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82" r:id="rId1"/>
  </p:sldMasterIdLst>
  <p:notesMasterIdLst>
    <p:notesMasterId r:id="rId65"/>
  </p:notesMasterIdLst>
  <p:handoutMasterIdLst>
    <p:handoutMasterId r:id="rId66"/>
  </p:handoutMasterIdLst>
  <p:sldIdLst>
    <p:sldId id="313" r:id="rId2"/>
    <p:sldId id="314" r:id="rId3"/>
    <p:sldId id="315" r:id="rId4"/>
    <p:sldId id="316" r:id="rId5"/>
    <p:sldId id="317" r:id="rId6"/>
    <p:sldId id="318" r:id="rId7"/>
    <p:sldId id="319" r:id="rId8"/>
    <p:sldId id="296" r:id="rId9"/>
    <p:sldId id="297" r:id="rId10"/>
    <p:sldId id="298" r:id="rId11"/>
    <p:sldId id="299" r:id="rId12"/>
    <p:sldId id="300" r:id="rId13"/>
    <p:sldId id="301" r:id="rId14"/>
    <p:sldId id="302" r:id="rId15"/>
    <p:sldId id="303" r:id="rId16"/>
    <p:sldId id="304" r:id="rId17"/>
    <p:sldId id="305" r:id="rId18"/>
    <p:sldId id="306" r:id="rId19"/>
    <p:sldId id="307" r:id="rId20"/>
    <p:sldId id="308" r:id="rId21"/>
    <p:sldId id="309" r:id="rId22"/>
    <p:sldId id="310" r:id="rId23"/>
    <p:sldId id="311" r:id="rId24"/>
    <p:sldId id="312" r:id="rId25"/>
    <p:sldId id="256" r:id="rId26"/>
    <p:sldId id="257" r:id="rId27"/>
    <p:sldId id="258" r:id="rId28"/>
    <p:sldId id="259" r:id="rId29"/>
    <p:sldId id="260" r:id="rId30"/>
    <p:sldId id="261" r:id="rId31"/>
    <p:sldId id="262" r:id="rId32"/>
    <p:sldId id="263" r:id="rId33"/>
    <p:sldId id="264" r:id="rId34"/>
    <p:sldId id="265" r:id="rId35"/>
    <p:sldId id="266" r:id="rId36"/>
    <p:sldId id="267" r:id="rId37"/>
    <p:sldId id="268" r:id="rId38"/>
    <p:sldId id="269" r:id="rId39"/>
    <p:sldId id="270" r:id="rId40"/>
    <p:sldId id="271" r:id="rId41"/>
    <p:sldId id="272" r:id="rId42"/>
    <p:sldId id="273" r:id="rId43"/>
    <p:sldId id="274" r:id="rId44"/>
    <p:sldId id="275" r:id="rId45"/>
    <p:sldId id="276" r:id="rId46"/>
    <p:sldId id="277" r:id="rId47"/>
    <p:sldId id="278" r:id="rId48"/>
    <p:sldId id="279" r:id="rId49"/>
    <p:sldId id="280" r:id="rId50"/>
    <p:sldId id="281" r:id="rId51"/>
    <p:sldId id="282" r:id="rId52"/>
    <p:sldId id="283" r:id="rId53"/>
    <p:sldId id="284" r:id="rId54"/>
    <p:sldId id="285" r:id="rId55"/>
    <p:sldId id="286" r:id="rId56"/>
    <p:sldId id="287" r:id="rId57"/>
    <p:sldId id="288" r:id="rId58"/>
    <p:sldId id="289" r:id="rId59"/>
    <p:sldId id="290" r:id="rId60"/>
    <p:sldId id="291" r:id="rId61"/>
    <p:sldId id="293" r:id="rId62"/>
    <p:sldId id="294" r:id="rId63"/>
    <p:sldId id="295" r:id="rId64"/>
  </p:sldIdLst>
  <p:sldSz cx="24387175" cy="13716000"/>
  <p:notesSz cx="6858000" cy="9144000"/>
  <p:defaultTextStyle>
    <a:defPPr>
      <a:defRPr lang="en-US"/>
    </a:defPPr>
    <a:lvl1pPr marL="0" algn="l" defTabSz="1828617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1pPr>
    <a:lvl2pPr marL="914310" algn="l" defTabSz="1828617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2pPr>
    <a:lvl3pPr marL="1828617" algn="l" defTabSz="1828617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3pPr>
    <a:lvl4pPr marL="2742925" algn="l" defTabSz="1828617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4pPr>
    <a:lvl5pPr marL="3657235" algn="l" defTabSz="1828617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5pPr>
    <a:lvl6pPr marL="4571543" algn="l" defTabSz="1828617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6pPr>
    <a:lvl7pPr marL="5485850" algn="l" defTabSz="1828617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7pPr>
    <a:lvl8pPr marL="6400160" algn="l" defTabSz="1828617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8pPr>
    <a:lvl9pPr marL="7314468" algn="l" defTabSz="1828617" rtl="0" eaLnBrk="1" latinLnBrk="0" hangingPunct="1">
      <a:defRPr sz="36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CD4B0"/>
    <a:srgbClr val="B1382F"/>
    <a:srgbClr val="FEAAA8"/>
    <a:srgbClr val="FE9F9B"/>
    <a:srgbClr val="171F3A"/>
    <a:srgbClr val="FFBEA4"/>
    <a:srgbClr val="E6E6E6"/>
    <a:srgbClr val="F78793"/>
    <a:srgbClr val="F37583"/>
    <a:srgbClr val="F5869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871" autoAdjust="0"/>
    <p:restoredTop sz="96763" autoAdjust="0"/>
  </p:normalViewPr>
  <p:slideViewPr>
    <p:cSldViewPr snapToGrid="0" showGuides="1">
      <p:cViewPr varScale="1">
        <p:scale>
          <a:sx n="63" d="100"/>
          <a:sy n="63" d="100"/>
        </p:scale>
        <p:origin x="307" y="77"/>
      </p:cViewPr>
      <p:guideLst/>
    </p:cSldViewPr>
  </p:slideViewPr>
  <p:outlineViewPr>
    <p:cViewPr>
      <p:scale>
        <a:sx n="33" d="100"/>
        <a:sy n="33" d="100"/>
      </p:scale>
      <p:origin x="0" y="-5712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43" d="100"/>
        <a:sy n="43" d="100"/>
      </p:scale>
      <p:origin x="0" y="0"/>
    </p:cViewPr>
  </p:sorterViewPr>
  <p:notesViewPr>
    <p:cSldViewPr snapToGrid="0" showGuides="1">
      <p:cViewPr varScale="1">
        <p:scale>
          <a:sx n="96" d="100"/>
          <a:sy n="96" d="100"/>
        </p:scale>
        <p:origin x="3173" y="62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handoutMaster" Target="handoutMasters/handoutMaster1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theme" Target="theme/theme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presProps" Target="pres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F2CCD90-781C-4232-9CF7-4B35F2E4B168}" type="datetimeFigureOut">
              <a:rPr lang="en-US" smtClean="0"/>
              <a:t>12/25/2022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CA4AFB7-2978-4316-8291-6181709D7D4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6910200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191FBCF-74D7-4AF9-94B9-79EAB7AF0ED7}" type="datetimeFigureOut">
              <a:rPr lang="en-US" smtClean="0"/>
              <a:t>12/25/2022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032F21A-5836-45E0-AD35-E93BB4DD01C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699852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8286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1pPr>
    <a:lvl2pPr marL="914310" algn="l" defTabSz="18286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2pPr>
    <a:lvl3pPr marL="1828617" algn="l" defTabSz="18286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3pPr>
    <a:lvl4pPr marL="2742925" algn="l" defTabSz="18286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4pPr>
    <a:lvl5pPr marL="3657235" algn="l" defTabSz="18286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5pPr>
    <a:lvl6pPr marL="4571543" algn="l" defTabSz="18286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6pPr>
    <a:lvl7pPr marL="5485850" algn="l" defTabSz="18286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7pPr>
    <a:lvl8pPr marL="6400160" algn="l" defTabSz="18286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8pPr>
    <a:lvl9pPr marL="7314468" algn="l" defTabSz="1828617" rtl="0" eaLnBrk="1" latinLnBrk="0" hangingPunct="1">
      <a:defRPr sz="24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30251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21"/>
          <p:cNvSpPr/>
          <p:nvPr userDrawn="1"/>
        </p:nvSpPr>
        <p:spPr>
          <a:xfrm>
            <a:off x="1676619" y="12827906"/>
            <a:ext cx="410461" cy="410408"/>
          </a:xfrm>
          <a:custGeom>
            <a:avLst/>
            <a:gdLst>
              <a:gd name="connsiteX0" fmla="*/ 195404 w 410461"/>
              <a:gd name="connsiteY0" fmla="*/ 163400 h 410408"/>
              <a:gd name="connsiteX1" fmla="*/ 190618 w 410461"/>
              <a:gd name="connsiteY1" fmla="*/ 164156 h 410408"/>
              <a:gd name="connsiteX2" fmla="*/ 180039 w 410461"/>
              <a:gd name="connsiteY2" fmla="*/ 184644 h 410408"/>
              <a:gd name="connsiteX3" fmla="*/ 195739 w 410461"/>
              <a:gd name="connsiteY3" fmla="*/ 196148 h 410408"/>
              <a:gd name="connsiteX4" fmla="*/ 232682 w 410461"/>
              <a:gd name="connsiteY4" fmla="*/ 196148 h 410408"/>
              <a:gd name="connsiteX5" fmla="*/ 248131 w 410461"/>
              <a:gd name="connsiteY5" fmla="*/ 200515 h 410408"/>
              <a:gd name="connsiteX6" fmla="*/ 265511 w 410461"/>
              <a:gd name="connsiteY6" fmla="*/ 226377 h 410408"/>
              <a:gd name="connsiteX7" fmla="*/ 257870 w 410461"/>
              <a:gd name="connsiteY7" fmla="*/ 252744 h 410408"/>
              <a:gd name="connsiteX8" fmla="*/ 229995 w 410461"/>
              <a:gd name="connsiteY8" fmla="*/ 265340 h 410408"/>
              <a:gd name="connsiteX9" fmla="*/ 139486 w 410461"/>
              <a:gd name="connsiteY9" fmla="*/ 265340 h 410408"/>
              <a:gd name="connsiteX10" fmla="*/ 134448 w 410461"/>
              <a:gd name="connsiteY10" fmla="*/ 265843 h 410408"/>
              <a:gd name="connsiteX11" fmla="*/ 122861 w 410461"/>
              <a:gd name="connsiteY11" fmla="*/ 284569 h 410408"/>
              <a:gd name="connsiteX12" fmla="*/ 138730 w 410461"/>
              <a:gd name="connsiteY12" fmla="*/ 297920 h 410408"/>
              <a:gd name="connsiteX13" fmla="*/ 157873 w 410461"/>
              <a:gd name="connsiteY13" fmla="*/ 297836 h 410408"/>
              <a:gd name="connsiteX14" fmla="*/ 186924 w 410461"/>
              <a:gd name="connsiteY14" fmla="*/ 297836 h 410408"/>
              <a:gd name="connsiteX15" fmla="*/ 186924 w 410461"/>
              <a:gd name="connsiteY15" fmla="*/ 297920 h 410408"/>
              <a:gd name="connsiteX16" fmla="*/ 228232 w 410461"/>
              <a:gd name="connsiteY16" fmla="*/ 297920 h 410408"/>
              <a:gd name="connsiteX17" fmla="*/ 244437 w 410461"/>
              <a:gd name="connsiteY17" fmla="*/ 296744 h 410408"/>
              <a:gd name="connsiteX18" fmla="*/ 270297 w 410461"/>
              <a:gd name="connsiteY18" fmla="*/ 285576 h 410408"/>
              <a:gd name="connsiteX19" fmla="*/ 297752 w 410461"/>
              <a:gd name="connsiteY19" fmla="*/ 241576 h 410408"/>
              <a:gd name="connsiteX20" fmla="*/ 295317 w 410461"/>
              <a:gd name="connsiteY20" fmla="*/ 209667 h 410408"/>
              <a:gd name="connsiteX21" fmla="*/ 281547 w 410461"/>
              <a:gd name="connsiteY21" fmla="*/ 185904 h 410408"/>
              <a:gd name="connsiteX22" fmla="*/ 233018 w 410461"/>
              <a:gd name="connsiteY22" fmla="*/ 163484 h 410408"/>
              <a:gd name="connsiteX23" fmla="*/ 195404 w 410461"/>
              <a:gd name="connsiteY23" fmla="*/ 163400 h 410408"/>
              <a:gd name="connsiteX24" fmla="*/ 182298 w 410461"/>
              <a:gd name="connsiteY24" fmla="*/ 112489 h 410408"/>
              <a:gd name="connsiteX25" fmla="*/ 166092 w 410461"/>
              <a:gd name="connsiteY25" fmla="*/ 113664 h 410408"/>
              <a:gd name="connsiteX26" fmla="*/ 140230 w 410461"/>
              <a:gd name="connsiteY26" fmla="*/ 124831 h 410408"/>
              <a:gd name="connsiteX27" fmla="*/ 112771 w 410461"/>
              <a:gd name="connsiteY27" fmla="*/ 168825 h 410408"/>
              <a:gd name="connsiteX28" fmla="*/ 115123 w 410461"/>
              <a:gd name="connsiteY28" fmla="*/ 200729 h 410408"/>
              <a:gd name="connsiteX29" fmla="*/ 128894 w 410461"/>
              <a:gd name="connsiteY29" fmla="*/ 224405 h 410408"/>
              <a:gd name="connsiteX30" fmla="*/ 177428 w 410461"/>
              <a:gd name="connsiteY30" fmla="*/ 246906 h 410408"/>
              <a:gd name="connsiteX31" fmla="*/ 215047 w 410461"/>
              <a:gd name="connsiteY31" fmla="*/ 246990 h 410408"/>
              <a:gd name="connsiteX32" fmla="*/ 219833 w 410461"/>
              <a:gd name="connsiteY32" fmla="*/ 246234 h 410408"/>
              <a:gd name="connsiteX33" fmla="*/ 230413 w 410461"/>
              <a:gd name="connsiteY33" fmla="*/ 225749 h 410408"/>
              <a:gd name="connsiteX34" fmla="*/ 214711 w 410461"/>
              <a:gd name="connsiteY34" fmla="*/ 214246 h 410408"/>
              <a:gd name="connsiteX35" fmla="*/ 177764 w 410461"/>
              <a:gd name="connsiteY35" fmla="*/ 214246 h 410408"/>
              <a:gd name="connsiteX36" fmla="*/ 162314 w 410461"/>
              <a:gd name="connsiteY36" fmla="*/ 209881 h 410408"/>
              <a:gd name="connsiteX37" fmla="*/ 144932 w 410461"/>
              <a:gd name="connsiteY37" fmla="*/ 184021 h 410408"/>
              <a:gd name="connsiteX38" fmla="*/ 152573 w 410461"/>
              <a:gd name="connsiteY38" fmla="*/ 157658 h 410408"/>
              <a:gd name="connsiteX39" fmla="*/ 180535 w 410461"/>
              <a:gd name="connsiteY39" fmla="*/ 145065 h 410408"/>
              <a:gd name="connsiteX40" fmla="*/ 271055 w 410461"/>
              <a:gd name="connsiteY40" fmla="*/ 145065 h 410408"/>
              <a:gd name="connsiteX41" fmla="*/ 276009 w 410461"/>
              <a:gd name="connsiteY41" fmla="*/ 144561 h 410408"/>
              <a:gd name="connsiteX42" fmla="*/ 287681 w 410461"/>
              <a:gd name="connsiteY42" fmla="*/ 125754 h 410408"/>
              <a:gd name="connsiteX43" fmla="*/ 271726 w 410461"/>
              <a:gd name="connsiteY43" fmla="*/ 112489 h 410408"/>
              <a:gd name="connsiteX44" fmla="*/ 252581 w 410461"/>
              <a:gd name="connsiteY44" fmla="*/ 112489 h 410408"/>
              <a:gd name="connsiteX45" fmla="*/ 223612 w 410461"/>
              <a:gd name="connsiteY45" fmla="*/ 112489 h 410408"/>
              <a:gd name="connsiteX46" fmla="*/ 182298 w 410461"/>
              <a:gd name="connsiteY46" fmla="*/ 112489 h 410408"/>
              <a:gd name="connsiteX47" fmla="*/ 205231 w 410461"/>
              <a:gd name="connsiteY47" fmla="*/ 0 h 410408"/>
              <a:gd name="connsiteX48" fmla="*/ 410461 w 410461"/>
              <a:gd name="connsiteY48" fmla="*/ 205204 h 410408"/>
              <a:gd name="connsiteX49" fmla="*/ 205231 w 410461"/>
              <a:gd name="connsiteY49" fmla="*/ 410408 h 410408"/>
              <a:gd name="connsiteX50" fmla="*/ 0 w 410461"/>
              <a:gd name="connsiteY50" fmla="*/ 205204 h 410408"/>
              <a:gd name="connsiteX51" fmla="*/ 205231 w 410461"/>
              <a:gd name="connsiteY51" fmla="*/ 0 h 410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410461" h="410408">
                <a:moveTo>
                  <a:pt x="195404" y="163400"/>
                </a:moveTo>
                <a:cubicBezTo>
                  <a:pt x="193808" y="163400"/>
                  <a:pt x="192129" y="163568"/>
                  <a:pt x="190618" y="164156"/>
                </a:cubicBezTo>
                <a:cubicBezTo>
                  <a:pt x="181886" y="167263"/>
                  <a:pt x="177436" y="175660"/>
                  <a:pt x="180039" y="184644"/>
                </a:cubicBezTo>
                <a:cubicBezTo>
                  <a:pt x="182054" y="191530"/>
                  <a:pt x="188519" y="196148"/>
                  <a:pt x="195739" y="196148"/>
                </a:cubicBezTo>
                <a:cubicBezTo>
                  <a:pt x="208082" y="196148"/>
                  <a:pt x="220424" y="196064"/>
                  <a:pt x="232682" y="196148"/>
                </a:cubicBezTo>
                <a:cubicBezTo>
                  <a:pt x="238224" y="196232"/>
                  <a:pt x="243429" y="197744"/>
                  <a:pt x="248131" y="200515"/>
                </a:cubicBezTo>
                <a:cubicBezTo>
                  <a:pt x="258038" y="206309"/>
                  <a:pt x="264084" y="214874"/>
                  <a:pt x="265511" y="226377"/>
                </a:cubicBezTo>
                <a:cubicBezTo>
                  <a:pt x="266854" y="236286"/>
                  <a:pt x="264251" y="245103"/>
                  <a:pt x="257870" y="252744"/>
                </a:cubicBezTo>
                <a:cubicBezTo>
                  <a:pt x="250650" y="261393"/>
                  <a:pt x="241246" y="265340"/>
                  <a:pt x="229995" y="265340"/>
                </a:cubicBezTo>
                <a:cubicBezTo>
                  <a:pt x="199770" y="265256"/>
                  <a:pt x="169628" y="265256"/>
                  <a:pt x="139486" y="265340"/>
                </a:cubicBezTo>
                <a:cubicBezTo>
                  <a:pt x="137806" y="265340"/>
                  <a:pt x="136043" y="265424"/>
                  <a:pt x="134448" y="265843"/>
                </a:cubicBezTo>
                <a:cubicBezTo>
                  <a:pt x="126472" y="268027"/>
                  <a:pt x="121350" y="276340"/>
                  <a:pt x="122861" y="284569"/>
                </a:cubicBezTo>
                <a:cubicBezTo>
                  <a:pt x="124289" y="292378"/>
                  <a:pt x="131257" y="298088"/>
                  <a:pt x="138730" y="297920"/>
                </a:cubicBezTo>
                <a:cubicBezTo>
                  <a:pt x="145111" y="297836"/>
                  <a:pt x="151492" y="297920"/>
                  <a:pt x="157873" y="297836"/>
                </a:cubicBezTo>
                <a:cubicBezTo>
                  <a:pt x="167529" y="297836"/>
                  <a:pt x="177268" y="297836"/>
                  <a:pt x="186924" y="297836"/>
                </a:cubicBezTo>
                <a:cubicBezTo>
                  <a:pt x="186924" y="297920"/>
                  <a:pt x="186924" y="297920"/>
                  <a:pt x="186924" y="297920"/>
                </a:cubicBezTo>
                <a:cubicBezTo>
                  <a:pt x="200693" y="297920"/>
                  <a:pt x="214463" y="297920"/>
                  <a:pt x="228232" y="297920"/>
                </a:cubicBezTo>
                <a:cubicBezTo>
                  <a:pt x="233690" y="298004"/>
                  <a:pt x="239063" y="297836"/>
                  <a:pt x="244437" y="296744"/>
                </a:cubicBezTo>
                <a:cubicBezTo>
                  <a:pt x="253756" y="294813"/>
                  <a:pt x="262572" y="291286"/>
                  <a:pt x="270297" y="285576"/>
                </a:cubicBezTo>
                <a:cubicBezTo>
                  <a:pt x="285242" y="274576"/>
                  <a:pt x="294645" y="260050"/>
                  <a:pt x="297752" y="241576"/>
                </a:cubicBezTo>
                <a:cubicBezTo>
                  <a:pt x="299515" y="230744"/>
                  <a:pt x="298675" y="220080"/>
                  <a:pt x="295317" y="209667"/>
                </a:cubicBezTo>
                <a:cubicBezTo>
                  <a:pt x="292462" y="200767"/>
                  <a:pt x="287845" y="192873"/>
                  <a:pt x="281547" y="185904"/>
                </a:cubicBezTo>
                <a:cubicBezTo>
                  <a:pt x="268534" y="171629"/>
                  <a:pt x="252329" y="163988"/>
                  <a:pt x="233018" y="163484"/>
                </a:cubicBezTo>
                <a:cubicBezTo>
                  <a:pt x="220508" y="163064"/>
                  <a:pt x="207998" y="163316"/>
                  <a:pt x="195404" y="163400"/>
                </a:cubicBezTo>
                <a:close/>
                <a:moveTo>
                  <a:pt x="182298" y="112489"/>
                </a:moveTo>
                <a:cubicBezTo>
                  <a:pt x="176840" y="112405"/>
                  <a:pt x="171382" y="112573"/>
                  <a:pt x="166092" y="113664"/>
                </a:cubicBezTo>
                <a:cubicBezTo>
                  <a:pt x="156688" y="115595"/>
                  <a:pt x="147955" y="119122"/>
                  <a:pt x="140230" y="124831"/>
                </a:cubicBezTo>
                <a:cubicBezTo>
                  <a:pt x="125199" y="135829"/>
                  <a:pt x="115878" y="150354"/>
                  <a:pt x="112771" y="168825"/>
                </a:cubicBezTo>
                <a:cubicBezTo>
                  <a:pt x="110924" y="179656"/>
                  <a:pt x="111764" y="190318"/>
                  <a:pt x="115123" y="200729"/>
                </a:cubicBezTo>
                <a:cubicBezTo>
                  <a:pt x="118062" y="209545"/>
                  <a:pt x="122596" y="217521"/>
                  <a:pt x="128894" y="224405"/>
                </a:cubicBezTo>
                <a:cubicBezTo>
                  <a:pt x="141909" y="238762"/>
                  <a:pt x="158115" y="246402"/>
                  <a:pt x="177428" y="246906"/>
                </a:cubicBezTo>
                <a:cubicBezTo>
                  <a:pt x="189940" y="247242"/>
                  <a:pt x="202535" y="247074"/>
                  <a:pt x="215047" y="246990"/>
                </a:cubicBezTo>
                <a:cubicBezTo>
                  <a:pt x="216642" y="246990"/>
                  <a:pt x="218322" y="246822"/>
                  <a:pt x="219833" y="246234"/>
                </a:cubicBezTo>
                <a:cubicBezTo>
                  <a:pt x="228566" y="243128"/>
                  <a:pt x="233016" y="234648"/>
                  <a:pt x="230413" y="225749"/>
                </a:cubicBezTo>
                <a:cubicBezTo>
                  <a:pt x="228398" y="218864"/>
                  <a:pt x="221932" y="214246"/>
                  <a:pt x="214711" y="214246"/>
                </a:cubicBezTo>
                <a:cubicBezTo>
                  <a:pt x="202367" y="214246"/>
                  <a:pt x="190108" y="214330"/>
                  <a:pt x="177764" y="214246"/>
                </a:cubicBezTo>
                <a:cubicBezTo>
                  <a:pt x="172306" y="214162"/>
                  <a:pt x="167016" y="212651"/>
                  <a:pt x="162314" y="209881"/>
                </a:cubicBezTo>
                <a:cubicBezTo>
                  <a:pt x="152405" y="204087"/>
                  <a:pt x="146443" y="195524"/>
                  <a:pt x="144932" y="184021"/>
                </a:cubicBezTo>
                <a:cubicBezTo>
                  <a:pt x="143672" y="174114"/>
                  <a:pt x="146275" y="165299"/>
                  <a:pt x="152573" y="157658"/>
                </a:cubicBezTo>
                <a:cubicBezTo>
                  <a:pt x="159795" y="149011"/>
                  <a:pt x="169283" y="145065"/>
                  <a:pt x="180535" y="145065"/>
                </a:cubicBezTo>
                <a:cubicBezTo>
                  <a:pt x="210680" y="145149"/>
                  <a:pt x="240825" y="145149"/>
                  <a:pt x="271055" y="145065"/>
                </a:cubicBezTo>
                <a:cubicBezTo>
                  <a:pt x="272650" y="145065"/>
                  <a:pt x="274413" y="144981"/>
                  <a:pt x="276009" y="144561"/>
                </a:cubicBezTo>
                <a:cubicBezTo>
                  <a:pt x="284070" y="142378"/>
                  <a:pt x="289192" y="134066"/>
                  <a:pt x="287681" y="125754"/>
                </a:cubicBezTo>
                <a:cubicBezTo>
                  <a:pt x="286253" y="118030"/>
                  <a:pt x="279200" y="112321"/>
                  <a:pt x="271726" y="112489"/>
                </a:cubicBezTo>
                <a:cubicBezTo>
                  <a:pt x="265345" y="112573"/>
                  <a:pt x="258963" y="112489"/>
                  <a:pt x="252581" y="112489"/>
                </a:cubicBezTo>
                <a:cubicBezTo>
                  <a:pt x="242925" y="112573"/>
                  <a:pt x="233268" y="112489"/>
                  <a:pt x="223612" y="112489"/>
                </a:cubicBezTo>
                <a:cubicBezTo>
                  <a:pt x="209841" y="112489"/>
                  <a:pt x="196069" y="112489"/>
                  <a:pt x="182298" y="112489"/>
                </a:cubicBezTo>
                <a:close/>
                <a:moveTo>
                  <a:pt x="205231" y="0"/>
                </a:moveTo>
                <a:cubicBezTo>
                  <a:pt x="318576" y="0"/>
                  <a:pt x="410461" y="91873"/>
                  <a:pt x="410461" y="205204"/>
                </a:cubicBezTo>
                <a:cubicBezTo>
                  <a:pt x="410461" y="318535"/>
                  <a:pt x="318576" y="410408"/>
                  <a:pt x="205231" y="410408"/>
                </a:cubicBezTo>
                <a:cubicBezTo>
                  <a:pt x="91885" y="410408"/>
                  <a:pt x="0" y="318535"/>
                  <a:pt x="0" y="205204"/>
                </a:cubicBezTo>
                <a:cubicBezTo>
                  <a:pt x="0" y="91873"/>
                  <a:pt x="91885" y="0"/>
                  <a:pt x="205231" y="0"/>
                </a:cubicBezTo>
                <a:close/>
              </a:path>
            </a:pathLst>
          </a:custGeom>
          <a:solidFill>
            <a:schemeClr val="tx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7200"/>
          </a:p>
        </p:txBody>
      </p:sp>
      <p:sp>
        <p:nvSpPr>
          <p:cNvPr id="3" name="TextBox 2"/>
          <p:cNvSpPr txBox="1"/>
          <p:nvPr userDrawn="1"/>
        </p:nvSpPr>
        <p:spPr>
          <a:xfrm>
            <a:off x="20881519" y="12660700"/>
            <a:ext cx="1829038" cy="744819"/>
          </a:xfrm>
          <a:prstGeom prst="rect">
            <a:avLst/>
          </a:prstGeom>
          <a:noFill/>
        </p:spPr>
        <p:txBody>
          <a:bodyPr wrap="square" lIns="182880" tIns="91440" rIns="182880" bIns="91440" rtlCol="0" anchor="ctr">
            <a:spAutoFit/>
          </a:bodyPr>
          <a:lstStyle/>
          <a:p>
            <a:pPr algn="r">
              <a:lnSpc>
                <a:spcPct val="130000"/>
              </a:lnSpc>
            </a:pPr>
            <a:fld id="{2B01B099-7C5D-416E-BA0C-432190CB17B7}" type="slidenum">
              <a:rPr lang="en-US" sz="2800" b="0" smtClean="0">
                <a:solidFill>
                  <a:schemeClr val="tx2">
                    <a:lumMod val="25000"/>
                    <a:lumOff val="75000"/>
                  </a:schemeClr>
                </a:solidFill>
                <a:latin typeface="+mn-lt"/>
                <a:cs typeface="Poppins Light" panose="00000400000000000000" pitchFamily="50" charset="0"/>
              </a:rPr>
              <a:t>‹#›</a:t>
            </a:fld>
            <a:endParaRPr lang="en-US" sz="2800" b="0">
              <a:solidFill>
                <a:schemeClr val="tx2">
                  <a:lumMod val="25000"/>
                  <a:lumOff val="75000"/>
                </a:schemeClr>
              </a:solidFill>
              <a:latin typeface="+mn-lt"/>
              <a:cs typeface="Poppins Light" panose="00000400000000000000" pitchFamily="50" charset="0"/>
            </a:endParaRPr>
          </a:p>
        </p:txBody>
      </p:sp>
      <p:sp>
        <p:nvSpPr>
          <p:cNvPr id="5" name="Freeform 4"/>
          <p:cNvSpPr>
            <a:spLocks noChangeAspect="1"/>
          </p:cNvSpPr>
          <p:nvPr userDrawn="1"/>
        </p:nvSpPr>
        <p:spPr>
          <a:xfrm>
            <a:off x="3095195" y="12827906"/>
            <a:ext cx="410461" cy="410408"/>
          </a:xfrm>
          <a:custGeom>
            <a:avLst/>
            <a:gdLst>
              <a:gd name="connsiteX0" fmla="*/ 523878 w 1828800"/>
              <a:gd name="connsiteY0" fmla="*/ 711949 h 1828800"/>
              <a:gd name="connsiteX1" fmla="*/ 512051 w 1828800"/>
              <a:gd name="connsiteY1" fmla="*/ 723774 h 1828800"/>
              <a:gd name="connsiteX2" fmla="*/ 512051 w 1828800"/>
              <a:gd name="connsiteY2" fmla="*/ 1012301 h 1828800"/>
              <a:gd name="connsiteX3" fmla="*/ 512051 w 1828800"/>
              <a:gd name="connsiteY3" fmla="*/ 1303194 h 1828800"/>
              <a:gd name="connsiteX4" fmla="*/ 522695 w 1828800"/>
              <a:gd name="connsiteY4" fmla="*/ 1313836 h 1828800"/>
              <a:gd name="connsiteX5" fmla="*/ 692214 w 1828800"/>
              <a:gd name="connsiteY5" fmla="*/ 1313836 h 1828800"/>
              <a:gd name="connsiteX6" fmla="*/ 702070 w 1828800"/>
              <a:gd name="connsiteY6" fmla="*/ 1303982 h 1828800"/>
              <a:gd name="connsiteX7" fmla="*/ 702070 w 1828800"/>
              <a:gd name="connsiteY7" fmla="*/ 722197 h 1828800"/>
              <a:gd name="connsiteX8" fmla="*/ 691820 w 1828800"/>
              <a:gd name="connsiteY8" fmla="*/ 711949 h 1828800"/>
              <a:gd name="connsiteX9" fmla="*/ 523878 w 1828800"/>
              <a:gd name="connsiteY9" fmla="*/ 711949 h 1828800"/>
              <a:gd name="connsiteX10" fmla="*/ 1208122 w 1828800"/>
              <a:gd name="connsiteY10" fmla="*/ 697778 h 1828800"/>
              <a:gd name="connsiteX11" fmla="*/ 1136675 w 1828800"/>
              <a:gd name="connsiteY11" fmla="*/ 699996 h 1828800"/>
              <a:gd name="connsiteX12" fmla="*/ 1028271 w 1828800"/>
              <a:gd name="connsiteY12" fmla="*/ 753613 h 1828800"/>
              <a:gd name="connsiteX13" fmla="*/ 997130 w 1828800"/>
              <a:gd name="connsiteY13" fmla="*/ 789884 h 1828800"/>
              <a:gd name="connsiteX14" fmla="*/ 997130 w 1828800"/>
              <a:gd name="connsiteY14" fmla="*/ 782787 h 1828800"/>
              <a:gd name="connsiteX15" fmla="*/ 997130 w 1828800"/>
              <a:gd name="connsiteY15" fmla="*/ 722073 h 1828800"/>
              <a:gd name="connsiteX16" fmla="*/ 987275 w 1828800"/>
              <a:gd name="connsiteY16" fmla="*/ 711823 h 1828800"/>
              <a:gd name="connsiteX17" fmla="*/ 826444 w 1828800"/>
              <a:gd name="connsiteY17" fmla="*/ 711823 h 1828800"/>
              <a:gd name="connsiteX18" fmla="*/ 815406 w 1828800"/>
              <a:gd name="connsiteY18" fmla="*/ 722862 h 1828800"/>
              <a:gd name="connsiteX19" fmla="*/ 815406 w 1828800"/>
              <a:gd name="connsiteY19" fmla="*/ 1303192 h 1828800"/>
              <a:gd name="connsiteX20" fmla="*/ 826049 w 1828800"/>
              <a:gd name="connsiteY20" fmla="*/ 1313836 h 1828800"/>
              <a:gd name="connsiteX21" fmla="*/ 991611 w 1828800"/>
              <a:gd name="connsiteY21" fmla="*/ 1313836 h 1828800"/>
              <a:gd name="connsiteX22" fmla="*/ 1004619 w 1828800"/>
              <a:gd name="connsiteY22" fmla="*/ 1300826 h 1828800"/>
              <a:gd name="connsiteX23" fmla="*/ 1005014 w 1828800"/>
              <a:gd name="connsiteY23" fmla="*/ 1023277 h 1828800"/>
              <a:gd name="connsiteX24" fmla="*/ 1008561 w 1828800"/>
              <a:gd name="connsiteY24" fmla="*/ 961381 h 1828800"/>
              <a:gd name="connsiteX25" fmla="*/ 1036549 w 1828800"/>
              <a:gd name="connsiteY25" fmla="*/ 893176 h 1828800"/>
              <a:gd name="connsiteX26" fmla="*/ 1120513 w 1828800"/>
              <a:gd name="connsiteY26" fmla="*/ 864002 h 1828800"/>
              <a:gd name="connsiteX27" fmla="*/ 1201323 w 1828800"/>
              <a:gd name="connsiteY27" fmla="*/ 928264 h 1828800"/>
              <a:gd name="connsiteX28" fmla="*/ 1209601 w 1828800"/>
              <a:gd name="connsiteY28" fmla="*/ 1000017 h 1828800"/>
              <a:gd name="connsiteX29" fmla="*/ 1209601 w 1828800"/>
              <a:gd name="connsiteY29" fmla="*/ 1302009 h 1828800"/>
              <a:gd name="connsiteX30" fmla="*/ 1221032 w 1828800"/>
              <a:gd name="connsiteY30" fmla="*/ 1313836 h 1828800"/>
              <a:gd name="connsiteX31" fmla="*/ 1387382 w 1828800"/>
              <a:gd name="connsiteY31" fmla="*/ 1313836 h 1828800"/>
              <a:gd name="connsiteX32" fmla="*/ 1399208 w 1828800"/>
              <a:gd name="connsiteY32" fmla="*/ 1302009 h 1828800"/>
              <a:gd name="connsiteX33" fmla="*/ 1398026 w 1828800"/>
              <a:gd name="connsiteY33" fmla="*/ 953496 h 1828800"/>
              <a:gd name="connsiteX34" fmla="*/ 1380287 w 1828800"/>
              <a:gd name="connsiteY34" fmla="*/ 829308 h 1828800"/>
              <a:gd name="connsiteX35" fmla="*/ 1277796 w 1828800"/>
              <a:gd name="connsiteY35" fmla="*/ 714189 h 1828800"/>
              <a:gd name="connsiteX36" fmla="*/ 1208122 w 1828800"/>
              <a:gd name="connsiteY36" fmla="*/ 697778 h 1828800"/>
              <a:gd name="connsiteX37" fmla="*/ 608287 w 1828800"/>
              <a:gd name="connsiteY37" fmla="*/ 414293 h 1828800"/>
              <a:gd name="connsiteX38" fmla="*/ 497977 w 1828800"/>
              <a:gd name="connsiteY38" fmla="*/ 522326 h 1828800"/>
              <a:gd name="connsiteX39" fmla="*/ 603953 w 1828800"/>
              <a:gd name="connsiteY39" fmla="*/ 633119 h 1828800"/>
              <a:gd name="connsiteX40" fmla="*/ 716233 w 1828800"/>
              <a:gd name="connsiteY40" fmla="*/ 525086 h 1828800"/>
              <a:gd name="connsiteX41" fmla="*/ 608287 w 1828800"/>
              <a:gd name="connsiteY41" fmla="*/ 414293 h 1828800"/>
              <a:gd name="connsiteX42" fmla="*/ 914400 w 1828800"/>
              <a:gd name="connsiteY42" fmla="*/ 0 h 1828800"/>
              <a:gd name="connsiteX43" fmla="*/ 1828800 w 1828800"/>
              <a:gd name="connsiteY43" fmla="*/ 914400 h 1828800"/>
              <a:gd name="connsiteX44" fmla="*/ 914400 w 1828800"/>
              <a:gd name="connsiteY44" fmla="*/ 1828800 h 1828800"/>
              <a:gd name="connsiteX45" fmla="*/ 0 w 1828800"/>
              <a:gd name="connsiteY45" fmla="*/ 914400 h 1828800"/>
              <a:gd name="connsiteX46" fmla="*/ 914400 w 1828800"/>
              <a:gd name="connsiteY46" fmla="*/ 0 h 182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828800" h="1828800">
                <a:moveTo>
                  <a:pt x="523878" y="711949"/>
                </a:moveTo>
                <a:cubicBezTo>
                  <a:pt x="512051" y="711949"/>
                  <a:pt x="512051" y="711949"/>
                  <a:pt x="512051" y="723774"/>
                </a:cubicBezTo>
                <a:cubicBezTo>
                  <a:pt x="512051" y="819950"/>
                  <a:pt x="512051" y="916126"/>
                  <a:pt x="512051" y="1012301"/>
                </a:cubicBezTo>
                <a:cubicBezTo>
                  <a:pt x="512051" y="1109266"/>
                  <a:pt x="512051" y="1206230"/>
                  <a:pt x="512051" y="1303194"/>
                </a:cubicBezTo>
                <a:cubicBezTo>
                  <a:pt x="512051" y="1313442"/>
                  <a:pt x="512445" y="1313836"/>
                  <a:pt x="522695" y="1313836"/>
                </a:cubicBezTo>
                <a:cubicBezTo>
                  <a:pt x="579070" y="1313836"/>
                  <a:pt x="635839" y="1313836"/>
                  <a:pt x="692214" y="1313836"/>
                </a:cubicBezTo>
                <a:cubicBezTo>
                  <a:pt x="699705" y="1313836"/>
                  <a:pt x="702070" y="1311471"/>
                  <a:pt x="702070" y="1303982"/>
                </a:cubicBezTo>
                <a:cubicBezTo>
                  <a:pt x="702070" y="1110054"/>
                  <a:pt x="702070" y="916126"/>
                  <a:pt x="702070" y="722197"/>
                </a:cubicBezTo>
                <a:cubicBezTo>
                  <a:pt x="702070" y="714314"/>
                  <a:pt x="699705" y="711949"/>
                  <a:pt x="691820" y="711949"/>
                </a:cubicBezTo>
                <a:cubicBezTo>
                  <a:pt x="635839" y="712343"/>
                  <a:pt x="579859" y="711949"/>
                  <a:pt x="523878" y="711949"/>
                </a:cubicBezTo>
                <a:close/>
                <a:moveTo>
                  <a:pt x="1208122" y="697778"/>
                </a:moveTo>
                <a:cubicBezTo>
                  <a:pt x="1184569" y="695560"/>
                  <a:pt x="1160721" y="696448"/>
                  <a:pt x="1136675" y="699996"/>
                </a:cubicBezTo>
                <a:cubicBezTo>
                  <a:pt x="1094890" y="706304"/>
                  <a:pt x="1058230" y="723650"/>
                  <a:pt x="1028271" y="753613"/>
                </a:cubicBezTo>
                <a:cubicBezTo>
                  <a:pt x="1017234" y="764652"/>
                  <a:pt x="1007773" y="777662"/>
                  <a:pt x="997130" y="789884"/>
                </a:cubicBezTo>
                <a:cubicBezTo>
                  <a:pt x="997130" y="787912"/>
                  <a:pt x="997130" y="785153"/>
                  <a:pt x="997130" y="782787"/>
                </a:cubicBezTo>
                <a:cubicBezTo>
                  <a:pt x="997130" y="762681"/>
                  <a:pt x="996736" y="742180"/>
                  <a:pt x="997130" y="722073"/>
                </a:cubicBezTo>
                <a:cubicBezTo>
                  <a:pt x="997524" y="714189"/>
                  <a:pt x="995553" y="711823"/>
                  <a:pt x="987275" y="711823"/>
                </a:cubicBezTo>
                <a:cubicBezTo>
                  <a:pt x="933664" y="712217"/>
                  <a:pt x="880054" y="711823"/>
                  <a:pt x="826444" y="711823"/>
                </a:cubicBezTo>
                <a:cubicBezTo>
                  <a:pt x="815800" y="711823"/>
                  <a:pt x="815406" y="711823"/>
                  <a:pt x="815406" y="722862"/>
                </a:cubicBezTo>
                <a:cubicBezTo>
                  <a:pt x="815406" y="916437"/>
                  <a:pt x="815406" y="1109617"/>
                  <a:pt x="815406" y="1303192"/>
                </a:cubicBezTo>
                <a:cubicBezTo>
                  <a:pt x="815406" y="1313442"/>
                  <a:pt x="815800" y="1313836"/>
                  <a:pt x="826049" y="1313836"/>
                </a:cubicBezTo>
                <a:cubicBezTo>
                  <a:pt x="881237" y="1313836"/>
                  <a:pt x="936424" y="1313836"/>
                  <a:pt x="991611" y="1313836"/>
                </a:cubicBezTo>
                <a:cubicBezTo>
                  <a:pt x="1004619" y="1313836"/>
                  <a:pt x="1004619" y="1313836"/>
                  <a:pt x="1004619" y="1300826"/>
                </a:cubicBezTo>
                <a:cubicBezTo>
                  <a:pt x="1004619" y="1208178"/>
                  <a:pt x="1004619" y="1115531"/>
                  <a:pt x="1005014" y="1023277"/>
                </a:cubicBezTo>
                <a:cubicBezTo>
                  <a:pt x="1005014" y="1002382"/>
                  <a:pt x="1006196" y="981881"/>
                  <a:pt x="1008561" y="961381"/>
                </a:cubicBezTo>
                <a:cubicBezTo>
                  <a:pt x="1011321" y="936149"/>
                  <a:pt x="1018810" y="912100"/>
                  <a:pt x="1036549" y="893176"/>
                </a:cubicBezTo>
                <a:cubicBezTo>
                  <a:pt x="1059018" y="868339"/>
                  <a:pt x="1088977" y="862819"/>
                  <a:pt x="1120513" y="864002"/>
                </a:cubicBezTo>
                <a:cubicBezTo>
                  <a:pt x="1164268" y="865973"/>
                  <a:pt x="1189497" y="886080"/>
                  <a:pt x="1201323" y="928264"/>
                </a:cubicBezTo>
                <a:cubicBezTo>
                  <a:pt x="1208024" y="951524"/>
                  <a:pt x="1209601" y="975573"/>
                  <a:pt x="1209601" y="1000017"/>
                </a:cubicBezTo>
                <a:cubicBezTo>
                  <a:pt x="1209601" y="1100549"/>
                  <a:pt x="1209601" y="1201082"/>
                  <a:pt x="1209601" y="1302009"/>
                </a:cubicBezTo>
                <a:cubicBezTo>
                  <a:pt x="1209601" y="1313836"/>
                  <a:pt x="1209601" y="1313836"/>
                  <a:pt x="1221032" y="1313836"/>
                </a:cubicBezTo>
                <a:cubicBezTo>
                  <a:pt x="1276614" y="1313836"/>
                  <a:pt x="1332195" y="1313836"/>
                  <a:pt x="1387382" y="1313836"/>
                </a:cubicBezTo>
                <a:cubicBezTo>
                  <a:pt x="1399208" y="1313836"/>
                  <a:pt x="1399208" y="1313836"/>
                  <a:pt x="1399208" y="1302009"/>
                </a:cubicBezTo>
                <a:cubicBezTo>
                  <a:pt x="1398814" y="1185706"/>
                  <a:pt x="1398420" y="1069798"/>
                  <a:pt x="1398026" y="953496"/>
                </a:cubicBezTo>
                <a:cubicBezTo>
                  <a:pt x="1397631" y="911311"/>
                  <a:pt x="1392901" y="869521"/>
                  <a:pt x="1380287" y="829308"/>
                </a:cubicBezTo>
                <a:cubicBezTo>
                  <a:pt x="1363336" y="775691"/>
                  <a:pt x="1331407" y="734689"/>
                  <a:pt x="1277796" y="714189"/>
                </a:cubicBezTo>
                <a:cubicBezTo>
                  <a:pt x="1254933" y="705318"/>
                  <a:pt x="1231675" y="699996"/>
                  <a:pt x="1208122" y="697778"/>
                </a:cubicBezTo>
                <a:close/>
                <a:moveTo>
                  <a:pt x="608287" y="414293"/>
                </a:moveTo>
                <a:cubicBezTo>
                  <a:pt x="547617" y="413899"/>
                  <a:pt x="497977" y="462396"/>
                  <a:pt x="497977" y="522326"/>
                </a:cubicBezTo>
                <a:cubicBezTo>
                  <a:pt x="497583" y="582651"/>
                  <a:pt x="545647" y="631937"/>
                  <a:pt x="603953" y="633119"/>
                </a:cubicBezTo>
                <a:cubicBezTo>
                  <a:pt x="664624" y="634302"/>
                  <a:pt x="715445" y="586594"/>
                  <a:pt x="716233" y="525086"/>
                </a:cubicBezTo>
                <a:cubicBezTo>
                  <a:pt x="717021" y="463973"/>
                  <a:pt x="668564" y="414688"/>
                  <a:pt x="608287" y="414293"/>
                </a:cubicBezTo>
                <a:close/>
                <a:moveTo>
                  <a:pt x="914400" y="0"/>
                </a:moveTo>
                <a:cubicBezTo>
                  <a:pt x="1419409" y="0"/>
                  <a:pt x="1828800" y="409391"/>
                  <a:pt x="1828800" y="914400"/>
                </a:cubicBezTo>
                <a:cubicBezTo>
                  <a:pt x="1828800" y="1419409"/>
                  <a:pt x="1419409" y="1828800"/>
                  <a:pt x="914400" y="1828800"/>
                </a:cubicBezTo>
                <a:cubicBezTo>
                  <a:pt x="409391" y="1828800"/>
                  <a:pt x="0" y="1419409"/>
                  <a:pt x="0" y="914400"/>
                </a:cubicBezTo>
                <a:cubicBezTo>
                  <a:pt x="0" y="409391"/>
                  <a:pt x="409391" y="0"/>
                  <a:pt x="914400" y="0"/>
                </a:cubicBezTo>
                <a:close/>
              </a:path>
            </a:pathLst>
          </a:custGeom>
          <a:solidFill>
            <a:schemeClr val="tx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7200"/>
          </a:p>
        </p:txBody>
      </p:sp>
      <p:sp>
        <p:nvSpPr>
          <p:cNvPr id="6" name="Freeform 79"/>
          <p:cNvSpPr>
            <a:spLocks noChangeAspect="1" noChangeArrowheads="1"/>
          </p:cNvSpPr>
          <p:nvPr userDrawn="1"/>
        </p:nvSpPr>
        <p:spPr bwMode="auto">
          <a:xfrm>
            <a:off x="2149160" y="12827906"/>
            <a:ext cx="410461" cy="410408"/>
          </a:xfrm>
          <a:custGeom>
            <a:avLst/>
            <a:gdLst>
              <a:gd name="T0" fmla="*/ 130447 w 479"/>
              <a:gd name="T1" fmla="*/ 0 h 471"/>
              <a:gd name="T2" fmla="*/ 130447 w 479"/>
              <a:gd name="T3" fmla="*/ 0 h 471"/>
              <a:gd name="T4" fmla="*/ 0 w 479"/>
              <a:gd name="T5" fmla="*/ 126130 h 471"/>
              <a:gd name="T6" fmla="*/ 130447 w 479"/>
              <a:gd name="T7" fmla="*/ 256629 h 471"/>
              <a:gd name="T8" fmla="*/ 259806 w 479"/>
              <a:gd name="T9" fmla="*/ 126130 h 471"/>
              <a:gd name="T10" fmla="*/ 130447 w 479"/>
              <a:gd name="T11" fmla="*/ 0 h 471"/>
              <a:gd name="T12" fmla="*/ 159254 w 479"/>
              <a:gd name="T13" fmla="*/ 87363 h 471"/>
              <a:gd name="T14" fmla="*/ 159254 w 479"/>
              <a:gd name="T15" fmla="*/ 87363 h 471"/>
              <a:gd name="T16" fmla="*/ 139687 w 479"/>
              <a:gd name="T17" fmla="*/ 87363 h 471"/>
              <a:gd name="T18" fmla="*/ 135339 w 479"/>
              <a:gd name="T19" fmla="*/ 97191 h 471"/>
              <a:gd name="T20" fmla="*/ 135339 w 479"/>
              <a:gd name="T21" fmla="*/ 106474 h 471"/>
              <a:gd name="T22" fmla="*/ 159254 w 479"/>
              <a:gd name="T23" fmla="*/ 106474 h 471"/>
              <a:gd name="T24" fmla="*/ 159254 w 479"/>
              <a:gd name="T25" fmla="*/ 131045 h 471"/>
              <a:gd name="T26" fmla="*/ 135339 w 479"/>
              <a:gd name="T27" fmla="*/ 131045 h 471"/>
              <a:gd name="T28" fmla="*/ 135339 w 479"/>
              <a:gd name="T29" fmla="*/ 188923 h 471"/>
              <a:gd name="T30" fmla="*/ 115772 w 479"/>
              <a:gd name="T31" fmla="*/ 188923 h 471"/>
              <a:gd name="T32" fmla="*/ 115772 w 479"/>
              <a:gd name="T33" fmla="*/ 131045 h 471"/>
              <a:gd name="T34" fmla="*/ 91856 w 479"/>
              <a:gd name="T35" fmla="*/ 131045 h 471"/>
              <a:gd name="T36" fmla="*/ 91856 w 479"/>
              <a:gd name="T37" fmla="*/ 106474 h 471"/>
              <a:gd name="T38" fmla="*/ 115772 w 479"/>
              <a:gd name="T39" fmla="*/ 106474 h 471"/>
              <a:gd name="T40" fmla="*/ 115772 w 479"/>
              <a:gd name="T41" fmla="*/ 97191 h 471"/>
              <a:gd name="T42" fmla="*/ 139687 w 479"/>
              <a:gd name="T43" fmla="*/ 68252 h 471"/>
              <a:gd name="T44" fmla="*/ 159254 w 479"/>
              <a:gd name="T45" fmla="*/ 68252 h 471"/>
              <a:gd name="T46" fmla="*/ 159254 w 479"/>
              <a:gd name="T47" fmla="*/ 87363 h 47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3"/>
                  <a:pt x="106" y="470"/>
                  <a:pt x="240" y="470"/>
                </a:cubicBezTo>
                <a:cubicBezTo>
                  <a:pt x="372" y="470"/>
                  <a:pt x="478" y="363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293" y="160"/>
                </a:moveTo>
                <a:lnTo>
                  <a:pt x="293" y="160"/>
                </a:lnTo>
                <a:cubicBezTo>
                  <a:pt x="257" y="160"/>
                  <a:pt x="257" y="160"/>
                  <a:pt x="257" y="160"/>
                </a:cubicBezTo>
                <a:cubicBezTo>
                  <a:pt x="257" y="160"/>
                  <a:pt x="249" y="169"/>
                  <a:pt x="249" y="178"/>
                </a:cubicBezTo>
                <a:cubicBezTo>
                  <a:pt x="249" y="195"/>
                  <a:pt x="249" y="195"/>
                  <a:pt x="249" y="195"/>
                </a:cubicBezTo>
                <a:cubicBezTo>
                  <a:pt x="293" y="195"/>
                  <a:pt x="293" y="195"/>
                  <a:pt x="293" y="195"/>
                </a:cubicBezTo>
                <a:cubicBezTo>
                  <a:pt x="293" y="240"/>
                  <a:pt x="293" y="240"/>
                  <a:pt x="293" y="240"/>
                </a:cubicBezTo>
                <a:cubicBezTo>
                  <a:pt x="249" y="240"/>
                  <a:pt x="249" y="240"/>
                  <a:pt x="249" y="240"/>
                </a:cubicBezTo>
                <a:cubicBezTo>
                  <a:pt x="249" y="346"/>
                  <a:pt x="249" y="346"/>
                  <a:pt x="249" y="346"/>
                </a:cubicBezTo>
                <a:cubicBezTo>
                  <a:pt x="213" y="346"/>
                  <a:pt x="213" y="346"/>
                  <a:pt x="213" y="346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169" y="240"/>
                  <a:pt x="169" y="240"/>
                  <a:pt x="169" y="240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213" y="195"/>
                  <a:pt x="213" y="195"/>
                  <a:pt x="213" y="195"/>
                </a:cubicBezTo>
                <a:cubicBezTo>
                  <a:pt x="213" y="178"/>
                  <a:pt x="213" y="178"/>
                  <a:pt x="213" y="178"/>
                </a:cubicBezTo>
                <a:cubicBezTo>
                  <a:pt x="213" y="151"/>
                  <a:pt x="230" y="125"/>
                  <a:pt x="257" y="125"/>
                </a:cubicBezTo>
                <a:cubicBezTo>
                  <a:pt x="293" y="125"/>
                  <a:pt x="293" y="125"/>
                  <a:pt x="293" y="125"/>
                </a:cubicBezTo>
                <a:lnTo>
                  <a:pt x="293" y="160"/>
                </a:lnTo>
                <a:close/>
              </a:path>
            </a:pathLst>
          </a:custGeom>
          <a:solidFill>
            <a:schemeClr val="tx2">
              <a:lumMod val="25000"/>
              <a:lumOff val="75000"/>
            </a:schemeClr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" name="Freeform 86"/>
          <p:cNvSpPr>
            <a:spLocks noChangeAspect="1" noChangeArrowheads="1"/>
          </p:cNvSpPr>
          <p:nvPr userDrawn="1"/>
        </p:nvSpPr>
        <p:spPr bwMode="auto">
          <a:xfrm>
            <a:off x="2622651" y="12827906"/>
            <a:ext cx="410461" cy="410408"/>
          </a:xfrm>
          <a:custGeom>
            <a:avLst/>
            <a:gdLst>
              <a:gd name="T0" fmla="*/ 130423 w 480"/>
              <a:gd name="T1" fmla="*/ 0 h 471"/>
              <a:gd name="T2" fmla="*/ 130423 w 480"/>
              <a:gd name="T3" fmla="*/ 0 h 471"/>
              <a:gd name="T4" fmla="*/ 0 w 480"/>
              <a:gd name="T5" fmla="*/ 126130 h 471"/>
              <a:gd name="T6" fmla="*/ 130423 w 480"/>
              <a:gd name="T7" fmla="*/ 256629 h 471"/>
              <a:gd name="T8" fmla="*/ 261391 w 480"/>
              <a:gd name="T9" fmla="*/ 126130 h 471"/>
              <a:gd name="T10" fmla="*/ 130423 w 480"/>
              <a:gd name="T11" fmla="*/ 0 h 471"/>
              <a:gd name="T12" fmla="*/ 183902 w 480"/>
              <a:gd name="T13" fmla="*/ 106474 h 471"/>
              <a:gd name="T14" fmla="*/ 183902 w 480"/>
              <a:gd name="T15" fmla="*/ 106474 h 471"/>
              <a:gd name="T16" fmla="*/ 183902 w 480"/>
              <a:gd name="T17" fmla="*/ 106474 h 471"/>
              <a:gd name="T18" fmla="*/ 111323 w 480"/>
              <a:gd name="T19" fmla="*/ 179094 h 471"/>
              <a:gd name="T20" fmla="*/ 72578 w 480"/>
              <a:gd name="T21" fmla="*/ 169266 h 471"/>
              <a:gd name="T22" fmla="*/ 77490 w 480"/>
              <a:gd name="T23" fmla="*/ 169266 h 471"/>
              <a:gd name="T24" fmla="*/ 111323 w 480"/>
              <a:gd name="T25" fmla="*/ 159984 h 471"/>
              <a:gd name="T26" fmla="*/ 87312 w 480"/>
              <a:gd name="T27" fmla="*/ 140327 h 471"/>
              <a:gd name="T28" fmla="*/ 92224 w 480"/>
              <a:gd name="T29" fmla="*/ 140327 h 471"/>
              <a:gd name="T30" fmla="*/ 97135 w 480"/>
              <a:gd name="T31" fmla="*/ 140327 h 471"/>
              <a:gd name="T32" fmla="*/ 77490 w 480"/>
              <a:gd name="T33" fmla="*/ 116302 h 471"/>
              <a:gd name="T34" fmla="*/ 77490 w 480"/>
              <a:gd name="T35" fmla="*/ 116302 h 471"/>
              <a:gd name="T36" fmla="*/ 87312 w 480"/>
              <a:gd name="T37" fmla="*/ 116302 h 471"/>
              <a:gd name="T38" fmla="*/ 77490 w 480"/>
              <a:gd name="T39" fmla="*/ 97191 h 471"/>
              <a:gd name="T40" fmla="*/ 82401 w 480"/>
              <a:gd name="T41" fmla="*/ 82449 h 471"/>
              <a:gd name="T42" fmla="*/ 130423 w 480"/>
              <a:gd name="T43" fmla="*/ 111388 h 471"/>
              <a:gd name="T44" fmla="*/ 130423 w 480"/>
              <a:gd name="T45" fmla="*/ 106474 h 471"/>
              <a:gd name="T46" fmla="*/ 159345 w 480"/>
              <a:gd name="T47" fmla="*/ 77535 h 471"/>
              <a:gd name="T48" fmla="*/ 174079 w 480"/>
              <a:gd name="T49" fmla="*/ 87363 h 471"/>
              <a:gd name="T50" fmla="*/ 193724 w 480"/>
              <a:gd name="T51" fmla="*/ 82449 h 471"/>
              <a:gd name="T52" fmla="*/ 183902 w 480"/>
              <a:gd name="T53" fmla="*/ 97191 h 471"/>
              <a:gd name="T54" fmla="*/ 198636 w 480"/>
              <a:gd name="T55" fmla="*/ 92277 h 471"/>
              <a:gd name="T56" fmla="*/ 183902 w 480"/>
              <a:gd name="T57" fmla="*/ 106474 h 47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3"/>
                  <a:pt x="107" y="470"/>
                  <a:pt x="239" y="470"/>
                </a:cubicBezTo>
                <a:cubicBezTo>
                  <a:pt x="372" y="470"/>
                  <a:pt x="479" y="363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337" y="195"/>
                </a:moveTo>
                <a:lnTo>
                  <a:pt x="337" y="195"/>
                </a:lnTo>
                <a:cubicBezTo>
                  <a:pt x="337" y="257"/>
                  <a:pt x="292" y="328"/>
                  <a:pt x="204" y="328"/>
                </a:cubicBezTo>
                <a:cubicBezTo>
                  <a:pt x="178" y="328"/>
                  <a:pt x="151" y="319"/>
                  <a:pt x="133" y="310"/>
                </a:cubicBezTo>
                <a:lnTo>
                  <a:pt x="142" y="310"/>
                </a:lnTo>
                <a:cubicBezTo>
                  <a:pt x="160" y="310"/>
                  <a:pt x="186" y="301"/>
                  <a:pt x="204" y="293"/>
                </a:cubicBezTo>
                <a:cubicBezTo>
                  <a:pt x="178" y="293"/>
                  <a:pt x="160" y="275"/>
                  <a:pt x="160" y="257"/>
                </a:cubicBezTo>
                <a:cubicBezTo>
                  <a:pt x="160" y="257"/>
                  <a:pt x="160" y="257"/>
                  <a:pt x="169" y="257"/>
                </a:cubicBezTo>
                <a:lnTo>
                  <a:pt x="178" y="257"/>
                </a:lnTo>
                <a:cubicBezTo>
                  <a:pt x="160" y="248"/>
                  <a:pt x="142" y="231"/>
                  <a:pt x="142" y="213"/>
                </a:cubicBezTo>
                <a:cubicBezTo>
                  <a:pt x="142" y="213"/>
                  <a:pt x="151" y="213"/>
                  <a:pt x="160" y="213"/>
                </a:cubicBezTo>
                <a:cubicBezTo>
                  <a:pt x="151" y="204"/>
                  <a:pt x="142" y="195"/>
                  <a:pt x="142" y="178"/>
                </a:cubicBezTo>
                <a:cubicBezTo>
                  <a:pt x="142" y="169"/>
                  <a:pt x="142" y="160"/>
                  <a:pt x="151" y="151"/>
                </a:cubicBezTo>
                <a:cubicBezTo>
                  <a:pt x="169" y="178"/>
                  <a:pt x="204" y="204"/>
                  <a:pt x="239" y="204"/>
                </a:cubicBezTo>
                <a:cubicBezTo>
                  <a:pt x="239" y="195"/>
                  <a:pt x="239" y="195"/>
                  <a:pt x="239" y="195"/>
                </a:cubicBezTo>
                <a:cubicBezTo>
                  <a:pt x="239" y="169"/>
                  <a:pt x="266" y="142"/>
                  <a:pt x="292" y="142"/>
                </a:cubicBezTo>
                <a:cubicBezTo>
                  <a:pt x="301" y="142"/>
                  <a:pt x="319" y="151"/>
                  <a:pt x="319" y="160"/>
                </a:cubicBezTo>
                <a:cubicBezTo>
                  <a:pt x="337" y="160"/>
                  <a:pt x="346" y="151"/>
                  <a:pt x="355" y="151"/>
                </a:cubicBezTo>
                <a:cubicBezTo>
                  <a:pt x="346" y="160"/>
                  <a:pt x="346" y="169"/>
                  <a:pt x="337" y="178"/>
                </a:cubicBezTo>
                <a:cubicBezTo>
                  <a:pt x="346" y="178"/>
                  <a:pt x="355" y="169"/>
                  <a:pt x="364" y="169"/>
                </a:cubicBezTo>
                <a:cubicBezTo>
                  <a:pt x="355" y="178"/>
                  <a:pt x="346" y="187"/>
                  <a:pt x="337" y="195"/>
                </a:cubicBezTo>
                <a:close/>
              </a:path>
            </a:pathLst>
          </a:custGeom>
          <a:solidFill>
            <a:schemeClr val="tx2">
              <a:lumMod val="25000"/>
              <a:lumOff val="75000"/>
            </a:schemeClr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4" name="TextBox 13"/>
          <p:cNvSpPr txBox="1"/>
          <p:nvPr userDrawn="1"/>
        </p:nvSpPr>
        <p:spPr>
          <a:xfrm>
            <a:off x="8078252" y="12660702"/>
            <a:ext cx="8230672" cy="744819"/>
          </a:xfrm>
          <a:prstGeom prst="rect">
            <a:avLst/>
          </a:prstGeom>
          <a:noFill/>
        </p:spPr>
        <p:txBody>
          <a:bodyPr wrap="square" lIns="182880" tIns="91440" rIns="182880" bIns="91440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2800" b="1" strike="noStrike" spc="200" baseline="0">
                <a:solidFill>
                  <a:schemeClr val="tx2">
                    <a:lumMod val="25000"/>
                    <a:lumOff val="75000"/>
                  </a:schemeClr>
                </a:solidFill>
                <a:effectLst/>
                <a:latin typeface="+mn-lt"/>
                <a:cs typeface="Poppins ExtraBold" panose="00000900000000000000" pitchFamily="50" charset="0"/>
              </a:rPr>
              <a:t>Success Business </a:t>
            </a:r>
            <a:r>
              <a:rPr lang="en-US" sz="2800" strike="noStrike" spc="200" baseline="0">
                <a:solidFill>
                  <a:schemeClr val="tx2">
                    <a:lumMod val="25000"/>
                    <a:lumOff val="75000"/>
                  </a:schemeClr>
                </a:solidFill>
                <a:effectLst/>
                <a:latin typeface="+mn-lt"/>
                <a:cs typeface="Poppins ExtraBold" panose="00000900000000000000" pitchFamily="50" charset="0"/>
              </a:rPr>
              <a:t>Presentation</a:t>
            </a:r>
            <a:endParaRPr lang="en-US" sz="2800" strike="noStrike" spc="200" baseline="0">
              <a:solidFill>
                <a:schemeClr val="tx2">
                  <a:lumMod val="25000"/>
                  <a:lumOff val="75000"/>
                </a:schemeClr>
              </a:solidFill>
              <a:effectLst/>
              <a:latin typeface="+mn-lt"/>
              <a:cs typeface="Poppins Light" panose="000004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818412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 userDrawn="1"/>
        </p:nvSpPr>
        <p:spPr>
          <a:xfrm>
            <a:off x="20881519" y="12660700"/>
            <a:ext cx="1829038" cy="744819"/>
          </a:xfrm>
          <a:prstGeom prst="rect">
            <a:avLst/>
          </a:prstGeom>
          <a:noFill/>
        </p:spPr>
        <p:txBody>
          <a:bodyPr wrap="square" lIns="182880" tIns="91440" rIns="182880" bIns="91440" rtlCol="0" anchor="ctr">
            <a:spAutoFit/>
          </a:bodyPr>
          <a:lstStyle/>
          <a:p>
            <a:pPr algn="r">
              <a:lnSpc>
                <a:spcPct val="130000"/>
              </a:lnSpc>
            </a:pPr>
            <a:fld id="{2B01B099-7C5D-416E-BA0C-432190CB17B7}" type="slidenum">
              <a:rPr lang="en-US" sz="2800" b="0" smtClean="0">
                <a:solidFill>
                  <a:schemeClr val="tx2">
                    <a:lumMod val="25000"/>
                    <a:lumOff val="75000"/>
                  </a:schemeClr>
                </a:solidFill>
                <a:latin typeface="+mn-lt"/>
                <a:cs typeface="Poppins Light" panose="00000400000000000000" pitchFamily="50" charset="0"/>
              </a:rPr>
              <a:t>‹#›</a:t>
            </a:fld>
            <a:endParaRPr lang="en-US" sz="2800" b="0">
              <a:solidFill>
                <a:schemeClr val="tx2">
                  <a:lumMod val="25000"/>
                  <a:lumOff val="75000"/>
                </a:schemeClr>
              </a:solidFill>
              <a:latin typeface="+mn-lt"/>
              <a:cs typeface="Poppins Light" panose="00000400000000000000" pitchFamily="50" charset="0"/>
            </a:endParaRPr>
          </a:p>
        </p:txBody>
      </p:sp>
      <p:sp>
        <p:nvSpPr>
          <p:cNvPr id="7" name="TextBox 6"/>
          <p:cNvSpPr txBox="1"/>
          <p:nvPr userDrawn="1"/>
        </p:nvSpPr>
        <p:spPr>
          <a:xfrm>
            <a:off x="8078252" y="12660702"/>
            <a:ext cx="8230672" cy="744819"/>
          </a:xfrm>
          <a:prstGeom prst="rect">
            <a:avLst/>
          </a:prstGeom>
          <a:noFill/>
        </p:spPr>
        <p:txBody>
          <a:bodyPr wrap="square" lIns="182880" tIns="91440" rIns="182880" bIns="91440" rtlCol="0" anchor="ctr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2800" b="1" strike="noStrike" spc="200" baseline="0">
                <a:solidFill>
                  <a:schemeClr val="tx2">
                    <a:lumMod val="25000"/>
                    <a:lumOff val="75000"/>
                  </a:schemeClr>
                </a:solidFill>
                <a:effectLst/>
                <a:latin typeface="+mn-lt"/>
                <a:cs typeface="Poppins ExtraBold" panose="00000900000000000000" pitchFamily="50" charset="0"/>
              </a:rPr>
              <a:t>Success Business </a:t>
            </a:r>
            <a:r>
              <a:rPr lang="en-US" sz="2800" strike="noStrike" spc="200" baseline="0">
                <a:solidFill>
                  <a:schemeClr val="tx2">
                    <a:lumMod val="25000"/>
                    <a:lumOff val="75000"/>
                  </a:schemeClr>
                </a:solidFill>
                <a:effectLst/>
                <a:latin typeface="+mn-lt"/>
                <a:cs typeface="Poppins ExtraBold" panose="00000900000000000000" pitchFamily="50" charset="0"/>
              </a:rPr>
              <a:t>Presentation</a:t>
            </a:r>
            <a:endParaRPr lang="en-US" sz="2800" strike="noStrike" spc="200" baseline="0">
              <a:solidFill>
                <a:schemeClr val="tx2">
                  <a:lumMod val="25000"/>
                  <a:lumOff val="75000"/>
                </a:schemeClr>
              </a:solidFill>
              <a:effectLst/>
              <a:latin typeface="+mn-lt"/>
              <a:cs typeface="Poppins Light" panose="000004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787025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extBox 15"/>
          <p:cNvSpPr txBox="1"/>
          <p:nvPr userDrawn="1"/>
        </p:nvSpPr>
        <p:spPr>
          <a:xfrm>
            <a:off x="20881519" y="12660700"/>
            <a:ext cx="1829038" cy="744819"/>
          </a:xfrm>
          <a:prstGeom prst="rect">
            <a:avLst/>
          </a:prstGeom>
          <a:noFill/>
        </p:spPr>
        <p:txBody>
          <a:bodyPr wrap="square" lIns="182880" tIns="91440" rIns="182880" bIns="91440" rtlCol="0" anchor="ctr">
            <a:spAutoFit/>
          </a:bodyPr>
          <a:lstStyle/>
          <a:p>
            <a:pPr algn="r">
              <a:lnSpc>
                <a:spcPct val="130000"/>
              </a:lnSpc>
            </a:pPr>
            <a:fld id="{2B01B099-7C5D-416E-BA0C-432190CB17B7}" type="slidenum">
              <a:rPr lang="en-US" sz="2800" b="0" smtClean="0">
                <a:solidFill>
                  <a:schemeClr val="tx2">
                    <a:lumMod val="25000"/>
                    <a:lumOff val="75000"/>
                  </a:schemeClr>
                </a:solidFill>
                <a:latin typeface="+mn-lt"/>
                <a:cs typeface="Poppins Light" panose="00000400000000000000" pitchFamily="50" charset="0"/>
              </a:rPr>
              <a:t>‹#›</a:t>
            </a:fld>
            <a:endParaRPr lang="en-US" sz="2800" b="0">
              <a:solidFill>
                <a:schemeClr val="tx2">
                  <a:lumMod val="25000"/>
                  <a:lumOff val="75000"/>
                </a:schemeClr>
              </a:solidFill>
              <a:latin typeface="+mn-lt"/>
              <a:cs typeface="Poppins Light" panose="00000400000000000000" pitchFamily="50" charset="0"/>
            </a:endParaRPr>
          </a:p>
        </p:txBody>
      </p:sp>
      <p:sp>
        <p:nvSpPr>
          <p:cNvPr id="7" name="Freeform 6"/>
          <p:cNvSpPr/>
          <p:nvPr userDrawn="1"/>
        </p:nvSpPr>
        <p:spPr>
          <a:xfrm>
            <a:off x="1676619" y="12827906"/>
            <a:ext cx="410461" cy="410408"/>
          </a:xfrm>
          <a:custGeom>
            <a:avLst/>
            <a:gdLst>
              <a:gd name="connsiteX0" fmla="*/ 195404 w 410461"/>
              <a:gd name="connsiteY0" fmla="*/ 163400 h 410408"/>
              <a:gd name="connsiteX1" fmla="*/ 190618 w 410461"/>
              <a:gd name="connsiteY1" fmla="*/ 164156 h 410408"/>
              <a:gd name="connsiteX2" fmla="*/ 180039 w 410461"/>
              <a:gd name="connsiteY2" fmla="*/ 184644 h 410408"/>
              <a:gd name="connsiteX3" fmla="*/ 195739 w 410461"/>
              <a:gd name="connsiteY3" fmla="*/ 196148 h 410408"/>
              <a:gd name="connsiteX4" fmla="*/ 232682 w 410461"/>
              <a:gd name="connsiteY4" fmla="*/ 196148 h 410408"/>
              <a:gd name="connsiteX5" fmla="*/ 248131 w 410461"/>
              <a:gd name="connsiteY5" fmla="*/ 200515 h 410408"/>
              <a:gd name="connsiteX6" fmla="*/ 265511 w 410461"/>
              <a:gd name="connsiteY6" fmla="*/ 226377 h 410408"/>
              <a:gd name="connsiteX7" fmla="*/ 257870 w 410461"/>
              <a:gd name="connsiteY7" fmla="*/ 252744 h 410408"/>
              <a:gd name="connsiteX8" fmla="*/ 229995 w 410461"/>
              <a:gd name="connsiteY8" fmla="*/ 265340 h 410408"/>
              <a:gd name="connsiteX9" fmla="*/ 139486 w 410461"/>
              <a:gd name="connsiteY9" fmla="*/ 265340 h 410408"/>
              <a:gd name="connsiteX10" fmla="*/ 134448 w 410461"/>
              <a:gd name="connsiteY10" fmla="*/ 265843 h 410408"/>
              <a:gd name="connsiteX11" fmla="*/ 122861 w 410461"/>
              <a:gd name="connsiteY11" fmla="*/ 284569 h 410408"/>
              <a:gd name="connsiteX12" fmla="*/ 138730 w 410461"/>
              <a:gd name="connsiteY12" fmla="*/ 297920 h 410408"/>
              <a:gd name="connsiteX13" fmla="*/ 157873 w 410461"/>
              <a:gd name="connsiteY13" fmla="*/ 297836 h 410408"/>
              <a:gd name="connsiteX14" fmla="*/ 186924 w 410461"/>
              <a:gd name="connsiteY14" fmla="*/ 297836 h 410408"/>
              <a:gd name="connsiteX15" fmla="*/ 186924 w 410461"/>
              <a:gd name="connsiteY15" fmla="*/ 297920 h 410408"/>
              <a:gd name="connsiteX16" fmla="*/ 228232 w 410461"/>
              <a:gd name="connsiteY16" fmla="*/ 297920 h 410408"/>
              <a:gd name="connsiteX17" fmla="*/ 244437 w 410461"/>
              <a:gd name="connsiteY17" fmla="*/ 296744 h 410408"/>
              <a:gd name="connsiteX18" fmla="*/ 270297 w 410461"/>
              <a:gd name="connsiteY18" fmla="*/ 285576 h 410408"/>
              <a:gd name="connsiteX19" fmla="*/ 297752 w 410461"/>
              <a:gd name="connsiteY19" fmla="*/ 241576 h 410408"/>
              <a:gd name="connsiteX20" fmla="*/ 295317 w 410461"/>
              <a:gd name="connsiteY20" fmla="*/ 209667 h 410408"/>
              <a:gd name="connsiteX21" fmla="*/ 281547 w 410461"/>
              <a:gd name="connsiteY21" fmla="*/ 185904 h 410408"/>
              <a:gd name="connsiteX22" fmla="*/ 233018 w 410461"/>
              <a:gd name="connsiteY22" fmla="*/ 163484 h 410408"/>
              <a:gd name="connsiteX23" fmla="*/ 195404 w 410461"/>
              <a:gd name="connsiteY23" fmla="*/ 163400 h 410408"/>
              <a:gd name="connsiteX24" fmla="*/ 182298 w 410461"/>
              <a:gd name="connsiteY24" fmla="*/ 112489 h 410408"/>
              <a:gd name="connsiteX25" fmla="*/ 166092 w 410461"/>
              <a:gd name="connsiteY25" fmla="*/ 113664 h 410408"/>
              <a:gd name="connsiteX26" fmla="*/ 140230 w 410461"/>
              <a:gd name="connsiteY26" fmla="*/ 124831 h 410408"/>
              <a:gd name="connsiteX27" fmla="*/ 112771 w 410461"/>
              <a:gd name="connsiteY27" fmla="*/ 168825 h 410408"/>
              <a:gd name="connsiteX28" fmla="*/ 115123 w 410461"/>
              <a:gd name="connsiteY28" fmla="*/ 200729 h 410408"/>
              <a:gd name="connsiteX29" fmla="*/ 128894 w 410461"/>
              <a:gd name="connsiteY29" fmla="*/ 224405 h 410408"/>
              <a:gd name="connsiteX30" fmla="*/ 177428 w 410461"/>
              <a:gd name="connsiteY30" fmla="*/ 246906 h 410408"/>
              <a:gd name="connsiteX31" fmla="*/ 215047 w 410461"/>
              <a:gd name="connsiteY31" fmla="*/ 246990 h 410408"/>
              <a:gd name="connsiteX32" fmla="*/ 219833 w 410461"/>
              <a:gd name="connsiteY32" fmla="*/ 246234 h 410408"/>
              <a:gd name="connsiteX33" fmla="*/ 230413 w 410461"/>
              <a:gd name="connsiteY33" fmla="*/ 225749 h 410408"/>
              <a:gd name="connsiteX34" fmla="*/ 214711 w 410461"/>
              <a:gd name="connsiteY34" fmla="*/ 214246 h 410408"/>
              <a:gd name="connsiteX35" fmla="*/ 177764 w 410461"/>
              <a:gd name="connsiteY35" fmla="*/ 214246 h 410408"/>
              <a:gd name="connsiteX36" fmla="*/ 162314 w 410461"/>
              <a:gd name="connsiteY36" fmla="*/ 209881 h 410408"/>
              <a:gd name="connsiteX37" fmla="*/ 144932 w 410461"/>
              <a:gd name="connsiteY37" fmla="*/ 184021 h 410408"/>
              <a:gd name="connsiteX38" fmla="*/ 152573 w 410461"/>
              <a:gd name="connsiteY38" fmla="*/ 157658 h 410408"/>
              <a:gd name="connsiteX39" fmla="*/ 180535 w 410461"/>
              <a:gd name="connsiteY39" fmla="*/ 145065 h 410408"/>
              <a:gd name="connsiteX40" fmla="*/ 271055 w 410461"/>
              <a:gd name="connsiteY40" fmla="*/ 145065 h 410408"/>
              <a:gd name="connsiteX41" fmla="*/ 276009 w 410461"/>
              <a:gd name="connsiteY41" fmla="*/ 144561 h 410408"/>
              <a:gd name="connsiteX42" fmla="*/ 287681 w 410461"/>
              <a:gd name="connsiteY42" fmla="*/ 125754 h 410408"/>
              <a:gd name="connsiteX43" fmla="*/ 271726 w 410461"/>
              <a:gd name="connsiteY43" fmla="*/ 112489 h 410408"/>
              <a:gd name="connsiteX44" fmla="*/ 252581 w 410461"/>
              <a:gd name="connsiteY44" fmla="*/ 112489 h 410408"/>
              <a:gd name="connsiteX45" fmla="*/ 223612 w 410461"/>
              <a:gd name="connsiteY45" fmla="*/ 112489 h 410408"/>
              <a:gd name="connsiteX46" fmla="*/ 182298 w 410461"/>
              <a:gd name="connsiteY46" fmla="*/ 112489 h 410408"/>
              <a:gd name="connsiteX47" fmla="*/ 205231 w 410461"/>
              <a:gd name="connsiteY47" fmla="*/ 0 h 410408"/>
              <a:gd name="connsiteX48" fmla="*/ 410461 w 410461"/>
              <a:gd name="connsiteY48" fmla="*/ 205204 h 410408"/>
              <a:gd name="connsiteX49" fmla="*/ 205231 w 410461"/>
              <a:gd name="connsiteY49" fmla="*/ 410408 h 410408"/>
              <a:gd name="connsiteX50" fmla="*/ 0 w 410461"/>
              <a:gd name="connsiteY50" fmla="*/ 205204 h 410408"/>
              <a:gd name="connsiteX51" fmla="*/ 205231 w 410461"/>
              <a:gd name="connsiteY51" fmla="*/ 0 h 410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410461" h="410408">
                <a:moveTo>
                  <a:pt x="195404" y="163400"/>
                </a:moveTo>
                <a:cubicBezTo>
                  <a:pt x="193808" y="163400"/>
                  <a:pt x="192129" y="163568"/>
                  <a:pt x="190618" y="164156"/>
                </a:cubicBezTo>
                <a:cubicBezTo>
                  <a:pt x="181886" y="167263"/>
                  <a:pt x="177436" y="175660"/>
                  <a:pt x="180039" y="184644"/>
                </a:cubicBezTo>
                <a:cubicBezTo>
                  <a:pt x="182054" y="191530"/>
                  <a:pt x="188519" y="196148"/>
                  <a:pt x="195739" y="196148"/>
                </a:cubicBezTo>
                <a:cubicBezTo>
                  <a:pt x="208082" y="196148"/>
                  <a:pt x="220424" y="196064"/>
                  <a:pt x="232682" y="196148"/>
                </a:cubicBezTo>
                <a:cubicBezTo>
                  <a:pt x="238224" y="196232"/>
                  <a:pt x="243429" y="197744"/>
                  <a:pt x="248131" y="200515"/>
                </a:cubicBezTo>
                <a:cubicBezTo>
                  <a:pt x="258038" y="206309"/>
                  <a:pt x="264084" y="214874"/>
                  <a:pt x="265511" y="226377"/>
                </a:cubicBezTo>
                <a:cubicBezTo>
                  <a:pt x="266854" y="236286"/>
                  <a:pt x="264251" y="245103"/>
                  <a:pt x="257870" y="252744"/>
                </a:cubicBezTo>
                <a:cubicBezTo>
                  <a:pt x="250650" y="261393"/>
                  <a:pt x="241246" y="265340"/>
                  <a:pt x="229995" y="265340"/>
                </a:cubicBezTo>
                <a:cubicBezTo>
                  <a:pt x="199770" y="265256"/>
                  <a:pt x="169628" y="265256"/>
                  <a:pt x="139486" y="265340"/>
                </a:cubicBezTo>
                <a:cubicBezTo>
                  <a:pt x="137806" y="265340"/>
                  <a:pt x="136043" y="265424"/>
                  <a:pt x="134448" y="265843"/>
                </a:cubicBezTo>
                <a:cubicBezTo>
                  <a:pt x="126472" y="268027"/>
                  <a:pt x="121350" y="276340"/>
                  <a:pt x="122861" y="284569"/>
                </a:cubicBezTo>
                <a:cubicBezTo>
                  <a:pt x="124289" y="292378"/>
                  <a:pt x="131257" y="298088"/>
                  <a:pt x="138730" y="297920"/>
                </a:cubicBezTo>
                <a:cubicBezTo>
                  <a:pt x="145111" y="297836"/>
                  <a:pt x="151492" y="297920"/>
                  <a:pt x="157873" y="297836"/>
                </a:cubicBezTo>
                <a:cubicBezTo>
                  <a:pt x="167529" y="297836"/>
                  <a:pt x="177268" y="297836"/>
                  <a:pt x="186924" y="297836"/>
                </a:cubicBezTo>
                <a:cubicBezTo>
                  <a:pt x="186924" y="297920"/>
                  <a:pt x="186924" y="297920"/>
                  <a:pt x="186924" y="297920"/>
                </a:cubicBezTo>
                <a:cubicBezTo>
                  <a:pt x="200693" y="297920"/>
                  <a:pt x="214463" y="297920"/>
                  <a:pt x="228232" y="297920"/>
                </a:cubicBezTo>
                <a:cubicBezTo>
                  <a:pt x="233690" y="298004"/>
                  <a:pt x="239063" y="297836"/>
                  <a:pt x="244437" y="296744"/>
                </a:cubicBezTo>
                <a:cubicBezTo>
                  <a:pt x="253756" y="294813"/>
                  <a:pt x="262572" y="291286"/>
                  <a:pt x="270297" y="285576"/>
                </a:cubicBezTo>
                <a:cubicBezTo>
                  <a:pt x="285242" y="274576"/>
                  <a:pt x="294645" y="260050"/>
                  <a:pt x="297752" y="241576"/>
                </a:cubicBezTo>
                <a:cubicBezTo>
                  <a:pt x="299515" y="230744"/>
                  <a:pt x="298675" y="220080"/>
                  <a:pt x="295317" y="209667"/>
                </a:cubicBezTo>
                <a:cubicBezTo>
                  <a:pt x="292462" y="200767"/>
                  <a:pt x="287845" y="192873"/>
                  <a:pt x="281547" y="185904"/>
                </a:cubicBezTo>
                <a:cubicBezTo>
                  <a:pt x="268534" y="171629"/>
                  <a:pt x="252329" y="163988"/>
                  <a:pt x="233018" y="163484"/>
                </a:cubicBezTo>
                <a:cubicBezTo>
                  <a:pt x="220508" y="163064"/>
                  <a:pt x="207998" y="163316"/>
                  <a:pt x="195404" y="163400"/>
                </a:cubicBezTo>
                <a:close/>
                <a:moveTo>
                  <a:pt x="182298" y="112489"/>
                </a:moveTo>
                <a:cubicBezTo>
                  <a:pt x="176840" y="112405"/>
                  <a:pt x="171382" y="112573"/>
                  <a:pt x="166092" y="113664"/>
                </a:cubicBezTo>
                <a:cubicBezTo>
                  <a:pt x="156688" y="115595"/>
                  <a:pt x="147955" y="119122"/>
                  <a:pt x="140230" y="124831"/>
                </a:cubicBezTo>
                <a:cubicBezTo>
                  <a:pt x="125199" y="135829"/>
                  <a:pt x="115878" y="150354"/>
                  <a:pt x="112771" y="168825"/>
                </a:cubicBezTo>
                <a:cubicBezTo>
                  <a:pt x="110924" y="179656"/>
                  <a:pt x="111764" y="190318"/>
                  <a:pt x="115123" y="200729"/>
                </a:cubicBezTo>
                <a:cubicBezTo>
                  <a:pt x="118062" y="209545"/>
                  <a:pt x="122596" y="217521"/>
                  <a:pt x="128894" y="224405"/>
                </a:cubicBezTo>
                <a:cubicBezTo>
                  <a:pt x="141909" y="238762"/>
                  <a:pt x="158115" y="246402"/>
                  <a:pt x="177428" y="246906"/>
                </a:cubicBezTo>
                <a:cubicBezTo>
                  <a:pt x="189940" y="247242"/>
                  <a:pt x="202535" y="247074"/>
                  <a:pt x="215047" y="246990"/>
                </a:cubicBezTo>
                <a:cubicBezTo>
                  <a:pt x="216642" y="246990"/>
                  <a:pt x="218322" y="246822"/>
                  <a:pt x="219833" y="246234"/>
                </a:cubicBezTo>
                <a:cubicBezTo>
                  <a:pt x="228566" y="243128"/>
                  <a:pt x="233016" y="234648"/>
                  <a:pt x="230413" y="225749"/>
                </a:cubicBezTo>
                <a:cubicBezTo>
                  <a:pt x="228398" y="218864"/>
                  <a:pt x="221932" y="214246"/>
                  <a:pt x="214711" y="214246"/>
                </a:cubicBezTo>
                <a:cubicBezTo>
                  <a:pt x="202367" y="214246"/>
                  <a:pt x="190108" y="214330"/>
                  <a:pt x="177764" y="214246"/>
                </a:cubicBezTo>
                <a:cubicBezTo>
                  <a:pt x="172306" y="214162"/>
                  <a:pt x="167016" y="212651"/>
                  <a:pt x="162314" y="209881"/>
                </a:cubicBezTo>
                <a:cubicBezTo>
                  <a:pt x="152405" y="204087"/>
                  <a:pt x="146443" y="195524"/>
                  <a:pt x="144932" y="184021"/>
                </a:cubicBezTo>
                <a:cubicBezTo>
                  <a:pt x="143672" y="174114"/>
                  <a:pt x="146275" y="165299"/>
                  <a:pt x="152573" y="157658"/>
                </a:cubicBezTo>
                <a:cubicBezTo>
                  <a:pt x="159795" y="149011"/>
                  <a:pt x="169283" y="145065"/>
                  <a:pt x="180535" y="145065"/>
                </a:cubicBezTo>
                <a:cubicBezTo>
                  <a:pt x="210680" y="145149"/>
                  <a:pt x="240825" y="145149"/>
                  <a:pt x="271055" y="145065"/>
                </a:cubicBezTo>
                <a:cubicBezTo>
                  <a:pt x="272650" y="145065"/>
                  <a:pt x="274413" y="144981"/>
                  <a:pt x="276009" y="144561"/>
                </a:cubicBezTo>
                <a:cubicBezTo>
                  <a:pt x="284070" y="142378"/>
                  <a:pt x="289192" y="134066"/>
                  <a:pt x="287681" y="125754"/>
                </a:cubicBezTo>
                <a:cubicBezTo>
                  <a:pt x="286253" y="118030"/>
                  <a:pt x="279200" y="112321"/>
                  <a:pt x="271726" y="112489"/>
                </a:cubicBezTo>
                <a:cubicBezTo>
                  <a:pt x="265345" y="112573"/>
                  <a:pt x="258963" y="112489"/>
                  <a:pt x="252581" y="112489"/>
                </a:cubicBezTo>
                <a:cubicBezTo>
                  <a:pt x="242925" y="112573"/>
                  <a:pt x="233268" y="112489"/>
                  <a:pt x="223612" y="112489"/>
                </a:cubicBezTo>
                <a:cubicBezTo>
                  <a:pt x="209841" y="112489"/>
                  <a:pt x="196069" y="112489"/>
                  <a:pt x="182298" y="112489"/>
                </a:cubicBezTo>
                <a:close/>
                <a:moveTo>
                  <a:pt x="205231" y="0"/>
                </a:moveTo>
                <a:cubicBezTo>
                  <a:pt x="318576" y="0"/>
                  <a:pt x="410461" y="91873"/>
                  <a:pt x="410461" y="205204"/>
                </a:cubicBezTo>
                <a:cubicBezTo>
                  <a:pt x="410461" y="318535"/>
                  <a:pt x="318576" y="410408"/>
                  <a:pt x="205231" y="410408"/>
                </a:cubicBezTo>
                <a:cubicBezTo>
                  <a:pt x="91885" y="410408"/>
                  <a:pt x="0" y="318535"/>
                  <a:pt x="0" y="205204"/>
                </a:cubicBezTo>
                <a:cubicBezTo>
                  <a:pt x="0" y="91873"/>
                  <a:pt x="91885" y="0"/>
                  <a:pt x="205231" y="0"/>
                </a:cubicBezTo>
                <a:close/>
              </a:path>
            </a:pathLst>
          </a:custGeom>
          <a:solidFill>
            <a:schemeClr val="tx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7200"/>
          </a:p>
        </p:txBody>
      </p:sp>
      <p:sp>
        <p:nvSpPr>
          <p:cNvPr id="8" name="Freeform 7"/>
          <p:cNvSpPr>
            <a:spLocks noChangeAspect="1"/>
          </p:cNvSpPr>
          <p:nvPr userDrawn="1"/>
        </p:nvSpPr>
        <p:spPr>
          <a:xfrm>
            <a:off x="3095195" y="12827906"/>
            <a:ext cx="410461" cy="410408"/>
          </a:xfrm>
          <a:custGeom>
            <a:avLst/>
            <a:gdLst>
              <a:gd name="connsiteX0" fmla="*/ 523878 w 1828800"/>
              <a:gd name="connsiteY0" fmla="*/ 711949 h 1828800"/>
              <a:gd name="connsiteX1" fmla="*/ 512051 w 1828800"/>
              <a:gd name="connsiteY1" fmla="*/ 723774 h 1828800"/>
              <a:gd name="connsiteX2" fmla="*/ 512051 w 1828800"/>
              <a:gd name="connsiteY2" fmla="*/ 1012301 h 1828800"/>
              <a:gd name="connsiteX3" fmla="*/ 512051 w 1828800"/>
              <a:gd name="connsiteY3" fmla="*/ 1303194 h 1828800"/>
              <a:gd name="connsiteX4" fmla="*/ 522695 w 1828800"/>
              <a:gd name="connsiteY4" fmla="*/ 1313836 h 1828800"/>
              <a:gd name="connsiteX5" fmla="*/ 692214 w 1828800"/>
              <a:gd name="connsiteY5" fmla="*/ 1313836 h 1828800"/>
              <a:gd name="connsiteX6" fmla="*/ 702070 w 1828800"/>
              <a:gd name="connsiteY6" fmla="*/ 1303982 h 1828800"/>
              <a:gd name="connsiteX7" fmla="*/ 702070 w 1828800"/>
              <a:gd name="connsiteY7" fmla="*/ 722197 h 1828800"/>
              <a:gd name="connsiteX8" fmla="*/ 691820 w 1828800"/>
              <a:gd name="connsiteY8" fmla="*/ 711949 h 1828800"/>
              <a:gd name="connsiteX9" fmla="*/ 523878 w 1828800"/>
              <a:gd name="connsiteY9" fmla="*/ 711949 h 1828800"/>
              <a:gd name="connsiteX10" fmla="*/ 1208122 w 1828800"/>
              <a:gd name="connsiteY10" fmla="*/ 697778 h 1828800"/>
              <a:gd name="connsiteX11" fmla="*/ 1136675 w 1828800"/>
              <a:gd name="connsiteY11" fmla="*/ 699996 h 1828800"/>
              <a:gd name="connsiteX12" fmla="*/ 1028271 w 1828800"/>
              <a:gd name="connsiteY12" fmla="*/ 753613 h 1828800"/>
              <a:gd name="connsiteX13" fmla="*/ 997130 w 1828800"/>
              <a:gd name="connsiteY13" fmla="*/ 789884 h 1828800"/>
              <a:gd name="connsiteX14" fmla="*/ 997130 w 1828800"/>
              <a:gd name="connsiteY14" fmla="*/ 782787 h 1828800"/>
              <a:gd name="connsiteX15" fmla="*/ 997130 w 1828800"/>
              <a:gd name="connsiteY15" fmla="*/ 722073 h 1828800"/>
              <a:gd name="connsiteX16" fmla="*/ 987275 w 1828800"/>
              <a:gd name="connsiteY16" fmla="*/ 711823 h 1828800"/>
              <a:gd name="connsiteX17" fmla="*/ 826444 w 1828800"/>
              <a:gd name="connsiteY17" fmla="*/ 711823 h 1828800"/>
              <a:gd name="connsiteX18" fmla="*/ 815406 w 1828800"/>
              <a:gd name="connsiteY18" fmla="*/ 722862 h 1828800"/>
              <a:gd name="connsiteX19" fmla="*/ 815406 w 1828800"/>
              <a:gd name="connsiteY19" fmla="*/ 1303192 h 1828800"/>
              <a:gd name="connsiteX20" fmla="*/ 826049 w 1828800"/>
              <a:gd name="connsiteY20" fmla="*/ 1313836 h 1828800"/>
              <a:gd name="connsiteX21" fmla="*/ 991611 w 1828800"/>
              <a:gd name="connsiteY21" fmla="*/ 1313836 h 1828800"/>
              <a:gd name="connsiteX22" fmla="*/ 1004619 w 1828800"/>
              <a:gd name="connsiteY22" fmla="*/ 1300826 h 1828800"/>
              <a:gd name="connsiteX23" fmla="*/ 1005014 w 1828800"/>
              <a:gd name="connsiteY23" fmla="*/ 1023277 h 1828800"/>
              <a:gd name="connsiteX24" fmla="*/ 1008561 w 1828800"/>
              <a:gd name="connsiteY24" fmla="*/ 961381 h 1828800"/>
              <a:gd name="connsiteX25" fmla="*/ 1036549 w 1828800"/>
              <a:gd name="connsiteY25" fmla="*/ 893176 h 1828800"/>
              <a:gd name="connsiteX26" fmla="*/ 1120513 w 1828800"/>
              <a:gd name="connsiteY26" fmla="*/ 864002 h 1828800"/>
              <a:gd name="connsiteX27" fmla="*/ 1201323 w 1828800"/>
              <a:gd name="connsiteY27" fmla="*/ 928264 h 1828800"/>
              <a:gd name="connsiteX28" fmla="*/ 1209601 w 1828800"/>
              <a:gd name="connsiteY28" fmla="*/ 1000017 h 1828800"/>
              <a:gd name="connsiteX29" fmla="*/ 1209601 w 1828800"/>
              <a:gd name="connsiteY29" fmla="*/ 1302009 h 1828800"/>
              <a:gd name="connsiteX30" fmla="*/ 1221032 w 1828800"/>
              <a:gd name="connsiteY30" fmla="*/ 1313836 h 1828800"/>
              <a:gd name="connsiteX31" fmla="*/ 1387382 w 1828800"/>
              <a:gd name="connsiteY31" fmla="*/ 1313836 h 1828800"/>
              <a:gd name="connsiteX32" fmla="*/ 1399208 w 1828800"/>
              <a:gd name="connsiteY32" fmla="*/ 1302009 h 1828800"/>
              <a:gd name="connsiteX33" fmla="*/ 1398026 w 1828800"/>
              <a:gd name="connsiteY33" fmla="*/ 953496 h 1828800"/>
              <a:gd name="connsiteX34" fmla="*/ 1380287 w 1828800"/>
              <a:gd name="connsiteY34" fmla="*/ 829308 h 1828800"/>
              <a:gd name="connsiteX35" fmla="*/ 1277796 w 1828800"/>
              <a:gd name="connsiteY35" fmla="*/ 714189 h 1828800"/>
              <a:gd name="connsiteX36" fmla="*/ 1208122 w 1828800"/>
              <a:gd name="connsiteY36" fmla="*/ 697778 h 1828800"/>
              <a:gd name="connsiteX37" fmla="*/ 608287 w 1828800"/>
              <a:gd name="connsiteY37" fmla="*/ 414293 h 1828800"/>
              <a:gd name="connsiteX38" fmla="*/ 497977 w 1828800"/>
              <a:gd name="connsiteY38" fmla="*/ 522326 h 1828800"/>
              <a:gd name="connsiteX39" fmla="*/ 603953 w 1828800"/>
              <a:gd name="connsiteY39" fmla="*/ 633119 h 1828800"/>
              <a:gd name="connsiteX40" fmla="*/ 716233 w 1828800"/>
              <a:gd name="connsiteY40" fmla="*/ 525086 h 1828800"/>
              <a:gd name="connsiteX41" fmla="*/ 608287 w 1828800"/>
              <a:gd name="connsiteY41" fmla="*/ 414293 h 1828800"/>
              <a:gd name="connsiteX42" fmla="*/ 914400 w 1828800"/>
              <a:gd name="connsiteY42" fmla="*/ 0 h 1828800"/>
              <a:gd name="connsiteX43" fmla="*/ 1828800 w 1828800"/>
              <a:gd name="connsiteY43" fmla="*/ 914400 h 1828800"/>
              <a:gd name="connsiteX44" fmla="*/ 914400 w 1828800"/>
              <a:gd name="connsiteY44" fmla="*/ 1828800 h 1828800"/>
              <a:gd name="connsiteX45" fmla="*/ 0 w 1828800"/>
              <a:gd name="connsiteY45" fmla="*/ 914400 h 1828800"/>
              <a:gd name="connsiteX46" fmla="*/ 914400 w 1828800"/>
              <a:gd name="connsiteY46" fmla="*/ 0 h 182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828800" h="1828800">
                <a:moveTo>
                  <a:pt x="523878" y="711949"/>
                </a:moveTo>
                <a:cubicBezTo>
                  <a:pt x="512051" y="711949"/>
                  <a:pt x="512051" y="711949"/>
                  <a:pt x="512051" y="723774"/>
                </a:cubicBezTo>
                <a:cubicBezTo>
                  <a:pt x="512051" y="819950"/>
                  <a:pt x="512051" y="916126"/>
                  <a:pt x="512051" y="1012301"/>
                </a:cubicBezTo>
                <a:cubicBezTo>
                  <a:pt x="512051" y="1109266"/>
                  <a:pt x="512051" y="1206230"/>
                  <a:pt x="512051" y="1303194"/>
                </a:cubicBezTo>
                <a:cubicBezTo>
                  <a:pt x="512051" y="1313442"/>
                  <a:pt x="512445" y="1313836"/>
                  <a:pt x="522695" y="1313836"/>
                </a:cubicBezTo>
                <a:cubicBezTo>
                  <a:pt x="579070" y="1313836"/>
                  <a:pt x="635839" y="1313836"/>
                  <a:pt x="692214" y="1313836"/>
                </a:cubicBezTo>
                <a:cubicBezTo>
                  <a:pt x="699705" y="1313836"/>
                  <a:pt x="702070" y="1311471"/>
                  <a:pt x="702070" y="1303982"/>
                </a:cubicBezTo>
                <a:cubicBezTo>
                  <a:pt x="702070" y="1110054"/>
                  <a:pt x="702070" y="916126"/>
                  <a:pt x="702070" y="722197"/>
                </a:cubicBezTo>
                <a:cubicBezTo>
                  <a:pt x="702070" y="714314"/>
                  <a:pt x="699705" y="711949"/>
                  <a:pt x="691820" y="711949"/>
                </a:cubicBezTo>
                <a:cubicBezTo>
                  <a:pt x="635839" y="712343"/>
                  <a:pt x="579859" y="711949"/>
                  <a:pt x="523878" y="711949"/>
                </a:cubicBezTo>
                <a:close/>
                <a:moveTo>
                  <a:pt x="1208122" y="697778"/>
                </a:moveTo>
                <a:cubicBezTo>
                  <a:pt x="1184569" y="695560"/>
                  <a:pt x="1160721" y="696448"/>
                  <a:pt x="1136675" y="699996"/>
                </a:cubicBezTo>
                <a:cubicBezTo>
                  <a:pt x="1094890" y="706304"/>
                  <a:pt x="1058230" y="723650"/>
                  <a:pt x="1028271" y="753613"/>
                </a:cubicBezTo>
                <a:cubicBezTo>
                  <a:pt x="1017234" y="764652"/>
                  <a:pt x="1007773" y="777662"/>
                  <a:pt x="997130" y="789884"/>
                </a:cubicBezTo>
                <a:cubicBezTo>
                  <a:pt x="997130" y="787912"/>
                  <a:pt x="997130" y="785153"/>
                  <a:pt x="997130" y="782787"/>
                </a:cubicBezTo>
                <a:cubicBezTo>
                  <a:pt x="997130" y="762681"/>
                  <a:pt x="996736" y="742180"/>
                  <a:pt x="997130" y="722073"/>
                </a:cubicBezTo>
                <a:cubicBezTo>
                  <a:pt x="997524" y="714189"/>
                  <a:pt x="995553" y="711823"/>
                  <a:pt x="987275" y="711823"/>
                </a:cubicBezTo>
                <a:cubicBezTo>
                  <a:pt x="933664" y="712217"/>
                  <a:pt x="880054" y="711823"/>
                  <a:pt x="826444" y="711823"/>
                </a:cubicBezTo>
                <a:cubicBezTo>
                  <a:pt x="815800" y="711823"/>
                  <a:pt x="815406" y="711823"/>
                  <a:pt x="815406" y="722862"/>
                </a:cubicBezTo>
                <a:cubicBezTo>
                  <a:pt x="815406" y="916437"/>
                  <a:pt x="815406" y="1109617"/>
                  <a:pt x="815406" y="1303192"/>
                </a:cubicBezTo>
                <a:cubicBezTo>
                  <a:pt x="815406" y="1313442"/>
                  <a:pt x="815800" y="1313836"/>
                  <a:pt x="826049" y="1313836"/>
                </a:cubicBezTo>
                <a:cubicBezTo>
                  <a:pt x="881237" y="1313836"/>
                  <a:pt x="936424" y="1313836"/>
                  <a:pt x="991611" y="1313836"/>
                </a:cubicBezTo>
                <a:cubicBezTo>
                  <a:pt x="1004619" y="1313836"/>
                  <a:pt x="1004619" y="1313836"/>
                  <a:pt x="1004619" y="1300826"/>
                </a:cubicBezTo>
                <a:cubicBezTo>
                  <a:pt x="1004619" y="1208178"/>
                  <a:pt x="1004619" y="1115531"/>
                  <a:pt x="1005014" y="1023277"/>
                </a:cubicBezTo>
                <a:cubicBezTo>
                  <a:pt x="1005014" y="1002382"/>
                  <a:pt x="1006196" y="981881"/>
                  <a:pt x="1008561" y="961381"/>
                </a:cubicBezTo>
                <a:cubicBezTo>
                  <a:pt x="1011321" y="936149"/>
                  <a:pt x="1018810" y="912100"/>
                  <a:pt x="1036549" y="893176"/>
                </a:cubicBezTo>
                <a:cubicBezTo>
                  <a:pt x="1059018" y="868339"/>
                  <a:pt x="1088977" y="862819"/>
                  <a:pt x="1120513" y="864002"/>
                </a:cubicBezTo>
                <a:cubicBezTo>
                  <a:pt x="1164268" y="865973"/>
                  <a:pt x="1189497" y="886080"/>
                  <a:pt x="1201323" y="928264"/>
                </a:cubicBezTo>
                <a:cubicBezTo>
                  <a:pt x="1208024" y="951524"/>
                  <a:pt x="1209601" y="975573"/>
                  <a:pt x="1209601" y="1000017"/>
                </a:cubicBezTo>
                <a:cubicBezTo>
                  <a:pt x="1209601" y="1100549"/>
                  <a:pt x="1209601" y="1201082"/>
                  <a:pt x="1209601" y="1302009"/>
                </a:cubicBezTo>
                <a:cubicBezTo>
                  <a:pt x="1209601" y="1313836"/>
                  <a:pt x="1209601" y="1313836"/>
                  <a:pt x="1221032" y="1313836"/>
                </a:cubicBezTo>
                <a:cubicBezTo>
                  <a:pt x="1276614" y="1313836"/>
                  <a:pt x="1332195" y="1313836"/>
                  <a:pt x="1387382" y="1313836"/>
                </a:cubicBezTo>
                <a:cubicBezTo>
                  <a:pt x="1399208" y="1313836"/>
                  <a:pt x="1399208" y="1313836"/>
                  <a:pt x="1399208" y="1302009"/>
                </a:cubicBezTo>
                <a:cubicBezTo>
                  <a:pt x="1398814" y="1185706"/>
                  <a:pt x="1398420" y="1069798"/>
                  <a:pt x="1398026" y="953496"/>
                </a:cubicBezTo>
                <a:cubicBezTo>
                  <a:pt x="1397631" y="911311"/>
                  <a:pt x="1392901" y="869521"/>
                  <a:pt x="1380287" y="829308"/>
                </a:cubicBezTo>
                <a:cubicBezTo>
                  <a:pt x="1363336" y="775691"/>
                  <a:pt x="1331407" y="734689"/>
                  <a:pt x="1277796" y="714189"/>
                </a:cubicBezTo>
                <a:cubicBezTo>
                  <a:pt x="1254933" y="705318"/>
                  <a:pt x="1231675" y="699996"/>
                  <a:pt x="1208122" y="697778"/>
                </a:cubicBezTo>
                <a:close/>
                <a:moveTo>
                  <a:pt x="608287" y="414293"/>
                </a:moveTo>
                <a:cubicBezTo>
                  <a:pt x="547617" y="413899"/>
                  <a:pt x="497977" y="462396"/>
                  <a:pt x="497977" y="522326"/>
                </a:cubicBezTo>
                <a:cubicBezTo>
                  <a:pt x="497583" y="582651"/>
                  <a:pt x="545647" y="631937"/>
                  <a:pt x="603953" y="633119"/>
                </a:cubicBezTo>
                <a:cubicBezTo>
                  <a:pt x="664624" y="634302"/>
                  <a:pt x="715445" y="586594"/>
                  <a:pt x="716233" y="525086"/>
                </a:cubicBezTo>
                <a:cubicBezTo>
                  <a:pt x="717021" y="463973"/>
                  <a:pt x="668564" y="414688"/>
                  <a:pt x="608287" y="414293"/>
                </a:cubicBezTo>
                <a:close/>
                <a:moveTo>
                  <a:pt x="914400" y="0"/>
                </a:moveTo>
                <a:cubicBezTo>
                  <a:pt x="1419409" y="0"/>
                  <a:pt x="1828800" y="409391"/>
                  <a:pt x="1828800" y="914400"/>
                </a:cubicBezTo>
                <a:cubicBezTo>
                  <a:pt x="1828800" y="1419409"/>
                  <a:pt x="1419409" y="1828800"/>
                  <a:pt x="914400" y="1828800"/>
                </a:cubicBezTo>
                <a:cubicBezTo>
                  <a:pt x="409391" y="1828800"/>
                  <a:pt x="0" y="1419409"/>
                  <a:pt x="0" y="914400"/>
                </a:cubicBezTo>
                <a:cubicBezTo>
                  <a:pt x="0" y="409391"/>
                  <a:pt x="409391" y="0"/>
                  <a:pt x="914400" y="0"/>
                </a:cubicBezTo>
                <a:close/>
              </a:path>
            </a:pathLst>
          </a:custGeom>
          <a:solidFill>
            <a:schemeClr val="tx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7200"/>
          </a:p>
        </p:txBody>
      </p:sp>
      <p:sp>
        <p:nvSpPr>
          <p:cNvPr id="9" name="Freeform 79"/>
          <p:cNvSpPr>
            <a:spLocks noChangeAspect="1" noChangeArrowheads="1"/>
          </p:cNvSpPr>
          <p:nvPr userDrawn="1"/>
        </p:nvSpPr>
        <p:spPr bwMode="auto">
          <a:xfrm>
            <a:off x="2149160" y="12827906"/>
            <a:ext cx="410461" cy="410408"/>
          </a:xfrm>
          <a:custGeom>
            <a:avLst/>
            <a:gdLst>
              <a:gd name="T0" fmla="*/ 130447 w 479"/>
              <a:gd name="T1" fmla="*/ 0 h 471"/>
              <a:gd name="T2" fmla="*/ 130447 w 479"/>
              <a:gd name="T3" fmla="*/ 0 h 471"/>
              <a:gd name="T4" fmla="*/ 0 w 479"/>
              <a:gd name="T5" fmla="*/ 126130 h 471"/>
              <a:gd name="T6" fmla="*/ 130447 w 479"/>
              <a:gd name="T7" fmla="*/ 256629 h 471"/>
              <a:gd name="T8" fmla="*/ 259806 w 479"/>
              <a:gd name="T9" fmla="*/ 126130 h 471"/>
              <a:gd name="T10" fmla="*/ 130447 w 479"/>
              <a:gd name="T11" fmla="*/ 0 h 471"/>
              <a:gd name="T12" fmla="*/ 159254 w 479"/>
              <a:gd name="T13" fmla="*/ 87363 h 471"/>
              <a:gd name="T14" fmla="*/ 159254 w 479"/>
              <a:gd name="T15" fmla="*/ 87363 h 471"/>
              <a:gd name="T16" fmla="*/ 139687 w 479"/>
              <a:gd name="T17" fmla="*/ 87363 h 471"/>
              <a:gd name="T18" fmla="*/ 135339 w 479"/>
              <a:gd name="T19" fmla="*/ 97191 h 471"/>
              <a:gd name="T20" fmla="*/ 135339 w 479"/>
              <a:gd name="T21" fmla="*/ 106474 h 471"/>
              <a:gd name="T22" fmla="*/ 159254 w 479"/>
              <a:gd name="T23" fmla="*/ 106474 h 471"/>
              <a:gd name="T24" fmla="*/ 159254 w 479"/>
              <a:gd name="T25" fmla="*/ 131045 h 471"/>
              <a:gd name="T26" fmla="*/ 135339 w 479"/>
              <a:gd name="T27" fmla="*/ 131045 h 471"/>
              <a:gd name="T28" fmla="*/ 135339 w 479"/>
              <a:gd name="T29" fmla="*/ 188923 h 471"/>
              <a:gd name="T30" fmla="*/ 115772 w 479"/>
              <a:gd name="T31" fmla="*/ 188923 h 471"/>
              <a:gd name="T32" fmla="*/ 115772 w 479"/>
              <a:gd name="T33" fmla="*/ 131045 h 471"/>
              <a:gd name="T34" fmla="*/ 91856 w 479"/>
              <a:gd name="T35" fmla="*/ 131045 h 471"/>
              <a:gd name="T36" fmla="*/ 91856 w 479"/>
              <a:gd name="T37" fmla="*/ 106474 h 471"/>
              <a:gd name="T38" fmla="*/ 115772 w 479"/>
              <a:gd name="T39" fmla="*/ 106474 h 471"/>
              <a:gd name="T40" fmla="*/ 115772 w 479"/>
              <a:gd name="T41" fmla="*/ 97191 h 471"/>
              <a:gd name="T42" fmla="*/ 139687 w 479"/>
              <a:gd name="T43" fmla="*/ 68252 h 471"/>
              <a:gd name="T44" fmla="*/ 159254 w 479"/>
              <a:gd name="T45" fmla="*/ 68252 h 471"/>
              <a:gd name="T46" fmla="*/ 159254 w 479"/>
              <a:gd name="T47" fmla="*/ 87363 h 47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3"/>
                  <a:pt x="106" y="470"/>
                  <a:pt x="240" y="470"/>
                </a:cubicBezTo>
                <a:cubicBezTo>
                  <a:pt x="372" y="470"/>
                  <a:pt x="478" y="363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293" y="160"/>
                </a:moveTo>
                <a:lnTo>
                  <a:pt x="293" y="160"/>
                </a:lnTo>
                <a:cubicBezTo>
                  <a:pt x="257" y="160"/>
                  <a:pt x="257" y="160"/>
                  <a:pt x="257" y="160"/>
                </a:cubicBezTo>
                <a:cubicBezTo>
                  <a:pt x="257" y="160"/>
                  <a:pt x="249" y="169"/>
                  <a:pt x="249" y="178"/>
                </a:cubicBezTo>
                <a:cubicBezTo>
                  <a:pt x="249" y="195"/>
                  <a:pt x="249" y="195"/>
                  <a:pt x="249" y="195"/>
                </a:cubicBezTo>
                <a:cubicBezTo>
                  <a:pt x="293" y="195"/>
                  <a:pt x="293" y="195"/>
                  <a:pt x="293" y="195"/>
                </a:cubicBezTo>
                <a:cubicBezTo>
                  <a:pt x="293" y="240"/>
                  <a:pt x="293" y="240"/>
                  <a:pt x="293" y="240"/>
                </a:cubicBezTo>
                <a:cubicBezTo>
                  <a:pt x="249" y="240"/>
                  <a:pt x="249" y="240"/>
                  <a:pt x="249" y="240"/>
                </a:cubicBezTo>
                <a:cubicBezTo>
                  <a:pt x="249" y="346"/>
                  <a:pt x="249" y="346"/>
                  <a:pt x="249" y="346"/>
                </a:cubicBezTo>
                <a:cubicBezTo>
                  <a:pt x="213" y="346"/>
                  <a:pt x="213" y="346"/>
                  <a:pt x="213" y="346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169" y="240"/>
                  <a:pt x="169" y="240"/>
                  <a:pt x="169" y="240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213" y="195"/>
                  <a:pt x="213" y="195"/>
                  <a:pt x="213" y="195"/>
                </a:cubicBezTo>
                <a:cubicBezTo>
                  <a:pt x="213" y="178"/>
                  <a:pt x="213" y="178"/>
                  <a:pt x="213" y="178"/>
                </a:cubicBezTo>
                <a:cubicBezTo>
                  <a:pt x="213" y="151"/>
                  <a:pt x="230" y="125"/>
                  <a:pt x="257" y="125"/>
                </a:cubicBezTo>
                <a:cubicBezTo>
                  <a:pt x="293" y="125"/>
                  <a:pt x="293" y="125"/>
                  <a:pt x="293" y="125"/>
                </a:cubicBezTo>
                <a:lnTo>
                  <a:pt x="293" y="160"/>
                </a:lnTo>
                <a:close/>
              </a:path>
            </a:pathLst>
          </a:custGeom>
          <a:solidFill>
            <a:schemeClr val="tx2">
              <a:lumMod val="25000"/>
              <a:lumOff val="75000"/>
            </a:schemeClr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" name="Freeform 86"/>
          <p:cNvSpPr>
            <a:spLocks noChangeAspect="1" noChangeArrowheads="1"/>
          </p:cNvSpPr>
          <p:nvPr userDrawn="1"/>
        </p:nvSpPr>
        <p:spPr bwMode="auto">
          <a:xfrm>
            <a:off x="2622651" y="12827906"/>
            <a:ext cx="410461" cy="410408"/>
          </a:xfrm>
          <a:custGeom>
            <a:avLst/>
            <a:gdLst>
              <a:gd name="T0" fmla="*/ 130423 w 480"/>
              <a:gd name="T1" fmla="*/ 0 h 471"/>
              <a:gd name="T2" fmla="*/ 130423 w 480"/>
              <a:gd name="T3" fmla="*/ 0 h 471"/>
              <a:gd name="T4" fmla="*/ 0 w 480"/>
              <a:gd name="T5" fmla="*/ 126130 h 471"/>
              <a:gd name="T6" fmla="*/ 130423 w 480"/>
              <a:gd name="T7" fmla="*/ 256629 h 471"/>
              <a:gd name="T8" fmla="*/ 261391 w 480"/>
              <a:gd name="T9" fmla="*/ 126130 h 471"/>
              <a:gd name="T10" fmla="*/ 130423 w 480"/>
              <a:gd name="T11" fmla="*/ 0 h 471"/>
              <a:gd name="T12" fmla="*/ 183902 w 480"/>
              <a:gd name="T13" fmla="*/ 106474 h 471"/>
              <a:gd name="T14" fmla="*/ 183902 w 480"/>
              <a:gd name="T15" fmla="*/ 106474 h 471"/>
              <a:gd name="T16" fmla="*/ 183902 w 480"/>
              <a:gd name="T17" fmla="*/ 106474 h 471"/>
              <a:gd name="T18" fmla="*/ 111323 w 480"/>
              <a:gd name="T19" fmla="*/ 179094 h 471"/>
              <a:gd name="T20" fmla="*/ 72578 w 480"/>
              <a:gd name="T21" fmla="*/ 169266 h 471"/>
              <a:gd name="T22" fmla="*/ 77490 w 480"/>
              <a:gd name="T23" fmla="*/ 169266 h 471"/>
              <a:gd name="T24" fmla="*/ 111323 w 480"/>
              <a:gd name="T25" fmla="*/ 159984 h 471"/>
              <a:gd name="T26" fmla="*/ 87312 w 480"/>
              <a:gd name="T27" fmla="*/ 140327 h 471"/>
              <a:gd name="T28" fmla="*/ 92224 w 480"/>
              <a:gd name="T29" fmla="*/ 140327 h 471"/>
              <a:gd name="T30" fmla="*/ 97135 w 480"/>
              <a:gd name="T31" fmla="*/ 140327 h 471"/>
              <a:gd name="T32" fmla="*/ 77490 w 480"/>
              <a:gd name="T33" fmla="*/ 116302 h 471"/>
              <a:gd name="T34" fmla="*/ 77490 w 480"/>
              <a:gd name="T35" fmla="*/ 116302 h 471"/>
              <a:gd name="T36" fmla="*/ 87312 w 480"/>
              <a:gd name="T37" fmla="*/ 116302 h 471"/>
              <a:gd name="T38" fmla="*/ 77490 w 480"/>
              <a:gd name="T39" fmla="*/ 97191 h 471"/>
              <a:gd name="T40" fmla="*/ 82401 w 480"/>
              <a:gd name="T41" fmla="*/ 82449 h 471"/>
              <a:gd name="T42" fmla="*/ 130423 w 480"/>
              <a:gd name="T43" fmla="*/ 111388 h 471"/>
              <a:gd name="T44" fmla="*/ 130423 w 480"/>
              <a:gd name="T45" fmla="*/ 106474 h 471"/>
              <a:gd name="T46" fmla="*/ 159345 w 480"/>
              <a:gd name="T47" fmla="*/ 77535 h 471"/>
              <a:gd name="T48" fmla="*/ 174079 w 480"/>
              <a:gd name="T49" fmla="*/ 87363 h 471"/>
              <a:gd name="T50" fmla="*/ 193724 w 480"/>
              <a:gd name="T51" fmla="*/ 82449 h 471"/>
              <a:gd name="T52" fmla="*/ 183902 w 480"/>
              <a:gd name="T53" fmla="*/ 97191 h 471"/>
              <a:gd name="T54" fmla="*/ 198636 w 480"/>
              <a:gd name="T55" fmla="*/ 92277 h 471"/>
              <a:gd name="T56" fmla="*/ 183902 w 480"/>
              <a:gd name="T57" fmla="*/ 106474 h 47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3"/>
                  <a:pt x="107" y="470"/>
                  <a:pt x="239" y="470"/>
                </a:cubicBezTo>
                <a:cubicBezTo>
                  <a:pt x="372" y="470"/>
                  <a:pt x="479" y="363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337" y="195"/>
                </a:moveTo>
                <a:lnTo>
                  <a:pt x="337" y="195"/>
                </a:lnTo>
                <a:cubicBezTo>
                  <a:pt x="337" y="257"/>
                  <a:pt x="292" y="328"/>
                  <a:pt x="204" y="328"/>
                </a:cubicBezTo>
                <a:cubicBezTo>
                  <a:pt x="178" y="328"/>
                  <a:pt x="151" y="319"/>
                  <a:pt x="133" y="310"/>
                </a:cubicBezTo>
                <a:lnTo>
                  <a:pt x="142" y="310"/>
                </a:lnTo>
                <a:cubicBezTo>
                  <a:pt x="160" y="310"/>
                  <a:pt x="186" y="301"/>
                  <a:pt x="204" y="293"/>
                </a:cubicBezTo>
                <a:cubicBezTo>
                  <a:pt x="178" y="293"/>
                  <a:pt x="160" y="275"/>
                  <a:pt x="160" y="257"/>
                </a:cubicBezTo>
                <a:cubicBezTo>
                  <a:pt x="160" y="257"/>
                  <a:pt x="160" y="257"/>
                  <a:pt x="169" y="257"/>
                </a:cubicBezTo>
                <a:lnTo>
                  <a:pt x="178" y="257"/>
                </a:lnTo>
                <a:cubicBezTo>
                  <a:pt x="160" y="248"/>
                  <a:pt x="142" y="231"/>
                  <a:pt x="142" y="213"/>
                </a:cubicBezTo>
                <a:cubicBezTo>
                  <a:pt x="142" y="213"/>
                  <a:pt x="151" y="213"/>
                  <a:pt x="160" y="213"/>
                </a:cubicBezTo>
                <a:cubicBezTo>
                  <a:pt x="151" y="204"/>
                  <a:pt x="142" y="195"/>
                  <a:pt x="142" y="178"/>
                </a:cubicBezTo>
                <a:cubicBezTo>
                  <a:pt x="142" y="169"/>
                  <a:pt x="142" y="160"/>
                  <a:pt x="151" y="151"/>
                </a:cubicBezTo>
                <a:cubicBezTo>
                  <a:pt x="169" y="178"/>
                  <a:pt x="204" y="204"/>
                  <a:pt x="239" y="204"/>
                </a:cubicBezTo>
                <a:cubicBezTo>
                  <a:pt x="239" y="195"/>
                  <a:pt x="239" y="195"/>
                  <a:pt x="239" y="195"/>
                </a:cubicBezTo>
                <a:cubicBezTo>
                  <a:pt x="239" y="169"/>
                  <a:pt x="266" y="142"/>
                  <a:pt x="292" y="142"/>
                </a:cubicBezTo>
                <a:cubicBezTo>
                  <a:pt x="301" y="142"/>
                  <a:pt x="319" y="151"/>
                  <a:pt x="319" y="160"/>
                </a:cubicBezTo>
                <a:cubicBezTo>
                  <a:pt x="337" y="160"/>
                  <a:pt x="346" y="151"/>
                  <a:pt x="355" y="151"/>
                </a:cubicBezTo>
                <a:cubicBezTo>
                  <a:pt x="346" y="160"/>
                  <a:pt x="346" y="169"/>
                  <a:pt x="337" y="178"/>
                </a:cubicBezTo>
                <a:cubicBezTo>
                  <a:pt x="346" y="178"/>
                  <a:pt x="355" y="169"/>
                  <a:pt x="364" y="169"/>
                </a:cubicBezTo>
                <a:cubicBezTo>
                  <a:pt x="355" y="178"/>
                  <a:pt x="346" y="187"/>
                  <a:pt x="337" y="195"/>
                </a:cubicBezTo>
                <a:close/>
              </a:path>
            </a:pathLst>
          </a:custGeom>
          <a:solidFill>
            <a:schemeClr val="tx2">
              <a:lumMod val="25000"/>
              <a:lumOff val="75000"/>
            </a:schemeClr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34520295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/>
          <p:nvPr userDrawn="1"/>
        </p:nvSpPr>
        <p:spPr>
          <a:xfrm>
            <a:off x="1676619" y="12827906"/>
            <a:ext cx="410461" cy="410408"/>
          </a:xfrm>
          <a:custGeom>
            <a:avLst/>
            <a:gdLst>
              <a:gd name="connsiteX0" fmla="*/ 195404 w 410461"/>
              <a:gd name="connsiteY0" fmla="*/ 163400 h 410408"/>
              <a:gd name="connsiteX1" fmla="*/ 190618 w 410461"/>
              <a:gd name="connsiteY1" fmla="*/ 164156 h 410408"/>
              <a:gd name="connsiteX2" fmla="*/ 180039 w 410461"/>
              <a:gd name="connsiteY2" fmla="*/ 184644 h 410408"/>
              <a:gd name="connsiteX3" fmla="*/ 195739 w 410461"/>
              <a:gd name="connsiteY3" fmla="*/ 196148 h 410408"/>
              <a:gd name="connsiteX4" fmla="*/ 232682 w 410461"/>
              <a:gd name="connsiteY4" fmla="*/ 196148 h 410408"/>
              <a:gd name="connsiteX5" fmla="*/ 248131 w 410461"/>
              <a:gd name="connsiteY5" fmla="*/ 200515 h 410408"/>
              <a:gd name="connsiteX6" fmla="*/ 265511 w 410461"/>
              <a:gd name="connsiteY6" fmla="*/ 226377 h 410408"/>
              <a:gd name="connsiteX7" fmla="*/ 257870 w 410461"/>
              <a:gd name="connsiteY7" fmla="*/ 252744 h 410408"/>
              <a:gd name="connsiteX8" fmla="*/ 229995 w 410461"/>
              <a:gd name="connsiteY8" fmla="*/ 265340 h 410408"/>
              <a:gd name="connsiteX9" fmla="*/ 139486 w 410461"/>
              <a:gd name="connsiteY9" fmla="*/ 265340 h 410408"/>
              <a:gd name="connsiteX10" fmla="*/ 134448 w 410461"/>
              <a:gd name="connsiteY10" fmla="*/ 265843 h 410408"/>
              <a:gd name="connsiteX11" fmla="*/ 122861 w 410461"/>
              <a:gd name="connsiteY11" fmla="*/ 284569 h 410408"/>
              <a:gd name="connsiteX12" fmla="*/ 138730 w 410461"/>
              <a:gd name="connsiteY12" fmla="*/ 297920 h 410408"/>
              <a:gd name="connsiteX13" fmla="*/ 157873 w 410461"/>
              <a:gd name="connsiteY13" fmla="*/ 297836 h 410408"/>
              <a:gd name="connsiteX14" fmla="*/ 186924 w 410461"/>
              <a:gd name="connsiteY14" fmla="*/ 297836 h 410408"/>
              <a:gd name="connsiteX15" fmla="*/ 186924 w 410461"/>
              <a:gd name="connsiteY15" fmla="*/ 297920 h 410408"/>
              <a:gd name="connsiteX16" fmla="*/ 228232 w 410461"/>
              <a:gd name="connsiteY16" fmla="*/ 297920 h 410408"/>
              <a:gd name="connsiteX17" fmla="*/ 244437 w 410461"/>
              <a:gd name="connsiteY17" fmla="*/ 296744 h 410408"/>
              <a:gd name="connsiteX18" fmla="*/ 270297 w 410461"/>
              <a:gd name="connsiteY18" fmla="*/ 285576 h 410408"/>
              <a:gd name="connsiteX19" fmla="*/ 297752 w 410461"/>
              <a:gd name="connsiteY19" fmla="*/ 241576 h 410408"/>
              <a:gd name="connsiteX20" fmla="*/ 295317 w 410461"/>
              <a:gd name="connsiteY20" fmla="*/ 209667 h 410408"/>
              <a:gd name="connsiteX21" fmla="*/ 281547 w 410461"/>
              <a:gd name="connsiteY21" fmla="*/ 185904 h 410408"/>
              <a:gd name="connsiteX22" fmla="*/ 233018 w 410461"/>
              <a:gd name="connsiteY22" fmla="*/ 163484 h 410408"/>
              <a:gd name="connsiteX23" fmla="*/ 195404 w 410461"/>
              <a:gd name="connsiteY23" fmla="*/ 163400 h 410408"/>
              <a:gd name="connsiteX24" fmla="*/ 182298 w 410461"/>
              <a:gd name="connsiteY24" fmla="*/ 112489 h 410408"/>
              <a:gd name="connsiteX25" fmla="*/ 166092 w 410461"/>
              <a:gd name="connsiteY25" fmla="*/ 113664 h 410408"/>
              <a:gd name="connsiteX26" fmla="*/ 140230 w 410461"/>
              <a:gd name="connsiteY26" fmla="*/ 124831 h 410408"/>
              <a:gd name="connsiteX27" fmla="*/ 112771 w 410461"/>
              <a:gd name="connsiteY27" fmla="*/ 168825 h 410408"/>
              <a:gd name="connsiteX28" fmla="*/ 115123 w 410461"/>
              <a:gd name="connsiteY28" fmla="*/ 200729 h 410408"/>
              <a:gd name="connsiteX29" fmla="*/ 128894 w 410461"/>
              <a:gd name="connsiteY29" fmla="*/ 224405 h 410408"/>
              <a:gd name="connsiteX30" fmla="*/ 177428 w 410461"/>
              <a:gd name="connsiteY30" fmla="*/ 246906 h 410408"/>
              <a:gd name="connsiteX31" fmla="*/ 215047 w 410461"/>
              <a:gd name="connsiteY31" fmla="*/ 246990 h 410408"/>
              <a:gd name="connsiteX32" fmla="*/ 219833 w 410461"/>
              <a:gd name="connsiteY32" fmla="*/ 246234 h 410408"/>
              <a:gd name="connsiteX33" fmla="*/ 230413 w 410461"/>
              <a:gd name="connsiteY33" fmla="*/ 225749 h 410408"/>
              <a:gd name="connsiteX34" fmla="*/ 214711 w 410461"/>
              <a:gd name="connsiteY34" fmla="*/ 214246 h 410408"/>
              <a:gd name="connsiteX35" fmla="*/ 177764 w 410461"/>
              <a:gd name="connsiteY35" fmla="*/ 214246 h 410408"/>
              <a:gd name="connsiteX36" fmla="*/ 162314 w 410461"/>
              <a:gd name="connsiteY36" fmla="*/ 209881 h 410408"/>
              <a:gd name="connsiteX37" fmla="*/ 144932 w 410461"/>
              <a:gd name="connsiteY37" fmla="*/ 184021 h 410408"/>
              <a:gd name="connsiteX38" fmla="*/ 152573 w 410461"/>
              <a:gd name="connsiteY38" fmla="*/ 157658 h 410408"/>
              <a:gd name="connsiteX39" fmla="*/ 180535 w 410461"/>
              <a:gd name="connsiteY39" fmla="*/ 145065 h 410408"/>
              <a:gd name="connsiteX40" fmla="*/ 271055 w 410461"/>
              <a:gd name="connsiteY40" fmla="*/ 145065 h 410408"/>
              <a:gd name="connsiteX41" fmla="*/ 276009 w 410461"/>
              <a:gd name="connsiteY41" fmla="*/ 144561 h 410408"/>
              <a:gd name="connsiteX42" fmla="*/ 287681 w 410461"/>
              <a:gd name="connsiteY42" fmla="*/ 125754 h 410408"/>
              <a:gd name="connsiteX43" fmla="*/ 271726 w 410461"/>
              <a:gd name="connsiteY43" fmla="*/ 112489 h 410408"/>
              <a:gd name="connsiteX44" fmla="*/ 252581 w 410461"/>
              <a:gd name="connsiteY44" fmla="*/ 112489 h 410408"/>
              <a:gd name="connsiteX45" fmla="*/ 223612 w 410461"/>
              <a:gd name="connsiteY45" fmla="*/ 112489 h 410408"/>
              <a:gd name="connsiteX46" fmla="*/ 182298 w 410461"/>
              <a:gd name="connsiteY46" fmla="*/ 112489 h 410408"/>
              <a:gd name="connsiteX47" fmla="*/ 205231 w 410461"/>
              <a:gd name="connsiteY47" fmla="*/ 0 h 410408"/>
              <a:gd name="connsiteX48" fmla="*/ 410461 w 410461"/>
              <a:gd name="connsiteY48" fmla="*/ 205204 h 410408"/>
              <a:gd name="connsiteX49" fmla="*/ 205231 w 410461"/>
              <a:gd name="connsiteY49" fmla="*/ 410408 h 410408"/>
              <a:gd name="connsiteX50" fmla="*/ 0 w 410461"/>
              <a:gd name="connsiteY50" fmla="*/ 205204 h 410408"/>
              <a:gd name="connsiteX51" fmla="*/ 205231 w 410461"/>
              <a:gd name="connsiteY51" fmla="*/ 0 h 410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410461" h="410408">
                <a:moveTo>
                  <a:pt x="195404" y="163400"/>
                </a:moveTo>
                <a:cubicBezTo>
                  <a:pt x="193808" y="163400"/>
                  <a:pt x="192129" y="163568"/>
                  <a:pt x="190618" y="164156"/>
                </a:cubicBezTo>
                <a:cubicBezTo>
                  <a:pt x="181886" y="167263"/>
                  <a:pt x="177436" y="175660"/>
                  <a:pt x="180039" y="184644"/>
                </a:cubicBezTo>
                <a:cubicBezTo>
                  <a:pt x="182054" y="191530"/>
                  <a:pt x="188519" y="196148"/>
                  <a:pt x="195739" y="196148"/>
                </a:cubicBezTo>
                <a:cubicBezTo>
                  <a:pt x="208082" y="196148"/>
                  <a:pt x="220424" y="196064"/>
                  <a:pt x="232682" y="196148"/>
                </a:cubicBezTo>
                <a:cubicBezTo>
                  <a:pt x="238224" y="196232"/>
                  <a:pt x="243429" y="197744"/>
                  <a:pt x="248131" y="200515"/>
                </a:cubicBezTo>
                <a:cubicBezTo>
                  <a:pt x="258038" y="206309"/>
                  <a:pt x="264084" y="214874"/>
                  <a:pt x="265511" y="226377"/>
                </a:cubicBezTo>
                <a:cubicBezTo>
                  <a:pt x="266854" y="236286"/>
                  <a:pt x="264251" y="245103"/>
                  <a:pt x="257870" y="252744"/>
                </a:cubicBezTo>
                <a:cubicBezTo>
                  <a:pt x="250650" y="261393"/>
                  <a:pt x="241246" y="265340"/>
                  <a:pt x="229995" y="265340"/>
                </a:cubicBezTo>
                <a:cubicBezTo>
                  <a:pt x="199770" y="265256"/>
                  <a:pt x="169628" y="265256"/>
                  <a:pt x="139486" y="265340"/>
                </a:cubicBezTo>
                <a:cubicBezTo>
                  <a:pt x="137806" y="265340"/>
                  <a:pt x="136043" y="265424"/>
                  <a:pt x="134448" y="265843"/>
                </a:cubicBezTo>
                <a:cubicBezTo>
                  <a:pt x="126472" y="268027"/>
                  <a:pt x="121350" y="276340"/>
                  <a:pt x="122861" y="284569"/>
                </a:cubicBezTo>
                <a:cubicBezTo>
                  <a:pt x="124289" y="292378"/>
                  <a:pt x="131257" y="298088"/>
                  <a:pt x="138730" y="297920"/>
                </a:cubicBezTo>
                <a:cubicBezTo>
                  <a:pt x="145111" y="297836"/>
                  <a:pt x="151492" y="297920"/>
                  <a:pt x="157873" y="297836"/>
                </a:cubicBezTo>
                <a:cubicBezTo>
                  <a:pt x="167529" y="297836"/>
                  <a:pt x="177268" y="297836"/>
                  <a:pt x="186924" y="297836"/>
                </a:cubicBezTo>
                <a:cubicBezTo>
                  <a:pt x="186924" y="297920"/>
                  <a:pt x="186924" y="297920"/>
                  <a:pt x="186924" y="297920"/>
                </a:cubicBezTo>
                <a:cubicBezTo>
                  <a:pt x="200693" y="297920"/>
                  <a:pt x="214463" y="297920"/>
                  <a:pt x="228232" y="297920"/>
                </a:cubicBezTo>
                <a:cubicBezTo>
                  <a:pt x="233690" y="298004"/>
                  <a:pt x="239063" y="297836"/>
                  <a:pt x="244437" y="296744"/>
                </a:cubicBezTo>
                <a:cubicBezTo>
                  <a:pt x="253756" y="294813"/>
                  <a:pt x="262572" y="291286"/>
                  <a:pt x="270297" y="285576"/>
                </a:cubicBezTo>
                <a:cubicBezTo>
                  <a:pt x="285242" y="274576"/>
                  <a:pt x="294645" y="260050"/>
                  <a:pt x="297752" y="241576"/>
                </a:cubicBezTo>
                <a:cubicBezTo>
                  <a:pt x="299515" y="230744"/>
                  <a:pt x="298675" y="220080"/>
                  <a:pt x="295317" y="209667"/>
                </a:cubicBezTo>
                <a:cubicBezTo>
                  <a:pt x="292462" y="200767"/>
                  <a:pt x="287845" y="192873"/>
                  <a:pt x="281547" y="185904"/>
                </a:cubicBezTo>
                <a:cubicBezTo>
                  <a:pt x="268534" y="171629"/>
                  <a:pt x="252329" y="163988"/>
                  <a:pt x="233018" y="163484"/>
                </a:cubicBezTo>
                <a:cubicBezTo>
                  <a:pt x="220508" y="163064"/>
                  <a:pt x="207998" y="163316"/>
                  <a:pt x="195404" y="163400"/>
                </a:cubicBezTo>
                <a:close/>
                <a:moveTo>
                  <a:pt x="182298" y="112489"/>
                </a:moveTo>
                <a:cubicBezTo>
                  <a:pt x="176840" y="112405"/>
                  <a:pt x="171382" y="112573"/>
                  <a:pt x="166092" y="113664"/>
                </a:cubicBezTo>
                <a:cubicBezTo>
                  <a:pt x="156688" y="115595"/>
                  <a:pt x="147955" y="119122"/>
                  <a:pt x="140230" y="124831"/>
                </a:cubicBezTo>
                <a:cubicBezTo>
                  <a:pt x="125199" y="135829"/>
                  <a:pt x="115878" y="150354"/>
                  <a:pt x="112771" y="168825"/>
                </a:cubicBezTo>
                <a:cubicBezTo>
                  <a:pt x="110924" y="179656"/>
                  <a:pt x="111764" y="190318"/>
                  <a:pt x="115123" y="200729"/>
                </a:cubicBezTo>
                <a:cubicBezTo>
                  <a:pt x="118062" y="209545"/>
                  <a:pt x="122596" y="217521"/>
                  <a:pt x="128894" y="224405"/>
                </a:cubicBezTo>
                <a:cubicBezTo>
                  <a:pt x="141909" y="238762"/>
                  <a:pt x="158115" y="246402"/>
                  <a:pt x="177428" y="246906"/>
                </a:cubicBezTo>
                <a:cubicBezTo>
                  <a:pt x="189940" y="247242"/>
                  <a:pt x="202535" y="247074"/>
                  <a:pt x="215047" y="246990"/>
                </a:cubicBezTo>
                <a:cubicBezTo>
                  <a:pt x="216642" y="246990"/>
                  <a:pt x="218322" y="246822"/>
                  <a:pt x="219833" y="246234"/>
                </a:cubicBezTo>
                <a:cubicBezTo>
                  <a:pt x="228566" y="243128"/>
                  <a:pt x="233016" y="234648"/>
                  <a:pt x="230413" y="225749"/>
                </a:cubicBezTo>
                <a:cubicBezTo>
                  <a:pt x="228398" y="218864"/>
                  <a:pt x="221932" y="214246"/>
                  <a:pt x="214711" y="214246"/>
                </a:cubicBezTo>
                <a:cubicBezTo>
                  <a:pt x="202367" y="214246"/>
                  <a:pt x="190108" y="214330"/>
                  <a:pt x="177764" y="214246"/>
                </a:cubicBezTo>
                <a:cubicBezTo>
                  <a:pt x="172306" y="214162"/>
                  <a:pt x="167016" y="212651"/>
                  <a:pt x="162314" y="209881"/>
                </a:cubicBezTo>
                <a:cubicBezTo>
                  <a:pt x="152405" y="204087"/>
                  <a:pt x="146443" y="195524"/>
                  <a:pt x="144932" y="184021"/>
                </a:cubicBezTo>
                <a:cubicBezTo>
                  <a:pt x="143672" y="174114"/>
                  <a:pt x="146275" y="165299"/>
                  <a:pt x="152573" y="157658"/>
                </a:cubicBezTo>
                <a:cubicBezTo>
                  <a:pt x="159795" y="149011"/>
                  <a:pt x="169283" y="145065"/>
                  <a:pt x="180535" y="145065"/>
                </a:cubicBezTo>
                <a:cubicBezTo>
                  <a:pt x="210680" y="145149"/>
                  <a:pt x="240825" y="145149"/>
                  <a:pt x="271055" y="145065"/>
                </a:cubicBezTo>
                <a:cubicBezTo>
                  <a:pt x="272650" y="145065"/>
                  <a:pt x="274413" y="144981"/>
                  <a:pt x="276009" y="144561"/>
                </a:cubicBezTo>
                <a:cubicBezTo>
                  <a:pt x="284070" y="142378"/>
                  <a:pt x="289192" y="134066"/>
                  <a:pt x="287681" y="125754"/>
                </a:cubicBezTo>
                <a:cubicBezTo>
                  <a:pt x="286253" y="118030"/>
                  <a:pt x="279200" y="112321"/>
                  <a:pt x="271726" y="112489"/>
                </a:cubicBezTo>
                <a:cubicBezTo>
                  <a:pt x="265345" y="112573"/>
                  <a:pt x="258963" y="112489"/>
                  <a:pt x="252581" y="112489"/>
                </a:cubicBezTo>
                <a:cubicBezTo>
                  <a:pt x="242925" y="112573"/>
                  <a:pt x="233268" y="112489"/>
                  <a:pt x="223612" y="112489"/>
                </a:cubicBezTo>
                <a:cubicBezTo>
                  <a:pt x="209841" y="112489"/>
                  <a:pt x="196069" y="112489"/>
                  <a:pt x="182298" y="112489"/>
                </a:cubicBezTo>
                <a:close/>
                <a:moveTo>
                  <a:pt x="205231" y="0"/>
                </a:moveTo>
                <a:cubicBezTo>
                  <a:pt x="318576" y="0"/>
                  <a:pt x="410461" y="91873"/>
                  <a:pt x="410461" y="205204"/>
                </a:cubicBezTo>
                <a:cubicBezTo>
                  <a:pt x="410461" y="318535"/>
                  <a:pt x="318576" y="410408"/>
                  <a:pt x="205231" y="410408"/>
                </a:cubicBezTo>
                <a:cubicBezTo>
                  <a:pt x="91885" y="410408"/>
                  <a:pt x="0" y="318535"/>
                  <a:pt x="0" y="205204"/>
                </a:cubicBezTo>
                <a:cubicBezTo>
                  <a:pt x="0" y="91873"/>
                  <a:pt x="91885" y="0"/>
                  <a:pt x="205231" y="0"/>
                </a:cubicBezTo>
                <a:close/>
              </a:path>
            </a:pathLst>
          </a:custGeom>
          <a:solidFill>
            <a:schemeClr val="tx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7200"/>
          </a:p>
        </p:txBody>
      </p:sp>
      <p:sp>
        <p:nvSpPr>
          <p:cNvPr id="7" name="Freeform 6"/>
          <p:cNvSpPr>
            <a:spLocks noChangeAspect="1"/>
          </p:cNvSpPr>
          <p:nvPr userDrawn="1"/>
        </p:nvSpPr>
        <p:spPr>
          <a:xfrm>
            <a:off x="3095195" y="12827906"/>
            <a:ext cx="410461" cy="410408"/>
          </a:xfrm>
          <a:custGeom>
            <a:avLst/>
            <a:gdLst>
              <a:gd name="connsiteX0" fmla="*/ 523878 w 1828800"/>
              <a:gd name="connsiteY0" fmla="*/ 711949 h 1828800"/>
              <a:gd name="connsiteX1" fmla="*/ 512051 w 1828800"/>
              <a:gd name="connsiteY1" fmla="*/ 723774 h 1828800"/>
              <a:gd name="connsiteX2" fmla="*/ 512051 w 1828800"/>
              <a:gd name="connsiteY2" fmla="*/ 1012301 h 1828800"/>
              <a:gd name="connsiteX3" fmla="*/ 512051 w 1828800"/>
              <a:gd name="connsiteY3" fmla="*/ 1303194 h 1828800"/>
              <a:gd name="connsiteX4" fmla="*/ 522695 w 1828800"/>
              <a:gd name="connsiteY4" fmla="*/ 1313836 h 1828800"/>
              <a:gd name="connsiteX5" fmla="*/ 692214 w 1828800"/>
              <a:gd name="connsiteY5" fmla="*/ 1313836 h 1828800"/>
              <a:gd name="connsiteX6" fmla="*/ 702070 w 1828800"/>
              <a:gd name="connsiteY6" fmla="*/ 1303982 h 1828800"/>
              <a:gd name="connsiteX7" fmla="*/ 702070 w 1828800"/>
              <a:gd name="connsiteY7" fmla="*/ 722197 h 1828800"/>
              <a:gd name="connsiteX8" fmla="*/ 691820 w 1828800"/>
              <a:gd name="connsiteY8" fmla="*/ 711949 h 1828800"/>
              <a:gd name="connsiteX9" fmla="*/ 523878 w 1828800"/>
              <a:gd name="connsiteY9" fmla="*/ 711949 h 1828800"/>
              <a:gd name="connsiteX10" fmla="*/ 1208122 w 1828800"/>
              <a:gd name="connsiteY10" fmla="*/ 697778 h 1828800"/>
              <a:gd name="connsiteX11" fmla="*/ 1136675 w 1828800"/>
              <a:gd name="connsiteY11" fmla="*/ 699996 h 1828800"/>
              <a:gd name="connsiteX12" fmla="*/ 1028271 w 1828800"/>
              <a:gd name="connsiteY12" fmla="*/ 753613 h 1828800"/>
              <a:gd name="connsiteX13" fmla="*/ 997130 w 1828800"/>
              <a:gd name="connsiteY13" fmla="*/ 789884 h 1828800"/>
              <a:gd name="connsiteX14" fmla="*/ 997130 w 1828800"/>
              <a:gd name="connsiteY14" fmla="*/ 782787 h 1828800"/>
              <a:gd name="connsiteX15" fmla="*/ 997130 w 1828800"/>
              <a:gd name="connsiteY15" fmla="*/ 722073 h 1828800"/>
              <a:gd name="connsiteX16" fmla="*/ 987275 w 1828800"/>
              <a:gd name="connsiteY16" fmla="*/ 711823 h 1828800"/>
              <a:gd name="connsiteX17" fmla="*/ 826444 w 1828800"/>
              <a:gd name="connsiteY17" fmla="*/ 711823 h 1828800"/>
              <a:gd name="connsiteX18" fmla="*/ 815406 w 1828800"/>
              <a:gd name="connsiteY18" fmla="*/ 722862 h 1828800"/>
              <a:gd name="connsiteX19" fmla="*/ 815406 w 1828800"/>
              <a:gd name="connsiteY19" fmla="*/ 1303192 h 1828800"/>
              <a:gd name="connsiteX20" fmla="*/ 826049 w 1828800"/>
              <a:gd name="connsiteY20" fmla="*/ 1313836 h 1828800"/>
              <a:gd name="connsiteX21" fmla="*/ 991611 w 1828800"/>
              <a:gd name="connsiteY21" fmla="*/ 1313836 h 1828800"/>
              <a:gd name="connsiteX22" fmla="*/ 1004619 w 1828800"/>
              <a:gd name="connsiteY22" fmla="*/ 1300826 h 1828800"/>
              <a:gd name="connsiteX23" fmla="*/ 1005014 w 1828800"/>
              <a:gd name="connsiteY23" fmla="*/ 1023277 h 1828800"/>
              <a:gd name="connsiteX24" fmla="*/ 1008561 w 1828800"/>
              <a:gd name="connsiteY24" fmla="*/ 961381 h 1828800"/>
              <a:gd name="connsiteX25" fmla="*/ 1036549 w 1828800"/>
              <a:gd name="connsiteY25" fmla="*/ 893176 h 1828800"/>
              <a:gd name="connsiteX26" fmla="*/ 1120513 w 1828800"/>
              <a:gd name="connsiteY26" fmla="*/ 864002 h 1828800"/>
              <a:gd name="connsiteX27" fmla="*/ 1201323 w 1828800"/>
              <a:gd name="connsiteY27" fmla="*/ 928264 h 1828800"/>
              <a:gd name="connsiteX28" fmla="*/ 1209601 w 1828800"/>
              <a:gd name="connsiteY28" fmla="*/ 1000017 h 1828800"/>
              <a:gd name="connsiteX29" fmla="*/ 1209601 w 1828800"/>
              <a:gd name="connsiteY29" fmla="*/ 1302009 h 1828800"/>
              <a:gd name="connsiteX30" fmla="*/ 1221032 w 1828800"/>
              <a:gd name="connsiteY30" fmla="*/ 1313836 h 1828800"/>
              <a:gd name="connsiteX31" fmla="*/ 1387382 w 1828800"/>
              <a:gd name="connsiteY31" fmla="*/ 1313836 h 1828800"/>
              <a:gd name="connsiteX32" fmla="*/ 1399208 w 1828800"/>
              <a:gd name="connsiteY32" fmla="*/ 1302009 h 1828800"/>
              <a:gd name="connsiteX33" fmla="*/ 1398026 w 1828800"/>
              <a:gd name="connsiteY33" fmla="*/ 953496 h 1828800"/>
              <a:gd name="connsiteX34" fmla="*/ 1380287 w 1828800"/>
              <a:gd name="connsiteY34" fmla="*/ 829308 h 1828800"/>
              <a:gd name="connsiteX35" fmla="*/ 1277796 w 1828800"/>
              <a:gd name="connsiteY35" fmla="*/ 714189 h 1828800"/>
              <a:gd name="connsiteX36" fmla="*/ 1208122 w 1828800"/>
              <a:gd name="connsiteY36" fmla="*/ 697778 h 1828800"/>
              <a:gd name="connsiteX37" fmla="*/ 608287 w 1828800"/>
              <a:gd name="connsiteY37" fmla="*/ 414293 h 1828800"/>
              <a:gd name="connsiteX38" fmla="*/ 497977 w 1828800"/>
              <a:gd name="connsiteY38" fmla="*/ 522326 h 1828800"/>
              <a:gd name="connsiteX39" fmla="*/ 603953 w 1828800"/>
              <a:gd name="connsiteY39" fmla="*/ 633119 h 1828800"/>
              <a:gd name="connsiteX40" fmla="*/ 716233 w 1828800"/>
              <a:gd name="connsiteY40" fmla="*/ 525086 h 1828800"/>
              <a:gd name="connsiteX41" fmla="*/ 608287 w 1828800"/>
              <a:gd name="connsiteY41" fmla="*/ 414293 h 1828800"/>
              <a:gd name="connsiteX42" fmla="*/ 914400 w 1828800"/>
              <a:gd name="connsiteY42" fmla="*/ 0 h 1828800"/>
              <a:gd name="connsiteX43" fmla="*/ 1828800 w 1828800"/>
              <a:gd name="connsiteY43" fmla="*/ 914400 h 1828800"/>
              <a:gd name="connsiteX44" fmla="*/ 914400 w 1828800"/>
              <a:gd name="connsiteY44" fmla="*/ 1828800 h 1828800"/>
              <a:gd name="connsiteX45" fmla="*/ 0 w 1828800"/>
              <a:gd name="connsiteY45" fmla="*/ 914400 h 1828800"/>
              <a:gd name="connsiteX46" fmla="*/ 914400 w 1828800"/>
              <a:gd name="connsiteY46" fmla="*/ 0 h 182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828800" h="1828800">
                <a:moveTo>
                  <a:pt x="523878" y="711949"/>
                </a:moveTo>
                <a:cubicBezTo>
                  <a:pt x="512051" y="711949"/>
                  <a:pt x="512051" y="711949"/>
                  <a:pt x="512051" y="723774"/>
                </a:cubicBezTo>
                <a:cubicBezTo>
                  <a:pt x="512051" y="819950"/>
                  <a:pt x="512051" y="916126"/>
                  <a:pt x="512051" y="1012301"/>
                </a:cubicBezTo>
                <a:cubicBezTo>
                  <a:pt x="512051" y="1109266"/>
                  <a:pt x="512051" y="1206230"/>
                  <a:pt x="512051" y="1303194"/>
                </a:cubicBezTo>
                <a:cubicBezTo>
                  <a:pt x="512051" y="1313442"/>
                  <a:pt x="512445" y="1313836"/>
                  <a:pt x="522695" y="1313836"/>
                </a:cubicBezTo>
                <a:cubicBezTo>
                  <a:pt x="579070" y="1313836"/>
                  <a:pt x="635839" y="1313836"/>
                  <a:pt x="692214" y="1313836"/>
                </a:cubicBezTo>
                <a:cubicBezTo>
                  <a:pt x="699705" y="1313836"/>
                  <a:pt x="702070" y="1311471"/>
                  <a:pt x="702070" y="1303982"/>
                </a:cubicBezTo>
                <a:cubicBezTo>
                  <a:pt x="702070" y="1110054"/>
                  <a:pt x="702070" y="916126"/>
                  <a:pt x="702070" y="722197"/>
                </a:cubicBezTo>
                <a:cubicBezTo>
                  <a:pt x="702070" y="714314"/>
                  <a:pt x="699705" y="711949"/>
                  <a:pt x="691820" y="711949"/>
                </a:cubicBezTo>
                <a:cubicBezTo>
                  <a:pt x="635839" y="712343"/>
                  <a:pt x="579859" y="711949"/>
                  <a:pt x="523878" y="711949"/>
                </a:cubicBezTo>
                <a:close/>
                <a:moveTo>
                  <a:pt x="1208122" y="697778"/>
                </a:moveTo>
                <a:cubicBezTo>
                  <a:pt x="1184569" y="695560"/>
                  <a:pt x="1160721" y="696448"/>
                  <a:pt x="1136675" y="699996"/>
                </a:cubicBezTo>
                <a:cubicBezTo>
                  <a:pt x="1094890" y="706304"/>
                  <a:pt x="1058230" y="723650"/>
                  <a:pt x="1028271" y="753613"/>
                </a:cubicBezTo>
                <a:cubicBezTo>
                  <a:pt x="1017234" y="764652"/>
                  <a:pt x="1007773" y="777662"/>
                  <a:pt x="997130" y="789884"/>
                </a:cubicBezTo>
                <a:cubicBezTo>
                  <a:pt x="997130" y="787912"/>
                  <a:pt x="997130" y="785153"/>
                  <a:pt x="997130" y="782787"/>
                </a:cubicBezTo>
                <a:cubicBezTo>
                  <a:pt x="997130" y="762681"/>
                  <a:pt x="996736" y="742180"/>
                  <a:pt x="997130" y="722073"/>
                </a:cubicBezTo>
                <a:cubicBezTo>
                  <a:pt x="997524" y="714189"/>
                  <a:pt x="995553" y="711823"/>
                  <a:pt x="987275" y="711823"/>
                </a:cubicBezTo>
                <a:cubicBezTo>
                  <a:pt x="933664" y="712217"/>
                  <a:pt x="880054" y="711823"/>
                  <a:pt x="826444" y="711823"/>
                </a:cubicBezTo>
                <a:cubicBezTo>
                  <a:pt x="815800" y="711823"/>
                  <a:pt x="815406" y="711823"/>
                  <a:pt x="815406" y="722862"/>
                </a:cubicBezTo>
                <a:cubicBezTo>
                  <a:pt x="815406" y="916437"/>
                  <a:pt x="815406" y="1109617"/>
                  <a:pt x="815406" y="1303192"/>
                </a:cubicBezTo>
                <a:cubicBezTo>
                  <a:pt x="815406" y="1313442"/>
                  <a:pt x="815800" y="1313836"/>
                  <a:pt x="826049" y="1313836"/>
                </a:cubicBezTo>
                <a:cubicBezTo>
                  <a:pt x="881237" y="1313836"/>
                  <a:pt x="936424" y="1313836"/>
                  <a:pt x="991611" y="1313836"/>
                </a:cubicBezTo>
                <a:cubicBezTo>
                  <a:pt x="1004619" y="1313836"/>
                  <a:pt x="1004619" y="1313836"/>
                  <a:pt x="1004619" y="1300826"/>
                </a:cubicBezTo>
                <a:cubicBezTo>
                  <a:pt x="1004619" y="1208178"/>
                  <a:pt x="1004619" y="1115531"/>
                  <a:pt x="1005014" y="1023277"/>
                </a:cubicBezTo>
                <a:cubicBezTo>
                  <a:pt x="1005014" y="1002382"/>
                  <a:pt x="1006196" y="981881"/>
                  <a:pt x="1008561" y="961381"/>
                </a:cubicBezTo>
                <a:cubicBezTo>
                  <a:pt x="1011321" y="936149"/>
                  <a:pt x="1018810" y="912100"/>
                  <a:pt x="1036549" y="893176"/>
                </a:cubicBezTo>
                <a:cubicBezTo>
                  <a:pt x="1059018" y="868339"/>
                  <a:pt x="1088977" y="862819"/>
                  <a:pt x="1120513" y="864002"/>
                </a:cubicBezTo>
                <a:cubicBezTo>
                  <a:pt x="1164268" y="865973"/>
                  <a:pt x="1189497" y="886080"/>
                  <a:pt x="1201323" y="928264"/>
                </a:cubicBezTo>
                <a:cubicBezTo>
                  <a:pt x="1208024" y="951524"/>
                  <a:pt x="1209601" y="975573"/>
                  <a:pt x="1209601" y="1000017"/>
                </a:cubicBezTo>
                <a:cubicBezTo>
                  <a:pt x="1209601" y="1100549"/>
                  <a:pt x="1209601" y="1201082"/>
                  <a:pt x="1209601" y="1302009"/>
                </a:cubicBezTo>
                <a:cubicBezTo>
                  <a:pt x="1209601" y="1313836"/>
                  <a:pt x="1209601" y="1313836"/>
                  <a:pt x="1221032" y="1313836"/>
                </a:cubicBezTo>
                <a:cubicBezTo>
                  <a:pt x="1276614" y="1313836"/>
                  <a:pt x="1332195" y="1313836"/>
                  <a:pt x="1387382" y="1313836"/>
                </a:cubicBezTo>
                <a:cubicBezTo>
                  <a:pt x="1399208" y="1313836"/>
                  <a:pt x="1399208" y="1313836"/>
                  <a:pt x="1399208" y="1302009"/>
                </a:cubicBezTo>
                <a:cubicBezTo>
                  <a:pt x="1398814" y="1185706"/>
                  <a:pt x="1398420" y="1069798"/>
                  <a:pt x="1398026" y="953496"/>
                </a:cubicBezTo>
                <a:cubicBezTo>
                  <a:pt x="1397631" y="911311"/>
                  <a:pt x="1392901" y="869521"/>
                  <a:pt x="1380287" y="829308"/>
                </a:cubicBezTo>
                <a:cubicBezTo>
                  <a:pt x="1363336" y="775691"/>
                  <a:pt x="1331407" y="734689"/>
                  <a:pt x="1277796" y="714189"/>
                </a:cubicBezTo>
                <a:cubicBezTo>
                  <a:pt x="1254933" y="705318"/>
                  <a:pt x="1231675" y="699996"/>
                  <a:pt x="1208122" y="697778"/>
                </a:cubicBezTo>
                <a:close/>
                <a:moveTo>
                  <a:pt x="608287" y="414293"/>
                </a:moveTo>
                <a:cubicBezTo>
                  <a:pt x="547617" y="413899"/>
                  <a:pt x="497977" y="462396"/>
                  <a:pt x="497977" y="522326"/>
                </a:cubicBezTo>
                <a:cubicBezTo>
                  <a:pt x="497583" y="582651"/>
                  <a:pt x="545647" y="631937"/>
                  <a:pt x="603953" y="633119"/>
                </a:cubicBezTo>
                <a:cubicBezTo>
                  <a:pt x="664624" y="634302"/>
                  <a:pt x="715445" y="586594"/>
                  <a:pt x="716233" y="525086"/>
                </a:cubicBezTo>
                <a:cubicBezTo>
                  <a:pt x="717021" y="463973"/>
                  <a:pt x="668564" y="414688"/>
                  <a:pt x="608287" y="414293"/>
                </a:cubicBezTo>
                <a:close/>
                <a:moveTo>
                  <a:pt x="914400" y="0"/>
                </a:moveTo>
                <a:cubicBezTo>
                  <a:pt x="1419409" y="0"/>
                  <a:pt x="1828800" y="409391"/>
                  <a:pt x="1828800" y="914400"/>
                </a:cubicBezTo>
                <a:cubicBezTo>
                  <a:pt x="1828800" y="1419409"/>
                  <a:pt x="1419409" y="1828800"/>
                  <a:pt x="914400" y="1828800"/>
                </a:cubicBezTo>
                <a:cubicBezTo>
                  <a:pt x="409391" y="1828800"/>
                  <a:pt x="0" y="1419409"/>
                  <a:pt x="0" y="914400"/>
                </a:cubicBezTo>
                <a:cubicBezTo>
                  <a:pt x="0" y="409391"/>
                  <a:pt x="409391" y="0"/>
                  <a:pt x="914400" y="0"/>
                </a:cubicBezTo>
                <a:close/>
              </a:path>
            </a:pathLst>
          </a:custGeom>
          <a:solidFill>
            <a:schemeClr val="tx2">
              <a:lumMod val="25000"/>
              <a:lumOff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7200"/>
          </a:p>
        </p:txBody>
      </p:sp>
      <p:sp>
        <p:nvSpPr>
          <p:cNvPr id="8" name="Freeform 79"/>
          <p:cNvSpPr>
            <a:spLocks noChangeAspect="1" noChangeArrowheads="1"/>
          </p:cNvSpPr>
          <p:nvPr userDrawn="1"/>
        </p:nvSpPr>
        <p:spPr bwMode="auto">
          <a:xfrm>
            <a:off x="2149160" y="12827906"/>
            <a:ext cx="410461" cy="410408"/>
          </a:xfrm>
          <a:custGeom>
            <a:avLst/>
            <a:gdLst>
              <a:gd name="T0" fmla="*/ 130447 w 479"/>
              <a:gd name="T1" fmla="*/ 0 h 471"/>
              <a:gd name="T2" fmla="*/ 130447 w 479"/>
              <a:gd name="T3" fmla="*/ 0 h 471"/>
              <a:gd name="T4" fmla="*/ 0 w 479"/>
              <a:gd name="T5" fmla="*/ 126130 h 471"/>
              <a:gd name="T6" fmla="*/ 130447 w 479"/>
              <a:gd name="T7" fmla="*/ 256629 h 471"/>
              <a:gd name="T8" fmla="*/ 259806 w 479"/>
              <a:gd name="T9" fmla="*/ 126130 h 471"/>
              <a:gd name="T10" fmla="*/ 130447 w 479"/>
              <a:gd name="T11" fmla="*/ 0 h 471"/>
              <a:gd name="T12" fmla="*/ 159254 w 479"/>
              <a:gd name="T13" fmla="*/ 87363 h 471"/>
              <a:gd name="T14" fmla="*/ 159254 w 479"/>
              <a:gd name="T15" fmla="*/ 87363 h 471"/>
              <a:gd name="T16" fmla="*/ 139687 w 479"/>
              <a:gd name="T17" fmla="*/ 87363 h 471"/>
              <a:gd name="T18" fmla="*/ 135339 w 479"/>
              <a:gd name="T19" fmla="*/ 97191 h 471"/>
              <a:gd name="T20" fmla="*/ 135339 w 479"/>
              <a:gd name="T21" fmla="*/ 106474 h 471"/>
              <a:gd name="T22" fmla="*/ 159254 w 479"/>
              <a:gd name="T23" fmla="*/ 106474 h 471"/>
              <a:gd name="T24" fmla="*/ 159254 w 479"/>
              <a:gd name="T25" fmla="*/ 131045 h 471"/>
              <a:gd name="T26" fmla="*/ 135339 w 479"/>
              <a:gd name="T27" fmla="*/ 131045 h 471"/>
              <a:gd name="T28" fmla="*/ 135339 w 479"/>
              <a:gd name="T29" fmla="*/ 188923 h 471"/>
              <a:gd name="T30" fmla="*/ 115772 w 479"/>
              <a:gd name="T31" fmla="*/ 188923 h 471"/>
              <a:gd name="T32" fmla="*/ 115772 w 479"/>
              <a:gd name="T33" fmla="*/ 131045 h 471"/>
              <a:gd name="T34" fmla="*/ 91856 w 479"/>
              <a:gd name="T35" fmla="*/ 131045 h 471"/>
              <a:gd name="T36" fmla="*/ 91856 w 479"/>
              <a:gd name="T37" fmla="*/ 106474 h 471"/>
              <a:gd name="T38" fmla="*/ 115772 w 479"/>
              <a:gd name="T39" fmla="*/ 106474 h 471"/>
              <a:gd name="T40" fmla="*/ 115772 w 479"/>
              <a:gd name="T41" fmla="*/ 97191 h 471"/>
              <a:gd name="T42" fmla="*/ 139687 w 479"/>
              <a:gd name="T43" fmla="*/ 68252 h 471"/>
              <a:gd name="T44" fmla="*/ 159254 w 479"/>
              <a:gd name="T45" fmla="*/ 68252 h 471"/>
              <a:gd name="T46" fmla="*/ 159254 w 479"/>
              <a:gd name="T47" fmla="*/ 87363 h 47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3"/>
                  <a:pt x="106" y="470"/>
                  <a:pt x="240" y="470"/>
                </a:cubicBezTo>
                <a:cubicBezTo>
                  <a:pt x="372" y="470"/>
                  <a:pt x="478" y="363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293" y="160"/>
                </a:moveTo>
                <a:lnTo>
                  <a:pt x="293" y="160"/>
                </a:lnTo>
                <a:cubicBezTo>
                  <a:pt x="257" y="160"/>
                  <a:pt x="257" y="160"/>
                  <a:pt x="257" y="160"/>
                </a:cubicBezTo>
                <a:cubicBezTo>
                  <a:pt x="257" y="160"/>
                  <a:pt x="249" y="169"/>
                  <a:pt x="249" y="178"/>
                </a:cubicBezTo>
                <a:cubicBezTo>
                  <a:pt x="249" y="195"/>
                  <a:pt x="249" y="195"/>
                  <a:pt x="249" y="195"/>
                </a:cubicBezTo>
                <a:cubicBezTo>
                  <a:pt x="293" y="195"/>
                  <a:pt x="293" y="195"/>
                  <a:pt x="293" y="195"/>
                </a:cubicBezTo>
                <a:cubicBezTo>
                  <a:pt x="293" y="240"/>
                  <a:pt x="293" y="240"/>
                  <a:pt x="293" y="240"/>
                </a:cubicBezTo>
                <a:cubicBezTo>
                  <a:pt x="249" y="240"/>
                  <a:pt x="249" y="240"/>
                  <a:pt x="249" y="240"/>
                </a:cubicBezTo>
                <a:cubicBezTo>
                  <a:pt x="249" y="346"/>
                  <a:pt x="249" y="346"/>
                  <a:pt x="249" y="346"/>
                </a:cubicBezTo>
                <a:cubicBezTo>
                  <a:pt x="213" y="346"/>
                  <a:pt x="213" y="346"/>
                  <a:pt x="213" y="346"/>
                </a:cubicBezTo>
                <a:cubicBezTo>
                  <a:pt x="213" y="240"/>
                  <a:pt x="213" y="240"/>
                  <a:pt x="213" y="240"/>
                </a:cubicBezTo>
                <a:cubicBezTo>
                  <a:pt x="169" y="240"/>
                  <a:pt x="169" y="240"/>
                  <a:pt x="169" y="240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213" y="195"/>
                  <a:pt x="213" y="195"/>
                  <a:pt x="213" y="195"/>
                </a:cubicBezTo>
                <a:cubicBezTo>
                  <a:pt x="213" y="178"/>
                  <a:pt x="213" y="178"/>
                  <a:pt x="213" y="178"/>
                </a:cubicBezTo>
                <a:cubicBezTo>
                  <a:pt x="213" y="151"/>
                  <a:pt x="230" y="125"/>
                  <a:pt x="257" y="125"/>
                </a:cubicBezTo>
                <a:cubicBezTo>
                  <a:pt x="293" y="125"/>
                  <a:pt x="293" y="125"/>
                  <a:pt x="293" y="125"/>
                </a:cubicBezTo>
                <a:lnTo>
                  <a:pt x="293" y="160"/>
                </a:lnTo>
                <a:close/>
              </a:path>
            </a:pathLst>
          </a:custGeom>
          <a:solidFill>
            <a:schemeClr val="tx2">
              <a:lumMod val="25000"/>
              <a:lumOff val="75000"/>
            </a:schemeClr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" name="Freeform 86"/>
          <p:cNvSpPr>
            <a:spLocks noChangeAspect="1" noChangeArrowheads="1"/>
          </p:cNvSpPr>
          <p:nvPr userDrawn="1"/>
        </p:nvSpPr>
        <p:spPr bwMode="auto">
          <a:xfrm>
            <a:off x="2622651" y="12827906"/>
            <a:ext cx="410461" cy="410408"/>
          </a:xfrm>
          <a:custGeom>
            <a:avLst/>
            <a:gdLst>
              <a:gd name="T0" fmla="*/ 130423 w 480"/>
              <a:gd name="T1" fmla="*/ 0 h 471"/>
              <a:gd name="T2" fmla="*/ 130423 w 480"/>
              <a:gd name="T3" fmla="*/ 0 h 471"/>
              <a:gd name="T4" fmla="*/ 0 w 480"/>
              <a:gd name="T5" fmla="*/ 126130 h 471"/>
              <a:gd name="T6" fmla="*/ 130423 w 480"/>
              <a:gd name="T7" fmla="*/ 256629 h 471"/>
              <a:gd name="T8" fmla="*/ 261391 w 480"/>
              <a:gd name="T9" fmla="*/ 126130 h 471"/>
              <a:gd name="T10" fmla="*/ 130423 w 480"/>
              <a:gd name="T11" fmla="*/ 0 h 471"/>
              <a:gd name="T12" fmla="*/ 183902 w 480"/>
              <a:gd name="T13" fmla="*/ 106474 h 471"/>
              <a:gd name="T14" fmla="*/ 183902 w 480"/>
              <a:gd name="T15" fmla="*/ 106474 h 471"/>
              <a:gd name="T16" fmla="*/ 183902 w 480"/>
              <a:gd name="T17" fmla="*/ 106474 h 471"/>
              <a:gd name="T18" fmla="*/ 111323 w 480"/>
              <a:gd name="T19" fmla="*/ 179094 h 471"/>
              <a:gd name="T20" fmla="*/ 72578 w 480"/>
              <a:gd name="T21" fmla="*/ 169266 h 471"/>
              <a:gd name="T22" fmla="*/ 77490 w 480"/>
              <a:gd name="T23" fmla="*/ 169266 h 471"/>
              <a:gd name="T24" fmla="*/ 111323 w 480"/>
              <a:gd name="T25" fmla="*/ 159984 h 471"/>
              <a:gd name="T26" fmla="*/ 87312 w 480"/>
              <a:gd name="T27" fmla="*/ 140327 h 471"/>
              <a:gd name="T28" fmla="*/ 92224 w 480"/>
              <a:gd name="T29" fmla="*/ 140327 h 471"/>
              <a:gd name="T30" fmla="*/ 97135 w 480"/>
              <a:gd name="T31" fmla="*/ 140327 h 471"/>
              <a:gd name="T32" fmla="*/ 77490 w 480"/>
              <a:gd name="T33" fmla="*/ 116302 h 471"/>
              <a:gd name="T34" fmla="*/ 77490 w 480"/>
              <a:gd name="T35" fmla="*/ 116302 h 471"/>
              <a:gd name="T36" fmla="*/ 87312 w 480"/>
              <a:gd name="T37" fmla="*/ 116302 h 471"/>
              <a:gd name="T38" fmla="*/ 77490 w 480"/>
              <a:gd name="T39" fmla="*/ 97191 h 471"/>
              <a:gd name="T40" fmla="*/ 82401 w 480"/>
              <a:gd name="T41" fmla="*/ 82449 h 471"/>
              <a:gd name="T42" fmla="*/ 130423 w 480"/>
              <a:gd name="T43" fmla="*/ 111388 h 471"/>
              <a:gd name="T44" fmla="*/ 130423 w 480"/>
              <a:gd name="T45" fmla="*/ 106474 h 471"/>
              <a:gd name="T46" fmla="*/ 159345 w 480"/>
              <a:gd name="T47" fmla="*/ 77535 h 471"/>
              <a:gd name="T48" fmla="*/ 174079 w 480"/>
              <a:gd name="T49" fmla="*/ 87363 h 471"/>
              <a:gd name="T50" fmla="*/ 193724 w 480"/>
              <a:gd name="T51" fmla="*/ 82449 h 471"/>
              <a:gd name="T52" fmla="*/ 183902 w 480"/>
              <a:gd name="T53" fmla="*/ 97191 h 471"/>
              <a:gd name="T54" fmla="*/ 198636 w 480"/>
              <a:gd name="T55" fmla="*/ 92277 h 471"/>
              <a:gd name="T56" fmla="*/ 183902 w 480"/>
              <a:gd name="T57" fmla="*/ 106474 h 47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3"/>
                  <a:pt x="107" y="470"/>
                  <a:pt x="239" y="470"/>
                </a:cubicBezTo>
                <a:cubicBezTo>
                  <a:pt x="372" y="470"/>
                  <a:pt x="479" y="363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337" y="195"/>
                </a:moveTo>
                <a:lnTo>
                  <a:pt x="337" y="195"/>
                </a:lnTo>
                <a:cubicBezTo>
                  <a:pt x="337" y="257"/>
                  <a:pt x="292" y="328"/>
                  <a:pt x="204" y="328"/>
                </a:cubicBezTo>
                <a:cubicBezTo>
                  <a:pt x="178" y="328"/>
                  <a:pt x="151" y="319"/>
                  <a:pt x="133" y="310"/>
                </a:cubicBezTo>
                <a:lnTo>
                  <a:pt x="142" y="310"/>
                </a:lnTo>
                <a:cubicBezTo>
                  <a:pt x="160" y="310"/>
                  <a:pt x="186" y="301"/>
                  <a:pt x="204" y="293"/>
                </a:cubicBezTo>
                <a:cubicBezTo>
                  <a:pt x="178" y="293"/>
                  <a:pt x="160" y="275"/>
                  <a:pt x="160" y="257"/>
                </a:cubicBezTo>
                <a:cubicBezTo>
                  <a:pt x="160" y="257"/>
                  <a:pt x="160" y="257"/>
                  <a:pt x="169" y="257"/>
                </a:cubicBezTo>
                <a:lnTo>
                  <a:pt x="178" y="257"/>
                </a:lnTo>
                <a:cubicBezTo>
                  <a:pt x="160" y="248"/>
                  <a:pt x="142" y="231"/>
                  <a:pt x="142" y="213"/>
                </a:cubicBezTo>
                <a:cubicBezTo>
                  <a:pt x="142" y="213"/>
                  <a:pt x="151" y="213"/>
                  <a:pt x="160" y="213"/>
                </a:cubicBezTo>
                <a:cubicBezTo>
                  <a:pt x="151" y="204"/>
                  <a:pt x="142" y="195"/>
                  <a:pt x="142" y="178"/>
                </a:cubicBezTo>
                <a:cubicBezTo>
                  <a:pt x="142" y="169"/>
                  <a:pt x="142" y="160"/>
                  <a:pt x="151" y="151"/>
                </a:cubicBezTo>
                <a:cubicBezTo>
                  <a:pt x="169" y="178"/>
                  <a:pt x="204" y="204"/>
                  <a:pt x="239" y="204"/>
                </a:cubicBezTo>
                <a:cubicBezTo>
                  <a:pt x="239" y="195"/>
                  <a:pt x="239" y="195"/>
                  <a:pt x="239" y="195"/>
                </a:cubicBezTo>
                <a:cubicBezTo>
                  <a:pt x="239" y="169"/>
                  <a:pt x="266" y="142"/>
                  <a:pt x="292" y="142"/>
                </a:cubicBezTo>
                <a:cubicBezTo>
                  <a:pt x="301" y="142"/>
                  <a:pt x="319" y="151"/>
                  <a:pt x="319" y="160"/>
                </a:cubicBezTo>
                <a:cubicBezTo>
                  <a:pt x="337" y="160"/>
                  <a:pt x="346" y="151"/>
                  <a:pt x="355" y="151"/>
                </a:cubicBezTo>
                <a:cubicBezTo>
                  <a:pt x="346" y="160"/>
                  <a:pt x="346" y="169"/>
                  <a:pt x="337" y="178"/>
                </a:cubicBezTo>
                <a:cubicBezTo>
                  <a:pt x="346" y="178"/>
                  <a:pt x="355" y="169"/>
                  <a:pt x="364" y="169"/>
                </a:cubicBezTo>
                <a:cubicBezTo>
                  <a:pt x="355" y="178"/>
                  <a:pt x="346" y="187"/>
                  <a:pt x="337" y="195"/>
                </a:cubicBezTo>
                <a:close/>
              </a:path>
            </a:pathLst>
          </a:custGeom>
          <a:solidFill>
            <a:schemeClr val="tx2">
              <a:lumMod val="25000"/>
              <a:lumOff val="75000"/>
            </a:schemeClr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20255137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 userDrawn="1"/>
        </p:nvSpPr>
        <p:spPr>
          <a:xfrm>
            <a:off x="20881519" y="12660700"/>
            <a:ext cx="1829038" cy="744819"/>
          </a:xfrm>
          <a:prstGeom prst="rect">
            <a:avLst/>
          </a:prstGeom>
          <a:noFill/>
        </p:spPr>
        <p:txBody>
          <a:bodyPr wrap="square" lIns="182880" tIns="91440" rIns="182880" bIns="91440" rtlCol="0" anchor="ctr">
            <a:spAutoFit/>
          </a:bodyPr>
          <a:lstStyle/>
          <a:p>
            <a:pPr algn="r">
              <a:lnSpc>
                <a:spcPct val="130000"/>
              </a:lnSpc>
            </a:pPr>
            <a:fld id="{2B01B099-7C5D-416E-BA0C-432190CB17B7}" type="slidenum">
              <a:rPr lang="en-US" sz="2800" b="0" smtClean="0">
                <a:solidFill>
                  <a:schemeClr val="tx2">
                    <a:lumMod val="25000"/>
                    <a:lumOff val="75000"/>
                  </a:schemeClr>
                </a:solidFill>
                <a:latin typeface="+mn-lt"/>
                <a:cs typeface="Poppins Light" panose="00000400000000000000" pitchFamily="50" charset="0"/>
              </a:rPr>
              <a:t>‹#›</a:t>
            </a:fld>
            <a:endParaRPr lang="en-US" sz="2800" b="0">
              <a:solidFill>
                <a:schemeClr val="tx2">
                  <a:lumMod val="25000"/>
                  <a:lumOff val="75000"/>
                </a:schemeClr>
              </a:solidFill>
              <a:latin typeface="+mn-lt"/>
              <a:cs typeface="Poppins Light" panose="00000400000000000000" pitchFamily="50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40509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542510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90" r:id="rId2"/>
    <p:sldLayoutId id="2147483691" r:id="rId3"/>
    <p:sldLayoutId id="2147483692" r:id="rId4"/>
    <p:sldLayoutId id="2147483693" r:id="rId5"/>
    <p:sldLayoutId id="2147483694" r:id="rId6"/>
  </p:sldLayoutIdLst>
  <p:txStyles>
    <p:titleStyle>
      <a:lvl1pPr algn="l" defTabSz="1828800" rtl="0" eaLnBrk="1" latinLnBrk="0" hangingPunct="1">
        <a:lnSpc>
          <a:spcPct val="90000"/>
        </a:lnSpc>
        <a:spcBef>
          <a:spcPct val="0"/>
        </a:spcBef>
        <a:buNone/>
        <a:defRPr sz="88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457200" indent="-457200" algn="l" defTabSz="1828800" rtl="0" eaLnBrk="1" latinLnBrk="0" hangingPunct="1">
        <a:lnSpc>
          <a:spcPct val="90000"/>
        </a:lnSpc>
        <a:spcBef>
          <a:spcPts val="2000"/>
        </a:spcBef>
        <a:buFont typeface="Arial" panose="020B0604020202020204" pitchFamily="34" charset="0"/>
        <a:buChar char="•"/>
        <a:defRPr sz="5600" kern="1200">
          <a:solidFill>
            <a:schemeClr val="tx1"/>
          </a:solidFill>
          <a:latin typeface="+mn-lt"/>
          <a:ea typeface="+mn-ea"/>
          <a:cs typeface="+mn-cs"/>
        </a:defRPr>
      </a:lvl1pPr>
      <a:lvl2pPr marL="13716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4800" kern="1200">
          <a:solidFill>
            <a:schemeClr val="tx1"/>
          </a:solidFill>
          <a:latin typeface="+mn-lt"/>
          <a:ea typeface="+mn-ea"/>
          <a:cs typeface="+mn-cs"/>
        </a:defRPr>
      </a:lvl2pPr>
      <a:lvl3pPr marL="22860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4000" kern="1200">
          <a:solidFill>
            <a:schemeClr val="tx1"/>
          </a:solidFill>
          <a:latin typeface="+mn-lt"/>
          <a:ea typeface="+mn-ea"/>
          <a:cs typeface="+mn-cs"/>
        </a:defRPr>
      </a:lvl3pPr>
      <a:lvl4pPr marL="32004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4pPr>
      <a:lvl5pPr marL="41148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5pPr>
      <a:lvl6pPr marL="50292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6pPr>
      <a:lvl7pPr marL="59436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7pPr>
      <a:lvl8pPr marL="68580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8pPr>
      <a:lvl9pPr marL="7772400" indent="-457200" algn="l" defTabSz="18288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1pPr>
      <a:lvl2pPr marL="9144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2pPr>
      <a:lvl3pPr marL="18288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3pPr>
      <a:lvl4pPr marL="27432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4pPr>
      <a:lvl5pPr marL="36576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5pPr>
      <a:lvl6pPr marL="45720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6pPr>
      <a:lvl7pPr marL="54864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7pPr>
      <a:lvl8pPr marL="64008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8pPr>
      <a:lvl9pPr marL="7315200" algn="l" defTabSz="1828800" rtl="0" eaLnBrk="1" latinLnBrk="0" hangingPunct="1">
        <a:defRPr sz="36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Freeform 176"/>
          <p:cNvSpPr>
            <a:spLocks noEditPoints="1"/>
          </p:cNvSpPr>
          <p:nvPr/>
        </p:nvSpPr>
        <p:spPr bwMode="auto">
          <a:xfrm>
            <a:off x="1691175" y="3401700"/>
            <a:ext cx="827796" cy="828956"/>
          </a:xfrm>
          <a:custGeom>
            <a:avLst/>
            <a:gdLst>
              <a:gd name="T0" fmla="*/ 1384 w 1749"/>
              <a:gd name="T1" fmla="*/ 73 h 1752"/>
              <a:gd name="T2" fmla="*/ 1401 w 1749"/>
              <a:gd name="T3" fmla="*/ 1466 h 1752"/>
              <a:gd name="T4" fmla="*/ 1567 w 1749"/>
              <a:gd name="T5" fmla="*/ 1752 h 1752"/>
              <a:gd name="T6" fmla="*/ 1732 w 1749"/>
              <a:gd name="T7" fmla="*/ 1466 h 1752"/>
              <a:gd name="T8" fmla="*/ 1749 w 1749"/>
              <a:gd name="T9" fmla="*/ 73 h 1752"/>
              <a:gd name="T10" fmla="*/ 1457 w 1749"/>
              <a:gd name="T11" fmla="*/ 0 h 1752"/>
              <a:gd name="T12" fmla="*/ 1480 w 1749"/>
              <a:gd name="T13" fmla="*/ 1460 h 1752"/>
              <a:gd name="T14" fmla="*/ 1567 w 1749"/>
              <a:gd name="T15" fmla="*/ 1634 h 1752"/>
              <a:gd name="T16" fmla="*/ 1457 w 1749"/>
              <a:gd name="T17" fmla="*/ 1387 h 1752"/>
              <a:gd name="T18" fmla="*/ 1676 w 1749"/>
              <a:gd name="T19" fmla="*/ 292 h 1752"/>
              <a:gd name="T20" fmla="*/ 1676 w 1749"/>
              <a:gd name="T21" fmla="*/ 219 h 1752"/>
              <a:gd name="T22" fmla="*/ 1457 w 1749"/>
              <a:gd name="T23" fmla="*/ 73 h 1752"/>
              <a:gd name="T24" fmla="*/ 1676 w 1749"/>
              <a:gd name="T25" fmla="*/ 73 h 1752"/>
              <a:gd name="T26" fmla="*/ 1676 w 1749"/>
              <a:gd name="T27" fmla="*/ 219 h 1752"/>
              <a:gd name="T28" fmla="*/ 1168 w 1749"/>
              <a:gd name="T29" fmla="*/ 1752 h 1752"/>
              <a:gd name="T30" fmla="*/ 1278 w 1749"/>
              <a:gd name="T31" fmla="*/ 314 h 1752"/>
              <a:gd name="T32" fmla="*/ 110 w 1749"/>
              <a:gd name="T33" fmla="*/ 0 h 1752"/>
              <a:gd name="T34" fmla="*/ 0 w 1749"/>
              <a:gd name="T35" fmla="*/ 1643 h 1752"/>
              <a:gd name="T36" fmla="*/ 983 w 1749"/>
              <a:gd name="T37" fmla="*/ 124 h 1752"/>
              <a:gd name="T38" fmla="*/ 1035 w 1749"/>
              <a:gd name="T39" fmla="*/ 292 h 1752"/>
              <a:gd name="T40" fmla="*/ 983 w 1749"/>
              <a:gd name="T41" fmla="*/ 124 h 1752"/>
              <a:gd name="T42" fmla="*/ 110 w 1749"/>
              <a:gd name="T43" fmla="*/ 73 h 1752"/>
              <a:gd name="T44" fmla="*/ 910 w 1749"/>
              <a:gd name="T45" fmla="*/ 243 h 1752"/>
              <a:gd name="T46" fmla="*/ 1205 w 1749"/>
              <a:gd name="T47" fmla="*/ 365 h 1752"/>
              <a:gd name="T48" fmla="*/ 1168 w 1749"/>
              <a:gd name="T49" fmla="*/ 1679 h 1752"/>
              <a:gd name="T50" fmla="*/ 73 w 1749"/>
              <a:gd name="T51" fmla="*/ 1643 h 1752"/>
              <a:gd name="T52" fmla="*/ 399 w 1749"/>
              <a:gd name="T53" fmla="*/ 548 h 1752"/>
              <a:gd name="T54" fmla="*/ 873 w 1749"/>
              <a:gd name="T55" fmla="*/ 511 h 1752"/>
              <a:gd name="T56" fmla="*/ 873 w 1749"/>
              <a:gd name="T57" fmla="*/ 584 h 1752"/>
              <a:gd name="T58" fmla="*/ 399 w 1749"/>
              <a:gd name="T59" fmla="*/ 548 h 1752"/>
              <a:gd name="T60" fmla="*/ 253 w 1749"/>
              <a:gd name="T61" fmla="*/ 730 h 1752"/>
              <a:gd name="T62" fmla="*/ 1092 w 1749"/>
              <a:gd name="T63" fmla="*/ 767 h 1752"/>
              <a:gd name="T64" fmla="*/ 253 w 1749"/>
              <a:gd name="T65" fmla="*/ 803 h 1752"/>
              <a:gd name="T66" fmla="*/ 873 w 1749"/>
              <a:gd name="T67" fmla="*/ 949 h 1752"/>
              <a:gd name="T68" fmla="*/ 873 w 1749"/>
              <a:gd name="T69" fmla="*/ 1022 h 1752"/>
              <a:gd name="T70" fmla="*/ 399 w 1749"/>
              <a:gd name="T71" fmla="*/ 986 h 1752"/>
              <a:gd name="T72" fmla="*/ 873 w 1749"/>
              <a:gd name="T73" fmla="*/ 949 h 1752"/>
              <a:gd name="T74" fmla="*/ 253 w 1749"/>
              <a:gd name="T75" fmla="*/ 1168 h 1752"/>
              <a:gd name="T76" fmla="*/ 1092 w 1749"/>
              <a:gd name="T77" fmla="*/ 1205 h 1752"/>
              <a:gd name="T78" fmla="*/ 253 w 1749"/>
              <a:gd name="T79" fmla="*/ 1241 h 1752"/>
              <a:gd name="T80" fmla="*/ 910 w 1749"/>
              <a:gd name="T81" fmla="*/ 1424 h 1752"/>
              <a:gd name="T82" fmla="*/ 435 w 1749"/>
              <a:gd name="T83" fmla="*/ 1460 h 1752"/>
              <a:gd name="T84" fmla="*/ 435 w 1749"/>
              <a:gd name="T85" fmla="*/ 1387 h 1752"/>
              <a:gd name="T86" fmla="*/ 910 w 1749"/>
              <a:gd name="T87" fmla="*/ 1424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49" h="1752">
                <a:moveTo>
                  <a:pt x="1457" y="0"/>
                </a:moveTo>
                <a:cubicBezTo>
                  <a:pt x="1417" y="0"/>
                  <a:pt x="1384" y="33"/>
                  <a:pt x="1384" y="73"/>
                </a:cubicBezTo>
                <a:cubicBezTo>
                  <a:pt x="1384" y="1395"/>
                  <a:pt x="1384" y="1395"/>
                  <a:pt x="1384" y="1395"/>
                </a:cubicBezTo>
                <a:cubicBezTo>
                  <a:pt x="1384" y="1420"/>
                  <a:pt x="1390" y="1444"/>
                  <a:pt x="1401" y="1466"/>
                </a:cubicBezTo>
                <a:cubicBezTo>
                  <a:pt x="1534" y="1732"/>
                  <a:pt x="1534" y="1732"/>
                  <a:pt x="1534" y="1732"/>
                </a:cubicBezTo>
                <a:cubicBezTo>
                  <a:pt x="1540" y="1745"/>
                  <a:pt x="1553" y="1752"/>
                  <a:pt x="1567" y="1752"/>
                </a:cubicBezTo>
                <a:cubicBezTo>
                  <a:pt x="1581" y="1752"/>
                  <a:pt x="1593" y="1745"/>
                  <a:pt x="1599" y="1732"/>
                </a:cubicBezTo>
                <a:cubicBezTo>
                  <a:pt x="1732" y="1466"/>
                  <a:pt x="1732" y="1466"/>
                  <a:pt x="1732" y="1466"/>
                </a:cubicBezTo>
                <a:cubicBezTo>
                  <a:pt x="1744" y="1444"/>
                  <a:pt x="1749" y="1420"/>
                  <a:pt x="1749" y="1395"/>
                </a:cubicBezTo>
                <a:cubicBezTo>
                  <a:pt x="1749" y="73"/>
                  <a:pt x="1749" y="73"/>
                  <a:pt x="1749" y="73"/>
                </a:cubicBezTo>
                <a:cubicBezTo>
                  <a:pt x="1749" y="33"/>
                  <a:pt x="1717" y="0"/>
                  <a:pt x="1676" y="0"/>
                </a:cubicBezTo>
                <a:lnTo>
                  <a:pt x="1457" y="0"/>
                </a:lnTo>
                <a:close/>
                <a:moveTo>
                  <a:pt x="1567" y="1634"/>
                </a:moveTo>
                <a:cubicBezTo>
                  <a:pt x="1480" y="1460"/>
                  <a:pt x="1480" y="1460"/>
                  <a:pt x="1480" y="1460"/>
                </a:cubicBezTo>
                <a:cubicBezTo>
                  <a:pt x="1654" y="1460"/>
                  <a:pt x="1654" y="1460"/>
                  <a:pt x="1654" y="1460"/>
                </a:cubicBezTo>
                <a:lnTo>
                  <a:pt x="1567" y="1634"/>
                </a:lnTo>
                <a:close/>
                <a:moveTo>
                  <a:pt x="1676" y="1387"/>
                </a:moveTo>
                <a:cubicBezTo>
                  <a:pt x="1457" y="1387"/>
                  <a:pt x="1457" y="1387"/>
                  <a:pt x="1457" y="1387"/>
                </a:cubicBezTo>
                <a:cubicBezTo>
                  <a:pt x="1457" y="292"/>
                  <a:pt x="1457" y="292"/>
                  <a:pt x="1457" y="292"/>
                </a:cubicBezTo>
                <a:cubicBezTo>
                  <a:pt x="1676" y="292"/>
                  <a:pt x="1676" y="292"/>
                  <a:pt x="1676" y="292"/>
                </a:cubicBezTo>
                <a:lnTo>
                  <a:pt x="1676" y="1387"/>
                </a:lnTo>
                <a:close/>
                <a:moveTo>
                  <a:pt x="1676" y="219"/>
                </a:moveTo>
                <a:cubicBezTo>
                  <a:pt x="1457" y="219"/>
                  <a:pt x="1457" y="219"/>
                  <a:pt x="1457" y="219"/>
                </a:cubicBezTo>
                <a:cubicBezTo>
                  <a:pt x="1457" y="73"/>
                  <a:pt x="1457" y="73"/>
                  <a:pt x="1457" y="73"/>
                </a:cubicBezTo>
                <a:cubicBezTo>
                  <a:pt x="1457" y="73"/>
                  <a:pt x="1457" y="73"/>
                  <a:pt x="1457" y="73"/>
                </a:cubicBezTo>
                <a:cubicBezTo>
                  <a:pt x="1676" y="73"/>
                  <a:pt x="1676" y="73"/>
                  <a:pt x="1676" y="73"/>
                </a:cubicBezTo>
                <a:cubicBezTo>
                  <a:pt x="1676" y="73"/>
                  <a:pt x="1676" y="73"/>
                  <a:pt x="1676" y="73"/>
                </a:cubicBezTo>
                <a:lnTo>
                  <a:pt x="1676" y="219"/>
                </a:lnTo>
                <a:close/>
                <a:moveTo>
                  <a:pt x="110" y="1752"/>
                </a:moveTo>
                <a:cubicBezTo>
                  <a:pt x="1168" y="1752"/>
                  <a:pt x="1168" y="1752"/>
                  <a:pt x="1168" y="1752"/>
                </a:cubicBezTo>
                <a:cubicBezTo>
                  <a:pt x="1229" y="1752"/>
                  <a:pt x="1278" y="1703"/>
                  <a:pt x="1278" y="1643"/>
                </a:cubicBezTo>
                <a:cubicBezTo>
                  <a:pt x="1278" y="314"/>
                  <a:pt x="1278" y="314"/>
                  <a:pt x="1278" y="314"/>
                </a:cubicBezTo>
                <a:cubicBezTo>
                  <a:pt x="961" y="0"/>
                  <a:pt x="961" y="0"/>
                  <a:pt x="961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50" y="0"/>
                  <a:pt x="0" y="50"/>
                  <a:pt x="0" y="110"/>
                </a:cubicBezTo>
                <a:cubicBezTo>
                  <a:pt x="0" y="1643"/>
                  <a:pt x="0" y="1643"/>
                  <a:pt x="0" y="1643"/>
                </a:cubicBezTo>
                <a:cubicBezTo>
                  <a:pt x="0" y="1703"/>
                  <a:pt x="50" y="1752"/>
                  <a:pt x="110" y="1752"/>
                </a:cubicBezTo>
                <a:close/>
                <a:moveTo>
                  <a:pt x="983" y="124"/>
                </a:moveTo>
                <a:cubicBezTo>
                  <a:pt x="1153" y="292"/>
                  <a:pt x="1153" y="292"/>
                  <a:pt x="1153" y="292"/>
                </a:cubicBezTo>
                <a:cubicBezTo>
                  <a:pt x="1035" y="292"/>
                  <a:pt x="1035" y="292"/>
                  <a:pt x="1035" y="292"/>
                </a:cubicBezTo>
                <a:cubicBezTo>
                  <a:pt x="1015" y="292"/>
                  <a:pt x="983" y="262"/>
                  <a:pt x="983" y="243"/>
                </a:cubicBezTo>
                <a:lnTo>
                  <a:pt x="983" y="124"/>
                </a:lnTo>
                <a:close/>
                <a:moveTo>
                  <a:pt x="73" y="110"/>
                </a:moveTo>
                <a:cubicBezTo>
                  <a:pt x="73" y="90"/>
                  <a:pt x="90" y="73"/>
                  <a:pt x="110" y="73"/>
                </a:cubicBezTo>
                <a:cubicBezTo>
                  <a:pt x="910" y="73"/>
                  <a:pt x="910" y="73"/>
                  <a:pt x="910" y="73"/>
                </a:cubicBezTo>
                <a:cubicBezTo>
                  <a:pt x="910" y="243"/>
                  <a:pt x="910" y="243"/>
                  <a:pt x="910" y="243"/>
                </a:cubicBezTo>
                <a:cubicBezTo>
                  <a:pt x="910" y="303"/>
                  <a:pt x="974" y="365"/>
                  <a:pt x="1035" y="365"/>
                </a:cubicBezTo>
                <a:cubicBezTo>
                  <a:pt x="1205" y="365"/>
                  <a:pt x="1205" y="365"/>
                  <a:pt x="1205" y="365"/>
                </a:cubicBezTo>
                <a:cubicBezTo>
                  <a:pt x="1205" y="1643"/>
                  <a:pt x="1205" y="1643"/>
                  <a:pt x="1205" y="1643"/>
                </a:cubicBezTo>
                <a:cubicBezTo>
                  <a:pt x="1205" y="1663"/>
                  <a:pt x="1189" y="1679"/>
                  <a:pt x="1168" y="1679"/>
                </a:cubicBezTo>
                <a:cubicBezTo>
                  <a:pt x="110" y="1679"/>
                  <a:pt x="110" y="1679"/>
                  <a:pt x="110" y="1679"/>
                </a:cubicBezTo>
                <a:cubicBezTo>
                  <a:pt x="90" y="1679"/>
                  <a:pt x="73" y="1663"/>
                  <a:pt x="73" y="1643"/>
                </a:cubicBezTo>
                <a:lnTo>
                  <a:pt x="73" y="110"/>
                </a:lnTo>
                <a:close/>
                <a:moveTo>
                  <a:pt x="399" y="548"/>
                </a:moveTo>
                <a:cubicBezTo>
                  <a:pt x="399" y="528"/>
                  <a:pt x="415" y="511"/>
                  <a:pt x="435" y="511"/>
                </a:cubicBezTo>
                <a:cubicBezTo>
                  <a:pt x="873" y="511"/>
                  <a:pt x="873" y="511"/>
                  <a:pt x="873" y="511"/>
                </a:cubicBezTo>
                <a:cubicBezTo>
                  <a:pt x="893" y="511"/>
                  <a:pt x="910" y="528"/>
                  <a:pt x="910" y="548"/>
                </a:cubicBezTo>
                <a:cubicBezTo>
                  <a:pt x="910" y="568"/>
                  <a:pt x="893" y="584"/>
                  <a:pt x="873" y="584"/>
                </a:cubicBezTo>
                <a:cubicBezTo>
                  <a:pt x="435" y="584"/>
                  <a:pt x="435" y="584"/>
                  <a:pt x="435" y="584"/>
                </a:cubicBezTo>
                <a:cubicBezTo>
                  <a:pt x="415" y="584"/>
                  <a:pt x="399" y="568"/>
                  <a:pt x="399" y="548"/>
                </a:cubicBezTo>
                <a:close/>
                <a:moveTo>
                  <a:pt x="216" y="767"/>
                </a:moveTo>
                <a:cubicBezTo>
                  <a:pt x="216" y="747"/>
                  <a:pt x="233" y="730"/>
                  <a:pt x="253" y="730"/>
                </a:cubicBezTo>
                <a:cubicBezTo>
                  <a:pt x="1056" y="730"/>
                  <a:pt x="1056" y="730"/>
                  <a:pt x="1056" y="730"/>
                </a:cubicBezTo>
                <a:cubicBezTo>
                  <a:pt x="1076" y="730"/>
                  <a:pt x="1092" y="747"/>
                  <a:pt x="1092" y="767"/>
                </a:cubicBezTo>
                <a:cubicBezTo>
                  <a:pt x="1092" y="787"/>
                  <a:pt x="1076" y="803"/>
                  <a:pt x="1056" y="803"/>
                </a:cubicBezTo>
                <a:cubicBezTo>
                  <a:pt x="253" y="803"/>
                  <a:pt x="253" y="803"/>
                  <a:pt x="253" y="803"/>
                </a:cubicBezTo>
                <a:cubicBezTo>
                  <a:pt x="233" y="803"/>
                  <a:pt x="216" y="787"/>
                  <a:pt x="216" y="767"/>
                </a:cubicBezTo>
                <a:close/>
                <a:moveTo>
                  <a:pt x="873" y="949"/>
                </a:moveTo>
                <a:cubicBezTo>
                  <a:pt x="893" y="949"/>
                  <a:pt x="910" y="966"/>
                  <a:pt x="910" y="986"/>
                </a:cubicBezTo>
                <a:cubicBezTo>
                  <a:pt x="910" y="1006"/>
                  <a:pt x="893" y="1022"/>
                  <a:pt x="873" y="1022"/>
                </a:cubicBezTo>
                <a:cubicBezTo>
                  <a:pt x="435" y="1022"/>
                  <a:pt x="435" y="1022"/>
                  <a:pt x="435" y="1022"/>
                </a:cubicBezTo>
                <a:cubicBezTo>
                  <a:pt x="415" y="1022"/>
                  <a:pt x="399" y="1006"/>
                  <a:pt x="399" y="986"/>
                </a:cubicBezTo>
                <a:cubicBezTo>
                  <a:pt x="399" y="966"/>
                  <a:pt x="415" y="949"/>
                  <a:pt x="435" y="949"/>
                </a:cubicBezTo>
                <a:lnTo>
                  <a:pt x="873" y="949"/>
                </a:lnTo>
                <a:close/>
                <a:moveTo>
                  <a:pt x="216" y="1205"/>
                </a:moveTo>
                <a:cubicBezTo>
                  <a:pt x="216" y="1185"/>
                  <a:pt x="233" y="1168"/>
                  <a:pt x="253" y="1168"/>
                </a:cubicBezTo>
                <a:cubicBezTo>
                  <a:pt x="1056" y="1168"/>
                  <a:pt x="1056" y="1168"/>
                  <a:pt x="1056" y="1168"/>
                </a:cubicBezTo>
                <a:cubicBezTo>
                  <a:pt x="1076" y="1168"/>
                  <a:pt x="1092" y="1185"/>
                  <a:pt x="1092" y="1205"/>
                </a:cubicBezTo>
                <a:cubicBezTo>
                  <a:pt x="1092" y="1225"/>
                  <a:pt x="1076" y="1241"/>
                  <a:pt x="1056" y="1241"/>
                </a:cubicBezTo>
                <a:cubicBezTo>
                  <a:pt x="253" y="1241"/>
                  <a:pt x="253" y="1241"/>
                  <a:pt x="253" y="1241"/>
                </a:cubicBezTo>
                <a:cubicBezTo>
                  <a:pt x="233" y="1241"/>
                  <a:pt x="216" y="1225"/>
                  <a:pt x="216" y="1205"/>
                </a:cubicBezTo>
                <a:close/>
                <a:moveTo>
                  <a:pt x="910" y="1424"/>
                </a:moveTo>
                <a:cubicBezTo>
                  <a:pt x="910" y="1444"/>
                  <a:pt x="893" y="1460"/>
                  <a:pt x="873" y="1460"/>
                </a:cubicBezTo>
                <a:cubicBezTo>
                  <a:pt x="435" y="1460"/>
                  <a:pt x="435" y="1460"/>
                  <a:pt x="435" y="1460"/>
                </a:cubicBezTo>
                <a:cubicBezTo>
                  <a:pt x="415" y="1460"/>
                  <a:pt x="399" y="1444"/>
                  <a:pt x="399" y="1424"/>
                </a:cubicBezTo>
                <a:cubicBezTo>
                  <a:pt x="399" y="1404"/>
                  <a:pt x="415" y="1387"/>
                  <a:pt x="435" y="1387"/>
                </a:cubicBezTo>
                <a:cubicBezTo>
                  <a:pt x="873" y="1387"/>
                  <a:pt x="873" y="1387"/>
                  <a:pt x="873" y="1387"/>
                </a:cubicBezTo>
                <a:cubicBezTo>
                  <a:pt x="893" y="1387"/>
                  <a:pt x="910" y="1404"/>
                  <a:pt x="910" y="1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3" name="Freeform 173"/>
          <p:cNvSpPr>
            <a:spLocks noEditPoints="1"/>
          </p:cNvSpPr>
          <p:nvPr/>
        </p:nvSpPr>
        <p:spPr bwMode="auto">
          <a:xfrm>
            <a:off x="12941771" y="3401704"/>
            <a:ext cx="799672" cy="828948"/>
          </a:xfrm>
          <a:custGeom>
            <a:avLst/>
            <a:gdLst>
              <a:gd name="T0" fmla="*/ 511 w 1689"/>
              <a:gd name="T1" fmla="*/ 329 h 1752"/>
              <a:gd name="T2" fmla="*/ 730 w 1689"/>
              <a:gd name="T3" fmla="*/ 548 h 1752"/>
              <a:gd name="T4" fmla="*/ 730 w 1689"/>
              <a:gd name="T5" fmla="*/ 621 h 1752"/>
              <a:gd name="T6" fmla="*/ 511 w 1689"/>
              <a:gd name="T7" fmla="*/ 986 h 1752"/>
              <a:gd name="T8" fmla="*/ 730 w 1689"/>
              <a:gd name="T9" fmla="*/ 986 h 1752"/>
              <a:gd name="T10" fmla="*/ 511 w 1689"/>
              <a:gd name="T11" fmla="*/ 840 h 1752"/>
              <a:gd name="T12" fmla="*/ 1095 w 1689"/>
              <a:gd name="T13" fmla="*/ 1205 h 1752"/>
              <a:gd name="T14" fmla="*/ 1095 w 1689"/>
              <a:gd name="T15" fmla="*/ 1278 h 1752"/>
              <a:gd name="T16" fmla="*/ 1278 w 1689"/>
              <a:gd name="T17" fmla="*/ 0 h 1752"/>
              <a:gd name="T18" fmla="*/ 1519 w 1689"/>
              <a:gd name="T19" fmla="*/ 317 h 1752"/>
              <a:gd name="T20" fmla="*/ 1652 w 1689"/>
              <a:gd name="T21" fmla="*/ 501 h 1752"/>
              <a:gd name="T22" fmla="*/ 1549 w 1689"/>
              <a:gd name="T23" fmla="*/ 819 h 1752"/>
              <a:gd name="T24" fmla="*/ 1497 w 1689"/>
              <a:gd name="T25" fmla="*/ 1333 h 1752"/>
              <a:gd name="T26" fmla="*/ 1432 w 1689"/>
              <a:gd name="T27" fmla="*/ 1355 h 1752"/>
              <a:gd name="T28" fmla="*/ 1606 w 1689"/>
              <a:gd name="T29" fmla="*/ 1497 h 1752"/>
              <a:gd name="T30" fmla="*/ 475 w 1689"/>
              <a:gd name="T31" fmla="*/ 1752 h 1752"/>
              <a:gd name="T32" fmla="*/ 292 w 1689"/>
              <a:gd name="T33" fmla="*/ 1570 h 1752"/>
              <a:gd name="T34" fmla="*/ 0 w 1689"/>
              <a:gd name="T35" fmla="*/ 183 h 1752"/>
              <a:gd name="T36" fmla="*/ 621 w 1689"/>
              <a:gd name="T37" fmla="*/ 1679 h 1752"/>
              <a:gd name="T38" fmla="*/ 1533 w 1689"/>
              <a:gd name="T39" fmla="*/ 1570 h 1752"/>
              <a:gd name="T40" fmla="*/ 1414 w 1689"/>
              <a:gd name="T41" fmla="*/ 897 h 1752"/>
              <a:gd name="T42" fmla="*/ 1278 w 1689"/>
              <a:gd name="T43" fmla="*/ 897 h 1752"/>
              <a:gd name="T44" fmla="*/ 1351 w 1689"/>
              <a:gd name="T45" fmla="*/ 1150 h 1752"/>
              <a:gd name="T46" fmla="*/ 1424 w 1689"/>
              <a:gd name="T47" fmla="*/ 896 h 1752"/>
              <a:gd name="T48" fmla="*/ 1173 w 1689"/>
              <a:gd name="T49" fmla="*/ 409 h 1752"/>
              <a:gd name="T50" fmla="*/ 1107 w 1689"/>
              <a:gd name="T51" fmla="*/ 611 h 1752"/>
              <a:gd name="T52" fmla="*/ 1245 w 1689"/>
              <a:gd name="T53" fmla="*/ 801 h 1752"/>
              <a:gd name="T54" fmla="*/ 1396 w 1689"/>
              <a:gd name="T55" fmla="*/ 821 h 1752"/>
              <a:gd name="T56" fmla="*/ 1568 w 1689"/>
              <a:gd name="T57" fmla="*/ 696 h 1752"/>
              <a:gd name="T58" fmla="*/ 1568 w 1689"/>
              <a:gd name="T59" fmla="*/ 462 h 1752"/>
              <a:gd name="T60" fmla="*/ 1396 w 1689"/>
              <a:gd name="T61" fmla="*/ 337 h 1752"/>
              <a:gd name="T62" fmla="*/ 332 w 1689"/>
              <a:gd name="T63" fmla="*/ 78 h 1752"/>
              <a:gd name="T64" fmla="*/ 352 w 1689"/>
              <a:gd name="T65" fmla="*/ 117 h 1752"/>
              <a:gd name="T66" fmla="*/ 365 w 1689"/>
              <a:gd name="T67" fmla="*/ 183 h 1752"/>
              <a:gd name="T68" fmla="*/ 480 w 1689"/>
              <a:gd name="T69" fmla="*/ 1679 h 1752"/>
              <a:gd name="T70" fmla="*/ 510 w 1689"/>
              <a:gd name="T71" fmla="*/ 1673 h 1752"/>
              <a:gd name="T72" fmla="*/ 584 w 1689"/>
              <a:gd name="T73" fmla="*/ 1564 h 1752"/>
              <a:gd name="T74" fmla="*/ 1314 w 1689"/>
              <a:gd name="T75" fmla="*/ 1297 h 1752"/>
              <a:gd name="T76" fmla="*/ 1205 w 1689"/>
              <a:gd name="T77" fmla="*/ 1333 h 1752"/>
              <a:gd name="T78" fmla="*/ 1154 w 1689"/>
              <a:gd name="T79" fmla="*/ 819 h 1752"/>
              <a:gd name="T80" fmla="*/ 1051 w 1689"/>
              <a:gd name="T81" fmla="*/ 501 h 1752"/>
              <a:gd name="T82" fmla="*/ 1184 w 1689"/>
              <a:gd name="T83" fmla="*/ 317 h 1752"/>
              <a:gd name="T84" fmla="*/ 1278 w 1689"/>
              <a:gd name="T85" fmla="*/ 73 h 1752"/>
              <a:gd name="T86" fmla="*/ 73 w 1689"/>
              <a:gd name="T87" fmla="*/ 183 h 1752"/>
              <a:gd name="T88" fmla="*/ 1351 w 1689"/>
              <a:gd name="T89" fmla="*/ 433 h 1752"/>
              <a:gd name="T90" fmla="*/ 1205 w 1689"/>
              <a:gd name="T91" fmla="*/ 579 h 1752"/>
              <a:gd name="T92" fmla="*/ 1351 w 1689"/>
              <a:gd name="T93" fmla="*/ 652 h 1752"/>
              <a:gd name="T94" fmla="*/ 1278 w 1689"/>
              <a:gd name="T95" fmla="*/ 579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89" h="1752">
                <a:moveTo>
                  <a:pt x="949" y="402"/>
                </a:moveTo>
                <a:cubicBezTo>
                  <a:pt x="511" y="402"/>
                  <a:pt x="511" y="402"/>
                  <a:pt x="511" y="402"/>
                </a:cubicBezTo>
                <a:cubicBezTo>
                  <a:pt x="511" y="329"/>
                  <a:pt x="511" y="329"/>
                  <a:pt x="511" y="329"/>
                </a:cubicBezTo>
                <a:cubicBezTo>
                  <a:pt x="949" y="329"/>
                  <a:pt x="949" y="329"/>
                  <a:pt x="949" y="329"/>
                </a:cubicBezTo>
                <a:lnTo>
                  <a:pt x="949" y="402"/>
                </a:lnTo>
                <a:close/>
                <a:moveTo>
                  <a:pt x="730" y="548"/>
                </a:moveTo>
                <a:cubicBezTo>
                  <a:pt x="511" y="548"/>
                  <a:pt x="511" y="548"/>
                  <a:pt x="511" y="548"/>
                </a:cubicBezTo>
                <a:cubicBezTo>
                  <a:pt x="511" y="621"/>
                  <a:pt x="511" y="621"/>
                  <a:pt x="511" y="621"/>
                </a:cubicBezTo>
                <a:cubicBezTo>
                  <a:pt x="730" y="621"/>
                  <a:pt x="730" y="621"/>
                  <a:pt x="730" y="621"/>
                </a:cubicBezTo>
                <a:lnTo>
                  <a:pt x="730" y="548"/>
                </a:lnTo>
                <a:close/>
                <a:moveTo>
                  <a:pt x="730" y="986"/>
                </a:moveTo>
                <a:cubicBezTo>
                  <a:pt x="511" y="986"/>
                  <a:pt x="511" y="986"/>
                  <a:pt x="511" y="986"/>
                </a:cubicBezTo>
                <a:cubicBezTo>
                  <a:pt x="511" y="1059"/>
                  <a:pt x="511" y="1059"/>
                  <a:pt x="511" y="1059"/>
                </a:cubicBezTo>
                <a:cubicBezTo>
                  <a:pt x="730" y="1059"/>
                  <a:pt x="730" y="1059"/>
                  <a:pt x="730" y="1059"/>
                </a:cubicBezTo>
                <a:lnTo>
                  <a:pt x="730" y="986"/>
                </a:lnTo>
                <a:close/>
                <a:moveTo>
                  <a:pt x="840" y="767"/>
                </a:moveTo>
                <a:cubicBezTo>
                  <a:pt x="511" y="767"/>
                  <a:pt x="511" y="767"/>
                  <a:pt x="511" y="767"/>
                </a:cubicBezTo>
                <a:cubicBezTo>
                  <a:pt x="511" y="840"/>
                  <a:pt x="511" y="840"/>
                  <a:pt x="511" y="840"/>
                </a:cubicBezTo>
                <a:cubicBezTo>
                  <a:pt x="840" y="840"/>
                  <a:pt x="840" y="840"/>
                  <a:pt x="840" y="840"/>
                </a:cubicBezTo>
                <a:lnTo>
                  <a:pt x="840" y="767"/>
                </a:lnTo>
                <a:close/>
                <a:moveTo>
                  <a:pt x="1095" y="1205"/>
                </a:moveTo>
                <a:cubicBezTo>
                  <a:pt x="511" y="1205"/>
                  <a:pt x="511" y="1205"/>
                  <a:pt x="511" y="1205"/>
                </a:cubicBezTo>
                <a:cubicBezTo>
                  <a:pt x="511" y="1278"/>
                  <a:pt x="511" y="1278"/>
                  <a:pt x="511" y="1278"/>
                </a:cubicBezTo>
                <a:cubicBezTo>
                  <a:pt x="1095" y="1278"/>
                  <a:pt x="1095" y="1278"/>
                  <a:pt x="1095" y="1278"/>
                </a:cubicBezTo>
                <a:lnTo>
                  <a:pt x="1095" y="1205"/>
                </a:lnTo>
                <a:close/>
                <a:moveTo>
                  <a:pt x="183" y="0"/>
                </a:moveTo>
                <a:cubicBezTo>
                  <a:pt x="1278" y="0"/>
                  <a:pt x="1278" y="0"/>
                  <a:pt x="1278" y="0"/>
                </a:cubicBezTo>
                <a:cubicBezTo>
                  <a:pt x="1338" y="0"/>
                  <a:pt x="1387" y="50"/>
                  <a:pt x="1387" y="110"/>
                </a:cubicBezTo>
                <a:cubicBezTo>
                  <a:pt x="1387" y="264"/>
                  <a:pt x="1387" y="264"/>
                  <a:pt x="1387" y="264"/>
                </a:cubicBezTo>
                <a:cubicBezTo>
                  <a:pt x="1437" y="253"/>
                  <a:pt x="1490" y="273"/>
                  <a:pt x="1519" y="317"/>
                </a:cubicBezTo>
                <a:cubicBezTo>
                  <a:pt x="1526" y="328"/>
                  <a:pt x="1537" y="335"/>
                  <a:pt x="1549" y="339"/>
                </a:cubicBezTo>
                <a:cubicBezTo>
                  <a:pt x="1605" y="354"/>
                  <a:pt x="1644" y="407"/>
                  <a:pt x="1641" y="466"/>
                </a:cubicBezTo>
                <a:cubicBezTo>
                  <a:pt x="1640" y="478"/>
                  <a:pt x="1644" y="491"/>
                  <a:pt x="1652" y="501"/>
                </a:cubicBezTo>
                <a:cubicBezTo>
                  <a:pt x="1689" y="546"/>
                  <a:pt x="1689" y="612"/>
                  <a:pt x="1652" y="657"/>
                </a:cubicBezTo>
                <a:cubicBezTo>
                  <a:pt x="1644" y="667"/>
                  <a:pt x="1640" y="680"/>
                  <a:pt x="1641" y="692"/>
                </a:cubicBezTo>
                <a:cubicBezTo>
                  <a:pt x="1644" y="751"/>
                  <a:pt x="1605" y="804"/>
                  <a:pt x="1549" y="819"/>
                </a:cubicBezTo>
                <a:cubicBezTo>
                  <a:pt x="1537" y="823"/>
                  <a:pt x="1526" y="830"/>
                  <a:pt x="1519" y="841"/>
                </a:cubicBezTo>
                <a:cubicBezTo>
                  <a:pt x="1513" y="850"/>
                  <a:pt x="1506" y="858"/>
                  <a:pt x="1497" y="866"/>
                </a:cubicBezTo>
                <a:cubicBezTo>
                  <a:pt x="1497" y="1333"/>
                  <a:pt x="1497" y="1333"/>
                  <a:pt x="1497" y="1333"/>
                </a:cubicBezTo>
                <a:cubicBezTo>
                  <a:pt x="1497" y="1348"/>
                  <a:pt x="1487" y="1362"/>
                  <a:pt x="1473" y="1367"/>
                </a:cubicBezTo>
                <a:cubicBezTo>
                  <a:pt x="1469" y="1369"/>
                  <a:pt x="1465" y="1369"/>
                  <a:pt x="1461" y="1369"/>
                </a:cubicBezTo>
                <a:cubicBezTo>
                  <a:pt x="1450" y="1369"/>
                  <a:pt x="1439" y="1364"/>
                  <a:pt x="1432" y="1355"/>
                </a:cubicBezTo>
                <a:cubicBezTo>
                  <a:pt x="1387" y="1295"/>
                  <a:pt x="1387" y="1295"/>
                  <a:pt x="1387" y="1295"/>
                </a:cubicBezTo>
                <a:cubicBezTo>
                  <a:pt x="1387" y="1497"/>
                  <a:pt x="1387" y="1497"/>
                  <a:pt x="1387" y="1497"/>
                </a:cubicBezTo>
                <a:cubicBezTo>
                  <a:pt x="1606" y="1497"/>
                  <a:pt x="1606" y="1497"/>
                  <a:pt x="1606" y="1497"/>
                </a:cubicBezTo>
                <a:cubicBezTo>
                  <a:pt x="1606" y="1643"/>
                  <a:pt x="1606" y="1643"/>
                  <a:pt x="1606" y="1643"/>
                </a:cubicBezTo>
                <a:cubicBezTo>
                  <a:pt x="1606" y="1703"/>
                  <a:pt x="1557" y="1752"/>
                  <a:pt x="1497" y="1752"/>
                </a:cubicBezTo>
                <a:cubicBezTo>
                  <a:pt x="475" y="1752"/>
                  <a:pt x="475" y="1752"/>
                  <a:pt x="475" y="1752"/>
                </a:cubicBezTo>
                <a:cubicBezTo>
                  <a:pt x="475" y="1752"/>
                  <a:pt x="475" y="1752"/>
                  <a:pt x="475" y="1752"/>
                </a:cubicBezTo>
                <a:cubicBezTo>
                  <a:pt x="429" y="1752"/>
                  <a:pt x="385" y="1735"/>
                  <a:pt x="352" y="1705"/>
                </a:cubicBezTo>
                <a:cubicBezTo>
                  <a:pt x="314" y="1670"/>
                  <a:pt x="292" y="1621"/>
                  <a:pt x="292" y="1570"/>
                </a:cubicBezTo>
                <a:cubicBezTo>
                  <a:pt x="292" y="256"/>
                  <a:pt x="292" y="256"/>
                  <a:pt x="292" y="256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183"/>
                  <a:pt x="0" y="183"/>
                  <a:pt x="0" y="183"/>
                </a:cubicBezTo>
                <a:cubicBezTo>
                  <a:pt x="0" y="82"/>
                  <a:pt x="82" y="0"/>
                  <a:pt x="183" y="0"/>
                </a:cubicBezTo>
                <a:close/>
                <a:moveTo>
                  <a:pt x="657" y="1570"/>
                </a:moveTo>
                <a:cubicBezTo>
                  <a:pt x="657" y="1611"/>
                  <a:pt x="644" y="1649"/>
                  <a:pt x="621" y="1679"/>
                </a:cubicBezTo>
                <a:cubicBezTo>
                  <a:pt x="1497" y="1679"/>
                  <a:pt x="1497" y="1679"/>
                  <a:pt x="1497" y="1679"/>
                </a:cubicBezTo>
                <a:cubicBezTo>
                  <a:pt x="1517" y="1679"/>
                  <a:pt x="1533" y="1663"/>
                  <a:pt x="1533" y="1643"/>
                </a:cubicBezTo>
                <a:cubicBezTo>
                  <a:pt x="1533" y="1570"/>
                  <a:pt x="1533" y="1570"/>
                  <a:pt x="1533" y="1570"/>
                </a:cubicBezTo>
                <a:lnTo>
                  <a:pt x="657" y="1570"/>
                </a:lnTo>
                <a:close/>
                <a:moveTo>
                  <a:pt x="1424" y="896"/>
                </a:moveTo>
                <a:cubicBezTo>
                  <a:pt x="1421" y="896"/>
                  <a:pt x="1418" y="897"/>
                  <a:pt x="1414" y="897"/>
                </a:cubicBezTo>
                <a:cubicBezTo>
                  <a:pt x="1399" y="897"/>
                  <a:pt x="1384" y="895"/>
                  <a:pt x="1370" y="889"/>
                </a:cubicBezTo>
                <a:cubicBezTo>
                  <a:pt x="1358" y="885"/>
                  <a:pt x="1345" y="885"/>
                  <a:pt x="1333" y="889"/>
                </a:cubicBezTo>
                <a:cubicBezTo>
                  <a:pt x="1315" y="896"/>
                  <a:pt x="1297" y="898"/>
                  <a:pt x="1278" y="897"/>
                </a:cubicBezTo>
                <a:cubicBezTo>
                  <a:pt x="1278" y="1223"/>
                  <a:pt x="1278" y="1223"/>
                  <a:pt x="1278" y="1223"/>
                </a:cubicBezTo>
                <a:cubicBezTo>
                  <a:pt x="1322" y="1165"/>
                  <a:pt x="1322" y="1165"/>
                  <a:pt x="1322" y="1165"/>
                </a:cubicBezTo>
                <a:cubicBezTo>
                  <a:pt x="1329" y="1156"/>
                  <a:pt x="1340" y="1150"/>
                  <a:pt x="1351" y="1150"/>
                </a:cubicBezTo>
                <a:cubicBezTo>
                  <a:pt x="1363" y="1150"/>
                  <a:pt x="1374" y="1156"/>
                  <a:pt x="1381" y="1165"/>
                </a:cubicBezTo>
                <a:cubicBezTo>
                  <a:pt x="1424" y="1223"/>
                  <a:pt x="1424" y="1223"/>
                  <a:pt x="1424" y="1223"/>
                </a:cubicBezTo>
                <a:lnTo>
                  <a:pt x="1424" y="896"/>
                </a:lnTo>
                <a:close/>
                <a:moveTo>
                  <a:pt x="1307" y="337"/>
                </a:moveTo>
                <a:cubicBezTo>
                  <a:pt x="1284" y="328"/>
                  <a:pt x="1258" y="337"/>
                  <a:pt x="1245" y="357"/>
                </a:cubicBezTo>
                <a:cubicBezTo>
                  <a:pt x="1228" y="383"/>
                  <a:pt x="1203" y="401"/>
                  <a:pt x="1173" y="409"/>
                </a:cubicBezTo>
                <a:cubicBezTo>
                  <a:pt x="1149" y="416"/>
                  <a:pt x="1134" y="437"/>
                  <a:pt x="1135" y="462"/>
                </a:cubicBezTo>
                <a:cubicBezTo>
                  <a:pt x="1136" y="493"/>
                  <a:pt x="1127" y="523"/>
                  <a:pt x="1107" y="546"/>
                </a:cubicBezTo>
                <a:cubicBezTo>
                  <a:pt x="1092" y="566"/>
                  <a:pt x="1092" y="592"/>
                  <a:pt x="1107" y="611"/>
                </a:cubicBezTo>
                <a:cubicBezTo>
                  <a:pt x="1127" y="635"/>
                  <a:pt x="1136" y="665"/>
                  <a:pt x="1135" y="696"/>
                </a:cubicBezTo>
                <a:cubicBezTo>
                  <a:pt x="1134" y="721"/>
                  <a:pt x="1149" y="742"/>
                  <a:pt x="1173" y="749"/>
                </a:cubicBezTo>
                <a:cubicBezTo>
                  <a:pt x="1203" y="757"/>
                  <a:pt x="1228" y="775"/>
                  <a:pt x="1245" y="801"/>
                </a:cubicBezTo>
                <a:cubicBezTo>
                  <a:pt x="1258" y="821"/>
                  <a:pt x="1284" y="830"/>
                  <a:pt x="1307" y="821"/>
                </a:cubicBezTo>
                <a:cubicBezTo>
                  <a:pt x="1321" y="816"/>
                  <a:pt x="1336" y="813"/>
                  <a:pt x="1351" y="813"/>
                </a:cubicBezTo>
                <a:cubicBezTo>
                  <a:pt x="1367" y="813"/>
                  <a:pt x="1382" y="816"/>
                  <a:pt x="1396" y="821"/>
                </a:cubicBezTo>
                <a:cubicBezTo>
                  <a:pt x="1419" y="830"/>
                  <a:pt x="1445" y="821"/>
                  <a:pt x="1458" y="801"/>
                </a:cubicBezTo>
                <a:cubicBezTo>
                  <a:pt x="1475" y="775"/>
                  <a:pt x="1500" y="757"/>
                  <a:pt x="1530" y="749"/>
                </a:cubicBezTo>
                <a:cubicBezTo>
                  <a:pt x="1554" y="742"/>
                  <a:pt x="1569" y="721"/>
                  <a:pt x="1568" y="696"/>
                </a:cubicBezTo>
                <a:cubicBezTo>
                  <a:pt x="1567" y="665"/>
                  <a:pt x="1576" y="635"/>
                  <a:pt x="1595" y="612"/>
                </a:cubicBezTo>
                <a:cubicBezTo>
                  <a:pt x="1611" y="592"/>
                  <a:pt x="1611" y="566"/>
                  <a:pt x="1596" y="546"/>
                </a:cubicBezTo>
                <a:cubicBezTo>
                  <a:pt x="1576" y="523"/>
                  <a:pt x="1567" y="493"/>
                  <a:pt x="1568" y="462"/>
                </a:cubicBezTo>
                <a:cubicBezTo>
                  <a:pt x="1569" y="437"/>
                  <a:pt x="1554" y="416"/>
                  <a:pt x="1530" y="409"/>
                </a:cubicBezTo>
                <a:cubicBezTo>
                  <a:pt x="1500" y="401"/>
                  <a:pt x="1475" y="383"/>
                  <a:pt x="1458" y="357"/>
                </a:cubicBezTo>
                <a:cubicBezTo>
                  <a:pt x="1445" y="337"/>
                  <a:pt x="1419" y="328"/>
                  <a:pt x="1396" y="337"/>
                </a:cubicBezTo>
                <a:cubicBezTo>
                  <a:pt x="1367" y="348"/>
                  <a:pt x="1336" y="348"/>
                  <a:pt x="1307" y="337"/>
                </a:cubicBezTo>
                <a:close/>
                <a:moveTo>
                  <a:pt x="329" y="73"/>
                </a:moveTo>
                <a:cubicBezTo>
                  <a:pt x="330" y="75"/>
                  <a:pt x="330" y="77"/>
                  <a:pt x="332" y="78"/>
                </a:cubicBezTo>
                <a:cubicBezTo>
                  <a:pt x="334" y="81"/>
                  <a:pt x="335" y="84"/>
                  <a:pt x="337" y="87"/>
                </a:cubicBezTo>
                <a:cubicBezTo>
                  <a:pt x="341" y="93"/>
                  <a:pt x="345" y="100"/>
                  <a:pt x="348" y="106"/>
                </a:cubicBezTo>
                <a:cubicBezTo>
                  <a:pt x="349" y="110"/>
                  <a:pt x="351" y="113"/>
                  <a:pt x="352" y="117"/>
                </a:cubicBezTo>
                <a:cubicBezTo>
                  <a:pt x="355" y="124"/>
                  <a:pt x="357" y="131"/>
                  <a:pt x="359" y="139"/>
                </a:cubicBezTo>
                <a:cubicBezTo>
                  <a:pt x="360" y="142"/>
                  <a:pt x="361" y="146"/>
                  <a:pt x="362" y="149"/>
                </a:cubicBezTo>
                <a:cubicBezTo>
                  <a:pt x="364" y="160"/>
                  <a:pt x="365" y="171"/>
                  <a:pt x="365" y="183"/>
                </a:cubicBezTo>
                <a:cubicBezTo>
                  <a:pt x="365" y="1570"/>
                  <a:pt x="365" y="1570"/>
                  <a:pt x="365" y="1570"/>
                </a:cubicBezTo>
                <a:cubicBezTo>
                  <a:pt x="365" y="1601"/>
                  <a:pt x="378" y="1630"/>
                  <a:pt x="401" y="1651"/>
                </a:cubicBezTo>
                <a:cubicBezTo>
                  <a:pt x="423" y="1671"/>
                  <a:pt x="451" y="1680"/>
                  <a:pt x="480" y="1679"/>
                </a:cubicBezTo>
                <a:cubicBezTo>
                  <a:pt x="484" y="1679"/>
                  <a:pt x="488" y="1678"/>
                  <a:pt x="492" y="1678"/>
                </a:cubicBezTo>
                <a:cubicBezTo>
                  <a:pt x="495" y="1677"/>
                  <a:pt x="498" y="1677"/>
                  <a:pt x="501" y="1676"/>
                </a:cubicBezTo>
                <a:cubicBezTo>
                  <a:pt x="504" y="1675"/>
                  <a:pt x="507" y="1674"/>
                  <a:pt x="510" y="1673"/>
                </a:cubicBezTo>
                <a:cubicBezTo>
                  <a:pt x="515" y="1671"/>
                  <a:pt x="520" y="1670"/>
                  <a:pt x="524" y="1667"/>
                </a:cubicBezTo>
                <a:cubicBezTo>
                  <a:pt x="524" y="1667"/>
                  <a:pt x="524" y="1667"/>
                  <a:pt x="525" y="1667"/>
                </a:cubicBezTo>
                <a:cubicBezTo>
                  <a:pt x="560" y="1648"/>
                  <a:pt x="584" y="1608"/>
                  <a:pt x="584" y="1564"/>
                </a:cubicBezTo>
                <a:cubicBezTo>
                  <a:pt x="584" y="1497"/>
                  <a:pt x="584" y="1497"/>
                  <a:pt x="584" y="1497"/>
                </a:cubicBezTo>
                <a:cubicBezTo>
                  <a:pt x="1314" y="1497"/>
                  <a:pt x="1314" y="1497"/>
                  <a:pt x="1314" y="1497"/>
                </a:cubicBezTo>
                <a:cubicBezTo>
                  <a:pt x="1314" y="1297"/>
                  <a:pt x="1314" y="1297"/>
                  <a:pt x="1314" y="1297"/>
                </a:cubicBezTo>
                <a:cubicBezTo>
                  <a:pt x="1271" y="1355"/>
                  <a:pt x="1271" y="1355"/>
                  <a:pt x="1271" y="1355"/>
                </a:cubicBezTo>
                <a:cubicBezTo>
                  <a:pt x="1262" y="1367"/>
                  <a:pt x="1245" y="1372"/>
                  <a:pt x="1230" y="1367"/>
                </a:cubicBezTo>
                <a:cubicBezTo>
                  <a:pt x="1216" y="1362"/>
                  <a:pt x="1205" y="1348"/>
                  <a:pt x="1205" y="1333"/>
                </a:cubicBezTo>
                <a:cubicBezTo>
                  <a:pt x="1205" y="865"/>
                  <a:pt x="1205" y="865"/>
                  <a:pt x="1205" y="865"/>
                </a:cubicBezTo>
                <a:cubicBezTo>
                  <a:pt x="1197" y="858"/>
                  <a:pt x="1190" y="850"/>
                  <a:pt x="1184" y="841"/>
                </a:cubicBezTo>
                <a:cubicBezTo>
                  <a:pt x="1177" y="830"/>
                  <a:pt x="1166" y="823"/>
                  <a:pt x="1154" y="819"/>
                </a:cubicBezTo>
                <a:cubicBezTo>
                  <a:pt x="1098" y="804"/>
                  <a:pt x="1059" y="751"/>
                  <a:pt x="1062" y="692"/>
                </a:cubicBezTo>
                <a:cubicBezTo>
                  <a:pt x="1063" y="680"/>
                  <a:pt x="1059" y="667"/>
                  <a:pt x="1051" y="657"/>
                </a:cubicBezTo>
                <a:cubicBezTo>
                  <a:pt x="1014" y="612"/>
                  <a:pt x="1014" y="546"/>
                  <a:pt x="1051" y="501"/>
                </a:cubicBezTo>
                <a:cubicBezTo>
                  <a:pt x="1059" y="491"/>
                  <a:pt x="1063" y="478"/>
                  <a:pt x="1062" y="466"/>
                </a:cubicBezTo>
                <a:cubicBezTo>
                  <a:pt x="1059" y="407"/>
                  <a:pt x="1098" y="354"/>
                  <a:pt x="1154" y="339"/>
                </a:cubicBezTo>
                <a:cubicBezTo>
                  <a:pt x="1166" y="335"/>
                  <a:pt x="1177" y="328"/>
                  <a:pt x="1184" y="317"/>
                </a:cubicBezTo>
                <a:cubicBezTo>
                  <a:pt x="1212" y="274"/>
                  <a:pt x="1265" y="253"/>
                  <a:pt x="1314" y="263"/>
                </a:cubicBezTo>
                <a:cubicBezTo>
                  <a:pt x="1314" y="110"/>
                  <a:pt x="1314" y="110"/>
                  <a:pt x="1314" y="110"/>
                </a:cubicBezTo>
                <a:cubicBezTo>
                  <a:pt x="1314" y="90"/>
                  <a:pt x="1298" y="73"/>
                  <a:pt x="1278" y="73"/>
                </a:cubicBezTo>
                <a:lnTo>
                  <a:pt x="329" y="73"/>
                </a:lnTo>
                <a:close/>
                <a:moveTo>
                  <a:pt x="183" y="73"/>
                </a:moveTo>
                <a:cubicBezTo>
                  <a:pt x="122" y="73"/>
                  <a:pt x="73" y="123"/>
                  <a:pt x="73" y="183"/>
                </a:cubicBezTo>
                <a:cubicBezTo>
                  <a:pt x="292" y="183"/>
                  <a:pt x="292" y="183"/>
                  <a:pt x="292" y="183"/>
                </a:cubicBezTo>
                <a:cubicBezTo>
                  <a:pt x="292" y="123"/>
                  <a:pt x="243" y="73"/>
                  <a:pt x="183" y="73"/>
                </a:cubicBezTo>
                <a:close/>
                <a:moveTo>
                  <a:pt x="1351" y="433"/>
                </a:moveTo>
                <a:cubicBezTo>
                  <a:pt x="1432" y="433"/>
                  <a:pt x="1497" y="498"/>
                  <a:pt x="1497" y="579"/>
                </a:cubicBezTo>
                <a:cubicBezTo>
                  <a:pt x="1497" y="660"/>
                  <a:pt x="1432" y="725"/>
                  <a:pt x="1351" y="725"/>
                </a:cubicBezTo>
                <a:cubicBezTo>
                  <a:pt x="1271" y="725"/>
                  <a:pt x="1205" y="660"/>
                  <a:pt x="1205" y="579"/>
                </a:cubicBezTo>
                <a:cubicBezTo>
                  <a:pt x="1205" y="498"/>
                  <a:pt x="1271" y="433"/>
                  <a:pt x="1351" y="433"/>
                </a:cubicBezTo>
                <a:close/>
                <a:moveTo>
                  <a:pt x="1278" y="579"/>
                </a:moveTo>
                <a:cubicBezTo>
                  <a:pt x="1278" y="619"/>
                  <a:pt x="1311" y="652"/>
                  <a:pt x="1351" y="652"/>
                </a:cubicBezTo>
                <a:cubicBezTo>
                  <a:pt x="1392" y="652"/>
                  <a:pt x="1424" y="619"/>
                  <a:pt x="1424" y="579"/>
                </a:cubicBezTo>
                <a:cubicBezTo>
                  <a:pt x="1424" y="539"/>
                  <a:pt x="1392" y="506"/>
                  <a:pt x="1351" y="506"/>
                </a:cubicBezTo>
                <a:cubicBezTo>
                  <a:pt x="1311" y="506"/>
                  <a:pt x="1278" y="539"/>
                  <a:pt x="1278" y="5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4" name="Freeform 184"/>
          <p:cNvSpPr>
            <a:spLocks noEditPoints="1"/>
          </p:cNvSpPr>
          <p:nvPr/>
        </p:nvSpPr>
        <p:spPr bwMode="auto">
          <a:xfrm>
            <a:off x="21896613" y="3410832"/>
            <a:ext cx="794752" cy="810692"/>
          </a:xfrm>
          <a:custGeom>
            <a:avLst/>
            <a:gdLst>
              <a:gd name="T0" fmla="*/ 1113 w 1679"/>
              <a:gd name="T1" fmla="*/ 117 h 1713"/>
              <a:gd name="T2" fmla="*/ 1161 w 1679"/>
              <a:gd name="T3" fmla="*/ 97 h 1713"/>
              <a:gd name="T4" fmla="*/ 1679 w 1679"/>
              <a:gd name="T5" fmla="*/ 873 h 1713"/>
              <a:gd name="T6" fmla="*/ 1161 w 1679"/>
              <a:gd name="T7" fmla="*/ 1649 h 1713"/>
              <a:gd name="T8" fmla="*/ 840 w 1679"/>
              <a:gd name="T9" fmla="*/ 1713 h 1713"/>
              <a:gd name="T10" fmla="*/ 519 w 1679"/>
              <a:gd name="T11" fmla="*/ 1649 h 1713"/>
              <a:gd name="T12" fmla="*/ 0 w 1679"/>
              <a:gd name="T13" fmla="*/ 873 h 1713"/>
              <a:gd name="T14" fmla="*/ 510 w 1679"/>
              <a:gd name="T15" fmla="*/ 101 h 1713"/>
              <a:gd name="T16" fmla="*/ 445 w 1679"/>
              <a:gd name="T17" fmla="*/ 75 h 1713"/>
              <a:gd name="T18" fmla="*/ 426 w 1679"/>
              <a:gd name="T19" fmla="*/ 27 h 1713"/>
              <a:gd name="T20" fmla="*/ 473 w 1679"/>
              <a:gd name="T21" fmla="*/ 7 h 1713"/>
              <a:gd name="T22" fmla="*/ 617 w 1679"/>
              <a:gd name="T23" fmla="*/ 67 h 1713"/>
              <a:gd name="T24" fmla="*/ 636 w 1679"/>
              <a:gd name="T25" fmla="*/ 86 h 1713"/>
              <a:gd name="T26" fmla="*/ 636 w 1679"/>
              <a:gd name="T27" fmla="*/ 114 h 1713"/>
              <a:gd name="T28" fmla="*/ 577 w 1679"/>
              <a:gd name="T29" fmla="*/ 257 h 1713"/>
              <a:gd name="T30" fmla="*/ 543 w 1679"/>
              <a:gd name="T31" fmla="*/ 280 h 1713"/>
              <a:gd name="T32" fmla="*/ 529 w 1679"/>
              <a:gd name="T33" fmla="*/ 277 h 1713"/>
              <a:gd name="T34" fmla="*/ 510 w 1679"/>
              <a:gd name="T35" fmla="*/ 229 h 1713"/>
              <a:gd name="T36" fmla="*/ 534 w 1679"/>
              <a:gd name="T37" fmla="*/ 171 h 1713"/>
              <a:gd name="T38" fmla="*/ 73 w 1679"/>
              <a:gd name="T39" fmla="*/ 873 h 1713"/>
              <a:gd name="T40" fmla="*/ 547 w 1679"/>
              <a:gd name="T41" fmla="*/ 1581 h 1713"/>
              <a:gd name="T42" fmla="*/ 1133 w 1679"/>
              <a:gd name="T43" fmla="*/ 1581 h 1713"/>
              <a:gd name="T44" fmla="*/ 1606 w 1679"/>
              <a:gd name="T45" fmla="*/ 873 h 1713"/>
              <a:gd name="T46" fmla="*/ 1133 w 1679"/>
              <a:gd name="T47" fmla="*/ 165 h 1713"/>
              <a:gd name="T48" fmla="*/ 1113 w 1679"/>
              <a:gd name="T49" fmla="*/ 117 h 1713"/>
              <a:gd name="T50" fmla="*/ 840 w 1679"/>
              <a:gd name="T51" fmla="*/ 320 h 1713"/>
              <a:gd name="T52" fmla="*/ 1424 w 1679"/>
              <a:gd name="T53" fmla="*/ 904 h 1713"/>
              <a:gd name="T54" fmla="*/ 840 w 1679"/>
              <a:gd name="T55" fmla="*/ 1488 h 1713"/>
              <a:gd name="T56" fmla="*/ 256 w 1679"/>
              <a:gd name="T57" fmla="*/ 904 h 1713"/>
              <a:gd name="T58" fmla="*/ 840 w 1679"/>
              <a:gd name="T59" fmla="*/ 320 h 1713"/>
              <a:gd name="T60" fmla="*/ 331 w 1679"/>
              <a:gd name="T61" fmla="*/ 867 h 1713"/>
              <a:gd name="T62" fmla="*/ 402 w 1679"/>
              <a:gd name="T63" fmla="*/ 867 h 1713"/>
              <a:gd name="T64" fmla="*/ 402 w 1679"/>
              <a:gd name="T65" fmla="*/ 940 h 1713"/>
              <a:gd name="T66" fmla="*/ 331 w 1679"/>
              <a:gd name="T67" fmla="*/ 940 h 1713"/>
              <a:gd name="T68" fmla="*/ 803 w 1679"/>
              <a:gd name="T69" fmla="*/ 1413 h 1713"/>
              <a:gd name="T70" fmla="*/ 803 w 1679"/>
              <a:gd name="T71" fmla="*/ 1356 h 1713"/>
              <a:gd name="T72" fmla="*/ 876 w 1679"/>
              <a:gd name="T73" fmla="*/ 1356 h 1713"/>
              <a:gd name="T74" fmla="*/ 876 w 1679"/>
              <a:gd name="T75" fmla="*/ 1413 h 1713"/>
              <a:gd name="T76" fmla="*/ 1349 w 1679"/>
              <a:gd name="T77" fmla="*/ 940 h 1713"/>
              <a:gd name="T78" fmla="*/ 1296 w 1679"/>
              <a:gd name="T79" fmla="*/ 940 h 1713"/>
              <a:gd name="T80" fmla="*/ 1296 w 1679"/>
              <a:gd name="T81" fmla="*/ 867 h 1713"/>
              <a:gd name="T82" fmla="*/ 1349 w 1679"/>
              <a:gd name="T83" fmla="*/ 867 h 1713"/>
              <a:gd name="T84" fmla="*/ 876 w 1679"/>
              <a:gd name="T85" fmla="*/ 394 h 1713"/>
              <a:gd name="T86" fmla="*/ 876 w 1679"/>
              <a:gd name="T87" fmla="*/ 449 h 1713"/>
              <a:gd name="T88" fmla="*/ 803 w 1679"/>
              <a:gd name="T89" fmla="*/ 449 h 1713"/>
              <a:gd name="T90" fmla="*/ 803 w 1679"/>
              <a:gd name="T91" fmla="*/ 394 h 1713"/>
              <a:gd name="T92" fmla="*/ 331 w 1679"/>
              <a:gd name="T93" fmla="*/ 867 h 1713"/>
              <a:gd name="T94" fmla="*/ 1205 w 1679"/>
              <a:gd name="T95" fmla="*/ 867 h 1713"/>
              <a:gd name="T96" fmla="*/ 876 w 1679"/>
              <a:gd name="T97" fmla="*/ 867 h 1713"/>
              <a:gd name="T98" fmla="*/ 876 w 1679"/>
              <a:gd name="T99" fmla="*/ 575 h 1713"/>
              <a:gd name="T100" fmla="*/ 803 w 1679"/>
              <a:gd name="T101" fmla="*/ 575 h 1713"/>
              <a:gd name="T102" fmla="*/ 803 w 1679"/>
              <a:gd name="T103" fmla="*/ 940 h 1713"/>
              <a:gd name="T104" fmla="*/ 1205 w 1679"/>
              <a:gd name="T105" fmla="*/ 940 h 1713"/>
              <a:gd name="T106" fmla="*/ 1205 w 1679"/>
              <a:gd name="T107" fmla="*/ 867 h 17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79" h="1713">
                <a:moveTo>
                  <a:pt x="1113" y="117"/>
                </a:moveTo>
                <a:cubicBezTo>
                  <a:pt x="1121" y="99"/>
                  <a:pt x="1143" y="90"/>
                  <a:pt x="1161" y="97"/>
                </a:cubicBezTo>
                <a:cubicBezTo>
                  <a:pt x="1476" y="228"/>
                  <a:pt x="1679" y="532"/>
                  <a:pt x="1679" y="873"/>
                </a:cubicBezTo>
                <a:cubicBezTo>
                  <a:pt x="1679" y="1214"/>
                  <a:pt x="1476" y="1518"/>
                  <a:pt x="1161" y="1649"/>
                </a:cubicBezTo>
                <a:cubicBezTo>
                  <a:pt x="1059" y="1691"/>
                  <a:pt x="951" y="1713"/>
                  <a:pt x="840" y="1713"/>
                </a:cubicBezTo>
                <a:cubicBezTo>
                  <a:pt x="729" y="1713"/>
                  <a:pt x="621" y="1691"/>
                  <a:pt x="519" y="1649"/>
                </a:cubicBezTo>
                <a:cubicBezTo>
                  <a:pt x="204" y="1518"/>
                  <a:pt x="0" y="1214"/>
                  <a:pt x="0" y="873"/>
                </a:cubicBezTo>
                <a:cubicBezTo>
                  <a:pt x="0" y="536"/>
                  <a:pt x="200" y="234"/>
                  <a:pt x="510" y="101"/>
                </a:cubicBezTo>
                <a:cubicBezTo>
                  <a:pt x="445" y="75"/>
                  <a:pt x="445" y="75"/>
                  <a:pt x="445" y="75"/>
                </a:cubicBezTo>
                <a:cubicBezTo>
                  <a:pt x="427" y="67"/>
                  <a:pt x="418" y="46"/>
                  <a:pt x="426" y="27"/>
                </a:cubicBezTo>
                <a:cubicBezTo>
                  <a:pt x="433" y="8"/>
                  <a:pt x="455" y="0"/>
                  <a:pt x="473" y="7"/>
                </a:cubicBezTo>
                <a:cubicBezTo>
                  <a:pt x="617" y="67"/>
                  <a:pt x="617" y="67"/>
                  <a:pt x="617" y="67"/>
                </a:cubicBezTo>
                <a:cubicBezTo>
                  <a:pt x="625" y="70"/>
                  <a:pt x="633" y="77"/>
                  <a:pt x="636" y="86"/>
                </a:cubicBezTo>
                <a:cubicBezTo>
                  <a:pt x="640" y="95"/>
                  <a:pt x="640" y="105"/>
                  <a:pt x="636" y="114"/>
                </a:cubicBezTo>
                <a:cubicBezTo>
                  <a:pt x="577" y="257"/>
                  <a:pt x="577" y="257"/>
                  <a:pt x="577" y="257"/>
                </a:cubicBezTo>
                <a:cubicBezTo>
                  <a:pt x="571" y="271"/>
                  <a:pt x="558" y="280"/>
                  <a:pt x="543" y="280"/>
                </a:cubicBezTo>
                <a:cubicBezTo>
                  <a:pt x="539" y="280"/>
                  <a:pt x="534" y="279"/>
                  <a:pt x="529" y="277"/>
                </a:cubicBezTo>
                <a:cubicBezTo>
                  <a:pt x="511" y="269"/>
                  <a:pt x="502" y="248"/>
                  <a:pt x="510" y="229"/>
                </a:cubicBezTo>
                <a:cubicBezTo>
                  <a:pt x="534" y="171"/>
                  <a:pt x="534" y="171"/>
                  <a:pt x="534" y="171"/>
                </a:cubicBezTo>
                <a:cubicBezTo>
                  <a:pt x="254" y="293"/>
                  <a:pt x="73" y="567"/>
                  <a:pt x="73" y="873"/>
                </a:cubicBezTo>
                <a:cubicBezTo>
                  <a:pt x="73" y="1184"/>
                  <a:pt x="259" y="1462"/>
                  <a:pt x="547" y="1581"/>
                </a:cubicBezTo>
                <a:cubicBezTo>
                  <a:pt x="733" y="1659"/>
                  <a:pt x="946" y="1659"/>
                  <a:pt x="1133" y="1581"/>
                </a:cubicBezTo>
                <a:cubicBezTo>
                  <a:pt x="1421" y="1462"/>
                  <a:pt x="1606" y="1184"/>
                  <a:pt x="1606" y="873"/>
                </a:cubicBezTo>
                <a:cubicBezTo>
                  <a:pt x="1606" y="562"/>
                  <a:pt x="1421" y="284"/>
                  <a:pt x="1133" y="165"/>
                </a:cubicBezTo>
                <a:cubicBezTo>
                  <a:pt x="1114" y="157"/>
                  <a:pt x="1106" y="136"/>
                  <a:pt x="1113" y="117"/>
                </a:cubicBezTo>
                <a:close/>
                <a:moveTo>
                  <a:pt x="840" y="320"/>
                </a:moveTo>
                <a:cubicBezTo>
                  <a:pt x="1162" y="320"/>
                  <a:pt x="1424" y="582"/>
                  <a:pt x="1424" y="904"/>
                </a:cubicBezTo>
                <a:cubicBezTo>
                  <a:pt x="1424" y="1226"/>
                  <a:pt x="1162" y="1488"/>
                  <a:pt x="840" y="1488"/>
                </a:cubicBezTo>
                <a:cubicBezTo>
                  <a:pt x="518" y="1488"/>
                  <a:pt x="256" y="1226"/>
                  <a:pt x="256" y="904"/>
                </a:cubicBezTo>
                <a:cubicBezTo>
                  <a:pt x="256" y="582"/>
                  <a:pt x="518" y="320"/>
                  <a:pt x="840" y="320"/>
                </a:cubicBezTo>
                <a:close/>
                <a:moveTo>
                  <a:pt x="331" y="867"/>
                </a:moveTo>
                <a:cubicBezTo>
                  <a:pt x="402" y="867"/>
                  <a:pt x="402" y="867"/>
                  <a:pt x="402" y="867"/>
                </a:cubicBezTo>
                <a:cubicBezTo>
                  <a:pt x="402" y="940"/>
                  <a:pt x="402" y="940"/>
                  <a:pt x="402" y="940"/>
                </a:cubicBezTo>
                <a:cubicBezTo>
                  <a:pt x="331" y="940"/>
                  <a:pt x="331" y="940"/>
                  <a:pt x="331" y="940"/>
                </a:cubicBezTo>
                <a:cubicBezTo>
                  <a:pt x="349" y="1193"/>
                  <a:pt x="551" y="1395"/>
                  <a:pt x="803" y="1413"/>
                </a:cubicBezTo>
                <a:cubicBezTo>
                  <a:pt x="803" y="1356"/>
                  <a:pt x="803" y="1356"/>
                  <a:pt x="803" y="1356"/>
                </a:cubicBezTo>
                <a:cubicBezTo>
                  <a:pt x="876" y="1356"/>
                  <a:pt x="876" y="1356"/>
                  <a:pt x="876" y="1356"/>
                </a:cubicBezTo>
                <a:cubicBezTo>
                  <a:pt x="876" y="1413"/>
                  <a:pt x="876" y="1413"/>
                  <a:pt x="876" y="1413"/>
                </a:cubicBezTo>
                <a:cubicBezTo>
                  <a:pt x="1129" y="1395"/>
                  <a:pt x="1331" y="1193"/>
                  <a:pt x="1349" y="940"/>
                </a:cubicBezTo>
                <a:cubicBezTo>
                  <a:pt x="1296" y="940"/>
                  <a:pt x="1296" y="940"/>
                  <a:pt x="1296" y="940"/>
                </a:cubicBezTo>
                <a:cubicBezTo>
                  <a:pt x="1296" y="867"/>
                  <a:pt x="1296" y="867"/>
                  <a:pt x="1296" y="867"/>
                </a:cubicBezTo>
                <a:cubicBezTo>
                  <a:pt x="1349" y="867"/>
                  <a:pt x="1349" y="867"/>
                  <a:pt x="1349" y="867"/>
                </a:cubicBezTo>
                <a:cubicBezTo>
                  <a:pt x="1331" y="614"/>
                  <a:pt x="1129" y="412"/>
                  <a:pt x="876" y="394"/>
                </a:cubicBezTo>
                <a:cubicBezTo>
                  <a:pt x="876" y="449"/>
                  <a:pt x="876" y="449"/>
                  <a:pt x="876" y="449"/>
                </a:cubicBezTo>
                <a:cubicBezTo>
                  <a:pt x="803" y="449"/>
                  <a:pt x="803" y="449"/>
                  <a:pt x="803" y="449"/>
                </a:cubicBezTo>
                <a:cubicBezTo>
                  <a:pt x="803" y="394"/>
                  <a:pt x="803" y="394"/>
                  <a:pt x="803" y="394"/>
                </a:cubicBezTo>
                <a:cubicBezTo>
                  <a:pt x="551" y="412"/>
                  <a:pt x="349" y="614"/>
                  <a:pt x="331" y="867"/>
                </a:cubicBezTo>
                <a:close/>
                <a:moveTo>
                  <a:pt x="1205" y="867"/>
                </a:moveTo>
                <a:cubicBezTo>
                  <a:pt x="876" y="867"/>
                  <a:pt x="876" y="867"/>
                  <a:pt x="876" y="867"/>
                </a:cubicBezTo>
                <a:cubicBezTo>
                  <a:pt x="876" y="575"/>
                  <a:pt x="876" y="575"/>
                  <a:pt x="876" y="575"/>
                </a:cubicBezTo>
                <a:cubicBezTo>
                  <a:pt x="803" y="575"/>
                  <a:pt x="803" y="575"/>
                  <a:pt x="803" y="575"/>
                </a:cubicBezTo>
                <a:cubicBezTo>
                  <a:pt x="803" y="940"/>
                  <a:pt x="803" y="940"/>
                  <a:pt x="803" y="940"/>
                </a:cubicBezTo>
                <a:cubicBezTo>
                  <a:pt x="1205" y="940"/>
                  <a:pt x="1205" y="940"/>
                  <a:pt x="1205" y="940"/>
                </a:cubicBezTo>
                <a:lnTo>
                  <a:pt x="1205" y="8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7" name="Freeform 207"/>
          <p:cNvSpPr>
            <a:spLocks noEditPoints="1"/>
          </p:cNvSpPr>
          <p:nvPr/>
        </p:nvSpPr>
        <p:spPr bwMode="auto">
          <a:xfrm>
            <a:off x="8437387" y="3401556"/>
            <a:ext cx="829244" cy="829244"/>
          </a:xfrm>
          <a:custGeom>
            <a:avLst/>
            <a:gdLst>
              <a:gd name="T0" fmla="*/ 1679 w 1752"/>
              <a:gd name="T1" fmla="*/ 1752 h 1752"/>
              <a:gd name="T2" fmla="*/ 1752 w 1752"/>
              <a:gd name="T3" fmla="*/ 803 h 1752"/>
              <a:gd name="T4" fmla="*/ 1735 w 1752"/>
              <a:gd name="T5" fmla="*/ 746 h 1752"/>
              <a:gd name="T6" fmla="*/ 1460 w 1752"/>
              <a:gd name="T7" fmla="*/ 527 h 1752"/>
              <a:gd name="T8" fmla="*/ 1449 w 1752"/>
              <a:gd name="T9" fmla="*/ 303 h 1752"/>
              <a:gd name="T10" fmla="*/ 1132 w 1752"/>
              <a:gd name="T11" fmla="*/ 0 h 1752"/>
              <a:gd name="T12" fmla="*/ 292 w 1752"/>
              <a:gd name="T13" fmla="*/ 37 h 1752"/>
              <a:gd name="T14" fmla="*/ 17 w 1752"/>
              <a:gd name="T15" fmla="*/ 746 h 1752"/>
              <a:gd name="T16" fmla="*/ 0 w 1752"/>
              <a:gd name="T17" fmla="*/ 803 h 1752"/>
              <a:gd name="T18" fmla="*/ 73 w 1752"/>
              <a:gd name="T19" fmla="*/ 1752 h 1752"/>
              <a:gd name="T20" fmla="*/ 590 w 1752"/>
              <a:gd name="T21" fmla="*/ 1280 h 1752"/>
              <a:gd name="T22" fmla="*/ 876 w 1752"/>
              <a:gd name="T23" fmla="*/ 1497 h 1752"/>
              <a:gd name="T24" fmla="*/ 899 w 1752"/>
              <a:gd name="T25" fmla="*/ 1489 h 1752"/>
              <a:gd name="T26" fmla="*/ 1618 w 1752"/>
              <a:gd name="T27" fmla="*/ 1679 h 1752"/>
              <a:gd name="T28" fmla="*/ 1460 w 1752"/>
              <a:gd name="T29" fmla="*/ 767 h 1752"/>
              <a:gd name="T30" fmla="*/ 1664 w 1752"/>
              <a:gd name="T31" fmla="*/ 782 h 1752"/>
              <a:gd name="T32" fmla="*/ 1460 w 1752"/>
              <a:gd name="T33" fmla="*/ 950 h 1752"/>
              <a:gd name="T34" fmla="*/ 1446 w 1752"/>
              <a:gd name="T35" fmla="*/ 1054 h 1752"/>
              <a:gd name="T36" fmla="*/ 1679 w 1752"/>
              <a:gd name="T37" fmla="*/ 1636 h 1752"/>
              <a:gd name="T38" fmla="*/ 1446 w 1752"/>
              <a:gd name="T39" fmla="*/ 1054 h 1752"/>
              <a:gd name="T40" fmla="*/ 1168 w 1752"/>
              <a:gd name="T41" fmla="*/ 125 h 1752"/>
              <a:gd name="T42" fmla="*/ 1335 w 1752"/>
              <a:gd name="T43" fmla="*/ 292 h 1752"/>
              <a:gd name="T44" fmla="*/ 1168 w 1752"/>
              <a:gd name="T45" fmla="*/ 125 h 1752"/>
              <a:gd name="T46" fmla="*/ 365 w 1752"/>
              <a:gd name="T47" fmla="*/ 73 h 1752"/>
              <a:gd name="T48" fmla="*/ 1095 w 1752"/>
              <a:gd name="T49" fmla="*/ 329 h 1752"/>
              <a:gd name="T50" fmla="*/ 1387 w 1752"/>
              <a:gd name="T51" fmla="*/ 365 h 1752"/>
              <a:gd name="T52" fmla="*/ 1140 w 1752"/>
              <a:gd name="T53" fmla="*/ 1204 h 1752"/>
              <a:gd name="T54" fmla="*/ 876 w 1752"/>
              <a:gd name="T55" fmla="*/ 1414 h 1752"/>
              <a:gd name="T56" fmla="*/ 612 w 1752"/>
              <a:gd name="T57" fmla="*/ 1204 h 1752"/>
              <a:gd name="T58" fmla="*/ 365 w 1752"/>
              <a:gd name="T59" fmla="*/ 767 h 1752"/>
              <a:gd name="T60" fmla="*/ 292 w 1752"/>
              <a:gd name="T61" fmla="*/ 620 h 1752"/>
              <a:gd name="T62" fmla="*/ 84 w 1752"/>
              <a:gd name="T63" fmla="*/ 785 h 1752"/>
              <a:gd name="T64" fmla="*/ 73 w 1752"/>
              <a:gd name="T65" fmla="*/ 869 h 1752"/>
              <a:gd name="T66" fmla="*/ 306 w 1752"/>
              <a:gd name="T67" fmla="*/ 1054 h 1752"/>
              <a:gd name="T68" fmla="*/ 73 w 1752"/>
              <a:gd name="T69" fmla="*/ 1636 h 1752"/>
              <a:gd name="T70" fmla="*/ 475 w 1752"/>
              <a:gd name="T71" fmla="*/ 329 h 1752"/>
              <a:gd name="T72" fmla="*/ 876 w 1752"/>
              <a:gd name="T73" fmla="*/ 292 h 1752"/>
              <a:gd name="T74" fmla="*/ 876 w 1752"/>
              <a:gd name="T75" fmla="*/ 365 h 1752"/>
              <a:gd name="T76" fmla="*/ 475 w 1752"/>
              <a:gd name="T77" fmla="*/ 329 h 1752"/>
              <a:gd name="T78" fmla="*/ 511 w 1752"/>
              <a:gd name="T79" fmla="*/ 511 h 1752"/>
              <a:gd name="T80" fmla="*/ 1278 w 1752"/>
              <a:gd name="T81" fmla="*/ 548 h 1752"/>
              <a:gd name="T82" fmla="*/ 511 w 1752"/>
              <a:gd name="T83" fmla="*/ 584 h 1752"/>
              <a:gd name="T84" fmla="*/ 1241 w 1752"/>
              <a:gd name="T85" fmla="*/ 803 h 1752"/>
              <a:gd name="T86" fmla="*/ 475 w 1752"/>
              <a:gd name="T87" fmla="*/ 767 h 1752"/>
              <a:gd name="T88" fmla="*/ 511 w 1752"/>
              <a:gd name="T89" fmla="*/ 730 h 1752"/>
              <a:gd name="T90" fmla="*/ 1241 w 1752"/>
              <a:gd name="T91" fmla="*/ 730 h 1752"/>
              <a:gd name="T92" fmla="*/ 1278 w 1752"/>
              <a:gd name="T93" fmla="*/ 767 h 1752"/>
              <a:gd name="T94" fmla="*/ 621 w 1752"/>
              <a:gd name="T95" fmla="*/ 1022 h 1752"/>
              <a:gd name="T96" fmla="*/ 621 w 1752"/>
              <a:gd name="T97" fmla="*/ 949 h 1752"/>
              <a:gd name="T98" fmla="*/ 1168 w 1752"/>
              <a:gd name="T99" fmla="*/ 986 h 1752"/>
              <a:gd name="T100" fmla="*/ 621 w 1752"/>
              <a:gd name="T101" fmla="*/ 1022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52" h="1752">
                <a:moveTo>
                  <a:pt x="73" y="1752"/>
                </a:moveTo>
                <a:cubicBezTo>
                  <a:pt x="1679" y="1752"/>
                  <a:pt x="1679" y="1752"/>
                  <a:pt x="1679" y="1752"/>
                </a:cubicBezTo>
                <a:cubicBezTo>
                  <a:pt x="1719" y="1752"/>
                  <a:pt x="1752" y="1720"/>
                  <a:pt x="1752" y="1679"/>
                </a:cubicBezTo>
                <a:cubicBezTo>
                  <a:pt x="1752" y="803"/>
                  <a:pt x="1752" y="803"/>
                  <a:pt x="1752" y="803"/>
                </a:cubicBezTo>
                <a:cubicBezTo>
                  <a:pt x="1752" y="800"/>
                  <a:pt x="1752" y="774"/>
                  <a:pt x="1748" y="765"/>
                </a:cubicBezTo>
                <a:cubicBezTo>
                  <a:pt x="1745" y="758"/>
                  <a:pt x="1740" y="752"/>
                  <a:pt x="1735" y="746"/>
                </a:cubicBezTo>
                <a:cubicBezTo>
                  <a:pt x="1734" y="746"/>
                  <a:pt x="1734" y="745"/>
                  <a:pt x="1733" y="744"/>
                </a:cubicBezTo>
                <a:cubicBezTo>
                  <a:pt x="1460" y="527"/>
                  <a:pt x="1460" y="527"/>
                  <a:pt x="1460" y="527"/>
                </a:cubicBezTo>
                <a:cubicBezTo>
                  <a:pt x="1460" y="329"/>
                  <a:pt x="1460" y="329"/>
                  <a:pt x="1460" y="329"/>
                </a:cubicBezTo>
                <a:cubicBezTo>
                  <a:pt x="1460" y="320"/>
                  <a:pt x="1456" y="311"/>
                  <a:pt x="1449" y="303"/>
                </a:cubicBezTo>
                <a:cubicBezTo>
                  <a:pt x="1157" y="11"/>
                  <a:pt x="1157" y="11"/>
                  <a:pt x="1157" y="11"/>
                </a:cubicBezTo>
                <a:cubicBezTo>
                  <a:pt x="1150" y="5"/>
                  <a:pt x="1141" y="1"/>
                  <a:pt x="1132" y="0"/>
                </a:cubicBezTo>
                <a:cubicBezTo>
                  <a:pt x="329" y="0"/>
                  <a:pt x="329" y="0"/>
                  <a:pt x="329" y="0"/>
                </a:cubicBezTo>
                <a:cubicBezTo>
                  <a:pt x="308" y="0"/>
                  <a:pt x="292" y="17"/>
                  <a:pt x="292" y="37"/>
                </a:cubicBezTo>
                <a:cubicBezTo>
                  <a:pt x="292" y="527"/>
                  <a:pt x="292" y="527"/>
                  <a:pt x="292" y="527"/>
                </a:cubicBezTo>
                <a:cubicBezTo>
                  <a:pt x="292" y="527"/>
                  <a:pt x="18" y="746"/>
                  <a:pt x="17" y="746"/>
                </a:cubicBezTo>
                <a:cubicBezTo>
                  <a:pt x="12" y="752"/>
                  <a:pt x="7" y="758"/>
                  <a:pt x="4" y="765"/>
                </a:cubicBezTo>
                <a:cubicBezTo>
                  <a:pt x="0" y="774"/>
                  <a:pt x="0" y="800"/>
                  <a:pt x="0" y="803"/>
                </a:cubicBezTo>
                <a:cubicBezTo>
                  <a:pt x="0" y="1679"/>
                  <a:pt x="0" y="1679"/>
                  <a:pt x="0" y="1679"/>
                </a:cubicBezTo>
                <a:cubicBezTo>
                  <a:pt x="0" y="1720"/>
                  <a:pt x="33" y="1752"/>
                  <a:pt x="73" y="1752"/>
                </a:cubicBezTo>
                <a:close/>
                <a:moveTo>
                  <a:pt x="134" y="1679"/>
                </a:moveTo>
                <a:cubicBezTo>
                  <a:pt x="590" y="1280"/>
                  <a:pt x="590" y="1280"/>
                  <a:pt x="590" y="1280"/>
                </a:cubicBezTo>
                <a:cubicBezTo>
                  <a:pt x="853" y="1489"/>
                  <a:pt x="853" y="1489"/>
                  <a:pt x="853" y="1489"/>
                </a:cubicBezTo>
                <a:cubicBezTo>
                  <a:pt x="860" y="1494"/>
                  <a:pt x="868" y="1497"/>
                  <a:pt x="876" y="1497"/>
                </a:cubicBezTo>
                <a:cubicBezTo>
                  <a:pt x="880" y="1497"/>
                  <a:pt x="884" y="1496"/>
                  <a:pt x="888" y="1495"/>
                </a:cubicBezTo>
                <a:cubicBezTo>
                  <a:pt x="892" y="1494"/>
                  <a:pt x="895" y="1492"/>
                  <a:pt x="899" y="1489"/>
                </a:cubicBezTo>
                <a:cubicBezTo>
                  <a:pt x="1162" y="1280"/>
                  <a:pt x="1162" y="1280"/>
                  <a:pt x="1162" y="1280"/>
                </a:cubicBezTo>
                <a:cubicBezTo>
                  <a:pt x="1618" y="1679"/>
                  <a:pt x="1618" y="1679"/>
                  <a:pt x="1618" y="1679"/>
                </a:cubicBezTo>
                <a:lnTo>
                  <a:pt x="134" y="1679"/>
                </a:lnTo>
                <a:close/>
                <a:moveTo>
                  <a:pt x="1460" y="767"/>
                </a:moveTo>
                <a:cubicBezTo>
                  <a:pt x="1460" y="620"/>
                  <a:pt x="1460" y="620"/>
                  <a:pt x="1460" y="620"/>
                </a:cubicBezTo>
                <a:cubicBezTo>
                  <a:pt x="1664" y="782"/>
                  <a:pt x="1664" y="782"/>
                  <a:pt x="1664" y="782"/>
                </a:cubicBezTo>
                <a:cubicBezTo>
                  <a:pt x="1668" y="785"/>
                  <a:pt x="1668" y="785"/>
                  <a:pt x="1668" y="785"/>
                </a:cubicBezTo>
                <a:cubicBezTo>
                  <a:pt x="1460" y="950"/>
                  <a:pt x="1460" y="950"/>
                  <a:pt x="1460" y="950"/>
                </a:cubicBezTo>
                <a:lnTo>
                  <a:pt x="1460" y="767"/>
                </a:lnTo>
                <a:close/>
                <a:moveTo>
                  <a:pt x="1446" y="1054"/>
                </a:moveTo>
                <a:cubicBezTo>
                  <a:pt x="1679" y="869"/>
                  <a:pt x="1679" y="869"/>
                  <a:pt x="1679" y="869"/>
                </a:cubicBezTo>
                <a:cubicBezTo>
                  <a:pt x="1679" y="1636"/>
                  <a:pt x="1679" y="1636"/>
                  <a:pt x="1679" y="1636"/>
                </a:cubicBezTo>
                <a:cubicBezTo>
                  <a:pt x="1220" y="1234"/>
                  <a:pt x="1220" y="1234"/>
                  <a:pt x="1220" y="1234"/>
                </a:cubicBezTo>
                <a:cubicBezTo>
                  <a:pt x="1446" y="1054"/>
                  <a:pt x="1446" y="1054"/>
                  <a:pt x="1446" y="1054"/>
                </a:cubicBezTo>
                <a:cubicBezTo>
                  <a:pt x="1446" y="1054"/>
                  <a:pt x="1446" y="1054"/>
                  <a:pt x="1446" y="1054"/>
                </a:cubicBezTo>
                <a:close/>
                <a:moveTo>
                  <a:pt x="1168" y="125"/>
                </a:moveTo>
                <a:cubicBezTo>
                  <a:pt x="1252" y="209"/>
                  <a:pt x="1252" y="209"/>
                  <a:pt x="1252" y="209"/>
                </a:cubicBezTo>
                <a:cubicBezTo>
                  <a:pt x="1335" y="292"/>
                  <a:pt x="1335" y="292"/>
                  <a:pt x="1335" y="292"/>
                </a:cubicBezTo>
                <a:cubicBezTo>
                  <a:pt x="1168" y="292"/>
                  <a:pt x="1168" y="292"/>
                  <a:pt x="1168" y="292"/>
                </a:cubicBezTo>
                <a:lnTo>
                  <a:pt x="1168" y="125"/>
                </a:lnTo>
                <a:close/>
                <a:moveTo>
                  <a:pt x="365" y="767"/>
                </a:moveTo>
                <a:cubicBezTo>
                  <a:pt x="365" y="73"/>
                  <a:pt x="365" y="73"/>
                  <a:pt x="365" y="73"/>
                </a:cubicBezTo>
                <a:cubicBezTo>
                  <a:pt x="1095" y="73"/>
                  <a:pt x="1095" y="73"/>
                  <a:pt x="1095" y="73"/>
                </a:cubicBezTo>
                <a:cubicBezTo>
                  <a:pt x="1095" y="329"/>
                  <a:pt x="1095" y="329"/>
                  <a:pt x="1095" y="329"/>
                </a:cubicBezTo>
                <a:cubicBezTo>
                  <a:pt x="1095" y="349"/>
                  <a:pt x="1111" y="365"/>
                  <a:pt x="1132" y="365"/>
                </a:cubicBezTo>
                <a:cubicBezTo>
                  <a:pt x="1387" y="365"/>
                  <a:pt x="1387" y="365"/>
                  <a:pt x="1387" y="365"/>
                </a:cubicBezTo>
                <a:cubicBezTo>
                  <a:pt x="1387" y="1008"/>
                  <a:pt x="1387" y="1008"/>
                  <a:pt x="1387" y="1008"/>
                </a:cubicBezTo>
                <a:cubicBezTo>
                  <a:pt x="1140" y="1204"/>
                  <a:pt x="1140" y="1204"/>
                  <a:pt x="1140" y="1204"/>
                </a:cubicBezTo>
                <a:cubicBezTo>
                  <a:pt x="1140" y="1204"/>
                  <a:pt x="1140" y="1204"/>
                  <a:pt x="1140" y="1204"/>
                </a:cubicBezTo>
                <a:cubicBezTo>
                  <a:pt x="876" y="1414"/>
                  <a:pt x="876" y="1414"/>
                  <a:pt x="876" y="1414"/>
                </a:cubicBezTo>
                <a:cubicBezTo>
                  <a:pt x="612" y="1204"/>
                  <a:pt x="612" y="1204"/>
                  <a:pt x="612" y="1204"/>
                </a:cubicBezTo>
                <a:cubicBezTo>
                  <a:pt x="612" y="1204"/>
                  <a:pt x="612" y="1204"/>
                  <a:pt x="612" y="1204"/>
                </a:cubicBezTo>
                <a:cubicBezTo>
                  <a:pt x="365" y="1008"/>
                  <a:pt x="365" y="1008"/>
                  <a:pt x="365" y="1008"/>
                </a:cubicBezTo>
                <a:lnTo>
                  <a:pt x="365" y="767"/>
                </a:lnTo>
                <a:close/>
                <a:moveTo>
                  <a:pt x="88" y="782"/>
                </a:moveTo>
                <a:cubicBezTo>
                  <a:pt x="292" y="620"/>
                  <a:pt x="292" y="620"/>
                  <a:pt x="292" y="620"/>
                </a:cubicBezTo>
                <a:cubicBezTo>
                  <a:pt x="292" y="950"/>
                  <a:pt x="292" y="950"/>
                  <a:pt x="292" y="950"/>
                </a:cubicBezTo>
                <a:cubicBezTo>
                  <a:pt x="84" y="785"/>
                  <a:pt x="84" y="785"/>
                  <a:pt x="84" y="785"/>
                </a:cubicBezTo>
                <a:lnTo>
                  <a:pt x="88" y="782"/>
                </a:lnTo>
                <a:close/>
                <a:moveTo>
                  <a:pt x="73" y="869"/>
                </a:moveTo>
                <a:cubicBezTo>
                  <a:pt x="306" y="1054"/>
                  <a:pt x="306" y="1054"/>
                  <a:pt x="306" y="1054"/>
                </a:cubicBezTo>
                <a:cubicBezTo>
                  <a:pt x="306" y="1054"/>
                  <a:pt x="306" y="1054"/>
                  <a:pt x="306" y="1054"/>
                </a:cubicBezTo>
                <a:cubicBezTo>
                  <a:pt x="532" y="1234"/>
                  <a:pt x="532" y="1234"/>
                  <a:pt x="532" y="1234"/>
                </a:cubicBezTo>
                <a:cubicBezTo>
                  <a:pt x="73" y="1636"/>
                  <a:pt x="73" y="1636"/>
                  <a:pt x="73" y="1636"/>
                </a:cubicBezTo>
                <a:lnTo>
                  <a:pt x="73" y="869"/>
                </a:lnTo>
                <a:close/>
                <a:moveTo>
                  <a:pt x="475" y="329"/>
                </a:moveTo>
                <a:cubicBezTo>
                  <a:pt x="475" y="309"/>
                  <a:pt x="491" y="292"/>
                  <a:pt x="511" y="292"/>
                </a:cubicBezTo>
                <a:cubicBezTo>
                  <a:pt x="876" y="292"/>
                  <a:pt x="876" y="292"/>
                  <a:pt x="876" y="292"/>
                </a:cubicBezTo>
                <a:cubicBezTo>
                  <a:pt x="896" y="292"/>
                  <a:pt x="913" y="309"/>
                  <a:pt x="913" y="329"/>
                </a:cubicBezTo>
                <a:cubicBezTo>
                  <a:pt x="913" y="349"/>
                  <a:pt x="896" y="365"/>
                  <a:pt x="876" y="365"/>
                </a:cubicBezTo>
                <a:cubicBezTo>
                  <a:pt x="511" y="365"/>
                  <a:pt x="511" y="365"/>
                  <a:pt x="511" y="365"/>
                </a:cubicBezTo>
                <a:cubicBezTo>
                  <a:pt x="491" y="365"/>
                  <a:pt x="475" y="349"/>
                  <a:pt x="475" y="329"/>
                </a:cubicBezTo>
                <a:close/>
                <a:moveTo>
                  <a:pt x="475" y="548"/>
                </a:moveTo>
                <a:cubicBezTo>
                  <a:pt x="475" y="528"/>
                  <a:pt x="491" y="511"/>
                  <a:pt x="511" y="511"/>
                </a:cubicBezTo>
                <a:cubicBezTo>
                  <a:pt x="1241" y="511"/>
                  <a:pt x="1241" y="511"/>
                  <a:pt x="1241" y="511"/>
                </a:cubicBezTo>
                <a:cubicBezTo>
                  <a:pt x="1261" y="511"/>
                  <a:pt x="1278" y="528"/>
                  <a:pt x="1278" y="548"/>
                </a:cubicBezTo>
                <a:cubicBezTo>
                  <a:pt x="1278" y="568"/>
                  <a:pt x="1261" y="584"/>
                  <a:pt x="1241" y="584"/>
                </a:cubicBezTo>
                <a:cubicBezTo>
                  <a:pt x="511" y="584"/>
                  <a:pt x="511" y="584"/>
                  <a:pt x="511" y="584"/>
                </a:cubicBezTo>
                <a:cubicBezTo>
                  <a:pt x="491" y="584"/>
                  <a:pt x="475" y="568"/>
                  <a:pt x="475" y="548"/>
                </a:cubicBezTo>
                <a:close/>
                <a:moveTo>
                  <a:pt x="1241" y="803"/>
                </a:moveTo>
                <a:cubicBezTo>
                  <a:pt x="511" y="803"/>
                  <a:pt x="511" y="803"/>
                  <a:pt x="511" y="803"/>
                </a:cubicBezTo>
                <a:cubicBezTo>
                  <a:pt x="491" y="803"/>
                  <a:pt x="475" y="787"/>
                  <a:pt x="475" y="767"/>
                </a:cubicBezTo>
                <a:cubicBezTo>
                  <a:pt x="475" y="747"/>
                  <a:pt x="491" y="730"/>
                  <a:pt x="511" y="730"/>
                </a:cubicBezTo>
                <a:cubicBezTo>
                  <a:pt x="511" y="730"/>
                  <a:pt x="511" y="730"/>
                  <a:pt x="511" y="730"/>
                </a:cubicBezTo>
                <a:cubicBezTo>
                  <a:pt x="511" y="730"/>
                  <a:pt x="511" y="730"/>
                  <a:pt x="511" y="730"/>
                </a:cubicBezTo>
                <a:cubicBezTo>
                  <a:pt x="1241" y="730"/>
                  <a:pt x="1241" y="730"/>
                  <a:pt x="1241" y="730"/>
                </a:cubicBezTo>
                <a:cubicBezTo>
                  <a:pt x="1241" y="731"/>
                  <a:pt x="1241" y="731"/>
                  <a:pt x="1241" y="731"/>
                </a:cubicBezTo>
                <a:cubicBezTo>
                  <a:pt x="1261" y="731"/>
                  <a:pt x="1278" y="747"/>
                  <a:pt x="1278" y="767"/>
                </a:cubicBezTo>
                <a:cubicBezTo>
                  <a:pt x="1278" y="787"/>
                  <a:pt x="1261" y="803"/>
                  <a:pt x="1241" y="803"/>
                </a:cubicBezTo>
                <a:close/>
                <a:moveTo>
                  <a:pt x="621" y="1022"/>
                </a:moveTo>
                <a:cubicBezTo>
                  <a:pt x="600" y="1022"/>
                  <a:pt x="584" y="1006"/>
                  <a:pt x="584" y="986"/>
                </a:cubicBezTo>
                <a:cubicBezTo>
                  <a:pt x="584" y="966"/>
                  <a:pt x="600" y="949"/>
                  <a:pt x="621" y="949"/>
                </a:cubicBezTo>
                <a:cubicBezTo>
                  <a:pt x="1132" y="949"/>
                  <a:pt x="1132" y="949"/>
                  <a:pt x="1132" y="949"/>
                </a:cubicBezTo>
                <a:cubicBezTo>
                  <a:pt x="1152" y="949"/>
                  <a:pt x="1168" y="966"/>
                  <a:pt x="1168" y="986"/>
                </a:cubicBezTo>
                <a:cubicBezTo>
                  <a:pt x="1168" y="1006"/>
                  <a:pt x="1152" y="1022"/>
                  <a:pt x="1132" y="1022"/>
                </a:cubicBezTo>
                <a:lnTo>
                  <a:pt x="621" y="10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3" name="Freeform 183"/>
          <p:cNvSpPr>
            <a:spLocks noEditPoints="1"/>
          </p:cNvSpPr>
          <p:nvPr/>
        </p:nvSpPr>
        <p:spPr bwMode="auto">
          <a:xfrm>
            <a:off x="19635659" y="3591696"/>
            <a:ext cx="832132" cy="448964"/>
          </a:xfrm>
          <a:custGeom>
            <a:avLst/>
            <a:gdLst>
              <a:gd name="T0" fmla="*/ 100 w 1758"/>
              <a:gd name="T1" fmla="*/ 353 h 949"/>
              <a:gd name="T2" fmla="*/ 12 w 1758"/>
              <a:gd name="T3" fmla="*/ 450 h 949"/>
              <a:gd name="T4" fmla="*/ 12 w 1758"/>
              <a:gd name="T5" fmla="*/ 499 h 949"/>
              <a:gd name="T6" fmla="*/ 100 w 1758"/>
              <a:gd name="T7" fmla="*/ 595 h 949"/>
              <a:gd name="T8" fmla="*/ 879 w 1758"/>
              <a:gd name="T9" fmla="*/ 949 h 949"/>
              <a:gd name="T10" fmla="*/ 1657 w 1758"/>
              <a:gd name="T11" fmla="*/ 595 h 949"/>
              <a:gd name="T12" fmla="*/ 1745 w 1758"/>
              <a:gd name="T13" fmla="*/ 499 h 949"/>
              <a:gd name="T14" fmla="*/ 1745 w 1758"/>
              <a:gd name="T15" fmla="*/ 450 h 949"/>
              <a:gd name="T16" fmla="*/ 1657 w 1758"/>
              <a:gd name="T17" fmla="*/ 353 h 949"/>
              <a:gd name="T18" fmla="*/ 879 w 1758"/>
              <a:gd name="T19" fmla="*/ 0 h 949"/>
              <a:gd name="T20" fmla="*/ 100 w 1758"/>
              <a:gd name="T21" fmla="*/ 353 h 949"/>
              <a:gd name="T22" fmla="*/ 1603 w 1758"/>
              <a:gd name="T23" fmla="*/ 402 h 949"/>
              <a:gd name="T24" fmla="*/ 1669 w 1758"/>
              <a:gd name="T25" fmla="*/ 474 h 949"/>
              <a:gd name="T26" fmla="*/ 1603 w 1758"/>
              <a:gd name="T27" fmla="*/ 546 h 949"/>
              <a:gd name="T28" fmla="*/ 879 w 1758"/>
              <a:gd name="T29" fmla="*/ 876 h 949"/>
              <a:gd name="T30" fmla="*/ 154 w 1758"/>
              <a:gd name="T31" fmla="*/ 546 h 949"/>
              <a:gd name="T32" fmla="*/ 89 w 1758"/>
              <a:gd name="T33" fmla="*/ 474 h 949"/>
              <a:gd name="T34" fmla="*/ 154 w 1758"/>
              <a:gd name="T35" fmla="*/ 402 h 949"/>
              <a:gd name="T36" fmla="*/ 879 w 1758"/>
              <a:gd name="T37" fmla="*/ 73 h 949"/>
              <a:gd name="T38" fmla="*/ 1603 w 1758"/>
              <a:gd name="T39" fmla="*/ 402 h 949"/>
              <a:gd name="T40" fmla="*/ 734 w 1758"/>
              <a:gd name="T41" fmla="*/ 208 h 949"/>
              <a:gd name="T42" fmla="*/ 618 w 1758"/>
              <a:gd name="T43" fmla="*/ 300 h 949"/>
              <a:gd name="T44" fmla="*/ 557 w 1758"/>
              <a:gd name="T45" fmla="*/ 474 h 949"/>
              <a:gd name="T46" fmla="*/ 879 w 1758"/>
              <a:gd name="T47" fmla="*/ 773 h 949"/>
              <a:gd name="T48" fmla="*/ 1201 w 1758"/>
              <a:gd name="T49" fmla="*/ 474 h 949"/>
              <a:gd name="T50" fmla="*/ 879 w 1758"/>
              <a:gd name="T51" fmla="*/ 176 h 949"/>
              <a:gd name="T52" fmla="*/ 734 w 1758"/>
              <a:gd name="T53" fmla="*/ 208 h 949"/>
              <a:gd name="T54" fmla="*/ 680 w 1758"/>
              <a:gd name="T55" fmla="*/ 339 h 949"/>
              <a:gd name="T56" fmla="*/ 760 w 1758"/>
              <a:gd name="T57" fmla="*/ 277 h 949"/>
              <a:gd name="T58" fmla="*/ 836 w 1758"/>
              <a:gd name="T59" fmla="*/ 356 h 949"/>
              <a:gd name="T60" fmla="*/ 757 w 1758"/>
              <a:gd name="T61" fmla="*/ 435 h 949"/>
              <a:gd name="T62" fmla="*/ 678 w 1758"/>
              <a:gd name="T63" fmla="*/ 356 h 949"/>
              <a:gd name="T64" fmla="*/ 680 w 1758"/>
              <a:gd name="T65" fmla="*/ 339 h 949"/>
              <a:gd name="T66" fmla="*/ 1128 w 1758"/>
              <a:gd name="T67" fmla="*/ 474 h 949"/>
              <a:gd name="T68" fmla="*/ 879 w 1758"/>
              <a:gd name="T69" fmla="*/ 700 h 949"/>
              <a:gd name="T70" fmla="*/ 630 w 1758"/>
              <a:gd name="T71" fmla="*/ 474 h 949"/>
              <a:gd name="T72" fmla="*/ 632 w 1758"/>
              <a:gd name="T73" fmla="*/ 444 h 949"/>
              <a:gd name="T74" fmla="*/ 632 w 1758"/>
              <a:gd name="T75" fmla="*/ 443 h 949"/>
              <a:gd name="T76" fmla="*/ 757 w 1758"/>
              <a:gd name="T77" fmla="*/ 508 h 949"/>
              <a:gd name="T78" fmla="*/ 909 w 1758"/>
              <a:gd name="T79" fmla="*/ 356 h 949"/>
              <a:gd name="T80" fmla="*/ 865 w 1758"/>
              <a:gd name="T81" fmla="*/ 249 h 949"/>
              <a:gd name="T82" fmla="*/ 865 w 1758"/>
              <a:gd name="T83" fmla="*/ 249 h 949"/>
              <a:gd name="T84" fmla="*/ 879 w 1758"/>
              <a:gd name="T85" fmla="*/ 249 h 949"/>
              <a:gd name="T86" fmla="*/ 1128 w 1758"/>
              <a:gd name="T87" fmla="*/ 474 h 9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58" h="949">
                <a:moveTo>
                  <a:pt x="100" y="353"/>
                </a:moveTo>
                <a:cubicBezTo>
                  <a:pt x="12" y="450"/>
                  <a:pt x="12" y="450"/>
                  <a:pt x="12" y="450"/>
                </a:cubicBezTo>
                <a:cubicBezTo>
                  <a:pt x="0" y="464"/>
                  <a:pt x="0" y="485"/>
                  <a:pt x="12" y="499"/>
                </a:cubicBezTo>
                <a:cubicBezTo>
                  <a:pt x="100" y="595"/>
                  <a:pt x="100" y="595"/>
                  <a:pt x="100" y="595"/>
                </a:cubicBezTo>
                <a:cubicBezTo>
                  <a:pt x="308" y="823"/>
                  <a:pt x="585" y="949"/>
                  <a:pt x="879" y="949"/>
                </a:cubicBezTo>
                <a:cubicBezTo>
                  <a:pt x="1173" y="949"/>
                  <a:pt x="1450" y="823"/>
                  <a:pt x="1657" y="595"/>
                </a:cubicBezTo>
                <a:cubicBezTo>
                  <a:pt x="1745" y="499"/>
                  <a:pt x="1745" y="499"/>
                  <a:pt x="1745" y="499"/>
                </a:cubicBezTo>
                <a:cubicBezTo>
                  <a:pt x="1758" y="485"/>
                  <a:pt x="1758" y="464"/>
                  <a:pt x="1745" y="450"/>
                </a:cubicBezTo>
                <a:cubicBezTo>
                  <a:pt x="1657" y="353"/>
                  <a:pt x="1657" y="353"/>
                  <a:pt x="1657" y="353"/>
                </a:cubicBezTo>
                <a:cubicBezTo>
                  <a:pt x="1450" y="125"/>
                  <a:pt x="1173" y="0"/>
                  <a:pt x="879" y="0"/>
                </a:cubicBezTo>
                <a:cubicBezTo>
                  <a:pt x="585" y="0"/>
                  <a:pt x="308" y="125"/>
                  <a:pt x="100" y="353"/>
                </a:cubicBezTo>
                <a:close/>
                <a:moveTo>
                  <a:pt x="1603" y="402"/>
                </a:moveTo>
                <a:cubicBezTo>
                  <a:pt x="1669" y="474"/>
                  <a:pt x="1669" y="474"/>
                  <a:pt x="1669" y="474"/>
                </a:cubicBezTo>
                <a:cubicBezTo>
                  <a:pt x="1603" y="546"/>
                  <a:pt x="1603" y="546"/>
                  <a:pt x="1603" y="546"/>
                </a:cubicBezTo>
                <a:cubicBezTo>
                  <a:pt x="1410" y="759"/>
                  <a:pt x="1152" y="876"/>
                  <a:pt x="879" y="876"/>
                </a:cubicBezTo>
                <a:cubicBezTo>
                  <a:pt x="605" y="876"/>
                  <a:pt x="348" y="759"/>
                  <a:pt x="154" y="546"/>
                </a:cubicBezTo>
                <a:cubicBezTo>
                  <a:pt x="89" y="474"/>
                  <a:pt x="89" y="474"/>
                  <a:pt x="89" y="474"/>
                </a:cubicBezTo>
                <a:cubicBezTo>
                  <a:pt x="154" y="402"/>
                  <a:pt x="154" y="402"/>
                  <a:pt x="154" y="402"/>
                </a:cubicBezTo>
                <a:cubicBezTo>
                  <a:pt x="348" y="190"/>
                  <a:pt x="605" y="73"/>
                  <a:pt x="879" y="73"/>
                </a:cubicBezTo>
                <a:cubicBezTo>
                  <a:pt x="1152" y="73"/>
                  <a:pt x="1410" y="190"/>
                  <a:pt x="1603" y="402"/>
                </a:cubicBezTo>
                <a:close/>
                <a:moveTo>
                  <a:pt x="734" y="208"/>
                </a:moveTo>
                <a:cubicBezTo>
                  <a:pt x="688" y="229"/>
                  <a:pt x="648" y="261"/>
                  <a:pt x="618" y="300"/>
                </a:cubicBezTo>
                <a:cubicBezTo>
                  <a:pt x="578" y="351"/>
                  <a:pt x="557" y="411"/>
                  <a:pt x="557" y="474"/>
                </a:cubicBezTo>
                <a:cubicBezTo>
                  <a:pt x="557" y="639"/>
                  <a:pt x="701" y="773"/>
                  <a:pt x="879" y="773"/>
                </a:cubicBezTo>
                <a:cubicBezTo>
                  <a:pt x="1056" y="773"/>
                  <a:pt x="1201" y="639"/>
                  <a:pt x="1201" y="474"/>
                </a:cubicBezTo>
                <a:cubicBezTo>
                  <a:pt x="1201" y="310"/>
                  <a:pt x="1056" y="176"/>
                  <a:pt x="879" y="176"/>
                </a:cubicBezTo>
                <a:cubicBezTo>
                  <a:pt x="828" y="176"/>
                  <a:pt x="780" y="187"/>
                  <a:pt x="734" y="208"/>
                </a:cubicBezTo>
                <a:close/>
                <a:moveTo>
                  <a:pt x="680" y="339"/>
                </a:moveTo>
                <a:cubicBezTo>
                  <a:pt x="701" y="314"/>
                  <a:pt x="728" y="292"/>
                  <a:pt x="760" y="277"/>
                </a:cubicBezTo>
                <a:cubicBezTo>
                  <a:pt x="802" y="278"/>
                  <a:pt x="836" y="313"/>
                  <a:pt x="836" y="356"/>
                </a:cubicBezTo>
                <a:cubicBezTo>
                  <a:pt x="836" y="400"/>
                  <a:pt x="801" y="435"/>
                  <a:pt x="757" y="435"/>
                </a:cubicBezTo>
                <a:cubicBezTo>
                  <a:pt x="713" y="435"/>
                  <a:pt x="678" y="400"/>
                  <a:pt x="678" y="356"/>
                </a:cubicBezTo>
                <a:cubicBezTo>
                  <a:pt x="678" y="351"/>
                  <a:pt x="678" y="345"/>
                  <a:pt x="680" y="339"/>
                </a:cubicBezTo>
                <a:close/>
                <a:moveTo>
                  <a:pt x="1128" y="474"/>
                </a:moveTo>
                <a:cubicBezTo>
                  <a:pt x="1128" y="598"/>
                  <a:pt x="1016" y="700"/>
                  <a:pt x="879" y="700"/>
                </a:cubicBezTo>
                <a:cubicBezTo>
                  <a:pt x="742" y="700"/>
                  <a:pt x="630" y="598"/>
                  <a:pt x="630" y="474"/>
                </a:cubicBezTo>
                <a:cubicBezTo>
                  <a:pt x="630" y="464"/>
                  <a:pt x="631" y="454"/>
                  <a:pt x="632" y="444"/>
                </a:cubicBezTo>
                <a:cubicBezTo>
                  <a:pt x="632" y="444"/>
                  <a:pt x="632" y="443"/>
                  <a:pt x="632" y="443"/>
                </a:cubicBezTo>
                <a:cubicBezTo>
                  <a:pt x="660" y="483"/>
                  <a:pt x="705" y="508"/>
                  <a:pt x="757" y="508"/>
                </a:cubicBezTo>
                <a:cubicBezTo>
                  <a:pt x="841" y="508"/>
                  <a:pt x="909" y="440"/>
                  <a:pt x="909" y="356"/>
                </a:cubicBezTo>
                <a:cubicBezTo>
                  <a:pt x="909" y="315"/>
                  <a:pt x="892" y="277"/>
                  <a:pt x="865" y="249"/>
                </a:cubicBezTo>
                <a:cubicBezTo>
                  <a:pt x="865" y="249"/>
                  <a:pt x="866" y="249"/>
                  <a:pt x="865" y="249"/>
                </a:cubicBezTo>
                <a:cubicBezTo>
                  <a:pt x="870" y="249"/>
                  <a:pt x="874" y="249"/>
                  <a:pt x="879" y="249"/>
                </a:cubicBezTo>
                <a:cubicBezTo>
                  <a:pt x="1016" y="249"/>
                  <a:pt x="1128" y="350"/>
                  <a:pt x="1128" y="4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9" name="Freeform 179"/>
          <p:cNvSpPr>
            <a:spLocks noEditPoints="1"/>
          </p:cNvSpPr>
          <p:nvPr/>
        </p:nvSpPr>
        <p:spPr bwMode="auto">
          <a:xfrm>
            <a:off x="10682115" y="3410108"/>
            <a:ext cx="829244" cy="812140"/>
          </a:xfrm>
          <a:custGeom>
            <a:avLst/>
            <a:gdLst>
              <a:gd name="T0" fmla="*/ 1496 w 1752"/>
              <a:gd name="T1" fmla="*/ 1022 h 1716"/>
              <a:gd name="T2" fmla="*/ 73 w 1752"/>
              <a:gd name="T3" fmla="*/ 0 h 1716"/>
              <a:gd name="T4" fmla="*/ 620 w 1752"/>
              <a:gd name="T5" fmla="*/ 1643 h 1716"/>
              <a:gd name="T6" fmla="*/ 581 w 1752"/>
              <a:gd name="T7" fmla="*/ 1532 h 1716"/>
              <a:gd name="T8" fmla="*/ 766 w 1752"/>
              <a:gd name="T9" fmla="*/ 1570 h 1716"/>
              <a:gd name="T10" fmla="*/ 782 w 1752"/>
              <a:gd name="T11" fmla="*/ 1615 h 1716"/>
              <a:gd name="T12" fmla="*/ 702 w 1752"/>
              <a:gd name="T13" fmla="*/ 1274 h 1716"/>
              <a:gd name="T14" fmla="*/ 476 w 1752"/>
              <a:gd name="T15" fmla="*/ 1266 h 1716"/>
              <a:gd name="T16" fmla="*/ 328 w 1752"/>
              <a:gd name="T17" fmla="*/ 1114 h 1716"/>
              <a:gd name="T18" fmla="*/ 687 w 1752"/>
              <a:gd name="T19" fmla="*/ 1166 h 1716"/>
              <a:gd name="T20" fmla="*/ 766 w 1752"/>
              <a:gd name="T21" fmla="*/ 1448 h 1716"/>
              <a:gd name="T22" fmla="*/ 438 w 1752"/>
              <a:gd name="T23" fmla="*/ 1441 h 1716"/>
              <a:gd name="T24" fmla="*/ 530 w 1752"/>
              <a:gd name="T25" fmla="*/ 1347 h 1716"/>
              <a:gd name="T26" fmla="*/ 702 w 1752"/>
              <a:gd name="T27" fmla="*/ 1347 h 1716"/>
              <a:gd name="T28" fmla="*/ 572 w 1752"/>
              <a:gd name="T29" fmla="*/ 1094 h 1716"/>
              <a:gd name="T30" fmla="*/ 336 w 1752"/>
              <a:gd name="T31" fmla="*/ 1032 h 1716"/>
              <a:gd name="T32" fmla="*/ 569 w 1752"/>
              <a:gd name="T33" fmla="*/ 984 h 1716"/>
              <a:gd name="T34" fmla="*/ 711 w 1752"/>
              <a:gd name="T35" fmla="*/ 982 h 1716"/>
              <a:gd name="T36" fmla="*/ 768 w 1752"/>
              <a:gd name="T37" fmla="*/ 1006 h 1716"/>
              <a:gd name="T38" fmla="*/ 398 w 1752"/>
              <a:gd name="T39" fmla="*/ 219 h 1716"/>
              <a:gd name="T40" fmla="*/ 620 w 1752"/>
              <a:gd name="T41" fmla="*/ 694 h 1716"/>
              <a:gd name="T42" fmla="*/ 675 w 1752"/>
              <a:gd name="T43" fmla="*/ 911 h 1716"/>
              <a:gd name="T44" fmla="*/ 476 w 1752"/>
              <a:gd name="T45" fmla="*/ 901 h 1716"/>
              <a:gd name="T46" fmla="*/ 620 w 1752"/>
              <a:gd name="T47" fmla="*/ 767 h 1716"/>
              <a:gd name="T48" fmla="*/ 1423 w 1752"/>
              <a:gd name="T49" fmla="*/ 1570 h 1716"/>
              <a:gd name="T50" fmla="*/ 1041 w 1752"/>
              <a:gd name="T51" fmla="*/ 1529 h 1716"/>
              <a:gd name="T52" fmla="*/ 1183 w 1752"/>
              <a:gd name="T53" fmla="*/ 1532 h 1716"/>
              <a:gd name="T54" fmla="*/ 1422 w 1752"/>
              <a:gd name="T55" fmla="*/ 1391 h 1716"/>
              <a:gd name="T56" fmla="*/ 1186 w 1752"/>
              <a:gd name="T57" fmla="*/ 1459 h 1716"/>
              <a:gd name="T58" fmla="*/ 987 w 1752"/>
              <a:gd name="T59" fmla="*/ 1449 h 1716"/>
              <a:gd name="T60" fmla="*/ 839 w 1752"/>
              <a:gd name="T61" fmla="*/ 1297 h 1716"/>
              <a:gd name="T62" fmla="*/ 1171 w 1752"/>
              <a:gd name="T63" fmla="*/ 1350 h 1716"/>
              <a:gd name="T64" fmla="*/ 1423 w 1752"/>
              <a:gd name="T65" fmla="*/ 1205 h 1716"/>
              <a:gd name="T66" fmla="*/ 1275 w 1752"/>
              <a:gd name="T67" fmla="*/ 1266 h 1716"/>
              <a:gd name="T68" fmla="*/ 987 w 1752"/>
              <a:gd name="T69" fmla="*/ 1266 h 1716"/>
              <a:gd name="T70" fmla="*/ 839 w 1752"/>
              <a:gd name="T71" fmla="*/ 1205 h 1716"/>
              <a:gd name="T72" fmla="*/ 1131 w 1752"/>
              <a:gd name="T73" fmla="*/ 1168 h 1716"/>
              <a:gd name="T74" fmla="*/ 1423 w 1752"/>
              <a:gd name="T75" fmla="*/ 1205 h 1716"/>
              <a:gd name="T76" fmla="*/ 1275 w 1752"/>
              <a:gd name="T77" fmla="*/ 1084 h 1716"/>
              <a:gd name="T78" fmla="*/ 987 w 1752"/>
              <a:gd name="T79" fmla="*/ 1084 h 1716"/>
              <a:gd name="T80" fmla="*/ 839 w 1752"/>
              <a:gd name="T81" fmla="*/ 1022 h 1716"/>
              <a:gd name="T82" fmla="*/ 932 w 1752"/>
              <a:gd name="T83" fmla="*/ 973 h 1716"/>
              <a:gd name="T84" fmla="*/ 73 w 1752"/>
              <a:gd name="T85" fmla="*/ 73 h 1716"/>
              <a:gd name="T86" fmla="*/ 976 w 1752"/>
              <a:gd name="T87" fmla="*/ 803 h 1716"/>
              <a:gd name="T88" fmla="*/ 1569 w 1752"/>
              <a:gd name="T89" fmla="*/ 329 h 1716"/>
              <a:gd name="T90" fmla="*/ 146 w 1752"/>
              <a:gd name="T91" fmla="*/ 365 h 1716"/>
              <a:gd name="T92" fmla="*/ 73 w 1752"/>
              <a:gd name="T93" fmla="*/ 876 h 1716"/>
              <a:gd name="T94" fmla="*/ 876 w 1752"/>
              <a:gd name="T95" fmla="*/ 365 h 1716"/>
              <a:gd name="T96" fmla="*/ 821 w 1752"/>
              <a:gd name="T97" fmla="*/ 522 h 1716"/>
              <a:gd name="T98" fmla="*/ 931 w 1752"/>
              <a:gd name="T99" fmla="*/ 503 h 1716"/>
              <a:gd name="T100" fmla="*/ 927 w 1752"/>
              <a:gd name="T101" fmla="*/ 416 h 1716"/>
              <a:gd name="T102" fmla="*/ 827 w 1752"/>
              <a:gd name="T103" fmla="*/ 442 h 1716"/>
              <a:gd name="T104" fmla="*/ 901 w 1752"/>
              <a:gd name="T105" fmla="*/ 494 h 1716"/>
              <a:gd name="T106" fmla="*/ 852 w 1752"/>
              <a:gd name="T107" fmla="*/ 439 h 1716"/>
              <a:gd name="T108" fmla="*/ 1314 w 1752"/>
              <a:gd name="T109" fmla="*/ 438 h 1716"/>
              <a:gd name="T110" fmla="*/ 365 w 1752"/>
              <a:gd name="T111" fmla="*/ 475 h 1716"/>
              <a:gd name="T112" fmla="*/ 365 w 1752"/>
              <a:gd name="T113" fmla="*/ 475 h 1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52" h="1716">
                <a:moveTo>
                  <a:pt x="255" y="1570"/>
                </a:moveTo>
                <a:cubicBezTo>
                  <a:pt x="255" y="1670"/>
                  <a:pt x="444" y="1716"/>
                  <a:pt x="620" y="1716"/>
                </a:cubicBezTo>
                <a:cubicBezTo>
                  <a:pt x="717" y="1716"/>
                  <a:pt x="809" y="1702"/>
                  <a:pt x="875" y="1678"/>
                </a:cubicBezTo>
                <a:cubicBezTo>
                  <a:pt x="946" y="1703"/>
                  <a:pt x="1040" y="1716"/>
                  <a:pt x="1131" y="1716"/>
                </a:cubicBezTo>
                <a:cubicBezTo>
                  <a:pt x="1307" y="1716"/>
                  <a:pt x="1496" y="1670"/>
                  <a:pt x="1496" y="1570"/>
                </a:cubicBezTo>
                <a:cubicBezTo>
                  <a:pt x="1496" y="1022"/>
                  <a:pt x="1496" y="1022"/>
                  <a:pt x="1496" y="1022"/>
                </a:cubicBezTo>
                <a:cubicBezTo>
                  <a:pt x="1496" y="994"/>
                  <a:pt x="1480" y="969"/>
                  <a:pt x="1454" y="949"/>
                </a:cubicBezTo>
                <a:cubicBezTo>
                  <a:pt x="1679" y="949"/>
                  <a:pt x="1679" y="949"/>
                  <a:pt x="1679" y="949"/>
                </a:cubicBezTo>
                <a:cubicBezTo>
                  <a:pt x="1719" y="949"/>
                  <a:pt x="1752" y="917"/>
                  <a:pt x="1752" y="876"/>
                </a:cubicBezTo>
                <a:cubicBezTo>
                  <a:pt x="1752" y="73"/>
                  <a:pt x="1752" y="73"/>
                  <a:pt x="1752" y="73"/>
                </a:cubicBezTo>
                <a:cubicBezTo>
                  <a:pt x="1752" y="33"/>
                  <a:pt x="1719" y="0"/>
                  <a:pt x="1679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33" y="0"/>
                  <a:pt x="0" y="33"/>
                  <a:pt x="0" y="73"/>
                </a:cubicBezTo>
                <a:cubicBezTo>
                  <a:pt x="0" y="876"/>
                  <a:pt x="0" y="876"/>
                  <a:pt x="0" y="876"/>
                </a:cubicBezTo>
                <a:cubicBezTo>
                  <a:pt x="0" y="917"/>
                  <a:pt x="33" y="949"/>
                  <a:pt x="73" y="949"/>
                </a:cubicBezTo>
                <a:cubicBezTo>
                  <a:pt x="255" y="949"/>
                  <a:pt x="255" y="949"/>
                  <a:pt x="255" y="949"/>
                </a:cubicBezTo>
                <a:lnTo>
                  <a:pt x="255" y="1570"/>
                </a:lnTo>
                <a:close/>
                <a:moveTo>
                  <a:pt x="620" y="1643"/>
                </a:moveTo>
                <a:cubicBezTo>
                  <a:pt x="429" y="1643"/>
                  <a:pt x="328" y="1589"/>
                  <a:pt x="328" y="1570"/>
                </a:cubicBezTo>
                <a:cubicBezTo>
                  <a:pt x="328" y="1479"/>
                  <a:pt x="328" y="1479"/>
                  <a:pt x="328" y="1479"/>
                </a:cubicBezTo>
                <a:cubicBezTo>
                  <a:pt x="380" y="1506"/>
                  <a:pt x="453" y="1522"/>
                  <a:pt x="530" y="1529"/>
                </a:cubicBezTo>
                <a:cubicBezTo>
                  <a:pt x="533" y="1529"/>
                  <a:pt x="537" y="1530"/>
                  <a:pt x="540" y="1530"/>
                </a:cubicBezTo>
                <a:cubicBezTo>
                  <a:pt x="550" y="1531"/>
                  <a:pt x="559" y="1531"/>
                  <a:pt x="569" y="1532"/>
                </a:cubicBezTo>
                <a:cubicBezTo>
                  <a:pt x="573" y="1532"/>
                  <a:pt x="577" y="1532"/>
                  <a:pt x="581" y="1532"/>
                </a:cubicBezTo>
                <a:cubicBezTo>
                  <a:pt x="594" y="1533"/>
                  <a:pt x="607" y="1533"/>
                  <a:pt x="620" y="1533"/>
                </a:cubicBezTo>
                <a:cubicBezTo>
                  <a:pt x="643" y="1533"/>
                  <a:pt x="665" y="1532"/>
                  <a:pt x="687" y="1531"/>
                </a:cubicBezTo>
                <a:cubicBezTo>
                  <a:pt x="693" y="1530"/>
                  <a:pt x="698" y="1530"/>
                  <a:pt x="704" y="1529"/>
                </a:cubicBezTo>
                <a:cubicBezTo>
                  <a:pt x="724" y="1528"/>
                  <a:pt x="743" y="1526"/>
                  <a:pt x="762" y="1523"/>
                </a:cubicBezTo>
                <a:cubicBezTo>
                  <a:pt x="763" y="1522"/>
                  <a:pt x="765" y="1522"/>
                  <a:pt x="766" y="1522"/>
                </a:cubicBezTo>
                <a:cubicBezTo>
                  <a:pt x="766" y="1570"/>
                  <a:pt x="766" y="1570"/>
                  <a:pt x="766" y="1570"/>
                </a:cubicBezTo>
                <a:cubicBezTo>
                  <a:pt x="766" y="1577"/>
                  <a:pt x="767" y="1584"/>
                  <a:pt x="769" y="1590"/>
                </a:cubicBezTo>
                <a:cubicBezTo>
                  <a:pt x="769" y="1590"/>
                  <a:pt x="769" y="1590"/>
                  <a:pt x="769" y="1590"/>
                </a:cubicBezTo>
                <a:cubicBezTo>
                  <a:pt x="770" y="1592"/>
                  <a:pt x="771" y="1595"/>
                  <a:pt x="772" y="1597"/>
                </a:cubicBezTo>
                <a:cubicBezTo>
                  <a:pt x="772" y="1597"/>
                  <a:pt x="772" y="1598"/>
                  <a:pt x="772" y="1598"/>
                </a:cubicBezTo>
                <a:cubicBezTo>
                  <a:pt x="774" y="1603"/>
                  <a:pt x="777" y="1608"/>
                  <a:pt x="780" y="1613"/>
                </a:cubicBezTo>
                <a:cubicBezTo>
                  <a:pt x="781" y="1614"/>
                  <a:pt x="781" y="1615"/>
                  <a:pt x="782" y="1615"/>
                </a:cubicBezTo>
                <a:cubicBezTo>
                  <a:pt x="782" y="1616"/>
                  <a:pt x="782" y="1616"/>
                  <a:pt x="782" y="1616"/>
                </a:cubicBezTo>
                <a:cubicBezTo>
                  <a:pt x="784" y="1619"/>
                  <a:pt x="786" y="1621"/>
                  <a:pt x="788" y="1624"/>
                </a:cubicBezTo>
                <a:cubicBezTo>
                  <a:pt x="789" y="1625"/>
                  <a:pt x="790" y="1626"/>
                  <a:pt x="790" y="1626"/>
                </a:cubicBezTo>
                <a:cubicBezTo>
                  <a:pt x="741" y="1637"/>
                  <a:pt x="682" y="1643"/>
                  <a:pt x="620" y="1643"/>
                </a:cubicBezTo>
                <a:close/>
                <a:moveTo>
                  <a:pt x="760" y="1267"/>
                </a:moveTo>
                <a:cubicBezTo>
                  <a:pt x="741" y="1270"/>
                  <a:pt x="722" y="1272"/>
                  <a:pt x="702" y="1274"/>
                </a:cubicBezTo>
                <a:cubicBezTo>
                  <a:pt x="697" y="1274"/>
                  <a:pt x="692" y="1275"/>
                  <a:pt x="687" y="1275"/>
                </a:cubicBezTo>
                <a:cubicBezTo>
                  <a:pt x="665" y="1277"/>
                  <a:pt x="643" y="1278"/>
                  <a:pt x="620" y="1278"/>
                </a:cubicBezTo>
                <a:cubicBezTo>
                  <a:pt x="604" y="1278"/>
                  <a:pt x="588" y="1277"/>
                  <a:pt x="572" y="1276"/>
                </a:cubicBezTo>
                <a:cubicBezTo>
                  <a:pt x="570" y="1276"/>
                  <a:pt x="567" y="1276"/>
                  <a:pt x="565" y="1276"/>
                </a:cubicBezTo>
                <a:cubicBezTo>
                  <a:pt x="533" y="1274"/>
                  <a:pt x="503" y="1271"/>
                  <a:pt x="476" y="1266"/>
                </a:cubicBezTo>
                <a:cubicBezTo>
                  <a:pt x="476" y="1266"/>
                  <a:pt x="476" y="1266"/>
                  <a:pt x="476" y="1266"/>
                </a:cubicBezTo>
                <a:cubicBezTo>
                  <a:pt x="463" y="1264"/>
                  <a:pt x="450" y="1261"/>
                  <a:pt x="438" y="1258"/>
                </a:cubicBezTo>
                <a:cubicBezTo>
                  <a:pt x="437" y="1258"/>
                  <a:pt x="436" y="1258"/>
                  <a:pt x="436" y="1258"/>
                </a:cubicBezTo>
                <a:cubicBezTo>
                  <a:pt x="387" y="1246"/>
                  <a:pt x="352" y="1230"/>
                  <a:pt x="336" y="1215"/>
                </a:cubicBezTo>
                <a:cubicBezTo>
                  <a:pt x="329" y="1209"/>
                  <a:pt x="329" y="1209"/>
                  <a:pt x="329" y="1209"/>
                </a:cubicBezTo>
                <a:cubicBezTo>
                  <a:pt x="329" y="1207"/>
                  <a:pt x="328" y="1206"/>
                  <a:pt x="328" y="1205"/>
                </a:cubicBezTo>
                <a:cubicBezTo>
                  <a:pt x="328" y="1114"/>
                  <a:pt x="328" y="1114"/>
                  <a:pt x="328" y="1114"/>
                </a:cubicBezTo>
                <a:cubicBezTo>
                  <a:pt x="380" y="1141"/>
                  <a:pt x="453" y="1157"/>
                  <a:pt x="530" y="1164"/>
                </a:cubicBezTo>
                <a:cubicBezTo>
                  <a:pt x="533" y="1164"/>
                  <a:pt x="537" y="1165"/>
                  <a:pt x="540" y="1165"/>
                </a:cubicBezTo>
                <a:cubicBezTo>
                  <a:pt x="550" y="1166"/>
                  <a:pt x="559" y="1166"/>
                  <a:pt x="569" y="1167"/>
                </a:cubicBezTo>
                <a:cubicBezTo>
                  <a:pt x="573" y="1167"/>
                  <a:pt x="577" y="1167"/>
                  <a:pt x="581" y="1167"/>
                </a:cubicBezTo>
                <a:cubicBezTo>
                  <a:pt x="594" y="1168"/>
                  <a:pt x="607" y="1168"/>
                  <a:pt x="620" y="1168"/>
                </a:cubicBezTo>
                <a:cubicBezTo>
                  <a:pt x="643" y="1168"/>
                  <a:pt x="665" y="1167"/>
                  <a:pt x="687" y="1166"/>
                </a:cubicBezTo>
                <a:cubicBezTo>
                  <a:pt x="692" y="1165"/>
                  <a:pt x="697" y="1165"/>
                  <a:pt x="702" y="1165"/>
                </a:cubicBezTo>
                <a:cubicBezTo>
                  <a:pt x="724" y="1163"/>
                  <a:pt x="746" y="1161"/>
                  <a:pt x="766" y="1157"/>
                </a:cubicBezTo>
                <a:cubicBezTo>
                  <a:pt x="766" y="1265"/>
                  <a:pt x="766" y="1265"/>
                  <a:pt x="766" y="1265"/>
                </a:cubicBezTo>
                <a:cubicBezTo>
                  <a:pt x="764" y="1266"/>
                  <a:pt x="762" y="1266"/>
                  <a:pt x="760" y="1267"/>
                </a:cubicBezTo>
                <a:close/>
                <a:moveTo>
                  <a:pt x="766" y="1340"/>
                </a:moveTo>
                <a:cubicBezTo>
                  <a:pt x="766" y="1448"/>
                  <a:pt x="766" y="1448"/>
                  <a:pt x="766" y="1448"/>
                </a:cubicBezTo>
                <a:cubicBezTo>
                  <a:pt x="721" y="1456"/>
                  <a:pt x="671" y="1460"/>
                  <a:pt x="620" y="1460"/>
                </a:cubicBezTo>
                <a:cubicBezTo>
                  <a:pt x="604" y="1460"/>
                  <a:pt x="588" y="1460"/>
                  <a:pt x="572" y="1459"/>
                </a:cubicBezTo>
                <a:cubicBezTo>
                  <a:pt x="570" y="1459"/>
                  <a:pt x="567" y="1459"/>
                  <a:pt x="565" y="1459"/>
                </a:cubicBezTo>
                <a:cubicBezTo>
                  <a:pt x="533" y="1457"/>
                  <a:pt x="503" y="1453"/>
                  <a:pt x="476" y="1449"/>
                </a:cubicBezTo>
                <a:cubicBezTo>
                  <a:pt x="476" y="1449"/>
                  <a:pt x="476" y="1449"/>
                  <a:pt x="476" y="1449"/>
                </a:cubicBezTo>
                <a:cubicBezTo>
                  <a:pt x="463" y="1446"/>
                  <a:pt x="450" y="1444"/>
                  <a:pt x="438" y="1441"/>
                </a:cubicBezTo>
                <a:cubicBezTo>
                  <a:pt x="437" y="1441"/>
                  <a:pt x="436" y="1440"/>
                  <a:pt x="436" y="1440"/>
                </a:cubicBezTo>
                <a:cubicBezTo>
                  <a:pt x="387" y="1428"/>
                  <a:pt x="352" y="1413"/>
                  <a:pt x="336" y="1397"/>
                </a:cubicBezTo>
                <a:cubicBezTo>
                  <a:pt x="329" y="1391"/>
                  <a:pt x="329" y="1391"/>
                  <a:pt x="329" y="1391"/>
                </a:cubicBezTo>
                <a:cubicBezTo>
                  <a:pt x="329" y="1390"/>
                  <a:pt x="328" y="1388"/>
                  <a:pt x="328" y="1387"/>
                </a:cubicBezTo>
                <a:cubicBezTo>
                  <a:pt x="328" y="1297"/>
                  <a:pt x="328" y="1297"/>
                  <a:pt x="328" y="1297"/>
                </a:cubicBezTo>
                <a:cubicBezTo>
                  <a:pt x="380" y="1323"/>
                  <a:pt x="453" y="1340"/>
                  <a:pt x="530" y="1347"/>
                </a:cubicBezTo>
                <a:cubicBezTo>
                  <a:pt x="533" y="1347"/>
                  <a:pt x="537" y="1347"/>
                  <a:pt x="540" y="1348"/>
                </a:cubicBezTo>
                <a:cubicBezTo>
                  <a:pt x="550" y="1348"/>
                  <a:pt x="559" y="1349"/>
                  <a:pt x="569" y="1349"/>
                </a:cubicBezTo>
                <a:cubicBezTo>
                  <a:pt x="573" y="1350"/>
                  <a:pt x="577" y="1350"/>
                  <a:pt x="581" y="1350"/>
                </a:cubicBezTo>
                <a:cubicBezTo>
                  <a:pt x="594" y="1350"/>
                  <a:pt x="607" y="1351"/>
                  <a:pt x="620" y="1351"/>
                </a:cubicBezTo>
                <a:cubicBezTo>
                  <a:pt x="643" y="1351"/>
                  <a:pt x="665" y="1350"/>
                  <a:pt x="687" y="1348"/>
                </a:cubicBezTo>
                <a:cubicBezTo>
                  <a:pt x="692" y="1348"/>
                  <a:pt x="697" y="1348"/>
                  <a:pt x="702" y="1347"/>
                </a:cubicBezTo>
                <a:cubicBezTo>
                  <a:pt x="724" y="1345"/>
                  <a:pt x="746" y="1343"/>
                  <a:pt x="766" y="1340"/>
                </a:cubicBezTo>
                <a:close/>
                <a:moveTo>
                  <a:pt x="760" y="1084"/>
                </a:moveTo>
                <a:cubicBezTo>
                  <a:pt x="741" y="1087"/>
                  <a:pt x="722" y="1090"/>
                  <a:pt x="702" y="1092"/>
                </a:cubicBezTo>
                <a:cubicBezTo>
                  <a:pt x="697" y="1092"/>
                  <a:pt x="692" y="1092"/>
                  <a:pt x="687" y="1093"/>
                </a:cubicBezTo>
                <a:cubicBezTo>
                  <a:pt x="665" y="1094"/>
                  <a:pt x="643" y="1095"/>
                  <a:pt x="620" y="1095"/>
                </a:cubicBezTo>
                <a:cubicBezTo>
                  <a:pt x="604" y="1095"/>
                  <a:pt x="588" y="1095"/>
                  <a:pt x="572" y="1094"/>
                </a:cubicBezTo>
                <a:cubicBezTo>
                  <a:pt x="570" y="1094"/>
                  <a:pt x="567" y="1094"/>
                  <a:pt x="565" y="1094"/>
                </a:cubicBezTo>
                <a:cubicBezTo>
                  <a:pt x="533" y="1092"/>
                  <a:pt x="503" y="1088"/>
                  <a:pt x="476" y="1084"/>
                </a:cubicBezTo>
                <a:cubicBezTo>
                  <a:pt x="476" y="1084"/>
                  <a:pt x="476" y="1084"/>
                  <a:pt x="476" y="1084"/>
                </a:cubicBezTo>
                <a:cubicBezTo>
                  <a:pt x="463" y="1081"/>
                  <a:pt x="450" y="1079"/>
                  <a:pt x="438" y="1076"/>
                </a:cubicBezTo>
                <a:cubicBezTo>
                  <a:pt x="437" y="1076"/>
                  <a:pt x="436" y="1075"/>
                  <a:pt x="436" y="1075"/>
                </a:cubicBezTo>
                <a:cubicBezTo>
                  <a:pt x="387" y="1063"/>
                  <a:pt x="352" y="1048"/>
                  <a:pt x="336" y="1032"/>
                </a:cubicBezTo>
                <a:cubicBezTo>
                  <a:pt x="329" y="1026"/>
                  <a:pt x="329" y="1026"/>
                  <a:pt x="329" y="1026"/>
                </a:cubicBezTo>
                <a:cubicBezTo>
                  <a:pt x="329" y="1025"/>
                  <a:pt x="328" y="1023"/>
                  <a:pt x="328" y="1022"/>
                </a:cubicBezTo>
                <a:cubicBezTo>
                  <a:pt x="328" y="932"/>
                  <a:pt x="328" y="932"/>
                  <a:pt x="328" y="932"/>
                </a:cubicBezTo>
                <a:cubicBezTo>
                  <a:pt x="380" y="958"/>
                  <a:pt x="453" y="975"/>
                  <a:pt x="530" y="982"/>
                </a:cubicBezTo>
                <a:cubicBezTo>
                  <a:pt x="533" y="982"/>
                  <a:pt x="537" y="982"/>
                  <a:pt x="540" y="983"/>
                </a:cubicBezTo>
                <a:cubicBezTo>
                  <a:pt x="550" y="983"/>
                  <a:pt x="559" y="984"/>
                  <a:pt x="569" y="984"/>
                </a:cubicBezTo>
                <a:cubicBezTo>
                  <a:pt x="573" y="985"/>
                  <a:pt x="577" y="985"/>
                  <a:pt x="581" y="985"/>
                </a:cubicBezTo>
                <a:cubicBezTo>
                  <a:pt x="594" y="985"/>
                  <a:pt x="607" y="986"/>
                  <a:pt x="620" y="986"/>
                </a:cubicBezTo>
                <a:cubicBezTo>
                  <a:pt x="633" y="986"/>
                  <a:pt x="646" y="985"/>
                  <a:pt x="660" y="985"/>
                </a:cubicBezTo>
                <a:cubicBezTo>
                  <a:pt x="664" y="985"/>
                  <a:pt x="668" y="985"/>
                  <a:pt x="672" y="984"/>
                </a:cubicBezTo>
                <a:cubicBezTo>
                  <a:pt x="681" y="984"/>
                  <a:pt x="690" y="983"/>
                  <a:pt x="700" y="983"/>
                </a:cubicBezTo>
                <a:cubicBezTo>
                  <a:pt x="703" y="982"/>
                  <a:pt x="707" y="982"/>
                  <a:pt x="711" y="982"/>
                </a:cubicBezTo>
                <a:cubicBezTo>
                  <a:pt x="736" y="979"/>
                  <a:pt x="761" y="976"/>
                  <a:pt x="785" y="972"/>
                </a:cubicBezTo>
                <a:cubicBezTo>
                  <a:pt x="783" y="974"/>
                  <a:pt x="782" y="976"/>
                  <a:pt x="781" y="978"/>
                </a:cubicBezTo>
                <a:cubicBezTo>
                  <a:pt x="779" y="980"/>
                  <a:pt x="778" y="982"/>
                  <a:pt x="776" y="985"/>
                </a:cubicBezTo>
                <a:cubicBezTo>
                  <a:pt x="775" y="987"/>
                  <a:pt x="774" y="989"/>
                  <a:pt x="773" y="991"/>
                </a:cubicBezTo>
                <a:cubicBezTo>
                  <a:pt x="772" y="994"/>
                  <a:pt x="771" y="998"/>
                  <a:pt x="770" y="1001"/>
                </a:cubicBezTo>
                <a:cubicBezTo>
                  <a:pt x="769" y="1003"/>
                  <a:pt x="769" y="1004"/>
                  <a:pt x="768" y="1006"/>
                </a:cubicBezTo>
                <a:cubicBezTo>
                  <a:pt x="767" y="1012"/>
                  <a:pt x="766" y="1017"/>
                  <a:pt x="766" y="1022"/>
                </a:cubicBezTo>
                <a:cubicBezTo>
                  <a:pt x="766" y="1083"/>
                  <a:pt x="766" y="1083"/>
                  <a:pt x="766" y="1083"/>
                </a:cubicBezTo>
                <a:cubicBezTo>
                  <a:pt x="764" y="1083"/>
                  <a:pt x="762" y="1084"/>
                  <a:pt x="760" y="1084"/>
                </a:cubicBezTo>
                <a:close/>
                <a:moveTo>
                  <a:pt x="219" y="551"/>
                </a:moveTo>
                <a:cubicBezTo>
                  <a:pt x="219" y="399"/>
                  <a:pt x="219" y="399"/>
                  <a:pt x="219" y="399"/>
                </a:cubicBezTo>
                <a:cubicBezTo>
                  <a:pt x="310" y="383"/>
                  <a:pt x="383" y="311"/>
                  <a:pt x="398" y="219"/>
                </a:cubicBezTo>
                <a:cubicBezTo>
                  <a:pt x="1353" y="219"/>
                  <a:pt x="1353" y="219"/>
                  <a:pt x="1353" y="219"/>
                </a:cubicBezTo>
                <a:cubicBezTo>
                  <a:pt x="1369" y="311"/>
                  <a:pt x="1441" y="383"/>
                  <a:pt x="1533" y="399"/>
                </a:cubicBezTo>
                <a:cubicBezTo>
                  <a:pt x="1533" y="551"/>
                  <a:pt x="1533" y="551"/>
                  <a:pt x="1533" y="551"/>
                </a:cubicBezTo>
                <a:cubicBezTo>
                  <a:pt x="1441" y="566"/>
                  <a:pt x="1369" y="639"/>
                  <a:pt x="1353" y="730"/>
                </a:cubicBezTo>
                <a:cubicBezTo>
                  <a:pt x="872" y="730"/>
                  <a:pt x="872" y="730"/>
                  <a:pt x="872" y="730"/>
                </a:cubicBezTo>
                <a:cubicBezTo>
                  <a:pt x="802" y="706"/>
                  <a:pt x="709" y="694"/>
                  <a:pt x="620" y="694"/>
                </a:cubicBezTo>
                <a:cubicBezTo>
                  <a:pt x="542" y="694"/>
                  <a:pt x="462" y="703"/>
                  <a:pt x="396" y="722"/>
                </a:cubicBezTo>
                <a:cubicBezTo>
                  <a:pt x="378" y="634"/>
                  <a:pt x="307" y="566"/>
                  <a:pt x="219" y="551"/>
                </a:cubicBezTo>
                <a:close/>
                <a:moveTo>
                  <a:pt x="803" y="893"/>
                </a:moveTo>
                <a:cubicBezTo>
                  <a:pt x="791" y="896"/>
                  <a:pt x="778" y="899"/>
                  <a:pt x="764" y="901"/>
                </a:cubicBezTo>
                <a:cubicBezTo>
                  <a:pt x="764" y="901"/>
                  <a:pt x="764" y="901"/>
                  <a:pt x="764" y="901"/>
                </a:cubicBezTo>
                <a:cubicBezTo>
                  <a:pt x="737" y="906"/>
                  <a:pt x="707" y="909"/>
                  <a:pt x="675" y="911"/>
                </a:cubicBezTo>
                <a:cubicBezTo>
                  <a:pt x="673" y="911"/>
                  <a:pt x="671" y="911"/>
                  <a:pt x="668" y="911"/>
                </a:cubicBezTo>
                <a:cubicBezTo>
                  <a:pt x="653" y="912"/>
                  <a:pt x="637" y="913"/>
                  <a:pt x="620" y="913"/>
                </a:cubicBezTo>
                <a:cubicBezTo>
                  <a:pt x="604" y="913"/>
                  <a:pt x="588" y="912"/>
                  <a:pt x="572" y="911"/>
                </a:cubicBezTo>
                <a:cubicBezTo>
                  <a:pt x="570" y="911"/>
                  <a:pt x="567" y="911"/>
                  <a:pt x="565" y="911"/>
                </a:cubicBezTo>
                <a:cubicBezTo>
                  <a:pt x="533" y="909"/>
                  <a:pt x="503" y="906"/>
                  <a:pt x="476" y="901"/>
                </a:cubicBezTo>
                <a:cubicBezTo>
                  <a:pt x="476" y="901"/>
                  <a:pt x="476" y="901"/>
                  <a:pt x="476" y="901"/>
                </a:cubicBezTo>
                <a:cubicBezTo>
                  <a:pt x="463" y="899"/>
                  <a:pt x="450" y="896"/>
                  <a:pt x="438" y="893"/>
                </a:cubicBezTo>
                <a:cubicBezTo>
                  <a:pt x="437" y="893"/>
                  <a:pt x="436" y="893"/>
                  <a:pt x="436" y="893"/>
                </a:cubicBezTo>
                <a:cubicBezTo>
                  <a:pt x="387" y="881"/>
                  <a:pt x="352" y="865"/>
                  <a:pt x="336" y="850"/>
                </a:cubicBezTo>
                <a:cubicBezTo>
                  <a:pt x="329" y="844"/>
                  <a:pt x="329" y="844"/>
                  <a:pt x="329" y="844"/>
                </a:cubicBezTo>
                <a:cubicBezTo>
                  <a:pt x="329" y="842"/>
                  <a:pt x="328" y="841"/>
                  <a:pt x="328" y="840"/>
                </a:cubicBezTo>
                <a:cubicBezTo>
                  <a:pt x="328" y="821"/>
                  <a:pt x="429" y="767"/>
                  <a:pt x="620" y="767"/>
                </a:cubicBezTo>
                <a:cubicBezTo>
                  <a:pt x="812" y="767"/>
                  <a:pt x="912" y="821"/>
                  <a:pt x="912" y="840"/>
                </a:cubicBezTo>
                <a:cubicBezTo>
                  <a:pt x="912" y="841"/>
                  <a:pt x="912" y="842"/>
                  <a:pt x="911" y="844"/>
                </a:cubicBezTo>
                <a:cubicBezTo>
                  <a:pt x="905" y="850"/>
                  <a:pt x="905" y="850"/>
                  <a:pt x="905" y="850"/>
                </a:cubicBezTo>
                <a:cubicBezTo>
                  <a:pt x="888" y="865"/>
                  <a:pt x="853" y="881"/>
                  <a:pt x="805" y="893"/>
                </a:cubicBezTo>
                <a:cubicBezTo>
                  <a:pt x="804" y="893"/>
                  <a:pt x="803" y="893"/>
                  <a:pt x="803" y="893"/>
                </a:cubicBezTo>
                <a:close/>
                <a:moveTo>
                  <a:pt x="1423" y="1570"/>
                </a:moveTo>
                <a:cubicBezTo>
                  <a:pt x="1423" y="1589"/>
                  <a:pt x="1323" y="1643"/>
                  <a:pt x="1131" y="1643"/>
                </a:cubicBezTo>
                <a:cubicBezTo>
                  <a:pt x="940" y="1643"/>
                  <a:pt x="839" y="1589"/>
                  <a:pt x="839" y="1570"/>
                </a:cubicBezTo>
                <a:cubicBezTo>
                  <a:pt x="839" y="1525"/>
                  <a:pt x="839" y="1525"/>
                  <a:pt x="839" y="1525"/>
                </a:cubicBezTo>
                <a:cubicBezTo>
                  <a:pt x="839" y="1525"/>
                  <a:pt x="839" y="1525"/>
                  <a:pt x="839" y="1525"/>
                </a:cubicBezTo>
                <a:cubicBezTo>
                  <a:pt x="839" y="1479"/>
                  <a:pt x="839" y="1479"/>
                  <a:pt x="839" y="1479"/>
                </a:cubicBezTo>
                <a:cubicBezTo>
                  <a:pt x="891" y="1506"/>
                  <a:pt x="964" y="1522"/>
                  <a:pt x="1041" y="1529"/>
                </a:cubicBezTo>
                <a:cubicBezTo>
                  <a:pt x="1044" y="1529"/>
                  <a:pt x="1048" y="1530"/>
                  <a:pt x="1051" y="1530"/>
                </a:cubicBezTo>
                <a:cubicBezTo>
                  <a:pt x="1061" y="1531"/>
                  <a:pt x="1070" y="1531"/>
                  <a:pt x="1080" y="1532"/>
                </a:cubicBezTo>
                <a:cubicBezTo>
                  <a:pt x="1084" y="1532"/>
                  <a:pt x="1088" y="1532"/>
                  <a:pt x="1092" y="1532"/>
                </a:cubicBezTo>
                <a:cubicBezTo>
                  <a:pt x="1105" y="1533"/>
                  <a:pt x="1118" y="1533"/>
                  <a:pt x="1131" y="1533"/>
                </a:cubicBezTo>
                <a:cubicBezTo>
                  <a:pt x="1144" y="1533"/>
                  <a:pt x="1158" y="1533"/>
                  <a:pt x="1171" y="1532"/>
                </a:cubicBezTo>
                <a:cubicBezTo>
                  <a:pt x="1175" y="1532"/>
                  <a:pt x="1179" y="1532"/>
                  <a:pt x="1183" y="1532"/>
                </a:cubicBezTo>
                <a:cubicBezTo>
                  <a:pt x="1192" y="1531"/>
                  <a:pt x="1202" y="1531"/>
                  <a:pt x="1211" y="1530"/>
                </a:cubicBezTo>
                <a:cubicBezTo>
                  <a:pt x="1215" y="1530"/>
                  <a:pt x="1218" y="1529"/>
                  <a:pt x="1222" y="1529"/>
                </a:cubicBezTo>
                <a:cubicBezTo>
                  <a:pt x="1299" y="1522"/>
                  <a:pt x="1372" y="1506"/>
                  <a:pt x="1423" y="1479"/>
                </a:cubicBezTo>
                <a:lnTo>
                  <a:pt x="1423" y="1570"/>
                </a:lnTo>
                <a:close/>
                <a:moveTo>
                  <a:pt x="1423" y="1387"/>
                </a:moveTo>
                <a:cubicBezTo>
                  <a:pt x="1423" y="1388"/>
                  <a:pt x="1423" y="1390"/>
                  <a:pt x="1422" y="1391"/>
                </a:cubicBezTo>
                <a:cubicBezTo>
                  <a:pt x="1416" y="1397"/>
                  <a:pt x="1416" y="1397"/>
                  <a:pt x="1416" y="1397"/>
                </a:cubicBezTo>
                <a:cubicBezTo>
                  <a:pt x="1399" y="1413"/>
                  <a:pt x="1364" y="1428"/>
                  <a:pt x="1316" y="1440"/>
                </a:cubicBezTo>
                <a:cubicBezTo>
                  <a:pt x="1315" y="1440"/>
                  <a:pt x="1314" y="1441"/>
                  <a:pt x="1314" y="1441"/>
                </a:cubicBezTo>
                <a:cubicBezTo>
                  <a:pt x="1302" y="1444"/>
                  <a:pt x="1289" y="1446"/>
                  <a:pt x="1275" y="1449"/>
                </a:cubicBezTo>
                <a:cubicBezTo>
                  <a:pt x="1275" y="1449"/>
                  <a:pt x="1275" y="1449"/>
                  <a:pt x="1275" y="1449"/>
                </a:cubicBezTo>
                <a:cubicBezTo>
                  <a:pt x="1248" y="1453"/>
                  <a:pt x="1218" y="1457"/>
                  <a:pt x="1186" y="1459"/>
                </a:cubicBezTo>
                <a:cubicBezTo>
                  <a:pt x="1184" y="1459"/>
                  <a:pt x="1182" y="1459"/>
                  <a:pt x="1179" y="1459"/>
                </a:cubicBezTo>
                <a:cubicBezTo>
                  <a:pt x="1164" y="1460"/>
                  <a:pt x="1148" y="1460"/>
                  <a:pt x="1131" y="1460"/>
                </a:cubicBezTo>
                <a:cubicBezTo>
                  <a:pt x="1115" y="1460"/>
                  <a:pt x="1099" y="1460"/>
                  <a:pt x="1083" y="1459"/>
                </a:cubicBezTo>
                <a:cubicBezTo>
                  <a:pt x="1081" y="1459"/>
                  <a:pt x="1078" y="1459"/>
                  <a:pt x="1076" y="1459"/>
                </a:cubicBezTo>
                <a:cubicBezTo>
                  <a:pt x="1044" y="1457"/>
                  <a:pt x="1014" y="1453"/>
                  <a:pt x="987" y="1449"/>
                </a:cubicBezTo>
                <a:cubicBezTo>
                  <a:pt x="987" y="1449"/>
                  <a:pt x="987" y="1449"/>
                  <a:pt x="987" y="1449"/>
                </a:cubicBezTo>
                <a:cubicBezTo>
                  <a:pt x="974" y="1446"/>
                  <a:pt x="961" y="1444"/>
                  <a:pt x="949" y="1441"/>
                </a:cubicBezTo>
                <a:cubicBezTo>
                  <a:pt x="948" y="1441"/>
                  <a:pt x="947" y="1440"/>
                  <a:pt x="947" y="1440"/>
                </a:cubicBezTo>
                <a:cubicBezTo>
                  <a:pt x="898" y="1428"/>
                  <a:pt x="863" y="1413"/>
                  <a:pt x="847" y="1397"/>
                </a:cubicBezTo>
                <a:cubicBezTo>
                  <a:pt x="844" y="1394"/>
                  <a:pt x="844" y="1394"/>
                  <a:pt x="844" y="1394"/>
                </a:cubicBezTo>
                <a:cubicBezTo>
                  <a:pt x="840" y="1391"/>
                  <a:pt x="839" y="1388"/>
                  <a:pt x="839" y="1387"/>
                </a:cubicBezTo>
                <a:cubicBezTo>
                  <a:pt x="839" y="1297"/>
                  <a:pt x="839" y="1297"/>
                  <a:pt x="839" y="1297"/>
                </a:cubicBezTo>
                <a:cubicBezTo>
                  <a:pt x="891" y="1323"/>
                  <a:pt x="964" y="1340"/>
                  <a:pt x="1041" y="1347"/>
                </a:cubicBezTo>
                <a:cubicBezTo>
                  <a:pt x="1044" y="1347"/>
                  <a:pt x="1048" y="1347"/>
                  <a:pt x="1051" y="1348"/>
                </a:cubicBezTo>
                <a:cubicBezTo>
                  <a:pt x="1061" y="1348"/>
                  <a:pt x="1070" y="1349"/>
                  <a:pt x="1080" y="1349"/>
                </a:cubicBezTo>
                <a:cubicBezTo>
                  <a:pt x="1084" y="1350"/>
                  <a:pt x="1088" y="1350"/>
                  <a:pt x="1092" y="1350"/>
                </a:cubicBezTo>
                <a:cubicBezTo>
                  <a:pt x="1105" y="1350"/>
                  <a:pt x="1118" y="1351"/>
                  <a:pt x="1131" y="1351"/>
                </a:cubicBezTo>
                <a:cubicBezTo>
                  <a:pt x="1144" y="1351"/>
                  <a:pt x="1158" y="1350"/>
                  <a:pt x="1171" y="1350"/>
                </a:cubicBezTo>
                <a:cubicBezTo>
                  <a:pt x="1175" y="1350"/>
                  <a:pt x="1179" y="1350"/>
                  <a:pt x="1183" y="1349"/>
                </a:cubicBezTo>
                <a:cubicBezTo>
                  <a:pt x="1192" y="1349"/>
                  <a:pt x="1202" y="1348"/>
                  <a:pt x="1211" y="1348"/>
                </a:cubicBezTo>
                <a:cubicBezTo>
                  <a:pt x="1215" y="1347"/>
                  <a:pt x="1218" y="1347"/>
                  <a:pt x="1222" y="1347"/>
                </a:cubicBezTo>
                <a:cubicBezTo>
                  <a:pt x="1299" y="1340"/>
                  <a:pt x="1372" y="1323"/>
                  <a:pt x="1423" y="1297"/>
                </a:cubicBezTo>
                <a:lnTo>
                  <a:pt x="1423" y="1387"/>
                </a:lnTo>
                <a:close/>
                <a:moveTo>
                  <a:pt x="1423" y="1205"/>
                </a:moveTo>
                <a:cubicBezTo>
                  <a:pt x="1423" y="1206"/>
                  <a:pt x="1423" y="1207"/>
                  <a:pt x="1422" y="1209"/>
                </a:cubicBezTo>
                <a:cubicBezTo>
                  <a:pt x="1416" y="1215"/>
                  <a:pt x="1416" y="1215"/>
                  <a:pt x="1416" y="1215"/>
                </a:cubicBezTo>
                <a:cubicBezTo>
                  <a:pt x="1399" y="1230"/>
                  <a:pt x="1364" y="1246"/>
                  <a:pt x="1316" y="1258"/>
                </a:cubicBezTo>
                <a:cubicBezTo>
                  <a:pt x="1315" y="1258"/>
                  <a:pt x="1314" y="1258"/>
                  <a:pt x="1314" y="1258"/>
                </a:cubicBezTo>
                <a:cubicBezTo>
                  <a:pt x="1302" y="1261"/>
                  <a:pt x="1289" y="1264"/>
                  <a:pt x="1275" y="1266"/>
                </a:cubicBezTo>
                <a:cubicBezTo>
                  <a:pt x="1275" y="1266"/>
                  <a:pt x="1275" y="1266"/>
                  <a:pt x="1275" y="1266"/>
                </a:cubicBezTo>
                <a:cubicBezTo>
                  <a:pt x="1248" y="1271"/>
                  <a:pt x="1218" y="1274"/>
                  <a:pt x="1186" y="1276"/>
                </a:cubicBezTo>
                <a:cubicBezTo>
                  <a:pt x="1184" y="1276"/>
                  <a:pt x="1182" y="1276"/>
                  <a:pt x="1179" y="1276"/>
                </a:cubicBezTo>
                <a:cubicBezTo>
                  <a:pt x="1164" y="1277"/>
                  <a:pt x="1148" y="1278"/>
                  <a:pt x="1131" y="1278"/>
                </a:cubicBezTo>
                <a:cubicBezTo>
                  <a:pt x="1115" y="1278"/>
                  <a:pt x="1099" y="1277"/>
                  <a:pt x="1083" y="1276"/>
                </a:cubicBezTo>
                <a:cubicBezTo>
                  <a:pt x="1081" y="1276"/>
                  <a:pt x="1078" y="1276"/>
                  <a:pt x="1076" y="1276"/>
                </a:cubicBezTo>
                <a:cubicBezTo>
                  <a:pt x="1044" y="1274"/>
                  <a:pt x="1014" y="1271"/>
                  <a:pt x="987" y="1266"/>
                </a:cubicBezTo>
                <a:cubicBezTo>
                  <a:pt x="987" y="1266"/>
                  <a:pt x="987" y="1266"/>
                  <a:pt x="987" y="1266"/>
                </a:cubicBezTo>
                <a:cubicBezTo>
                  <a:pt x="974" y="1264"/>
                  <a:pt x="961" y="1261"/>
                  <a:pt x="949" y="1258"/>
                </a:cubicBezTo>
                <a:cubicBezTo>
                  <a:pt x="948" y="1258"/>
                  <a:pt x="947" y="1258"/>
                  <a:pt x="947" y="1258"/>
                </a:cubicBezTo>
                <a:cubicBezTo>
                  <a:pt x="898" y="1246"/>
                  <a:pt x="863" y="1230"/>
                  <a:pt x="847" y="1215"/>
                </a:cubicBezTo>
                <a:cubicBezTo>
                  <a:pt x="846" y="1213"/>
                  <a:pt x="846" y="1213"/>
                  <a:pt x="846" y="1213"/>
                </a:cubicBezTo>
                <a:cubicBezTo>
                  <a:pt x="841" y="1209"/>
                  <a:pt x="839" y="1205"/>
                  <a:pt x="839" y="1205"/>
                </a:cubicBezTo>
                <a:cubicBezTo>
                  <a:pt x="839" y="1114"/>
                  <a:pt x="839" y="1114"/>
                  <a:pt x="839" y="1114"/>
                </a:cubicBezTo>
                <a:cubicBezTo>
                  <a:pt x="891" y="1141"/>
                  <a:pt x="964" y="1157"/>
                  <a:pt x="1041" y="1164"/>
                </a:cubicBezTo>
                <a:cubicBezTo>
                  <a:pt x="1044" y="1164"/>
                  <a:pt x="1048" y="1165"/>
                  <a:pt x="1051" y="1165"/>
                </a:cubicBezTo>
                <a:cubicBezTo>
                  <a:pt x="1061" y="1166"/>
                  <a:pt x="1070" y="1166"/>
                  <a:pt x="1080" y="1167"/>
                </a:cubicBezTo>
                <a:cubicBezTo>
                  <a:pt x="1084" y="1167"/>
                  <a:pt x="1088" y="1167"/>
                  <a:pt x="1092" y="1167"/>
                </a:cubicBezTo>
                <a:cubicBezTo>
                  <a:pt x="1105" y="1168"/>
                  <a:pt x="1118" y="1168"/>
                  <a:pt x="1131" y="1168"/>
                </a:cubicBezTo>
                <a:cubicBezTo>
                  <a:pt x="1144" y="1168"/>
                  <a:pt x="1158" y="1168"/>
                  <a:pt x="1171" y="1167"/>
                </a:cubicBezTo>
                <a:cubicBezTo>
                  <a:pt x="1175" y="1167"/>
                  <a:pt x="1179" y="1167"/>
                  <a:pt x="1183" y="1167"/>
                </a:cubicBezTo>
                <a:cubicBezTo>
                  <a:pt x="1192" y="1166"/>
                  <a:pt x="1202" y="1166"/>
                  <a:pt x="1211" y="1165"/>
                </a:cubicBezTo>
                <a:cubicBezTo>
                  <a:pt x="1215" y="1165"/>
                  <a:pt x="1218" y="1164"/>
                  <a:pt x="1222" y="1164"/>
                </a:cubicBezTo>
                <a:cubicBezTo>
                  <a:pt x="1299" y="1157"/>
                  <a:pt x="1372" y="1141"/>
                  <a:pt x="1423" y="1114"/>
                </a:cubicBezTo>
                <a:lnTo>
                  <a:pt x="1423" y="1205"/>
                </a:lnTo>
                <a:close/>
                <a:moveTo>
                  <a:pt x="1422" y="1026"/>
                </a:moveTo>
                <a:cubicBezTo>
                  <a:pt x="1416" y="1032"/>
                  <a:pt x="1416" y="1032"/>
                  <a:pt x="1416" y="1032"/>
                </a:cubicBezTo>
                <a:cubicBezTo>
                  <a:pt x="1399" y="1048"/>
                  <a:pt x="1364" y="1063"/>
                  <a:pt x="1316" y="1075"/>
                </a:cubicBezTo>
                <a:cubicBezTo>
                  <a:pt x="1315" y="1075"/>
                  <a:pt x="1314" y="1076"/>
                  <a:pt x="1314" y="1076"/>
                </a:cubicBezTo>
                <a:cubicBezTo>
                  <a:pt x="1302" y="1079"/>
                  <a:pt x="1289" y="1081"/>
                  <a:pt x="1275" y="1084"/>
                </a:cubicBezTo>
                <a:cubicBezTo>
                  <a:pt x="1275" y="1084"/>
                  <a:pt x="1275" y="1084"/>
                  <a:pt x="1275" y="1084"/>
                </a:cubicBezTo>
                <a:cubicBezTo>
                  <a:pt x="1248" y="1088"/>
                  <a:pt x="1218" y="1092"/>
                  <a:pt x="1186" y="1094"/>
                </a:cubicBezTo>
                <a:cubicBezTo>
                  <a:pt x="1184" y="1094"/>
                  <a:pt x="1182" y="1094"/>
                  <a:pt x="1179" y="1094"/>
                </a:cubicBezTo>
                <a:cubicBezTo>
                  <a:pt x="1164" y="1095"/>
                  <a:pt x="1148" y="1095"/>
                  <a:pt x="1131" y="1095"/>
                </a:cubicBezTo>
                <a:cubicBezTo>
                  <a:pt x="1115" y="1095"/>
                  <a:pt x="1099" y="1095"/>
                  <a:pt x="1083" y="1094"/>
                </a:cubicBezTo>
                <a:cubicBezTo>
                  <a:pt x="1081" y="1094"/>
                  <a:pt x="1078" y="1094"/>
                  <a:pt x="1076" y="1094"/>
                </a:cubicBezTo>
                <a:cubicBezTo>
                  <a:pt x="1044" y="1092"/>
                  <a:pt x="1014" y="1088"/>
                  <a:pt x="987" y="1084"/>
                </a:cubicBezTo>
                <a:cubicBezTo>
                  <a:pt x="987" y="1084"/>
                  <a:pt x="987" y="1084"/>
                  <a:pt x="987" y="1084"/>
                </a:cubicBezTo>
                <a:cubicBezTo>
                  <a:pt x="974" y="1081"/>
                  <a:pt x="961" y="1079"/>
                  <a:pt x="949" y="1076"/>
                </a:cubicBezTo>
                <a:cubicBezTo>
                  <a:pt x="948" y="1076"/>
                  <a:pt x="947" y="1075"/>
                  <a:pt x="947" y="1075"/>
                </a:cubicBezTo>
                <a:cubicBezTo>
                  <a:pt x="898" y="1063"/>
                  <a:pt x="863" y="1048"/>
                  <a:pt x="847" y="1032"/>
                </a:cubicBezTo>
                <a:cubicBezTo>
                  <a:pt x="846" y="1031"/>
                  <a:pt x="846" y="1031"/>
                  <a:pt x="846" y="1031"/>
                </a:cubicBezTo>
                <a:cubicBezTo>
                  <a:pt x="841" y="1026"/>
                  <a:pt x="839" y="1023"/>
                  <a:pt x="839" y="1022"/>
                </a:cubicBezTo>
                <a:cubicBezTo>
                  <a:pt x="839" y="1020"/>
                  <a:pt x="848" y="1007"/>
                  <a:pt x="876" y="994"/>
                </a:cubicBezTo>
                <a:cubicBezTo>
                  <a:pt x="877" y="993"/>
                  <a:pt x="878" y="992"/>
                  <a:pt x="879" y="992"/>
                </a:cubicBezTo>
                <a:cubicBezTo>
                  <a:pt x="882" y="991"/>
                  <a:pt x="885" y="989"/>
                  <a:pt x="888" y="988"/>
                </a:cubicBezTo>
                <a:cubicBezTo>
                  <a:pt x="895" y="985"/>
                  <a:pt x="903" y="982"/>
                  <a:pt x="912" y="979"/>
                </a:cubicBezTo>
                <a:cubicBezTo>
                  <a:pt x="913" y="979"/>
                  <a:pt x="913" y="979"/>
                  <a:pt x="914" y="979"/>
                </a:cubicBezTo>
                <a:cubicBezTo>
                  <a:pt x="920" y="977"/>
                  <a:pt x="926" y="975"/>
                  <a:pt x="932" y="973"/>
                </a:cubicBezTo>
                <a:cubicBezTo>
                  <a:pt x="936" y="972"/>
                  <a:pt x="940" y="971"/>
                  <a:pt x="945" y="970"/>
                </a:cubicBezTo>
                <a:cubicBezTo>
                  <a:pt x="992" y="958"/>
                  <a:pt x="1054" y="949"/>
                  <a:pt x="1131" y="949"/>
                </a:cubicBezTo>
                <a:cubicBezTo>
                  <a:pt x="1323" y="949"/>
                  <a:pt x="1423" y="1004"/>
                  <a:pt x="1423" y="1022"/>
                </a:cubicBezTo>
                <a:cubicBezTo>
                  <a:pt x="1423" y="1023"/>
                  <a:pt x="1423" y="1025"/>
                  <a:pt x="1422" y="1026"/>
                </a:cubicBezTo>
                <a:close/>
                <a:moveTo>
                  <a:pt x="73" y="876"/>
                </a:moveTo>
                <a:cubicBezTo>
                  <a:pt x="73" y="73"/>
                  <a:pt x="73" y="73"/>
                  <a:pt x="73" y="73"/>
                </a:cubicBezTo>
                <a:cubicBezTo>
                  <a:pt x="1679" y="73"/>
                  <a:pt x="1679" y="73"/>
                  <a:pt x="1679" y="73"/>
                </a:cubicBezTo>
                <a:cubicBezTo>
                  <a:pt x="1679" y="876"/>
                  <a:pt x="1679" y="876"/>
                  <a:pt x="1679" y="876"/>
                </a:cubicBezTo>
                <a:cubicBezTo>
                  <a:pt x="1131" y="876"/>
                  <a:pt x="1131" y="876"/>
                  <a:pt x="1131" y="876"/>
                </a:cubicBezTo>
                <a:cubicBezTo>
                  <a:pt x="1082" y="876"/>
                  <a:pt x="1032" y="880"/>
                  <a:pt x="985" y="887"/>
                </a:cubicBezTo>
                <a:cubicBezTo>
                  <a:pt x="985" y="840"/>
                  <a:pt x="985" y="840"/>
                  <a:pt x="985" y="840"/>
                </a:cubicBezTo>
                <a:cubicBezTo>
                  <a:pt x="985" y="827"/>
                  <a:pt x="982" y="815"/>
                  <a:pt x="976" y="803"/>
                </a:cubicBezTo>
                <a:cubicBezTo>
                  <a:pt x="1387" y="803"/>
                  <a:pt x="1387" y="803"/>
                  <a:pt x="1387" y="803"/>
                </a:cubicBezTo>
                <a:cubicBezTo>
                  <a:pt x="1407" y="803"/>
                  <a:pt x="1423" y="787"/>
                  <a:pt x="1423" y="767"/>
                </a:cubicBezTo>
                <a:cubicBezTo>
                  <a:pt x="1423" y="686"/>
                  <a:pt x="1489" y="621"/>
                  <a:pt x="1569" y="621"/>
                </a:cubicBezTo>
                <a:cubicBezTo>
                  <a:pt x="1589" y="621"/>
                  <a:pt x="1606" y="604"/>
                  <a:pt x="1606" y="584"/>
                </a:cubicBezTo>
                <a:cubicBezTo>
                  <a:pt x="1606" y="365"/>
                  <a:pt x="1606" y="365"/>
                  <a:pt x="1606" y="365"/>
                </a:cubicBezTo>
                <a:cubicBezTo>
                  <a:pt x="1606" y="345"/>
                  <a:pt x="1589" y="329"/>
                  <a:pt x="1569" y="329"/>
                </a:cubicBezTo>
                <a:cubicBezTo>
                  <a:pt x="1489" y="329"/>
                  <a:pt x="1423" y="263"/>
                  <a:pt x="1423" y="183"/>
                </a:cubicBezTo>
                <a:cubicBezTo>
                  <a:pt x="1423" y="163"/>
                  <a:pt x="1407" y="146"/>
                  <a:pt x="1387" y="146"/>
                </a:cubicBezTo>
                <a:cubicBezTo>
                  <a:pt x="365" y="146"/>
                  <a:pt x="365" y="146"/>
                  <a:pt x="365" y="146"/>
                </a:cubicBezTo>
                <a:cubicBezTo>
                  <a:pt x="345" y="146"/>
                  <a:pt x="328" y="163"/>
                  <a:pt x="328" y="183"/>
                </a:cubicBezTo>
                <a:cubicBezTo>
                  <a:pt x="328" y="263"/>
                  <a:pt x="263" y="329"/>
                  <a:pt x="182" y="329"/>
                </a:cubicBezTo>
                <a:cubicBezTo>
                  <a:pt x="162" y="329"/>
                  <a:pt x="146" y="345"/>
                  <a:pt x="146" y="365"/>
                </a:cubicBezTo>
                <a:cubicBezTo>
                  <a:pt x="146" y="584"/>
                  <a:pt x="146" y="584"/>
                  <a:pt x="146" y="584"/>
                </a:cubicBezTo>
                <a:cubicBezTo>
                  <a:pt x="146" y="604"/>
                  <a:pt x="162" y="621"/>
                  <a:pt x="182" y="621"/>
                </a:cubicBezTo>
                <a:cubicBezTo>
                  <a:pt x="257" y="621"/>
                  <a:pt x="317" y="677"/>
                  <a:pt x="326" y="749"/>
                </a:cubicBezTo>
                <a:cubicBezTo>
                  <a:pt x="283" y="771"/>
                  <a:pt x="255" y="802"/>
                  <a:pt x="255" y="840"/>
                </a:cubicBezTo>
                <a:cubicBezTo>
                  <a:pt x="255" y="876"/>
                  <a:pt x="255" y="876"/>
                  <a:pt x="255" y="876"/>
                </a:cubicBezTo>
                <a:lnTo>
                  <a:pt x="73" y="876"/>
                </a:lnTo>
                <a:close/>
                <a:moveTo>
                  <a:pt x="876" y="657"/>
                </a:moveTo>
                <a:cubicBezTo>
                  <a:pt x="976" y="657"/>
                  <a:pt x="1058" y="575"/>
                  <a:pt x="1058" y="475"/>
                </a:cubicBezTo>
                <a:cubicBezTo>
                  <a:pt x="1058" y="374"/>
                  <a:pt x="976" y="292"/>
                  <a:pt x="876" y="292"/>
                </a:cubicBezTo>
                <a:cubicBezTo>
                  <a:pt x="775" y="292"/>
                  <a:pt x="693" y="374"/>
                  <a:pt x="693" y="475"/>
                </a:cubicBezTo>
                <a:cubicBezTo>
                  <a:pt x="693" y="575"/>
                  <a:pt x="775" y="657"/>
                  <a:pt x="876" y="657"/>
                </a:cubicBezTo>
                <a:close/>
                <a:moveTo>
                  <a:pt x="876" y="365"/>
                </a:moveTo>
                <a:cubicBezTo>
                  <a:pt x="936" y="365"/>
                  <a:pt x="985" y="414"/>
                  <a:pt x="985" y="475"/>
                </a:cubicBezTo>
                <a:cubicBezTo>
                  <a:pt x="985" y="535"/>
                  <a:pt x="936" y="584"/>
                  <a:pt x="876" y="584"/>
                </a:cubicBezTo>
                <a:cubicBezTo>
                  <a:pt x="815" y="584"/>
                  <a:pt x="766" y="535"/>
                  <a:pt x="766" y="475"/>
                </a:cubicBezTo>
                <a:cubicBezTo>
                  <a:pt x="766" y="414"/>
                  <a:pt x="815" y="365"/>
                  <a:pt x="876" y="365"/>
                </a:cubicBezTo>
                <a:close/>
                <a:moveTo>
                  <a:pt x="836" y="505"/>
                </a:moveTo>
                <a:cubicBezTo>
                  <a:pt x="821" y="522"/>
                  <a:pt x="821" y="522"/>
                  <a:pt x="821" y="522"/>
                </a:cubicBezTo>
                <a:cubicBezTo>
                  <a:pt x="836" y="535"/>
                  <a:pt x="853" y="543"/>
                  <a:pt x="871" y="545"/>
                </a:cubicBezTo>
                <a:cubicBezTo>
                  <a:pt x="871" y="559"/>
                  <a:pt x="871" y="559"/>
                  <a:pt x="871" y="559"/>
                </a:cubicBezTo>
                <a:cubicBezTo>
                  <a:pt x="884" y="559"/>
                  <a:pt x="884" y="559"/>
                  <a:pt x="884" y="559"/>
                </a:cubicBezTo>
                <a:cubicBezTo>
                  <a:pt x="884" y="545"/>
                  <a:pt x="884" y="545"/>
                  <a:pt x="884" y="545"/>
                </a:cubicBezTo>
                <a:cubicBezTo>
                  <a:pt x="898" y="544"/>
                  <a:pt x="909" y="540"/>
                  <a:pt x="918" y="533"/>
                </a:cubicBezTo>
                <a:cubicBezTo>
                  <a:pt x="926" y="525"/>
                  <a:pt x="931" y="515"/>
                  <a:pt x="931" y="503"/>
                </a:cubicBezTo>
                <a:cubicBezTo>
                  <a:pt x="931" y="492"/>
                  <a:pt x="927" y="482"/>
                  <a:pt x="920" y="476"/>
                </a:cubicBezTo>
                <a:cubicBezTo>
                  <a:pt x="912" y="470"/>
                  <a:pt x="901" y="465"/>
                  <a:pt x="885" y="461"/>
                </a:cubicBezTo>
                <a:cubicBezTo>
                  <a:pt x="884" y="461"/>
                  <a:pt x="884" y="461"/>
                  <a:pt x="884" y="461"/>
                </a:cubicBezTo>
                <a:cubicBezTo>
                  <a:pt x="884" y="423"/>
                  <a:pt x="884" y="423"/>
                  <a:pt x="884" y="423"/>
                </a:cubicBezTo>
                <a:cubicBezTo>
                  <a:pt x="895" y="424"/>
                  <a:pt x="905" y="428"/>
                  <a:pt x="914" y="435"/>
                </a:cubicBezTo>
                <a:cubicBezTo>
                  <a:pt x="927" y="416"/>
                  <a:pt x="927" y="416"/>
                  <a:pt x="927" y="416"/>
                </a:cubicBezTo>
                <a:cubicBezTo>
                  <a:pt x="914" y="407"/>
                  <a:pt x="899" y="402"/>
                  <a:pt x="884" y="401"/>
                </a:cubicBezTo>
                <a:cubicBezTo>
                  <a:pt x="884" y="390"/>
                  <a:pt x="884" y="390"/>
                  <a:pt x="884" y="390"/>
                </a:cubicBezTo>
                <a:cubicBezTo>
                  <a:pt x="871" y="390"/>
                  <a:pt x="871" y="390"/>
                  <a:pt x="871" y="390"/>
                </a:cubicBezTo>
                <a:cubicBezTo>
                  <a:pt x="871" y="400"/>
                  <a:pt x="871" y="400"/>
                  <a:pt x="871" y="400"/>
                </a:cubicBezTo>
                <a:cubicBezTo>
                  <a:pt x="858" y="401"/>
                  <a:pt x="847" y="405"/>
                  <a:pt x="839" y="413"/>
                </a:cubicBezTo>
                <a:cubicBezTo>
                  <a:pt x="831" y="420"/>
                  <a:pt x="827" y="430"/>
                  <a:pt x="827" y="442"/>
                </a:cubicBezTo>
                <a:cubicBezTo>
                  <a:pt x="827" y="453"/>
                  <a:pt x="830" y="462"/>
                  <a:pt x="837" y="468"/>
                </a:cubicBezTo>
                <a:cubicBezTo>
                  <a:pt x="845" y="474"/>
                  <a:pt x="856" y="479"/>
                  <a:pt x="871" y="483"/>
                </a:cubicBezTo>
                <a:cubicBezTo>
                  <a:pt x="871" y="522"/>
                  <a:pt x="871" y="522"/>
                  <a:pt x="871" y="522"/>
                </a:cubicBezTo>
                <a:cubicBezTo>
                  <a:pt x="859" y="520"/>
                  <a:pt x="847" y="514"/>
                  <a:pt x="836" y="505"/>
                </a:cubicBezTo>
                <a:close/>
                <a:moveTo>
                  <a:pt x="884" y="486"/>
                </a:moveTo>
                <a:cubicBezTo>
                  <a:pt x="893" y="489"/>
                  <a:pt x="898" y="491"/>
                  <a:pt x="901" y="494"/>
                </a:cubicBezTo>
                <a:cubicBezTo>
                  <a:pt x="904" y="497"/>
                  <a:pt x="906" y="501"/>
                  <a:pt x="906" y="505"/>
                </a:cubicBezTo>
                <a:cubicBezTo>
                  <a:pt x="906" y="510"/>
                  <a:pt x="904" y="514"/>
                  <a:pt x="900" y="517"/>
                </a:cubicBezTo>
                <a:cubicBezTo>
                  <a:pt x="896" y="520"/>
                  <a:pt x="891" y="522"/>
                  <a:pt x="884" y="523"/>
                </a:cubicBezTo>
                <a:lnTo>
                  <a:pt x="884" y="486"/>
                </a:lnTo>
                <a:close/>
                <a:moveTo>
                  <a:pt x="856" y="450"/>
                </a:moveTo>
                <a:cubicBezTo>
                  <a:pt x="853" y="447"/>
                  <a:pt x="852" y="444"/>
                  <a:pt x="852" y="439"/>
                </a:cubicBezTo>
                <a:cubicBezTo>
                  <a:pt x="852" y="435"/>
                  <a:pt x="853" y="431"/>
                  <a:pt x="857" y="428"/>
                </a:cubicBezTo>
                <a:cubicBezTo>
                  <a:pt x="860" y="425"/>
                  <a:pt x="865" y="423"/>
                  <a:pt x="871" y="422"/>
                </a:cubicBezTo>
                <a:cubicBezTo>
                  <a:pt x="871" y="458"/>
                  <a:pt x="871" y="458"/>
                  <a:pt x="871" y="458"/>
                </a:cubicBezTo>
                <a:cubicBezTo>
                  <a:pt x="864" y="455"/>
                  <a:pt x="858" y="453"/>
                  <a:pt x="856" y="450"/>
                </a:cubicBezTo>
                <a:close/>
                <a:moveTo>
                  <a:pt x="1277" y="475"/>
                </a:moveTo>
                <a:cubicBezTo>
                  <a:pt x="1277" y="455"/>
                  <a:pt x="1294" y="438"/>
                  <a:pt x="1314" y="438"/>
                </a:cubicBezTo>
                <a:cubicBezTo>
                  <a:pt x="1350" y="438"/>
                  <a:pt x="1350" y="438"/>
                  <a:pt x="1350" y="438"/>
                </a:cubicBezTo>
                <a:cubicBezTo>
                  <a:pt x="1370" y="438"/>
                  <a:pt x="1387" y="455"/>
                  <a:pt x="1387" y="475"/>
                </a:cubicBezTo>
                <a:cubicBezTo>
                  <a:pt x="1387" y="495"/>
                  <a:pt x="1370" y="511"/>
                  <a:pt x="1350" y="511"/>
                </a:cubicBezTo>
                <a:cubicBezTo>
                  <a:pt x="1314" y="511"/>
                  <a:pt x="1314" y="511"/>
                  <a:pt x="1314" y="511"/>
                </a:cubicBezTo>
                <a:cubicBezTo>
                  <a:pt x="1294" y="511"/>
                  <a:pt x="1277" y="495"/>
                  <a:pt x="1277" y="475"/>
                </a:cubicBezTo>
                <a:close/>
                <a:moveTo>
                  <a:pt x="365" y="475"/>
                </a:moveTo>
                <a:cubicBezTo>
                  <a:pt x="365" y="455"/>
                  <a:pt x="381" y="438"/>
                  <a:pt x="401" y="438"/>
                </a:cubicBezTo>
                <a:cubicBezTo>
                  <a:pt x="438" y="438"/>
                  <a:pt x="438" y="438"/>
                  <a:pt x="438" y="438"/>
                </a:cubicBezTo>
                <a:cubicBezTo>
                  <a:pt x="458" y="438"/>
                  <a:pt x="474" y="455"/>
                  <a:pt x="474" y="475"/>
                </a:cubicBezTo>
                <a:cubicBezTo>
                  <a:pt x="474" y="495"/>
                  <a:pt x="458" y="511"/>
                  <a:pt x="438" y="511"/>
                </a:cubicBezTo>
                <a:cubicBezTo>
                  <a:pt x="401" y="511"/>
                  <a:pt x="401" y="511"/>
                  <a:pt x="401" y="511"/>
                </a:cubicBezTo>
                <a:cubicBezTo>
                  <a:pt x="381" y="511"/>
                  <a:pt x="365" y="495"/>
                  <a:pt x="365" y="4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2" name="Freeform 182"/>
          <p:cNvSpPr>
            <a:spLocks noEditPoints="1"/>
          </p:cNvSpPr>
          <p:nvPr/>
        </p:nvSpPr>
        <p:spPr bwMode="auto">
          <a:xfrm>
            <a:off x="17636715" y="3399676"/>
            <a:ext cx="346652" cy="833004"/>
          </a:xfrm>
          <a:custGeom>
            <a:avLst/>
            <a:gdLst>
              <a:gd name="T0" fmla="*/ 341 w 732"/>
              <a:gd name="T1" fmla="*/ 14 h 1760"/>
              <a:gd name="T2" fmla="*/ 195 w 732"/>
              <a:gd name="T3" fmla="*/ 161 h 1760"/>
              <a:gd name="T4" fmla="*/ 184 w 732"/>
              <a:gd name="T5" fmla="*/ 186 h 1760"/>
              <a:gd name="T6" fmla="*/ 184 w 732"/>
              <a:gd name="T7" fmla="*/ 1077 h 1760"/>
              <a:gd name="T8" fmla="*/ 0 w 732"/>
              <a:gd name="T9" fmla="*/ 1394 h 1760"/>
              <a:gd name="T10" fmla="*/ 366 w 732"/>
              <a:gd name="T11" fmla="*/ 1760 h 1760"/>
              <a:gd name="T12" fmla="*/ 732 w 732"/>
              <a:gd name="T13" fmla="*/ 1394 h 1760"/>
              <a:gd name="T14" fmla="*/ 550 w 732"/>
              <a:gd name="T15" fmla="*/ 1078 h 1760"/>
              <a:gd name="T16" fmla="*/ 550 w 732"/>
              <a:gd name="T17" fmla="*/ 845 h 1760"/>
              <a:gd name="T18" fmla="*/ 544 w 732"/>
              <a:gd name="T19" fmla="*/ 824 h 1760"/>
              <a:gd name="T20" fmla="*/ 484 w 732"/>
              <a:gd name="T21" fmla="*/ 735 h 1760"/>
              <a:gd name="T22" fmla="*/ 544 w 732"/>
              <a:gd name="T23" fmla="*/ 645 h 1760"/>
              <a:gd name="T24" fmla="*/ 544 w 732"/>
              <a:gd name="T25" fmla="*/ 605 h 1760"/>
              <a:gd name="T26" fmla="*/ 484 w 732"/>
              <a:gd name="T27" fmla="*/ 512 h 1760"/>
              <a:gd name="T28" fmla="*/ 543 w 732"/>
              <a:gd name="T29" fmla="*/ 427 h 1760"/>
              <a:gd name="T30" fmla="*/ 544 w 732"/>
              <a:gd name="T31" fmla="*/ 385 h 1760"/>
              <a:gd name="T32" fmla="*/ 484 w 732"/>
              <a:gd name="T33" fmla="*/ 296 h 1760"/>
              <a:gd name="T34" fmla="*/ 544 w 732"/>
              <a:gd name="T35" fmla="*/ 207 h 1760"/>
              <a:gd name="T36" fmla="*/ 539 w 732"/>
              <a:gd name="T37" fmla="*/ 161 h 1760"/>
              <a:gd name="T38" fmla="*/ 393 w 732"/>
              <a:gd name="T39" fmla="*/ 14 h 1760"/>
              <a:gd name="T40" fmla="*/ 341 w 732"/>
              <a:gd name="T41" fmla="*/ 14 h 1760"/>
              <a:gd name="T42" fmla="*/ 410 w 732"/>
              <a:gd name="T43" fmla="*/ 316 h 1760"/>
              <a:gd name="T44" fmla="*/ 469 w 732"/>
              <a:gd name="T45" fmla="*/ 405 h 1760"/>
              <a:gd name="T46" fmla="*/ 410 w 732"/>
              <a:gd name="T47" fmla="*/ 491 h 1760"/>
              <a:gd name="T48" fmla="*/ 409 w 732"/>
              <a:gd name="T49" fmla="*/ 531 h 1760"/>
              <a:gd name="T50" fmla="*/ 469 w 732"/>
              <a:gd name="T51" fmla="*/ 625 h 1760"/>
              <a:gd name="T52" fmla="*/ 410 w 732"/>
              <a:gd name="T53" fmla="*/ 715 h 1760"/>
              <a:gd name="T54" fmla="*/ 410 w 732"/>
              <a:gd name="T55" fmla="*/ 755 h 1760"/>
              <a:gd name="T56" fmla="*/ 477 w 732"/>
              <a:gd name="T57" fmla="*/ 856 h 1760"/>
              <a:gd name="T58" fmla="*/ 477 w 732"/>
              <a:gd name="T59" fmla="*/ 1100 h 1760"/>
              <a:gd name="T60" fmla="*/ 497 w 732"/>
              <a:gd name="T61" fmla="*/ 1133 h 1760"/>
              <a:gd name="T62" fmla="*/ 658 w 732"/>
              <a:gd name="T63" fmla="*/ 1394 h 1760"/>
              <a:gd name="T64" fmla="*/ 366 w 732"/>
              <a:gd name="T65" fmla="*/ 1686 h 1760"/>
              <a:gd name="T66" fmla="*/ 73 w 732"/>
              <a:gd name="T67" fmla="*/ 1394 h 1760"/>
              <a:gd name="T68" fmla="*/ 237 w 732"/>
              <a:gd name="T69" fmla="*/ 1132 h 1760"/>
              <a:gd name="T70" fmla="*/ 257 w 732"/>
              <a:gd name="T71" fmla="*/ 1099 h 1760"/>
              <a:gd name="T72" fmla="*/ 257 w 732"/>
              <a:gd name="T73" fmla="*/ 202 h 1760"/>
              <a:gd name="T74" fmla="*/ 367 w 732"/>
              <a:gd name="T75" fmla="*/ 92 h 1760"/>
              <a:gd name="T76" fmla="*/ 466 w 732"/>
              <a:gd name="T77" fmla="*/ 191 h 1760"/>
              <a:gd name="T78" fmla="*/ 410 w 732"/>
              <a:gd name="T79" fmla="*/ 276 h 1760"/>
              <a:gd name="T80" fmla="*/ 410 w 732"/>
              <a:gd name="T81" fmla="*/ 316 h 1760"/>
              <a:gd name="T82" fmla="*/ 220 w 732"/>
              <a:gd name="T83" fmla="*/ 1467 h 1760"/>
              <a:gd name="T84" fmla="*/ 366 w 732"/>
              <a:gd name="T85" fmla="*/ 1613 h 1760"/>
              <a:gd name="T86" fmla="*/ 512 w 732"/>
              <a:gd name="T87" fmla="*/ 1467 h 1760"/>
              <a:gd name="T88" fmla="*/ 366 w 732"/>
              <a:gd name="T89" fmla="*/ 1321 h 1760"/>
              <a:gd name="T90" fmla="*/ 220 w 732"/>
              <a:gd name="T91" fmla="*/ 1467 h 1760"/>
              <a:gd name="T92" fmla="*/ 439 w 732"/>
              <a:gd name="T93" fmla="*/ 1467 h 1760"/>
              <a:gd name="T94" fmla="*/ 366 w 732"/>
              <a:gd name="T95" fmla="*/ 1540 h 1760"/>
              <a:gd name="T96" fmla="*/ 293 w 732"/>
              <a:gd name="T97" fmla="*/ 1467 h 1760"/>
              <a:gd name="T98" fmla="*/ 366 w 732"/>
              <a:gd name="T99" fmla="*/ 1394 h 1760"/>
              <a:gd name="T100" fmla="*/ 439 w 732"/>
              <a:gd name="T101" fmla="*/ 1467 h 1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32" h="1760">
                <a:moveTo>
                  <a:pt x="341" y="14"/>
                </a:moveTo>
                <a:cubicBezTo>
                  <a:pt x="195" y="161"/>
                  <a:pt x="195" y="161"/>
                  <a:pt x="195" y="161"/>
                </a:cubicBezTo>
                <a:cubicBezTo>
                  <a:pt x="188" y="167"/>
                  <a:pt x="184" y="177"/>
                  <a:pt x="184" y="186"/>
                </a:cubicBezTo>
                <a:cubicBezTo>
                  <a:pt x="184" y="1077"/>
                  <a:pt x="184" y="1077"/>
                  <a:pt x="184" y="1077"/>
                </a:cubicBezTo>
                <a:cubicBezTo>
                  <a:pt x="70" y="1142"/>
                  <a:pt x="0" y="1262"/>
                  <a:pt x="0" y="1394"/>
                </a:cubicBezTo>
                <a:cubicBezTo>
                  <a:pt x="0" y="1596"/>
                  <a:pt x="164" y="1760"/>
                  <a:pt x="366" y="1760"/>
                </a:cubicBezTo>
                <a:cubicBezTo>
                  <a:pt x="568" y="1760"/>
                  <a:pt x="732" y="1596"/>
                  <a:pt x="732" y="1394"/>
                </a:cubicBezTo>
                <a:cubicBezTo>
                  <a:pt x="732" y="1263"/>
                  <a:pt x="662" y="1144"/>
                  <a:pt x="550" y="1078"/>
                </a:cubicBezTo>
                <a:cubicBezTo>
                  <a:pt x="550" y="845"/>
                  <a:pt x="550" y="845"/>
                  <a:pt x="550" y="845"/>
                </a:cubicBezTo>
                <a:cubicBezTo>
                  <a:pt x="550" y="837"/>
                  <a:pt x="548" y="830"/>
                  <a:pt x="544" y="824"/>
                </a:cubicBezTo>
                <a:cubicBezTo>
                  <a:pt x="484" y="735"/>
                  <a:pt x="484" y="735"/>
                  <a:pt x="484" y="735"/>
                </a:cubicBezTo>
                <a:cubicBezTo>
                  <a:pt x="544" y="645"/>
                  <a:pt x="544" y="645"/>
                  <a:pt x="544" y="645"/>
                </a:cubicBezTo>
                <a:cubicBezTo>
                  <a:pt x="552" y="633"/>
                  <a:pt x="552" y="618"/>
                  <a:pt x="544" y="605"/>
                </a:cubicBezTo>
                <a:cubicBezTo>
                  <a:pt x="484" y="512"/>
                  <a:pt x="484" y="512"/>
                  <a:pt x="484" y="512"/>
                </a:cubicBezTo>
                <a:cubicBezTo>
                  <a:pt x="543" y="427"/>
                  <a:pt x="543" y="427"/>
                  <a:pt x="543" y="427"/>
                </a:cubicBezTo>
                <a:cubicBezTo>
                  <a:pt x="552" y="414"/>
                  <a:pt x="552" y="398"/>
                  <a:pt x="544" y="385"/>
                </a:cubicBezTo>
                <a:cubicBezTo>
                  <a:pt x="484" y="296"/>
                  <a:pt x="484" y="296"/>
                  <a:pt x="484" y="296"/>
                </a:cubicBezTo>
                <a:cubicBezTo>
                  <a:pt x="544" y="207"/>
                  <a:pt x="544" y="207"/>
                  <a:pt x="544" y="207"/>
                </a:cubicBezTo>
                <a:cubicBezTo>
                  <a:pt x="553" y="192"/>
                  <a:pt x="551" y="173"/>
                  <a:pt x="539" y="161"/>
                </a:cubicBezTo>
                <a:cubicBezTo>
                  <a:pt x="393" y="14"/>
                  <a:pt x="393" y="14"/>
                  <a:pt x="393" y="14"/>
                </a:cubicBezTo>
                <a:cubicBezTo>
                  <a:pt x="378" y="0"/>
                  <a:pt x="355" y="0"/>
                  <a:pt x="341" y="14"/>
                </a:cubicBezTo>
                <a:close/>
                <a:moveTo>
                  <a:pt x="410" y="316"/>
                </a:moveTo>
                <a:cubicBezTo>
                  <a:pt x="469" y="405"/>
                  <a:pt x="469" y="405"/>
                  <a:pt x="469" y="405"/>
                </a:cubicBezTo>
                <a:cubicBezTo>
                  <a:pt x="410" y="491"/>
                  <a:pt x="410" y="491"/>
                  <a:pt x="410" y="491"/>
                </a:cubicBezTo>
                <a:cubicBezTo>
                  <a:pt x="401" y="503"/>
                  <a:pt x="401" y="519"/>
                  <a:pt x="409" y="531"/>
                </a:cubicBezTo>
                <a:cubicBezTo>
                  <a:pt x="469" y="625"/>
                  <a:pt x="469" y="625"/>
                  <a:pt x="469" y="625"/>
                </a:cubicBezTo>
                <a:cubicBezTo>
                  <a:pt x="410" y="715"/>
                  <a:pt x="410" y="715"/>
                  <a:pt x="410" y="715"/>
                </a:cubicBezTo>
                <a:cubicBezTo>
                  <a:pt x="401" y="727"/>
                  <a:pt x="401" y="743"/>
                  <a:pt x="410" y="755"/>
                </a:cubicBezTo>
                <a:cubicBezTo>
                  <a:pt x="477" y="856"/>
                  <a:pt x="477" y="856"/>
                  <a:pt x="477" y="856"/>
                </a:cubicBezTo>
                <a:cubicBezTo>
                  <a:pt x="477" y="1100"/>
                  <a:pt x="477" y="1100"/>
                  <a:pt x="477" y="1100"/>
                </a:cubicBezTo>
                <a:cubicBezTo>
                  <a:pt x="477" y="1114"/>
                  <a:pt x="484" y="1126"/>
                  <a:pt x="497" y="1133"/>
                </a:cubicBezTo>
                <a:cubicBezTo>
                  <a:pt x="596" y="1183"/>
                  <a:pt x="658" y="1283"/>
                  <a:pt x="658" y="1394"/>
                </a:cubicBezTo>
                <a:cubicBezTo>
                  <a:pt x="658" y="1555"/>
                  <a:pt x="527" y="1686"/>
                  <a:pt x="366" y="1686"/>
                </a:cubicBezTo>
                <a:cubicBezTo>
                  <a:pt x="205" y="1686"/>
                  <a:pt x="73" y="1555"/>
                  <a:pt x="73" y="1394"/>
                </a:cubicBezTo>
                <a:cubicBezTo>
                  <a:pt x="73" y="1282"/>
                  <a:pt x="136" y="1182"/>
                  <a:pt x="237" y="1132"/>
                </a:cubicBezTo>
                <a:cubicBezTo>
                  <a:pt x="249" y="1126"/>
                  <a:pt x="257" y="1113"/>
                  <a:pt x="257" y="1099"/>
                </a:cubicBezTo>
                <a:cubicBezTo>
                  <a:pt x="257" y="202"/>
                  <a:pt x="257" y="202"/>
                  <a:pt x="257" y="202"/>
                </a:cubicBezTo>
                <a:cubicBezTo>
                  <a:pt x="367" y="92"/>
                  <a:pt x="367" y="92"/>
                  <a:pt x="367" y="92"/>
                </a:cubicBezTo>
                <a:cubicBezTo>
                  <a:pt x="466" y="191"/>
                  <a:pt x="466" y="191"/>
                  <a:pt x="466" y="191"/>
                </a:cubicBezTo>
                <a:cubicBezTo>
                  <a:pt x="410" y="276"/>
                  <a:pt x="410" y="276"/>
                  <a:pt x="410" y="276"/>
                </a:cubicBezTo>
                <a:cubicBezTo>
                  <a:pt x="401" y="288"/>
                  <a:pt x="401" y="304"/>
                  <a:pt x="410" y="316"/>
                </a:cubicBezTo>
                <a:close/>
                <a:moveTo>
                  <a:pt x="220" y="1467"/>
                </a:moveTo>
                <a:cubicBezTo>
                  <a:pt x="220" y="1548"/>
                  <a:pt x="285" y="1613"/>
                  <a:pt x="366" y="1613"/>
                </a:cubicBezTo>
                <a:cubicBezTo>
                  <a:pt x="447" y="1613"/>
                  <a:pt x="512" y="1548"/>
                  <a:pt x="512" y="1467"/>
                </a:cubicBezTo>
                <a:cubicBezTo>
                  <a:pt x="512" y="1386"/>
                  <a:pt x="447" y="1321"/>
                  <a:pt x="366" y="1321"/>
                </a:cubicBezTo>
                <a:cubicBezTo>
                  <a:pt x="285" y="1321"/>
                  <a:pt x="220" y="1386"/>
                  <a:pt x="220" y="1467"/>
                </a:cubicBezTo>
                <a:close/>
                <a:moveTo>
                  <a:pt x="439" y="1467"/>
                </a:moveTo>
                <a:cubicBezTo>
                  <a:pt x="439" y="1507"/>
                  <a:pt x="406" y="1540"/>
                  <a:pt x="366" y="1540"/>
                </a:cubicBezTo>
                <a:cubicBezTo>
                  <a:pt x="326" y="1540"/>
                  <a:pt x="293" y="1507"/>
                  <a:pt x="293" y="1467"/>
                </a:cubicBezTo>
                <a:cubicBezTo>
                  <a:pt x="293" y="1427"/>
                  <a:pt x="326" y="1394"/>
                  <a:pt x="366" y="1394"/>
                </a:cubicBezTo>
                <a:cubicBezTo>
                  <a:pt x="406" y="1394"/>
                  <a:pt x="439" y="1427"/>
                  <a:pt x="439" y="14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8" name="Freeform 178"/>
          <p:cNvSpPr>
            <a:spLocks noEditPoints="1"/>
          </p:cNvSpPr>
          <p:nvPr/>
        </p:nvSpPr>
        <p:spPr bwMode="auto">
          <a:xfrm>
            <a:off x="6203385" y="3548366"/>
            <a:ext cx="829236" cy="535624"/>
          </a:xfrm>
          <a:custGeom>
            <a:avLst/>
            <a:gdLst>
              <a:gd name="T0" fmla="*/ 182 w 1752"/>
              <a:gd name="T1" fmla="*/ 1132 h 1132"/>
              <a:gd name="T2" fmla="*/ 584 w 1752"/>
              <a:gd name="T3" fmla="*/ 1022 h 1132"/>
              <a:gd name="T4" fmla="*/ 1389 w 1752"/>
              <a:gd name="T5" fmla="*/ 901 h 1132"/>
              <a:gd name="T6" fmla="*/ 1569 w 1752"/>
              <a:gd name="T7" fmla="*/ 827 h 1132"/>
              <a:gd name="T8" fmla="*/ 1277 w 1752"/>
              <a:gd name="T9" fmla="*/ 109 h 1132"/>
              <a:gd name="T10" fmla="*/ 584 w 1752"/>
              <a:gd name="T11" fmla="*/ 0 h 1132"/>
              <a:gd name="T12" fmla="*/ 182 w 1752"/>
              <a:gd name="T13" fmla="*/ 881 h 1132"/>
              <a:gd name="T14" fmla="*/ 1679 w 1752"/>
              <a:gd name="T15" fmla="*/ 511 h 1132"/>
              <a:gd name="T16" fmla="*/ 1496 w 1752"/>
              <a:gd name="T17" fmla="*/ 786 h 1132"/>
              <a:gd name="T18" fmla="*/ 1411 w 1752"/>
              <a:gd name="T19" fmla="*/ 821 h 1132"/>
              <a:gd name="T20" fmla="*/ 1071 w 1752"/>
              <a:gd name="T21" fmla="*/ 792 h 1132"/>
              <a:gd name="T22" fmla="*/ 1073 w 1752"/>
              <a:gd name="T23" fmla="*/ 789 h 1132"/>
              <a:gd name="T24" fmla="*/ 1077 w 1752"/>
              <a:gd name="T25" fmla="*/ 238 h 1132"/>
              <a:gd name="T26" fmla="*/ 1277 w 1752"/>
              <a:gd name="T27" fmla="*/ 182 h 1132"/>
              <a:gd name="T28" fmla="*/ 1095 w 1752"/>
              <a:gd name="T29" fmla="*/ 511 h 1132"/>
              <a:gd name="T30" fmla="*/ 375 w 1752"/>
              <a:gd name="T31" fmla="*/ 910 h 1132"/>
              <a:gd name="T32" fmla="*/ 255 w 1752"/>
              <a:gd name="T33" fmla="*/ 982 h 1132"/>
              <a:gd name="T34" fmla="*/ 241 w 1752"/>
              <a:gd name="T35" fmla="*/ 835 h 1132"/>
              <a:gd name="T36" fmla="*/ 584 w 1752"/>
              <a:gd name="T37" fmla="*/ 73 h 1132"/>
              <a:gd name="T38" fmla="*/ 385 w 1752"/>
              <a:gd name="T39" fmla="*/ 254 h 1132"/>
              <a:gd name="T40" fmla="*/ 819 w 1752"/>
              <a:gd name="T41" fmla="*/ 290 h 1132"/>
              <a:gd name="T42" fmla="*/ 385 w 1752"/>
              <a:gd name="T43" fmla="*/ 327 h 1132"/>
              <a:gd name="T44" fmla="*/ 819 w 1752"/>
              <a:gd name="T45" fmla="*/ 728 h 1132"/>
              <a:gd name="T46" fmla="*/ 385 w 1752"/>
              <a:gd name="T47" fmla="*/ 765 h 1132"/>
              <a:gd name="T48" fmla="*/ 385 w 1752"/>
              <a:gd name="T49" fmla="*/ 692 h 1132"/>
              <a:gd name="T50" fmla="*/ 819 w 1752"/>
              <a:gd name="T51" fmla="*/ 728 h 1132"/>
              <a:gd name="T52" fmla="*/ 182 w 1752"/>
              <a:gd name="T53" fmla="*/ 509 h 1132"/>
              <a:gd name="T54" fmla="*/ 949 w 1752"/>
              <a:gd name="T55" fmla="*/ 473 h 1132"/>
              <a:gd name="T56" fmla="*/ 949 w 1752"/>
              <a:gd name="T57" fmla="*/ 546 h 1132"/>
              <a:gd name="T58" fmla="*/ 1241 w 1752"/>
              <a:gd name="T59" fmla="*/ 509 h 1132"/>
              <a:gd name="T60" fmla="*/ 1569 w 1752"/>
              <a:gd name="T61" fmla="*/ 473 h 1132"/>
              <a:gd name="T62" fmla="*/ 1569 w 1752"/>
              <a:gd name="T63" fmla="*/ 546 h 1132"/>
              <a:gd name="T64" fmla="*/ 1241 w 1752"/>
              <a:gd name="T65" fmla="*/ 509 h 1132"/>
              <a:gd name="T66" fmla="*/ 1314 w 1752"/>
              <a:gd name="T67" fmla="*/ 327 h 1132"/>
              <a:gd name="T68" fmla="*/ 1496 w 1752"/>
              <a:gd name="T69" fmla="*/ 363 h 1132"/>
              <a:gd name="T70" fmla="*/ 1314 w 1752"/>
              <a:gd name="T71" fmla="*/ 400 h 1132"/>
              <a:gd name="T72" fmla="*/ 1496 w 1752"/>
              <a:gd name="T73" fmla="*/ 655 h 1132"/>
              <a:gd name="T74" fmla="*/ 1314 w 1752"/>
              <a:gd name="T75" fmla="*/ 692 h 1132"/>
              <a:gd name="T76" fmla="*/ 1314 w 1752"/>
              <a:gd name="T77" fmla="*/ 619 h 1132"/>
              <a:gd name="T78" fmla="*/ 1496 w 1752"/>
              <a:gd name="T79" fmla="*/ 655 h 1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52" h="1132">
                <a:moveTo>
                  <a:pt x="182" y="881"/>
                </a:moveTo>
                <a:cubicBezTo>
                  <a:pt x="182" y="1132"/>
                  <a:pt x="182" y="1132"/>
                  <a:pt x="182" y="1132"/>
                </a:cubicBezTo>
                <a:cubicBezTo>
                  <a:pt x="368" y="986"/>
                  <a:pt x="368" y="986"/>
                  <a:pt x="368" y="986"/>
                </a:cubicBezTo>
                <a:cubicBezTo>
                  <a:pt x="437" y="1010"/>
                  <a:pt x="510" y="1022"/>
                  <a:pt x="584" y="1022"/>
                </a:cubicBezTo>
                <a:cubicBezTo>
                  <a:pt x="758" y="1022"/>
                  <a:pt x="914" y="954"/>
                  <a:pt x="1022" y="848"/>
                </a:cubicBezTo>
                <a:cubicBezTo>
                  <a:pt x="1130" y="907"/>
                  <a:pt x="1262" y="927"/>
                  <a:pt x="1389" y="901"/>
                </a:cubicBezTo>
                <a:cubicBezTo>
                  <a:pt x="1569" y="1067"/>
                  <a:pt x="1569" y="1067"/>
                  <a:pt x="1569" y="1067"/>
                </a:cubicBezTo>
                <a:cubicBezTo>
                  <a:pt x="1569" y="827"/>
                  <a:pt x="1569" y="827"/>
                  <a:pt x="1569" y="827"/>
                </a:cubicBezTo>
                <a:cubicBezTo>
                  <a:pt x="1684" y="751"/>
                  <a:pt x="1752" y="634"/>
                  <a:pt x="1752" y="511"/>
                </a:cubicBezTo>
                <a:cubicBezTo>
                  <a:pt x="1752" y="290"/>
                  <a:pt x="1539" y="109"/>
                  <a:pt x="1277" y="109"/>
                </a:cubicBezTo>
                <a:cubicBezTo>
                  <a:pt x="1186" y="109"/>
                  <a:pt x="1098" y="132"/>
                  <a:pt x="1021" y="174"/>
                </a:cubicBezTo>
                <a:cubicBezTo>
                  <a:pt x="914" y="67"/>
                  <a:pt x="758" y="0"/>
                  <a:pt x="584" y="0"/>
                </a:cubicBezTo>
                <a:cubicBezTo>
                  <a:pt x="262" y="0"/>
                  <a:pt x="0" y="229"/>
                  <a:pt x="0" y="511"/>
                </a:cubicBezTo>
                <a:cubicBezTo>
                  <a:pt x="0" y="651"/>
                  <a:pt x="66" y="785"/>
                  <a:pt x="182" y="881"/>
                </a:cubicBezTo>
                <a:close/>
                <a:moveTo>
                  <a:pt x="1277" y="182"/>
                </a:moveTo>
                <a:cubicBezTo>
                  <a:pt x="1499" y="182"/>
                  <a:pt x="1679" y="330"/>
                  <a:pt x="1679" y="511"/>
                </a:cubicBezTo>
                <a:cubicBezTo>
                  <a:pt x="1679" y="615"/>
                  <a:pt x="1617" y="714"/>
                  <a:pt x="1514" y="776"/>
                </a:cubicBezTo>
                <a:cubicBezTo>
                  <a:pt x="1496" y="786"/>
                  <a:pt x="1496" y="786"/>
                  <a:pt x="1496" y="786"/>
                </a:cubicBezTo>
                <a:cubicBezTo>
                  <a:pt x="1496" y="900"/>
                  <a:pt x="1496" y="900"/>
                  <a:pt x="1496" y="900"/>
                </a:cubicBezTo>
                <a:cubicBezTo>
                  <a:pt x="1411" y="821"/>
                  <a:pt x="1411" y="821"/>
                  <a:pt x="1411" y="821"/>
                </a:cubicBezTo>
                <a:cubicBezTo>
                  <a:pt x="1391" y="826"/>
                  <a:pt x="1391" y="826"/>
                  <a:pt x="1391" y="826"/>
                </a:cubicBezTo>
                <a:cubicBezTo>
                  <a:pt x="1282" y="852"/>
                  <a:pt x="1166" y="839"/>
                  <a:pt x="1071" y="792"/>
                </a:cubicBezTo>
                <a:cubicBezTo>
                  <a:pt x="1072" y="791"/>
                  <a:pt x="1072" y="790"/>
                  <a:pt x="1073" y="789"/>
                </a:cubicBezTo>
                <a:cubicBezTo>
                  <a:pt x="1073" y="789"/>
                  <a:pt x="1073" y="789"/>
                  <a:pt x="1073" y="789"/>
                </a:cubicBezTo>
                <a:cubicBezTo>
                  <a:pt x="1133" y="709"/>
                  <a:pt x="1168" y="614"/>
                  <a:pt x="1168" y="511"/>
                </a:cubicBezTo>
                <a:cubicBezTo>
                  <a:pt x="1168" y="411"/>
                  <a:pt x="1134" y="317"/>
                  <a:pt x="1077" y="238"/>
                </a:cubicBezTo>
                <a:cubicBezTo>
                  <a:pt x="1075" y="235"/>
                  <a:pt x="1073" y="232"/>
                  <a:pt x="1071" y="230"/>
                </a:cubicBezTo>
                <a:cubicBezTo>
                  <a:pt x="1133" y="199"/>
                  <a:pt x="1204" y="182"/>
                  <a:pt x="1277" y="182"/>
                </a:cubicBezTo>
                <a:close/>
                <a:moveTo>
                  <a:pt x="584" y="73"/>
                </a:moveTo>
                <a:cubicBezTo>
                  <a:pt x="866" y="73"/>
                  <a:pt x="1095" y="269"/>
                  <a:pt x="1095" y="511"/>
                </a:cubicBezTo>
                <a:cubicBezTo>
                  <a:pt x="1095" y="752"/>
                  <a:pt x="866" y="949"/>
                  <a:pt x="584" y="949"/>
                </a:cubicBezTo>
                <a:cubicBezTo>
                  <a:pt x="512" y="949"/>
                  <a:pt x="441" y="936"/>
                  <a:pt x="375" y="910"/>
                </a:cubicBezTo>
                <a:cubicBezTo>
                  <a:pt x="355" y="903"/>
                  <a:pt x="355" y="903"/>
                  <a:pt x="355" y="903"/>
                </a:cubicBezTo>
                <a:cubicBezTo>
                  <a:pt x="255" y="982"/>
                  <a:pt x="255" y="982"/>
                  <a:pt x="255" y="982"/>
                </a:cubicBezTo>
                <a:cubicBezTo>
                  <a:pt x="255" y="846"/>
                  <a:pt x="255" y="846"/>
                  <a:pt x="255" y="846"/>
                </a:cubicBezTo>
                <a:cubicBezTo>
                  <a:pt x="241" y="835"/>
                  <a:pt x="241" y="835"/>
                  <a:pt x="241" y="835"/>
                </a:cubicBezTo>
                <a:cubicBezTo>
                  <a:pt x="134" y="752"/>
                  <a:pt x="73" y="634"/>
                  <a:pt x="73" y="511"/>
                </a:cubicBezTo>
                <a:cubicBezTo>
                  <a:pt x="73" y="269"/>
                  <a:pt x="302" y="73"/>
                  <a:pt x="584" y="73"/>
                </a:cubicBezTo>
                <a:close/>
                <a:moveTo>
                  <a:pt x="348" y="290"/>
                </a:moveTo>
                <a:cubicBezTo>
                  <a:pt x="348" y="270"/>
                  <a:pt x="365" y="254"/>
                  <a:pt x="385" y="254"/>
                </a:cubicBezTo>
                <a:cubicBezTo>
                  <a:pt x="783" y="254"/>
                  <a:pt x="783" y="254"/>
                  <a:pt x="783" y="254"/>
                </a:cubicBezTo>
                <a:cubicBezTo>
                  <a:pt x="803" y="254"/>
                  <a:pt x="819" y="270"/>
                  <a:pt x="819" y="290"/>
                </a:cubicBezTo>
                <a:cubicBezTo>
                  <a:pt x="819" y="311"/>
                  <a:pt x="803" y="327"/>
                  <a:pt x="783" y="327"/>
                </a:cubicBezTo>
                <a:cubicBezTo>
                  <a:pt x="385" y="327"/>
                  <a:pt x="385" y="327"/>
                  <a:pt x="385" y="327"/>
                </a:cubicBezTo>
                <a:cubicBezTo>
                  <a:pt x="365" y="327"/>
                  <a:pt x="348" y="311"/>
                  <a:pt x="348" y="290"/>
                </a:cubicBezTo>
                <a:close/>
                <a:moveTo>
                  <a:pt x="819" y="728"/>
                </a:moveTo>
                <a:cubicBezTo>
                  <a:pt x="819" y="749"/>
                  <a:pt x="803" y="765"/>
                  <a:pt x="783" y="765"/>
                </a:cubicBezTo>
                <a:cubicBezTo>
                  <a:pt x="385" y="765"/>
                  <a:pt x="385" y="765"/>
                  <a:pt x="385" y="765"/>
                </a:cubicBezTo>
                <a:cubicBezTo>
                  <a:pt x="365" y="765"/>
                  <a:pt x="348" y="749"/>
                  <a:pt x="348" y="728"/>
                </a:cubicBezTo>
                <a:cubicBezTo>
                  <a:pt x="348" y="708"/>
                  <a:pt x="365" y="692"/>
                  <a:pt x="385" y="692"/>
                </a:cubicBezTo>
                <a:cubicBezTo>
                  <a:pt x="783" y="692"/>
                  <a:pt x="783" y="692"/>
                  <a:pt x="783" y="692"/>
                </a:cubicBezTo>
                <a:cubicBezTo>
                  <a:pt x="803" y="692"/>
                  <a:pt x="819" y="708"/>
                  <a:pt x="819" y="728"/>
                </a:cubicBezTo>
                <a:close/>
                <a:moveTo>
                  <a:pt x="219" y="546"/>
                </a:moveTo>
                <a:cubicBezTo>
                  <a:pt x="199" y="546"/>
                  <a:pt x="182" y="530"/>
                  <a:pt x="182" y="509"/>
                </a:cubicBezTo>
                <a:cubicBezTo>
                  <a:pt x="182" y="489"/>
                  <a:pt x="199" y="473"/>
                  <a:pt x="219" y="473"/>
                </a:cubicBezTo>
                <a:cubicBezTo>
                  <a:pt x="949" y="473"/>
                  <a:pt x="949" y="473"/>
                  <a:pt x="949" y="473"/>
                </a:cubicBezTo>
                <a:cubicBezTo>
                  <a:pt x="969" y="473"/>
                  <a:pt x="985" y="489"/>
                  <a:pt x="985" y="509"/>
                </a:cubicBezTo>
                <a:cubicBezTo>
                  <a:pt x="985" y="530"/>
                  <a:pt x="969" y="546"/>
                  <a:pt x="949" y="546"/>
                </a:cubicBezTo>
                <a:lnTo>
                  <a:pt x="219" y="546"/>
                </a:lnTo>
                <a:close/>
                <a:moveTo>
                  <a:pt x="1241" y="509"/>
                </a:moveTo>
                <a:cubicBezTo>
                  <a:pt x="1241" y="489"/>
                  <a:pt x="1257" y="473"/>
                  <a:pt x="1277" y="473"/>
                </a:cubicBezTo>
                <a:cubicBezTo>
                  <a:pt x="1569" y="473"/>
                  <a:pt x="1569" y="473"/>
                  <a:pt x="1569" y="473"/>
                </a:cubicBezTo>
                <a:cubicBezTo>
                  <a:pt x="1589" y="473"/>
                  <a:pt x="1606" y="489"/>
                  <a:pt x="1606" y="509"/>
                </a:cubicBezTo>
                <a:cubicBezTo>
                  <a:pt x="1606" y="530"/>
                  <a:pt x="1589" y="546"/>
                  <a:pt x="1569" y="546"/>
                </a:cubicBezTo>
                <a:cubicBezTo>
                  <a:pt x="1277" y="546"/>
                  <a:pt x="1277" y="546"/>
                  <a:pt x="1277" y="546"/>
                </a:cubicBezTo>
                <a:cubicBezTo>
                  <a:pt x="1257" y="546"/>
                  <a:pt x="1241" y="530"/>
                  <a:pt x="1241" y="509"/>
                </a:cubicBezTo>
                <a:close/>
                <a:moveTo>
                  <a:pt x="1277" y="363"/>
                </a:moveTo>
                <a:cubicBezTo>
                  <a:pt x="1277" y="343"/>
                  <a:pt x="1294" y="327"/>
                  <a:pt x="1314" y="327"/>
                </a:cubicBezTo>
                <a:cubicBezTo>
                  <a:pt x="1460" y="327"/>
                  <a:pt x="1460" y="327"/>
                  <a:pt x="1460" y="327"/>
                </a:cubicBezTo>
                <a:cubicBezTo>
                  <a:pt x="1480" y="327"/>
                  <a:pt x="1496" y="343"/>
                  <a:pt x="1496" y="363"/>
                </a:cubicBezTo>
                <a:cubicBezTo>
                  <a:pt x="1496" y="384"/>
                  <a:pt x="1480" y="400"/>
                  <a:pt x="1460" y="400"/>
                </a:cubicBezTo>
                <a:cubicBezTo>
                  <a:pt x="1314" y="400"/>
                  <a:pt x="1314" y="400"/>
                  <a:pt x="1314" y="400"/>
                </a:cubicBezTo>
                <a:cubicBezTo>
                  <a:pt x="1294" y="400"/>
                  <a:pt x="1277" y="384"/>
                  <a:pt x="1277" y="363"/>
                </a:cubicBezTo>
                <a:close/>
                <a:moveTo>
                  <a:pt x="1496" y="655"/>
                </a:moveTo>
                <a:cubicBezTo>
                  <a:pt x="1496" y="676"/>
                  <a:pt x="1480" y="692"/>
                  <a:pt x="1460" y="692"/>
                </a:cubicBezTo>
                <a:cubicBezTo>
                  <a:pt x="1314" y="692"/>
                  <a:pt x="1314" y="692"/>
                  <a:pt x="1314" y="692"/>
                </a:cubicBezTo>
                <a:cubicBezTo>
                  <a:pt x="1294" y="692"/>
                  <a:pt x="1277" y="676"/>
                  <a:pt x="1277" y="655"/>
                </a:cubicBezTo>
                <a:cubicBezTo>
                  <a:pt x="1277" y="635"/>
                  <a:pt x="1294" y="619"/>
                  <a:pt x="1314" y="619"/>
                </a:cubicBezTo>
                <a:cubicBezTo>
                  <a:pt x="1460" y="619"/>
                  <a:pt x="1460" y="619"/>
                  <a:pt x="1460" y="619"/>
                </a:cubicBezTo>
                <a:cubicBezTo>
                  <a:pt x="1480" y="619"/>
                  <a:pt x="1496" y="635"/>
                  <a:pt x="1496" y="6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7" name="Freeform 177"/>
          <p:cNvSpPr>
            <a:spLocks noEditPoints="1"/>
          </p:cNvSpPr>
          <p:nvPr/>
        </p:nvSpPr>
        <p:spPr bwMode="auto">
          <a:xfrm>
            <a:off x="3935181" y="3385764"/>
            <a:ext cx="864308" cy="860828"/>
          </a:xfrm>
          <a:custGeom>
            <a:avLst/>
            <a:gdLst>
              <a:gd name="T0" fmla="*/ 589 w 1826"/>
              <a:gd name="T1" fmla="*/ 268 h 1819"/>
              <a:gd name="T2" fmla="*/ 519 w 1826"/>
              <a:gd name="T3" fmla="*/ 1154 h 1819"/>
              <a:gd name="T4" fmla="*/ 397 w 1826"/>
              <a:gd name="T5" fmla="*/ 1276 h 1819"/>
              <a:gd name="T6" fmla="*/ 321 w 1826"/>
              <a:gd name="T7" fmla="*/ 1301 h 1819"/>
              <a:gd name="T8" fmla="*/ 28 w 1826"/>
              <a:gd name="T9" fmla="*/ 1593 h 1819"/>
              <a:gd name="T10" fmla="*/ 28 w 1826"/>
              <a:gd name="T11" fmla="*/ 1696 h 1819"/>
              <a:gd name="T12" fmla="*/ 130 w 1826"/>
              <a:gd name="T13" fmla="*/ 1798 h 1819"/>
              <a:gd name="T14" fmla="*/ 181 w 1826"/>
              <a:gd name="T15" fmla="*/ 1819 h 1819"/>
              <a:gd name="T16" fmla="*/ 233 w 1826"/>
              <a:gd name="T17" fmla="*/ 1798 h 1819"/>
              <a:gd name="T18" fmla="*/ 525 w 1826"/>
              <a:gd name="T19" fmla="*/ 1505 h 1819"/>
              <a:gd name="T20" fmla="*/ 551 w 1826"/>
              <a:gd name="T21" fmla="*/ 1429 h 1819"/>
              <a:gd name="T22" fmla="*/ 673 w 1826"/>
              <a:gd name="T23" fmla="*/ 1307 h 1819"/>
              <a:gd name="T24" fmla="*/ 1074 w 1826"/>
              <a:gd name="T25" fmla="*/ 1438 h 1819"/>
              <a:gd name="T26" fmla="*/ 1559 w 1826"/>
              <a:gd name="T27" fmla="*/ 1237 h 1819"/>
              <a:gd name="T28" fmla="*/ 1559 w 1826"/>
              <a:gd name="T29" fmla="*/ 268 h 1819"/>
              <a:gd name="T30" fmla="*/ 589 w 1826"/>
              <a:gd name="T31" fmla="*/ 268 h 1819"/>
              <a:gd name="T32" fmla="*/ 474 w 1826"/>
              <a:gd name="T33" fmla="*/ 1454 h 1819"/>
              <a:gd name="T34" fmla="*/ 181 w 1826"/>
              <a:gd name="T35" fmla="*/ 1746 h 1819"/>
              <a:gd name="T36" fmla="*/ 80 w 1826"/>
              <a:gd name="T37" fmla="*/ 1645 h 1819"/>
              <a:gd name="T38" fmla="*/ 373 w 1826"/>
              <a:gd name="T39" fmla="*/ 1352 h 1819"/>
              <a:gd name="T40" fmla="*/ 385 w 1826"/>
              <a:gd name="T41" fmla="*/ 1347 h 1819"/>
              <a:gd name="T42" fmla="*/ 398 w 1826"/>
              <a:gd name="T43" fmla="*/ 1352 h 1819"/>
              <a:gd name="T44" fmla="*/ 474 w 1826"/>
              <a:gd name="T45" fmla="*/ 1428 h 1819"/>
              <a:gd name="T46" fmla="*/ 474 w 1826"/>
              <a:gd name="T47" fmla="*/ 1454 h 1819"/>
              <a:gd name="T48" fmla="*/ 513 w 1826"/>
              <a:gd name="T49" fmla="*/ 1364 h 1819"/>
              <a:gd name="T50" fmla="*/ 463 w 1826"/>
              <a:gd name="T51" fmla="*/ 1313 h 1819"/>
              <a:gd name="T52" fmla="*/ 561 w 1826"/>
              <a:gd name="T53" fmla="*/ 1215 h 1819"/>
              <a:gd name="T54" fmla="*/ 611 w 1826"/>
              <a:gd name="T55" fmla="*/ 1265 h 1819"/>
              <a:gd name="T56" fmla="*/ 513 w 1826"/>
              <a:gd name="T57" fmla="*/ 1364 h 1819"/>
              <a:gd name="T58" fmla="*/ 1507 w 1826"/>
              <a:gd name="T59" fmla="*/ 1185 h 1819"/>
              <a:gd name="T60" fmla="*/ 641 w 1826"/>
              <a:gd name="T61" fmla="*/ 1185 h 1819"/>
              <a:gd name="T62" fmla="*/ 641 w 1826"/>
              <a:gd name="T63" fmla="*/ 319 h 1819"/>
              <a:gd name="T64" fmla="*/ 1074 w 1826"/>
              <a:gd name="T65" fmla="*/ 140 h 1819"/>
              <a:gd name="T66" fmla="*/ 1507 w 1826"/>
              <a:gd name="T67" fmla="*/ 319 h 1819"/>
              <a:gd name="T68" fmla="*/ 1507 w 1826"/>
              <a:gd name="T69" fmla="*/ 1185 h 1819"/>
              <a:gd name="T70" fmla="*/ 692 w 1826"/>
              <a:gd name="T71" fmla="*/ 371 h 1819"/>
              <a:gd name="T72" fmla="*/ 534 w 1826"/>
              <a:gd name="T73" fmla="*/ 752 h 1819"/>
              <a:gd name="T74" fmla="*/ 692 w 1826"/>
              <a:gd name="T75" fmla="*/ 1134 h 1819"/>
              <a:gd name="T76" fmla="*/ 1074 w 1826"/>
              <a:gd name="T77" fmla="*/ 1292 h 1819"/>
              <a:gd name="T78" fmla="*/ 1455 w 1826"/>
              <a:gd name="T79" fmla="*/ 1134 h 1819"/>
              <a:gd name="T80" fmla="*/ 1613 w 1826"/>
              <a:gd name="T81" fmla="*/ 752 h 1819"/>
              <a:gd name="T82" fmla="*/ 1455 w 1826"/>
              <a:gd name="T83" fmla="*/ 371 h 1819"/>
              <a:gd name="T84" fmla="*/ 1074 w 1826"/>
              <a:gd name="T85" fmla="*/ 213 h 1819"/>
              <a:gd name="T86" fmla="*/ 692 w 1826"/>
              <a:gd name="T87" fmla="*/ 371 h 1819"/>
              <a:gd name="T88" fmla="*/ 1540 w 1826"/>
              <a:gd name="T89" fmla="*/ 752 h 1819"/>
              <a:gd name="T90" fmla="*/ 1404 w 1826"/>
              <a:gd name="T91" fmla="*/ 1082 h 1819"/>
              <a:gd name="T92" fmla="*/ 1074 w 1826"/>
              <a:gd name="T93" fmla="*/ 1219 h 1819"/>
              <a:gd name="T94" fmla="*/ 744 w 1826"/>
              <a:gd name="T95" fmla="*/ 1082 h 1819"/>
              <a:gd name="T96" fmla="*/ 607 w 1826"/>
              <a:gd name="T97" fmla="*/ 752 h 1819"/>
              <a:gd name="T98" fmla="*/ 744 w 1826"/>
              <a:gd name="T99" fmla="*/ 422 h 1819"/>
              <a:gd name="T100" fmla="*/ 1074 w 1826"/>
              <a:gd name="T101" fmla="*/ 286 h 1819"/>
              <a:gd name="T102" fmla="*/ 1404 w 1826"/>
              <a:gd name="T103" fmla="*/ 422 h 1819"/>
              <a:gd name="T104" fmla="*/ 1540 w 1826"/>
              <a:gd name="T105" fmla="*/ 752 h 1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826" h="1819">
                <a:moveTo>
                  <a:pt x="589" y="268"/>
                </a:moveTo>
                <a:cubicBezTo>
                  <a:pt x="348" y="509"/>
                  <a:pt x="325" y="886"/>
                  <a:pt x="519" y="1154"/>
                </a:cubicBezTo>
                <a:cubicBezTo>
                  <a:pt x="397" y="1276"/>
                  <a:pt x="397" y="1276"/>
                  <a:pt x="397" y="1276"/>
                </a:cubicBezTo>
                <a:cubicBezTo>
                  <a:pt x="369" y="1273"/>
                  <a:pt x="341" y="1281"/>
                  <a:pt x="321" y="1301"/>
                </a:cubicBezTo>
                <a:cubicBezTo>
                  <a:pt x="28" y="1593"/>
                  <a:pt x="28" y="1593"/>
                  <a:pt x="28" y="1593"/>
                </a:cubicBezTo>
                <a:cubicBezTo>
                  <a:pt x="0" y="1622"/>
                  <a:pt x="0" y="1668"/>
                  <a:pt x="28" y="1696"/>
                </a:cubicBezTo>
                <a:cubicBezTo>
                  <a:pt x="130" y="1798"/>
                  <a:pt x="130" y="1798"/>
                  <a:pt x="130" y="1798"/>
                </a:cubicBezTo>
                <a:cubicBezTo>
                  <a:pt x="144" y="1812"/>
                  <a:pt x="163" y="1819"/>
                  <a:pt x="181" y="1819"/>
                </a:cubicBezTo>
                <a:cubicBezTo>
                  <a:pt x="200" y="1819"/>
                  <a:pt x="219" y="1812"/>
                  <a:pt x="233" y="1798"/>
                </a:cubicBezTo>
                <a:cubicBezTo>
                  <a:pt x="525" y="1505"/>
                  <a:pt x="525" y="1505"/>
                  <a:pt x="525" y="1505"/>
                </a:cubicBezTo>
                <a:cubicBezTo>
                  <a:pt x="546" y="1484"/>
                  <a:pt x="555" y="1456"/>
                  <a:pt x="551" y="1429"/>
                </a:cubicBezTo>
                <a:cubicBezTo>
                  <a:pt x="673" y="1307"/>
                  <a:pt x="673" y="1307"/>
                  <a:pt x="673" y="1307"/>
                </a:cubicBezTo>
                <a:cubicBezTo>
                  <a:pt x="792" y="1394"/>
                  <a:pt x="933" y="1438"/>
                  <a:pt x="1074" y="1438"/>
                </a:cubicBezTo>
                <a:cubicBezTo>
                  <a:pt x="1249" y="1438"/>
                  <a:pt x="1425" y="1371"/>
                  <a:pt x="1559" y="1237"/>
                </a:cubicBezTo>
                <a:cubicBezTo>
                  <a:pt x="1826" y="970"/>
                  <a:pt x="1826" y="535"/>
                  <a:pt x="1559" y="268"/>
                </a:cubicBezTo>
                <a:cubicBezTo>
                  <a:pt x="1291" y="0"/>
                  <a:pt x="856" y="0"/>
                  <a:pt x="589" y="268"/>
                </a:cubicBezTo>
                <a:close/>
                <a:moveTo>
                  <a:pt x="474" y="1454"/>
                </a:moveTo>
                <a:cubicBezTo>
                  <a:pt x="181" y="1746"/>
                  <a:pt x="181" y="1746"/>
                  <a:pt x="181" y="1746"/>
                </a:cubicBezTo>
                <a:cubicBezTo>
                  <a:pt x="80" y="1645"/>
                  <a:pt x="80" y="1645"/>
                  <a:pt x="80" y="1645"/>
                </a:cubicBezTo>
                <a:cubicBezTo>
                  <a:pt x="373" y="1352"/>
                  <a:pt x="373" y="1352"/>
                  <a:pt x="373" y="1352"/>
                </a:cubicBezTo>
                <a:cubicBezTo>
                  <a:pt x="377" y="1348"/>
                  <a:pt x="383" y="1347"/>
                  <a:pt x="385" y="1347"/>
                </a:cubicBezTo>
                <a:cubicBezTo>
                  <a:pt x="388" y="1347"/>
                  <a:pt x="394" y="1348"/>
                  <a:pt x="398" y="1352"/>
                </a:cubicBezTo>
                <a:cubicBezTo>
                  <a:pt x="474" y="1428"/>
                  <a:pt x="474" y="1428"/>
                  <a:pt x="474" y="1428"/>
                </a:cubicBezTo>
                <a:cubicBezTo>
                  <a:pt x="481" y="1435"/>
                  <a:pt x="481" y="1447"/>
                  <a:pt x="474" y="1454"/>
                </a:cubicBezTo>
                <a:close/>
                <a:moveTo>
                  <a:pt x="513" y="1364"/>
                </a:moveTo>
                <a:cubicBezTo>
                  <a:pt x="463" y="1313"/>
                  <a:pt x="463" y="1313"/>
                  <a:pt x="463" y="1313"/>
                </a:cubicBezTo>
                <a:cubicBezTo>
                  <a:pt x="561" y="1215"/>
                  <a:pt x="561" y="1215"/>
                  <a:pt x="561" y="1215"/>
                </a:cubicBezTo>
                <a:cubicBezTo>
                  <a:pt x="611" y="1265"/>
                  <a:pt x="611" y="1265"/>
                  <a:pt x="611" y="1265"/>
                </a:cubicBezTo>
                <a:lnTo>
                  <a:pt x="513" y="1364"/>
                </a:lnTo>
                <a:close/>
                <a:moveTo>
                  <a:pt x="1507" y="1185"/>
                </a:moveTo>
                <a:cubicBezTo>
                  <a:pt x="1268" y="1424"/>
                  <a:pt x="880" y="1424"/>
                  <a:pt x="641" y="1185"/>
                </a:cubicBezTo>
                <a:cubicBezTo>
                  <a:pt x="402" y="947"/>
                  <a:pt x="402" y="558"/>
                  <a:pt x="641" y="319"/>
                </a:cubicBezTo>
                <a:cubicBezTo>
                  <a:pt x="760" y="200"/>
                  <a:pt x="917" y="140"/>
                  <a:pt x="1074" y="140"/>
                </a:cubicBezTo>
                <a:cubicBezTo>
                  <a:pt x="1231" y="140"/>
                  <a:pt x="1388" y="200"/>
                  <a:pt x="1507" y="319"/>
                </a:cubicBezTo>
                <a:cubicBezTo>
                  <a:pt x="1746" y="558"/>
                  <a:pt x="1746" y="947"/>
                  <a:pt x="1507" y="1185"/>
                </a:cubicBezTo>
                <a:close/>
                <a:moveTo>
                  <a:pt x="692" y="371"/>
                </a:moveTo>
                <a:cubicBezTo>
                  <a:pt x="590" y="473"/>
                  <a:pt x="534" y="608"/>
                  <a:pt x="534" y="752"/>
                </a:cubicBezTo>
                <a:cubicBezTo>
                  <a:pt x="534" y="896"/>
                  <a:pt x="590" y="1032"/>
                  <a:pt x="692" y="1134"/>
                </a:cubicBezTo>
                <a:cubicBezTo>
                  <a:pt x="794" y="1236"/>
                  <a:pt x="930" y="1292"/>
                  <a:pt x="1074" y="1292"/>
                </a:cubicBezTo>
                <a:cubicBezTo>
                  <a:pt x="1218" y="1292"/>
                  <a:pt x="1353" y="1236"/>
                  <a:pt x="1455" y="1134"/>
                </a:cubicBezTo>
                <a:cubicBezTo>
                  <a:pt x="1557" y="1032"/>
                  <a:pt x="1613" y="896"/>
                  <a:pt x="1613" y="752"/>
                </a:cubicBezTo>
                <a:cubicBezTo>
                  <a:pt x="1613" y="608"/>
                  <a:pt x="1557" y="473"/>
                  <a:pt x="1455" y="371"/>
                </a:cubicBezTo>
                <a:cubicBezTo>
                  <a:pt x="1353" y="269"/>
                  <a:pt x="1218" y="213"/>
                  <a:pt x="1074" y="213"/>
                </a:cubicBezTo>
                <a:cubicBezTo>
                  <a:pt x="930" y="213"/>
                  <a:pt x="794" y="269"/>
                  <a:pt x="692" y="371"/>
                </a:cubicBezTo>
                <a:close/>
                <a:moveTo>
                  <a:pt x="1540" y="752"/>
                </a:moveTo>
                <a:cubicBezTo>
                  <a:pt x="1540" y="877"/>
                  <a:pt x="1492" y="994"/>
                  <a:pt x="1404" y="1082"/>
                </a:cubicBezTo>
                <a:cubicBezTo>
                  <a:pt x="1316" y="1170"/>
                  <a:pt x="1198" y="1219"/>
                  <a:pt x="1074" y="1219"/>
                </a:cubicBezTo>
                <a:cubicBezTo>
                  <a:pt x="949" y="1219"/>
                  <a:pt x="832" y="1170"/>
                  <a:pt x="744" y="1082"/>
                </a:cubicBezTo>
                <a:cubicBezTo>
                  <a:pt x="656" y="994"/>
                  <a:pt x="607" y="877"/>
                  <a:pt x="607" y="752"/>
                </a:cubicBezTo>
                <a:cubicBezTo>
                  <a:pt x="607" y="628"/>
                  <a:pt x="656" y="511"/>
                  <a:pt x="744" y="422"/>
                </a:cubicBezTo>
                <a:cubicBezTo>
                  <a:pt x="832" y="334"/>
                  <a:pt x="949" y="286"/>
                  <a:pt x="1074" y="286"/>
                </a:cubicBezTo>
                <a:cubicBezTo>
                  <a:pt x="1198" y="286"/>
                  <a:pt x="1316" y="334"/>
                  <a:pt x="1404" y="422"/>
                </a:cubicBezTo>
                <a:cubicBezTo>
                  <a:pt x="1492" y="511"/>
                  <a:pt x="1540" y="628"/>
                  <a:pt x="1540" y="7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4" name="Freeform 204"/>
          <p:cNvSpPr>
            <a:spLocks noEditPoints="1"/>
          </p:cNvSpPr>
          <p:nvPr/>
        </p:nvSpPr>
        <p:spPr bwMode="auto">
          <a:xfrm>
            <a:off x="1707553" y="7478424"/>
            <a:ext cx="795040" cy="794748"/>
          </a:xfrm>
          <a:custGeom>
            <a:avLst/>
            <a:gdLst>
              <a:gd name="T0" fmla="*/ 840 w 1680"/>
              <a:gd name="T1" fmla="*/ 0 h 1680"/>
              <a:gd name="T2" fmla="*/ 201 w 1680"/>
              <a:gd name="T3" fmla="*/ 297 h 1680"/>
              <a:gd name="T4" fmla="*/ 840 w 1680"/>
              <a:gd name="T5" fmla="*/ 1680 h 1680"/>
              <a:gd name="T6" fmla="*/ 841 w 1680"/>
              <a:gd name="T7" fmla="*/ 1680 h 1680"/>
              <a:gd name="T8" fmla="*/ 1480 w 1680"/>
              <a:gd name="T9" fmla="*/ 297 h 1680"/>
              <a:gd name="T10" fmla="*/ 1381 w 1680"/>
              <a:gd name="T11" fmla="*/ 296 h 1680"/>
              <a:gd name="T12" fmla="*/ 1002 w 1680"/>
              <a:gd name="T13" fmla="*/ 91 h 1680"/>
              <a:gd name="T14" fmla="*/ 563 w 1680"/>
              <a:gd name="T15" fmla="*/ 804 h 1680"/>
              <a:gd name="T16" fmla="*/ 840 w 1680"/>
              <a:gd name="T17" fmla="*/ 592 h 1680"/>
              <a:gd name="T18" fmla="*/ 1118 w 1680"/>
              <a:gd name="T19" fmla="*/ 804 h 1680"/>
              <a:gd name="T20" fmla="*/ 1118 w 1680"/>
              <a:gd name="T21" fmla="*/ 877 h 1680"/>
              <a:gd name="T22" fmla="*/ 840 w 1680"/>
              <a:gd name="T23" fmla="*/ 1085 h 1680"/>
              <a:gd name="T24" fmla="*/ 563 w 1680"/>
              <a:gd name="T25" fmla="*/ 877 h 1680"/>
              <a:gd name="T26" fmla="*/ 840 w 1680"/>
              <a:gd name="T27" fmla="*/ 73 h 1680"/>
              <a:gd name="T28" fmla="*/ 840 w 1680"/>
              <a:gd name="T29" fmla="*/ 519 h 1680"/>
              <a:gd name="T30" fmla="*/ 840 w 1680"/>
              <a:gd name="T31" fmla="*/ 73 h 1680"/>
              <a:gd name="T32" fmla="*/ 528 w 1680"/>
              <a:gd name="T33" fmla="*/ 451 h 1680"/>
              <a:gd name="T34" fmla="*/ 679 w 1680"/>
              <a:gd name="T35" fmla="*/ 91 h 1680"/>
              <a:gd name="T36" fmla="*/ 251 w 1680"/>
              <a:gd name="T37" fmla="*/ 350 h 1680"/>
              <a:gd name="T38" fmla="*/ 489 w 1680"/>
              <a:gd name="T39" fmla="*/ 804 h 1680"/>
              <a:gd name="T40" fmla="*/ 251 w 1680"/>
              <a:gd name="T41" fmla="*/ 350 h 1680"/>
              <a:gd name="T42" fmla="*/ 489 w 1680"/>
              <a:gd name="T43" fmla="*/ 877 h 1680"/>
              <a:gd name="T44" fmla="*/ 250 w 1680"/>
              <a:gd name="T45" fmla="*/ 1328 h 1680"/>
              <a:gd name="T46" fmla="*/ 300 w 1680"/>
              <a:gd name="T47" fmla="*/ 1381 h 1680"/>
              <a:gd name="T48" fmla="*/ 676 w 1680"/>
              <a:gd name="T49" fmla="*/ 1585 h 1680"/>
              <a:gd name="T50" fmla="*/ 867 w 1680"/>
              <a:gd name="T51" fmla="*/ 1602 h 1680"/>
              <a:gd name="T52" fmla="*/ 814 w 1680"/>
              <a:gd name="T53" fmla="*/ 1602 h 1680"/>
              <a:gd name="T54" fmla="*/ 840 w 1680"/>
              <a:gd name="T55" fmla="*/ 1158 h 1680"/>
              <a:gd name="T56" fmla="*/ 867 w 1680"/>
              <a:gd name="T57" fmla="*/ 1602 h 1680"/>
              <a:gd name="T58" fmla="*/ 1154 w 1680"/>
              <a:gd name="T59" fmla="*/ 1226 h 1680"/>
              <a:gd name="T60" fmla="*/ 1005 w 1680"/>
              <a:gd name="T61" fmla="*/ 1585 h 1680"/>
              <a:gd name="T62" fmla="*/ 1168 w 1680"/>
              <a:gd name="T63" fmla="*/ 1152 h 1680"/>
              <a:gd name="T64" fmla="*/ 1605 w 1680"/>
              <a:gd name="T65" fmla="*/ 877 h 1680"/>
              <a:gd name="T66" fmla="*/ 1192 w 1680"/>
              <a:gd name="T67" fmla="*/ 804 h 1680"/>
              <a:gd name="T68" fmla="*/ 1429 w 1680"/>
              <a:gd name="T69" fmla="*/ 350 h 1680"/>
              <a:gd name="T70" fmla="*/ 1606 w 1680"/>
              <a:gd name="T71" fmla="*/ 804 h 16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80" h="1680">
                <a:moveTo>
                  <a:pt x="1431" y="243"/>
                </a:moveTo>
                <a:cubicBezTo>
                  <a:pt x="1274" y="88"/>
                  <a:pt x="1061" y="0"/>
                  <a:pt x="840" y="0"/>
                </a:cubicBezTo>
                <a:cubicBezTo>
                  <a:pt x="620" y="0"/>
                  <a:pt x="407" y="88"/>
                  <a:pt x="250" y="243"/>
                </a:cubicBezTo>
                <a:cubicBezTo>
                  <a:pt x="201" y="297"/>
                  <a:pt x="201" y="297"/>
                  <a:pt x="201" y="297"/>
                </a:cubicBezTo>
                <a:cubicBezTo>
                  <a:pt x="72" y="449"/>
                  <a:pt x="0" y="640"/>
                  <a:pt x="0" y="840"/>
                </a:cubicBezTo>
                <a:cubicBezTo>
                  <a:pt x="0" y="1303"/>
                  <a:pt x="377" y="1679"/>
                  <a:pt x="840" y="1680"/>
                </a:cubicBezTo>
                <a:cubicBezTo>
                  <a:pt x="840" y="1680"/>
                  <a:pt x="840" y="1680"/>
                  <a:pt x="840" y="1680"/>
                </a:cubicBezTo>
                <a:cubicBezTo>
                  <a:pt x="841" y="1680"/>
                  <a:pt x="841" y="1680"/>
                  <a:pt x="841" y="1680"/>
                </a:cubicBezTo>
                <a:cubicBezTo>
                  <a:pt x="1304" y="1679"/>
                  <a:pt x="1680" y="1303"/>
                  <a:pt x="1680" y="840"/>
                </a:cubicBezTo>
                <a:cubicBezTo>
                  <a:pt x="1680" y="640"/>
                  <a:pt x="1609" y="449"/>
                  <a:pt x="1480" y="297"/>
                </a:cubicBezTo>
                <a:lnTo>
                  <a:pt x="1431" y="243"/>
                </a:lnTo>
                <a:close/>
                <a:moveTo>
                  <a:pt x="1381" y="296"/>
                </a:moveTo>
                <a:cubicBezTo>
                  <a:pt x="1315" y="361"/>
                  <a:pt x="1237" y="413"/>
                  <a:pt x="1153" y="451"/>
                </a:cubicBezTo>
                <a:cubicBezTo>
                  <a:pt x="1120" y="295"/>
                  <a:pt x="1067" y="169"/>
                  <a:pt x="1002" y="91"/>
                </a:cubicBezTo>
                <a:cubicBezTo>
                  <a:pt x="1144" y="121"/>
                  <a:pt x="1276" y="192"/>
                  <a:pt x="1381" y="296"/>
                </a:cubicBezTo>
                <a:close/>
                <a:moveTo>
                  <a:pt x="563" y="804"/>
                </a:moveTo>
                <a:cubicBezTo>
                  <a:pt x="564" y="713"/>
                  <a:pt x="572" y="629"/>
                  <a:pt x="584" y="551"/>
                </a:cubicBezTo>
                <a:cubicBezTo>
                  <a:pt x="666" y="578"/>
                  <a:pt x="753" y="592"/>
                  <a:pt x="840" y="592"/>
                </a:cubicBezTo>
                <a:cubicBezTo>
                  <a:pt x="928" y="592"/>
                  <a:pt x="1015" y="578"/>
                  <a:pt x="1097" y="551"/>
                </a:cubicBezTo>
                <a:cubicBezTo>
                  <a:pt x="1109" y="629"/>
                  <a:pt x="1117" y="713"/>
                  <a:pt x="1118" y="804"/>
                </a:cubicBezTo>
                <a:lnTo>
                  <a:pt x="563" y="804"/>
                </a:lnTo>
                <a:close/>
                <a:moveTo>
                  <a:pt x="1118" y="877"/>
                </a:moveTo>
                <a:cubicBezTo>
                  <a:pt x="1117" y="966"/>
                  <a:pt x="1109" y="1049"/>
                  <a:pt x="1098" y="1125"/>
                </a:cubicBezTo>
                <a:cubicBezTo>
                  <a:pt x="1015" y="1099"/>
                  <a:pt x="928" y="1085"/>
                  <a:pt x="840" y="1085"/>
                </a:cubicBezTo>
                <a:cubicBezTo>
                  <a:pt x="752" y="1085"/>
                  <a:pt x="666" y="1099"/>
                  <a:pt x="583" y="1125"/>
                </a:cubicBezTo>
                <a:cubicBezTo>
                  <a:pt x="572" y="1049"/>
                  <a:pt x="564" y="966"/>
                  <a:pt x="563" y="877"/>
                </a:cubicBezTo>
                <a:lnTo>
                  <a:pt x="1118" y="877"/>
                </a:lnTo>
                <a:close/>
                <a:moveTo>
                  <a:pt x="840" y="73"/>
                </a:moveTo>
                <a:cubicBezTo>
                  <a:pt x="933" y="73"/>
                  <a:pt x="1033" y="229"/>
                  <a:pt x="1084" y="478"/>
                </a:cubicBezTo>
                <a:cubicBezTo>
                  <a:pt x="1006" y="504"/>
                  <a:pt x="924" y="519"/>
                  <a:pt x="840" y="519"/>
                </a:cubicBezTo>
                <a:cubicBezTo>
                  <a:pt x="757" y="519"/>
                  <a:pt x="675" y="504"/>
                  <a:pt x="597" y="478"/>
                </a:cubicBezTo>
                <a:cubicBezTo>
                  <a:pt x="648" y="229"/>
                  <a:pt x="748" y="73"/>
                  <a:pt x="840" y="73"/>
                </a:cubicBezTo>
                <a:close/>
                <a:moveTo>
                  <a:pt x="679" y="91"/>
                </a:moveTo>
                <a:cubicBezTo>
                  <a:pt x="614" y="169"/>
                  <a:pt x="561" y="295"/>
                  <a:pt x="528" y="451"/>
                </a:cubicBezTo>
                <a:cubicBezTo>
                  <a:pt x="444" y="413"/>
                  <a:pt x="366" y="361"/>
                  <a:pt x="300" y="296"/>
                </a:cubicBezTo>
                <a:cubicBezTo>
                  <a:pt x="404" y="192"/>
                  <a:pt x="537" y="121"/>
                  <a:pt x="679" y="91"/>
                </a:cubicBezTo>
                <a:close/>
                <a:moveTo>
                  <a:pt x="251" y="350"/>
                </a:moveTo>
                <a:cubicBezTo>
                  <a:pt x="251" y="350"/>
                  <a:pt x="251" y="350"/>
                  <a:pt x="251" y="350"/>
                </a:cubicBezTo>
                <a:cubicBezTo>
                  <a:pt x="327" y="425"/>
                  <a:pt x="417" y="484"/>
                  <a:pt x="514" y="525"/>
                </a:cubicBezTo>
                <a:cubicBezTo>
                  <a:pt x="499" y="611"/>
                  <a:pt x="491" y="705"/>
                  <a:pt x="489" y="804"/>
                </a:cubicBezTo>
                <a:cubicBezTo>
                  <a:pt x="75" y="804"/>
                  <a:pt x="75" y="804"/>
                  <a:pt x="75" y="804"/>
                </a:cubicBezTo>
                <a:cubicBezTo>
                  <a:pt x="83" y="637"/>
                  <a:pt x="144" y="478"/>
                  <a:pt x="251" y="350"/>
                </a:cubicBezTo>
                <a:close/>
                <a:moveTo>
                  <a:pt x="75" y="877"/>
                </a:moveTo>
                <a:cubicBezTo>
                  <a:pt x="489" y="877"/>
                  <a:pt x="489" y="877"/>
                  <a:pt x="489" y="877"/>
                </a:cubicBezTo>
                <a:cubicBezTo>
                  <a:pt x="491" y="974"/>
                  <a:pt x="499" y="1067"/>
                  <a:pt x="513" y="1152"/>
                </a:cubicBezTo>
                <a:cubicBezTo>
                  <a:pt x="416" y="1193"/>
                  <a:pt x="326" y="1253"/>
                  <a:pt x="250" y="1328"/>
                </a:cubicBezTo>
                <a:cubicBezTo>
                  <a:pt x="147" y="1204"/>
                  <a:pt x="84" y="1048"/>
                  <a:pt x="75" y="877"/>
                </a:cubicBezTo>
                <a:close/>
                <a:moveTo>
                  <a:pt x="300" y="1381"/>
                </a:moveTo>
                <a:cubicBezTo>
                  <a:pt x="366" y="1315"/>
                  <a:pt x="443" y="1263"/>
                  <a:pt x="527" y="1226"/>
                </a:cubicBezTo>
                <a:cubicBezTo>
                  <a:pt x="560" y="1380"/>
                  <a:pt x="612" y="1506"/>
                  <a:pt x="676" y="1585"/>
                </a:cubicBezTo>
                <a:cubicBezTo>
                  <a:pt x="535" y="1554"/>
                  <a:pt x="404" y="1484"/>
                  <a:pt x="300" y="1381"/>
                </a:cubicBezTo>
                <a:close/>
                <a:moveTo>
                  <a:pt x="867" y="1602"/>
                </a:moveTo>
                <a:cubicBezTo>
                  <a:pt x="858" y="1603"/>
                  <a:pt x="849" y="1604"/>
                  <a:pt x="840" y="1604"/>
                </a:cubicBezTo>
                <a:cubicBezTo>
                  <a:pt x="832" y="1604"/>
                  <a:pt x="823" y="1603"/>
                  <a:pt x="814" y="1602"/>
                </a:cubicBezTo>
                <a:cubicBezTo>
                  <a:pt x="729" y="1576"/>
                  <a:pt x="643" y="1426"/>
                  <a:pt x="596" y="1199"/>
                </a:cubicBezTo>
                <a:cubicBezTo>
                  <a:pt x="674" y="1172"/>
                  <a:pt x="757" y="1158"/>
                  <a:pt x="840" y="1158"/>
                </a:cubicBezTo>
                <a:cubicBezTo>
                  <a:pt x="924" y="1158"/>
                  <a:pt x="1006" y="1172"/>
                  <a:pt x="1085" y="1199"/>
                </a:cubicBezTo>
                <a:cubicBezTo>
                  <a:pt x="1038" y="1426"/>
                  <a:pt x="952" y="1576"/>
                  <a:pt x="867" y="1602"/>
                </a:cubicBezTo>
                <a:close/>
                <a:moveTo>
                  <a:pt x="1005" y="1585"/>
                </a:moveTo>
                <a:cubicBezTo>
                  <a:pt x="1069" y="1506"/>
                  <a:pt x="1121" y="1380"/>
                  <a:pt x="1154" y="1226"/>
                </a:cubicBezTo>
                <a:cubicBezTo>
                  <a:pt x="1237" y="1263"/>
                  <a:pt x="1315" y="1315"/>
                  <a:pt x="1381" y="1381"/>
                </a:cubicBezTo>
                <a:cubicBezTo>
                  <a:pt x="1277" y="1484"/>
                  <a:pt x="1146" y="1554"/>
                  <a:pt x="1005" y="1585"/>
                </a:cubicBezTo>
                <a:close/>
                <a:moveTo>
                  <a:pt x="1431" y="1328"/>
                </a:moveTo>
                <a:cubicBezTo>
                  <a:pt x="1355" y="1253"/>
                  <a:pt x="1265" y="1193"/>
                  <a:pt x="1168" y="1152"/>
                </a:cubicBezTo>
                <a:cubicBezTo>
                  <a:pt x="1182" y="1067"/>
                  <a:pt x="1190" y="974"/>
                  <a:pt x="1192" y="877"/>
                </a:cubicBezTo>
                <a:cubicBezTo>
                  <a:pt x="1605" y="877"/>
                  <a:pt x="1605" y="877"/>
                  <a:pt x="1605" y="877"/>
                </a:cubicBezTo>
                <a:cubicBezTo>
                  <a:pt x="1597" y="1048"/>
                  <a:pt x="1534" y="1204"/>
                  <a:pt x="1431" y="1328"/>
                </a:cubicBezTo>
                <a:close/>
                <a:moveTo>
                  <a:pt x="1192" y="804"/>
                </a:moveTo>
                <a:cubicBezTo>
                  <a:pt x="1190" y="705"/>
                  <a:pt x="1181" y="612"/>
                  <a:pt x="1167" y="525"/>
                </a:cubicBezTo>
                <a:cubicBezTo>
                  <a:pt x="1264" y="484"/>
                  <a:pt x="1353" y="425"/>
                  <a:pt x="1429" y="350"/>
                </a:cubicBezTo>
                <a:cubicBezTo>
                  <a:pt x="1430" y="350"/>
                  <a:pt x="1430" y="350"/>
                  <a:pt x="1430" y="350"/>
                </a:cubicBezTo>
                <a:cubicBezTo>
                  <a:pt x="1537" y="478"/>
                  <a:pt x="1598" y="637"/>
                  <a:pt x="1606" y="804"/>
                </a:cubicBezTo>
                <a:lnTo>
                  <a:pt x="1192" y="8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7" name="Freeform 197"/>
          <p:cNvSpPr>
            <a:spLocks noEditPoints="1"/>
          </p:cNvSpPr>
          <p:nvPr/>
        </p:nvSpPr>
        <p:spPr bwMode="auto">
          <a:xfrm>
            <a:off x="13047419" y="7451760"/>
            <a:ext cx="588376" cy="848076"/>
          </a:xfrm>
          <a:custGeom>
            <a:avLst/>
            <a:gdLst>
              <a:gd name="T0" fmla="*/ 731 w 1243"/>
              <a:gd name="T1" fmla="*/ 0 h 1792"/>
              <a:gd name="T2" fmla="*/ 512 w 1243"/>
              <a:gd name="T3" fmla="*/ 0 h 1792"/>
              <a:gd name="T4" fmla="*/ 402 w 1243"/>
              <a:gd name="T5" fmla="*/ 109 h 1792"/>
              <a:gd name="T6" fmla="*/ 402 w 1243"/>
              <a:gd name="T7" fmla="*/ 182 h 1792"/>
              <a:gd name="T8" fmla="*/ 109 w 1243"/>
              <a:gd name="T9" fmla="*/ 182 h 1792"/>
              <a:gd name="T10" fmla="*/ 0 w 1243"/>
              <a:gd name="T11" fmla="*/ 292 h 1792"/>
              <a:gd name="T12" fmla="*/ 0 w 1243"/>
              <a:gd name="T13" fmla="*/ 475 h 1792"/>
              <a:gd name="T14" fmla="*/ 73 w 1243"/>
              <a:gd name="T15" fmla="*/ 475 h 1792"/>
              <a:gd name="T16" fmla="*/ 73 w 1243"/>
              <a:gd name="T17" fmla="*/ 1682 h 1792"/>
              <a:gd name="T18" fmla="*/ 182 w 1243"/>
              <a:gd name="T19" fmla="*/ 1792 h 1792"/>
              <a:gd name="T20" fmla="*/ 1060 w 1243"/>
              <a:gd name="T21" fmla="*/ 1792 h 1792"/>
              <a:gd name="T22" fmla="*/ 1170 w 1243"/>
              <a:gd name="T23" fmla="*/ 1682 h 1792"/>
              <a:gd name="T24" fmla="*/ 1170 w 1243"/>
              <a:gd name="T25" fmla="*/ 475 h 1792"/>
              <a:gd name="T26" fmla="*/ 1243 w 1243"/>
              <a:gd name="T27" fmla="*/ 475 h 1792"/>
              <a:gd name="T28" fmla="*/ 1243 w 1243"/>
              <a:gd name="T29" fmla="*/ 292 h 1792"/>
              <a:gd name="T30" fmla="*/ 1133 w 1243"/>
              <a:gd name="T31" fmla="*/ 182 h 1792"/>
              <a:gd name="T32" fmla="*/ 841 w 1243"/>
              <a:gd name="T33" fmla="*/ 182 h 1792"/>
              <a:gd name="T34" fmla="*/ 841 w 1243"/>
              <a:gd name="T35" fmla="*/ 109 h 1792"/>
              <a:gd name="T36" fmla="*/ 731 w 1243"/>
              <a:gd name="T37" fmla="*/ 0 h 1792"/>
              <a:gd name="T38" fmla="*/ 475 w 1243"/>
              <a:gd name="T39" fmla="*/ 109 h 1792"/>
              <a:gd name="T40" fmla="*/ 512 w 1243"/>
              <a:gd name="T41" fmla="*/ 73 h 1792"/>
              <a:gd name="T42" fmla="*/ 731 w 1243"/>
              <a:gd name="T43" fmla="*/ 73 h 1792"/>
              <a:gd name="T44" fmla="*/ 768 w 1243"/>
              <a:gd name="T45" fmla="*/ 109 h 1792"/>
              <a:gd name="T46" fmla="*/ 768 w 1243"/>
              <a:gd name="T47" fmla="*/ 182 h 1792"/>
              <a:gd name="T48" fmla="*/ 475 w 1243"/>
              <a:gd name="T49" fmla="*/ 182 h 1792"/>
              <a:gd name="T50" fmla="*/ 475 w 1243"/>
              <a:gd name="T51" fmla="*/ 109 h 1792"/>
              <a:gd name="T52" fmla="*/ 1097 w 1243"/>
              <a:gd name="T53" fmla="*/ 1682 h 1792"/>
              <a:gd name="T54" fmla="*/ 1060 w 1243"/>
              <a:gd name="T55" fmla="*/ 1718 h 1792"/>
              <a:gd name="T56" fmla="*/ 182 w 1243"/>
              <a:gd name="T57" fmla="*/ 1718 h 1792"/>
              <a:gd name="T58" fmla="*/ 146 w 1243"/>
              <a:gd name="T59" fmla="*/ 1682 h 1792"/>
              <a:gd name="T60" fmla="*/ 146 w 1243"/>
              <a:gd name="T61" fmla="*/ 475 h 1792"/>
              <a:gd name="T62" fmla="*/ 1097 w 1243"/>
              <a:gd name="T63" fmla="*/ 475 h 1792"/>
              <a:gd name="T64" fmla="*/ 1097 w 1243"/>
              <a:gd name="T65" fmla="*/ 1682 h 1792"/>
              <a:gd name="T66" fmla="*/ 1133 w 1243"/>
              <a:gd name="T67" fmla="*/ 256 h 1792"/>
              <a:gd name="T68" fmla="*/ 1170 w 1243"/>
              <a:gd name="T69" fmla="*/ 292 h 1792"/>
              <a:gd name="T70" fmla="*/ 1170 w 1243"/>
              <a:gd name="T71" fmla="*/ 402 h 1792"/>
              <a:gd name="T72" fmla="*/ 73 w 1243"/>
              <a:gd name="T73" fmla="*/ 402 h 1792"/>
              <a:gd name="T74" fmla="*/ 73 w 1243"/>
              <a:gd name="T75" fmla="*/ 292 h 1792"/>
              <a:gd name="T76" fmla="*/ 109 w 1243"/>
              <a:gd name="T77" fmla="*/ 256 h 1792"/>
              <a:gd name="T78" fmla="*/ 1133 w 1243"/>
              <a:gd name="T79" fmla="*/ 256 h 1792"/>
              <a:gd name="T80" fmla="*/ 804 w 1243"/>
              <a:gd name="T81" fmla="*/ 1499 h 1792"/>
              <a:gd name="T82" fmla="*/ 804 w 1243"/>
              <a:gd name="T83" fmla="*/ 694 h 1792"/>
              <a:gd name="T84" fmla="*/ 841 w 1243"/>
              <a:gd name="T85" fmla="*/ 658 h 1792"/>
              <a:gd name="T86" fmla="*/ 877 w 1243"/>
              <a:gd name="T87" fmla="*/ 694 h 1792"/>
              <a:gd name="T88" fmla="*/ 877 w 1243"/>
              <a:gd name="T89" fmla="*/ 1499 h 1792"/>
              <a:gd name="T90" fmla="*/ 841 w 1243"/>
              <a:gd name="T91" fmla="*/ 1536 h 1792"/>
              <a:gd name="T92" fmla="*/ 804 w 1243"/>
              <a:gd name="T93" fmla="*/ 1499 h 1792"/>
              <a:gd name="T94" fmla="*/ 585 w 1243"/>
              <a:gd name="T95" fmla="*/ 1499 h 1792"/>
              <a:gd name="T96" fmla="*/ 585 w 1243"/>
              <a:gd name="T97" fmla="*/ 694 h 1792"/>
              <a:gd name="T98" fmla="*/ 621 w 1243"/>
              <a:gd name="T99" fmla="*/ 658 h 1792"/>
              <a:gd name="T100" fmla="*/ 658 w 1243"/>
              <a:gd name="T101" fmla="*/ 694 h 1792"/>
              <a:gd name="T102" fmla="*/ 658 w 1243"/>
              <a:gd name="T103" fmla="*/ 1499 h 1792"/>
              <a:gd name="T104" fmla="*/ 621 w 1243"/>
              <a:gd name="T105" fmla="*/ 1536 h 1792"/>
              <a:gd name="T106" fmla="*/ 585 w 1243"/>
              <a:gd name="T107" fmla="*/ 1499 h 1792"/>
              <a:gd name="T108" fmla="*/ 365 w 1243"/>
              <a:gd name="T109" fmla="*/ 1499 h 1792"/>
              <a:gd name="T110" fmla="*/ 365 w 1243"/>
              <a:gd name="T111" fmla="*/ 694 h 1792"/>
              <a:gd name="T112" fmla="*/ 402 w 1243"/>
              <a:gd name="T113" fmla="*/ 658 h 1792"/>
              <a:gd name="T114" fmla="*/ 438 w 1243"/>
              <a:gd name="T115" fmla="*/ 694 h 1792"/>
              <a:gd name="T116" fmla="*/ 438 w 1243"/>
              <a:gd name="T117" fmla="*/ 1499 h 1792"/>
              <a:gd name="T118" fmla="*/ 402 w 1243"/>
              <a:gd name="T119" fmla="*/ 1536 h 1792"/>
              <a:gd name="T120" fmla="*/ 365 w 1243"/>
              <a:gd name="T121" fmla="*/ 1499 h 17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43" h="1792">
                <a:moveTo>
                  <a:pt x="731" y="0"/>
                </a:moveTo>
                <a:cubicBezTo>
                  <a:pt x="512" y="0"/>
                  <a:pt x="512" y="0"/>
                  <a:pt x="512" y="0"/>
                </a:cubicBezTo>
                <a:cubicBezTo>
                  <a:pt x="451" y="0"/>
                  <a:pt x="402" y="49"/>
                  <a:pt x="402" y="109"/>
                </a:cubicBezTo>
                <a:cubicBezTo>
                  <a:pt x="402" y="182"/>
                  <a:pt x="402" y="182"/>
                  <a:pt x="402" y="182"/>
                </a:cubicBezTo>
                <a:cubicBezTo>
                  <a:pt x="109" y="182"/>
                  <a:pt x="109" y="182"/>
                  <a:pt x="109" y="182"/>
                </a:cubicBezTo>
                <a:cubicBezTo>
                  <a:pt x="49" y="182"/>
                  <a:pt x="0" y="232"/>
                  <a:pt x="0" y="292"/>
                </a:cubicBezTo>
                <a:cubicBezTo>
                  <a:pt x="0" y="475"/>
                  <a:pt x="0" y="475"/>
                  <a:pt x="0" y="475"/>
                </a:cubicBezTo>
                <a:cubicBezTo>
                  <a:pt x="73" y="475"/>
                  <a:pt x="73" y="475"/>
                  <a:pt x="73" y="475"/>
                </a:cubicBezTo>
                <a:cubicBezTo>
                  <a:pt x="73" y="1682"/>
                  <a:pt x="73" y="1682"/>
                  <a:pt x="73" y="1682"/>
                </a:cubicBezTo>
                <a:cubicBezTo>
                  <a:pt x="73" y="1742"/>
                  <a:pt x="122" y="1792"/>
                  <a:pt x="182" y="1792"/>
                </a:cubicBezTo>
                <a:cubicBezTo>
                  <a:pt x="1060" y="1792"/>
                  <a:pt x="1060" y="1792"/>
                  <a:pt x="1060" y="1792"/>
                </a:cubicBezTo>
                <a:cubicBezTo>
                  <a:pt x="1121" y="1792"/>
                  <a:pt x="1170" y="1742"/>
                  <a:pt x="1170" y="1682"/>
                </a:cubicBezTo>
                <a:cubicBezTo>
                  <a:pt x="1170" y="475"/>
                  <a:pt x="1170" y="475"/>
                  <a:pt x="1170" y="475"/>
                </a:cubicBezTo>
                <a:cubicBezTo>
                  <a:pt x="1243" y="475"/>
                  <a:pt x="1243" y="475"/>
                  <a:pt x="1243" y="475"/>
                </a:cubicBezTo>
                <a:cubicBezTo>
                  <a:pt x="1243" y="292"/>
                  <a:pt x="1243" y="292"/>
                  <a:pt x="1243" y="292"/>
                </a:cubicBezTo>
                <a:cubicBezTo>
                  <a:pt x="1243" y="232"/>
                  <a:pt x="1194" y="182"/>
                  <a:pt x="1133" y="182"/>
                </a:cubicBezTo>
                <a:cubicBezTo>
                  <a:pt x="841" y="182"/>
                  <a:pt x="841" y="182"/>
                  <a:pt x="841" y="182"/>
                </a:cubicBezTo>
                <a:cubicBezTo>
                  <a:pt x="841" y="109"/>
                  <a:pt x="841" y="109"/>
                  <a:pt x="841" y="109"/>
                </a:cubicBezTo>
                <a:cubicBezTo>
                  <a:pt x="841" y="49"/>
                  <a:pt x="791" y="0"/>
                  <a:pt x="731" y="0"/>
                </a:cubicBezTo>
                <a:close/>
                <a:moveTo>
                  <a:pt x="475" y="109"/>
                </a:moveTo>
                <a:cubicBezTo>
                  <a:pt x="475" y="89"/>
                  <a:pt x="491" y="73"/>
                  <a:pt x="512" y="73"/>
                </a:cubicBezTo>
                <a:cubicBezTo>
                  <a:pt x="731" y="73"/>
                  <a:pt x="731" y="73"/>
                  <a:pt x="731" y="73"/>
                </a:cubicBezTo>
                <a:cubicBezTo>
                  <a:pt x="751" y="73"/>
                  <a:pt x="768" y="89"/>
                  <a:pt x="768" y="109"/>
                </a:cubicBezTo>
                <a:cubicBezTo>
                  <a:pt x="768" y="182"/>
                  <a:pt x="768" y="182"/>
                  <a:pt x="768" y="182"/>
                </a:cubicBezTo>
                <a:cubicBezTo>
                  <a:pt x="475" y="182"/>
                  <a:pt x="475" y="182"/>
                  <a:pt x="475" y="182"/>
                </a:cubicBezTo>
                <a:lnTo>
                  <a:pt x="475" y="109"/>
                </a:lnTo>
                <a:close/>
                <a:moveTo>
                  <a:pt x="1097" y="1682"/>
                </a:moveTo>
                <a:cubicBezTo>
                  <a:pt x="1097" y="1702"/>
                  <a:pt x="1080" y="1718"/>
                  <a:pt x="1060" y="1718"/>
                </a:cubicBezTo>
                <a:cubicBezTo>
                  <a:pt x="182" y="1718"/>
                  <a:pt x="182" y="1718"/>
                  <a:pt x="182" y="1718"/>
                </a:cubicBezTo>
                <a:cubicBezTo>
                  <a:pt x="162" y="1718"/>
                  <a:pt x="146" y="1702"/>
                  <a:pt x="146" y="1682"/>
                </a:cubicBezTo>
                <a:cubicBezTo>
                  <a:pt x="146" y="475"/>
                  <a:pt x="146" y="475"/>
                  <a:pt x="146" y="475"/>
                </a:cubicBezTo>
                <a:cubicBezTo>
                  <a:pt x="1097" y="475"/>
                  <a:pt x="1097" y="475"/>
                  <a:pt x="1097" y="475"/>
                </a:cubicBezTo>
                <a:lnTo>
                  <a:pt x="1097" y="1682"/>
                </a:lnTo>
                <a:close/>
                <a:moveTo>
                  <a:pt x="1133" y="256"/>
                </a:moveTo>
                <a:cubicBezTo>
                  <a:pt x="1153" y="256"/>
                  <a:pt x="1170" y="272"/>
                  <a:pt x="1170" y="292"/>
                </a:cubicBezTo>
                <a:cubicBezTo>
                  <a:pt x="1170" y="402"/>
                  <a:pt x="1170" y="402"/>
                  <a:pt x="1170" y="402"/>
                </a:cubicBezTo>
                <a:cubicBezTo>
                  <a:pt x="73" y="402"/>
                  <a:pt x="73" y="402"/>
                  <a:pt x="73" y="402"/>
                </a:cubicBezTo>
                <a:cubicBezTo>
                  <a:pt x="73" y="292"/>
                  <a:pt x="73" y="292"/>
                  <a:pt x="73" y="292"/>
                </a:cubicBezTo>
                <a:cubicBezTo>
                  <a:pt x="73" y="272"/>
                  <a:pt x="89" y="256"/>
                  <a:pt x="109" y="256"/>
                </a:cubicBezTo>
                <a:lnTo>
                  <a:pt x="1133" y="256"/>
                </a:lnTo>
                <a:close/>
                <a:moveTo>
                  <a:pt x="804" y="1499"/>
                </a:moveTo>
                <a:cubicBezTo>
                  <a:pt x="804" y="694"/>
                  <a:pt x="804" y="694"/>
                  <a:pt x="804" y="694"/>
                </a:cubicBezTo>
                <a:cubicBezTo>
                  <a:pt x="804" y="674"/>
                  <a:pt x="820" y="658"/>
                  <a:pt x="841" y="658"/>
                </a:cubicBezTo>
                <a:cubicBezTo>
                  <a:pt x="861" y="658"/>
                  <a:pt x="877" y="674"/>
                  <a:pt x="877" y="694"/>
                </a:cubicBezTo>
                <a:cubicBezTo>
                  <a:pt x="877" y="1499"/>
                  <a:pt x="877" y="1499"/>
                  <a:pt x="877" y="1499"/>
                </a:cubicBezTo>
                <a:cubicBezTo>
                  <a:pt x="877" y="1519"/>
                  <a:pt x="861" y="1536"/>
                  <a:pt x="841" y="1536"/>
                </a:cubicBezTo>
                <a:cubicBezTo>
                  <a:pt x="820" y="1536"/>
                  <a:pt x="804" y="1519"/>
                  <a:pt x="804" y="1499"/>
                </a:cubicBezTo>
                <a:close/>
                <a:moveTo>
                  <a:pt x="585" y="1499"/>
                </a:moveTo>
                <a:cubicBezTo>
                  <a:pt x="585" y="694"/>
                  <a:pt x="585" y="694"/>
                  <a:pt x="585" y="694"/>
                </a:cubicBezTo>
                <a:cubicBezTo>
                  <a:pt x="585" y="674"/>
                  <a:pt x="601" y="658"/>
                  <a:pt x="621" y="658"/>
                </a:cubicBezTo>
                <a:cubicBezTo>
                  <a:pt x="641" y="658"/>
                  <a:pt x="658" y="674"/>
                  <a:pt x="658" y="694"/>
                </a:cubicBezTo>
                <a:cubicBezTo>
                  <a:pt x="658" y="1499"/>
                  <a:pt x="658" y="1499"/>
                  <a:pt x="658" y="1499"/>
                </a:cubicBezTo>
                <a:cubicBezTo>
                  <a:pt x="658" y="1519"/>
                  <a:pt x="641" y="1536"/>
                  <a:pt x="621" y="1536"/>
                </a:cubicBezTo>
                <a:cubicBezTo>
                  <a:pt x="601" y="1536"/>
                  <a:pt x="585" y="1519"/>
                  <a:pt x="585" y="1499"/>
                </a:cubicBezTo>
                <a:close/>
                <a:moveTo>
                  <a:pt x="365" y="1499"/>
                </a:moveTo>
                <a:cubicBezTo>
                  <a:pt x="365" y="694"/>
                  <a:pt x="365" y="694"/>
                  <a:pt x="365" y="694"/>
                </a:cubicBezTo>
                <a:cubicBezTo>
                  <a:pt x="365" y="674"/>
                  <a:pt x="382" y="658"/>
                  <a:pt x="402" y="658"/>
                </a:cubicBezTo>
                <a:cubicBezTo>
                  <a:pt x="422" y="658"/>
                  <a:pt x="438" y="674"/>
                  <a:pt x="438" y="694"/>
                </a:cubicBezTo>
                <a:cubicBezTo>
                  <a:pt x="438" y="1499"/>
                  <a:pt x="438" y="1499"/>
                  <a:pt x="438" y="1499"/>
                </a:cubicBezTo>
                <a:cubicBezTo>
                  <a:pt x="438" y="1519"/>
                  <a:pt x="422" y="1536"/>
                  <a:pt x="402" y="1536"/>
                </a:cubicBezTo>
                <a:cubicBezTo>
                  <a:pt x="382" y="1536"/>
                  <a:pt x="365" y="1519"/>
                  <a:pt x="365" y="14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0" name="Freeform 200"/>
          <p:cNvSpPr>
            <a:spLocks noEditPoints="1"/>
          </p:cNvSpPr>
          <p:nvPr/>
        </p:nvSpPr>
        <p:spPr bwMode="auto">
          <a:xfrm>
            <a:off x="21878791" y="7560740"/>
            <a:ext cx="830396" cy="630116"/>
          </a:xfrm>
          <a:custGeom>
            <a:avLst/>
            <a:gdLst>
              <a:gd name="T0" fmla="*/ 1139 w 1754"/>
              <a:gd name="T1" fmla="*/ 383 h 1332"/>
              <a:gd name="T2" fmla="*/ 836 w 1754"/>
              <a:gd name="T3" fmla="*/ 48 h 1332"/>
              <a:gd name="T4" fmla="*/ 808 w 1754"/>
              <a:gd name="T5" fmla="*/ 256 h 1332"/>
              <a:gd name="T6" fmla="*/ 581 w 1754"/>
              <a:gd name="T7" fmla="*/ 595 h 1332"/>
              <a:gd name="T8" fmla="*/ 438 w 1754"/>
              <a:gd name="T9" fmla="*/ 602 h 1332"/>
              <a:gd name="T10" fmla="*/ 401 w 1754"/>
              <a:gd name="T11" fmla="*/ 529 h 1332"/>
              <a:gd name="T12" fmla="*/ 0 w 1754"/>
              <a:gd name="T13" fmla="*/ 566 h 1332"/>
              <a:gd name="T14" fmla="*/ 36 w 1754"/>
              <a:gd name="T15" fmla="*/ 1332 h 1332"/>
              <a:gd name="T16" fmla="*/ 438 w 1754"/>
              <a:gd name="T17" fmla="*/ 1296 h 1332"/>
              <a:gd name="T18" fmla="*/ 554 w 1754"/>
              <a:gd name="T19" fmla="*/ 1259 h 1332"/>
              <a:gd name="T20" fmla="*/ 610 w 1754"/>
              <a:gd name="T21" fmla="*/ 1300 h 1332"/>
              <a:gd name="T22" fmla="*/ 1381 w 1754"/>
              <a:gd name="T23" fmla="*/ 1332 h 1332"/>
              <a:gd name="T24" fmla="*/ 1507 w 1754"/>
              <a:gd name="T25" fmla="*/ 1104 h 1332"/>
              <a:gd name="T26" fmla="*/ 1580 w 1754"/>
              <a:gd name="T27" fmla="*/ 885 h 1332"/>
              <a:gd name="T28" fmla="*/ 1654 w 1754"/>
              <a:gd name="T29" fmla="*/ 667 h 1332"/>
              <a:gd name="T30" fmla="*/ 1752 w 1754"/>
              <a:gd name="T31" fmla="*/ 522 h 1332"/>
              <a:gd name="T32" fmla="*/ 365 w 1754"/>
              <a:gd name="T33" fmla="*/ 1259 h 1332"/>
              <a:gd name="T34" fmla="*/ 73 w 1754"/>
              <a:gd name="T35" fmla="*/ 602 h 1332"/>
              <a:gd name="T36" fmla="*/ 365 w 1754"/>
              <a:gd name="T37" fmla="*/ 1259 h 1332"/>
              <a:gd name="T38" fmla="*/ 1606 w 1754"/>
              <a:gd name="T39" fmla="*/ 602 h 1332"/>
              <a:gd name="T40" fmla="*/ 1350 w 1754"/>
              <a:gd name="T41" fmla="*/ 639 h 1332"/>
              <a:gd name="T42" fmla="*/ 1533 w 1754"/>
              <a:gd name="T43" fmla="*/ 675 h 1332"/>
              <a:gd name="T44" fmla="*/ 1606 w 1754"/>
              <a:gd name="T45" fmla="*/ 752 h 1332"/>
              <a:gd name="T46" fmla="*/ 1387 w 1754"/>
              <a:gd name="T47" fmla="*/ 821 h 1332"/>
              <a:gd name="T48" fmla="*/ 1387 w 1754"/>
              <a:gd name="T49" fmla="*/ 894 h 1332"/>
              <a:gd name="T50" fmla="*/ 1513 w 1754"/>
              <a:gd name="T51" fmla="*/ 917 h 1332"/>
              <a:gd name="T52" fmla="*/ 1454 w 1754"/>
              <a:gd name="T53" fmla="*/ 1040 h 1332"/>
              <a:gd name="T54" fmla="*/ 1350 w 1754"/>
              <a:gd name="T55" fmla="*/ 1077 h 1332"/>
              <a:gd name="T56" fmla="*/ 1440 w 1754"/>
              <a:gd name="T57" fmla="*/ 1136 h 1332"/>
              <a:gd name="T58" fmla="*/ 1381 w 1754"/>
              <a:gd name="T59" fmla="*/ 1259 h 1332"/>
              <a:gd name="T60" fmla="*/ 661 w 1754"/>
              <a:gd name="T61" fmla="*/ 1249 h 1332"/>
              <a:gd name="T62" fmla="*/ 554 w 1754"/>
              <a:gd name="T63" fmla="*/ 1186 h 1332"/>
              <a:gd name="T64" fmla="*/ 438 w 1754"/>
              <a:gd name="T65" fmla="*/ 675 h 1332"/>
              <a:gd name="T66" fmla="*/ 625 w 1754"/>
              <a:gd name="T67" fmla="*/ 654 h 1332"/>
              <a:gd name="T68" fmla="*/ 870 w 1754"/>
              <a:gd name="T69" fmla="*/ 217 h 1332"/>
              <a:gd name="T70" fmla="*/ 879 w 1754"/>
              <a:gd name="T71" fmla="*/ 106 h 1332"/>
              <a:gd name="T72" fmla="*/ 1065 w 1754"/>
              <a:gd name="T73" fmla="*/ 417 h 1332"/>
              <a:gd name="T74" fmla="*/ 1102 w 1754"/>
              <a:gd name="T75" fmla="*/ 456 h 1332"/>
              <a:gd name="T76" fmla="*/ 1679 w 1754"/>
              <a:gd name="T77" fmla="*/ 525 h 1332"/>
              <a:gd name="T78" fmla="*/ 146 w 1754"/>
              <a:gd name="T79" fmla="*/ 1150 h 1332"/>
              <a:gd name="T80" fmla="*/ 255 w 1754"/>
              <a:gd name="T81" fmla="*/ 1113 h 1332"/>
              <a:gd name="T82" fmla="*/ 255 w 1754"/>
              <a:gd name="T83" fmla="*/ 1186 h 1332"/>
              <a:gd name="T84" fmla="*/ 146 w 1754"/>
              <a:gd name="T85" fmla="*/ 1150 h 1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54" h="1332">
                <a:moveTo>
                  <a:pt x="1600" y="383"/>
                </a:moveTo>
                <a:cubicBezTo>
                  <a:pt x="1139" y="383"/>
                  <a:pt x="1139" y="383"/>
                  <a:pt x="1139" y="383"/>
                </a:cubicBezTo>
                <a:cubicBezTo>
                  <a:pt x="1138" y="208"/>
                  <a:pt x="1043" y="82"/>
                  <a:pt x="1039" y="76"/>
                </a:cubicBezTo>
                <a:cubicBezTo>
                  <a:pt x="991" y="13"/>
                  <a:pt x="900" y="0"/>
                  <a:pt x="836" y="48"/>
                </a:cubicBezTo>
                <a:cubicBezTo>
                  <a:pt x="772" y="95"/>
                  <a:pt x="758" y="187"/>
                  <a:pt x="805" y="251"/>
                </a:cubicBezTo>
                <a:cubicBezTo>
                  <a:pt x="808" y="256"/>
                  <a:pt x="808" y="256"/>
                  <a:pt x="808" y="256"/>
                </a:cubicBezTo>
                <a:cubicBezTo>
                  <a:pt x="850" y="321"/>
                  <a:pt x="833" y="410"/>
                  <a:pt x="768" y="457"/>
                </a:cubicBezTo>
                <a:cubicBezTo>
                  <a:pt x="581" y="595"/>
                  <a:pt x="581" y="595"/>
                  <a:pt x="581" y="595"/>
                </a:cubicBezTo>
                <a:cubicBezTo>
                  <a:pt x="575" y="600"/>
                  <a:pt x="568" y="602"/>
                  <a:pt x="560" y="602"/>
                </a:cubicBezTo>
                <a:cubicBezTo>
                  <a:pt x="438" y="602"/>
                  <a:pt x="438" y="602"/>
                  <a:pt x="438" y="602"/>
                </a:cubicBezTo>
                <a:cubicBezTo>
                  <a:pt x="438" y="566"/>
                  <a:pt x="438" y="566"/>
                  <a:pt x="438" y="566"/>
                </a:cubicBezTo>
                <a:cubicBezTo>
                  <a:pt x="438" y="546"/>
                  <a:pt x="421" y="529"/>
                  <a:pt x="401" y="529"/>
                </a:cubicBezTo>
                <a:cubicBezTo>
                  <a:pt x="36" y="529"/>
                  <a:pt x="36" y="529"/>
                  <a:pt x="36" y="529"/>
                </a:cubicBezTo>
                <a:cubicBezTo>
                  <a:pt x="16" y="529"/>
                  <a:pt x="0" y="546"/>
                  <a:pt x="0" y="566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0" y="1316"/>
                  <a:pt x="16" y="1332"/>
                  <a:pt x="36" y="1332"/>
                </a:cubicBezTo>
                <a:cubicBezTo>
                  <a:pt x="401" y="1332"/>
                  <a:pt x="401" y="1332"/>
                  <a:pt x="401" y="1332"/>
                </a:cubicBezTo>
                <a:cubicBezTo>
                  <a:pt x="421" y="1332"/>
                  <a:pt x="438" y="1316"/>
                  <a:pt x="438" y="1296"/>
                </a:cubicBezTo>
                <a:cubicBezTo>
                  <a:pt x="438" y="1259"/>
                  <a:pt x="438" y="1259"/>
                  <a:pt x="438" y="1259"/>
                </a:cubicBezTo>
                <a:cubicBezTo>
                  <a:pt x="554" y="1259"/>
                  <a:pt x="554" y="1259"/>
                  <a:pt x="554" y="1259"/>
                </a:cubicBezTo>
                <a:cubicBezTo>
                  <a:pt x="563" y="1259"/>
                  <a:pt x="572" y="1263"/>
                  <a:pt x="579" y="1270"/>
                </a:cubicBezTo>
                <a:cubicBezTo>
                  <a:pt x="610" y="1300"/>
                  <a:pt x="610" y="1300"/>
                  <a:pt x="610" y="1300"/>
                </a:cubicBezTo>
                <a:cubicBezTo>
                  <a:pt x="630" y="1321"/>
                  <a:pt x="658" y="1332"/>
                  <a:pt x="687" y="1332"/>
                </a:cubicBezTo>
                <a:cubicBezTo>
                  <a:pt x="1381" y="1332"/>
                  <a:pt x="1381" y="1332"/>
                  <a:pt x="1381" y="1332"/>
                </a:cubicBezTo>
                <a:cubicBezTo>
                  <a:pt x="1462" y="1332"/>
                  <a:pt x="1529" y="1272"/>
                  <a:pt x="1533" y="1194"/>
                </a:cubicBezTo>
                <a:cubicBezTo>
                  <a:pt x="1534" y="1162"/>
                  <a:pt x="1525" y="1130"/>
                  <a:pt x="1507" y="1104"/>
                </a:cubicBezTo>
                <a:cubicBezTo>
                  <a:pt x="1563" y="1084"/>
                  <a:pt x="1603" y="1035"/>
                  <a:pt x="1606" y="975"/>
                </a:cubicBezTo>
                <a:cubicBezTo>
                  <a:pt x="1607" y="943"/>
                  <a:pt x="1598" y="911"/>
                  <a:pt x="1580" y="885"/>
                </a:cubicBezTo>
                <a:cubicBezTo>
                  <a:pt x="1636" y="865"/>
                  <a:pt x="1676" y="816"/>
                  <a:pt x="1679" y="756"/>
                </a:cubicBezTo>
                <a:cubicBezTo>
                  <a:pt x="1680" y="724"/>
                  <a:pt x="1672" y="693"/>
                  <a:pt x="1654" y="667"/>
                </a:cubicBezTo>
                <a:cubicBezTo>
                  <a:pt x="1676" y="659"/>
                  <a:pt x="1696" y="647"/>
                  <a:pt x="1712" y="630"/>
                </a:cubicBezTo>
                <a:cubicBezTo>
                  <a:pt x="1740" y="601"/>
                  <a:pt x="1754" y="562"/>
                  <a:pt x="1752" y="522"/>
                </a:cubicBezTo>
                <a:cubicBezTo>
                  <a:pt x="1748" y="444"/>
                  <a:pt x="1681" y="383"/>
                  <a:pt x="1600" y="383"/>
                </a:cubicBezTo>
                <a:close/>
                <a:moveTo>
                  <a:pt x="365" y="1259"/>
                </a:moveTo>
                <a:cubicBezTo>
                  <a:pt x="73" y="1259"/>
                  <a:pt x="73" y="1259"/>
                  <a:pt x="73" y="1259"/>
                </a:cubicBezTo>
                <a:cubicBezTo>
                  <a:pt x="73" y="602"/>
                  <a:pt x="73" y="602"/>
                  <a:pt x="73" y="602"/>
                </a:cubicBezTo>
                <a:cubicBezTo>
                  <a:pt x="365" y="602"/>
                  <a:pt x="365" y="602"/>
                  <a:pt x="365" y="602"/>
                </a:cubicBezTo>
                <a:lnTo>
                  <a:pt x="365" y="1259"/>
                </a:lnTo>
                <a:close/>
                <a:moveTo>
                  <a:pt x="1659" y="580"/>
                </a:moveTo>
                <a:cubicBezTo>
                  <a:pt x="1645" y="594"/>
                  <a:pt x="1626" y="602"/>
                  <a:pt x="1606" y="602"/>
                </a:cubicBezTo>
                <a:cubicBezTo>
                  <a:pt x="1387" y="602"/>
                  <a:pt x="1387" y="602"/>
                  <a:pt x="1387" y="602"/>
                </a:cubicBezTo>
                <a:cubicBezTo>
                  <a:pt x="1367" y="602"/>
                  <a:pt x="1350" y="619"/>
                  <a:pt x="1350" y="639"/>
                </a:cubicBezTo>
                <a:cubicBezTo>
                  <a:pt x="1350" y="659"/>
                  <a:pt x="1367" y="675"/>
                  <a:pt x="1387" y="675"/>
                </a:cubicBezTo>
                <a:cubicBezTo>
                  <a:pt x="1533" y="675"/>
                  <a:pt x="1533" y="675"/>
                  <a:pt x="1533" y="675"/>
                </a:cubicBezTo>
                <a:cubicBezTo>
                  <a:pt x="1553" y="675"/>
                  <a:pt x="1572" y="683"/>
                  <a:pt x="1586" y="698"/>
                </a:cubicBezTo>
                <a:cubicBezTo>
                  <a:pt x="1600" y="713"/>
                  <a:pt x="1607" y="732"/>
                  <a:pt x="1606" y="752"/>
                </a:cubicBezTo>
                <a:cubicBezTo>
                  <a:pt x="1604" y="790"/>
                  <a:pt x="1568" y="821"/>
                  <a:pt x="1527" y="821"/>
                </a:cubicBezTo>
                <a:cubicBezTo>
                  <a:pt x="1387" y="821"/>
                  <a:pt x="1387" y="821"/>
                  <a:pt x="1387" y="821"/>
                </a:cubicBezTo>
                <a:cubicBezTo>
                  <a:pt x="1367" y="821"/>
                  <a:pt x="1350" y="838"/>
                  <a:pt x="1350" y="858"/>
                </a:cubicBezTo>
                <a:cubicBezTo>
                  <a:pt x="1350" y="878"/>
                  <a:pt x="1367" y="894"/>
                  <a:pt x="1387" y="894"/>
                </a:cubicBezTo>
                <a:cubicBezTo>
                  <a:pt x="1460" y="894"/>
                  <a:pt x="1460" y="894"/>
                  <a:pt x="1460" y="894"/>
                </a:cubicBezTo>
                <a:cubicBezTo>
                  <a:pt x="1480" y="894"/>
                  <a:pt x="1499" y="902"/>
                  <a:pt x="1513" y="917"/>
                </a:cubicBezTo>
                <a:cubicBezTo>
                  <a:pt x="1527" y="932"/>
                  <a:pt x="1534" y="951"/>
                  <a:pt x="1533" y="971"/>
                </a:cubicBezTo>
                <a:cubicBezTo>
                  <a:pt x="1531" y="1009"/>
                  <a:pt x="1495" y="1040"/>
                  <a:pt x="1454" y="1040"/>
                </a:cubicBezTo>
                <a:cubicBezTo>
                  <a:pt x="1387" y="1040"/>
                  <a:pt x="1387" y="1040"/>
                  <a:pt x="1387" y="1040"/>
                </a:cubicBezTo>
                <a:cubicBezTo>
                  <a:pt x="1367" y="1040"/>
                  <a:pt x="1350" y="1057"/>
                  <a:pt x="1350" y="1077"/>
                </a:cubicBezTo>
                <a:cubicBezTo>
                  <a:pt x="1350" y="1097"/>
                  <a:pt x="1367" y="1113"/>
                  <a:pt x="1387" y="1113"/>
                </a:cubicBezTo>
                <a:cubicBezTo>
                  <a:pt x="1407" y="1113"/>
                  <a:pt x="1426" y="1121"/>
                  <a:pt x="1440" y="1136"/>
                </a:cubicBezTo>
                <a:cubicBezTo>
                  <a:pt x="1454" y="1151"/>
                  <a:pt x="1461" y="1170"/>
                  <a:pt x="1460" y="1190"/>
                </a:cubicBezTo>
                <a:cubicBezTo>
                  <a:pt x="1458" y="1228"/>
                  <a:pt x="1422" y="1259"/>
                  <a:pt x="1381" y="1259"/>
                </a:cubicBezTo>
                <a:cubicBezTo>
                  <a:pt x="687" y="1259"/>
                  <a:pt x="687" y="1259"/>
                  <a:pt x="687" y="1259"/>
                </a:cubicBezTo>
                <a:cubicBezTo>
                  <a:pt x="677" y="1259"/>
                  <a:pt x="668" y="1255"/>
                  <a:pt x="661" y="1249"/>
                </a:cubicBezTo>
                <a:cubicBezTo>
                  <a:pt x="631" y="1218"/>
                  <a:pt x="631" y="1218"/>
                  <a:pt x="631" y="1218"/>
                </a:cubicBezTo>
                <a:cubicBezTo>
                  <a:pt x="610" y="1198"/>
                  <a:pt x="583" y="1186"/>
                  <a:pt x="554" y="1186"/>
                </a:cubicBezTo>
                <a:cubicBezTo>
                  <a:pt x="438" y="1186"/>
                  <a:pt x="438" y="1186"/>
                  <a:pt x="438" y="1186"/>
                </a:cubicBezTo>
                <a:cubicBezTo>
                  <a:pt x="438" y="675"/>
                  <a:pt x="438" y="675"/>
                  <a:pt x="438" y="675"/>
                </a:cubicBezTo>
                <a:cubicBezTo>
                  <a:pt x="560" y="675"/>
                  <a:pt x="560" y="675"/>
                  <a:pt x="560" y="675"/>
                </a:cubicBezTo>
                <a:cubicBezTo>
                  <a:pt x="583" y="675"/>
                  <a:pt x="606" y="668"/>
                  <a:pt x="625" y="654"/>
                </a:cubicBezTo>
                <a:cubicBezTo>
                  <a:pt x="812" y="516"/>
                  <a:pt x="812" y="516"/>
                  <a:pt x="812" y="516"/>
                </a:cubicBezTo>
                <a:cubicBezTo>
                  <a:pt x="907" y="446"/>
                  <a:pt x="932" y="314"/>
                  <a:pt x="870" y="217"/>
                </a:cubicBezTo>
                <a:cubicBezTo>
                  <a:pt x="867" y="212"/>
                  <a:pt x="865" y="209"/>
                  <a:pt x="864" y="208"/>
                </a:cubicBezTo>
                <a:cubicBezTo>
                  <a:pt x="840" y="176"/>
                  <a:pt x="847" y="130"/>
                  <a:pt x="879" y="106"/>
                </a:cubicBezTo>
                <a:cubicBezTo>
                  <a:pt x="911" y="82"/>
                  <a:pt x="957" y="89"/>
                  <a:pt x="981" y="120"/>
                </a:cubicBezTo>
                <a:cubicBezTo>
                  <a:pt x="985" y="125"/>
                  <a:pt x="1077" y="249"/>
                  <a:pt x="1065" y="417"/>
                </a:cubicBezTo>
                <a:cubicBezTo>
                  <a:pt x="1065" y="427"/>
                  <a:pt x="1068" y="437"/>
                  <a:pt x="1075" y="445"/>
                </a:cubicBezTo>
                <a:cubicBezTo>
                  <a:pt x="1082" y="452"/>
                  <a:pt x="1092" y="456"/>
                  <a:pt x="1102" y="456"/>
                </a:cubicBezTo>
                <a:cubicBezTo>
                  <a:pt x="1600" y="456"/>
                  <a:pt x="1600" y="456"/>
                  <a:pt x="1600" y="456"/>
                </a:cubicBezTo>
                <a:cubicBezTo>
                  <a:pt x="1641" y="456"/>
                  <a:pt x="1677" y="487"/>
                  <a:pt x="1679" y="525"/>
                </a:cubicBezTo>
                <a:cubicBezTo>
                  <a:pt x="1680" y="546"/>
                  <a:pt x="1673" y="565"/>
                  <a:pt x="1659" y="580"/>
                </a:cubicBezTo>
                <a:close/>
                <a:moveTo>
                  <a:pt x="146" y="1150"/>
                </a:moveTo>
                <a:cubicBezTo>
                  <a:pt x="146" y="1130"/>
                  <a:pt x="162" y="1113"/>
                  <a:pt x="182" y="1113"/>
                </a:cubicBezTo>
                <a:cubicBezTo>
                  <a:pt x="255" y="1113"/>
                  <a:pt x="255" y="1113"/>
                  <a:pt x="255" y="1113"/>
                </a:cubicBezTo>
                <a:cubicBezTo>
                  <a:pt x="275" y="1113"/>
                  <a:pt x="292" y="1130"/>
                  <a:pt x="292" y="1150"/>
                </a:cubicBezTo>
                <a:cubicBezTo>
                  <a:pt x="292" y="1170"/>
                  <a:pt x="275" y="1186"/>
                  <a:pt x="255" y="1186"/>
                </a:cubicBezTo>
                <a:cubicBezTo>
                  <a:pt x="182" y="1186"/>
                  <a:pt x="182" y="1186"/>
                  <a:pt x="182" y="1186"/>
                </a:cubicBezTo>
                <a:cubicBezTo>
                  <a:pt x="162" y="1186"/>
                  <a:pt x="146" y="1170"/>
                  <a:pt x="146" y="11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6" name="Freeform 196"/>
          <p:cNvSpPr>
            <a:spLocks noEditPoints="1"/>
          </p:cNvSpPr>
          <p:nvPr/>
        </p:nvSpPr>
        <p:spPr bwMode="auto">
          <a:xfrm>
            <a:off x="8436517" y="7460596"/>
            <a:ext cx="830984" cy="830404"/>
          </a:xfrm>
          <a:custGeom>
            <a:avLst/>
            <a:gdLst>
              <a:gd name="T0" fmla="*/ 878 w 1756"/>
              <a:gd name="T1" fmla="*/ 1755 h 1755"/>
              <a:gd name="T2" fmla="*/ 878 w 1756"/>
              <a:gd name="T3" fmla="*/ 0 h 1755"/>
              <a:gd name="T4" fmla="*/ 1683 w 1756"/>
              <a:gd name="T5" fmla="*/ 878 h 1755"/>
              <a:gd name="T6" fmla="*/ 74 w 1756"/>
              <a:gd name="T7" fmla="*/ 878 h 1755"/>
              <a:gd name="T8" fmla="*/ 1683 w 1756"/>
              <a:gd name="T9" fmla="*/ 878 h 1755"/>
              <a:gd name="T10" fmla="*/ 316 w 1756"/>
              <a:gd name="T11" fmla="*/ 413 h 1755"/>
              <a:gd name="T12" fmla="*/ 387 w 1756"/>
              <a:gd name="T13" fmla="*/ 1418 h 1755"/>
              <a:gd name="T14" fmla="*/ 611 w 1756"/>
              <a:gd name="T15" fmla="*/ 1227 h 1755"/>
              <a:gd name="T16" fmla="*/ 439 w 1756"/>
              <a:gd name="T17" fmla="*/ 878 h 1755"/>
              <a:gd name="T18" fmla="*/ 579 w 1756"/>
              <a:gd name="T19" fmla="*/ 558 h 1755"/>
              <a:gd name="T20" fmla="*/ 777 w 1756"/>
              <a:gd name="T21" fmla="*/ 863 h 1755"/>
              <a:gd name="T22" fmla="*/ 878 w 1756"/>
              <a:gd name="T23" fmla="*/ 980 h 1755"/>
              <a:gd name="T24" fmla="*/ 941 w 1756"/>
              <a:gd name="T25" fmla="*/ 1034 h 1755"/>
              <a:gd name="T26" fmla="*/ 960 w 1756"/>
              <a:gd name="T27" fmla="*/ 937 h 1755"/>
              <a:gd name="T28" fmla="*/ 893 w 1756"/>
              <a:gd name="T29" fmla="*/ 777 h 1755"/>
              <a:gd name="T30" fmla="*/ 636 w 1756"/>
              <a:gd name="T31" fmla="*/ 513 h 1755"/>
              <a:gd name="T32" fmla="*/ 1208 w 1756"/>
              <a:gd name="T33" fmla="*/ 589 h 1755"/>
              <a:gd name="T34" fmla="*/ 1176 w 1756"/>
              <a:gd name="T35" fmla="*/ 1199 h 1755"/>
              <a:gd name="T36" fmla="*/ 1348 w 1756"/>
              <a:gd name="T37" fmla="*/ 1438 h 1755"/>
              <a:gd name="T38" fmla="*/ 1610 w 1756"/>
              <a:gd name="T39" fmla="*/ 878 h 1755"/>
              <a:gd name="T40" fmla="*/ 1391 w 1756"/>
              <a:gd name="T41" fmla="*/ 359 h 1755"/>
              <a:gd name="T42" fmla="*/ 366 w 1756"/>
              <a:gd name="T43" fmla="*/ 359 h 1755"/>
              <a:gd name="T44" fmla="*/ 861 w 1756"/>
              <a:gd name="T45" fmla="*/ 854 h 1755"/>
              <a:gd name="T46" fmla="*/ 882 w 1756"/>
              <a:gd name="T47" fmla="*/ 849 h 1755"/>
              <a:gd name="T48" fmla="*/ 895 w 1756"/>
              <a:gd name="T49" fmla="*/ 901 h 1755"/>
              <a:gd name="T50" fmla="*/ 849 w 1756"/>
              <a:gd name="T51" fmla="*/ 873 h 1755"/>
              <a:gd name="T52" fmla="*/ 508 w 1756"/>
              <a:gd name="T53" fmla="*/ 1231 h 1755"/>
              <a:gd name="T54" fmla="*/ 220 w 1756"/>
              <a:gd name="T55" fmla="*/ 878 h 1755"/>
              <a:gd name="T56" fmla="*/ 402 w 1756"/>
              <a:gd name="T57" fmla="*/ 499 h 1755"/>
              <a:gd name="T58" fmla="*/ 366 w 1756"/>
              <a:gd name="T59" fmla="*/ 878 h 1755"/>
              <a:gd name="T60" fmla="*/ 417 w 1756"/>
              <a:gd name="T61" fmla="*/ 410 h 1755"/>
              <a:gd name="T62" fmla="*/ 533 w 1756"/>
              <a:gd name="T63" fmla="*/ 501 h 1755"/>
              <a:gd name="T64" fmla="*/ 1536 w 1756"/>
              <a:gd name="T65" fmla="*/ 878 h 1755"/>
              <a:gd name="T66" fmla="*/ 1252 w 1756"/>
              <a:gd name="T67" fmla="*/ 1226 h 1755"/>
              <a:gd name="T68" fmla="*/ 1285 w 1756"/>
              <a:gd name="T69" fmla="*/ 568 h 1755"/>
              <a:gd name="T70" fmla="*/ 1536 w 1756"/>
              <a:gd name="T71" fmla="*/ 878 h 1755"/>
              <a:gd name="T72" fmla="*/ 878 w 1756"/>
              <a:gd name="T73" fmla="*/ 366 h 1755"/>
              <a:gd name="T74" fmla="*/ 499 w 1756"/>
              <a:gd name="T75" fmla="*/ 341 h 1755"/>
              <a:gd name="T76" fmla="*/ 1340 w 1756"/>
              <a:gd name="T77" fmla="*/ 410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56" h="1755">
                <a:moveTo>
                  <a:pt x="0" y="878"/>
                </a:moveTo>
                <a:cubicBezTo>
                  <a:pt x="0" y="1362"/>
                  <a:pt x="394" y="1755"/>
                  <a:pt x="878" y="1755"/>
                </a:cubicBezTo>
                <a:cubicBezTo>
                  <a:pt x="1362" y="1755"/>
                  <a:pt x="1756" y="1362"/>
                  <a:pt x="1756" y="878"/>
                </a:cubicBezTo>
                <a:cubicBezTo>
                  <a:pt x="1756" y="394"/>
                  <a:pt x="1362" y="0"/>
                  <a:pt x="878" y="0"/>
                </a:cubicBezTo>
                <a:cubicBezTo>
                  <a:pt x="394" y="0"/>
                  <a:pt x="0" y="394"/>
                  <a:pt x="0" y="878"/>
                </a:cubicBezTo>
                <a:close/>
                <a:moveTo>
                  <a:pt x="1683" y="878"/>
                </a:moveTo>
                <a:cubicBezTo>
                  <a:pt x="1683" y="1321"/>
                  <a:pt x="1322" y="1682"/>
                  <a:pt x="878" y="1682"/>
                </a:cubicBezTo>
                <a:cubicBezTo>
                  <a:pt x="434" y="1682"/>
                  <a:pt x="74" y="1321"/>
                  <a:pt x="74" y="878"/>
                </a:cubicBezTo>
                <a:cubicBezTo>
                  <a:pt x="74" y="434"/>
                  <a:pt x="434" y="73"/>
                  <a:pt x="878" y="73"/>
                </a:cubicBezTo>
                <a:cubicBezTo>
                  <a:pt x="1322" y="73"/>
                  <a:pt x="1683" y="434"/>
                  <a:pt x="1683" y="878"/>
                </a:cubicBezTo>
                <a:close/>
                <a:moveTo>
                  <a:pt x="366" y="359"/>
                </a:moveTo>
                <a:cubicBezTo>
                  <a:pt x="316" y="413"/>
                  <a:pt x="316" y="413"/>
                  <a:pt x="316" y="413"/>
                </a:cubicBezTo>
                <a:cubicBezTo>
                  <a:pt x="207" y="544"/>
                  <a:pt x="147" y="708"/>
                  <a:pt x="147" y="878"/>
                </a:cubicBezTo>
                <a:cubicBezTo>
                  <a:pt x="147" y="1082"/>
                  <a:pt x="234" y="1280"/>
                  <a:pt x="387" y="1418"/>
                </a:cubicBezTo>
                <a:cubicBezTo>
                  <a:pt x="414" y="1443"/>
                  <a:pt x="414" y="1443"/>
                  <a:pt x="414" y="1443"/>
                </a:cubicBezTo>
                <a:cubicBezTo>
                  <a:pt x="611" y="1227"/>
                  <a:pt x="611" y="1227"/>
                  <a:pt x="611" y="1227"/>
                </a:cubicBezTo>
                <a:cubicBezTo>
                  <a:pt x="584" y="1202"/>
                  <a:pt x="584" y="1202"/>
                  <a:pt x="584" y="1202"/>
                </a:cubicBezTo>
                <a:cubicBezTo>
                  <a:pt x="492" y="1119"/>
                  <a:pt x="439" y="1000"/>
                  <a:pt x="439" y="878"/>
                </a:cubicBezTo>
                <a:cubicBezTo>
                  <a:pt x="439" y="772"/>
                  <a:pt x="478" y="670"/>
                  <a:pt x="548" y="589"/>
                </a:cubicBezTo>
                <a:cubicBezTo>
                  <a:pt x="558" y="578"/>
                  <a:pt x="568" y="568"/>
                  <a:pt x="579" y="558"/>
                </a:cubicBezTo>
                <a:cubicBezTo>
                  <a:pt x="791" y="824"/>
                  <a:pt x="791" y="824"/>
                  <a:pt x="791" y="824"/>
                </a:cubicBezTo>
                <a:cubicBezTo>
                  <a:pt x="784" y="836"/>
                  <a:pt x="779" y="849"/>
                  <a:pt x="777" y="863"/>
                </a:cubicBezTo>
                <a:cubicBezTo>
                  <a:pt x="769" y="918"/>
                  <a:pt x="807" y="970"/>
                  <a:pt x="863" y="979"/>
                </a:cubicBezTo>
                <a:cubicBezTo>
                  <a:pt x="868" y="979"/>
                  <a:pt x="873" y="980"/>
                  <a:pt x="878" y="980"/>
                </a:cubicBezTo>
                <a:cubicBezTo>
                  <a:pt x="885" y="980"/>
                  <a:pt x="892" y="979"/>
                  <a:pt x="899" y="977"/>
                </a:cubicBezTo>
                <a:cubicBezTo>
                  <a:pt x="941" y="1034"/>
                  <a:pt x="941" y="1034"/>
                  <a:pt x="941" y="1034"/>
                </a:cubicBezTo>
                <a:cubicBezTo>
                  <a:pt x="1000" y="991"/>
                  <a:pt x="1000" y="991"/>
                  <a:pt x="1000" y="991"/>
                </a:cubicBezTo>
                <a:cubicBezTo>
                  <a:pt x="960" y="937"/>
                  <a:pt x="960" y="937"/>
                  <a:pt x="960" y="937"/>
                </a:cubicBezTo>
                <a:cubicBezTo>
                  <a:pt x="970" y="924"/>
                  <a:pt x="977" y="909"/>
                  <a:pt x="979" y="893"/>
                </a:cubicBezTo>
                <a:cubicBezTo>
                  <a:pt x="987" y="837"/>
                  <a:pt x="949" y="785"/>
                  <a:pt x="893" y="777"/>
                </a:cubicBezTo>
                <a:cubicBezTo>
                  <a:pt x="878" y="774"/>
                  <a:pt x="863" y="776"/>
                  <a:pt x="849" y="780"/>
                </a:cubicBezTo>
                <a:cubicBezTo>
                  <a:pt x="636" y="513"/>
                  <a:pt x="636" y="513"/>
                  <a:pt x="636" y="513"/>
                </a:cubicBezTo>
                <a:cubicBezTo>
                  <a:pt x="708" y="465"/>
                  <a:pt x="791" y="439"/>
                  <a:pt x="878" y="439"/>
                </a:cubicBezTo>
                <a:cubicBezTo>
                  <a:pt x="1004" y="439"/>
                  <a:pt x="1125" y="494"/>
                  <a:pt x="1208" y="589"/>
                </a:cubicBezTo>
                <a:cubicBezTo>
                  <a:pt x="1278" y="670"/>
                  <a:pt x="1317" y="772"/>
                  <a:pt x="1317" y="878"/>
                </a:cubicBezTo>
                <a:cubicBezTo>
                  <a:pt x="1317" y="1000"/>
                  <a:pt x="1267" y="1114"/>
                  <a:pt x="1176" y="1199"/>
                </a:cubicBezTo>
                <a:cubicBezTo>
                  <a:pt x="1149" y="1223"/>
                  <a:pt x="1149" y="1223"/>
                  <a:pt x="1149" y="1223"/>
                </a:cubicBezTo>
                <a:cubicBezTo>
                  <a:pt x="1348" y="1438"/>
                  <a:pt x="1348" y="1438"/>
                  <a:pt x="1348" y="1438"/>
                </a:cubicBezTo>
                <a:cubicBezTo>
                  <a:pt x="1375" y="1413"/>
                  <a:pt x="1375" y="1413"/>
                  <a:pt x="1375" y="1413"/>
                </a:cubicBezTo>
                <a:cubicBezTo>
                  <a:pt x="1524" y="1274"/>
                  <a:pt x="1610" y="1079"/>
                  <a:pt x="1610" y="878"/>
                </a:cubicBezTo>
                <a:cubicBezTo>
                  <a:pt x="1610" y="708"/>
                  <a:pt x="1549" y="544"/>
                  <a:pt x="1440" y="413"/>
                </a:cubicBezTo>
                <a:cubicBezTo>
                  <a:pt x="1391" y="359"/>
                  <a:pt x="1391" y="359"/>
                  <a:pt x="1391" y="359"/>
                </a:cubicBezTo>
                <a:cubicBezTo>
                  <a:pt x="1254" y="224"/>
                  <a:pt x="1070" y="146"/>
                  <a:pt x="878" y="146"/>
                </a:cubicBezTo>
                <a:cubicBezTo>
                  <a:pt x="687" y="146"/>
                  <a:pt x="502" y="224"/>
                  <a:pt x="366" y="359"/>
                </a:cubicBezTo>
                <a:close/>
                <a:moveTo>
                  <a:pt x="849" y="873"/>
                </a:moveTo>
                <a:cubicBezTo>
                  <a:pt x="851" y="866"/>
                  <a:pt x="855" y="859"/>
                  <a:pt x="861" y="854"/>
                </a:cubicBezTo>
                <a:cubicBezTo>
                  <a:pt x="866" y="851"/>
                  <a:pt x="872" y="849"/>
                  <a:pt x="878" y="849"/>
                </a:cubicBezTo>
                <a:cubicBezTo>
                  <a:pt x="879" y="849"/>
                  <a:pt x="881" y="849"/>
                  <a:pt x="882" y="849"/>
                </a:cubicBezTo>
                <a:cubicBezTo>
                  <a:pt x="898" y="851"/>
                  <a:pt x="909" y="866"/>
                  <a:pt x="907" y="882"/>
                </a:cubicBezTo>
                <a:cubicBezTo>
                  <a:pt x="906" y="890"/>
                  <a:pt x="902" y="896"/>
                  <a:pt x="895" y="901"/>
                </a:cubicBezTo>
                <a:cubicBezTo>
                  <a:pt x="889" y="906"/>
                  <a:pt x="881" y="907"/>
                  <a:pt x="874" y="906"/>
                </a:cubicBezTo>
                <a:cubicBezTo>
                  <a:pt x="858" y="904"/>
                  <a:pt x="847" y="889"/>
                  <a:pt x="849" y="873"/>
                </a:cubicBezTo>
                <a:close/>
                <a:moveTo>
                  <a:pt x="366" y="878"/>
                </a:moveTo>
                <a:cubicBezTo>
                  <a:pt x="366" y="1009"/>
                  <a:pt x="418" y="1136"/>
                  <a:pt x="508" y="1231"/>
                </a:cubicBezTo>
                <a:cubicBezTo>
                  <a:pt x="410" y="1339"/>
                  <a:pt x="410" y="1339"/>
                  <a:pt x="410" y="1339"/>
                </a:cubicBezTo>
                <a:cubicBezTo>
                  <a:pt x="289" y="1216"/>
                  <a:pt x="220" y="1050"/>
                  <a:pt x="220" y="878"/>
                </a:cubicBezTo>
                <a:cubicBezTo>
                  <a:pt x="220" y="727"/>
                  <a:pt x="272" y="581"/>
                  <a:pt x="367" y="464"/>
                </a:cubicBezTo>
                <a:cubicBezTo>
                  <a:pt x="402" y="499"/>
                  <a:pt x="402" y="499"/>
                  <a:pt x="402" y="499"/>
                </a:cubicBezTo>
                <a:cubicBezTo>
                  <a:pt x="471" y="568"/>
                  <a:pt x="471" y="568"/>
                  <a:pt x="471" y="568"/>
                </a:cubicBezTo>
                <a:cubicBezTo>
                  <a:pt x="403" y="657"/>
                  <a:pt x="366" y="766"/>
                  <a:pt x="366" y="878"/>
                </a:cubicBezTo>
                <a:close/>
                <a:moveTo>
                  <a:pt x="520" y="513"/>
                </a:moveTo>
                <a:cubicBezTo>
                  <a:pt x="417" y="410"/>
                  <a:pt x="417" y="410"/>
                  <a:pt x="417" y="410"/>
                </a:cubicBezTo>
                <a:cubicBezTo>
                  <a:pt x="425" y="402"/>
                  <a:pt x="434" y="394"/>
                  <a:pt x="442" y="387"/>
                </a:cubicBezTo>
                <a:cubicBezTo>
                  <a:pt x="533" y="501"/>
                  <a:pt x="533" y="501"/>
                  <a:pt x="533" y="501"/>
                </a:cubicBezTo>
                <a:cubicBezTo>
                  <a:pt x="529" y="505"/>
                  <a:pt x="524" y="509"/>
                  <a:pt x="520" y="513"/>
                </a:cubicBezTo>
                <a:close/>
                <a:moveTo>
                  <a:pt x="1536" y="878"/>
                </a:moveTo>
                <a:cubicBezTo>
                  <a:pt x="1536" y="1049"/>
                  <a:pt x="1471" y="1210"/>
                  <a:pt x="1352" y="1334"/>
                </a:cubicBezTo>
                <a:cubicBezTo>
                  <a:pt x="1252" y="1226"/>
                  <a:pt x="1252" y="1226"/>
                  <a:pt x="1252" y="1226"/>
                </a:cubicBezTo>
                <a:cubicBezTo>
                  <a:pt x="1340" y="1132"/>
                  <a:pt x="1390" y="1007"/>
                  <a:pt x="1390" y="878"/>
                </a:cubicBezTo>
                <a:cubicBezTo>
                  <a:pt x="1390" y="766"/>
                  <a:pt x="1353" y="657"/>
                  <a:pt x="1285" y="568"/>
                </a:cubicBezTo>
                <a:cubicBezTo>
                  <a:pt x="1389" y="464"/>
                  <a:pt x="1389" y="464"/>
                  <a:pt x="1389" y="464"/>
                </a:cubicBezTo>
                <a:cubicBezTo>
                  <a:pt x="1484" y="581"/>
                  <a:pt x="1536" y="727"/>
                  <a:pt x="1536" y="878"/>
                </a:cubicBezTo>
                <a:close/>
                <a:moveTo>
                  <a:pt x="1237" y="513"/>
                </a:moveTo>
                <a:cubicBezTo>
                  <a:pt x="1141" y="419"/>
                  <a:pt x="1012" y="366"/>
                  <a:pt x="878" y="366"/>
                </a:cubicBezTo>
                <a:cubicBezTo>
                  <a:pt x="775" y="366"/>
                  <a:pt x="675" y="398"/>
                  <a:pt x="590" y="455"/>
                </a:cubicBezTo>
                <a:cubicBezTo>
                  <a:pt x="499" y="341"/>
                  <a:pt x="499" y="341"/>
                  <a:pt x="499" y="341"/>
                </a:cubicBezTo>
                <a:cubicBezTo>
                  <a:pt x="610" y="263"/>
                  <a:pt x="742" y="219"/>
                  <a:pt x="878" y="219"/>
                </a:cubicBezTo>
                <a:cubicBezTo>
                  <a:pt x="1050" y="219"/>
                  <a:pt x="1217" y="288"/>
                  <a:pt x="1340" y="410"/>
                </a:cubicBezTo>
                <a:lnTo>
                  <a:pt x="1237" y="5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9" name="Freeform 199"/>
          <p:cNvSpPr>
            <a:spLocks noEditPoints="1"/>
          </p:cNvSpPr>
          <p:nvPr/>
        </p:nvSpPr>
        <p:spPr bwMode="auto">
          <a:xfrm>
            <a:off x="19637103" y="7461322"/>
            <a:ext cx="829244" cy="828952"/>
          </a:xfrm>
          <a:custGeom>
            <a:avLst/>
            <a:gdLst>
              <a:gd name="T0" fmla="*/ 329 w 1752"/>
              <a:gd name="T1" fmla="*/ 876 h 1752"/>
              <a:gd name="T2" fmla="*/ 1424 w 1752"/>
              <a:gd name="T3" fmla="*/ 876 h 1752"/>
              <a:gd name="T4" fmla="*/ 913 w 1752"/>
              <a:gd name="T5" fmla="*/ 403 h 1752"/>
              <a:gd name="T6" fmla="*/ 977 w 1752"/>
              <a:gd name="T7" fmla="*/ 724 h 1752"/>
              <a:gd name="T8" fmla="*/ 913 w 1752"/>
              <a:gd name="T9" fmla="*/ 403 h 1752"/>
              <a:gd name="T10" fmla="*/ 840 w 1752"/>
              <a:gd name="T11" fmla="*/ 697 h 1752"/>
              <a:gd name="T12" fmla="*/ 568 w 1752"/>
              <a:gd name="T13" fmla="*/ 516 h 1752"/>
              <a:gd name="T14" fmla="*/ 516 w 1752"/>
              <a:gd name="T15" fmla="*/ 568 h 1752"/>
              <a:gd name="T16" fmla="*/ 698 w 1752"/>
              <a:gd name="T17" fmla="*/ 840 h 1752"/>
              <a:gd name="T18" fmla="*/ 516 w 1752"/>
              <a:gd name="T19" fmla="*/ 568 h 1752"/>
              <a:gd name="T20" fmla="*/ 698 w 1752"/>
              <a:gd name="T21" fmla="*/ 913 h 1752"/>
              <a:gd name="T22" fmla="*/ 517 w 1752"/>
              <a:gd name="T23" fmla="*/ 1184 h 1752"/>
              <a:gd name="T24" fmla="*/ 840 w 1752"/>
              <a:gd name="T25" fmla="*/ 1349 h 1752"/>
              <a:gd name="T26" fmla="*/ 776 w 1752"/>
              <a:gd name="T27" fmla="*/ 1028 h 1752"/>
              <a:gd name="T28" fmla="*/ 840 w 1752"/>
              <a:gd name="T29" fmla="*/ 1349 h 1752"/>
              <a:gd name="T30" fmla="*/ 876 w 1752"/>
              <a:gd name="T31" fmla="*/ 767 h 1752"/>
              <a:gd name="T32" fmla="*/ 876 w 1752"/>
              <a:gd name="T33" fmla="*/ 986 h 1752"/>
              <a:gd name="T34" fmla="*/ 913 w 1752"/>
              <a:gd name="T35" fmla="*/ 1349 h 1752"/>
              <a:gd name="T36" fmla="*/ 977 w 1752"/>
              <a:gd name="T37" fmla="*/ 1028 h 1752"/>
              <a:gd name="T38" fmla="*/ 913 w 1752"/>
              <a:gd name="T39" fmla="*/ 1349 h 1752"/>
              <a:gd name="T40" fmla="*/ 1028 w 1752"/>
              <a:gd name="T41" fmla="*/ 977 h 1752"/>
              <a:gd name="T42" fmla="*/ 1349 w 1752"/>
              <a:gd name="T43" fmla="*/ 913 h 1752"/>
              <a:gd name="T44" fmla="*/ 1055 w 1752"/>
              <a:gd name="T45" fmla="*/ 840 h 1752"/>
              <a:gd name="T46" fmla="*/ 1236 w 1752"/>
              <a:gd name="T47" fmla="*/ 568 h 1752"/>
              <a:gd name="T48" fmla="*/ 1055 w 1752"/>
              <a:gd name="T49" fmla="*/ 840 h 1752"/>
              <a:gd name="T50" fmla="*/ 913 w 1752"/>
              <a:gd name="T51" fmla="*/ 0 h 1752"/>
              <a:gd name="T52" fmla="*/ 840 w 1752"/>
              <a:gd name="T53" fmla="*/ 111 h 1752"/>
              <a:gd name="T54" fmla="*/ 283 w 1752"/>
              <a:gd name="T55" fmla="*/ 231 h 1752"/>
              <a:gd name="T56" fmla="*/ 310 w 1752"/>
              <a:gd name="T57" fmla="*/ 361 h 1752"/>
              <a:gd name="T58" fmla="*/ 0 w 1752"/>
              <a:gd name="T59" fmla="*/ 840 h 1752"/>
              <a:gd name="T60" fmla="*/ 112 w 1752"/>
              <a:gd name="T61" fmla="*/ 913 h 1752"/>
              <a:gd name="T62" fmla="*/ 231 w 1752"/>
              <a:gd name="T63" fmla="*/ 1470 h 1752"/>
              <a:gd name="T64" fmla="*/ 362 w 1752"/>
              <a:gd name="T65" fmla="*/ 1442 h 1752"/>
              <a:gd name="T66" fmla="*/ 840 w 1752"/>
              <a:gd name="T67" fmla="*/ 1752 h 1752"/>
              <a:gd name="T68" fmla="*/ 913 w 1752"/>
              <a:gd name="T69" fmla="*/ 1641 h 1752"/>
              <a:gd name="T70" fmla="*/ 1470 w 1752"/>
              <a:gd name="T71" fmla="*/ 1521 h 1752"/>
              <a:gd name="T72" fmla="*/ 1443 w 1752"/>
              <a:gd name="T73" fmla="*/ 1391 h 1752"/>
              <a:gd name="T74" fmla="*/ 1752 w 1752"/>
              <a:gd name="T75" fmla="*/ 913 h 1752"/>
              <a:gd name="T76" fmla="*/ 1641 w 1752"/>
              <a:gd name="T77" fmla="*/ 840 h 1752"/>
              <a:gd name="T78" fmla="*/ 1522 w 1752"/>
              <a:gd name="T79" fmla="*/ 282 h 1752"/>
              <a:gd name="T80" fmla="*/ 1391 w 1752"/>
              <a:gd name="T81" fmla="*/ 310 h 1752"/>
              <a:gd name="T82" fmla="*/ 1570 w 1752"/>
              <a:gd name="T83" fmla="*/ 876 h 1752"/>
              <a:gd name="T84" fmla="*/ 183 w 1752"/>
              <a:gd name="T85" fmla="*/ 885 h 1752"/>
              <a:gd name="T86" fmla="*/ 183 w 1752"/>
              <a:gd name="T87" fmla="*/ 876 h 1752"/>
              <a:gd name="T88" fmla="*/ 1570 w 1752"/>
              <a:gd name="T89" fmla="*/ 876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52" h="1752">
                <a:moveTo>
                  <a:pt x="876" y="329"/>
                </a:moveTo>
                <a:cubicBezTo>
                  <a:pt x="574" y="329"/>
                  <a:pt x="329" y="574"/>
                  <a:pt x="329" y="876"/>
                </a:cubicBezTo>
                <a:cubicBezTo>
                  <a:pt x="329" y="1178"/>
                  <a:pt x="574" y="1424"/>
                  <a:pt x="876" y="1424"/>
                </a:cubicBezTo>
                <a:cubicBezTo>
                  <a:pt x="1178" y="1424"/>
                  <a:pt x="1424" y="1178"/>
                  <a:pt x="1424" y="876"/>
                </a:cubicBezTo>
                <a:cubicBezTo>
                  <a:pt x="1424" y="574"/>
                  <a:pt x="1178" y="329"/>
                  <a:pt x="876" y="329"/>
                </a:cubicBezTo>
                <a:close/>
                <a:moveTo>
                  <a:pt x="913" y="403"/>
                </a:moveTo>
                <a:cubicBezTo>
                  <a:pt x="1016" y="411"/>
                  <a:pt x="1110" y="452"/>
                  <a:pt x="1185" y="516"/>
                </a:cubicBezTo>
                <a:cubicBezTo>
                  <a:pt x="977" y="724"/>
                  <a:pt x="977" y="724"/>
                  <a:pt x="977" y="724"/>
                </a:cubicBezTo>
                <a:cubicBezTo>
                  <a:pt x="958" y="711"/>
                  <a:pt x="936" y="702"/>
                  <a:pt x="913" y="697"/>
                </a:cubicBezTo>
                <a:lnTo>
                  <a:pt x="913" y="403"/>
                </a:lnTo>
                <a:close/>
                <a:moveTo>
                  <a:pt x="840" y="403"/>
                </a:moveTo>
                <a:cubicBezTo>
                  <a:pt x="840" y="697"/>
                  <a:pt x="840" y="697"/>
                  <a:pt x="840" y="697"/>
                </a:cubicBezTo>
                <a:cubicBezTo>
                  <a:pt x="817" y="702"/>
                  <a:pt x="795" y="711"/>
                  <a:pt x="776" y="724"/>
                </a:cubicBezTo>
                <a:cubicBezTo>
                  <a:pt x="568" y="516"/>
                  <a:pt x="568" y="516"/>
                  <a:pt x="568" y="516"/>
                </a:cubicBezTo>
                <a:cubicBezTo>
                  <a:pt x="642" y="452"/>
                  <a:pt x="737" y="411"/>
                  <a:pt x="840" y="403"/>
                </a:cubicBezTo>
                <a:close/>
                <a:moveTo>
                  <a:pt x="516" y="568"/>
                </a:moveTo>
                <a:cubicBezTo>
                  <a:pt x="724" y="776"/>
                  <a:pt x="724" y="776"/>
                  <a:pt x="724" y="776"/>
                </a:cubicBezTo>
                <a:cubicBezTo>
                  <a:pt x="712" y="795"/>
                  <a:pt x="702" y="816"/>
                  <a:pt x="698" y="840"/>
                </a:cubicBezTo>
                <a:cubicBezTo>
                  <a:pt x="404" y="840"/>
                  <a:pt x="404" y="840"/>
                  <a:pt x="404" y="840"/>
                </a:cubicBezTo>
                <a:cubicBezTo>
                  <a:pt x="412" y="736"/>
                  <a:pt x="453" y="642"/>
                  <a:pt x="516" y="568"/>
                </a:cubicBezTo>
                <a:close/>
                <a:moveTo>
                  <a:pt x="404" y="913"/>
                </a:moveTo>
                <a:cubicBezTo>
                  <a:pt x="698" y="913"/>
                  <a:pt x="698" y="913"/>
                  <a:pt x="698" y="913"/>
                </a:cubicBezTo>
                <a:cubicBezTo>
                  <a:pt x="702" y="936"/>
                  <a:pt x="712" y="958"/>
                  <a:pt x="724" y="977"/>
                </a:cubicBezTo>
                <a:cubicBezTo>
                  <a:pt x="517" y="1184"/>
                  <a:pt x="517" y="1184"/>
                  <a:pt x="517" y="1184"/>
                </a:cubicBezTo>
                <a:cubicBezTo>
                  <a:pt x="453" y="1110"/>
                  <a:pt x="412" y="1016"/>
                  <a:pt x="404" y="913"/>
                </a:cubicBezTo>
                <a:close/>
                <a:moveTo>
                  <a:pt x="840" y="1349"/>
                </a:moveTo>
                <a:cubicBezTo>
                  <a:pt x="737" y="1341"/>
                  <a:pt x="642" y="1300"/>
                  <a:pt x="568" y="1236"/>
                </a:cubicBezTo>
                <a:cubicBezTo>
                  <a:pt x="776" y="1028"/>
                  <a:pt x="776" y="1028"/>
                  <a:pt x="776" y="1028"/>
                </a:cubicBezTo>
                <a:cubicBezTo>
                  <a:pt x="795" y="1041"/>
                  <a:pt x="817" y="1050"/>
                  <a:pt x="840" y="1055"/>
                </a:cubicBezTo>
                <a:lnTo>
                  <a:pt x="840" y="1349"/>
                </a:lnTo>
                <a:close/>
                <a:moveTo>
                  <a:pt x="767" y="876"/>
                </a:moveTo>
                <a:cubicBezTo>
                  <a:pt x="767" y="816"/>
                  <a:pt x="816" y="767"/>
                  <a:pt x="876" y="767"/>
                </a:cubicBezTo>
                <a:cubicBezTo>
                  <a:pt x="937" y="767"/>
                  <a:pt x="986" y="816"/>
                  <a:pt x="986" y="876"/>
                </a:cubicBezTo>
                <a:cubicBezTo>
                  <a:pt x="986" y="936"/>
                  <a:pt x="937" y="986"/>
                  <a:pt x="876" y="986"/>
                </a:cubicBezTo>
                <a:cubicBezTo>
                  <a:pt x="816" y="986"/>
                  <a:pt x="767" y="936"/>
                  <a:pt x="767" y="876"/>
                </a:cubicBezTo>
                <a:close/>
                <a:moveTo>
                  <a:pt x="913" y="1349"/>
                </a:moveTo>
                <a:cubicBezTo>
                  <a:pt x="913" y="1055"/>
                  <a:pt x="913" y="1055"/>
                  <a:pt x="913" y="1055"/>
                </a:cubicBezTo>
                <a:cubicBezTo>
                  <a:pt x="936" y="1050"/>
                  <a:pt x="958" y="1041"/>
                  <a:pt x="977" y="1028"/>
                </a:cubicBezTo>
                <a:cubicBezTo>
                  <a:pt x="1185" y="1236"/>
                  <a:pt x="1185" y="1236"/>
                  <a:pt x="1185" y="1236"/>
                </a:cubicBezTo>
                <a:cubicBezTo>
                  <a:pt x="1110" y="1300"/>
                  <a:pt x="1016" y="1341"/>
                  <a:pt x="913" y="1349"/>
                </a:cubicBezTo>
                <a:close/>
                <a:moveTo>
                  <a:pt x="1236" y="1184"/>
                </a:moveTo>
                <a:cubicBezTo>
                  <a:pt x="1028" y="977"/>
                  <a:pt x="1028" y="977"/>
                  <a:pt x="1028" y="977"/>
                </a:cubicBezTo>
                <a:cubicBezTo>
                  <a:pt x="1041" y="957"/>
                  <a:pt x="1050" y="936"/>
                  <a:pt x="1055" y="913"/>
                </a:cubicBezTo>
                <a:cubicBezTo>
                  <a:pt x="1349" y="913"/>
                  <a:pt x="1349" y="913"/>
                  <a:pt x="1349" y="913"/>
                </a:cubicBezTo>
                <a:cubicBezTo>
                  <a:pt x="1341" y="1016"/>
                  <a:pt x="1300" y="1110"/>
                  <a:pt x="1236" y="1184"/>
                </a:cubicBezTo>
                <a:close/>
                <a:moveTo>
                  <a:pt x="1055" y="840"/>
                </a:moveTo>
                <a:cubicBezTo>
                  <a:pt x="1050" y="816"/>
                  <a:pt x="1041" y="795"/>
                  <a:pt x="1029" y="776"/>
                </a:cubicBezTo>
                <a:cubicBezTo>
                  <a:pt x="1236" y="568"/>
                  <a:pt x="1236" y="568"/>
                  <a:pt x="1236" y="568"/>
                </a:cubicBezTo>
                <a:cubicBezTo>
                  <a:pt x="1300" y="642"/>
                  <a:pt x="1341" y="736"/>
                  <a:pt x="1349" y="840"/>
                </a:cubicBezTo>
                <a:lnTo>
                  <a:pt x="1055" y="840"/>
                </a:lnTo>
                <a:close/>
                <a:moveTo>
                  <a:pt x="913" y="111"/>
                </a:moveTo>
                <a:cubicBezTo>
                  <a:pt x="913" y="0"/>
                  <a:pt x="913" y="0"/>
                  <a:pt x="913" y="0"/>
                </a:cubicBezTo>
                <a:cubicBezTo>
                  <a:pt x="840" y="0"/>
                  <a:pt x="840" y="0"/>
                  <a:pt x="840" y="0"/>
                </a:cubicBezTo>
                <a:cubicBezTo>
                  <a:pt x="840" y="111"/>
                  <a:pt x="840" y="111"/>
                  <a:pt x="840" y="111"/>
                </a:cubicBezTo>
                <a:cubicBezTo>
                  <a:pt x="656" y="120"/>
                  <a:pt x="489" y="194"/>
                  <a:pt x="362" y="310"/>
                </a:cubicBezTo>
                <a:cubicBezTo>
                  <a:pt x="283" y="231"/>
                  <a:pt x="283" y="231"/>
                  <a:pt x="283" y="231"/>
                </a:cubicBezTo>
                <a:cubicBezTo>
                  <a:pt x="231" y="282"/>
                  <a:pt x="231" y="282"/>
                  <a:pt x="231" y="282"/>
                </a:cubicBezTo>
                <a:cubicBezTo>
                  <a:pt x="310" y="361"/>
                  <a:pt x="310" y="361"/>
                  <a:pt x="310" y="361"/>
                </a:cubicBezTo>
                <a:cubicBezTo>
                  <a:pt x="194" y="489"/>
                  <a:pt x="120" y="656"/>
                  <a:pt x="112" y="840"/>
                </a:cubicBezTo>
                <a:cubicBezTo>
                  <a:pt x="0" y="840"/>
                  <a:pt x="0" y="840"/>
                  <a:pt x="0" y="840"/>
                </a:cubicBezTo>
                <a:cubicBezTo>
                  <a:pt x="0" y="913"/>
                  <a:pt x="0" y="913"/>
                  <a:pt x="0" y="913"/>
                </a:cubicBezTo>
                <a:cubicBezTo>
                  <a:pt x="112" y="913"/>
                  <a:pt x="112" y="913"/>
                  <a:pt x="112" y="913"/>
                </a:cubicBezTo>
                <a:cubicBezTo>
                  <a:pt x="120" y="1096"/>
                  <a:pt x="194" y="1262"/>
                  <a:pt x="311" y="1390"/>
                </a:cubicBezTo>
                <a:cubicBezTo>
                  <a:pt x="231" y="1470"/>
                  <a:pt x="231" y="1470"/>
                  <a:pt x="231" y="1470"/>
                </a:cubicBezTo>
                <a:cubicBezTo>
                  <a:pt x="283" y="1521"/>
                  <a:pt x="283" y="1521"/>
                  <a:pt x="283" y="1521"/>
                </a:cubicBezTo>
                <a:cubicBezTo>
                  <a:pt x="362" y="1442"/>
                  <a:pt x="362" y="1442"/>
                  <a:pt x="362" y="1442"/>
                </a:cubicBezTo>
                <a:cubicBezTo>
                  <a:pt x="490" y="1558"/>
                  <a:pt x="657" y="1632"/>
                  <a:pt x="840" y="1641"/>
                </a:cubicBezTo>
                <a:cubicBezTo>
                  <a:pt x="840" y="1752"/>
                  <a:pt x="840" y="1752"/>
                  <a:pt x="840" y="1752"/>
                </a:cubicBezTo>
                <a:cubicBezTo>
                  <a:pt x="913" y="1752"/>
                  <a:pt x="913" y="1752"/>
                  <a:pt x="913" y="1752"/>
                </a:cubicBezTo>
                <a:cubicBezTo>
                  <a:pt x="913" y="1641"/>
                  <a:pt x="913" y="1641"/>
                  <a:pt x="913" y="1641"/>
                </a:cubicBezTo>
                <a:cubicBezTo>
                  <a:pt x="1097" y="1632"/>
                  <a:pt x="1263" y="1559"/>
                  <a:pt x="1391" y="1442"/>
                </a:cubicBezTo>
                <a:cubicBezTo>
                  <a:pt x="1470" y="1521"/>
                  <a:pt x="1470" y="1521"/>
                  <a:pt x="1470" y="1521"/>
                </a:cubicBezTo>
                <a:cubicBezTo>
                  <a:pt x="1522" y="1470"/>
                  <a:pt x="1522" y="1470"/>
                  <a:pt x="1522" y="1470"/>
                </a:cubicBezTo>
                <a:cubicBezTo>
                  <a:pt x="1443" y="1391"/>
                  <a:pt x="1443" y="1391"/>
                  <a:pt x="1443" y="1391"/>
                </a:cubicBezTo>
                <a:cubicBezTo>
                  <a:pt x="1559" y="1263"/>
                  <a:pt x="1632" y="1096"/>
                  <a:pt x="1641" y="913"/>
                </a:cubicBezTo>
                <a:cubicBezTo>
                  <a:pt x="1752" y="913"/>
                  <a:pt x="1752" y="913"/>
                  <a:pt x="1752" y="913"/>
                </a:cubicBezTo>
                <a:cubicBezTo>
                  <a:pt x="1752" y="840"/>
                  <a:pt x="1752" y="840"/>
                  <a:pt x="1752" y="840"/>
                </a:cubicBezTo>
                <a:cubicBezTo>
                  <a:pt x="1641" y="840"/>
                  <a:pt x="1641" y="840"/>
                  <a:pt x="1641" y="840"/>
                </a:cubicBezTo>
                <a:cubicBezTo>
                  <a:pt x="1632" y="656"/>
                  <a:pt x="1559" y="489"/>
                  <a:pt x="1443" y="361"/>
                </a:cubicBezTo>
                <a:cubicBezTo>
                  <a:pt x="1522" y="282"/>
                  <a:pt x="1522" y="282"/>
                  <a:pt x="1522" y="282"/>
                </a:cubicBezTo>
                <a:cubicBezTo>
                  <a:pt x="1470" y="231"/>
                  <a:pt x="1470" y="231"/>
                  <a:pt x="1470" y="231"/>
                </a:cubicBezTo>
                <a:cubicBezTo>
                  <a:pt x="1391" y="310"/>
                  <a:pt x="1391" y="310"/>
                  <a:pt x="1391" y="310"/>
                </a:cubicBezTo>
                <a:cubicBezTo>
                  <a:pt x="1263" y="194"/>
                  <a:pt x="1097" y="120"/>
                  <a:pt x="913" y="111"/>
                </a:cubicBezTo>
                <a:close/>
                <a:moveTo>
                  <a:pt x="1570" y="876"/>
                </a:moveTo>
                <a:cubicBezTo>
                  <a:pt x="1570" y="1258"/>
                  <a:pt x="1259" y="1570"/>
                  <a:pt x="876" y="1570"/>
                </a:cubicBezTo>
                <a:cubicBezTo>
                  <a:pt x="499" y="1570"/>
                  <a:pt x="188" y="1263"/>
                  <a:pt x="183" y="885"/>
                </a:cubicBezTo>
                <a:cubicBezTo>
                  <a:pt x="183" y="885"/>
                  <a:pt x="183" y="885"/>
                  <a:pt x="183" y="885"/>
                </a:cubicBezTo>
                <a:cubicBezTo>
                  <a:pt x="183" y="876"/>
                  <a:pt x="183" y="876"/>
                  <a:pt x="183" y="876"/>
                </a:cubicBezTo>
                <a:cubicBezTo>
                  <a:pt x="183" y="494"/>
                  <a:pt x="494" y="183"/>
                  <a:pt x="876" y="183"/>
                </a:cubicBezTo>
                <a:cubicBezTo>
                  <a:pt x="1259" y="183"/>
                  <a:pt x="1570" y="494"/>
                  <a:pt x="1570" y="8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7" name="Freeform 217"/>
          <p:cNvSpPr>
            <a:spLocks noEditPoints="1"/>
          </p:cNvSpPr>
          <p:nvPr/>
        </p:nvSpPr>
        <p:spPr bwMode="auto">
          <a:xfrm>
            <a:off x="10681681" y="7459148"/>
            <a:ext cx="830112" cy="833300"/>
          </a:xfrm>
          <a:custGeom>
            <a:avLst/>
            <a:gdLst>
              <a:gd name="T0" fmla="*/ 402 w 1754"/>
              <a:gd name="T1" fmla="*/ 1063 h 1761"/>
              <a:gd name="T2" fmla="*/ 621 w 1754"/>
              <a:gd name="T3" fmla="*/ 1063 h 1761"/>
              <a:gd name="T4" fmla="*/ 621 w 1754"/>
              <a:gd name="T5" fmla="*/ 463 h 1761"/>
              <a:gd name="T6" fmla="*/ 402 w 1754"/>
              <a:gd name="T7" fmla="*/ 463 h 1761"/>
              <a:gd name="T8" fmla="*/ 402 w 1754"/>
              <a:gd name="T9" fmla="*/ 1063 h 1761"/>
              <a:gd name="T10" fmla="*/ 475 w 1754"/>
              <a:gd name="T11" fmla="*/ 536 h 1761"/>
              <a:gd name="T12" fmla="*/ 548 w 1754"/>
              <a:gd name="T13" fmla="*/ 536 h 1761"/>
              <a:gd name="T14" fmla="*/ 548 w 1754"/>
              <a:gd name="T15" fmla="*/ 990 h 1761"/>
              <a:gd name="T16" fmla="*/ 475 w 1754"/>
              <a:gd name="T17" fmla="*/ 990 h 1761"/>
              <a:gd name="T18" fmla="*/ 475 w 1754"/>
              <a:gd name="T19" fmla="*/ 536 h 1761"/>
              <a:gd name="T20" fmla="*/ 767 w 1754"/>
              <a:gd name="T21" fmla="*/ 1063 h 1761"/>
              <a:gd name="T22" fmla="*/ 986 w 1754"/>
              <a:gd name="T23" fmla="*/ 1063 h 1761"/>
              <a:gd name="T24" fmla="*/ 986 w 1754"/>
              <a:gd name="T25" fmla="*/ 367 h 1761"/>
              <a:gd name="T26" fmla="*/ 767 w 1754"/>
              <a:gd name="T27" fmla="*/ 367 h 1761"/>
              <a:gd name="T28" fmla="*/ 767 w 1754"/>
              <a:gd name="T29" fmla="*/ 1063 h 1761"/>
              <a:gd name="T30" fmla="*/ 840 w 1754"/>
              <a:gd name="T31" fmla="*/ 440 h 1761"/>
              <a:gd name="T32" fmla="*/ 913 w 1754"/>
              <a:gd name="T33" fmla="*/ 440 h 1761"/>
              <a:gd name="T34" fmla="*/ 913 w 1754"/>
              <a:gd name="T35" fmla="*/ 990 h 1761"/>
              <a:gd name="T36" fmla="*/ 840 w 1754"/>
              <a:gd name="T37" fmla="*/ 990 h 1761"/>
              <a:gd name="T38" fmla="*/ 840 w 1754"/>
              <a:gd name="T39" fmla="*/ 440 h 1761"/>
              <a:gd name="T40" fmla="*/ 1133 w 1754"/>
              <a:gd name="T41" fmla="*/ 1063 h 1761"/>
              <a:gd name="T42" fmla="*/ 1352 w 1754"/>
              <a:gd name="T43" fmla="*/ 1063 h 1761"/>
              <a:gd name="T44" fmla="*/ 1352 w 1754"/>
              <a:gd name="T45" fmla="*/ 607 h 1761"/>
              <a:gd name="T46" fmla="*/ 1133 w 1754"/>
              <a:gd name="T47" fmla="*/ 607 h 1761"/>
              <a:gd name="T48" fmla="*/ 1133 w 1754"/>
              <a:gd name="T49" fmla="*/ 1063 h 1761"/>
              <a:gd name="T50" fmla="*/ 1206 w 1754"/>
              <a:gd name="T51" fmla="*/ 680 h 1761"/>
              <a:gd name="T52" fmla="*/ 1279 w 1754"/>
              <a:gd name="T53" fmla="*/ 680 h 1761"/>
              <a:gd name="T54" fmla="*/ 1279 w 1754"/>
              <a:gd name="T55" fmla="*/ 990 h 1761"/>
              <a:gd name="T56" fmla="*/ 1206 w 1754"/>
              <a:gd name="T57" fmla="*/ 990 h 1761"/>
              <a:gd name="T58" fmla="*/ 1206 w 1754"/>
              <a:gd name="T59" fmla="*/ 680 h 1761"/>
              <a:gd name="T60" fmla="*/ 0 w 1754"/>
              <a:gd name="T61" fmla="*/ 73 h 1761"/>
              <a:gd name="T62" fmla="*/ 109 w 1754"/>
              <a:gd name="T63" fmla="*/ 73 h 1761"/>
              <a:gd name="T64" fmla="*/ 109 w 1754"/>
              <a:gd name="T65" fmla="*/ 1317 h 1761"/>
              <a:gd name="T66" fmla="*/ 0 w 1754"/>
              <a:gd name="T67" fmla="*/ 1317 h 1761"/>
              <a:gd name="T68" fmla="*/ 0 w 1754"/>
              <a:gd name="T69" fmla="*/ 1390 h 1761"/>
              <a:gd name="T70" fmla="*/ 810 w 1754"/>
              <a:gd name="T71" fmla="*/ 1390 h 1761"/>
              <a:gd name="T72" fmla="*/ 638 w 1754"/>
              <a:gd name="T73" fmla="*/ 1702 h 1761"/>
              <a:gd name="T74" fmla="*/ 652 w 1754"/>
              <a:gd name="T75" fmla="*/ 1751 h 1761"/>
              <a:gd name="T76" fmla="*/ 702 w 1754"/>
              <a:gd name="T77" fmla="*/ 1737 h 1761"/>
              <a:gd name="T78" fmla="*/ 873 w 1754"/>
              <a:gd name="T79" fmla="*/ 1427 h 1761"/>
              <a:gd name="T80" fmla="*/ 881 w 1754"/>
              <a:gd name="T81" fmla="*/ 1427 h 1761"/>
              <a:gd name="T82" fmla="*/ 1052 w 1754"/>
              <a:gd name="T83" fmla="*/ 1737 h 1761"/>
              <a:gd name="T84" fmla="*/ 1084 w 1754"/>
              <a:gd name="T85" fmla="*/ 1756 h 1761"/>
              <a:gd name="T86" fmla="*/ 1101 w 1754"/>
              <a:gd name="T87" fmla="*/ 1751 h 1761"/>
              <a:gd name="T88" fmla="*/ 1116 w 1754"/>
              <a:gd name="T89" fmla="*/ 1702 h 1761"/>
              <a:gd name="T90" fmla="*/ 944 w 1754"/>
              <a:gd name="T91" fmla="*/ 1390 h 1761"/>
              <a:gd name="T92" fmla="*/ 1754 w 1754"/>
              <a:gd name="T93" fmla="*/ 1390 h 1761"/>
              <a:gd name="T94" fmla="*/ 1754 w 1754"/>
              <a:gd name="T95" fmla="*/ 1317 h 1761"/>
              <a:gd name="T96" fmla="*/ 1644 w 1754"/>
              <a:gd name="T97" fmla="*/ 1317 h 1761"/>
              <a:gd name="T98" fmla="*/ 1644 w 1754"/>
              <a:gd name="T99" fmla="*/ 73 h 1761"/>
              <a:gd name="T100" fmla="*/ 1754 w 1754"/>
              <a:gd name="T101" fmla="*/ 73 h 1761"/>
              <a:gd name="T102" fmla="*/ 1754 w 1754"/>
              <a:gd name="T103" fmla="*/ 0 h 1761"/>
              <a:gd name="T104" fmla="*/ 0 w 1754"/>
              <a:gd name="T105" fmla="*/ 0 h 1761"/>
              <a:gd name="T106" fmla="*/ 0 w 1754"/>
              <a:gd name="T107" fmla="*/ 73 h 1761"/>
              <a:gd name="T108" fmla="*/ 182 w 1754"/>
              <a:gd name="T109" fmla="*/ 73 h 1761"/>
              <a:gd name="T110" fmla="*/ 1571 w 1754"/>
              <a:gd name="T111" fmla="*/ 73 h 1761"/>
              <a:gd name="T112" fmla="*/ 1571 w 1754"/>
              <a:gd name="T113" fmla="*/ 1316 h 1761"/>
              <a:gd name="T114" fmla="*/ 182 w 1754"/>
              <a:gd name="T115" fmla="*/ 1316 h 1761"/>
              <a:gd name="T116" fmla="*/ 182 w 1754"/>
              <a:gd name="T117" fmla="*/ 73 h 1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54" h="1761">
                <a:moveTo>
                  <a:pt x="402" y="1063"/>
                </a:moveTo>
                <a:cubicBezTo>
                  <a:pt x="621" y="1063"/>
                  <a:pt x="621" y="1063"/>
                  <a:pt x="621" y="1063"/>
                </a:cubicBezTo>
                <a:cubicBezTo>
                  <a:pt x="621" y="463"/>
                  <a:pt x="621" y="463"/>
                  <a:pt x="621" y="463"/>
                </a:cubicBezTo>
                <a:cubicBezTo>
                  <a:pt x="402" y="463"/>
                  <a:pt x="402" y="463"/>
                  <a:pt x="402" y="463"/>
                </a:cubicBezTo>
                <a:lnTo>
                  <a:pt x="402" y="1063"/>
                </a:lnTo>
                <a:close/>
                <a:moveTo>
                  <a:pt x="475" y="536"/>
                </a:moveTo>
                <a:cubicBezTo>
                  <a:pt x="548" y="536"/>
                  <a:pt x="548" y="536"/>
                  <a:pt x="548" y="536"/>
                </a:cubicBezTo>
                <a:cubicBezTo>
                  <a:pt x="548" y="990"/>
                  <a:pt x="548" y="990"/>
                  <a:pt x="548" y="990"/>
                </a:cubicBezTo>
                <a:cubicBezTo>
                  <a:pt x="475" y="990"/>
                  <a:pt x="475" y="990"/>
                  <a:pt x="475" y="990"/>
                </a:cubicBezTo>
                <a:lnTo>
                  <a:pt x="475" y="536"/>
                </a:lnTo>
                <a:close/>
                <a:moveTo>
                  <a:pt x="767" y="1063"/>
                </a:moveTo>
                <a:cubicBezTo>
                  <a:pt x="986" y="1063"/>
                  <a:pt x="986" y="1063"/>
                  <a:pt x="986" y="1063"/>
                </a:cubicBezTo>
                <a:cubicBezTo>
                  <a:pt x="986" y="367"/>
                  <a:pt x="986" y="367"/>
                  <a:pt x="986" y="367"/>
                </a:cubicBezTo>
                <a:cubicBezTo>
                  <a:pt x="767" y="367"/>
                  <a:pt x="767" y="367"/>
                  <a:pt x="767" y="367"/>
                </a:cubicBezTo>
                <a:lnTo>
                  <a:pt x="767" y="1063"/>
                </a:lnTo>
                <a:close/>
                <a:moveTo>
                  <a:pt x="840" y="440"/>
                </a:moveTo>
                <a:cubicBezTo>
                  <a:pt x="913" y="440"/>
                  <a:pt x="913" y="440"/>
                  <a:pt x="913" y="440"/>
                </a:cubicBezTo>
                <a:cubicBezTo>
                  <a:pt x="913" y="990"/>
                  <a:pt x="913" y="990"/>
                  <a:pt x="913" y="990"/>
                </a:cubicBezTo>
                <a:cubicBezTo>
                  <a:pt x="840" y="990"/>
                  <a:pt x="840" y="990"/>
                  <a:pt x="840" y="990"/>
                </a:cubicBezTo>
                <a:lnTo>
                  <a:pt x="840" y="440"/>
                </a:lnTo>
                <a:close/>
                <a:moveTo>
                  <a:pt x="1133" y="1063"/>
                </a:moveTo>
                <a:cubicBezTo>
                  <a:pt x="1352" y="1063"/>
                  <a:pt x="1352" y="1063"/>
                  <a:pt x="1352" y="1063"/>
                </a:cubicBezTo>
                <a:cubicBezTo>
                  <a:pt x="1352" y="607"/>
                  <a:pt x="1352" y="607"/>
                  <a:pt x="1352" y="607"/>
                </a:cubicBezTo>
                <a:cubicBezTo>
                  <a:pt x="1133" y="607"/>
                  <a:pt x="1133" y="607"/>
                  <a:pt x="1133" y="607"/>
                </a:cubicBezTo>
                <a:lnTo>
                  <a:pt x="1133" y="1063"/>
                </a:lnTo>
                <a:close/>
                <a:moveTo>
                  <a:pt x="1206" y="680"/>
                </a:moveTo>
                <a:cubicBezTo>
                  <a:pt x="1279" y="680"/>
                  <a:pt x="1279" y="680"/>
                  <a:pt x="1279" y="680"/>
                </a:cubicBezTo>
                <a:cubicBezTo>
                  <a:pt x="1279" y="990"/>
                  <a:pt x="1279" y="990"/>
                  <a:pt x="1279" y="990"/>
                </a:cubicBezTo>
                <a:cubicBezTo>
                  <a:pt x="1206" y="990"/>
                  <a:pt x="1206" y="990"/>
                  <a:pt x="1206" y="990"/>
                </a:cubicBezTo>
                <a:lnTo>
                  <a:pt x="1206" y="680"/>
                </a:lnTo>
                <a:close/>
                <a:moveTo>
                  <a:pt x="0" y="73"/>
                </a:moveTo>
                <a:cubicBezTo>
                  <a:pt x="109" y="73"/>
                  <a:pt x="109" y="73"/>
                  <a:pt x="109" y="73"/>
                </a:cubicBezTo>
                <a:cubicBezTo>
                  <a:pt x="109" y="1317"/>
                  <a:pt x="109" y="1317"/>
                  <a:pt x="109" y="1317"/>
                </a:cubicBezTo>
                <a:cubicBezTo>
                  <a:pt x="0" y="1317"/>
                  <a:pt x="0" y="1317"/>
                  <a:pt x="0" y="1317"/>
                </a:cubicBezTo>
                <a:cubicBezTo>
                  <a:pt x="0" y="1390"/>
                  <a:pt x="0" y="1390"/>
                  <a:pt x="0" y="1390"/>
                </a:cubicBezTo>
                <a:cubicBezTo>
                  <a:pt x="810" y="1390"/>
                  <a:pt x="810" y="1390"/>
                  <a:pt x="810" y="1390"/>
                </a:cubicBezTo>
                <a:cubicBezTo>
                  <a:pt x="638" y="1702"/>
                  <a:pt x="638" y="1702"/>
                  <a:pt x="638" y="1702"/>
                </a:cubicBezTo>
                <a:cubicBezTo>
                  <a:pt x="628" y="1719"/>
                  <a:pt x="635" y="1741"/>
                  <a:pt x="652" y="1751"/>
                </a:cubicBezTo>
                <a:cubicBezTo>
                  <a:pt x="670" y="1761"/>
                  <a:pt x="692" y="1755"/>
                  <a:pt x="702" y="1737"/>
                </a:cubicBezTo>
                <a:cubicBezTo>
                  <a:pt x="873" y="1427"/>
                  <a:pt x="873" y="1427"/>
                  <a:pt x="873" y="1427"/>
                </a:cubicBezTo>
                <a:cubicBezTo>
                  <a:pt x="881" y="1427"/>
                  <a:pt x="881" y="1427"/>
                  <a:pt x="881" y="1427"/>
                </a:cubicBezTo>
                <a:cubicBezTo>
                  <a:pt x="1052" y="1737"/>
                  <a:pt x="1052" y="1737"/>
                  <a:pt x="1052" y="1737"/>
                </a:cubicBezTo>
                <a:cubicBezTo>
                  <a:pt x="1058" y="1749"/>
                  <a:pt x="1071" y="1756"/>
                  <a:pt x="1084" y="1756"/>
                </a:cubicBezTo>
                <a:cubicBezTo>
                  <a:pt x="1090" y="1756"/>
                  <a:pt x="1096" y="1754"/>
                  <a:pt x="1101" y="1751"/>
                </a:cubicBezTo>
                <a:cubicBezTo>
                  <a:pt x="1119" y="1741"/>
                  <a:pt x="1125" y="1719"/>
                  <a:pt x="1116" y="1702"/>
                </a:cubicBezTo>
                <a:cubicBezTo>
                  <a:pt x="944" y="1390"/>
                  <a:pt x="944" y="1390"/>
                  <a:pt x="944" y="1390"/>
                </a:cubicBezTo>
                <a:cubicBezTo>
                  <a:pt x="1754" y="1390"/>
                  <a:pt x="1754" y="1390"/>
                  <a:pt x="1754" y="1390"/>
                </a:cubicBezTo>
                <a:cubicBezTo>
                  <a:pt x="1754" y="1317"/>
                  <a:pt x="1754" y="1317"/>
                  <a:pt x="1754" y="1317"/>
                </a:cubicBezTo>
                <a:cubicBezTo>
                  <a:pt x="1644" y="1317"/>
                  <a:pt x="1644" y="1317"/>
                  <a:pt x="1644" y="1317"/>
                </a:cubicBezTo>
                <a:cubicBezTo>
                  <a:pt x="1644" y="73"/>
                  <a:pt x="1644" y="73"/>
                  <a:pt x="1644" y="73"/>
                </a:cubicBezTo>
                <a:cubicBezTo>
                  <a:pt x="1754" y="73"/>
                  <a:pt x="1754" y="73"/>
                  <a:pt x="1754" y="73"/>
                </a:cubicBezTo>
                <a:cubicBezTo>
                  <a:pt x="1754" y="0"/>
                  <a:pt x="1754" y="0"/>
                  <a:pt x="1754" y="0"/>
                </a:cubicBezTo>
                <a:cubicBezTo>
                  <a:pt x="0" y="0"/>
                  <a:pt x="0" y="0"/>
                  <a:pt x="0" y="0"/>
                </a:cubicBezTo>
                <a:lnTo>
                  <a:pt x="0" y="73"/>
                </a:lnTo>
                <a:close/>
                <a:moveTo>
                  <a:pt x="182" y="73"/>
                </a:moveTo>
                <a:cubicBezTo>
                  <a:pt x="1571" y="73"/>
                  <a:pt x="1571" y="73"/>
                  <a:pt x="1571" y="73"/>
                </a:cubicBezTo>
                <a:cubicBezTo>
                  <a:pt x="1571" y="1316"/>
                  <a:pt x="1571" y="1316"/>
                  <a:pt x="1571" y="1316"/>
                </a:cubicBezTo>
                <a:cubicBezTo>
                  <a:pt x="182" y="1316"/>
                  <a:pt x="182" y="1316"/>
                  <a:pt x="182" y="1316"/>
                </a:cubicBezTo>
                <a:lnTo>
                  <a:pt x="182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8" name="Freeform 108"/>
          <p:cNvSpPr>
            <a:spLocks noEditPoints="1"/>
          </p:cNvSpPr>
          <p:nvPr/>
        </p:nvSpPr>
        <p:spPr bwMode="auto">
          <a:xfrm>
            <a:off x="15161711" y="7460454"/>
            <a:ext cx="829240" cy="830688"/>
          </a:xfrm>
          <a:custGeom>
            <a:avLst/>
            <a:gdLst>
              <a:gd name="T0" fmla="*/ 1168 w 1752"/>
              <a:gd name="T1" fmla="*/ 623 h 1755"/>
              <a:gd name="T2" fmla="*/ 1168 w 1752"/>
              <a:gd name="T3" fmla="*/ 623 h 1755"/>
              <a:gd name="T4" fmla="*/ 1167 w 1752"/>
              <a:gd name="T5" fmla="*/ 619 h 1755"/>
              <a:gd name="T6" fmla="*/ 972 w 1752"/>
              <a:gd name="T7" fmla="*/ 514 h 1755"/>
              <a:gd name="T8" fmla="*/ 960 w 1752"/>
              <a:gd name="T9" fmla="*/ 162 h 1755"/>
              <a:gd name="T10" fmla="*/ 906 w 1752"/>
              <a:gd name="T11" fmla="*/ 154 h 1755"/>
              <a:gd name="T12" fmla="*/ 630 w 1752"/>
              <a:gd name="T13" fmla="*/ 10 h 1755"/>
              <a:gd name="T14" fmla="*/ 566 w 1752"/>
              <a:gd name="T15" fmla="*/ 25 h 1755"/>
              <a:gd name="T16" fmla="*/ 282 w 1752"/>
              <a:gd name="T17" fmla="*/ 153 h 1755"/>
              <a:gd name="T18" fmla="*/ 242 w 1752"/>
              <a:gd name="T19" fmla="*/ 189 h 1755"/>
              <a:gd name="T20" fmla="*/ 109 w 1752"/>
              <a:gd name="T21" fmla="*/ 514 h 1755"/>
              <a:gd name="T22" fmla="*/ 0 w 1752"/>
              <a:gd name="T23" fmla="*/ 1499 h 1755"/>
              <a:gd name="T24" fmla="*/ 223 w 1752"/>
              <a:gd name="T25" fmla="*/ 1609 h 1755"/>
              <a:gd name="T26" fmla="*/ 580 w 1752"/>
              <a:gd name="T27" fmla="*/ 1609 h 1755"/>
              <a:gd name="T28" fmla="*/ 1423 w 1752"/>
              <a:gd name="T29" fmla="*/ 1755 h 1755"/>
              <a:gd name="T30" fmla="*/ 1752 w 1752"/>
              <a:gd name="T31" fmla="*/ 1609 h 1755"/>
              <a:gd name="T32" fmla="*/ 1476 w 1752"/>
              <a:gd name="T33" fmla="*/ 806 h 1755"/>
              <a:gd name="T34" fmla="*/ 1168 w 1752"/>
              <a:gd name="T35" fmla="*/ 623 h 1755"/>
              <a:gd name="T36" fmla="*/ 607 w 1752"/>
              <a:gd name="T37" fmla="*/ 86 h 1755"/>
              <a:gd name="T38" fmla="*/ 899 w 1752"/>
              <a:gd name="T39" fmla="*/ 536 h 1755"/>
              <a:gd name="T40" fmla="*/ 315 w 1752"/>
              <a:gd name="T41" fmla="*/ 538 h 1755"/>
              <a:gd name="T42" fmla="*/ 73 w 1752"/>
              <a:gd name="T43" fmla="*/ 623 h 1755"/>
              <a:gd name="T44" fmla="*/ 251 w 1752"/>
              <a:gd name="T45" fmla="*/ 587 h 1755"/>
              <a:gd name="T46" fmla="*/ 611 w 1752"/>
              <a:gd name="T47" fmla="*/ 1025 h 1755"/>
              <a:gd name="T48" fmla="*/ 964 w 1752"/>
              <a:gd name="T49" fmla="*/ 587 h 1755"/>
              <a:gd name="T50" fmla="*/ 1095 w 1752"/>
              <a:gd name="T51" fmla="*/ 623 h 1755"/>
              <a:gd name="T52" fmla="*/ 73 w 1752"/>
              <a:gd name="T53" fmla="*/ 1244 h 1755"/>
              <a:gd name="T54" fmla="*/ 401 w 1752"/>
              <a:gd name="T55" fmla="*/ 1682 h 1755"/>
              <a:gd name="T56" fmla="*/ 401 w 1752"/>
              <a:gd name="T57" fmla="*/ 1463 h 1755"/>
              <a:gd name="T58" fmla="*/ 401 w 1752"/>
              <a:gd name="T59" fmla="*/ 1682 h 1755"/>
              <a:gd name="T60" fmla="*/ 1314 w 1752"/>
              <a:gd name="T61" fmla="*/ 1572 h 1755"/>
              <a:gd name="T62" fmla="*/ 1533 w 1752"/>
              <a:gd name="T63" fmla="*/ 1572 h 1755"/>
              <a:gd name="T64" fmla="*/ 1679 w 1752"/>
              <a:gd name="T65" fmla="*/ 1536 h 1755"/>
              <a:gd name="T66" fmla="*/ 1423 w 1752"/>
              <a:gd name="T67" fmla="*/ 1390 h 1755"/>
              <a:gd name="T68" fmla="*/ 580 w 1752"/>
              <a:gd name="T69" fmla="*/ 1536 h 1755"/>
              <a:gd name="T70" fmla="*/ 223 w 1752"/>
              <a:gd name="T71" fmla="*/ 1536 h 1755"/>
              <a:gd name="T72" fmla="*/ 73 w 1752"/>
              <a:gd name="T73" fmla="*/ 1499 h 1755"/>
              <a:gd name="T74" fmla="*/ 1679 w 1752"/>
              <a:gd name="T75" fmla="*/ 1317 h 1755"/>
              <a:gd name="T76" fmla="*/ 1314 w 1752"/>
              <a:gd name="T77" fmla="*/ 1244 h 1755"/>
              <a:gd name="T78" fmla="*/ 1377 w 1752"/>
              <a:gd name="T79" fmla="*/ 1025 h 1755"/>
              <a:gd name="T80" fmla="*/ 1533 w 1752"/>
              <a:gd name="T81" fmla="*/ 1244 h 1755"/>
              <a:gd name="T82" fmla="*/ 1443 w 1752"/>
              <a:gd name="T83" fmla="*/ 879 h 1755"/>
              <a:gd name="T84" fmla="*/ 1679 w 1752"/>
              <a:gd name="T85" fmla="*/ 1244 h 1755"/>
              <a:gd name="T86" fmla="*/ 1606 w 1752"/>
              <a:gd name="T87" fmla="*/ 1175 h 1755"/>
              <a:gd name="T88" fmla="*/ 1241 w 1752"/>
              <a:gd name="T89" fmla="*/ 952 h 1755"/>
              <a:gd name="T90" fmla="*/ 1168 w 1752"/>
              <a:gd name="T91" fmla="*/ 1244 h 1755"/>
              <a:gd name="T92" fmla="*/ 1443 w 1752"/>
              <a:gd name="T93" fmla="*/ 879 h 1755"/>
              <a:gd name="T94" fmla="*/ 612 w 1752"/>
              <a:gd name="T95" fmla="*/ 832 h 1755"/>
              <a:gd name="T96" fmla="*/ 826 w 1752"/>
              <a:gd name="T97" fmla="*/ 536 h 1755"/>
              <a:gd name="T98" fmla="*/ 826 w 1752"/>
              <a:gd name="T99" fmla="*/ 320 h 1755"/>
              <a:gd name="T100" fmla="*/ 629 w 1752"/>
              <a:gd name="T101" fmla="*/ 195 h 1755"/>
              <a:gd name="T102" fmla="*/ 414 w 1752"/>
              <a:gd name="T103" fmla="*/ 285 h 1755"/>
              <a:gd name="T104" fmla="*/ 388 w 1752"/>
              <a:gd name="T105" fmla="*/ 529 h 1755"/>
              <a:gd name="T106" fmla="*/ 587 w 1752"/>
              <a:gd name="T107" fmla="*/ 822 h 1755"/>
              <a:gd name="T108" fmla="*/ 607 w 1752"/>
              <a:gd name="T109" fmla="*/ 269 h 1755"/>
              <a:gd name="T110" fmla="*/ 753 w 1752"/>
              <a:gd name="T111" fmla="*/ 529 h 1755"/>
              <a:gd name="T112" fmla="*/ 461 w 1752"/>
              <a:gd name="T113" fmla="*/ 526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52" h="1755">
                <a:moveTo>
                  <a:pt x="1168" y="623"/>
                </a:moveTo>
                <a:cubicBezTo>
                  <a:pt x="1168" y="623"/>
                  <a:pt x="1168" y="623"/>
                  <a:pt x="1168" y="623"/>
                </a:cubicBezTo>
                <a:cubicBezTo>
                  <a:pt x="1168" y="623"/>
                  <a:pt x="1168" y="623"/>
                  <a:pt x="1168" y="623"/>
                </a:cubicBezTo>
                <a:cubicBezTo>
                  <a:pt x="1168" y="623"/>
                  <a:pt x="1168" y="623"/>
                  <a:pt x="1168" y="623"/>
                </a:cubicBezTo>
                <a:cubicBezTo>
                  <a:pt x="1168" y="619"/>
                  <a:pt x="1168" y="619"/>
                  <a:pt x="1168" y="619"/>
                </a:cubicBezTo>
                <a:cubicBezTo>
                  <a:pt x="1167" y="619"/>
                  <a:pt x="1167" y="619"/>
                  <a:pt x="1167" y="619"/>
                </a:cubicBezTo>
                <a:cubicBezTo>
                  <a:pt x="1165" y="560"/>
                  <a:pt x="1117" y="514"/>
                  <a:pt x="1058" y="514"/>
                </a:cubicBezTo>
                <a:cubicBezTo>
                  <a:pt x="972" y="514"/>
                  <a:pt x="972" y="514"/>
                  <a:pt x="972" y="514"/>
                </a:cubicBezTo>
                <a:cubicBezTo>
                  <a:pt x="972" y="189"/>
                  <a:pt x="972" y="189"/>
                  <a:pt x="972" y="189"/>
                </a:cubicBezTo>
                <a:cubicBezTo>
                  <a:pt x="972" y="179"/>
                  <a:pt x="968" y="169"/>
                  <a:pt x="960" y="162"/>
                </a:cubicBezTo>
                <a:cubicBezTo>
                  <a:pt x="953" y="155"/>
                  <a:pt x="943" y="152"/>
                  <a:pt x="932" y="153"/>
                </a:cubicBezTo>
                <a:cubicBezTo>
                  <a:pt x="923" y="154"/>
                  <a:pt x="915" y="154"/>
                  <a:pt x="906" y="154"/>
                </a:cubicBezTo>
                <a:cubicBezTo>
                  <a:pt x="809" y="154"/>
                  <a:pt x="723" y="86"/>
                  <a:pt x="648" y="25"/>
                </a:cubicBezTo>
                <a:cubicBezTo>
                  <a:pt x="630" y="10"/>
                  <a:pt x="630" y="10"/>
                  <a:pt x="630" y="10"/>
                </a:cubicBezTo>
                <a:cubicBezTo>
                  <a:pt x="616" y="0"/>
                  <a:pt x="598" y="0"/>
                  <a:pt x="584" y="10"/>
                </a:cubicBezTo>
                <a:cubicBezTo>
                  <a:pt x="566" y="25"/>
                  <a:pt x="566" y="25"/>
                  <a:pt x="566" y="25"/>
                </a:cubicBezTo>
                <a:cubicBezTo>
                  <a:pt x="491" y="86"/>
                  <a:pt x="406" y="154"/>
                  <a:pt x="308" y="154"/>
                </a:cubicBezTo>
                <a:cubicBezTo>
                  <a:pt x="300" y="154"/>
                  <a:pt x="291" y="154"/>
                  <a:pt x="282" y="153"/>
                </a:cubicBezTo>
                <a:cubicBezTo>
                  <a:pt x="272" y="152"/>
                  <a:pt x="262" y="155"/>
                  <a:pt x="254" y="162"/>
                </a:cubicBezTo>
                <a:cubicBezTo>
                  <a:pt x="246" y="169"/>
                  <a:pt x="242" y="179"/>
                  <a:pt x="242" y="189"/>
                </a:cubicBezTo>
                <a:cubicBezTo>
                  <a:pt x="242" y="514"/>
                  <a:pt x="242" y="514"/>
                  <a:pt x="242" y="514"/>
                </a:cubicBezTo>
                <a:cubicBezTo>
                  <a:pt x="109" y="514"/>
                  <a:pt x="109" y="514"/>
                  <a:pt x="109" y="514"/>
                </a:cubicBezTo>
                <a:cubicBezTo>
                  <a:pt x="49" y="514"/>
                  <a:pt x="0" y="563"/>
                  <a:pt x="0" y="623"/>
                </a:cubicBezTo>
                <a:cubicBezTo>
                  <a:pt x="0" y="1499"/>
                  <a:pt x="0" y="1499"/>
                  <a:pt x="0" y="1499"/>
                </a:cubicBezTo>
                <a:cubicBezTo>
                  <a:pt x="0" y="1559"/>
                  <a:pt x="49" y="1609"/>
                  <a:pt x="109" y="1609"/>
                </a:cubicBezTo>
                <a:cubicBezTo>
                  <a:pt x="223" y="1609"/>
                  <a:pt x="223" y="1609"/>
                  <a:pt x="223" y="1609"/>
                </a:cubicBezTo>
                <a:cubicBezTo>
                  <a:pt x="239" y="1692"/>
                  <a:pt x="313" y="1755"/>
                  <a:pt x="401" y="1755"/>
                </a:cubicBezTo>
                <a:cubicBezTo>
                  <a:pt x="489" y="1755"/>
                  <a:pt x="563" y="1692"/>
                  <a:pt x="580" y="1609"/>
                </a:cubicBezTo>
                <a:cubicBezTo>
                  <a:pt x="1245" y="1609"/>
                  <a:pt x="1245" y="1609"/>
                  <a:pt x="1245" y="1609"/>
                </a:cubicBezTo>
                <a:cubicBezTo>
                  <a:pt x="1261" y="1692"/>
                  <a:pt x="1335" y="1755"/>
                  <a:pt x="1423" y="1755"/>
                </a:cubicBezTo>
                <a:cubicBezTo>
                  <a:pt x="1511" y="1755"/>
                  <a:pt x="1585" y="1692"/>
                  <a:pt x="1602" y="1609"/>
                </a:cubicBezTo>
                <a:cubicBezTo>
                  <a:pt x="1752" y="1609"/>
                  <a:pt x="1752" y="1609"/>
                  <a:pt x="1752" y="1609"/>
                </a:cubicBezTo>
                <a:cubicBezTo>
                  <a:pt x="1752" y="1120"/>
                  <a:pt x="1752" y="1120"/>
                  <a:pt x="1752" y="1120"/>
                </a:cubicBezTo>
                <a:cubicBezTo>
                  <a:pt x="1476" y="806"/>
                  <a:pt x="1476" y="806"/>
                  <a:pt x="1476" y="806"/>
                </a:cubicBezTo>
                <a:cubicBezTo>
                  <a:pt x="1168" y="806"/>
                  <a:pt x="1168" y="806"/>
                  <a:pt x="1168" y="806"/>
                </a:cubicBezTo>
                <a:lnTo>
                  <a:pt x="1168" y="623"/>
                </a:lnTo>
                <a:close/>
                <a:moveTo>
                  <a:pt x="315" y="227"/>
                </a:moveTo>
                <a:cubicBezTo>
                  <a:pt x="433" y="225"/>
                  <a:pt x="525" y="152"/>
                  <a:pt x="607" y="86"/>
                </a:cubicBezTo>
                <a:cubicBezTo>
                  <a:pt x="689" y="152"/>
                  <a:pt x="782" y="225"/>
                  <a:pt x="899" y="227"/>
                </a:cubicBezTo>
                <a:cubicBezTo>
                  <a:pt x="899" y="536"/>
                  <a:pt x="899" y="536"/>
                  <a:pt x="899" y="536"/>
                </a:cubicBezTo>
                <a:cubicBezTo>
                  <a:pt x="886" y="695"/>
                  <a:pt x="709" y="861"/>
                  <a:pt x="611" y="941"/>
                </a:cubicBezTo>
                <a:cubicBezTo>
                  <a:pt x="435" y="794"/>
                  <a:pt x="325" y="643"/>
                  <a:pt x="315" y="538"/>
                </a:cubicBezTo>
                <a:lnTo>
                  <a:pt x="315" y="227"/>
                </a:lnTo>
                <a:close/>
                <a:moveTo>
                  <a:pt x="73" y="623"/>
                </a:moveTo>
                <a:cubicBezTo>
                  <a:pt x="73" y="603"/>
                  <a:pt x="89" y="587"/>
                  <a:pt x="109" y="587"/>
                </a:cubicBezTo>
                <a:cubicBezTo>
                  <a:pt x="251" y="587"/>
                  <a:pt x="251" y="587"/>
                  <a:pt x="251" y="587"/>
                </a:cubicBezTo>
                <a:cubicBezTo>
                  <a:pt x="296" y="764"/>
                  <a:pt x="498" y="944"/>
                  <a:pt x="588" y="1016"/>
                </a:cubicBezTo>
                <a:cubicBezTo>
                  <a:pt x="595" y="1022"/>
                  <a:pt x="603" y="1025"/>
                  <a:pt x="611" y="1025"/>
                </a:cubicBezTo>
                <a:cubicBezTo>
                  <a:pt x="619" y="1025"/>
                  <a:pt x="627" y="1022"/>
                  <a:pt x="634" y="1017"/>
                </a:cubicBezTo>
                <a:cubicBezTo>
                  <a:pt x="744" y="930"/>
                  <a:pt x="923" y="766"/>
                  <a:pt x="964" y="587"/>
                </a:cubicBezTo>
                <a:cubicBezTo>
                  <a:pt x="1058" y="587"/>
                  <a:pt x="1058" y="587"/>
                  <a:pt x="1058" y="587"/>
                </a:cubicBezTo>
                <a:cubicBezTo>
                  <a:pt x="1078" y="587"/>
                  <a:pt x="1095" y="603"/>
                  <a:pt x="1095" y="623"/>
                </a:cubicBezTo>
                <a:cubicBezTo>
                  <a:pt x="1095" y="1244"/>
                  <a:pt x="1095" y="1244"/>
                  <a:pt x="1095" y="1244"/>
                </a:cubicBezTo>
                <a:cubicBezTo>
                  <a:pt x="73" y="1244"/>
                  <a:pt x="73" y="1244"/>
                  <a:pt x="73" y="1244"/>
                </a:cubicBezTo>
                <a:lnTo>
                  <a:pt x="73" y="623"/>
                </a:lnTo>
                <a:close/>
                <a:moveTo>
                  <a:pt x="401" y="1682"/>
                </a:moveTo>
                <a:cubicBezTo>
                  <a:pt x="341" y="1682"/>
                  <a:pt x="292" y="1632"/>
                  <a:pt x="292" y="1572"/>
                </a:cubicBezTo>
                <a:cubicBezTo>
                  <a:pt x="292" y="1512"/>
                  <a:pt x="341" y="1463"/>
                  <a:pt x="401" y="1463"/>
                </a:cubicBezTo>
                <a:cubicBezTo>
                  <a:pt x="462" y="1463"/>
                  <a:pt x="511" y="1512"/>
                  <a:pt x="511" y="1572"/>
                </a:cubicBezTo>
                <a:cubicBezTo>
                  <a:pt x="511" y="1632"/>
                  <a:pt x="462" y="1682"/>
                  <a:pt x="401" y="1682"/>
                </a:cubicBezTo>
                <a:close/>
                <a:moveTo>
                  <a:pt x="1423" y="1682"/>
                </a:moveTo>
                <a:cubicBezTo>
                  <a:pt x="1363" y="1682"/>
                  <a:pt x="1314" y="1632"/>
                  <a:pt x="1314" y="1572"/>
                </a:cubicBezTo>
                <a:cubicBezTo>
                  <a:pt x="1314" y="1512"/>
                  <a:pt x="1363" y="1463"/>
                  <a:pt x="1423" y="1463"/>
                </a:cubicBezTo>
                <a:cubicBezTo>
                  <a:pt x="1484" y="1463"/>
                  <a:pt x="1533" y="1512"/>
                  <a:pt x="1533" y="1572"/>
                </a:cubicBezTo>
                <a:cubicBezTo>
                  <a:pt x="1533" y="1632"/>
                  <a:pt x="1484" y="1682"/>
                  <a:pt x="1423" y="1682"/>
                </a:cubicBezTo>
                <a:close/>
                <a:moveTo>
                  <a:pt x="1679" y="1536"/>
                </a:moveTo>
                <a:cubicBezTo>
                  <a:pt x="1602" y="1536"/>
                  <a:pt x="1602" y="1536"/>
                  <a:pt x="1602" y="1536"/>
                </a:cubicBezTo>
                <a:cubicBezTo>
                  <a:pt x="1585" y="1452"/>
                  <a:pt x="1511" y="1390"/>
                  <a:pt x="1423" y="1390"/>
                </a:cubicBezTo>
                <a:cubicBezTo>
                  <a:pt x="1335" y="1390"/>
                  <a:pt x="1262" y="1452"/>
                  <a:pt x="1245" y="1536"/>
                </a:cubicBezTo>
                <a:cubicBezTo>
                  <a:pt x="580" y="1536"/>
                  <a:pt x="580" y="1536"/>
                  <a:pt x="580" y="1536"/>
                </a:cubicBezTo>
                <a:cubicBezTo>
                  <a:pt x="563" y="1452"/>
                  <a:pt x="489" y="1390"/>
                  <a:pt x="401" y="1390"/>
                </a:cubicBezTo>
                <a:cubicBezTo>
                  <a:pt x="313" y="1390"/>
                  <a:pt x="240" y="1452"/>
                  <a:pt x="223" y="1536"/>
                </a:cubicBezTo>
                <a:cubicBezTo>
                  <a:pt x="109" y="1536"/>
                  <a:pt x="109" y="1536"/>
                  <a:pt x="109" y="1536"/>
                </a:cubicBezTo>
                <a:cubicBezTo>
                  <a:pt x="89" y="1536"/>
                  <a:pt x="73" y="1519"/>
                  <a:pt x="73" y="1499"/>
                </a:cubicBezTo>
                <a:cubicBezTo>
                  <a:pt x="73" y="1317"/>
                  <a:pt x="73" y="1317"/>
                  <a:pt x="73" y="1317"/>
                </a:cubicBezTo>
                <a:cubicBezTo>
                  <a:pt x="1679" y="1317"/>
                  <a:pt x="1679" y="1317"/>
                  <a:pt x="1679" y="1317"/>
                </a:cubicBezTo>
                <a:lnTo>
                  <a:pt x="1679" y="1536"/>
                </a:lnTo>
                <a:close/>
                <a:moveTo>
                  <a:pt x="1314" y="1244"/>
                </a:moveTo>
                <a:cubicBezTo>
                  <a:pt x="1314" y="1025"/>
                  <a:pt x="1314" y="1025"/>
                  <a:pt x="1314" y="1025"/>
                </a:cubicBezTo>
                <a:cubicBezTo>
                  <a:pt x="1377" y="1025"/>
                  <a:pt x="1377" y="1025"/>
                  <a:pt x="1377" y="1025"/>
                </a:cubicBezTo>
                <a:cubicBezTo>
                  <a:pt x="1533" y="1203"/>
                  <a:pt x="1533" y="1203"/>
                  <a:pt x="1533" y="1203"/>
                </a:cubicBezTo>
                <a:cubicBezTo>
                  <a:pt x="1533" y="1244"/>
                  <a:pt x="1533" y="1244"/>
                  <a:pt x="1533" y="1244"/>
                </a:cubicBezTo>
                <a:lnTo>
                  <a:pt x="1314" y="1244"/>
                </a:lnTo>
                <a:close/>
                <a:moveTo>
                  <a:pt x="1443" y="879"/>
                </a:moveTo>
                <a:cubicBezTo>
                  <a:pt x="1679" y="1148"/>
                  <a:pt x="1679" y="1148"/>
                  <a:pt x="1679" y="1148"/>
                </a:cubicBezTo>
                <a:cubicBezTo>
                  <a:pt x="1679" y="1244"/>
                  <a:pt x="1679" y="1244"/>
                  <a:pt x="1679" y="1244"/>
                </a:cubicBezTo>
                <a:cubicBezTo>
                  <a:pt x="1606" y="1244"/>
                  <a:pt x="1606" y="1244"/>
                  <a:pt x="1606" y="1244"/>
                </a:cubicBezTo>
                <a:cubicBezTo>
                  <a:pt x="1606" y="1175"/>
                  <a:pt x="1606" y="1175"/>
                  <a:pt x="1606" y="1175"/>
                </a:cubicBezTo>
                <a:cubicBezTo>
                  <a:pt x="1410" y="952"/>
                  <a:pt x="1410" y="952"/>
                  <a:pt x="1410" y="952"/>
                </a:cubicBezTo>
                <a:cubicBezTo>
                  <a:pt x="1241" y="952"/>
                  <a:pt x="1241" y="952"/>
                  <a:pt x="1241" y="952"/>
                </a:cubicBezTo>
                <a:cubicBezTo>
                  <a:pt x="1241" y="1244"/>
                  <a:pt x="1241" y="1244"/>
                  <a:pt x="1241" y="1244"/>
                </a:cubicBezTo>
                <a:cubicBezTo>
                  <a:pt x="1168" y="1244"/>
                  <a:pt x="1168" y="1244"/>
                  <a:pt x="1168" y="1244"/>
                </a:cubicBezTo>
                <a:cubicBezTo>
                  <a:pt x="1168" y="879"/>
                  <a:pt x="1168" y="879"/>
                  <a:pt x="1168" y="879"/>
                </a:cubicBezTo>
                <a:lnTo>
                  <a:pt x="1443" y="879"/>
                </a:lnTo>
                <a:close/>
                <a:moveTo>
                  <a:pt x="587" y="822"/>
                </a:moveTo>
                <a:cubicBezTo>
                  <a:pt x="594" y="828"/>
                  <a:pt x="603" y="832"/>
                  <a:pt x="612" y="832"/>
                </a:cubicBezTo>
                <a:cubicBezTo>
                  <a:pt x="621" y="832"/>
                  <a:pt x="630" y="828"/>
                  <a:pt x="637" y="822"/>
                </a:cubicBezTo>
                <a:cubicBezTo>
                  <a:pt x="749" y="716"/>
                  <a:pt x="816" y="615"/>
                  <a:pt x="826" y="536"/>
                </a:cubicBezTo>
                <a:cubicBezTo>
                  <a:pt x="826" y="535"/>
                  <a:pt x="826" y="533"/>
                  <a:pt x="826" y="532"/>
                </a:cubicBezTo>
                <a:cubicBezTo>
                  <a:pt x="826" y="320"/>
                  <a:pt x="826" y="320"/>
                  <a:pt x="826" y="320"/>
                </a:cubicBezTo>
                <a:cubicBezTo>
                  <a:pt x="826" y="304"/>
                  <a:pt x="815" y="289"/>
                  <a:pt x="800" y="285"/>
                </a:cubicBezTo>
                <a:cubicBezTo>
                  <a:pt x="745" y="268"/>
                  <a:pt x="690" y="240"/>
                  <a:pt x="629" y="195"/>
                </a:cubicBezTo>
                <a:cubicBezTo>
                  <a:pt x="616" y="186"/>
                  <a:pt x="598" y="186"/>
                  <a:pt x="586" y="195"/>
                </a:cubicBezTo>
                <a:cubicBezTo>
                  <a:pt x="524" y="240"/>
                  <a:pt x="469" y="268"/>
                  <a:pt x="414" y="285"/>
                </a:cubicBezTo>
                <a:cubicBezTo>
                  <a:pt x="399" y="289"/>
                  <a:pt x="388" y="304"/>
                  <a:pt x="388" y="320"/>
                </a:cubicBezTo>
                <a:cubicBezTo>
                  <a:pt x="388" y="529"/>
                  <a:pt x="388" y="529"/>
                  <a:pt x="388" y="529"/>
                </a:cubicBezTo>
                <a:cubicBezTo>
                  <a:pt x="388" y="531"/>
                  <a:pt x="388" y="533"/>
                  <a:pt x="388" y="535"/>
                </a:cubicBezTo>
                <a:cubicBezTo>
                  <a:pt x="399" y="607"/>
                  <a:pt x="473" y="714"/>
                  <a:pt x="587" y="822"/>
                </a:cubicBezTo>
                <a:close/>
                <a:moveTo>
                  <a:pt x="461" y="346"/>
                </a:moveTo>
                <a:cubicBezTo>
                  <a:pt x="509" y="329"/>
                  <a:pt x="556" y="304"/>
                  <a:pt x="607" y="269"/>
                </a:cubicBezTo>
                <a:cubicBezTo>
                  <a:pt x="658" y="304"/>
                  <a:pt x="705" y="329"/>
                  <a:pt x="753" y="346"/>
                </a:cubicBezTo>
                <a:cubicBezTo>
                  <a:pt x="753" y="529"/>
                  <a:pt x="753" y="529"/>
                  <a:pt x="753" y="529"/>
                </a:cubicBezTo>
                <a:cubicBezTo>
                  <a:pt x="746" y="584"/>
                  <a:pt x="694" y="663"/>
                  <a:pt x="612" y="744"/>
                </a:cubicBezTo>
                <a:cubicBezTo>
                  <a:pt x="512" y="644"/>
                  <a:pt x="468" y="566"/>
                  <a:pt x="461" y="526"/>
                </a:cubicBezTo>
                <a:lnTo>
                  <a:pt x="461" y="3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4" name="Freeform 284"/>
          <p:cNvSpPr>
            <a:spLocks noEditPoints="1"/>
          </p:cNvSpPr>
          <p:nvPr/>
        </p:nvSpPr>
        <p:spPr bwMode="auto">
          <a:xfrm>
            <a:off x="17455997" y="7460162"/>
            <a:ext cx="708088" cy="831272"/>
          </a:xfrm>
          <a:custGeom>
            <a:avLst/>
            <a:gdLst>
              <a:gd name="T0" fmla="*/ 0 w 1496"/>
              <a:gd name="T1" fmla="*/ 1574 h 1757"/>
              <a:gd name="T2" fmla="*/ 985 w 1496"/>
              <a:gd name="T3" fmla="*/ 1757 h 1757"/>
              <a:gd name="T4" fmla="*/ 1168 w 1496"/>
              <a:gd name="T5" fmla="*/ 1390 h 1757"/>
              <a:gd name="T6" fmla="*/ 1496 w 1496"/>
              <a:gd name="T7" fmla="*/ 1171 h 1757"/>
              <a:gd name="T8" fmla="*/ 1277 w 1496"/>
              <a:gd name="T9" fmla="*/ 587 h 1757"/>
              <a:gd name="T10" fmla="*/ 1168 w 1496"/>
              <a:gd name="T11" fmla="*/ 388 h 1757"/>
              <a:gd name="T12" fmla="*/ 55 w 1496"/>
              <a:gd name="T13" fmla="*/ 333 h 1757"/>
              <a:gd name="T14" fmla="*/ 1168 w 1496"/>
              <a:gd name="T15" fmla="*/ 806 h 1757"/>
              <a:gd name="T16" fmla="*/ 1277 w 1496"/>
              <a:gd name="T17" fmla="*/ 1171 h 1757"/>
              <a:gd name="T18" fmla="*/ 1168 w 1496"/>
              <a:gd name="T19" fmla="*/ 806 h 1757"/>
              <a:gd name="T20" fmla="*/ 1277 w 1496"/>
              <a:gd name="T21" fmla="*/ 1244 h 1757"/>
              <a:gd name="T22" fmla="*/ 1350 w 1496"/>
              <a:gd name="T23" fmla="*/ 806 h 1757"/>
              <a:gd name="T24" fmla="*/ 1168 w 1496"/>
              <a:gd name="T25" fmla="*/ 733 h 1757"/>
              <a:gd name="T26" fmla="*/ 1277 w 1496"/>
              <a:gd name="T27" fmla="*/ 660 h 1757"/>
              <a:gd name="T28" fmla="*/ 1423 w 1496"/>
              <a:gd name="T29" fmla="*/ 1171 h 1757"/>
              <a:gd name="T30" fmla="*/ 1168 w 1496"/>
              <a:gd name="T31" fmla="*/ 1317 h 1757"/>
              <a:gd name="T32" fmla="*/ 73 w 1496"/>
              <a:gd name="T33" fmla="*/ 406 h 1757"/>
              <a:gd name="T34" fmla="*/ 292 w 1496"/>
              <a:gd name="T35" fmla="*/ 662 h 1757"/>
              <a:gd name="T36" fmla="*/ 182 w 1496"/>
              <a:gd name="T37" fmla="*/ 698 h 1757"/>
              <a:gd name="T38" fmla="*/ 219 w 1496"/>
              <a:gd name="T39" fmla="*/ 990 h 1757"/>
              <a:gd name="T40" fmla="*/ 474 w 1496"/>
              <a:gd name="T41" fmla="*/ 954 h 1757"/>
              <a:gd name="T42" fmla="*/ 438 w 1496"/>
              <a:gd name="T43" fmla="*/ 662 h 1757"/>
              <a:gd name="T44" fmla="*/ 365 w 1496"/>
              <a:gd name="T45" fmla="*/ 406 h 1757"/>
              <a:gd name="T46" fmla="*/ 1095 w 1496"/>
              <a:gd name="T47" fmla="*/ 1574 h 1757"/>
              <a:gd name="T48" fmla="*/ 182 w 1496"/>
              <a:gd name="T49" fmla="*/ 1684 h 1757"/>
              <a:gd name="T50" fmla="*/ 73 w 1496"/>
              <a:gd name="T51" fmla="*/ 406 h 1757"/>
              <a:gd name="T52" fmla="*/ 401 w 1496"/>
              <a:gd name="T53" fmla="*/ 917 h 1757"/>
              <a:gd name="T54" fmla="*/ 255 w 1496"/>
              <a:gd name="T55" fmla="*/ 735 h 1757"/>
              <a:gd name="T56" fmla="*/ 420 w 1496"/>
              <a:gd name="T57" fmla="*/ 77 h 1757"/>
              <a:gd name="T58" fmla="*/ 421 w 1496"/>
              <a:gd name="T59" fmla="*/ 102 h 1757"/>
              <a:gd name="T60" fmla="*/ 440 w 1496"/>
              <a:gd name="T61" fmla="*/ 234 h 1757"/>
              <a:gd name="T62" fmla="*/ 401 w 1496"/>
              <a:gd name="T63" fmla="*/ 260 h 1757"/>
              <a:gd name="T64" fmla="*/ 373 w 1496"/>
              <a:gd name="T65" fmla="*/ 201 h 1757"/>
              <a:gd name="T66" fmla="*/ 386 w 1496"/>
              <a:gd name="T67" fmla="*/ 172 h 1757"/>
              <a:gd name="T68" fmla="*/ 345 w 1496"/>
              <a:gd name="T69" fmla="*/ 105 h 1757"/>
              <a:gd name="T70" fmla="*/ 373 w 1496"/>
              <a:gd name="T71" fmla="*/ 19 h 1757"/>
              <a:gd name="T72" fmla="*/ 430 w 1496"/>
              <a:gd name="T73" fmla="*/ 64 h 1757"/>
              <a:gd name="T74" fmla="*/ 602 w 1496"/>
              <a:gd name="T75" fmla="*/ 77 h 1757"/>
              <a:gd name="T76" fmla="*/ 603 w 1496"/>
              <a:gd name="T77" fmla="*/ 102 h 1757"/>
              <a:gd name="T78" fmla="*/ 623 w 1496"/>
              <a:gd name="T79" fmla="*/ 234 h 1757"/>
              <a:gd name="T80" fmla="*/ 584 w 1496"/>
              <a:gd name="T81" fmla="*/ 260 h 1757"/>
              <a:gd name="T82" fmla="*/ 555 w 1496"/>
              <a:gd name="T83" fmla="*/ 201 h 1757"/>
              <a:gd name="T84" fmla="*/ 569 w 1496"/>
              <a:gd name="T85" fmla="*/ 172 h 1757"/>
              <a:gd name="T86" fmla="*/ 527 w 1496"/>
              <a:gd name="T87" fmla="*/ 105 h 1757"/>
              <a:gd name="T88" fmla="*/ 555 w 1496"/>
              <a:gd name="T89" fmla="*/ 19 h 1757"/>
              <a:gd name="T90" fmla="*/ 612 w 1496"/>
              <a:gd name="T91" fmla="*/ 64 h 1757"/>
              <a:gd name="T92" fmla="*/ 785 w 1496"/>
              <a:gd name="T93" fmla="*/ 77 h 1757"/>
              <a:gd name="T94" fmla="*/ 786 w 1496"/>
              <a:gd name="T95" fmla="*/ 102 h 1757"/>
              <a:gd name="T96" fmla="*/ 805 w 1496"/>
              <a:gd name="T97" fmla="*/ 234 h 1757"/>
              <a:gd name="T98" fmla="*/ 766 w 1496"/>
              <a:gd name="T99" fmla="*/ 260 h 1757"/>
              <a:gd name="T100" fmla="*/ 738 w 1496"/>
              <a:gd name="T101" fmla="*/ 201 h 1757"/>
              <a:gd name="T102" fmla="*/ 751 w 1496"/>
              <a:gd name="T103" fmla="*/ 172 h 1757"/>
              <a:gd name="T104" fmla="*/ 710 w 1496"/>
              <a:gd name="T105" fmla="*/ 105 h 1757"/>
              <a:gd name="T106" fmla="*/ 738 w 1496"/>
              <a:gd name="T107" fmla="*/ 19 h 1757"/>
              <a:gd name="T108" fmla="*/ 795 w 1496"/>
              <a:gd name="T109" fmla="*/ 64 h 1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96" h="1757">
                <a:moveTo>
                  <a:pt x="0" y="388"/>
                </a:moveTo>
                <a:cubicBezTo>
                  <a:pt x="0" y="1574"/>
                  <a:pt x="0" y="1574"/>
                  <a:pt x="0" y="1574"/>
                </a:cubicBezTo>
                <a:cubicBezTo>
                  <a:pt x="0" y="1675"/>
                  <a:pt x="82" y="1757"/>
                  <a:pt x="182" y="1757"/>
                </a:cubicBezTo>
                <a:cubicBezTo>
                  <a:pt x="985" y="1757"/>
                  <a:pt x="985" y="1757"/>
                  <a:pt x="985" y="1757"/>
                </a:cubicBezTo>
                <a:cubicBezTo>
                  <a:pt x="1086" y="1757"/>
                  <a:pt x="1168" y="1675"/>
                  <a:pt x="1168" y="1574"/>
                </a:cubicBezTo>
                <a:cubicBezTo>
                  <a:pt x="1168" y="1390"/>
                  <a:pt x="1168" y="1390"/>
                  <a:pt x="1168" y="1390"/>
                </a:cubicBezTo>
                <a:cubicBezTo>
                  <a:pt x="1277" y="1390"/>
                  <a:pt x="1277" y="1390"/>
                  <a:pt x="1277" y="1390"/>
                </a:cubicBezTo>
                <a:cubicBezTo>
                  <a:pt x="1398" y="1390"/>
                  <a:pt x="1496" y="1292"/>
                  <a:pt x="1496" y="1171"/>
                </a:cubicBezTo>
                <a:cubicBezTo>
                  <a:pt x="1496" y="806"/>
                  <a:pt x="1496" y="806"/>
                  <a:pt x="1496" y="806"/>
                </a:cubicBezTo>
                <a:cubicBezTo>
                  <a:pt x="1496" y="685"/>
                  <a:pt x="1398" y="587"/>
                  <a:pt x="1277" y="587"/>
                </a:cubicBezTo>
                <a:cubicBezTo>
                  <a:pt x="1168" y="587"/>
                  <a:pt x="1168" y="587"/>
                  <a:pt x="1168" y="587"/>
                </a:cubicBezTo>
                <a:cubicBezTo>
                  <a:pt x="1168" y="388"/>
                  <a:pt x="1168" y="388"/>
                  <a:pt x="1168" y="388"/>
                </a:cubicBezTo>
                <a:cubicBezTo>
                  <a:pt x="1168" y="358"/>
                  <a:pt x="1143" y="333"/>
                  <a:pt x="1113" y="333"/>
                </a:cubicBezTo>
                <a:cubicBezTo>
                  <a:pt x="55" y="333"/>
                  <a:pt x="55" y="333"/>
                  <a:pt x="55" y="333"/>
                </a:cubicBezTo>
                <a:cubicBezTo>
                  <a:pt x="24" y="333"/>
                  <a:pt x="0" y="358"/>
                  <a:pt x="0" y="388"/>
                </a:cubicBezTo>
                <a:close/>
                <a:moveTo>
                  <a:pt x="1168" y="806"/>
                </a:moveTo>
                <a:cubicBezTo>
                  <a:pt x="1277" y="806"/>
                  <a:pt x="1277" y="806"/>
                  <a:pt x="1277" y="806"/>
                </a:cubicBezTo>
                <a:cubicBezTo>
                  <a:pt x="1277" y="1171"/>
                  <a:pt x="1277" y="1171"/>
                  <a:pt x="1277" y="1171"/>
                </a:cubicBezTo>
                <a:cubicBezTo>
                  <a:pt x="1168" y="1171"/>
                  <a:pt x="1168" y="1171"/>
                  <a:pt x="1168" y="1171"/>
                </a:cubicBezTo>
                <a:lnTo>
                  <a:pt x="1168" y="806"/>
                </a:lnTo>
                <a:close/>
                <a:moveTo>
                  <a:pt x="1168" y="1244"/>
                </a:moveTo>
                <a:cubicBezTo>
                  <a:pt x="1277" y="1244"/>
                  <a:pt x="1277" y="1244"/>
                  <a:pt x="1277" y="1244"/>
                </a:cubicBezTo>
                <a:cubicBezTo>
                  <a:pt x="1318" y="1244"/>
                  <a:pt x="1350" y="1211"/>
                  <a:pt x="1350" y="1171"/>
                </a:cubicBezTo>
                <a:cubicBezTo>
                  <a:pt x="1350" y="806"/>
                  <a:pt x="1350" y="806"/>
                  <a:pt x="1350" y="806"/>
                </a:cubicBezTo>
                <a:cubicBezTo>
                  <a:pt x="1350" y="766"/>
                  <a:pt x="1318" y="733"/>
                  <a:pt x="1277" y="733"/>
                </a:cubicBezTo>
                <a:cubicBezTo>
                  <a:pt x="1168" y="733"/>
                  <a:pt x="1168" y="733"/>
                  <a:pt x="1168" y="733"/>
                </a:cubicBezTo>
                <a:cubicBezTo>
                  <a:pt x="1168" y="660"/>
                  <a:pt x="1168" y="660"/>
                  <a:pt x="1168" y="660"/>
                </a:cubicBezTo>
                <a:cubicBezTo>
                  <a:pt x="1277" y="660"/>
                  <a:pt x="1277" y="660"/>
                  <a:pt x="1277" y="660"/>
                </a:cubicBezTo>
                <a:cubicBezTo>
                  <a:pt x="1358" y="660"/>
                  <a:pt x="1423" y="726"/>
                  <a:pt x="1423" y="806"/>
                </a:cubicBezTo>
                <a:cubicBezTo>
                  <a:pt x="1423" y="1171"/>
                  <a:pt x="1423" y="1171"/>
                  <a:pt x="1423" y="1171"/>
                </a:cubicBezTo>
                <a:cubicBezTo>
                  <a:pt x="1423" y="1252"/>
                  <a:pt x="1358" y="1317"/>
                  <a:pt x="1277" y="1317"/>
                </a:cubicBezTo>
                <a:cubicBezTo>
                  <a:pt x="1168" y="1317"/>
                  <a:pt x="1168" y="1317"/>
                  <a:pt x="1168" y="1317"/>
                </a:cubicBezTo>
                <a:lnTo>
                  <a:pt x="1168" y="1244"/>
                </a:lnTo>
                <a:close/>
                <a:moveTo>
                  <a:pt x="73" y="406"/>
                </a:moveTo>
                <a:cubicBezTo>
                  <a:pt x="292" y="406"/>
                  <a:pt x="292" y="406"/>
                  <a:pt x="292" y="406"/>
                </a:cubicBezTo>
                <a:cubicBezTo>
                  <a:pt x="292" y="662"/>
                  <a:pt x="292" y="662"/>
                  <a:pt x="292" y="662"/>
                </a:cubicBezTo>
                <a:cubicBezTo>
                  <a:pt x="219" y="662"/>
                  <a:pt x="219" y="662"/>
                  <a:pt x="219" y="662"/>
                </a:cubicBezTo>
                <a:cubicBezTo>
                  <a:pt x="199" y="662"/>
                  <a:pt x="182" y="678"/>
                  <a:pt x="182" y="698"/>
                </a:cubicBezTo>
                <a:cubicBezTo>
                  <a:pt x="182" y="954"/>
                  <a:pt x="182" y="954"/>
                  <a:pt x="182" y="954"/>
                </a:cubicBezTo>
                <a:cubicBezTo>
                  <a:pt x="182" y="974"/>
                  <a:pt x="199" y="990"/>
                  <a:pt x="219" y="990"/>
                </a:cubicBezTo>
                <a:cubicBezTo>
                  <a:pt x="438" y="990"/>
                  <a:pt x="438" y="990"/>
                  <a:pt x="438" y="990"/>
                </a:cubicBezTo>
                <a:cubicBezTo>
                  <a:pt x="458" y="990"/>
                  <a:pt x="474" y="974"/>
                  <a:pt x="474" y="954"/>
                </a:cubicBezTo>
                <a:cubicBezTo>
                  <a:pt x="474" y="698"/>
                  <a:pt x="474" y="698"/>
                  <a:pt x="474" y="698"/>
                </a:cubicBezTo>
                <a:cubicBezTo>
                  <a:pt x="474" y="678"/>
                  <a:pt x="458" y="662"/>
                  <a:pt x="438" y="662"/>
                </a:cubicBezTo>
                <a:cubicBezTo>
                  <a:pt x="365" y="662"/>
                  <a:pt x="365" y="662"/>
                  <a:pt x="365" y="662"/>
                </a:cubicBezTo>
                <a:cubicBezTo>
                  <a:pt x="365" y="406"/>
                  <a:pt x="365" y="406"/>
                  <a:pt x="365" y="406"/>
                </a:cubicBezTo>
                <a:cubicBezTo>
                  <a:pt x="1095" y="406"/>
                  <a:pt x="1095" y="406"/>
                  <a:pt x="1095" y="406"/>
                </a:cubicBezTo>
                <a:cubicBezTo>
                  <a:pt x="1095" y="1574"/>
                  <a:pt x="1095" y="1574"/>
                  <a:pt x="1095" y="1574"/>
                </a:cubicBezTo>
                <a:cubicBezTo>
                  <a:pt x="1095" y="1635"/>
                  <a:pt x="1046" y="1684"/>
                  <a:pt x="985" y="1684"/>
                </a:cubicBezTo>
                <a:cubicBezTo>
                  <a:pt x="182" y="1684"/>
                  <a:pt x="182" y="1684"/>
                  <a:pt x="182" y="1684"/>
                </a:cubicBezTo>
                <a:cubicBezTo>
                  <a:pt x="122" y="1684"/>
                  <a:pt x="73" y="1635"/>
                  <a:pt x="73" y="1574"/>
                </a:cubicBezTo>
                <a:lnTo>
                  <a:pt x="73" y="406"/>
                </a:lnTo>
                <a:close/>
                <a:moveTo>
                  <a:pt x="401" y="735"/>
                </a:moveTo>
                <a:cubicBezTo>
                  <a:pt x="401" y="917"/>
                  <a:pt x="401" y="917"/>
                  <a:pt x="401" y="917"/>
                </a:cubicBezTo>
                <a:cubicBezTo>
                  <a:pt x="255" y="917"/>
                  <a:pt x="255" y="917"/>
                  <a:pt x="255" y="917"/>
                </a:cubicBezTo>
                <a:cubicBezTo>
                  <a:pt x="255" y="735"/>
                  <a:pt x="255" y="735"/>
                  <a:pt x="255" y="735"/>
                </a:cubicBezTo>
                <a:lnTo>
                  <a:pt x="401" y="735"/>
                </a:lnTo>
                <a:close/>
                <a:moveTo>
                  <a:pt x="420" y="77"/>
                </a:moveTo>
                <a:cubicBezTo>
                  <a:pt x="417" y="81"/>
                  <a:pt x="415" y="87"/>
                  <a:pt x="416" y="93"/>
                </a:cubicBezTo>
                <a:cubicBezTo>
                  <a:pt x="417" y="98"/>
                  <a:pt x="419" y="101"/>
                  <a:pt x="421" y="102"/>
                </a:cubicBezTo>
                <a:cubicBezTo>
                  <a:pt x="440" y="114"/>
                  <a:pt x="454" y="135"/>
                  <a:pt x="458" y="160"/>
                </a:cubicBezTo>
                <a:cubicBezTo>
                  <a:pt x="463" y="187"/>
                  <a:pt x="456" y="214"/>
                  <a:pt x="440" y="234"/>
                </a:cubicBezTo>
                <a:cubicBezTo>
                  <a:pt x="430" y="247"/>
                  <a:pt x="430" y="247"/>
                  <a:pt x="430" y="247"/>
                </a:cubicBezTo>
                <a:cubicBezTo>
                  <a:pt x="423" y="256"/>
                  <a:pt x="412" y="260"/>
                  <a:pt x="401" y="260"/>
                </a:cubicBezTo>
                <a:cubicBezTo>
                  <a:pt x="393" y="260"/>
                  <a:pt x="385" y="258"/>
                  <a:pt x="379" y="252"/>
                </a:cubicBezTo>
                <a:cubicBezTo>
                  <a:pt x="363" y="240"/>
                  <a:pt x="360" y="217"/>
                  <a:pt x="373" y="201"/>
                </a:cubicBezTo>
                <a:cubicBezTo>
                  <a:pt x="383" y="188"/>
                  <a:pt x="383" y="188"/>
                  <a:pt x="383" y="188"/>
                </a:cubicBezTo>
                <a:cubicBezTo>
                  <a:pt x="386" y="185"/>
                  <a:pt x="387" y="178"/>
                  <a:pt x="386" y="172"/>
                </a:cubicBezTo>
                <a:cubicBezTo>
                  <a:pt x="385" y="167"/>
                  <a:pt x="383" y="164"/>
                  <a:pt x="382" y="164"/>
                </a:cubicBezTo>
                <a:cubicBezTo>
                  <a:pt x="362" y="151"/>
                  <a:pt x="349" y="130"/>
                  <a:pt x="345" y="105"/>
                </a:cubicBezTo>
                <a:cubicBezTo>
                  <a:pt x="340" y="78"/>
                  <a:pt x="347" y="51"/>
                  <a:pt x="363" y="31"/>
                </a:cubicBezTo>
                <a:cubicBezTo>
                  <a:pt x="373" y="19"/>
                  <a:pt x="373" y="19"/>
                  <a:pt x="373" y="19"/>
                </a:cubicBezTo>
                <a:cubicBezTo>
                  <a:pt x="385" y="3"/>
                  <a:pt x="408" y="0"/>
                  <a:pt x="424" y="13"/>
                </a:cubicBezTo>
                <a:cubicBezTo>
                  <a:pt x="440" y="26"/>
                  <a:pt x="442" y="49"/>
                  <a:pt x="430" y="64"/>
                </a:cubicBezTo>
                <a:lnTo>
                  <a:pt x="420" y="77"/>
                </a:lnTo>
                <a:close/>
                <a:moveTo>
                  <a:pt x="602" y="77"/>
                </a:moveTo>
                <a:cubicBezTo>
                  <a:pt x="599" y="81"/>
                  <a:pt x="598" y="87"/>
                  <a:pt x="599" y="93"/>
                </a:cubicBezTo>
                <a:cubicBezTo>
                  <a:pt x="600" y="98"/>
                  <a:pt x="602" y="101"/>
                  <a:pt x="603" y="102"/>
                </a:cubicBezTo>
                <a:cubicBezTo>
                  <a:pt x="623" y="114"/>
                  <a:pt x="636" y="135"/>
                  <a:pt x="641" y="160"/>
                </a:cubicBezTo>
                <a:cubicBezTo>
                  <a:pt x="645" y="187"/>
                  <a:pt x="639" y="214"/>
                  <a:pt x="623" y="234"/>
                </a:cubicBezTo>
                <a:cubicBezTo>
                  <a:pt x="612" y="247"/>
                  <a:pt x="612" y="247"/>
                  <a:pt x="612" y="247"/>
                </a:cubicBezTo>
                <a:cubicBezTo>
                  <a:pt x="605" y="256"/>
                  <a:pt x="595" y="260"/>
                  <a:pt x="584" y="260"/>
                </a:cubicBezTo>
                <a:cubicBezTo>
                  <a:pt x="576" y="260"/>
                  <a:pt x="568" y="258"/>
                  <a:pt x="561" y="252"/>
                </a:cubicBezTo>
                <a:cubicBezTo>
                  <a:pt x="545" y="240"/>
                  <a:pt x="543" y="217"/>
                  <a:pt x="555" y="201"/>
                </a:cubicBezTo>
                <a:cubicBezTo>
                  <a:pt x="566" y="188"/>
                  <a:pt x="566" y="188"/>
                  <a:pt x="566" y="188"/>
                </a:cubicBezTo>
                <a:cubicBezTo>
                  <a:pt x="568" y="185"/>
                  <a:pt x="570" y="178"/>
                  <a:pt x="569" y="172"/>
                </a:cubicBezTo>
                <a:cubicBezTo>
                  <a:pt x="568" y="167"/>
                  <a:pt x="566" y="164"/>
                  <a:pt x="564" y="164"/>
                </a:cubicBezTo>
                <a:cubicBezTo>
                  <a:pt x="545" y="151"/>
                  <a:pt x="531" y="130"/>
                  <a:pt x="527" y="105"/>
                </a:cubicBezTo>
                <a:cubicBezTo>
                  <a:pt x="522" y="78"/>
                  <a:pt x="529" y="51"/>
                  <a:pt x="545" y="31"/>
                </a:cubicBezTo>
                <a:cubicBezTo>
                  <a:pt x="555" y="19"/>
                  <a:pt x="555" y="19"/>
                  <a:pt x="555" y="19"/>
                </a:cubicBezTo>
                <a:cubicBezTo>
                  <a:pt x="568" y="3"/>
                  <a:pt x="591" y="0"/>
                  <a:pt x="607" y="13"/>
                </a:cubicBezTo>
                <a:cubicBezTo>
                  <a:pt x="622" y="26"/>
                  <a:pt x="625" y="49"/>
                  <a:pt x="612" y="64"/>
                </a:cubicBezTo>
                <a:lnTo>
                  <a:pt x="602" y="77"/>
                </a:lnTo>
                <a:close/>
                <a:moveTo>
                  <a:pt x="785" y="77"/>
                </a:moveTo>
                <a:cubicBezTo>
                  <a:pt x="782" y="81"/>
                  <a:pt x="780" y="87"/>
                  <a:pt x="781" y="93"/>
                </a:cubicBezTo>
                <a:cubicBezTo>
                  <a:pt x="782" y="98"/>
                  <a:pt x="784" y="101"/>
                  <a:pt x="786" y="102"/>
                </a:cubicBezTo>
                <a:cubicBezTo>
                  <a:pt x="805" y="114"/>
                  <a:pt x="819" y="135"/>
                  <a:pt x="823" y="160"/>
                </a:cubicBezTo>
                <a:cubicBezTo>
                  <a:pt x="828" y="187"/>
                  <a:pt x="821" y="214"/>
                  <a:pt x="805" y="234"/>
                </a:cubicBezTo>
                <a:cubicBezTo>
                  <a:pt x="795" y="247"/>
                  <a:pt x="795" y="247"/>
                  <a:pt x="795" y="247"/>
                </a:cubicBezTo>
                <a:cubicBezTo>
                  <a:pt x="788" y="256"/>
                  <a:pt x="777" y="260"/>
                  <a:pt x="766" y="260"/>
                </a:cubicBezTo>
                <a:cubicBezTo>
                  <a:pt x="758" y="260"/>
                  <a:pt x="750" y="258"/>
                  <a:pt x="744" y="252"/>
                </a:cubicBezTo>
                <a:cubicBezTo>
                  <a:pt x="728" y="240"/>
                  <a:pt x="725" y="217"/>
                  <a:pt x="738" y="201"/>
                </a:cubicBezTo>
                <a:cubicBezTo>
                  <a:pt x="748" y="188"/>
                  <a:pt x="748" y="188"/>
                  <a:pt x="748" y="188"/>
                </a:cubicBezTo>
                <a:cubicBezTo>
                  <a:pt x="751" y="185"/>
                  <a:pt x="752" y="178"/>
                  <a:pt x="751" y="172"/>
                </a:cubicBezTo>
                <a:cubicBezTo>
                  <a:pt x="750" y="167"/>
                  <a:pt x="748" y="164"/>
                  <a:pt x="747" y="164"/>
                </a:cubicBezTo>
                <a:cubicBezTo>
                  <a:pt x="727" y="151"/>
                  <a:pt x="714" y="130"/>
                  <a:pt x="710" y="105"/>
                </a:cubicBezTo>
                <a:cubicBezTo>
                  <a:pt x="705" y="78"/>
                  <a:pt x="712" y="51"/>
                  <a:pt x="728" y="31"/>
                </a:cubicBezTo>
                <a:cubicBezTo>
                  <a:pt x="738" y="19"/>
                  <a:pt x="738" y="19"/>
                  <a:pt x="738" y="19"/>
                </a:cubicBezTo>
                <a:cubicBezTo>
                  <a:pt x="750" y="3"/>
                  <a:pt x="773" y="0"/>
                  <a:pt x="789" y="13"/>
                </a:cubicBezTo>
                <a:cubicBezTo>
                  <a:pt x="805" y="26"/>
                  <a:pt x="807" y="49"/>
                  <a:pt x="795" y="64"/>
                </a:cubicBezTo>
                <a:lnTo>
                  <a:pt x="785" y="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6" name="Freeform 286"/>
          <p:cNvSpPr>
            <a:spLocks noEditPoints="1"/>
          </p:cNvSpPr>
          <p:nvPr/>
        </p:nvSpPr>
        <p:spPr bwMode="auto">
          <a:xfrm>
            <a:off x="6203381" y="7530304"/>
            <a:ext cx="829244" cy="690988"/>
          </a:xfrm>
          <a:custGeom>
            <a:avLst/>
            <a:gdLst>
              <a:gd name="T0" fmla="*/ 219 w 1752"/>
              <a:gd name="T1" fmla="*/ 1022 h 1460"/>
              <a:gd name="T2" fmla="*/ 1533 w 1752"/>
              <a:gd name="T3" fmla="*/ 1022 h 1460"/>
              <a:gd name="T4" fmla="*/ 1533 w 1752"/>
              <a:gd name="T5" fmla="*/ 146 h 1460"/>
              <a:gd name="T6" fmla="*/ 219 w 1752"/>
              <a:gd name="T7" fmla="*/ 146 h 1460"/>
              <a:gd name="T8" fmla="*/ 219 w 1752"/>
              <a:gd name="T9" fmla="*/ 1022 h 1460"/>
              <a:gd name="T10" fmla="*/ 292 w 1752"/>
              <a:gd name="T11" fmla="*/ 219 h 1460"/>
              <a:gd name="T12" fmla="*/ 1460 w 1752"/>
              <a:gd name="T13" fmla="*/ 219 h 1460"/>
              <a:gd name="T14" fmla="*/ 1460 w 1752"/>
              <a:gd name="T15" fmla="*/ 949 h 1460"/>
              <a:gd name="T16" fmla="*/ 292 w 1752"/>
              <a:gd name="T17" fmla="*/ 949 h 1460"/>
              <a:gd name="T18" fmla="*/ 292 w 1752"/>
              <a:gd name="T19" fmla="*/ 219 h 1460"/>
              <a:gd name="T20" fmla="*/ 187 w 1752"/>
              <a:gd name="T21" fmla="*/ 0 h 1460"/>
              <a:gd name="T22" fmla="*/ 73 w 1752"/>
              <a:gd name="T23" fmla="*/ 114 h 1460"/>
              <a:gd name="T24" fmla="*/ 73 w 1752"/>
              <a:gd name="T25" fmla="*/ 1095 h 1460"/>
              <a:gd name="T26" fmla="*/ 36 w 1752"/>
              <a:gd name="T27" fmla="*/ 1095 h 1460"/>
              <a:gd name="T28" fmla="*/ 0 w 1752"/>
              <a:gd name="T29" fmla="*/ 1131 h 1460"/>
              <a:gd name="T30" fmla="*/ 0 w 1752"/>
              <a:gd name="T31" fmla="*/ 1241 h 1460"/>
              <a:gd name="T32" fmla="*/ 219 w 1752"/>
              <a:gd name="T33" fmla="*/ 1460 h 1460"/>
              <a:gd name="T34" fmla="*/ 1533 w 1752"/>
              <a:gd name="T35" fmla="*/ 1460 h 1460"/>
              <a:gd name="T36" fmla="*/ 1752 w 1752"/>
              <a:gd name="T37" fmla="*/ 1241 h 1460"/>
              <a:gd name="T38" fmla="*/ 1752 w 1752"/>
              <a:gd name="T39" fmla="*/ 1131 h 1460"/>
              <a:gd name="T40" fmla="*/ 1715 w 1752"/>
              <a:gd name="T41" fmla="*/ 1095 h 1460"/>
              <a:gd name="T42" fmla="*/ 1679 w 1752"/>
              <a:gd name="T43" fmla="*/ 1095 h 1460"/>
              <a:gd name="T44" fmla="*/ 1679 w 1752"/>
              <a:gd name="T45" fmla="*/ 114 h 1460"/>
              <a:gd name="T46" fmla="*/ 1565 w 1752"/>
              <a:gd name="T47" fmla="*/ 0 h 1460"/>
              <a:gd name="T48" fmla="*/ 187 w 1752"/>
              <a:gd name="T49" fmla="*/ 0 h 1460"/>
              <a:gd name="T50" fmla="*/ 1679 w 1752"/>
              <a:gd name="T51" fmla="*/ 1168 h 1460"/>
              <a:gd name="T52" fmla="*/ 1679 w 1752"/>
              <a:gd name="T53" fmla="*/ 1241 h 1460"/>
              <a:gd name="T54" fmla="*/ 1533 w 1752"/>
              <a:gd name="T55" fmla="*/ 1387 h 1460"/>
              <a:gd name="T56" fmla="*/ 219 w 1752"/>
              <a:gd name="T57" fmla="*/ 1387 h 1460"/>
              <a:gd name="T58" fmla="*/ 73 w 1752"/>
              <a:gd name="T59" fmla="*/ 1241 h 1460"/>
              <a:gd name="T60" fmla="*/ 73 w 1752"/>
              <a:gd name="T61" fmla="*/ 1168 h 1460"/>
              <a:gd name="T62" fmla="*/ 1679 w 1752"/>
              <a:gd name="T63" fmla="*/ 1168 h 1460"/>
              <a:gd name="T64" fmla="*/ 1606 w 1752"/>
              <a:gd name="T65" fmla="*/ 114 h 1460"/>
              <a:gd name="T66" fmla="*/ 1606 w 1752"/>
              <a:gd name="T67" fmla="*/ 1095 h 1460"/>
              <a:gd name="T68" fmla="*/ 146 w 1752"/>
              <a:gd name="T69" fmla="*/ 1095 h 1460"/>
              <a:gd name="T70" fmla="*/ 146 w 1752"/>
              <a:gd name="T71" fmla="*/ 114 h 1460"/>
              <a:gd name="T72" fmla="*/ 187 w 1752"/>
              <a:gd name="T73" fmla="*/ 73 h 1460"/>
              <a:gd name="T74" fmla="*/ 1565 w 1752"/>
              <a:gd name="T75" fmla="*/ 73 h 1460"/>
              <a:gd name="T76" fmla="*/ 1606 w 1752"/>
              <a:gd name="T77" fmla="*/ 114 h 1460"/>
              <a:gd name="T78" fmla="*/ 766 w 1752"/>
              <a:gd name="T79" fmla="*/ 1277 h 1460"/>
              <a:gd name="T80" fmla="*/ 803 w 1752"/>
              <a:gd name="T81" fmla="*/ 1241 h 1460"/>
              <a:gd name="T82" fmla="*/ 949 w 1752"/>
              <a:gd name="T83" fmla="*/ 1241 h 1460"/>
              <a:gd name="T84" fmla="*/ 985 w 1752"/>
              <a:gd name="T85" fmla="*/ 1277 h 1460"/>
              <a:gd name="T86" fmla="*/ 949 w 1752"/>
              <a:gd name="T87" fmla="*/ 1314 h 1460"/>
              <a:gd name="T88" fmla="*/ 803 w 1752"/>
              <a:gd name="T89" fmla="*/ 1314 h 1460"/>
              <a:gd name="T90" fmla="*/ 766 w 1752"/>
              <a:gd name="T91" fmla="*/ 1277 h 1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52" h="1460">
                <a:moveTo>
                  <a:pt x="219" y="1022"/>
                </a:moveTo>
                <a:cubicBezTo>
                  <a:pt x="1533" y="1022"/>
                  <a:pt x="1533" y="1022"/>
                  <a:pt x="1533" y="1022"/>
                </a:cubicBezTo>
                <a:cubicBezTo>
                  <a:pt x="1533" y="146"/>
                  <a:pt x="1533" y="146"/>
                  <a:pt x="1533" y="146"/>
                </a:cubicBezTo>
                <a:cubicBezTo>
                  <a:pt x="219" y="146"/>
                  <a:pt x="219" y="146"/>
                  <a:pt x="219" y="146"/>
                </a:cubicBezTo>
                <a:lnTo>
                  <a:pt x="219" y="1022"/>
                </a:lnTo>
                <a:close/>
                <a:moveTo>
                  <a:pt x="292" y="219"/>
                </a:moveTo>
                <a:cubicBezTo>
                  <a:pt x="1460" y="219"/>
                  <a:pt x="1460" y="219"/>
                  <a:pt x="1460" y="219"/>
                </a:cubicBezTo>
                <a:cubicBezTo>
                  <a:pt x="1460" y="949"/>
                  <a:pt x="1460" y="949"/>
                  <a:pt x="1460" y="949"/>
                </a:cubicBezTo>
                <a:cubicBezTo>
                  <a:pt x="292" y="949"/>
                  <a:pt x="292" y="949"/>
                  <a:pt x="292" y="949"/>
                </a:cubicBezTo>
                <a:lnTo>
                  <a:pt x="292" y="219"/>
                </a:lnTo>
                <a:close/>
                <a:moveTo>
                  <a:pt x="187" y="0"/>
                </a:moveTo>
                <a:cubicBezTo>
                  <a:pt x="124" y="0"/>
                  <a:pt x="73" y="51"/>
                  <a:pt x="73" y="114"/>
                </a:cubicBezTo>
                <a:cubicBezTo>
                  <a:pt x="73" y="1095"/>
                  <a:pt x="73" y="1095"/>
                  <a:pt x="73" y="1095"/>
                </a:cubicBezTo>
                <a:cubicBezTo>
                  <a:pt x="36" y="1095"/>
                  <a:pt x="36" y="1095"/>
                  <a:pt x="36" y="1095"/>
                </a:cubicBezTo>
                <a:cubicBezTo>
                  <a:pt x="16" y="1095"/>
                  <a:pt x="0" y="1111"/>
                  <a:pt x="0" y="1131"/>
                </a:cubicBezTo>
                <a:cubicBezTo>
                  <a:pt x="0" y="1241"/>
                  <a:pt x="0" y="1241"/>
                  <a:pt x="0" y="1241"/>
                </a:cubicBezTo>
                <a:cubicBezTo>
                  <a:pt x="0" y="1362"/>
                  <a:pt x="98" y="1460"/>
                  <a:pt x="219" y="1460"/>
                </a:cubicBezTo>
                <a:cubicBezTo>
                  <a:pt x="1533" y="1460"/>
                  <a:pt x="1533" y="1460"/>
                  <a:pt x="1533" y="1460"/>
                </a:cubicBezTo>
                <a:cubicBezTo>
                  <a:pt x="1653" y="1460"/>
                  <a:pt x="1752" y="1362"/>
                  <a:pt x="1752" y="1241"/>
                </a:cubicBezTo>
                <a:cubicBezTo>
                  <a:pt x="1752" y="1131"/>
                  <a:pt x="1752" y="1131"/>
                  <a:pt x="1752" y="1131"/>
                </a:cubicBezTo>
                <a:cubicBezTo>
                  <a:pt x="1752" y="1111"/>
                  <a:pt x="1735" y="1095"/>
                  <a:pt x="1715" y="1095"/>
                </a:cubicBezTo>
                <a:cubicBezTo>
                  <a:pt x="1679" y="1095"/>
                  <a:pt x="1679" y="1095"/>
                  <a:pt x="1679" y="1095"/>
                </a:cubicBezTo>
                <a:cubicBezTo>
                  <a:pt x="1679" y="114"/>
                  <a:pt x="1679" y="114"/>
                  <a:pt x="1679" y="114"/>
                </a:cubicBezTo>
                <a:cubicBezTo>
                  <a:pt x="1679" y="51"/>
                  <a:pt x="1628" y="0"/>
                  <a:pt x="1565" y="0"/>
                </a:cubicBezTo>
                <a:lnTo>
                  <a:pt x="187" y="0"/>
                </a:lnTo>
                <a:close/>
                <a:moveTo>
                  <a:pt x="1679" y="1168"/>
                </a:moveTo>
                <a:cubicBezTo>
                  <a:pt x="1679" y="1241"/>
                  <a:pt x="1679" y="1241"/>
                  <a:pt x="1679" y="1241"/>
                </a:cubicBezTo>
                <a:cubicBezTo>
                  <a:pt x="1679" y="1321"/>
                  <a:pt x="1613" y="1387"/>
                  <a:pt x="1533" y="1387"/>
                </a:cubicBezTo>
                <a:cubicBezTo>
                  <a:pt x="219" y="1387"/>
                  <a:pt x="219" y="1387"/>
                  <a:pt x="219" y="1387"/>
                </a:cubicBezTo>
                <a:cubicBezTo>
                  <a:pt x="138" y="1387"/>
                  <a:pt x="73" y="1321"/>
                  <a:pt x="73" y="1241"/>
                </a:cubicBezTo>
                <a:cubicBezTo>
                  <a:pt x="73" y="1168"/>
                  <a:pt x="73" y="1168"/>
                  <a:pt x="73" y="1168"/>
                </a:cubicBezTo>
                <a:lnTo>
                  <a:pt x="1679" y="1168"/>
                </a:lnTo>
                <a:close/>
                <a:moveTo>
                  <a:pt x="1606" y="114"/>
                </a:moveTo>
                <a:cubicBezTo>
                  <a:pt x="1606" y="1095"/>
                  <a:pt x="1606" y="1095"/>
                  <a:pt x="1606" y="1095"/>
                </a:cubicBezTo>
                <a:cubicBezTo>
                  <a:pt x="146" y="1095"/>
                  <a:pt x="146" y="1095"/>
                  <a:pt x="146" y="1095"/>
                </a:cubicBezTo>
                <a:cubicBezTo>
                  <a:pt x="146" y="114"/>
                  <a:pt x="146" y="114"/>
                  <a:pt x="146" y="114"/>
                </a:cubicBezTo>
                <a:cubicBezTo>
                  <a:pt x="146" y="91"/>
                  <a:pt x="164" y="73"/>
                  <a:pt x="187" y="73"/>
                </a:cubicBezTo>
                <a:cubicBezTo>
                  <a:pt x="1565" y="73"/>
                  <a:pt x="1565" y="73"/>
                  <a:pt x="1565" y="73"/>
                </a:cubicBezTo>
                <a:cubicBezTo>
                  <a:pt x="1587" y="73"/>
                  <a:pt x="1606" y="91"/>
                  <a:pt x="1606" y="114"/>
                </a:cubicBezTo>
                <a:close/>
                <a:moveTo>
                  <a:pt x="766" y="1277"/>
                </a:moveTo>
                <a:cubicBezTo>
                  <a:pt x="766" y="1257"/>
                  <a:pt x="783" y="1241"/>
                  <a:pt x="803" y="1241"/>
                </a:cubicBezTo>
                <a:cubicBezTo>
                  <a:pt x="949" y="1241"/>
                  <a:pt x="949" y="1241"/>
                  <a:pt x="949" y="1241"/>
                </a:cubicBezTo>
                <a:cubicBezTo>
                  <a:pt x="969" y="1241"/>
                  <a:pt x="985" y="1257"/>
                  <a:pt x="985" y="1277"/>
                </a:cubicBezTo>
                <a:cubicBezTo>
                  <a:pt x="985" y="1298"/>
                  <a:pt x="969" y="1314"/>
                  <a:pt x="949" y="1314"/>
                </a:cubicBezTo>
                <a:cubicBezTo>
                  <a:pt x="803" y="1314"/>
                  <a:pt x="803" y="1314"/>
                  <a:pt x="803" y="1314"/>
                </a:cubicBezTo>
                <a:cubicBezTo>
                  <a:pt x="783" y="1314"/>
                  <a:pt x="766" y="1298"/>
                  <a:pt x="766" y="12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5" name="Freeform 185"/>
          <p:cNvSpPr>
            <a:spLocks noEditPoints="1"/>
          </p:cNvSpPr>
          <p:nvPr/>
        </p:nvSpPr>
        <p:spPr bwMode="auto">
          <a:xfrm>
            <a:off x="4002857" y="7459148"/>
            <a:ext cx="728956" cy="833300"/>
          </a:xfrm>
          <a:custGeom>
            <a:avLst/>
            <a:gdLst>
              <a:gd name="T0" fmla="*/ 297 w 1540"/>
              <a:gd name="T1" fmla="*/ 184 h 1761"/>
              <a:gd name="T2" fmla="*/ 297 w 1540"/>
              <a:gd name="T3" fmla="*/ 1396 h 1761"/>
              <a:gd name="T4" fmla="*/ 199 w 1540"/>
              <a:gd name="T5" fmla="*/ 1415 h 1761"/>
              <a:gd name="T6" fmla="*/ 19 w 1540"/>
              <a:gd name="T7" fmla="*/ 1553 h 1761"/>
              <a:gd name="T8" fmla="*/ 13 w 1540"/>
              <a:gd name="T9" fmla="*/ 1660 h 1761"/>
              <a:gd name="T10" fmla="*/ 205 w 1540"/>
              <a:gd name="T11" fmla="*/ 1761 h 1761"/>
              <a:gd name="T12" fmla="*/ 322 w 1540"/>
              <a:gd name="T13" fmla="*/ 1742 h 1761"/>
              <a:gd name="T14" fmla="*/ 516 w 1540"/>
              <a:gd name="T15" fmla="*/ 1542 h 1761"/>
              <a:gd name="T16" fmla="*/ 516 w 1540"/>
              <a:gd name="T17" fmla="*/ 508 h 1761"/>
              <a:gd name="T18" fmla="*/ 1321 w 1540"/>
              <a:gd name="T19" fmla="*/ 407 h 1761"/>
              <a:gd name="T20" fmla="*/ 1321 w 1540"/>
              <a:gd name="T21" fmla="*/ 1318 h 1761"/>
              <a:gd name="T22" fmla="*/ 1222 w 1540"/>
              <a:gd name="T23" fmla="*/ 1336 h 1761"/>
              <a:gd name="T24" fmla="*/ 1043 w 1540"/>
              <a:gd name="T25" fmla="*/ 1475 h 1761"/>
              <a:gd name="T26" fmla="*/ 1037 w 1540"/>
              <a:gd name="T27" fmla="*/ 1582 h 1761"/>
              <a:gd name="T28" fmla="*/ 1346 w 1540"/>
              <a:gd name="T29" fmla="*/ 1664 h 1761"/>
              <a:gd name="T30" fmla="*/ 1540 w 1540"/>
              <a:gd name="T31" fmla="*/ 1463 h 1761"/>
              <a:gd name="T32" fmla="*/ 1540 w 1540"/>
              <a:gd name="T33" fmla="*/ 38 h 1761"/>
              <a:gd name="T34" fmla="*/ 1528 w 1540"/>
              <a:gd name="T35" fmla="*/ 10 h 1761"/>
              <a:gd name="T36" fmla="*/ 1499 w 1540"/>
              <a:gd name="T37" fmla="*/ 2 h 1761"/>
              <a:gd name="T38" fmla="*/ 329 w 1540"/>
              <a:gd name="T39" fmla="*/ 148 h 1761"/>
              <a:gd name="T40" fmla="*/ 297 w 1540"/>
              <a:gd name="T41" fmla="*/ 184 h 1761"/>
              <a:gd name="T42" fmla="*/ 370 w 1540"/>
              <a:gd name="T43" fmla="*/ 1397 h 1761"/>
              <a:gd name="T44" fmla="*/ 370 w 1540"/>
              <a:gd name="T45" fmla="*/ 216 h 1761"/>
              <a:gd name="T46" fmla="*/ 1467 w 1540"/>
              <a:gd name="T47" fmla="*/ 79 h 1761"/>
              <a:gd name="T48" fmla="*/ 1467 w 1540"/>
              <a:gd name="T49" fmla="*/ 1463 h 1761"/>
              <a:gd name="T50" fmla="*/ 1323 w 1540"/>
              <a:gd name="T51" fmla="*/ 1594 h 1761"/>
              <a:gd name="T52" fmla="*/ 1105 w 1540"/>
              <a:gd name="T53" fmla="*/ 1555 h 1761"/>
              <a:gd name="T54" fmla="*/ 1109 w 1540"/>
              <a:gd name="T55" fmla="*/ 1506 h 1761"/>
              <a:gd name="T56" fmla="*/ 1245 w 1540"/>
              <a:gd name="T57" fmla="*/ 1406 h 1761"/>
              <a:gd name="T58" fmla="*/ 1325 w 1540"/>
              <a:gd name="T59" fmla="*/ 1391 h 1761"/>
              <a:gd name="T60" fmla="*/ 1394 w 1540"/>
              <a:gd name="T61" fmla="*/ 1318 h 1761"/>
              <a:gd name="T62" fmla="*/ 1394 w 1540"/>
              <a:gd name="T63" fmla="*/ 366 h 1761"/>
              <a:gd name="T64" fmla="*/ 1381 w 1540"/>
              <a:gd name="T65" fmla="*/ 338 h 1761"/>
              <a:gd name="T66" fmla="*/ 1353 w 1540"/>
              <a:gd name="T67" fmla="*/ 330 h 1761"/>
              <a:gd name="T68" fmla="*/ 475 w 1540"/>
              <a:gd name="T69" fmla="*/ 439 h 1761"/>
              <a:gd name="T70" fmla="*/ 443 w 1540"/>
              <a:gd name="T71" fmla="*/ 476 h 1761"/>
              <a:gd name="T72" fmla="*/ 443 w 1540"/>
              <a:gd name="T73" fmla="*/ 1542 h 1761"/>
              <a:gd name="T74" fmla="*/ 300 w 1540"/>
              <a:gd name="T75" fmla="*/ 1673 h 1761"/>
              <a:gd name="T76" fmla="*/ 81 w 1540"/>
              <a:gd name="T77" fmla="*/ 1634 h 1761"/>
              <a:gd name="T78" fmla="*/ 86 w 1540"/>
              <a:gd name="T79" fmla="*/ 1585 h 1761"/>
              <a:gd name="T80" fmla="*/ 221 w 1540"/>
              <a:gd name="T81" fmla="*/ 1484 h 1761"/>
              <a:gd name="T82" fmla="*/ 301 w 1540"/>
              <a:gd name="T83" fmla="*/ 1469 h 1761"/>
              <a:gd name="T84" fmla="*/ 370 w 1540"/>
              <a:gd name="T85" fmla="*/ 1397 h 1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40" h="1761">
                <a:moveTo>
                  <a:pt x="297" y="184"/>
                </a:moveTo>
                <a:cubicBezTo>
                  <a:pt x="297" y="1396"/>
                  <a:pt x="297" y="1396"/>
                  <a:pt x="297" y="1396"/>
                </a:cubicBezTo>
                <a:cubicBezTo>
                  <a:pt x="265" y="1398"/>
                  <a:pt x="231" y="1404"/>
                  <a:pt x="199" y="1415"/>
                </a:cubicBezTo>
                <a:cubicBezTo>
                  <a:pt x="115" y="1442"/>
                  <a:pt x="48" y="1494"/>
                  <a:pt x="19" y="1553"/>
                </a:cubicBezTo>
                <a:cubicBezTo>
                  <a:pt x="2" y="1590"/>
                  <a:pt x="0" y="1627"/>
                  <a:pt x="13" y="1660"/>
                </a:cubicBezTo>
                <a:cubicBezTo>
                  <a:pt x="38" y="1725"/>
                  <a:pt x="114" y="1761"/>
                  <a:pt x="205" y="1761"/>
                </a:cubicBezTo>
                <a:cubicBezTo>
                  <a:pt x="242" y="1761"/>
                  <a:pt x="282" y="1755"/>
                  <a:pt x="322" y="1742"/>
                </a:cubicBezTo>
                <a:cubicBezTo>
                  <a:pt x="438" y="1705"/>
                  <a:pt x="516" y="1625"/>
                  <a:pt x="516" y="1542"/>
                </a:cubicBezTo>
                <a:cubicBezTo>
                  <a:pt x="516" y="508"/>
                  <a:pt x="516" y="508"/>
                  <a:pt x="516" y="508"/>
                </a:cubicBezTo>
                <a:cubicBezTo>
                  <a:pt x="1321" y="407"/>
                  <a:pt x="1321" y="407"/>
                  <a:pt x="1321" y="407"/>
                </a:cubicBezTo>
                <a:cubicBezTo>
                  <a:pt x="1321" y="1318"/>
                  <a:pt x="1321" y="1318"/>
                  <a:pt x="1321" y="1318"/>
                </a:cubicBezTo>
                <a:cubicBezTo>
                  <a:pt x="1288" y="1319"/>
                  <a:pt x="1255" y="1326"/>
                  <a:pt x="1222" y="1336"/>
                </a:cubicBezTo>
                <a:cubicBezTo>
                  <a:pt x="1138" y="1363"/>
                  <a:pt x="1071" y="1415"/>
                  <a:pt x="1043" y="1475"/>
                </a:cubicBezTo>
                <a:cubicBezTo>
                  <a:pt x="1026" y="1511"/>
                  <a:pt x="1024" y="1548"/>
                  <a:pt x="1037" y="1582"/>
                </a:cubicBezTo>
                <a:cubicBezTo>
                  <a:pt x="1072" y="1672"/>
                  <a:pt x="1208" y="1708"/>
                  <a:pt x="1346" y="1664"/>
                </a:cubicBezTo>
                <a:cubicBezTo>
                  <a:pt x="1460" y="1627"/>
                  <a:pt x="1539" y="1545"/>
                  <a:pt x="1540" y="1463"/>
                </a:cubicBezTo>
                <a:cubicBezTo>
                  <a:pt x="1540" y="38"/>
                  <a:pt x="1540" y="38"/>
                  <a:pt x="1540" y="38"/>
                </a:cubicBezTo>
                <a:cubicBezTo>
                  <a:pt x="1540" y="27"/>
                  <a:pt x="1535" y="17"/>
                  <a:pt x="1528" y="10"/>
                </a:cubicBezTo>
                <a:cubicBezTo>
                  <a:pt x="1520" y="3"/>
                  <a:pt x="1509" y="0"/>
                  <a:pt x="1499" y="2"/>
                </a:cubicBezTo>
                <a:cubicBezTo>
                  <a:pt x="329" y="148"/>
                  <a:pt x="329" y="148"/>
                  <a:pt x="329" y="148"/>
                </a:cubicBezTo>
                <a:cubicBezTo>
                  <a:pt x="311" y="150"/>
                  <a:pt x="297" y="166"/>
                  <a:pt x="297" y="184"/>
                </a:cubicBezTo>
                <a:close/>
                <a:moveTo>
                  <a:pt x="370" y="1397"/>
                </a:moveTo>
                <a:cubicBezTo>
                  <a:pt x="370" y="216"/>
                  <a:pt x="370" y="216"/>
                  <a:pt x="370" y="216"/>
                </a:cubicBezTo>
                <a:cubicBezTo>
                  <a:pt x="1467" y="79"/>
                  <a:pt x="1467" y="79"/>
                  <a:pt x="1467" y="79"/>
                </a:cubicBezTo>
                <a:cubicBezTo>
                  <a:pt x="1467" y="1463"/>
                  <a:pt x="1467" y="1463"/>
                  <a:pt x="1467" y="1463"/>
                </a:cubicBezTo>
                <a:cubicBezTo>
                  <a:pt x="1466" y="1504"/>
                  <a:pt x="1416" y="1564"/>
                  <a:pt x="1323" y="1594"/>
                </a:cubicBezTo>
                <a:cubicBezTo>
                  <a:pt x="1217" y="1629"/>
                  <a:pt x="1123" y="1601"/>
                  <a:pt x="1105" y="1555"/>
                </a:cubicBezTo>
                <a:cubicBezTo>
                  <a:pt x="1099" y="1541"/>
                  <a:pt x="1100" y="1524"/>
                  <a:pt x="1109" y="1506"/>
                </a:cubicBezTo>
                <a:cubicBezTo>
                  <a:pt x="1129" y="1465"/>
                  <a:pt x="1181" y="1426"/>
                  <a:pt x="1245" y="1406"/>
                </a:cubicBezTo>
                <a:cubicBezTo>
                  <a:pt x="1271" y="1397"/>
                  <a:pt x="1298" y="1392"/>
                  <a:pt x="1325" y="1391"/>
                </a:cubicBezTo>
                <a:cubicBezTo>
                  <a:pt x="1363" y="1389"/>
                  <a:pt x="1394" y="1357"/>
                  <a:pt x="1394" y="1318"/>
                </a:cubicBezTo>
                <a:cubicBezTo>
                  <a:pt x="1394" y="366"/>
                  <a:pt x="1394" y="366"/>
                  <a:pt x="1394" y="366"/>
                </a:cubicBezTo>
                <a:cubicBezTo>
                  <a:pt x="1394" y="355"/>
                  <a:pt x="1389" y="345"/>
                  <a:pt x="1381" y="338"/>
                </a:cubicBezTo>
                <a:cubicBezTo>
                  <a:pt x="1374" y="332"/>
                  <a:pt x="1363" y="328"/>
                  <a:pt x="1353" y="330"/>
                </a:cubicBezTo>
                <a:cubicBezTo>
                  <a:pt x="475" y="439"/>
                  <a:pt x="475" y="439"/>
                  <a:pt x="475" y="439"/>
                </a:cubicBezTo>
                <a:cubicBezTo>
                  <a:pt x="457" y="442"/>
                  <a:pt x="443" y="457"/>
                  <a:pt x="443" y="476"/>
                </a:cubicBezTo>
                <a:cubicBezTo>
                  <a:pt x="443" y="1542"/>
                  <a:pt x="443" y="1542"/>
                  <a:pt x="443" y="1542"/>
                </a:cubicBezTo>
                <a:cubicBezTo>
                  <a:pt x="443" y="1583"/>
                  <a:pt x="393" y="1643"/>
                  <a:pt x="300" y="1673"/>
                </a:cubicBezTo>
                <a:cubicBezTo>
                  <a:pt x="194" y="1707"/>
                  <a:pt x="99" y="1680"/>
                  <a:pt x="81" y="1634"/>
                </a:cubicBezTo>
                <a:cubicBezTo>
                  <a:pt x="76" y="1619"/>
                  <a:pt x="77" y="1603"/>
                  <a:pt x="86" y="1585"/>
                </a:cubicBezTo>
                <a:cubicBezTo>
                  <a:pt x="105" y="1543"/>
                  <a:pt x="157" y="1505"/>
                  <a:pt x="221" y="1484"/>
                </a:cubicBezTo>
                <a:cubicBezTo>
                  <a:pt x="248" y="1476"/>
                  <a:pt x="275" y="1471"/>
                  <a:pt x="301" y="1469"/>
                </a:cubicBezTo>
                <a:cubicBezTo>
                  <a:pt x="340" y="1467"/>
                  <a:pt x="370" y="1435"/>
                  <a:pt x="370" y="13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6" name="Freeform 186"/>
          <p:cNvSpPr>
            <a:spLocks noEditPoints="1"/>
          </p:cNvSpPr>
          <p:nvPr/>
        </p:nvSpPr>
        <p:spPr bwMode="auto">
          <a:xfrm>
            <a:off x="1690451" y="5538320"/>
            <a:ext cx="829244" cy="621712"/>
          </a:xfrm>
          <a:custGeom>
            <a:avLst/>
            <a:gdLst>
              <a:gd name="T0" fmla="*/ 1752 w 1752"/>
              <a:gd name="T1" fmla="*/ 1205 h 1314"/>
              <a:gd name="T2" fmla="*/ 1642 w 1752"/>
              <a:gd name="T3" fmla="*/ 219 h 1314"/>
              <a:gd name="T4" fmla="*/ 1136 w 1752"/>
              <a:gd name="T5" fmla="*/ 55 h 1314"/>
              <a:gd name="T6" fmla="*/ 687 w 1752"/>
              <a:gd name="T7" fmla="*/ 0 h 1314"/>
              <a:gd name="T8" fmla="*/ 545 w 1752"/>
              <a:gd name="T9" fmla="*/ 225 h 1314"/>
              <a:gd name="T10" fmla="*/ 328 w 1752"/>
              <a:gd name="T11" fmla="*/ 146 h 1314"/>
              <a:gd name="T12" fmla="*/ 255 w 1752"/>
              <a:gd name="T13" fmla="*/ 221 h 1314"/>
              <a:gd name="T14" fmla="*/ 0 w 1752"/>
              <a:gd name="T15" fmla="*/ 329 h 1314"/>
              <a:gd name="T16" fmla="*/ 0 w 1752"/>
              <a:gd name="T17" fmla="*/ 621 h 1314"/>
              <a:gd name="T18" fmla="*/ 0 w 1752"/>
              <a:gd name="T19" fmla="*/ 913 h 1314"/>
              <a:gd name="T20" fmla="*/ 109 w 1752"/>
              <a:gd name="T21" fmla="*/ 1314 h 1314"/>
              <a:gd name="T22" fmla="*/ 1679 w 1752"/>
              <a:gd name="T23" fmla="*/ 840 h 1314"/>
              <a:gd name="T24" fmla="*/ 1273 w 1752"/>
              <a:gd name="T25" fmla="*/ 820 h 1314"/>
              <a:gd name="T26" fmla="*/ 1277 w 1752"/>
              <a:gd name="T27" fmla="*/ 767 h 1314"/>
              <a:gd name="T28" fmla="*/ 1273 w 1752"/>
              <a:gd name="T29" fmla="*/ 714 h 1314"/>
              <a:gd name="T30" fmla="*/ 1679 w 1752"/>
              <a:gd name="T31" fmla="*/ 694 h 1314"/>
              <a:gd name="T32" fmla="*/ 73 w 1752"/>
              <a:gd name="T33" fmla="*/ 329 h 1314"/>
              <a:gd name="T34" fmla="*/ 546 w 1752"/>
              <a:gd name="T35" fmla="*/ 298 h 1314"/>
              <a:gd name="T36" fmla="*/ 685 w 1752"/>
              <a:gd name="T37" fmla="*/ 80 h 1314"/>
              <a:gd name="T38" fmla="*/ 1065 w 1752"/>
              <a:gd name="T39" fmla="*/ 73 h 1314"/>
              <a:gd name="T40" fmla="*/ 1207 w 1752"/>
              <a:gd name="T41" fmla="*/ 298 h 1314"/>
              <a:gd name="T42" fmla="*/ 1679 w 1752"/>
              <a:gd name="T43" fmla="*/ 329 h 1314"/>
              <a:gd name="T44" fmla="*/ 1249 w 1752"/>
              <a:gd name="T45" fmla="*/ 621 h 1314"/>
              <a:gd name="T46" fmla="*/ 502 w 1752"/>
              <a:gd name="T47" fmla="*/ 621 h 1314"/>
              <a:gd name="T48" fmla="*/ 73 w 1752"/>
              <a:gd name="T49" fmla="*/ 329 h 1314"/>
              <a:gd name="T50" fmla="*/ 1201 w 1752"/>
              <a:gd name="T51" fmla="*/ 811 h 1314"/>
              <a:gd name="T52" fmla="*/ 1189 w 1752"/>
              <a:gd name="T53" fmla="*/ 865 h 1314"/>
              <a:gd name="T54" fmla="*/ 562 w 1752"/>
              <a:gd name="T55" fmla="*/ 865 h 1314"/>
              <a:gd name="T56" fmla="*/ 551 w 1752"/>
              <a:gd name="T57" fmla="*/ 812 h 1314"/>
              <a:gd name="T58" fmla="*/ 551 w 1752"/>
              <a:gd name="T59" fmla="*/ 722 h 1314"/>
              <a:gd name="T60" fmla="*/ 562 w 1752"/>
              <a:gd name="T61" fmla="*/ 669 h 1314"/>
              <a:gd name="T62" fmla="*/ 1189 w 1752"/>
              <a:gd name="T63" fmla="*/ 669 h 1314"/>
              <a:gd name="T64" fmla="*/ 1201 w 1752"/>
              <a:gd name="T65" fmla="*/ 722 h 1314"/>
              <a:gd name="T66" fmla="*/ 73 w 1752"/>
              <a:gd name="T67" fmla="*/ 694 h 1314"/>
              <a:gd name="T68" fmla="*/ 478 w 1752"/>
              <a:gd name="T69" fmla="*/ 714 h 1314"/>
              <a:gd name="T70" fmla="*/ 474 w 1752"/>
              <a:gd name="T71" fmla="*/ 767 h 1314"/>
              <a:gd name="T72" fmla="*/ 478 w 1752"/>
              <a:gd name="T73" fmla="*/ 820 h 1314"/>
              <a:gd name="T74" fmla="*/ 73 w 1752"/>
              <a:gd name="T75" fmla="*/ 840 h 1314"/>
              <a:gd name="T76" fmla="*/ 73 w 1752"/>
              <a:gd name="T77" fmla="*/ 1205 h 1314"/>
              <a:gd name="T78" fmla="*/ 502 w 1752"/>
              <a:gd name="T79" fmla="*/ 913 h 1314"/>
              <a:gd name="T80" fmla="*/ 1249 w 1752"/>
              <a:gd name="T81" fmla="*/ 913 h 1314"/>
              <a:gd name="T82" fmla="*/ 1679 w 1752"/>
              <a:gd name="T83" fmla="*/ 1205 h 1314"/>
              <a:gd name="T84" fmla="*/ 109 w 1752"/>
              <a:gd name="T85" fmla="*/ 1241 h 1314"/>
              <a:gd name="T86" fmla="*/ 1350 w 1752"/>
              <a:gd name="T87" fmla="*/ 438 h 1314"/>
              <a:gd name="T88" fmla="*/ 1533 w 1752"/>
              <a:gd name="T89" fmla="*/ 402 h 1314"/>
              <a:gd name="T90" fmla="*/ 1533 w 1752"/>
              <a:gd name="T91" fmla="*/ 475 h 1314"/>
              <a:gd name="T92" fmla="*/ 1350 w 1752"/>
              <a:gd name="T93" fmla="*/ 438 h 1314"/>
              <a:gd name="T94" fmla="*/ 693 w 1752"/>
              <a:gd name="T95" fmla="*/ 767 h 1314"/>
              <a:gd name="T96" fmla="*/ 1058 w 1752"/>
              <a:gd name="T97" fmla="*/ 767 h 1314"/>
              <a:gd name="T98" fmla="*/ 876 w 1752"/>
              <a:gd name="T99" fmla="*/ 876 h 1314"/>
              <a:gd name="T100" fmla="*/ 876 w 1752"/>
              <a:gd name="T101" fmla="*/ 657 h 1314"/>
              <a:gd name="T102" fmla="*/ 876 w 1752"/>
              <a:gd name="T103" fmla="*/ 876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52" h="1314">
                <a:moveTo>
                  <a:pt x="1642" y="1314"/>
                </a:moveTo>
                <a:cubicBezTo>
                  <a:pt x="1703" y="1314"/>
                  <a:pt x="1752" y="1265"/>
                  <a:pt x="1752" y="1205"/>
                </a:cubicBezTo>
                <a:cubicBezTo>
                  <a:pt x="1752" y="329"/>
                  <a:pt x="1752" y="329"/>
                  <a:pt x="1752" y="329"/>
                </a:cubicBezTo>
                <a:cubicBezTo>
                  <a:pt x="1752" y="268"/>
                  <a:pt x="1703" y="219"/>
                  <a:pt x="1642" y="219"/>
                </a:cubicBezTo>
                <a:cubicBezTo>
                  <a:pt x="1207" y="225"/>
                  <a:pt x="1207" y="225"/>
                  <a:pt x="1207" y="225"/>
                </a:cubicBezTo>
                <a:cubicBezTo>
                  <a:pt x="1136" y="55"/>
                  <a:pt x="1136" y="55"/>
                  <a:pt x="1136" y="55"/>
                </a:cubicBezTo>
                <a:cubicBezTo>
                  <a:pt x="1127" y="23"/>
                  <a:pt x="1098" y="0"/>
                  <a:pt x="1065" y="0"/>
                </a:cubicBezTo>
                <a:cubicBezTo>
                  <a:pt x="687" y="0"/>
                  <a:pt x="687" y="0"/>
                  <a:pt x="687" y="0"/>
                </a:cubicBezTo>
                <a:cubicBezTo>
                  <a:pt x="654" y="0"/>
                  <a:pt x="625" y="23"/>
                  <a:pt x="616" y="55"/>
                </a:cubicBezTo>
                <a:cubicBezTo>
                  <a:pt x="545" y="225"/>
                  <a:pt x="545" y="225"/>
                  <a:pt x="545" y="225"/>
                </a:cubicBezTo>
                <a:cubicBezTo>
                  <a:pt x="328" y="222"/>
                  <a:pt x="328" y="222"/>
                  <a:pt x="328" y="222"/>
                </a:cubicBezTo>
                <a:cubicBezTo>
                  <a:pt x="328" y="146"/>
                  <a:pt x="328" y="146"/>
                  <a:pt x="328" y="146"/>
                </a:cubicBezTo>
                <a:cubicBezTo>
                  <a:pt x="255" y="146"/>
                  <a:pt x="255" y="146"/>
                  <a:pt x="255" y="146"/>
                </a:cubicBezTo>
                <a:cubicBezTo>
                  <a:pt x="255" y="221"/>
                  <a:pt x="255" y="221"/>
                  <a:pt x="255" y="221"/>
                </a:cubicBezTo>
                <a:cubicBezTo>
                  <a:pt x="109" y="219"/>
                  <a:pt x="109" y="219"/>
                  <a:pt x="109" y="219"/>
                </a:cubicBezTo>
                <a:cubicBezTo>
                  <a:pt x="49" y="219"/>
                  <a:pt x="0" y="268"/>
                  <a:pt x="0" y="329"/>
                </a:cubicBezTo>
                <a:cubicBezTo>
                  <a:pt x="0" y="621"/>
                  <a:pt x="0" y="621"/>
                  <a:pt x="0" y="621"/>
                </a:cubicBezTo>
                <a:cubicBezTo>
                  <a:pt x="0" y="621"/>
                  <a:pt x="0" y="621"/>
                  <a:pt x="0" y="621"/>
                </a:cubicBezTo>
                <a:cubicBezTo>
                  <a:pt x="0" y="913"/>
                  <a:pt x="0" y="913"/>
                  <a:pt x="0" y="913"/>
                </a:cubicBezTo>
                <a:cubicBezTo>
                  <a:pt x="0" y="913"/>
                  <a:pt x="0" y="913"/>
                  <a:pt x="0" y="913"/>
                </a:cubicBezTo>
                <a:cubicBezTo>
                  <a:pt x="0" y="1205"/>
                  <a:pt x="0" y="1205"/>
                  <a:pt x="0" y="1205"/>
                </a:cubicBezTo>
                <a:cubicBezTo>
                  <a:pt x="0" y="1265"/>
                  <a:pt x="49" y="1314"/>
                  <a:pt x="109" y="1314"/>
                </a:cubicBezTo>
                <a:lnTo>
                  <a:pt x="1642" y="1314"/>
                </a:lnTo>
                <a:close/>
                <a:moveTo>
                  <a:pt x="1679" y="840"/>
                </a:moveTo>
                <a:cubicBezTo>
                  <a:pt x="1271" y="840"/>
                  <a:pt x="1271" y="840"/>
                  <a:pt x="1271" y="840"/>
                </a:cubicBezTo>
                <a:cubicBezTo>
                  <a:pt x="1272" y="833"/>
                  <a:pt x="1273" y="827"/>
                  <a:pt x="1273" y="820"/>
                </a:cubicBezTo>
                <a:cubicBezTo>
                  <a:pt x="1274" y="815"/>
                  <a:pt x="1275" y="810"/>
                  <a:pt x="1275" y="806"/>
                </a:cubicBezTo>
                <a:cubicBezTo>
                  <a:pt x="1277" y="793"/>
                  <a:pt x="1277" y="780"/>
                  <a:pt x="1277" y="767"/>
                </a:cubicBezTo>
                <a:cubicBezTo>
                  <a:pt x="1277" y="754"/>
                  <a:pt x="1277" y="741"/>
                  <a:pt x="1275" y="728"/>
                </a:cubicBezTo>
                <a:cubicBezTo>
                  <a:pt x="1275" y="723"/>
                  <a:pt x="1274" y="719"/>
                  <a:pt x="1273" y="714"/>
                </a:cubicBezTo>
                <a:cubicBezTo>
                  <a:pt x="1273" y="707"/>
                  <a:pt x="1272" y="700"/>
                  <a:pt x="1271" y="694"/>
                </a:cubicBezTo>
                <a:cubicBezTo>
                  <a:pt x="1679" y="694"/>
                  <a:pt x="1679" y="694"/>
                  <a:pt x="1679" y="694"/>
                </a:cubicBezTo>
                <a:lnTo>
                  <a:pt x="1679" y="840"/>
                </a:lnTo>
                <a:close/>
                <a:moveTo>
                  <a:pt x="73" y="329"/>
                </a:moveTo>
                <a:cubicBezTo>
                  <a:pt x="73" y="309"/>
                  <a:pt x="89" y="292"/>
                  <a:pt x="109" y="292"/>
                </a:cubicBezTo>
                <a:cubicBezTo>
                  <a:pt x="546" y="298"/>
                  <a:pt x="546" y="298"/>
                  <a:pt x="546" y="298"/>
                </a:cubicBezTo>
                <a:cubicBezTo>
                  <a:pt x="579" y="298"/>
                  <a:pt x="608" y="275"/>
                  <a:pt x="616" y="243"/>
                </a:cubicBezTo>
                <a:cubicBezTo>
                  <a:pt x="685" y="80"/>
                  <a:pt x="685" y="80"/>
                  <a:pt x="685" y="80"/>
                </a:cubicBezTo>
                <a:cubicBezTo>
                  <a:pt x="687" y="73"/>
                  <a:pt x="687" y="73"/>
                  <a:pt x="687" y="73"/>
                </a:cubicBezTo>
                <a:cubicBezTo>
                  <a:pt x="1065" y="73"/>
                  <a:pt x="1065" y="73"/>
                  <a:pt x="1065" y="73"/>
                </a:cubicBezTo>
                <a:cubicBezTo>
                  <a:pt x="1136" y="243"/>
                  <a:pt x="1136" y="243"/>
                  <a:pt x="1136" y="243"/>
                </a:cubicBezTo>
                <a:cubicBezTo>
                  <a:pt x="1144" y="275"/>
                  <a:pt x="1173" y="298"/>
                  <a:pt x="1207" y="298"/>
                </a:cubicBezTo>
                <a:cubicBezTo>
                  <a:pt x="1642" y="292"/>
                  <a:pt x="1642" y="292"/>
                  <a:pt x="1642" y="292"/>
                </a:cubicBezTo>
                <a:cubicBezTo>
                  <a:pt x="1663" y="292"/>
                  <a:pt x="1679" y="309"/>
                  <a:pt x="1679" y="329"/>
                </a:cubicBezTo>
                <a:cubicBezTo>
                  <a:pt x="1679" y="621"/>
                  <a:pt x="1679" y="621"/>
                  <a:pt x="1679" y="621"/>
                </a:cubicBezTo>
                <a:cubicBezTo>
                  <a:pt x="1249" y="621"/>
                  <a:pt x="1249" y="621"/>
                  <a:pt x="1249" y="621"/>
                </a:cubicBezTo>
                <a:cubicBezTo>
                  <a:pt x="1191" y="472"/>
                  <a:pt x="1046" y="365"/>
                  <a:pt x="876" y="365"/>
                </a:cubicBezTo>
                <a:cubicBezTo>
                  <a:pt x="706" y="365"/>
                  <a:pt x="561" y="472"/>
                  <a:pt x="502" y="621"/>
                </a:cubicBezTo>
                <a:cubicBezTo>
                  <a:pt x="73" y="621"/>
                  <a:pt x="73" y="621"/>
                  <a:pt x="73" y="621"/>
                </a:cubicBezTo>
                <a:lnTo>
                  <a:pt x="73" y="329"/>
                </a:lnTo>
                <a:close/>
                <a:moveTo>
                  <a:pt x="1204" y="767"/>
                </a:moveTo>
                <a:cubicBezTo>
                  <a:pt x="1204" y="782"/>
                  <a:pt x="1203" y="797"/>
                  <a:pt x="1201" y="811"/>
                </a:cubicBezTo>
                <a:cubicBezTo>
                  <a:pt x="1201" y="815"/>
                  <a:pt x="1200" y="819"/>
                  <a:pt x="1199" y="822"/>
                </a:cubicBezTo>
                <a:cubicBezTo>
                  <a:pt x="1197" y="837"/>
                  <a:pt x="1194" y="851"/>
                  <a:pt x="1189" y="865"/>
                </a:cubicBezTo>
                <a:cubicBezTo>
                  <a:pt x="1148" y="998"/>
                  <a:pt x="1023" y="1095"/>
                  <a:pt x="876" y="1095"/>
                </a:cubicBezTo>
                <a:cubicBezTo>
                  <a:pt x="729" y="1095"/>
                  <a:pt x="604" y="998"/>
                  <a:pt x="562" y="865"/>
                </a:cubicBezTo>
                <a:cubicBezTo>
                  <a:pt x="558" y="851"/>
                  <a:pt x="555" y="836"/>
                  <a:pt x="552" y="822"/>
                </a:cubicBezTo>
                <a:cubicBezTo>
                  <a:pt x="552" y="818"/>
                  <a:pt x="551" y="815"/>
                  <a:pt x="551" y="812"/>
                </a:cubicBezTo>
                <a:cubicBezTo>
                  <a:pt x="549" y="797"/>
                  <a:pt x="547" y="782"/>
                  <a:pt x="547" y="767"/>
                </a:cubicBezTo>
                <a:cubicBezTo>
                  <a:pt x="547" y="752"/>
                  <a:pt x="549" y="737"/>
                  <a:pt x="551" y="722"/>
                </a:cubicBezTo>
                <a:cubicBezTo>
                  <a:pt x="551" y="719"/>
                  <a:pt x="552" y="715"/>
                  <a:pt x="552" y="712"/>
                </a:cubicBezTo>
                <a:cubicBezTo>
                  <a:pt x="555" y="697"/>
                  <a:pt x="558" y="683"/>
                  <a:pt x="562" y="669"/>
                </a:cubicBezTo>
                <a:cubicBezTo>
                  <a:pt x="604" y="535"/>
                  <a:pt x="729" y="438"/>
                  <a:pt x="876" y="438"/>
                </a:cubicBezTo>
                <a:cubicBezTo>
                  <a:pt x="1023" y="438"/>
                  <a:pt x="1148" y="535"/>
                  <a:pt x="1189" y="669"/>
                </a:cubicBezTo>
                <a:cubicBezTo>
                  <a:pt x="1194" y="683"/>
                  <a:pt x="1197" y="697"/>
                  <a:pt x="1199" y="711"/>
                </a:cubicBezTo>
                <a:cubicBezTo>
                  <a:pt x="1200" y="715"/>
                  <a:pt x="1201" y="719"/>
                  <a:pt x="1201" y="722"/>
                </a:cubicBezTo>
                <a:cubicBezTo>
                  <a:pt x="1203" y="737"/>
                  <a:pt x="1204" y="752"/>
                  <a:pt x="1204" y="767"/>
                </a:cubicBezTo>
                <a:close/>
                <a:moveTo>
                  <a:pt x="73" y="694"/>
                </a:moveTo>
                <a:cubicBezTo>
                  <a:pt x="481" y="694"/>
                  <a:pt x="481" y="694"/>
                  <a:pt x="481" y="694"/>
                </a:cubicBezTo>
                <a:cubicBezTo>
                  <a:pt x="480" y="700"/>
                  <a:pt x="479" y="707"/>
                  <a:pt x="478" y="714"/>
                </a:cubicBezTo>
                <a:cubicBezTo>
                  <a:pt x="478" y="718"/>
                  <a:pt x="477" y="723"/>
                  <a:pt x="476" y="728"/>
                </a:cubicBezTo>
                <a:cubicBezTo>
                  <a:pt x="475" y="741"/>
                  <a:pt x="474" y="754"/>
                  <a:pt x="474" y="767"/>
                </a:cubicBezTo>
                <a:cubicBezTo>
                  <a:pt x="474" y="780"/>
                  <a:pt x="475" y="793"/>
                  <a:pt x="476" y="806"/>
                </a:cubicBezTo>
                <a:cubicBezTo>
                  <a:pt x="477" y="811"/>
                  <a:pt x="478" y="815"/>
                  <a:pt x="478" y="820"/>
                </a:cubicBezTo>
                <a:cubicBezTo>
                  <a:pt x="479" y="827"/>
                  <a:pt x="480" y="833"/>
                  <a:pt x="481" y="840"/>
                </a:cubicBezTo>
                <a:cubicBezTo>
                  <a:pt x="73" y="840"/>
                  <a:pt x="73" y="840"/>
                  <a:pt x="73" y="840"/>
                </a:cubicBezTo>
                <a:lnTo>
                  <a:pt x="73" y="694"/>
                </a:lnTo>
                <a:close/>
                <a:moveTo>
                  <a:pt x="73" y="1205"/>
                </a:moveTo>
                <a:cubicBezTo>
                  <a:pt x="73" y="913"/>
                  <a:pt x="73" y="913"/>
                  <a:pt x="73" y="913"/>
                </a:cubicBezTo>
                <a:cubicBezTo>
                  <a:pt x="502" y="913"/>
                  <a:pt x="502" y="913"/>
                  <a:pt x="502" y="913"/>
                </a:cubicBezTo>
                <a:cubicBezTo>
                  <a:pt x="561" y="1062"/>
                  <a:pt x="706" y="1168"/>
                  <a:pt x="876" y="1168"/>
                </a:cubicBezTo>
                <a:cubicBezTo>
                  <a:pt x="1046" y="1168"/>
                  <a:pt x="1191" y="1062"/>
                  <a:pt x="1249" y="913"/>
                </a:cubicBezTo>
                <a:cubicBezTo>
                  <a:pt x="1679" y="913"/>
                  <a:pt x="1679" y="913"/>
                  <a:pt x="1679" y="913"/>
                </a:cubicBezTo>
                <a:cubicBezTo>
                  <a:pt x="1679" y="1205"/>
                  <a:pt x="1679" y="1205"/>
                  <a:pt x="1679" y="1205"/>
                </a:cubicBezTo>
                <a:cubicBezTo>
                  <a:pt x="1679" y="1225"/>
                  <a:pt x="1663" y="1241"/>
                  <a:pt x="1642" y="1241"/>
                </a:cubicBezTo>
                <a:cubicBezTo>
                  <a:pt x="109" y="1241"/>
                  <a:pt x="109" y="1241"/>
                  <a:pt x="109" y="1241"/>
                </a:cubicBezTo>
                <a:cubicBezTo>
                  <a:pt x="89" y="1241"/>
                  <a:pt x="73" y="1225"/>
                  <a:pt x="73" y="1205"/>
                </a:cubicBezTo>
                <a:close/>
                <a:moveTo>
                  <a:pt x="1350" y="438"/>
                </a:moveTo>
                <a:cubicBezTo>
                  <a:pt x="1350" y="418"/>
                  <a:pt x="1367" y="402"/>
                  <a:pt x="1387" y="402"/>
                </a:cubicBezTo>
                <a:cubicBezTo>
                  <a:pt x="1533" y="402"/>
                  <a:pt x="1533" y="402"/>
                  <a:pt x="1533" y="402"/>
                </a:cubicBezTo>
                <a:cubicBezTo>
                  <a:pt x="1553" y="402"/>
                  <a:pt x="1569" y="418"/>
                  <a:pt x="1569" y="438"/>
                </a:cubicBezTo>
                <a:cubicBezTo>
                  <a:pt x="1569" y="459"/>
                  <a:pt x="1553" y="475"/>
                  <a:pt x="1533" y="475"/>
                </a:cubicBezTo>
                <a:cubicBezTo>
                  <a:pt x="1387" y="475"/>
                  <a:pt x="1387" y="475"/>
                  <a:pt x="1387" y="475"/>
                </a:cubicBezTo>
                <a:cubicBezTo>
                  <a:pt x="1367" y="475"/>
                  <a:pt x="1350" y="459"/>
                  <a:pt x="1350" y="438"/>
                </a:cubicBezTo>
                <a:close/>
                <a:moveTo>
                  <a:pt x="876" y="584"/>
                </a:moveTo>
                <a:cubicBezTo>
                  <a:pt x="775" y="584"/>
                  <a:pt x="693" y="666"/>
                  <a:pt x="693" y="767"/>
                </a:cubicBezTo>
                <a:cubicBezTo>
                  <a:pt x="693" y="867"/>
                  <a:pt x="775" y="949"/>
                  <a:pt x="876" y="949"/>
                </a:cubicBezTo>
                <a:cubicBezTo>
                  <a:pt x="977" y="949"/>
                  <a:pt x="1058" y="867"/>
                  <a:pt x="1058" y="767"/>
                </a:cubicBezTo>
                <a:cubicBezTo>
                  <a:pt x="1058" y="666"/>
                  <a:pt x="977" y="584"/>
                  <a:pt x="876" y="584"/>
                </a:cubicBezTo>
                <a:close/>
                <a:moveTo>
                  <a:pt x="876" y="876"/>
                </a:moveTo>
                <a:cubicBezTo>
                  <a:pt x="816" y="876"/>
                  <a:pt x="766" y="827"/>
                  <a:pt x="766" y="767"/>
                </a:cubicBezTo>
                <a:cubicBezTo>
                  <a:pt x="766" y="706"/>
                  <a:pt x="816" y="657"/>
                  <a:pt x="876" y="657"/>
                </a:cubicBezTo>
                <a:cubicBezTo>
                  <a:pt x="936" y="657"/>
                  <a:pt x="985" y="706"/>
                  <a:pt x="985" y="767"/>
                </a:cubicBezTo>
                <a:cubicBezTo>
                  <a:pt x="985" y="827"/>
                  <a:pt x="936" y="876"/>
                  <a:pt x="876" y="8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1" name="Freeform 191"/>
          <p:cNvSpPr>
            <a:spLocks noEditPoints="1"/>
          </p:cNvSpPr>
          <p:nvPr/>
        </p:nvSpPr>
        <p:spPr bwMode="auto">
          <a:xfrm>
            <a:off x="12926695" y="5477162"/>
            <a:ext cx="829824" cy="744028"/>
          </a:xfrm>
          <a:custGeom>
            <a:avLst/>
            <a:gdLst>
              <a:gd name="T0" fmla="*/ 460 w 1753"/>
              <a:gd name="T1" fmla="*/ 1357 h 1572"/>
              <a:gd name="T2" fmla="*/ 647 w 1753"/>
              <a:gd name="T3" fmla="*/ 1387 h 1572"/>
              <a:gd name="T4" fmla="*/ 730 w 1753"/>
              <a:gd name="T5" fmla="*/ 1572 h 1572"/>
              <a:gd name="T6" fmla="*/ 813 w 1753"/>
              <a:gd name="T7" fmla="*/ 1387 h 1572"/>
              <a:gd name="T8" fmla="*/ 1205 w 1753"/>
              <a:gd name="T9" fmla="*/ 1460 h 1572"/>
              <a:gd name="T10" fmla="*/ 1424 w 1753"/>
              <a:gd name="T11" fmla="*/ 1460 h 1572"/>
              <a:gd name="T12" fmla="*/ 1533 w 1753"/>
              <a:gd name="T13" fmla="*/ 1387 h 1572"/>
              <a:gd name="T14" fmla="*/ 1533 w 1753"/>
              <a:gd name="T15" fmla="*/ 1314 h 1572"/>
              <a:gd name="T16" fmla="*/ 499 w 1753"/>
              <a:gd name="T17" fmla="*/ 1168 h 1572"/>
              <a:gd name="T18" fmla="*/ 1626 w 1753"/>
              <a:gd name="T19" fmla="*/ 1137 h 1572"/>
              <a:gd name="T20" fmla="*/ 1744 w 1753"/>
              <a:gd name="T21" fmla="*/ 378 h 1572"/>
              <a:gd name="T22" fmla="*/ 347 w 1753"/>
              <a:gd name="T23" fmla="*/ 365 h 1572"/>
              <a:gd name="T24" fmla="*/ 291 w 1753"/>
              <a:gd name="T25" fmla="*/ 70 h 1572"/>
              <a:gd name="T26" fmla="*/ 37 w 1753"/>
              <a:gd name="T27" fmla="*/ 0 h 1572"/>
              <a:gd name="T28" fmla="*/ 37 w 1753"/>
              <a:gd name="T29" fmla="*/ 73 h 1572"/>
              <a:gd name="T30" fmla="*/ 221 w 1753"/>
              <a:gd name="T31" fmla="*/ 90 h 1572"/>
              <a:gd name="T32" fmla="*/ 1351 w 1753"/>
              <a:gd name="T33" fmla="*/ 1460 h 1572"/>
              <a:gd name="T34" fmla="*/ 1278 w 1753"/>
              <a:gd name="T35" fmla="*/ 1460 h 1572"/>
              <a:gd name="T36" fmla="*/ 730 w 1753"/>
              <a:gd name="T37" fmla="*/ 1420 h 1572"/>
              <a:gd name="T38" fmla="*/ 730 w 1753"/>
              <a:gd name="T39" fmla="*/ 1499 h 1572"/>
              <a:gd name="T40" fmla="*/ 730 w 1753"/>
              <a:gd name="T41" fmla="*/ 1420 h 1572"/>
              <a:gd name="T42" fmla="*/ 485 w 1753"/>
              <a:gd name="T43" fmla="*/ 1095 h 1572"/>
              <a:gd name="T44" fmla="*/ 657 w 1753"/>
              <a:gd name="T45" fmla="*/ 912 h 1572"/>
              <a:gd name="T46" fmla="*/ 657 w 1753"/>
              <a:gd name="T47" fmla="*/ 839 h 1572"/>
              <a:gd name="T48" fmla="*/ 410 w 1753"/>
              <a:gd name="T49" fmla="*/ 693 h 1572"/>
              <a:gd name="T50" fmla="*/ 657 w 1753"/>
              <a:gd name="T51" fmla="*/ 839 h 1572"/>
              <a:gd name="T52" fmla="*/ 1672 w 1753"/>
              <a:gd name="T53" fmla="*/ 438 h 1572"/>
              <a:gd name="T54" fmla="*/ 1387 w 1753"/>
              <a:gd name="T55" fmla="*/ 620 h 1572"/>
              <a:gd name="T56" fmla="*/ 1387 w 1753"/>
              <a:gd name="T57" fmla="*/ 693 h 1572"/>
              <a:gd name="T58" fmla="*/ 1603 w 1753"/>
              <a:gd name="T59" fmla="*/ 839 h 1572"/>
              <a:gd name="T60" fmla="*/ 1387 w 1753"/>
              <a:gd name="T61" fmla="*/ 693 h 1572"/>
              <a:gd name="T62" fmla="*/ 1591 w 1753"/>
              <a:gd name="T63" fmla="*/ 912 h 1572"/>
              <a:gd name="T64" fmla="*/ 1387 w 1753"/>
              <a:gd name="T65" fmla="*/ 1095 h 1572"/>
              <a:gd name="T66" fmla="*/ 1059 w 1753"/>
              <a:gd name="T67" fmla="*/ 438 h 1572"/>
              <a:gd name="T68" fmla="*/ 1314 w 1753"/>
              <a:gd name="T69" fmla="*/ 620 h 1572"/>
              <a:gd name="T70" fmla="*/ 1059 w 1753"/>
              <a:gd name="T71" fmla="*/ 438 h 1572"/>
              <a:gd name="T72" fmla="*/ 1314 w 1753"/>
              <a:gd name="T73" fmla="*/ 693 h 1572"/>
              <a:gd name="T74" fmla="*/ 1059 w 1753"/>
              <a:gd name="T75" fmla="*/ 839 h 1572"/>
              <a:gd name="T76" fmla="*/ 1059 w 1753"/>
              <a:gd name="T77" fmla="*/ 912 h 1572"/>
              <a:gd name="T78" fmla="*/ 1314 w 1753"/>
              <a:gd name="T79" fmla="*/ 1095 h 1572"/>
              <a:gd name="T80" fmla="*/ 1059 w 1753"/>
              <a:gd name="T81" fmla="*/ 912 h 1572"/>
              <a:gd name="T82" fmla="*/ 986 w 1753"/>
              <a:gd name="T83" fmla="*/ 438 h 1572"/>
              <a:gd name="T84" fmla="*/ 730 w 1753"/>
              <a:gd name="T85" fmla="*/ 620 h 1572"/>
              <a:gd name="T86" fmla="*/ 730 w 1753"/>
              <a:gd name="T87" fmla="*/ 693 h 1572"/>
              <a:gd name="T88" fmla="*/ 986 w 1753"/>
              <a:gd name="T89" fmla="*/ 839 h 1572"/>
              <a:gd name="T90" fmla="*/ 730 w 1753"/>
              <a:gd name="T91" fmla="*/ 693 h 1572"/>
              <a:gd name="T92" fmla="*/ 986 w 1753"/>
              <a:gd name="T93" fmla="*/ 912 h 1572"/>
              <a:gd name="T94" fmla="*/ 730 w 1753"/>
              <a:gd name="T95" fmla="*/ 1095 h 1572"/>
              <a:gd name="T96" fmla="*/ 657 w 1753"/>
              <a:gd name="T97" fmla="*/ 438 h 1572"/>
              <a:gd name="T98" fmla="*/ 396 w 1753"/>
              <a:gd name="T99" fmla="*/ 620 h 1572"/>
              <a:gd name="T100" fmla="*/ 657 w 1753"/>
              <a:gd name="T101" fmla="*/ 438 h 1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53" h="1572">
                <a:moveTo>
                  <a:pt x="221" y="90"/>
                </a:moveTo>
                <a:cubicBezTo>
                  <a:pt x="460" y="1357"/>
                  <a:pt x="460" y="1357"/>
                  <a:pt x="460" y="1357"/>
                </a:cubicBezTo>
                <a:cubicBezTo>
                  <a:pt x="464" y="1374"/>
                  <a:pt x="479" y="1387"/>
                  <a:pt x="496" y="1387"/>
                </a:cubicBezTo>
                <a:cubicBezTo>
                  <a:pt x="647" y="1387"/>
                  <a:pt x="647" y="1387"/>
                  <a:pt x="647" y="1387"/>
                </a:cubicBezTo>
                <a:cubicBezTo>
                  <a:pt x="631" y="1406"/>
                  <a:pt x="621" y="1432"/>
                  <a:pt x="621" y="1460"/>
                </a:cubicBezTo>
                <a:cubicBezTo>
                  <a:pt x="621" y="1522"/>
                  <a:pt x="670" y="1572"/>
                  <a:pt x="730" y="1572"/>
                </a:cubicBezTo>
                <a:cubicBezTo>
                  <a:pt x="791" y="1572"/>
                  <a:pt x="840" y="1522"/>
                  <a:pt x="840" y="1460"/>
                </a:cubicBezTo>
                <a:cubicBezTo>
                  <a:pt x="840" y="1432"/>
                  <a:pt x="829" y="1406"/>
                  <a:pt x="813" y="1387"/>
                </a:cubicBezTo>
                <a:cubicBezTo>
                  <a:pt x="1231" y="1387"/>
                  <a:pt x="1231" y="1387"/>
                  <a:pt x="1231" y="1387"/>
                </a:cubicBezTo>
                <a:cubicBezTo>
                  <a:pt x="1215" y="1406"/>
                  <a:pt x="1205" y="1432"/>
                  <a:pt x="1205" y="1460"/>
                </a:cubicBezTo>
                <a:cubicBezTo>
                  <a:pt x="1205" y="1522"/>
                  <a:pt x="1254" y="1572"/>
                  <a:pt x="1314" y="1572"/>
                </a:cubicBezTo>
                <a:cubicBezTo>
                  <a:pt x="1375" y="1572"/>
                  <a:pt x="1424" y="1522"/>
                  <a:pt x="1424" y="1460"/>
                </a:cubicBezTo>
                <a:cubicBezTo>
                  <a:pt x="1424" y="1432"/>
                  <a:pt x="1413" y="1406"/>
                  <a:pt x="1397" y="1387"/>
                </a:cubicBezTo>
                <a:cubicBezTo>
                  <a:pt x="1533" y="1387"/>
                  <a:pt x="1533" y="1387"/>
                  <a:pt x="1533" y="1387"/>
                </a:cubicBezTo>
                <a:cubicBezTo>
                  <a:pt x="1553" y="1387"/>
                  <a:pt x="1570" y="1370"/>
                  <a:pt x="1570" y="1350"/>
                </a:cubicBezTo>
                <a:cubicBezTo>
                  <a:pt x="1570" y="1330"/>
                  <a:pt x="1553" y="1314"/>
                  <a:pt x="1533" y="1314"/>
                </a:cubicBezTo>
                <a:cubicBezTo>
                  <a:pt x="527" y="1314"/>
                  <a:pt x="527" y="1314"/>
                  <a:pt x="527" y="1314"/>
                </a:cubicBezTo>
                <a:cubicBezTo>
                  <a:pt x="499" y="1168"/>
                  <a:pt x="499" y="1168"/>
                  <a:pt x="499" y="1168"/>
                </a:cubicBezTo>
                <a:cubicBezTo>
                  <a:pt x="1590" y="1168"/>
                  <a:pt x="1590" y="1168"/>
                  <a:pt x="1590" y="1168"/>
                </a:cubicBezTo>
                <a:cubicBezTo>
                  <a:pt x="1608" y="1168"/>
                  <a:pt x="1623" y="1155"/>
                  <a:pt x="1626" y="1137"/>
                </a:cubicBezTo>
                <a:cubicBezTo>
                  <a:pt x="1752" y="407"/>
                  <a:pt x="1752" y="407"/>
                  <a:pt x="1752" y="407"/>
                </a:cubicBezTo>
                <a:cubicBezTo>
                  <a:pt x="1753" y="397"/>
                  <a:pt x="1750" y="386"/>
                  <a:pt x="1744" y="378"/>
                </a:cubicBezTo>
                <a:cubicBezTo>
                  <a:pt x="1737" y="369"/>
                  <a:pt x="1726" y="365"/>
                  <a:pt x="1716" y="365"/>
                </a:cubicBezTo>
                <a:cubicBezTo>
                  <a:pt x="347" y="365"/>
                  <a:pt x="347" y="365"/>
                  <a:pt x="347" y="365"/>
                </a:cubicBezTo>
                <a:cubicBezTo>
                  <a:pt x="292" y="74"/>
                  <a:pt x="292" y="74"/>
                  <a:pt x="292" y="74"/>
                </a:cubicBezTo>
                <a:cubicBezTo>
                  <a:pt x="292" y="72"/>
                  <a:pt x="292" y="71"/>
                  <a:pt x="291" y="70"/>
                </a:cubicBezTo>
                <a:cubicBezTo>
                  <a:pt x="279" y="28"/>
                  <a:pt x="241" y="0"/>
                  <a:pt x="198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16" y="0"/>
                  <a:pt x="0" y="16"/>
                  <a:pt x="0" y="36"/>
                </a:cubicBezTo>
                <a:cubicBezTo>
                  <a:pt x="0" y="56"/>
                  <a:pt x="16" y="73"/>
                  <a:pt x="37" y="73"/>
                </a:cubicBezTo>
                <a:cubicBezTo>
                  <a:pt x="198" y="73"/>
                  <a:pt x="198" y="73"/>
                  <a:pt x="198" y="73"/>
                </a:cubicBezTo>
                <a:cubicBezTo>
                  <a:pt x="208" y="73"/>
                  <a:pt x="217" y="79"/>
                  <a:pt x="221" y="90"/>
                </a:cubicBezTo>
                <a:close/>
                <a:moveTo>
                  <a:pt x="1314" y="1420"/>
                </a:moveTo>
                <a:cubicBezTo>
                  <a:pt x="1334" y="1420"/>
                  <a:pt x="1351" y="1438"/>
                  <a:pt x="1351" y="1460"/>
                </a:cubicBezTo>
                <a:cubicBezTo>
                  <a:pt x="1351" y="1481"/>
                  <a:pt x="1334" y="1499"/>
                  <a:pt x="1314" y="1499"/>
                </a:cubicBezTo>
                <a:cubicBezTo>
                  <a:pt x="1294" y="1499"/>
                  <a:pt x="1278" y="1481"/>
                  <a:pt x="1278" y="1460"/>
                </a:cubicBezTo>
                <a:cubicBezTo>
                  <a:pt x="1278" y="1438"/>
                  <a:pt x="1294" y="1420"/>
                  <a:pt x="1314" y="1420"/>
                </a:cubicBezTo>
                <a:close/>
                <a:moveTo>
                  <a:pt x="730" y="1420"/>
                </a:moveTo>
                <a:cubicBezTo>
                  <a:pt x="750" y="1420"/>
                  <a:pt x="767" y="1438"/>
                  <a:pt x="767" y="1460"/>
                </a:cubicBezTo>
                <a:cubicBezTo>
                  <a:pt x="767" y="1481"/>
                  <a:pt x="750" y="1499"/>
                  <a:pt x="730" y="1499"/>
                </a:cubicBezTo>
                <a:cubicBezTo>
                  <a:pt x="710" y="1499"/>
                  <a:pt x="694" y="1481"/>
                  <a:pt x="694" y="1460"/>
                </a:cubicBezTo>
                <a:cubicBezTo>
                  <a:pt x="694" y="1438"/>
                  <a:pt x="710" y="1420"/>
                  <a:pt x="730" y="1420"/>
                </a:cubicBezTo>
                <a:close/>
                <a:moveTo>
                  <a:pt x="657" y="1095"/>
                </a:moveTo>
                <a:cubicBezTo>
                  <a:pt x="485" y="1095"/>
                  <a:pt x="485" y="1095"/>
                  <a:pt x="485" y="1095"/>
                </a:cubicBezTo>
                <a:cubicBezTo>
                  <a:pt x="451" y="912"/>
                  <a:pt x="451" y="912"/>
                  <a:pt x="451" y="912"/>
                </a:cubicBezTo>
                <a:cubicBezTo>
                  <a:pt x="657" y="912"/>
                  <a:pt x="657" y="912"/>
                  <a:pt x="657" y="912"/>
                </a:cubicBezTo>
                <a:lnTo>
                  <a:pt x="657" y="1095"/>
                </a:lnTo>
                <a:close/>
                <a:moveTo>
                  <a:pt x="657" y="839"/>
                </a:moveTo>
                <a:cubicBezTo>
                  <a:pt x="437" y="839"/>
                  <a:pt x="437" y="839"/>
                  <a:pt x="437" y="839"/>
                </a:cubicBezTo>
                <a:cubicBezTo>
                  <a:pt x="410" y="693"/>
                  <a:pt x="410" y="693"/>
                  <a:pt x="410" y="693"/>
                </a:cubicBezTo>
                <a:cubicBezTo>
                  <a:pt x="657" y="693"/>
                  <a:pt x="657" y="693"/>
                  <a:pt x="657" y="693"/>
                </a:cubicBezTo>
                <a:lnTo>
                  <a:pt x="657" y="839"/>
                </a:lnTo>
                <a:close/>
                <a:moveTo>
                  <a:pt x="1387" y="438"/>
                </a:moveTo>
                <a:cubicBezTo>
                  <a:pt x="1672" y="438"/>
                  <a:pt x="1672" y="438"/>
                  <a:pt x="1672" y="438"/>
                </a:cubicBezTo>
                <a:cubicBezTo>
                  <a:pt x="1641" y="620"/>
                  <a:pt x="1641" y="620"/>
                  <a:pt x="1641" y="620"/>
                </a:cubicBezTo>
                <a:cubicBezTo>
                  <a:pt x="1387" y="620"/>
                  <a:pt x="1387" y="620"/>
                  <a:pt x="1387" y="620"/>
                </a:cubicBezTo>
                <a:lnTo>
                  <a:pt x="1387" y="438"/>
                </a:lnTo>
                <a:close/>
                <a:moveTo>
                  <a:pt x="1387" y="693"/>
                </a:moveTo>
                <a:cubicBezTo>
                  <a:pt x="1628" y="693"/>
                  <a:pt x="1628" y="693"/>
                  <a:pt x="1628" y="693"/>
                </a:cubicBezTo>
                <a:cubicBezTo>
                  <a:pt x="1603" y="839"/>
                  <a:pt x="1603" y="839"/>
                  <a:pt x="1603" y="839"/>
                </a:cubicBezTo>
                <a:cubicBezTo>
                  <a:pt x="1387" y="839"/>
                  <a:pt x="1387" y="839"/>
                  <a:pt x="1387" y="839"/>
                </a:cubicBezTo>
                <a:lnTo>
                  <a:pt x="1387" y="693"/>
                </a:lnTo>
                <a:close/>
                <a:moveTo>
                  <a:pt x="1387" y="912"/>
                </a:moveTo>
                <a:cubicBezTo>
                  <a:pt x="1591" y="912"/>
                  <a:pt x="1591" y="912"/>
                  <a:pt x="1591" y="912"/>
                </a:cubicBezTo>
                <a:cubicBezTo>
                  <a:pt x="1559" y="1095"/>
                  <a:pt x="1559" y="1095"/>
                  <a:pt x="1559" y="1095"/>
                </a:cubicBezTo>
                <a:cubicBezTo>
                  <a:pt x="1387" y="1095"/>
                  <a:pt x="1387" y="1095"/>
                  <a:pt x="1387" y="1095"/>
                </a:cubicBezTo>
                <a:lnTo>
                  <a:pt x="1387" y="912"/>
                </a:lnTo>
                <a:close/>
                <a:moveTo>
                  <a:pt x="1059" y="438"/>
                </a:moveTo>
                <a:cubicBezTo>
                  <a:pt x="1314" y="438"/>
                  <a:pt x="1314" y="438"/>
                  <a:pt x="1314" y="438"/>
                </a:cubicBezTo>
                <a:cubicBezTo>
                  <a:pt x="1314" y="620"/>
                  <a:pt x="1314" y="620"/>
                  <a:pt x="1314" y="620"/>
                </a:cubicBezTo>
                <a:cubicBezTo>
                  <a:pt x="1059" y="620"/>
                  <a:pt x="1059" y="620"/>
                  <a:pt x="1059" y="620"/>
                </a:cubicBezTo>
                <a:lnTo>
                  <a:pt x="1059" y="438"/>
                </a:lnTo>
                <a:close/>
                <a:moveTo>
                  <a:pt x="1059" y="693"/>
                </a:moveTo>
                <a:cubicBezTo>
                  <a:pt x="1314" y="693"/>
                  <a:pt x="1314" y="693"/>
                  <a:pt x="1314" y="693"/>
                </a:cubicBezTo>
                <a:cubicBezTo>
                  <a:pt x="1314" y="839"/>
                  <a:pt x="1314" y="839"/>
                  <a:pt x="1314" y="839"/>
                </a:cubicBezTo>
                <a:cubicBezTo>
                  <a:pt x="1059" y="839"/>
                  <a:pt x="1059" y="839"/>
                  <a:pt x="1059" y="839"/>
                </a:cubicBezTo>
                <a:lnTo>
                  <a:pt x="1059" y="693"/>
                </a:lnTo>
                <a:close/>
                <a:moveTo>
                  <a:pt x="1059" y="912"/>
                </a:moveTo>
                <a:cubicBezTo>
                  <a:pt x="1314" y="912"/>
                  <a:pt x="1314" y="912"/>
                  <a:pt x="1314" y="912"/>
                </a:cubicBezTo>
                <a:cubicBezTo>
                  <a:pt x="1314" y="1095"/>
                  <a:pt x="1314" y="1095"/>
                  <a:pt x="1314" y="1095"/>
                </a:cubicBezTo>
                <a:cubicBezTo>
                  <a:pt x="1059" y="1095"/>
                  <a:pt x="1059" y="1095"/>
                  <a:pt x="1059" y="1095"/>
                </a:cubicBezTo>
                <a:lnTo>
                  <a:pt x="1059" y="912"/>
                </a:lnTo>
                <a:close/>
                <a:moveTo>
                  <a:pt x="730" y="438"/>
                </a:moveTo>
                <a:cubicBezTo>
                  <a:pt x="986" y="438"/>
                  <a:pt x="986" y="438"/>
                  <a:pt x="986" y="438"/>
                </a:cubicBezTo>
                <a:cubicBezTo>
                  <a:pt x="986" y="620"/>
                  <a:pt x="986" y="620"/>
                  <a:pt x="986" y="620"/>
                </a:cubicBezTo>
                <a:cubicBezTo>
                  <a:pt x="730" y="620"/>
                  <a:pt x="730" y="620"/>
                  <a:pt x="730" y="620"/>
                </a:cubicBezTo>
                <a:lnTo>
                  <a:pt x="730" y="438"/>
                </a:lnTo>
                <a:close/>
                <a:moveTo>
                  <a:pt x="730" y="693"/>
                </a:moveTo>
                <a:cubicBezTo>
                  <a:pt x="986" y="693"/>
                  <a:pt x="986" y="693"/>
                  <a:pt x="986" y="693"/>
                </a:cubicBezTo>
                <a:cubicBezTo>
                  <a:pt x="986" y="839"/>
                  <a:pt x="986" y="839"/>
                  <a:pt x="986" y="839"/>
                </a:cubicBezTo>
                <a:cubicBezTo>
                  <a:pt x="730" y="839"/>
                  <a:pt x="730" y="839"/>
                  <a:pt x="730" y="839"/>
                </a:cubicBezTo>
                <a:lnTo>
                  <a:pt x="730" y="693"/>
                </a:lnTo>
                <a:close/>
                <a:moveTo>
                  <a:pt x="730" y="912"/>
                </a:moveTo>
                <a:cubicBezTo>
                  <a:pt x="986" y="912"/>
                  <a:pt x="986" y="912"/>
                  <a:pt x="986" y="912"/>
                </a:cubicBezTo>
                <a:cubicBezTo>
                  <a:pt x="986" y="1095"/>
                  <a:pt x="986" y="1095"/>
                  <a:pt x="986" y="1095"/>
                </a:cubicBezTo>
                <a:cubicBezTo>
                  <a:pt x="730" y="1095"/>
                  <a:pt x="730" y="1095"/>
                  <a:pt x="730" y="1095"/>
                </a:cubicBezTo>
                <a:lnTo>
                  <a:pt x="730" y="912"/>
                </a:lnTo>
                <a:close/>
                <a:moveTo>
                  <a:pt x="657" y="438"/>
                </a:moveTo>
                <a:cubicBezTo>
                  <a:pt x="657" y="620"/>
                  <a:pt x="657" y="620"/>
                  <a:pt x="657" y="620"/>
                </a:cubicBezTo>
                <a:cubicBezTo>
                  <a:pt x="396" y="620"/>
                  <a:pt x="396" y="620"/>
                  <a:pt x="396" y="620"/>
                </a:cubicBezTo>
                <a:cubicBezTo>
                  <a:pt x="362" y="438"/>
                  <a:pt x="362" y="438"/>
                  <a:pt x="362" y="438"/>
                </a:cubicBezTo>
                <a:lnTo>
                  <a:pt x="657" y="4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4" name="Freeform 194"/>
          <p:cNvSpPr>
            <a:spLocks noEditPoints="1"/>
          </p:cNvSpPr>
          <p:nvPr/>
        </p:nvSpPr>
        <p:spPr bwMode="auto">
          <a:xfrm>
            <a:off x="21914005" y="5434266"/>
            <a:ext cx="759968" cy="829820"/>
          </a:xfrm>
          <a:custGeom>
            <a:avLst/>
            <a:gdLst>
              <a:gd name="T0" fmla="*/ 219 w 1606"/>
              <a:gd name="T1" fmla="*/ 566 h 1754"/>
              <a:gd name="T2" fmla="*/ 14 w 1606"/>
              <a:gd name="T3" fmla="*/ 871 h 1754"/>
              <a:gd name="T4" fmla="*/ 0 w 1606"/>
              <a:gd name="T5" fmla="*/ 1119 h 1754"/>
              <a:gd name="T6" fmla="*/ 36 w 1606"/>
              <a:gd name="T7" fmla="*/ 1155 h 1754"/>
              <a:gd name="T8" fmla="*/ 622 w 1606"/>
              <a:gd name="T9" fmla="*/ 1003 h 1754"/>
              <a:gd name="T10" fmla="*/ 456 w 1606"/>
              <a:gd name="T11" fmla="*/ 1539 h 1754"/>
              <a:gd name="T12" fmla="*/ 438 w 1606"/>
              <a:gd name="T13" fmla="*/ 1716 h 1754"/>
              <a:gd name="T14" fmla="*/ 489 w 1606"/>
              <a:gd name="T15" fmla="*/ 1749 h 1754"/>
              <a:gd name="T16" fmla="*/ 1117 w 1606"/>
              <a:gd name="T17" fmla="*/ 1749 h 1754"/>
              <a:gd name="T18" fmla="*/ 1151 w 1606"/>
              <a:gd name="T19" fmla="*/ 1747 h 1754"/>
              <a:gd name="T20" fmla="*/ 1168 w 1606"/>
              <a:gd name="T21" fmla="*/ 1570 h 1754"/>
              <a:gd name="T22" fmla="*/ 951 w 1606"/>
              <a:gd name="T23" fmla="*/ 1420 h 1754"/>
              <a:gd name="T24" fmla="*/ 1560 w 1606"/>
              <a:gd name="T25" fmla="*/ 1154 h 1754"/>
              <a:gd name="T26" fmla="*/ 1592 w 1606"/>
              <a:gd name="T27" fmla="*/ 1148 h 1754"/>
              <a:gd name="T28" fmla="*/ 1606 w 1606"/>
              <a:gd name="T29" fmla="*/ 900 h 1754"/>
              <a:gd name="T30" fmla="*/ 1387 w 1606"/>
              <a:gd name="T31" fmla="*/ 705 h 1754"/>
              <a:gd name="T32" fmla="*/ 1351 w 1606"/>
              <a:gd name="T33" fmla="*/ 530 h 1754"/>
              <a:gd name="T34" fmla="*/ 1314 w 1606"/>
              <a:gd name="T35" fmla="*/ 646 h 1754"/>
              <a:gd name="T36" fmla="*/ 957 w 1606"/>
              <a:gd name="T37" fmla="*/ 174 h 1754"/>
              <a:gd name="T38" fmla="*/ 649 w 1606"/>
              <a:gd name="T39" fmla="*/ 174 h 1754"/>
              <a:gd name="T40" fmla="*/ 292 w 1606"/>
              <a:gd name="T41" fmla="*/ 646 h 1754"/>
              <a:gd name="T42" fmla="*/ 256 w 1606"/>
              <a:gd name="T43" fmla="*/ 530 h 1754"/>
              <a:gd name="T44" fmla="*/ 986 w 1606"/>
              <a:gd name="T45" fmla="*/ 716 h 1754"/>
              <a:gd name="T46" fmla="*/ 987 w 1606"/>
              <a:gd name="T47" fmla="*/ 576 h 1754"/>
              <a:gd name="T48" fmla="*/ 986 w 1606"/>
              <a:gd name="T49" fmla="*/ 494 h 1754"/>
              <a:gd name="T50" fmla="*/ 986 w 1606"/>
              <a:gd name="T51" fmla="*/ 475 h 1754"/>
              <a:gd name="T52" fmla="*/ 1533 w 1606"/>
              <a:gd name="T53" fmla="*/ 1072 h 1754"/>
              <a:gd name="T54" fmla="*/ 986 w 1606"/>
              <a:gd name="T55" fmla="*/ 876 h 1754"/>
              <a:gd name="T56" fmla="*/ 802 w 1606"/>
              <a:gd name="T57" fmla="*/ 73 h 1754"/>
              <a:gd name="T58" fmla="*/ 913 w 1606"/>
              <a:gd name="T59" fmla="*/ 716 h 1754"/>
              <a:gd name="T60" fmla="*/ 875 w 1606"/>
              <a:gd name="T61" fmla="*/ 1434 h 1754"/>
              <a:gd name="T62" fmla="*/ 1095 w 1606"/>
              <a:gd name="T63" fmla="*/ 1591 h 1754"/>
              <a:gd name="T64" fmla="*/ 818 w 1606"/>
              <a:gd name="T65" fmla="*/ 1537 h 1754"/>
              <a:gd name="T66" fmla="*/ 788 w 1606"/>
              <a:gd name="T67" fmla="*/ 1537 h 1754"/>
              <a:gd name="T68" fmla="*/ 511 w 1606"/>
              <a:gd name="T69" fmla="*/ 1591 h 1754"/>
              <a:gd name="T70" fmla="*/ 731 w 1606"/>
              <a:gd name="T71" fmla="*/ 1434 h 1754"/>
              <a:gd name="T72" fmla="*/ 693 w 1606"/>
              <a:gd name="T73" fmla="*/ 716 h 1754"/>
              <a:gd name="T74" fmla="*/ 620 w 1606"/>
              <a:gd name="T75" fmla="*/ 475 h 1754"/>
              <a:gd name="T76" fmla="*/ 620 w 1606"/>
              <a:gd name="T77" fmla="*/ 494 h 1754"/>
              <a:gd name="T78" fmla="*/ 619 w 1606"/>
              <a:gd name="T79" fmla="*/ 576 h 1754"/>
              <a:gd name="T80" fmla="*/ 620 w 1606"/>
              <a:gd name="T81" fmla="*/ 716 h 1754"/>
              <a:gd name="T82" fmla="*/ 621 w 1606"/>
              <a:gd name="T83" fmla="*/ 928 h 1754"/>
              <a:gd name="T84" fmla="*/ 73 w 1606"/>
              <a:gd name="T85" fmla="*/ 917 h 1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06" h="1754">
                <a:moveTo>
                  <a:pt x="256" y="530"/>
                </a:moveTo>
                <a:cubicBezTo>
                  <a:pt x="235" y="530"/>
                  <a:pt x="219" y="546"/>
                  <a:pt x="219" y="566"/>
                </a:cubicBezTo>
                <a:cubicBezTo>
                  <a:pt x="219" y="705"/>
                  <a:pt x="219" y="705"/>
                  <a:pt x="219" y="705"/>
                </a:cubicBezTo>
                <a:cubicBezTo>
                  <a:pt x="14" y="871"/>
                  <a:pt x="14" y="871"/>
                  <a:pt x="14" y="871"/>
                </a:cubicBezTo>
                <a:cubicBezTo>
                  <a:pt x="5" y="878"/>
                  <a:pt x="0" y="889"/>
                  <a:pt x="0" y="900"/>
                </a:cubicBezTo>
                <a:cubicBezTo>
                  <a:pt x="0" y="1119"/>
                  <a:pt x="0" y="1119"/>
                  <a:pt x="0" y="1119"/>
                </a:cubicBezTo>
                <a:cubicBezTo>
                  <a:pt x="0" y="1130"/>
                  <a:pt x="5" y="1141"/>
                  <a:pt x="14" y="1148"/>
                </a:cubicBezTo>
                <a:cubicBezTo>
                  <a:pt x="21" y="1153"/>
                  <a:pt x="29" y="1155"/>
                  <a:pt x="36" y="1155"/>
                </a:cubicBezTo>
                <a:cubicBezTo>
                  <a:pt x="40" y="1155"/>
                  <a:pt x="43" y="1155"/>
                  <a:pt x="46" y="1154"/>
                </a:cubicBezTo>
                <a:cubicBezTo>
                  <a:pt x="622" y="1003"/>
                  <a:pt x="622" y="1003"/>
                  <a:pt x="622" y="1003"/>
                </a:cubicBezTo>
                <a:cubicBezTo>
                  <a:pt x="626" y="1156"/>
                  <a:pt x="637" y="1300"/>
                  <a:pt x="655" y="1420"/>
                </a:cubicBezTo>
                <a:cubicBezTo>
                  <a:pt x="456" y="1539"/>
                  <a:pt x="456" y="1539"/>
                  <a:pt x="456" y="1539"/>
                </a:cubicBezTo>
                <a:cubicBezTo>
                  <a:pt x="445" y="1545"/>
                  <a:pt x="438" y="1557"/>
                  <a:pt x="438" y="1570"/>
                </a:cubicBezTo>
                <a:cubicBezTo>
                  <a:pt x="438" y="1716"/>
                  <a:pt x="438" y="1716"/>
                  <a:pt x="438" y="1716"/>
                </a:cubicBezTo>
                <a:cubicBezTo>
                  <a:pt x="438" y="1728"/>
                  <a:pt x="444" y="1740"/>
                  <a:pt x="455" y="1747"/>
                </a:cubicBezTo>
                <a:cubicBezTo>
                  <a:pt x="465" y="1753"/>
                  <a:pt x="478" y="1754"/>
                  <a:pt x="489" y="1749"/>
                </a:cubicBezTo>
                <a:cubicBezTo>
                  <a:pt x="803" y="1610"/>
                  <a:pt x="803" y="1610"/>
                  <a:pt x="803" y="1610"/>
                </a:cubicBezTo>
                <a:cubicBezTo>
                  <a:pt x="1117" y="1749"/>
                  <a:pt x="1117" y="1749"/>
                  <a:pt x="1117" y="1749"/>
                </a:cubicBezTo>
                <a:cubicBezTo>
                  <a:pt x="1121" y="1751"/>
                  <a:pt x="1126" y="1752"/>
                  <a:pt x="1132" y="1752"/>
                </a:cubicBezTo>
                <a:cubicBezTo>
                  <a:pt x="1138" y="1752"/>
                  <a:pt x="1145" y="1750"/>
                  <a:pt x="1151" y="1747"/>
                </a:cubicBezTo>
                <a:cubicBezTo>
                  <a:pt x="1162" y="1740"/>
                  <a:pt x="1168" y="1728"/>
                  <a:pt x="1168" y="1716"/>
                </a:cubicBezTo>
                <a:cubicBezTo>
                  <a:pt x="1168" y="1570"/>
                  <a:pt x="1168" y="1570"/>
                  <a:pt x="1168" y="1570"/>
                </a:cubicBezTo>
                <a:cubicBezTo>
                  <a:pt x="1168" y="1557"/>
                  <a:pt x="1161" y="1545"/>
                  <a:pt x="1150" y="1539"/>
                </a:cubicBezTo>
                <a:cubicBezTo>
                  <a:pt x="951" y="1420"/>
                  <a:pt x="951" y="1420"/>
                  <a:pt x="951" y="1420"/>
                </a:cubicBezTo>
                <a:cubicBezTo>
                  <a:pt x="969" y="1301"/>
                  <a:pt x="980" y="1156"/>
                  <a:pt x="984" y="1003"/>
                </a:cubicBezTo>
                <a:cubicBezTo>
                  <a:pt x="1560" y="1154"/>
                  <a:pt x="1560" y="1154"/>
                  <a:pt x="1560" y="1154"/>
                </a:cubicBezTo>
                <a:cubicBezTo>
                  <a:pt x="1563" y="1155"/>
                  <a:pt x="1566" y="1155"/>
                  <a:pt x="1570" y="1155"/>
                </a:cubicBezTo>
                <a:cubicBezTo>
                  <a:pt x="1578" y="1155"/>
                  <a:pt x="1585" y="1153"/>
                  <a:pt x="1592" y="1148"/>
                </a:cubicBezTo>
                <a:cubicBezTo>
                  <a:pt x="1601" y="1141"/>
                  <a:pt x="1606" y="1130"/>
                  <a:pt x="1606" y="1119"/>
                </a:cubicBezTo>
                <a:cubicBezTo>
                  <a:pt x="1606" y="900"/>
                  <a:pt x="1606" y="900"/>
                  <a:pt x="1606" y="900"/>
                </a:cubicBezTo>
                <a:cubicBezTo>
                  <a:pt x="1606" y="889"/>
                  <a:pt x="1601" y="878"/>
                  <a:pt x="1592" y="871"/>
                </a:cubicBezTo>
                <a:cubicBezTo>
                  <a:pt x="1387" y="705"/>
                  <a:pt x="1387" y="705"/>
                  <a:pt x="1387" y="705"/>
                </a:cubicBezTo>
                <a:cubicBezTo>
                  <a:pt x="1387" y="566"/>
                  <a:pt x="1387" y="566"/>
                  <a:pt x="1387" y="566"/>
                </a:cubicBezTo>
                <a:cubicBezTo>
                  <a:pt x="1387" y="546"/>
                  <a:pt x="1371" y="530"/>
                  <a:pt x="1351" y="530"/>
                </a:cubicBezTo>
                <a:cubicBezTo>
                  <a:pt x="1330" y="530"/>
                  <a:pt x="1314" y="546"/>
                  <a:pt x="1314" y="566"/>
                </a:cubicBezTo>
                <a:cubicBezTo>
                  <a:pt x="1314" y="646"/>
                  <a:pt x="1314" y="646"/>
                  <a:pt x="1314" y="646"/>
                </a:cubicBezTo>
                <a:cubicBezTo>
                  <a:pt x="983" y="378"/>
                  <a:pt x="983" y="378"/>
                  <a:pt x="983" y="378"/>
                </a:cubicBezTo>
                <a:cubicBezTo>
                  <a:pt x="979" y="299"/>
                  <a:pt x="971" y="230"/>
                  <a:pt x="957" y="174"/>
                </a:cubicBezTo>
                <a:cubicBezTo>
                  <a:pt x="931" y="72"/>
                  <a:pt x="855" y="0"/>
                  <a:pt x="803" y="0"/>
                </a:cubicBezTo>
                <a:cubicBezTo>
                  <a:pt x="751" y="0"/>
                  <a:pt x="675" y="72"/>
                  <a:pt x="649" y="174"/>
                </a:cubicBezTo>
                <a:cubicBezTo>
                  <a:pt x="635" y="230"/>
                  <a:pt x="627" y="299"/>
                  <a:pt x="623" y="378"/>
                </a:cubicBezTo>
                <a:cubicBezTo>
                  <a:pt x="292" y="646"/>
                  <a:pt x="292" y="646"/>
                  <a:pt x="292" y="646"/>
                </a:cubicBezTo>
                <a:cubicBezTo>
                  <a:pt x="292" y="566"/>
                  <a:pt x="292" y="566"/>
                  <a:pt x="292" y="566"/>
                </a:cubicBezTo>
                <a:cubicBezTo>
                  <a:pt x="292" y="546"/>
                  <a:pt x="276" y="530"/>
                  <a:pt x="256" y="530"/>
                </a:cubicBezTo>
                <a:close/>
                <a:moveTo>
                  <a:pt x="986" y="876"/>
                </a:moveTo>
                <a:cubicBezTo>
                  <a:pt x="986" y="822"/>
                  <a:pt x="986" y="768"/>
                  <a:pt x="986" y="716"/>
                </a:cubicBezTo>
                <a:cubicBezTo>
                  <a:pt x="987" y="681"/>
                  <a:pt x="987" y="647"/>
                  <a:pt x="987" y="613"/>
                </a:cubicBezTo>
                <a:cubicBezTo>
                  <a:pt x="987" y="601"/>
                  <a:pt x="987" y="588"/>
                  <a:pt x="987" y="576"/>
                </a:cubicBezTo>
                <a:cubicBezTo>
                  <a:pt x="987" y="566"/>
                  <a:pt x="987" y="555"/>
                  <a:pt x="987" y="545"/>
                </a:cubicBezTo>
                <a:cubicBezTo>
                  <a:pt x="987" y="528"/>
                  <a:pt x="987" y="511"/>
                  <a:pt x="986" y="494"/>
                </a:cubicBezTo>
                <a:cubicBezTo>
                  <a:pt x="986" y="489"/>
                  <a:pt x="986" y="483"/>
                  <a:pt x="986" y="478"/>
                </a:cubicBezTo>
                <a:cubicBezTo>
                  <a:pt x="986" y="477"/>
                  <a:pt x="986" y="476"/>
                  <a:pt x="986" y="475"/>
                </a:cubicBezTo>
                <a:cubicBezTo>
                  <a:pt x="1533" y="917"/>
                  <a:pt x="1533" y="917"/>
                  <a:pt x="1533" y="917"/>
                </a:cubicBezTo>
                <a:cubicBezTo>
                  <a:pt x="1533" y="1072"/>
                  <a:pt x="1533" y="1072"/>
                  <a:pt x="1533" y="1072"/>
                </a:cubicBezTo>
                <a:cubicBezTo>
                  <a:pt x="985" y="928"/>
                  <a:pt x="985" y="928"/>
                  <a:pt x="985" y="928"/>
                </a:cubicBezTo>
                <a:cubicBezTo>
                  <a:pt x="985" y="911"/>
                  <a:pt x="986" y="894"/>
                  <a:pt x="986" y="876"/>
                </a:cubicBezTo>
                <a:close/>
                <a:moveTo>
                  <a:pt x="720" y="192"/>
                </a:moveTo>
                <a:cubicBezTo>
                  <a:pt x="739" y="115"/>
                  <a:pt x="790" y="75"/>
                  <a:pt x="802" y="73"/>
                </a:cubicBezTo>
                <a:cubicBezTo>
                  <a:pt x="816" y="75"/>
                  <a:pt x="867" y="115"/>
                  <a:pt x="886" y="192"/>
                </a:cubicBezTo>
                <a:cubicBezTo>
                  <a:pt x="916" y="310"/>
                  <a:pt x="915" y="498"/>
                  <a:pt x="913" y="716"/>
                </a:cubicBezTo>
                <a:cubicBezTo>
                  <a:pt x="913" y="768"/>
                  <a:pt x="913" y="821"/>
                  <a:pt x="913" y="876"/>
                </a:cubicBezTo>
                <a:cubicBezTo>
                  <a:pt x="913" y="1083"/>
                  <a:pt x="899" y="1281"/>
                  <a:pt x="875" y="1434"/>
                </a:cubicBezTo>
                <a:cubicBezTo>
                  <a:pt x="873" y="1448"/>
                  <a:pt x="880" y="1463"/>
                  <a:pt x="893" y="1471"/>
                </a:cubicBezTo>
                <a:cubicBezTo>
                  <a:pt x="1095" y="1591"/>
                  <a:pt x="1095" y="1591"/>
                  <a:pt x="1095" y="1591"/>
                </a:cubicBezTo>
                <a:cubicBezTo>
                  <a:pt x="1095" y="1660"/>
                  <a:pt x="1095" y="1660"/>
                  <a:pt x="1095" y="1660"/>
                </a:cubicBezTo>
                <a:cubicBezTo>
                  <a:pt x="818" y="1537"/>
                  <a:pt x="818" y="1537"/>
                  <a:pt x="818" y="1537"/>
                </a:cubicBezTo>
                <a:cubicBezTo>
                  <a:pt x="813" y="1534"/>
                  <a:pt x="808" y="1533"/>
                  <a:pt x="803" y="1533"/>
                </a:cubicBezTo>
                <a:cubicBezTo>
                  <a:pt x="798" y="1533"/>
                  <a:pt x="793" y="1534"/>
                  <a:pt x="788" y="1537"/>
                </a:cubicBezTo>
                <a:cubicBezTo>
                  <a:pt x="511" y="1660"/>
                  <a:pt x="511" y="1660"/>
                  <a:pt x="511" y="1660"/>
                </a:cubicBezTo>
                <a:cubicBezTo>
                  <a:pt x="511" y="1591"/>
                  <a:pt x="511" y="1591"/>
                  <a:pt x="511" y="1591"/>
                </a:cubicBezTo>
                <a:cubicBezTo>
                  <a:pt x="713" y="1471"/>
                  <a:pt x="713" y="1471"/>
                  <a:pt x="713" y="1471"/>
                </a:cubicBezTo>
                <a:cubicBezTo>
                  <a:pt x="726" y="1463"/>
                  <a:pt x="733" y="1448"/>
                  <a:pt x="731" y="1434"/>
                </a:cubicBezTo>
                <a:cubicBezTo>
                  <a:pt x="707" y="1281"/>
                  <a:pt x="693" y="1083"/>
                  <a:pt x="693" y="876"/>
                </a:cubicBezTo>
                <a:cubicBezTo>
                  <a:pt x="693" y="821"/>
                  <a:pt x="693" y="768"/>
                  <a:pt x="693" y="716"/>
                </a:cubicBezTo>
                <a:cubicBezTo>
                  <a:pt x="691" y="498"/>
                  <a:pt x="690" y="310"/>
                  <a:pt x="720" y="192"/>
                </a:cubicBezTo>
                <a:close/>
                <a:moveTo>
                  <a:pt x="620" y="475"/>
                </a:moveTo>
                <a:cubicBezTo>
                  <a:pt x="620" y="476"/>
                  <a:pt x="620" y="477"/>
                  <a:pt x="620" y="478"/>
                </a:cubicBezTo>
                <a:cubicBezTo>
                  <a:pt x="620" y="483"/>
                  <a:pt x="620" y="488"/>
                  <a:pt x="620" y="494"/>
                </a:cubicBezTo>
                <a:cubicBezTo>
                  <a:pt x="619" y="511"/>
                  <a:pt x="619" y="528"/>
                  <a:pt x="619" y="545"/>
                </a:cubicBezTo>
                <a:cubicBezTo>
                  <a:pt x="619" y="555"/>
                  <a:pt x="619" y="565"/>
                  <a:pt x="619" y="576"/>
                </a:cubicBezTo>
                <a:cubicBezTo>
                  <a:pt x="619" y="588"/>
                  <a:pt x="619" y="601"/>
                  <a:pt x="619" y="614"/>
                </a:cubicBezTo>
                <a:cubicBezTo>
                  <a:pt x="619" y="647"/>
                  <a:pt x="619" y="681"/>
                  <a:pt x="620" y="716"/>
                </a:cubicBezTo>
                <a:cubicBezTo>
                  <a:pt x="620" y="768"/>
                  <a:pt x="620" y="822"/>
                  <a:pt x="620" y="876"/>
                </a:cubicBezTo>
                <a:cubicBezTo>
                  <a:pt x="620" y="894"/>
                  <a:pt x="621" y="911"/>
                  <a:pt x="621" y="928"/>
                </a:cubicBezTo>
                <a:cubicBezTo>
                  <a:pt x="73" y="1072"/>
                  <a:pt x="73" y="1072"/>
                  <a:pt x="73" y="1072"/>
                </a:cubicBezTo>
                <a:cubicBezTo>
                  <a:pt x="73" y="917"/>
                  <a:pt x="73" y="917"/>
                  <a:pt x="73" y="917"/>
                </a:cubicBezTo>
                <a:lnTo>
                  <a:pt x="620" y="4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9" name="Freeform 189"/>
          <p:cNvSpPr>
            <a:spLocks noEditPoints="1"/>
          </p:cNvSpPr>
          <p:nvPr/>
        </p:nvSpPr>
        <p:spPr bwMode="auto">
          <a:xfrm>
            <a:off x="8436809" y="5434556"/>
            <a:ext cx="830400" cy="829240"/>
          </a:xfrm>
          <a:custGeom>
            <a:avLst/>
            <a:gdLst>
              <a:gd name="T0" fmla="*/ 1643 w 1754"/>
              <a:gd name="T1" fmla="*/ 1719 h 1752"/>
              <a:gd name="T2" fmla="*/ 1753 w 1754"/>
              <a:gd name="T3" fmla="*/ 661 h 1752"/>
              <a:gd name="T4" fmla="*/ 1744 w 1754"/>
              <a:gd name="T5" fmla="*/ 632 h 1752"/>
              <a:gd name="T6" fmla="*/ 1717 w 1754"/>
              <a:gd name="T7" fmla="*/ 620 h 1752"/>
              <a:gd name="T8" fmla="*/ 1680 w 1754"/>
              <a:gd name="T9" fmla="*/ 620 h 1752"/>
              <a:gd name="T10" fmla="*/ 1680 w 1754"/>
              <a:gd name="T11" fmla="*/ 328 h 1752"/>
              <a:gd name="T12" fmla="*/ 1571 w 1754"/>
              <a:gd name="T13" fmla="*/ 219 h 1752"/>
              <a:gd name="T14" fmla="*/ 802 w 1754"/>
              <a:gd name="T15" fmla="*/ 219 h 1752"/>
              <a:gd name="T16" fmla="*/ 774 w 1754"/>
              <a:gd name="T17" fmla="*/ 206 h 1752"/>
              <a:gd name="T18" fmla="*/ 635 w 1754"/>
              <a:gd name="T19" fmla="*/ 39 h 1752"/>
              <a:gd name="T20" fmla="*/ 551 w 1754"/>
              <a:gd name="T21" fmla="*/ 0 h 1752"/>
              <a:gd name="T22" fmla="*/ 184 w 1754"/>
              <a:gd name="T23" fmla="*/ 0 h 1752"/>
              <a:gd name="T24" fmla="*/ 74 w 1754"/>
              <a:gd name="T25" fmla="*/ 109 h 1752"/>
              <a:gd name="T26" fmla="*/ 74 w 1754"/>
              <a:gd name="T27" fmla="*/ 620 h 1752"/>
              <a:gd name="T28" fmla="*/ 38 w 1754"/>
              <a:gd name="T29" fmla="*/ 620 h 1752"/>
              <a:gd name="T30" fmla="*/ 10 w 1754"/>
              <a:gd name="T31" fmla="*/ 632 h 1752"/>
              <a:gd name="T32" fmla="*/ 1 w 1754"/>
              <a:gd name="T33" fmla="*/ 661 h 1752"/>
              <a:gd name="T34" fmla="*/ 111 w 1754"/>
              <a:gd name="T35" fmla="*/ 1719 h 1752"/>
              <a:gd name="T36" fmla="*/ 147 w 1754"/>
              <a:gd name="T37" fmla="*/ 1752 h 1752"/>
              <a:gd name="T38" fmla="*/ 1607 w 1754"/>
              <a:gd name="T39" fmla="*/ 1752 h 1752"/>
              <a:gd name="T40" fmla="*/ 1643 w 1754"/>
              <a:gd name="T41" fmla="*/ 1719 h 1752"/>
              <a:gd name="T42" fmla="*/ 147 w 1754"/>
              <a:gd name="T43" fmla="*/ 109 h 1752"/>
              <a:gd name="T44" fmla="*/ 184 w 1754"/>
              <a:gd name="T45" fmla="*/ 73 h 1752"/>
              <a:gd name="T46" fmla="*/ 551 w 1754"/>
              <a:gd name="T47" fmla="*/ 73 h 1752"/>
              <a:gd name="T48" fmla="*/ 579 w 1754"/>
              <a:gd name="T49" fmla="*/ 86 h 1752"/>
              <a:gd name="T50" fmla="*/ 718 w 1754"/>
              <a:gd name="T51" fmla="*/ 252 h 1752"/>
              <a:gd name="T52" fmla="*/ 802 w 1754"/>
              <a:gd name="T53" fmla="*/ 292 h 1752"/>
              <a:gd name="T54" fmla="*/ 1571 w 1754"/>
              <a:gd name="T55" fmla="*/ 292 h 1752"/>
              <a:gd name="T56" fmla="*/ 1607 w 1754"/>
              <a:gd name="T57" fmla="*/ 328 h 1752"/>
              <a:gd name="T58" fmla="*/ 1607 w 1754"/>
              <a:gd name="T59" fmla="*/ 620 h 1752"/>
              <a:gd name="T60" fmla="*/ 1498 w 1754"/>
              <a:gd name="T61" fmla="*/ 620 h 1752"/>
              <a:gd name="T62" fmla="*/ 1498 w 1754"/>
              <a:gd name="T63" fmla="*/ 511 h 1752"/>
              <a:gd name="T64" fmla="*/ 1388 w 1754"/>
              <a:gd name="T65" fmla="*/ 401 h 1752"/>
              <a:gd name="T66" fmla="*/ 366 w 1754"/>
              <a:gd name="T67" fmla="*/ 401 h 1752"/>
              <a:gd name="T68" fmla="*/ 257 w 1754"/>
              <a:gd name="T69" fmla="*/ 511 h 1752"/>
              <a:gd name="T70" fmla="*/ 257 w 1754"/>
              <a:gd name="T71" fmla="*/ 620 h 1752"/>
              <a:gd name="T72" fmla="*/ 147 w 1754"/>
              <a:gd name="T73" fmla="*/ 620 h 1752"/>
              <a:gd name="T74" fmla="*/ 147 w 1754"/>
              <a:gd name="T75" fmla="*/ 109 h 1752"/>
              <a:gd name="T76" fmla="*/ 1425 w 1754"/>
              <a:gd name="T77" fmla="*/ 511 h 1752"/>
              <a:gd name="T78" fmla="*/ 1425 w 1754"/>
              <a:gd name="T79" fmla="*/ 620 h 1752"/>
              <a:gd name="T80" fmla="*/ 330 w 1754"/>
              <a:gd name="T81" fmla="*/ 620 h 1752"/>
              <a:gd name="T82" fmla="*/ 330 w 1754"/>
              <a:gd name="T83" fmla="*/ 511 h 1752"/>
              <a:gd name="T84" fmla="*/ 366 w 1754"/>
              <a:gd name="T85" fmla="*/ 474 h 1752"/>
              <a:gd name="T86" fmla="*/ 1388 w 1754"/>
              <a:gd name="T87" fmla="*/ 474 h 1752"/>
              <a:gd name="T88" fmla="*/ 1425 w 1754"/>
              <a:gd name="T89" fmla="*/ 511 h 1752"/>
              <a:gd name="T90" fmla="*/ 180 w 1754"/>
              <a:gd name="T91" fmla="*/ 1679 h 1752"/>
              <a:gd name="T92" fmla="*/ 78 w 1754"/>
              <a:gd name="T93" fmla="*/ 693 h 1752"/>
              <a:gd name="T94" fmla="*/ 1676 w 1754"/>
              <a:gd name="T95" fmla="*/ 693 h 1752"/>
              <a:gd name="T96" fmla="*/ 1574 w 1754"/>
              <a:gd name="T97" fmla="*/ 1679 h 1752"/>
              <a:gd name="T98" fmla="*/ 180 w 1754"/>
              <a:gd name="T99" fmla="*/ 1679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54" h="1752">
                <a:moveTo>
                  <a:pt x="1643" y="1719"/>
                </a:moveTo>
                <a:cubicBezTo>
                  <a:pt x="1753" y="661"/>
                  <a:pt x="1753" y="661"/>
                  <a:pt x="1753" y="661"/>
                </a:cubicBezTo>
                <a:cubicBezTo>
                  <a:pt x="1754" y="650"/>
                  <a:pt x="1751" y="640"/>
                  <a:pt x="1744" y="632"/>
                </a:cubicBezTo>
                <a:cubicBezTo>
                  <a:pt x="1737" y="625"/>
                  <a:pt x="1727" y="620"/>
                  <a:pt x="1717" y="620"/>
                </a:cubicBezTo>
                <a:cubicBezTo>
                  <a:pt x="1680" y="620"/>
                  <a:pt x="1680" y="620"/>
                  <a:pt x="1680" y="620"/>
                </a:cubicBezTo>
                <a:cubicBezTo>
                  <a:pt x="1680" y="328"/>
                  <a:pt x="1680" y="328"/>
                  <a:pt x="1680" y="328"/>
                </a:cubicBezTo>
                <a:cubicBezTo>
                  <a:pt x="1680" y="268"/>
                  <a:pt x="1631" y="219"/>
                  <a:pt x="1571" y="219"/>
                </a:cubicBezTo>
                <a:cubicBezTo>
                  <a:pt x="802" y="219"/>
                  <a:pt x="802" y="219"/>
                  <a:pt x="802" y="219"/>
                </a:cubicBezTo>
                <a:cubicBezTo>
                  <a:pt x="791" y="219"/>
                  <a:pt x="781" y="214"/>
                  <a:pt x="774" y="206"/>
                </a:cubicBezTo>
                <a:cubicBezTo>
                  <a:pt x="635" y="39"/>
                  <a:pt x="635" y="39"/>
                  <a:pt x="635" y="39"/>
                </a:cubicBezTo>
                <a:cubicBezTo>
                  <a:pt x="614" y="14"/>
                  <a:pt x="583" y="0"/>
                  <a:pt x="551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23" y="0"/>
                  <a:pt x="74" y="49"/>
                  <a:pt x="74" y="109"/>
                </a:cubicBezTo>
                <a:cubicBezTo>
                  <a:pt x="74" y="620"/>
                  <a:pt x="74" y="620"/>
                  <a:pt x="74" y="620"/>
                </a:cubicBezTo>
                <a:cubicBezTo>
                  <a:pt x="38" y="620"/>
                  <a:pt x="38" y="620"/>
                  <a:pt x="38" y="620"/>
                </a:cubicBezTo>
                <a:cubicBezTo>
                  <a:pt x="27" y="620"/>
                  <a:pt x="17" y="625"/>
                  <a:pt x="10" y="632"/>
                </a:cubicBezTo>
                <a:cubicBezTo>
                  <a:pt x="4" y="640"/>
                  <a:pt x="0" y="650"/>
                  <a:pt x="1" y="661"/>
                </a:cubicBezTo>
                <a:cubicBezTo>
                  <a:pt x="111" y="1719"/>
                  <a:pt x="111" y="1719"/>
                  <a:pt x="111" y="1719"/>
                </a:cubicBezTo>
                <a:cubicBezTo>
                  <a:pt x="113" y="1738"/>
                  <a:pt x="128" y="1752"/>
                  <a:pt x="147" y="1752"/>
                </a:cubicBezTo>
                <a:cubicBezTo>
                  <a:pt x="1607" y="1752"/>
                  <a:pt x="1607" y="1752"/>
                  <a:pt x="1607" y="1752"/>
                </a:cubicBezTo>
                <a:cubicBezTo>
                  <a:pt x="1626" y="1752"/>
                  <a:pt x="1641" y="1738"/>
                  <a:pt x="1643" y="1719"/>
                </a:cubicBezTo>
                <a:close/>
                <a:moveTo>
                  <a:pt x="147" y="109"/>
                </a:moveTo>
                <a:cubicBezTo>
                  <a:pt x="147" y="89"/>
                  <a:pt x="163" y="73"/>
                  <a:pt x="184" y="73"/>
                </a:cubicBezTo>
                <a:cubicBezTo>
                  <a:pt x="551" y="73"/>
                  <a:pt x="551" y="73"/>
                  <a:pt x="551" y="73"/>
                </a:cubicBezTo>
                <a:cubicBezTo>
                  <a:pt x="562" y="73"/>
                  <a:pt x="572" y="78"/>
                  <a:pt x="579" y="86"/>
                </a:cubicBezTo>
                <a:cubicBezTo>
                  <a:pt x="718" y="252"/>
                  <a:pt x="718" y="252"/>
                  <a:pt x="718" y="252"/>
                </a:cubicBezTo>
                <a:cubicBezTo>
                  <a:pt x="738" y="277"/>
                  <a:pt x="769" y="292"/>
                  <a:pt x="802" y="292"/>
                </a:cubicBezTo>
                <a:cubicBezTo>
                  <a:pt x="1571" y="292"/>
                  <a:pt x="1571" y="292"/>
                  <a:pt x="1571" y="292"/>
                </a:cubicBezTo>
                <a:cubicBezTo>
                  <a:pt x="1591" y="292"/>
                  <a:pt x="1607" y="308"/>
                  <a:pt x="1607" y="328"/>
                </a:cubicBezTo>
                <a:cubicBezTo>
                  <a:pt x="1607" y="620"/>
                  <a:pt x="1607" y="620"/>
                  <a:pt x="1607" y="620"/>
                </a:cubicBezTo>
                <a:cubicBezTo>
                  <a:pt x="1498" y="620"/>
                  <a:pt x="1498" y="620"/>
                  <a:pt x="1498" y="620"/>
                </a:cubicBezTo>
                <a:cubicBezTo>
                  <a:pt x="1498" y="511"/>
                  <a:pt x="1498" y="511"/>
                  <a:pt x="1498" y="511"/>
                </a:cubicBezTo>
                <a:cubicBezTo>
                  <a:pt x="1498" y="450"/>
                  <a:pt x="1448" y="401"/>
                  <a:pt x="1388" y="401"/>
                </a:cubicBezTo>
                <a:cubicBezTo>
                  <a:pt x="366" y="401"/>
                  <a:pt x="366" y="401"/>
                  <a:pt x="366" y="401"/>
                </a:cubicBezTo>
                <a:cubicBezTo>
                  <a:pt x="306" y="401"/>
                  <a:pt x="257" y="450"/>
                  <a:pt x="257" y="511"/>
                </a:cubicBezTo>
                <a:cubicBezTo>
                  <a:pt x="257" y="620"/>
                  <a:pt x="257" y="620"/>
                  <a:pt x="257" y="620"/>
                </a:cubicBezTo>
                <a:cubicBezTo>
                  <a:pt x="147" y="620"/>
                  <a:pt x="147" y="620"/>
                  <a:pt x="147" y="620"/>
                </a:cubicBezTo>
                <a:lnTo>
                  <a:pt x="147" y="109"/>
                </a:lnTo>
                <a:close/>
                <a:moveTo>
                  <a:pt x="1425" y="511"/>
                </a:moveTo>
                <a:cubicBezTo>
                  <a:pt x="1425" y="620"/>
                  <a:pt x="1425" y="620"/>
                  <a:pt x="1425" y="620"/>
                </a:cubicBezTo>
                <a:cubicBezTo>
                  <a:pt x="330" y="620"/>
                  <a:pt x="330" y="620"/>
                  <a:pt x="330" y="620"/>
                </a:cubicBezTo>
                <a:cubicBezTo>
                  <a:pt x="330" y="511"/>
                  <a:pt x="330" y="511"/>
                  <a:pt x="330" y="511"/>
                </a:cubicBezTo>
                <a:cubicBezTo>
                  <a:pt x="330" y="491"/>
                  <a:pt x="346" y="474"/>
                  <a:pt x="366" y="474"/>
                </a:cubicBezTo>
                <a:cubicBezTo>
                  <a:pt x="1388" y="474"/>
                  <a:pt x="1388" y="474"/>
                  <a:pt x="1388" y="474"/>
                </a:cubicBezTo>
                <a:cubicBezTo>
                  <a:pt x="1408" y="474"/>
                  <a:pt x="1425" y="491"/>
                  <a:pt x="1425" y="511"/>
                </a:cubicBezTo>
                <a:close/>
                <a:moveTo>
                  <a:pt x="180" y="1679"/>
                </a:moveTo>
                <a:cubicBezTo>
                  <a:pt x="78" y="693"/>
                  <a:pt x="78" y="693"/>
                  <a:pt x="78" y="693"/>
                </a:cubicBezTo>
                <a:cubicBezTo>
                  <a:pt x="1676" y="693"/>
                  <a:pt x="1676" y="693"/>
                  <a:pt x="1676" y="693"/>
                </a:cubicBezTo>
                <a:cubicBezTo>
                  <a:pt x="1574" y="1679"/>
                  <a:pt x="1574" y="1679"/>
                  <a:pt x="1574" y="1679"/>
                </a:cubicBezTo>
                <a:lnTo>
                  <a:pt x="180" y="16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3" name="Freeform 193"/>
          <p:cNvSpPr>
            <a:spLocks noEditPoints="1"/>
          </p:cNvSpPr>
          <p:nvPr/>
        </p:nvSpPr>
        <p:spPr bwMode="auto">
          <a:xfrm>
            <a:off x="19723479" y="5434702"/>
            <a:ext cx="656492" cy="828948"/>
          </a:xfrm>
          <a:custGeom>
            <a:avLst/>
            <a:gdLst>
              <a:gd name="T0" fmla="*/ 109 w 1387"/>
              <a:gd name="T1" fmla="*/ 1752 h 1752"/>
              <a:gd name="T2" fmla="*/ 1387 w 1387"/>
              <a:gd name="T3" fmla="*/ 110 h 1752"/>
              <a:gd name="T4" fmla="*/ 0 w 1387"/>
              <a:gd name="T5" fmla="*/ 110 h 1752"/>
              <a:gd name="T6" fmla="*/ 1277 w 1387"/>
              <a:gd name="T7" fmla="*/ 1679 h 1752"/>
              <a:gd name="T8" fmla="*/ 73 w 1387"/>
              <a:gd name="T9" fmla="*/ 110 h 1752"/>
              <a:gd name="T10" fmla="*/ 1314 w 1387"/>
              <a:gd name="T11" fmla="*/ 110 h 1752"/>
              <a:gd name="T12" fmla="*/ 146 w 1387"/>
              <a:gd name="T13" fmla="*/ 511 h 1752"/>
              <a:gd name="T14" fmla="*/ 1168 w 1387"/>
              <a:gd name="T15" fmla="*/ 438 h 1752"/>
              <a:gd name="T16" fmla="*/ 1168 w 1387"/>
              <a:gd name="T17" fmla="*/ 219 h 1752"/>
              <a:gd name="T18" fmla="*/ 401 w 1387"/>
              <a:gd name="T19" fmla="*/ 876 h 1752"/>
              <a:gd name="T20" fmla="*/ 401 w 1387"/>
              <a:gd name="T21" fmla="*/ 584 h 1752"/>
              <a:gd name="T22" fmla="*/ 146 w 1387"/>
              <a:gd name="T23" fmla="*/ 840 h 1752"/>
              <a:gd name="T24" fmla="*/ 365 w 1387"/>
              <a:gd name="T25" fmla="*/ 657 h 1752"/>
              <a:gd name="T26" fmla="*/ 219 w 1387"/>
              <a:gd name="T27" fmla="*/ 657 h 1752"/>
              <a:gd name="T28" fmla="*/ 949 w 1387"/>
              <a:gd name="T29" fmla="*/ 621 h 1752"/>
              <a:gd name="T30" fmla="*/ 1204 w 1387"/>
              <a:gd name="T31" fmla="*/ 876 h 1752"/>
              <a:gd name="T32" fmla="*/ 1204 w 1387"/>
              <a:gd name="T33" fmla="*/ 584 h 1752"/>
              <a:gd name="T34" fmla="*/ 1022 w 1387"/>
              <a:gd name="T35" fmla="*/ 657 h 1752"/>
              <a:gd name="T36" fmla="*/ 803 w 1387"/>
              <a:gd name="T37" fmla="*/ 584 h 1752"/>
              <a:gd name="T38" fmla="*/ 547 w 1387"/>
              <a:gd name="T39" fmla="*/ 840 h 1752"/>
              <a:gd name="T40" fmla="*/ 839 w 1387"/>
              <a:gd name="T41" fmla="*/ 840 h 1752"/>
              <a:gd name="T42" fmla="*/ 766 w 1387"/>
              <a:gd name="T43" fmla="*/ 803 h 1752"/>
              <a:gd name="T44" fmla="*/ 766 w 1387"/>
              <a:gd name="T45" fmla="*/ 657 h 1752"/>
              <a:gd name="T46" fmla="*/ 401 w 1387"/>
              <a:gd name="T47" fmla="*/ 1241 h 1752"/>
              <a:gd name="T48" fmla="*/ 401 w 1387"/>
              <a:gd name="T49" fmla="*/ 949 h 1752"/>
              <a:gd name="T50" fmla="*/ 146 w 1387"/>
              <a:gd name="T51" fmla="*/ 1205 h 1752"/>
              <a:gd name="T52" fmla="*/ 365 w 1387"/>
              <a:gd name="T53" fmla="*/ 1022 h 1752"/>
              <a:gd name="T54" fmla="*/ 219 w 1387"/>
              <a:gd name="T55" fmla="*/ 1022 h 1752"/>
              <a:gd name="T56" fmla="*/ 949 w 1387"/>
              <a:gd name="T57" fmla="*/ 986 h 1752"/>
              <a:gd name="T58" fmla="*/ 1204 w 1387"/>
              <a:gd name="T59" fmla="*/ 1241 h 1752"/>
              <a:gd name="T60" fmla="*/ 1204 w 1387"/>
              <a:gd name="T61" fmla="*/ 949 h 1752"/>
              <a:gd name="T62" fmla="*/ 1022 w 1387"/>
              <a:gd name="T63" fmla="*/ 1022 h 1752"/>
              <a:gd name="T64" fmla="*/ 803 w 1387"/>
              <a:gd name="T65" fmla="*/ 949 h 1752"/>
              <a:gd name="T66" fmla="*/ 547 w 1387"/>
              <a:gd name="T67" fmla="*/ 1205 h 1752"/>
              <a:gd name="T68" fmla="*/ 839 w 1387"/>
              <a:gd name="T69" fmla="*/ 1205 h 1752"/>
              <a:gd name="T70" fmla="*/ 766 w 1387"/>
              <a:gd name="T71" fmla="*/ 1168 h 1752"/>
              <a:gd name="T72" fmla="*/ 766 w 1387"/>
              <a:gd name="T73" fmla="*/ 1022 h 1752"/>
              <a:gd name="T74" fmla="*/ 401 w 1387"/>
              <a:gd name="T75" fmla="*/ 1606 h 1752"/>
              <a:gd name="T76" fmla="*/ 401 w 1387"/>
              <a:gd name="T77" fmla="*/ 1314 h 1752"/>
              <a:gd name="T78" fmla="*/ 146 w 1387"/>
              <a:gd name="T79" fmla="*/ 1570 h 1752"/>
              <a:gd name="T80" fmla="*/ 365 w 1387"/>
              <a:gd name="T81" fmla="*/ 1387 h 1752"/>
              <a:gd name="T82" fmla="*/ 219 w 1387"/>
              <a:gd name="T83" fmla="*/ 1387 h 1752"/>
              <a:gd name="T84" fmla="*/ 949 w 1387"/>
              <a:gd name="T85" fmla="*/ 1351 h 1752"/>
              <a:gd name="T86" fmla="*/ 1204 w 1387"/>
              <a:gd name="T87" fmla="*/ 1606 h 1752"/>
              <a:gd name="T88" fmla="*/ 1204 w 1387"/>
              <a:gd name="T89" fmla="*/ 1314 h 1752"/>
              <a:gd name="T90" fmla="*/ 1022 w 1387"/>
              <a:gd name="T91" fmla="*/ 1387 h 1752"/>
              <a:gd name="T92" fmla="*/ 803 w 1387"/>
              <a:gd name="T93" fmla="*/ 1314 h 1752"/>
              <a:gd name="T94" fmla="*/ 547 w 1387"/>
              <a:gd name="T95" fmla="*/ 1570 h 1752"/>
              <a:gd name="T96" fmla="*/ 839 w 1387"/>
              <a:gd name="T97" fmla="*/ 1570 h 1752"/>
              <a:gd name="T98" fmla="*/ 766 w 1387"/>
              <a:gd name="T99" fmla="*/ 1533 h 1752"/>
              <a:gd name="T100" fmla="*/ 766 w 1387"/>
              <a:gd name="T101" fmla="*/ 1387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87" h="1752">
                <a:moveTo>
                  <a:pt x="0" y="110"/>
                </a:moveTo>
                <a:cubicBezTo>
                  <a:pt x="0" y="1643"/>
                  <a:pt x="0" y="1643"/>
                  <a:pt x="0" y="1643"/>
                </a:cubicBezTo>
                <a:cubicBezTo>
                  <a:pt x="0" y="1703"/>
                  <a:pt x="49" y="1752"/>
                  <a:pt x="109" y="1752"/>
                </a:cubicBezTo>
                <a:cubicBezTo>
                  <a:pt x="1277" y="1752"/>
                  <a:pt x="1277" y="1752"/>
                  <a:pt x="1277" y="1752"/>
                </a:cubicBezTo>
                <a:cubicBezTo>
                  <a:pt x="1338" y="1752"/>
                  <a:pt x="1387" y="1703"/>
                  <a:pt x="1387" y="1643"/>
                </a:cubicBezTo>
                <a:cubicBezTo>
                  <a:pt x="1387" y="110"/>
                  <a:pt x="1387" y="110"/>
                  <a:pt x="1387" y="110"/>
                </a:cubicBezTo>
                <a:cubicBezTo>
                  <a:pt x="1387" y="49"/>
                  <a:pt x="1338" y="0"/>
                  <a:pt x="1277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49" y="0"/>
                  <a:pt x="0" y="49"/>
                  <a:pt x="0" y="110"/>
                </a:cubicBezTo>
                <a:close/>
                <a:moveTo>
                  <a:pt x="1314" y="110"/>
                </a:moveTo>
                <a:cubicBezTo>
                  <a:pt x="1314" y="1643"/>
                  <a:pt x="1314" y="1643"/>
                  <a:pt x="1314" y="1643"/>
                </a:cubicBezTo>
                <a:cubicBezTo>
                  <a:pt x="1314" y="1663"/>
                  <a:pt x="1298" y="1679"/>
                  <a:pt x="1277" y="1679"/>
                </a:cubicBezTo>
                <a:cubicBezTo>
                  <a:pt x="109" y="1679"/>
                  <a:pt x="109" y="1679"/>
                  <a:pt x="109" y="1679"/>
                </a:cubicBezTo>
                <a:cubicBezTo>
                  <a:pt x="89" y="1679"/>
                  <a:pt x="73" y="1663"/>
                  <a:pt x="73" y="1643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3" y="90"/>
                  <a:pt x="89" y="73"/>
                  <a:pt x="109" y="73"/>
                </a:cubicBezTo>
                <a:cubicBezTo>
                  <a:pt x="1277" y="73"/>
                  <a:pt x="1277" y="73"/>
                  <a:pt x="1277" y="73"/>
                </a:cubicBezTo>
                <a:cubicBezTo>
                  <a:pt x="1298" y="73"/>
                  <a:pt x="1314" y="90"/>
                  <a:pt x="1314" y="110"/>
                </a:cubicBezTo>
                <a:close/>
                <a:moveTo>
                  <a:pt x="1241" y="146"/>
                </a:moveTo>
                <a:cubicBezTo>
                  <a:pt x="146" y="146"/>
                  <a:pt x="146" y="146"/>
                  <a:pt x="146" y="146"/>
                </a:cubicBezTo>
                <a:cubicBezTo>
                  <a:pt x="146" y="511"/>
                  <a:pt x="146" y="511"/>
                  <a:pt x="146" y="511"/>
                </a:cubicBezTo>
                <a:cubicBezTo>
                  <a:pt x="1241" y="511"/>
                  <a:pt x="1241" y="511"/>
                  <a:pt x="1241" y="511"/>
                </a:cubicBezTo>
                <a:lnTo>
                  <a:pt x="1241" y="146"/>
                </a:lnTo>
                <a:close/>
                <a:moveTo>
                  <a:pt x="1168" y="438"/>
                </a:moveTo>
                <a:cubicBezTo>
                  <a:pt x="219" y="438"/>
                  <a:pt x="219" y="438"/>
                  <a:pt x="219" y="438"/>
                </a:cubicBezTo>
                <a:cubicBezTo>
                  <a:pt x="219" y="219"/>
                  <a:pt x="219" y="219"/>
                  <a:pt x="219" y="219"/>
                </a:cubicBezTo>
                <a:cubicBezTo>
                  <a:pt x="1168" y="219"/>
                  <a:pt x="1168" y="219"/>
                  <a:pt x="1168" y="219"/>
                </a:cubicBezTo>
                <a:lnTo>
                  <a:pt x="1168" y="438"/>
                </a:lnTo>
                <a:close/>
                <a:moveTo>
                  <a:pt x="182" y="876"/>
                </a:moveTo>
                <a:cubicBezTo>
                  <a:pt x="401" y="876"/>
                  <a:pt x="401" y="876"/>
                  <a:pt x="401" y="876"/>
                </a:cubicBezTo>
                <a:cubicBezTo>
                  <a:pt x="422" y="876"/>
                  <a:pt x="438" y="860"/>
                  <a:pt x="438" y="840"/>
                </a:cubicBezTo>
                <a:cubicBezTo>
                  <a:pt x="438" y="621"/>
                  <a:pt x="438" y="621"/>
                  <a:pt x="438" y="621"/>
                </a:cubicBezTo>
                <a:cubicBezTo>
                  <a:pt x="438" y="601"/>
                  <a:pt x="422" y="584"/>
                  <a:pt x="401" y="584"/>
                </a:cubicBezTo>
                <a:cubicBezTo>
                  <a:pt x="182" y="584"/>
                  <a:pt x="182" y="584"/>
                  <a:pt x="182" y="584"/>
                </a:cubicBezTo>
                <a:cubicBezTo>
                  <a:pt x="162" y="584"/>
                  <a:pt x="146" y="601"/>
                  <a:pt x="146" y="621"/>
                </a:cubicBezTo>
                <a:cubicBezTo>
                  <a:pt x="146" y="840"/>
                  <a:pt x="146" y="840"/>
                  <a:pt x="146" y="840"/>
                </a:cubicBezTo>
                <a:cubicBezTo>
                  <a:pt x="146" y="860"/>
                  <a:pt x="162" y="876"/>
                  <a:pt x="182" y="876"/>
                </a:cubicBezTo>
                <a:close/>
                <a:moveTo>
                  <a:pt x="219" y="657"/>
                </a:moveTo>
                <a:cubicBezTo>
                  <a:pt x="365" y="657"/>
                  <a:pt x="365" y="657"/>
                  <a:pt x="365" y="657"/>
                </a:cubicBezTo>
                <a:cubicBezTo>
                  <a:pt x="365" y="803"/>
                  <a:pt x="365" y="803"/>
                  <a:pt x="365" y="803"/>
                </a:cubicBezTo>
                <a:cubicBezTo>
                  <a:pt x="219" y="803"/>
                  <a:pt x="219" y="803"/>
                  <a:pt x="219" y="803"/>
                </a:cubicBezTo>
                <a:lnTo>
                  <a:pt x="219" y="657"/>
                </a:lnTo>
                <a:close/>
                <a:moveTo>
                  <a:pt x="1204" y="584"/>
                </a:moveTo>
                <a:cubicBezTo>
                  <a:pt x="985" y="584"/>
                  <a:pt x="985" y="584"/>
                  <a:pt x="985" y="584"/>
                </a:cubicBezTo>
                <a:cubicBezTo>
                  <a:pt x="965" y="584"/>
                  <a:pt x="949" y="601"/>
                  <a:pt x="949" y="621"/>
                </a:cubicBezTo>
                <a:cubicBezTo>
                  <a:pt x="949" y="840"/>
                  <a:pt x="949" y="840"/>
                  <a:pt x="949" y="840"/>
                </a:cubicBezTo>
                <a:cubicBezTo>
                  <a:pt x="949" y="860"/>
                  <a:pt x="965" y="876"/>
                  <a:pt x="985" y="876"/>
                </a:cubicBezTo>
                <a:cubicBezTo>
                  <a:pt x="1204" y="876"/>
                  <a:pt x="1204" y="876"/>
                  <a:pt x="1204" y="876"/>
                </a:cubicBezTo>
                <a:cubicBezTo>
                  <a:pt x="1225" y="876"/>
                  <a:pt x="1241" y="860"/>
                  <a:pt x="1241" y="840"/>
                </a:cubicBezTo>
                <a:cubicBezTo>
                  <a:pt x="1241" y="621"/>
                  <a:pt x="1241" y="621"/>
                  <a:pt x="1241" y="621"/>
                </a:cubicBezTo>
                <a:cubicBezTo>
                  <a:pt x="1241" y="601"/>
                  <a:pt x="1225" y="584"/>
                  <a:pt x="1204" y="584"/>
                </a:cubicBezTo>
                <a:close/>
                <a:moveTo>
                  <a:pt x="1168" y="803"/>
                </a:moveTo>
                <a:cubicBezTo>
                  <a:pt x="1022" y="803"/>
                  <a:pt x="1022" y="803"/>
                  <a:pt x="1022" y="803"/>
                </a:cubicBezTo>
                <a:cubicBezTo>
                  <a:pt x="1022" y="657"/>
                  <a:pt x="1022" y="657"/>
                  <a:pt x="1022" y="657"/>
                </a:cubicBezTo>
                <a:cubicBezTo>
                  <a:pt x="1168" y="657"/>
                  <a:pt x="1168" y="657"/>
                  <a:pt x="1168" y="657"/>
                </a:cubicBezTo>
                <a:lnTo>
                  <a:pt x="1168" y="803"/>
                </a:lnTo>
                <a:close/>
                <a:moveTo>
                  <a:pt x="803" y="584"/>
                </a:moveTo>
                <a:cubicBezTo>
                  <a:pt x="584" y="584"/>
                  <a:pt x="584" y="584"/>
                  <a:pt x="584" y="584"/>
                </a:cubicBezTo>
                <a:cubicBezTo>
                  <a:pt x="564" y="584"/>
                  <a:pt x="547" y="601"/>
                  <a:pt x="547" y="621"/>
                </a:cubicBezTo>
                <a:cubicBezTo>
                  <a:pt x="547" y="840"/>
                  <a:pt x="547" y="840"/>
                  <a:pt x="547" y="840"/>
                </a:cubicBezTo>
                <a:cubicBezTo>
                  <a:pt x="547" y="860"/>
                  <a:pt x="564" y="876"/>
                  <a:pt x="584" y="876"/>
                </a:cubicBezTo>
                <a:cubicBezTo>
                  <a:pt x="803" y="876"/>
                  <a:pt x="803" y="876"/>
                  <a:pt x="803" y="876"/>
                </a:cubicBezTo>
                <a:cubicBezTo>
                  <a:pt x="823" y="876"/>
                  <a:pt x="839" y="860"/>
                  <a:pt x="839" y="840"/>
                </a:cubicBezTo>
                <a:cubicBezTo>
                  <a:pt x="839" y="621"/>
                  <a:pt x="839" y="621"/>
                  <a:pt x="839" y="621"/>
                </a:cubicBezTo>
                <a:cubicBezTo>
                  <a:pt x="839" y="601"/>
                  <a:pt x="823" y="584"/>
                  <a:pt x="803" y="584"/>
                </a:cubicBezTo>
                <a:close/>
                <a:moveTo>
                  <a:pt x="766" y="803"/>
                </a:moveTo>
                <a:cubicBezTo>
                  <a:pt x="620" y="803"/>
                  <a:pt x="620" y="803"/>
                  <a:pt x="620" y="803"/>
                </a:cubicBezTo>
                <a:cubicBezTo>
                  <a:pt x="620" y="657"/>
                  <a:pt x="620" y="657"/>
                  <a:pt x="620" y="657"/>
                </a:cubicBezTo>
                <a:cubicBezTo>
                  <a:pt x="766" y="657"/>
                  <a:pt x="766" y="657"/>
                  <a:pt x="766" y="657"/>
                </a:cubicBezTo>
                <a:lnTo>
                  <a:pt x="766" y="803"/>
                </a:lnTo>
                <a:close/>
                <a:moveTo>
                  <a:pt x="182" y="1241"/>
                </a:moveTo>
                <a:cubicBezTo>
                  <a:pt x="401" y="1241"/>
                  <a:pt x="401" y="1241"/>
                  <a:pt x="401" y="1241"/>
                </a:cubicBezTo>
                <a:cubicBezTo>
                  <a:pt x="422" y="1241"/>
                  <a:pt x="438" y="1225"/>
                  <a:pt x="438" y="1205"/>
                </a:cubicBezTo>
                <a:cubicBezTo>
                  <a:pt x="438" y="986"/>
                  <a:pt x="438" y="986"/>
                  <a:pt x="438" y="986"/>
                </a:cubicBezTo>
                <a:cubicBezTo>
                  <a:pt x="438" y="966"/>
                  <a:pt x="422" y="949"/>
                  <a:pt x="401" y="949"/>
                </a:cubicBezTo>
                <a:cubicBezTo>
                  <a:pt x="182" y="949"/>
                  <a:pt x="182" y="949"/>
                  <a:pt x="182" y="949"/>
                </a:cubicBezTo>
                <a:cubicBezTo>
                  <a:pt x="162" y="949"/>
                  <a:pt x="146" y="966"/>
                  <a:pt x="146" y="986"/>
                </a:cubicBezTo>
                <a:cubicBezTo>
                  <a:pt x="146" y="1205"/>
                  <a:pt x="146" y="1205"/>
                  <a:pt x="146" y="1205"/>
                </a:cubicBezTo>
                <a:cubicBezTo>
                  <a:pt x="146" y="1225"/>
                  <a:pt x="162" y="1241"/>
                  <a:pt x="182" y="1241"/>
                </a:cubicBezTo>
                <a:close/>
                <a:moveTo>
                  <a:pt x="219" y="1022"/>
                </a:moveTo>
                <a:cubicBezTo>
                  <a:pt x="365" y="1022"/>
                  <a:pt x="365" y="1022"/>
                  <a:pt x="365" y="1022"/>
                </a:cubicBezTo>
                <a:cubicBezTo>
                  <a:pt x="365" y="1168"/>
                  <a:pt x="365" y="1168"/>
                  <a:pt x="365" y="1168"/>
                </a:cubicBezTo>
                <a:cubicBezTo>
                  <a:pt x="219" y="1168"/>
                  <a:pt x="219" y="1168"/>
                  <a:pt x="219" y="1168"/>
                </a:cubicBezTo>
                <a:lnTo>
                  <a:pt x="219" y="1022"/>
                </a:lnTo>
                <a:close/>
                <a:moveTo>
                  <a:pt x="1204" y="949"/>
                </a:moveTo>
                <a:cubicBezTo>
                  <a:pt x="985" y="949"/>
                  <a:pt x="985" y="949"/>
                  <a:pt x="985" y="949"/>
                </a:cubicBezTo>
                <a:cubicBezTo>
                  <a:pt x="965" y="949"/>
                  <a:pt x="949" y="966"/>
                  <a:pt x="949" y="986"/>
                </a:cubicBezTo>
                <a:cubicBezTo>
                  <a:pt x="949" y="1205"/>
                  <a:pt x="949" y="1205"/>
                  <a:pt x="949" y="1205"/>
                </a:cubicBezTo>
                <a:cubicBezTo>
                  <a:pt x="949" y="1225"/>
                  <a:pt x="965" y="1241"/>
                  <a:pt x="985" y="1241"/>
                </a:cubicBezTo>
                <a:cubicBezTo>
                  <a:pt x="1204" y="1241"/>
                  <a:pt x="1204" y="1241"/>
                  <a:pt x="1204" y="1241"/>
                </a:cubicBezTo>
                <a:cubicBezTo>
                  <a:pt x="1225" y="1241"/>
                  <a:pt x="1241" y="1225"/>
                  <a:pt x="1241" y="1205"/>
                </a:cubicBezTo>
                <a:cubicBezTo>
                  <a:pt x="1241" y="986"/>
                  <a:pt x="1241" y="986"/>
                  <a:pt x="1241" y="986"/>
                </a:cubicBezTo>
                <a:cubicBezTo>
                  <a:pt x="1241" y="966"/>
                  <a:pt x="1225" y="949"/>
                  <a:pt x="1204" y="949"/>
                </a:cubicBezTo>
                <a:close/>
                <a:moveTo>
                  <a:pt x="1168" y="1168"/>
                </a:moveTo>
                <a:cubicBezTo>
                  <a:pt x="1022" y="1168"/>
                  <a:pt x="1022" y="1168"/>
                  <a:pt x="1022" y="1168"/>
                </a:cubicBezTo>
                <a:cubicBezTo>
                  <a:pt x="1022" y="1022"/>
                  <a:pt x="1022" y="1022"/>
                  <a:pt x="1022" y="1022"/>
                </a:cubicBezTo>
                <a:cubicBezTo>
                  <a:pt x="1168" y="1022"/>
                  <a:pt x="1168" y="1022"/>
                  <a:pt x="1168" y="1022"/>
                </a:cubicBezTo>
                <a:lnTo>
                  <a:pt x="1168" y="1168"/>
                </a:lnTo>
                <a:close/>
                <a:moveTo>
                  <a:pt x="803" y="949"/>
                </a:moveTo>
                <a:cubicBezTo>
                  <a:pt x="584" y="949"/>
                  <a:pt x="584" y="949"/>
                  <a:pt x="584" y="949"/>
                </a:cubicBezTo>
                <a:cubicBezTo>
                  <a:pt x="564" y="949"/>
                  <a:pt x="547" y="966"/>
                  <a:pt x="547" y="986"/>
                </a:cubicBezTo>
                <a:cubicBezTo>
                  <a:pt x="547" y="1205"/>
                  <a:pt x="547" y="1205"/>
                  <a:pt x="547" y="1205"/>
                </a:cubicBezTo>
                <a:cubicBezTo>
                  <a:pt x="547" y="1225"/>
                  <a:pt x="564" y="1241"/>
                  <a:pt x="584" y="1241"/>
                </a:cubicBezTo>
                <a:cubicBezTo>
                  <a:pt x="803" y="1241"/>
                  <a:pt x="803" y="1241"/>
                  <a:pt x="803" y="1241"/>
                </a:cubicBezTo>
                <a:cubicBezTo>
                  <a:pt x="823" y="1241"/>
                  <a:pt x="839" y="1225"/>
                  <a:pt x="839" y="1205"/>
                </a:cubicBezTo>
                <a:cubicBezTo>
                  <a:pt x="839" y="986"/>
                  <a:pt x="839" y="986"/>
                  <a:pt x="839" y="986"/>
                </a:cubicBezTo>
                <a:cubicBezTo>
                  <a:pt x="839" y="966"/>
                  <a:pt x="823" y="949"/>
                  <a:pt x="803" y="949"/>
                </a:cubicBezTo>
                <a:close/>
                <a:moveTo>
                  <a:pt x="766" y="1168"/>
                </a:moveTo>
                <a:cubicBezTo>
                  <a:pt x="620" y="1168"/>
                  <a:pt x="620" y="1168"/>
                  <a:pt x="620" y="1168"/>
                </a:cubicBezTo>
                <a:cubicBezTo>
                  <a:pt x="620" y="1022"/>
                  <a:pt x="620" y="1022"/>
                  <a:pt x="620" y="1022"/>
                </a:cubicBezTo>
                <a:cubicBezTo>
                  <a:pt x="766" y="1022"/>
                  <a:pt x="766" y="1022"/>
                  <a:pt x="766" y="1022"/>
                </a:cubicBezTo>
                <a:lnTo>
                  <a:pt x="766" y="1168"/>
                </a:lnTo>
                <a:close/>
                <a:moveTo>
                  <a:pt x="182" y="1606"/>
                </a:moveTo>
                <a:cubicBezTo>
                  <a:pt x="401" y="1606"/>
                  <a:pt x="401" y="1606"/>
                  <a:pt x="401" y="1606"/>
                </a:cubicBezTo>
                <a:cubicBezTo>
                  <a:pt x="422" y="1606"/>
                  <a:pt x="438" y="1590"/>
                  <a:pt x="438" y="1570"/>
                </a:cubicBezTo>
                <a:cubicBezTo>
                  <a:pt x="438" y="1351"/>
                  <a:pt x="438" y="1351"/>
                  <a:pt x="438" y="1351"/>
                </a:cubicBezTo>
                <a:cubicBezTo>
                  <a:pt x="438" y="1331"/>
                  <a:pt x="422" y="1314"/>
                  <a:pt x="401" y="1314"/>
                </a:cubicBezTo>
                <a:cubicBezTo>
                  <a:pt x="182" y="1314"/>
                  <a:pt x="182" y="1314"/>
                  <a:pt x="182" y="1314"/>
                </a:cubicBezTo>
                <a:cubicBezTo>
                  <a:pt x="162" y="1314"/>
                  <a:pt x="146" y="1331"/>
                  <a:pt x="146" y="1351"/>
                </a:cubicBezTo>
                <a:cubicBezTo>
                  <a:pt x="146" y="1570"/>
                  <a:pt x="146" y="1570"/>
                  <a:pt x="146" y="1570"/>
                </a:cubicBezTo>
                <a:cubicBezTo>
                  <a:pt x="146" y="1590"/>
                  <a:pt x="162" y="1606"/>
                  <a:pt x="182" y="1606"/>
                </a:cubicBezTo>
                <a:close/>
                <a:moveTo>
                  <a:pt x="219" y="1387"/>
                </a:moveTo>
                <a:cubicBezTo>
                  <a:pt x="365" y="1387"/>
                  <a:pt x="365" y="1387"/>
                  <a:pt x="365" y="1387"/>
                </a:cubicBezTo>
                <a:cubicBezTo>
                  <a:pt x="365" y="1533"/>
                  <a:pt x="365" y="1533"/>
                  <a:pt x="365" y="1533"/>
                </a:cubicBezTo>
                <a:cubicBezTo>
                  <a:pt x="219" y="1533"/>
                  <a:pt x="219" y="1533"/>
                  <a:pt x="219" y="1533"/>
                </a:cubicBezTo>
                <a:lnTo>
                  <a:pt x="219" y="1387"/>
                </a:lnTo>
                <a:close/>
                <a:moveTo>
                  <a:pt x="1204" y="1314"/>
                </a:moveTo>
                <a:cubicBezTo>
                  <a:pt x="985" y="1314"/>
                  <a:pt x="985" y="1314"/>
                  <a:pt x="985" y="1314"/>
                </a:cubicBezTo>
                <a:cubicBezTo>
                  <a:pt x="965" y="1314"/>
                  <a:pt x="949" y="1331"/>
                  <a:pt x="949" y="1351"/>
                </a:cubicBezTo>
                <a:cubicBezTo>
                  <a:pt x="949" y="1570"/>
                  <a:pt x="949" y="1570"/>
                  <a:pt x="949" y="1570"/>
                </a:cubicBezTo>
                <a:cubicBezTo>
                  <a:pt x="949" y="1590"/>
                  <a:pt x="965" y="1606"/>
                  <a:pt x="985" y="1606"/>
                </a:cubicBezTo>
                <a:cubicBezTo>
                  <a:pt x="1204" y="1606"/>
                  <a:pt x="1204" y="1606"/>
                  <a:pt x="1204" y="1606"/>
                </a:cubicBezTo>
                <a:cubicBezTo>
                  <a:pt x="1225" y="1606"/>
                  <a:pt x="1241" y="1590"/>
                  <a:pt x="1241" y="1570"/>
                </a:cubicBezTo>
                <a:cubicBezTo>
                  <a:pt x="1241" y="1351"/>
                  <a:pt x="1241" y="1351"/>
                  <a:pt x="1241" y="1351"/>
                </a:cubicBezTo>
                <a:cubicBezTo>
                  <a:pt x="1241" y="1331"/>
                  <a:pt x="1225" y="1314"/>
                  <a:pt x="1204" y="1314"/>
                </a:cubicBezTo>
                <a:close/>
                <a:moveTo>
                  <a:pt x="1168" y="1533"/>
                </a:moveTo>
                <a:cubicBezTo>
                  <a:pt x="1022" y="1533"/>
                  <a:pt x="1022" y="1533"/>
                  <a:pt x="1022" y="1533"/>
                </a:cubicBezTo>
                <a:cubicBezTo>
                  <a:pt x="1022" y="1387"/>
                  <a:pt x="1022" y="1387"/>
                  <a:pt x="1022" y="1387"/>
                </a:cubicBezTo>
                <a:cubicBezTo>
                  <a:pt x="1168" y="1387"/>
                  <a:pt x="1168" y="1387"/>
                  <a:pt x="1168" y="1387"/>
                </a:cubicBezTo>
                <a:lnTo>
                  <a:pt x="1168" y="1533"/>
                </a:lnTo>
                <a:close/>
                <a:moveTo>
                  <a:pt x="803" y="1314"/>
                </a:moveTo>
                <a:cubicBezTo>
                  <a:pt x="584" y="1314"/>
                  <a:pt x="584" y="1314"/>
                  <a:pt x="584" y="1314"/>
                </a:cubicBezTo>
                <a:cubicBezTo>
                  <a:pt x="564" y="1314"/>
                  <a:pt x="547" y="1331"/>
                  <a:pt x="547" y="1351"/>
                </a:cubicBezTo>
                <a:cubicBezTo>
                  <a:pt x="547" y="1570"/>
                  <a:pt x="547" y="1570"/>
                  <a:pt x="547" y="1570"/>
                </a:cubicBezTo>
                <a:cubicBezTo>
                  <a:pt x="547" y="1590"/>
                  <a:pt x="564" y="1606"/>
                  <a:pt x="584" y="1606"/>
                </a:cubicBezTo>
                <a:cubicBezTo>
                  <a:pt x="803" y="1606"/>
                  <a:pt x="803" y="1606"/>
                  <a:pt x="803" y="1606"/>
                </a:cubicBezTo>
                <a:cubicBezTo>
                  <a:pt x="823" y="1606"/>
                  <a:pt x="839" y="1590"/>
                  <a:pt x="839" y="1570"/>
                </a:cubicBezTo>
                <a:cubicBezTo>
                  <a:pt x="839" y="1351"/>
                  <a:pt x="839" y="1351"/>
                  <a:pt x="839" y="1351"/>
                </a:cubicBezTo>
                <a:cubicBezTo>
                  <a:pt x="839" y="1331"/>
                  <a:pt x="823" y="1314"/>
                  <a:pt x="803" y="1314"/>
                </a:cubicBezTo>
                <a:close/>
                <a:moveTo>
                  <a:pt x="766" y="1533"/>
                </a:moveTo>
                <a:cubicBezTo>
                  <a:pt x="620" y="1533"/>
                  <a:pt x="620" y="1533"/>
                  <a:pt x="620" y="1533"/>
                </a:cubicBezTo>
                <a:cubicBezTo>
                  <a:pt x="620" y="1387"/>
                  <a:pt x="620" y="1387"/>
                  <a:pt x="620" y="1387"/>
                </a:cubicBezTo>
                <a:cubicBezTo>
                  <a:pt x="766" y="1387"/>
                  <a:pt x="766" y="1387"/>
                  <a:pt x="766" y="1387"/>
                </a:cubicBezTo>
                <a:lnTo>
                  <a:pt x="766" y="15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0" name="Freeform 190"/>
          <p:cNvSpPr>
            <a:spLocks noEditPoints="1"/>
          </p:cNvSpPr>
          <p:nvPr/>
        </p:nvSpPr>
        <p:spPr bwMode="auto">
          <a:xfrm>
            <a:off x="10670523" y="5428036"/>
            <a:ext cx="852428" cy="842280"/>
          </a:xfrm>
          <a:custGeom>
            <a:avLst/>
            <a:gdLst>
              <a:gd name="T0" fmla="*/ 1003 w 1801"/>
              <a:gd name="T1" fmla="*/ 904 h 1780"/>
              <a:gd name="T2" fmla="*/ 937 w 1801"/>
              <a:gd name="T3" fmla="*/ 540 h 1780"/>
              <a:gd name="T4" fmla="*/ 864 w 1801"/>
              <a:gd name="T5" fmla="*/ 540 h 1780"/>
              <a:gd name="T6" fmla="*/ 791 w 1801"/>
              <a:gd name="T7" fmla="*/ 941 h 1780"/>
              <a:gd name="T8" fmla="*/ 1003 w 1801"/>
              <a:gd name="T9" fmla="*/ 977 h 1780"/>
              <a:gd name="T10" fmla="*/ 1375 w 1801"/>
              <a:gd name="T11" fmla="*/ 941 h 1780"/>
              <a:gd name="T12" fmla="*/ 900 w 1801"/>
              <a:gd name="T13" fmla="*/ 977 h 1780"/>
              <a:gd name="T14" fmla="*/ 900 w 1801"/>
              <a:gd name="T15" fmla="*/ 905 h 1780"/>
              <a:gd name="T16" fmla="*/ 900 w 1801"/>
              <a:gd name="T17" fmla="*/ 977 h 1780"/>
              <a:gd name="T18" fmla="*/ 1393 w 1801"/>
              <a:gd name="T19" fmla="*/ 355 h 1780"/>
              <a:gd name="T20" fmla="*/ 1013 w 1801"/>
              <a:gd name="T21" fmla="*/ 102 h 1780"/>
              <a:gd name="T22" fmla="*/ 860 w 1801"/>
              <a:gd name="T23" fmla="*/ 29 h 1780"/>
              <a:gd name="T24" fmla="*/ 787 w 1801"/>
              <a:gd name="T25" fmla="*/ 184 h 1780"/>
              <a:gd name="T26" fmla="*/ 326 w 1801"/>
              <a:gd name="T27" fmla="*/ 273 h 1780"/>
              <a:gd name="T28" fmla="*/ 454 w 1801"/>
              <a:gd name="T29" fmla="*/ 121 h 1780"/>
              <a:gd name="T30" fmla="*/ 98 w 1801"/>
              <a:gd name="T31" fmla="*/ 97 h 1780"/>
              <a:gd name="T32" fmla="*/ 121 w 1801"/>
              <a:gd name="T33" fmla="*/ 451 h 1780"/>
              <a:gd name="T34" fmla="*/ 163 w 1801"/>
              <a:gd name="T35" fmla="*/ 435 h 1780"/>
              <a:gd name="T36" fmla="*/ 354 w 1801"/>
              <a:gd name="T37" fmla="*/ 404 h 1780"/>
              <a:gd name="T38" fmla="*/ 426 w 1801"/>
              <a:gd name="T39" fmla="*/ 1542 h 1780"/>
              <a:gd name="T40" fmla="*/ 307 w 1801"/>
              <a:gd name="T41" fmla="*/ 1774 h 1780"/>
              <a:gd name="T42" fmla="*/ 358 w 1801"/>
              <a:gd name="T43" fmla="*/ 1765 h 1780"/>
              <a:gd name="T44" fmla="*/ 900 w 1801"/>
              <a:gd name="T45" fmla="*/ 1707 h 1780"/>
              <a:gd name="T46" fmla="*/ 1443 w 1801"/>
              <a:gd name="T47" fmla="*/ 1765 h 1780"/>
              <a:gd name="T48" fmla="*/ 1493 w 1801"/>
              <a:gd name="T49" fmla="*/ 1774 h 1780"/>
              <a:gd name="T50" fmla="*/ 1374 w 1801"/>
              <a:gd name="T51" fmla="*/ 1542 h 1780"/>
              <a:gd name="T52" fmla="*/ 1446 w 1801"/>
              <a:gd name="T53" fmla="*/ 404 h 1780"/>
              <a:gd name="T54" fmla="*/ 1639 w 1801"/>
              <a:gd name="T55" fmla="*/ 435 h 1780"/>
              <a:gd name="T56" fmla="*/ 1680 w 1801"/>
              <a:gd name="T57" fmla="*/ 451 h 1780"/>
              <a:gd name="T58" fmla="*/ 1703 w 1801"/>
              <a:gd name="T59" fmla="*/ 97 h 1780"/>
              <a:gd name="T60" fmla="*/ 1367 w 1801"/>
              <a:gd name="T61" fmla="*/ 82 h 1780"/>
              <a:gd name="T62" fmla="*/ 1363 w 1801"/>
              <a:gd name="T63" fmla="*/ 163 h 1780"/>
              <a:gd name="T64" fmla="*/ 126 w 1801"/>
              <a:gd name="T65" fmla="*/ 369 h 1780"/>
              <a:gd name="T66" fmla="*/ 371 w 1801"/>
              <a:gd name="T67" fmla="*/ 126 h 1780"/>
              <a:gd name="T68" fmla="*/ 860 w 1801"/>
              <a:gd name="T69" fmla="*/ 102 h 1780"/>
              <a:gd name="T70" fmla="*/ 940 w 1801"/>
              <a:gd name="T71" fmla="*/ 175 h 1780"/>
              <a:gd name="T72" fmla="*/ 860 w 1801"/>
              <a:gd name="T73" fmla="*/ 102 h 1780"/>
              <a:gd name="T74" fmla="*/ 900 w 1801"/>
              <a:gd name="T75" fmla="*/ 1634 h 1780"/>
              <a:gd name="T76" fmla="*/ 900 w 1801"/>
              <a:gd name="T77" fmla="*/ 248 h 1780"/>
              <a:gd name="T78" fmla="*/ 1652 w 1801"/>
              <a:gd name="T79" fmla="*/ 149 h 1780"/>
              <a:gd name="T80" fmla="*/ 1675 w 1801"/>
              <a:gd name="T81" fmla="*/ 369 h 1780"/>
              <a:gd name="T82" fmla="*/ 1652 w 1801"/>
              <a:gd name="T83" fmla="*/ 149 h 1780"/>
              <a:gd name="T84" fmla="*/ 864 w 1801"/>
              <a:gd name="T85" fmla="*/ 394 h 1780"/>
              <a:gd name="T86" fmla="*/ 937 w 1801"/>
              <a:gd name="T87" fmla="*/ 321 h 1780"/>
              <a:gd name="T88" fmla="*/ 864 w 1801"/>
              <a:gd name="T89" fmla="*/ 1488 h 1780"/>
              <a:gd name="T90" fmla="*/ 937 w 1801"/>
              <a:gd name="T91" fmla="*/ 1561 h 1780"/>
              <a:gd name="T92" fmla="*/ 864 w 1801"/>
              <a:gd name="T93" fmla="*/ 1488 h 1780"/>
              <a:gd name="T94" fmla="*/ 1261 w 1801"/>
              <a:gd name="T95" fmla="*/ 528 h 1780"/>
              <a:gd name="T96" fmla="*/ 1365 w 1801"/>
              <a:gd name="T97" fmla="*/ 528 h 1780"/>
              <a:gd name="T98" fmla="*/ 487 w 1801"/>
              <a:gd name="T99" fmla="*/ 1302 h 1780"/>
              <a:gd name="T100" fmla="*/ 487 w 1801"/>
              <a:gd name="T101" fmla="*/ 1405 h 1780"/>
              <a:gd name="T102" fmla="*/ 487 w 1801"/>
              <a:gd name="T103" fmla="*/ 1302 h 1780"/>
              <a:gd name="T104" fmla="*/ 1448 w 1801"/>
              <a:gd name="T105" fmla="*/ 977 h 1780"/>
              <a:gd name="T106" fmla="*/ 1520 w 1801"/>
              <a:gd name="T107" fmla="*/ 904 h 1780"/>
              <a:gd name="T108" fmla="*/ 280 w 1801"/>
              <a:gd name="T109" fmla="*/ 904 h 1780"/>
              <a:gd name="T110" fmla="*/ 353 w 1801"/>
              <a:gd name="T111" fmla="*/ 977 h 1780"/>
              <a:gd name="T112" fmla="*/ 280 w 1801"/>
              <a:gd name="T113" fmla="*/ 904 h 1780"/>
              <a:gd name="T114" fmla="*/ 1365 w 1801"/>
              <a:gd name="T115" fmla="*/ 1354 h 1780"/>
              <a:gd name="T116" fmla="*/ 1261 w 1801"/>
              <a:gd name="T117" fmla="*/ 1354 h 1780"/>
              <a:gd name="T118" fmla="*/ 487 w 1801"/>
              <a:gd name="T119" fmla="*/ 476 h 1780"/>
              <a:gd name="T120" fmla="*/ 487 w 1801"/>
              <a:gd name="T121" fmla="*/ 580 h 1780"/>
              <a:gd name="T122" fmla="*/ 487 w 1801"/>
              <a:gd name="T123" fmla="*/ 476 h 1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801" h="1780">
                <a:moveTo>
                  <a:pt x="1338" y="904"/>
                </a:moveTo>
                <a:cubicBezTo>
                  <a:pt x="1003" y="904"/>
                  <a:pt x="1003" y="904"/>
                  <a:pt x="1003" y="904"/>
                </a:cubicBezTo>
                <a:cubicBezTo>
                  <a:pt x="992" y="874"/>
                  <a:pt x="967" y="850"/>
                  <a:pt x="937" y="839"/>
                </a:cubicBezTo>
                <a:cubicBezTo>
                  <a:pt x="937" y="540"/>
                  <a:pt x="937" y="540"/>
                  <a:pt x="937" y="540"/>
                </a:cubicBezTo>
                <a:cubicBezTo>
                  <a:pt x="937" y="519"/>
                  <a:pt x="920" y="503"/>
                  <a:pt x="900" y="503"/>
                </a:cubicBezTo>
                <a:cubicBezTo>
                  <a:pt x="880" y="503"/>
                  <a:pt x="864" y="519"/>
                  <a:pt x="864" y="540"/>
                </a:cubicBezTo>
                <a:cubicBezTo>
                  <a:pt x="864" y="839"/>
                  <a:pt x="864" y="839"/>
                  <a:pt x="864" y="839"/>
                </a:cubicBezTo>
                <a:cubicBezTo>
                  <a:pt x="821" y="854"/>
                  <a:pt x="791" y="894"/>
                  <a:pt x="791" y="941"/>
                </a:cubicBezTo>
                <a:cubicBezTo>
                  <a:pt x="791" y="1001"/>
                  <a:pt x="840" y="1050"/>
                  <a:pt x="900" y="1050"/>
                </a:cubicBezTo>
                <a:cubicBezTo>
                  <a:pt x="948" y="1050"/>
                  <a:pt x="988" y="1019"/>
                  <a:pt x="1003" y="977"/>
                </a:cubicBezTo>
                <a:cubicBezTo>
                  <a:pt x="1338" y="977"/>
                  <a:pt x="1338" y="977"/>
                  <a:pt x="1338" y="977"/>
                </a:cubicBezTo>
                <a:cubicBezTo>
                  <a:pt x="1358" y="977"/>
                  <a:pt x="1375" y="961"/>
                  <a:pt x="1375" y="941"/>
                </a:cubicBezTo>
                <a:cubicBezTo>
                  <a:pt x="1375" y="921"/>
                  <a:pt x="1358" y="904"/>
                  <a:pt x="1338" y="904"/>
                </a:cubicBezTo>
                <a:close/>
                <a:moveTo>
                  <a:pt x="900" y="977"/>
                </a:moveTo>
                <a:cubicBezTo>
                  <a:pt x="880" y="977"/>
                  <a:pt x="864" y="961"/>
                  <a:pt x="864" y="941"/>
                </a:cubicBezTo>
                <a:cubicBezTo>
                  <a:pt x="864" y="921"/>
                  <a:pt x="880" y="905"/>
                  <a:pt x="900" y="905"/>
                </a:cubicBezTo>
                <a:cubicBezTo>
                  <a:pt x="920" y="905"/>
                  <a:pt x="937" y="921"/>
                  <a:pt x="937" y="941"/>
                </a:cubicBezTo>
                <a:cubicBezTo>
                  <a:pt x="937" y="961"/>
                  <a:pt x="920" y="977"/>
                  <a:pt x="900" y="977"/>
                </a:cubicBezTo>
                <a:close/>
                <a:moveTo>
                  <a:pt x="1475" y="273"/>
                </a:moveTo>
                <a:cubicBezTo>
                  <a:pt x="1393" y="355"/>
                  <a:pt x="1393" y="355"/>
                  <a:pt x="1393" y="355"/>
                </a:cubicBezTo>
                <a:cubicBezTo>
                  <a:pt x="1287" y="266"/>
                  <a:pt x="1156" y="205"/>
                  <a:pt x="1013" y="184"/>
                </a:cubicBezTo>
                <a:cubicBezTo>
                  <a:pt x="1013" y="102"/>
                  <a:pt x="1013" y="102"/>
                  <a:pt x="1013" y="102"/>
                </a:cubicBezTo>
                <a:cubicBezTo>
                  <a:pt x="1013" y="61"/>
                  <a:pt x="980" y="29"/>
                  <a:pt x="940" y="29"/>
                </a:cubicBezTo>
                <a:cubicBezTo>
                  <a:pt x="860" y="29"/>
                  <a:pt x="860" y="29"/>
                  <a:pt x="860" y="29"/>
                </a:cubicBezTo>
                <a:cubicBezTo>
                  <a:pt x="820" y="29"/>
                  <a:pt x="787" y="61"/>
                  <a:pt x="787" y="102"/>
                </a:cubicBezTo>
                <a:cubicBezTo>
                  <a:pt x="787" y="184"/>
                  <a:pt x="787" y="184"/>
                  <a:pt x="787" y="184"/>
                </a:cubicBezTo>
                <a:cubicBezTo>
                  <a:pt x="644" y="205"/>
                  <a:pt x="514" y="265"/>
                  <a:pt x="408" y="354"/>
                </a:cubicBezTo>
                <a:cubicBezTo>
                  <a:pt x="326" y="273"/>
                  <a:pt x="326" y="273"/>
                  <a:pt x="326" y="273"/>
                </a:cubicBezTo>
                <a:cubicBezTo>
                  <a:pt x="438" y="163"/>
                  <a:pt x="438" y="163"/>
                  <a:pt x="438" y="163"/>
                </a:cubicBezTo>
                <a:cubicBezTo>
                  <a:pt x="449" y="152"/>
                  <a:pt x="455" y="137"/>
                  <a:pt x="454" y="121"/>
                </a:cubicBezTo>
                <a:cubicBezTo>
                  <a:pt x="453" y="106"/>
                  <a:pt x="446" y="92"/>
                  <a:pt x="434" y="82"/>
                </a:cubicBezTo>
                <a:cubicBezTo>
                  <a:pt x="335" y="0"/>
                  <a:pt x="190" y="6"/>
                  <a:pt x="98" y="97"/>
                </a:cubicBezTo>
                <a:cubicBezTo>
                  <a:pt x="7" y="188"/>
                  <a:pt x="0" y="335"/>
                  <a:pt x="83" y="432"/>
                </a:cubicBezTo>
                <a:cubicBezTo>
                  <a:pt x="92" y="444"/>
                  <a:pt x="106" y="450"/>
                  <a:pt x="121" y="451"/>
                </a:cubicBezTo>
                <a:cubicBezTo>
                  <a:pt x="122" y="451"/>
                  <a:pt x="123" y="451"/>
                  <a:pt x="124" y="451"/>
                </a:cubicBezTo>
                <a:cubicBezTo>
                  <a:pt x="138" y="451"/>
                  <a:pt x="152" y="445"/>
                  <a:pt x="163" y="435"/>
                </a:cubicBezTo>
                <a:cubicBezTo>
                  <a:pt x="274" y="325"/>
                  <a:pt x="274" y="325"/>
                  <a:pt x="274" y="325"/>
                </a:cubicBezTo>
                <a:cubicBezTo>
                  <a:pt x="354" y="404"/>
                  <a:pt x="354" y="404"/>
                  <a:pt x="354" y="404"/>
                </a:cubicBezTo>
                <a:cubicBezTo>
                  <a:pt x="218" y="542"/>
                  <a:pt x="134" y="732"/>
                  <a:pt x="134" y="941"/>
                </a:cubicBezTo>
                <a:cubicBezTo>
                  <a:pt x="134" y="1185"/>
                  <a:pt x="248" y="1401"/>
                  <a:pt x="426" y="1542"/>
                </a:cubicBezTo>
                <a:cubicBezTo>
                  <a:pt x="298" y="1723"/>
                  <a:pt x="298" y="1723"/>
                  <a:pt x="298" y="1723"/>
                </a:cubicBezTo>
                <a:cubicBezTo>
                  <a:pt x="286" y="1739"/>
                  <a:pt x="290" y="1762"/>
                  <a:pt x="307" y="1774"/>
                </a:cubicBezTo>
                <a:cubicBezTo>
                  <a:pt x="313" y="1778"/>
                  <a:pt x="320" y="1780"/>
                  <a:pt x="328" y="1780"/>
                </a:cubicBezTo>
                <a:cubicBezTo>
                  <a:pt x="339" y="1780"/>
                  <a:pt x="350" y="1775"/>
                  <a:pt x="358" y="1765"/>
                </a:cubicBezTo>
                <a:cubicBezTo>
                  <a:pt x="485" y="1584"/>
                  <a:pt x="485" y="1584"/>
                  <a:pt x="485" y="1584"/>
                </a:cubicBezTo>
                <a:cubicBezTo>
                  <a:pt x="605" y="1662"/>
                  <a:pt x="747" y="1707"/>
                  <a:pt x="900" y="1707"/>
                </a:cubicBezTo>
                <a:cubicBezTo>
                  <a:pt x="1053" y="1707"/>
                  <a:pt x="1195" y="1662"/>
                  <a:pt x="1315" y="1584"/>
                </a:cubicBezTo>
                <a:cubicBezTo>
                  <a:pt x="1443" y="1765"/>
                  <a:pt x="1443" y="1765"/>
                  <a:pt x="1443" y="1765"/>
                </a:cubicBezTo>
                <a:cubicBezTo>
                  <a:pt x="1450" y="1775"/>
                  <a:pt x="1461" y="1780"/>
                  <a:pt x="1472" y="1780"/>
                </a:cubicBezTo>
                <a:cubicBezTo>
                  <a:pt x="1480" y="1780"/>
                  <a:pt x="1487" y="1778"/>
                  <a:pt x="1493" y="1774"/>
                </a:cubicBezTo>
                <a:cubicBezTo>
                  <a:pt x="1510" y="1762"/>
                  <a:pt x="1514" y="1739"/>
                  <a:pt x="1502" y="1723"/>
                </a:cubicBezTo>
                <a:cubicBezTo>
                  <a:pt x="1374" y="1542"/>
                  <a:pt x="1374" y="1542"/>
                  <a:pt x="1374" y="1542"/>
                </a:cubicBezTo>
                <a:cubicBezTo>
                  <a:pt x="1552" y="1401"/>
                  <a:pt x="1666" y="1185"/>
                  <a:pt x="1666" y="941"/>
                </a:cubicBezTo>
                <a:cubicBezTo>
                  <a:pt x="1666" y="732"/>
                  <a:pt x="1582" y="543"/>
                  <a:pt x="1446" y="404"/>
                </a:cubicBezTo>
                <a:cubicBezTo>
                  <a:pt x="1527" y="325"/>
                  <a:pt x="1527" y="325"/>
                  <a:pt x="1527" y="325"/>
                </a:cubicBezTo>
                <a:cubicBezTo>
                  <a:pt x="1639" y="435"/>
                  <a:pt x="1639" y="435"/>
                  <a:pt x="1639" y="435"/>
                </a:cubicBezTo>
                <a:cubicBezTo>
                  <a:pt x="1649" y="445"/>
                  <a:pt x="1663" y="451"/>
                  <a:pt x="1677" y="451"/>
                </a:cubicBezTo>
                <a:cubicBezTo>
                  <a:pt x="1678" y="451"/>
                  <a:pt x="1679" y="451"/>
                  <a:pt x="1680" y="451"/>
                </a:cubicBezTo>
                <a:cubicBezTo>
                  <a:pt x="1695" y="450"/>
                  <a:pt x="1709" y="444"/>
                  <a:pt x="1719" y="432"/>
                </a:cubicBezTo>
                <a:cubicBezTo>
                  <a:pt x="1801" y="335"/>
                  <a:pt x="1794" y="188"/>
                  <a:pt x="1703" y="97"/>
                </a:cubicBezTo>
                <a:cubicBezTo>
                  <a:pt x="1703" y="97"/>
                  <a:pt x="1703" y="97"/>
                  <a:pt x="1703" y="97"/>
                </a:cubicBezTo>
                <a:cubicBezTo>
                  <a:pt x="1611" y="6"/>
                  <a:pt x="1466" y="0"/>
                  <a:pt x="1367" y="82"/>
                </a:cubicBezTo>
                <a:cubicBezTo>
                  <a:pt x="1355" y="92"/>
                  <a:pt x="1348" y="106"/>
                  <a:pt x="1347" y="121"/>
                </a:cubicBezTo>
                <a:cubicBezTo>
                  <a:pt x="1347" y="137"/>
                  <a:pt x="1352" y="152"/>
                  <a:pt x="1363" y="163"/>
                </a:cubicBezTo>
                <a:lnTo>
                  <a:pt x="1475" y="273"/>
                </a:lnTo>
                <a:close/>
                <a:moveTo>
                  <a:pt x="126" y="369"/>
                </a:moveTo>
                <a:cubicBezTo>
                  <a:pt x="80" y="300"/>
                  <a:pt x="89" y="209"/>
                  <a:pt x="149" y="149"/>
                </a:cubicBezTo>
                <a:cubicBezTo>
                  <a:pt x="208" y="91"/>
                  <a:pt x="302" y="82"/>
                  <a:pt x="371" y="126"/>
                </a:cubicBezTo>
                <a:lnTo>
                  <a:pt x="126" y="369"/>
                </a:lnTo>
                <a:close/>
                <a:moveTo>
                  <a:pt x="860" y="102"/>
                </a:moveTo>
                <a:cubicBezTo>
                  <a:pt x="940" y="102"/>
                  <a:pt x="940" y="102"/>
                  <a:pt x="940" y="102"/>
                </a:cubicBezTo>
                <a:cubicBezTo>
                  <a:pt x="940" y="175"/>
                  <a:pt x="940" y="175"/>
                  <a:pt x="940" y="175"/>
                </a:cubicBezTo>
                <a:cubicBezTo>
                  <a:pt x="860" y="175"/>
                  <a:pt x="860" y="175"/>
                  <a:pt x="860" y="175"/>
                </a:cubicBezTo>
                <a:lnTo>
                  <a:pt x="860" y="102"/>
                </a:lnTo>
                <a:close/>
                <a:moveTo>
                  <a:pt x="1593" y="941"/>
                </a:moveTo>
                <a:cubicBezTo>
                  <a:pt x="1593" y="1323"/>
                  <a:pt x="1282" y="1634"/>
                  <a:pt x="900" y="1634"/>
                </a:cubicBezTo>
                <a:cubicBezTo>
                  <a:pt x="518" y="1634"/>
                  <a:pt x="207" y="1323"/>
                  <a:pt x="207" y="941"/>
                </a:cubicBezTo>
                <a:cubicBezTo>
                  <a:pt x="207" y="559"/>
                  <a:pt x="518" y="248"/>
                  <a:pt x="900" y="248"/>
                </a:cubicBezTo>
                <a:cubicBezTo>
                  <a:pt x="1282" y="248"/>
                  <a:pt x="1593" y="559"/>
                  <a:pt x="1593" y="941"/>
                </a:cubicBezTo>
                <a:close/>
                <a:moveTo>
                  <a:pt x="1652" y="149"/>
                </a:moveTo>
                <a:cubicBezTo>
                  <a:pt x="1652" y="149"/>
                  <a:pt x="1652" y="149"/>
                  <a:pt x="1652" y="149"/>
                </a:cubicBezTo>
                <a:cubicBezTo>
                  <a:pt x="1712" y="209"/>
                  <a:pt x="1721" y="300"/>
                  <a:pt x="1675" y="369"/>
                </a:cubicBezTo>
                <a:cubicBezTo>
                  <a:pt x="1430" y="126"/>
                  <a:pt x="1430" y="126"/>
                  <a:pt x="1430" y="126"/>
                </a:cubicBezTo>
                <a:cubicBezTo>
                  <a:pt x="1499" y="82"/>
                  <a:pt x="1593" y="91"/>
                  <a:pt x="1652" y="149"/>
                </a:cubicBezTo>
                <a:close/>
                <a:moveTo>
                  <a:pt x="937" y="394"/>
                </a:moveTo>
                <a:cubicBezTo>
                  <a:pt x="864" y="394"/>
                  <a:pt x="864" y="394"/>
                  <a:pt x="864" y="394"/>
                </a:cubicBezTo>
                <a:cubicBezTo>
                  <a:pt x="864" y="321"/>
                  <a:pt x="864" y="321"/>
                  <a:pt x="864" y="321"/>
                </a:cubicBezTo>
                <a:cubicBezTo>
                  <a:pt x="937" y="321"/>
                  <a:pt x="937" y="321"/>
                  <a:pt x="937" y="321"/>
                </a:cubicBezTo>
                <a:lnTo>
                  <a:pt x="937" y="394"/>
                </a:lnTo>
                <a:close/>
                <a:moveTo>
                  <a:pt x="864" y="1488"/>
                </a:moveTo>
                <a:cubicBezTo>
                  <a:pt x="937" y="1488"/>
                  <a:pt x="937" y="1488"/>
                  <a:pt x="937" y="1488"/>
                </a:cubicBezTo>
                <a:cubicBezTo>
                  <a:pt x="937" y="1561"/>
                  <a:pt x="937" y="1561"/>
                  <a:pt x="937" y="1561"/>
                </a:cubicBezTo>
                <a:cubicBezTo>
                  <a:pt x="864" y="1561"/>
                  <a:pt x="864" y="1561"/>
                  <a:pt x="864" y="1561"/>
                </a:cubicBezTo>
                <a:lnTo>
                  <a:pt x="864" y="1488"/>
                </a:lnTo>
                <a:close/>
                <a:moveTo>
                  <a:pt x="1313" y="580"/>
                </a:moveTo>
                <a:cubicBezTo>
                  <a:pt x="1261" y="528"/>
                  <a:pt x="1261" y="528"/>
                  <a:pt x="1261" y="528"/>
                </a:cubicBezTo>
                <a:cubicBezTo>
                  <a:pt x="1313" y="476"/>
                  <a:pt x="1313" y="476"/>
                  <a:pt x="1313" y="476"/>
                </a:cubicBezTo>
                <a:cubicBezTo>
                  <a:pt x="1365" y="528"/>
                  <a:pt x="1365" y="528"/>
                  <a:pt x="1365" y="528"/>
                </a:cubicBezTo>
                <a:lnTo>
                  <a:pt x="1313" y="580"/>
                </a:lnTo>
                <a:close/>
                <a:moveTo>
                  <a:pt x="487" y="1302"/>
                </a:moveTo>
                <a:cubicBezTo>
                  <a:pt x="539" y="1354"/>
                  <a:pt x="539" y="1354"/>
                  <a:pt x="539" y="1354"/>
                </a:cubicBezTo>
                <a:cubicBezTo>
                  <a:pt x="487" y="1405"/>
                  <a:pt x="487" y="1405"/>
                  <a:pt x="487" y="1405"/>
                </a:cubicBezTo>
                <a:cubicBezTo>
                  <a:pt x="436" y="1354"/>
                  <a:pt x="436" y="1354"/>
                  <a:pt x="436" y="1354"/>
                </a:cubicBezTo>
                <a:lnTo>
                  <a:pt x="487" y="1302"/>
                </a:lnTo>
                <a:close/>
                <a:moveTo>
                  <a:pt x="1520" y="977"/>
                </a:moveTo>
                <a:cubicBezTo>
                  <a:pt x="1448" y="977"/>
                  <a:pt x="1448" y="977"/>
                  <a:pt x="1448" y="977"/>
                </a:cubicBezTo>
                <a:cubicBezTo>
                  <a:pt x="1448" y="904"/>
                  <a:pt x="1448" y="904"/>
                  <a:pt x="1448" y="904"/>
                </a:cubicBezTo>
                <a:cubicBezTo>
                  <a:pt x="1520" y="904"/>
                  <a:pt x="1520" y="904"/>
                  <a:pt x="1520" y="904"/>
                </a:cubicBezTo>
                <a:lnTo>
                  <a:pt x="1520" y="977"/>
                </a:lnTo>
                <a:close/>
                <a:moveTo>
                  <a:pt x="280" y="904"/>
                </a:moveTo>
                <a:cubicBezTo>
                  <a:pt x="353" y="904"/>
                  <a:pt x="353" y="904"/>
                  <a:pt x="353" y="904"/>
                </a:cubicBezTo>
                <a:cubicBezTo>
                  <a:pt x="353" y="977"/>
                  <a:pt x="353" y="977"/>
                  <a:pt x="353" y="977"/>
                </a:cubicBezTo>
                <a:cubicBezTo>
                  <a:pt x="280" y="977"/>
                  <a:pt x="280" y="977"/>
                  <a:pt x="280" y="977"/>
                </a:cubicBezTo>
                <a:lnTo>
                  <a:pt x="280" y="904"/>
                </a:lnTo>
                <a:close/>
                <a:moveTo>
                  <a:pt x="1313" y="1302"/>
                </a:moveTo>
                <a:cubicBezTo>
                  <a:pt x="1365" y="1354"/>
                  <a:pt x="1365" y="1354"/>
                  <a:pt x="1365" y="1354"/>
                </a:cubicBezTo>
                <a:cubicBezTo>
                  <a:pt x="1313" y="1405"/>
                  <a:pt x="1313" y="1405"/>
                  <a:pt x="1313" y="1405"/>
                </a:cubicBezTo>
                <a:cubicBezTo>
                  <a:pt x="1261" y="1354"/>
                  <a:pt x="1261" y="1354"/>
                  <a:pt x="1261" y="1354"/>
                </a:cubicBezTo>
                <a:lnTo>
                  <a:pt x="1313" y="1302"/>
                </a:lnTo>
                <a:close/>
                <a:moveTo>
                  <a:pt x="487" y="476"/>
                </a:moveTo>
                <a:cubicBezTo>
                  <a:pt x="539" y="528"/>
                  <a:pt x="539" y="528"/>
                  <a:pt x="539" y="528"/>
                </a:cubicBezTo>
                <a:cubicBezTo>
                  <a:pt x="487" y="580"/>
                  <a:pt x="487" y="580"/>
                  <a:pt x="487" y="580"/>
                </a:cubicBezTo>
                <a:cubicBezTo>
                  <a:pt x="436" y="528"/>
                  <a:pt x="436" y="528"/>
                  <a:pt x="436" y="528"/>
                </a:cubicBezTo>
                <a:lnTo>
                  <a:pt x="487" y="4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2" name="Freeform 192"/>
          <p:cNvSpPr>
            <a:spLocks noEditPoints="1"/>
          </p:cNvSpPr>
          <p:nvPr/>
        </p:nvSpPr>
        <p:spPr bwMode="auto">
          <a:xfrm>
            <a:off x="15299819" y="5434698"/>
            <a:ext cx="553024" cy="828956"/>
          </a:xfrm>
          <a:custGeom>
            <a:avLst/>
            <a:gdLst>
              <a:gd name="T0" fmla="*/ 0 w 1168"/>
              <a:gd name="T1" fmla="*/ 73 h 1752"/>
              <a:gd name="T2" fmla="*/ 110 w 1168"/>
              <a:gd name="T3" fmla="*/ 73 h 1752"/>
              <a:gd name="T4" fmla="*/ 110 w 1168"/>
              <a:gd name="T5" fmla="*/ 598 h 1752"/>
              <a:gd name="T6" fmla="*/ 220 w 1168"/>
              <a:gd name="T7" fmla="*/ 766 h 1752"/>
              <a:gd name="T8" fmla="*/ 504 w 1168"/>
              <a:gd name="T9" fmla="*/ 898 h 1752"/>
              <a:gd name="T10" fmla="*/ 229 w 1168"/>
              <a:gd name="T11" fmla="*/ 1009 h 1752"/>
              <a:gd name="T12" fmla="*/ 110 w 1168"/>
              <a:gd name="T13" fmla="*/ 1180 h 1752"/>
              <a:gd name="T14" fmla="*/ 110 w 1168"/>
              <a:gd name="T15" fmla="*/ 1679 h 1752"/>
              <a:gd name="T16" fmla="*/ 0 w 1168"/>
              <a:gd name="T17" fmla="*/ 1679 h 1752"/>
              <a:gd name="T18" fmla="*/ 0 w 1168"/>
              <a:gd name="T19" fmla="*/ 1752 h 1752"/>
              <a:gd name="T20" fmla="*/ 1168 w 1168"/>
              <a:gd name="T21" fmla="*/ 1752 h 1752"/>
              <a:gd name="T22" fmla="*/ 1168 w 1168"/>
              <a:gd name="T23" fmla="*/ 1679 h 1752"/>
              <a:gd name="T24" fmla="*/ 1059 w 1168"/>
              <a:gd name="T25" fmla="*/ 1679 h 1752"/>
              <a:gd name="T26" fmla="*/ 1059 w 1168"/>
              <a:gd name="T27" fmla="*/ 1180 h 1752"/>
              <a:gd name="T28" fmla="*/ 940 w 1168"/>
              <a:gd name="T29" fmla="*/ 1009 h 1752"/>
              <a:gd name="T30" fmla="*/ 664 w 1168"/>
              <a:gd name="T31" fmla="*/ 898 h 1752"/>
              <a:gd name="T32" fmla="*/ 947 w 1168"/>
              <a:gd name="T33" fmla="*/ 767 h 1752"/>
              <a:gd name="T34" fmla="*/ 1059 w 1168"/>
              <a:gd name="T35" fmla="*/ 598 h 1752"/>
              <a:gd name="T36" fmla="*/ 1059 w 1168"/>
              <a:gd name="T37" fmla="*/ 73 h 1752"/>
              <a:gd name="T38" fmla="*/ 1168 w 1168"/>
              <a:gd name="T39" fmla="*/ 73 h 1752"/>
              <a:gd name="T40" fmla="*/ 1168 w 1168"/>
              <a:gd name="T41" fmla="*/ 0 h 1752"/>
              <a:gd name="T42" fmla="*/ 0 w 1168"/>
              <a:gd name="T43" fmla="*/ 0 h 1752"/>
              <a:gd name="T44" fmla="*/ 0 w 1168"/>
              <a:gd name="T45" fmla="*/ 73 h 1752"/>
              <a:gd name="T46" fmla="*/ 986 w 1168"/>
              <a:gd name="T47" fmla="*/ 1679 h 1752"/>
              <a:gd name="T48" fmla="*/ 183 w 1168"/>
              <a:gd name="T49" fmla="*/ 1679 h 1752"/>
              <a:gd name="T50" fmla="*/ 183 w 1168"/>
              <a:gd name="T51" fmla="*/ 1614 h 1752"/>
              <a:gd name="T52" fmla="*/ 584 w 1168"/>
              <a:gd name="T53" fmla="*/ 1455 h 1752"/>
              <a:gd name="T54" fmla="*/ 986 w 1168"/>
              <a:gd name="T55" fmla="*/ 1614 h 1752"/>
              <a:gd name="T56" fmla="*/ 986 w 1168"/>
              <a:gd name="T57" fmla="*/ 1679 h 1752"/>
              <a:gd name="T58" fmla="*/ 914 w 1168"/>
              <a:gd name="T59" fmla="*/ 1077 h 1752"/>
              <a:gd name="T60" fmla="*/ 986 w 1168"/>
              <a:gd name="T61" fmla="*/ 1180 h 1752"/>
              <a:gd name="T62" fmla="*/ 986 w 1168"/>
              <a:gd name="T63" fmla="*/ 1535 h 1752"/>
              <a:gd name="T64" fmla="*/ 584 w 1168"/>
              <a:gd name="T65" fmla="*/ 1377 h 1752"/>
              <a:gd name="T66" fmla="*/ 183 w 1168"/>
              <a:gd name="T67" fmla="*/ 1535 h 1752"/>
              <a:gd name="T68" fmla="*/ 183 w 1168"/>
              <a:gd name="T69" fmla="*/ 1180 h 1752"/>
              <a:gd name="T70" fmla="*/ 255 w 1168"/>
              <a:gd name="T71" fmla="*/ 1077 h 1752"/>
              <a:gd name="T72" fmla="*/ 584 w 1168"/>
              <a:gd name="T73" fmla="*/ 944 h 1752"/>
              <a:gd name="T74" fmla="*/ 914 w 1168"/>
              <a:gd name="T75" fmla="*/ 1077 h 1752"/>
              <a:gd name="T76" fmla="*/ 183 w 1168"/>
              <a:gd name="T77" fmla="*/ 73 h 1752"/>
              <a:gd name="T78" fmla="*/ 986 w 1168"/>
              <a:gd name="T79" fmla="*/ 73 h 1752"/>
              <a:gd name="T80" fmla="*/ 986 w 1168"/>
              <a:gd name="T81" fmla="*/ 493 h 1752"/>
              <a:gd name="T82" fmla="*/ 183 w 1168"/>
              <a:gd name="T83" fmla="*/ 493 h 1752"/>
              <a:gd name="T84" fmla="*/ 183 w 1168"/>
              <a:gd name="T85" fmla="*/ 73 h 1752"/>
              <a:gd name="T86" fmla="*/ 183 w 1168"/>
              <a:gd name="T87" fmla="*/ 566 h 1752"/>
              <a:gd name="T88" fmla="*/ 986 w 1168"/>
              <a:gd name="T89" fmla="*/ 566 h 1752"/>
              <a:gd name="T90" fmla="*/ 986 w 1168"/>
              <a:gd name="T91" fmla="*/ 598 h 1752"/>
              <a:gd name="T92" fmla="*/ 917 w 1168"/>
              <a:gd name="T93" fmla="*/ 700 h 1752"/>
              <a:gd name="T94" fmla="*/ 584 w 1168"/>
              <a:gd name="T95" fmla="*/ 854 h 1752"/>
              <a:gd name="T96" fmla="*/ 250 w 1168"/>
              <a:gd name="T97" fmla="*/ 699 h 1752"/>
              <a:gd name="T98" fmla="*/ 183 w 1168"/>
              <a:gd name="T99" fmla="*/ 598 h 1752"/>
              <a:gd name="T100" fmla="*/ 183 w 1168"/>
              <a:gd name="T101" fmla="*/ 566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68" h="1752">
                <a:moveTo>
                  <a:pt x="0" y="73"/>
                </a:moveTo>
                <a:cubicBezTo>
                  <a:pt x="110" y="73"/>
                  <a:pt x="110" y="73"/>
                  <a:pt x="110" y="73"/>
                </a:cubicBezTo>
                <a:cubicBezTo>
                  <a:pt x="110" y="598"/>
                  <a:pt x="110" y="598"/>
                  <a:pt x="110" y="598"/>
                </a:cubicBezTo>
                <a:cubicBezTo>
                  <a:pt x="110" y="672"/>
                  <a:pt x="154" y="738"/>
                  <a:pt x="220" y="766"/>
                </a:cubicBezTo>
                <a:cubicBezTo>
                  <a:pt x="504" y="898"/>
                  <a:pt x="504" y="898"/>
                  <a:pt x="504" y="898"/>
                </a:cubicBezTo>
                <a:cubicBezTo>
                  <a:pt x="229" y="1009"/>
                  <a:pt x="229" y="1009"/>
                  <a:pt x="229" y="1009"/>
                </a:cubicBezTo>
                <a:cubicBezTo>
                  <a:pt x="158" y="1035"/>
                  <a:pt x="110" y="1104"/>
                  <a:pt x="110" y="1180"/>
                </a:cubicBezTo>
                <a:cubicBezTo>
                  <a:pt x="110" y="1679"/>
                  <a:pt x="110" y="1679"/>
                  <a:pt x="110" y="1679"/>
                </a:cubicBezTo>
                <a:cubicBezTo>
                  <a:pt x="0" y="1679"/>
                  <a:pt x="0" y="1679"/>
                  <a:pt x="0" y="1679"/>
                </a:cubicBezTo>
                <a:cubicBezTo>
                  <a:pt x="0" y="1752"/>
                  <a:pt x="0" y="1752"/>
                  <a:pt x="0" y="1752"/>
                </a:cubicBezTo>
                <a:cubicBezTo>
                  <a:pt x="1168" y="1752"/>
                  <a:pt x="1168" y="1752"/>
                  <a:pt x="1168" y="1752"/>
                </a:cubicBezTo>
                <a:cubicBezTo>
                  <a:pt x="1168" y="1679"/>
                  <a:pt x="1168" y="1679"/>
                  <a:pt x="1168" y="1679"/>
                </a:cubicBezTo>
                <a:cubicBezTo>
                  <a:pt x="1059" y="1679"/>
                  <a:pt x="1059" y="1679"/>
                  <a:pt x="1059" y="1679"/>
                </a:cubicBezTo>
                <a:cubicBezTo>
                  <a:pt x="1059" y="1180"/>
                  <a:pt x="1059" y="1180"/>
                  <a:pt x="1059" y="1180"/>
                </a:cubicBezTo>
                <a:cubicBezTo>
                  <a:pt x="1059" y="1104"/>
                  <a:pt x="1011" y="1035"/>
                  <a:pt x="940" y="1009"/>
                </a:cubicBezTo>
                <a:cubicBezTo>
                  <a:pt x="664" y="898"/>
                  <a:pt x="664" y="898"/>
                  <a:pt x="664" y="898"/>
                </a:cubicBezTo>
                <a:cubicBezTo>
                  <a:pt x="947" y="767"/>
                  <a:pt x="947" y="767"/>
                  <a:pt x="947" y="767"/>
                </a:cubicBezTo>
                <a:cubicBezTo>
                  <a:pt x="1015" y="738"/>
                  <a:pt x="1059" y="672"/>
                  <a:pt x="1059" y="598"/>
                </a:cubicBezTo>
                <a:cubicBezTo>
                  <a:pt x="1059" y="73"/>
                  <a:pt x="1059" y="73"/>
                  <a:pt x="1059" y="73"/>
                </a:cubicBezTo>
                <a:cubicBezTo>
                  <a:pt x="1168" y="73"/>
                  <a:pt x="1168" y="73"/>
                  <a:pt x="1168" y="73"/>
                </a:cubicBezTo>
                <a:cubicBezTo>
                  <a:pt x="1168" y="0"/>
                  <a:pt x="1168" y="0"/>
                  <a:pt x="1168" y="0"/>
                </a:cubicBezTo>
                <a:cubicBezTo>
                  <a:pt x="0" y="0"/>
                  <a:pt x="0" y="0"/>
                  <a:pt x="0" y="0"/>
                </a:cubicBezTo>
                <a:lnTo>
                  <a:pt x="0" y="73"/>
                </a:lnTo>
                <a:close/>
                <a:moveTo>
                  <a:pt x="986" y="1679"/>
                </a:moveTo>
                <a:cubicBezTo>
                  <a:pt x="183" y="1679"/>
                  <a:pt x="183" y="1679"/>
                  <a:pt x="183" y="1679"/>
                </a:cubicBezTo>
                <a:cubicBezTo>
                  <a:pt x="183" y="1614"/>
                  <a:pt x="183" y="1614"/>
                  <a:pt x="183" y="1614"/>
                </a:cubicBezTo>
                <a:cubicBezTo>
                  <a:pt x="584" y="1455"/>
                  <a:pt x="584" y="1455"/>
                  <a:pt x="584" y="1455"/>
                </a:cubicBezTo>
                <a:cubicBezTo>
                  <a:pt x="986" y="1614"/>
                  <a:pt x="986" y="1614"/>
                  <a:pt x="986" y="1614"/>
                </a:cubicBezTo>
                <a:lnTo>
                  <a:pt x="986" y="1679"/>
                </a:lnTo>
                <a:close/>
                <a:moveTo>
                  <a:pt x="914" y="1077"/>
                </a:moveTo>
                <a:cubicBezTo>
                  <a:pt x="957" y="1093"/>
                  <a:pt x="986" y="1134"/>
                  <a:pt x="986" y="1180"/>
                </a:cubicBezTo>
                <a:cubicBezTo>
                  <a:pt x="986" y="1535"/>
                  <a:pt x="986" y="1535"/>
                  <a:pt x="986" y="1535"/>
                </a:cubicBezTo>
                <a:cubicBezTo>
                  <a:pt x="584" y="1377"/>
                  <a:pt x="584" y="1377"/>
                  <a:pt x="584" y="1377"/>
                </a:cubicBezTo>
                <a:cubicBezTo>
                  <a:pt x="183" y="1535"/>
                  <a:pt x="183" y="1535"/>
                  <a:pt x="183" y="1535"/>
                </a:cubicBezTo>
                <a:cubicBezTo>
                  <a:pt x="183" y="1180"/>
                  <a:pt x="183" y="1180"/>
                  <a:pt x="183" y="1180"/>
                </a:cubicBezTo>
                <a:cubicBezTo>
                  <a:pt x="183" y="1134"/>
                  <a:pt x="212" y="1093"/>
                  <a:pt x="255" y="1077"/>
                </a:cubicBezTo>
                <a:cubicBezTo>
                  <a:pt x="584" y="944"/>
                  <a:pt x="584" y="944"/>
                  <a:pt x="584" y="944"/>
                </a:cubicBezTo>
                <a:lnTo>
                  <a:pt x="914" y="1077"/>
                </a:lnTo>
                <a:close/>
                <a:moveTo>
                  <a:pt x="183" y="73"/>
                </a:moveTo>
                <a:cubicBezTo>
                  <a:pt x="986" y="73"/>
                  <a:pt x="986" y="73"/>
                  <a:pt x="986" y="73"/>
                </a:cubicBezTo>
                <a:cubicBezTo>
                  <a:pt x="986" y="493"/>
                  <a:pt x="986" y="493"/>
                  <a:pt x="986" y="493"/>
                </a:cubicBezTo>
                <a:cubicBezTo>
                  <a:pt x="183" y="493"/>
                  <a:pt x="183" y="493"/>
                  <a:pt x="183" y="493"/>
                </a:cubicBezTo>
                <a:lnTo>
                  <a:pt x="183" y="73"/>
                </a:lnTo>
                <a:close/>
                <a:moveTo>
                  <a:pt x="183" y="566"/>
                </a:moveTo>
                <a:cubicBezTo>
                  <a:pt x="986" y="566"/>
                  <a:pt x="986" y="566"/>
                  <a:pt x="986" y="566"/>
                </a:cubicBezTo>
                <a:cubicBezTo>
                  <a:pt x="986" y="598"/>
                  <a:pt x="986" y="598"/>
                  <a:pt x="986" y="598"/>
                </a:cubicBezTo>
                <a:cubicBezTo>
                  <a:pt x="986" y="643"/>
                  <a:pt x="959" y="682"/>
                  <a:pt x="917" y="700"/>
                </a:cubicBezTo>
                <a:cubicBezTo>
                  <a:pt x="584" y="854"/>
                  <a:pt x="584" y="854"/>
                  <a:pt x="584" y="854"/>
                </a:cubicBezTo>
                <a:cubicBezTo>
                  <a:pt x="250" y="699"/>
                  <a:pt x="250" y="699"/>
                  <a:pt x="250" y="699"/>
                </a:cubicBezTo>
                <a:cubicBezTo>
                  <a:pt x="209" y="682"/>
                  <a:pt x="183" y="643"/>
                  <a:pt x="183" y="598"/>
                </a:cubicBezTo>
                <a:lnTo>
                  <a:pt x="183" y="5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5" name="Freeform 285"/>
          <p:cNvSpPr>
            <a:spLocks noEditPoints="1"/>
          </p:cNvSpPr>
          <p:nvPr/>
        </p:nvSpPr>
        <p:spPr bwMode="auto">
          <a:xfrm>
            <a:off x="17549327" y="5434700"/>
            <a:ext cx="521428" cy="828952"/>
          </a:xfrm>
          <a:custGeom>
            <a:avLst/>
            <a:gdLst>
              <a:gd name="T0" fmla="*/ 989 w 1102"/>
              <a:gd name="T1" fmla="*/ 0 h 1752"/>
              <a:gd name="T2" fmla="*/ 113 w 1102"/>
              <a:gd name="T3" fmla="*/ 1 h 1752"/>
              <a:gd name="T4" fmla="*/ 8 w 1102"/>
              <a:gd name="T5" fmla="*/ 78 h 1752"/>
              <a:gd name="T6" fmla="*/ 391 w 1102"/>
              <a:gd name="T7" fmla="*/ 831 h 1752"/>
              <a:gd name="T8" fmla="*/ 551 w 1102"/>
              <a:gd name="T9" fmla="*/ 1752 h 1752"/>
              <a:gd name="T10" fmla="*/ 711 w 1102"/>
              <a:gd name="T11" fmla="*/ 831 h 1752"/>
              <a:gd name="T12" fmla="*/ 1094 w 1102"/>
              <a:gd name="T13" fmla="*/ 78 h 1752"/>
              <a:gd name="T14" fmla="*/ 989 w 1102"/>
              <a:gd name="T15" fmla="*/ 1 h 1752"/>
              <a:gd name="T16" fmla="*/ 836 w 1102"/>
              <a:gd name="T17" fmla="*/ 146 h 1752"/>
              <a:gd name="T18" fmla="*/ 225 w 1102"/>
              <a:gd name="T19" fmla="*/ 73 h 1752"/>
              <a:gd name="T20" fmla="*/ 795 w 1102"/>
              <a:gd name="T21" fmla="*/ 219 h 1752"/>
              <a:gd name="T22" fmla="*/ 307 w 1102"/>
              <a:gd name="T23" fmla="*/ 219 h 1752"/>
              <a:gd name="T24" fmla="*/ 81 w 1102"/>
              <a:gd name="T25" fmla="*/ 126 h 1752"/>
              <a:gd name="T26" fmla="*/ 97 w 1102"/>
              <a:gd name="T27" fmla="*/ 78 h 1752"/>
              <a:gd name="T28" fmla="*/ 135 w 1102"/>
              <a:gd name="T29" fmla="*/ 77 h 1752"/>
              <a:gd name="T30" fmla="*/ 144 w 1102"/>
              <a:gd name="T31" fmla="*/ 83 h 1752"/>
              <a:gd name="T32" fmla="*/ 549 w 1102"/>
              <a:gd name="T33" fmla="*/ 803 h 1752"/>
              <a:gd name="T34" fmla="*/ 468 w 1102"/>
              <a:gd name="T35" fmla="*/ 811 h 1752"/>
              <a:gd name="T36" fmla="*/ 952 w 1102"/>
              <a:gd name="T37" fmla="*/ 1277 h 1752"/>
              <a:gd name="T38" fmla="*/ 149 w 1102"/>
              <a:gd name="T39" fmla="*/ 1277 h 1752"/>
              <a:gd name="T40" fmla="*/ 952 w 1102"/>
              <a:gd name="T41" fmla="*/ 1277 h 1752"/>
              <a:gd name="T42" fmla="*/ 632 w 1102"/>
              <a:gd name="T43" fmla="*/ 811 h 1752"/>
              <a:gd name="T44" fmla="*/ 553 w 1102"/>
              <a:gd name="T45" fmla="*/ 803 h 1752"/>
              <a:gd name="T46" fmla="*/ 949 w 1102"/>
              <a:gd name="T47" fmla="*/ 93 h 1752"/>
              <a:gd name="T48" fmla="*/ 959 w 1102"/>
              <a:gd name="T49" fmla="*/ 82 h 1752"/>
              <a:gd name="T50" fmla="*/ 1005 w 1102"/>
              <a:gd name="T51" fmla="*/ 78 h 1752"/>
              <a:gd name="T52" fmla="*/ 1021 w 1102"/>
              <a:gd name="T53" fmla="*/ 126 h 1752"/>
              <a:gd name="T54" fmla="*/ 551 w 1102"/>
              <a:gd name="T55" fmla="*/ 1606 h 1752"/>
              <a:gd name="T56" fmla="*/ 551 w 1102"/>
              <a:gd name="T57" fmla="*/ 949 h 1752"/>
              <a:gd name="T58" fmla="*/ 806 w 1102"/>
              <a:gd name="T59" fmla="*/ 1277 h 1752"/>
              <a:gd name="T60" fmla="*/ 295 w 1102"/>
              <a:gd name="T61" fmla="*/ 1277 h 1752"/>
              <a:gd name="T62" fmla="*/ 806 w 1102"/>
              <a:gd name="T63" fmla="*/ 1277 h 1752"/>
              <a:gd name="T64" fmla="*/ 541 w 1102"/>
              <a:gd name="T65" fmla="*/ 1118 h 1752"/>
              <a:gd name="T66" fmla="*/ 446 w 1102"/>
              <a:gd name="T67" fmla="*/ 1206 h 1752"/>
              <a:gd name="T68" fmla="*/ 541 w 1102"/>
              <a:gd name="T69" fmla="*/ 1294 h 1752"/>
              <a:gd name="T70" fmla="*/ 466 w 1102"/>
              <a:gd name="T71" fmla="*/ 1341 h 1752"/>
              <a:gd name="T72" fmla="*/ 541 w 1102"/>
              <a:gd name="T73" fmla="*/ 1427 h 1752"/>
              <a:gd name="T74" fmla="*/ 569 w 1102"/>
              <a:gd name="T75" fmla="*/ 1459 h 1752"/>
              <a:gd name="T76" fmla="*/ 641 w 1102"/>
              <a:gd name="T77" fmla="*/ 1401 h 1752"/>
              <a:gd name="T78" fmla="*/ 645 w 1102"/>
              <a:gd name="T79" fmla="*/ 1280 h 1752"/>
              <a:gd name="T80" fmla="*/ 569 w 1102"/>
              <a:gd name="T81" fmla="*/ 1248 h 1752"/>
              <a:gd name="T82" fmla="*/ 632 w 1102"/>
              <a:gd name="T83" fmla="*/ 1191 h 1752"/>
              <a:gd name="T84" fmla="*/ 569 w 1102"/>
              <a:gd name="T85" fmla="*/ 1118 h 1752"/>
              <a:gd name="T86" fmla="*/ 541 w 1102"/>
              <a:gd name="T87" fmla="*/ 1096 h 1752"/>
              <a:gd name="T88" fmla="*/ 508 w 1102"/>
              <a:gd name="T89" fmla="*/ 1224 h 1752"/>
              <a:gd name="T90" fmla="*/ 510 w 1102"/>
              <a:gd name="T91" fmla="*/ 1176 h 1752"/>
              <a:gd name="T92" fmla="*/ 541 w 1102"/>
              <a:gd name="T93" fmla="*/ 1240 h 1752"/>
              <a:gd name="T94" fmla="*/ 615 w 1102"/>
              <a:gd name="T95" fmla="*/ 1343 h 1752"/>
              <a:gd name="T96" fmla="*/ 569 w 1102"/>
              <a:gd name="T97" fmla="*/ 1381 h 1752"/>
              <a:gd name="T98" fmla="*/ 605 w 1102"/>
              <a:gd name="T99" fmla="*/ 1319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02" h="1752">
                <a:moveTo>
                  <a:pt x="989" y="1"/>
                </a:moveTo>
                <a:cubicBezTo>
                  <a:pt x="989" y="0"/>
                  <a:pt x="989" y="0"/>
                  <a:pt x="989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3" y="1"/>
                  <a:pt x="113" y="1"/>
                  <a:pt x="113" y="1"/>
                </a:cubicBezTo>
                <a:cubicBezTo>
                  <a:pt x="96" y="1"/>
                  <a:pt x="80" y="5"/>
                  <a:pt x="64" y="12"/>
                </a:cubicBezTo>
                <a:cubicBezTo>
                  <a:pt x="37" y="26"/>
                  <a:pt x="17" y="50"/>
                  <a:pt x="8" y="78"/>
                </a:cubicBezTo>
                <a:cubicBezTo>
                  <a:pt x="0" y="106"/>
                  <a:pt x="3" y="136"/>
                  <a:pt x="17" y="162"/>
                </a:cubicBezTo>
                <a:cubicBezTo>
                  <a:pt x="391" y="831"/>
                  <a:pt x="391" y="831"/>
                  <a:pt x="391" y="831"/>
                </a:cubicBezTo>
                <a:cubicBezTo>
                  <a:pt x="208" y="897"/>
                  <a:pt x="76" y="1072"/>
                  <a:pt x="76" y="1277"/>
                </a:cubicBezTo>
                <a:cubicBezTo>
                  <a:pt x="76" y="1539"/>
                  <a:pt x="289" y="1752"/>
                  <a:pt x="551" y="1752"/>
                </a:cubicBezTo>
                <a:cubicBezTo>
                  <a:pt x="813" y="1752"/>
                  <a:pt x="1025" y="1539"/>
                  <a:pt x="1025" y="1277"/>
                </a:cubicBezTo>
                <a:cubicBezTo>
                  <a:pt x="1025" y="1072"/>
                  <a:pt x="894" y="897"/>
                  <a:pt x="711" y="831"/>
                </a:cubicBezTo>
                <a:cubicBezTo>
                  <a:pt x="1085" y="161"/>
                  <a:pt x="1085" y="161"/>
                  <a:pt x="1085" y="161"/>
                </a:cubicBezTo>
                <a:cubicBezTo>
                  <a:pt x="1099" y="136"/>
                  <a:pt x="1102" y="106"/>
                  <a:pt x="1094" y="78"/>
                </a:cubicBezTo>
                <a:cubicBezTo>
                  <a:pt x="1085" y="50"/>
                  <a:pt x="1065" y="26"/>
                  <a:pt x="1038" y="12"/>
                </a:cubicBezTo>
                <a:cubicBezTo>
                  <a:pt x="1022" y="5"/>
                  <a:pt x="1005" y="1"/>
                  <a:pt x="989" y="1"/>
                </a:cubicBezTo>
                <a:close/>
                <a:moveTo>
                  <a:pt x="877" y="73"/>
                </a:moveTo>
                <a:cubicBezTo>
                  <a:pt x="836" y="146"/>
                  <a:pt x="836" y="146"/>
                  <a:pt x="836" y="146"/>
                </a:cubicBezTo>
                <a:cubicBezTo>
                  <a:pt x="266" y="146"/>
                  <a:pt x="266" y="146"/>
                  <a:pt x="266" y="146"/>
                </a:cubicBezTo>
                <a:cubicBezTo>
                  <a:pt x="225" y="73"/>
                  <a:pt x="225" y="73"/>
                  <a:pt x="225" y="73"/>
                </a:cubicBezTo>
                <a:lnTo>
                  <a:pt x="877" y="73"/>
                </a:lnTo>
                <a:close/>
                <a:moveTo>
                  <a:pt x="795" y="219"/>
                </a:moveTo>
                <a:cubicBezTo>
                  <a:pt x="551" y="657"/>
                  <a:pt x="551" y="657"/>
                  <a:pt x="551" y="657"/>
                </a:cubicBezTo>
                <a:cubicBezTo>
                  <a:pt x="307" y="219"/>
                  <a:pt x="307" y="219"/>
                  <a:pt x="307" y="219"/>
                </a:cubicBezTo>
                <a:lnTo>
                  <a:pt x="795" y="219"/>
                </a:lnTo>
                <a:close/>
                <a:moveTo>
                  <a:pt x="81" y="126"/>
                </a:moveTo>
                <a:cubicBezTo>
                  <a:pt x="76" y="118"/>
                  <a:pt x="75" y="109"/>
                  <a:pt x="78" y="100"/>
                </a:cubicBezTo>
                <a:cubicBezTo>
                  <a:pt x="81" y="90"/>
                  <a:pt x="88" y="82"/>
                  <a:pt x="97" y="78"/>
                </a:cubicBezTo>
                <a:cubicBezTo>
                  <a:pt x="103" y="75"/>
                  <a:pt x="110" y="73"/>
                  <a:pt x="117" y="73"/>
                </a:cubicBezTo>
                <a:cubicBezTo>
                  <a:pt x="123" y="73"/>
                  <a:pt x="129" y="75"/>
                  <a:pt x="135" y="77"/>
                </a:cubicBezTo>
                <a:cubicBezTo>
                  <a:pt x="137" y="78"/>
                  <a:pt x="140" y="80"/>
                  <a:pt x="142" y="82"/>
                </a:cubicBezTo>
                <a:cubicBezTo>
                  <a:pt x="143" y="82"/>
                  <a:pt x="144" y="83"/>
                  <a:pt x="144" y="83"/>
                </a:cubicBezTo>
                <a:cubicBezTo>
                  <a:pt x="147" y="86"/>
                  <a:pt x="150" y="89"/>
                  <a:pt x="153" y="93"/>
                </a:cubicBezTo>
                <a:cubicBezTo>
                  <a:pt x="549" y="803"/>
                  <a:pt x="549" y="803"/>
                  <a:pt x="549" y="803"/>
                </a:cubicBezTo>
                <a:cubicBezTo>
                  <a:pt x="548" y="803"/>
                  <a:pt x="548" y="803"/>
                  <a:pt x="548" y="803"/>
                </a:cubicBezTo>
                <a:cubicBezTo>
                  <a:pt x="520" y="803"/>
                  <a:pt x="494" y="806"/>
                  <a:pt x="468" y="811"/>
                </a:cubicBezTo>
                <a:lnTo>
                  <a:pt x="81" y="126"/>
                </a:lnTo>
                <a:close/>
                <a:moveTo>
                  <a:pt x="952" y="1277"/>
                </a:moveTo>
                <a:cubicBezTo>
                  <a:pt x="952" y="1499"/>
                  <a:pt x="772" y="1679"/>
                  <a:pt x="551" y="1679"/>
                </a:cubicBezTo>
                <a:cubicBezTo>
                  <a:pt x="330" y="1679"/>
                  <a:pt x="149" y="1499"/>
                  <a:pt x="149" y="1277"/>
                </a:cubicBezTo>
                <a:cubicBezTo>
                  <a:pt x="149" y="1056"/>
                  <a:pt x="330" y="876"/>
                  <a:pt x="551" y="876"/>
                </a:cubicBezTo>
                <a:cubicBezTo>
                  <a:pt x="772" y="876"/>
                  <a:pt x="952" y="1056"/>
                  <a:pt x="952" y="1277"/>
                </a:cubicBezTo>
                <a:close/>
                <a:moveTo>
                  <a:pt x="1021" y="126"/>
                </a:moveTo>
                <a:cubicBezTo>
                  <a:pt x="632" y="811"/>
                  <a:pt x="632" y="811"/>
                  <a:pt x="632" y="811"/>
                </a:cubicBezTo>
                <a:cubicBezTo>
                  <a:pt x="607" y="806"/>
                  <a:pt x="581" y="803"/>
                  <a:pt x="554" y="803"/>
                </a:cubicBezTo>
                <a:cubicBezTo>
                  <a:pt x="554" y="803"/>
                  <a:pt x="553" y="803"/>
                  <a:pt x="553" y="803"/>
                </a:cubicBezTo>
                <a:cubicBezTo>
                  <a:pt x="928" y="131"/>
                  <a:pt x="928" y="131"/>
                  <a:pt x="928" y="131"/>
                </a:cubicBezTo>
                <a:cubicBezTo>
                  <a:pt x="949" y="93"/>
                  <a:pt x="949" y="93"/>
                  <a:pt x="949" y="93"/>
                </a:cubicBezTo>
                <a:cubicBezTo>
                  <a:pt x="949" y="93"/>
                  <a:pt x="949" y="93"/>
                  <a:pt x="949" y="93"/>
                </a:cubicBezTo>
                <a:cubicBezTo>
                  <a:pt x="952" y="89"/>
                  <a:pt x="955" y="85"/>
                  <a:pt x="959" y="82"/>
                </a:cubicBezTo>
                <a:cubicBezTo>
                  <a:pt x="960" y="81"/>
                  <a:pt x="961" y="81"/>
                  <a:pt x="963" y="80"/>
                </a:cubicBezTo>
                <a:cubicBezTo>
                  <a:pt x="975" y="72"/>
                  <a:pt x="991" y="71"/>
                  <a:pt x="1005" y="78"/>
                </a:cubicBezTo>
                <a:cubicBezTo>
                  <a:pt x="1014" y="82"/>
                  <a:pt x="1021" y="90"/>
                  <a:pt x="1024" y="100"/>
                </a:cubicBezTo>
                <a:cubicBezTo>
                  <a:pt x="1027" y="108"/>
                  <a:pt x="1026" y="118"/>
                  <a:pt x="1021" y="126"/>
                </a:cubicBezTo>
                <a:close/>
                <a:moveTo>
                  <a:pt x="222" y="1277"/>
                </a:moveTo>
                <a:cubicBezTo>
                  <a:pt x="222" y="1459"/>
                  <a:pt x="370" y="1606"/>
                  <a:pt x="551" y="1606"/>
                </a:cubicBezTo>
                <a:cubicBezTo>
                  <a:pt x="732" y="1606"/>
                  <a:pt x="879" y="1459"/>
                  <a:pt x="879" y="1277"/>
                </a:cubicBezTo>
                <a:cubicBezTo>
                  <a:pt x="879" y="1096"/>
                  <a:pt x="732" y="949"/>
                  <a:pt x="551" y="949"/>
                </a:cubicBezTo>
                <a:cubicBezTo>
                  <a:pt x="370" y="949"/>
                  <a:pt x="222" y="1096"/>
                  <a:pt x="222" y="1277"/>
                </a:cubicBezTo>
                <a:close/>
                <a:moveTo>
                  <a:pt x="806" y="1277"/>
                </a:moveTo>
                <a:cubicBezTo>
                  <a:pt x="806" y="1418"/>
                  <a:pt x="692" y="1533"/>
                  <a:pt x="551" y="1533"/>
                </a:cubicBezTo>
                <a:cubicBezTo>
                  <a:pt x="410" y="1533"/>
                  <a:pt x="295" y="1418"/>
                  <a:pt x="295" y="1277"/>
                </a:cubicBezTo>
                <a:cubicBezTo>
                  <a:pt x="295" y="1137"/>
                  <a:pt x="410" y="1022"/>
                  <a:pt x="551" y="1022"/>
                </a:cubicBezTo>
                <a:cubicBezTo>
                  <a:pt x="692" y="1022"/>
                  <a:pt x="806" y="1137"/>
                  <a:pt x="806" y="1277"/>
                </a:cubicBezTo>
                <a:close/>
                <a:moveTo>
                  <a:pt x="541" y="1096"/>
                </a:moveTo>
                <a:cubicBezTo>
                  <a:pt x="541" y="1118"/>
                  <a:pt x="541" y="1118"/>
                  <a:pt x="541" y="1118"/>
                </a:cubicBezTo>
                <a:cubicBezTo>
                  <a:pt x="513" y="1119"/>
                  <a:pt x="490" y="1128"/>
                  <a:pt x="472" y="1144"/>
                </a:cubicBezTo>
                <a:cubicBezTo>
                  <a:pt x="455" y="1160"/>
                  <a:pt x="446" y="1181"/>
                  <a:pt x="446" y="1206"/>
                </a:cubicBezTo>
                <a:cubicBezTo>
                  <a:pt x="446" y="1231"/>
                  <a:pt x="454" y="1250"/>
                  <a:pt x="469" y="1263"/>
                </a:cubicBezTo>
                <a:cubicBezTo>
                  <a:pt x="484" y="1276"/>
                  <a:pt x="508" y="1286"/>
                  <a:pt x="541" y="1294"/>
                </a:cubicBezTo>
                <a:cubicBezTo>
                  <a:pt x="541" y="1379"/>
                  <a:pt x="541" y="1379"/>
                  <a:pt x="541" y="1379"/>
                </a:cubicBezTo>
                <a:cubicBezTo>
                  <a:pt x="515" y="1375"/>
                  <a:pt x="490" y="1363"/>
                  <a:pt x="466" y="1341"/>
                </a:cubicBezTo>
                <a:cubicBezTo>
                  <a:pt x="434" y="1379"/>
                  <a:pt x="434" y="1379"/>
                  <a:pt x="434" y="1379"/>
                </a:cubicBezTo>
                <a:cubicBezTo>
                  <a:pt x="465" y="1407"/>
                  <a:pt x="501" y="1423"/>
                  <a:pt x="541" y="1427"/>
                </a:cubicBezTo>
                <a:cubicBezTo>
                  <a:pt x="541" y="1459"/>
                  <a:pt x="541" y="1459"/>
                  <a:pt x="541" y="1459"/>
                </a:cubicBezTo>
                <a:cubicBezTo>
                  <a:pt x="569" y="1459"/>
                  <a:pt x="569" y="1459"/>
                  <a:pt x="569" y="1459"/>
                </a:cubicBezTo>
                <a:cubicBezTo>
                  <a:pt x="569" y="1427"/>
                  <a:pt x="569" y="1427"/>
                  <a:pt x="569" y="1427"/>
                </a:cubicBezTo>
                <a:cubicBezTo>
                  <a:pt x="599" y="1426"/>
                  <a:pt x="623" y="1417"/>
                  <a:pt x="641" y="1401"/>
                </a:cubicBezTo>
                <a:cubicBezTo>
                  <a:pt x="659" y="1385"/>
                  <a:pt x="668" y="1364"/>
                  <a:pt x="668" y="1339"/>
                </a:cubicBezTo>
                <a:cubicBezTo>
                  <a:pt x="668" y="1313"/>
                  <a:pt x="660" y="1294"/>
                  <a:pt x="645" y="1280"/>
                </a:cubicBezTo>
                <a:cubicBezTo>
                  <a:pt x="629" y="1267"/>
                  <a:pt x="604" y="1256"/>
                  <a:pt x="571" y="1248"/>
                </a:cubicBezTo>
                <a:cubicBezTo>
                  <a:pt x="569" y="1248"/>
                  <a:pt x="569" y="1248"/>
                  <a:pt x="569" y="1248"/>
                </a:cubicBezTo>
                <a:cubicBezTo>
                  <a:pt x="569" y="1166"/>
                  <a:pt x="569" y="1166"/>
                  <a:pt x="569" y="1166"/>
                </a:cubicBezTo>
                <a:cubicBezTo>
                  <a:pt x="592" y="1169"/>
                  <a:pt x="613" y="1178"/>
                  <a:pt x="632" y="1191"/>
                </a:cubicBezTo>
                <a:cubicBezTo>
                  <a:pt x="660" y="1151"/>
                  <a:pt x="660" y="1151"/>
                  <a:pt x="660" y="1151"/>
                </a:cubicBezTo>
                <a:cubicBezTo>
                  <a:pt x="632" y="1132"/>
                  <a:pt x="601" y="1121"/>
                  <a:pt x="569" y="1118"/>
                </a:cubicBezTo>
                <a:cubicBezTo>
                  <a:pt x="569" y="1096"/>
                  <a:pt x="569" y="1096"/>
                  <a:pt x="569" y="1096"/>
                </a:cubicBezTo>
                <a:lnTo>
                  <a:pt x="541" y="1096"/>
                </a:lnTo>
                <a:close/>
                <a:moveTo>
                  <a:pt x="541" y="1240"/>
                </a:moveTo>
                <a:cubicBezTo>
                  <a:pt x="525" y="1235"/>
                  <a:pt x="514" y="1230"/>
                  <a:pt x="508" y="1224"/>
                </a:cubicBezTo>
                <a:cubicBezTo>
                  <a:pt x="502" y="1218"/>
                  <a:pt x="499" y="1211"/>
                  <a:pt x="499" y="1201"/>
                </a:cubicBezTo>
                <a:cubicBezTo>
                  <a:pt x="499" y="1191"/>
                  <a:pt x="503" y="1183"/>
                  <a:pt x="510" y="1176"/>
                </a:cubicBezTo>
                <a:cubicBezTo>
                  <a:pt x="518" y="1170"/>
                  <a:pt x="528" y="1166"/>
                  <a:pt x="541" y="1165"/>
                </a:cubicBezTo>
                <a:lnTo>
                  <a:pt x="541" y="1240"/>
                </a:lnTo>
                <a:close/>
                <a:moveTo>
                  <a:pt x="605" y="1319"/>
                </a:moveTo>
                <a:cubicBezTo>
                  <a:pt x="612" y="1325"/>
                  <a:pt x="615" y="1333"/>
                  <a:pt x="615" y="1343"/>
                </a:cubicBezTo>
                <a:cubicBezTo>
                  <a:pt x="615" y="1353"/>
                  <a:pt x="611" y="1362"/>
                  <a:pt x="603" y="1368"/>
                </a:cubicBezTo>
                <a:cubicBezTo>
                  <a:pt x="594" y="1375"/>
                  <a:pt x="583" y="1379"/>
                  <a:pt x="569" y="1381"/>
                </a:cubicBezTo>
                <a:cubicBezTo>
                  <a:pt x="569" y="1302"/>
                  <a:pt x="569" y="1302"/>
                  <a:pt x="569" y="1302"/>
                </a:cubicBezTo>
                <a:cubicBezTo>
                  <a:pt x="587" y="1307"/>
                  <a:pt x="599" y="1313"/>
                  <a:pt x="605" y="13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8" name="Freeform 188"/>
          <p:cNvSpPr>
            <a:spLocks noEditPoints="1"/>
          </p:cNvSpPr>
          <p:nvPr/>
        </p:nvSpPr>
        <p:spPr bwMode="auto">
          <a:xfrm>
            <a:off x="6203381" y="5469192"/>
            <a:ext cx="829244" cy="759968"/>
          </a:xfrm>
          <a:custGeom>
            <a:avLst/>
            <a:gdLst>
              <a:gd name="T0" fmla="*/ 183 w 1752"/>
              <a:gd name="T1" fmla="*/ 0 h 1606"/>
              <a:gd name="T2" fmla="*/ 0 w 1752"/>
              <a:gd name="T3" fmla="*/ 182 h 1606"/>
              <a:gd name="T4" fmla="*/ 0 w 1752"/>
              <a:gd name="T5" fmla="*/ 1139 h 1606"/>
              <a:gd name="T6" fmla="*/ 183 w 1752"/>
              <a:gd name="T7" fmla="*/ 1314 h 1606"/>
              <a:gd name="T8" fmla="*/ 642 w 1752"/>
              <a:gd name="T9" fmla="*/ 1314 h 1606"/>
              <a:gd name="T10" fmla="*/ 559 w 1752"/>
              <a:gd name="T11" fmla="*/ 1533 h 1606"/>
              <a:gd name="T12" fmla="*/ 475 w 1752"/>
              <a:gd name="T13" fmla="*/ 1533 h 1606"/>
              <a:gd name="T14" fmla="*/ 438 w 1752"/>
              <a:gd name="T15" fmla="*/ 1569 h 1606"/>
              <a:gd name="T16" fmla="*/ 475 w 1752"/>
              <a:gd name="T17" fmla="*/ 1606 h 1606"/>
              <a:gd name="T18" fmla="*/ 1278 w 1752"/>
              <a:gd name="T19" fmla="*/ 1606 h 1606"/>
              <a:gd name="T20" fmla="*/ 1314 w 1752"/>
              <a:gd name="T21" fmla="*/ 1569 h 1606"/>
              <a:gd name="T22" fmla="*/ 1278 w 1752"/>
              <a:gd name="T23" fmla="*/ 1533 h 1606"/>
              <a:gd name="T24" fmla="*/ 1194 w 1752"/>
              <a:gd name="T25" fmla="*/ 1533 h 1606"/>
              <a:gd name="T26" fmla="*/ 1111 w 1752"/>
              <a:gd name="T27" fmla="*/ 1314 h 1606"/>
              <a:gd name="T28" fmla="*/ 1570 w 1752"/>
              <a:gd name="T29" fmla="*/ 1314 h 1606"/>
              <a:gd name="T30" fmla="*/ 1752 w 1752"/>
              <a:gd name="T31" fmla="*/ 1139 h 1606"/>
              <a:gd name="T32" fmla="*/ 1752 w 1752"/>
              <a:gd name="T33" fmla="*/ 182 h 1606"/>
              <a:gd name="T34" fmla="*/ 1570 w 1752"/>
              <a:gd name="T35" fmla="*/ 0 h 1606"/>
              <a:gd name="T36" fmla="*/ 183 w 1752"/>
              <a:gd name="T37" fmla="*/ 0 h 1606"/>
              <a:gd name="T38" fmla="*/ 1115 w 1752"/>
              <a:gd name="T39" fmla="*/ 1533 h 1606"/>
              <a:gd name="T40" fmla="*/ 637 w 1752"/>
              <a:gd name="T41" fmla="*/ 1533 h 1606"/>
              <a:gd name="T42" fmla="*/ 720 w 1752"/>
              <a:gd name="T43" fmla="*/ 1314 h 1606"/>
              <a:gd name="T44" fmla="*/ 1033 w 1752"/>
              <a:gd name="T45" fmla="*/ 1314 h 1606"/>
              <a:gd name="T46" fmla="*/ 1115 w 1752"/>
              <a:gd name="T47" fmla="*/ 1533 h 1606"/>
              <a:gd name="T48" fmla="*/ 1679 w 1752"/>
              <a:gd name="T49" fmla="*/ 1139 h 1606"/>
              <a:gd name="T50" fmla="*/ 1570 w 1752"/>
              <a:gd name="T51" fmla="*/ 1241 h 1606"/>
              <a:gd name="T52" fmla="*/ 183 w 1752"/>
              <a:gd name="T53" fmla="*/ 1241 h 1606"/>
              <a:gd name="T54" fmla="*/ 73 w 1752"/>
              <a:gd name="T55" fmla="*/ 1139 h 1606"/>
              <a:gd name="T56" fmla="*/ 73 w 1752"/>
              <a:gd name="T57" fmla="*/ 1022 h 1606"/>
              <a:gd name="T58" fmla="*/ 1679 w 1752"/>
              <a:gd name="T59" fmla="*/ 1022 h 1606"/>
              <a:gd name="T60" fmla="*/ 1679 w 1752"/>
              <a:gd name="T61" fmla="*/ 1139 h 1606"/>
              <a:gd name="T62" fmla="*/ 1679 w 1752"/>
              <a:gd name="T63" fmla="*/ 182 h 1606"/>
              <a:gd name="T64" fmla="*/ 1679 w 1752"/>
              <a:gd name="T65" fmla="*/ 949 h 1606"/>
              <a:gd name="T66" fmla="*/ 73 w 1752"/>
              <a:gd name="T67" fmla="*/ 949 h 1606"/>
              <a:gd name="T68" fmla="*/ 73 w 1752"/>
              <a:gd name="T69" fmla="*/ 182 h 1606"/>
              <a:gd name="T70" fmla="*/ 183 w 1752"/>
              <a:gd name="T71" fmla="*/ 73 h 1606"/>
              <a:gd name="T72" fmla="*/ 1570 w 1752"/>
              <a:gd name="T73" fmla="*/ 73 h 1606"/>
              <a:gd name="T74" fmla="*/ 1679 w 1752"/>
              <a:gd name="T75" fmla="*/ 182 h 1606"/>
              <a:gd name="T76" fmla="*/ 767 w 1752"/>
              <a:gd name="T77" fmla="*/ 1131 h 1606"/>
              <a:gd name="T78" fmla="*/ 803 w 1752"/>
              <a:gd name="T79" fmla="*/ 1095 h 1606"/>
              <a:gd name="T80" fmla="*/ 949 w 1752"/>
              <a:gd name="T81" fmla="*/ 1095 h 1606"/>
              <a:gd name="T82" fmla="*/ 986 w 1752"/>
              <a:gd name="T83" fmla="*/ 1131 h 1606"/>
              <a:gd name="T84" fmla="*/ 949 w 1752"/>
              <a:gd name="T85" fmla="*/ 1168 h 1606"/>
              <a:gd name="T86" fmla="*/ 803 w 1752"/>
              <a:gd name="T87" fmla="*/ 1168 h 1606"/>
              <a:gd name="T88" fmla="*/ 767 w 1752"/>
              <a:gd name="T89" fmla="*/ 1131 h 1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52" h="1606">
                <a:moveTo>
                  <a:pt x="183" y="0"/>
                </a:moveTo>
                <a:cubicBezTo>
                  <a:pt x="82" y="0"/>
                  <a:pt x="0" y="82"/>
                  <a:pt x="0" y="182"/>
                </a:cubicBezTo>
                <a:cubicBezTo>
                  <a:pt x="0" y="1139"/>
                  <a:pt x="0" y="1139"/>
                  <a:pt x="0" y="1139"/>
                </a:cubicBezTo>
                <a:cubicBezTo>
                  <a:pt x="0" y="1235"/>
                  <a:pt x="82" y="1314"/>
                  <a:pt x="183" y="1314"/>
                </a:cubicBezTo>
                <a:cubicBezTo>
                  <a:pt x="642" y="1314"/>
                  <a:pt x="642" y="1314"/>
                  <a:pt x="642" y="1314"/>
                </a:cubicBezTo>
                <a:cubicBezTo>
                  <a:pt x="559" y="1533"/>
                  <a:pt x="559" y="1533"/>
                  <a:pt x="559" y="1533"/>
                </a:cubicBezTo>
                <a:cubicBezTo>
                  <a:pt x="475" y="1533"/>
                  <a:pt x="475" y="1533"/>
                  <a:pt x="475" y="1533"/>
                </a:cubicBezTo>
                <a:cubicBezTo>
                  <a:pt x="455" y="1533"/>
                  <a:pt x="438" y="1549"/>
                  <a:pt x="438" y="1569"/>
                </a:cubicBezTo>
                <a:cubicBezTo>
                  <a:pt x="438" y="1589"/>
                  <a:pt x="455" y="1606"/>
                  <a:pt x="475" y="1606"/>
                </a:cubicBezTo>
                <a:cubicBezTo>
                  <a:pt x="1278" y="1606"/>
                  <a:pt x="1278" y="1606"/>
                  <a:pt x="1278" y="1606"/>
                </a:cubicBezTo>
                <a:cubicBezTo>
                  <a:pt x="1298" y="1606"/>
                  <a:pt x="1314" y="1589"/>
                  <a:pt x="1314" y="1569"/>
                </a:cubicBezTo>
                <a:cubicBezTo>
                  <a:pt x="1314" y="1549"/>
                  <a:pt x="1298" y="1533"/>
                  <a:pt x="1278" y="1533"/>
                </a:cubicBezTo>
                <a:cubicBezTo>
                  <a:pt x="1194" y="1533"/>
                  <a:pt x="1194" y="1533"/>
                  <a:pt x="1194" y="1533"/>
                </a:cubicBezTo>
                <a:cubicBezTo>
                  <a:pt x="1111" y="1314"/>
                  <a:pt x="1111" y="1314"/>
                  <a:pt x="1111" y="1314"/>
                </a:cubicBezTo>
                <a:cubicBezTo>
                  <a:pt x="1570" y="1314"/>
                  <a:pt x="1570" y="1314"/>
                  <a:pt x="1570" y="1314"/>
                </a:cubicBezTo>
                <a:cubicBezTo>
                  <a:pt x="1670" y="1314"/>
                  <a:pt x="1752" y="1235"/>
                  <a:pt x="1752" y="1139"/>
                </a:cubicBezTo>
                <a:cubicBezTo>
                  <a:pt x="1752" y="182"/>
                  <a:pt x="1752" y="182"/>
                  <a:pt x="1752" y="182"/>
                </a:cubicBezTo>
                <a:cubicBezTo>
                  <a:pt x="1752" y="82"/>
                  <a:pt x="1670" y="0"/>
                  <a:pt x="1570" y="0"/>
                </a:cubicBezTo>
                <a:lnTo>
                  <a:pt x="183" y="0"/>
                </a:lnTo>
                <a:close/>
                <a:moveTo>
                  <a:pt x="1115" y="1533"/>
                </a:moveTo>
                <a:cubicBezTo>
                  <a:pt x="637" y="1533"/>
                  <a:pt x="637" y="1533"/>
                  <a:pt x="637" y="1533"/>
                </a:cubicBezTo>
                <a:cubicBezTo>
                  <a:pt x="720" y="1314"/>
                  <a:pt x="720" y="1314"/>
                  <a:pt x="720" y="1314"/>
                </a:cubicBezTo>
                <a:cubicBezTo>
                  <a:pt x="1033" y="1314"/>
                  <a:pt x="1033" y="1314"/>
                  <a:pt x="1033" y="1314"/>
                </a:cubicBezTo>
                <a:lnTo>
                  <a:pt x="1115" y="1533"/>
                </a:lnTo>
                <a:close/>
                <a:moveTo>
                  <a:pt x="1679" y="1139"/>
                </a:moveTo>
                <a:cubicBezTo>
                  <a:pt x="1679" y="1195"/>
                  <a:pt x="1630" y="1241"/>
                  <a:pt x="1570" y="1241"/>
                </a:cubicBezTo>
                <a:cubicBezTo>
                  <a:pt x="183" y="1241"/>
                  <a:pt x="183" y="1241"/>
                  <a:pt x="183" y="1241"/>
                </a:cubicBezTo>
                <a:cubicBezTo>
                  <a:pt x="122" y="1241"/>
                  <a:pt x="73" y="1195"/>
                  <a:pt x="73" y="1139"/>
                </a:cubicBezTo>
                <a:cubicBezTo>
                  <a:pt x="73" y="1022"/>
                  <a:pt x="73" y="1022"/>
                  <a:pt x="73" y="1022"/>
                </a:cubicBezTo>
                <a:cubicBezTo>
                  <a:pt x="1679" y="1022"/>
                  <a:pt x="1679" y="1022"/>
                  <a:pt x="1679" y="1022"/>
                </a:cubicBezTo>
                <a:lnTo>
                  <a:pt x="1679" y="1139"/>
                </a:lnTo>
                <a:close/>
                <a:moveTo>
                  <a:pt x="1679" y="182"/>
                </a:moveTo>
                <a:cubicBezTo>
                  <a:pt x="1679" y="949"/>
                  <a:pt x="1679" y="949"/>
                  <a:pt x="1679" y="949"/>
                </a:cubicBezTo>
                <a:cubicBezTo>
                  <a:pt x="73" y="949"/>
                  <a:pt x="73" y="949"/>
                  <a:pt x="73" y="949"/>
                </a:cubicBezTo>
                <a:cubicBezTo>
                  <a:pt x="73" y="182"/>
                  <a:pt x="73" y="182"/>
                  <a:pt x="73" y="182"/>
                </a:cubicBezTo>
                <a:cubicBezTo>
                  <a:pt x="73" y="122"/>
                  <a:pt x="122" y="73"/>
                  <a:pt x="183" y="73"/>
                </a:cubicBezTo>
                <a:cubicBezTo>
                  <a:pt x="1570" y="73"/>
                  <a:pt x="1570" y="73"/>
                  <a:pt x="1570" y="73"/>
                </a:cubicBezTo>
                <a:cubicBezTo>
                  <a:pt x="1630" y="73"/>
                  <a:pt x="1679" y="122"/>
                  <a:pt x="1679" y="182"/>
                </a:cubicBezTo>
                <a:close/>
                <a:moveTo>
                  <a:pt x="767" y="1131"/>
                </a:moveTo>
                <a:cubicBezTo>
                  <a:pt x="767" y="1111"/>
                  <a:pt x="783" y="1095"/>
                  <a:pt x="803" y="1095"/>
                </a:cubicBezTo>
                <a:cubicBezTo>
                  <a:pt x="949" y="1095"/>
                  <a:pt x="949" y="1095"/>
                  <a:pt x="949" y="1095"/>
                </a:cubicBezTo>
                <a:cubicBezTo>
                  <a:pt x="969" y="1095"/>
                  <a:pt x="986" y="1111"/>
                  <a:pt x="986" y="1131"/>
                </a:cubicBezTo>
                <a:cubicBezTo>
                  <a:pt x="986" y="1151"/>
                  <a:pt x="969" y="1168"/>
                  <a:pt x="949" y="1168"/>
                </a:cubicBezTo>
                <a:cubicBezTo>
                  <a:pt x="803" y="1168"/>
                  <a:pt x="803" y="1168"/>
                  <a:pt x="803" y="1168"/>
                </a:cubicBezTo>
                <a:cubicBezTo>
                  <a:pt x="783" y="1168"/>
                  <a:pt x="767" y="1151"/>
                  <a:pt x="767" y="11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7" name="Freeform 187"/>
          <p:cNvSpPr>
            <a:spLocks noEditPoints="1"/>
          </p:cNvSpPr>
          <p:nvPr/>
        </p:nvSpPr>
        <p:spPr bwMode="auto">
          <a:xfrm>
            <a:off x="3951267" y="5433976"/>
            <a:ext cx="832136" cy="830400"/>
          </a:xfrm>
          <a:custGeom>
            <a:avLst/>
            <a:gdLst>
              <a:gd name="T0" fmla="*/ 1572 w 1758"/>
              <a:gd name="T1" fmla="*/ 806 h 1755"/>
              <a:gd name="T2" fmla="*/ 1718 w 1758"/>
              <a:gd name="T3" fmla="*/ 733 h 1755"/>
              <a:gd name="T4" fmla="*/ 1741 w 1758"/>
              <a:gd name="T5" fmla="*/ 668 h 1755"/>
              <a:gd name="T6" fmla="*/ 856 w 1758"/>
              <a:gd name="T7" fmla="*/ 10 h 1755"/>
              <a:gd name="T8" fmla="*/ 5 w 1758"/>
              <a:gd name="T9" fmla="*/ 708 h 1755"/>
              <a:gd name="T10" fmla="*/ 185 w 1758"/>
              <a:gd name="T11" fmla="*/ 733 h 1755"/>
              <a:gd name="T12" fmla="*/ 295 w 1758"/>
              <a:gd name="T13" fmla="*/ 915 h 1755"/>
              <a:gd name="T14" fmla="*/ 368 w 1758"/>
              <a:gd name="T15" fmla="*/ 1499 h 1755"/>
              <a:gd name="T16" fmla="*/ 76 w 1758"/>
              <a:gd name="T17" fmla="*/ 1609 h 1755"/>
              <a:gd name="T18" fmla="*/ 1682 w 1758"/>
              <a:gd name="T19" fmla="*/ 1755 h 1755"/>
              <a:gd name="T20" fmla="*/ 1572 w 1758"/>
              <a:gd name="T21" fmla="*/ 1499 h 1755"/>
              <a:gd name="T22" fmla="*/ 1390 w 1758"/>
              <a:gd name="T23" fmla="*/ 915 h 1755"/>
              <a:gd name="T24" fmla="*/ 145 w 1758"/>
              <a:gd name="T25" fmla="*/ 660 h 1755"/>
              <a:gd name="T26" fmla="*/ 1613 w 1758"/>
              <a:gd name="T27" fmla="*/ 660 h 1755"/>
              <a:gd name="T28" fmla="*/ 145 w 1758"/>
              <a:gd name="T29" fmla="*/ 660 h 1755"/>
              <a:gd name="T30" fmla="*/ 1609 w 1758"/>
              <a:gd name="T31" fmla="*/ 1609 h 1755"/>
              <a:gd name="T32" fmla="*/ 149 w 1758"/>
              <a:gd name="T33" fmla="*/ 1682 h 1755"/>
              <a:gd name="T34" fmla="*/ 185 w 1758"/>
              <a:gd name="T35" fmla="*/ 1572 h 1755"/>
              <a:gd name="T36" fmla="*/ 441 w 1758"/>
              <a:gd name="T37" fmla="*/ 1499 h 1755"/>
              <a:gd name="T38" fmla="*/ 514 w 1758"/>
              <a:gd name="T39" fmla="*/ 915 h 1755"/>
              <a:gd name="T40" fmla="*/ 441 w 1758"/>
              <a:gd name="T41" fmla="*/ 1499 h 1755"/>
              <a:gd name="T42" fmla="*/ 587 w 1758"/>
              <a:gd name="T43" fmla="*/ 915 h 1755"/>
              <a:gd name="T44" fmla="*/ 769 w 1758"/>
              <a:gd name="T45" fmla="*/ 1499 h 1755"/>
              <a:gd name="T46" fmla="*/ 842 w 1758"/>
              <a:gd name="T47" fmla="*/ 1499 h 1755"/>
              <a:gd name="T48" fmla="*/ 915 w 1758"/>
              <a:gd name="T49" fmla="*/ 915 h 1755"/>
              <a:gd name="T50" fmla="*/ 842 w 1758"/>
              <a:gd name="T51" fmla="*/ 1499 h 1755"/>
              <a:gd name="T52" fmla="*/ 988 w 1758"/>
              <a:gd name="T53" fmla="*/ 915 h 1755"/>
              <a:gd name="T54" fmla="*/ 1171 w 1758"/>
              <a:gd name="T55" fmla="*/ 1499 h 1755"/>
              <a:gd name="T56" fmla="*/ 1244 w 1758"/>
              <a:gd name="T57" fmla="*/ 1499 h 1755"/>
              <a:gd name="T58" fmla="*/ 1317 w 1758"/>
              <a:gd name="T59" fmla="*/ 915 h 1755"/>
              <a:gd name="T60" fmla="*/ 1244 w 1758"/>
              <a:gd name="T61" fmla="*/ 1499 h 1755"/>
              <a:gd name="T62" fmla="*/ 258 w 1758"/>
              <a:gd name="T63" fmla="*/ 806 h 1755"/>
              <a:gd name="T64" fmla="*/ 1499 w 1758"/>
              <a:gd name="T65" fmla="*/ 733 h 1755"/>
              <a:gd name="T66" fmla="*/ 1463 w 1758"/>
              <a:gd name="T67" fmla="*/ 842 h 1755"/>
              <a:gd name="T68" fmla="*/ 879 w 1758"/>
              <a:gd name="T69" fmla="*/ 229 h 1755"/>
              <a:gd name="T70" fmla="*/ 879 w 1758"/>
              <a:gd name="T71" fmla="*/ 594 h 1755"/>
              <a:gd name="T72" fmla="*/ 879 w 1758"/>
              <a:gd name="T73" fmla="*/ 229 h 1755"/>
              <a:gd name="T74" fmla="*/ 769 w 1758"/>
              <a:gd name="T75" fmla="*/ 411 h 1755"/>
              <a:gd name="T76" fmla="*/ 988 w 1758"/>
              <a:gd name="T77" fmla="*/ 411 h 1755"/>
              <a:gd name="T78" fmla="*/ 923 w 1758"/>
              <a:gd name="T79" fmla="*/ 413 h 1755"/>
              <a:gd name="T80" fmla="*/ 887 w 1758"/>
              <a:gd name="T81" fmla="*/ 398 h 1755"/>
              <a:gd name="T82" fmla="*/ 917 w 1758"/>
              <a:gd name="T83" fmla="*/ 371 h 1755"/>
              <a:gd name="T84" fmla="*/ 887 w 1758"/>
              <a:gd name="T85" fmla="*/ 337 h 1755"/>
              <a:gd name="T86" fmla="*/ 874 w 1758"/>
              <a:gd name="T87" fmla="*/ 327 h 1755"/>
              <a:gd name="T88" fmla="*/ 842 w 1758"/>
              <a:gd name="T89" fmla="*/ 349 h 1755"/>
              <a:gd name="T90" fmla="*/ 841 w 1758"/>
              <a:gd name="T91" fmla="*/ 405 h 1755"/>
              <a:gd name="T92" fmla="*/ 874 w 1758"/>
              <a:gd name="T93" fmla="*/ 459 h 1755"/>
              <a:gd name="T94" fmla="*/ 824 w 1758"/>
              <a:gd name="T95" fmla="*/ 459 h 1755"/>
              <a:gd name="T96" fmla="*/ 874 w 1758"/>
              <a:gd name="T97" fmla="*/ 496 h 1755"/>
              <a:gd name="T98" fmla="*/ 887 w 1758"/>
              <a:gd name="T99" fmla="*/ 481 h 1755"/>
              <a:gd name="T100" fmla="*/ 934 w 1758"/>
              <a:gd name="T101" fmla="*/ 440 h 1755"/>
              <a:gd name="T102" fmla="*/ 874 w 1758"/>
              <a:gd name="T103" fmla="*/ 394 h 1755"/>
              <a:gd name="T104" fmla="*/ 855 w 1758"/>
              <a:gd name="T105" fmla="*/ 376 h 1755"/>
              <a:gd name="T106" fmla="*/ 874 w 1758"/>
              <a:gd name="T107" fmla="*/ 359 h 1755"/>
              <a:gd name="T108" fmla="*/ 903 w 1758"/>
              <a:gd name="T109" fmla="*/ 454 h 1755"/>
              <a:gd name="T110" fmla="*/ 887 w 1758"/>
              <a:gd name="T111" fmla="*/ 423 h 1755"/>
              <a:gd name="T112" fmla="*/ 909 w 1758"/>
              <a:gd name="T113" fmla="*/ 442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58" h="1755">
                <a:moveTo>
                  <a:pt x="1463" y="915"/>
                </a:moveTo>
                <a:cubicBezTo>
                  <a:pt x="1523" y="915"/>
                  <a:pt x="1572" y="866"/>
                  <a:pt x="1572" y="806"/>
                </a:cubicBezTo>
                <a:cubicBezTo>
                  <a:pt x="1572" y="733"/>
                  <a:pt x="1572" y="733"/>
                  <a:pt x="1572" y="733"/>
                </a:cubicBezTo>
                <a:cubicBezTo>
                  <a:pt x="1718" y="733"/>
                  <a:pt x="1718" y="733"/>
                  <a:pt x="1718" y="733"/>
                </a:cubicBezTo>
                <a:cubicBezTo>
                  <a:pt x="1734" y="733"/>
                  <a:pt x="1748" y="723"/>
                  <a:pt x="1753" y="708"/>
                </a:cubicBezTo>
                <a:cubicBezTo>
                  <a:pt x="1758" y="693"/>
                  <a:pt x="1753" y="677"/>
                  <a:pt x="1741" y="668"/>
                </a:cubicBezTo>
                <a:cubicBezTo>
                  <a:pt x="901" y="10"/>
                  <a:pt x="901" y="10"/>
                  <a:pt x="901" y="10"/>
                </a:cubicBezTo>
                <a:cubicBezTo>
                  <a:pt x="888" y="0"/>
                  <a:pt x="870" y="0"/>
                  <a:pt x="856" y="10"/>
                </a:cubicBezTo>
                <a:cubicBezTo>
                  <a:pt x="17" y="668"/>
                  <a:pt x="17" y="668"/>
                  <a:pt x="17" y="668"/>
                </a:cubicBezTo>
                <a:cubicBezTo>
                  <a:pt x="5" y="677"/>
                  <a:pt x="0" y="693"/>
                  <a:pt x="5" y="708"/>
                </a:cubicBezTo>
                <a:cubicBezTo>
                  <a:pt x="10" y="723"/>
                  <a:pt x="24" y="733"/>
                  <a:pt x="39" y="733"/>
                </a:cubicBezTo>
                <a:cubicBezTo>
                  <a:pt x="185" y="733"/>
                  <a:pt x="185" y="733"/>
                  <a:pt x="185" y="733"/>
                </a:cubicBezTo>
                <a:cubicBezTo>
                  <a:pt x="185" y="806"/>
                  <a:pt x="185" y="806"/>
                  <a:pt x="185" y="806"/>
                </a:cubicBezTo>
                <a:cubicBezTo>
                  <a:pt x="185" y="866"/>
                  <a:pt x="235" y="915"/>
                  <a:pt x="295" y="915"/>
                </a:cubicBezTo>
                <a:cubicBezTo>
                  <a:pt x="368" y="915"/>
                  <a:pt x="368" y="915"/>
                  <a:pt x="368" y="915"/>
                </a:cubicBezTo>
                <a:cubicBezTo>
                  <a:pt x="368" y="1499"/>
                  <a:pt x="368" y="1499"/>
                  <a:pt x="368" y="1499"/>
                </a:cubicBezTo>
                <a:cubicBezTo>
                  <a:pt x="185" y="1499"/>
                  <a:pt x="185" y="1499"/>
                  <a:pt x="185" y="1499"/>
                </a:cubicBezTo>
                <a:cubicBezTo>
                  <a:pt x="125" y="1499"/>
                  <a:pt x="76" y="1548"/>
                  <a:pt x="76" y="1609"/>
                </a:cubicBezTo>
                <a:cubicBezTo>
                  <a:pt x="76" y="1755"/>
                  <a:pt x="76" y="1755"/>
                  <a:pt x="76" y="1755"/>
                </a:cubicBezTo>
                <a:cubicBezTo>
                  <a:pt x="1682" y="1755"/>
                  <a:pt x="1682" y="1755"/>
                  <a:pt x="1682" y="1755"/>
                </a:cubicBezTo>
                <a:cubicBezTo>
                  <a:pt x="1682" y="1609"/>
                  <a:pt x="1682" y="1609"/>
                  <a:pt x="1682" y="1609"/>
                </a:cubicBezTo>
                <a:cubicBezTo>
                  <a:pt x="1682" y="1548"/>
                  <a:pt x="1633" y="1499"/>
                  <a:pt x="1572" y="1499"/>
                </a:cubicBezTo>
                <a:cubicBezTo>
                  <a:pt x="1390" y="1499"/>
                  <a:pt x="1390" y="1499"/>
                  <a:pt x="1390" y="1499"/>
                </a:cubicBezTo>
                <a:cubicBezTo>
                  <a:pt x="1390" y="915"/>
                  <a:pt x="1390" y="915"/>
                  <a:pt x="1390" y="915"/>
                </a:cubicBezTo>
                <a:lnTo>
                  <a:pt x="1463" y="915"/>
                </a:lnTo>
                <a:close/>
                <a:moveTo>
                  <a:pt x="145" y="660"/>
                </a:moveTo>
                <a:cubicBezTo>
                  <a:pt x="879" y="86"/>
                  <a:pt x="879" y="86"/>
                  <a:pt x="879" y="86"/>
                </a:cubicBezTo>
                <a:cubicBezTo>
                  <a:pt x="1613" y="660"/>
                  <a:pt x="1613" y="660"/>
                  <a:pt x="1613" y="660"/>
                </a:cubicBezTo>
                <a:cubicBezTo>
                  <a:pt x="1572" y="660"/>
                  <a:pt x="1572" y="660"/>
                  <a:pt x="1572" y="660"/>
                </a:cubicBezTo>
                <a:lnTo>
                  <a:pt x="145" y="660"/>
                </a:lnTo>
                <a:close/>
                <a:moveTo>
                  <a:pt x="1572" y="1572"/>
                </a:moveTo>
                <a:cubicBezTo>
                  <a:pt x="1593" y="1572"/>
                  <a:pt x="1609" y="1589"/>
                  <a:pt x="1609" y="1609"/>
                </a:cubicBezTo>
                <a:cubicBezTo>
                  <a:pt x="1609" y="1682"/>
                  <a:pt x="1609" y="1682"/>
                  <a:pt x="1609" y="1682"/>
                </a:cubicBezTo>
                <a:cubicBezTo>
                  <a:pt x="149" y="1682"/>
                  <a:pt x="149" y="1682"/>
                  <a:pt x="149" y="1682"/>
                </a:cubicBezTo>
                <a:cubicBezTo>
                  <a:pt x="149" y="1609"/>
                  <a:pt x="149" y="1609"/>
                  <a:pt x="149" y="1609"/>
                </a:cubicBezTo>
                <a:cubicBezTo>
                  <a:pt x="149" y="1589"/>
                  <a:pt x="165" y="1572"/>
                  <a:pt x="185" y="1572"/>
                </a:cubicBezTo>
                <a:lnTo>
                  <a:pt x="1572" y="1572"/>
                </a:lnTo>
                <a:close/>
                <a:moveTo>
                  <a:pt x="441" y="1499"/>
                </a:moveTo>
                <a:cubicBezTo>
                  <a:pt x="441" y="915"/>
                  <a:pt x="441" y="915"/>
                  <a:pt x="441" y="915"/>
                </a:cubicBezTo>
                <a:cubicBezTo>
                  <a:pt x="514" y="915"/>
                  <a:pt x="514" y="915"/>
                  <a:pt x="514" y="915"/>
                </a:cubicBezTo>
                <a:cubicBezTo>
                  <a:pt x="514" y="1499"/>
                  <a:pt x="514" y="1499"/>
                  <a:pt x="514" y="1499"/>
                </a:cubicBezTo>
                <a:lnTo>
                  <a:pt x="441" y="1499"/>
                </a:lnTo>
                <a:close/>
                <a:moveTo>
                  <a:pt x="587" y="1499"/>
                </a:moveTo>
                <a:cubicBezTo>
                  <a:pt x="587" y="915"/>
                  <a:pt x="587" y="915"/>
                  <a:pt x="587" y="915"/>
                </a:cubicBezTo>
                <a:cubicBezTo>
                  <a:pt x="769" y="915"/>
                  <a:pt x="769" y="915"/>
                  <a:pt x="769" y="915"/>
                </a:cubicBezTo>
                <a:cubicBezTo>
                  <a:pt x="769" y="1499"/>
                  <a:pt x="769" y="1499"/>
                  <a:pt x="769" y="1499"/>
                </a:cubicBezTo>
                <a:lnTo>
                  <a:pt x="587" y="1499"/>
                </a:lnTo>
                <a:close/>
                <a:moveTo>
                  <a:pt x="842" y="1499"/>
                </a:moveTo>
                <a:cubicBezTo>
                  <a:pt x="842" y="915"/>
                  <a:pt x="842" y="915"/>
                  <a:pt x="842" y="915"/>
                </a:cubicBezTo>
                <a:cubicBezTo>
                  <a:pt x="915" y="915"/>
                  <a:pt x="915" y="915"/>
                  <a:pt x="915" y="915"/>
                </a:cubicBezTo>
                <a:cubicBezTo>
                  <a:pt x="915" y="1499"/>
                  <a:pt x="915" y="1499"/>
                  <a:pt x="915" y="1499"/>
                </a:cubicBezTo>
                <a:lnTo>
                  <a:pt x="842" y="1499"/>
                </a:lnTo>
                <a:close/>
                <a:moveTo>
                  <a:pt x="988" y="1499"/>
                </a:moveTo>
                <a:cubicBezTo>
                  <a:pt x="988" y="915"/>
                  <a:pt x="988" y="915"/>
                  <a:pt x="988" y="915"/>
                </a:cubicBezTo>
                <a:cubicBezTo>
                  <a:pt x="1171" y="915"/>
                  <a:pt x="1171" y="915"/>
                  <a:pt x="1171" y="915"/>
                </a:cubicBezTo>
                <a:cubicBezTo>
                  <a:pt x="1171" y="1499"/>
                  <a:pt x="1171" y="1499"/>
                  <a:pt x="1171" y="1499"/>
                </a:cubicBezTo>
                <a:lnTo>
                  <a:pt x="988" y="1499"/>
                </a:lnTo>
                <a:close/>
                <a:moveTo>
                  <a:pt x="1244" y="1499"/>
                </a:moveTo>
                <a:cubicBezTo>
                  <a:pt x="1244" y="915"/>
                  <a:pt x="1244" y="915"/>
                  <a:pt x="1244" y="915"/>
                </a:cubicBezTo>
                <a:cubicBezTo>
                  <a:pt x="1317" y="915"/>
                  <a:pt x="1317" y="915"/>
                  <a:pt x="1317" y="915"/>
                </a:cubicBezTo>
                <a:cubicBezTo>
                  <a:pt x="1317" y="1499"/>
                  <a:pt x="1317" y="1499"/>
                  <a:pt x="1317" y="1499"/>
                </a:cubicBezTo>
                <a:lnTo>
                  <a:pt x="1244" y="1499"/>
                </a:lnTo>
                <a:close/>
                <a:moveTo>
                  <a:pt x="295" y="842"/>
                </a:moveTo>
                <a:cubicBezTo>
                  <a:pt x="275" y="842"/>
                  <a:pt x="258" y="826"/>
                  <a:pt x="258" y="806"/>
                </a:cubicBezTo>
                <a:cubicBezTo>
                  <a:pt x="258" y="733"/>
                  <a:pt x="258" y="733"/>
                  <a:pt x="258" y="733"/>
                </a:cubicBezTo>
                <a:cubicBezTo>
                  <a:pt x="1499" y="733"/>
                  <a:pt x="1499" y="733"/>
                  <a:pt x="1499" y="733"/>
                </a:cubicBezTo>
                <a:cubicBezTo>
                  <a:pt x="1499" y="806"/>
                  <a:pt x="1499" y="806"/>
                  <a:pt x="1499" y="806"/>
                </a:cubicBezTo>
                <a:cubicBezTo>
                  <a:pt x="1499" y="826"/>
                  <a:pt x="1483" y="842"/>
                  <a:pt x="1463" y="842"/>
                </a:cubicBezTo>
                <a:lnTo>
                  <a:pt x="295" y="842"/>
                </a:lnTo>
                <a:close/>
                <a:moveTo>
                  <a:pt x="879" y="229"/>
                </a:moveTo>
                <a:cubicBezTo>
                  <a:pt x="778" y="229"/>
                  <a:pt x="696" y="311"/>
                  <a:pt x="696" y="411"/>
                </a:cubicBezTo>
                <a:cubicBezTo>
                  <a:pt x="696" y="512"/>
                  <a:pt x="778" y="594"/>
                  <a:pt x="879" y="594"/>
                </a:cubicBezTo>
                <a:cubicBezTo>
                  <a:pt x="980" y="594"/>
                  <a:pt x="1061" y="512"/>
                  <a:pt x="1061" y="411"/>
                </a:cubicBezTo>
                <a:cubicBezTo>
                  <a:pt x="1061" y="311"/>
                  <a:pt x="980" y="229"/>
                  <a:pt x="879" y="229"/>
                </a:cubicBezTo>
                <a:close/>
                <a:moveTo>
                  <a:pt x="879" y="521"/>
                </a:moveTo>
                <a:cubicBezTo>
                  <a:pt x="819" y="521"/>
                  <a:pt x="769" y="472"/>
                  <a:pt x="769" y="411"/>
                </a:cubicBezTo>
                <a:cubicBezTo>
                  <a:pt x="769" y="351"/>
                  <a:pt x="819" y="302"/>
                  <a:pt x="879" y="302"/>
                </a:cubicBezTo>
                <a:cubicBezTo>
                  <a:pt x="939" y="302"/>
                  <a:pt x="988" y="351"/>
                  <a:pt x="988" y="411"/>
                </a:cubicBezTo>
                <a:cubicBezTo>
                  <a:pt x="988" y="472"/>
                  <a:pt x="939" y="521"/>
                  <a:pt x="879" y="521"/>
                </a:cubicBezTo>
                <a:close/>
                <a:moveTo>
                  <a:pt x="923" y="413"/>
                </a:moveTo>
                <a:cubicBezTo>
                  <a:pt x="915" y="407"/>
                  <a:pt x="904" y="402"/>
                  <a:pt x="888" y="398"/>
                </a:cubicBezTo>
                <a:cubicBezTo>
                  <a:pt x="887" y="398"/>
                  <a:pt x="887" y="398"/>
                  <a:pt x="887" y="398"/>
                </a:cubicBezTo>
                <a:cubicBezTo>
                  <a:pt x="887" y="359"/>
                  <a:pt x="887" y="359"/>
                  <a:pt x="887" y="359"/>
                </a:cubicBezTo>
                <a:cubicBezTo>
                  <a:pt x="898" y="361"/>
                  <a:pt x="908" y="365"/>
                  <a:pt x="917" y="371"/>
                </a:cubicBezTo>
                <a:cubicBezTo>
                  <a:pt x="930" y="353"/>
                  <a:pt x="930" y="353"/>
                  <a:pt x="930" y="353"/>
                </a:cubicBezTo>
                <a:cubicBezTo>
                  <a:pt x="917" y="343"/>
                  <a:pt x="902" y="338"/>
                  <a:pt x="887" y="337"/>
                </a:cubicBezTo>
                <a:cubicBezTo>
                  <a:pt x="887" y="327"/>
                  <a:pt x="887" y="327"/>
                  <a:pt x="887" y="327"/>
                </a:cubicBezTo>
                <a:cubicBezTo>
                  <a:pt x="874" y="327"/>
                  <a:pt x="874" y="327"/>
                  <a:pt x="874" y="327"/>
                </a:cubicBezTo>
                <a:cubicBezTo>
                  <a:pt x="874" y="337"/>
                  <a:pt x="874" y="337"/>
                  <a:pt x="874" y="337"/>
                </a:cubicBezTo>
                <a:cubicBezTo>
                  <a:pt x="861" y="338"/>
                  <a:pt x="850" y="342"/>
                  <a:pt x="842" y="349"/>
                </a:cubicBezTo>
                <a:cubicBezTo>
                  <a:pt x="834" y="357"/>
                  <a:pt x="830" y="366"/>
                  <a:pt x="830" y="378"/>
                </a:cubicBezTo>
                <a:cubicBezTo>
                  <a:pt x="830" y="390"/>
                  <a:pt x="833" y="399"/>
                  <a:pt x="841" y="405"/>
                </a:cubicBezTo>
                <a:cubicBezTo>
                  <a:pt x="848" y="411"/>
                  <a:pt x="859" y="416"/>
                  <a:pt x="874" y="419"/>
                </a:cubicBezTo>
                <a:cubicBezTo>
                  <a:pt x="874" y="459"/>
                  <a:pt x="874" y="459"/>
                  <a:pt x="874" y="459"/>
                </a:cubicBezTo>
                <a:cubicBezTo>
                  <a:pt x="862" y="457"/>
                  <a:pt x="851" y="451"/>
                  <a:pt x="839" y="441"/>
                </a:cubicBezTo>
                <a:cubicBezTo>
                  <a:pt x="824" y="459"/>
                  <a:pt x="824" y="459"/>
                  <a:pt x="824" y="459"/>
                </a:cubicBezTo>
                <a:cubicBezTo>
                  <a:pt x="839" y="472"/>
                  <a:pt x="856" y="479"/>
                  <a:pt x="874" y="481"/>
                </a:cubicBezTo>
                <a:cubicBezTo>
                  <a:pt x="874" y="496"/>
                  <a:pt x="874" y="496"/>
                  <a:pt x="874" y="496"/>
                </a:cubicBezTo>
                <a:cubicBezTo>
                  <a:pt x="887" y="496"/>
                  <a:pt x="887" y="496"/>
                  <a:pt x="887" y="496"/>
                </a:cubicBezTo>
                <a:cubicBezTo>
                  <a:pt x="887" y="481"/>
                  <a:pt x="887" y="481"/>
                  <a:pt x="887" y="481"/>
                </a:cubicBezTo>
                <a:cubicBezTo>
                  <a:pt x="901" y="481"/>
                  <a:pt x="913" y="477"/>
                  <a:pt x="921" y="469"/>
                </a:cubicBezTo>
                <a:cubicBezTo>
                  <a:pt x="929" y="462"/>
                  <a:pt x="934" y="452"/>
                  <a:pt x="934" y="440"/>
                </a:cubicBezTo>
                <a:cubicBezTo>
                  <a:pt x="934" y="428"/>
                  <a:pt x="930" y="419"/>
                  <a:pt x="923" y="413"/>
                </a:cubicBezTo>
                <a:close/>
                <a:moveTo>
                  <a:pt x="874" y="394"/>
                </a:moveTo>
                <a:cubicBezTo>
                  <a:pt x="867" y="392"/>
                  <a:pt x="862" y="389"/>
                  <a:pt x="859" y="387"/>
                </a:cubicBezTo>
                <a:cubicBezTo>
                  <a:pt x="856" y="384"/>
                  <a:pt x="855" y="380"/>
                  <a:pt x="855" y="376"/>
                </a:cubicBezTo>
                <a:cubicBezTo>
                  <a:pt x="855" y="371"/>
                  <a:pt x="857" y="367"/>
                  <a:pt x="860" y="364"/>
                </a:cubicBezTo>
                <a:cubicBezTo>
                  <a:pt x="863" y="361"/>
                  <a:pt x="868" y="359"/>
                  <a:pt x="874" y="359"/>
                </a:cubicBezTo>
                <a:lnTo>
                  <a:pt x="874" y="394"/>
                </a:lnTo>
                <a:close/>
                <a:moveTo>
                  <a:pt x="903" y="454"/>
                </a:moveTo>
                <a:cubicBezTo>
                  <a:pt x="899" y="457"/>
                  <a:pt x="894" y="459"/>
                  <a:pt x="887" y="460"/>
                </a:cubicBezTo>
                <a:cubicBezTo>
                  <a:pt x="887" y="423"/>
                  <a:pt x="887" y="423"/>
                  <a:pt x="887" y="423"/>
                </a:cubicBezTo>
                <a:cubicBezTo>
                  <a:pt x="896" y="425"/>
                  <a:pt x="901" y="428"/>
                  <a:pt x="904" y="431"/>
                </a:cubicBezTo>
                <a:cubicBezTo>
                  <a:pt x="907" y="433"/>
                  <a:pt x="909" y="437"/>
                  <a:pt x="909" y="442"/>
                </a:cubicBezTo>
                <a:cubicBezTo>
                  <a:pt x="909" y="447"/>
                  <a:pt x="907" y="451"/>
                  <a:pt x="903" y="4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1" name="Freeform 201"/>
          <p:cNvSpPr>
            <a:spLocks noEditPoints="1"/>
          </p:cNvSpPr>
          <p:nvPr/>
        </p:nvSpPr>
        <p:spPr bwMode="auto">
          <a:xfrm>
            <a:off x="1690451" y="9533598"/>
            <a:ext cx="829244" cy="727796"/>
          </a:xfrm>
          <a:custGeom>
            <a:avLst/>
            <a:gdLst>
              <a:gd name="T0" fmla="*/ 1606 w 1752"/>
              <a:gd name="T1" fmla="*/ 1428 h 1538"/>
              <a:gd name="T2" fmla="*/ 1606 w 1752"/>
              <a:gd name="T3" fmla="*/ 1100 h 1538"/>
              <a:gd name="T4" fmla="*/ 1679 w 1752"/>
              <a:gd name="T5" fmla="*/ 1100 h 1538"/>
              <a:gd name="T6" fmla="*/ 1752 w 1752"/>
              <a:gd name="T7" fmla="*/ 1027 h 1538"/>
              <a:gd name="T8" fmla="*/ 1752 w 1752"/>
              <a:gd name="T9" fmla="*/ 808 h 1538"/>
              <a:gd name="T10" fmla="*/ 1679 w 1752"/>
              <a:gd name="T11" fmla="*/ 735 h 1538"/>
              <a:gd name="T12" fmla="*/ 1606 w 1752"/>
              <a:gd name="T13" fmla="*/ 735 h 1538"/>
              <a:gd name="T14" fmla="*/ 1606 w 1752"/>
              <a:gd name="T15" fmla="*/ 406 h 1538"/>
              <a:gd name="T16" fmla="*/ 1497 w 1752"/>
              <a:gd name="T17" fmla="*/ 297 h 1538"/>
              <a:gd name="T18" fmla="*/ 1231 w 1752"/>
              <a:gd name="T19" fmla="*/ 297 h 1538"/>
              <a:gd name="T20" fmla="*/ 1131 w 1752"/>
              <a:gd name="T21" fmla="*/ 148 h 1538"/>
              <a:gd name="T22" fmla="*/ 988 w 1752"/>
              <a:gd name="T23" fmla="*/ 98 h 1538"/>
              <a:gd name="T24" fmla="*/ 903 w 1752"/>
              <a:gd name="T25" fmla="*/ 134 h 1538"/>
              <a:gd name="T26" fmla="*/ 877 w 1752"/>
              <a:gd name="T27" fmla="*/ 78 h 1538"/>
              <a:gd name="T28" fmla="*/ 732 w 1752"/>
              <a:gd name="T29" fmla="*/ 25 h 1538"/>
              <a:gd name="T30" fmla="*/ 100 w 1752"/>
              <a:gd name="T31" fmla="*/ 298 h 1538"/>
              <a:gd name="T32" fmla="*/ 0 w 1752"/>
              <a:gd name="T33" fmla="*/ 406 h 1538"/>
              <a:gd name="T34" fmla="*/ 0 w 1752"/>
              <a:gd name="T35" fmla="*/ 1428 h 1538"/>
              <a:gd name="T36" fmla="*/ 110 w 1752"/>
              <a:gd name="T37" fmla="*/ 1538 h 1538"/>
              <a:gd name="T38" fmla="*/ 1497 w 1752"/>
              <a:gd name="T39" fmla="*/ 1538 h 1538"/>
              <a:gd name="T40" fmla="*/ 1606 w 1752"/>
              <a:gd name="T41" fmla="*/ 1428 h 1538"/>
              <a:gd name="T42" fmla="*/ 1679 w 1752"/>
              <a:gd name="T43" fmla="*/ 808 h 1538"/>
              <a:gd name="T44" fmla="*/ 1679 w 1752"/>
              <a:gd name="T45" fmla="*/ 1027 h 1538"/>
              <a:gd name="T46" fmla="*/ 1314 w 1752"/>
              <a:gd name="T47" fmla="*/ 1027 h 1538"/>
              <a:gd name="T48" fmla="*/ 1314 w 1752"/>
              <a:gd name="T49" fmla="*/ 954 h 1538"/>
              <a:gd name="T50" fmla="*/ 1387 w 1752"/>
              <a:gd name="T51" fmla="*/ 954 h 1538"/>
              <a:gd name="T52" fmla="*/ 1424 w 1752"/>
              <a:gd name="T53" fmla="*/ 917 h 1538"/>
              <a:gd name="T54" fmla="*/ 1387 w 1752"/>
              <a:gd name="T55" fmla="*/ 881 h 1538"/>
              <a:gd name="T56" fmla="*/ 1314 w 1752"/>
              <a:gd name="T57" fmla="*/ 881 h 1538"/>
              <a:gd name="T58" fmla="*/ 1314 w 1752"/>
              <a:gd name="T59" fmla="*/ 808 h 1538"/>
              <a:gd name="T60" fmla="*/ 1679 w 1752"/>
              <a:gd name="T61" fmla="*/ 808 h 1538"/>
              <a:gd name="T62" fmla="*/ 1018 w 1752"/>
              <a:gd name="T63" fmla="*/ 164 h 1538"/>
              <a:gd name="T64" fmla="*/ 1066 w 1752"/>
              <a:gd name="T65" fmla="*/ 182 h 1538"/>
              <a:gd name="T66" fmla="*/ 1069 w 1752"/>
              <a:gd name="T67" fmla="*/ 187 h 1538"/>
              <a:gd name="T68" fmla="*/ 1143 w 1752"/>
              <a:gd name="T69" fmla="*/ 296 h 1538"/>
              <a:gd name="T70" fmla="*/ 979 w 1752"/>
              <a:gd name="T71" fmla="*/ 296 h 1538"/>
              <a:gd name="T72" fmla="*/ 934 w 1752"/>
              <a:gd name="T73" fmla="*/ 200 h 1538"/>
              <a:gd name="T74" fmla="*/ 1018 w 1752"/>
              <a:gd name="T75" fmla="*/ 164 h 1538"/>
              <a:gd name="T76" fmla="*/ 762 w 1752"/>
              <a:gd name="T77" fmla="*/ 91 h 1538"/>
              <a:gd name="T78" fmla="*/ 778 w 1752"/>
              <a:gd name="T79" fmla="*/ 88 h 1538"/>
              <a:gd name="T80" fmla="*/ 811 w 1752"/>
              <a:gd name="T81" fmla="*/ 109 h 1538"/>
              <a:gd name="T82" fmla="*/ 898 w 1752"/>
              <a:gd name="T83" fmla="*/ 296 h 1538"/>
              <a:gd name="T84" fmla="*/ 286 w 1752"/>
              <a:gd name="T85" fmla="*/ 297 h 1538"/>
              <a:gd name="T86" fmla="*/ 762 w 1752"/>
              <a:gd name="T87" fmla="*/ 91 h 1538"/>
              <a:gd name="T88" fmla="*/ 73 w 1752"/>
              <a:gd name="T89" fmla="*/ 1428 h 1538"/>
              <a:gd name="T90" fmla="*/ 73 w 1752"/>
              <a:gd name="T91" fmla="*/ 406 h 1538"/>
              <a:gd name="T92" fmla="*/ 110 w 1752"/>
              <a:gd name="T93" fmla="*/ 370 h 1538"/>
              <a:gd name="T94" fmla="*/ 1497 w 1752"/>
              <a:gd name="T95" fmla="*/ 370 h 1538"/>
              <a:gd name="T96" fmla="*/ 1533 w 1752"/>
              <a:gd name="T97" fmla="*/ 406 h 1538"/>
              <a:gd name="T98" fmla="*/ 1533 w 1752"/>
              <a:gd name="T99" fmla="*/ 735 h 1538"/>
              <a:gd name="T100" fmla="*/ 1314 w 1752"/>
              <a:gd name="T101" fmla="*/ 735 h 1538"/>
              <a:gd name="T102" fmla="*/ 1241 w 1752"/>
              <a:gd name="T103" fmla="*/ 808 h 1538"/>
              <a:gd name="T104" fmla="*/ 1241 w 1752"/>
              <a:gd name="T105" fmla="*/ 1027 h 1538"/>
              <a:gd name="T106" fmla="*/ 1314 w 1752"/>
              <a:gd name="T107" fmla="*/ 1100 h 1538"/>
              <a:gd name="T108" fmla="*/ 1533 w 1752"/>
              <a:gd name="T109" fmla="*/ 1100 h 1538"/>
              <a:gd name="T110" fmla="*/ 1533 w 1752"/>
              <a:gd name="T111" fmla="*/ 1428 h 1538"/>
              <a:gd name="T112" fmla="*/ 1497 w 1752"/>
              <a:gd name="T113" fmla="*/ 1465 h 1538"/>
              <a:gd name="T114" fmla="*/ 110 w 1752"/>
              <a:gd name="T115" fmla="*/ 1465 h 1538"/>
              <a:gd name="T116" fmla="*/ 73 w 1752"/>
              <a:gd name="T117" fmla="*/ 1428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52" h="1538">
                <a:moveTo>
                  <a:pt x="1606" y="1428"/>
                </a:moveTo>
                <a:cubicBezTo>
                  <a:pt x="1606" y="1100"/>
                  <a:pt x="1606" y="1100"/>
                  <a:pt x="1606" y="1100"/>
                </a:cubicBezTo>
                <a:cubicBezTo>
                  <a:pt x="1679" y="1100"/>
                  <a:pt x="1679" y="1100"/>
                  <a:pt x="1679" y="1100"/>
                </a:cubicBezTo>
                <a:cubicBezTo>
                  <a:pt x="1719" y="1100"/>
                  <a:pt x="1752" y="1067"/>
                  <a:pt x="1752" y="1027"/>
                </a:cubicBezTo>
                <a:cubicBezTo>
                  <a:pt x="1752" y="808"/>
                  <a:pt x="1752" y="808"/>
                  <a:pt x="1752" y="808"/>
                </a:cubicBezTo>
                <a:cubicBezTo>
                  <a:pt x="1752" y="767"/>
                  <a:pt x="1719" y="735"/>
                  <a:pt x="1679" y="735"/>
                </a:cubicBezTo>
                <a:cubicBezTo>
                  <a:pt x="1606" y="735"/>
                  <a:pt x="1606" y="735"/>
                  <a:pt x="1606" y="735"/>
                </a:cubicBezTo>
                <a:cubicBezTo>
                  <a:pt x="1606" y="406"/>
                  <a:pt x="1606" y="406"/>
                  <a:pt x="1606" y="406"/>
                </a:cubicBezTo>
                <a:cubicBezTo>
                  <a:pt x="1606" y="346"/>
                  <a:pt x="1557" y="297"/>
                  <a:pt x="1497" y="297"/>
                </a:cubicBezTo>
                <a:cubicBezTo>
                  <a:pt x="1231" y="297"/>
                  <a:pt x="1231" y="297"/>
                  <a:pt x="1231" y="297"/>
                </a:cubicBezTo>
                <a:cubicBezTo>
                  <a:pt x="1131" y="148"/>
                  <a:pt x="1131" y="148"/>
                  <a:pt x="1131" y="148"/>
                </a:cubicBezTo>
                <a:cubicBezTo>
                  <a:pt x="1105" y="96"/>
                  <a:pt x="1041" y="73"/>
                  <a:pt x="988" y="98"/>
                </a:cubicBezTo>
                <a:cubicBezTo>
                  <a:pt x="903" y="134"/>
                  <a:pt x="903" y="134"/>
                  <a:pt x="903" y="134"/>
                </a:cubicBezTo>
                <a:cubicBezTo>
                  <a:pt x="877" y="78"/>
                  <a:pt x="877" y="78"/>
                  <a:pt x="877" y="78"/>
                </a:cubicBezTo>
                <a:cubicBezTo>
                  <a:pt x="851" y="23"/>
                  <a:pt x="786" y="0"/>
                  <a:pt x="732" y="25"/>
                </a:cubicBezTo>
                <a:cubicBezTo>
                  <a:pt x="100" y="298"/>
                  <a:pt x="100" y="298"/>
                  <a:pt x="100" y="298"/>
                </a:cubicBezTo>
                <a:cubicBezTo>
                  <a:pt x="44" y="303"/>
                  <a:pt x="0" y="349"/>
                  <a:pt x="0" y="406"/>
                </a:cubicBezTo>
                <a:cubicBezTo>
                  <a:pt x="0" y="1428"/>
                  <a:pt x="0" y="1428"/>
                  <a:pt x="0" y="1428"/>
                </a:cubicBezTo>
                <a:cubicBezTo>
                  <a:pt x="0" y="1489"/>
                  <a:pt x="49" y="1538"/>
                  <a:pt x="110" y="1538"/>
                </a:cubicBezTo>
                <a:cubicBezTo>
                  <a:pt x="1497" y="1538"/>
                  <a:pt x="1497" y="1538"/>
                  <a:pt x="1497" y="1538"/>
                </a:cubicBezTo>
                <a:cubicBezTo>
                  <a:pt x="1557" y="1538"/>
                  <a:pt x="1606" y="1489"/>
                  <a:pt x="1606" y="1428"/>
                </a:cubicBezTo>
                <a:close/>
                <a:moveTo>
                  <a:pt x="1679" y="808"/>
                </a:moveTo>
                <a:cubicBezTo>
                  <a:pt x="1679" y="1027"/>
                  <a:pt x="1679" y="1027"/>
                  <a:pt x="1679" y="1027"/>
                </a:cubicBezTo>
                <a:cubicBezTo>
                  <a:pt x="1314" y="1027"/>
                  <a:pt x="1314" y="1027"/>
                  <a:pt x="1314" y="1027"/>
                </a:cubicBezTo>
                <a:cubicBezTo>
                  <a:pt x="1314" y="954"/>
                  <a:pt x="1314" y="954"/>
                  <a:pt x="1314" y="954"/>
                </a:cubicBezTo>
                <a:cubicBezTo>
                  <a:pt x="1387" y="954"/>
                  <a:pt x="1387" y="954"/>
                  <a:pt x="1387" y="954"/>
                </a:cubicBezTo>
                <a:cubicBezTo>
                  <a:pt x="1407" y="954"/>
                  <a:pt x="1424" y="937"/>
                  <a:pt x="1424" y="917"/>
                </a:cubicBezTo>
                <a:cubicBezTo>
                  <a:pt x="1424" y="897"/>
                  <a:pt x="1407" y="881"/>
                  <a:pt x="1387" y="881"/>
                </a:cubicBezTo>
                <a:cubicBezTo>
                  <a:pt x="1314" y="881"/>
                  <a:pt x="1314" y="881"/>
                  <a:pt x="1314" y="881"/>
                </a:cubicBezTo>
                <a:cubicBezTo>
                  <a:pt x="1314" y="808"/>
                  <a:pt x="1314" y="808"/>
                  <a:pt x="1314" y="808"/>
                </a:cubicBezTo>
                <a:lnTo>
                  <a:pt x="1679" y="808"/>
                </a:lnTo>
                <a:close/>
                <a:moveTo>
                  <a:pt x="1018" y="164"/>
                </a:moveTo>
                <a:cubicBezTo>
                  <a:pt x="1036" y="156"/>
                  <a:pt x="1058" y="164"/>
                  <a:pt x="1066" y="182"/>
                </a:cubicBezTo>
                <a:cubicBezTo>
                  <a:pt x="1067" y="184"/>
                  <a:pt x="1068" y="185"/>
                  <a:pt x="1069" y="187"/>
                </a:cubicBezTo>
                <a:cubicBezTo>
                  <a:pt x="1143" y="296"/>
                  <a:pt x="1143" y="296"/>
                  <a:pt x="1143" y="296"/>
                </a:cubicBezTo>
                <a:cubicBezTo>
                  <a:pt x="979" y="296"/>
                  <a:pt x="979" y="296"/>
                  <a:pt x="979" y="296"/>
                </a:cubicBezTo>
                <a:cubicBezTo>
                  <a:pt x="934" y="200"/>
                  <a:pt x="934" y="200"/>
                  <a:pt x="934" y="200"/>
                </a:cubicBezTo>
                <a:lnTo>
                  <a:pt x="1018" y="164"/>
                </a:lnTo>
                <a:close/>
                <a:moveTo>
                  <a:pt x="762" y="91"/>
                </a:moveTo>
                <a:cubicBezTo>
                  <a:pt x="767" y="89"/>
                  <a:pt x="772" y="88"/>
                  <a:pt x="778" y="88"/>
                </a:cubicBezTo>
                <a:cubicBezTo>
                  <a:pt x="791" y="88"/>
                  <a:pt x="805" y="96"/>
                  <a:pt x="811" y="109"/>
                </a:cubicBezTo>
                <a:cubicBezTo>
                  <a:pt x="898" y="296"/>
                  <a:pt x="898" y="296"/>
                  <a:pt x="898" y="296"/>
                </a:cubicBezTo>
                <a:cubicBezTo>
                  <a:pt x="286" y="297"/>
                  <a:pt x="286" y="297"/>
                  <a:pt x="286" y="297"/>
                </a:cubicBezTo>
                <a:lnTo>
                  <a:pt x="762" y="91"/>
                </a:lnTo>
                <a:close/>
                <a:moveTo>
                  <a:pt x="73" y="1428"/>
                </a:moveTo>
                <a:cubicBezTo>
                  <a:pt x="73" y="406"/>
                  <a:pt x="73" y="406"/>
                  <a:pt x="73" y="406"/>
                </a:cubicBezTo>
                <a:cubicBezTo>
                  <a:pt x="73" y="386"/>
                  <a:pt x="89" y="370"/>
                  <a:pt x="110" y="370"/>
                </a:cubicBezTo>
                <a:cubicBezTo>
                  <a:pt x="1497" y="370"/>
                  <a:pt x="1497" y="370"/>
                  <a:pt x="1497" y="370"/>
                </a:cubicBezTo>
                <a:cubicBezTo>
                  <a:pt x="1517" y="370"/>
                  <a:pt x="1533" y="386"/>
                  <a:pt x="1533" y="406"/>
                </a:cubicBezTo>
                <a:cubicBezTo>
                  <a:pt x="1533" y="735"/>
                  <a:pt x="1533" y="735"/>
                  <a:pt x="1533" y="735"/>
                </a:cubicBezTo>
                <a:cubicBezTo>
                  <a:pt x="1314" y="735"/>
                  <a:pt x="1314" y="735"/>
                  <a:pt x="1314" y="735"/>
                </a:cubicBezTo>
                <a:cubicBezTo>
                  <a:pt x="1274" y="735"/>
                  <a:pt x="1241" y="767"/>
                  <a:pt x="1241" y="808"/>
                </a:cubicBezTo>
                <a:cubicBezTo>
                  <a:pt x="1241" y="1027"/>
                  <a:pt x="1241" y="1027"/>
                  <a:pt x="1241" y="1027"/>
                </a:cubicBezTo>
                <a:cubicBezTo>
                  <a:pt x="1241" y="1067"/>
                  <a:pt x="1274" y="1100"/>
                  <a:pt x="1314" y="1100"/>
                </a:cubicBezTo>
                <a:cubicBezTo>
                  <a:pt x="1533" y="1100"/>
                  <a:pt x="1533" y="1100"/>
                  <a:pt x="1533" y="1100"/>
                </a:cubicBezTo>
                <a:cubicBezTo>
                  <a:pt x="1533" y="1428"/>
                  <a:pt x="1533" y="1428"/>
                  <a:pt x="1533" y="1428"/>
                </a:cubicBezTo>
                <a:cubicBezTo>
                  <a:pt x="1533" y="1448"/>
                  <a:pt x="1517" y="1465"/>
                  <a:pt x="1497" y="1465"/>
                </a:cubicBezTo>
                <a:cubicBezTo>
                  <a:pt x="110" y="1465"/>
                  <a:pt x="110" y="1465"/>
                  <a:pt x="110" y="1465"/>
                </a:cubicBezTo>
                <a:cubicBezTo>
                  <a:pt x="89" y="1465"/>
                  <a:pt x="73" y="1448"/>
                  <a:pt x="73" y="14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6" name="Freeform 206"/>
          <p:cNvSpPr>
            <a:spLocks noEditPoints="1"/>
          </p:cNvSpPr>
          <p:nvPr/>
        </p:nvSpPr>
        <p:spPr bwMode="auto">
          <a:xfrm>
            <a:off x="13030603" y="9483020"/>
            <a:ext cx="622008" cy="828952"/>
          </a:xfrm>
          <a:custGeom>
            <a:avLst/>
            <a:gdLst>
              <a:gd name="T0" fmla="*/ 0 w 1314"/>
              <a:gd name="T1" fmla="*/ 109 h 1752"/>
              <a:gd name="T2" fmla="*/ 110 w 1314"/>
              <a:gd name="T3" fmla="*/ 1752 h 1752"/>
              <a:gd name="T4" fmla="*/ 1314 w 1314"/>
              <a:gd name="T5" fmla="*/ 1642 h 1752"/>
              <a:gd name="T6" fmla="*/ 1036 w 1314"/>
              <a:gd name="T7" fmla="*/ 0 h 1752"/>
              <a:gd name="T8" fmla="*/ 1241 w 1314"/>
              <a:gd name="T9" fmla="*/ 1642 h 1752"/>
              <a:gd name="T10" fmla="*/ 110 w 1314"/>
              <a:gd name="T11" fmla="*/ 1679 h 1752"/>
              <a:gd name="T12" fmla="*/ 73 w 1314"/>
              <a:gd name="T13" fmla="*/ 109 h 1752"/>
              <a:gd name="T14" fmla="*/ 986 w 1314"/>
              <a:gd name="T15" fmla="*/ 73 h 1752"/>
              <a:gd name="T16" fmla="*/ 1095 w 1314"/>
              <a:gd name="T17" fmla="*/ 328 h 1752"/>
              <a:gd name="T18" fmla="*/ 1241 w 1314"/>
              <a:gd name="T19" fmla="*/ 1642 h 1752"/>
              <a:gd name="T20" fmla="*/ 1188 w 1314"/>
              <a:gd name="T21" fmla="*/ 255 h 1752"/>
              <a:gd name="T22" fmla="*/ 1059 w 1314"/>
              <a:gd name="T23" fmla="*/ 219 h 1752"/>
              <a:gd name="T24" fmla="*/ 219 w 1314"/>
              <a:gd name="T25" fmla="*/ 547 h 1752"/>
              <a:gd name="T26" fmla="*/ 292 w 1314"/>
              <a:gd name="T27" fmla="*/ 620 h 1752"/>
              <a:gd name="T28" fmla="*/ 219 w 1314"/>
              <a:gd name="T29" fmla="*/ 547 h 1752"/>
              <a:gd name="T30" fmla="*/ 292 w 1314"/>
              <a:gd name="T31" fmla="*/ 766 h 1752"/>
              <a:gd name="T32" fmla="*/ 219 w 1314"/>
              <a:gd name="T33" fmla="*/ 839 h 1752"/>
              <a:gd name="T34" fmla="*/ 219 w 1314"/>
              <a:gd name="T35" fmla="*/ 985 h 1752"/>
              <a:gd name="T36" fmla="*/ 292 w 1314"/>
              <a:gd name="T37" fmla="*/ 1058 h 1752"/>
              <a:gd name="T38" fmla="*/ 219 w 1314"/>
              <a:gd name="T39" fmla="*/ 985 h 1752"/>
              <a:gd name="T40" fmla="*/ 292 w 1314"/>
              <a:gd name="T41" fmla="*/ 1204 h 1752"/>
              <a:gd name="T42" fmla="*/ 219 w 1314"/>
              <a:gd name="T43" fmla="*/ 1277 h 1752"/>
              <a:gd name="T44" fmla="*/ 219 w 1314"/>
              <a:gd name="T45" fmla="*/ 1427 h 1752"/>
              <a:gd name="T46" fmla="*/ 292 w 1314"/>
              <a:gd name="T47" fmla="*/ 1500 h 1752"/>
              <a:gd name="T48" fmla="*/ 219 w 1314"/>
              <a:gd name="T49" fmla="*/ 1427 h 1752"/>
              <a:gd name="T50" fmla="*/ 1095 w 1314"/>
              <a:gd name="T51" fmla="*/ 547 h 1752"/>
              <a:gd name="T52" fmla="*/ 438 w 1314"/>
              <a:gd name="T53" fmla="*/ 620 h 1752"/>
              <a:gd name="T54" fmla="*/ 438 w 1314"/>
              <a:gd name="T55" fmla="*/ 766 h 1752"/>
              <a:gd name="T56" fmla="*/ 1095 w 1314"/>
              <a:gd name="T57" fmla="*/ 839 h 1752"/>
              <a:gd name="T58" fmla="*/ 438 w 1314"/>
              <a:gd name="T59" fmla="*/ 766 h 1752"/>
              <a:gd name="T60" fmla="*/ 1095 w 1314"/>
              <a:gd name="T61" fmla="*/ 985 h 1752"/>
              <a:gd name="T62" fmla="*/ 438 w 1314"/>
              <a:gd name="T63" fmla="*/ 1058 h 1752"/>
              <a:gd name="T64" fmla="*/ 438 w 1314"/>
              <a:gd name="T65" fmla="*/ 1204 h 1752"/>
              <a:gd name="T66" fmla="*/ 1095 w 1314"/>
              <a:gd name="T67" fmla="*/ 1277 h 1752"/>
              <a:gd name="T68" fmla="*/ 438 w 1314"/>
              <a:gd name="T69" fmla="*/ 1204 h 1752"/>
              <a:gd name="T70" fmla="*/ 1095 w 1314"/>
              <a:gd name="T71" fmla="*/ 1427 h 1752"/>
              <a:gd name="T72" fmla="*/ 438 w 1314"/>
              <a:gd name="T73" fmla="*/ 1500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14" h="1752">
                <a:moveTo>
                  <a:pt x="110" y="0"/>
                </a:moveTo>
                <a:cubicBezTo>
                  <a:pt x="49" y="0"/>
                  <a:pt x="0" y="49"/>
                  <a:pt x="0" y="109"/>
                </a:cubicBezTo>
                <a:cubicBezTo>
                  <a:pt x="0" y="1642"/>
                  <a:pt x="0" y="1642"/>
                  <a:pt x="0" y="1642"/>
                </a:cubicBezTo>
                <a:cubicBezTo>
                  <a:pt x="0" y="1702"/>
                  <a:pt x="49" y="1752"/>
                  <a:pt x="110" y="1752"/>
                </a:cubicBezTo>
                <a:cubicBezTo>
                  <a:pt x="1205" y="1752"/>
                  <a:pt x="1205" y="1752"/>
                  <a:pt x="1205" y="1752"/>
                </a:cubicBezTo>
                <a:cubicBezTo>
                  <a:pt x="1265" y="1752"/>
                  <a:pt x="1314" y="1702"/>
                  <a:pt x="1314" y="1642"/>
                </a:cubicBezTo>
                <a:cubicBezTo>
                  <a:pt x="1314" y="278"/>
                  <a:pt x="1314" y="278"/>
                  <a:pt x="1314" y="278"/>
                </a:cubicBezTo>
                <a:cubicBezTo>
                  <a:pt x="1036" y="0"/>
                  <a:pt x="1036" y="0"/>
                  <a:pt x="1036" y="0"/>
                </a:cubicBezTo>
                <a:lnTo>
                  <a:pt x="110" y="0"/>
                </a:lnTo>
                <a:close/>
                <a:moveTo>
                  <a:pt x="1241" y="1642"/>
                </a:moveTo>
                <a:cubicBezTo>
                  <a:pt x="1241" y="1662"/>
                  <a:pt x="1225" y="1679"/>
                  <a:pt x="1205" y="1679"/>
                </a:cubicBezTo>
                <a:cubicBezTo>
                  <a:pt x="110" y="1679"/>
                  <a:pt x="110" y="1679"/>
                  <a:pt x="110" y="1679"/>
                </a:cubicBezTo>
                <a:cubicBezTo>
                  <a:pt x="90" y="1679"/>
                  <a:pt x="73" y="1662"/>
                  <a:pt x="73" y="1642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3" y="89"/>
                  <a:pt x="90" y="73"/>
                  <a:pt x="110" y="73"/>
                </a:cubicBezTo>
                <a:cubicBezTo>
                  <a:pt x="986" y="73"/>
                  <a:pt x="986" y="73"/>
                  <a:pt x="986" y="73"/>
                </a:cubicBezTo>
                <a:cubicBezTo>
                  <a:pt x="986" y="219"/>
                  <a:pt x="986" y="219"/>
                  <a:pt x="986" y="219"/>
                </a:cubicBezTo>
                <a:cubicBezTo>
                  <a:pt x="986" y="279"/>
                  <a:pt x="1035" y="328"/>
                  <a:pt x="1095" y="328"/>
                </a:cubicBezTo>
                <a:cubicBezTo>
                  <a:pt x="1241" y="328"/>
                  <a:pt x="1241" y="328"/>
                  <a:pt x="1241" y="328"/>
                </a:cubicBezTo>
                <a:lnTo>
                  <a:pt x="1241" y="1642"/>
                </a:lnTo>
                <a:close/>
                <a:moveTo>
                  <a:pt x="1059" y="126"/>
                </a:moveTo>
                <a:cubicBezTo>
                  <a:pt x="1188" y="255"/>
                  <a:pt x="1188" y="255"/>
                  <a:pt x="1188" y="255"/>
                </a:cubicBezTo>
                <a:cubicBezTo>
                  <a:pt x="1095" y="255"/>
                  <a:pt x="1095" y="255"/>
                  <a:pt x="1095" y="255"/>
                </a:cubicBezTo>
                <a:cubicBezTo>
                  <a:pt x="1075" y="255"/>
                  <a:pt x="1059" y="239"/>
                  <a:pt x="1059" y="219"/>
                </a:cubicBezTo>
                <a:lnTo>
                  <a:pt x="1059" y="126"/>
                </a:lnTo>
                <a:close/>
                <a:moveTo>
                  <a:pt x="219" y="547"/>
                </a:moveTo>
                <a:cubicBezTo>
                  <a:pt x="292" y="547"/>
                  <a:pt x="292" y="547"/>
                  <a:pt x="292" y="547"/>
                </a:cubicBezTo>
                <a:cubicBezTo>
                  <a:pt x="292" y="620"/>
                  <a:pt x="292" y="620"/>
                  <a:pt x="292" y="620"/>
                </a:cubicBezTo>
                <a:cubicBezTo>
                  <a:pt x="219" y="620"/>
                  <a:pt x="219" y="620"/>
                  <a:pt x="219" y="620"/>
                </a:cubicBezTo>
                <a:lnTo>
                  <a:pt x="219" y="547"/>
                </a:lnTo>
                <a:close/>
                <a:moveTo>
                  <a:pt x="219" y="766"/>
                </a:moveTo>
                <a:cubicBezTo>
                  <a:pt x="292" y="766"/>
                  <a:pt x="292" y="766"/>
                  <a:pt x="292" y="766"/>
                </a:cubicBezTo>
                <a:cubicBezTo>
                  <a:pt x="292" y="839"/>
                  <a:pt x="292" y="839"/>
                  <a:pt x="292" y="839"/>
                </a:cubicBezTo>
                <a:cubicBezTo>
                  <a:pt x="219" y="839"/>
                  <a:pt x="219" y="839"/>
                  <a:pt x="219" y="839"/>
                </a:cubicBezTo>
                <a:lnTo>
                  <a:pt x="219" y="766"/>
                </a:lnTo>
                <a:close/>
                <a:moveTo>
                  <a:pt x="219" y="985"/>
                </a:moveTo>
                <a:cubicBezTo>
                  <a:pt x="292" y="985"/>
                  <a:pt x="292" y="985"/>
                  <a:pt x="292" y="985"/>
                </a:cubicBezTo>
                <a:cubicBezTo>
                  <a:pt x="292" y="1058"/>
                  <a:pt x="292" y="1058"/>
                  <a:pt x="292" y="1058"/>
                </a:cubicBezTo>
                <a:cubicBezTo>
                  <a:pt x="219" y="1058"/>
                  <a:pt x="219" y="1058"/>
                  <a:pt x="219" y="1058"/>
                </a:cubicBezTo>
                <a:lnTo>
                  <a:pt x="219" y="985"/>
                </a:lnTo>
                <a:close/>
                <a:moveTo>
                  <a:pt x="219" y="1204"/>
                </a:moveTo>
                <a:cubicBezTo>
                  <a:pt x="292" y="1204"/>
                  <a:pt x="292" y="1204"/>
                  <a:pt x="292" y="1204"/>
                </a:cubicBezTo>
                <a:cubicBezTo>
                  <a:pt x="292" y="1277"/>
                  <a:pt x="292" y="1277"/>
                  <a:pt x="292" y="1277"/>
                </a:cubicBezTo>
                <a:cubicBezTo>
                  <a:pt x="219" y="1277"/>
                  <a:pt x="219" y="1277"/>
                  <a:pt x="219" y="1277"/>
                </a:cubicBezTo>
                <a:lnTo>
                  <a:pt x="219" y="1204"/>
                </a:lnTo>
                <a:close/>
                <a:moveTo>
                  <a:pt x="219" y="1427"/>
                </a:moveTo>
                <a:cubicBezTo>
                  <a:pt x="292" y="1427"/>
                  <a:pt x="292" y="1427"/>
                  <a:pt x="292" y="1427"/>
                </a:cubicBezTo>
                <a:cubicBezTo>
                  <a:pt x="292" y="1500"/>
                  <a:pt x="292" y="1500"/>
                  <a:pt x="292" y="1500"/>
                </a:cubicBezTo>
                <a:cubicBezTo>
                  <a:pt x="219" y="1500"/>
                  <a:pt x="219" y="1500"/>
                  <a:pt x="219" y="1500"/>
                </a:cubicBezTo>
                <a:lnTo>
                  <a:pt x="219" y="1427"/>
                </a:lnTo>
                <a:close/>
                <a:moveTo>
                  <a:pt x="438" y="547"/>
                </a:moveTo>
                <a:cubicBezTo>
                  <a:pt x="1095" y="547"/>
                  <a:pt x="1095" y="547"/>
                  <a:pt x="1095" y="547"/>
                </a:cubicBezTo>
                <a:cubicBezTo>
                  <a:pt x="1095" y="620"/>
                  <a:pt x="1095" y="620"/>
                  <a:pt x="1095" y="620"/>
                </a:cubicBezTo>
                <a:cubicBezTo>
                  <a:pt x="438" y="620"/>
                  <a:pt x="438" y="620"/>
                  <a:pt x="438" y="620"/>
                </a:cubicBezTo>
                <a:lnTo>
                  <a:pt x="438" y="547"/>
                </a:lnTo>
                <a:close/>
                <a:moveTo>
                  <a:pt x="438" y="766"/>
                </a:moveTo>
                <a:cubicBezTo>
                  <a:pt x="1095" y="766"/>
                  <a:pt x="1095" y="766"/>
                  <a:pt x="1095" y="766"/>
                </a:cubicBezTo>
                <a:cubicBezTo>
                  <a:pt x="1095" y="839"/>
                  <a:pt x="1095" y="839"/>
                  <a:pt x="1095" y="839"/>
                </a:cubicBezTo>
                <a:cubicBezTo>
                  <a:pt x="438" y="839"/>
                  <a:pt x="438" y="839"/>
                  <a:pt x="438" y="839"/>
                </a:cubicBezTo>
                <a:lnTo>
                  <a:pt x="438" y="766"/>
                </a:lnTo>
                <a:close/>
                <a:moveTo>
                  <a:pt x="438" y="985"/>
                </a:moveTo>
                <a:cubicBezTo>
                  <a:pt x="1095" y="985"/>
                  <a:pt x="1095" y="985"/>
                  <a:pt x="1095" y="985"/>
                </a:cubicBezTo>
                <a:cubicBezTo>
                  <a:pt x="1095" y="1058"/>
                  <a:pt x="1095" y="1058"/>
                  <a:pt x="1095" y="1058"/>
                </a:cubicBezTo>
                <a:cubicBezTo>
                  <a:pt x="438" y="1058"/>
                  <a:pt x="438" y="1058"/>
                  <a:pt x="438" y="1058"/>
                </a:cubicBezTo>
                <a:lnTo>
                  <a:pt x="438" y="985"/>
                </a:lnTo>
                <a:close/>
                <a:moveTo>
                  <a:pt x="438" y="1204"/>
                </a:moveTo>
                <a:cubicBezTo>
                  <a:pt x="1095" y="1204"/>
                  <a:pt x="1095" y="1204"/>
                  <a:pt x="1095" y="1204"/>
                </a:cubicBezTo>
                <a:cubicBezTo>
                  <a:pt x="1095" y="1277"/>
                  <a:pt x="1095" y="1277"/>
                  <a:pt x="1095" y="1277"/>
                </a:cubicBezTo>
                <a:cubicBezTo>
                  <a:pt x="438" y="1277"/>
                  <a:pt x="438" y="1277"/>
                  <a:pt x="438" y="1277"/>
                </a:cubicBezTo>
                <a:lnTo>
                  <a:pt x="438" y="1204"/>
                </a:lnTo>
                <a:close/>
                <a:moveTo>
                  <a:pt x="438" y="1427"/>
                </a:moveTo>
                <a:cubicBezTo>
                  <a:pt x="1095" y="1427"/>
                  <a:pt x="1095" y="1427"/>
                  <a:pt x="1095" y="1427"/>
                </a:cubicBezTo>
                <a:cubicBezTo>
                  <a:pt x="1095" y="1500"/>
                  <a:pt x="1095" y="1500"/>
                  <a:pt x="1095" y="1500"/>
                </a:cubicBezTo>
                <a:cubicBezTo>
                  <a:pt x="438" y="1500"/>
                  <a:pt x="438" y="1500"/>
                  <a:pt x="438" y="1500"/>
                </a:cubicBezTo>
                <a:lnTo>
                  <a:pt x="438" y="14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1" name="Freeform 211"/>
          <p:cNvSpPr>
            <a:spLocks noEditPoints="1"/>
          </p:cNvSpPr>
          <p:nvPr/>
        </p:nvSpPr>
        <p:spPr bwMode="auto">
          <a:xfrm>
            <a:off x="21879367" y="9483020"/>
            <a:ext cx="829244" cy="828952"/>
          </a:xfrm>
          <a:custGeom>
            <a:avLst/>
            <a:gdLst>
              <a:gd name="T0" fmla="*/ 1314 w 1752"/>
              <a:gd name="T1" fmla="*/ 1679 h 1752"/>
              <a:gd name="T2" fmla="*/ 1241 w 1752"/>
              <a:gd name="T3" fmla="*/ 730 h 1752"/>
              <a:gd name="T4" fmla="*/ 949 w 1752"/>
              <a:gd name="T5" fmla="*/ 1679 h 1752"/>
              <a:gd name="T6" fmla="*/ 876 w 1752"/>
              <a:gd name="T7" fmla="*/ 511 h 1752"/>
              <a:gd name="T8" fmla="*/ 584 w 1752"/>
              <a:gd name="T9" fmla="*/ 1679 h 1752"/>
              <a:gd name="T10" fmla="*/ 511 w 1752"/>
              <a:gd name="T11" fmla="*/ 1095 h 1752"/>
              <a:gd name="T12" fmla="*/ 219 w 1752"/>
              <a:gd name="T13" fmla="*/ 1679 h 1752"/>
              <a:gd name="T14" fmla="*/ 73 w 1752"/>
              <a:gd name="T15" fmla="*/ 37 h 1752"/>
              <a:gd name="T16" fmla="*/ 0 w 1752"/>
              <a:gd name="T17" fmla="*/ 37 h 1752"/>
              <a:gd name="T18" fmla="*/ 36 w 1752"/>
              <a:gd name="T19" fmla="*/ 1752 h 1752"/>
              <a:gd name="T20" fmla="*/ 1752 w 1752"/>
              <a:gd name="T21" fmla="*/ 1715 h 1752"/>
              <a:gd name="T22" fmla="*/ 1605 w 1752"/>
              <a:gd name="T23" fmla="*/ 1679 h 1752"/>
              <a:gd name="T24" fmla="*/ 1314 w 1752"/>
              <a:gd name="T25" fmla="*/ 365 h 1752"/>
              <a:gd name="T26" fmla="*/ 292 w 1752"/>
              <a:gd name="T27" fmla="*/ 1679 h 1752"/>
              <a:gd name="T28" fmla="*/ 438 w 1752"/>
              <a:gd name="T29" fmla="*/ 1168 h 1752"/>
              <a:gd name="T30" fmla="*/ 803 w 1752"/>
              <a:gd name="T31" fmla="*/ 1679 h 1752"/>
              <a:gd name="T32" fmla="*/ 657 w 1752"/>
              <a:gd name="T33" fmla="*/ 584 h 1752"/>
              <a:gd name="T34" fmla="*/ 803 w 1752"/>
              <a:gd name="T35" fmla="*/ 1679 h 1752"/>
              <a:gd name="T36" fmla="*/ 1022 w 1752"/>
              <a:gd name="T37" fmla="*/ 1679 h 1752"/>
              <a:gd name="T38" fmla="*/ 1168 w 1752"/>
              <a:gd name="T39" fmla="*/ 803 h 1752"/>
              <a:gd name="T40" fmla="*/ 1532 w 1752"/>
              <a:gd name="T41" fmla="*/ 1679 h 1752"/>
              <a:gd name="T42" fmla="*/ 1386 w 1752"/>
              <a:gd name="T43" fmla="*/ 438 h 1752"/>
              <a:gd name="T44" fmla="*/ 1532 w 1752"/>
              <a:gd name="T45" fmla="*/ 1679 h 1752"/>
              <a:gd name="T46" fmla="*/ 996 w 1752"/>
              <a:gd name="T47" fmla="*/ 146 h 1752"/>
              <a:gd name="T48" fmla="*/ 912 w 1752"/>
              <a:gd name="T49" fmla="*/ 109 h 1752"/>
              <a:gd name="T50" fmla="*/ 1095 w 1752"/>
              <a:gd name="T51" fmla="*/ 73 h 1752"/>
              <a:gd name="T52" fmla="*/ 1131 w 1752"/>
              <a:gd name="T53" fmla="*/ 255 h 1752"/>
              <a:gd name="T54" fmla="*/ 1058 w 1752"/>
              <a:gd name="T55" fmla="*/ 255 h 1752"/>
              <a:gd name="T56" fmla="*/ 749 w 1752"/>
              <a:gd name="T57" fmla="*/ 417 h 1752"/>
              <a:gd name="T58" fmla="*/ 502 w 1752"/>
              <a:gd name="T59" fmla="*/ 334 h 1752"/>
              <a:gd name="T60" fmla="*/ 255 w 1752"/>
              <a:gd name="T61" fmla="*/ 547 h 1752"/>
              <a:gd name="T62" fmla="*/ 231 w 1752"/>
              <a:gd name="T63" fmla="*/ 484 h 1752"/>
              <a:gd name="T64" fmla="*/ 508 w 1752"/>
              <a:gd name="T65" fmla="*/ 258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52" h="1752">
                <a:moveTo>
                  <a:pt x="1314" y="365"/>
                </a:moveTo>
                <a:cubicBezTo>
                  <a:pt x="1314" y="1679"/>
                  <a:pt x="1314" y="1679"/>
                  <a:pt x="1314" y="1679"/>
                </a:cubicBezTo>
                <a:cubicBezTo>
                  <a:pt x="1241" y="1679"/>
                  <a:pt x="1241" y="1679"/>
                  <a:pt x="1241" y="1679"/>
                </a:cubicBezTo>
                <a:cubicBezTo>
                  <a:pt x="1241" y="730"/>
                  <a:pt x="1241" y="730"/>
                  <a:pt x="1241" y="730"/>
                </a:cubicBezTo>
                <a:cubicBezTo>
                  <a:pt x="949" y="730"/>
                  <a:pt x="949" y="730"/>
                  <a:pt x="949" y="730"/>
                </a:cubicBezTo>
                <a:cubicBezTo>
                  <a:pt x="949" y="1679"/>
                  <a:pt x="949" y="1679"/>
                  <a:pt x="949" y="1679"/>
                </a:cubicBezTo>
                <a:cubicBezTo>
                  <a:pt x="876" y="1679"/>
                  <a:pt x="876" y="1679"/>
                  <a:pt x="876" y="1679"/>
                </a:cubicBezTo>
                <a:cubicBezTo>
                  <a:pt x="876" y="511"/>
                  <a:pt x="876" y="511"/>
                  <a:pt x="876" y="511"/>
                </a:cubicBezTo>
                <a:cubicBezTo>
                  <a:pt x="584" y="511"/>
                  <a:pt x="584" y="511"/>
                  <a:pt x="584" y="511"/>
                </a:cubicBezTo>
                <a:cubicBezTo>
                  <a:pt x="584" y="1679"/>
                  <a:pt x="584" y="1679"/>
                  <a:pt x="584" y="1679"/>
                </a:cubicBezTo>
                <a:cubicBezTo>
                  <a:pt x="511" y="1679"/>
                  <a:pt x="511" y="1679"/>
                  <a:pt x="511" y="1679"/>
                </a:cubicBezTo>
                <a:cubicBezTo>
                  <a:pt x="511" y="1095"/>
                  <a:pt x="511" y="1095"/>
                  <a:pt x="511" y="1095"/>
                </a:cubicBezTo>
                <a:cubicBezTo>
                  <a:pt x="219" y="1095"/>
                  <a:pt x="219" y="1095"/>
                  <a:pt x="219" y="1095"/>
                </a:cubicBezTo>
                <a:cubicBezTo>
                  <a:pt x="219" y="1679"/>
                  <a:pt x="219" y="1679"/>
                  <a:pt x="219" y="1679"/>
                </a:cubicBezTo>
                <a:cubicBezTo>
                  <a:pt x="73" y="1679"/>
                  <a:pt x="73" y="1679"/>
                  <a:pt x="73" y="1679"/>
                </a:cubicBezTo>
                <a:cubicBezTo>
                  <a:pt x="73" y="37"/>
                  <a:pt x="73" y="37"/>
                  <a:pt x="73" y="37"/>
                </a:cubicBezTo>
                <a:cubicBezTo>
                  <a:pt x="73" y="16"/>
                  <a:pt x="56" y="0"/>
                  <a:pt x="36" y="0"/>
                </a:cubicBezTo>
                <a:cubicBezTo>
                  <a:pt x="16" y="0"/>
                  <a:pt x="0" y="16"/>
                  <a:pt x="0" y="37"/>
                </a:cubicBezTo>
                <a:cubicBezTo>
                  <a:pt x="0" y="1715"/>
                  <a:pt x="0" y="1715"/>
                  <a:pt x="0" y="1715"/>
                </a:cubicBezTo>
                <a:cubicBezTo>
                  <a:pt x="0" y="1735"/>
                  <a:pt x="16" y="1752"/>
                  <a:pt x="36" y="1752"/>
                </a:cubicBezTo>
                <a:cubicBezTo>
                  <a:pt x="1715" y="1752"/>
                  <a:pt x="1715" y="1752"/>
                  <a:pt x="1715" y="1752"/>
                </a:cubicBezTo>
                <a:cubicBezTo>
                  <a:pt x="1735" y="1752"/>
                  <a:pt x="1752" y="1735"/>
                  <a:pt x="1752" y="1715"/>
                </a:cubicBezTo>
                <a:cubicBezTo>
                  <a:pt x="1752" y="1695"/>
                  <a:pt x="1735" y="1679"/>
                  <a:pt x="1715" y="1679"/>
                </a:cubicBezTo>
                <a:cubicBezTo>
                  <a:pt x="1605" y="1679"/>
                  <a:pt x="1605" y="1679"/>
                  <a:pt x="1605" y="1679"/>
                </a:cubicBezTo>
                <a:cubicBezTo>
                  <a:pt x="1605" y="365"/>
                  <a:pt x="1605" y="365"/>
                  <a:pt x="1605" y="365"/>
                </a:cubicBezTo>
                <a:lnTo>
                  <a:pt x="1314" y="365"/>
                </a:lnTo>
                <a:close/>
                <a:moveTo>
                  <a:pt x="438" y="1679"/>
                </a:moveTo>
                <a:cubicBezTo>
                  <a:pt x="292" y="1679"/>
                  <a:pt x="292" y="1679"/>
                  <a:pt x="292" y="1679"/>
                </a:cubicBezTo>
                <a:cubicBezTo>
                  <a:pt x="292" y="1168"/>
                  <a:pt x="292" y="1168"/>
                  <a:pt x="292" y="1168"/>
                </a:cubicBezTo>
                <a:cubicBezTo>
                  <a:pt x="438" y="1168"/>
                  <a:pt x="438" y="1168"/>
                  <a:pt x="438" y="1168"/>
                </a:cubicBezTo>
                <a:lnTo>
                  <a:pt x="438" y="1679"/>
                </a:lnTo>
                <a:close/>
                <a:moveTo>
                  <a:pt x="803" y="1679"/>
                </a:moveTo>
                <a:cubicBezTo>
                  <a:pt x="657" y="1679"/>
                  <a:pt x="657" y="1679"/>
                  <a:pt x="657" y="1679"/>
                </a:cubicBezTo>
                <a:cubicBezTo>
                  <a:pt x="657" y="584"/>
                  <a:pt x="657" y="584"/>
                  <a:pt x="657" y="584"/>
                </a:cubicBezTo>
                <a:cubicBezTo>
                  <a:pt x="803" y="584"/>
                  <a:pt x="803" y="584"/>
                  <a:pt x="803" y="584"/>
                </a:cubicBezTo>
                <a:lnTo>
                  <a:pt x="803" y="1679"/>
                </a:lnTo>
                <a:close/>
                <a:moveTo>
                  <a:pt x="1168" y="1679"/>
                </a:moveTo>
                <a:cubicBezTo>
                  <a:pt x="1022" y="1679"/>
                  <a:pt x="1022" y="1679"/>
                  <a:pt x="1022" y="1679"/>
                </a:cubicBezTo>
                <a:cubicBezTo>
                  <a:pt x="1022" y="803"/>
                  <a:pt x="1022" y="803"/>
                  <a:pt x="1022" y="803"/>
                </a:cubicBezTo>
                <a:cubicBezTo>
                  <a:pt x="1168" y="803"/>
                  <a:pt x="1168" y="803"/>
                  <a:pt x="1168" y="803"/>
                </a:cubicBezTo>
                <a:lnTo>
                  <a:pt x="1168" y="1679"/>
                </a:lnTo>
                <a:close/>
                <a:moveTo>
                  <a:pt x="1532" y="1679"/>
                </a:moveTo>
                <a:cubicBezTo>
                  <a:pt x="1386" y="1679"/>
                  <a:pt x="1386" y="1679"/>
                  <a:pt x="1386" y="1679"/>
                </a:cubicBezTo>
                <a:cubicBezTo>
                  <a:pt x="1386" y="438"/>
                  <a:pt x="1386" y="438"/>
                  <a:pt x="1386" y="438"/>
                </a:cubicBezTo>
                <a:cubicBezTo>
                  <a:pt x="1532" y="438"/>
                  <a:pt x="1532" y="438"/>
                  <a:pt x="1532" y="438"/>
                </a:cubicBezTo>
                <a:lnTo>
                  <a:pt x="1532" y="1679"/>
                </a:lnTo>
                <a:close/>
                <a:moveTo>
                  <a:pt x="723" y="346"/>
                </a:moveTo>
                <a:cubicBezTo>
                  <a:pt x="996" y="146"/>
                  <a:pt x="996" y="146"/>
                  <a:pt x="996" y="146"/>
                </a:cubicBezTo>
                <a:cubicBezTo>
                  <a:pt x="949" y="146"/>
                  <a:pt x="949" y="146"/>
                  <a:pt x="949" y="146"/>
                </a:cubicBezTo>
                <a:cubicBezTo>
                  <a:pt x="928" y="146"/>
                  <a:pt x="912" y="130"/>
                  <a:pt x="912" y="109"/>
                </a:cubicBezTo>
                <a:cubicBezTo>
                  <a:pt x="912" y="89"/>
                  <a:pt x="928" y="73"/>
                  <a:pt x="949" y="73"/>
                </a:cubicBezTo>
                <a:cubicBezTo>
                  <a:pt x="1095" y="73"/>
                  <a:pt x="1095" y="73"/>
                  <a:pt x="1095" y="73"/>
                </a:cubicBezTo>
                <a:cubicBezTo>
                  <a:pt x="1115" y="73"/>
                  <a:pt x="1131" y="89"/>
                  <a:pt x="1131" y="109"/>
                </a:cubicBezTo>
                <a:cubicBezTo>
                  <a:pt x="1131" y="255"/>
                  <a:pt x="1131" y="255"/>
                  <a:pt x="1131" y="255"/>
                </a:cubicBezTo>
                <a:cubicBezTo>
                  <a:pt x="1131" y="276"/>
                  <a:pt x="1115" y="292"/>
                  <a:pt x="1095" y="292"/>
                </a:cubicBezTo>
                <a:cubicBezTo>
                  <a:pt x="1074" y="292"/>
                  <a:pt x="1058" y="276"/>
                  <a:pt x="1058" y="255"/>
                </a:cubicBezTo>
                <a:cubicBezTo>
                  <a:pt x="1058" y="191"/>
                  <a:pt x="1058" y="191"/>
                  <a:pt x="1058" y="191"/>
                </a:cubicBezTo>
                <a:cubicBezTo>
                  <a:pt x="749" y="417"/>
                  <a:pt x="749" y="417"/>
                  <a:pt x="749" y="417"/>
                </a:cubicBezTo>
                <a:cubicBezTo>
                  <a:pt x="739" y="425"/>
                  <a:pt x="726" y="427"/>
                  <a:pt x="714" y="422"/>
                </a:cubicBezTo>
                <a:cubicBezTo>
                  <a:pt x="502" y="334"/>
                  <a:pt x="502" y="334"/>
                  <a:pt x="502" y="334"/>
                </a:cubicBezTo>
                <a:cubicBezTo>
                  <a:pt x="280" y="538"/>
                  <a:pt x="280" y="538"/>
                  <a:pt x="280" y="538"/>
                </a:cubicBezTo>
                <a:cubicBezTo>
                  <a:pt x="273" y="544"/>
                  <a:pt x="264" y="547"/>
                  <a:pt x="255" y="547"/>
                </a:cubicBezTo>
                <a:cubicBezTo>
                  <a:pt x="245" y="547"/>
                  <a:pt x="236" y="543"/>
                  <a:pt x="228" y="536"/>
                </a:cubicBezTo>
                <a:cubicBezTo>
                  <a:pt x="215" y="521"/>
                  <a:pt x="216" y="498"/>
                  <a:pt x="231" y="484"/>
                </a:cubicBezTo>
                <a:cubicBezTo>
                  <a:pt x="470" y="265"/>
                  <a:pt x="470" y="265"/>
                  <a:pt x="470" y="265"/>
                </a:cubicBezTo>
                <a:cubicBezTo>
                  <a:pt x="480" y="256"/>
                  <a:pt x="495" y="253"/>
                  <a:pt x="508" y="258"/>
                </a:cubicBezTo>
                <a:lnTo>
                  <a:pt x="723" y="3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5" name="Freeform 205"/>
          <p:cNvSpPr>
            <a:spLocks noEditPoints="1"/>
          </p:cNvSpPr>
          <p:nvPr/>
        </p:nvSpPr>
        <p:spPr bwMode="auto">
          <a:xfrm>
            <a:off x="8437387" y="9482874"/>
            <a:ext cx="829244" cy="829244"/>
          </a:xfrm>
          <a:custGeom>
            <a:avLst/>
            <a:gdLst>
              <a:gd name="T0" fmla="*/ 1469 w 1752"/>
              <a:gd name="T1" fmla="*/ 1520 h 1752"/>
              <a:gd name="T2" fmla="*/ 1521 w 1752"/>
              <a:gd name="T3" fmla="*/ 1469 h 1752"/>
              <a:gd name="T4" fmla="*/ 1678 w 1752"/>
              <a:gd name="T5" fmla="*/ 126 h 1752"/>
              <a:gd name="T6" fmla="*/ 876 w 1752"/>
              <a:gd name="T7" fmla="*/ 0 h 1752"/>
              <a:gd name="T8" fmla="*/ 75 w 1752"/>
              <a:gd name="T9" fmla="*/ 126 h 1752"/>
              <a:gd name="T10" fmla="*/ 232 w 1752"/>
              <a:gd name="T11" fmla="*/ 1469 h 1752"/>
              <a:gd name="T12" fmla="*/ 283 w 1752"/>
              <a:gd name="T13" fmla="*/ 1520 h 1752"/>
              <a:gd name="T14" fmla="*/ 335 w 1752"/>
              <a:gd name="T15" fmla="*/ 1469 h 1752"/>
              <a:gd name="T16" fmla="*/ 503 w 1752"/>
              <a:gd name="T17" fmla="*/ 1324 h 1752"/>
              <a:gd name="T18" fmla="*/ 552 w 1752"/>
              <a:gd name="T19" fmla="*/ 1361 h 1752"/>
              <a:gd name="T20" fmla="*/ 754 w 1752"/>
              <a:gd name="T21" fmla="*/ 1447 h 1752"/>
              <a:gd name="T22" fmla="*/ 826 w 1752"/>
              <a:gd name="T23" fmla="*/ 1457 h 1752"/>
              <a:gd name="T24" fmla="*/ 913 w 1752"/>
              <a:gd name="T25" fmla="*/ 1678 h 1752"/>
              <a:gd name="T26" fmla="*/ 946 w 1752"/>
              <a:gd name="T27" fmla="*/ 1455 h 1752"/>
              <a:gd name="T28" fmla="*/ 1154 w 1752"/>
              <a:gd name="T29" fmla="*/ 1389 h 1752"/>
              <a:gd name="T30" fmla="*/ 1206 w 1752"/>
              <a:gd name="T31" fmla="*/ 1358 h 1752"/>
              <a:gd name="T32" fmla="*/ 1263 w 1752"/>
              <a:gd name="T33" fmla="*/ 1314 h 1752"/>
              <a:gd name="T34" fmla="*/ 1418 w 1752"/>
              <a:gd name="T35" fmla="*/ 1469 h 1752"/>
              <a:gd name="T36" fmla="*/ 1451 w 1752"/>
              <a:gd name="T37" fmla="*/ 1399 h 1752"/>
              <a:gd name="T38" fmla="*/ 1325 w 1752"/>
              <a:gd name="T39" fmla="*/ 1249 h 1752"/>
              <a:gd name="T40" fmla="*/ 1362 w 1752"/>
              <a:gd name="T41" fmla="*/ 1200 h 1752"/>
              <a:gd name="T42" fmla="*/ 1447 w 1752"/>
              <a:gd name="T43" fmla="*/ 998 h 1752"/>
              <a:gd name="T44" fmla="*/ 1458 w 1752"/>
              <a:gd name="T45" fmla="*/ 927 h 1752"/>
              <a:gd name="T46" fmla="*/ 1470 w 1752"/>
              <a:gd name="T47" fmla="*/ 1417 h 1752"/>
              <a:gd name="T48" fmla="*/ 1459 w 1752"/>
              <a:gd name="T49" fmla="*/ 839 h 1752"/>
              <a:gd name="T50" fmla="*/ 1450 w 1752"/>
              <a:gd name="T51" fmla="*/ 767 h 1752"/>
              <a:gd name="T52" fmla="*/ 1390 w 1752"/>
              <a:gd name="T53" fmla="*/ 597 h 1752"/>
              <a:gd name="T54" fmla="*/ 1329 w 1752"/>
              <a:gd name="T55" fmla="*/ 508 h 1752"/>
              <a:gd name="T56" fmla="*/ 1336 w 1752"/>
              <a:gd name="T57" fmla="*/ 467 h 1752"/>
              <a:gd name="T58" fmla="*/ 1418 w 1752"/>
              <a:gd name="T59" fmla="*/ 283 h 1752"/>
              <a:gd name="T60" fmla="*/ 1250 w 1752"/>
              <a:gd name="T61" fmla="*/ 427 h 1752"/>
              <a:gd name="T62" fmla="*/ 1201 w 1752"/>
              <a:gd name="T63" fmla="*/ 391 h 1752"/>
              <a:gd name="T64" fmla="*/ 998 w 1752"/>
              <a:gd name="T65" fmla="*/ 305 h 1752"/>
              <a:gd name="T66" fmla="*/ 928 w 1752"/>
              <a:gd name="T67" fmla="*/ 294 h 1752"/>
              <a:gd name="T68" fmla="*/ 876 w 1752"/>
              <a:gd name="T69" fmla="*/ 365 h 1752"/>
              <a:gd name="T70" fmla="*/ 1384 w 1752"/>
              <a:gd name="T71" fmla="*/ 817 h 1752"/>
              <a:gd name="T72" fmla="*/ 1387 w 1752"/>
              <a:gd name="T73" fmla="*/ 876 h 1752"/>
              <a:gd name="T74" fmla="*/ 1377 w 1752"/>
              <a:gd name="T75" fmla="*/ 979 h 1752"/>
              <a:gd name="T76" fmla="*/ 979 w 1752"/>
              <a:gd name="T77" fmla="*/ 1376 h 1752"/>
              <a:gd name="T78" fmla="*/ 887 w 1752"/>
              <a:gd name="T79" fmla="*/ 1386 h 1752"/>
              <a:gd name="T80" fmla="*/ 825 w 1752"/>
              <a:gd name="T81" fmla="*/ 1384 h 1752"/>
              <a:gd name="T82" fmla="*/ 771 w 1752"/>
              <a:gd name="T83" fmla="*/ 1376 h 1752"/>
              <a:gd name="T84" fmla="*/ 369 w 1752"/>
              <a:gd name="T85" fmla="*/ 935 h 1752"/>
              <a:gd name="T86" fmla="*/ 368 w 1752"/>
              <a:gd name="T87" fmla="*/ 824 h 1752"/>
              <a:gd name="T88" fmla="*/ 376 w 1752"/>
              <a:gd name="T89" fmla="*/ 771 h 1752"/>
              <a:gd name="T90" fmla="*/ 818 w 1752"/>
              <a:gd name="T91" fmla="*/ 368 h 1752"/>
              <a:gd name="T92" fmla="*/ 840 w 1752"/>
              <a:gd name="T93" fmla="*/ 74 h 1752"/>
              <a:gd name="T94" fmla="*/ 807 w 1752"/>
              <a:gd name="T95" fmla="*/ 296 h 1752"/>
              <a:gd name="T96" fmla="*/ 599 w 1752"/>
              <a:gd name="T97" fmla="*/ 362 h 1752"/>
              <a:gd name="T98" fmla="*/ 548 w 1752"/>
              <a:gd name="T99" fmla="*/ 394 h 1752"/>
              <a:gd name="T100" fmla="*/ 490 w 1752"/>
              <a:gd name="T101" fmla="*/ 438 h 1752"/>
              <a:gd name="T102" fmla="*/ 283 w 1752"/>
              <a:gd name="T103" fmla="*/ 334 h 1752"/>
              <a:gd name="T104" fmla="*/ 423 w 1752"/>
              <a:gd name="T105" fmla="*/ 508 h 1752"/>
              <a:gd name="T106" fmla="*/ 364 w 1752"/>
              <a:gd name="T107" fmla="*/ 597 h 1752"/>
              <a:gd name="T108" fmla="*/ 303 w 1752"/>
              <a:gd name="T109" fmla="*/ 767 h 1752"/>
              <a:gd name="T110" fmla="*/ 294 w 1752"/>
              <a:gd name="T111" fmla="*/ 839 h 1752"/>
              <a:gd name="T112" fmla="*/ 74 w 1752"/>
              <a:gd name="T113" fmla="*/ 912 h 1752"/>
              <a:gd name="T114" fmla="*/ 297 w 1752"/>
              <a:gd name="T115" fmla="*/ 945 h 1752"/>
              <a:gd name="T116" fmla="*/ 363 w 1752"/>
              <a:gd name="T117" fmla="*/ 1154 h 1752"/>
              <a:gd name="T118" fmla="*/ 394 w 1752"/>
              <a:gd name="T119" fmla="*/ 1205 h 1752"/>
              <a:gd name="T120" fmla="*/ 438 w 1752"/>
              <a:gd name="T121" fmla="*/ 1262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52" h="1752">
                <a:moveTo>
                  <a:pt x="876" y="1752"/>
                </a:moveTo>
                <a:cubicBezTo>
                  <a:pt x="876" y="1752"/>
                  <a:pt x="876" y="1752"/>
                  <a:pt x="876" y="1752"/>
                </a:cubicBezTo>
                <a:cubicBezTo>
                  <a:pt x="1098" y="1752"/>
                  <a:pt x="1307" y="1670"/>
                  <a:pt x="1469" y="1520"/>
                </a:cubicBezTo>
                <a:cubicBezTo>
                  <a:pt x="1627" y="1678"/>
                  <a:pt x="1627" y="1678"/>
                  <a:pt x="1627" y="1678"/>
                </a:cubicBezTo>
                <a:cubicBezTo>
                  <a:pt x="1678" y="1626"/>
                  <a:pt x="1678" y="1626"/>
                  <a:pt x="1678" y="1626"/>
                </a:cubicBezTo>
                <a:cubicBezTo>
                  <a:pt x="1521" y="1469"/>
                  <a:pt x="1521" y="1469"/>
                  <a:pt x="1521" y="1469"/>
                </a:cubicBezTo>
                <a:cubicBezTo>
                  <a:pt x="1670" y="1307"/>
                  <a:pt x="1752" y="1098"/>
                  <a:pt x="1752" y="876"/>
                </a:cubicBezTo>
                <a:cubicBezTo>
                  <a:pt x="1752" y="654"/>
                  <a:pt x="1670" y="445"/>
                  <a:pt x="1521" y="283"/>
                </a:cubicBezTo>
                <a:cubicBezTo>
                  <a:pt x="1678" y="126"/>
                  <a:pt x="1678" y="126"/>
                  <a:pt x="1678" y="126"/>
                </a:cubicBezTo>
                <a:cubicBezTo>
                  <a:pt x="1627" y="74"/>
                  <a:pt x="1627" y="74"/>
                  <a:pt x="1627" y="74"/>
                </a:cubicBezTo>
                <a:cubicBezTo>
                  <a:pt x="1469" y="231"/>
                  <a:pt x="1469" y="231"/>
                  <a:pt x="1469" y="231"/>
                </a:cubicBezTo>
                <a:cubicBezTo>
                  <a:pt x="1307" y="82"/>
                  <a:pt x="1098" y="0"/>
                  <a:pt x="876" y="0"/>
                </a:cubicBezTo>
                <a:cubicBezTo>
                  <a:pt x="655" y="0"/>
                  <a:pt x="446" y="82"/>
                  <a:pt x="283" y="231"/>
                </a:cubicBezTo>
                <a:cubicBezTo>
                  <a:pt x="126" y="74"/>
                  <a:pt x="126" y="74"/>
                  <a:pt x="126" y="74"/>
                </a:cubicBezTo>
                <a:cubicBezTo>
                  <a:pt x="75" y="126"/>
                  <a:pt x="75" y="126"/>
                  <a:pt x="75" y="126"/>
                </a:cubicBezTo>
                <a:cubicBezTo>
                  <a:pt x="232" y="283"/>
                  <a:pt x="232" y="283"/>
                  <a:pt x="232" y="283"/>
                </a:cubicBezTo>
                <a:cubicBezTo>
                  <a:pt x="82" y="445"/>
                  <a:pt x="0" y="654"/>
                  <a:pt x="0" y="876"/>
                </a:cubicBezTo>
                <a:cubicBezTo>
                  <a:pt x="0" y="1098"/>
                  <a:pt x="82" y="1307"/>
                  <a:pt x="232" y="1469"/>
                </a:cubicBezTo>
                <a:cubicBezTo>
                  <a:pt x="75" y="1626"/>
                  <a:pt x="75" y="1626"/>
                  <a:pt x="75" y="1626"/>
                </a:cubicBezTo>
                <a:cubicBezTo>
                  <a:pt x="126" y="1678"/>
                  <a:pt x="126" y="1678"/>
                  <a:pt x="126" y="1678"/>
                </a:cubicBezTo>
                <a:cubicBezTo>
                  <a:pt x="283" y="1520"/>
                  <a:pt x="283" y="1520"/>
                  <a:pt x="283" y="1520"/>
                </a:cubicBezTo>
                <a:cubicBezTo>
                  <a:pt x="446" y="1670"/>
                  <a:pt x="655" y="1752"/>
                  <a:pt x="876" y="1752"/>
                </a:cubicBezTo>
                <a:close/>
                <a:moveTo>
                  <a:pt x="840" y="1678"/>
                </a:moveTo>
                <a:cubicBezTo>
                  <a:pt x="651" y="1670"/>
                  <a:pt x="474" y="1596"/>
                  <a:pt x="335" y="1469"/>
                </a:cubicBezTo>
                <a:cubicBezTo>
                  <a:pt x="413" y="1390"/>
                  <a:pt x="413" y="1390"/>
                  <a:pt x="413" y="1390"/>
                </a:cubicBezTo>
                <a:cubicBezTo>
                  <a:pt x="490" y="1314"/>
                  <a:pt x="490" y="1314"/>
                  <a:pt x="490" y="1314"/>
                </a:cubicBezTo>
                <a:cubicBezTo>
                  <a:pt x="494" y="1317"/>
                  <a:pt x="499" y="1321"/>
                  <a:pt x="503" y="1324"/>
                </a:cubicBezTo>
                <a:cubicBezTo>
                  <a:pt x="505" y="1326"/>
                  <a:pt x="507" y="1327"/>
                  <a:pt x="509" y="1329"/>
                </a:cubicBezTo>
                <a:cubicBezTo>
                  <a:pt x="521" y="1339"/>
                  <a:pt x="534" y="1349"/>
                  <a:pt x="547" y="1358"/>
                </a:cubicBezTo>
                <a:cubicBezTo>
                  <a:pt x="549" y="1359"/>
                  <a:pt x="551" y="1360"/>
                  <a:pt x="552" y="1361"/>
                </a:cubicBezTo>
                <a:cubicBezTo>
                  <a:pt x="567" y="1371"/>
                  <a:pt x="582" y="1380"/>
                  <a:pt x="597" y="1389"/>
                </a:cubicBezTo>
                <a:cubicBezTo>
                  <a:pt x="598" y="1389"/>
                  <a:pt x="598" y="1389"/>
                  <a:pt x="599" y="1389"/>
                </a:cubicBezTo>
                <a:cubicBezTo>
                  <a:pt x="647" y="1416"/>
                  <a:pt x="700" y="1435"/>
                  <a:pt x="754" y="1447"/>
                </a:cubicBezTo>
                <a:cubicBezTo>
                  <a:pt x="759" y="1448"/>
                  <a:pt x="764" y="1449"/>
                  <a:pt x="769" y="1449"/>
                </a:cubicBezTo>
                <a:cubicBezTo>
                  <a:pt x="781" y="1452"/>
                  <a:pt x="794" y="1454"/>
                  <a:pt x="807" y="1455"/>
                </a:cubicBezTo>
                <a:cubicBezTo>
                  <a:pt x="813" y="1456"/>
                  <a:pt x="820" y="1457"/>
                  <a:pt x="826" y="1457"/>
                </a:cubicBezTo>
                <a:cubicBezTo>
                  <a:pt x="831" y="1458"/>
                  <a:pt x="835" y="1458"/>
                  <a:pt x="840" y="1459"/>
                </a:cubicBezTo>
                <a:lnTo>
                  <a:pt x="840" y="1678"/>
                </a:lnTo>
                <a:close/>
                <a:moveTo>
                  <a:pt x="913" y="1678"/>
                </a:moveTo>
                <a:cubicBezTo>
                  <a:pt x="913" y="1459"/>
                  <a:pt x="913" y="1459"/>
                  <a:pt x="913" y="1459"/>
                </a:cubicBezTo>
                <a:cubicBezTo>
                  <a:pt x="918" y="1458"/>
                  <a:pt x="922" y="1458"/>
                  <a:pt x="927" y="1457"/>
                </a:cubicBezTo>
                <a:cubicBezTo>
                  <a:pt x="933" y="1457"/>
                  <a:pt x="939" y="1456"/>
                  <a:pt x="946" y="1455"/>
                </a:cubicBezTo>
                <a:cubicBezTo>
                  <a:pt x="959" y="1454"/>
                  <a:pt x="972" y="1452"/>
                  <a:pt x="984" y="1449"/>
                </a:cubicBezTo>
                <a:cubicBezTo>
                  <a:pt x="989" y="1449"/>
                  <a:pt x="994" y="1448"/>
                  <a:pt x="999" y="1447"/>
                </a:cubicBezTo>
                <a:cubicBezTo>
                  <a:pt x="1053" y="1435"/>
                  <a:pt x="1105" y="1416"/>
                  <a:pt x="1154" y="1389"/>
                </a:cubicBezTo>
                <a:cubicBezTo>
                  <a:pt x="1155" y="1389"/>
                  <a:pt x="1155" y="1389"/>
                  <a:pt x="1156" y="1389"/>
                </a:cubicBezTo>
                <a:cubicBezTo>
                  <a:pt x="1171" y="1380"/>
                  <a:pt x="1186" y="1371"/>
                  <a:pt x="1200" y="1361"/>
                </a:cubicBezTo>
                <a:cubicBezTo>
                  <a:pt x="1202" y="1360"/>
                  <a:pt x="1204" y="1359"/>
                  <a:pt x="1206" y="1358"/>
                </a:cubicBezTo>
                <a:cubicBezTo>
                  <a:pt x="1219" y="1349"/>
                  <a:pt x="1232" y="1339"/>
                  <a:pt x="1244" y="1329"/>
                </a:cubicBezTo>
                <a:cubicBezTo>
                  <a:pt x="1246" y="1327"/>
                  <a:pt x="1248" y="1326"/>
                  <a:pt x="1250" y="1324"/>
                </a:cubicBezTo>
                <a:cubicBezTo>
                  <a:pt x="1254" y="1321"/>
                  <a:pt x="1259" y="1317"/>
                  <a:pt x="1263" y="1314"/>
                </a:cubicBezTo>
                <a:cubicBezTo>
                  <a:pt x="1370" y="1421"/>
                  <a:pt x="1370" y="1421"/>
                  <a:pt x="1370" y="1421"/>
                </a:cubicBezTo>
                <a:cubicBezTo>
                  <a:pt x="1379" y="1430"/>
                  <a:pt x="1379" y="1430"/>
                  <a:pt x="1379" y="1430"/>
                </a:cubicBezTo>
                <a:cubicBezTo>
                  <a:pt x="1418" y="1469"/>
                  <a:pt x="1418" y="1469"/>
                  <a:pt x="1418" y="1469"/>
                </a:cubicBezTo>
                <a:cubicBezTo>
                  <a:pt x="1279" y="1596"/>
                  <a:pt x="1102" y="1670"/>
                  <a:pt x="913" y="1678"/>
                </a:cubicBezTo>
                <a:close/>
                <a:moveTo>
                  <a:pt x="1470" y="1417"/>
                </a:moveTo>
                <a:cubicBezTo>
                  <a:pt x="1451" y="1399"/>
                  <a:pt x="1451" y="1399"/>
                  <a:pt x="1451" y="1399"/>
                </a:cubicBezTo>
                <a:cubicBezTo>
                  <a:pt x="1424" y="1372"/>
                  <a:pt x="1424" y="1372"/>
                  <a:pt x="1424" y="1372"/>
                </a:cubicBezTo>
                <a:cubicBezTo>
                  <a:pt x="1314" y="1262"/>
                  <a:pt x="1314" y="1262"/>
                  <a:pt x="1314" y="1262"/>
                </a:cubicBezTo>
                <a:cubicBezTo>
                  <a:pt x="1318" y="1258"/>
                  <a:pt x="1321" y="1254"/>
                  <a:pt x="1325" y="1249"/>
                </a:cubicBezTo>
                <a:cubicBezTo>
                  <a:pt x="1326" y="1248"/>
                  <a:pt x="1328" y="1246"/>
                  <a:pt x="1330" y="1244"/>
                </a:cubicBezTo>
                <a:cubicBezTo>
                  <a:pt x="1340" y="1231"/>
                  <a:pt x="1349" y="1218"/>
                  <a:pt x="1359" y="1205"/>
                </a:cubicBezTo>
                <a:cubicBezTo>
                  <a:pt x="1360" y="1203"/>
                  <a:pt x="1361" y="1202"/>
                  <a:pt x="1362" y="1200"/>
                </a:cubicBezTo>
                <a:cubicBezTo>
                  <a:pt x="1372" y="1185"/>
                  <a:pt x="1381" y="1170"/>
                  <a:pt x="1389" y="1155"/>
                </a:cubicBezTo>
                <a:cubicBezTo>
                  <a:pt x="1390" y="1154"/>
                  <a:pt x="1390" y="1154"/>
                  <a:pt x="1390" y="1154"/>
                </a:cubicBezTo>
                <a:cubicBezTo>
                  <a:pt x="1417" y="1105"/>
                  <a:pt x="1436" y="1052"/>
                  <a:pt x="1447" y="998"/>
                </a:cubicBezTo>
                <a:cubicBezTo>
                  <a:pt x="1448" y="993"/>
                  <a:pt x="1449" y="989"/>
                  <a:pt x="1450" y="984"/>
                </a:cubicBezTo>
                <a:cubicBezTo>
                  <a:pt x="1452" y="971"/>
                  <a:pt x="1454" y="958"/>
                  <a:pt x="1456" y="945"/>
                </a:cubicBezTo>
                <a:cubicBezTo>
                  <a:pt x="1457" y="939"/>
                  <a:pt x="1457" y="933"/>
                  <a:pt x="1458" y="927"/>
                </a:cubicBezTo>
                <a:cubicBezTo>
                  <a:pt x="1458" y="922"/>
                  <a:pt x="1459" y="917"/>
                  <a:pt x="1459" y="912"/>
                </a:cubicBezTo>
                <a:cubicBezTo>
                  <a:pt x="1679" y="912"/>
                  <a:pt x="1679" y="912"/>
                  <a:pt x="1679" y="912"/>
                </a:cubicBezTo>
                <a:cubicBezTo>
                  <a:pt x="1670" y="1101"/>
                  <a:pt x="1597" y="1278"/>
                  <a:pt x="1470" y="1417"/>
                </a:cubicBezTo>
                <a:close/>
                <a:moveTo>
                  <a:pt x="1470" y="334"/>
                </a:moveTo>
                <a:cubicBezTo>
                  <a:pt x="1597" y="474"/>
                  <a:pt x="1670" y="651"/>
                  <a:pt x="1679" y="839"/>
                </a:cubicBezTo>
                <a:cubicBezTo>
                  <a:pt x="1459" y="839"/>
                  <a:pt x="1459" y="839"/>
                  <a:pt x="1459" y="839"/>
                </a:cubicBezTo>
                <a:cubicBezTo>
                  <a:pt x="1459" y="834"/>
                  <a:pt x="1458" y="830"/>
                  <a:pt x="1458" y="825"/>
                </a:cubicBezTo>
                <a:cubicBezTo>
                  <a:pt x="1457" y="819"/>
                  <a:pt x="1457" y="813"/>
                  <a:pt x="1456" y="807"/>
                </a:cubicBezTo>
                <a:cubicBezTo>
                  <a:pt x="1454" y="794"/>
                  <a:pt x="1452" y="780"/>
                  <a:pt x="1450" y="767"/>
                </a:cubicBezTo>
                <a:cubicBezTo>
                  <a:pt x="1449" y="763"/>
                  <a:pt x="1448" y="758"/>
                  <a:pt x="1447" y="754"/>
                </a:cubicBezTo>
                <a:cubicBezTo>
                  <a:pt x="1436" y="699"/>
                  <a:pt x="1417" y="647"/>
                  <a:pt x="1390" y="598"/>
                </a:cubicBezTo>
                <a:cubicBezTo>
                  <a:pt x="1390" y="598"/>
                  <a:pt x="1390" y="597"/>
                  <a:pt x="1390" y="597"/>
                </a:cubicBezTo>
                <a:cubicBezTo>
                  <a:pt x="1381" y="582"/>
                  <a:pt x="1372" y="566"/>
                  <a:pt x="1362" y="552"/>
                </a:cubicBezTo>
                <a:cubicBezTo>
                  <a:pt x="1361" y="550"/>
                  <a:pt x="1360" y="549"/>
                  <a:pt x="1359" y="547"/>
                </a:cubicBezTo>
                <a:cubicBezTo>
                  <a:pt x="1350" y="534"/>
                  <a:pt x="1340" y="521"/>
                  <a:pt x="1329" y="508"/>
                </a:cubicBezTo>
                <a:cubicBezTo>
                  <a:pt x="1328" y="506"/>
                  <a:pt x="1326" y="504"/>
                  <a:pt x="1325" y="502"/>
                </a:cubicBezTo>
                <a:cubicBezTo>
                  <a:pt x="1321" y="498"/>
                  <a:pt x="1318" y="494"/>
                  <a:pt x="1314" y="489"/>
                </a:cubicBezTo>
                <a:cubicBezTo>
                  <a:pt x="1336" y="467"/>
                  <a:pt x="1336" y="467"/>
                  <a:pt x="1336" y="467"/>
                </a:cubicBezTo>
                <a:lnTo>
                  <a:pt x="1470" y="334"/>
                </a:lnTo>
                <a:close/>
                <a:moveTo>
                  <a:pt x="913" y="74"/>
                </a:moveTo>
                <a:cubicBezTo>
                  <a:pt x="1102" y="82"/>
                  <a:pt x="1279" y="155"/>
                  <a:pt x="1418" y="283"/>
                </a:cubicBezTo>
                <a:cubicBezTo>
                  <a:pt x="1336" y="365"/>
                  <a:pt x="1336" y="365"/>
                  <a:pt x="1336" y="365"/>
                </a:cubicBezTo>
                <a:cubicBezTo>
                  <a:pt x="1263" y="438"/>
                  <a:pt x="1263" y="438"/>
                  <a:pt x="1263" y="438"/>
                </a:cubicBezTo>
                <a:cubicBezTo>
                  <a:pt x="1259" y="434"/>
                  <a:pt x="1254" y="431"/>
                  <a:pt x="1250" y="427"/>
                </a:cubicBezTo>
                <a:cubicBezTo>
                  <a:pt x="1248" y="426"/>
                  <a:pt x="1246" y="424"/>
                  <a:pt x="1245" y="423"/>
                </a:cubicBezTo>
                <a:cubicBezTo>
                  <a:pt x="1232" y="413"/>
                  <a:pt x="1219" y="403"/>
                  <a:pt x="1205" y="393"/>
                </a:cubicBezTo>
                <a:cubicBezTo>
                  <a:pt x="1204" y="392"/>
                  <a:pt x="1202" y="391"/>
                  <a:pt x="1201" y="391"/>
                </a:cubicBezTo>
                <a:cubicBezTo>
                  <a:pt x="1186" y="380"/>
                  <a:pt x="1170" y="371"/>
                  <a:pt x="1155" y="362"/>
                </a:cubicBezTo>
                <a:cubicBezTo>
                  <a:pt x="1155" y="362"/>
                  <a:pt x="1155" y="362"/>
                  <a:pt x="1155" y="362"/>
                </a:cubicBezTo>
                <a:cubicBezTo>
                  <a:pt x="1105" y="336"/>
                  <a:pt x="1053" y="316"/>
                  <a:pt x="998" y="305"/>
                </a:cubicBezTo>
                <a:cubicBezTo>
                  <a:pt x="994" y="304"/>
                  <a:pt x="990" y="303"/>
                  <a:pt x="986" y="302"/>
                </a:cubicBezTo>
                <a:cubicBezTo>
                  <a:pt x="972" y="300"/>
                  <a:pt x="959" y="298"/>
                  <a:pt x="945" y="296"/>
                </a:cubicBezTo>
                <a:cubicBezTo>
                  <a:pt x="939" y="296"/>
                  <a:pt x="933" y="295"/>
                  <a:pt x="928" y="294"/>
                </a:cubicBezTo>
                <a:cubicBezTo>
                  <a:pt x="923" y="294"/>
                  <a:pt x="918" y="293"/>
                  <a:pt x="913" y="293"/>
                </a:cubicBezTo>
                <a:lnTo>
                  <a:pt x="913" y="74"/>
                </a:lnTo>
                <a:close/>
                <a:moveTo>
                  <a:pt x="876" y="365"/>
                </a:moveTo>
                <a:cubicBezTo>
                  <a:pt x="1123" y="365"/>
                  <a:pt x="1329" y="540"/>
                  <a:pt x="1377" y="772"/>
                </a:cubicBezTo>
                <a:cubicBezTo>
                  <a:pt x="1377" y="772"/>
                  <a:pt x="1377" y="773"/>
                  <a:pt x="1377" y="773"/>
                </a:cubicBezTo>
                <a:cubicBezTo>
                  <a:pt x="1380" y="787"/>
                  <a:pt x="1382" y="802"/>
                  <a:pt x="1384" y="817"/>
                </a:cubicBezTo>
                <a:cubicBezTo>
                  <a:pt x="1384" y="819"/>
                  <a:pt x="1385" y="822"/>
                  <a:pt x="1385" y="824"/>
                </a:cubicBezTo>
                <a:cubicBezTo>
                  <a:pt x="1387" y="841"/>
                  <a:pt x="1387" y="858"/>
                  <a:pt x="1387" y="876"/>
                </a:cubicBezTo>
                <a:cubicBezTo>
                  <a:pt x="1387" y="876"/>
                  <a:pt x="1387" y="876"/>
                  <a:pt x="1387" y="876"/>
                </a:cubicBezTo>
                <a:cubicBezTo>
                  <a:pt x="1387" y="894"/>
                  <a:pt x="1387" y="911"/>
                  <a:pt x="1385" y="928"/>
                </a:cubicBezTo>
                <a:cubicBezTo>
                  <a:pt x="1385" y="930"/>
                  <a:pt x="1384" y="933"/>
                  <a:pt x="1384" y="936"/>
                </a:cubicBezTo>
                <a:cubicBezTo>
                  <a:pt x="1382" y="950"/>
                  <a:pt x="1380" y="964"/>
                  <a:pt x="1377" y="979"/>
                </a:cubicBezTo>
                <a:cubicBezTo>
                  <a:pt x="1377" y="979"/>
                  <a:pt x="1377" y="979"/>
                  <a:pt x="1377" y="980"/>
                </a:cubicBezTo>
                <a:cubicBezTo>
                  <a:pt x="1336" y="1177"/>
                  <a:pt x="1180" y="1333"/>
                  <a:pt x="984" y="1375"/>
                </a:cubicBezTo>
                <a:cubicBezTo>
                  <a:pt x="982" y="1376"/>
                  <a:pt x="981" y="1376"/>
                  <a:pt x="979" y="1376"/>
                </a:cubicBezTo>
                <a:cubicBezTo>
                  <a:pt x="966" y="1379"/>
                  <a:pt x="953" y="1381"/>
                  <a:pt x="940" y="1382"/>
                </a:cubicBezTo>
                <a:cubicBezTo>
                  <a:pt x="936" y="1383"/>
                  <a:pt x="932" y="1384"/>
                  <a:pt x="928" y="1384"/>
                </a:cubicBezTo>
                <a:cubicBezTo>
                  <a:pt x="915" y="1386"/>
                  <a:pt x="901" y="1386"/>
                  <a:pt x="887" y="1386"/>
                </a:cubicBezTo>
                <a:cubicBezTo>
                  <a:pt x="884" y="1386"/>
                  <a:pt x="880" y="1387"/>
                  <a:pt x="876" y="1387"/>
                </a:cubicBezTo>
                <a:cubicBezTo>
                  <a:pt x="874" y="1387"/>
                  <a:pt x="871" y="1386"/>
                  <a:pt x="869" y="1386"/>
                </a:cubicBezTo>
                <a:cubicBezTo>
                  <a:pt x="854" y="1386"/>
                  <a:pt x="839" y="1386"/>
                  <a:pt x="825" y="1384"/>
                </a:cubicBezTo>
                <a:cubicBezTo>
                  <a:pt x="821" y="1384"/>
                  <a:pt x="818" y="1383"/>
                  <a:pt x="814" y="1383"/>
                </a:cubicBezTo>
                <a:cubicBezTo>
                  <a:pt x="801" y="1381"/>
                  <a:pt x="787" y="1379"/>
                  <a:pt x="774" y="1376"/>
                </a:cubicBezTo>
                <a:cubicBezTo>
                  <a:pt x="773" y="1376"/>
                  <a:pt x="772" y="1376"/>
                  <a:pt x="771" y="1376"/>
                </a:cubicBezTo>
                <a:cubicBezTo>
                  <a:pt x="573" y="1334"/>
                  <a:pt x="417" y="1178"/>
                  <a:pt x="376" y="980"/>
                </a:cubicBezTo>
                <a:cubicBezTo>
                  <a:pt x="376" y="979"/>
                  <a:pt x="376" y="979"/>
                  <a:pt x="376" y="979"/>
                </a:cubicBezTo>
                <a:cubicBezTo>
                  <a:pt x="373" y="964"/>
                  <a:pt x="371" y="950"/>
                  <a:pt x="369" y="935"/>
                </a:cubicBezTo>
                <a:cubicBezTo>
                  <a:pt x="369" y="933"/>
                  <a:pt x="368" y="930"/>
                  <a:pt x="368" y="928"/>
                </a:cubicBezTo>
                <a:cubicBezTo>
                  <a:pt x="366" y="911"/>
                  <a:pt x="365" y="893"/>
                  <a:pt x="365" y="876"/>
                </a:cubicBezTo>
                <a:cubicBezTo>
                  <a:pt x="365" y="858"/>
                  <a:pt x="366" y="841"/>
                  <a:pt x="368" y="824"/>
                </a:cubicBezTo>
                <a:cubicBezTo>
                  <a:pt x="368" y="821"/>
                  <a:pt x="369" y="819"/>
                  <a:pt x="369" y="816"/>
                </a:cubicBezTo>
                <a:cubicBezTo>
                  <a:pt x="371" y="802"/>
                  <a:pt x="373" y="787"/>
                  <a:pt x="376" y="773"/>
                </a:cubicBezTo>
                <a:cubicBezTo>
                  <a:pt x="376" y="772"/>
                  <a:pt x="376" y="772"/>
                  <a:pt x="376" y="771"/>
                </a:cubicBezTo>
                <a:cubicBezTo>
                  <a:pt x="418" y="573"/>
                  <a:pt x="575" y="416"/>
                  <a:pt x="773" y="375"/>
                </a:cubicBezTo>
                <a:cubicBezTo>
                  <a:pt x="773" y="375"/>
                  <a:pt x="773" y="375"/>
                  <a:pt x="774" y="375"/>
                </a:cubicBezTo>
                <a:cubicBezTo>
                  <a:pt x="788" y="372"/>
                  <a:pt x="803" y="370"/>
                  <a:pt x="818" y="368"/>
                </a:cubicBezTo>
                <a:cubicBezTo>
                  <a:pt x="820" y="368"/>
                  <a:pt x="822" y="368"/>
                  <a:pt x="825" y="367"/>
                </a:cubicBezTo>
                <a:cubicBezTo>
                  <a:pt x="842" y="366"/>
                  <a:pt x="859" y="365"/>
                  <a:pt x="876" y="365"/>
                </a:cubicBezTo>
                <a:close/>
                <a:moveTo>
                  <a:pt x="840" y="74"/>
                </a:moveTo>
                <a:cubicBezTo>
                  <a:pt x="840" y="293"/>
                  <a:pt x="840" y="293"/>
                  <a:pt x="840" y="293"/>
                </a:cubicBezTo>
                <a:cubicBezTo>
                  <a:pt x="835" y="293"/>
                  <a:pt x="831" y="294"/>
                  <a:pt x="826" y="294"/>
                </a:cubicBezTo>
                <a:cubicBezTo>
                  <a:pt x="820" y="295"/>
                  <a:pt x="814" y="296"/>
                  <a:pt x="807" y="296"/>
                </a:cubicBezTo>
                <a:cubicBezTo>
                  <a:pt x="794" y="298"/>
                  <a:pt x="781" y="300"/>
                  <a:pt x="768" y="302"/>
                </a:cubicBezTo>
                <a:cubicBezTo>
                  <a:pt x="764" y="303"/>
                  <a:pt x="759" y="304"/>
                  <a:pt x="754" y="305"/>
                </a:cubicBezTo>
                <a:cubicBezTo>
                  <a:pt x="700" y="316"/>
                  <a:pt x="647" y="336"/>
                  <a:pt x="599" y="362"/>
                </a:cubicBezTo>
                <a:cubicBezTo>
                  <a:pt x="598" y="362"/>
                  <a:pt x="598" y="363"/>
                  <a:pt x="598" y="363"/>
                </a:cubicBezTo>
                <a:cubicBezTo>
                  <a:pt x="582" y="371"/>
                  <a:pt x="567" y="381"/>
                  <a:pt x="552" y="390"/>
                </a:cubicBezTo>
                <a:cubicBezTo>
                  <a:pt x="551" y="391"/>
                  <a:pt x="549" y="392"/>
                  <a:pt x="548" y="394"/>
                </a:cubicBezTo>
                <a:cubicBezTo>
                  <a:pt x="534" y="403"/>
                  <a:pt x="521" y="413"/>
                  <a:pt x="508" y="423"/>
                </a:cubicBezTo>
                <a:cubicBezTo>
                  <a:pt x="507" y="424"/>
                  <a:pt x="505" y="426"/>
                  <a:pt x="503" y="427"/>
                </a:cubicBezTo>
                <a:cubicBezTo>
                  <a:pt x="499" y="431"/>
                  <a:pt x="494" y="434"/>
                  <a:pt x="490" y="438"/>
                </a:cubicBezTo>
                <a:cubicBezTo>
                  <a:pt x="335" y="283"/>
                  <a:pt x="335" y="283"/>
                  <a:pt x="335" y="283"/>
                </a:cubicBezTo>
                <a:cubicBezTo>
                  <a:pt x="474" y="155"/>
                  <a:pt x="651" y="82"/>
                  <a:pt x="840" y="74"/>
                </a:cubicBezTo>
                <a:close/>
                <a:moveTo>
                  <a:pt x="283" y="334"/>
                </a:moveTo>
                <a:cubicBezTo>
                  <a:pt x="438" y="489"/>
                  <a:pt x="438" y="489"/>
                  <a:pt x="438" y="489"/>
                </a:cubicBezTo>
                <a:cubicBezTo>
                  <a:pt x="435" y="494"/>
                  <a:pt x="432" y="498"/>
                  <a:pt x="428" y="502"/>
                </a:cubicBezTo>
                <a:cubicBezTo>
                  <a:pt x="427" y="504"/>
                  <a:pt x="425" y="506"/>
                  <a:pt x="423" y="508"/>
                </a:cubicBezTo>
                <a:cubicBezTo>
                  <a:pt x="413" y="521"/>
                  <a:pt x="403" y="534"/>
                  <a:pt x="394" y="547"/>
                </a:cubicBezTo>
                <a:cubicBezTo>
                  <a:pt x="393" y="548"/>
                  <a:pt x="392" y="550"/>
                  <a:pt x="391" y="552"/>
                </a:cubicBezTo>
                <a:cubicBezTo>
                  <a:pt x="381" y="566"/>
                  <a:pt x="372" y="581"/>
                  <a:pt x="364" y="597"/>
                </a:cubicBezTo>
                <a:cubicBezTo>
                  <a:pt x="363" y="597"/>
                  <a:pt x="363" y="598"/>
                  <a:pt x="363" y="598"/>
                </a:cubicBezTo>
                <a:cubicBezTo>
                  <a:pt x="336" y="647"/>
                  <a:pt x="317" y="699"/>
                  <a:pt x="305" y="754"/>
                </a:cubicBezTo>
                <a:cubicBezTo>
                  <a:pt x="305" y="758"/>
                  <a:pt x="304" y="763"/>
                  <a:pt x="303" y="767"/>
                </a:cubicBezTo>
                <a:cubicBezTo>
                  <a:pt x="300" y="781"/>
                  <a:pt x="298" y="794"/>
                  <a:pt x="297" y="807"/>
                </a:cubicBezTo>
                <a:cubicBezTo>
                  <a:pt x="296" y="813"/>
                  <a:pt x="296" y="819"/>
                  <a:pt x="295" y="825"/>
                </a:cubicBezTo>
                <a:cubicBezTo>
                  <a:pt x="295" y="830"/>
                  <a:pt x="294" y="835"/>
                  <a:pt x="294" y="839"/>
                </a:cubicBezTo>
                <a:cubicBezTo>
                  <a:pt x="74" y="839"/>
                  <a:pt x="74" y="839"/>
                  <a:pt x="74" y="839"/>
                </a:cubicBezTo>
                <a:cubicBezTo>
                  <a:pt x="83" y="651"/>
                  <a:pt x="156" y="474"/>
                  <a:pt x="283" y="334"/>
                </a:cubicBezTo>
                <a:close/>
                <a:moveTo>
                  <a:pt x="74" y="912"/>
                </a:moveTo>
                <a:cubicBezTo>
                  <a:pt x="294" y="912"/>
                  <a:pt x="294" y="912"/>
                  <a:pt x="294" y="912"/>
                </a:cubicBezTo>
                <a:cubicBezTo>
                  <a:pt x="294" y="917"/>
                  <a:pt x="295" y="922"/>
                  <a:pt x="295" y="927"/>
                </a:cubicBezTo>
                <a:cubicBezTo>
                  <a:pt x="296" y="933"/>
                  <a:pt x="296" y="939"/>
                  <a:pt x="297" y="945"/>
                </a:cubicBezTo>
                <a:cubicBezTo>
                  <a:pt x="298" y="958"/>
                  <a:pt x="300" y="971"/>
                  <a:pt x="303" y="984"/>
                </a:cubicBezTo>
                <a:cubicBezTo>
                  <a:pt x="304" y="989"/>
                  <a:pt x="305" y="993"/>
                  <a:pt x="305" y="998"/>
                </a:cubicBezTo>
                <a:cubicBezTo>
                  <a:pt x="317" y="1052"/>
                  <a:pt x="336" y="1105"/>
                  <a:pt x="363" y="1154"/>
                </a:cubicBezTo>
                <a:cubicBezTo>
                  <a:pt x="363" y="1154"/>
                  <a:pt x="363" y="1154"/>
                  <a:pt x="363" y="1155"/>
                </a:cubicBezTo>
                <a:cubicBezTo>
                  <a:pt x="372" y="1170"/>
                  <a:pt x="381" y="1185"/>
                  <a:pt x="391" y="1200"/>
                </a:cubicBezTo>
                <a:cubicBezTo>
                  <a:pt x="392" y="1202"/>
                  <a:pt x="393" y="1203"/>
                  <a:pt x="394" y="1205"/>
                </a:cubicBezTo>
                <a:cubicBezTo>
                  <a:pt x="403" y="1218"/>
                  <a:pt x="413" y="1231"/>
                  <a:pt x="423" y="1244"/>
                </a:cubicBezTo>
                <a:cubicBezTo>
                  <a:pt x="425" y="1246"/>
                  <a:pt x="427" y="1248"/>
                  <a:pt x="428" y="1249"/>
                </a:cubicBezTo>
                <a:cubicBezTo>
                  <a:pt x="432" y="1254"/>
                  <a:pt x="435" y="1258"/>
                  <a:pt x="438" y="1262"/>
                </a:cubicBezTo>
                <a:cubicBezTo>
                  <a:pt x="283" y="1417"/>
                  <a:pt x="283" y="1417"/>
                  <a:pt x="283" y="1417"/>
                </a:cubicBezTo>
                <a:cubicBezTo>
                  <a:pt x="156" y="1278"/>
                  <a:pt x="83" y="1101"/>
                  <a:pt x="74" y="9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0" name="Freeform 210"/>
          <p:cNvSpPr>
            <a:spLocks noEditPoints="1"/>
          </p:cNvSpPr>
          <p:nvPr/>
        </p:nvSpPr>
        <p:spPr bwMode="auto">
          <a:xfrm>
            <a:off x="19627683" y="9482296"/>
            <a:ext cx="848084" cy="830400"/>
          </a:xfrm>
          <a:custGeom>
            <a:avLst/>
            <a:gdLst>
              <a:gd name="T0" fmla="*/ 1536 w 1792"/>
              <a:gd name="T1" fmla="*/ 219 h 1755"/>
              <a:gd name="T2" fmla="*/ 1225 w 1792"/>
              <a:gd name="T3" fmla="*/ 36 h 1755"/>
              <a:gd name="T4" fmla="*/ 1152 w 1792"/>
              <a:gd name="T5" fmla="*/ 109 h 1755"/>
              <a:gd name="T6" fmla="*/ 352 w 1792"/>
              <a:gd name="T7" fmla="*/ 0 h 1755"/>
              <a:gd name="T8" fmla="*/ 110 w 1792"/>
              <a:gd name="T9" fmla="*/ 109 h 1755"/>
              <a:gd name="T10" fmla="*/ 1077 w 1792"/>
              <a:gd name="T11" fmla="*/ 1499 h 1755"/>
              <a:gd name="T12" fmla="*/ 1188 w 1792"/>
              <a:gd name="T13" fmla="*/ 329 h 1755"/>
              <a:gd name="T14" fmla="*/ 1152 w 1792"/>
              <a:gd name="T15" fmla="*/ 365 h 1755"/>
              <a:gd name="T16" fmla="*/ 384 w 1792"/>
              <a:gd name="T17" fmla="*/ 365 h 1755"/>
              <a:gd name="T18" fmla="*/ 347 w 1792"/>
              <a:gd name="T19" fmla="*/ 329 h 1755"/>
              <a:gd name="T20" fmla="*/ 315 w 1792"/>
              <a:gd name="T21" fmla="*/ 182 h 1755"/>
              <a:gd name="T22" fmla="*/ 347 w 1792"/>
              <a:gd name="T23" fmla="*/ 475 h 1755"/>
              <a:gd name="T24" fmla="*/ 388 w 1792"/>
              <a:gd name="T25" fmla="*/ 182 h 1755"/>
              <a:gd name="T26" fmla="*/ 1079 w 1792"/>
              <a:gd name="T27" fmla="*/ 365 h 1755"/>
              <a:gd name="T28" fmla="*/ 1225 w 1792"/>
              <a:gd name="T29" fmla="*/ 262 h 1755"/>
              <a:gd name="T30" fmla="*/ 1463 w 1792"/>
              <a:gd name="T31" fmla="*/ 219 h 1755"/>
              <a:gd name="T32" fmla="*/ 73 w 1792"/>
              <a:gd name="T33" fmla="*/ 219 h 1755"/>
              <a:gd name="T34" fmla="*/ 73 w 1792"/>
              <a:gd name="T35" fmla="*/ 621 h 1755"/>
              <a:gd name="T36" fmla="*/ 1426 w 1792"/>
              <a:gd name="T37" fmla="*/ 1024 h 1755"/>
              <a:gd name="T38" fmla="*/ 1463 w 1792"/>
              <a:gd name="T39" fmla="*/ 1679 h 1755"/>
              <a:gd name="T40" fmla="*/ 1390 w 1792"/>
              <a:gd name="T41" fmla="*/ 1679 h 1755"/>
              <a:gd name="T42" fmla="*/ 1207 w 1792"/>
              <a:gd name="T43" fmla="*/ 1353 h 1755"/>
              <a:gd name="T44" fmla="*/ 1390 w 1792"/>
              <a:gd name="T45" fmla="*/ 1170 h 1755"/>
              <a:gd name="T46" fmla="*/ 1716 w 1792"/>
              <a:gd name="T47" fmla="*/ 1353 h 1755"/>
              <a:gd name="T48" fmla="*/ 1716 w 1792"/>
              <a:gd name="T49" fmla="*/ 1426 h 1755"/>
              <a:gd name="T50" fmla="*/ 1565 w 1792"/>
              <a:gd name="T51" fmla="*/ 1514 h 1755"/>
              <a:gd name="T52" fmla="*/ 1390 w 1792"/>
              <a:gd name="T53" fmla="*/ 1243 h 1755"/>
              <a:gd name="T54" fmla="*/ 292 w 1792"/>
              <a:gd name="T55" fmla="*/ 768 h 1755"/>
              <a:gd name="T56" fmla="*/ 292 w 1792"/>
              <a:gd name="T57" fmla="*/ 841 h 1755"/>
              <a:gd name="T58" fmla="*/ 585 w 1792"/>
              <a:gd name="T59" fmla="*/ 768 h 1755"/>
              <a:gd name="T60" fmla="*/ 512 w 1792"/>
              <a:gd name="T61" fmla="*/ 768 h 1755"/>
              <a:gd name="T62" fmla="*/ 804 w 1792"/>
              <a:gd name="T63" fmla="*/ 841 h 1755"/>
              <a:gd name="T64" fmla="*/ 951 w 1792"/>
              <a:gd name="T65" fmla="*/ 768 h 1755"/>
              <a:gd name="T66" fmla="*/ 951 w 1792"/>
              <a:gd name="T67" fmla="*/ 841 h 1755"/>
              <a:gd name="T68" fmla="*/ 1170 w 1792"/>
              <a:gd name="T69" fmla="*/ 841 h 1755"/>
              <a:gd name="T70" fmla="*/ 1243 w 1792"/>
              <a:gd name="T71" fmla="*/ 841 h 1755"/>
              <a:gd name="T72" fmla="*/ 366 w 1792"/>
              <a:gd name="T73" fmla="*/ 1060 h 1755"/>
              <a:gd name="T74" fmla="*/ 512 w 1792"/>
              <a:gd name="T75" fmla="*/ 987 h 1755"/>
              <a:gd name="T76" fmla="*/ 512 w 1792"/>
              <a:gd name="T77" fmla="*/ 1060 h 1755"/>
              <a:gd name="T78" fmla="*/ 804 w 1792"/>
              <a:gd name="T79" fmla="*/ 987 h 1755"/>
              <a:gd name="T80" fmla="*/ 731 w 1792"/>
              <a:gd name="T81" fmla="*/ 987 h 1755"/>
              <a:gd name="T82" fmla="*/ 1024 w 1792"/>
              <a:gd name="T83" fmla="*/ 1060 h 1755"/>
              <a:gd name="T84" fmla="*/ 292 w 1792"/>
              <a:gd name="T85" fmla="*/ 1206 h 1755"/>
              <a:gd name="T86" fmla="*/ 292 w 1792"/>
              <a:gd name="T87" fmla="*/ 1280 h 1755"/>
              <a:gd name="T88" fmla="*/ 585 w 1792"/>
              <a:gd name="T89" fmla="*/ 1206 h 1755"/>
              <a:gd name="T90" fmla="*/ 512 w 1792"/>
              <a:gd name="T91" fmla="*/ 1206 h 1755"/>
              <a:gd name="T92" fmla="*/ 804 w 1792"/>
              <a:gd name="T93" fmla="*/ 1280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92" h="1755">
                <a:moveTo>
                  <a:pt x="1792" y="1389"/>
                </a:moveTo>
                <a:cubicBezTo>
                  <a:pt x="1792" y="1226"/>
                  <a:pt x="1684" y="1087"/>
                  <a:pt x="1536" y="1040"/>
                </a:cubicBezTo>
                <a:cubicBezTo>
                  <a:pt x="1536" y="219"/>
                  <a:pt x="1536" y="219"/>
                  <a:pt x="1536" y="219"/>
                </a:cubicBezTo>
                <a:cubicBezTo>
                  <a:pt x="1536" y="159"/>
                  <a:pt x="1487" y="109"/>
                  <a:pt x="1426" y="109"/>
                </a:cubicBezTo>
                <a:cubicBezTo>
                  <a:pt x="1225" y="109"/>
                  <a:pt x="1225" y="109"/>
                  <a:pt x="1225" y="109"/>
                </a:cubicBezTo>
                <a:cubicBezTo>
                  <a:pt x="1225" y="36"/>
                  <a:pt x="1225" y="36"/>
                  <a:pt x="1225" y="36"/>
                </a:cubicBezTo>
                <a:cubicBezTo>
                  <a:pt x="1225" y="16"/>
                  <a:pt x="1209" y="0"/>
                  <a:pt x="1188" y="0"/>
                </a:cubicBezTo>
                <a:cubicBezTo>
                  <a:pt x="1168" y="0"/>
                  <a:pt x="1152" y="16"/>
                  <a:pt x="1152" y="36"/>
                </a:cubicBezTo>
                <a:cubicBezTo>
                  <a:pt x="1152" y="109"/>
                  <a:pt x="1152" y="109"/>
                  <a:pt x="1152" y="109"/>
                </a:cubicBezTo>
                <a:cubicBezTo>
                  <a:pt x="388" y="109"/>
                  <a:pt x="388" y="109"/>
                  <a:pt x="388" y="109"/>
                </a:cubicBezTo>
                <a:cubicBezTo>
                  <a:pt x="388" y="36"/>
                  <a:pt x="388" y="36"/>
                  <a:pt x="388" y="36"/>
                </a:cubicBezTo>
                <a:cubicBezTo>
                  <a:pt x="388" y="16"/>
                  <a:pt x="372" y="0"/>
                  <a:pt x="352" y="0"/>
                </a:cubicBezTo>
                <a:cubicBezTo>
                  <a:pt x="332" y="0"/>
                  <a:pt x="315" y="16"/>
                  <a:pt x="315" y="36"/>
                </a:cubicBezTo>
                <a:cubicBezTo>
                  <a:pt x="315" y="109"/>
                  <a:pt x="315" y="109"/>
                  <a:pt x="315" y="109"/>
                </a:cubicBezTo>
                <a:cubicBezTo>
                  <a:pt x="110" y="109"/>
                  <a:pt x="110" y="109"/>
                  <a:pt x="110" y="109"/>
                </a:cubicBezTo>
                <a:cubicBezTo>
                  <a:pt x="49" y="109"/>
                  <a:pt x="0" y="159"/>
                  <a:pt x="0" y="219"/>
                </a:cubicBezTo>
                <a:cubicBezTo>
                  <a:pt x="0" y="1499"/>
                  <a:pt x="0" y="1499"/>
                  <a:pt x="0" y="1499"/>
                </a:cubicBezTo>
                <a:cubicBezTo>
                  <a:pt x="1077" y="1499"/>
                  <a:pt x="1077" y="1499"/>
                  <a:pt x="1077" y="1499"/>
                </a:cubicBezTo>
                <a:cubicBezTo>
                  <a:pt x="1124" y="1647"/>
                  <a:pt x="1263" y="1755"/>
                  <a:pt x="1426" y="1755"/>
                </a:cubicBezTo>
                <a:cubicBezTo>
                  <a:pt x="1628" y="1755"/>
                  <a:pt x="1792" y="1591"/>
                  <a:pt x="1792" y="1389"/>
                </a:cubicBezTo>
                <a:close/>
                <a:moveTo>
                  <a:pt x="1188" y="329"/>
                </a:moveTo>
                <a:cubicBezTo>
                  <a:pt x="1209" y="329"/>
                  <a:pt x="1225" y="345"/>
                  <a:pt x="1225" y="365"/>
                </a:cubicBezTo>
                <a:cubicBezTo>
                  <a:pt x="1225" y="385"/>
                  <a:pt x="1209" y="402"/>
                  <a:pt x="1188" y="402"/>
                </a:cubicBezTo>
                <a:cubicBezTo>
                  <a:pt x="1168" y="402"/>
                  <a:pt x="1152" y="385"/>
                  <a:pt x="1152" y="365"/>
                </a:cubicBezTo>
                <a:cubicBezTo>
                  <a:pt x="1152" y="345"/>
                  <a:pt x="1168" y="329"/>
                  <a:pt x="1188" y="329"/>
                </a:cubicBezTo>
                <a:close/>
                <a:moveTo>
                  <a:pt x="347" y="329"/>
                </a:moveTo>
                <a:cubicBezTo>
                  <a:pt x="368" y="329"/>
                  <a:pt x="384" y="345"/>
                  <a:pt x="384" y="365"/>
                </a:cubicBezTo>
                <a:cubicBezTo>
                  <a:pt x="384" y="385"/>
                  <a:pt x="368" y="402"/>
                  <a:pt x="347" y="402"/>
                </a:cubicBezTo>
                <a:cubicBezTo>
                  <a:pt x="327" y="402"/>
                  <a:pt x="311" y="385"/>
                  <a:pt x="311" y="365"/>
                </a:cubicBezTo>
                <a:cubicBezTo>
                  <a:pt x="311" y="345"/>
                  <a:pt x="327" y="329"/>
                  <a:pt x="347" y="329"/>
                </a:cubicBezTo>
                <a:close/>
                <a:moveTo>
                  <a:pt x="73" y="219"/>
                </a:moveTo>
                <a:cubicBezTo>
                  <a:pt x="73" y="199"/>
                  <a:pt x="89" y="182"/>
                  <a:pt x="110" y="182"/>
                </a:cubicBezTo>
                <a:cubicBezTo>
                  <a:pt x="315" y="182"/>
                  <a:pt x="315" y="182"/>
                  <a:pt x="315" y="182"/>
                </a:cubicBezTo>
                <a:cubicBezTo>
                  <a:pt x="315" y="261"/>
                  <a:pt x="315" y="261"/>
                  <a:pt x="315" y="261"/>
                </a:cubicBezTo>
                <a:cubicBezTo>
                  <a:pt x="270" y="275"/>
                  <a:pt x="238" y="316"/>
                  <a:pt x="238" y="365"/>
                </a:cubicBezTo>
                <a:cubicBezTo>
                  <a:pt x="238" y="426"/>
                  <a:pt x="287" y="475"/>
                  <a:pt x="347" y="475"/>
                </a:cubicBezTo>
                <a:cubicBezTo>
                  <a:pt x="408" y="475"/>
                  <a:pt x="457" y="426"/>
                  <a:pt x="457" y="365"/>
                </a:cubicBezTo>
                <a:cubicBezTo>
                  <a:pt x="457" y="319"/>
                  <a:pt x="429" y="280"/>
                  <a:pt x="388" y="264"/>
                </a:cubicBezTo>
                <a:cubicBezTo>
                  <a:pt x="388" y="182"/>
                  <a:pt x="388" y="182"/>
                  <a:pt x="388" y="182"/>
                </a:cubicBezTo>
                <a:cubicBezTo>
                  <a:pt x="1152" y="182"/>
                  <a:pt x="1152" y="182"/>
                  <a:pt x="1152" y="182"/>
                </a:cubicBezTo>
                <a:cubicBezTo>
                  <a:pt x="1152" y="262"/>
                  <a:pt x="1152" y="262"/>
                  <a:pt x="1152" y="262"/>
                </a:cubicBezTo>
                <a:cubicBezTo>
                  <a:pt x="1109" y="277"/>
                  <a:pt x="1079" y="318"/>
                  <a:pt x="1079" y="365"/>
                </a:cubicBezTo>
                <a:cubicBezTo>
                  <a:pt x="1079" y="426"/>
                  <a:pt x="1128" y="475"/>
                  <a:pt x="1188" y="475"/>
                </a:cubicBezTo>
                <a:cubicBezTo>
                  <a:pt x="1249" y="475"/>
                  <a:pt x="1298" y="426"/>
                  <a:pt x="1298" y="365"/>
                </a:cubicBezTo>
                <a:cubicBezTo>
                  <a:pt x="1298" y="318"/>
                  <a:pt x="1268" y="277"/>
                  <a:pt x="1225" y="262"/>
                </a:cubicBezTo>
                <a:cubicBezTo>
                  <a:pt x="1225" y="182"/>
                  <a:pt x="1225" y="182"/>
                  <a:pt x="1225" y="182"/>
                </a:cubicBezTo>
                <a:cubicBezTo>
                  <a:pt x="1426" y="182"/>
                  <a:pt x="1426" y="182"/>
                  <a:pt x="1426" y="182"/>
                </a:cubicBezTo>
                <a:cubicBezTo>
                  <a:pt x="1446" y="182"/>
                  <a:pt x="1463" y="199"/>
                  <a:pt x="1463" y="219"/>
                </a:cubicBezTo>
                <a:cubicBezTo>
                  <a:pt x="1463" y="548"/>
                  <a:pt x="1463" y="548"/>
                  <a:pt x="1463" y="548"/>
                </a:cubicBezTo>
                <a:cubicBezTo>
                  <a:pt x="73" y="548"/>
                  <a:pt x="73" y="548"/>
                  <a:pt x="73" y="548"/>
                </a:cubicBezTo>
                <a:lnTo>
                  <a:pt x="73" y="219"/>
                </a:lnTo>
                <a:close/>
                <a:moveTo>
                  <a:pt x="1062" y="1426"/>
                </a:moveTo>
                <a:cubicBezTo>
                  <a:pt x="73" y="1426"/>
                  <a:pt x="73" y="1426"/>
                  <a:pt x="73" y="1426"/>
                </a:cubicBezTo>
                <a:cubicBezTo>
                  <a:pt x="73" y="621"/>
                  <a:pt x="73" y="621"/>
                  <a:pt x="73" y="621"/>
                </a:cubicBezTo>
                <a:cubicBezTo>
                  <a:pt x="1463" y="621"/>
                  <a:pt x="1463" y="621"/>
                  <a:pt x="1463" y="621"/>
                </a:cubicBezTo>
                <a:cubicBezTo>
                  <a:pt x="1463" y="1025"/>
                  <a:pt x="1463" y="1025"/>
                  <a:pt x="1463" y="1025"/>
                </a:cubicBezTo>
                <a:cubicBezTo>
                  <a:pt x="1451" y="1024"/>
                  <a:pt x="1439" y="1024"/>
                  <a:pt x="1426" y="1024"/>
                </a:cubicBezTo>
                <a:cubicBezTo>
                  <a:pt x="1225" y="1024"/>
                  <a:pt x="1060" y="1188"/>
                  <a:pt x="1060" y="1389"/>
                </a:cubicBezTo>
                <a:cubicBezTo>
                  <a:pt x="1060" y="1402"/>
                  <a:pt x="1061" y="1414"/>
                  <a:pt x="1062" y="1426"/>
                </a:cubicBezTo>
                <a:close/>
                <a:moveTo>
                  <a:pt x="1463" y="1679"/>
                </a:moveTo>
                <a:cubicBezTo>
                  <a:pt x="1463" y="1609"/>
                  <a:pt x="1463" y="1609"/>
                  <a:pt x="1463" y="1609"/>
                </a:cubicBezTo>
                <a:cubicBezTo>
                  <a:pt x="1390" y="1609"/>
                  <a:pt x="1390" y="1609"/>
                  <a:pt x="1390" y="1609"/>
                </a:cubicBezTo>
                <a:cubicBezTo>
                  <a:pt x="1390" y="1679"/>
                  <a:pt x="1390" y="1679"/>
                  <a:pt x="1390" y="1679"/>
                </a:cubicBezTo>
                <a:cubicBezTo>
                  <a:pt x="1258" y="1663"/>
                  <a:pt x="1153" y="1558"/>
                  <a:pt x="1136" y="1426"/>
                </a:cubicBezTo>
                <a:cubicBezTo>
                  <a:pt x="1207" y="1426"/>
                  <a:pt x="1207" y="1426"/>
                  <a:pt x="1207" y="1426"/>
                </a:cubicBezTo>
                <a:cubicBezTo>
                  <a:pt x="1207" y="1353"/>
                  <a:pt x="1207" y="1353"/>
                  <a:pt x="1207" y="1353"/>
                </a:cubicBezTo>
                <a:cubicBezTo>
                  <a:pt x="1136" y="1353"/>
                  <a:pt x="1136" y="1353"/>
                  <a:pt x="1136" y="1353"/>
                </a:cubicBezTo>
                <a:cubicBezTo>
                  <a:pt x="1153" y="1221"/>
                  <a:pt x="1258" y="1116"/>
                  <a:pt x="1390" y="1099"/>
                </a:cubicBezTo>
                <a:cubicBezTo>
                  <a:pt x="1390" y="1170"/>
                  <a:pt x="1390" y="1170"/>
                  <a:pt x="1390" y="1170"/>
                </a:cubicBezTo>
                <a:cubicBezTo>
                  <a:pt x="1463" y="1170"/>
                  <a:pt x="1463" y="1170"/>
                  <a:pt x="1463" y="1170"/>
                </a:cubicBezTo>
                <a:cubicBezTo>
                  <a:pt x="1463" y="1099"/>
                  <a:pt x="1463" y="1099"/>
                  <a:pt x="1463" y="1099"/>
                </a:cubicBezTo>
                <a:cubicBezTo>
                  <a:pt x="1595" y="1116"/>
                  <a:pt x="1700" y="1221"/>
                  <a:pt x="1716" y="1353"/>
                </a:cubicBezTo>
                <a:cubicBezTo>
                  <a:pt x="1646" y="1353"/>
                  <a:pt x="1646" y="1353"/>
                  <a:pt x="1646" y="1353"/>
                </a:cubicBezTo>
                <a:cubicBezTo>
                  <a:pt x="1646" y="1426"/>
                  <a:pt x="1646" y="1426"/>
                  <a:pt x="1646" y="1426"/>
                </a:cubicBezTo>
                <a:cubicBezTo>
                  <a:pt x="1716" y="1426"/>
                  <a:pt x="1716" y="1426"/>
                  <a:pt x="1716" y="1426"/>
                </a:cubicBezTo>
                <a:cubicBezTo>
                  <a:pt x="1700" y="1558"/>
                  <a:pt x="1595" y="1663"/>
                  <a:pt x="1463" y="1679"/>
                </a:cubicBezTo>
                <a:close/>
                <a:moveTo>
                  <a:pt x="1463" y="1377"/>
                </a:moveTo>
                <a:cubicBezTo>
                  <a:pt x="1565" y="1514"/>
                  <a:pt x="1565" y="1514"/>
                  <a:pt x="1565" y="1514"/>
                </a:cubicBezTo>
                <a:cubicBezTo>
                  <a:pt x="1507" y="1558"/>
                  <a:pt x="1507" y="1558"/>
                  <a:pt x="1507" y="1558"/>
                </a:cubicBezTo>
                <a:cubicBezTo>
                  <a:pt x="1390" y="1401"/>
                  <a:pt x="1390" y="1401"/>
                  <a:pt x="1390" y="1401"/>
                </a:cubicBezTo>
                <a:cubicBezTo>
                  <a:pt x="1390" y="1243"/>
                  <a:pt x="1390" y="1243"/>
                  <a:pt x="1390" y="1243"/>
                </a:cubicBezTo>
                <a:cubicBezTo>
                  <a:pt x="1463" y="1243"/>
                  <a:pt x="1463" y="1243"/>
                  <a:pt x="1463" y="1243"/>
                </a:cubicBezTo>
                <a:lnTo>
                  <a:pt x="1463" y="1377"/>
                </a:lnTo>
                <a:close/>
                <a:moveTo>
                  <a:pt x="292" y="768"/>
                </a:moveTo>
                <a:cubicBezTo>
                  <a:pt x="366" y="768"/>
                  <a:pt x="366" y="768"/>
                  <a:pt x="366" y="768"/>
                </a:cubicBezTo>
                <a:cubicBezTo>
                  <a:pt x="366" y="841"/>
                  <a:pt x="366" y="841"/>
                  <a:pt x="366" y="841"/>
                </a:cubicBezTo>
                <a:cubicBezTo>
                  <a:pt x="292" y="841"/>
                  <a:pt x="292" y="841"/>
                  <a:pt x="292" y="841"/>
                </a:cubicBezTo>
                <a:lnTo>
                  <a:pt x="292" y="768"/>
                </a:lnTo>
                <a:close/>
                <a:moveTo>
                  <a:pt x="512" y="768"/>
                </a:moveTo>
                <a:cubicBezTo>
                  <a:pt x="585" y="768"/>
                  <a:pt x="585" y="768"/>
                  <a:pt x="585" y="768"/>
                </a:cubicBezTo>
                <a:cubicBezTo>
                  <a:pt x="585" y="841"/>
                  <a:pt x="585" y="841"/>
                  <a:pt x="585" y="841"/>
                </a:cubicBezTo>
                <a:cubicBezTo>
                  <a:pt x="512" y="841"/>
                  <a:pt x="512" y="841"/>
                  <a:pt x="512" y="841"/>
                </a:cubicBezTo>
                <a:lnTo>
                  <a:pt x="512" y="768"/>
                </a:lnTo>
                <a:close/>
                <a:moveTo>
                  <a:pt x="731" y="768"/>
                </a:moveTo>
                <a:cubicBezTo>
                  <a:pt x="804" y="768"/>
                  <a:pt x="804" y="768"/>
                  <a:pt x="804" y="768"/>
                </a:cubicBezTo>
                <a:cubicBezTo>
                  <a:pt x="804" y="841"/>
                  <a:pt x="804" y="841"/>
                  <a:pt x="804" y="841"/>
                </a:cubicBezTo>
                <a:cubicBezTo>
                  <a:pt x="731" y="841"/>
                  <a:pt x="731" y="841"/>
                  <a:pt x="731" y="841"/>
                </a:cubicBezTo>
                <a:lnTo>
                  <a:pt x="731" y="768"/>
                </a:lnTo>
                <a:close/>
                <a:moveTo>
                  <a:pt x="951" y="768"/>
                </a:moveTo>
                <a:cubicBezTo>
                  <a:pt x="1024" y="768"/>
                  <a:pt x="1024" y="768"/>
                  <a:pt x="1024" y="768"/>
                </a:cubicBezTo>
                <a:cubicBezTo>
                  <a:pt x="1024" y="841"/>
                  <a:pt x="1024" y="841"/>
                  <a:pt x="1024" y="841"/>
                </a:cubicBezTo>
                <a:cubicBezTo>
                  <a:pt x="951" y="841"/>
                  <a:pt x="951" y="841"/>
                  <a:pt x="951" y="841"/>
                </a:cubicBezTo>
                <a:lnTo>
                  <a:pt x="951" y="768"/>
                </a:lnTo>
                <a:close/>
                <a:moveTo>
                  <a:pt x="1243" y="841"/>
                </a:moveTo>
                <a:cubicBezTo>
                  <a:pt x="1170" y="841"/>
                  <a:pt x="1170" y="841"/>
                  <a:pt x="1170" y="841"/>
                </a:cubicBezTo>
                <a:cubicBezTo>
                  <a:pt x="1170" y="768"/>
                  <a:pt x="1170" y="768"/>
                  <a:pt x="1170" y="768"/>
                </a:cubicBezTo>
                <a:cubicBezTo>
                  <a:pt x="1243" y="768"/>
                  <a:pt x="1243" y="768"/>
                  <a:pt x="1243" y="768"/>
                </a:cubicBezTo>
                <a:lnTo>
                  <a:pt x="1243" y="841"/>
                </a:lnTo>
                <a:close/>
                <a:moveTo>
                  <a:pt x="292" y="987"/>
                </a:moveTo>
                <a:cubicBezTo>
                  <a:pt x="366" y="987"/>
                  <a:pt x="366" y="987"/>
                  <a:pt x="366" y="987"/>
                </a:cubicBezTo>
                <a:cubicBezTo>
                  <a:pt x="366" y="1060"/>
                  <a:pt x="366" y="1060"/>
                  <a:pt x="366" y="1060"/>
                </a:cubicBezTo>
                <a:cubicBezTo>
                  <a:pt x="292" y="1060"/>
                  <a:pt x="292" y="1060"/>
                  <a:pt x="292" y="1060"/>
                </a:cubicBezTo>
                <a:lnTo>
                  <a:pt x="292" y="987"/>
                </a:lnTo>
                <a:close/>
                <a:moveTo>
                  <a:pt x="512" y="987"/>
                </a:moveTo>
                <a:cubicBezTo>
                  <a:pt x="585" y="987"/>
                  <a:pt x="585" y="987"/>
                  <a:pt x="585" y="987"/>
                </a:cubicBezTo>
                <a:cubicBezTo>
                  <a:pt x="585" y="1060"/>
                  <a:pt x="585" y="1060"/>
                  <a:pt x="585" y="1060"/>
                </a:cubicBezTo>
                <a:cubicBezTo>
                  <a:pt x="512" y="1060"/>
                  <a:pt x="512" y="1060"/>
                  <a:pt x="512" y="1060"/>
                </a:cubicBezTo>
                <a:lnTo>
                  <a:pt x="512" y="987"/>
                </a:lnTo>
                <a:close/>
                <a:moveTo>
                  <a:pt x="731" y="987"/>
                </a:moveTo>
                <a:cubicBezTo>
                  <a:pt x="804" y="987"/>
                  <a:pt x="804" y="987"/>
                  <a:pt x="804" y="987"/>
                </a:cubicBezTo>
                <a:cubicBezTo>
                  <a:pt x="804" y="1060"/>
                  <a:pt x="804" y="1060"/>
                  <a:pt x="804" y="1060"/>
                </a:cubicBezTo>
                <a:cubicBezTo>
                  <a:pt x="731" y="1060"/>
                  <a:pt x="731" y="1060"/>
                  <a:pt x="731" y="1060"/>
                </a:cubicBezTo>
                <a:lnTo>
                  <a:pt x="731" y="987"/>
                </a:lnTo>
                <a:close/>
                <a:moveTo>
                  <a:pt x="951" y="987"/>
                </a:moveTo>
                <a:cubicBezTo>
                  <a:pt x="1024" y="987"/>
                  <a:pt x="1024" y="987"/>
                  <a:pt x="1024" y="987"/>
                </a:cubicBezTo>
                <a:cubicBezTo>
                  <a:pt x="1024" y="1060"/>
                  <a:pt x="1024" y="1060"/>
                  <a:pt x="1024" y="1060"/>
                </a:cubicBezTo>
                <a:cubicBezTo>
                  <a:pt x="951" y="1060"/>
                  <a:pt x="951" y="1060"/>
                  <a:pt x="951" y="1060"/>
                </a:cubicBezTo>
                <a:lnTo>
                  <a:pt x="951" y="987"/>
                </a:lnTo>
                <a:close/>
                <a:moveTo>
                  <a:pt x="292" y="1206"/>
                </a:moveTo>
                <a:cubicBezTo>
                  <a:pt x="366" y="1206"/>
                  <a:pt x="366" y="1206"/>
                  <a:pt x="366" y="1206"/>
                </a:cubicBezTo>
                <a:cubicBezTo>
                  <a:pt x="366" y="1280"/>
                  <a:pt x="366" y="1280"/>
                  <a:pt x="366" y="1280"/>
                </a:cubicBezTo>
                <a:cubicBezTo>
                  <a:pt x="292" y="1280"/>
                  <a:pt x="292" y="1280"/>
                  <a:pt x="292" y="1280"/>
                </a:cubicBezTo>
                <a:lnTo>
                  <a:pt x="292" y="1206"/>
                </a:lnTo>
                <a:close/>
                <a:moveTo>
                  <a:pt x="512" y="1206"/>
                </a:moveTo>
                <a:cubicBezTo>
                  <a:pt x="585" y="1206"/>
                  <a:pt x="585" y="1206"/>
                  <a:pt x="585" y="1206"/>
                </a:cubicBezTo>
                <a:cubicBezTo>
                  <a:pt x="585" y="1280"/>
                  <a:pt x="585" y="1280"/>
                  <a:pt x="585" y="1280"/>
                </a:cubicBezTo>
                <a:cubicBezTo>
                  <a:pt x="512" y="1280"/>
                  <a:pt x="512" y="1280"/>
                  <a:pt x="512" y="1280"/>
                </a:cubicBezTo>
                <a:lnTo>
                  <a:pt x="512" y="1206"/>
                </a:lnTo>
                <a:close/>
                <a:moveTo>
                  <a:pt x="731" y="1206"/>
                </a:moveTo>
                <a:cubicBezTo>
                  <a:pt x="804" y="1206"/>
                  <a:pt x="804" y="1206"/>
                  <a:pt x="804" y="1206"/>
                </a:cubicBezTo>
                <a:cubicBezTo>
                  <a:pt x="804" y="1280"/>
                  <a:pt x="804" y="1280"/>
                  <a:pt x="804" y="1280"/>
                </a:cubicBezTo>
                <a:cubicBezTo>
                  <a:pt x="731" y="1280"/>
                  <a:pt x="731" y="1280"/>
                  <a:pt x="731" y="1280"/>
                </a:cubicBezTo>
                <a:lnTo>
                  <a:pt x="731" y="12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1" name="Freeform 221"/>
          <p:cNvSpPr>
            <a:spLocks noEditPoints="1"/>
          </p:cNvSpPr>
          <p:nvPr/>
        </p:nvSpPr>
        <p:spPr bwMode="auto">
          <a:xfrm>
            <a:off x="10681391" y="9482006"/>
            <a:ext cx="830692" cy="830980"/>
          </a:xfrm>
          <a:custGeom>
            <a:avLst/>
            <a:gdLst>
              <a:gd name="T0" fmla="*/ 878 w 1755"/>
              <a:gd name="T1" fmla="*/ 0 h 1756"/>
              <a:gd name="T2" fmla="*/ 0 w 1755"/>
              <a:gd name="T3" fmla="*/ 878 h 1756"/>
              <a:gd name="T4" fmla="*/ 878 w 1755"/>
              <a:gd name="T5" fmla="*/ 1756 h 1756"/>
              <a:gd name="T6" fmla="*/ 1755 w 1755"/>
              <a:gd name="T7" fmla="*/ 878 h 1756"/>
              <a:gd name="T8" fmla="*/ 878 w 1755"/>
              <a:gd name="T9" fmla="*/ 0 h 1756"/>
              <a:gd name="T10" fmla="*/ 878 w 1755"/>
              <a:gd name="T11" fmla="*/ 1683 h 1756"/>
              <a:gd name="T12" fmla="*/ 73 w 1755"/>
              <a:gd name="T13" fmla="*/ 878 h 1756"/>
              <a:gd name="T14" fmla="*/ 878 w 1755"/>
              <a:gd name="T15" fmla="*/ 73 h 1756"/>
              <a:gd name="T16" fmla="*/ 1682 w 1755"/>
              <a:gd name="T17" fmla="*/ 878 h 1756"/>
              <a:gd name="T18" fmla="*/ 878 w 1755"/>
              <a:gd name="T19" fmla="*/ 1683 h 1756"/>
              <a:gd name="T20" fmla="*/ 878 w 1755"/>
              <a:gd name="T21" fmla="*/ 183 h 1756"/>
              <a:gd name="T22" fmla="*/ 183 w 1755"/>
              <a:gd name="T23" fmla="*/ 878 h 1756"/>
              <a:gd name="T24" fmla="*/ 878 w 1755"/>
              <a:gd name="T25" fmla="*/ 1573 h 1756"/>
              <a:gd name="T26" fmla="*/ 1573 w 1755"/>
              <a:gd name="T27" fmla="*/ 878 h 1756"/>
              <a:gd name="T28" fmla="*/ 878 w 1755"/>
              <a:gd name="T29" fmla="*/ 183 h 1756"/>
              <a:gd name="T30" fmla="*/ 1498 w 1755"/>
              <a:gd name="T31" fmla="*/ 911 h 1756"/>
              <a:gd name="T32" fmla="*/ 914 w 1755"/>
              <a:gd name="T33" fmla="*/ 1498 h 1756"/>
              <a:gd name="T34" fmla="*/ 914 w 1755"/>
              <a:gd name="T35" fmla="*/ 1419 h 1756"/>
              <a:gd name="T36" fmla="*/ 841 w 1755"/>
              <a:gd name="T37" fmla="*/ 1419 h 1756"/>
              <a:gd name="T38" fmla="*/ 841 w 1755"/>
              <a:gd name="T39" fmla="*/ 1498 h 1756"/>
              <a:gd name="T40" fmla="*/ 258 w 1755"/>
              <a:gd name="T41" fmla="*/ 911 h 1756"/>
              <a:gd name="T42" fmla="*/ 333 w 1755"/>
              <a:gd name="T43" fmla="*/ 911 h 1756"/>
              <a:gd name="T44" fmla="*/ 333 w 1755"/>
              <a:gd name="T45" fmla="*/ 838 h 1756"/>
              <a:gd name="T46" fmla="*/ 258 w 1755"/>
              <a:gd name="T47" fmla="*/ 838 h 1756"/>
              <a:gd name="T48" fmla="*/ 841 w 1755"/>
              <a:gd name="T49" fmla="*/ 258 h 1756"/>
              <a:gd name="T50" fmla="*/ 841 w 1755"/>
              <a:gd name="T51" fmla="*/ 329 h 1756"/>
              <a:gd name="T52" fmla="*/ 914 w 1755"/>
              <a:gd name="T53" fmla="*/ 329 h 1756"/>
              <a:gd name="T54" fmla="*/ 914 w 1755"/>
              <a:gd name="T55" fmla="*/ 258 h 1756"/>
              <a:gd name="T56" fmla="*/ 1497 w 1755"/>
              <a:gd name="T57" fmla="*/ 838 h 1756"/>
              <a:gd name="T58" fmla="*/ 1423 w 1755"/>
              <a:gd name="T59" fmla="*/ 838 h 1756"/>
              <a:gd name="T60" fmla="*/ 1423 w 1755"/>
              <a:gd name="T61" fmla="*/ 911 h 1756"/>
              <a:gd name="T62" fmla="*/ 1498 w 1755"/>
              <a:gd name="T63" fmla="*/ 911 h 1756"/>
              <a:gd name="T64" fmla="*/ 914 w 1755"/>
              <a:gd name="T65" fmla="*/ 737 h 1756"/>
              <a:gd name="T66" fmla="*/ 914 w 1755"/>
              <a:gd name="T67" fmla="*/ 476 h 1756"/>
              <a:gd name="T68" fmla="*/ 878 w 1755"/>
              <a:gd name="T69" fmla="*/ 439 h 1756"/>
              <a:gd name="T70" fmla="*/ 841 w 1755"/>
              <a:gd name="T71" fmla="*/ 476 h 1756"/>
              <a:gd name="T72" fmla="*/ 841 w 1755"/>
              <a:gd name="T73" fmla="*/ 737 h 1756"/>
              <a:gd name="T74" fmla="*/ 731 w 1755"/>
              <a:gd name="T75" fmla="*/ 878 h 1756"/>
              <a:gd name="T76" fmla="*/ 752 w 1755"/>
              <a:gd name="T77" fmla="*/ 952 h 1756"/>
              <a:gd name="T78" fmla="*/ 523 w 1755"/>
              <a:gd name="T79" fmla="*/ 1181 h 1756"/>
              <a:gd name="T80" fmla="*/ 523 w 1755"/>
              <a:gd name="T81" fmla="*/ 1233 h 1756"/>
              <a:gd name="T82" fmla="*/ 549 w 1755"/>
              <a:gd name="T83" fmla="*/ 1244 h 1756"/>
              <a:gd name="T84" fmla="*/ 574 w 1755"/>
              <a:gd name="T85" fmla="*/ 1233 h 1756"/>
              <a:gd name="T86" fmla="*/ 804 w 1755"/>
              <a:gd name="T87" fmla="*/ 1004 h 1756"/>
              <a:gd name="T88" fmla="*/ 878 w 1755"/>
              <a:gd name="T89" fmla="*/ 1024 h 1756"/>
              <a:gd name="T90" fmla="*/ 1024 w 1755"/>
              <a:gd name="T91" fmla="*/ 878 h 1756"/>
              <a:gd name="T92" fmla="*/ 914 w 1755"/>
              <a:gd name="T93" fmla="*/ 737 h 1756"/>
              <a:gd name="T94" fmla="*/ 878 w 1755"/>
              <a:gd name="T95" fmla="*/ 951 h 1756"/>
              <a:gd name="T96" fmla="*/ 805 w 1755"/>
              <a:gd name="T97" fmla="*/ 878 h 1756"/>
              <a:gd name="T98" fmla="*/ 878 w 1755"/>
              <a:gd name="T99" fmla="*/ 805 h 1756"/>
              <a:gd name="T100" fmla="*/ 878 w 1755"/>
              <a:gd name="T101" fmla="*/ 805 h 1756"/>
              <a:gd name="T102" fmla="*/ 878 w 1755"/>
              <a:gd name="T103" fmla="*/ 805 h 1756"/>
              <a:gd name="T104" fmla="*/ 951 w 1755"/>
              <a:gd name="T105" fmla="*/ 878 h 1756"/>
              <a:gd name="T106" fmla="*/ 878 w 1755"/>
              <a:gd name="T107" fmla="*/ 951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55" h="1756">
                <a:moveTo>
                  <a:pt x="878" y="0"/>
                </a:moveTo>
                <a:cubicBezTo>
                  <a:pt x="394" y="0"/>
                  <a:pt x="0" y="394"/>
                  <a:pt x="0" y="878"/>
                </a:cubicBezTo>
                <a:cubicBezTo>
                  <a:pt x="0" y="1362"/>
                  <a:pt x="394" y="1756"/>
                  <a:pt x="878" y="1756"/>
                </a:cubicBezTo>
                <a:cubicBezTo>
                  <a:pt x="1362" y="1756"/>
                  <a:pt x="1755" y="1362"/>
                  <a:pt x="1755" y="878"/>
                </a:cubicBezTo>
                <a:cubicBezTo>
                  <a:pt x="1755" y="394"/>
                  <a:pt x="1362" y="0"/>
                  <a:pt x="878" y="0"/>
                </a:cubicBezTo>
                <a:close/>
                <a:moveTo>
                  <a:pt x="878" y="1683"/>
                </a:moveTo>
                <a:cubicBezTo>
                  <a:pt x="434" y="1683"/>
                  <a:pt x="73" y="1322"/>
                  <a:pt x="73" y="878"/>
                </a:cubicBezTo>
                <a:cubicBezTo>
                  <a:pt x="73" y="434"/>
                  <a:pt x="434" y="73"/>
                  <a:pt x="878" y="73"/>
                </a:cubicBezTo>
                <a:cubicBezTo>
                  <a:pt x="1321" y="73"/>
                  <a:pt x="1682" y="434"/>
                  <a:pt x="1682" y="878"/>
                </a:cubicBezTo>
                <a:cubicBezTo>
                  <a:pt x="1682" y="1322"/>
                  <a:pt x="1321" y="1683"/>
                  <a:pt x="878" y="1683"/>
                </a:cubicBezTo>
                <a:close/>
                <a:moveTo>
                  <a:pt x="878" y="183"/>
                </a:moveTo>
                <a:cubicBezTo>
                  <a:pt x="495" y="183"/>
                  <a:pt x="183" y="495"/>
                  <a:pt x="183" y="878"/>
                </a:cubicBezTo>
                <a:cubicBezTo>
                  <a:pt x="183" y="1261"/>
                  <a:pt x="495" y="1573"/>
                  <a:pt x="878" y="1573"/>
                </a:cubicBezTo>
                <a:cubicBezTo>
                  <a:pt x="1261" y="1573"/>
                  <a:pt x="1573" y="1261"/>
                  <a:pt x="1573" y="878"/>
                </a:cubicBezTo>
                <a:cubicBezTo>
                  <a:pt x="1573" y="495"/>
                  <a:pt x="1261" y="183"/>
                  <a:pt x="878" y="183"/>
                </a:cubicBezTo>
                <a:close/>
                <a:moveTo>
                  <a:pt x="1498" y="911"/>
                </a:moveTo>
                <a:cubicBezTo>
                  <a:pt x="1481" y="1226"/>
                  <a:pt x="1229" y="1479"/>
                  <a:pt x="914" y="1498"/>
                </a:cubicBezTo>
                <a:cubicBezTo>
                  <a:pt x="914" y="1419"/>
                  <a:pt x="914" y="1419"/>
                  <a:pt x="914" y="1419"/>
                </a:cubicBezTo>
                <a:cubicBezTo>
                  <a:pt x="841" y="1419"/>
                  <a:pt x="841" y="1419"/>
                  <a:pt x="841" y="1419"/>
                </a:cubicBezTo>
                <a:cubicBezTo>
                  <a:pt x="841" y="1498"/>
                  <a:pt x="841" y="1498"/>
                  <a:pt x="841" y="1498"/>
                </a:cubicBezTo>
                <a:cubicBezTo>
                  <a:pt x="526" y="1479"/>
                  <a:pt x="274" y="1226"/>
                  <a:pt x="258" y="911"/>
                </a:cubicBezTo>
                <a:cubicBezTo>
                  <a:pt x="333" y="911"/>
                  <a:pt x="333" y="911"/>
                  <a:pt x="333" y="911"/>
                </a:cubicBezTo>
                <a:cubicBezTo>
                  <a:pt x="333" y="838"/>
                  <a:pt x="333" y="838"/>
                  <a:pt x="333" y="838"/>
                </a:cubicBezTo>
                <a:cubicBezTo>
                  <a:pt x="258" y="838"/>
                  <a:pt x="258" y="838"/>
                  <a:pt x="258" y="838"/>
                </a:cubicBezTo>
                <a:cubicBezTo>
                  <a:pt x="278" y="526"/>
                  <a:pt x="529" y="276"/>
                  <a:pt x="841" y="258"/>
                </a:cubicBezTo>
                <a:cubicBezTo>
                  <a:pt x="841" y="329"/>
                  <a:pt x="841" y="329"/>
                  <a:pt x="841" y="329"/>
                </a:cubicBezTo>
                <a:cubicBezTo>
                  <a:pt x="914" y="329"/>
                  <a:pt x="914" y="329"/>
                  <a:pt x="914" y="329"/>
                </a:cubicBezTo>
                <a:cubicBezTo>
                  <a:pt x="914" y="258"/>
                  <a:pt x="914" y="258"/>
                  <a:pt x="914" y="258"/>
                </a:cubicBezTo>
                <a:cubicBezTo>
                  <a:pt x="1227" y="276"/>
                  <a:pt x="1477" y="526"/>
                  <a:pt x="1497" y="838"/>
                </a:cubicBezTo>
                <a:cubicBezTo>
                  <a:pt x="1423" y="838"/>
                  <a:pt x="1423" y="838"/>
                  <a:pt x="1423" y="838"/>
                </a:cubicBezTo>
                <a:cubicBezTo>
                  <a:pt x="1423" y="911"/>
                  <a:pt x="1423" y="911"/>
                  <a:pt x="1423" y="911"/>
                </a:cubicBezTo>
                <a:lnTo>
                  <a:pt x="1498" y="911"/>
                </a:lnTo>
                <a:close/>
                <a:moveTo>
                  <a:pt x="914" y="737"/>
                </a:moveTo>
                <a:cubicBezTo>
                  <a:pt x="914" y="476"/>
                  <a:pt x="914" y="476"/>
                  <a:pt x="914" y="476"/>
                </a:cubicBezTo>
                <a:cubicBezTo>
                  <a:pt x="914" y="456"/>
                  <a:pt x="898" y="439"/>
                  <a:pt x="878" y="439"/>
                </a:cubicBezTo>
                <a:cubicBezTo>
                  <a:pt x="857" y="439"/>
                  <a:pt x="841" y="456"/>
                  <a:pt x="841" y="476"/>
                </a:cubicBezTo>
                <a:cubicBezTo>
                  <a:pt x="841" y="737"/>
                  <a:pt x="841" y="737"/>
                  <a:pt x="841" y="737"/>
                </a:cubicBezTo>
                <a:cubicBezTo>
                  <a:pt x="778" y="753"/>
                  <a:pt x="731" y="810"/>
                  <a:pt x="731" y="878"/>
                </a:cubicBezTo>
                <a:cubicBezTo>
                  <a:pt x="731" y="905"/>
                  <a:pt x="739" y="930"/>
                  <a:pt x="752" y="952"/>
                </a:cubicBezTo>
                <a:cubicBezTo>
                  <a:pt x="523" y="1181"/>
                  <a:pt x="523" y="1181"/>
                  <a:pt x="523" y="1181"/>
                </a:cubicBezTo>
                <a:cubicBezTo>
                  <a:pt x="508" y="1196"/>
                  <a:pt x="508" y="1219"/>
                  <a:pt x="523" y="1233"/>
                </a:cubicBezTo>
                <a:cubicBezTo>
                  <a:pt x="530" y="1240"/>
                  <a:pt x="539" y="1244"/>
                  <a:pt x="549" y="1244"/>
                </a:cubicBezTo>
                <a:cubicBezTo>
                  <a:pt x="558" y="1244"/>
                  <a:pt x="567" y="1240"/>
                  <a:pt x="574" y="1233"/>
                </a:cubicBezTo>
                <a:cubicBezTo>
                  <a:pt x="804" y="1004"/>
                  <a:pt x="804" y="1004"/>
                  <a:pt x="804" y="1004"/>
                </a:cubicBezTo>
                <a:cubicBezTo>
                  <a:pt x="826" y="1016"/>
                  <a:pt x="851" y="1024"/>
                  <a:pt x="878" y="1024"/>
                </a:cubicBezTo>
                <a:cubicBezTo>
                  <a:pt x="958" y="1024"/>
                  <a:pt x="1024" y="959"/>
                  <a:pt x="1024" y="878"/>
                </a:cubicBezTo>
                <a:cubicBezTo>
                  <a:pt x="1024" y="810"/>
                  <a:pt x="977" y="753"/>
                  <a:pt x="914" y="737"/>
                </a:cubicBezTo>
                <a:close/>
                <a:moveTo>
                  <a:pt x="878" y="951"/>
                </a:moveTo>
                <a:cubicBezTo>
                  <a:pt x="837" y="951"/>
                  <a:pt x="805" y="918"/>
                  <a:pt x="805" y="878"/>
                </a:cubicBezTo>
                <a:cubicBezTo>
                  <a:pt x="805" y="838"/>
                  <a:pt x="837" y="805"/>
                  <a:pt x="878" y="805"/>
                </a:cubicBezTo>
                <a:cubicBezTo>
                  <a:pt x="878" y="805"/>
                  <a:pt x="878" y="805"/>
                  <a:pt x="878" y="805"/>
                </a:cubicBezTo>
                <a:cubicBezTo>
                  <a:pt x="878" y="805"/>
                  <a:pt x="878" y="805"/>
                  <a:pt x="878" y="805"/>
                </a:cubicBezTo>
                <a:cubicBezTo>
                  <a:pt x="918" y="805"/>
                  <a:pt x="951" y="838"/>
                  <a:pt x="951" y="878"/>
                </a:cubicBezTo>
                <a:cubicBezTo>
                  <a:pt x="951" y="918"/>
                  <a:pt x="918" y="951"/>
                  <a:pt x="878" y="9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8" name="Freeform 208"/>
          <p:cNvSpPr>
            <a:spLocks noEditPoints="1"/>
          </p:cNvSpPr>
          <p:nvPr/>
        </p:nvSpPr>
        <p:spPr bwMode="auto">
          <a:xfrm>
            <a:off x="15160985" y="9482874"/>
            <a:ext cx="830692" cy="829244"/>
          </a:xfrm>
          <a:custGeom>
            <a:avLst/>
            <a:gdLst>
              <a:gd name="T0" fmla="*/ 841 w 1755"/>
              <a:gd name="T1" fmla="*/ 1606 h 1752"/>
              <a:gd name="T2" fmla="*/ 841 w 1755"/>
              <a:gd name="T3" fmla="*/ 1606 h 1752"/>
              <a:gd name="T4" fmla="*/ 768 w 1755"/>
              <a:gd name="T5" fmla="*/ 1679 h 1752"/>
              <a:gd name="T6" fmla="*/ 695 w 1755"/>
              <a:gd name="T7" fmla="*/ 1606 h 1752"/>
              <a:gd name="T8" fmla="*/ 695 w 1755"/>
              <a:gd name="T9" fmla="*/ 1533 h 1752"/>
              <a:gd name="T10" fmla="*/ 659 w 1755"/>
              <a:gd name="T11" fmla="*/ 1497 h 1752"/>
              <a:gd name="T12" fmla="*/ 622 w 1755"/>
              <a:gd name="T13" fmla="*/ 1533 h 1752"/>
              <a:gd name="T14" fmla="*/ 622 w 1755"/>
              <a:gd name="T15" fmla="*/ 1606 h 1752"/>
              <a:gd name="T16" fmla="*/ 768 w 1755"/>
              <a:gd name="T17" fmla="*/ 1752 h 1752"/>
              <a:gd name="T18" fmla="*/ 914 w 1755"/>
              <a:gd name="T19" fmla="*/ 1606 h 1752"/>
              <a:gd name="T20" fmla="*/ 914 w 1755"/>
              <a:gd name="T21" fmla="*/ 859 h 1752"/>
              <a:gd name="T22" fmla="*/ 1380 w 1755"/>
              <a:gd name="T23" fmla="*/ 853 h 1752"/>
              <a:gd name="T24" fmla="*/ 1396 w 1755"/>
              <a:gd name="T25" fmla="*/ 864 h 1752"/>
              <a:gd name="T26" fmla="*/ 1396 w 1755"/>
              <a:gd name="T27" fmla="*/ 864 h 1752"/>
              <a:gd name="T28" fmla="*/ 1396 w 1755"/>
              <a:gd name="T29" fmla="*/ 864 h 1752"/>
              <a:gd name="T30" fmla="*/ 1405 w 1755"/>
              <a:gd name="T31" fmla="*/ 870 h 1752"/>
              <a:gd name="T32" fmla="*/ 1425 w 1755"/>
              <a:gd name="T33" fmla="*/ 876 h 1752"/>
              <a:gd name="T34" fmla="*/ 1446 w 1755"/>
              <a:gd name="T35" fmla="*/ 870 h 1752"/>
              <a:gd name="T36" fmla="*/ 1697 w 1755"/>
              <a:gd name="T37" fmla="*/ 870 h 1752"/>
              <a:gd name="T38" fmla="*/ 1737 w 1755"/>
              <a:gd name="T39" fmla="*/ 871 h 1752"/>
              <a:gd name="T40" fmla="*/ 1754 w 1755"/>
              <a:gd name="T41" fmla="*/ 835 h 1752"/>
              <a:gd name="T42" fmla="*/ 1054 w 1755"/>
              <a:gd name="T43" fmla="*/ 93 h 1752"/>
              <a:gd name="T44" fmla="*/ 914 w 1755"/>
              <a:gd name="T45" fmla="*/ 74 h 1752"/>
              <a:gd name="T46" fmla="*/ 914 w 1755"/>
              <a:gd name="T47" fmla="*/ 37 h 1752"/>
              <a:gd name="T48" fmla="*/ 878 w 1755"/>
              <a:gd name="T49" fmla="*/ 0 h 1752"/>
              <a:gd name="T50" fmla="*/ 841 w 1755"/>
              <a:gd name="T51" fmla="*/ 37 h 1752"/>
              <a:gd name="T52" fmla="*/ 841 w 1755"/>
              <a:gd name="T53" fmla="*/ 74 h 1752"/>
              <a:gd name="T54" fmla="*/ 702 w 1755"/>
              <a:gd name="T55" fmla="*/ 93 h 1752"/>
              <a:gd name="T56" fmla="*/ 2 w 1755"/>
              <a:gd name="T57" fmla="*/ 835 h 1752"/>
              <a:gd name="T58" fmla="*/ 19 w 1755"/>
              <a:gd name="T59" fmla="*/ 871 h 1752"/>
              <a:gd name="T60" fmla="*/ 59 w 1755"/>
              <a:gd name="T61" fmla="*/ 870 h 1752"/>
              <a:gd name="T62" fmla="*/ 310 w 1755"/>
              <a:gd name="T63" fmla="*/ 870 h 1752"/>
              <a:gd name="T64" fmla="*/ 330 w 1755"/>
              <a:gd name="T65" fmla="*/ 876 h 1752"/>
              <a:gd name="T66" fmla="*/ 351 w 1755"/>
              <a:gd name="T67" fmla="*/ 870 h 1752"/>
              <a:gd name="T68" fmla="*/ 359 w 1755"/>
              <a:gd name="T69" fmla="*/ 864 h 1752"/>
              <a:gd name="T70" fmla="*/ 359 w 1755"/>
              <a:gd name="T71" fmla="*/ 864 h 1752"/>
              <a:gd name="T72" fmla="*/ 375 w 1755"/>
              <a:gd name="T73" fmla="*/ 854 h 1752"/>
              <a:gd name="T74" fmla="*/ 841 w 1755"/>
              <a:gd name="T75" fmla="*/ 859 h 1752"/>
              <a:gd name="T76" fmla="*/ 841 w 1755"/>
              <a:gd name="T77" fmla="*/ 1606 h 1752"/>
              <a:gd name="T78" fmla="*/ 1671 w 1755"/>
              <a:gd name="T79" fmla="*/ 781 h 1752"/>
              <a:gd name="T80" fmla="*/ 1447 w 1755"/>
              <a:gd name="T81" fmla="*/ 789 h 1752"/>
              <a:gd name="T82" fmla="*/ 1196 w 1755"/>
              <a:gd name="T83" fmla="*/ 212 h 1752"/>
              <a:gd name="T84" fmla="*/ 1671 w 1755"/>
              <a:gd name="T85" fmla="*/ 781 h 1752"/>
              <a:gd name="T86" fmla="*/ 914 w 1755"/>
              <a:gd name="T87" fmla="*/ 148 h 1752"/>
              <a:gd name="T88" fmla="*/ 1035 w 1755"/>
              <a:gd name="T89" fmla="*/ 165 h 1752"/>
              <a:gd name="T90" fmla="*/ 1368 w 1755"/>
              <a:gd name="T91" fmla="*/ 766 h 1752"/>
              <a:gd name="T92" fmla="*/ 914 w 1755"/>
              <a:gd name="T93" fmla="*/ 777 h 1752"/>
              <a:gd name="T94" fmla="*/ 914 w 1755"/>
              <a:gd name="T95" fmla="*/ 148 h 1752"/>
              <a:gd name="T96" fmla="*/ 309 w 1755"/>
              <a:gd name="T97" fmla="*/ 789 h 1752"/>
              <a:gd name="T98" fmla="*/ 309 w 1755"/>
              <a:gd name="T99" fmla="*/ 789 h 1752"/>
              <a:gd name="T100" fmla="*/ 184 w 1755"/>
              <a:gd name="T101" fmla="*/ 770 h 1752"/>
              <a:gd name="T102" fmla="*/ 85 w 1755"/>
              <a:gd name="T103" fmla="*/ 781 h 1752"/>
              <a:gd name="T104" fmla="*/ 560 w 1755"/>
              <a:gd name="T105" fmla="*/ 212 h 1752"/>
              <a:gd name="T106" fmla="*/ 309 w 1755"/>
              <a:gd name="T107" fmla="*/ 789 h 1752"/>
              <a:gd name="T108" fmla="*/ 596 w 1755"/>
              <a:gd name="T109" fmla="*/ 733 h 1752"/>
              <a:gd name="T110" fmla="*/ 387 w 1755"/>
              <a:gd name="T111" fmla="*/ 766 h 1752"/>
              <a:gd name="T112" fmla="*/ 723 w 1755"/>
              <a:gd name="T113" fmla="*/ 163 h 1752"/>
              <a:gd name="T114" fmla="*/ 841 w 1755"/>
              <a:gd name="T115" fmla="*/ 148 h 1752"/>
              <a:gd name="T116" fmla="*/ 841 w 1755"/>
              <a:gd name="T117" fmla="*/ 777 h 1752"/>
              <a:gd name="T118" fmla="*/ 596 w 1755"/>
              <a:gd name="T119" fmla="*/ 733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55" h="1752">
                <a:moveTo>
                  <a:pt x="841" y="1606"/>
                </a:moveTo>
                <a:cubicBezTo>
                  <a:pt x="841" y="1606"/>
                  <a:pt x="841" y="1606"/>
                  <a:pt x="841" y="1606"/>
                </a:cubicBezTo>
                <a:cubicBezTo>
                  <a:pt x="841" y="1646"/>
                  <a:pt x="809" y="1679"/>
                  <a:pt x="768" y="1679"/>
                </a:cubicBezTo>
                <a:cubicBezTo>
                  <a:pt x="728" y="1679"/>
                  <a:pt x="695" y="1646"/>
                  <a:pt x="695" y="1606"/>
                </a:cubicBezTo>
                <a:cubicBezTo>
                  <a:pt x="695" y="1533"/>
                  <a:pt x="695" y="1533"/>
                  <a:pt x="695" y="1533"/>
                </a:cubicBezTo>
                <a:cubicBezTo>
                  <a:pt x="695" y="1513"/>
                  <a:pt x="679" y="1497"/>
                  <a:pt x="659" y="1497"/>
                </a:cubicBezTo>
                <a:cubicBezTo>
                  <a:pt x="639" y="1497"/>
                  <a:pt x="622" y="1513"/>
                  <a:pt x="622" y="1533"/>
                </a:cubicBezTo>
                <a:cubicBezTo>
                  <a:pt x="622" y="1606"/>
                  <a:pt x="622" y="1606"/>
                  <a:pt x="622" y="1606"/>
                </a:cubicBezTo>
                <a:cubicBezTo>
                  <a:pt x="622" y="1686"/>
                  <a:pt x="688" y="1752"/>
                  <a:pt x="768" y="1752"/>
                </a:cubicBezTo>
                <a:cubicBezTo>
                  <a:pt x="849" y="1752"/>
                  <a:pt x="914" y="1686"/>
                  <a:pt x="914" y="1606"/>
                </a:cubicBezTo>
                <a:cubicBezTo>
                  <a:pt x="914" y="1606"/>
                  <a:pt x="914" y="859"/>
                  <a:pt x="914" y="859"/>
                </a:cubicBezTo>
                <a:cubicBezTo>
                  <a:pt x="1019" y="793"/>
                  <a:pt x="1281" y="787"/>
                  <a:pt x="1380" y="853"/>
                </a:cubicBezTo>
                <a:cubicBezTo>
                  <a:pt x="1396" y="864"/>
                  <a:pt x="1396" y="864"/>
                  <a:pt x="1396" y="864"/>
                </a:cubicBezTo>
                <a:cubicBezTo>
                  <a:pt x="1396" y="864"/>
                  <a:pt x="1396" y="864"/>
                  <a:pt x="1396" y="864"/>
                </a:cubicBezTo>
                <a:cubicBezTo>
                  <a:pt x="1396" y="864"/>
                  <a:pt x="1396" y="864"/>
                  <a:pt x="1396" y="864"/>
                </a:cubicBezTo>
                <a:cubicBezTo>
                  <a:pt x="1405" y="870"/>
                  <a:pt x="1405" y="870"/>
                  <a:pt x="1405" y="870"/>
                </a:cubicBezTo>
                <a:cubicBezTo>
                  <a:pt x="1411" y="874"/>
                  <a:pt x="1418" y="876"/>
                  <a:pt x="1425" y="876"/>
                </a:cubicBezTo>
                <a:cubicBezTo>
                  <a:pt x="1432" y="876"/>
                  <a:pt x="1439" y="874"/>
                  <a:pt x="1446" y="870"/>
                </a:cubicBezTo>
                <a:cubicBezTo>
                  <a:pt x="1500" y="834"/>
                  <a:pt x="1643" y="834"/>
                  <a:pt x="1697" y="870"/>
                </a:cubicBezTo>
                <a:cubicBezTo>
                  <a:pt x="1709" y="878"/>
                  <a:pt x="1724" y="878"/>
                  <a:pt x="1737" y="871"/>
                </a:cubicBezTo>
                <a:cubicBezTo>
                  <a:pt x="1749" y="863"/>
                  <a:pt x="1755" y="849"/>
                  <a:pt x="1754" y="835"/>
                </a:cubicBezTo>
                <a:cubicBezTo>
                  <a:pt x="1708" y="462"/>
                  <a:pt x="1433" y="170"/>
                  <a:pt x="1054" y="93"/>
                </a:cubicBezTo>
                <a:cubicBezTo>
                  <a:pt x="1007" y="83"/>
                  <a:pt x="960" y="77"/>
                  <a:pt x="914" y="74"/>
                </a:cubicBezTo>
                <a:cubicBezTo>
                  <a:pt x="914" y="37"/>
                  <a:pt x="914" y="37"/>
                  <a:pt x="914" y="37"/>
                </a:cubicBezTo>
                <a:cubicBezTo>
                  <a:pt x="914" y="16"/>
                  <a:pt x="898" y="0"/>
                  <a:pt x="878" y="0"/>
                </a:cubicBezTo>
                <a:cubicBezTo>
                  <a:pt x="858" y="0"/>
                  <a:pt x="841" y="16"/>
                  <a:pt x="841" y="37"/>
                </a:cubicBezTo>
                <a:cubicBezTo>
                  <a:pt x="841" y="74"/>
                  <a:pt x="841" y="74"/>
                  <a:pt x="841" y="74"/>
                </a:cubicBezTo>
                <a:cubicBezTo>
                  <a:pt x="796" y="77"/>
                  <a:pt x="749" y="83"/>
                  <a:pt x="702" y="93"/>
                </a:cubicBezTo>
                <a:cubicBezTo>
                  <a:pt x="323" y="171"/>
                  <a:pt x="48" y="462"/>
                  <a:pt x="2" y="835"/>
                </a:cubicBezTo>
                <a:cubicBezTo>
                  <a:pt x="0" y="849"/>
                  <a:pt x="7" y="863"/>
                  <a:pt x="19" y="871"/>
                </a:cubicBezTo>
                <a:cubicBezTo>
                  <a:pt x="31" y="878"/>
                  <a:pt x="47" y="878"/>
                  <a:pt x="59" y="870"/>
                </a:cubicBezTo>
                <a:cubicBezTo>
                  <a:pt x="113" y="834"/>
                  <a:pt x="256" y="834"/>
                  <a:pt x="310" y="870"/>
                </a:cubicBezTo>
                <a:cubicBezTo>
                  <a:pt x="316" y="874"/>
                  <a:pt x="323" y="876"/>
                  <a:pt x="330" y="876"/>
                </a:cubicBezTo>
                <a:cubicBezTo>
                  <a:pt x="337" y="876"/>
                  <a:pt x="344" y="874"/>
                  <a:pt x="351" y="870"/>
                </a:cubicBezTo>
                <a:cubicBezTo>
                  <a:pt x="359" y="864"/>
                  <a:pt x="359" y="864"/>
                  <a:pt x="359" y="864"/>
                </a:cubicBezTo>
                <a:cubicBezTo>
                  <a:pt x="359" y="864"/>
                  <a:pt x="359" y="864"/>
                  <a:pt x="359" y="864"/>
                </a:cubicBezTo>
                <a:cubicBezTo>
                  <a:pt x="375" y="854"/>
                  <a:pt x="375" y="854"/>
                  <a:pt x="375" y="854"/>
                </a:cubicBezTo>
                <a:cubicBezTo>
                  <a:pt x="474" y="787"/>
                  <a:pt x="737" y="793"/>
                  <a:pt x="841" y="859"/>
                </a:cubicBezTo>
                <a:lnTo>
                  <a:pt x="841" y="1606"/>
                </a:lnTo>
                <a:close/>
                <a:moveTo>
                  <a:pt x="1671" y="781"/>
                </a:moveTo>
                <a:cubicBezTo>
                  <a:pt x="1601" y="763"/>
                  <a:pt x="1511" y="766"/>
                  <a:pt x="1447" y="789"/>
                </a:cubicBezTo>
                <a:cubicBezTo>
                  <a:pt x="1409" y="559"/>
                  <a:pt x="1317" y="351"/>
                  <a:pt x="1196" y="212"/>
                </a:cubicBezTo>
                <a:cubicBezTo>
                  <a:pt x="1442" y="313"/>
                  <a:pt x="1618" y="522"/>
                  <a:pt x="1671" y="781"/>
                </a:cubicBezTo>
                <a:close/>
                <a:moveTo>
                  <a:pt x="914" y="148"/>
                </a:moveTo>
                <a:cubicBezTo>
                  <a:pt x="953" y="152"/>
                  <a:pt x="1000" y="159"/>
                  <a:pt x="1035" y="165"/>
                </a:cubicBezTo>
                <a:cubicBezTo>
                  <a:pt x="1191" y="269"/>
                  <a:pt x="1317" y="499"/>
                  <a:pt x="1368" y="766"/>
                </a:cubicBezTo>
                <a:cubicBezTo>
                  <a:pt x="1243" y="718"/>
                  <a:pt x="1038" y="724"/>
                  <a:pt x="914" y="777"/>
                </a:cubicBezTo>
                <a:lnTo>
                  <a:pt x="914" y="148"/>
                </a:lnTo>
                <a:close/>
                <a:moveTo>
                  <a:pt x="309" y="789"/>
                </a:moveTo>
                <a:cubicBezTo>
                  <a:pt x="309" y="789"/>
                  <a:pt x="309" y="789"/>
                  <a:pt x="309" y="789"/>
                </a:cubicBezTo>
                <a:cubicBezTo>
                  <a:pt x="273" y="776"/>
                  <a:pt x="229" y="770"/>
                  <a:pt x="184" y="770"/>
                </a:cubicBezTo>
                <a:cubicBezTo>
                  <a:pt x="150" y="770"/>
                  <a:pt x="115" y="773"/>
                  <a:pt x="85" y="781"/>
                </a:cubicBezTo>
                <a:cubicBezTo>
                  <a:pt x="136" y="529"/>
                  <a:pt x="324" y="317"/>
                  <a:pt x="560" y="212"/>
                </a:cubicBezTo>
                <a:cubicBezTo>
                  <a:pt x="439" y="351"/>
                  <a:pt x="347" y="559"/>
                  <a:pt x="309" y="789"/>
                </a:cubicBezTo>
                <a:close/>
                <a:moveTo>
                  <a:pt x="596" y="733"/>
                </a:moveTo>
                <a:cubicBezTo>
                  <a:pt x="520" y="733"/>
                  <a:pt x="445" y="744"/>
                  <a:pt x="387" y="766"/>
                </a:cubicBezTo>
                <a:cubicBezTo>
                  <a:pt x="439" y="498"/>
                  <a:pt x="566" y="266"/>
                  <a:pt x="723" y="163"/>
                </a:cubicBezTo>
                <a:cubicBezTo>
                  <a:pt x="764" y="155"/>
                  <a:pt x="803" y="151"/>
                  <a:pt x="841" y="148"/>
                </a:cubicBezTo>
                <a:cubicBezTo>
                  <a:pt x="841" y="777"/>
                  <a:pt x="841" y="777"/>
                  <a:pt x="841" y="777"/>
                </a:cubicBezTo>
                <a:cubicBezTo>
                  <a:pt x="775" y="748"/>
                  <a:pt x="685" y="733"/>
                  <a:pt x="596" y="7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9" name="Freeform 209"/>
          <p:cNvSpPr>
            <a:spLocks noEditPoints="1"/>
          </p:cNvSpPr>
          <p:nvPr/>
        </p:nvSpPr>
        <p:spPr bwMode="auto">
          <a:xfrm>
            <a:off x="17499037" y="9481280"/>
            <a:ext cx="622008" cy="832432"/>
          </a:xfrm>
          <a:custGeom>
            <a:avLst/>
            <a:gdLst>
              <a:gd name="T0" fmla="*/ 1268 w 1314"/>
              <a:gd name="T1" fmla="*/ 340 h 1759"/>
              <a:gd name="T2" fmla="*/ 830 w 1314"/>
              <a:gd name="T3" fmla="*/ 27 h 1759"/>
              <a:gd name="T4" fmla="*/ 703 w 1314"/>
              <a:gd name="T5" fmla="*/ 27 h 1759"/>
              <a:gd name="T6" fmla="*/ 522 w 1314"/>
              <a:gd name="T7" fmla="*/ 156 h 1759"/>
              <a:gd name="T8" fmla="*/ 484 w 1314"/>
              <a:gd name="T9" fmla="*/ 173 h 1759"/>
              <a:gd name="T10" fmla="*/ 45 w 1314"/>
              <a:gd name="T11" fmla="*/ 486 h 1759"/>
              <a:gd name="T12" fmla="*/ 0 w 1314"/>
              <a:gd name="T13" fmla="*/ 575 h 1759"/>
              <a:gd name="T14" fmla="*/ 0 w 1314"/>
              <a:gd name="T15" fmla="*/ 1649 h 1759"/>
              <a:gd name="T16" fmla="*/ 109 w 1314"/>
              <a:gd name="T17" fmla="*/ 1759 h 1759"/>
              <a:gd name="T18" fmla="*/ 985 w 1314"/>
              <a:gd name="T19" fmla="*/ 1759 h 1759"/>
              <a:gd name="T20" fmla="*/ 1095 w 1314"/>
              <a:gd name="T21" fmla="*/ 1649 h 1759"/>
              <a:gd name="T22" fmla="*/ 1095 w 1314"/>
              <a:gd name="T23" fmla="*/ 1613 h 1759"/>
              <a:gd name="T24" fmla="*/ 1204 w 1314"/>
              <a:gd name="T25" fmla="*/ 1613 h 1759"/>
              <a:gd name="T26" fmla="*/ 1314 w 1314"/>
              <a:gd name="T27" fmla="*/ 1503 h 1759"/>
              <a:gd name="T28" fmla="*/ 1314 w 1314"/>
              <a:gd name="T29" fmla="*/ 429 h 1759"/>
              <a:gd name="T30" fmla="*/ 1268 w 1314"/>
              <a:gd name="T31" fmla="*/ 340 h 1759"/>
              <a:gd name="T32" fmla="*/ 1022 w 1314"/>
              <a:gd name="T33" fmla="*/ 1649 h 1759"/>
              <a:gd name="T34" fmla="*/ 985 w 1314"/>
              <a:gd name="T35" fmla="*/ 1686 h 1759"/>
              <a:gd name="T36" fmla="*/ 109 w 1314"/>
              <a:gd name="T37" fmla="*/ 1686 h 1759"/>
              <a:gd name="T38" fmla="*/ 73 w 1314"/>
              <a:gd name="T39" fmla="*/ 1649 h 1759"/>
              <a:gd name="T40" fmla="*/ 73 w 1314"/>
              <a:gd name="T41" fmla="*/ 575 h 1759"/>
              <a:gd name="T42" fmla="*/ 88 w 1314"/>
              <a:gd name="T43" fmla="*/ 545 h 1759"/>
              <a:gd name="T44" fmla="*/ 526 w 1314"/>
              <a:gd name="T45" fmla="*/ 232 h 1759"/>
              <a:gd name="T46" fmla="*/ 535 w 1314"/>
              <a:gd name="T47" fmla="*/ 228 h 1759"/>
              <a:gd name="T48" fmla="*/ 542 w 1314"/>
              <a:gd name="T49" fmla="*/ 227 h 1759"/>
              <a:gd name="T50" fmla="*/ 560 w 1314"/>
              <a:gd name="T51" fmla="*/ 228 h 1759"/>
              <a:gd name="T52" fmla="*/ 568 w 1314"/>
              <a:gd name="T53" fmla="*/ 232 h 1759"/>
              <a:gd name="T54" fmla="*/ 1006 w 1314"/>
              <a:gd name="T55" fmla="*/ 545 h 1759"/>
              <a:gd name="T56" fmla="*/ 1022 w 1314"/>
              <a:gd name="T57" fmla="*/ 575 h 1759"/>
              <a:gd name="T58" fmla="*/ 1022 w 1314"/>
              <a:gd name="T59" fmla="*/ 1649 h 1759"/>
              <a:gd name="T60" fmla="*/ 1241 w 1314"/>
              <a:gd name="T61" fmla="*/ 1503 h 1759"/>
              <a:gd name="T62" fmla="*/ 1204 w 1314"/>
              <a:gd name="T63" fmla="*/ 1540 h 1759"/>
              <a:gd name="T64" fmla="*/ 1095 w 1314"/>
              <a:gd name="T65" fmla="*/ 1540 h 1759"/>
              <a:gd name="T66" fmla="*/ 1095 w 1314"/>
              <a:gd name="T67" fmla="*/ 575 h 1759"/>
              <a:gd name="T68" fmla="*/ 1049 w 1314"/>
              <a:gd name="T69" fmla="*/ 486 h 1759"/>
              <a:gd name="T70" fmla="*/ 617 w 1314"/>
              <a:gd name="T71" fmla="*/ 178 h 1759"/>
              <a:gd name="T72" fmla="*/ 745 w 1314"/>
              <a:gd name="T73" fmla="*/ 86 h 1759"/>
              <a:gd name="T74" fmla="*/ 787 w 1314"/>
              <a:gd name="T75" fmla="*/ 86 h 1759"/>
              <a:gd name="T76" fmla="*/ 1225 w 1314"/>
              <a:gd name="T77" fmla="*/ 399 h 1759"/>
              <a:gd name="T78" fmla="*/ 1241 w 1314"/>
              <a:gd name="T79" fmla="*/ 429 h 1759"/>
              <a:gd name="T80" fmla="*/ 1241 w 1314"/>
              <a:gd name="T81" fmla="*/ 1503 h 1759"/>
              <a:gd name="T82" fmla="*/ 547 w 1314"/>
              <a:gd name="T83" fmla="*/ 481 h 1759"/>
              <a:gd name="T84" fmla="*/ 401 w 1314"/>
              <a:gd name="T85" fmla="*/ 627 h 1759"/>
              <a:gd name="T86" fmla="*/ 547 w 1314"/>
              <a:gd name="T87" fmla="*/ 773 h 1759"/>
              <a:gd name="T88" fmla="*/ 693 w 1314"/>
              <a:gd name="T89" fmla="*/ 627 h 1759"/>
              <a:gd name="T90" fmla="*/ 547 w 1314"/>
              <a:gd name="T91" fmla="*/ 481 h 1759"/>
              <a:gd name="T92" fmla="*/ 547 w 1314"/>
              <a:gd name="T93" fmla="*/ 700 h 1759"/>
              <a:gd name="T94" fmla="*/ 474 w 1314"/>
              <a:gd name="T95" fmla="*/ 627 h 1759"/>
              <a:gd name="T96" fmla="*/ 547 w 1314"/>
              <a:gd name="T97" fmla="*/ 554 h 1759"/>
              <a:gd name="T98" fmla="*/ 620 w 1314"/>
              <a:gd name="T99" fmla="*/ 627 h 1759"/>
              <a:gd name="T100" fmla="*/ 547 w 1314"/>
              <a:gd name="T101" fmla="*/ 700 h 17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14" h="1759">
                <a:moveTo>
                  <a:pt x="1268" y="340"/>
                </a:moveTo>
                <a:cubicBezTo>
                  <a:pt x="830" y="27"/>
                  <a:pt x="830" y="27"/>
                  <a:pt x="830" y="27"/>
                </a:cubicBezTo>
                <a:cubicBezTo>
                  <a:pt x="792" y="0"/>
                  <a:pt x="741" y="0"/>
                  <a:pt x="703" y="27"/>
                </a:cubicBezTo>
                <a:cubicBezTo>
                  <a:pt x="522" y="156"/>
                  <a:pt x="522" y="156"/>
                  <a:pt x="522" y="156"/>
                </a:cubicBezTo>
                <a:cubicBezTo>
                  <a:pt x="508" y="159"/>
                  <a:pt x="495" y="165"/>
                  <a:pt x="484" y="173"/>
                </a:cubicBezTo>
                <a:cubicBezTo>
                  <a:pt x="45" y="486"/>
                  <a:pt x="45" y="486"/>
                  <a:pt x="45" y="486"/>
                </a:cubicBezTo>
                <a:cubicBezTo>
                  <a:pt x="17" y="506"/>
                  <a:pt x="0" y="540"/>
                  <a:pt x="0" y="575"/>
                </a:cubicBezTo>
                <a:cubicBezTo>
                  <a:pt x="0" y="1649"/>
                  <a:pt x="0" y="1649"/>
                  <a:pt x="0" y="1649"/>
                </a:cubicBezTo>
                <a:cubicBezTo>
                  <a:pt x="0" y="1709"/>
                  <a:pt x="49" y="1759"/>
                  <a:pt x="109" y="1759"/>
                </a:cubicBezTo>
                <a:cubicBezTo>
                  <a:pt x="985" y="1759"/>
                  <a:pt x="985" y="1759"/>
                  <a:pt x="985" y="1759"/>
                </a:cubicBezTo>
                <a:cubicBezTo>
                  <a:pt x="1046" y="1759"/>
                  <a:pt x="1095" y="1709"/>
                  <a:pt x="1095" y="1649"/>
                </a:cubicBezTo>
                <a:cubicBezTo>
                  <a:pt x="1095" y="1613"/>
                  <a:pt x="1095" y="1613"/>
                  <a:pt x="1095" y="1613"/>
                </a:cubicBezTo>
                <a:cubicBezTo>
                  <a:pt x="1204" y="1613"/>
                  <a:pt x="1204" y="1613"/>
                  <a:pt x="1204" y="1613"/>
                </a:cubicBezTo>
                <a:cubicBezTo>
                  <a:pt x="1265" y="1613"/>
                  <a:pt x="1314" y="1563"/>
                  <a:pt x="1314" y="1503"/>
                </a:cubicBezTo>
                <a:cubicBezTo>
                  <a:pt x="1314" y="429"/>
                  <a:pt x="1314" y="429"/>
                  <a:pt x="1314" y="429"/>
                </a:cubicBezTo>
                <a:cubicBezTo>
                  <a:pt x="1314" y="394"/>
                  <a:pt x="1297" y="360"/>
                  <a:pt x="1268" y="340"/>
                </a:cubicBezTo>
                <a:close/>
                <a:moveTo>
                  <a:pt x="1022" y="1649"/>
                </a:moveTo>
                <a:cubicBezTo>
                  <a:pt x="1022" y="1669"/>
                  <a:pt x="1005" y="1686"/>
                  <a:pt x="985" y="1686"/>
                </a:cubicBezTo>
                <a:cubicBezTo>
                  <a:pt x="109" y="1686"/>
                  <a:pt x="109" y="1686"/>
                  <a:pt x="109" y="1686"/>
                </a:cubicBezTo>
                <a:cubicBezTo>
                  <a:pt x="89" y="1686"/>
                  <a:pt x="73" y="1669"/>
                  <a:pt x="73" y="1649"/>
                </a:cubicBezTo>
                <a:cubicBezTo>
                  <a:pt x="73" y="575"/>
                  <a:pt x="73" y="575"/>
                  <a:pt x="73" y="575"/>
                </a:cubicBezTo>
                <a:cubicBezTo>
                  <a:pt x="73" y="563"/>
                  <a:pt x="78" y="552"/>
                  <a:pt x="88" y="545"/>
                </a:cubicBezTo>
                <a:cubicBezTo>
                  <a:pt x="526" y="232"/>
                  <a:pt x="526" y="232"/>
                  <a:pt x="526" y="232"/>
                </a:cubicBezTo>
                <a:cubicBezTo>
                  <a:pt x="529" y="230"/>
                  <a:pt x="532" y="229"/>
                  <a:pt x="535" y="228"/>
                </a:cubicBezTo>
                <a:cubicBezTo>
                  <a:pt x="542" y="227"/>
                  <a:pt x="542" y="227"/>
                  <a:pt x="542" y="227"/>
                </a:cubicBezTo>
                <a:cubicBezTo>
                  <a:pt x="547" y="226"/>
                  <a:pt x="553" y="226"/>
                  <a:pt x="560" y="228"/>
                </a:cubicBezTo>
                <a:cubicBezTo>
                  <a:pt x="563" y="229"/>
                  <a:pt x="566" y="230"/>
                  <a:pt x="568" y="232"/>
                </a:cubicBezTo>
                <a:cubicBezTo>
                  <a:pt x="1006" y="545"/>
                  <a:pt x="1006" y="545"/>
                  <a:pt x="1006" y="545"/>
                </a:cubicBezTo>
                <a:cubicBezTo>
                  <a:pt x="1016" y="552"/>
                  <a:pt x="1022" y="563"/>
                  <a:pt x="1022" y="575"/>
                </a:cubicBezTo>
                <a:lnTo>
                  <a:pt x="1022" y="1649"/>
                </a:lnTo>
                <a:close/>
                <a:moveTo>
                  <a:pt x="1241" y="1503"/>
                </a:moveTo>
                <a:cubicBezTo>
                  <a:pt x="1241" y="1523"/>
                  <a:pt x="1224" y="1540"/>
                  <a:pt x="1204" y="1540"/>
                </a:cubicBezTo>
                <a:cubicBezTo>
                  <a:pt x="1095" y="1540"/>
                  <a:pt x="1095" y="1540"/>
                  <a:pt x="1095" y="1540"/>
                </a:cubicBezTo>
                <a:cubicBezTo>
                  <a:pt x="1095" y="575"/>
                  <a:pt x="1095" y="575"/>
                  <a:pt x="1095" y="575"/>
                </a:cubicBezTo>
                <a:cubicBezTo>
                  <a:pt x="1095" y="540"/>
                  <a:pt x="1078" y="506"/>
                  <a:pt x="1049" y="486"/>
                </a:cubicBezTo>
                <a:cubicBezTo>
                  <a:pt x="617" y="178"/>
                  <a:pt x="617" y="178"/>
                  <a:pt x="617" y="178"/>
                </a:cubicBezTo>
                <a:cubicBezTo>
                  <a:pt x="745" y="86"/>
                  <a:pt x="745" y="86"/>
                  <a:pt x="745" y="86"/>
                </a:cubicBezTo>
                <a:cubicBezTo>
                  <a:pt x="758" y="77"/>
                  <a:pt x="775" y="77"/>
                  <a:pt x="787" y="86"/>
                </a:cubicBezTo>
                <a:cubicBezTo>
                  <a:pt x="1225" y="399"/>
                  <a:pt x="1225" y="399"/>
                  <a:pt x="1225" y="399"/>
                </a:cubicBezTo>
                <a:cubicBezTo>
                  <a:pt x="1235" y="406"/>
                  <a:pt x="1241" y="417"/>
                  <a:pt x="1241" y="429"/>
                </a:cubicBezTo>
                <a:lnTo>
                  <a:pt x="1241" y="1503"/>
                </a:lnTo>
                <a:close/>
                <a:moveTo>
                  <a:pt x="547" y="481"/>
                </a:moveTo>
                <a:cubicBezTo>
                  <a:pt x="467" y="481"/>
                  <a:pt x="401" y="547"/>
                  <a:pt x="401" y="627"/>
                </a:cubicBezTo>
                <a:cubicBezTo>
                  <a:pt x="401" y="708"/>
                  <a:pt x="467" y="773"/>
                  <a:pt x="547" y="773"/>
                </a:cubicBezTo>
                <a:cubicBezTo>
                  <a:pt x="628" y="773"/>
                  <a:pt x="693" y="708"/>
                  <a:pt x="693" y="627"/>
                </a:cubicBezTo>
                <a:cubicBezTo>
                  <a:pt x="693" y="547"/>
                  <a:pt x="628" y="481"/>
                  <a:pt x="547" y="481"/>
                </a:cubicBezTo>
                <a:close/>
                <a:moveTo>
                  <a:pt x="547" y="700"/>
                </a:moveTo>
                <a:cubicBezTo>
                  <a:pt x="507" y="700"/>
                  <a:pt x="474" y="667"/>
                  <a:pt x="474" y="627"/>
                </a:cubicBezTo>
                <a:cubicBezTo>
                  <a:pt x="474" y="587"/>
                  <a:pt x="507" y="554"/>
                  <a:pt x="547" y="554"/>
                </a:cubicBezTo>
                <a:cubicBezTo>
                  <a:pt x="587" y="554"/>
                  <a:pt x="620" y="587"/>
                  <a:pt x="620" y="627"/>
                </a:cubicBezTo>
                <a:cubicBezTo>
                  <a:pt x="620" y="667"/>
                  <a:pt x="587" y="700"/>
                  <a:pt x="547" y="7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3" name="Freeform 203"/>
          <p:cNvSpPr>
            <a:spLocks noEditPoints="1"/>
          </p:cNvSpPr>
          <p:nvPr/>
        </p:nvSpPr>
        <p:spPr bwMode="auto">
          <a:xfrm>
            <a:off x="6202511" y="9482874"/>
            <a:ext cx="830984" cy="829244"/>
          </a:xfrm>
          <a:custGeom>
            <a:avLst/>
            <a:gdLst>
              <a:gd name="T0" fmla="*/ 513 w 1756"/>
              <a:gd name="T1" fmla="*/ 36 h 1752"/>
              <a:gd name="T2" fmla="*/ 5 w 1756"/>
              <a:gd name="T3" fmla="*/ 1698 h 1752"/>
              <a:gd name="T4" fmla="*/ 39 w 1756"/>
              <a:gd name="T5" fmla="*/ 1749 h 1752"/>
              <a:gd name="T6" fmla="*/ 1749 w 1756"/>
              <a:gd name="T7" fmla="*/ 1735 h 1752"/>
              <a:gd name="T8" fmla="*/ 1276 w 1756"/>
              <a:gd name="T9" fmla="*/ 746 h 1752"/>
              <a:gd name="T10" fmla="*/ 1210 w 1756"/>
              <a:gd name="T11" fmla="*/ 746 h 1752"/>
              <a:gd name="T12" fmla="*/ 586 w 1756"/>
              <a:gd name="T13" fmla="*/ 537 h 1752"/>
              <a:gd name="T14" fmla="*/ 915 w 1756"/>
              <a:gd name="T15" fmla="*/ 365 h 1752"/>
              <a:gd name="T16" fmla="*/ 945 w 1756"/>
              <a:gd name="T17" fmla="*/ 308 h 1752"/>
              <a:gd name="T18" fmla="*/ 945 w 1756"/>
              <a:gd name="T19" fmla="*/ 130 h 1752"/>
              <a:gd name="T20" fmla="*/ 915 w 1756"/>
              <a:gd name="T21" fmla="*/ 73 h 1752"/>
              <a:gd name="T22" fmla="*/ 586 w 1756"/>
              <a:gd name="T23" fmla="*/ 36 h 1752"/>
              <a:gd name="T24" fmla="*/ 1243 w 1756"/>
              <a:gd name="T25" fmla="*/ 846 h 1752"/>
              <a:gd name="T26" fmla="*/ 1362 w 1756"/>
              <a:gd name="T27" fmla="*/ 1239 h 1752"/>
              <a:gd name="T28" fmla="*/ 1243 w 1756"/>
              <a:gd name="T29" fmla="*/ 1136 h 1752"/>
              <a:gd name="T30" fmla="*/ 1125 w 1756"/>
              <a:gd name="T31" fmla="*/ 1239 h 1752"/>
              <a:gd name="T32" fmla="*/ 1243 w 1756"/>
              <a:gd name="T33" fmla="*/ 846 h 1752"/>
              <a:gd name="T34" fmla="*/ 929 w 1756"/>
              <a:gd name="T35" fmla="*/ 1472 h 1752"/>
              <a:gd name="T36" fmla="*/ 1099 w 1756"/>
              <a:gd name="T37" fmla="*/ 1317 h 1752"/>
              <a:gd name="T38" fmla="*/ 1150 w 1756"/>
              <a:gd name="T39" fmla="*/ 1317 h 1752"/>
              <a:gd name="T40" fmla="*/ 1336 w 1756"/>
              <a:gd name="T41" fmla="*/ 1317 h 1752"/>
              <a:gd name="T42" fmla="*/ 1388 w 1756"/>
              <a:gd name="T43" fmla="*/ 1317 h 1752"/>
              <a:gd name="T44" fmla="*/ 1660 w 1756"/>
              <a:gd name="T45" fmla="*/ 1679 h 1752"/>
              <a:gd name="T46" fmla="*/ 829 w 1756"/>
              <a:gd name="T47" fmla="*/ 1674 h 1752"/>
              <a:gd name="T48" fmla="*/ 877 w 1756"/>
              <a:gd name="T49" fmla="*/ 1575 h 1752"/>
              <a:gd name="T50" fmla="*/ 884 w 1756"/>
              <a:gd name="T51" fmla="*/ 1399 h 1752"/>
              <a:gd name="T52" fmla="*/ 95 w 1756"/>
              <a:gd name="T53" fmla="*/ 1676 h 1752"/>
              <a:gd name="T54" fmla="*/ 414 w 1756"/>
              <a:gd name="T55" fmla="*/ 1100 h 1752"/>
              <a:gd name="T56" fmla="*/ 550 w 1756"/>
              <a:gd name="T57" fmla="*/ 1016 h 1752"/>
              <a:gd name="T58" fmla="*/ 659 w 1756"/>
              <a:gd name="T59" fmla="*/ 1111 h 1752"/>
              <a:gd name="T60" fmla="*/ 732 w 1756"/>
              <a:gd name="T61" fmla="*/ 1053 h 1752"/>
              <a:gd name="T62" fmla="*/ 701 w 1756"/>
              <a:gd name="T63" fmla="*/ 981 h 1752"/>
              <a:gd name="T64" fmla="*/ 576 w 1756"/>
              <a:gd name="T65" fmla="*/ 939 h 1752"/>
              <a:gd name="T66" fmla="*/ 524 w 1756"/>
              <a:gd name="T67" fmla="*/ 939 h 1752"/>
              <a:gd name="T68" fmla="*/ 399 w 1756"/>
              <a:gd name="T69" fmla="*/ 981 h 1752"/>
              <a:gd name="T70" fmla="*/ 701 w 1756"/>
              <a:gd name="T71" fmla="*/ 981 h 1752"/>
              <a:gd name="T72" fmla="*/ 811 w 1756"/>
              <a:gd name="T73" fmla="*/ 199 h 1752"/>
              <a:gd name="T74" fmla="*/ 847 w 1756"/>
              <a:gd name="T75" fmla="*/ 292 h 1752"/>
              <a:gd name="T76" fmla="*/ 586 w 1756"/>
              <a:gd name="T77" fmla="*/ 146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56" h="1752">
                <a:moveTo>
                  <a:pt x="550" y="0"/>
                </a:moveTo>
                <a:cubicBezTo>
                  <a:pt x="530" y="0"/>
                  <a:pt x="513" y="16"/>
                  <a:pt x="513" y="36"/>
                </a:cubicBezTo>
                <a:cubicBezTo>
                  <a:pt x="513" y="537"/>
                  <a:pt x="513" y="537"/>
                  <a:pt x="513" y="537"/>
                </a:cubicBezTo>
                <a:cubicBezTo>
                  <a:pt x="5" y="1698"/>
                  <a:pt x="5" y="1698"/>
                  <a:pt x="5" y="1698"/>
                </a:cubicBezTo>
                <a:cubicBezTo>
                  <a:pt x="0" y="1709"/>
                  <a:pt x="1" y="1723"/>
                  <a:pt x="8" y="1733"/>
                </a:cubicBezTo>
                <a:cubicBezTo>
                  <a:pt x="15" y="1743"/>
                  <a:pt x="26" y="1749"/>
                  <a:pt x="39" y="1749"/>
                </a:cubicBezTo>
                <a:cubicBezTo>
                  <a:pt x="1718" y="1752"/>
                  <a:pt x="1718" y="1752"/>
                  <a:pt x="1718" y="1752"/>
                </a:cubicBezTo>
                <a:cubicBezTo>
                  <a:pt x="1730" y="1752"/>
                  <a:pt x="1742" y="1746"/>
                  <a:pt x="1749" y="1735"/>
                </a:cubicBezTo>
                <a:cubicBezTo>
                  <a:pt x="1755" y="1724"/>
                  <a:pt x="1756" y="1711"/>
                  <a:pt x="1751" y="1700"/>
                </a:cubicBezTo>
                <a:cubicBezTo>
                  <a:pt x="1276" y="746"/>
                  <a:pt x="1276" y="746"/>
                  <a:pt x="1276" y="746"/>
                </a:cubicBezTo>
                <a:cubicBezTo>
                  <a:pt x="1270" y="733"/>
                  <a:pt x="1257" y="725"/>
                  <a:pt x="1243" y="725"/>
                </a:cubicBezTo>
                <a:cubicBezTo>
                  <a:pt x="1229" y="725"/>
                  <a:pt x="1216" y="733"/>
                  <a:pt x="1210" y="746"/>
                </a:cubicBezTo>
                <a:cubicBezTo>
                  <a:pt x="926" y="1315"/>
                  <a:pt x="926" y="1315"/>
                  <a:pt x="926" y="1315"/>
                </a:cubicBezTo>
                <a:cubicBezTo>
                  <a:pt x="586" y="537"/>
                  <a:pt x="586" y="537"/>
                  <a:pt x="586" y="537"/>
                </a:cubicBezTo>
                <a:cubicBezTo>
                  <a:pt x="586" y="365"/>
                  <a:pt x="586" y="365"/>
                  <a:pt x="586" y="365"/>
                </a:cubicBezTo>
                <a:cubicBezTo>
                  <a:pt x="915" y="365"/>
                  <a:pt x="915" y="365"/>
                  <a:pt x="915" y="365"/>
                </a:cubicBezTo>
                <a:cubicBezTo>
                  <a:pt x="928" y="365"/>
                  <a:pt x="941" y="358"/>
                  <a:pt x="947" y="346"/>
                </a:cubicBezTo>
                <a:cubicBezTo>
                  <a:pt x="953" y="334"/>
                  <a:pt x="953" y="319"/>
                  <a:pt x="945" y="308"/>
                </a:cubicBezTo>
                <a:cubicBezTo>
                  <a:pt x="886" y="219"/>
                  <a:pt x="886" y="219"/>
                  <a:pt x="886" y="219"/>
                </a:cubicBezTo>
                <a:cubicBezTo>
                  <a:pt x="945" y="130"/>
                  <a:pt x="945" y="130"/>
                  <a:pt x="945" y="130"/>
                </a:cubicBezTo>
                <a:cubicBezTo>
                  <a:pt x="953" y="118"/>
                  <a:pt x="953" y="104"/>
                  <a:pt x="947" y="92"/>
                </a:cubicBezTo>
                <a:cubicBezTo>
                  <a:pt x="941" y="80"/>
                  <a:pt x="928" y="73"/>
                  <a:pt x="915" y="73"/>
                </a:cubicBezTo>
                <a:cubicBezTo>
                  <a:pt x="586" y="73"/>
                  <a:pt x="586" y="73"/>
                  <a:pt x="586" y="73"/>
                </a:cubicBezTo>
                <a:cubicBezTo>
                  <a:pt x="586" y="36"/>
                  <a:pt x="586" y="36"/>
                  <a:pt x="586" y="36"/>
                </a:cubicBezTo>
                <a:cubicBezTo>
                  <a:pt x="586" y="16"/>
                  <a:pt x="570" y="0"/>
                  <a:pt x="550" y="0"/>
                </a:cubicBezTo>
                <a:close/>
                <a:moveTo>
                  <a:pt x="1243" y="846"/>
                </a:moveTo>
                <a:cubicBezTo>
                  <a:pt x="1294" y="951"/>
                  <a:pt x="1353" y="1068"/>
                  <a:pt x="1414" y="1187"/>
                </a:cubicBezTo>
                <a:cubicBezTo>
                  <a:pt x="1362" y="1239"/>
                  <a:pt x="1362" y="1239"/>
                  <a:pt x="1362" y="1239"/>
                </a:cubicBezTo>
                <a:cubicBezTo>
                  <a:pt x="1269" y="1146"/>
                  <a:pt x="1269" y="1146"/>
                  <a:pt x="1269" y="1146"/>
                </a:cubicBezTo>
                <a:cubicBezTo>
                  <a:pt x="1262" y="1139"/>
                  <a:pt x="1253" y="1136"/>
                  <a:pt x="1243" y="1136"/>
                </a:cubicBezTo>
                <a:cubicBezTo>
                  <a:pt x="1234" y="1136"/>
                  <a:pt x="1225" y="1139"/>
                  <a:pt x="1217" y="1146"/>
                </a:cubicBezTo>
                <a:cubicBezTo>
                  <a:pt x="1125" y="1239"/>
                  <a:pt x="1125" y="1239"/>
                  <a:pt x="1125" y="1239"/>
                </a:cubicBezTo>
                <a:cubicBezTo>
                  <a:pt x="1073" y="1187"/>
                  <a:pt x="1073" y="1187"/>
                  <a:pt x="1073" y="1187"/>
                </a:cubicBezTo>
                <a:cubicBezTo>
                  <a:pt x="1134" y="1068"/>
                  <a:pt x="1192" y="951"/>
                  <a:pt x="1243" y="846"/>
                </a:cubicBezTo>
                <a:close/>
                <a:moveTo>
                  <a:pt x="927" y="1474"/>
                </a:moveTo>
                <a:cubicBezTo>
                  <a:pt x="928" y="1473"/>
                  <a:pt x="928" y="1473"/>
                  <a:pt x="929" y="1472"/>
                </a:cubicBezTo>
                <a:cubicBezTo>
                  <a:pt x="964" y="1401"/>
                  <a:pt x="1001" y="1328"/>
                  <a:pt x="1038" y="1256"/>
                </a:cubicBezTo>
                <a:cubicBezTo>
                  <a:pt x="1099" y="1317"/>
                  <a:pt x="1099" y="1317"/>
                  <a:pt x="1099" y="1317"/>
                </a:cubicBezTo>
                <a:cubicBezTo>
                  <a:pt x="1106" y="1323"/>
                  <a:pt x="1115" y="1327"/>
                  <a:pt x="1125" y="1327"/>
                </a:cubicBezTo>
                <a:cubicBezTo>
                  <a:pt x="1134" y="1327"/>
                  <a:pt x="1144" y="1323"/>
                  <a:pt x="1150" y="1317"/>
                </a:cubicBezTo>
                <a:cubicBezTo>
                  <a:pt x="1243" y="1224"/>
                  <a:pt x="1243" y="1224"/>
                  <a:pt x="1243" y="1224"/>
                </a:cubicBezTo>
                <a:cubicBezTo>
                  <a:pt x="1336" y="1317"/>
                  <a:pt x="1336" y="1317"/>
                  <a:pt x="1336" y="1317"/>
                </a:cubicBezTo>
                <a:cubicBezTo>
                  <a:pt x="1343" y="1323"/>
                  <a:pt x="1352" y="1327"/>
                  <a:pt x="1362" y="1327"/>
                </a:cubicBezTo>
                <a:cubicBezTo>
                  <a:pt x="1372" y="1327"/>
                  <a:pt x="1381" y="1323"/>
                  <a:pt x="1388" y="1317"/>
                </a:cubicBezTo>
                <a:cubicBezTo>
                  <a:pt x="1448" y="1256"/>
                  <a:pt x="1448" y="1256"/>
                  <a:pt x="1448" y="1256"/>
                </a:cubicBezTo>
                <a:cubicBezTo>
                  <a:pt x="1522" y="1400"/>
                  <a:pt x="1598" y="1549"/>
                  <a:pt x="1660" y="1679"/>
                </a:cubicBezTo>
                <a:cubicBezTo>
                  <a:pt x="827" y="1679"/>
                  <a:pt x="827" y="1679"/>
                  <a:pt x="827" y="1679"/>
                </a:cubicBezTo>
                <a:cubicBezTo>
                  <a:pt x="827" y="1677"/>
                  <a:pt x="828" y="1676"/>
                  <a:pt x="829" y="1674"/>
                </a:cubicBezTo>
                <a:cubicBezTo>
                  <a:pt x="844" y="1644"/>
                  <a:pt x="859" y="1613"/>
                  <a:pt x="875" y="1581"/>
                </a:cubicBezTo>
                <a:cubicBezTo>
                  <a:pt x="875" y="1579"/>
                  <a:pt x="876" y="1577"/>
                  <a:pt x="877" y="1575"/>
                </a:cubicBezTo>
                <a:cubicBezTo>
                  <a:pt x="894" y="1542"/>
                  <a:pt x="910" y="1508"/>
                  <a:pt x="927" y="1474"/>
                </a:cubicBezTo>
                <a:close/>
                <a:moveTo>
                  <a:pt x="884" y="1399"/>
                </a:moveTo>
                <a:cubicBezTo>
                  <a:pt x="747" y="1676"/>
                  <a:pt x="747" y="1676"/>
                  <a:pt x="747" y="1676"/>
                </a:cubicBezTo>
                <a:cubicBezTo>
                  <a:pt x="95" y="1676"/>
                  <a:pt x="95" y="1676"/>
                  <a:pt x="95" y="1676"/>
                </a:cubicBezTo>
                <a:cubicBezTo>
                  <a:pt x="367" y="1053"/>
                  <a:pt x="367" y="1053"/>
                  <a:pt x="367" y="1053"/>
                </a:cubicBezTo>
                <a:cubicBezTo>
                  <a:pt x="414" y="1100"/>
                  <a:pt x="414" y="1100"/>
                  <a:pt x="414" y="1100"/>
                </a:cubicBezTo>
                <a:cubicBezTo>
                  <a:pt x="429" y="1114"/>
                  <a:pt x="452" y="1114"/>
                  <a:pt x="466" y="1100"/>
                </a:cubicBezTo>
                <a:cubicBezTo>
                  <a:pt x="550" y="1016"/>
                  <a:pt x="550" y="1016"/>
                  <a:pt x="550" y="1016"/>
                </a:cubicBezTo>
                <a:cubicBezTo>
                  <a:pt x="633" y="1100"/>
                  <a:pt x="633" y="1100"/>
                  <a:pt x="633" y="1100"/>
                </a:cubicBezTo>
                <a:cubicBezTo>
                  <a:pt x="641" y="1107"/>
                  <a:pt x="650" y="1111"/>
                  <a:pt x="659" y="1111"/>
                </a:cubicBezTo>
                <a:cubicBezTo>
                  <a:pt x="669" y="1111"/>
                  <a:pt x="678" y="1107"/>
                  <a:pt x="685" y="1100"/>
                </a:cubicBezTo>
                <a:cubicBezTo>
                  <a:pt x="732" y="1053"/>
                  <a:pt x="732" y="1053"/>
                  <a:pt x="732" y="1053"/>
                </a:cubicBezTo>
                <a:lnTo>
                  <a:pt x="884" y="1399"/>
                </a:lnTo>
                <a:close/>
                <a:moveTo>
                  <a:pt x="701" y="981"/>
                </a:moveTo>
                <a:cubicBezTo>
                  <a:pt x="659" y="1022"/>
                  <a:pt x="659" y="1022"/>
                  <a:pt x="659" y="1022"/>
                </a:cubicBezTo>
                <a:cubicBezTo>
                  <a:pt x="576" y="939"/>
                  <a:pt x="576" y="939"/>
                  <a:pt x="576" y="939"/>
                </a:cubicBezTo>
                <a:cubicBezTo>
                  <a:pt x="568" y="932"/>
                  <a:pt x="559" y="928"/>
                  <a:pt x="550" y="928"/>
                </a:cubicBezTo>
                <a:cubicBezTo>
                  <a:pt x="540" y="928"/>
                  <a:pt x="531" y="932"/>
                  <a:pt x="524" y="939"/>
                </a:cubicBezTo>
                <a:cubicBezTo>
                  <a:pt x="440" y="1022"/>
                  <a:pt x="440" y="1022"/>
                  <a:pt x="440" y="1022"/>
                </a:cubicBezTo>
                <a:cubicBezTo>
                  <a:pt x="399" y="981"/>
                  <a:pt x="399" y="981"/>
                  <a:pt x="399" y="981"/>
                </a:cubicBezTo>
                <a:cubicBezTo>
                  <a:pt x="550" y="636"/>
                  <a:pt x="550" y="636"/>
                  <a:pt x="550" y="636"/>
                </a:cubicBezTo>
                <a:lnTo>
                  <a:pt x="701" y="981"/>
                </a:lnTo>
                <a:close/>
                <a:moveTo>
                  <a:pt x="847" y="146"/>
                </a:moveTo>
                <a:cubicBezTo>
                  <a:pt x="811" y="199"/>
                  <a:pt x="811" y="199"/>
                  <a:pt x="811" y="199"/>
                </a:cubicBezTo>
                <a:cubicBezTo>
                  <a:pt x="803" y="211"/>
                  <a:pt x="803" y="227"/>
                  <a:pt x="811" y="239"/>
                </a:cubicBezTo>
                <a:cubicBezTo>
                  <a:pt x="847" y="292"/>
                  <a:pt x="847" y="292"/>
                  <a:pt x="847" y="292"/>
                </a:cubicBezTo>
                <a:cubicBezTo>
                  <a:pt x="586" y="292"/>
                  <a:pt x="586" y="292"/>
                  <a:pt x="586" y="292"/>
                </a:cubicBezTo>
                <a:cubicBezTo>
                  <a:pt x="586" y="146"/>
                  <a:pt x="586" y="146"/>
                  <a:pt x="586" y="146"/>
                </a:cubicBezTo>
                <a:lnTo>
                  <a:pt x="847" y="1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2" name="Freeform 202"/>
          <p:cNvSpPr>
            <a:spLocks noEditPoints="1"/>
          </p:cNvSpPr>
          <p:nvPr/>
        </p:nvSpPr>
        <p:spPr bwMode="auto">
          <a:xfrm>
            <a:off x="3952715" y="9655912"/>
            <a:ext cx="829240" cy="483168"/>
          </a:xfrm>
          <a:custGeom>
            <a:avLst/>
            <a:gdLst>
              <a:gd name="T0" fmla="*/ 0 w 1752"/>
              <a:gd name="T1" fmla="*/ 985 h 1021"/>
              <a:gd name="T2" fmla="*/ 1716 w 1752"/>
              <a:gd name="T3" fmla="*/ 1021 h 1021"/>
              <a:gd name="T4" fmla="*/ 1752 w 1752"/>
              <a:gd name="T5" fmla="*/ 36 h 1021"/>
              <a:gd name="T6" fmla="*/ 37 w 1752"/>
              <a:gd name="T7" fmla="*/ 0 h 1021"/>
              <a:gd name="T8" fmla="*/ 73 w 1752"/>
              <a:gd name="T9" fmla="*/ 73 h 1021"/>
              <a:gd name="T10" fmla="*/ 1679 w 1752"/>
              <a:gd name="T11" fmla="*/ 949 h 1021"/>
              <a:gd name="T12" fmla="*/ 73 w 1752"/>
              <a:gd name="T13" fmla="*/ 73 h 1021"/>
              <a:gd name="T14" fmla="*/ 1533 w 1752"/>
              <a:gd name="T15" fmla="*/ 182 h 1021"/>
              <a:gd name="T16" fmla="*/ 1497 w 1752"/>
              <a:gd name="T17" fmla="*/ 145 h 1021"/>
              <a:gd name="T18" fmla="*/ 219 w 1752"/>
              <a:gd name="T19" fmla="*/ 182 h 1021"/>
              <a:gd name="T20" fmla="*/ 146 w 1752"/>
              <a:gd name="T21" fmla="*/ 255 h 1021"/>
              <a:gd name="T22" fmla="*/ 183 w 1752"/>
              <a:gd name="T23" fmla="*/ 802 h 1021"/>
              <a:gd name="T24" fmla="*/ 256 w 1752"/>
              <a:gd name="T25" fmla="*/ 875 h 1021"/>
              <a:gd name="T26" fmla="*/ 1533 w 1752"/>
              <a:gd name="T27" fmla="*/ 839 h 1021"/>
              <a:gd name="T28" fmla="*/ 1606 w 1752"/>
              <a:gd name="T29" fmla="*/ 766 h 1021"/>
              <a:gd name="T30" fmla="*/ 1570 w 1752"/>
              <a:gd name="T31" fmla="*/ 219 h 1021"/>
              <a:gd name="T32" fmla="*/ 1466 w 1752"/>
              <a:gd name="T33" fmla="*/ 802 h 1021"/>
              <a:gd name="T34" fmla="*/ 219 w 1752"/>
              <a:gd name="T35" fmla="*/ 736 h 1021"/>
              <a:gd name="T36" fmla="*/ 286 w 1752"/>
              <a:gd name="T37" fmla="*/ 218 h 1021"/>
              <a:gd name="T38" fmla="*/ 1533 w 1752"/>
              <a:gd name="T39" fmla="*/ 285 h 1021"/>
              <a:gd name="T40" fmla="*/ 876 w 1752"/>
              <a:gd name="T41" fmla="*/ 291 h 1021"/>
              <a:gd name="T42" fmla="*/ 876 w 1752"/>
              <a:gd name="T43" fmla="*/ 729 h 1021"/>
              <a:gd name="T44" fmla="*/ 876 w 1752"/>
              <a:gd name="T45" fmla="*/ 291 h 1021"/>
              <a:gd name="T46" fmla="*/ 730 w 1752"/>
              <a:gd name="T47" fmla="*/ 510 h 1021"/>
              <a:gd name="T48" fmla="*/ 1022 w 1752"/>
              <a:gd name="T49" fmla="*/ 510 h 1021"/>
              <a:gd name="T50" fmla="*/ 934 w 1752"/>
              <a:gd name="T51" fmla="*/ 512 h 1021"/>
              <a:gd name="T52" fmla="*/ 888 w 1752"/>
              <a:gd name="T53" fmla="*/ 492 h 1021"/>
              <a:gd name="T54" fmla="*/ 926 w 1752"/>
              <a:gd name="T55" fmla="*/ 457 h 1021"/>
              <a:gd name="T56" fmla="*/ 888 w 1752"/>
              <a:gd name="T57" fmla="*/ 411 h 1021"/>
              <a:gd name="T58" fmla="*/ 870 w 1752"/>
              <a:gd name="T59" fmla="*/ 398 h 1021"/>
              <a:gd name="T60" fmla="*/ 827 w 1752"/>
              <a:gd name="T61" fmla="*/ 428 h 1021"/>
              <a:gd name="T62" fmla="*/ 825 w 1752"/>
              <a:gd name="T63" fmla="*/ 502 h 1021"/>
              <a:gd name="T64" fmla="*/ 870 w 1752"/>
              <a:gd name="T65" fmla="*/ 574 h 1021"/>
              <a:gd name="T66" fmla="*/ 803 w 1752"/>
              <a:gd name="T67" fmla="*/ 574 h 1021"/>
              <a:gd name="T68" fmla="*/ 870 w 1752"/>
              <a:gd name="T69" fmla="*/ 623 h 1021"/>
              <a:gd name="T70" fmla="*/ 888 w 1752"/>
              <a:gd name="T71" fmla="*/ 604 h 1021"/>
              <a:gd name="T72" fmla="*/ 949 w 1752"/>
              <a:gd name="T73" fmla="*/ 549 h 1021"/>
              <a:gd name="T74" fmla="*/ 870 w 1752"/>
              <a:gd name="T75" fmla="*/ 487 h 1021"/>
              <a:gd name="T76" fmla="*/ 844 w 1752"/>
              <a:gd name="T77" fmla="*/ 463 h 1021"/>
              <a:gd name="T78" fmla="*/ 870 w 1752"/>
              <a:gd name="T79" fmla="*/ 440 h 1021"/>
              <a:gd name="T80" fmla="*/ 908 w 1752"/>
              <a:gd name="T81" fmla="*/ 567 h 1021"/>
              <a:gd name="T82" fmla="*/ 888 w 1752"/>
              <a:gd name="T83" fmla="*/ 526 h 1021"/>
              <a:gd name="T84" fmla="*/ 916 w 1752"/>
              <a:gd name="T85" fmla="*/ 551 h 10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52" h="1021">
                <a:moveTo>
                  <a:pt x="0" y="36"/>
                </a:moveTo>
                <a:cubicBezTo>
                  <a:pt x="0" y="985"/>
                  <a:pt x="0" y="985"/>
                  <a:pt x="0" y="985"/>
                </a:cubicBezTo>
                <a:cubicBezTo>
                  <a:pt x="0" y="1005"/>
                  <a:pt x="16" y="1021"/>
                  <a:pt x="37" y="1021"/>
                </a:cubicBezTo>
                <a:cubicBezTo>
                  <a:pt x="1716" y="1021"/>
                  <a:pt x="1716" y="1021"/>
                  <a:pt x="1716" y="1021"/>
                </a:cubicBezTo>
                <a:cubicBezTo>
                  <a:pt x="1736" y="1021"/>
                  <a:pt x="1752" y="1005"/>
                  <a:pt x="1752" y="985"/>
                </a:cubicBezTo>
                <a:cubicBezTo>
                  <a:pt x="1752" y="36"/>
                  <a:pt x="1752" y="36"/>
                  <a:pt x="1752" y="36"/>
                </a:cubicBezTo>
                <a:cubicBezTo>
                  <a:pt x="1752" y="16"/>
                  <a:pt x="1736" y="0"/>
                  <a:pt x="1716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16" y="0"/>
                  <a:pt x="0" y="16"/>
                  <a:pt x="0" y="36"/>
                </a:cubicBezTo>
                <a:close/>
                <a:moveTo>
                  <a:pt x="73" y="73"/>
                </a:moveTo>
                <a:cubicBezTo>
                  <a:pt x="1679" y="73"/>
                  <a:pt x="1679" y="73"/>
                  <a:pt x="1679" y="73"/>
                </a:cubicBezTo>
                <a:cubicBezTo>
                  <a:pt x="1679" y="949"/>
                  <a:pt x="1679" y="949"/>
                  <a:pt x="1679" y="949"/>
                </a:cubicBezTo>
                <a:cubicBezTo>
                  <a:pt x="73" y="949"/>
                  <a:pt x="73" y="949"/>
                  <a:pt x="73" y="949"/>
                </a:cubicBezTo>
                <a:lnTo>
                  <a:pt x="73" y="73"/>
                </a:lnTo>
                <a:close/>
                <a:moveTo>
                  <a:pt x="1570" y="219"/>
                </a:moveTo>
                <a:cubicBezTo>
                  <a:pt x="1549" y="219"/>
                  <a:pt x="1533" y="202"/>
                  <a:pt x="1533" y="182"/>
                </a:cubicBezTo>
                <a:cubicBezTo>
                  <a:pt x="1533" y="172"/>
                  <a:pt x="1529" y="163"/>
                  <a:pt x="1522" y="156"/>
                </a:cubicBezTo>
                <a:cubicBezTo>
                  <a:pt x="1516" y="149"/>
                  <a:pt x="1506" y="145"/>
                  <a:pt x="1497" y="145"/>
                </a:cubicBezTo>
                <a:cubicBezTo>
                  <a:pt x="256" y="146"/>
                  <a:pt x="256" y="146"/>
                  <a:pt x="256" y="146"/>
                </a:cubicBezTo>
                <a:cubicBezTo>
                  <a:pt x="235" y="146"/>
                  <a:pt x="219" y="162"/>
                  <a:pt x="219" y="182"/>
                </a:cubicBezTo>
                <a:cubicBezTo>
                  <a:pt x="219" y="202"/>
                  <a:pt x="203" y="219"/>
                  <a:pt x="183" y="219"/>
                </a:cubicBezTo>
                <a:cubicBezTo>
                  <a:pt x="162" y="219"/>
                  <a:pt x="146" y="235"/>
                  <a:pt x="146" y="255"/>
                </a:cubicBezTo>
                <a:cubicBezTo>
                  <a:pt x="146" y="766"/>
                  <a:pt x="146" y="766"/>
                  <a:pt x="146" y="766"/>
                </a:cubicBezTo>
                <a:cubicBezTo>
                  <a:pt x="146" y="786"/>
                  <a:pt x="162" y="802"/>
                  <a:pt x="183" y="802"/>
                </a:cubicBezTo>
                <a:cubicBezTo>
                  <a:pt x="203" y="802"/>
                  <a:pt x="219" y="819"/>
                  <a:pt x="219" y="839"/>
                </a:cubicBezTo>
                <a:cubicBezTo>
                  <a:pt x="219" y="859"/>
                  <a:pt x="235" y="875"/>
                  <a:pt x="256" y="875"/>
                </a:cubicBezTo>
                <a:cubicBezTo>
                  <a:pt x="1497" y="875"/>
                  <a:pt x="1497" y="875"/>
                  <a:pt x="1497" y="875"/>
                </a:cubicBezTo>
                <a:cubicBezTo>
                  <a:pt x="1517" y="875"/>
                  <a:pt x="1533" y="859"/>
                  <a:pt x="1533" y="839"/>
                </a:cubicBezTo>
                <a:cubicBezTo>
                  <a:pt x="1533" y="819"/>
                  <a:pt x="1549" y="803"/>
                  <a:pt x="1570" y="802"/>
                </a:cubicBezTo>
                <a:cubicBezTo>
                  <a:pt x="1590" y="802"/>
                  <a:pt x="1606" y="786"/>
                  <a:pt x="1606" y="766"/>
                </a:cubicBezTo>
                <a:cubicBezTo>
                  <a:pt x="1606" y="255"/>
                  <a:pt x="1606" y="255"/>
                  <a:pt x="1606" y="255"/>
                </a:cubicBezTo>
                <a:cubicBezTo>
                  <a:pt x="1606" y="235"/>
                  <a:pt x="1590" y="219"/>
                  <a:pt x="1570" y="219"/>
                </a:cubicBezTo>
                <a:close/>
                <a:moveTo>
                  <a:pt x="1533" y="736"/>
                </a:moveTo>
                <a:cubicBezTo>
                  <a:pt x="1502" y="747"/>
                  <a:pt x="1477" y="771"/>
                  <a:pt x="1466" y="802"/>
                </a:cubicBezTo>
                <a:cubicBezTo>
                  <a:pt x="286" y="802"/>
                  <a:pt x="286" y="802"/>
                  <a:pt x="286" y="802"/>
                </a:cubicBezTo>
                <a:cubicBezTo>
                  <a:pt x="275" y="771"/>
                  <a:pt x="250" y="747"/>
                  <a:pt x="219" y="736"/>
                </a:cubicBezTo>
                <a:cubicBezTo>
                  <a:pt x="219" y="285"/>
                  <a:pt x="219" y="285"/>
                  <a:pt x="219" y="285"/>
                </a:cubicBezTo>
                <a:cubicBezTo>
                  <a:pt x="250" y="274"/>
                  <a:pt x="275" y="250"/>
                  <a:pt x="286" y="218"/>
                </a:cubicBezTo>
                <a:cubicBezTo>
                  <a:pt x="1466" y="219"/>
                  <a:pt x="1466" y="219"/>
                  <a:pt x="1466" y="219"/>
                </a:cubicBezTo>
                <a:cubicBezTo>
                  <a:pt x="1477" y="250"/>
                  <a:pt x="1502" y="274"/>
                  <a:pt x="1533" y="285"/>
                </a:cubicBezTo>
                <a:lnTo>
                  <a:pt x="1533" y="736"/>
                </a:lnTo>
                <a:close/>
                <a:moveTo>
                  <a:pt x="876" y="291"/>
                </a:moveTo>
                <a:cubicBezTo>
                  <a:pt x="755" y="291"/>
                  <a:pt x="657" y="390"/>
                  <a:pt x="657" y="510"/>
                </a:cubicBezTo>
                <a:cubicBezTo>
                  <a:pt x="657" y="631"/>
                  <a:pt x="755" y="729"/>
                  <a:pt x="876" y="729"/>
                </a:cubicBezTo>
                <a:cubicBezTo>
                  <a:pt x="997" y="729"/>
                  <a:pt x="1095" y="631"/>
                  <a:pt x="1095" y="510"/>
                </a:cubicBezTo>
                <a:cubicBezTo>
                  <a:pt x="1095" y="390"/>
                  <a:pt x="997" y="291"/>
                  <a:pt x="876" y="291"/>
                </a:cubicBezTo>
                <a:close/>
                <a:moveTo>
                  <a:pt x="876" y="656"/>
                </a:moveTo>
                <a:cubicBezTo>
                  <a:pt x="796" y="656"/>
                  <a:pt x="730" y="591"/>
                  <a:pt x="730" y="510"/>
                </a:cubicBezTo>
                <a:cubicBezTo>
                  <a:pt x="730" y="430"/>
                  <a:pt x="796" y="364"/>
                  <a:pt x="876" y="364"/>
                </a:cubicBezTo>
                <a:cubicBezTo>
                  <a:pt x="957" y="364"/>
                  <a:pt x="1022" y="430"/>
                  <a:pt x="1022" y="510"/>
                </a:cubicBezTo>
                <a:cubicBezTo>
                  <a:pt x="1022" y="591"/>
                  <a:pt x="957" y="656"/>
                  <a:pt x="876" y="656"/>
                </a:cubicBezTo>
                <a:close/>
                <a:moveTo>
                  <a:pt x="934" y="512"/>
                </a:moveTo>
                <a:cubicBezTo>
                  <a:pt x="925" y="504"/>
                  <a:pt x="909" y="497"/>
                  <a:pt x="888" y="492"/>
                </a:cubicBezTo>
                <a:cubicBezTo>
                  <a:pt x="888" y="492"/>
                  <a:pt x="888" y="492"/>
                  <a:pt x="888" y="492"/>
                </a:cubicBezTo>
                <a:cubicBezTo>
                  <a:pt x="888" y="441"/>
                  <a:pt x="888" y="441"/>
                  <a:pt x="888" y="441"/>
                </a:cubicBezTo>
                <a:cubicBezTo>
                  <a:pt x="901" y="443"/>
                  <a:pt x="914" y="448"/>
                  <a:pt x="926" y="457"/>
                </a:cubicBezTo>
                <a:cubicBezTo>
                  <a:pt x="944" y="432"/>
                  <a:pt x="944" y="432"/>
                  <a:pt x="944" y="432"/>
                </a:cubicBezTo>
                <a:cubicBezTo>
                  <a:pt x="926" y="420"/>
                  <a:pt x="907" y="413"/>
                  <a:pt x="888" y="411"/>
                </a:cubicBezTo>
                <a:cubicBezTo>
                  <a:pt x="888" y="398"/>
                  <a:pt x="888" y="398"/>
                  <a:pt x="888" y="398"/>
                </a:cubicBezTo>
                <a:cubicBezTo>
                  <a:pt x="870" y="398"/>
                  <a:pt x="870" y="398"/>
                  <a:pt x="870" y="398"/>
                </a:cubicBezTo>
                <a:cubicBezTo>
                  <a:pt x="870" y="411"/>
                  <a:pt x="870" y="411"/>
                  <a:pt x="870" y="411"/>
                </a:cubicBezTo>
                <a:cubicBezTo>
                  <a:pt x="852" y="412"/>
                  <a:pt x="838" y="418"/>
                  <a:pt x="827" y="428"/>
                </a:cubicBezTo>
                <a:cubicBezTo>
                  <a:pt x="816" y="438"/>
                  <a:pt x="811" y="450"/>
                  <a:pt x="811" y="466"/>
                </a:cubicBezTo>
                <a:cubicBezTo>
                  <a:pt x="811" y="482"/>
                  <a:pt x="815" y="494"/>
                  <a:pt x="825" y="502"/>
                </a:cubicBezTo>
                <a:cubicBezTo>
                  <a:pt x="835" y="510"/>
                  <a:pt x="850" y="516"/>
                  <a:pt x="870" y="521"/>
                </a:cubicBezTo>
                <a:cubicBezTo>
                  <a:pt x="870" y="574"/>
                  <a:pt x="870" y="574"/>
                  <a:pt x="870" y="574"/>
                </a:cubicBezTo>
                <a:cubicBezTo>
                  <a:pt x="854" y="571"/>
                  <a:pt x="838" y="563"/>
                  <a:pt x="823" y="550"/>
                </a:cubicBezTo>
                <a:cubicBezTo>
                  <a:pt x="803" y="574"/>
                  <a:pt x="803" y="574"/>
                  <a:pt x="803" y="574"/>
                </a:cubicBezTo>
                <a:cubicBezTo>
                  <a:pt x="823" y="591"/>
                  <a:pt x="845" y="601"/>
                  <a:pt x="870" y="604"/>
                </a:cubicBezTo>
                <a:cubicBezTo>
                  <a:pt x="870" y="623"/>
                  <a:pt x="870" y="623"/>
                  <a:pt x="870" y="623"/>
                </a:cubicBezTo>
                <a:cubicBezTo>
                  <a:pt x="888" y="623"/>
                  <a:pt x="888" y="623"/>
                  <a:pt x="888" y="623"/>
                </a:cubicBezTo>
                <a:cubicBezTo>
                  <a:pt x="888" y="604"/>
                  <a:pt x="888" y="604"/>
                  <a:pt x="888" y="604"/>
                </a:cubicBezTo>
                <a:cubicBezTo>
                  <a:pt x="906" y="603"/>
                  <a:pt x="921" y="597"/>
                  <a:pt x="932" y="587"/>
                </a:cubicBezTo>
                <a:cubicBezTo>
                  <a:pt x="943" y="577"/>
                  <a:pt x="949" y="565"/>
                  <a:pt x="949" y="549"/>
                </a:cubicBezTo>
                <a:cubicBezTo>
                  <a:pt x="949" y="533"/>
                  <a:pt x="944" y="521"/>
                  <a:pt x="934" y="512"/>
                </a:cubicBezTo>
                <a:close/>
                <a:moveTo>
                  <a:pt x="870" y="487"/>
                </a:moveTo>
                <a:cubicBezTo>
                  <a:pt x="860" y="484"/>
                  <a:pt x="853" y="481"/>
                  <a:pt x="849" y="477"/>
                </a:cubicBezTo>
                <a:cubicBezTo>
                  <a:pt x="846" y="474"/>
                  <a:pt x="844" y="469"/>
                  <a:pt x="844" y="463"/>
                </a:cubicBezTo>
                <a:cubicBezTo>
                  <a:pt x="844" y="457"/>
                  <a:pt x="846" y="452"/>
                  <a:pt x="851" y="448"/>
                </a:cubicBezTo>
                <a:cubicBezTo>
                  <a:pt x="855" y="443"/>
                  <a:pt x="862" y="441"/>
                  <a:pt x="870" y="440"/>
                </a:cubicBezTo>
                <a:lnTo>
                  <a:pt x="870" y="487"/>
                </a:lnTo>
                <a:close/>
                <a:moveTo>
                  <a:pt x="908" y="567"/>
                </a:moveTo>
                <a:cubicBezTo>
                  <a:pt x="903" y="571"/>
                  <a:pt x="896" y="574"/>
                  <a:pt x="888" y="575"/>
                </a:cubicBezTo>
                <a:cubicBezTo>
                  <a:pt x="888" y="526"/>
                  <a:pt x="888" y="526"/>
                  <a:pt x="888" y="526"/>
                </a:cubicBezTo>
                <a:cubicBezTo>
                  <a:pt x="898" y="529"/>
                  <a:pt x="906" y="532"/>
                  <a:pt x="910" y="536"/>
                </a:cubicBezTo>
                <a:cubicBezTo>
                  <a:pt x="914" y="540"/>
                  <a:pt x="916" y="545"/>
                  <a:pt x="916" y="551"/>
                </a:cubicBezTo>
                <a:cubicBezTo>
                  <a:pt x="916" y="558"/>
                  <a:pt x="913" y="563"/>
                  <a:pt x="908" y="5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4" name="Freeform 174"/>
          <p:cNvSpPr>
            <a:spLocks noEditPoints="1"/>
          </p:cNvSpPr>
          <p:nvPr/>
        </p:nvSpPr>
        <p:spPr bwMode="auto">
          <a:xfrm>
            <a:off x="1677987" y="11495160"/>
            <a:ext cx="854172" cy="849240"/>
          </a:xfrm>
          <a:custGeom>
            <a:avLst/>
            <a:gdLst>
              <a:gd name="T0" fmla="*/ 127 w 1805"/>
              <a:gd name="T1" fmla="*/ 571 h 1795"/>
              <a:gd name="T2" fmla="*/ 628 w 1805"/>
              <a:gd name="T3" fmla="*/ 1644 h 1795"/>
              <a:gd name="T4" fmla="*/ 1177 w 1805"/>
              <a:gd name="T5" fmla="*/ 140 h 1795"/>
              <a:gd name="T6" fmla="*/ 569 w 1805"/>
              <a:gd name="T7" fmla="*/ 230 h 1795"/>
              <a:gd name="T8" fmla="*/ 556 w 1805"/>
              <a:gd name="T9" fmla="*/ 302 h 1795"/>
              <a:gd name="T10" fmla="*/ 343 w 1805"/>
              <a:gd name="T11" fmla="*/ 228 h 1795"/>
              <a:gd name="T12" fmla="*/ 447 w 1805"/>
              <a:gd name="T13" fmla="*/ 57 h 1795"/>
              <a:gd name="T14" fmla="*/ 1202 w 1805"/>
              <a:gd name="T15" fmla="*/ 71 h 1795"/>
              <a:gd name="T16" fmla="*/ 902 w 1805"/>
              <a:gd name="T17" fmla="*/ 1765 h 1795"/>
              <a:gd name="T18" fmla="*/ 490 w 1805"/>
              <a:gd name="T19" fmla="*/ 744 h 1795"/>
              <a:gd name="T20" fmla="*/ 428 w 1805"/>
              <a:gd name="T21" fmla="*/ 606 h 1795"/>
              <a:gd name="T22" fmla="*/ 645 w 1805"/>
              <a:gd name="T23" fmla="*/ 425 h 1795"/>
              <a:gd name="T24" fmla="*/ 757 w 1805"/>
              <a:gd name="T25" fmla="*/ 379 h 1795"/>
              <a:gd name="T26" fmla="*/ 1049 w 1805"/>
              <a:gd name="T27" fmla="*/ 379 h 1795"/>
              <a:gd name="T28" fmla="*/ 1161 w 1805"/>
              <a:gd name="T29" fmla="*/ 425 h 1795"/>
              <a:gd name="T30" fmla="*/ 1378 w 1805"/>
              <a:gd name="T31" fmla="*/ 606 h 1795"/>
              <a:gd name="T32" fmla="*/ 1315 w 1805"/>
              <a:gd name="T33" fmla="*/ 744 h 1795"/>
              <a:gd name="T34" fmla="*/ 1450 w 1805"/>
              <a:gd name="T35" fmla="*/ 999 h 1795"/>
              <a:gd name="T36" fmla="*/ 1298 w 1805"/>
              <a:gd name="T37" fmla="*/ 1078 h 1795"/>
              <a:gd name="T38" fmla="*/ 1212 w 1805"/>
              <a:gd name="T39" fmla="*/ 1354 h 1795"/>
              <a:gd name="T40" fmla="*/ 1091 w 1805"/>
              <a:gd name="T41" fmla="*/ 1285 h 1795"/>
              <a:gd name="T42" fmla="*/ 1012 w 1805"/>
              <a:gd name="T43" fmla="*/ 1437 h 1795"/>
              <a:gd name="T44" fmla="*/ 757 w 1805"/>
              <a:gd name="T45" fmla="*/ 1302 h 1795"/>
              <a:gd name="T46" fmla="*/ 593 w 1805"/>
              <a:gd name="T47" fmla="*/ 1354 h 1795"/>
              <a:gd name="T48" fmla="*/ 508 w 1805"/>
              <a:gd name="T49" fmla="*/ 1078 h 1795"/>
              <a:gd name="T50" fmla="*/ 355 w 1805"/>
              <a:gd name="T51" fmla="*/ 999 h 1795"/>
              <a:gd name="T52" fmla="*/ 490 w 1805"/>
              <a:gd name="T53" fmla="*/ 744 h 1795"/>
              <a:gd name="T54" fmla="*/ 517 w 1805"/>
              <a:gd name="T55" fmla="*/ 817 h 1795"/>
              <a:gd name="T56" fmla="*/ 517 w 1805"/>
              <a:gd name="T57" fmla="*/ 963 h 1795"/>
              <a:gd name="T58" fmla="*/ 578 w 1805"/>
              <a:gd name="T59" fmla="*/ 1111 h 1795"/>
              <a:gd name="T60" fmla="*/ 681 w 1805"/>
              <a:gd name="T61" fmla="*/ 1214 h 1795"/>
              <a:gd name="T62" fmla="*/ 830 w 1805"/>
              <a:gd name="T63" fmla="*/ 1276 h 1795"/>
              <a:gd name="T64" fmla="*/ 976 w 1805"/>
              <a:gd name="T65" fmla="*/ 1276 h 1795"/>
              <a:gd name="T66" fmla="*/ 1124 w 1805"/>
              <a:gd name="T67" fmla="*/ 1214 h 1795"/>
              <a:gd name="T68" fmla="*/ 1227 w 1805"/>
              <a:gd name="T69" fmla="*/ 1111 h 1795"/>
              <a:gd name="T70" fmla="*/ 1289 w 1805"/>
              <a:gd name="T71" fmla="*/ 963 h 1795"/>
              <a:gd name="T72" fmla="*/ 1289 w 1805"/>
              <a:gd name="T73" fmla="*/ 817 h 1795"/>
              <a:gd name="T74" fmla="*/ 1227 w 1805"/>
              <a:gd name="T75" fmla="*/ 668 h 1795"/>
              <a:gd name="T76" fmla="*/ 1124 w 1805"/>
              <a:gd name="T77" fmla="*/ 565 h 1795"/>
              <a:gd name="T78" fmla="*/ 976 w 1805"/>
              <a:gd name="T79" fmla="*/ 504 h 1795"/>
              <a:gd name="T80" fmla="*/ 830 w 1805"/>
              <a:gd name="T81" fmla="*/ 504 h 1795"/>
              <a:gd name="T82" fmla="*/ 681 w 1805"/>
              <a:gd name="T83" fmla="*/ 565 h 1795"/>
              <a:gd name="T84" fmla="*/ 578 w 1805"/>
              <a:gd name="T85" fmla="*/ 668 h 1795"/>
              <a:gd name="T86" fmla="*/ 903 w 1805"/>
              <a:gd name="T87" fmla="*/ 630 h 1795"/>
              <a:gd name="T88" fmla="*/ 643 w 1805"/>
              <a:gd name="T89" fmla="*/ 890 h 1795"/>
              <a:gd name="T90" fmla="*/ 1090 w 1805"/>
              <a:gd name="T91" fmla="*/ 890 h 17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05" h="1795">
                <a:moveTo>
                  <a:pt x="109" y="1260"/>
                </a:moveTo>
                <a:cubicBezTo>
                  <a:pt x="10" y="1049"/>
                  <a:pt x="0" y="812"/>
                  <a:pt x="80" y="593"/>
                </a:cubicBezTo>
                <a:cubicBezTo>
                  <a:pt x="87" y="574"/>
                  <a:pt x="108" y="564"/>
                  <a:pt x="127" y="571"/>
                </a:cubicBezTo>
                <a:cubicBezTo>
                  <a:pt x="146" y="578"/>
                  <a:pt x="156" y="599"/>
                  <a:pt x="149" y="618"/>
                </a:cubicBezTo>
                <a:cubicBezTo>
                  <a:pt x="75" y="819"/>
                  <a:pt x="85" y="1036"/>
                  <a:pt x="175" y="1229"/>
                </a:cubicBezTo>
                <a:cubicBezTo>
                  <a:pt x="266" y="1423"/>
                  <a:pt x="427" y="1571"/>
                  <a:pt x="628" y="1644"/>
                </a:cubicBezTo>
                <a:cubicBezTo>
                  <a:pt x="1044" y="1795"/>
                  <a:pt x="1506" y="1580"/>
                  <a:pt x="1657" y="1166"/>
                </a:cubicBezTo>
                <a:cubicBezTo>
                  <a:pt x="1730" y="965"/>
                  <a:pt x="1721" y="748"/>
                  <a:pt x="1631" y="554"/>
                </a:cubicBezTo>
                <a:cubicBezTo>
                  <a:pt x="1540" y="360"/>
                  <a:pt x="1379" y="213"/>
                  <a:pt x="1177" y="140"/>
                </a:cubicBezTo>
                <a:cubicBezTo>
                  <a:pt x="997" y="74"/>
                  <a:pt x="799" y="75"/>
                  <a:pt x="620" y="143"/>
                </a:cubicBezTo>
                <a:cubicBezTo>
                  <a:pt x="570" y="162"/>
                  <a:pt x="522" y="186"/>
                  <a:pt x="477" y="214"/>
                </a:cubicBezTo>
                <a:cubicBezTo>
                  <a:pt x="569" y="230"/>
                  <a:pt x="569" y="230"/>
                  <a:pt x="569" y="230"/>
                </a:cubicBezTo>
                <a:cubicBezTo>
                  <a:pt x="589" y="234"/>
                  <a:pt x="602" y="253"/>
                  <a:pt x="599" y="272"/>
                </a:cubicBezTo>
                <a:cubicBezTo>
                  <a:pt x="596" y="290"/>
                  <a:pt x="580" y="303"/>
                  <a:pt x="563" y="303"/>
                </a:cubicBezTo>
                <a:cubicBezTo>
                  <a:pt x="561" y="303"/>
                  <a:pt x="559" y="302"/>
                  <a:pt x="556" y="302"/>
                </a:cubicBezTo>
                <a:cubicBezTo>
                  <a:pt x="372" y="270"/>
                  <a:pt x="372" y="270"/>
                  <a:pt x="372" y="270"/>
                </a:cubicBezTo>
                <a:cubicBezTo>
                  <a:pt x="363" y="268"/>
                  <a:pt x="354" y="263"/>
                  <a:pt x="349" y="255"/>
                </a:cubicBezTo>
                <a:cubicBezTo>
                  <a:pt x="343" y="247"/>
                  <a:pt x="341" y="237"/>
                  <a:pt x="343" y="228"/>
                </a:cubicBezTo>
                <a:cubicBezTo>
                  <a:pt x="375" y="44"/>
                  <a:pt x="375" y="44"/>
                  <a:pt x="375" y="44"/>
                </a:cubicBezTo>
                <a:cubicBezTo>
                  <a:pt x="379" y="24"/>
                  <a:pt x="397" y="11"/>
                  <a:pt x="417" y="14"/>
                </a:cubicBezTo>
                <a:cubicBezTo>
                  <a:pt x="437" y="18"/>
                  <a:pt x="450" y="37"/>
                  <a:pt x="447" y="57"/>
                </a:cubicBezTo>
                <a:cubicBezTo>
                  <a:pt x="429" y="157"/>
                  <a:pt x="429" y="157"/>
                  <a:pt x="429" y="157"/>
                </a:cubicBezTo>
                <a:cubicBezTo>
                  <a:pt x="481" y="124"/>
                  <a:pt x="536" y="96"/>
                  <a:pt x="594" y="75"/>
                </a:cubicBezTo>
                <a:cubicBezTo>
                  <a:pt x="789" y="1"/>
                  <a:pt x="1005" y="0"/>
                  <a:pt x="1202" y="71"/>
                </a:cubicBezTo>
                <a:cubicBezTo>
                  <a:pt x="1422" y="151"/>
                  <a:pt x="1598" y="312"/>
                  <a:pt x="1697" y="523"/>
                </a:cubicBezTo>
                <a:cubicBezTo>
                  <a:pt x="1795" y="735"/>
                  <a:pt x="1805" y="972"/>
                  <a:pt x="1726" y="1191"/>
                </a:cubicBezTo>
                <a:cubicBezTo>
                  <a:pt x="1596" y="1545"/>
                  <a:pt x="1260" y="1765"/>
                  <a:pt x="902" y="1765"/>
                </a:cubicBezTo>
                <a:cubicBezTo>
                  <a:pt x="803" y="1765"/>
                  <a:pt x="702" y="1748"/>
                  <a:pt x="603" y="1713"/>
                </a:cubicBezTo>
                <a:cubicBezTo>
                  <a:pt x="383" y="1633"/>
                  <a:pt x="208" y="1472"/>
                  <a:pt x="109" y="1260"/>
                </a:cubicBezTo>
                <a:close/>
                <a:moveTo>
                  <a:pt x="490" y="744"/>
                </a:moveTo>
                <a:cubicBezTo>
                  <a:pt x="495" y="729"/>
                  <a:pt x="501" y="715"/>
                  <a:pt x="508" y="701"/>
                </a:cubicBezTo>
                <a:cubicBezTo>
                  <a:pt x="438" y="632"/>
                  <a:pt x="438" y="632"/>
                  <a:pt x="438" y="632"/>
                </a:cubicBezTo>
                <a:cubicBezTo>
                  <a:pt x="432" y="625"/>
                  <a:pt x="428" y="615"/>
                  <a:pt x="428" y="606"/>
                </a:cubicBezTo>
                <a:cubicBezTo>
                  <a:pt x="428" y="596"/>
                  <a:pt x="432" y="587"/>
                  <a:pt x="438" y="580"/>
                </a:cubicBezTo>
                <a:cubicBezTo>
                  <a:pt x="593" y="425"/>
                  <a:pt x="593" y="425"/>
                  <a:pt x="593" y="425"/>
                </a:cubicBezTo>
                <a:cubicBezTo>
                  <a:pt x="607" y="411"/>
                  <a:pt x="631" y="411"/>
                  <a:pt x="645" y="425"/>
                </a:cubicBezTo>
                <a:cubicBezTo>
                  <a:pt x="714" y="495"/>
                  <a:pt x="714" y="495"/>
                  <a:pt x="714" y="495"/>
                </a:cubicBezTo>
                <a:cubicBezTo>
                  <a:pt x="728" y="488"/>
                  <a:pt x="742" y="482"/>
                  <a:pt x="757" y="477"/>
                </a:cubicBezTo>
                <a:cubicBezTo>
                  <a:pt x="757" y="379"/>
                  <a:pt x="757" y="379"/>
                  <a:pt x="757" y="379"/>
                </a:cubicBezTo>
                <a:cubicBezTo>
                  <a:pt x="757" y="359"/>
                  <a:pt x="773" y="342"/>
                  <a:pt x="793" y="342"/>
                </a:cubicBezTo>
                <a:cubicBezTo>
                  <a:pt x="1012" y="342"/>
                  <a:pt x="1012" y="342"/>
                  <a:pt x="1012" y="342"/>
                </a:cubicBezTo>
                <a:cubicBezTo>
                  <a:pt x="1032" y="342"/>
                  <a:pt x="1049" y="359"/>
                  <a:pt x="1049" y="379"/>
                </a:cubicBezTo>
                <a:cubicBezTo>
                  <a:pt x="1049" y="477"/>
                  <a:pt x="1049" y="477"/>
                  <a:pt x="1049" y="477"/>
                </a:cubicBezTo>
                <a:cubicBezTo>
                  <a:pt x="1063" y="482"/>
                  <a:pt x="1078" y="488"/>
                  <a:pt x="1091" y="495"/>
                </a:cubicBezTo>
                <a:cubicBezTo>
                  <a:pt x="1161" y="425"/>
                  <a:pt x="1161" y="425"/>
                  <a:pt x="1161" y="425"/>
                </a:cubicBezTo>
                <a:cubicBezTo>
                  <a:pt x="1175" y="411"/>
                  <a:pt x="1198" y="411"/>
                  <a:pt x="1212" y="425"/>
                </a:cubicBezTo>
                <a:cubicBezTo>
                  <a:pt x="1367" y="580"/>
                  <a:pt x="1367" y="580"/>
                  <a:pt x="1367" y="580"/>
                </a:cubicBezTo>
                <a:cubicBezTo>
                  <a:pt x="1374" y="587"/>
                  <a:pt x="1378" y="596"/>
                  <a:pt x="1378" y="606"/>
                </a:cubicBezTo>
                <a:cubicBezTo>
                  <a:pt x="1378" y="615"/>
                  <a:pt x="1374" y="625"/>
                  <a:pt x="1367" y="632"/>
                </a:cubicBezTo>
                <a:cubicBezTo>
                  <a:pt x="1298" y="701"/>
                  <a:pt x="1298" y="701"/>
                  <a:pt x="1298" y="701"/>
                </a:cubicBezTo>
                <a:cubicBezTo>
                  <a:pt x="1304" y="715"/>
                  <a:pt x="1310" y="729"/>
                  <a:pt x="1315" y="744"/>
                </a:cubicBezTo>
                <a:cubicBezTo>
                  <a:pt x="1414" y="744"/>
                  <a:pt x="1414" y="744"/>
                  <a:pt x="1414" y="744"/>
                </a:cubicBezTo>
                <a:cubicBezTo>
                  <a:pt x="1434" y="744"/>
                  <a:pt x="1450" y="760"/>
                  <a:pt x="1450" y="780"/>
                </a:cubicBezTo>
                <a:cubicBezTo>
                  <a:pt x="1450" y="999"/>
                  <a:pt x="1450" y="999"/>
                  <a:pt x="1450" y="999"/>
                </a:cubicBezTo>
                <a:cubicBezTo>
                  <a:pt x="1450" y="1019"/>
                  <a:pt x="1434" y="1036"/>
                  <a:pt x="1414" y="1036"/>
                </a:cubicBezTo>
                <a:cubicBezTo>
                  <a:pt x="1315" y="1036"/>
                  <a:pt x="1315" y="1036"/>
                  <a:pt x="1315" y="1036"/>
                </a:cubicBezTo>
                <a:cubicBezTo>
                  <a:pt x="1310" y="1050"/>
                  <a:pt x="1304" y="1064"/>
                  <a:pt x="1298" y="1078"/>
                </a:cubicBezTo>
                <a:cubicBezTo>
                  <a:pt x="1367" y="1148"/>
                  <a:pt x="1367" y="1148"/>
                  <a:pt x="1367" y="1148"/>
                </a:cubicBezTo>
                <a:cubicBezTo>
                  <a:pt x="1382" y="1162"/>
                  <a:pt x="1382" y="1185"/>
                  <a:pt x="1367" y="1199"/>
                </a:cubicBezTo>
                <a:cubicBezTo>
                  <a:pt x="1212" y="1354"/>
                  <a:pt x="1212" y="1354"/>
                  <a:pt x="1212" y="1354"/>
                </a:cubicBezTo>
                <a:cubicBezTo>
                  <a:pt x="1206" y="1361"/>
                  <a:pt x="1196" y="1365"/>
                  <a:pt x="1187" y="1365"/>
                </a:cubicBezTo>
                <a:cubicBezTo>
                  <a:pt x="1177" y="1365"/>
                  <a:pt x="1168" y="1361"/>
                  <a:pt x="1161" y="1354"/>
                </a:cubicBezTo>
                <a:cubicBezTo>
                  <a:pt x="1091" y="1285"/>
                  <a:pt x="1091" y="1285"/>
                  <a:pt x="1091" y="1285"/>
                </a:cubicBezTo>
                <a:cubicBezTo>
                  <a:pt x="1078" y="1291"/>
                  <a:pt x="1063" y="1297"/>
                  <a:pt x="1049" y="1302"/>
                </a:cubicBezTo>
                <a:cubicBezTo>
                  <a:pt x="1049" y="1400"/>
                  <a:pt x="1049" y="1400"/>
                  <a:pt x="1049" y="1400"/>
                </a:cubicBezTo>
                <a:cubicBezTo>
                  <a:pt x="1049" y="1421"/>
                  <a:pt x="1032" y="1437"/>
                  <a:pt x="1012" y="1437"/>
                </a:cubicBezTo>
                <a:cubicBezTo>
                  <a:pt x="793" y="1437"/>
                  <a:pt x="793" y="1437"/>
                  <a:pt x="793" y="1437"/>
                </a:cubicBezTo>
                <a:cubicBezTo>
                  <a:pt x="773" y="1437"/>
                  <a:pt x="757" y="1421"/>
                  <a:pt x="757" y="1400"/>
                </a:cubicBezTo>
                <a:cubicBezTo>
                  <a:pt x="757" y="1302"/>
                  <a:pt x="757" y="1302"/>
                  <a:pt x="757" y="1302"/>
                </a:cubicBezTo>
                <a:cubicBezTo>
                  <a:pt x="742" y="1297"/>
                  <a:pt x="728" y="1291"/>
                  <a:pt x="714" y="1285"/>
                </a:cubicBezTo>
                <a:cubicBezTo>
                  <a:pt x="645" y="1354"/>
                  <a:pt x="645" y="1354"/>
                  <a:pt x="645" y="1354"/>
                </a:cubicBezTo>
                <a:cubicBezTo>
                  <a:pt x="631" y="1368"/>
                  <a:pt x="607" y="1368"/>
                  <a:pt x="593" y="1354"/>
                </a:cubicBezTo>
                <a:cubicBezTo>
                  <a:pt x="438" y="1199"/>
                  <a:pt x="438" y="1199"/>
                  <a:pt x="438" y="1199"/>
                </a:cubicBezTo>
                <a:cubicBezTo>
                  <a:pt x="424" y="1185"/>
                  <a:pt x="424" y="1162"/>
                  <a:pt x="438" y="1148"/>
                </a:cubicBezTo>
                <a:cubicBezTo>
                  <a:pt x="508" y="1078"/>
                  <a:pt x="508" y="1078"/>
                  <a:pt x="508" y="1078"/>
                </a:cubicBezTo>
                <a:cubicBezTo>
                  <a:pt x="501" y="1064"/>
                  <a:pt x="495" y="1050"/>
                  <a:pt x="490" y="1036"/>
                </a:cubicBezTo>
                <a:cubicBezTo>
                  <a:pt x="392" y="1036"/>
                  <a:pt x="392" y="1036"/>
                  <a:pt x="392" y="1036"/>
                </a:cubicBezTo>
                <a:cubicBezTo>
                  <a:pt x="372" y="1036"/>
                  <a:pt x="355" y="1019"/>
                  <a:pt x="355" y="999"/>
                </a:cubicBezTo>
                <a:cubicBezTo>
                  <a:pt x="355" y="780"/>
                  <a:pt x="355" y="780"/>
                  <a:pt x="355" y="780"/>
                </a:cubicBezTo>
                <a:cubicBezTo>
                  <a:pt x="355" y="760"/>
                  <a:pt x="372" y="744"/>
                  <a:pt x="392" y="744"/>
                </a:cubicBezTo>
                <a:lnTo>
                  <a:pt x="490" y="744"/>
                </a:lnTo>
                <a:close/>
                <a:moveTo>
                  <a:pt x="584" y="712"/>
                </a:moveTo>
                <a:cubicBezTo>
                  <a:pt x="571" y="736"/>
                  <a:pt x="560" y="762"/>
                  <a:pt x="552" y="790"/>
                </a:cubicBezTo>
                <a:cubicBezTo>
                  <a:pt x="548" y="806"/>
                  <a:pt x="533" y="817"/>
                  <a:pt x="517" y="817"/>
                </a:cubicBezTo>
                <a:cubicBezTo>
                  <a:pt x="428" y="817"/>
                  <a:pt x="428" y="817"/>
                  <a:pt x="428" y="817"/>
                </a:cubicBezTo>
                <a:cubicBezTo>
                  <a:pt x="428" y="963"/>
                  <a:pt x="428" y="963"/>
                  <a:pt x="428" y="963"/>
                </a:cubicBezTo>
                <a:cubicBezTo>
                  <a:pt x="517" y="963"/>
                  <a:pt x="517" y="963"/>
                  <a:pt x="517" y="963"/>
                </a:cubicBezTo>
                <a:cubicBezTo>
                  <a:pt x="533" y="963"/>
                  <a:pt x="548" y="973"/>
                  <a:pt x="552" y="989"/>
                </a:cubicBezTo>
                <a:cubicBezTo>
                  <a:pt x="560" y="1017"/>
                  <a:pt x="571" y="1043"/>
                  <a:pt x="584" y="1067"/>
                </a:cubicBezTo>
                <a:cubicBezTo>
                  <a:pt x="592" y="1082"/>
                  <a:pt x="590" y="1099"/>
                  <a:pt x="578" y="1111"/>
                </a:cubicBezTo>
                <a:cubicBezTo>
                  <a:pt x="516" y="1173"/>
                  <a:pt x="516" y="1173"/>
                  <a:pt x="516" y="1173"/>
                </a:cubicBezTo>
                <a:cubicBezTo>
                  <a:pt x="619" y="1277"/>
                  <a:pt x="619" y="1277"/>
                  <a:pt x="619" y="1277"/>
                </a:cubicBezTo>
                <a:cubicBezTo>
                  <a:pt x="681" y="1214"/>
                  <a:pt x="681" y="1214"/>
                  <a:pt x="681" y="1214"/>
                </a:cubicBezTo>
                <a:cubicBezTo>
                  <a:pt x="693" y="1203"/>
                  <a:pt x="711" y="1200"/>
                  <a:pt x="725" y="1208"/>
                </a:cubicBezTo>
                <a:cubicBezTo>
                  <a:pt x="749" y="1222"/>
                  <a:pt x="776" y="1233"/>
                  <a:pt x="803" y="1240"/>
                </a:cubicBezTo>
                <a:cubicBezTo>
                  <a:pt x="819" y="1245"/>
                  <a:pt x="830" y="1259"/>
                  <a:pt x="830" y="1276"/>
                </a:cubicBezTo>
                <a:cubicBezTo>
                  <a:pt x="830" y="1364"/>
                  <a:pt x="830" y="1364"/>
                  <a:pt x="830" y="1364"/>
                </a:cubicBezTo>
                <a:cubicBezTo>
                  <a:pt x="976" y="1364"/>
                  <a:pt x="976" y="1364"/>
                  <a:pt x="976" y="1364"/>
                </a:cubicBezTo>
                <a:cubicBezTo>
                  <a:pt x="976" y="1276"/>
                  <a:pt x="976" y="1276"/>
                  <a:pt x="976" y="1276"/>
                </a:cubicBezTo>
                <a:cubicBezTo>
                  <a:pt x="976" y="1259"/>
                  <a:pt x="987" y="1245"/>
                  <a:pt x="1002" y="1240"/>
                </a:cubicBezTo>
                <a:cubicBezTo>
                  <a:pt x="1030" y="1233"/>
                  <a:pt x="1056" y="1222"/>
                  <a:pt x="1081" y="1208"/>
                </a:cubicBezTo>
                <a:cubicBezTo>
                  <a:pt x="1095" y="1200"/>
                  <a:pt x="1113" y="1203"/>
                  <a:pt x="1124" y="1214"/>
                </a:cubicBezTo>
                <a:cubicBezTo>
                  <a:pt x="1187" y="1277"/>
                  <a:pt x="1187" y="1277"/>
                  <a:pt x="1187" y="1277"/>
                </a:cubicBezTo>
                <a:cubicBezTo>
                  <a:pt x="1290" y="1173"/>
                  <a:pt x="1290" y="1173"/>
                  <a:pt x="1290" y="1173"/>
                </a:cubicBezTo>
                <a:cubicBezTo>
                  <a:pt x="1227" y="1111"/>
                  <a:pt x="1227" y="1111"/>
                  <a:pt x="1227" y="1111"/>
                </a:cubicBezTo>
                <a:cubicBezTo>
                  <a:pt x="1216" y="1099"/>
                  <a:pt x="1213" y="1082"/>
                  <a:pt x="1221" y="1067"/>
                </a:cubicBezTo>
                <a:cubicBezTo>
                  <a:pt x="1235" y="1043"/>
                  <a:pt x="1246" y="1017"/>
                  <a:pt x="1254" y="989"/>
                </a:cubicBezTo>
                <a:cubicBezTo>
                  <a:pt x="1258" y="973"/>
                  <a:pt x="1272" y="963"/>
                  <a:pt x="1289" y="963"/>
                </a:cubicBezTo>
                <a:cubicBezTo>
                  <a:pt x="1377" y="963"/>
                  <a:pt x="1377" y="963"/>
                  <a:pt x="1377" y="963"/>
                </a:cubicBezTo>
                <a:cubicBezTo>
                  <a:pt x="1377" y="817"/>
                  <a:pt x="1377" y="817"/>
                  <a:pt x="1377" y="817"/>
                </a:cubicBezTo>
                <a:cubicBezTo>
                  <a:pt x="1289" y="817"/>
                  <a:pt x="1289" y="817"/>
                  <a:pt x="1289" y="817"/>
                </a:cubicBezTo>
                <a:cubicBezTo>
                  <a:pt x="1272" y="817"/>
                  <a:pt x="1258" y="806"/>
                  <a:pt x="1254" y="790"/>
                </a:cubicBezTo>
                <a:cubicBezTo>
                  <a:pt x="1246" y="762"/>
                  <a:pt x="1235" y="736"/>
                  <a:pt x="1221" y="712"/>
                </a:cubicBezTo>
                <a:cubicBezTo>
                  <a:pt x="1213" y="698"/>
                  <a:pt x="1216" y="680"/>
                  <a:pt x="1227" y="668"/>
                </a:cubicBezTo>
                <a:cubicBezTo>
                  <a:pt x="1290" y="606"/>
                  <a:pt x="1290" y="606"/>
                  <a:pt x="1290" y="606"/>
                </a:cubicBezTo>
                <a:cubicBezTo>
                  <a:pt x="1187" y="503"/>
                  <a:pt x="1187" y="503"/>
                  <a:pt x="1187" y="503"/>
                </a:cubicBezTo>
                <a:cubicBezTo>
                  <a:pt x="1124" y="565"/>
                  <a:pt x="1124" y="565"/>
                  <a:pt x="1124" y="565"/>
                </a:cubicBezTo>
                <a:cubicBezTo>
                  <a:pt x="1113" y="577"/>
                  <a:pt x="1095" y="579"/>
                  <a:pt x="1081" y="571"/>
                </a:cubicBezTo>
                <a:cubicBezTo>
                  <a:pt x="1056" y="558"/>
                  <a:pt x="1030" y="547"/>
                  <a:pt x="1002" y="539"/>
                </a:cubicBezTo>
                <a:cubicBezTo>
                  <a:pt x="987" y="534"/>
                  <a:pt x="976" y="520"/>
                  <a:pt x="976" y="504"/>
                </a:cubicBezTo>
                <a:cubicBezTo>
                  <a:pt x="976" y="415"/>
                  <a:pt x="976" y="415"/>
                  <a:pt x="976" y="415"/>
                </a:cubicBezTo>
                <a:cubicBezTo>
                  <a:pt x="830" y="415"/>
                  <a:pt x="830" y="415"/>
                  <a:pt x="830" y="415"/>
                </a:cubicBezTo>
                <a:cubicBezTo>
                  <a:pt x="830" y="504"/>
                  <a:pt x="830" y="504"/>
                  <a:pt x="830" y="504"/>
                </a:cubicBezTo>
                <a:cubicBezTo>
                  <a:pt x="830" y="520"/>
                  <a:pt x="819" y="534"/>
                  <a:pt x="803" y="539"/>
                </a:cubicBezTo>
                <a:cubicBezTo>
                  <a:pt x="776" y="547"/>
                  <a:pt x="749" y="558"/>
                  <a:pt x="725" y="571"/>
                </a:cubicBezTo>
                <a:cubicBezTo>
                  <a:pt x="711" y="579"/>
                  <a:pt x="693" y="577"/>
                  <a:pt x="681" y="565"/>
                </a:cubicBezTo>
                <a:cubicBezTo>
                  <a:pt x="619" y="503"/>
                  <a:pt x="619" y="503"/>
                  <a:pt x="619" y="503"/>
                </a:cubicBezTo>
                <a:cubicBezTo>
                  <a:pt x="516" y="606"/>
                  <a:pt x="516" y="606"/>
                  <a:pt x="516" y="606"/>
                </a:cubicBezTo>
                <a:cubicBezTo>
                  <a:pt x="578" y="668"/>
                  <a:pt x="578" y="668"/>
                  <a:pt x="578" y="668"/>
                </a:cubicBezTo>
                <a:cubicBezTo>
                  <a:pt x="590" y="680"/>
                  <a:pt x="592" y="698"/>
                  <a:pt x="584" y="712"/>
                </a:cubicBezTo>
                <a:close/>
                <a:moveTo>
                  <a:pt x="643" y="890"/>
                </a:moveTo>
                <a:cubicBezTo>
                  <a:pt x="643" y="746"/>
                  <a:pt x="759" y="630"/>
                  <a:pt x="903" y="630"/>
                </a:cubicBezTo>
                <a:cubicBezTo>
                  <a:pt x="1046" y="630"/>
                  <a:pt x="1163" y="746"/>
                  <a:pt x="1163" y="890"/>
                </a:cubicBezTo>
                <a:cubicBezTo>
                  <a:pt x="1163" y="1033"/>
                  <a:pt x="1046" y="1150"/>
                  <a:pt x="903" y="1150"/>
                </a:cubicBezTo>
                <a:cubicBezTo>
                  <a:pt x="759" y="1150"/>
                  <a:pt x="643" y="1033"/>
                  <a:pt x="643" y="890"/>
                </a:cubicBezTo>
                <a:close/>
                <a:moveTo>
                  <a:pt x="716" y="890"/>
                </a:moveTo>
                <a:cubicBezTo>
                  <a:pt x="716" y="993"/>
                  <a:pt x="800" y="1077"/>
                  <a:pt x="903" y="1077"/>
                </a:cubicBezTo>
                <a:cubicBezTo>
                  <a:pt x="1006" y="1077"/>
                  <a:pt x="1090" y="993"/>
                  <a:pt x="1090" y="890"/>
                </a:cubicBezTo>
                <a:cubicBezTo>
                  <a:pt x="1090" y="786"/>
                  <a:pt x="1006" y="703"/>
                  <a:pt x="903" y="703"/>
                </a:cubicBezTo>
                <a:cubicBezTo>
                  <a:pt x="800" y="703"/>
                  <a:pt x="716" y="786"/>
                  <a:pt x="716" y="8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1" name="Freeform 171"/>
          <p:cNvSpPr>
            <a:spLocks noEditPoints="1"/>
          </p:cNvSpPr>
          <p:nvPr/>
        </p:nvSpPr>
        <p:spPr bwMode="auto">
          <a:xfrm>
            <a:off x="12925973" y="11504292"/>
            <a:ext cx="831268" cy="830976"/>
          </a:xfrm>
          <a:custGeom>
            <a:avLst/>
            <a:gdLst>
              <a:gd name="T0" fmla="*/ 0 w 1756"/>
              <a:gd name="T1" fmla="*/ 1646 h 1756"/>
              <a:gd name="T2" fmla="*/ 1646 w 1756"/>
              <a:gd name="T3" fmla="*/ 1756 h 1756"/>
              <a:gd name="T4" fmla="*/ 1756 w 1756"/>
              <a:gd name="T5" fmla="*/ 110 h 1756"/>
              <a:gd name="T6" fmla="*/ 110 w 1756"/>
              <a:gd name="T7" fmla="*/ 0 h 1756"/>
              <a:gd name="T8" fmla="*/ 1683 w 1756"/>
              <a:gd name="T9" fmla="*/ 1646 h 1756"/>
              <a:gd name="T10" fmla="*/ 110 w 1756"/>
              <a:gd name="T11" fmla="*/ 1683 h 1756"/>
              <a:gd name="T12" fmla="*/ 73 w 1756"/>
              <a:gd name="T13" fmla="*/ 366 h 1756"/>
              <a:gd name="T14" fmla="*/ 1683 w 1756"/>
              <a:gd name="T15" fmla="*/ 1646 h 1756"/>
              <a:gd name="T16" fmla="*/ 1683 w 1756"/>
              <a:gd name="T17" fmla="*/ 293 h 1756"/>
              <a:gd name="T18" fmla="*/ 73 w 1756"/>
              <a:gd name="T19" fmla="*/ 110 h 1756"/>
              <a:gd name="T20" fmla="*/ 1646 w 1756"/>
              <a:gd name="T21" fmla="*/ 74 h 1756"/>
              <a:gd name="T22" fmla="*/ 293 w 1756"/>
              <a:gd name="T23" fmla="*/ 220 h 1756"/>
              <a:gd name="T24" fmla="*/ 183 w 1756"/>
              <a:gd name="T25" fmla="*/ 147 h 1756"/>
              <a:gd name="T26" fmla="*/ 293 w 1756"/>
              <a:gd name="T27" fmla="*/ 220 h 1756"/>
              <a:gd name="T28" fmla="*/ 403 w 1756"/>
              <a:gd name="T29" fmla="*/ 220 h 1756"/>
              <a:gd name="T30" fmla="*/ 512 w 1756"/>
              <a:gd name="T31" fmla="*/ 147 h 1756"/>
              <a:gd name="T32" fmla="*/ 732 w 1756"/>
              <a:gd name="T33" fmla="*/ 220 h 1756"/>
              <a:gd name="T34" fmla="*/ 622 w 1756"/>
              <a:gd name="T35" fmla="*/ 147 h 1756"/>
              <a:gd name="T36" fmla="*/ 732 w 1756"/>
              <a:gd name="T37" fmla="*/ 220 h 1756"/>
              <a:gd name="T38" fmla="*/ 656 w 1756"/>
              <a:gd name="T39" fmla="*/ 1079 h 1756"/>
              <a:gd name="T40" fmla="*/ 732 w 1756"/>
              <a:gd name="T41" fmla="*/ 1147 h 1756"/>
              <a:gd name="T42" fmla="*/ 757 w 1756"/>
              <a:gd name="T43" fmla="*/ 1608 h 1756"/>
              <a:gd name="T44" fmla="*/ 878 w 1756"/>
              <a:gd name="T45" fmla="*/ 1488 h 1756"/>
              <a:gd name="T46" fmla="*/ 988 w 1756"/>
              <a:gd name="T47" fmla="*/ 1610 h 1756"/>
              <a:gd name="T48" fmla="*/ 1024 w 1756"/>
              <a:gd name="T49" fmla="*/ 1573 h 1756"/>
              <a:gd name="T50" fmla="*/ 1063 w 1756"/>
              <a:gd name="T51" fmla="*/ 1107 h 1756"/>
              <a:gd name="T52" fmla="*/ 1200 w 1756"/>
              <a:gd name="T53" fmla="*/ 938 h 1756"/>
              <a:gd name="T54" fmla="*/ 1214 w 1756"/>
              <a:gd name="T55" fmla="*/ 718 h 1756"/>
              <a:gd name="T56" fmla="*/ 1100 w 1756"/>
              <a:gd name="T57" fmla="*/ 531 h 1756"/>
              <a:gd name="T58" fmla="*/ 900 w 1756"/>
              <a:gd name="T59" fmla="*/ 449 h 1756"/>
              <a:gd name="T60" fmla="*/ 693 w 1756"/>
              <a:gd name="T61" fmla="*/ 503 h 1756"/>
              <a:gd name="T62" fmla="*/ 556 w 1756"/>
              <a:gd name="T63" fmla="*/ 672 h 1756"/>
              <a:gd name="T64" fmla="*/ 542 w 1756"/>
              <a:gd name="T65" fmla="*/ 892 h 1756"/>
              <a:gd name="T66" fmla="*/ 951 w 1756"/>
              <a:gd name="T67" fmla="*/ 1463 h 1756"/>
              <a:gd name="T68" fmla="*/ 878 w 1756"/>
              <a:gd name="T69" fmla="*/ 1390 h 1756"/>
              <a:gd name="T70" fmla="*/ 805 w 1756"/>
              <a:gd name="T71" fmla="*/ 1463 h 1756"/>
              <a:gd name="T72" fmla="*/ 856 w 1756"/>
              <a:gd name="T73" fmla="*/ 1161 h 1756"/>
              <a:gd name="T74" fmla="*/ 949 w 1756"/>
              <a:gd name="T75" fmla="*/ 1171 h 1756"/>
              <a:gd name="T76" fmla="*/ 951 w 1756"/>
              <a:gd name="T77" fmla="*/ 1463 h 1756"/>
              <a:gd name="T78" fmla="*/ 629 w 1756"/>
              <a:gd name="T79" fmla="*/ 669 h 1756"/>
              <a:gd name="T80" fmla="*/ 755 w 1756"/>
              <a:gd name="T81" fmla="*/ 542 h 1756"/>
              <a:gd name="T82" fmla="*/ 927 w 1756"/>
              <a:gd name="T83" fmla="*/ 517 h 1756"/>
              <a:gd name="T84" fmla="*/ 1001 w 1756"/>
              <a:gd name="T85" fmla="*/ 542 h 1756"/>
              <a:gd name="T86" fmla="*/ 1127 w 1756"/>
              <a:gd name="T87" fmla="*/ 669 h 1756"/>
              <a:gd name="T88" fmla="*/ 1156 w 1756"/>
              <a:gd name="T89" fmla="*/ 847 h 1756"/>
              <a:gd name="T90" fmla="*/ 1080 w 1756"/>
              <a:gd name="T91" fmla="*/ 1009 h 1756"/>
              <a:gd name="T92" fmla="*/ 927 w 1756"/>
              <a:gd name="T93" fmla="*/ 1093 h 1756"/>
              <a:gd name="T94" fmla="*/ 829 w 1756"/>
              <a:gd name="T95" fmla="*/ 1093 h 1756"/>
              <a:gd name="T96" fmla="*/ 676 w 1756"/>
              <a:gd name="T97" fmla="*/ 1009 h 1756"/>
              <a:gd name="T98" fmla="*/ 600 w 1756"/>
              <a:gd name="T99" fmla="*/ 847 h 1756"/>
              <a:gd name="T100" fmla="*/ 878 w 1756"/>
              <a:gd name="T101" fmla="*/ 1006 h 1756"/>
              <a:gd name="T102" fmla="*/ 878 w 1756"/>
              <a:gd name="T103" fmla="*/ 604 h 1756"/>
              <a:gd name="T104" fmla="*/ 878 w 1756"/>
              <a:gd name="T105" fmla="*/ 1006 h 1756"/>
              <a:gd name="T106" fmla="*/ 1006 w 1756"/>
              <a:gd name="T107" fmla="*/ 805 h 1756"/>
              <a:gd name="T108" fmla="*/ 750 w 1756"/>
              <a:gd name="T109" fmla="*/ 805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56" h="1756">
                <a:moveTo>
                  <a:pt x="0" y="110"/>
                </a:moveTo>
                <a:cubicBezTo>
                  <a:pt x="0" y="1646"/>
                  <a:pt x="0" y="1646"/>
                  <a:pt x="0" y="1646"/>
                </a:cubicBezTo>
                <a:cubicBezTo>
                  <a:pt x="0" y="1707"/>
                  <a:pt x="50" y="1756"/>
                  <a:pt x="110" y="1756"/>
                </a:cubicBezTo>
                <a:cubicBezTo>
                  <a:pt x="1646" y="1756"/>
                  <a:pt x="1646" y="1756"/>
                  <a:pt x="1646" y="1756"/>
                </a:cubicBezTo>
                <a:cubicBezTo>
                  <a:pt x="1707" y="1756"/>
                  <a:pt x="1756" y="1707"/>
                  <a:pt x="1756" y="1646"/>
                </a:cubicBezTo>
                <a:cubicBezTo>
                  <a:pt x="1756" y="110"/>
                  <a:pt x="1756" y="110"/>
                  <a:pt x="1756" y="110"/>
                </a:cubicBezTo>
                <a:cubicBezTo>
                  <a:pt x="1756" y="50"/>
                  <a:pt x="1707" y="0"/>
                  <a:pt x="1646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50" y="0"/>
                  <a:pt x="0" y="50"/>
                  <a:pt x="0" y="110"/>
                </a:cubicBezTo>
                <a:close/>
                <a:moveTo>
                  <a:pt x="1683" y="1646"/>
                </a:moveTo>
                <a:cubicBezTo>
                  <a:pt x="1683" y="1666"/>
                  <a:pt x="1666" y="1683"/>
                  <a:pt x="1646" y="1683"/>
                </a:cubicBezTo>
                <a:cubicBezTo>
                  <a:pt x="110" y="1683"/>
                  <a:pt x="110" y="1683"/>
                  <a:pt x="110" y="1683"/>
                </a:cubicBezTo>
                <a:cubicBezTo>
                  <a:pt x="90" y="1683"/>
                  <a:pt x="73" y="1666"/>
                  <a:pt x="73" y="1646"/>
                </a:cubicBezTo>
                <a:cubicBezTo>
                  <a:pt x="73" y="366"/>
                  <a:pt x="73" y="366"/>
                  <a:pt x="73" y="366"/>
                </a:cubicBezTo>
                <a:cubicBezTo>
                  <a:pt x="1683" y="366"/>
                  <a:pt x="1683" y="366"/>
                  <a:pt x="1683" y="366"/>
                </a:cubicBezTo>
                <a:lnTo>
                  <a:pt x="1683" y="1646"/>
                </a:lnTo>
                <a:close/>
                <a:moveTo>
                  <a:pt x="1683" y="110"/>
                </a:moveTo>
                <a:cubicBezTo>
                  <a:pt x="1683" y="293"/>
                  <a:pt x="1683" y="293"/>
                  <a:pt x="1683" y="293"/>
                </a:cubicBezTo>
                <a:cubicBezTo>
                  <a:pt x="73" y="293"/>
                  <a:pt x="73" y="293"/>
                  <a:pt x="73" y="293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3" y="90"/>
                  <a:pt x="90" y="74"/>
                  <a:pt x="110" y="74"/>
                </a:cubicBezTo>
                <a:cubicBezTo>
                  <a:pt x="1646" y="74"/>
                  <a:pt x="1646" y="74"/>
                  <a:pt x="1646" y="74"/>
                </a:cubicBezTo>
                <a:cubicBezTo>
                  <a:pt x="1666" y="74"/>
                  <a:pt x="1683" y="90"/>
                  <a:pt x="1683" y="110"/>
                </a:cubicBezTo>
                <a:close/>
                <a:moveTo>
                  <a:pt x="293" y="220"/>
                </a:moveTo>
                <a:cubicBezTo>
                  <a:pt x="183" y="220"/>
                  <a:pt x="183" y="220"/>
                  <a:pt x="183" y="220"/>
                </a:cubicBezTo>
                <a:cubicBezTo>
                  <a:pt x="183" y="147"/>
                  <a:pt x="183" y="147"/>
                  <a:pt x="183" y="147"/>
                </a:cubicBezTo>
                <a:cubicBezTo>
                  <a:pt x="293" y="147"/>
                  <a:pt x="293" y="147"/>
                  <a:pt x="293" y="147"/>
                </a:cubicBezTo>
                <a:lnTo>
                  <a:pt x="293" y="220"/>
                </a:lnTo>
                <a:close/>
                <a:moveTo>
                  <a:pt x="512" y="220"/>
                </a:moveTo>
                <a:cubicBezTo>
                  <a:pt x="403" y="220"/>
                  <a:pt x="403" y="220"/>
                  <a:pt x="403" y="220"/>
                </a:cubicBezTo>
                <a:cubicBezTo>
                  <a:pt x="403" y="147"/>
                  <a:pt x="403" y="147"/>
                  <a:pt x="403" y="147"/>
                </a:cubicBezTo>
                <a:cubicBezTo>
                  <a:pt x="512" y="147"/>
                  <a:pt x="512" y="147"/>
                  <a:pt x="512" y="147"/>
                </a:cubicBezTo>
                <a:lnTo>
                  <a:pt x="512" y="220"/>
                </a:lnTo>
                <a:close/>
                <a:moveTo>
                  <a:pt x="732" y="220"/>
                </a:moveTo>
                <a:cubicBezTo>
                  <a:pt x="622" y="220"/>
                  <a:pt x="622" y="220"/>
                  <a:pt x="622" y="220"/>
                </a:cubicBezTo>
                <a:cubicBezTo>
                  <a:pt x="622" y="147"/>
                  <a:pt x="622" y="147"/>
                  <a:pt x="622" y="147"/>
                </a:cubicBezTo>
                <a:cubicBezTo>
                  <a:pt x="732" y="147"/>
                  <a:pt x="732" y="147"/>
                  <a:pt x="732" y="147"/>
                </a:cubicBezTo>
                <a:lnTo>
                  <a:pt x="732" y="220"/>
                </a:lnTo>
                <a:close/>
                <a:moveTo>
                  <a:pt x="556" y="938"/>
                </a:moveTo>
                <a:cubicBezTo>
                  <a:pt x="553" y="1004"/>
                  <a:pt x="594" y="1062"/>
                  <a:pt x="656" y="1079"/>
                </a:cubicBezTo>
                <a:cubicBezTo>
                  <a:pt x="671" y="1084"/>
                  <a:pt x="684" y="1093"/>
                  <a:pt x="693" y="1107"/>
                </a:cubicBezTo>
                <a:cubicBezTo>
                  <a:pt x="703" y="1123"/>
                  <a:pt x="717" y="1136"/>
                  <a:pt x="732" y="1147"/>
                </a:cubicBezTo>
                <a:cubicBezTo>
                  <a:pt x="732" y="1573"/>
                  <a:pt x="732" y="1573"/>
                  <a:pt x="732" y="1573"/>
                </a:cubicBezTo>
                <a:cubicBezTo>
                  <a:pt x="732" y="1589"/>
                  <a:pt x="742" y="1603"/>
                  <a:pt x="757" y="1608"/>
                </a:cubicBezTo>
                <a:cubicBezTo>
                  <a:pt x="772" y="1613"/>
                  <a:pt x="788" y="1608"/>
                  <a:pt x="798" y="1595"/>
                </a:cubicBezTo>
                <a:cubicBezTo>
                  <a:pt x="878" y="1488"/>
                  <a:pt x="878" y="1488"/>
                  <a:pt x="878" y="1488"/>
                </a:cubicBezTo>
                <a:cubicBezTo>
                  <a:pt x="959" y="1595"/>
                  <a:pt x="959" y="1595"/>
                  <a:pt x="959" y="1595"/>
                </a:cubicBezTo>
                <a:cubicBezTo>
                  <a:pt x="966" y="1604"/>
                  <a:pt x="976" y="1610"/>
                  <a:pt x="988" y="1610"/>
                </a:cubicBezTo>
                <a:cubicBezTo>
                  <a:pt x="992" y="1610"/>
                  <a:pt x="996" y="1609"/>
                  <a:pt x="999" y="1608"/>
                </a:cubicBezTo>
                <a:cubicBezTo>
                  <a:pt x="1014" y="1603"/>
                  <a:pt x="1024" y="1589"/>
                  <a:pt x="1024" y="1573"/>
                </a:cubicBezTo>
                <a:cubicBezTo>
                  <a:pt x="1024" y="1147"/>
                  <a:pt x="1024" y="1147"/>
                  <a:pt x="1024" y="1147"/>
                </a:cubicBezTo>
                <a:cubicBezTo>
                  <a:pt x="1040" y="1137"/>
                  <a:pt x="1053" y="1123"/>
                  <a:pt x="1063" y="1107"/>
                </a:cubicBezTo>
                <a:cubicBezTo>
                  <a:pt x="1072" y="1093"/>
                  <a:pt x="1085" y="1084"/>
                  <a:pt x="1100" y="1079"/>
                </a:cubicBezTo>
                <a:cubicBezTo>
                  <a:pt x="1162" y="1062"/>
                  <a:pt x="1203" y="1004"/>
                  <a:pt x="1200" y="938"/>
                </a:cubicBezTo>
                <a:cubicBezTo>
                  <a:pt x="1199" y="921"/>
                  <a:pt x="1204" y="905"/>
                  <a:pt x="1214" y="892"/>
                </a:cubicBezTo>
                <a:cubicBezTo>
                  <a:pt x="1254" y="841"/>
                  <a:pt x="1254" y="769"/>
                  <a:pt x="1214" y="718"/>
                </a:cubicBezTo>
                <a:cubicBezTo>
                  <a:pt x="1204" y="705"/>
                  <a:pt x="1199" y="689"/>
                  <a:pt x="1200" y="672"/>
                </a:cubicBezTo>
                <a:cubicBezTo>
                  <a:pt x="1203" y="606"/>
                  <a:pt x="1162" y="548"/>
                  <a:pt x="1100" y="531"/>
                </a:cubicBezTo>
                <a:cubicBezTo>
                  <a:pt x="1085" y="526"/>
                  <a:pt x="1072" y="517"/>
                  <a:pt x="1063" y="503"/>
                </a:cubicBezTo>
                <a:cubicBezTo>
                  <a:pt x="1029" y="448"/>
                  <a:pt x="960" y="425"/>
                  <a:pt x="900" y="449"/>
                </a:cubicBezTo>
                <a:cubicBezTo>
                  <a:pt x="886" y="454"/>
                  <a:pt x="870" y="454"/>
                  <a:pt x="856" y="449"/>
                </a:cubicBezTo>
                <a:cubicBezTo>
                  <a:pt x="796" y="425"/>
                  <a:pt x="728" y="448"/>
                  <a:pt x="693" y="503"/>
                </a:cubicBezTo>
                <a:cubicBezTo>
                  <a:pt x="684" y="517"/>
                  <a:pt x="671" y="526"/>
                  <a:pt x="656" y="531"/>
                </a:cubicBezTo>
                <a:cubicBezTo>
                  <a:pt x="594" y="548"/>
                  <a:pt x="553" y="606"/>
                  <a:pt x="556" y="672"/>
                </a:cubicBezTo>
                <a:cubicBezTo>
                  <a:pt x="557" y="689"/>
                  <a:pt x="552" y="705"/>
                  <a:pt x="542" y="718"/>
                </a:cubicBezTo>
                <a:cubicBezTo>
                  <a:pt x="502" y="769"/>
                  <a:pt x="502" y="841"/>
                  <a:pt x="542" y="892"/>
                </a:cubicBezTo>
                <a:cubicBezTo>
                  <a:pt x="552" y="905"/>
                  <a:pt x="557" y="921"/>
                  <a:pt x="556" y="938"/>
                </a:cubicBezTo>
                <a:close/>
                <a:moveTo>
                  <a:pt x="951" y="1463"/>
                </a:moveTo>
                <a:cubicBezTo>
                  <a:pt x="907" y="1405"/>
                  <a:pt x="907" y="1405"/>
                  <a:pt x="907" y="1405"/>
                </a:cubicBezTo>
                <a:cubicBezTo>
                  <a:pt x="900" y="1396"/>
                  <a:pt x="890" y="1390"/>
                  <a:pt x="878" y="1390"/>
                </a:cubicBezTo>
                <a:cubicBezTo>
                  <a:pt x="867" y="1390"/>
                  <a:pt x="856" y="1396"/>
                  <a:pt x="849" y="1405"/>
                </a:cubicBezTo>
                <a:cubicBezTo>
                  <a:pt x="805" y="1463"/>
                  <a:pt x="805" y="1463"/>
                  <a:pt x="805" y="1463"/>
                </a:cubicBezTo>
                <a:cubicBezTo>
                  <a:pt x="805" y="1170"/>
                  <a:pt x="805" y="1170"/>
                  <a:pt x="805" y="1170"/>
                </a:cubicBezTo>
                <a:cubicBezTo>
                  <a:pt x="822" y="1171"/>
                  <a:pt x="839" y="1168"/>
                  <a:pt x="856" y="1161"/>
                </a:cubicBezTo>
                <a:cubicBezTo>
                  <a:pt x="870" y="1156"/>
                  <a:pt x="886" y="1156"/>
                  <a:pt x="900" y="1161"/>
                </a:cubicBezTo>
                <a:cubicBezTo>
                  <a:pt x="916" y="1168"/>
                  <a:pt x="932" y="1171"/>
                  <a:pt x="949" y="1171"/>
                </a:cubicBezTo>
                <a:cubicBezTo>
                  <a:pt x="949" y="1171"/>
                  <a:pt x="950" y="1170"/>
                  <a:pt x="951" y="1170"/>
                </a:cubicBezTo>
                <a:lnTo>
                  <a:pt x="951" y="1463"/>
                </a:lnTo>
                <a:close/>
                <a:moveTo>
                  <a:pt x="600" y="763"/>
                </a:moveTo>
                <a:cubicBezTo>
                  <a:pt x="621" y="736"/>
                  <a:pt x="631" y="703"/>
                  <a:pt x="629" y="669"/>
                </a:cubicBezTo>
                <a:cubicBezTo>
                  <a:pt x="628" y="638"/>
                  <a:pt x="648" y="609"/>
                  <a:pt x="676" y="601"/>
                </a:cubicBezTo>
                <a:cubicBezTo>
                  <a:pt x="709" y="592"/>
                  <a:pt x="736" y="571"/>
                  <a:pt x="755" y="542"/>
                </a:cubicBezTo>
                <a:cubicBezTo>
                  <a:pt x="771" y="516"/>
                  <a:pt x="802" y="506"/>
                  <a:pt x="829" y="517"/>
                </a:cubicBezTo>
                <a:cubicBezTo>
                  <a:pt x="861" y="529"/>
                  <a:pt x="895" y="529"/>
                  <a:pt x="927" y="517"/>
                </a:cubicBezTo>
                <a:cubicBezTo>
                  <a:pt x="927" y="517"/>
                  <a:pt x="927" y="517"/>
                  <a:pt x="927" y="517"/>
                </a:cubicBezTo>
                <a:cubicBezTo>
                  <a:pt x="954" y="506"/>
                  <a:pt x="985" y="516"/>
                  <a:pt x="1001" y="542"/>
                </a:cubicBezTo>
                <a:cubicBezTo>
                  <a:pt x="1020" y="571"/>
                  <a:pt x="1048" y="592"/>
                  <a:pt x="1080" y="601"/>
                </a:cubicBezTo>
                <a:cubicBezTo>
                  <a:pt x="1109" y="609"/>
                  <a:pt x="1128" y="638"/>
                  <a:pt x="1127" y="669"/>
                </a:cubicBezTo>
                <a:cubicBezTo>
                  <a:pt x="1125" y="703"/>
                  <a:pt x="1136" y="736"/>
                  <a:pt x="1156" y="763"/>
                </a:cubicBezTo>
                <a:cubicBezTo>
                  <a:pt x="1175" y="787"/>
                  <a:pt x="1175" y="823"/>
                  <a:pt x="1156" y="847"/>
                </a:cubicBezTo>
                <a:cubicBezTo>
                  <a:pt x="1136" y="874"/>
                  <a:pt x="1125" y="907"/>
                  <a:pt x="1127" y="941"/>
                </a:cubicBezTo>
                <a:cubicBezTo>
                  <a:pt x="1128" y="973"/>
                  <a:pt x="1109" y="1001"/>
                  <a:pt x="1080" y="1009"/>
                </a:cubicBezTo>
                <a:cubicBezTo>
                  <a:pt x="1048" y="1018"/>
                  <a:pt x="1020" y="1039"/>
                  <a:pt x="1001" y="1068"/>
                </a:cubicBezTo>
                <a:cubicBezTo>
                  <a:pt x="985" y="1094"/>
                  <a:pt x="955" y="1104"/>
                  <a:pt x="927" y="1093"/>
                </a:cubicBezTo>
                <a:cubicBezTo>
                  <a:pt x="911" y="1087"/>
                  <a:pt x="895" y="1084"/>
                  <a:pt x="878" y="1084"/>
                </a:cubicBezTo>
                <a:cubicBezTo>
                  <a:pt x="861" y="1084"/>
                  <a:pt x="845" y="1087"/>
                  <a:pt x="829" y="1093"/>
                </a:cubicBezTo>
                <a:cubicBezTo>
                  <a:pt x="802" y="1104"/>
                  <a:pt x="771" y="1094"/>
                  <a:pt x="755" y="1068"/>
                </a:cubicBezTo>
                <a:cubicBezTo>
                  <a:pt x="736" y="1039"/>
                  <a:pt x="709" y="1018"/>
                  <a:pt x="676" y="1009"/>
                </a:cubicBezTo>
                <a:cubicBezTo>
                  <a:pt x="648" y="1001"/>
                  <a:pt x="628" y="973"/>
                  <a:pt x="629" y="941"/>
                </a:cubicBezTo>
                <a:cubicBezTo>
                  <a:pt x="631" y="907"/>
                  <a:pt x="621" y="874"/>
                  <a:pt x="600" y="847"/>
                </a:cubicBezTo>
                <a:cubicBezTo>
                  <a:pt x="581" y="823"/>
                  <a:pt x="581" y="787"/>
                  <a:pt x="600" y="763"/>
                </a:cubicBezTo>
                <a:close/>
                <a:moveTo>
                  <a:pt x="878" y="1006"/>
                </a:moveTo>
                <a:cubicBezTo>
                  <a:pt x="989" y="1006"/>
                  <a:pt x="1079" y="916"/>
                  <a:pt x="1079" y="805"/>
                </a:cubicBezTo>
                <a:cubicBezTo>
                  <a:pt x="1079" y="694"/>
                  <a:pt x="989" y="604"/>
                  <a:pt x="878" y="604"/>
                </a:cubicBezTo>
                <a:cubicBezTo>
                  <a:pt x="767" y="604"/>
                  <a:pt x="677" y="694"/>
                  <a:pt x="677" y="805"/>
                </a:cubicBezTo>
                <a:cubicBezTo>
                  <a:pt x="677" y="916"/>
                  <a:pt x="767" y="1006"/>
                  <a:pt x="878" y="1006"/>
                </a:cubicBezTo>
                <a:close/>
                <a:moveTo>
                  <a:pt x="878" y="677"/>
                </a:moveTo>
                <a:cubicBezTo>
                  <a:pt x="949" y="677"/>
                  <a:pt x="1006" y="734"/>
                  <a:pt x="1006" y="805"/>
                </a:cubicBezTo>
                <a:cubicBezTo>
                  <a:pt x="1006" y="876"/>
                  <a:pt x="949" y="933"/>
                  <a:pt x="878" y="933"/>
                </a:cubicBezTo>
                <a:cubicBezTo>
                  <a:pt x="807" y="933"/>
                  <a:pt x="750" y="876"/>
                  <a:pt x="750" y="805"/>
                </a:cubicBezTo>
                <a:cubicBezTo>
                  <a:pt x="750" y="734"/>
                  <a:pt x="807" y="677"/>
                  <a:pt x="878" y="6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9" name="Freeform 109"/>
          <p:cNvSpPr>
            <a:spLocks noEditPoints="1"/>
          </p:cNvSpPr>
          <p:nvPr/>
        </p:nvSpPr>
        <p:spPr bwMode="auto">
          <a:xfrm>
            <a:off x="21982553" y="11503422"/>
            <a:ext cx="622872" cy="832716"/>
          </a:xfrm>
          <a:custGeom>
            <a:avLst/>
            <a:gdLst>
              <a:gd name="T0" fmla="*/ 1316 w 1316"/>
              <a:gd name="T1" fmla="*/ 0 h 1760"/>
              <a:gd name="T2" fmla="*/ 0 w 1316"/>
              <a:gd name="T3" fmla="*/ 0 h 1760"/>
              <a:gd name="T4" fmla="*/ 0 w 1316"/>
              <a:gd name="T5" fmla="*/ 915 h 1760"/>
              <a:gd name="T6" fmla="*/ 639 w 1316"/>
              <a:gd name="T7" fmla="*/ 1749 h 1760"/>
              <a:gd name="T8" fmla="*/ 657 w 1316"/>
              <a:gd name="T9" fmla="*/ 1760 h 1760"/>
              <a:gd name="T10" fmla="*/ 676 w 1316"/>
              <a:gd name="T11" fmla="*/ 1749 h 1760"/>
              <a:gd name="T12" fmla="*/ 1316 w 1316"/>
              <a:gd name="T13" fmla="*/ 913 h 1760"/>
              <a:gd name="T14" fmla="*/ 1316 w 1316"/>
              <a:gd name="T15" fmla="*/ 0 h 1760"/>
              <a:gd name="T16" fmla="*/ 658 w 1316"/>
              <a:gd name="T17" fmla="*/ 1675 h 1760"/>
              <a:gd name="T18" fmla="*/ 73 w 1316"/>
              <a:gd name="T19" fmla="*/ 913 h 1760"/>
              <a:gd name="T20" fmla="*/ 73 w 1316"/>
              <a:gd name="T21" fmla="*/ 73 h 1760"/>
              <a:gd name="T22" fmla="*/ 1243 w 1316"/>
              <a:gd name="T23" fmla="*/ 73 h 1760"/>
              <a:gd name="T24" fmla="*/ 1243 w 1316"/>
              <a:gd name="T25" fmla="*/ 910 h 1760"/>
              <a:gd name="T26" fmla="*/ 658 w 1316"/>
              <a:gd name="T27" fmla="*/ 1675 h 1760"/>
              <a:gd name="T28" fmla="*/ 146 w 1316"/>
              <a:gd name="T29" fmla="*/ 910 h 1760"/>
              <a:gd name="T30" fmla="*/ 639 w 1316"/>
              <a:gd name="T31" fmla="*/ 1573 h 1760"/>
              <a:gd name="T32" fmla="*/ 660 w 1316"/>
              <a:gd name="T33" fmla="*/ 1588 h 1760"/>
              <a:gd name="T34" fmla="*/ 681 w 1316"/>
              <a:gd name="T35" fmla="*/ 1573 h 1760"/>
              <a:gd name="T36" fmla="*/ 1169 w 1316"/>
              <a:gd name="T37" fmla="*/ 908 h 1760"/>
              <a:gd name="T38" fmla="*/ 1169 w 1316"/>
              <a:gd name="T39" fmla="*/ 146 h 1760"/>
              <a:gd name="T40" fmla="*/ 146 w 1316"/>
              <a:gd name="T41" fmla="*/ 146 h 1760"/>
              <a:gd name="T42" fmla="*/ 146 w 1316"/>
              <a:gd name="T43" fmla="*/ 910 h 1760"/>
              <a:gd name="T44" fmla="*/ 219 w 1316"/>
              <a:gd name="T45" fmla="*/ 219 h 1760"/>
              <a:gd name="T46" fmla="*/ 1096 w 1316"/>
              <a:gd name="T47" fmla="*/ 219 h 1760"/>
              <a:gd name="T48" fmla="*/ 1096 w 1316"/>
              <a:gd name="T49" fmla="*/ 906 h 1760"/>
              <a:gd name="T50" fmla="*/ 661 w 1316"/>
              <a:gd name="T51" fmla="*/ 1498 h 1760"/>
              <a:gd name="T52" fmla="*/ 219 w 1316"/>
              <a:gd name="T53" fmla="*/ 908 h 1760"/>
              <a:gd name="T54" fmla="*/ 219 w 1316"/>
              <a:gd name="T55" fmla="*/ 219 h 1760"/>
              <a:gd name="T56" fmla="*/ 517 w 1316"/>
              <a:gd name="T57" fmla="*/ 963 h 1760"/>
              <a:gd name="T58" fmla="*/ 341 w 1316"/>
              <a:gd name="T59" fmla="*/ 807 h 1760"/>
              <a:gd name="T60" fmla="*/ 338 w 1316"/>
              <a:gd name="T61" fmla="*/ 755 h 1760"/>
              <a:gd name="T62" fmla="*/ 390 w 1316"/>
              <a:gd name="T63" fmla="*/ 752 h 1760"/>
              <a:gd name="T64" fmla="*/ 541 w 1316"/>
              <a:gd name="T65" fmla="*/ 887 h 1760"/>
              <a:gd name="T66" fmla="*/ 926 w 1316"/>
              <a:gd name="T67" fmla="*/ 543 h 1760"/>
              <a:gd name="T68" fmla="*/ 978 w 1316"/>
              <a:gd name="T69" fmla="*/ 546 h 1760"/>
              <a:gd name="T70" fmla="*/ 975 w 1316"/>
              <a:gd name="T71" fmla="*/ 598 h 1760"/>
              <a:gd name="T72" fmla="*/ 565 w 1316"/>
              <a:gd name="T73" fmla="*/ 963 h 1760"/>
              <a:gd name="T74" fmla="*/ 541 w 1316"/>
              <a:gd name="T75" fmla="*/ 973 h 1760"/>
              <a:gd name="T76" fmla="*/ 517 w 1316"/>
              <a:gd name="T77" fmla="*/ 963 h 1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16" h="1760">
                <a:moveTo>
                  <a:pt x="131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915"/>
                  <a:pt x="0" y="915"/>
                  <a:pt x="0" y="915"/>
                </a:cubicBezTo>
                <a:cubicBezTo>
                  <a:pt x="28" y="1368"/>
                  <a:pt x="614" y="1734"/>
                  <a:pt x="639" y="1749"/>
                </a:cubicBezTo>
                <a:cubicBezTo>
                  <a:pt x="657" y="1760"/>
                  <a:pt x="657" y="1760"/>
                  <a:pt x="657" y="1760"/>
                </a:cubicBezTo>
                <a:cubicBezTo>
                  <a:pt x="676" y="1749"/>
                  <a:pt x="676" y="1749"/>
                  <a:pt x="676" y="1749"/>
                </a:cubicBezTo>
                <a:cubicBezTo>
                  <a:pt x="701" y="1735"/>
                  <a:pt x="1289" y="1392"/>
                  <a:pt x="1316" y="913"/>
                </a:cubicBezTo>
                <a:lnTo>
                  <a:pt x="1316" y="0"/>
                </a:lnTo>
                <a:close/>
                <a:moveTo>
                  <a:pt x="658" y="1675"/>
                </a:moveTo>
                <a:cubicBezTo>
                  <a:pt x="559" y="1609"/>
                  <a:pt x="96" y="1283"/>
                  <a:pt x="73" y="913"/>
                </a:cubicBezTo>
                <a:cubicBezTo>
                  <a:pt x="73" y="73"/>
                  <a:pt x="73" y="73"/>
                  <a:pt x="73" y="73"/>
                </a:cubicBezTo>
                <a:cubicBezTo>
                  <a:pt x="1243" y="73"/>
                  <a:pt x="1243" y="73"/>
                  <a:pt x="1243" y="73"/>
                </a:cubicBezTo>
                <a:cubicBezTo>
                  <a:pt x="1243" y="910"/>
                  <a:pt x="1243" y="910"/>
                  <a:pt x="1243" y="910"/>
                </a:cubicBezTo>
                <a:cubicBezTo>
                  <a:pt x="1221" y="1302"/>
                  <a:pt x="758" y="1612"/>
                  <a:pt x="658" y="1675"/>
                </a:cubicBezTo>
                <a:close/>
                <a:moveTo>
                  <a:pt x="146" y="910"/>
                </a:moveTo>
                <a:cubicBezTo>
                  <a:pt x="168" y="1211"/>
                  <a:pt x="529" y="1494"/>
                  <a:pt x="639" y="1573"/>
                </a:cubicBezTo>
                <a:cubicBezTo>
                  <a:pt x="660" y="1588"/>
                  <a:pt x="660" y="1588"/>
                  <a:pt x="660" y="1588"/>
                </a:cubicBezTo>
                <a:cubicBezTo>
                  <a:pt x="681" y="1573"/>
                  <a:pt x="681" y="1573"/>
                  <a:pt x="681" y="1573"/>
                </a:cubicBezTo>
                <a:cubicBezTo>
                  <a:pt x="790" y="1498"/>
                  <a:pt x="1149" y="1229"/>
                  <a:pt x="1169" y="908"/>
                </a:cubicBezTo>
                <a:cubicBezTo>
                  <a:pt x="1169" y="146"/>
                  <a:pt x="1169" y="146"/>
                  <a:pt x="1169" y="146"/>
                </a:cubicBezTo>
                <a:cubicBezTo>
                  <a:pt x="146" y="146"/>
                  <a:pt x="146" y="146"/>
                  <a:pt x="146" y="146"/>
                </a:cubicBezTo>
                <a:lnTo>
                  <a:pt x="146" y="910"/>
                </a:lnTo>
                <a:close/>
                <a:moveTo>
                  <a:pt x="219" y="219"/>
                </a:moveTo>
                <a:cubicBezTo>
                  <a:pt x="1096" y="219"/>
                  <a:pt x="1096" y="219"/>
                  <a:pt x="1096" y="219"/>
                </a:cubicBezTo>
                <a:cubicBezTo>
                  <a:pt x="1096" y="906"/>
                  <a:pt x="1096" y="906"/>
                  <a:pt x="1096" y="906"/>
                </a:cubicBezTo>
                <a:cubicBezTo>
                  <a:pt x="1082" y="1125"/>
                  <a:pt x="866" y="1352"/>
                  <a:pt x="661" y="1498"/>
                </a:cubicBezTo>
                <a:cubicBezTo>
                  <a:pt x="453" y="1344"/>
                  <a:pt x="234" y="1112"/>
                  <a:pt x="219" y="908"/>
                </a:cubicBezTo>
                <a:lnTo>
                  <a:pt x="219" y="219"/>
                </a:lnTo>
                <a:close/>
                <a:moveTo>
                  <a:pt x="517" y="963"/>
                </a:moveTo>
                <a:cubicBezTo>
                  <a:pt x="341" y="807"/>
                  <a:pt x="341" y="807"/>
                  <a:pt x="341" y="807"/>
                </a:cubicBezTo>
                <a:cubicBezTo>
                  <a:pt x="326" y="793"/>
                  <a:pt x="325" y="770"/>
                  <a:pt x="338" y="755"/>
                </a:cubicBezTo>
                <a:cubicBezTo>
                  <a:pt x="352" y="740"/>
                  <a:pt x="375" y="739"/>
                  <a:pt x="390" y="752"/>
                </a:cubicBezTo>
                <a:cubicBezTo>
                  <a:pt x="541" y="887"/>
                  <a:pt x="541" y="887"/>
                  <a:pt x="541" y="887"/>
                </a:cubicBezTo>
                <a:cubicBezTo>
                  <a:pt x="926" y="543"/>
                  <a:pt x="926" y="543"/>
                  <a:pt x="926" y="543"/>
                </a:cubicBezTo>
                <a:cubicBezTo>
                  <a:pt x="941" y="530"/>
                  <a:pt x="964" y="531"/>
                  <a:pt x="978" y="546"/>
                </a:cubicBezTo>
                <a:cubicBezTo>
                  <a:pt x="991" y="561"/>
                  <a:pt x="990" y="585"/>
                  <a:pt x="975" y="598"/>
                </a:cubicBezTo>
                <a:cubicBezTo>
                  <a:pt x="565" y="963"/>
                  <a:pt x="565" y="963"/>
                  <a:pt x="565" y="963"/>
                </a:cubicBezTo>
                <a:cubicBezTo>
                  <a:pt x="558" y="970"/>
                  <a:pt x="550" y="973"/>
                  <a:pt x="541" y="973"/>
                </a:cubicBezTo>
                <a:cubicBezTo>
                  <a:pt x="532" y="973"/>
                  <a:pt x="524" y="970"/>
                  <a:pt x="517" y="9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6" name="Freeform 216"/>
          <p:cNvSpPr>
            <a:spLocks noEditPoints="1"/>
          </p:cNvSpPr>
          <p:nvPr/>
        </p:nvSpPr>
        <p:spPr bwMode="auto">
          <a:xfrm>
            <a:off x="8523473" y="11505162"/>
            <a:ext cx="657072" cy="829236"/>
          </a:xfrm>
          <a:custGeom>
            <a:avLst/>
            <a:gdLst>
              <a:gd name="T0" fmla="*/ 1279 w 1388"/>
              <a:gd name="T1" fmla="*/ 1752 h 1752"/>
              <a:gd name="T2" fmla="*/ 1388 w 1388"/>
              <a:gd name="T3" fmla="*/ 1642 h 1752"/>
              <a:gd name="T4" fmla="*/ 1388 w 1388"/>
              <a:gd name="T5" fmla="*/ 765 h 1752"/>
              <a:gd name="T6" fmla="*/ 1279 w 1388"/>
              <a:gd name="T7" fmla="*/ 655 h 1752"/>
              <a:gd name="T8" fmla="*/ 1169 w 1388"/>
              <a:gd name="T9" fmla="*/ 655 h 1752"/>
              <a:gd name="T10" fmla="*/ 1169 w 1388"/>
              <a:gd name="T11" fmla="*/ 501 h 1752"/>
              <a:gd name="T12" fmla="*/ 694 w 1388"/>
              <a:gd name="T13" fmla="*/ 0 h 1752"/>
              <a:gd name="T14" fmla="*/ 219 w 1388"/>
              <a:gd name="T15" fmla="*/ 501 h 1752"/>
              <a:gd name="T16" fmla="*/ 219 w 1388"/>
              <a:gd name="T17" fmla="*/ 655 h 1752"/>
              <a:gd name="T18" fmla="*/ 109 w 1388"/>
              <a:gd name="T19" fmla="*/ 655 h 1752"/>
              <a:gd name="T20" fmla="*/ 0 w 1388"/>
              <a:gd name="T21" fmla="*/ 765 h 1752"/>
              <a:gd name="T22" fmla="*/ 0 w 1388"/>
              <a:gd name="T23" fmla="*/ 1642 h 1752"/>
              <a:gd name="T24" fmla="*/ 109 w 1388"/>
              <a:gd name="T25" fmla="*/ 1752 h 1752"/>
              <a:gd name="T26" fmla="*/ 1279 w 1388"/>
              <a:gd name="T27" fmla="*/ 1752 h 1752"/>
              <a:gd name="T28" fmla="*/ 292 w 1388"/>
              <a:gd name="T29" fmla="*/ 501 h 1752"/>
              <a:gd name="T30" fmla="*/ 694 w 1388"/>
              <a:gd name="T31" fmla="*/ 73 h 1752"/>
              <a:gd name="T32" fmla="*/ 1096 w 1388"/>
              <a:gd name="T33" fmla="*/ 501 h 1752"/>
              <a:gd name="T34" fmla="*/ 1096 w 1388"/>
              <a:gd name="T35" fmla="*/ 655 h 1752"/>
              <a:gd name="T36" fmla="*/ 1034 w 1388"/>
              <a:gd name="T37" fmla="*/ 655 h 1752"/>
              <a:gd name="T38" fmla="*/ 1034 w 1388"/>
              <a:gd name="T39" fmla="*/ 501 h 1752"/>
              <a:gd name="T40" fmla="*/ 694 w 1388"/>
              <a:gd name="T41" fmla="*/ 143 h 1752"/>
              <a:gd name="T42" fmla="*/ 354 w 1388"/>
              <a:gd name="T43" fmla="*/ 501 h 1752"/>
              <a:gd name="T44" fmla="*/ 354 w 1388"/>
              <a:gd name="T45" fmla="*/ 655 h 1752"/>
              <a:gd name="T46" fmla="*/ 292 w 1388"/>
              <a:gd name="T47" fmla="*/ 655 h 1752"/>
              <a:gd name="T48" fmla="*/ 292 w 1388"/>
              <a:gd name="T49" fmla="*/ 501 h 1752"/>
              <a:gd name="T50" fmla="*/ 961 w 1388"/>
              <a:gd name="T51" fmla="*/ 501 h 1752"/>
              <a:gd name="T52" fmla="*/ 961 w 1388"/>
              <a:gd name="T53" fmla="*/ 655 h 1752"/>
              <a:gd name="T54" fmla="*/ 427 w 1388"/>
              <a:gd name="T55" fmla="*/ 655 h 1752"/>
              <a:gd name="T56" fmla="*/ 427 w 1388"/>
              <a:gd name="T57" fmla="*/ 501 h 1752"/>
              <a:gd name="T58" fmla="*/ 694 w 1388"/>
              <a:gd name="T59" fmla="*/ 216 h 1752"/>
              <a:gd name="T60" fmla="*/ 961 w 1388"/>
              <a:gd name="T61" fmla="*/ 501 h 1752"/>
              <a:gd name="T62" fmla="*/ 73 w 1388"/>
              <a:gd name="T63" fmla="*/ 1642 h 1752"/>
              <a:gd name="T64" fmla="*/ 73 w 1388"/>
              <a:gd name="T65" fmla="*/ 765 h 1752"/>
              <a:gd name="T66" fmla="*/ 109 w 1388"/>
              <a:gd name="T67" fmla="*/ 729 h 1752"/>
              <a:gd name="T68" fmla="*/ 1279 w 1388"/>
              <a:gd name="T69" fmla="*/ 729 h 1752"/>
              <a:gd name="T70" fmla="*/ 1315 w 1388"/>
              <a:gd name="T71" fmla="*/ 765 h 1752"/>
              <a:gd name="T72" fmla="*/ 1315 w 1388"/>
              <a:gd name="T73" fmla="*/ 1642 h 1752"/>
              <a:gd name="T74" fmla="*/ 1279 w 1388"/>
              <a:gd name="T75" fmla="*/ 1679 h 1752"/>
              <a:gd name="T76" fmla="*/ 109 w 1388"/>
              <a:gd name="T77" fmla="*/ 1679 h 1752"/>
              <a:gd name="T78" fmla="*/ 73 w 1388"/>
              <a:gd name="T79" fmla="*/ 1642 h 1752"/>
              <a:gd name="T80" fmla="*/ 657 w 1388"/>
              <a:gd name="T81" fmla="*/ 1382 h 1752"/>
              <a:gd name="T82" fmla="*/ 657 w 1388"/>
              <a:gd name="T83" fmla="*/ 1498 h 1752"/>
              <a:gd name="T84" fmla="*/ 694 w 1388"/>
              <a:gd name="T85" fmla="*/ 1535 h 1752"/>
              <a:gd name="T86" fmla="*/ 730 w 1388"/>
              <a:gd name="T87" fmla="*/ 1498 h 1752"/>
              <a:gd name="T88" fmla="*/ 730 w 1388"/>
              <a:gd name="T89" fmla="*/ 1382 h 1752"/>
              <a:gd name="T90" fmla="*/ 804 w 1388"/>
              <a:gd name="T91" fmla="*/ 1279 h 1752"/>
              <a:gd name="T92" fmla="*/ 694 w 1388"/>
              <a:gd name="T93" fmla="*/ 1169 h 1752"/>
              <a:gd name="T94" fmla="*/ 584 w 1388"/>
              <a:gd name="T95" fmla="*/ 1279 h 1752"/>
              <a:gd name="T96" fmla="*/ 657 w 1388"/>
              <a:gd name="T97" fmla="*/ 1382 h 1752"/>
              <a:gd name="T98" fmla="*/ 694 w 1388"/>
              <a:gd name="T99" fmla="*/ 1242 h 1752"/>
              <a:gd name="T100" fmla="*/ 730 w 1388"/>
              <a:gd name="T101" fmla="*/ 1279 h 1752"/>
              <a:gd name="T102" fmla="*/ 694 w 1388"/>
              <a:gd name="T103" fmla="*/ 1316 h 1752"/>
              <a:gd name="T104" fmla="*/ 657 w 1388"/>
              <a:gd name="T105" fmla="*/ 1279 h 1752"/>
              <a:gd name="T106" fmla="*/ 694 w 1388"/>
              <a:gd name="T107" fmla="*/ 1242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88" h="1752">
                <a:moveTo>
                  <a:pt x="1279" y="1752"/>
                </a:moveTo>
                <a:cubicBezTo>
                  <a:pt x="1339" y="1752"/>
                  <a:pt x="1388" y="1703"/>
                  <a:pt x="1388" y="1642"/>
                </a:cubicBezTo>
                <a:cubicBezTo>
                  <a:pt x="1388" y="765"/>
                  <a:pt x="1388" y="765"/>
                  <a:pt x="1388" y="765"/>
                </a:cubicBezTo>
                <a:cubicBezTo>
                  <a:pt x="1388" y="705"/>
                  <a:pt x="1339" y="655"/>
                  <a:pt x="1279" y="655"/>
                </a:cubicBezTo>
                <a:cubicBezTo>
                  <a:pt x="1169" y="655"/>
                  <a:pt x="1169" y="655"/>
                  <a:pt x="1169" y="655"/>
                </a:cubicBezTo>
                <a:cubicBezTo>
                  <a:pt x="1169" y="501"/>
                  <a:pt x="1169" y="501"/>
                  <a:pt x="1169" y="501"/>
                </a:cubicBezTo>
                <a:cubicBezTo>
                  <a:pt x="1169" y="225"/>
                  <a:pt x="956" y="0"/>
                  <a:pt x="694" y="0"/>
                </a:cubicBezTo>
                <a:cubicBezTo>
                  <a:pt x="432" y="0"/>
                  <a:pt x="219" y="225"/>
                  <a:pt x="219" y="501"/>
                </a:cubicBezTo>
                <a:cubicBezTo>
                  <a:pt x="219" y="655"/>
                  <a:pt x="219" y="655"/>
                  <a:pt x="219" y="655"/>
                </a:cubicBezTo>
                <a:cubicBezTo>
                  <a:pt x="109" y="655"/>
                  <a:pt x="109" y="655"/>
                  <a:pt x="109" y="655"/>
                </a:cubicBezTo>
                <a:cubicBezTo>
                  <a:pt x="49" y="655"/>
                  <a:pt x="0" y="705"/>
                  <a:pt x="0" y="765"/>
                </a:cubicBezTo>
                <a:cubicBezTo>
                  <a:pt x="0" y="1642"/>
                  <a:pt x="0" y="1642"/>
                  <a:pt x="0" y="1642"/>
                </a:cubicBezTo>
                <a:cubicBezTo>
                  <a:pt x="0" y="1703"/>
                  <a:pt x="49" y="1752"/>
                  <a:pt x="109" y="1752"/>
                </a:cubicBezTo>
                <a:lnTo>
                  <a:pt x="1279" y="1752"/>
                </a:lnTo>
                <a:close/>
                <a:moveTo>
                  <a:pt x="292" y="501"/>
                </a:moveTo>
                <a:cubicBezTo>
                  <a:pt x="292" y="265"/>
                  <a:pt x="472" y="73"/>
                  <a:pt x="694" y="73"/>
                </a:cubicBezTo>
                <a:cubicBezTo>
                  <a:pt x="916" y="73"/>
                  <a:pt x="1096" y="265"/>
                  <a:pt x="1096" y="501"/>
                </a:cubicBezTo>
                <a:cubicBezTo>
                  <a:pt x="1096" y="655"/>
                  <a:pt x="1096" y="655"/>
                  <a:pt x="1096" y="655"/>
                </a:cubicBezTo>
                <a:cubicBezTo>
                  <a:pt x="1034" y="655"/>
                  <a:pt x="1034" y="655"/>
                  <a:pt x="1034" y="655"/>
                </a:cubicBezTo>
                <a:cubicBezTo>
                  <a:pt x="1034" y="501"/>
                  <a:pt x="1034" y="501"/>
                  <a:pt x="1034" y="501"/>
                </a:cubicBezTo>
                <a:cubicBezTo>
                  <a:pt x="1034" y="304"/>
                  <a:pt x="881" y="143"/>
                  <a:pt x="694" y="143"/>
                </a:cubicBezTo>
                <a:cubicBezTo>
                  <a:pt x="506" y="143"/>
                  <a:pt x="354" y="304"/>
                  <a:pt x="354" y="501"/>
                </a:cubicBezTo>
                <a:cubicBezTo>
                  <a:pt x="354" y="655"/>
                  <a:pt x="354" y="655"/>
                  <a:pt x="354" y="655"/>
                </a:cubicBezTo>
                <a:cubicBezTo>
                  <a:pt x="292" y="655"/>
                  <a:pt x="292" y="655"/>
                  <a:pt x="292" y="655"/>
                </a:cubicBezTo>
                <a:lnTo>
                  <a:pt x="292" y="501"/>
                </a:lnTo>
                <a:close/>
                <a:moveTo>
                  <a:pt x="961" y="501"/>
                </a:moveTo>
                <a:cubicBezTo>
                  <a:pt x="961" y="655"/>
                  <a:pt x="961" y="655"/>
                  <a:pt x="961" y="655"/>
                </a:cubicBezTo>
                <a:cubicBezTo>
                  <a:pt x="427" y="655"/>
                  <a:pt x="427" y="655"/>
                  <a:pt x="427" y="655"/>
                </a:cubicBezTo>
                <a:cubicBezTo>
                  <a:pt x="427" y="501"/>
                  <a:pt x="427" y="501"/>
                  <a:pt x="427" y="501"/>
                </a:cubicBezTo>
                <a:cubicBezTo>
                  <a:pt x="427" y="344"/>
                  <a:pt x="547" y="216"/>
                  <a:pt x="694" y="216"/>
                </a:cubicBezTo>
                <a:cubicBezTo>
                  <a:pt x="841" y="216"/>
                  <a:pt x="961" y="344"/>
                  <a:pt x="961" y="501"/>
                </a:cubicBezTo>
                <a:close/>
                <a:moveTo>
                  <a:pt x="73" y="1642"/>
                </a:moveTo>
                <a:cubicBezTo>
                  <a:pt x="73" y="765"/>
                  <a:pt x="73" y="765"/>
                  <a:pt x="73" y="765"/>
                </a:cubicBezTo>
                <a:cubicBezTo>
                  <a:pt x="73" y="745"/>
                  <a:pt x="89" y="729"/>
                  <a:pt x="109" y="729"/>
                </a:cubicBezTo>
                <a:cubicBezTo>
                  <a:pt x="1279" y="729"/>
                  <a:pt x="1279" y="729"/>
                  <a:pt x="1279" y="729"/>
                </a:cubicBezTo>
                <a:cubicBezTo>
                  <a:pt x="1299" y="729"/>
                  <a:pt x="1315" y="745"/>
                  <a:pt x="1315" y="765"/>
                </a:cubicBezTo>
                <a:cubicBezTo>
                  <a:pt x="1315" y="1642"/>
                  <a:pt x="1315" y="1642"/>
                  <a:pt x="1315" y="1642"/>
                </a:cubicBezTo>
                <a:cubicBezTo>
                  <a:pt x="1315" y="1662"/>
                  <a:pt x="1299" y="1679"/>
                  <a:pt x="1279" y="1679"/>
                </a:cubicBezTo>
                <a:cubicBezTo>
                  <a:pt x="109" y="1679"/>
                  <a:pt x="109" y="1679"/>
                  <a:pt x="109" y="1679"/>
                </a:cubicBezTo>
                <a:cubicBezTo>
                  <a:pt x="89" y="1679"/>
                  <a:pt x="73" y="1662"/>
                  <a:pt x="73" y="1642"/>
                </a:cubicBezTo>
                <a:close/>
                <a:moveTo>
                  <a:pt x="657" y="1382"/>
                </a:moveTo>
                <a:cubicBezTo>
                  <a:pt x="657" y="1498"/>
                  <a:pt x="657" y="1498"/>
                  <a:pt x="657" y="1498"/>
                </a:cubicBezTo>
                <a:cubicBezTo>
                  <a:pt x="657" y="1518"/>
                  <a:pt x="674" y="1535"/>
                  <a:pt x="694" y="1535"/>
                </a:cubicBezTo>
                <a:cubicBezTo>
                  <a:pt x="714" y="1535"/>
                  <a:pt x="730" y="1518"/>
                  <a:pt x="730" y="1498"/>
                </a:cubicBezTo>
                <a:cubicBezTo>
                  <a:pt x="730" y="1382"/>
                  <a:pt x="730" y="1382"/>
                  <a:pt x="730" y="1382"/>
                </a:cubicBezTo>
                <a:cubicBezTo>
                  <a:pt x="773" y="1367"/>
                  <a:pt x="804" y="1327"/>
                  <a:pt x="804" y="1279"/>
                </a:cubicBezTo>
                <a:cubicBezTo>
                  <a:pt x="804" y="1219"/>
                  <a:pt x="754" y="1169"/>
                  <a:pt x="694" y="1169"/>
                </a:cubicBezTo>
                <a:cubicBezTo>
                  <a:pt x="633" y="1169"/>
                  <a:pt x="584" y="1219"/>
                  <a:pt x="584" y="1279"/>
                </a:cubicBezTo>
                <a:cubicBezTo>
                  <a:pt x="584" y="1327"/>
                  <a:pt x="615" y="1367"/>
                  <a:pt x="657" y="1382"/>
                </a:cubicBezTo>
                <a:close/>
                <a:moveTo>
                  <a:pt x="694" y="1242"/>
                </a:moveTo>
                <a:cubicBezTo>
                  <a:pt x="714" y="1242"/>
                  <a:pt x="730" y="1259"/>
                  <a:pt x="730" y="1279"/>
                </a:cubicBezTo>
                <a:cubicBezTo>
                  <a:pt x="730" y="1299"/>
                  <a:pt x="714" y="1316"/>
                  <a:pt x="694" y="1316"/>
                </a:cubicBezTo>
                <a:cubicBezTo>
                  <a:pt x="674" y="1316"/>
                  <a:pt x="657" y="1299"/>
                  <a:pt x="657" y="1279"/>
                </a:cubicBezTo>
                <a:cubicBezTo>
                  <a:pt x="657" y="1259"/>
                  <a:pt x="674" y="1242"/>
                  <a:pt x="694" y="12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0" name="Freeform 220"/>
          <p:cNvSpPr>
            <a:spLocks noEditPoints="1"/>
          </p:cNvSpPr>
          <p:nvPr/>
        </p:nvSpPr>
        <p:spPr bwMode="auto">
          <a:xfrm>
            <a:off x="19636233" y="11504290"/>
            <a:ext cx="830984" cy="830980"/>
          </a:xfrm>
          <a:custGeom>
            <a:avLst/>
            <a:gdLst>
              <a:gd name="T0" fmla="*/ 878 w 1756"/>
              <a:gd name="T1" fmla="*/ 0 h 1756"/>
              <a:gd name="T2" fmla="*/ 258 w 1756"/>
              <a:gd name="T3" fmla="*/ 257 h 1756"/>
              <a:gd name="T4" fmla="*/ 232 w 1756"/>
              <a:gd name="T5" fmla="*/ 284 h 1756"/>
              <a:gd name="T6" fmla="*/ 232 w 1756"/>
              <a:gd name="T7" fmla="*/ 1472 h 1756"/>
              <a:gd name="T8" fmla="*/ 284 w 1756"/>
              <a:gd name="T9" fmla="*/ 1524 h 1756"/>
              <a:gd name="T10" fmla="*/ 1472 w 1756"/>
              <a:gd name="T11" fmla="*/ 1524 h 1756"/>
              <a:gd name="T12" fmla="*/ 1524 w 1756"/>
              <a:gd name="T13" fmla="*/ 1472 h 1756"/>
              <a:gd name="T14" fmla="*/ 1524 w 1756"/>
              <a:gd name="T15" fmla="*/ 284 h 1756"/>
              <a:gd name="T16" fmla="*/ 878 w 1756"/>
              <a:gd name="T17" fmla="*/ 73 h 1756"/>
              <a:gd name="T18" fmla="*/ 1404 w 1756"/>
              <a:gd name="T19" fmla="*/ 301 h 1756"/>
              <a:gd name="T20" fmla="*/ 1304 w 1756"/>
              <a:gd name="T21" fmla="*/ 400 h 1756"/>
              <a:gd name="T22" fmla="*/ 878 w 1756"/>
              <a:gd name="T23" fmla="*/ 402 h 1756"/>
              <a:gd name="T24" fmla="*/ 457 w 1756"/>
              <a:gd name="T25" fmla="*/ 404 h 1756"/>
              <a:gd name="T26" fmla="*/ 336 w 1756"/>
              <a:gd name="T27" fmla="*/ 284 h 1756"/>
              <a:gd name="T28" fmla="*/ 1280 w 1756"/>
              <a:gd name="T29" fmla="*/ 878 h 1756"/>
              <a:gd name="T30" fmla="*/ 1163 w 1756"/>
              <a:gd name="T31" fmla="*/ 1162 h 1756"/>
              <a:gd name="T32" fmla="*/ 598 w 1756"/>
              <a:gd name="T33" fmla="*/ 1166 h 1756"/>
              <a:gd name="T34" fmla="*/ 476 w 1756"/>
              <a:gd name="T35" fmla="*/ 878 h 1756"/>
              <a:gd name="T36" fmla="*/ 594 w 1756"/>
              <a:gd name="T37" fmla="*/ 593 h 1756"/>
              <a:gd name="T38" fmla="*/ 1163 w 1756"/>
              <a:gd name="T39" fmla="*/ 593 h 1756"/>
              <a:gd name="T40" fmla="*/ 284 w 1756"/>
              <a:gd name="T41" fmla="*/ 1420 h 1756"/>
              <a:gd name="T42" fmla="*/ 284 w 1756"/>
              <a:gd name="T43" fmla="*/ 336 h 1756"/>
              <a:gd name="T44" fmla="*/ 405 w 1756"/>
              <a:gd name="T45" fmla="*/ 456 h 1756"/>
              <a:gd name="T46" fmla="*/ 403 w 1756"/>
              <a:gd name="T47" fmla="*/ 878 h 1756"/>
              <a:gd name="T48" fmla="*/ 284 w 1756"/>
              <a:gd name="T49" fmla="*/ 1420 h 1756"/>
              <a:gd name="T50" fmla="*/ 336 w 1756"/>
              <a:gd name="T51" fmla="*/ 1472 h 1756"/>
              <a:gd name="T52" fmla="*/ 367 w 1756"/>
              <a:gd name="T53" fmla="*/ 1441 h 1756"/>
              <a:gd name="T54" fmla="*/ 569 w 1756"/>
              <a:gd name="T55" fmla="*/ 1239 h 1756"/>
              <a:gd name="T56" fmla="*/ 1188 w 1756"/>
              <a:gd name="T57" fmla="*/ 1239 h 1756"/>
              <a:gd name="T58" fmla="*/ 1219 w 1756"/>
              <a:gd name="T59" fmla="*/ 1270 h 1756"/>
              <a:gd name="T60" fmla="*/ 1266 w 1756"/>
              <a:gd name="T61" fmla="*/ 1317 h 1756"/>
              <a:gd name="T62" fmla="*/ 1343 w 1756"/>
              <a:gd name="T63" fmla="*/ 1394 h 1756"/>
              <a:gd name="T64" fmla="*/ 1367 w 1756"/>
              <a:gd name="T65" fmla="*/ 1418 h 1756"/>
              <a:gd name="T66" fmla="*/ 1418 w 1756"/>
              <a:gd name="T67" fmla="*/ 1470 h 1756"/>
              <a:gd name="T68" fmla="*/ 878 w 1756"/>
              <a:gd name="T69" fmla="*/ 1682 h 1756"/>
              <a:gd name="T70" fmla="*/ 1404 w 1756"/>
              <a:gd name="T71" fmla="*/ 1352 h 1756"/>
              <a:gd name="T72" fmla="*/ 1386 w 1756"/>
              <a:gd name="T73" fmla="*/ 1334 h 1756"/>
              <a:gd name="T74" fmla="*/ 1317 w 1756"/>
              <a:gd name="T75" fmla="*/ 1265 h 1756"/>
              <a:gd name="T76" fmla="*/ 1239 w 1756"/>
              <a:gd name="T77" fmla="*/ 1187 h 1756"/>
              <a:gd name="T78" fmla="*/ 1239 w 1756"/>
              <a:gd name="T79" fmla="*/ 568 h 1756"/>
              <a:gd name="T80" fmla="*/ 1456 w 1756"/>
              <a:gd name="T81" fmla="*/ 352 h 1756"/>
              <a:gd name="T82" fmla="*/ 1472 w 1756"/>
              <a:gd name="T83" fmla="*/ 336 h 1756"/>
              <a:gd name="T84" fmla="*/ 1683 w 1756"/>
              <a:gd name="T85" fmla="*/ 878 h 1756"/>
              <a:gd name="T86" fmla="*/ 723 w 1756"/>
              <a:gd name="T87" fmla="*/ 723 h 1756"/>
              <a:gd name="T88" fmla="*/ 712 w 1756"/>
              <a:gd name="T89" fmla="*/ 1021 h 1756"/>
              <a:gd name="T90" fmla="*/ 878 w 1756"/>
              <a:gd name="T91" fmla="*/ 1097 h 1756"/>
              <a:gd name="T92" fmla="*/ 1097 w 1756"/>
              <a:gd name="T93" fmla="*/ 878 h 1756"/>
              <a:gd name="T94" fmla="*/ 878 w 1756"/>
              <a:gd name="T95" fmla="*/ 658 h 1756"/>
              <a:gd name="T96" fmla="*/ 982 w 1756"/>
              <a:gd name="T97" fmla="*/ 774 h 1756"/>
              <a:gd name="T98" fmla="*/ 982 w 1756"/>
              <a:gd name="T99" fmla="*/ 981 h 1756"/>
              <a:gd name="T100" fmla="*/ 775 w 1756"/>
              <a:gd name="T101" fmla="*/ 981 h 1756"/>
              <a:gd name="T102" fmla="*/ 775 w 1756"/>
              <a:gd name="T103" fmla="*/ 774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56" h="1756">
                <a:moveTo>
                  <a:pt x="1473" y="233"/>
                </a:moveTo>
                <a:cubicBezTo>
                  <a:pt x="1310" y="83"/>
                  <a:pt x="1101" y="0"/>
                  <a:pt x="878" y="0"/>
                </a:cubicBezTo>
                <a:cubicBezTo>
                  <a:pt x="655" y="0"/>
                  <a:pt x="446" y="83"/>
                  <a:pt x="283" y="233"/>
                </a:cubicBezTo>
                <a:cubicBezTo>
                  <a:pt x="258" y="257"/>
                  <a:pt x="258" y="257"/>
                  <a:pt x="258" y="257"/>
                </a:cubicBezTo>
                <a:cubicBezTo>
                  <a:pt x="258" y="257"/>
                  <a:pt x="258" y="257"/>
                  <a:pt x="257" y="257"/>
                </a:cubicBezTo>
                <a:cubicBezTo>
                  <a:pt x="232" y="284"/>
                  <a:pt x="232" y="284"/>
                  <a:pt x="232" y="284"/>
                </a:cubicBezTo>
                <a:cubicBezTo>
                  <a:pt x="82" y="446"/>
                  <a:pt x="0" y="656"/>
                  <a:pt x="0" y="878"/>
                </a:cubicBezTo>
                <a:cubicBezTo>
                  <a:pt x="0" y="1100"/>
                  <a:pt x="83" y="1309"/>
                  <a:pt x="232" y="1472"/>
                </a:cubicBezTo>
                <a:cubicBezTo>
                  <a:pt x="258" y="1498"/>
                  <a:pt x="258" y="1498"/>
                  <a:pt x="258" y="1498"/>
                </a:cubicBezTo>
                <a:cubicBezTo>
                  <a:pt x="284" y="1524"/>
                  <a:pt x="284" y="1524"/>
                  <a:pt x="284" y="1524"/>
                </a:cubicBezTo>
                <a:cubicBezTo>
                  <a:pt x="447" y="1673"/>
                  <a:pt x="656" y="1756"/>
                  <a:pt x="878" y="1756"/>
                </a:cubicBezTo>
                <a:cubicBezTo>
                  <a:pt x="1100" y="1756"/>
                  <a:pt x="1310" y="1673"/>
                  <a:pt x="1472" y="1524"/>
                </a:cubicBezTo>
                <a:cubicBezTo>
                  <a:pt x="1499" y="1498"/>
                  <a:pt x="1499" y="1498"/>
                  <a:pt x="1499" y="1498"/>
                </a:cubicBezTo>
                <a:cubicBezTo>
                  <a:pt x="1524" y="1472"/>
                  <a:pt x="1524" y="1472"/>
                  <a:pt x="1524" y="1472"/>
                </a:cubicBezTo>
                <a:cubicBezTo>
                  <a:pt x="1674" y="1309"/>
                  <a:pt x="1756" y="1100"/>
                  <a:pt x="1756" y="878"/>
                </a:cubicBezTo>
                <a:cubicBezTo>
                  <a:pt x="1756" y="656"/>
                  <a:pt x="1674" y="446"/>
                  <a:pt x="1524" y="284"/>
                </a:cubicBezTo>
                <a:lnTo>
                  <a:pt x="1473" y="233"/>
                </a:lnTo>
                <a:close/>
                <a:moveTo>
                  <a:pt x="878" y="73"/>
                </a:moveTo>
                <a:cubicBezTo>
                  <a:pt x="1081" y="73"/>
                  <a:pt x="1272" y="148"/>
                  <a:pt x="1421" y="284"/>
                </a:cubicBezTo>
                <a:cubicBezTo>
                  <a:pt x="1415" y="289"/>
                  <a:pt x="1409" y="296"/>
                  <a:pt x="1404" y="301"/>
                </a:cubicBezTo>
                <a:cubicBezTo>
                  <a:pt x="1401" y="304"/>
                  <a:pt x="1401" y="304"/>
                  <a:pt x="1401" y="304"/>
                </a:cubicBezTo>
                <a:cubicBezTo>
                  <a:pt x="1370" y="334"/>
                  <a:pt x="1338" y="366"/>
                  <a:pt x="1304" y="400"/>
                </a:cubicBezTo>
                <a:cubicBezTo>
                  <a:pt x="1188" y="517"/>
                  <a:pt x="1188" y="517"/>
                  <a:pt x="1188" y="517"/>
                </a:cubicBezTo>
                <a:cubicBezTo>
                  <a:pt x="1102" y="443"/>
                  <a:pt x="993" y="402"/>
                  <a:pt x="878" y="402"/>
                </a:cubicBezTo>
                <a:cubicBezTo>
                  <a:pt x="763" y="402"/>
                  <a:pt x="655" y="443"/>
                  <a:pt x="569" y="517"/>
                </a:cubicBezTo>
                <a:cubicBezTo>
                  <a:pt x="457" y="404"/>
                  <a:pt x="457" y="404"/>
                  <a:pt x="457" y="404"/>
                </a:cubicBezTo>
                <a:cubicBezTo>
                  <a:pt x="456" y="403"/>
                  <a:pt x="455" y="403"/>
                  <a:pt x="454" y="402"/>
                </a:cubicBezTo>
                <a:cubicBezTo>
                  <a:pt x="336" y="284"/>
                  <a:pt x="336" y="284"/>
                  <a:pt x="336" y="284"/>
                </a:cubicBezTo>
                <a:cubicBezTo>
                  <a:pt x="484" y="148"/>
                  <a:pt x="675" y="73"/>
                  <a:pt x="878" y="73"/>
                </a:cubicBezTo>
                <a:close/>
                <a:moveTo>
                  <a:pt x="1280" y="878"/>
                </a:moveTo>
                <a:cubicBezTo>
                  <a:pt x="1280" y="985"/>
                  <a:pt x="1239" y="1086"/>
                  <a:pt x="1163" y="1162"/>
                </a:cubicBezTo>
                <a:cubicBezTo>
                  <a:pt x="1163" y="1162"/>
                  <a:pt x="1163" y="1162"/>
                  <a:pt x="1163" y="1162"/>
                </a:cubicBezTo>
                <a:cubicBezTo>
                  <a:pt x="1087" y="1238"/>
                  <a:pt x="986" y="1280"/>
                  <a:pt x="878" y="1280"/>
                </a:cubicBezTo>
                <a:cubicBezTo>
                  <a:pt x="772" y="1280"/>
                  <a:pt x="673" y="1240"/>
                  <a:pt x="598" y="1166"/>
                </a:cubicBezTo>
                <a:cubicBezTo>
                  <a:pt x="594" y="1162"/>
                  <a:pt x="594" y="1162"/>
                  <a:pt x="594" y="1162"/>
                </a:cubicBezTo>
                <a:cubicBezTo>
                  <a:pt x="518" y="1086"/>
                  <a:pt x="476" y="985"/>
                  <a:pt x="476" y="878"/>
                </a:cubicBezTo>
                <a:cubicBezTo>
                  <a:pt x="476" y="771"/>
                  <a:pt x="518" y="670"/>
                  <a:pt x="594" y="593"/>
                </a:cubicBezTo>
                <a:cubicBezTo>
                  <a:pt x="594" y="593"/>
                  <a:pt x="594" y="593"/>
                  <a:pt x="594" y="593"/>
                </a:cubicBezTo>
                <a:cubicBezTo>
                  <a:pt x="670" y="517"/>
                  <a:pt x="771" y="476"/>
                  <a:pt x="878" y="476"/>
                </a:cubicBezTo>
                <a:cubicBezTo>
                  <a:pt x="986" y="476"/>
                  <a:pt x="1087" y="517"/>
                  <a:pt x="1163" y="593"/>
                </a:cubicBezTo>
                <a:cubicBezTo>
                  <a:pt x="1239" y="669"/>
                  <a:pt x="1280" y="770"/>
                  <a:pt x="1280" y="878"/>
                </a:cubicBezTo>
                <a:close/>
                <a:moveTo>
                  <a:pt x="284" y="1420"/>
                </a:moveTo>
                <a:cubicBezTo>
                  <a:pt x="148" y="1272"/>
                  <a:pt x="73" y="1080"/>
                  <a:pt x="73" y="878"/>
                </a:cubicBezTo>
                <a:cubicBezTo>
                  <a:pt x="73" y="675"/>
                  <a:pt x="148" y="484"/>
                  <a:pt x="284" y="336"/>
                </a:cubicBezTo>
                <a:cubicBezTo>
                  <a:pt x="307" y="358"/>
                  <a:pt x="307" y="358"/>
                  <a:pt x="307" y="358"/>
                </a:cubicBezTo>
                <a:cubicBezTo>
                  <a:pt x="338" y="389"/>
                  <a:pt x="370" y="422"/>
                  <a:pt x="405" y="456"/>
                </a:cubicBezTo>
                <a:cubicBezTo>
                  <a:pt x="517" y="568"/>
                  <a:pt x="517" y="568"/>
                  <a:pt x="517" y="568"/>
                </a:cubicBezTo>
                <a:cubicBezTo>
                  <a:pt x="443" y="655"/>
                  <a:pt x="403" y="763"/>
                  <a:pt x="403" y="878"/>
                </a:cubicBezTo>
                <a:cubicBezTo>
                  <a:pt x="403" y="992"/>
                  <a:pt x="443" y="1101"/>
                  <a:pt x="517" y="1187"/>
                </a:cubicBezTo>
                <a:lnTo>
                  <a:pt x="284" y="1420"/>
                </a:lnTo>
                <a:close/>
                <a:moveTo>
                  <a:pt x="878" y="1682"/>
                </a:moveTo>
                <a:cubicBezTo>
                  <a:pt x="676" y="1682"/>
                  <a:pt x="484" y="1608"/>
                  <a:pt x="336" y="1472"/>
                </a:cubicBezTo>
                <a:cubicBezTo>
                  <a:pt x="347" y="1461"/>
                  <a:pt x="347" y="1461"/>
                  <a:pt x="347" y="1461"/>
                </a:cubicBezTo>
                <a:cubicBezTo>
                  <a:pt x="367" y="1441"/>
                  <a:pt x="367" y="1441"/>
                  <a:pt x="367" y="1441"/>
                </a:cubicBezTo>
                <a:cubicBezTo>
                  <a:pt x="374" y="1434"/>
                  <a:pt x="380" y="1428"/>
                  <a:pt x="387" y="1421"/>
                </a:cubicBezTo>
                <a:cubicBezTo>
                  <a:pt x="569" y="1239"/>
                  <a:pt x="569" y="1239"/>
                  <a:pt x="569" y="1239"/>
                </a:cubicBezTo>
                <a:cubicBezTo>
                  <a:pt x="655" y="1313"/>
                  <a:pt x="763" y="1353"/>
                  <a:pt x="878" y="1353"/>
                </a:cubicBezTo>
                <a:cubicBezTo>
                  <a:pt x="993" y="1353"/>
                  <a:pt x="1102" y="1313"/>
                  <a:pt x="1188" y="1239"/>
                </a:cubicBezTo>
                <a:cubicBezTo>
                  <a:pt x="1207" y="1258"/>
                  <a:pt x="1207" y="1258"/>
                  <a:pt x="1207" y="1258"/>
                </a:cubicBezTo>
                <a:cubicBezTo>
                  <a:pt x="1211" y="1262"/>
                  <a:pt x="1215" y="1266"/>
                  <a:pt x="1219" y="1270"/>
                </a:cubicBezTo>
                <a:cubicBezTo>
                  <a:pt x="1235" y="1286"/>
                  <a:pt x="1250" y="1302"/>
                  <a:pt x="1266" y="1317"/>
                </a:cubicBezTo>
                <a:cubicBezTo>
                  <a:pt x="1266" y="1317"/>
                  <a:pt x="1266" y="1317"/>
                  <a:pt x="1266" y="1317"/>
                </a:cubicBezTo>
                <a:cubicBezTo>
                  <a:pt x="1280" y="1331"/>
                  <a:pt x="1294" y="1345"/>
                  <a:pt x="1307" y="1359"/>
                </a:cubicBezTo>
                <a:cubicBezTo>
                  <a:pt x="1343" y="1394"/>
                  <a:pt x="1343" y="1394"/>
                  <a:pt x="1343" y="1394"/>
                </a:cubicBezTo>
                <a:cubicBezTo>
                  <a:pt x="1345" y="1396"/>
                  <a:pt x="1345" y="1396"/>
                  <a:pt x="1345" y="1396"/>
                </a:cubicBezTo>
                <a:cubicBezTo>
                  <a:pt x="1352" y="1403"/>
                  <a:pt x="1359" y="1411"/>
                  <a:pt x="1367" y="1418"/>
                </a:cubicBezTo>
                <a:cubicBezTo>
                  <a:pt x="1374" y="1426"/>
                  <a:pt x="1382" y="1433"/>
                  <a:pt x="1390" y="1441"/>
                </a:cubicBezTo>
                <a:cubicBezTo>
                  <a:pt x="1418" y="1470"/>
                  <a:pt x="1418" y="1470"/>
                  <a:pt x="1418" y="1470"/>
                </a:cubicBezTo>
                <a:cubicBezTo>
                  <a:pt x="1419" y="1470"/>
                  <a:pt x="1420" y="1471"/>
                  <a:pt x="1421" y="1472"/>
                </a:cubicBezTo>
                <a:cubicBezTo>
                  <a:pt x="1272" y="1608"/>
                  <a:pt x="1080" y="1682"/>
                  <a:pt x="878" y="1682"/>
                </a:cubicBezTo>
                <a:close/>
                <a:moveTo>
                  <a:pt x="1472" y="1420"/>
                </a:moveTo>
                <a:cubicBezTo>
                  <a:pt x="1404" y="1352"/>
                  <a:pt x="1404" y="1352"/>
                  <a:pt x="1404" y="1352"/>
                </a:cubicBezTo>
                <a:cubicBezTo>
                  <a:pt x="1401" y="1349"/>
                  <a:pt x="1399" y="1346"/>
                  <a:pt x="1396" y="1343"/>
                </a:cubicBezTo>
                <a:cubicBezTo>
                  <a:pt x="1386" y="1334"/>
                  <a:pt x="1386" y="1334"/>
                  <a:pt x="1386" y="1334"/>
                </a:cubicBezTo>
                <a:cubicBezTo>
                  <a:pt x="1331" y="1279"/>
                  <a:pt x="1331" y="1279"/>
                  <a:pt x="1331" y="1279"/>
                </a:cubicBezTo>
                <a:cubicBezTo>
                  <a:pt x="1327" y="1275"/>
                  <a:pt x="1322" y="1270"/>
                  <a:pt x="1317" y="1265"/>
                </a:cubicBezTo>
                <a:cubicBezTo>
                  <a:pt x="1250" y="1198"/>
                  <a:pt x="1250" y="1198"/>
                  <a:pt x="1250" y="1198"/>
                </a:cubicBezTo>
                <a:cubicBezTo>
                  <a:pt x="1246" y="1194"/>
                  <a:pt x="1243" y="1191"/>
                  <a:pt x="1239" y="1187"/>
                </a:cubicBezTo>
                <a:cubicBezTo>
                  <a:pt x="1313" y="1101"/>
                  <a:pt x="1353" y="992"/>
                  <a:pt x="1353" y="878"/>
                </a:cubicBezTo>
                <a:cubicBezTo>
                  <a:pt x="1353" y="763"/>
                  <a:pt x="1313" y="654"/>
                  <a:pt x="1239" y="568"/>
                </a:cubicBezTo>
                <a:cubicBezTo>
                  <a:pt x="1456" y="352"/>
                  <a:pt x="1456" y="352"/>
                  <a:pt x="1456" y="352"/>
                </a:cubicBezTo>
                <a:cubicBezTo>
                  <a:pt x="1456" y="352"/>
                  <a:pt x="1456" y="352"/>
                  <a:pt x="1456" y="352"/>
                </a:cubicBezTo>
                <a:cubicBezTo>
                  <a:pt x="1456" y="352"/>
                  <a:pt x="1456" y="352"/>
                  <a:pt x="1456" y="352"/>
                </a:cubicBezTo>
                <a:cubicBezTo>
                  <a:pt x="1461" y="346"/>
                  <a:pt x="1467" y="341"/>
                  <a:pt x="1472" y="336"/>
                </a:cubicBezTo>
                <a:cubicBezTo>
                  <a:pt x="1472" y="336"/>
                  <a:pt x="1472" y="335"/>
                  <a:pt x="1472" y="335"/>
                </a:cubicBezTo>
                <a:cubicBezTo>
                  <a:pt x="1608" y="484"/>
                  <a:pt x="1683" y="675"/>
                  <a:pt x="1683" y="878"/>
                </a:cubicBezTo>
                <a:cubicBezTo>
                  <a:pt x="1683" y="1081"/>
                  <a:pt x="1608" y="1272"/>
                  <a:pt x="1472" y="1420"/>
                </a:cubicBezTo>
                <a:close/>
                <a:moveTo>
                  <a:pt x="723" y="723"/>
                </a:moveTo>
                <a:cubicBezTo>
                  <a:pt x="681" y="764"/>
                  <a:pt x="659" y="819"/>
                  <a:pt x="659" y="878"/>
                </a:cubicBezTo>
                <a:cubicBezTo>
                  <a:pt x="659" y="931"/>
                  <a:pt x="678" y="982"/>
                  <a:pt x="712" y="1021"/>
                </a:cubicBezTo>
                <a:cubicBezTo>
                  <a:pt x="723" y="1033"/>
                  <a:pt x="723" y="1033"/>
                  <a:pt x="723" y="1033"/>
                </a:cubicBezTo>
                <a:cubicBezTo>
                  <a:pt x="764" y="1074"/>
                  <a:pt x="819" y="1097"/>
                  <a:pt x="878" y="1097"/>
                </a:cubicBezTo>
                <a:cubicBezTo>
                  <a:pt x="937" y="1097"/>
                  <a:pt x="992" y="1074"/>
                  <a:pt x="1033" y="1033"/>
                </a:cubicBezTo>
                <a:cubicBezTo>
                  <a:pt x="1075" y="991"/>
                  <a:pt x="1097" y="936"/>
                  <a:pt x="1097" y="878"/>
                </a:cubicBezTo>
                <a:cubicBezTo>
                  <a:pt x="1097" y="819"/>
                  <a:pt x="1075" y="764"/>
                  <a:pt x="1033" y="723"/>
                </a:cubicBezTo>
                <a:cubicBezTo>
                  <a:pt x="992" y="681"/>
                  <a:pt x="937" y="658"/>
                  <a:pt x="878" y="658"/>
                </a:cubicBezTo>
                <a:cubicBezTo>
                  <a:pt x="819" y="658"/>
                  <a:pt x="764" y="681"/>
                  <a:pt x="723" y="723"/>
                </a:cubicBezTo>
                <a:close/>
                <a:moveTo>
                  <a:pt x="982" y="774"/>
                </a:moveTo>
                <a:cubicBezTo>
                  <a:pt x="1009" y="802"/>
                  <a:pt x="1024" y="839"/>
                  <a:pt x="1024" y="878"/>
                </a:cubicBezTo>
                <a:cubicBezTo>
                  <a:pt x="1024" y="917"/>
                  <a:pt x="1009" y="954"/>
                  <a:pt x="982" y="981"/>
                </a:cubicBezTo>
                <a:cubicBezTo>
                  <a:pt x="928" y="1035"/>
                  <a:pt x="834" y="1037"/>
                  <a:pt x="779" y="985"/>
                </a:cubicBezTo>
                <a:cubicBezTo>
                  <a:pt x="775" y="981"/>
                  <a:pt x="775" y="981"/>
                  <a:pt x="775" y="981"/>
                </a:cubicBezTo>
                <a:cubicBezTo>
                  <a:pt x="747" y="954"/>
                  <a:pt x="732" y="917"/>
                  <a:pt x="732" y="878"/>
                </a:cubicBezTo>
                <a:cubicBezTo>
                  <a:pt x="732" y="839"/>
                  <a:pt x="747" y="802"/>
                  <a:pt x="775" y="774"/>
                </a:cubicBezTo>
                <a:cubicBezTo>
                  <a:pt x="830" y="719"/>
                  <a:pt x="926" y="719"/>
                  <a:pt x="982" y="7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5" name="Freeform 215"/>
          <p:cNvSpPr>
            <a:spLocks noEditPoints="1"/>
          </p:cNvSpPr>
          <p:nvPr/>
        </p:nvSpPr>
        <p:spPr bwMode="auto">
          <a:xfrm>
            <a:off x="10808055" y="11501684"/>
            <a:ext cx="577364" cy="836192"/>
          </a:xfrm>
          <a:custGeom>
            <a:avLst/>
            <a:gdLst>
              <a:gd name="T0" fmla="*/ 555 w 1220"/>
              <a:gd name="T1" fmla="*/ 19 h 1767"/>
              <a:gd name="T2" fmla="*/ 33 w 1220"/>
              <a:gd name="T3" fmla="*/ 529 h 1767"/>
              <a:gd name="T4" fmla="*/ 326 w 1220"/>
              <a:gd name="T5" fmla="*/ 1128 h 1767"/>
              <a:gd name="T6" fmla="*/ 387 w 1220"/>
              <a:gd name="T7" fmla="*/ 1234 h 1767"/>
              <a:gd name="T8" fmla="*/ 387 w 1220"/>
              <a:gd name="T9" fmla="*/ 1534 h 1767"/>
              <a:gd name="T10" fmla="*/ 460 w 1220"/>
              <a:gd name="T11" fmla="*/ 1607 h 1767"/>
              <a:gd name="T12" fmla="*/ 467 w 1220"/>
              <a:gd name="T13" fmla="*/ 1607 h 1767"/>
              <a:gd name="T14" fmla="*/ 467 w 1220"/>
              <a:gd name="T15" fmla="*/ 1713 h 1767"/>
              <a:gd name="T16" fmla="*/ 522 w 1220"/>
              <a:gd name="T17" fmla="*/ 1767 h 1767"/>
              <a:gd name="T18" fmla="*/ 725 w 1220"/>
              <a:gd name="T19" fmla="*/ 1767 h 1767"/>
              <a:gd name="T20" fmla="*/ 780 w 1220"/>
              <a:gd name="T21" fmla="*/ 1713 h 1767"/>
              <a:gd name="T22" fmla="*/ 780 w 1220"/>
              <a:gd name="T23" fmla="*/ 1607 h 1767"/>
              <a:gd name="T24" fmla="*/ 787 w 1220"/>
              <a:gd name="T25" fmla="*/ 1607 h 1767"/>
              <a:gd name="T26" fmla="*/ 860 w 1220"/>
              <a:gd name="T27" fmla="*/ 1534 h 1767"/>
              <a:gd name="T28" fmla="*/ 860 w 1220"/>
              <a:gd name="T29" fmla="*/ 1234 h 1767"/>
              <a:gd name="T30" fmla="*/ 920 w 1220"/>
              <a:gd name="T31" fmla="*/ 1128 h 1767"/>
              <a:gd name="T32" fmla="*/ 1220 w 1220"/>
              <a:gd name="T33" fmla="*/ 612 h 1767"/>
              <a:gd name="T34" fmla="*/ 1021 w 1220"/>
              <a:gd name="T35" fmla="*/ 167 h 1767"/>
              <a:gd name="T36" fmla="*/ 555 w 1220"/>
              <a:gd name="T37" fmla="*/ 19 h 1767"/>
              <a:gd name="T38" fmla="*/ 707 w 1220"/>
              <a:gd name="T39" fmla="*/ 1694 h 1767"/>
              <a:gd name="T40" fmla="*/ 540 w 1220"/>
              <a:gd name="T41" fmla="*/ 1694 h 1767"/>
              <a:gd name="T42" fmla="*/ 540 w 1220"/>
              <a:gd name="T43" fmla="*/ 1607 h 1767"/>
              <a:gd name="T44" fmla="*/ 707 w 1220"/>
              <a:gd name="T45" fmla="*/ 1607 h 1767"/>
              <a:gd name="T46" fmla="*/ 707 w 1220"/>
              <a:gd name="T47" fmla="*/ 1694 h 1767"/>
              <a:gd name="T48" fmla="*/ 780 w 1220"/>
              <a:gd name="T49" fmla="*/ 1534 h 1767"/>
              <a:gd name="T50" fmla="*/ 460 w 1220"/>
              <a:gd name="T51" fmla="*/ 1534 h 1767"/>
              <a:gd name="T52" fmla="*/ 460 w 1220"/>
              <a:gd name="T53" fmla="*/ 1448 h 1767"/>
              <a:gd name="T54" fmla="*/ 787 w 1220"/>
              <a:gd name="T55" fmla="*/ 1448 h 1767"/>
              <a:gd name="T56" fmla="*/ 787 w 1220"/>
              <a:gd name="T57" fmla="*/ 1534 h 1767"/>
              <a:gd name="T58" fmla="*/ 780 w 1220"/>
              <a:gd name="T59" fmla="*/ 1534 h 1767"/>
              <a:gd name="T60" fmla="*/ 460 w 1220"/>
              <a:gd name="T61" fmla="*/ 1375 h 1767"/>
              <a:gd name="T62" fmla="*/ 460 w 1220"/>
              <a:gd name="T63" fmla="*/ 1288 h 1767"/>
              <a:gd name="T64" fmla="*/ 787 w 1220"/>
              <a:gd name="T65" fmla="*/ 1288 h 1767"/>
              <a:gd name="T66" fmla="*/ 787 w 1220"/>
              <a:gd name="T67" fmla="*/ 1375 h 1767"/>
              <a:gd name="T68" fmla="*/ 460 w 1220"/>
              <a:gd name="T69" fmla="*/ 1375 h 1767"/>
              <a:gd name="T70" fmla="*/ 972 w 1220"/>
              <a:gd name="T71" fmla="*/ 222 h 1767"/>
              <a:gd name="T72" fmla="*/ 1147 w 1220"/>
              <a:gd name="T73" fmla="*/ 612 h 1767"/>
              <a:gd name="T74" fmla="*/ 884 w 1220"/>
              <a:gd name="T75" fmla="*/ 1065 h 1767"/>
              <a:gd name="T76" fmla="*/ 788 w 1220"/>
              <a:gd name="T77" fmla="*/ 1215 h 1767"/>
              <a:gd name="T78" fmla="*/ 459 w 1220"/>
              <a:gd name="T79" fmla="*/ 1215 h 1767"/>
              <a:gd name="T80" fmla="*/ 363 w 1220"/>
              <a:gd name="T81" fmla="*/ 1065 h 1767"/>
              <a:gd name="T82" fmla="*/ 105 w 1220"/>
              <a:gd name="T83" fmla="*/ 539 h 1767"/>
              <a:gd name="T84" fmla="*/ 563 w 1220"/>
              <a:gd name="T85" fmla="*/ 92 h 1767"/>
              <a:gd name="T86" fmla="*/ 972 w 1220"/>
              <a:gd name="T87" fmla="*/ 222 h 17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20" h="1767">
                <a:moveTo>
                  <a:pt x="555" y="19"/>
                </a:moveTo>
                <a:cubicBezTo>
                  <a:pt x="288" y="49"/>
                  <a:pt x="68" y="263"/>
                  <a:pt x="33" y="529"/>
                </a:cubicBezTo>
                <a:cubicBezTo>
                  <a:pt x="0" y="772"/>
                  <a:pt x="116" y="1006"/>
                  <a:pt x="326" y="1128"/>
                </a:cubicBezTo>
                <a:cubicBezTo>
                  <a:pt x="364" y="1149"/>
                  <a:pt x="387" y="1190"/>
                  <a:pt x="387" y="1234"/>
                </a:cubicBezTo>
                <a:cubicBezTo>
                  <a:pt x="387" y="1534"/>
                  <a:pt x="387" y="1534"/>
                  <a:pt x="387" y="1534"/>
                </a:cubicBezTo>
                <a:cubicBezTo>
                  <a:pt x="387" y="1575"/>
                  <a:pt x="420" y="1607"/>
                  <a:pt x="460" y="1607"/>
                </a:cubicBezTo>
                <a:cubicBezTo>
                  <a:pt x="467" y="1607"/>
                  <a:pt x="467" y="1607"/>
                  <a:pt x="467" y="1607"/>
                </a:cubicBezTo>
                <a:cubicBezTo>
                  <a:pt x="467" y="1713"/>
                  <a:pt x="467" y="1713"/>
                  <a:pt x="467" y="1713"/>
                </a:cubicBezTo>
                <a:cubicBezTo>
                  <a:pt x="467" y="1743"/>
                  <a:pt x="492" y="1767"/>
                  <a:pt x="522" y="1767"/>
                </a:cubicBezTo>
                <a:cubicBezTo>
                  <a:pt x="725" y="1767"/>
                  <a:pt x="725" y="1767"/>
                  <a:pt x="725" y="1767"/>
                </a:cubicBezTo>
                <a:cubicBezTo>
                  <a:pt x="755" y="1767"/>
                  <a:pt x="780" y="1743"/>
                  <a:pt x="780" y="1713"/>
                </a:cubicBezTo>
                <a:cubicBezTo>
                  <a:pt x="780" y="1607"/>
                  <a:pt x="780" y="1607"/>
                  <a:pt x="780" y="1607"/>
                </a:cubicBezTo>
                <a:cubicBezTo>
                  <a:pt x="787" y="1607"/>
                  <a:pt x="787" y="1607"/>
                  <a:pt x="787" y="1607"/>
                </a:cubicBezTo>
                <a:cubicBezTo>
                  <a:pt x="827" y="1607"/>
                  <a:pt x="860" y="1575"/>
                  <a:pt x="860" y="1534"/>
                </a:cubicBezTo>
                <a:cubicBezTo>
                  <a:pt x="860" y="1234"/>
                  <a:pt x="860" y="1234"/>
                  <a:pt x="860" y="1234"/>
                </a:cubicBezTo>
                <a:cubicBezTo>
                  <a:pt x="860" y="1190"/>
                  <a:pt x="883" y="1149"/>
                  <a:pt x="920" y="1128"/>
                </a:cubicBezTo>
                <a:cubicBezTo>
                  <a:pt x="1105" y="1022"/>
                  <a:pt x="1220" y="824"/>
                  <a:pt x="1220" y="612"/>
                </a:cubicBezTo>
                <a:cubicBezTo>
                  <a:pt x="1220" y="442"/>
                  <a:pt x="1147" y="280"/>
                  <a:pt x="1021" y="167"/>
                </a:cubicBezTo>
                <a:cubicBezTo>
                  <a:pt x="893" y="53"/>
                  <a:pt x="728" y="0"/>
                  <a:pt x="555" y="19"/>
                </a:cubicBezTo>
                <a:close/>
                <a:moveTo>
                  <a:pt x="707" y="1694"/>
                </a:moveTo>
                <a:cubicBezTo>
                  <a:pt x="540" y="1694"/>
                  <a:pt x="540" y="1694"/>
                  <a:pt x="540" y="1694"/>
                </a:cubicBezTo>
                <a:cubicBezTo>
                  <a:pt x="540" y="1607"/>
                  <a:pt x="540" y="1607"/>
                  <a:pt x="540" y="1607"/>
                </a:cubicBezTo>
                <a:cubicBezTo>
                  <a:pt x="707" y="1607"/>
                  <a:pt x="707" y="1607"/>
                  <a:pt x="707" y="1607"/>
                </a:cubicBezTo>
                <a:lnTo>
                  <a:pt x="707" y="1694"/>
                </a:lnTo>
                <a:close/>
                <a:moveTo>
                  <a:pt x="780" y="1534"/>
                </a:moveTo>
                <a:cubicBezTo>
                  <a:pt x="460" y="1534"/>
                  <a:pt x="460" y="1534"/>
                  <a:pt x="460" y="1534"/>
                </a:cubicBezTo>
                <a:cubicBezTo>
                  <a:pt x="460" y="1448"/>
                  <a:pt x="460" y="1448"/>
                  <a:pt x="460" y="1448"/>
                </a:cubicBezTo>
                <a:cubicBezTo>
                  <a:pt x="787" y="1448"/>
                  <a:pt x="787" y="1448"/>
                  <a:pt x="787" y="1448"/>
                </a:cubicBezTo>
                <a:cubicBezTo>
                  <a:pt x="787" y="1534"/>
                  <a:pt x="787" y="1534"/>
                  <a:pt x="787" y="1534"/>
                </a:cubicBezTo>
                <a:lnTo>
                  <a:pt x="780" y="1534"/>
                </a:lnTo>
                <a:close/>
                <a:moveTo>
                  <a:pt x="460" y="1375"/>
                </a:moveTo>
                <a:cubicBezTo>
                  <a:pt x="460" y="1288"/>
                  <a:pt x="460" y="1288"/>
                  <a:pt x="460" y="1288"/>
                </a:cubicBezTo>
                <a:cubicBezTo>
                  <a:pt x="787" y="1288"/>
                  <a:pt x="787" y="1288"/>
                  <a:pt x="787" y="1288"/>
                </a:cubicBezTo>
                <a:cubicBezTo>
                  <a:pt x="787" y="1375"/>
                  <a:pt x="787" y="1375"/>
                  <a:pt x="787" y="1375"/>
                </a:cubicBezTo>
                <a:lnTo>
                  <a:pt x="460" y="1375"/>
                </a:lnTo>
                <a:close/>
                <a:moveTo>
                  <a:pt x="972" y="222"/>
                </a:moveTo>
                <a:cubicBezTo>
                  <a:pt x="1083" y="321"/>
                  <a:pt x="1147" y="463"/>
                  <a:pt x="1147" y="612"/>
                </a:cubicBezTo>
                <a:cubicBezTo>
                  <a:pt x="1147" y="798"/>
                  <a:pt x="1046" y="971"/>
                  <a:pt x="884" y="1065"/>
                </a:cubicBezTo>
                <a:cubicBezTo>
                  <a:pt x="830" y="1096"/>
                  <a:pt x="794" y="1152"/>
                  <a:pt x="788" y="1215"/>
                </a:cubicBezTo>
                <a:cubicBezTo>
                  <a:pt x="459" y="1215"/>
                  <a:pt x="459" y="1215"/>
                  <a:pt x="459" y="1215"/>
                </a:cubicBezTo>
                <a:cubicBezTo>
                  <a:pt x="453" y="1152"/>
                  <a:pt x="417" y="1096"/>
                  <a:pt x="363" y="1065"/>
                </a:cubicBezTo>
                <a:cubicBezTo>
                  <a:pt x="178" y="958"/>
                  <a:pt x="77" y="752"/>
                  <a:pt x="105" y="539"/>
                </a:cubicBezTo>
                <a:cubicBezTo>
                  <a:pt x="136" y="306"/>
                  <a:pt x="329" y="118"/>
                  <a:pt x="563" y="92"/>
                </a:cubicBezTo>
                <a:cubicBezTo>
                  <a:pt x="715" y="75"/>
                  <a:pt x="860" y="121"/>
                  <a:pt x="972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8" name="Freeform 218"/>
          <p:cNvSpPr>
            <a:spLocks noEditPoints="1"/>
          </p:cNvSpPr>
          <p:nvPr/>
        </p:nvSpPr>
        <p:spPr bwMode="auto">
          <a:xfrm>
            <a:off x="15160263" y="11502408"/>
            <a:ext cx="832136" cy="834744"/>
          </a:xfrm>
          <a:custGeom>
            <a:avLst/>
            <a:gdLst>
              <a:gd name="T0" fmla="*/ 993 w 1758"/>
              <a:gd name="T1" fmla="*/ 1033 h 1764"/>
              <a:gd name="T2" fmla="*/ 956 w 1758"/>
              <a:gd name="T3" fmla="*/ 1508 h 1764"/>
              <a:gd name="T4" fmla="*/ 993 w 1758"/>
              <a:gd name="T5" fmla="*/ 1545 h 1764"/>
              <a:gd name="T6" fmla="*/ 1210 w 1758"/>
              <a:gd name="T7" fmla="*/ 1545 h 1764"/>
              <a:gd name="T8" fmla="*/ 1213 w 1758"/>
              <a:gd name="T9" fmla="*/ 1545 h 1764"/>
              <a:gd name="T10" fmla="*/ 1468 w 1758"/>
              <a:gd name="T11" fmla="*/ 1508 h 1764"/>
              <a:gd name="T12" fmla="*/ 1431 w 1758"/>
              <a:gd name="T13" fmla="*/ 1033 h 1764"/>
              <a:gd name="T14" fmla="*/ 1029 w 1758"/>
              <a:gd name="T15" fmla="*/ 1472 h 1764"/>
              <a:gd name="T16" fmla="*/ 1175 w 1758"/>
              <a:gd name="T17" fmla="*/ 1326 h 1764"/>
              <a:gd name="T18" fmla="*/ 1175 w 1758"/>
              <a:gd name="T19" fmla="*/ 1253 h 1764"/>
              <a:gd name="T20" fmla="*/ 1029 w 1758"/>
              <a:gd name="T21" fmla="*/ 1106 h 1764"/>
              <a:gd name="T22" fmla="*/ 1175 w 1758"/>
              <a:gd name="T23" fmla="*/ 1253 h 1764"/>
              <a:gd name="T24" fmla="*/ 1248 w 1758"/>
              <a:gd name="T25" fmla="*/ 1472 h 1764"/>
              <a:gd name="T26" fmla="*/ 1395 w 1758"/>
              <a:gd name="T27" fmla="*/ 1326 h 1764"/>
              <a:gd name="T28" fmla="*/ 1395 w 1758"/>
              <a:gd name="T29" fmla="*/ 1253 h 1764"/>
              <a:gd name="T30" fmla="*/ 1248 w 1758"/>
              <a:gd name="T31" fmla="*/ 1106 h 1764"/>
              <a:gd name="T32" fmla="*/ 1395 w 1758"/>
              <a:gd name="T33" fmla="*/ 1253 h 1764"/>
              <a:gd name="T34" fmla="*/ 1640 w 1758"/>
              <a:gd name="T35" fmla="*/ 1754 h 1764"/>
              <a:gd name="T36" fmla="*/ 1650 w 1758"/>
              <a:gd name="T37" fmla="*/ 888 h 1764"/>
              <a:gd name="T38" fmla="*/ 1731 w 1758"/>
              <a:gd name="T39" fmla="*/ 853 h 1764"/>
              <a:gd name="T40" fmla="*/ 1721 w 1758"/>
              <a:gd name="T41" fmla="*/ 706 h 1764"/>
              <a:gd name="T42" fmla="*/ 1577 w 1758"/>
              <a:gd name="T43" fmla="*/ 192 h 1764"/>
              <a:gd name="T44" fmla="*/ 1431 w 1758"/>
              <a:gd name="T45" fmla="*/ 119 h 1764"/>
              <a:gd name="T46" fmla="*/ 1358 w 1758"/>
              <a:gd name="T47" fmla="*/ 391 h 1764"/>
              <a:gd name="T48" fmla="*/ 811 w 1758"/>
              <a:gd name="T49" fmla="*/ 34 h 1764"/>
              <a:gd name="T50" fmla="*/ 2 w 1758"/>
              <a:gd name="T51" fmla="*/ 777 h 1764"/>
              <a:gd name="T52" fmla="*/ 115 w 1758"/>
              <a:gd name="T53" fmla="*/ 888 h 1764"/>
              <a:gd name="T54" fmla="*/ 152 w 1758"/>
              <a:gd name="T55" fmla="*/ 1764 h 1764"/>
              <a:gd name="T56" fmla="*/ 627 w 1758"/>
              <a:gd name="T57" fmla="*/ 1691 h 1764"/>
              <a:gd name="T58" fmla="*/ 554 w 1758"/>
              <a:gd name="T59" fmla="*/ 1508 h 1764"/>
              <a:gd name="T60" fmla="*/ 627 w 1758"/>
              <a:gd name="T61" fmla="*/ 1691 h 1764"/>
              <a:gd name="T62" fmla="*/ 700 w 1758"/>
              <a:gd name="T63" fmla="*/ 1691 h 1764"/>
              <a:gd name="T64" fmla="*/ 627 w 1758"/>
              <a:gd name="T65" fmla="*/ 1435 h 1764"/>
              <a:gd name="T66" fmla="*/ 481 w 1758"/>
              <a:gd name="T67" fmla="*/ 1508 h 1764"/>
              <a:gd name="T68" fmla="*/ 371 w 1758"/>
              <a:gd name="T69" fmla="*/ 1691 h 1764"/>
              <a:gd name="T70" fmla="*/ 408 w 1758"/>
              <a:gd name="T71" fmla="*/ 1106 h 1764"/>
              <a:gd name="T72" fmla="*/ 799 w 1758"/>
              <a:gd name="T73" fmla="*/ 1117 h 1764"/>
              <a:gd name="T74" fmla="*/ 810 w 1758"/>
              <a:gd name="T75" fmla="*/ 1691 h 1764"/>
              <a:gd name="T76" fmla="*/ 883 w 1758"/>
              <a:gd name="T77" fmla="*/ 1143 h 1764"/>
              <a:gd name="T78" fmla="*/ 773 w 1758"/>
              <a:gd name="T79" fmla="*/ 1033 h 1764"/>
              <a:gd name="T80" fmla="*/ 298 w 1758"/>
              <a:gd name="T81" fmla="*/ 1143 h 1764"/>
              <a:gd name="T82" fmla="*/ 188 w 1758"/>
              <a:gd name="T83" fmla="*/ 1691 h 1764"/>
              <a:gd name="T84" fmla="*/ 860 w 1758"/>
              <a:gd name="T85" fmla="*/ 266 h 1764"/>
              <a:gd name="T86" fmla="*/ 1577 w 1758"/>
              <a:gd name="T87" fmla="*/ 856 h 1764"/>
              <a:gd name="T88" fmla="*/ 883 w 1758"/>
              <a:gd name="T89" fmla="*/ 1691 h 1764"/>
              <a:gd name="T90" fmla="*/ 1504 w 1758"/>
              <a:gd name="T91" fmla="*/ 192 h 1764"/>
              <a:gd name="T92" fmla="*/ 1450 w 1758"/>
              <a:gd name="T93" fmla="*/ 471 h 1764"/>
              <a:gd name="T94" fmla="*/ 1431 w 1758"/>
              <a:gd name="T95" fmla="*/ 192 h 1764"/>
              <a:gd name="T96" fmla="*/ 83 w 1758"/>
              <a:gd name="T97" fmla="*/ 805 h 1764"/>
              <a:gd name="T98" fmla="*/ 86 w 1758"/>
              <a:gd name="T99" fmla="*/ 761 h 1764"/>
              <a:gd name="T100" fmla="*/ 899 w 1758"/>
              <a:gd name="T101" fmla="*/ 89 h 1764"/>
              <a:gd name="T102" fmla="*/ 1358 w 1758"/>
              <a:gd name="T103" fmla="*/ 488 h 1764"/>
              <a:gd name="T104" fmla="*/ 1673 w 1758"/>
              <a:gd name="T105" fmla="*/ 761 h 1764"/>
              <a:gd name="T106" fmla="*/ 1676 w 1758"/>
              <a:gd name="T107" fmla="*/ 805 h 1764"/>
              <a:gd name="T108" fmla="*/ 946 w 1758"/>
              <a:gd name="T109" fmla="*/ 211 h 1764"/>
              <a:gd name="T110" fmla="*/ 812 w 1758"/>
              <a:gd name="T111" fmla="*/ 211 h 1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58" h="1764">
                <a:moveTo>
                  <a:pt x="1431" y="1033"/>
                </a:moveTo>
                <a:cubicBezTo>
                  <a:pt x="993" y="1033"/>
                  <a:pt x="993" y="1033"/>
                  <a:pt x="993" y="1033"/>
                </a:cubicBezTo>
                <a:cubicBezTo>
                  <a:pt x="972" y="1033"/>
                  <a:pt x="956" y="1050"/>
                  <a:pt x="956" y="1070"/>
                </a:cubicBezTo>
                <a:cubicBezTo>
                  <a:pt x="956" y="1508"/>
                  <a:pt x="956" y="1508"/>
                  <a:pt x="956" y="1508"/>
                </a:cubicBezTo>
                <a:cubicBezTo>
                  <a:pt x="956" y="1518"/>
                  <a:pt x="960" y="1527"/>
                  <a:pt x="967" y="1534"/>
                </a:cubicBezTo>
                <a:cubicBezTo>
                  <a:pt x="974" y="1541"/>
                  <a:pt x="983" y="1545"/>
                  <a:pt x="993" y="1545"/>
                </a:cubicBezTo>
                <a:cubicBezTo>
                  <a:pt x="993" y="1545"/>
                  <a:pt x="993" y="1545"/>
                  <a:pt x="993" y="1545"/>
                </a:cubicBezTo>
                <a:cubicBezTo>
                  <a:pt x="1210" y="1545"/>
                  <a:pt x="1210" y="1545"/>
                  <a:pt x="1210" y="1545"/>
                </a:cubicBezTo>
                <a:cubicBezTo>
                  <a:pt x="1211" y="1545"/>
                  <a:pt x="1211" y="1545"/>
                  <a:pt x="1212" y="1545"/>
                </a:cubicBezTo>
                <a:cubicBezTo>
                  <a:pt x="1212" y="1545"/>
                  <a:pt x="1213" y="1545"/>
                  <a:pt x="1213" y="1545"/>
                </a:cubicBezTo>
                <a:cubicBezTo>
                  <a:pt x="1431" y="1544"/>
                  <a:pt x="1431" y="1544"/>
                  <a:pt x="1431" y="1544"/>
                </a:cubicBezTo>
                <a:cubicBezTo>
                  <a:pt x="1451" y="1544"/>
                  <a:pt x="1468" y="1528"/>
                  <a:pt x="1468" y="1508"/>
                </a:cubicBezTo>
                <a:cubicBezTo>
                  <a:pt x="1468" y="1070"/>
                  <a:pt x="1468" y="1070"/>
                  <a:pt x="1468" y="1070"/>
                </a:cubicBezTo>
                <a:cubicBezTo>
                  <a:pt x="1468" y="1050"/>
                  <a:pt x="1451" y="1033"/>
                  <a:pt x="1431" y="1033"/>
                </a:cubicBezTo>
                <a:close/>
                <a:moveTo>
                  <a:pt x="1175" y="1472"/>
                </a:moveTo>
                <a:cubicBezTo>
                  <a:pt x="1029" y="1472"/>
                  <a:pt x="1029" y="1472"/>
                  <a:pt x="1029" y="1472"/>
                </a:cubicBezTo>
                <a:cubicBezTo>
                  <a:pt x="1029" y="1326"/>
                  <a:pt x="1029" y="1326"/>
                  <a:pt x="1029" y="1326"/>
                </a:cubicBezTo>
                <a:cubicBezTo>
                  <a:pt x="1175" y="1326"/>
                  <a:pt x="1175" y="1326"/>
                  <a:pt x="1175" y="1326"/>
                </a:cubicBezTo>
                <a:lnTo>
                  <a:pt x="1175" y="1472"/>
                </a:lnTo>
                <a:close/>
                <a:moveTo>
                  <a:pt x="1175" y="1253"/>
                </a:moveTo>
                <a:cubicBezTo>
                  <a:pt x="1029" y="1253"/>
                  <a:pt x="1029" y="1253"/>
                  <a:pt x="1029" y="1253"/>
                </a:cubicBezTo>
                <a:cubicBezTo>
                  <a:pt x="1029" y="1106"/>
                  <a:pt x="1029" y="1106"/>
                  <a:pt x="1029" y="1106"/>
                </a:cubicBezTo>
                <a:cubicBezTo>
                  <a:pt x="1175" y="1106"/>
                  <a:pt x="1175" y="1106"/>
                  <a:pt x="1175" y="1106"/>
                </a:cubicBezTo>
                <a:lnTo>
                  <a:pt x="1175" y="1253"/>
                </a:lnTo>
                <a:close/>
                <a:moveTo>
                  <a:pt x="1395" y="1471"/>
                </a:moveTo>
                <a:cubicBezTo>
                  <a:pt x="1248" y="1472"/>
                  <a:pt x="1248" y="1472"/>
                  <a:pt x="1248" y="1472"/>
                </a:cubicBezTo>
                <a:cubicBezTo>
                  <a:pt x="1248" y="1326"/>
                  <a:pt x="1248" y="1326"/>
                  <a:pt x="1248" y="1326"/>
                </a:cubicBezTo>
                <a:cubicBezTo>
                  <a:pt x="1395" y="1326"/>
                  <a:pt x="1395" y="1326"/>
                  <a:pt x="1395" y="1326"/>
                </a:cubicBezTo>
                <a:lnTo>
                  <a:pt x="1395" y="1471"/>
                </a:lnTo>
                <a:close/>
                <a:moveTo>
                  <a:pt x="1395" y="1253"/>
                </a:moveTo>
                <a:cubicBezTo>
                  <a:pt x="1248" y="1253"/>
                  <a:pt x="1248" y="1253"/>
                  <a:pt x="1248" y="1253"/>
                </a:cubicBezTo>
                <a:cubicBezTo>
                  <a:pt x="1248" y="1106"/>
                  <a:pt x="1248" y="1106"/>
                  <a:pt x="1248" y="1106"/>
                </a:cubicBezTo>
                <a:cubicBezTo>
                  <a:pt x="1395" y="1106"/>
                  <a:pt x="1395" y="1106"/>
                  <a:pt x="1395" y="1106"/>
                </a:cubicBezTo>
                <a:lnTo>
                  <a:pt x="1395" y="1253"/>
                </a:lnTo>
                <a:close/>
                <a:moveTo>
                  <a:pt x="1614" y="1764"/>
                </a:moveTo>
                <a:cubicBezTo>
                  <a:pt x="1624" y="1764"/>
                  <a:pt x="1633" y="1761"/>
                  <a:pt x="1640" y="1754"/>
                </a:cubicBezTo>
                <a:cubicBezTo>
                  <a:pt x="1647" y="1747"/>
                  <a:pt x="1651" y="1737"/>
                  <a:pt x="1651" y="1728"/>
                </a:cubicBezTo>
                <a:cubicBezTo>
                  <a:pt x="1650" y="888"/>
                  <a:pt x="1650" y="888"/>
                  <a:pt x="1650" y="888"/>
                </a:cubicBezTo>
                <a:cubicBezTo>
                  <a:pt x="1651" y="888"/>
                  <a:pt x="1652" y="888"/>
                  <a:pt x="1653" y="888"/>
                </a:cubicBezTo>
                <a:cubicBezTo>
                  <a:pt x="1683" y="888"/>
                  <a:pt x="1711" y="875"/>
                  <a:pt x="1731" y="853"/>
                </a:cubicBezTo>
                <a:cubicBezTo>
                  <a:pt x="1749" y="832"/>
                  <a:pt x="1758" y="805"/>
                  <a:pt x="1756" y="777"/>
                </a:cubicBezTo>
                <a:cubicBezTo>
                  <a:pt x="1754" y="750"/>
                  <a:pt x="1742" y="725"/>
                  <a:pt x="1721" y="706"/>
                </a:cubicBezTo>
                <a:cubicBezTo>
                  <a:pt x="1577" y="582"/>
                  <a:pt x="1577" y="582"/>
                  <a:pt x="1577" y="582"/>
                </a:cubicBezTo>
                <a:cubicBezTo>
                  <a:pt x="1577" y="192"/>
                  <a:pt x="1577" y="192"/>
                  <a:pt x="1577" y="192"/>
                </a:cubicBezTo>
                <a:cubicBezTo>
                  <a:pt x="1577" y="152"/>
                  <a:pt x="1545" y="119"/>
                  <a:pt x="1504" y="119"/>
                </a:cubicBezTo>
                <a:cubicBezTo>
                  <a:pt x="1431" y="119"/>
                  <a:pt x="1431" y="119"/>
                  <a:pt x="1431" y="119"/>
                </a:cubicBezTo>
                <a:cubicBezTo>
                  <a:pt x="1391" y="119"/>
                  <a:pt x="1358" y="152"/>
                  <a:pt x="1358" y="192"/>
                </a:cubicBezTo>
                <a:cubicBezTo>
                  <a:pt x="1358" y="391"/>
                  <a:pt x="1358" y="391"/>
                  <a:pt x="1358" y="391"/>
                </a:cubicBezTo>
                <a:cubicBezTo>
                  <a:pt x="947" y="34"/>
                  <a:pt x="947" y="34"/>
                  <a:pt x="947" y="34"/>
                </a:cubicBezTo>
                <a:cubicBezTo>
                  <a:pt x="909" y="0"/>
                  <a:pt x="850" y="0"/>
                  <a:pt x="811" y="34"/>
                </a:cubicBezTo>
                <a:cubicBezTo>
                  <a:pt x="38" y="706"/>
                  <a:pt x="38" y="706"/>
                  <a:pt x="38" y="706"/>
                </a:cubicBezTo>
                <a:cubicBezTo>
                  <a:pt x="17" y="725"/>
                  <a:pt x="4" y="750"/>
                  <a:pt x="2" y="777"/>
                </a:cubicBezTo>
                <a:cubicBezTo>
                  <a:pt x="0" y="805"/>
                  <a:pt x="9" y="832"/>
                  <a:pt x="27" y="853"/>
                </a:cubicBezTo>
                <a:cubicBezTo>
                  <a:pt x="50" y="879"/>
                  <a:pt x="83" y="891"/>
                  <a:pt x="115" y="888"/>
                </a:cubicBezTo>
                <a:cubicBezTo>
                  <a:pt x="115" y="1728"/>
                  <a:pt x="115" y="1728"/>
                  <a:pt x="115" y="1728"/>
                </a:cubicBezTo>
                <a:cubicBezTo>
                  <a:pt x="115" y="1748"/>
                  <a:pt x="132" y="1764"/>
                  <a:pt x="152" y="1764"/>
                </a:cubicBezTo>
                <a:lnTo>
                  <a:pt x="1614" y="1764"/>
                </a:lnTo>
                <a:close/>
                <a:moveTo>
                  <a:pt x="627" y="1691"/>
                </a:moveTo>
                <a:cubicBezTo>
                  <a:pt x="554" y="1691"/>
                  <a:pt x="554" y="1691"/>
                  <a:pt x="554" y="1691"/>
                </a:cubicBezTo>
                <a:cubicBezTo>
                  <a:pt x="554" y="1508"/>
                  <a:pt x="554" y="1508"/>
                  <a:pt x="554" y="1508"/>
                </a:cubicBezTo>
                <a:cubicBezTo>
                  <a:pt x="627" y="1508"/>
                  <a:pt x="627" y="1508"/>
                  <a:pt x="627" y="1508"/>
                </a:cubicBezTo>
                <a:lnTo>
                  <a:pt x="627" y="1691"/>
                </a:lnTo>
                <a:close/>
                <a:moveTo>
                  <a:pt x="810" y="1691"/>
                </a:moveTo>
                <a:cubicBezTo>
                  <a:pt x="700" y="1691"/>
                  <a:pt x="700" y="1691"/>
                  <a:pt x="700" y="1691"/>
                </a:cubicBezTo>
                <a:cubicBezTo>
                  <a:pt x="700" y="1508"/>
                  <a:pt x="700" y="1508"/>
                  <a:pt x="700" y="1508"/>
                </a:cubicBezTo>
                <a:cubicBezTo>
                  <a:pt x="700" y="1468"/>
                  <a:pt x="667" y="1435"/>
                  <a:pt x="627" y="1435"/>
                </a:cubicBezTo>
                <a:cubicBezTo>
                  <a:pt x="554" y="1435"/>
                  <a:pt x="554" y="1435"/>
                  <a:pt x="554" y="1435"/>
                </a:cubicBezTo>
                <a:cubicBezTo>
                  <a:pt x="514" y="1435"/>
                  <a:pt x="481" y="1468"/>
                  <a:pt x="481" y="1508"/>
                </a:cubicBezTo>
                <a:cubicBezTo>
                  <a:pt x="481" y="1691"/>
                  <a:pt x="481" y="1691"/>
                  <a:pt x="481" y="1691"/>
                </a:cubicBezTo>
                <a:cubicBezTo>
                  <a:pt x="371" y="1691"/>
                  <a:pt x="371" y="1691"/>
                  <a:pt x="371" y="1691"/>
                </a:cubicBezTo>
                <a:cubicBezTo>
                  <a:pt x="371" y="1143"/>
                  <a:pt x="371" y="1143"/>
                  <a:pt x="371" y="1143"/>
                </a:cubicBezTo>
                <a:cubicBezTo>
                  <a:pt x="371" y="1123"/>
                  <a:pt x="388" y="1106"/>
                  <a:pt x="408" y="1106"/>
                </a:cubicBezTo>
                <a:cubicBezTo>
                  <a:pt x="773" y="1106"/>
                  <a:pt x="773" y="1106"/>
                  <a:pt x="773" y="1106"/>
                </a:cubicBezTo>
                <a:cubicBezTo>
                  <a:pt x="783" y="1106"/>
                  <a:pt x="792" y="1110"/>
                  <a:pt x="799" y="1117"/>
                </a:cubicBezTo>
                <a:cubicBezTo>
                  <a:pt x="806" y="1124"/>
                  <a:pt x="810" y="1133"/>
                  <a:pt x="810" y="1143"/>
                </a:cubicBezTo>
                <a:lnTo>
                  <a:pt x="810" y="1691"/>
                </a:lnTo>
                <a:close/>
                <a:moveTo>
                  <a:pt x="883" y="1691"/>
                </a:moveTo>
                <a:cubicBezTo>
                  <a:pt x="883" y="1143"/>
                  <a:pt x="883" y="1143"/>
                  <a:pt x="883" y="1143"/>
                </a:cubicBezTo>
                <a:cubicBezTo>
                  <a:pt x="883" y="1114"/>
                  <a:pt x="872" y="1086"/>
                  <a:pt x="851" y="1065"/>
                </a:cubicBezTo>
                <a:cubicBezTo>
                  <a:pt x="830" y="1045"/>
                  <a:pt x="803" y="1033"/>
                  <a:pt x="773" y="1033"/>
                </a:cubicBezTo>
                <a:cubicBezTo>
                  <a:pt x="408" y="1033"/>
                  <a:pt x="408" y="1033"/>
                  <a:pt x="408" y="1033"/>
                </a:cubicBezTo>
                <a:cubicBezTo>
                  <a:pt x="347" y="1033"/>
                  <a:pt x="298" y="1082"/>
                  <a:pt x="298" y="1143"/>
                </a:cubicBezTo>
                <a:cubicBezTo>
                  <a:pt x="298" y="1691"/>
                  <a:pt x="298" y="1691"/>
                  <a:pt x="298" y="1691"/>
                </a:cubicBezTo>
                <a:cubicBezTo>
                  <a:pt x="188" y="1691"/>
                  <a:pt x="188" y="1691"/>
                  <a:pt x="188" y="1691"/>
                </a:cubicBezTo>
                <a:cubicBezTo>
                  <a:pt x="188" y="850"/>
                  <a:pt x="188" y="850"/>
                  <a:pt x="188" y="850"/>
                </a:cubicBezTo>
                <a:cubicBezTo>
                  <a:pt x="860" y="266"/>
                  <a:pt x="860" y="266"/>
                  <a:pt x="860" y="266"/>
                </a:cubicBezTo>
                <a:cubicBezTo>
                  <a:pt x="871" y="257"/>
                  <a:pt x="888" y="257"/>
                  <a:pt x="898" y="266"/>
                </a:cubicBezTo>
                <a:cubicBezTo>
                  <a:pt x="1577" y="856"/>
                  <a:pt x="1577" y="856"/>
                  <a:pt x="1577" y="856"/>
                </a:cubicBezTo>
                <a:cubicBezTo>
                  <a:pt x="1577" y="1691"/>
                  <a:pt x="1577" y="1691"/>
                  <a:pt x="1577" y="1691"/>
                </a:cubicBezTo>
                <a:lnTo>
                  <a:pt x="883" y="1691"/>
                </a:lnTo>
                <a:close/>
                <a:moveTo>
                  <a:pt x="1431" y="192"/>
                </a:moveTo>
                <a:cubicBezTo>
                  <a:pt x="1504" y="192"/>
                  <a:pt x="1504" y="192"/>
                  <a:pt x="1504" y="192"/>
                </a:cubicBezTo>
                <a:cubicBezTo>
                  <a:pt x="1504" y="518"/>
                  <a:pt x="1504" y="518"/>
                  <a:pt x="1504" y="518"/>
                </a:cubicBezTo>
                <a:cubicBezTo>
                  <a:pt x="1450" y="471"/>
                  <a:pt x="1450" y="471"/>
                  <a:pt x="1450" y="471"/>
                </a:cubicBezTo>
                <a:cubicBezTo>
                  <a:pt x="1431" y="454"/>
                  <a:pt x="1431" y="454"/>
                  <a:pt x="1431" y="454"/>
                </a:cubicBezTo>
                <a:lnTo>
                  <a:pt x="1431" y="192"/>
                </a:lnTo>
                <a:close/>
                <a:moveTo>
                  <a:pt x="126" y="808"/>
                </a:moveTo>
                <a:cubicBezTo>
                  <a:pt x="113" y="819"/>
                  <a:pt x="94" y="818"/>
                  <a:pt x="83" y="805"/>
                </a:cubicBezTo>
                <a:cubicBezTo>
                  <a:pt x="77" y="799"/>
                  <a:pt x="75" y="791"/>
                  <a:pt x="75" y="783"/>
                </a:cubicBezTo>
                <a:cubicBezTo>
                  <a:pt x="76" y="774"/>
                  <a:pt x="79" y="767"/>
                  <a:pt x="86" y="761"/>
                </a:cubicBezTo>
                <a:cubicBezTo>
                  <a:pt x="859" y="89"/>
                  <a:pt x="859" y="89"/>
                  <a:pt x="859" y="89"/>
                </a:cubicBezTo>
                <a:cubicBezTo>
                  <a:pt x="871" y="79"/>
                  <a:pt x="888" y="79"/>
                  <a:pt x="899" y="89"/>
                </a:cubicBezTo>
                <a:cubicBezTo>
                  <a:pt x="1358" y="488"/>
                  <a:pt x="1358" y="488"/>
                  <a:pt x="1358" y="488"/>
                </a:cubicBezTo>
                <a:cubicBezTo>
                  <a:pt x="1358" y="488"/>
                  <a:pt x="1358" y="488"/>
                  <a:pt x="1358" y="488"/>
                </a:cubicBezTo>
                <a:cubicBezTo>
                  <a:pt x="1577" y="678"/>
                  <a:pt x="1577" y="678"/>
                  <a:pt x="1577" y="678"/>
                </a:cubicBezTo>
                <a:cubicBezTo>
                  <a:pt x="1673" y="761"/>
                  <a:pt x="1673" y="761"/>
                  <a:pt x="1673" y="761"/>
                </a:cubicBezTo>
                <a:cubicBezTo>
                  <a:pt x="1679" y="767"/>
                  <a:pt x="1683" y="774"/>
                  <a:pt x="1683" y="783"/>
                </a:cubicBezTo>
                <a:cubicBezTo>
                  <a:pt x="1684" y="791"/>
                  <a:pt x="1681" y="799"/>
                  <a:pt x="1676" y="805"/>
                </a:cubicBezTo>
                <a:cubicBezTo>
                  <a:pt x="1665" y="817"/>
                  <a:pt x="1645" y="819"/>
                  <a:pt x="1633" y="808"/>
                </a:cubicBezTo>
                <a:cubicBezTo>
                  <a:pt x="946" y="211"/>
                  <a:pt x="946" y="211"/>
                  <a:pt x="946" y="211"/>
                </a:cubicBezTo>
                <a:cubicBezTo>
                  <a:pt x="927" y="194"/>
                  <a:pt x="903" y="186"/>
                  <a:pt x="879" y="186"/>
                </a:cubicBezTo>
                <a:cubicBezTo>
                  <a:pt x="855" y="186"/>
                  <a:pt x="831" y="194"/>
                  <a:pt x="812" y="211"/>
                </a:cubicBezTo>
                <a:lnTo>
                  <a:pt x="126" y="8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0" name="Freeform 170"/>
          <p:cNvSpPr>
            <a:spLocks noEditPoints="1"/>
          </p:cNvSpPr>
          <p:nvPr/>
        </p:nvSpPr>
        <p:spPr bwMode="auto">
          <a:xfrm>
            <a:off x="17395421" y="11539650"/>
            <a:ext cx="829240" cy="760260"/>
          </a:xfrm>
          <a:custGeom>
            <a:avLst/>
            <a:gdLst>
              <a:gd name="T0" fmla="*/ 1205 w 1752"/>
              <a:gd name="T1" fmla="*/ 1533 h 1606"/>
              <a:gd name="T2" fmla="*/ 1643 w 1752"/>
              <a:gd name="T3" fmla="*/ 1351 h 1606"/>
              <a:gd name="T4" fmla="*/ 1752 w 1752"/>
              <a:gd name="T5" fmla="*/ 110 h 1606"/>
              <a:gd name="T6" fmla="*/ 110 w 1752"/>
              <a:gd name="T7" fmla="*/ 0 h 1606"/>
              <a:gd name="T8" fmla="*/ 0 w 1752"/>
              <a:gd name="T9" fmla="*/ 1241 h 1606"/>
              <a:gd name="T10" fmla="*/ 548 w 1752"/>
              <a:gd name="T11" fmla="*/ 1351 h 1606"/>
              <a:gd name="T12" fmla="*/ 511 w 1752"/>
              <a:gd name="T13" fmla="*/ 1533 h 1606"/>
              <a:gd name="T14" fmla="*/ 511 w 1752"/>
              <a:gd name="T15" fmla="*/ 1606 h 1606"/>
              <a:gd name="T16" fmla="*/ 1278 w 1752"/>
              <a:gd name="T17" fmla="*/ 1570 h 1606"/>
              <a:gd name="T18" fmla="*/ 73 w 1752"/>
              <a:gd name="T19" fmla="*/ 110 h 1606"/>
              <a:gd name="T20" fmla="*/ 1643 w 1752"/>
              <a:gd name="T21" fmla="*/ 73 h 1606"/>
              <a:gd name="T22" fmla="*/ 1679 w 1752"/>
              <a:gd name="T23" fmla="*/ 1059 h 1606"/>
              <a:gd name="T24" fmla="*/ 73 w 1752"/>
              <a:gd name="T25" fmla="*/ 110 h 1606"/>
              <a:gd name="T26" fmla="*/ 73 w 1752"/>
              <a:gd name="T27" fmla="*/ 1241 h 1606"/>
              <a:gd name="T28" fmla="*/ 1679 w 1752"/>
              <a:gd name="T29" fmla="*/ 1132 h 1606"/>
              <a:gd name="T30" fmla="*/ 1643 w 1752"/>
              <a:gd name="T31" fmla="*/ 1278 h 1606"/>
              <a:gd name="T32" fmla="*/ 1132 w 1752"/>
              <a:gd name="T33" fmla="*/ 1533 h 1606"/>
              <a:gd name="T34" fmla="*/ 621 w 1752"/>
              <a:gd name="T35" fmla="*/ 1351 h 1606"/>
              <a:gd name="T36" fmla="*/ 1132 w 1752"/>
              <a:gd name="T37" fmla="*/ 1533 h 1606"/>
              <a:gd name="T38" fmla="*/ 904 w 1752"/>
              <a:gd name="T39" fmla="*/ 196 h 1606"/>
              <a:gd name="T40" fmla="*/ 848 w 1752"/>
              <a:gd name="T41" fmla="*/ 196 h 1606"/>
              <a:gd name="T42" fmla="*/ 548 w 1752"/>
              <a:gd name="T43" fmla="*/ 373 h 1606"/>
              <a:gd name="T44" fmla="*/ 876 w 1752"/>
              <a:gd name="T45" fmla="*/ 986 h 1606"/>
              <a:gd name="T46" fmla="*/ 1205 w 1752"/>
              <a:gd name="T47" fmla="*/ 373 h 1606"/>
              <a:gd name="T48" fmla="*/ 876 w 1752"/>
              <a:gd name="T49" fmla="*/ 910 h 1606"/>
              <a:gd name="T50" fmla="*/ 876 w 1752"/>
              <a:gd name="T51" fmla="*/ 270 h 1606"/>
              <a:gd name="T52" fmla="*/ 876 w 1752"/>
              <a:gd name="T53" fmla="*/ 910 h 1606"/>
              <a:gd name="T54" fmla="*/ 702 w 1752"/>
              <a:gd name="T55" fmla="*/ 482 h 1606"/>
              <a:gd name="T56" fmla="*/ 876 w 1752"/>
              <a:gd name="T57" fmla="*/ 822 h 1606"/>
              <a:gd name="T58" fmla="*/ 1050 w 1752"/>
              <a:gd name="T59" fmla="*/ 482 h 1606"/>
              <a:gd name="T60" fmla="*/ 896 w 1752"/>
              <a:gd name="T61" fmla="*/ 376 h 1606"/>
              <a:gd name="T62" fmla="*/ 725 w 1752"/>
              <a:gd name="T63" fmla="*/ 443 h 1606"/>
              <a:gd name="T64" fmla="*/ 876 w 1752"/>
              <a:gd name="T65" fmla="*/ 737 h 1606"/>
              <a:gd name="T66" fmla="*/ 876 w 1752"/>
              <a:gd name="T67" fmla="*/ 450 h 1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52" h="1606">
                <a:moveTo>
                  <a:pt x="1241" y="1533"/>
                </a:moveTo>
                <a:cubicBezTo>
                  <a:pt x="1205" y="1533"/>
                  <a:pt x="1205" y="1533"/>
                  <a:pt x="1205" y="1533"/>
                </a:cubicBezTo>
                <a:cubicBezTo>
                  <a:pt x="1205" y="1351"/>
                  <a:pt x="1205" y="1351"/>
                  <a:pt x="1205" y="1351"/>
                </a:cubicBezTo>
                <a:cubicBezTo>
                  <a:pt x="1643" y="1351"/>
                  <a:pt x="1643" y="1351"/>
                  <a:pt x="1643" y="1351"/>
                </a:cubicBezTo>
                <a:cubicBezTo>
                  <a:pt x="1703" y="1351"/>
                  <a:pt x="1752" y="1302"/>
                  <a:pt x="1752" y="1241"/>
                </a:cubicBezTo>
                <a:cubicBezTo>
                  <a:pt x="1752" y="110"/>
                  <a:pt x="1752" y="110"/>
                  <a:pt x="1752" y="110"/>
                </a:cubicBezTo>
                <a:cubicBezTo>
                  <a:pt x="1752" y="50"/>
                  <a:pt x="1703" y="0"/>
                  <a:pt x="1643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49" y="0"/>
                  <a:pt x="0" y="50"/>
                  <a:pt x="0" y="110"/>
                </a:cubicBezTo>
                <a:cubicBezTo>
                  <a:pt x="0" y="1241"/>
                  <a:pt x="0" y="1241"/>
                  <a:pt x="0" y="1241"/>
                </a:cubicBezTo>
                <a:cubicBezTo>
                  <a:pt x="0" y="1302"/>
                  <a:pt x="49" y="1351"/>
                  <a:pt x="110" y="1351"/>
                </a:cubicBezTo>
                <a:cubicBezTo>
                  <a:pt x="548" y="1351"/>
                  <a:pt x="548" y="1351"/>
                  <a:pt x="548" y="1351"/>
                </a:cubicBezTo>
                <a:cubicBezTo>
                  <a:pt x="548" y="1533"/>
                  <a:pt x="548" y="1533"/>
                  <a:pt x="548" y="1533"/>
                </a:cubicBezTo>
                <a:cubicBezTo>
                  <a:pt x="511" y="1533"/>
                  <a:pt x="511" y="1533"/>
                  <a:pt x="511" y="1533"/>
                </a:cubicBezTo>
                <a:cubicBezTo>
                  <a:pt x="491" y="1533"/>
                  <a:pt x="475" y="1550"/>
                  <a:pt x="475" y="1570"/>
                </a:cubicBezTo>
                <a:cubicBezTo>
                  <a:pt x="475" y="1590"/>
                  <a:pt x="491" y="1606"/>
                  <a:pt x="511" y="1606"/>
                </a:cubicBezTo>
                <a:cubicBezTo>
                  <a:pt x="1241" y="1606"/>
                  <a:pt x="1241" y="1606"/>
                  <a:pt x="1241" y="1606"/>
                </a:cubicBezTo>
                <a:cubicBezTo>
                  <a:pt x="1261" y="1606"/>
                  <a:pt x="1278" y="1590"/>
                  <a:pt x="1278" y="1570"/>
                </a:cubicBezTo>
                <a:cubicBezTo>
                  <a:pt x="1278" y="1550"/>
                  <a:pt x="1261" y="1533"/>
                  <a:pt x="1241" y="1533"/>
                </a:cubicBezTo>
                <a:close/>
                <a:moveTo>
                  <a:pt x="73" y="110"/>
                </a:moveTo>
                <a:cubicBezTo>
                  <a:pt x="73" y="90"/>
                  <a:pt x="90" y="73"/>
                  <a:pt x="110" y="73"/>
                </a:cubicBezTo>
                <a:cubicBezTo>
                  <a:pt x="1643" y="73"/>
                  <a:pt x="1643" y="73"/>
                  <a:pt x="1643" y="73"/>
                </a:cubicBezTo>
                <a:cubicBezTo>
                  <a:pt x="1663" y="73"/>
                  <a:pt x="1679" y="90"/>
                  <a:pt x="1679" y="110"/>
                </a:cubicBezTo>
                <a:cubicBezTo>
                  <a:pt x="1679" y="1059"/>
                  <a:pt x="1679" y="1059"/>
                  <a:pt x="1679" y="1059"/>
                </a:cubicBezTo>
                <a:cubicBezTo>
                  <a:pt x="73" y="1059"/>
                  <a:pt x="73" y="1059"/>
                  <a:pt x="73" y="1059"/>
                </a:cubicBezTo>
                <a:lnTo>
                  <a:pt x="73" y="110"/>
                </a:lnTo>
                <a:close/>
                <a:moveTo>
                  <a:pt x="110" y="1278"/>
                </a:moveTo>
                <a:cubicBezTo>
                  <a:pt x="90" y="1278"/>
                  <a:pt x="73" y="1262"/>
                  <a:pt x="73" y="1241"/>
                </a:cubicBezTo>
                <a:cubicBezTo>
                  <a:pt x="73" y="1132"/>
                  <a:pt x="73" y="1132"/>
                  <a:pt x="73" y="1132"/>
                </a:cubicBezTo>
                <a:cubicBezTo>
                  <a:pt x="1679" y="1132"/>
                  <a:pt x="1679" y="1132"/>
                  <a:pt x="1679" y="1132"/>
                </a:cubicBezTo>
                <a:cubicBezTo>
                  <a:pt x="1679" y="1241"/>
                  <a:pt x="1679" y="1241"/>
                  <a:pt x="1679" y="1241"/>
                </a:cubicBezTo>
                <a:cubicBezTo>
                  <a:pt x="1679" y="1262"/>
                  <a:pt x="1663" y="1278"/>
                  <a:pt x="1643" y="1278"/>
                </a:cubicBezTo>
                <a:lnTo>
                  <a:pt x="110" y="1278"/>
                </a:lnTo>
                <a:close/>
                <a:moveTo>
                  <a:pt x="1132" y="1533"/>
                </a:moveTo>
                <a:cubicBezTo>
                  <a:pt x="621" y="1533"/>
                  <a:pt x="621" y="1533"/>
                  <a:pt x="621" y="1533"/>
                </a:cubicBezTo>
                <a:cubicBezTo>
                  <a:pt x="621" y="1351"/>
                  <a:pt x="621" y="1351"/>
                  <a:pt x="621" y="1351"/>
                </a:cubicBezTo>
                <a:cubicBezTo>
                  <a:pt x="1132" y="1351"/>
                  <a:pt x="1132" y="1351"/>
                  <a:pt x="1132" y="1351"/>
                </a:cubicBezTo>
                <a:lnTo>
                  <a:pt x="1132" y="1533"/>
                </a:lnTo>
                <a:close/>
                <a:moveTo>
                  <a:pt x="1177" y="338"/>
                </a:moveTo>
                <a:cubicBezTo>
                  <a:pt x="987" y="291"/>
                  <a:pt x="905" y="197"/>
                  <a:pt x="904" y="196"/>
                </a:cubicBezTo>
                <a:cubicBezTo>
                  <a:pt x="897" y="188"/>
                  <a:pt x="887" y="183"/>
                  <a:pt x="876" y="183"/>
                </a:cubicBezTo>
                <a:cubicBezTo>
                  <a:pt x="866" y="182"/>
                  <a:pt x="855" y="188"/>
                  <a:pt x="848" y="196"/>
                </a:cubicBezTo>
                <a:cubicBezTo>
                  <a:pt x="847" y="197"/>
                  <a:pt x="766" y="291"/>
                  <a:pt x="575" y="338"/>
                </a:cubicBezTo>
                <a:cubicBezTo>
                  <a:pt x="559" y="342"/>
                  <a:pt x="548" y="356"/>
                  <a:pt x="548" y="373"/>
                </a:cubicBezTo>
                <a:cubicBezTo>
                  <a:pt x="547" y="393"/>
                  <a:pt x="545" y="871"/>
                  <a:pt x="864" y="984"/>
                </a:cubicBezTo>
                <a:cubicBezTo>
                  <a:pt x="868" y="985"/>
                  <a:pt x="872" y="986"/>
                  <a:pt x="876" y="986"/>
                </a:cubicBezTo>
                <a:cubicBezTo>
                  <a:pt x="880" y="986"/>
                  <a:pt x="884" y="985"/>
                  <a:pt x="888" y="984"/>
                </a:cubicBezTo>
                <a:cubicBezTo>
                  <a:pt x="1208" y="871"/>
                  <a:pt x="1205" y="393"/>
                  <a:pt x="1205" y="373"/>
                </a:cubicBezTo>
                <a:cubicBezTo>
                  <a:pt x="1204" y="356"/>
                  <a:pt x="1193" y="342"/>
                  <a:pt x="1177" y="338"/>
                </a:cubicBezTo>
                <a:close/>
                <a:moveTo>
                  <a:pt x="876" y="910"/>
                </a:moveTo>
                <a:cubicBezTo>
                  <a:pt x="657" y="821"/>
                  <a:pt x="626" y="498"/>
                  <a:pt x="621" y="401"/>
                </a:cubicBezTo>
                <a:cubicBezTo>
                  <a:pt x="755" y="363"/>
                  <a:pt x="837" y="305"/>
                  <a:pt x="876" y="270"/>
                </a:cubicBezTo>
                <a:cubicBezTo>
                  <a:pt x="915" y="305"/>
                  <a:pt x="997" y="363"/>
                  <a:pt x="1131" y="401"/>
                </a:cubicBezTo>
                <a:cubicBezTo>
                  <a:pt x="1127" y="498"/>
                  <a:pt x="1096" y="821"/>
                  <a:pt x="876" y="910"/>
                </a:cubicBezTo>
                <a:close/>
                <a:moveTo>
                  <a:pt x="725" y="443"/>
                </a:moveTo>
                <a:cubicBezTo>
                  <a:pt x="709" y="449"/>
                  <a:pt x="700" y="465"/>
                  <a:pt x="702" y="482"/>
                </a:cubicBezTo>
                <a:cubicBezTo>
                  <a:pt x="717" y="593"/>
                  <a:pt x="756" y="742"/>
                  <a:pt x="854" y="815"/>
                </a:cubicBezTo>
                <a:cubicBezTo>
                  <a:pt x="861" y="820"/>
                  <a:pt x="869" y="822"/>
                  <a:pt x="876" y="822"/>
                </a:cubicBezTo>
                <a:cubicBezTo>
                  <a:pt x="884" y="822"/>
                  <a:pt x="891" y="820"/>
                  <a:pt x="898" y="815"/>
                </a:cubicBezTo>
                <a:cubicBezTo>
                  <a:pt x="997" y="742"/>
                  <a:pt x="1035" y="593"/>
                  <a:pt x="1050" y="482"/>
                </a:cubicBezTo>
                <a:cubicBezTo>
                  <a:pt x="1052" y="465"/>
                  <a:pt x="1043" y="449"/>
                  <a:pt x="1027" y="443"/>
                </a:cubicBezTo>
                <a:cubicBezTo>
                  <a:pt x="980" y="424"/>
                  <a:pt x="936" y="402"/>
                  <a:pt x="896" y="376"/>
                </a:cubicBezTo>
                <a:cubicBezTo>
                  <a:pt x="884" y="368"/>
                  <a:pt x="868" y="368"/>
                  <a:pt x="856" y="376"/>
                </a:cubicBezTo>
                <a:cubicBezTo>
                  <a:pt x="816" y="402"/>
                  <a:pt x="772" y="424"/>
                  <a:pt x="725" y="443"/>
                </a:cubicBezTo>
                <a:close/>
                <a:moveTo>
                  <a:pt x="974" y="500"/>
                </a:moveTo>
                <a:cubicBezTo>
                  <a:pt x="962" y="573"/>
                  <a:pt x="935" y="677"/>
                  <a:pt x="876" y="737"/>
                </a:cubicBezTo>
                <a:cubicBezTo>
                  <a:pt x="818" y="677"/>
                  <a:pt x="791" y="573"/>
                  <a:pt x="779" y="500"/>
                </a:cubicBezTo>
                <a:cubicBezTo>
                  <a:pt x="813" y="485"/>
                  <a:pt x="846" y="468"/>
                  <a:pt x="876" y="450"/>
                </a:cubicBezTo>
                <a:cubicBezTo>
                  <a:pt x="907" y="468"/>
                  <a:pt x="939" y="485"/>
                  <a:pt x="974" y="5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4" name="Freeform 214"/>
          <p:cNvSpPr>
            <a:spLocks noEditPoints="1"/>
          </p:cNvSpPr>
          <p:nvPr/>
        </p:nvSpPr>
        <p:spPr bwMode="auto">
          <a:xfrm>
            <a:off x="6358883" y="11505308"/>
            <a:ext cx="518240" cy="828944"/>
          </a:xfrm>
          <a:custGeom>
            <a:avLst/>
            <a:gdLst>
              <a:gd name="T0" fmla="*/ 110 w 1095"/>
              <a:gd name="T1" fmla="*/ 0 h 1752"/>
              <a:gd name="T2" fmla="*/ 0 w 1095"/>
              <a:gd name="T3" fmla="*/ 109 h 1752"/>
              <a:gd name="T4" fmla="*/ 0 w 1095"/>
              <a:gd name="T5" fmla="*/ 1642 h 1752"/>
              <a:gd name="T6" fmla="*/ 110 w 1095"/>
              <a:gd name="T7" fmla="*/ 1752 h 1752"/>
              <a:gd name="T8" fmla="*/ 986 w 1095"/>
              <a:gd name="T9" fmla="*/ 1752 h 1752"/>
              <a:gd name="T10" fmla="*/ 1095 w 1095"/>
              <a:gd name="T11" fmla="*/ 1642 h 1752"/>
              <a:gd name="T12" fmla="*/ 1095 w 1095"/>
              <a:gd name="T13" fmla="*/ 109 h 1752"/>
              <a:gd name="T14" fmla="*/ 986 w 1095"/>
              <a:gd name="T15" fmla="*/ 0 h 1752"/>
              <a:gd name="T16" fmla="*/ 110 w 1095"/>
              <a:gd name="T17" fmla="*/ 0 h 1752"/>
              <a:gd name="T18" fmla="*/ 1022 w 1095"/>
              <a:gd name="T19" fmla="*/ 1642 h 1752"/>
              <a:gd name="T20" fmla="*/ 986 w 1095"/>
              <a:gd name="T21" fmla="*/ 1679 h 1752"/>
              <a:gd name="T22" fmla="*/ 110 w 1095"/>
              <a:gd name="T23" fmla="*/ 1679 h 1752"/>
              <a:gd name="T24" fmla="*/ 73 w 1095"/>
              <a:gd name="T25" fmla="*/ 1642 h 1752"/>
              <a:gd name="T26" fmla="*/ 73 w 1095"/>
              <a:gd name="T27" fmla="*/ 1533 h 1752"/>
              <a:gd name="T28" fmla="*/ 1022 w 1095"/>
              <a:gd name="T29" fmla="*/ 1533 h 1752"/>
              <a:gd name="T30" fmla="*/ 1022 w 1095"/>
              <a:gd name="T31" fmla="*/ 1642 h 1752"/>
              <a:gd name="T32" fmla="*/ 1022 w 1095"/>
              <a:gd name="T33" fmla="*/ 1460 h 1752"/>
              <a:gd name="T34" fmla="*/ 73 w 1095"/>
              <a:gd name="T35" fmla="*/ 1460 h 1752"/>
              <a:gd name="T36" fmla="*/ 73 w 1095"/>
              <a:gd name="T37" fmla="*/ 292 h 1752"/>
              <a:gd name="T38" fmla="*/ 1022 w 1095"/>
              <a:gd name="T39" fmla="*/ 292 h 1752"/>
              <a:gd name="T40" fmla="*/ 1022 w 1095"/>
              <a:gd name="T41" fmla="*/ 1460 h 1752"/>
              <a:gd name="T42" fmla="*/ 1022 w 1095"/>
              <a:gd name="T43" fmla="*/ 109 h 1752"/>
              <a:gd name="T44" fmla="*/ 1022 w 1095"/>
              <a:gd name="T45" fmla="*/ 219 h 1752"/>
              <a:gd name="T46" fmla="*/ 73 w 1095"/>
              <a:gd name="T47" fmla="*/ 219 h 1752"/>
              <a:gd name="T48" fmla="*/ 73 w 1095"/>
              <a:gd name="T49" fmla="*/ 109 h 1752"/>
              <a:gd name="T50" fmla="*/ 110 w 1095"/>
              <a:gd name="T51" fmla="*/ 73 h 1752"/>
              <a:gd name="T52" fmla="*/ 986 w 1095"/>
              <a:gd name="T53" fmla="*/ 73 h 1752"/>
              <a:gd name="T54" fmla="*/ 1022 w 1095"/>
              <a:gd name="T55" fmla="*/ 109 h 1752"/>
              <a:gd name="T56" fmla="*/ 219 w 1095"/>
              <a:gd name="T57" fmla="*/ 1241 h 1752"/>
              <a:gd name="T58" fmla="*/ 876 w 1095"/>
              <a:gd name="T59" fmla="*/ 1241 h 1752"/>
              <a:gd name="T60" fmla="*/ 913 w 1095"/>
              <a:gd name="T61" fmla="*/ 1204 h 1752"/>
              <a:gd name="T62" fmla="*/ 612 w 1095"/>
              <a:gd name="T63" fmla="*/ 845 h 1752"/>
              <a:gd name="T64" fmla="*/ 730 w 1095"/>
              <a:gd name="T65" fmla="*/ 675 h 1752"/>
              <a:gd name="T66" fmla="*/ 548 w 1095"/>
              <a:gd name="T67" fmla="*/ 492 h 1752"/>
              <a:gd name="T68" fmla="*/ 365 w 1095"/>
              <a:gd name="T69" fmla="*/ 675 h 1752"/>
              <a:gd name="T70" fmla="*/ 484 w 1095"/>
              <a:gd name="T71" fmla="*/ 845 h 1752"/>
              <a:gd name="T72" fmla="*/ 183 w 1095"/>
              <a:gd name="T73" fmla="*/ 1204 h 1752"/>
              <a:gd name="T74" fmla="*/ 219 w 1095"/>
              <a:gd name="T75" fmla="*/ 1241 h 1752"/>
              <a:gd name="T76" fmla="*/ 438 w 1095"/>
              <a:gd name="T77" fmla="*/ 675 h 1752"/>
              <a:gd name="T78" fmla="*/ 548 w 1095"/>
              <a:gd name="T79" fmla="*/ 565 h 1752"/>
              <a:gd name="T80" fmla="*/ 657 w 1095"/>
              <a:gd name="T81" fmla="*/ 675 h 1752"/>
              <a:gd name="T82" fmla="*/ 548 w 1095"/>
              <a:gd name="T83" fmla="*/ 784 h 1752"/>
              <a:gd name="T84" fmla="*/ 438 w 1095"/>
              <a:gd name="T85" fmla="*/ 675 h 1752"/>
              <a:gd name="T86" fmla="*/ 548 w 1095"/>
              <a:gd name="T87" fmla="*/ 912 h 1752"/>
              <a:gd name="T88" fmla="*/ 838 w 1095"/>
              <a:gd name="T89" fmla="*/ 1168 h 1752"/>
              <a:gd name="T90" fmla="*/ 258 w 1095"/>
              <a:gd name="T91" fmla="*/ 1168 h 1752"/>
              <a:gd name="T92" fmla="*/ 548 w 1095"/>
              <a:gd name="T93" fmla="*/ 912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95" h="1752">
                <a:moveTo>
                  <a:pt x="110" y="0"/>
                </a:moveTo>
                <a:cubicBezTo>
                  <a:pt x="50" y="0"/>
                  <a:pt x="0" y="49"/>
                  <a:pt x="0" y="109"/>
                </a:cubicBezTo>
                <a:cubicBezTo>
                  <a:pt x="0" y="1642"/>
                  <a:pt x="0" y="1642"/>
                  <a:pt x="0" y="1642"/>
                </a:cubicBezTo>
                <a:cubicBezTo>
                  <a:pt x="0" y="1702"/>
                  <a:pt x="50" y="1752"/>
                  <a:pt x="110" y="1752"/>
                </a:cubicBezTo>
                <a:cubicBezTo>
                  <a:pt x="986" y="1752"/>
                  <a:pt x="986" y="1752"/>
                  <a:pt x="986" y="1752"/>
                </a:cubicBezTo>
                <a:cubicBezTo>
                  <a:pt x="1046" y="1752"/>
                  <a:pt x="1095" y="1702"/>
                  <a:pt x="1095" y="1642"/>
                </a:cubicBezTo>
                <a:cubicBezTo>
                  <a:pt x="1095" y="109"/>
                  <a:pt x="1095" y="109"/>
                  <a:pt x="1095" y="109"/>
                </a:cubicBezTo>
                <a:cubicBezTo>
                  <a:pt x="1095" y="49"/>
                  <a:pt x="1046" y="0"/>
                  <a:pt x="986" y="0"/>
                </a:cubicBezTo>
                <a:lnTo>
                  <a:pt x="110" y="0"/>
                </a:lnTo>
                <a:close/>
                <a:moveTo>
                  <a:pt x="1022" y="1642"/>
                </a:moveTo>
                <a:cubicBezTo>
                  <a:pt x="1022" y="1662"/>
                  <a:pt x="1006" y="1679"/>
                  <a:pt x="986" y="1679"/>
                </a:cubicBezTo>
                <a:cubicBezTo>
                  <a:pt x="110" y="1679"/>
                  <a:pt x="110" y="1679"/>
                  <a:pt x="110" y="1679"/>
                </a:cubicBezTo>
                <a:cubicBezTo>
                  <a:pt x="90" y="1679"/>
                  <a:pt x="73" y="1662"/>
                  <a:pt x="73" y="1642"/>
                </a:cubicBezTo>
                <a:cubicBezTo>
                  <a:pt x="73" y="1533"/>
                  <a:pt x="73" y="1533"/>
                  <a:pt x="73" y="1533"/>
                </a:cubicBezTo>
                <a:cubicBezTo>
                  <a:pt x="1022" y="1533"/>
                  <a:pt x="1022" y="1533"/>
                  <a:pt x="1022" y="1533"/>
                </a:cubicBezTo>
                <a:lnTo>
                  <a:pt x="1022" y="1642"/>
                </a:lnTo>
                <a:close/>
                <a:moveTo>
                  <a:pt x="1022" y="1460"/>
                </a:moveTo>
                <a:cubicBezTo>
                  <a:pt x="73" y="1460"/>
                  <a:pt x="73" y="1460"/>
                  <a:pt x="73" y="1460"/>
                </a:cubicBezTo>
                <a:cubicBezTo>
                  <a:pt x="73" y="292"/>
                  <a:pt x="73" y="292"/>
                  <a:pt x="73" y="292"/>
                </a:cubicBezTo>
                <a:cubicBezTo>
                  <a:pt x="1022" y="292"/>
                  <a:pt x="1022" y="292"/>
                  <a:pt x="1022" y="292"/>
                </a:cubicBezTo>
                <a:lnTo>
                  <a:pt x="1022" y="1460"/>
                </a:lnTo>
                <a:close/>
                <a:moveTo>
                  <a:pt x="1022" y="109"/>
                </a:moveTo>
                <a:cubicBezTo>
                  <a:pt x="1022" y="219"/>
                  <a:pt x="1022" y="219"/>
                  <a:pt x="1022" y="219"/>
                </a:cubicBezTo>
                <a:cubicBezTo>
                  <a:pt x="73" y="219"/>
                  <a:pt x="73" y="219"/>
                  <a:pt x="73" y="219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3" y="89"/>
                  <a:pt x="90" y="73"/>
                  <a:pt x="110" y="73"/>
                </a:cubicBezTo>
                <a:cubicBezTo>
                  <a:pt x="986" y="73"/>
                  <a:pt x="986" y="73"/>
                  <a:pt x="986" y="73"/>
                </a:cubicBezTo>
                <a:cubicBezTo>
                  <a:pt x="1006" y="73"/>
                  <a:pt x="1022" y="89"/>
                  <a:pt x="1022" y="109"/>
                </a:cubicBezTo>
                <a:close/>
                <a:moveTo>
                  <a:pt x="219" y="1241"/>
                </a:moveTo>
                <a:cubicBezTo>
                  <a:pt x="876" y="1241"/>
                  <a:pt x="876" y="1241"/>
                  <a:pt x="876" y="1241"/>
                </a:cubicBezTo>
                <a:cubicBezTo>
                  <a:pt x="897" y="1241"/>
                  <a:pt x="913" y="1224"/>
                  <a:pt x="913" y="1204"/>
                </a:cubicBezTo>
                <a:cubicBezTo>
                  <a:pt x="913" y="1025"/>
                  <a:pt x="783" y="875"/>
                  <a:pt x="612" y="845"/>
                </a:cubicBezTo>
                <a:cubicBezTo>
                  <a:pt x="681" y="819"/>
                  <a:pt x="730" y="753"/>
                  <a:pt x="730" y="675"/>
                </a:cubicBezTo>
                <a:cubicBezTo>
                  <a:pt x="730" y="574"/>
                  <a:pt x="649" y="492"/>
                  <a:pt x="548" y="492"/>
                </a:cubicBezTo>
                <a:cubicBezTo>
                  <a:pt x="447" y="492"/>
                  <a:pt x="365" y="574"/>
                  <a:pt x="365" y="675"/>
                </a:cubicBezTo>
                <a:cubicBezTo>
                  <a:pt x="365" y="753"/>
                  <a:pt x="415" y="819"/>
                  <a:pt x="484" y="845"/>
                </a:cubicBezTo>
                <a:cubicBezTo>
                  <a:pt x="313" y="875"/>
                  <a:pt x="183" y="1025"/>
                  <a:pt x="183" y="1204"/>
                </a:cubicBezTo>
                <a:cubicBezTo>
                  <a:pt x="183" y="1224"/>
                  <a:pt x="199" y="1241"/>
                  <a:pt x="219" y="1241"/>
                </a:cubicBezTo>
                <a:close/>
                <a:moveTo>
                  <a:pt x="438" y="675"/>
                </a:moveTo>
                <a:cubicBezTo>
                  <a:pt x="438" y="614"/>
                  <a:pt x="488" y="565"/>
                  <a:pt x="548" y="565"/>
                </a:cubicBezTo>
                <a:cubicBezTo>
                  <a:pt x="608" y="565"/>
                  <a:pt x="657" y="614"/>
                  <a:pt x="657" y="675"/>
                </a:cubicBezTo>
                <a:cubicBezTo>
                  <a:pt x="657" y="735"/>
                  <a:pt x="608" y="784"/>
                  <a:pt x="548" y="784"/>
                </a:cubicBezTo>
                <a:cubicBezTo>
                  <a:pt x="488" y="784"/>
                  <a:pt x="438" y="735"/>
                  <a:pt x="438" y="675"/>
                </a:cubicBezTo>
                <a:close/>
                <a:moveTo>
                  <a:pt x="548" y="912"/>
                </a:moveTo>
                <a:cubicBezTo>
                  <a:pt x="697" y="912"/>
                  <a:pt x="820" y="1024"/>
                  <a:pt x="838" y="1168"/>
                </a:cubicBezTo>
                <a:cubicBezTo>
                  <a:pt x="258" y="1168"/>
                  <a:pt x="258" y="1168"/>
                  <a:pt x="258" y="1168"/>
                </a:cubicBezTo>
                <a:cubicBezTo>
                  <a:pt x="276" y="1024"/>
                  <a:pt x="399" y="912"/>
                  <a:pt x="548" y="9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3" name="Freeform 213"/>
          <p:cNvSpPr>
            <a:spLocks noEditPoints="1"/>
          </p:cNvSpPr>
          <p:nvPr/>
        </p:nvSpPr>
        <p:spPr bwMode="auto">
          <a:xfrm>
            <a:off x="3953001" y="11505302"/>
            <a:ext cx="828668" cy="828956"/>
          </a:xfrm>
          <a:custGeom>
            <a:avLst/>
            <a:gdLst>
              <a:gd name="T0" fmla="*/ 328 w 1751"/>
              <a:gd name="T1" fmla="*/ 1314 h 1752"/>
              <a:gd name="T2" fmla="*/ 656 w 1751"/>
              <a:gd name="T3" fmla="*/ 981 h 1752"/>
              <a:gd name="T4" fmla="*/ 654 w 1751"/>
              <a:gd name="T5" fmla="*/ 972 h 1752"/>
              <a:gd name="T6" fmla="*/ 412 w 1751"/>
              <a:gd name="T7" fmla="*/ 292 h 1752"/>
              <a:gd name="T8" fmla="*/ 840 w 1751"/>
              <a:gd name="T9" fmla="*/ 396 h 1752"/>
              <a:gd name="T10" fmla="*/ 637 w 1751"/>
              <a:gd name="T11" fmla="*/ 1496 h 1752"/>
              <a:gd name="T12" fmla="*/ 478 w 1751"/>
              <a:gd name="T13" fmla="*/ 1701 h 1752"/>
              <a:gd name="T14" fmla="*/ 511 w 1751"/>
              <a:gd name="T15" fmla="*/ 1752 h 1752"/>
              <a:gd name="T16" fmla="*/ 1272 w 1751"/>
              <a:gd name="T17" fmla="*/ 1736 h 1752"/>
              <a:gd name="T18" fmla="*/ 1220 w 1751"/>
              <a:gd name="T19" fmla="*/ 1571 h 1752"/>
              <a:gd name="T20" fmla="*/ 913 w 1751"/>
              <a:gd name="T21" fmla="*/ 1496 h 1752"/>
              <a:gd name="T22" fmla="*/ 1017 w 1751"/>
              <a:gd name="T23" fmla="*/ 292 h 1752"/>
              <a:gd name="T24" fmla="*/ 1097 w 1751"/>
              <a:gd name="T25" fmla="*/ 971 h 1752"/>
              <a:gd name="T26" fmla="*/ 1095 w 1751"/>
              <a:gd name="T27" fmla="*/ 976 h 1752"/>
              <a:gd name="T28" fmla="*/ 1094 w 1751"/>
              <a:gd name="T29" fmla="*/ 986 h 1752"/>
              <a:gd name="T30" fmla="*/ 1751 w 1751"/>
              <a:gd name="T31" fmla="*/ 986 h 1752"/>
              <a:gd name="T32" fmla="*/ 1750 w 1751"/>
              <a:gd name="T33" fmla="*/ 976 h 1752"/>
              <a:gd name="T34" fmla="*/ 1748 w 1751"/>
              <a:gd name="T35" fmla="*/ 971 h 1752"/>
              <a:gd name="T36" fmla="*/ 1570 w 1751"/>
              <a:gd name="T37" fmla="*/ 292 h 1752"/>
              <a:gd name="T38" fmla="*/ 1570 w 1751"/>
              <a:gd name="T39" fmla="*/ 219 h 1752"/>
              <a:gd name="T40" fmla="*/ 913 w 1751"/>
              <a:gd name="T41" fmla="*/ 115 h 1752"/>
              <a:gd name="T42" fmla="*/ 877 w 1751"/>
              <a:gd name="T43" fmla="*/ 0 h 1752"/>
              <a:gd name="T44" fmla="*/ 840 w 1751"/>
              <a:gd name="T45" fmla="*/ 115 h 1752"/>
              <a:gd name="T46" fmla="*/ 183 w 1751"/>
              <a:gd name="T47" fmla="*/ 219 h 1752"/>
              <a:gd name="T48" fmla="*/ 183 w 1751"/>
              <a:gd name="T49" fmla="*/ 292 h 1752"/>
              <a:gd name="T50" fmla="*/ 3 w 1751"/>
              <a:gd name="T51" fmla="*/ 971 h 1752"/>
              <a:gd name="T52" fmla="*/ 1 w 1751"/>
              <a:gd name="T53" fmla="*/ 976 h 1752"/>
              <a:gd name="T54" fmla="*/ 0 w 1751"/>
              <a:gd name="T55" fmla="*/ 986 h 1752"/>
              <a:gd name="T56" fmla="*/ 1169 w 1751"/>
              <a:gd name="T57" fmla="*/ 1022 h 1752"/>
              <a:gd name="T58" fmla="*/ 1422 w 1751"/>
              <a:gd name="T59" fmla="*/ 1241 h 1752"/>
              <a:gd name="T60" fmla="*/ 1662 w 1751"/>
              <a:gd name="T61" fmla="*/ 949 h 1752"/>
              <a:gd name="T62" fmla="*/ 1420 w 1751"/>
              <a:gd name="T63" fmla="*/ 292 h 1752"/>
              <a:gd name="T64" fmla="*/ 1116 w 1751"/>
              <a:gd name="T65" fmla="*/ 1569 h 1752"/>
              <a:gd name="T66" fmla="*/ 1186 w 1751"/>
              <a:gd name="T67" fmla="*/ 1679 h 1752"/>
              <a:gd name="T68" fmla="*/ 602 w 1751"/>
              <a:gd name="T69" fmla="*/ 1594 h 1752"/>
              <a:gd name="T70" fmla="*/ 1116 w 1751"/>
              <a:gd name="T71" fmla="*/ 1569 h 1752"/>
              <a:gd name="T72" fmla="*/ 950 w 1751"/>
              <a:gd name="T73" fmla="*/ 255 h 1752"/>
              <a:gd name="T74" fmla="*/ 803 w 1751"/>
              <a:gd name="T75" fmla="*/ 255 h 1752"/>
              <a:gd name="T76" fmla="*/ 326 w 1751"/>
              <a:gd name="T77" fmla="*/ 292 h 1752"/>
              <a:gd name="T78" fmla="*/ 568 w 1751"/>
              <a:gd name="T79" fmla="*/ 949 h 1752"/>
              <a:gd name="T80" fmla="*/ 326 w 1751"/>
              <a:gd name="T81" fmla="*/ 292 h 1752"/>
              <a:gd name="T82" fmla="*/ 328 w 1751"/>
              <a:gd name="T83" fmla="*/ 1241 h 1752"/>
              <a:gd name="T84" fmla="*/ 581 w 1751"/>
              <a:gd name="T85" fmla="*/ 1022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51" h="1752">
                <a:moveTo>
                  <a:pt x="0" y="986"/>
                </a:moveTo>
                <a:cubicBezTo>
                  <a:pt x="0" y="1167"/>
                  <a:pt x="147" y="1314"/>
                  <a:pt x="328" y="1314"/>
                </a:cubicBezTo>
                <a:cubicBezTo>
                  <a:pt x="509" y="1314"/>
                  <a:pt x="657" y="1167"/>
                  <a:pt x="657" y="986"/>
                </a:cubicBezTo>
                <a:cubicBezTo>
                  <a:pt x="657" y="984"/>
                  <a:pt x="656" y="983"/>
                  <a:pt x="656" y="981"/>
                </a:cubicBezTo>
                <a:cubicBezTo>
                  <a:pt x="656" y="979"/>
                  <a:pt x="656" y="978"/>
                  <a:pt x="656" y="976"/>
                </a:cubicBezTo>
                <a:cubicBezTo>
                  <a:pt x="654" y="972"/>
                  <a:pt x="654" y="972"/>
                  <a:pt x="654" y="972"/>
                </a:cubicBezTo>
                <a:cubicBezTo>
                  <a:pt x="654" y="972"/>
                  <a:pt x="654" y="971"/>
                  <a:pt x="654" y="971"/>
                </a:cubicBezTo>
                <a:cubicBezTo>
                  <a:pt x="412" y="292"/>
                  <a:pt x="412" y="292"/>
                  <a:pt x="412" y="292"/>
                </a:cubicBezTo>
                <a:cubicBezTo>
                  <a:pt x="736" y="292"/>
                  <a:pt x="736" y="292"/>
                  <a:pt x="736" y="292"/>
                </a:cubicBezTo>
                <a:cubicBezTo>
                  <a:pt x="749" y="343"/>
                  <a:pt x="789" y="383"/>
                  <a:pt x="840" y="396"/>
                </a:cubicBezTo>
                <a:cubicBezTo>
                  <a:pt x="840" y="1496"/>
                  <a:pt x="840" y="1496"/>
                  <a:pt x="840" y="1496"/>
                </a:cubicBezTo>
                <a:cubicBezTo>
                  <a:pt x="637" y="1496"/>
                  <a:pt x="637" y="1496"/>
                  <a:pt x="637" y="1496"/>
                </a:cubicBezTo>
                <a:cubicBezTo>
                  <a:pt x="590" y="1496"/>
                  <a:pt x="548" y="1526"/>
                  <a:pt x="534" y="1568"/>
                </a:cubicBezTo>
                <a:cubicBezTo>
                  <a:pt x="478" y="1701"/>
                  <a:pt x="478" y="1701"/>
                  <a:pt x="478" y="1701"/>
                </a:cubicBezTo>
                <a:cubicBezTo>
                  <a:pt x="473" y="1712"/>
                  <a:pt x="474" y="1725"/>
                  <a:pt x="481" y="1736"/>
                </a:cubicBezTo>
                <a:cubicBezTo>
                  <a:pt x="488" y="1746"/>
                  <a:pt x="499" y="1752"/>
                  <a:pt x="511" y="1752"/>
                </a:cubicBezTo>
                <a:cubicBezTo>
                  <a:pt x="1242" y="1752"/>
                  <a:pt x="1242" y="1752"/>
                  <a:pt x="1242" y="1752"/>
                </a:cubicBezTo>
                <a:cubicBezTo>
                  <a:pt x="1254" y="1752"/>
                  <a:pt x="1265" y="1746"/>
                  <a:pt x="1272" y="1736"/>
                </a:cubicBezTo>
                <a:cubicBezTo>
                  <a:pt x="1279" y="1725"/>
                  <a:pt x="1280" y="1712"/>
                  <a:pt x="1275" y="1701"/>
                </a:cubicBezTo>
                <a:cubicBezTo>
                  <a:pt x="1220" y="1571"/>
                  <a:pt x="1220" y="1571"/>
                  <a:pt x="1220" y="1571"/>
                </a:cubicBezTo>
                <a:cubicBezTo>
                  <a:pt x="1205" y="1526"/>
                  <a:pt x="1163" y="1496"/>
                  <a:pt x="1116" y="1496"/>
                </a:cubicBezTo>
                <a:cubicBezTo>
                  <a:pt x="913" y="1496"/>
                  <a:pt x="913" y="1496"/>
                  <a:pt x="913" y="1496"/>
                </a:cubicBezTo>
                <a:cubicBezTo>
                  <a:pt x="913" y="396"/>
                  <a:pt x="913" y="396"/>
                  <a:pt x="913" y="396"/>
                </a:cubicBezTo>
                <a:cubicBezTo>
                  <a:pt x="964" y="383"/>
                  <a:pt x="1004" y="343"/>
                  <a:pt x="1017" y="292"/>
                </a:cubicBezTo>
                <a:cubicBezTo>
                  <a:pt x="1338" y="292"/>
                  <a:pt x="1338" y="292"/>
                  <a:pt x="1338" y="292"/>
                </a:cubicBezTo>
                <a:cubicBezTo>
                  <a:pt x="1097" y="971"/>
                  <a:pt x="1097" y="971"/>
                  <a:pt x="1097" y="971"/>
                </a:cubicBezTo>
                <a:cubicBezTo>
                  <a:pt x="1097" y="971"/>
                  <a:pt x="1096" y="972"/>
                  <a:pt x="1096" y="972"/>
                </a:cubicBezTo>
                <a:cubicBezTo>
                  <a:pt x="1095" y="976"/>
                  <a:pt x="1095" y="976"/>
                  <a:pt x="1095" y="976"/>
                </a:cubicBezTo>
                <a:cubicBezTo>
                  <a:pt x="1094" y="978"/>
                  <a:pt x="1095" y="979"/>
                  <a:pt x="1095" y="981"/>
                </a:cubicBezTo>
                <a:cubicBezTo>
                  <a:pt x="1094" y="983"/>
                  <a:pt x="1094" y="984"/>
                  <a:pt x="1094" y="986"/>
                </a:cubicBezTo>
                <a:cubicBezTo>
                  <a:pt x="1094" y="1167"/>
                  <a:pt x="1241" y="1314"/>
                  <a:pt x="1422" y="1314"/>
                </a:cubicBezTo>
                <a:cubicBezTo>
                  <a:pt x="1603" y="1314"/>
                  <a:pt x="1751" y="1167"/>
                  <a:pt x="1751" y="986"/>
                </a:cubicBezTo>
                <a:cubicBezTo>
                  <a:pt x="1751" y="984"/>
                  <a:pt x="1750" y="983"/>
                  <a:pt x="1750" y="981"/>
                </a:cubicBezTo>
                <a:cubicBezTo>
                  <a:pt x="1750" y="979"/>
                  <a:pt x="1750" y="978"/>
                  <a:pt x="1750" y="976"/>
                </a:cubicBezTo>
                <a:cubicBezTo>
                  <a:pt x="1748" y="972"/>
                  <a:pt x="1748" y="972"/>
                  <a:pt x="1748" y="972"/>
                </a:cubicBezTo>
                <a:cubicBezTo>
                  <a:pt x="1748" y="972"/>
                  <a:pt x="1748" y="971"/>
                  <a:pt x="1748" y="971"/>
                </a:cubicBezTo>
                <a:cubicBezTo>
                  <a:pt x="1505" y="292"/>
                  <a:pt x="1505" y="292"/>
                  <a:pt x="1505" y="292"/>
                </a:cubicBezTo>
                <a:cubicBezTo>
                  <a:pt x="1570" y="292"/>
                  <a:pt x="1570" y="292"/>
                  <a:pt x="1570" y="292"/>
                </a:cubicBezTo>
                <a:cubicBezTo>
                  <a:pt x="1590" y="292"/>
                  <a:pt x="1607" y="276"/>
                  <a:pt x="1607" y="255"/>
                </a:cubicBezTo>
                <a:cubicBezTo>
                  <a:pt x="1607" y="235"/>
                  <a:pt x="1590" y="219"/>
                  <a:pt x="1570" y="219"/>
                </a:cubicBezTo>
                <a:cubicBezTo>
                  <a:pt x="1017" y="219"/>
                  <a:pt x="1017" y="219"/>
                  <a:pt x="1017" y="219"/>
                </a:cubicBezTo>
                <a:cubicBezTo>
                  <a:pt x="1004" y="168"/>
                  <a:pt x="964" y="128"/>
                  <a:pt x="913" y="115"/>
                </a:cubicBezTo>
                <a:cubicBezTo>
                  <a:pt x="913" y="36"/>
                  <a:pt x="913" y="36"/>
                  <a:pt x="913" y="36"/>
                </a:cubicBezTo>
                <a:cubicBezTo>
                  <a:pt x="913" y="16"/>
                  <a:pt x="897" y="0"/>
                  <a:pt x="877" y="0"/>
                </a:cubicBezTo>
                <a:cubicBezTo>
                  <a:pt x="856" y="0"/>
                  <a:pt x="840" y="16"/>
                  <a:pt x="840" y="36"/>
                </a:cubicBezTo>
                <a:cubicBezTo>
                  <a:pt x="840" y="115"/>
                  <a:pt x="840" y="115"/>
                  <a:pt x="840" y="115"/>
                </a:cubicBezTo>
                <a:cubicBezTo>
                  <a:pt x="789" y="128"/>
                  <a:pt x="749" y="168"/>
                  <a:pt x="736" y="219"/>
                </a:cubicBezTo>
                <a:cubicBezTo>
                  <a:pt x="183" y="219"/>
                  <a:pt x="183" y="219"/>
                  <a:pt x="183" y="219"/>
                </a:cubicBezTo>
                <a:cubicBezTo>
                  <a:pt x="163" y="219"/>
                  <a:pt x="146" y="235"/>
                  <a:pt x="146" y="255"/>
                </a:cubicBezTo>
                <a:cubicBezTo>
                  <a:pt x="146" y="276"/>
                  <a:pt x="163" y="292"/>
                  <a:pt x="183" y="292"/>
                </a:cubicBezTo>
                <a:cubicBezTo>
                  <a:pt x="244" y="292"/>
                  <a:pt x="244" y="292"/>
                  <a:pt x="244" y="292"/>
                </a:cubicBezTo>
                <a:cubicBezTo>
                  <a:pt x="3" y="971"/>
                  <a:pt x="3" y="971"/>
                  <a:pt x="3" y="971"/>
                </a:cubicBezTo>
                <a:cubicBezTo>
                  <a:pt x="3" y="971"/>
                  <a:pt x="3" y="972"/>
                  <a:pt x="2" y="972"/>
                </a:cubicBezTo>
                <a:cubicBezTo>
                  <a:pt x="1" y="976"/>
                  <a:pt x="1" y="976"/>
                  <a:pt x="1" y="976"/>
                </a:cubicBezTo>
                <a:cubicBezTo>
                  <a:pt x="1" y="978"/>
                  <a:pt x="1" y="979"/>
                  <a:pt x="1" y="981"/>
                </a:cubicBezTo>
                <a:cubicBezTo>
                  <a:pt x="0" y="983"/>
                  <a:pt x="0" y="984"/>
                  <a:pt x="0" y="986"/>
                </a:cubicBezTo>
                <a:close/>
                <a:moveTo>
                  <a:pt x="1422" y="1241"/>
                </a:moveTo>
                <a:cubicBezTo>
                  <a:pt x="1294" y="1241"/>
                  <a:pt x="1187" y="1146"/>
                  <a:pt x="1169" y="1022"/>
                </a:cubicBezTo>
                <a:cubicBezTo>
                  <a:pt x="1675" y="1022"/>
                  <a:pt x="1675" y="1022"/>
                  <a:pt x="1675" y="1022"/>
                </a:cubicBezTo>
                <a:cubicBezTo>
                  <a:pt x="1657" y="1146"/>
                  <a:pt x="1551" y="1241"/>
                  <a:pt x="1422" y="1241"/>
                </a:cubicBezTo>
                <a:close/>
                <a:moveTo>
                  <a:pt x="1423" y="292"/>
                </a:moveTo>
                <a:cubicBezTo>
                  <a:pt x="1662" y="949"/>
                  <a:pt x="1662" y="949"/>
                  <a:pt x="1662" y="949"/>
                </a:cubicBezTo>
                <a:cubicBezTo>
                  <a:pt x="1182" y="949"/>
                  <a:pt x="1182" y="949"/>
                  <a:pt x="1182" y="949"/>
                </a:cubicBezTo>
                <a:cubicBezTo>
                  <a:pt x="1420" y="292"/>
                  <a:pt x="1420" y="292"/>
                  <a:pt x="1420" y="292"/>
                </a:cubicBezTo>
                <a:lnTo>
                  <a:pt x="1423" y="292"/>
                </a:lnTo>
                <a:close/>
                <a:moveTo>
                  <a:pt x="1116" y="1569"/>
                </a:moveTo>
                <a:cubicBezTo>
                  <a:pt x="1132" y="1569"/>
                  <a:pt x="1146" y="1579"/>
                  <a:pt x="1152" y="1597"/>
                </a:cubicBezTo>
                <a:cubicBezTo>
                  <a:pt x="1186" y="1679"/>
                  <a:pt x="1186" y="1679"/>
                  <a:pt x="1186" y="1679"/>
                </a:cubicBezTo>
                <a:cubicBezTo>
                  <a:pt x="567" y="1679"/>
                  <a:pt x="567" y="1679"/>
                  <a:pt x="567" y="1679"/>
                </a:cubicBezTo>
                <a:cubicBezTo>
                  <a:pt x="602" y="1594"/>
                  <a:pt x="602" y="1594"/>
                  <a:pt x="602" y="1594"/>
                </a:cubicBezTo>
                <a:cubicBezTo>
                  <a:pt x="607" y="1579"/>
                  <a:pt x="621" y="1569"/>
                  <a:pt x="637" y="1569"/>
                </a:cubicBezTo>
                <a:lnTo>
                  <a:pt x="1116" y="1569"/>
                </a:lnTo>
                <a:close/>
                <a:moveTo>
                  <a:pt x="877" y="182"/>
                </a:moveTo>
                <a:cubicBezTo>
                  <a:pt x="917" y="182"/>
                  <a:pt x="950" y="215"/>
                  <a:pt x="950" y="255"/>
                </a:cubicBezTo>
                <a:cubicBezTo>
                  <a:pt x="950" y="296"/>
                  <a:pt x="917" y="328"/>
                  <a:pt x="877" y="328"/>
                </a:cubicBezTo>
                <a:cubicBezTo>
                  <a:pt x="836" y="328"/>
                  <a:pt x="803" y="296"/>
                  <a:pt x="803" y="255"/>
                </a:cubicBezTo>
                <a:cubicBezTo>
                  <a:pt x="803" y="215"/>
                  <a:pt x="836" y="182"/>
                  <a:pt x="877" y="182"/>
                </a:cubicBezTo>
                <a:close/>
                <a:moveTo>
                  <a:pt x="326" y="292"/>
                </a:moveTo>
                <a:cubicBezTo>
                  <a:pt x="329" y="292"/>
                  <a:pt x="329" y="292"/>
                  <a:pt x="329" y="292"/>
                </a:cubicBezTo>
                <a:cubicBezTo>
                  <a:pt x="568" y="949"/>
                  <a:pt x="568" y="949"/>
                  <a:pt x="568" y="949"/>
                </a:cubicBezTo>
                <a:cubicBezTo>
                  <a:pt x="88" y="949"/>
                  <a:pt x="88" y="949"/>
                  <a:pt x="88" y="949"/>
                </a:cubicBezTo>
                <a:lnTo>
                  <a:pt x="326" y="292"/>
                </a:lnTo>
                <a:close/>
                <a:moveTo>
                  <a:pt x="581" y="1022"/>
                </a:moveTo>
                <a:cubicBezTo>
                  <a:pt x="563" y="1146"/>
                  <a:pt x="457" y="1241"/>
                  <a:pt x="328" y="1241"/>
                </a:cubicBezTo>
                <a:cubicBezTo>
                  <a:pt x="200" y="1241"/>
                  <a:pt x="93" y="1146"/>
                  <a:pt x="75" y="1022"/>
                </a:cubicBezTo>
                <a:lnTo>
                  <a:pt x="581" y="10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0" name="Freeform 180"/>
          <p:cNvSpPr>
            <a:spLocks noEditPoints="1"/>
          </p:cNvSpPr>
          <p:nvPr/>
        </p:nvSpPr>
        <p:spPr bwMode="auto">
          <a:xfrm>
            <a:off x="1811171" y="1373484"/>
            <a:ext cx="587804" cy="828952"/>
          </a:xfrm>
          <a:custGeom>
            <a:avLst/>
            <a:gdLst>
              <a:gd name="T0" fmla="*/ 282 w 1242"/>
              <a:gd name="T1" fmla="*/ 693 h 1752"/>
              <a:gd name="T2" fmla="*/ 302 w 1242"/>
              <a:gd name="T3" fmla="*/ 764 h 1752"/>
              <a:gd name="T4" fmla="*/ 512 w 1242"/>
              <a:gd name="T5" fmla="*/ 1350 h 1752"/>
              <a:gd name="T6" fmla="*/ 256 w 1242"/>
              <a:gd name="T7" fmla="*/ 1441 h 1752"/>
              <a:gd name="T8" fmla="*/ 202 w 1242"/>
              <a:gd name="T9" fmla="*/ 1533 h 1752"/>
              <a:gd name="T10" fmla="*/ 110 w 1242"/>
              <a:gd name="T11" fmla="*/ 1752 h 1752"/>
              <a:gd name="T12" fmla="*/ 1132 w 1242"/>
              <a:gd name="T13" fmla="*/ 1624 h 1752"/>
              <a:gd name="T14" fmla="*/ 986 w 1242"/>
              <a:gd name="T15" fmla="*/ 1533 h 1752"/>
              <a:gd name="T16" fmla="*/ 895 w 1242"/>
              <a:gd name="T17" fmla="*/ 1350 h 1752"/>
              <a:gd name="T18" fmla="*/ 731 w 1242"/>
              <a:gd name="T19" fmla="*/ 1002 h 1752"/>
              <a:gd name="T20" fmla="*/ 955 w 1242"/>
              <a:gd name="T21" fmla="*/ 693 h 1752"/>
              <a:gd name="T22" fmla="*/ 969 w 1242"/>
              <a:gd name="T23" fmla="*/ 693 h 1752"/>
              <a:gd name="T24" fmla="*/ 1232 w 1242"/>
              <a:gd name="T25" fmla="*/ 230 h 1752"/>
              <a:gd name="T26" fmla="*/ 1057 w 1242"/>
              <a:gd name="T27" fmla="*/ 219 h 1752"/>
              <a:gd name="T28" fmla="*/ 1088 w 1242"/>
              <a:gd name="T29" fmla="*/ 13 h 1752"/>
              <a:gd name="T30" fmla="*/ 183 w 1242"/>
              <a:gd name="T31" fmla="*/ 0 h 1752"/>
              <a:gd name="T32" fmla="*/ 148 w 1242"/>
              <a:gd name="T33" fmla="*/ 44 h 1752"/>
              <a:gd name="T34" fmla="*/ 37 w 1242"/>
              <a:gd name="T35" fmla="*/ 219 h 1752"/>
              <a:gd name="T36" fmla="*/ 1 w 1242"/>
              <a:gd name="T37" fmla="*/ 257 h 1752"/>
              <a:gd name="T38" fmla="*/ 1041 w 1242"/>
              <a:gd name="T39" fmla="*/ 1606 h 1752"/>
              <a:gd name="T40" fmla="*/ 1059 w 1242"/>
              <a:gd name="T41" fmla="*/ 1679 h 1752"/>
              <a:gd name="T42" fmla="*/ 183 w 1242"/>
              <a:gd name="T43" fmla="*/ 1624 h 1752"/>
              <a:gd name="T44" fmla="*/ 1041 w 1242"/>
              <a:gd name="T45" fmla="*/ 1606 h 1752"/>
              <a:gd name="T46" fmla="*/ 913 w 1242"/>
              <a:gd name="T47" fmla="*/ 1441 h 1752"/>
              <a:gd name="T48" fmla="*/ 329 w 1242"/>
              <a:gd name="T49" fmla="*/ 1533 h 1752"/>
              <a:gd name="T50" fmla="*/ 348 w 1242"/>
              <a:gd name="T51" fmla="*/ 1423 h 1752"/>
              <a:gd name="T52" fmla="*/ 585 w 1242"/>
              <a:gd name="T53" fmla="*/ 1350 h 1752"/>
              <a:gd name="T54" fmla="*/ 658 w 1242"/>
              <a:gd name="T55" fmla="*/ 1022 h 1752"/>
              <a:gd name="T56" fmla="*/ 585 w 1242"/>
              <a:gd name="T57" fmla="*/ 1350 h 1752"/>
              <a:gd name="T58" fmla="*/ 971 w 1242"/>
              <a:gd name="T59" fmla="*/ 620 h 1752"/>
              <a:gd name="T60" fmla="*/ 1165 w 1242"/>
              <a:gd name="T61" fmla="*/ 292 h 1752"/>
              <a:gd name="T62" fmla="*/ 869 w 1242"/>
              <a:gd name="T63" fmla="*/ 749 h 1752"/>
              <a:gd name="T64" fmla="*/ 374 w 1242"/>
              <a:gd name="T65" fmla="*/ 749 h 1752"/>
              <a:gd name="T66" fmla="*/ 1014 w 1242"/>
              <a:gd name="T67" fmla="*/ 73 h 1752"/>
              <a:gd name="T68" fmla="*/ 271 w 1242"/>
              <a:gd name="T69" fmla="*/ 620 h 1752"/>
              <a:gd name="T70" fmla="*/ 201 w 1242"/>
              <a:gd name="T71" fmla="*/ 292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42" h="1752">
                <a:moveTo>
                  <a:pt x="274" y="693"/>
                </a:moveTo>
                <a:cubicBezTo>
                  <a:pt x="276" y="693"/>
                  <a:pt x="279" y="693"/>
                  <a:pt x="282" y="693"/>
                </a:cubicBezTo>
                <a:cubicBezTo>
                  <a:pt x="283" y="693"/>
                  <a:pt x="285" y="693"/>
                  <a:pt x="287" y="693"/>
                </a:cubicBezTo>
                <a:cubicBezTo>
                  <a:pt x="302" y="764"/>
                  <a:pt x="302" y="764"/>
                  <a:pt x="302" y="764"/>
                </a:cubicBezTo>
                <a:cubicBezTo>
                  <a:pt x="326" y="876"/>
                  <a:pt x="408" y="965"/>
                  <a:pt x="512" y="1002"/>
                </a:cubicBezTo>
                <a:cubicBezTo>
                  <a:pt x="512" y="1350"/>
                  <a:pt x="512" y="1350"/>
                  <a:pt x="512" y="1350"/>
                </a:cubicBezTo>
                <a:cubicBezTo>
                  <a:pt x="348" y="1350"/>
                  <a:pt x="348" y="1350"/>
                  <a:pt x="348" y="1350"/>
                </a:cubicBezTo>
                <a:cubicBezTo>
                  <a:pt x="297" y="1350"/>
                  <a:pt x="256" y="1391"/>
                  <a:pt x="256" y="1441"/>
                </a:cubicBezTo>
                <a:cubicBezTo>
                  <a:pt x="256" y="1533"/>
                  <a:pt x="256" y="1533"/>
                  <a:pt x="256" y="1533"/>
                </a:cubicBezTo>
                <a:cubicBezTo>
                  <a:pt x="202" y="1533"/>
                  <a:pt x="202" y="1533"/>
                  <a:pt x="202" y="1533"/>
                </a:cubicBezTo>
                <a:cubicBezTo>
                  <a:pt x="151" y="1533"/>
                  <a:pt x="110" y="1574"/>
                  <a:pt x="110" y="1624"/>
                </a:cubicBezTo>
                <a:cubicBezTo>
                  <a:pt x="110" y="1752"/>
                  <a:pt x="110" y="1752"/>
                  <a:pt x="110" y="1752"/>
                </a:cubicBezTo>
                <a:cubicBezTo>
                  <a:pt x="1132" y="1752"/>
                  <a:pt x="1132" y="1752"/>
                  <a:pt x="1132" y="1752"/>
                </a:cubicBezTo>
                <a:cubicBezTo>
                  <a:pt x="1132" y="1624"/>
                  <a:pt x="1132" y="1624"/>
                  <a:pt x="1132" y="1624"/>
                </a:cubicBezTo>
                <a:cubicBezTo>
                  <a:pt x="1132" y="1574"/>
                  <a:pt x="1091" y="1533"/>
                  <a:pt x="1041" y="1533"/>
                </a:cubicBezTo>
                <a:cubicBezTo>
                  <a:pt x="986" y="1533"/>
                  <a:pt x="986" y="1533"/>
                  <a:pt x="986" y="1533"/>
                </a:cubicBezTo>
                <a:cubicBezTo>
                  <a:pt x="986" y="1441"/>
                  <a:pt x="986" y="1441"/>
                  <a:pt x="986" y="1441"/>
                </a:cubicBezTo>
                <a:cubicBezTo>
                  <a:pt x="986" y="1391"/>
                  <a:pt x="945" y="1350"/>
                  <a:pt x="895" y="1350"/>
                </a:cubicBezTo>
                <a:cubicBezTo>
                  <a:pt x="731" y="1350"/>
                  <a:pt x="731" y="1350"/>
                  <a:pt x="731" y="1350"/>
                </a:cubicBezTo>
                <a:cubicBezTo>
                  <a:pt x="731" y="1002"/>
                  <a:pt x="731" y="1002"/>
                  <a:pt x="731" y="1002"/>
                </a:cubicBezTo>
                <a:cubicBezTo>
                  <a:pt x="835" y="965"/>
                  <a:pt x="916" y="876"/>
                  <a:pt x="940" y="764"/>
                </a:cubicBezTo>
                <a:cubicBezTo>
                  <a:pt x="955" y="693"/>
                  <a:pt x="955" y="693"/>
                  <a:pt x="955" y="693"/>
                </a:cubicBezTo>
                <a:cubicBezTo>
                  <a:pt x="958" y="693"/>
                  <a:pt x="960" y="693"/>
                  <a:pt x="961" y="693"/>
                </a:cubicBezTo>
                <a:cubicBezTo>
                  <a:pt x="964" y="693"/>
                  <a:pt x="966" y="693"/>
                  <a:pt x="969" y="693"/>
                </a:cubicBezTo>
                <a:cubicBezTo>
                  <a:pt x="1211" y="693"/>
                  <a:pt x="1241" y="275"/>
                  <a:pt x="1242" y="257"/>
                </a:cubicBezTo>
                <a:cubicBezTo>
                  <a:pt x="1242" y="247"/>
                  <a:pt x="1239" y="237"/>
                  <a:pt x="1232" y="230"/>
                </a:cubicBezTo>
                <a:cubicBezTo>
                  <a:pt x="1225" y="223"/>
                  <a:pt x="1215" y="219"/>
                  <a:pt x="1205" y="219"/>
                </a:cubicBezTo>
                <a:cubicBezTo>
                  <a:pt x="1057" y="219"/>
                  <a:pt x="1057" y="219"/>
                  <a:pt x="1057" y="219"/>
                </a:cubicBezTo>
                <a:cubicBezTo>
                  <a:pt x="1095" y="44"/>
                  <a:pt x="1095" y="44"/>
                  <a:pt x="1095" y="44"/>
                </a:cubicBezTo>
                <a:cubicBezTo>
                  <a:pt x="1097" y="33"/>
                  <a:pt x="1095" y="22"/>
                  <a:pt x="1088" y="13"/>
                </a:cubicBezTo>
                <a:cubicBezTo>
                  <a:pt x="1081" y="5"/>
                  <a:pt x="1070" y="0"/>
                  <a:pt x="1059" y="0"/>
                </a:cubicBezTo>
                <a:cubicBezTo>
                  <a:pt x="183" y="0"/>
                  <a:pt x="183" y="0"/>
                  <a:pt x="183" y="0"/>
                </a:cubicBezTo>
                <a:cubicBezTo>
                  <a:pt x="172" y="0"/>
                  <a:pt x="162" y="5"/>
                  <a:pt x="155" y="13"/>
                </a:cubicBezTo>
                <a:cubicBezTo>
                  <a:pt x="148" y="22"/>
                  <a:pt x="145" y="33"/>
                  <a:pt x="148" y="44"/>
                </a:cubicBezTo>
                <a:cubicBezTo>
                  <a:pt x="185" y="219"/>
                  <a:pt x="185" y="219"/>
                  <a:pt x="185" y="219"/>
                </a:cubicBezTo>
                <a:cubicBezTo>
                  <a:pt x="37" y="219"/>
                  <a:pt x="37" y="219"/>
                  <a:pt x="37" y="219"/>
                </a:cubicBezTo>
                <a:cubicBezTo>
                  <a:pt x="27" y="219"/>
                  <a:pt x="18" y="223"/>
                  <a:pt x="11" y="230"/>
                </a:cubicBezTo>
                <a:cubicBezTo>
                  <a:pt x="4" y="237"/>
                  <a:pt x="0" y="247"/>
                  <a:pt x="1" y="257"/>
                </a:cubicBezTo>
                <a:cubicBezTo>
                  <a:pt x="2" y="275"/>
                  <a:pt x="31" y="693"/>
                  <a:pt x="274" y="693"/>
                </a:cubicBezTo>
                <a:close/>
                <a:moveTo>
                  <a:pt x="1041" y="1606"/>
                </a:moveTo>
                <a:cubicBezTo>
                  <a:pt x="1051" y="1606"/>
                  <a:pt x="1059" y="1614"/>
                  <a:pt x="1059" y="1624"/>
                </a:cubicBezTo>
                <a:cubicBezTo>
                  <a:pt x="1059" y="1679"/>
                  <a:pt x="1059" y="1679"/>
                  <a:pt x="1059" y="1679"/>
                </a:cubicBezTo>
                <a:cubicBezTo>
                  <a:pt x="183" y="1679"/>
                  <a:pt x="183" y="1679"/>
                  <a:pt x="183" y="1679"/>
                </a:cubicBezTo>
                <a:cubicBezTo>
                  <a:pt x="183" y="1624"/>
                  <a:pt x="183" y="1624"/>
                  <a:pt x="183" y="1624"/>
                </a:cubicBezTo>
                <a:cubicBezTo>
                  <a:pt x="183" y="1614"/>
                  <a:pt x="191" y="1606"/>
                  <a:pt x="202" y="1606"/>
                </a:cubicBezTo>
                <a:lnTo>
                  <a:pt x="1041" y="1606"/>
                </a:lnTo>
                <a:close/>
                <a:moveTo>
                  <a:pt x="895" y="1423"/>
                </a:moveTo>
                <a:cubicBezTo>
                  <a:pt x="905" y="1423"/>
                  <a:pt x="913" y="1431"/>
                  <a:pt x="913" y="1441"/>
                </a:cubicBezTo>
                <a:cubicBezTo>
                  <a:pt x="913" y="1533"/>
                  <a:pt x="913" y="1533"/>
                  <a:pt x="913" y="1533"/>
                </a:cubicBezTo>
                <a:cubicBezTo>
                  <a:pt x="329" y="1533"/>
                  <a:pt x="329" y="1533"/>
                  <a:pt x="329" y="1533"/>
                </a:cubicBezTo>
                <a:cubicBezTo>
                  <a:pt x="329" y="1441"/>
                  <a:pt x="329" y="1441"/>
                  <a:pt x="329" y="1441"/>
                </a:cubicBezTo>
                <a:cubicBezTo>
                  <a:pt x="329" y="1431"/>
                  <a:pt x="337" y="1423"/>
                  <a:pt x="348" y="1423"/>
                </a:cubicBezTo>
                <a:lnTo>
                  <a:pt x="895" y="1423"/>
                </a:lnTo>
                <a:close/>
                <a:moveTo>
                  <a:pt x="585" y="1350"/>
                </a:moveTo>
                <a:cubicBezTo>
                  <a:pt x="585" y="1022"/>
                  <a:pt x="585" y="1022"/>
                  <a:pt x="585" y="1022"/>
                </a:cubicBezTo>
                <a:cubicBezTo>
                  <a:pt x="658" y="1022"/>
                  <a:pt x="658" y="1022"/>
                  <a:pt x="658" y="1022"/>
                </a:cubicBezTo>
                <a:cubicBezTo>
                  <a:pt x="658" y="1350"/>
                  <a:pt x="658" y="1350"/>
                  <a:pt x="658" y="1350"/>
                </a:cubicBezTo>
                <a:lnTo>
                  <a:pt x="585" y="1350"/>
                </a:lnTo>
                <a:close/>
                <a:moveTo>
                  <a:pt x="1165" y="292"/>
                </a:moveTo>
                <a:cubicBezTo>
                  <a:pt x="1152" y="385"/>
                  <a:pt x="1107" y="617"/>
                  <a:pt x="971" y="620"/>
                </a:cubicBezTo>
                <a:cubicBezTo>
                  <a:pt x="1042" y="292"/>
                  <a:pt x="1042" y="292"/>
                  <a:pt x="1042" y="292"/>
                </a:cubicBezTo>
                <a:lnTo>
                  <a:pt x="1165" y="292"/>
                </a:lnTo>
                <a:close/>
                <a:moveTo>
                  <a:pt x="1014" y="73"/>
                </a:moveTo>
                <a:cubicBezTo>
                  <a:pt x="869" y="749"/>
                  <a:pt x="869" y="749"/>
                  <a:pt x="869" y="749"/>
                </a:cubicBezTo>
                <a:cubicBezTo>
                  <a:pt x="844" y="865"/>
                  <a:pt x="740" y="949"/>
                  <a:pt x="621" y="949"/>
                </a:cubicBezTo>
                <a:cubicBezTo>
                  <a:pt x="503" y="949"/>
                  <a:pt x="399" y="864"/>
                  <a:pt x="374" y="749"/>
                </a:cubicBezTo>
                <a:cubicBezTo>
                  <a:pt x="228" y="73"/>
                  <a:pt x="228" y="73"/>
                  <a:pt x="228" y="73"/>
                </a:cubicBezTo>
                <a:lnTo>
                  <a:pt x="1014" y="73"/>
                </a:lnTo>
                <a:close/>
                <a:moveTo>
                  <a:pt x="201" y="292"/>
                </a:moveTo>
                <a:cubicBezTo>
                  <a:pt x="271" y="620"/>
                  <a:pt x="271" y="620"/>
                  <a:pt x="271" y="620"/>
                </a:cubicBezTo>
                <a:cubicBezTo>
                  <a:pt x="137" y="617"/>
                  <a:pt x="91" y="385"/>
                  <a:pt x="78" y="292"/>
                </a:cubicBezTo>
                <a:lnTo>
                  <a:pt x="201" y="2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1" name="Freeform 181"/>
          <p:cNvSpPr>
            <a:spLocks noEditPoints="1"/>
          </p:cNvSpPr>
          <p:nvPr/>
        </p:nvSpPr>
        <p:spPr bwMode="auto">
          <a:xfrm>
            <a:off x="12926261" y="1372470"/>
            <a:ext cx="830692" cy="830980"/>
          </a:xfrm>
          <a:custGeom>
            <a:avLst/>
            <a:gdLst>
              <a:gd name="T0" fmla="*/ 841 w 1755"/>
              <a:gd name="T1" fmla="*/ 1756 h 1756"/>
              <a:gd name="T2" fmla="*/ 914 w 1755"/>
              <a:gd name="T3" fmla="*/ 1644 h 1756"/>
              <a:gd name="T4" fmla="*/ 1755 w 1755"/>
              <a:gd name="T5" fmla="*/ 915 h 1756"/>
              <a:gd name="T6" fmla="*/ 1644 w 1755"/>
              <a:gd name="T7" fmla="*/ 841 h 1756"/>
              <a:gd name="T8" fmla="*/ 914 w 1755"/>
              <a:gd name="T9" fmla="*/ 0 h 1756"/>
              <a:gd name="T10" fmla="*/ 841 w 1755"/>
              <a:gd name="T11" fmla="*/ 112 h 1756"/>
              <a:gd name="T12" fmla="*/ 0 w 1755"/>
              <a:gd name="T13" fmla="*/ 841 h 1756"/>
              <a:gd name="T14" fmla="*/ 111 w 1755"/>
              <a:gd name="T15" fmla="*/ 915 h 1756"/>
              <a:gd name="T16" fmla="*/ 914 w 1755"/>
              <a:gd name="T17" fmla="*/ 1571 h 1756"/>
              <a:gd name="T18" fmla="*/ 1388 w 1755"/>
              <a:gd name="T19" fmla="*/ 915 h 1756"/>
              <a:gd name="T20" fmla="*/ 914 w 1755"/>
              <a:gd name="T21" fmla="*/ 1571 h 1756"/>
              <a:gd name="T22" fmla="*/ 1571 w 1755"/>
              <a:gd name="T23" fmla="*/ 841 h 1756"/>
              <a:gd name="T24" fmla="*/ 914 w 1755"/>
              <a:gd name="T25" fmla="*/ 368 h 1756"/>
              <a:gd name="T26" fmla="*/ 878 w 1755"/>
              <a:gd name="T27" fmla="*/ 439 h 1756"/>
              <a:gd name="T28" fmla="*/ 878 w 1755"/>
              <a:gd name="T29" fmla="*/ 1317 h 1756"/>
              <a:gd name="T30" fmla="*/ 878 w 1755"/>
              <a:gd name="T31" fmla="*/ 439 h 1756"/>
              <a:gd name="T32" fmla="*/ 841 w 1755"/>
              <a:gd name="T33" fmla="*/ 368 h 1756"/>
              <a:gd name="T34" fmla="*/ 185 w 1755"/>
              <a:gd name="T35" fmla="*/ 841 h 1756"/>
              <a:gd name="T36" fmla="*/ 367 w 1755"/>
              <a:gd name="T37" fmla="*/ 915 h 1756"/>
              <a:gd name="T38" fmla="*/ 841 w 1755"/>
              <a:gd name="T39" fmla="*/ 1571 h 1756"/>
              <a:gd name="T40" fmla="*/ 367 w 1755"/>
              <a:gd name="T41" fmla="*/ 915 h 1756"/>
              <a:gd name="T42" fmla="*/ 658 w 1755"/>
              <a:gd name="T43" fmla="*/ 1068 h 1756"/>
              <a:gd name="T44" fmla="*/ 860 w 1755"/>
              <a:gd name="T45" fmla="*/ 1217 h 1756"/>
              <a:gd name="T46" fmla="*/ 912 w 1755"/>
              <a:gd name="T47" fmla="*/ 1158 h 1756"/>
              <a:gd name="T48" fmla="*/ 1097 w 1755"/>
              <a:gd name="T49" fmla="*/ 993 h 1756"/>
              <a:gd name="T50" fmla="*/ 914 w 1755"/>
              <a:gd name="T51" fmla="*/ 824 h 1756"/>
              <a:gd name="T52" fmla="*/ 912 w 1755"/>
              <a:gd name="T53" fmla="*/ 670 h 1756"/>
              <a:gd name="T54" fmla="*/ 1082 w 1755"/>
              <a:gd name="T55" fmla="*/ 642 h 1756"/>
              <a:gd name="T56" fmla="*/ 912 w 1755"/>
              <a:gd name="T57" fmla="*/ 539 h 1756"/>
              <a:gd name="T58" fmla="*/ 860 w 1755"/>
              <a:gd name="T59" fmla="*/ 580 h 1756"/>
              <a:gd name="T60" fmla="*/ 681 w 1755"/>
              <a:gd name="T61" fmla="*/ 745 h 1756"/>
              <a:gd name="T62" fmla="*/ 860 w 1755"/>
              <a:gd name="T63" fmla="*/ 910 h 1756"/>
              <a:gd name="T64" fmla="*/ 718 w 1755"/>
              <a:gd name="T65" fmla="*/ 997 h 1756"/>
              <a:gd name="T66" fmla="*/ 979 w 1755"/>
              <a:gd name="T67" fmla="*/ 955 h 1756"/>
              <a:gd name="T68" fmla="*/ 974 w 1755"/>
              <a:gd name="T69" fmla="*/ 1048 h 1756"/>
              <a:gd name="T70" fmla="*/ 912 w 1755"/>
              <a:gd name="T71" fmla="*/ 923 h 1756"/>
              <a:gd name="T72" fmla="*/ 781 w 1755"/>
              <a:gd name="T73" fmla="*/ 735 h 1756"/>
              <a:gd name="T74" fmla="*/ 860 w 1755"/>
              <a:gd name="T75" fmla="*/ 667 h 1756"/>
              <a:gd name="T76" fmla="*/ 797 w 1755"/>
              <a:gd name="T77" fmla="*/ 778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55" h="1756">
                <a:moveTo>
                  <a:pt x="841" y="1644"/>
                </a:moveTo>
                <a:cubicBezTo>
                  <a:pt x="841" y="1756"/>
                  <a:pt x="841" y="1756"/>
                  <a:pt x="841" y="1756"/>
                </a:cubicBezTo>
                <a:cubicBezTo>
                  <a:pt x="914" y="1756"/>
                  <a:pt x="914" y="1756"/>
                  <a:pt x="914" y="1756"/>
                </a:cubicBezTo>
                <a:cubicBezTo>
                  <a:pt x="914" y="1644"/>
                  <a:pt x="914" y="1644"/>
                  <a:pt x="914" y="1644"/>
                </a:cubicBezTo>
                <a:cubicBezTo>
                  <a:pt x="1308" y="1625"/>
                  <a:pt x="1625" y="1309"/>
                  <a:pt x="1644" y="915"/>
                </a:cubicBezTo>
                <a:cubicBezTo>
                  <a:pt x="1755" y="915"/>
                  <a:pt x="1755" y="915"/>
                  <a:pt x="1755" y="915"/>
                </a:cubicBezTo>
                <a:cubicBezTo>
                  <a:pt x="1755" y="841"/>
                  <a:pt x="1755" y="841"/>
                  <a:pt x="1755" y="841"/>
                </a:cubicBezTo>
                <a:cubicBezTo>
                  <a:pt x="1644" y="841"/>
                  <a:pt x="1644" y="841"/>
                  <a:pt x="1644" y="841"/>
                </a:cubicBezTo>
                <a:cubicBezTo>
                  <a:pt x="1625" y="447"/>
                  <a:pt x="1308" y="131"/>
                  <a:pt x="914" y="112"/>
                </a:cubicBezTo>
                <a:cubicBezTo>
                  <a:pt x="914" y="0"/>
                  <a:pt x="914" y="0"/>
                  <a:pt x="914" y="0"/>
                </a:cubicBezTo>
                <a:cubicBezTo>
                  <a:pt x="841" y="0"/>
                  <a:pt x="841" y="0"/>
                  <a:pt x="841" y="0"/>
                </a:cubicBezTo>
                <a:cubicBezTo>
                  <a:pt x="841" y="112"/>
                  <a:pt x="841" y="112"/>
                  <a:pt x="841" y="112"/>
                </a:cubicBezTo>
                <a:cubicBezTo>
                  <a:pt x="447" y="131"/>
                  <a:pt x="130" y="447"/>
                  <a:pt x="111" y="841"/>
                </a:cubicBezTo>
                <a:cubicBezTo>
                  <a:pt x="0" y="841"/>
                  <a:pt x="0" y="841"/>
                  <a:pt x="0" y="841"/>
                </a:cubicBezTo>
                <a:cubicBezTo>
                  <a:pt x="0" y="915"/>
                  <a:pt x="0" y="915"/>
                  <a:pt x="0" y="915"/>
                </a:cubicBezTo>
                <a:cubicBezTo>
                  <a:pt x="111" y="915"/>
                  <a:pt x="111" y="915"/>
                  <a:pt x="111" y="915"/>
                </a:cubicBezTo>
                <a:cubicBezTo>
                  <a:pt x="130" y="1309"/>
                  <a:pt x="447" y="1625"/>
                  <a:pt x="841" y="1644"/>
                </a:cubicBezTo>
                <a:close/>
                <a:moveTo>
                  <a:pt x="914" y="1571"/>
                </a:moveTo>
                <a:cubicBezTo>
                  <a:pt x="914" y="1388"/>
                  <a:pt x="914" y="1388"/>
                  <a:pt x="914" y="1388"/>
                </a:cubicBezTo>
                <a:cubicBezTo>
                  <a:pt x="1167" y="1370"/>
                  <a:pt x="1370" y="1168"/>
                  <a:pt x="1388" y="915"/>
                </a:cubicBezTo>
                <a:cubicBezTo>
                  <a:pt x="1571" y="915"/>
                  <a:pt x="1571" y="915"/>
                  <a:pt x="1571" y="915"/>
                </a:cubicBezTo>
                <a:cubicBezTo>
                  <a:pt x="1552" y="1268"/>
                  <a:pt x="1268" y="1552"/>
                  <a:pt x="914" y="1571"/>
                </a:cubicBezTo>
                <a:close/>
                <a:moveTo>
                  <a:pt x="914" y="185"/>
                </a:moveTo>
                <a:cubicBezTo>
                  <a:pt x="1268" y="204"/>
                  <a:pt x="1552" y="487"/>
                  <a:pt x="1571" y="841"/>
                </a:cubicBezTo>
                <a:cubicBezTo>
                  <a:pt x="1388" y="841"/>
                  <a:pt x="1388" y="841"/>
                  <a:pt x="1388" y="841"/>
                </a:cubicBezTo>
                <a:cubicBezTo>
                  <a:pt x="1370" y="588"/>
                  <a:pt x="1167" y="386"/>
                  <a:pt x="914" y="368"/>
                </a:cubicBezTo>
                <a:lnTo>
                  <a:pt x="914" y="185"/>
                </a:lnTo>
                <a:close/>
                <a:moveTo>
                  <a:pt x="878" y="439"/>
                </a:moveTo>
                <a:cubicBezTo>
                  <a:pt x="1120" y="439"/>
                  <a:pt x="1316" y="636"/>
                  <a:pt x="1316" y="878"/>
                </a:cubicBezTo>
                <a:cubicBezTo>
                  <a:pt x="1316" y="1120"/>
                  <a:pt x="1120" y="1317"/>
                  <a:pt x="878" y="1317"/>
                </a:cubicBezTo>
                <a:cubicBezTo>
                  <a:pt x="636" y="1317"/>
                  <a:pt x="439" y="1120"/>
                  <a:pt x="439" y="878"/>
                </a:cubicBezTo>
                <a:cubicBezTo>
                  <a:pt x="439" y="636"/>
                  <a:pt x="636" y="439"/>
                  <a:pt x="878" y="439"/>
                </a:cubicBezTo>
                <a:close/>
                <a:moveTo>
                  <a:pt x="841" y="185"/>
                </a:moveTo>
                <a:cubicBezTo>
                  <a:pt x="841" y="368"/>
                  <a:pt x="841" y="368"/>
                  <a:pt x="841" y="368"/>
                </a:cubicBezTo>
                <a:cubicBezTo>
                  <a:pt x="588" y="386"/>
                  <a:pt x="385" y="588"/>
                  <a:pt x="367" y="841"/>
                </a:cubicBezTo>
                <a:cubicBezTo>
                  <a:pt x="185" y="841"/>
                  <a:pt x="185" y="841"/>
                  <a:pt x="185" y="841"/>
                </a:cubicBezTo>
                <a:cubicBezTo>
                  <a:pt x="203" y="487"/>
                  <a:pt x="487" y="204"/>
                  <a:pt x="841" y="185"/>
                </a:cubicBezTo>
                <a:close/>
                <a:moveTo>
                  <a:pt x="367" y="915"/>
                </a:moveTo>
                <a:cubicBezTo>
                  <a:pt x="385" y="1168"/>
                  <a:pt x="588" y="1370"/>
                  <a:pt x="841" y="1388"/>
                </a:cubicBezTo>
                <a:cubicBezTo>
                  <a:pt x="841" y="1571"/>
                  <a:pt x="841" y="1571"/>
                  <a:pt x="841" y="1571"/>
                </a:cubicBezTo>
                <a:cubicBezTo>
                  <a:pt x="487" y="1552"/>
                  <a:pt x="203" y="1268"/>
                  <a:pt x="185" y="915"/>
                </a:cubicBezTo>
                <a:lnTo>
                  <a:pt x="367" y="915"/>
                </a:lnTo>
                <a:close/>
                <a:moveTo>
                  <a:pt x="718" y="997"/>
                </a:moveTo>
                <a:cubicBezTo>
                  <a:pt x="658" y="1068"/>
                  <a:pt x="658" y="1068"/>
                  <a:pt x="658" y="1068"/>
                </a:cubicBezTo>
                <a:cubicBezTo>
                  <a:pt x="718" y="1120"/>
                  <a:pt x="785" y="1150"/>
                  <a:pt x="860" y="1158"/>
                </a:cubicBezTo>
                <a:cubicBezTo>
                  <a:pt x="860" y="1217"/>
                  <a:pt x="860" y="1217"/>
                  <a:pt x="860" y="1217"/>
                </a:cubicBezTo>
                <a:cubicBezTo>
                  <a:pt x="912" y="1217"/>
                  <a:pt x="912" y="1217"/>
                  <a:pt x="912" y="1217"/>
                </a:cubicBezTo>
                <a:cubicBezTo>
                  <a:pt x="912" y="1158"/>
                  <a:pt x="912" y="1158"/>
                  <a:pt x="912" y="1158"/>
                </a:cubicBezTo>
                <a:cubicBezTo>
                  <a:pt x="968" y="1156"/>
                  <a:pt x="1012" y="1139"/>
                  <a:pt x="1046" y="1109"/>
                </a:cubicBezTo>
                <a:cubicBezTo>
                  <a:pt x="1080" y="1079"/>
                  <a:pt x="1097" y="1040"/>
                  <a:pt x="1097" y="993"/>
                </a:cubicBezTo>
                <a:cubicBezTo>
                  <a:pt x="1097" y="945"/>
                  <a:pt x="1082" y="908"/>
                  <a:pt x="1053" y="883"/>
                </a:cubicBezTo>
                <a:cubicBezTo>
                  <a:pt x="1023" y="858"/>
                  <a:pt x="977" y="838"/>
                  <a:pt x="914" y="824"/>
                </a:cubicBezTo>
                <a:cubicBezTo>
                  <a:pt x="912" y="824"/>
                  <a:pt x="912" y="824"/>
                  <a:pt x="912" y="824"/>
                </a:cubicBezTo>
                <a:cubicBezTo>
                  <a:pt x="912" y="670"/>
                  <a:pt x="912" y="670"/>
                  <a:pt x="912" y="670"/>
                </a:cubicBezTo>
                <a:cubicBezTo>
                  <a:pt x="954" y="676"/>
                  <a:pt x="993" y="691"/>
                  <a:pt x="1029" y="717"/>
                </a:cubicBezTo>
                <a:cubicBezTo>
                  <a:pt x="1082" y="642"/>
                  <a:pt x="1082" y="642"/>
                  <a:pt x="1082" y="642"/>
                </a:cubicBezTo>
                <a:cubicBezTo>
                  <a:pt x="1029" y="605"/>
                  <a:pt x="972" y="585"/>
                  <a:pt x="912" y="580"/>
                </a:cubicBezTo>
                <a:cubicBezTo>
                  <a:pt x="912" y="539"/>
                  <a:pt x="912" y="539"/>
                  <a:pt x="912" y="539"/>
                </a:cubicBezTo>
                <a:cubicBezTo>
                  <a:pt x="860" y="539"/>
                  <a:pt x="860" y="539"/>
                  <a:pt x="860" y="539"/>
                </a:cubicBezTo>
                <a:cubicBezTo>
                  <a:pt x="860" y="580"/>
                  <a:pt x="860" y="580"/>
                  <a:pt x="860" y="580"/>
                </a:cubicBezTo>
                <a:cubicBezTo>
                  <a:pt x="807" y="582"/>
                  <a:pt x="764" y="599"/>
                  <a:pt x="731" y="629"/>
                </a:cubicBezTo>
                <a:cubicBezTo>
                  <a:pt x="698" y="659"/>
                  <a:pt x="681" y="697"/>
                  <a:pt x="681" y="745"/>
                </a:cubicBezTo>
                <a:cubicBezTo>
                  <a:pt x="681" y="792"/>
                  <a:pt x="695" y="827"/>
                  <a:pt x="724" y="851"/>
                </a:cubicBezTo>
                <a:cubicBezTo>
                  <a:pt x="753" y="875"/>
                  <a:pt x="798" y="895"/>
                  <a:pt x="860" y="910"/>
                </a:cubicBezTo>
                <a:cubicBezTo>
                  <a:pt x="860" y="1068"/>
                  <a:pt x="860" y="1068"/>
                  <a:pt x="860" y="1068"/>
                </a:cubicBezTo>
                <a:cubicBezTo>
                  <a:pt x="811" y="1061"/>
                  <a:pt x="764" y="1037"/>
                  <a:pt x="718" y="997"/>
                </a:cubicBezTo>
                <a:close/>
                <a:moveTo>
                  <a:pt x="912" y="923"/>
                </a:moveTo>
                <a:cubicBezTo>
                  <a:pt x="945" y="933"/>
                  <a:pt x="967" y="944"/>
                  <a:pt x="979" y="955"/>
                </a:cubicBezTo>
                <a:cubicBezTo>
                  <a:pt x="991" y="966"/>
                  <a:pt x="997" y="981"/>
                  <a:pt x="997" y="1000"/>
                </a:cubicBezTo>
                <a:cubicBezTo>
                  <a:pt x="997" y="1020"/>
                  <a:pt x="989" y="1035"/>
                  <a:pt x="974" y="1048"/>
                </a:cubicBezTo>
                <a:cubicBezTo>
                  <a:pt x="959" y="1060"/>
                  <a:pt x="938" y="1068"/>
                  <a:pt x="912" y="1071"/>
                </a:cubicBezTo>
                <a:lnTo>
                  <a:pt x="912" y="923"/>
                </a:lnTo>
                <a:close/>
                <a:moveTo>
                  <a:pt x="797" y="778"/>
                </a:moveTo>
                <a:cubicBezTo>
                  <a:pt x="786" y="767"/>
                  <a:pt x="781" y="753"/>
                  <a:pt x="781" y="735"/>
                </a:cubicBezTo>
                <a:cubicBezTo>
                  <a:pt x="781" y="716"/>
                  <a:pt x="788" y="701"/>
                  <a:pt x="802" y="689"/>
                </a:cubicBezTo>
                <a:cubicBezTo>
                  <a:pt x="816" y="677"/>
                  <a:pt x="835" y="669"/>
                  <a:pt x="860" y="667"/>
                </a:cubicBezTo>
                <a:cubicBezTo>
                  <a:pt x="860" y="809"/>
                  <a:pt x="860" y="809"/>
                  <a:pt x="860" y="809"/>
                </a:cubicBezTo>
                <a:cubicBezTo>
                  <a:pt x="829" y="799"/>
                  <a:pt x="808" y="789"/>
                  <a:pt x="797" y="7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5" name="Freeform 195"/>
          <p:cNvSpPr>
            <a:spLocks noEditPoints="1"/>
          </p:cNvSpPr>
          <p:nvPr/>
        </p:nvSpPr>
        <p:spPr bwMode="auto">
          <a:xfrm>
            <a:off x="22017479" y="1372614"/>
            <a:ext cx="553020" cy="830692"/>
          </a:xfrm>
          <a:custGeom>
            <a:avLst/>
            <a:gdLst>
              <a:gd name="T0" fmla="*/ 184 w 1168"/>
              <a:gd name="T1" fmla="*/ 755 h 1755"/>
              <a:gd name="T2" fmla="*/ 365 w 1168"/>
              <a:gd name="T3" fmla="*/ 1014 h 1755"/>
              <a:gd name="T4" fmla="*/ 386 w 1168"/>
              <a:gd name="T5" fmla="*/ 1749 h 1755"/>
              <a:gd name="T6" fmla="*/ 584 w 1168"/>
              <a:gd name="T7" fmla="*/ 1612 h 1755"/>
              <a:gd name="T8" fmla="*/ 766 w 1168"/>
              <a:gd name="T9" fmla="*/ 1752 h 1755"/>
              <a:gd name="T10" fmla="*/ 803 w 1168"/>
              <a:gd name="T11" fmla="*/ 1715 h 1755"/>
              <a:gd name="T12" fmla="*/ 997 w 1168"/>
              <a:gd name="T13" fmla="*/ 997 h 1755"/>
              <a:gd name="T14" fmla="*/ 988 w 1168"/>
              <a:gd name="T15" fmla="*/ 746 h 1755"/>
              <a:gd name="T16" fmla="*/ 988 w 1168"/>
              <a:gd name="T17" fmla="*/ 422 h 1755"/>
              <a:gd name="T18" fmla="*/ 997 w 1168"/>
              <a:gd name="T19" fmla="*/ 171 h 1755"/>
              <a:gd name="T20" fmla="*/ 745 w 1168"/>
              <a:gd name="T21" fmla="*/ 180 h 1755"/>
              <a:gd name="T22" fmla="*/ 422 w 1168"/>
              <a:gd name="T23" fmla="*/ 180 h 1755"/>
              <a:gd name="T24" fmla="*/ 171 w 1168"/>
              <a:gd name="T25" fmla="*/ 171 h 1755"/>
              <a:gd name="T26" fmla="*/ 180 w 1168"/>
              <a:gd name="T27" fmla="*/ 422 h 1755"/>
              <a:gd name="T28" fmla="*/ 180 w 1168"/>
              <a:gd name="T29" fmla="*/ 746 h 1755"/>
              <a:gd name="T30" fmla="*/ 376 w 1168"/>
              <a:gd name="T31" fmla="*/ 918 h 1755"/>
              <a:gd name="T32" fmla="*/ 222 w 1168"/>
              <a:gd name="T33" fmla="*/ 945 h 1755"/>
              <a:gd name="T34" fmla="*/ 264 w 1168"/>
              <a:gd name="T35" fmla="*/ 776 h 1755"/>
              <a:gd name="T36" fmla="*/ 380 w 1168"/>
              <a:gd name="T37" fmla="*/ 915 h 1755"/>
              <a:gd name="T38" fmla="*/ 607 w 1168"/>
              <a:gd name="T39" fmla="*/ 1536 h 1755"/>
              <a:gd name="T40" fmla="*/ 560 w 1168"/>
              <a:gd name="T41" fmla="*/ 1536 h 1755"/>
              <a:gd name="T42" fmla="*/ 438 w 1168"/>
              <a:gd name="T43" fmla="*/ 1054 h 1755"/>
              <a:gd name="T44" fmla="*/ 442 w 1168"/>
              <a:gd name="T45" fmla="*/ 1064 h 1755"/>
              <a:gd name="T46" fmla="*/ 458 w 1168"/>
              <a:gd name="T47" fmla="*/ 1093 h 1755"/>
              <a:gd name="T48" fmla="*/ 477 w 1168"/>
              <a:gd name="T49" fmla="*/ 1117 h 1755"/>
              <a:gd name="T50" fmla="*/ 502 w 1168"/>
              <a:gd name="T51" fmla="*/ 1140 h 1755"/>
              <a:gd name="T52" fmla="*/ 529 w 1168"/>
              <a:gd name="T53" fmla="*/ 1156 h 1755"/>
              <a:gd name="T54" fmla="*/ 556 w 1168"/>
              <a:gd name="T55" fmla="*/ 1165 h 1755"/>
              <a:gd name="T56" fmla="*/ 611 w 1168"/>
              <a:gd name="T57" fmla="*/ 1165 h 1755"/>
              <a:gd name="T58" fmla="*/ 638 w 1168"/>
              <a:gd name="T59" fmla="*/ 1156 h 1755"/>
              <a:gd name="T60" fmla="*/ 665 w 1168"/>
              <a:gd name="T61" fmla="*/ 1140 h 1755"/>
              <a:gd name="T62" fmla="*/ 690 w 1168"/>
              <a:gd name="T63" fmla="*/ 1117 h 1755"/>
              <a:gd name="T64" fmla="*/ 709 w 1168"/>
              <a:gd name="T65" fmla="*/ 1093 h 1755"/>
              <a:gd name="T66" fmla="*/ 725 w 1168"/>
              <a:gd name="T67" fmla="*/ 1064 h 1755"/>
              <a:gd name="T68" fmla="*/ 730 w 1168"/>
              <a:gd name="T69" fmla="*/ 1054 h 1755"/>
              <a:gd name="T70" fmla="*/ 494 w 1168"/>
              <a:gd name="T71" fmla="*/ 963 h 1755"/>
              <a:gd name="T72" fmla="*/ 584 w 1168"/>
              <a:gd name="T73" fmla="*/ 957 h 1755"/>
              <a:gd name="T74" fmla="*/ 674 w 1168"/>
              <a:gd name="T75" fmla="*/ 963 h 1755"/>
              <a:gd name="T76" fmla="*/ 494 w 1168"/>
              <a:gd name="T77" fmla="*/ 963 h 1755"/>
              <a:gd name="T78" fmla="*/ 792 w 1168"/>
              <a:gd name="T79" fmla="*/ 919 h 1755"/>
              <a:gd name="T80" fmla="*/ 787 w 1168"/>
              <a:gd name="T81" fmla="*/ 915 h 1755"/>
              <a:gd name="T82" fmla="*/ 903 w 1168"/>
              <a:gd name="T83" fmla="*/ 776 h 1755"/>
              <a:gd name="T84" fmla="*/ 945 w 1168"/>
              <a:gd name="T85" fmla="*/ 945 h 1755"/>
              <a:gd name="T86" fmla="*/ 963 w 1168"/>
              <a:gd name="T87" fmla="*/ 674 h 1755"/>
              <a:gd name="T88" fmla="*/ 957 w 1168"/>
              <a:gd name="T89" fmla="*/ 584 h 1755"/>
              <a:gd name="T90" fmla="*/ 963 w 1168"/>
              <a:gd name="T91" fmla="*/ 494 h 1755"/>
              <a:gd name="T92" fmla="*/ 788 w 1168"/>
              <a:gd name="T93" fmla="*/ 252 h 1755"/>
              <a:gd name="T94" fmla="*/ 915 w 1168"/>
              <a:gd name="T95" fmla="*/ 379 h 1755"/>
              <a:gd name="T96" fmla="*/ 776 w 1168"/>
              <a:gd name="T97" fmla="*/ 265 h 1755"/>
              <a:gd name="T98" fmla="*/ 494 w 1168"/>
              <a:gd name="T99" fmla="*/ 205 h 1755"/>
              <a:gd name="T100" fmla="*/ 674 w 1168"/>
              <a:gd name="T101" fmla="*/ 205 h 1755"/>
              <a:gd name="T102" fmla="*/ 584 w 1168"/>
              <a:gd name="T103" fmla="*/ 211 h 1755"/>
              <a:gd name="T104" fmla="*/ 494 w 1168"/>
              <a:gd name="T105" fmla="*/ 205 h 1755"/>
              <a:gd name="T106" fmla="*/ 884 w 1168"/>
              <a:gd name="T107" fmla="*/ 584 h 1755"/>
              <a:gd name="T108" fmla="*/ 283 w 1168"/>
              <a:gd name="T109" fmla="*/ 584 h 1755"/>
              <a:gd name="T110" fmla="*/ 222 w 1168"/>
              <a:gd name="T111" fmla="*/ 223 h 1755"/>
              <a:gd name="T112" fmla="*/ 391 w 1168"/>
              <a:gd name="T113" fmla="*/ 265 h 1755"/>
              <a:gd name="T114" fmla="*/ 252 w 1168"/>
              <a:gd name="T115" fmla="*/ 379 h 1755"/>
              <a:gd name="T116" fmla="*/ 205 w 1168"/>
              <a:gd name="T117" fmla="*/ 494 h 1755"/>
              <a:gd name="T118" fmla="*/ 210 w 1168"/>
              <a:gd name="T119" fmla="*/ 584 h 1755"/>
              <a:gd name="T120" fmla="*/ 205 w 1168"/>
              <a:gd name="T121" fmla="*/ 674 h 1755"/>
              <a:gd name="T122" fmla="*/ 205 w 1168"/>
              <a:gd name="T123" fmla="*/ 494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68" h="1755">
                <a:moveTo>
                  <a:pt x="180" y="746"/>
                </a:moveTo>
                <a:cubicBezTo>
                  <a:pt x="184" y="755"/>
                  <a:pt x="184" y="755"/>
                  <a:pt x="184" y="755"/>
                </a:cubicBezTo>
                <a:cubicBezTo>
                  <a:pt x="119" y="834"/>
                  <a:pt x="112" y="938"/>
                  <a:pt x="171" y="997"/>
                </a:cubicBezTo>
                <a:cubicBezTo>
                  <a:pt x="218" y="1044"/>
                  <a:pt x="295" y="1048"/>
                  <a:pt x="365" y="1014"/>
                </a:cubicBezTo>
                <a:cubicBezTo>
                  <a:pt x="365" y="1715"/>
                  <a:pt x="365" y="1715"/>
                  <a:pt x="365" y="1715"/>
                </a:cubicBezTo>
                <a:cubicBezTo>
                  <a:pt x="365" y="1730"/>
                  <a:pt x="373" y="1742"/>
                  <a:pt x="386" y="1749"/>
                </a:cubicBezTo>
                <a:cubicBezTo>
                  <a:pt x="398" y="1755"/>
                  <a:pt x="414" y="1753"/>
                  <a:pt x="424" y="1744"/>
                </a:cubicBezTo>
                <a:cubicBezTo>
                  <a:pt x="584" y="1612"/>
                  <a:pt x="584" y="1612"/>
                  <a:pt x="584" y="1612"/>
                </a:cubicBezTo>
                <a:cubicBezTo>
                  <a:pt x="743" y="1744"/>
                  <a:pt x="743" y="1744"/>
                  <a:pt x="743" y="1744"/>
                </a:cubicBezTo>
                <a:cubicBezTo>
                  <a:pt x="750" y="1749"/>
                  <a:pt x="758" y="1752"/>
                  <a:pt x="766" y="1752"/>
                </a:cubicBezTo>
                <a:cubicBezTo>
                  <a:pt x="771" y="1752"/>
                  <a:pt x="777" y="1751"/>
                  <a:pt x="782" y="1749"/>
                </a:cubicBezTo>
                <a:cubicBezTo>
                  <a:pt x="795" y="1742"/>
                  <a:pt x="803" y="1730"/>
                  <a:pt x="803" y="1715"/>
                </a:cubicBezTo>
                <a:cubicBezTo>
                  <a:pt x="803" y="1014"/>
                  <a:pt x="803" y="1014"/>
                  <a:pt x="803" y="1014"/>
                </a:cubicBezTo>
                <a:cubicBezTo>
                  <a:pt x="872" y="1048"/>
                  <a:pt x="949" y="1044"/>
                  <a:pt x="997" y="997"/>
                </a:cubicBezTo>
                <a:cubicBezTo>
                  <a:pt x="1055" y="938"/>
                  <a:pt x="1048" y="834"/>
                  <a:pt x="984" y="755"/>
                </a:cubicBezTo>
                <a:cubicBezTo>
                  <a:pt x="988" y="746"/>
                  <a:pt x="988" y="746"/>
                  <a:pt x="988" y="746"/>
                </a:cubicBezTo>
                <a:cubicBezTo>
                  <a:pt x="1089" y="736"/>
                  <a:pt x="1168" y="667"/>
                  <a:pt x="1168" y="584"/>
                </a:cubicBezTo>
                <a:cubicBezTo>
                  <a:pt x="1168" y="501"/>
                  <a:pt x="1089" y="432"/>
                  <a:pt x="988" y="422"/>
                </a:cubicBezTo>
                <a:cubicBezTo>
                  <a:pt x="984" y="413"/>
                  <a:pt x="984" y="413"/>
                  <a:pt x="984" y="413"/>
                </a:cubicBezTo>
                <a:cubicBezTo>
                  <a:pt x="1048" y="334"/>
                  <a:pt x="1055" y="230"/>
                  <a:pt x="997" y="171"/>
                </a:cubicBezTo>
                <a:cubicBezTo>
                  <a:pt x="938" y="112"/>
                  <a:pt x="834" y="119"/>
                  <a:pt x="755" y="184"/>
                </a:cubicBezTo>
                <a:cubicBezTo>
                  <a:pt x="745" y="180"/>
                  <a:pt x="745" y="180"/>
                  <a:pt x="745" y="180"/>
                </a:cubicBezTo>
                <a:cubicBezTo>
                  <a:pt x="736" y="79"/>
                  <a:pt x="667" y="0"/>
                  <a:pt x="584" y="0"/>
                </a:cubicBezTo>
                <a:cubicBezTo>
                  <a:pt x="501" y="0"/>
                  <a:pt x="432" y="79"/>
                  <a:pt x="422" y="180"/>
                </a:cubicBezTo>
                <a:cubicBezTo>
                  <a:pt x="412" y="184"/>
                  <a:pt x="412" y="184"/>
                  <a:pt x="412" y="184"/>
                </a:cubicBezTo>
                <a:cubicBezTo>
                  <a:pt x="334" y="119"/>
                  <a:pt x="229" y="112"/>
                  <a:pt x="171" y="171"/>
                </a:cubicBezTo>
                <a:cubicBezTo>
                  <a:pt x="112" y="230"/>
                  <a:pt x="119" y="334"/>
                  <a:pt x="184" y="413"/>
                </a:cubicBezTo>
                <a:cubicBezTo>
                  <a:pt x="180" y="422"/>
                  <a:pt x="180" y="422"/>
                  <a:pt x="180" y="422"/>
                </a:cubicBezTo>
                <a:cubicBezTo>
                  <a:pt x="78" y="432"/>
                  <a:pt x="0" y="501"/>
                  <a:pt x="0" y="584"/>
                </a:cubicBezTo>
                <a:cubicBezTo>
                  <a:pt x="0" y="667"/>
                  <a:pt x="78" y="736"/>
                  <a:pt x="180" y="746"/>
                </a:cubicBezTo>
                <a:close/>
                <a:moveTo>
                  <a:pt x="380" y="915"/>
                </a:moveTo>
                <a:cubicBezTo>
                  <a:pt x="379" y="916"/>
                  <a:pt x="377" y="918"/>
                  <a:pt x="376" y="918"/>
                </a:cubicBezTo>
                <a:cubicBezTo>
                  <a:pt x="376" y="918"/>
                  <a:pt x="376" y="918"/>
                  <a:pt x="376" y="918"/>
                </a:cubicBezTo>
                <a:cubicBezTo>
                  <a:pt x="325" y="966"/>
                  <a:pt x="256" y="979"/>
                  <a:pt x="222" y="945"/>
                </a:cubicBezTo>
                <a:cubicBezTo>
                  <a:pt x="188" y="911"/>
                  <a:pt x="202" y="839"/>
                  <a:pt x="252" y="788"/>
                </a:cubicBezTo>
                <a:cubicBezTo>
                  <a:pt x="264" y="776"/>
                  <a:pt x="264" y="776"/>
                  <a:pt x="264" y="776"/>
                </a:cubicBezTo>
                <a:cubicBezTo>
                  <a:pt x="296" y="828"/>
                  <a:pt x="339" y="872"/>
                  <a:pt x="391" y="903"/>
                </a:cubicBezTo>
                <a:lnTo>
                  <a:pt x="380" y="915"/>
                </a:lnTo>
                <a:close/>
                <a:moveTo>
                  <a:pt x="730" y="1638"/>
                </a:moveTo>
                <a:cubicBezTo>
                  <a:pt x="607" y="1536"/>
                  <a:pt x="607" y="1536"/>
                  <a:pt x="607" y="1536"/>
                </a:cubicBezTo>
                <a:cubicBezTo>
                  <a:pt x="600" y="1531"/>
                  <a:pt x="592" y="1528"/>
                  <a:pt x="584" y="1528"/>
                </a:cubicBezTo>
                <a:cubicBezTo>
                  <a:pt x="575" y="1528"/>
                  <a:pt x="567" y="1531"/>
                  <a:pt x="560" y="1536"/>
                </a:cubicBezTo>
                <a:cubicBezTo>
                  <a:pt x="438" y="1638"/>
                  <a:pt x="438" y="1638"/>
                  <a:pt x="438" y="1638"/>
                </a:cubicBezTo>
                <a:cubicBezTo>
                  <a:pt x="438" y="1054"/>
                  <a:pt x="438" y="1054"/>
                  <a:pt x="438" y="1054"/>
                </a:cubicBezTo>
                <a:cubicBezTo>
                  <a:pt x="438" y="1055"/>
                  <a:pt x="439" y="1056"/>
                  <a:pt x="439" y="1057"/>
                </a:cubicBezTo>
                <a:cubicBezTo>
                  <a:pt x="440" y="1059"/>
                  <a:pt x="441" y="1062"/>
                  <a:pt x="442" y="1064"/>
                </a:cubicBezTo>
                <a:cubicBezTo>
                  <a:pt x="446" y="1071"/>
                  <a:pt x="449" y="1078"/>
                  <a:pt x="453" y="1085"/>
                </a:cubicBezTo>
                <a:cubicBezTo>
                  <a:pt x="455" y="1088"/>
                  <a:pt x="457" y="1091"/>
                  <a:pt x="458" y="1093"/>
                </a:cubicBezTo>
                <a:cubicBezTo>
                  <a:pt x="463" y="1100"/>
                  <a:pt x="467" y="1106"/>
                  <a:pt x="472" y="1111"/>
                </a:cubicBezTo>
                <a:cubicBezTo>
                  <a:pt x="474" y="1113"/>
                  <a:pt x="475" y="1115"/>
                  <a:pt x="477" y="1117"/>
                </a:cubicBezTo>
                <a:cubicBezTo>
                  <a:pt x="483" y="1125"/>
                  <a:pt x="490" y="1131"/>
                  <a:pt x="498" y="1137"/>
                </a:cubicBezTo>
                <a:cubicBezTo>
                  <a:pt x="499" y="1138"/>
                  <a:pt x="501" y="1139"/>
                  <a:pt x="502" y="1140"/>
                </a:cubicBezTo>
                <a:cubicBezTo>
                  <a:pt x="508" y="1144"/>
                  <a:pt x="515" y="1149"/>
                  <a:pt x="521" y="1152"/>
                </a:cubicBezTo>
                <a:cubicBezTo>
                  <a:pt x="524" y="1153"/>
                  <a:pt x="527" y="1155"/>
                  <a:pt x="529" y="1156"/>
                </a:cubicBezTo>
                <a:cubicBezTo>
                  <a:pt x="535" y="1158"/>
                  <a:pt x="542" y="1161"/>
                  <a:pt x="548" y="1163"/>
                </a:cubicBezTo>
                <a:cubicBezTo>
                  <a:pt x="551" y="1163"/>
                  <a:pt x="553" y="1164"/>
                  <a:pt x="556" y="1165"/>
                </a:cubicBezTo>
                <a:cubicBezTo>
                  <a:pt x="565" y="1167"/>
                  <a:pt x="574" y="1168"/>
                  <a:pt x="584" y="1168"/>
                </a:cubicBezTo>
                <a:cubicBezTo>
                  <a:pt x="593" y="1168"/>
                  <a:pt x="602" y="1167"/>
                  <a:pt x="611" y="1165"/>
                </a:cubicBezTo>
                <a:cubicBezTo>
                  <a:pt x="614" y="1164"/>
                  <a:pt x="617" y="1163"/>
                  <a:pt x="619" y="1162"/>
                </a:cubicBezTo>
                <a:cubicBezTo>
                  <a:pt x="626" y="1161"/>
                  <a:pt x="632" y="1159"/>
                  <a:pt x="638" y="1156"/>
                </a:cubicBezTo>
                <a:cubicBezTo>
                  <a:pt x="641" y="1155"/>
                  <a:pt x="643" y="1153"/>
                  <a:pt x="646" y="1152"/>
                </a:cubicBezTo>
                <a:cubicBezTo>
                  <a:pt x="653" y="1149"/>
                  <a:pt x="659" y="1145"/>
                  <a:pt x="665" y="1140"/>
                </a:cubicBezTo>
                <a:cubicBezTo>
                  <a:pt x="667" y="1139"/>
                  <a:pt x="668" y="1138"/>
                  <a:pt x="670" y="1137"/>
                </a:cubicBezTo>
                <a:cubicBezTo>
                  <a:pt x="677" y="1131"/>
                  <a:pt x="684" y="1125"/>
                  <a:pt x="690" y="1117"/>
                </a:cubicBezTo>
                <a:cubicBezTo>
                  <a:pt x="692" y="1115"/>
                  <a:pt x="694" y="1113"/>
                  <a:pt x="696" y="1111"/>
                </a:cubicBezTo>
                <a:cubicBezTo>
                  <a:pt x="700" y="1106"/>
                  <a:pt x="705" y="1100"/>
                  <a:pt x="709" y="1093"/>
                </a:cubicBezTo>
                <a:cubicBezTo>
                  <a:pt x="711" y="1091"/>
                  <a:pt x="712" y="1088"/>
                  <a:pt x="714" y="1085"/>
                </a:cubicBezTo>
                <a:cubicBezTo>
                  <a:pt x="718" y="1078"/>
                  <a:pt x="722" y="1071"/>
                  <a:pt x="725" y="1064"/>
                </a:cubicBezTo>
                <a:cubicBezTo>
                  <a:pt x="726" y="1062"/>
                  <a:pt x="727" y="1059"/>
                  <a:pt x="728" y="1057"/>
                </a:cubicBezTo>
                <a:cubicBezTo>
                  <a:pt x="729" y="1056"/>
                  <a:pt x="729" y="1055"/>
                  <a:pt x="730" y="1054"/>
                </a:cubicBezTo>
                <a:lnTo>
                  <a:pt x="730" y="1638"/>
                </a:lnTo>
                <a:close/>
                <a:moveTo>
                  <a:pt x="494" y="963"/>
                </a:moveTo>
                <a:cubicBezTo>
                  <a:pt x="494" y="946"/>
                  <a:pt x="494" y="946"/>
                  <a:pt x="494" y="946"/>
                </a:cubicBezTo>
                <a:cubicBezTo>
                  <a:pt x="523" y="953"/>
                  <a:pt x="553" y="957"/>
                  <a:pt x="584" y="957"/>
                </a:cubicBezTo>
                <a:cubicBezTo>
                  <a:pt x="615" y="957"/>
                  <a:pt x="645" y="953"/>
                  <a:pt x="674" y="946"/>
                </a:cubicBezTo>
                <a:cubicBezTo>
                  <a:pt x="674" y="963"/>
                  <a:pt x="674" y="963"/>
                  <a:pt x="674" y="963"/>
                </a:cubicBezTo>
                <a:cubicBezTo>
                  <a:pt x="674" y="1035"/>
                  <a:pt x="632" y="1095"/>
                  <a:pt x="584" y="1095"/>
                </a:cubicBezTo>
                <a:cubicBezTo>
                  <a:pt x="535" y="1095"/>
                  <a:pt x="494" y="1035"/>
                  <a:pt x="494" y="963"/>
                </a:cubicBezTo>
                <a:close/>
                <a:moveTo>
                  <a:pt x="945" y="945"/>
                </a:moveTo>
                <a:cubicBezTo>
                  <a:pt x="911" y="979"/>
                  <a:pt x="842" y="966"/>
                  <a:pt x="792" y="919"/>
                </a:cubicBezTo>
                <a:cubicBezTo>
                  <a:pt x="792" y="918"/>
                  <a:pt x="791" y="918"/>
                  <a:pt x="791" y="918"/>
                </a:cubicBezTo>
                <a:cubicBezTo>
                  <a:pt x="791" y="918"/>
                  <a:pt x="789" y="916"/>
                  <a:pt x="787" y="915"/>
                </a:cubicBezTo>
                <a:cubicBezTo>
                  <a:pt x="776" y="903"/>
                  <a:pt x="776" y="903"/>
                  <a:pt x="776" y="903"/>
                </a:cubicBezTo>
                <a:cubicBezTo>
                  <a:pt x="828" y="872"/>
                  <a:pt x="872" y="828"/>
                  <a:pt x="903" y="776"/>
                </a:cubicBezTo>
                <a:cubicBezTo>
                  <a:pt x="915" y="788"/>
                  <a:pt x="915" y="788"/>
                  <a:pt x="915" y="788"/>
                </a:cubicBezTo>
                <a:cubicBezTo>
                  <a:pt x="966" y="839"/>
                  <a:pt x="979" y="911"/>
                  <a:pt x="945" y="945"/>
                </a:cubicBezTo>
                <a:close/>
                <a:moveTo>
                  <a:pt x="1095" y="584"/>
                </a:moveTo>
                <a:cubicBezTo>
                  <a:pt x="1095" y="633"/>
                  <a:pt x="1034" y="674"/>
                  <a:pt x="963" y="674"/>
                </a:cubicBezTo>
                <a:cubicBezTo>
                  <a:pt x="946" y="674"/>
                  <a:pt x="946" y="674"/>
                  <a:pt x="946" y="674"/>
                </a:cubicBezTo>
                <a:cubicBezTo>
                  <a:pt x="953" y="645"/>
                  <a:pt x="957" y="615"/>
                  <a:pt x="957" y="584"/>
                </a:cubicBezTo>
                <a:cubicBezTo>
                  <a:pt x="957" y="553"/>
                  <a:pt x="953" y="523"/>
                  <a:pt x="946" y="494"/>
                </a:cubicBezTo>
                <a:cubicBezTo>
                  <a:pt x="963" y="494"/>
                  <a:pt x="963" y="494"/>
                  <a:pt x="963" y="494"/>
                </a:cubicBezTo>
                <a:cubicBezTo>
                  <a:pt x="1034" y="494"/>
                  <a:pt x="1095" y="535"/>
                  <a:pt x="1095" y="584"/>
                </a:cubicBezTo>
                <a:close/>
                <a:moveTo>
                  <a:pt x="788" y="252"/>
                </a:moveTo>
                <a:cubicBezTo>
                  <a:pt x="839" y="202"/>
                  <a:pt x="911" y="188"/>
                  <a:pt x="945" y="223"/>
                </a:cubicBezTo>
                <a:cubicBezTo>
                  <a:pt x="979" y="257"/>
                  <a:pt x="966" y="329"/>
                  <a:pt x="915" y="379"/>
                </a:cubicBezTo>
                <a:cubicBezTo>
                  <a:pt x="903" y="392"/>
                  <a:pt x="903" y="392"/>
                  <a:pt x="903" y="392"/>
                </a:cubicBezTo>
                <a:cubicBezTo>
                  <a:pt x="872" y="340"/>
                  <a:pt x="828" y="296"/>
                  <a:pt x="776" y="265"/>
                </a:cubicBezTo>
                <a:lnTo>
                  <a:pt x="788" y="252"/>
                </a:lnTo>
                <a:close/>
                <a:moveTo>
                  <a:pt x="494" y="205"/>
                </a:moveTo>
                <a:cubicBezTo>
                  <a:pt x="494" y="133"/>
                  <a:pt x="535" y="73"/>
                  <a:pt x="584" y="73"/>
                </a:cubicBezTo>
                <a:cubicBezTo>
                  <a:pt x="632" y="73"/>
                  <a:pt x="674" y="133"/>
                  <a:pt x="674" y="205"/>
                </a:cubicBezTo>
                <a:cubicBezTo>
                  <a:pt x="674" y="222"/>
                  <a:pt x="674" y="222"/>
                  <a:pt x="674" y="222"/>
                </a:cubicBezTo>
                <a:cubicBezTo>
                  <a:pt x="645" y="215"/>
                  <a:pt x="615" y="211"/>
                  <a:pt x="584" y="211"/>
                </a:cubicBezTo>
                <a:cubicBezTo>
                  <a:pt x="553" y="211"/>
                  <a:pt x="523" y="215"/>
                  <a:pt x="494" y="222"/>
                </a:cubicBezTo>
                <a:lnTo>
                  <a:pt x="494" y="205"/>
                </a:lnTo>
                <a:close/>
                <a:moveTo>
                  <a:pt x="584" y="284"/>
                </a:moveTo>
                <a:cubicBezTo>
                  <a:pt x="749" y="284"/>
                  <a:pt x="884" y="418"/>
                  <a:pt x="884" y="584"/>
                </a:cubicBezTo>
                <a:cubicBezTo>
                  <a:pt x="884" y="750"/>
                  <a:pt x="749" y="884"/>
                  <a:pt x="584" y="884"/>
                </a:cubicBezTo>
                <a:cubicBezTo>
                  <a:pt x="418" y="884"/>
                  <a:pt x="283" y="750"/>
                  <a:pt x="283" y="584"/>
                </a:cubicBezTo>
                <a:cubicBezTo>
                  <a:pt x="283" y="418"/>
                  <a:pt x="418" y="284"/>
                  <a:pt x="584" y="284"/>
                </a:cubicBezTo>
                <a:close/>
                <a:moveTo>
                  <a:pt x="222" y="223"/>
                </a:moveTo>
                <a:cubicBezTo>
                  <a:pt x="257" y="188"/>
                  <a:pt x="329" y="202"/>
                  <a:pt x="379" y="252"/>
                </a:cubicBezTo>
                <a:cubicBezTo>
                  <a:pt x="391" y="265"/>
                  <a:pt x="391" y="265"/>
                  <a:pt x="391" y="265"/>
                </a:cubicBezTo>
                <a:cubicBezTo>
                  <a:pt x="339" y="296"/>
                  <a:pt x="296" y="340"/>
                  <a:pt x="264" y="392"/>
                </a:cubicBezTo>
                <a:cubicBezTo>
                  <a:pt x="252" y="379"/>
                  <a:pt x="252" y="379"/>
                  <a:pt x="252" y="379"/>
                </a:cubicBezTo>
                <a:cubicBezTo>
                  <a:pt x="202" y="329"/>
                  <a:pt x="188" y="257"/>
                  <a:pt x="222" y="223"/>
                </a:cubicBezTo>
                <a:close/>
                <a:moveTo>
                  <a:pt x="205" y="494"/>
                </a:moveTo>
                <a:cubicBezTo>
                  <a:pt x="222" y="494"/>
                  <a:pt x="222" y="494"/>
                  <a:pt x="222" y="494"/>
                </a:cubicBezTo>
                <a:cubicBezTo>
                  <a:pt x="214" y="523"/>
                  <a:pt x="210" y="553"/>
                  <a:pt x="210" y="584"/>
                </a:cubicBezTo>
                <a:cubicBezTo>
                  <a:pt x="210" y="615"/>
                  <a:pt x="214" y="645"/>
                  <a:pt x="222" y="674"/>
                </a:cubicBezTo>
                <a:cubicBezTo>
                  <a:pt x="205" y="674"/>
                  <a:pt x="205" y="674"/>
                  <a:pt x="205" y="674"/>
                </a:cubicBezTo>
                <a:cubicBezTo>
                  <a:pt x="133" y="674"/>
                  <a:pt x="73" y="633"/>
                  <a:pt x="73" y="584"/>
                </a:cubicBezTo>
                <a:cubicBezTo>
                  <a:pt x="73" y="535"/>
                  <a:pt x="133" y="494"/>
                  <a:pt x="205" y="4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2" name="Freeform 212"/>
          <p:cNvSpPr>
            <a:spLocks noEditPoints="1"/>
          </p:cNvSpPr>
          <p:nvPr/>
        </p:nvSpPr>
        <p:spPr bwMode="auto">
          <a:xfrm>
            <a:off x="8436663" y="1372616"/>
            <a:ext cx="830692" cy="830688"/>
          </a:xfrm>
          <a:custGeom>
            <a:avLst/>
            <a:gdLst>
              <a:gd name="T0" fmla="*/ 1682 w 1755"/>
              <a:gd name="T1" fmla="*/ 944 h 1755"/>
              <a:gd name="T2" fmla="*/ 1755 w 1755"/>
              <a:gd name="T3" fmla="*/ 329 h 1755"/>
              <a:gd name="T4" fmla="*/ 1207 w 1755"/>
              <a:gd name="T5" fmla="*/ 219 h 1755"/>
              <a:gd name="T6" fmla="*/ 1097 w 1755"/>
              <a:gd name="T7" fmla="*/ 0 h 1755"/>
              <a:gd name="T8" fmla="*/ 548 w 1755"/>
              <a:gd name="T9" fmla="*/ 109 h 1755"/>
              <a:gd name="T10" fmla="*/ 110 w 1755"/>
              <a:gd name="T11" fmla="*/ 219 h 1755"/>
              <a:gd name="T12" fmla="*/ 0 w 1755"/>
              <a:gd name="T13" fmla="*/ 841 h 1755"/>
              <a:gd name="T14" fmla="*/ 73 w 1755"/>
              <a:gd name="T15" fmla="*/ 1655 h 1755"/>
              <a:gd name="T16" fmla="*/ 1582 w 1755"/>
              <a:gd name="T17" fmla="*/ 1755 h 1755"/>
              <a:gd name="T18" fmla="*/ 622 w 1755"/>
              <a:gd name="T19" fmla="*/ 109 h 1755"/>
              <a:gd name="T20" fmla="*/ 1097 w 1755"/>
              <a:gd name="T21" fmla="*/ 73 h 1755"/>
              <a:gd name="T22" fmla="*/ 1134 w 1755"/>
              <a:gd name="T23" fmla="*/ 219 h 1755"/>
              <a:gd name="T24" fmla="*/ 622 w 1755"/>
              <a:gd name="T25" fmla="*/ 109 h 1755"/>
              <a:gd name="T26" fmla="*/ 73 w 1755"/>
              <a:gd name="T27" fmla="*/ 329 h 1755"/>
              <a:gd name="T28" fmla="*/ 1646 w 1755"/>
              <a:gd name="T29" fmla="*/ 292 h 1755"/>
              <a:gd name="T30" fmla="*/ 1682 w 1755"/>
              <a:gd name="T31" fmla="*/ 841 h 1755"/>
              <a:gd name="T32" fmla="*/ 1390 w 1755"/>
              <a:gd name="T33" fmla="*/ 877 h 1755"/>
              <a:gd name="T34" fmla="*/ 1353 w 1755"/>
              <a:gd name="T35" fmla="*/ 768 h 1755"/>
              <a:gd name="T36" fmla="*/ 1097 w 1755"/>
              <a:gd name="T37" fmla="*/ 804 h 1755"/>
              <a:gd name="T38" fmla="*/ 658 w 1755"/>
              <a:gd name="T39" fmla="*/ 877 h 1755"/>
              <a:gd name="T40" fmla="*/ 622 w 1755"/>
              <a:gd name="T41" fmla="*/ 768 h 1755"/>
              <a:gd name="T42" fmla="*/ 366 w 1755"/>
              <a:gd name="T43" fmla="*/ 804 h 1755"/>
              <a:gd name="T44" fmla="*/ 110 w 1755"/>
              <a:gd name="T45" fmla="*/ 877 h 1755"/>
              <a:gd name="T46" fmla="*/ 1316 w 1755"/>
              <a:gd name="T47" fmla="*/ 841 h 1755"/>
              <a:gd name="T48" fmla="*/ 1170 w 1755"/>
              <a:gd name="T49" fmla="*/ 987 h 1755"/>
              <a:gd name="T50" fmla="*/ 1316 w 1755"/>
              <a:gd name="T51" fmla="*/ 841 h 1755"/>
              <a:gd name="T52" fmla="*/ 585 w 1755"/>
              <a:gd name="T53" fmla="*/ 987 h 1755"/>
              <a:gd name="T54" fmla="*/ 439 w 1755"/>
              <a:gd name="T55" fmla="*/ 841 h 1755"/>
              <a:gd name="T56" fmla="*/ 146 w 1755"/>
              <a:gd name="T57" fmla="*/ 1655 h 1755"/>
              <a:gd name="T58" fmla="*/ 366 w 1755"/>
              <a:gd name="T59" fmla="*/ 950 h 1755"/>
              <a:gd name="T60" fmla="*/ 402 w 1755"/>
              <a:gd name="T61" fmla="*/ 1060 h 1755"/>
              <a:gd name="T62" fmla="*/ 658 w 1755"/>
              <a:gd name="T63" fmla="*/ 1024 h 1755"/>
              <a:gd name="T64" fmla="*/ 1097 w 1755"/>
              <a:gd name="T65" fmla="*/ 950 h 1755"/>
              <a:gd name="T66" fmla="*/ 1134 w 1755"/>
              <a:gd name="T67" fmla="*/ 1060 h 1755"/>
              <a:gd name="T68" fmla="*/ 1390 w 1755"/>
              <a:gd name="T69" fmla="*/ 1024 h 1755"/>
              <a:gd name="T70" fmla="*/ 1609 w 1755"/>
              <a:gd name="T71" fmla="*/ 950 h 1755"/>
              <a:gd name="T72" fmla="*/ 1582 w 1755"/>
              <a:gd name="T73" fmla="*/ 1682 h 1755"/>
              <a:gd name="T74" fmla="*/ 146 w 1755"/>
              <a:gd name="T75" fmla="*/ 1655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55" h="1755">
                <a:moveTo>
                  <a:pt x="1682" y="1655"/>
                </a:moveTo>
                <a:cubicBezTo>
                  <a:pt x="1682" y="944"/>
                  <a:pt x="1682" y="944"/>
                  <a:pt x="1682" y="944"/>
                </a:cubicBezTo>
                <a:cubicBezTo>
                  <a:pt x="1725" y="929"/>
                  <a:pt x="1755" y="888"/>
                  <a:pt x="1755" y="841"/>
                </a:cubicBezTo>
                <a:cubicBezTo>
                  <a:pt x="1755" y="329"/>
                  <a:pt x="1755" y="329"/>
                  <a:pt x="1755" y="329"/>
                </a:cubicBezTo>
                <a:cubicBezTo>
                  <a:pt x="1755" y="268"/>
                  <a:pt x="1706" y="219"/>
                  <a:pt x="1646" y="219"/>
                </a:cubicBezTo>
                <a:cubicBezTo>
                  <a:pt x="1207" y="219"/>
                  <a:pt x="1207" y="219"/>
                  <a:pt x="1207" y="219"/>
                </a:cubicBezTo>
                <a:cubicBezTo>
                  <a:pt x="1207" y="109"/>
                  <a:pt x="1207" y="109"/>
                  <a:pt x="1207" y="109"/>
                </a:cubicBezTo>
                <a:cubicBezTo>
                  <a:pt x="1207" y="49"/>
                  <a:pt x="1157" y="0"/>
                  <a:pt x="1097" y="0"/>
                </a:cubicBezTo>
                <a:cubicBezTo>
                  <a:pt x="658" y="0"/>
                  <a:pt x="658" y="0"/>
                  <a:pt x="658" y="0"/>
                </a:cubicBezTo>
                <a:cubicBezTo>
                  <a:pt x="598" y="0"/>
                  <a:pt x="548" y="49"/>
                  <a:pt x="548" y="109"/>
                </a:cubicBezTo>
                <a:cubicBezTo>
                  <a:pt x="548" y="219"/>
                  <a:pt x="548" y="219"/>
                  <a:pt x="548" y="219"/>
                </a:cubicBezTo>
                <a:cubicBezTo>
                  <a:pt x="110" y="219"/>
                  <a:pt x="110" y="219"/>
                  <a:pt x="110" y="219"/>
                </a:cubicBezTo>
                <a:cubicBezTo>
                  <a:pt x="49" y="219"/>
                  <a:pt x="0" y="268"/>
                  <a:pt x="0" y="329"/>
                </a:cubicBezTo>
                <a:cubicBezTo>
                  <a:pt x="0" y="841"/>
                  <a:pt x="0" y="841"/>
                  <a:pt x="0" y="841"/>
                </a:cubicBezTo>
                <a:cubicBezTo>
                  <a:pt x="0" y="888"/>
                  <a:pt x="30" y="929"/>
                  <a:pt x="73" y="944"/>
                </a:cubicBezTo>
                <a:cubicBezTo>
                  <a:pt x="73" y="1655"/>
                  <a:pt x="73" y="1655"/>
                  <a:pt x="73" y="1655"/>
                </a:cubicBezTo>
                <a:cubicBezTo>
                  <a:pt x="73" y="1710"/>
                  <a:pt x="118" y="1755"/>
                  <a:pt x="173" y="1755"/>
                </a:cubicBezTo>
                <a:cubicBezTo>
                  <a:pt x="1582" y="1755"/>
                  <a:pt x="1582" y="1755"/>
                  <a:pt x="1582" y="1755"/>
                </a:cubicBezTo>
                <a:cubicBezTo>
                  <a:pt x="1637" y="1755"/>
                  <a:pt x="1682" y="1710"/>
                  <a:pt x="1682" y="1655"/>
                </a:cubicBezTo>
                <a:close/>
                <a:moveTo>
                  <a:pt x="622" y="109"/>
                </a:moveTo>
                <a:cubicBezTo>
                  <a:pt x="622" y="89"/>
                  <a:pt x="638" y="73"/>
                  <a:pt x="658" y="73"/>
                </a:cubicBezTo>
                <a:cubicBezTo>
                  <a:pt x="1097" y="73"/>
                  <a:pt x="1097" y="73"/>
                  <a:pt x="1097" y="73"/>
                </a:cubicBezTo>
                <a:cubicBezTo>
                  <a:pt x="1117" y="73"/>
                  <a:pt x="1134" y="89"/>
                  <a:pt x="1134" y="109"/>
                </a:cubicBezTo>
                <a:cubicBezTo>
                  <a:pt x="1134" y="219"/>
                  <a:pt x="1134" y="219"/>
                  <a:pt x="1134" y="219"/>
                </a:cubicBezTo>
                <a:cubicBezTo>
                  <a:pt x="622" y="219"/>
                  <a:pt x="622" y="219"/>
                  <a:pt x="622" y="219"/>
                </a:cubicBezTo>
                <a:lnTo>
                  <a:pt x="622" y="109"/>
                </a:lnTo>
                <a:close/>
                <a:moveTo>
                  <a:pt x="73" y="841"/>
                </a:moveTo>
                <a:cubicBezTo>
                  <a:pt x="73" y="329"/>
                  <a:pt x="73" y="329"/>
                  <a:pt x="73" y="329"/>
                </a:cubicBezTo>
                <a:cubicBezTo>
                  <a:pt x="73" y="309"/>
                  <a:pt x="89" y="292"/>
                  <a:pt x="110" y="292"/>
                </a:cubicBezTo>
                <a:cubicBezTo>
                  <a:pt x="1646" y="292"/>
                  <a:pt x="1646" y="292"/>
                  <a:pt x="1646" y="292"/>
                </a:cubicBezTo>
                <a:cubicBezTo>
                  <a:pt x="1666" y="292"/>
                  <a:pt x="1682" y="309"/>
                  <a:pt x="1682" y="329"/>
                </a:cubicBezTo>
                <a:cubicBezTo>
                  <a:pt x="1682" y="841"/>
                  <a:pt x="1682" y="841"/>
                  <a:pt x="1682" y="841"/>
                </a:cubicBezTo>
                <a:cubicBezTo>
                  <a:pt x="1682" y="861"/>
                  <a:pt x="1666" y="877"/>
                  <a:pt x="1646" y="877"/>
                </a:cubicBezTo>
                <a:cubicBezTo>
                  <a:pt x="1390" y="877"/>
                  <a:pt x="1390" y="877"/>
                  <a:pt x="1390" y="877"/>
                </a:cubicBezTo>
                <a:cubicBezTo>
                  <a:pt x="1390" y="804"/>
                  <a:pt x="1390" y="804"/>
                  <a:pt x="1390" y="804"/>
                </a:cubicBezTo>
                <a:cubicBezTo>
                  <a:pt x="1390" y="784"/>
                  <a:pt x="1373" y="768"/>
                  <a:pt x="1353" y="768"/>
                </a:cubicBezTo>
                <a:cubicBezTo>
                  <a:pt x="1134" y="768"/>
                  <a:pt x="1134" y="768"/>
                  <a:pt x="1134" y="768"/>
                </a:cubicBezTo>
                <a:cubicBezTo>
                  <a:pt x="1113" y="768"/>
                  <a:pt x="1097" y="784"/>
                  <a:pt x="1097" y="804"/>
                </a:cubicBezTo>
                <a:cubicBezTo>
                  <a:pt x="1097" y="877"/>
                  <a:pt x="1097" y="877"/>
                  <a:pt x="1097" y="877"/>
                </a:cubicBezTo>
                <a:cubicBezTo>
                  <a:pt x="658" y="877"/>
                  <a:pt x="658" y="877"/>
                  <a:pt x="658" y="877"/>
                </a:cubicBezTo>
                <a:cubicBezTo>
                  <a:pt x="658" y="804"/>
                  <a:pt x="658" y="804"/>
                  <a:pt x="658" y="804"/>
                </a:cubicBezTo>
                <a:cubicBezTo>
                  <a:pt x="658" y="784"/>
                  <a:pt x="642" y="768"/>
                  <a:pt x="622" y="768"/>
                </a:cubicBezTo>
                <a:cubicBezTo>
                  <a:pt x="402" y="768"/>
                  <a:pt x="402" y="768"/>
                  <a:pt x="402" y="768"/>
                </a:cubicBezTo>
                <a:cubicBezTo>
                  <a:pt x="382" y="768"/>
                  <a:pt x="366" y="784"/>
                  <a:pt x="366" y="804"/>
                </a:cubicBezTo>
                <a:cubicBezTo>
                  <a:pt x="366" y="877"/>
                  <a:pt x="366" y="877"/>
                  <a:pt x="366" y="877"/>
                </a:cubicBezTo>
                <a:cubicBezTo>
                  <a:pt x="110" y="877"/>
                  <a:pt x="110" y="877"/>
                  <a:pt x="110" y="877"/>
                </a:cubicBezTo>
                <a:cubicBezTo>
                  <a:pt x="89" y="877"/>
                  <a:pt x="73" y="861"/>
                  <a:pt x="73" y="841"/>
                </a:cubicBezTo>
                <a:close/>
                <a:moveTo>
                  <a:pt x="1316" y="841"/>
                </a:moveTo>
                <a:cubicBezTo>
                  <a:pt x="1316" y="987"/>
                  <a:pt x="1316" y="987"/>
                  <a:pt x="1316" y="987"/>
                </a:cubicBezTo>
                <a:cubicBezTo>
                  <a:pt x="1170" y="987"/>
                  <a:pt x="1170" y="987"/>
                  <a:pt x="1170" y="987"/>
                </a:cubicBezTo>
                <a:cubicBezTo>
                  <a:pt x="1170" y="841"/>
                  <a:pt x="1170" y="841"/>
                  <a:pt x="1170" y="841"/>
                </a:cubicBezTo>
                <a:lnTo>
                  <a:pt x="1316" y="841"/>
                </a:lnTo>
                <a:close/>
                <a:moveTo>
                  <a:pt x="585" y="841"/>
                </a:moveTo>
                <a:cubicBezTo>
                  <a:pt x="585" y="987"/>
                  <a:pt x="585" y="987"/>
                  <a:pt x="585" y="987"/>
                </a:cubicBezTo>
                <a:cubicBezTo>
                  <a:pt x="439" y="987"/>
                  <a:pt x="439" y="987"/>
                  <a:pt x="439" y="987"/>
                </a:cubicBezTo>
                <a:cubicBezTo>
                  <a:pt x="439" y="841"/>
                  <a:pt x="439" y="841"/>
                  <a:pt x="439" y="841"/>
                </a:cubicBezTo>
                <a:lnTo>
                  <a:pt x="585" y="841"/>
                </a:lnTo>
                <a:close/>
                <a:moveTo>
                  <a:pt x="146" y="1655"/>
                </a:moveTo>
                <a:cubicBezTo>
                  <a:pt x="146" y="950"/>
                  <a:pt x="146" y="950"/>
                  <a:pt x="146" y="950"/>
                </a:cubicBezTo>
                <a:cubicBezTo>
                  <a:pt x="366" y="950"/>
                  <a:pt x="366" y="950"/>
                  <a:pt x="366" y="950"/>
                </a:cubicBezTo>
                <a:cubicBezTo>
                  <a:pt x="366" y="1024"/>
                  <a:pt x="366" y="1024"/>
                  <a:pt x="366" y="1024"/>
                </a:cubicBezTo>
                <a:cubicBezTo>
                  <a:pt x="366" y="1044"/>
                  <a:pt x="382" y="1060"/>
                  <a:pt x="402" y="1060"/>
                </a:cubicBezTo>
                <a:cubicBezTo>
                  <a:pt x="622" y="1060"/>
                  <a:pt x="622" y="1060"/>
                  <a:pt x="622" y="1060"/>
                </a:cubicBezTo>
                <a:cubicBezTo>
                  <a:pt x="642" y="1060"/>
                  <a:pt x="658" y="1044"/>
                  <a:pt x="658" y="1024"/>
                </a:cubicBezTo>
                <a:cubicBezTo>
                  <a:pt x="658" y="950"/>
                  <a:pt x="658" y="950"/>
                  <a:pt x="658" y="950"/>
                </a:cubicBezTo>
                <a:cubicBezTo>
                  <a:pt x="1097" y="950"/>
                  <a:pt x="1097" y="950"/>
                  <a:pt x="1097" y="950"/>
                </a:cubicBezTo>
                <a:cubicBezTo>
                  <a:pt x="1097" y="1024"/>
                  <a:pt x="1097" y="1024"/>
                  <a:pt x="1097" y="1024"/>
                </a:cubicBezTo>
                <a:cubicBezTo>
                  <a:pt x="1097" y="1044"/>
                  <a:pt x="1113" y="1060"/>
                  <a:pt x="1134" y="1060"/>
                </a:cubicBezTo>
                <a:cubicBezTo>
                  <a:pt x="1353" y="1060"/>
                  <a:pt x="1353" y="1060"/>
                  <a:pt x="1353" y="1060"/>
                </a:cubicBezTo>
                <a:cubicBezTo>
                  <a:pt x="1373" y="1060"/>
                  <a:pt x="1390" y="1044"/>
                  <a:pt x="1390" y="1024"/>
                </a:cubicBezTo>
                <a:cubicBezTo>
                  <a:pt x="1390" y="950"/>
                  <a:pt x="1390" y="950"/>
                  <a:pt x="1390" y="950"/>
                </a:cubicBezTo>
                <a:cubicBezTo>
                  <a:pt x="1609" y="950"/>
                  <a:pt x="1609" y="950"/>
                  <a:pt x="1609" y="950"/>
                </a:cubicBezTo>
                <a:cubicBezTo>
                  <a:pt x="1609" y="1655"/>
                  <a:pt x="1609" y="1655"/>
                  <a:pt x="1609" y="1655"/>
                </a:cubicBezTo>
                <a:cubicBezTo>
                  <a:pt x="1609" y="1670"/>
                  <a:pt x="1597" y="1682"/>
                  <a:pt x="1582" y="1682"/>
                </a:cubicBezTo>
                <a:cubicBezTo>
                  <a:pt x="173" y="1682"/>
                  <a:pt x="173" y="1682"/>
                  <a:pt x="173" y="1682"/>
                </a:cubicBezTo>
                <a:cubicBezTo>
                  <a:pt x="158" y="1682"/>
                  <a:pt x="146" y="1670"/>
                  <a:pt x="146" y="16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8" name="Freeform 198"/>
          <p:cNvSpPr>
            <a:spLocks noEditPoints="1"/>
          </p:cNvSpPr>
          <p:nvPr/>
        </p:nvSpPr>
        <p:spPr bwMode="auto">
          <a:xfrm>
            <a:off x="19636379" y="1372470"/>
            <a:ext cx="830692" cy="830980"/>
          </a:xfrm>
          <a:custGeom>
            <a:avLst/>
            <a:gdLst>
              <a:gd name="T0" fmla="*/ 162 w 1755"/>
              <a:gd name="T1" fmla="*/ 1031 h 1756"/>
              <a:gd name="T2" fmla="*/ 191 w 1755"/>
              <a:gd name="T3" fmla="*/ 1393 h 1756"/>
              <a:gd name="T4" fmla="*/ 315 w 1755"/>
              <a:gd name="T5" fmla="*/ 1557 h 1756"/>
              <a:gd name="T6" fmla="*/ 475 w 1755"/>
              <a:gd name="T7" fmla="*/ 1494 h 1756"/>
              <a:gd name="T8" fmla="*/ 758 w 1755"/>
              <a:gd name="T9" fmla="*/ 1728 h 1756"/>
              <a:gd name="T10" fmla="*/ 962 w 1755"/>
              <a:gd name="T11" fmla="*/ 1756 h 1756"/>
              <a:gd name="T12" fmla="*/ 1029 w 1755"/>
              <a:gd name="T13" fmla="*/ 1599 h 1756"/>
              <a:gd name="T14" fmla="*/ 1395 w 1755"/>
              <a:gd name="T15" fmla="*/ 1563 h 1756"/>
              <a:gd name="T16" fmla="*/ 1558 w 1755"/>
              <a:gd name="T17" fmla="*/ 1438 h 1756"/>
              <a:gd name="T18" fmla="*/ 1493 w 1755"/>
              <a:gd name="T19" fmla="*/ 1278 h 1756"/>
              <a:gd name="T20" fmla="*/ 1727 w 1755"/>
              <a:gd name="T21" fmla="*/ 998 h 1756"/>
              <a:gd name="T22" fmla="*/ 1755 w 1755"/>
              <a:gd name="T23" fmla="*/ 794 h 1756"/>
              <a:gd name="T24" fmla="*/ 1591 w 1755"/>
              <a:gd name="T25" fmla="*/ 725 h 1756"/>
              <a:gd name="T26" fmla="*/ 1564 w 1755"/>
              <a:gd name="T27" fmla="*/ 363 h 1756"/>
              <a:gd name="T28" fmla="*/ 1440 w 1755"/>
              <a:gd name="T29" fmla="*/ 199 h 1756"/>
              <a:gd name="T30" fmla="*/ 1271 w 1755"/>
              <a:gd name="T31" fmla="*/ 268 h 1756"/>
              <a:gd name="T32" fmla="*/ 997 w 1755"/>
              <a:gd name="T33" fmla="*/ 28 h 1756"/>
              <a:gd name="T34" fmla="*/ 793 w 1755"/>
              <a:gd name="T35" fmla="*/ 0 h 1756"/>
              <a:gd name="T36" fmla="*/ 723 w 1755"/>
              <a:gd name="T37" fmla="*/ 169 h 1756"/>
              <a:gd name="T38" fmla="*/ 360 w 1755"/>
              <a:gd name="T39" fmla="*/ 193 h 1756"/>
              <a:gd name="T40" fmla="*/ 197 w 1755"/>
              <a:gd name="T41" fmla="*/ 318 h 1756"/>
              <a:gd name="T42" fmla="*/ 265 w 1755"/>
              <a:gd name="T43" fmla="*/ 484 h 1756"/>
              <a:gd name="T44" fmla="*/ 28 w 1755"/>
              <a:gd name="T45" fmla="*/ 758 h 1756"/>
              <a:gd name="T46" fmla="*/ 0 w 1755"/>
              <a:gd name="T47" fmla="*/ 962 h 1756"/>
              <a:gd name="T48" fmla="*/ 73 w 1755"/>
              <a:gd name="T49" fmla="*/ 823 h 1756"/>
              <a:gd name="T50" fmla="*/ 231 w 1755"/>
              <a:gd name="T51" fmla="*/ 762 h 1756"/>
              <a:gd name="T52" fmla="*/ 340 w 1755"/>
              <a:gd name="T53" fmla="*/ 466 h 1756"/>
              <a:gd name="T54" fmla="*/ 347 w 1755"/>
              <a:gd name="T55" fmla="*/ 271 h 1756"/>
              <a:gd name="T56" fmla="*/ 505 w 1755"/>
              <a:gd name="T57" fmla="*/ 341 h 1756"/>
              <a:gd name="T58" fmla="*/ 789 w 1755"/>
              <a:gd name="T59" fmla="*/ 209 h 1756"/>
              <a:gd name="T60" fmla="*/ 933 w 1755"/>
              <a:gd name="T61" fmla="*/ 73 h 1756"/>
              <a:gd name="T62" fmla="*/ 995 w 1755"/>
              <a:gd name="T63" fmla="*/ 237 h 1756"/>
              <a:gd name="T64" fmla="*/ 1289 w 1755"/>
              <a:gd name="T65" fmla="*/ 342 h 1756"/>
              <a:gd name="T66" fmla="*/ 1486 w 1755"/>
              <a:gd name="T67" fmla="*/ 349 h 1756"/>
              <a:gd name="T68" fmla="*/ 1416 w 1755"/>
              <a:gd name="T69" fmla="*/ 506 h 1756"/>
              <a:gd name="T70" fmla="*/ 1551 w 1755"/>
              <a:gd name="T71" fmla="*/ 790 h 1756"/>
              <a:gd name="T72" fmla="*/ 1682 w 1755"/>
              <a:gd name="T73" fmla="*/ 933 h 1756"/>
              <a:gd name="T74" fmla="*/ 1526 w 1755"/>
              <a:gd name="T75" fmla="*/ 995 h 1756"/>
              <a:gd name="T76" fmla="*/ 1419 w 1755"/>
              <a:gd name="T77" fmla="*/ 1296 h 1756"/>
              <a:gd name="T78" fmla="*/ 1408 w 1755"/>
              <a:gd name="T79" fmla="*/ 1485 h 1756"/>
              <a:gd name="T80" fmla="*/ 1258 w 1755"/>
              <a:gd name="T81" fmla="*/ 1420 h 1756"/>
              <a:gd name="T82" fmla="*/ 963 w 1755"/>
              <a:gd name="T83" fmla="*/ 1559 h 1756"/>
              <a:gd name="T84" fmla="*/ 822 w 1755"/>
              <a:gd name="T85" fmla="*/ 1683 h 1756"/>
              <a:gd name="T86" fmla="*/ 762 w 1755"/>
              <a:gd name="T87" fmla="*/ 1531 h 1756"/>
              <a:gd name="T88" fmla="*/ 457 w 1755"/>
              <a:gd name="T89" fmla="*/ 1419 h 1756"/>
              <a:gd name="T90" fmla="*/ 269 w 1755"/>
              <a:gd name="T91" fmla="*/ 1407 h 1756"/>
              <a:gd name="T92" fmla="*/ 335 w 1755"/>
              <a:gd name="T93" fmla="*/ 1256 h 1756"/>
              <a:gd name="T94" fmla="*/ 202 w 1755"/>
              <a:gd name="T95" fmla="*/ 965 h 1756"/>
              <a:gd name="T96" fmla="*/ 73 w 1755"/>
              <a:gd name="T97" fmla="*/ 823 h 1756"/>
              <a:gd name="T98" fmla="*/ 1316 w 1755"/>
              <a:gd name="T99" fmla="*/ 884 h 1756"/>
              <a:gd name="T100" fmla="*/ 439 w 1755"/>
              <a:gd name="T101" fmla="*/ 884 h 1756"/>
              <a:gd name="T102" fmla="*/ 877 w 1755"/>
              <a:gd name="T103" fmla="*/ 518 h 1756"/>
              <a:gd name="T104" fmla="*/ 877 w 1755"/>
              <a:gd name="T105" fmla="*/ 1249 h 1756"/>
              <a:gd name="T106" fmla="*/ 877 w 1755"/>
              <a:gd name="T107" fmla="*/ 518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55" h="1756">
                <a:moveTo>
                  <a:pt x="28" y="998"/>
                </a:moveTo>
                <a:cubicBezTo>
                  <a:pt x="162" y="1031"/>
                  <a:pt x="162" y="1031"/>
                  <a:pt x="162" y="1031"/>
                </a:cubicBezTo>
                <a:cubicBezTo>
                  <a:pt x="180" y="1119"/>
                  <a:pt x="213" y="1202"/>
                  <a:pt x="261" y="1278"/>
                </a:cubicBezTo>
                <a:cubicBezTo>
                  <a:pt x="191" y="1393"/>
                  <a:pt x="191" y="1393"/>
                  <a:pt x="191" y="1393"/>
                </a:cubicBezTo>
                <a:cubicBezTo>
                  <a:pt x="183" y="1408"/>
                  <a:pt x="185" y="1426"/>
                  <a:pt x="197" y="1438"/>
                </a:cubicBezTo>
                <a:cubicBezTo>
                  <a:pt x="315" y="1557"/>
                  <a:pt x="315" y="1557"/>
                  <a:pt x="315" y="1557"/>
                </a:cubicBezTo>
                <a:cubicBezTo>
                  <a:pt x="327" y="1569"/>
                  <a:pt x="346" y="1571"/>
                  <a:pt x="360" y="1563"/>
                </a:cubicBezTo>
                <a:cubicBezTo>
                  <a:pt x="475" y="1494"/>
                  <a:pt x="475" y="1494"/>
                  <a:pt x="475" y="1494"/>
                </a:cubicBezTo>
                <a:cubicBezTo>
                  <a:pt x="552" y="1545"/>
                  <a:pt x="636" y="1580"/>
                  <a:pt x="726" y="1599"/>
                </a:cubicBezTo>
                <a:cubicBezTo>
                  <a:pt x="758" y="1728"/>
                  <a:pt x="758" y="1728"/>
                  <a:pt x="758" y="1728"/>
                </a:cubicBezTo>
                <a:cubicBezTo>
                  <a:pt x="762" y="1744"/>
                  <a:pt x="777" y="1756"/>
                  <a:pt x="793" y="1756"/>
                </a:cubicBezTo>
                <a:cubicBezTo>
                  <a:pt x="962" y="1756"/>
                  <a:pt x="962" y="1756"/>
                  <a:pt x="962" y="1756"/>
                </a:cubicBezTo>
                <a:cubicBezTo>
                  <a:pt x="978" y="1756"/>
                  <a:pt x="993" y="1744"/>
                  <a:pt x="997" y="1728"/>
                </a:cubicBezTo>
                <a:cubicBezTo>
                  <a:pt x="1029" y="1599"/>
                  <a:pt x="1029" y="1599"/>
                  <a:pt x="1029" y="1599"/>
                </a:cubicBezTo>
                <a:cubicBezTo>
                  <a:pt x="1119" y="1580"/>
                  <a:pt x="1203" y="1545"/>
                  <a:pt x="1280" y="1494"/>
                </a:cubicBezTo>
                <a:cubicBezTo>
                  <a:pt x="1395" y="1563"/>
                  <a:pt x="1395" y="1563"/>
                  <a:pt x="1395" y="1563"/>
                </a:cubicBezTo>
                <a:cubicBezTo>
                  <a:pt x="1409" y="1571"/>
                  <a:pt x="1428" y="1569"/>
                  <a:pt x="1440" y="1557"/>
                </a:cubicBezTo>
                <a:cubicBezTo>
                  <a:pt x="1558" y="1438"/>
                  <a:pt x="1558" y="1438"/>
                  <a:pt x="1558" y="1438"/>
                </a:cubicBezTo>
                <a:cubicBezTo>
                  <a:pt x="1570" y="1426"/>
                  <a:pt x="1572" y="1408"/>
                  <a:pt x="1564" y="1393"/>
                </a:cubicBezTo>
                <a:cubicBezTo>
                  <a:pt x="1493" y="1278"/>
                  <a:pt x="1493" y="1278"/>
                  <a:pt x="1493" y="1278"/>
                </a:cubicBezTo>
                <a:cubicBezTo>
                  <a:pt x="1542" y="1202"/>
                  <a:pt x="1575" y="1119"/>
                  <a:pt x="1593" y="1031"/>
                </a:cubicBezTo>
                <a:cubicBezTo>
                  <a:pt x="1727" y="998"/>
                  <a:pt x="1727" y="998"/>
                  <a:pt x="1727" y="998"/>
                </a:cubicBezTo>
                <a:cubicBezTo>
                  <a:pt x="1744" y="994"/>
                  <a:pt x="1755" y="979"/>
                  <a:pt x="1755" y="962"/>
                </a:cubicBezTo>
                <a:cubicBezTo>
                  <a:pt x="1755" y="794"/>
                  <a:pt x="1755" y="794"/>
                  <a:pt x="1755" y="794"/>
                </a:cubicBezTo>
                <a:cubicBezTo>
                  <a:pt x="1755" y="777"/>
                  <a:pt x="1744" y="762"/>
                  <a:pt x="1727" y="758"/>
                </a:cubicBezTo>
                <a:cubicBezTo>
                  <a:pt x="1591" y="725"/>
                  <a:pt x="1591" y="725"/>
                  <a:pt x="1591" y="725"/>
                </a:cubicBezTo>
                <a:cubicBezTo>
                  <a:pt x="1572" y="639"/>
                  <a:pt x="1538" y="558"/>
                  <a:pt x="1490" y="484"/>
                </a:cubicBezTo>
                <a:cubicBezTo>
                  <a:pt x="1564" y="363"/>
                  <a:pt x="1564" y="363"/>
                  <a:pt x="1564" y="363"/>
                </a:cubicBezTo>
                <a:cubicBezTo>
                  <a:pt x="1572" y="348"/>
                  <a:pt x="1570" y="330"/>
                  <a:pt x="1558" y="318"/>
                </a:cubicBezTo>
                <a:cubicBezTo>
                  <a:pt x="1440" y="199"/>
                  <a:pt x="1440" y="199"/>
                  <a:pt x="1440" y="199"/>
                </a:cubicBezTo>
                <a:cubicBezTo>
                  <a:pt x="1428" y="187"/>
                  <a:pt x="1409" y="184"/>
                  <a:pt x="1395" y="193"/>
                </a:cubicBezTo>
                <a:cubicBezTo>
                  <a:pt x="1271" y="268"/>
                  <a:pt x="1271" y="268"/>
                  <a:pt x="1271" y="268"/>
                </a:cubicBezTo>
                <a:cubicBezTo>
                  <a:pt x="1198" y="221"/>
                  <a:pt x="1118" y="188"/>
                  <a:pt x="1032" y="169"/>
                </a:cubicBezTo>
                <a:cubicBezTo>
                  <a:pt x="997" y="28"/>
                  <a:pt x="997" y="28"/>
                  <a:pt x="997" y="28"/>
                </a:cubicBezTo>
                <a:cubicBezTo>
                  <a:pt x="993" y="12"/>
                  <a:pt x="978" y="0"/>
                  <a:pt x="962" y="0"/>
                </a:cubicBezTo>
                <a:cubicBezTo>
                  <a:pt x="793" y="0"/>
                  <a:pt x="793" y="0"/>
                  <a:pt x="793" y="0"/>
                </a:cubicBezTo>
                <a:cubicBezTo>
                  <a:pt x="777" y="0"/>
                  <a:pt x="762" y="12"/>
                  <a:pt x="758" y="28"/>
                </a:cubicBezTo>
                <a:cubicBezTo>
                  <a:pt x="723" y="169"/>
                  <a:pt x="723" y="169"/>
                  <a:pt x="723" y="169"/>
                </a:cubicBezTo>
                <a:cubicBezTo>
                  <a:pt x="637" y="188"/>
                  <a:pt x="557" y="221"/>
                  <a:pt x="484" y="268"/>
                </a:cubicBezTo>
                <a:cubicBezTo>
                  <a:pt x="360" y="193"/>
                  <a:pt x="360" y="193"/>
                  <a:pt x="360" y="193"/>
                </a:cubicBezTo>
                <a:cubicBezTo>
                  <a:pt x="346" y="184"/>
                  <a:pt x="327" y="187"/>
                  <a:pt x="315" y="199"/>
                </a:cubicBezTo>
                <a:cubicBezTo>
                  <a:pt x="197" y="318"/>
                  <a:pt x="197" y="318"/>
                  <a:pt x="197" y="318"/>
                </a:cubicBezTo>
                <a:cubicBezTo>
                  <a:pt x="185" y="330"/>
                  <a:pt x="183" y="348"/>
                  <a:pt x="191" y="363"/>
                </a:cubicBezTo>
                <a:cubicBezTo>
                  <a:pt x="265" y="484"/>
                  <a:pt x="265" y="484"/>
                  <a:pt x="265" y="484"/>
                </a:cubicBezTo>
                <a:cubicBezTo>
                  <a:pt x="217" y="558"/>
                  <a:pt x="183" y="639"/>
                  <a:pt x="164" y="725"/>
                </a:cubicBezTo>
                <a:cubicBezTo>
                  <a:pt x="28" y="758"/>
                  <a:pt x="28" y="758"/>
                  <a:pt x="28" y="758"/>
                </a:cubicBezTo>
                <a:cubicBezTo>
                  <a:pt x="11" y="762"/>
                  <a:pt x="0" y="777"/>
                  <a:pt x="0" y="794"/>
                </a:cubicBezTo>
                <a:cubicBezTo>
                  <a:pt x="0" y="962"/>
                  <a:pt x="0" y="962"/>
                  <a:pt x="0" y="962"/>
                </a:cubicBezTo>
                <a:cubicBezTo>
                  <a:pt x="0" y="979"/>
                  <a:pt x="11" y="994"/>
                  <a:pt x="28" y="998"/>
                </a:cubicBezTo>
                <a:close/>
                <a:moveTo>
                  <a:pt x="73" y="823"/>
                </a:moveTo>
                <a:cubicBezTo>
                  <a:pt x="204" y="790"/>
                  <a:pt x="204" y="790"/>
                  <a:pt x="204" y="790"/>
                </a:cubicBezTo>
                <a:cubicBezTo>
                  <a:pt x="218" y="787"/>
                  <a:pt x="228" y="776"/>
                  <a:pt x="231" y="762"/>
                </a:cubicBezTo>
                <a:cubicBezTo>
                  <a:pt x="248" y="669"/>
                  <a:pt x="284" y="583"/>
                  <a:pt x="339" y="506"/>
                </a:cubicBezTo>
                <a:cubicBezTo>
                  <a:pt x="347" y="495"/>
                  <a:pt x="347" y="479"/>
                  <a:pt x="340" y="466"/>
                </a:cubicBezTo>
                <a:cubicBezTo>
                  <a:pt x="269" y="349"/>
                  <a:pt x="269" y="349"/>
                  <a:pt x="269" y="349"/>
                </a:cubicBezTo>
                <a:cubicBezTo>
                  <a:pt x="347" y="271"/>
                  <a:pt x="347" y="271"/>
                  <a:pt x="347" y="271"/>
                </a:cubicBezTo>
                <a:cubicBezTo>
                  <a:pt x="466" y="342"/>
                  <a:pt x="466" y="342"/>
                  <a:pt x="466" y="342"/>
                </a:cubicBezTo>
                <a:cubicBezTo>
                  <a:pt x="478" y="350"/>
                  <a:pt x="493" y="349"/>
                  <a:pt x="505" y="341"/>
                </a:cubicBezTo>
                <a:cubicBezTo>
                  <a:pt x="582" y="288"/>
                  <a:pt x="667" y="253"/>
                  <a:pt x="760" y="237"/>
                </a:cubicBezTo>
                <a:cubicBezTo>
                  <a:pt x="774" y="234"/>
                  <a:pt x="785" y="223"/>
                  <a:pt x="789" y="209"/>
                </a:cubicBezTo>
                <a:cubicBezTo>
                  <a:pt x="822" y="73"/>
                  <a:pt x="822" y="73"/>
                  <a:pt x="822" y="73"/>
                </a:cubicBezTo>
                <a:cubicBezTo>
                  <a:pt x="933" y="73"/>
                  <a:pt x="933" y="73"/>
                  <a:pt x="933" y="73"/>
                </a:cubicBezTo>
                <a:cubicBezTo>
                  <a:pt x="966" y="209"/>
                  <a:pt x="966" y="209"/>
                  <a:pt x="966" y="209"/>
                </a:cubicBezTo>
                <a:cubicBezTo>
                  <a:pt x="970" y="223"/>
                  <a:pt x="981" y="234"/>
                  <a:pt x="995" y="237"/>
                </a:cubicBezTo>
                <a:cubicBezTo>
                  <a:pt x="1088" y="253"/>
                  <a:pt x="1173" y="288"/>
                  <a:pt x="1250" y="341"/>
                </a:cubicBezTo>
                <a:cubicBezTo>
                  <a:pt x="1262" y="349"/>
                  <a:pt x="1277" y="350"/>
                  <a:pt x="1289" y="342"/>
                </a:cubicBezTo>
                <a:cubicBezTo>
                  <a:pt x="1408" y="271"/>
                  <a:pt x="1408" y="271"/>
                  <a:pt x="1408" y="271"/>
                </a:cubicBezTo>
                <a:cubicBezTo>
                  <a:pt x="1486" y="349"/>
                  <a:pt x="1486" y="349"/>
                  <a:pt x="1486" y="349"/>
                </a:cubicBezTo>
                <a:cubicBezTo>
                  <a:pt x="1415" y="466"/>
                  <a:pt x="1415" y="466"/>
                  <a:pt x="1415" y="466"/>
                </a:cubicBezTo>
                <a:cubicBezTo>
                  <a:pt x="1408" y="479"/>
                  <a:pt x="1408" y="495"/>
                  <a:pt x="1416" y="506"/>
                </a:cubicBezTo>
                <a:cubicBezTo>
                  <a:pt x="1470" y="583"/>
                  <a:pt x="1507" y="669"/>
                  <a:pt x="1524" y="762"/>
                </a:cubicBezTo>
                <a:cubicBezTo>
                  <a:pt x="1527" y="776"/>
                  <a:pt x="1537" y="787"/>
                  <a:pt x="1551" y="790"/>
                </a:cubicBezTo>
                <a:cubicBezTo>
                  <a:pt x="1682" y="823"/>
                  <a:pt x="1682" y="823"/>
                  <a:pt x="1682" y="823"/>
                </a:cubicBezTo>
                <a:cubicBezTo>
                  <a:pt x="1682" y="933"/>
                  <a:pt x="1682" y="933"/>
                  <a:pt x="1682" y="933"/>
                </a:cubicBezTo>
                <a:cubicBezTo>
                  <a:pt x="1553" y="965"/>
                  <a:pt x="1553" y="965"/>
                  <a:pt x="1553" y="965"/>
                </a:cubicBezTo>
                <a:cubicBezTo>
                  <a:pt x="1539" y="969"/>
                  <a:pt x="1528" y="980"/>
                  <a:pt x="1526" y="995"/>
                </a:cubicBezTo>
                <a:cubicBezTo>
                  <a:pt x="1510" y="1090"/>
                  <a:pt x="1474" y="1178"/>
                  <a:pt x="1420" y="1256"/>
                </a:cubicBezTo>
                <a:cubicBezTo>
                  <a:pt x="1412" y="1268"/>
                  <a:pt x="1411" y="1284"/>
                  <a:pt x="1419" y="1296"/>
                </a:cubicBezTo>
                <a:cubicBezTo>
                  <a:pt x="1486" y="1407"/>
                  <a:pt x="1486" y="1407"/>
                  <a:pt x="1486" y="1407"/>
                </a:cubicBezTo>
                <a:cubicBezTo>
                  <a:pt x="1408" y="1485"/>
                  <a:pt x="1408" y="1485"/>
                  <a:pt x="1408" y="1485"/>
                </a:cubicBezTo>
                <a:cubicBezTo>
                  <a:pt x="1298" y="1419"/>
                  <a:pt x="1298" y="1419"/>
                  <a:pt x="1298" y="1419"/>
                </a:cubicBezTo>
                <a:cubicBezTo>
                  <a:pt x="1285" y="1411"/>
                  <a:pt x="1270" y="1412"/>
                  <a:pt x="1258" y="1420"/>
                </a:cubicBezTo>
                <a:cubicBezTo>
                  <a:pt x="1178" y="1477"/>
                  <a:pt x="1089" y="1514"/>
                  <a:pt x="993" y="1531"/>
                </a:cubicBezTo>
                <a:cubicBezTo>
                  <a:pt x="978" y="1534"/>
                  <a:pt x="967" y="1544"/>
                  <a:pt x="963" y="1559"/>
                </a:cubicBezTo>
                <a:cubicBezTo>
                  <a:pt x="933" y="1683"/>
                  <a:pt x="933" y="1683"/>
                  <a:pt x="933" y="1683"/>
                </a:cubicBezTo>
                <a:cubicBezTo>
                  <a:pt x="822" y="1683"/>
                  <a:pt x="822" y="1683"/>
                  <a:pt x="822" y="1683"/>
                </a:cubicBezTo>
                <a:cubicBezTo>
                  <a:pt x="792" y="1559"/>
                  <a:pt x="792" y="1559"/>
                  <a:pt x="792" y="1559"/>
                </a:cubicBezTo>
                <a:cubicBezTo>
                  <a:pt x="788" y="1544"/>
                  <a:pt x="777" y="1534"/>
                  <a:pt x="762" y="1531"/>
                </a:cubicBezTo>
                <a:cubicBezTo>
                  <a:pt x="666" y="1514"/>
                  <a:pt x="577" y="1477"/>
                  <a:pt x="497" y="1420"/>
                </a:cubicBezTo>
                <a:cubicBezTo>
                  <a:pt x="485" y="1412"/>
                  <a:pt x="470" y="1411"/>
                  <a:pt x="457" y="1419"/>
                </a:cubicBezTo>
                <a:cubicBezTo>
                  <a:pt x="347" y="1485"/>
                  <a:pt x="347" y="1485"/>
                  <a:pt x="347" y="1485"/>
                </a:cubicBezTo>
                <a:cubicBezTo>
                  <a:pt x="269" y="1407"/>
                  <a:pt x="269" y="1407"/>
                  <a:pt x="269" y="1407"/>
                </a:cubicBezTo>
                <a:cubicBezTo>
                  <a:pt x="336" y="1296"/>
                  <a:pt x="336" y="1296"/>
                  <a:pt x="336" y="1296"/>
                </a:cubicBezTo>
                <a:cubicBezTo>
                  <a:pt x="344" y="1284"/>
                  <a:pt x="343" y="1268"/>
                  <a:pt x="335" y="1256"/>
                </a:cubicBezTo>
                <a:cubicBezTo>
                  <a:pt x="281" y="1178"/>
                  <a:pt x="245" y="1090"/>
                  <a:pt x="229" y="995"/>
                </a:cubicBezTo>
                <a:cubicBezTo>
                  <a:pt x="227" y="980"/>
                  <a:pt x="216" y="969"/>
                  <a:pt x="202" y="965"/>
                </a:cubicBezTo>
                <a:cubicBezTo>
                  <a:pt x="73" y="933"/>
                  <a:pt x="73" y="933"/>
                  <a:pt x="73" y="933"/>
                </a:cubicBezTo>
                <a:lnTo>
                  <a:pt x="73" y="823"/>
                </a:lnTo>
                <a:close/>
                <a:moveTo>
                  <a:pt x="877" y="1323"/>
                </a:moveTo>
                <a:cubicBezTo>
                  <a:pt x="1119" y="1323"/>
                  <a:pt x="1316" y="1126"/>
                  <a:pt x="1316" y="884"/>
                </a:cubicBezTo>
                <a:cubicBezTo>
                  <a:pt x="1316" y="642"/>
                  <a:pt x="1119" y="445"/>
                  <a:pt x="877" y="445"/>
                </a:cubicBezTo>
                <a:cubicBezTo>
                  <a:pt x="635" y="445"/>
                  <a:pt x="439" y="642"/>
                  <a:pt x="439" y="884"/>
                </a:cubicBezTo>
                <a:cubicBezTo>
                  <a:pt x="439" y="1126"/>
                  <a:pt x="635" y="1323"/>
                  <a:pt x="877" y="1323"/>
                </a:cubicBezTo>
                <a:close/>
                <a:moveTo>
                  <a:pt x="877" y="518"/>
                </a:moveTo>
                <a:cubicBezTo>
                  <a:pt x="1079" y="518"/>
                  <a:pt x="1243" y="682"/>
                  <a:pt x="1243" y="884"/>
                </a:cubicBezTo>
                <a:cubicBezTo>
                  <a:pt x="1243" y="1085"/>
                  <a:pt x="1079" y="1249"/>
                  <a:pt x="877" y="1249"/>
                </a:cubicBezTo>
                <a:cubicBezTo>
                  <a:pt x="676" y="1249"/>
                  <a:pt x="512" y="1085"/>
                  <a:pt x="512" y="884"/>
                </a:cubicBezTo>
                <a:cubicBezTo>
                  <a:pt x="512" y="682"/>
                  <a:pt x="676" y="518"/>
                  <a:pt x="877" y="5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5" name="Freeform 175"/>
          <p:cNvSpPr>
            <a:spLocks noEditPoints="1"/>
          </p:cNvSpPr>
          <p:nvPr/>
        </p:nvSpPr>
        <p:spPr bwMode="auto">
          <a:xfrm>
            <a:off x="10716607" y="1373484"/>
            <a:ext cx="760260" cy="828952"/>
          </a:xfrm>
          <a:custGeom>
            <a:avLst/>
            <a:gdLst>
              <a:gd name="T0" fmla="*/ 584 w 1606"/>
              <a:gd name="T1" fmla="*/ 985 h 1752"/>
              <a:gd name="T2" fmla="*/ 693 w 1606"/>
              <a:gd name="T3" fmla="*/ 876 h 1752"/>
              <a:gd name="T4" fmla="*/ 985 w 1606"/>
              <a:gd name="T5" fmla="*/ 949 h 1752"/>
              <a:gd name="T6" fmla="*/ 1022 w 1606"/>
              <a:gd name="T7" fmla="*/ 1679 h 1752"/>
              <a:gd name="T8" fmla="*/ 1533 w 1606"/>
              <a:gd name="T9" fmla="*/ 1752 h 1752"/>
              <a:gd name="T10" fmla="*/ 1606 w 1606"/>
              <a:gd name="T11" fmla="*/ 905 h 1752"/>
              <a:gd name="T12" fmla="*/ 1533 w 1606"/>
              <a:gd name="T13" fmla="*/ 664 h 1752"/>
              <a:gd name="T14" fmla="*/ 1423 w 1606"/>
              <a:gd name="T15" fmla="*/ 219 h 1752"/>
              <a:gd name="T16" fmla="*/ 1387 w 1606"/>
              <a:gd name="T17" fmla="*/ 73 h 1752"/>
              <a:gd name="T18" fmla="*/ 985 w 1606"/>
              <a:gd name="T19" fmla="*/ 0 h 1752"/>
              <a:gd name="T20" fmla="*/ 912 w 1606"/>
              <a:gd name="T21" fmla="*/ 292 h 1752"/>
              <a:gd name="T22" fmla="*/ 693 w 1606"/>
              <a:gd name="T23" fmla="*/ 73 h 1752"/>
              <a:gd name="T24" fmla="*/ 292 w 1606"/>
              <a:gd name="T25" fmla="*/ 0 h 1752"/>
              <a:gd name="T26" fmla="*/ 219 w 1606"/>
              <a:gd name="T27" fmla="*/ 219 h 1752"/>
              <a:gd name="T28" fmla="*/ 73 w 1606"/>
              <a:gd name="T29" fmla="*/ 328 h 1752"/>
              <a:gd name="T30" fmla="*/ 42 w 1606"/>
              <a:gd name="T31" fmla="*/ 764 h 1752"/>
              <a:gd name="T32" fmla="*/ 0 w 1606"/>
              <a:gd name="T33" fmla="*/ 1679 h 1752"/>
              <a:gd name="T34" fmla="*/ 511 w 1606"/>
              <a:gd name="T35" fmla="*/ 1752 h 1752"/>
              <a:gd name="T36" fmla="*/ 1532 w 1606"/>
              <a:gd name="T37" fmla="*/ 1679 h 1752"/>
              <a:gd name="T38" fmla="*/ 1095 w 1606"/>
              <a:gd name="T39" fmla="*/ 1569 h 1752"/>
              <a:gd name="T40" fmla="*/ 1532 w 1606"/>
              <a:gd name="T41" fmla="*/ 1679 h 1752"/>
              <a:gd name="T42" fmla="*/ 1314 w 1606"/>
              <a:gd name="T43" fmla="*/ 73 h 1752"/>
              <a:gd name="T44" fmla="*/ 985 w 1606"/>
              <a:gd name="T45" fmla="*/ 219 h 1752"/>
              <a:gd name="T46" fmla="*/ 985 w 1606"/>
              <a:gd name="T47" fmla="*/ 292 h 1752"/>
              <a:gd name="T48" fmla="*/ 1460 w 1606"/>
              <a:gd name="T49" fmla="*/ 328 h 1752"/>
              <a:gd name="T50" fmla="*/ 1502 w 1606"/>
              <a:gd name="T51" fmla="*/ 805 h 1752"/>
              <a:gd name="T52" fmla="*/ 1533 w 1606"/>
              <a:gd name="T53" fmla="*/ 1496 h 1752"/>
              <a:gd name="T54" fmla="*/ 1095 w 1606"/>
              <a:gd name="T55" fmla="*/ 985 h 1752"/>
              <a:gd name="T56" fmla="*/ 985 w 1606"/>
              <a:gd name="T57" fmla="*/ 292 h 1752"/>
              <a:gd name="T58" fmla="*/ 912 w 1606"/>
              <a:gd name="T59" fmla="*/ 365 h 1752"/>
              <a:gd name="T60" fmla="*/ 693 w 1606"/>
              <a:gd name="T61" fmla="*/ 803 h 1752"/>
              <a:gd name="T62" fmla="*/ 292 w 1606"/>
              <a:gd name="T63" fmla="*/ 73 h 1752"/>
              <a:gd name="T64" fmla="*/ 620 w 1606"/>
              <a:gd name="T65" fmla="*/ 219 h 1752"/>
              <a:gd name="T66" fmla="*/ 292 w 1606"/>
              <a:gd name="T67" fmla="*/ 73 h 1752"/>
              <a:gd name="T68" fmla="*/ 103 w 1606"/>
              <a:gd name="T69" fmla="*/ 805 h 1752"/>
              <a:gd name="T70" fmla="*/ 146 w 1606"/>
              <a:gd name="T71" fmla="*/ 328 h 1752"/>
              <a:gd name="T72" fmla="*/ 620 w 1606"/>
              <a:gd name="T73" fmla="*/ 292 h 1752"/>
              <a:gd name="T74" fmla="*/ 510 w 1606"/>
              <a:gd name="T75" fmla="*/ 985 h 1752"/>
              <a:gd name="T76" fmla="*/ 73 w 1606"/>
              <a:gd name="T77" fmla="*/ 1496 h 1752"/>
              <a:gd name="T78" fmla="*/ 73 w 1606"/>
              <a:gd name="T79" fmla="*/ 1679 h 1752"/>
              <a:gd name="T80" fmla="*/ 511 w 1606"/>
              <a:gd name="T81" fmla="*/ 1569 h 1752"/>
              <a:gd name="T82" fmla="*/ 73 w 1606"/>
              <a:gd name="T83" fmla="*/ 1679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06" h="1752">
                <a:moveTo>
                  <a:pt x="584" y="1679"/>
                </a:moveTo>
                <a:cubicBezTo>
                  <a:pt x="584" y="985"/>
                  <a:pt x="584" y="985"/>
                  <a:pt x="584" y="985"/>
                </a:cubicBezTo>
                <a:cubicBezTo>
                  <a:pt x="584" y="965"/>
                  <a:pt x="600" y="949"/>
                  <a:pt x="620" y="949"/>
                </a:cubicBezTo>
                <a:cubicBezTo>
                  <a:pt x="660" y="949"/>
                  <a:pt x="693" y="916"/>
                  <a:pt x="693" y="876"/>
                </a:cubicBezTo>
                <a:cubicBezTo>
                  <a:pt x="912" y="876"/>
                  <a:pt x="912" y="876"/>
                  <a:pt x="912" y="876"/>
                </a:cubicBezTo>
                <a:cubicBezTo>
                  <a:pt x="912" y="916"/>
                  <a:pt x="945" y="949"/>
                  <a:pt x="985" y="949"/>
                </a:cubicBezTo>
                <a:cubicBezTo>
                  <a:pt x="1005" y="949"/>
                  <a:pt x="1022" y="965"/>
                  <a:pt x="1022" y="985"/>
                </a:cubicBezTo>
                <a:cubicBezTo>
                  <a:pt x="1022" y="1679"/>
                  <a:pt x="1022" y="1679"/>
                  <a:pt x="1022" y="1679"/>
                </a:cubicBezTo>
                <a:cubicBezTo>
                  <a:pt x="1022" y="1719"/>
                  <a:pt x="1054" y="1752"/>
                  <a:pt x="1095" y="1752"/>
                </a:cubicBezTo>
                <a:cubicBezTo>
                  <a:pt x="1533" y="1752"/>
                  <a:pt x="1533" y="1752"/>
                  <a:pt x="1533" y="1752"/>
                </a:cubicBezTo>
                <a:cubicBezTo>
                  <a:pt x="1573" y="1752"/>
                  <a:pt x="1606" y="1719"/>
                  <a:pt x="1606" y="1679"/>
                </a:cubicBezTo>
                <a:cubicBezTo>
                  <a:pt x="1606" y="905"/>
                  <a:pt x="1606" y="905"/>
                  <a:pt x="1606" y="905"/>
                </a:cubicBezTo>
                <a:cubicBezTo>
                  <a:pt x="1606" y="855"/>
                  <a:pt x="1591" y="806"/>
                  <a:pt x="1563" y="764"/>
                </a:cubicBezTo>
                <a:cubicBezTo>
                  <a:pt x="1543" y="734"/>
                  <a:pt x="1533" y="700"/>
                  <a:pt x="1533" y="664"/>
                </a:cubicBezTo>
                <a:cubicBezTo>
                  <a:pt x="1533" y="328"/>
                  <a:pt x="1533" y="328"/>
                  <a:pt x="1533" y="328"/>
                </a:cubicBezTo>
                <a:cubicBezTo>
                  <a:pt x="1533" y="268"/>
                  <a:pt x="1483" y="219"/>
                  <a:pt x="1423" y="219"/>
                </a:cubicBezTo>
                <a:cubicBezTo>
                  <a:pt x="1387" y="219"/>
                  <a:pt x="1387" y="219"/>
                  <a:pt x="1387" y="219"/>
                </a:cubicBezTo>
                <a:cubicBezTo>
                  <a:pt x="1387" y="73"/>
                  <a:pt x="1387" y="73"/>
                  <a:pt x="1387" y="73"/>
                </a:cubicBezTo>
                <a:cubicBezTo>
                  <a:pt x="1387" y="33"/>
                  <a:pt x="1354" y="0"/>
                  <a:pt x="1314" y="0"/>
                </a:cubicBezTo>
                <a:cubicBezTo>
                  <a:pt x="985" y="0"/>
                  <a:pt x="985" y="0"/>
                  <a:pt x="985" y="0"/>
                </a:cubicBezTo>
                <a:cubicBezTo>
                  <a:pt x="945" y="0"/>
                  <a:pt x="912" y="33"/>
                  <a:pt x="912" y="73"/>
                </a:cubicBezTo>
                <a:cubicBezTo>
                  <a:pt x="912" y="292"/>
                  <a:pt x="912" y="292"/>
                  <a:pt x="912" y="292"/>
                </a:cubicBezTo>
                <a:cubicBezTo>
                  <a:pt x="693" y="292"/>
                  <a:pt x="693" y="292"/>
                  <a:pt x="693" y="292"/>
                </a:cubicBezTo>
                <a:cubicBezTo>
                  <a:pt x="693" y="73"/>
                  <a:pt x="693" y="73"/>
                  <a:pt x="693" y="73"/>
                </a:cubicBezTo>
                <a:cubicBezTo>
                  <a:pt x="693" y="33"/>
                  <a:pt x="660" y="0"/>
                  <a:pt x="620" y="0"/>
                </a:cubicBezTo>
                <a:cubicBezTo>
                  <a:pt x="292" y="0"/>
                  <a:pt x="292" y="0"/>
                  <a:pt x="292" y="0"/>
                </a:cubicBezTo>
                <a:cubicBezTo>
                  <a:pt x="251" y="0"/>
                  <a:pt x="219" y="33"/>
                  <a:pt x="219" y="73"/>
                </a:cubicBezTo>
                <a:cubicBezTo>
                  <a:pt x="219" y="219"/>
                  <a:pt x="219" y="219"/>
                  <a:pt x="219" y="219"/>
                </a:cubicBezTo>
                <a:cubicBezTo>
                  <a:pt x="182" y="219"/>
                  <a:pt x="182" y="219"/>
                  <a:pt x="182" y="219"/>
                </a:cubicBezTo>
                <a:cubicBezTo>
                  <a:pt x="122" y="219"/>
                  <a:pt x="73" y="268"/>
                  <a:pt x="73" y="328"/>
                </a:cubicBezTo>
                <a:cubicBezTo>
                  <a:pt x="73" y="664"/>
                  <a:pt x="73" y="664"/>
                  <a:pt x="73" y="664"/>
                </a:cubicBezTo>
                <a:cubicBezTo>
                  <a:pt x="73" y="700"/>
                  <a:pt x="62" y="734"/>
                  <a:pt x="42" y="764"/>
                </a:cubicBezTo>
                <a:cubicBezTo>
                  <a:pt x="14" y="806"/>
                  <a:pt x="0" y="855"/>
                  <a:pt x="0" y="905"/>
                </a:cubicBezTo>
                <a:cubicBezTo>
                  <a:pt x="0" y="1679"/>
                  <a:pt x="0" y="1679"/>
                  <a:pt x="0" y="1679"/>
                </a:cubicBezTo>
                <a:cubicBezTo>
                  <a:pt x="0" y="1719"/>
                  <a:pt x="32" y="1752"/>
                  <a:pt x="73" y="1752"/>
                </a:cubicBezTo>
                <a:cubicBezTo>
                  <a:pt x="511" y="1752"/>
                  <a:pt x="511" y="1752"/>
                  <a:pt x="511" y="1752"/>
                </a:cubicBezTo>
                <a:cubicBezTo>
                  <a:pt x="551" y="1752"/>
                  <a:pt x="584" y="1719"/>
                  <a:pt x="584" y="1679"/>
                </a:cubicBezTo>
                <a:close/>
                <a:moveTo>
                  <a:pt x="1532" y="1679"/>
                </a:moveTo>
                <a:cubicBezTo>
                  <a:pt x="1095" y="1679"/>
                  <a:pt x="1095" y="1679"/>
                  <a:pt x="1095" y="1679"/>
                </a:cubicBezTo>
                <a:cubicBezTo>
                  <a:pt x="1095" y="1569"/>
                  <a:pt x="1095" y="1569"/>
                  <a:pt x="1095" y="1569"/>
                </a:cubicBezTo>
                <a:cubicBezTo>
                  <a:pt x="1533" y="1569"/>
                  <a:pt x="1533" y="1569"/>
                  <a:pt x="1533" y="1569"/>
                </a:cubicBezTo>
                <a:lnTo>
                  <a:pt x="1532" y="1679"/>
                </a:lnTo>
                <a:close/>
                <a:moveTo>
                  <a:pt x="985" y="73"/>
                </a:moveTo>
                <a:cubicBezTo>
                  <a:pt x="1314" y="73"/>
                  <a:pt x="1314" y="73"/>
                  <a:pt x="1314" y="73"/>
                </a:cubicBezTo>
                <a:cubicBezTo>
                  <a:pt x="1314" y="219"/>
                  <a:pt x="1314" y="219"/>
                  <a:pt x="1314" y="219"/>
                </a:cubicBezTo>
                <a:cubicBezTo>
                  <a:pt x="985" y="219"/>
                  <a:pt x="985" y="219"/>
                  <a:pt x="985" y="219"/>
                </a:cubicBezTo>
                <a:lnTo>
                  <a:pt x="985" y="73"/>
                </a:lnTo>
                <a:close/>
                <a:moveTo>
                  <a:pt x="985" y="292"/>
                </a:moveTo>
                <a:cubicBezTo>
                  <a:pt x="1423" y="292"/>
                  <a:pt x="1423" y="292"/>
                  <a:pt x="1423" y="292"/>
                </a:cubicBezTo>
                <a:cubicBezTo>
                  <a:pt x="1443" y="292"/>
                  <a:pt x="1460" y="308"/>
                  <a:pt x="1460" y="328"/>
                </a:cubicBezTo>
                <a:cubicBezTo>
                  <a:pt x="1460" y="664"/>
                  <a:pt x="1460" y="664"/>
                  <a:pt x="1460" y="664"/>
                </a:cubicBezTo>
                <a:cubicBezTo>
                  <a:pt x="1460" y="714"/>
                  <a:pt x="1474" y="763"/>
                  <a:pt x="1502" y="805"/>
                </a:cubicBezTo>
                <a:cubicBezTo>
                  <a:pt x="1522" y="835"/>
                  <a:pt x="1533" y="869"/>
                  <a:pt x="1533" y="905"/>
                </a:cubicBezTo>
                <a:cubicBezTo>
                  <a:pt x="1533" y="1496"/>
                  <a:pt x="1533" y="1496"/>
                  <a:pt x="1533" y="1496"/>
                </a:cubicBezTo>
                <a:cubicBezTo>
                  <a:pt x="1095" y="1496"/>
                  <a:pt x="1095" y="1496"/>
                  <a:pt x="1095" y="1496"/>
                </a:cubicBezTo>
                <a:cubicBezTo>
                  <a:pt x="1095" y="985"/>
                  <a:pt x="1095" y="985"/>
                  <a:pt x="1095" y="985"/>
                </a:cubicBezTo>
                <a:cubicBezTo>
                  <a:pt x="1095" y="925"/>
                  <a:pt x="1045" y="876"/>
                  <a:pt x="985" y="876"/>
                </a:cubicBezTo>
                <a:lnTo>
                  <a:pt x="985" y="292"/>
                </a:lnTo>
                <a:close/>
                <a:moveTo>
                  <a:pt x="693" y="365"/>
                </a:moveTo>
                <a:cubicBezTo>
                  <a:pt x="912" y="365"/>
                  <a:pt x="912" y="365"/>
                  <a:pt x="912" y="365"/>
                </a:cubicBezTo>
                <a:cubicBezTo>
                  <a:pt x="912" y="803"/>
                  <a:pt x="912" y="803"/>
                  <a:pt x="912" y="803"/>
                </a:cubicBezTo>
                <a:cubicBezTo>
                  <a:pt x="693" y="803"/>
                  <a:pt x="693" y="803"/>
                  <a:pt x="693" y="803"/>
                </a:cubicBezTo>
                <a:lnTo>
                  <a:pt x="693" y="365"/>
                </a:lnTo>
                <a:close/>
                <a:moveTo>
                  <a:pt x="292" y="73"/>
                </a:moveTo>
                <a:cubicBezTo>
                  <a:pt x="620" y="73"/>
                  <a:pt x="620" y="73"/>
                  <a:pt x="620" y="73"/>
                </a:cubicBezTo>
                <a:cubicBezTo>
                  <a:pt x="620" y="219"/>
                  <a:pt x="620" y="219"/>
                  <a:pt x="620" y="219"/>
                </a:cubicBezTo>
                <a:cubicBezTo>
                  <a:pt x="292" y="219"/>
                  <a:pt x="292" y="219"/>
                  <a:pt x="292" y="219"/>
                </a:cubicBezTo>
                <a:lnTo>
                  <a:pt x="292" y="73"/>
                </a:lnTo>
                <a:close/>
                <a:moveTo>
                  <a:pt x="73" y="905"/>
                </a:moveTo>
                <a:cubicBezTo>
                  <a:pt x="73" y="869"/>
                  <a:pt x="83" y="835"/>
                  <a:pt x="103" y="805"/>
                </a:cubicBezTo>
                <a:cubicBezTo>
                  <a:pt x="131" y="763"/>
                  <a:pt x="146" y="714"/>
                  <a:pt x="146" y="664"/>
                </a:cubicBezTo>
                <a:cubicBezTo>
                  <a:pt x="146" y="328"/>
                  <a:pt x="146" y="328"/>
                  <a:pt x="146" y="328"/>
                </a:cubicBezTo>
                <a:cubicBezTo>
                  <a:pt x="146" y="308"/>
                  <a:pt x="162" y="292"/>
                  <a:pt x="182" y="292"/>
                </a:cubicBezTo>
                <a:cubicBezTo>
                  <a:pt x="620" y="292"/>
                  <a:pt x="620" y="292"/>
                  <a:pt x="620" y="292"/>
                </a:cubicBezTo>
                <a:cubicBezTo>
                  <a:pt x="620" y="876"/>
                  <a:pt x="620" y="876"/>
                  <a:pt x="620" y="876"/>
                </a:cubicBezTo>
                <a:cubicBezTo>
                  <a:pt x="560" y="876"/>
                  <a:pt x="510" y="925"/>
                  <a:pt x="510" y="985"/>
                </a:cubicBezTo>
                <a:cubicBezTo>
                  <a:pt x="511" y="1496"/>
                  <a:pt x="511" y="1496"/>
                  <a:pt x="511" y="1496"/>
                </a:cubicBezTo>
                <a:cubicBezTo>
                  <a:pt x="73" y="1496"/>
                  <a:pt x="73" y="1496"/>
                  <a:pt x="73" y="1496"/>
                </a:cubicBezTo>
                <a:lnTo>
                  <a:pt x="73" y="905"/>
                </a:lnTo>
                <a:close/>
                <a:moveTo>
                  <a:pt x="73" y="1679"/>
                </a:moveTo>
                <a:cubicBezTo>
                  <a:pt x="73" y="1569"/>
                  <a:pt x="73" y="1569"/>
                  <a:pt x="73" y="1569"/>
                </a:cubicBezTo>
                <a:cubicBezTo>
                  <a:pt x="511" y="1569"/>
                  <a:pt x="511" y="1569"/>
                  <a:pt x="511" y="1569"/>
                </a:cubicBezTo>
                <a:cubicBezTo>
                  <a:pt x="510" y="1679"/>
                  <a:pt x="510" y="1679"/>
                  <a:pt x="510" y="1679"/>
                </a:cubicBezTo>
                <a:lnTo>
                  <a:pt x="73" y="16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2" name="Freeform 222"/>
          <p:cNvSpPr>
            <a:spLocks noEditPoints="1"/>
          </p:cNvSpPr>
          <p:nvPr/>
        </p:nvSpPr>
        <p:spPr bwMode="auto">
          <a:xfrm>
            <a:off x="15160985" y="1372616"/>
            <a:ext cx="830692" cy="830688"/>
          </a:xfrm>
          <a:custGeom>
            <a:avLst/>
            <a:gdLst>
              <a:gd name="T0" fmla="*/ 1755 w 1755"/>
              <a:gd name="T1" fmla="*/ 1678 h 1756"/>
              <a:gd name="T2" fmla="*/ 1370 w 1755"/>
              <a:gd name="T3" fmla="*/ 482 h 1756"/>
              <a:gd name="T4" fmla="*/ 1134 w 1755"/>
              <a:gd name="T5" fmla="*/ 0 h 1756"/>
              <a:gd name="T6" fmla="*/ 883 w 1755"/>
              <a:gd name="T7" fmla="*/ 448 h 1756"/>
              <a:gd name="T8" fmla="*/ 0 w 1755"/>
              <a:gd name="T9" fmla="*/ 443 h 1756"/>
              <a:gd name="T10" fmla="*/ 546 w 1755"/>
              <a:gd name="T11" fmla="*/ 1610 h 1756"/>
              <a:gd name="T12" fmla="*/ 1097 w 1755"/>
              <a:gd name="T13" fmla="*/ 1672 h 1756"/>
              <a:gd name="T14" fmla="*/ 585 w 1755"/>
              <a:gd name="T15" fmla="*/ 1071 h 1756"/>
              <a:gd name="T16" fmla="*/ 1097 w 1755"/>
              <a:gd name="T17" fmla="*/ 1672 h 1756"/>
              <a:gd name="T18" fmla="*/ 1170 w 1755"/>
              <a:gd name="T19" fmla="*/ 1677 h 1756"/>
              <a:gd name="T20" fmla="*/ 1682 w 1755"/>
              <a:gd name="T21" fmla="*/ 1138 h 1756"/>
              <a:gd name="T22" fmla="*/ 1682 w 1755"/>
              <a:gd name="T23" fmla="*/ 517 h 1756"/>
              <a:gd name="T24" fmla="*/ 1170 w 1755"/>
              <a:gd name="T25" fmla="*/ 1129 h 1756"/>
              <a:gd name="T26" fmla="*/ 1334 w 1755"/>
              <a:gd name="T27" fmla="*/ 560 h 1756"/>
              <a:gd name="T28" fmla="*/ 1134 w 1755"/>
              <a:gd name="T29" fmla="*/ 73 h 1756"/>
              <a:gd name="T30" fmla="*/ 1277 w 1755"/>
              <a:gd name="T31" fmla="*/ 509 h 1756"/>
              <a:gd name="T32" fmla="*/ 1134 w 1755"/>
              <a:gd name="T33" fmla="*/ 771 h 1756"/>
              <a:gd name="T34" fmla="*/ 973 w 1755"/>
              <a:gd name="T35" fmla="*/ 473 h 1756"/>
              <a:gd name="T36" fmla="*/ 1134 w 1755"/>
              <a:gd name="T37" fmla="*/ 73 h 1756"/>
              <a:gd name="T38" fmla="*/ 1097 w 1755"/>
              <a:gd name="T39" fmla="*/ 851 h 1756"/>
              <a:gd name="T40" fmla="*/ 585 w 1755"/>
              <a:gd name="T41" fmla="*/ 995 h 1756"/>
              <a:gd name="T42" fmla="*/ 920 w 1755"/>
              <a:gd name="T43" fmla="*/ 533 h 1756"/>
              <a:gd name="T44" fmla="*/ 512 w 1755"/>
              <a:gd name="T45" fmla="*/ 444 h 1756"/>
              <a:gd name="T46" fmla="*/ 73 w 1755"/>
              <a:gd name="T47" fmla="*/ 1055 h 1756"/>
              <a:gd name="T48" fmla="*/ 73 w 1755"/>
              <a:gd name="T49" fmla="*/ 1603 h 1756"/>
              <a:gd name="T50" fmla="*/ 512 w 1755"/>
              <a:gd name="T51" fmla="*/ 1066 h 1756"/>
              <a:gd name="T52" fmla="*/ 73 w 1755"/>
              <a:gd name="T53" fmla="*/ 1603 h 1756"/>
              <a:gd name="T54" fmla="*/ 1280 w 1755"/>
              <a:gd name="T55" fmla="*/ 292 h 1756"/>
              <a:gd name="T56" fmla="*/ 987 w 1755"/>
              <a:gd name="T57" fmla="*/ 292 h 1756"/>
              <a:gd name="T58" fmla="*/ 1134 w 1755"/>
              <a:gd name="T59" fmla="*/ 219 h 1756"/>
              <a:gd name="T60" fmla="*/ 1134 w 1755"/>
              <a:gd name="T61" fmla="*/ 365 h 1756"/>
              <a:gd name="T62" fmla="*/ 1134 w 1755"/>
              <a:gd name="T63" fmla="*/ 219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55" h="1756">
                <a:moveTo>
                  <a:pt x="1131" y="1756"/>
                </a:moveTo>
                <a:cubicBezTo>
                  <a:pt x="1755" y="1678"/>
                  <a:pt x="1755" y="1678"/>
                  <a:pt x="1755" y="1678"/>
                </a:cubicBezTo>
                <a:cubicBezTo>
                  <a:pt x="1755" y="434"/>
                  <a:pt x="1755" y="434"/>
                  <a:pt x="1755" y="434"/>
                </a:cubicBezTo>
                <a:cubicBezTo>
                  <a:pt x="1370" y="482"/>
                  <a:pt x="1370" y="482"/>
                  <a:pt x="1370" y="482"/>
                </a:cubicBezTo>
                <a:cubicBezTo>
                  <a:pt x="1403" y="408"/>
                  <a:pt x="1426" y="339"/>
                  <a:pt x="1426" y="292"/>
                </a:cubicBezTo>
                <a:cubicBezTo>
                  <a:pt x="1426" y="131"/>
                  <a:pt x="1295" y="0"/>
                  <a:pt x="1134" y="0"/>
                </a:cubicBezTo>
                <a:cubicBezTo>
                  <a:pt x="972" y="0"/>
                  <a:pt x="841" y="131"/>
                  <a:pt x="841" y="292"/>
                </a:cubicBezTo>
                <a:cubicBezTo>
                  <a:pt x="841" y="331"/>
                  <a:pt x="858" y="387"/>
                  <a:pt x="883" y="448"/>
                </a:cubicBezTo>
                <a:cubicBezTo>
                  <a:pt x="549" y="365"/>
                  <a:pt x="549" y="365"/>
                  <a:pt x="549" y="365"/>
                </a:cubicBezTo>
                <a:cubicBezTo>
                  <a:pt x="0" y="443"/>
                  <a:pt x="0" y="443"/>
                  <a:pt x="0" y="443"/>
                </a:cubicBezTo>
                <a:cubicBezTo>
                  <a:pt x="0" y="1688"/>
                  <a:pt x="0" y="1688"/>
                  <a:pt x="0" y="1688"/>
                </a:cubicBezTo>
                <a:cubicBezTo>
                  <a:pt x="546" y="1610"/>
                  <a:pt x="546" y="1610"/>
                  <a:pt x="546" y="1610"/>
                </a:cubicBezTo>
                <a:lnTo>
                  <a:pt x="1131" y="1756"/>
                </a:lnTo>
                <a:close/>
                <a:moveTo>
                  <a:pt x="1097" y="1672"/>
                </a:moveTo>
                <a:cubicBezTo>
                  <a:pt x="586" y="1544"/>
                  <a:pt x="586" y="1544"/>
                  <a:pt x="586" y="1544"/>
                </a:cubicBezTo>
                <a:cubicBezTo>
                  <a:pt x="585" y="1071"/>
                  <a:pt x="585" y="1071"/>
                  <a:pt x="585" y="1071"/>
                </a:cubicBezTo>
                <a:cubicBezTo>
                  <a:pt x="1097" y="1199"/>
                  <a:pt x="1097" y="1199"/>
                  <a:pt x="1097" y="1199"/>
                </a:cubicBezTo>
                <a:lnTo>
                  <a:pt x="1097" y="1672"/>
                </a:lnTo>
                <a:close/>
                <a:moveTo>
                  <a:pt x="1682" y="1613"/>
                </a:moveTo>
                <a:cubicBezTo>
                  <a:pt x="1170" y="1677"/>
                  <a:pt x="1170" y="1677"/>
                  <a:pt x="1170" y="1677"/>
                </a:cubicBezTo>
                <a:cubicBezTo>
                  <a:pt x="1170" y="1202"/>
                  <a:pt x="1170" y="1202"/>
                  <a:pt x="1170" y="1202"/>
                </a:cubicBezTo>
                <a:cubicBezTo>
                  <a:pt x="1682" y="1138"/>
                  <a:pt x="1682" y="1138"/>
                  <a:pt x="1682" y="1138"/>
                </a:cubicBezTo>
                <a:lnTo>
                  <a:pt x="1682" y="1613"/>
                </a:lnTo>
                <a:close/>
                <a:moveTo>
                  <a:pt x="1682" y="517"/>
                </a:moveTo>
                <a:cubicBezTo>
                  <a:pt x="1682" y="1065"/>
                  <a:pt x="1682" y="1065"/>
                  <a:pt x="1682" y="1065"/>
                </a:cubicBezTo>
                <a:cubicBezTo>
                  <a:pt x="1170" y="1129"/>
                  <a:pt x="1170" y="1129"/>
                  <a:pt x="1170" y="1129"/>
                </a:cubicBezTo>
                <a:cubicBezTo>
                  <a:pt x="1170" y="851"/>
                  <a:pt x="1170" y="851"/>
                  <a:pt x="1170" y="851"/>
                </a:cubicBezTo>
                <a:cubicBezTo>
                  <a:pt x="1194" y="813"/>
                  <a:pt x="1270" y="688"/>
                  <a:pt x="1334" y="560"/>
                </a:cubicBezTo>
                <a:lnTo>
                  <a:pt x="1682" y="517"/>
                </a:lnTo>
                <a:close/>
                <a:moveTo>
                  <a:pt x="1134" y="73"/>
                </a:moveTo>
                <a:cubicBezTo>
                  <a:pt x="1255" y="73"/>
                  <a:pt x="1353" y="171"/>
                  <a:pt x="1353" y="292"/>
                </a:cubicBezTo>
                <a:cubicBezTo>
                  <a:pt x="1353" y="338"/>
                  <a:pt x="1320" y="420"/>
                  <a:pt x="1277" y="509"/>
                </a:cubicBezTo>
                <a:cubicBezTo>
                  <a:pt x="1277" y="510"/>
                  <a:pt x="1277" y="510"/>
                  <a:pt x="1277" y="510"/>
                </a:cubicBezTo>
                <a:cubicBezTo>
                  <a:pt x="1228" y="609"/>
                  <a:pt x="1169" y="711"/>
                  <a:pt x="1134" y="771"/>
                </a:cubicBezTo>
                <a:cubicBezTo>
                  <a:pt x="1095" y="707"/>
                  <a:pt x="1029" y="592"/>
                  <a:pt x="979" y="486"/>
                </a:cubicBezTo>
                <a:cubicBezTo>
                  <a:pt x="973" y="473"/>
                  <a:pt x="973" y="473"/>
                  <a:pt x="973" y="473"/>
                </a:cubicBezTo>
                <a:cubicBezTo>
                  <a:pt x="939" y="399"/>
                  <a:pt x="914" y="332"/>
                  <a:pt x="914" y="292"/>
                </a:cubicBezTo>
                <a:cubicBezTo>
                  <a:pt x="914" y="171"/>
                  <a:pt x="1013" y="73"/>
                  <a:pt x="1134" y="73"/>
                </a:cubicBezTo>
                <a:close/>
                <a:moveTo>
                  <a:pt x="920" y="533"/>
                </a:moveTo>
                <a:cubicBezTo>
                  <a:pt x="986" y="670"/>
                  <a:pt x="1071" y="810"/>
                  <a:pt x="1097" y="851"/>
                </a:cubicBezTo>
                <a:cubicBezTo>
                  <a:pt x="1097" y="1123"/>
                  <a:pt x="1097" y="1123"/>
                  <a:pt x="1097" y="1123"/>
                </a:cubicBezTo>
                <a:cubicBezTo>
                  <a:pt x="585" y="995"/>
                  <a:pt x="585" y="995"/>
                  <a:pt x="585" y="995"/>
                </a:cubicBezTo>
                <a:cubicBezTo>
                  <a:pt x="585" y="449"/>
                  <a:pt x="585" y="449"/>
                  <a:pt x="585" y="449"/>
                </a:cubicBezTo>
                <a:lnTo>
                  <a:pt x="920" y="533"/>
                </a:lnTo>
                <a:close/>
                <a:moveTo>
                  <a:pt x="73" y="507"/>
                </a:moveTo>
                <a:cubicBezTo>
                  <a:pt x="512" y="444"/>
                  <a:pt x="512" y="444"/>
                  <a:pt x="512" y="444"/>
                </a:cubicBezTo>
                <a:cubicBezTo>
                  <a:pt x="512" y="992"/>
                  <a:pt x="512" y="992"/>
                  <a:pt x="512" y="992"/>
                </a:cubicBezTo>
                <a:cubicBezTo>
                  <a:pt x="73" y="1055"/>
                  <a:pt x="73" y="1055"/>
                  <a:pt x="73" y="1055"/>
                </a:cubicBezTo>
                <a:lnTo>
                  <a:pt x="73" y="507"/>
                </a:lnTo>
                <a:close/>
                <a:moveTo>
                  <a:pt x="73" y="1603"/>
                </a:moveTo>
                <a:cubicBezTo>
                  <a:pt x="73" y="1129"/>
                  <a:pt x="73" y="1129"/>
                  <a:pt x="73" y="1129"/>
                </a:cubicBezTo>
                <a:cubicBezTo>
                  <a:pt x="512" y="1066"/>
                  <a:pt x="512" y="1066"/>
                  <a:pt x="512" y="1066"/>
                </a:cubicBezTo>
                <a:cubicBezTo>
                  <a:pt x="512" y="1540"/>
                  <a:pt x="512" y="1540"/>
                  <a:pt x="512" y="1540"/>
                </a:cubicBezTo>
                <a:lnTo>
                  <a:pt x="73" y="1603"/>
                </a:lnTo>
                <a:close/>
                <a:moveTo>
                  <a:pt x="1134" y="439"/>
                </a:moveTo>
                <a:cubicBezTo>
                  <a:pt x="1214" y="439"/>
                  <a:pt x="1280" y="373"/>
                  <a:pt x="1280" y="292"/>
                </a:cubicBezTo>
                <a:cubicBezTo>
                  <a:pt x="1280" y="212"/>
                  <a:pt x="1214" y="146"/>
                  <a:pt x="1134" y="146"/>
                </a:cubicBezTo>
                <a:cubicBezTo>
                  <a:pt x="1053" y="146"/>
                  <a:pt x="987" y="212"/>
                  <a:pt x="987" y="292"/>
                </a:cubicBezTo>
                <a:cubicBezTo>
                  <a:pt x="987" y="373"/>
                  <a:pt x="1053" y="439"/>
                  <a:pt x="1134" y="439"/>
                </a:cubicBezTo>
                <a:close/>
                <a:moveTo>
                  <a:pt x="1134" y="219"/>
                </a:moveTo>
                <a:cubicBezTo>
                  <a:pt x="1174" y="219"/>
                  <a:pt x="1207" y="252"/>
                  <a:pt x="1207" y="292"/>
                </a:cubicBezTo>
                <a:cubicBezTo>
                  <a:pt x="1207" y="333"/>
                  <a:pt x="1174" y="365"/>
                  <a:pt x="1134" y="365"/>
                </a:cubicBezTo>
                <a:cubicBezTo>
                  <a:pt x="1093" y="365"/>
                  <a:pt x="1060" y="333"/>
                  <a:pt x="1060" y="292"/>
                </a:cubicBezTo>
                <a:cubicBezTo>
                  <a:pt x="1060" y="252"/>
                  <a:pt x="1093" y="219"/>
                  <a:pt x="1134" y="2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9" name="Freeform 219"/>
          <p:cNvSpPr>
            <a:spLocks noEditPoints="1"/>
          </p:cNvSpPr>
          <p:nvPr/>
        </p:nvSpPr>
        <p:spPr bwMode="auto">
          <a:xfrm>
            <a:off x="17513241" y="1371600"/>
            <a:ext cx="593600" cy="832720"/>
          </a:xfrm>
          <a:custGeom>
            <a:avLst/>
            <a:gdLst>
              <a:gd name="T0" fmla="*/ 275 w 1254"/>
              <a:gd name="T1" fmla="*/ 1135 h 1760"/>
              <a:gd name="T2" fmla="*/ 414 w 1254"/>
              <a:gd name="T3" fmla="*/ 1358 h 1760"/>
              <a:gd name="T4" fmla="*/ 414 w 1254"/>
              <a:gd name="T5" fmla="*/ 1632 h 1760"/>
              <a:gd name="T6" fmla="*/ 469 w 1254"/>
              <a:gd name="T7" fmla="*/ 1687 h 1760"/>
              <a:gd name="T8" fmla="*/ 508 w 1254"/>
              <a:gd name="T9" fmla="*/ 1687 h 1760"/>
              <a:gd name="T10" fmla="*/ 633 w 1254"/>
              <a:gd name="T11" fmla="*/ 1760 h 1760"/>
              <a:gd name="T12" fmla="*/ 759 w 1254"/>
              <a:gd name="T13" fmla="*/ 1687 h 1760"/>
              <a:gd name="T14" fmla="*/ 798 w 1254"/>
              <a:gd name="T15" fmla="*/ 1687 h 1760"/>
              <a:gd name="T16" fmla="*/ 852 w 1254"/>
              <a:gd name="T17" fmla="*/ 1632 h 1760"/>
              <a:gd name="T18" fmla="*/ 852 w 1254"/>
              <a:gd name="T19" fmla="*/ 1358 h 1760"/>
              <a:gd name="T20" fmla="*/ 990 w 1254"/>
              <a:gd name="T21" fmla="*/ 1136 h 1760"/>
              <a:gd name="T22" fmla="*/ 1254 w 1254"/>
              <a:gd name="T23" fmla="*/ 628 h 1760"/>
              <a:gd name="T24" fmla="*/ 1061 w 1254"/>
              <a:gd name="T25" fmla="*/ 179 h 1760"/>
              <a:gd name="T26" fmla="*/ 603 w 1254"/>
              <a:gd name="T27" fmla="*/ 9 h 1760"/>
              <a:gd name="T28" fmla="*/ 14 w 1254"/>
              <a:gd name="T29" fmla="*/ 587 h 1760"/>
              <a:gd name="T30" fmla="*/ 275 w 1254"/>
              <a:gd name="T31" fmla="*/ 1135 h 1760"/>
              <a:gd name="T32" fmla="*/ 779 w 1254"/>
              <a:gd name="T33" fmla="*/ 1614 h 1760"/>
              <a:gd name="T34" fmla="*/ 487 w 1254"/>
              <a:gd name="T35" fmla="*/ 1614 h 1760"/>
              <a:gd name="T36" fmla="*/ 487 w 1254"/>
              <a:gd name="T37" fmla="*/ 1541 h 1760"/>
              <a:gd name="T38" fmla="*/ 779 w 1254"/>
              <a:gd name="T39" fmla="*/ 1541 h 1760"/>
              <a:gd name="T40" fmla="*/ 779 w 1254"/>
              <a:gd name="T41" fmla="*/ 1614 h 1760"/>
              <a:gd name="T42" fmla="*/ 779 w 1254"/>
              <a:gd name="T43" fmla="*/ 1468 h 1760"/>
              <a:gd name="T44" fmla="*/ 487 w 1254"/>
              <a:gd name="T45" fmla="*/ 1468 h 1760"/>
              <a:gd name="T46" fmla="*/ 487 w 1254"/>
              <a:gd name="T47" fmla="*/ 1395 h 1760"/>
              <a:gd name="T48" fmla="*/ 779 w 1254"/>
              <a:gd name="T49" fmla="*/ 1395 h 1760"/>
              <a:gd name="T50" fmla="*/ 779 w 1254"/>
              <a:gd name="T51" fmla="*/ 1468 h 1760"/>
              <a:gd name="T52" fmla="*/ 481 w 1254"/>
              <a:gd name="T53" fmla="*/ 675 h 1760"/>
              <a:gd name="T54" fmla="*/ 618 w 1254"/>
              <a:gd name="T55" fmla="*/ 741 h 1760"/>
              <a:gd name="T56" fmla="*/ 649 w 1254"/>
              <a:gd name="T57" fmla="*/ 741 h 1760"/>
              <a:gd name="T58" fmla="*/ 785 w 1254"/>
              <a:gd name="T59" fmla="*/ 675 h 1760"/>
              <a:gd name="T60" fmla="*/ 663 w 1254"/>
              <a:gd name="T61" fmla="*/ 1321 h 1760"/>
              <a:gd name="T62" fmla="*/ 663 w 1254"/>
              <a:gd name="T63" fmla="*/ 1322 h 1760"/>
              <a:gd name="T64" fmla="*/ 603 w 1254"/>
              <a:gd name="T65" fmla="*/ 1322 h 1760"/>
              <a:gd name="T66" fmla="*/ 603 w 1254"/>
              <a:gd name="T67" fmla="*/ 1321 h 1760"/>
              <a:gd name="T68" fmla="*/ 481 w 1254"/>
              <a:gd name="T69" fmla="*/ 675 h 1760"/>
              <a:gd name="T70" fmla="*/ 87 w 1254"/>
              <a:gd name="T71" fmla="*/ 591 h 1760"/>
              <a:gd name="T72" fmla="*/ 606 w 1254"/>
              <a:gd name="T73" fmla="*/ 81 h 1760"/>
              <a:gd name="T74" fmla="*/ 1011 w 1254"/>
              <a:gd name="T75" fmla="*/ 232 h 1760"/>
              <a:gd name="T76" fmla="*/ 1181 w 1254"/>
              <a:gd name="T77" fmla="*/ 628 h 1760"/>
              <a:gd name="T78" fmla="*/ 948 w 1254"/>
              <a:gd name="T79" fmla="*/ 1076 h 1760"/>
              <a:gd name="T80" fmla="*/ 781 w 1254"/>
              <a:gd name="T81" fmla="*/ 1322 h 1760"/>
              <a:gd name="T82" fmla="*/ 736 w 1254"/>
              <a:gd name="T83" fmla="*/ 1322 h 1760"/>
              <a:gd name="T84" fmla="*/ 916 w 1254"/>
              <a:gd name="T85" fmla="*/ 609 h 1760"/>
              <a:gd name="T86" fmla="*/ 918 w 1254"/>
              <a:gd name="T87" fmla="*/ 563 h 1760"/>
              <a:gd name="T88" fmla="*/ 873 w 1254"/>
              <a:gd name="T89" fmla="*/ 552 h 1760"/>
              <a:gd name="T90" fmla="*/ 633 w 1254"/>
              <a:gd name="T91" fmla="*/ 668 h 1760"/>
              <a:gd name="T92" fmla="*/ 394 w 1254"/>
              <a:gd name="T93" fmla="*/ 552 h 1760"/>
              <a:gd name="T94" fmla="*/ 349 w 1254"/>
              <a:gd name="T95" fmla="*/ 563 h 1760"/>
              <a:gd name="T96" fmla="*/ 351 w 1254"/>
              <a:gd name="T97" fmla="*/ 609 h 1760"/>
              <a:gd name="T98" fmla="*/ 530 w 1254"/>
              <a:gd name="T99" fmla="*/ 1322 h 1760"/>
              <a:gd name="T100" fmla="*/ 486 w 1254"/>
              <a:gd name="T101" fmla="*/ 1322 h 1760"/>
              <a:gd name="T102" fmla="*/ 318 w 1254"/>
              <a:gd name="T103" fmla="*/ 1075 h 1760"/>
              <a:gd name="T104" fmla="*/ 87 w 1254"/>
              <a:gd name="T105" fmla="*/ 591 h 1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54" h="1760">
                <a:moveTo>
                  <a:pt x="275" y="1135"/>
                </a:moveTo>
                <a:cubicBezTo>
                  <a:pt x="361" y="1195"/>
                  <a:pt x="414" y="1254"/>
                  <a:pt x="414" y="1358"/>
                </a:cubicBezTo>
                <a:cubicBezTo>
                  <a:pt x="414" y="1632"/>
                  <a:pt x="414" y="1632"/>
                  <a:pt x="414" y="1632"/>
                </a:cubicBezTo>
                <a:cubicBezTo>
                  <a:pt x="414" y="1662"/>
                  <a:pt x="439" y="1687"/>
                  <a:pt x="469" y="1687"/>
                </a:cubicBezTo>
                <a:cubicBezTo>
                  <a:pt x="508" y="1687"/>
                  <a:pt x="508" y="1687"/>
                  <a:pt x="508" y="1687"/>
                </a:cubicBezTo>
                <a:cubicBezTo>
                  <a:pt x="533" y="1731"/>
                  <a:pt x="581" y="1760"/>
                  <a:pt x="633" y="1760"/>
                </a:cubicBezTo>
                <a:cubicBezTo>
                  <a:pt x="686" y="1760"/>
                  <a:pt x="733" y="1731"/>
                  <a:pt x="759" y="1687"/>
                </a:cubicBezTo>
                <a:cubicBezTo>
                  <a:pt x="798" y="1687"/>
                  <a:pt x="798" y="1687"/>
                  <a:pt x="798" y="1687"/>
                </a:cubicBezTo>
                <a:cubicBezTo>
                  <a:pt x="828" y="1687"/>
                  <a:pt x="852" y="1662"/>
                  <a:pt x="852" y="1632"/>
                </a:cubicBezTo>
                <a:cubicBezTo>
                  <a:pt x="852" y="1358"/>
                  <a:pt x="852" y="1358"/>
                  <a:pt x="852" y="1358"/>
                </a:cubicBezTo>
                <a:cubicBezTo>
                  <a:pt x="852" y="1268"/>
                  <a:pt x="891" y="1205"/>
                  <a:pt x="990" y="1136"/>
                </a:cubicBezTo>
                <a:cubicBezTo>
                  <a:pt x="1155" y="1020"/>
                  <a:pt x="1254" y="830"/>
                  <a:pt x="1254" y="628"/>
                </a:cubicBezTo>
                <a:cubicBezTo>
                  <a:pt x="1254" y="457"/>
                  <a:pt x="1186" y="297"/>
                  <a:pt x="1061" y="179"/>
                </a:cubicBezTo>
                <a:cubicBezTo>
                  <a:pt x="937" y="61"/>
                  <a:pt x="775" y="0"/>
                  <a:pt x="603" y="9"/>
                </a:cubicBezTo>
                <a:cubicBezTo>
                  <a:pt x="303" y="23"/>
                  <a:pt x="34" y="288"/>
                  <a:pt x="14" y="587"/>
                </a:cubicBezTo>
                <a:cubicBezTo>
                  <a:pt x="0" y="804"/>
                  <a:pt x="98" y="1009"/>
                  <a:pt x="275" y="1135"/>
                </a:cubicBezTo>
                <a:close/>
                <a:moveTo>
                  <a:pt x="779" y="1614"/>
                </a:moveTo>
                <a:cubicBezTo>
                  <a:pt x="487" y="1614"/>
                  <a:pt x="487" y="1614"/>
                  <a:pt x="487" y="1614"/>
                </a:cubicBezTo>
                <a:cubicBezTo>
                  <a:pt x="487" y="1541"/>
                  <a:pt x="487" y="1541"/>
                  <a:pt x="487" y="1541"/>
                </a:cubicBezTo>
                <a:cubicBezTo>
                  <a:pt x="779" y="1541"/>
                  <a:pt x="779" y="1541"/>
                  <a:pt x="779" y="1541"/>
                </a:cubicBezTo>
                <a:lnTo>
                  <a:pt x="779" y="1614"/>
                </a:lnTo>
                <a:close/>
                <a:moveTo>
                  <a:pt x="779" y="1468"/>
                </a:moveTo>
                <a:cubicBezTo>
                  <a:pt x="487" y="1468"/>
                  <a:pt x="487" y="1468"/>
                  <a:pt x="487" y="1468"/>
                </a:cubicBezTo>
                <a:cubicBezTo>
                  <a:pt x="487" y="1395"/>
                  <a:pt x="487" y="1395"/>
                  <a:pt x="487" y="1395"/>
                </a:cubicBezTo>
                <a:cubicBezTo>
                  <a:pt x="779" y="1395"/>
                  <a:pt x="779" y="1395"/>
                  <a:pt x="779" y="1395"/>
                </a:cubicBezTo>
                <a:lnTo>
                  <a:pt x="779" y="1468"/>
                </a:lnTo>
                <a:close/>
                <a:moveTo>
                  <a:pt x="481" y="675"/>
                </a:moveTo>
                <a:cubicBezTo>
                  <a:pt x="618" y="741"/>
                  <a:pt x="618" y="741"/>
                  <a:pt x="618" y="741"/>
                </a:cubicBezTo>
                <a:cubicBezTo>
                  <a:pt x="628" y="746"/>
                  <a:pt x="639" y="746"/>
                  <a:pt x="649" y="741"/>
                </a:cubicBezTo>
                <a:cubicBezTo>
                  <a:pt x="785" y="675"/>
                  <a:pt x="785" y="675"/>
                  <a:pt x="785" y="675"/>
                </a:cubicBezTo>
                <a:cubicBezTo>
                  <a:pt x="687" y="871"/>
                  <a:pt x="666" y="1152"/>
                  <a:pt x="663" y="1321"/>
                </a:cubicBezTo>
                <a:cubicBezTo>
                  <a:pt x="663" y="1321"/>
                  <a:pt x="663" y="1322"/>
                  <a:pt x="663" y="1322"/>
                </a:cubicBezTo>
                <a:cubicBezTo>
                  <a:pt x="603" y="1322"/>
                  <a:pt x="603" y="1322"/>
                  <a:pt x="603" y="1322"/>
                </a:cubicBezTo>
                <a:cubicBezTo>
                  <a:pt x="603" y="1322"/>
                  <a:pt x="603" y="1321"/>
                  <a:pt x="603" y="1321"/>
                </a:cubicBezTo>
                <a:cubicBezTo>
                  <a:pt x="600" y="1152"/>
                  <a:pt x="579" y="871"/>
                  <a:pt x="481" y="675"/>
                </a:cubicBezTo>
                <a:close/>
                <a:moveTo>
                  <a:pt x="87" y="591"/>
                </a:moveTo>
                <a:cubicBezTo>
                  <a:pt x="104" y="332"/>
                  <a:pt x="347" y="94"/>
                  <a:pt x="606" y="81"/>
                </a:cubicBezTo>
                <a:cubicBezTo>
                  <a:pt x="758" y="74"/>
                  <a:pt x="902" y="128"/>
                  <a:pt x="1011" y="232"/>
                </a:cubicBezTo>
                <a:cubicBezTo>
                  <a:pt x="1121" y="336"/>
                  <a:pt x="1181" y="477"/>
                  <a:pt x="1181" y="628"/>
                </a:cubicBezTo>
                <a:cubicBezTo>
                  <a:pt x="1181" y="806"/>
                  <a:pt x="1094" y="974"/>
                  <a:pt x="948" y="1076"/>
                </a:cubicBezTo>
                <a:cubicBezTo>
                  <a:pt x="872" y="1130"/>
                  <a:pt x="794" y="1200"/>
                  <a:pt x="781" y="1322"/>
                </a:cubicBezTo>
                <a:cubicBezTo>
                  <a:pt x="736" y="1322"/>
                  <a:pt x="736" y="1322"/>
                  <a:pt x="736" y="1322"/>
                </a:cubicBezTo>
                <a:cubicBezTo>
                  <a:pt x="739" y="1164"/>
                  <a:pt x="762" y="780"/>
                  <a:pt x="916" y="609"/>
                </a:cubicBezTo>
                <a:cubicBezTo>
                  <a:pt x="928" y="596"/>
                  <a:pt x="929" y="577"/>
                  <a:pt x="918" y="563"/>
                </a:cubicBezTo>
                <a:cubicBezTo>
                  <a:pt x="908" y="549"/>
                  <a:pt x="889" y="544"/>
                  <a:pt x="873" y="552"/>
                </a:cubicBezTo>
                <a:cubicBezTo>
                  <a:pt x="633" y="668"/>
                  <a:pt x="633" y="668"/>
                  <a:pt x="633" y="668"/>
                </a:cubicBezTo>
                <a:cubicBezTo>
                  <a:pt x="394" y="552"/>
                  <a:pt x="394" y="552"/>
                  <a:pt x="394" y="552"/>
                </a:cubicBezTo>
                <a:cubicBezTo>
                  <a:pt x="378" y="544"/>
                  <a:pt x="359" y="549"/>
                  <a:pt x="349" y="563"/>
                </a:cubicBezTo>
                <a:cubicBezTo>
                  <a:pt x="338" y="577"/>
                  <a:pt x="339" y="596"/>
                  <a:pt x="351" y="609"/>
                </a:cubicBezTo>
                <a:cubicBezTo>
                  <a:pt x="504" y="780"/>
                  <a:pt x="528" y="1164"/>
                  <a:pt x="530" y="1322"/>
                </a:cubicBezTo>
                <a:cubicBezTo>
                  <a:pt x="486" y="1322"/>
                  <a:pt x="486" y="1322"/>
                  <a:pt x="486" y="1322"/>
                </a:cubicBezTo>
                <a:cubicBezTo>
                  <a:pt x="474" y="1202"/>
                  <a:pt x="398" y="1132"/>
                  <a:pt x="318" y="1075"/>
                </a:cubicBezTo>
                <a:cubicBezTo>
                  <a:pt x="161" y="964"/>
                  <a:pt x="75" y="783"/>
                  <a:pt x="87" y="5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3" name="Freeform 223"/>
          <p:cNvSpPr>
            <a:spLocks noEditPoints="1"/>
          </p:cNvSpPr>
          <p:nvPr/>
        </p:nvSpPr>
        <p:spPr bwMode="auto">
          <a:xfrm>
            <a:off x="6203383" y="1511594"/>
            <a:ext cx="829240" cy="552732"/>
          </a:xfrm>
          <a:custGeom>
            <a:avLst/>
            <a:gdLst>
              <a:gd name="T0" fmla="*/ 1752 w 1752"/>
              <a:gd name="T1" fmla="*/ 1058 h 1168"/>
              <a:gd name="T2" fmla="*/ 1752 w 1752"/>
              <a:gd name="T3" fmla="*/ 109 h 1168"/>
              <a:gd name="T4" fmla="*/ 1643 w 1752"/>
              <a:gd name="T5" fmla="*/ 0 h 1168"/>
              <a:gd name="T6" fmla="*/ 110 w 1752"/>
              <a:gd name="T7" fmla="*/ 0 h 1168"/>
              <a:gd name="T8" fmla="*/ 0 w 1752"/>
              <a:gd name="T9" fmla="*/ 109 h 1168"/>
              <a:gd name="T10" fmla="*/ 0 w 1752"/>
              <a:gd name="T11" fmla="*/ 1058 h 1168"/>
              <a:gd name="T12" fmla="*/ 110 w 1752"/>
              <a:gd name="T13" fmla="*/ 1168 h 1168"/>
              <a:gd name="T14" fmla="*/ 1643 w 1752"/>
              <a:gd name="T15" fmla="*/ 1168 h 1168"/>
              <a:gd name="T16" fmla="*/ 1752 w 1752"/>
              <a:gd name="T17" fmla="*/ 1058 h 1168"/>
              <a:gd name="T18" fmla="*/ 73 w 1752"/>
              <a:gd name="T19" fmla="*/ 1058 h 1168"/>
              <a:gd name="T20" fmla="*/ 73 w 1752"/>
              <a:gd name="T21" fmla="*/ 109 h 1168"/>
              <a:gd name="T22" fmla="*/ 110 w 1752"/>
              <a:gd name="T23" fmla="*/ 73 h 1168"/>
              <a:gd name="T24" fmla="*/ 1643 w 1752"/>
              <a:gd name="T25" fmla="*/ 73 h 1168"/>
              <a:gd name="T26" fmla="*/ 1679 w 1752"/>
              <a:gd name="T27" fmla="*/ 109 h 1168"/>
              <a:gd name="T28" fmla="*/ 1679 w 1752"/>
              <a:gd name="T29" fmla="*/ 1058 h 1168"/>
              <a:gd name="T30" fmla="*/ 1643 w 1752"/>
              <a:gd name="T31" fmla="*/ 1095 h 1168"/>
              <a:gd name="T32" fmla="*/ 110 w 1752"/>
              <a:gd name="T33" fmla="*/ 1095 h 1168"/>
              <a:gd name="T34" fmla="*/ 73 w 1752"/>
              <a:gd name="T35" fmla="*/ 1058 h 1168"/>
              <a:gd name="T36" fmla="*/ 1598 w 1752"/>
              <a:gd name="T37" fmla="*/ 1009 h 1168"/>
              <a:gd name="T38" fmla="*/ 1570 w 1752"/>
              <a:gd name="T39" fmla="*/ 1022 h 1168"/>
              <a:gd name="T40" fmla="*/ 1546 w 1752"/>
              <a:gd name="T41" fmla="*/ 1013 h 1168"/>
              <a:gd name="T42" fmla="*/ 1109 w 1752"/>
              <a:gd name="T43" fmla="*/ 641 h 1168"/>
              <a:gd name="T44" fmla="*/ 901 w 1752"/>
              <a:gd name="T45" fmla="*/ 830 h 1168"/>
              <a:gd name="T46" fmla="*/ 876 w 1752"/>
              <a:gd name="T47" fmla="*/ 839 h 1168"/>
              <a:gd name="T48" fmla="*/ 852 w 1752"/>
              <a:gd name="T49" fmla="*/ 830 h 1168"/>
              <a:gd name="T50" fmla="*/ 644 w 1752"/>
              <a:gd name="T51" fmla="*/ 641 h 1168"/>
              <a:gd name="T52" fmla="*/ 206 w 1752"/>
              <a:gd name="T53" fmla="*/ 1013 h 1168"/>
              <a:gd name="T54" fmla="*/ 183 w 1752"/>
              <a:gd name="T55" fmla="*/ 1022 h 1168"/>
              <a:gd name="T56" fmla="*/ 155 w 1752"/>
              <a:gd name="T57" fmla="*/ 1009 h 1168"/>
              <a:gd name="T58" fmla="*/ 159 w 1752"/>
              <a:gd name="T59" fmla="*/ 957 h 1168"/>
              <a:gd name="T60" fmla="*/ 590 w 1752"/>
              <a:gd name="T61" fmla="*/ 592 h 1168"/>
              <a:gd name="T62" fmla="*/ 158 w 1752"/>
              <a:gd name="T63" fmla="*/ 201 h 1168"/>
              <a:gd name="T64" fmla="*/ 156 w 1752"/>
              <a:gd name="T65" fmla="*/ 149 h 1168"/>
              <a:gd name="T66" fmla="*/ 207 w 1752"/>
              <a:gd name="T67" fmla="*/ 147 h 1168"/>
              <a:gd name="T68" fmla="*/ 876 w 1752"/>
              <a:gd name="T69" fmla="*/ 754 h 1168"/>
              <a:gd name="T70" fmla="*/ 1545 w 1752"/>
              <a:gd name="T71" fmla="*/ 147 h 1168"/>
              <a:gd name="T72" fmla="*/ 1597 w 1752"/>
              <a:gd name="T73" fmla="*/ 149 h 1168"/>
              <a:gd name="T74" fmla="*/ 1594 w 1752"/>
              <a:gd name="T75" fmla="*/ 201 h 1168"/>
              <a:gd name="T76" fmla="*/ 1163 w 1752"/>
              <a:gd name="T77" fmla="*/ 592 h 1168"/>
              <a:gd name="T78" fmla="*/ 1593 w 1752"/>
              <a:gd name="T79" fmla="*/ 957 h 1168"/>
              <a:gd name="T80" fmla="*/ 1598 w 1752"/>
              <a:gd name="T81" fmla="*/ 1009 h 1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52" h="1168">
                <a:moveTo>
                  <a:pt x="1752" y="1058"/>
                </a:moveTo>
                <a:cubicBezTo>
                  <a:pt x="1752" y="109"/>
                  <a:pt x="1752" y="109"/>
                  <a:pt x="1752" y="109"/>
                </a:cubicBezTo>
                <a:cubicBezTo>
                  <a:pt x="1752" y="49"/>
                  <a:pt x="1703" y="0"/>
                  <a:pt x="1643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49" y="0"/>
                  <a:pt x="0" y="49"/>
                  <a:pt x="0" y="109"/>
                </a:cubicBezTo>
                <a:cubicBezTo>
                  <a:pt x="0" y="1058"/>
                  <a:pt x="0" y="1058"/>
                  <a:pt x="0" y="1058"/>
                </a:cubicBezTo>
                <a:cubicBezTo>
                  <a:pt x="0" y="1119"/>
                  <a:pt x="49" y="1168"/>
                  <a:pt x="110" y="1168"/>
                </a:cubicBezTo>
                <a:cubicBezTo>
                  <a:pt x="1643" y="1168"/>
                  <a:pt x="1643" y="1168"/>
                  <a:pt x="1643" y="1168"/>
                </a:cubicBezTo>
                <a:cubicBezTo>
                  <a:pt x="1703" y="1168"/>
                  <a:pt x="1752" y="1119"/>
                  <a:pt x="1752" y="1058"/>
                </a:cubicBezTo>
                <a:close/>
                <a:moveTo>
                  <a:pt x="73" y="1058"/>
                </a:moveTo>
                <a:cubicBezTo>
                  <a:pt x="73" y="109"/>
                  <a:pt x="73" y="109"/>
                  <a:pt x="73" y="109"/>
                </a:cubicBezTo>
                <a:cubicBezTo>
                  <a:pt x="73" y="89"/>
                  <a:pt x="90" y="73"/>
                  <a:pt x="110" y="73"/>
                </a:cubicBezTo>
                <a:cubicBezTo>
                  <a:pt x="1643" y="73"/>
                  <a:pt x="1643" y="73"/>
                  <a:pt x="1643" y="73"/>
                </a:cubicBezTo>
                <a:cubicBezTo>
                  <a:pt x="1663" y="73"/>
                  <a:pt x="1679" y="89"/>
                  <a:pt x="1679" y="109"/>
                </a:cubicBezTo>
                <a:cubicBezTo>
                  <a:pt x="1679" y="1058"/>
                  <a:pt x="1679" y="1058"/>
                  <a:pt x="1679" y="1058"/>
                </a:cubicBezTo>
                <a:cubicBezTo>
                  <a:pt x="1679" y="1078"/>
                  <a:pt x="1663" y="1095"/>
                  <a:pt x="1643" y="1095"/>
                </a:cubicBezTo>
                <a:cubicBezTo>
                  <a:pt x="110" y="1095"/>
                  <a:pt x="110" y="1095"/>
                  <a:pt x="110" y="1095"/>
                </a:cubicBezTo>
                <a:cubicBezTo>
                  <a:pt x="90" y="1095"/>
                  <a:pt x="73" y="1078"/>
                  <a:pt x="73" y="1058"/>
                </a:cubicBezTo>
                <a:close/>
                <a:moveTo>
                  <a:pt x="1598" y="1009"/>
                </a:moveTo>
                <a:cubicBezTo>
                  <a:pt x="1590" y="1017"/>
                  <a:pt x="1580" y="1022"/>
                  <a:pt x="1570" y="1022"/>
                </a:cubicBezTo>
                <a:cubicBezTo>
                  <a:pt x="1561" y="1022"/>
                  <a:pt x="1553" y="1019"/>
                  <a:pt x="1546" y="1013"/>
                </a:cubicBezTo>
                <a:cubicBezTo>
                  <a:pt x="1109" y="641"/>
                  <a:pt x="1109" y="641"/>
                  <a:pt x="1109" y="641"/>
                </a:cubicBezTo>
                <a:cubicBezTo>
                  <a:pt x="901" y="830"/>
                  <a:pt x="901" y="830"/>
                  <a:pt x="901" y="830"/>
                </a:cubicBezTo>
                <a:cubicBezTo>
                  <a:pt x="894" y="836"/>
                  <a:pt x="885" y="839"/>
                  <a:pt x="876" y="839"/>
                </a:cubicBezTo>
                <a:cubicBezTo>
                  <a:pt x="868" y="839"/>
                  <a:pt x="859" y="836"/>
                  <a:pt x="852" y="830"/>
                </a:cubicBezTo>
                <a:cubicBezTo>
                  <a:pt x="644" y="641"/>
                  <a:pt x="644" y="641"/>
                  <a:pt x="644" y="641"/>
                </a:cubicBezTo>
                <a:cubicBezTo>
                  <a:pt x="206" y="1013"/>
                  <a:pt x="206" y="1013"/>
                  <a:pt x="206" y="1013"/>
                </a:cubicBezTo>
                <a:cubicBezTo>
                  <a:pt x="200" y="1019"/>
                  <a:pt x="191" y="1022"/>
                  <a:pt x="183" y="1022"/>
                </a:cubicBezTo>
                <a:cubicBezTo>
                  <a:pt x="173" y="1022"/>
                  <a:pt x="162" y="1017"/>
                  <a:pt x="155" y="1009"/>
                </a:cubicBezTo>
                <a:cubicBezTo>
                  <a:pt x="142" y="994"/>
                  <a:pt x="144" y="970"/>
                  <a:pt x="159" y="957"/>
                </a:cubicBezTo>
                <a:cubicBezTo>
                  <a:pt x="590" y="592"/>
                  <a:pt x="590" y="592"/>
                  <a:pt x="590" y="592"/>
                </a:cubicBezTo>
                <a:cubicBezTo>
                  <a:pt x="158" y="201"/>
                  <a:pt x="158" y="201"/>
                  <a:pt x="158" y="201"/>
                </a:cubicBezTo>
                <a:cubicBezTo>
                  <a:pt x="143" y="187"/>
                  <a:pt x="142" y="164"/>
                  <a:pt x="156" y="149"/>
                </a:cubicBezTo>
                <a:cubicBezTo>
                  <a:pt x="169" y="134"/>
                  <a:pt x="192" y="133"/>
                  <a:pt x="207" y="147"/>
                </a:cubicBezTo>
                <a:cubicBezTo>
                  <a:pt x="876" y="754"/>
                  <a:pt x="876" y="754"/>
                  <a:pt x="876" y="754"/>
                </a:cubicBezTo>
                <a:cubicBezTo>
                  <a:pt x="1545" y="147"/>
                  <a:pt x="1545" y="147"/>
                  <a:pt x="1545" y="147"/>
                </a:cubicBezTo>
                <a:cubicBezTo>
                  <a:pt x="1560" y="133"/>
                  <a:pt x="1583" y="134"/>
                  <a:pt x="1597" y="149"/>
                </a:cubicBezTo>
                <a:cubicBezTo>
                  <a:pt x="1610" y="164"/>
                  <a:pt x="1609" y="187"/>
                  <a:pt x="1594" y="201"/>
                </a:cubicBezTo>
                <a:cubicBezTo>
                  <a:pt x="1163" y="592"/>
                  <a:pt x="1163" y="592"/>
                  <a:pt x="1163" y="592"/>
                </a:cubicBezTo>
                <a:cubicBezTo>
                  <a:pt x="1593" y="957"/>
                  <a:pt x="1593" y="957"/>
                  <a:pt x="1593" y="957"/>
                </a:cubicBezTo>
                <a:cubicBezTo>
                  <a:pt x="1609" y="970"/>
                  <a:pt x="1611" y="994"/>
                  <a:pt x="1598" y="10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7" name="Freeform 287"/>
          <p:cNvSpPr>
            <a:spLocks noEditPoints="1"/>
          </p:cNvSpPr>
          <p:nvPr/>
        </p:nvSpPr>
        <p:spPr bwMode="auto">
          <a:xfrm>
            <a:off x="3951701" y="1375804"/>
            <a:ext cx="831268" cy="824312"/>
          </a:xfrm>
          <a:custGeom>
            <a:avLst/>
            <a:gdLst>
              <a:gd name="T0" fmla="*/ 323 w 1756"/>
              <a:gd name="T1" fmla="*/ 1149 h 1742"/>
              <a:gd name="T2" fmla="*/ 215 w 1756"/>
              <a:gd name="T3" fmla="*/ 1492 h 1742"/>
              <a:gd name="T4" fmla="*/ 252 w 1756"/>
              <a:gd name="T5" fmla="*/ 1529 h 1742"/>
              <a:gd name="T6" fmla="*/ 569 w 1756"/>
              <a:gd name="T7" fmla="*/ 1453 h 1742"/>
              <a:gd name="T8" fmla="*/ 598 w 1756"/>
              <a:gd name="T9" fmla="*/ 1417 h 1742"/>
              <a:gd name="T10" fmla="*/ 719 w 1756"/>
              <a:gd name="T11" fmla="*/ 1713 h 1742"/>
              <a:gd name="T12" fmla="*/ 742 w 1756"/>
              <a:gd name="T13" fmla="*/ 1740 h 1742"/>
              <a:gd name="T14" fmla="*/ 756 w 1756"/>
              <a:gd name="T15" fmla="*/ 1742 h 1742"/>
              <a:gd name="T16" fmla="*/ 1187 w 1756"/>
              <a:gd name="T17" fmla="*/ 1456 h 1742"/>
              <a:gd name="T18" fmla="*/ 1143 w 1756"/>
              <a:gd name="T19" fmla="*/ 1235 h 1742"/>
              <a:gd name="T20" fmla="*/ 1451 w 1756"/>
              <a:gd name="T21" fmla="*/ 987 h 1742"/>
              <a:gd name="T22" fmla="*/ 1717 w 1756"/>
              <a:gd name="T23" fmla="*/ 52 h 1742"/>
              <a:gd name="T24" fmla="*/ 1462 w 1756"/>
              <a:gd name="T25" fmla="*/ 0 h 1742"/>
              <a:gd name="T26" fmla="*/ 758 w 1756"/>
              <a:gd name="T27" fmla="*/ 293 h 1742"/>
              <a:gd name="T28" fmla="*/ 509 w 1756"/>
              <a:gd name="T29" fmla="*/ 601 h 1742"/>
              <a:gd name="T30" fmla="*/ 319 w 1756"/>
              <a:gd name="T31" fmla="*/ 541 h 1742"/>
              <a:gd name="T32" fmla="*/ 8 w 1756"/>
              <a:gd name="T33" fmla="*/ 967 h 1742"/>
              <a:gd name="T34" fmla="*/ 13 w 1756"/>
              <a:gd name="T35" fmla="*/ 1015 h 1742"/>
              <a:gd name="T36" fmla="*/ 249 w 1756"/>
              <a:gd name="T37" fmla="*/ 1068 h 1742"/>
              <a:gd name="T38" fmla="*/ 542 w 1756"/>
              <a:gd name="T39" fmla="*/ 1364 h 1742"/>
              <a:gd name="T40" fmla="*/ 295 w 1756"/>
              <a:gd name="T41" fmla="*/ 1454 h 1742"/>
              <a:gd name="T42" fmla="*/ 291 w 1756"/>
              <a:gd name="T43" fmla="*/ 1449 h 1742"/>
              <a:gd name="T44" fmla="*/ 380 w 1756"/>
              <a:gd name="T45" fmla="*/ 1202 h 1742"/>
              <a:gd name="T46" fmla="*/ 543 w 1756"/>
              <a:gd name="T47" fmla="*/ 1362 h 1742"/>
              <a:gd name="T48" fmla="*/ 781 w 1756"/>
              <a:gd name="T49" fmla="*/ 1643 h 1742"/>
              <a:gd name="T50" fmla="*/ 754 w 1756"/>
              <a:gd name="T51" fmla="*/ 1490 h 1742"/>
              <a:gd name="T52" fmla="*/ 1079 w 1756"/>
              <a:gd name="T53" fmla="*/ 1279 h 1742"/>
              <a:gd name="T54" fmla="*/ 781 w 1756"/>
              <a:gd name="T55" fmla="*/ 1643 h 1742"/>
              <a:gd name="T56" fmla="*/ 1384 w 1756"/>
              <a:gd name="T57" fmla="*/ 77 h 1742"/>
              <a:gd name="T58" fmla="*/ 1648 w 1756"/>
              <a:gd name="T59" fmla="*/ 93 h 1742"/>
              <a:gd name="T60" fmla="*/ 1651 w 1756"/>
              <a:gd name="T61" fmla="*/ 96 h 1742"/>
              <a:gd name="T62" fmla="*/ 1653 w 1756"/>
              <a:gd name="T63" fmla="*/ 467 h 1742"/>
              <a:gd name="T64" fmla="*/ 1270 w 1756"/>
              <a:gd name="T65" fmla="*/ 93 h 1742"/>
              <a:gd name="T66" fmla="*/ 810 w 1756"/>
              <a:gd name="T67" fmla="*/ 346 h 1742"/>
              <a:gd name="T68" fmla="*/ 1187 w 1756"/>
              <a:gd name="T69" fmla="*/ 114 h 1742"/>
              <a:gd name="T70" fmla="*/ 1629 w 1756"/>
              <a:gd name="T71" fmla="*/ 560 h 1742"/>
              <a:gd name="T72" fmla="*/ 716 w 1756"/>
              <a:gd name="T73" fmla="*/ 1426 h 1742"/>
              <a:gd name="T74" fmla="*/ 317 w 1756"/>
              <a:gd name="T75" fmla="*/ 1031 h 1742"/>
              <a:gd name="T76" fmla="*/ 810 w 1756"/>
              <a:gd name="T77" fmla="*/ 346 h 1742"/>
              <a:gd name="T78" fmla="*/ 465 w 1756"/>
              <a:gd name="T79" fmla="*/ 665 h 1742"/>
              <a:gd name="T80" fmla="*/ 254 w 1756"/>
              <a:gd name="T81" fmla="*/ 991 h 1742"/>
              <a:gd name="T82" fmla="*/ 101 w 1756"/>
              <a:gd name="T83" fmla="*/ 963 h 1742"/>
              <a:gd name="T84" fmla="*/ 1056 w 1756"/>
              <a:gd name="T85" fmla="*/ 1031 h 1742"/>
              <a:gd name="T86" fmla="*/ 1299 w 1756"/>
              <a:gd name="T87" fmla="*/ 931 h 1742"/>
              <a:gd name="T88" fmla="*/ 1056 w 1756"/>
              <a:gd name="T89" fmla="*/ 345 h 1742"/>
              <a:gd name="T90" fmla="*/ 813 w 1756"/>
              <a:gd name="T91" fmla="*/ 931 h 1742"/>
              <a:gd name="T92" fmla="*/ 866 w 1756"/>
              <a:gd name="T93" fmla="*/ 498 h 1742"/>
              <a:gd name="T94" fmla="*/ 1246 w 1756"/>
              <a:gd name="T95" fmla="*/ 498 h 1742"/>
              <a:gd name="T96" fmla="*/ 1246 w 1756"/>
              <a:gd name="T97" fmla="*/ 878 h 1742"/>
              <a:gd name="T98" fmla="*/ 866 w 1756"/>
              <a:gd name="T99" fmla="*/ 878 h 1742"/>
              <a:gd name="T100" fmla="*/ 866 w 1756"/>
              <a:gd name="T101" fmla="*/ 498 h 1742"/>
              <a:gd name="T102" fmla="*/ 1056 w 1756"/>
              <a:gd name="T103" fmla="*/ 815 h 1742"/>
              <a:gd name="T104" fmla="*/ 1183 w 1756"/>
              <a:gd name="T105" fmla="*/ 688 h 1742"/>
              <a:gd name="T106" fmla="*/ 1056 w 1756"/>
              <a:gd name="T107" fmla="*/ 561 h 1742"/>
              <a:gd name="T108" fmla="*/ 929 w 1756"/>
              <a:gd name="T109" fmla="*/ 688 h 1742"/>
              <a:gd name="T110" fmla="*/ 1056 w 1756"/>
              <a:gd name="T111" fmla="*/ 815 h 1742"/>
              <a:gd name="T112" fmla="*/ 1056 w 1756"/>
              <a:gd name="T113" fmla="*/ 635 h 1742"/>
              <a:gd name="T114" fmla="*/ 1094 w 1756"/>
              <a:gd name="T115" fmla="*/ 726 h 1742"/>
              <a:gd name="T116" fmla="*/ 1019 w 1756"/>
              <a:gd name="T117" fmla="*/ 726 h 1742"/>
              <a:gd name="T118" fmla="*/ 1019 w 1756"/>
              <a:gd name="T119" fmla="*/ 651 h 17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56" h="1742">
                <a:moveTo>
                  <a:pt x="328" y="1146"/>
                </a:moveTo>
                <a:cubicBezTo>
                  <a:pt x="323" y="1149"/>
                  <a:pt x="323" y="1149"/>
                  <a:pt x="323" y="1149"/>
                </a:cubicBezTo>
                <a:cubicBezTo>
                  <a:pt x="312" y="1156"/>
                  <a:pt x="301" y="1165"/>
                  <a:pt x="291" y="1175"/>
                </a:cubicBezTo>
                <a:cubicBezTo>
                  <a:pt x="221" y="1245"/>
                  <a:pt x="215" y="1451"/>
                  <a:pt x="215" y="1492"/>
                </a:cubicBezTo>
                <a:cubicBezTo>
                  <a:pt x="215" y="1502"/>
                  <a:pt x="219" y="1511"/>
                  <a:pt x="226" y="1519"/>
                </a:cubicBezTo>
                <a:cubicBezTo>
                  <a:pt x="233" y="1525"/>
                  <a:pt x="242" y="1529"/>
                  <a:pt x="252" y="1529"/>
                </a:cubicBezTo>
                <a:cubicBezTo>
                  <a:pt x="252" y="1529"/>
                  <a:pt x="252" y="1529"/>
                  <a:pt x="252" y="1529"/>
                </a:cubicBezTo>
                <a:cubicBezTo>
                  <a:pt x="293" y="1529"/>
                  <a:pt x="500" y="1523"/>
                  <a:pt x="569" y="1453"/>
                </a:cubicBezTo>
                <a:cubicBezTo>
                  <a:pt x="579" y="1444"/>
                  <a:pt x="588" y="1433"/>
                  <a:pt x="595" y="1421"/>
                </a:cubicBezTo>
                <a:cubicBezTo>
                  <a:pt x="598" y="1417"/>
                  <a:pt x="598" y="1417"/>
                  <a:pt x="598" y="1417"/>
                </a:cubicBezTo>
                <a:cubicBezTo>
                  <a:pt x="676" y="1495"/>
                  <a:pt x="676" y="1495"/>
                  <a:pt x="676" y="1495"/>
                </a:cubicBezTo>
                <a:cubicBezTo>
                  <a:pt x="719" y="1713"/>
                  <a:pt x="719" y="1713"/>
                  <a:pt x="719" y="1713"/>
                </a:cubicBezTo>
                <a:cubicBezTo>
                  <a:pt x="721" y="1720"/>
                  <a:pt x="724" y="1726"/>
                  <a:pt x="730" y="1732"/>
                </a:cubicBezTo>
                <a:cubicBezTo>
                  <a:pt x="733" y="1735"/>
                  <a:pt x="737" y="1738"/>
                  <a:pt x="742" y="1740"/>
                </a:cubicBezTo>
                <a:cubicBezTo>
                  <a:pt x="746" y="1741"/>
                  <a:pt x="751" y="1742"/>
                  <a:pt x="756" y="1742"/>
                </a:cubicBezTo>
                <a:cubicBezTo>
                  <a:pt x="756" y="1742"/>
                  <a:pt x="756" y="1742"/>
                  <a:pt x="756" y="1742"/>
                </a:cubicBezTo>
                <a:cubicBezTo>
                  <a:pt x="763" y="1742"/>
                  <a:pt x="771" y="1740"/>
                  <a:pt x="777" y="1736"/>
                </a:cubicBezTo>
                <a:cubicBezTo>
                  <a:pt x="1187" y="1456"/>
                  <a:pt x="1187" y="1456"/>
                  <a:pt x="1187" y="1456"/>
                </a:cubicBezTo>
                <a:cubicBezTo>
                  <a:pt x="1200" y="1447"/>
                  <a:pt x="1206" y="1430"/>
                  <a:pt x="1201" y="1414"/>
                </a:cubicBezTo>
                <a:cubicBezTo>
                  <a:pt x="1143" y="1235"/>
                  <a:pt x="1143" y="1235"/>
                  <a:pt x="1143" y="1235"/>
                </a:cubicBezTo>
                <a:cubicBezTo>
                  <a:pt x="1145" y="1233"/>
                  <a:pt x="1145" y="1233"/>
                  <a:pt x="1145" y="1233"/>
                </a:cubicBezTo>
                <a:cubicBezTo>
                  <a:pt x="1281" y="1137"/>
                  <a:pt x="1383" y="1054"/>
                  <a:pt x="1451" y="987"/>
                </a:cubicBezTo>
                <a:cubicBezTo>
                  <a:pt x="1668" y="770"/>
                  <a:pt x="1729" y="528"/>
                  <a:pt x="1742" y="363"/>
                </a:cubicBezTo>
                <a:cubicBezTo>
                  <a:pt x="1756" y="184"/>
                  <a:pt x="1718" y="58"/>
                  <a:pt x="1717" y="52"/>
                </a:cubicBezTo>
                <a:cubicBezTo>
                  <a:pt x="1713" y="40"/>
                  <a:pt x="1704" y="31"/>
                  <a:pt x="1692" y="27"/>
                </a:cubicBezTo>
                <a:cubicBezTo>
                  <a:pt x="1688" y="26"/>
                  <a:pt x="1598" y="0"/>
                  <a:pt x="1462" y="0"/>
                </a:cubicBezTo>
                <a:cubicBezTo>
                  <a:pt x="1435" y="0"/>
                  <a:pt x="1408" y="1"/>
                  <a:pt x="1381" y="3"/>
                </a:cubicBezTo>
                <a:cubicBezTo>
                  <a:pt x="1216" y="16"/>
                  <a:pt x="974" y="76"/>
                  <a:pt x="758" y="293"/>
                </a:cubicBezTo>
                <a:cubicBezTo>
                  <a:pt x="690" y="361"/>
                  <a:pt x="607" y="464"/>
                  <a:pt x="511" y="599"/>
                </a:cubicBezTo>
                <a:cubicBezTo>
                  <a:pt x="509" y="601"/>
                  <a:pt x="509" y="601"/>
                  <a:pt x="509" y="601"/>
                </a:cubicBezTo>
                <a:cubicBezTo>
                  <a:pt x="330" y="543"/>
                  <a:pt x="330" y="543"/>
                  <a:pt x="330" y="543"/>
                </a:cubicBezTo>
                <a:cubicBezTo>
                  <a:pt x="326" y="542"/>
                  <a:pt x="323" y="541"/>
                  <a:pt x="319" y="541"/>
                </a:cubicBezTo>
                <a:cubicBezTo>
                  <a:pt x="306" y="541"/>
                  <a:pt x="295" y="547"/>
                  <a:pt x="288" y="558"/>
                </a:cubicBezTo>
                <a:cubicBezTo>
                  <a:pt x="8" y="967"/>
                  <a:pt x="8" y="967"/>
                  <a:pt x="8" y="967"/>
                </a:cubicBezTo>
                <a:cubicBezTo>
                  <a:pt x="1" y="978"/>
                  <a:pt x="0" y="991"/>
                  <a:pt x="5" y="1002"/>
                </a:cubicBezTo>
                <a:cubicBezTo>
                  <a:pt x="6" y="1007"/>
                  <a:pt x="9" y="1011"/>
                  <a:pt x="13" y="1015"/>
                </a:cubicBezTo>
                <a:cubicBezTo>
                  <a:pt x="18" y="1020"/>
                  <a:pt x="24" y="1023"/>
                  <a:pt x="32" y="1025"/>
                </a:cubicBezTo>
                <a:cubicBezTo>
                  <a:pt x="249" y="1068"/>
                  <a:pt x="249" y="1068"/>
                  <a:pt x="249" y="1068"/>
                </a:cubicBezTo>
                <a:lnTo>
                  <a:pt x="328" y="1146"/>
                </a:lnTo>
                <a:close/>
                <a:moveTo>
                  <a:pt x="542" y="1364"/>
                </a:moveTo>
                <a:cubicBezTo>
                  <a:pt x="536" y="1378"/>
                  <a:pt x="527" y="1390"/>
                  <a:pt x="517" y="1401"/>
                </a:cubicBezTo>
                <a:cubicBezTo>
                  <a:pt x="486" y="1432"/>
                  <a:pt x="378" y="1449"/>
                  <a:pt x="295" y="1454"/>
                </a:cubicBezTo>
                <a:cubicBezTo>
                  <a:pt x="290" y="1454"/>
                  <a:pt x="290" y="1454"/>
                  <a:pt x="290" y="1454"/>
                </a:cubicBezTo>
                <a:cubicBezTo>
                  <a:pt x="291" y="1449"/>
                  <a:pt x="291" y="1449"/>
                  <a:pt x="291" y="1449"/>
                </a:cubicBezTo>
                <a:cubicBezTo>
                  <a:pt x="296" y="1366"/>
                  <a:pt x="312" y="1258"/>
                  <a:pt x="343" y="1228"/>
                </a:cubicBezTo>
                <a:cubicBezTo>
                  <a:pt x="354" y="1217"/>
                  <a:pt x="366" y="1208"/>
                  <a:pt x="380" y="1202"/>
                </a:cubicBezTo>
                <a:cubicBezTo>
                  <a:pt x="383" y="1201"/>
                  <a:pt x="383" y="1201"/>
                  <a:pt x="383" y="1201"/>
                </a:cubicBezTo>
                <a:cubicBezTo>
                  <a:pt x="543" y="1362"/>
                  <a:pt x="543" y="1362"/>
                  <a:pt x="543" y="1362"/>
                </a:cubicBezTo>
                <a:lnTo>
                  <a:pt x="542" y="1364"/>
                </a:lnTo>
                <a:close/>
                <a:moveTo>
                  <a:pt x="781" y="1643"/>
                </a:moveTo>
                <a:cubicBezTo>
                  <a:pt x="751" y="1491"/>
                  <a:pt x="751" y="1491"/>
                  <a:pt x="751" y="1491"/>
                </a:cubicBezTo>
                <a:cubicBezTo>
                  <a:pt x="754" y="1490"/>
                  <a:pt x="754" y="1490"/>
                  <a:pt x="754" y="1490"/>
                </a:cubicBezTo>
                <a:cubicBezTo>
                  <a:pt x="804" y="1459"/>
                  <a:pt x="935" y="1378"/>
                  <a:pt x="1075" y="1282"/>
                </a:cubicBezTo>
                <a:cubicBezTo>
                  <a:pt x="1079" y="1279"/>
                  <a:pt x="1079" y="1279"/>
                  <a:pt x="1079" y="1279"/>
                </a:cubicBezTo>
                <a:cubicBezTo>
                  <a:pt x="1122" y="1411"/>
                  <a:pt x="1122" y="1411"/>
                  <a:pt x="1122" y="1411"/>
                </a:cubicBezTo>
                <a:lnTo>
                  <a:pt x="781" y="1643"/>
                </a:lnTo>
                <a:close/>
                <a:moveTo>
                  <a:pt x="1277" y="92"/>
                </a:moveTo>
                <a:cubicBezTo>
                  <a:pt x="1312" y="85"/>
                  <a:pt x="1348" y="80"/>
                  <a:pt x="1384" y="77"/>
                </a:cubicBezTo>
                <a:cubicBezTo>
                  <a:pt x="1409" y="75"/>
                  <a:pt x="1435" y="74"/>
                  <a:pt x="1461" y="74"/>
                </a:cubicBezTo>
                <a:cubicBezTo>
                  <a:pt x="1548" y="74"/>
                  <a:pt x="1616" y="86"/>
                  <a:pt x="1648" y="93"/>
                </a:cubicBezTo>
                <a:cubicBezTo>
                  <a:pt x="1651" y="93"/>
                  <a:pt x="1651" y="93"/>
                  <a:pt x="1651" y="93"/>
                </a:cubicBezTo>
                <a:cubicBezTo>
                  <a:pt x="1651" y="96"/>
                  <a:pt x="1651" y="96"/>
                  <a:pt x="1651" y="96"/>
                </a:cubicBezTo>
                <a:cubicBezTo>
                  <a:pt x="1662" y="143"/>
                  <a:pt x="1677" y="239"/>
                  <a:pt x="1667" y="361"/>
                </a:cubicBezTo>
                <a:cubicBezTo>
                  <a:pt x="1664" y="397"/>
                  <a:pt x="1659" y="432"/>
                  <a:pt x="1653" y="467"/>
                </a:cubicBezTo>
                <a:cubicBezTo>
                  <a:pt x="1651" y="474"/>
                  <a:pt x="1651" y="474"/>
                  <a:pt x="1651" y="474"/>
                </a:cubicBezTo>
                <a:cubicBezTo>
                  <a:pt x="1270" y="93"/>
                  <a:pt x="1270" y="93"/>
                  <a:pt x="1270" y="93"/>
                </a:cubicBezTo>
                <a:lnTo>
                  <a:pt x="1277" y="92"/>
                </a:lnTo>
                <a:close/>
                <a:moveTo>
                  <a:pt x="810" y="346"/>
                </a:moveTo>
                <a:cubicBezTo>
                  <a:pt x="920" y="236"/>
                  <a:pt x="1045" y="159"/>
                  <a:pt x="1184" y="115"/>
                </a:cubicBezTo>
                <a:cubicBezTo>
                  <a:pt x="1187" y="114"/>
                  <a:pt x="1187" y="114"/>
                  <a:pt x="1187" y="114"/>
                </a:cubicBezTo>
                <a:cubicBezTo>
                  <a:pt x="1630" y="558"/>
                  <a:pt x="1630" y="558"/>
                  <a:pt x="1630" y="558"/>
                </a:cubicBezTo>
                <a:cubicBezTo>
                  <a:pt x="1629" y="560"/>
                  <a:pt x="1629" y="560"/>
                  <a:pt x="1629" y="560"/>
                </a:cubicBezTo>
                <a:cubicBezTo>
                  <a:pt x="1586" y="699"/>
                  <a:pt x="1508" y="825"/>
                  <a:pt x="1399" y="934"/>
                </a:cubicBezTo>
                <a:cubicBezTo>
                  <a:pt x="1222" y="1111"/>
                  <a:pt x="832" y="1355"/>
                  <a:pt x="716" y="1426"/>
                </a:cubicBezTo>
                <a:cubicBezTo>
                  <a:pt x="714" y="1427"/>
                  <a:pt x="714" y="1427"/>
                  <a:pt x="714" y="1427"/>
                </a:cubicBezTo>
                <a:cubicBezTo>
                  <a:pt x="317" y="1031"/>
                  <a:pt x="317" y="1031"/>
                  <a:pt x="317" y="1031"/>
                </a:cubicBezTo>
                <a:cubicBezTo>
                  <a:pt x="319" y="1028"/>
                  <a:pt x="319" y="1028"/>
                  <a:pt x="319" y="1028"/>
                </a:cubicBezTo>
                <a:cubicBezTo>
                  <a:pt x="389" y="913"/>
                  <a:pt x="633" y="522"/>
                  <a:pt x="810" y="346"/>
                </a:cubicBezTo>
                <a:close/>
                <a:moveTo>
                  <a:pt x="334" y="622"/>
                </a:moveTo>
                <a:cubicBezTo>
                  <a:pt x="465" y="665"/>
                  <a:pt x="465" y="665"/>
                  <a:pt x="465" y="665"/>
                </a:cubicBezTo>
                <a:cubicBezTo>
                  <a:pt x="462" y="669"/>
                  <a:pt x="462" y="669"/>
                  <a:pt x="462" y="669"/>
                </a:cubicBezTo>
                <a:cubicBezTo>
                  <a:pt x="366" y="810"/>
                  <a:pt x="285" y="941"/>
                  <a:pt x="254" y="991"/>
                </a:cubicBezTo>
                <a:cubicBezTo>
                  <a:pt x="253" y="993"/>
                  <a:pt x="253" y="993"/>
                  <a:pt x="253" y="993"/>
                </a:cubicBezTo>
                <a:cubicBezTo>
                  <a:pt x="101" y="963"/>
                  <a:pt x="101" y="963"/>
                  <a:pt x="101" y="963"/>
                </a:cubicBezTo>
                <a:lnTo>
                  <a:pt x="334" y="622"/>
                </a:lnTo>
                <a:close/>
                <a:moveTo>
                  <a:pt x="1056" y="1031"/>
                </a:moveTo>
                <a:cubicBezTo>
                  <a:pt x="1056" y="1031"/>
                  <a:pt x="1056" y="1031"/>
                  <a:pt x="1056" y="1031"/>
                </a:cubicBezTo>
                <a:cubicBezTo>
                  <a:pt x="1148" y="1031"/>
                  <a:pt x="1234" y="995"/>
                  <a:pt x="1299" y="931"/>
                </a:cubicBezTo>
                <a:cubicBezTo>
                  <a:pt x="1433" y="797"/>
                  <a:pt x="1433" y="579"/>
                  <a:pt x="1299" y="445"/>
                </a:cubicBezTo>
                <a:cubicBezTo>
                  <a:pt x="1234" y="381"/>
                  <a:pt x="1148" y="345"/>
                  <a:pt x="1056" y="345"/>
                </a:cubicBezTo>
                <a:cubicBezTo>
                  <a:pt x="964" y="345"/>
                  <a:pt x="878" y="381"/>
                  <a:pt x="813" y="445"/>
                </a:cubicBezTo>
                <a:cubicBezTo>
                  <a:pt x="680" y="579"/>
                  <a:pt x="680" y="797"/>
                  <a:pt x="813" y="931"/>
                </a:cubicBezTo>
                <a:cubicBezTo>
                  <a:pt x="878" y="995"/>
                  <a:pt x="964" y="1031"/>
                  <a:pt x="1056" y="1031"/>
                </a:cubicBezTo>
                <a:close/>
                <a:moveTo>
                  <a:pt x="866" y="498"/>
                </a:moveTo>
                <a:cubicBezTo>
                  <a:pt x="917" y="447"/>
                  <a:pt x="984" y="419"/>
                  <a:pt x="1056" y="419"/>
                </a:cubicBezTo>
                <a:cubicBezTo>
                  <a:pt x="1128" y="419"/>
                  <a:pt x="1196" y="447"/>
                  <a:pt x="1246" y="498"/>
                </a:cubicBezTo>
                <a:cubicBezTo>
                  <a:pt x="1297" y="549"/>
                  <a:pt x="1325" y="616"/>
                  <a:pt x="1325" y="688"/>
                </a:cubicBezTo>
                <a:cubicBezTo>
                  <a:pt x="1325" y="760"/>
                  <a:pt x="1297" y="828"/>
                  <a:pt x="1246" y="878"/>
                </a:cubicBezTo>
                <a:cubicBezTo>
                  <a:pt x="1196" y="929"/>
                  <a:pt x="1128" y="957"/>
                  <a:pt x="1056" y="957"/>
                </a:cubicBezTo>
                <a:cubicBezTo>
                  <a:pt x="984" y="957"/>
                  <a:pt x="917" y="929"/>
                  <a:pt x="866" y="878"/>
                </a:cubicBezTo>
                <a:cubicBezTo>
                  <a:pt x="815" y="828"/>
                  <a:pt x="787" y="760"/>
                  <a:pt x="787" y="688"/>
                </a:cubicBezTo>
                <a:cubicBezTo>
                  <a:pt x="787" y="616"/>
                  <a:pt x="815" y="549"/>
                  <a:pt x="866" y="498"/>
                </a:cubicBezTo>
                <a:close/>
                <a:moveTo>
                  <a:pt x="1056" y="815"/>
                </a:moveTo>
                <a:cubicBezTo>
                  <a:pt x="1056" y="815"/>
                  <a:pt x="1056" y="815"/>
                  <a:pt x="1056" y="815"/>
                </a:cubicBezTo>
                <a:cubicBezTo>
                  <a:pt x="1090" y="815"/>
                  <a:pt x="1122" y="802"/>
                  <a:pt x="1146" y="778"/>
                </a:cubicBezTo>
                <a:cubicBezTo>
                  <a:pt x="1170" y="754"/>
                  <a:pt x="1183" y="722"/>
                  <a:pt x="1183" y="688"/>
                </a:cubicBezTo>
                <a:cubicBezTo>
                  <a:pt x="1183" y="654"/>
                  <a:pt x="1170" y="622"/>
                  <a:pt x="1146" y="598"/>
                </a:cubicBezTo>
                <a:cubicBezTo>
                  <a:pt x="1122" y="574"/>
                  <a:pt x="1090" y="561"/>
                  <a:pt x="1056" y="561"/>
                </a:cubicBezTo>
                <a:cubicBezTo>
                  <a:pt x="1022" y="561"/>
                  <a:pt x="990" y="574"/>
                  <a:pt x="966" y="598"/>
                </a:cubicBezTo>
                <a:cubicBezTo>
                  <a:pt x="942" y="622"/>
                  <a:pt x="929" y="654"/>
                  <a:pt x="929" y="688"/>
                </a:cubicBezTo>
                <a:cubicBezTo>
                  <a:pt x="929" y="722"/>
                  <a:pt x="942" y="754"/>
                  <a:pt x="966" y="778"/>
                </a:cubicBezTo>
                <a:cubicBezTo>
                  <a:pt x="990" y="802"/>
                  <a:pt x="1022" y="815"/>
                  <a:pt x="1056" y="815"/>
                </a:cubicBezTo>
                <a:close/>
                <a:moveTo>
                  <a:pt x="1019" y="651"/>
                </a:moveTo>
                <a:cubicBezTo>
                  <a:pt x="1029" y="641"/>
                  <a:pt x="1042" y="635"/>
                  <a:pt x="1056" y="635"/>
                </a:cubicBezTo>
                <a:cubicBezTo>
                  <a:pt x="1070" y="635"/>
                  <a:pt x="1084" y="641"/>
                  <a:pt x="1094" y="651"/>
                </a:cubicBezTo>
                <a:cubicBezTo>
                  <a:pt x="1114" y="671"/>
                  <a:pt x="1114" y="705"/>
                  <a:pt x="1094" y="726"/>
                </a:cubicBezTo>
                <a:cubicBezTo>
                  <a:pt x="1084" y="736"/>
                  <a:pt x="1070" y="741"/>
                  <a:pt x="1056" y="741"/>
                </a:cubicBezTo>
                <a:cubicBezTo>
                  <a:pt x="1042" y="741"/>
                  <a:pt x="1029" y="736"/>
                  <a:pt x="1019" y="726"/>
                </a:cubicBezTo>
                <a:cubicBezTo>
                  <a:pt x="1009" y="716"/>
                  <a:pt x="1003" y="702"/>
                  <a:pt x="1003" y="688"/>
                </a:cubicBezTo>
                <a:cubicBezTo>
                  <a:pt x="1003" y="674"/>
                  <a:pt x="1009" y="661"/>
                  <a:pt x="1019" y="6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15188584" y="3400757"/>
            <a:ext cx="775498" cy="830846"/>
          </a:xfrm>
          <a:custGeom>
            <a:avLst/>
            <a:gdLst>
              <a:gd name="T0" fmla="*/ 474 w 1533"/>
              <a:gd name="T1" fmla="*/ 292 h 1643"/>
              <a:gd name="T2" fmla="*/ 766 w 1533"/>
              <a:gd name="T3" fmla="*/ 584 h 1643"/>
              <a:gd name="T4" fmla="*/ 1058 w 1533"/>
              <a:gd name="T5" fmla="*/ 292 h 1643"/>
              <a:gd name="T6" fmla="*/ 766 w 1533"/>
              <a:gd name="T7" fmla="*/ 0 h 1643"/>
              <a:gd name="T8" fmla="*/ 474 w 1533"/>
              <a:gd name="T9" fmla="*/ 292 h 1643"/>
              <a:gd name="T10" fmla="*/ 985 w 1533"/>
              <a:gd name="T11" fmla="*/ 292 h 1643"/>
              <a:gd name="T12" fmla="*/ 766 w 1533"/>
              <a:gd name="T13" fmla="*/ 511 h 1643"/>
              <a:gd name="T14" fmla="*/ 547 w 1533"/>
              <a:gd name="T15" fmla="*/ 292 h 1643"/>
              <a:gd name="T16" fmla="*/ 766 w 1533"/>
              <a:gd name="T17" fmla="*/ 73 h 1643"/>
              <a:gd name="T18" fmla="*/ 985 w 1533"/>
              <a:gd name="T19" fmla="*/ 292 h 1643"/>
              <a:gd name="T20" fmla="*/ 1114 w 1533"/>
              <a:gd name="T21" fmla="*/ 626 h 1643"/>
              <a:gd name="T22" fmla="*/ 1114 w 1533"/>
              <a:gd name="T23" fmla="*/ 626 h 1643"/>
              <a:gd name="T24" fmla="*/ 1030 w 1533"/>
              <a:gd name="T25" fmla="*/ 654 h 1643"/>
              <a:gd name="T26" fmla="*/ 766 w 1533"/>
              <a:gd name="T27" fmla="*/ 785 h 1643"/>
              <a:gd name="T28" fmla="*/ 502 w 1533"/>
              <a:gd name="T29" fmla="*/ 654 h 1643"/>
              <a:gd name="T30" fmla="*/ 418 w 1533"/>
              <a:gd name="T31" fmla="*/ 626 h 1643"/>
              <a:gd name="T32" fmla="*/ 0 w 1533"/>
              <a:gd name="T33" fmla="*/ 1358 h 1643"/>
              <a:gd name="T34" fmla="*/ 0 w 1533"/>
              <a:gd name="T35" fmla="*/ 1508 h 1643"/>
              <a:gd name="T36" fmla="*/ 131 w 1533"/>
              <a:gd name="T37" fmla="*/ 1643 h 1643"/>
              <a:gd name="T38" fmla="*/ 1401 w 1533"/>
              <a:gd name="T39" fmla="*/ 1643 h 1643"/>
              <a:gd name="T40" fmla="*/ 1533 w 1533"/>
              <a:gd name="T41" fmla="*/ 1508 h 1643"/>
              <a:gd name="T42" fmla="*/ 1533 w 1533"/>
              <a:gd name="T43" fmla="*/ 1358 h 1643"/>
              <a:gd name="T44" fmla="*/ 1114 w 1533"/>
              <a:gd name="T45" fmla="*/ 626 h 1643"/>
              <a:gd name="T46" fmla="*/ 1086 w 1533"/>
              <a:gd name="T47" fmla="*/ 693 h 1643"/>
              <a:gd name="T48" fmla="*/ 1086 w 1533"/>
              <a:gd name="T49" fmla="*/ 693 h 1643"/>
              <a:gd name="T50" fmla="*/ 1086 w 1533"/>
              <a:gd name="T51" fmla="*/ 693 h 1643"/>
              <a:gd name="T52" fmla="*/ 1460 w 1533"/>
              <a:gd name="T53" fmla="*/ 1508 h 1643"/>
              <a:gd name="T54" fmla="*/ 1401 w 1533"/>
              <a:gd name="T55" fmla="*/ 1570 h 1643"/>
              <a:gd name="T56" fmla="*/ 131 w 1533"/>
              <a:gd name="T57" fmla="*/ 1570 h 1643"/>
              <a:gd name="T58" fmla="*/ 73 w 1533"/>
              <a:gd name="T59" fmla="*/ 1508 h 1643"/>
              <a:gd name="T60" fmla="*/ 73 w 1533"/>
              <a:gd name="T61" fmla="*/ 1358 h 1643"/>
              <a:gd name="T62" fmla="*/ 442 w 1533"/>
              <a:gd name="T63" fmla="*/ 695 h 1643"/>
              <a:gd name="T64" fmla="*/ 766 w 1533"/>
              <a:gd name="T65" fmla="*/ 858 h 1643"/>
              <a:gd name="T66" fmla="*/ 1091 w 1533"/>
              <a:gd name="T67" fmla="*/ 695 h 1643"/>
              <a:gd name="T68" fmla="*/ 1460 w 1533"/>
              <a:gd name="T69" fmla="*/ 1358 h 1643"/>
              <a:gd name="T70" fmla="*/ 1460 w 1533"/>
              <a:gd name="T71" fmla="*/ 1508 h 1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33" h="1643">
                <a:moveTo>
                  <a:pt x="474" y="292"/>
                </a:moveTo>
                <a:cubicBezTo>
                  <a:pt x="474" y="453"/>
                  <a:pt x="605" y="584"/>
                  <a:pt x="766" y="584"/>
                </a:cubicBezTo>
                <a:cubicBezTo>
                  <a:pt x="927" y="584"/>
                  <a:pt x="1058" y="453"/>
                  <a:pt x="1058" y="292"/>
                </a:cubicBezTo>
                <a:cubicBezTo>
                  <a:pt x="1058" y="131"/>
                  <a:pt x="927" y="0"/>
                  <a:pt x="766" y="0"/>
                </a:cubicBezTo>
                <a:cubicBezTo>
                  <a:pt x="605" y="0"/>
                  <a:pt x="474" y="131"/>
                  <a:pt x="474" y="292"/>
                </a:cubicBezTo>
                <a:close/>
                <a:moveTo>
                  <a:pt x="985" y="292"/>
                </a:moveTo>
                <a:cubicBezTo>
                  <a:pt x="985" y="412"/>
                  <a:pt x="887" y="511"/>
                  <a:pt x="766" y="511"/>
                </a:cubicBezTo>
                <a:cubicBezTo>
                  <a:pt x="645" y="511"/>
                  <a:pt x="547" y="412"/>
                  <a:pt x="547" y="292"/>
                </a:cubicBezTo>
                <a:cubicBezTo>
                  <a:pt x="547" y="171"/>
                  <a:pt x="645" y="73"/>
                  <a:pt x="766" y="73"/>
                </a:cubicBezTo>
                <a:cubicBezTo>
                  <a:pt x="887" y="73"/>
                  <a:pt x="985" y="171"/>
                  <a:pt x="985" y="292"/>
                </a:cubicBezTo>
                <a:close/>
                <a:moveTo>
                  <a:pt x="1114" y="626"/>
                </a:moveTo>
                <a:cubicBezTo>
                  <a:pt x="1114" y="626"/>
                  <a:pt x="1114" y="626"/>
                  <a:pt x="1114" y="626"/>
                </a:cubicBezTo>
                <a:cubicBezTo>
                  <a:pt x="1083" y="613"/>
                  <a:pt x="1048" y="625"/>
                  <a:pt x="1030" y="654"/>
                </a:cubicBezTo>
                <a:cubicBezTo>
                  <a:pt x="984" y="731"/>
                  <a:pt x="854" y="785"/>
                  <a:pt x="766" y="785"/>
                </a:cubicBezTo>
                <a:cubicBezTo>
                  <a:pt x="678" y="785"/>
                  <a:pt x="548" y="731"/>
                  <a:pt x="502" y="654"/>
                </a:cubicBezTo>
                <a:cubicBezTo>
                  <a:pt x="484" y="625"/>
                  <a:pt x="449" y="613"/>
                  <a:pt x="418" y="626"/>
                </a:cubicBezTo>
                <a:cubicBezTo>
                  <a:pt x="152" y="737"/>
                  <a:pt x="0" y="1003"/>
                  <a:pt x="0" y="1358"/>
                </a:cubicBezTo>
                <a:cubicBezTo>
                  <a:pt x="0" y="1508"/>
                  <a:pt x="0" y="1508"/>
                  <a:pt x="0" y="1508"/>
                </a:cubicBezTo>
                <a:cubicBezTo>
                  <a:pt x="0" y="1582"/>
                  <a:pt x="59" y="1643"/>
                  <a:pt x="131" y="1643"/>
                </a:cubicBezTo>
                <a:cubicBezTo>
                  <a:pt x="1401" y="1643"/>
                  <a:pt x="1401" y="1643"/>
                  <a:pt x="1401" y="1643"/>
                </a:cubicBezTo>
                <a:cubicBezTo>
                  <a:pt x="1473" y="1643"/>
                  <a:pt x="1533" y="1582"/>
                  <a:pt x="1533" y="1508"/>
                </a:cubicBezTo>
                <a:cubicBezTo>
                  <a:pt x="1533" y="1358"/>
                  <a:pt x="1533" y="1358"/>
                  <a:pt x="1533" y="1358"/>
                </a:cubicBezTo>
                <a:cubicBezTo>
                  <a:pt x="1533" y="1003"/>
                  <a:pt x="1380" y="737"/>
                  <a:pt x="1114" y="626"/>
                </a:cubicBezTo>
                <a:close/>
                <a:moveTo>
                  <a:pt x="1086" y="693"/>
                </a:moveTo>
                <a:cubicBezTo>
                  <a:pt x="1086" y="693"/>
                  <a:pt x="1086" y="693"/>
                  <a:pt x="1086" y="693"/>
                </a:cubicBezTo>
                <a:cubicBezTo>
                  <a:pt x="1086" y="693"/>
                  <a:pt x="1086" y="693"/>
                  <a:pt x="1086" y="693"/>
                </a:cubicBezTo>
                <a:close/>
                <a:moveTo>
                  <a:pt x="1460" y="1508"/>
                </a:moveTo>
                <a:cubicBezTo>
                  <a:pt x="1460" y="1542"/>
                  <a:pt x="1433" y="1570"/>
                  <a:pt x="1401" y="1570"/>
                </a:cubicBezTo>
                <a:cubicBezTo>
                  <a:pt x="131" y="1570"/>
                  <a:pt x="131" y="1570"/>
                  <a:pt x="131" y="1570"/>
                </a:cubicBezTo>
                <a:cubicBezTo>
                  <a:pt x="99" y="1570"/>
                  <a:pt x="73" y="1542"/>
                  <a:pt x="73" y="1508"/>
                </a:cubicBezTo>
                <a:cubicBezTo>
                  <a:pt x="73" y="1358"/>
                  <a:pt x="73" y="1358"/>
                  <a:pt x="73" y="1358"/>
                </a:cubicBezTo>
                <a:cubicBezTo>
                  <a:pt x="73" y="1036"/>
                  <a:pt x="207" y="795"/>
                  <a:pt x="442" y="695"/>
                </a:cubicBezTo>
                <a:cubicBezTo>
                  <a:pt x="504" y="796"/>
                  <a:pt x="658" y="858"/>
                  <a:pt x="766" y="858"/>
                </a:cubicBezTo>
                <a:cubicBezTo>
                  <a:pt x="874" y="858"/>
                  <a:pt x="1028" y="796"/>
                  <a:pt x="1091" y="695"/>
                </a:cubicBezTo>
                <a:cubicBezTo>
                  <a:pt x="1325" y="795"/>
                  <a:pt x="1460" y="1036"/>
                  <a:pt x="1460" y="1358"/>
                </a:cubicBezTo>
                <a:lnTo>
                  <a:pt x="1460" y="15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312306639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1684681" y="2746364"/>
            <a:ext cx="764678" cy="768634"/>
          </a:xfrm>
          <a:custGeom>
            <a:avLst/>
            <a:gdLst>
              <a:gd name="T0" fmla="*/ 415 w 1539"/>
              <a:gd name="T1" fmla="*/ 1343 h 1547"/>
              <a:gd name="T2" fmla="*/ 482 w 1539"/>
              <a:gd name="T3" fmla="*/ 1260 h 1547"/>
              <a:gd name="T4" fmla="*/ 558 w 1539"/>
              <a:gd name="T5" fmla="*/ 1290 h 1547"/>
              <a:gd name="T6" fmla="*/ 738 w 1539"/>
              <a:gd name="T7" fmla="*/ 1499 h 1547"/>
              <a:gd name="T8" fmla="*/ 1053 w 1539"/>
              <a:gd name="T9" fmla="*/ 1282 h 1547"/>
              <a:gd name="T10" fmla="*/ 1053 w 1539"/>
              <a:gd name="T11" fmla="*/ 988 h 1547"/>
              <a:gd name="T12" fmla="*/ 1494 w 1539"/>
              <a:gd name="T13" fmla="*/ 331 h 1547"/>
              <a:gd name="T14" fmla="*/ 1525 w 1539"/>
              <a:gd name="T15" fmla="*/ 12 h 1547"/>
              <a:gd name="T16" fmla="*/ 550 w 1539"/>
              <a:gd name="T17" fmla="*/ 484 h 1547"/>
              <a:gd name="T18" fmla="*/ 256 w 1539"/>
              <a:gd name="T19" fmla="*/ 485 h 1547"/>
              <a:gd name="T20" fmla="*/ 5 w 1539"/>
              <a:gd name="T21" fmla="*/ 769 h 1547"/>
              <a:gd name="T22" fmla="*/ 316 w 1539"/>
              <a:gd name="T23" fmla="*/ 860 h 1547"/>
              <a:gd name="T24" fmla="*/ 260 w 1539"/>
              <a:gd name="T25" fmla="*/ 1038 h 1547"/>
              <a:gd name="T26" fmla="*/ 221 w 1539"/>
              <a:gd name="T27" fmla="*/ 1096 h 1547"/>
              <a:gd name="T28" fmla="*/ 11 w 1539"/>
              <a:gd name="T29" fmla="*/ 1466 h 1547"/>
              <a:gd name="T30" fmla="*/ 50 w 1539"/>
              <a:gd name="T31" fmla="*/ 1532 h 1547"/>
              <a:gd name="T32" fmla="*/ 399 w 1539"/>
              <a:gd name="T33" fmla="*/ 1352 h 1547"/>
              <a:gd name="T34" fmla="*/ 413 w 1539"/>
              <a:gd name="T35" fmla="*/ 1064 h 1547"/>
              <a:gd name="T36" fmla="*/ 395 w 1539"/>
              <a:gd name="T37" fmla="*/ 903 h 1547"/>
              <a:gd name="T38" fmla="*/ 413 w 1539"/>
              <a:gd name="T39" fmla="*/ 1064 h 1547"/>
              <a:gd name="T40" fmla="*/ 477 w 1539"/>
              <a:gd name="T41" fmla="*/ 1127 h 1547"/>
              <a:gd name="T42" fmla="*/ 636 w 1539"/>
              <a:gd name="T43" fmla="*/ 1144 h 1547"/>
              <a:gd name="T44" fmla="*/ 808 w 1539"/>
              <a:gd name="T45" fmla="*/ 1400 h 1547"/>
              <a:gd name="T46" fmla="*/ 966 w 1539"/>
              <a:gd name="T47" fmla="*/ 1048 h 1547"/>
              <a:gd name="T48" fmla="*/ 808 w 1539"/>
              <a:gd name="T49" fmla="*/ 1400 h 1547"/>
              <a:gd name="T50" fmla="*/ 1406 w 1539"/>
              <a:gd name="T51" fmla="*/ 310 h 1547"/>
              <a:gd name="T52" fmla="*/ 1116 w 1539"/>
              <a:gd name="T53" fmla="*/ 169 h 1547"/>
              <a:gd name="T54" fmla="*/ 711 w 1539"/>
              <a:gd name="T55" fmla="*/ 435 h 1547"/>
              <a:gd name="T56" fmla="*/ 1330 w 1539"/>
              <a:gd name="T57" fmla="*/ 511 h 1547"/>
              <a:gd name="T58" fmla="*/ 716 w 1539"/>
              <a:gd name="T59" fmla="*/ 1097 h 1547"/>
              <a:gd name="T60" fmla="*/ 759 w 1539"/>
              <a:gd name="T61" fmla="*/ 845 h 1547"/>
              <a:gd name="T62" fmla="*/ 695 w 1539"/>
              <a:gd name="T63" fmla="*/ 781 h 1547"/>
              <a:gd name="T64" fmla="*/ 440 w 1539"/>
              <a:gd name="T65" fmla="*/ 821 h 1547"/>
              <a:gd name="T66" fmla="*/ 711 w 1539"/>
              <a:gd name="T67" fmla="*/ 435 h 1547"/>
              <a:gd name="T68" fmla="*/ 305 w 1539"/>
              <a:gd name="T69" fmla="*/ 562 h 1547"/>
              <a:gd name="T70" fmla="*/ 361 w 1539"/>
              <a:gd name="T71" fmla="*/ 778 h 1547"/>
              <a:gd name="T72" fmla="*/ 368 w 1539"/>
              <a:gd name="T73" fmla="*/ 1266 h 1547"/>
              <a:gd name="T74" fmla="*/ 361 w 1539"/>
              <a:gd name="T75" fmla="*/ 1270 h 1547"/>
              <a:gd name="T76" fmla="*/ 163 w 1539"/>
              <a:gd name="T77" fmla="*/ 1376 h 1547"/>
              <a:gd name="T78" fmla="*/ 270 w 1539"/>
              <a:gd name="T79" fmla="*/ 1180 h 1547"/>
              <a:gd name="T80" fmla="*/ 381 w 1539"/>
              <a:gd name="T81" fmla="*/ 1159 h 1547"/>
              <a:gd name="T82" fmla="*/ 368 w 1539"/>
              <a:gd name="T83" fmla="*/ 1266 h 1547"/>
              <a:gd name="T84" fmla="*/ 1103 w 1539"/>
              <a:gd name="T85" fmla="*/ 438 h 1547"/>
              <a:gd name="T86" fmla="*/ 970 w 1539"/>
              <a:gd name="T87" fmla="*/ 759 h 1547"/>
              <a:gd name="T88" fmla="*/ 1039 w 1539"/>
              <a:gd name="T89" fmla="*/ 501 h 1547"/>
              <a:gd name="T90" fmla="*/ 900 w 1539"/>
              <a:gd name="T91" fmla="*/ 640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9" h="1547">
                <a:moveTo>
                  <a:pt x="413" y="1344"/>
                </a:moveTo>
                <a:cubicBezTo>
                  <a:pt x="414" y="1344"/>
                  <a:pt x="414" y="1343"/>
                  <a:pt x="415" y="1343"/>
                </a:cubicBezTo>
                <a:cubicBezTo>
                  <a:pt x="426" y="1336"/>
                  <a:pt x="436" y="1329"/>
                  <a:pt x="445" y="1319"/>
                </a:cubicBezTo>
                <a:cubicBezTo>
                  <a:pt x="462" y="1302"/>
                  <a:pt x="475" y="1282"/>
                  <a:pt x="482" y="1260"/>
                </a:cubicBezTo>
                <a:cubicBezTo>
                  <a:pt x="505" y="1283"/>
                  <a:pt x="505" y="1283"/>
                  <a:pt x="505" y="1283"/>
                </a:cubicBezTo>
                <a:cubicBezTo>
                  <a:pt x="519" y="1297"/>
                  <a:pt x="541" y="1300"/>
                  <a:pt x="558" y="1290"/>
                </a:cubicBezTo>
                <a:cubicBezTo>
                  <a:pt x="564" y="1287"/>
                  <a:pt x="611" y="1262"/>
                  <a:pt x="678" y="1223"/>
                </a:cubicBezTo>
                <a:cubicBezTo>
                  <a:pt x="738" y="1499"/>
                  <a:pt x="738" y="1499"/>
                  <a:pt x="738" y="1499"/>
                </a:cubicBezTo>
                <a:cubicBezTo>
                  <a:pt x="745" y="1533"/>
                  <a:pt x="789" y="1547"/>
                  <a:pt x="813" y="1521"/>
                </a:cubicBezTo>
                <a:cubicBezTo>
                  <a:pt x="1053" y="1282"/>
                  <a:pt x="1053" y="1282"/>
                  <a:pt x="1053" y="1282"/>
                </a:cubicBezTo>
                <a:cubicBezTo>
                  <a:pt x="1062" y="1273"/>
                  <a:pt x="1067" y="1261"/>
                  <a:pt x="1066" y="1248"/>
                </a:cubicBezTo>
                <a:cubicBezTo>
                  <a:pt x="1053" y="988"/>
                  <a:pt x="1053" y="988"/>
                  <a:pt x="1053" y="988"/>
                </a:cubicBezTo>
                <a:cubicBezTo>
                  <a:pt x="1100" y="954"/>
                  <a:pt x="1140" y="922"/>
                  <a:pt x="1169" y="893"/>
                </a:cubicBezTo>
                <a:cubicBezTo>
                  <a:pt x="1342" y="717"/>
                  <a:pt x="1434" y="535"/>
                  <a:pt x="1494" y="331"/>
                </a:cubicBezTo>
                <a:cubicBezTo>
                  <a:pt x="1539" y="167"/>
                  <a:pt x="1539" y="50"/>
                  <a:pt x="1539" y="45"/>
                </a:cubicBezTo>
                <a:cubicBezTo>
                  <a:pt x="1539" y="33"/>
                  <a:pt x="1534" y="21"/>
                  <a:pt x="1525" y="12"/>
                </a:cubicBezTo>
                <a:cubicBezTo>
                  <a:pt x="1516" y="4"/>
                  <a:pt x="1504" y="0"/>
                  <a:pt x="1492" y="0"/>
                </a:cubicBezTo>
                <a:cubicBezTo>
                  <a:pt x="1124" y="16"/>
                  <a:pt x="774" y="190"/>
                  <a:pt x="550" y="484"/>
                </a:cubicBezTo>
                <a:cubicBezTo>
                  <a:pt x="290" y="472"/>
                  <a:pt x="290" y="472"/>
                  <a:pt x="290" y="472"/>
                </a:cubicBezTo>
                <a:cubicBezTo>
                  <a:pt x="277" y="471"/>
                  <a:pt x="265" y="476"/>
                  <a:pt x="256" y="485"/>
                </a:cubicBezTo>
                <a:cubicBezTo>
                  <a:pt x="16" y="724"/>
                  <a:pt x="16" y="724"/>
                  <a:pt x="16" y="724"/>
                </a:cubicBezTo>
                <a:cubicBezTo>
                  <a:pt x="5" y="736"/>
                  <a:pt x="0" y="753"/>
                  <a:pt x="5" y="769"/>
                </a:cubicBezTo>
                <a:cubicBezTo>
                  <a:pt x="10" y="785"/>
                  <a:pt x="22" y="797"/>
                  <a:pt x="39" y="800"/>
                </a:cubicBezTo>
                <a:cubicBezTo>
                  <a:pt x="316" y="860"/>
                  <a:pt x="316" y="860"/>
                  <a:pt x="316" y="860"/>
                </a:cubicBezTo>
                <a:cubicBezTo>
                  <a:pt x="278" y="931"/>
                  <a:pt x="254" y="981"/>
                  <a:pt x="252" y="987"/>
                </a:cubicBezTo>
                <a:cubicBezTo>
                  <a:pt x="243" y="1004"/>
                  <a:pt x="247" y="1025"/>
                  <a:pt x="260" y="1038"/>
                </a:cubicBezTo>
                <a:cubicBezTo>
                  <a:pt x="280" y="1058"/>
                  <a:pt x="280" y="1058"/>
                  <a:pt x="280" y="1058"/>
                </a:cubicBezTo>
                <a:cubicBezTo>
                  <a:pt x="259" y="1066"/>
                  <a:pt x="238" y="1078"/>
                  <a:pt x="221" y="1096"/>
                </a:cubicBezTo>
                <a:cubicBezTo>
                  <a:pt x="208" y="1109"/>
                  <a:pt x="197" y="1125"/>
                  <a:pt x="189" y="1142"/>
                </a:cubicBezTo>
                <a:cubicBezTo>
                  <a:pt x="11" y="1466"/>
                  <a:pt x="11" y="1466"/>
                  <a:pt x="11" y="1466"/>
                </a:cubicBezTo>
                <a:cubicBezTo>
                  <a:pt x="1" y="1483"/>
                  <a:pt x="4" y="1505"/>
                  <a:pt x="18" y="1519"/>
                </a:cubicBezTo>
                <a:cubicBezTo>
                  <a:pt x="27" y="1528"/>
                  <a:pt x="38" y="1532"/>
                  <a:pt x="50" y="1532"/>
                </a:cubicBezTo>
                <a:cubicBezTo>
                  <a:pt x="57" y="1532"/>
                  <a:pt x="65" y="1531"/>
                  <a:pt x="71" y="1527"/>
                </a:cubicBezTo>
                <a:cubicBezTo>
                  <a:pt x="399" y="1352"/>
                  <a:pt x="399" y="1352"/>
                  <a:pt x="399" y="1352"/>
                </a:cubicBezTo>
                <a:cubicBezTo>
                  <a:pt x="404" y="1349"/>
                  <a:pt x="409" y="1347"/>
                  <a:pt x="413" y="1344"/>
                </a:cubicBezTo>
                <a:close/>
                <a:moveTo>
                  <a:pt x="413" y="1064"/>
                </a:moveTo>
                <a:cubicBezTo>
                  <a:pt x="347" y="997"/>
                  <a:pt x="347" y="997"/>
                  <a:pt x="347" y="997"/>
                </a:cubicBezTo>
                <a:cubicBezTo>
                  <a:pt x="357" y="976"/>
                  <a:pt x="374" y="943"/>
                  <a:pt x="395" y="903"/>
                </a:cubicBezTo>
                <a:cubicBezTo>
                  <a:pt x="484" y="993"/>
                  <a:pt x="484" y="993"/>
                  <a:pt x="484" y="993"/>
                </a:cubicBezTo>
                <a:lnTo>
                  <a:pt x="413" y="1064"/>
                </a:lnTo>
                <a:close/>
                <a:moveTo>
                  <a:pt x="545" y="1195"/>
                </a:moveTo>
                <a:cubicBezTo>
                  <a:pt x="477" y="1127"/>
                  <a:pt x="477" y="1127"/>
                  <a:pt x="477" y="1127"/>
                </a:cubicBezTo>
                <a:cubicBezTo>
                  <a:pt x="548" y="1056"/>
                  <a:pt x="548" y="1056"/>
                  <a:pt x="548" y="1056"/>
                </a:cubicBezTo>
                <a:cubicBezTo>
                  <a:pt x="636" y="1144"/>
                  <a:pt x="636" y="1144"/>
                  <a:pt x="636" y="1144"/>
                </a:cubicBezTo>
                <a:cubicBezTo>
                  <a:pt x="598" y="1166"/>
                  <a:pt x="566" y="1183"/>
                  <a:pt x="545" y="1195"/>
                </a:cubicBezTo>
                <a:close/>
                <a:moveTo>
                  <a:pt x="808" y="1400"/>
                </a:moveTo>
                <a:cubicBezTo>
                  <a:pt x="760" y="1176"/>
                  <a:pt x="760" y="1176"/>
                  <a:pt x="760" y="1176"/>
                </a:cubicBezTo>
                <a:cubicBezTo>
                  <a:pt x="825" y="1138"/>
                  <a:pt x="898" y="1093"/>
                  <a:pt x="966" y="1048"/>
                </a:cubicBezTo>
                <a:cubicBezTo>
                  <a:pt x="975" y="1232"/>
                  <a:pt x="975" y="1232"/>
                  <a:pt x="975" y="1232"/>
                </a:cubicBezTo>
                <a:lnTo>
                  <a:pt x="808" y="1400"/>
                </a:lnTo>
                <a:close/>
                <a:moveTo>
                  <a:pt x="1447" y="93"/>
                </a:moveTo>
                <a:cubicBezTo>
                  <a:pt x="1442" y="140"/>
                  <a:pt x="1432" y="217"/>
                  <a:pt x="1406" y="310"/>
                </a:cubicBezTo>
                <a:cubicBezTo>
                  <a:pt x="1397" y="344"/>
                  <a:pt x="1384" y="382"/>
                  <a:pt x="1369" y="422"/>
                </a:cubicBezTo>
                <a:cubicBezTo>
                  <a:pt x="1116" y="169"/>
                  <a:pt x="1116" y="169"/>
                  <a:pt x="1116" y="169"/>
                </a:cubicBezTo>
                <a:cubicBezTo>
                  <a:pt x="1221" y="128"/>
                  <a:pt x="1332" y="103"/>
                  <a:pt x="1447" y="93"/>
                </a:cubicBezTo>
                <a:close/>
                <a:moveTo>
                  <a:pt x="711" y="435"/>
                </a:moveTo>
                <a:cubicBezTo>
                  <a:pt x="804" y="342"/>
                  <a:pt x="911" y="265"/>
                  <a:pt x="1028" y="208"/>
                </a:cubicBezTo>
                <a:cubicBezTo>
                  <a:pt x="1330" y="511"/>
                  <a:pt x="1330" y="511"/>
                  <a:pt x="1330" y="511"/>
                </a:cubicBezTo>
                <a:cubicBezTo>
                  <a:pt x="1281" y="614"/>
                  <a:pt x="1209" y="726"/>
                  <a:pt x="1106" y="830"/>
                </a:cubicBezTo>
                <a:cubicBezTo>
                  <a:pt x="1029" y="906"/>
                  <a:pt x="856" y="1015"/>
                  <a:pt x="716" y="1097"/>
                </a:cubicBezTo>
                <a:cubicBezTo>
                  <a:pt x="611" y="993"/>
                  <a:pt x="611" y="993"/>
                  <a:pt x="611" y="993"/>
                </a:cubicBezTo>
                <a:cubicBezTo>
                  <a:pt x="759" y="845"/>
                  <a:pt x="759" y="845"/>
                  <a:pt x="759" y="845"/>
                </a:cubicBezTo>
                <a:cubicBezTo>
                  <a:pt x="777" y="827"/>
                  <a:pt x="777" y="799"/>
                  <a:pt x="759" y="781"/>
                </a:cubicBezTo>
                <a:cubicBezTo>
                  <a:pt x="741" y="764"/>
                  <a:pt x="713" y="764"/>
                  <a:pt x="695" y="781"/>
                </a:cubicBezTo>
                <a:cubicBezTo>
                  <a:pt x="548" y="929"/>
                  <a:pt x="548" y="929"/>
                  <a:pt x="548" y="929"/>
                </a:cubicBezTo>
                <a:cubicBezTo>
                  <a:pt x="440" y="821"/>
                  <a:pt x="440" y="821"/>
                  <a:pt x="440" y="821"/>
                </a:cubicBezTo>
                <a:cubicBezTo>
                  <a:pt x="444" y="814"/>
                  <a:pt x="448" y="807"/>
                  <a:pt x="452" y="800"/>
                </a:cubicBezTo>
                <a:cubicBezTo>
                  <a:pt x="545" y="638"/>
                  <a:pt x="634" y="511"/>
                  <a:pt x="711" y="435"/>
                </a:cubicBezTo>
                <a:close/>
                <a:moveTo>
                  <a:pt x="138" y="730"/>
                </a:moveTo>
                <a:cubicBezTo>
                  <a:pt x="305" y="562"/>
                  <a:pt x="305" y="562"/>
                  <a:pt x="305" y="562"/>
                </a:cubicBezTo>
                <a:cubicBezTo>
                  <a:pt x="488" y="571"/>
                  <a:pt x="488" y="571"/>
                  <a:pt x="488" y="571"/>
                </a:cubicBezTo>
                <a:cubicBezTo>
                  <a:pt x="440" y="641"/>
                  <a:pt x="397" y="713"/>
                  <a:pt x="361" y="778"/>
                </a:cubicBezTo>
                <a:lnTo>
                  <a:pt x="138" y="730"/>
                </a:lnTo>
                <a:close/>
                <a:moveTo>
                  <a:pt x="368" y="1266"/>
                </a:moveTo>
                <a:cubicBezTo>
                  <a:pt x="368" y="1266"/>
                  <a:pt x="368" y="1266"/>
                  <a:pt x="368" y="1266"/>
                </a:cubicBezTo>
                <a:cubicBezTo>
                  <a:pt x="366" y="1268"/>
                  <a:pt x="363" y="1269"/>
                  <a:pt x="361" y="1270"/>
                </a:cubicBezTo>
                <a:cubicBezTo>
                  <a:pt x="360" y="1271"/>
                  <a:pt x="359" y="1271"/>
                  <a:pt x="358" y="1272"/>
                </a:cubicBezTo>
                <a:cubicBezTo>
                  <a:pt x="163" y="1376"/>
                  <a:pt x="163" y="1376"/>
                  <a:pt x="163" y="1376"/>
                </a:cubicBezTo>
                <a:cubicBezTo>
                  <a:pt x="268" y="1184"/>
                  <a:pt x="268" y="1184"/>
                  <a:pt x="268" y="1184"/>
                </a:cubicBezTo>
                <a:cubicBezTo>
                  <a:pt x="269" y="1183"/>
                  <a:pt x="270" y="1181"/>
                  <a:pt x="270" y="1180"/>
                </a:cubicBezTo>
                <a:cubicBezTo>
                  <a:pt x="274" y="1172"/>
                  <a:pt x="278" y="1165"/>
                  <a:pt x="285" y="1159"/>
                </a:cubicBezTo>
                <a:cubicBezTo>
                  <a:pt x="311" y="1132"/>
                  <a:pt x="355" y="1132"/>
                  <a:pt x="381" y="1159"/>
                </a:cubicBezTo>
                <a:cubicBezTo>
                  <a:pt x="408" y="1186"/>
                  <a:pt x="408" y="1229"/>
                  <a:pt x="381" y="1256"/>
                </a:cubicBezTo>
                <a:cubicBezTo>
                  <a:pt x="377" y="1260"/>
                  <a:pt x="373" y="1263"/>
                  <a:pt x="368" y="1266"/>
                </a:cubicBezTo>
                <a:close/>
                <a:moveTo>
                  <a:pt x="970" y="759"/>
                </a:moveTo>
                <a:cubicBezTo>
                  <a:pt x="1136" y="759"/>
                  <a:pt x="1220" y="555"/>
                  <a:pt x="1103" y="438"/>
                </a:cubicBezTo>
                <a:cubicBezTo>
                  <a:pt x="985" y="320"/>
                  <a:pt x="781" y="405"/>
                  <a:pt x="782" y="571"/>
                </a:cubicBezTo>
                <a:cubicBezTo>
                  <a:pt x="780" y="672"/>
                  <a:pt x="869" y="761"/>
                  <a:pt x="970" y="759"/>
                </a:cubicBezTo>
                <a:close/>
                <a:moveTo>
                  <a:pt x="900" y="501"/>
                </a:moveTo>
                <a:cubicBezTo>
                  <a:pt x="939" y="463"/>
                  <a:pt x="1001" y="463"/>
                  <a:pt x="1039" y="501"/>
                </a:cubicBezTo>
                <a:cubicBezTo>
                  <a:pt x="1077" y="540"/>
                  <a:pt x="1077" y="602"/>
                  <a:pt x="1039" y="640"/>
                </a:cubicBezTo>
                <a:cubicBezTo>
                  <a:pt x="1002" y="678"/>
                  <a:pt x="937" y="678"/>
                  <a:pt x="900" y="640"/>
                </a:cubicBezTo>
                <a:cubicBezTo>
                  <a:pt x="862" y="604"/>
                  <a:pt x="862" y="538"/>
                  <a:pt x="900" y="5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1716023" y="4590093"/>
            <a:ext cx="701995" cy="766199"/>
          </a:xfrm>
          <a:custGeom>
            <a:avLst/>
            <a:gdLst>
              <a:gd name="T0" fmla="*/ 444 w 1413"/>
              <a:gd name="T1" fmla="*/ 1484 h 1542"/>
              <a:gd name="T2" fmla="*/ 873 w 1413"/>
              <a:gd name="T3" fmla="*/ 1542 h 1542"/>
              <a:gd name="T4" fmla="*/ 1260 w 1413"/>
              <a:gd name="T5" fmla="*/ 1158 h 1542"/>
              <a:gd name="T6" fmla="*/ 1263 w 1413"/>
              <a:gd name="T7" fmla="*/ 845 h 1542"/>
              <a:gd name="T8" fmla="*/ 1263 w 1413"/>
              <a:gd name="T9" fmla="*/ 769 h 1542"/>
              <a:gd name="T10" fmla="*/ 1050 w 1413"/>
              <a:gd name="T11" fmla="*/ 637 h 1542"/>
              <a:gd name="T12" fmla="*/ 649 w 1413"/>
              <a:gd name="T13" fmla="*/ 501 h 1542"/>
              <a:gd name="T14" fmla="*/ 648 w 1413"/>
              <a:gd name="T15" fmla="*/ 312 h 1542"/>
              <a:gd name="T16" fmla="*/ 680 w 1413"/>
              <a:gd name="T17" fmla="*/ 246 h 1542"/>
              <a:gd name="T18" fmla="*/ 587 w 1413"/>
              <a:gd name="T19" fmla="*/ 207 h 1542"/>
              <a:gd name="T20" fmla="*/ 383 w 1413"/>
              <a:gd name="T21" fmla="*/ 31 h 1542"/>
              <a:gd name="T22" fmla="*/ 302 w 1413"/>
              <a:gd name="T23" fmla="*/ 31 h 1542"/>
              <a:gd name="T24" fmla="*/ 42 w 1413"/>
              <a:gd name="T25" fmla="*/ 220 h 1542"/>
              <a:gd name="T26" fmla="*/ 17 w 1413"/>
              <a:gd name="T27" fmla="*/ 297 h 1542"/>
              <a:gd name="T28" fmla="*/ 116 w 1413"/>
              <a:gd name="T29" fmla="*/ 603 h 1542"/>
              <a:gd name="T30" fmla="*/ 343 w 1413"/>
              <a:gd name="T31" fmla="*/ 566 h 1542"/>
              <a:gd name="T32" fmla="*/ 365 w 1413"/>
              <a:gd name="T33" fmla="*/ 784 h 1542"/>
              <a:gd name="T34" fmla="*/ 47 w 1413"/>
              <a:gd name="T35" fmla="*/ 748 h 1542"/>
              <a:gd name="T36" fmla="*/ 300 w 1413"/>
              <a:gd name="T37" fmla="*/ 1320 h 1542"/>
              <a:gd name="T38" fmla="*/ 364 w 1413"/>
              <a:gd name="T39" fmla="*/ 475 h 1542"/>
              <a:gd name="T40" fmla="*/ 221 w 1413"/>
              <a:gd name="T41" fmla="*/ 528 h 1542"/>
              <a:gd name="T42" fmla="*/ 227 w 1413"/>
              <a:gd name="T43" fmla="*/ 376 h 1542"/>
              <a:gd name="T44" fmla="*/ 258 w 1413"/>
              <a:gd name="T45" fmla="*/ 279 h 1542"/>
              <a:gd name="T46" fmla="*/ 343 w 1413"/>
              <a:gd name="T47" fmla="*/ 152 h 1542"/>
              <a:gd name="T48" fmla="*/ 365 w 1413"/>
              <a:gd name="T49" fmla="*/ 325 h 1542"/>
              <a:gd name="T50" fmla="*/ 364 w 1413"/>
              <a:gd name="T51" fmla="*/ 475 h 1542"/>
              <a:gd name="T52" fmla="*/ 221 w 1413"/>
              <a:gd name="T53" fmla="*/ 784 h 1542"/>
              <a:gd name="T54" fmla="*/ 372 w 1413"/>
              <a:gd name="T55" fmla="*/ 965 h 1542"/>
              <a:gd name="T56" fmla="*/ 455 w 1413"/>
              <a:gd name="T57" fmla="*/ 941 h 1542"/>
              <a:gd name="T58" fmla="*/ 559 w 1413"/>
              <a:gd name="T59" fmla="*/ 325 h 1542"/>
              <a:gd name="T60" fmla="*/ 649 w 1413"/>
              <a:gd name="T61" fmla="*/ 844 h 1542"/>
              <a:gd name="T62" fmla="*/ 764 w 1413"/>
              <a:gd name="T63" fmla="*/ 637 h 1542"/>
              <a:gd name="T64" fmla="*/ 854 w 1413"/>
              <a:gd name="T65" fmla="*/ 844 h 1542"/>
              <a:gd name="T66" fmla="*/ 969 w 1413"/>
              <a:gd name="T67" fmla="*/ 685 h 1542"/>
              <a:gd name="T68" fmla="*/ 1059 w 1413"/>
              <a:gd name="T69" fmla="*/ 844 h 1542"/>
              <a:gd name="T70" fmla="*/ 1173 w 1413"/>
              <a:gd name="T71" fmla="*/ 769 h 1542"/>
              <a:gd name="T72" fmla="*/ 1170 w 1413"/>
              <a:gd name="T73" fmla="*/ 1157 h 1542"/>
              <a:gd name="T74" fmla="*/ 873 w 1413"/>
              <a:gd name="T75" fmla="*/ 1452 h 1542"/>
              <a:gd name="T76" fmla="*/ 385 w 1413"/>
              <a:gd name="T77" fmla="*/ 1289 h 1542"/>
              <a:gd name="T78" fmla="*/ 131 w 1413"/>
              <a:gd name="T79" fmla="*/ 802 h 1542"/>
              <a:gd name="T80" fmla="*/ 1066 w 1413"/>
              <a:gd name="T81" fmla="*/ 410 h 1542"/>
              <a:gd name="T82" fmla="*/ 1197 w 1413"/>
              <a:gd name="T83" fmla="*/ 369 h 1542"/>
              <a:gd name="T84" fmla="*/ 1327 w 1413"/>
              <a:gd name="T85" fmla="*/ 410 h 1542"/>
              <a:gd name="T86" fmla="*/ 1329 w 1413"/>
              <a:gd name="T87" fmla="*/ 273 h 1542"/>
              <a:gd name="T88" fmla="*/ 1408 w 1413"/>
              <a:gd name="T89" fmla="*/ 161 h 1542"/>
              <a:gd name="T90" fmla="*/ 1279 w 1413"/>
              <a:gd name="T91" fmla="*/ 117 h 1542"/>
              <a:gd name="T92" fmla="*/ 1156 w 1413"/>
              <a:gd name="T93" fmla="*/ 33 h 1542"/>
              <a:gd name="T94" fmla="*/ 1022 w 1413"/>
              <a:gd name="T95" fmla="*/ 131 h 1542"/>
              <a:gd name="T96" fmla="*/ 997 w 1413"/>
              <a:gd name="T97" fmla="*/ 208 h 1542"/>
              <a:gd name="T98" fmla="*/ 1048 w 1413"/>
              <a:gd name="T99" fmla="*/ 366 h 1542"/>
              <a:gd name="T100" fmla="*/ 1151 w 1413"/>
              <a:gd name="T101" fmla="*/ 203 h 1542"/>
              <a:gd name="T102" fmla="*/ 1197 w 1413"/>
              <a:gd name="T103" fmla="*/ 155 h 1542"/>
              <a:gd name="T104" fmla="*/ 1242 w 1413"/>
              <a:gd name="T105" fmla="*/ 203 h 1542"/>
              <a:gd name="T106" fmla="*/ 1249 w 1413"/>
              <a:gd name="T107" fmla="*/ 225 h 1542"/>
              <a:gd name="T108" fmla="*/ 1241 w 1413"/>
              <a:gd name="T109" fmla="*/ 291 h 1542"/>
              <a:gd name="T110" fmla="*/ 1176 w 1413"/>
              <a:gd name="T111" fmla="*/ 279 h 1542"/>
              <a:gd name="T112" fmla="*/ 1157 w 1413"/>
              <a:gd name="T113" fmla="*/ 265 h 1542"/>
              <a:gd name="T114" fmla="*/ 1125 w 1413"/>
              <a:gd name="T115" fmla="*/ 207 h 1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13" h="1542">
                <a:moveTo>
                  <a:pt x="304" y="1329"/>
                </a:moveTo>
                <a:cubicBezTo>
                  <a:pt x="335" y="1393"/>
                  <a:pt x="383" y="1446"/>
                  <a:pt x="444" y="1484"/>
                </a:cubicBezTo>
                <a:cubicBezTo>
                  <a:pt x="504" y="1522"/>
                  <a:pt x="574" y="1542"/>
                  <a:pt x="645" y="1542"/>
                </a:cubicBezTo>
                <a:cubicBezTo>
                  <a:pt x="873" y="1542"/>
                  <a:pt x="873" y="1542"/>
                  <a:pt x="873" y="1542"/>
                </a:cubicBezTo>
                <a:cubicBezTo>
                  <a:pt x="976" y="1542"/>
                  <a:pt x="1073" y="1502"/>
                  <a:pt x="1146" y="1429"/>
                </a:cubicBezTo>
                <a:cubicBezTo>
                  <a:pt x="1219" y="1357"/>
                  <a:pt x="1259" y="1261"/>
                  <a:pt x="1260" y="1158"/>
                </a:cubicBezTo>
                <a:cubicBezTo>
                  <a:pt x="1263" y="845"/>
                  <a:pt x="1263" y="845"/>
                  <a:pt x="1263" y="845"/>
                </a:cubicBezTo>
                <a:cubicBezTo>
                  <a:pt x="1263" y="845"/>
                  <a:pt x="1263" y="845"/>
                  <a:pt x="1263" y="845"/>
                </a:cubicBezTo>
                <a:cubicBezTo>
                  <a:pt x="1263" y="844"/>
                  <a:pt x="1263" y="844"/>
                  <a:pt x="1263" y="844"/>
                </a:cubicBezTo>
                <a:cubicBezTo>
                  <a:pt x="1263" y="769"/>
                  <a:pt x="1263" y="769"/>
                  <a:pt x="1263" y="769"/>
                </a:cubicBezTo>
                <a:cubicBezTo>
                  <a:pt x="1263" y="687"/>
                  <a:pt x="1197" y="621"/>
                  <a:pt x="1116" y="621"/>
                </a:cubicBezTo>
                <a:cubicBezTo>
                  <a:pt x="1092" y="621"/>
                  <a:pt x="1070" y="627"/>
                  <a:pt x="1050" y="637"/>
                </a:cubicBezTo>
                <a:cubicBezTo>
                  <a:pt x="1022" y="549"/>
                  <a:pt x="911" y="509"/>
                  <a:pt x="832" y="561"/>
                </a:cubicBezTo>
                <a:cubicBezTo>
                  <a:pt x="798" y="500"/>
                  <a:pt x="715" y="472"/>
                  <a:pt x="649" y="501"/>
                </a:cubicBezTo>
                <a:cubicBezTo>
                  <a:pt x="649" y="325"/>
                  <a:pt x="649" y="325"/>
                  <a:pt x="649" y="325"/>
                </a:cubicBezTo>
                <a:cubicBezTo>
                  <a:pt x="649" y="321"/>
                  <a:pt x="649" y="316"/>
                  <a:pt x="648" y="312"/>
                </a:cubicBezTo>
                <a:cubicBezTo>
                  <a:pt x="669" y="292"/>
                  <a:pt x="669" y="292"/>
                  <a:pt x="669" y="292"/>
                </a:cubicBezTo>
                <a:cubicBezTo>
                  <a:pt x="681" y="280"/>
                  <a:pt x="685" y="263"/>
                  <a:pt x="680" y="246"/>
                </a:cubicBezTo>
                <a:cubicBezTo>
                  <a:pt x="675" y="230"/>
                  <a:pt x="661" y="218"/>
                  <a:pt x="644" y="216"/>
                </a:cubicBezTo>
                <a:cubicBezTo>
                  <a:pt x="587" y="207"/>
                  <a:pt x="587" y="207"/>
                  <a:pt x="587" y="207"/>
                </a:cubicBezTo>
                <a:cubicBezTo>
                  <a:pt x="553" y="183"/>
                  <a:pt x="502" y="176"/>
                  <a:pt x="462" y="190"/>
                </a:cubicBezTo>
                <a:cubicBezTo>
                  <a:pt x="383" y="31"/>
                  <a:pt x="383" y="31"/>
                  <a:pt x="383" y="31"/>
                </a:cubicBezTo>
                <a:cubicBezTo>
                  <a:pt x="376" y="15"/>
                  <a:pt x="360" y="6"/>
                  <a:pt x="343" y="6"/>
                </a:cubicBezTo>
                <a:cubicBezTo>
                  <a:pt x="326" y="6"/>
                  <a:pt x="310" y="15"/>
                  <a:pt x="302" y="31"/>
                </a:cubicBezTo>
                <a:cubicBezTo>
                  <a:pt x="222" y="194"/>
                  <a:pt x="222" y="194"/>
                  <a:pt x="222" y="194"/>
                </a:cubicBezTo>
                <a:cubicBezTo>
                  <a:pt x="42" y="220"/>
                  <a:pt x="42" y="220"/>
                  <a:pt x="42" y="220"/>
                </a:cubicBezTo>
                <a:cubicBezTo>
                  <a:pt x="25" y="222"/>
                  <a:pt x="11" y="234"/>
                  <a:pt x="6" y="250"/>
                </a:cubicBezTo>
                <a:cubicBezTo>
                  <a:pt x="0" y="267"/>
                  <a:pt x="5" y="285"/>
                  <a:pt x="17" y="297"/>
                </a:cubicBezTo>
                <a:cubicBezTo>
                  <a:pt x="147" y="424"/>
                  <a:pt x="147" y="424"/>
                  <a:pt x="147" y="424"/>
                </a:cubicBezTo>
                <a:cubicBezTo>
                  <a:pt x="116" y="603"/>
                  <a:pt x="116" y="603"/>
                  <a:pt x="116" y="603"/>
                </a:cubicBezTo>
                <a:cubicBezTo>
                  <a:pt x="110" y="639"/>
                  <a:pt x="149" y="668"/>
                  <a:pt x="182" y="650"/>
                </a:cubicBezTo>
                <a:cubicBezTo>
                  <a:pt x="343" y="566"/>
                  <a:pt x="343" y="566"/>
                  <a:pt x="343" y="566"/>
                </a:cubicBezTo>
                <a:cubicBezTo>
                  <a:pt x="365" y="577"/>
                  <a:pt x="365" y="577"/>
                  <a:pt x="365" y="577"/>
                </a:cubicBezTo>
                <a:cubicBezTo>
                  <a:pt x="365" y="784"/>
                  <a:pt x="365" y="784"/>
                  <a:pt x="365" y="784"/>
                </a:cubicBezTo>
                <a:cubicBezTo>
                  <a:pt x="309" y="692"/>
                  <a:pt x="179" y="662"/>
                  <a:pt x="90" y="721"/>
                </a:cubicBezTo>
                <a:cubicBezTo>
                  <a:pt x="47" y="748"/>
                  <a:pt x="47" y="748"/>
                  <a:pt x="47" y="748"/>
                </a:cubicBezTo>
                <a:cubicBezTo>
                  <a:pt x="27" y="761"/>
                  <a:pt x="20" y="787"/>
                  <a:pt x="31" y="808"/>
                </a:cubicBezTo>
                <a:cubicBezTo>
                  <a:pt x="33" y="811"/>
                  <a:pt x="223" y="1156"/>
                  <a:pt x="300" y="1320"/>
                </a:cubicBezTo>
                <a:cubicBezTo>
                  <a:pt x="301" y="1323"/>
                  <a:pt x="302" y="1326"/>
                  <a:pt x="304" y="1329"/>
                </a:cubicBezTo>
                <a:close/>
                <a:moveTo>
                  <a:pt x="364" y="475"/>
                </a:moveTo>
                <a:cubicBezTo>
                  <a:pt x="351" y="468"/>
                  <a:pt x="335" y="468"/>
                  <a:pt x="322" y="475"/>
                </a:cubicBezTo>
                <a:cubicBezTo>
                  <a:pt x="221" y="528"/>
                  <a:pt x="221" y="528"/>
                  <a:pt x="221" y="528"/>
                </a:cubicBezTo>
                <a:cubicBezTo>
                  <a:pt x="240" y="415"/>
                  <a:pt x="240" y="415"/>
                  <a:pt x="240" y="415"/>
                </a:cubicBezTo>
                <a:cubicBezTo>
                  <a:pt x="242" y="401"/>
                  <a:pt x="238" y="386"/>
                  <a:pt x="227" y="376"/>
                </a:cubicBezTo>
                <a:cubicBezTo>
                  <a:pt x="145" y="296"/>
                  <a:pt x="145" y="296"/>
                  <a:pt x="145" y="296"/>
                </a:cubicBezTo>
                <a:cubicBezTo>
                  <a:pt x="258" y="279"/>
                  <a:pt x="258" y="279"/>
                  <a:pt x="258" y="279"/>
                </a:cubicBezTo>
                <a:cubicBezTo>
                  <a:pt x="273" y="277"/>
                  <a:pt x="286" y="268"/>
                  <a:pt x="292" y="255"/>
                </a:cubicBezTo>
                <a:cubicBezTo>
                  <a:pt x="343" y="152"/>
                  <a:pt x="343" y="152"/>
                  <a:pt x="343" y="152"/>
                </a:cubicBezTo>
                <a:cubicBezTo>
                  <a:pt x="389" y="246"/>
                  <a:pt x="389" y="246"/>
                  <a:pt x="389" y="246"/>
                </a:cubicBezTo>
                <a:cubicBezTo>
                  <a:pt x="374" y="269"/>
                  <a:pt x="365" y="296"/>
                  <a:pt x="365" y="325"/>
                </a:cubicBezTo>
                <a:cubicBezTo>
                  <a:pt x="365" y="476"/>
                  <a:pt x="365" y="476"/>
                  <a:pt x="365" y="476"/>
                </a:cubicBezTo>
                <a:lnTo>
                  <a:pt x="364" y="475"/>
                </a:lnTo>
                <a:close/>
                <a:moveTo>
                  <a:pt x="138" y="797"/>
                </a:moveTo>
                <a:cubicBezTo>
                  <a:pt x="162" y="782"/>
                  <a:pt x="192" y="777"/>
                  <a:pt x="221" y="784"/>
                </a:cubicBezTo>
                <a:cubicBezTo>
                  <a:pt x="249" y="790"/>
                  <a:pt x="274" y="808"/>
                  <a:pt x="289" y="832"/>
                </a:cubicBezTo>
                <a:cubicBezTo>
                  <a:pt x="372" y="965"/>
                  <a:pt x="372" y="965"/>
                  <a:pt x="372" y="965"/>
                </a:cubicBezTo>
                <a:cubicBezTo>
                  <a:pt x="382" y="982"/>
                  <a:pt x="403" y="990"/>
                  <a:pt x="422" y="984"/>
                </a:cubicBezTo>
                <a:cubicBezTo>
                  <a:pt x="442" y="978"/>
                  <a:pt x="455" y="961"/>
                  <a:pt x="455" y="941"/>
                </a:cubicBezTo>
                <a:cubicBezTo>
                  <a:pt x="455" y="325"/>
                  <a:pt x="455" y="325"/>
                  <a:pt x="455" y="325"/>
                </a:cubicBezTo>
                <a:cubicBezTo>
                  <a:pt x="458" y="256"/>
                  <a:pt x="556" y="256"/>
                  <a:pt x="559" y="325"/>
                </a:cubicBezTo>
                <a:cubicBezTo>
                  <a:pt x="559" y="844"/>
                  <a:pt x="559" y="844"/>
                  <a:pt x="559" y="844"/>
                </a:cubicBezTo>
                <a:cubicBezTo>
                  <a:pt x="561" y="904"/>
                  <a:pt x="647" y="904"/>
                  <a:pt x="649" y="844"/>
                </a:cubicBezTo>
                <a:cubicBezTo>
                  <a:pt x="649" y="637"/>
                  <a:pt x="649" y="637"/>
                  <a:pt x="649" y="637"/>
                </a:cubicBezTo>
                <a:cubicBezTo>
                  <a:pt x="652" y="561"/>
                  <a:pt x="761" y="561"/>
                  <a:pt x="764" y="637"/>
                </a:cubicBezTo>
                <a:cubicBezTo>
                  <a:pt x="764" y="844"/>
                  <a:pt x="764" y="844"/>
                  <a:pt x="764" y="844"/>
                </a:cubicBezTo>
                <a:cubicBezTo>
                  <a:pt x="766" y="904"/>
                  <a:pt x="851" y="904"/>
                  <a:pt x="854" y="844"/>
                </a:cubicBezTo>
                <a:cubicBezTo>
                  <a:pt x="854" y="685"/>
                  <a:pt x="854" y="685"/>
                  <a:pt x="854" y="685"/>
                </a:cubicBezTo>
                <a:cubicBezTo>
                  <a:pt x="857" y="609"/>
                  <a:pt x="965" y="609"/>
                  <a:pt x="969" y="685"/>
                </a:cubicBezTo>
                <a:cubicBezTo>
                  <a:pt x="969" y="844"/>
                  <a:pt x="969" y="844"/>
                  <a:pt x="969" y="844"/>
                </a:cubicBezTo>
                <a:cubicBezTo>
                  <a:pt x="971" y="904"/>
                  <a:pt x="1056" y="904"/>
                  <a:pt x="1059" y="844"/>
                </a:cubicBezTo>
                <a:cubicBezTo>
                  <a:pt x="1059" y="769"/>
                  <a:pt x="1059" y="769"/>
                  <a:pt x="1059" y="769"/>
                </a:cubicBezTo>
                <a:cubicBezTo>
                  <a:pt x="1062" y="693"/>
                  <a:pt x="1170" y="693"/>
                  <a:pt x="1173" y="769"/>
                </a:cubicBezTo>
                <a:cubicBezTo>
                  <a:pt x="1173" y="844"/>
                  <a:pt x="1173" y="844"/>
                  <a:pt x="1173" y="844"/>
                </a:cubicBezTo>
                <a:cubicBezTo>
                  <a:pt x="1170" y="1157"/>
                  <a:pt x="1170" y="1157"/>
                  <a:pt x="1170" y="1157"/>
                </a:cubicBezTo>
                <a:cubicBezTo>
                  <a:pt x="1170" y="1236"/>
                  <a:pt x="1138" y="1310"/>
                  <a:pt x="1082" y="1366"/>
                </a:cubicBezTo>
                <a:cubicBezTo>
                  <a:pt x="1026" y="1421"/>
                  <a:pt x="952" y="1452"/>
                  <a:pt x="873" y="1452"/>
                </a:cubicBezTo>
                <a:cubicBezTo>
                  <a:pt x="645" y="1452"/>
                  <a:pt x="645" y="1452"/>
                  <a:pt x="645" y="1452"/>
                </a:cubicBezTo>
                <a:cubicBezTo>
                  <a:pt x="535" y="1452"/>
                  <a:pt x="432" y="1388"/>
                  <a:pt x="385" y="1289"/>
                </a:cubicBezTo>
                <a:cubicBezTo>
                  <a:pt x="384" y="1287"/>
                  <a:pt x="382" y="1285"/>
                  <a:pt x="381" y="1282"/>
                </a:cubicBezTo>
                <a:cubicBezTo>
                  <a:pt x="317" y="1146"/>
                  <a:pt x="182" y="896"/>
                  <a:pt x="131" y="802"/>
                </a:cubicBezTo>
                <a:lnTo>
                  <a:pt x="138" y="797"/>
                </a:lnTo>
                <a:close/>
                <a:moveTo>
                  <a:pt x="1066" y="410"/>
                </a:moveTo>
                <a:cubicBezTo>
                  <a:pt x="1080" y="420"/>
                  <a:pt x="1098" y="421"/>
                  <a:pt x="1114" y="413"/>
                </a:cubicBezTo>
                <a:cubicBezTo>
                  <a:pt x="1197" y="369"/>
                  <a:pt x="1197" y="369"/>
                  <a:pt x="1197" y="369"/>
                </a:cubicBezTo>
                <a:cubicBezTo>
                  <a:pt x="1280" y="413"/>
                  <a:pt x="1280" y="413"/>
                  <a:pt x="1280" y="413"/>
                </a:cubicBezTo>
                <a:cubicBezTo>
                  <a:pt x="1295" y="421"/>
                  <a:pt x="1313" y="420"/>
                  <a:pt x="1327" y="410"/>
                </a:cubicBezTo>
                <a:cubicBezTo>
                  <a:pt x="1341" y="400"/>
                  <a:pt x="1348" y="383"/>
                  <a:pt x="1345" y="366"/>
                </a:cubicBezTo>
                <a:cubicBezTo>
                  <a:pt x="1329" y="273"/>
                  <a:pt x="1329" y="273"/>
                  <a:pt x="1329" y="273"/>
                </a:cubicBezTo>
                <a:cubicBezTo>
                  <a:pt x="1397" y="208"/>
                  <a:pt x="1397" y="208"/>
                  <a:pt x="1397" y="208"/>
                </a:cubicBezTo>
                <a:cubicBezTo>
                  <a:pt x="1409" y="196"/>
                  <a:pt x="1413" y="178"/>
                  <a:pt x="1408" y="161"/>
                </a:cubicBezTo>
                <a:cubicBezTo>
                  <a:pt x="1403" y="145"/>
                  <a:pt x="1389" y="133"/>
                  <a:pt x="1372" y="131"/>
                </a:cubicBezTo>
                <a:cubicBezTo>
                  <a:pt x="1279" y="117"/>
                  <a:pt x="1279" y="117"/>
                  <a:pt x="1279" y="117"/>
                </a:cubicBezTo>
                <a:cubicBezTo>
                  <a:pt x="1237" y="33"/>
                  <a:pt x="1237" y="33"/>
                  <a:pt x="1237" y="33"/>
                </a:cubicBezTo>
                <a:cubicBezTo>
                  <a:pt x="1221" y="0"/>
                  <a:pt x="1172" y="0"/>
                  <a:pt x="1156" y="33"/>
                </a:cubicBezTo>
                <a:cubicBezTo>
                  <a:pt x="1115" y="117"/>
                  <a:pt x="1115" y="117"/>
                  <a:pt x="1115" y="117"/>
                </a:cubicBezTo>
                <a:cubicBezTo>
                  <a:pt x="1022" y="131"/>
                  <a:pt x="1022" y="131"/>
                  <a:pt x="1022" y="131"/>
                </a:cubicBezTo>
                <a:cubicBezTo>
                  <a:pt x="1005" y="133"/>
                  <a:pt x="991" y="145"/>
                  <a:pt x="986" y="161"/>
                </a:cubicBezTo>
                <a:cubicBezTo>
                  <a:pt x="980" y="178"/>
                  <a:pt x="985" y="196"/>
                  <a:pt x="997" y="208"/>
                </a:cubicBezTo>
                <a:cubicBezTo>
                  <a:pt x="1064" y="273"/>
                  <a:pt x="1064" y="273"/>
                  <a:pt x="1064" y="273"/>
                </a:cubicBezTo>
                <a:cubicBezTo>
                  <a:pt x="1048" y="366"/>
                  <a:pt x="1048" y="366"/>
                  <a:pt x="1048" y="366"/>
                </a:cubicBezTo>
                <a:cubicBezTo>
                  <a:pt x="1045" y="383"/>
                  <a:pt x="1052" y="400"/>
                  <a:pt x="1066" y="410"/>
                </a:cubicBezTo>
                <a:close/>
                <a:moveTo>
                  <a:pt x="1151" y="203"/>
                </a:moveTo>
                <a:cubicBezTo>
                  <a:pt x="1166" y="201"/>
                  <a:pt x="1178" y="192"/>
                  <a:pt x="1185" y="178"/>
                </a:cubicBezTo>
                <a:cubicBezTo>
                  <a:pt x="1197" y="155"/>
                  <a:pt x="1197" y="155"/>
                  <a:pt x="1197" y="155"/>
                </a:cubicBezTo>
                <a:cubicBezTo>
                  <a:pt x="1208" y="178"/>
                  <a:pt x="1208" y="178"/>
                  <a:pt x="1208" y="178"/>
                </a:cubicBezTo>
                <a:cubicBezTo>
                  <a:pt x="1215" y="192"/>
                  <a:pt x="1228" y="201"/>
                  <a:pt x="1242" y="203"/>
                </a:cubicBezTo>
                <a:cubicBezTo>
                  <a:pt x="1268" y="207"/>
                  <a:pt x="1268" y="207"/>
                  <a:pt x="1268" y="207"/>
                </a:cubicBezTo>
                <a:cubicBezTo>
                  <a:pt x="1249" y="225"/>
                  <a:pt x="1249" y="225"/>
                  <a:pt x="1249" y="225"/>
                </a:cubicBezTo>
                <a:cubicBezTo>
                  <a:pt x="1239" y="236"/>
                  <a:pt x="1234" y="250"/>
                  <a:pt x="1237" y="265"/>
                </a:cubicBezTo>
                <a:cubicBezTo>
                  <a:pt x="1241" y="291"/>
                  <a:pt x="1241" y="291"/>
                  <a:pt x="1241" y="291"/>
                </a:cubicBezTo>
                <a:cubicBezTo>
                  <a:pt x="1218" y="279"/>
                  <a:pt x="1218" y="279"/>
                  <a:pt x="1218" y="279"/>
                </a:cubicBezTo>
                <a:cubicBezTo>
                  <a:pt x="1205" y="272"/>
                  <a:pt x="1189" y="272"/>
                  <a:pt x="1176" y="279"/>
                </a:cubicBezTo>
                <a:cubicBezTo>
                  <a:pt x="1152" y="291"/>
                  <a:pt x="1152" y="291"/>
                  <a:pt x="1152" y="291"/>
                </a:cubicBezTo>
                <a:cubicBezTo>
                  <a:pt x="1157" y="265"/>
                  <a:pt x="1157" y="265"/>
                  <a:pt x="1157" y="265"/>
                </a:cubicBezTo>
                <a:cubicBezTo>
                  <a:pt x="1159" y="250"/>
                  <a:pt x="1155" y="236"/>
                  <a:pt x="1144" y="225"/>
                </a:cubicBezTo>
                <a:cubicBezTo>
                  <a:pt x="1125" y="207"/>
                  <a:pt x="1125" y="207"/>
                  <a:pt x="1125" y="207"/>
                </a:cubicBezTo>
                <a:lnTo>
                  <a:pt x="1151" y="2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1733824" y="6415106"/>
            <a:ext cx="666392" cy="792369"/>
          </a:xfrm>
          <a:custGeom>
            <a:avLst/>
            <a:gdLst>
              <a:gd name="T0" fmla="*/ 283 w 1341"/>
              <a:gd name="T1" fmla="*/ 779 h 1595"/>
              <a:gd name="T2" fmla="*/ 1087 w 1341"/>
              <a:gd name="T3" fmla="*/ 1431 h 1595"/>
              <a:gd name="T4" fmla="*/ 1017 w 1341"/>
              <a:gd name="T5" fmla="*/ 707 h 1595"/>
              <a:gd name="T6" fmla="*/ 921 w 1341"/>
              <a:gd name="T7" fmla="*/ 527 h 1595"/>
              <a:gd name="T8" fmla="*/ 975 w 1341"/>
              <a:gd name="T9" fmla="*/ 269 h 1595"/>
              <a:gd name="T10" fmla="*/ 799 w 1341"/>
              <a:gd name="T11" fmla="*/ 22 h 1595"/>
              <a:gd name="T12" fmla="*/ 499 w 1341"/>
              <a:gd name="T13" fmla="*/ 77 h 1595"/>
              <a:gd name="T14" fmla="*/ 366 w 1341"/>
              <a:gd name="T15" fmla="*/ 191 h 1595"/>
              <a:gd name="T16" fmla="*/ 419 w 1341"/>
              <a:gd name="T17" fmla="*/ 382 h 1595"/>
              <a:gd name="T18" fmla="*/ 324 w 1341"/>
              <a:gd name="T19" fmla="*/ 706 h 1595"/>
              <a:gd name="T20" fmla="*/ 465 w 1341"/>
              <a:gd name="T21" fmla="*/ 172 h 1595"/>
              <a:gd name="T22" fmla="*/ 711 w 1341"/>
              <a:gd name="T23" fmla="*/ 143 h 1595"/>
              <a:gd name="T24" fmla="*/ 865 w 1341"/>
              <a:gd name="T25" fmla="*/ 120 h 1595"/>
              <a:gd name="T26" fmla="*/ 885 w 1341"/>
              <a:gd name="T27" fmla="*/ 269 h 1595"/>
              <a:gd name="T28" fmla="*/ 805 w 1341"/>
              <a:gd name="T29" fmla="*/ 324 h 1595"/>
              <a:gd name="T30" fmla="*/ 760 w 1341"/>
              <a:gd name="T31" fmla="*/ 190 h 1595"/>
              <a:gd name="T32" fmla="*/ 715 w 1341"/>
              <a:gd name="T33" fmla="*/ 324 h 1595"/>
              <a:gd name="T34" fmla="*/ 635 w 1341"/>
              <a:gd name="T35" fmla="*/ 295 h 1595"/>
              <a:gd name="T36" fmla="*/ 545 w 1341"/>
              <a:gd name="T37" fmla="*/ 295 h 1595"/>
              <a:gd name="T38" fmla="*/ 510 w 1341"/>
              <a:gd name="T39" fmla="*/ 324 h 1595"/>
              <a:gd name="T40" fmla="*/ 456 w 1341"/>
              <a:gd name="T41" fmla="*/ 191 h 1595"/>
              <a:gd name="T42" fmla="*/ 526 w 1341"/>
              <a:gd name="T43" fmla="*/ 492 h 1595"/>
              <a:gd name="T44" fmla="*/ 819 w 1341"/>
              <a:gd name="T45" fmla="*/ 414 h 1595"/>
              <a:gd name="T46" fmla="*/ 538 w 1341"/>
              <a:gd name="T47" fmla="*/ 582 h 1595"/>
              <a:gd name="T48" fmla="*/ 927 w 1341"/>
              <a:gd name="T49" fmla="*/ 706 h 1595"/>
              <a:gd name="T50" fmla="*/ 1011 w 1341"/>
              <a:gd name="T51" fmla="*/ 856 h 1595"/>
              <a:gd name="T52" fmla="*/ 306 w 1341"/>
              <a:gd name="T53" fmla="*/ 1357 h 1595"/>
              <a:gd name="T54" fmla="*/ 414 w 1341"/>
              <a:gd name="T55" fmla="*/ 706 h 1595"/>
              <a:gd name="T56" fmla="*/ 530 w 1341"/>
              <a:gd name="T57" fmla="*/ 987 h 1595"/>
              <a:gd name="T58" fmla="*/ 745 w 1341"/>
              <a:gd name="T59" fmla="*/ 829 h 1595"/>
              <a:gd name="T60" fmla="*/ 745 w 1341"/>
              <a:gd name="T61" fmla="*/ 919 h 1595"/>
              <a:gd name="T62" fmla="*/ 745 w 1341"/>
              <a:gd name="T63" fmla="*/ 987 h 1595"/>
              <a:gd name="T64" fmla="*/ 641 w 1341"/>
              <a:gd name="T65" fmla="*/ 1077 h 1595"/>
              <a:gd name="T66" fmla="*/ 790 w 1341"/>
              <a:gd name="T67" fmla="*/ 1191 h 1595"/>
              <a:gd name="T68" fmla="*/ 546 w 1341"/>
              <a:gd name="T69" fmla="*/ 1077 h 1595"/>
              <a:gd name="T70" fmla="*/ 530 w 1341"/>
              <a:gd name="T71" fmla="*/ 987 h 15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41" h="1595">
                <a:moveTo>
                  <a:pt x="324" y="706"/>
                </a:moveTo>
                <a:cubicBezTo>
                  <a:pt x="324" y="736"/>
                  <a:pt x="309" y="763"/>
                  <a:pt x="283" y="779"/>
                </a:cubicBezTo>
                <a:cubicBezTo>
                  <a:pt x="19" y="940"/>
                  <a:pt x="0" y="1255"/>
                  <a:pt x="254" y="1431"/>
                </a:cubicBezTo>
                <a:cubicBezTo>
                  <a:pt x="474" y="1595"/>
                  <a:pt x="867" y="1595"/>
                  <a:pt x="1087" y="1431"/>
                </a:cubicBezTo>
                <a:cubicBezTo>
                  <a:pt x="1341" y="1255"/>
                  <a:pt x="1322" y="940"/>
                  <a:pt x="1058" y="779"/>
                </a:cubicBezTo>
                <a:cubicBezTo>
                  <a:pt x="1033" y="763"/>
                  <a:pt x="1017" y="736"/>
                  <a:pt x="1017" y="707"/>
                </a:cubicBezTo>
                <a:cubicBezTo>
                  <a:pt x="1017" y="706"/>
                  <a:pt x="1017" y="706"/>
                  <a:pt x="1017" y="706"/>
                </a:cubicBezTo>
                <a:cubicBezTo>
                  <a:pt x="1017" y="631"/>
                  <a:pt x="979" y="565"/>
                  <a:pt x="921" y="527"/>
                </a:cubicBezTo>
                <a:cubicBezTo>
                  <a:pt x="951" y="486"/>
                  <a:pt x="952" y="423"/>
                  <a:pt x="922" y="382"/>
                </a:cubicBezTo>
                <a:cubicBezTo>
                  <a:pt x="955" y="355"/>
                  <a:pt x="975" y="315"/>
                  <a:pt x="975" y="269"/>
                </a:cubicBezTo>
                <a:cubicBezTo>
                  <a:pt x="975" y="163"/>
                  <a:pt x="975" y="163"/>
                  <a:pt x="975" y="163"/>
                </a:cubicBezTo>
                <a:cubicBezTo>
                  <a:pt x="977" y="72"/>
                  <a:pt x="887" y="0"/>
                  <a:pt x="799" y="22"/>
                </a:cubicBezTo>
                <a:cubicBezTo>
                  <a:pt x="762" y="31"/>
                  <a:pt x="722" y="43"/>
                  <a:pt x="680" y="58"/>
                </a:cubicBezTo>
                <a:cubicBezTo>
                  <a:pt x="606" y="85"/>
                  <a:pt x="541" y="83"/>
                  <a:pt x="499" y="77"/>
                </a:cubicBezTo>
                <a:cubicBezTo>
                  <a:pt x="466" y="72"/>
                  <a:pt x="432" y="81"/>
                  <a:pt x="406" y="103"/>
                </a:cubicBezTo>
                <a:cubicBezTo>
                  <a:pt x="380" y="125"/>
                  <a:pt x="366" y="157"/>
                  <a:pt x="366" y="191"/>
                </a:cubicBezTo>
                <a:cubicBezTo>
                  <a:pt x="366" y="269"/>
                  <a:pt x="366" y="269"/>
                  <a:pt x="366" y="269"/>
                </a:cubicBezTo>
                <a:cubicBezTo>
                  <a:pt x="366" y="315"/>
                  <a:pt x="386" y="355"/>
                  <a:pt x="419" y="382"/>
                </a:cubicBezTo>
                <a:cubicBezTo>
                  <a:pt x="389" y="423"/>
                  <a:pt x="390" y="486"/>
                  <a:pt x="421" y="527"/>
                </a:cubicBezTo>
                <a:cubicBezTo>
                  <a:pt x="363" y="566"/>
                  <a:pt x="324" y="632"/>
                  <a:pt x="324" y="706"/>
                </a:cubicBezTo>
                <a:close/>
                <a:moveTo>
                  <a:pt x="456" y="191"/>
                </a:moveTo>
                <a:cubicBezTo>
                  <a:pt x="456" y="181"/>
                  <a:pt x="461" y="175"/>
                  <a:pt x="465" y="172"/>
                </a:cubicBezTo>
                <a:cubicBezTo>
                  <a:pt x="468" y="169"/>
                  <a:pt x="478" y="164"/>
                  <a:pt x="486" y="166"/>
                </a:cubicBezTo>
                <a:cubicBezTo>
                  <a:pt x="560" y="177"/>
                  <a:pt x="638" y="169"/>
                  <a:pt x="711" y="143"/>
                </a:cubicBezTo>
                <a:cubicBezTo>
                  <a:pt x="749" y="129"/>
                  <a:pt x="786" y="118"/>
                  <a:pt x="819" y="110"/>
                </a:cubicBezTo>
                <a:cubicBezTo>
                  <a:pt x="835" y="106"/>
                  <a:pt x="852" y="110"/>
                  <a:pt x="865" y="120"/>
                </a:cubicBezTo>
                <a:cubicBezTo>
                  <a:pt x="878" y="131"/>
                  <a:pt x="885" y="146"/>
                  <a:pt x="885" y="163"/>
                </a:cubicBezTo>
                <a:cubicBezTo>
                  <a:pt x="885" y="269"/>
                  <a:pt x="885" y="269"/>
                  <a:pt x="885" y="269"/>
                </a:cubicBezTo>
                <a:cubicBezTo>
                  <a:pt x="885" y="300"/>
                  <a:pt x="861" y="324"/>
                  <a:pt x="831" y="324"/>
                </a:cubicBezTo>
                <a:cubicBezTo>
                  <a:pt x="825" y="324"/>
                  <a:pt x="815" y="324"/>
                  <a:pt x="805" y="324"/>
                </a:cubicBezTo>
                <a:cubicBezTo>
                  <a:pt x="805" y="235"/>
                  <a:pt x="805" y="235"/>
                  <a:pt x="805" y="235"/>
                </a:cubicBezTo>
                <a:cubicBezTo>
                  <a:pt x="805" y="210"/>
                  <a:pt x="785" y="190"/>
                  <a:pt x="760" y="190"/>
                </a:cubicBezTo>
                <a:cubicBezTo>
                  <a:pt x="735" y="190"/>
                  <a:pt x="715" y="210"/>
                  <a:pt x="715" y="235"/>
                </a:cubicBezTo>
                <a:cubicBezTo>
                  <a:pt x="715" y="324"/>
                  <a:pt x="715" y="324"/>
                  <a:pt x="715" y="324"/>
                </a:cubicBezTo>
                <a:cubicBezTo>
                  <a:pt x="635" y="324"/>
                  <a:pt x="635" y="324"/>
                  <a:pt x="635" y="324"/>
                </a:cubicBezTo>
                <a:cubicBezTo>
                  <a:pt x="635" y="295"/>
                  <a:pt x="635" y="295"/>
                  <a:pt x="635" y="295"/>
                </a:cubicBezTo>
                <a:cubicBezTo>
                  <a:pt x="635" y="270"/>
                  <a:pt x="615" y="250"/>
                  <a:pt x="590" y="250"/>
                </a:cubicBezTo>
                <a:cubicBezTo>
                  <a:pt x="565" y="250"/>
                  <a:pt x="545" y="270"/>
                  <a:pt x="545" y="295"/>
                </a:cubicBezTo>
                <a:cubicBezTo>
                  <a:pt x="545" y="324"/>
                  <a:pt x="545" y="324"/>
                  <a:pt x="545" y="324"/>
                </a:cubicBezTo>
                <a:cubicBezTo>
                  <a:pt x="533" y="324"/>
                  <a:pt x="525" y="324"/>
                  <a:pt x="510" y="324"/>
                </a:cubicBezTo>
                <a:cubicBezTo>
                  <a:pt x="480" y="324"/>
                  <a:pt x="456" y="300"/>
                  <a:pt x="456" y="269"/>
                </a:cubicBezTo>
                <a:lnTo>
                  <a:pt x="456" y="191"/>
                </a:lnTo>
                <a:close/>
                <a:moveTo>
                  <a:pt x="815" y="492"/>
                </a:moveTo>
                <a:cubicBezTo>
                  <a:pt x="526" y="492"/>
                  <a:pt x="526" y="492"/>
                  <a:pt x="526" y="492"/>
                </a:cubicBezTo>
                <a:cubicBezTo>
                  <a:pt x="477" y="490"/>
                  <a:pt x="474" y="421"/>
                  <a:pt x="522" y="414"/>
                </a:cubicBezTo>
                <a:cubicBezTo>
                  <a:pt x="819" y="414"/>
                  <a:pt x="819" y="414"/>
                  <a:pt x="819" y="414"/>
                </a:cubicBezTo>
                <a:cubicBezTo>
                  <a:pt x="868" y="421"/>
                  <a:pt x="864" y="490"/>
                  <a:pt x="815" y="492"/>
                </a:cubicBezTo>
                <a:close/>
                <a:moveTo>
                  <a:pt x="538" y="582"/>
                </a:moveTo>
                <a:cubicBezTo>
                  <a:pt x="803" y="582"/>
                  <a:pt x="803" y="582"/>
                  <a:pt x="803" y="582"/>
                </a:cubicBezTo>
                <a:cubicBezTo>
                  <a:pt x="872" y="582"/>
                  <a:pt x="927" y="638"/>
                  <a:pt x="927" y="706"/>
                </a:cubicBezTo>
                <a:cubicBezTo>
                  <a:pt x="927" y="707"/>
                  <a:pt x="927" y="707"/>
                  <a:pt x="927" y="707"/>
                </a:cubicBezTo>
                <a:cubicBezTo>
                  <a:pt x="927" y="767"/>
                  <a:pt x="958" y="823"/>
                  <a:pt x="1011" y="856"/>
                </a:cubicBezTo>
                <a:cubicBezTo>
                  <a:pt x="1220" y="983"/>
                  <a:pt x="1236" y="1218"/>
                  <a:pt x="1035" y="1357"/>
                </a:cubicBezTo>
                <a:cubicBezTo>
                  <a:pt x="845" y="1499"/>
                  <a:pt x="496" y="1499"/>
                  <a:pt x="306" y="1357"/>
                </a:cubicBezTo>
                <a:cubicBezTo>
                  <a:pt x="105" y="1218"/>
                  <a:pt x="121" y="983"/>
                  <a:pt x="331" y="856"/>
                </a:cubicBezTo>
                <a:cubicBezTo>
                  <a:pt x="383" y="823"/>
                  <a:pt x="414" y="767"/>
                  <a:pt x="414" y="706"/>
                </a:cubicBezTo>
                <a:cubicBezTo>
                  <a:pt x="414" y="638"/>
                  <a:pt x="470" y="582"/>
                  <a:pt x="538" y="582"/>
                </a:cubicBezTo>
                <a:close/>
                <a:moveTo>
                  <a:pt x="530" y="987"/>
                </a:moveTo>
                <a:cubicBezTo>
                  <a:pt x="546" y="987"/>
                  <a:pt x="546" y="987"/>
                  <a:pt x="546" y="987"/>
                </a:cubicBezTo>
                <a:cubicBezTo>
                  <a:pt x="567" y="896"/>
                  <a:pt x="648" y="829"/>
                  <a:pt x="745" y="829"/>
                </a:cubicBezTo>
                <a:cubicBezTo>
                  <a:pt x="770" y="829"/>
                  <a:pt x="790" y="849"/>
                  <a:pt x="790" y="874"/>
                </a:cubicBezTo>
                <a:cubicBezTo>
                  <a:pt x="790" y="899"/>
                  <a:pt x="770" y="919"/>
                  <a:pt x="745" y="919"/>
                </a:cubicBezTo>
                <a:cubicBezTo>
                  <a:pt x="698" y="919"/>
                  <a:pt x="658" y="947"/>
                  <a:pt x="641" y="987"/>
                </a:cubicBezTo>
                <a:cubicBezTo>
                  <a:pt x="745" y="987"/>
                  <a:pt x="745" y="987"/>
                  <a:pt x="745" y="987"/>
                </a:cubicBezTo>
                <a:cubicBezTo>
                  <a:pt x="804" y="990"/>
                  <a:pt x="805" y="1075"/>
                  <a:pt x="745" y="1077"/>
                </a:cubicBezTo>
                <a:cubicBezTo>
                  <a:pt x="641" y="1077"/>
                  <a:pt x="641" y="1077"/>
                  <a:pt x="641" y="1077"/>
                </a:cubicBezTo>
                <a:cubicBezTo>
                  <a:pt x="658" y="1118"/>
                  <a:pt x="698" y="1146"/>
                  <a:pt x="745" y="1146"/>
                </a:cubicBezTo>
                <a:cubicBezTo>
                  <a:pt x="770" y="1146"/>
                  <a:pt x="790" y="1166"/>
                  <a:pt x="790" y="1191"/>
                </a:cubicBezTo>
                <a:cubicBezTo>
                  <a:pt x="790" y="1216"/>
                  <a:pt x="770" y="1236"/>
                  <a:pt x="745" y="1236"/>
                </a:cubicBezTo>
                <a:cubicBezTo>
                  <a:pt x="648" y="1236"/>
                  <a:pt x="567" y="1168"/>
                  <a:pt x="546" y="1077"/>
                </a:cubicBezTo>
                <a:cubicBezTo>
                  <a:pt x="530" y="1077"/>
                  <a:pt x="530" y="1077"/>
                  <a:pt x="530" y="1077"/>
                </a:cubicBezTo>
                <a:cubicBezTo>
                  <a:pt x="471" y="1075"/>
                  <a:pt x="471" y="990"/>
                  <a:pt x="530" y="9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1685746" y="8312998"/>
            <a:ext cx="762548" cy="764678"/>
          </a:xfrm>
          <a:custGeom>
            <a:avLst/>
            <a:gdLst>
              <a:gd name="T0" fmla="*/ 1132 w 1535"/>
              <a:gd name="T1" fmla="*/ 1535 h 1539"/>
              <a:gd name="T2" fmla="*/ 1154 w 1535"/>
              <a:gd name="T3" fmla="*/ 1351 h 1539"/>
              <a:gd name="T4" fmla="*/ 1280 w 1535"/>
              <a:gd name="T5" fmla="*/ 1307 h 1539"/>
              <a:gd name="T6" fmla="*/ 1143 w 1535"/>
              <a:gd name="T7" fmla="*/ 1262 h 1539"/>
              <a:gd name="T8" fmla="*/ 1398 w 1535"/>
              <a:gd name="T9" fmla="*/ 1082 h 1539"/>
              <a:gd name="T10" fmla="*/ 1443 w 1535"/>
              <a:gd name="T11" fmla="*/ 394 h 1539"/>
              <a:gd name="T12" fmla="*/ 1535 w 1535"/>
              <a:gd name="T13" fmla="*/ 349 h 1539"/>
              <a:gd name="T14" fmla="*/ 1490 w 1535"/>
              <a:gd name="T15" fmla="*/ 108 h 1539"/>
              <a:gd name="T16" fmla="*/ 1313 w 1535"/>
              <a:gd name="T17" fmla="*/ 45 h 1539"/>
              <a:gd name="T18" fmla="*/ 1223 w 1535"/>
              <a:gd name="T19" fmla="*/ 45 h 1539"/>
              <a:gd name="T20" fmla="*/ 312 w 1535"/>
              <a:gd name="T21" fmla="*/ 108 h 1539"/>
              <a:gd name="T22" fmla="*/ 267 w 1535"/>
              <a:gd name="T23" fmla="*/ 0 h 1539"/>
              <a:gd name="T24" fmla="*/ 222 w 1535"/>
              <a:gd name="T25" fmla="*/ 108 h 1539"/>
              <a:gd name="T26" fmla="*/ 0 w 1535"/>
              <a:gd name="T27" fmla="*/ 153 h 1539"/>
              <a:gd name="T28" fmla="*/ 45 w 1535"/>
              <a:gd name="T29" fmla="*/ 394 h 1539"/>
              <a:gd name="T30" fmla="*/ 92 w 1535"/>
              <a:gd name="T31" fmla="*/ 1037 h 1539"/>
              <a:gd name="T32" fmla="*/ 416 w 1535"/>
              <a:gd name="T33" fmla="*/ 1082 h 1539"/>
              <a:gd name="T34" fmla="*/ 300 w 1535"/>
              <a:gd name="T35" fmla="*/ 1262 h 1539"/>
              <a:gd name="T36" fmla="*/ 300 w 1535"/>
              <a:gd name="T37" fmla="*/ 1351 h 1539"/>
              <a:gd name="T38" fmla="*/ 363 w 1535"/>
              <a:gd name="T39" fmla="*/ 1485 h 1539"/>
              <a:gd name="T40" fmla="*/ 453 w 1535"/>
              <a:gd name="T41" fmla="*/ 1497 h 1539"/>
              <a:gd name="T42" fmla="*/ 1063 w 1535"/>
              <a:gd name="T43" fmla="*/ 1351 h 1539"/>
              <a:gd name="T44" fmla="*/ 90 w 1535"/>
              <a:gd name="T45" fmla="*/ 304 h 1539"/>
              <a:gd name="T46" fmla="*/ 1445 w 1535"/>
              <a:gd name="T47" fmla="*/ 198 h 1539"/>
              <a:gd name="T48" fmla="*/ 90 w 1535"/>
              <a:gd name="T49" fmla="*/ 304 h 1539"/>
              <a:gd name="T50" fmla="*/ 182 w 1535"/>
              <a:gd name="T51" fmla="*/ 394 h 1539"/>
              <a:gd name="T52" fmla="*/ 1353 w 1535"/>
              <a:gd name="T53" fmla="*/ 992 h 1539"/>
              <a:gd name="T54" fmla="*/ 483 w 1535"/>
              <a:gd name="T55" fmla="*/ 1262 h 1539"/>
              <a:gd name="T56" fmla="*/ 1029 w 1535"/>
              <a:gd name="T57" fmla="*/ 1082 h 1539"/>
              <a:gd name="T58" fmla="*/ 483 w 1535"/>
              <a:gd name="T59" fmla="*/ 1262 h 1539"/>
              <a:gd name="T60" fmla="*/ 1245 w 1535"/>
              <a:gd name="T61" fmla="*/ 852 h 1539"/>
              <a:gd name="T62" fmla="*/ 688 w 1535"/>
              <a:gd name="T63" fmla="*/ 897 h 1539"/>
              <a:gd name="T64" fmla="*/ 643 w 1535"/>
              <a:gd name="T65" fmla="*/ 533 h 1539"/>
              <a:gd name="T66" fmla="*/ 733 w 1535"/>
              <a:gd name="T67" fmla="*/ 807 h 1539"/>
              <a:gd name="T68" fmla="*/ 814 w 1535"/>
              <a:gd name="T69" fmla="*/ 716 h 1539"/>
              <a:gd name="T70" fmla="*/ 904 w 1535"/>
              <a:gd name="T71" fmla="*/ 807 h 1539"/>
              <a:gd name="T72" fmla="*/ 985 w 1535"/>
              <a:gd name="T73" fmla="*/ 625 h 1539"/>
              <a:gd name="T74" fmla="*/ 1075 w 1535"/>
              <a:gd name="T75" fmla="*/ 807 h 1539"/>
              <a:gd name="T76" fmla="*/ 1155 w 1535"/>
              <a:gd name="T77" fmla="*/ 533 h 1539"/>
              <a:gd name="T78" fmla="*/ 485 w 1535"/>
              <a:gd name="T79" fmla="*/ 897 h 1539"/>
              <a:gd name="T80" fmla="*/ 302 w 1535"/>
              <a:gd name="T81" fmla="*/ 807 h 1539"/>
              <a:gd name="T82" fmla="*/ 485 w 1535"/>
              <a:gd name="T83" fmla="*/ 897 h 1539"/>
              <a:gd name="T84" fmla="*/ 302 w 1535"/>
              <a:gd name="T85" fmla="*/ 726 h 1539"/>
              <a:gd name="T86" fmla="*/ 485 w 1535"/>
              <a:gd name="T87" fmla="*/ 636 h 1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5" h="1539">
                <a:moveTo>
                  <a:pt x="1082" y="1497"/>
                </a:moveTo>
                <a:cubicBezTo>
                  <a:pt x="1085" y="1521"/>
                  <a:pt x="1108" y="1539"/>
                  <a:pt x="1132" y="1535"/>
                </a:cubicBezTo>
                <a:cubicBezTo>
                  <a:pt x="1157" y="1532"/>
                  <a:pt x="1175" y="1510"/>
                  <a:pt x="1171" y="1485"/>
                </a:cubicBezTo>
                <a:cubicBezTo>
                  <a:pt x="1154" y="1351"/>
                  <a:pt x="1154" y="1351"/>
                  <a:pt x="1154" y="1351"/>
                </a:cubicBezTo>
                <a:cubicBezTo>
                  <a:pt x="1235" y="1351"/>
                  <a:pt x="1235" y="1351"/>
                  <a:pt x="1235" y="1351"/>
                </a:cubicBezTo>
                <a:cubicBezTo>
                  <a:pt x="1260" y="1351"/>
                  <a:pt x="1280" y="1331"/>
                  <a:pt x="1280" y="1307"/>
                </a:cubicBezTo>
                <a:cubicBezTo>
                  <a:pt x="1280" y="1282"/>
                  <a:pt x="1260" y="1262"/>
                  <a:pt x="1235" y="1262"/>
                </a:cubicBezTo>
                <a:cubicBezTo>
                  <a:pt x="1143" y="1262"/>
                  <a:pt x="1143" y="1262"/>
                  <a:pt x="1143" y="1262"/>
                </a:cubicBezTo>
                <a:cubicBezTo>
                  <a:pt x="1120" y="1082"/>
                  <a:pt x="1120" y="1082"/>
                  <a:pt x="1120" y="1082"/>
                </a:cubicBezTo>
                <a:cubicBezTo>
                  <a:pt x="1398" y="1082"/>
                  <a:pt x="1398" y="1082"/>
                  <a:pt x="1398" y="1082"/>
                </a:cubicBezTo>
                <a:cubicBezTo>
                  <a:pt x="1423" y="1082"/>
                  <a:pt x="1443" y="1062"/>
                  <a:pt x="1443" y="1037"/>
                </a:cubicBezTo>
                <a:cubicBezTo>
                  <a:pt x="1443" y="394"/>
                  <a:pt x="1443" y="394"/>
                  <a:pt x="1443" y="394"/>
                </a:cubicBezTo>
                <a:cubicBezTo>
                  <a:pt x="1490" y="394"/>
                  <a:pt x="1490" y="394"/>
                  <a:pt x="1490" y="394"/>
                </a:cubicBezTo>
                <a:cubicBezTo>
                  <a:pt x="1515" y="394"/>
                  <a:pt x="1535" y="374"/>
                  <a:pt x="1535" y="349"/>
                </a:cubicBezTo>
                <a:cubicBezTo>
                  <a:pt x="1535" y="153"/>
                  <a:pt x="1535" y="153"/>
                  <a:pt x="1535" y="153"/>
                </a:cubicBezTo>
                <a:cubicBezTo>
                  <a:pt x="1535" y="128"/>
                  <a:pt x="1515" y="108"/>
                  <a:pt x="1490" y="108"/>
                </a:cubicBezTo>
                <a:cubicBezTo>
                  <a:pt x="1313" y="108"/>
                  <a:pt x="1313" y="108"/>
                  <a:pt x="1313" y="108"/>
                </a:cubicBezTo>
                <a:cubicBezTo>
                  <a:pt x="1313" y="45"/>
                  <a:pt x="1313" y="45"/>
                  <a:pt x="1313" y="45"/>
                </a:cubicBezTo>
                <a:cubicBezTo>
                  <a:pt x="1313" y="20"/>
                  <a:pt x="1293" y="0"/>
                  <a:pt x="1268" y="0"/>
                </a:cubicBezTo>
                <a:cubicBezTo>
                  <a:pt x="1243" y="0"/>
                  <a:pt x="1223" y="20"/>
                  <a:pt x="1223" y="45"/>
                </a:cubicBezTo>
                <a:cubicBezTo>
                  <a:pt x="1223" y="108"/>
                  <a:pt x="1223" y="108"/>
                  <a:pt x="1223" y="108"/>
                </a:cubicBezTo>
                <a:cubicBezTo>
                  <a:pt x="312" y="108"/>
                  <a:pt x="312" y="108"/>
                  <a:pt x="312" y="108"/>
                </a:cubicBezTo>
                <a:cubicBezTo>
                  <a:pt x="312" y="45"/>
                  <a:pt x="312" y="45"/>
                  <a:pt x="312" y="45"/>
                </a:cubicBezTo>
                <a:cubicBezTo>
                  <a:pt x="312" y="20"/>
                  <a:pt x="292" y="0"/>
                  <a:pt x="267" y="0"/>
                </a:cubicBezTo>
                <a:cubicBezTo>
                  <a:pt x="243" y="0"/>
                  <a:pt x="222" y="20"/>
                  <a:pt x="222" y="45"/>
                </a:cubicBezTo>
                <a:cubicBezTo>
                  <a:pt x="222" y="108"/>
                  <a:pt x="222" y="108"/>
                  <a:pt x="222" y="108"/>
                </a:cubicBezTo>
                <a:cubicBezTo>
                  <a:pt x="45" y="108"/>
                  <a:pt x="45" y="108"/>
                  <a:pt x="45" y="108"/>
                </a:cubicBezTo>
                <a:cubicBezTo>
                  <a:pt x="20" y="108"/>
                  <a:pt x="0" y="128"/>
                  <a:pt x="0" y="153"/>
                </a:cubicBezTo>
                <a:cubicBezTo>
                  <a:pt x="0" y="349"/>
                  <a:pt x="0" y="349"/>
                  <a:pt x="0" y="349"/>
                </a:cubicBezTo>
                <a:cubicBezTo>
                  <a:pt x="0" y="374"/>
                  <a:pt x="20" y="394"/>
                  <a:pt x="45" y="394"/>
                </a:cubicBezTo>
                <a:cubicBezTo>
                  <a:pt x="92" y="394"/>
                  <a:pt x="92" y="394"/>
                  <a:pt x="92" y="394"/>
                </a:cubicBezTo>
                <a:cubicBezTo>
                  <a:pt x="92" y="1037"/>
                  <a:pt x="92" y="1037"/>
                  <a:pt x="92" y="1037"/>
                </a:cubicBezTo>
                <a:cubicBezTo>
                  <a:pt x="92" y="1062"/>
                  <a:pt x="113" y="1082"/>
                  <a:pt x="137" y="1082"/>
                </a:cubicBezTo>
                <a:cubicBezTo>
                  <a:pt x="416" y="1082"/>
                  <a:pt x="416" y="1082"/>
                  <a:pt x="416" y="1082"/>
                </a:cubicBezTo>
                <a:cubicBezTo>
                  <a:pt x="392" y="1262"/>
                  <a:pt x="392" y="1262"/>
                  <a:pt x="392" y="1262"/>
                </a:cubicBezTo>
                <a:cubicBezTo>
                  <a:pt x="300" y="1262"/>
                  <a:pt x="300" y="1262"/>
                  <a:pt x="300" y="1262"/>
                </a:cubicBezTo>
                <a:cubicBezTo>
                  <a:pt x="275" y="1262"/>
                  <a:pt x="255" y="1282"/>
                  <a:pt x="255" y="1307"/>
                </a:cubicBezTo>
                <a:cubicBezTo>
                  <a:pt x="255" y="1331"/>
                  <a:pt x="275" y="1351"/>
                  <a:pt x="300" y="1351"/>
                </a:cubicBezTo>
                <a:cubicBezTo>
                  <a:pt x="381" y="1351"/>
                  <a:pt x="381" y="1351"/>
                  <a:pt x="381" y="1351"/>
                </a:cubicBezTo>
                <a:cubicBezTo>
                  <a:pt x="363" y="1485"/>
                  <a:pt x="363" y="1485"/>
                  <a:pt x="363" y="1485"/>
                </a:cubicBezTo>
                <a:cubicBezTo>
                  <a:pt x="360" y="1510"/>
                  <a:pt x="378" y="1532"/>
                  <a:pt x="402" y="1535"/>
                </a:cubicBezTo>
                <a:cubicBezTo>
                  <a:pt x="426" y="1539"/>
                  <a:pt x="450" y="1521"/>
                  <a:pt x="453" y="1497"/>
                </a:cubicBezTo>
                <a:cubicBezTo>
                  <a:pt x="471" y="1351"/>
                  <a:pt x="471" y="1351"/>
                  <a:pt x="471" y="1351"/>
                </a:cubicBezTo>
                <a:cubicBezTo>
                  <a:pt x="1063" y="1351"/>
                  <a:pt x="1063" y="1351"/>
                  <a:pt x="1063" y="1351"/>
                </a:cubicBezTo>
                <a:lnTo>
                  <a:pt x="1082" y="1497"/>
                </a:lnTo>
                <a:close/>
                <a:moveTo>
                  <a:pt x="90" y="304"/>
                </a:moveTo>
                <a:cubicBezTo>
                  <a:pt x="90" y="198"/>
                  <a:pt x="90" y="198"/>
                  <a:pt x="90" y="198"/>
                </a:cubicBezTo>
                <a:cubicBezTo>
                  <a:pt x="1445" y="198"/>
                  <a:pt x="1445" y="198"/>
                  <a:pt x="1445" y="198"/>
                </a:cubicBezTo>
                <a:cubicBezTo>
                  <a:pt x="1445" y="304"/>
                  <a:pt x="1445" y="304"/>
                  <a:pt x="1445" y="304"/>
                </a:cubicBezTo>
                <a:lnTo>
                  <a:pt x="90" y="304"/>
                </a:lnTo>
                <a:close/>
                <a:moveTo>
                  <a:pt x="182" y="992"/>
                </a:moveTo>
                <a:cubicBezTo>
                  <a:pt x="182" y="394"/>
                  <a:pt x="182" y="394"/>
                  <a:pt x="182" y="394"/>
                </a:cubicBezTo>
                <a:cubicBezTo>
                  <a:pt x="1353" y="394"/>
                  <a:pt x="1353" y="394"/>
                  <a:pt x="1353" y="394"/>
                </a:cubicBezTo>
                <a:cubicBezTo>
                  <a:pt x="1353" y="992"/>
                  <a:pt x="1353" y="992"/>
                  <a:pt x="1353" y="992"/>
                </a:cubicBezTo>
                <a:lnTo>
                  <a:pt x="182" y="992"/>
                </a:lnTo>
                <a:close/>
                <a:moveTo>
                  <a:pt x="483" y="1262"/>
                </a:moveTo>
                <a:cubicBezTo>
                  <a:pt x="506" y="1082"/>
                  <a:pt x="506" y="1082"/>
                  <a:pt x="506" y="1082"/>
                </a:cubicBezTo>
                <a:cubicBezTo>
                  <a:pt x="1029" y="1082"/>
                  <a:pt x="1029" y="1082"/>
                  <a:pt x="1029" y="1082"/>
                </a:cubicBezTo>
                <a:cubicBezTo>
                  <a:pt x="1052" y="1262"/>
                  <a:pt x="1052" y="1262"/>
                  <a:pt x="1052" y="1262"/>
                </a:cubicBezTo>
                <a:lnTo>
                  <a:pt x="483" y="1262"/>
                </a:lnTo>
                <a:close/>
                <a:moveTo>
                  <a:pt x="1245" y="533"/>
                </a:moveTo>
                <a:cubicBezTo>
                  <a:pt x="1245" y="852"/>
                  <a:pt x="1245" y="852"/>
                  <a:pt x="1245" y="852"/>
                </a:cubicBezTo>
                <a:cubicBezTo>
                  <a:pt x="1245" y="877"/>
                  <a:pt x="1225" y="897"/>
                  <a:pt x="1200" y="897"/>
                </a:cubicBezTo>
                <a:cubicBezTo>
                  <a:pt x="688" y="897"/>
                  <a:pt x="688" y="897"/>
                  <a:pt x="688" y="897"/>
                </a:cubicBezTo>
                <a:cubicBezTo>
                  <a:pt x="663" y="897"/>
                  <a:pt x="643" y="877"/>
                  <a:pt x="643" y="852"/>
                </a:cubicBezTo>
                <a:cubicBezTo>
                  <a:pt x="643" y="533"/>
                  <a:pt x="643" y="533"/>
                  <a:pt x="643" y="533"/>
                </a:cubicBezTo>
                <a:cubicBezTo>
                  <a:pt x="646" y="473"/>
                  <a:pt x="731" y="473"/>
                  <a:pt x="733" y="533"/>
                </a:cubicBezTo>
                <a:cubicBezTo>
                  <a:pt x="733" y="807"/>
                  <a:pt x="733" y="807"/>
                  <a:pt x="733" y="807"/>
                </a:cubicBezTo>
                <a:cubicBezTo>
                  <a:pt x="814" y="807"/>
                  <a:pt x="814" y="807"/>
                  <a:pt x="814" y="807"/>
                </a:cubicBezTo>
                <a:cubicBezTo>
                  <a:pt x="814" y="716"/>
                  <a:pt x="814" y="716"/>
                  <a:pt x="814" y="716"/>
                </a:cubicBezTo>
                <a:cubicBezTo>
                  <a:pt x="816" y="657"/>
                  <a:pt x="902" y="657"/>
                  <a:pt x="904" y="716"/>
                </a:cubicBezTo>
                <a:cubicBezTo>
                  <a:pt x="904" y="807"/>
                  <a:pt x="904" y="807"/>
                  <a:pt x="904" y="807"/>
                </a:cubicBezTo>
                <a:cubicBezTo>
                  <a:pt x="985" y="807"/>
                  <a:pt x="985" y="807"/>
                  <a:pt x="985" y="807"/>
                </a:cubicBezTo>
                <a:cubicBezTo>
                  <a:pt x="985" y="625"/>
                  <a:pt x="985" y="625"/>
                  <a:pt x="985" y="625"/>
                </a:cubicBezTo>
                <a:cubicBezTo>
                  <a:pt x="987" y="566"/>
                  <a:pt x="1072" y="566"/>
                  <a:pt x="1075" y="625"/>
                </a:cubicBezTo>
                <a:cubicBezTo>
                  <a:pt x="1075" y="807"/>
                  <a:pt x="1075" y="807"/>
                  <a:pt x="1075" y="807"/>
                </a:cubicBezTo>
                <a:cubicBezTo>
                  <a:pt x="1155" y="807"/>
                  <a:pt x="1155" y="807"/>
                  <a:pt x="1155" y="807"/>
                </a:cubicBezTo>
                <a:cubicBezTo>
                  <a:pt x="1155" y="533"/>
                  <a:pt x="1155" y="533"/>
                  <a:pt x="1155" y="533"/>
                </a:cubicBezTo>
                <a:cubicBezTo>
                  <a:pt x="1158" y="473"/>
                  <a:pt x="1243" y="473"/>
                  <a:pt x="1245" y="533"/>
                </a:cubicBezTo>
                <a:close/>
                <a:moveTo>
                  <a:pt x="485" y="897"/>
                </a:moveTo>
                <a:cubicBezTo>
                  <a:pt x="302" y="897"/>
                  <a:pt x="302" y="897"/>
                  <a:pt x="302" y="897"/>
                </a:cubicBezTo>
                <a:cubicBezTo>
                  <a:pt x="242" y="895"/>
                  <a:pt x="242" y="810"/>
                  <a:pt x="302" y="807"/>
                </a:cubicBezTo>
                <a:cubicBezTo>
                  <a:pt x="485" y="807"/>
                  <a:pt x="485" y="807"/>
                  <a:pt x="485" y="807"/>
                </a:cubicBezTo>
                <a:cubicBezTo>
                  <a:pt x="544" y="810"/>
                  <a:pt x="544" y="895"/>
                  <a:pt x="485" y="897"/>
                </a:cubicBezTo>
                <a:close/>
                <a:moveTo>
                  <a:pt x="485" y="726"/>
                </a:moveTo>
                <a:cubicBezTo>
                  <a:pt x="302" y="726"/>
                  <a:pt x="302" y="726"/>
                  <a:pt x="302" y="726"/>
                </a:cubicBezTo>
                <a:cubicBezTo>
                  <a:pt x="242" y="723"/>
                  <a:pt x="242" y="638"/>
                  <a:pt x="302" y="636"/>
                </a:cubicBezTo>
                <a:cubicBezTo>
                  <a:pt x="485" y="636"/>
                  <a:pt x="485" y="636"/>
                  <a:pt x="485" y="636"/>
                </a:cubicBezTo>
                <a:cubicBezTo>
                  <a:pt x="544" y="638"/>
                  <a:pt x="544" y="723"/>
                  <a:pt x="485" y="7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1677987" y="10203437"/>
            <a:ext cx="778066" cy="762243"/>
          </a:xfrm>
          <a:custGeom>
            <a:avLst/>
            <a:gdLst>
              <a:gd name="T0" fmla="*/ 1442 w 1566"/>
              <a:gd name="T1" fmla="*/ 200 h 1534"/>
              <a:gd name="T2" fmla="*/ 1297 w 1566"/>
              <a:gd name="T3" fmla="*/ 0 h 1534"/>
              <a:gd name="T4" fmla="*/ 809 w 1566"/>
              <a:gd name="T5" fmla="*/ 145 h 1534"/>
              <a:gd name="T6" fmla="*/ 757 w 1566"/>
              <a:gd name="T7" fmla="*/ 151 h 1534"/>
              <a:gd name="T8" fmla="*/ 612 w 1566"/>
              <a:gd name="T9" fmla="*/ 0 h 1534"/>
              <a:gd name="T10" fmla="*/ 124 w 1566"/>
              <a:gd name="T11" fmla="*/ 145 h 1534"/>
              <a:gd name="T12" fmla="*/ 59 w 1566"/>
              <a:gd name="T13" fmla="*/ 200 h 1534"/>
              <a:gd name="T14" fmla="*/ 125 w 1566"/>
              <a:gd name="T15" fmla="*/ 289 h 1534"/>
              <a:gd name="T16" fmla="*/ 460 w 1566"/>
              <a:gd name="T17" fmla="*/ 580 h 1534"/>
              <a:gd name="T18" fmla="*/ 757 w 1566"/>
              <a:gd name="T19" fmla="*/ 255 h 1534"/>
              <a:gd name="T20" fmla="*/ 809 w 1566"/>
              <a:gd name="T21" fmla="*/ 283 h 1534"/>
              <a:gd name="T22" fmla="*/ 1145 w 1566"/>
              <a:gd name="T23" fmla="*/ 580 h 1534"/>
              <a:gd name="T24" fmla="*/ 1506 w 1566"/>
              <a:gd name="T25" fmla="*/ 289 h 1534"/>
              <a:gd name="T26" fmla="*/ 667 w 1566"/>
              <a:gd name="T27" fmla="*/ 231 h 1534"/>
              <a:gd name="T28" fmla="*/ 619 w 1566"/>
              <a:gd name="T29" fmla="*/ 307 h 1534"/>
              <a:gd name="T30" fmla="*/ 460 w 1566"/>
              <a:gd name="T31" fmla="*/ 490 h 1534"/>
              <a:gd name="T32" fmla="*/ 214 w 1566"/>
              <a:gd name="T33" fmla="*/ 283 h 1534"/>
              <a:gd name="T34" fmla="*/ 269 w 1566"/>
              <a:gd name="T35" fmla="*/ 90 h 1534"/>
              <a:gd name="T36" fmla="*/ 667 w 1566"/>
              <a:gd name="T37" fmla="*/ 145 h 1534"/>
              <a:gd name="T38" fmla="*/ 1352 w 1566"/>
              <a:gd name="T39" fmla="*/ 283 h 1534"/>
              <a:gd name="T40" fmla="*/ 1106 w 1566"/>
              <a:gd name="T41" fmla="*/ 490 h 1534"/>
              <a:gd name="T42" fmla="*/ 947 w 1566"/>
              <a:gd name="T43" fmla="*/ 308 h 1534"/>
              <a:gd name="T44" fmla="*/ 899 w 1566"/>
              <a:gd name="T45" fmla="*/ 231 h 1534"/>
              <a:gd name="T46" fmla="*/ 954 w 1566"/>
              <a:gd name="T47" fmla="*/ 90 h 1534"/>
              <a:gd name="T48" fmla="*/ 1352 w 1566"/>
              <a:gd name="T49" fmla="*/ 145 h 1534"/>
              <a:gd name="T50" fmla="*/ 1503 w 1566"/>
              <a:gd name="T51" fmla="*/ 772 h 1534"/>
              <a:gd name="T52" fmla="*/ 1399 w 1566"/>
              <a:gd name="T53" fmla="*/ 735 h 1534"/>
              <a:gd name="T54" fmla="*/ 157 w 1566"/>
              <a:gd name="T55" fmla="*/ 691 h 1534"/>
              <a:gd name="T56" fmla="*/ 112 w 1566"/>
              <a:gd name="T57" fmla="*/ 772 h 1534"/>
              <a:gd name="T58" fmla="*/ 15 w 1566"/>
              <a:gd name="T59" fmla="*/ 817 h 1534"/>
              <a:gd name="T60" fmla="*/ 112 w 1566"/>
              <a:gd name="T61" fmla="*/ 862 h 1534"/>
              <a:gd name="T62" fmla="*/ 157 w 1566"/>
              <a:gd name="T63" fmla="*/ 942 h 1534"/>
              <a:gd name="T64" fmla="*/ 1397 w 1566"/>
              <a:gd name="T65" fmla="*/ 900 h 1534"/>
              <a:gd name="T66" fmla="*/ 1503 w 1566"/>
              <a:gd name="T67" fmla="*/ 862 h 1534"/>
              <a:gd name="T68" fmla="*/ 302 w 1566"/>
              <a:gd name="T69" fmla="*/ 853 h 1534"/>
              <a:gd name="T70" fmla="*/ 202 w 1566"/>
              <a:gd name="T71" fmla="*/ 817 h 1534"/>
              <a:gd name="T72" fmla="*/ 202 w 1566"/>
              <a:gd name="T73" fmla="*/ 781 h 1534"/>
              <a:gd name="T74" fmla="*/ 302 w 1566"/>
              <a:gd name="T75" fmla="*/ 853 h 1534"/>
              <a:gd name="T76" fmla="*/ 392 w 1566"/>
              <a:gd name="T77" fmla="*/ 853 h 1534"/>
              <a:gd name="T78" fmla="*/ 1050 w 1566"/>
              <a:gd name="T79" fmla="*/ 781 h 1534"/>
              <a:gd name="T80" fmla="*/ 1351 w 1566"/>
              <a:gd name="T81" fmla="*/ 823 h 1534"/>
              <a:gd name="T82" fmla="*/ 1140 w 1566"/>
              <a:gd name="T83" fmla="*/ 853 h 1534"/>
              <a:gd name="T84" fmla="*/ 1242 w 1566"/>
              <a:gd name="T85" fmla="*/ 781 h 1534"/>
              <a:gd name="T86" fmla="*/ 1361 w 1566"/>
              <a:gd name="T87" fmla="*/ 817 h 1534"/>
              <a:gd name="T88" fmla="*/ 1084 w 1566"/>
              <a:gd name="T89" fmla="*/ 1089 h 1534"/>
              <a:gd name="T90" fmla="*/ 382 w 1566"/>
              <a:gd name="T91" fmla="*/ 1190 h 1534"/>
              <a:gd name="T92" fmla="*/ 484 w 1566"/>
              <a:gd name="T93" fmla="*/ 1534 h 1534"/>
              <a:gd name="T94" fmla="*/ 1186 w 1566"/>
              <a:gd name="T95" fmla="*/ 1432 h 1534"/>
              <a:gd name="T96" fmla="*/ 1084 w 1566"/>
              <a:gd name="T97" fmla="*/ 1089 h 1534"/>
              <a:gd name="T98" fmla="*/ 484 w 1566"/>
              <a:gd name="T99" fmla="*/ 1444 h 1534"/>
              <a:gd name="T100" fmla="*/ 472 w 1566"/>
              <a:gd name="T101" fmla="*/ 1190 h 1534"/>
              <a:gd name="T102" fmla="*/ 739 w 1566"/>
              <a:gd name="T103" fmla="*/ 1178 h 1534"/>
              <a:gd name="T104" fmla="*/ 1096 w 1566"/>
              <a:gd name="T105" fmla="*/ 1432 h 1534"/>
              <a:gd name="T106" fmla="*/ 829 w 1566"/>
              <a:gd name="T107" fmla="*/ 1444 h 1534"/>
              <a:gd name="T108" fmla="*/ 1084 w 1566"/>
              <a:gd name="T109" fmla="*/ 1178 h 1534"/>
              <a:gd name="T110" fmla="*/ 1096 w 1566"/>
              <a:gd name="T111" fmla="*/ 1432 h 1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66" h="1534">
                <a:moveTo>
                  <a:pt x="1506" y="200"/>
                </a:moveTo>
                <a:cubicBezTo>
                  <a:pt x="1442" y="200"/>
                  <a:pt x="1442" y="200"/>
                  <a:pt x="1442" y="200"/>
                </a:cubicBezTo>
                <a:cubicBezTo>
                  <a:pt x="1442" y="145"/>
                  <a:pt x="1442" y="145"/>
                  <a:pt x="1442" y="145"/>
                </a:cubicBezTo>
                <a:cubicBezTo>
                  <a:pt x="1442" y="65"/>
                  <a:pt x="1377" y="0"/>
                  <a:pt x="1297" y="0"/>
                </a:cubicBezTo>
                <a:cubicBezTo>
                  <a:pt x="954" y="0"/>
                  <a:pt x="954" y="0"/>
                  <a:pt x="954" y="0"/>
                </a:cubicBezTo>
                <a:cubicBezTo>
                  <a:pt x="874" y="0"/>
                  <a:pt x="809" y="65"/>
                  <a:pt x="809" y="145"/>
                </a:cubicBezTo>
                <a:cubicBezTo>
                  <a:pt x="809" y="151"/>
                  <a:pt x="809" y="151"/>
                  <a:pt x="809" y="151"/>
                </a:cubicBezTo>
                <a:cubicBezTo>
                  <a:pt x="793" y="147"/>
                  <a:pt x="773" y="147"/>
                  <a:pt x="757" y="151"/>
                </a:cubicBezTo>
                <a:cubicBezTo>
                  <a:pt x="757" y="145"/>
                  <a:pt x="757" y="145"/>
                  <a:pt x="757" y="145"/>
                </a:cubicBezTo>
                <a:cubicBezTo>
                  <a:pt x="757" y="65"/>
                  <a:pt x="692" y="0"/>
                  <a:pt x="612" y="0"/>
                </a:cubicBezTo>
                <a:cubicBezTo>
                  <a:pt x="269" y="0"/>
                  <a:pt x="269" y="0"/>
                  <a:pt x="269" y="0"/>
                </a:cubicBezTo>
                <a:cubicBezTo>
                  <a:pt x="189" y="0"/>
                  <a:pt x="124" y="65"/>
                  <a:pt x="124" y="145"/>
                </a:cubicBezTo>
                <a:cubicBezTo>
                  <a:pt x="124" y="200"/>
                  <a:pt x="124" y="200"/>
                  <a:pt x="124" y="200"/>
                </a:cubicBezTo>
                <a:cubicBezTo>
                  <a:pt x="59" y="200"/>
                  <a:pt x="59" y="200"/>
                  <a:pt x="59" y="200"/>
                </a:cubicBezTo>
                <a:cubicBezTo>
                  <a:pt x="0" y="202"/>
                  <a:pt x="0" y="287"/>
                  <a:pt x="59" y="289"/>
                </a:cubicBezTo>
                <a:cubicBezTo>
                  <a:pt x="125" y="289"/>
                  <a:pt x="125" y="289"/>
                  <a:pt x="125" y="289"/>
                </a:cubicBezTo>
                <a:cubicBezTo>
                  <a:pt x="128" y="450"/>
                  <a:pt x="260" y="580"/>
                  <a:pt x="421" y="580"/>
                </a:cubicBezTo>
                <a:cubicBezTo>
                  <a:pt x="460" y="580"/>
                  <a:pt x="460" y="580"/>
                  <a:pt x="460" y="580"/>
                </a:cubicBezTo>
                <a:cubicBezTo>
                  <a:pt x="624" y="580"/>
                  <a:pt x="757" y="447"/>
                  <a:pt x="757" y="283"/>
                </a:cubicBezTo>
                <a:cubicBezTo>
                  <a:pt x="757" y="255"/>
                  <a:pt x="757" y="255"/>
                  <a:pt x="757" y="255"/>
                </a:cubicBezTo>
                <a:cubicBezTo>
                  <a:pt x="771" y="232"/>
                  <a:pt x="795" y="232"/>
                  <a:pt x="809" y="256"/>
                </a:cubicBezTo>
                <a:cubicBezTo>
                  <a:pt x="809" y="283"/>
                  <a:pt x="809" y="283"/>
                  <a:pt x="809" y="283"/>
                </a:cubicBezTo>
                <a:cubicBezTo>
                  <a:pt x="809" y="447"/>
                  <a:pt x="943" y="580"/>
                  <a:pt x="1106" y="580"/>
                </a:cubicBezTo>
                <a:cubicBezTo>
                  <a:pt x="1145" y="580"/>
                  <a:pt x="1145" y="580"/>
                  <a:pt x="1145" y="580"/>
                </a:cubicBezTo>
                <a:cubicBezTo>
                  <a:pt x="1307" y="580"/>
                  <a:pt x="1439" y="450"/>
                  <a:pt x="1442" y="289"/>
                </a:cubicBezTo>
                <a:cubicBezTo>
                  <a:pt x="1506" y="289"/>
                  <a:pt x="1506" y="289"/>
                  <a:pt x="1506" y="289"/>
                </a:cubicBezTo>
                <a:cubicBezTo>
                  <a:pt x="1566" y="287"/>
                  <a:pt x="1566" y="202"/>
                  <a:pt x="1506" y="200"/>
                </a:cubicBezTo>
                <a:close/>
                <a:moveTo>
                  <a:pt x="667" y="231"/>
                </a:moveTo>
                <a:cubicBezTo>
                  <a:pt x="664" y="229"/>
                  <a:pt x="664" y="229"/>
                  <a:pt x="664" y="229"/>
                </a:cubicBezTo>
                <a:cubicBezTo>
                  <a:pt x="612" y="201"/>
                  <a:pt x="569" y="275"/>
                  <a:pt x="619" y="307"/>
                </a:cubicBezTo>
                <a:cubicBezTo>
                  <a:pt x="661" y="331"/>
                  <a:pt x="661" y="331"/>
                  <a:pt x="661" y="331"/>
                </a:cubicBezTo>
                <a:cubicBezTo>
                  <a:pt x="640" y="422"/>
                  <a:pt x="558" y="490"/>
                  <a:pt x="460" y="490"/>
                </a:cubicBezTo>
                <a:cubicBezTo>
                  <a:pt x="421" y="490"/>
                  <a:pt x="421" y="490"/>
                  <a:pt x="421" y="490"/>
                </a:cubicBezTo>
                <a:cubicBezTo>
                  <a:pt x="307" y="490"/>
                  <a:pt x="214" y="397"/>
                  <a:pt x="214" y="283"/>
                </a:cubicBezTo>
                <a:cubicBezTo>
                  <a:pt x="214" y="145"/>
                  <a:pt x="214" y="145"/>
                  <a:pt x="214" y="145"/>
                </a:cubicBezTo>
                <a:cubicBezTo>
                  <a:pt x="214" y="114"/>
                  <a:pt x="239" y="90"/>
                  <a:pt x="269" y="90"/>
                </a:cubicBezTo>
                <a:cubicBezTo>
                  <a:pt x="612" y="90"/>
                  <a:pt x="612" y="90"/>
                  <a:pt x="612" y="90"/>
                </a:cubicBezTo>
                <a:cubicBezTo>
                  <a:pt x="643" y="90"/>
                  <a:pt x="667" y="114"/>
                  <a:pt x="667" y="145"/>
                </a:cubicBezTo>
                <a:lnTo>
                  <a:pt x="667" y="231"/>
                </a:lnTo>
                <a:close/>
                <a:moveTo>
                  <a:pt x="1352" y="283"/>
                </a:moveTo>
                <a:cubicBezTo>
                  <a:pt x="1352" y="397"/>
                  <a:pt x="1259" y="490"/>
                  <a:pt x="1145" y="490"/>
                </a:cubicBezTo>
                <a:cubicBezTo>
                  <a:pt x="1106" y="490"/>
                  <a:pt x="1106" y="490"/>
                  <a:pt x="1106" y="490"/>
                </a:cubicBezTo>
                <a:cubicBezTo>
                  <a:pt x="1009" y="490"/>
                  <a:pt x="927" y="423"/>
                  <a:pt x="905" y="332"/>
                </a:cubicBezTo>
                <a:cubicBezTo>
                  <a:pt x="947" y="308"/>
                  <a:pt x="947" y="308"/>
                  <a:pt x="947" y="308"/>
                </a:cubicBezTo>
                <a:cubicBezTo>
                  <a:pt x="998" y="276"/>
                  <a:pt x="955" y="202"/>
                  <a:pt x="902" y="230"/>
                </a:cubicBezTo>
                <a:cubicBezTo>
                  <a:pt x="899" y="231"/>
                  <a:pt x="899" y="231"/>
                  <a:pt x="899" y="231"/>
                </a:cubicBezTo>
                <a:cubicBezTo>
                  <a:pt x="899" y="145"/>
                  <a:pt x="899" y="145"/>
                  <a:pt x="899" y="145"/>
                </a:cubicBezTo>
                <a:cubicBezTo>
                  <a:pt x="899" y="114"/>
                  <a:pt x="924" y="90"/>
                  <a:pt x="954" y="90"/>
                </a:cubicBezTo>
                <a:cubicBezTo>
                  <a:pt x="1297" y="90"/>
                  <a:pt x="1297" y="90"/>
                  <a:pt x="1297" y="90"/>
                </a:cubicBezTo>
                <a:cubicBezTo>
                  <a:pt x="1328" y="90"/>
                  <a:pt x="1352" y="114"/>
                  <a:pt x="1352" y="145"/>
                </a:cubicBezTo>
                <a:lnTo>
                  <a:pt x="1352" y="283"/>
                </a:lnTo>
                <a:close/>
                <a:moveTo>
                  <a:pt x="1503" y="772"/>
                </a:moveTo>
                <a:cubicBezTo>
                  <a:pt x="1458" y="772"/>
                  <a:pt x="1458" y="772"/>
                  <a:pt x="1458" y="772"/>
                </a:cubicBezTo>
                <a:cubicBezTo>
                  <a:pt x="1399" y="735"/>
                  <a:pt x="1399" y="735"/>
                  <a:pt x="1399" y="735"/>
                </a:cubicBezTo>
                <a:cubicBezTo>
                  <a:pt x="1351" y="706"/>
                  <a:pt x="1297" y="691"/>
                  <a:pt x="1242" y="691"/>
                </a:cubicBezTo>
                <a:cubicBezTo>
                  <a:pt x="1010" y="691"/>
                  <a:pt x="386" y="691"/>
                  <a:pt x="157" y="691"/>
                </a:cubicBezTo>
                <a:cubicBezTo>
                  <a:pt x="132" y="691"/>
                  <a:pt x="112" y="711"/>
                  <a:pt x="112" y="736"/>
                </a:cubicBezTo>
                <a:cubicBezTo>
                  <a:pt x="112" y="772"/>
                  <a:pt x="112" y="772"/>
                  <a:pt x="112" y="772"/>
                </a:cubicBezTo>
                <a:cubicBezTo>
                  <a:pt x="60" y="772"/>
                  <a:pt x="60" y="772"/>
                  <a:pt x="60" y="772"/>
                </a:cubicBezTo>
                <a:cubicBezTo>
                  <a:pt x="35" y="772"/>
                  <a:pt x="15" y="792"/>
                  <a:pt x="15" y="817"/>
                </a:cubicBezTo>
                <a:cubicBezTo>
                  <a:pt x="15" y="841"/>
                  <a:pt x="35" y="862"/>
                  <a:pt x="60" y="862"/>
                </a:cubicBezTo>
                <a:cubicBezTo>
                  <a:pt x="112" y="862"/>
                  <a:pt x="112" y="862"/>
                  <a:pt x="112" y="862"/>
                </a:cubicBezTo>
                <a:cubicBezTo>
                  <a:pt x="112" y="897"/>
                  <a:pt x="112" y="897"/>
                  <a:pt x="112" y="897"/>
                </a:cubicBezTo>
                <a:cubicBezTo>
                  <a:pt x="112" y="922"/>
                  <a:pt x="132" y="942"/>
                  <a:pt x="157" y="942"/>
                </a:cubicBezTo>
                <a:cubicBezTo>
                  <a:pt x="1244" y="942"/>
                  <a:pt x="1244" y="942"/>
                  <a:pt x="1244" y="942"/>
                </a:cubicBezTo>
                <a:cubicBezTo>
                  <a:pt x="1298" y="942"/>
                  <a:pt x="1350" y="928"/>
                  <a:pt x="1397" y="900"/>
                </a:cubicBezTo>
                <a:cubicBezTo>
                  <a:pt x="1462" y="862"/>
                  <a:pt x="1462" y="862"/>
                  <a:pt x="1462" y="862"/>
                </a:cubicBezTo>
                <a:cubicBezTo>
                  <a:pt x="1503" y="862"/>
                  <a:pt x="1503" y="862"/>
                  <a:pt x="1503" y="862"/>
                </a:cubicBezTo>
                <a:cubicBezTo>
                  <a:pt x="1563" y="859"/>
                  <a:pt x="1563" y="774"/>
                  <a:pt x="1503" y="772"/>
                </a:cubicBezTo>
                <a:close/>
                <a:moveTo>
                  <a:pt x="302" y="853"/>
                </a:moveTo>
                <a:cubicBezTo>
                  <a:pt x="202" y="853"/>
                  <a:pt x="202" y="853"/>
                  <a:pt x="202" y="853"/>
                </a:cubicBezTo>
                <a:cubicBezTo>
                  <a:pt x="202" y="817"/>
                  <a:pt x="202" y="817"/>
                  <a:pt x="202" y="817"/>
                </a:cubicBezTo>
                <a:cubicBezTo>
                  <a:pt x="202" y="817"/>
                  <a:pt x="202" y="816"/>
                  <a:pt x="202" y="816"/>
                </a:cubicBezTo>
                <a:cubicBezTo>
                  <a:pt x="202" y="781"/>
                  <a:pt x="202" y="781"/>
                  <a:pt x="202" y="781"/>
                </a:cubicBezTo>
                <a:cubicBezTo>
                  <a:pt x="302" y="781"/>
                  <a:pt x="302" y="781"/>
                  <a:pt x="302" y="781"/>
                </a:cubicBezTo>
                <a:lnTo>
                  <a:pt x="302" y="853"/>
                </a:lnTo>
                <a:close/>
                <a:moveTo>
                  <a:pt x="1050" y="853"/>
                </a:moveTo>
                <a:cubicBezTo>
                  <a:pt x="392" y="853"/>
                  <a:pt x="392" y="853"/>
                  <a:pt x="392" y="853"/>
                </a:cubicBezTo>
                <a:cubicBezTo>
                  <a:pt x="392" y="781"/>
                  <a:pt x="392" y="781"/>
                  <a:pt x="392" y="781"/>
                </a:cubicBezTo>
                <a:cubicBezTo>
                  <a:pt x="1050" y="781"/>
                  <a:pt x="1050" y="781"/>
                  <a:pt x="1050" y="781"/>
                </a:cubicBezTo>
                <a:lnTo>
                  <a:pt x="1050" y="853"/>
                </a:lnTo>
                <a:close/>
                <a:moveTo>
                  <a:pt x="1351" y="823"/>
                </a:moveTo>
                <a:cubicBezTo>
                  <a:pt x="1318" y="842"/>
                  <a:pt x="1281" y="853"/>
                  <a:pt x="1244" y="853"/>
                </a:cubicBezTo>
                <a:cubicBezTo>
                  <a:pt x="1140" y="853"/>
                  <a:pt x="1140" y="853"/>
                  <a:pt x="1140" y="853"/>
                </a:cubicBezTo>
                <a:cubicBezTo>
                  <a:pt x="1140" y="781"/>
                  <a:pt x="1140" y="781"/>
                  <a:pt x="1140" y="781"/>
                </a:cubicBezTo>
                <a:cubicBezTo>
                  <a:pt x="1242" y="781"/>
                  <a:pt x="1242" y="781"/>
                  <a:pt x="1242" y="781"/>
                </a:cubicBezTo>
                <a:cubicBezTo>
                  <a:pt x="1280" y="781"/>
                  <a:pt x="1318" y="792"/>
                  <a:pt x="1352" y="812"/>
                </a:cubicBezTo>
                <a:cubicBezTo>
                  <a:pt x="1361" y="817"/>
                  <a:pt x="1361" y="817"/>
                  <a:pt x="1361" y="817"/>
                </a:cubicBezTo>
                <a:lnTo>
                  <a:pt x="1351" y="823"/>
                </a:lnTo>
                <a:close/>
                <a:moveTo>
                  <a:pt x="1084" y="1089"/>
                </a:moveTo>
                <a:cubicBezTo>
                  <a:pt x="933" y="1089"/>
                  <a:pt x="634" y="1089"/>
                  <a:pt x="484" y="1089"/>
                </a:cubicBezTo>
                <a:cubicBezTo>
                  <a:pt x="428" y="1089"/>
                  <a:pt x="382" y="1134"/>
                  <a:pt x="382" y="1190"/>
                </a:cubicBezTo>
                <a:cubicBezTo>
                  <a:pt x="382" y="1432"/>
                  <a:pt x="382" y="1432"/>
                  <a:pt x="382" y="1432"/>
                </a:cubicBezTo>
                <a:cubicBezTo>
                  <a:pt x="382" y="1488"/>
                  <a:pt x="428" y="1534"/>
                  <a:pt x="484" y="1534"/>
                </a:cubicBezTo>
                <a:cubicBezTo>
                  <a:pt x="1084" y="1534"/>
                  <a:pt x="1084" y="1534"/>
                  <a:pt x="1084" y="1534"/>
                </a:cubicBezTo>
                <a:cubicBezTo>
                  <a:pt x="1140" y="1534"/>
                  <a:pt x="1186" y="1488"/>
                  <a:pt x="1186" y="1432"/>
                </a:cubicBezTo>
                <a:cubicBezTo>
                  <a:pt x="1186" y="1190"/>
                  <a:pt x="1186" y="1190"/>
                  <a:pt x="1186" y="1190"/>
                </a:cubicBezTo>
                <a:cubicBezTo>
                  <a:pt x="1186" y="1134"/>
                  <a:pt x="1140" y="1089"/>
                  <a:pt x="1084" y="1089"/>
                </a:cubicBezTo>
                <a:close/>
                <a:moveTo>
                  <a:pt x="739" y="1444"/>
                </a:moveTo>
                <a:cubicBezTo>
                  <a:pt x="484" y="1444"/>
                  <a:pt x="484" y="1444"/>
                  <a:pt x="484" y="1444"/>
                </a:cubicBezTo>
                <a:cubicBezTo>
                  <a:pt x="478" y="1444"/>
                  <a:pt x="472" y="1439"/>
                  <a:pt x="472" y="1432"/>
                </a:cubicBezTo>
                <a:cubicBezTo>
                  <a:pt x="472" y="1190"/>
                  <a:pt x="472" y="1190"/>
                  <a:pt x="472" y="1190"/>
                </a:cubicBezTo>
                <a:cubicBezTo>
                  <a:pt x="472" y="1184"/>
                  <a:pt x="478" y="1178"/>
                  <a:pt x="484" y="1178"/>
                </a:cubicBezTo>
                <a:cubicBezTo>
                  <a:pt x="739" y="1178"/>
                  <a:pt x="739" y="1178"/>
                  <a:pt x="739" y="1178"/>
                </a:cubicBezTo>
                <a:lnTo>
                  <a:pt x="739" y="1444"/>
                </a:lnTo>
                <a:close/>
                <a:moveTo>
                  <a:pt x="1096" y="1432"/>
                </a:moveTo>
                <a:cubicBezTo>
                  <a:pt x="1096" y="1439"/>
                  <a:pt x="1090" y="1444"/>
                  <a:pt x="1084" y="1444"/>
                </a:cubicBezTo>
                <a:cubicBezTo>
                  <a:pt x="829" y="1444"/>
                  <a:pt x="829" y="1444"/>
                  <a:pt x="829" y="1444"/>
                </a:cubicBezTo>
                <a:cubicBezTo>
                  <a:pt x="829" y="1178"/>
                  <a:pt x="829" y="1178"/>
                  <a:pt x="829" y="1178"/>
                </a:cubicBezTo>
                <a:cubicBezTo>
                  <a:pt x="1084" y="1178"/>
                  <a:pt x="1084" y="1178"/>
                  <a:pt x="1084" y="1178"/>
                </a:cubicBezTo>
                <a:cubicBezTo>
                  <a:pt x="1090" y="1178"/>
                  <a:pt x="1096" y="1184"/>
                  <a:pt x="1096" y="1190"/>
                </a:cubicBezTo>
                <a:lnTo>
                  <a:pt x="1096" y="14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4170264" y="2749103"/>
            <a:ext cx="763156" cy="763156"/>
          </a:xfrm>
          <a:custGeom>
            <a:avLst/>
            <a:gdLst>
              <a:gd name="T0" fmla="*/ 1312 w 1536"/>
              <a:gd name="T1" fmla="*/ 1491 h 1536"/>
              <a:gd name="T2" fmla="*/ 1267 w 1536"/>
              <a:gd name="T3" fmla="*/ 1160 h 1536"/>
              <a:gd name="T4" fmla="*/ 1221 w 1536"/>
              <a:gd name="T5" fmla="*/ 1076 h 1536"/>
              <a:gd name="T6" fmla="*/ 1221 w 1536"/>
              <a:gd name="T7" fmla="*/ 362 h 1536"/>
              <a:gd name="T8" fmla="*/ 1209 w 1536"/>
              <a:gd name="T9" fmla="*/ 13 h 1536"/>
              <a:gd name="T10" fmla="*/ 358 w 1536"/>
              <a:gd name="T11" fmla="*/ 0 h 1536"/>
              <a:gd name="T12" fmla="*/ 14 w 1536"/>
              <a:gd name="T13" fmla="*/ 310 h 1536"/>
              <a:gd name="T14" fmla="*/ 0 w 1536"/>
              <a:gd name="T15" fmla="*/ 1491 h 1536"/>
              <a:gd name="T16" fmla="*/ 1267 w 1536"/>
              <a:gd name="T17" fmla="*/ 1536 h 1536"/>
              <a:gd name="T18" fmla="*/ 1222 w 1536"/>
              <a:gd name="T19" fmla="*/ 1446 h 1536"/>
              <a:gd name="T20" fmla="*/ 1130 w 1536"/>
              <a:gd name="T21" fmla="*/ 1250 h 1536"/>
              <a:gd name="T22" fmla="*/ 1446 w 1536"/>
              <a:gd name="T23" fmla="*/ 719 h 1536"/>
              <a:gd name="T24" fmla="*/ 917 w 1536"/>
              <a:gd name="T25" fmla="*/ 794 h 1536"/>
              <a:gd name="T26" fmla="*/ 1446 w 1536"/>
              <a:gd name="T27" fmla="*/ 719 h 1536"/>
              <a:gd name="T28" fmla="*/ 1132 w 1536"/>
              <a:gd name="T29" fmla="*/ 90 h 1536"/>
              <a:gd name="T30" fmla="*/ 403 w 1536"/>
              <a:gd name="T31" fmla="*/ 192 h 1536"/>
              <a:gd name="T32" fmla="*/ 313 w 1536"/>
              <a:gd name="T33" fmla="*/ 150 h 1536"/>
              <a:gd name="T34" fmla="*/ 158 w 1536"/>
              <a:gd name="T35" fmla="*/ 297 h 1536"/>
              <a:gd name="T36" fmla="*/ 90 w 1536"/>
              <a:gd name="T37" fmla="*/ 387 h 1536"/>
              <a:gd name="T38" fmla="*/ 403 w 1536"/>
              <a:gd name="T39" fmla="*/ 342 h 1536"/>
              <a:gd name="T40" fmla="*/ 1131 w 1536"/>
              <a:gd name="T41" fmla="*/ 282 h 1536"/>
              <a:gd name="T42" fmla="*/ 858 w 1536"/>
              <a:gd name="T43" fmla="*/ 550 h 1536"/>
              <a:gd name="T44" fmla="*/ 489 w 1536"/>
              <a:gd name="T45" fmla="*/ 640 h 1536"/>
              <a:gd name="T46" fmla="*/ 819 w 1536"/>
              <a:gd name="T47" fmla="*/ 768 h 1536"/>
              <a:gd name="T48" fmla="*/ 489 w 1536"/>
              <a:gd name="T49" fmla="*/ 858 h 1536"/>
              <a:gd name="T50" fmla="*/ 1131 w 1536"/>
              <a:gd name="T51" fmla="*/ 1076 h 1536"/>
              <a:gd name="T52" fmla="*/ 1085 w 1536"/>
              <a:gd name="T53" fmla="*/ 1160 h 1536"/>
              <a:gd name="T54" fmla="*/ 1040 w 1536"/>
              <a:gd name="T55" fmla="*/ 1446 h 1536"/>
              <a:gd name="T56" fmla="*/ 90 w 1536"/>
              <a:gd name="T57" fmla="*/ 387 h 1536"/>
              <a:gd name="T58" fmla="*/ 264 w 1536"/>
              <a:gd name="T59" fmla="*/ 595 h 1536"/>
              <a:gd name="T60" fmla="*/ 354 w 1536"/>
              <a:gd name="T61" fmla="*/ 595 h 1536"/>
              <a:gd name="T62" fmla="*/ 264 w 1536"/>
              <a:gd name="T63" fmla="*/ 813 h 1536"/>
              <a:gd name="T64" fmla="*/ 354 w 1536"/>
              <a:gd name="T65" fmla="*/ 813 h 1536"/>
              <a:gd name="T66" fmla="*/ 489 w 1536"/>
              <a:gd name="T67" fmla="*/ 1077 h 1536"/>
              <a:gd name="T68" fmla="*/ 752 w 1536"/>
              <a:gd name="T69" fmla="*/ 987 h 1536"/>
              <a:gd name="T70" fmla="*/ 354 w 1536"/>
              <a:gd name="T71" fmla="*/ 1032 h 1536"/>
              <a:gd name="T72" fmla="*/ 309 w 1536"/>
              <a:gd name="T73" fmla="*/ 987 h 1536"/>
              <a:gd name="T74" fmla="*/ 657 w 1536"/>
              <a:gd name="T75" fmla="*/ 1295 h 1536"/>
              <a:gd name="T76" fmla="*/ 489 w 1536"/>
              <a:gd name="T77" fmla="*/ 1205 h 1536"/>
              <a:gd name="T78" fmla="*/ 657 w 1536"/>
              <a:gd name="T79" fmla="*/ 1295 h 1536"/>
              <a:gd name="T80" fmla="*/ 264 w 1536"/>
              <a:gd name="T81" fmla="*/ 1250 h 1536"/>
              <a:gd name="T82" fmla="*/ 354 w 1536"/>
              <a:gd name="T83" fmla="*/ 1250 h 1536"/>
              <a:gd name="T84" fmla="*/ 1112 w 1536"/>
              <a:gd name="T85" fmla="*/ 685 h 1536"/>
              <a:gd name="T86" fmla="*/ 1237 w 1536"/>
              <a:gd name="T87" fmla="*/ 629 h 1536"/>
              <a:gd name="T88" fmla="*/ 1301 w 1536"/>
              <a:gd name="T89" fmla="*/ 692 h 1536"/>
              <a:gd name="T90" fmla="*/ 1123 w 1536"/>
              <a:gd name="T91" fmla="*/ 81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6" h="1536">
                <a:moveTo>
                  <a:pt x="1267" y="1536"/>
                </a:moveTo>
                <a:cubicBezTo>
                  <a:pt x="1292" y="1536"/>
                  <a:pt x="1312" y="1516"/>
                  <a:pt x="1312" y="1491"/>
                </a:cubicBezTo>
                <a:cubicBezTo>
                  <a:pt x="1312" y="1205"/>
                  <a:pt x="1312" y="1205"/>
                  <a:pt x="1312" y="1205"/>
                </a:cubicBezTo>
                <a:cubicBezTo>
                  <a:pt x="1312" y="1180"/>
                  <a:pt x="1292" y="1160"/>
                  <a:pt x="1267" y="1160"/>
                </a:cubicBezTo>
                <a:cubicBezTo>
                  <a:pt x="1221" y="1160"/>
                  <a:pt x="1221" y="1160"/>
                  <a:pt x="1221" y="1160"/>
                </a:cubicBezTo>
                <a:cubicBezTo>
                  <a:pt x="1221" y="1076"/>
                  <a:pt x="1221" y="1076"/>
                  <a:pt x="1221" y="1076"/>
                </a:cubicBezTo>
                <a:cubicBezTo>
                  <a:pt x="1398" y="1054"/>
                  <a:pt x="1536" y="902"/>
                  <a:pt x="1536" y="719"/>
                </a:cubicBezTo>
                <a:cubicBezTo>
                  <a:pt x="1536" y="536"/>
                  <a:pt x="1398" y="384"/>
                  <a:pt x="1221" y="362"/>
                </a:cubicBezTo>
                <a:cubicBezTo>
                  <a:pt x="1221" y="284"/>
                  <a:pt x="1222" y="123"/>
                  <a:pt x="1222" y="45"/>
                </a:cubicBezTo>
                <a:cubicBezTo>
                  <a:pt x="1222" y="33"/>
                  <a:pt x="1217" y="21"/>
                  <a:pt x="1209" y="13"/>
                </a:cubicBezTo>
                <a:cubicBezTo>
                  <a:pt x="1200" y="5"/>
                  <a:pt x="1189" y="0"/>
                  <a:pt x="1177" y="0"/>
                </a:cubicBezTo>
                <a:cubicBezTo>
                  <a:pt x="358" y="0"/>
                  <a:pt x="358" y="0"/>
                  <a:pt x="358" y="0"/>
                </a:cubicBezTo>
                <a:cubicBezTo>
                  <a:pt x="348" y="0"/>
                  <a:pt x="336" y="3"/>
                  <a:pt x="326" y="12"/>
                </a:cubicBezTo>
                <a:cubicBezTo>
                  <a:pt x="14" y="310"/>
                  <a:pt x="14" y="310"/>
                  <a:pt x="14" y="310"/>
                </a:cubicBezTo>
                <a:cubicBezTo>
                  <a:pt x="7" y="317"/>
                  <a:pt x="0" y="328"/>
                  <a:pt x="0" y="342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lnTo>
                  <a:pt x="1267" y="1536"/>
                </a:lnTo>
                <a:close/>
                <a:moveTo>
                  <a:pt x="1222" y="1250"/>
                </a:moveTo>
                <a:cubicBezTo>
                  <a:pt x="1222" y="1446"/>
                  <a:pt x="1222" y="1446"/>
                  <a:pt x="1222" y="1446"/>
                </a:cubicBezTo>
                <a:cubicBezTo>
                  <a:pt x="1130" y="1446"/>
                  <a:pt x="1130" y="1446"/>
                  <a:pt x="1130" y="1446"/>
                </a:cubicBezTo>
                <a:cubicBezTo>
                  <a:pt x="1130" y="1250"/>
                  <a:pt x="1130" y="1250"/>
                  <a:pt x="1130" y="1250"/>
                </a:cubicBezTo>
                <a:lnTo>
                  <a:pt x="1222" y="1250"/>
                </a:lnTo>
                <a:close/>
                <a:moveTo>
                  <a:pt x="1446" y="719"/>
                </a:moveTo>
                <a:cubicBezTo>
                  <a:pt x="1440" y="1025"/>
                  <a:pt x="1022" y="1091"/>
                  <a:pt x="920" y="806"/>
                </a:cubicBezTo>
                <a:cubicBezTo>
                  <a:pt x="920" y="802"/>
                  <a:pt x="918" y="798"/>
                  <a:pt x="917" y="794"/>
                </a:cubicBezTo>
                <a:cubicBezTo>
                  <a:pt x="865" y="626"/>
                  <a:pt x="999" y="446"/>
                  <a:pt x="1176" y="449"/>
                </a:cubicBezTo>
                <a:cubicBezTo>
                  <a:pt x="1325" y="449"/>
                  <a:pt x="1446" y="570"/>
                  <a:pt x="1446" y="719"/>
                </a:cubicBezTo>
                <a:close/>
                <a:moveTo>
                  <a:pt x="403" y="90"/>
                </a:moveTo>
                <a:cubicBezTo>
                  <a:pt x="1132" y="90"/>
                  <a:pt x="1132" y="90"/>
                  <a:pt x="1132" y="90"/>
                </a:cubicBezTo>
                <a:cubicBezTo>
                  <a:pt x="1131" y="192"/>
                  <a:pt x="1131" y="192"/>
                  <a:pt x="1131" y="192"/>
                </a:cubicBezTo>
                <a:cubicBezTo>
                  <a:pt x="403" y="192"/>
                  <a:pt x="403" y="192"/>
                  <a:pt x="403" y="192"/>
                </a:cubicBezTo>
                <a:lnTo>
                  <a:pt x="403" y="90"/>
                </a:lnTo>
                <a:close/>
                <a:moveTo>
                  <a:pt x="313" y="150"/>
                </a:moveTo>
                <a:cubicBezTo>
                  <a:pt x="313" y="297"/>
                  <a:pt x="313" y="297"/>
                  <a:pt x="313" y="297"/>
                </a:cubicBezTo>
                <a:cubicBezTo>
                  <a:pt x="158" y="297"/>
                  <a:pt x="158" y="297"/>
                  <a:pt x="158" y="297"/>
                </a:cubicBezTo>
                <a:lnTo>
                  <a:pt x="313" y="150"/>
                </a:lnTo>
                <a:close/>
                <a:moveTo>
                  <a:pt x="90" y="387"/>
                </a:moveTo>
                <a:cubicBezTo>
                  <a:pt x="358" y="387"/>
                  <a:pt x="358" y="387"/>
                  <a:pt x="358" y="387"/>
                </a:cubicBezTo>
                <a:cubicBezTo>
                  <a:pt x="382" y="387"/>
                  <a:pt x="403" y="367"/>
                  <a:pt x="403" y="342"/>
                </a:cubicBezTo>
                <a:cubicBezTo>
                  <a:pt x="403" y="282"/>
                  <a:pt x="403" y="282"/>
                  <a:pt x="403" y="282"/>
                </a:cubicBezTo>
                <a:cubicBezTo>
                  <a:pt x="1131" y="282"/>
                  <a:pt x="1131" y="282"/>
                  <a:pt x="1131" y="282"/>
                </a:cubicBezTo>
                <a:cubicBezTo>
                  <a:pt x="1131" y="362"/>
                  <a:pt x="1131" y="362"/>
                  <a:pt x="1131" y="362"/>
                </a:cubicBezTo>
                <a:cubicBezTo>
                  <a:pt x="1013" y="377"/>
                  <a:pt x="912" y="449"/>
                  <a:pt x="858" y="550"/>
                </a:cubicBezTo>
                <a:cubicBezTo>
                  <a:pt x="489" y="550"/>
                  <a:pt x="489" y="550"/>
                  <a:pt x="489" y="550"/>
                </a:cubicBezTo>
                <a:cubicBezTo>
                  <a:pt x="430" y="553"/>
                  <a:pt x="430" y="638"/>
                  <a:pt x="489" y="640"/>
                </a:cubicBezTo>
                <a:cubicBezTo>
                  <a:pt x="825" y="640"/>
                  <a:pt x="825" y="640"/>
                  <a:pt x="825" y="640"/>
                </a:cubicBezTo>
                <a:cubicBezTo>
                  <a:pt x="815" y="681"/>
                  <a:pt x="813" y="726"/>
                  <a:pt x="819" y="768"/>
                </a:cubicBezTo>
                <a:cubicBezTo>
                  <a:pt x="489" y="768"/>
                  <a:pt x="489" y="768"/>
                  <a:pt x="489" y="768"/>
                </a:cubicBezTo>
                <a:cubicBezTo>
                  <a:pt x="430" y="771"/>
                  <a:pt x="430" y="856"/>
                  <a:pt x="489" y="858"/>
                </a:cubicBezTo>
                <a:cubicBezTo>
                  <a:pt x="844" y="858"/>
                  <a:pt x="844" y="858"/>
                  <a:pt x="844" y="858"/>
                </a:cubicBezTo>
                <a:cubicBezTo>
                  <a:pt x="893" y="975"/>
                  <a:pt x="1001" y="1060"/>
                  <a:pt x="1131" y="1076"/>
                </a:cubicBezTo>
                <a:cubicBezTo>
                  <a:pt x="1131" y="1160"/>
                  <a:pt x="1131" y="1160"/>
                  <a:pt x="1131" y="1160"/>
                </a:cubicBezTo>
                <a:cubicBezTo>
                  <a:pt x="1085" y="1160"/>
                  <a:pt x="1085" y="1160"/>
                  <a:pt x="1085" y="1160"/>
                </a:cubicBezTo>
                <a:cubicBezTo>
                  <a:pt x="1060" y="1160"/>
                  <a:pt x="1040" y="1180"/>
                  <a:pt x="1040" y="1205"/>
                </a:cubicBezTo>
                <a:cubicBezTo>
                  <a:pt x="1040" y="1446"/>
                  <a:pt x="1040" y="1446"/>
                  <a:pt x="1040" y="1446"/>
                </a:cubicBezTo>
                <a:cubicBezTo>
                  <a:pt x="90" y="1446"/>
                  <a:pt x="90" y="1446"/>
                  <a:pt x="90" y="1446"/>
                </a:cubicBezTo>
                <a:lnTo>
                  <a:pt x="90" y="387"/>
                </a:lnTo>
                <a:close/>
                <a:moveTo>
                  <a:pt x="354" y="595"/>
                </a:moveTo>
                <a:cubicBezTo>
                  <a:pt x="352" y="655"/>
                  <a:pt x="266" y="655"/>
                  <a:pt x="264" y="595"/>
                </a:cubicBezTo>
                <a:cubicBezTo>
                  <a:pt x="264" y="570"/>
                  <a:pt x="284" y="550"/>
                  <a:pt x="309" y="550"/>
                </a:cubicBezTo>
                <a:cubicBezTo>
                  <a:pt x="334" y="550"/>
                  <a:pt x="354" y="570"/>
                  <a:pt x="354" y="595"/>
                </a:cubicBezTo>
                <a:close/>
                <a:moveTo>
                  <a:pt x="354" y="813"/>
                </a:moveTo>
                <a:cubicBezTo>
                  <a:pt x="352" y="873"/>
                  <a:pt x="266" y="873"/>
                  <a:pt x="264" y="813"/>
                </a:cubicBezTo>
                <a:cubicBezTo>
                  <a:pt x="264" y="789"/>
                  <a:pt x="284" y="768"/>
                  <a:pt x="309" y="768"/>
                </a:cubicBezTo>
                <a:cubicBezTo>
                  <a:pt x="334" y="768"/>
                  <a:pt x="354" y="789"/>
                  <a:pt x="354" y="813"/>
                </a:cubicBezTo>
                <a:close/>
                <a:moveTo>
                  <a:pt x="752" y="1077"/>
                </a:moveTo>
                <a:cubicBezTo>
                  <a:pt x="489" y="1077"/>
                  <a:pt x="489" y="1077"/>
                  <a:pt x="489" y="1077"/>
                </a:cubicBezTo>
                <a:cubicBezTo>
                  <a:pt x="430" y="1074"/>
                  <a:pt x="430" y="989"/>
                  <a:pt x="489" y="987"/>
                </a:cubicBezTo>
                <a:cubicBezTo>
                  <a:pt x="752" y="987"/>
                  <a:pt x="752" y="987"/>
                  <a:pt x="752" y="987"/>
                </a:cubicBezTo>
                <a:cubicBezTo>
                  <a:pt x="812" y="989"/>
                  <a:pt x="812" y="1074"/>
                  <a:pt x="752" y="1077"/>
                </a:cubicBezTo>
                <a:close/>
                <a:moveTo>
                  <a:pt x="354" y="1032"/>
                </a:moveTo>
                <a:cubicBezTo>
                  <a:pt x="352" y="1091"/>
                  <a:pt x="266" y="1091"/>
                  <a:pt x="264" y="1032"/>
                </a:cubicBezTo>
                <a:cubicBezTo>
                  <a:pt x="264" y="1007"/>
                  <a:pt x="284" y="987"/>
                  <a:pt x="309" y="987"/>
                </a:cubicBezTo>
                <a:cubicBezTo>
                  <a:pt x="334" y="987"/>
                  <a:pt x="354" y="1007"/>
                  <a:pt x="354" y="1032"/>
                </a:cubicBezTo>
                <a:close/>
                <a:moveTo>
                  <a:pt x="657" y="1295"/>
                </a:moveTo>
                <a:cubicBezTo>
                  <a:pt x="489" y="1295"/>
                  <a:pt x="489" y="1295"/>
                  <a:pt x="489" y="1295"/>
                </a:cubicBezTo>
                <a:cubicBezTo>
                  <a:pt x="430" y="1293"/>
                  <a:pt x="430" y="1208"/>
                  <a:pt x="489" y="1205"/>
                </a:cubicBezTo>
                <a:cubicBezTo>
                  <a:pt x="657" y="1205"/>
                  <a:pt x="657" y="1205"/>
                  <a:pt x="657" y="1205"/>
                </a:cubicBezTo>
                <a:cubicBezTo>
                  <a:pt x="717" y="1207"/>
                  <a:pt x="717" y="1293"/>
                  <a:pt x="657" y="1295"/>
                </a:cubicBezTo>
                <a:close/>
                <a:moveTo>
                  <a:pt x="354" y="1250"/>
                </a:moveTo>
                <a:cubicBezTo>
                  <a:pt x="352" y="1310"/>
                  <a:pt x="266" y="1310"/>
                  <a:pt x="264" y="1250"/>
                </a:cubicBezTo>
                <a:cubicBezTo>
                  <a:pt x="264" y="1225"/>
                  <a:pt x="284" y="1205"/>
                  <a:pt x="309" y="1205"/>
                </a:cubicBezTo>
                <a:cubicBezTo>
                  <a:pt x="334" y="1205"/>
                  <a:pt x="354" y="1225"/>
                  <a:pt x="354" y="1250"/>
                </a:cubicBezTo>
                <a:close/>
                <a:moveTo>
                  <a:pt x="1054" y="754"/>
                </a:moveTo>
                <a:cubicBezTo>
                  <a:pt x="1010" y="714"/>
                  <a:pt x="1065" y="648"/>
                  <a:pt x="1112" y="685"/>
                </a:cubicBezTo>
                <a:cubicBezTo>
                  <a:pt x="1149" y="716"/>
                  <a:pt x="1149" y="716"/>
                  <a:pt x="1149" y="716"/>
                </a:cubicBezTo>
                <a:cubicBezTo>
                  <a:pt x="1237" y="629"/>
                  <a:pt x="1237" y="629"/>
                  <a:pt x="1237" y="629"/>
                </a:cubicBezTo>
                <a:cubicBezTo>
                  <a:pt x="1255" y="611"/>
                  <a:pt x="1283" y="611"/>
                  <a:pt x="1301" y="629"/>
                </a:cubicBezTo>
                <a:cubicBezTo>
                  <a:pt x="1318" y="646"/>
                  <a:pt x="1318" y="675"/>
                  <a:pt x="1301" y="692"/>
                </a:cubicBezTo>
                <a:cubicBezTo>
                  <a:pt x="1184" y="809"/>
                  <a:pt x="1184" y="809"/>
                  <a:pt x="1184" y="809"/>
                </a:cubicBezTo>
                <a:cubicBezTo>
                  <a:pt x="1167" y="826"/>
                  <a:pt x="1141" y="827"/>
                  <a:pt x="1123" y="812"/>
                </a:cubicBezTo>
                <a:lnTo>
                  <a:pt x="1054" y="7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4166917" y="4591462"/>
            <a:ext cx="769851" cy="763461"/>
          </a:xfrm>
          <a:custGeom>
            <a:avLst/>
            <a:gdLst>
              <a:gd name="T0" fmla="*/ 1502 w 1549"/>
              <a:gd name="T1" fmla="*/ 1535 h 1536"/>
              <a:gd name="T2" fmla="*/ 1541 w 1549"/>
              <a:gd name="T3" fmla="*/ 1469 h 1536"/>
              <a:gd name="T4" fmla="*/ 1079 w 1549"/>
              <a:gd name="T5" fmla="*/ 585 h 1536"/>
              <a:gd name="T6" fmla="*/ 940 w 1549"/>
              <a:gd name="T7" fmla="*/ 590 h 1536"/>
              <a:gd name="T8" fmla="*/ 855 w 1549"/>
              <a:gd name="T9" fmla="*/ 748 h 1536"/>
              <a:gd name="T10" fmla="*/ 710 w 1549"/>
              <a:gd name="T11" fmla="*/ 485 h 1536"/>
              <a:gd name="T12" fmla="*/ 681 w 1549"/>
              <a:gd name="T13" fmla="*/ 319 h 1536"/>
              <a:gd name="T14" fmla="*/ 821 w 1549"/>
              <a:gd name="T15" fmla="*/ 382 h 1536"/>
              <a:gd name="T16" fmla="*/ 1329 w 1549"/>
              <a:gd name="T17" fmla="*/ 439 h 1536"/>
              <a:gd name="T18" fmla="*/ 1355 w 1549"/>
              <a:gd name="T19" fmla="*/ 358 h 1536"/>
              <a:gd name="T20" fmla="*/ 1360 w 1549"/>
              <a:gd name="T21" fmla="*/ 191 h 1536"/>
              <a:gd name="T22" fmla="*/ 1329 w 1549"/>
              <a:gd name="T23" fmla="*/ 113 h 1536"/>
              <a:gd name="T24" fmla="*/ 1087 w 1549"/>
              <a:gd name="T25" fmla="*/ 57 h 1536"/>
              <a:gd name="T26" fmla="*/ 1044 w 1549"/>
              <a:gd name="T27" fmla="*/ 0 h 1536"/>
              <a:gd name="T28" fmla="*/ 591 w 1549"/>
              <a:gd name="T29" fmla="*/ 45 h 1536"/>
              <a:gd name="T30" fmla="*/ 562 w 1549"/>
              <a:gd name="T31" fmla="*/ 485 h 1536"/>
              <a:gd name="T32" fmla="*/ 17 w 1549"/>
              <a:gd name="T33" fmla="*/ 1469 h 1536"/>
              <a:gd name="T34" fmla="*/ 1211 w 1549"/>
              <a:gd name="T35" fmla="*/ 1536 h 1536"/>
              <a:gd name="T36" fmla="*/ 1025 w 1549"/>
              <a:gd name="T37" fmla="*/ 286 h 1536"/>
              <a:gd name="T38" fmla="*/ 1214 w 1549"/>
              <a:gd name="T39" fmla="*/ 203 h 1536"/>
              <a:gd name="T40" fmla="*/ 1141 w 1549"/>
              <a:gd name="T41" fmla="*/ 294 h 1536"/>
              <a:gd name="T42" fmla="*/ 1189 w 1549"/>
              <a:gd name="T43" fmla="*/ 349 h 1536"/>
              <a:gd name="T44" fmla="*/ 932 w 1549"/>
              <a:gd name="T45" fmla="*/ 319 h 1536"/>
              <a:gd name="T46" fmla="*/ 981 w 1549"/>
              <a:gd name="T47" fmla="*/ 319 h 1536"/>
              <a:gd name="T48" fmla="*/ 681 w 1549"/>
              <a:gd name="T49" fmla="*/ 90 h 1536"/>
              <a:gd name="T50" fmla="*/ 947 w 1549"/>
              <a:gd name="T51" fmla="*/ 229 h 1536"/>
              <a:gd name="T52" fmla="*/ 681 w 1549"/>
              <a:gd name="T53" fmla="*/ 90 h 1536"/>
              <a:gd name="T54" fmla="*/ 1427 w 1549"/>
              <a:gd name="T55" fmla="*/ 1445 h 1536"/>
              <a:gd name="T56" fmla="*/ 906 w 1549"/>
              <a:gd name="T57" fmla="*/ 842 h 1536"/>
              <a:gd name="T58" fmla="*/ 393 w 1549"/>
              <a:gd name="T59" fmla="*/ 976 h 1536"/>
              <a:gd name="T60" fmla="*/ 875 w 1549"/>
              <a:gd name="T61" fmla="*/ 972 h 1536"/>
              <a:gd name="T62" fmla="*/ 766 w 1549"/>
              <a:gd name="T63" fmla="*/ 953 h 1536"/>
              <a:gd name="T64" fmla="*/ 512 w 1549"/>
              <a:gd name="T65" fmla="*/ 1143 h 1536"/>
              <a:gd name="T66" fmla="*/ 393 w 1549"/>
              <a:gd name="T67" fmla="*/ 976 h 1536"/>
              <a:gd name="T68" fmla="*/ 303 w 1549"/>
              <a:gd name="T69" fmla="*/ 1139 h 1536"/>
              <a:gd name="T70" fmla="*/ 602 w 1549"/>
              <a:gd name="T71" fmla="*/ 1143 h 1536"/>
              <a:gd name="T72" fmla="*/ 676 w 1549"/>
              <a:gd name="T73" fmla="*/ 953 h 1536"/>
              <a:gd name="T74" fmla="*/ 926 w 1549"/>
              <a:gd name="T75" fmla="*/ 1066 h 1536"/>
              <a:gd name="T76" fmla="*/ 133 w 1549"/>
              <a:gd name="T77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49" h="1536">
                <a:moveTo>
                  <a:pt x="1217" y="1535"/>
                </a:moveTo>
                <a:cubicBezTo>
                  <a:pt x="1502" y="1535"/>
                  <a:pt x="1502" y="1535"/>
                  <a:pt x="1502" y="1535"/>
                </a:cubicBezTo>
                <a:cubicBezTo>
                  <a:pt x="1517" y="1535"/>
                  <a:pt x="1532" y="1527"/>
                  <a:pt x="1540" y="1514"/>
                </a:cubicBezTo>
                <a:cubicBezTo>
                  <a:pt x="1548" y="1500"/>
                  <a:pt x="1549" y="1483"/>
                  <a:pt x="1541" y="1469"/>
                </a:cubicBezTo>
                <a:cubicBezTo>
                  <a:pt x="1089" y="601"/>
                  <a:pt x="1089" y="601"/>
                  <a:pt x="1089" y="601"/>
                </a:cubicBezTo>
                <a:cubicBezTo>
                  <a:pt x="1086" y="595"/>
                  <a:pt x="1083" y="590"/>
                  <a:pt x="1079" y="585"/>
                </a:cubicBezTo>
                <a:cubicBezTo>
                  <a:pt x="1062" y="564"/>
                  <a:pt x="1036" y="552"/>
                  <a:pt x="1009" y="553"/>
                </a:cubicBezTo>
                <a:cubicBezTo>
                  <a:pt x="981" y="553"/>
                  <a:pt x="956" y="567"/>
                  <a:pt x="940" y="590"/>
                </a:cubicBezTo>
                <a:cubicBezTo>
                  <a:pt x="938" y="594"/>
                  <a:pt x="936" y="597"/>
                  <a:pt x="935" y="600"/>
                </a:cubicBezTo>
                <a:cubicBezTo>
                  <a:pt x="855" y="748"/>
                  <a:pt x="855" y="748"/>
                  <a:pt x="855" y="748"/>
                </a:cubicBezTo>
                <a:cubicBezTo>
                  <a:pt x="711" y="486"/>
                  <a:pt x="711" y="486"/>
                  <a:pt x="711" y="486"/>
                </a:cubicBezTo>
                <a:cubicBezTo>
                  <a:pt x="711" y="486"/>
                  <a:pt x="710" y="485"/>
                  <a:pt x="710" y="485"/>
                </a:cubicBezTo>
                <a:cubicBezTo>
                  <a:pt x="703" y="473"/>
                  <a:pt x="693" y="462"/>
                  <a:pt x="681" y="455"/>
                </a:cubicBezTo>
                <a:cubicBezTo>
                  <a:pt x="681" y="319"/>
                  <a:pt x="681" y="319"/>
                  <a:pt x="681" y="319"/>
                </a:cubicBezTo>
                <a:cubicBezTo>
                  <a:pt x="839" y="319"/>
                  <a:pt x="839" y="319"/>
                  <a:pt x="839" y="319"/>
                </a:cubicBezTo>
                <a:cubicBezTo>
                  <a:pt x="821" y="382"/>
                  <a:pt x="821" y="382"/>
                  <a:pt x="821" y="382"/>
                </a:cubicBezTo>
                <a:cubicBezTo>
                  <a:pt x="813" y="410"/>
                  <a:pt x="836" y="440"/>
                  <a:pt x="865" y="439"/>
                </a:cubicBezTo>
                <a:cubicBezTo>
                  <a:pt x="1329" y="439"/>
                  <a:pt x="1329" y="439"/>
                  <a:pt x="1329" y="439"/>
                </a:cubicBezTo>
                <a:cubicBezTo>
                  <a:pt x="1349" y="439"/>
                  <a:pt x="1366" y="427"/>
                  <a:pt x="1372" y="408"/>
                </a:cubicBezTo>
                <a:cubicBezTo>
                  <a:pt x="1378" y="390"/>
                  <a:pt x="1371" y="369"/>
                  <a:pt x="1355" y="358"/>
                </a:cubicBezTo>
                <a:cubicBezTo>
                  <a:pt x="1256" y="287"/>
                  <a:pt x="1256" y="287"/>
                  <a:pt x="1256" y="287"/>
                </a:cubicBezTo>
                <a:cubicBezTo>
                  <a:pt x="1360" y="191"/>
                  <a:pt x="1360" y="191"/>
                  <a:pt x="1360" y="191"/>
                </a:cubicBezTo>
                <a:cubicBezTo>
                  <a:pt x="1373" y="179"/>
                  <a:pt x="1378" y="159"/>
                  <a:pt x="1371" y="142"/>
                </a:cubicBezTo>
                <a:cubicBezTo>
                  <a:pt x="1364" y="125"/>
                  <a:pt x="1348" y="113"/>
                  <a:pt x="1329" y="113"/>
                </a:cubicBezTo>
                <a:cubicBezTo>
                  <a:pt x="1072" y="113"/>
                  <a:pt x="1072" y="113"/>
                  <a:pt x="1072" y="113"/>
                </a:cubicBezTo>
                <a:cubicBezTo>
                  <a:pt x="1087" y="57"/>
                  <a:pt x="1087" y="57"/>
                  <a:pt x="1087" y="57"/>
                </a:cubicBezTo>
                <a:cubicBezTo>
                  <a:pt x="1091" y="43"/>
                  <a:pt x="1088" y="29"/>
                  <a:pt x="1080" y="17"/>
                </a:cubicBezTo>
                <a:cubicBezTo>
                  <a:pt x="1071" y="6"/>
                  <a:pt x="1058" y="0"/>
                  <a:pt x="1044" y="0"/>
                </a:cubicBezTo>
                <a:cubicBezTo>
                  <a:pt x="636" y="0"/>
                  <a:pt x="636" y="0"/>
                  <a:pt x="636" y="0"/>
                </a:cubicBezTo>
                <a:cubicBezTo>
                  <a:pt x="611" y="0"/>
                  <a:pt x="591" y="20"/>
                  <a:pt x="591" y="45"/>
                </a:cubicBezTo>
                <a:cubicBezTo>
                  <a:pt x="591" y="455"/>
                  <a:pt x="591" y="455"/>
                  <a:pt x="591" y="455"/>
                </a:cubicBezTo>
                <a:cubicBezTo>
                  <a:pt x="579" y="462"/>
                  <a:pt x="569" y="472"/>
                  <a:pt x="562" y="485"/>
                </a:cubicBezTo>
                <a:cubicBezTo>
                  <a:pt x="562" y="485"/>
                  <a:pt x="561" y="486"/>
                  <a:pt x="561" y="486"/>
                </a:cubicBezTo>
                <a:cubicBezTo>
                  <a:pt x="17" y="1469"/>
                  <a:pt x="17" y="1469"/>
                  <a:pt x="17" y="1469"/>
                </a:cubicBezTo>
                <a:cubicBezTo>
                  <a:pt x="0" y="1498"/>
                  <a:pt x="23" y="1536"/>
                  <a:pt x="57" y="1536"/>
                </a:cubicBezTo>
                <a:cubicBezTo>
                  <a:pt x="1211" y="1536"/>
                  <a:pt x="1211" y="1536"/>
                  <a:pt x="1211" y="1536"/>
                </a:cubicBezTo>
                <a:cubicBezTo>
                  <a:pt x="1213" y="1536"/>
                  <a:pt x="1215" y="1536"/>
                  <a:pt x="1217" y="1535"/>
                </a:cubicBezTo>
                <a:close/>
                <a:moveTo>
                  <a:pt x="1025" y="286"/>
                </a:moveTo>
                <a:cubicBezTo>
                  <a:pt x="1047" y="203"/>
                  <a:pt x="1047" y="203"/>
                  <a:pt x="1047" y="203"/>
                </a:cubicBezTo>
                <a:cubicBezTo>
                  <a:pt x="1214" y="203"/>
                  <a:pt x="1214" y="203"/>
                  <a:pt x="1214" y="203"/>
                </a:cubicBezTo>
                <a:cubicBezTo>
                  <a:pt x="1155" y="259"/>
                  <a:pt x="1155" y="259"/>
                  <a:pt x="1155" y="259"/>
                </a:cubicBezTo>
                <a:cubicBezTo>
                  <a:pt x="1145" y="268"/>
                  <a:pt x="1140" y="281"/>
                  <a:pt x="1141" y="294"/>
                </a:cubicBezTo>
                <a:cubicBezTo>
                  <a:pt x="1141" y="308"/>
                  <a:pt x="1148" y="320"/>
                  <a:pt x="1159" y="328"/>
                </a:cubicBezTo>
                <a:cubicBezTo>
                  <a:pt x="1189" y="349"/>
                  <a:pt x="1189" y="349"/>
                  <a:pt x="1189" y="349"/>
                </a:cubicBezTo>
                <a:cubicBezTo>
                  <a:pt x="924" y="349"/>
                  <a:pt x="924" y="349"/>
                  <a:pt x="924" y="349"/>
                </a:cubicBezTo>
                <a:cubicBezTo>
                  <a:pt x="932" y="319"/>
                  <a:pt x="932" y="319"/>
                  <a:pt x="932" y="319"/>
                </a:cubicBezTo>
                <a:cubicBezTo>
                  <a:pt x="981" y="319"/>
                  <a:pt x="981" y="319"/>
                  <a:pt x="981" y="319"/>
                </a:cubicBezTo>
                <a:cubicBezTo>
                  <a:pt x="981" y="319"/>
                  <a:pt x="981" y="319"/>
                  <a:pt x="981" y="319"/>
                </a:cubicBezTo>
                <a:cubicBezTo>
                  <a:pt x="1002" y="319"/>
                  <a:pt x="1019" y="306"/>
                  <a:pt x="1025" y="286"/>
                </a:cubicBezTo>
                <a:close/>
                <a:moveTo>
                  <a:pt x="681" y="90"/>
                </a:moveTo>
                <a:cubicBezTo>
                  <a:pt x="985" y="90"/>
                  <a:pt x="985" y="90"/>
                  <a:pt x="985" y="90"/>
                </a:cubicBezTo>
                <a:cubicBezTo>
                  <a:pt x="976" y="124"/>
                  <a:pt x="956" y="195"/>
                  <a:pt x="947" y="229"/>
                </a:cubicBezTo>
                <a:cubicBezTo>
                  <a:pt x="681" y="229"/>
                  <a:pt x="681" y="229"/>
                  <a:pt x="681" y="229"/>
                </a:cubicBezTo>
                <a:lnTo>
                  <a:pt x="681" y="90"/>
                </a:lnTo>
                <a:close/>
                <a:moveTo>
                  <a:pt x="1011" y="647"/>
                </a:moveTo>
                <a:cubicBezTo>
                  <a:pt x="1427" y="1445"/>
                  <a:pt x="1427" y="1445"/>
                  <a:pt x="1427" y="1445"/>
                </a:cubicBezTo>
                <a:cubicBezTo>
                  <a:pt x="1237" y="1445"/>
                  <a:pt x="1237" y="1445"/>
                  <a:pt x="1237" y="1445"/>
                </a:cubicBezTo>
                <a:cubicBezTo>
                  <a:pt x="1199" y="1376"/>
                  <a:pt x="937" y="898"/>
                  <a:pt x="906" y="842"/>
                </a:cubicBezTo>
                <a:lnTo>
                  <a:pt x="1011" y="647"/>
                </a:lnTo>
                <a:close/>
                <a:moveTo>
                  <a:pt x="393" y="976"/>
                </a:moveTo>
                <a:cubicBezTo>
                  <a:pt x="636" y="537"/>
                  <a:pt x="636" y="537"/>
                  <a:pt x="636" y="537"/>
                </a:cubicBezTo>
                <a:cubicBezTo>
                  <a:pt x="875" y="972"/>
                  <a:pt x="875" y="972"/>
                  <a:pt x="875" y="972"/>
                </a:cubicBezTo>
                <a:cubicBezTo>
                  <a:pt x="867" y="1041"/>
                  <a:pt x="768" y="1038"/>
                  <a:pt x="766" y="968"/>
                </a:cubicBezTo>
                <a:cubicBezTo>
                  <a:pt x="766" y="953"/>
                  <a:pt x="766" y="953"/>
                  <a:pt x="766" y="953"/>
                </a:cubicBezTo>
                <a:cubicBezTo>
                  <a:pt x="759" y="785"/>
                  <a:pt x="519" y="785"/>
                  <a:pt x="512" y="953"/>
                </a:cubicBezTo>
                <a:cubicBezTo>
                  <a:pt x="512" y="1143"/>
                  <a:pt x="512" y="1143"/>
                  <a:pt x="512" y="1143"/>
                </a:cubicBezTo>
                <a:cubicBezTo>
                  <a:pt x="508" y="1222"/>
                  <a:pt x="396" y="1222"/>
                  <a:pt x="393" y="1143"/>
                </a:cubicBezTo>
                <a:lnTo>
                  <a:pt x="393" y="976"/>
                </a:lnTo>
                <a:close/>
                <a:moveTo>
                  <a:pt x="133" y="1446"/>
                </a:moveTo>
                <a:cubicBezTo>
                  <a:pt x="303" y="1139"/>
                  <a:pt x="303" y="1139"/>
                  <a:pt x="303" y="1139"/>
                </a:cubicBezTo>
                <a:cubicBezTo>
                  <a:pt x="303" y="1143"/>
                  <a:pt x="303" y="1143"/>
                  <a:pt x="303" y="1143"/>
                </a:cubicBezTo>
                <a:cubicBezTo>
                  <a:pt x="311" y="1341"/>
                  <a:pt x="593" y="1341"/>
                  <a:pt x="602" y="1143"/>
                </a:cubicBezTo>
                <a:cubicBezTo>
                  <a:pt x="602" y="953"/>
                  <a:pt x="602" y="953"/>
                  <a:pt x="602" y="953"/>
                </a:cubicBezTo>
                <a:cubicBezTo>
                  <a:pt x="604" y="904"/>
                  <a:pt x="674" y="904"/>
                  <a:pt x="676" y="953"/>
                </a:cubicBezTo>
                <a:cubicBezTo>
                  <a:pt x="676" y="968"/>
                  <a:pt x="676" y="968"/>
                  <a:pt x="676" y="968"/>
                </a:cubicBezTo>
                <a:cubicBezTo>
                  <a:pt x="676" y="1099"/>
                  <a:pt x="838" y="1162"/>
                  <a:pt x="926" y="1066"/>
                </a:cubicBezTo>
                <a:cubicBezTo>
                  <a:pt x="1135" y="1446"/>
                  <a:pt x="1135" y="1446"/>
                  <a:pt x="1135" y="1446"/>
                </a:cubicBezTo>
                <a:lnTo>
                  <a:pt x="133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4141204" y="6429864"/>
            <a:ext cx="821276" cy="762852"/>
          </a:xfrm>
          <a:custGeom>
            <a:avLst/>
            <a:gdLst>
              <a:gd name="T0" fmla="*/ 1368 w 1653"/>
              <a:gd name="T1" fmla="*/ 335 h 1535"/>
              <a:gd name="T2" fmla="*/ 1200 w 1653"/>
              <a:gd name="T3" fmla="*/ 502 h 1535"/>
              <a:gd name="T4" fmla="*/ 1278 w 1653"/>
              <a:gd name="T5" fmla="*/ 335 h 1535"/>
              <a:gd name="T6" fmla="*/ 1200 w 1653"/>
              <a:gd name="T7" fmla="*/ 258 h 1535"/>
              <a:gd name="T8" fmla="*/ 328 w 1653"/>
              <a:gd name="T9" fmla="*/ 768 h 1535"/>
              <a:gd name="T10" fmla="*/ 283 w 1653"/>
              <a:gd name="T11" fmla="*/ 813 h 1535"/>
              <a:gd name="T12" fmla="*/ 845 w 1653"/>
              <a:gd name="T13" fmla="*/ 650 h 1535"/>
              <a:gd name="T14" fmla="*/ 613 w 1653"/>
              <a:gd name="T15" fmla="*/ 740 h 1535"/>
              <a:gd name="T16" fmla="*/ 267 w 1653"/>
              <a:gd name="T17" fmla="*/ 1346 h 1535"/>
              <a:gd name="T18" fmla="*/ 311 w 1653"/>
              <a:gd name="T19" fmla="*/ 1535 h 1535"/>
              <a:gd name="T20" fmla="*/ 536 w 1653"/>
              <a:gd name="T21" fmla="*/ 1490 h 1535"/>
              <a:gd name="T22" fmla="*/ 851 w 1653"/>
              <a:gd name="T23" fmla="*/ 1457 h 1535"/>
              <a:gd name="T24" fmla="*/ 897 w 1653"/>
              <a:gd name="T25" fmla="*/ 1490 h 1535"/>
              <a:gd name="T26" fmla="*/ 1118 w 1653"/>
              <a:gd name="T27" fmla="*/ 1535 h 1535"/>
              <a:gd name="T28" fmla="*/ 1163 w 1653"/>
              <a:gd name="T29" fmla="*/ 1365 h 1535"/>
              <a:gd name="T30" fmla="*/ 1344 w 1653"/>
              <a:gd name="T31" fmla="*/ 854 h 1535"/>
              <a:gd name="T32" fmla="*/ 1453 w 1653"/>
              <a:gd name="T33" fmla="*/ 780 h 1535"/>
              <a:gd name="T34" fmla="*/ 1491 w 1653"/>
              <a:gd name="T35" fmla="*/ 652 h 1535"/>
              <a:gd name="T36" fmla="*/ 1316 w 1653"/>
              <a:gd name="T37" fmla="*/ 764 h 1535"/>
              <a:gd name="T38" fmla="*/ 1200 w 1653"/>
              <a:gd name="T39" fmla="*/ 3 h 1535"/>
              <a:gd name="T40" fmla="*/ 851 w 1653"/>
              <a:gd name="T41" fmla="*/ 450 h 1535"/>
              <a:gd name="T42" fmla="*/ 333 w 1653"/>
              <a:gd name="T43" fmla="*/ 340 h 1535"/>
              <a:gd name="T44" fmla="*/ 162 w 1653"/>
              <a:gd name="T45" fmla="*/ 362 h 1535"/>
              <a:gd name="T46" fmla="*/ 229 w 1653"/>
              <a:gd name="T47" fmla="*/ 590 h 1535"/>
              <a:gd name="T48" fmla="*/ 0 w 1653"/>
              <a:gd name="T49" fmla="*/ 878 h 1535"/>
              <a:gd name="T50" fmla="*/ 130 w 1653"/>
              <a:gd name="T51" fmla="*/ 1159 h 1535"/>
              <a:gd name="T52" fmla="*/ 1200 w 1653"/>
              <a:gd name="T53" fmla="*/ 93 h 1535"/>
              <a:gd name="T54" fmla="*/ 958 w 1653"/>
              <a:gd name="T55" fmla="*/ 335 h 1535"/>
              <a:gd name="T56" fmla="*/ 164 w 1653"/>
              <a:gd name="T57" fmla="*/ 1072 h 1535"/>
              <a:gd name="T58" fmla="*/ 90 w 1653"/>
              <a:gd name="T59" fmla="*/ 878 h 1535"/>
              <a:gd name="T60" fmla="*/ 168 w 1653"/>
              <a:gd name="T61" fmla="*/ 804 h 1535"/>
              <a:gd name="T62" fmla="*/ 310 w 1653"/>
              <a:gd name="T63" fmla="*/ 638 h 1535"/>
              <a:gd name="T64" fmla="*/ 265 w 1653"/>
              <a:gd name="T65" fmla="*/ 431 h 1535"/>
              <a:gd name="T66" fmla="*/ 495 w 1653"/>
              <a:gd name="T67" fmla="*/ 518 h 1535"/>
              <a:gd name="T68" fmla="*/ 851 w 1653"/>
              <a:gd name="T69" fmla="*/ 540 h 1535"/>
              <a:gd name="T70" fmla="*/ 1143 w 1653"/>
              <a:gd name="T71" fmla="*/ 662 h 1535"/>
              <a:gd name="T72" fmla="*/ 1073 w 1653"/>
              <a:gd name="T73" fmla="*/ 1365 h 1535"/>
              <a:gd name="T74" fmla="*/ 987 w 1653"/>
              <a:gd name="T75" fmla="*/ 1445 h 1535"/>
              <a:gd name="T76" fmla="*/ 987 w 1653"/>
              <a:gd name="T77" fmla="*/ 1402 h 1535"/>
              <a:gd name="T78" fmla="*/ 897 w 1653"/>
              <a:gd name="T79" fmla="*/ 1310 h 1535"/>
              <a:gd name="T80" fmla="*/ 851 w 1653"/>
              <a:gd name="T81" fmla="*/ 1367 h 1535"/>
              <a:gd name="T82" fmla="*/ 536 w 1653"/>
              <a:gd name="T83" fmla="*/ 1310 h 1535"/>
              <a:gd name="T84" fmla="*/ 446 w 1653"/>
              <a:gd name="T85" fmla="*/ 1445 h 1535"/>
              <a:gd name="T86" fmla="*/ 356 w 1653"/>
              <a:gd name="T87" fmla="*/ 1324 h 1535"/>
              <a:gd name="T88" fmla="*/ 207 w 1653"/>
              <a:gd name="T89" fmla="*/ 1106 h 1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53" h="1535">
                <a:moveTo>
                  <a:pt x="1200" y="502"/>
                </a:moveTo>
                <a:cubicBezTo>
                  <a:pt x="1293" y="502"/>
                  <a:pt x="1368" y="427"/>
                  <a:pt x="1368" y="335"/>
                </a:cubicBezTo>
                <a:cubicBezTo>
                  <a:pt x="1358" y="113"/>
                  <a:pt x="1042" y="113"/>
                  <a:pt x="1033" y="335"/>
                </a:cubicBezTo>
                <a:cubicBezTo>
                  <a:pt x="1033" y="427"/>
                  <a:pt x="1108" y="502"/>
                  <a:pt x="1200" y="502"/>
                </a:cubicBezTo>
                <a:close/>
                <a:moveTo>
                  <a:pt x="1200" y="258"/>
                </a:moveTo>
                <a:cubicBezTo>
                  <a:pt x="1243" y="258"/>
                  <a:pt x="1278" y="292"/>
                  <a:pt x="1278" y="335"/>
                </a:cubicBezTo>
                <a:cubicBezTo>
                  <a:pt x="1273" y="438"/>
                  <a:pt x="1127" y="438"/>
                  <a:pt x="1123" y="335"/>
                </a:cubicBezTo>
                <a:cubicBezTo>
                  <a:pt x="1123" y="292"/>
                  <a:pt x="1158" y="258"/>
                  <a:pt x="1200" y="258"/>
                </a:cubicBezTo>
                <a:close/>
                <a:moveTo>
                  <a:pt x="283" y="813"/>
                </a:moveTo>
                <a:cubicBezTo>
                  <a:pt x="283" y="788"/>
                  <a:pt x="303" y="768"/>
                  <a:pt x="328" y="768"/>
                </a:cubicBezTo>
                <a:cubicBezTo>
                  <a:pt x="353" y="768"/>
                  <a:pt x="373" y="788"/>
                  <a:pt x="373" y="813"/>
                </a:cubicBezTo>
                <a:cubicBezTo>
                  <a:pt x="371" y="873"/>
                  <a:pt x="286" y="873"/>
                  <a:pt x="283" y="813"/>
                </a:cubicBezTo>
                <a:close/>
                <a:moveTo>
                  <a:pt x="613" y="650"/>
                </a:moveTo>
                <a:cubicBezTo>
                  <a:pt x="845" y="650"/>
                  <a:pt x="845" y="650"/>
                  <a:pt x="845" y="650"/>
                </a:cubicBezTo>
                <a:cubicBezTo>
                  <a:pt x="905" y="652"/>
                  <a:pt x="905" y="738"/>
                  <a:pt x="845" y="740"/>
                </a:cubicBezTo>
                <a:cubicBezTo>
                  <a:pt x="613" y="740"/>
                  <a:pt x="613" y="740"/>
                  <a:pt x="613" y="740"/>
                </a:cubicBezTo>
                <a:cubicBezTo>
                  <a:pt x="554" y="738"/>
                  <a:pt x="554" y="652"/>
                  <a:pt x="613" y="650"/>
                </a:cubicBezTo>
                <a:close/>
                <a:moveTo>
                  <a:pt x="267" y="1346"/>
                </a:moveTo>
                <a:cubicBezTo>
                  <a:pt x="267" y="1490"/>
                  <a:pt x="267" y="1490"/>
                  <a:pt x="267" y="1490"/>
                </a:cubicBezTo>
                <a:cubicBezTo>
                  <a:pt x="267" y="1515"/>
                  <a:pt x="287" y="1535"/>
                  <a:pt x="311" y="1535"/>
                </a:cubicBezTo>
                <a:cubicBezTo>
                  <a:pt x="491" y="1535"/>
                  <a:pt x="491" y="1535"/>
                  <a:pt x="491" y="1535"/>
                </a:cubicBezTo>
                <a:cubicBezTo>
                  <a:pt x="516" y="1535"/>
                  <a:pt x="536" y="1515"/>
                  <a:pt x="536" y="1490"/>
                </a:cubicBezTo>
                <a:cubicBezTo>
                  <a:pt x="536" y="1457"/>
                  <a:pt x="536" y="1457"/>
                  <a:pt x="536" y="1457"/>
                </a:cubicBezTo>
                <a:cubicBezTo>
                  <a:pt x="851" y="1457"/>
                  <a:pt x="851" y="1457"/>
                  <a:pt x="851" y="1457"/>
                </a:cubicBezTo>
                <a:cubicBezTo>
                  <a:pt x="866" y="1457"/>
                  <a:pt x="882" y="1456"/>
                  <a:pt x="897" y="1455"/>
                </a:cubicBezTo>
                <a:cubicBezTo>
                  <a:pt x="897" y="1490"/>
                  <a:pt x="897" y="1490"/>
                  <a:pt x="897" y="1490"/>
                </a:cubicBezTo>
                <a:cubicBezTo>
                  <a:pt x="897" y="1515"/>
                  <a:pt x="917" y="1535"/>
                  <a:pt x="942" y="1535"/>
                </a:cubicBezTo>
                <a:cubicBezTo>
                  <a:pt x="1118" y="1535"/>
                  <a:pt x="1118" y="1535"/>
                  <a:pt x="1118" y="1535"/>
                </a:cubicBezTo>
                <a:cubicBezTo>
                  <a:pt x="1143" y="1535"/>
                  <a:pt x="1163" y="1515"/>
                  <a:pt x="1163" y="1490"/>
                </a:cubicBezTo>
                <a:cubicBezTo>
                  <a:pt x="1163" y="1365"/>
                  <a:pt x="1163" y="1365"/>
                  <a:pt x="1163" y="1365"/>
                </a:cubicBezTo>
                <a:cubicBezTo>
                  <a:pt x="1163" y="1354"/>
                  <a:pt x="1168" y="1345"/>
                  <a:pt x="1176" y="1338"/>
                </a:cubicBezTo>
                <a:cubicBezTo>
                  <a:pt x="1315" y="1222"/>
                  <a:pt x="1381" y="1032"/>
                  <a:pt x="1344" y="854"/>
                </a:cubicBezTo>
                <a:cubicBezTo>
                  <a:pt x="1379" y="854"/>
                  <a:pt x="1379" y="854"/>
                  <a:pt x="1379" y="854"/>
                </a:cubicBezTo>
                <a:cubicBezTo>
                  <a:pt x="1420" y="854"/>
                  <a:pt x="1453" y="821"/>
                  <a:pt x="1453" y="780"/>
                </a:cubicBezTo>
                <a:cubicBezTo>
                  <a:pt x="1453" y="759"/>
                  <a:pt x="1470" y="742"/>
                  <a:pt x="1491" y="742"/>
                </a:cubicBezTo>
                <a:cubicBezTo>
                  <a:pt x="1551" y="740"/>
                  <a:pt x="1551" y="655"/>
                  <a:pt x="1491" y="652"/>
                </a:cubicBezTo>
                <a:cubicBezTo>
                  <a:pt x="1426" y="652"/>
                  <a:pt x="1372" y="701"/>
                  <a:pt x="1364" y="764"/>
                </a:cubicBezTo>
                <a:cubicBezTo>
                  <a:pt x="1316" y="764"/>
                  <a:pt x="1316" y="764"/>
                  <a:pt x="1316" y="764"/>
                </a:cubicBezTo>
                <a:cubicBezTo>
                  <a:pt x="1301" y="728"/>
                  <a:pt x="1282" y="694"/>
                  <a:pt x="1259" y="662"/>
                </a:cubicBezTo>
                <a:cubicBezTo>
                  <a:pt x="1653" y="580"/>
                  <a:pt x="1605" y="15"/>
                  <a:pt x="1200" y="3"/>
                </a:cubicBezTo>
                <a:cubicBezTo>
                  <a:pt x="972" y="0"/>
                  <a:pt x="806" y="240"/>
                  <a:pt x="890" y="452"/>
                </a:cubicBezTo>
                <a:cubicBezTo>
                  <a:pt x="877" y="451"/>
                  <a:pt x="864" y="450"/>
                  <a:pt x="851" y="450"/>
                </a:cubicBezTo>
                <a:cubicBezTo>
                  <a:pt x="558" y="450"/>
                  <a:pt x="558" y="450"/>
                  <a:pt x="558" y="450"/>
                </a:cubicBezTo>
                <a:cubicBezTo>
                  <a:pt x="505" y="380"/>
                  <a:pt x="422" y="338"/>
                  <a:pt x="333" y="340"/>
                </a:cubicBezTo>
                <a:cubicBezTo>
                  <a:pt x="199" y="342"/>
                  <a:pt x="199" y="342"/>
                  <a:pt x="199" y="342"/>
                </a:cubicBezTo>
                <a:cubicBezTo>
                  <a:pt x="184" y="342"/>
                  <a:pt x="171" y="350"/>
                  <a:pt x="162" y="362"/>
                </a:cubicBezTo>
                <a:cubicBezTo>
                  <a:pt x="154" y="374"/>
                  <a:pt x="152" y="390"/>
                  <a:pt x="158" y="403"/>
                </a:cubicBezTo>
                <a:cubicBezTo>
                  <a:pt x="229" y="590"/>
                  <a:pt x="229" y="590"/>
                  <a:pt x="229" y="590"/>
                </a:cubicBezTo>
                <a:cubicBezTo>
                  <a:pt x="199" y="620"/>
                  <a:pt x="169" y="663"/>
                  <a:pt x="140" y="716"/>
                </a:cubicBezTo>
                <a:cubicBezTo>
                  <a:pt x="61" y="728"/>
                  <a:pt x="0" y="796"/>
                  <a:pt x="0" y="878"/>
                </a:cubicBezTo>
                <a:cubicBezTo>
                  <a:pt x="0" y="998"/>
                  <a:pt x="0" y="998"/>
                  <a:pt x="0" y="998"/>
                </a:cubicBezTo>
                <a:cubicBezTo>
                  <a:pt x="0" y="1077"/>
                  <a:pt x="56" y="1143"/>
                  <a:pt x="130" y="1159"/>
                </a:cubicBezTo>
                <a:cubicBezTo>
                  <a:pt x="161" y="1246"/>
                  <a:pt x="217" y="1307"/>
                  <a:pt x="267" y="1346"/>
                </a:cubicBezTo>
                <a:close/>
                <a:moveTo>
                  <a:pt x="1200" y="93"/>
                </a:moveTo>
                <a:cubicBezTo>
                  <a:pt x="1334" y="93"/>
                  <a:pt x="1442" y="202"/>
                  <a:pt x="1442" y="335"/>
                </a:cubicBezTo>
                <a:cubicBezTo>
                  <a:pt x="1429" y="656"/>
                  <a:pt x="972" y="656"/>
                  <a:pt x="958" y="335"/>
                </a:cubicBezTo>
                <a:cubicBezTo>
                  <a:pt x="958" y="202"/>
                  <a:pt x="1067" y="93"/>
                  <a:pt x="1200" y="93"/>
                </a:cubicBezTo>
                <a:close/>
                <a:moveTo>
                  <a:pt x="164" y="1072"/>
                </a:moveTo>
                <a:cubicBezTo>
                  <a:pt x="123" y="1072"/>
                  <a:pt x="90" y="1039"/>
                  <a:pt x="90" y="998"/>
                </a:cubicBezTo>
                <a:cubicBezTo>
                  <a:pt x="90" y="878"/>
                  <a:pt x="90" y="878"/>
                  <a:pt x="90" y="878"/>
                </a:cubicBezTo>
                <a:cubicBezTo>
                  <a:pt x="90" y="838"/>
                  <a:pt x="123" y="804"/>
                  <a:pt x="164" y="804"/>
                </a:cubicBezTo>
                <a:cubicBezTo>
                  <a:pt x="168" y="804"/>
                  <a:pt x="168" y="804"/>
                  <a:pt x="168" y="804"/>
                </a:cubicBezTo>
                <a:cubicBezTo>
                  <a:pt x="184" y="804"/>
                  <a:pt x="200" y="795"/>
                  <a:pt x="208" y="780"/>
                </a:cubicBezTo>
                <a:cubicBezTo>
                  <a:pt x="252" y="695"/>
                  <a:pt x="287" y="655"/>
                  <a:pt x="310" y="638"/>
                </a:cubicBezTo>
                <a:cubicBezTo>
                  <a:pt x="325" y="626"/>
                  <a:pt x="331" y="605"/>
                  <a:pt x="324" y="586"/>
                </a:cubicBezTo>
                <a:cubicBezTo>
                  <a:pt x="265" y="431"/>
                  <a:pt x="265" y="431"/>
                  <a:pt x="265" y="431"/>
                </a:cubicBezTo>
                <a:cubicBezTo>
                  <a:pt x="335" y="430"/>
                  <a:pt x="335" y="430"/>
                  <a:pt x="335" y="430"/>
                </a:cubicBezTo>
                <a:cubicBezTo>
                  <a:pt x="400" y="429"/>
                  <a:pt x="462" y="463"/>
                  <a:pt x="495" y="518"/>
                </a:cubicBezTo>
                <a:cubicBezTo>
                  <a:pt x="504" y="532"/>
                  <a:pt x="518" y="540"/>
                  <a:pt x="534" y="540"/>
                </a:cubicBezTo>
                <a:cubicBezTo>
                  <a:pt x="851" y="540"/>
                  <a:pt x="851" y="540"/>
                  <a:pt x="851" y="540"/>
                </a:cubicBezTo>
                <a:cubicBezTo>
                  <a:pt x="882" y="540"/>
                  <a:pt x="917" y="544"/>
                  <a:pt x="949" y="552"/>
                </a:cubicBezTo>
                <a:cubicBezTo>
                  <a:pt x="999" y="609"/>
                  <a:pt x="1066" y="649"/>
                  <a:pt x="1143" y="662"/>
                </a:cubicBezTo>
                <a:cubicBezTo>
                  <a:pt x="1312" y="832"/>
                  <a:pt x="1302" y="1118"/>
                  <a:pt x="1118" y="1269"/>
                </a:cubicBezTo>
                <a:cubicBezTo>
                  <a:pt x="1090" y="1293"/>
                  <a:pt x="1073" y="1328"/>
                  <a:pt x="1073" y="1365"/>
                </a:cubicBezTo>
                <a:cubicBezTo>
                  <a:pt x="1073" y="1445"/>
                  <a:pt x="1073" y="1445"/>
                  <a:pt x="1073" y="1445"/>
                </a:cubicBezTo>
                <a:cubicBezTo>
                  <a:pt x="987" y="1445"/>
                  <a:pt x="987" y="1445"/>
                  <a:pt x="987" y="1445"/>
                </a:cubicBezTo>
                <a:cubicBezTo>
                  <a:pt x="987" y="1403"/>
                  <a:pt x="987" y="1403"/>
                  <a:pt x="987" y="1403"/>
                </a:cubicBezTo>
                <a:cubicBezTo>
                  <a:pt x="987" y="1403"/>
                  <a:pt x="987" y="1402"/>
                  <a:pt x="987" y="1402"/>
                </a:cubicBezTo>
                <a:cubicBezTo>
                  <a:pt x="987" y="1310"/>
                  <a:pt x="987" y="1310"/>
                  <a:pt x="987" y="1310"/>
                </a:cubicBezTo>
                <a:cubicBezTo>
                  <a:pt x="984" y="1251"/>
                  <a:pt x="899" y="1251"/>
                  <a:pt x="897" y="1310"/>
                </a:cubicBezTo>
                <a:cubicBezTo>
                  <a:pt x="897" y="1364"/>
                  <a:pt x="897" y="1364"/>
                  <a:pt x="897" y="1364"/>
                </a:cubicBezTo>
                <a:cubicBezTo>
                  <a:pt x="882" y="1366"/>
                  <a:pt x="866" y="1367"/>
                  <a:pt x="851" y="1367"/>
                </a:cubicBezTo>
                <a:cubicBezTo>
                  <a:pt x="536" y="1367"/>
                  <a:pt x="536" y="1367"/>
                  <a:pt x="536" y="1367"/>
                </a:cubicBezTo>
                <a:cubicBezTo>
                  <a:pt x="536" y="1310"/>
                  <a:pt x="536" y="1310"/>
                  <a:pt x="536" y="1310"/>
                </a:cubicBezTo>
                <a:cubicBezTo>
                  <a:pt x="534" y="1251"/>
                  <a:pt x="448" y="1251"/>
                  <a:pt x="446" y="1310"/>
                </a:cubicBezTo>
                <a:cubicBezTo>
                  <a:pt x="446" y="1445"/>
                  <a:pt x="446" y="1445"/>
                  <a:pt x="446" y="1445"/>
                </a:cubicBezTo>
                <a:cubicBezTo>
                  <a:pt x="356" y="1445"/>
                  <a:pt x="356" y="1445"/>
                  <a:pt x="356" y="1445"/>
                </a:cubicBezTo>
                <a:cubicBezTo>
                  <a:pt x="356" y="1324"/>
                  <a:pt x="356" y="1324"/>
                  <a:pt x="356" y="1324"/>
                </a:cubicBezTo>
                <a:cubicBezTo>
                  <a:pt x="356" y="1309"/>
                  <a:pt x="349" y="1296"/>
                  <a:pt x="338" y="1287"/>
                </a:cubicBezTo>
                <a:cubicBezTo>
                  <a:pt x="292" y="1254"/>
                  <a:pt x="232" y="1196"/>
                  <a:pt x="207" y="1106"/>
                </a:cubicBezTo>
                <a:cubicBezTo>
                  <a:pt x="202" y="1086"/>
                  <a:pt x="184" y="1072"/>
                  <a:pt x="164" y="10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4165243" y="8314216"/>
            <a:ext cx="773198" cy="762243"/>
          </a:xfrm>
          <a:custGeom>
            <a:avLst/>
            <a:gdLst>
              <a:gd name="T0" fmla="*/ 643 w 1556"/>
              <a:gd name="T1" fmla="*/ 1024 h 1534"/>
              <a:gd name="T2" fmla="*/ 368 w 1556"/>
              <a:gd name="T3" fmla="*/ 979 h 1534"/>
              <a:gd name="T4" fmla="*/ 459 w 1556"/>
              <a:gd name="T5" fmla="*/ 809 h 1534"/>
              <a:gd name="T6" fmla="*/ 911 w 1556"/>
              <a:gd name="T7" fmla="*/ 809 h 1534"/>
              <a:gd name="T8" fmla="*/ 1177 w 1556"/>
              <a:gd name="T9" fmla="*/ 900 h 1534"/>
              <a:gd name="T10" fmla="*/ 943 w 1556"/>
              <a:gd name="T11" fmla="*/ 979 h 1534"/>
              <a:gd name="T12" fmla="*/ 898 w 1556"/>
              <a:gd name="T13" fmla="*/ 1489 h 1534"/>
              <a:gd name="T14" fmla="*/ 1499 w 1556"/>
              <a:gd name="T15" fmla="*/ 1534 h 1534"/>
              <a:gd name="T16" fmla="*/ 1544 w 1556"/>
              <a:gd name="T17" fmla="*/ 1024 h 1534"/>
              <a:gd name="T18" fmla="*/ 1267 w 1556"/>
              <a:gd name="T19" fmla="*/ 979 h 1534"/>
              <a:gd name="T20" fmla="*/ 1357 w 1556"/>
              <a:gd name="T21" fmla="*/ 815 h 1534"/>
              <a:gd name="T22" fmla="*/ 1542 w 1556"/>
              <a:gd name="T23" fmla="*/ 751 h 1534"/>
              <a:gd name="T24" fmla="*/ 1359 w 1556"/>
              <a:gd name="T25" fmla="*/ 719 h 1534"/>
              <a:gd name="T26" fmla="*/ 911 w 1556"/>
              <a:gd name="T27" fmla="*/ 719 h 1534"/>
              <a:gd name="T28" fmla="*/ 819 w 1556"/>
              <a:gd name="T29" fmla="*/ 555 h 1534"/>
              <a:gd name="T30" fmla="*/ 1099 w 1556"/>
              <a:gd name="T31" fmla="*/ 510 h 1534"/>
              <a:gd name="T32" fmla="*/ 1054 w 1556"/>
              <a:gd name="T33" fmla="*/ 0 h 1534"/>
              <a:gd name="T34" fmla="*/ 454 w 1556"/>
              <a:gd name="T35" fmla="*/ 45 h 1534"/>
              <a:gd name="T36" fmla="*/ 499 w 1556"/>
              <a:gd name="T37" fmla="*/ 555 h 1534"/>
              <a:gd name="T38" fmla="*/ 729 w 1556"/>
              <a:gd name="T39" fmla="*/ 627 h 1534"/>
              <a:gd name="T40" fmla="*/ 460 w 1556"/>
              <a:gd name="T41" fmla="*/ 719 h 1534"/>
              <a:gd name="T42" fmla="*/ 53 w 1556"/>
              <a:gd name="T43" fmla="*/ 712 h 1534"/>
              <a:gd name="T44" fmla="*/ 56 w 1556"/>
              <a:gd name="T45" fmla="*/ 808 h 1534"/>
              <a:gd name="T46" fmla="*/ 278 w 1556"/>
              <a:gd name="T47" fmla="*/ 900 h 1534"/>
              <a:gd name="T48" fmla="*/ 55 w 1556"/>
              <a:gd name="T49" fmla="*/ 979 h 1534"/>
              <a:gd name="T50" fmla="*/ 10 w 1556"/>
              <a:gd name="T51" fmla="*/ 1489 h 1534"/>
              <a:gd name="T52" fmla="*/ 598 w 1556"/>
              <a:gd name="T53" fmla="*/ 1534 h 1534"/>
              <a:gd name="T54" fmla="*/ 1454 w 1556"/>
              <a:gd name="T55" fmla="*/ 1069 h 1534"/>
              <a:gd name="T56" fmla="*/ 988 w 1556"/>
              <a:gd name="T57" fmla="*/ 1444 h 1534"/>
              <a:gd name="T58" fmla="*/ 1454 w 1556"/>
              <a:gd name="T59" fmla="*/ 1069 h 1534"/>
              <a:gd name="T60" fmla="*/ 1222 w 1556"/>
              <a:gd name="T61" fmla="*/ 818 h 1534"/>
              <a:gd name="T62" fmla="*/ 1222 w 1556"/>
              <a:gd name="T63" fmla="*/ 710 h 1534"/>
              <a:gd name="T64" fmla="*/ 544 w 1556"/>
              <a:gd name="T65" fmla="*/ 90 h 1534"/>
              <a:gd name="T66" fmla="*/ 1009 w 1556"/>
              <a:gd name="T67" fmla="*/ 465 h 1534"/>
              <a:gd name="T68" fmla="*/ 828 w 1556"/>
              <a:gd name="T69" fmla="*/ 764 h 1534"/>
              <a:gd name="T70" fmla="*/ 720 w 1556"/>
              <a:gd name="T71" fmla="*/ 764 h 1534"/>
              <a:gd name="T72" fmla="*/ 269 w 1556"/>
              <a:gd name="T73" fmla="*/ 764 h 1534"/>
              <a:gd name="T74" fmla="*/ 323 w 1556"/>
              <a:gd name="T75" fmla="*/ 818 h 1534"/>
              <a:gd name="T76" fmla="*/ 553 w 1556"/>
              <a:gd name="T77" fmla="*/ 1444 h 1534"/>
              <a:gd name="T78" fmla="*/ 100 w 1556"/>
              <a:gd name="T79" fmla="*/ 1069 h 1534"/>
              <a:gd name="T80" fmla="*/ 553 w 1556"/>
              <a:gd name="T81" fmla="*/ 1444 h 1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56" h="1534">
                <a:moveTo>
                  <a:pt x="643" y="1489"/>
                </a:moveTo>
                <a:cubicBezTo>
                  <a:pt x="643" y="1024"/>
                  <a:pt x="643" y="1024"/>
                  <a:pt x="643" y="1024"/>
                </a:cubicBezTo>
                <a:cubicBezTo>
                  <a:pt x="643" y="999"/>
                  <a:pt x="623" y="979"/>
                  <a:pt x="598" y="979"/>
                </a:cubicBezTo>
                <a:cubicBezTo>
                  <a:pt x="368" y="979"/>
                  <a:pt x="368" y="979"/>
                  <a:pt x="368" y="979"/>
                </a:cubicBezTo>
                <a:cubicBezTo>
                  <a:pt x="368" y="900"/>
                  <a:pt x="368" y="900"/>
                  <a:pt x="368" y="900"/>
                </a:cubicBezTo>
                <a:cubicBezTo>
                  <a:pt x="411" y="886"/>
                  <a:pt x="445" y="852"/>
                  <a:pt x="459" y="809"/>
                </a:cubicBezTo>
                <a:cubicBezTo>
                  <a:pt x="638" y="809"/>
                  <a:pt x="638" y="809"/>
                  <a:pt x="638" y="809"/>
                </a:cubicBezTo>
                <a:cubicBezTo>
                  <a:pt x="682" y="940"/>
                  <a:pt x="867" y="940"/>
                  <a:pt x="911" y="809"/>
                </a:cubicBezTo>
                <a:cubicBezTo>
                  <a:pt x="1086" y="809"/>
                  <a:pt x="1086" y="809"/>
                  <a:pt x="1086" y="809"/>
                </a:cubicBezTo>
                <a:cubicBezTo>
                  <a:pt x="1100" y="852"/>
                  <a:pt x="1134" y="886"/>
                  <a:pt x="1177" y="900"/>
                </a:cubicBezTo>
                <a:cubicBezTo>
                  <a:pt x="1177" y="979"/>
                  <a:pt x="1177" y="979"/>
                  <a:pt x="1177" y="979"/>
                </a:cubicBezTo>
                <a:cubicBezTo>
                  <a:pt x="943" y="979"/>
                  <a:pt x="943" y="979"/>
                  <a:pt x="943" y="979"/>
                </a:cubicBezTo>
                <a:cubicBezTo>
                  <a:pt x="919" y="979"/>
                  <a:pt x="898" y="999"/>
                  <a:pt x="898" y="1024"/>
                </a:cubicBezTo>
                <a:cubicBezTo>
                  <a:pt x="898" y="1489"/>
                  <a:pt x="898" y="1489"/>
                  <a:pt x="898" y="1489"/>
                </a:cubicBezTo>
                <a:cubicBezTo>
                  <a:pt x="898" y="1514"/>
                  <a:pt x="919" y="1534"/>
                  <a:pt x="943" y="1534"/>
                </a:cubicBezTo>
                <a:cubicBezTo>
                  <a:pt x="1499" y="1534"/>
                  <a:pt x="1499" y="1534"/>
                  <a:pt x="1499" y="1534"/>
                </a:cubicBezTo>
                <a:cubicBezTo>
                  <a:pt x="1524" y="1534"/>
                  <a:pt x="1544" y="1514"/>
                  <a:pt x="1544" y="1489"/>
                </a:cubicBezTo>
                <a:cubicBezTo>
                  <a:pt x="1544" y="1024"/>
                  <a:pt x="1544" y="1024"/>
                  <a:pt x="1544" y="1024"/>
                </a:cubicBezTo>
                <a:cubicBezTo>
                  <a:pt x="1544" y="999"/>
                  <a:pt x="1524" y="979"/>
                  <a:pt x="1499" y="979"/>
                </a:cubicBezTo>
                <a:cubicBezTo>
                  <a:pt x="1267" y="979"/>
                  <a:pt x="1267" y="979"/>
                  <a:pt x="1267" y="979"/>
                </a:cubicBezTo>
                <a:cubicBezTo>
                  <a:pt x="1267" y="900"/>
                  <a:pt x="1267" y="900"/>
                  <a:pt x="1267" y="900"/>
                </a:cubicBezTo>
                <a:cubicBezTo>
                  <a:pt x="1308" y="887"/>
                  <a:pt x="1341" y="855"/>
                  <a:pt x="1357" y="815"/>
                </a:cubicBezTo>
                <a:cubicBezTo>
                  <a:pt x="1501" y="815"/>
                  <a:pt x="1501" y="815"/>
                  <a:pt x="1501" y="815"/>
                </a:cubicBezTo>
                <a:cubicBezTo>
                  <a:pt x="1533" y="815"/>
                  <a:pt x="1556" y="780"/>
                  <a:pt x="1542" y="751"/>
                </a:cubicBezTo>
                <a:cubicBezTo>
                  <a:pt x="1536" y="733"/>
                  <a:pt x="1519" y="719"/>
                  <a:pt x="1499" y="719"/>
                </a:cubicBezTo>
                <a:cubicBezTo>
                  <a:pt x="1359" y="719"/>
                  <a:pt x="1359" y="719"/>
                  <a:pt x="1359" y="719"/>
                </a:cubicBezTo>
                <a:cubicBezTo>
                  <a:pt x="1315" y="587"/>
                  <a:pt x="1129" y="588"/>
                  <a:pt x="1085" y="719"/>
                </a:cubicBezTo>
                <a:cubicBezTo>
                  <a:pt x="911" y="719"/>
                  <a:pt x="911" y="719"/>
                  <a:pt x="911" y="719"/>
                </a:cubicBezTo>
                <a:cubicBezTo>
                  <a:pt x="897" y="676"/>
                  <a:pt x="863" y="641"/>
                  <a:pt x="819" y="627"/>
                </a:cubicBezTo>
                <a:cubicBezTo>
                  <a:pt x="819" y="555"/>
                  <a:pt x="819" y="555"/>
                  <a:pt x="819" y="555"/>
                </a:cubicBezTo>
                <a:cubicBezTo>
                  <a:pt x="1054" y="555"/>
                  <a:pt x="1054" y="555"/>
                  <a:pt x="1054" y="555"/>
                </a:cubicBezTo>
                <a:cubicBezTo>
                  <a:pt x="1079" y="555"/>
                  <a:pt x="1099" y="535"/>
                  <a:pt x="1099" y="510"/>
                </a:cubicBezTo>
                <a:cubicBezTo>
                  <a:pt x="1099" y="45"/>
                  <a:pt x="1099" y="45"/>
                  <a:pt x="1099" y="45"/>
                </a:cubicBezTo>
                <a:cubicBezTo>
                  <a:pt x="1099" y="20"/>
                  <a:pt x="1079" y="0"/>
                  <a:pt x="1054" y="0"/>
                </a:cubicBezTo>
                <a:cubicBezTo>
                  <a:pt x="499" y="0"/>
                  <a:pt x="499" y="0"/>
                  <a:pt x="499" y="0"/>
                </a:cubicBezTo>
                <a:cubicBezTo>
                  <a:pt x="474" y="0"/>
                  <a:pt x="454" y="20"/>
                  <a:pt x="454" y="45"/>
                </a:cubicBezTo>
                <a:cubicBezTo>
                  <a:pt x="454" y="510"/>
                  <a:pt x="454" y="510"/>
                  <a:pt x="454" y="510"/>
                </a:cubicBezTo>
                <a:cubicBezTo>
                  <a:pt x="454" y="535"/>
                  <a:pt x="474" y="555"/>
                  <a:pt x="499" y="555"/>
                </a:cubicBezTo>
                <a:cubicBezTo>
                  <a:pt x="729" y="555"/>
                  <a:pt x="729" y="555"/>
                  <a:pt x="729" y="555"/>
                </a:cubicBezTo>
                <a:cubicBezTo>
                  <a:pt x="729" y="627"/>
                  <a:pt x="729" y="627"/>
                  <a:pt x="729" y="627"/>
                </a:cubicBezTo>
                <a:cubicBezTo>
                  <a:pt x="686" y="641"/>
                  <a:pt x="652" y="676"/>
                  <a:pt x="638" y="719"/>
                </a:cubicBezTo>
                <a:cubicBezTo>
                  <a:pt x="460" y="719"/>
                  <a:pt x="460" y="719"/>
                  <a:pt x="460" y="719"/>
                </a:cubicBezTo>
                <a:cubicBezTo>
                  <a:pt x="417" y="591"/>
                  <a:pt x="237" y="586"/>
                  <a:pt x="188" y="712"/>
                </a:cubicBezTo>
                <a:cubicBezTo>
                  <a:pt x="53" y="712"/>
                  <a:pt x="53" y="712"/>
                  <a:pt x="53" y="712"/>
                </a:cubicBezTo>
                <a:cubicBezTo>
                  <a:pt x="22" y="712"/>
                  <a:pt x="0" y="748"/>
                  <a:pt x="14" y="776"/>
                </a:cubicBezTo>
                <a:cubicBezTo>
                  <a:pt x="19" y="795"/>
                  <a:pt x="36" y="808"/>
                  <a:pt x="56" y="808"/>
                </a:cubicBezTo>
                <a:cubicBezTo>
                  <a:pt x="186" y="808"/>
                  <a:pt x="186" y="808"/>
                  <a:pt x="186" y="808"/>
                </a:cubicBezTo>
                <a:cubicBezTo>
                  <a:pt x="200" y="852"/>
                  <a:pt x="234" y="886"/>
                  <a:pt x="278" y="900"/>
                </a:cubicBezTo>
                <a:cubicBezTo>
                  <a:pt x="278" y="979"/>
                  <a:pt x="278" y="979"/>
                  <a:pt x="278" y="979"/>
                </a:cubicBezTo>
                <a:cubicBezTo>
                  <a:pt x="55" y="979"/>
                  <a:pt x="55" y="979"/>
                  <a:pt x="55" y="979"/>
                </a:cubicBezTo>
                <a:cubicBezTo>
                  <a:pt x="30" y="979"/>
                  <a:pt x="10" y="999"/>
                  <a:pt x="10" y="1024"/>
                </a:cubicBezTo>
                <a:cubicBezTo>
                  <a:pt x="10" y="1489"/>
                  <a:pt x="10" y="1489"/>
                  <a:pt x="10" y="1489"/>
                </a:cubicBezTo>
                <a:cubicBezTo>
                  <a:pt x="10" y="1514"/>
                  <a:pt x="30" y="1534"/>
                  <a:pt x="55" y="1534"/>
                </a:cubicBezTo>
                <a:cubicBezTo>
                  <a:pt x="598" y="1534"/>
                  <a:pt x="598" y="1534"/>
                  <a:pt x="598" y="1534"/>
                </a:cubicBezTo>
                <a:cubicBezTo>
                  <a:pt x="623" y="1534"/>
                  <a:pt x="643" y="1514"/>
                  <a:pt x="643" y="1489"/>
                </a:cubicBezTo>
                <a:close/>
                <a:moveTo>
                  <a:pt x="1454" y="1069"/>
                </a:moveTo>
                <a:cubicBezTo>
                  <a:pt x="1454" y="1444"/>
                  <a:pt x="1454" y="1444"/>
                  <a:pt x="1454" y="1444"/>
                </a:cubicBezTo>
                <a:cubicBezTo>
                  <a:pt x="988" y="1444"/>
                  <a:pt x="988" y="1444"/>
                  <a:pt x="988" y="1444"/>
                </a:cubicBezTo>
                <a:cubicBezTo>
                  <a:pt x="988" y="1069"/>
                  <a:pt x="988" y="1069"/>
                  <a:pt x="988" y="1069"/>
                </a:cubicBezTo>
                <a:lnTo>
                  <a:pt x="1454" y="1069"/>
                </a:lnTo>
                <a:close/>
                <a:moveTo>
                  <a:pt x="1222" y="710"/>
                </a:moveTo>
                <a:cubicBezTo>
                  <a:pt x="1294" y="713"/>
                  <a:pt x="1294" y="815"/>
                  <a:pt x="1222" y="818"/>
                </a:cubicBezTo>
                <a:cubicBezTo>
                  <a:pt x="1192" y="818"/>
                  <a:pt x="1168" y="794"/>
                  <a:pt x="1168" y="764"/>
                </a:cubicBezTo>
                <a:cubicBezTo>
                  <a:pt x="1168" y="734"/>
                  <a:pt x="1192" y="710"/>
                  <a:pt x="1222" y="710"/>
                </a:cubicBezTo>
                <a:close/>
                <a:moveTo>
                  <a:pt x="544" y="465"/>
                </a:moveTo>
                <a:cubicBezTo>
                  <a:pt x="544" y="90"/>
                  <a:pt x="544" y="90"/>
                  <a:pt x="544" y="90"/>
                </a:cubicBezTo>
                <a:cubicBezTo>
                  <a:pt x="1009" y="90"/>
                  <a:pt x="1009" y="90"/>
                  <a:pt x="1009" y="90"/>
                </a:cubicBezTo>
                <a:cubicBezTo>
                  <a:pt x="1009" y="465"/>
                  <a:pt x="1009" y="465"/>
                  <a:pt x="1009" y="465"/>
                </a:cubicBezTo>
                <a:lnTo>
                  <a:pt x="544" y="465"/>
                </a:lnTo>
                <a:close/>
                <a:moveTo>
                  <a:pt x="828" y="764"/>
                </a:moveTo>
                <a:cubicBezTo>
                  <a:pt x="828" y="794"/>
                  <a:pt x="804" y="818"/>
                  <a:pt x="774" y="818"/>
                </a:cubicBezTo>
                <a:cubicBezTo>
                  <a:pt x="745" y="818"/>
                  <a:pt x="720" y="794"/>
                  <a:pt x="720" y="764"/>
                </a:cubicBezTo>
                <a:cubicBezTo>
                  <a:pt x="723" y="692"/>
                  <a:pt x="825" y="692"/>
                  <a:pt x="828" y="764"/>
                </a:cubicBezTo>
                <a:close/>
                <a:moveTo>
                  <a:pt x="269" y="764"/>
                </a:moveTo>
                <a:cubicBezTo>
                  <a:pt x="272" y="692"/>
                  <a:pt x="374" y="692"/>
                  <a:pt x="377" y="764"/>
                </a:cubicBezTo>
                <a:cubicBezTo>
                  <a:pt x="377" y="794"/>
                  <a:pt x="353" y="818"/>
                  <a:pt x="323" y="818"/>
                </a:cubicBezTo>
                <a:cubicBezTo>
                  <a:pt x="293" y="818"/>
                  <a:pt x="269" y="794"/>
                  <a:pt x="269" y="764"/>
                </a:cubicBezTo>
                <a:close/>
                <a:moveTo>
                  <a:pt x="553" y="1444"/>
                </a:moveTo>
                <a:cubicBezTo>
                  <a:pt x="100" y="1444"/>
                  <a:pt x="100" y="1444"/>
                  <a:pt x="100" y="1444"/>
                </a:cubicBezTo>
                <a:cubicBezTo>
                  <a:pt x="100" y="1069"/>
                  <a:pt x="100" y="1069"/>
                  <a:pt x="100" y="1069"/>
                </a:cubicBezTo>
                <a:cubicBezTo>
                  <a:pt x="553" y="1069"/>
                  <a:pt x="553" y="1069"/>
                  <a:pt x="553" y="1069"/>
                </a:cubicBezTo>
                <a:lnTo>
                  <a:pt x="553" y="14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4170568" y="10202980"/>
            <a:ext cx="762548" cy="763156"/>
          </a:xfrm>
          <a:custGeom>
            <a:avLst/>
            <a:gdLst>
              <a:gd name="T0" fmla="*/ 147 w 1535"/>
              <a:gd name="T1" fmla="*/ 0 h 1536"/>
              <a:gd name="T2" fmla="*/ 0 w 1535"/>
              <a:gd name="T3" fmla="*/ 1076 h 1536"/>
              <a:gd name="T4" fmla="*/ 516 w 1535"/>
              <a:gd name="T5" fmla="*/ 1223 h 1536"/>
              <a:gd name="T6" fmla="*/ 412 w 1535"/>
              <a:gd name="T7" fmla="*/ 1446 h 1536"/>
              <a:gd name="T8" fmla="*/ 1125 w 1535"/>
              <a:gd name="T9" fmla="*/ 1536 h 1536"/>
              <a:gd name="T10" fmla="*/ 1051 w 1535"/>
              <a:gd name="T11" fmla="*/ 1446 h 1536"/>
              <a:gd name="T12" fmla="*/ 1388 w 1535"/>
              <a:gd name="T13" fmla="*/ 1223 h 1536"/>
              <a:gd name="T14" fmla="*/ 1449 w 1535"/>
              <a:gd name="T15" fmla="*/ 1210 h 1536"/>
              <a:gd name="T16" fmla="*/ 1535 w 1535"/>
              <a:gd name="T17" fmla="*/ 147 h 1536"/>
              <a:gd name="T18" fmla="*/ 90 w 1535"/>
              <a:gd name="T19" fmla="*/ 1059 h 1536"/>
              <a:gd name="T20" fmla="*/ 147 w 1535"/>
              <a:gd name="T21" fmla="*/ 90 h 1536"/>
              <a:gd name="T22" fmla="*/ 724 w 1535"/>
              <a:gd name="T23" fmla="*/ 1062 h 1536"/>
              <a:gd name="T24" fmla="*/ 638 w 1535"/>
              <a:gd name="T25" fmla="*/ 771 h 1536"/>
              <a:gd name="T26" fmla="*/ 440 w 1535"/>
              <a:gd name="T27" fmla="*/ 454 h 1536"/>
              <a:gd name="T28" fmla="*/ 177 w 1535"/>
              <a:gd name="T29" fmla="*/ 653 h 1536"/>
              <a:gd name="T30" fmla="*/ 238 w 1535"/>
              <a:gd name="T31" fmla="*/ 928 h 1536"/>
              <a:gd name="T32" fmla="*/ 273 w 1535"/>
              <a:gd name="T33" fmla="*/ 617 h 1536"/>
              <a:gd name="T34" fmla="*/ 440 w 1535"/>
              <a:gd name="T35" fmla="*/ 544 h 1536"/>
              <a:gd name="T36" fmla="*/ 548 w 1535"/>
              <a:gd name="T37" fmla="*/ 666 h 1536"/>
              <a:gd name="T38" fmla="*/ 548 w 1535"/>
              <a:gd name="T39" fmla="*/ 757 h 1536"/>
              <a:gd name="T40" fmla="*/ 407 w 1535"/>
              <a:gd name="T41" fmla="*/ 912 h 1536"/>
              <a:gd name="T42" fmla="*/ 267 w 1535"/>
              <a:gd name="T43" fmla="*/ 707 h 1536"/>
              <a:gd name="T44" fmla="*/ 159 w 1535"/>
              <a:gd name="T45" fmla="*/ 1133 h 1536"/>
              <a:gd name="T46" fmla="*/ 486 w 1535"/>
              <a:gd name="T47" fmla="*/ 1002 h 1536"/>
              <a:gd name="T48" fmla="*/ 159 w 1535"/>
              <a:gd name="T49" fmla="*/ 1133 h 1536"/>
              <a:gd name="T50" fmla="*/ 607 w 1535"/>
              <a:gd name="T51" fmla="*/ 1223 h 1536"/>
              <a:gd name="T52" fmla="*/ 960 w 1535"/>
              <a:gd name="T53" fmla="*/ 1445 h 1536"/>
              <a:gd name="T54" fmla="*/ 883 w 1535"/>
              <a:gd name="T55" fmla="*/ 1133 h 1536"/>
              <a:gd name="T56" fmla="*/ 1208 w 1535"/>
              <a:gd name="T57" fmla="*/ 1002 h 1536"/>
              <a:gd name="T58" fmla="*/ 883 w 1535"/>
              <a:gd name="T59" fmla="*/ 1133 h 1536"/>
              <a:gd name="T60" fmla="*/ 1162 w 1535"/>
              <a:gd name="T61" fmla="*/ 544 h 1536"/>
              <a:gd name="T62" fmla="*/ 992 w 1535"/>
              <a:gd name="T63" fmla="*/ 628 h 1536"/>
              <a:gd name="T64" fmla="*/ 1040 w 1535"/>
              <a:gd name="T65" fmla="*/ 454 h 1536"/>
              <a:gd name="T66" fmla="*/ 1219 w 1535"/>
              <a:gd name="T67" fmla="*/ 463 h 1536"/>
              <a:gd name="T68" fmla="*/ 1097 w 1535"/>
              <a:gd name="T69" fmla="*/ 454 h 1536"/>
              <a:gd name="T70" fmla="*/ 1040 w 1535"/>
              <a:gd name="T71" fmla="*/ 454 h 1536"/>
              <a:gd name="T72" fmla="*/ 1271 w 1535"/>
              <a:gd name="T73" fmla="*/ 771 h 1536"/>
              <a:gd name="T74" fmla="*/ 989 w 1535"/>
              <a:gd name="T75" fmla="*/ 724 h 1536"/>
              <a:gd name="T76" fmla="*/ 1445 w 1535"/>
              <a:gd name="T77" fmla="*/ 1053 h 1536"/>
              <a:gd name="T78" fmla="*/ 1361 w 1535"/>
              <a:gd name="T79" fmla="*/ 771 h 1536"/>
              <a:gd name="T80" fmla="*/ 1301 w 1535"/>
              <a:gd name="T81" fmla="*/ 511 h 1536"/>
              <a:gd name="T82" fmla="*/ 959 w 1535"/>
              <a:gd name="T83" fmla="*/ 511 h 1536"/>
              <a:gd name="T84" fmla="*/ 899 w 1535"/>
              <a:gd name="T85" fmla="*/ 771 h 1536"/>
              <a:gd name="T86" fmla="*/ 814 w 1535"/>
              <a:gd name="T87" fmla="*/ 1062 h 1536"/>
              <a:gd name="T88" fmla="*/ 1388 w 1535"/>
              <a:gd name="T89" fmla="*/ 90 h 1536"/>
              <a:gd name="T90" fmla="*/ 1445 w 1535"/>
              <a:gd name="T91" fmla="*/ 105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5" h="1536">
                <a:moveTo>
                  <a:pt x="1388" y="0"/>
                </a:moveTo>
                <a:cubicBezTo>
                  <a:pt x="147" y="0"/>
                  <a:pt x="147" y="0"/>
                  <a:pt x="147" y="0"/>
                </a:cubicBezTo>
                <a:cubicBezTo>
                  <a:pt x="66" y="0"/>
                  <a:pt x="0" y="66"/>
                  <a:pt x="0" y="147"/>
                </a:cubicBezTo>
                <a:cubicBezTo>
                  <a:pt x="0" y="1076"/>
                  <a:pt x="0" y="1076"/>
                  <a:pt x="0" y="1076"/>
                </a:cubicBezTo>
                <a:cubicBezTo>
                  <a:pt x="0" y="1157"/>
                  <a:pt x="66" y="1223"/>
                  <a:pt x="147" y="1223"/>
                </a:cubicBezTo>
                <a:cubicBezTo>
                  <a:pt x="516" y="1223"/>
                  <a:pt x="516" y="1223"/>
                  <a:pt x="516" y="1223"/>
                </a:cubicBezTo>
                <a:cubicBezTo>
                  <a:pt x="481" y="1446"/>
                  <a:pt x="481" y="1446"/>
                  <a:pt x="481" y="1446"/>
                </a:cubicBezTo>
                <a:cubicBezTo>
                  <a:pt x="412" y="1446"/>
                  <a:pt x="412" y="1446"/>
                  <a:pt x="412" y="1446"/>
                </a:cubicBezTo>
                <a:cubicBezTo>
                  <a:pt x="353" y="1449"/>
                  <a:pt x="353" y="1534"/>
                  <a:pt x="412" y="1536"/>
                </a:cubicBezTo>
                <a:cubicBezTo>
                  <a:pt x="1125" y="1536"/>
                  <a:pt x="1125" y="1536"/>
                  <a:pt x="1125" y="1536"/>
                </a:cubicBezTo>
                <a:cubicBezTo>
                  <a:pt x="1185" y="1534"/>
                  <a:pt x="1185" y="1449"/>
                  <a:pt x="1125" y="1446"/>
                </a:cubicBezTo>
                <a:cubicBezTo>
                  <a:pt x="1051" y="1446"/>
                  <a:pt x="1051" y="1446"/>
                  <a:pt x="1051" y="1446"/>
                </a:cubicBezTo>
                <a:cubicBezTo>
                  <a:pt x="1019" y="1223"/>
                  <a:pt x="1019" y="1223"/>
                  <a:pt x="1019" y="1223"/>
                </a:cubicBezTo>
                <a:cubicBezTo>
                  <a:pt x="1388" y="1223"/>
                  <a:pt x="1388" y="1223"/>
                  <a:pt x="1388" y="1223"/>
                </a:cubicBezTo>
                <a:cubicBezTo>
                  <a:pt x="1407" y="1223"/>
                  <a:pt x="1426" y="1220"/>
                  <a:pt x="1442" y="1213"/>
                </a:cubicBezTo>
                <a:cubicBezTo>
                  <a:pt x="1445" y="1212"/>
                  <a:pt x="1447" y="1211"/>
                  <a:pt x="1449" y="1210"/>
                </a:cubicBezTo>
                <a:cubicBezTo>
                  <a:pt x="1500" y="1187"/>
                  <a:pt x="1535" y="1136"/>
                  <a:pt x="1535" y="1076"/>
                </a:cubicBezTo>
                <a:cubicBezTo>
                  <a:pt x="1535" y="147"/>
                  <a:pt x="1535" y="147"/>
                  <a:pt x="1535" y="147"/>
                </a:cubicBezTo>
                <a:cubicBezTo>
                  <a:pt x="1535" y="66"/>
                  <a:pt x="1469" y="0"/>
                  <a:pt x="1388" y="0"/>
                </a:cubicBezTo>
                <a:close/>
                <a:moveTo>
                  <a:pt x="90" y="1059"/>
                </a:moveTo>
                <a:cubicBezTo>
                  <a:pt x="90" y="147"/>
                  <a:pt x="90" y="147"/>
                  <a:pt x="90" y="147"/>
                </a:cubicBezTo>
                <a:cubicBezTo>
                  <a:pt x="90" y="116"/>
                  <a:pt x="115" y="90"/>
                  <a:pt x="147" y="90"/>
                </a:cubicBezTo>
                <a:cubicBezTo>
                  <a:pt x="724" y="90"/>
                  <a:pt x="724" y="90"/>
                  <a:pt x="724" y="90"/>
                </a:cubicBezTo>
                <a:cubicBezTo>
                  <a:pt x="724" y="1062"/>
                  <a:pt x="724" y="1062"/>
                  <a:pt x="724" y="1062"/>
                </a:cubicBezTo>
                <a:cubicBezTo>
                  <a:pt x="694" y="1000"/>
                  <a:pt x="641" y="952"/>
                  <a:pt x="577" y="928"/>
                </a:cubicBezTo>
                <a:cubicBezTo>
                  <a:pt x="615" y="887"/>
                  <a:pt x="638" y="832"/>
                  <a:pt x="638" y="771"/>
                </a:cubicBezTo>
                <a:cubicBezTo>
                  <a:pt x="638" y="742"/>
                  <a:pt x="638" y="683"/>
                  <a:pt x="638" y="653"/>
                </a:cubicBezTo>
                <a:cubicBezTo>
                  <a:pt x="638" y="543"/>
                  <a:pt x="549" y="454"/>
                  <a:pt x="440" y="454"/>
                </a:cubicBezTo>
                <a:cubicBezTo>
                  <a:pt x="375" y="454"/>
                  <a:pt x="375" y="454"/>
                  <a:pt x="375" y="454"/>
                </a:cubicBezTo>
                <a:cubicBezTo>
                  <a:pt x="266" y="454"/>
                  <a:pt x="177" y="543"/>
                  <a:pt x="177" y="653"/>
                </a:cubicBezTo>
                <a:cubicBezTo>
                  <a:pt x="177" y="771"/>
                  <a:pt x="177" y="771"/>
                  <a:pt x="177" y="771"/>
                </a:cubicBezTo>
                <a:cubicBezTo>
                  <a:pt x="177" y="832"/>
                  <a:pt x="200" y="886"/>
                  <a:pt x="238" y="928"/>
                </a:cubicBezTo>
                <a:cubicBezTo>
                  <a:pt x="174" y="950"/>
                  <a:pt x="118" y="999"/>
                  <a:pt x="90" y="1059"/>
                </a:cubicBezTo>
                <a:close/>
                <a:moveTo>
                  <a:pt x="273" y="617"/>
                </a:moveTo>
                <a:cubicBezTo>
                  <a:pt x="287" y="575"/>
                  <a:pt x="328" y="544"/>
                  <a:pt x="375" y="544"/>
                </a:cubicBezTo>
                <a:cubicBezTo>
                  <a:pt x="440" y="544"/>
                  <a:pt x="440" y="544"/>
                  <a:pt x="440" y="544"/>
                </a:cubicBezTo>
                <a:cubicBezTo>
                  <a:pt x="500" y="544"/>
                  <a:pt x="548" y="593"/>
                  <a:pt x="548" y="653"/>
                </a:cubicBezTo>
                <a:cubicBezTo>
                  <a:pt x="548" y="666"/>
                  <a:pt x="548" y="666"/>
                  <a:pt x="548" y="666"/>
                </a:cubicBezTo>
                <a:lnTo>
                  <a:pt x="273" y="617"/>
                </a:lnTo>
                <a:close/>
                <a:moveTo>
                  <a:pt x="548" y="757"/>
                </a:moveTo>
                <a:cubicBezTo>
                  <a:pt x="548" y="771"/>
                  <a:pt x="548" y="771"/>
                  <a:pt x="548" y="771"/>
                </a:cubicBezTo>
                <a:cubicBezTo>
                  <a:pt x="548" y="849"/>
                  <a:pt x="485" y="912"/>
                  <a:pt x="407" y="912"/>
                </a:cubicBezTo>
                <a:cubicBezTo>
                  <a:pt x="330" y="912"/>
                  <a:pt x="267" y="849"/>
                  <a:pt x="267" y="771"/>
                </a:cubicBezTo>
                <a:cubicBezTo>
                  <a:pt x="267" y="707"/>
                  <a:pt x="267" y="707"/>
                  <a:pt x="267" y="707"/>
                </a:cubicBezTo>
                <a:lnTo>
                  <a:pt x="548" y="757"/>
                </a:lnTo>
                <a:close/>
                <a:moveTo>
                  <a:pt x="159" y="1133"/>
                </a:moveTo>
                <a:cubicBezTo>
                  <a:pt x="176" y="1057"/>
                  <a:pt x="245" y="1002"/>
                  <a:pt x="329" y="1002"/>
                </a:cubicBezTo>
                <a:cubicBezTo>
                  <a:pt x="486" y="1002"/>
                  <a:pt x="486" y="1002"/>
                  <a:pt x="486" y="1002"/>
                </a:cubicBezTo>
                <a:cubicBezTo>
                  <a:pt x="567" y="1002"/>
                  <a:pt x="635" y="1058"/>
                  <a:pt x="655" y="1133"/>
                </a:cubicBezTo>
                <a:lnTo>
                  <a:pt x="159" y="1133"/>
                </a:lnTo>
                <a:close/>
                <a:moveTo>
                  <a:pt x="572" y="1445"/>
                </a:moveTo>
                <a:cubicBezTo>
                  <a:pt x="607" y="1223"/>
                  <a:pt x="607" y="1223"/>
                  <a:pt x="607" y="1223"/>
                </a:cubicBezTo>
                <a:cubicBezTo>
                  <a:pt x="676" y="1223"/>
                  <a:pt x="863" y="1223"/>
                  <a:pt x="928" y="1223"/>
                </a:cubicBezTo>
                <a:cubicBezTo>
                  <a:pt x="960" y="1445"/>
                  <a:pt x="960" y="1445"/>
                  <a:pt x="960" y="1445"/>
                </a:cubicBezTo>
                <a:lnTo>
                  <a:pt x="572" y="1445"/>
                </a:lnTo>
                <a:close/>
                <a:moveTo>
                  <a:pt x="883" y="1133"/>
                </a:moveTo>
                <a:cubicBezTo>
                  <a:pt x="902" y="1058"/>
                  <a:pt x="971" y="1002"/>
                  <a:pt x="1052" y="1002"/>
                </a:cubicBezTo>
                <a:cubicBezTo>
                  <a:pt x="1208" y="1002"/>
                  <a:pt x="1208" y="1002"/>
                  <a:pt x="1208" y="1002"/>
                </a:cubicBezTo>
                <a:cubicBezTo>
                  <a:pt x="1293" y="1002"/>
                  <a:pt x="1362" y="1057"/>
                  <a:pt x="1379" y="1133"/>
                </a:cubicBezTo>
                <a:lnTo>
                  <a:pt x="883" y="1133"/>
                </a:lnTo>
                <a:close/>
                <a:moveTo>
                  <a:pt x="1097" y="544"/>
                </a:moveTo>
                <a:cubicBezTo>
                  <a:pt x="1162" y="544"/>
                  <a:pt x="1162" y="544"/>
                  <a:pt x="1162" y="544"/>
                </a:cubicBezTo>
                <a:cubicBezTo>
                  <a:pt x="1214" y="544"/>
                  <a:pt x="1257" y="580"/>
                  <a:pt x="1268" y="628"/>
                </a:cubicBezTo>
                <a:cubicBezTo>
                  <a:pt x="1194" y="666"/>
                  <a:pt x="1066" y="666"/>
                  <a:pt x="992" y="628"/>
                </a:cubicBezTo>
                <a:cubicBezTo>
                  <a:pt x="1003" y="580"/>
                  <a:pt x="1046" y="544"/>
                  <a:pt x="1097" y="544"/>
                </a:cubicBezTo>
                <a:close/>
                <a:moveTo>
                  <a:pt x="1040" y="454"/>
                </a:moveTo>
                <a:cubicBezTo>
                  <a:pt x="1040" y="405"/>
                  <a:pt x="1080" y="364"/>
                  <a:pt x="1130" y="364"/>
                </a:cubicBezTo>
                <a:cubicBezTo>
                  <a:pt x="1182" y="364"/>
                  <a:pt x="1224" y="410"/>
                  <a:pt x="1219" y="463"/>
                </a:cubicBezTo>
                <a:cubicBezTo>
                  <a:pt x="1201" y="457"/>
                  <a:pt x="1182" y="454"/>
                  <a:pt x="1162" y="454"/>
                </a:cubicBezTo>
                <a:cubicBezTo>
                  <a:pt x="1097" y="454"/>
                  <a:pt x="1097" y="454"/>
                  <a:pt x="1097" y="454"/>
                </a:cubicBezTo>
                <a:cubicBezTo>
                  <a:pt x="1078" y="454"/>
                  <a:pt x="1059" y="457"/>
                  <a:pt x="1041" y="463"/>
                </a:cubicBezTo>
                <a:cubicBezTo>
                  <a:pt x="1040" y="460"/>
                  <a:pt x="1040" y="457"/>
                  <a:pt x="1040" y="454"/>
                </a:cubicBezTo>
                <a:close/>
                <a:moveTo>
                  <a:pt x="1271" y="724"/>
                </a:moveTo>
                <a:cubicBezTo>
                  <a:pt x="1271" y="771"/>
                  <a:pt x="1271" y="771"/>
                  <a:pt x="1271" y="771"/>
                </a:cubicBezTo>
                <a:cubicBezTo>
                  <a:pt x="1263" y="958"/>
                  <a:pt x="997" y="958"/>
                  <a:pt x="989" y="771"/>
                </a:cubicBezTo>
                <a:cubicBezTo>
                  <a:pt x="989" y="724"/>
                  <a:pt x="989" y="724"/>
                  <a:pt x="989" y="724"/>
                </a:cubicBezTo>
                <a:cubicBezTo>
                  <a:pt x="1075" y="754"/>
                  <a:pt x="1185" y="754"/>
                  <a:pt x="1271" y="724"/>
                </a:cubicBezTo>
                <a:close/>
                <a:moveTo>
                  <a:pt x="1445" y="1053"/>
                </a:moveTo>
                <a:cubicBezTo>
                  <a:pt x="1415" y="995"/>
                  <a:pt x="1363" y="950"/>
                  <a:pt x="1300" y="927"/>
                </a:cubicBezTo>
                <a:cubicBezTo>
                  <a:pt x="1338" y="886"/>
                  <a:pt x="1361" y="831"/>
                  <a:pt x="1361" y="771"/>
                </a:cubicBezTo>
                <a:cubicBezTo>
                  <a:pt x="1361" y="768"/>
                  <a:pt x="1361" y="654"/>
                  <a:pt x="1361" y="650"/>
                </a:cubicBezTo>
                <a:cubicBezTo>
                  <a:pt x="1360" y="596"/>
                  <a:pt x="1337" y="546"/>
                  <a:pt x="1301" y="511"/>
                </a:cubicBezTo>
                <a:cubicBezTo>
                  <a:pt x="1340" y="397"/>
                  <a:pt x="1251" y="273"/>
                  <a:pt x="1130" y="274"/>
                </a:cubicBezTo>
                <a:cubicBezTo>
                  <a:pt x="1009" y="273"/>
                  <a:pt x="920" y="397"/>
                  <a:pt x="959" y="511"/>
                </a:cubicBezTo>
                <a:cubicBezTo>
                  <a:pt x="922" y="547"/>
                  <a:pt x="899" y="597"/>
                  <a:pt x="899" y="653"/>
                </a:cubicBezTo>
                <a:cubicBezTo>
                  <a:pt x="899" y="771"/>
                  <a:pt x="899" y="771"/>
                  <a:pt x="899" y="771"/>
                </a:cubicBezTo>
                <a:cubicBezTo>
                  <a:pt x="899" y="832"/>
                  <a:pt x="922" y="887"/>
                  <a:pt x="961" y="928"/>
                </a:cubicBezTo>
                <a:cubicBezTo>
                  <a:pt x="896" y="952"/>
                  <a:pt x="844" y="1000"/>
                  <a:pt x="814" y="1062"/>
                </a:cubicBezTo>
                <a:cubicBezTo>
                  <a:pt x="814" y="90"/>
                  <a:pt x="814" y="90"/>
                  <a:pt x="814" y="90"/>
                </a:cubicBezTo>
                <a:cubicBezTo>
                  <a:pt x="1388" y="90"/>
                  <a:pt x="1388" y="90"/>
                  <a:pt x="1388" y="90"/>
                </a:cubicBezTo>
                <a:cubicBezTo>
                  <a:pt x="1419" y="90"/>
                  <a:pt x="1445" y="116"/>
                  <a:pt x="1445" y="147"/>
                </a:cubicBezTo>
                <a:lnTo>
                  <a:pt x="1445" y="10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6331649" y="2745604"/>
            <a:ext cx="770763" cy="770155"/>
          </a:xfrm>
          <a:custGeom>
            <a:avLst/>
            <a:gdLst>
              <a:gd name="T0" fmla="*/ 1491 w 1551"/>
              <a:gd name="T1" fmla="*/ 1550 h 1550"/>
              <a:gd name="T2" fmla="*/ 1414 w 1551"/>
              <a:gd name="T3" fmla="*/ 1460 h 1550"/>
              <a:gd name="T4" fmla="*/ 1490 w 1551"/>
              <a:gd name="T5" fmla="*/ 604 h 1550"/>
              <a:gd name="T6" fmla="*/ 1535 w 1551"/>
              <a:gd name="T7" fmla="*/ 396 h 1550"/>
              <a:gd name="T8" fmla="*/ 1271 w 1551"/>
              <a:gd name="T9" fmla="*/ 137 h 1550"/>
              <a:gd name="T10" fmla="*/ 963 w 1551"/>
              <a:gd name="T11" fmla="*/ 363 h 1550"/>
              <a:gd name="T12" fmla="*/ 948 w 1551"/>
              <a:gd name="T13" fmla="*/ 559 h 1550"/>
              <a:gd name="T14" fmla="*/ 1067 w 1551"/>
              <a:gd name="T15" fmla="*/ 604 h 1550"/>
              <a:gd name="T16" fmla="*/ 971 w 1551"/>
              <a:gd name="T17" fmla="*/ 1460 h 1550"/>
              <a:gd name="T18" fmla="*/ 926 w 1551"/>
              <a:gd name="T19" fmla="*/ 783 h 1550"/>
              <a:gd name="T20" fmla="*/ 624 w 1551"/>
              <a:gd name="T21" fmla="*/ 828 h 1550"/>
              <a:gd name="T22" fmla="*/ 529 w 1551"/>
              <a:gd name="T23" fmla="*/ 1460 h 1550"/>
              <a:gd name="T24" fmla="*/ 484 w 1551"/>
              <a:gd name="T25" fmla="*/ 967 h 1550"/>
              <a:gd name="T26" fmla="*/ 182 w 1551"/>
              <a:gd name="T27" fmla="*/ 1012 h 1550"/>
              <a:gd name="T28" fmla="*/ 90 w 1551"/>
              <a:gd name="T29" fmla="*/ 1460 h 1550"/>
              <a:gd name="T30" fmla="*/ 235 w 1551"/>
              <a:gd name="T31" fmla="*/ 881 h 1550"/>
              <a:gd name="T32" fmla="*/ 90 w 1551"/>
              <a:gd name="T33" fmla="*/ 791 h 1550"/>
              <a:gd name="T34" fmla="*/ 177 w 1551"/>
              <a:gd name="T35" fmla="*/ 713 h 1550"/>
              <a:gd name="T36" fmla="*/ 90 w 1551"/>
              <a:gd name="T37" fmla="*/ 623 h 1550"/>
              <a:gd name="T38" fmla="*/ 177 w 1551"/>
              <a:gd name="T39" fmla="*/ 545 h 1550"/>
              <a:gd name="T40" fmla="*/ 90 w 1551"/>
              <a:gd name="T41" fmla="*/ 455 h 1550"/>
              <a:gd name="T42" fmla="*/ 177 w 1551"/>
              <a:gd name="T43" fmla="*/ 377 h 1550"/>
              <a:gd name="T44" fmla="*/ 90 w 1551"/>
              <a:gd name="T45" fmla="*/ 287 h 1550"/>
              <a:gd name="T46" fmla="*/ 235 w 1551"/>
              <a:gd name="T47" fmla="*/ 209 h 1550"/>
              <a:gd name="T48" fmla="*/ 90 w 1551"/>
              <a:gd name="T49" fmla="*/ 119 h 1550"/>
              <a:gd name="T50" fmla="*/ 0 w 1551"/>
              <a:gd name="T51" fmla="*/ 59 h 1550"/>
              <a:gd name="T52" fmla="*/ 45 w 1551"/>
              <a:gd name="T53" fmla="*/ 1550 h 1550"/>
              <a:gd name="T54" fmla="*/ 1038 w 1551"/>
              <a:gd name="T55" fmla="*/ 416 h 1550"/>
              <a:gd name="T56" fmla="*/ 1445 w 1551"/>
              <a:gd name="T57" fmla="*/ 416 h 1550"/>
              <a:gd name="T58" fmla="*/ 1369 w 1551"/>
              <a:gd name="T59" fmla="*/ 514 h 1550"/>
              <a:gd name="T60" fmla="*/ 1324 w 1551"/>
              <a:gd name="T61" fmla="*/ 1460 h 1550"/>
              <a:gd name="T62" fmla="*/ 1157 w 1551"/>
              <a:gd name="T63" fmla="*/ 559 h 1550"/>
              <a:gd name="T64" fmla="*/ 1038 w 1551"/>
              <a:gd name="T65" fmla="*/ 514 h 1550"/>
              <a:gd name="T66" fmla="*/ 881 w 1551"/>
              <a:gd name="T67" fmla="*/ 873 h 1550"/>
              <a:gd name="T68" fmla="*/ 714 w 1551"/>
              <a:gd name="T69" fmla="*/ 1460 h 1550"/>
              <a:gd name="T70" fmla="*/ 272 w 1551"/>
              <a:gd name="T71" fmla="*/ 1057 h 1550"/>
              <a:gd name="T72" fmla="*/ 439 w 1551"/>
              <a:gd name="T73" fmla="*/ 1460 h 1550"/>
              <a:gd name="T74" fmla="*/ 272 w 1551"/>
              <a:gd name="T75" fmla="*/ 1057 h 1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51" h="1550">
                <a:moveTo>
                  <a:pt x="45" y="1550"/>
                </a:moveTo>
                <a:cubicBezTo>
                  <a:pt x="1491" y="1550"/>
                  <a:pt x="1491" y="1550"/>
                  <a:pt x="1491" y="1550"/>
                </a:cubicBezTo>
                <a:cubicBezTo>
                  <a:pt x="1551" y="1547"/>
                  <a:pt x="1551" y="1462"/>
                  <a:pt x="1491" y="1460"/>
                </a:cubicBezTo>
                <a:cubicBezTo>
                  <a:pt x="1414" y="1460"/>
                  <a:pt x="1414" y="1460"/>
                  <a:pt x="1414" y="1460"/>
                </a:cubicBezTo>
                <a:cubicBezTo>
                  <a:pt x="1414" y="604"/>
                  <a:pt x="1414" y="604"/>
                  <a:pt x="1414" y="604"/>
                </a:cubicBezTo>
                <a:cubicBezTo>
                  <a:pt x="1490" y="604"/>
                  <a:pt x="1490" y="604"/>
                  <a:pt x="1490" y="604"/>
                </a:cubicBezTo>
                <a:cubicBezTo>
                  <a:pt x="1515" y="604"/>
                  <a:pt x="1535" y="584"/>
                  <a:pt x="1535" y="559"/>
                </a:cubicBezTo>
                <a:cubicBezTo>
                  <a:pt x="1535" y="396"/>
                  <a:pt x="1535" y="396"/>
                  <a:pt x="1535" y="396"/>
                </a:cubicBezTo>
                <a:cubicBezTo>
                  <a:pt x="1535" y="384"/>
                  <a:pt x="1530" y="372"/>
                  <a:pt x="1520" y="363"/>
                </a:cubicBezTo>
                <a:cubicBezTo>
                  <a:pt x="1271" y="137"/>
                  <a:pt x="1271" y="137"/>
                  <a:pt x="1271" y="137"/>
                </a:cubicBezTo>
                <a:cubicBezTo>
                  <a:pt x="1253" y="121"/>
                  <a:pt x="1227" y="121"/>
                  <a:pt x="1210" y="137"/>
                </a:cubicBezTo>
                <a:cubicBezTo>
                  <a:pt x="963" y="363"/>
                  <a:pt x="963" y="363"/>
                  <a:pt x="963" y="363"/>
                </a:cubicBezTo>
                <a:cubicBezTo>
                  <a:pt x="953" y="372"/>
                  <a:pt x="948" y="384"/>
                  <a:pt x="948" y="396"/>
                </a:cubicBezTo>
                <a:cubicBezTo>
                  <a:pt x="948" y="559"/>
                  <a:pt x="948" y="559"/>
                  <a:pt x="948" y="559"/>
                </a:cubicBezTo>
                <a:cubicBezTo>
                  <a:pt x="948" y="584"/>
                  <a:pt x="968" y="604"/>
                  <a:pt x="993" y="604"/>
                </a:cubicBezTo>
                <a:cubicBezTo>
                  <a:pt x="1067" y="604"/>
                  <a:pt x="1067" y="604"/>
                  <a:pt x="1067" y="604"/>
                </a:cubicBezTo>
                <a:cubicBezTo>
                  <a:pt x="1067" y="1460"/>
                  <a:pt x="1067" y="1460"/>
                  <a:pt x="1067" y="1460"/>
                </a:cubicBezTo>
                <a:cubicBezTo>
                  <a:pt x="971" y="1460"/>
                  <a:pt x="971" y="1460"/>
                  <a:pt x="971" y="1460"/>
                </a:cubicBezTo>
                <a:cubicBezTo>
                  <a:pt x="971" y="828"/>
                  <a:pt x="971" y="828"/>
                  <a:pt x="971" y="828"/>
                </a:cubicBezTo>
                <a:cubicBezTo>
                  <a:pt x="971" y="803"/>
                  <a:pt x="951" y="783"/>
                  <a:pt x="926" y="783"/>
                </a:cubicBezTo>
                <a:cubicBezTo>
                  <a:pt x="669" y="783"/>
                  <a:pt x="669" y="783"/>
                  <a:pt x="669" y="783"/>
                </a:cubicBezTo>
                <a:cubicBezTo>
                  <a:pt x="644" y="783"/>
                  <a:pt x="624" y="803"/>
                  <a:pt x="624" y="828"/>
                </a:cubicBezTo>
                <a:cubicBezTo>
                  <a:pt x="624" y="1460"/>
                  <a:pt x="624" y="1460"/>
                  <a:pt x="624" y="1460"/>
                </a:cubicBezTo>
                <a:cubicBezTo>
                  <a:pt x="529" y="1460"/>
                  <a:pt x="529" y="1460"/>
                  <a:pt x="529" y="1460"/>
                </a:cubicBezTo>
                <a:cubicBezTo>
                  <a:pt x="529" y="1012"/>
                  <a:pt x="529" y="1012"/>
                  <a:pt x="529" y="1012"/>
                </a:cubicBezTo>
                <a:cubicBezTo>
                  <a:pt x="529" y="987"/>
                  <a:pt x="509" y="967"/>
                  <a:pt x="484" y="967"/>
                </a:cubicBezTo>
                <a:cubicBezTo>
                  <a:pt x="227" y="967"/>
                  <a:pt x="227" y="967"/>
                  <a:pt x="227" y="967"/>
                </a:cubicBezTo>
                <a:cubicBezTo>
                  <a:pt x="202" y="967"/>
                  <a:pt x="182" y="987"/>
                  <a:pt x="182" y="1012"/>
                </a:cubicBezTo>
                <a:cubicBezTo>
                  <a:pt x="182" y="1460"/>
                  <a:pt x="182" y="1460"/>
                  <a:pt x="182" y="1460"/>
                </a:cubicBezTo>
                <a:cubicBezTo>
                  <a:pt x="90" y="1460"/>
                  <a:pt x="90" y="1460"/>
                  <a:pt x="90" y="1460"/>
                </a:cubicBezTo>
                <a:cubicBezTo>
                  <a:pt x="90" y="881"/>
                  <a:pt x="90" y="881"/>
                  <a:pt x="90" y="881"/>
                </a:cubicBezTo>
                <a:cubicBezTo>
                  <a:pt x="235" y="881"/>
                  <a:pt x="235" y="881"/>
                  <a:pt x="235" y="881"/>
                </a:cubicBezTo>
                <a:cubicBezTo>
                  <a:pt x="294" y="879"/>
                  <a:pt x="294" y="794"/>
                  <a:pt x="235" y="791"/>
                </a:cubicBezTo>
                <a:cubicBezTo>
                  <a:pt x="90" y="791"/>
                  <a:pt x="90" y="791"/>
                  <a:pt x="90" y="791"/>
                </a:cubicBezTo>
                <a:cubicBezTo>
                  <a:pt x="90" y="713"/>
                  <a:pt x="90" y="713"/>
                  <a:pt x="90" y="713"/>
                </a:cubicBezTo>
                <a:cubicBezTo>
                  <a:pt x="177" y="713"/>
                  <a:pt x="177" y="713"/>
                  <a:pt x="177" y="713"/>
                </a:cubicBezTo>
                <a:cubicBezTo>
                  <a:pt x="237" y="711"/>
                  <a:pt x="237" y="626"/>
                  <a:pt x="177" y="623"/>
                </a:cubicBezTo>
                <a:cubicBezTo>
                  <a:pt x="90" y="623"/>
                  <a:pt x="90" y="623"/>
                  <a:pt x="90" y="623"/>
                </a:cubicBezTo>
                <a:cubicBezTo>
                  <a:pt x="90" y="545"/>
                  <a:pt x="90" y="545"/>
                  <a:pt x="90" y="545"/>
                </a:cubicBezTo>
                <a:cubicBezTo>
                  <a:pt x="177" y="545"/>
                  <a:pt x="177" y="545"/>
                  <a:pt x="177" y="545"/>
                </a:cubicBezTo>
                <a:cubicBezTo>
                  <a:pt x="237" y="543"/>
                  <a:pt x="237" y="458"/>
                  <a:pt x="177" y="455"/>
                </a:cubicBezTo>
                <a:cubicBezTo>
                  <a:pt x="90" y="455"/>
                  <a:pt x="90" y="455"/>
                  <a:pt x="90" y="455"/>
                </a:cubicBezTo>
                <a:cubicBezTo>
                  <a:pt x="90" y="377"/>
                  <a:pt x="90" y="377"/>
                  <a:pt x="90" y="377"/>
                </a:cubicBezTo>
                <a:cubicBezTo>
                  <a:pt x="177" y="377"/>
                  <a:pt x="177" y="377"/>
                  <a:pt x="177" y="377"/>
                </a:cubicBezTo>
                <a:cubicBezTo>
                  <a:pt x="237" y="375"/>
                  <a:pt x="237" y="289"/>
                  <a:pt x="177" y="287"/>
                </a:cubicBezTo>
                <a:cubicBezTo>
                  <a:pt x="90" y="287"/>
                  <a:pt x="90" y="287"/>
                  <a:pt x="90" y="287"/>
                </a:cubicBezTo>
                <a:cubicBezTo>
                  <a:pt x="90" y="209"/>
                  <a:pt x="90" y="209"/>
                  <a:pt x="90" y="209"/>
                </a:cubicBezTo>
                <a:cubicBezTo>
                  <a:pt x="235" y="209"/>
                  <a:pt x="235" y="209"/>
                  <a:pt x="235" y="209"/>
                </a:cubicBezTo>
                <a:cubicBezTo>
                  <a:pt x="294" y="207"/>
                  <a:pt x="294" y="121"/>
                  <a:pt x="235" y="119"/>
                </a:cubicBezTo>
                <a:cubicBezTo>
                  <a:pt x="90" y="119"/>
                  <a:pt x="90" y="119"/>
                  <a:pt x="90" y="119"/>
                </a:cubicBezTo>
                <a:cubicBezTo>
                  <a:pt x="90" y="59"/>
                  <a:pt x="90" y="59"/>
                  <a:pt x="90" y="59"/>
                </a:cubicBezTo>
                <a:cubicBezTo>
                  <a:pt x="87" y="0"/>
                  <a:pt x="2" y="0"/>
                  <a:pt x="0" y="59"/>
                </a:cubicBezTo>
                <a:cubicBezTo>
                  <a:pt x="0" y="1505"/>
                  <a:pt x="0" y="1505"/>
                  <a:pt x="0" y="1505"/>
                </a:cubicBezTo>
                <a:cubicBezTo>
                  <a:pt x="0" y="1530"/>
                  <a:pt x="20" y="1550"/>
                  <a:pt x="45" y="1550"/>
                </a:cubicBezTo>
                <a:close/>
                <a:moveTo>
                  <a:pt x="1038" y="514"/>
                </a:moveTo>
                <a:cubicBezTo>
                  <a:pt x="1038" y="416"/>
                  <a:pt x="1038" y="416"/>
                  <a:pt x="1038" y="416"/>
                </a:cubicBezTo>
                <a:cubicBezTo>
                  <a:pt x="1241" y="231"/>
                  <a:pt x="1241" y="231"/>
                  <a:pt x="1241" y="231"/>
                </a:cubicBezTo>
                <a:cubicBezTo>
                  <a:pt x="1445" y="416"/>
                  <a:pt x="1445" y="416"/>
                  <a:pt x="1445" y="416"/>
                </a:cubicBezTo>
                <a:cubicBezTo>
                  <a:pt x="1445" y="514"/>
                  <a:pt x="1445" y="514"/>
                  <a:pt x="1445" y="514"/>
                </a:cubicBezTo>
                <a:cubicBezTo>
                  <a:pt x="1369" y="514"/>
                  <a:pt x="1369" y="514"/>
                  <a:pt x="1369" y="514"/>
                </a:cubicBezTo>
                <a:cubicBezTo>
                  <a:pt x="1344" y="514"/>
                  <a:pt x="1324" y="534"/>
                  <a:pt x="1324" y="559"/>
                </a:cubicBezTo>
                <a:cubicBezTo>
                  <a:pt x="1324" y="1460"/>
                  <a:pt x="1324" y="1460"/>
                  <a:pt x="1324" y="1460"/>
                </a:cubicBezTo>
                <a:cubicBezTo>
                  <a:pt x="1157" y="1460"/>
                  <a:pt x="1157" y="1460"/>
                  <a:pt x="1157" y="1460"/>
                </a:cubicBezTo>
                <a:cubicBezTo>
                  <a:pt x="1157" y="559"/>
                  <a:pt x="1157" y="559"/>
                  <a:pt x="1157" y="559"/>
                </a:cubicBezTo>
                <a:cubicBezTo>
                  <a:pt x="1157" y="534"/>
                  <a:pt x="1137" y="514"/>
                  <a:pt x="1112" y="514"/>
                </a:cubicBezTo>
                <a:lnTo>
                  <a:pt x="1038" y="514"/>
                </a:lnTo>
                <a:close/>
                <a:moveTo>
                  <a:pt x="714" y="873"/>
                </a:moveTo>
                <a:cubicBezTo>
                  <a:pt x="881" y="873"/>
                  <a:pt x="881" y="873"/>
                  <a:pt x="881" y="873"/>
                </a:cubicBezTo>
                <a:cubicBezTo>
                  <a:pt x="881" y="1460"/>
                  <a:pt x="881" y="1460"/>
                  <a:pt x="881" y="1460"/>
                </a:cubicBezTo>
                <a:cubicBezTo>
                  <a:pt x="714" y="1460"/>
                  <a:pt x="714" y="1460"/>
                  <a:pt x="714" y="1460"/>
                </a:cubicBezTo>
                <a:lnTo>
                  <a:pt x="714" y="873"/>
                </a:lnTo>
                <a:close/>
                <a:moveTo>
                  <a:pt x="272" y="1057"/>
                </a:moveTo>
                <a:cubicBezTo>
                  <a:pt x="439" y="1057"/>
                  <a:pt x="439" y="1057"/>
                  <a:pt x="439" y="1057"/>
                </a:cubicBezTo>
                <a:cubicBezTo>
                  <a:pt x="439" y="1460"/>
                  <a:pt x="439" y="1460"/>
                  <a:pt x="439" y="1460"/>
                </a:cubicBezTo>
                <a:cubicBezTo>
                  <a:pt x="272" y="1460"/>
                  <a:pt x="272" y="1460"/>
                  <a:pt x="272" y="1460"/>
                </a:cubicBezTo>
                <a:lnTo>
                  <a:pt x="272" y="10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6335300" y="4579443"/>
            <a:ext cx="763460" cy="787499"/>
          </a:xfrm>
          <a:custGeom>
            <a:avLst/>
            <a:gdLst>
              <a:gd name="T0" fmla="*/ 637 w 1537"/>
              <a:gd name="T1" fmla="*/ 824 h 1585"/>
              <a:gd name="T2" fmla="*/ 723 w 1537"/>
              <a:gd name="T3" fmla="*/ 1341 h 1585"/>
              <a:gd name="T4" fmla="*/ 905 w 1537"/>
              <a:gd name="T5" fmla="*/ 1386 h 1585"/>
              <a:gd name="T6" fmla="*/ 1328 w 1537"/>
              <a:gd name="T7" fmla="*/ 1386 h 1585"/>
              <a:gd name="T8" fmla="*/ 1373 w 1537"/>
              <a:gd name="T9" fmla="*/ 1226 h 1585"/>
              <a:gd name="T10" fmla="*/ 1384 w 1537"/>
              <a:gd name="T11" fmla="*/ 918 h 1585"/>
              <a:gd name="T12" fmla="*/ 1373 w 1537"/>
              <a:gd name="T13" fmla="*/ 658 h 1585"/>
              <a:gd name="T14" fmla="*/ 1373 w 1537"/>
              <a:gd name="T15" fmla="*/ 340 h 1585"/>
              <a:gd name="T16" fmla="*/ 1328 w 1537"/>
              <a:gd name="T17" fmla="*/ 173 h 1585"/>
              <a:gd name="T18" fmla="*/ 1060 w 1537"/>
              <a:gd name="T19" fmla="*/ 1 h 1585"/>
              <a:gd name="T20" fmla="*/ 637 w 1537"/>
              <a:gd name="T21" fmla="*/ 173 h 1585"/>
              <a:gd name="T22" fmla="*/ 324 w 1537"/>
              <a:gd name="T23" fmla="*/ 173 h 1585"/>
              <a:gd name="T24" fmla="*/ 164 w 1537"/>
              <a:gd name="T25" fmla="*/ 218 h 1585"/>
              <a:gd name="T26" fmla="*/ 1 w 1537"/>
              <a:gd name="T27" fmla="*/ 499 h 1585"/>
              <a:gd name="T28" fmla="*/ 164 w 1537"/>
              <a:gd name="T29" fmla="*/ 779 h 1585"/>
              <a:gd name="T30" fmla="*/ 325 w 1537"/>
              <a:gd name="T31" fmla="*/ 824 h 1585"/>
              <a:gd name="T32" fmla="*/ 1446 w 1537"/>
              <a:gd name="T33" fmla="*/ 1072 h 1585"/>
              <a:gd name="T34" fmla="*/ 1352 w 1537"/>
              <a:gd name="T35" fmla="*/ 1127 h 1585"/>
              <a:gd name="T36" fmla="*/ 1283 w 1537"/>
              <a:gd name="T37" fmla="*/ 1296 h 1585"/>
              <a:gd name="T38" fmla="*/ 1120 w 1537"/>
              <a:gd name="T39" fmla="*/ 1316 h 1585"/>
              <a:gd name="T40" fmla="*/ 1057 w 1537"/>
              <a:gd name="T41" fmla="*/ 1446 h 1585"/>
              <a:gd name="T42" fmla="*/ 995 w 1537"/>
              <a:gd name="T43" fmla="*/ 1316 h 1585"/>
              <a:gd name="T44" fmla="*/ 813 w 1537"/>
              <a:gd name="T45" fmla="*/ 1296 h 1585"/>
              <a:gd name="T46" fmla="*/ 897 w 1537"/>
              <a:gd name="T47" fmla="*/ 824 h 1585"/>
              <a:gd name="T48" fmla="*/ 1212 w 1537"/>
              <a:gd name="T49" fmla="*/ 824 h 1585"/>
              <a:gd name="T50" fmla="*/ 1283 w 1537"/>
              <a:gd name="T51" fmla="*/ 979 h 1585"/>
              <a:gd name="T52" fmla="*/ 1352 w 1537"/>
              <a:gd name="T53" fmla="*/ 1017 h 1585"/>
              <a:gd name="T54" fmla="*/ 813 w 1537"/>
              <a:gd name="T55" fmla="*/ 263 h 1585"/>
              <a:gd name="T56" fmla="*/ 1002 w 1537"/>
              <a:gd name="T57" fmla="*/ 195 h 1585"/>
              <a:gd name="T58" fmla="*/ 1118 w 1537"/>
              <a:gd name="T59" fmla="*/ 195 h 1585"/>
              <a:gd name="T60" fmla="*/ 1283 w 1537"/>
              <a:gd name="T61" fmla="*/ 263 h 1585"/>
              <a:gd name="T62" fmla="*/ 1305 w 1537"/>
              <a:gd name="T63" fmla="*/ 435 h 1585"/>
              <a:gd name="T64" fmla="*/ 1447 w 1537"/>
              <a:gd name="T65" fmla="*/ 499 h 1585"/>
              <a:gd name="T66" fmla="*/ 1305 w 1537"/>
              <a:gd name="T67" fmla="*/ 562 h 1585"/>
              <a:gd name="T68" fmla="*/ 1283 w 1537"/>
              <a:gd name="T69" fmla="*/ 734 h 1585"/>
              <a:gd name="T70" fmla="*/ 1116 w 1537"/>
              <a:gd name="T71" fmla="*/ 756 h 1585"/>
              <a:gd name="T72" fmla="*/ 1054 w 1537"/>
              <a:gd name="T73" fmla="*/ 900 h 1585"/>
              <a:gd name="T74" fmla="*/ 992 w 1537"/>
              <a:gd name="T75" fmla="*/ 756 h 1585"/>
              <a:gd name="T76" fmla="*/ 813 w 1537"/>
              <a:gd name="T77" fmla="*/ 734 h 1585"/>
              <a:gd name="T78" fmla="*/ 1000 w 1537"/>
              <a:gd name="T79" fmla="*/ 499 h 1585"/>
              <a:gd name="T80" fmla="*/ 813 w 1537"/>
              <a:gd name="T81" fmla="*/ 263 h 1585"/>
              <a:gd name="T82" fmla="*/ 254 w 1537"/>
              <a:gd name="T83" fmla="*/ 600 h 1585"/>
              <a:gd name="T84" fmla="*/ 188 w 1537"/>
              <a:gd name="T85" fmla="*/ 560 h 1585"/>
              <a:gd name="T86" fmla="*/ 188 w 1537"/>
              <a:gd name="T87" fmla="*/ 437 h 1585"/>
              <a:gd name="T88" fmla="*/ 254 w 1537"/>
              <a:gd name="T89" fmla="*/ 397 h 1585"/>
              <a:gd name="T90" fmla="*/ 385 w 1537"/>
              <a:gd name="T91" fmla="*/ 263 h 1585"/>
              <a:gd name="T92" fmla="*/ 423 w 1537"/>
              <a:gd name="T93" fmla="*/ 195 h 1585"/>
              <a:gd name="T94" fmla="*/ 538 w 1537"/>
              <a:gd name="T95" fmla="*/ 195 h 1585"/>
              <a:gd name="T96" fmla="*/ 577 w 1537"/>
              <a:gd name="T97" fmla="*/ 263 h 1585"/>
              <a:gd name="T98" fmla="*/ 723 w 1537"/>
              <a:gd name="T99" fmla="*/ 414 h 1585"/>
              <a:gd name="T100" fmla="*/ 799 w 1537"/>
              <a:gd name="T101" fmla="*/ 447 h 1585"/>
              <a:gd name="T102" fmla="*/ 799 w 1537"/>
              <a:gd name="T103" fmla="*/ 550 h 1585"/>
              <a:gd name="T104" fmla="*/ 723 w 1537"/>
              <a:gd name="T105" fmla="*/ 583 h 1585"/>
              <a:gd name="T106" fmla="*/ 574 w 1537"/>
              <a:gd name="T107" fmla="*/ 734 h 1585"/>
              <a:gd name="T108" fmla="*/ 537 w 1537"/>
              <a:gd name="T109" fmla="*/ 804 h 1585"/>
              <a:gd name="T110" fmla="*/ 425 w 1537"/>
              <a:gd name="T111" fmla="*/ 804 h 1585"/>
              <a:gd name="T112" fmla="*/ 387 w 1537"/>
              <a:gd name="T113" fmla="*/ 734 h 1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37" h="1585">
                <a:moveTo>
                  <a:pt x="481" y="1001"/>
                </a:moveTo>
                <a:cubicBezTo>
                  <a:pt x="574" y="1001"/>
                  <a:pt x="648" y="917"/>
                  <a:pt x="637" y="824"/>
                </a:cubicBezTo>
                <a:cubicBezTo>
                  <a:pt x="723" y="824"/>
                  <a:pt x="723" y="824"/>
                  <a:pt x="723" y="824"/>
                </a:cubicBezTo>
                <a:cubicBezTo>
                  <a:pt x="723" y="1341"/>
                  <a:pt x="723" y="1341"/>
                  <a:pt x="723" y="1341"/>
                </a:cubicBezTo>
                <a:cubicBezTo>
                  <a:pt x="723" y="1366"/>
                  <a:pt x="744" y="1386"/>
                  <a:pt x="768" y="1386"/>
                </a:cubicBezTo>
                <a:cubicBezTo>
                  <a:pt x="905" y="1386"/>
                  <a:pt x="905" y="1386"/>
                  <a:pt x="905" y="1386"/>
                </a:cubicBezTo>
                <a:cubicBezTo>
                  <a:pt x="917" y="1585"/>
                  <a:pt x="1197" y="1585"/>
                  <a:pt x="1210" y="1386"/>
                </a:cubicBezTo>
                <a:cubicBezTo>
                  <a:pt x="1328" y="1386"/>
                  <a:pt x="1328" y="1386"/>
                  <a:pt x="1328" y="1386"/>
                </a:cubicBezTo>
                <a:cubicBezTo>
                  <a:pt x="1353" y="1386"/>
                  <a:pt x="1373" y="1366"/>
                  <a:pt x="1373" y="1341"/>
                </a:cubicBezTo>
                <a:cubicBezTo>
                  <a:pt x="1373" y="1226"/>
                  <a:pt x="1373" y="1226"/>
                  <a:pt x="1373" y="1226"/>
                </a:cubicBezTo>
                <a:cubicBezTo>
                  <a:pt x="1461" y="1232"/>
                  <a:pt x="1537" y="1161"/>
                  <a:pt x="1536" y="1072"/>
                </a:cubicBezTo>
                <a:cubicBezTo>
                  <a:pt x="1536" y="987"/>
                  <a:pt x="1468" y="918"/>
                  <a:pt x="1384" y="918"/>
                </a:cubicBezTo>
                <a:cubicBezTo>
                  <a:pt x="1380" y="918"/>
                  <a:pt x="1377" y="918"/>
                  <a:pt x="1373" y="919"/>
                </a:cubicBezTo>
                <a:cubicBezTo>
                  <a:pt x="1373" y="658"/>
                  <a:pt x="1373" y="658"/>
                  <a:pt x="1373" y="658"/>
                </a:cubicBezTo>
                <a:cubicBezTo>
                  <a:pt x="1462" y="661"/>
                  <a:pt x="1537" y="589"/>
                  <a:pt x="1537" y="499"/>
                </a:cubicBezTo>
                <a:cubicBezTo>
                  <a:pt x="1537" y="409"/>
                  <a:pt x="1462" y="336"/>
                  <a:pt x="1373" y="340"/>
                </a:cubicBezTo>
                <a:cubicBezTo>
                  <a:pt x="1373" y="218"/>
                  <a:pt x="1373" y="218"/>
                  <a:pt x="1373" y="218"/>
                </a:cubicBezTo>
                <a:cubicBezTo>
                  <a:pt x="1373" y="193"/>
                  <a:pt x="1353" y="173"/>
                  <a:pt x="1328" y="173"/>
                </a:cubicBezTo>
                <a:cubicBezTo>
                  <a:pt x="1217" y="173"/>
                  <a:pt x="1217" y="173"/>
                  <a:pt x="1217" y="173"/>
                </a:cubicBezTo>
                <a:cubicBezTo>
                  <a:pt x="1225" y="81"/>
                  <a:pt x="1152" y="0"/>
                  <a:pt x="1060" y="1"/>
                </a:cubicBezTo>
                <a:cubicBezTo>
                  <a:pt x="969" y="0"/>
                  <a:pt x="895" y="81"/>
                  <a:pt x="903" y="173"/>
                </a:cubicBezTo>
                <a:cubicBezTo>
                  <a:pt x="637" y="173"/>
                  <a:pt x="637" y="173"/>
                  <a:pt x="637" y="173"/>
                </a:cubicBezTo>
                <a:cubicBezTo>
                  <a:pt x="646" y="81"/>
                  <a:pt x="572" y="0"/>
                  <a:pt x="481" y="1"/>
                </a:cubicBezTo>
                <a:cubicBezTo>
                  <a:pt x="389" y="0"/>
                  <a:pt x="316" y="81"/>
                  <a:pt x="324" y="173"/>
                </a:cubicBezTo>
                <a:cubicBezTo>
                  <a:pt x="209" y="173"/>
                  <a:pt x="209" y="173"/>
                  <a:pt x="209" y="173"/>
                </a:cubicBezTo>
                <a:cubicBezTo>
                  <a:pt x="184" y="173"/>
                  <a:pt x="164" y="193"/>
                  <a:pt x="164" y="218"/>
                </a:cubicBezTo>
                <a:cubicBezTo>
                  <a:pt x="164" y="340"/>
                  <a:pt x="164" y="340"/>
                  <a:pt x="164" y="340"/>
                </a:cubicBezTo>
                <a:cubicBezTo>
                  <a:pt x="75" y="336"/>
                  <a:pt x="0" y="409"/>
                  <a:pt x="1" y="499"/>
                </a:cubicBezTo>
                <a:cubicBezTo>
                  <a:pt x="0" y="588"/>
                  <a:pt x="75" y="661"/>
                  <a:pt x="164" y="657"/>
                </a:cubicBezTo>
                <a:cubicBezTo>
                  <a:pt x="164" y="779"/>
                  <a:pt x="164" y="779"/>
                  <a:pt x="164" y="779"/>
                </a:cubicBezTo>
                <a:cubicBezTo>
                  <a:pt x="164" y="804"/>
                  <a:pt x="184" y="824"/>
                  <a:pt x="209" y="824"/>
                </a:cubicBezTo>
                <a:cubicBezTo>
                  <a:pt x="325" y="824"/>
                  <a:pt x="325" y="824"/>
                  <a:pt x="325" y="824"/>
                </a:cubicBezTo>
                <a:cubicBezTo>
                  <a:pt x="314" y="917"/>
                  <a:pt x="388" y="1001"/>
                  <a:pt x="481" y="1001"/>
                </a:cubicBezTo>
                <a:close/>
                <a:moveTo>
                  <a:pt x="1446" y="1072"/>
                </a:moveTo>
                <a:cubicBezTo>
                  <a:pt x="1446" y="1107"/>
                  <a:pt x="1418" y="1136"/>
                  <a:pt x="1384" y="1136"/>
                </a:cubicBezTo>
                <a:cubicBezTo>
                  <a:pt x="1372" y="1136"/>
                  <a:pt x="1361" y="1133"/>
                  <a:pt x="1352" y="1127"/>
                </a:cubicBezTo>
                <a:cubicBezTo>
                  <a:pt x="1322" y="1108"/>
                  <a:pt x="1283" y="1130"/>
                  <a:pt x="1283" y="1165"/>
                </a:cubicBezTo>
                <a:cubicBezTo>
                  <a:pt x="1283" y="1296"/>
                  <a:pt x="1283" y="1296"/>
                  <a:pt x="1283" y="1296"/>
                </a:cubicBezTo>
                <a:cubicBezTo>
                  <a:pt x="1157" y="1296"/>
                  <a:pt x="1157" y="1296"/>
                  <a:pt x="1157" y="1296"/>
                </a:cubicBezTo>
                <a:cubicBezTo>
                  <a:pt x="1142" y="1296"/>
                  <a:pt x="1128" y="1303"/>
                  <a:pt x="1120" y="1316"/>
                </a:cubicBezTo>
                <a:cubicBezTo>
                  <a:pt x="1111" y="1328"/>
                  <a:pt x="1109" y="1344"/>
                  <a:pt x="1115" y="1358"/>
                </a:cubicBezTo>
                <a:cubicBezTo>
                  <a:pt x="1132" y="1398"/>
                  <a:pt x="1101" y="1447"/>
                  <a:pt x="1057" y="1446"/>
                </a:cubicBezTo>
                <a:cubicBezTo>
                  <a:pt x="1014" y="1447"/>
                  <a:pt x="982" y="1398"/>
                  <a:pt x="999" y="1358"/>
                </a:cubicBezTo>
                <a:cubicBezTo>
                  <a:pt x="1005" y="1344"/>
                  <a:pt x="1003" y="1328"/>
                  <a:pt x="995" y="1316"/>
                </a:cubicBezTo>
                <a:cubicBezTo>
                  <a:pt x="987" y="1303"/>
                  <a:pt x="973" y="1296"/>
                  <a:pt x="958" y="1296"/>
                </a:cubicBezTo>
                <a:cubicBezTo>
                  <a:pt x="813" y="1296"/>
                  <a:pt x="813" y="1296"/>
                  <a:pt x="813" y="1296"/>
                </a:cubicBezTo>
                <a:cubicBezTo>
                  <a:pt x="813" y="824"/>
                  <a:pt x="813" y="824"/>
                  <a:pt x="813" y="824"/>
                </a:cubicBezTo>
                <a:cubicBezTo>
                  <a:pt x="897" y="824"/>
                  <a:pt x="897" y="824"/>
                  <a:pt x="897" y="824"/>
                </a:cubicBezTo>
                <a:cubicBezTo>
                  <a:pt x="893" y="914"/>
                  <a:pt x="965" y="991"/>
                  <a:pt x="1054" y="990"/>
                </a:cubicBezTo>
                <a:cubicBezTo>
                  <a:pt x="1143" y="991"/>
                  <a:pt x="1216" y="914"/>
                  <a:pt x="1212" y="824"/>
                </a:cubicBezTo>
                <a:cubicBezTo>
                  <a:pt x="1283" y="824"/>
                  <a:pt x="1283" y="824"/>
                  <a:pt x="1283" y="824"/>
                </a:cubicBezTo>
                <a:cubicBezTo>
                  <a:pt x="1283" y="979"/>
                  <a:pt x="1283" y="979"/>
                  <a:pt x="1283" y="979"/>
                </a:cubicBezTo>
                <a:cubicBezTo>
                  <a:pt x="1283" y="995"/>
                  <a:pt x="1292" y="1010"/>
                  <a:pt x="1306" y="1018"/>
                </a:cubicBezTo>
                <a:cubicBezTo>
                  <a:pt x="1320" y="1026"/>
                  <a:pt x="1338" y="1026"/>
                  <a:pt x="1352" y="1017"/>
                </a:cubicBezTo>
                <a:cubicBezTo>
                  <a:pt x="1393" y="991"/>
                  <a:pt x="1447" y="1023"/>
                  <a:pt x="1446" y="1072"/>
                </a:cubicBezTo>
                <a:close/>
                <a:moveTo>
                  <a:pt x="813" y="263"/>
                </a:moveTo>
                <a:cubicBezTo>
                  <a:pt x="963" y="263"/>
                  <a:pt x="963" y="263"/>
                  <a:pt x="963" y="263"/>
                </a:cubicBezTo>
                <a:cubicBezTo>
                  <a:pt x="998" y="263"/>
                  <a:pt x="1020" y="225"/>
                  <a:pt x="1002" y="195"/>
                </a:cubicBezTo>
                <a:cubicBezTo>
                  <a:pt x="975" y="151"/>
                  <a:pt x="1008" y="90"/>
                  <a:pt x="1060" y="91"/>
                </a:cubicBezTo>
                <a:cubicBezTo>
                  <a:pt x="1112" y="90"/>
                  <a:pt x="1145" y="151"/>
                  <a:pt x="1118" y="195"/>
                </a:cubicBezTo>
                <a:cubicBezTo>
                  <a:pt x="1101" y="225"/>
                  <a:pt x="1123" y="263"/>
                  <a:pt x="1157" y="263"/>
                </a:cubicBezTo>
                <a:cubicBezTo>
                  <a:pt x="1283" y="263"/>
                  <a:pt x="1283" y="263"/>
                  <a:pt x="1283" y="263"/>
                </a:cubicBezTo>
                <a:cubicBezTo>
                  <a:pt x="1283" y="397"/>
                  <a:pt x="1283" y="397"/>
                  <a:pt x="1283" y="397"/>
                </a:cubicBezTo>
                <a:cubicBezTo>
                  <a:pt x="1283" y="413"/>
                  <a:pt x="1291" y="427"/>
                  <a:pt x="1305" y="435"/>
                </a:cubicBezTo>
                <a:cubicBezTo>
                  <a:pt x="1318" y="444"/>
                  <a:pt x="1335" y="444"/>
                  <a:pt x="1349" y="437"/>
                </a:cubicBezTo>
                <a:cubicBezTo>
                  <a:pt x="1393" y="413"/>
                  <a:pt x="1447" y="448"/>
                  <a:pt x="1447" y="499"/>
                </a:cubicBezTo>
                <a:cubicBezTo>
                  <a:pt x="1447" y="549"/>
                  <a:pt x="1393" y="584"/>
                  <a:pt x="1349" y="560"/>
                </a:cubicBezTo>
                <a:cubicBezTo>
                  <a:pt x="1335" y="553"/>
                  <a:pt x="1318" y="554"/>
                  <a:pt x="1305" y="562"/>
                </a:cubicBezTo>
                <a:cubicBezTo>
                  <a:pt x="1291" y="570"/>
                  <a:pt x="1283" y="584"/>
                  <a:pt x="1283" y="600"/>
                </a:cubicBezTo>
                <a:cubicBezTo>
                  <a:pt x="1283" y="734"/>
                  <a:pt x="1283" y="734"/>
                  <a:pt x="1283" y="734"/>
                </a:cubicBezTo>
                <a:cubicBezTo>
                  <a:pt x="1154" y="734"/>
                  <a:pt x="1154" y="734"/>
                  <a:pt x="1154" y="734"/>
                </a:cubicBezTo>
                <a:cubicBezTo>
                  <a:pt x="1139" y="734"/>
                  <a:pt x="1124" y="742"/>
                  <a:pt x="1116" y="756"/>
                </a:cubicBezTo>
                <a:cubicBezTo>
                  <a:pt x="1108" y="769"/>
                  <a:pt x="1107" y="786"/>
                  <a:pt x="1114" y="800"/>
                </a:cubicBezTo>
                <a:cubicBezTo>
                  <a:pt x="1138" y="844"/>
                  <a:pt x="1104" y="901"/>
                  <a:pt x="1054" y="900"/>
                </a:cubicBezTo>
                <a:cubicBezTo>
                  <a:pt x="1004" y="901"/>
                  <a:pt x="971" y="844"/>
                  <a:pt x="994" y="800"/>
                </a:cubicBezTo>
                <a:cubicBezTo>
                  <a:pt x="1001" y="786"/>
                  <a:pt x="1001" y="769"/>
                  <a:pt x="992" y="756"/>
                </a:cubicBezTo>
                <a:cubicBezTo>
                  <a:pt x="984" y="742"/>
                  <a:pt x="970" y="734"/>
                  <a:pt x="954" y="734"/>
                </a:cubicBezTo>
                <a:cubicBezTo>
                  <a:pt x="813" y="734"/>
                  <a:pt x="813" y="734"/>
                  <a:pt x="813" y="734"/>
                </a:cubicBezTo>
                <a:cubicBezTo>
                  <a:pt x="813" y="654"/>
                  <a:pt x="813" y="654"/>
                  <a:pt x="813" y="654"/>
                </a:cubicBezTo>
                <a:cubicBezTo>
                  <a:pt x="909" y="674"/>
                  <a:pt x="1001" y="597"/>
                  <a:pt x="1000" y="499"/>
                </a:cubicBezTo>
                <a:cubicBezTo>
                  <a:pt x="1001" y="400"/>
                  <a:pt x="909" y="323"/>
                  <a:pt x="813" y="343"/>
                </a:cubicBezTo>
                <a:lnTo>
                  <a:pt x="813" y="263"/>
                </a:lnTo>
                <a:close/>
                <a:moveTo>
                  <a:pt x="254" y="734"/>
                </a:moveTo>
                <a:cubicBezTo>
                  <a:pt x="254" y="600"/>
                  <a:pt x="254" y="600"/>
                  <a:pt x="254" y="600"/>
                </a:cubicBezTo>
                <a:cubicBezTo>
                  <a:pt x="254" y="584"/>
                  <a:pt x="246" y="569"/>
                  <a:pt x="232" y="561"/>
                </a:cubicBezTo>
                <a:cubicBezTo>
                  <a:pt x="219" y="553"/>
                  <a:pt x="202" y="553"/>
                  <a:pt x="188" y="560"/>
                </a:cubicBezTo>
                <a:cubicBezTo>
                  <a:pt x="144" y="583"/>
                  <a:pt x="90" y="549"/>
                  <a:pt x="91" y="499"/>
                </a:cubicBezTo>
                <a:cubicBezTo>
                  <a:pt x="90" y="449"/>
                  <a:pt x="144" y="414"/>
                  <a:pt x="188" y="437"/>
                </a:cubicBezTo>
                <a:cubicBezTo>
                  <a:pt x="202" y="445"/>
                  <a:pt x="219" y="444"/>
                  <a:pt x="232" y="436"/>
                </a:cubicBezTo>
                <a:cubicBezTo>
                  <a:pt x="246" y="428"/>
                  <a:pt x="254" y="413"/>
                  <a:pt x="254" y="397"/>
                </a:cubicBezTo>
                <a:cubicBezTo>
                  <a:pt x="254" y="263"/>
                  <a:pt x="254" y="263"/>
                  <a:pt x="254" y="263"/>
                </a:cubicBezTo>
                <a:cubicBezTo>
                  <a:pt x="385" y="263"/>
                  <a:pt x="385" y="263"/>
                  <a:pt x="385" y="263"/>
                </a:cubicBezTo>
                <a:cubicBezTo>
                  <a:pt x="401" y="263"/>
                  <a:pt x="416" y="254"/>
                  <a:pt x="424" y="240"/>
                </a:cubicBezTo>
                <a:cubicBezTo>
                  <a:pt x="432" y="226"/>
                  <a:pt x="432" y="209"/>
                  <a:pt x="423" y="195"/>
                </a:cubicBezTo>
                <a:cubicBezTo>
                  <a:pt x="396" y="151"/>
                  <a:pt x="429" y="90"/>
                  <a:pt x="481" y="91"/>
                </a:cubicBezTo>
                <a:cubicBezTo>
                  <a:pt x="533" y="90"/>
                  <a:pt x="565" y="151"/>
                  <a:pt x="538" y="195"/>
                </a:cubicBezTo>
                <a:cubicBezTo>
                  <a:pt x="530" y="209"/>
                  <a:pt x="530" y="226"/>
                  <a:pt x="538" y="240"/>
                </a:cubicBezTo>
                <a:cubicBezTo>
                  <a:pt x="546" y="254"/>
                  <a:pt x="561" y="263"/>
                  <a:pt x="577" y="263"/>
                </a:cubicBezTo>
                <a:cubicBezTo>
                  <a:pt x="723" y="263"/>
                  <a:pt x="723" y="263"/>
                  <a:pt x="723" y="263"/>
                </a:cubicBezTo>
                <a:cubicBezTo>
                  <a:pt x="723" y="414"/>
                  <a:pt x="723" y="414"/>
                  <a:pt x="723" y="414"/>
                </a:cubicBezTo>
                <a:cubicBezTo>
                  <a:pt x="723" y="432"/>
                  <a:pt x="734" y="448"/>
                  <a:pt x="750" y="455"/>
                </a:cubicBezTo>
                <a:cubicBezTo>
                  <a:pt x="767" y="462"/>
                  <a:pt x="786" y="459"/>
                  <a:pt x="799" y="447"/>
                </a:cubicBezTo>
                <a:cubicBezTo>
                  <a:pt x="842" y="408"/>
                  <a:pt x="911" y="440"/>
                  <a:pt x="910" y="499"/>
                </a:cubicBezTo>
                <a:cubicBezTo>
                  <a:pt x="911" y="557"/>
                  <a:pt x="842" y="589"/>
                  <a:pt x="799" y="550"/>
                </a:cubicBezTo>
                <a:cubicBezTo>
                  <a:pt x="786" y="538"/>
                  <a:pt x="767" y="535"/>
                  <a:pt x="750" y="542"/>
                </a:cubicBezTo>
                <a:cubicBezTo>
                  <a:pt x="734" y="549"/>
                  <a:pt x="723" y="565"/>
                  <a:pt x="723" y="583"/>
                </a:cubicBezTo>
                <a:cubicBezTo>
                  <a:pt x="723" y="734"/>
                  <a:pt x="723" y="734"/>
                  <a:pt x="723" y="734"/>
                </a:cubicBezTo>
                <a:cubicBezTo>
                  <a:pt x="574" y="734"/>
                  <a:pt x="574" y="734"/>
                  <a:pt x="574" y="734"/>
                </a:cubicBezTo>
                <a:cubicBezTo>
                  <a:pt x="558" y="734"/>
                  <a:pt x="543" y="743"/>
                  <a:pt x="535" y="758"/>
                </a:cubicBezTo>
                <a:cubicBezTo>
                  <a:pt x="527" y="772"/>
                  <a:pt x="528" y="790"/>
                  <a:pt x="537" y="804"/>
                </a:cubicBezTo>
                <a:cubicBezTo>
                  <a:pt x="566" y="848"/>
                  <a:pt x="534" y="911"/>
                  <a:pt x="481" y="911"/>
                </a:cubicBezTo>
                <a:cubicBezTo>
                  <a:pt x="428" y="911"/>
                  <a:pt x="395" y="848"/>
                  <a:pt x="425" y="804"/>
                </a:cubicBezTo>
                <a:cubicBezTo>
                  <a:pt x="434" y="790"/>
                  <a:pt x="435" y="772"/>
                  <a:pt x="427" y="758"/>
                </a:cubicBezTo>
                <a:cubicBezTo>
                  <a:pt x="419" y="743"/>
                  <a:pt x="404" y="734"/>
                  <a:pt x="387" y="734"/>
                </a:cubicBezTo>
                <a:lnTo>
                  <a:pt x="254" y="7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6331192" y="6425452"/>
            <a:ext cx="771676" cy="771676"/>
          </a:xfrm>
          <a:custGeom>
            <a:avLst/>
            <a:gdLst>
              <a:gd name="T0" fmla="*/ 777 w 1553"/>
              <a:gd name="T1" fmla="*/ 1544 h 1553"/>
              <a:gd name="T2" fmla="*/ 1545 w 1553"/>
              <a:gd name="T3" fmla="*/ 776 h 1553"/>
              <a:gd name="T4" fmla="*/ 1500 w 1553"/>
              <a:gd name="T5" fmla="*/ 731 h 1553"/>
              <a:gd name="T6" fmla="*/ 822 w 1553"/>
              <a:gd name="T7" fmla="*/ 731 h 1553"/>
              <a:gd name="T8" fmla="*/ 822 w 1553"/>
              <a:gd name="T9" fmla="*/ 53 h 1553"/>
              <a:gd name="T10" fmla="*/ 777 w 1553"/>
              <a:gd name="T11" fmla="*/ 8 h 1553"/>
              <a:gd name="T12" fmla="*/ 9 w 1553"/>
              <a:gd name="T13" fmla="*/ 776 h 1553"/>
              <a:gd name="T14" fmla="*/ 777 w 1553"/>
              <a:gd name="T15" fmla="*/ 1544 h 1553"/>
              <a:gd name="T16" fmla="*/ 585 w 1553"/>
              <a:gd name="T17" fmla="*/ 1427 h 1553"/>
              <a:gd name="T18" fmla="*/ 603 w 1553"/>
              <a:gd name="T19" fmla="*/ 1378 h 1553"/>
              <a:gd name="T20" fmla="*/ 1090 w 1553"/>
              <a:gd name="T21" fmla="*/ 1378 h 1553"/>
              <a:gd name="T22" fmla="*/ 585 w 1553"/>
              <a:gd name="T23" fmla="*/ 1427 h 1553"/>
              <a:gd name="T24" fmla="*/ 1256 w 1553"/>
              <a:gd name="T25" fmla="*/ 1256 h 1553"/>
              <a:gd name="T26" fmla="*/ 1222 w 1553"/>
              <a:gd name="T27" fmla="*/ 1288 h 1553"/>
              <a:gd name="T28" fmla="*/ 636 w 1553"/>
              <a:gd name="T29" fmla="*/ 1288 h 1553"/>
              <a:gd name="T30" fmla="*/ 673 w 1553"/>
              <a:gd name="T31" fmla="*/ 1188 h 1553"/>
              <a:gd name="T32" fmla="*/ 1316 w 1553"/>
              <a:gd name="T33" fmla="*/ 1188 h 1553"/>
              <a:gd name="T34" fmla="*/ 1256 w 1553"/>
              <a:gd name="T35" fmla="*/ 1256 h 1553"/>
              <a:gd name="T36" fmla="*/ 808 w 1553"/>
              <a:gd name="T37" fmla="*/ 821 h 1553"/>
              <a:gd name="T38" fmla="*/ 1453 w 1553"/>
              <a:gd name="T39" fmla="*/ 821 h 1553"/>
              <a:gd name="T40" fmla="*/ 1440 w 1553"/>
              <a:gd name="T41" fmla="*/ 917 h 1553"/>
              <a:gd name="T42" fmla="*/ 773 w 1553"/>
              <a:gd name="T43" fmla="*/ 917 h 1553"/>
              <a:gd name="T44" fmla="*/ 808 w 1553"/>
              <a:gd name="T45" fmla="*/ 821 h 1553"/>
              <a:gd name="T46" fmla="*/ 1415 w 1553"/>
              <a:gd name="T47" fmla="*/ 1007 h 1553"/>
              <a:gd name="T48" fmla="*/ 1374 w 1553"/>
              <a:gd name="T49" fmla="*/ 1098 h 1553"/>
              <a:gd name="T50" fmla="*/ 706 w 1553"/>
              <a:gd name="T51" fmla="*/ 1098 h 1553"/>
              <a:gd name="T52" fmla="*/ 740 w 1553"/>
              <a:gd name="T53" fmla="*/ 1007 h 1553"/>
              <a:gd name="T54" fmla="*/ 1415 w 1553"/>
              <a:gd name="T55" fmla="*/ 1007 h 1553"/>
              <a:gd name="T56" fmla="*/ 297 w 1553"/>
              <a:gd name="T57" fmla="*/ 297 h 1553"/>
              <a:gd name="T58" fmla="*/ 732 w 1553"/>
              <a:gd name="T59" fmla="*/ 100 h 1553"/>
              <a:gd name="T60" fmla="*/ 732 w 1553"/>
              <a:gd name="T61" fmla="*/ 714 h 1553"/>
              <a:gd name="T62" fmla="*/ 148 w 1553"/>
              <a:gd name="T63" fmla="*/ 523 h 1553"/>
              <a:gd name="T64" fmla="*/ 297 w 1553"/>
              <a:gd name="T65" fmla="*/ 297 h 1553"/>
              <a:gd name="T66" fmla="*/ 99 w 1553"/>
              <a:gd name="T67" fmla="*/ 776 h 1553"/>
              <a:gd name="T68" fmla="*/ 120 w 1553"/>
              <a:gd name="T69" fmla="*/ 608 h 1553"/>
              <a:gd name="T70" fmla="*/ 718 w 1553"/>
              <a:gd name="T71" fmla="*/ 805 h 1553"/>
              <a:gd name="T72" fmla="*/ 501 w 1553"/>
              <a:gd name="T73" fmla="*/ 1396 h 1553"/>
              <a:gd name="T74" fmla="*/ 99 w 1553"/>
              <a:gd name="T75" fmla="*/ 776 h 1553"/>
              <a:gd name="T76" fmla="*/ 1044 w 1553"/>
              <a:gd name="T77" fmla="*/ 438 h 1553"/>
              <a:gd name="T78" fmla="*/ 1044 w 1553"/>
              <a:gd name="T79" fmla="*/ 604 h 1553"/>
              <a:gd name="T80" fmla="*/ 999 w 1553"/>
              <a:gd name="T81" fmla="*/ 649 h 1553"/>
              <a:gd name="T82" fmla="*/ 954 w 1553"/>
              <a:gd name="T83" fmla="*/ 604 h 1553"/>
              <a:gd name="T84" fmla="*/ 954 w 1553"/>
              <a:gd name="T85" fmla="*/ 438 h 1553"/>
              <a:gd name="T86" fmla="*/ 1044 w 1553"/>
              <a:gd name="T87" fmla="*/ 438 h 1553"/>
              <a:gd name="T88" fmla="*/ 1226 w 1553"/>
              <a:gd name="T89" fmla="*/ 336 h 1553"/>
              <a:gd name="T90" fmla="*/ 1226 w 1553"/>
              <a:gd name="T91" fmla="*/ 604 h 1553"/>
              <a:gd name="T92" fmla="*/ 1181 w 1553"/>
              <a:gd name="T93" fmla="*/ 649 h 1553"/>
              <a:gd name="T94" fmla="*/ 1136 w 1553"/>
              <a:gd name="T95" fmla="*/ 604 h 1553"/>
              <a:gd name="T96" fmla="*/ 1136 w 1553"/>
              <a:gd name="T97" fmla="*/ 336 h 1553"/>
              <a:gd name="T98" fmla="*/ 1226 w 1553"/>
              <a:gd name="T99" fmla="*/ 336 h 1553"/>
              <a:gd name="T100" fmla="*/ 1407 w 1553"/>
              <a:gd name="T101" fmla="*/ 197 h 1553"/>
              <a:gd name="T102" fmla="*/ 1407 w 1553"/>
              <a:gd name="T103" fmla="*/ 604 h 1553"/>
              <a:gd name="T104" fmla="*/ 1362 w 1553"/>
              <a:gd name="T105" fmla="*/ 649 h 1553"/>
              <a:gd name="T106" fmla="*/ 1317 w 1553"/>
              <a:gd name="T107" fmla="*/ 604 h 1553"/>
              <a:gd name="T108" fmla="*/ 1317 w 1553"/>
              <a:gd name="T109" fmla="*/ 197 h 1553"/>
              <a:gd name="T110" fmla="*/ 1407 w 1553"/>
              <a:gd name="T111" fmla="*/ 197 h 1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53" h="1553">
                <a:moveTo>
                  <a:pt x="777" y="1544"/>
                </a:moveTo>
                <a:cubicBezTo>
                  <a:pt x="1189" y="1553"/>
                  <a:pt x="1553" y="1189"/>
                  <a:pt x="1545" y="776"/>
                </a:cubicBezTo>
                <a:cubicBezTo>
                  <a:pt x="1545" y="751"/>
                  <a:pt x="1524" y="731"/>
                  <a:pt x="1500" y="731"/>
                </a:cubicBezTo>
                <a:cubicBezTo>
                  <a:pt x="822" y="731"/>
                  <a:pt x="822" y="731"/>
                  <a:pt x="822" y="731"/>
                </a:cubicBezTo>
                <a:cubicBezTo>
                  <a:pt x="822" y="53"/>
                  <a:pt x="822" y="53"/>
                  <a:pt x="822" y="53"/>
                </a:cubicBezTo>
                <a:cubicBezTo>
                  <a:pt x="822" y="29"/>
                  <a:pt x="802" y="8"/>
                  <a:pt x="777" y="8"/>
                </a:cubicBezTo>
                <a:cubicBezTo>
                  <a:pt x="364" y="0"/>
                  <a:pt x="0" y="364"/>
                  <a:pt x="9" y="776"/>
                </a:cubicBezTo>
                <a:cubicBezTo>
                  <a:pt x="0" y="1189"/>
                  <a:pt x="364" y="1553"/>
                  <a:pt x="777" y="1544"/>
                </a:cubicBezTo>
                <a:close/>
                <a:moveTo>
                  <a:pt x="585" y="1427"/>
                </a:moveTo>
                <a:cubicBezTo>
                  <a:pt x="603" y="1378"/>
                  <a:pt x="603" y="1378"/>
                  <a:pt x="603" y="1378"/>
                </a:cubicBezTo>
                <a:cubicBezTo>
                  <a:pt x="1090" y="1378"/>
                  <a:pt x="1090" y="1378"/>
                  <a:pt x="1090" y="1378"/>
                </a:cubicBezTo>
                <a:cubicBezTo>
                  <a:pt x="939" y="1458"/>
                  <a:pt x="750" y="1476"/>
                  <a:pt x="585" y="1427"/>
                </a:cubicBezTo>
                <a:close/>
                <a:moveTo>
                  <a:pt x="1256" y="1256"/>
                </a:moveTo>
                <a:cubicBezTo>
                  <a:pt x="1245" y="1267"/>
                  <a:pt x="1233" y="1278"/>
                  <a:pt x="1222" y="1288"/>
                </a:cubicBezTo>
                <a:cubicBezTo>
                  <a:pt x="636" y="1288"/>
                  <a:pt x="636" y="1288"/>
                  <a:pt x="636" y="1288"/>
                </a:cubicBezTo>
                <a:cubicBezTo>
                  <a:pt x="673" y="1188"/>
                  <a:pt x="673" y="1188"/>
                  <a:pt x="673" y="1188"/>
                </a:cubicBezTo>
                <a:cubicBezTo>
                  <a:pt x="1316" y="1188"/>
                  <a:pt x="1316" y="1188"/>
                  <a:pt x="1316" y="1188"/>
                </a:cubicBezTo>
                <a:cubicBezTo>
                  <a:pt x="1297" y="1212"/>
                  <a:pt x="1278" y="1234"/>
                  <a:pt x="1256" y="1256"/>
                </a:cubicBezTo>
                <a:close/>
                <a:moveTo>
                  <a:pt x="808" y="821"/>
                </a:moveTo>
                <a:cubicBezTo>
                  <a:pt x="1453" y="821"/>
                  <a:pt x="1453" y="821"/>
                  <a:pt x="1453" y="821"/>
                </a:cubicBezTo>
                <a:cubicBezTo>
                  <a:pt x="1451" y="854"/>
                  <a:pt x="1447" y="886"/>
                  <a:pt x="1440" y="917"/>
                </a:cubicBezTo>
                <a:cubicBezTo>
                  <a:pt x="773" y="917"/>
                  <a:pt x="773" y="917"/>
                  <a:pt x="773" y="917"/>
                </a:cubicBezTo>
                <a:lnTo>
                  <a:pt x="808" y="821"/>
                </a:lnTo>
                <a:close/>
                <a:moveTo>
                  <a:pt x="1415" y="1007"/>
                </a:moveTo>
                <a:cubicBezTo>
                  <a:pt x="1403" y="1038"/>
                  <a:pt x="1390" y="1069"/>
                  <a:pt x="1374" y="1098"/>
                </a:cubicBezTo>
                <a:cubicBezTo>
                  <a:pt x="706" y="1098"/>
                  <a:pt x="706" y="1098"/>
                  <a:pt x="706" y="1098"/>
                </a:cubicBezTo>
                <a:cubicBezTo>
                  <a:pt x="740" y="1007"/>
                  <a:pt x="740" y="1007"/>
                  <a:pt x="740" y="1007"/>
                </a:cubicBezTo>
                <a:lnTo>
                  <a:pt x="1415" y="1007"/>
                </a:lnTo>
                <a:close/>
                <a:moveTo>
                  <a:pt x="297" y="297"/>
                </a:moveTo>
                <a:cubicBezTo>
                  <a:pt x="415" y="180"/>
                  <a:pt x="568" y="111"/>
                  <a:pt x="732" y="100"/>
                </a:cubicBezTo>
                <a:cubicBezTo>
                  <a:pt x="732" y="714"/>
                  <a:pt x="732" y="714"/>
                  <a:pt x="732" y="714"/>
                </a:cubicBezTo>
                <a:cubicBezTo>
                  <a:pt x="148" y="523"/>
                  <a:pt x="148" y="523"/>
                  <a:pt x="148" y="523"/>
                </a:cubicBezTo>
                <a:cubicBezTo>
                  <a:pt x="181" y="439"/>
                  <a:pt x="232" y="363"/>
                  <a:pt x="297" y="297"/>
                </a:cubicBezTo>
                <a:close/>
                <a:moveTo>
                  <a:pt x="99" y="776"/>
                </a:moveTo>
                <a:cubicBezTo>
                  <a:pt x="99" y="719"/>
                  <a:pt x="106" y="663"/>
                  <a:pt x="120" y="608"/>
                </a:cubicBezTo>
                <a:cubicBezTo>
                  <a:pt x="718" y="805"/>
                  <a:pt x="718" y="805"/>
                  <a:pt x="718" y="805"/>
                </a:cubicBezTo>
                <a:cubicBezTo>
                  <a:pt x="501" y="1396"/>
                  <a:pt x="501" y="1396"/>
                  <a:pt x="501" y="1396"/>
                </a:cubicBezTo>
                <a:cubicBezTo>
                  <a:pt x="261" y="1291"/>
                  <a:pt x="96" y="1040"/>
                  <a:pt x="99" y="776"/>
                </a:cubicBezTo>
                <a:close/>
                <a:moveTo>
                  <a:pt x="1044" y="438"/>
                </a:moveTo>
                <a:cubicBezTo>
                  <a:pt x="1044" y="604"/>
                  <a:pt x="1044" y="604"/>
                  <a:pt x="1044" y="604"/>
                </a:cubicBezTo>
                <a:cubicBezTo>
                  <a:pt x="1044" y="629"/>
                  <a:pt x="1024" y="649"/>
                  <a:pt x="999" y="649"/>
                </a:cubicBezTo>
                <a:cubicBezTo>
                  <a:pt x="974" y="649"/>
                  <a:pt x="954" y="629"/>
                  <a:pt x="954" y="604"/>
                </a:cubicBezTo>
                <a:cubicBezTo>
                  <a:pt x="954" y="438"/>
                  <a:pt x="954" y="438"/>
                  <a:pt x="954" y="438"/>
                </a:cubicBezTo>
                <a:cubicBezTo>
                  <a:pt x="957" y="379"/>
                  <a:pt x="1042" y="378"/>
                  <a:pt x="1044" y="438"/>
                </a:cubicBezTo>
                <a:close/>
                <a:moveTo>
                  <a:pt x="1226" y="336"/>
                </a:moveTo>
                <a:cubicBezTo>
                  <a:pt x="1226" y="604"/>
                  <a:pt x="1226" y="604"/>
                  <a:pt x="1226" y="604"/>
                </a:cubicBezTo>
                <a:cubicBezTo>
                  <a:pt x="1226" y="629"/>
                  <a:pt x="1206" y="649"/>
                  <a:pt x="1181" y="649"/>
                </a:cubicBezTo>
                <a:cubicBezTo>
                  <a:pt x="1156" y="649"/>
                  <a:pt x="1136" y="629"/>
                  <a:pt x="1136" y="604"/>
                </a:cubicBezTo>
                <a:cubicBezTo>
                  <a:pt x="1136" y="336"/>
                  <a:pt x="1136" y="336"/>
                  <a:pt x="1136" y="336"/>
                </a:cubicBezTo>
                <a:cubicBezTo>
                  <a:pt x="1138" y="276"/>
                  <a:pt x="1223" y="276"/>
                  <a:pt x="1226" y="336"/>
                </a:cubicBezTo>
                <a:close/>
                <a:moveTo>
                  <a:pt x="1407" y="197"/>
                </a:moveTo>
                <a:cubicBezTo>
                  <a:pt x="1407" y="604"/>
                  <a:pt x="1407" y="604"/>
                  <a:pt x="1407" y="604"/>
                </a:cubicBezTo>
                <a:cubicBezTo>
                  <a:pt x="1407" y="629"/>
                  <a:pt x="1387" y="649"/>
                  <a:pt x="1362" y="649"/>
                </a:cubicBezTo>
                <a:cubicBezTo>
                  <a:pt x="1337" y="649"/>
                  <a:pt x="1317" y="629"/>
                  <a:pt x="1317" y="604"/>
                </a:cubicBezTo>
                <a:cubicBezTo>
                  <a:pt x="1317" y="197"/>
                  <a:pt x="1317" y="197"/>
                  <a:pt x="1317" y="197"/>
                </a:cubicBezTo>
                <a:cubicBezTo>
                  <a:pt x="1320" y="138"/>
                  <a:pt x="1405" y="138"/>
                  <a:pt x="1407" y="1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6421870" y="8254574"/>
            <a:ext cx="590321" cy="881526"/>
          </a:xfrm>
          <a:custGeom>
            <a:avLst/>
            <a:gdLst>
              <a:gd name="T0" fmla="*/ 0 w 1188"/>
              <a:gd name="T1" fmla="*/ 573 h 1774"/>
              <a:gd name="T2" fmla="*/ 0 w 1188"/>
              <a:gd name="T3" fmla="*/ 986 h 1774"/>
              <a:gd name="T4" fmla="*/ 1188 w 1188"/>
              <a:gd name="T5" fmla="*/ 986 h 1774"/>
              <a:gd name="T6" fmla="*/ 1188 w 1188"/>
              <a:gd name="T7" fmla="*/ 573 h 1774"/>
              <a:gd name="T8" fmla="*/ 1143 w 1188"/>
              <a:gd name="T9" fmla="*/ 528 h 1774"/>
              <a:gd name="T10" fmla="*/ 862 w 1188"/>
              <a:gd name="T11" fmla="*/ 528 h 1774"/>
              <a:gd name="T12" fmla="*/ 817 w 1188"/>
              <a:gd name="T13" fmla="*/ 573 h 1774"/>
              <a:gd name="T14" fmla="*/ 817 w 1188"/>
              <a:gd name="T15" fmla="*/ 986 h 1774"/>
              <a:gd name="T16" fmla="*/ 372 w 1188"/>
              <a:gd name="T17" fmla="*/ 986 h 1774"/>
              <a:gd name="T18" fmla="*/ 372 w 1188"/>
              <a:gd name="T19" fmla="*/ 573 h 1774"/>
              <a:gd name="T20" fmla="*/ 327 w 1188"/>
              <a:gd name="T21" fmla="*/ 528 h 1774"/>
              <a:gd name="T22" fmla="*/ 45 w 1188"/>
              <a:gd name="T23" fmla="*/ 528 h 1774"/>
              <a:gd name="T24" fmla="*/ 0 w 1188"/>
              <a:gd name="T25" fmla="*/ 573 h 1774"/>
              <a:gd name="T26" fmla="*/ 907 w 1188"/>
              <a:gd name="T27" fmla="*/ 618 h 1774"/>
              <a:gd name="T28" fmla="*/ 1098 w 1188"/>
              <a:gd name="T29" fmla="*/ 618 h 1774"/>
              <a:gd name="T30" fmla="*/ 1098 w 1188"/>
              <a:gd name="T31" fmla="*/ 742 h 1774"/>
              <a:gd name="T32" fmla="*/ 907 w 1188"/>
              <a:gd name="T33" fmla="*/ 742 h 1774"/>
              <a:gd name="T34" fmla="*/ 907 w 1188"/>
              <a:gd name="T35" fmla="*/ 618 h 1774"/>
              <a:gd name="T36" fmla="*/ 907 w 1188"/>
              <a:gd name="T37" fmla="*/ 986 h 1774"/>
              <a:gd name="T38" fmla="*/ 907 w 1188"/>
              <a:gd name="T39" fmla="*/ 832 h 1774"/>
              <a:gd name="T40" fmla="*/ 1098 w 1188"/>
              <a:gd name="T41" fmla="*/ 832 h 1774"/>
              <a:gd name="T42" fmla="*/ 1098 w 1188"/>
              <a:gd name="T43" fmla="*/ 986 h 1774"/>
              <a:gd name="T44" fmla="*/ 91 w 1188"/>
              <a:gd name="T45" fmla="*/ 986 h 1774"/>
              <a:gd name="T46" fmla="*/ 91 w 1188"/>
              <a:gd name="T47" fmla="*/ 832 h 1774"/>
              <a:gd name="T48" fmla="*/ 281 w 1188"/>
              <a:gd name="T49" fmla="*/ 832 h 1774"/>
              <a:gd name="T50" fmla="*/ 281 w 1188"/>
              <a:gd name="T51" fmla="*/ 986 h 1774"/>
              <a:gd name="T52" fmla="*/ 907 w 1188"/>
              <a:gd name="T53" fmla="*/ 986 h 1774"/>
              <a:gd name="T54" fmla="*/ 90 w 1188"/>
              <a:gd name="T55" fmla="*/ 618 h 1774"/>
              <a:gd name="T56" fmla="*/ 281 w 1188"/>
              <a:gd name="T57" fmla="*/ 618 h 1774"/>
              <a:gd name="T58" fmla="*/ 281 w 1188"/>
              <a:gd name="T59" fmla="*/ 742 h 1774"/>
              <a:gd name="T60" fmla="*/ 90 w 1188"/>
              <a:gd name="T61" fmla="*/ 742 h 1774"/>
              <a:gd name="T62" fmla="*/ 90 w 1188"/>
              <a:gd name="T63" fmla="*/ 618 h 1774"/>
              <a:gd name="T64" fmla="*/ 699 w 1188"/>
              <a:gd name="T65" fmla="*/ 357 h 1774"/>
              <a:gd name="T66" fmla="*/ 490 w 1188"/>
              <a:gd name="T67" fmla="*/ 357 h 1774"/>
              <a:gd name="T68" fmla="*/ 426 w 1188"/>
              <a:gd name="T69" fmla="*/ 357 h 1774"/>
              <a:gd name="T70" fmla="*/ 426 w 1188"/>
              <a:gd name="T71" fmla="*/ 293 h 1774"/>
              <a:gd name="T72" fmla="*/ 762 w 1188"/>
              <a:gd name="T73" fmla="*/ 293 h 1774"/>
              <a:gd name="T74" fmla="*/ 762 w 1188"/>
              <a:gd name="T75" fmla="*/ 357 h 1774"/>
              <a:gd name="T76" fmla="*/ 730 w 1188"/>
              <a:gd name="T77" fmla="*/ 370 h 1774"/>
              <a:gd name="T78" fmla="*/ 699 w 1188"/>
              <a:gd name="T79" fmla="*/ 357 h 1774"/>
              <a:gd name="T80" fmla="*/ 828 w 1188"/>
              <a:gd name="T81" fmla="*/ 227 h 1774"/>
              <a:gd name="T82" fmla="*/ 360 w 1188"/>
              <a:gd name="T83" fmla="*/ 227 h 1774"/>
              <a:gd name="T84" fmla="*/ 329 w 1188"/>
              <a:gd name="T85" fmla="*/ 240 h 1774"/>
              <a:gd name="T86" fmla="*/ 297 w 1188"/>
              <a:gd name="T87" fmla="*/ 227 h 1774"/>
              <a:gd name="T88" fmla="*/ 297 w 1188"/>
              <a:gd name="T89" fmla="*/ 163 h 1774"/>
              <a:gd name="T90" fmla="*/ 892 w 1188"/>
              <a:gd name="T91" fmla="*/ 163 h 1774"/>
              <a:gd name="T92" fmla="*/ 892 w 1188"/>
              <a:gd name="T93" fmla="*/ 227 h 1774"/>
              <a:gd name="T94" fmla="*/ 828 w 1188"/>
              <a:gd name="T95" fmla="*/ 227 h 1774"/>
              <a:gd name="T96" fmla="*/ 626 w 1188"/>
              <a:gd name="T97" fmla="*/ 426 h 1774"/>
              <a:gd name="T98" fmla="*/ 562 w 1188"/>
              <a:gd name="T99" fmla="*/ 490 h 1774"/>
              <a:gd name="T100" fmla="*/ 562 w 1188"/>
              <a:gd name="T101" fmla="*/ 426 h 1774"/>
              <a:gd name="T102" fmla="*/ 626 w 1188"/>
              <a:gd name="T103" fmla="*/ 426 h 1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88" h="1774">
                <a:moveTo>
                  <a:pt x="0" y="573"/>
                </a:moveTo>
                <a:cubicBezTo>
                  <a:pt x="0" y="678"/>
                  <a:pt x="0" y="881"/>
                  <a:pt x="0" y="986"/>
                </a:cubicBezTo>
                <a:cubicBezTo>
                  <a:pt x="33" y="1774"/>
                  <a:pt x="1156" y="1774"/>
                  <a:pt x="1188" y="986"/>
                </a:cubicBezTo>
                <a:cubicBezTo>
                  <a:pt x="1188" y="573"/>
                  <a:pt x="1188" y="573"/>
                  <a:pt x="1188" y="573"/>
                </a:cubicBezTo>
                <a:cubicBezTo>
                  <a:pt x="1188" y="548"/>
                  <a:pt x="1168" y="528"/>
                  <a:pt x="1143" y="528"/>
                </a:cubicBezTo>
                <a:cubicBezTo>
                  <a:pt x="862" y="528"/>
                  <a:pt x="862" y="528"/>
                  <a:pt x="862" y="528"/>
                </a:cubicBezTo>
                <a:cubicBezTo>
                  <a:pt x="837" y="528"/>
                  <a:pt x="817" y="548"/>
                  <a:pt x="817" y="573"/>
                </a:cubicBezTo>
                <a:cubicBezTo>
                  <a:pt x="817" y="986"/>
                  <a:pt x="817" y="986"/>
                  <a:pt x="817" y="986"/>
                </a:cubicBezTo>
                <a:cubicBezTo>
                  <a:pt x="805" y="1281"/>
                  <a:pt x="384" y="1281"/>
                  <a:pt x="372" y="986"/>
                </a:cubicBezTo>
                <a:cubicBezTo>
                  <a:pt x="372" y="573"/>
                  <a:pt x="372" y="573"/>
                  <a:pt x="372" y="573"/>
                </a:cubicBezTo>
                <a:cubicBezTo>
                  <a:pt x="372" y="548"/>
                  <a:pt x="352" y="528"/>
                  <a:pt x="327" y="528"/>
                </a:cubicBezTo>
                <a:cubicBezTo>
                  <a:pt x="45" y="528"/>
                  <a:pt x="45" y="528"/>
                  <a:pt x="45" y="528"/>
                </a:cubicBezTo>
                <a:cubicBezTo>
                  <a:pt x="20" y="528"/>
                  <a:pt x="0" y="548"/>
                  <a:pt x="0" y="573"/>
                </a:cubicBezTo>
                <a:close/>
                <a:moveTo>
                  <a:pt x="907" y="618"/>
                </a:moveTo>
                <a:cubicBezTo>
                  <a:pt x="1098" y="618"/>
                  <a:pt x="1098" y="618"/>
                  <a:pt x="1098" y="618"/>
                </a:cubicBezTo>
                <a:cubicBezTo>
                  <a:pt x="1098" y="742"/>
                  <a:pt x="1098" y="742"/>
                  <a:pt x="1098" y="742"/>
                </a:cubicBezTo>
                <a:cubicBezTo>
                  <a:pt x="907" y="742"/>
                  <a:pt x="907" y="742"/>
                  <a:pt x="907" y="742"/>
                </a:cubicBezTo>
                <a:lnTo>
                  <a:pt x="907" y="618"/>
                </a:lnTo>
                <a:close/>
                <a:moveTo>
                  <a:pt x="907" y="986"/>
                </a:moveTo>
                <a:cubicBezTo>
                  <a:pt x="907" y="832"/>
                  <a:pt x="907" y="832"/>
                  <a:pt x="907" y="832"/>
                </a:cubicBezTo>
                <a:cubicBezTo>
                  <a:pt x="1098" y="832"/>
                  <a:pt x="1098" y="832"/>
                  <a:pt x="1098" y="832"/>
                </a:cubicBezTo>
                <a:cubicBezTo>
                  <a:pt x="1098" y="986"/>
                  <a:pt x="1098" y="986"/>
                  <a:pt x="1098" y="986"/>
                </a:cubicBezTo>
                <a:cubicBezTo>
                  <a:pt x="1070" y="1654"/>
                  <a:pt x="118" y="1654"/>
                  <a:pt x="91" y="986"/>
                </a:cubicBezTo>
                <a:cubicBezTo>
                  <a:pt x="91" y="832"/>
                  <a:pt x="91" y="832"/>
                  <a:pt x="91" y="832"/>
                </a:cubicBezTo>
                <a:cubicBezTo>
                  <a:pt x="281" y="832"/>
                  <a:pt x="281" y="832"/>
                  <a:pt x="281" y="832"/>
                </a:cubicBezTo>
                <a:cubicBezTo>
                  <a:pt x="281" y="986"/>
                  <a:pt x="281" y="986"/>
                  <a:pt x="281" y="986"/>
                </a:cubicBezTo>
                <a:cubicBezTo>
                  <a:pt x="299" y="1401"/>
                  <a:pt x="890" y="1401"/>
                  <a:pt x="907" y="986"/>
                </a:cubicBezTo>
                <a:close/>
                <a:moveTo>
                  <a:pt x="90" y="618"/>
                </a:moveTo>
                <a:cubicBezTo>
                  <a:pt x="281" y="618"/>
                  <a:pt x="281" y="618"/>
                  <a:pt x="281" y="618"/>
                </a:cubicBezTo>
                <a:cubicBezTo>
                  <a:pt x="281" y="742"/>
                  <a:pt x="281" y="742"/>
                  <a:pt x="281" y="742"/>
                </a:cubicBezTo>
                <a:cubicBezTo>
                  <a:pt x="90" y="742"/>
                  <a:pt x="90" y="742"/>
                  <a:pt x="90" y="742"/>
                </a:cubicBezTo>
                <a:lnTo>
                  <a:pt x="90" y="618"/>
                </a:lnTo>
                <a:close/>
                <a:moveTo>
                  <a:pt x="699" y="357"/>
                </a:moveTo>
                <a:cubicBezTo>
                  <a:pt x="641" y="299"/>
                  <a:pt x="547" y="299"/>
                  <a:pt x="490" y="357"/>
                </a:cubicBezTo>
                <a:cubicBezTo>
                  <a:pt x="472" y="374"/>
                  <a:pt x="444" y="374"/>
                  <a:pt x="426" y="357"/>
                </a:cubicBezTo>
                <a:cubicBezTo>
                  <a:pt x="408" y="339"/>
                  <a:pt x="408" y="310"/>
                  <a:pt x="426" y="293"/>
                </a:cubicBezTo>
                <a:cubicBezTo>
                  <a:pt x="519" y="200"/>
                  <a:pt x="670" y="200"/>
                  <a:pt x="762" y="293"/>
                </a:cubicBezTo>
                <a:cubicBezTo>
                  <a:pt x="780" y="310"/>
                  <a:pt x="780" y="339"/>
                  <a:pt x="762" y="357"/>
                </a:cubicBezTo>
                <a:cubicBezTo>
                  <a:pt x="754" y="365"/>
                  <a:pt x="742" y="370"/>
                  <a:pt x="730" y="370"/>
                </a:cubicBezTo>
                <a:cubicBezTo>
                  <a:pt x="719" y="370"/>
                  <a:pt x="707" y="365"/>
                  <a:pt x="699" y="357"/>
                </a:cubicBezTo>
                <a:close/>
                <a:moveTo>
                  <a:pt x="828" y="227"/>
                </a:moveTo>
                <a:cubicBezTo>
                  <a:pt x="705" y="99"/>
                  <a:pt x="483" y="99"/>
                  <a:pt x="360" y="227"/>
                </a:cubicBezTo>
                <a:cubicBezTo>
                  <a:pt x="352" y="236"/>
                  <a:pt x="340" y="240"/>
                  <a:pt x="329" y="240"/>
                </a:cubicBezTo>
                <a:cubicBezTo>
                  <a:pt x="317" y="240"/>
                  <a:pt x="305" y="236"/>
                  <a:pt x="297" y="227"/>
                </a:cubicBezTo>
                <a:cubicBezTo>
                  <a:pt x="279" y="210"/>
                  <a:pt x="279" y="181"/>
                  <a:pt x="297" y="163"/>
                </a:cubicBezTo>
                <a:cubicBezTo>
                  <a:pt x="453" y="0"/>
                  <a:pt x="735" y="0"/>
                  <a:pt x="892" y="163"/>
                </a:cubicBezTo>
                <a:cubicBezTo>
                  <a:pt x="909" y="181"/>
                  <a:pt x="909" y="210"/>
                  <a:pt x="892" y="227"/>
                </a:cubicBezTo>
                <a:cubicBezTo>
                  <a:pt x="874" y="245"/>
                  <a:pt x="846" y="245"/>
                  <a:pt x="828" y="227"/>
                </a:cubicBezTo>
                <a:close/>
                <a:moveTo>
                  <a:pt x="626" y="426"/>
                </a:moveTo>
                <a:cubicBezTo>
                  <a:pt x="667" y="470"/>
                  <a:pt x="606" y="530"/>
                  <a:pt x="562" y="490"/>
                </a:cubicBezTo>
                <a:cubicBezTo>
                  <a:pt x="545" y="472"/>
                  <a:pt x="545" y="443"/>
                  <a:pt x="562" y="426"/>
                </a:cubicBezTo>
                <a:cubicBezTo>
                  <a:pt x="580" y="408"/>
                  <a:pt x="608" y="408"/>
                  <a:pt x="626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6333931" y="10201915"/>
            <a:ext cx="766199" cy="765286"/>
          </a:xfrm>
          <a:custGeom>
            <a:avLst/>
            <a:gdLst>
              <a:gd name="T0" fmla="*/ 899 w 1542"/>
              <a:gd name="T1" fmla="*/ 408 h 1540"/>
              <a:gd name="T2" fmla="*/ 771 w 1542"/>
              <a:gd name="T3" fmla="*/ 370 h 1540"/>
              <a:gd name="T4" fmla="*/ 1384 w 1542"/>
              <a:gd name="T5" fmla="*/ 753 h 1540"/>
              <a:gd name="T6" fmla="*/ 1203 w 1542"/>
              <a:gd name="T7" fmla="*/ 783 h 1540"/>
              <a:gd name="T8" fmla="*/ 1061 w 1542"/>
              <a:gd name="T9" fmla="*/ 760 h 1540"/>
              <a:gd name="T10" fmla="*/ 1102 w 1542"/>
              <a:gd name="T11" fmla="*/ 665 h 1540"/>
              <a:gd name="T12" fmla="*/ 1155 w 1542"/>
              <a:gd name="T13" fmla="*/ 460 h 1540"/>
              <a:gd name="T14" fmla="*/ 1150 w 1542"/>
              <a:gd name="T15" fmla="*/ 332 h 1540"/>
              <a:gd name="T16" fmla="*/ 1085 w 1542"/>
              <a:gd name="T17" fmla="*/ 130 h 1540"/>
              <a:gd name="T18" fmla="*/ 897 w 1542"/>
              <a:gd name="T19" fmla="*/ 107 h 1540"/>
              <a:gd name="T20" fmla="*/ 690 w 1542"/>
              <a:gd name="T21" fmla="*/ 0 h 1540"/>
              <a:gd name="T22" fmla="*/ 560 w 1542"/>
              <a:gd name="T23" fmla="*/ 160 h 1540"/>
              <a:gd name="T24" fmla="*/ 441 w 1542"/>
              <a:gd name="T25" fmla="*/ 150 h 1540"/>
              <a:gd name="T26" fmla="*/ 388 w 1542"/>
              <a:gd name="T27" fmla="*/ 355 h 1540"/>
              <a:gd name="T28" fmla="*/ 391 w 1542"/>
              <a:gd name="T29" fmla="*/ 484 h 1540"/>
              <a:gd name="T30" fmla="*/ 481 w 1542"/>
              <a:gd name="T31" fmla="*/ 705 h 1540"/>
              <a:gd name="T32" fmla="*/ 339 w 1542"/>
              <a:gd name="T33" fmla="*/ 814 h 1540"/>
              <a:gd name="T34" fmla="*/ 192 w 1542"/>
              <a:gd name="T35" fmla="*/ 738 h 1540"/>
              <a:gd name="T36" fmla="*/ 16 w 1542"/>
              <a:gd name="T37" fmla="*/ 971 h 1540"/>
              <a:gd name="T38" fmla="*/ 295 w 1542"/>
              <a:gd name="T39" fmla="*/ 1142 h 1540"/>
              <a:gd name="T40" fmla="*/ 407 w 1542"/>
              <a:gd name="T41" fmla="*/ 1066 h 1540"/>
              <a:gd name="T42" fmla="*/ 613 w 1542"/>
              <a:gd name="T43" fmla="*/ 1201 h 1540"/>
              <a:gd name="T44" fmla="*/ 583 w 1542"/>
              <a:gd name="T45" fmla="*/ 1382 h 1540"/>
              <a:gd name="T46" fmla="*/ 958 w 1542"/>
              <a:gd name="T47" fmla="*/ 1382 h 1540"/>
              <a:gd name="T48" fmla="*/ 927 w 1542"/>
              <a:gd name="T49" fmla="*/ 1201 h 1540"/>
              <a:gd name="T50" fmla="*/ 1136 w 1542"/>
              <a:gd name="T51" fmla="*/ 1066 h 1540"/>
              <a:gd name="T52" fmla="*/ 1248 w 1542"/>
              <a:gd name="T53" fmla="*/ 1142 h 1540"/>
              <a:gd name="T54" fmla="*/ 1527 w 1542"/>
              <a:gd name="T55" fmla="*/ 971 h 1540"/>
              <a:gd name="T56" fmla="*/ 645 w 1542"/>
              <a:gd name="T57" fmla="*/ 740 h 1540"/>
              <a:gd name="T58" fmla="*/ 250 w 1542"/>
              <a:gd name="T59" fmla="*/ 1022 h 1540"/>
              <a:gd name="T60" fmla="*/ 110 w 1542"/>
              <a:gd name="T61" fmla="*/ 940 h 1540"/>
              <a:gd name="T62" fmla="*/ 250 w 1542"/>
              <a:gd name="T63" fmla="*/ 859 h 1540"/>
              <a:gd name="T64" fmla="*/ 571 w 1542"/>
              <a:gd name="T65" fmla="*/ 760 h 1540"/>
              <a:gd name="T66" fmla="*/ 645 w 1542"/>
              <a:gd name="T67" fmla="*/ 709 h 1540"/>
              <a:gd name="T68" fmla="*/ 658 w 1542"/>
              <a:gd name="T69" fmla="*/ 1329 h 1540"/>
              <a:gd name="T70" fmla="*/ 735 w 1542"/>
              <a:gd name="T71" fmla="*/ 1246 h 1540"/>
              <a:gd name="T72" fmla="*/ 807 w 1542"/>
              <a:gd name="T73" fmla="*/ 1246 h 1540"/>
              <a:gd name="T74" fmla="*/ 882 w 1542"/>
              <a:gd name="T75" fmla="*/ 1291 h 1540"/>
              <a:gd name="T76" fmla="*/ 771 w 1542"/>
              <a:gd name="T77" fmla="*/ 1430 h 1540"/>
              <a:gd name="T78" fmla="*/ 807 w 1542"/>
              <a:gd name="T79" fmla="*/ 732 h 1540"/>
              <a:gd name="T80" fmla="*/ 703 w 1542"/>
              <a:gd name="T81" fmla="*/ 634 h 1540"/>
              <a:gd name="T82" fmla="*/ 512 w 1542"/>
              <a:gd name="T83" fmla="*/ 601 h 1540"/>
              <a:gd name="T84" fmla="*/ 542 w 1542"/>
              <a:gd name="T85" fmla="*/ 463 h 1540"/>
              <a:gd name="T86" fmla="*/ 468 w 1542"/>
              <a:gd name="T87" fmla="*/ 295 h 1540"/>
              <a:gd name="T88" fmla="*/ 600 w 1542"/>
              <a:gd name="T89" fmla="*/ 245 h 1540"/>
              <a:gd name="T90" fmla="*/ 735 w 1542"/>
              <a:gd name="T91" fmla="*/ 90 h 1540"/>
              <a:gd name="T92" fmla="*/ 839 w 1542"/>
              <a:gd name="T93" fmla="*/ 182 h 1540"/>
              <a:gd name="T94" fmla="*/ 1030 w 1542"/>
              <a:gd name="T95" fmla="*/ 215 h 1540"/>
              <a:gd name="T96" fmla="*/ 1001 w 1542"/>
              <a:gd name="T97" fmla="*/ 352 h 1540"/>
              <a:gd name="T98" fmla="*/ 1074 w 1542"/>
              <a:gd name="T99" fmla="*/ 520 h 1540"/>
              <a:gd name="T100" fmla="*/ 943 w 1542"/>
              <a:gd name="T101" fmla="*/ 570 h 1540"/>
              <a:gd name="T102" fmla="*/ 1293 w 1542"/>
              <a:gd name="T103" fmla="*/ 1052 h 1540"/>
              <a:gd name="T104" fmla="*/ 1136 w 1542"/>
              <a:gd name="T105" fmla="*/ 977 h 1540"/>
              <a:gd name="T106" fmla="*/ 972 w 1542"/>
              <a:gd name="T107" fmla="*/ 665 h 1540"/>
              <a:gd name="T108" fmla="*/ 1248 w 1542"/>
              <a:gd name="T109" fmla="*/ 904 h 1540"/>
              <a:gd name="T110" fmla="*/ 1331 w 1542"/>
              <a:gd name="T111" fmla="*/ 828 h 1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42" h="1540">
                <a:moveTo>
                  <a:pt x="643" y="408"/>
                </a:moveTo>
                <a:cubicBezTo>
                  <a:pt x="643" y="478"/>
                  <a:pt x="701" y="536"/>
                  <a:pt x="771" y="536"/>
                </a:cubicBezTo>
                <a:cubicBezTo>
                  <a:pt x="842" y="536"/>
                  <a:pt x="899" y="478"/>
                  <a:pt x="899" y="408"/>
                </a:cubicBezTo>
                <a:cubicBezTo>
                  <a:pt x="892" y="238"/>
                  <a:pt x="650" y="238"/>
                  <a:pt x="643" y="408"/>
                </a:cubicBezTo>
                <a:close/>
                <a:moveTo>
                  <a:pt x="733" y="408"/>
                </a:moveTo>
                <a:cubicBezTo>
                  <a:pt x="733" y="387"/>
                  <a:pt x="750" y="370"/>
                  <a:pt x="771" y="370"/>
                </a:cubicBezTo>
                <a:cubicBezTo>
                  <a:pt x="792" y="370"/>
                  <a:pt x="809" y="387"/>
                  <a:pt x="809" y="408"/>
                </a:cubicBezTo>
                <a:cubicBezTo>
                  <a:pt x="807" y="458"/>
                  <a:pt x="735" y="458"/>
                  <a:pt x="733" y="408"/>
                </a:cubicBezTo>
                <a:close/>
                <a:moveTo>
                  <a:pt x="1384" y="753"/>
                </a:moveTo>
                <a:cubicBezTo>
                  <a:pt x="1375" y="743"/>
                  <a:pt x="1363" y="738"/>
                  <a:pt x="1351" y="738"/>
                </a:cubicBezTo>
                <a:cubicBezTo>
                  <a:pt x="1248" y="738"/>
                  <a:pt x="1248" y="738"/>
                  <a:pt x="1248" y="738"/>
                </a:cubicBezTo>
                <a:cubicBezTo>
                  <a:pt x="1223" y="738"/>
                  <a:pt x="1203" y="758"/>
                  <a:pt x="1203" y="783"/>
                </a:cubicBezTo>
                <a:cubicBezTo>
                  <a:pt x="1203" y="814"/>
                  <a:pt x="1203" y="814"/>
                  <a:pt x="1203" y="814"/>
                </a:cubicBezTo>
                <a:cubicBezTo>
                  <a:pt x="1116" y="814"/>
                  <a:pt x="1116" y="814"/>
                  <a:pt x="1116" y="814"/>
                </a:cubicBezTo>
                <a:cubicBezTo>
                  <a:pt x="1086" y="814"/>
                  <a:pt x="1061" y="790"/>
                  <a:pt x="1061" y="760"/>
                </a:cubicBezTo>
                <a:cubicBezTo>
                  <a:pt x="1061" y="689"/>
                  <a:pt x="1061" y="689"/>
                  <a:pt x="1061" y="689"/>
                </a:cubicBezTo>
                <a:cubicBezTo>
                  <a:pt x="1066" y="689"/>
                  <a:pt x="1071" y="689"/>
                  <a:pt x="1076" y="687"/>
                </a:cubicBezTo>
                <a:cubicBezTo>
                  <a:pt x="1087" y="683"/>
                  <a:pt x="1097" y="675"/>
                  <a:pt x="1102" y="665"/>
                </a:cubicBezTo>
                <a:cubicBezTo>
                  <a:pt x="1175" y="520"/>
                  <a:pt x="1175" y="520"/>
                  <a:pt x="1175" y="520"/>
                </a:cubicBezTo>
                <a:cubicBezTo>
                  <a:pt x="1180" y="510"/>
                  <a:pt x="1181" y="497"/>
                  <a:pt x="1177" y="486"/>
                </a:cubicBezTo>
                <a:cubicBezTo>
                  <a:pt x="1174" y="475"/>
                  <a:pt x="1166" y="465"/>
                  <a:pt x="1155" y="460"/>
                </a:cubicBezTo>
                <a:cubicBezTo>
                  <a:pt x="1096" y="431"/>
                  <a:pt x="1096" y="431"/>
                  <a:pt x="1096" y="431"/>
                </a:cubicBezTo>
                <a:cubicBezTo>
                  <a:pt x="1098" y="408"/>
                  <a:pt x="1097" y="386"/>
                  <a:pt x="1094" y="364"/>
                </a:cubicBezTo>
                <a:cubicBezTo>
                  <a:pt x="1150" y="332"/>
                  <a:pt x="1150" y="332"/>
                  <a:pt x="1150" y="332"/>
                </a:cubicBezTo>
                <a:cubicBezTo>
                  <a:pt x="1161" y="326"/>
                  <a:pt x="1168" y="316"/>
                  <a:pt x="1171" y="304"/>
                </a:cubicBezTo>
                <a:cubicBezTo>
                  <a:pt x="1174" y="293"/>
                  <a:pt x="1172" y="280"/>
                  <a:pt x="1166" y="270"/>
                </a:cubicBezTo>
                <a:cubicBezTo>
                  <a:pt x="1085" y="130"/>
                  <a:pt x="1085" y="130"/>
                  <a:pt x="1085" y="130"/>
                </a:cubicBezTo>
                <a:cubicBezTo>
                  <a:pt x="1072" y="109"/>
                  <a:pt x="1045" y="102"/>
                  <a:pt x="1023" y="114"/>
                </a:cubicBezTo>
                <a:cubicBezTo>
                  <a:pt x="967" y="147"/>
                  <a:pt x="967" y="147"/>
                  <a:pt x="967" y="147"/>
                </a:cubicBezTo>
                <a:cubicBezTo>
                  <a:pt x="945" y="131"/>
                  <a:pt x="922" y="118"/>
                  <a:pt x="897" y="107"/>
                </a:cubicBezTo>
                <a:cubicBezTo>
                  <a:pt x="897" y="45"/>
                  <a:pt x="897" y="45"/>
                  <a:pt x="897" y="45"/>
                </a:cubicBezTo>
                <a:cubicBezTo>
                  <a:pt x="897" y="20"/>
                  <a:pt x="877" y="0"/>
                  <a:pt x="852" y="0"/>
                </a:cubicBezTo>
                <a:cubicBezTo>
                  <a:pt x="690" y="0"/>
                  <a:pt x="690" y="0"/>
                  <a:pt x="690" y="0"/>
                </a:cubicBezTo>
                <a:cubicBezTo>
                  <a:pt x="666" y="0"/>
                  <a:pt x="646" y="20"/>
                  <a:pt x="646" y="45"/>
                </a:cubicBezTo>
                <a:cubicBezTo>
                  <a:pt x="646" y="107"/>
                  <a:pt x="646" y="107"/>
                  <a:pt x="646" y="107"/>
                </a:cubicBezTo>
                <a:cubicBezTo>
                  <a:pt x="614" y="120"/>
                  <a:pt x="585" y="138"/>
                  <a:pt x="560" y="160"/>
                </a:cubicBezTo>
                <a:cubicBezTo>
                  <a:pt x="501" y="130"/>
                  <a:pt x="501" y="130"/>
                  <a:pt x="501" y="130"/>
                </a:cubicBezTo>
                <a:cubicBezTo>
                  <a:pt x="490" y="125"/>
                  <a:pt x="478" y="124"/>
                  <a:pt x="467" y="128"/>
                </a:cubicBezTo>
                <a:cubicBezTo>
                  <a:pt x="455" y="132"/>
                  <a:pt x="446" y="140"/>
                  <a:pt x="441" y="150"/>
                </a:cubicBezTo>
                <a:cubicBezTo>
                  <a:pt x="368" y="295"/>
                  <a:pt x="368" y="295"/>
                  <a:pt x="368" y="295"/>
                </a:cubicBezTo>
                <a:cubicBezTo>
                  <a:pt x="362" y="305"/>
                  <a:pt x="362" y="318"/>
                  <a:pt x="365" y="329"/>
                </a:cubicBezTo>
                <a:cubicBezTo>
                  <a:pt x="369" y="340"/>
                  <a:pt x="377" y="350"/>
                  <a:pt x="388" y="355"/>
                </a:cubicBezTo>
                <a:cubicBezTo>
                  <a:pt x="446" y="385"/>
                  <a:pt x="446" y="385"/>
                  <a:pt x="446" y="385"/>
                </a:cubicBezTo>
                <a:cubicBezTo>
                  <a:pt x="445" y="407"/>
                  <a:pt x="445" y="429"/>
                  <a:pt x="448" y="451"/>
                </a:cubicBezTo>
                <a:cubicBezTo>
                  <a:pt x="391" y="484"/>
                  <a:pt x="391" y="484"/>
                  <a:pt x="391" y="484"/>
                </a:cubicBezTo>
                <a:cubicBezTo>
                  <a:pt x="370" y="497"/>
                  <a:pt x="363" y="524"/>
                  <a:pt x="375" y="546"/>
                </a:cubicBezTo>
                <a:cubicBezTo>
                  <a:pt x="457" y="685"/>
                  <a:pt x="457" y="685"/>
                  <a:pt x="457" y="685"/>
                </a:cubicBezTo>
                <a:cubicBezTo>
                  <a:pt x="463" y="695"/>
                  <a:pt x="471" y="702"/>
                  <a:pt x="481" y="705"/>
                </a:cubicBezTo>
                <a:cubicBezTo>
                  <a:pt x="481" y="760"/>
                  <a:pt x="481" y="760"/>
                  <a:pt x="481" y="760"/>
                </a:cubicBezTo>
                <a:cubicBezTo>
                  <a:pt x="481" y="790"/>
                  <a:pt x="457" y="814"/>
                  <a:pt x="426" y="814"/>
                </a:cubicBezTo>
                <a:cubicBezTo>
                  <a:pt x="339" y="814"/>
                  <a:pt x="339" y="814"/>
                  <a:pt x="339" y="814"/>
                </a:cubicBezTo>
                <a:cubicBezTo>
                  <a:pt x="339" y="783"/>
                  <a:pt x="339" y="783"/>
                  <a:pt x="339" y="783"/>
                </a:cubicBezTo>
                <a:cubicBezTo>
                  <a:pt x="339" y="758"/>
                  <a:pt x="319" y="738"/>
                  <a:pt x="295" y="738"/>
                </a:cubicBezTo>
                <a:cubicBezTo>
                  <a:pt x="192" y="738"/>
                  <a:pt x="192" y="738"/>
                  <a:pt x="192" y="738"/>
                </a:cubicBezTo>
                <a:cubicBezTo>
                  <a:pt x="179" y="738"/>
                  <a:pt x="167" y="743"/>
                  <a:pt x="159" y="753"/>
                </a:cubicBezTo>
                <a:cubicBezTo>
                  <a:pt x="16" y="910"/>
                  <a:pt x="16" y="910"/>
                  <a:pt x="16" y="910"/>
                </a:cubicBezTo>
                <a:cubicBezTo>
                  <a:pt x="0" y="927"/>
                  <a:pt x="0" y="954"/>
                  <a:pt x="16" y="971"/>
                </a:cubicBezTo>
                <a:cubicBezTo>
                  <a:pt x="159" y="1127"/>
                  <a:pt x="159" y="1127"/>
                  <a:pt x="159" y="1127"/>
                </a:cubicBezTo>
                <a:cubicBezTo>
                  <a:pt x="167" y="1136"/>
                  <a:pt x="179" y="1142"/>
                  <a:pt x="192" y="1142"/>
                </a:cubicBezTo>
                <a:cubicBezTo>
                  <a:pt x="295" y="1142"/>
                  <a:pt x="295" y="1142"/>
                  <a:pt x="295" y="1142"/>
                </a:cubicBezTo>
                <a:cubicBezTo>
                  <a:pt x="319" y="1142"/>
                  <a:pt x="339" y="1122"/>
                  <a:pt x="339" y="1097"/>
                </a:cubicBezTo>
                <a:cubicBezTo>
                  <a:pt x="339" y="1066"/>
                  <a:pt x="339" y="1066"/>
                  <a:pt x="339" y="1066"/>
                </a:cubicBezTo>
                <a:cubicBezTo>
                  <a:pt x="407" y="1066"/>
                  <a:pt x="407" y="1066"/>
                  <a:pt x="407" y="1066"/>
                </a:cubicBezTo>
                <a:cubicBezTo>
                  <a:pt x="500" y="1066"/>
                  <a:pt x="585" y="1027"/>
                  <a:pt x="645" y="964"/>
                </a:cubicBezTo>
                <a:cubicBezTo>
                  <a:pt x="645" y="1201"/>
                  <a:pt x="645" y="1201"/>
                  <a:pt x="645" y="1201"/>
                </a:cubicBezTo>
                <a:cubicBezTo>
                  <a:pt x="613" y="1201"/>
                  <a:pt x="613" y="1201"/>
                  <a:pt x="613" y="1201"/>
                </a:cubicBezTo>
                <a:cubicBezTo>
                  <a:pt x="589" y="1201"/>
                  <a:pt x="569" y="1221"/>
                  <a:pt x="569" y="1246"/>
                </a:cubicBezTo>
                <a:cubicBezTo>
                  <a:pt x="569" y="1348"/>
                  <a:pt x="569" y="1348"/>
                  <a:pt x="569" y="1348"/>
                </a:cubicBezTo>
                <a:cubicBezTo>
                  <a:pt x="569" y="1361"/>
                  <a:pt x="574" y="1373"/>
                  <a:pt x="583" y="1382"/>
                </a:cubicBezTo>
                <a:cubicBezTo>
                  <a:pt x="741" y="1525"/>
                  <a:pt x="741" y="1525"/>
                  <a:pt x="741" y="1525"/>
                </a:cubicBezTo>
                <a:cubicBezTo>
                  <a:pt x="758" y="1540"/>
                  <a:pt x="784" y="1540"/>
                  <a:pt x="801" y="1524"/>
                </a:cubicBezTo>
                <a:cubicBezTo>
                  <a:pt x="958" y="1382"/>
                  <a:pt x="958" y="1382"/>
                  <a:pt x="958" y="1382"/>
                </a:cubicBezTo>
                <a:cubicBezTo>
                  <a:pt x="967" y="1373"/>
                  <a:pt x="972" y="1361"/>
                  <a:pt x="972" y="1348"/>
                </a:cubicBezTo>
                <a:cubicBezTo>
                  <a:pt x="972" y="1246"/>
                  <a:pt x="972" y="1246"/>
                  <a:pt x="972" y="1246"/>
                </a:cubicBezTo>
                <a:cubicBezTo>
                  <a:pt x="972" y="1221"/>
                  <a:pt x="952" y="1201"/>
                  <a:pt x="927" y="1201"/>
                </a:cubicBezTo>
                <a:cubicBezTo>
                  <a:pt x="897" y="1201"/>
                  <a:pt x="897" y="1201"/>
                  <a:pt x="897" y="1201"/>
                </a:cubicBezTo>
                <a:cubicBezTo>
                  <a:pt x="897" y="964"/>
                  <a:pt x="897" y="964"/>
                  <a:pt x="897" y="964"/>
                </a:cubicBezTo>
                <a:cubicBezTo>
                  <a:pt x="957" y="1027"/>
                  <a:pt x="1042" y="1066"/>
                  <a:pt x="1136" y="1066"/>
                </a:cubicBezTo>
                <a:cubicBezTo>
                  <a:pt x="1203" y="1066"/>
                  <a:pt x="1203" y="1066"/>
                  <a:pt x="1203" y="1066"/>
                </a:cubicBezTo>
                <a:cubicBezTo>
                  <a:pt x="1203" y="1097"/>
                  <a:pt x="1203" y="1097"/>
                  <a:pt x="1203" y="1097"/>
                </a:cubicBezTo>
                <a:cubicBezTo>
                  <a:pt x="1203" y="1122"/>
                  <a:pt x="1223" y="1142"/>
                  <a:pt x="1248" y="1142"/>
                </a:cubicBezTo>
                <a:cubicBezTo>
                  <a:pt x="1351" y="1142"/>
                  <a:pt x="1351" y="1142"/>
                  <a:pt x="1351" y="1142"/>
                </a:cubicBezTo>
                <a:cubicBezTo>
                  <a:pt x="1363" y="1142"/>
                  <a:pt x="1375" y="1136"/>
                  <a:pt x="1384" y="1127"/>
                </a:cubicBezTo>
                <a:cubicBezTo>
                  <a:pt x="1527" y="971"/>
                  <a:pt x="1527" y="971"/>
                  <a:pt x="1527" y="971"/>
                </a:cubicBezTo>
                <a:cubicBezTo>
                  <a:pt x="1542" y="954"/>
                  <a:pt x="1542" y="927"/>
                  <a:pt x="1527" y="910"/>
                </a:cubicBezTo>
                <a:lnTo>
                  <a:pt x="1384" y="753"/>
                </a:lnTo>
                <a:close/>
                <a:moveTo>
                  <a:pt x="645" y="740"/>
                </a:moveTo>
                <a:cubicBezTo>
                  <a:pt x="645" y="871"/>
                  <a:pt x="538" y="977"/>
                  <a:pt x="407" y="977"/>
                </a:cubicBezTo>
                <a:cubicBezTo>
                  <a:pt x="295" y="977"/>
                  <a:pt x="295" y="977"/>
                  <a:pt x="295" y="977"/>
                </a:cubicBezTo>
                <a:cubicBezTo>
                  <a:pt x="270" y="977"/>
                  <a:pt x="250" y="997"/>
                  <a:pt x="250" y="1022"/>
                </a:cubicBezTo>
                <a:cubicBezTo>
                  <a:pt x="250" y="1052"/>
                  <a:pt x="250" y="1052"/>
                  <a:pt x="250" y="1052"/>
                </a:cubicBezTo>
                <a:cubicBezTo>
                  <a:pt x="212" y="1052"/>
                  <a:pt x="212" y="1052"/>
                  <a:pt x="212" y="1052"/>
                </a:cubicBezTo>
                <a:cubicBezTo>
                  <a:pt x="110" y="940"/>
                  <a:pt x="110" y="940"/>
                  <a:pt x="110" y="940"/>
                </a:cubicBezTo>
                <a:cubicBezTo>
                  <a:pt x="212" y="828"/>
                  <a:pt x="212" y="828"/>
                  <a:pt x="212" y="828"/>
                </a:cubicBezTo>
                <a:cubicBezTo>
                  <a:pt x="250" y="828"/>
                  <a:pt x="250" y="828"/>
                  <a:pt x="250" y="828"/>
                </a:cubicBezTo>
                <a:cubicBezTo>
                  <a:pt x="250" y="859"/>
                  <a:pt x="250" y="859"/>
                  <a:pt x="250" y="859"/>
                </a:cubicBezTo>
                <a:cubicBezTo>
                  <a:pt x="250" y="884"/>
                  <a:pt x="270" y="904"/>
                  <a:pt x="295" y="904"/>
                </a:cubicBezTo>
                <a:cubicBezTo>
                  <a:pt x="426" y="904"/>
                  <a:pt x="426" y="904"/>
                  <a:pt x="426" y="904"/>
                </a:cubicBezTo>
                <a:cubicBezTo>
                  <a:pt x="506" y="904"/>
                  <a:pt x="571" y="839"/>
                  <a:pt x="571" y="760"/>
                </a:cubicBezTo>
                <a:cubicBezTo>
                  <a:pt x="571" y="670"/>
                  <a:pt x="571" y="670"/>
                  <a:pt x="571" y="670"/>
                </a:cubicBezTo>
                <a:cubicBezTo>
                  <a:pt x="575" y="668"/>
                  <a:pt x="575" y="668"/>
                  <a:pt x="575" y="668"/>
                </a:cubicBezTo>
                <a:cubicBezTo>
                  <a:pt x="597" y="684"/>
                  <a:pt x="621" y="698"/>
                  <a:pt x="645" y="709"/>
                </a:cubicBezTo>
                <a:lnTo>
                  <a:pt x="645" y="740"/>
                </a:lnTo>
                <a:close/>
                <a:moveTo>
                  <a:pt x="771" y="1430"/>
                </a:moveTo>
                <a:cubicBezTo>
                  <a:pt x="658" y="1329"/>
                  <a:pt x="658" y="1329"/>
                  <a:pt x="658" y="1329"/>
                </a:cubicBezTo>
                <a:cubicBezTo>
                  <a:pt x="658" y="1291"/>
                  <a:pt x="658" y="1291"/>
                  <a:pt x="658" y="1291"/>
                </a:cubicBezTo>
                <a:cubicBezTo>
                  <a:pt x="690" y="1291"/>
                  <a:pt x="690" y="1291"/>
                  <a:pt x="690" y="1291"/>
                </a:cubicBezTo>
                <a:cubicBezTo>
                  <a:pt x="715" y="1291"/>
                  <a:pt x="735" y="1271"/>
                  <a:pt x="735" y="1246"/>
                </a:cubicBezTo>
                <a:cubicBezTo>
                  <a:pt x="735" y="822"/>
                  <a:pt x="735" y="822"/>
                  <a:pt x="735" y="822"/>
                </a:cubicBezTo>
                <a:cubicBezTo>
                  <a:pt x="807" y="822"/>
                  <a:pt x="807" y="822"/>
                  <a:pt x="807" y="822"/>
                </a:cubicBezTo>
                <a:cubicBezTo>
                  <a:pt x="807" y="1246"/>
                  <a:pt x="807" y="1246"/>
                  <a:pt x="807" y="1246"/>
                </a:cubicBezTo>
                <a:cubicBezTo>
                  <a:pt x="807" y="1258"/>
                  <a:pt x="812" y="1269"/>
                  <a:pt x="820" y="1278"/>
                </a:cubicBezTo>
                <a:cubicBezTo>
                  <a:pt x="829" y="1286"/>
                  <a:pt x="840" y="1291"/>
                  <a:pt x="852" y="1291"/>
                </a:cubicBezTo>
                <a:cubicBezTo>
                  <a:pt x="882" y="1291"/>
                  <a:pt x="882" y="1291"/>
                  <a:pt x="882" y="1291"/>
                </a:cubicBezTo>
                <a:cubicBezTo>
                  <a:pt x="882" y="1329"/>
                  <a:pt x="882" y="1329"/>
                  <a:pt x="882" y="1329"/>
                </a:cubicBezTo>
                <a:cubicBezTo>
                  <a:pt x="882" y="1329"/>
                  <a:pt x="882" y="1329"/>
                  <a:pt x="882" y="1329"/>
                </a:cubicBezTo>
                <a:lnTo>
                  <a:pt x="771" y="1430"/>
                </a:lnTo>
                <a:close/>
                <a:moveTo>
                  <a:pt x="839" y="634"/>
                </a:moveTo>
                <a:cubicBezTo>
                  <a:pt x="820" y="640"/>
                  <a:pt x="807" y="657"/>
                  <a:pt x="807" y="677"/>
                </a:cubicBezTo>
                <a:cubicBezTo>
                  <a:pt x="807" y="732"/>
                  <a:pt x="807" y="732"/>
                  <a:pt x="807" y="732"/>
                </a:cubicBezTo>
                <a:cubicBezTo>
                  <a:pt x="735" y="732"/>
                  <a:pt x="735" y="732"/>
                  <a:pt x="735" y="732"/>
                </a:cubicBezTo>
                <a:cubicBezTo>
                  <a:pt x="735" y="677"/>
                  <a:pt x="735" y="677"/>
                  <a:pt x="735" y="677"/>
                </a:cubicBezTo>
                <a:cubicBezTo>
                  <a:pt x="735" y="657"/>
                  <a:pt x="722" y="640"/>
                  <a:pt x="703" y="634"/>
                </a:cubicBezTo>
                <a:cubicBezTo>
                  <a:pt x="669" y="624"/>
                  <a:pt x="637" y="605"/>
                  <a:pt x="610" y="580"/>
                </a:cubicBezTo>
                <a:cubicBezTo>
                  <a:pt x="596" y="567"/>
                  <a:pt x="574" y="564"/>
                  <a:pt x="557" y="575"/>
                </a:cubicBezTo>
                <a:cubicBezTo>
                  <a:pt x="512" y="601"/>
                  <a:pt x="512" y="601"/>
                  <a:pt x="512" y="601"/>
                </a:cubicBezTo>
                <a:cubicBezTo>
                  <a:pt x="476" y="539"/>
                  <a:pt x="476" y="539"/>
                  <a:pt x="476" y="539"/>
                </a:cubicBezTo>
                <a:cubicBezTo>
                  <a:pt x="521" y="513"/>
                  <a:pt x="521" y="513"/>
                  <a:pt x="521" y="513"/>
                </a:cubicBezTo>
                <a:cubicBezTo>
                  <a:pt x="538" y="503"/>
                  <a:pt x="546" y="482"/>
                  <a:pt x="542" y="463"/>
                </a:cubicBezTo>
                <a:cubicBezTo>
                  <a:pt x="534" y="432"/>
                  <a:pt x="533" y="398"/>
                  <a:pt x="539" y="367"/>
                </a:cubicBezTo>
                <a:cubicBezTo>
                  <a:pt x="542" y="347"/>
                  <a:pt x="533" y="327"/>
                  <a:pt x="515" y="319"/>
                </a:cubicBezTo>
                <a:cubicBezTo>
                  <a:pt x="468" y="295"/>
                  <a:pt x="468" y="295"/>
                  <a:pt x="468" y="295"/>
                </a:cubicBezTo>
                <a:cubicBezTo>
                  <a:pt x="501" y="231"/>
                  <a:pt x="501" y="231"/>
                  <a:pt x="501" y="231"/>
                </a:cubicBezTo>
                <a:cubicBezTo>
                  <a:pt x="547" y="255"/>
                  <a:pt x="547" y="255"/>
                  <a:pt x="547" y="255"/>
                </a:cubicBezTo>
                <a:cubicBezTo>
                  <a:pt x="565" y="263"/>
                  <a:pt x="587" y="260"/>
                  <a:pt x="600" y="245"/>
                </a:cubicBezTo>
                <a:cubicBezTo>
                  <a:pt x="629" y="216"/>
                  <a:pt x="664" y="194"/>
                  <a:pt x="703" y="182"/>
                </a:cubicBezTo>
                <a:cubicBezTo>
                  <a:pt x="722" y="176"/>
                  <a:pt x="735" y="159"/>
                  <a:pt x="735" y="139"/>
                </a:cubicBezTo>
                <a:cubicBezTo>
                  <a:pt x="735" y="90"/>
                  <a:pt x="735" y="90"/>
                  <a:pt x="735" y="90"/>
                </a:cubicBezTo>
                <a:cubicBezTo>
                  <a:pt x="807" y="90"/>
                  <a:pt x="807" y="90"/>
                  <a:pt x="807" y="90"/>
                </a:cubicBezTo>
                <a:cubicBezTo>
                  <a:pt x="807" y="139"/>
                  <a:pt x="807" y="139"/>
                  <a:pt x="807" y="139"/>
                </a:cubicBezTo>
                <a:cubicBezTo>
                  <a:pt x="807" y="159"/>
                  <a:pt x="820" y="176"/>
                  <a:pt x="839" y="182"/>
                </a:cubicBezTo>
                <a:cubicBezTo>
                  <a:pt x="874" y="192"/>
                  <a:pt x="906" y="210"/>
                  <a:pt x="932" y="235"/>
                </a:cubicBezTo>
                <a:cubicBezTo>
                  <a:pt x="946" y="248"/>
                  <a:pt x="968" y="251"/>
                  <a:pt x="985" y="241"/>
                </a:cubicBezTo>
                <a:cubicBezTo>
                  <a:pt x="1030" y="215"/>
                  <a:pt x="1030" y="215"/>
                  <a:pt x="1030" y="215"/>
                </a:cubicBezTo>
                <a:cubicBezTo>
                  <a:pt x="1066" y="277"/>
                  <a:pt x="1066" y="277"/>
                  <a:pt x="1066" y="277"/>
                </a:cubicBezTo>
                <a:cubicBezTo>
                  <a:pt x="1022" y="303"/>
                  <a:pt x="1022" y="303"/>
                  <a:pt x="1022" y="303"/>
                </a:cubicBezTo>
                <a:cubicBezTo>
                  <a:pt x="1005" y="313"/>
                  <a:pt x="996" y="333"/>
                  <a:pt x="1001" y="352"/>
                </a:cubicBezTo>
                <a:cubicBezTo>
                  <a:pt x="1008" y="384"/>
                  <a:pt x="1009" y="417"/>
                  <a:pt x="1004" y="449"/>
                </a:cubicBezTo>
                <a:cubicBezTo>
                  <a:pt x="1000" y="468"/>
                  <a:pt x="1010" y="488"/>
                  <a:pt x="1028" y="497"/>
                </a:cubicBezTo>
                <a:cubicBezTo>
                  <a:pt x="1074" y="520"/>
                  <a:pt x="1074" y="520"/>
                  <a:pt x="1074" y="520"/>
                </a:cubicBezTo>
                <a:cubicBezTo>
                  <a:pt x="1042" y="584"/>
                  <a:pt x="1042" y="584"/>
                  <a:pt x="1042" y="584"/>
                </a:cubicBezTo>
                <a:cubicBezTo>
                  <a:pt x="996" y="561"/>
                  <a:pt x="996" y="561"/>
                  <a:pt x="996" y="561"/>
                </a:cubicBezTo>
                <a:cubicBezTo>
                  <a:pt x="978" y="552"/>
                  <a:pt x="956" y="556"/>
                  <a:pt x="943" y="570"/>
                </a:cubicBezTo>
                <a:cubicBezTo>
                  <a:pt x="914" y="600"/>
                  <a:pt x="879" y="622"/>
                  <a:pt x="839" y="634"/>
                </a:cubicBezTo>
                <a:close/>
                <a:moveTo>
                  <a:pt x="1331" y="1052"/>
                </a:moveTo>
                <a:cubicBezTo>
                  <a:pt x="1293" y="1052"/>
                  <a:pt x="1293" y="1052"/>
                  <a:pt x="1293" y="1052"/>
                </a:cubicBezTo>
                <a:cubicBezTo>
                  <a:pt x="1293" y="1022"/>
                  <a:pt x="1293" y="1022"/>
                  <a:pt x="1293" y="1022"/>
                </a:cubicBezTo>
                <a:cubicBezTo>
                  <a:pt x="1293" y="997"/>
                  <a:pt x="1273" y="977"/>
                  <a:pt x="1248" y="977"/>
                </a:cubicBezTo>
                <a:cubicBezTo>
                  <a:pt x="1136" y="977"/>
                  <a:pt x="1136" y="977"/>
                  <a:pt x="1136" y="977"/>
                </a:cubicBezTo>
                <a:cubicBezTo>
                  <a:pt x="1005" y="977"/>
                  <a:pt x="898" y="871"/>
                  <a:pt x="897" y="740"/>
                </a:cubicBezTo>
                <a:cubicBezTo>
                  <a:pt x="897" y="709"/>
                  <a:pt x="897" y="709"/>
                  <a:pt x="897" y="709"/>
                </a:cubicBezTo>
                <a:cubicBezTo>
                  <a:pt x="924" y="697"/>
                  <a:pt x="949" y="683"/>
                  <a:pt x="972" y="665"/>
                </a:cubicBezTo>
                <a:cubicBezTo>
                  <a:pt x="972" y="760"/>
                  <a:pt x="972" y="760"/>
                  <a:pt x="972" y="760"/>
                </a:cubicBezTo>
                <a:cubicBezTo>
                  <a:pt x="972" y="839"/>
                  <a:pt x="1036" y="904"/>
                  <a:pt x="1116" y="904"/>
                </a:cubicBezTo>
                <a:cubicBezTo>
                  <a:pt x="1248" y="904"/>
                  <a:pt x="1248" y="904"/>
                  <a:pt x="1248" y="904"/>
                </a:cubicBezTo>
                <a:cubicBezTo>
                  <a:pt x="1273" y="904"/>
                  <a:pt x="1293" y="884"/>
                  <a:pt x="1293" y="859"/>
                </a:cubicBezTo>
                <a:cubicBezTo>
                  <a:pt x="1293" y="828"/>
                  <a:pt x="1293" y="828"/>
                  <a:pt x="1293" y="828"/>
                </a:cubicBezTo>
                <a:cubicBezTo>
                  <a:pt x="1331" y="828"/>
                  <a:pt x="1331" y="828"/>
                  <a:pt x="1331" y="828"/>
                </a:cubicBezTo>
                <a:cubicBezTo>
                  <a:pt x="1433" y="940"/>
                  <a:pt x="1433" y="940"/>
                  <a:pt x="1433" y="940"/>
                </a:cubicBezTo>
                <a:lnTo>
                  <a:pt x="1331" y="10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8594660" y="2803267"/>
            <a:ext cx="767111" cy="654829"/>
          </a:xfrm>
          <a:custGeom>
            <a:avLst/>
            <a:gdLst>
              <a:gd name="T0" fmla="*/ 166 w 1544"/>
              <a:gd name="T1" fmla="*/ 741 h 1318"/>
              <a:gd name="T2" fmla="*/ 261 w 1544"/>
              <a:gd name="T3" fmla="*/ 982 h 1318"/>
              <a:gd name="T4" fmla="*/ 397 w 1544"/>
              <a:gd name="T5" fmla="*/ 1118 h 1318"/>
              <a:gd name="T6" fmla="*/ 656 w 1544"/>
              <a:gd name="T7" fmla="*/ 1197 h 1318"/>
              <a:gd name="T8" fmla="*/ 833 w 1544"/>
              <a:gd name="T9" fmla="*/ 1316 h 1318"/>
              <a:gd name="T10" fmla="*/ 1064 w 1544"/>
              <a:gd name="T11" fmla="*/ 1143 h 1318"/>
              <a:gd name="T12" fmla="*/ 1192 w 1544"/>
              <a:gd name="T13" fmla="*/ 1015 h 1318"/>
              <a:gd name="T14" fmla="*/ 1302 w 1544"/>
              <a:gd name="T15" fmla="*/ 768 h 1318"/>
              <a:gd name="T16" fmla="*/ 1534 w 1544"/>
              <a:gd name="T17" fmla="*/ 382 h 1318"/>
              <a:gd name="T18" fmla="*/ 1212 w 1544"/>
              <a:gd name="T19" fmla="*/ 17 h 1318"/>
              <a:gd name="T20" fmla="*/ 915 w 1544"/>
              <a:gd name="T21" fmla="*/ 157 h 1318"/>
              <a:gd name="T22" fmla="*/ 776 w 1544"/>
              <a:gd name="T23" fmla="*/ 257 h 1318"/>
              <a:gd name="T24" fmla="*/ 330 w 1544"/>
              <a:gd name="T25" fmla="*/ 25 h 1318"/>
              <a:gd name="T26" fmla="*/ 9 w 1544"/>
              <a:gd name="T27" fmla="*/ 390 h 1318"/>
              <a:gd name="T28" fmla="*/ 229 w 1544"/>
              <a:gd name="T29" fmla="*/ 877 h 1318"/>
              <a:gd name="T30" fmla="*/ 351 w 1544"/>
              <a:gd name="T31" fmla="*/ 682 h 1318"/>
              <a:gd name="T32" fmla="*/ 436 w 1544"/>
              <a:gd name="T33" fmla="*/ 694 h 1318"/>
              <a:gd name="T34" fmla="*/ 424 w 1544"/>
              <a:gd name="T35" fmla="*/ 755 h 1318"/>
              <a:gd name="T36" fmla="*/ 302 w 1544"/>
              <a:gd name="T37" fmla="*/ 877 h 1318"/>
              <a:gd name="T38" fmla="*/ 366 w 1544"/>
              <a:gd name="T39" fmla="*/ 1013 h 1318"/>
              <a:gd name="T40" fmla="*/ 488 w 1544"/>
              <a:gd name="T41" fmla="*/ 819 h 1318"/>
              <a:gd name="T42" fmla="*/ 572 w 1544"/>
              <a:gd name="T43" fmla="*/ 830 h 1318"/>
              <a:gd name="T44" fmla="*/ 439 w 1544"/>
              <a:gd name="T45" fmla="*/ 1013 h 1318"/>
              <a:gd name="T46" fmla="*/ 697 w 1544"/>
              <a:gd name="T47" fmla="*/ 1028 h 1318"/>
              <a:gd name="T48" fmla="*/ 502 w 1544"/>
              <a:gd name="T49" fmla="*/ 1150 h 1318"/>
              <a:gd name="T50" fmla="*/ 624 w 1544"/>
              <a:gd name="T51" fmla="*/ 955 h 1318"/>
              <a:gd name="T52" fmla="*/ 697 w 1544"/>
              <a:gd name="T53" fmla="*/ 1028 h 1318"/>
              <a:gd name="T54" fmla="*/ 954 w 1544"/>
              <a:gd name="T55" fmla="*/ 238 h 1318"/>
              <a:gd name="T56" fmla="*/ 1174 w 1544"/>
              <a:gd name="T57" fmla="*/ 106 h 1318"/>
              <a:gd name="T58" fmla="*/ 1321 w 1544"/>
              <a:gd name="T59" fmla="*/ 583 h 1318"/>
              <a:gd name="T60" fmla="*/ 1240 w 1544"/>
              <a:gd name="T61" fmla="*/ 703 h 1318"/>
              <a:gd name="T62" fmla="*/ 878 w 1544"/>
              <a:gd name="T63" fmla="*/ 513 h 1318"/>
              <a:gd name="T64" fmla="*/ 749 w 1544"/>
              <a:gd name="T65" fmla="*/ 579 h 1318"/>
              <a:gd name="T66" fmla="*/ 663 w 1544"/>
              <a:gd name="T67" fmla="*/ 491 h 1318"/>
              <a:gd name="T68" fmla="*/ 368 w 1544"/>
              <a:gd name="T69" fmla="*/ 114 h 1318"/>
              <a:gd name="T70" fmla="*/ 601 w 1544"/>
              <a:gd name="T71" fmla="*/ 427 h 1318"/>
              <a:gd name="T72" fmla="*/ 813 w 1544"/>
              <a:gd name="T73" fmla="*/ 643 h 1318"/>
              <a:gd name="T74" fmla="*/ 1119 w 1544"/>
              <a:gd name="T75" fmla="*/ 881 h 1318"/>
              <a:gd name="T76" fmla="*/ 1128 w 1544"/>
              <a:gd name="T77" fmla="*/ 891 h 1318"/>
              <a:gd name="T78" fmla="*/ 1068 w 1544"/>
              <a:gd name="T79" fmla="*/ 951 h 1318"/>
              <a:gd name="T80" fmla="*/ 1000 w 1544"/>
              <a:gd name="T81" fmla="*/ 946 h 1318"/>
              <a:gd name="T82" fmla="*/ 1000 w 1544"/>
              <a:gd name="T83" fmla="*/ 1079 h 1318"/>
              <a:gd name="T84" fmla="*/ 867 w 1544"/>
              <a:gd name="T85" fmla="*/ 1079 h 1318"/>
              <a:gd name="T86" fmla="*/ 867 w 1544"/>
              <a:gd name="T87" fmla="*/ 1079 h 1318"/>
              <a:gd name="T88" fmla="*/ 867 w 1544"/>
              <a:gd name="T89" fmla="*/ 1212 h 1318"/>
              <a:gd name="T90" fmla="*/ 719 w 1544"/>
              <a:gd name="T91" fmla="*/ 1133 h 1318"/>
              <a:gd name="T92" fmla="*/ 672 w 1544"/>
              <a:gd name="T93" fmla="*/ 851 h 1318"/>
              <a:gd name="T94" fmla="*/ 624 w 1544"/>
              <a:gd name="T95" fmla="*/ 755 h 1318"/>
              <a:gd name="T96" fmla="*/ 499 w 1544"/>
              <a:gd name="T97" fmla="*/ 630 h 1318"/>
              <a:gd name="T98" fmla="*/ 288 w 1544"/>
              <a:gd name="T99" fmla="*/ 619 h 1318"/>
              <a:gd name="T100" fmla="*/ 104 w 1544"/>
              <a:gd name="T101" fmla="*/ 378 h 1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44" h="1318">
                <a:moveTo>
                  <a:pt x="185" y="722"/>
                </a:moveTo>
                <a:cubicBezTo>
                  <a:pt x="166" y="741"/>
                  <a:pt x="166" y="741"/>
                  <a:pt x="166" y="741"/>
                </a:cubicBezTo>
                <a:cubicBezTo>
                  <a:pt x="111" y="796"/>
                  <a:pt x="111" y="886"/>
                  <a:pt x="166" y="941"/>
                </a:cubicBezTo>
                <a:cubicBezTo>
                  <a:pt x="192" y="967"/>
                  <a:pt x="226" y="981"/>
                  <a:pt x="261" y="982"/>
                </a:cubicBezTo>
                <a:cubicBezTo>
                  <a:pt x="262" y="1017"/>
                  <a:pt x="276" y="1051"/>
                  <a:pt x="302" y="1077"/>
                </a:cubicBezTo>
                <a:cubicBezTo>
                  <a:pt x="328" y="1103"/>
                  <a:pt x="363" y="1117"/>
                  <a:pt x="397" y="1118"/>
                </a:cubicBezTo>
                <a:cubicBezTo>
                  <a:pt x="402" y="1241"/>
                  <a:pt x="551" y="1301"/>
                  <a:pt x="639" y="1214"/>
                </a:cubicBezTo>
                <a:cubicBezTo>
                  <a:pt x="656" y="1197"/>
                  <a:pt x="656" y="1197"/>
                  <a:pt x="656" y="1197"/>
                </a:cubicBezTo>
                <a:cubicBezTo>
                  <a:pt x="735" y="1276"/>
                  <a:pt x="735" y="1276"/>
                  <a:pt x="735" y="1276"/>
                </a:cubicBezTo>
                <a:cubicBezTo>
                  <a:pt x="761" y="1302"/>
                  <a:pt x="796" y="1316"/>
                  <a:pt x="833" y="1316"/>
                </a:cubicBezTo>
                <a:cubicBezTo>
                  <a:pt x="906" y="1318"/>
                  <a:pt x="970" y="1255"/>
                  <a:pt x="972" y="1183"/>
                </a:cubicBezTo>
                <a:cubicBezTo>
                  <a:pt x="1005" y="1182"/>
                  <a:pt x="1038" y="1168"/>
                  <a:pt x="1064" y="1143"/>
                </a:cubicBezTo>
                <a:cubicBezTo>
                  <a:pt x="1088" y="1119"/>
                  <a:pt x="1102" y="1087"/>
                  <a:pt x="1104" y="1053"/>
                </a:cubicBezTo>
                <a:cubicBezTo>
                  <a:pt x="1136" y="1052"/>
                  <a:pt x="1168" y="1039"/>
                  <a:pt x="1192" y="1015"/>
                </a:cubicBezTo>
                <a:cubicBezTo>
                  <a:pt x="1235" y="973"/>
                  <a:pt x="1243" y="903"/>
                  <a:pt x="1212" y="853"/>
                </a:cubicBezTo>
                <a:cubicBezTo>
                  <a:pt x="1302" y="768"/>
                  <a:pt x="1302" y="768"/>
                  <a:pt x="1302" y="768"/>
                </a:cubicBezTo>
                <a:cubicBezTo>
                  <a:pt x="1345" y="727"/>
                  <a:pt x="1378" y="679"/>
                  <a:pt x="1401" y="625"/>
                </a:cubicBezTo>
                <a:cubicBezTo>
                  <a:pt x="1534" y="382"/>
                  <a:pt x="1534" y="382"/>
                  <a:pt x="1534" y="382"/>
                </a:cubicBezTo>
                <a:cubicBezTo>
                  <a:pt x="1544" y="364"/>
                  <a:pt x="1541" y="342"/>
                  <a:pt x="1527" y="328"/>
                </a:cubicBezTo>
                <a:cubicBezTo>
                  <a:pt x="1212" y="17"/>
                  <a:pt x="1212" y="17"/>
                  <a:pt x="1212" y="17"/>
                </a:cubicBezTo>
                <a:cubicBezTo>
                  <a:pt x="1198" y="3"/>
                  <a:pt x="1175" y="0"/>
                  <a:pt x="1157" y="11"/>
                </a:cubicBezTo>
                <a:cubicBezTo>
                  <a:pt x="915" y="157"/>
                  <a:pt x="915" y="157"/>
                  <a:pt x="915" y="157"/>
                </a:cubicBezTo>
                <a:cubicBezTo>
                  <a:pt x="870" y="177"/>
                  <a:pt x="830" y="204"/>
                  <a:pt x="795" y="238"/>
                </a:cubicBezTo>
                <a:cubicBezTo>
                  <a:pt x="776" y="257"/>
                  <a:pt x="776" y="257"/>
                  <a:pt x="776" y="257"/>
                </a:cubicBezTo>
                <a:cubicBezTo>
                  <a:pt x="385" y="19"/>
                  <a:pt x="385" y="19"/>
                  <a:pt x="385" y="19"/>
                </a:cubicBezTo>
                <a:cubicBezTo>
                  <a:pt x="367" y="8"/>
                  <a:pt x="344" y="10"/>
                  <a:pt x="330" y="25"/>
                </a:cubicBezTo>
                <a:cubicBezTo>
                  <a:pt x="17" y="338"/>
                  <a:pt x="17" y="338"/>
                  <a:pt x="17" y="338"/>
                </a:cubicBezTo>
                <a:cubicBezTo>
                  <a:pt x="3" y="352"/>
                  <a:pt x="0" y="373"/>
                  <a:pt x="9" y="390"/>
                </a:cubicBezTo>
                <a:lnTo>
                  <a:pt x="185" y="722"/>
                </a:lnTo>
                <a:close/>
                <a:moveTo>
                  <a:pt x="229" y="877"/>
                </a:moveTo>
                <a:cubicBezTo>
                  <a:pt x="209" y="857"/>
                  <a:pt x="209" y="824"/>
                  <a:pt x="229" y="804"/>
                </a:cubicBezTo>
                <a:cubicBezTo>
                  <a:pt x="351" y="682"/>
                  <a:pt x="351" y="682"/>
                  <a:pt x="351" y="682"/>
                </a:cubicBezTo>
                <a:cubicBezTo>
                  <a:pt x="371" y="662"/>
                  <a:pt x="405" y="662"/>
                  <a:pt x="424" y="682"/>
                </a:cubicBezTo>
                <a:cubicBezTo>
                  <a:pt x="436" y="694"/>
                  <a:pt x="436" y="694"/>
                  <a:pt x="436" y="694"/>
                </a:cubicBezTo>
                <a:cubicBezTo>
                  <a:pt x="449" y="707"/>
                  <a:pt x="449" y="730"/>
                  <a:pt x="436" y="744"/>
                </a:cubicBezTo>
                <a:cubicBezTo>
                  <a:pt x="424" y="755"/>
                  <a:pt x="424" y="755"/>
                  <a:pt x="424" y="755"/>
                </a:cubicBezTo>
                <a:cubicBezTo>
                  <a:pt x="424" y="755"/>
                  <a:pt x="424" y="755"/>
                  <a:pt x="424" y="755"/>
                </a:cubicBezTo>
                <a:cubicBezTo>
                  <a:pt x="302" y="877"/>
                  <a:pt x="302" y="877"/>
                  <a:pt x="302" y="877"/>
                </a:cubicBezTo>
                <a:cubicBezTo>
                  <a:pt x="283" y="897"/>
                  <a:pt x="249" y="897"/>
                  <a:pt x="229" y="877"/>
                </a:cubicBezTo>
                <a:close/>
                <a:moveTo>
                  <a:pt x="366" y="1013"/>
                </a:moveTo>
                <a:cubicBezTo>
                  <a:pt x="346" y="993"/>
                  <a:pt x="346" y="961"/>
                  <a:pt x="366" y="941"/>
                </a:cubicBezTo>
                <a:cubicBezTo>
                  <a:pt x="488" y="819"/>
                  <a:pt x="488" y="819"/>
                  <a:pt x="488" y="819"/>
                </a:cubicBezTo>
                <a:cubicBezTo>
                  <a:pt x="508" y="799"/>
                  <a:pt x="541" y="799"/>
                  <a:pt x="561" y="819"/>
                </a:cubicBezTo>
                <a:cubicBezTo>
                  <a:pt x="572" y="830"/>
                  <a:pt x="572" y="830"/>
                  <a:pt x="572" y="830"/>
                </a:cubicBezTo>
                <a:cubicBezTo>
                  <a:pt x="586" y="843"/>
                  <a:pt x="586" y="867"/>
                  <a:pt x="572" y="880"/>
                </a:cubicBezTo>
                <a:cubicBezTo>
                  <a:pt x="439" y="1013"/>
                  <a:pt x="439" y="1013"/>
                  <a:pt x="439" y="1013"/>
                </a:cubicBezTo>
                <a:cubicBezTo>
                  <a:pt x="419" y="1033"/>
                  <a:pt x="385" y="1033"/>
                  <a:pt x="366" y="1013"/>
                </a:cubicBezTo>
                <a:close/>
                <a:moveTo>
                  <a:pt x="697" y="1028"/>
                </a:moveTo>
                <a:cubicBezTo>
                  <a:pt x="575" y="1150"/>
                  <a:pt x="575" y="1150"/>
                  <a:pt x="575" y="1150"/>
                </a:cubicBezTo>
                <a:cubicBezTo>
                  <a:pt x="555" y="1170"/>
                  <a:pt x="522" y="1170"/>
                  <a:pt x="502" y="1150"/>
                </a:cubicBezTo>
                <a:cubicBezTo>
                  <a:pt x="482" y="1130"/>
                  <a:pt x="482" y="1097"/>
                  <a:pt x="502" y="1077"/>
                </a:cubicBezTo>
                <a:cubicBezTo>
                  <a:pt x="624" y="955"/>
                  <a:pt x="624" y="955"/>
                  <a:pt x="624" y="955"/>
                </a:cubicBezTo>
                <a:cubicBezTo>
                  <a:pt x="643" y="935"/>
                  <a:pt x="678" y="935"/>
                  <a:pt x="697" y="955"/>
                </a:cubicBezTo>
                <a:cubicBezTo>
                  <a:pt x="717" y="975"/>
                  <a:pt x="717" y="1008"/>
                  <a:pt x="697" y="1028"/>
                </a:cubicBezTo>
                <a:close/>
                <a:moveTo>
                  <a:pt x="857" y="303"/>
                </a:moveTo>
                <a:cubicBezTo>
                  <a:pt x="885" y="276"/>
                  <a:pt x="918" y="254"/>
                  <a:pt x="954" y="238"/>
                </a:cubicBezTo>
                <a:cubicBezTo>
                  <a:pt x="955" y="237"/>
                  <a:pt x="957" y="237"/>
                  <a:pt x="959" y="236"/>
                </a:cubicBezTo>
                <a:cubicBezTo>
                  <a:pt x="1174" y="106"/>
                  <a:pt x="1174" y="106"/>
                  <a:pt x="1174" y="106"/>
                </a:cubicBezTo>
                <a:cubicBezTo>
                  <a:pt x="1439" y="368"/>
                  <a:pt x="1439" y="368"/>
                  <a:pt x="1439" y="368"/>
                </a:cubicBezTo>
                <a:cubicBezTo>
                  <a:pt x="1321" y="583"/>
                  <a:pt x="1321" y="583"/>
                  <a:pt x="1321" y="583"/>
                </a:cubicBezTo>
                <a:cubicBezTo>
                  <a:pt x="1320" y="585"/>
                  <a:pt x="1319" y="586"/>
                  <a:pt x="1319" y="588"/>
                </a:cubicBezTo>
                <a:cubicBezTo>
                  <a:pt x="1301" y="632"/>
                  <a:pt x="1274" y="670"/>
                  <a:pt x="1240" y="703"/>
                </a:cubicBezTo>
                <a:cubicBezTo>
                  <a:pt x="1151" y="786"/>
                  <a:pt x="1151" y="786"/>
                  <a:pt x="1151" y="786"/>
                </a:cubicBezTo>
                <a:cubicBezTo>
                  <a:pt x="878" y="513"/>
                  <a:pt x="878" y="513"/>
                  <a:pt x="878" y="513"/>
                </a:cubicBezTo>
                <a:cubicBezTo>
                  <a:pt x="861" y="496"/>
                  <a:pt x="832" y="496"/>
                  <a:pt x="815" y="513"/>
                </a:cubicBezTo>
                <a:cubicBezTo>
                  <a:pt x="749" y="579"/>
                  <a:pt x="749" y="579"/>
                  <a:pt x="749" y="579"/>
                </a:cubicBezTo>
                <a:cubicBezTo>
                  <a:pt x="726" y="603"/>
                  <a:pt x="685" y="603"/>
                  <a:pt x="662" y="579"/>
                </a:cubicBezTo>
                <a:cubicBezTo>
                  <a:pt x="638" y="556"/>
                  <a:pt x="639" y="514"/>
                  <a:pt x="663" y="491"/>
                </a:cubicBezTo>
                <a:lnTo>
                  <a:pt x="857" y="303"/>
                </a:lnTo>
                <a:close/>
                <a:moveTo>
                  <a:pt x="368" y="114"/>
                </a:moveTo>
                <a:cubicBezTo>
                  <a:pt x="709" y="322"/>
                  <a:pt x="709" y="322"/>
                  <a:pt x="709" y="322"/>
                </a:cubicBezTo>
                <a:cubicBezTo>
                  <a:pt x="601" y="427"/>
                  <a:pt x="601" y="427"/>
                  <a:pt x="601" y="427"/>
                </a:cubicBezTo>
                <a:cubicBezTo>
                  <a:pt x="540" y="483"/>
                  <a:pt x="539" y="586"/>
                  <a:pt x="599" y="643"/>
                </a:cubicBezTo>
                <a:cubicBezTo>
                  <a:pt x="655" y="701"/>
                  <a:pt x="757" y="701"/>
                  <a:pt x="813" y="643"/>
                </a:cubicBezTo>
                <a:cubicBezTo>
                  <a:pt x="847" y="609"/>
                  <a:pt x="847" y="609"/>
                  <a:pt x="847" y="609"/>
                </a:cubicBezTo>
                <a:cubicBezTo>
                  <a:pt x="1119" y="881"/>
                  <a:pt x="1119" y="881"/>
                  <a:pt x="1119" y="881"/>
                </a:cubicBezTo>
                <a:cubicBezTo>
                  <a:pt x="1119" y="881"/>
                  <a:pt x="1119" y="881"/>
                  <a:pt x="1119" y="881"/>
                </a:cubicBezTo>
                <a:cubicBezTo>
                  <a:pt x="1128" y="891"/>
                  <a:pt x="1128" y="891"/>
                  <a:pt x="1128" y="891"/>
                </a:cubicBezTo>
                <a:cubicBezTo>
                  <a:pt x="1145" y="907"/>
                  <a:pt x="1145" y="934"/>
                  <a:pt x="1128" y="951"/>
                </a:cubicBezTo>
                <a:cubicBezTo>
                  <a:pt x="1112" y="967"/>
                  <a:pt x="1085" y="967"/>
                  <a:pt x="1068" y="951"/>
                </a:cubicBezTo>
                <a:cubicBezTo>
                  <a:pt x="1068" y="950"/>
                  <a:pt x="1067" y="950"/>
                  <a:pt x="1067" y="949"/>
                </a:cubicBezTo>
                <a:cubicBezTo>
                  <a:pt x="1050" y="929"/>
                  <a:pt x="1019" y="927"/>
                  <a:pt x="1000" y="946"/>
                </a:cubicBezTo>
                <a:cubicBezTo>
                  <a:pt x="983" y="964"/>
                  <a:pt x="983" y="992"/>
                  <a:pt x="1000" y="1010"/>
                </a:cubicBezTo>
                <a:cubicBezTo>
                  <a:pt x="1019" y="1028"/>
                  <a:pt x="1019" y="1061"/>
                  <a:pt x="1000" y="1079"/>
                </a:cubicBezTo>
                <a:cubicBezTo>
                  <a:pt x="981" y="1098"/>
                  <a:pt x="950" y="1098"/>
                  <a:pt x="931" y="1079"/>
                </a:cubicBezTo>
                <a:cubicBezTo>
                  <a:pt x="914" y="1062"/>
                  <a:pt x="885" y="1062"/>
                  <a:pt x="867" y="1079"/>
                </a:cubicBezTo>
                <a:cubicBezTo>
                  <a:pt x="867" y="1079"/>
                  <a:pt x="867" y="1079"/>
                  <a:pt x="867" y="1079"/>
                </a:cubicBezTo>
                <a:cubicBezTo>
                  <a:pt x="867" y="1079"/>
                  <a:pt x="867" y="1079"/>
                  <a:pt x="867" y="1079"/>
                </a:cubicBezTo>
                <a:cubicBezTo>
                  <a:pt x="850" y="1097"/>
                  <a:pt x="850" y="1125"/>
                  <a:pt x="867" y="1143"/>
                </a:cubicBezTo>
                <a:cubicBezTo>
                  <a:pt x="886" y="1162"/>
                  <a:pt x="886" y="1193"/>
                  <a:pt x="867" y="1212"/>
                </a:cubicBezTo>
                <a:cubicBezTo>
                  <a:pt x="849" y="1231"/>
                  <a:pt x="816" y="1231"/>
                  <a:pt x="798" y="1212"/>
                </a:cubicBezTo>
                <a:cubicBezTo>
                  <a:pt x="719" y="1133"/>
                  <a:pt x="719" y="1133"/>
                  <a:pt x="719" y="1133"/>
                </a:cubicBezTo>
                <a:cubicBezTo>
                  <a:pt x="761" y="1091"/>
                  <a:pt x="761" y="1091"/>
                  <a:pt x="761" y="1091"/>
                </a:cubicBezTo>
                <a:cubicBezTo>
                  <a:pt x="846" y="1007"/>
                  <a:pt x="791" y="859"/>
                  <a:pt x="672" y="851"/>
                </a:cubicBezTo>
                <a:cubicBezTo>
                  <a:pt x="671" y="819"/>
                  <a:pt x="658" y="789"/>
                  <a:pt x="636" y="766"/>
                </a:cubicBezTo>
                <a:cubicBezTo>
                  <a:pt x="624" y="755"/>
                  <a:pt x="624" y="755"/>
                  <a:pt x="624" y="755"/>
                </a:cubicBezTo>
                <a:cubicBezTo>
                  <a:pt x="600" y="730"/>
                  <a:pt x="568" y="717"/>
                  <a:pt x="536" y="714"/>
                </a:cubicBezTo>
                <a:cubicBezTo>
                  <a:pt x="535" y="684"/>
                  <a:pt x="523" y="653"/>
                  <a:pt x="499" y="630"/>
                </a:cubicBezTo>
                <a:cubicBezTo>
                  <a:pt x="488" y="619"/>
                  <a:pt x="488" y="619"/>
                  <a:pt x="488" y="619"/>
                </a:cubicBezTo>
                <a:cubicBezTo>
                  <a:pt x="433" y="563"/>
                  <a:pt x="343" y="563"/>
                  <a:pt x="288" y="619"/>
                </a:cubicBezTo>
                <a:cubicBezTo>
                  <a:pt x="251" y="655"/>
                  <a:pt x="251" y="655"/>
                  <a:pt x="251" y="655"/>
                </a:cubicBezTo>
                <a:cubicBezTo>
                  <a:pt x="104" y="378"/>
                  <a:pt x="104" y="378"/>
                  <a:pt x="104" y="378"/>
                </a:cubicBezTo>
                <a:lnTo>
                  <a:pt x="368" y="1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8579445" y="4586898"/>
            <a:ext cx="797540" cy="772589"/>
          </a:xfrm>
          <a:custGeom>
            <a:avLst/>
            <a:gdLst>
              <a:gd name="T0" fmla="*/ 1589 w 1605"/>
              <a:gd name="T1" fmla="*/ 282 h 1555"/>
              <a:gd name="T2" fmla="*/ 1564 w 1605"/>
              <a:gd name="T3" fmla="*/ 206 h 1555"/>
              <a:gd name="T4" fmla="*/ 1525 w 1605"/>
              <a:gd name="T5" fmla="*/ 147 h 1555"/>
              <a:gd name="T6" fmla="*/ 1461 w 1605"/>
              <a:gd name="T7" fmla="*/ 84 h 1555"/>
              <a:gd name="T8" fmla="*/ 1398 w 1605"/>
              <a:gd name="T9" fmla="*/ 39 h 1555"/>
              <a:gd name="T10" fmla="*/ 1322 w 1605"/>
              <a:gd name="T11" fmla="*/ 16 h 1555"/>
              <a:gd name="T12" fmla="*/ 1160 w 1605"/>
              <a:gd name="T13" fmla="*/ 201 h 1555"/>
              <a:gd name="T14" fmla="*/ 265 w 1605"/>
              <a:gd name="T15" fmla="*/ 374 h 1555"/>
              <a:gd name="T16" fmla="*/ 178 w 1605"/>
              <a:gd name="T17" fmla="*/ 1493 h 1555"/>
              <a:gd name="T18" fmla="*/ 351 w 1605"/>
              <a:gd name="T19" fmla="*/ 1538 h 1555"/>
              <a:gd name="T20" fmla="*/ 487 w 1605"/>
              <a:gd name="T21" fmla="*/ 1487 h 1555"/>
              <a:gd name="T22" fmla="*/ 1128 w 1605"/>
              <a:gd name="T23" fmla="*/ 1535 h 1555"/>
              <a:gd name="T24" fmla="*/ 1272 w 1605"/>
              <a:gd name="T25" fmla="*/ 1538 h 1555"/>
              <a:gd name="T26" fmla="*/ 1317 w 1605"/>
              <a:gd name="T27" fmla="*/ 1232 h 1555"/>
              <a:gd name="T28" fmla="*/ 1414 w 1605"/>
              <a:gd name="T29" fmla="*/ 437 h 1555"/>
              <a:gd name="T30" fmla="*/ 342 w 1605"/>
              <a:gd name="T31" fmla="*/ 1448 h 1555"/>
              <a:gd name="T32" fmla="*/ 268 w 1605"/>
              <a:gd name="T33" fmla="*/ 1342 h 1555"/>
              <a:gd name="T34" fmla="*/ 342 w 1605"/>
              <a:gd name="T35" fmla="*/ 1448 h 1555"/>
              <a:gd name="T36" fmla="*/ 1153 w 1605"/>
              <a:gd name="T37" fmla="*/ 1448 h 1555"/>
              <a:gd name="T38" fmla="*/ 1227 w 1605"/>
              <a:gd name="T39" fmla="*/ 1341 h 1555"/>
              <a:gd name="T40" fmla="*/ 747 w 1605"/>
              <a:gd name="T41" fmla="*/ 1449 h 1555"/>
              <a:gd name="T42" fmla="*/ 1132 w 1605"/>
              <a:gd name="T43" fmla="*/ 407 h 1555"/>
              <a:gd name="T44" fmla="*/ 241 w 1605"/>
              <a:gd name="T45" fmla="*/ 857 h 1555"/>
              <a:gd name="T46" fmla="*/ 1135 w 1605"/>
              <a:gd name="T47" fmla="*/ 532 h 1555"/>
              <a:gd name="T48" fmla="*/ 747 w 1605"/>
              <a:gd name="T49" fmla="*/ 1449 h 1555"/>
              <a:gd name="T50" fmla="*/ 747 w 1605"/>
              <a:gd name="T51" fmla="*/ 997 h 1555"/>
              <a:gd name="T52" fmla="*/ 944 w 1605"/>
              <a:gd name="T53" fmla="*/ 723 h 1555"/>
              <a:gd name="T54" fmla="*/ 509 w 1605"/>
              <a:gd name="T55" fmla="*/ 857 h 1555"/>
              <a:gd name="T56" fmla="*/ 809 w 1605"/>
              <a:gd name="T57" fmla="*/ 731 h 1555"/>
              <a:gd name="T58" fmla="*/ 712 w 1605"/>
              <a:gd name="T59" fmla="*/ 892 h 1555"/>
              <a:gd name="T60" fmla="*/ 783 w 1605"/>
              <a:gd name="T61" fmla="*/ 821 h 1555"/>
              <a:gd name="T62" fmla="*/ 945 w 1605"/>
              <a:gd name="T63" fmla="*/ 595 h 1555"/>
              <a:gd name="T64" fmla="*/ 747 w 1605"/>
              <a:gd name="T65" fmla="*/ 1184 h 1555"/>
              <a:gd name="T66" fmla="*/ 1071 w 1605"/>
              <a:gd name="T67" fmla="*/ 596 h 1555"/>
              <a:gd name="T68" fmla="*/ 331 w 1605"/>
              <a:gd name="T69" fmla="*/ 857 h 1555"/>
              <a:gd name="T70" fmla="*/ 945 w 1605"/>
              <a:gd name="T71" fmla="*/ 595 h 1555"/>
              <a:gd name="T72" fmla="*/ 1251 w 1605"/>
              <a:gd name="T73" fmla="*/ 213 h 1555"/>
              <a:gd name="T74" fmla="*/ 1342 w 1605"/>
              <a:gd name="T75" fmla="*/ 230 h 1555"/>
              <a:gd name="T76" fmla="*/ 1464 w 1605"/>
              <a:gd name="T77" fmla="*/ 281 h 1555"/>
              <a:gd name="T78" fmla="*/ 1264 w 1605"/>
              <a:gd name="T79" fmla="*/ 337 h 1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05" h="1555">
                <a:moveTo>
                  <a:pt x="1449" y="424"/>
                </a:moveTo>
                <a:cubicBezTo>
                  <a:pt x="1589" y="282"/>
                  <a:pt x="1589" y="282"/>
                  <a:pt x="1589" y="282"/>
                </a:cubicBezTo>
                <a:cubicBezTo>
                  <a:pt x="1601" y="270"/>
                  <a:pt x="1605" y="253"/>
                  <a:pt x="1600" y="237"/>
                </a:cubicBezTo>
                <a:cubicBezTo>
                  <a:pt x="1595" y="221"/>
                  <a:pt x="1581" y="209"/>
                  <a:pt x="1564" y="206"/>
                </a:cubicBezTo>
                <a:cubicBezTo>
                  <a:pt x="1480" y="192"/>
                  <a:pt x="1480" y="192"/>
                  <a:pt x="1480" y="192"/>
                </a:cubicBezTo>
                <a:cubicBezTo>
                  <a:pt x="1525" y="147"/>
                  <a:pt x="1525" y="147"/>
                  <a:pt x="1525" y="147"/>
                </a:cubicBezTo>
                <a:cubicBezTo>
                  <a:pt x="1542" y="130"/>
                  <a:pt x="1542" y="101"/>
                  <a:pt x="1525" y="84"/>
                </a:cubicBezTo>
                <a:cubicBezTo>
                  <a:pt x="1507" y="66"/>
                  <a:pt x="1479" y="66"/>
                  <a:pt x="1461" y="84"/>
                </a:cubicBezTo>
                <a:cubicBezTo>
                  <a:pt x="1415" y="130"/>
                  <a:pt x="1415" y="130"/>
                  <a:pt x="1415" y="130"/>
                </a:cubicBezTo>
                <a:cubicBezTo>
                  <a:pt x="1398" y="39"/>
                  <a:pt x="1398" y="39"/>
                  <a:pt x="1398" y="39"/>
                </a:cubicBezTo>
                <a:cubicBezTo>
                  <a:pt x="1395" y="23"/>
                  <a:pt x="1383" y="10"/>
                  <a:pt x="1367" y="5"/>
                </a:cubicBezTo>
                <a:cubicBezTo>
                  <a:pt x="1351" y="0"/>
                  <a:pt x="1334" y="4"/>
                  <a:pt x="1322" y="16"/>
                </a:cubicBezTo>
                <a:cubicBezTo>
                  <a:pt x="1173" y="165"/>
                  <a:pt x="1173" y="165"/>
                  <a:pt x="1173" y="165"/>
                </a:cubicBezTo>
                <a:cubicBezTo>
                  <a:pt x="1163" y="174"/>
                  <a:pt x="1158" y="187"/>
                  <a:pt x="1160" y="201"/>
                </a:cubicBezTo>
                <a:cubicBezTo>
                  <a:pt x="1172" y="323"/>
                  <a:pt x="1172" y="323"/>
                  <a:pt x="1172" y="323"/>
                </a:cubicBezTo>
                <a:cubicBezTo>
                  <a:pt x="913" y="108"/>
                  <a:pt x="499" y="131"/>
                  <a:pt x="265" y="374"/>
                </a:cubicBezTo>
                <a:cubicBezTo>
                  <a:pt x="37" y="594"/>
                  <a:pt x="0" y="973"/>
                  <a:pt x="178" y="1232"/>
                </a:cubicBezTo>
                <a:cubicBezTo>
                  <a:pt x="178" y="1493"/>
                  <a:pt x="178" y="1493"/>
                  <a:pt x="178" y="1493"/>
                </a:cubicBezTo>
                <a:cubicBezTo>
                  <a:pt x="178" y="1518"/>
                  <a:pt x="198" y="1538"/>
                  <a:pt x="223" y="1538"/>
                </a:cubicBezTo>
                <a:cubicBezTo>
                  <a:pt x="351" y="1538"/>
                  <a:pt x="351" y="1538"/>
                  <a:pt x="351" y="1538"/>
                </a:cubicBezTo>
                <a:cubicBezTo>
                  <a:pt x="357" y="1538"/>
                  <a:pt x="362" y="1537"/>
                  <a:pt x="367" y="1535"/>
                </a:cubicBezTo>
                <a:cubicBezTo>
                  <a:pt x="487" y="1487"/>
                  <a:pt x="487" y="1487"/>
                  <a:pt x="487" y="1487"/>
                </a:cubicBezTo>
                <a:cubicBezTo>
                  <a:pt x="649" y="1555"/>
                  <a:pt x="846" y="1555"/>
                  <a:pt x="1008" y="1487"/>
                </a:cubicBezTo>
                <a:cubicBezTo>
                  <a:pt x="1128" y="1535"/>
                  <a:pt x="1128" y="1535"/>
                  <a:pt x="1128" y="1535"/>
                </a:cubicBezTo>
                <a:cubicBezTo>
                  <a:pt x="1133" y="1537"/>
                  <a:pt x="1138" y="1538"/>
                  <a:pt x="1144" y="1538"/>
                </a:cubicBezTo>
                <a:cubicBezTo>
                  <a:pt x="1272" y="1538"/>
                  <a:pt x="1272" y="1538"/>
                  <a:pt x="1272" y="1538"/>
                </a:cubicBezTo>
                <a:cubicBezTo>
                  <a:pt x="1297" y="1538"/>
                  <a:pt x="1317" y="1518"/>
                  <a:pt x="1317" y="1493"/>
                </a:cubicBezTo>
                <a:cubicBezTo>
                  <a:pt x="1317" y="1232"/>
                  <a:pt x="1317" y="1232"/>
                  <a:pt x="1317" y="1232"/>
                </a:cubicBezTo>
                <a:cubicBezTo>
                  <a:pt x="1479" y="994"/>
                  <a:pt x="1463" y="649"/>
                  <a:pt x="1278" y="429"/>
                </a:cubicBezTo>
                <a:cubicBezTo>
                  <a:pt x="1414" y="437"/>
                  <a:pt x="1414" y="437"/>
                  <a:pt x="1414" y="437"/>
                </a:cubicBezTo>
                <a:cubicBezTo>
                  <a:pt x="1427" y="438"/>
                  <a:pt x="1440" y="433"/>
                  <a:pt x="1449" y="424"/>
                </a:cubicBezTo>
                <a:close/>
                <a:moveTo>
                  <a:pt x="342" y="1448"/>
                </a:moveTo>
                <a:cubicBezTo>
                  <a:pt x="268" y="1448"/>
                  <a:pt x="268" y="1448"/>
                  <a:pt x="268" y="1448"/>
                </a:cubicBezTo>
                <a:cubicBezTo>
                  <a:pt x="268" y="1342"/>
                  <a:pt x="268" y="1342"/>
                  <a:pt x="268" y="1342"/>
                </a:cubicBezTo>
                <a:cubicBezTo>
                  <a:pt x="303" y="1376"/>
                  <a:pt x="341" y="1406"/>
                  <a:pt x="381" y="1432"/>
                </a:cubicBezTo>
                <a:lnTo>
                  <a:pt x="342" y="1448"/>
                </a:lnTo>
                <a:close/>
                <a:moveTo>
                  <a:pt x="1227" y="1448"/>
                </a:moveTo>
                <a:cubicBezTo>
                  <a:pt x="1153" y="1448"/>
                  <a:pt x="1153" y="1448"/>
                  <a:pt x="1153" y="1448"/>
                </a:cubicBezTo>
                <a:cubicBezTo>
                  <a:pt x="1113" y="1432"/>
                  <a:pt x="1113" y="1432"/>
                  <a:pt x="1113" y="1432"/>
                </a:cubicBezTo>
                <a:cubicBezTo>
                  <a:pt x="1154" y="1406"/>
                  <a:pt x="1192" y="1376"/>
                  <a:pt x="1227" y="1341"/>
                </a:cubicBezTo>
                <a:lnTo>
                  <a:pt x="1227" y="1448"/>
                </a:lnTo>
                <a:close/>
                <a:moveTo>
                  <a:pt x="747" y="1449"/>
                </a:moveTo>
                <a:cubicBezTo>
                  <a:pt x="421" y="1449"/>
                  <a:pt x="155" y="1183"/>
                  <a:pt x="155" y="857"/>
                </a:cubicBezTo>
                <a:cubicBezTo>
                  <a:pt x="153" y="353"/>
                  <a:pt x="756" y="80"/>
                  <a:pt x="1132" y="407"/>
                </a:cubicBezTo>
                <a:cubicBezTo>
                  <a:pt x="1071" y="468"/>
                  <a:pt x="1071" y="468"/>
                  <a:pt x="1071" y="468"/>
                </a:cubicBezTo>
                <a:cubicBezTo>
                  <a:pt x="748" y="195"/>
                  <a:pt x="240" y="430"/>
                  <a:pt x="241" y="857"/>
                </a:cubicBezTo>
                <a:cubicBezTo>
                  <a:pt x="241" y="1135"/>
                  <a:pt x="468" y="1362"/>
                  <a:pt x="747" y="1362"/>
                </a:cubicBezTo>
                <a:cubicBezTo>
                  <a:pt x="1175" y="1364"/>
                  <a:pt x="1410" y="854"/>
                  <a:pt x="1135" y="532"/>
                </a:cubicBezTo>
                <a:cubicBezTo>
                  <a:pt x="1196" y="471"/>
                  <a:pt x="1196" y="471"/>
                  <a:pt x="1196" y="471"/>
                </a:cubicBezTo>
                <a:cubicBezTo>
                  <a:pt x="1525" y="846"/>
                  <a:pt x="1251" y="1451"/>
                  <a:pt x="747" y="1449"/>
                </a:cubicBezTo>
                <a:close/>
                <a:moveTo>
                  <a:pt x="648" y="956"/>
                </a:moveTo>
                <a:cubicBezTo>
                  <a:pt x="675" y="983"/>
                  <a:pt x="711" y="997"/>
                  <a:pt x="747" y="997"/>
                </a:cubicBezTo>
                <a:cubicBezTo>
                  <a:pt x="850" y="998"/>
                  <a:pt x="919" y="886"/>
                  <a:pt x="873" y="794"/>
                </a:cubicBezTo>
                <a:cubicBezTo>
                  <a:pt x="944" y="723"/>
                  <a:pt x="944" y="723"/>
                  <a:pt x="944" y="723"/>
                </a:cubicBezTo>
                <a:cubicBezTo>
                  <a:pt x="970" y="761"/>
                  <a:pt x="985" y="807"/>
                  <a:pt x="985" y="857"/>
                </a:cubicBezTo>
                <a:cubicBezTo>
                  <a:pt x="972" y="1172"/>
                  <a:pt x="522" y="1172"/>
                  <a:pt x="509" y="857"/>
                </a:cubicBezTo>
                <a:cubicBezTo>
                  <a:pt x="508" y="667"/>
                  <a:pt x="725" y="553"/>
                  <a:pt x="880" y="660"/>
                </a:cubicBezTo>
                <a:cubicBezTo>
                  <a:pt x="809" y="731"/>
                  <a:pt x="809" y="731"/>
                  <a:pt x="809" y="731"/>
                </a:cubicBezTo>
                <a:cubicBezTo>
                  <a:pt x="667" y="663"/>
                  <a:pt x="538" y="841"/>
                  <a:pt x="648" y="956"/>
                </a:cubicBezTo>
                <a:close/>
                <a:moveTo>
                  <a:pt x="712" y="892"/>
                </a:moveTo>
                <a:cubicBezTo>
                  <a:pt x="692" y="873"/>
                  <a:pt x="692" y="841"/>
                  <a:pt x="712" y="821"/>
                </a:cubicBezTo>
                <a:cubicBezTo>
                  <a:pt x="731" y="801"/>
                  <a:pt x="763" y="801"/>
                  <a:pt x="783" y="821"/>
                </a:cubicBezTo>
                <a:cubicBezTo>
                  <a:pt x="828" y="870"/>
                  <a:pt x="761" y="937"/>
                  <a:pt x="712" y="892"/>
                </a:cubicBezTo>
                <a:close/>
                <a:moveTo>
                  <a:pt x="945" y="595"/>
                </a:moveTo>
                <a:cubicBezTo>
                  <a:pt x="733" y="432"/>
                  <a:pt x="418" y="587"/>
                  <a:pt x="419" y="857"/>
                </a:cubicBezTo>
                <a:cubicBezTo>
                  <a:pt x="419" y="1037"/>
                  <a:pt x="566" y="1184"/>
                  <a:pt x="747" y="1184"/>
                </a:cubicBezTo>
                <a:cubicBezTo>
                  <a:pt x="1017" y="1186"/>
                  <a:pt x="1172" y="870"/>
                  <a:pt x="1008" y="659"/>
                </a:cubicBezTo>
                <a:cubicBezTo>
                  <a:pt x="1071" y="596"/>
                  <a:pt x="1071" y="596"/>
                  <a:pt x="1071" y="596"/>
                </a:cubicBezTo>
                <a:cubicBezTo>
                  <a:pt x="1289" y="862"/>
                  <a:pt x="1095" y="1274"/>
                  <a:pt x="747" y="1272"/>
                </a:cubicBezTo>
                <a:cubicBezTo>
                  <a:pt x="518" y="1272"/>
                  <a:pt x="331" y="1086"/>
                  <a:pt x="331" y="857"/>
                </a:cubicBezTo>
                <a:cubicBezTo>
                  <a:pt x="330" y="510"/>
                  <a:pt x="741" y="315"/>
                  <a:pt x="1007" y="532"/>
                </a:cubicBezTo>
                <a:lnTo>
                  <a:pt x="945" y="595"/>
                </a:lnTo>
                <a:close/>
                <a:moveTo>
                  <a:pt x="1264" y="337"/>
                </a:moveTo>
                <a:cubicBezTo>
                  <a:pt x="1251" y="213"/>
                  <a:pt x="1251" y="213"/>
                  <a:pt x="1251" y="213"/>
                </a:cubicBezTo>
                <a:cubicBezTo>
                  <a:pt x="1325" y="140"/>
                  <a:pt x="1325" y="140"/>
                  <a:pt x="1325" y="140"/>
                </a:cubicBezTo>
                <a:cubicBezTo>
                  <a:pt x="1342" y="230"/>
                  <a:pt x="1342" y="230"/>
                  <a:pt x="1342" y="230"/>
                </a:cubicBezTo>
                <a:cubicBezTo>
                  <a:pt x="1345" y="247"/>
                  <a:pt x="1359" y="263"/>
                  <a:pt x="1379" y="266"/>
                </a:cubicBezTo>
                <a:cubicBezTo>
                  <a:pt x="1464" y="281"/>
                  <a:pt x="1464" y="281"/>
                  <a:pt x="1464" y="281"/>
                </a:cubicBezTo>
                <a:cubicBezTo>
                  <a:pt x="1399" y="346"/>
                  <a:pt x="1399" y="346"/>
                  <a:pt x="1399" y="346"/>
                </a:cubicBezTo>
                <a:lnTo>
                  <a:pt x="1264" y="3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8596028" y="6461662"/>
            <a:ext cx="764374" cy="699256"/>
          </a:xfrm>
          <a:custGeom>
            <a:avLst/>
            <a:gdLst>
              <a:gd name="T0" fmla="*/ 943 w 1538"/>
              <a:gd name="T1" fmla="*/ 705 h 1407"/>
              <a:gd name="T2" fmla="*/ 769 w 1538"/>
              <a:gd name="T3" fmla="*/ 532 h 1407"/>
              <a:gd name="T4" fmla="*/ 595 w 1538"/>
              <a:gd name="T5" fmla="*/ 705 h 1407"/>
              <a:gd name="T6" fmla="*/ 943 w 1538"/>
              <a:gd name="T7" fmla="*/ 705 h 1407"/>
              <a:gd name="T8" fmla="*/ 853 w 1538"/>
              <a:gd name="T9" fmla="*/ 705 h 1407"/>
              <a:gd name="T10" fmla="*/ 769 w 1538"/>
              <a:gd name="T11" fmla="*/ 789 h 1407"/>
              <a:gd name="T12" fmla="*/ 685 w 1538"/>
              <a:gd name="T13" fmla="*/ 705 h 1407"/>
              <a:gd name="T14" fmla="*/ 853 w 1538"/>
              <a:gd name="T15" fmla="*/ 705 h 1407"/>
              <a:gd name="T16" fmla="*/ 724 w 1538"/>
              <a:gd name="T17" fmla="*/ 1283 h 1407"/>
              <a:gd name="T18" fmla="*/ 724 w 1538"/>
              <a:gd name="T19" fmla="*/ 1347 h 1407"/>
              <a:gd name="T20" fmla="*/ 814 w 1538"/>
              <a:gd name="T21" fmla="*/ 1347 h 1407"/>
              <a:gd name="T22" fmla="*/ 814 w 1538"/>
              <a:gd name="T23" fmla="*/ 1283 h 1407"/>
              <a:gd name="T24" fmla="*/ 1534 w 1538"/>
              <a:gd name="T25" fmla="*/ 722 h 1407"/>
              <a:gd name="T26" fmla="*/ 1534 w 1538"/>
              <a:gd name="T27" fmla="*/ 688 h 1407"/>
              <a:gd name="T28" fmla="*/ 1346 w 1538"/>
              <a:gd name="T29" fmla="*/ 397 h 1407"/>
              <a:gd name="T30" fmla="*/ 814 w 1538"/>
              <a:gd name="T31" fmla="*/ 128 h 1407"/>
              <a:gd name="T32" fmla="*/ 814 w 1538"/>
              <a:gd name="T33" fmla="*/ 60 h 1407"/>
              <a:gd name="T34" fmla="*/ 724 w 1538"/>
              <a:gd name="T35" fmla="*/ 60 h 1407"/>
              <a:gd name="T36" fmla="*/ 724 w 1538"/>
              <a:gd name="T37" fmla="*/ 127 h 1407"/>
              <a:gd name="T38" fmla="*/ 4 w 1538"/>
              <a:gd name="T39" fmla="*/ 688 h 1407"/>
              <a:gd name="T40" fmla="*/ 4 w 1538"/>
              <a:gd name="T41" fmla="*/ 722 h 1407"/>
              <a:gd name="T42" fmla="*/ 724 w 1538"/>
              <a:gd name="T43" fmla="*/ 1283 h 1407"/>
              <a:gd name="T44" fmla="*/ 814 w 1538"/>
              <a:gd name="T45" fmla="*/ 218 h 1407"/>
              <a:gd name="T46" fmla="*/ 1279 w 1538"/>
              <a:gd name="T47" fmla="*/ 458 h 1407"/>
              <a:gd name="T48" fmla="*/ 1443 w 1538"/>
              <a:gd name="T49" fmla="*/ 705 h 1407"/>
              <a:gd name="T50" fmla="*/ 1279 w 1538"/>
              <a:gd name="T51" fmla="*/ 957 h 1407"/>
              <a:gd name="T52" fmla="*/ 814 w 1538"/>
              <a:gd name="T53" fmla="*/ 1193 h 1407"/>
              <a:gd name="T54" fmla="*/ 814 w 1538"/>
              <a:gd name="T55" fmla="*/ 1068 h 1407"/>
              <a:gd name="T56" fmla="*/ 1133 w 1538"/>
              <a:gd name="T57" fmla="*/ 750 h 1407"/>
              <a:gd name="T58" fmla="*/ 1309 w 1538"/>
              <a:gd name="T59" fmla="*/ 750 h 1407"/>
              <a:gd name="T60" fmla="*/ 1309 w 1538"/>
              <a:gd name="T61" fmla="*/ 660 h 1407"/>
              <a:gd name="T62" fmla="*/ 1133 w 1538"/>
              <a:gd name="T63" fmla="*/ 660 h 1407"/>
              <a:gd name="T64" fmla="*/ 814 w 1538"/>
              <a:gd name="T65" fmla="*/ 343 h 1407"/>
              <a:gd name="T66" fmla="*/ 814 w 1538"/>
              <a:gd name="T67" fmla="*/ 218 h 1407"/>
              <a:gd name="T68" fmla="*/ 1045 w 1538"/>
              <a:gd name="T69" fmla="*/ 705 h 1407"/>
              <a:gd name="T70" fmla="*/ 769 w 1538"/>
              <a:gd name="T71" fmla="*/ 981 h 1407"/>
              <a:gd name="T72" fmla="*/ 493 w 1538"/>
              <a:gd name="T73" fmla="*/ 705 h 1407"/>
              <a:gd name="T74" fmla="*/ 1045 w 1538"/>
              <a:gd name="T75" fmla="*/ 705 h 1407"/>
              <a:gd name="T76" fmla="*/ 259 w 1538"/>
              <a:gd name="T77" fmla="*/ 454 h 1407"/>
              <a:gd name="T78" fmla="*/ 724 w 1538"/>
              <a:gd name="T79" fmla="*/ 217 h 1407"/>
              <a:gd name="T80" fmla="*/ 724 w 1538"/>
              <a:gd name="T81" fmla="*/ 343 h 1407"/>
              <a:gd name="T82" fmla="*/ 405 w 1538"/>
              <a:gd name="T83" fmla="*/ 660 h 1407"/>
              <a:gd name="T84" fmla="*/ 229 w 1538"/>
              <a:gd name="T85" fmla="*/ 660 h 1407"/>
              <a:gd name="T86" fmla="*/ 229 w 1538"/>
              <a:gd name="T87" fmla="*/ 750 h 1407"/>
              <a:gd name="T88" fmla="*/ 405 w 1538"/>
              <a:gd name="T89" fmla="*/ 750 h 1407"/>
              <a:gd name="T90" fmla="*/ 724 w 1538"/>
              <a:gd name="T91" fmla="*/ 1068 h 1407"/>
              <a:gd name="T92" fmla="*/ 724 w 1538"/>
              <a:gd name="T93" fmla="*/ 1192 h 1407"/>
              <a:gd name="T94" fmla="*/ 471 w 1538"/>
              <a:gd name="T95" fmla="*/ 1120 h 1407"/>
              <a:gd name="T96" fmla="*/ 95 w 1538"/>
              <a:gd name="T97" fmla="*/ 705 h 1407"/>
              <a:gd name="T98" fmla="*/ 259 w 1538"/>
              <a:gd name="T99" fmla="*/ 454 h 1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38" h="1407">
                <a:moveTo>
                  <a:pt x="943" y="705"/>
                </a:moveTo>
                <a:cubicBezTo>
                  <a:pt x="943" y="610"/>
                  <a:pt x="865" y="532"/>
                  <a:pt x="769" y="532"/>
                </a:cubicBezTo>
                <a:cubicBezTo>
                  <a:pt x="673" y="532"/>
                  <a:pt x="595" y="610"/>
                  <a:pt x="595" y="705"/>
                </a:cubicBezTo>
                <a:cubicBezTo>
                  <a:pt x="604" y="935"/>
                  <a:pt x="934" y="935"/>
                  <a:pt x="943" y="705"/>
                </a:cubicBezTo>
                <a:close/>
                <a:moveTo>
                  <a:pt x="853" y="705"/>
                </a:moveTo>
                <a:cubicBezTo>
                  <a:pt x="853" y="751"/>
                  <a:pt x="815" y="789"/>
                  <a:pt x="769" y="789"/>
                </a:cubicBezTo>
                <a:cubicBezTo>
                  <a:pt x="723" y="789"/>
                  <a:pt x="685" y="751"/>
                  <a:pt x="685" y="705"/>
                </a:cubicBezTo>
                <a:cubicBezTo>
                  <a:pt x="690" y="594"/>
                  <a:pt x="848" y="594"/>
                  <a:pt x="853" y="705"/>
                </a:cubicBezTo>
                <a:close/>
                <a:moveTo>
                  <a:pt x="724" y="1283"/>
                </a:moveTo>
                <a:cubicBezTo>
                  <a:pt x="724" y="1347"/>
                  <a:pt x="724" y="1347"/>
                  <a:pt x="724" y="1347"/>
                </a:cubicBezTo>
                <a:cubicBezTo>
                  <a:pt x="726" y="1407"/>
                  <a:pt x="812" y="1407"/>
                  <a:pt x="814" y="1347"/>
                </a:cubicBezTo>
                <a:cubicBezTo>
                  <a:pt x="814" y="1283"/>
                  <a:pt x="814" y="1283"/>
                  <a:pt x="814" y="1283"/>
                </a:cubicBezTo>
                <a:cubicBezTo>
                  <a:pt x="1166" y="1272"/>
                  <a:pt x="1430" y="976"/>
                  <a:pt x="1534" y="722"/>
                </a:cubicBezTo>
                <a:cubicBezTo>
                  <a:pt x="1538" y="711"/>
                  <a:pt x="1538" y="699"/>
                  <a:pt x="1534" y="688"/>
                </a:cubicBezTo>
                <a:cubicBezTo>
                  <a:pt x="1527" y="673"/>
                  <a:pt x="1468" y="533"/>
                  <a:pt x="1346" y="397"/>
                </a:cubicBezTo>
                <a:cubicBezTo>
                  <a:pt x="1203" y="240"/>
                  <a:pt x="1023" y="141"/>
                  <a:pt x="814" y="128"/>
                </a:cubicBezTo>
                <a:cubicBezTo>
                  <a:pt x="814" y="60"/>
                  <a:pt x="814" y="60"/>
                  <a:pt x="814" y="60"/>
                </a:cubicBezTo>
                <a:cubicBezTo>
                  <a:pt x="812" y="0"/>
                  <a:pt x="726" y="0"/>
                  <a:pt x="724" y="60"/>
                </a:cubicBezTo>
                <a:cubicBezTo>
                  <a:pt x="724" y="127"/>
                  <a:pt x="724" y="127"/>
                  <a:pt x="724" y="127"/>
                </a:cubicBezTo>
                <a:cubicBezTo>
                  <a:pt x="372" y="138"/>
                  <a:pt x="108" y="435"/>
                  <a:pt x="4" y="688"/>
                </a:cubicBezTo>
                <a:cubicBezTo>
                  <a:pt x="0" y="699"/>
                  <a:pt x="0" y="711"/>
                  <a:pt x="4" y="722"/>
                </a:cubicBezTo>
                <a:cubicBezTo>
                  <a:pt x="109" y="972"/>
                  <a:pt x="372" y="1266"/>
                  <a:pt x="724" y="1283"/>
                </a:cubicBezTo>
                <a:close/>
                <a:moveTo>
                  <a:pt x="814" y="218"/>
                </a:moveTo>
                <a:cubicBezTo>
                  <a:pt x="997" y="232"/>
                  <a:pt x="1153" y="319"/>
                  <a:pt x="1279" y="458"/>
                </a:cubicBezTo>
                <a:cubicBezTo>
                  <a:pt x="1372" y="560"/>
                  <a:pt x="1424" y="664"/>
                  <a:pt x="1443" y="705"/>
                </a:cubicBezTo>
                <a:cubicBezTo>
                  <a:pt x="1424" y="747"/>
                  <a:pt x="1371" y="854"/>
                  <a:pt x="1279" y="957"/>
                </a:cubicBezTo>
                <a:cubicBezTo>
                  <a:pt x="1147" y="1104"/>
                  <a:pt x="990" y="1183"/>
                  <a:pt x="814" y="1193"/>
                </a:cubicBezTo>
                <a:cubicBezTo>
                  <a:pt x="814" y="1068"/>
                  <a:pt x="814" y="1068"/>
                  <a:pt x="814" y="1068"/>
                </a:cubicBezTo>
                <a:cubicBezTo>
                  <a:pt x="980" y="1047"/>
                  <a:pt x="1112" y="916"/>
                  <a:pt x="1133" y="750"/>
                </a:cubicBezTo>
                <a:cubicBezTo>
                  <a:pt x="1309" y="750"/>
                  <a:pt x="1309" y="750"/>
                  <a:pt x="1309" y="750"/>
                </a:cubicBezTo>
                <a:cubicBezTo>
                  <a:pt x="1369" y="748"/>
                  <a:pt x="1369" y="663"/>
                  <a:pt x="1309" y="660"/>
                </a:cubicBezTo>
                <a:cubicBezTo>
                  <a:pt x="1133" y="660"/>
                  <a:pt x="1133" y="660"/>
                  <a:pt x="1133" y="660"/>
                </a:cubicBezTo>
                <a:cubicBezTo>
                  <a:pt x="1112" y="495"/>
                  <a:pt x="980" y="363"/>
                  <a:pt x="814" y="343"/>
                </a:cubicBezTo>
                <a:lnTo>
                  <a:pt x="814" y="218"/>
                </a:lnTo>
                <a:close/>
                <a:moveTo>
                  <a:pt x="1045" y="705"/>
                </a:moveTo>
                <a:cubicBezTo>
                  <a:pt x="1045" y="857"/>
                  <a:pt x="921" y="981"/>
                  <a:pt x="769" y="981"/>
                </a:cubicBezTo>
                <a:cubicBezTo>
                  <a:pt x="617" y="981"/>
                  <a:pt x="493" y="857"/>
                  <a:pt x="493" y="705"/>
                </a:cubicBezTo>
                <a:cubicBezTo>
                  <a:pt x="508" y="340"/>
                  <a:pt x="1030" y="340"/>
                  <a:pt x="1045" y="705"/>
                </a:cubicBezTo>
                <a:close/>
                <a:moveTo>
                  <a:pt x="259" y="454"/>
                </a:moveTo>
                <a:cubicBezTo>
                  <a:pt x="391" y="307"/>
                  <a:pt x="548" y="227"/>
                  <a:pt x="724" y="217"/>
                </a:cubicBezTo>
                <a:cubicBezTo>
                  <a:pt x="724" y="343"/>
                  <a:pt x="724" y="343"/>
                  <a:pt x="724" y="343"/>
                </a:cubicBezTo>
                <a:cubicBezTo>
                  <a:pt x="558" y="363"/>
                  <a:pt x="426" y="495"/>
                  <a:pt x="405" y="660"/>
                </a:cubicBezTo>
                <a:cubicBezTo>
                  <a:pt x="229" y="660"/>
                  <a:pt x="229" y="660"/>
                  <a:pt x="229" y="660"/>
                </a:cubicBezTo>
                <a:cubicBezTo>
                  <a:pt x="169" y="663"/>
                  <a:pt x="169" y="748"/>
                  <a:pt x="229" y="750"/>
                </a:cubicBezTo>
                <a:cubicBezTo>
                  <a:pt x="405" y="750"/>
                  <a:pt x="405" y="750"/>
                  <a:pt x="405" y="750"/>
                </a:cubicBezTo>
                <a:cubicBezTo>
                  <a:pt x="426" y="916"/>
                  <a:pt x="558" y="1047"/>
                  <a:pt x="724" y="1068"/>
                </a:cubicBezTo>
                <a:cubicBezTo>
                  <a:pt x="724" y="1192"/>
                  <a:pt x="724" y="1192"/>
                  <a:pt x="724" y="1192"/>
                </a:cubicBezTo>
                <a:cubicBezTo>
                  <a:pt x="635" y="1186"/>
                  <a:pt x="550" y="1162"/>
                  <a:pt x="471" y="1120"/>
                </a:cubicBezTo>
                <a:cubicBezTo>
                  <a:pt x="303" y="1038"/>
                  <a:pt x="149" y="832"/>
                  <a:pt x="95" y="705"/>
                </a:cubicBezTo>
                <a:cubicBezTo>
                  <a:pt x="114" y="663"/>
                  <a:pt x="167" y="557"/>
                  <a:pt x="259" y="4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8596485" y="8313759"/>
            <a:ext cx="763461" cy="763156"/>
          </a:xfrm>
          <a:custGeom>
            <a:avLst/>
            <a:gdLst>
              <a:gd name="T0" fmla="*/ 1438 w 1536"/>
              <a:gd name="T1" fmla="*/ 1152 h 1536"/>
              <a:gd name="T2" fmla="*/ 1271 w 1536"/>
              <a:gd name="T3" fmla="*/ 871 h 1536"/>
              <a:gd name="T4" fmla="*/ 1025 w 1536"/>
              <a:gd name="T5" fmla="*/ 1038 h 1536"/>
              <a:gd name="T6" fmla="*/ 1066 w 1536"/>
              <a:gd name="T7" fmla="*/ 1276 h 1536"/>
              <a:gd name="T8" fmla="*/ 812 w 1536"/>
              <a:gd name="T9" fmla="*/ 1194 h 1536"/>
              <a:gd name="T10" fmla="*/ 1059 w 1536"/>
              <a:gd name="T11" fmla="*/ 711 h 1536"/>
              <a:gd name="T12" fmla="*/ 1104 w 1536"/>
              <a:gd name="T13" fmla="*/ 637 h 1536"/>
              <a:gd name="T14" fmla="*/ 946 w 1536"/>
              <a:gd name="T15" fmla="*/ 449 h 1536"/>
              <a:gd name="T16" fmla="*/ 994 w 1536"/>
              <a:gd name="T17" fmla="*/ 189 h 1536"/>
              <a:gd name="T18" fmla="*/ 731 w 1536"/>
              <a:gd name="T19" fmla="*/ 0 h 1536"/>
              <a:gd name="T20" fmla="*/ 541 w 1536"/>
              <a:gd name="T21" fmla="*/ 310 h 1536"/>
              <a:gd name="T22" fmla="*/ 486 w 1536"/>
              <a:gd name="T23" fmla="*/ 504 h 1536"/>
              <a:gd name="T24" fmla="*/ 432 w 1536"/>
              <a:gd name="T25" fmla="*/ 666 h 1536"/>
              <a:gd name="T26" fmla="*/ 722 w 1536"/>
              <a:gd name="T27" fmla="*/ 711 h 1536"/>
              <a:gd name="T28" fmla="*/ 525 w 1536"/>
              <a:gd name="T29" fmla="*/ 1320 h 1536"/>
              <a:gd name="T30" fmla="*/ 502 w 1536"/>
              <a:gd name="T31" fmla="*/ 1166 h 1536"/>
              <a:gd name="T32" fmla="*/ 463 w 1536"/>
              <a:gd name="T33" fmla="*/ 929 h 1536"/>
              <a:gd name="T34" fmla="*/ 298 w 1536"/>
              <a:gd name="T35" fmla="*/ 759 h 1536"/>
              <a:gd name="T36" fmla="*/ 128 w 1536"/>
              <a:gd name="T37" fmla="*/ 929 h 1536"/>
              <a:gd name="T38" fmla="*/ 95 w 1536"/>
              <a:gd name="T39" fmla="*/ 1054 h 1536"/>
              <a:gd name="T40" fmla="*/ 136 w 1536"/>
              <a:gd name="T41" fmla="*/ 1288 h 1536"/>
              <a:gd name="T42" fmla="*/ 0 w 1536"/>
              <a:gd name="T43" fmla="*/ 1491 h 1536"/>
              <a:gd name="T44" fmla="*/ 553 w 1536"/>
              <a:gd name="T45" fmla="*/ 1536 h 1536"/>
              <a:gd name="T46" fmla="*/ 598 w 1536"/>
              <a:gd name="T47" fmla="*/ 1469 h 1536"/>
              <a:gd name="T48" fmla="*/ 766 w 1536"/>
              <a:gd name="T49" fmla="*/ 1271 h 1536"/>
              <a:gd name="T50" fmla="*/ 928 w 1536"/>
              <a:gd name="T51" fmla="*/ 1458 h 1536"/>
              <a:gd name="T52" fmla="*/ 973 w 1536"/>
              <a:gd name="T53" fmla="*/ 1536 h 1536"/>
              <a:gd name="T54" fmla="*/ 1536 w 1536"/>
              <a:gd name="T55" fmla="*/ 1491 h 1536"/>
              <a:gd name="T56" fmla="*/ 1397 w 1536"/>
              <a:gd name="T57" fmla="*/ 1276 h 1536"/>
              <a:gd name="T58" fmla="*/ 297 w 1536"/>
              <a:gd name="T59" fmla="*/ 849 h 1536"/>
              <a:gd name="T60" fmla="*/ 338 w 1536"/>
              <a:gd name="T61" fmla="*/ 889 h 1536"/>
              <a:gd name="T62" fmla="*/ 227 w 1536"/>
              <a:gd name="T63" fmla="*/ 893 h 1536"/>
              <a:gd name="T64" fmla="*/ 260 w 1536"/>
              <a:gd name="T65" fmla="*/ 979 h 1536"/>
              <a:gd name="T66" fmla="*/ 412 w 1536"/>
              <a:gd name="T67" fmla="*/ 1050 h 1536"/>
              <a:gd name="T68" fmla="*/ 260 w 1536"/>
              <a:gd name="T69" fmla="*/ 979 h 1536"/>
              <a:gd name="T70" fmla="*/ 412 w 1536"/>
              <a:gd name="T71" fmla="*/ 1140 h 1536"/>
              <a:gd name="T72" fmla="*/ 185 w 1536"/>
              <a:gd name="T73" fmla="*/ 1166 h 1536"/>
              <a:gd name="T74" fmla="*/ 92 w 1536"/>
              <a:gd name="T75" fmla="*/ 1446 h 1536"/>
              <a:gd name="T76" fmla="*/ 409 w 1536"/>
              <a:gd name="T77" fmla="*/ 1370 h 1536"/>
              <a:gd name="T78" fmla="*/ 487 w 1536"/>
              <a:gd name="T79" fmla="*/ 1408 h 1536"/>
              <a:gd name="T80" fmla="*/ 92 w 1536"/>
              <a:gd name="T81" fmla="*/ 1446 h 1536"/>
              <a:gd name="T82" fmla="*/ 805 w 1536"/>
              <a:gd name="T83" fmla="*/ 90 h 1536"/>
              <a:gd name="T84" fmla="*/ 904 w 1536"/>
              <a:gd name="T85" fmla="*/ 206 h 1536"/>
              <a:gd name="T86" fmla="*/ 731 w 1536"/>
              <a:gd name="T87" fmla="*/ 90 h 1536"/>
              <a:gd name="T88" fmla="*/ 904 w 1536"/>
              <a:gd name="T89" fmla="*/ 296 h 1536"/>
              <a:gd name="T90" fmla="*/ 768 w 1536"/>
              <a:gd name="T91" fmla="*/ 447 h 1536"/>
              <a:gd name="T92" fmla="*/ 631 w 1536"/>
              <a:gd name="T93" fmla="*/ 255 h 1536"/>
              <a:gd name="T94" fmla="*/ 618 w 1536"/>
              <a:gd name="T95" fmla="*/ 537 h 1536"/>
              <a:gd name="T96" fmla="*/ 1013 w 1536"/>
              <a:gd name="T97" fmla="*/ 621 h 1536"/>
              <a:gd name="T98" fmla="*/ 1192 w 1536"/>
              <a:gd name="T99" fmla="*/ 961 h 1536"/>
              <a:gd name="T100" fmla="*/ 1348 w 1536"/>
              <a:gd name="T101" fmla="*/ 1038 h 1536"/>
              <a:gd name="T102" fmla="*/ 1119 w 1536"/>
              <a:gd name="T103" fmla="*/ 1013 h 1536"/>
              <a:gd name="T104" fmla="*/ 1115 w 1536"/>
              <a:gd name="T105" fmla="*/ 1104 h 1536"/>
              <a:gd name="T106" fmla="*/ 1348 w 1536"/>
              <a:gd name="T107" fmla="*/ 1152 h 1536"/>
              <a:gd name="T108" fmla="*/ 1115 w 1536"/>
              <a:gd name="T109" fmla="*/ 1104 h 1536"/>
              <a:gd name="T110" fmla="*/ 1117 w 1536"/>
              <a:gd name="T111" fmla="*/ 1359 h 1536"/>
              <a:gd name="T112" fmla="*/ 1445 w 1536"/>
              <a:gd name="T113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36" h="1536">
                <a:moveTo>
                  <a:pt x="1397" y="1276"/>
                </a:moveTo>
                <a:cubicBezTo>
                  <a:pt x="1423" y="1241"/>
                  <a:pt x="1438" y="1199"/>
                  <a:pt x="1438" y="1152"/>
                </a:cubicBezTo>
                <a:cubicBezTo>
                  <a:pt x="1438" y="1125"/>
                  <a:pt x="1438" y="1066"/>
                  <a:pt x="1438" y="1038"/>
                </a:cubicBezTo>
                <a:cubicBezTo>
                  <a:pt x="1438" y="946"/>
                  <a:pt x="1363" y="871"/>
                  <a:pt x="1271" y="871"/>
                </a:cubicBezTo>
                <a:cubicBezTo>
                  <a:pt x="1192" y="871"/>
                  <a:pt x="1192" y="871"/>
                  <a:pt x="1192" y="871"/>
                </a:cubicBezTo>
                <a:cubicBezTo>
                  <a:pt x="1100" y="871"/>
                  <a:pt x="1025" y="946"/>
                  <a:pt x="1025" y="1038"/>
                </a:cubicBezTo>
                <a:cubicBezTo>
                  <a:pt x="1025" y="1152"/>
                  <a:pt x="1025" y="1152"/>
                  <a:pt x="1025" y="1152"/>
                </a:cubicBezTo>
                <a:cubicBezTo>
                  <a:pt x="1025" y="1199"/>
                  <a:pt x="1041" y="1241"/>
                  <a:pt x="1066" y="1276"/>
                </a:cubicBezTo>
                <a:cubicBezTo>
                  <a:pt x="1038" y="1284"/>
                  <a:pt x="1012" y="1298"/>
                  <a:pt x="991" y="1317"/>
                </a:cubicBezTo>
                <a:cubicBezTo>
                  <a:pt x="812" y="1194"/>
                  <a:pt x="812" y="1194"/>
                  <a:pt x="812" y="1194"/>
                </a:cubicBezTo>
                <a:cubicBezTo>
                  <a:pt x="812" y="711"/>
                  <a:pt x="812" y="711"/>
                  <a:pt x="812" y="711"/>
                </a:cubicBezTo>
                <a:cubicBezTo>
                  <a:pt x="1059" y="711"/>
                  <a:pt x="1059" y="711"/>
                  <a:pt x="1059" y="711"/>
                </a:cubicBezTo>
                <a:cubicBezTo>
                  <a:pt x="1084" y="711"/>
                  <a:pt x="1104" y="691"/>
                  <a:pt x="1104" y="666"/>
                </a:cubicBezTo>
                <a:cubicBezTo>
                  <a:pt x="1104" y="637"/>
                  <a:pt x="1104" y="637"/>
                  <a:pt x="1104" y="637"/>
                </a:cubicBezTo>
                <a:cubicBezTo>
                  <a:pt x="1104" y="587"/>
                  <a:pt x="1085" y="540"/>
                  <a:pt x="1050" y="504"/>
                </a:cubicBezTo>
                <a:cubicBezTo>
                  <a:pt x="1021" y="474"/>
                  <a:pt x="985" y="456"/>
                  <a:pt x="946" y="449"/>
                </a:cubicBezTo>
                <a:cubicBezTo>
                  <a:pt x="976" y="411"/>
                  <a:pt x="994" y="363"/>
                  <a:pt x="994" y="310"/>
                </a:cubicBezTo>
                <a:cubicBezTo>
                  <a:pt x="994" y="279"/>
                  <a:pt x="994" y="220"/>
                  <a:pt x="994" y="189"/>
                </a:cubicBezTo>
                <a:cubicBezTo>
                  <a:pt x="994" y="85"/>
                  <a:pt x="909" y="0"/>
                  <a:pt x="805" y="0"/>
                </a:cubicBezTo>
                <a:cubicBezTo>
                  <a:pt x="731" y="0"/>
                  <a:pt x="731" y="0"/>
                  <a:pt x="731" y="0"/>
                </a:cubicBezTo>
                <a:cubicBezTo>
                  <a:pt x="631" y="0"/>
                  <a:pt x="549" y="77"/>
                  <a:pt x="542" y="175"/>
                </a:cubicBezTo>
                <a:cubicBezTo>
                  <a:pt x="541" y="175"/>
                  <a:pt x="541" y="307"/>
                  <a:pt x="541" y="310"/>
                </a:cubicBezTo>
                <a:cubicBezTo>
                  <a:pt x="541" y="363"/>
                  <a:pt x="559" y="411"/>
                  <a:pt x="589" y="449"/>
                </a:cubicBezTo>
                <a:cubicBezTo>
                  <a:pt x="550" y="456"/>
                  <a:pt x="514" y="474"/>
                  <a:pt x="486" y="504"/>
                </a:cubicBezTo>
                <a:cubicBezTo>
                  <a:pt x="451" y="540"/>
                  <a:pt x="432" y="587"/>
                  <a:pt x="432" y="637"/>
                </a:cubicBezTo>
                <a:cubicBezTo>
                  <a:pt x="432" y="666"/>
                  <a:pt x="432" y="666"/>
                  <a:pt x="432" y="666"/>
                </a:cubicBezTo>
                <a:cubicBezTo>
                  <a:pt x="432" y="691"/>
                  <a:pt x="452" y="711"/>
                  <a:pt x="477" y="711"/>
                </a:cubicBezTo>
                <a:cubicBezTo>
                  <a:pt x="722" y="711"/>
                  <a:pt x="722" y="711"/>
                  <a:pt x="722" y="711"/>
                </a:cubicBezTo>
                <a:cubicBezTo>
                  <a:pt x="722" y="1193"/>
                  <a:pt x="722" y="1193"/>
                  <a:pt x="722" y="1193"/>
                </a:cubicBezTo>
                <a:cubicBezTo>
                  <a:pt x="525" y="1320"/>
                  <a:pt x="525" y="1320"/>
                  <a:pt x="525" y="1320"/>
                </a:cubicBezTo>
                <a:cubicBezTo>
                  <a:pt x="507" y="1305"/>
                  <a:pt x="485" y="1294"/>
                  <a:pt x="462" y="1288"/>
                </a:cubicBezTo>
                <a:cubicBezTo>
                  <a:pt x="488" y="1254"/>
                  <a:pt x="502" y="1212"/>
                  <a:pt x="502" y="1166"/>
                </a:cubicBezTo>
                <a:cubicBezTo>
                  <a:pt x="500" y="1095"/>
                  <a:pt x="516" y="1004"/>
                  <a:pt x="463" y="947"/>
                </a:cubicBezTo>
                <a:cubicBezTo>
                  <a:pt x="463" y="942"/>
                  <a:pt x="463" y="936"/>
                  <a:pt x="463" y="929"/>
                </a:cubicBezTo>
                <a:cubicBezTo>
                  <a:pt x="463" y="926"/>
                  <a:pt x="463" y="926"/>
                  <a:pt x="463" y="926"/>
                </a:cubicBezTo>
                <a:cubicBezTo>
                  <a:pt x="463" y="835"/>
                  <a:pt x="389" y="760"/>
                  <a:pt x="298" y="759"/>
                </a:cubicBezTo>
                <a:cubicBezTo>
                  <a:pt x="253" y="758"/>
                  <a:pt x="211" y="776"/>
                  <a:pt x="179" y="807"/>
                </a:cubicBezTo>
                <a:cubicBezTo>
                  <a:pt x="147" y="840"/>
                  <a:pt x="128" y="884"/>
                  <a:pt x="128" y="929"/>
                </a:cubicBezTo>
                <a:cubicBezTo>
                  <a:pt x="128" y="938"/>
                  <a:pt x="129" y="946"/>
                  <a:pt x="130" y="953"/>
                </a:cubicBezTo>
                <a:cubicBezTo>
                  <a:pt x="108" y="981"/>
                  <a:pt x="95" y="1016"/>
                  <a:pt x="95" y="1054"/>
                </a:cubicBezTo>
                <a:cubicBezTo>
                  <a:pt x="95" y="1166"/>
                  <a:pt x="95" y="1166"/>
                  <a:pt x="95" y="1166"/>
                </a:cubicBezTo>
                <a:cubicBezTo>
                  <a:pt x="95" y="1212"/>
                  <a:pt x="110" y="1254"/>
                  <a:pt x="136" y="1288"/>
                </a:cubicBezTo>
                <a:cubicBezTo>
                  <a:pt x="57" y="1311"/>
                  <a:pt x="0" y="1383"/>
                  <a:pt x="0" y="1469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553" y="1536"/>
                  <a:pt x="553" y="1536"/>
                  <a:pt x="553" y="1536"/>
                </a:cubicBezTo>
                <a:cubicBezTo>
                  <a:pt x="578" y="1536"/>
                  <a:pt x="598" y="1516"/>
                  <a:pt x="598" y="1491"/>
                </a:cubicBezTo>
                <a:cubicBezTo>
                  <a:pt x="598" y="1469"/>
                  <a:pt x="598" y="1469"/>
                  <a:pt x="598" y="1469"/>
                </a:cubicBezTo>
                <a:cubicBezTo>
                  <a:pt x="598" y="1441"/>
                  <a:pt x="592" y="1415"/>
                  <a:pt x="581" y="1391"/>
                </a:cubicBezTo>
                <a:cubicBezTo>
                  <a:pt x="766" y="1271"/>
                  <a:pt x="766" y="1271"/>
                  <a:pt x="766" y="1271"/>
                </a:cubicBezTo>
                <a:cubicBezTo>
                  <a:pt x="940" y="1392"/>
                  <a:pt x="940" y="1392"/>
                  <a:pt x="940" y="1392"/>
                </a:cubicBezTo>
                <a:cubicBezTo>
                  <a:pt x="932" y="1412"/>
                  <a:pt x="928" y="1435"/>
                  <a:pt x="928" y="1458"/>
                </a:cubicBezTo>
                <a:cubicBezTo>
                  <a:pt x="928" y="1491"/>
                  <a:pt x="928" y="1491"/>
                  <a:pt x="928" y="1491"/>
                </a:cubicBezTo>
                <a:cubicBezTo>
                  <a:pt x="928" y="1516"/>
                  <a:pt x="948" y="1536"/>
                  <a:pt x="973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ubicBezTo>
                  <a:pt x="1536" y="1458"/>
                  <a:pt x="1536" y="1458"/>
                  <a:pt x="1536" y="1458"/>
                </a:cubicBezTo>
                <a:cubicBezTo>
                  <a:pt x="1536" y="1371"/>
                  <a:pt x="1477" y="1298"/>
                  <a:pt x="1397" y="1276"/>
                </a:cubicBezTo>
                <a:close/>
                <a:moveTo>
                  <a:pt x="243" y="871"/>
                </a:moveTo>
                <a:cubicBezTo>
                  <a:pt x="258" y="857"/>
                  <a:pt x="277" y="849"/>
                  <a:pt x="297" y="849"/>
                </a:cubicBezTo>
                <a:cubicBezTo>
                  <a:pt x="327" y="849"/>
                  <a:pt x="353" y="867"/>
                  <a:pt x="365" y="892"/>
                </a:cubicBezTo>
                <a:cubicBezTo>
                  <a:pt x="356" y="890"/>
                  <a:pt x="347" y="889"/>
                  <a:pt x="338" y="889"/>
                </a:cubicBezTo>
                <a:cubicBezTo>
                  <a:pt x="260" y="889"/>
                  <a:pt x="260" y="889"/>
                  <a:pt x="260" y="889"/>
                </a:cubicBezTo>
                <a:cubicBezTo>
                  <a:pt x="249" y="889"/>
                  <a:pt x="238" y="890"/>
                  <a:pt x="227" y="893"/>
                </a:cubicBezTo>
                <a:cubicBezTo>
                  <a:pt x="231" y="885"/>
                  <a:pt x="236" y="878"/>
                  <a:pt x="243" y="871"/>
                </a:cubicBezTo>
                <a:close/>
                <a:moveTo>
                  <a:pt x="260" y="979"/>
                </a:moveTo>
                <a:cubicBezTo>
                  <a:pt x="338" y="979"/>
                  <a:pt x="338" y="979"/>
                  <a:pt x="338" y="979"/>
                </a:cubicBezTo>
                <a:cubicBezTo>
                  <a:pt x="378" y="979"/>
                  <a:pt x="410" y="1011"/>
                  <a:pt x="412" y="1050"/>
                </a:cubicBezTo>
                <a:cubicBezTo>
                  <a:pt x="185" y="1050"/>
                  <a:pt x="185" y="1050"/>
                  <a:pt x="185" y="1050"/>
                </a:cubicBezTo>
                <a:cubicBezTo>
                  <a:pt x="187" y="1011"/>
                  <a:pt x="220" y="979"/>
                  <a:pt x="260" y="979"/>
                </a:cubicBezTo>
                <a:close/>
                <a:moveTo>
                  <a:pt x="185" y="1140"/>
                </a:moveTo>
                <a:cubicBezTo>
                  <a:pt x="412" y="1140"/>
                  <a:pt x="412" y="1140"/>
                  <a:pt x="412" y="1140"/>
                </a:cubicBezTo>
                <a:cubicBezTo>
                  <a:pt x="412" y="1166"/>
                  <a:pt x="412" y="1166"/>
                  <a:pt x="412" y="1166"/>
                </a:cubicBezTo>
                <a:cubicBezTo>
                  <a:pt x="406" y="1317"/>
                  <a:pt x="192" y="1317"/>
                  <a:pt x="185" y="1166"/>
                </a:cubicBezTo>
                <a:lnTo>
                  <a:pt x="185" y="1140"/>
                </a:lnTo>
                <a:close/>
                <a:moveTo>
                  <a:pt x="92" y="1446"/>
                </a:moveTo>
                <a:cubicBezTo>
                  <a:pt x="103" y="1402"/>
                  <a:pt x="142" y="1370"/>
                  <a:pt x="189" y="1370"/>
                </a:cubicBezTo>
                <a:cubicBezTo>
                  <a:pt x="409" y="1370"/>
                  <a:pt x="409" y="1370"/>
                  <a:pt x="409" y="1370"/>
                </a:cubicBezTo>
                <a:cubicBezTo>
                  <a:pt x="438" y="1370"/>
                  <a:pt x="465" y="1383"/>
                  <a:pt x="483" y="1403"/>
                </a:cubicBezTo>
                <a:cubicBezTo>
                  <a:pt x="484" y="1405"/>
                  <a:pt x="486" y="1407"/>
                  <a:pt x="487" y="1408"/>
                </a:cubicBezTo>
                <a:cubicBezTo>
                  <a:pt x="496" y="1419"/>
                  <a:pt x="502" y="1432"/>
                  <a:pt x="505" y="1446"/>
                </a:cubicBezTo>
                <a:lnTo>
                  <a:pt x="92" y="1446"/>
                </a:lnTo>
                <a:close/>
                <a:moveTo>
                  <a:pt x="731" y="90"/>
                </a:moveTo>
                <a:cubicBezTo>
                  <a:pt x="805" y="90"/>
                  <a:pt x="805" y="90"/>
                  <a:pt x="805" y="90"/>
                </a:cubicBezTo>
                <a:cubicBezTo>
                  <a:pt x="860" y="90"/>
                  <a:pt x="904" y="134"/>
                  <a:pt x="904" y="189"/>
                </a:cubicBezTo>
                <a:cubicBezTo>
                  <a:pt x="904" y="206"/>
                  <a:pt x="904" y="206"/>
                  <a:pt x="904" y="206"/>
                </a:cubicBezTo>
                <a:cubicBezTo>
                  <a:pt x="768" y="214"/>
                  <a:pt x="676" y="179"/>
                  <a:pt x="636" y="159"/>
                </a:cubicBezTo>
                <a:cubicBezTo>
                  <a:pt x="649" y="119"/>
                  <a:pt x="686" y="90"/>
                  <a:pt x="731" y="90"/>
                </a:cubicBezTo>
                <a:close/>
                <a:moveTo>
                  <a:pt x="631" y="255"/>
                </a:moveTo>
                <a:cubicBezTo>
                  <a:pt x="684" y="279"/>
                  <a:pt x="806" y="304"/>
                  <a:pt x="904" y="296"/>
                </a:cubicBezTo>
                <a:cubicBezTo>
                  <a:pt x="904" y="310"/>
                  <a:pt x="904" y="310"/>
                  <a:pt x="904" y="310"/>
                </a:cubicBezTo>
                <a:cubicBezTo>
                  <a:pt x="904" y="386"/>
                  <a:pt x="843" y="447"/>
                  <a:pt x="768" y="447"/>
                </a:cubicBezTo>
                <a:cubicBezTo>
                  <a:pt x="692" y="447"/>
                  <a:pt x="631" y="386"/>
                  <a:pt x="631" y="310"/>
                </a:cubicBezTo>
                <a:lnTo>
                  <a:pt x="631" y="255"/>
                </a:lnTo>
                <a:close/>
                <a:moveTo>
                  <a:pt x="523" y="621"/>
                </a:moveTo>
                <a:cubicBezTo>
                  <a:pt x="530" y="574"/>
                  <a:pt x="571" y="537"/>
                  <a:pt x="618" y="537"/>
                </a:cubicBezTo>
                <a:cubicBezTo>
                  <a:pt x="917" y="537"/>
                  <a:pt x="917" y="537"/>
                  <a:pt x="917" y="537"/>
                </a:cubicBezTo>
                <a:cubicBezTo>
                  <a:pt x="964" y="537"/>
                  <a:pt x="1005" y="574"/>
                  <a:pt x="1013" y="621"/>
                </a:cubicBezTo>
                <a:lnTo>
                  <a:pt x="523" y="621"/>
                </a:lnTo>
                <a:close/>
                <a:moveTo>
                  <a:pt x="1192" y="961"/>
                </a:moveTo>
                <a:cubicBezTo>
                  <a:pt x="1271" y="961"/>
                  <a:pt x="1271" y="961"/>
                  <a:pt x="1271" y="961"/>
                </a:cubicBezTo>
                <a:cubicBezTo>
                  <a:pt x="1314" y="961"/>
                  <a:pt x="1348" y="996"/>
                  <a:pt x="1348" y="1038"/>
                </a:cubicBezTo>
                <a:cubicBezTo>
                  <a:pt x="1348" y="1054"/>
                  <a:pt x="1348" y="1054"/>
                  <a:pt x="1348" y="1054"/>
                </a:cubicBezTo>
                <a:cubicBezTo>
                  <a:pt x="1119" y="1013"/>
                  <a:pt x="1119" y="1013"/>
                  <a:pt x="1119" y="1013"/>
                </a:cubicBezTo>
                <a:cubicBezTo>
                  <a:pt x="1130" y="983"/>
                  <a:pt x="1159" y="961"/>
                  <a:pt x="1192" y="961"/>
                </a:cubicBezTo>
                <a:close/>
                <a:moveTo>
                  <a:pt x="1115" y="1104"/>
                </a:moveTo>
                <a:cubicBezTo>
                  <a:pt x="1348" y="1145"/>
                  <a:pt x="1348" y="1145"/>
                  <a:pt x="1348" y="1145"/>
                </a:cubicBezTo>
                <a:cubicBezTo>
                  <a:pt x="1348" y="1152"/>
                  <a:pt x="1348" y="1152"/>
                  <a:pt x="1348" y="1152"/>
                </a:cubicBezTo>
                <a:cubicBezTo>
                  <a:pt x="1342" y="1307"/>
                  <a:pt x="1122" y="1307"/>
                  <a:pt x="1115" y="1152"/>
                </a:cubicBezTo>
                <a:lnTo>
                  <a:pt x="1115" y="1104"/>
                </a:lnTo>
                <a:close/>
                <a:moveTo>
                  <a:pt x="1019" y="1446"/>
                </a:moveTo>
                <a:cubicBezTo>
                  <a:pt x="1025" y="1397"/>
                  <a:pt x="1067" y="1359"/>
                  <a:pt x="1117" y="1359"/>
                </a:cubicBezTo>
                <a:cubicBezTo>
                  <a:pt x="1346" y="1359"/>
                  <a:pt x="1346" y="1359"/>
                  <a:pt x="1346" y="1359"/>
                </a:cubicBezTo>
                <a:cubicBezTo>
                  <a:pt x="1397" y="1359"/>
                  <a:pt x="1439" y="1397"/>
                  <a:pt x="1445" y="1446"/>
                </a:cubicBezTo>
                <a:lnTo>
                  <a:pt x="1019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8596637" y="10202980"/>
            <a:ext cx="763156" cy="763156"/>
          </a:xfrm>
          <a:custGeom>
            <a:avLst/>
            <a:gdLst>
              <a:gd name="T0" fmla="*/ 1422 w 1536"/>
              <a:gd name="T1" fmla="*/ 181 h 1536"/>
              <a:gd name="T2" fmla="*/ 1377 w 1536"/>
              <a:gd name="T3" fmla="*/ 0 h 1536"/>
              <a:gd name="T4" fmla="*/ 1075 w 1536"/>
              <a:gd name="T5" fmla="*/ 45 h 1536"/>
              <a:gd name="T6" fmla="*/ 479 w 1536"/>
              <a:gd name="T7" fmla="*/ 181 h 1536"/>
              <a:gd name="T8" fmla="*/ 434 w 1536"/>
              <a:gd name="T9" fmla="*/ 0 h 1536"/>
              <a:gd name="T10" fmla="*/ 132 w 1536"/>
              <a:gd name="T11" fmla="*/ 45 h 1536"/>
              <a:gd name="T12" fmla="*/ 45 w 1536"/>
              <a:gd name="T13" fmla="*/ 181 h 1536"/>
              <a:gd name="T14" fmla="*/ 0 w 1536"/>
              <a:gd name="T15" fmla="*/ 1491 h 1536"/>
              <a:gd name="T16" fmla="*/ 1491 w 1536"/>
              <a:gd name="T17" fmla="*/ 1536 h 1536"/>
              <a:gd name="T18" fmla="*/ 1536 w 1536"/>
              <a:gd name="T19" fmla="*/ 226 h 1536"/>
              <a:gd name="T20" fmla="*/ 1165 w 1536"/>
              <a:gd name="T21" fmla="*/ 90 h 1536"/>
              <a:gd name="T22" fmla="*/ 1332 w 1536"/>
              <a:gd name="T23" fmla="*/ 181 h 1536"/>
              <a:gd name="T24" fmla="*/ 1165 w 1536"/>
              <a:gd name="T25" fmla="*/ 90 h 1536"/>
              <a:gd name="T26" fmla="*/ 389 w 1536"/>
              <a:gd name="T27" fmla="*/ 90 h 1536"/>
              <a:gd name="T28" fmla="*/ 222 w 1536"/>
              <a:gd name="T29" fmla="*/ 181 h 1536"/>
              <a:gd name="T30" fmla="*/ 1446 w 1536"/>
              <a:gd name="T31" fmla="*/ 1446 h 1536"/>
              <a:gd name="T32" fmla="*/ 1446 w 1536"/>
              <a:gd name="T33" fmla="*/ 1336 h 1536"/>
              <a:gd name="T34" fmla="*/ 1272 w 1536"/>
              <a:gd name="T35" fmla="*/ 1383 h 1536"/>
              <a:gd name="T36" fmla="*/ 1382 w 1536"/>
              <a:gd name="T37" fmla="*/ 1272 h 1536"/>
              <a:gd name="T38" fmla="*/ 1446 w 1536"/>
              <a:gd name="T39" fmla="*/ 1182 h 1536"/>
              <a:gd name="T40" fmla="*/ 1182 w 1536"/>
              <a:gd name="T41" fmla="*/ 1227 h 1536"/>
              <a:gd name="T42" fmla="*/ 90 w 1536"/>
              <a:gd name="T43" fmla="*/ 1446 h 1536"/>
              <a:gd name="T44" fmla="*/ 1446 w 1536"/>
              <a:gd name="T45" fmla="*/ 452 h 1536"/>
              <a:gd name="T46" fmla="*/ 1446 w 1536"/>
              <a:gd name="T47" fmla="*/ 362 h 1536"/>
              <a:gd name="T48" fmla="*/ 90 w 1536"/>
              <a:gd name="T49" fmla="*/ 271 h 1536"/>
              <a:gd name="T50" fmla="*/ 1446 w 1536"/>
              <a:gd name="T51" fmla="*/ 362 h 1536"/>
              <a:gd name="T52" fmla="*/ 813 w 1536"/>
              <a:gd name="T53" fmla="*/ 687 h 1536"/>
              <a:gd name="T54" fmla="*/ 842 w 1536"/>
              <a:gd name="T55" fmla="*/ 639 h 1536"/>
              <a:gd name="T56" fmla="*/ 694 w 1536"/>
              <a:gd name="T57" fmla="*/ 549 h 1536"/>
              <a:gd name="T58" fmla="*/ 723 w 1536"/>
              <a:gd name="T59" fmla="*/ 639 h 1536"/>
              <a:gd name="T60" fmla="*/ 431 w 1536"/>
              <a:gd name="T61" fmla="*/ 1021 h 1536"/>
              <a:gd name="T62" fmla="*/ 1015 w 1536"/>
              <a:gd name="T63" fmla="*/ 1021 h 1536"/>
              <a:gd name="T64" fmla="*/ 521 w 1536"/>
              <a:gd name="T65" fmla="*/ 1021 h 1536"/>
              <a:gd name="T66" fmla="*/ 723 w 1536"/>
              <a:gd name="T67" fmla="*/ 1039 h 1536"/>
              <a:gd name="T68" fmla="*/ 813 w 1536"/>
              <a:gd name="T69" fmla="*/ 914 h 1536"/>
              <a:gd name="T70" fmla="*/ 845 w 1536"/>
              <a:gd name="T71" fmla="*/ 994 h 1536"/>
              <a:gd name="T72" fmla="*/ 768 w 1536"/>
              <a:gd name="T73" fmla="*/ 108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536">
                <a:moveTo>
                  <a:pt x="1491" y="181"/>
                </a:moveTo>
                <a:cubicBezTo>
                  <a:pt x="1422" y="181"/>
                  <a:pt x="1422" y="181"/>
                  <a:pt x="1422" y="181"/>
                </a:cubicBezTo>
                <a:cubicBezTo>
                  <a:pt x="1422" y="45"/>
                  <a:pt x="1422" y="45"/>
                  <a:pt x="1422" y="45"/>
                </a:cubicBezTo>
                <a:cubicBezTo>
                  <a:pt x="1422" y="20"/>
                  <a:pt x="1402" y="0"/>
                  <a:pt x="1377" y="0"/>
                </a:cubicBezTo>
                <a:cubicBezTo>
                  <a:pt x="1120" y="0"/>
                  <a:pt x="1120" y="0"/>
                  <a:pt x="1120" y="0"/>
                </a:cubicBezTo>
                <a:cubicBezTo>
                  <a:pt x="1095" y="0"/>
                  <a:pt x="1075" y="20"/>
                  <a:pt x="1075" y="45"/>
                </a:cubicBezTo>
                <a:cubicBezTo>
                  <a:pt x="1075" y="181"/>
                  <a:pt x="1075" y="181"/>
                  <a:pt x="1075" y="181"/>
                </a:cubicBezTo>
                <a:cubicBezTo>
                  <a:pt x="479" y="181"/>
                  <a:pt x="479" y="181"/>
                  <a:pt x="479" y="181"/>
                </a:cubicBezTo>
                <a:cubicBezTo>
                  <a:pt x="479" y="45"/>
                  <a:pt x="479" y="45"/>
                  <a:pt x="479" y="45"/>
                </a:cubicBezTo>
                <a:cubicBezTo>
                  <a:pt x="479" y="20"/>
                  <a:pt x="459" y="0"/>
                  <a:pt x="434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52" y="0"/>
                  <a:pt x="132" y="20"/>
                  <a:pt x="132" y="45"/>
                </a:cubicBezTo>
                <a:cubicBezTo>
                  <a:pt x="132" y="181"/>
                  <a:pt x="132" y="181"/>
                  <a:pt x="132" y="181"/>
                </a:cubicBezTo>
                <a:cubicBezTo>
                  <a:pt x="45" y="181"/>
                  <a:pt x="45" y="181"/>
                  <a:pt x="45" y="181"/>
                </a:cubicBezTo>
                <a:cubicBezTo>
                  <a:pt x="20" y="181"/>
                  <a:pt x="0" y="201"/>
                  <a:pt x="0" y="226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ubicBezTo>
                  <a:pt x="1536" y="226"/>
                  <a:pt x="1536" y="226"/>
                  <a:pt x="1536" y="226"/>
                </a:cubicBezTo>
                <a:cubicBezTo>
                  <a:pt x="1536" y="201"/>
                  <a:pt x="1516" y="181"/>
                  <a:pt x="1491" y="181"/>
                </a:cubicBezTo>
                <a:close/>
                <a:moveTo>
                  <a:pt x="1165" y="90"/>
                </a:moveTo>
                <a:cubicBezTo>
                  <a:pt x="1332" y="90"/>
                  <a:pt x="1332" y="90"/>
                  <a:pt x="1332" y="90"/>
                </a:cubicBezTo>
                <a:cubicBezTo>
                  <a:pt x="1332" y="181"/>
                  <a:pt x="1332" y="181"/>
                  <a:pt x="1332" y="181"/>
                </a:cubicBezTo>
                <a:cubicBezTo>
                  <a:pt x="1165" y="181"/>
                  <a:pt x="1165" y="181"/>
                  <a:pt x="1165" y="181"/>
                </a:cubicBezTo>
                <a:lnTo>
                  <a:pt x="1165" y="90"/>
                </a:lnTo>
                <a:close/>
                <a:moveTo>
                  <a:pt x="222" y="90"/>
                </a:moveTo>
                <a:cubicBezTo>
                  <a:pt x="389" y="90"/>
                  <a:pt x="389" y="90"/>
                  <a:pt x="389" y="90"/>
                </a:cubicBezTo>
                <a:cubicBezTo>
                  <a:pt x="389" y="181"/>
                  <a:pt x="389" y="181"/>
                  <a:pt x="389" y="181"/>
                </a:cubicBezTo>
                <a:cubicBezTo>
                  <a:pt x="222" y="181"/>
                  <a:pt x="222" y="181"/>
                  <a:pt x="222" y="181"/>
                </a:cubicBezTo>
                <a:lnTo>
                  <a:pt x="222" y="90"/>
                </a:lnTo>
                <a:close/>
                <a:moveTo>
                  <a:pt x="1446" y="1446"/>
                </a:moveTo>
                <a:cubicBezTo>
                  <a:pt x="1335" y="1446"/>
                  <a:pt x="1335" y="1446"/>
                  <a:pt x="1335" y="1446"/>
                </a:cubicBezTo>
                <a:cubicBezTo>
                  <a:pt x="1446" y="1336"/>
                  <a:pt x="1446" y="1336"/>
                  <a:pt x="1446" y="1336"/>
                </a:cubicBezTo>
                <a:lnTo>
                  <a:pt x="1446" y="1446"/>
                </a:lnTo>
                <a:close/>
                <a:moveTo>
                  <a:pt x="1272" y="1383"/>
                </a:moveTo>
                <a:cubicBezTo>
                  <a:pt x="1272" y="1272"/>
                  <a:pt x="1272" y="1272"/>
                  <a:pt x="1272" y="1272"/>
                </a:cubicBezTo>
                <a:cubicBezTo>
                  <a:pt x="1382" y="1272"/>
                  <a:pt x="1382" y="1272"/>
                  <a:pt x="1382" y="1272"/>
                </a:cubicBezTo>
                <a:lnTo>
                  <a:pt x="1272" y="1383"/>
                </a:lnTo>
                <a:close/>
                <a:moveTo>
                  <a:pt x="1446" y="1182"/>
                </a:moveTo>
                <a:cubicBezTo>
                  <a:pt x="1227" y="1182"/>
                  <a:pt x="1227" y="1182"/>
                  <a:pt x="1227" y="1182"/>
                </a:cubicBezTo>
                <a:cubicBezTo>
                  <a:pt x="1202" y="1182"/>
                  <a:pt x="1182" y="1202"/>
                  <a:pt x="1182" y="1227"/>
                </a:cubicBezTo>
                <a:cubicBezTo>
                  <a:pt x="1182" y="1446"/>
                  <a:pt x="1182" y="1446"/>
                  <a:pt x="1182" y="1446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90" y="452"/>
                  <a:pt x="90" y="452"/>
                  <a:pt x="90" y="452"/>
                </a:cubicBezTo>
                <a:cubicBezTo>
                  <a:pt x="1446" y="452"/>
                  <a:pt x="1446" y="452"/>
                  <a:pt x="1446" y="452"/>
                </a:cubicBezTo>
                <a:lnTo>
                  <a:pt x="1446" y="1182"/>
                </a:lnTo>
                <a:close/>
                <a:moveTo>
                  <a:pt x="1446" y="362"/>
                </a:moveTo>
                <a:cubicBezTo>
                  <a:pt x="90" y="362"/>
                  <a:pt x="90" y="362"/>
                  <a:pt x="90" y="362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1446" y="271"/>
                  <a:pt x="1446" y="271"/>
                  <a:pt x="1446" y="271"/>
                </a:cubicBezTo>
                <a:lnTo>
                  <a:pt x="1446" y="362"/>
                </a:lnTo>
                <a:close/>
                <a:moveTo>
                  <a:pt x="1105" y="1021"/>
                </a:moveTo>
                <a:cubicBezTo>
                  <a:pt x="1105" y="851"/>
                  <a:pt x="978" y="709"/>
                  <a:pt x="813" y="687"/>
                </a:cubicBezTo>
                <a:cubicBezTo>
                  <a:pt x="813" y="639"/>
                  <a:pt x="813" y="639"/>
                  <a:pt x="813" y="639"/>
                </a:cubicBezTo>
                <a:cubicBezTo>
                  <a:pt x="842" y="639"/>
                  <a:pt x="842" y="639"/>
                  <a:pt x="842" y="639"/>
                </a:cubicBezTo>
                <a:cubicBezTo>
                  <a:pt x="902" y="636"/>
                  <a:pt x="902" y="551"/>
                  <a:pt x="842" y="549"/>
                </a:cubicBezTo>
                <a:cubicBezTo>
                  <a:pt x="694" y="549"/>
                  <a:pt x="694" y="549"/>
                  <a:pt x="694" y="549"/>
                </a:cubicBezTo>
                <a:cubicBezTo>
                  <a:pt x="634" y="551"/>
                  <a:pt x="635" y="636"/>
                  <a:pt x="694" y="639"/>
                </a:cubicBezTo>
                <a:cubicBezTo>
                  <a:pt x="723" y="639"/>
                  <a:pt x="723" y="639"/>
                  <a:pt x="723" y="639"/>
                </a:cubicBezTo>
                <a:cubicBezTo>
                  <a:pt x="723" y="687"/>
                  <a:pt x="723" y="687"/>
                  <a:pt x="723" y="687"/>
                </a:cubicBezTo>
                <a:cubicBezTo>
                  <a:pt x="558" y="709"/>
                  <a:pt x="431" y="851"/>
                  <a:pt x="431" y="1021"/>
                </a:cubicBezTo>
                <a:cubicBezTo>
                  <a:pt x="449" y="1469"/>
                  <a:pt x="1087" y="1469"/>
                  <a:pt x="1105" y="1021"/>
                </a:cubicBezTo>
                <a:close/>
                <a:moveTo>
                  <a:pt x="1015" y="1021"/>
                </a:moveTo>
                <a:cubicBezTo>
                  <a:pt x="1015" y="1158"/>
                  <a:pt x="904" y="1269"/>
                  <a:pt x="768" y="1269"/>
                </a:cubicBezTo>
                <a:cubicBezTo>
                  <a:pt x="632" y="1269"/>
                  <a:pt x="521" y="1158"/>
                  <a:pt x="521" y="1021"/>
                </a:cubicBezTo>
                <a:cubicBezTo>
                  <a:pt x="534" y="693"/>
                  <a:pt x="1002" y="693"/>
                  <a:pt x="1015" y="1021"/>
                </a:cubicBezTo>
                <a:close/>
                <a:moveTo>
                  <a:pt x="723" y="1039"/>
                </a:moveTo>
                <a:cubicBezTo>
                  <a:pt x="723" y="914"/>
                  <a:pt x="723" y="914"/>
                  <a:pt x="723" y="914"/>
                </a:cubicBezTo>
                <a:cubicBezTo>
                  <a:pt x="725" y="854"/>
                  <a:pt x="810" y="854"/>
                  <a:pt x="813" y="914"/>
                </a:cubicBezTo>
                <a:cubicBezTo>
                  <a:pt x="813" y="994"/>
                  <a:pt x="813" y="994"/>
                  <a:pt x="813" y="994"/>
                </a:cubicBezTo>
                <a:cubicBezTo>
                  <a:pt x="845" y="994"/>
                  <a:pt x="845" y="994"/>
                  <a:pt x="845" y="994"/>
                </a:cubicBezTo>
                <a:cubicBezTo>
                  <a:pt x="904" y="996"/>
                  <a:pt x="904" y="1081"/>
                  <a:pt x="845" y="1084"/>
                </a:cubicBezTo>
                <a:cubicBezTo>
                  <a:pt x="768" y="1084"/>
                  <a:pt x="768" y="1084"/>
                  <a:pt x="768" y="1084"/>
                </a:cubicBezTo>
                <a:cubicBezTo>
                  <a:pt x="743" y="1084"/>
                  <a:pt x="723" y="1064"/>
                  <a:pt x="723" y="10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10629518" y="2739518"/>
            <a:ext cx="771068" cy="782327"/>
          </a:xfrm>
          <a:custGeom>
            <a:avLst/>
            <a:gdLst>
              <a:gd name="T0" fmla="*/ 0 w 1552"/>
              <a:gd name="T1" fmla="*/ 1530 h 1574"/>
              <a:gd name="T2" fmla="*/ 0 w 1552"/>
              <a:gd name="T3" fmla="*/ 85 h 1574"/>
              <a:gd name="T4" fmla="*/ 90 w 1552"/>
              <a:gd name="T5" fmla="*/ 85 h 1574"/>
              <a:gd name="T6" fmla="*/ 90 w 1552"/>
              <a:gd name="T7" fmla="*/ 1294 h 1574"/>
              <a:gd name="T8" fmla="*/ 625 w 1552"/>
              <a:gd name="T9" fmla="*/ 1294 h 1574"/>
              <a:gd name="T10" fmla="*/ 1337 w 1552"/>
              <a:gd name="T11" fmla="*/ 620 h 1574"/>
              <a:gd name="T12" fmla="*/ 1349 w 1552"/>
              <a:gd name="T13" fmla="*/ 408 h 1574"/>
              <a:gd name="T14" fmla="*/ 1333 w 1552"/>
              <a:gd name="T15" fmla="*/ 422 h 1574"/>
              <a:gd name="T16" fmla="*/ 1273 w 1552"/>
              <a:gd name="T17" fmla="*/ 355 h 1574"/>
              <a:gd name="T18" fmla="*/ 1370 w 1552"/>
              <a:gd name="T19" fmla="*/ 269 h 1574"/>
              <a:gd name="T20" fmla="*/ 1433 w 1552"/>
              <a:gd name="T21" fmla="*/ 273 h 1574"/>
              <a:gd name="T22" fmla="*/ 1524 w 1552"/>
              <a:gd name="T23" fmla="*/ 374 h 1574"/>
              <a:gd name="T24" fmla="*/ 1520 w 1552"/>
              <a:gd name="T25" fmla="*/ 438 h 1574"/>
              <a:gd name="T26" fmla="*/ 1490 w 1552"/>
              <a:gd name="T27" fmla="*/ 449 h 1574"/>
              <a:gd name="T28" fmla="*/ 1457 w 1552"/>
              <a:gd name="T29" fmla="*/ 434 h 1574"/>
              <a:gd name="T30" fmla="*/ 1439 w 1552"/>
              <a:gd name="T31" fmla="*/ 414 h 1574"/>
              <a:gd name="T32" fmla="*/ 1427 w 1552"/>
              <a:gd name="T33" fmla="*/ 625 h 1574"/>
              <a:gd name="T34" fmla="*/ 625 w 1552"/>
              <a:gd name="T35" fmla="*/ 1384 h 1574"/>
              <a:gd name="T36" fmla="*/ 90 w 1552"/>
              <a:gd name="T37" fmla="*/ 1384 h 1574"/>
              <a:gd name="T38" fmla="*/ 90 w 1552"/>
              <a:gd name="T39" fmla="*/ 1485 h 1574"/>
              <a:gd name="T40" fmla="*/ 1492 w 1552"/>
              <a:gd name="T41" fmla="*/ 1485 h 1574"/>
              <a:gd name="T42" fmla="*/ 1492 w 1552"/>
              <a:gd name="T43" fmla="*/ 1574 h 1574"/>
              <a:gd name="T44" fmla="*/ 45 w 1552"/>
              <a:gd name="T45" fmla="*/ 1574 h 1574"/>
              <a:gd name="T46" fmla="*/ 0 w 1552"/>
              <a:gd name="T47" fmla="*/ 1530 h 1574"/>
              <a:gd name="T48" fmla="*/ 182 w 1552"/>
              <a:gd name="T49" fmla="*/ 650 h 1574"/>
              <a:gd name="T50" fmla="*/ 1161 w 1552"/>
              <a:gd name="T51" fmla="*/ 650 h 1574"/>
              <a:gd name="T52" fmla="*/ 671 w 1552"/>
              <a:gd name="T53" fmla="*/ 1139 h 1574"/>
              <a:gd name="T54" fmla="*/ 182 w 1552"/>
              <a:gd name="T55" fmla="*/ 650 h 1574"/>
              <a:gd name="T56" fmla="*/ 296 w 1552"/>
              <a:gd name="T57" fmla="*/ 695 h 1574"/>
              <a:gd name="T58" fmla="*/ 274 w 1552"/>
              <a:gd name="T59" fmla="*/ 695 h 1574"/>
              <a:gd name="T60" fmla="*/ 626 w 1552"/>
              <a:gd name="T61" fmla="*/ 1047 h 1574"/>
              <a:gd name="T62" fmla="*/ 626 w 1552"/>
              <a:gd name="T63" fmla="*/ 1025 h 1574"/>
              <a:gd name="T64" fmla="*/ 716 w 1552"/>
              <a:gd name="T65" fmla="*/ 1025 h 1574"/>
              <a:gd name="T66" fmla="*/ 716 w 1552"/>
              <a:gd name="T67" fmla="*/ 1047 h 1574"/>
              <a:gd name="T68" fmla="*/ 1068 w 1552"/>
              <a:gd name="T69" fmla="*/ 695 h 1574"/>
              <a:gd name="T70" fmla="*/ 1047 w 1552"/>
              <a:gd name="T71" fmla="*/ 695 h 1574"/>
              <a:gd name="T72" fmla="*/ 1047 w 1552"/>
              <a:gd name="T73" fmla="*/ 605 h 1574"/>
              <a:gd name="T74" fmla="*/ 1068 w 1552"/>
              <a:gd name="T75" fmla="*/ 605 h 1574"/>
              <a:gd name="T76" fmla="*/ 716 w 1552"/>
              <a:gd name="T77" fmla="*/ 253 h 1574"/>
              <a:gd name="T78" fmla="*/ 716 w 1552"/>
              <a:gd name="T79" fmla="*/ 274 h 1574"/>
              <a:gd name="T80" fmla="*/ 626 w 1552"/>
              <a:gd name="T81" fmla="*/ 274 h 1574"/>
              <a:gd name="T82" fmla="*/ 626 w 1552"/>
              <a:gd name="T83" fmla="*/ 253 h 1574"/>
              <a:gd name="T84" fmla="*/ 274 w 1552"/>
              <a:gd name="T85" fmla="*/ 605 h 1574"/>
              <a:gd name="T86" fmla="*/ 296 w 1552"/>
              <a:gd name="T87" fmla="*/ 605 h 1574"/>
              <a:gd name="T88" fmla="*/ 296 w 1552"/>
              <a:gd name="T89" fmla="*/ 695 h 1574"/>
              <a:gd name="T90" fmla="*/ 528 w 1552"/>
              <a:gd name="T91" fmla="*/ 696 h 1574"/>
              <a:gd name="T92" fmla="*/ 544 w 1552"/>
              <a:gd name="T93" fmla="*/ 696 h 1574"/>
              <a:gd name="T94" fmla="*/ 742 w 1552"/>
              <a:gd name="T95" fmla="*/ 854 h 1574"/>
              <a:gd name="T96" fmla="*/ 787 w 1552"/>
              <a:gd name="T97" fmla="*/ 809 h 1574"/>
              <a:gd name="T98" fmla="*/ 742 w 1552"/>
              <a:gd name="T99" fmla="*/ 764 h 1574"/>
              <a:gd name="T100" fmla="*/ 638 w 1552"/>
              <a:gd name="T101" fmla="*/ 696 h 1574"/>
              <a:gd name="T102" fmla="*/ 742 w 1552"/>
              <a:gd name="T103" fmla="*/ 696 h 1574"/>
              <a:gd name="T104" fmla="*/ 742 w 1552"/>
              <a:gd name="T105" fmla="*/ 606 h 1574"/>
              <a:gd name="T106" fmla="*/ 638 w 1552"/>
              <a:gd name="T107" fmla="*/ 606 h 1574"/>
              <a:gd name="T108" fmla="*/ 742 w 1552"/>
              <a:gd name="T109" fmla="*/ 538 h 1574"/>
              <a:gd name="T110" fmla="*/ 787 w 1552"/>
              <a:gd name="T111" fmla="*/ 493 h 1574"/>
              <a:gd name="T112" fmla="*/ 742 w 1552"/>
              <a:gd name="T113" fmla="*/ 448 h 1574"/>
              <a:gd name="T114" fmla="*/ 544 w 1552"/>
              <a:gd name="T115" fmla="*/ 606 h 1574"/>
              <a:gd name="T116" fmla="*/ 528 w 1552"/>
              <a:gd name="T117" fmla="*/ 606 h 1574"/>
              <a:gd name="T118" fmla="*/ 528 w 1552"/>
              <a:gd name="T119" fmla="*/ 696 h 1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52" h="1574">
                <a:moveTo>
                  <a:pt x="0" y="1530"/>
                </a:moveTo>
                <a:cubicBezTo>
                  <a:pt x="0" y="85"/>
                  <a:pt x="0" y="85"/>
                  <a:pt x="0" y="85"/>
                </a:cubicBezTo>
                <a:cubicBezTo>
                  <a:pt x="3" y="25"/>
                  <a:pt x="88" y="26"/>
                  <a:pt x="90" y="85"/>
                </a:cubicBezTo>
                <a:cubicBezTo>
                  <a:pt x="90" y="1294"/>
                  <a:pt x="90" y="1294"/>
                  <a:pt x="90" y="1294"/>
                </a:cubicBezTo>
                <a:cubicBezTo>
                  <a:pt x="625" y="1294"/>
                  <a:pt x="625" y="1294"/>
                  <a:pt x="625" y="1294"/>
                </a:cubicBezTo>
                <a:cubicBezTo>
                  <a:pt x="1004" y="1294"/>
                  <a:pt x="1316" y="998"/>
                  <a:pt x="1337" y="620"/>
                </a:cubicBezTo>
                <a:cubicBezTo>
                  <a:pt x="1349" y="408"/>
                  <a:pt x="1349" y="408"/>
                  <a:pt x="1349" y="408"/>
                </a:cubicBezTo>
                <a:cubicBezTo>
                  <a:pt x="1333" y="422"/>
                  <a:pt x="1333" y="422"/>
                  <a:pt x="1333" y="422"/>
                </a:cubicBezTo>
                <a:cubicBezTo>
                  <a:pt x="1287" y="460"/>
                  <a:pt x="1231" y="397"/>
                  <a:pt x="1273" y="355"/>
                </a:cubicBezTo>
                <a:cubicBezTo>
                  <a:pt x="1370" y="269"/>
                  <a:pt x="1370" y="269"/>
                  <a:pt x="1370" y="269"/>
                </a:cubicBezTo>
                <a:cubicBezTo>
                  <a:pt x="1388" y="252"/>
                  <a:pt x="1418" y="256"/>
                  <a:pt x="1433" y="273"/>
                </a:cubicBezTo>
                <a:cubicBezTo>
                  <a:pt x="1524" y="374"/>
                  <a:pt x="1524" y="374"/>
                  <a:pt x="1524" y="374"/>
                </a:cubicBezTo>
                <a:cubicBezTo>
                  <a:pt x="1540" y="393"/>
                  <a:pt x="1539" y="421"/>
                  <a:pt x="1520" y="438"/>
                </a:cubicBezTo>
                <a:cubicBezTo>
                  <a:pt x="1512" y="445"/>
                  <a:pt x="1501" y="449"/>
                  <a:pt x="1490" y="449"/>
                </a:cubicBezTo>
                <a:cubicBezTo>
                  <a:pt x="1478" y="449"/>
                  <a:pt x="1466" y="444"/>
                  <a:pt x="1457" y="434"/>
                </a:cubicBezTo>
                <a:cubicBezTo>
                  <a:pt x="1439" y="414"/>
                  <a:pt x="1439" y="414"/>
                  <a:pt x="1439" y="414"/>
                </a:cubicBezTo>
                <a:cubicBezTo>
                  <a:pt x="1427" y="625"/>
                  <a:pt x="1427" y="625"/>
                  <a:pt x="1427" y="625"/>
                </a:cubicBezTo>
                <a:cubicBezTo>
                  <a:pt x="1404" y="1050"/>
                  <a:pt x="1052" y="1384"/>
                  <a:pt x="625" y="1384"/>
                </a:cubicBezTo>
                <a:cubicBezTo>
                  <a:pt x="90" y="1384"/>
                  <a:pt x="90" y="1384"/>
                  <a:pt x="90" y="1384"/>
                </a:cubicBezTo>
                <a:cubicBezTo>
                  <a:pt x="90" y="1485"/>
                  <a:pt x="90" y="1485"/>
                  <a:pt x="90" y="1485"/>
                </a:cubicBezTo>
                <a:cubicBezTo>
                  <a:pt x="1492" y="1485"/>
                  <a:pt x="1492" y="1485"/>
                  <a:pt x="1492" y="1485"/>
                </a:cubicBezTo>
                <a:cubicBezTo>
                  <a:pt x="1552" y="1487"/>
                  <a:pt x="1551" y="1572"/>
                  <a:pt x="1492" y="1574"/>
                </a:cubicBezTo>
                <a:cubicBezTo>
                  <a:pt x="45" y="1574"/>
                  <a:pt x="45" y="1574"/>
                  <a:pt x="45" y="1574"/>
                </a:cubicBezTo>
                <a:cubicBezTo>
                  <a:pt x="21" y="1574"/>
                  <a:pt x="0" y="1554"/>
                  <a:pt x="0" y="1530"/>
                </a:cubicBezTo>
                <a:close/>
                <a:moveTo>
                  <a:pt x="182" y="650"/>
                </a:moveTo>
                <a:cubicBezTo>
                  <a:pt x="209" y="1"/>
                  <a:pt x="1134" y="0"/>
                  <a:pt x="1161" y="650"/>
                </a:cubicBezTo>
                <a:cubicBezTo>
                  <a:pt x="1161" y="920"/>
                  <a:pt x="941" y="1139"/>
                  <a:pt x="671" y="1139"/>
                </a:cubicBezTo>
                <a:cubicBezTo>
                  <a:pt x="401" y="1139"/>
                  <a:pt x="182" y="920"/>
                  <a:pt x="182" y="650"/>
                </a:cubicBezTo>
                <a:close/>
                <a:moveTo>
                  <a:pt x="296" y="695"/>
                </a:moveTo>
                <a:cubicBezTo>
                  <a:pt x="274" y="695"/>
                  <a:pt x="274" y="695"/>
                  <a:pt x="274" y="695"/>
                </a:cubicBezTo>
                <a:cubicBezTo>
                  <a:pt x="295" y="879"/>
                  <a:pt x="442" y="1026"/>
                  <a:pt x="626" y="1047"/>
                </a:cubicBezTo>
                <a:cubicBezTo>
                  <a:pt x="626" y="1025"/>
                  <a:pt x="626" y="1025"/>
                  <a:pt x="626" y="1025"/>
                </a:cubicBezTo>
                <a:cubicBezTo>
                  <a:pt x="629" y="966"/>
                  <a:pt x="714" y="966"/>
                  <a:pt x="716" y="1025"/>
                </a:cubicBezTo>
                <a:cubicBezTo>
                  <a:pt x="716" y="1047"/>
                  <a:pt x="716" y="1047"/>
                  <a:pt x="716" y="1047"/>
                </a:cubicBezTo>
                <a:cubicBezTo>
                  <a:pt x="901" y="1026"/>
                  <a:pt x="1048" y="879"/>
                  <a:pt x="1068" y="695"/>
                </a:cubicBezTo>
                <a:cubicBezTo>
                  <a:pt x="1047" y="695"/>
                  <a:pt x="1047" y="695"/>
                  <a:pt x="1047" y="695"/>
                </a:cubicBezTo>
                <a:cubicBezTo>
                  <a:pt x="987" y="692"/>
                  <a:pt x="987" y="607"/>
                  <a:pt x="1047" y="605"/>
                </a:cubicBezTo>
                <a:cubicBezTo>
                  <a:pt x="1068" y="605"/>
                  <a:pt x="1068" y="605"/>
                  <a:pt x="1068" y="605"/>
                </a:cubicBezTo>
                <a:cubicBezTo>
                  <a:pt x="1048" y="420"/>
                  <a:pt x="901" y="274"/>
                  <a:pt x="716" y="253"/>
                </a:cubicBezTo>
                <a:cubicBezTo>
                  <a:pt x="716" y="274"/>
                  <a:pt x="716" y="274"/>
                  <a:pt x="716" y="274"/>
                </a:cubicBezTo>
                <a:cubicBezTo>
                  <a:pt x="714" y="334"/>
                  <a:pt x="629" y="334"/>
                  <a:pt x="626" y="274"/>
                </a:cubicBezTo>
                <a:cubicBezTo>
                  <a:pt x="626" y="253"/>
                  <a:pt x="626" y="253"/>
                  <a:pt x="626" y="253"/>
                </a:cubicBezTo>
                <a:cubicBezTo>
                  <a:pt x="442" y="274"/>
                  <a:pt x="295" y="420"/>
                  <a:pt x="274" y="605"/>
                </a:cubicBezTo>
                <a:cubicBezTo>
                  <a:pt x="296" y="605"/>
                  <a:pt x="296" y="605"/>
                  <a:pt x="296" y="605"/>
                </a:cubicBezTo>
                <a:cubicBezTo>
                  <a:pt x="356" y="607"/>
                  <a:pt x="356" y="692"/>
                  <a:pt x="296" y="695"/>
                </a:cubicBezTo>
                <a:close/>
                <a:moveTo>
                  <a:pt x="528" y="696"/>
                </a:moveTo>
                <a:cubicBezTo>
                  <a:pt x="544" y="696"/>
                  <a:pt x="544" y="696"/>
                  <a:pt x="544" y="696"/>
                </a:cubicBezTo>
                <a:cubicBezTo>
                  <a:pt x="565" y="786"/>
                  <a:pt x="646" y="854"/>
                  <a:pt x="742" y="854"/>
                </a:cubicBezTo>
                <a:cubicBezTo>
                  <a:pt x="767" y="854"/>
                  <a:pt x="787" y="834"/>
                  <a:pt x="787" y="809"/>
                </a:cubicBezTo>
                <a:cubicBezTo>
                  <a:pt x="787" y="784"/>
                  <a:pt x="767" y="764"/>
                  <a:pt x="742" y="764"/>
                </a:cubicBezTo>
                <a:cubicBezTo>
                  <a:pt x="696" y="764"/>
                  <a:pt x="656" y="736"/>
                  <a:pt x="638" y="696"/>
                </a:cubicBezTo>
                <a:cubicBezTo>
                  <a:pt x="742" y="696"/>
                  <a:pt x="742" y="696"/>
                  <a:pt x="742" y="696"/>
                </a:cubicBezTo>
                <a:cubicBezTo>
                  <a:pt x="802" y="693"/>
                  <a:pt x="802" y="608"/>
                  <a:pt x="742" y="606"/>
                </a:cubicBezTo>
                <a:cubicBezTo>
                  <a:pt x="638" y="606"/>
                  <a:pt x="638" y="606"/>
                  <a:pt x="638" y="606"/>
                </a:cubicBezTo>
                <a:cubicBezTo>
                  <a:pt x="656" y="566"/>
                  <a:pt x="696" y="538"/>
                  <a:pt x="742" y="538"/>
                </a:cubicBezTo>
                <a:cubicBezTo>
                  <a:pt x="767" y="538"/>
                  <a:pt x="787" y="517"/>
                  <a:pt x="787" y="493"/>
                </a:cubicBezTo>
                <a:cubicBezTo>
                  <a:pt x="787" y="468"/>
                  <a:pt x="767" y="448"/>
                  <a:pt x="742" y="448"/>
                </a:cubicBezTo>
                <a:cubicBezTo>
                  <a:pt x="646" y="448"/>
                  <a:pt x="565" y="515"/>
                  <a:pt x="544" y="606"/>
                </a:cubicBezTo>
                <a:cubicBezTo>
                  <a:pt x="528" y="606"/>
                  <a:pt x="528" y="606"/>
                  <a:pt x="528" y="606"/>
                </a:cubicBezTo>
                <a:cubicBezTo>
                  <a:pt x="468" y="608"/>
                  <a:pt x="468" y="694"/>
                  <a:pt x="528" y="6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10628757" y="4588875"/>
            <a:ext cx="772590" cy="768634"/>
          </a:xfrm>
          <a:custGeom>
            <a:avLst/>
            <a:gdLst>
              <a:gd name="T0" fmla="*/ 774 w 1555"/>
              <a:gd name="T1" fmla="*/ 294 h 1547"/>
              <a:gd name="T2" fmla="*/ 336 w 1555"/>
              <a:gd name="T3" fmla="*/ 737 h 1547"/>
              <a:gd name="T4" fmla="*/ 231 w 1555"/>
              <a:gd name="T5" fmla="*/ 827 h 1547"/>
              <a:gd name="T6" fmla="*/ 20 w 1555"/>
              <a:gd name="T7" fmla="*/ 1038 h 1547"/>
              <a:gd name="T8" fmla="*/ 156 w 1555"/>
              <a:gd name="T9" fmla="*/ 1304 h 1547"/>
              <a:gd name="T10" fmla="*/ 451 w 1555"/>
              <a:gd name="T11" fmla="*/ 1257 h 1547"/>
              <a:gd name="T12" fmla="*/ 507 w 1555"/>
              <a:gd name="T13" fmla="*/ 1499 h 1547"/>
              <a:gd name="T14" fmla="*/ 1044 w 1555"/>
              <a:gd name="T15" fmla="*/ 1326 h 1547"/>
              <a:gd name="T16" fmla="*/ 336 w 1555"/>
              <a:gd name="T17" fmla="*/ 1121 h 1547"/>
              <a:gd name="T18" fmla="*/ 195 w 1555"/>
              <a:gd name="T19" fmla="*/ 1182 h 1547"/>
              <a:gd name="T20" fmla="*/ 210 w 1555"/>
              <a:gd name="T21" fmla="*/ 1029 h 1547"/>
              <a:gd name="T22" fmla="*/ 332 w 1555"/>
              <a:gd name="T23" fmla="*/ 1029 h 1547"/>
              <a:gd name="T24" fmla="*/ 349 w 1555"/>
              <a:gd name="T25" fmla="*/ 1081 h 1547"/>
              <a:gd name="T26" fmla="*/ 1071 w 1555"/>
              <a:gd name="T27" fmla="*/ 790 h 1547"/>
              <a:gd name="T28" fmla="*/ 872 w 1555"/>
              <a:gd name="T29" fmla="*/ 345 h 1547"/>
              <a:gd name="T30" fmla="*/ 819 w 1555"/>
              <a:gd name="T31" fmla="*/ 399 h 1547"/>
              <a:gd name="T32" fmla="*/ 676 w 1555"/>
              <a:gd name="T33" fmla="*/ 345 h 1547"/>
              <a:gd name="T34" fmla="*/ 623 w 1555"/>
              <a:gd name="T35" fmla="*/ 594 h 1547"/>
              <a:gd name="T36" fmla="*/ 480 w 1555"/>
              <a:gd name="T37" fmla="*/ 345 h 1547"/>
              <a:gd name="T38" fmla="*/ 483 w 1555"/>
              <a:gd name="T39" fmla="*/ 594 h 1547"/>
              <a:gd name="T40" fmla="*/ 597 w 1555"/>
              <a:gd name="T41" fmla="*/ 1373 h 1547"/>
              <a:gd name="T42" fmla="*/ 1035 w 1555"/>
              <a:gd name="T43" fmla="*/ 1110 h 1547"/>
              <a:gd name="T44" fmla="*/ 486 w 1555"/>
              <a:gd name="T45" fmla="*/ 1074 h 1547"/>
              <a:gd name="T46" fmla="*/ 434 w 1555"/>
              <a:gd name="T47" fmla="*/ 952 h 1547"/>
              <a:gd name="T48" fmla="*/ 772 w 1555"/>
              <a:gd name="T49" fmla="*/ 684 h 1547"/>
              <a:gd name="T50" fmla="*/ 923 w 1555"/>
              <a:gd name="T51" fmla="*/ 684 h 1547"/>
              <a:gd name="T52" fmla="*/ 653 w 1555"/>
              <a:gd name="T53" fmla="*/ 906 h 1547"/>
              <a:gd name="T54" fmla="*/ 813 w 1555"/>
              <a:gd name="T55" fmla="*/ 976 h 1547"/>
              <a:gd name="T56" fmla="*/ 1071 w 1555"/>
              <a:gd name="T57" fmla="*/ 880 h 1547"/>
              <a:gd name="T58" fmla="*/ 1504 w 1555"/>
              <a:gd name="T59" fmla="*/ 110 h 1547"/>
              <a:gd name="T60" fmla="*/ 1285 w 1555"/>
              <a:gd name="T61" fmla="*/ 100 h 1547"/>
              <a:gd name="T62" fmla="*/ 1227 w 1555"/>
              <a:gd name="T63" fmla="*/ 311 h 1547"/>
              <a:gd name="T64" fmla="*/ 1423 w 1555"/>
              <a:gd name="T65" fmla="*/ 359 h 1547"/>
              <a:gd name="T66" fmla="*/ 1529 w 1555"/>
              <a:gd name="T67" fmla="*/ 187 h 1547"/>
              <a:gd name="T68" fmla="*/ 1384 w 1555"/>
              <a:gd name="T69" fmla="*/ 237 h 1547"/>
              <a:gd name="T70" fmla="*/ 1332 w 1555"/>
              <a:gd name="T71" fmla="*/ 230 h 1547"/>
              <a:gd name="T72" fmla="*/ 1355 w 1555"/>
              <a:gd name="T73" fmla="*/ 161 h 1547"/>
              <a:gd name="T74" fmla="*/ 1401 w 1555"/>
              <a:gd name="T75" fmla="*/ 186 h 1547"/>
              <a:gd name="T76" fmla="*/ 1374 w 1555"/>
              <a:gd name="T77" fmla="*/ 1168 h 1547"/>
              <a:gd name="T78" fmla="*/ 1127 w 1555"/>
              <a:gd name="T79" fmla="*/ 1293 h 1547"/>
              <a:gd name="T80" fmla="*/ 1206 w 1555"/>
              <a:gd name="T81" fmla="*/ 1536 h 1547"/>
              <a:gd name="T82" fmla="*/ 1461 w 1555"/>
              <a:gd name="T83" fmla="*/ 1536 h 1547"/>
              <a:gd name="T84" fmla="*/ 1504 w 1555"/>
              <a:gd name="T85" fmla="*/ 1262 h 1547"/>
              <a:gd name="T86" fmla="*/ 1354 w 1555"/>
              <a:gd name="T87" fmla="*/ 1406 h 1547"/>
              <a:gd name="T88" fmla="*/ 1283 w 1555"/>
              <a:gd name="T89" fmla="*/ 1355 h 1547"/>
              <a:gd name="T90" fmla="*/ 1334 w 1555"/>
              <a:gd name="T91" fmla="*/ 1290 h 1547"/>
              <a:gd name="T92" fmla="*/ 1384 w 1555"/>
              <a:gd name="T93" fmla="*/ 1355 h 1547"/>
              <a:gd name="T94" fmla="*/ 232 w 1555"/>
              <a:gd name="T95" fmla="*/ 375 h 1547"/>
              <a:gd name="T96" fmla="*/ 297 w 1555"/>
              <a:gd name="T97" fmla="*/ 194 h 1547"/>
              <a:gd name="T98" fmla="*/ 363 w 1555"/>
              <a:gd name="T99" fmla="*/ 132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55" h="1547">
                <a:moveTo>
                  <a:pt x="1212" y="879"/>
                </a:moveTo>
                <a:cubicBezTo>
                  <a:pt x="1212" y="517"/>
                  <a:pt x="1212" y="517"/>
                  <a:pt x="1212" y="517"/>
                </a:cubicBezTo>
                <a:cubicBezTo>
                  <a:pt x="1214" y="416"/>
                  <a:pt x="1107" y="345"/>
                  <a:pt x="1015" y="384"/>
                </a:cubicBezTo>
                <a:cubicBezTo>
                  <a:pt x="1003" y="267"/>
                  <a:pt x="859" y="213"/>
                  <a:pt x="774" y="294"/>
                </a:cubicBezTo>
                <a:cubicBezTo>
                  <a:pt x="721" y="243"/>
                  <a:pt x="630" y="243"/>
                  <a:pt x="578" y="294"/>
                </a:cubicBezTo>
                <a:cubicBezTo>
                  <a:pt x="488" y="209"/>
                  <a:pt x="336" y="273"/>
                  <a:pt x="336" y="399"/>
                </a:cubicBezTo>
                <a:cubicBezTo>
                  <a:pt x="336" y="737"/>
                  <a:pt x="336" y="737"/>
                  <a:pt x="336" y="737"/>
                </a:cubicBezTo>
                <a:cubicBezTo>
                  <a:pt x="336" y="737"/>
                  <a:pt x="336" y="737"/>
                  <a:pt x="336" y="737"/>
                </a:cubicBezTo>
                <a:cubicBezTo>
                  <a:pt x="336" y="738"/>
                  <a:pt x="336" y="739"/>
                  <a:pt x="336" y="740"/>
                </a:cubicBezTo>
                <a:cubicBezTo>
                  <a:pt x="336" y="877"/>
                  <a:pt x="336" y="877"/>
                  <a:pt x="336" y="877"/>
                </a:cubicBezTo>
                <a:cubicBezTo>
                  <a:pt x="311" y="827"/>
                  <a:pt x="311" y="827"/>
                  <a:pt x="311" y="827"/>
                </a:cubicBezTo>
                <a:cubicBezTo>
                  <a:pt x="295" y="793"/>
                  <a:pt x="247" y="793"/>
                  <a:pt x="231" y="827"/>
                </a:cubicBezTo>
                <a:cubicBezTo>
                  <a:pt x="173" y="943"/>
                  <a:pt x="173" y="943"/>
                  <a:pt x="173" y="943"/>
                </a:cubicBezTo>
                <a:cubicBezTo>
                  <a:pt x="45" y="962"/>
                  <a:pt x="45" y="962"/>
                  <a:pt x="45" y="962"/>
                </a:cubicBezTo>
                <a:cubicBezTo>
                  <a:pt x="28" y="964"/>
                  <a:pt x="14" y="976"/>
                  <a:pt x="9" y="992"/>
                </a:cubicBezTo>
                <a:cubicBezTo>
                  <a:pt x="3" y="1008"/>
                  <a:pt x="8" y="1026"/>
                  <a:pt x="20" y="1038"/>
                </a:cubicBezTo>
                <a:cubicBezTo>
                  <a:pt x="113" y="1129"/>
                  <a:pt x="113" y="1129"/>
                  <a:pt x="113" y="1129"/>
                </a:cubicBezTo>
                <a:cubicBezTo>
                  <a:pt x="91" y="1257"/>
                  <a:pt x="91" y="1257"/>
                  <a:pt x="91" y="1257"/>
                </a:cubicBezTo>
                <a:cubicBezTo>
                  <a:pt x="88" y="1274"/>
                  <a:pt x="95" y="1291"/>
                  <a:pt x="109" y="1301"/>
                </a:cubicBezTo>
                <a:cubicBezTo>
                  <a:pt x="123" y="1311"/>
                  <a:pt x="141" y="1312"/>
                  <a:pt x="156" y="1304"/>
                </a:cubicBezTo>
                <a:cubicBezTo>
                  <a:pt x="271" y="1244"/>
                  <a:pt x="271" y="1244"/>
                  <a:pt x="271" y="1244"/>
                </a:cubicBezTo>
                <a:cubicBezTo>
                  <a:pt x="386" y="1304"/>
                  <a:pt x="386" y="1304"/>
                  <a:pt x="386" y="1304"/>
                </a:cubicBezTo>
                <a:cubicBezTo>
                  <a:pt x="401" y="1312"/>
                  <a:pt x="419" y="1311"/>
                  <a:pt x="433" y="1301"/>
                </a:cubicBezTo>
                <a:cubicBezTo>
                  <a:pt x="447" y="1291"/>
                  <a:pt x="454" y="1274"/>
                  <a:pt x="451" y="1257"/>
                </a:cubicBezTo>
                <a:cubicBezTo>
                  <a:pt x="434" y="1154"/>
                  <a:pt x="434" y="1154"/>
                  <a:pt x="434" y="1154"/>
                </a:cubicBezTo>
                <a:cubicBezTo>
                  <a:pt x="438" y="1160"/>
                  <a:pt x="443" y="1166"/>
                  <a:pt x="448" y="1171"/>
                </a:cubicBezTo>
                <a:cubicBezTo>
                  <a:pt x="486" y="1214"/>
                  <a:pt x="507" y="1269"/>
                  <a:pt x="507" y="1328"/>
                </a:cubicBezTo>
                <a:cubicBezTo>
                  <a:pt x="507" y="1499"/>
                  <a:pt x="507" y="1499"/>
                  <a:pt x="507" y="1499"/>
                </a:cubicBezTo>
                <a:cubicBezTo>
                  <a:pt x="507" y="1524"/>
                  <a:pt x="527" y="1544"/>
                  <a:pt x="552" y="1544"/>
                </a:cubicBezTo>
                <a:cubicBezTo>
                  <a:pt x="1000" y="1544"/>
                  <a:pt x="1000" y="1544"/>
                  <a:pt x="1000" y="1544"/>
                </a:cubicBezTo>
                <a:cubicBezTo>
                  <a:pt x="1024" y="1545"/>
                  <a:pt x="1046" y="1524"/>
                  <a:pt x="1045" y="1499"/>
                </a:cubicBezTo>
                <a:cubicBezTo>
                  <a:pt x="1044" y="1326"/>
                  <a:pt x="1044" y="1326"/>
                  <a:pt x="1044" y="1326"/>
                </a:cubicBezTo>
                <a:cubicBezTo>
                  <a:pt x="1044" y="1268"/>
                  <a:pt x="1065" y="1212"/>
                  <a:pt x="1103" y="1169"/>
                </a:cubicBezTo>
                <a:cubicBezTo>
                  <a:pt x="1173" y="1089"/>
                  <a:pt x="1212" y="986"/>
                  <a:pt x="1212" y="879"/>
                </a:cubicBezTo>
                <a:close/>
                <a:moveTo>
                  <a:pt x="349" y="1081"/>
                </a:moveTo>
                <a:cubicBezTo>
                  <a:pt x="339" y="1091"/>
                  <a:pt x="334" y="1106"/>
                  <a:pt x="336" y="1121"/>
                </a:cubicBezTo>
                <a:cubicBezTo>
                  <a:pt x="347" y="1182"/>
                  <a:pt x="347" y="1182"/>
                  <a:pt x="347" y="1182"/>
                </a:cubicBezTo>
                <a:cubicBezTo>
                  <a:pt x="292" y="1153"/>
                  <a:pt x="292" y="1153"/>
                  <a:pt x="292" y="1153"/>
                </a:cubicBezTo>
                <a:cubicBezTo>
                  <a:pt x="279" y="1146"/>
                  <a:pt x="263" y="1146"/>
                  <a:pt x="250" y="1153"/>
                </a:cubicBezTo>
                <a:cubicBezTo>
                  <a:pt x="195" y="1182"/>
                  <a:pt x="195" y="1182"/>
                  <a:pt x="195" y="1182"/>
                </a:cubicBezTo>
                <a:cubicBezTo>
                  <a:pt x="206" y="1121"/>
                  <a:pt x="206" y="1121"/>
                  <a:pt x="206" y="1121"/>
                </a:cubicBezTo>
                <a:cubicBezTo>
                  <a:pt x="208" y="1106"/>
                  <a:pt x="203" y="1091"/>
                  <a:pt x="193" y="1081"/>
                </a:cubicBezTo>
                <a:cubicBezTo>
                  <a:pt x="148" y="1037"/>
                  <a:pt x="148" y="1037"/>
                  <a:pt x="148" y="1037"/>
                </a:cubicBezTo>
                <a:cubicBezTo>
                  <a:pt x="210" y="1029"/>
                  <a:pt x="210" y="1029"/>
                  <a:pt x="210" y="1029"/>
                </a:cubicBezTo>
                <a:cubicBezTo>
                  <a:pt x="224" y="1026"/>
                  <a:pt x="237" y="1017"/>
                  <a:pt x="243" y="1004"/>
                </a:cubicBezTo>
                <a:cubicBezTo>
                  <a:pt x="271" y="948"/>
                  <a:pt x="271" y="948"/>
                  <a:pt x="271" y="948"/>
                </a:cubicBezTo>
                <a:cubicBezTo>
                  <a:pt x="299" y="1004"/>
                  <a:pt x="299" y="1004"/>
                  <a:pt x="299" y="1004"/>
                </a:cubicBezTo>
                <a:cubicBezTo>
                  <a:pt x="305" y="1017"/>
                  <a:pt x="318" y="1026"/>
                  <a:pt x="332" y="1029"/>
                </a:cubicBezTo>
                <a:cubicBezTo>
                  <a:pt x="390" y="1037"/>
                  <a:pt x="390" y="1037"/>
                  <a:pt x="390" y="1037"/>
                </a:cubicBezTo>
                <a:cubicBezTo>
                  <a:pt x="391" y="1037"/>
                  <a:pt x="391" y="1037"/>
                  <a:pt x="392" y="1037"/>
                </a:cubicBezTo>
                <a:cubicBezTo>
                  <a:pt x="394" y="1037"/>
                  <a:pt x="394" y="1037"/>
                  <a:pt x="394" y="1037"/>
                </a:cubicBezTo>
                <a:lnTo>
                  <a:pt x="349" y="1081"/>
                </a:lnTo>
                <a:close/>
                <a:moveTo>
                  <a:pt x="1016" y="517"/>
                </a:moveTo>
                <a:cubicBezTo>
                  <a:pt x="1019" y="446"/>
                  <a:pt x="1119" y="446"/>
                  <a:pt x="1122" y="517"/>
                </a:cubicBezTo>
                <a:cubicBezTo>
                  <a:pt x="1122" y="739"/>
                  <a:pt x="1122" y="739"/>
                  <a:pt x="1122" y="739"/>
                </a:cubicBezTo>
                <a:cubicBezTo>
                  <a:pt x="1122" y="767"/>
                  <a:pt x="1099" y="790"/>
                  <a:pt x="1071" y="790"/>
                </a:cubicBezTo>
                <a:cubicBezTo>
                  <a:pt x="1067" y="790"/>
                  <a:pt x="1067" y="790"/>
                  <a:pt x="1067" y="790"/>
                </a:cubicBezTo>
                <a:cubicBezTo>
                  <a:pt x="1039" y="790"/>
                  <a:pt x="1016" y="767"/>
                  <a:pt x="1016" y="739"/>
                </a:cubicBezTo>
                <a:lnTo>
                  <a:pt x="1016" y="517"/>
                </a:lnTo>
                <a:close/>
                <a:moveTo>
                  <a:pt x="872" y="345"/>
                </a:moveTo>
                <a:cubicBezTo>
                  <a:pt x="902" y="345"/>
                  <a:pt x="926" y="369"/>
                  <a:pt x="926" y="399"/>
                </a:cubicBezTo>
                <a:cubicBezTo>
                  <a:pt x="926" y="594"/>
                  <a:pt x="926" y="594"/>
                  <a:pt x="926" y="594"/>
                </a:cubicBezTo>
                <a:cubicBezTo>
                  <a:pt x="819" y="594"/>
                  <a:pt x="819" y="594"/>
                  <a:pt x="819" y="594"/>
                </a:cubicBezTo>
                <a:cubicBezTo>
                  <a:pt x="819" y="399"/>
                  <a:pt x="819" y="399"/>
                  <a:pt x="819" y="399"/>
                </a:cubicBezTo>
                <a:cubicBezTo>
                  <a:pt x="819" y="397"/>
                  <a:pt x="819" y="396"/>
                  <a:pt x="819" y="395"/>
                </a:cubicBezTo>
                <a:cubicBezTo>
                  <a:pt x="821" y="367"/>
                  <a:pt x="844" y="345"/>
                  <a:pt x="872" y="345"/>
                </a:cubicBezTo>
                <a:close/>
                <a:moveTo>
                  <a:pt x="623" y="395"/>
                </a:moveTo>
                <a:cubicBezTo>
                  <a:pt x="625" y="367"/>
                  <a:pt x="648" y="345"/>
                  <a:pt x="676" y="345"/>
                </a:cubicBezTo>
                <a:cubicBezTo>
                  <a:pt x="704" y="345"/>
                  <a:pt x="727" y="367"/>
                  <a:pt x="729" y="395"/>
                </a:cubicBezTo>
                <a:cubicBezTo>
                  <a:pt x="729" y="396"/>
                  <a:pt x="729" y="397"/>
                  <a:pt x="729" y="399"/>
                </a:cubicBezTo>
                <a:cubicBezTo>
                  <a:pt x="729" y="594"/>
                  <a:pt x="729" y="594"/>
                  <a:pt x="729" y="594"/>
                </a:cubicBezTo>
                <a:cubicBezTo>
                  <a:pt x="623" y="594"/>
                  <a:pt x="623" y="594"/>
                  <a:pt x="623" y="594"/>
                </a:cubicBezTo>
                <a:cubicBezTo>
                  <a:pt x="623" y="399"/>
                  <a:pt x="623" y="399"/>
                  <a:pt x="623" y="399"/>
                </a:cubicBezTo>
                <a:cubicBezTo>
                  <a:pt x="623" y="397"/>
                  <a:pt x="623" y="396"/>
                  <a:pt x="623" y="395"/>
                </a:cubicBezTo>
                <a:close/>
                <a:moveTo>
                  <a:pt x="426" y="399"/>
                </a:moveTo>
                <a:cubicBezTo>
                  <a:pt x="426" y="369"/>
                  <a:pt x="450" y="345"/>
                  <a:pt x="480" y="345"/>
                </a:cubicBezTo>
                <a:cubicBezTo>
                  <a:pt x="508" y="345"/>
                  <a:pt x="531" y="367"/>
                  <a:pt x="533" y="395"/>
                </a:cubicBezTo>
                <a:cubicBezTo>
                  <a:pt x="533" y="396"/>
                  <a:pt x="533" y="397"/>
                  <a:pt x="533" y="399"/>
                </a:cubicBezTo>
                <a:cubicBezTo>
                  <a:pt x="533" y="594"/>
                  <a:pt x="533" y="594"/>
                  <a:pt x="533" y="594"/>
                </a:cubicBezTo>
                <a:cubicBezTo>
                  <a:pt x="483" y="594"/>
                  <a:pt x="483" y="594"/>
                  <a:pt x="483" y="594"/>
                </a:cubicBezTo>
                <a:cubicBezTo>
                  <a:pt x="463" y="594"/>
                  <a:pt x="444" y="598"/>
                  <a:pt x="426" y="605"/>
                </a:cubicBezTo>
                <a:lnTo>
                  <a:pt x="426" y="399"/>
                </a:lnTo>
                <a:close/>
                <a:moveTo>
                  <a:pt x="597" y="1454"/>
                </a:moveTo>
                <a:cubicBezTo>
                  <a:pt x="597" y="1373"/>
                  <a:pt x="597" y="1373"/>
                  <a:pt x="597" y="1373"/>
                </a:cubicBezTo>
                <a:cubicBezTo>
                  <a:pt x="955" y="1373"/>
                  <a:pt x="955" y="1373"/>
                  <a:pt x="955" y="1373"/>
                </a:cubicBezTo>
                <a:cubicBezTo>
                  <a:pt x="955" y="1454"/>
                  <a:pt x="955" y="1454"/>
                  <a:pt x="955" y="1454"/>
                </a:cubicBezTo>
                <a:lnTo>
                  <a:pt x="597" y="1454"/>
                </a:lnTo>
                <a:close/>
                <a:moveTo>
                  <a:pt x="1035" y="1110"/>
                </a:moveTo>
                <a:cubicBezTo>
                  <a:pt x="992" y="1158"/>
                  <a:pt x="965" y="1219"/>
                  <a:pt x="957" y="1283"/>
                </a:cubicBezTo>
                <a:cubicBezTo>
                  <a:pt x="594" y="1283"/>
                  <a:pt x="594" y="1283"/>
                  <a:pt x="594" y="1283"/>
                </a:cubicBezTo>
                <a:cubicBezTo>
                  <a:pt x="585" y="1219"/>
                  <a:pt x="558" y="1159"/>
                  <a:pt x="515" y="1111"/>
                </a:cubicBezTo>
                <a:cubicBezTo>
                  <a:pt x="504" y="1099"/>
                  <a:pt x="495" y="1087"/>
                  <a:pt x="486" y="1074"/>
                </a:cubicBezTo>
                <a:cubicBezTo>
                  <a:pt x="522" y="1038"/>
                  <a:pt x="522" y="1038"/>
                  <a:pt x="522" y="1038"/>
                </a:cubicBezTo>
                <a:cubicBezTo>
                  <a:pt x="534" y="1026"/>
                  <a:pt x="539" y="1008"/>
                  <a:pt x="533" y="992"/>
                </a:cubicBezTo>
                <a:cubicBezTo>
                  <a:pt x="528" y="976"/>
                  <a:pt x="514" y="964"/>
                  <a:pt x="497" y="962"/>
                </a:cubicBezTo>
                <a:cubicBezTo>
                  <a:pt x="434" y="952"/>
                  <a:pt x="434" y="952"/>
                  <a:pt x="434" y="952"/>
                </a:cubicBezTo>
                <a:cubicBezTo>
                  <a:pt x="429" y="928"/>
                  <a:pt x="426" y="904"/>
                  <a:pt x="426" y="879"/>
                </a:cubicBezTo>
                <a:cubicBezTo>
                  <a:pt x="426" y="740"/>
                  <a:pt x="426" y="740"/>
                  <a:pt x="426" y="740"/>
                </a:cubicBezTo>
                <a:cubicBezTo>
                  <a:pt x="426" y="709"/>
                  <a:pt x="452" y="684"/>
                  <a:pt x="483" y="684"/>
                </a:cubicBezTo>
                <a:cubicBezTo>
                  <a:pt x="772" y="684"/>
                  <a:pt x="772" y="684"/>
                  <a:pt x="772" y="684"/>
                </a:cubicBezTo>
                <a:cubicBezTo>
                  <a:pt x="773" y="684"/>
                  <a:pt x="774" y="684"/>
                  <a:pt x="774" y="684"/>
                </a:cubicBezTo>
                <a:cubicBezTo>
                  <a:pt x="774" y="684"/>
                  <a:pt x="774" y="684"/>
                  <a:pt x="774" y="684"/>
                </a:cubicBezTo>
                <a:cubicBezTo>
                  <a:pt x="775" y="684"/>
                  <a:pt x="776" y="684"/>
                  <a:pt x="776" y="684"/>
                </a:cubicBezTo>
                <a:cubicBezTo>
                  <a:pt x="923" y="684"/>
                  <a:pt x="923" y="684"/>
                  <a:pt x="923" y="684"/>
                </a:cubicBezTo>
                <a:cubicBezTo>
                  <a:pt x="918" y="720"/>
                  <a:pt x="908" y="747"/>
                  <a:pt x="892" y="767"/>
                </a:cubicBezTo>
                <a:cubicBezTo>
                  <a:pt x="865" y="800"/>
                  <a:pt x="818" y="816"/>
                  <a:pt x="748" y="816"/>
                </a:cubicBezTo>
                <a:cubicBezTo>
                  <a:pt x="653" y="816"/>
                  <a:pt x="653" y="816"/>
                  <a:pt x="653" y="816"/>
                </a:cubicBezTo>
                <a:cubicBezTo>
                  <a:pt x="593" y="818"/>
                  <a:pt x="593" y="903"/>
                  <a:pt x="653" y="906"/>
                </a:cubicBezTo>
                <a:cubicBezTo>
                  <a:pt x="692" y="906"/>
                  <a:pt x="723" y="937"/>
                  <a:pt x="723" y="976"/>
                </a:cubicBezTo>
                <a:cubicBezTo>
                  <a:pt x="723" y="1075"/>
                  <a:pt x="723" y="1075"/>
                  <a:pt x="723" y="1075"/>
                </a:cubicBezTo>
                <a:cubicBezTo>
                  <a:pt x="725" y="1134"/>
                  <a:pt x="811" y="1134"/>
                  <a:pt x="813" y="1075"/>
                </a:cubicBezTo>
                <a:cubicBezTo>
                  <a:pt x="813" y="976"/>
                  <a:pt x="813" y="976"/>
                  <a:pt x="813" y="976"/>
                </a:cubicBezTo>
                <a:cubicBezTo>
                  <a:pt x="813" y="950"/>
                  <a:pt x="807" y="925"/>
                  <a:pt x="796" y="903"/>
                </a:cubicBezTo>
                <a:cubicBezTo>
                  <a:pt x="867" y="896"/>
                  <a:pt x="921" y="871"/>
                  <a:pt x="958" y="828"/>
                </a:cubicBezTo>
                <a:cubicBezTo>
                  <a:pt x="984" y="860"/>
                  <a:pt x="1023" y="880"/>
                  <a:pt x="1067" y="880"/>
                </a:cubicBezTo>
                <a:cubicBezTo>
                  <a:pt x="1071" y="880"/>
                  <a:pt x="1071" y="880"/>
                  <a:pt x="1071" y="880"/>
                </a:cubicBezTo>
                <a:cubicBezTo>
                  <a:pt x="1089" y="880"/>
                  <a:pt x="1106" y="876"/>
                  <a:pt x="1122" y="870"/>
                </a:cubicBezTo>
                <a:cubicBezTo>
                  <a:pt x="1122" y="879"/>
                  <a:pt x="1122" y="879"/>
                  <a:pt x="1122" y="879"/>
                </a:cubicBezTo>
                <a:cubicBezTo>
                  <a:pt x="1122" y="964"/>
                  <a:pt x="1091" y="1046"/>
                  <a:pt x="1035" y="1110"/>
                </a:cubicBezTo>
                <a:close/>
                <a:moveTo>
                  <a:pt x="1504" y="110"/>
                </a:moveTo>
                <a:cubicBezTo>
                  <a:pt x="1431" y="100"/>
                  <a:pt x="1431" y="100"/>
                  <a:pt x="1431" y="100"/>
                </a:cubicBezTo>
                <a:cubicBezTo>
                  <a:pt x="1398" y="34"/>
                  <a:pt x="1398" y="34"/>
                  <a:pt x="1398" y="34"/>
                </a:cubicBezTo>
                <a:cubicBezTo>
                  <a:pt x="1382" y="0"/>
                  <a:pt x="1334" y="0"/>
                  <a:pt x="1317" y="34"/>
                </a:cubicBezTo>
                <a:cubicBezTo>
                  <a:pt x="1285" y="100"/>
                  <a:pt x="1285" y="100"/>
                  <a:pt x="1285" y="100"/>
                </a:cubicBezTo>
                <a:cubicBezTo>
                  <a:pt x="1212" y="110"/>
                  <a:pt x="1212" y="110"/>
                  <a:pt x="1212" y="110"/>
                </a:cubicBezTo>
                <a:cubicBezTo>
                  <a:pt x="1175" y="115"/>
                  <a:pt x="1160" y="161"/>
                  <a:pt x="1187" y="187"/>
                </a:cubicBezTo>
                <a:cubicBezTo>
                  <a:pt x="1240" y="239"/>
                  <a:pt x="1240" y="239"/>
                  <a:pt x="1240" y="239"/>
                </a:cubicBezTo>
                <a:cubicBezTo>
                  <a:pt x="1227" y="311"/>
                  <a:pt x="1227" y="311"/>
                  <a:pt x="1227" y="311"/>
                </a:cubicBezTo>
                <a:cubicBezTo>
                  <a:pt x="1224" y="328"/>
                  <a:pt x="1231" y="345"/>
                  <a:pt x="1245" y="355"/>
                </a:cubicBezTo>
                <a:cubicBezTo>
                  <a:pt x="1259" y="365"/>
                  <a:pt x="1277" y="367"/>
                  <a:pt x="1292" y="359"/>
                </a:cubicBezTo>
                <a:cubicBezTo>
                  <a:pt x="1358" y="324"/>
                  <a:pt x="1358" y="324"/>
                  <a:pt x="1358" y="324"/>
                </a:cubicBezTo>
                <a:cubicBezTo>
                  <a:pt x="1423" y="359"/>
                  <a:pt x="1423" y="359"/>
                  <a:pt x="1423" y="359"/>
                </a:cubicBezTo>
                <a:cubicBezTo>
                  <a:pt x="1438" y="367"/>
                  <a:pt x="1457" y="365"/>
                  <a:pt x="1470" y="355"/>
                </a:cubicBezTo>
                <a:cubicBezTo>
                  <a:pt x="1484" y="345"/>
                  <a:pt x="1491" y="328"/>
                  <a:pt x="1488" y="311"/>
                </a:cubicBezTo>
                <a:cubicBezTo>
                  <a:pt x="1476" y="239"/>
                  <a:pt x="1476" y="239"/>
                  <a:pt x="1476" y="239"/>
                </a:cubicBezTo>
                <a:cubicBezTo>
                  <a:pt x="1529" y="187"/>
                  <a:pt x="1529" y="187"/>
                  <a:pt x="1529" y="187"/>
                </a:cubicBezTo>
                <a:cubicBezTo>
                  <a:pt x="1555" y="161"/>
                  <a:pt x="1540" y="115"/>
                  <a:pt x="1504" y="110"/>
                </a:cubicBezTo>
                <a:close/>
                <a:moveTo>
                  <a:pt x="1396" y="191"/>
                </a:moveTo>
                <a:cubicBezTo>
                  <a:pt x="1386" y="201"/>
                  <a:pt x="1381" y="216"/>
                  <a:pt x="1383" y="230"/>
                </a:cubicBezTo>
                <a:cubicBezTo>
                  <a:pt x="1384" y="237"/>
                  <a:pt x="1384" y="237"/>
                  <a:pt x="1384" y="237"/>
                </a:cubicBezTo>
                <a:cubicBezTo>
                  <a:pt x="1379" y="234"/>
                  <a:pt x="1379" y="234"/>
                  <a:pt x="1379" y="234"/>
                </a:cubicBezTo>
                <a:cubicBezTo>
                  <a:pt x="1366" y="227"/>
                  <a:pt x="1350" y="227"/>
                  <a:pt x="1337" y="234"/>
                </a:cubicBezTo>
                <a:cubicBezTo>
                  <a:pt x="1331" y="237"/>
                  <a:pt x="1331" y="237"/>
                  <a:pt x="1331" y="237"/>
                </a:cubicBezTo>
                <a:cubicBezTo>
                  <a:pt x="1332" y="230"/>
                  <a:pt x="1332" y="230"/>
                  <a:pt x="1332" y="230"/>
                </a:cubicBezTo>
                <a:cubicBezTo>
                  <a:pt x="1335" y="216"/>
                  <a:pt x="1330" y="201"/>
                  <a:pt x="1319" y="191"/>
                </a:cubicBezTo>
                <a:cubicBezTo>
                  <a:pt x="1315" y="186"/>
                  <a:pt x="1315" y="186"/>
                  <a:pt x="1315" y="186"/>
                </a:cubicBezTo>
                <a:cubicBezTo>
                  <a:pt x="1321" y="185"/>
                  <a:pt x="1321" y="185"/>
                  <a:pt x="1321" y="185"/>
                </a:cubicBezTo>
                <a:cubicBezTo>
                  <a:pt x="1336" y="183"/>
                  <a:pt x="1348" y="174"/>
                  <a:pt x="1355" y="161"/>
                </a:cubicBezTo>
                <a:cubicBezTo>
                  <a:pt x="1358" y="155"/>
                  <a:pt x="1358" y="155"/>
                  <a:pt x="1358" y="155"/>
                </a:cubicBezTo>
                <a:cubicBezTo>
                  <a:pt x="1361" y="161"/>
                  <a:pt x="1361" y="161"/>
                  <a:pt x="1361" y="161"/>
                </a:cubicBezTo>
                <a:cubicBezTo>
                  <a:pt x="1367" y="174"/>
                  <a:pt x="1380" y="183"/>
                  <a:pt x="1394" y="185"/>
                </a:cubicBezTo>
                <a:cubicBezTo>
                  <a:pt x="1401" y="186"/>
                  <a:pt x="1401" y="186"/>
                  <a:pt x="1401" y="186"/>
                </a:cubicBezTo>
                <a:lnTo>
                  <a:pt x="1396" y="191"/>
                </a:lnTo>
                <a:close/>
                <a:moveTo>
                  <a:pt x="1504" y="1262"/>
                </a:moveTo>
                <a:cubicBezTo>
                  <a:pt x="1414" y="1249"/>
                  <a:pt x="1414" y="1249"/>
                  <a:pt x="1414" y="1249"/>
                </a:cubicBezTo>
                <a:cubicBezTo>
                  <a:pt x="1374" y="1168"/>
                  <a:pt x="1374" y="1168"/>
                  <a:pt x="1374" y="1168"/>
                </a:cubicBezTo>
                <a:cubicBezTo>
                  <a:pt x="1358" y="1135"/>
                  <a:pt x="1309" y="1135"/>
                  <a:pt x="1293" y="1168"/>
                </a:cubicBezTo>
                <a:cubicBezTo>
                  <a:pt x="1253" y="1249"/>
                  <a:pt x="1253" y="1249"/>
                  <a:pt x="1253" y="1249"/>
                </a:cubicBezTo>
                <a:cubicBezTo>
                  <a:pt x="1163" y="1262"/>
                  <a:pt x="1163" y="1262"/>
                  <a:pt x="1163" y="1262"/>
                </a:cubicBezTo>
                <a:cubicBezTo>
                  <a:pt x="1146" y="1265"/>
                  <a:pt x="1132" y="1277"/>
                  <a:pt x="1127" y="1293"/>
                </a:cubicBezTo>
                <a:cubicBezTo>
                  <a:pt x="1122" y="1309"/>
                  <a:pt x="1126" y="1327"/>
                  <a:pt x="1138" y="1339"/>
                </a:cubicBezTo>
                <a:cubicBezTo>
                  <a:pt x="1203" y="1403"/>
                  <a:pt x="1203" y="1403"/>
                  <a:pt x="1203" y="1403"/>
                </a:cubicBezTo>
                <a:cubicBezTo>
                  <a:pt x="1188" y="1492"/>
                  <a:pt x="1188" y="1492"/>
                  <a:pt x="1188" y="1492"/>
                </a:cubicBezTo>
                <a:cubicBezTo>
                  <a:pt x="1185" y="1509"/>
                  <a:pt x="1192" y="1526"/>
                  <a:pt x="1206" y="1536"/>
                </a:cubicBezTo>
                <a:cubicBezTo>
                  <a:pt x="1220" y="1546"/>
                  <a:pt x="1238" y="1547"/>
                  <a:pt x="1253" y="1539"/>
                </a:cubicBezTo>
                <a:cubicBezTo>
                  <a:pt x="1334" y="1497"/>
                  <a:pt x="1334" y="1497"/>
                  <a:pt x="1334" y="1497"/>
                </a:cubicBezTo>
                <a:cubicBezTo>
                  <a:pt x="1414" y="1539"/>
                  <a:pt x="1414" y="1539"/>
                  <a:pt x="1414" y="1539"/>
                </a:cubicBezTo>
                <a:cubicBezTo>
                  <a:pt x="1429" y="1547"/>
                  <a:pt x="1447" y="1546"/>
                  <a:pt x="1461" y="1536"/>
                </a:cubicBezTo>
                <a:cubicBezTo>
                  <a:pt x="1475" y="1526"/>
                  <a:pt x="1482" y="1509"/>
                  <a:pt x="1479" y="1492"/>
                </a:cubicBezTo>
                <a:cubicBezTo>
                  <a:pt x="1464" y="1403"/>
                  <a:pt x="1464" y="1403"/>
                  <a:pt x="1464" y="1403"/>
                </a:cubicBezTo>
                <a:cubicBezTo>
                  <a:pt x="1529" y="1339"/>
                  <a:pt x="1529" y="1339"/>
                  <a:pt x="1529" y="1339"/>
                </a:cubicBezTo>
                <a:cubicBezTo>
                  <a:pt x="1555" y="1314"/>
                  <a:pt x="1540" y="1268"/>
                  <a:pt x="1504" y="1262"/>
                </a:cubicBezTo>
                <a:close/>
                <a:moveTo>
                  <a:pt x="1384" y="1355"/>
                </a:moveTo>
                <a:cubicBezTo>
                  <a:pt x="1373" y="1365"/>
                  <a:pt x="1369" y="1380"/>
                  <a:pt x="1371" y="1394"/>
                </a:cubicBezTo>
                <a:cubicBezTo>
                  <a:pt x="1375" y="1417"/>
                  <a:pt x="1375" y="1417"/>
                  <a:pt x="1375" y="1417"/>
                </a:cubicBezTo>
                <a:cubicBezTo>
                  <a:pt x="1354" y="1406"/>
                  <a:pt x="1354" y="1406"/>
                  <a:pt x="1354" y="1406"/>
                </a:cubicBezTo>
                <a:cubicBezTo>
                  <a:pt x="1341" y="1400"/>
                  <a:pt x="1326" y="1400"/>
                  <a:pt x="1313" y="1406"/>
                </a:cubicBezTo>
                <a:cubicBezTo>
                  <a:pt x="1292" y="1417"/>
                  <a:pt x="1292" y="1417"/>
                  <a:pt x="1292" y="1417"/>
                </a:cubicBezTo>
                <a:cubicBezTo>
                  <a:pt x="1296" y="1394"/>
                  <a:pt x="1296" y="1394"/>
                  <a:pt x="1296" y="1394"/>
                </a:cubicBezTo>
                <a:cubicBezTo>
                  <a:pt x="1299" y="1380"/>
                  <a:pt x="1294" y="1365"/>
                  <a:pt x="1283" y="1355"/>
                </a:cubicBezTo>
                <a:cubicBezTo>
                  <a:pt x="1267" y="1338"/>
                  <a:pt x="1267" y="1338"/>
                  <a:pt x="1267" y="1338"/>
                </a:cubicBezTo>
                <a:cubicBezTo>
                  <a:pt x="1289" y="1335"/>
                  <a:pt x="1289" y="1335"/>
                  <a:pt x="1289" y="1335"/>
                </a:cubicBezTo>
                <a:cubicBezTo>
                  <a:pt x="1304" y="1333"/>
                  <a:pt x="1317" y="1324"/>
                  <a:pt x="1323" y="1310"/>
                </a:cubicBezTo>
                <a:cubicBezTo>
                  <a:pt x="1334" y="1290"/>
                  <a:pt x="1334" y="1290"/>
                  <a:pt x="1334" y="1290"/>
                </a:cubicBezTo>
                <a:cubicBezTo>
                  <a:pt x="1344" y="1310"/>
                  <a:pt x="1344" y="1310"/>
                  <a:pt x="1344" y="1310"/>
                </a:cubicBezTo>
                <a:cubicBezTo>
                  <a:pt x="1350" y="1324"/>
                  <a:pt x="1363" y="1333"/>
                  <a:pt x="1378" y="1335"/>
                </a:cubicBezTo>
                <a:cubicBezTo>
                  <a:pt x="1401" y="1338"/>
                  <a:pt x="1401" y="1338"/>
                  <a:pt x="1401" y="1338"/>
                </a:cubicBezTo>
                <a:lnTo>
                  <a:pt x="1384" y="1355"/>
                </a:lnTo>
                <a:close/>
                <a:moveTo>
                  <a:pt x="10" y="286"/>
                </a:moveTo>
                <a:cubicBezTo>
                  <a:pt x="19" y="262"/>
                  <a:pt x="45" y="251"/>
                  <a:pt x="68" y="261"/>
                </a:cubicBezTo>
                <a:cubicBezTo>
                  <a:pt x="207" y="316"/>
                  <a:pt x="207" y="316"/>
                  <a:pt x="207" y="316"/>
                </a:cubicBezTo>
                <a:cubicBezTo>
                  <a:pt x="230" y="326"/>
                  <a:pt x="242" y="352"/>
                  <a:pt x="232" y="375"/>
                </a:cubicBezTo>
                <a:cubicBezTo>
                  <a:pt x="223" y="398"/>
                  <a:pt x="196" y="409"/>
                  <a:pt x="174" y="400"/>
                </a:cubicBezTo>
                <a:cubicBezTo>
                  <a:pt x="35" y="344"/>
                  <a:pt x="35" y="344"/>
                  <a:pt x="35" y="344"/>
                </a:cubicBezTo>
                <a:cubicBezTo>
                  <a:pt x="11" y="335"/>
                  <a:pt x="0" y="309"/>
                  <a:pt x="10" y="286"/>
                </a:cubicBezTo>
                <a:close/>
                <a:moveTo>
                  <a:pt x="297" y="194"/>
                </a:moveTo>
                <a:cubicBezTo>
                  <a:pt x="194" y="84"/>
                  <a:pt x="194" y="84"/>
                  <a:pt x="194" y="84"/>
                </a:cubicBezTo>
                <a:cubicBezTo>
                  <a:pt x="177" y="66"/>
                  <a:pt x="178" y="38"/>
                  <a:pt x="196" y="21"/>
                </a:cubicBezTo>
                <a:cubicBezTo>
                  <a:pt x="214" y="4"/>
                  <a:pt x="242" y="5"/>
                  <a:pt x="259" y="23"/>
                </a:cubicBezTo>
                <a:cubicBezTo>
                  <a:pt x="363" y="132"/>
                  <a:pt x="363" y="132"/>
                  <a:pt x="363" y="132"/>
                </a:cubicBezTo>
                <a:cubicBezTo>
                  <a:pt x="380" y="150"/>
                  <a:pt x="379" y="179"/>
                  <a:pt x="361" y="196"/>
                </a:cubicBezTo>
                <a:cubicBezTo>
                  <a:pt x="343" y="213"/>
                  <a:pt x="314" y="212"/>
                  <a:pt x="297" y="1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0633474" y="6429712"/>
            <a:ext cx="763156" cy="763156"/>
          </a:xfrm>
          <a:custGeom>
            <a:avLst/>
            <a:gdLst>
              <a:gd name="T0" fmla="*/ 275 w 1536"/>
              <a:gd name="T1" fmla="*/ 1536 h 1536"/>
              <a:gd name="T2" fmla="*/ 1307 w 1536"/>
              <a:gd name="T3" fmla="*/ 1491 h 1536"/>
              <a:gd name="T4" fmla="*/ 1447 w 1536"/>
              <a:gd name="T5" fmla="*/ 1215 h 1536"/>
              <a:gd name="T6" fmla="*/ 1516 w 1536"/>
              <a:gd name="T7" fmla="*/ 1170 h 1536"/>
              <a:gd name="T8" fmla="*/ 1516 w 1536"/>
              <a:gd name="T9" fmla="*/ 1095 h 1536"/>
              <a:gd name="T10" fmla="*/ 1448 w 1536"/>
              <a:gd name="T11" fmla="*/ 1049 h 1536"/>
              <a:gd name="T12" fmla="*/ 1307 w 1536"/>
              <a:gd name="T13" fmla="*/ 45 h 1536"/>
              <a:gd name="T14" fmla="*/ 275 w 1536"/>
              <a:gd name="T15" fmla="*/ 0 h 1536"/>
              <a:gd name="T16" fmla="*/ 230 w 1536"/>
              <a:gd name="T17" fmla="*/ 839 h 1536"/>
              <a:gd name="T18" fmla="*/ 1 w 1536"/>
              <a:gd name="T19" fmla="*/ 976 h 1536"/>
              <a:gd name="T20" fmla="*/ 0 w 1536"/>
              <a:gd name="T21" fmla="*/ 1050 h 1536"/>
              <a:gd name="T22" fmla="*/ 0 w 1536"/>
              <a:gd name="T23" fmla="*/ 1212 h 1536"/>
              <a:gd name="T24" fmla="*/ 230 w 1536"/>
              <a:gd name="T25" fmla="*/ 1257 h 1536"/>
              <a:gd name="T26" fmla="*/ 1217 w 1536"/>
              <a:gd name="T27" fmla="*/ 1446 h 1536"/>
              <a:gd name="T28" fmla="*/ 320 w 1536"/>
              <a:gd name="T29" fmla="*/ 1257 h 1536"/>
              <a:gd name="T30" fmla="*/ 1217 w 1536"/>
              <a:gd name="T31" fmla="*/ 1446 h 1536"/>
              <a:gd name="T32" fmla="*/ 615 w 1536"/>
              <a:gd name="T33" fmla="*/ 1095 h 1536"/>
              <a:gd name="T34" fmla="*/ 1100 w 1536"/>
              <a:gd name="T35" fmla="*/ 1167 h 1536"/>
              <a:gd name="T36" fmla="*/ 1262 w 1536"/>
              <a:gd name="T37" fmla="*/ 1095 h 1536"/>
              <a:gd name="T38" fmla="*/ 1401 w 1536"/>
              <a:gd name="T39" fmla="*/ 1126 h 1536"/>
              <a:gd name="T40" fmla="*/ 1400 w 1536"/>
              <a:gd name="T41" fmla="*/ 1138 h 1536"/>
              <a:gd name="T42" fmla="*/ 1190 w 1536"/>
              <a:gd name="T43" fmla="*/ 1167 h 1536"/>
              <a:gd name="T44" fmla="*/ 1261 w 1536"/>
              <a:gd name="T45" fmla="*/ 1095 h 1536"/>
              <a:gd name="T46" fmla="*/ 320 w 1536"/>
              <a:gd name="T47" fmla="*/ 929 h 1536"/>
              <a:gd name="T48" fmla="*/ 633 w 1536"/>
              <a:gd name="T49" fmla="*/ 884 h 1536"/>
              <a:gd name="T50" fmla="*/ 320 w 1536"/>
              <a:gd name="T51" fmla="*/ 839 h 1536"/>
              <a:gd name="T52" fmla="*/ 1217 w 1536"/>
              <a:gd name="T53" fmla="*/ 90 h 1536"/>
              <a:gd name="T54" fmla="*/ 320 w 1536"/>
              <a:gd name="T55" fmla="*/ 1005 h 1536"/>
              <a:gd name="T56" fmla="*/ 91 w 1536"/>
              <a:gd name="T57" fmla="*/ 977 h 1536"/>
              <a:gd name="T58" fmla="*/ 230 w 1536"/>
              <a:gd name="T59" fmla="*/ 929 h 1536"/>
              <a:gd name="T60" fmla="*/ 90 w 1536"/>
              <a:gd name="T61" fmla="*/ 1005 h 1536"/>
              <a:gd name="T62" fmla="*/ 90 w 1536"/>
              <a:gd name="T63" fmla="*/ 1167 h 1536"/>
              <a:gd name="T64" fmla="*/ 526 w 1536"/>
              <a:gd name="T65" fmla="*/ 1095 h 1536"/>
              <a:gd name="T66" fmla="*/ 90 w 1536"/>
              <a:gd name="T67" fmla="*/ 1167 h 1536"/>
              <a:gd name="T68" fmla="*/ 480 w 1536"/>
              <a:gd name="T69" fmla="*/ 220 h 1536"/>
              <a:gd name="T70" fmla="*/ 435 w 1536"/>
              <a:gd name="T71" fmla="*/ 598 h 1536"/>
              <a:gd name="T72" fmla="*/ 1057 w 1536"/>
              <a:gd name="T73" fmla="*/ 643 h 1536"/>
              <a:gd name="T74" fmla="*/ 1102 w 1536"/>
              <a:gd name="T75" fmla="*/ 265 h 1536"/>
              <a:gd name="T76" fmla="*/ 1012 w 1536"/>
              <a:gd name="T77" fmla="*/ 553 h 1536"/>
              <a:gd name="T78" fmla="*/ 524 w 1536"/>
              <a:gd name="T79" fmla="*/ 477 h 1536"/>
              <a:gd name="T80" fmla="*/ 1012 w 1536"/>
              <a:gd name="T81" fmla="*/ 553 h 1536"/>
              <a:gd name="T82" fmla="*/ 524 w 1536"/>
              <a:gd name="T83" fmla="*/ 387 h 1536"/>
              <a:gd name="T84" fmla="*/ 1012 w 1536"/>
              <a:gd name="T85" fmla="*/ 31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36">
                <a:moveTo>
                  <a:pt x="230" y="1491"/>
                </a:moveTo>
                <a:cubicBezTo>
                  <a:pt x="230" y="1516"/>
                  <a:pt x="250" y="1536"/>
                  <a:pt x="275" y="1536"/>
                </a:cubicBezTo>
                <a:cubicBezTo>
                  <a:pt x="1262" y="1536"/>
                  <a:pt x="1262" y="1536"/>
                  <a:pt x="1262" y="1536"/>
                </a:cubicBezTo>
                <a:cubicBezTo>
                  <a:pt x="1287" y="1536"/>
                  <a:pt x="1307" y="1516"/>
                  <a:pt x="1307" y="1491"/>
                </a:cubicBezTo>
                <a:cubicBezTo>
                  <a:pt x="1307" y="1256"/>
                  <a:pt x="1307" y="1256"/>
                  <a:pt x="1307" y="1256"/>
                </a:cubicBezTo>
                <a:cubicBezTo>
                  <a:pt x="1357" y="1253"/>
                  <a:pt x="1407" y="1238"/>
                  <a:pt x="1447" y="1215"/>
                </a:cubicBezTo>
                <a:cubicBezTo>
                  <a:pt x="1447" y="1214"/>
                  <a:pt x="1448" y="1214"/>
                  <a:pt x="1448" y="1214"/>
                </a:cubicBezTo>
                <a:cubicBezTo>
                  <a:pt x="1516" y="1170"/>
                  <a:pt x="1516" y="1170"/>
                  <a:pt x="1516" y="1170"/>
                </a:cubicBezTo>
                <a:cubicBezTo>
                  <a:pt x="1528" y="1162"/>
                  <a:pt x="1536" y="1148"/>
                  <a:pt x="1536" y="1132"/>
                </a:cubicBezTo>
                <a:cubicBezTo>
                  <a:pt x="1536" y="1117"/>
                  <a:pt x="1529" y="1103"/>
                  <a:pt x="1516" y="1095"/>
                </a:cubicBezTo>
                <a:cubicBezTo>
                  <a:pt x="1450" y="1050"/>
                  <a:pt x="1450" y="1050"/>
                  <a:pt x="1450" y="1050"/>
                </a:cubicBezTo>
                <a:cubicBezTo>
                  <a:pt x="1449" y="1050"/>
                  <a:pt x="1449" y="1050"/>
                  <a:pt x="1448" y="1049"/>
                </a:cubicBezTo>
                <a:cubicBezTo>
                  <a:pt x="1408" y="1024"/>
                  <a:pt x="1357" y="1009"/>
                  <a:pt x="1307" y="1006"/>
                </a:cubicBezTo>
                <a:cubicBezTo>
                  <a:pt x="1307" y="45"/>
                  <a:pt x="1307" y="45"/>
                  <a:pt x="1307" y="45"/>
                </a:cubicBezTo>
                <a:cubicBezTo>
                  <a:pt x="1307" y="20"/>
                  <a:pt x="1287" y="0"/>
                  <a:pt x="1262" y="0"/>
                </a:cubicBezTo>
                <a:cubicBezTo>
                  <a:pt x="275" y="0"/>
                  <a:pt x="275" y="0"/>
                  <a:pt x="275" y="0"/>
                </a:cubicBezTo>
                <a:cubicBezTo>
                  <a:pt x="250" y="0"/>
                  <a:pt x="230" y="20"/>
                  <a:pt x="230" y="45"/>
                </a:cubicBezTo>
                <a:cubicBezTo>
                  <a:pt x="230" y="839"/>
                  <a:pt x="230" y="839"/>
                  <a:pt x="230" y="839"/>
                </a:cubicBezTo>
                <a:cubicBezTo>
                  <a:pt x="138" y="839"/>
                  <a:pt x="138" y="839"/>
                  <a:pt x="138" y="839"/>
                </a:cubicBezTo>
                <a:cubicBezTo>
                  <a:pt x="63" y="839"/>
                  <a:pt x="1" y="901"/>
                  <a:pt x="1" y="976"/>
                </a:cubicBezTo>
                <a:cubicBezTo>
                  <a:pt x="0" y="1050"/>
                  <a:pt x="0" y="1050"/>
                  <a:pt x="0" y="1050"/>
                </a:cubicBezTo>
                <a:cubicBezTo>
                  <a:pt x="0" y="1050"/>
                  <a:pt x="0" y="1050"/>
                  <a:pt x="0" y="1050"/>
                </a:cubicBezTo>
                <a:cubicBezTo>
                  <a:pt x="0" y="1050"/>
                  <a:pt x="0" y="1050"/>
                  <a:pt x="0" y="1050"/>
                </a:cubicBezTo>
                <a:cubicBezTo>
                  <a:pt x="0" y="1212"/>
                  <a:pt x="0" y="1212"/>
                  <a:pt x="0" y="1212"/>
                </a:cubicBezTo>
                <a:cubicBezTo>
                  <a:pt x="0" y="1237"/>
                  <a:pt x="20" y="1257"/>
                  <a:pt x="45" y="1257"/>
                </a:cubicBezTo>
                <a:cubicBezTo>
                  <a:pt x="230" y="1257"/>
                  <a:pt x="230" y="1257"/>
                  <a:pt x="230" y="1257"/>
                </a:cubicBezTo>
                <a:lnTo>
                  <a:pt x="230" y="1491"/>
                </a:lnTo>
                <a:close/>
                <a:moveTo>
                  <a:pt x="1217" y="1446"/>
                </a:moveTo>
                <a:cubicBezTo>
                  <a:pt x="320" y="1446"/>
                  <a:pt x="320" y="1446"/>
                  <a:pt x="320" y="1446"/>
                </a:cubicBezTo>
                <a:cubicBezTo>
                  <a:pt x="320" y="1257"/>
                  <a:pt x="320" y="1257"/>
                  <a:pt x="320" y="1257"/>
                </a:cubicBezTo>
                <a:cubicBezTo>
                  <a:pt x="1217" y="1257"/>
                  <a:pt x="1217" y="1257"/>
                  <a:pt x="1217" y="1257"/>
                </a:cubicBezTo>
                <a:lnTo>
                  <a:pt x="1217" y="1446"/>
                </a:lnTo>
                <a:close/>
                <a:moveTo>
                  <a:pt x="615" y="1167"/>
                </a:moveTo>
                <a:cubicBezTo>
                  <a:pt x="615" y="1095"/>
                  <a:pt x="615" y="1095"/>
                  <a:pt x="615" y="1095"/>
                </a:cubicBezTo>
                <a:cubicBezTo>
                  <a:pt x="1100" y="1095"/>
                  <a:pt x="1100" y="1095"/>
                  <a:pt x="1100" y="1095"/>
                </a:cubicBezTo>
                <a:cubicBezTo>
                  <a:pt x="1100" y="1167"/>
                  <a:pt x="1100" y="1167"/>
                  <a:pt x="1100" y="1167"/>
                </a:cubicBezTo>
                <a:lnTo>
                  <a:pt x="615" y="1167"/>
                </a:lnTo>
                <a:close/>
                <a:moveTo>
                  <a:pt x="1262" y="1095"/>
                </a:moveTo>
                <a:cubicBezTo>
                  <a:pt x="1286" y="1095"/>
                  <a:pt x="1286" y="1095"/>
                  <a:pt x="1286" y="1095"/>
                </a:cubicBezTo>
                <a:cubicBezTo>
                  <a:pt x="1326" y="1095"/>
                  <a:pt x="1369" y="1106"/>
                  <a:pt x="1401" y="1126"/>
                </a:cubicBezTo>
                <a:cubicBezTo>
                  <a:pt x="1410" y="1131"/>
                  <a:pt x="1410" y="1131"/>
                  <a:pt x="1410" y="1131"/>
                </a:cubicBezTo>
                <a:cubicBezTo>
                  <a:pt x="1400" y="1138"/>
                  <a:pt x="1400" y="1138"/>
                  <a:pt x="1400" y="1138"/>
                </a:cubicBezTo>
                <a:cubicBezTo>
                  <a:pt x="1369" y="1156"/>
                  <a:pt x="1327" y="1167"/>
                  <a:pt x="1288" y="1167"/>
                </a:cubicBezTo>
                <a:cubicBezTo>
                  <a:pt x="1190" y="1167"/>
                  <a:pt x="1190" y="1167"/>
                  <a:pt x="1190" y="1167"/>
                </a:cubicBezTo>
                <a:cubicBezTo>
                  <a:pt x="1190" y="1095"/>
                  <a:pt x="1190" y="1095"/>
                  <a:pt x="1190" y="1095"/>
                </a:cubicBezTo>
                <a:cubicBezTo>
                  <a:pt x="1261" y="1095"/>
                  <a:pt x="1261" y="1095"/>
                  <a:pt x="1261" y="1095"/>
                </a:cubicBezTo>
                <a:cubicBezTo>
                  <a:pt x="1262" y="1095"/>
                  <a:pt x="1262" y="1095"/>
                  <a:pt x="1262" y="1095"/>
                </a:cubicBezTo>
                <a:close/>
                <a:moveTo>
                  <a:pt x="320" y="929"/>
                </a:moveTo>
                <a:cubicBezTo>
                  <a:pt x="588" y="929"/>
                  <a:pt x="588" y="929"/>
                  <a:pt x="588" y="929"/>
                </a:cubicBezTo>
                <a:cubicBezTo>
                  <a:pt x="613" y="929"/>
                  <a:pt x="633" y="909"/>
                  <a:pt x="633" y="884"/>
                </a:cubicBezTo>
                <a:cubicBezTo>
                  <a:pt x="633" y="859"/>
                  <a:pt x="613" y="839"/>
                  <a:pt x="588" y="839"/>
                </a:cubicBezTo>
                <a:cubicBezTo>
                  <a:pt x="320" y="839"/>
                  <a:pt x="320" y="839"/>
                  <a:pt x="320" y="839"/>
                </a:cubicBezTo>
                <a:cubicBezTo>
                  <a:pt x="320" y="90"/>
                  <a:pt x="320" y="90"/>
                  <a:pt x="320" y="90"/>
                </a:cubicBezTo>
                <a:cubicBezTo>
                  <a:pt x="1217" y="90"/>
                  <a:pt x="1217" y="90"/>
                  <a:pt x="1217" y="90"/>
                </a:cubicBezTo>
                <a:cubicBezTo>
                  <a:pt x="1217" y="1005"/>
                  <a:pt x="1217" y="1005"/>
                  <a:pt x="1217" y="1005"/>
                </a:cubicBezTo>
                <a:cubicBezTo>
                  <a:pt x="1004" y="1005"/>
                  <a:pt x="527" y="1005"/>
                  <a:pt x="320" y="1005"/>
                </a:cubicBezTo>
                <a:lnTo>
                  <a:pt x="320" y="929"/>
                </a:lnTo>
                <a:close/>
                <a:moveTo>
                  <a:pt x="91" y="977"/>
                </a:moveTo>
                <a:cubicBezTo>
                  <a:pt x="91" y="950"/>
                  <a:pt x="112" y="929"/>
                  <a:pt x="138" y="929"/>
                </a:cubicBezTo>
                <a:cubicBezTo>
                  <a:pt x="230" y="929"/>
                  <a:pt x="230" y="929"/>
                  <a:pt x="230" y="929"/>
                </a:cubicBezTo>
                <a:cubicBezTo>
                  <a:pt x="230" y="1005"/>
                  <a:pt x="230" y="1005"/>
                  <a:pt x="230" y="1005"/>
                </a:cubicBezTo>
                <a:cubicBezTo>
                  <a:pt x="90" y="1005"/>
                  <a:pt x="90" y="1005"/>
                  <a:pt x="90" y="1005"/>
                </a:cubicBezTo>
                <a:lnTo>
                  <a:pt x="91" y="977"/>
                </a:lnTo>
                <a:close/>
                <a:moveTo>
                  <a:pt x="90" y="1167"/>
                </a:moveTo>
                <a:cubicBezTo>
                  <a:pt x="90" y="1095"/>
                  <a:pt x="90" y="1095"/>
                  <a:pt x="90" y="1095"/>
                </a:cubicBezTo>
                <a:cubicBezTo>
                  <a:pt x="526" y="1095"/>
                  <a:pt x="526" y="1095"/>
                  <a:pt x="526" y="1095"/>
                </a:cubicBezTo>
                <a:cubicBezTo>
                  <a:pt x="526" y="1167"/>
                  <a:pt x="526" y="1167"/>
                  <a:pt x="526" y="1167"/>
                </a:cubicBezTo>
                <a:lnTo>
                  <a:pt x="90" y="1167"/>
                </a:lnTo>
                <a:close/>
                <a:moveTo>
                  <a:pt x="1057" y="220"/>
                </a:moveTo>
                <a:cubicBezTo>
                  <a:pt x="480" y="220"/>
                  <a:pt x="480" y="220"/>
                  <a:pt x="480" y="220"/>
                </a:cubicBezTo>
                <a:cubicBezTo>
                  <a:pt x="455" y="220"/>
                  <a:pt x="435" y="240"/>
                  <a:pt x="435" y="265"/>
                </a:cubicBezTo>
                <a:cubicBezTo>
                  <a:pt x="435" y="598"/>
                  <a:pt x="435" y="598"/>
                  <a:pt x="435" y="598"/>
                </a:cubicBezTo>
                <a:cubicBezTo>
                  <a:pt x="435" y="623"/>
                  <a:pt x="455" y="643"/>
                  <a:pt x="480" y="643"/>
                </a:cubicBezTo>
                <a:cubicBezTo>
                  <a:pt x="1057" y="643"/>
                  <a:pt x="1057" y="643"/>
                  <a:pt x="1057" y="643"/>
                </a:cubicBezTo>
                <a:cubicBezTo>
                  <a:pt x="1082" y="643"/>
                  <a:pt x="1102" y="623"/>
                  <a:pt x="1102" y="598"/>
                </a:cubicBezTo>
                <a:cubicBezTo>
                  <a:pt x="1102" y="265"/>
                  <a:pt x="1102" y="265"/>
                  <a:pt x="1102" y="265"/>
                </a:cubicBezTo>
                <a:cubicBezTo>
                  <a:pt x="1102" y="240"/>
                  <a:pt x="1082" y="220"/>
                  <a:pt x="1057" y="220"/>
                </a:cubicBezTo>
                <a:close/>
                <a:moveTo>
                  <a:pt x="1012" y="553"/>
                </a:moveTo>
                <a:cubicBezTo>
                  <a:pt x="524" y="553"/>
                  <a:pt x="524" y="553"/>
                  <a:pt x="524" y="553"/>
                </a:cubicBezTo>
                <a:cubicBezTo>
                  <a:pt x="524" y="477"/>
                  <a:pt x="524" y="477"/>
                  <a:pt x="524" y="477"/>
                </a:cubicBezTo>
                <a:cubicBezTo>
                  <a:pt x="1012" y="477"/>
                  <a:pt x="1012" y="477"/>
                  <a:pt x="1012" y="477"/>
                </a:cubicBezTo>
                <a:lnTo>
                  <a:pt x="1012" y="553"/>
                </a:lnTo>
                <a:close/>
                <a:moveTo>
                  <a:pt x="1012" y="387"/>
                </a:moveTo>
                <a:cubicBezTo>
                  <a:pt x="524" y="387"/>
                  <a:pt x="524" y="387"/>
                  <a:pt x="524" y="387"/>
                </a:cubicBezTo>
                <a:cubicBezTo>
                  <a:pt x="524" y="310"/>
                  <a:pt x="524" y="310"/>
                  <a:pt x="524" y="310"/>
                </a:cubicBezTo>
                <a:cubicBezTo>
                  <a:pt x="1012" y="310"/>
                  <a:pt x="1012" y="310"/>
                  <a:pt x="1012" y="310"/>
                </a:cubicBezTo>
                <a:lnTo>
                  <a:pt x="1012" y="3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10633474" y="8313759"/>
            <a:ext cx="763156" cy="763156"/>
          </a:xfrm>
          <a:custGeom>
            <a:avLst/>
            <a:gdLst>
              <a:gd name="T0" fmla="*/ 574 w 1536"/>
              <a:gd name="T1" fmla="*/ 1264 h 1536"/>
              <a:gd name="T2" fmla="*/ 619 w 1536"/>
              <a:gd name="T3" fmla="*/ 639 h 1536"/>
              <a:gd name="T4" fmla="*/ 277 w 1536"/>
              <a:gd name="T5" fmla="*/ 594 h 1536"/>
              <a:gd name="T6" fmla="*/ 232 w 1536"/>
              <a:gd name="T7" fmla="*/ 1219 h 1536"/>
              <a:gd name="T8" fmla="*/ 322 w 1536"/>
              <a:gd name="T9" fmla="*/ 684 h 1536"/>
              <a:gd name="T10" fmla="*/ 529 w 1536"/>
              <a:gd name="T11" fmla="*/ 787 h 1536"/>
              <a:gd name="T12" fmla="*/ 322 w 1536"/>
              <a:gd name="T13" fmla="*/ 684 h 1536"/>
              <a:gd name="T14" fmla="*/ 529 w 1536"/>
              <a:gd name="T15" fmla="*/ 877 h 1536"/>
              <a:gd name="T16" fmla="*/ 322 w 1536"/>
              <a:gd name="T17" fmla="*/ 980 h 1536"/>
              <a:gd name="T18" fmla="*/ 322 w 1536"/>
              <a:gd name="T19" fmla="*/ 1070 h 1536"/>
              <a:gd name="T20" fmla="*/ 529 w 1536"/>
              <a:gd name="T21" fmla="*/ 1174 h 1536"/>
              <a:gd name="T22" fmla="*/ 322 w 1536"/>
              <a:gd name="T23" fmla="*/ 1070 h 1536"/>
              <a:gd name="T24" fmla="*/ 149 w 1536"/>
              <a:gd name="T25" fmla="*/ 0 h 1536"/>
              <a:gd name="T26" fmla="*/ 0 w 1536"/>
              <a:gd name="T27" fmla="*/ 1387 h 1536"/>
              <a:gd name="T28" fmla="*/ 1387 w 1536"/>
              <a:gd name="T29" fmla="*/ 1536 h 1536"/>
              <a:gd name="T30" fmla="*/ 1536 w 1536"/>
              <a:gd name="T31" fmla="*/ 150 h 1536"/>
              <a:gd name="T32" fmla="*/ 1446 w 1536"/>
              <a:gd name="T33" fmla="*/ 1387 h 1536"/>
              <a:gd name="T34" fmla="*/ 149 w 1536"/>
              <a:gd name="T35" fmla="*/ 1446 h 1536"/>
              <a:gd name="T36" fmla="*/ 90 w 1536"/>
              <a:gd name="T37" fmla="*/ 445 h 1536"/>
              <a:gd name="T38" fmla="*/ 1446 w 1536"/>
              <a:gd name="T39" fmla="*/ 1387 h 1536"/>
              <a:gd name="T40" fmla="*/ 90 w 1536"/>
              <a:gd name="T41" fmla="*/ 355 h 1536"/>
              <a:gd name="T42" fmla="*/ 149 w 1536"/>
              <a:gd name="T43" fmla="*/ 90 h 1536"/>
              <a:gd name="T44" fmla="*/ 1446 w 1536"/>
              <a:gd name="T45" fmla="*/ 150 h 1536"/>
              <a:gd name="T46" fmla="*/ 271 w 1536"/>
              <a:gd name="T47" fmla="*/ 225 h 1536"/>
              <a:gd name="T48" fmla="*/ 181 w 1536"/>
              <a:gd name="T49" fmla="*/ 225 h 1536"/>
              <a:gd name="T50" fmla="*/ 455 w 1536"/>
              <a:gd name="T51" fmla="*/ 225 h 1536"/>
              <a:gd name="T52" fmla="*/ 365 w 1536"/>
              <a:gd name="T53" fmla="*/ 225 h 1536"/>
              <a:gd name="T54" fmla="*/ 648 w 1536"/>
              <a:gd name="T55" fmla="*/ 225 h 1536"/>
              <a:gd name="T56" fmla="*/ 557 w 1536"/>
              <a:gd name="T57" fmla="*/ 225 h 1536"/>
              <a:gd name="T58" fmla="*/ 810 w 1536"/>
              <a:gd name="T59" fmla="*/ 741 h 1536"/>
              <a:gd name="T60" fmla="*/ 1037 w 1536"/>
              <a:gd name="T61" fmla="*/ 705 h 1536"/>
              <a:gd name="T62" fmla="*/ 990 w 1536"/>
              <a:gd name="T63" fmla="*/ 855 h 1536"/>
              <a:gd name="T64" fmla="*/ 844 w 1536"/>
              <a:gd name="T65" fmla="*/ 952 h 1536"/>
              <a:gd name="T66" fmla="*/ 978 w 1536"/>
              <a:gd name="T67" fmla="*/ 1094 h 1536"/>
              <a:gd name="T68" fmla="*/ 1131 w 1536"/>
              <a:gd name="T69" fmla="*/ 1375 h 1536"/>
              <a:gd name="T70" fmla="*/ 1173 w 1536"/>
              <a:gd name="T71" fmla="*/ 1136 h 1536"/>
              <a:gd name="T72" fmla="*/ 1058 w 1536"/>
              <a:gd name="T73" fmla="*/ 1050 h 1536"/>
              <a:gd name="T74" fmla="*/ 1064 w 1536"/>
              <a:gd name="T75" fmla="*/ 907 h 1536"/>
              <a:gd name="T76" fmla="*/ 1227 w 1536"/>
              <a:gd name="T77" fmla="*/ 786 h 1536"/>
              <a:gd name="T78" fmla="*/ 1087 w 1536"/>
              <a:gd name="T79" fmla="*/ 587 h 1536"/>
              <a:gd name="T80" fmla="*/ 950 w 1536"/>
              <a:gd name="T81" fmla="*/ 597 h 1536"/>
              <a:gd name="T82" fmla="*/ 761 w 1536"/>
              <a:gd name="T83" fmla="*/ 523 h 1536"/>
              <a:gd name="T84" fmla="*/ 810 w 1536"/>
              <a:gd name="T85" fmla="*/ 741 h 1536"/>
              <a:gd name="T86" fmla="*/ 980 w 1536"/>
              <a:gd name="T87" fmla="*/ 1000 h 1536"/>
              <a:gd name="T88" fmla="*/ 958 w 1536"/>
              <a:gd name="T89" fmla="*/ 1004 h 1536"/>
              <a:gd name="T90" fmla="*/ 945 w 1536"/>
              <a:gd name="T91" fmla="*/ 948 h 1536"/>
              <a:gd name="T92" fmla="*/ 982 w 1536"/>
              <a:gd name="T93" fmla="*/ 999 h 1536"/>
              <a:gd name="T94" fmla="*/ 1134 w 1536"/>
              <a:gd name="T95" fmla="*/ 1230 h 1536"/>
              <a:gd name="T96" fmla="*/ 1157 w 1536"/>
              <a:gd name="T97" fmla="*/ 1225 h 1536"/>
              <a:gd name="T98" fmla="*/ 1170 w 1536"/>
              <a:gd name="T99" fmla="*/ 1281 h 1536"/>
              <a:gd name="T100" fmla="*/ 1121 w 1536"/>
              <a:gd name="T101" fmla="*/ 1250 h 1536"/>
              <a:gd name="T102" fmla="*/ 1139 w 1536"/>
              <a:gd name="T103" fmla="*/ 661 h 1536"/>
              <a:gd name="T104" fmla="*/ 1188 w 1536"/>
              <a:gd name="T105" fmla="*/ 692 h 1536"/>
              <a:gd name="T106" fmla="*/ 1152 w 1536"/>
              <a:gd name="T107" fmla="*/ 717 h 1536"/>
              <a:gd name="T108" fmla="*/ 1142 w 1536"/>
              <a:gd name="T109" fmla="*/ 714 h 1536"/>
              <a:gd name="T110" fmla="*/ 1126 w 1536"/>
              <a:gd name="T111" fmla="*/ 681 h 1536"/>
              <a:gd name="T112" fmla="*/ 836 w 1536"/>
              <a:gd name="T113" fmla="*/ 591 h 1536"/>
              <a:gd name="T114" fmla="*/ 826 w 1536"/>
              <a:gd name="T115" fmla="*/ 65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36" h="1536">
                <a:moveTo>
                  <a:pt x="277" y="1264"/>
                </a:moveTo>
                <a:cubicBezTo>
                  <a:pt x="574" y="1264"/>
                  <a:pt x="574" y="1264"/>
                  <a:pt x="574" y="1264"/>
                </a:cubicBezTo>
                <a:cubicBezTo>
                  <a:pt x="599" y="1264"/>
                  <a:pt x="619" y="1243"/>
                  <a:pt x="619" y="1219"/>
                </a:cubicBezTo>
                <a:cubicBezTo>
                  <a:pt x="619" y="639"/>
                  <a:pt x="619" y="639"/>
                  <a:pt x="619" y="639"/>
                </a:cubicBezTo>
                <a:cubicBezTo>
                  <a:pt x="619" y="614"/>
                  <a:pt x="599" y="594"/>
                  <a:pt x="574" y="594"/>
                </a:cubicBezTo>
                <a:cubicBezTo>
                  <a:pt x="277" y="594"/>
                  <a:pt x="277" y="594"/>
                  <a:pt x="277" y="594"/>
                </a:cubicBezTo>
                <a:cubicBezTo>
                  <a:pt x="252" y="594"/>
                  <a:pt x="232" y="614"/>
                  <a:pt x="232" y="639"/>
                </a:cubicBezTo>
                <a:cubicBezTo>
                  <a:pt x="232" y="1219"/>
                  <a:pt x="232" y="1219"/>
                  <a:pt x="232" y="1219"/>
                </a:cubicBezTo>
                <a:cubicBezTo>
                  <a:pt x="232" y="1243"/>
                  <a:pt x="252" y="1264"/>
                  <a:pt x="277" y="1264"/>
                </a:cubicBezTo>
                <a:close/>
                <a:moveTo>
                  <a:pt x="322" y="684"/>
                </a:moveTo>
                <a:cubicBezTo>
                  <a:pt x="529" y="684"/>
                  <a:pt x="529" y="684"/>
                  <a:pt x="529" y="684"/>
                </a:cubicBezTo>
                <a:cubicBezTo>
                  <a:pt x="529" y="787"/>
                  <a:pt x="529" y="787"/>
                  <a:pt x="529" y="787"/>
                </a:cubicBezTo>
                <a:cubicBezTo>
                  <a:pt x="322" y="787"/>
                  <a:pt x="322" y="787"/>
                  <a:pt x="322" y="787"/>
                </a:cubicBezTo>
                <a:lnTo>
                  <a:pt x="322" y="684"/>
                </a:lnTo>
                <a:close/>
                <a:moveTo>
                  <a:pt x="322" y="877"/>
                </a:moveTo>
                <a:cubicBezTo>
                  <a:pt x="529" y="877"/>
                  <a:pt x="529" y="877"/>
                  <a:pt x="529" y="877"/>
                </a:cubicBezTo>
                <a:cubicBezTo>
                  <a:pt x="529" y="980"/>
                  <a:pt x="529" y="980"/>
                  <a:pt x="529" y="980"/>
                </a:cubicBezTo>
                <a:cubicBezTo>
                  <a:pt x="322" y="980"/>
                  <a:pt x="322" y="980"/>
                  <a:pt x="322" y="980"/>
                </a:cubicBezTo>
                <a:lnTo>
                  <a:pt x="322" y="877"/>
                </a:lnTo>
                <a:close/>
                <a:moveTo>
                  <a:pt x="322" y="1070"/>
                </a:moveTo>
                <a:cubicBezTo>
                  <a:pt x="529" y="1070"/>
                  <a:pt x="529" y="1070"/>
                  <a:pt x="529" y="1070"/>
                </a:cubicBezTo>
                <a:cubicBezTo>
                  <a:pt x="529" y="1174"/>
                  <a:pt x="529" y="1174"/>
                  <a:pt x="529" y="1174"/>
                </a:cubicBezTo>
                <a:cubicBezTo>
                  <a:pt x="322" y="1174"/>
                  <a:pt x="322" y="1174"/>
                  <a:pt x="322" y="1174"/>
                </a:cubicBezTo>
                <a:lnTo>
                  <a:pt x="322" y="1070"/>
                </a:lnTo>
                <a:close/>
                <a:moveTo>
                  <a:pt x="1387" y="0"/>
                </a:moveTo>
                <a:cubicBezTo>
                  <a:pt x="149" y="0"/>
                  <a:pt x="149" y="0"/>
                  <a:pt x="149" y="0"/>
                </a:cubicBezTo>
                <a:cubicBezTo>
                  <a:pt x="67" y="0"/>
                  <a:pt x="0" y="67"/>
                  <a:pt x="0" y="150"/>
                </a:cubicBezTo>
                <a:cubicBezTo>
                  <a:pt x="0" y="1387"/>
                  <a:pt x="0" y="1387"/>
                  <a:pt x="0" y="1387"/>
                </a:cubicBezTo>
                <a:cubicBezTo>
                  <a:pt x="0" y="1469"/>
                  <a:pt x="67" y="1536"/>
                  <a:pt x="149" y="1536"/>
                </a:cubicBezTo>
                <a:cubicBezTo>
                  <a:pt x="1387" y="1536"/>
                  <a:pt x="1387" y="1536"/>
                  <a:pt x="1387" y="1536"/>
                </a:cubicBezTo>
                <a:cubicBezTo>
                  <a:pt x="1469" y="1536"/>
                  <a:pt x="1536" y="1469"/>
                  <a:pt x="1536" y="1387"/>
                </a:cubicBezTo>
                <a:cubicBezTo>
                  <a:pt x="1536" y="150"/>
                  <a:pt x="1536" y="150"/>
                  <a:pt x="1536" y="150"/>
                </a:cubicBezTo>
                <a:cubicBezTo>
                  <a:pt x="1536" y="67"/>
                  <a:pt x="1469" y="0"/>
                  <a:pt x="1387" y="0"/>
                </a:cubicBezTo>
                <a:close/>
                <a:moveTo>
                  <a:pt x="1446" y="1387"/>
                </a:moveTo>
                <a:cubicBezTo>
                  <a:pt x="1446" y="1419"/>
                  <a:pt x="1419" y="1446"/>
                  <a:pt x="1387" y="1446"/>
                </a:cubicBezTo>
                <a:cubicBezTo>
                  <a:pt x="149" y="1446"/>
                  <a:pt x="149" y="1446"/>
                  <a:pt x="149" y="1446"/>
                </a:cubicBezTo>
                <a:cubicBezTo>
                  <a:pt x="117" y="1446"/>
                  <a:pt x="90" y="1419"/>
                  <a:pt x="90" y="1387"/>
                </a:cubicBezTo>
                <a:cubicBezTo>
                  <a:pt x="90" y="445"/>
                  <a:pt x="90" y="445"/>
                  <a:pt x="90" y="445"/>
                </a:cubicBezTo>
                <a:cubicBezTo>
                  <a:pt x="1446" y="445"/>
                  <a:pt x="1446" y="445"/>
                  <a:pt x="1446" y="445"/>
                </a:cubicBezTo>
                <a:lnTo>
                  <a:pt x="1446" y="1387"/>
                </a:lnTo>
                <a:close/>
                <a:moveTo>
                  <a:pt x="1446" y="355"/>
                </a:moveTo>
                <a:cubicBezTo>
                  <a:pt x="90" y="355"/>
                  <a:pt x="90" y="355"/>
                  <a:pt x="90" y="355"/>
                </a:cubicBezTo>
                <a:cubicBezTo>
                  <a:pt x="90" y="150"/>
                  <a:pt x="90" y="150"/>
                  <a:pt x="90" y="150"/>
                </a:cubicBezTo>
                <a:cubicBezTo>
                  <a:pt x="90" y="117"/>
                  <a:pt x="117" y="90"/>
                  <a:pt x="149" y="90"/>
                </a:cubicBezTo>
                <a:cubicBezTo>
                  <a:pt x="1387" y="90"/>
                  <a:pt x="1387" y="90"/>
                  <a:pt x="1387" y="90"/>
                </a:cubicBezTo>
                <a:cubicBezTo>
                  <a:pt x="1419" y="90"/>
                  <a:pt x="1446" y="117"/>
                  <a:pt x="1446" y="150"/>
                </a:cubicBezTo>
                <a:lnTo>
                  <a:pt x="1446" y="355"/>
                </a:lnTo>
                <a:close/>
                <a:moveTo>
                  <a:pt x="271" y="225"/>
                </a:moveTo>
                <a:cubicBezTo>
                  <a:pt x="271" y="250"/>
                  <a:pt x="251" y="271"/>
                  <a:pt x="226" y="271"/>
                </a:cubicBezTo>
                <a:cubicBezTo>
                  <a:pt x="201" y="271"/>
                  <a:pt x="181" y="250"/>
                  <a:pt x="181" y="225"/>
                </a:cubicBezTo>
                <a:cubicBezTo>
                  <a:pt x="183" y="165"/>
                  <a:pt x="269" y="165"/>
                  <a:pt x="271" y="225"/>
                </a:cubicBezTo>
                <a:close/>
                <a:moveTo>
                  <a:pt x="455" y="225"/>
                </a:moveTo>
                <a:cubicBezTo>
                  <a:pt x="455" y="250"/>
                  <a:pt x="435" y="271"/>
                  <a:pt x="410" y="271"/>
                </a:cubicBezTo>
                <a:cubicBezTo>
                  <a:pt x="385" y="271"/>
                  <a:pt x="365" y="250"/>
                  <a:pt x="365" y="225"/>
                </a:cubicBezTo>
                <a:cubicBezTo>
                  <a:pt x="367" y="165"/>
                  <a:pt x="453" y="165"/>
                  <a:pt x="455" y="225"/>
                </a:cubicBezTo>
                <a:close/>
                <a:moveTo>
                  <a:pt x="648" y="225"/>
                </a:moveTo>
                <a:cubicBezTo>
                  <a:pt x="648" y="250"/>
                  <a:pt x="628" y="271"/>
                  <a:pt x="603" y="271"/>
                </a:cubicBezTo>
                <a:cubicBezTo>
                  <a:pt x="578" y="271"/>
                  <a:pt x="557" y="250"/>
                  <a:pt x="557" y="225"/>
                </a:cubicBezTo>
                <a:cubicBezTo>
                  <a:pt x="560" y="165"/>
                  <a:pt x="646" y="165"/>
                  <a:pt x="648" y="225"/>
                </a:cubicBezTo>
                <a:close/>
                <a:moveTo>
                  <a:pt x="810" y="741"/>
                </a:moveTo>
                <a:cubicBezTo>
                  <a:pt x="857" y="750"/>
                  <a:pt x="909" y="727"/>
                  <a:pt x="934" y="686"/>
                </a:cubicBezTo>
                <a:cubicBezTo>
                  <a:pt x="1037" y="705"/>
                  <a:pt x="1037" y="705"/>
                  <a:pt x="1037" y="705"/>
                </a:cubicBezTo>
                <a:cubicBezTo>
                  <a:pt x="1040" y="724"/>
                  <a:pt x="1048" y="743"/>
                  <a:pt x="1060" y="758"/>
                </a:cubicBezTo>
                <a:cubicBezTo>
                  <a:pt x="990" y="855"/>
                  <a:pt x="990" y="855"/>
                  <a:pt x="990" y="855"/>
                </a:cubicBezTo>
                <a:cubicBezTo>
                  <a:pt x="988" y="855"/>
                  <a:pt x="986" y="855"/>
                  <a:pt x="984" y="854"/>
                </a:cubicBezTo>
                <a:cubicBezTo>
                  <a:pt x="921" y="841"/>
                  <a:pt x="854" y="888"/>
                  <a:pt x="844" y="952"/>
                </a:cubicBezTo>
                <a:cubicBezTo>
                  <a:pt x="832" y="1018"/>
                  <a:pt x="877" y="1081"/>
                  <a:pt x="942" y="1093"/>
                </a:cubicBezTo>
                <a:cubicBezTo>
                  <a:pt x="954" y="1095"/>
                  <a:pt x="966" y="1095"/>
                  <a:pt x="978" y="1094"/>
                </a:cubicBezTo>
                <a:cubicBezTo>
                  <a:pt x="1047" y="1194"/>
                  <a:pt x="1047" y="1194"/>
                  <a:pt x="1047" y="1194"/>
                </a:cubicBezTo>
                <a:cubicBezTo>
                  <a:pt x="1004" y="1265"/>
                  <a:pt x="1049" y="1361"/>
                  <a:pt x="1131" y="1375"/>
                </a:cubicBezTo>
                <a:cubicBezTo>
                  <a:pt x="1163" y="1380"/>
                  <a:pt x="1195" y="1373"/>
                  <a:pt x="1222" y="1355"/>
                </a:cubicBezTo>
                <a:cubicBezTo>
                  <a:pt x="1310" y="1294"/>
                  <a:pt x="1278" y="1155"/>
                  <a:pt x="1173" y="1136"/>
                </a:cubicBezTo>
                <a:cubicBezTo>
                  <a:pt x="1155" y="1133"/>
                  <a:pt x="1136" y="1134"/>
                  <a:pt x="1119" y="1139"/>
                </a:cubicBezTo>
                <a:cubicBezTo>
                  <a:pt x="1058" y="1050"/>
                  <a:pt x="1058" y="1050"/>
                  <a:pt x="1058" y="1050"/>
                </a:cubicBezTo>
                <a:cubicBezTo>
                  <a:pt x="1071" y="1034"/>
                  <a:pt x="1079" y="1015"/>
                  <a:pt x="1083" y="995"/>
                </a:cubicBezTo>
                <a:cubicBezTo>
                  <a:pt x="1089" y="963"/>
                  <a:pt x="1081" y="932"/>
                  <a:pt x="1064" y="907"/>
                </a:cubicBezTo>
                <a:cubicBezTo>
                  <a:pt x="1136" y="806"/>
                  <a:pt x="1136" y="806"/>
                  <a:pt x="1136" y="806"/>
                </a:cubicBezTo>
                <a:cubicBezTo>
                  <a:pt x="1168" y="812"/>
                  <a:pt x="1201" y="805"/>
                  <a:pt x="1227" y="786"/>
                </a:cubicBezTo>
                <a:cubicBezTo>
                  <a:pt x="1315" y="725"/>
                  <a:pt x="1284" y="586"/>
                  <a:pt x="1178" y="567"/>
                </a:cubicBezTo>
                <a:cubicBezTo>
                  <a:pt x="1146" y="562"/>
                  <a:pt x="1114" y="569"/>
                  <a:pt x="1087" y="587"/>
                </a:cubicBezTo>
                <a:cubicBezTo>
                  <a:pt x="1076" y="596"/>
                  <a:pt x="1066" y="605"/>
                  <a:pt x="1058" y="617"/>
                </a:cubicBezTo>
                <a:cubicBezTo>
                  <a:pt x="950" y="597"/>
                  <a:pt x="950" y="597"/>
                  <a:pt x="950" y="597"/>
                </a:cubicBezTo>
                <a:cubicBezTo>
                  <a:pt x="940" y="550"/>
                  <a:pt x="902" y="512"/>
                  <a:pt x="852" y="503"/>
                </a:cubicBezTo>
                <a:cubicBezTo>
                  <a:pt x="820" y="497"/>
                  <a:pt x="788" y="504"/>
                  <a:pt x="761" y="523"/>
                </a:cubicBezTo>
                <a:cubicBezTo>
                  <a:pt x="735" y="541"/>
                  <a:pt x="717" y="569"/>
                  <a:pt x="712" y="601"/>
                </a:cubicBezTo>
                <a:cubicBezTo>
                  <a:pt x="700" y="666"/>
                  <a:pt x="744" y="729"/>
                  <a:pt x="810" y="741"/>
                </a:cubicBezTo>
                <a:close/>
                <a:moveTo>
                  <a:pt x="982" y="999"/>
                </a:moveTo>
                <a:cubicBezTo>
                  <a:pt x="981" y="999"/>
                  <a:pt x="980" y="1000"/>
                  <a:pt x="980" y="1000"/>
                </a:cubicBezTo>
                <a:cubicBezTo>
                  <a:pt x="978" y="1001"/>
                  <a:pt x="977" y="1002"/>
                  <a:pt x="975" y="1002"/>
                </a:cubicBezTo>
                <a:cubicBezTo>
                  <a:pt x="970" y="1004"/>
                  <a:pt x="964" y="1005"/>
                  <a:pt x="958" y="1004"/>
                </a:cubicBezTo>
                <a:cubicBezTo>
                  <a:pt x="941" y="1001"/>
                  <a:pt x="930" y="985"/>
                  <a:pt x="933" y="968"/>
                </a:cubicBezTo>
                <a:cubicBezTo>
                  <a:pt x="934" y="960"/>
                  <a:pt x="939" y="953"/>
                  <a:pt x="945" y="948"/>
                </a:cubicBezTo>
                <a:cubicBezTo>
                  <a:pt x="952" y="943"/>
                  <a:pt x="960" y="941"/>
                  <a:pt x="969" y="943"/>
                </a:cubicBezTo>
                <a:cubicBezTo>
                  <a:pt x="996" y="947"/>
                  <a:pt x="1004" y="983"/>
                  <a:pt x="982" y="999"/>
                </a:cubicBezTo>
                <a:close/>
                <a:moveTo>
                  <a:pt x="1121" y="1250"/>
                </a:moveTo>
                <a:cubicBezTo>
                  <a:pt x="1122" y="1242"/>
                  <a:pt x="1127" y="1235"/>
                  <a:pt x="1134" y="1230"/>
                </a:cubicBezTo>
                <a:cubicBezTo>
                  <a:pt x="1139" y="1226"/>
                  <a:pt x="1145" y="1224"/>
                  <a:pt x="1151" y="1224"/>
                </a:cubicBezTo>
                <a:cubicBezTo>
                  <a:pt x="1153" y="1224"/>
                  <a:pt x="1155" y="1225"/>
                  <a:pt x="1157" y="1225"/>
                </a:cubicBezTo>
                <a:cubicBezTo>
                  <a:pt x="1174" y="1228"/>
                  <a:pt x="1186" y="1244"/>
                  <a:pt x="1183" y="1261"/>
                </a:cubicBezTo>
                <a:cubicBezTo>
                  <a:pt x="1181" y="1269"/>
                  <a:pt x="1177" y="1276"/>
                  <a:pt x="1170" y="1281"/>
                </a:cubicBezTo>
                <a:cubicBezTo>
                  <a:pt x="1163" y="1286"/>
                  <a:pt x="1155" y="1288"/>
                  <a:pt x="1147" y="1286"/>
                </a:cubicBezTo>
                <a:cubicBezTo>
                  <a:pt x="1130" y="1283"/>
                  <a:pt x="1118" y="1267"/>
                  <a:pt x="1121" y="1250"/>
                </a:cubicBezTo>
                <a:close/>
                <a:moveTo>
                  <a:pt x="1126" y="681"/>
                </a:moveTo>
                <a:cubicBezTo>
                  <a:pt x="1128" y="673"/>
                  <a:pt x="1132" y="666"/>
                  <a:pt x="1139" y="661"/>
                </a:cubicBezTo>
                <a:cubicBezTo>
                  <a:pt x="1146" y="656"/>
                  <a:pt x="1154" y="655"/>
                  <a:pt x="1162" y="656"/>
                </a:cubicBezTo>
                <a:cubicBezTo>
                  <a:pt x="1179" y="659"/>
                  <a:pt x="1191" y="675"/>
                  <a:pt x="1188" y="692"/>
                </a:cubicBezTo>
                <a:cubicBezTo>
                  <a:pt x="1187" y="700"/>
                  <a:pt x="1182" y="707"/>
                  <a:pt x="1175" y="712"/>
                </a:cubicBezTo>
                <a:cubicBezTo>
                  <a:pt x="1169" y="717"/>
                  <a:pt x="1160" y="719"/>
                  <a:pt x="1152" y="717"/>
                </a:cubicBezTo>
                <a:cubicBezTo>
                  <a:pt x="1150" y="717"/>
                  <a:pt x="1148" y="716"/>
                  <a:pt x="1146" y="716"/>
                </a:cubicBezTo>
                <a:cubicBezTo>
                  <a:pt x="1144" y="715"/>
                  <a:pt x="1143" y="714"/>
                  <a:pt x="1142" y="714"/>
                </a:cubicBezTo>
                <a:cubicBezTo>
                  <a:pt x="1142" y="713"/>
                  <a:pt x="1142" y="713"/>
                  <a:pt x="1141" y="713"/>
                </a:cubicBezTo>
                <a:cubicBezTo>
                  <a:pt x="1130" y="707"/>
                  <a:pt x="1124" y="694"/>
                  <a:pt x="1126" y="681"/>
                </a:cubicBezTo>
                <a:close/>
                <a:moveTo>
                  <a:pt x="813" y="596"/>
                </a:moveTo>
                <a:cubicBezTo>
                  <a:pt x="820" y="592"/>
                  <a:pt x="828" y="590"/>
                  <a:pt x="836" y="591"/>
                </a:cubicBezTo>
                <a:cubicBezTo>
                  <a:pt x="863" y="596"/>
                  <a:pt x="872" y="632"/>
                  <a:pt x="849" y="647"/>
                </a:cubicBezTo>
                <a:cubicBezTo>
                  <a:pt x="843" y="652"/>
                  <a:pt x="834" y="654"/>
                  <a:pt x="826" y="653"/>
                </a:cubicBezTo>
                <a:cubicBezTo>
                  <a:pt x="799" y="648"/>
                  <a:pt x="790" y="612"/>
                  <a:pt x="813" y="5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10591939" y="10183201"/>
            <a:ext cx="846227" cy="802714"/>
          </a:xfrm>
          <a:custGeom>
            <a:avLst/>
            <a:gdLst>
              <a:gd name="T0" fmla="*/ 1352 w 1703"/>
              <a:gd name="T1" fmla="*/ 584 h 1616"/>
              <a:gd name="T2" fmla="*/ 1351 w 1703"/>
              <a:gd name="T3" fmla="*/ 583 h 1616"/>
              <a:gd name="T4" fmla="*/ 960 w 1703"/>
              <a:gd name="T5" fmla="*/ 267 h 1616"/>
              <a:gd name="T6" fmla="*/ 391 w 1703"/>
              <a:gd name="T7" fmla="*/ 149 h 1616"/>
              <a:gd name="T8" fmla="*/ 273 w 1703"/>
              <a:gd name="T9" fmla="*/ 359 h 1616"/>
              <a:gd name="T10" fmla="*/ 270 w 1703"/>
              <a:gd name="T11" fmla="*/ 363 h 1616"/>
              <a:gd name="T12" fmla="*/ 81 w 1703"/>
              <a:gd name="T13" fmla="*/ 772 h 1616"/>
              <a:gd name="T14" fmla="*/ 368 w 1703"/>
              <a:gd name="T15" fmla="*/ 1187 h 1616"/>
              <a:gd name="T16" fmla="*/ 586 w 1703"/>
              <a:gd name="T17" fmla="*/ 1187 h 1616"/>
              <a:gd name="T18" fmla="*/ 586 w 1703"/>
              <a:gd name="T19" fmla="*/ 1556 h 1616"/>
              <a:gd name="T20" fmla="*/ 676 w 1703"/>
              <a:gd name="T21" fmla="*/ 1556 h 1616"/>
              <a:gd name="T22" fmla="*/ 676 w 1703"/>
              <a:gd name="T23" fmla="*/ 1509 h 1616"/>
              <a:gd name="T24" fmla="*/ 971 w 1703"/>
              <a:gd name="T25" fmla="*/ 1509 h 1616"/>
              <a:gd name="T26" fmla="*/ 971 w 1703"/>
              <a:gd name="T27" fmla="*/ 1556 h 1616"/>
              <a:gd name="T28" fmla="*/ 1062 w 1703"/>
              <a:gd name="T29" fmla="*/ 1556 h 1616"/>
              <a:gd name="T30" fmla="*/ 1062 w 1703"/>
              <a:gd name="T31" fmla="*/ 1187 h 1616"/>
              <a:gd name="T32" fmla="*/ 1280 w 1703"/>
              <a:gd name="T33" fmla="*/ 1187 h 1616"/>
              <a:gd name="T34" fmla="*/ 1352 w 1703"/>
              <a:gd name="T35" fmla="*/ 584 h 1616"/>
              <a:gd name="T36" fmla="*/ 144 w 1703"/>
              <a:gd name="T37" fmla="*/ 672 h 1616"/>
              <a:gd name="T38" fmla="*/ 141 w 1703"/>
              <a:gd name="T39" fmla="*/ 643 h 1616"/>
              <a:gd name="T40" fmla="*/ 292 w 1703"/>
              <a:gd name="T41" fmla="*/ 450 h 1616"/>
              <a:gd name="T42" fmla="*/ 362 w 1703"/>
              <a:gd name="T43" fmla="*/ 373 h 1616"/>
              <a:gd name="T44" fmla="*/ 450 w 1703"/>
              <a:gd name="T45" fmla="*/ 218 h 1616"/>
              <a:gd name="T46" fmla="*/ 766 w 1703"/>
              <a:gd name="T47" fmla="*/ 192 h 1616"/>
              <a:gd name="T48" fmla="*/ 865 w 1703"/>
              <a:gd name="T49" fmla="*/ 285 h 1616"/>
              <a:gd name="T50" fmla="*/ 671 w 1703"/>
              <a:gd name="T51" fmla="*/ 431 h 1616"/>
              <a:gd name="T52" fmla="*/ 670 w 1703"/>
              <a:gd name="T53" fmla="*/ 432 h 1616"/>
              <a:gd name="T54" fmla="*/ 370 w 1703"/>
              <a:gd name="T55" fmla="*/ 574 h 1616"/>
              <a:gd name="T56" fmla="*/ 144 w 1703"/>
              <a:gd name="T57" fmla="*/ 672 h 1616"/>
              <a:gd name="T58" fmla="*/ 971 w 1703"/>
              <a:gd name="T59" fmla="*/ 1419 h 1616"/>
              <a:gd name="T60" fmla="*/ 676 w 1703"/>
              <a:gd name="T61" fmla="*/ 1419 h 1616"/>
              <a:gd name="T62" fmla="*/ 676 w 1703"/>
              <a:gd name="T63" fmla="*/ 1348 h 1616"/>
              <a:gd name="T64" fmla="*/ 971 w 1703"/>
              <a:gd name="T65" fmla="*/ 1348 h 1616"/>
              <a:gd name="T66" fmla="*/ 971 w 1703"/>
              <a:gd name="T67" fmla="*/ 1419 h 1616"/>
              <a:gd name="T68" fmla="*/ 971 w 1703"/>
              <a:gd name="T69" fmla="*/ 1258 h 1616"/>
              <a:gd name="T70" fmla="*/ 676 w 1703"/>
              <a:gd name="T71" fmla="*/ 1258 h 1616"/>
              <a:gd name="T72" fmla="*/ 676 w 1703"/>
              <a:gd name="T73" fmla="*/ 1187 h 1616"/>
              <a:gd name="T74" fmla="*/ 971 w 1703"/>
              <a:gd name="T75" fmla="*/ 1187 h 1616"/>
              <a:gd name="T76" fmla="*/ 971 w 1703"/>
              <a:gd name="T77" fmla="*/ 1258 h 1616"/>
              <a:gd name="T78" fmla="*/ 971 w 1703"/>
              <a:gd name="T79" fmla="*/ 1097 h 1616"/>
              <a:gd name="T80" fmla="*/ 676 w 1703"/>
              <a:gd name="T81" fmla="*/ 1097 h 1616"/>
              <a:gd name="T82" fmla="*/ 676 w 1703"/>
              <a:gd name="T83" fmla="*/ 1023 h 1616"/>
              <a:gd name="T84" fmla="*/ 971 w 1703"/>
              <a:gd name="T85" fmla="*/ 1023 h 1616"/>
              <a:gd name="T86" fmla="*/ 971 w 1703"/>
              <a:gd name="T87" fmla="*/ 1097 h 1616"/>
              <a:gd name="T88" fmla="*/ 1280 w 1703"/>
              <a:gd name="T89" fmla="*/ 1097 h 1616"/>
              <a:gd name="T90" fmla="*/ 1062 w 1703"/>
              <a:gd name="T91" fmla="*/ 1097 h 1616"/>
              <a:gd name="T92" fmla="*/ 1062 w 1703"/>
              <a:gd name="T93" fmla="*/ 871 h 1616"/>
              <a:gd name="T94" fmla="*/ 971 w 1703"/>
              <a:gd name="T95" fmla="*/ 871 h 1616"/>
              <a:gd name="T96" fmla="*/ 971 w 1703"/>
              <a:gd name="T97" fmla="*/ 933 h 1616"/>
              <a:gd name="T98" fmla="*/ 676 w 1703"/>
              <a:gd name="T99" fmla="*/ 933 h 1616"/>
              <a:gd name="T100" fmla="*/ 676 w 1703"/>
              <a:gd name="T101" fmla="*/ 871 h 1616"/>
              <a:gd name="T102" fmla="*/ 586 w 1703"/>
              <a:gd name="T103" fmla="*/ 871 h 1616"/>
              <a:gd name="T104" fmla="*/ 586 w 1703"/>
              <a:gd name="T105" fmla="*/ 1097 h 1616"/>
              <a:gd name="T106" fmla="*/ 368 w 1703"/>
              <a:gd name="T107" fmla="*/ 1097 h 1616"/>
              <a:gd name="T108" fmla="*/ 368 w 1703"/>
              <a:gd name="T109" fmla="*/ 665 h 1616"/>
              <a:gd name="T110" fmla="*/ 455 w 1703"/>
              <a:gd name="T111" fmla="*/ 604 h 1616"/>
              <a:gd name="T112" fmla="*/ 639 w 1703"/>
              <a:gd name="T113" fmla="*/ 517 h 1616"/>
              <a:gd name="T114" fmla="*/ 746 w 1703"/>
              <a:gd name="T115" fmla="*/ 481 h 1616"/>
              <a:gd name="T116" fmla="*/ 936 w 1703"/>
              <a:gd name="T117" fmla="*/ 360 h 1616"/>
              <a:gd name="T118" fmla="*/ 946 w 1703"/>
              <a:gd name="T119" fmla="*/ 358 h 1616"/>
              <a:gd name="T120" fmla="*/ 1261 w 1703"/>
              <a:gd name="T121" fmla="*/ 596 h 1616"/>
              <a:gd name="T122" fmla="*/ 1331 w 1703"/>
              <a:gd name="T123" fmla="*/ 671 h 1616"/>
              <a:gd name="T124" fmla="*/ 1280 w 1703"/>
              <a:gd name="T125" fmla="*/ 1097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03" h="1616">
                <a:moveTo>
                  <a:pt x="1352" y="584"/>
                </a:moveTo>
                <a:cubicBezTo>
                  <a:pt x="1351" y="584"/>
                  <a:pt x="1351" y="583"/>
                  <a:pt x="1351" y="583"/>
                </a:cubicBezTo>
                <a:cubicBezTo>
                  <a:pt x="1327" y="397"/>
                  <a:pt x="1147" y="253"/>
                  <a:pt x="960" y="267"/>
                </a:cubicBezTo>
                <a:cubicBezTo>
                  <a:pt x="849" y="55"/>
                  <a:pt x="562" y="0"/>
                  <a:pt x="391" y="149"/>
                </a:cubicBezTo>
                <a:cubicBezTo>
                  <a:pt x="328" y="203"/>
                  <a:pt x="286" y="278"/>
                  <a:pt x="273" y="359"/>
                </a:cubicBezTo>
                <a:cubicBezTo>
                  <a:pt x="273" y="361"/>
                  <a:pt x="271" y="363"/>
                  <a:pt x="270" y="363"/>
                </a:cubicBezTo>
                <a:cubicBezTo>
                  <a:pt x="91" y="407"/>
                  <a:pt x="0" y="607"/>
                  <a:pt x="81" y="772"/>
                </a:cubicBezTo>
                <a:cubicBezTo>
                  <a:pt x="2" y="968"/>
                  <a:pt x="157" y="1190"/>
                  <a:pt x="368" y="1187"/>
                </a:cubicBezTo>
                <a:cubicBezTo>
                  <a:pt x="586" y="1187"/>
                  <a:pt x="586" y="1187"/>
                  <a:pt x="586" y="1187"/>
                </a:cubicBezTo>
                <a:cubicBezTo>
                  <a:pt x="586" y="1556"/>
                  <a:pt x="586" y="1556"/>
                  <a:pt x="586" y="1556"/>
                </a:cubicBezTo>
                <a:cubicBezTo>
                  <a:pt x="588" y="1616"/>
                  <a:pt x="674" y="1616"/>
                  <a:pt x="676" y="1556"/>
                </a:cubicBezTo>
                <a:cubicBezTo>
                  <a:pt x="676" y="1509"/>
                  <a:pt x="676" y="1509"/>
                  <a:pt x="676" y="1509"/>
                </a:cubicBezTo>
                <a:cubicBezTo>
                  <a:pt x="971" y="1509"/>
                  <a:pt x="971" y="1509"/>
                  <a:pt x="971" y="1509"/>
                </a:cubicBezTo>
                <a:cubicBezTo>
                  <a:pt x="971" y="1556"/>
                  <a:pt x="971" y="1556"/>
                  <a:pt x="971" y="1556"/>
                </a:cubicBezTo>
                <a:cubicBezTo>
                  <a:pt x="974" y="1616"/>
                  <a:pt x="1060" y="1616"/>
                  <a:pt x="1062" y="1556"/>
                </a:cubicBezTo>
                <a:cubicBezTo>
                  <a:pt x="1062" y="1187"/>
                  <a:pt x="1062" y="1187"/>
                  <a:pt x="1062" y="1187"/>
                </a:cubicBezTo>
                <a:cubicBezTo>
                  <a:pt x="1280" y="1187"/>
                  <a:pt x="1280" y="1187"/>
                  <a:pt x="1280" y="1187"/>
                </a:cubicBezTo>
                <a:cubicBezTo>
                  <a:pt x="1642" y="1179"/>
                  <a:pt x="1703" y="676"/>
                  <a:pt x="1352" y="584"/>
                </a:cubicBezTo>
                <a:close/>
                <a:moveTo>
                  <a:pt x="144" y="672"/>
                </a:moveTo>
                <a:cubicBezTo>
                  <a:pt x="142" y="662"/>
                  <a:pt x="141" y="652"/>
                  <a:pt x="141" y="643"/>
                </a:cubicBezTo>
                <a:cubicBezTo>
                  <a:pt x="141" y="552"/>
                  <a:pt x="203" y="473"/>
                  <a:pt x="292" y="450"/>
                </a:cubicBezTo>
                <a:cubicBezTo>
                  <a:pt x="329" y="441"/>
                  <a:pt x="356" y="411"/>
                  <a:pt x="362" y="373"/>
                </a:cubicBezTo>
                <a:cubicBezTo>
                  <a:pt x="372" y="313"/>
                  <a:pt x="403" y="258"/>
                  <a:pt x="450" y="218"/>
                </a:cubicBezTo>
                <a:cubicBezTo>
                  <a:pt x="539" y="144"/>
                  <a:pt x="654" y="133"/>
                  <a:pt x="766" y="192"/>
                </a:cubicBezTo>
                <a:cubicBezTo>
                  <a:pt x="805" y="214"/>
                  <a:pt x="838" y="245"/>
                  <a:pt x="865" y="285"/>
                </a:cubicBezTo>
                <a:cubicBezTo>
                  <a:pt x="787" y="310"/>
                  <a:pt x="718" y="361"/>
                  <a:pt x="671" y="431"/>
                </a:cubicBezTo>
                <a:cubicBezTo>
                  <a:pt x="671" y="432"/>
                  <a:pt x="670" y="432"/>
                  <a:pt x="670" y="432"/>
                </a:cubicBezTo>
                <a:cubicBezTo>
                  <a:pt x="551" y="388"/>
                  <a:pt x="411" y="454"/>
                  <a:pt x="370" y="574"/>
                </a:cubicBezTo>
                <a:cubicBezTo>
                  <a:pt x="280" y="579"/>
                  <a:pt x="203" y="609"/>
                  <a:pt x="144" y="672"/>
                </a:cubicBezTo>
                <a:close/>
                <a:moveTo>
                  <a:pt x="971" y="1419"/>
                </a:moveTo>
                <a:cubicBezTo>
                  <a:pt x="676" y="1419"/>
                  <a:pt x="676" y="1419"/>
                  <a:pt x="676" y="1419"/>
                </a:cubicBezTo>
                <a:cubicBezTo>
                  <a:pt x="676" y="1348"/>
                  <a:pt x="676" y="1348"/>
                  <a:pt x="676" y="1348"/>
                </a:cubicBezTo>
                <a:cubicBezTo>
                  <a:pt x="971" y="1348"/>
                  <a:pt x="971" y="1348"/>
                  <a:pt x="971" y="1348"/>
                </a:cubicBezTo>
                <a:lnTo>
                  <a:pt x="971" y="1419"/>
                </a:lnTo>
                <a:close/>
                <a:moveTo>
                  <a:pt x="971" y="1258"/>
                </a:moveTo>
                <a:cubicBezTo>
                  <a:pt x="676" y="1258"/>
                  <a:pt x="676" y="1258"/>
                  <a:pt x="676" y="1258"/>
                </a:cubicBezTo>
                <a:cubicBezTo>
                  <a:pt x="676" y="1187"/>
                  <a:pt x="676" y="1187"/>
                  <a:pt x="676" y="1187"/>
                </a:cubicBezTo>
                <a:cubicBezTo>
                  <a:pt x="971" y="1187"/>
                  <a:pt x="971" y="1187"/>
                  <a:pt x="971" y="1187"/>
                </a:cubicBezTo>
                <a:lnTo>
                  <a:pt x="971" y="1258"/>
                </a:lnTo>
                <a:close/>
                <a:moveTo>
                  <a:pt x="971" y="1097"/>
                </a:moveTo>
                <a:cubicBezTo>
                  <a:pt x="676" y="1097"/>
                  <a:pt x="676" y="1097"/>
                  <a:pt x="676" y="1097"/>
                </a:cubicBezTo>
                <a:cubicBezTo>
                  <a:pt x="676" y="1023"/>
                  <a:pt x="676" y="1023"/>
                  <a:pt x="676" y="1023"/>
                </a:cubicBezTo>
                <a:cubicBezTo>
                  <a:pt x="971" y="1023"/>
                  <a:pt x="971" y="1023"/>
                  <a:pt x="971" y="1023"/>
                </a:cubicBezTo>
                <a:lnTo>
                  <a:pt x="971" y="1097"/>
                </a:lnTo>
                <a:close/>
                <a:moveTo>
                  <a:pt x="1280" y="1097"/>
                </a:moveTo>
                <a:cubicBezTo>
                  <a:pt x="1062" y="1097"/>
                  <a:pt x="1062" y="1097"/>
                  <a:pt x="1062" y="1097"/>
                </a:cubicBezTo>
                <a:cubicBezTo>
                  <a:pt x="1062" y="871"/>
                  <a:pt x="1062" y="871"/>
                  <a:pt x="1062" y="871"/>
                </a:cubicBezTo>
                <a:cubicBezTo>
                  <a:pt x="1060" y="811"/>
                  <a:pt x="974" y="811"/>
                  <a:pt x="971" y="871"/>
                </a:cubicBezTo>
                <a:cubicBezTo>
                  <a:pt x="971" y="933"/>
                  <a:pt x="971" y="933"/>
                  <a:pt x="971" y="933"/>
                </a:cubicBezTo>
                <a:cubicBezTo>
                  <a:pt x="676" y="933"/>
                  <a:pt x="676" y="933"/>
                  <a:pt x="676" y="933"/>
                </a:cubicBezTo>
                <a:cubicBezTo>
                  <a:pt x="676" y="871"/>
                  <a:pt x="676" y="871"/>
                  <a:pt x="676" y="871"/>
                </a:cubicBezTo>
                <a:cubicBezTo>
                  <a:pt x="674" y="811"/>
                  <a:pt x="588" y="811"/>
                  <a:pt x="586" y="871"/>
                </a:cubicBezTo>
                <a:cubicBezTo>
                  <a:pt x="586" y="1097"/>
                  <a:pt x="586" y="1097"/>
                  <a:pt x="586" y="1097"/>
                </a:cubicBezTo>
                <a:cubicBezTo>
                  <a:pt x="368" y="1097"/>
                  <a:pt x="368" y="1097"/>
                  <a:pt x="368" y="1097"/>
                </a:cubicBezTo>
                <a:cubicBezTo>
                  <a:pt x="80" y="1085"/>
                  <a:pt x="80" y="677"/>
                  <a:pt x="368" y="665"/>
                </a:cubicBezTo>
                <a:cubicBezTo>
                  <a:pt x="407" y="665"/>
                  <a:pt x="442" y="641"/>
                  <a:pt x="455" y="604"/>
                </a:cubicBezTo>
                <a:cubicBezTo>
                  <a:pt x="480" y="530"/>
                  <a:pt x="567" y="490"/>
                  <a:pt x="639" y="517"/>
                </a:cubicBezTo>
                <a:cubicBezTo>
                  <a:pt x="679" y="531"/>
                  <a:pt x="723" y="516"/>
                  <a:pt x="746" y="481"/>
                </a:cubicBezTo>
                <a:cubicBezTo>
                  <a:pt x="790" y="416"/>
                  <a:pt x="859" y="372"/>
                  <a:pt x="936" y="360"/>
                </a:cubicBezTo>
                <a:cubicBezTo>
                  <a:pt x="939" y="360"/>
                  <a:pt x="942" y="359"/>
                  <a:pt x="946" y="358"/>
                </a:cubicBezTo>
                <a:cubicBezTo>
                  <a:pt x="1094" y="337"/>
                  <a:pt x="1241" y="447"/>
                  <a:pt x="1261" y="596"/>
                </a:cubicBezTo>
                <a:cubicBezTo>
                  <a:pt x="1266" y="633"/>
                  <a:pt x="1294" y="663"/>
                  <a:pt x="1331" y="671"/>
                </a:cubicBezTo>
                <a:cubicBezTo>
                  <a:pt x="1578" y="736"/>
                  <a:pt x="1535" y="1091"/>
                  <a:pt x="1280" y="10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0"/>
          <p:cNvSpPr>
            <a:spLocks noEditPoints="1"/>
          </p:cNvSpPr>
          <p:nvPr/>
        </p:nvSpPr>
        <p:spPr bwMode="auto">
          <a:xfrm>
            <a:off x="12854647" y="2748951"/>
            <a:ext cx="769547" cy="763461"/>
          </a:xfrm>
          <a:custGeom>
            <a:avLst/>
            <a:gdLst>
              <a:gd name="T0" fmla="*/ 171 w 1549"/>
              <a:gd name="T1" fmla="*/ 916 h 1536"/>
              <a:gd name="T2" fmla="*/ 216 w 1549"/>
              <a:gd name="T3" fmla="*/ 979 h 1536"/>
              <a:gd name="T4" fmla="*/ 274 w 1549"/>
              <a:gd name="T5" fmla="*/ 1491 h 1536"/>
              <a:gd name="T6" fmla="*/ 390 w 1549"/>
              <a:gd name="T7" fmla="*/ 1536 h 1536"/>
              <a:gd name="T8" fmla="*/ 566 w 1549"/>
              <a:gd name="T9" fmla="*/ 1205 h 1536"/>
              <a:gd name="T10" fmla="*/ 631 w 1549"/>
              <a:gd name="T11" fmla="*/ 1115 h 1536"/>
              <a:gd name="T12" fmla="*/ 566 w 1549"/>
              <a:gd name="T13" fmla="*/ 979 h 1536"/>
              <a:gd name="T14" fmla="*/ 1078 w 1549"/>
              <a:gd name="T15" fmla="*/ 1237 h 1536"/>
              <a:gd name="T16" fmla="*/ 1168 w 1549"/>
              <a:gd name="T17" fmla="*/ 1316 h 1536"/>
              <a:gd name="T18" fmla="*/ 1123 w 1549"/>
              <a:gd name="T19" fmla="*/ 0 h 1536"/>
              <a:gd name="T20" fmla="*/ 1078 w 1549"/>
              <a:gd name="T21" fmla="*/ 129 h 1536"/>
              <a:gd name="T22" fmla="*/ 216 w 1549"/>
              <a:gd name="T23" fmla="*/ 412 h 1536"/>
              <a:gd name="T24" fmla="*/ 171 w 1549"/>
              <a:gd name="T25" fmla="*/ 474 h 1536"/>
              <a:gd name="T26" fmla="*/ 0 w 1549"/>
              <a:gd name="T27" fmla="*/ 570 h 1536"/>
              <a:gd name="T28" fmla="*/ 95 w 1549"/>
              <a:gd name="T29" fmla="*/ 916 h 1536"/>
              <a:gd name="T30" fmla="*/ 1078 w 1549"/>
              <a:gd name="T31" fmla="*/ 236 h 1536"/>
              <a:gd name="T32" fmla="*/ 697 w 1549"/>
              <a:gd name="T33" fmla="*/ 908 h 1536"/>
              <a:gd name="T34" fmla="*/ 477 w 1549"/>
              <a:gd name="T35" fmla="*/ 1360 h 1536"/>
              <a:gd name="T36" fmla="*/ 364 w 1549"/>
              <a:gd name="T37" fmla="*/ 1446 h 1536"/>
              <a:gd name="T38" fmla="*/ 477 w 1549"/>
              <a:gd name="T39" fmla="*/ 979 h 1536"/>
              <a:gd name="T40" fmla="*/ 474 w 1549"/>
              <a:gd name="T41" fmla="*/ 502 h 1536"/>
              <a:gd name="T42" fmla="*/ 607 w 1549"/>
              <a:gd name="T43" fmla="*/ 889 h 1536"/>
              <a:gd name="T44" fmla="*/ 474 w 1549"/>
              <a:gd name="T45" fmla="*/ 502 h 1536"/>
              <a:gd name="T46" fmla="*/ 384 w 1549"/>
              <a:gd name="T47" fmla="*/ 502 h 1536"/>
              <a:gd name="T48" fmla="*/ 261 w 1549"/>
              <a:gd name="T49" fmla="*/ 889 h 1536"/>
              <a:gd name="T50" fmla="*/ 89 w 1549"/>
              <a:gd name="T51" fmla="*/ 570 h 1536"/>
              <a:gd name="T52" fmla="*/ 171 w 1549"/>
              <a:gd name="T53" fmla="*/ 564 h 1536"/>
              <a:gd name="T54" fmla="*/ 95 w 1549"/>
              <a:gd name="T55" fmla="*/ 826 h 1536"/>
              <a:gd name="T56" fmla="*/ 89 w 1549"/>
              <a:gd name="T57" fmla="*/ 570 h 1536"/>
              <a:gd name="T58" fmla="*/ 1410 w 1549"/>
              <a:gd name="T59" fmla="*/ 342 h 1536"/>
              <a:gd name="T60" fmla="*/ 1312 w 1549"/>
              <a:gd name="T61" fmla="*/ 487 h 1536"/>
              <a:gd name="T62" fmla="*/ 1274 w 1549"/>
              <a:gd name="T63" fmla="*/ 405 h 1536"/>
              <a:gd name="T64" fmla="*/ 1340 w 1549"/>
              <a:gd name="T65" fmla="*/ 726 h 1536"/>
              <a:gd name="T66" fmla="*/ 1490 w 1549"/>
              <a:gd name="T67" fmla="*/ 636 h 1536"/>
              <a:gd name="T68" fmla="*/ 1468 w 1549"/>
              <a:gd name="T69" fmla="*/ 997 h 1536"/>
              <a:gd name="T70" fmla="*/ 1272 w 1549"/>
              <a:gd name="T71" fmla="*/ 956 h 1536"/>
              <a:gd name="T72" fmla="*/ 1310 w 1549"/>
              <a:gd name="T73" fmla="*/ 875 h 1536"/>
              <a:gd name="T74" fmla="*/ 1468 w 1549"/>
              <a:gd name="T75" fmla="*/ 99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49" h="1536">
                <a:moveTo>
                  <a:pt x="95" y="916"/>
                </a:moveTo>
                <a:cubicBezTo>
                  <a:pt x="171" y="916"/>
                  <a:pt x="171" y="916"/>
                  <a:pt x="171" y="916"/>
                </a:cubicBezTo>
                <a:cubicBezTo>
                  <a:pt x="171" y="934"/>
                  <a:pt x="171" y="934"/>
                  <a:pt x="171" y="934"/>
                </a:cubicBezTo>
                <a:cubicBezTo>
                  <a:pt x="171" y="959"/>
                  <a:pt x="191" y="979"/>
                  <a:pt x="216" y="979"/>
                </a:cubicBezTo>
                <a:cubicBezTo>
                  <a:pt x="274" y="979"/>
                  <a:pt x="274" y="979"/>
                  <a:pt x="274" y="979"/>
                </a:cubicBezTo>
                <a:cubicBezTo>
                  <a:pt x="274" y="1491"/>
                  <a:pt x="274" y="1491"/>
                  <a:pt x="274" y="1491"/>
                </a:cubicBezTo>
                <a:cubicBezTo>
                  <a:pt x="274" y="1516"/>
                  <a:pt x="294" y="1536"/>
                  <a:pt x="319" y="1536"/>
                </a:cubicBezTo>
                <a:cubicBezTo>
                  <a:pt x="390" y="1536"/>
                  <a:pt x="390" y="1536"/>
                  <a:pt x="390" y="1536"/>
                </a:cubicBezTo>
                <a:cubicBezTo>
                  <a:pt x="487" y="1536"/>
                  <a:pt x="566" y="1457"/>
                  <a:pt x="566" y="1360"/>
                </a:cubicBezTo>
                <a:cubicBezTo>
                  <a:pt x="566" y="1205"/>
                  <a:pt x="566" y="1205"/>
                  <a:pt x="566" y="1205"/>
                </a:cubicBezTo>
                <a:cubicBezTo>
                  <a:pt x="631" y="1205"/>
                  <a:pt x="631" y="1205"/>
                  <a:pt x="631" y="1205"/>
                </a:cubicBezTo>
                <a:cubicBezTo>
                  <a:pt x="690" y="1203"/>
                  <a:pt x="690" y="1118"/>
                  <a:pt x="631" y="1115"/>
                </a:cubicBezTo>
                <a:cubicBezTo>
                  <a:pt x="566" y="1115"/>
                  <a:pt x="566" y="1115"/>
                  <a:pt x="566" y="1115"/>
                </a:cubicBezTo>
                <a:cubicBezTo>
                  <a:pt x="566" y="979"/>
                  <a:pt x="566" y="979"/>
                  <a:pt x="566" y="979"/>
                </a:cubicBezTo>
                <a:cubicBezTo>
                  <a:pt x="640" y="979"/>
                  <a:pt x="640" y="979"/>
                  <a:pt x="640" y="979"/>
                </a:cubicBezTo>
                <a:cubicBezTo>
                  <a:pt x="1078" y="1237"/>
                  <a:pt x="1078" y="1237"/>
                  <a:pt x="1078" y="1237"/>
                </a:cubicBezTo>
                <a:cubicBezTo>
                  <a:pt x="1078" y="1316"/>
                  <a:pt x="1078" y="1316"/>
                  <a:pt x="1078" y="1316"/>
                </a:cubicBezTo>
                <a:cubicBezTo>
                  <a:pt x="1081" y="1376"/>
                  <a:pt x="1166" y="1376"/>
                  <a:pt x="1168" y="1316"/>
                </a:cubicBezTo>
                <a:cubicBezTo>
                  <a:pt x="1168" y="45"/>
                  <a:pt x="1168" y="45"/>
                  <a:pt x="1168" y="45"/>
                </a:cubicBezTo>
                <a:cubicBezTo>
                  <a:pt x="1168" y="20"/>
                  <a:pt x="1148" y="0"/>
                  <a:pt x="1123" y="0"/>
                </a:cubicBezTo>
                <a:cubicBezTo>
                  <a:pt x="1098" y="0"/>
                  <a:pt x="1078" y="20"/>
                  <a:pt x="1078" y="45"/>
                </a:cubicBezTo>
                <a:cubicBezTo>
                  <a:pt x="1078" y="129"/>
                  <a:pt x="1078" y="129"/>
                  <a:pt x="1078" y="129"/>
                </a:cubicBezTo>
                <a:cubicBezTo>
                  <a:pt x="639" y="412"/>
                  <a:pt x="639" y="412"/>
                  <a:pt x="639" y="412"/>
                </a:cubicBezTo>
                <a:cubicBezTo>
                  <a:pt x="216" y="412"/>
                  <a:pt x="216" y="412"/>
                  <a:pt x="216" y="412"/>
                </a:cubicBezTo>
                <a:cubicBezTo>
                  <a:pt x="191" y="412"/>
                  <a:pt x="171" y="432"/>
                  <a:pt x="171" y="457"/>
                </a:cubicBezTo>
                <a:cubicBezTo>
                  <a:pt x="171" y="474"/>
                  <a:pt x="171" y="474"/>
                  <a:pt x="171" y="474"/>
                </a:cubicBezTo>
                <a:cubicBezTo>
                  <a:pt x="95" y="474"/>
                  <a:pt x="95" y="474"/>
                  <a:pt x="95" y="474"/>
                </a:cubicBezTo>
                <a:cubicBezTo>
                  <a:pt x="43" y="474"/>
                  <a:pt x="0" y="517"/>
                  <a:pt x="0" y="570"/>
                </a:cubicBezTo>
                <a:cubicBezTo>
                  <a:pt x="0" y="820"/>
                  <a:pt x="0" y="820"/>
                  <a:pt x="0" y="820"/>
                </a:cubicBezTo>
                <a:cubicBezTo>
                  <a:pt x="0" y="873"/>
                  <a:pt x="43" y="916"/>
                  <a:pt x="95" y="916"/>
                </a:cubicBezTo>
                <a:close/>
                <a:moveTo>
                  <a:pt x="697" y="481"/>
                </a:moveTo>
                <a:cubicBezTo>
                  <a:pt x="1078" y="236"/>
                  <a:pt x="1078" y="236"/>
                  <a:pt x="1078" y="236"/>
                </a:cubicBezTo>
                <a:cubicBezTo>
                  <a:pt x="1078" y="1132"/>
                  <a:pt x="1078" y="1132"/>
                  <a:pt x="1078" y="1132"/>
                </a:cubicBezTo>
                <a:cubicBezTo>
                  <a:pt x="697" y="908"/>
                  <a:pt x="697" y="908"/>
                  <a:pt x="697" y="908"/>
                </a:cubicBezTo>
                <a:lnTo>
                  <a:pt x="697" y="481"/>
                </a:lnTo>
                <a:close/>
                <a:moveTo>
                  <a:pt x="477" y="1360"/>
                </a:moveTo>
                <a:cubicBezTo>
                  <a:pt x="477" y="1408"/>
                  <a:pt x="438" y="1446"/>
                  <a:pt x="390" y="1446"/>
                </a:cubicBezTo>
                <a:cubicBezTo>
                  <a:pt x="364" y="1446"/>
                  <a:pt x="364" y="1446"/>
                  <a:pt x="364" y="1446"/>
                </a:cubicBezTo>
                <a:cubicBezTo>
                  <a:pt x="364" y="979"/>
                  <a:pt x="364" y="979"/>
                  <a:pt x="364" y="979"/>
                </a:cubicBezTo>
                <a:cubicBezTo>
                  <a:pt x="477" y="979"/>
                  <a:pt x="477" y="979"/>
                  <a:pt x="477" y="979"/>
                </a:cubicBezTo>
                <a:lnTo>
                  <a:pt x="477" y="1360"/>
                </a:lnTo>
                <a:close/>
                <a:moveTo>
                  <a:pt x="474" y="502"/>
                </a:moveTo>
                <a:cubicBezTo>
                  <a:pt x="607" y="502"/>
                  <a:pt x="607" y="502"/>
                  <a:pt x="607" y="502"/>
                </a:cubicBezTo>
                <a:cubicBezTo>
                  <a:pt x="607" y="889"/>
                  <a:pt x="607" y="889"/>
                  <a:pt x="607" y="889"/>
                </a:cubicBezTo>
                <a:cubicBezTo>
                  <a:pt x="474" y="889"/>
                  <a:pt x="474" y="889"/>
                  <a:pt x="474" y="889"/>
                </a:cubicBezTo>
                <a:lnTo>
                  <a:pt x="474" y="502"/>
                </a:lnTo>
                <a:close/>
                <a:moveTo>
                  <a:pt x="261" y="502"/>
                </a:moveTo>
                <a:cubicBezTo>
                  <a:pt x="384" y="502"/>
                  <a:pt x="384" y="502"/>
                  <a:pt x="384" y="502"/>
                </a:cubicBezTo>
                <a:cubicBezTo>
                  <a:pt x="384" y="889"/>
                  <a:pt x="384" y="889"/>
                  <a:pt x="384" y="889"/>
                </a:cubicBezTo>
                <a:cubicBezTo>
                  <a:pt x="354" y="889"/>
                  <a:pt x="292" y="889"/>
                  <a:pt x="261" y="889"/>
                </a:cubicBezTo>
                <a:lnTo>
                  <a:pt x="261" y="502"/>
                </a:lnTo>
                <a:close/>
                <a:moveTo>
                  <a:pt x="89" y="570"/>
                </a:moveTo>
                <a:cubicBezTo>
                  <a:pt x="89" y="567"/>
                  <a:pt x="92" y="564"/>
                  <a:pt x="95" y="564"/>
                </a:cubicBezTo>
                <a:cubicBezTo>
                  <a:pt x="171" y="564"/>
                  <a:pt x="171" y="564"/>
                  <a:pt x="171" y="564"/>
                </a:cubicBezTo>
                <a:cubicBezTo>
                  <a:pt x="171" y="826"/>
                  <a:pt x="171" y="826"/>
                  <a:pt x="171" y="826"/>
                </a:cubicBezTo>
                <a:cubicBezTo>
                  <a:pt x="95" y="826"/>
                  <a:pt x="95" y="826"/>
                  <a:pt x="95" y="826"/>
                </a:cubicBezTo>
                <a:cubicBezTo>
                  <a:pt x="92" y="826"/>
                  <a:pt x="89" y="823"/>
                  <a:pt x="89" y="820"/>
                </a:cubicBezTo>
                <a:lnTo>
                  <a:pt x="89" y="570"/>
                </a:lnTo>
                <a:close/>
                <a:moveTo>
                  <a:pt x="1274" y="405"/>
                </a:moveTo>
                <a:cubicBezTo>
                  <a:pt x="1410" y="342"/>
                  <a:pt x="1410" y="342"/>
                  <a:pt x="1410" y="342"/>
                </a:cubicBezTo>
                <a:cubicBezTo>
                  <a:pt x="1465" y="319"/>
                  <a:pt x="1501" y="397"/>
                  <a:pt x="1448" y="424"/>
                </a:cubicBezTo>
                <a:cubicBezTo>
                  <a:pt x="1312" y="487"/>
                  <a:pt x="1312" y="487"/>
                  <a:pt x="1312" y="487"/>
                </a:cubicBezTo>
                <a:cubicBezTo>
                  <a:pt x="1306" y="490"/>
                  <a:pt x="1299" y="491"/>
                  <a:pt x="1293" y="491"/>
                </a:cubicBezTo>
                <a:cubicBezTo>
                  <a:pt x="1245" y="491"/>
                  <a:pt x="1230" y="426"/>
                  <a:pt x="1274" y="405"/>
                </a:cubicBezTo>
                <a:close/>
                <a:moveTo>
                  <a:pt x="1490" y="726"/>
                </a:moveTo>
                <a:cubicBezTo>
                  <a:pt x="1340" y="726"/>
                  <a:pt x="1340" y="726"/>
                  <a:pt x="1340" y="726"/>
                </a:cubicBezTo>
                <a:cubicBezTo>
                  <a:pt x="1280" y="724"/>
                  <a:pt x="1280" y="638"/>
                  <a:pt x="1340" y="636"/>
                </a:cubicBezTo>
                <a:cubicBezTo>
                  <a:pt x="1490" y="636"/>
                  <a:pt x="1490" y="636"/>
                  <a:pt x="1490" y="636"/>
                </a:cubicBezTo>
                <a:cubicBezTo>
                  <a:pt x="1549" y="638"/>
                  <a:pt x="1549" y="724"/>
                  <a:pt x="1490" y="726"/>
                </a:cubicBezTo>
                <a:close/>
                <a:moveTo>
                  <a:pt x="1468" y="997"/>
                </a:moveTo>
                <a:cubicBezTo>
                  <a:pt x="1457" y="1020"/>
                  <a:pt x="1430" y="1030"/>
                  <a:pt x="1408" y="1019"/>
                </a:cubicBezTo>
                <a:cubicBezTo>
                  <a:pt x="1272" y="956"/>
                  <a:pt x="1272" y="956"/>
                  <a:pt x="1272" y="956"/>
                </a:cubicBezTo>
                <a:cubicBezTo>
                  <a:pt x="1249" y="946"/>
                  <a:pt x="1240" y="919"/>
                  <a:pt x="1250" y="897"/>
                </a:cubicBezTo>
                <a:cubicBezTo>
                  <a:pt x="1260" y="874"/>
                  <a:pt x="1287" y="864"/>
                  <a:pt x="1310" y="875"/>
                </a:cubicBezTo>
                <a:cubicBezTo>
                  <a:pt x="1446" y="938"/>
                  <a:pt x="1446" y="938"/>
                  <a:pt x="1446" y="938"/>
                </a:cubicBezTo>
                <a:cubicBezTo>
                  <a:pt x="1468" y="948"/>
                  <a:pt x="1478" y="975"/>
                  <a:pt x="1468" y="9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12866818" y="4591462"/>
            <a:ext cx="745204" cy="763461"/>
          </a:xfrm>
          <a:custGeom>
            <a:avLst/>
            <a:gdLst>
              <a:gd name="T0" fmla="*/ 619 w 1500"/>
              <a:gd name="T1" fmla="*/ 736 h 1536"/>
              <a:gd name="T2" fmla="*/ 834 w 1500"/>
              <a:gd name="T3" fmla="*/ 740 h 1536"/>
              <a:gd name="T4" fmla="*/ 884 w 1500"/>
              <a:gd name="T5" fmla="*/ 599 h 1536"/>
              <a:gd name="T6" fmla="*/ 926 w 1500"/>
              <a:gd name="T7" fmla="*/ 456 h 1536"/>
              <a:gd name="T8" fmla="*/ 710 w 1500"/>
              <a:gd name="T9" fmla="*/ 357 h 1536"/>
              <a:gd name="T10" fmla="*/ 538 w 1500"/>
              <a:gd name="T11" fmla="*/ 487 h 1536"/>
              <a:gd name="T12" fmla="*/ 704 w 1500"/>
              <a:gd name="T13" fmla="*/ 527 h 1536"/>
              <a:gd name="T14" fmla="*/ 763 w 1500"/>
              <a:gd name="T15" fmla="*/ 503 h 1536"/>
              <a:gd name="T16" fmla="*/ 804 w 1500"/>
              <a:gd name="T17" fmla="*/ 552 h 1536"/>
              <a:gd name="T18" fmla="*/ 771 w 1500"/>
              <a:gd name="T19" fmla="*/ 606 h 1536"/>
              <a:gd name="T20" fmla="*/ 708 w 1500"/>
              <a:gd name="T21" fmla="*/ 591 h 1536"/>
              <a:gd name="T22" fmla="*/ 704 w 1500"/>
              <a:gd name="T23" fmla="*/ 527 h 1536"/>
              <a:gd name="T24" fmla="*/ 177 w 1500"/>
              <a:gd name="T25" fmla="*/ 1162 h 1536"/>
              <a:gd name="T26" fmla="*/ 309 w 1500"/>
              <a:gd name="T27" fmla="*/ 1057 h 1536"/>
              <a:gd name="T28" fmla="*/ 473 w 1500"/>
              <a:gd name="T29" fmla="*/ 1120 h 1536"/>
              <a:gd name="T30" fmla="*/ 603 w 1500"/>
              <a:gd name="T31" fmla="*/ 1095 h 1536"/>
              <a:gd name="T32" fmla="*/ 540 w 1500"/>
              <a:gd name="T33" fmla="*/ 1265 h 1536"/>
              <a:gd name="T34" fmla="*/ 408 w 1500"/>
              <a:gd name="T35" fmla="*/ 1491 h 1536"/>
              <a:gd name="T36" fmla="*/ 1092 w 1500"/>
              <a:gd name="T37" fmla="*/ 1491 h 1536"/>
              <a:gd name="T38" fmla="*/ 960 w 1500"/>
              <a:gd name="T39" fmla="*/ 1265 h 1536"/>
              <a:gd name="T40" fmla="*/ 897 w 1500"/>
              <a:gd name="T41" fmla="*/ 1095 h 1536"/>
              <a:gd name="T42" fmla="*/ 1027 w 1500"/>
              <a:gd name="T43" fmla="*/ 1120 h 1536"/>
              <a:gd name="T44" fmla="*/ 1191 w 1500"/>
              <a:gd name="T45" fmla="*/ 1057 h 1536"/>
              <a:gd name="T46" fmla="*/ 1322 w 1500"/>
              <a:gd name="T47" fmla="*/ 1162 h 1536"/>
              <a:gd name="T48" fmla="*/ 1500 w 1500"/>
              <a:gd name="T49" fmla="*/ 390 h 1536"/>
              <a:gd name="T50" fmla="*/ 1352 w 1500"/>
              <a:gd name="T51" fmla="*/ 205 h 1536"/>
              <a:gd name="T52" fmla="*/ 1159 w 1500"/>
              <a:gd name="T53" fmla="*/ 84 h 1536"/>
              <a:gd name="T54" fmla="*/ 386 w 1500"/>
              <a:gd name="T55" fmla="*/ 0 h 1536"/>
              <a:gd name="T56" fmla="*/ 193 w 1500"/>
              <a:gd name="T57" fmla="*/ 84 h 1536"/>
              <a:gd name="T58" fmla="*/ 45 w 1500"/>
              <a:gd name="T59" fmla="*/ 205 h 1536"/>
              <a:gd name="T60" fmla="*/ 148 w 1500"/>
              <a:gd name="T61" fmla="*/ 724 h 1536"/>
              <a:gd name="T62" fmla="*/ 1410 w 1500"/>
              <a:gd name="T63" fmla="*/ 390 h 1536"/>
              <a:gd name="T64" fmla="*/ 1117 w 1500"/>
              <a:gd name="T65" fmla="*/ 753 h 1536"/>
              <a:gd name="T66" fmla="*/ 1262 w 1500"/>
              <a:gd name="T67" fmla="*/ 174 h 1536"/>
              <a:gd name="T68" fmla="*/ 1262 w 1500"/>
              <a:gd name="T69" fmla="*/ 1001 h 1536"/>
              <a:gd name="T70" fmla="*/ 1159 w 1500"/>
              <a:gd name="T71" fmla="*/ 959 h 1536"/>
              <a:gd name="T72" fmla="*/ 969 w 1500"/>
              <a:gd name="T73" fmla="*/ 1355 h 1536"/>
              <a:gd name="T74" fmla="*/ 498 w 1500"/>
              <a:gd name="T75" fmla="*/ 1446 h 1536"/>
              <a:gd name="T76" fmla="*/ 969 w 1500"/>
              <a:gd name="T77" fmla="*/ 1355 h 1536"/>
              <a:gd name="T78" fmla="*/ 630 w 1500"/>
              <a:gd name="T79" fmla="*/ 1265 h 1536"/>
              <a:gd name="T80" fmla="*/ 693 w 1500"/>
              <a:gd name="T81" fmla="*/ 1095 h 1536"/>
              <a:gd name="T82" fmla="*/ 807 w 1500"/>
              <a:gd name="T83" fmla="*/ 1095 h 1536"/>
              <a:gd name="T84" fmla="*/ 1069 w 1500"/>
              <a:gd name="T85" fmla="*/ 90 h 1536"/>
              <a:gd name="T86" fmla="*/ 431 w 1500"/>
              <a:gd name="T87" fmla="*/ 90 h 1536"/>
              <a:gd name="T88" fmla="*/ 1069 w 1500"/>
              <a:gd name="T89" fmla="*/ 573 h 1536"/>
              <a:gd name="T90" fmla="*/ 750 w 1500"/>
              <a:gd name="T91" fmla="*/ 892 h 1536"/>
              <a:gd name="T92" fmla="*/ 238 w 1500"/>
              <a:gd name="T93" fmla="*/ 250 h 1536"/>
              <a:gd name="T94" fmla="*/ 341 w 1500"/>
              <a:gd name="T95" fmla="*/ 174 h 1536"/>
              <a:gd name="T96" fmla="*/ 383 w 1500"/>
              <a:gd name="T97" fmla="*/ 1005 h 1536"/>
              <a:gd name="T98" fmla="*/ 274 w 1500"/>
              <a:gd name="T99" fmla="*/ 960 h 1536"/>
              <a:gd name="T100" fmla="*/ 90 w 1500"/>
              <a:gd name="T101" fmla="*/ 295 h 1536"/>
              <a:gd name="T102" fmla="*/ 90 w 1500"/>
              <a:gd name="T103" fmla="*/ 39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00" h="1536">
                <a:moveTo>
                  <a:pt x="616" y="599"/>
                </a:moveTo>
                <a:cubicBezTo>
                  <a:pt x="601" y="693"/>
                  <a:pt x="601" y="693"/>
                  <a:pt x="601" y="693"/>
                </a:cubicBezTo>
                <a:cubicBezTo>
                  <a:pt x="598" y="709"/>
                  <a:pt x="605" y="726"/>
                  <a:pt x="619" y="736"/>
                </a:cubicBezTo>
                <a:cubicBezTo>
                  <a:pt x="633" y="746"/>
                  <a:pt x="651" y="748"/>
                  <a:pt x="666" y="740"/>
                </a:cubicBezTo>
                <a:cubicBezTo>
                  <a:pt x="750" y="697"/>
                  <a:pt x="750" y="697"/>
                  <a:pt x="750" y="697"/>
                </a:cubicBezTo>
                <a:cubicBezTo>
                  <a:pt x="834" y="740"/>
                  <a:pt x="834" y="740"/>
                  <a:pt x="834" y="740"/>
                </a:cubicBezTo>
                <a:cubicBezTo>
                  <a:pt x="849" y="748"/>
                  <a:pt x="867" y="746"/>
                  <a:pt x="881" y="736"/>
                </a:cubicBezTo>
                <a:cubicBezTo>
                  <a:pt x="895" y="726"/>
                  <a:pt x="902" y="709"/>
                  <a:pt x="899" y="693"/>
                </a:cubicBezTo>
                <a:cubicBezTo>
                  <a:pt x="884" y="599"/>
                  <a:pt x="884" y="599"/>
                  <a:pt x="884" y="599"/>
                </a:cubicBezTo>
                <a:cubicBezTo>
                  <a:pt x="951" y="533"/>
                  <a:pt x="951" y="533"/>
                  <a:pt x="951" y="533"/>
                </a:cubicBezTo>
                <a:cubicBezTo>
                  <a:pt x="963" y="521"/>
                  <a:pt x="967" y="503"/>
                  <a:pt x="962" y="487"/>
                </a:cubicBezTo>
                <a:cubicBezTo>
                  <a:pt x="957" y="471"/>
                  <a:pt x="943" y="459"/>
                  <a:pt x="926" y="456"/>
                </a:cubicBezTo>
                <a:cubicBezTo>
                  <a:pt x="833" y="442"/>
                  <a:pt x="833" y="442"/>
                  <a:pt x="833" y="442"/>
                </a:cubicBezTo>
                <a:cubicBezTo>
                  <a:pt x="790" y="357"/>
                  <a:pt x="790" y="357"/>
                  <a:pt x="790" y="357"/>
                </a:cubicBezTo>
                <a:cubicBezTo>
                  <a:pt x="774" y="325"/>
                  <a:pt x="726" y="325"/>
                  <a:pt x="710" y="357"/>
                </a:cubicBezTo>
                <a:cubicBezTo>
                  <a:pt x="667" y="442"/>
                  <a:pt x="667" y="442"/>
                  <a:pt x="667" y="442"/>
                </a:cubicBezTo>
                <a:cubicBezTo>
                  <a:pt x="574" y="456"/>
                  <a:pt x="574" y="456"/>
                  <a:pt x="574" y="456"/>
                </a:cubicBezTo>
                <a:cubicBezTo>
                  <a:pt x="557" y="459"/>
                  <a:pt x="543" y="471"/>
                  <a:pt x="538" y="487"/>
                </a:cubicBezTo>
                <a:cubicBezTo>
                  <a:pt x="533" y="503"/>
                  <a:pt x="537" y="521"/>
                  <a:pt x="549" y="533"/>
                </a:cubicBezTo>
                <a:lnTo>
                  <a:pt x="616" y="599"/>
                </a:lnTo>
                <a:close/>
                <a:moveTo>
                  <a:pt x="704" y="527"/>
                </a:moveTo>
                <a:cubicBezTo>
                  <a:pt x="718" y="525"/>
                  <a:pt x="730" y="516"/>
                  <a:pt x="737" y="503"/>
                </a:cubicBezTo>
                <a:cubicBezTo>
                  <a:pt x="750" y="477"/>
                  <a:pt x="750" y="477"/>
                  <a:pt x="750" y="477"/>
                </a:cubicBezTo>
                <a:cubicBezTo>
                  <a:pt x="763" y="503"/>
                  <a:pt x="763" y="503"/>
                  <a:pt x="763" y="503"/>
                </a:cubicBezTo>
                <a:cubicBezTo>
                  <a:pt x="770" y="516"/>
                  <a:pt x="782" y="525"/>
                  <a:pt x="796" y="527"/>
                </a:cubicBezTo>
                <a:cubicBezTo>
                  <a:pt x="825" y="531"/>
                  <a:pt x="825" y="531"/>
                  <a:pt x="825" y="531"/>
                </a:cubicBezTo>
                <a:cubicBezTo>
                  <a:pt x="804" y="552"/>
                  <a:pt x="804" y="552"/>
                  <a:pt x="804" y="552"/>
                </a:cubicBezTo>
                <a:cubicBezTo>
                  <a:pt x="794" y="562"/>
                  <a:pt x="789" y="577"/>
                  <a:pt x="792" y="591"/>
                </a:cubicBezTo>
                <a:cubicBezTo>
                  <a:pt x="796" y="619"/>
                  <a:pt x="796" y="619"/>
                  <a:pt x="796" y="619"/>
                </a:cubicBezTo>
                <a:cubicBezTo>
                  <a:pt x="771" y="606"/>
                  <a:pt x="771" y="606"/>
                  <a:pt x="771" y="606"/>
                </a:cubicBezTo>
                <a:cubicBezTo>
                  <a:pt x="758" y="600"/>
                  <a:pt x="742" y="600"/>
                  <a:pt x="730" y="606"/>
                </a:cubicBezTo>
                <a:cubicBezTo>
                  <a:pt x="704" y="619"/>
                  <a:pt x="704" y="619"/>
                  <a:pt x="704" y="619"/>
                </a:cubicBezTo>
                <a:cubicBezTo>
                  <a:pt x="708" y="591"/>
                  <a:pt x="708" y="591"/>
                  <a:pt x="708" y="591"/>
                </a:cubicBezTo>
                <a:cubicBezTo>
                  <a:pt x="711" y="577"/>
                  <a:pt x="706" y="562"/>
                  <a:pt x="696" y="552"/>
                </a:cubicBezTo>
                <a:cubicBezTo>
                  <a:pt x="675" y="531"/>
                  <a:pt x="675" y="531"/>
                  <a:pt x="675" y="531"/>
                </a:cubicBezTo>
                <a:lnTo>
                  <a:pt x="704" y="527"/>
                </a:lnTo>
                <a:close/>
                <a:moveTo>
                  <a:pt x="148" y="724"/>
                </a:moveTo>
                <a:cubicBezTo>
                  <a:pt x="148" y="1120"/>
                  <a:pt x="148" y="1120"/>
                  <a:pt x="148" y="1120"/>
                </a:cubicBezTo>
                <a:cubicBezTo>
                  <a:pt x="148" y="1139"/>
                  <a:pt x="160" y="1156"/>
                  <a:pt x="177" y="1162"/>
                </a:cubicBezTo>
                <a:cubicBezTo>
                  <a:pt x="182" y="1164"/>
                  <a:pt x="188" y="1165"/>
                  <a:pt x="193" y="1165"/>
                </a:cubicBezTo>
                <a:cubicBezTo>
                  <a:pt x="206" y="1165"/>
                  <a:pt x="218" y="1160"/>
                  <a:pt x="227" y="1150"/>
                </a:cubicBezTo>
                <a:cubicBezTo>
                  <a:pt x="309" y="1057"/>
                  <a:pt x="309" y="1057"/>
                  <a:pt x="309" y="1057"/>
                </a:cubicBezTo>
                <a:cubicBezTo>
                  <a:pt x="394" y="1151"/>
                  <a:pt x="394" y="1151"/>
                  <a:pt x="394" y="1151"/>
                </a:cubicBezTo>
                <a:cubicBezTo>
                  <a:pt x="407" y="1164"/>
                  <a:pt x="427" y="1169"/>
                  <a:pt x="444" y="1162"/>
                </a:cubicBezTo>
                <a:cubicBezTo>
                  <a:pt x="461" y="1155"/>
                  <a:pt x="473" y="1139"/>
                  <a:pt x="473" y="1120"/>
                </a:cubicBezTo>
                <a:cubicBezTo>
                  <a:pt x="473" y="873"/>
                  <a:pt x="473" y="873"/>
                  <a:pt x="473" y="873"/>
                </a:cubicBezTo>
                <a:cubicBezTo>
                  <a:pt x="510" y="908"/>
                  <a:pt x="554" y="936"/>
                  <a:pt x="603" y="955"/>
                </a:cubicBezTo>
                <a:cubicBezTo>
                  <a:pt x="603" y="1095"/>
                  <a:pt x="603" y="1095"/>
                  <a:pt x="603" y="1095"/>
                </a:cubicBezTo>
                <a:cubicBezTo>
                  <a:pt x="585" y="1095"/>
                  <a:pt x="585" y="1095"/>
                  <a:pt x="585" y="1095"/>
                </a:cubicBezTo>
                <a:cubicBezTo>
                  <a:pt x="560" y="1095"/>
                  <a:pt x="540" y="1115"/>
                  <a:pt x="540" y="1140"/>
                </a:cubicBezTo>
                <a:cubicBezTo>
                  <a:pt x="540" y="1265"/>
                  <a:pt x="540" y="1265"/>
                  <a:pt x="540" y="1265"/>
                </a:cubicBezTo>
                <a:cubicBezTo>
                  <a:pt x="532" y="1265"/>
                  <a:pt x="532" y="1265"/>
                  <a:pt x="532" y="1265"/>
                </a:cubicBezTo>
                <a:cubicBezTo>
                  <a:pt x="463" y="1265"/>
                  <a:pt x="408" y="1320"/>
                  <a:pt x="408" y="1388"/>
                </a:cubicBezTo>
                <a:cubicBezTo>
                  <a:pt x="408" y="1491"/>
                  <a:pt x="408" y="1491"/>
                  <a:pt x="408" y="1491"/>
                </a:cubicBezTo>
                <a:cubicBezTo>
                  <a:pt x="408" y="1515"/>
                  <a:pt x="428" y="1536"/>
                  <a:pt x="453" y="1536"/>
                </a:cubicBezTo>
                <a:cubicBezTo>
                  <a:pt x="1047" y="1536"/>
                  <a:pt x="1047" y="1536"/>
                  <a:pt x="1047" y="1536"/>
                </a:cubicBezTo>
                <a:cubicBezTo>
                  <a:pt x="1072" y="1536"/>
                  <a:pt x="1092" y="1515"/>
                  <a:pt x="1092" y="1491"/>
                </a:cubicBezTo>
                <a:cubicBezTo>
                  <a:pt x="1092" y="1388"/>
                  <a:pt x="1092" y="1388"/>
                  <a:pt x="1092" y="1388"/>
                </a:cubicBezTo>
                <a:cubicBezTo>
                  <a:pt x="1092" y="1320"/>
                  <a:pt x="1037" y="1265"/>
                  <a:pt x="969" y="1265"/>
                </a:cubicBezTo>
                <a:cubicBezTo>
                  <a:pt x="960" y="1265"/>
                  <a:pt x="960" y="1265"/>
                  <a:pt x="960" y="1265"/>
                </a:cubicBezTo>
                <a:cubicBezTo>
                  <a:pt x="960" y="1140"/>
                  <a:pt x="960" y="1140"/>
                  <a:pt x="960" y="1140"/>
                </a:cubicBezTo>
                <a:cubicBezTo>
                  <a:pt x="960" y="1115"/>
                  <a:pt x="940" y="1095"/>
                  <a:pt x="915" y="1095"/>
                </a:cubicBezTo>
                <a:cubicBezTo>
                  <a:pt x="897" y="1095"/>
                  <a:pt x="897" y="1095"/>
                  <a:pt x="897" y="1095"/>
                </a:cubicBezTo>
                <a:cubicBezTo>
                  <a:pt x="897" y="955"/>
                  <a:pt x="897" y="955"/>
                  <a:pt x="897" y="955"/>
                </a:cubicBezTo>
                <a:cubicBezTo>
                  <a:pt x="946" y="936"/>
                  <a:pt x="990" y="908"/>
                  <a:pt x="1027" y="874"/>
                </a:cubicBezTo>
                <a:cubicBezTo>
                  <a:pt x="1027" y="1120"/>
                  <a:pt x="1027" y="1120"/>
                  <a:pt x="1027" y="1120"/>
                </a:cubicBezTo>
                <a:cubicBezTo>
                  <a:pt x="1027" y="1139"/>
                  <a:pt x="1038" y="1155"/>
                  <a:pt x="1056" y="1162"/>
                </a:cubicBezTo>
                <a:cubicBezTo>
                  <a:pt x="1073" y="1169"/>
                  <a:pt x="1093" y="1164"/>
                  <a:pt x="1105" y="1151"/>
                </a:cubicBezTo>
                <a:cubicBezTo>
                  <a:pt x="1191" y="1057"/>
                  <a:pt x="1191" y="1057"/>
                  <a:pt x="1191" y="1057"/>
                </a:cubicBezTo>
                <a:cubicBezTo>
                  <a:pt x="1273" y="1150"/>
                  <a:pt x="1273" y="1150"/>
                  <a:pt x="1273" y="1150"/>
                </a:cubicBezTo>
                <a:cubicBezTo>
                  <a:pt x="1281" y="1160"/>
                  <a:pt x="1294" y="1165"/>
                  <a:pt x="1307" y="1165"/>
                </a:cubicBezTo>
                <a:cubicBezTo>
                  <a:pt x="1312" y="1165"/>
                  <a:pt x="1317" y="1164"/>
                  <a:pt x="1322" y="1162"/>
                </a:cubicBezTo>
                <a:cubicBezTo>
                  <a:pt x="1340" y="1156"/>
                  <a:pt x="1352" y="1139"/>
                  <a:pt x="1352" y="1120"/>
                </a:cubicBezTo>
                <a:cubicBezTo>
                  <a:pt x="1352" y="724"/>
                  <a:pt x="1352" y="724"/>
                  <a:pt x="1352" y="724"/>
                </a:cubicBezTo>
                <a:cubicBezTo>
                  <a:pt x="1445" y="637"/>
                  <a:pt x="1500" y="514"/>
                  <a:pt x="1500" y="390"/>
                </a:cubicBezTo>
                <a:cubicBezTo>
                  <a:pt x="1500" y="250"/>
                  <a:pt x="1500" y="250"/>
                  <a:pt x="1500" y="250"/>
                </a:cubicBezTo>
                <a:cubicBezTo>
                  <a:pt x="1500" y="225"/>
                  <a:pt x="1480" y="205"/>
                  <a:pt x="1455" y="205"/>
                </a:cubicBezTo>
                <a:cubicBezTo>
                  <a:pt x="1352" y="205"/>
                  <a:pt x="1352" y="205"/>
                  <a:pt x="1352" y="205"/>
                </a:cubicBezTo>
                <a:cubicBezTo>
                  <a:pt x="1352" y="129"/>
                  <a:pt x="1352" y="129"/>
                  <a:pt x="1352" y="129"/>
                </a:cubicBezTo>
                <a:cubicBezTo>
                  <a:pt x="1352" y="105"/>
                  <a:pt x="1331" y="84"/>
                  <a:pt x="1307" y="84"/>
                </a:cubicBezTo>
                <a:cubicBezTo>
                  <a:pt x="1159" y="84"/>
                  <a:pt x="1159" y="84"/>
                  <a:pt x="1159" y="84"/>
                </a:cubicBezTo>
                <a:cubicBezTo>
                  <a:pt x="1159" y="45"/>
                  <a:pt x="1159" y="45"/>
                  <a:pt x="1159" y="45"/>
                </a:cubicBezTo>
                <a:cubicBezTo>
                  <a:pt x="1159" y="20"/>
                  <a:pt x="1139" y="0"/>
                  <a:pt x="1114" y="0"/>
                </a:cubicBezTo>
                <a:cubicBezTo>
                  <a:pt x="386" y="0"/>
                  <a:pt x="386" y="0"/>
                  <a:pt x="386" y="0"/>
                </a:cubicBezTo>
                <a:cubicBezTo>
                  <a:pt x="361" y="0"/>
                  <a:pt x="341" y="20"/>
                  <a:pt x="341" y="45"/>
                </a:cubicBezTo>
                <a:cubicBezTo>
                  <a:pt x="341" y="84"/>
                  <a:pt x="341" y="84"/>
                  <a:pt x="341" y="84"/>
                </a:cubicBezTo>
                <a:cubicBezTo>
                  <a:pt x="193" y="84"/>
                  <a:pt x="193" y="84"/>
                  <a:pt x="193" y="84"/>
                </a:cubicBezTo>
                <a:cubicBezTo>
                  <a:pt x="168" y="84"/>
                  <a:pt x="148" y="105"/>
                  <a:pt x="148" y="129"/>
                </a:cubicBezTo>
                <a:cubicBezTo>
                  <a:pt x="148" y="205"/>
                  <a:pt x="148" y="205"/>
                  <a:pt x="148" y="205"/>
                </a:cubicBezTo>
                <a:cubicBezTo>
                  <a:pt x="45" y="205"/>
                  <a:pt x="45" y="205"/>
                  <a:pt x="45" y="205"/>
                </a:cubicBezTo>
                <a:cubicBezTo>
                  <a:pt x="20" y="205"/>
                  <a:pt x="0" y="225"/>
                  <a:pt x="0" y="250"/>
                </a:cubicBezTo>
                <a:cubicBezTo>
                  <a:pt x="0" y="390"/>
                  <a:pt x="0" y="390"/>
                  <a:pt x="0" y="390"/>
                </a:cubicBezTo>
                <a:cubicBezTo>
                  <a:pt x="0" y="514"/>
                  <a:pt x="55" y="637"/>
                  <a:pt x="148" y="724"/>
                </a:cubicBezTo>
                <a:close/>
                <a:moveTo>
                  <a:pt x="1352" y="295"/>
                </a:moveTo>
                <a:cubicBezTo>
                  <a:pt x="1410" y="295"/>
                  <a:pt x="1410" y="295"/>
                  <a:pt x="1410" y="295"/>
                </a:cubicBezTo>
                <a:cubicBezTo>
                  <a:pt x="1410" y="390"/>
                  <a:pt x="1410" y="390"/>
                  <a:pt x="1410" y="390"/>
                </a:cubicBezTo>
                <a:cubicBezTo>
                  <a:pt x="1410" y="458"/>
                  <a:pt x="1389" y="526"/>
                  <a:pt x="1352" y="585"/>
                </a:cubicBezTo>
                <a:lnTo>
                  <a:pt x="1352" y="295"/>
                </a:lnTo>
                <a:close/>
                <a:moveTo>
                  <a:pt x="1117" y="753"/>
                </a:moveTo>
                <a:cubicBezTo>
                  <a:pt x="1144" y="699"/>
                  <a:pt x="1159" y="638"/>
                  <a:pt x="1159" y="573"/>
                </a:cubicBezTo>
                <a:cubicBezTo>
                  <a:pt x="1159" y="174"/>
                  <a:pt x="1159" y="174"/>
                  <a:pt x="1159" y="174"/>
                </a:cubicBezTo>
                <a:cubicBezTo>
                  <a:pt x="1262" y="174"/>
                  <a:pt x="1262" y="174"/>
                  <a:pt x="1262" y="174"/>
                </a:cubicBezTo>
                <a:cubicBezTo>
                  <a:pt x="1262" y="250"/>
                  <a:pt x="1262" y="250"/>
                  <a:pt x="1262" y="250"/>
                </a:cubicBezTo>
                <a:cubicBezTo>
                  <a:pt x="1262" y="250"/>
                  <a:pt x="1262" y="250"/>
                  <a:pt x="1262" y="250"/>
                </a:cubicBezTo>
                <a:cubicBezTo>
                  <a:pt x="1262" y="1001"/>
                  <a:pt x="1262" y="1001"/>
                  <a:pt x="1262" y="1001"/>
                </a:cubicBezTo>
                <a:cubicBezTo>
                  <a:pt x="1226" y="960"/>
                  <a:pt x="1226" y="960"/>
                  <a:pt x="1226" y="960"/>
                </a:cubicBezTo>
                <a:cubicBezTo>
                  <a:pt x="1217" y="950"/>
                  <a:pt x="1205" y="945"/>
                  <a:pt x="1192" y="945"/>
                </a:cubicBezTo>
                <a:cubicBezTo>
                  <a:pt x="1180" y="945"/>
                  <a:pt x="1167" y="950"/>
                  <a:pt x="1159" y="959"/>
                </a:cubicBezTo>
                <a:cubicBezTo>
                  <a:pt x="1117" y="1005"/>
                  <a:pt x="1117" y="1005"/>
                  <a:pt x="1117" y="1005"/>
                </a:cubicBezTo>
                <a:lnTo>
                  <a:pt x="1117" y="753"/>
                </a:lnTo>
                <a:close/>
                <a:moveTo>
                  <a:pt x="969" y="1355"/>
                </a:moveTo>
                <a:cubicBezTo>
                  <a:pt x="987" y="1355"/>
                  <a:pt x="1002" y="1370"/>
                  <a:pt x="1002" y="1388"/>
                </a:cubicBezTo>
                <a:cubicBezTo>
                  <a:pt x="1002" y="1446"/>
                  <a:pt x="1002" y="1446"/>
                  <a:pt x="1002" y="1446"/>
                </a:cubicBezTo>
                <a:cubicBezTo>
                  <a:pt x="498" y="1446"/>
                  <a:pt x="498" y="1446"/>
                  <a:pt x="498" y="1446"/>
                </a:cubicBezTo>
                <a:cubicBezTo>
                  <a:pt x="498" y="1388"/>
                  <a:pt x="498" y="1388"/>
                  <a:pt x="498" y="1388"/>
                </a:cubicBezTo>
                <a:cubicBezTo>
                  <a:pt x="498" y="1370"/>
                  <a:pt x="513" y="1355"/>
                  <a:pt x="532" y="1355"/>
                </a:cubicBezTo>
                <a:cubicBezTo>
                  <a:pt x="613" y="1355"/>
                  <a:pt x="888" y="1355"/>
                  <a:pt x="969" y="1355"/>
                </a:cubicBezTo>
                <a:close/>
                <a:moveTo>
                  <a:pt x="870" y="1185"/>
                </a:moveTo>
                <a:cubicBezTo>
                  <a:pt x="870" y="1265"/>
                  <a:pt x="870" y="1265"/>
                  <a:pt x="870" y="1265"/>
                </a:cubicBezTo>
                <a:cubicBezTo>
                  <a:pt x="630" y="1265"/>
                  <a:pt x="630" y="1265"/>
                  <a:pt x="630" y="1265"/>
                </a:cubicBezTo>
                <a:cubicBezTo>
                  <a:pt x="630" y="1185"/>
                  <a:pt x="630" y="1185"/>
                  <a:pt x="630" y="1185"/>
                </a:cubicBezTo>
                <a:lnTo>
                  <a:pt x="870" y="1185"/>
                </a:lnTo>
                <a:close/>
                <a:moveTo>
                  <a:pt x="693" y="1095"/>
                </a:moveTo>
                <a:cubicBezTo>
                  <a:pt x="693" y="978"/>
                  <a:pt x="693" y="978"/>
                  <a:pt x="693" y="978"/>
                </a:cubicBezTo>
                <a:cubicBezTo>
                  <a:pt x="730" y="983"/>
                  <a:pt x="770" y="983"/>
                  <a:pt x="807" y="978"/>
                </a:cubicBezTo>
                <a:cubicBezTo>
                  <a:pt x="807" y="1095"/>
                  <a:pt x="807" y="1095"/>
                  <a:pt x="807" y="1095"/>
                </a:cubicBezTo>
                <a:lnTo>
                  <a:pt x="693" y="1095"/>
                </a:lnTo>
                <a:close/>
                <a:moveTo>
                  <a:pt x="431" y="90"/>
                </a:moveTo>
                <a:cubicBezTo>
                  <a:pt x="1069" y="90"/>
                  <a:pt x="1069" y="90"/>
                  <a:pt x="1069" y="90"/>
                </a:cubicBezTo>
                <a:cubicBezTo>
                  <a:pt x="1069" y="172"/>
                  <a:pt x="1069" y="172"/>
                  <a:pt x="1069" y="172"/>
                </a:cubicBezTo>
                <a:cubicBezTo>
                  <a:pt x="431" y="172"/>
                  <a:pt x="431" y="172"/>
                  <a:pt x="431" y="172"/>
                </a:cubicBezTo>
                <a:lnTo>
                  <a:pt x="431" y="90"/>
                </a:lnTo>
                <a:close/>
                <a:moveTo>
                  <a:pt x="431" y="262"/>
                </a:moveTo>
                <a:cubicBezTo>
                  <a:pt x="1069" y="262"/>
                  <a:pt x="1069" y="262"/>
                  <a:pt x="1069" y="262"/>
                </a:cubicBezTo>
                <a:cubicBezTo>
                  <a:pt x="1069" y="573"/>
                  <a:pt x="1069" y="573"/>
                  <a:pt x="1069" y="573"/>
                </a:cubicBezTo>
                <a:cubicBezTo>
                  <a:pt x="1069" y="625"/>
                  <a:pt x="1056" y="674"/>
                  <a:pt x="1034" y="718"/>
                </a:cubicBezTo>
                <a:cubicBezTo>
                  <a:pt x="1033" y="720"/>
                  <a:pt x="1032" y="722"/>
                  <a:pt x="1031" y="725"/>
                </a:cubicBezTo>
                <a:cubicBezTo>
                  <a:pt x="976" y="824"/>
                  <a:pt x="871" y="892"/>
                  <a:pt x="750" y="892"/>
                </a:cubicBezTo>
                <a:cubicBezTo>
                  <a:pt x="574" y="892"/>
                  <a:pt x="431" y="749"/>
                  <a:pt x="431" y="573"/>
                </a:cubicBezTo>
                <a:lnTo>
                  <a:pt x="431" y="262"/>
                </a:lnTo>
                <a:close/>
                <a:moveTo>
                  <a:pt x="238" y="250"/>
                </a:moveTo>
                <a:cubicBezTo>
                  <a:pt x="238" y="250"/>
                  <a:pt x="238" y="250"/>
                  <a:pt x="238" y="250"/>
                </a:cubicBezTo>
                <a:cubicBezTo>
                  <a:pt x="238" y="174"/>
                  <a:pt x="238" y="174"/>
                  <a:pt x="238" y="174"/>
                </a:cubicBezTo>
                <a:cubicBezTo>
                  <a:pt x="341" y="174"/>
                  <a:pt x="341" y="174"/>
                  <a:pt x="341" y="174"/>
                </a:cubicBezTo>
                <a:cubicBezTo>
                  <a:pt x="341" y="573"/>
                  <a:pt x="341" y="573"/>
                  <a:pt x="341" y="573"/>
                </a:cubicBezTo>
                <a:cubicBezTo>
                  <a:pt x="341" y="637"/>
                  <a:pt x="356" y="698"/>
                  <a:pt x="383" y="753"/>
                </a:cubicBezTo>
                <a:cubicBezTo>
                  <a:pt x="383" y="1005"/>
                  <a:pt x="383" y="1005"/>
                  <a:pt x="383" y="1005"/>
                </a:cubicBezTo>
                <a:cubicBezTo>
                  <a:pt x="341" y="959"/>
                  <a:pt x="341" y="959"/>
                  <a:pt x="341" y="959"/>
                </a:cubicBezTo>
                <a:cubicBezTo>
                  <a:pt x="332" y="950"/>
                  <a:pt x="320" y="945"/>
                  <a:pt x="307" y="945"/>
                </a:cubicBezTo>
                <a:cubicBezTo>
                  <a:pt x="295" y="945"/>
                  <a:pt x="283" y="950"/>
                  <a:pt x="274" y="960"/>
                </a:cubicBezTo>
                <a:cubicBezTo>
                  <a:pt x="238" y="1001"/>
                  <a:pt x="238" y="1001"/>
                  <a:pt x="238" y="1001"/>
                </a:cubicBezTo>
                <a:lnTo>
                  <a:pt x="238" y="250"/>
                </a:lnTo>
                <a:close/>
                <a:moveTo>
                  <a:pt x="90" y="295"/>
                </a:moveTo>
                <a:cubicBezTo>
                  <a:pt x="148" y="295"/>
                  <a:pt x="148" y="295"/>
                  <a:pt x="148" y="295"/>
                </a:cubicBezTo>
                <a:cubicBezTo>
                  <a:pt x="148" y="585"/>
                  <a:pt x="148" y="585"/>
                  <a:pt x="148" y="585"/>
                </a:cubicBezTo>
                <a:cubicBezTo>
                  <a:pt x="111" y="526"/>
                  <a:pt x="90" y="458"/>
                  <a:pt x="90" y="390"/>
                </a:cubicBezTo>
                <a:lnTo>
                  <a:pt x="90" y="2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12911244" y="6422713"/>
            <a:ext cx="656352" cy="777154"/>
          </a:xfrm>
          <a:custGeom>
            <a:avLst/>
            <a:gdLst>
              <a:gd name="T0" fmla="*/ 670 w 1321"/>
              <a:gd name="T1" fmla="*/ 556 h 1564"/>
              <a:gd name="T2" fmla="*/ 520 w 1321"/>
              <a:gd name="T3" fmla="*/ 567 h 1564"/>
              <a:gd name="T4" fmla="*/ 323 w 1321"/>
              <a:gd name="T5" fmla="*/ 487 h 1564"/>
              <a:gd name="T6" fmla="*/ 374 w 1321"/>
              <a:gd name="T7" fmla="*/ 714 h 1564"/>
              <a:gd name="T8" fmla="*/ 504 w 1321"/>
              <a:gd name="T9" fmla="*/ 655 h 1564"/>
              <a:gd name="T10" fmla="*/ 643 w 1321"/>
              <a:gd name="T11" fmla="*/ 735 h 1564"/>
              <a:gd name="T12" fmla="*/ 559 w 1321"/>
              <a:gd name="T13" fmla="*/ 840 h 1564"/>
              <a:gd name="T14" fmla="*/ 413 w 1321"/>
              <a:gd name="T15" fmla="*/ 942 h 1564"/>
              <a:gd name="T16" fmla="*/ 554 w 1321"/>
              <a:gd name="T17" fmla="*/ 1089 h 1564"/>
              <a:gd name="T18" fmla="*/ 613 w 1321"/>
              <a:gd name="T19" fmla="*/ 1242 h 1564"/>
              <a:gd name="T20" fmla="*/ 715 w 1321"/>
              <a:gd name="T21" fmla="*/ 1388 h 1564"/>
              <a:gd name="T22" fmla="*/ 810 w 1321"/>
              <a:gd name="T23" fmla="*/ 1367 h 1564"/>
              <a:gd name="T24" fmla="*/ 759 w 1321"/>
              <a:gd name="T25" fmla="*/ 1140 h 1564"/>
              <a:gd name="T26" fmla="*/ 633 w 1321"/>
              <a:gd name="T27" fmla="*/ 1045 h 1564"/>
              <a:gd name="T28" fmla="*/ 641 w 1321"/>
              <a:gd name="T29" fmla="*/ 893 h 1564"/>
              <a:gd name="T30" fmla="*/ 721 w 1321"/>
              <a:gd name="T31" fmla="*/ 783 h 1564"/>
              <a:gd name="T32" fmla="*/ 816 w 1321"/>
              <a:gd name="T33" fmla="*/ 762 h 1564"/>
              <a:gd name="T34" fmla="*/ 765 w 1321"/>
              <a:gd name="T35" fmla="*/ 535 h 1564"/>
              <a:gd name="T36" fmla="*/ 417 w 1321"/>
              <a:gd name="T37" fmla="*/ 620 h 1564"/>
              <a:gd name="T38" fmla="*/ 361 w 1321"/>
              <a:gd name="T39" fmla="*/ 584 h 1564"/>
              <a:gd name="T40" fmla="*/ 402 w 1321"/>
              <a:gd name="T41" fmla="*/ 555 h 1564"/>
              <a:gd name="T42" fmla="*/ 572 w 1321"/>
              <a:gd name="T43" fmla="*/ 970 h 1564"/>
              <a:gd name="T44" fmla="*/ 556 w 1321"/>
              <a:gd name="T45" fmla="*/ 995 h 1564"/>
              <a:gd name="T46" fmla="*/ 531 w 1321"/>
              <a:gd name="T47" fmla="*/ 999 h 1564"/>
              <a:gd name="T48" fmla="*/ 516 w 1321"/>
              <a:gd name="T49" fmla="*/ 934 h 1564"/>
              <a:gd name="T50" fmla="*/ 572 w 1321"/>
              <a:gd name="T51" fmla="*/ 970 h 1564"/>
              <a:gd name="T52" fmla="*/ 716 w 1321"/>
              <a:gd name="T53" fmla="*/ 1234 h 1564"/>
              <a:gd name="T54" fmla="*/ 743 w 1321"/>
              <a:gd name="T55" fmla="*/ 1228 h 1564"/>
              <a:gd name="T56" fmla="*/ 758 w 1321"/>
              <a:gd name="T57" fmla="*/ 1293 h 1564"/>
              <a:gd name="T58" fmla="*/ 702 w 1321"/>
              <a:gd name="T59" fmla="*/ 1257 h 1564"/>
              <a:gd name="T60" fmla="*/ 764 w 1321"/>
              <a:gd name="T61" fmla="*/ 688 h 1564"/>
              <a:gd name="T62" fmla="*/ 737 w 1321"/>
              <a:gd name="T63" fmla="*/ 694 h 1564"/>
              <a:gd name="T64" fmla="*/ 725 w 1321"/>
              <a:gd name="T65" fmla="*/ 690 h 1564"/>
              <a:gd name="T66" fmla="*/ 707 w 1321"/>
              <a:gd name="T67" fmla="*/ 652 h 1564"/>
              <a:gd name="T68" fmla="*/ 749 w 1321"/>
              <a:gd name="T69" fmla="*/ 624 h 1564"/>
              <a:gd name="T70" fmla="*/ 1321 w 1321"/>
              <a:gd name="T71" fmla="*/ 1519 h 1564"/>
              <a:gd name="T72" fmla="*/ 1276 w 1321"/>
              <a:gd name="T73" fmla="*/ 198 h 1564"/>
              <a:gd name="T74" fmla="*/ 837 w 1321"/>
              <a:gd name="T75" fmla="*/ 195 h 1564"/>
              <a:gd name="T76" fmla="*/ 716 w 1321"/>
              <a:gd name="T77" fmla="*/ 115 h 1564"/>
              <a:gd name="T78" fmla="*/ 379 w 1321"/>
              <a:gd name="T79" fmla="*/ 115 h 1564"/>
              <a:gd name="T80" fmla="*/ 299 w 1321"/>
              <a:gd name="T81" fmla="*/ 198 h 1564"/>
              <a:gd name="T82" fmla="*/ 0 w 1321"/>
              <a:gd name="T83" fmla="*/ 243 h 1564"/>
              <a:gd name="T84" fmla="*/ 45 w 1321"/>
              <a:gd name="T85" fmla="*/ 1564 h 1564"/>
              <a:gd name="T86" fmla="*/ 1321 w 1321"/>
              <a:gd name="T87" fmla="*/ 1519 h 1564"/>
              <a:gd name="T88" fmla="*/ 453 w 1321"/>
              <a:gd name="T89" fmla="*/ 205 h 1564"/>
              <a:gd name="T90" fmla="*/ 643 w 1321"/>
              <a:gd name="T91" fmla="*/ 173 h 1564"/>
              <a:gd name="T92" fmla="*/ 747 w 1321"/>
              <a:gd name="T93" fmla="*/ 205 h 1564"/>
              <a:gd name="T94" fmla="*/ 389 w 1321"/>
              <a:gd name="T95" fmla="*/ 271 h 1564"/>
              <a:gd name="T96" fmla="*/ 1049 w 1321"/>
              <a:gd name="T97" fmla="*/ 1474 h 1564"/>
              <a:gd name="T98" fmla="*/ 90 w 1321"/>
              <a:gd name="T99" fmla="*/ 288 h 1564"/>
              <a:gd name="T100" fmla="*/ 299 w 1321"/>
              <a:gd name="T101" fmla="*/ 301 h 1564"/>
              <a:gd name="T102" fmla="*/ 777 w 1321"/>
              <a:gd name="T103" fmla="*/ 361 h 1564"/>
              <a:gd name="T104" fmla="*/ 837 w 1321"/>
              <a:gd name="T105" fmla="*/ 288 h 1564"/>
              <a:gd name="T106" fmla="*/ 1049 w 1321"/>
              <a:gd name="T107" fmla="*/ 1474 h 1564"/>
              <a:gd name="T108" fmla="*/ 1139 w 1321"/>
              <a:gd name="T109" fmla="*/ 1474 h 1564"/>
              <a:gd name="T110" fmla="*/ 1231 w 1321"/>
              <a:gd name="T111" fmla="*/ 288 h 1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321" h="1564">
                <a:moveTo>
                  <a:pt x="765" y="535"/>
                </a:moveTo>
                <a:cubicBezTo>
                  <a:pt x="731" y="529"/>
                  <a:pt x="698" y="536"/>
                  <a:pt x="670" y="556"/>
                </a:cubicBezTo>
                <a:cubicBezTo>
                  <a:pt x="658" y="565"/>
                  <a:pt x="647" y="575"/>
                  <a:pt x="638" y="588"/>
                </a:cubicBezTo>
                <a:cubicBezTo>
                  <a:pt x="520" y="567"/>
                  <a:pt x="520" y="567"/>
                  <a:pt x="520" y="567"/>
                </a:cubicBezTo>
                <a:cubicBezTo>
                  <a:pt x="510" y="517"/>
                  <a:pt x="471" y="476"/>
                  <a:pt x="418" y="466"/>
                </a:cubicBezTo>
                <a:cubicBezTo>
                  <a:pt x="385" y="460"/>
                  <a:pt x="351" y="468"/>
                  <a:pt x="323" y="487"/>
                </a:cubicBezTo>
                <a:cubicBezTo>
                  <a:pt x="296" y="506"/>
                  <a:pt x="278" y="535"/>
                  <a:pt x="272" y="568"/>
                </a:cubicBezTo>
                <a:cubicBezTo>
                  <a:pt x="260" y="636"/>
                  <a:pt x="306" y="702"/>
                  <a:pt x="374" y="714"/>
                </a:cubicBezTo>
                <a:cubicBezTo>
                  <a:pt x="407" y="720"/>
                  <a:pt x="441" y="713"/>
                  <a:pt x="469" y="693"/>
                </a:cubicBezTo>
                <a:cubicBezTo>
                  <a:pt x="483" y="683"/>
                  <a:pt x="495" y="670"/>
                  <a:pt x="504" y="655"/>
                </a:cubicBezTo>
                <a:cubicBezTo>
                  <a:pt x="618" y="676"/>
                  <a:pt x="618" y="676"/>
                  <a:pt x="618" y="676"/>
                </a:cubicBezTo>
                <a:cubicBezTo>
                  <a:pt x="621" y="697"/>
                  <a:pt x="630" y="718"/>
                  <a:pt x="643" y="735"/>
                </a:cubicBezTo>
                <a:cubicBezTo>
                  <a:pt x="567" y="842"/>
                  <a:pt x="567" y="842"/>
                  <a:pt x="567" y="842"/>
                </a:cubicBezTo>
                <a:cubicBezTo>
                  <a:pt x="564" y="841"/>
                  <a:pt x="561" y="840"/>
                  <a:pt x="559" y="840"/>
                </a:cubicBezTo>
                <a:cubicBezTo>
                  <a:pt x="525" y="834"/>
                  <a:pt x="492" y="841"/>
                  <a:pt x="464" y="861"/>
                </a:cubicBezTo>
                <a:cubicBezTo>
                  <a:pt x="437" y="880"/>
                  <a:pt x="418" y="909"/>
                  <a:pt x="413" y="942"/>
                </a:cubicBezTo>
                <a:cubicBezTo>
                  <a:pt x="401" y="1010"/>
                  <a:pt x="447" y="1076"/>
                  <a:pt x="515" y="1088"/>
                </a:cubicBezTo>
                <a:cubicBezTo>
                  <a:pt x="528" y="1090"/>
                  <a:pt x="541" y="1090"/>
                  <a:pt x="554" y="1089"/>
                </a:cubicBezTo>
                <a:cubicBezTo>
                  <a:pt x="629" y="1198"/>
                  <a:pt x="629" y="1198"/>
                  <a:pt x="629" y="1198"/>
                </a:cubicBezTo>
                <a:cubicBezTo>
                  <a:pt x="621" y="1211"/>
                  <a:pt x="616" y="1226"/>
                  <a:pt x="613" y="1242"/>
                </a:cubicBezTo>
                <a:cubicBezTo>
                  <a:pt x="601" y="1310"/>
                  <a:pt x="647" y="1376"/>
                  <a:pt x="715" y="1388"/>
                </a:cubicBezTo>
                <a:cubicBezTo>
                  <a:pt x="715" y="1388"/>
                  <a:pt x="715" y="1388"/>
                  <a:pt x="715" y="1388"/>
                </a:cubicBezTo>
                <a:cubicBezTo>
                  <a:pt x="723" y="1389"/>
                  <a:pt x="731" y="1390"/>
                  <a:pt x="738" y="1390"/>
                </a:cubicBezTo>
                <a:cubicBezTo>
                  <a:pt x="764" y="1390"/>
                  <a:pt x="789" y="1382"/>
                  <a:pt x="810" y="1367"/>
                </a:cubicBezTo>
                <a:cubicBezTo>
                  <a:pt x="837" y="1348"/>
                  <a:pt x="856" y="1319"/>
                  <a:pt x="862" y="1286"/>
                </a:cubicBezTo>
                <a:cubicBezTo>
                  <a:pt x="873" y="1218"/>
                  <a:pt x="828" y="1152"/>
                  <a:pt x="759" y="1140"/>
                </a:cubicBezTo>
                <a:cubicBezTo>
                  <a:pt x="739" y="1136"/>
                  <a:pt x="720" y="1137"/>
                  <a:pt x="701" y="1143"/>
                </a:cubicBezTo>
                <a:cubicBezTo>
                  <a:pt x="633" y="1045"/>
                  <a:pt x="633" y="1045"/>
                  <a:pt x="633" y="1045"/>
                </a:cubicBezTo>
                <a:cubicBezTo>
                  <a:pt x="648" y="1029"/>
                  <a:pt x="657" y="1008"/>
                  <a:pt x="661" y="986"/>
                </a:cubicBezTo>
                <a:cubicBezTo>
                  <a:pt x="667" y="952"/>
                  <a:pt x="659" y="919"/>
                  <a:pt x="641" y="893"/>
                </a:cubicBezTo>
                <a:cubicBezTo>
                  <a:pt x="719" y="783"/>
                  <a:pt x="719" y="783"/>
                  <a:pt x="719" y="783"/>
                </a:cubicBezTo>
                <a:cubicBezTo>
                  <a:pt x="720" y="783"/>
                  <a:pt x="720" y="783"/>
                  <a:pt x="721" y="783"/>
                </a:cubicBezTo>
                <a:cubicBezTo>
                  <a:pt x="729" y="784"/>
                  <a:pt x="736" y="785"/>
                  <a:pt x="744" y="785"/>
                </a:cubicBezTo>
                <a:cubicBezTo>
                  <a:pt x="769" y="785"/>
                  <a:pt x="794" y="777"/>
                  <a:pt x="816" y="762"/>
                </a:cubicBezTo>
                <a:cubicBezTo>
                  <a:pt x="843" y="743"/>
                  <a:pt x="861" y="714"/>
                  <a:pt x="867" y="681"/>
                </a:cubicBezTo>
                <a:cubicBezTo>
                  <a:pt x="879" y="613"/>
                  <a:pt x="833" y="547"/>
                  <a:pt x="765" y="535"/>
                </a:cubicBezTo>
                <a:close/>
                <a:moveTo>
                  <a:pt x="432" y="597"/>
                </a:moveTo>
                <a:cubicBezTo>
                  <a:pt x="430" y="606"/>
                  <a:pt x="425" y="614"/>
                  <a:pt x="417" y="620"/>
                </a:cubicBezTo>
                <a:cubicBezTo>
                  <a:pt x="409" y="625"/>
                  <a:pt x="400" y="627"/>
                  <a:pt x="390" y="625"/>
                </a:cubicBezTo>
                <a:cubicBezTo>
                  <a:pt x="370" y="622"/>
                  <a:pt x="357" y="603"/>
                  <a:pt x="361" y="584"/>
                </a:cubicBezTo>
                <a:cubicBezTo>
                  <a:pt x="362" y="574"/>
                  <a:pt x="367" y="566"/>
                  <a:pt x="375" y="561"/>
                </a:cubicBezTo>
                <a:cubicBezTo>
                  <a:pt x="383" y="555"/>
                  <a:pt x="393" y="553"/>
                  <a:pt x="402" y="555"/>
                </a:cubicBezTo>
                <a:cubicBezTo>
                  <a:pt x="422" y="558"/>
                  <a:pt x="435" y="577"/>
                  <a:pt x="432" y="597"/>
                </a:cubicBezTo>
                <a:close/>
                <a:moveTo>
                  <a:pt x="572" y="970"/>
                </a:moveTo>
                <a:cubicBezTo>
                  <a:pt x="571" y="980"/>
                  <a:pt x="566" y="988"/>
                  <a:pt x="558" y="993"/>
                </a:cubicBezTo>
                <a:cubicBezTo>
                  <a:pt x="557" y="994"/>
                  <a:pt x="556" y="994"/>
                  <a:pt x="556" y="995"/>
                </a:cubicBezTo>
                <a:cubicBezTo>
                  <a:pt x="554" y="996"/>
                  <a:pt x="552" y="996"/>
                  <a:pt x="550" y="997"/>
                </a:cubicBezTo>
                <a:cubicBezTo>
                  <a:pt x="544" y="1000"/>
                  <a:pt x="538" y="1000"/>
                  <a:pt x="531" y="999"/>
                </a:cubicBezTo>
                <a:cubicBezTo>
                  <a:pt x="511" y="996"/>
                  <a:pt x="498" y="977"/>
                  <a:pt x="501" y="957"/>
                </a:cubicBezTo>
                <a:cubicBezTo>
                  <a:pt x="503" y="948"/>
                  <a:pt x="508" y="940"/>
                  <a:pt x="516" y="934"/>
                </a:cubicBezTo>
                <a:cubicBezTo>
                  <a:pt x="524" y="929"/>
                  <a:pt x="533" y="927"/>
                  <a:pt x="543" y="929"/>
                </a:cubicBezTo>
                <a:cubicBezTo>
                  <a:pt x="563" y="932"/>
                  <a:pt x="576" y="951"/>
                  <a:pt x="572" y="970"/>
                </a:cubicBezTo>
                <a:close/>
                <a:moveTo>
                  <a:pt x="702" y="1257"/>
                </a:moveTo>
                <a:cubicBezTo>
                  <a:pt x="703" y="1248"/>
                  <a:pt x="708" y="1240"/>
                  <a:pt x="716" y="1234"/>
                </a:cubicBezTo>
                <a:cubicBezTo>
                  <a:pt x="722" y="1230"/>
                  <a:pt x="729" y="1228"/>
                  <a:pt x="737" y="1228"/>
                </a:cubicBezTo>
                <a:cubicBezTo>
                  <a:pt x="739" y="1228"/>
                  <a:pt x="741" y="1228"/>
                  <a:pt x="743" y="1228"/>
                </a:cubicBezTo>
                <a:cubicBezTo>
                  <a:pt x="763" y="1232"/>
                  <a:pt x="776" y="1251"/>
                  <a:pt x="773" y="1270"/>
                </a:cubicBezTo>
                <a:cubicBezTo>
                  <a:pt x="771" y="1280"/>
                  <a:pt x="766" y="1288"/>
                  <a:pt x="758" y="1293"/>
                </a:cubicBezTo>
                <a:cubicBezTo>
                  <a:pt x="750" y="1299"/>
                  <a:pt x="741" y="1301"/>
                  <a:pt x="731" y="1299"/>
                </a:cubicBezTo>
                <a:cubicBezTo>
                  <a:pt x="712" y="1296"/>
                  <a:pt x="698" y="1277"/>
                  <a:pt x="702" y="1257"/>
                </a:cubicBezTo>
                <a:close/>
                <a:moveTo>
                  <a:pt x="778" y="666"/>
                </a:moveTo>
                <a:cubicBezTo>
                  <a:pt x="777" y="675"/>
                  <a:pt x="772" y="683"/>
                  <a:pt x="764" y="688"/>
                </a:cubicBezTo>
                <a:cubicBezTo>
                  <a:pt x="756" y="694"/>
                  <a:pt x="746" y="696"/>
                  <a:pt x="737" y="694"/>
                </a:cubicBezTo>
                <a:cubicBezTo>
                  <a:pt x="737" y="694"/>
                  <a:pt x="737" y="694"/>
                  <a:pt x="737" y="694"/>
                </a:cubicBezTo>
                <a:cubicBezTo>
                  <a:pt x="734" y="694"/>
                  <a:pt x="732" y="693"/>
                  <a:pt x="730" y="692"/>
                </a:cubicBezTo>
                <a:cubicBezTo>
                  <a:pt x="728" y="692"/>
                  <a:pt x="727" y="691"/>
                  <a:pt x="725" y="690"/>
                </a:cubicBezTo>
                <a:cubicBezTo>
                  <a:pt x="725" y="690"/>
                  <a:pt x="725" y="690"/>
                  <a:pt x="725" y="690"/>
                </a:cubicBezTo>
                <a:cubicBezTo>
                  <a:pt x="712" y="682"/>
                  <a:pt x="705" y="667"/>
                  <a:pt x="707" y="652"/>
                </a:cubicBezTo>
                <a:cubicBezTo>
                  <a:pt x="709" y="643"/>
                  <a:pt x="714" y="635"/>
                  <a:pt x="722" y="630"/>
                </a:cubicBezTo>
                <a:cubicBezTo>
                  <a:pt x="730" y="624"/>
                  <a:pt x="739" y="622"/>
                  <a:pt x="749" y="624"/>
                </a:cubicBezTo>
                <a:cubicBezTo>
                  <a:pt x="769" y="627"/>
                  <a:pt x="782" y="646"/>
                  <a:pt x="778" y="666"/>
                </a:cubicBezTo>
                <a:close/>
                <a:moveTo>
                  <a:pt x="1321" y="1519"/>
                </a:moveTo>
                <a:cubicBezTo>
                  <a:pt x="1321" y="243"/>
                  <a:pt x="1321" y="243"/>
                  <a:pt x="1321" y="243"/>
                </a:cubicBezTo>
                <a:cubicBezTo>
                  <a:pt x="1321" y="218"/>
                  <a:pt x="1301" y="198"/>
                  <a:pt x="1276" y="198"/>
                </a:cubicBezTo>
                <a:cubicBezTo>
                  <a:pt x="837" y="198"/>
                  <a:pt x="837" y="198"/>
                  <a:pt x="837" y="198"/>
                </a:cubicBezTo>
                <a:cubicBezTo>
                  <a:pt x="837" y="195"/>
                  <a:pt x="837" y="195"/>
                  <a:pt x="837" y="195"/>
                </a:cubicBezTo>
                <a:cubicBezTo>
                  <a:pt x="837" y="151"/>
                  <a:pt x="801" y="115"/>
                  <a:pt x="757" y="115"/>
                </a:cubicBezTo>
                <a:cubicBezTo>
                  <a:pt x="716" y="115"/>
                  <a:pt x="716" y="115"/>
                  <a:pt x="716" y="115"/>
                </a:cubicBezTo>
                <a:cubicBezTo>
                  <a:pt x="654" y="0"/>
                  <a:pt x="485" y="0"/>
                  <a:pt x="423" y="115"/>
                </a:cubicBezTo>
                <a:cubicBezTo>
                  <a:pt x="379" y="115"/>
                  <a:pt x="379" y="115"/>
                  <a:pt x="379" y="115"/>
                </a:cubicBezTo>
                <a:cubicBezTo>
                  <a:pt x="335" y="115"/>
                  <a:pt x="299" y="151"/>
                  <a:pt x="299" y="195"/>
                </a:cubicBezTo>
                <a:cubicBezTo>
                  <a:pt x="299" y="198"/>
                  <a:pt x="299" y="198"/>
                  <a:pt x="299" y="198"/>
                </a:cubicBezTo>
                <a:cubicBezTo>
                  <a:pt x="45" y="198"/>
                  <a:pt x="45" y="198"/>
                  <a:pt x="45" y="198"/>
                </a:cubicBezTo>
                <a:cubicBezTo>
                  <a:pt x="20" y="198"/>
                  <a:pt x="0" y="218"/>
                  <a:pt x="0" y="243"/>
                </a:cubicBezTo>
                <a:cubicBezTo>
                  <a:pt x="0" y="1519"/>
                  <a:pt x="0" y="1519"/>
                  <a:pt x="0" y="1519"/>
                </a:cubicBezTo>
                <a:cubicBezTo>
                  <a:pt x="0" y="1544"/>
                  <a:pt x="20" y="1564"/>
                  <a:pt x="45" y="1564"/>
                </a:cubicBezTo>
                <a:cubicBezTo>
                  <a:pt x="1276" y="1564"/>
                  <a:pt x="1276" y="1564"/>
                  <a:pt x="1276" y="1564"/>
                </a:cubicBezTo>
                <a:cubicBezTo>
                  <a:pt x="1301" y="1564"/>
                  <a:pt x="1321" y="1544"/>
                  <a:pt x="1321" y="1519"/>
                </a:cubicBezTo>
                <a:close/>
                <a:moveTo>
                  <a:pt x="389" y="205"/>
                </a:moveTo>
                <a:cubicBezTo>
                  <a:pt x="453" y="205"/>
                  <a:pt x="453" y="205"/>
                  <a:pt x="453" y="205"/>
                </a:cubicBezTo>
                <a:cubicBezTo>
                  <a:pt x="473" y="205"/>
                  <a:pt x="490" y="192"/>
                  <a:pt x="496" y="173"/>
                </a:cubicBezTo>
                <a:cubicBezTo>
                  <a:pt x="518" y="100"/>
                  <a:pt x="621" y="100"/>
                  <a:pt x="643" y="173"/>
                </a:cubicBezTo>
                <a:cubicBezTo>
                  <a:pt x="649" y="192"/>
                  <a:pt x="666" y="205"/>
                  <a:pt x="686" y="205"/>
                </a:cubicBezTo>
                <a:cubicBezTo>
                  <a:pt x="747" y="205"/>
                  <a:pt x="747" y="205"/>
                  <a:pt x="747" y="205"/>
                </a:cubicBezTo>
                <a:cubicBezTo>
                  <a:pt x="747" y="271"/>
                  <a:pt x="747" y="271"/>
                  <a:pt x="747" y="271"/>
                </a:cubicBezTo>
                <a:cubicBezTo>
                  <a:pt x="389" y="271"/>
                  <a:pt x="389" y="271"/>
                  <a:pt x="389" y="271"/>
                </a:cubicBezTo>
                <a:lnTo>
                  <a:pt x="389" y="205"/>
                </a:lnTo>
                <a:close/>
                <a:moveTo>
                  <a:pt x="1049" y="1474"/>
                </a:moveTo>
                <a:cubicBezTo>
                  <a:pt x="90" y="1474"/>
                  <a:pt x="90" y="1474"/>
                  <a:pt x="90" y="1474"/>
                </a:cubicBezTo>
                <a:cubicBezTo>
                  <a:pt x="90" y="288"/>
                  <a:pt x="90" y="288"/>
                  <a:pt x="90" y="288"/>
                </a:cubicBezTo>
                <a:cubicBezTo>
                  <a:pt x="299" y="288"/>
                  <a:pt x="299" y="288"/>
                  <a:pt x="299" y="288"/>
                </a:cubicBezTo>
                <a:cubicBezTo>
                  <a:pt x="299" y="301"/>
                  <a:pt x="299" y="301"/>
                  <a:pt x="299" y="301"/>
                </a:cubicBezTo>
                <a:cubicBezTo>
                  <a:pt x="299" y="334"/>
                  <a:pt x="326" y="361"/>
                  <a:pt x="359" y="361"/>
                </a:cubicBezTo>
                <a:cubicBezTo>
                  <a:pt x="777" y="361"/>
                  <a:pt x="777" y="361"/>
                  <a:pt x="777" y="361"/>
                </a:cubicBezTo>
                <a:cubicBezTo>
                  <a:pt x="810" y="361"/>
                  <a:pt x="837" y="334"/>
                  <a:pt x="837" y="301"/>
                </a:cubicBezTo>
                <a:cubicBezTo>
                  <a:pt x="837" y="288"/>
                  <a:pt x="837" y="288"/>
                  <a:pt x="837" y="288"/>
                </a:cubicBezTo>
                <a:cubicBezTo>
                  <a:pt x="1049" y="288"/>
                  <a:pt x="1049" y="288"/>
                  <a:pt x="1049" y="288"/>
                </a:cubicBezTo>
                <a:lnTo>
                  <a:pt x="1049" y="1474"/>
                </a:lnTo>
                <a:close/>
                <a:moveTo>
                  <a:pt x="1231" y="1474"/>
                </a:moveTo>
                <a:cubicBezTo>
                  <a:pt x="1139" y="1474"/>
                  <a:pt x="1139" y="1474"/>
                  <a:pt x="1139" y="1474"/>
                </a:cubicBezTo>
                <a:cubicBezTo>
                  <a:pt x="1139" y="288"/>
                  <a:pt x="1139" y="288"/>
                  <a:pt x="1139" y="288"/>
                </a:cubicBezTo>
                <a:cubicBezTo>
                  <a:pt x="1231" y="288"/>
                  <a:pt x="1231" y="288"/>
                  <a:pt x="1231" y="288"/>
                </a:cubicBezTo>
                <a:lnTo>
                  <a:pt x="1231" y="14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12857538" y="8316194"/>
            <a:ext cx="763764" cy="758287"/>
          </a:xfrm>
          <a:custGeom>
            <a:avLst/>
            <a:gdLst>
              <a:gd name="T0" fmla="*/ 1170 w 1537"/>
              <a:gd name="T1" fmla="*/ 339 h 1526"/>
              <a:gd name="T2" fmla="*/ 947 w 1537"/>
              <a:gd name="T3" fmla="*/ 0 h 1526"/>
              <a:gd name="T4" fmla="*/ 367 w 1537"/>
              <a:gd name="T5" fmla="*/ 224 h 1526"/>
              <a:gd name="T6" fmla="*/ 46 w 1537"/>
              <a:gd name="T7" fmla="*/ 339 h 1526"/>
              <a:gd name="T8" fmla="*/ 1 w 1537"/>
              <a:gd name="T9" fmla="*/ 1481 h 1526"/>
              <a:gd name="T10" fmla="*/ 1492 w 1537"/>
              <a:gd name="T11" fmla="*/ 1526 h 1526"/>
              <a:gd name="T12" fmla="*/ 1537 w 1537"/>
              <a:gd name="T13" fmla="*/ 384 h 1526"/>
              <a:gd name="T14" fmla="*/ 591 w 1537"/>
              <a:gd name="T15" fmla="*/ 90 h 1526"/>
              <a:gd name="T16" fmla="*/ 1073 w 1537"/>
              <a:gd name="T17" fmla="*/ 179 h 1526"/>
              <a:gd name="T18" fmla="*/ 591 w 1537"/>
              <a:gd name="T19" fmla="*/ 90 h 1526"/>
              <a:gd name="T20" fmla="*/ 1080 w 1537"/>
              <a:gd name="T21" fmla="*/ 269 h 1526"/>
              <a:gd name="T22" fmla="*/ 457 w 1537"/>
              <a:gd name="T23" fmla="*/ 339 h 1526"/>
              <a:gd name="T24" fmla="*/ 1432 w 1537"/>
              <a:gd name="T25" fmla="*/ 429 h 1526"/>
              <a:gd name="T26" fmla="*/ 1302 w 1537"/>
              <a:gd name="T27" fmla="*/ 951 h 1526"/>
              <a:gd name="T28" fmla="*/ 1251 w 1537"/>
              <a:gd name="T29" fmla="*/ 832 h 1526"/>
              <a:gd name="T30" fmla="*/ 1010 w 1537"/>
              <a:gd name="T31" fmla="*/ 787 h 1526"/>
              <a:gd name="T32" fmla="*/ 965 w 1537"/>
              <a:gd name="T33" fmla="*/ 951 h 1526"/>
              <a:gd name="T34" fmla="*/ 602 w 1537"/>
              <a:gd name="T35" fmla="*/ 832 h 1526"/>
              <a:gd name="T36" fmla="*/ 361 w 1537"/>
              <a:gd name="T37" fmla="*/ 787 h 1526"/>
              <a:gd name="T38" fmla="*/ 316 w 1537"/>
              <a:gd name="T39" fmla="*/ 951 h 1526"/>
              <a:gd name="T40" fmla="*/ 227 w 1537"/>
              <a:gd name="T41" fmla="*/ 939 h 1526"/>
              <a:gd name="T42" fmla="*/ 1432 w 1537"/>
              <a:gd name="T43" fmla="*/ 429 h 1526"/>
              <a:gd name="T44" fmla="*/ 1055 w 1537"/>
              <a:gd name="T45" fmla="*/ 877 h 1526"/>
              <a:gd name="T46" fmla="*/ 1160 w 1537"/>
              <a:gd name="T47" fmla="*/ 1045 h 1526"/>
              <a:gd name="T48" fmla="*/ 1160 w 1537"/>
              <a:gd name="T49" fmla="*/ 1135 h 1526"/>
              <a:gd name="T50" fmla="*/ 1055 w 1537"/>
              <a:gd name="T51" fmla="*/ 1182 h 1526"/>
              <a:gd name="T52" fmla="*/ 1160 w 1537"/>
              <a:gd name="T53" fmla="*/ 1135 h 1526"/>
              <a:gd name="T54" fmla="*/ 406 w 1537"/>
              <a:gd name="T55" fmla="*/ 877 h 1526"/>
              <a:gd name="T56" fmla="*/ 512 w 1537"/>
              <a:gd name="T57" fmla="*/ 1045 h 1526"/>
              <a:gd name="T58" fmla="*/ 512 w 1537"/>
              <a:gd name="T59" fmla="*/ 1135 h 1526"/>
              <a:gd name="T60" fmla="*/ 406 w 1537"/>
              <a:gd name="T61" fmla="*/ 1182 h 1526"/>
              <a:gd name="T62" fmla="*/ 512 w 1537"/>
              <a:gd name="T63" fmla="*/ 1135 h 1526"/>
              <a:gd name="T64" fmla="*/ 91 w 1537"/>
              <a:gd name="T65" fmla="*/ 1436 h 1526"/>
              <a:gd name="T66" fmla="*/ 140 w 1537"/>
              <a:gd name="T67" fmla="*/ 961 h 1526"/>
              <a:gd name="T68" fmla="*/ 243 w 1537"/>
              <a:gd name="T69" fmla="*/ 1041 h 1526"/>
              <a:gd name="T70" fmla="*/ 316 w 1537"/>
              <a:gd name="T71" fmla="*/ 1182 h 1526"/>
              <a:gd name="T72" fmla="*/ 602 w 1537"/>
              <a:gd name="T73" fmla="*/ 1182 h 1526"/>
              <a:gd name="T74" fmla="*/ 965 w 1537"/>
              <a:gd name="T75" fmla="*/ 1041 h 1526"/>
              <a:gd name="T76" fmla="*/ 1108 w 1537"/>
              <a:gd name="T77" fmla="*/ 1324 h 1526"/>
              <a:gd name="T78" fmla="*/ 1251 w 1537"/>
              <a:gd name="T79" fmla="*/ 1041 h 1526"/>
              <a:gd name="T80" fmla="*/ 1405 w 1537"/>
              <a:gd name="T81" fmla="*/ 960 h 1526"/>
              <a:gd name="T82" fmla="*/ 1447 w 1537"/>
              <a:gd name="T83" fmla="*/ 775 h 1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37" h="1526">
                <a:moveTo>
                  <a:pt x="1492" y="339"/>
                </a:moveTo>
                <a:cubicBezTo>
                  <a:pt x="1170" y="339"/>
                  <a:pt x="1170" y="339"/>
                  <a:pt x="1170" y="339"/>
                </a:cubicBezTo>
                <a:cubicBezTo>
                  <a:pt x="1170" y="224"/>
                  <a:pt x="1170" y="224"/>
                  <a:pt x="1170" y="224"/>
                </a:cubicBezTo>
                <a:cubicBezTo>
                  <a:pt x="1170" y="101"/>
                  <a:pt x="1070" y="0"/>
                  <a:pt x="947" y="0"/>
                </a:cubicBezTo>
                <a:cubicBezTo>
                  <a:pt x="591" y="0"/>
                  <a:pt x="591" y="0"/>
                  <a:pt x="591" y="0"/>
                </a:cubicBezTo>
                <a:cubicBezTo>
                  <a:pt x="468" y="0"/>
                  <a:pt x="367" y="101"/>
                  <a:pt x="367" y="224"/>
                </a:cubicBezTo>
                <a:cubicBezTo>
                  <a:pt x="367" y="339"/>
                  <a:pt x="367" y="339"/>
                  <a:pt x="367" y="339"/>
                </a:cubicBezTo>
                <a:cubicBezTo>
                  <a:pt x="46" y="339"/>
                  <a:pt x="46" y="339"/>
                  <a:pt x="46" y="339"/>
                </a:cubicBezTo>
                <a:cubicBezTo>
                  <a:pt x="23" y="339"/>
                  <a:pt x="0" y="359"/>
                  <a:pt x="1" y="384"/>
                </a:cubicBezTo>
                <a:cubicBezTo>
                  <a:pt x="1" y="1481"/>
                  <a:pt x="1" y="1481"/>
                  <a:pt x="1" y="1481"/>
                </a:cubicBezTo>
                <a:cubicBezTo>
                  <a:pt x="1" y="1505"/>
                  <a:pt x="21" y="1526"/>
                  <a:pt x="46" y="1526"/>
                </a:cubicBezTo>
                <a:cubicBezTo>
                  <a:pt x="1492" y="1526"/>
                  <a:pt x="1492" y="1526"/>
                  <a:pt x="1492" y="1526"/>
                </a:cubicBezTo>
                <a:cubicBezTo>
                  <a:pt x="1517" y="1526"/>
                  <a:pt x="1537" y="1505"/>
                  <a:pt x="1537" y="1481"/>
                </a:cubicBezTo>
                <a:cubicBezTo>
                  <a:pt x="1537" y="384"/>
                  <a:pt x="1537" y="384"/>
                  <a:pt x="1537" y="384"/>
                </a:cubicBezTo>
                <a:cubicBezTo>
                  <a:pt x="1537" y="359"/>
                  <a:pt x="1517" y="339"/>
                  <a:pt x="1492" y="339"/>
                </a:cubicBezTo>
                <a:close/>
                <a:moveTo>
                  <a:pt x="591" y="90"/>
                </a:moveTo>
                <a:cubicBezTo>
                  <a:pt x="947" y="90"/>
                  <a:pt x="947" y="90"/>
                  <a:pt x="947" y="90"/>
                </a:cubicBezTo>
                <a:cubicBezTo>
                  <a:pt x="1005" y="90"/>
                  <a:pt x="1054" y="128"/>
                  <a:pt x="1073" y="179"/>
                </a:cubicBezTo>
                <a:cubicBezTo>
                  <a:pt x="465" y="179"/>
                  <a:pt x="465" y="179"/>
                  <a:pt x="465" y="179"/>
                </a:cubicBezTo>
                <a:cubicBezTo>
                  <a:pt x="484" y="128"/>
                  <a:pt x="533" y="90"/>
                  <a:pt x="591" y="90"/>
                </a:cubicBezTo>
                <a:close/>
                <a:moveTo>
                  <a:pt x="457" y="269"/>
                </a:moveTo>
                <a:cubicBezTo>
                  <a:pt x="1080" y="269"/>
                  <a:pt x="1080" y="269"/>
                  <a:pt x="1080" y="269"/>
                </a:cubicBezTo>
                <a:cubicBezTo>
                  <a:pt x="1080" y="339"/>
                  <a:pt x="1080" y="339"/>
                  <a:pt x="1080" y="339"/>
                </a:cubicBezTo>
                <a:cubicBezTo>
                  <a:pt x="457" y="339"/>
                  <a:pt x="457" y="339"/>
                  <a:pt x="457" y="339"/>
                </a:cubicBezTo>
                <a:lnTo>
                  <a:pt x="457" y="269"/>
                </a:lnTo>
                <a:close/>
                <a:moveTo>
                  <a:pt x="1432" y="429"/>
                </a:moveTo>
                <a:cubicBezTo>
                  <a:pt x="1318" y="939"/>
                  <a:pt x="1318" y="939"/>
                  <a:pt x="1318" y="939"/>
                </a:cubicBezTo>
                <a:cubicBezTo>
                  <a:pt x="1316" y="946"/>
                  <a:pt x="1309" y="951"/>
                  <a:pt x="1302" y="951"/>
                </a:cubicBezTo>
                <a:cubicBezTo>
                  <a:pt x="1251" y="951"/>
                  <a:pt x="1251" y="951"/>
                  <a:pt x="1251" y="951"/>
                </a:cubicBezTo>
                <a:cubicBezTo>
                  <a:pt x="1251" y="832"/>
                  <a:pt x="1251" y="832"/>
                  <a:pt x="1251" y="832"/>
                </a:cubicBezTo>
                <a:cubicBezTo>
                  <a:pt x="1251" y="807"/>
                  <a:pt x="1230" y="787"/>
                  <a:pt x="1206" y="787"/>
                </a:cubicBezTo>
                <a:cubicBezTo>
                  <a:pt x="1010" y="787"/>
                  <a:pt x="1010" y="787"/>
                  <a:pt x="1010" y="787"/>
                </a:cubicBezTo>
                <a:cubicBezTo>
                  <a:pt x="985" y="787"/>
                  <a:pt x="965" y="807"/>
                  <a:pt x="965" y="832"/>
                </a:cubicBezTo>
                <a:cubicBezTo>
                  <a:pt x="965" y="951"/>
                  <a:pt x="965" y="951"/>
                  <a:pt x="965" y="951"/>
                </a:cubicBezTo>
                <a:cubicBezTo>
                  <a:pt x="602" y="951"/>
                  <a:pt x="602" y="951"/>
                  <a:pt x="602" y="951"/>
                </a:cubicBezTo>
                <a:cubicBezTo>
                  <a:pt x="602" y="832"/>
                  <a:pt x="602" y="832"/>
                  <a:pt x="602" y="832"/>
                </a:cubicBezTo>
                <a:cubicBezTo>
                  <a:pt x="602" y="807"/>
                  <a:pt x="582" y="787"/>
                  <a:pt x="557" y="787"/>
                </a:cubicBezTo>
                <a:cubicBezTo>
                  <a:pt x="361" y="787"/>
                  <a:pt x="361" y="787"/>
                  <a:pt x="361" y="787"/>
                </a:cubicBezTo>
                <a:cubicBezTo>
                  <a:pt x="337" y="787"/>
                  <a:pt x="316" y="807"/>
                  <a:pt x="316" y="832"/>
                </a:cubicBezTo>
                <a:cubicBezTo>
                  <a:pt x="316" y="951"/>
                  <a:pt x="316" y="951"/>
                  <a:pt x="316" y="951"/>
                </a:cubicBezTo>
                <a:cubicBezTo>
                  <a:pt x="243" y="951"/>
                  <a:pt x="243" y="951"/>
                  <a:pt x="243" y="951"/>
                </a:cubicBezTo>
                <a:cubicBezTo>
                  <a:pt x="236" y="951"/>
                  <a:pt x="229" y="946"/>
                  <a:pt x="227" y="939"/>
                </a:cubicBezTo>
                <a:cubicBezTo>
                  <a:pt x="103" y="429"/>
                  <a:pt x="103" y="429"/>
                  <a:pt x="103" y="429"/>
                </a:cubicBezTo>
                <a:lnTo>
                  <a:pt x="1432" y="429"/>
                </a:lnTo>
                <a:close/>
                <a:moveTo>
                  <a:pt x="1055" y="1045"/>
                </a:moveTo>
                <a:cubicBezTo>
                  <a:pt x="1055" y="1010"/>
                  <a:pt x="1055" y="914"/>
                  <a:pt x="1055" y="877"/>
                </a:cubicBezTo>
                <a:cubicBezTo>
                  <a:pt x="1160" y="877"/>
                  <a:pt x="1160" y="877"/>
                  <a:pt x="1160" y="877"/>
                </a:cubicBezTo>
                <a:cubicBezTo>
                  <a:pt x="1160" y="1045"/>
                  <a:pt x="1160" y="1045"/>
                  <a:pt x="1160" y="1045"/>
                </a:cubicBezTo>
                <a:lnTo>
                  <a:pt x="1055" y="1045"/>
                </a:lnTo>
                <a:close/>
                <a:moveTo>
                  <a:pt x="1160" y="1135"/>
                </a:moveTo>
                <a:cubicBezTo>
                  <a:pt x="1160" y="1182"/>
                  <a:pt x="1160" y="1182"/>
                  <a:pt x="1160" y="1182"/>
                </a:cubicBezTo>
                <a:cubicBezTo>
                  <a:pt x="1158" y="1252"/>
                  <a:pt x="1058" y="1252"/>
                  <a:pt x="1055" y="1182"/>
                </a:cubicBezTo>
                <a:cubicBezTo>
                  <a:pt x="1055" y="1135"/>
                  <a:pt x="1055" y="1135"/>
                  <a:pt x="1055" y="1135"/>
                </a:cubicBezTo>
                <a:lnTo>
                  <a:pt x="1160" y="1135"/>
                </a:lnTo>
                <a:close/>
                <a:moveTo>
                  <a:pt x="406" y="1045"/>
                </a:moveTo>
                <a:cubicBezTo>
                  <a:pt x="406" y="877"/>
                  <a:pt x="406" y="877"/>
                  <a:pt x="406" y="877"/>
                </a:cubicBezTo>
                <a:cubicBezTo>
                  <a:pt x="512" y="877"/>
                  <a:pt x="512" y="877"/>
                  <a:pt x="512" y="877"/>
                </a:cubicBezTo>
                <a:cubicBezTo>
                  <a:pt x="512" y="1045"/>
                  <a:pt x="512" y="1045"/>
                  <a:pt x="512" y="1045"/>
                </a:cubicBezTo>
                <a:lnTo>
                  <a:pt x="406" y="1045"/>
                </a:lnTo>
                <a:close/>
                <a:moveTo>
                  <a:pt x="512" y="1135"/>
                </a:moveTo>
                <a:cubicBezTo>
                  <a:pt x="512" y="1182"/>
                  <a:pt x="512" y="1182"/>
                  <a:pt x="512" y="1182"/>
                </a:cubicBezTo>
                <a:cubicBezTo>
                  <a:pt x="509" y="1252"/>
                  <a:pt x="409" y="1252"/>
                  <a:pt x="406" y="1182"/>
                </a:cubicBezTo>
                <a:cubicBezTo>
                  <a:pt x="406" y="1135"/>
                  <a:pt x="406" y="1135"/>
                  <a:pt x="406" y="1135"/>
                </a:cubicBezTo>
                <a:lnTo>
                  <a:pt x="512" y="1135"/>
                </a:lnTo>
                <a:close/>
                <a:moveTo>
                  <a:pt x="1447" y="1436"/>
                </a:moveTo>
                <a:cubicBezTo>
                  <a:pt x="91" y="1436"/>
                  <a:pt x="91" y="1436"/>
                  <a:pt x="91" y="1436"/>
                </a:cubicBezTo>
                <a:cubicBezTo>
                  <a:pt x="91" y="759"/>
                  <a:pt x="91" y="759"/>
                  <a:pt x="91" y="759"/>
                </a:cubicBezTo>
                <a:cubicBezTo>
                  <a:pt x="140" y="961"/>
                  <a:pt x="140" y="961"/>
                  <a:pt x="140" y="961"/>
                </a:cubicBezTo>
                <a:cubicBezTo>
                  <a:pt x="140" y="961"/>
                  <a:pt x="140" y="961"/>
                  <a:pt x="140" y="962"/>
                </a:cubicBezTo>
                <a:cubicBezTo>
                  <a:pt x="153" y="1008"/>
                  <a:pt x="195" y="1041"/>
                  <a:pt x="243" y="1041"/>
                </a:cubicBezTo>
                <a:cubicBezTo>
                  <a:pt x="316" y="1041"/>
                  <a:pt x="316" y="1041"/>
                  <a:pt x="316" y="1041"/>
                </a:cubicBezTo>
                <a:cubicBezTo>
                  <a:pt x="316" y="1182"/>
                  <a:pt x="316" y="1182"/>
                  <a:pt x="316" y="1182"/>
                </a:cubicBezTo>
                <a:cubicBezTo>
                  <a:pt x="316" y="1260"/>
                  <a:pt x="380" y="1324"/>
                  <a:pt x="459" y="1324"/>
                </a:cubicBezTo>
                <a:cubicBezTo>
                  <a:pt x="538" y="1324"/>
                  <a:pt x="602" y="1260"/>
                  <a:pt x="602" y="1182"/>
                </a:cubicBezTo>
                <a:cubicBezTo>
                  <a:pt x="602" y="1149"/>
                  <a:pt x="602" y="1072"/>
                  <a:pt x="602" y="1041"/>
                </a:cubicBezTo>
                <a:cubicBezTo>
                  <a:pt x="965" y="1041"/>
                  <a:pt x="965" y="1041"/>
                  <a:pt x="965" y="1041"/>
                </a:cubicBezTo>
                <a:cubicBezTo>
                  <a:pt x="965" y="1182"/>
                  <a:pt x="965" y="1182"/>
                  <a:pt x="965" y="1182"/>
                </a:cubicBezTo>
                <a:cubicBezTo>
                  <a:pt x="965" y="1260"/>
                  <a:pt x="1029" y="1324"/>
                  <a:pt x="1108" y="1324"/>
                </a:cubicBezTo>
                <a:cubicBezTo>
                  <a:pt x="1186" y="1324"/>
                  <a:pt x="1251" y="1260"/>
                  <a:pt x="1251" y="1182"/>
                </a:cubicBezTo>
                <a:cubicBezTo>
                  <a:pt x="1251" y="1041"/>
                  <a:pt x="1251" y="1041"/>
                  <a:pt x="1251" y="1041"/>
                </a:cubicBezTo>
                <a:cubicBezTo>
                  <a:pt x="1302" y="1041"/>
                  <a:pt x="1302" y="1041"/>
                  <a:pt x="1302" y="1041"/>
                </a:cubicBezTo>
                <a:cubicBezTo>
                  <a:pt x="1351" y="1041"/>
                  <a:pt x="1394" y="1008"/>
                  <a:pt x="1405" y="960"/>
                </a:cubicBezTo>
                <a:cubicBezTo>
                  <a:pt x="1405" y="959"/>
                  <a:pt x="1405" y="959"/>
                  <a:pt x="1405" y="959"/>
                </a:cubicBezTo>
                <a:cubicBezTo>
                  <a:pt x="1447" y="775"/>
                  <a:pt x="1447" y="775"/>
                  <a:pt x="1447" y="775"/>
                </a:cubicBezTo>
                <a:lnTo>
                  <a:pt x="1447" y="14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12851147" y="10196742"/>
            <a:ext cx="776546" cy="775632"/>
          </a:xfrm>
          <a:custGeom>
            <a:avLst/>
            <a:gdLst>
              <a:gd name="T0" fmla="*/ 1168 w 1563"/>
              <a:gd name="T1" fmla="*/ 658 h 1561"/>
              <a:gd name="T2" fmla="*/ 1168 w 1563"/>
              <a:gd name="T3" fmla="*/ 721 h 1561"/>
              <a:gd name="T4" fmla="*/ 1205 w 1563"/>
              <a:gd name="T5" fmla="*/ 206 h 1561"/>
              <a:gd name="T6" fmla="*/ 1269 w 1563"/>
              <a:gd name="T7" fmla="*/ 143 h 1561"/>
              <a:gd name="T8" fmla="*/ 1413 w 1563"/>
              <a:gd name="T9" fmla="*/ 578 h 1561"/>
              <a:gd name="T10" fmla="*/ 1549 w 1563"/>
              <a:gd name="T11" fmla="*/ 442 h 1561"/>
              <a:gd name="T12" fmla="*/ 1413 w 1563"/>
              <a:gd name="T13" fmla="*/ 397 h 1561"/>
              <a:gd name="T14" fmla="*/ 1459 w 1563"/>
              <a:gd name="T15" fmla="*/ 442 h 1561"/>
              <a:gd name="T16" fmla="*/ 778 w 1563"/>
              <a:gd name="T17" fmla="*/ 294 h 1561"/>
              <a:gd name="T18" fmla="*/ 870 w 1563"/>
              <a:gd name="T19" fmla="*/ 396 h 1561"/>
              <a:gd name="T20" fmla="*/ 962 w 1563"/>
              <a:gd name="T21" fmla="*/ 174 h 1561"/>
              <a:gd name="T22" fmla="*/ 993 w 1563"/>
              <a:gd name="T23" fmla="*/ 112 h 1561"/>
              <a:gd name="T24" fmla="*/ 1056 w 1563"/>
              <a:gd name="T25" fmla="*/ 48 h 1561"/>
              <a:gd name="T26" fmla="*/ 883 w 1563"/>
              <a:gd name="T27" fmla="*/ 222 h 1561"/>
              <a:gd name="T28" fmla="*/ 898 w 1563"/>
              <a:gd name="T29" fmla="*/ 294 h 1561"/>
              <a:gd name="T30" fmla="*/ 1085 w 1563"/>
              <a:gd name="T31" fmla="*/ 399 h 1561"/>
              <a:gd name="T32" fmla="*/ 974 w 1563"/>
              <a:gd name="T33" fmla="*/ 574 h 1561"/>
              <a:gd name="T34" fmla="*/ 1149 w 1563"/>
              <a:gd name="T35" fmla="*/ 463 h 1561"/>
              <a:gd name="T36" fmla="*/ 1085 w 1563"/>
              <a:gd name="T37" fmla="*/ 399 h 1561"/>
              <a:gd name="T38" fmla="*/ 1324 w 1563"/>
              <a:gd name="T39" fmla="*/ 819 h 1561"/>
              <a:gd name="T40" fmla="*/ 1504 w 1563"/>
              <a:gd name="T41" fmla="*/ 909 h 1561"/>
              <a:gd name="T42" fmla="*/ 1241 w 1563"/>
              <a:gd name="T43" fmla="*/ 996 h 1561"/>
              <a:gd name="T44" fmla="*/ 1178 w 1563"/>
              <a:gd name="T45" fmla="*/ 1060 h 1561"/>
              <a:gd name="T46" fmla="*/ 369 w 1563"/>
              <a:gd name="T47" fmla="*/ 1313 h 1561"/>
              <a:gd name="T48" fmla="*/ 331 w 1563"/>
              <a:gd name="T49" fmla="*/ 1294 h 1561"/>
              <a:gd name="T50" fmla="*/ 247 w 1563"/>
              <a:gd name="T51" fmla="*/ 1508 h 1561"/>
              <a:gd name="T52" fmla="*/ 53 w 1563"/>
              <a:gd name="T53" fmla="*/ 1314 h 1561"/>
              <a:gd name="T54" fmla="*/ 267 w 1563"/>
              <a:gd name="T55" fmla="*/ 1230 h 1561"/>
              <a:gd name="T56" fmla="*/ 565 w 1563"/>
              <a:gd name="T57" fmla="*/ 448 h 1561"/>
              <a:gd name="T58" fmla="*/ 509 w 1563"/>
              <a:gd name="T59" fmla="*/ 328 h 1561"/>
              <a:gd name="T60" fmla="*/ 1241 w 1563"/>
              <a:gd name="T61" fmla="*/ 996 h 1561"/>
              <a:gd name="T62" fmla="*/ 116 w 1563"/>
              <a:gd name="T63" fmla="*/ 1377 h 1561"/>
              <a:gd name="T64" fmla="*/ 183 w 1563"/>
              <a:gd name="T65" fmla="*/ 1444 h 1561"/>
              <a:gd name="T66" fmla="*/ 520 w 1563"/>
              <a:gd name="T67" fmla="*/ 1154 h 1561"/>
              <a:gd name="T68" fmla="*/ 347 w 1563"/>
              <a:gd name="T69" fmla="*/ 1183 h 1561"/>
              <a:gd name="T70" fmla="*/ 520 w 1563"/>
              <a:gd name="T71" fmla="*/ 1154 h 1561"/>
              <a:gd name="T72" fmla="*/ 532 w 1563"/>
              <a:gd name="T73" fmla="*/ 752 h 1561"/>
              <a:gd name="T74" fmla="*/ 609 w 1563"/>
              <a:gd name="T75" fmla="*/ 1116 h 1561"/>
              <a:gd name="T76" fmla="*/ 1045 w 1563"/>
              <a:gd name="T77" fmla="*/ 927 h 1561"/>
              <a:gd name="T78" fmla="*/ 570 w 1563"/>
              <a:gd name="T79" fmla="*/ 663 h 1561"/>
              <a:gd name="T80" fmla="*/ 1045 w 1563"/>
              <a:gd name="T81" fmla="*/ 927 h 1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63" h="1561">
                <a:moveTo>
                  <a:pt x="1168" y="721"/>
                </a:moveTo>
                <a:cubicBezTo>
                  <a:pt x="1150" y="704"/>
                  <a:pt x="1150" y="675"/>
                  <a:pt x="1168" y="658"/>
                </a:cubicBezTo>
                <a:cubicBezTo>
                  <a:pt x="1212" y="617"/>
                  <a:pt x="1272" y="677"/>
                  <a:pt x="1231" y="721"/>
                </a:cubicBezTo>
                <a:cubicBezTo>
                  <a:pt x="1214" y="739"/>
                  <a:pt x="1185" y="739"/>
                  <a:pt x="1168" y="721"/>
                </a:cubicBezTo>
                <a:close/>
                <a:moveTo>
                  <a:pt x="1269" y="143"/>
                </a:moveTo>
                <a:cubicBezTo>
                  <a:pt x="1225" y="102"/>
                  <a:pt x="1164" y="163"/>
                  <a:pt x="1205" y="206"/>
                </a:cubicBezTo>
                <a:cubicBezTo>
                  <a:pt x="1223" y="224"/>
                  <a:pt x="1251" y="224"/>
                  <a:pt x="1269" y="206"/>
                </a:cubicBezTo>
                <a:cubicBezTo>
                  <a:pt x="1286" y="189"/>
                  <a:pt x="1286" y="160"/>
                  <a:pt x="1269" y="143"/>
                </a:cubicBezTo>
                <a:close/>
                <a:moveTo>
                  <a:pt x="1549" y="442"/>
                </a:moveTo>
                <a:cubicBezTo>
                  <a:pt x="1549" y="517"/>
                  <a:pt x="1488" y="578"/>
                  <a:pt x="1413" y="578"/>
                </a:cubicBezTo>
                <a:cubicBezTo>
                  <a:pt x="1338" y="578"/>
                  <a:pt x="1277" y="517"/>
                  <a:pt x="1277" y="442"/>
                </a:cubicBezTo>
                <a:cubicBezTo>
                  <a:pt x="1285" y="262"/>
                  <a:pt x="1541" y="262"/>
                  <a:pt x="1549" y="442"/>
                </a:cubicBezTo>
                <a:close/>
                <a:moveTo>
                  <a:pt x="1459" y="442"/>
                </a:moveTo>
                <a:cubicBezTo>
                  <a:pt x="1459" y="417"/>
                  <a:pt x="1438" y="397"/>
                  <a:pt x="1413" y="397"/>
                </a:cubicBezTo>
                <a:cubicBezTo>
                  <a:pt x="1388" y="397"/>
                  <a:pt x="1367" y="417"/>
                  <a:pt x="1367" y="442"/>
                </a:cubicBezTo>
                <a:cubicBezTo>
                  <a:pt x="1370" y="503"/>
                  <a:pt x="1456" y="503"/>
                  <a:pt x="1459" y="442"/>
                </a:cubicBezTo>
                <a:close/>
                <a:moveTo>
                  <a:pt x="841" y="294"/>
                </a:moveTo>
                <a:cubicBezTo>
                  <a:pt x="824" y="277"/>
                  <a:pt x="795" y="277"/>
                  <a:pt x="778" y="294"/>
                </a:cubicBezTo>
                <a:cubicBezTo>
                  <a:pt x="760" y="312"/>
                  <a:pt x="760" y="340"/>
                  <a:pt x="778" y="358"/>
                </a:cubicBezTo>
                <a:cubicBezTo>
                  <a:pt x="803" y="383"/>
                  <a:pt x="836" y="396"/>
                  <a:pt x="870" y="396"/>
                </a:cubicBezTo>
                <a:cubicBezTo>
                  <a:pt x="903" y="396"/>
                  <a:pt x="937" y="383"/>
                  <a:pt x="962" y="358"/>
                </a:cubicBezTo>
                <a:cubicBezTo>
                  <a:pt x="1013" y="307"/>
                  <a:pt x="1013" y="225"/>
                  <a:pt x="962" y="174"/>
                </a:cubicBezTo>
                <a:cubicBezTo>
                  <a:pt x="946" y="158"/>
                  <a:pt x="946" y="158"/>
                  <a:pt x="946" y="158"/>
                </a:cubicBezTo>
                <a:cubicBezTo>
                  <a:pt x="917" y="126"/>
                  <a:pt x="961" y="82"/>
                  <a:pt x="993" y="112"/>
                </a:cubicBezTo>
                <a:cubicBezTo>
                  <a:pt x="1010" y="129"/>
                  <a:pt x="1039" y="129"/>
                  <a:pt x="1056" y="112"/>
                </a:cubicBezTo>
                <a:cubicBezTo>
                  <a:pt x="1074" y="94"/>
                  <a:pt x="1074" y="66"/>
                  <a:pt x="1056" y="48"/>
                </a:cubicBezTo>
                <a:cubicBezTo>
                  <a:pt x="1008" y="0"/>
                  <a:pt x="930" y="0"/>
                  <a:pt x="883" y="48"/>
                </a:cubicBezTo>
                <a:cubicBezTo>
                  <a:pt x="835" y="96"/>
                  <a:pt x="835" y="174"/>
                  <a:pt x="883" y="222"/>
                </a:cubicBezTo>
                <a:cubicBezTo>
                  <a:pt x="898" y="237"/>
                  <a:pt x="898" y="237"/>
                  <a:pt x="898" y="237"/>
                </a:cubicBezTo>
                <a:cubicBezTo>
                  <a:pt x="914" y="253"/>
                  <a:pt x="914" y="279"/>
                  <a:pt x="898" y="294"/>
                </a:cubicBezTo>
                <a:cubicBezTo>
                  <a:pt x="883" y="310"/>
                  <a:pt x="857" y="310"/>
                  <a:pt x="841" y="294"/>
                </a:cubicBezTo>
                <a:close/>
                <a:moveTo>
                  <a:pt x="1085" y="399"/>
                </a:moveTo>
                <a:cubicBezTo>
                  <a:pt x="974" y="511"/>
                  <a:pt x="974" y="511"/>
                  <a:pt x="974" y="511"/>
                </a:cubicBezTo>
                <a:cubicBezTo>
                  <a:pt x="956" y="528"/>
                  <a:pt x="956" y="557"/>
                  <a:pt x="974" y="574"/>
                </a:cubicBezTo>
                <a:cubicBezTo>
                  <a:pt x="991" y="592"/>
                  <a:pt x="1020" y="592"/>
                  <a:pt x="1038" y="574"/>
                </a:cubicBezTo>
                <a:cubicBezTo>
                  <a:pt x="1149" y="463"/>
                  <a:pt x="1149" y="463"/>
                  <a:pt x="1149" y="463"/>
                </a:cubicBezTo>
                <a:cubicBezTo>
                  <a:pt x="1167" y="445"/>
                  <a:pt x="1167" y="417"/>
                  <a:pt x="1149" y="399"/>
                </a:cubicBezTo>
                <a:cubicBezTo>
                  <a:pt x="1132" y="381"/>
                  <a:pt x="1103" y="381"/>
                  <a:pt x="1085" y="399"/>
                </a:cubicBezTo>
                <a:close/>
                <a:moveTo>
                  <a:pt x="1504" y="819"/>
                </a:moveTo>
                <a:cubicBezTo>
                  <a:pt x="1324" y="819"/>
                  <a:pt x="1324" y="819"/>
                  <a:pt x="1324" y="819"/>
                </a:cubicBezTo>
                <a:cubicBezTo>
                  <a:pt x="1264" y="822"/>
                  <a:pt x="1264" y="907"/>
                  <a:pt x="1324" y="909"/>
                </a:cubicBezTo>
                <a:cubicBezTo>
                  <a:pt x="1504" y="909"/>
                  <a:pt x="1504" y="909"/>
                  <a:pt x="1504" y="909"/>
                </a:cubicBezTo>
                <a:cubicBezTo>
                  <a:pt x="1563" y="907"/>
                  <a:pt x="1563" y="822"/>
                  <a:pt x="1504" y="819"/>
                </a:cubicBezTo>
                <a:close/>
                <a:moveTo>
                  <a:pt x="1241" y="996"/>
                </a:moveTo>
                <a:cubicBezTo>
                  <a:pt x="1259" y="1014"/>
                  <a:pt x="1259" y="1042"/>
                  <a:pt x="1241" y="1060"/>
                </a:cubicBezTo>
                <a:cubicBezTo>
                  <a:pt x="1224" y="1077"/>
                  <a:pt x="1195" y="1077"/>
                  <a:pt x="1178" y="1060"/>
                </a:cubicBezTo>
                <a:cubicBezTo>
                  <a:pt x="1113" y="995"/>
                  <a:pt x="1113" y="995"/>
                  <a:pt x="1113" y="995"/>
                </a:cubicBezTo>
                <a:cubicBezTo>
                  <a:pt x="890" y="1088"/>
                  <a:pt x="594" y="1227"/>
                  <a:pt x="369" y="1313"/>
                </a:cubicBezTo>
                <a:cubicBezTo>
                  <a:pt x="357" y="1313"/>
                  <a:pt x="346" y="1309"/>
                  <a:pt x="337" y="1300"/>
                </a:cubicBezTo>
                <a:cubicBezTo>
                  <a:pt x="331" y="1294"/>
                  <a:pt x="331" y="1294"/>
                  <a:pt x="331" y="1294"/>
                </a:cubicBezTo>
                <a:cubicBezTo>
                  <a:pt x="273" y="1351"/>
                  <a:pt x="273" y="1351"/>
                  <a:pt x="273" y="1351"/>
                </a:cubicBezTo>
                <a:cubicBezTo>
                  <a:pt x="299" y="1402"/>
                  <a:pt x="288" y="1468"/>
                  <a:pt x="247" y="1508"/>
                </a:cubicBezTo>
                <a:cubicBezTo>
                  <a:pt x="193" y="1561"/>
                  <a:pt x="106" y="1561"/>
                  <a:pt x="53" y="1508"/>
                </a:cubicBezTo>
                <a:cubicBezTo>
                  <a:pt x="0" y="1457"/>
                  <a:pt x="0" y="1365"/>
                  <a:pt x="53" y="1314"/>
                </a:cubicBezTo>
                <a:cubicBezTo>
                  <a:pt x="93" y="1272"/>
                  <a:pt x="159" y="1262"/>
                  <a:pt x="210" y="1287"/>
                </a:cubicBezTo>
                <a:cubicBezTo>
                  <a:pt x="267" y="1230"/>
                  <a:pt x="267" y="1230"/>
                  <a:pt x="267" y="1230"/>
                </a:cubicBezTo>
                <a:cubicBezTo>
                  <a:pt x="250" y="1216"/>
                  <a:pt x="243" y="1195"/>
                  <a:pt x="252" y="1175"/>
                </a:cubicBezTo>
                <a:cubicBezTo>
                  <a:pt x="314" y="1030"/>
                  <a:pt x="506" y="586"/>
                  <a:pt x="565" y="448"/>
                </a:cubicBezTo>
                <a:cubicBezTo>
                  <a:pt x="509" y="391"/>
                  <a:pt x="509" y="391"/>
                  <a:pt x="509" y="391"/>
                </a:cubicBezTo>
                <a:cubicBezTo>
                  <a:pt x="492" y="374"/>
                  <a:pt x="492" y="345"/>
                  <a:pt x="509" y="328"/>
                </a:cubicBezTo>
                <a:cubicBezTo>
                  <a:pt x="527" y="310"/>
                  <a:pt x="555" y="310"/>
                  <a:pt x="573" y="328"/>
                </a:cubicBezTo>
                <a:lnTo>
                  <a:pt x="1241" y="996"/>
                </a:lnTo>
                <a:close/>
                <a:moveTo>
                  <a:pt x="183" y="1377"/>
                </a:moveTo>
                <a:cubicBezTo>
                  <a:pt x="166" y="1359"/>
                  <a:pt x="134" y="1359"/>
                  <a:pt x="116" y="1377"/>
                </a:cubicBezTo>
                <a:cubicBezTo>
                  <a:pt x="98" y="1395"/>
                  <a:pt x="98" y="1426"/>
                  <a:pt x="116" y="1444"/>
                </a:cubicBezTo>
                <a:cubicBezTo>
                  <a:pt x="135" y="1462"/>
                  <a:pt x="165" y="1462"/>
                  <a:pt x="183" y="1444"/>
                </a:cubicBezTo>
                <a:cubicBezTo>
                  <a:pt x="202" y="1426"/>
                  <a:pt x="202" y="1395"/>
                  <a:pt x="183" y="1377"/>
                </a:cubicBezTo>
                <a:close/>
                <a:moveTo>
                  <a:pt x="520" y="1154"/>
                </a:moveTo>
                <a:cubicBezTo>
                  <a:pt x="408" y="1042"/>
                  <a:pt x="408" y="1042"/>
                  <a:pt x="408" y="1042"/>
                </a:cubicBezTo>
                <a:cubicBezTo>
                  <a:pt x="347" y="1183"/>
                  <a:pt x="347" y="1183"/>
                  <a:pt x="347" y="1183"/>
                </a:cubicBezTo>
                <a:cubicBezTo>
                  <a:pt x="379" y="1215"/>
                  <a:pt x="379" y="1215"/>
                  <a:pt x="379" y="1215"/>
                </a:cubicBezTo>
                <a:lnTo>
                  <a:pt x="520" y="1154"/>
                </a:lnTo>
                <a:close/>
                <a:moveTo>
                  <a:pt x="809" y="1029"/>
                </a:moveTo>
                <a:cubicBezTo>
                  <a:pt x="532" y="752"/>
                  <a:pt x="532" y="752"/>
                  <a:pt x="532" y="752"/>
                </a:cubicBezTo>
                <a:cubicBezTo>
                  <a:pt x="446" y="953"/>
                  <a:pt x="446" y="953"/>
                  <a:pt x="446" y="953"/>
                </a:cubicBezTo>
                <a:cubicBezTo>
                  <a:pt x="609" y="1116"/>
                  <a:pt x="609" y="1116"/>
                  <a:pt x="609" y="1116"/>
                </a:cubicBezTo>
                <a:lnTo>
                  <a:pt x="809" y="1029"/>
                </a:lnTo>
                <a:close/>
                <a:moveTo>
                  <a:pt x="1045" y="927"/>
                </a:moveTo>
                <a:cubicBezTo>
                  <a:pt x="634" y="516"/>
                  <a:pt x="634" y="516"/>
                  <a:pt x="634" y="516"/>
                </a:cubicBezTo>
                <a:cubicBezTo>
                  <a:pt x="570" y="663"/>
                  <a:pt x="570" y="663"/>
                  <a:pt x="570" y="663"/>
                </a:cubicBezTo>
                <a:cubicBezTo>
                  <a:pt x="898" y="990"/>
                  <a:pt x="898" y="990"/>
                  <a:pt x="898" y="990"/>
                </a:cubicBezTo>
                <a:lnTo>
                  <a:pt x="1045" y="9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14871912" y="2758688"/>
            <a:ext cx="763156" cy="743986"/>
          </a:xfrm>
          <a:custGeom>
            <a:avLst/>
            <a:gdLst>
              <a:gd name="T0" fmla="*/ 738 w 1536"/>
              <a:gd name="T1" fmla="*/ 1073 h 1497"/>
              <a:gd name="T2" fmla="*/ 738 w 1536"/>
              <a:gd name="T3" fmla="*/ 1136 h 1497"/>
              <a:gd name="T4" fmla="*/ 0 w 1536"/>
              <a:gd name="T5" fmla="*/ 247 h 1497"/>
              <a:gd name="T6" fmla="*/ 608 w 1536"/>
              <a:gd name="T7" fmla="*/ 202 h 1497"/>
              <a:gd name="T8" fmla="*/ 767 w 1536"/>
              <a:gd name="T9" fmla="*/ 0 h 1497"/>
              <a:gd name="T10" fmla="*/ 928 w 1536"/>
              <a:gd name="T11" fmla="*/ 202 h 1497"/>
              <a:gd name="T12" fmla="*/ 1536 w 1536"/>
              <a:gd name="T13" fmla="*/ 247 h 1497"/>
              <a:gd name="T14" fmla="*/ 1491 w 1536"/>
              <a:gd name="T15" fmla="*/ 1321 h 1497"/>
              <a:gd name="T16" fmla="*/ 1163 w 1536"/>
              <a:gd name="T17" fmla="*/ 1407 h 1497"/>
              <a:gd name="T18" fmla="*/ 1274 w 1536"/>
              <a:gd name="T19" fmla="*/ 1497 h 1497"/>
              <a:gd name="T20" fmla="*/ 262 w 1536"/>
              <a:gd name="T21" fmla="*/ 1407 h 1497"/>
              <a:gd name="T22" fmla="*/ 373 w 1536"/>
              <a:gd name="T23" fmla="*/ 1321 h 1497"/>
              <a:gd name="T24" fmla="*/ 0 w 1536"/>
              <a:gd name="T25" fmla="*/ 1276 h 1497"/>
              <a:gd name="T26" fmla="*/ 463 w 1536"/>
              <a:gd name="T27" fmla="*/ 1321 h 1497"/>
              <a:gd name="T28" fmla="*/ 1073 w 1536"/>
              <a:gd name="T29" fmla="*/ 1407 h 1497"/>
              <a:gd name="T30" fmla="*/ 1446 w 1536"/>
              <a:gd name="T31" fmla="*/ 808 h 1497"/>
              <a:gd name="T32" fmla="*/ 1285 w 1536"/>
              <a:gd name="T33" fmla="*/ 939 h 1497"/>
              <a:gd name="T34" fmla="*/ 1208 w 1536"/>
              <a:gd name="T35" fmla="*/ 995 h 1497"/>
              <a:gd name="T36" fmla="*/ 989 w 1536"/>
              <a:gd name="T37" fmla="*/ 1231 h 1497"/>
              <a:gd name="T38" fmla="*/ 1446 w 1536"/>
              <a:gd name="T39" fmla="*/ 1231 h 1497"/>
              <a:gd name="T40" fmla="*/ 965 w 1536"/>
              <a:gd name="T41" fmla="*/ 292 h 1497"/>
              <a:gd name="T42" fmla="*/ 1107 w 1536"/>
              <a:gd name="T43" fmla="*/ 648 h 1497"/>
              <a:gd name="T44" fmla="*/ 1120 w 1536"/>
              <a:gd name="T45" fmla="*/ 877 h 1497"/>
              <a:gd name="T46" fmla="*/ 1261 w 1536"/>
              <a:gd name="T47" fmla="*/ 850 h 1497"/>
              <a:gd name="T48" fmla="*/ 1446 w 1536"/>
              <a:gd name="T49" fmla="*/ 292 h 1497"/>
              <a:gd name="T50" fmla="*/ 998 w 1536"/>
              <a:gd name="T51" fmla="*/ 669 h 1497"/>
              <a:gd name="T52" fmla="*/ 1030 w 1536"/>
              <a:gd name="T53" fmla="*/ 821 h 1497"/>
              <a:gd name="T54" fmla="*/ 998 w 1536"/>
              <a:gd name="T55" fmla="*/ 669 h 1497"/>
              <a:gd name="T56" fmla="*/ 870 w 1536"/>
              <a:gd name="T57" fmla="*/ 296 h 1497"/>
              <a:gd name="T58" fmla="*/ 768 w 1536"/>
              <a:gd name="T59" fmla="*/ 114 h 1497"/>
              <a:gd name="T60" fmla="*/ 650 w 1536"/>
              <a:gd name="T61" fmla="*/ 754 h 1497"/>
              <a:gd name="T62" fmla="*/ 723 w 1536"/>
              <a:gd name="T63" fmla="*/ 590 h 1497"/>
              <a:gd name="T64" fmla="*/ 813 w 1536"/>
              <a:gd name="T65" fmla="*/ 590 h 1497"/>
              <a:gd name="T66" fmla="*/ 893 w 1536"/>
              <a:gd name="T67" fmla="*/ 754 h 1497"/>
              <a:gd name="T68" fmla="*/ 638 w 1536"/>
              <a:gd name="T69" fmla="*/ 386 h 1497"/>
              <a:gd name="T70" fmla="*/ 554 w 1536"/>
              <a:gd name="T71" fmla="*/ 902 h 1497"/>
              <a:gd name="T72" fmla="*/ 607 w 1536"/>
              <a:gd name="T73" fmla="*/ 1156 h 1497"/>
              <a:gd name="T74" fmla="*/ 855 w 1536"/>
              <a:gd name="T75" fmla="*/ 1231 h 1497"/>
              <a:gd name="T76" fmla="*/ 1059 w 1536"/>
              <a:gd name="T77" fmla="*/ 947 h 1497"/>
              <a:gd name="T78" fmla="*/ 1052 w 1536"/>
              <a:gd name="T79" fmla="*/ 943 h 1497"/>
              <a:gd name="T80" fmla="*/ 914 w 1536"/>
              <a:gd name="T81" fmla="*/ 844 h 1497"/>
              <a:gd name="T82" fmla="*/ 554 w 1536"/>
              <a:gd name="T83" fmla="*/ 902 h 1497"/>
              <a:gd name="T84" fmla="*/ 541 w 1536"/>
              <a:gd name="T85" fmla="*/ 663 h 1497"/>
              <a:gd name="T86" fmla="*/ 505 w 1536"/>
              <a:gd name="T87" fmla="*/ 826 h 1497"/>
              <a:gd name="T88" fmla="*/ 90 w 1536"/>
              <a:gd name="T89" fmla="*/ 702 h 1497"/>
              <a:gd name="T90" fmla="*/ 348 w 1536"/>
              <a:gd name="T91" fmla="*/ 900 h 1497"/>
              <a:gd name="T92" fmla="*/ 415 w 1536"/>
              <a:gd name="T93" fmla="*/ 677 h 1497"/>
              <a:gd name="T94" fmla="*/ 532 w 1536"/>
              <a:gd name="T95" fmla="*/ 550 h 1497"/>
              <a:gd name="T96" fmla="*/ 90 w 1536"/>
              <a:gd name="T97" fmla="*/ 292 h 1497"/>
              <a:gd name="T98" fmla="*/ 90 w 1536"/>
              <a:gd name="T99" fmla="*/ 1231 h 1497"/>
              <a:gd name="T100" fmla="*/ 520 w 1536"/>
              <a:gd name="T101" fmla="*/ 1193 h 1497"/>
              <a:gd name="T102" fmla="*/ 249 w 1536"/>
              <a:gd name="T103" fmla="*/ 939 h 1497"/>
              <a:gd name="T104" fmla="*/ 90 w 1536"/>
              <a:gd name="T105" fmla="*/ 795 h 1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36" h="1497">
                <a:moveTo>
                  <a:pt x="738" y="1136"/>
                </a:moveTo>
                <a:cubicBezTo>
                  <a:pt x="721" y="1119"/>
                  <a:pt x="721" y="1090"/>
                  <a:pt x="738" y="1073"/>
                </a:cubicBezTo>
                <a:cubicBezTo>
                  <a:pt x="782" y="1032"/>
                  <a:pt x="842" y="1092"/>
                  <a:pt x="802" y="1136"/>
                </a:cubicBezTo>
                <a:cubicBezTo>
                  <a:pt x="784" y="1154"/>
                  <a:pt x="756" y="1154"/>
                  <a:pt x="738" y="1136"/>
                </a:cubicBezTo>
                <a:close/>
                <a:moveTo>
                  <a:pt x="0" y="1276"/>
                </a:moveTo>
                <a:cubicBezTo>
                  <a:pt x="0" y="1017"/>
                  <a:pt x="0" y="506"/>
                  <a:pt x="0" y="247"/>
                </a:cubicBezTo>
                <a:cubicBezTo>
                  <a:pt x="0" y="222"/>
                  <a:pt x="20" y="202"/>
                  <a:pt x="45" y="202"/>
                </a:cubicBezTo>
                <a:cubicBezTo>
                  <a:pt x="608" y="202"/>
                  <a:pt x="608" y="202"/>
                  <a:pt x="608" y="202"/>
                </a:cubicBezTo>
                <a:cubicBezTo>
                  <a:pt x="640" y="134"/>
                  <a:pt x="683" y="72"/>
                  <a:pt x="735" y="15"/>
                </a:cubicBezTo>
                <a:cubicBezTo>
                  <a:pt x="743" y="6"/>
                  <a:pt x="755" y="0"/>
                  <a:pt x="767" y="0"/>
                </a:cubicBezTo>
                <a:cubicBezTo>
                  <a:pt x="780" y="0"/>
                  <a:pt x="791" y="5"/>
                  <a:pt x="800" y="13"/>
                </a:cubicBezTo>
                <a:cubicBezTo>
                  <a:pt x="805" y="18"/>
                  <a:pt x="872" y="86"/>
                  <a:pt x="928" y="202"/>
                </a:cubicBezTo>
                <a:cubicBezTo>
                  <a:pt x="1491" y="202"/>
                  <a:pt x="1491" y="202"/>
                  <a:pt x="1491" y="202"/>
                </a:cubicBezTo>
                <a:cubicBezTo>
                  <a:pt x="1516" y="202"/>
                  <a:pt x="1536" y="222"/>
                  <a:pt x="1536" y="247"/>
                </a:cubicBezTo>
                <a:cubicBezTo>
                  <a:pt x="1536" y="1276"/>
                  <a:pt x="1536" y="1276"/>
                  <a:pt x="1536" y="1276"/>
                </a:cubicBezTo>
                <a:cubicBezTo>
                  <a:pt x="1536" y="1301"/>
                  <a:pt x="1516" y="1321"/>
                  <a:pt x="1491" y="1321"/>
                </a:cubicBezTo>
                <a:cubicBezTo>
                  <a:pt x="1163" y="1321"/>
                  <a:pt x="1163" y="1321"/>
                  <a:pt x="1163" y="1321"/>
                </a:cubicBezTo>
                <a:cubicBezTo>
                  <a:pt x="1163" y="1407"/>
                  <a:pt x="1163" y="1407"/>
                  <a:pt x="1163" y="1407"/>
                </a:cubicBezTo>
                <a:cubicBezTo>
                  <a:pt x="1274" y="1407"/>
                  <a:pt x="1274" y="1407"/>
                  <a:pt x="1274" y="1407"/>
                </a:cubicBezTo>
                <a:cubicBezTo>
                  <a:pt x="1333" y="1410"/>
                  <a:pt x="1333" y="1495"/>
                  <a:pt x="1274" y="1497"/>
                </a:cubicBezTo>
                <a:cubicBezTo>
                  <a:pt x="262" y="1497"/>
                  <a:pt x="262" y="1497"/>
                  <a:pt x="262" y="1497"/>
                </a:cubicBezTo>
                <a:cubicBezTo>
                  <a:pt x="203" y="1495"/>
                  <a:pt x="203" y="1410"/>
                  <a:pt x="262" y="1407"/>
                </a:cubicBezTo>
                <a:cubicBezTo>
                  <a:pt x="373" y="1407"/>
                  <a:pt x="373" y="1407"/>
                  <a:pt x="373" y="1407"/>
                </a:cubicBezTo>
                <a:cubicBezTo>
                  <a:pt x="373" y="1321"/>
                  <a:pt x="373" y="1321"/>
                  <a:pt x="373" y="1321"/>
                </a:cubicBezTo>
                <a:cubicBezTo>
                  <a:pt x="45" y="1321"/>
                  <a:pt x="45" y="1321"/>
                  <a:pt x="45" y="1321"/>
                </a:cubicBezTo>
                <a:cubicBezTo>
                  <a:pt x="20" y="1321"/>
                  <a:pt x="0" y="1301"/>
                  <a:pt x="0" y="1276"/>
                </a:cubicBezTo>
                <a:close/>
                <a:moveTo>
                  <a:pt x="1073" y="1321"/>
                </a:moveTo>
                <a:cubicBezTo>
                  <a:pt x="463" y="1321"/>
                  <a:pt x="463" y="1321"/>
                  <a:pt x="463" y="1321"/>
                </a:cubicBezTo>
                <a:cubicBezTo>
                  <a:pt x="463" y="1407"/>
                  <a:pt x="463" y="1407"/>
                  <a:pt x="463" y="1407"/>
                </a:cubicBezTo>
                <a:cubicBezTo>
                  <a:pt x="1073" y="1407"/>
                  <a:pt x="1073" y="1407"/>
                  <a:pt x="1073" y="1407"/>
                </a:cubicBezTo>
                <a:lnTo>
                  <a:pt x="1073" y="1321"/>
                </a:lnTo>
                <a:close/>
                <a:moveTo>
                  <a:pt x="1446" y="808"/>
                </a:moveTo>
                <a:cubicBezTo>
                  <a:pt x="1393" y="821"/>
                  <a:pt x="1351" y="859"/>
                  <a:pt x="1335" y="909"/>
                </a:cubicBezTo>
                <a:cubicBezTo>
                  <a:pt x="1328" y="930"/>
                  <a:pt x="1307" y="943"/>
                  <a:pt x="1285" y="939"/>
                </a:cubicBezTo>
                <a:cubicBezTo>
                  <a:pt x="1270" y="937"/>
                  <a:pt x="1256" y="947"/>
                  <a:pt x="1252" y="961"/>
                </a:cubicBezTo>
                <a:cubicBezTo>
                  <a:pt x="1248" y="982"/>
                  <a:pt x="1227" y="995"/>
                  <a:pt x="1208" y="995"/>
                </a:cubicBezTo>
                <a:cubicBezTo>
                  <a:pt x="1099" y="995"/>
                  <a:pt x="1011" y="1084"/>
                  <a:pt x="1011" y="1193"/>
                </a:cubicBezTo>
                <a:cubicBezTo>
                  <a:pt x="1011" y="1209"/>
                  <a:pt x="1002" y="1223"/>
                  <a:pt x="989" y="1231"/>
                </a:cubicBezTo>
                <a:cubicBezTo>
                  <a:pt x="1446" y="1231"/>
                  <a:pt x="1446" y="1231"/>
                  <a:pt x="1446" y="1231"/>
                </a:cubicBezTo>
                <a:cubicBezTo>
                  <a:pt x="1446" y="1231"/>
                  <a:pt x="1446" y="1231"/>
                  <a:pt x="1446" y="1231"/>
                </a:cubicBezTo>
                <a:lnTo>
                  <a:pt x="1446" y="808"/>
                </a:lnTo>
                <a:close/>
                <a:moveTo>
                  <a:pt x="965" y="292"/>
                </a:moveTo>
                <a:cubicBezTo>
                  <a:pt x="990" y="366"/>
                  <a:pt x="1008" y="457"/>
                  <a:pt x="1006" y="552"/>
                </a:cubicBezTo>
                <a:cubicBezTo>
                  <a:pt x="1107" y="648"/>
                  <a:pt x="1107" y="648"/>
                  <a:pt x="1107" y="648"/>
                </a:cubicBezTo>
                <a:cubicBezTo>
                  <a:pt x="1115" y="657"/>
                  <a:pt x="1120" y="669"/>
                  <a:pt x="1120" y="681"/>
                </a:cubicBezTo>
                <a:cubicBezTo>
                  <a:pt x="1120" y="877"/>
                  <a:pt x="1120" y="877"/>
                  <a:pt x="1120" y="877"/>
                </a:cubicBezTo>
                <a:cubicBezTo>
                  <a:pt x="1141" y="886"/>
                  <a:pt x="1162" y="893"/>
                  <a:pt x="1183" y="899"/>
                </a:cubicBezTo>
                <a:cubicBezTo>
                  <a:pt x="1201" y="873"/>
                  <a:pt x="1230" y="855"/>
                  <a:pt x="1261" y="850"/>
                </a:cubicBezTo>
                <a:cubicBezTo>
                  <a:pt x="1296" y="779"/>
                  <a:pt x="1365" y="730"/>
                  <a:pt x="1446" y="716"/>
                </a:cubicBezTo>
                <a:cubicBezTo>
                  <a:pt x="1446" y="292"/>
                  <a:pt x="1446" y="292"/>
                  <a:pt x="1446" y="292"/>
                </a:cubicBezTo>
                <a:lnTo>
                  <a:pt x="965" y="292"/>
                </a:lnTo>
                <a:close/>
                <a:moveTo>
                  <a:pt x="998" y="669"/>
                </a:moveTo>
                <a:cubicBezTo>
                  <a:pt x="994" y="704"/>
                  <a:pt x="988" y="742"/>
                  <a:pt x="980" y="781"/>
                </a:cubicBezTo>
                <a:cubicBezTo>
                  <a:pt x="1030" y="821"/>
                  <a:pt x="1030" y="821"/>
                  <a:pt x="1030" y="821"/>
                </a:cubicBezTo>
                <a:cubicBezTo>
                  <a:pt x="1030" y="700"/>
                  <a:pt x="1030" y="700"/>
                  <a:pt x="1030" y="700"/>
                </a:cubicBezTo>
                <a:lnTo>
                  <a:pt x="998" y="669"/>
                </a:lnTo>
                <a:close/>
                <a:moveTo>
                  <a:pt x="665" y="296"/>
                </a:moveTo>
                <a:cubicBezTo>
                  <a:pt x="870" y="296"/>
                  <a:pt x="870" y="296"/>
                  <a:pt x="870" y="296"/>
                </a:cubicBezTo>
                <a:cubicBezTo>
                  <a:pt x="857" y="260"/>
                  <a:pt x="841" y="229"/>
                  <a:pt x="827" y="203"/>
                </a:cubicBezTo>
                <a:cubicBezTo>
                  <a:pt x="806" y="166"/>
                  <a:pt x="785" y="136"/>
                  <a:pt x="768" y="114"/>
                </a:cubicBezTo>
                <a:cubicBezTo>
                  <a:pt x="724" y="170"/>
                  <a:pt x="690" y="231"/>
                  <a:pt x="665" y="296"/>
                </a:cubicBezTo>
                <a:close/>
                <a:moveTo>
                  <a:pt x="650" y="754"/>
                </a:moveTo>
                <a:cubicBezTo>
                  <a:pt x="723" y="754"/>
                  <a:pt x="723" y="754"/>
                  <a:pt x="723" y="754"/>
                </a:cubicBezTo>
                <a:cubicBezTo>
                  <a:pt x="723" y="590"/>
                  <a:pt x="723" y="590"/>
                  <a:pt x="723" y="590"/>
                </a:cubicBezTo>
                <a:cubicBezTo>
                  <a:pt x="723" y="565"/>
                  <a:pt x="743" y="545"/>
                  <a:pt x="768" y="545"/>
                </a:cubicBezTo>
                <a:cubicBezTo>
                  <a:pt x="793" y="545"/>
                  <a:pt x="813" y="565"/>
                  <a:pt x="813" y="590"/>
                </a:cubicBezTo>
                <a:cubicBezTo>
                  <a:pt x="813" y="754"/>
                  <a:pt x="813" y="754"/>
                  <a:pt x="813" y="754"/>
                </a:cubicBezTo>
                <a:cubicBezTo>
                  <a:pt x="893" y="754"/>
                  <a:pt x="893" y="754"/>
                  <a:pt x="893" y="754"/>
                </a:cubicBezTo>
                <a:cubicBezTo>
                  <a:pt x="918" y="626"/>
                  <a:pt x="926" y="503"/>
                  <a:pt x="898" y="386"/>
                </a:cubicBezTo>
                <a:cubicBezTo>
                  <a:pt x="638" y="386"/>
                  <a:pt x="638" y="386"/>
                  <a:pt x="638" y="386"/>
                </a:cubicBezTo>
                <a:cubicBezTo>
                  <a:pt x="611" y="510"/>
                  <a:pt x="619" y="622"/>
                  <a:pt x="650" y="754"/>
                </a:cubicBezTo>
                <a:close/>
                <a:moveTo>
                  <a:pt x="554" y="902"/>
                </a:moveTo>
                <a:cubicBezTo>
                  <a:pt x="529" y="920"/>
                  <a:pt x="503" y="937"/>
                  <a:pt x="475" y="950"/>
                </a:cubicBezTo>
                <a:cubicBezTo>
                  <a:pt x="546" y="995"/>
                  <a:pt x="596" y="1070"/>
                  <a:pt x="607" y="1156"/>
                </a:cubicBezTo>
                <a:cubicBezTo>
                  <a:pt x="640" y="1169"/>
                  <a:pt x="665" y="1197"/>
                  <a:pt x="676" y="1231"/>
                </a:cubicBezTo>
                <a:cubicBezTo>
                  <a:pt x="855" y="1231"/>
                  <a:pt x="855" y="1231"/>
                  <a:pt x="855" y="1231"/>
                </a:cubicBezTo>
                <a:cubicBezTo>
                  <a:pt x="865" y="1197"/>
                  <a:pt x="890" y="1169"/>
                  <a:pt x="923" y="1156"/>
                </a:cubicBezTo>
                <a:cubicBezTo>
                  <a:pt x="935" y="1067"/>
                  <a:pt x="986" y="991"/>
                  <a:pt x="1059" y="947"/>
                </a:cubicBezTo>
                <a:cubicBezTo>
                  <a:pt x="1058" y="947"/>
                  <a:pt x="1057" y="946"/>
                  <a:pt x="1056" y="945"/>
                </a:cubicBezTo>
                <a:cubicBezTo>
                  <a:pt x="1055" y="945"/>
                  <a:pt x="1053" y="944"/>
                  <a:pt x="1052" y="943"/>
                </a:cubicBezTo>
                <a:cubicBezTo>
                  <a:pt x="1028" y="930"/>
                  <a:pt x="1006" y="916"/>
                  <a:pt x="984" y="899"/>
                </a:cubicBezTo>
                <a:cubicBezTo>
                  <a:pt x="914" y="844"/>
                  <a:pt x="914" y="844"/>
                  <a:pt x="914" y="844"/>
                </a:cubicBezTo>
                <a:cubicBezTo>
                  <a:pt x="630" y="844"/>
                  <a:pt x="630" y="844"/>
                  <a:pt x="630" y="844"/>
                </a:cubicBezTo>
                <a:lnTo>
                  <a:pt x="554" y="902"/>
                </a:lnTo>
                <a:close/>
                <a:moveTo>
                  <a:pt x="564" y="781"/>
                </a:moveTo>
                <a:cubicBezTo>
                  <a:pt x="554" y="742"/>
                  <a:pt x="547" y="702"/>
                  <a:pt x="541" y="663"/>
                </a:cubicBezTo>
                <a:cubicBezTo>
                  <a:pt x="505" y="697"/>
                  <a:pt x="505" y="697"/>
                  <a:pt x="505" y="697"/>
                </a:cubicBezTo>
                <a:cubicBezTo>
                  <a:pt x="505" y="826"/>
                  <a:pt x="505" y="826"/>
                  <a:pt x="505" y="826"/>
                </a:cubicBezTo>
                <a:lnTo>
                  <a:pt x="564" y="781"/>
                </a:lnTo>
                <a:close/>
                <a:moveTo>
                  <a:pt x="90" y="702"/>
                </a:moveTo>
                <a:cubicBezTo>
                  <a:pt x="173" y="716"/>
                  <a:pt x="247" y="775"/>
                  <a:pt x="280" y="853"/>
                </a:cubicBezTo>
                <a:cubicBezTo>
                  <a:pt x="308" y="860"/>
                  <a:pt x="332" y="877"/>
                  <a:pt x="348" y="900"/>
                </a:cubicBezTo>
                <a:cubicBezTo>
                  <a:pt x="371" y="895"/>
                  <a:pt x="393" y="888"/>
                  <a:pt x="415" y="879"/>
                </a:cubicBezTo>
                <a:cubicBezTo>
                  <a:pt x="415" y="677"/>
                  <a:pt x="415" y="677"/>
                  <a:pt x="415" y="677"/>
                </a:cubicBezTo>
                <a:cubicBezTo>
                  <a:pt x="415" y="664"/>
                  <a:pt x="420" y="652"/>
                  <a:pt x="430" y="643"/>
                </a:cubicBezTo>
                <a:cubicBezTo>
                  <a:pt x="532" y="550"/>
                  <a:pt x="532" y="550"/>
                  <a:pt x="532" y="550"/>
                </a:cubicBezTo>
                <a:cubicBezTo>
                  <a:pt x="530" y="462"/>
                  <a:pt x="544" y="375"/>
                  <a:pt x="571" y="292"/>
                </a:cubicBezTo>
                <a:cubicBezTo>
                  <a:pt x="90" y="292"/>
                  <a:pt x="90" y="292"/>
                  <a:pt x="90" y="292"/>
                </a:cubicBezTo>
                <a:lnTo>
                  <a:pt x="90" y="702"/>
                </a:lnTo>
                <a:close/>
                <a:moveTo>
                  <a:pt x="90" y="1231"/>
                </a:moveTo>
                <a:cubicBezTo>
                  <a:pt x="540" y="1231"/>
                  <a:pt x="540" y="1231"/>
                  <a:pt x="540" y="1231"/>
                </a:cubicBezTo>
                <a:cubicBezTo>
                  <a:pt x="528" y="1223"/>
                  <a:pt x="520" y="1209"/>
                  <a:pt x="520" y="1193"/>
                </a:cubicBezTo>
                <a:cubicBezTo>
                  <a:pt x="520" y="1084"/>
                  <a:pt x="431" y="996"/>
                  <a:pt x="322" y="996"/>
                </a:cubicBezTo>
                <a:cubicBezTo>
                  <a:pt x="264" y="991"/>
                  <a:pt x="295" y="943"/>
                  <a:pt x="249" y="939"/>
                </a:cubicBezTo>
                <a:cubicBezTo>
                  <a:pt x="229" y="940"/>
                  <a:pt x="210" y="926"/>
                  <a:pt x="204" y="907"/>
                </a:cubicBezTo>
                <a:cubicBezTo>
                  <a:pt x="188" y="852"/>
                  <a:pt x="144" y="810"/>
                  <a:pt x="90" y="795"/>
                </a:cubicBezTo>
                <a:lnTo>
                  <a:pt x="90" y="12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4864457" y="4578377"/>
            <a:ext cx="778067" cy="789630"/>
          </a:xfrm>
          <a:custGeom>
            <a:avLst/>
            <a:gdLst>
              <a:gd name="T0" fmla="*/ 496 w 1566"/>
              <a:gd name="T1" fmla="*/ 902 h 1589"/>
              <a:gd name="T2" fmla="*/ 484 w 1566"/>
              <a:gd name="T3" fmla="*/ 1152 h 1589"/>
              <a:gd name="T4" fmla="*/ 584 w 1566"/>
              <a:gd name="T5" fmla="*/ 1368 h 1589"/>
              <a:gd name="T6" fmla="*/ 983 w 1566"/>
              <a:gd name="T7" fmla="*/ 1368 h 1589"/>
              <a:gd name="T8" fmla="*/ 1070 w 1566"/>
              <a:gd name="T9" fmla="*/ 969 h 1589"/>
              <a:gd name="T10" fmla="*/ 783 w 1566"/>
              <a:gd name="T11" fmla="*/ 0 h 1589"/>
              <a:gd name="T12" fmla="*/ 677 w 1566"/>
              <a:gd name="T13" fmla="*/ 1368 h 1589"/>
              <a:gd name="T14" fmla="*/ 783 w 1566"/>
              <a:gd name="T15" fmla="*/ 1444 h 1589"/>
              <a:gd name="T16" fmla="*/ 582 w 1566"/>
              <a:gd name="T17" fmla="*/ 1278 h 1589"/>
              <a:gd name="T18" fmla="*/ 983 w 1566"/>
              <a:gd name="T19" fmla="*/ 1197 h 1589"/>
              <a:gd name="T20" fmla="*/ 983 w 1566"/>
              <a:gd name="T21" fmla="*/ 1107 h 1589"/>
              <a:gd name="T22" fmla="*/ 582 w 1566"/>
              <a:gd name="T23" fmla="*/ 1026 h 1589"/>
              <a:gd name="T24" fmla="*/ 983 w 1566"/>
              <a:gd name="T25" fmla="*/ 1107 h 1589"/>
              <a:gd name="T26" fmla="*/ 980 w 1566"/>
              <a:gd name="T27" fmla="*/ 878 h 1589"/>
              <a:gd name="T28" fmla="*/ 910 w 1566"/>
              <a:gd name="T29" fmla="*/ 936 h 1589"/>
              <a:gd name="T30" fmla="*/ 1007 w 1566"/>
              <a:gd name="T31" fmla="*/ 641 h 1589"/>
              <a:gd name="T32" fmla="*/ 944 w 1566"/>
              <a:gd name="T33" fmla="*/ 577 h 1589"/>
              <a:gd name="T34" fmla="*/ 820 w 1566"/>
              <a:gd name="T35" fmla="*/ 718 h 1589"/>
              <a:gd name="T36" fmla="*/ 745 w 1566"/>
              <a:gd name="T37" fmla="*/ 936 h 1589"/>
              <a:gd name="T38" fmla="*/ 732 w 1566"/>
              <a:gd name="T39" fmla="*/ 686 h 1589"/>
              <a:gd name="T40" fmla="*/ 560 w 1566"/>
              <a:gd name="T41" fmla="*/ 577 h 1589"/>
              <a:gd name="T42" fmla="*/ 655 w 1566"/>
              <a:gd name="T43" fmla="*/ 736 h 1589"/>
              <a:gd name="T44" fmla="*/ 586 w 1566"/>
              <a:gd name="T45" fmla="*/ 936 h 1589"/>
              <a:gd name="T46" fmla="*/ 565 w 1566"/>
              <a:gd name="T47" fmla="*/ 840 h 1589"/>
              <a:gd name="T48" fmla="*/ 1001 w 1566"/>
              <a:gd name="T49" fmla="*/ 840 h 1589"/>
              <a:gd name="T50" fmla="*/ 1449 w 1566"/>
              <a:gd name="T51" fmla="*/ 206 h 1589"/>
              <a:gd name="T52" fmla="*/ 1487 w 1566"/>
              <a:gd name="T53" fmla="*/ 288 h 1589"/>
              <a:gd name="T54" fmla="*/ 1383 w 1566"/>
              <a:gd name="T55" fmla="*/ 332 h 1589"/>
              <a:gd name="T56" fmla="*/ 1506 w 1566"/>
              <a:gd name="T57" fmla="*/ 522 h 1589"/>
              <a:gd name="T58" fmla="*/ 1412 w 1566"/>
              <a:gd name="T59" fmla="*/ 432 h 1589"/>
              <a:gd name="T60" fmla="*/ 1506 w 1566"/>
              <a:gd name="T61" fmla="*/ 522 h 1589"/>
              <a:gd name="T62" fmla="*/ 1486 w 1566"/>
              <a:gd name="T63" fmla="*/ 666 h 1589"/>
              <a:gd name="T64" fmla="*/ 1448 w 1566"/>
              <a:gd name="T65" fmla="*/ 747 h 1589"/>
              <a:gd name="T66" fmla="*/ 1401 w 1566"/>
              <a:gd name="T67" fmla="*/ 626 h 1589"/>
              <a:gd name="T68" fmla="*/ 79 w 1566"/>
              <a:gd name="T69" fmla="*/ 666 h 1589"/>
              <a:gd name="T70" fmla="*/ 224 w 1566"/>
              <a:gd name="T71" fmla="*/ 648 h 1589"/>
              <a:gd name="T72" fmla="*/ 117 w 1566"/>
              <a:gd name="T73" fmla="*/ 747 h 1589"/>
              <a:gd name="T74" fmla="*/ 60 w 1566"/>
              <a:gd name="T75" fmla="*/ 522 h 1589"/>
              <a:gd name="T76" fmla="*/ 154 w 1566"/>
              <a:gd name="T77" fmla="*/ 432 h 1589"/>
              <a:gd name="T78" fmla="*/ 60 w 1566"/>
              <a:gd name="T79" fmla="*/ 522 h 1589"/>
              <a:gd name="T80" fmla="*/ 118 w 1566"/>
              <a:gd name="T81" fmla="*/ 206 h 1589"/>
              <a:gd name="T82" fmla="*/ 225 w 1566"/>
              <a:gd name="T83" fmla="*/ 305 h 1589"/>
              <a:gd name="T84" fmla="*/ 80 w 1566"/>
              <a:gd name="T85" fmla="*/ 288 h 1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66" h="1589">
                <a:moveTo>
                  <a:pt x="783" y="0"/>
                </a:moveTo>
                <a:cubicBezTo>
                  <a:pt x="303" y="0"/>
                  <a:pt x="90" y="627"/>
                  <a:pt x="496" y="902"/>
                </a:cubicBezTo>
                <a:cubicBezTo>
                  <a:pt x="496" y="969"/>
                  <a:pt x="496" y="969"/>
                  <a:pt x="496" y="969"/>
                </a:cubicBezTo>
                <a:cubicBezTo>
                  <a:pt x="443" y="1014"/>
                  <a:pt x="437" y="1100"/>
                  <a:pt x="484" y="1152"/>
                </a:cubicBezTo>
                <a:cubicBezTo>
                  <a:pt x="411" y="1235"/>
                  <a:pt x="471" y="1368"/>
                  <a:pt x="582" y="1368"/>
                </a:cubicBezTo>
                <a:cubicBezTo>
                  <a:pt x="584" y="1368"/>
                  <a:pt x="584" y="1368"/>
                  <a:pt x="584" y="1368"/>
                </a:cubicBezTo>
                <a:cubicBezTo>
                  <a:pt x="628" y="1589"/>
                  <a:pt x="938" y="1589"/>
                  <a:pt x="982" y="1368"/>
                </a:cubicBezTo>
                <a:cubicBezTo>
                  <a:pt x="983" y="1368"/>
                  <a:pt x="983" y="1368"/>
                  <a:pt x="983" y="1368"/>
                </a:cubicBezTo>
                <a:cubicBezTo>
                  <a:pt x="1095" y="1368"/>
                  <a:pt x="1155" y="1235"/>
                  <a:pt x="1082" y="1152"/>
                </a:cubicBezTo>
                <a:cubicBezTo>
                  <a:pt x="1129" y="1100"/>
                  <a:pt x="1123" y="1014"/>
                  <a:pt x="1070" y="969"/>
                </a:cubicBezTo>
                <a:cubicBezTo>
                  <a:pt x="1070" y="902"/>
                  <a:pt x="1070" y="902"/>
                  <a:pt x="1070" y="902"/>
                </a:cubicBezTo>
                <a:cubicBezTo>
                  <a:pt x="1476" y="627"/>
                  <a:pt x="1263" y="0"/>
                  <a:pt x="783" y="0"/>
                </a:cubicBezTo>
                <a:close/>
                <a:moveTo>
                  <a:pt x="783" y="1444"/>
                </a:moveTo>
                <a:cubicBezTo>
                  <a:pt x="734" y="1444"/>
                  <a:pt x="692" y="1412"/>
                  <a:pt x="677" y="1368"/>
                </a:cubicBezTo>
                <a:cubicBezTo>
                  <a:pt x="889" y="1368"/>
                  <a:pt x="889" y="1368"/>
                  <a:pt x="889" y="1368"/>
                </a:cubicBezTo>
                <a:cubicBezTo>
                  <a:pt x="874" y="1412"/>
                  <a:pt x="832" y="1444"/>
                  <a:pt x="783" y="1444"/>
                </a:cubicBezTo>
                <a:close/>
                <a:moveTo>
                  <a:pt x="983" y="1278"/>
                </a:moveTo>
                <a:cubicBezTo>
                  <a:pt x="917" y="1278"/>
                  <a:pt x="648" y="1278"/>
                  <a:pt x="582" y="1278"/>
                </a:cubicBezTo>
                <a:cubicBezTo>
                  <a:pt x="529" y="1276"/>
                  <a:pt x="529" y="1199"/>
                  <a:pt x="582" y="1197"/>
                </a:cubicBezTo>
                <a:cubicBezTo>
                  <a:pt x="983" y="1197"/>
                  <a:pt x="983" y="1197"/>
                  <a:pt x="983" y="1197"/>
                </a:cubicBezTo>
                <a:cubicBezTo>
                  <a:pt x="1037" y="1199"/>
                  <a:pt x="1037" y="1275"/>
                  <a:pt x="983" y="1278"/>
                </a:cubicBezTo>
                <a:close/>
                <a:moveTo>
                  <a:pt x="983" y="1107"/>
                </a:moveTo>
                <a:cubicBezTo>
                  <a:pt x="582" y="1107"/>
                  <a:pt x="582" y="1107"/>
                  <a:pt x="582" y="1107"/>
                </a:cubicBezTo>
                <a:cubicBezTo>
                  <a:pt x="529" y="1105"/>
                  <a:pt x="529" y="1029"/>
                  <a:pt x="582" y="1026"/>
                </a:cubicBezTo>
                <a:cubicBezTo>
                  <a:pt x="983" y="1026"/>
                  <a:pt x="983" y="1026"/>
                  <a:pt x="983" y="1026"/>
                </a:cubicBezTo>
                <a:cubicBezTo>
                  <a:pt x="1037" y="1029"/>
                  <a:pt x="1037" y="1105"/>
                  <a:pt x="983" y="1107"/>
                </a:cubicBezTo>
                <a:close/>
                <a:moveTo>
                  <a:pt x="1001" y="840"/>
                </a:moveTo>
                <a:cubicBezTo>
                  <a:pt x="988" y="848"/>
                  <a:pt x="980" y="863"/>
                  <a:pt x="980" y="878"/>
                </a:cubicBezTo>
                <a:cubicBezTo>
                  <a:pt x="980" y="936"/>
                  <a:pt x="980" y="936"/>
                  <a:pt x="980" y="936"/>
                </a:cubicBezTo>
                <a:cubicBezTo>
                  <a:pt x="910" y="936"/>
                  <a:pt x="910" y="936"/>
                  <a:pt x="910" y="936"/>
                </a:cubicBezTo>
                <a:cubicBezTo>
                  <a:pt x="910" y="736"/>
                  <a:pt x="910" y="736"/>
                  <a:pt x="910" y="736"/>
                </a:cubicBezTo>
                <a:cubicBezTo>
                  <a:pt x="1007" y="641"/>
                  <a:pt x="1007" y="641"/>
                  <a:pt x="1007" y="641"/>
                </a:cubicBezTo>
                <a:cubicBezTo>
                  <a:pt x="1025" y="624"/>
                  <a:pt x="1025" y="595"/>
                  <a:pt x="1007" y="577"/>
                </a:cubicBezTo>
                <a:cubicBezTo>
                  <a:pt x="990" y="560"/>
                  <a:pt x="962" y="559"/>
                  <a:pt x="944" y="577"/>
                </a:cubicBezTo>
                <a:cubicBezTo>
                  <a:pt x="834" y="686"/>
                  <a:pt x="834" y="686"/>
                  <a:pt x="834" y="686"/>
                </a:cubicBezTo>
                <a:cubicBezTo>
                  <a:pt x="825" y="694"/>
                  <a:pt x="820" y="706"/>
                  <a:pt x="820" y="718"/>
                </a:cubicBezTo>
                <a:cubicBezTo>
                  <a:pt x="820" y="936"/>
                  <a:pt x="820" y="936"/>
                  <a:pt x="820" y="936"/>
                </a:cubicBezTo>
                <a:cubicBezTo>
                  <a:pt x="745" y="936"/>
                  <a:pt x="745" y="936"/>
                  <a:pt x="745" y="936"/>
                </a:cubicBezTo>
                <a:cubicBezTo>
                  <a:pt x="745" y="718"/>
                  <a:pt x="745" y="718"/>
                  <a:pt x="745" y="718"/>
                </a:cubicBezTo>
                <a:cubicBezTo>
                  <a:pt x="745" y="706"/>
                  <a:pt x="741" y="694"/>
                  <a:pt x="732" y="686"/>
                </a:cubicBezTo>
                <a:cubicBezTo>
                  <a:pt x="624" y="577"/>
                  <a:pt x="624" y="577"/>
                  <a:pt x="624" y="577"/>
                </a:cubicBezTo>
                <a:cubicBezTo>
                  <a:pt x="606" y="560"/>
                  <a:pt x="577" y="560"/>
                  <a:pt x="560" y="577"/>
                </a:cubicBezTo>
                <a:cubicBezTo>
                  <a:pt x="542" y="595"/>
                  <a:pt x="542" y="623"/>
                  <a:pt x="560" y="641"/>
                </a:cubicBezTo>
                <a:cubicBezTo>
                  <a:pt x="655" y="736"/>
                  <a:pt x="655" y="736"/>
                  <a:pt x="655" y="736"/>
                </a:cubicBezTo>
                <a:cubicBezTo>
                  <a:pt x="655" y="936"/>
                  <a:pt x="655" y="936"/>
                  <a:pt x="655" y="936"/>
                </a:cubicBezTo>
                <a:cubicBezTo>
                  <a:pt x="586" y="936"/>
                  <a:pt x="586" y="936"/>
                  <a:pt x="586" y="936"/>
                </a:cubicBezTo>
                <a:cubicBezTo>
                  <a:pt x="586" y="878"/>
                  <a:pt x="586" y="878"/>
                  <a:pt x="586" y="878"/>
                </a:cubicBezTo>
                <a:cubicBezTo>
                  <a:pt x="586" y="863"/>
                  <a:pt x="578" y="848"/>
                  <a:pt x="565" y="840"/>
                </a:cubicBezTo>
                <a:cubicBezTo>
                  <a:pt x="209" y="624"/>
                  <a:pt x="380" y="90"/>
                  <a:pt x="783" y="90"/>
                </a:cubicBezTo>
                <a:cubicBezTo>
                  <a:pt x="1185" y="90"/>
                  <a:pt x="1357" y="624"/>
                  <a:pt x="1001" y="840"/>
                </a:cubicBezTo>
                <a:close/>
                <a:moveTo>
                  <a:pt x="1364" y="246"/>
                </a:moveTo>
                <a:cubicBezTo>
                  <a:pt x="1449" y="206"/>
                  <a:pt x="1449" y="206"/>
                  <a:pt x="1449" y="206"/>
                </a:cubicBezTo>
                <a:cubicBezTo>
                  <a:pt x="1472" y="196"/>
                  <a:pt x="1499" y="206"/>
                  <a:pt x="1509" y="228"/>
                </a:cubicBezTo>
                <a:cubicBezTo>
                  <a:pt x="1519" y="251"/>
                  <a:pt x="1510" y="278"/>
                  <a:pt x="1487" y="288"/>
                </a:cubicBezTo>
                <a:cubicBezTo>
                  <a:pt x="1402" y="327"/>
                  <a:pt x="1402" y="327"/>
                  <a:pt x="1402" y="327"/>
                </a:cubicBezTo>
                <a:cubicBezTo>
                  <a:pt x="1396" y="330"/>
                  <a:pt x="1389" y="332"/>
                  <a:pt x="1383" y="332"/>
                </a:cubicBezTo>
                <a:cubicBezTo>
                  <a:pt x="1335" y="331"/>
                  <a:pt x="1320" y="267"/>
                  <a:pt x="1364" y="246"/>
                </a:cubicBezTo>
                <a:close/>
                <a:moveTo>
                  <a:pt x="1506" y="522"/>
                </a:moveTo>
                <a:cubicBezTo>
                  <a:pt x="1412" y="522"/>
                  <a:pt x="1412" y="522"/>
                  <a:pt x="1412" y="522"/>
                </a:cubicBezTo>
                <a:cubicBezTo>
                  <a:pt x="1353" y="519"/>
                  <a:pt x="1352" y="434"/>
                  <a:pt x="1412" y="432"/>
                </a:cubicBezTo>
                <a:cubicBezTo>
                  <a:pt x="1506" y="432"/>
                  <a:pt x="1506" y="432"/>
                  <a:pt x="1506" y="432"/>
                </a:cubicBezTo>
                <a:cubicBezTo>
                  <a:pt x="1566" y="434"/>
                  <a:pt x="1566" y="519"/>
                  <a:pt x="1506" y="522"/>
                </a:cubicBezTo>
                <a:close/>
                <a:moveTo>
                  <a:pt x="1401" y="626"/>
                </a:moveTo>
                <a:cubicBezTo>
                  <a:pt x="1486" y="666"/>
                  <a:pt x="1486" y="666"/>
                  <a:pt x="1486" y="666"/>
                </a:cubicBezTo>
                <a:cubicBezTo>
                  <a:pt x="1508" y="676"/>
                  <a:pt x="1518" y="703"/>
                  <a:pt x="1508" y="725"/>
                </a:cubicBezTo>
                <a:cubicBezTo>
                  <a:pt x="1497" y="748"/>
                  <a:pt x="1470" y="758"/>
                  <a:pt x="1448" y="747"/>
                </a:cubicBezTo>
                <a:cubicBezTo>
                  <a:pt x="1363" y="708"/>
                  <a:pt x="1363" y="708"/>
                  <a:pt x="1363" y="708"/>
                </a:cubicBezTo>
                <a:cubicBezTo>
                  <a:pt x="1310" y="681"/>
                  <a:pt x="1345" y="603"/>
                  <a:pt x="1401" y="626"/>
                </a:cubicBezTo>
                <a:close/>
                <a:moveTo>
                  <a:pt x="57" y="725"/>
                </a:moveTo>
                <a:cubicBezTo>
                  <a:pt x="46" y="703"/>
                  <a:pt x="56" y="676"/>
                  <a:pt x="79" y="666"/>
                </a:cubicBezTo>
                <a:cubicBezTo>
                  <a:pt x="164" y="626"/>
                  <a:pt x="164" y="626"/>
                  <a:pt x="164" y="626"/>
                </a:cubicBezTo>
                <a:cubicBezTo>
                  <a:pt x="186" y="616"/>
                  <a:pt x="213" y="626"/>
                  <a:pt x="224" y="648"/>
                </a:cubicBezTo>
                <a:cubicBezTo>
                  <a:pt x="234" y="671"/>
                  <a:pt x="224" y="697"/>
                  <a:pt x="202" y="708"/>
                </a:cubicBezTo>
                <a:cubicBezTo>
                  <a:pt x="117" y="747"/>
                  <a:pt x="117" y="747"/>
                  <a:pt x="117" y="747"/>
                </a:cubicBezTo>
                <a:cubicBezTo>
                  <a:pt x="95" y="758"/>
                  <a:pt x="67" y="748"/>
                  <a:pt x="57" y="725"/>
                </a:cubicBezTo>
                <a:close/>
                <a:moveTo>
                  <a:pt x="60" y="522"/>
                </a:moveTo>
                <a:cubicBezTo>
                  <a:pt x="0" y="519"/>
                  <a:pt x="0" y="434"/>
                  <a:pt x="60" y="432"/>
                </a:cubicBezTo>
                <a:cubicBezTo>
                  <a:pt x="154" y="432"/>
                  <a:pt x="154" y="432"/>
                  <a:pt x="154" y="432"/>
                </a:cubicBezTo>
                <a:cubicBezTo>
                  <a:pt x="213" y="434"/>
                  <a:pt x="213" y="519"/>
                  <a:pt x="154" y="522"/>
                </a:cubicBezTo>
                <a:lnTo>
                  <a:pt x="60" y="522"/>
                </a:lnTo>
                <a:close/>
                <a:moveTo>
                  <a:pt x="58" y="228"/>
                </a:moveTo>
                <a:cubicBezTo>
                  <a:pt x="69" y="206"/>
                  <a:pt x="95" y="196"/>
                  <a:pt x="118" y="206"/>
                </a:cubicBezTo>
                <a:cubicBezTo>
                  <a:pt x="203" y="246"/>
                  <a:pt x="203" y="246"/>
                  <a:pt x="203" y="246"/>
                </a:cubicBezTo>
                <a:cubicBezTo>
                  <a:pt x="226" y="256"/>
                  <a:pt x="235" y="283"/>
                  <a:pt x="225" y="305"/>
                </a:cubicBezTo>
                <a:cubicBezTo>
                  <a:pt x="215" y="328"/>
                  <a:pt x="187" y="338"/>
                  <a:pt x="165" y="327"/>
                </a:cubicBezTo>
                <a:cubicBezTo>
                  <a:pt x="80" y="288"/>
                  <a:pt x="80" y="288"/>
                  <a:pt x="80" y="288"/>
                </a:cubicBezTo>
                <a:cubicBezTo>
                  <a:pt x="58" y="278"/>
                  <a:pt x="48" y="251"/>
                  <a:pt x="58" y="2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14871912" y="6460597"/>
            <a:ext cx="763156" cy="701386"/>
          </a:xfrm>
          <a:custGeom>
            <a:avLst/>
            <a:gdLst>
              <a:gd name="T0" fmla="*/ 1181 w 1536"/>
              <a:gd name="T1" fmla="*/ 124 h 1412"/>
              <a:gd name="T2" fmla="*/ 1136 w 1536"/>
              <a:gd name="T3" fmla="*/ 0 h 1412"/>
              <a:gd name="T4" fmla="*/ 355 w 1536"/>
              <a:gd name="T5" fmla="*/ 45 h 1412"/>
              <a:gd name="T6" fmla="*/ 45 w 1536"/>
              <a:gd name="T7" fmla="*/ 124 h 1412"/>
              <a:gd name="T8" fmla="*/ 0 w 1536"/>
              <a:gd name="T9" fmla="*/ 1273 h 1412"/>
              <a:gd name="T10" fmla="*/ 619 w 1536"/>
              <a:gd name="T11" fmla="*/ 1412 h 1412"/>
              <a:gd name="T12" fmla="*/ 912 w 1536"/>
              <a:gd name="T13" fmla="*/ 1412 h 1412"/>
              <a:gd name="T14" fmla="*/ 1396 w 1536"/>
              <a:gd name="T15" fmla="*/ 1412 h 1412"/>
              <a:gd name="T16" fmla="*/ 1536 w 1536"/>
              <a:gd name="T17" fmla="*/ 169 h 1412"/>
              <a:gd name="T18" fmla="*/ 445 w 1536"/>
              <a:gd name="T19" fmla="*/ 169 h 1412"/>
              <a:gd name="T20" fmla="*/ 445 w 1536"/>
              <a:gd name="T21" fmla="*/ 90 h 1412"/>
              <a:gd name="T22" fmla="*/ 1091 w 1536"/>
              <a:gd name="T23" fmla="*/ 725 h 1412"/>
              <a:gd name="T24" fmla="*/ 995 w 1536"/>
              <a:gd name="T25" fmla="*/ 225 h 1412"/>
              <a:gd name="T26" fmla="*/ 586 w 1536"/>
              <a:gd name="T27" fmla="*/ 180 h 1412"/>
              <a:gd name="T28" fmla="*/ 541 w 1536"/>
              <a:gd name="T29" fmla="*/ 725 h 1412"/>
              <a:gd name="T30" fmla="*/ 445 w 1536"/>
              <a:gd name="T31" fmla="*/ 169 h 1412"/>
              <a:gd name="T32" fmla="*/ 631 w 1536"/>
              <a:gd name="T33" fmla="*/ 270 h 1412"/>
              <a:gd name="T34" fmla="*/ 905 w 1536"/>
              <a:gd name="T35" fmla="*/ 588 h 1412"/>
              <a:gd name="T36" fmla="*/ 898 w 1536"/>
              <a:gd name="T37" fmla="*/ 725 h 1412"/>
              <a:gd name="T38" fmla="*/ 768 w 1536"/>
              <a:gd name="T39" fmla="*/ 632 h 1412"/>
              <a:gd name="T40" fmla="*/ 140 w 1536"/>
              <a:gd name="T41" fmla="*/ 1322 h 1412"/>
              <a:gd name="T42" fmla="*/ 90 w 1536"/>
              <a:gd name="T43" fmla="*/ 1250 h 1412"/>
              <a:gd name="T44" fmla="*/ 516 w 1536"/>
              <a:gd name="T45" fmla="*/ 1304 h 1412"/>
              <a:gd name="T46" fmla="*/ 140 w 1536"/>
              <a:gd name="T47" fmla="*/ 1322 h 1412"/>
              <a:gd name="T48" fmla="*/ 914 w 1536"/>
              <a:gd name="T49" fmla="*/ 1322 h 1412"/>
              <a:gd name="T50" fmla="*/ 606 w 1536"/>
              <a:gd name="T51" fmla="*/ 1304 h 1412"/>
              <a:gd name="T52" fmla="*/ 930 w 1536"/>
              <a:gd name="T53" fmla="*/ 1250 h 1412"/>
              <a:gd name="T54" fmla="*/ 1446 w 1536"/>
              <a:gd name="T55" fmla="*/ 1273 h 1412"/>
              <a:gd name="T56" fmla="*/ 1018 w 1536"/>
              <a:gd name="T57" fmla="*/ 1322 h 1412"/>
              <a:gd name="T58" fmla="*/ 1020 w 1536"/>
              <a:gd name="T59" fmla="*/ 1250 h 1412"/>
              <a:gd name="T60" fmla="*/ 1446 w 1536"/>
              <a:gd name="T61" fmla="*/ 1273 h 1412"/>
              <a:gd name="T62" fmla="*/ 90 w 1536"/>
              <a:gd name="T63" fmla="*/ 1160 h 1412"/>
              <a:gd name="T64" fmla="*/ 355 w 1536"/>
              <a:gd name="T65" fmla="*/ 214 h 1412"/>
              <a:gd name="T66" fmla="*/ 336 w 1536"/>
              <a:gd name="T67" fmla="*/ 725 h 1412"/>
              <a:gd name="T68" fmla="*/ 1173 w 1536"/>
              <a:gd name="T69" fmla="*/ 815 h 1412"/>
              <a:gd name="T70" fmla="*/ 1181 w 1536"/>
              <a:gd name="T71" fmla="*/ 214 h 1412"/>
              <a:gd name="T72" fmla="*/ 1446 w 1536"/>
              <a:gd name="T73" fmla="*/ 1160 h 1412"/>
              <a:gd name="T74" fmla="*/ 768 w 1536"/>
              <a:gd name="T75" fmla="*/ 452 h 1412"/>
              <a:gd name="T76" fmla="*/ 813 w 1536"/>
              <a:gd name="T77" fmla="*/ 407 h 1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36" h="1412">
                <a:moveTo>
                  <a:pt x="1491" y="124"/>
                </a:moveTo>
                <a:cubicBezTo>
                  <a:pt x="1181" y="124"/>
                  <a:pt x="1181" y="124"/>
                  <a:pt x="1181" y="124"/>
                </a:cubicBezTo>
                <a:cubicBezTo>
                  <a:pt x="1181" y="45"/>
                  <a:pt x="1181" y="45"/>
                  <a:pt x="1181" y="45"/>
                </a:cubicBezTo>
                <a:cubicBezTo>
                  <a:pt x="1181" y="20"/>
                  <a:pt x="1161" y="0"/>
                  <a:pt x="1136" y="0"/>
                </a:cubicBezTo>
                <a:cubicBezTo>
                  <a:pt x="400" y="0"/>
                  <a:pt x="400" y="0"/>
                  <a:pt x="400" y="0"/>
                </a:cubicBezTo>
                <a:cubicBezTo>
                  <a:pt x="375" y="0"/>
                  <a:pt x="355" y="20"/>
                  <a:pt x="355" y="45"/>
                </a:cubicBezTo>
                <a:cubicBezTo>
                  <a:pt x="355" y="124"/>
                  <a:pt x="355" y="124"/>
                  <a:pt x="355" y="124"/>
                </a:cubicBezTo>
                <a:cubicBezTo>
                  <a:pt x="45" y="124"/>
                  <a:pt x="45" y="124"/>
                  <a:pt x="45" y="124"/>
                </a:cubicBezTo>
                <a:cubicBezTo>
                  <a:pt x="20" y="124"/>
                  <a:pt x="0" y="144"/>
                  <a:pt x="0" y="169"/>
                </a:cubicBezTo>
                <a:cubicBezTo>
                  <a:pt x="0" y="1273"/>
                  <a:pt x="0" y="1273"/>
                  <a:pt x="0" y="1273"/>
                </a:cubicBezTo>
                <a:cubicBezTo>
                  <a:pt x="0" y="1350"/>
                  <a:pt x="63" y="1412"/>
                  <a:pt x="140" y="1412"/>
                </a:cubicBezTo>
                <a:cubicBezTo>
                  <a:pt x="619" y="1412"/>
                  <a:pt x="619" y="1412"/>
                  <a:pt x="619" y="1412"/>
                </a:cubicBezTo>
                <a:cubicBezTo>
                  <a:pt x="621" y="1412"/>
                  <a:pt x="622" y="1412"/>
                  <a:pt x="624" y="1412"/>
                </a:cubicBezTo>
                <a:cubicBezTo>
                  <a:pt x="912" y="1412"/>
                  <a:pt x="912" y="1412"/>
                  <a:pt x="912" y="1412"/>
                </a:cubicBezTo>
                <a:cubicBezTo>
                  <a:pt x="914" y="1412"/>
                  <a:pt x="916" y="1412"/>
                  <a:pt x="918" y="1412"/>
                </a:cubicBezTo>
                <a:cubicBezTo>
                  <a:pt x="1396" y="1412"/>
                  <a:pt x="1396" y="1412"/>
                  <a:pt x="1396" y="1412"/>
                </a:cubicBezTo>
                <a:cubicBezTo>
                  <a:pt x="1473" y="1412"/>
                  <a:pt x="1536" y="1350"/>
                  <a:pt x="1536" y="1273"/>
                </a:cubicBezTo>
                <a:cubicBezTo>
                  <a:pt x="1536" y="169"/>
                  <a:pt x="1536" y="169"/>
                  <a:pt x="1536" y="169"/>
                </a:cubicBezTo>
                <a:cubicBezTo>
                  <a:pt x="1536" y="144"/>
                  <a:pt x="1516" y="124"/>
                  <a:pt x="1491" y="124"/>
                </a:cubicBezTo>
                <a:close/>
                <a:moveTo>
                  <a:pt x="445" y="169"/>
                </a:moveTo>
                <a:cubicBezTo>
                  <a:pt x="445" y="169"/>
                  <a:pt x="445" y="169"/>
                  <a:pt x="445" y="169"/>
                </a:cubicBezTo>
                <a:cubicBezTo>
                  <a:pt x="445" y="90"/>
                  <a:pt x="445" y="90"/>
                  <a:pt x="445" y="90"/>
                </a:cubicBezTo>
                <a:cubicBezTo>
                  <a:pt x="1091" y="90"/>
                  <a:pt x="1091" y="90"/>
                  <a:pt x="1091" y="90"/>
                </a:cubicBezTo>
                <a:cubicBezTo>
                  <a:pt x="1091" y="725"/>
                  <a:pt x="1091" y="725"/>
                  <a:pt x="1091" y="725"/>
                </a:cubicBezTo>
                <a:cubicBezTo>
                  <a:pt x="995" y="725"/>
                  <a:pt x="995" y="725"/>
                  <a:pt x="995" y="725"/>
                </a:cubicBezTo>
                <a:cubicBezTo>
                  <a:pt x="995" y="225"/>
                  <a:pt x="995" y="225"/>
                  <a:pt x="995" y="225"/>
                </a:cubicBezTo>
                <a:cubicBezTo>
                  <a:pt x="995" y="200"/>
                  <a:pt x="975" y="180"/>
                  <a:pt x="950" y="180"/>
                </a:cubicBezTo>
                <a:cubicBezTo>
                  <a:pt x="586" y="180"/>
                  <a:pt x="586" y="180"/>
                  <a:pt x="586" y="180"/>
                </a:cubicBezTo>
                <a:cubicBezTo>
                  <a:pt x="561" y="180"/>
                  <a:pt x="541" y="200"/>
                  <a:pt x="541" y="225"/>
                </a:cubicBezTo>
                <a:cubicBezTo>
                  <a:pt x="541" y="725"/>
                  <a:pt x="541" y="725"/>
                  <a:pt x="541" y="725"/>
                </a:cubicBezTo>
                <a:cubicBezTo>
                  <a:pt x="445" y="725"/>
                  <a:pt x="445" y="725"/>
                  <a:pt x="445" y="725"/>
                </a:cubicBezTo>
                <a:lnTo>
                  <a:pt x="445" y="169"/>
                </a:lnTo>
                <a:close/>
                <a:moveTo>
                  <a:pt x="631" y="588"/>
                </a:moveTo>
                <a:cubicBezTo>
                  <a:pt x="631" y="270"/>
                  <a:pt x="631" y="270"/>
                  <a:pt x="631" y="270"/>
                </a:cubicBezTo>
                <a:cubicBezTo>
                  <a:pt x="905" y="270"/>
                  <a:pt x="905" y="270"/>
                  <a:pt x="905" y="270"/>
                </a:cubicBezTo>
                <a:cubicBezTo>
                  <a:pt x="905" y="588"/>
                  <a:pt x="905" y="588"/>
                  <a:pt x="905" y="588"/>
                </a:cubicBezTo>
                <a:cubicBezTo>
                  <a:pt x="828" y="527"/>
                  <a:pt x="708" y="527"/>
                  <a:pt x="631" y="588"/>
                </a:cubicBezTo>
                <a:close/>
                <a:moveTo>
                  <a:pt x="898" y="725"/>
                </a:moveTo>
                <a:cubicBezTo>
                  <a:pt x="638" y="725"/>
                  <a:pt x="638" y="725"/>
                  <a:pt x="638" y="725"/>
                </a:cubicBezTo>
                <a:cubicBezTo>
                  <a:pt x="657" y="671"/>
                  <a:pt x="708" y="632"/>
                  <a:pt x="768" y="632"/>
                </a:cubicBezTo>
                <a:cubicBezTo>
                  <a:pt x="828" y="632"/>
                  <a:pt x="879" y="671"/>
                  <a:pt x="898" y="725"/>
                </a:cubicBezTo>
                <a:close/>
                <a:moveTo>
                  <a:pt x="140" y="1322"/>
                </a:moveTo>
                <a:cubicBezTo>
                  <a:pt x="112" y="1322"/>
                  <a:pt x="90" y="1300"/>
                  <a:pt x="90" y="1273"/>
                </a:cubicBezTo>
                <a:cubicBezTo>
                  <a:pt x="90" y="1250"/>
                  <a:pt x="90" y="1250"/>
                  <a:pt x="90" y="1250"/>
                </a:cubicBezTo>
                <a:cubicBezTo>
                  <a:pt x="516" y="1250"/>
                  <a:pt x="516" y="1250"/>
                  <a:pt x="516" y="1250"/>
                </a:cubicBezTo>
                <a:cubicBezTo>
                  <a:pt x="516" y="1304"/>
                  <a:pt x="516" y="1304"/>
                  <a:pt x="516" y="1304"/>
                </a:cubicBezTo>
                <a:cubicBezTo>
                  <a:pt x="516" y="1310"/>
                  <a:pt x="517" y="1316"/>
                  <a:pt x="518" y="1322"/>
                </a:cubicBezTo>
                <a:lnTo>
                  <a:pt x="140" y="1322"/>
                </a:lnTo>
                <a:close/>
                <a:moveTo>
                  <a:pt x="930" y="1304"/>
                </a:moveTo>
                <a:cubicBezTo>
                  <a:pt x="930" y="1313"/>
                  <a:pt x="923" y="1321"/>
                  <a:pt x="914" y="1322"/>
                </a:cubicBezTo>
                <a:cubicBezTo>
                  <a:pt x="622" y="1322"/>
                  <a:pt x="622" y="1322"/>
                  <a:pt x="622" y="1322"/>
                </a:cubicBezTo>
                <a:cubicBezTo>
                  <a:pt x="613" y="1321"/>
                  <a:pt x="606" y="1313"/>
                  <a:pt x="606" y="1304"/>
                </a:cubicBezTo>
                <a:cubicBezTo>
                  <a:pt x="606" y="1250"/>
                  <a:pt x="606" y="1250"/>
                  <a:pt x="606" y="1250"/>
                </a:cubicBezTo>
                <a:cubicBezTo>
                  <a:pt x="930" y="1250"/>
                  <a:pt x="930" y="1250"/>
                  <a:pt x="930" y="1250"/>
                </a:cubicBezTo>
                <a:lnTo>
                  <a:pt x="930" y="1304"/>
                </a:lnTo>
                <a:close/>
                <a:moveTo>
                  <a:pt x="1446" y="1273"/>
                </a:moveTo>
                <a:cubicBezTo>
                  <a:pt x="1446" y="1300"/>
                  <a:pt x="1424" y="1322"/>
                  <a:pt x="1396" y="1322"/>
                </a:cubicBezTo>
                <a:cubicBezTo>
                  <a:pt x="1018" y="1322"/>
                  <a:pt x="1018" y="1322"/>
                  <a:pt x="1018" y="1322"/>
                </a:cubicBezTo>
                <a:cubicBezTo>
                  <a:pt x="1019" y="1316"/>
                  <a:pt x="1020" y="1310"/>
                  <a:pt x="1020" y="1304"/>
                </a:cubicBezTo>
                <a:cubicBezTo>
                  <a:pt x="1020" y="1250"/>
                  <a:pt x="1020" y="1250"/>
                  <a:pt x="1020" y="1250"/>
                </a:cubicBezTo>
                <a:cubicBezTo>
                  <a:pt x="1446" y="1250"/>
                  <a:pt x="1446" y="1250"/>
                  <a:pt x="1446" y="1250"/>
                </a:cubicBezTo>
                <a:lnTo>
                  <a:pt x="1446" y="1273"/>
                </a:lnTo>
                <a:close/>
                <a:moveTo>
                  <a:pt x="1446" y="1160"/>
                </a:moveTo>
                <a:cubicBezTo>
                  <a:pt x="90" y="1160"/>
                  <a:pt x="90" y="1160"/>
                  <a:pt x="90" y="1160"/>
                </a:cubicBezTo>
                <a:cubicBezTo>
                  <a:pt x="90" y="214"/>
                  <a:pt x="90" y="214"/>
                  <a:pt x="90" y="214"/>
                </a:cubicBezTo>
                <a:cubicBezTo>
                  <a:pt x="355" y="214"/>
                  <a:pt x="355" y="214"/>
                  <a:pt x="355" y="214"/>
                </a:cubicBezTo>
                <a:cubicBezTo>
                  <a:pt x="355" y="725"/>
                  <a:pt x="355" y="725"/>
                  <a:pt x="355" y="725"/>
                </a:cubicBezTo>
                <a:cubicBezTo>
                  <a:pt x="336" y="725"/>
                  <a:pt x="336" y="725"/>
                  <a:pt x="336" y="725"/>
                </a:cubicBezTo>
                <a:cubicBezTo>
                  <a:pt x="276" y="727"/>
                  <a:pt x="276" y="812"/>
                  <a:pt x="336" y="815"/>
                </a:cubicBezTo>
                <a:cubicBezTo>
                  <a:pt x="1173" y="815"/>
                  <a:pt x="1173" y="815"/>
                  <a:pt x="1173" y="815"/>
                </a:cubicBezTo>
                <a:cubicBezTo>
                  <a:pt x="1228" y="813"/>
                  <a:pt x="1234" y="737"/>
                  <a:pt x="1181" y="725"/>
                </a:cubicBezTo>
                <a:cubicBezTo>
                  <a:pt x="1181" y="214"/>
                  <a:pt x="1181" y="214"/>
                  <a:pt x="1181" y="214"/>
                </a:cubicBezTo>
                <a:cubicBezTo>
                  <a:pt x="1446" y="214"/>
                  <a:pt x="1446" y="214"/>
                  <a:pt x="1446" y="214"/>
                </a:cubicBezTo>
                <a:lnTo>
                  <a:pt x="1446" y="1160"/>
                </a:lnTo>
                <a:close/>
                <a:moveTo>
                  <a:pt x="813" y="407"/>
                </a:moveTo>
                <a:cubicBezTo>
                  <a:pt x="813" y="431"/>
                  <a:pt x="793" y="452"/>
                  <a:pt x="768" y="452"/>
                </a:cubicBezTo>
                <a:cubicBezTo>
                  <a:pt x="743" y="452"/>
                  <a:pt x="723" y="431"/>
                  <a:pt x="723" y="407"/>
                </a:cubicBezTo>
                <a:cubicBezTo>
                  <a:pt x="725" y="347"/>
                  <a:pt x="811" y="347"/>
                  <a:pt x="813" y="4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14871912" y="8290329"/>
            <a:ext cx="763156" cy="810017"/>
          </a:xfrm>
          <a:custGeom>
            <a:avLst/>
            <a:gdLst>
              <a:gd name="T0" fmla="*/ 309 w 1536"/>
              <a:gd name="T1" fmla="*/ 1394 h 1630"/>
              <a:gd name="T2" fmla="*/ 354 w 1536"/>
              <a:gd name="T3" fmla="*/ 1630 h 1630"/>
              <a:gd name="T4" fmla="*/ 1227 w 1536"/>
              <a:gd name="T5" fmla="*/ 1585 h 1630"/>
              <a:gd name="T6" fmla="*/ 1187 w 1536"/>
              <a:gd name="T7" fmla="*/ 1350 h 1630"/>
              <a:gd name="T8" fmla="*/ 1491 w 1536"/>
              <a:gd name="T9" fmla="*/ 1070 h 1630"/>
              <a:gd name="T10" fmla="*/ 1318 w 1536"/>
              <a:gd name="T11" fmla="*/ 489 h 1630"/>
              <a:gd name="T12" fmla="*/ 1317 w 1536"/>
              <a:gd name="T13" fmla="*/ 487 h 1630"/>
              <a:gd name="T14" fmla="*/ 0 w 1536"/>
              <a:gd name="T15" fmla="*/ 1025 h 1630"/>
              <a:gd name="T16" fmla="*/ 245 w 1536"/>
              <a:gd name="T17" fmla="*/ 1070 h 1630"/>
              <a:gd name="T18" fmla="*/ 1137 w 1536"/>
              <a:gd name="T19" fmla="*/ 1540 h 1630"/>
              <a:gd name="T20" fmla="*/ 399 w 1536"/>
              <a:gd name="T21" fmla="*/ 1439 h 1630"/>
              <a:gd name="T22" fmla="*/ 1137 w 1536"/>
              <a:gd name="T23" fmla="*/ 1540 h 1630"/>
              <a:gd name="T24" fmla="*/ 1290 w 1536"/>
              <a:gd name="T25" fmla="*/ 980 h 1630"/>
              <a:gd name="T26" fmla="*/ 1284 w 1536"/>
              <a:gd name="T27" fmla="*/ 585 h 1630"/>
              <a:gd name="T28" fmla="*/ 813 w 1536"/>
              <a:gd name="T29" fmla="*/ 348 h 1630"/>
              <a:gd name="T30" fmla="*/ 1108 w 1536"/>
              <a:gd name="T31" fmla="*/ 633 h 1630"/>
              <a:gd name="T32" fmla="*/ 813 w 1536"/>
              <a:gd name="T33" fmla="*/ 348 h 1630"/>
              <a:gd name="T34" fmla="*/ 1202 w 1536"/>
              <a:gd name="T35" fmla="*/ 1026 h 1630"/>
              <a:gd name="T36" fmla="*/ 471 w 1536"/>
              <a:gd name="T37" fmla="*/ 1349 h 1630"/>
              <a:gd name="T38" fmla="*/ 622 w 1536"/>
              <a:gd name="T39" fmla="*/ 1133 h 1630"/>
              <a:gd name="T40" fmla="*/ 768 w 1536"/>
              <a:gd name="T41" fmla="*/ 1210 h 1630"/>
              <a:gd name="T42" fmla="*/ 879 w 1536"/>
              <a:gd name="T43" fmla="*/ 893 h 1630"/>
              <a:gd name="T44" fmla="*/ 1202 w 1536"/>
              <a:gd name="T45" fmla="*/ 1024 h 1630"/>
              <a:gd name="T46" fmla="*/ 425 w 1536"/>
              <a:gd name="T47" fmla="*/ 730 h 1630"/>
              <a:gd name="T48" fmla="*/ 464 w 1536"/>
              <a:gd name="T49" fmla="*/ 684 h 1630"/>
              <a:gd name="T50" fmla="*/ 469 w 1536"/>
              <a:gd name="T51" fmla="*/ 687 h 1630"/>
              <a:gd name="T52" fmla="*/ 604 w 1536"/>
              <a:gd name="T53" fmla="*/ 963 h 1630"/>
              <a:gd name="T54" fmla="*/ 768 w 1536"/>
              <a:gd name="T55" fmla="*/ 1120 h 1630"/>
              <a:gd name="T56" fmla="*/ 768 w 1536"/>
              <a:gd name="T57" fmla="*/ 944 h 1630"/>
              <a:gd name="T58" fmla="*/ 723 w 1536"/>
              <a:gd name="T59" fmla="*/ 510 h 1630"/>
              <a:gd name="T60" fmla="*/ 398 w 1536"/>
              <a:gd name="T61" fmla="*/ 602 h 1630"/>
              <a:gd name="T62" fmla="*/ 723 w 1536"/>
              <a:gd name="T63" fmla="*/ 348 h 1630"/>
              <a:gd name="T64" fmla="*/ 337 w 1536"/>
              <a:gd name="T65" fmla="*/ 668 h 1630"/>
              <a:gd name="T66" fmla="*/ 246 w 1536"/>
              <a:gd name="T67" fmla="*/ 980 h 1630"/>
              <a:gd name="T68" fmla="*/ 253 w 1536"/>
              <a:gd name="T69" fmla="*/ 584 h 1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36" h="1630">
                <a:moveTo>
                  <a:pt x="349" y="1349"/>
                </a:moveTo>
                <a:cubicBezTo>
                  <a:pt x="327" y="1352"/>
                  <a:pt x="309" y="1371"/>
                  <a:pt x="309" y="1394"/>
                </a:cubicBezTo>
                <a:cubicBezTo>
                  <a:pt x="309" y="1585"/>
                  <a:pt x="309" y="1585"/>
                  <a:pt x="309" y="1585"/>
                </a:cubicBezTo>
                <a:cubicBezTo>
                  <a:pt x="309" y="1610"/>
                  <a:pt x="329" y="1630"/>
                  <a:pt x="354" y="1630"/>
                </a:cubicBezTo>
                <a:cubicBezTo>
                  <a:pt x="1182" y="1630"/>
                  <a:pt x="1182" y="1630"/>
                  <a:pt x="1182" y="1630"/>
                </a:cubicBezTo>
                <a:cubicBezTo>
                  <a:pt x="1207" y="1630"/>
                  <a:pt x="1227" y="1610"/>
                  <a:pt x="1227" y="1585"/>
                </a:cubicBezTo>
                <a:cubicBezTo>
                  <a:pt x="1227" y="1394"/>
                  <a:pt x="1227" y="1394"/>
                  <a:pt x="1227" y="1394"/>
                </a:cubicBezTo>
                <a:cubicBezTo>
                  <a:pt x="1227" y="1371"/>
                  <a:pt x="1210" y="1352"/>
                  <a:pt x="1187" y="1350"/>
                </a:cubicBezTo>
                <a:cubicBezTo>
                  <a:pt x="1248" y="1270"/>
                  <a:pt x="1284" y="1174"/>
                  <a:pt x="1291" y="1070"/>
                </a:cubicBezTo>
                <a:cubicBezTo>
                  <a:pt x="1491" y="1070"/>
                  <a:pt x="1491" y="1070"/>
                  <a:pt x="1491" y="1070"/>
                </a:cubicBezTo>
                <a:cubicBezTo>
                  <a:pt x="1516" y="1070"/>
                  <a:pt x="1536" y="1050"/>
                  <a:pt x="1536" y="1025"/>
                </a:cubicBezTo>
                <a:cubicBezTo>
                  <a:pt x="1536" y="823"/>
                  <a:pt x="1459" y="633"/>
                  <a:pt x="1318" y="489"/>
                </a:cubicBezTo>
                <a:cubicBezTo>
                  <a:pt x="1318" y="489"/>
                  <a:pt x="1318" y="488"/>
                  <a:pt x="1317" y="488"/>
                </a:cubicBezTo>
                <a:cubicBezTo>
                  <a:pt x="1317" y="488"/>
                  <a:pt x="1317" y="488"/>
                  <a:pt x="1317" y="487"/>
                </a:cubicBezTo>
                <a:cubicBezTo>
                  <a:pt x="1315" y="486"/>
                  <a:pt x="1313" y="484"/>
                  <a:pt x="1311" y="482"/>
                </a:cubicBezTo>
                <a:cubicBezTo>
                  <a:pt x="828" y="0"/>
                  <a:pt x="1" y="343"/>
                  <a:pt x="0" y="1025"/>
                </a:cubicBezTo>
                <a:cubicBezTo>
                  <a:pt x="0" y="1050"/>
                  <a:pt x="20" y="1070"/>
                  <a:pt x="45" y="1070"/>
                </a:cubicBezTo>
                <a:cubicBezTo>
                  <a:pt x="245" y="1070"/>
                  <a:pt x="245" y="1070"/>
                  <a:pt x="245" y="1070"/>
                </a:cubicBezTo>
                <a:cubicBezTo>
                  <a:pt x="252" y="1174"/>
                  <a:pt x="288" y="1270"/>
                  <a:pt x="349" y="1349"/>
                </a:cubicBezTo>
                <a:close/>
                <a:moveTo>
                  <a:pt x="1137" y="1540"/>
                </a:moveTo>
                <a:cubicBezTo>
                  <a:pt x="399" y="1540"/>
                  <a:pt x="399" y="1540"/>
                  <a:pt x="399" y="1540"/>
                </a:cubicBezTo>
                <a:cubicBezTo>
                  <a:pt x="399" y="1439"/>
                  <a:pt x="399" y="1439"/>
                  <a:pt x="399" y="1439"/>
                </a:cubicBezTo>
                <a:cubicBezTo>
                  <a:pt x="1137" y="1439"/>
                  <a:pt x="1137" y="1439"/>
                  <a:pt x="1137" y="1439"/>
                </a:cubicBezTo>
                <a:lnTo>
                  <a:pt x="1137" y="1540"/>
                </a:lnTo>
                <a:close/>
                <a:moveTo>
                  <a:pt x="1445" y="980"/>
                </a:moveTo>
                <a:cubicBezTo>
                  <a:pt x="1290" y="980"/>
                  <a:pt x="1290" y="980"/>
                  <a:pt x="1290" y="980"/>
                </a:cubicBezTo>
                <a:cubicBezTo>
                  <a:pt x="1279" y="873"/>
                  <a:pt x="1236" y="776"/>
                  <a:pt x="1171" y="697"/>
                </a:cubicBezTo>
                <a:cubicBezTo>
                  <a:pt x="1284" y="585"/>
                  <a:pt x="1284" y="585"/>
                  <a:pt x="1284" y="585"/>
                </a:cubicBezTo>
                <a:cubicBezTo>
                  <a:pt x="1379" y="696"/>
                  <a:pt x="1435" y="834"/>
                  <a:pt x="1445" y="980"/>
                </a:cubicBezTo>
                <a:close/>
                <a:moveTo>
                  <a:pt x="813" y="348"/>
                </a:moveTo>
                <a:cubicBezTo>
                  <a:pt x="965" y="358"/>
                  <a:pt x="1108" y="418"/>
                  <a:pt x="1221" y="520"/>
                </a:cubicBezTo>
                <a:cubicBezTo>
                  <a:pt x="1108" y="633"/>
                  <a:pt x="1108" y="633"/>
                  <a:pt x="1108" y="633"/>
                </a:cubicBezTo>
                <a:cubicBezTo>
                  <a:pt x="1027" y="564"/>
                  <a:pt x="925" y="519"/>
                  <a:pt x="813" y="510"/>
                </a:cubicBezTo>
                <a:lnTo>
                  <a:pt x="813" y="348"/>
                </a:lnTo>
                <a:close/>
                <a:moveTo>
                  <a:pt x="1202" y="1024"/>
                </a:moveTo>
                <a:cubicBezTo>
                  <a:pt x="1202" y="1025"/>
                  <a:pt x="1202" y="1025"/>
                  <a:pt x="1202" y="1026"/>
                </a:cubicBezTo>
                <a:cubicBezTo>
                  <a:pt x="1204" y="1153"/>
                  <a:pt x="1155" y="1268"/>
                  <a:pt x="1065" y="1349"/>
                </a:cubicBezTo>
                <a:cubicBezTo>
                  <a:pt x="471" y="1349"/>
                  <a:pt x="471" y="1349"/>
                  <a:pt x="471" y="1349"/>
                </a:cubicBezTo>
                <a:cubicBezTo>
                  <a:pt x="327" y="1221"/>
                  <a:pt x="293" y="997"/>
                  <a:pt x="386" y="827"/>
                </a:cubicBezTo>
                <a:cubicBezTo>
                  <a:pt x="622" y="1133"/>
                  <a:pt x="622" y="1133"/>
                  <a:pt x="622" y="1133"/>
                </a:cubicBezTo>
                <a:cubicBezTo>
                  <a:pt x="622" y="1133"/>
                  <a:pt x="622" y="1134"/>
                  <a:pt x="622" y="1134"/>
                </a:cubicBezTo>
                <a:cubicBezTo>
                  <a:pt x="654" y="1180"/>
                  <a:pt x="708" y="1210"/>
                  <a:pt x="768" y="1210"/>
                </a:cubicBezTo>
                <a:cubicBezTo>
                  <a:pt x="936" y="1209"/>
                  <a:pt x="1009" y="999"/>
                  <a:pt x="881" y="894"/>
                </a:cubicBezTo>
                <a:cubicBezTo>
                  <a:pt x="880" y="894"/>
                  <a:pt x="879" y="893"/>
                  <a:pt x="879" y="893"/>
                </a:cubicBezTo>
                <a:cubicBezTo>
                  <a:pt x="565" y="648"/>
                  <a:pt x="565" y="648"/>
                  <a:pt x="565" y="648"/>
                </a:cubicBezTo>
                <a:cubicBezTo>
                  <a:pt x="847" y="496"/>
                  <a:pt x="1199" y="705"/>
                  <a:pt x="1202" y="1024"/>
                </a:cubicBezTo>
                <a:close/>
                <a:moveTo>
                  <a:pt x="604" y="963"/>
                </a:moveTo>
                <a:cubicBezTo>
                  <a:pt x="425" y="730"/>
                  <a:pt x="425" y="730"/>
                  <a:pt x="425" y="730"/>
                </a:cubicBezTo>
                <a:cubicBezTo>
                  <a:pt x="416" y="718"/>
                  <a:pt x="417" y="701"/>
                  <a:pt x="428" y="690"/>
                </a:cubicBezTo>
                <a:cubicBezTo>
                  <a:pt x="437" y="680"/>
                  <a:pt x="452" y="678"/>
                  <a:pt x="464" y="684"/>
                </a:cubicBezTo>
                <a:cubicBezTo>
                  <a:pt x="464" y="684"/>
                  <a:pt x="464" y="684"/>
                  <a:pt x="465" y="684"/>
                </a:cubicBezTo>
                <a:cubicBezTo>
                  <a:pt x="466" y="685"/>
                  <a:pt x="467" y="686"/>
                  <a:pt x="469" y="687"/>
                </a:cubicBezTo>
                <a:cubicBezTo>
                  <a:pt x="700" y="867"/>
                  <a:pt x="700" y="867"/>
                  <a:pt x="700" y="867"/>
                </a:cubicBezTo>
                <a:cubicBezTo>
                  <a:pt x="657" y="885"/>
                  <a:pt x="622" y="920"/>
                  <a:pt x="604" y="963"/>
                </a:cubicBezTo>
                <a:close/>
                <a:moveTo>
                  <a:pt x="768" y="944"/>
                </a:moveTo>
                <a:cubicBezTo>
                  <a:pt x="885" y="949"/>
                  <a:pt x="885" y="1115"/>
                  <a:pt x="768" y="1120"/>
                </a:cubicBezTo>
                <a:cubicBezTo>
                  <a:pt x="719" y="1120"/>
                  <a:pt x="680" y="1081"/>
                  <a:pt x="680" y="1032"/>
                </a:cubicBezTo>
                <a:cubicBezTo>
                  <a:pt x="680" y="983"/>
                  <a:pt x="719" y="944"/>
                  <a:pt x="768" y="944"/>
                </a:cubicBezTo>
                <a:close/>
                <a:moveTo>
                  <a:pt x="723" y="348"/>
                </a:moveTo>
                <a:cubicBezTo>
                  <a:pt x="723" y="510"/>
                  <a:pt x="723" y="510"/>
                  <a:pt x="723" y="510"/>
                </a:cubicBezTo>
                <a:cubicBezTo>
                  <a:pt x="637" y="517"/>
                  <a:pt x="553" y="547"/>
                  <a:pt x="479" y="594"/>
                </a:cubicBezTo>
                <a:cubicBezTo>
                  <a:pt x="452" y="588"/>
                  <a:pt x="423" y="590"/>
                  <a:pt x="398" y="602"/>
                </a:cubicBezTo>
                <a:cubicBezTo>
                  <a:pt x="316" y="520"/>
                  <a:pt x="316" y="520"/>
                  <a:pt x="316" y="520"/>
                </a:cubicBezTo>
                <a:cubicBezTo>
                  <a:pt x="429" y="418"/>
                  <a:pt x="571" y="358"/>
                  <a:pt x="723" y="348"/>
                </a:cubicBezTo>
                <a:close/>
                <a:moveTo>
                  <a:pt x="253" y="584"/>
                </a:moveTo>
                <a:cubicBezTo>
                  <a:pt x="337" y="668"/>
                  <a:pt x="337" y="668"/>
                  <a:pt x="337" y="668"/>
                </a:cubicBezTo>
                <a:cubicBezTo>
                  <a:pt x="328" y="691"/>
                  <a:pt x="327" y="717"/>
                  <a:pt x="333" y="740"/>
                </a:cubicBezTo>
                <a:cubicBezTo>
                  <a:pt x="285" y="813"/>
                  <a:pt x="255" y="896"/>
                  <a:pt x="246" y="980"/>
                </a:cubicBezTo>
                <a:cubicBezTo>
                  <a:pt x="91" y="980"/>
                  <a:pt x="91" y="980"/>
                  <a:pt x="91" y="980"/>
                </a:cubicBezTo>
                <a:cubicBezTo>
                  <a:pt x="101" y="833"/>
                  <a:pt x="157" y="696"/>
                  <a:pt x="253" y="5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1"/>
          <p:cNvSpPr>
            <a:spLocks noEditPoints="1"/>
          </p:cNvSpPr>
          <p:nvPr/>
        </p:nvSpPr>
        <p:spPr bwMode="auto">
          <a:xfrm>
            <a:off x="14812119" y="10202524"/>
            <a:ext cx="882742" cy="764069"/>
          </a:xfrm>
          <a:custGeom>
            <a:avLst/>
            <a:gdLst>
              <a:gd name="T0" fmla="*/ 1486 w 1776"/>
              <a:gd name="T1" fmla="*/ 241 h 1538"/>
              <a:gd name="T2" fmla="*/ 1271 w 1776"/>
              <a:gd name="T3" fmla="*/ 286 h 1538"/>
              <a:gd name="T4" fmla="*/ 1049 w 1776"/>
              <a:gd name="T5" fmla="*/ 90 h 1538"/>
              <a:gd name="T6" fmla="*/ 1180 w 1776"/>
              <a:gd name="T7" fmla="*/ 45 h 1538"/>
              <a:gd name="T8" fmla="*/ 675 w 1776"/>
              <a:gd name="T9" fmla="*/ 0 h 1538"/>
              <a:gd name="T10" fmla="*/ 675 w 1776"/>
              <a:gd name="T11" fmla="*/ 90 h 1538"/>
              <a:gd name="T12" fmla="*/ 760 w 1776"/>
              <a:gd name="T13" fmla="*/ 194 h 1538"/>
              <a:gd name="T14" fmla="*/ 435 w 1776"/>
              <a:gd name="T15" fmla="*/ 255 h 1538"/>
              <a:gd name="T16" fmla="*/ 466 w 1776"/>
              <a:gd name="T17" fmla="*/ 161 h 1538"/>
              <a:gd name="T18" fmla="*/ 279 w 1776"/>
              <a:gd name="T19" fmla="*/ 281 h 1538"/>
              <a:gd name="T20" fmla="*/ 342 w 1776"/>
              <a:gd name="T21" fmla="*/ 346 h 1538"/>
              <a:gd name="T22" fmla="*/ 426 w 1776"/>
              <a:gd name="T23" fmla="*/ 377 h 1538"/>
              <a:gd name="T24" fmla="*/ 905 w 1776"/>
              <a:gd name="T25" fmla="*/ 1536 h 1538"/>
              <a:gd name="T26" fmla="*/ 1496 w 1776"/>
              <a:gd name="T27" fmla="*/ 425 h 1538"/>
              <a:gd name="T28" fmla="*/ 1426 w 1776"/>
              <a:gd name="T29" fmla="*/ 308 h 1538"/>
              <a:gd name="T30" fmla="*/ 1402 w 1776"/>
              <a:gd name="T31" fmla="*/ 396 h 1538"/>
              <a:gd name="T32" fmla="*/ 1344 w 1776"/>
              <a:gd name="T33" fmla="*/ 340 h 1538"/>
              <a:gd name="T34" fmla="*/ 850 w 1776"/>
              <a:gd name="T35" fmla="*/ 90 h 1538"/>
              <a:gd name="T36" fmla="*/ 959 w 1776"/>
              <a:gd name="T37" fmla="*/ 181 h 1538"/>
              <a:gd name="T38" fmla="*/ 850 w 1776"/>
              <a:gd name="T39" fmla="*/ 90 h 1538"/>
              <a:gd name="T40" fmla="*/ 905 w 1776"/>
              <a:gd name="T41" fmla="*/ 1446 h 1538"/>
              <a:gd name="T42" fmla="*/ 1493 w 1776"/>
              <a:gd name="T43" fmla="*/ 857 h 1538"/>
              <a:gd name="T44" fmla="*/ 949 w 1776"/>
              <a:gd name="T45" fmla="*/ 813 h 1538"/>
              <a:gd name="T46" fmla="*/ 982 w 1776"/>
              <a:gd name="T47" fmla="*/ 903 h 1538"/>
              <a:gd name="T48" fmla="*/ 859 w 1776"/>
              <a:gd name="T49" fmla="*/ 858 h 1538"/>
              <a:gd name="T50" fmla="*/ 904 w 1776"/>
              <a:gd name="T51" fmla="*/ 624 h 1538"/>
              <a:gd name="T52" fmla="*/ 1129 w 1776"/>
              <a:gd name="T53" fmla="*/ 1256 h 1538"/>
              <a:gd name="T54" fmla="*/ 712 w 1776"/>
              <a:gd name="T55" fmla="*/ 1319 h 1538"/>
              <a:gd name="T56" fmla="*/ 746 w 1776"/>
              <a:gd name="T57" fmla="*/ 1236 h 1538"/>
              <a:gd name="T58" fmla="*/ 860 w 1776"/>
              <a:gd name="T59" fmla="*/ 1219 h 1538"/>
              <a:gd name="T60" fmla="*/ 950 w 1776"/>
              <a:gd name="T61" fmla="*/ 1265 h 1538"/>
              <a:gd name="T62" fmla="*/ 1129 w 1776"/>
              <a:gd name="T63" fmla="*/ 1256 h 1538"/>
              <a:gd name="T64" fmla="*/ 1371 w 1776"/>
              <a:gd name="T65" fmla="*/ 1038 h 1538"/>
              <a:gd name="T66" fmla="*/ 1287 w 1776"/>
              <a:gd name="T67" fmla="*/ 1006 h 1538"/>
              <a:gd name="T68" fmla="*/ 1254 w 1776"/>
              <a:gd name="T69" fmla="*/ 902 h 1538"/>
              <a:gd name="T70" fmla="*/ 1312 w 1776"/>
              <a:gd name="T71" fmla="*/ 812 h 1538"/>
              <a:gd name="T72" fmla="*/ 1373 w 1776"/>
              <a:gd name="T73" fmla="*/ 683 h 1538"/>
              <a:gd name="T74" fmla="*/ 1088 w 1776"/>
              <a:gd name="T75" fmla="*/ 392 h 1538"/>
              <a:gd name="T76" fmla="*/ 1055 w 1776"/>
              <a:gd name="T77" fmla="*/ 476 h 1538"/>
              <a:gd name="T78" fmla="*/ 950 w 1776"/>
              <a:gd name="T79" fmla="*/ 504 h 1538"/>
              <a:gd name="T80" fmla="*/ 860 w 1776"/>
              <a:gd name="T81" fmla="*/ 450 h 1538"/>
              <a:gd name="T82" fmla="*/ 727 w 1776"/>
              <a:gd name="T83" fmla="*/ 390 h 1538"/>
              <a:gd name="T84" fmla="*/ 497 w 1776"/>
              <a:gd name="T85" fmla="*/ 902 h 1538"/>
              <a:gd name="T86" fmla="*/ 495 w 1776"/>
              <a:gd name="T87" fmla="*/ 1061 h 1538"/>
              <a:gd name="T88" fmla="*/ 437 w 1776"/>
              <a:gd name="T89" fmla="*/ 680 h 1538"/>
              <a:gd name="T90" fmla="*/ 522 w 1776"/>
              <a:gd name="T91" fmla="*/ 712 h 1538"/>
              <a:gd name="T92" fmla="*/ 551 w 1776"/>
              <a:gd name="T93" fmla="*/ 812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76" h="1538">
                <a:moveTo>
                  <a:pt x="1496" y="425"/>
                </a:moveTo>
                <a:cubicBezTo>
                  <a:pt x="1544" y="371"/>
                  <a:pt x="1540" y="289"/>
                  <a:pt x="1486" y="241"/>
                </a:cubicBezTo>
                <a:cubicBezTo>
                  <a:pt x="1433" y="193"/>
                  <a:pt x="1351" y="198"/>
                  <a:pt x="1303" y="251"/>
                </a:cubicBezTo>
                <a:cubicBezTo>
                  <a:pt x="1271" y="286"/>
                  <a:pt x="1271" y="286"/>
                  <a:pt x="1271" y="286"/>
                </a:cubicBezTo>
                <a:cubicBezTo>
                  <a:pt x="1203" y="242"/>
                  <a:pt x="1128" y="211"/>
                  <a:pt x="1049" y="194"/>
                </a:cubicBezTo>
                <a:cubicBezTo>
                  <a:pt x="1049" y="90"/>
                  <a:pt x="1049" y="90"/>
                  <a:pt x="1049" y="90"/>
                </a:cubicBezTo>
                <a:cubicBezTo>
                  <a:pt x="1135" y="90"/>
                  <a:pt x="1135" y="90"/>
                  <a:pt x="1135" y="90"/>
                </a:cubicBezTo>
                <a:cubicBezTo>
                  <a:pt x="1160" y="90"/>
                  <a:pt x="1180" y="70"/>
                  <a:pt x="1180" y="45"/>
                </a:cubicBezTo>
                <a:cubicBezTo>
                  <a:pt x="1180" y="20"/>
                  <a:pt x="1160" y="0"/>
                  <a:pt x="1135" y="0"/>
                </a:cubicBezTo>
                <a:cubicBezTo>
                  <a:pt x="675" y="0"/>
                  <a:pt x="675" y="0"/>
                  <a:pt x="675" y="0"/>
                </a:cubicBezTo>
                <a:cubicBezTo>
                  <a:pt x="650" y="0"/>
                  <a:pt x="630" y="20"/>
                  <a:pt x="630" y="45"/>
                </a:cubicBezTo>
                <a:cubicBezTo>
                  <a:pt x="630" y="70"/>
                  <a:pt x="650" y="90"/>
                  <a:pt x="675" y="90"/>
                </a:cubicBezTo>
                <a:cubicBezTo>
                  <a:pt x="760" y="90"/>
                  <a:pt x="760" y="90"/>
                  <a:pt x="760" y="90"/>
                </a:cubicBezTo>
                <a:cubicBezTo>
                  <a:pt x="760" y="194"/>
                  <a:pt x="760" y="194"/>
                  <a:pt x="760" y="194"/>
                </a:cubicBezTo>
                <a:cubicBezTo>
                  <a:pt x="663" y="215"/>
                  <a:pt x="573" y="257"/>
                  <a:pt x="493" y="318"/>
                </a:cubicBezTo>
                <a:cubicBezTo>
                  <a:pt x="435" y="255"/>
                  <a:pt x="435" y="255"/>
                  <a:pt x="435" y="255"/>
                </a:cubicBezTo>
                <a:cubicBezTo>
                  <a:pt x="465" y="225"/>
                  <a:pt x="465" y="225"/>
                  <a:pt x="465" y="225"/>
                </a:cubicBezTo>
                <a:cubicBezTo>
                  <a:pt x="483" y="207"/>
                  <a:pt x="483" y="179"/>
                  <a:pt x="466" y="161"/>
                </a:cubicBezTo>
                <a:cubicBezTo>
                  <a:pt x="448" y="143"/>
                  <a:pt x="420" y="143"/>
                  <a:pt x="402" y="161"/>
                </a:cubicBezTo>
                <a:cubicBezTo>
                  <a:pt x="371" y="191"/>
                  <a:pt x="309" y="252"/>
                  <a:pt x="279" y="281"/>
                </a:cubicBezTo>
                <a:cubicBezTo>
                  <a:pt x="261" y="299"/>
                  <a:pt x="261" y="327"/>
                  <a:pt x="278" y="345"/>
                </a:cubicBezTo>
                <a:cubicBezTo>
                  <a:pt x="296" y="363"/>
                  <a:pt x="324" y="363"/>
                  <a:pt x="342" y="346"/>
                </a:cubicBezTo>
                <a:cubicBezTo>
                  <a:pt x="370" y="318"/>
                  <a:pt x="370" y="318"/>
                  <a:pt x="370" y="318"/>
                </a:cubicBezTo>
                <a:cubicBezTo>
                  <a:pt x="426" y="377"/>
                  <a:pt x="426" y="377"/>
                  <a:pt x="426" y="377"/>
                </a:cubicBezTo>
                <a:cubicBezTo>
                  <a:pt x="426" y="377"/>
                  <a:pt x="425" y="378"/>
                  <a:pt x="425" y="378"/>
                </a:cubicBezTo>
                <a:cubicBezTo>
                  <a:pt x="0" y="804"/>
                  <a:pt x="303" y="1535"/>
                  <a:pt x="905" y="1536"/>
                </a:cubicBezTo>
                <a:cubicBezTo>
                  <a:pt x="1452" y="1538"/>
                  <a:pt x="1776" y="911"/>
                  <a:pt x="1459" y="466"/>
                </a:cubicBezTo>
                <a:lnTo>
                  <a:pt x="1496" y="425"/>
                </a:lnTo>
                <a:close/>
                <a:moveTo>
                  <a:pt x="1370" y="311"/>
                </a:moveTo>
                <a:cubicBezTo>
                  <a:pt x="1384" y="295"/>
                  <a:pt x="1410" y="294"/>
                  <a:pt x="1426" y="308"/>
                </a:cubicBezTo>
                <a:cubicBezTo>
                  <a:pt x="1443" y="323"/>
                  <a:pt x="1444" y="348"/>
                  <a:pt x="1429" y="365"/>
                </a:cubicBezTo>
                <a:cubicBezTo>
                  <a:pt x="1402" y="396"/>
                  <a:pt x="1402" y="396"/>
                  <a:pt x="1402" y="396"/>
                </a:cubicBezTo>
                <a:cubicBezTo>
                  <a:pt x="1396" y="390"/>
                  <a:pt x="1390" y="384"/>
                  <a:pt x="1385" y="378"/>
                </a:cubicBezTo>
                <a:cubicBezTo>
                  <a:pt x="1371" y="365"/>
                  <a:pt x="1358" y="352"/>
                  <a:pt x="1344" y="340"/>
                </a:cubicBezTo>
                <a:lnTo>
                  <a:pt x="1370" y="311"/>
                </a:lnTo>
                <a:close/>
                <a:moveTo>
                  <a:pt x="850" y="90"/>
                </a:moveTo>
                <a:cubicBezTo>
                  <a:pt x="959" y="90"/>
                  <a:pt x="959" y="90"/>
                  <a:pt x="959" y="90"/>
                </a:cubicBezTo>
                <a:cubicBezTo>
                  <a:pt x="959" y="181"/>
                  <a:pt x="959" y="181"/>
                  <a:pt x="959" y="181"/>
                </a:cubicBezTo>
                <a:cubicBezTo>
                  <a:pt x="923" y="178"/>
                  <a:pt x="886" y="178"/>
                  <a:pt x="850" y="181"/>
                </a:cubicBezTo>
                <a:lnTo>
                  <a:pt x="850" y="90"/>
                </a:lnTo>
                <a:close/>
                <a:moveTo>
                  <a:pt x="1493" y="857"/>
                </a:moveTo>
                <a:cubicBezTo>
                  <a:pt x="1493" y="1182"/>
                  <a:pt x="1229" y="1446"/>
                  <a:pt x="905" y="1446"/>
                </a:cubicBezTo>
                <a:cubicBezTo>
                  <a:pt x="580" y="1446"/>
                  <a:pt x="316" y="1182"/>
                  <a:pt x="316" y="857"/>
                </a:cubicBezTo>
                <a:cubicBezTo>
                  <a:pt x="349" y="77"/>
                  <a:pt x="1461" y="77"/>
                  <a:pt x="1493" y="857"/>
                </a:cubicBezTo>
                <a:close/>
                <a:moveTo>
                  <a:pt x="949" y="669"/>
                </a:moveTo>
                <a:cubicBezTo>
                  <a:pt x="949" y="813"/>
                  <a:pt x="949" y="813"/>
                  <a:pt x="949" y="813"/>
                </a:cubicBezTo>
                <a:cubicBezTo>
                  <a:pt x="982" y="813"/>
                  <a:pt x="982" y="813"/>
                  <a:pt x="982" y="813"/>
                </a:cubicBezTo>
                <a:cubicBezTo>
                  <a:pt x="1042" y="816"/>
                  <a:pt x="1042" y="901"/>
                  <a:pt x="982" y="903"/>
                </a:cubicBezTo>
                <a:cubicBezTo>
                  <a:pt x="904" y="903"/>
                  <a:pt x="904" y="903"/>
                  <a:pt x="904" y="903"/>
                </a:cubicBezTo>
                <a:cubicBezTo>
                  <a:pt x="879" y="903"/>
                  <a:pt x="859" y="883"/>
                  <a:pt x="859" y="858"/>
                </a:cubicBezTo>
                <a:cubicBezTo>
                  <a:pt x="859" y="669"/>
                  <a:pt x="859" y="669"/>
                  <a:pt x="859" y="669"/>
                </a:cubicBezTo>
                <a:cubicBezTo>
                  <a:pt x="859" y="644"/>
                  <a:pt x="879" y="624"/>
                  <a:pt x="904" y="624"/>
                </a:cubicBezTo>
                <a:cubicBezTo>
                  <a:pt x="929" y="624"/>
                  <a:pt x="949" y="644"/>
                  <a:pt x="949" y="669"/>
                </a:cubicBezTo>
                <a:close/>
                <a:moveTo>
                  <a:pt x="1129" y="1256"/>
                </a:moveTo>
                <a:cubicBezTo>
                  <a:pt x="1140" y="1278"/>
                  <a:pt x="1129" y="1305"/>
                  <a:pt x="1106" y="1315"/>
                </a:cubicBezTo>
                <a:cubicBezTo>
                  <a:pt x="983" y="1370"/>
                  <a:pt x="836" y="1371"/>
                  <a:pt x="712" y="1319"/>
                </a:cubicBezTo>
                <a:cubicBezTo>
                  <a:pt x="689" y="1309"/>
                  <a:pt x="678" y="1283"/>
                  <a:pt x="688" y="1260"/>
                </a:cubicBezTo>
                <a:cubicBezTo>
                  <a:pt x="697" y="1237"/>
                  <a:pt x="723" y="1226"/>
                  <a:pt x="746" y="1236"/>
                </a:cubicBezTo>
                <a:cubicBezTo>
                  <a:pt x="783" y="1251"/>
                  <a:pt x="821" y="1261"/>
                  <a:pt x="860" y="1265"/>
                </a:cubicBezTo>
                <a:cubicBezTo>
                  <a:pt x="860" y="1219"/>
                  <a:pt x="860" y="1219"/>
                  <a:pt x="860" y="1219"/>
                </a:cubicBezTo>
                <a:cubicBezTo>
                  <a:pt x="862" y="1159"/>
                  <a:pt x="947" y="1159"/>
                  <a:pt x="950" y="1219"/>
                </a:cubicBezTo>
                <a:cubicBezTo>
                  <a:pt x="950" y="1265"/>
                  <a:pt x="950" y="1265"/>
                  <a:pt x="950" y="1265"/>
                </a:cubicBezTo>
                <a:cubicBezTo>
                  <a:pt x="991" y="1260"/>
                  <a:pt x="1032" y="1250"/>
                  <a:pt x="1070" y="1233"/>
                </a:cubicBezTo>
                <a:cubicBezTo>
                  <a:pt x="1093" y="1223"/>
                  <a:pt x="1119" y="1233"/>
                  <a:pt x="1129" y="1256"/>
                </a:cubicBezTo>
                <a:close/>
                <a:moveTo>
                  <a:pt x="1373" y="683"/>
                </a:moveTo>
                <a:cubicBezTo>
                  <a:pt x="1416" y="796"/>
                  <a:pt x="1415" y="926"/>
                  <a:pt x="1371" y="1038"/>
                </a:cubicBezTo>
                <a:cubicBezTo>
                  <a:pt x="1362" y="1062"/>
                  <a:pt x="1335" y="1073"/>
                  <a:pt x="1313" y="1064"/>
                </a:cubicBezTo>
                <a:cubicBezTo>
                  <a:pt x="1290" y="1055"/>
                  <a:pt x="1278" y="1029"/>
                  <a:pt x="1287" y="1006"/>
                </a:cubicBezTo>
                <a:cubicBezTo>
                  <a:pt x="1300" y="973"/>
                  <a:pt x="1308" y="938"/>
                  <a:pt x="1312" y="902"/>
                </a:cubicBezTo>
                <a:cubicBezTo>
                  <a:pt x="1254" y="902"/>
                  <a:pt x="1254" y="902"/>
                  <a:pt x="1254" y="902"/>
                </a:cubicBezTo>
                <a:cubicBezTo>
                  <a:pt x="1194" y="900"/>
                  <a:pt x="1194" y="815"/>
                  <a:pt x="1254" y="812"/>
                </a:cubicBezTo>
                <a:cubicBezTo>
                  <a:pt x="1312" y="812"/>
                  <a:pt x="1312" y="812"/>
                  <a:pt x="1312" y="812"/>
                </a:cubicBezTo>
                <a:cubicBezTo>
                  <a:pt x="1309" y="779"/>
                  <a:pt x="1301" y="746"/>
                  <a:pt x="1289" y="714"/>
                </a:cubicBezTo>
                <a:cubicBezTo>
                  <a:pt x="1270" y="658"/>
                  <a:pt x="1350" y="628"/>
                  <a:pt x="1373" y="683"/>
                </a:cubicBezTo>
                <a:close/>
                <a:moveTo>
                  <a:pt x="727" y="390"/>
                </a:moveTo>
                <a:cubicBezTo>
                  <a:pt x="842" y="346"/>
                  <a:pt x="974" y="347"/>
                  <a:pt x="1088" y="392"/>
                </a:cubicBezTo>
                <a:cubicBezTo>
                  <a:pt x="1111" y="401"/>
                  <a:pt x="1123" y="427"/>
                  <a:pt x="1113" y="451"/>
                </a:cubicBezTo>
                <a:cubicBezTo>
                  <a:pt x="1104" y="474"/>
                  <a:pt x="1078" y="485"/>
                  <a:pt x="1055" y="476"/>
                </a:cubicBezTo>
                <a:cubicBezTo>
                  <a:pt x="1021" y="463"/>
                  <a:pt x="986" y="454"/>
                  <a:pt x="950" y="450"/>
                </a:cubicBezTo>
                <a:cubicBezTo>
                  <a:pt x="950" y="504"/>
                  <a:pt x="950" y="504"/>
                  <a:pt x="950" y="504"/>
                </a:cubicBezTo>
                <a:cubicBezTo>
                  <a:pt x="947" y="564"/>
                  <a:pt x="862" y="564"/>
                  <a:pt x="860" y="504"/>
                </a:cubicBezTo>
                <a:cubicBezTo>
                  <a:pt x="860" y="450"/>
                  <a:pt x="860" y="450"/>
                  <a:pt x="860" y="450"/>
                </a:cubicBezTo>
                <a:cubicBezTo>
                  <a:pt x="825" y="454"/>
                  <a:pt x="791" y="462"/>
                  <a:pt x="759" y="474"/>
                </a:cubicBezTo>
                <a:cubicBezTo>
                  <a:pt x="702" y="493"/>
                  <a:pt x="672" y="414"/>
                  <a:pt x="727" y="390"/>
                </a:cubicBezTo>
                <a:close/>
                <a:moveTo>
                  <a:pt x="551" y="902"/>
                </a:moveTo>
                <a:cubicBezTo>
                  <a:pt x="497" y="902"/>
                  <a:pt x="497" y="902"/>
                  <a:pt x="497" y="902"/>
                </a:cubicBezTo>
                <a:cubicBezTo>
                  <a:pt x="501" y="937"/>
                  <a:pt x="509" y="970"/>
                  <a:pt x="521" y="1003"/>
                </a:cubicBezTo>
                <a:cubicBezTo>
                  <a:pt x="530" y="1026"/>
                  <a:pt x="518" y="1052"/>
                  <a:pt x="495" y="1061"/>
                </a:cubicBezTo>
                <a:cubicBezTo>
                  <a:pt x="473" y="1069"/>
                  <a:pt x="446" y="1058"/>
                  <a:pt x="437" y="1034"/>
                </a:cubicBezTo>
                <a:cubicBezTo>
                  <a:pt x="394" y="922"/>
                  <a:pt x="394" y="792"/>
                  <a:pt x="437" y="680"/>
                </a:cubicBezTo>
                <a:cubicBezTo>
                  <a:pt x="446" y="657"/>
                  <a:pt x="472" y="645"/>
                  <a:pt x="495" y="654"/>
                </a:cubicBezTo>
                <a:cubicBezTo>
                  <a:pt x="519" y="663"/>
                  <a:pt x="530" y="689"/>
                  <a:pt x="522" y="712"/>
                </a:cubicBezTo>
                <a:cubicBezTo>
                  <a:pt x="509" y="744"/>
                  <a:pt x="501" y="778"/>
                  <a:pt x="497" y="812"/>
                </a:cubicBezTo>
                <a:cubicBezTo>
                  <a:pt x="551" y="812"/>
                  <a:pt x="551" y="812"/>
                  <a:pt x="551" y="812"/>
                </a:cubicBezTo>
                <a:cubicBezTo>
                  <a:pt x="611" y="815"/>
                  <a:pt x="611" y="900"/>
                  <a:pt x="551" y="9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17041407" y="2730085"/>
            <a:ext cx="817625" cy="801193"/>
          </a:xfrm>
          <a:custGeom>
            <a:avLst/>
            <a:gdLst>
              <a:gd name="T0" fmla="*/ 1366 w 1645"/>
              <a:gd name="T1" fmla="*/ 248 h 1613"/>
              <a:gd name="T2" fmla="*/ 464 w 1645"/>
              <a:gd name="T3" fmla="*/ 248 h 1613"/>
              <a:gd name="T4" fmla="*/ 365 w 1645"/>
              <a:gd name="T5" fmla="*/ 1026 h 1613"/>
              <a:gd name="T6" fmla="*/ 61 w 1645"/>
              <a:gd name="T7" fmla="*/ 1330 h 1613"/>
              <a:gd name="T8" fmla="*/ 61 w 1645"/>
              <a:gd name="T9" fmla="*/ 1552 h 1613"/>
              <a:gd name="T10" fmla="*/ 283 w 1645"/>
              <a:gd name="T11" fmla="*/ 1552 h 1613"/>
              <a:gd name="T12" fmla="*/ 480 w 1645"/>
              <a:gd name="T13" fmla="*/ 1354 h 1613"/>
              <a:gd name="T14" fmla="*/ 586 w 1645"/>
              <a:gd name="T15" fmla="*/ 1248 h 1613"/>
              <a:gd name="T16" fmla="*/ 1366 w 1645"/>
              <a:gd name="T17" fmla="*/ 1152 h 1613"/>
              <a:gd name="T18" fmla="*/ 1366 w 1645"/>
              <a:gd name="T19" fmla="*/ 248 h 1613"/>
              <a:gd name="T20" fmla="*/ 219 w 1645"/>
              <a:gd name="T21" fmla="*/ 1489 h 1613"/>
              <a:gd name="T22" fmla="*/ 125 w 1645"/>
              <a:gd name="T23" fmla="*/ 1489 h 1613"/>
              <a:gd name="T24" fmla="*/ 125 w 1645"/>
              <a:gd name="T25" fmla="*/ 1394 h 1613"/>
              <a:gd name="T26" fmla="*/ 291 w 1645"/>
              <a:gd name="T27" fmla="*/ 1228 h 1613"/>
              <a:gd name="T28" fmla="*/ 385 w 1645"/>
              <a:gd name="T29" fmla="*/ 1322 h 1613"/>
              <a:gd name="T30" fmla="*/ 219 w 1645"/>
              <a:gd name="T31" fmla="*/ 1489 h 1613"/>
              <a:gd name="T32" fmla="*/ 449 w 1645"/>
              <a:gd name="T33" fmla="*/ 1258 h 1613"/>
              <a:gd name="T34" fmla="*/ 354 w 1645"/>
              <a:gd name="T35" fmla="*/ 1164 h 1613"/>
              <a:gd name="T36" fmla="*/ 418 w 1645"/>
              <a:gd name="T37" fmla="*/ 1101 h 1613"/>
              <a:gd name="T38" fmla="*/ 511 w 1645"/>
              <a:gd name="T39" fmla="*/ 1195 h 1613"/>
              <a:gd name="T40" fmla="*/ 449 w 1645"/>
              <a:gd name="T41" fmla="*/ 1258 h 1613"/>
              <a:gd name="T42" fmla="*/ 1302 w 1645"/>
              <a:gd name="T43" fmla="*/ 1089 h 1613"/>
              <a:gd name="T44" fmla="*/ 605 w 1645"/>
              <a:gd name="T45" fmla="*/ 1153 h 1613"/>
              <a:gd name="T46" fmla="*/ 604 w 1645"/>
              <a:gd name="T47" fmla="*/ 1153 h 1613"/>
              <a:gd name="T48" fmla="*/ 915 w 1645"/>
              <a:gd name="T49" fmla="*/ 151 h 1613"/>
              <a:gd name="T50" fmla="*/ 1302 w 1645"/>
              <a:gd name="T51" fmla="*/ 1089 h 1613"/>
              <a:gd name="T52" fmla="*/ 915 w 1645"/>
              <a:gd name="T53" fmla="*/ 257 h 1613"/>
              <a:gd name="T54" fmla="*/ 473 w 1645"/>
              <a:gd name="T55" fmla="*/ 712 h 1613"/>
              <a:gd name="T56" fmla="*/ 915 w 1645"/>
              <a:gd name="T57" fmla="*/ 1143 h 1613"/>
              <a:gd name="T58" fmla="*/ 1357 w 1645"/>
              <a:gd name="T59" fmla="*/ 700 h 1613"/>
              <a:gd name="T60" fmla="*/ 915 w 1645"/>
              <a:gd name="T61" fmla="*/ 257 h 1613"/>
              <a:gd name="T62" fmla="*/ 1115 w 1645"/>
              <a:gd name="T63" fmla="*/ 745 h 1613"/>
              <a:gd name="T64" fmla="*/ 1115 w 1645"/>
              <a:gd name="T65" fmla="*/ 745 h 1613"/>
              <a:gd name="T66" fmla="*/ 1264 w 1645"/>
              <a:gd name="T67" fmla="*/ 745 h 1613"/>
              <a:gd name="T68" fmla="*/ 1164 w 1645"/>
              <a:gd name="T69" fmla="*/ 950 h 1613"/>
              <a:gd name="T70" fmla="*/ 959 w 1645"/>
              <a:gd name="T71" fmla="*/ 1050 h 1613"/>
              <a:gd name="T72" fmla="*/ 960 w 1645"/>
              <a:gd name="T73" fmla="*/ 901 h 1613"/>
              <a:gd name="T74" fmla="*/ 915 w 1645"/>
              <a:gd name="T75" fmla="*/ 855 h 1613"/>
              <a:gd name="T76" fmla="*/ 915 w 1645"/>
              <a:gd name="T77" fmla="*/ 855 h 1613"/>
              <a:gd name="T78" fmla="*/ 870 w 1645"/>
              <a:gd name="T79" fmla="*/ 900 h 1613"/>
              <a:gd name="T80" fmla="*/ 869 w 1645"/>
              <a:gd name="T81" fmla="*/ 1050 h 1613"/>
              <a:gd name="T82" fmla="*/ 566 w 1645"/>
              <a:gd name="T83" fmla="*/ 746 h 1613"/>
              <a:gd name="T84" fmla="*/ 714 w 1645"/>
              <a:gd name="T85" fmla="*/ 746 h 1613"/>
              <a:gd name="T86" fmla="*/ 714 w 1645"/>
              <a:gd name="T87" fmla="*/ 656 h 1613"/>
              <a:gd name="T88" fmla="*/ 714 w 1645"/>
              <a:gd name="T89" fmla="*/ 656 h 1613"/>
              <a:gd name="T90" fmla="*/ 566 w 1645"/>
              <a:gd name="T91" fmla="*/ 656 h 1613"/>
              <a:gd name="T92" fmla="*/ 870 w 1645"/>
              <a:gd name="T93" fmla="*/ 350 h 1613"/>
              <a:gd name="T94" fmla="*/ 870 w 1645"/>
              <a:gd name="T95" fmla="*/ 500 h 1613"/>
              <a:gd name="T96" fmla="*/ 915 w 1645"/>
              <a:gd name="T97" fmla="*/ 546 h 1613"/>
              <a:gd name="T98" fmla="*/ 915 w 1645"/>
              <a:gd name="T99" fmla="*/ 546 h 1613"/>
              <a:gd name="T100" fmla="*/ 960 w 1645"/>
              <a:gd name="T101" fmla="*/ 501 h 1613"/>
              <a:gd name="T102" fmla="*/ 960 w 1645"/>
              <a:gd name="T103" fmla="*/ 350 h 1613"/>
              <a:gd name="T104" fmla="*/ 1264 w 1645"/>
              <a:gd name="T105" fmla="*/ 655 h 1613"/>
              <a:gd name="T106" fmla="*/ 1115 w 1645"/>
              <a:gd name="T107" fmla="*/ 655 h 1613"/>
              <a:gd name="T108" fmla="*/ 1115 w 1645"/>
              <a:gd name="T109" fmla="*/ 745 h 1613"/>
              <a:gd name="T110" fmla="*/ 915 w 1645"/>
              <a:gd name="T111" fmla="*/ 745 h 1613"/>
              <a:gd name="T112" fmla="*/ 915 w 1645"/>
              <a:gd name="T113" fmla="*/ 656 h 1613"/>
              <a:gd name="T114" fmla="*/ 915 w 1645"/>
              <a:gd name="T115" fmla="*/ 745 h 1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45" h="1613">
                <a:moveTo>
                  <a:pt x="1366" y="248"/>
                </a:moveTo>
                <a:cubicBezTo>
                  <a:pt x="1128" y="0"/>
                  <a:pt x="701" y="0"/>
                  <a:pt x="464" y="248"/>
                </a:cubicBezTo>
                <a:cubicBezTo>
                  <a:pt x="259" y="446"/>
                  <a:pt x="218" y="784"/>
                  <a:pt x="365" y="1026"/>
                </a:cubicBezTo>
                <a:cubicBezTo>
                  <a:pt x="61" y="1330"/>
                  <a:pt x="61" y="1330"/>
                  <a:pt x="61" y="1330"/>
                </a:cubicBezTo>
                <a:cubicBezTo>
                  <a:pt x="0" y="1392"/>
                  <a:pt x="0" y="1491"/>
                  <a:pt x="61" y="1552"/>
                </a:cubicBezTo>
                <a:cubicBezTo>
                  <a:pt x="119" y="1613"/>
                  <a:pt x="224" y="1613"/>
                  <a:pt x="283" y="1552"/>
                </a:cubicBezTo>
                <a:cubicBezTo>
                  <a:pt x="480" y="1354"/>
                  <a:pt x="480" y="1354"/>
                  <a:pt x="480" y="1354"/>
                </a:cubicBezTo>
                <a:cubicBezTo>
                  <a:pt x="586" y="1248"/>
                  <a:pt x="586" y="1248"/>
                  <a:pt x="586" y="1248"/>
                </a:cubicBezTo>
                <a:cubicBezTo>
                  <a:pt x="828" y="1399"/>
                  <a:pt x="1167" y="1358"/>
                  <a:pt x="1366" y="1152"/>
                </a:cubicBezTo>
                <a:cubicBezTo>
                  <a:pt x="1613" y="914"/>
                  <a:pt x="1613" y="486"/>
                  <a:pt x="1366" y="248"/>
                </a:cubicBezTo>
                <a:close/>
                <a:moveTo>
                  <a:pt x="219" y="1489"/>
                </a:moveTo>
                <a:cubicBezTo>
                  <a:pt x="194" y="1514"/>
                  <a:pt x="150" y="1514"/>
                  <a:pt x="125" y="1489"/>
                </a:cubicBezTo>
                <a:cubicBezTo>
                  <a:pt x="99" y="1463"/>
                  <a:pt x="99" y="1420"/>
                  <a:pt x="125" y="1394"/>
                </a:cubicBezTo>
                <a:cubicBezTo>
                  <a:pt x="291" y="1228"/>
                  <a:pt x="291" y="1228"/>
                  <a:pt x="291" y="1228"/>
                </a:cubicBezTo>
                <a:cubicBezTo>
                  <a:pt x="385" y="1322"/>
                  <a:pt x="385" y="1322"/>
                  <a:pt x="385" y="1322"/>
                </a:cubicBezTo>
                <a:lnTo>
                  <a:pt x="219" y="1489"/>
                </a:lnTo>
                <a:close/>
                <a:moveTo>
                  <a:pt x="449" y="1258"/>
                </a:moveTo>
                <a:cubicBezTo>
                  <a:pt x="354" y="1164"/>
                  <a:pt x="354" y="1164"/>
                  <a:pt x="354" y="1164"/>
                </a:cubicBezTo>
                <a:cubicBezTo>
                  <a:pt x="418" y="1101"/>
                  <a:pt x="418" y="1101"/>
                  <a:pt x="418" y="1101"/>
                </a:cubicBezTo>
                <a:cubicBezTo>
                  <a:pt x="445" y="1135"/>
                  <a:pt x="477" y="1168"/>
                  <a:pt x="511" y="1195"/>
                </a:cubicBezTo>
                <a:lnTo>
                  <a:pt x="449" y="1258"/>
                </a:lnTo>
                <a:close/>
                <a:moveTo>
                  <a:pt x="1302" y="1089"/>
                </a:moveTo>
                <a:cubicBezTo>
                  <a:pt x="1123" y="1274"/>
                  <a:pt x="813" y="1302"/>
                  <a:pt x="605" y="1153"/>
                </a:cubicBezTo>
                <a:cubicBezTo>
                  <a:pt x="605" y="1153"/>
                  <a:pt x="604" y="1153"/>
                  <a:pt x="604" y="1153"/>
                </a:cubicBezTo>
                <a:cubicBezTo>
                  <a:pt x="165" y="846"/>
                  <a:pt x="378" y="154"/>
                  <a:pt x="915" y="151"/>
                </a:cubicBezTo>
                <a:cubicBezTo>
                  <a:pt x="1400" y="149"/>
                  <a:pt x="1645" y="747"/>
                  <a:pt x="1302" y="1089"/>
                </a:cubicBezTo>
                <a:close/>
                <a:moveTo>
                  <a:pt x="915" y="257"/>
                </a:moveTo>
                <a:cubicBezTo>
                  <a:pt x="655" y="258"/>
                  <a:pt x="465" y="475"/>
                  <a:pt x="473" y="712"/>
                </a:cubicBezTo>
                <a:cubicBezTo>
                  <a:pt x="480" y="958"/>
                  <a:pt x="682" y="1144"/>
                  <a:pt x="915" y="1143"/>
                </a:cubicBezTo>
                <a:cubicBezTo>
                  <a:pt x="1171" y="1142"/>
                  <a:pt x="1355" y="935"/>
                  <a:pt x="1357" y="700"/>
                </a:cubicBezTo>
                <a:cubicBezTo>
                  <a:pt x="1354" y="449"/>
                  <a:pt x="1153" y="257"/>
                  <a:pt x="915" y="257"/>
                </a:cubicBezTo>
                <a:close/>
                <a:moveTo>
                  <a:pt x="1115" y="745"/>
                </a:moveTo>
                <a:cubicBezTo>
                  <a:pt x="1115" y="745"/>
                  <a:pt x="1115" y="745"/>
                  <a:pt x="1115" y="745"/>
                </a:cubicBezTo>
                <a:cubicBezTo>
                  <a:pt x="1264" y="745"/>
                  <a:pt x="1264" y="745"/>
                  <a:pt x="1264" y="745"/>
                </a:cubicBezTo>
                <a:cubicBezTo>
                  <a:pt x="1254" y="820"/>
                  <a:pt x="1221" y="892"/>
                  <a:pt x="1164" y="950"/>
                </a:cubicBezTo>
                <a:cubicBezTo>
                  <a:pt x="1108" y="1006"/>
                  <a:pt x="1036" y="1040"/>
                  <a:pt x="959" y="1050"/>
                </a:cubicBezTo>
                <a:cubicBezTo>
                  <a:pt x="960" y="901"/>
                  <a:pt x="960" y="901"/>
                  <a:pt x="960" y="901"/>
                </a:cubicBezTo>
                <a:cubicBezTo>
                  <a:pt x="960" y="876"/>
                  <a:pt x="940" y="855"/>
                  <a:pt x="915" y="855"/>
                </a:cubicBezTo>
                <a:cubicBezTo>
                  <a:pt x="915" y="855"/>
                  <a:pt x="915" y="855"/>
                  <a:pt x="915" y="855"/>
                </a:cubicBezTo>
                <a:cubicBezTo>
                  <a:pt x="890" y="855"/>
                  <a:pt x="870" y="876"/>
                  <a:pt x="870" y="900"/>
                </a:cubicBezTo>
                <a:cubicBezTo>
                  <a:pt x="869" y="1050"/>
                  <a:pt x="869" y="1050"/>
                  <a:pt x="869" y="1050"/>
                </a:cubicBezTo>
                <a:cubicBezTo>
                  <a:pt x="715" y="1034"/>
                  <a:pt x="582" y="898"/>
                  <a:pt x="566" y="746"/>
                </a:cubicBezTo>
                <a:cubicBezTo>
                  <a:pt x="714" y="746"/>
                  <a:pt x="714" y="746"/>
                  <a:pt x="714" y="746"/>
                </a:cubicBezTo>
                <a:cubicBezTo>
                  <a:pt x="774" y="743"/>
                  <a:pt x="774" y="658"/>
                  <a:pt x="714" y="656"/>
                </a:cubicBezTo>
                <a:cubicBezTo>
                  <a:pt x="714" y="656"/>
                  <a:pt x="714" y="656"/>
                  <a:pt x="714" y="656"/>
                </a:cubicBezTo>
                <a:cubicBezTo>
                  <a:pt x="566" y="656"/>
                  <a:pt x="566" y="656"/>
                  <a:pt x="566" y="656"/>
                </a:cubicBezTo>
                <a:cubicBezTo>
                  <a:pt x="581" y="503"/>
                  <a:pt x="715" y="366"/>
                  <a:pt x="870" y="350"/>
                </a:cubicBezTo>
                <a:cubicBezTo>
                  <a:pt x="870" y="500"/>
                  <a:pt x="870" y="500"/>
                  <a:pt x="870" y="500"/>
                </a:cubicBezTo>
                <a:cubicBezTo>
                  <a:pt x="870" y="525"/>
                  <a:pt x="890" y="546"/>
                  <a:pt x="915" y="546"/>
                </a:cubicBezTo>
                <a:cubicBezTo>
                  <a:pt x="915" y="546"/>
                  <a:pt x="915" y="546"/>
                  <a:pt x="915" y="546"/>
                </a:cubicBezTo>
                <a:cubicBezTo>
                  <a:pt x="940" y="546"/>
                  <a:pt x="960" y="525"/>
                  <a:pt x="960" y="501"/>
                </a:cubicBezTo>
                <a:cubicBezTo>
                  <a:pt x="960" y="350"/>
                  <a:pt x="960" y="350"/>
                  <a:pt x="960" y="350"/>
                </a:cubicBezTo>
                <a:cubicBezTo>
                  <a:pt x="1115" y="367"/>
                  <a:pt x="1248" y="503"/>
                  <a:pt x="1264" y="655"/>
                </a:cubicBezTo>
                <a:cubicBezTo>
                  <a:pt x="1115" y="655"/>
                  <a:pt x="1115" y="655"/>
                  <a:pt x="1115" y="655"/>
                </a:cubicBezTo>
                <a:cubicBezTo>
                  <a:pt x="1055" y="658"/>
                  <a:pt x="1055" y="743"/>
                  <a:pt x="1115" y="745"/>
                </a:cubicBezTo>
                <a:close/>
                <a:moveTo>
                  <a:pt x="915" y="745"/>
                </a:moveTo>
                <a:cubicBezTo>
                  <a:pt x="855" y="743"/>
                  <a:pt x="855" y="658"/>
                  <a:pt x="915" y="656"/>
                </a:cubicBezTo>
                <a:cubicBezTo>
                  <a:pt x="975" y="658"/>
                  <a:pt x="974" y="743"/>
                  <a:pt x="915" y="7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17047493" y="4579899"/>
            <a:ext cx="805452" cy="786586"/>
          </a:xfrm>
          <a:custGeom>
            <a:avLst/>
            <a:gdLst>
              <a:gd name="T0" fmla="*/ 1497 w 1621"/>
              <a:gd name="T1" fmla="*/ 488 h 1583"/>
              <a:gd name="T2" fmla="*/ 1113 w 1621"/>
              <a:gd name="T3" fmla="*/ 191 h 1583"/>
              <a:gd name="T4" fmla="*/ 523 w 1621"/>
              <a:gd name="T5" fmla="*/ 181 h 1583"/>
              <a:gd name="T6" fmla="*/ 135 w 1621"/>
              <a:gd name="T7" fmla="*/ 651 h 1583"/>
              <a:gd name="T8" fmla="*/ 775 w 1621"/>
              <a:gd name="T9" fmla="*/ 1127 h 1583"/>
              <a:gd name="T10" fmla="*/ 1051 w 1621"/>
              <a:gd name="T11" fmla="*/ 1448 h 1583"/>
              <a:gd name="T12" fmla="*/ 1277 w 1621"/>
              <a:gd name="T13" fmla="*/ 1583 h 1583"/>
              <a:gd name="T14" fmla="*/ 1322 w 1621"/>
              <a:gd name="T15" fmla="*/ 1390 h 1583"/>
              <a:gd name="T16" fmla="*/ 1508 w 1621"/>
              <a:gd name="T17" fmla="*/ 1055 h 1583"/>
              <a:gd name="T18" fmla="*/ 1620 w 1621"/>
              <a:gd name="T19" fmla="*/ 814 h 1583"/>
              <a:gd name="T20" fmla="*/ 1232 w 1621"/>
              <a:gd name="T21" fmla="*/ 1493 h 1583"/>
              <a:gd name="T22" fmla="*/ 1141 w 1621"/>
              <a:gd name="T23" fmla="*/ 1448 h 1583"/>
              <a:gd name="T24" fmla="*/ 1232 w 1621"/>
              <a:gd name="T25" fmla="*/ 1395 h 1583"/>
              <a:gd name="T26" fmla="*/ 1418 w 1621"/>
              <a:gd name="T27" fmla="*/ 1162 h 1583"/>
              <a:gd name="T28" fmla="*/ 1085 w 1621"/>
              <a:gd name="T29" fmla="*/ 1305 h 1583"/>
              <a:gd name="T30" fmla="*/ 1309 w 1621"/>
              <a:gd name="T31" fmla="*/ 1127 h 1583"/>
              <a:gd name="T32" fmla="*/ 1418 w 1621"/>
              <a:gd name="T33" fmla="*/ 1162 h 1583"/>
              <a:gd name="T34" fmla="*/ 1309 w 1621"/>
              <a:gd name="T35" fmla="*/ 1037 h 1583"/>
              <a:gd name="T36" fmla="*/ 815 w 1621"/>
              <a:gd name="T37" fmla="*/ 1037 h 1583"/>
              <a:gd name="T38" fmla="*/ 875 w 1621"/>
              <a:gd name="T39" fmla="*/ 881 h 1583"/>
              <a:gd name="T40" fmla="*/ 1085 w 1621"/>
              <a:gd name="T41" fmla="*/ 555 h 1583"/>
              <a:gd name="T42" fmla="*/ 1085 w 1621"/>
              <a:gd name="T43" fmla="*/ 645 h 1583"/>
              <a:gd name="T44" fmla="*/ 1085 w 1621"/>
              <a:gd name="T45" fmla="*/ 791 h 1583"/>
              <a:gd name="T46" fmla="*/ 587 w 1621"/>
              <a:gd name="T47" fmla="*/ 546 h 1583"/>
              <a:gd name="T48" fmla="*/ 587 w 1621"/>
              <a:gd name="T49" fmla="*/ 636 h 1583"/>
              <a:gd name="T50" fmla="*/ 395 w 1621"/>
              <a:gd name="T51" fmla="*/ 1037 h 1583"/>
              <a:gd name="T52" fmla="*/ 300 w 1621"/>
              <a:gd name="T53" fmla="*/ 623 h 1583"/>
              <a:gd name="T54" fmla="*/ 309 w 1621"/>
              <a:gd name="T55" fmla="*/ 488 h 1583"/>
              <a:gd name="T56" fmla="*/ 600 w 1621"/>
              <a:gd name="T57" fmla="*/ 284 h 1583"/>
              <a:gd name="T58" fmla="*/ 1050 w 1621"/>
              <a:gd name="T59" fmla="*/ 264 h 1583"/>
              <a:gd name="T60" fmla="*/ 1193 w 1621"/>
              <a:gd name="T61" fmla="*/ 271 h 1583"/>
              <a:gd name="T62" fmla="*/ 1414 w 1621"/>
              <a:gd name="T63" fmla="*/ 622 h 1583"/>
              <a:gd name="T64" fmla="*/ 1466 w 1621"/>
              <a:gd name="T65" fmla="*/ 972 h 1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21" h="1583">
                <a:moveTo>
                  <a:pt x="1488" y="562"/>
                </a:moveTo>
                <a:cubicBezTo>
                  <a:pt x="1494" y="538"/>
                  <a:pt x="1497" y="513"/>
                  <a:pt x="1497" y="488"/>
                </a:cubicBezTo>
                <a:cubicBezTo>
                  <a:pt x="1497" y="321"/>
                  <a:pt x="1361" y="183"/>
                  <a:pt x="1194" y="181"/>
                </a:cubicBezTo>
                <a:cubicBezTo>
                  <a:pt x="1166" y="181"/>
                  <a:pt x="1139" y="184"/>
                  <a:pt x="1113" y="191"/>
                </a:cubicBezTo>
                <a:cubicBezTo>
                  <a:pt x="996" y="1"/>
                  <a:pt x="713" y="0"/>
                  <a:pt x="594" y="189"/>
                </a:cubicBezTo>
                <a:cubicBezTo>
                  <a:pt x="571" y="183"/>
                  <a:pt x="547" y="181"/>
                  <a:pt x="523" y="181"/>
                </a:cubicBezTo>
                <a:cubicBezTo>
                  <a:pt x="329" y="181"/>
                  <a:pt x="180" y="373"/>
                  <a:pt x="227" y="560"/>
                </a:cubicBezTo>
                <a:cubicBezTo>
                  <a:pt x="190" y="584"/>
                  <a:pt x="159" y="614"/>
                  <a:pt x="135" y="651"/>
                </a:cubicBezTo>
                <a:cubicBezTo>
                  <a:pt x="0" y="856"/>
                  <a:pt x="152" y="1128"/>
                  <a:pt x="395" y="1127"/>
                </a:cubicBezTo>
                <a:cubicBezTo>
                  <a:pt x="775" y="1127"/>
                  <a:pt x="775" y="1127"/>
                  <a:pt x="775" y="1127"/>
                </a:cubicBezTo>
                <a:cubicBezTo>
                  <a:pt x="796" y="1267"/>
                  <a:pt x="909" y="1378"/>
                  <a:pt x="1051" y="1393"/>
                </a:cubicBezTo>
                <a:cubicBezTo>
                  <a:pt x="1051" y="1448"/>
                  <a:pt x="1051" y="1448"/>
                  <a:pt x="1051" y="1448"/>
                </a:cubicBezTo>
                <a:cubicBezTo>
                  <a:pt x="1051" y="1523"/>
                  <a:pt x="1112" y="1583"/>
                  <a:pt x="1187" y="1583"/>
                </a:cubicBezTo>
                <a:cubicBezTo>
                  <a:pt x="1277" y="1583"/>
                  <a:pt x="1277" y="1583"/>
                  <a:pt x="1277" y="1583"/>
                </a:cubicBezTo>
                <a:cubicBezTo>
                  <a:pt x="1302" y="1583"/>
                  <a:pt x="1322" y="1563"/>
                  <a:pt x="1322" y="1538"/>
                </a:cubicBezTo>
                <a:cubicBezTo>
                  <a:pt x="1322" y="1390"/>
                  <a:pt x="1322" y="1390"/>
                  <a:pt x="1322" y="1390"/>
                </a:cubicBezTo>
                <a:cubicBezTo>
                  <a:pt x="1428" y="1368"/>
                  <a:pt x="1508" y="1274"/>
                  <a:pt x="1508" y="1162"/>
                </a:cubicBezTo>
                <a:cubicBezTo>
                  <a:pt x="1508" y="1055"/>
                  <a:pt x="1508" y="1055"/>
                  <a:pt x="1508" y="1055"/>
                </a:cubicBezTo>
                <a:cubicBezTo>
                  <a:pt x="1515" y="1049"/>
                  <a:pt x="1523" y="1042"/>
                  <a:pt x="1530" y="1035"/>
                </a:cubicBezTo>
                <a:cubicBezTo>
                  <a:pt x="1588" y="976"/>
                  <a:pt x="1621" y="898"/>
                  <a:pt x="1620" y="814"/>
                </a:cubicBezTo>
                <a:cubicBezTo>
                  <a:pt x="1620" y="713"/>
                  <a:pt x="1570" y="619"/>
                  <a:pt x="1488" y="562"/>
                </a:cubicBezTo>
                <a:close/>
                <a:moveTo>
                  <a:pt x="1232" y="1493"/>
                </a:moveTo>
                <a:cubicBezTo>
                  <a:pt x="1187" y="1493"/>
                  <a:pt x="1187" y="1493"/>
                  <a:pt x="1187" y="1493"/>
                </a:cubicBezTo>
                <a:cubicBezTo>
                  <a:pt x="1162" y="1493"/>
                  <a:pt x="1141" y="1473"/>
                  <a:pt x="1141" y="1448"/>
                </a:cubicBezTo>
                <a:cubicBezTo>
                  <a:pt x="1141" y="1395"/>
                  <a:pt x="1141" y="1395"/>
                  <a:pt x="1141" y="1395"/>
                </a:cubicBezTo>
                <a:cubicBezTo>
                  <a:pt x="1232" y="1395"/>
                  <a:pt x="1232" y="1395"/>
                  <a:pt x="1232" y="1395"/>
                </a:cubicBezTo>
                <a:lnTo>
                  <a:pt x="1232" y="1493"/>
                </a:lnTo>
                <a:close/>
                <a:moveTo>
                  <a:pt x="1418" y="1162"/>
                </a:moveTo>
                <a:cubicBezTo>
                  <a:pt x="1418" y="1241"/>
                  <a:pt x="1353" y="1305"/>
                  <a:pt x="1274" y="1305"/>
                </a:cubicBezTo>
                <a:cubicBezTo>
                  <a:pt x="1085" y="1305"/>
                  <a:pt x="1085" y="1305"/>
                  <a:pt x="1085" y="1305"/>
                </a:cubicBezTo>
                <a:cubicBezTo>
                  <a:pt x="978" y="1305"/>
                  <a:pt x="888" y="1229"/>
                  <a:pt x="867" y="1127"/>
                </a:cubicBezTo>
                <a:cubicBezTo>
                  <a:pt x="1309" y="1127"/>
                  <a:pt x="1309" y="1127"/>
                  <a:pt x="1309" y="1127"/>
                </a:cubicBezTo>
                <a:cubicBezTo>
                  <a:pt x="1347" y="1127"/>
                  <a:pt x="1383" y="1120"/>
                  <a:pt x="1418" y="1108"/>
                </a:cubicBezTo>
                <a:lnTo>
                  <a:pt x="1418" y="1162"/>
                </a:lnTo>
                <a:close/>
                <a:moveTo>
                  <a:pt x="1466" y="972"/>
                </a:moveTo>
                <a:cubicBezTo>
                  <a:pt x="1424" y="1014"/>
                  <a:pt x="1368" y="1037"/>
                  <a:pt x="1309" y="1037"/>
                </a:cubicBezTo>
                <a:cubicBezTo>
                  <a:pt x="819" y="1037"/>
                  <a:pt x="819" y="1037"/>
                  <a:pt x="819" y="1037"/>
                </a:cubicBezTo>
                <a:cubicBezTo>
                  <a:pt x="818" y="1037"/>
                  <a:pt x="816" y="1037"/>
                  <a:pt x="815" y="1037"/>
                </a:cubicBezTo>
                <a:cubicBezTo>
                  <a:pt x="797" y="1037"/>
                  <a:pt x="797" y="1037"/>
                  <a:pt x="797" y="1037"/>
                </a:cubicBezTo>
                <a:cubicBezTo>
                  <a:pt x="838" y="995"/>
                  <a:pt x="865" y="941"/>
                  <a:pt x="875" y="881"/>
                </a:cubicBezTo>
                <a:cubicBezTo>
                  <a:pt x="1085" y="881"/>
                  <a:pt x="1085" y="881"/>
                  <a:pt x="1085" y="881"/>
                </a:cubicBezTo>
                <a:cubicBezTo>
                  <a:pt x="1301" y="872"/>
                  <a:pt x="1301" y="564"/>
                  <a:pt x="1085" y="555"/>
                </a:cubicBezTo>
                <a:cubicBezTo>
                  <a:pt x="1060" y="555"/>
                  <a:pt x="1040" y="575"/>
                  <a:pt x="1040" y="600"/>
                </a:cubicBezTo>
                <a:cubicBezTo>
                  <a:pt x="1040" y="625"/>
                  <a:pt x="1060" y="645"/>
                  <a:pt x="1085" y="645"/>
                </a:cubicBezTo>
                <a:cubicBezTo>
                  <a:pt x="1125" y="645"/>
                  <a:pt x="1158" y="678"/>
                  <a:pt x="1158" y="718"/>
                </a:cubicBezTo>
                <a:cubicBezTo>
                  <a:pt x="1158" y="759"/>
                  <a:pt x="1125" y="791"/>
                  <a:pt x="1085" y="791"/>
                </a:cubicBezTo>
                <a:cubicBezTo>
                  <a:pt x="875" y="791"/>
                  <a:pt x="875" y="791"/>
                  <a:pt x="875" y="791"/>
                </a:cubicBezTo>
                <a:cubicBezTo>
                  <a:pt x="853" y="652"/>
                  <a:pt x="732" y="546"/>
                  <a:pt x="587" y="546"/>
                </a:cubicBezTo>
                <a:cubicBezTo>
                  <a:pt x="562" y="546"/>
                  <a:pt x="542" y="566"/>
                  <a:pt x="542" y="591"/>
                </a:cubicBezTo>
                <a:cubicBezTo>
                  <a:pt x="542" y="616"/>
                  <a:pt x="562" y="636"/>
                  <a:pt x="587" y="636"/>
                </a:cubicBezTo>
                <a:cubicBezTo>
                  <a:pt x="854" y="647"/>
                  <a:pt x="853" y="1026"/>
                  <a:pt x="587" y="1037"/>
                </a:cubicBezTo>
                <a:cubicBezTo>
                  <a:pt x="395" y="1037"/>
                  <a:pt x="395" y="1037"/>
                  <a:pt x="395" y="1037"/>
                </a:cubicBezTo>
                <a:cubicBezTo>
                  <a:pt x="336" y="1037"/>
                  <a:pt x="280" y="1014"/>
                  <a:pt x="237" y="971"/>
                </a:cubicBezTo>
                <a:cubicBezTo>
                  <a:pt x="131" y="867"/>
                  <a:pt x="166" y="684"/>
                  <a:pt x="300" y="623"/>
                </a:cubicBezTo>
                <a:cubicBezTo>
                  <a:pt x="321" y="613"/>
                  <a:pt x="331" y="588"/>
                  <a:pt x="323" y="566"/>
                </a:cubicBezTo>
                <a:cubicBezTo>
                  <a:pt x="313" y="541"/>
                  <a:pt x="309" y="515"/>
                  <a:pt x="309" y="488"/>
                </a:cubicBezTo>
                <a:cubicBezTo>
                  <a:pt x="309" y="370"/>
                  <a:pt x="405" y="272"/>
                  <a:pt x="524" y="271"/>
                </a:cubicBezTo>
                <a:cubicBezTo>
                  <a:pt x="550" y="271"/>
                  <a:pt x="576" y="275"/>
                  <a:pt x="600" y="284"/>
                </a:cubicBezTo>
                <a:cubicBezTo>
                  <a:pt x="622" y="292"/>
                  <a:pt x="646" y="282"/>
                  <a:pt x="656" y="261"/>
                </a:cubicBezTo>
                <a:cubicBezTo>
                  <a:pt x="735" y="96"/>
                  <a:pt x="974" y="97"/>
                  <a:pt x="1050" y="264"/>
                </a:cubicBezTo>
                <a:cubicBezTo>
                  <a:pt x="1060" y="286"/>
                  <a:pt x="1086" y="296"/>
                  <a:pt x="1108" y="287"/>
                </a:cubicBezTo>
                <a:cubicBezTo>
                  <a:pt x="1135" y="276"/>
                  <a:pt x="1163" y="271"/>
                  <a:pt x="1193" y="271"/>
                </a:cubicBezTo>
                <a:cubicBezTo>
                  <a:pt x="1341" y="271"/>
                  <a:pt x="1447" y="428"/>
                  <a:pt x="1393" y="566"/>
                </a:cubicBezTo>
                <a:cubicBezTo>
                  <a:pt x="1384" y="587"/>
                  <a:pt x="1393" y="611"/>
                  <a:pt x="1414" y="622"/>
                </a:cubicBezTo>
                <a:cubicBezTo>
                  <a:pt x="1486" y="660"/>
                  <a:pt x="1530" y="733"/>
                  <a:pt x="1530" y="815"/>
                </a:cubicBezTo>
                <a:cubicBezTo>
                  <a:pt x="1531" y="874"/>
                  <a:pt x="1508" y="930"/>
                  <a:pt x="1466" y="9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17068641" y="6429712"/>
            <a:ext cx="763156" cy="763156"/>
          </a:xfrm>
          <a:custGeom>
            <a:avLst/>
            <a:gdLst>
              <a:gd name="T0" fmla="*/ 910 w 1536"/>
              <a:gd name="T1" fmla="*/ 251 h 1536"/>
              <a:gd name="T2" fmla="*/ 774 w 1536"/>
              <a:gd name="T3" fmla="*/ 0 h 1536"/>
              <a:gd name="T4" fmla="*/ 0 w 1536"/>
              <a:gd name="T5" fmla="*/ 136 h 1536"/>
              <a:gd name="T6" fmla="*/ 0 w 1536"/>
              <a:gd name="T7" fmla="*/ 1139 h 1536"/>
              <a:gd name="T8" fmla="*/ 136 w 1536"/>
              <a:gd name="T9" fmla="*/ 1536 h 1536"/>
              <a:gd name="T10" fmla="*/ 910 w 1536"/>
              <a:gd name="T11" fmla="*/ 1400 h 1536"/>
              <a:gd name="T12" fmla="*/ 1397 w 1536"/>
              <a:gd name="T13" fmla="*/ 1286 h 1536"/>
              <a:gd name="T14" fmla="*/ 1536 w 1536"/>
              <a:gd name="T15" fmla="*/ 390 h 1536"/>
              <a:gd name="T16" fmla="*/ 820 w 1536"/>
              <a:gd name="T17" fmla="*/ 1400 h 1536"/>
              <a:gd name="T18" fmla="*/ 136 w 1536"/>
              <a:gd name="T19" fmla="*/ 1446 h 1536"/>
              <a:gd name="T20" fmla="*/ 90 w 1536"/>
              <a:gd name="T21" fmla="*/ 1183 h 1536"/>
              <a:gd name="T22" fmla="*/ 820 w 1536"/>
              <a:gd name="T23" fmla="*/ 1400 h 1536"/>
              <a:gd name="T24" fmla="*/ 820 w 1536"/>
              <a:gd name="T25" fmla="*/ 801 h 1536"/>
              <a:gd name="T26" fmla="*/ 90 w 1536"/>
              <a:gd name="T27" fmla="*/ 1093 h 1536"/>
              <a:gd name="T28" fmla="*/ 136 w 1536"/>
              <a:gd name="T29" fmla="*/ 90 h 1536"/>
              <a:gd name="T30" fmla="*/ 820 w 1536"/>
              <a:gd name="T31" fmla="*/ 136 h 1536"/>
              <a:gd name="T32" fmla="*/ 1446 w 1536"/>
              <a:gd name="T33" fmla="*/ 1147 h 1536"/>
              <a:gd name="T34" fmla="*/ 910 w 1536"/>
              <a:gd name="T35" fmla="*/ 1196 h 1536"/>
              <a:gd name="T36" fmla="*/ 1446 w 1536"/>
              <a:gd name="T37" fmla="*/ 1066 h 1536"/>
              <a:gd name="T38" fmla="*/ 1446 w 1536"/>
              <a:gd name="T39" fmla="*/ 976 h 1536"/>
              <a:gd name="T40" fmla="*/ 910 w 1536"/>
              <a:gd name="T41" fmla="*/ 846 h 1536"/>
              <a:gd name="T42" fmla="*/ 1446 w 1536"/>
              <a:gd name="T43" fmla="*/ 976 h 1536"/>
              <a:gd name="T44" fmla="*/ 910 w 1536"/>
              <a:gd name="T45" fmla="*/ 756 h 1536"/>
              <a:gd name="T46" fmla="*/ 1397 w 1536"/>
              <a:gd name="T47" fmla="*/ 341 h 1536"/>
              <a:gd name="T48" fmla="*/ 1446 w 1536"/>
              <a:gd name="T49" fmla="*/ 756 h 1536"/>
              <a:gd name="T50" fmla="*/ 536 w 1536"/>
              <a:gd name="T51" fmla="*/ 637 h 1536"/>
              <a:gd name="T52" fmla="*/ 410 w 1536"/>
              <a:gd name="T53" fmla="*/ 727 h 1536"/>
              <a:gd name="T54" fmla="*/ 581 w 1536"/>
              <a:gd name="T55" fmla="*/ 861 h 1536"/>
              <a:gd name="T56" fmla="*/ 317 w 1536"/>
              <a:gd name="T57" fmla="*/ 727 h 1536"/>
              <a:gd name="T58" fmla="*/ 294 w 1536"/>
              <a:gd name="T59" fmla="*/ 637 h 1536"/>
              <a:gd name="T60" fmla="*/ 536 w 1536"/>
              <a:gd name="T61" fmla="*/ 458 h 1536"/>
              <a:gd name="T62" fmla="*/ 536 w 1536"/>
              <a:gd name="T63" fmla="*/ 548 h 1536"/>
              <a:gd name="T64" fmla="*/ 379 w 1536"/>
              <a:gd name="T65" fmla="*/ 177 h 1536"/>
              <a:gd name="T66" fmla="*/ 530 w 1536"/>
              <a:gd name="T67" fmla="*/ 267 h 1536"/>
              <a:gd name="T68" fmla="*/ 379 w 1536"/>
              <a:gd name="T69" fmla="*/ 177 h 1536"/>
              <a:gd name="T70" fmla="*/ 455 w 1536"/>
              <a:gd name="T71" fmla="*/ 1266 h 1536"/>
              <a:gd name="T72" fmla="*/ 410 w 1536"/>
              <a:gd name="T73" fmla="*/ 131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536">
                <a:moveTo>
                  <a:pt x="1397" y="251"/>
                </a:moveTo>
                <a:cubicBezTo>
                  <a:pt x="910" y="251"/>
                  <a:pt x="910" y="251"/>
                  <a:pt x="910" y="251"/>
                </a:cubicBezTo>
                <a:cubicBezTo>
                  <a:pt x="910" y="136"/>
                  <a:pt x="910" y="136"/>
                  <a:pt x="910" y="136"/>
                </a:cubicBezTo>
                <a:cubicBezTo>
                  <a:pt x="910" y="61"/>
                  <a:pt x="849" y="0"/>
                  <a:pt x="774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61" y="0"/>
                  <a:pt x="0" y="61"/>
                  <a:pt x="0" y="136"/>
                </a:cubicBezTo>
                <a:cubicBezTo>
                  <a:pt x="0" y="1138"/>
                  <a:pt x="0" y="1138"/>
                  <a:pt x="0" y="1138"/>
                </a:cubicBezTo>
                <a:cubicBezTo>
                  <a:pt x="0" y="1138"/>
                  <a:pt x="0" y="1139"/>
                  <a:pt x="0" y="1139"/>
                </a:cubicBezTo>
                <a:cubicBezTo>
                  <a:pt x="0" y="1400"/>
                  <a:pt x="0" y="1400"/>
                  <a:pt x="0" y="1400"/>
                </a:cubicBezTo>
                <a:cubicBezTo>
                  <a:pt x="0" y="1475"/>
                  <a:pt x="61" y="1536"/>
                  <a:pt x="136" y="1536"/>
                </a:cubicBezTo>
                <a:cubicBezTo>
                  <a:pt x="774" y="1536"/>
                  <a:pt x="774" y="1536"/>
                  <a:pt x="774" y="1536"/>
                </a:cubicBezTo>
                <a:cubicBezTo>
                  <a:pt x="849" y="1536"/>
                  <a:pt x="910" y="1475"/>
                  <a:pt x="910" y="1400"/>
                </a:cubicBezTo>
                <a:cubicBezTo>
                  <a:pt x="910" y="1286"/>
                  <a:pt x="910" y="1286"/>
                  <a:pt x="910" y="1286"/>
                </a:cubicBezTo>
                <a:cubicBezTo>
                  <a:pt x="1397" y="1286"/>
                  <a:pt x="1397" y="1286"/>
                  <a:pt x="1397" y="1286"/>
                </a:cubicBezTo>
                <a:cubicBezTo>
                  <a:pt x="1474" y="1286"/>
                  <a:pt x="1536" y="1224"/>
                  <a:pt x="1536" y="1147"/>
                </a:cubicBezTo>
                <a:cubicBezTo>
                  <a:pt x="1536" y="390"/>
                  <a:pt x="1536" y="390"/>
                  <a:pt x="1536" y="390"/>
                </a:cubicBezTo>
                <a:cubicBezTo>
                  <a:pt x="1536" y="313"/>
                  <a:pt x="1474" y="251"/>
                  <a:pt x="1397" y="251"/>
                </a:cubicBezTo>
                <a:close/>
                <a:moveTo>
                  <a:pt x="820" y="1400"/>
                </a:moveTo>
                <a:cubicBezTo>
                  <a:pt x="820" y="1425"/>
                  <a:pt x="799" y="1446"/>
                  <a:pt x="774" y="1446"/>
                </a:cubicBezTo>
                <a:cubicBezTo>
                  <a:pt x="136" y="1446"/>
                  <a:pt x="136" y="1446"/>
                  <a:pt x="136" y="1446"/>
                </a:cubicBezTo>
                <a:cubicBezTo>
                  <a:pt x="111" y="1446"/>
                  <a:pt x="90" y="1425"/>
                  <a:pt x="90" y="1400"/>
                </a:cubicBezTo>
                <a:cubicBezTo>
                  <a:pt x="90" y="1183"/>
                  <a:pt x="90" y="1183"/>
                  <a:pt x="90" y="1183"/>
                </a:cubicBezTo>
                <a:cubicBezTo>
                  <a:pt x="820" y="1183"/>
                  <a:pt x="820" y="1183"/>
                  <a:pt x="820" y="1183"/>
                </a:cubicBezTo>
                <a:lnTo>
                  <a:pt x="820" y="1400"/>
                </a:lnTo>
                <a:close/>
                <a:moveTo>
                  <a:pt x="820" y="801"/>
                </a:moveTo>
                <a:cubicBezTo>
                  <a:pt x="819" y="801"/>
                  <a:pt x="819" y="801"/>
                  <a:pt x="820" y="801"/>
                </a:cubicBezTo>
                <a:cubicBezTo>
                  <a:pt x="820" y="1093"/>
                  <a:pt x="820" y="1093"/>
                  <a:pt x="820" y="1093"/>
                </a:cubicBezTo>
                <a:cubicBezTo>
                  <a:pt x="90" y="1093"/>
                  <a:pt x="90" y="1093"/>
                  <a:pt x="90" y="1093"/>
                </a:cubicBezTo>
                <a:cubicBezTo>
                  <a:pt x="90" y="136"/>
                  <a:pt x="90" y="136"/>
                  <a:pt x="90" y="136"/>
                </a:cubicBezTo>
                <a:cubicBezTo>
                  <a:pt x="90" y="111"/>
                  <a:pt x="111" y="90"/>
                  <a:pt x="136" y="90"/>
                </a:cubicBezTo>
                <a:cubicBezTo>
                  <a:pt x="774" y="90"/>
                  <a:pt x="774" y="90"/>
                  <a:pt x="774" y="90"/>
                </a:cubicBezTo>
                <a:cubicBezTo>
                  <a:pt x="799" y="90"/>
                  <a:pt x="820" y="111"/>
                  <a:pt x="820" y="136"/>
                </a:cubicBezTo>
                <a:lnTo>
                  <a:pt x="820" y="801"/>
                </a:lnTo>
                <a:close/>
                <a:moveTo>
                  <a:pt x="1446" y="1147"/>
                </a:moveTo>
                <a:cubicBezTo>
                  <a:pt x="1446" y="1174"/>
                  <a:pt x="1424" y="1196"/>
                  <a:pt x="1397" y="1196"/>
                </a:cubicBezTo>
                <a:cubicBezTo>
                  <a:pt x="910" y="1196"/>
                  <a:pt x="910" y="1196"/>
                  <a:pt x="910" y="1196"/>
                </a:cubicBezTo>
                <a:cubicBezTo>
                  <a:pt x="910" y="1066"/>
                  <a:pt x="910" y="1066"/>
                  <a:pt x="910" y="1066"/>
                </a:cubicBezTo>
                <a:cubicBezTo>
                  <a:pt x="1446" y="1066"/>
                  <a:pt x="1446" y="1066"/>
                  <a:pt x="1446" y="1066"/>
                </a:cubicBezTo>
                <a:lnTo>
                  <a:pt x="1446" y="1147"/>
                </a:lnTo>
                <a:close/>
                <a:moveTo>
                  <a:pt x="1446" y="976"/>
                </a:moveTo>
                <a:cubicBezTo>
                  <a:pt x="910" y="976"/>
                  <a:pt x="910" y="976"/>
                  <a:pt x="910" y="976"/>
                </a:cubicBezTo>
                <a:cubicBezTo>
                  <a:pt x="910" y="846"/>
                  <a:pt x="910" y="846"/>
                  <a:pt x="910" y="846"/>
                </a:cubicBezTo>
                <a:cubicBezTo>
                  <a:pt x="1446" y="846"/>
                  <a:pt x="1446" y="846"/>
                  <a:pt x="1446" y="846"/>
                </a:cubicBezTo>
                <a:lnTo>
                  <a:pt x="1446" y="976"/>
                </a:lnTo>
                <a:close/>
                <a:moveTo>
                  <a:pt x="1446" y="756"/>
                </a:moveTo>
                <a:cubicBezTo>
                  <a:pt x="910" y="756"/>
                  <a:pt x="910" y="756"/>
                  <a:pt x="910" y="756"/>
                </a:cubicBezTo>
                <a:cubicBezTo>
                  <a:pt x="910" y="341"/>
                  <a:pt x="910" y="341"/>
                  <a:pt x="910" y="341"/>
                </a:cubicBezTo>
                <a:cubicBezTo>
                  <a:pt x="1397" y="341"/>
                  <a:pt x="1397" y="341"/>
                  <a:pt x="1397" y="341"/>
                </a:cubicBezTo>
                <a:cubicBezTo>
                  <a:pt x="1424" y="341"/>
                  <a:pt x="1446" y="363"/>
                  <a:pt x="1446" y="390"/>
                </a:cubicBezTo>
                <a:lnTo>
                  <a:pt x="1446" y="756"/>
                </a:lnTo>
                <a:close/>
                <a:moveTo>
                  <a:pt x="410" y="637"/>
                </a:moveTo>
                <a:cubicBezTo>
                  <a:pt x="536" y="637"/>
                  <a:pt x="536" y="637"/>
                  <a:pt x="536" y="637"/>
                </a:cubicBezTo>
                <a:cubicBezTo>
                  <a:pt x="596" y="640"/>
                  <a:pt x="596" y="725"/>
                  <a:pt x="536" y="727"/>
                </a:cubicBezTo>
                <a:cubicBezTo>
                  <a:pt x="410" y="727"/>
                  <a:pt x="410" y="727"/>
                  <a:pt x="410" y="727"/>
                </a:cubicBezTo>
                <a:cubicBezTo>
                  <a:pt x="428" y="779"/>
                  <a:pt x="478" y="816"/>
                  <a:pt x="536" y="816"/>
                </a:cubicBezTo>
                <a:cubicBezTo>
                  <a:pt x="561" y="816"/>
                  <a:pt x="581" y="836"/>
                  <a:pt x="581" y="861"/>
                </a:cubicBezTo>
                <a:cubicBezTo>
                  <a:pt x="581" y="886"/>
                  <a:pt x="561" y="906"/>
                  <a:pt x="536" y="906"/>
                </a:cubicBezTo>
                <a:cubicBezTo>
                  <a:pt x="428" y="906"/>
                  <a:pt x="337" y="829"/>
                  <a:pt x="317" y="727"/>
                </a:cubicBezTo>
                <a:cubicBezTo>
                  <a:pt x="294" y="727"/>
                  <a:pt x="294" y="727"/>
                  <a:pt x="294" y="727"/>
                </a:cubicBezTo>
                <a:cubicBezTo>
                  <a:pt x="234" y="725"/>
                  <a:pt x="234" y="640"/>
                  <a:pt x="294" y="637"/>
                </a:cubicBezTo>
                <a:cubicBezTo>
                  <a:pt x="317" y="637"/>
                  <a:pt x="317" y="637"/>
                  <a:pt x="317" y="637"/>
                </a:cubicBezTo>
                <a:cubicBezTo>
                  <a:pt x="337" y="535"/>
                  <a:pt x="428" y="458"/>
                  <a:pt x="536" y="458"/>
                </a:cubicBezTo>
                <a:cubicBezTo>
                  <a:pt x="561" y="458"/>
                  <a:pt x="581" y="478"/>
                  <a:pt x="581" y="503"/>
                </a:cubicBezTo>
                <a:cubicBezTo>
                  <a:pt x="581" y="528"/>
                  <a:pt x="561" y="548"/>
                  <a:pt x="536" y="548"/>
                </a:cubicBezTo>
                <a:cubicBezTo>
                  <a:pt x="478" y="548"/>
                  <a:pt x="428" y="585"/>
                  <a:pt x="410" y="637"/>
                </a:cubicBezTo>
                <a:close/>
                <a:moveTo>
                  <a:pt x="379" y="177"/>
                </a:moveTo>
                <a:cubicBezTo>
                  <a:pt x="530" y="177"/>
                  <a:pt x="530" y="177"/>
                  <a:pt x="530" y="177"/>
                </a:cubicBezTo>
                <a:cubicBezTo>
                  <a:pt x="590" y="179"/>
                  <a:pt x="590" y="265"/>
                  <a:pt x="530" y="267"/>
                </a:cubicBezTo>
                <a:cubicBezTo>
                  <a:pt x="379" y="267"/>
                  <a:pt x="379" y="267"/>
                  <a:pt x="379" y="267"/>
                </a:cubicBezTo>
                <a:cubicBezTo>
                  <a:pt x="320" y="265"/>
                  <a:pt x="320" y="179"/>
                  <a:pt x="379" y="177"/>
                </a:cubicBezTo>
                <a:close/>
                <a:moveTo>
                  <a:pt x="410" y="1311"/>
                </a:moveTo>
                <a:cubicBezTo>
                  <a:pt x="410" y="1286"/>
                  <a:pt x="430" y="1266"/>
                  <a:pt x="455" y="1266"/>
                </a:cubicBezTo>
                <a:cubicBezTo>
                  <a:pt x="480" y="1266"/>
                  <a:pt x="500" y="1286"/>
                  <a:pt x="500" y="1311"/>
                </a:cubicBezTo>
                <a:cubicBezTo>
                  <a:pt x="498" y="1370"/>
                  <a:pt x="412" y="1370"/>
                  <a:pt x="410" y="13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17068489" y="8342514"/>
            <a:ext cx="763461" cy="705646"/>
          </a:xfrm>
          <a:custGeom>
            <a:avLst/>
            <a:gdLst>
              <a:gd name="T0" fmla="*/ 1063 w 1536"/>
              <a:gd name="T1" fmla="*/ 132 h 1420"/>
              <a:gd name="T2" fmla="*/ 45 w 1536"/>
              <a:gd name="T3" fmla="*/ 132 h 1420"/>
              <a:gd name="T4" fmla="*/ 0 w 1536"/>
              <a:gd name="T5" fmla="*/ 1281 h 1420"/>
              <a:gd name="T6" fmla="*/ 1396 w 1536"/>
              <a:gd name="T7" fmla="*/ 1420 h 1420"/>
              <a:gd name="T8" fmla="*/ 1536 w 1536"/>
              <a:gd name="T9" fmla="*/ 177 h 1420"/>
              <a:gd name="T10" fmla="*/ 512 w 1536"/>
              <a:gd name="T11" fmla="*/ 215 h 1420"/>
              <a:gd name="T12" fmla="*/ 723 w 1536"/>
              <a:gd name="T13" fmla="*/ 125 h 1420"/>
              <a:gd name="T14" fmla="*/ 813 w 1536"/>
              <a:gd name="T15" fmla="*/ 147 h 1420"/>
              <a:gd name="T16" fmla="*/ 1165 w 1536"/>
              <a:gd name="T17" fmla="*/ 477 h 1420"/>
              <a:gd name="T18" fmla="*/ 1144 w 1536"/>
              <a:gd name="T19" fmla="*/ 567 h 1420"/>
              <a:gd name="T20" fmla="*/ 813 w 1536"/>
              <a:gd name="T21" fmla="*/ 920 h 1420"/>
              <a:gd name="T22" fmla="*/ 723 w 1536"/>
              <a:gd name="T23" fmla="*/ 898 h 1420"/>
              <a:gd name="T24" fmla="*/ 371 w 1536"/>
              <a:gd name="T25" fmla="*/ 567 h 1420"/>
              <a:gd name="T26" fmla="*/ 392 w 1536"/>
              <a:gd name="T27" fmla="*/ 477 h 1420"/>
              <a:gd name="T28" fmla="*/ 512 w 1536"/>
              <a:gd name="T29" fmla="*/ 215 h 1420"/>
              <a:gd name="T30" fmla="*/ 90 w 1536"/>
              <a:gd name="T31" fmla="*/ 1281 h 1420"/>
              <a:gd name="T32" fmla="*/ 516 w 1536"/>
              <a:gd name="T33" fmla="*/ 1258 h 1420"/>
              <a:gd name="T34" fmla="*/ 518 w 1536"/>
              <a:gd name="T35" fmla="*/ 1330 h 1420"/>
              <a:gd name="T36" fmla="*/ 930 w 1536"/>
              <a:gd name="T37" fmla="*/ 1312 h 1420"/>
              <a:gd name="T38" fmla="*/ 622 w 1536"/>
              <a:gd name="T39" fmla="*/ 1330 h 1420"/>
              <a:gd name="T40" fmla="*/ 606 w 1536"/>
              <a:gd name="T41" fmla="*/ 1258 h 1420"/>
              <a:gd name="T42" fmla="*/ 930 w 1536"/>
              <a:gd name="T43" fmla="*/ 1312 h 1420"/>
              <a:gd name="T44" fmla="*/ 1396 w 1536"/>
              <a:gd name="T45" fmla="*/ 1330 h 1420"/>
              <a:gd name="T46" fmla="*/ 1020 w 1536"/>
              <a:gd name="T47" fmla="*/ 1312 h 1420"/>
              <a:gd name="T48" fmla="*/ 1446 w 1536"/>
              <a:gd name="T49" fmla="*/ 1258 h 1420"/>
              <a:gd name="T50" fmla="*/ 1446 w 1536"/>
              <a:gd name="T51" fmla="*/ 1168 h 1420"/>
              <a:gd name="T52" fmla="*/ 90 w 1536"/>
              <a:gd name="T53" fmla="*/ 222 h 1420"/>
              <a:gd name="T54" fmla="*/ 768 w 1536"/>
              <a:gd name="T55" fmla="*/ 1012 h 1420"/>
              <a:gd name="T56" fmla="*/ 1446 w 1536"/>
              <a:gd name="T57" fmla="*/ 222 h 1420"/>
              <a:gd name="T58" fmla="*/ 624 w 1536"/>
              <a:gd name="T59" fmla="*/ 478 h 1420"/>
              <a:gd name="T60" fmla="*/ 839 w 1536"/>
              <a:gd name="T61" fmla="*/ 320 h 1420"/>
              <a:gd name="T62" fmla="*/ 839 w 1536"/>
              <a:gd name="T63" fmla="*/ 410 h 1420"/>
              <a:gd name="T64" fmla="*/ 839 w 1536"/>
              <a:gd name="T65" fmla="*/ 478 h 1420"/>
              <a:gd name="T66" fmla="*/ 735 w 1536"/>
              <a:gd name="T67" fmla="*/ 568 h 1420"/>
              <a:gd name="T68" fmla="*/ 884 w 1536"/>
              <a:gd name="T69" fmla="*/ 682 h 1420"/>
              <a:gd name="T70" fmla="*/ 641 w 1536"/>
              <a:gd name="T71" fmla="*/ 568 h 1420"/>
              <a:gd name="T72" fmla="*/ 624 w 1536"/>
              <a:gd name="T73" fmla="*/ 478 h 1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420">
                <a:moveTo>
                  <a:pt x="1491" y="132"/>
                </a:moveTo>
                <a:cubicBezTo>
                  <a:pt x="1063" y="132"/>
                  <a:pt x="1063" y="132"/>
                  <a:pt x="1063" y="132"/>
                </a:cubicBezTo>
                <a:cubicBezTo>
                  <a:pt x="898" y="0"/>
                  <a:pt x="638" y="0"/>
                  <a:pt x="472" y="132"/>
                </a:cubicBezTo>
                <a:cubicBezTo>
                  <a:pt x="45" y="132"/>
                  <a:pt x="45" y="132"/>
                  <a:pt x="45" y="132"/>
                </a:cubicBezTo>
                <a:cubicBezTo>
                  <a:pt x="20" y="132"/>
                  <a:pt x="0" y="152"/>
                  <a:pt x="0" y="177"/>
                </a:cubicBezTo>
                <a:cubicBezTo>
                  <a:pt x="0" y="1281"/>
                  <a:pt x="0" y="1281"/>
                  <a:pt x="0" y="1281"/>
                </a:cubicBezTo>
                <a:cubicBezTo>
                  <a:pt x="0" y="1358"/>
                  <a:pt x="63" y="1420"/>
                  <a:pt x="140" y="1420"/>
                </a:cubicBezTo>
                <a:cubicBezTo>
                  <a:pt x="509" y="1420"/>
                  <a:pt x="1027" y="1420"/>
                  <a:pt x="1396" y="1420"/>
                </a:cubicBezTo>
                <a:cubicBezTo>
                  <a:pt x="1473" y="1420"/>
                  <a:pt x="1536" y="1358"/>
                  <a:pt x="1536" y="1281"/>
                </a:cubicBezTo>
                <a:cubicBezTo>
                  <a:pt x="1536" y="177"/>
                  <a:pt x="1536" y="177"/>
                  <a:pt x="1536" y="177"/>
                </a:cubicBezTo>
                <a:cubicBezTo>
                  <a:pt x="1536" y="152"/>
                  <a:pt x="1516" y="132"/>
                  <a:pt x="1491" y="132"/>
                </a:cubicBezTo>
                <a:close/>
                <a:moveTo>
                  <a:pt x="512" y="215"/>
                </a:moveTo>
                <a:cubicBezTo>
                  <a:pt x="516" y="213"/>
                  <a:pt x="519" y="211"/>
                  <a:pt x="522" y="208"/>
                </a:cubicBezTo>
                <a:cubicBezTo>
                  <a:pt x="578" y="163"/>
                  <a:pt x="647" y="133"/>
                  <a:pt x="723" y="125"/>
                </a:cubicBezTo>
                <a:cubicBezTo>
                  <a:pt x="723" y="147"/>
                  <a:pt x="723" y="147"/>
                  <a:pt x="723" y="147"/>
                </a:cubicBezTo>
                <a:cubicBezTo>
                  <a:pt x="725" y="206"/>
                  <a:pt x="811" y="206"/>
                  <a:pt x="813" y="147"/>
                </a:cubicBezTo>
                <a:cubicBezTo>
                  <a:pt x="813" y="125"/>
                  <a:pt x="813" y="125"/>
                  <a:pt x="813" y="125"/>
                </a:cubicBezTo>
                <a:cubicBezTo>
                  <a:pt x="998" y="146"/>
                  <a:pt x="1144" y="293"/>
                  <a:pt x="1165" y="477"/>
                </a:cubicBezTo>
                <a:cubicBezTo>
                  <a:pt x="1144" y="477"/>
                  <a:pt x="1144" y="477"/>
                  <a:pt x="1144" y="477"/>
                </a:cubicBezTo>
                <a:cubicBezTo>
                  <a:pt x="1084" y="480"/>
                  <a:pt x="1084" y="565"/>
                  <a:pt x="1144" y="567"/>
                </a:cubicBezTo>
                <a:cubicBezTo>
                  <a:pt x="1165" y="567"/>
                  <a:pt x="1165" y="567"/>
                  <a:pt x="1165" y="567"/>
                </a:cubicBezTo>
                <a:cubicBezTo>
                  <a:pt x="1144" y="752"/>
                  <a:pt x="998" y="899"/>
                  <a:pt x="813" y="920"/>
                </a:cubicBezTo>
                <a:cubicBezTo>
                  <a:pt x="813" y="898"/>
                  <a:pt x="813" y="898"/>
                  <a:pt x="813" y="898"/>
                </a:cubicBezTo>
                <a:cubicBezTo>
                  <a:pt x="811" y="838"/>
                  <a:pt x="725" y="838"/>
                  <a:pt x="723" y="898"/>
                </a:cubicBezTo>
                <a:cubicBezTo>
                  <a:pt x="723" y="920"/>
                  <a:pt x="723" y="920"/>
                  <a:pt x="723" y="920"/>
                </a:cubicBezTo>
                <a:cubicBezTo>
                  <a:pt x="538" y="899"/>
                  <a:pt x="391" y="752"/>
                  <a:pt x="371" y="567"/>
                </a:cubicBezTo>
                <a:cubicBezTo>
                  <a:pt x="392" y="567"/>
                  <a:pt x="392" y="567"/>
                  <a:pt x="392" y="567"/>
                </a:cubicBezTo>
                <a:cubicBezTo>
                  <a:pt x="452" y="565"/>
                  <a:pt x="452" y="480"/>
                  <a:pt x="392" y="477"/>
                </a:cubicBezTo>
                <a:cubicBezTo>
                  <a:pt x="371" y="477"/>
                  <a:pt x="371" y="477"/>
                  <a:pt x="371" y="477"/>
                </a:cubicBezTo>
                <a:cubicBezTo>
                  <a:pt x="382" y="372"/>
                  <a:pt x="435" y="280"/>
                  <a:pt x="512" y="215"/>
                </a:cubicBezTo>
                <a:close/>
                <a:moveTo>
                  <a:pt x="140" y="1330"/>
                </a:moveTo>
                <a:cubicBezTo>
                  <a:pt x="112" y="1330"/>
                  <a:pt x="90" y="1308"/>
                  <a:pt x="90" y="1281"/>
                </a:cubicBezTo>
                <a:cubicBezTo>
                  <a:pt x="90" y="1258"/>
                  <a:pt x="90" y="1258"/>
                  <a:pt x="90" y="1258"/>
                </a:cubicBezTo>
                <a:cubicBezTo>
                  <a:pt x="516" y="1258"/>
                  <a:pt x="516" y="1258"/>
                  <a:pt x="516" y="1258"/>
                </a:cubicBezTo>
                <a:cubicBezTo>
                  <a:pt x="516" y="1312"/>
                  <a:pt x="516" y="1312"/>
                  <a:pt x="516" y="1312"/>
                </a:cubicBezTo>
                <a:cubicBezTo>
                  <a:pt x="516" y="1319"/>
                  <a:pt x="517" y="1324"/>
                  <a:pt x="518" y="1330"/>
                </a:cubicBezTo>
                <a:lnTo>
                  <a:pt x="140" y="1330"/>
                </a:lnTo>
                <a:close/>
                <a:moveTo>
                  <a:pt x="930" y="1312"/>
                </a:moveTo>
                <a:cubicBezTo>
                  <a:pt x="930" y="1322"/>
                  <a:pt x="923" y="1329"/>
                  <a:pt x="914" y="1330"/>
                </a:cubicBezTo>
                <a:cubicBezTo>
                  <a:pt x="622" y="1330"/>
                  <a:pt x="622" y="1330"/>
                  <a:pt x="622" y="1330"/>
                </a:cubicBezTo>
                <a:cubicBezTo>
                  <a:pt x="613" y="1329"/>
                  <a:pt x="606" y="1322"/>
                  <a:pt x="606" y="1312"/>
                </a:cubicBezTo>
                <a:cubicBezTo>
                  <a:pt x="606" y="1258"/>
                  <a:pt x="606" y="1258"/>
                  <a:pt x="606" y="1258"/>
                </a:cubicBezTo>
                <a:cubicBezTo>
                  <a:pt x="930" y="1258"/>
                  <a:pt x="930" y="1258"/>
                  <a:pt x="930" y="1258"/>
                </a:cubicBezTo>
                <a:lnTo>
                  <a:pt x="930" y="1312"/>
                </a:lnTo>
                <a:close/>
                <a:moveTo>
                  <a:pt x="1446" y="1281"/>
                </a:moveTo>
                <a:cubicBezTo>
                  <a:pt x="1446" y="1308"/>
                  <a:pt x="1424" y="1330"/>
                  <a:pt x="1396" y="1330"/>
                </a:cubicBezTo>
                <a:cubicBezTo>
                  <a:pt x="1018" y="1330"/>
                  <a:pt x="1018" y="1330"/>
                  <a:pt x="1018" y="1330"/>
                </a:cubicBezTo>
                <a:cubicBezTo>
                  <a:pt x="1019" y="1324"/>
                  <a:pt x="1020" y="1319"/>
                  <a:pt x="1020" y="1312"/>
                </a:cubicBezTo>
                <a:cubicBezTo>
                  <a:pt x="1020" y="1258"/>
                  <a:pt x="1020" y="1258"/>
                  <a:pt x="1020" y="1258"/>
                </a:cubicBezTo>
                <a:cubicBezTo>
                  <a:pt x="1446" y="1258"/>
                  <a:pt x="1446" y="1258"/>
                  <a:pt x="1446" y="1258"/>
                </a:cubicBezTo>
                <a:lnTo>
                  <a:pt x="1446" y="1281"/>
                </a:lnTo>
                <a:close/>
                <a:moveTo>
                  <a:pt x="1446" y="1168"/>
                </a:moveTo>
                <a:cubicBezTo>
                  <a:pt x="90" y="1168"/>
                  <a:pt x="90" y="1168"/>
                  <a:pt x="90" y="1168"/>
                </a:cubicBezTo>
                <a:cubicBezTo>
                  <a:pt x="90" y="222"/>
                  <a:pt x="90" y="222"/>
                  <a:pt x="90" y="222"/>
                </a:cubicBezTo>
                <a:cubicBezTo>
                  <a:pt x="381" y="222"/>
                  <a:pt x="381" y="222"/>
                  <a:pt x="381" y="222"/>
                </a:cubicBezTo>
                <a:cubicBezTo>
                  <a:pt x="132" y="537"/>
                  <a:pt x="362" y="1014"/>
                  <a:pt x="768" y="1012"/>
                </a:cubicBezTo>
                <a:cubicBezTo>
                  <a:pt x="1173" y="1014"/>
                  <a:pt x="1404" y="537"/>
                  <a:pt x="1155" y="222"/>
                </a:cubicBezTo>
                <a:cubicBezTo>
                  <a:pt x="1446" y="222"/>
                  <a:pt x="1446" y="222"/>
                  <a:pt x="1446" y="222"/>
                </a:cubicBezTo>
                <a:lnTo>
                  <a:pt x="1446" y="1168"/>
                </a:lnTo>
                <a:close/>
                <a:moveTo>
                  <a:pt x="624" y="478"/>
                </a:moveTo>
                <a:cubicBezTo>
                  <a:pt x="641" y="478"/>
                  <a:pt x="641" y="478"/>
                  <a:pt x="641" y="478"/>
                </a:cubicBezTo>
                <a:cubicBezTo>
                  <a:pt x="661" y="388"/>
                  <a:pt x="742" y="320"/>
                  <a:pt x="839" y="320"/>
                </a:cubicBezTo>
                <a:cubicBezTo>
                  <a:pt x="864" y="320"/>
                  <a:pt x="884" y="340"/>
                  <a:pt x="884" y="365"/>
                </a:cubicBezTo>
                <a:cubicBezTo>
                  <a:pt x="884" y="390"/>
                  <a:pt x="864" y="410"/>
                  <a:pt x="839" y="410"/>
                </a:cubicBezTo>
                <a:cubicBezTo>
                  <a:pt x="792" y="410"/>
                  <a:pt x="752" y="438"/>
                  <a:pt x="735" y="478"/>
                </a:cubicBezTo>
                <a:cubicBezTo>
                  <a:pt x="839" y="478"/>
                  <a:pt x="839" y="478"/>
                  <a:pt x="839" y="478"/>
                </a:cubicBezTo>
                <a:cubicBezTo>
                  <a:pt x="898" y="481"/>
                  <a:pt x="899" y="566"/>
                  <a:pt x="839" y="568"/>
                </a:cubicBezTo>
                <a:cubicBezTo>
                  <a:pt x="735" y="568"/>
                  <a:pt x="735" y="568"/>
                  <a:pt x="735" y="568"/>
                </a:cubicBezTo>
                <a:cubicBezTo>
                  <a:pt x="752" y="609"/>
                  <a:pt x="792" y="637"/>
                  <a:pt x="839" y="637"/>
                </a:cubicBezTo>
                <a:cubicBezTo>
                  <a:pt x="864" y="637"/>
                  <a:pt x="884" y="657"/>
                  <a:pt x="884" y="682"/>
                </a:cubicBezTo>
                <a:cubicBezTo>
                  <a:pt x="884" y="707"/>
                  <a:pt x="864" y="727"/>
                  <a:pt x="839" y="727"/>
                </a:cubicBezTo>
                <a:cubicBezTo>
                  <a:pt x="742" y="727"/>
                  <a:pt x="661" y="659"/>
                  <a:pt x="641" y="568"/>
                </a:cubicBezTo>
                <a:cubicBezTo>
                  <a:pt x="624" y="568"/>
                  <a:pt x="624" y="568"/>
                  <a:pt x="624" y="568"/>
                </a:cubicBezTo>
                <a:cubicBezTo>
                  <a:pt x="565" y="566"/>
                  <a:pt x="565" y="481"/>
                  <a:pt x="624" y="4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17042776" y="10189895"/>
            <a:ext cx="814886" cy="789326"/>
          </a:xfrm>
          <a:custGeom>
            <a:avLst/>
            <a:gdLst>
              <a:gd name="T0" fmla="*/ 1595 w 1640"/>
              <a:gd name="T1" fmla="*/ 180 h 1589"/>
              <a:gd name="T2" fmla="*/ 1418 w 1640"/>
              <a:gd name="T3" fmla="*/ 2 h 1589"/>
              <a:gd name="T4" fmla="*/ 1261 w 1640"/>
              <a:gd name="T5" fmla="*/ 261 h 1589"/>
              <a:gd name="T6" fmla="*/ 1033 w 1640"/>
              <a:gd name="T7" fmla="*/ 456 h 1589"/>
              <a:gd name="T8" fmla="*/ 666 w 1640"/>
              <a:gd name="T9" fmla="*/ 471 h 1589"/>
              <a:gd name="T10" fmla="*/ 352 w 1640"/>
              <a:gd name="T11" fmla="*/ 206 h 1589"/>
              <a:gd name="T12" fmla="*/ 211 w 1640"/>
              <a:gd name="T13" fmla="*/ 1 h 1589"/>
              <a:gd name="T14" fmla="*/ 59 w 1640"/>
              <a:gd name="T15" fmla="*/ 153 h 1589"/>
              <a:gd name="T16" fmla="*/ 297 w 1640"/>
              <a:gd name="T17" fmla="*/ 277 h 1589"/>
              <a:gd name="T18" fmla="*/ 609 w 1640"/>
              <a:gd name="T19" fmla="*/ 540 h 1589"/>
              <a:gd name="T20" fmla="*/ 578 w 1640"/>
              <a:gd name="T21" fmla="*/ 767 h 1589"/>
              <a:gd name="T22" fmla="*/ 373 w 1640"/>
              <a:gd name="T23" fmla="*/ 884 h 1589"/>
              <a:gd name="T24" fmla="*/ 239 w 1640"/>
              <a:gd name="T25" fmla="*/ 823 h 1589"/>
              <a:gd name="T26" fmla="*/ 239 w 1640"/>
              <a:gd name="T27" fmla="*/ 1183 h 1589"/>
              <a:gd name="T28" fmla="*/ 414 w 1640"/>
              <a:gd name="T29" fmla="*/ 964 h 1589"/>
              <a:gd name="T30" fmla="*/ 615 w 1640"/>
              <a:gd name="T31" fmla="*/ 849 h 1589"/>
              <a:gd name="T32" fmla="*/ 778 w 1640"/>
              <a:gd name="T33" fmla="*/ 970 h 1589"/>
              <a:gd name="T34" fmla="*/ 766 w 1640"/>
              <a:gd name="T35" fmla="*/ 1232 h 1589"/>
              <a:gd name="T36" fmla="*/ 649 w 1640"/>
              <a:gd name="T37" fmla="*/ 1383 h 1589"/>
              <a:gd name="T38" fmla="*/ 959 w 1640"/>
              <a:gd name="T39" fmla="*/ 1383 h 1589"/>
              <a:gd name="T40" fmla="*/ 856 w 1640"/>
              <a:gd name="T41" fmla="*/ 1237 h 1589"/>
              <a:gd name="T42" fmla="*/ 867 w 1640"/>
              <a:gd name="T43" fmla="*/ 981 h 1589"/>
              <a:gd name="T44" fmla="*/ 1108 w 1640"/>
              <a:gd name="T45" fmla="*/ 840 h 1589"/>
              <a:gd name="T46" fmla="*/ 1323 w 1640"/>
              <a:gd name="T47" fmla="*/ 942 h 1589"/>
              <a:gd name="T48" fmla="*/ 1458 w 1640"/>
              <a:gd name="T49" fmla="*/ 1101 h 1589"/>
              <a:gd name="T50" fmla="*/ 1458 w 1640"/>
              <a:gd name="T51" fmla="*/ 826 h 1589"/>
              <a:gd name="T52" fmla="*/ 1365 w 1640"/>
              <a:gd name="T53" fmla="*/ 863 h 1589"/>
              <a:gd name="T54" fmla="*/ 1142 w 1640"/>
              <a:gd name="T55" fmla="*/ 757 h 1589"/>
              <a:gd name="T56" fmla="*/ 1096 w 1640"/>
              <a:gd name="T57" fmla="*/ 521 h 1589"/>
              <a:gd name="T58" fmla="*/ 1321 w 1640"/>
              <a:gd name="T59" fmla="*/ 328 h 1589"/>
              <a:gd name="T60" fmla="*/ 1595 w 1640"/>
              <a:gd name="T61" fmla="*/ 180 h 1589"/>
              <a:gd name="T62" fmla="*/ 1418 w 1640"/>
              <a:gd name="T63" fmla="*/ 92 h 1589"/>
              <a:gd name="T64" fmla="*/ 1505 w 1640"/>
              <a:gd name="T65" fmla="*/ 180 h 1589"/>
              <a:gd name="T66" fmla="*/ 1330 w 1640"/>
              <a:gd name="T67" fmla="*/ 180 h 1589"/>
              <a:gd name="T68" fmla="*/ 1418 w 1640"/>
              <a:gd name="T69" fmla="*/ 92 h 1589"/>
              <a:gd name="T70" fmla="*/ 261 w 1640"/>
              <a:gd name="T71" fmla="*/ 187 h 1589"/>
              <a:gd name="T72" fmla="*/ 261 w 1640"/>
              <a:gd name="T73" fmla="*/ 187 h 1589"/>
              <a:gd name="T74" fmla="*/ 258 w 1640"/>
              <a:gd name="T75" fmla="*/ 192 h 1589"/>
              <a:gd name="T76" fmla="*/ 149 w 1640"/>
              <a:gd name="T77" fmla="*/ 153 h 1589"/>
              <a:gd name="T78" fmla="*/ 211 w 1640"/>
              <a:gd name="T79" fmla="*/ 91 h 1589"/>
              <a:gd name="T80" fmla="*/ 261 w 1640"/>
              <a:gd name="T81" fmla="*/ 187 h 1589"/>
              <a:gd name="T82" fmla="*/ 239 w 1640"/>
              <a:gd name="T83" fmla="*/ 1093 h 1589"/>
              <a:gd name="T84" fmla="*/ 149 w 1640"/>
              <a:gd name="T85" fmla="*/ 1003 h 1589"/>
              <a:gd name="T86" fmla="*/ 329 w 1640"/>
              <a:gd name="T87" fmla="*/ 1003 h 1589"/>
              <a:gd name="T88" fmla="*/ 239 w 1640"/>
              <a:gd name="T89" fmla="*/ 1093 h 1589"/>
              <a:gd name="T90" fmla="*/ 869 w 1640"/>
              <a:gd name="T91" fmla="*/ 1383 h 1589"/>
              <a:gd name="T92" fmla="*/ 804 w 1640"/>
              <a:gd name="T93" fmla="*/ 1448 h 1589"/>
              <a:gd name="T94" fmla="*/ 739 w 1640"/>
              <a:gd name="T95" fmla="*/ 1383 h 1589"/>
              <a:gd name="T96" fmla="*/ 869 w 1640"/>
              <a:gd name="T97" fmla="*/ 1383 h 1589"/>
              <a:gd name="T98" fmla="*/ 859 w 1640"/>
              <a:gd name="T99" fmla="*/ 891 h 1589"/>
              <a:gd name="T100" fmla="*/ 657 w 1640"/>
              <a:gd name="T101" fmla="*/ 690 h 1589"/>
              <a:gd name="T102" fmla="*/ 1060 w 1640"/>
              <a:gd name="T103" fmla="*/ 690 h 1589"/>
              <a:gd name="T104" fmla="*/ 859 w 1640"/>
              <a:gd name="T105" fmla="*/ 891 h 1589"/>
              <a:gd name="T106" fmla="*/ 1416 w 1640"/>
              <a:gd name="T107" fmla="*/ 942 h 1589"/>
              <a:gd name="T108" fmla="*/ 1417 w 1640"/>
              <a:gd name="T109" fmla="*/ 940 h 1589"/>
              <a:gd name="T110" fmla="*/ 1505 w 1640"/>
              <a:gd name="T111" fmla="*/ 964 h 1589"/>
              <a:gd name="T112" fmla="*/ 1458 w 1640"/>
              <a:gd name="T113" fmla="*/ 1011 h 1589"/>
              <a:gd name="T114" fmla="*/ 1416 w 1640"/>
              <a:gd name="T115" fmla="*/ 942 h 1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40" h="1589">
                <a:moveTo>
                  <a:pt x="1595" y="180"/>
                </a:moveTo>
                <a:cubicBezTo>
                  <a:pt x="1595" y="82"/>
                  <a:pt x="1516" y="2"/>
                  <a:pt x="1418" y="2"/>
                </a:cubicBezTo>
                <a:cubicBezTo>
                  <a:pt x="1286" y="1"/>
                  <a:pt x="1199" y="146"/>
                  <a:pt x="1261" y="261"/>
                </a:cubicBezTo>
                <a:cubicBezTo>
                  <a:pt x="1033" y="456"/>
                  <a:pt x="1033" y="456"/>
                  <a:pt x="1033" y="456"/>
                </a:cubicBezTo>
                <a:cubicBezTo>
                  <a:pt x="928" y="374"/>
                  <a:pt x="764" y="381"/>
                  <a:pt x="666" y="471"/>
                </a:cubicBezTo>
                <a:cubicBezTo>
                  <a:pt x="352" y="206"/>
                  <a:pt x="352" y="206"/>
                  <a:pt x="352" y="206"/>
                </a:cubicBezTo>
                <a:cubicBezTo>
                  <a:pt x="390" y="109"/>
                  <a:pt x="315" y="0"/>
                  <a:pt x="211" y="1"/>
                </a:cubicBezTo>
                <a:cubicBezTo>
                  <a:pt x="127" y="1"/>
                  <a:pt x="59" y="69"/>
                  <a:pt x="59" y="153"/>
                </a:cubicBezTo>
                <a:cubicBezTo>
                  <a:pt x="59" y="274"/>
                  <a:pt x="199" y="347"/>
                  <a:pt x="297" y="277"/>
                </a:cubicBezTo>
                <a:cubicBezTo>
                  <a:pt x="609" y="540"/>
                  <a:pt x="609" y="540"/>
                  <a:pt x="609" y="540"/>
                </a:cubicBezTo>
                <a:cubicBezTo>
                  <a:pt x="569" y="604"/>
                  <a:pt x="556" y="692"/>
                  <a:pt x="578" y="767"/>
                </a:cubicBezTo>
                <a:cubicBezTo>
                  <a:pt x="373" y="884"/>
                  <a:pt x="373" y="884"/>
                  <a:pt x="373" y="884"/>
                </a:cubicBezTo>
                <a:cubicBezTo>
                  <a:pt x="340" y="847"/>
                  <a:pt x="292" y="823"/>
                  <a:pt x="239" y="823"/>
                </a:cubicBezTo>
                <a:cubicBezTo>
                  <a:pt x="0" y="833"/>
                  <a:pt x="0" y="1173"/>
                  <a:pt x="239" y="1183"/>
                </a:cubicBezTo>
                <a:cubicBezTo>
                  <a:pt x="352" y="1184"/>
                  <a:pt x="440" y="1074"/>
                  <a:pt x="414" y="964"/>
                </a:cubicBezTo>
                <a:cubicBezTo>
                  <a:pt x="615" y="849"/>
                  <a:pt x="615" y="849"/>
                  <a:pt x="615" y="849"/>
                </a:cubicBezTo>
                <a:cubicBezTo>
                  <a:pt x="652" y="907"/>
                  <a:pt x="710" y="950"/>
                  <a:pt x="778" y="970"/>
                </a:cubicBezTo>
                <a:cubicBezTo>
                  <a:pt x="766" y="1232"/>
                  <a:pt x="766" y="1232"/>
                  <a:pt x="766" y="1232"/>
                </a:cubicBezTo>
                <a:cubicBezTo>
                  <a:pt x="699" y="1249"/>
                  <a:pt x="649" y="1310"/>
                  <a:pt x="649" y="1383"/>
                </a:cubicBezTo>
                <a:cubicBezTo>
                  <a:pt x="657" y="1589"/>
                  <a:pt x="951" y="1589"/>
                  <a:pt x="959" y="1383"/>
                </a:cubicBezTo>
                <a:cubicBezTo>
                  <a:pt x="959" y="1316"/>
                  <a:pt x="916" y="1258"/>
                  <a:pt x="856" y="1237"/>
                </a:cubicBezTo>
                <a:cubicBezTo>
                  <a:pt x="867" y="981"/>
                  <a:pt x="867" y="981"/>
                  <a:pt x="867" y="981"/>
                </a:cubicBezTo>
                <a:cubicBezTo>
                  <a:pt x="969" y="978"/>
                  <a:pt x="1058" y="922"/>
                  <a:pt x="1108" y="840"/>
                </a:cubicBezTo>
                <a:cubicBezTo>
                  <a:pt x="1323" y="942"/>
                  <a:pt x="1323" y="942"/>
                  <a:pt x="1323" y="942"/>
                </a:cubicBezTo>
                <a:cubicBezTo>
                  <a:pt x="1309" y="1024"/>
                  <a:pt x="1375" y="1101"/>
                  <a:pt x="1458" y="1101"/>
                </a:cubicBezTo>
                <a:cubicBezTo>
                  <a:pt x="1640" y="1093"/>
                  <a:pt x="1640" y="834"/>
                  <a:pt x="1458" y="826"/>
                </a:cubicBezTo>
                <a:cubicBezTo>
                  <a:pt x="1422" y="826"/>
                  <a:pt x="1390" y="840"/>
                  <a:pt x="1365" y="863"/>
                </a:cubicBezTo>
                <a:cubicBezTo>
                  <a:pt x="1142" y="757"/>
                  <a:pt x="1142" y="757"/>
                  <a:pt x="1142" y="757"/>
                </a:cubicBezTo>
                <a:cubicBezTo>
                  <a:pt x="1162" y="677"/>
                  <a:pt x="1143" y="585"/>
                  <a:pt x="1096" y="521"/>
                </a:cubicBezTo>
                <a:cubicBezTo>
                  <a:pt x="1321" y="328"/>
                  <a:pt x="1321" y="328"/>
                  <a:pt x="1321" y="328"/>
                </a:cubicBezTo>
                <a:cubicBezTo>
                  <a:pt x="1437" y="405"/>
                  <a:pt x="1596" y="319"/>
                  <a:pt x="1595" y="180"/>
                </a:cubicBezTo>
                <a:close/>
                <a:moveTo>
                  <a:pt x="1418" y="92"/>
                </a:moveTo>
                <a:cubicBezTo>
                  <a:pt x="1466" y="92"/>
                  <a:pt x="1505" y="131"/>
                  <a:pt x="1505" y="180"/>
                </a:cubicBezTo>
                <a:cubicBezTo>
                  <a:pt x="1500" y="295"/>
                  <a:pt x="1335" y="295"/>
                  <a:pt x="1330" y="180"/>
                </a:cubicBezTo>
                <a:cubicBezTo>
                  <a:pt x="1330" y="131"/>
                  <a:pt x="1370" y="92"/>
                  <a:pt x="1418" y="92"/>
                </a:cubicBezTo>
                <a:close/>
                <a:moveTo>
                  <a:pt x="261" y="187"/>
                </a:moveTo>
                <a:cubicBezTo>
                  <a:pt x="261" y="187"/>
                  <a:pt x="261" y="187"/>
                  <a:pt x="261" y="187"/>
                </a:cubicBezTo>
                <a:cubicBezTo>
                  <a:pt x="260" y="189"/>
                  <a:pt x="259" y="190"/>
                  <a:pt x="258" y="192"/>
                </a:cubicBezTo>
                <a:cubicBezTo>
                  <a:pt x="222" y="236"/>
                  <a:pt x="150" y="210"/>
                  <a:pt x="149" y="153"/>
                </a:cubicBezTo>
                <a:cubicBezTo>
                  <a:pt x="149" y="119"/>
                  <a:pt x="177" y="91"/>
                  <a:pt x="211" y="91"/>
                </a:cubicBezTo>
                <a:cubicBezTo>
                  <a:pt x="259" y="91"/>
                  <a:pt x="289" y="148"/>
                  <a:pt x="261" y="187"/>
                </a:cubicBezTo>
                <a:close/>
                <a:moveTo>
                  <a:pt x="239" y="1093"/>
                </a:moveTo>
                <a:cubicBezTo>
                  <a:pt x="189" y="1093"/>
                  <a:pt x="149" y="1053"/>
                  <a:pt x="149" y="1003"/>
                </a:cubicBezTo>
                <a:cubicBezTo>
                  <a:pt x="154" y="884"/>
                  <a:pt x="324" y="884"/>
                  <a:pt x="329" y="1003"/>
                </a:cubicBezTo>
                <a:cubicBezTo>
                  <a:pt x="329" y="1053"/>
                  <a:pt x="288" y="1093"/>
                  <a:pt x="239" y="1093"/>
                </a:cubicBezTo>
                <a:close/>
                <a:moveTo>
                  <a:pt x="869" y="1383"/>
                </a:moveTo>
                <a:cubicBezTo>
                  <a:pt x="869" y="1419"/>
                  <a:pt x="840" y="1448"/>
                  <a:pt x="804" y="1448"/>
                </a:cubicBezTo>
                <a:cubicBezTo>
                  <a:pt x="768" y="1448"/>
                  <a:pt x="739" y="1419"/>
                  <a:pt x="739" y="1383"/>
                </a:cubicBezTo>
                <a:cubicBezTo>
                  <a:pt x="742" y="1296"/>
                  <a:pt x="866" y="1296"/>
                  <a:pt x="869" y="1383"/>
                </a:cubicBezTo>
                <a:close/>
                <a:moveTo>
                  <a:pt x="859" y="891"/>
                </a:moveTo>
                <a:cubicBezTo>
                  <a:pt x="748" y="891"/>
                  <a:pt x="657" y="801"/>
                  <a:pt x="657" y="690"/>
                </a:cubicBezTo>
                <a:cubicBezTo>
                  <a:pt x="668" y="423"/>
                  <a:pt x="1049" y="423"/>
                  <a:pt x="1060" y="690"/>
                </a:cubicBezTo>
                <a:cubicBezTo>
                  <a:pt x="1060" y="801"/>
                  <a:pt x="970" y="891"/>
                  <a:pt x="859" y="891"/>
                </a:cubicBezTo>
                <a:close/>
                <a:moveTo>
                  <a:pt x="1416" y="942"/>
                </a:moveTo>
                <a:cubicBezTo>
                  <a:pt x="1417" y="941"/>
                  <a:pt x="1417" y="941"/>
                  <a:pt x="1417" y="940"/>
                </a:cubicBezTo>
                <a:cubicBezTo>
                  <a:pt x="1441" y="899"/>
                  <a:pt x="1505" y="915"/>
                  <a:pt x="1505" y="964"/>
                </a:cubicBezTo>
                <a:cubicBezTo>
                  <a:pt x="1505" y="990"/>
                  <a:pt x="1484" y="1011"/>
                  <a:pt x="1458" y="1011"/>
                </a:cubicBezTo>
                <a:cubicBezTo>
                  <a:pt x="1423" y="1011"/>
                  <a:pt x="1400" y="972"/>
                  <a:pt x="1416" y="9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9382463" y="2746364"/>
            <a:ext cx="765895" cy="768634"/>
          </a:xfrm>
          <a:custGeom>
            <a:avLst/>
            <a:gdLst>
              <a:gd name="T0" fmla="*/ 1361 w 1541"/>
              <a:gd name="T1" fmla="*/ 477 h 1547"/>
              <a:gd name="T2" fmla="*/ 1310 w 1541"/>
              <a:gd name="T3" fmla="*/ 230 h 1547"/>
              <a:gd name="T4" fmla="*/ 1061 w 1541"/>
              <a:gd name="T5" fmla="*/ 179 h 1547"/>
              <a:gd name="T6" fmla="*/ 928 w 1541"/>
              <a:gd name="T7" fmla="*/ 22 h 1547"/>
              <a:gd name="T8" fmla="*/ 556 w 1541"/>
              <a:gd name="T9" fmla="*/ 146 h 1547"/>
              <a:gd name="T10" fmla="*/ 350 w 1541"/>
              <a:gd name="T11" fmla="*/ 129 h 1547"/>
              <a:gd name="T12" fmla="*/ 123 w 1541"/>
              <a:gd name="T13" fmla="*/ 409 h 1547"/>
              <a:gd name="T14" fmla="*/ 52 w 1541"/>
              <a:gd name="T15" fmla="*/ 578 h 1547"/>
              <a:gd name="T16" fmla="*/ 16 w 1541"/>
              <a:gd name="T17" fmla="*/ 937 h 1547"/>
              <a:gd name="T18" fmla="*/ 174 w 1541"/>
              <a:gd name="T19" fmla="*/ 1069 h 1547"/>
              <a:gd name="T20" fmla="*/ 351 w 1541"/>
              <a:gd name="T21" fmla="*/ 1420 h 1547"/>
              <a:gd name="T22" fmla="*/ 557 w 1541"/>
              <a:gd name="T23" fmla="*/ 1402 h 1547"/>
              <a:gd name="T24" fmla="*/ 931 w 1541"/>
              <a:gd name="T25" fmla="*/ 1525 h 1547"/>
              <a:gd name="T26" fmla="*/ 1063 w 1541"/>
              <a:gd name="T27" fmla="*/ 1367 h 1547"/>
              <a:gd name="T28" fmla="*/ 1311 w 1541"/>
              <a:gd name="T29" fmla="*/ 1317 h 1547"/>
              <a:gd name="T30" fmla="*/ 1362 w 1541"/>
              <a:gd name="T31" fmla="*/ 1068 h 1547"/>
              <a:gd name="T32" fmla="*/ 1520 w 1541"/>
              <a:gd name="T33" fmla="*/ 934 h 1547"/>
              <a:gd name="T34" fmla="*/ 1437 w 1541"/>
              <a:gd name="T35" fmla="*/ 886 h 1547"/>
              <a:gd name="T36" fmla="*/ 1270 w 1541"/>
              <a:gd name="T37" fmla="*/ 1050 h 1547"/>
              <a:gd name="T38" fmla="*/ 1248 w 1541"/>
              <a:gd name="T39" fmla="*/ 1253 h 1547"/>
              <a:gd name="T40" fmla="*/ 1045 w 1541"/>
              <a:gd name="T41" fmla="*/ 1275 h 1547"/>
              <a:gd name="T42" fmla="*/ 882 w 1541"/>
              <a:gd name="T43" fmla="*/ 1443 h 1547"/>
              <a:gd name="T44" fmla="*/ 609 w 1541"/>
              <a:gd name="T45" fmla="*/ 1324 h 1547"/>
              <a:gd name="T46" fmla="*/ 375 w 1541"/>
              <a:gd name="T47" fmla="*/ 1327 h 1547"/>
              <a:gd name="T48" fmla="*/ 264 w 1541"/>
              <a:gd name="T49" fmla="*/ 1099 h 1547"/>
              <a:gd name="T50" fmla="*/ 181 w 1541"/>
              <a:gd name="T51" fmla="*/ 901 h 1547"/>
              <a:gd name="T52" fmla="*/ 99 w 1541"/>
              <a:gd name="T53" fmla="*/ 661 h 1547"/>
              <a:gd name="T54" fmla="*/ 266 w 1541"/>
              <a:gd name="T55" fmla="*/ 497 h 1547"/>
              <a:gd name="T56" fmla="*/ 288 w 1541"/>
              <a:gd name="T57" fmla="*/ 295 h 1547"/>
              <a:gd name="T58" fmla="*/ 490 w 1541"/>
              <a:gd name="T59" fmla="*/ 273 h 1547"/>
              <a:gd name="T60" fmla="*/ 653 w 1541"/>
              <a:gd name="T61" fmla="*/ 105 h 1547"/>
              <a:gd name="T62" fmla="*/ 926 w 1541"/>
              <a:gd name="T63" fmla="*/ 223 h 1547"/>
              <a:gd name="T64" fmla="*/ 1159 w 1541"/>
              <a:gd name="T65" fmla="*/ 219 h 1547"/>
              <a:gd name="T66" fmla="*/ 1271 w 1541"/>
              <a:gd name="T67" fmla="*/ 448 h 1547"/>
              <a:gd name="T68" fmla="*/ 1354 w 1541"/>
              <a:gd name="T69" fmla="*/ 646 h 1547"/>
              <a:gd name="T70" fmla="*/ 660 w 1541"/>
              <a:gd name="T71" fmla="*/ 666 h 1547"/>
              <a:gd name="T72" fmla="*/ 876 w 1541"/>
              <a:gd name="T73" fmla="*/ 666 h 1547"/>
              <a:gd name="T74" fmla="*/ 723 w 1541"/>
              <a:gd name="T75" fmla="*/ 818 h 1547"/>
              <a:gd name="T76" fmla="*/ 812 w 1541"/>
              <a:gd name="T77" fmla="*/ 818 h 1547"/>
              <a:gd name="T78" fmla="*/ 877 w 1541"/>
              <a:gd name="T79" fmla="*/ 280 h 1547"/>
              <a:gd name="T80" fmla="*/ 659 w 1541"/>
              <a:gd name="T81" fmla="*/ 280 h 1547"/>
              <a:gd name="T82" fmla="*/ 660 w 1541"/>
              <a:gd name="T83" fmla="*/ 1267 h 1547"/>
              <a:gd name="T84" fmla="*/ 1262 w 1541"/>
              <a:gd name="T85" fmla="*/ 668 h 1547"/>
              <a:gd name="T86" fmla="*/ 1161 w 1541"/>
              <a:gd name="T87" fmla="*/ 641 h 1547"/>
              <a:gd name="T88" fmla="*/ 374 w 1541"/>
              <a:gd name="T89" fmla="*/ 641 h 1547"/>
              <a:gd name="T90" fmla="*/ 374 w 1541"/>
              <a:gd name="T91" fmla="*/ 906 h 1547"/>
              <a:gd name="T92" fmla="*/ 1061 w 1541"/>
              <a:gd name="T93" fmla="*/ 1067 h 1547"/>
              <a:gd name="T94" fmla="*/ 1061 w 1541"/>
              <a:gd name="T95" fmla="*/ 1067 h 1547"/>
              <a:gd name="T96" fmla="*/ 811 w 1541"/>
              <a:gd name="T97" fmla="*/ 1187 h 1547"/>
              <a:gd name="T98" fmla="*/ 355 w 1541"/>
              <a:gd name="T99" fmla="*/ 817 h 1547"/>
              <a:gd name="T100" fmla="*/ 464 w 1541"/>
              <a:gd name="T101" fmla="*/ 716 h 1547"/>
              <a:gd name="T102" fmla="*/ 1181 w 1541"/>
              <a:gd name="T103" fmla="*/ 730 h 15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41" h="1547">
                <a:moveTo>
                  <a:pt x="1482" y="576"/>
                </a:moveTo>
                <a:cubicBezTo>
                  <a:pt x="1396" y="562"/>
                  <a:pt x="1396" y="562"/>
                  <a:pt x="1396" y="562"/>
                </a:cubicBezTo>
                <a:cubicBezTo>
                  <a:pt x="1386" y="533"/>
                  <a:pt x="1374" y="505"/>
                  <a:pt x="1361" y="477"/>
                </a:cubicBezTo>
                <a:cubicBezTo>
                  <a:pt x="1412" y="406"/>
                  <a:pt x="1412" y="406"/>
                  <a:pt x="1412" y="406"/>
                </a:cubicBezTo>
                <a:cubicBezTo>
                  <a:pt x="1422" y="391"/>
                  <a:pt x="1423" y="371"/>
                  <a:pt x="1412" y="355"/>
                </a:cubicBezTo>
                <a:cubicBezTo>
                  <a:pt x="1383" y="310"/>
                  <a:pt x="1348" y="268"/>
                  <a:pt x="1310" y="230"/>
                </a:cubicBezTo>
                <a:cubicBezTo>
                  <a:pt x="1271" y="191"/>
                  <a:pt x="1229" y="157"/>
                  <a:pt x="1184" y="127"/>
                </a:cubicBezTo>
                <a:cubicBezTo>
                  <a:pt x="1168" y="116"/>
                  <a:pt x="1148" y="117"/>
                  <a:pt x="1132" y="128"/>
                </a:cubicBezTo>
                <a:cubicBezTo>
                  <a:pt x="1061" y="179"/>
                  <a:pt x="1061" y="179"/>
                  <a:pt x="1061" y="179"/>
                </a:cubicBezTo>
                <a:cubicBezTo>
                  <a:pt x="1034" y="166"/>
                  <a:pt x="1007" y="155"/>
                  <a:pt x="978" y="145"/>
                </a:cubicBezTo>
                <a:cubicBezTo>
                  <a:pt x="964" y="58"/>
                  <a:pt x="964" y="58"/>
                  <a:pt x="964" y="58"/>
                </a:cubicBezTo>
                <a:cubicBezTo>
                  <a:pt x="961" y="40"/>
                  <a:pt x="946" y="26"/>
                  <a:pt x="928" y="22"/>
                </a:cubicBezTo>
                <a:cubicBezTo>
                  <a:pt x="822" y="0"/>
                  <a:pt x="711" y="0"/>
                  <a:pt x="605" y="22"/>
                </a:cubicBezTo>
                <a:cubicBezTo>
                  <a:pt x="587" y="26"/>
                  <a:pt x="572" y="41"/>
                  <a:pt x="570" y="59"/>
                </a:cubicBezTo>
                <a:cubicBezTo>
                  <a:pt x="556" y="146"/>
                  <a:pt x="556" y="146"/>
                  <a:pt x="556" y="146"/>
                </a:cubicBezTo>
                <a:cubicBezTo>
                  <a:pt x="527" y="155"/>
                  <a:pt x="499" y="167"/>
                  <a:pt x="472" y="181"/>
                </a:cubicBezTo>
                <a:cubicBezTo>
                  <a:pt x="401" y="130"/>
                  <a:pt x="401" y="130"/>
                  <a:pt x="401" y="130"/>
                </a:cubicBezTo>
                <a:cubicBezTo>
                  <a:pt x="386" y="119"/>
                  <a:pt x="365" y="119"/>
                  <a:pt x="350" y="129"/>
                </a:cubicBezTo>
                <a:cubicBezTo>
                  <a:pt x="305" y="159"/>
                  <a:pt x="263" y="193"/>
                  <a:pt x="225" y="231"/>
                </a:cubicBezTo>
                <a:cubicBezTo>
                  <a:pt x="186" y="270"/>
                  <a:pt x="151" y="313"/>
                  <a:pt x="122" y="358"/>
                </a:cubicBezTo>
                <a:cubicBezTo>
                  <a:pt x="111" y="373"/>
                  <a:pt x="112" y="394"/>
                  <a:pt x="123" y="409"/>
                </a:cubicBezTo>
                <a:cubicBezTo>
                  <a:pt x="174" y="480"/>
                  <a:pt x="174" y="480"/>
                  <a:pt x="174" y="480"/>
                </a:cubicBezTo>
                <a:cubicBezTo>
                  <a:pt x="160" y="507"/>
                  <a:pt x="149" y="535"/>
                  <a:pt x="139" y="563"/>
                </a:cubicBezTo>
                <a:cubicBezTo>
                  <a:pt x="52" y="578"/>
                  <a:pt x="52" y="578"/>
                  <a:pt x="52" y="578"/>
                </a:cubicBezTo>
                <a:cubicBezTo>
                  <a:pt x="34" y="581"/>
                  <a:pt x="20" y="595"/>
                  <a:pt x="16" y="613"/>
                </a:cubicBezTo>
                <a:cubicBezTo>
                  <a:pt x="5" y="666"/>
                  <a:pt x="0" y="720"/>
                  <a:pt x="0" y="774"/>
                </a:cubicBezTo>
                <a:cubicBezTo>
                  <a:pt x="0" y="829"/>
                  <a:pt x="5" y="883"/>
                  <a:pt x="16" y="937"/>
                </a:cubicBezTo>
                <a:cubicBezTo>
                  <a:pt x="20" y="955"/>
                  <a:pt x="35" y="969"/>
                  <a:pt x="53" y="972"/>
                </a:cubicBezTo>
                <a:cubicBezTo>
                  <a:pt x="140" y="986"/>
                  <a:pt x="140" y="986"/>
                  <a:pt x="140" y="986"/>
                </a:cubicBezTo>
                <a:cubicBezTo>
                  <a:pt x="149" y="1014"/>
                  <a:pt x="161" y="1042"/>
                  <a:pt x="174" y="1069"/>
                </a:cubicBezTo>
                <a:cubicBezTo>
                  <a:pt x="123" y="1141"/>
                  <a:pt x="123" y="1141"/>
                  <a:pt x="123" y="1141"/>
                </a:cubicBezTo>
                <a:cubicBezTo>
                  <a:pt x="112" y="1156"/>
                  <a:pt x="112" y="1176"/>
                  <a:pt x="122" y="1192"/>
                </a:cubicBezTo>
                <a:cubicBezTo>
                  <a:pt x="182" y="1282"/>
                  <a:pt x="261" y="1361"/>
                  <a:pt x="351" y="1420"/>
                </a:cubicBezTo>
                <a:cubicBezTo>
                  <a:pt x="367" y="1430"/>
                  <a:pt x="387" y="1430"/>
                  <a:pt x="402" y="1419"/>
                </a:cubicBezTo>
                <a:cubicBezTo>
                  <a:pt x="473" y="1367"/>
                  <a:pt x="473" y="1367"/>
                  <a:pt x="473" y="1367"/>
                </a:cubicBezTo>
                <a:cubicBezTo>
                  <a:pt x="500" y="1381"/>
                  <a:pt x="528" y="1393"/>
                  <a:pt x="557" y="1402"/>
                </a:cubicBezTo>
                <a:cubicBezTo>
                  <a:pt x="572" y="1489"/>
                  <a:pt x="572" y="1489"/>
                  <a:pt x="572" y="1489"/>
                </a:cubicBezTo>
                <a:cubicBezTo>
                  <a:pt x="575" y="1507"/>
                  <a:pt x="589" y="1522"/>
                  <a:pt x="607" y="1526"/>
                </a:cubicBezTo>
                <a:cubicBezTo>
                  <a:pt x="713" y="1547"/>
                  <a:pt x="825" y="1547"/>
                  <a:pt x="931" y="1525"/>
                </a:cubicBezTo>
                <a:cubicBezTo>
                  <a:pt x="949" y="1522"/>
                  <a:pt x="963" y="1507"/>
                  <a:pt x="966" y="1488"/>
                </a:cubicBezTo>
                <a:cubicBezTo>
                  <a:pt x="980" y="1402"/>
                  <a:pt x="980" y="1402"/>
                  <a:pt x="980" y="1402"/>
                </a:cubicBezTo>
                <a:cubicBezTo>
                  <a:pt x="1008" y="1392"/>
                  <a:pt x="1036" y="1380"/>
                  <a:pt x="1063" y="1367"/>
                </a:cubicBezTo>
                <a:cubicBezTo>
                  <a:pt x="1135" y="1418"/>
                  <a:pt x="1135" y="1418"/>
                  <a:pt x="1135" y="1418"/>
                </a:cubicBezTo>
                <a:cubicBezTo>
                  <a:pt x="1151" y="1429"/>
                  <a:pt x="1171" y="1430"/>
                  <a:pt x="1186" y="1419"/>
                </a:cubicBezTo>
                <a:cubicBezTo>
                  <a:pt x="1231" y="1390"/>
                  <a:pt x="1273" y="1355"/>
                  <a:pt x="1311" y="1317"/>
                </a:cubicBezTo>
                <a:cubicBezTo>
                  <a:pt x="1350" y="1278"/>
                  <a:pt x="1385" y="1236"/>
                  <a:pt x="1415" y="1190"/>
                </a:cubicBezTo>
                <a:cubicBezTo>
                  <a:pt x="1425" y="1175"/>
                  <a:pt x="1424" y="1154"/>
                  <a:pt x="1414" y="1139"/>
                </a:cubicBezTo>
                <a:cubicBezTo>
                  <a:pt x="1362" y="1068"/>
                  <a:pt x="1362" y="1068"/>
                  <a:pt x="1362" y="1068"/>
                </a:cubicBezTo>
                <a:cubicBezTo>
                  <a:pt x="1375" y="1041"/>
                  <a:pt x="1387" y="1013"/>
                  <a:pt x="1396" y="984"/>
                </a:cubicBezTo>
                <a:cubicBezTo>
                  <a:pt x="1483" y="970"/>
                  <a:pt x="1483" y="970"/>
                  <a:pt x="1483" y="970"/>
                </a:cubicBezTo>
                <a:cubicBezTo>
                  <a:pt x="1501" y="967"/>
                  <a:pt x="1516" y="952"/>
                  <a:pt x="1520" y="934"/>
                </a:cubicBezTo>
                <a:cubicBezTo>
                  <a:pt x="1541" y="828"/>
                  <a:pt x="1541" y="717"/>
                  <a:pt x="1519" y="611"/>
                </a:cubicBezTo>
                <a:cubicBezTo>
                  <a:pt x="1516" y="593"/>
                  <a:pt x="1501" y="579"/>
                  <a:pt x="1482" y="576"/>
                </a:cubicBezTo>
                <a:close/>
                <a:moveTo>
                  <a:pt x="1437" y="886"/>
                </a:moveTo>
                <a:cubicBezTo>
                  <a:pt x="1354" y="900"/>
                  <a:pt x="1354" y="900"/>
                  <a:pt x="1354" y="900"/>
                </a:cubicBezTo>
                <a:cubicBezTo>
                  <a:pt x="1337" y="903"/>
                  <a:pt x="1323" y="915"/>
                  <a:pt x="1318" y="932"/>
                </a:cubicBezTo>
                <a:cubicBezTo>
                  <a:pt x="1306" y="973"/>
                  <a:pt x="1290" y="1013"/>
                  <a:pt x="1270" y="1050"/>
                </a:cubicBezTo>
                <a:cubicBezTo>
                  <a:pt x="1261" y="1065"/>
                  <a:pt x="1262" y="1084"/>
                  <a:pt x="1273" y="1098"/>
                </a:cubicBezTo>
                <a:cubicBezTo>
                  <a:pt x="1322" y="1166"/>
                  <a:pt x="1322" y="1166"/>
                  <a:pt x="1322" y="1166"/>
                </a:cubicBezTo>
                <a:cubicBezTo>
                  <a:pt x="1300" y="1197"/>
                  <a:pt x="1275" y="1226"/>
                  <a:pt x="1248" y="1253"/>
                </a:cubicBezTo>
                <a:cubicBezTo>
                  <a:pt x="1221" y="1280"/>
                  <a:pt x="1192" y="1305"/>
                  <a:pt x="1162" y="1327"/>
                </a:cubicBezTo>
                <a:cubicBezTo>
                  <a:pt x="1093" y="1278"/>
                  <a:pt x="1093" y="1278"/>
                  <a:pt x="1093" y="1278"/>
                </a:cubicBezTo>
                <a:cubicBezTo>
                  <a:pt x="1079" y="1268"/>
                  <a:pt x="1060" y="1267"/>
                  <a:pt x="1045" y="1275"/>
                </a:cubicBezTo>
                <a:cubicBezTo>
                  <a:pt x="1008" y="1296"/>
                  <a:pt x="968" y="1312"/>
                  <a:pt x="927" y="1324"/>
                </a:cubicBezTo>
                <a:cubicBezTo>
                  <a:pt x="911" y="1329"/>
                  <a:pt x="898" y="1343"/>
                  <a:pt x="895" y="1360"/>
                </a:cubicBezTo>
                <a:cubicBezTo>
                  <a:pt x="882" y="1443"/>
                  <a:pt x="882" y="1443"/>
                  <a:pt x="882" y="1443"/>
                </a:cubicBezTo>
                <a:cubicBezTo>
                  <a:pt x="807" y="1455"/>
                  <a:pt x="730" y="1455"/>
                  <a:pt x="655" y="1443"/>
                </a:cubicBezTo>
                <a:cubicBezTo>
                  <a:pt x="641" y="1360"/>
                  <a:pt x="641" y="1360"/>
                  <a:pt x="641" y="1360"/>
                </a:cubicBezTo>
                <a:cubicBezTo>
                  <a:pt x="639" y="1343"/>
                  <a:pt x="626" y="1329"/>
                  <a:pt x="609" y="1324"/>
                </a:cubicBezTo>
                <a:cubicBezTo>
                  <a:pt x="568" y="1312"/>
                  <a:pt x="528" y="1296"/>
                  <a:pt x="491" y="1275"/>
                </a:cubicBezTo>
                <a:cubicBezTo>
                  <a:pt x="476" y="1267"/>
                  <a:pt x="457" y="1268"/>
                  <a:pt x="443" y="1278"/>
                </a:cubicBezTo>
                <a:cubicBezTo>
                  <a:pt x="375" y="1327"/>
                  <a:pt x="375" y="1327"/>
                  <a:pt x="375" y="1327"/>
                </a:cubicBezTo>
                <a:cubicBezTo>
                  <a:pt x="344" y="1305"/>
                  <a:pt x="315" y="1280"/>
                  <a:pt x="288" y="1253"/>
                </a:cubicBezTo>
                <a:cubicBezTo>
                  <a:pt x="261" y="1226"/>
                  <a:pt x="237" y="1197"/>
                  <a:pt x="215" y="1167"/>
                </a:cubicBezTo>
                <a:cubicBezTo>
                  <a:pt x="264" y="1099"/>
                  <a:pt x="264" y="1099"/>
                  <a:pt x="264" y="1099"/>
                </a:cubicBezTo>
                <a:cubicBezTo>
                  <a:pt x="274" y="1084"/>
                  <a:pt x="275" y="1066"/>
                  <a:pt x="266" y="1051"/>
                </a:cubicBezTo>
                <a:cubicBezTo>
                  <a:pt x="246" y="1014"/>
                  <a:pt x="229" y="974"/>
                  <a:pt x="218" y="933"/>
                </a:cubicBezTo>
                <a:cubicBezTo>
                  <a:pt x="213" y="917"/>
                  <a:pt x="199" y="904"/>
                  <a:pt x="181" y="901"/>
                </a:cubicBezTo>
                <a:cubicBezTo>
                  <a:pt x="99" y="888"/>
                  <a:pt x="99" y="888"/>
                  <a:pt x="99" y="888"/>
                </a:cubicBezTo>
                <a:cubicBezTo>
                  <a:pt x="93" y="851"/>
                  <a:pt x="90" y="812"/>
                  <a:pt x="90" y="774"/>
                </a:cubicBezTo>
                <a:cubicBezTo>
                  <a:pt x="90" y="736"/>
                  <a:pt x="93" y="698"/>
                  <a:pt x="99" y="661"/>
                </a:cubicBezTo>
                <a:cubicBezTo>
                  <a:pt x="181" y="647"/>
                  <a:pt x="181" y="647"/>
                  <a:pt x="181" y="647"/>
                </a:cubicBezTo>
                <a:cubicBezTo>
                  <a:pt x="199" y="645"/>
                  <a:pt x="212" y="632"/>
                  <a:pt x="217" y="616"/>
                </a:cubicBezTo>
                <a:cubicBezTo>
                  <a:pt x="229" y="574"/>
                  <a:pt x="245" y="535"/>
                  <a:pt x="266" y="497"/>
                </a:cubicBezTo>
                <a:cubicBezTo>
                  <a:pt x="274" y="482"/>
                  <a:pt x="273" y="463"/>
                  <a:pt x="263" y="449"/>
                </a:cubicBezTo>
                <a:cubicBezTo>
                  <a:pt x="214" y="382"/>
                  <a:pt x="214" y="382"/>
                  <a:pt x="214" y="382"/>
                </a:cubicBezTo>
                <a:cubicBezTo>
                  <a:pt x="236" y="351"/>
                  <a:pt x="261" y="322"/>
                  <a:pt x="288" y="295"/>
                </a:cubicBezTo>
                <a:cubicBezTo>
                  <a:pt x="315" y="268"/>
                  <a:pt x="344" y="244"/>
                  <a:pt x="374" y="221"/>
                </a:cubicBezTo>
                <a:cubicBezTo>
                  <a:pt x="442" y="270"/>
                  <a:pt x="442" y="270"/>
                  <a:pt x="442" y="270"/>
                </a:cubicBezTo>
                <a:cubicBezTo>
                  <a:pt x="456" y="280"/>
                  <a:pt x="475" y="281"/>
                  <a:pt x="490" y="273"/>
                </a:cubicBezTo>
                <a:cubicBezTo>
                  <a:pt x="527" y="252"/>
                  <a:pt x="567" y="235"/>
                  <a:pt x="608" y="224"/>
                </a:cubicBezTo>
                <a:cubicBezTo>
                  <a:pt x="625" y="219"/>
                  <a:pt x="637" y="205"/>
                  <a:pt x="640" y="188"/>
                </a:cubicBezTo>
                <a:cubicBezTo>
                  <a:pt x="653" y="105"/>
                  <a:pt x="653" y="105"/>
                  <a:pt x="653" y="105"/>
                </a:cubicBezTo>
                <a:cubicBezTo>
                  <a:pt x="728" y="93"/>
                  <a:pt x="805" y="93"/>
                  <a:pt x="880" y="105"/>
                </a:cubicBezTo>
                <a:cubicBezTo>
                  <a:pt x="894" y="187"/>
                  <a:pt x="894" y="187"/>
                  <a:pt x="894" y="187"/>
                </a:cubicBezTo>
                <a:cubicBezTo>
                  <a:pt x="897" y="205"/>
                  <a:pt x="909" y="218"/>
                  <a:pt x="926" y="223"/>
                </a:cubicBezTo>
                <a:cubicBezTo>
                  <a:pt x="967" y="235"/>
                  <a:pt x="1006" y="251"/>
                  <a:pt x="1043" y="272"/>
                </a:cubicBezTo>
                <a:cubicBezTo>
                  <a:pt x="1059" y="280"/>
                  <a:pt x="1077" y="279"/>
                  <a:pt x="1092" y="269"/>
                </a:cubicBezTo>
                <a:cubicBezTo>
                  <a:pt x="1159" y="219"/>
                  <a:pt x="1159" y="219"/>
                  <a:pt x="1159" y="219"/>
                </a:cubicBezTo>
                <a:cubicBezTo>
                  <a:pt x="1190" y="242"/>
                  <a:pt x="1219" y="267"/>
                  <a:pt x="1247" y="294"/>
                </a:cubicBezTo>
                <a:cubicBezTo>
                  <a:pt x="1273" y="320"/>
                  <a:pt x="1298" y="349"/>
                  <a:pt x="1320" y="380"/>
                </a:cubicBezTo>
                <a:cubicBezTo>
                  <a:pt x="1271" y="448"/>
                  <a:pt x="1271" y="448"/>
                  <a:pt x="1271" y="448"/>
                </a:cubicBezTo>
                <a:cubicBezTo>
                  <a:pt x="1261" y="462"/>
                  <a:pt x="1260" y="481"/>
                  <a:pt x="1269" y="496"/>
                </a:cubicBezTo>
                <a:cubicBezTo>
                  <a:pt x="1289" y="533"/>
                  <a:pt x="1306" y="573"/>
                  <a:pt x="1318" y="614"/>
                </a:cubicBezTo>
                <a:cubicBezTo>
                  <a:pt x="1323" y="631"/>
                  <a:pt x="1337" y="643"/>
                  <a:pt x="1354" y="646"/>
                </a:cubicBezTo>
                <a:cubicBezTo>
                  <a:pt x="1437" y="659"/>
                  <a:pt x="1437" y="659"/>
                  <a:pt x="1437" y="659"/>
                </a:cubicBezTo>
                <a:cubicBezTo>
                  <a:pt x="1449" y="734"/>
                  <a:pt x="1449" y="811"/>
                  <a:pt x="1437" y="886"/>
                </a:cubicBezTo>
                <a:close/>
                <a:moveTo>
                  <a:pt x="660" y="666"/>
                </a:moveTo>
                <a:cubicBezTo>
                  <a:pt x="600" y="725"/>
                  <a:pt x="600" y="822"/>
                  <a:pt x="660" y="882"/>
                </a:cubicBezTo>
                <a:cubicBezTo>
                  <a:pt x="719" y="941"/>
                  <a:pt x="816" y="941"/>
                  <a:pt x="876" y="882"/>
                </a:cubicBezTo>
                <a:cubicBezTo>
                  <a:pt x="935" y="822"/>
                  <a:pt x="935" y="725"/>
                  <a:pt x="876" y="666"/>
                </a:cubicBezTo>
                <a:cubicBezTo>
                  <a:pt x="819" y="606"/>
                  <a:pt x="717" y="606"/>
                  <a:pt x="660" y="666"/>
                </a:cubicBezTo>
                <a:close/>
                <a:moveTo>
                  <a:pt x="812" y="818"/>
                </a:moveTo>
                <a:cubicBezTo>
                  <a:pt x="788" y="843"/>
                  <a:pt x="748" y="843"/>
                  <a:pt x="723" y="818"/>
                </a:cubicBezTo>
                <a:cubicBezTo>
                  <a:pt x="699" y="794"/>
                  <a:pt x="699" y="754"/>
                  <a:pt x="723" y="729"/>
                </a:cubicBezTo>
                <a:cubicBezTo>
                  <a:pt x="747" y="705"/>
                  <a:pt x="789" y="705"/>
                  <a:pt x="812" y="729"/>
                </a:cubicBezTo>
                <a:cubicBezTo>
                  <a:pt x="837" y="754"/>
                  <a:pt x="837" y="794"/>
                  <a:pt x="812" y="818"/>
                </a:cubicBezTo>
                <a:close/>
                <a:moveTo>
                  <a:pt x="1262" y="668"/>
                </a:moveTo>
                <a:cubicBezTo>
                  <a:pt x="1226" y="481"/>
                  <a:pt x="1062" y="317"/>
                  <a:pt x="877" y="280"/>
                </a:cubicBezTo>
                <a:cubicBezTo>
                  <a:pt x="877" y="280"/>
                  <a:pt x="877" y="280"/>
                  <a:pt x="877" y="280"/>
                </a:cubicBezTo>
                <a:cubicBezTo>
                  <a:pt x="874" y="280"/>
                  <a:pt x="871" y="279"/>
                  <a:pt x="869" y="279"/>
                </a:cubicBezTo>
                <a:cubicBezTo>
                  <a:pt x="802" y="265"/>
                  <a:pt x="734" y="265"/>
                  <a:pt x="668" y="279"/>
                </a:cubicBezTo>
                <a:cubicBezTo>
                  <a:pt x="665" y="279"/>
                  <a:pt x="662" y="279"/>
                  <a:pt x="659" y="280"/>
                </a:cubicBezTo>
                <a:cubicBezTo>
                  <a:pt x="659" y="280"/>
                  <a:pt x="658" y="280"/>
                  <a:pt x="658" y="281"/>
                </a:cubicBezTo>
                <a:cubicBezTo>
                  <a:pt x="131" y="408"/>
                  <a:pt x="132" y="1141"/>
                  <a:pt x="660" y="1267"/>
                </a:cubicBezTo>
                <a:cubicBezTo>
                  <a:pt x="660" y="1267"/>
                  <a:pt x="660" y="1267"/>
                  <a:pt x="660" y="1267"/>
                </a:cubicBezTo>
                <a:cubicBezTo>
                  <a:pt x="663" y="1268"/>
                  <a:pt x="665" y="1269"/>
                  <a:pt x="668" y="1269"/>
                </a:cubicBezTo>
                <a:cubicBezTo>
                  <a:pt x="1019" y="1341"/>
                  <a:pt x="1338" y="1025"/>
                  <a:pt x="1262" y="670"/>
                </a:cubicBezTo>
                <a:cubicBezTo>
                  <a:pt x="1262" y="669"/>
                  <a:pt x="1262" y="669"/>
                  <a:pt x="1262" y="668"/>
                </a:cubicBezTo>
                <a:close/>
                <a:moveTo>
                  <a:pt x="1161" y="641"/>
                </a:moveTo>
                <a:cubicBezTo>
                  <a:pt x="1041" y="643"/>
                  <a:pt x="898" y="501"/>
                  <a:pt x="901" y="380"/>
                </a:cubicBezTo>
                <a:cubicBezTo>
                  <a:pt x="1019" y="418"/>
                  <a:pt x="1123" y="522"/>
                  <a:pt x="1161" y="641"/>
                </a:cubicBezTo>
                <a:close/>
                <a:moveTo>
                  <a:pt x="474" y="480"/>
                </a:moveTo>
                <a:cubicBezTo>
                  <a:pt x="521" y="433"/>
                  <a:pt x="576" y="400"/>
                  <a:pt x="635" y="380"/>
                </a:cubicBezTo>
                <a:cubicBezTo>
                  <a:pt x="637" y="501"/>
                  <a:pt x="494" y="643"/>
                  <a:pt x="374" y="641"/>
                </a:cubicBezTo>
                <a:cubicBezTo>
                  <a:pt x="394" y="581"/>
                  <a:pt x="428" y="526"/>
                  <a:pt x="474" y="480"/>
                </a:cubicBezTo>
                <a:close/>
                <a:moveTo>
                  <a:pt x="474" y="1067"/>
                </a:moveTo>
                <a:cubicBezTo>
                  <a:pt x="428" y="1021"/>
                  <a:pt x="394" y="966"/>
                  <a:pt x="374" y="906"/>
                </a:cubicBezTo>
                <a:cubicBezTo>
                  <a:pt x="498" y="904"/>
                  <a:pt x="637" y="1044"/>
                  <a:pt x="636" y="1168"/>
                </a:cubicBezTo>
                <a:cubicBezTo>
                  <a:pt x="577" y="1148"/>
                  <a:pt x="521" y="1115"/>
                  <a:pt x="474" y="1067"/>
                </a:cubicBezTo>
                <a:close/>
                <a:moveTo>
                  <a:pt x="1061" y="1067"/>
                </a:moveTo>
                <a:cubicBezTo>
                  <a:pt x="1015" y="1114"/>
                  <a:pt x="959" y="1148"/>
                  <a:pt x="900" y="1167"/>
                </a:cubicBezTo>
                <a:cubicBezTo>
                  <a:pt x="897" y="1046"/>
                  <a:pt x="1041" y="903"/>
                  <a:pt x="1162" y="906"/>
                </a:cubicBezTo>
                <a:cubicBezTo>
                  <a:pt x="1142" y="966"/>
                  <a:pt x="1108" y="1021"/>
                  <a:pt x="1061" y="1067"/>
                </a:cubicBezTo>
                <a:close/>
                <a:moveTo>
                  <a:pt x="1181" y="817"/>
                </a:moveTo>
                <a:cubicBezTo>
                  <a:pt x="1085" y="810"/>
                  <a:pt x="991" y="856"/>
                  <a:pt x="920" y="926"/>
                </a:cubicBezTo>
                <a:cubicBezTo>
                  <a:pt x="845" y="1002"/>
                  <a:pt x="805" y="1099"/>
                  <a:pt x="811" y="1187"/>
                </a:cubicBezTo>
                <a:cubicBezTo>
                  <a:pt x="782" y="1190"/>
                  <a:pt x="754" y="1190"/>
                  <a:pt x="725" y="1187"/>
                </a:cubicBezTo>
                <a:cubicBezTo>
                  <a:pt x="731" y="1099"/>
                  <a:pt x="692" y="1001"/>
                  <a:pt x="616" y="926"/>
                </a:cubicBezTo>
                <a:cubicBezTo>
                  <a:pt x="540" y="850"/>
                  <a:pt x="442" y="810"/>
                  <a:pt x="355" y="817"/>
                </a:cubicBezTo>
                <a:cubicBezTo>
                  <a:pt x="352" y="788"/>
                  <a:pt x="352" y="759"/>
                  <a:pt x="355" y="730"/>
                </a:cubicBezTo>
                <a:cubicBezTo>
                  <a:pt x="361" y="731"/>
                  <a:pt x="367" y="731"/>
                  <a:pt x="373" y="731"/>
                </a:cubicBezTo>
                <a:cubicBezTo>
                  <a:pt x="402" y="731"/>
                  <a:pt x="433" y="726"/>
                  <a:pt x="464" y="716"/>
                </a:cubicBezTo>
                <a:cubicBezTo>
                  <a:pt x="607" y="672"/>
                  <a:pt x="737" y="504"/>
                  <a:pt x="724" y="361"/>
                </a:cubicBezTo>
                <a:cubicBezTo>
                  <a:pt x="753" y="358"/>
                  <a:pt x="782" y="358"/>
                  <a:pt x="811" y="361"/>
                </a:cubicBezTo>
                <a:cubicBezTo>
                  <a:pt x="797" y="550"/>
                  <a:pt x="999" y="744"/>
                  <a:pt x="1181" y="730"/>
                </a:cubicBezTo>
                <a:cubicBezTo>
                  <a:pt x="1184" y="759"/>
                  <a:pt x="1184" y="788"/>
                  <a:pt x="1181" y="8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19345644" y="4596483"/>
            <a:ext cx="839533" cy="753419"/>
          </a:xfrm>
          <a:custGeom>
            <a:avLst/>
            <a:gdLst>
              <a:gd name="T0" fmla="*/ 623 w 1690"/>
              <a:gd name="T1" fmla="*/ 1401 h 1516"/>
              <a:gd name="T2" fmla="*/ 1117 w 1690"/>
              <a:gd name="T3" fmla="*/ 1449 h 1516"/>
              <a:gd name="T4" fmla="*/ 1395 w 1690"/>
              <a:gd name="T5" fmla="*/ 634 h 1516"/>
              <a:gd name="T6" fmla="*/ 742 w 1690"/>
              <a:gd name="T7" fmla="*/ 492 h 1516"/>
              <a:gd name="T8" fmla="*/ 623 w 1690"/>
              <a:gd name="T9" fmla="*/ 72 h 1516"/>
              <a:gd name="T10" fmla="*/ 0 w 1690"/>
              <a:gd name="T11" fmla="*/ 232 h 1516"/>
              <a:gd name="T12" fmla="*/ 120 w 1690"/>
              <a:gd name="T13" fmla="*/ 1401 h 1516"/>
              <a:gd name="T14" fmla="*/ 1185 w 1690"/>
              <a:gd name="T15" fmla="*/ 1366 h 1516"/>
              <a:gd name="T16" fmla="*/ 1446 w 1690"/>
              <a:gd name="T17" fmla="*/ 1105 h 1516"/>
              <a:gd name="T18" fmla="*/ 1305 w 1690"/>
              <a:gd name="T19" fmla="*/ 634 h 1516"/>
              <a:gd name="T20" fmla="*/ 742 w 1690"/>
              <a:gd name="T21" fmla="*/ 634 h 1516"/>
              <a:gd name="T22" fmla="*/ 742 w 1690"/>
              <a:gd name="T23" fmla="*/ 776 h 1516"/>
              <a:gd name="T24" fmla="*/ 951 w 1690"/>
              <a:gd name="T25" fmla="*/ 844 h 1516"/>
              <a:gd name="T26" fmla="*/ 742 w 1690"/>
              <a:gd name="T27" fmla="*/ 838 h 1516"/>
              <a:gd name="T28" fmla="*/ 742 w 1690"/>
              <a:gd name="T29" fmla="*/ 979 h 1516"/>
              <a:gd name="T30" fmla="*/ 835 w 1690"/>
              <a:gd name="T31" fmla="*/ 1128 h 1516"/>
              <a:gd name="T32" fmla="*/ 742 w 1690"/>
              <a:gd name="T33" fmla="*/ 979 h 1516"/>
              <a:gd name="T34" fmla="*/ 858 w 1690"/>
              <a:gd name="T35" fmla="*/ 1232 h 1516"/>
              <a:gd name="T36" fmla="*/ 742 w 1690"/>
              <a:gd name="T37" fmla="*/ 1242 h 1516"/>
              <a:gd name="T38" fmla="*/ 371 w 1690"/>
              <a:gd name="T39" fmla="*/ 107 h 1516"/>
              <a:gd name="T40" fmla="*/ 371 w 1690"/>
              <a:gd name="T41" fmla="*/ 356 h 1516"/>
              <a:gd name="T42" fmla="*/ 371 w 1690"/>
              <a:gd name="T43" fmla="*/ 107 h 1516"/>
              <a:gd name="T44" fmla="*/ 623 w 1690"/>
              <a:gd name="T45" fmla="*/ 391 h 1516"/>
              <a:gd name="T46" fmla="*/ 652 w 1690"/>
              <a:gd name="T47" fmla="*/ 434 h 1516"/>
              <a:gd name="T48" fmla="*/ 90 w 1690"/>
              <a:gd name="T49" fmla="*/ 434 h 1516"/>
              <a:gd name="T50" fmla="*/ 90 w 1690"/>
              <a:gd name="T51" fmla="*/ 576 h 1516"/>
              <a:gd name="T52" fmla="*/ 623 w 1690"/>
              <a:gd name="T53" fmla="*/ 593 h 1516"/>
              <a:gd name="T54" fmla="*/ 652 w 1690"/>
              <a:gd name="T55" fmla="*/ 636 h 1516"/>
              <a:gd name="T56" fmla="*/ 90 w 1690"/>
              <a:gd name="T57" fmla="*/ 636 h 1516"/>
              <a:gd name="T58" fmla="*/ 90 w 1690"/>
              <a:gd name="T59" fmla="*/ 778 h 1516"/>
              <a:gd name="T60" fmla="*/ 652 w 1690"/>
              <a:gd name="T61" fmla="*/ 778 h 1516"/>
              <a:gd name="T62" fmla="*/ 371 w 1690"/>
              <a:gd name="T63" fmla="*/ 962 h 1516"/>
              <a:gd name="T64" fmla="*/ 90 w 1690"/>
              <a:gd name="T65" fmla="*/ 778 h 1516"/>
              <a:gd name="T66" fmla="*/ 623 w 1690"/>
              <a:gd name="T67" fmla="*/ 997 h 1516"/>
              <a:gd name="T68" fmla="*/ 652 w 1690"/>
              <a:gd name="T69" fmla="*/ 1040 h 1516"/>
              <a:gd name="T70" fmla="*/ 90 w 1690"/>
              <a:gd name="T71" fmla="*/ 1040 h 1516"/>
              <a:gd name="T72" fmla="*/ 90 w 1690"/>
              <a:gd name="T73" fmla="*/ 1182 h 1516"/>
              <a:gd name="T74" fmla="*/ 652 w 1690"/>
              <a:gd name="T75" fmla="*/ 1182 h 1516"/>
              <a:gd name="T76" fmla="*/ 371 w 1690"/>
              <a:gd name="T77" fmla="*/ 1366 h 1516"/>
              <a:gd name="T78" fmla="*/ 90 w 1690"/>
              <a:gd name="T79" fmla="*/ 1182 h 1516"/>
              <a:gd name="T80" fmla="*/ 1361 w 1690"/>
              <a:gd name="T81" fmla="*/ 1105 h 1516"/>
              <a:gd name="T82" fmla="*/ 1010 w 1690"/>
              <a:gd name="T83" fmla="*/ 1105 h 1516"/>
              <a:gd name="T84" fmla="*/ 1185 w 1690"/>
              <a:gd name="T85" fmla="*/ 1191 h 1516"/>
              <a:gd name="T86" fmla="*/ 1271 w 1690"/>
              <a:gd name="T87" fmla="*/ 1105 h 1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90" h="1516">
                <a:moveTo>
                  <a:pt x="120" y="1401"/>
                </a:moveTo>
                <a:cubicBezTo>
                  <a:pt x="253" y="1474"/>
                  <a:pt x="489" y="1474"/>
                  <a:pt x="623" y="1401"/>
                </a:cubicBezTo>
                <a:cubicBezTo>
                  <a:pt x="653" y="1386"/>
                  <a:pt x="678" y="1367"/>
                  <a:pt x="697" y="1347"/>
                </a:cubicBezTo>
                <a:cubicBezTo>
                  <a:pt x="797" y="1447"/>
                  <a:pt x="971" y="1469"/>
                  <a:pt x="1117" y="1449"/>
                </a:cubicBezTo>
                <a:cubicBezTo>
                  <a:pt x="1487" y="1516"/>
                  <a:pt x="1690" y="1049"/>
                  <a:pt x="1395" y="824"/>
                </a:cubicBezTo>
                <a:cubicBezTo>
                  <a:pt x="1395" y="634"/>
                  <a:pt x="1395" y="634"/>
                  <a:pt x="1395" y="634"/>
                </a:cubicBezTo>
                <a:cubicBezTo>
                  <a:pt x="1395" y="571"/>
                  <a:pt x="1352" y="515"/>
                  <a:pt x="1275" y="475"/>
                </a:cubicBezTo>
                <a:cubicBezTo>
                  <a:pt x="1129" y="398"/>
                  <a:pt x="881" y="400"/>
                  <a:pt x="742" y="492"/>
                </a:cubicBezTo>
                <a:cubicBezTo>
                  <a:pt x="742" y="232"/>
                  <a:pt x="742" y="232"/>
                  <a:pt x="742" y="232"/>
                </a:cubicBezTo>
                <a:cubicBezTo>
                  <a:pt x="742" y="169"/>
                  <a:pt x="700" y="112"/>
                  <a:pt x="623" y="72"/>
                </a:cubicBezTo>
                <a:cubicBezTo>
                  <a:pt x="489" y="0"/>
                  <a:pt x="253" y="0"/>
                  <a:pt x="120" y="72"/>
                </a:cubicBezTo>
                <a:cubicBezTo>
                  <a:pt x="43" y="112"/>
                  <a:pt x="0" y="169"/>
                  <a:pt x="0" y="232"/>
                </a:cubicBezTo>
                <a:cubicBezTo>
                  <a:pt x="0" y="1242"/>
                  <a:pt x="0" y="1242"/>
                  <a:pt x="0" y="1242"/>
                </a:cubicBezTo>
                <a:cubicBezTo>
                  <a:pt x="0" y="1305"/>
                  <a:pt x="43" y="1361"/>
                  <a:pt x="120" y="1401"/>
                </a:cubicBezTo>
                <a:close/>
                <a:moveTo>
                  <a:pt x="1446" y="1105"/>
                </a:moveTo>
                <a:cubicBezTo>
                  <a:pt x="1446" y="1249"/>
                  <a:pt x="1329" y="1366"/>
                  <a:pt x="1185" y="1366"/>
                </a:cubicBezTo>
                <a:cubicBezTo>
                  <a:pt x="1041" y="1366"/>
                  <a:pt x="924" y="1249"/>
                  <a:pt x="924" y="1105"/>
                </a:cubicBezTo>
                <a:cubicBezTo>
                  <a:pt x="939" y="759"/>
                  <a:pt x="1432" y="759"/>
                  <a:pt x="1446" y="1105"/>
                </a:cubicBezTo>
                <a:close/>
                <a:moveTo>
                  <a:pt x="1024" y="510"/>
                </a:moveTo>
                <a:cubicBezTo>
                  <a:pt x="1185" y="510"/>
                  <a:pt x="1305" y="576"/>
                  <a:pt x="1305" y="634"/>
                </a:cubicBezTo>
                <a:cubicBezTo>
                  <a:pt x="1305" y="693"/>
                  <a:pt x="1185" y="758"/>
                  <a:pt x="1024" y="758"/>
                </a:cubicBezTo>
                <a:cubicBezTo>
                  <a:pt x="863" y="758"/>
                  <a:pt x="742" y="693"/>
                  <a:pt x="742" y="634"/>
                </a:cubicBezTo>
                <a:cubicBezTo>
                  <a:pt x="742" y="576"/>
                  <a:pt x="863" y="510"/>
                  <a:pt x="1024" y="510"/>
                </a:cubicBezTo>
                <a:close/>
                <a:moveTo>
                  <a:pt x="742" y="776"/>
                </a:moveTo>
                <a:cubicBezTo>
                  <a:pt x="752" y="782"/>
                  <a:pt x="762" y="788"/>
                  <a:pt x="772" y="794"/>
                </a:cubicBezTo>
                <a:cubicBezTo>
                  <a:pt x="822" y="820"/>
                  <a:pt x="884" y="837"/>
                  <a:pt x="951" y="844"/>
                </a:cubicBezTo>
                <a:cubicBezTo>
                  <a:pt x="920" y="872"/>
                  <a:pt x="895" y="905"/>
                  <a:pt x="875" y="942"/>
                </a:cubicBezTo>
                <a:cubicBezTo>
                  <a:pt x="788" y="915"/>
                  <a:pt x="742" y="871"/>
                  <a:pt x="742" y="838"/>
                </a:cubicBezTo>
                <a:lnTo>
                  <a:pt x="742" y="776"/>
                </a:lnTo>
                <a:close/>
                <a:moveTo>
                  <a:pt x="742" y="979"/>
                </a:moveTo>
                <a:cubicBezTo>
                  <a:pt x="771" y="998"/>
                  <a:pt x="805" y="1014"/>
                  <a:pt x="844" y="1026"/>
                </a:cubicBezTo>
                <a:cubicBezTo>
                  <a:pt x="836" y="1058"/>
                  <a:pt x="833" y="1094"/>
                  <a:pt x="835" y="1128"/>
                </a:cubicBezTo>
                <a:cubicBezTo>
                  <a:pt x="775" y="1101"/>
                  <a:pt x="742" y="1066"/>
                  <a:pt x="742" y="1040"/>
                </a:cubicBezTo>
                <a:lnTo>
                  <a:pt x="742" y="979"/>
                </a:lnTo>
                <a:close/>
                <a:moveTo>
                  <a:pt x="742" y="1180"/>
                </a:moveTo>
                <a:cubicBezTo>
                  <a:pt x="774" y="1201"/>
                  <a:pt x="813" y="1219"/>
                  <a:pt x="858" y="1232"/>
                </a:cubicBezTo>
                <a:cubicBezTo>
                  <a:pt x="877" y="1281"/>
                  <a:pt x="907" y="1325"/>
                  <a:pt x="945" y="1361"/>
                </a:cubicBezTo>
                <a:cubicBezTo>
                  <a:pt x="825" y="1344"/>
                  <a:pt x="742" y="1290"/>
                  <a:pt x="742" y="1242"/>
                </a:cubicBezTo>
                <a:lnTo>
                  <a:pt x="742" y="1180"/>
                </a:lnTo>
                <a:close/>
                <a:moveTo>
                  <a:pt x="371" y="107"/>
                </a:moveTo>
                <a:cubicBezTo>
                  <a:pt x="532" y="107"/>
                  <a:pt x="652" y="173"/>
                  <a:pt x="652" y="232"/>
                </a:cubicBezTo>
                <a:cubicBezTo>
                  <a:pt x="652" y="290"/>
                  <a:pt x="532" y="356"/>
                  <a:pt x="371" y="356"/>
                </a:cubicBezTo>
                <a:cubicBezTo>
                  <a:pt x="210" y="356"/>
                  <a:pt x="90" y="290"/>
                  <a:pt x="90" y="232"/>
                </a:cubicBezTo>
                <a:cubicBezTo>
                  <a:pt x="90" y="173"/>
                  <a:pt x="210" y="107"/>
                  <a:pt x="371" y="107"/>
                </a:cubicBezTo>
                <a:close/>
                <a:moveTo>
                  <a:pt x="90" y="374"/>
                </a:moveTo>
                <a:cubicBezTo>
                  <a:pt x="229" y="465"/>
                  <a:pt x="477" y="468"/>
                  <a:pt x="623" y="391"/>
                </a:cubicBezTo>
                <a:cubicBezTo>
                  <a:pt x="633" y="386"/>
                  <a:pt x="643" y="380"/>
                  <a:pt x="652" y="374"/>
                </a:cubicBezTo>
                <a:cubicBezTo>
                  <a:pt x="652" y="434"/>
                  <a:pt x="652" y="434"/>
                  <a:pt x="652" y="434"/>
                </a:cubicBezTo>
                <a:cubicBezTo>
                  <a:pt x="652" y="492"/>
                  <a:pt x="532" y="558"/>
                  <a:pt x="371" y="558"/>
                </a:cubicBezTo>
                <a:cubicBezTo>
                  <a:pt x="210" y="558"/>
                  <a:pt x="90" y="492"/>
                  <a:pt x="90" y="434"/>
                </a:cubicBezTo>
                <a:lnTo>
                  <a:pt x="90" y="374"/>
                </a:lnTo>
                <a:close/>
                <a:moveTo>
                  <a:pt x="90" y="576"/>
                </a:moveTo>
                <a:cubicBezTo>
                  <a:pt x="99" y="582"/>
                  <a:pt x="109" y="588"/>
                  <a:pt x="120" y="593"/>
                </a:cubicBezTo>
                <a:cubicBezTo>
                  <a:pt x="253" y="666"/>
                  <a:pt x="489" y="666"/>
                  <a:pt x="623" y="593"/>
                </a:cubicBezTo>
                <a:cubicBezTo>
                  <a:pt x="633" y="588"/>
                  <a:pt x="643" y="582"/>
                  <a:pt x="652" y="576"/>
                </a:cubicBezTo>
                <a:cubicBezTo>
                  <a:pt x="652" y="636"/>
                  <a:pt x="652" y="636"/>
                  <a:pt x="652" y="636"/>
                </a:cubicBezTo>
                <a:cubicBezTo>
                  <a:pt x="652" y="694"/>
                  <a:pt x="532" y="760"/>
                  <a:pt x="371" y="760"/>
                </a:cubicBezTo>
                <a:cubicBezTo>
                  <a:pt x="210" y="760"/>
                  <a:pt x="90" y="694"/>
                  <a:pt x="90" y="636"/>
                </a:cubicBezTo>
                <a:lnTo>
                  <a:pt x="90" y="576"/>
                </a:lnTo>
                <a:close/>
                <a:moveTo>
                  <a:pt x="90" y="778"/>
                </a:moveTo>
                <a:cubicBezTo>
                  <a:pt x="99" y="784"/>
                  <a:pt x="109" y="790"/>
                  <a:pt x="120" y="795"/>
                </a:cubicBezTo>
                <a:cubicBezTo>
                  <a:pt x="266" y="872"/>
                  <a:pt x="514" y="870"/>
                  <a:pt x="652" y="778"/>
                </a:cubicBezTo>
                <a:cubicBezTo>
                  <a:pt x="652" y="838"/>
                  <a:pt x="652" y="838"/>
                  <a:pt x="652" y="838"/>
                </a:cubicBezTo>
                <a:cubicBezTo>
                  <a:pt x="652" y="896"/>
                  <a:pt x="532" y="962"/>
                  <a:pt x="371" y="962"/>
                </a:cubicBezTo>
                <a:cubicBezTo>
                  <a:pt x="210" y="962"/>
                  <a:pt x="90" y="896"/>
                  <a:pt x="90" y="838"/>
                </a:cubicBezTo>
                <a:lnTo>
                  <a:pt x="90" y="778"/>
                </a:lnTo>
                <a:close/>
                <a:moveTo>
                  <a:pt x="90" y="980"/>
                </a:moveTo>
                <a:cubicBezTo>
                  <a:pt x="229" y="1072"/>
                  <a:pt x="477" y="1074"/>
                  <a:pt x="623" y="997"/>
                </a:cubicBezTo>
                <a:cubicBezTo>
                  <a:pt x="633" y="992"/>
                  <a:pt x="643" y="986"/>
                  <a:pt x="652" y="980"/>
                </a:cubicBezTo>
                <a:cubicBezTo>
                  <a:pt x="652" y="1040"/>
                  <a:pt x="652" y="1040"/>
                  <a:pt x="652" y="1040"/>
                </a:cubicBezTo>
                <a:cubicBezTo>
                  <a:pt x="652" y="1098"/>
                  <a:pt x="532" y="1164"/>
                  <a:pt x="371" y="1164"/>
                </a:cubicBezTo>
                <a:cubicBezTo>
                  <a:pt x="210" y="1164"/>
                  <a:pt x="90" y="1098"/>
                  <a:pt x="90" y="1040"/>
                </a:cubicBezTo>
                <a:lnTo>
                  <a:pt x="90" y="980"/>
                </a:lnTo>
                <a:close/>
                <a:moveTo>
                  <a:pt x="90" y="1182"/>
                </a:moveTo>
                <a:cubicBezTo>
                  <a:pt x="229" y="1274"/>
                  <a:pt x="477" y="1276"/>
                  <a:pt x="623" y="1199"/>
                </a:cubicBezTo>
                <a:cubicBezTo>
                  <a:pt x="633" y="1194"/>
                  <a:pt x="643" y="1188"/>
                  <a:pt x="652" y="1182"/>
                </a:cubicBezTo>
                <a:cubicBezTo>
                  <a:pt x="652" y="1242"/>
                  <a:pt x="652" y="1242"/>
                  <a:pt x="652" y="1242"/>
                </a:cubicBezTo>
                <a:cubicBezTo>
                  <a:pt x="652" y="1301"/>
                  <a:pt x="532" y="1366"/>
                  <a:pt x="371" y="1366"/>
                </a:cubicBezTo>
                <a:cubicBezTo>
                  <a:pt x="210" y="1366"/>
                  <a:pt x="90" y="1301"/>
                  <a:pt x="90" y="1242"/>
                </a:cubicBezTo>
                <a:lnTo>
                  <a:pt x="90" y="1182"/>
                </a:lnTo>
                <a:close/>
                <a:moveTo>
                  <a:pt x="1010" y="1105"/>
                </a:moveTo>
                <a:cubicBezTo>
                  <a:pt x="1020" y="1338"/>
                  <a:pt x="1351" y="1338"/>
                  <a:pt x="1361" y="1105"/>
                </a:cubicBezTo>
                <a:cubicBezTo>
                  <a:pt x="1361" y="1008"/>
                  <a:pt x="1282" y="930"/>
                  <a:pt x="1185" y="930"/>
                </a:cubicBezTo>
                <a:cubicBezTo>
                  <a:pt x="1089" y="930"/>
                  <a:pt x="1010" y="1008"/>
                  <a:pt x="1010" y="1105"/>
                </a:cubicBezTo>
                <a:close/>
                <a:moveTo>
                  <a:pt x="1271" y="1105"/>
                </a:moveTo>
                <a:cubicBezTo>
                  <a:pt x="1271" y="1152"/>
                  <a:pt x="1232" y="1191"/>
                  <a:pt x="1185" y="1191"/>
                </a:cubicBezTo>
                <a:cubicBezTo>
                  <a:pt x="1138" y="1191"/>
                  <a:pt x="1100" y="1152"/>
                  <a:pt x="1100" y="1105"/>
                </a:cubicBezTo>
                <a:cubicBezTo>
                  <a:pt x="1105" y="992"/>
                  <a:pt x="1266" y="992"/>
                  <a:pt x="1271" y="11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19383680" y="6425909"/>
            <a:ext cx="763461" cy="770763"/>
          </a:xfrm>
          <a:custGeom>
            <a:avLst/>
            <a:gdLst>
              <a:gd name="T0" fmla="*/ 0 w 1536"/>
              <a:gd name="T1" fmla="*/ 1506 h 1551"/>
              <a:gd name="T2" fmla="*/ 1170 w 1536"/>
              <a:gd name="T3" fmla="*/ 1506 h 1551"/>
              <a:gd name="T4" fmla="*/ 45 w 1536"/>
              <a:gd name="T5" fmla="*/ 15 h 1551"/>
              <a:gd name="T6" fmla="*/ 90 w 1536"/>
              <a:gd name="T7" fmla="*/ 105 h 1551"/>
              <a:gd name="T8" fmla="*/ 225 w 1536"/>
              <a:gd name="T9" fmla="*/ 1370 h 1551"/>
              <a:gd name="T10" fmla="*/ 992 w 1536"/>
              <a:gd name="T11" fmla="*/ 241 h 1551"/>
              <a:gd name="T12" fmla="*/ 180 w 1536"/>
              <a:gd name="T13" fmla="*/ 241 h 1551"/>
              <a:gd name="T14" fmla="*/ 542 w 1536"/>
              <a:gd name="T15" fmla="*/ 1280 h 1551"/>
              <a:gd name="T16" fmla="*/ 542 w 1536"/>
              <a:gd name="T17" fmla="*/ 1187 h 1551"/>
              <a:gd name="T18" fmla="*/ 451 w 1536"/>
              <a:gd name="T19" fmla="*/ 1097 h 1551"/>
              <a:gd name="T20" fmla="*/ 542 w 1536"/>
              <a:gd name="T21" fmla="*/ 1097 h 1551"/>
              <a:gd name="T22" fmla="*/ 451 w 1536"/>
              <a:gd name="T23" fmla="*/ 820 h 1551"/>
              <a:gd name="T24" fmla="*/ 542 w 1536"/>
              <a:gd name="T25" fmla="*/ 730 h 1551"/>
              <a:gd name="T26" fmla="*/ 542 w 1536"/>
              <a:gd name="T27" fmla="*/ 636 h 1551"/>
              <a:gd name="T28" fmla="*/ 632 w 1536"/>
              <a:gd name="T29" fmla="*/ 1280 h 1551"/>
              <a:gd name="T30" fmla="*/ 724 w 1536"/>
              <a:gd name="T31" fmla="*/ 1280 h 1551"/>
              <a:gd name="T32" fmla="*/ 632 w 1536"/>
              <a:gd name="T33" fmla="*/ 1003 h 1551"/>
              <a:gd name="T34" fmla="*/ 724 w 1536"/>
              <a:gd name="T35" fmla="*/ 913 h 1551"/>
              <a:gd name="T36" fmla="*/ 724 w 1536"/>
              <a:gd name="T37" fmla="*/ 820 h 1551"/>
              <a:gd name="T38" fmla="*/ 632 w 1536"/>
              <a:gd name="T39" fmla="*/ 730 h 1551"/>
              <a:gd name="T40" fmla="*/ 724 w 1536"/>
              <a:gd name="T41" fmla="*/ 730 h 1551"/>
              <a:gd name="T42" fmla="*/ 814 w 1536"/>
              <a:gd name="T43" fmla="*/ 1003 h 1551"/>
              <a:gd name="T44" fmla="*/ 902 w 1536"/>
              <a:gd name="T45" fmla="*/ 913 h 1551"/>
              <a:gd name="T46" fmla="*/ 902 w 1536"/>
              <a:gd name="T47" fmla="*/ 820 h 1551"/>
              <a:gd name="T48" fmla="*/ 814 w 1536"/>
              <a:gd name="T49" fmla="*/ 730 h 1551"/>
              <a:gd name="T50" fmla="*/ 902 w 1536"/>
              <a:gd name="T51" fmla="*/ 730 h 1551"/>
              <a:gd name="T52" fmla="*/ 902 w 1536"/>
              <a:gd name="T53" fmla="*/ 546 h 1551"/>
              <a:gd name="T54" fmla="*/ 270 w 1536"/>
              <a:gd name="T55" fmla="*/ 636 h 1551"/>
              <a:gd name="T56" fmla="*/ 270 w 1536"/>
              <a:gd name="T57" fmla="*/ 730 h 1551"/>
              <a:gd name="T58" fmla="*/ 361 w 1536"/>
              <a:gd name="T59" fmla="*/ 820 h 1551"/>
              <a:gd name="T60" fmla="*/ 270 w 1536"/>
              <a:gd name="T61" fmla="*/ 820 h 1551"/>
              <a:gd name="T62" fmla="*/ 361 w 1536"/>
              <a:gd name="T63" fmla="*/ 1097 h 1551"/>
              <a:gd name="T64" fmla="*/ 270 w 1536"/>
              <a:gd name="T65" fmla="*/ 1187 h 1551"/>
              <a:gd name="T66" fmla="*/ 270 w 1536"/>
              <a:gd name="T67" fmla="*/ 1280 h 1551"/>
              <a:gd name="T68" fmla="*/ 1455 w 1536"/>
              <a:gd name="T69" fmla="*/ 146 h 1551"/>
              <a:gd name="T70" fmla="*/ 1365 w 1536"/>
              <a:gd name="T71" fmla="*/ 146 h 1551"/>
              <a:gd name="T72" fmla="*/ 1284 w 1536"/>
              <a:gd name="T73" fmla="*/ 1300 h 1551"/>
              <a:gd name="T74" fmla="*/ 1408 w 1536"/>
              <a:gd name="T75" fmla="*/ 1549 h 1551"/>
              <a:gd name="T76" fmla="*/ 1491 w 1536"/>
              <a:gd name="T77" fmla="*/ 1455 h 1551"/>
              <a:gd name="T78" fmla="*/ 1536 w 1536"/>
              <a:gd name="T79" fmla="*/ 1151 h 1551"/>
              <a:gd name="T80" fmla="*/ 1536 w 1536"/>
              <a:gd name="T81" fmla="*/ 191 h 1551"/>
              <a:gd name="T82" fmla="*/ 1414 w 1536"/>
              <a:gd name="T83" fmla="*/ 1408 h 1551"/>
              <a:gd name="T84" fmla="*/ 1374 w 1536"/>
              <a:gd name="T85" fmla="*/ 1300 h 1551"/>
              <a:gd name="T86" fmla="*/ 1446 w 1536"/>
              <a:gd name="T87" fmla="*/ 1298 h 1551"/>
              <a:gd name="T88" fmla="*/ 1374 w 1536"/>
              <a:gd name="T89" fmla="*/ 447 h 1551"/>
              <a:gd name="T90" fmla="*/ 1446 w 1536"/>
              <a:gd name="T91" fmla="*/ 357 h 1551"/>
              <a:gd name="T92" fmla="*/ 1446 w 1536"/>
              <a:gd name="T93" fmla="*/ 236 h 1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551">
                <a:moveTo>
                  <a:pt x="45" y="15"/>
                </a:moveTo>
                <a:cubicBezTo>
                  <a:pt x="20" y="15"/>
                  <a:pt x="0" y="35"/>
                  <a:pt x="0" y="60"/>
                </a:cubicBezTo>
                <a:cubicBezTo>
                  <a:pt x="0" y="1506"/>
                  <a:pt x="0" y="1506"/>
                  <a:pt x="0" y="1506"/>
                </a:cubicBezTo>
                <a:cubicBezTo>
                  <a:pt x="0" y="1530"/>
                  <a:pt x="20" y="1551"/>
                  <a:pt x="45" y="1551"/>
                </a:cubicBezTo>
                <a:cubicBezTo>
                  <a:pt x="1125" y="1551"/>
                  <a:pt x="1125" y="1551"/>
                  <a:pt x="1125" y="1551"/>
                </a:cubicBezTo>
                <a:cubicBezTo>
                  <a:pt x="1150" y="1551"/>
                  <a:pt x="1170" y="1530"/>
                  <a:pt x="1170" y="1506"/>
                </a:cubicBezTo>
                <a:cubicBezTo>
                  <a:pt x="1170" y="60"/>
                  <a:pt x="1170" y="60"/>
                  <a:pt x="1170" y="60"/>
                </a:cubicBezTo>
                <a:cubicBezTo>
                  <a:pt x="1170" y="35"/>
                  <a:pt x="1150" y="15"/>
                  <a:pt x="1125" y="15"/>
                </a:cubicBezTo>
                <a:lnTo>
                  <a:pt x="45" y="15"/>
                </a:lnTo>
                <a:close/>
                <a:moveTo>
                  <a:pt x="1080" y="1461"/>
                </a:moveTo>
                <a:cubicBezTo>
                  <a:pt x="90" y="1461"/>
                  <a:pt x="90" y="1461"/>
                  <a:pt x="90" y="1461"/>
                </a:cubicBezTo>
                <a:cubicBezTo>
                  <a:pt x="90" y="105"/>
                  <a:pt x="90" y="105"/>
                  <a:pt x="90" y="105"/>
                </a:cubicBezTo>
                <a:cubicBezTo>
                  <a:pt x="1080" y="105"/>
                  <a:pt x="1080" y="105"/>
                  <a:pt x="1080" y="105"/>
                </a:cubicBezTo>
                <a:lnTo>
                  <a:pt x="1080" y="1461"/>
                </a:lnTo>
                <a:close/>
                <a:moveTo>
                  <a:pt x="225" y="1370"/>
                </a:moveTo>
                <a:cubicBezTo>
                  <a:pt x="947" y="1370"/>
                  <a:pt x="947" y="1370"/>
                  <a:pt x="947" y="1370"/>
                </a:cubicBezTo>
                <a:cubicBezTo>
                  <a:pt x="972" y="1370"/>
                  <a:pt x="992" y="1350"/>
                  <a:pt x="992" y="1325"/>
                </a:cubicBezTo>
                <a:cubicBezTo>
                  <a:pt x="992" y="241"/>
                  <a:pt x="992" y="241"/>
                  <a:pt x="992" y="241"/>
                </a:cubicBezTo>
                <a:cubicBezTo>
                  <a:pt x="992" y="216"/>
                  <a:pt x="972" y="196"/>
                  <a:pt x="947" y="196"/>
                </a:cubicBezTo>
                <a:cubicBezTo>
                  <a:pt x="225" y="196"/>
                  <a:pt x="225" y="196"/>
                  <a:pt x="225" y="196"/>
                </a:cubicBezTo>
                <a:cubicBezTo>
                  <a:pt x="200" y="196"/>
                  <a:pt x="180" y="216"/>
                  <a:pt x="180" y="241"/>
                </a:cubicBezTo>
                <a:cubicBezTo>
                  <a:pt x="180" y="1325"/>
                  <a:pt x="180" y="1325"/>
                  <a:pt x="180" y="1325"/>
                </a:cubicBezTo>
                <a:cubicBezTo>
                  <a:pt x="180" y="1350"/>
                  <a:pt x="200" y="1370"/>
                  <a:pt x="225" y="1370"/>
                </a:cubicBezTo>
                <a:close/>
                <a:moveTo>
                  <a:pt x="542" y="1280"/>
                </a:moveTo>
                <a:cubicBezTo>
                  <a:pt x="451" y="1280"/>
                  <a:pt x="451" y="1280"/>
                  <a:pt x="451" y="1280"/>
                </a:cubicBezTo>
                <a:cubicBezTo>
                  <a:pt x="451" y="1187"/>
                  <a:pt x="451" y="1187"/>
                  <a:pt x="451" y="1187"/>
                </a:cubicBezTo>
                <a:cubicBezTo>
                  <a:pt x="542" y="1187"/>
                  <a:pt x="542" y="1187"/>
                  <a:pt x="542" y="1187"/>
                </a:cubicBezTo>
                <a:lnTo>
                  <a:pt x="542" y="1280"/>
                </a:lnTo>
                <a:close/>
                <a:moveTo>
                  <a:pt x="542" y="1097"/>
                </a:moveTo>
                <a:cubicBezTo>
                  <a:pt x="451" y="1097"/>
                  <a:pt x="451" y="1097"/>
                  <a:pt x="451" y="1097"/>
                </a:cubicBezTo>
                <a:cubicBezTo>
                  <a:pt x="451" y="1003"/>
                  <a:pt x="451" y="1003"/>
                  <a:pt x="451" y="1003"/>
                </a:cubicBezTo>
                <a:cubicBezTo>
                  <a:pt x="542" y="1003"/>
                  <a:pt x="542" y="1003"/>
                  <a:pt x="542" y="1003"/>
                </a:cubicBezTo>
                <a:lnTo>
                  <a:pt x="542" y="1097"/>
                </a:lnTo>
                <a:close/>
                <a:moveTo>
                  <a:pt x="542" y="913"/>
                </a:moveTo>
                <a:cubicBezTo>
                  <a:pt x="451" y="913"/>
                  <a:pt x="451" y="913"/>
                  <a:pt x="451" y="913"/>
                </a:cubicBezTo>
                <a:cubicBezTo>
                  <a:pt x="451" y="820"/>
                  <a:pt x="451" y="820"/>
                  <a:pt x="451" y="820"/>
                </a:cubicBezTo>
                <a:cubicBezTo>
                  <a:pt x="542" y="820"/>
                  <a:pt x="542" y="820"/>
                  <a:pt x="542" y="820"/>
                </a:cubicBezTo>
                <a:lnTo>
                  <a:pt x="542" y="913"/>
                </a:lnTo>
                <a:close/>
                <a:moveTo>
                  <a:pt x="542" y="730"/>
                </a:moveTo>
                <a:cubicBezTo>
                  <a:pt x="451" y="730"/>
                  <a:pt x="451" y="730"/>
                  <a:pt x="451" y="730"/>
                </a:cubicBezTo>
                <a:cubicBezTo>
                  <a:pt x="451" y="636"/>
                  <a:pt x="451" y="636"/>
                  <a:pt x="451" y="636"/>
                </a:cubicBezTo>
                <a:cubicBezTo>
                  <a:pt x="542" y="636"/>
                  <a:pt x="542" y="636"/>
                  <a:pt x="542" y="636"/>
                </a:cubicBezTo>
                <a:lnTo>
                  <a:pt x="542" y="730"/>
                </a:lnTo>
                <a:close/>
                <a:moveTo>
                  <a:pt x="724" y="1280"/>
                </a:moveTo>
                <a:cubicBezTo>
                  <a:pt x="632" y="1280"/>
                  <a:pt x="632" y="1280"/>
                  <a:pt x="632" y="1280"/>
                </a:cubicBezTo>
                <a:cubicBezTo>
                  <a:pt x="632" y="1187"/>
                  <a:pt x="632" y="1187"/>
                  <a:pt x="632" y="1187"/>
                </a:cubicBezTo>
                <a:cubicBezTo>
                  <a:pt x="724" y="1187"/>
                  <a:pt x="724" y="1187"/>
                  <a:pt x="724" y="1187"/>
                </a:cubicBezTo>
                <a:lnTo>
                  <a:pt x="724" y="1280"/>
                </a:lnTo>
                <a:close/>
                <a:moveTo>
                  <a:pt x="724" y="1097"/>
                </a:moveTo>
                <a:cubicBezTo>
                  <a:pt x="632" y="1097"/>
                  <a:pt x="632" y="1097"/>
                  <a:pt x="632" y="1097"/>
                </a:cubicBezTo>
                <a:cubicBezTo>
                  <a:pt x="632" y="1003"/>
                  <a:pt x="632" y="1003"/>
                  <a:pt x="632" y="1003"/>
                </a:cubicBezTo>
                <a:cubicBezTo>
                  <a:pt x="724" y="1003"/>
                  <a:pt x="724" y="1003"/>
                  <a:pt x="724" y="1003"/>
                </a:cubicBezTo>
                <a:lnTo>
                  <a:pt x="724" y="1097"/>
                </a:lnTo>
                <a:close/>
                <a:moveTo>
                  <a:pt x="724" y="913"/>
                </a:moveTo>
                <a:cubicBezTo>
                  <a:pt x="632" y="913"/>
                  <a:pt x="632" y="913"/>
                  <a:pt x="632" y="913"/>
                </a:cubicBezTo>
                <a:cubicBezTo>
                  <a:pt x="632" y="820"/>
                  <a:pt x="632" y="820"/>
                  <a:pt x="632" y="820"/>
                </a:cubicBezTo>
                <a:cubicBezTo>
                  <a:pt x="724" y="820"/>
                  <a:pt x="724" y="820"/>
                  <a:pt x="724" y="820"/>
                </a:cubicBezTo>
                <a:lnTo>
                  <a:pt x="724" y="913"/>
                </a:lnTo>
                <a:close/>
                <a:moveTo>
                  <a:pt x="724" y="730"/>
                </a:moveTo>
                <a:cubicBezTo>
                  <a:pt x="632" y="730"/>
                  <a:pt x="632" y="730"/>
                  <a:pt x="632" y="730"/>
                </a:cubicBezTo>
                <a:cubicBezTo>
                  <a:pt x="632" y="636"/>
                  <a:pt x="632" y="636"/>
                  <a:pt x="632" y="636"/>
                </a:cubicBezTo>
                <a:cubicBezTo>
                  <a:pt x="724" y="636"/>
                  <a:pt x="724" y="636"/>
                  <a:pt x="724" y="636"/>
                </a:cubicBezTo>
                <a:lnTo>
                  <a:pt x="724" y="730"/>
                </a:lnTo>
                <a:close/>
                <a:moveTo>
                  <a:pt x="902" y="1280"/>
                </a:moveTo>
                <a:cubicBezTo>
                  <a:pt x="814" y="1280"/>
                  <a:pt x="814" y="1280"/>
                  <a:pt x="814" y="1280"/>
                </a:cubicBezTo>
                <a:cubicBezTo>
                  <a:pt x="814" y="1003"/>
                  <a:pt x="814" y="1003"/>
                  <a:pt x="814" y="1003"/>
                </a:cubicBezTo>
                <a:cubicBezTo>
                  <a:pt x="902" y="1003"/>
                  <a:pt x="902" y="1003"/>
                  <a:pt x="902" y="1003"/>
                </a:cubicBezTo>
                <a:lnTo>
                  <a:pt x="902" y="1280"/>
                </a:lnTo>
                <a:close/>
                <a:moveTo>
                  <a:pt x="902" y="913"/>
                </a:moveTo>
                <a:cubicBezTo>
                  <a:pt x="814" y="913"/>
                  <a:pt x="814" y="913"/>
                  <a:pt x="814" y="913"/>
                </a:cubicBezTo>
                <a:cubicBezTo>
                  <a:pt x="814" y="820"/>
                  <a:pt x="814" y="820"/>
                  <a:pt x="814" y="820"/>
                </a:cubicBezTo>
                <a:cubicBezTo>
                  <a:pt x="902" y="820"/>
                  <a:pt x="902" y="820"/>
                  <a:pt x="902" y="820"/>
                </a:cubicBezTo>
                <a:lnTo>
                  <a:pt x="902" y="913"/>
                </a:lnTo>
                <a:close/>
                <a:moveTo>
                  <a:pt x="902" y="730"/>
                </a:moveTo>
                <a:cubicBezTo>
                  <a:pt x="814" y="730"/>
                  <a:pt x="814" y="730"/>
                  <a:pt x="814" y="730"/>
                </a:cubicBezTo>
                <a:cubicBezTo>
                  <a:pt x="814" y="636"/>
                  <a:pt x="814" y="636"/>
                  <a:pt x="814" y="636"/>
                </a:cubicBezTo>
                <a:cubicBezTo>
                  <a:pt x="902" y="636"/>
                  <a:pt x="902" y="636"/>
                  <a:pt x="902" y="636"/>
                </a:cubicBezTo>
                <a:lnTo>
                  <a:pt x="902" y="730"/>
                </a:lnTo>
                <a:close/>
                <a:moveTo>
                  <a:pt x="270" y="286"/>
                </a:moveTo>
                <a:cubicBezTo>
                  <a:pt x="902" y="286"/>
                  <a:pt x="902" y="286"/>
                  <a:pt x="902" y="286"/>
                </a:cubicBezTo>
                <a:cubicBezTo>
                  <a:pt x="902" y="546"/>
                  <a:pt x="902" y="546"/>
                  <a:pt x="902" y="546"/>
                </a:cubicBezTo>
                <a:cubicBezTo>
                  <a:pt x="270" y="546"/>
                  <a:pt x="270" y="546"/>
                  <a:pt x="270" y="546"/>
                </a:cubicBezTo>
                <a:lnTo>
                  <a:pt x="270" y="286"/>
                </a:lnTo>
                <a:close/>
                <a:moveTo>
                  <a:pt x="270" y="636"/>
                </a:moveTo>
                <a:cubicBezTo>
                  <a:pt x="361" y="636"/>
                  <a:pt x="361" y="636"/>
                  <a:pt x="361" y="636"/>
                </a:cubicBezTo>
                <a:cubicBezTo>
                  <a:pt x="361" y="730"/>
                  <a:pt x="361" y="730"/>
                  <a:pt x="361" y="730"/>
                </a:cubicBezTo>
                <a:cubicBezTo>
                  <a:pt x="270" y="730"/>
                  <a:pt x="270" y="730"/>
                  <a:pt x="270" y="730"/>
                </a:cubicBezTo>
                <a:lnTo>
                  <a:pt x="270" y="636"/>
                </a:lnTo>
                <a:close/>
                <a:moveTo>
                  <a:pt x="270" y="820"/>
                </a:moveTo>
                <a:cubicBezTo>
                  <a:pt x="361" y="820"/>
                  <a:pt x="361" y="820"/>
                  <a:pt x="361" y="820"/>
                </a:cubicBezTo>
                <a:cubicBezTo>
                  <a:pt x="361" y="913"/>
                  <a:pt x="361" y="913"/>
                  <a:pt x="361" y="913"/>
                </a:cubicBezTo>
                <a:cubicBezTo>
                  <a:pt x="270" y="913"/>
                  <a:pt x="270" y="913"/>
                  <a:pt x="270" y="913"/>
                </a:cubicBezTo>
                <a:lnTo>
                  <a:pt x="270" y="820"/>
                </a:lnTo>
                <a:close/>
                <a:moveTo>
                  <a:pt x="270" y="1003"/>
                </a:moveTo>
                <a:cubicBezTo>
                  <a:pt x="361" y="1003"/>
                  <a:pt x="361" y="1003"/>
                  <a:pt x="361" y="1003"/>
                </a:cubicBezTo>
                <a:cubicBezTo>
                  <a:pt x="361" y="1097"/>
                  <a:pt x="361" y="1097"/>
                  <a:pt x="361" y="1097"/>
                </a:cubicBezTo>
                <a:cubicBezTo>
                  <a:pt x="270" y="1097"/>
                  <a:pt x="270" y="1097"/>
                  <a:pt x="270" y="1097"/>
                </a:cubicBezTo>
                <a:lnTo>
                  <a:pt x="270" y="1003"/>
                </a:lnTo>
                <a:close/>
                <a:moveTo>
                  <a:pt x="270" y="1187"/>
                </a:moveTo>
                <a:cubicBezTo>
                  <a:pt x="361" y="1187"/>
                  <a:pt x="361" y="1187"/>
                  <a:pt x="361" y="1187"/>
                </a:cubicBezTo>
                <a:cubicBezTo>
                  <a:pt x="361" y="1280"/>
                  <a:pt x="361" y="1280"/>
                  <a:pt x="361" y="1280"/>
                </a:cubicBezTo>
                <a:cubicBezTo>
                  <a:pt x="270" y="1280"/>
                  <a:pt x="270" y="1280"/>
                  <a:pt x="270" y="1280"/>
                </a:cubicBezTo>
                <a:lnTo>
                  <a:pt x="270" y="1187"/>
                </a:lnTo>
                <a:close/>
                <a:moveTo>
                  <a:pt x="1491" y="146"/>
                </a:moveTo>
                <a:cubicBezTo>
                  <a:pt x="1455" y="146"/>
                  <a:pt x="1455" y="146"/>
                  <a:pt x="1455" y="146"/>
                </a:cubicBezTo>
                <a:cubicBezTo>
                  <a:pt x="1455" y="59"/>
                  <a:pt x="1455" y="59"/>
                  <a:pt x="1455" y="59"/>
                </a:cubicBezTo>
                <a:cubicBezTo>
                  <a:pt x="1452" y="0"/>
                  <a:pt x="1367" y="0"/>
                  <a:pt x="1365" y="59"/>
                </a:cubicBezTo>
                <a:cubicBezTo>
                  <a:pt x="1365" y="146"/>
                  <a:pt x="1365" y="146"/>
                  <a:pt x="1365" y="146"/>
                </a:cubicBezTo>
                <a:cubicBezTo>
                  <a:pt x="1329" y="146"/>
                  <a:pt x="1329" y="146"/>
                  <a:pt x="1329" y="146"/>
                </a:cubicBezTo>
                <a:cubicBezTo>
                  <a:pt x="1304" y="146"/>
                  <a:pt x="1284" y="166"/>
                  <a:pt x="1284" y="191"/>
                </a:cubicBezTo>
                <a:cubicBezTo>
                  <a:pt x="1284" y="1300"/>
                  <a:pt x="1284" y="1300"/>
                  <a:pt x="1284" y="1300"/>
                </a:cubicBezTo>
                <a:cubicBezTo>
                  <a:pt x="1284" y="1354"/>
                  <a:pt x="1298" y="1407"/>
                  <a:pt x="1326" y="1453"/>
                </a:cubicBezTo>
                <a:cubicBezTo>
                  <a:pt x="1370" y="1527"/>
                  <a:pt x="1370" y="1527"/>
                  <a:pt x="1370" y="1527"/>
                </a:cubicBezTo>
                <a:cubicBezTo>
                  <a:pt x="1378" y="1541"/>
                  <a:pt x="1392" y="1549"/>
                  <a:pt x="1408" y="1549"/>
                </a:cubicBezTo>
                <a:cubicBezTo>
                  <a:pt x="1408" y="1549"/>
                  <a:pt x="1408" y="1549"/>
                  <a:pt x="1408" y="1549"/>
                </a:cubicBezTo>
                <a:cubicBezTo>
                  <a:pt x="1424" y="1549"/>
                  <a:pt x="1438" y="1541"/>
                  <a:pt x="1447" y="1528"/>
                </a:cubicBezTo>
                <a:cubicBezTo>
                  <a:pt x="1491" y="1455"/>
                  <a:pt x="1491" y="1455"/>
                  <a:pt x="1491" y="1455"/>
                </a:cubicBezTo>
                <a:cubicBezTo>
                  <a:pt x="1520" y="1408"/>
                  <a:pt x="1536" y="1354"/>
                  <a:pt x="1536" y="1298"/>
                </a:cubicBezTo>
                <a:cubicBezTo>
                  <a:pt x="1536" y="1152"/>
                  <a:pt x="1536" y="1152"/>
                  <a:pt x="1536" y="1152"/>
                </a:cubicBezTo>
                <a:cubicBezTo>
                  <a:pt x="1536" y="1152"/>
                  <a:pt x="1536" y="1151"/>
                  <a:pt x="1536" y="1151"/>
                </a:cubicBezTo>
                <a:cubicBezTo>
                  <a:pt x="1536" y="403"/>
                  <a:pt x="1536" y="403"/>
                  <a:pt x="1536" y="403"/>
                </a:cubicBezTo>
                <a:cubicBezTo>
                  <a:pt x="1536" y="402"/>
                  <a:pt x="1536" y="402"/>
                  <a:pt x="1536" y="401"/>
                </a:cubicBezTo>
                <a:cubicBezTo>
                  <a:pt x="1536" y="191"/>
                  <a:pt x="1536" y="191"/>
                  <a:pt x="1536" y="191"/>
                </a:cubicBezTo>
                <a:cubicBezTo>
                  <a:pt x="1536" y="166"/>
                  <a:pt x="1515" y="146"/>
                  <a:pt x="1491" y="146"/>
                </a:cubicBezTo>
                <a:close/>
                <a:moveTo>
                  <a:pt x="1446" y="1298"/>
                </a:moveTo>
                <a:cubicBezTo>
                  <a:pt x="1446" y="1337"/>
                  <a:pt x="1435" y="1375"/>
                  <a:pt x="1414" y="1408"/>
                </a:cubicBezTo>
                <a:cubicBezTo>
                  <a:pt x="1409" y="1417"/>
                  <a:pt x="1409" y="1417"/>
                  <a:pt x="1409" y="1417"/>
                </a:cubicBezTo>
                <a:cubicBezTo>
                  <a:pt x="1403" y="1407"/>
                  <a:pt x="1403" y="1407"/>
                  <a:pt x="1403" y="1407"/>
                </a:cubicBezTo>
                <a:cubicBezTo>
                  <a:pt x="1384" y="1375"/>
                  <a:pt x="1374" y="1338"/>
                  <a:pt x="1374" y="1300"/>
                </a:cubicBezTo>
                <a:cubicBezTo>
                  <a:pt x="1374" y="1196"/>
                  <a:pt x="1374" y="1196"/>
                  <a:pt x="1374" y="1196"/>
                </a:cubicBezTo>
                <a:cubicBezTo>
                  <a:pt x="1446" y="1196"/>
                  <a:pt x="1446" y="1196"/>
                  <a:pt x="1446" y="1196"/>
                </a:cubicBezTo>
                <a:lnTo>
                  <a:pt x="1446" y="1298"/>
                </a:lnTo>
                <a:close/>
                <a:moveTo>
                  <a:pt x="1446" y="1106"/>
                </a:moveTo>
                <a:cubicBezTo>
                  <a:pt x="1374" y="1106"/>
                  <a:pt x="1374" y="1106"/>
                  <a:pt x="1374" y="1106"/>
                </a:cubicBezTo>
                <a:cubicBezTo>
                  <a:pt x="1374" y="447"/>
                  <a:pt x="1374" y="447"/>
                  <a:pt x="1374" y="447"/>
                </a:cubicBezTo>
                <a:cubicBezTo>
                  <a:pt x="1446" y="447"/>
                  <a:pt x="1446" y="447"/>
                  <a:pt x="1446" y="447"/>
                </a:cubicBezTo>
                <a:lnTo>
                  <a:pt x="1446" y="1106"/>
                </a:lnTo>
                <a:close/>
                <a:moveTo>
                  <a:pt x="1446" y="357"/>
                </a:moveTo>
                <a:cubicBezTo>
                  <a:pt x="1374" y="357"/>
                  <a:pt x="1374" y="357"/>
                  <a:pt x="1374" y="357"/>
                </a:cubicBezTo>
                <a:cubicBezTo>
                  <a:pt x="1374" y="236"/>
                  <a:pt x="1374" y="236"/>
                  <a:pt x="1374" y="236"/>
                </a:cubicBezTo>
                <a:cubicBezTo>
                  <a:pt x="1446" y="236"/>
                  <a:pt x="1446" y="236"/>
                  <a:pt x="1446" y="236"/>
                </a:cubicBezTo>
                <a:lnTo>
                  <a:pt x="1446" y="3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19384289" y="8312694"/>
            <a:ext cx="762243" cy="765286"/>
          </a:xfrm>
          <a:custGeom>
            <a:avLst/>
            <a:gdLst>
              <a:gd name="T0" fmla="*/ 1053 w 1534"/>
              <a:gd name="T1" fmla="*/ 1030 h 1540"/>
              <a:gd name="T2" fmla="*/ 1196 w 1534"/>
              <a:gd name="T3" fmla="*/ 806 h 1540"/>
              <a:gd name="T4" fmla="*/ 1196 w 1534"/>
              <a:gd name="T5" fmla="*/ 600 h 1540"/>
              <a:gd name="T6" fmla="*/ 1266 w 1534"/>
              <a:gd name="T7" fmla="*/ 406 h 1540"/>
              <a:gd name="T8" fmla="*/ 1119 w 1534"/>
              <a:gd name="T9" fmla="*/ 151 h 1540"/>
              <a:gd name="T10" fmla="*/ 916 w 1534"/>
              <a:gd name="T11" fmla="*/ 115 h 1540"/>
              <a:gd name="T12" fmla="*/ 738 w 1534"/>
              <a:gd name="T13" fmla="*/ 14 h 1540"/>
              <a:gd name="T14" fmla="*/ 460 w 1534"/>
              <a:gd name="T15" fmla="*/ 113 h 1540"/>
              <a:gd name="T16" fmla="*/ 390 w 1534"/>
              <a:gd name="T17" fmla="*/ 306 h 1540"/>
              <a:gd name="T18" fmla="*/ 258 w 1534"/>
              <a:gd name="T19" fmla="*/ 464 h 1540"/>
              <a:gd name="T20" fmla="*/ 309 w 1534"/>
              <a:gd name="T21" fmla="*/ 755 h 1540"/>
              <a:gd name="T22" fmla="*/ 481 w 1534"/>
              <a:gd name="T23" fmla="*/ 856 h 1540"/>
              <a:gd name="T24" fmla="*/ 45 w 1534"/>
              <a:gd name="T25" fmla="*/ 1164 h 1540"/>
              <a:gd name="T26" fmla="*/ 0 w 1534"/>
              <a:gd name="T27" fmla="*/ 1495 h 1540"/>
              <a:gd name="T28" fmla="*/ 1489 w 1534"/>
              <a:gd name="T29" fmla="*/ 1540 h 1540"/>
              <a:gd name="T30" fmla="*/ 1534 w 1534"/>
              <a:gd name="T31" fmla="*/ 1075 h 1540"/>
              <a:gd name="T32" fmla="*/ 481 w 1534"/>
              <a:gd name="T33" fmla="*/ 1450 h 1540"/>
              <a:gd name="T34" fmla="*/ 90 w 1534"/>
              <a:gd name="T35" fmla="*/ 1254 h 1540"/>
              <a:gd name="T36" fmla="*/ 481 w 1534"/>
              <a:gd name="T37" fmla="*/ 1450 h 1540"/>
              <a:gd name="T38" fmla="*/ 571 w 1534"/>
              <a:gd name="T39" fmla="*/ 1450 h 1540"/>
              <a:gd name="T40" fmla="*/ 963 w 1534"/>
              <a:gd name="T41" fmla="*/ 794 h 1540"/>
              <a:gd name="T42" fmla="*/ 1008 w 1534"/>
              <a:gd name="T43" fmla="*/ 705 h 1540"/>
              <a:gd name="T44" fmla="*/ 481 w 1534"/>
              <a:gd name="T45" fmla="*/ 749 h 1540"/>
              <a:gd name="T46" fmla="*/ 404 w 1534"/>
              <a:gd name="T47" fmla="*/ 733 h 1540"/>
              <a:gd name="T48" fmla="*/ 424 w 1534"/>
              <a:gd name="T49" fmla="*/ 568 h 1540"/>
              <a:gd name="T50" fmla="*/ 460 w 1534"/>
              <a:gd name="T51" fmla="*/ 365 h 1540"/>
              <a:gd name="T52" fmla="*/ 498 w 1534"/>
              <a:gd name="T53" fmla="*/ 203 h 1540"/>
              <a:gd name="T54" fmla="*/ 663 w 1534"/>
              <a:gd name="T55" fmla="*/ 194 h 1540"/>
              <a:gd name="T56" fmla="*/ 871 w 1534"/>
              <a:gd name="T57" fmla="*/ 194 h 1540"/>
              <a:gd name="T58" fmla="*/ 1036 w 1534"/>
              <a:gd name="T59" fmla="*/ 203 h 1540"/>
              <a:gd name="T60" fmla="*/ 1074 w 1534"/>
              <a:gd name="T61" fmla="*/ 365 h 1540"/>
              <a:gd name="T62" fmla="*/ 1110 w 1534"/>
              <a:gd name="T63" fmla="*/ 568 h 1540"/>
              <a:gd name="T64" fmla="*/ 1130 w 1534"/>
              <a:gd name="T65" fmla="*/ 733 h 1540"/>
              <a:gd name="T66" fmla="*/ 1053 w 1534"/>
              <a:gd name="T67" fmla="*/ 749 h 1540"/>
              <a:gd name="T68" fmla="*/ 1444 w 1534"/>
              <a:gd name="T69" fmla="*/ 1450 h 1540"/>
              <a:gd name="T70" fmla="*/ 1053 w 1534"/>
              <a:gd name="T71" fmla="*/ 1120 h 1540"/>
              <a:gd name="T72" fmla="*/ 1444 w 1534"/>
              <a:gd name="T73" fmla="*/ 1450 h 1540"/>
              <a:gd name="T74" fmla="*/ 826 w 1534"/>
              <a:gd name="T75" fmla="*/ 584 h 1540"/>
              <a:gd name="T76" fmla="*/ 736 w 1534"/>
              <a:gd name="T77" fmla="*/ 392 h 1540"/>
              <a:gd name="T78" fmla="*/ 719 w 1534"/>
              <a:gd name="T79" fmla="*/ 302 h 1540"/>
              <a:gd name="T80" fmla="*/ 826 w 1534"/>
              <a:gd name="T81" fmla="*/ 347 h 1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34" h="1540">
                <a:moveTo>
                  <a:pt x="1489" y="1030"/>
                </a:moveTo>
                <a:cubicBezTo>
                  <a:pt x="1053" y="1030"/>
                  <a:pt x="1053" y="1030"/>
                  <a:pt x="1053" y="1030"/>
                </a:cubicBezTo>
                <a:cubicBezTo>
                  <a:pt x="1053" y="856"/>
                  <a:pt x="1053" y="856"/>
                  <a:pt x="1053" y="856"/>
                </a:cubicBezTo>
                <a:cubicBezTo>
                  <a:pt x="1196" y="806"/>
                  <a:pt x="1196" y="806"/>
                  <a:pt x="1196" y="806"/>
                </a:cubicBezTo>
                <a:cubicBezTo>
                  <a:pt x="1217" y="798"/>
                  <a:pt x="1229" y="777"/>
                  <a:pt x="1225" y="755"/>
                </a:cubicBezTo>
                <a:cubicBezTo>
                  <a:pt x="1196" y="600"/>
                  <a:pt x="1196" y="600"/>
                  <a:pt x="1196" y="600"/>
                </a:cubicBezTo>
                <a:cubicBezTo>
                  <a:pt x="1277" y="464"/>
                  <a:pt x="1277" y="464"/>
                  <a:pt x="1277" y="464"/>
                </a:cubicBezTo>
                <a:cubicBezTo>
                  <a:pt x="1288" y="445"/>
                  <a:pt x="1284" y="420"/>
                  <a:pt x="1266" y="406"/>
                </a:cubicBezTo>
                <a:cubicBezTo>
                  <a:pt x="1144" y="306"/>
                  <a:pt x="1144" y="306"/>
                  <a:pt x="1144" y="306"/>
                </a:cubicBezTo>
                <a:cubicBezTo>
                  <a:pt x="1119" y="151"/>
                  <a:pt x="1119" y="151"/>
                  <a:pt x="1119" y="151"/>
                </a:cubicBezTo>
                <a:cubicBezTo>
                  <a:pt x="1115" y="129"/>
                  <a:pt x="1096" y="113"/>
                  <a:pt x="1074" y="113"/>
                </a:cubicBezTo>
                <a:cubicBezTo>
                  <a:pt x="916" y="115"/>
                  <a:pt x="916" y="115"/>
                  <a:pt x="916" y="115"/>
                </a:cubicBezTo>
                <a:cubicBezTo>
                  <a:pt x="796" y="14"/>
                  <a:pt x="796" y="14"/>
                  <a:pt x="796" y="14"/>
                </a:cubicBezTo>
                <a:cubicBezTo>
                  <a:pt x="779" y="0"/>
                  <a:pt x="755" y="0"/>
                  <a:pt x="738" y="14"/>
                </a:cubicBezTo>
                <a:cubicBezTo>
                  <a:pt x="618" y="115"/>
                  <a:pt x="618" y="115"/>
                  <a:pt x="618" y="115"/>
                </a:cubicBezTo>
                <a:cubicBezTo>
                  <a:pt x="460" y="113"/>
                  <a:pt x="460" y="113"/>
                  <a:pt x="460" y="113"/>
                </a:cubicBezTo>
                <a:cubicBezTo>
                  <a:pt x="438" y="113"/>
                  <a:pt x="419" y="129"/>
                  <a:pt x="415" y="151"/>
                </a:cubicBezTo>
                <a:cubicBezTo>
                  <a:pt x="390" y="306"/>
                  <a:pt x="390" y="306"/>
                  <a:pt x="390" y="306"/>
                </a:cubicBezTo>
                <a:cubicBezTo>
                  <a:pt x="268" y="406"/>
                  <a:pt x="268" y="406"/>
                  <a:pt x="268" y="406"/>
                </a:cubicBezTo>
                <a:cubicBezTo>
                  <a:pt x="251" y="420"/>
                  <a:pt x="246" y="445"/>
                  <a:pt x="258" y="464"/>
                </a:cubicBezTo>
                <a:cubicBezTo>
                  <a:pt x="338" y="600"/>
                  <a:pt x="338" y="600"/>
                  <a:pt x="338" y="600"/>
                </a:cubicBezTo>
                <a:cubicBezTo>
                  <a:pt x="309" y="755"/>
                  <a:pt x="309" y="755"/>
                  <a:pt x="309" y="755"/>
                </a:cubicBezTo>
                <a:cubicBezTo>
                  <a:pt x="305" y="777"/>
                  <a:pt x="317" y="798"/>
                  <a:pt x="338" y="806"/>
                </a:cubicBezTo>
                <a:cubicBezTo>
                  <a:pt x="481" y="856"/>
                  <a:pt x="481" y="856"/>
                  <a:pt x="481" y="856"/>
                </a:cubicBezTo>
                <a:cubicBezTo>
                  <a:pt x="481" y="1164"/>
                  <a:pt x="481" y="1164"/>
                  <a:pt x="481" y="1164"/>
                </a:cubicBezTo>
                <a:cubicBezTo>
                  <a:pt x="45" y="1164"/>
                  <a:pt x="45" y="1164"/>
                  <a:pt x="45" y="1164"/>
                </a:cubicBezTo>
                <a:cubicBezTo>
                  <a:pt x="20" y="1164"/>
                  <a:pt x="0" y="1184"/>
                  <a:pt x="0" y="1209"/>
                </a:cubicBezTo>
                <a:cubicBezTo>
                  <a:pt x="0" y="1495"/>
                  <a:pt x="0" y="1495"/>
                  <a:pt x="0" y="1495"/>
                </a:cubicBezTo>
                <a:cubicBezTo>
                  <a:pt x="0" y="1520"/>
                  <a:pt x="20" y="1540"/>
                  <a:pt x="45" y="1540"/>
                </a:cubicBezTo>
                <a:cubicBezTo>
                  <a:pt x="1489" y="1540"/>
                  <a:pt x="1489" y="1540"/>
                  <a:pt x="1489" y="1540"/>
                </a:cubicBezTo>
                <a:cubicBezTo>
                  <a:pt x="1514" y="1540"/>
                  <a:pt x="1534" y="1520"/>
                  <a:pt x="1534" y="1495"/>
                </a:cubicBezTo>
                <a:cubicBezTo>
                  <a:pt x="1534" y="1075"/>
                  <a:pt x="1534" y="1075"/>
                  <a:pt x="1534" y="1075"/>
                </a:cubicBezTo>
                <a:cubicBezTo>
                  <a:pt x="1534" y="1050"/>
                  <a:pt x="1514" y="1030"/>
                  <a:pt x="1489" y="1030"/>
                </a:cubicBezTo>
                <a:close/>
                <a:moveTo>
                  <a:pt x="481" y="1450"/>
                </a:moveTo>
                <a:cubicBezTo>
                  <a:pt x="90" y="1450"/>
                  <a:pt x="90" y="1450"/>
                  <a:pt x="90" y="1450"/>
                </a:cubicBezTo>
                <a:cubicBezTo>
                  <a:pt x="90" y="1254"/>
                  <a:pt x="90" y="1254"/>
                  <a:pt x="90" y="1254"/>
                </a:cubicBezTo>
                <a:cubicBezTo>
                  <a:pt x="481" y="1254"/>
                  <a:pt x="481" y="1254"/>
                  <a:pt x="481" y="1254"/>
                </a:cubicBezTo>
                <a:lnTo>
                  <a:pt x="481" y="1450"/>
                </a:lnTo>
                <a:close/>
                <a:moveTo>
                  <a:pt x="963" y="1450"/>
                </a:moveTo>
                <a:cubicBezTo>
                  <a:pt x="571" y="1450"/>
                  <a:pt x="571" y="1450"/>
                  <a:pt x="571" y="1450"/>
                </a:cubicBezTo>
                <a:cubicBezTo>
                  <a:pt x="571" y="794"/>
                  <a:pt x="571" y="794"/>
                  <a:pt x="571" y="794"/>
                </a:cubicBezTo>
                <a:cubicBezTo>
                  <a:pt x="963" y="794"/>
                  <a:pt x="963" y="794"/>
                  <a:pt x="963" y="794"/>
                </a:cubicBezTo>
                <a:lnTo>
                  <a:pt x="963" y="1450"/>
                </a:lnTo>
                <a:close/>
                <a:moveTo>
                  <a:pt x="1008" y="705"/>
                </a:moveTo>
                <a:cubicBezTo>
                  <a:pt x="526" y="705"/>
                  <a:pt x="526" y="705"/>
                  <a:pt x="526" y="705"/>
                </a:cubicBezTo>
                <a:cubicBezTo>
                  <a:pt x="501" y="705"/>
                  <a:pt x="481" y="725"/>
                  <a:pt x="481" y="749"/>
                </a:cubicBezTo>
                <a:cubicBezTo>
                  <a:pt x="481" y="760"/>
                  <a:pt x="481" y="760"/>
                  <a:pt x="481" y="760"/>
                </a:cubicBezTo>
                <a:cubicBezTo>
                  <a:pt x="404" y="733"/>
                  <a:pt x="404" y="733"/>
                  <a:pt x="404" y="733"/>
                </a:cubicBezTo>
                <a:cubicBezTo>
                  <a:pt x="430" y="600"/>
                  <a:pt x="430" y="600"/>
                  <a:pt x="430" y="600"/>
                </a:cubicBezTo>
                <a:cubicBezTo>
                  <a:pt x="432" y="589"/>
                  <a:pt x="430" y="578"/>
                  <a:pt x="424" y="568"/>
                </a:cubicBezTo>
                <a:cubicBezTo>
                  <a:pt x="355" y="451"/>
                  <a:pt x="355" y="451"/>
                  <a:pt x="355" y="451"/>
                </a:cubicBezTo>
                <a:cubicBezTo>
                  <a:pt x="460" y="365"/>
                  <a:pt x="460" y="365"/>
                  <a:pt x="460" y="365"/>
                </a:cubicBezTo>
                <a:cubicBezTo>
                  <a:pt x="468" y="358"/>
                  <a:pt x="474" y="348"/>
                  <a:pt x="476" y="338"/>
                </a:cubicBezTo>
                <a:cubicBezTo>
                  <a:pt x="498" y="203"/>
                  <a:pt x="498" y="203"/>
                  <a:pt x="498" y="203"/>
                </a:cubicBezTo>
                <a:cubicBezTo>
                  <a:pt x="634" y="205"/>
                  <a:pt x="634" y="205"/>
                  <a:pt x="634" y="205"/>
                </a:cubicBezTo>
                <a:cubicBezTo>
                  <a:pt x="645" y="205"/>
                  <a:pt x="655" y="201"/>
                  <a:pt x="663" y="194"/>
                </a:cubicBezTo>
                <a:cubicBezTo>
                  <a:pt x="767" y="108"/>
                  <a:pt x="767" y="108"/>
                  <a:pt x="767" y="108"/>
                </a:cubicBezTo>
                <a:cubicBezTo>
                  <a:pt x="871" y="194"/>
                  <a:pt x="871" y="194"/>
                  <a:pt x="871" y="194"/>
                </a:cubicBezTo>
                <a:cubicBezTo>
                  <a:pt x="879" y="201"/>
                  <a:pt x="890" y="205"/>
                  <a:pt x="900" y="205"/>
                </a:cubicBezTo>
                <a:cubicBezTo>
                  <a:pt x="1036" y="203"/>
                  <a:pt x="1036" y="203"/>
                  <a:pt x="1036" y="203"/>
                </a:cubicBezTo>
                <a:cubicBezTo>
                  <a:pt x="1058" y="338"/>
                  <a:pt x="1058" y="338"/>
                  <a:pt x="1058" y="338"/>
                </a:cubicBezTo>
                <a:cubicBezTo>
                  <a:pt x="1060" y="348"/>
                  <a:pt x="1066" y="358"/>
                  <a:pt x="1074" y="365"/>
                </a:cubicBezTo>
                <a:cubicBezTo>
                  <a:pt x="1180" y="451"/>
                  <a:pt x="1180" y="451"/>
                  <a:pt x="1180" y="451"/>
                </a:cubicBezTo>
                <a:cubicBezTo>
                  <a:pt x="1110" y="568"/>
                  <a:pt x="1110" y="568"/>
                  <a:pt x="1110" y="568"/>
                </a:cubicBezTo>
                <a:cubicBezTo>
                  <a:pt x="1104" y="578"/>
                  <a:pt x="1103" y="589"/>
                  <a:pt x="1105" y="600"/>
                </a:cubicBezTo>
                <a:cubicBezTo>
                  <a:pt x="1130" y="733"/>
                  <a:pt x="1130" y="733"/>
                  <a:pt x="1130" y="733"/>
                </a:cubicBezTo>
                <a:cubicBezTo>
                  <a:pt x="1053" y="760"/>
                  <a:pt x="1053" y="760"/>
                  <a:pt x="1053" y="760"/>
                </a:cubicBezTo>
                <a:cubicBezTo>
                  <a:pt x="1053" y="749"/>
                  <a:pt x="1053" y="749"/>
                  <a:pt x="1053" y="749"/>
                </a:cubicBezTo>
                <a:cubicBezTo>
                  <a:pt x="1053" y="725"/>
                  <a:pt x="1033" y="705"/>
                  <a:pt x="1008" y="705"/>
                </a:cubicBezTo>
                <a:close/>
                <a:moveTo>
                  <a:pt x="1444" y="1450"/>
                </a:moveTo>
                <a:cubicBezTo>
                  <a:pt x="1053" y="1450"/>
                  <a:pt x="1053" y="1450"/>
                  <a:pt x="1053" y="1450"/>
                </a:cubicBezTo>
                <a:cubicBezTo>
                  <a:pt x="1053" y="1120"/>
                  <a:pt x="1053" y="1120"/>
                  <a:pt x="1053" y="1120"/>
                </a:cubicBezTo>
                <a:cubicBezTo>
                  <a:pt x="1444" y="1120"/>
                  <a:pt x="1444" y="1120"/>
                  <a:pt x="1444" y="1120"/>
                </a:cubicBezTo>
                <a:lnTo>
                  <a:pt x="1444" y="1450"/>
                </a:lnTo>
                <a:close/>
                <a:moveTo>
                  <a:pt x="826" y="347"/>
                </a:moveTo>
                <a:cubicBezTo>
                  <a:pt x="826" y="584"/>
                  <a:pt x="826" y="584"/>
                  <a:pt x="826" y="584"/>
                </a:cubicBezTo>
                <a:cubicBezTo>
                  <a:pt x="824" y="644"/>
                  <a:pt x="739" y="644"/>
                  <a:pt x="736" y="584"/>
                </a:cubicBezTo>
                <a:cubicBezTo>
                  <a:pt x="736" y="392"/>
                  <a:pt x="736" y="392"/>
                  <a:pt x="736" y="392"/>
                </a:cubicBezTo>
                <a:cubicBezTo>
                  <a:pt x="719" y="392"/>
                  <a:pt x="719" y="392"/>
                  <a:pt x="719" y="392"/>
                </a:cubicBezTo>
                <a:cubicBezTo>
                  <a:pt x="659" y="390"/>
                  <a:pt x="659" y="304"/>
                  <a:pt x="719" y="302"/>
                </a:cubicBezTo>
                <a:cubicBezTo>
                  <a:pt x="781" y="302"/>
                  <a:pt x="781" y="302"/>
                  <a:pt x="781" y="302"/>
                </a:cubicBezTo>
                <a:cubicBezTo>
                  <a:pt x="806" y="302"/>
                  <a:pt x="826" y="322"/>
                  <a:pt x="826" y="3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19403307" y="10201459"/>
            <a:ext cx="724207" cy="766199"/>
          </a:xfrm>
          <a:custGeom>
            <a:avLst/>
            <a:gdLst>
              <a:gd name="T0" fmla="*/ 1281 w 1458"/>
              <a:gd name="T1" fmla="*/ 941 h 1542"/>
              <a:gd name="T2" fmla="*/ 1270 w 1458"/>
              <a:gd name="T3" fmla="*/ 373 h 1542"/>
              <a:gd name="T4" fmla="*/ 670 w 1458"/>
              <a:gd name="T5" fmla="*/ 6 h 1542"/>
              <a:gd name="T6" fmla="*/ 669 w 1458"/>
              <a:gd name="T7" fmla="*/ 6 h 1542"/>
              <a:gd name="T8" fmla="*/ 585 w 1458"/>
              <a:gd name="T9" fmla="*/ 1328 h 1542"/>
              <a:gd name="T10" fmla="*/ 629 w 1458"/>
              <a:gd name="T11" fmla="*/ 1542 h 1542"/>
              <a:gd name="T12" fmla="*/ 1458 w 1458"/>
              <a:gd name="T13" fmla="*/ 1497 h 1542"/>
              <a:gd name="T14" fmla="*/ 1413 w 1458"/>
              <a:gd name="T15" fmla="*/ 941 h 1542"/>
              <a:gd name="T16" fmla="*/ 510 w 1458"/>
              <a:gd name="T17" fmla="*/ 119 h 1542"/>
              <a:gd name="T18" fmla="*/ 305 w 1458"/>
              <a:gd name="T19" fmla="*/ 625 h 1542"/>
              <a:gd name="T20" fmla="*/ 356 w 1458"/>
              <a:gd name="T21" fmla="*/ 190 h 1542"/>
              <a:gd name="T22" fmla="*/ 305 w 1458"/>
              <a:gd name="T23" fmla="*/ 715 h 1542"/>
              <a:gd name="T24" fmla="*/ 98 w 1458"/>
              <a:gd name="T25" fmla="*/ 715 h 1542"/>
              <a:gd name="T26" fmla="*/ 585 w 1458"/>
              <a:gd name="T27" fmla="*/ 986 h 1542"/>
              <a:gd name="T28" fmla="*/ 395 w 1458"/>
              <a:gd name="T29" fmla="*/ 715 h 1542"/>
              <a:gd name="T30" fmla="*/ 626 w 1458"/>
              <a:gd name="T31" fmla="*/ 942 h 1542"/>
              <a:gd name="T32" fmla="*/ 395 w 1458"/>
              <a:gd name="T33" fmla="*/ 625 h 1542"/>
              <a:gd name="T34" fmla="*/ 626 w 1458"/>
              <a:gd name="T35" fmla="*/ 135 h 1542"/>
              <a:gd name="T36" fmla="*/ 1154 w 1458"/>
              <a:gd name="T37" fmla="*/ 783 h 1542"/>
              <a:gd name="T38" fmla="*/ 1054 w 1458"/>
              <a:gd name="T39" fmla="*/ 715 h 1542"/>
              <a:gd name="T40" fmla="*/ 1218 w 1458"/>
              <a:gd name="T41" fmla="*/ 846 h 1542"/>
              <a:gd name="T42" fmla="*/ 1199 w 1458"/>
              <a:gd name="T43" fmla="*/ 903 h 1542"/>
              <a:gd name="T44" fmla="*/ 1154 w 1458"/>
              <a:gd name="T45" fmla="*/ 783 h 1542"/>
              <a:gd name="T46" fmla="*/ 1109 w 1458"/>
              <a:gd name="T47" fmla="*/ 941 h 1542"/>
              <a:gd name="T48" fmla="*/ 918 w 1458"/>
              <a:gd name="T49" fmla="*/ 873 h 1542"/>
              <a:gd name="T50" fmla="*/ 926 w 1458"/>
              <a:gd name="T51" fmla="*/ 151 h 1542"/>
              <a:gd name="T52" fmla="*/ 1244 w 1458"/>
              <a:gd name="T53" fmla="*/ 625 h 1542"/>
              <a:gd name="T54" fmla="*/ 1002 w 1458"/>
              <a:gd name="T55" fmla="*/ 414 h 1542"/>
              <a:gd name="T56" fmla="*/ 926 w 1458"/>
              <a:gd name="T57" fmla="*/ 151 h 1542"/>
              <a:gd name="T58" fmla="*/ 811 w 1458"/>
              <a:gd name="T59" fmla="*/ 225 h 1542"/>
              <a:gd name="T60" fmla="*/ 716 w 1458"/>
              <a:gd name="T61" fmla="*/ 625 h 1542"/>
              <a:gd name="T62" fmla="*/ 716 w 1458"/>
              <a:gd name="T63" fmla="*/ 715 h 1542"/>
              <a:gd name="T64" fmla="*/ 967 w 1458"/>
              <a:gd name="T65" fmla="*/ 783 h 1542"/>
              <a:gd name="T66" fmla="*/ 828 w 1458"/>
              <a:gd name="T67" fmla="*/ 828 h 1542"/>
              <a:gd name="T68" fmla="*/ 716 w 1458"/>
              <a:gd name="T69" fmla="*/ 941 h 1542"/>
              <a:gd name="T70" fmla="*/ 1352 w 1458"/>
              <a:gd name="T71" fmla="*/ 1031 h 1542"/>
              <a:gd name="T72" fmla="*/ 690 w 1458"/>
              <a:gd name="T73" fmla="*/ 1031 h 1542"/>
              <a:gd name="T74" fmla="*/ 1368 w 1458"/>
              <a:gd name="T75" fmla="*/ 1452 h 1542"/>
              <a:gd name="T76" fmla="*/ 674 w 1458"/>
              <a:gd name="T77" fmla="*/ 1156 h 1542"/>
              <a:gd name="T78" fmla="*/ 780 w 1458"/>
              <a:gd name="T79" fmla="*/ 1282 h 1542"/>
              <a:gd name="T80" fmla="*/ 870 w 1458"/>
              <a:gd name="T81" fmla="*/ 1248 h 1542"/>
              <a:gd name="T82" fmla="*/ 1178 w 1458"/>
              <a:gd name="T83" fmla="*/ 1282 h 1542"/>
              <a:gd name="T84" fmla="*/ 1268 w 1458"/>
              <a:gd name="T85" fmla="*/ 1219 h 1542"/>
              <a:gd name="T86" fmla="*/ 1368 w 1458"/>
              <a:gd name="T87" fmla="*/ 1452 h 1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58" h="1542">
                <a:moveTo>
                  <a:pt x="1413" y="941"/>
                </a:moveTo>
                <a:cubicBezTo>
                  <a:pt x="1281" y="941"/>
                  <a:pt x="1281" y="941"/>
                  <a:pt x="1281" y="941"/>
                </a:cubicBezTo>
                <a:cubicBezTo>
                  <a:pt x="1295" y="905"/>
                  <a:pt x="1302" y="879"/>
                  <a:pt x="1304" y="873"/>
                </a:cubicBezTo>
                <a:cubicBezTo>
                  <a:pt x="1355" y="711"/>
                  <a:pt x="1344" y="539"/>
                  <a:pt x="1270" y="373"/>
                </a:cubicBezTo>
                <a:cubicBezTo>
                  <a:pt x="1173" y="142"/>
                  <a:pt x="915" y="5"/>
                  <a:pt x="674" y="7"/>
                </a:cubicBezTo>
                <a:cubicBezTo>
                  <a:pt x="673" y="6"/>
                  <a:pt x="672" y="6"/>
                  <a:pt x="670" y="6"/>
                </a:cubicBezTo>
                <a:cubicBezTo>
                  <a:pt x="670" y="6"/>
                  <a:pt x="670" y="6"/>
                  <a:pt x="670" y="6"/>
                </a:cubicBezTo>
                <a:cubicBezTo>
                  <a:pt x="670" y="6"/>
                  <a:pt x="669" y="6"/>
                  <a:pt x="669" y="6"/>
                </a:cubicBezTo>
                <a:cubicBezTo>
                  <a:pt x="314" y="0"/>
                  <a:pt x="0" y="314"/>
                  <a:pt x="7" y="669"/>
                </a:cubicBezTo>
                <a:cubicBezTo>
                  <a:pt x="6" y="1000"/>
                  <a:pt x="257" y="1282"/>
                  <a:pt x="585" y="1328"/>
                </a:cubicBezTo>
                <a:cubicBezTo>
                  <a:pt x="585" y="1497"/>
                  <a:pt x="585" y="1497"/>
                  <a:pt x="585" y="1497"/>
                </a:cubicBezTo>
                <a:cubicBezTo>
                  <a:pt x="585" y="1522"/>
                  <a:pt x="605" y="1542"/>
                  <a:pt x="629" y="1542"/>
                </a:cubicBezTo>
                <a:cubicBezTo>
                  <a:pt x="1413" y="1542"/>
                  <a:pt x="1413" y="1542"/>
                  <a:pt x="1413" y="1542"/>
                </a:cubicBezTo>
                <a:cubicBezTo>
                  <a:pt x="1437" y="1542"/>
                  <a:pt x="1458" y="1522"/>
                  <a:pt x="1458" y="1497"/>
                </a:cubicBezTo>
                <a:cubicBezTo>
                  <a:pt x="1458" y="986"/>
                  <a:pt x="1458" y="986"/>
                  <a:pt x="1458" y="986"/>
                </a:cubicBezTo>
                <a:cubicBezTo>
                  <a:pt x="1458" y="962"/>
                  <a:pt x="1437" y="941"/>
                  <a:pt x="1413" y="941"/>
                </a:cubicBezTo>
                <a:close/>
                <a:moveTo>
                  <a:pt x="356" y="190"/>
                </a:moveTo>
                <a:cubicBezTo>
                  <a:pt x="404" y="158"/>
                  <a:pt x="456" y="135"/>
                  <a:pt x="510" y="119"/>
                </a:cubicBezTo>
                <a:cubicBezTo>
                  <a:pt x="499" y="131"/>
                  <a:pt x="487" y="144"/>
                  <a:pt x="476" y="158"/>
                </a:cubicBezTo>
                <a:cubicBezTo>
                  <a:pt x="402" y="246"/>
                  <a:pt x="315" y="397"/>
                  <a:pt x="305" y="625"/>
                </a:cubicBezTo>
                <a:cubicBezTo>
                  <a:pt x="98" y="625"/>
                  <a:pt x="98" y="625"/>
                  <a:pt x="98" y="625"/>
                </a:cubicBezTo>
                <a:cubicBezTo>
                  <a:pt x="112" y="449"/>
                  <a:pt x="206" y="288"/>
                  <a:pt x="356" y="190"/>
                </a:cubicBezTo>
                <a:close/>
                <a:moveTo>
                  <a:pt x="98" y="715"/>
                </a:moveTo>
                <a:cubicBezTo>
                  <a:pt x="305" y="715"/>
                  <a:pt x="305" y="715"/>
                  <a:pt x="305" y="715"/>
                </a:cubicBezTo>
                <a:cubicBezTo>
                  <a:pt x="316" y="958"/>
                  <a:pt x="419" y="1121"/>
                  <a:pt x="515" y="1221"/>
                </a:cubicBezTo>
                <a:cubicBezTo>
                  <a:pt x="287" y="1154"/>
                  <a:pt x="117" y="953"/>
                  <a:pt x="98" y="715"/>
                </a:cubicBezTo>
                <a:close/>
                <a:moveTo>
                  <a:pt x="626" y="942"/>
                </a:moveTo>
                <a:cubicBezTo>
                  <a:pt x="603" y="943"/>
                  <a:pt x="585" y="963"/>
                  <a:pt x="585" y="986"/>
                </a:cubicBezTo>
                <a:cubicBezTo>
                  <a:pt x="585" y="1164"/>
                  <a:pt x="585" y="1164"/>
                  <a:pt x="585" y="1164"/>
                </a:cubicBezTo>
                <a:cubicBezTo>
                  <a:pt x="500" y="1077"/>
                  <a:pt x="406" y="932"/>
                  <a:pt x="395" y="715"/>
                </a:cubicBezTo>
                <a:cubicBezTo>
                  <a:pt x="626" y="715"/>
                  <a:pt x="626" y="715"/>
                  <a:pt x="626" y="715"/>
                </a:cubicBezTo>
                <a:lnTo>
                  <a:pt x="626" y="942"/>
                </a:lnTo>
                <a:close/>
                <a:moveTo>
                  <a:pt x="626" y="625"/>
                </a:moveTo>
                <a:cubicBezTo>
                  <a:pt x="395" y="625"/>
                  <a:pt x="395" y="625"/>
                  <a:pt x="395" y="625"/>
                </a:cubicBezTo>
                <a:cubicBezTo>
                  <a:pt x="403" y="464"/>
                  <a:pt x="452" y="328"/>
                  <a:pt x="542" y="219"/>
                </a:cubicBezTo>
                <a:cubicBezTo>
                  <a:pt x="571" y="183"/>
                  <a:pt x="601" y="155"/>
                  <a:pt x="626" y="135"/>
                </a:cubicBezTo>
                <a:lnTo>
                  <a:pt x="626" y="625"/>
                </a:lnTo>
                <a:close/>
                <a:moveTo>
                  <a:pt x="1154" y="783"/>
                </a:moveTo>
                <a:cubicBezTo>
                  <a:pt x="1057" y="783"/>
                  <a:pt x="1057" y="783"/>
                  <a:pt x="1057" y="783"/>
                </a:cubicBezTo>
                <a:cubicBezTo>
                  <a:pt x="1056" y="760"/>
                  <a:pt x="1056" y="737"/>
                  <a:pt x="1054" y="715"/>
                </a:cubicBezTo>
                <a:cubicBezTo>
                  <a:pt x="1244" y="715"/>
                  <a:pt x="1244" y="715"/>
                  <a:pt x="1244" y="715"/>
                </a:cubicBezTo>
                <a:cubicBezTo>
                  <a:pt x="1240" y="759"/>
                  <a:pt x="1232" y="803"/>
                  <a:pt x="1218" y="846"/>
                </a:cubicBezTo>
                <a:cubicBezTo>
                  <a:pt x="1217" y="848"/>
                  <a:pt x="1217" y="848"/>
                  <a:pt x="1217" y="848"/>
                </a:cubicBezTo>
                <a:cubicBezTo>
                  <a:pt x="1217" y="849"/>
                  <a:pt x="1211" y="871"/>
                  <a:pt x="1199" y="903"/>
                </a:cubicBezTo>
                <a:cubicBezTo>
                  <a:pt x="1199" y="828"/>
                  <a:pt x="1199" y="828"/>
                  <a:pt x="1199" y="828"/>
                </a:cubicBezTo>
                <a:cubicBezTo>
                  <a:pt x="1199" y="803"/>
                  <a:pt x="1179" y="783"/>
                  <a:pt x="1154" y="783"/>
                </a:cubicBezTo>
                <a:close/>
                <a:moveTo>
                  <a:pt x="1109" y="873"/>
                </a:moveTo>
                <a:cubicBezTo>
                  <a:pt x="1109" y="941"/>
                  <a:pt x="1109" y="941"/>
                  <a:pt x="1109" y="941"/>
                </a:cubicBezTo>
                <a:cubicBezTo>
                  <a:pt x="918" y="941"/>
                  <a:pt x="918" y="941"/>
                  <a:pt x="918" y="941"/>
                </a:cubicBezTo>
                <a:cubicBezTo>
                  <a:pt x="918" y="873"/>
                  <a:pt x="918" y="873"/>
                  <a:pt x="918" y="873"/>
                </a:cubicBezTo>
                <a:lnTo>
                  <a:pt x="1109" y="873"/>
                </a:lnTo>
                <a:close/>
                <a:moveTo>
                  <a:pt x="926" y="151"/>
                </a:moveTo>
                <a:cubicBezTo>
                  <a:pt x="1043" y="202"/>
                  <a:pt x="1136" y="294"/>
                  <a:pt x="1188" y="410"/>
                </a:cubicBezTo>
                <a:cubicBezTo>
                  <a:pt x="1219" y="481"/>
                  <a:pt x="1238" y="553"/>
                  <a:pt x="1244" y="625"/>
                </a:cubicBezTo>
                <a:cubicBezTo>
                  <a:pt x="1046" y="625"/>
                  <a:pt x="1046" y="625"/>
                  <a:pt x="1046" y="625"/>
                </a:cubicBezTo>
                <a:cubicBezTo>
                  <a:pt x="1037" y="549"/>
                  <a:pt x="1022" y="478"/>
                  <a:pt x="1002" y="414"/>
                </a:cubicBezTo>
                <a:cubicBezTo>
                  <a:pt x="965" y="296"/>
                  <a:pt x="916" y="203"/>
                  <a:pt x="841" y="121"/>
                </a:cubicBezTo>
                <a:cubicBezTo>
                  <a:pt x="870" y="129"/>
                  <a:pt x="898" y="139"/>
                  <a:pt x="926" y="151"/>
                </a:cubicBezTo>
                <a:close/>
                <a:moveTo>
                  <a:pt x="716" y="129"/>
                </a:moveTo>
                <a:cubicBezTo>
                  <a:pt x="745" y="150"/>
                  <a:pt x="779" y="181"/>
                  <a:pt x="811" y="225"/>
                </a:cubicBezTo>
                <a:cubicBezTo>
                  <a:pt x="896" y="339"/>
                  <a:pt x="937" y="486"/>
                  <a:pt x="955" y="625"/>
                </a:cubicBezTo>
                <a:cubicBezTo>
                  <a:pt x="716" y="625"/>
                  <a:pt x="716" y="625"/>
                  <a:pt x="716" y="625"/>
                </a:cubicBezTo>
                <a:lnTo>
                  <a:pt x="716" y="129"/>
                </a:lnTo>
                <a:close/>
                <a:moveTo>
                  <a:pt x="716" y="715"/>
                </a:moveTo>
                <a:cubicBezTo>
                  <a:pt x="964" y="715"/>
                  <a:pt x="964" y="715"/>
                  <a:pt x="964" y="715"/>
                </a:cubicBezTo>
                <a:cubicBezTo>
                  <a:pt x="965" y="738"/>
                  <a:pt x="966" y="761"/>
                  <a:pt x="967" y="783"/>
                </a:cubicBezTo>
                <a:cubicBezTo>
                  <a:pt x="873" y="783"/>
                  <a:pt x="873" y="783"/>
                  <a:pt x="873" y="783"/>
                </a:cubicBezTo>
                <a:cubicBezTo>
                  <a:pt x="848" y="783"/>
                  <a:pt x="828" y="803"/>
                  <a:pt x="828" y="828"/>
                </a:cubicBezTo>
                <a:cubicBezTo>
                  <a:pt x="828" y="941"/>
                  <a:pt x="828" y="941"/>
                  <a:pt x="828" y="941"/>
                </a:cubicBezTo>
                <a:cubicBezTo>
                  <a:pt x="716" y="941"/>
                  <a:pt x="716" y="941"/>
                  <a:pt x="716" y="941"/>
                </a:cubicBezTo>
                <a:lnTo>
                  <a:pt x="716" y="715"/>
                </a:lnTo>
                <a:close/>
                <a:moveTo>
                  <a:pt x="1352" y="1031"/>
                </a:moveTo>
                <a:cubicBezTo>
                  <a:pt x="1324" y="1087"/>
                  <a:pt x="1244" y="1172"/>
                  <a:pt x="1021" y="1172"/>
                </a:cubicBezTo>
                <a:cubicBezTo>
                  <a:pt x="798" y="1172"/>
                  <a:pt x="718" y="1087"/>
                  <a:pt x="690" y="1031"/>
                </a:cubicBezTo>
                <a:cubicBezTo>
                  <a:pt x="830" y="1031"/>
                  <a:pt x="1218" y="1031"/>
                  <a:pt x="1352" y="1031"/>
                </a:cubicBezTo>
                <a:close/>
                <a:moveTo>
                  <a:pt x="1368" y="1452"/>
                </a:moveTo>
                <a:cubicBezTo>
                  <a:pt x="674" y="1452"/>
                  <a:pt x="674" y="1452"/>
                  <a:pt x="674" y="1452"/>
                </a:cubicBezTo>
                <a:cubicBezTo>
                  <a:pt x="674" y="1156"/>
                  <a:pt x="674" y="1156"/>
                  <a:pt x="674" y="1156"/>
                </a:cubicBezTo>
                <a:cubicBezTo>
                  <a:pt x="704" y="1183"/>
                  <a:pt x="739" y="1204"/>
                  <a:pt x="780" y="1221"/>
                </a:cubicBezTo>
                <a:cubicBezTo>
                  <a:pt x="780" y="1282"/>
                  <a:pt x="780" y="1282"/>
                  <a:pt x="780" y="1282"/>
                </a:cubicBezTo>
                <a:cubicBezTo>
                  <a:pt x="782" y="1341"/>
                  <a:pt x="867" y="1341"/>
                  <a:pt x="870" y="1282"/>
                </a:cubicBezTo>
                <a:cubicBezTo>
                  <a:pt x="870" y="1248"/>
                  <a:pt x="870" y="1248"/>
                  <a:pt x="870" y="1248"/>
                </a:cubicBezTo>
                <a:cubicBezTo>
                  <a:pt x="961" y="1267"/>
                  <a:pt x="1088" y="1267"/>
                  <a:pt x="1178" y="1247"/>
                </a:cubicBezTo>
                <a:cubicBezTo>
                  <a:pt x="1178" y="1282"/>
                  <a:pt x="1178" y="1282"/>
                  <a:pt x="1178" y="1282"/>
                </a:cubicBezTo>
                <a:cubicBezTo>
                  <a:pt x="1181" y="1341"/>
                  <a:pt x="1266" y="1341"/>
                  <a:pt x="1268" y="1282"/>
                </a:cubicBezTo>
                <a:cubicBezTo>
                  <a:pt x="1268" y="1219"/>
                  <a:pt x="1268" y="1219"/>
                  <a:pt x="1268" y="1219"/>
                </a:cubicBezTo>
                <a:cubicBezTo>
                  <a:pt x="1307" y="1202"/>
                  <a:pt x="1340" y="1181"/>
                  <a:pt x="1368" y="1156"/>
                </a:cubicBezTo>
                <a:lnTo>
                  <a:pt x="1368" y="14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21935750" y="2776489"/>
            <a:ext cx="771676" cy="708385"/>
          </a:xfrm>
          <a:custGeom>
            <a:avLst/>
            <a:gdLst>
              <a:gd name="T0" fmla="*/ 714 w 1553"/>
              <a:gd name="T1" fmla="*/ 881 h 1426"/>
              <a:gd name="T2" fmla="*/ 112 w 1553"/>
              <a:gd name="T3" fmla="*/ 983 h 1426"/>
              <a:gd name="T4" fmla="*/ 0 w 1553"/>
              <a:gd name="T5" fmla="*/ 1314 h 1426"/>
              <a:gd name="T6" fmla="*/ 1309 w 1553"/>
              <a:gd name="T7" fmla="*/ 1336 h 1426"/>
              <a:gd name="T8" fmla="*/ 1304 w 1553"/>
              <a:gd name="T9" fmla="*/ 925 h 1426"/>
              <a:gd name="T10" fmla="*/ 1160 w 1553"/>
              <a:gd name="T11" fmla="*/ 1081 h 1426"/>
              <a:gd name="T12" fmla="*/ 1224 w 1553"/>
              <a:gd name="T13" fmla="*/ 1144 h 1426"/>
              <a:gd name="T14" fmla="*/ 1428 w 1553"/>
              <a:gd name="T15" fmla="*/ 980 h 1426"/>
              <a:gd name="T16" fmla="*/ 1239 w 1553"/>
              <a:gd name="T17" fmla="*/ 1279 h 1426"/>
              <a:gd name="T18" fmla="*/ 111 w 1553"/>
              <a:gd name="T19" fmla="*/ 1336 h 1426"/>
              <a:gd name="T20" fmla="*/ 96 w 1553"/>
              <a:gd name="T21" fmla="*/ 1079 h 1426"/>
              <a:gd name="T22" fmla="*/ 353 w 1553"/>
              <a:gd name="T23" fmla="*/ 1064 h 1426"/>
              <a:gd name="T24" fmla="*/ 836 w 1553"/>
              <a:gd name="T25" fmla="*/ 1019 h 1426"/>
              <a:gd name="T26" fmla="*/ 1024 w 1553"/>
              <a:gd name="T27" fmla="*/ 1112 h 1426"/>
              <a:gd name="T28" fmla="*/ 1151 w 1553"/>
              <a:gd name="T29" fmla="*/ 1202 h 1426"/>
              <a:gd name="T30" fmla="*/ 1446 w 1553"/>
              <a:gd name="T31" fmla="*/ 387 h 1426"/>
              <a:gd name="T32" fmla="*/ 1215 w 1553"/>
              <a:gd name="T33" fmla="*/ 123 h 1426"/>
              <a:gd name="T34" fmla="*/ 1094 w 1553"/>
              <a:gd name="T35" fmla="*/ 501 h 1426"/>
              <a:gd name="T36" fmla="*/ 965 w 1553"/>
              <a:gd name="T37" fmla="*/ 374 h 1426"/>
              <a:gd name="T38" fmla="*/ 731 w 1553"/>
              <a:gd name="T39" fmla="*/ 106 h 1426"/>
              <a:gd name="T40" fmla="*/ 609 w 1553"/>
              <a:gd name="T41" fmla="*/ 490 h 1426"/>
              <a:gd name="T42" fmla="*/ 479 w 1553"/>
              <a:gd name="T43" fmla="*/ 387 h 1426"/>
              <a:gd name="T44" fmla="*/ 442 w 1553"/>
              <a:gd name="T45" fmla="*/ 164 h 1426"/>
              <a:gd name="T46" fmla="*/ 170 w 1553"/>
              <a:gd name="T47" fmla="*/ 47 h 1426"/>
              <a:gd name="T48" fmla="*/ 90 w 1553"/>
              <a:gd name="T49" fmla="*/ 281 h 1426"/>
              <a:gd name="T50" fmla="*/ 0 w 1553"/>
              <a:gd name="T51" fmla="*/ 680 h 1426"/>
              <a:gd name="T52" fmla="*/ 1491 w 1553"/>
              <a:gd name="T53" fmla="*/ 738 h 1426"/>
              <a:gd name="T54" fmla="*/ 1408 w 1553"/>
              <a:gd name="T55" fmla="*/ 501 h 1426"/>
              <a:gd name="T56" fmla="*/ 342 w 1553"/>
              <a:gd name="T57" fmla="*/ 125 h 1426"/>
              <a:gd name="T58" fmla="*/ 222 w 1553"/>
              <a:gd name="T59" fmla="*/ 125 h 1426"/>
              <a:gd name="T60" fmla="*/ 321 w 1553"/>
              <a:gd name="T61" fmla="*/ 213 h 1426"/>
              <a:gd name="T62" fmla="*/ 248 w 1553"/>
              <a:gd name="T63" fmla="*/ 213 h 1426"/>
              <a:gd name="T64" fmla="*/ 389 w 1553"/>
              <a:gd name="T65" fmla="*/ 387 h 1426"/>
              <a:gd name="T66" fmla="*/ 95 w 1553"/>
              <a:gd name="T67" fmla="*/ 648 h 1426"/>
              <a:gd name="T68" fmla="*/ 473 w 1553"/>
              <a:gd name="T69" fmla="*/ 648 h 1426"/>
              <a:gd name="T70" fmla="*/ 805 w 1553"/>
              <a:gd name="T71" fmla="*/ 196 h 1426"/>
              <a:gd name="T72" fmla="*/ 665 w 1553"/>
              <a:gd name="T73" fmla="*/ 241 h 1426"/>
              <a:gd name="T74" fmla="*/ 875 w 1553"/>
              <a:gd name="T75" fmla="*/ 369 h 1426"/>
              <a:gd name="T76" fmla="*/ 661 w 1553"/>
              <a:gd name="T77" fmla="*/ 331 h 1426"/>
              <a:gd name="T78" fmla="*/ 867 w 1553"/>
              <a:gd name="T79" fmla="*/ 571 h 1426"/>
              <a:gd name="T80" fmla="*/ 1215 w 1553"/>
              <a:gd name="T81" fmla="*/ 213 h 1426"/>
              <a:gd name="T82" fmla="*/ 1147 w 1553"/>
              <a:gd name="T83" fmla="*/ 275 h 1426"/>
              <a:gd name="T84" fmla="*/ 1356 w 1553"/>
              <a:gd name="T85" fmla="*/ 365 h 1426"/>
              <a:gd name="T86" fmla="*/ 1147 w 1553"/>
              <a:gd name="T87" fmla="*/ 365 h 1426"/>
              <a:gd name="T88" fmla="*/ 1346 w 1553"/>
              <a:gd name="T89" fmla="*/ 581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53" h="1426">
                <a:moveTo>
                  <a:pt x="1024" y="929"/>
                </a:moveTo>
                <a:cubicBezTo>
                  <a:pt x="836" y="929"/>
                  <a:pt x="836" y="929"/>
                  <a:pt x="836" y="929"/>
                </a:cubicBezTo>
                <a:cubicBezTo>
                  <a:pt x="805" y="930"/>
                  <a:pt x="744" y="893"/>
                  <a:pt x="714" y="881"/>
                </a:cubicBezTo>
                <a:cubicBezTo>
                  <a:pt x="597" y="830"/>
                  <a:pt x="458" y="853"/>
                  <a:pt x="360" y="938"/>
                </a:cubicBezTo>
                <a:cubicBezTo>
                  <a:pt x="307" y="985"/>
                  <a:pt x="307" y="985"/>
                  <a:pt x="307" y="985"/>
                </a:cubicBezTo>
                <a:cubicBezTo>
                  <a:pt x="112" y="983"/>
                  <a:pt x="112" y="983"/>
                  <a:pt x="112" y="983"/>
                </a:cubicBezTo>
                <a:cubicBezTo>
                  <a:pt x="82" y="983"/>
                  <a:pt x="54" y="995"/>
                  <a:pt x="33" y="1016"/>
                </a:cubicBezTo>
                <a:cubicBezTo>
                  <a:pt x="11" y="1037"/>
                  <a:pt x="0" y="1065"/>
                  <a:pt x="0" y="1095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0" y="1376"/>
                  <a:pt x="50" y="1426"/>
                  <a:pt x="111" y="1426"/>
                </a:cubicBezTo>
                <a:cubicBezTo>
                  <a:pt x="1122" y="1426"/>
                  <a:pt x="1122" y="1426"/>
                  <a:pt x="1122" y="1426"/>
                </a:cubicBezTo>
                <a:cubicBezTo>
                  <a:pt x="1195" y="1426"/>
                  <a:pt x="1263" y="1393"/>
                  <a:pt x="1309" y="1336"/>
                </a:cubicBezTo>
                <a:cubicBezTo>
                  <a:pt x="1505" y="1098"/>
                  <a:pt x="1505" y="1098"/>
                  <a:pt x="1505" y="1098"/>
                </a:cubicBezTo>
                <a:cubicBezTo>
                  <a:pt x="1553" y="1042"/>
                  <a:pt x="1542" y="951"/>
                  <a:pt x="1482" y="908"/>
                </a:cubicBezTo>
                <a:cubicBezTo>
                  <a:pt x="1427" y="867"/>
                  <a:pt x="1350" y="874"/>
                  <a:pt x="1304" y="925"/>
                </a:cubicBezTo>
                <a:cubicBezTo>
                  <a:pt x="1182" y="1057"/>
                  <a:pt x="1182" y="1057"/>
                  <a:pt x="1182" y="1057"/>
                </a:cubicBezTo>
                <a:cubicBezTo>
                  <a:pt x="1182" y="1057"/>
                  <a:pt x="1182" y="1057"/>
                  <a:pt x="1182" y="1057"/>
                </a:cubicBezTo>
                <a:cubicBezTo>
                  <a:pt x="1160" y="1081"/>
                  <a:pt x="1160" y="1081"/>
                  <a:pt x="1160" y="1081"/>
                </a:cubicBezTo>
                <a:cubicBezTo>
                  <a:pt x="1169" y="1001"/>
                  <a:pt x="1105" y="928"/>
                  <a:pt x="1024" y="929"/>
                </a:cubicBezTo>
                <a:close/>
                <a:moveTo>
                  <a:pt x="1184" y="1188"/>
                </a:moveTo>
                <a:cubicBezTo>
                  <a:pt x="1224" y="1144"/>
                  <a:pt x="1224" y="1144"/>
                  <a:pt x="1224" y="1144"/>
                </a:cubicBezTo>
                <a:cubicBezTo>
                  <a:pt x="1225" y="1143"/>
                  <a:pt x="1225" y="1143"/>
                  <a:pt x="1226" y="1142"/>
                </a:cubicBezTo>
                <a:cubicBezTo>
                  <a:pt x="1370" y="986"/>
                  <a:pt x="1370" y="986"/>
                  <a:pt x="1370" y="986"/>
                </a:cubicBezTo>
                <a:cubicBezTo>
                  <a:pt x="1385" y="969"/>
                  <a:pt x="1410" y="967"/>
                  <a:pt x="1428" y="980"/>
                </a:cubicBezTo>
                <a:cubicBezTo>
                  <a:pt x="1438" y="987"/>
                  <a:pt x="1444" y="997"/>
                  <a:pt x="1445" y="1009"/>
                </a:cubicBezTo>
                <a:cubicBezTo>
                  <a:pt x="1446" y="1021"/>
                  <a:pt x="1443" y="1032"/>
                  <a:pt x="1436" y="1041"/>
                </a:cubicBezTo>
                <a:cubicBezTo>
                  <a:pt x="1239" y="1279"/>
                  <a:pt x="1239" y="1279"/>
                  <a:pt x="1239" y="1279"/>
                </a:cubicBezTo>
                <a:cubicBezTo>
                  <a:pt x="1239" y="1279"/>
                  <a:pt x="1239" y="1280"/>
                  <a:pt x="1239" y="1280"/>
                </a:cubicBezTo>
                <a:cubicBezTo>
                  <a:pt x="1210" y="1315"/>
                  <a:pt x="1167" y="1336"/>
                  <a:pt x="1122" y="1336"/>
                </a:cubicBezTo>
                <a:cubicBezTo>
                  <a:pt x="111" y="1336"/>
                  <a:pt x="111" y="1336"/>
                  <a:pt x="111" y="1336"/>
                </a:cubicBezTo>
                <a:cubicBezTo>
                  <a:pt x="99" y="1336"/>
                  <a:pt x="90" y="1326"/>
                  <a:pt x="90" y="1314"/>
                </a:cubicBezTo>
                <a:cubicBezTo>
                  <a:pt x="90" y="1095"/>
                  <a:pt x="90" y="1095"/>
                  <a:pt x="90" y="1095"/>
                </a:cubicBezTo>
                <a:cubicBezTo>
                  <a:pt x="90" y="1087"/>
                  <a:pt x="94" y="1082"/>
                  <a:pt x="96" y="1079"/>
                </a:cubicBezTo>
                <a:cubicBezTo>
                  <a:pt x="98" y="1077"/>
                  <a:pt x="104" y="1073"/>
                  <a:pt x="111" y="1073"/>
                </a:cubicBezTo>
                <a:cubicBezTo>
                  <a:pt x="323" y="1075"/>
                  <a:pt x="323" y="1075"/>
                  <a:pt x="323" y="1075"/>
                </a:cubicBezTo>
                <a:cubicBezTo>
                  <a:pt x="334" y="1075"/>
                  <a:pt x="345" y="1071"/>
                  <a:pt x="353" y="1064"/>
                </a:cubicBezTo>
                <a:cubicBezTo>
                  <a:pt x="419" y="1006"/>
                  <a:pt x="419" y="1006"/>
                  <a:pt x="419" y="1006"/>
                </a:cubicBezTo>
                <a:cubicBezTo>
                  <a:pt x="491" y="943"/>
                  <a:pt x="593" y="926"/>
                  <a:pt x="678" y="964"/>
                </a:cubicBezTo>
                <a:cubicBezTo>
                  <a:pt x="723" y="982"/>
                  <a:pt x="784" y="1021"/>
                  <a:pt x="836" y="1019"/>
                </a:cubicBezTo>
                <a:cubicBezTo>
                  <a:pt x="1024" y="1019"/>
                  <a:pt x="1024" y="1019"/>
                  <a:pt x="1024" y="1019"/>
                </a:cubicBezTo>
                <a:cubicBezTo>
                  <a:pt x="1050" y="1019"/>
                  <a:pt x="1071" y="1040"/>
                  <a:pt x="1071" y="1066"/>
                </a:cubicBezTo>
                <a:cubicBezTo>
                  <a:pt x="1071" y="1091"/>
                  <a:pt x="1050" y="1112"/>
                  <a:pt x="1024" y="1112"/>
                </a:cubicBezTo>
                <a:cubicBezTo>
                  <a:pt x="658" y="1112"/>
                  <a:pt x="658" y="1112"/>
                  <a:pt x="658" y="1112"/>
                </a:cubicBezTo>
                <a:cubicBezTo>
                  <a:pt x="599" y="1115"/>
                  <a:pt x="599" y="1200"/>
                  <a:pt x="658" y="1202"/>
                </a:cubicBezTo>
                <a:cubicBezTo>
                  <a:pt x="1151" y="1202"/>
                  <a:pt x="1151" y="1202"/>
                  <a:pt x="1151" y="1202"/>
                </a:cubicBezTo>
                <a:cubicBezTo>
                  <a:pt x="1163" y="1202"/>
                  <a:pt x="1175" y="1197"/>
                  <a:pt x="1184" y="1188"/>
                </a:cubicBezTo>
                <a:close/>
                <a:moveTo>
                  <a:pt x="1408" y="501"/>
                </a:moveTo>
                <a:cubicBezTo>
                  <a:pt x="1432" y="469"/>
                  <a:pt x="1446" y="430"/>
                  <a:pt x="1446" y="387"/>
                </a:cubicBezTo>
                <a:cubicBezTo>
                  <a:pt x="1446" y="359"/>
                  <a:pt x="1446" y="309"/>
                  <a:pt x="1446" y="281"/>
                </a:cubicBezTo>
                <a:cubicBezTo>
                  <a:pt x="1446" y="194"/>
                  <a:pt x="1375" y="123"/>
                  <a:pt x="1288" y="123"/>
                </a:cubicBezTo>
                <a:cubicBezTo>
                  <a:pt x="1215" y="123"/>
                  <a:pt x="1215" y="123"/>
                  <a:pt x="1215" y="123"/>
                </a:cubicBezTo>
                <a:cubicBezTo>
                  <a:pt x="1128" y="123"/>
                  <a:pt x="1057" y="194"/>
                  <a:pt x="1057" y="281"/>
                </a:cubicBezTo>
                <a:cubicBezTo>
                  <a:pt x="1057" y="387"/>
                  <a:pt x="1057" y="387"/>
                  <a:pt x="1057" y="387"/>
                </a:cubicBezTo>
                <a:cubicBezTo>
                  <a:pt x="1057" y="430"/>
                  <a:pt x="1071" y="469"/>
                  <a:pt x="1094" y="501"/>
                </a:cubicBezTo>
                <a:cubicBezTo>
                  <a:pt x="1064" y="512"/>
                  <a:pt x="1037" y="530"/>
                  <a:pt x="1016" y="553"/>
                </a:cubicBezTo>
                <a:cubicBezTo>
                  <a:pt x="993" y="524"/>
                  <a:pt x="962" y="502"/>
                  <a:pt x="926" y="490"/>
                </a:cubicBezTo>
                <a:cubicBezTo>
                  <a:pt x="951" y="458"/>
                  <a:pt x="965" y="417"/>
                  <a:pt x="965" y="374"/>
                </a:cubicBezTo>
                <a:cubicBezTo>
                  <a:pt x="965" y="348"/>
                  <a:pt x="965" y="292"/>
                  <a:pt x="965" y="266"/>
                </a:cubicBezTo>
                <a:cubicBezTo>
                  <a:pt x="965" y="178"/>
                  <a:pt x="893" y="106"/>
                  <a:pt x="805" y="106"/>
                </a:cubicBezTo>
                <a:cubicBezTo>
                  <a:pt x="731" y="106"/>
                  <a:pt x="731" y="106"/>
                  <a:pt x="731" y="106"/>
                </a:cubicBezTo>
                <a:cubicBezTo>
                  <a:pt x="642" y="106"/>
                  <a:pt x="570" y="178"/>
                  <a:pt x="570" y="266"/>
                </a:cubicBezTo>
                <a:cubicBezTo>
                  <a:pt x="570" y="374"/>
                  <a:pt x="570" y="374"/>
                  <a:pt x="570" y="374"/>
                </a:cubicBezTo>
                <a:cubicBezTo>
                  <a:pt x="570" y="417"/>
                  <a:pt x="585" y="458"/>
                  <a:pt x="609" y="490"/>
                </a:cubicBezTo>
                <a:cubicBezTo>
                  <a:pt x="573" y="502"/>
                  <a:pt x="542" y="524"/>
                  <a:pt x="519" y="553"/>
                </a:cubicBezTo>
                <a:cubicBezTo>
                  <a:pt x="498" y="530"/>
                  <a:pt x="471" y="512"/>
                  <a:pt x="441" y="501"/>
                </a:cubicBezTo>
                <a:cubicBezTo>
                  <a:pt x="465" y="469"/>
                  <a:pt x="479" y="430"/>
                  <a:pt x="479" y="387"/>
                </a:cubicBezTo>
                <a:cubicBezTo>
                  <a:pt x="479" y="359"/>
                  <a:pt x="479" y="309"/>
                  <a:pt x="479" y="281"/>
                </a:cubicBezTo>
                <a:cubicBezTo>
                  <a:pt x="479" y="242"/>
                  <a:pt x="465" y="207"/>
                  <a:pt x="441" y="180"/>
                </a:cubicBezTo>
                <a:cubicBezTo>
                  <a:pt x="442" y="174"/>
                  <a:pt x="442" y="169"/>
                  <a:pt x="442" y="164"/>
                </a:cubicBezTo>
                <a:cubicBezTo>
                  <a:pt x="442" y="161"/>
                  <a:pt x="442" y="161"/>
                  <a:pt x="442" y="161"/>
                </a:cubicBezTo>
                <a:cubicBezTo>
                  <a:pt x="442" y="73"/>
                  <a:pt x="371" y="1"/>
                  <a:pt x="283" y="0"/>
                </a:cubicBezTo>
                <a:cubicBezTo>
                  <a:pt x="241" y="0"/>
                  <a:pt x="200" y="16"/>
                  <a:pt x="170" y="47"/>
                </a:cubicBezTo>
                <a:cubicBezTo>
                  <a:pt x="139" y="78"/>
                  <a:pt x="121" y="120"/>
                  <a:pt x="121" y="163"/>
                </a:cubicBezTo>
                <a:cubicBezTo>
                  <a:pt x="121" y="171"/>
                  <a:pt x="121" y="178"/>
                  <a:pt x="122" y="186"/>
                </a:cubicBezTo>
                <a:cubicBezTo>
                  <a:pt x="102" y="212"/>
                  <a:pt x="90" y="245"/>
                  <a:pt x="90" y="281"/>
                </a:cubicBezTo>
                <a:cubicBezTo>
                  <a:pt x="90" y="387"/>
                  <a:pt x="90" y="387"/>
                  <a:pt x="90" y="387"/>
                </a:cubicBezTo>
                <a:cubicBezTo>
                  <a:pt x="90" y="430"/>
                  <a:pt x="104" y="469"/>
                  <a:pt x="127" y="501"/>
                </a:cubicBezTo>
                <a:cubicBezTo>
                  <a:pt x="53" y="527"/>
                  <a:pt x="0" y="598"/>
                  <a:pt x="0" y="680"/>
                </a:cubicBezTo>
                <a:cubicBezTo>
                  <a:pt x="0" y="693"/>
                  <a:pt x="0" y="693"/>
                  <a:pt x="0" y="693"/>
                </a:cubicBezTo>
                <a:cubicBezTo>
                  <a:pt x="0" y="717"/>
                  <a:pt x="20" y="738"/>
                  <a:pt x="45" y="738"/>
                </a:cubicBezTo>
                <a:cubicBezTo>
                  <a:pt x="1491" y="738"/>
                  <a:pt x="1491" y="738"/>
                  <a:pt x="1491" y="738"/>
                </a:cubicBezTo>
                <a:cubicBezTo>
                  <a:pt x="1516" y="738"/>
                  <a:pt x="1536" y="717"/>
                  <a:pt x="1536" y="693"/>
                </a:cubicBezTo>
                <a:cubicBezTo>
                  <a:pt x="1536" y="680"/>
                  <a:pt x="1536" y="680"/>
                  <a:pt x="1536" y="680"/>
                </a:cubicBezTo>
                <a:cubicBezTo>
                  <a:pt x="1536" y="598"/>
                  <a:pt x="1482" y="527"/>
                  <a:pt x="1408" y="501"/>
                </a:cubicBezTo>
                <a:close/>
                <a:moveTo>
                  <a:pt x="233" y="111"/>
                </a:moveTo>
                <a:cubicBezTo>
                  <a:pt x="247" y="97"/>
                  <a:pt x="264" y="90"/>
                  <a:pt x="282" y="90"/>
                </a:cubicBezTo>
                <a:cubicBezTo>
                  <a:pt x="307" y="91"/>
                  <a:pt x="330" y="104"/>
                  <a:pt x="342" y="125"/>
                </a:cubicBezTo>
                <a:cubicBezTo>
                  <a:pt x="335" y="124"/>
                  <a:pt x="328" y="123"/>
                  <a:pt x="321" y="123"/>
                </a:cubicBezTo>
                <a:cubicBezTo>
                  <a:pt x="248" y="123"/>
                  <a:pt x="248" y="123"/>
                  <a:pt x="248" y="123"/>
                </a:cubicBezTo>
                <a:cubicBezTo>
                  <a:pt x="239" y="123"/>
                  <a:pt x="230" y="124"/>
                  <a:pt x="222" y="125"/>
                </a:cubicBezTo>
                <a:cubicBezTo>
                  <a:pt x="225" y="120"/>
                  <a:pt x="229" y="115"/>
                  <a:pt x="233" y="111"/>
                </a:cubicBezTo>
                <a:close/>
                <a:moveTo>
                  <a:pt x="248" y="213"/>
                </a:moveTo>
                <a:cubicBezTo>
                  <a:pt x="321" y="213"/>
                  <a:pt x="321" y="213"/>
                  <a:pt x="321" y="213"/>
                </a:cubicBezTo>
                <a:cubicBezTo>
                  <a:pt x="356" y="213"/>
                  <a:pt x="385" y="240"/>
                  <a:pt x="388" y="275"/>
                </a:cubicBezTo>
                <a:cubicBezTo>
                  <a:pt x="180" y="275"/>
                  <a:pt x="180" y="275"/>
                  <a:pt x="180" y="275"/>
                </a:cubicBezTo>
                <a:cubicBezTo>
                  <a:pt x="183" y="240"/>
                  <a:pt x="212" y="213"/>
                  <a:pt x="248" y="213"/>
                </a:cubicBezTo>
                <a:close/>
                <a:moveTo>
                  <a:pt x="180" y="365"/>
                </a:moveTo>
                <a:cubicBezTo>
                  <a:pt x="389" y="365"/>
                  <a:pt x="389" y="365"/>
                  <a:pt x="389" y="365"/>
                </a:cubicBezTo>
                <a:cubicBezTo>
                  <a:pt x="389" y="387"/>
                  <a:pt x="389" y="387"/>
                  <a:pt x="389" y="387"/>
                </a:cubicBezTo>
                <a:cubicBezTo>
                  <a:pt x="383" y="525"/>
                  <a:pt x="185" y="525"/>
                  <a:pt x="180" y="387"/>
                </a:cubicBezTo>
                <a:lnTo>
                  <a:pt x="180" y="365"/>
                </a:lnTo>
                <a:close/>
                <a:moveTo>
                  <a:pt x="95" y="648"/>
                </a:moveTo>
                <a:cubicBezTo>
                  <a:pt x="109" y="609"/>
                  <a:pt x="146" y="581"/>
                  <a:pt x="189" y="581"/>
                </a:cubicBezTo>
                <a:cubicBezTo>
                  <a:pt x="379" y="581"/>
                  <a:pt x="379" y="581"/>
                  <a:pt x="379" y="581"/>
                </a:cubicBezTo>
                <a:cubicBezTo>
                  <a:pt x="423" y="581"/>
                  <a:pt x="460" y="609"/>
                  <a:pt x="473" y="648"/>
                </a:cubicBezTo>
                <a:lnTo>
                  <a:pt x="95" y="648"/>
                </a:lnTo>
                <a:close/>
                <a:moveTo>
                  <a:pt x="731" y="196"/>
                </a:moveTo>
                <a:cubicBezTo>
                  <a:pt x="805" y="196"/>
                  <a:pt x="805" y="196"/>
                  <a:pt x="805" y="196"/>
                </a:cubicBezTo>
                <a:cubicBezTo>
                  <a:pt x="843" y="196"/>
                  <a:pt x="875" y="228"/>
                  <a:pt x="875" y="266"/>
                </a:cubicBezTo>
                <a:cubicBezTo>
                  <a:pt x="875" y="278"/>
                  <a:pt x="875" y="278"/>
                  <a:pt x="875" y="278"/>
                </a:cubicBezTo>
                <a:cubicBezTo>
                  <a:pt x="665" y="241"/>
                  <a:pt x="665" y="241"/>
                  <a:pt x="665" y="241"/>
                </a:cubicBezTo>
                <a:cubicBezTo>
                  <a:pt x="676" y="215"/>
                  <a:pt x="701" y="196"/>
                  <a:pt x="731" y="196"/>
                </a:cubicBezTo>
                <a:close/>
                <a:moveTo>
                  <a:pt x="661" y="331"/>
                </a:moveTo>
                <a:cubicBezTo>
                  <a:pt x="875" y="369"/>
                  <a:pt x="875" y="369"/>
                  <a:pt x="875" y="369"/>
                </a:cubicBezTo>
                <a:cubicBezTo>
                  <a:pt x="875" y="374"/>
                  <a:pt x="875" y="374"/>
                  <a:pt x="875" y="374"/>
                </a:cubicBezTo>
                <a:cubicBezTo>
                  <a:pt x="869" y="516"/>
                  <a:pt x="666" y="516"/>
                  <a:pt x="661" y="374"/>
                </a:cubicBezTo>
                <a:lnTo>
                  <a:pt x="661" y="331"/>
                </a:lnTo>
                <a:close/>
                <a:moveTo>
                  <a:pt x="571" y="648"/>
                </a:moveTo>
                <a:cubicBezTo>
                  <a:pt x="582" y="604"/>
                  <a:pt x="621" y="571"/>
                  <a:pt x="668" y="571"/>
                </a:cubicBezTo>
                <a:cubicBezTo>
                  <a:pt x="867" y="571"/>
                  <a:pt x="867" y="571"/>
                  <a:pt x="867" y="571"/>
                </a:cubicBezTo>
                <a:cubicBezTo>
                  <a:pt x="914" y="571"/>
                  <a:pt x="954" y="604"/>
                  <a:pt x="964" y="648"/>
                </a:cubicBezTo>
                <a:lnTo>
                  <a:pt x="571" y="648"/>
                </a:lnTo>
                <a:close/>
                <a:moveTo>
                  <a:pt x="1215" y="213"/>
                </a:moveTo>
                <a:cubicBezTo>
                  <a:pt x="1288" y="213"/>
                  <a:pt x="1288" y="213"/>
                  <a:pt x="1288" y="213"/>
                </a:cubicBezTo>
                <a:cubicBezTo>
                  <a:pt x="1323" y="213"/>
                  <a:pt x="1352" y="240"/>
                  <a:pt x="1355" y="275"/>
                </a:cubicBezTo>
                <a:cubicBezTo>
                  <a:pt x="1147" y="275"/>
                  <a:pt x="1147" y="275"/>
                  <a:pt x="1147" y="275"/>
                </a:cubicBezTo>
                <a:cubicBezTo>
                  <a:pt x="1150" y="240"/>
                  <a:pt x="1179" y="213"/>
                  <a:pt x="1215" y="213"/>
                </a:cubicBezTo>
                <a:close/>
                <a:moveTo>
                  <a:pt x="1147" y="365"/>
                </a:moveTo>
                <a:cubicBezTo>
                  <a:pt x="1356" y="365"/>
                  <a:pt x="1356" y="365"/>
                  <a:pt x="1356" y="365"/>
                </a:cubicBezTo>
                <a:cubicBezTo>
                  <a:pt x="1356" y="387"/>
                  <a:pt x="1356" y="387"/>
                  <a:pt x="1356" y="387"/>
                </a:cubicBezTo>
                <a:cubicBezTo>
                  <a:pt x="1350" y="525"/>
                  <a:pt x="1152" y="525"/>
                  <a:pt x="1147" y="387"/>
                </a:cubicBezTo>
                <a:lnTo>
                  <a:pt x="1147" y="365"/>
                </a:lnTo>
                <a:close/>
                <a:moveTo>
                  <a:pt x="1062" y="648"/>
                </a:moveTo>
                <a:cubicBezTo>
                  <a:pt x="1076" y="609"/>
                  <a:pt x="1113" y="581"/>
                  <a:pt x="1156" y="581"/>
                </a:cubicBezTo>
                <a:cubicBezTo>
                  <a:pt x="1346" y="581"/>
                  <a:pt x="1346" y="581"/>
                  <a:pt x="1346" y="581"/>
                </a:cubicBezTo>
                <a:cubicBezTo>
                  <a:pt x="1390" y="581"/>
                  <a:pt x="1426" y="609"/>
                  <a:pt x="1440" y="648"/>
                </a:cubicBezTo>
                <a:lnTo>
                  <a:pt x="1062" y="6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21940010" y="4591918"/>
            <a:ext cx="763156" cy="762548"/>
          </a:xfrm>
          <a:custGeom>
            <a:avLst/>
            <a:gdLst>
              <a:gd name="T0" fmla="*/ 477 w 1536"/>
              <a:gd name="T1" fmla="*/ 0 h 1535"/>
              <a:gd name="T2" fmla="*/ 13 w 1536"/>
              <a:gd name="T3" fmla="*/ 449 h 1535"/>
              <a:gd name="T4" fmla="*/ 0 w 1536"/>
              <a:gd name="T5" fmla="*/ 1490 h 1535"/>
              <a:gd name="T6" fmla="*/ 1491 w 1536"/>
              <a:gd name="T7" fmla="*/ 1535 h 1535"/>
              <a:gd name="T8" fmla="*/ 1536 w 1536"/>
              <a:gd name="T9" fmla="*/ 45 h 1535"/>
              <a:gd name="T10" fmla="*/ 444 w 1536"/>
              <a:gd name="T11" fmla="*/ 415 h 1535"/>
              <a:gd name="T12" fmla="*/ 585 w 1536"/>
              <a:gd name="T13" fmla="*/ 276 h 1535"/>
              <a:gd name="T14" fmla="*/ 267 w 1536"/>
              <a:gd name="T15" fmla="*/ 550 h 1535"/>
              <a:gd name="T16" fmla="*/ 399 w 1536"/>
              <a:gd name="T17" fmla="*/ 460 h 1535"/>
              <a:gd name="T18" fmla="*/ 354 w 1536"/>
              <a:gd name="T19" fmla="*/ 233 h 1535"/>
              <a:gd name="T20" fmla="*/ 218 w 1536"/>
              <a:gd name="T21" fmla="*/ 370 h 1535"/>
              <a:gd name="T22" fmla="*/ 1446 w 1536"/>
              <a:gd name="T23" fmla="*/ 1445 h 1535"/>
              <a:gd name="T24" fmla="*/ 90 w 1536"/>
              <a:gd name="T25" fmla="*/ 1178 h 1535"/>
              <a:gd name="T26" fmla="*/ 177 w 1536"/>
              <a:gd name="T27" fmla="*/ 1316 h 1535"/>
              <a:gd name="T28" fmla="*/ 1311 w 1536"/>
              <a:gd name="T29" fmla="*/ 1361 h 1535"/>
              <a:gd name="T30" fmla="*/ 1356 w 1536"/>
              <a:gd name="T31" fmla="*/ 1178 h 1535"/>
              <a:gd name="T32" fmla="*/ 1446 w 1536"/>
              <a:gd name="T33" fmla="*/ 1445 h 1535"/>
              <a:gd name="T34" fmla="*/ 267 w 1536"/>
              <a:gd name="T35" fmla="*/ 1178 h 1535"/>
              <a:gd name="T36" fmla="*/ 591 w 1536"/>
              <a:gd name="T37" fmla="*/ 1271 h 1535"/>
              <a:gd name="T38" fmla="*/ 642 w 1536"/>
              <a:gd name="T39" fmla="*/ 1178 h 1535"/>
              <a:gd name="T40" fmla="*/ 642 w 1536"/>
              <a:gd name="T41" fmla="*/ 1178 h 1535"/>
              <a:gd name="T42" fmla="*/ 984 w 1536"/>
              <a:gd name="T43" fmla="*/ 1178 h 1535"/>
              <a:gd name="T44" fmla="*/ 1266 w 1536"/>
              <a:gd name="T45" fmla="*/ 1271 h 1535"/>
              <a:gd name="T46" fmla="*/ 1446 w 1536"/>
              <a:gd name="T47" fmla="*/ 1088 h 1535"/>
              <a:gd name="T48" fmla="*/ 90 w 1536"/>
              <a:gd name="T49" fmla="*/ 826 h 1535"/>
              <a:gd name="T50" fmla="*/ 177 w 1536"/>
              <a:gd name="T51" fmla="*/ 958 h 1535"/>
              <a:gd name="T52" fmla="*/ 1311 w 1536"/>
              <a:gd name="T53" fmla="*/ 1003 h 1535"/>
              <a:gd name="T54" fmla="*/ 1356 w 1536"/>
              <a:gd name="T55" fmla="*/ 826 h 1535"/>
              <a:gd name="T56" fmla="*/ 1446 w 1536"/>
              <a:gd name="T57" fmla="*/ 1088 h 1535"/>
              <a:gd name="T58" fmla="*/ 267 w 1536"/>
              <a:gd name="T59" fmla="*/ 826 h 1535"/>
              <a:gd name="T60" fmla="*/ 588 w 1536"/>
              <a:gd name="T61" fmla="*/ 913 h 1535"/>
              <a:gd name="T62" fmla="*/ 642 w 1536"/>
              <a:gd name="T63" fmla="*/ 826 h 1535"/>
              <a:gd name="T64" fmla="*/ 767 w 1536"/>
              <a:gd name="T65" fmla="*/ 913 h 1535"/>
              <a:gd name="T66" fmla="*/ 945 w 1536"/>
              <a:gd name="T67" fmla="*/ 913 h 1535"/>
              <a:gd name="T68" fmla="*/ 1266 w 1536"/>
              <a:gd name="T69" fmla="*/ 826 h 1535"/>
              <a:gd name="T70" fmla="*/ 945 w 1536"/>
              <a:gd name="T71" fmla="*/ 913 h 1535"/>
              <a:gd name="T72" fmla="*/ 90 w 1536"/>
              <a:gd name="T73" fmla="*/ 736 h 1535"/>
              <a:gd name="T74" fmla="*/ 128 w 1536"/>
              <a:gd name="T75" fmla="*/ 460 h 1535"/>
              <a:gd name="T76" fmla="*/ 177 w 1536"/>
              <a:gd name="T77" fmla="*/ 595 h 1535"/>
              <a:gd name="T78" fmla="*/ 1311 w 1536"/>
              <a:gd name="T79" fmla="*/ 640 h 1535"/>
              <a:gd name="T80" fmla="*/ 1356 w 1536"/>
              <a:gd name="T81" fmla="*/ 231 h 1535"/>
              <a:gd name="T82" fmla="*/ 444 w 1536"/>
              <a:gd name="T83" fmla="*/ 186 h 1535"/>
              <a:gd name="T84" fmla="*/ 496 w 1536"/>
              <a:gd name="T85" fmla="*/ 90 h 1535"/>
              <a:gd name="T86" fmla="*/ 1446 w 1536"/>
              <a:gd name="T87" fmla="*/ 736 h 1535"/>
              <a:gd name="T88" fmla="*/ 771 w 1536"/>
              <a:gd name="T89" fmla="*/ 276 h 1535"/>
              <a:gd name="T90" fmla="*/ 762 w 1536"/>
              <a:gd name="T91" fmla="*/ 550 h 1535"/>
              <a:gd name="T92" fmla="*/ 948 w 1536"/>
              <a:gd name="T93" fmla="*/ 276 h 1535"/>
              <a:gd name="T94" fmla="*/ 1266 w 1536"/>
              <a:gd name="T95" fmla="*/ 550 h 1535"/>
              <a:gd name="T96" fmla="*/ 948 w 1536"/>
              <a:gd name="T97" fmla="*/ 276 h 1535"/>
              <a:gd name="T98" fmla="*/ 1174 w 1536"/>
              <a:gd name="T99" fmla="*/ 413 h 1535"/>
              <a:gd name="T100" fmla="*/ 1084 w 1536"/>
              <a:gd name="T101" fmla="*/ 413 h 1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6" h="1535">
                <a:moveTo>
                  <a:pt x="1491" y="0"/>
                </a:moveTo>
                <a:cubicBezTo>
                  <a:pt x="477" y="0"/>
                  <a:pt x="477" y="0"/>
                  <a:pt x="477" y="0"/>
                </a:cubicBezTo>
                <a:cubicBezTo>
                  <a:pt x="465" y="0"/>
                  <a:pt x="454" y="5"/>
                  <a:pt x="446" y="14"/>
                </a:cubicBezTo>
                <a:cubicBezTo>
                  <a:pt x="13" y="449"/>
                  <a:pt x="13" y="449"/>
                  <a:pt x="13" y="449"/>
                </a:cubicBezTo>
                <a:cubicBezTo>
                  <a:pt x="4" y="457"/>
                  <a:pt x="0" y="469"/>
                  <a:pt x="0" y="481"/>
                </a:cubicBezTo>
                <a:cubicBezTo>
                  <a:pt x="0" y="1490"/>
                  <a:pt x="0" y="1490"/>
                  <a:pt x="0" y="1490"/>
                </a:cubicBezTo>
                <a:cubicBezTo>
                  <a:pt x="0" y="1515"/>
                  <a:pt x="20" y="1535"/>
                  <a:pt x="45" y="1535"/>
                </a:cubicBezTo>
                <a:cubicBezTo>
                  <a:pt x="1491" y="1535"/>
                  <a:pt x="1491" y="1535"/>
                  <a:pt x="1491" y="1535"/>
                </a:cubicBezTo>
                <a:cubicBezTo>
                  <a:pt x="1516" y="1535"/>
                  <a:pt x="1536" y="1515"/>
                  <a:pt x="1536" y="1490"/>
                </a:cubicBezTo>
                <a:cubicBezTo>
                  <a:pt x="1536" y="45"/>
                  <a:pt x="1536" y="45"/>
                  <a:pt x="1536" y="45"/>
                </a:cubicBezTo>
                <a:cubicBezTo>
                  <a:pt x="1536" y="21"/>
                  <a:pt x="1516" y="0"/>
                  <a:pt x="1491" y="0"/>
                </a:cubicBezTo>
                <a:close/>
                <a:moveTo>
                  <a:pt x="444" y="415"/>
                </a:moveTo>
                <a:cubicBezTo>
                  <a:pt x="444" y="276"/>
                  <a:pt x="444" y="276"/>
                  <a:pt x="444" y="276"/>
                </a:cubicBezTo>
                <a:cubicBezTo>
                  <a:pt x="585" y="276"/>
                  <a:pt x="585" y="276"/>
                  <a:pt x="585" y="276"/>
                </a:cubicBezTo>
                <a:cubicBezTo>
                  <a:pt x="524" y="353"/>
                  <a:pt x="524" y="473"/>
                  <a:pt x="585" y="550"/>
                </a:cubicBezTo>
                <a:cubicBezTo>
                  <a:pt x="267" y="550"/>
                  <a:pt x="267" y="550"/>
                  <a:pt x="267" y="550"/>
                </a:cubicBezTo>
                <a:cubicBezTo>
                  <a:pt x="267" y="460"/>
                  <a:pt x="267" y="460"/>
                  <a:pt x="267" y="460"/>
                </a:cubicBezTo>
                <a:cubicBezTo>
                  <a:pt x="399" y="460"/>
                  <a:pt x="399" y="460"/>
                  <a:pt x="399" y="460"/>
                </a:cubicBezTo>
                <a:cubicBezTo>
                  <a:pt x="424" y="460"/>
                  <a:pt x="444" y="440"/>
                  <a:pt x="444" y="415"/>
                </a:cubicBezTo>
                <a:close/>
                <a:moveTo>
                  <a:pt x="354" y="233"/>
                </a:moveTo>
                <a:cubicBezTo>
                  <a:pt x="354" y="370"/>
                  <a:pt x="354" y="370"/>
                  <a:pt x="354" y="370"/>
                </a:cubicBezTo>
                <a:cubicBezTo>
                  <a:pt x="218" y="370"/>
                  <a:pt x="218" y="370"/>
                  <a:pt x="218" y="370"/>
                </a:cubicBezTo>
                <a:lnTo>
                  <a:pt x="354" y="233"/>
                </a:lnTo>
                <a:close/>
                <a:moveTo>
                  <a:pt x="1446" y="1445"/>
                </a:moveTo>
                <a:cubicBezTo>
                  <a:pt x="90" y="1445"/>
                  <a:pt x="90" y="1445"/>
                  <a:pt x="90" y="1445"/>
                </a:cubicBezTo>
                <a:cubicBezTo>
                  <a:pt x="90" y="1178"/>
                  <a:pt x="90" y="1178"/>
                  <a:pt x="90" y="1178"/>
                </a:cubicBezTo>
                <a:cubicBezTo>
                  <a:pt x="177" y="1178"/>
                  <a:pt x="177" y="1178"/>
                  <a:pt x="177" y="1178"/>
                </a:cubicBezTo>
                <a:cubicBezTo>
                  <a:pt x="177" y="1316"/>
                  <a:pt x="177" y="1316"/>
                  <a:pt x="177" y="1316"/>
                </a:cubicBezTo>
                <a:cubicBezTo>
                  <a:pt x="177" y="1341"/>
                  <a:pt x="197" y="1361"/>
                  <a:pt x="222" y="1361"/>
                </a:cubicBezTo>
                <a:cubicBezTo>
                  <a:pt x="1311" y="1361"/>
                  <a:pt x="1311" y="1361"/>
                  <a:pt x="1311" y="1361"/>
                </a:cubicBezTo>
                <a:cubicBezTo>
                  <a:pt x="1336" y="1361"/>
                  <a:pt x="1356" y="1341"/>
                  <a:pt x="1356" y="1316"/>
                </a:cubicBezTo>
                <a:cubicBezTo>
                  <a:pt x="1356" y="1178"/>
                  <a:pt x="1356" y="1178"/>
                  <a:pt x="1356" y="1178"/>
                </a:cubicBezTo>
                <a:cubicBezTo>
                  <a:pt x="1446" y="1178"/>
                  <a:pt x="1446" y="1178"/>
                  <a:pt x="1446" y="1178"/>
                </a:cubicBezTo>
                <a:lnTo>
                  <a:pt x="1446" y="1445"/>
                </a:lnTo>
                <a:close/>
                <a:moveTo>
                  <a:pt x="267" y="1271"/>
                </a:moveTo>
                <a:cubicBezTo>
                  <a:pt x="267" y="1178"/>
                  <a:pt x="267" y="1178"/>
                  <a:pt x="267" y="1178"/>
                </a:cubicBezTo>
                <a:cubicBezTo>
                  <a:pt x="549" y="1178"/>
                  <a:pt x="549" y="1178"/>
                  <a:pt x="549" y="1178"/>
                </a:cubicBezTo>
                <a:cubicBezTo>
                  <a:pt x="555" y="1211"/>
                  <a:pt x="570" y="1243"/>
                  <a:pt x="591" y="1271"/>
                </a:cubicBezTo>
                <a:lnTo>
                  <a:pt x="267" y="1271"/>
                </a:lnTo>
                <a:close/>
                <a:moveTo>
                  <a:pt x="642" y="1178"/>
                </a:moveTo>
                <a:cubicBezTo>
                  <a:pt x="891" y="1178"/>
                  <a:pt x="891" y="1178"/>
                  <a:pt x="891" y="1178"/>
                </a:cubicBezTo>
                <a:cubicBezTo>
                  <a:pt x="848" y="1301"/>
                  <a:pt x="685" y="1301"/>
                  <a:pt x="642" y="1178"/>
                </a:cubicBezTo>
                <a:close/>
                <a:moveTo>
                  <a:pt x="942" y="1271"/>
                </a:moveTo>
                <a:cubicBezTo>
                  <a:pt x="963" y="1243"/>
                  <a:pt x="978" y="1211"/>
                  <a:pt x="984" y="1178"/>
                </a:cubicBezTo>
                <a:cubicBezTo>
                  <a:pt x="1266" y="1178"/>
                  <a:pt x="1266" y="1178"/>
                  <a:pt x="1266" y="1178"/>
                </a:cubicBezTo>
                <a:cubicBezTo>
                  <a:pt x="1266" y="1271"/>
                  <a:pt x="1266" y="1271"/>
                  <a:pt x="1266" y="1271"/>
                </a:cubicBezTo>
                <a:lnTo>
                  <a:pt x="942" y="1271"/>
                </a:lnTo>
                <a:close/>
                <a:moveTo>
                  <a:pt x="1446" y="1088"/>
                </a:moveTo>
                <a:cubicBezTo>
                  <a:pt x="90" y="1088"/>
                  <a:pt x="90" y="1088"/>
                  <a:pt x="90" y="1088"/>
                </a:cubicBezTo>
                <a:cubicBezTo>
                  <a:pt x="90" y="826"/>
                  <a:pt x="90" y="826"/>
                  <a:pt x="90" y="826"/>
                </a:cubicBezTo>
                <a:cubicBezTo>
                  <a:pt x="177" y="826"/>
                  <a:pt x="177" y="826"/>
                  <a:pt x="177" y="826"/>
                </a:cubicBezTo>
                <a:cubicBezTo>
                  <a:pt x="177" y="958"/>
                  <a:pt x="177" y="958"/>
                  <a:pt x="177" y="958"/>
                </a:cubicBezTo>
                <a:cubicBezTo>
                  <a:pt x="177" y="983"/>
                  <a:pt x="197" y="1003"/>
                  <a:pt x="222" y="1003"/>
                </a:cubicBezTo>
                <a:cubicBezTo>
                  <a:pt x="1311" y="1003"/>
                  <a:pt x="1311" y="1003"/>
                  <a:pt x="1311" y="1003"/>
                </a:cubicBezTo>
                <a:cubicBezTo>
                  <a:pt x="1336" y="1003"/>
                  <a:pt x="1356" y="983"/>
                  <a:pt x="1356" y="958"/>
                </a:cubicBezTo>
                <a:cubicBezTo>
                  <a:pt x="1356" y="826"/>
                  <a:pt x="1356" y="826"/>
                  <a:pt x="1356" y="826"/>
                </a:cubicBezTo>
                <a:cubicBezTo>
                  <a:pt x="1446" y="826"/>
                  <a:pt x="1446" y="826"/>
                  <a:pt x="1446" y="826"/>
                </a:cubicBezTo>
                <a:lnTo>
                  <a:pt x="1446" y="1088"/>
                </a:lnTo>
                <a:close/>
                <a:moveTo>
                  <a:pt x="267" y="913"/>
                </a:moveTo>
                <a:cubicBezTo>
                  <a:pt x="267" y="826"/>
                  <a:pt x="267" y="826"/>
                  <a:pt x="267" y="826"/>
                </a:cubicBezTo>
                <a:cubicBezTo>
                  <a:pt x="549" y="826"/>
                  <a:pt x="549" y="826"/>
                  <a:pt x="549" y="826"/>
                </a:cubicBezTo>
                <a:cubicBezTo>
                  <a:pt x="555" y="858"/>
                  <a:pt x="569" y="888"/>
                  <a:pt x="588" y="913"/>
                </a:cubicBezTo>
                <a:lnTo>
                  <a:pt x="267" y="913"/>
                </a:lnTo>
                <a:close/>
                <a:moveTo>
                  <a:pt x="642" y="826"/>
                </a:moveTo>
                <a:cubicBezTo>
                  <a:pt x="891" y="826"/>
                  <a:pt x="891" y="826"/>
                  <a:pt x="891" y="826"/>
                </a:cubicBezTo>
                <a:cubicBezTo>
                  <a:pt x="873" y="877"/>
                  <a:pt x="824" y="913"/>
                  <a:pt x="767" y="913"/>
                </a:cubicBezTo>
                <a:cubicBezTo>
                  <a:pt x="709" y="913"/>
                  <a:pt x="661" y="877"/>
                  <a:pt x="642" y="826"/>
                </a:cubicBezTo>
                <a:close/>
                <a:moveTo>
                  <a:pt x="945" y="913"/>
                </a:moveTo>
                <a:cubicBezTo>
                  <a:pt x="964" y="888"/>
                  <a:pt x="978" y="858"/>
                  <a:pt x="984" y="826"/>
                </a:cubicBezTo>
                <a:cubicBezTo>
                  <a:pt x="1266" y="826"/>
                  <a:pt x="1266" y="826"/>
                  <a:pt x="1266" y="826"/>
                </a:cubicBezTo>
                <a:cubicBezTo>
                  <a:pt x="1266" y="913"/>
                  <a:pt x="1266" y="913"/>
                  <a:pt x="1266" y="913"/>
                </a:cubicBezTo>
                <a:lnTo>
                  <a:pt x="945" y="913"/>
                </a:lnTo>
                <a:close/>
                <a:moveTo>
                  <a:pt x="1446" y="736"/>
                </a:moveTo>
                <a:cubicBezTo>
                  <a:pt x="90" y="736"/>
                  <a:pt x="90" y="736"/>
                  <a:pt x="90" y="736"/>
                </a:cubicBezTo>
                <a:cubicBezTo>
                  <a:pt x="90" y="499"/>
                  <a:pt x="90" y="499"/>
                  <a:pt x="90" y="499"/>
                </a:cubicBezTo>
                <a:cubicBezTo>
                  <a:pt x="128" y="460"/>
                  <a:pt x="128" y="460"/>
                  <a:pt x="128" y="460"/>
                </a:cubicBezTo>
                <a:cubicBezTo>
                  <a:pt x="177" y="460"/>
                  <a:pt x="177" y="460"/>
                  <a:pt x="177" y="460"/>
                </a:cubicBezTo>
                <a:cubicBezTo>
                  <a:pt x="177" y="595"/>
                  <a:pt x="177" y="595"/>
                  <a:pt x="177" y="595"/>
                </a:cubicBezTo>
                <a:cubicBezTo>
                  <a:pt x="177" y="620"/>
                  <a:pt x="197" y="640"/>
                  <a:pt x="222" y="640"/>
                </a:cubicBezTo>
                <a:cubicBezTo>
                  <a:pt x="1311" y="640"/>
                  <a:pt x="1311" y="640"/>
                  <a:pt x="1311" y="640"/>
                </a:cubicBezTo>
                <a:cubicBezTo>
                  <a:pt x="1336" y="640"/>
                  <a:pt x="1356" y="620"/>
                  <a:pt x="1356" y="595"/>
                </a:cubicBezTo>
                <a:cubicBezTo>
                  <a:pt x="1356" y="231"/>
                  <a:pt x="1356" y="231"/>
                  <a:pt x="1356" y="231"/>
                </a:cubicBezTo>
                <a:cubicBezTo>
                  <a:pt x="1356" y="206"/>
                  <a:pt x="1336" y="186"/>
                  <a:pt x="1311" y="186"/>
                </a:cubicBezTo>
                <a:cubicBezTo>
                  <a:pt x="1106" y="186"/>
                  <a:pt x="645" y="186"/>
                  <a:pt x="444" y="186"/>
                </a:cubicBezTo>
                <a:cubicBezTo>
                  <a:pt x="444" y="143"/>
                  <a:pt x="444" y="143"/>
                  <a:pt x="444" y="143"/>
                </a:cubicBezTo>
                <a:cubicBezTo>
                  <a:pt x="496" y="90"/>
                  <a:pt x="496" y="90"/>
                  <a:pt x="496" y="90"/>
                </a:cubicBezTo>
                <a:cubicBezTo>
                  <a:pt x="1446" y="90"/>
                  <a:pt x="1446" y="90"/>
                  <a:pt x="1446" y="90"/>
                </a:cubicBezTo>
                <a:lnTo>
                  <a:pt x="1446" y="736"/>
                </a:lnTo>
                <a:close/>
                <a:moveTo>
                  <a:pt x="762" y="276"/>
                </a:moveTo>
                <a:cubicBezTo>
                  <a:pt x="771" y="276"/>
                  <a:pt x="771" y="276"/>
                  <a:pt x="771" y="276"/>
                </a:cubicBezTo>
                <a:cubicBezTo>
                  <a:pt x="947" y="288"/>
                  <a:pt x="947" y="538"/>
                  <a:pt x="771" y="550"/>
                </a:cubicBezTo>
                <a:cubicBezTo>
                  <a:pt x="762" y="550"/>
                  <a:pt x="762" y="550"/>
                  <a:pt x="762" y="550"/>
                </a:cubicBezTo>
                <a:cubicBezTo>
                  <a:pt x="586" y="538"/>
                  <a:pt x="586" y="288"/>
                  <a:pt x="762" y="276"/>
                </a:cubicBezTo>
                <a:close/>
                <a:moveTo>
                  <a:pt x="948" y="276"/>
                </a:moveTo>
                <a:cubicBezTo>
                  <a:pt x="1266" y="276"/>
                  <a:pt x="1266" y="276"/>
                  <a:pt x="1266" y="276"/>
                </a:cubicBezTo>
                <a:cubicBezTo>
                  <a:pt x="1266" y="550"/>
                  <a:pt x="1266" y="550"/>
                  <a:pt x="1266" y="550"/>
                </a:cubicBezTo>
                <a:cubicBezTo>
                  <a:pt x="948" y="550"/>
                  <a:pt x="948" y="550"/>
                  <a:pt x="948" y="550"/>
                </a:cubicBezTo>
                <a:cubicBezTo>
                  <a:pt x="1009" y="473"/>
                  <a:pt x="1009" y="353"/>
                  <a:pt x="948" y="276"/>
                </a:cubicBezTo>
                <a:close/>
                <a:moveTo>
                  <a:pt x="1084" y="413"/>
                </a:moveTo>
                <a:cubicBezTo>
                  <a:pt x="1087" y="353"/>
                  <a:pt x="1172" y="353"/>
                  <a:pt x="1174" y="413"/>
                </a:cubicBezTo>
                <a:cubicBezTo>
                  <a:pt x="1174" y="438"/>
                  <a:pt x="1154" y="458"/>
                  <a:pt x="1129" y="458"/>
                </a:cubicBezTo>
                <a:cubicBezTo>
                  <a:pt x="1104" y="458"/>
                  <a:pt x="1084" y="438"/>
                  <a:pt x="1084" y="4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21932555" y="6426517"/>
            <a:ext cx="778067" cy="769547"/>
          </a:xfrm>
          <a:custGeom>
            <a:avLst/>
            <a:gdLst>
              <a:gd name="T0" fmla="*/ 1431 w 1566"/>
              <a:gd name="T1" fmla="*/ 1360 h 1549"/>
              <a:gd name="T2" fmla="*/ 1431 w 1566"/>
              <a:gd name="T3" fmla="*/ 809 h 1549"/>
              <a:gd name="T4" fmla="*/ 1192 w 1566"/>
              <a:gd name="T5" fmla="*/ 560 h 1549"/>
              <a:gd name="T6" fmla="*/ 988 w 1566"/>
              <a:gd name="T7" fmla="*/ 378 h 1549"/>
              <a:gd name="T8" fmla="*/ 828 w 1566"/>
              <a:gd name="T9" fmla="*/ 198 h 1549"/>
              <a:gd name="T10" fmla="*/ 738 w 1566"/>
              <a:gd name="T11" fmla="*/ 198 h 1549"/>
              <a:gd name="T12" fmla="*/ 577 w 1566"/>
              <a:gd name="T13" fmla="*/ 378 h 1549"/>
              <a:gd name="T14" fmla="*/ 373 w 1566"/>
              <a:gd name="T15" fmla="*/ 560 h 1549"/>
              <a:gd name="T16" fmla="*/ 134 w 1566"/>
              <a:gd name="T17" fmla="*/ 809 h 1549"/>
              <a:gd name="T18" fmla="*/ 134 w 1566"/>
              <a:gd name="T19" fmla="*/ 1360 h 1549"/>
              <a:gd name="T20" fmla="*/ 59 w 1566"/>
              <a:gd name="T21" fmla="*/ 1549 h 1549"/>
              <a:gd name="T22" fmla="*/ 667 w 1566"/>
              <a:gd name="T23" fmla="*/ 288 h 1549"/>
              <a:gd name="T24" fmla="*/ 667 w 1566"/>
              <a:gd name="T25" fmla="*/ 378 h 1549"/>
              <a:gd name="T26" fmla="*/ 139 w 1566"/>
              <a:gd name="T27" fmla="*/ 1236 h 1549"/>
              <a:gd name="T28" fmla="*/ 220 w 1566"/>
              <a:gd name="T29" fmla="*/ 933 h 1549"/>
              <a:gd name="T30" fmla="*/ 648 w 1566"/>
              <a:gd name="T31" fmla="*/ 1459 h 1549"/>
              <a:gd name="T32" fmla="*/ 648 w 1566"/>
              <a:gd name="T33" fmla="*/ 1305 h 1549"/>
              <a:gd name="T34" fmla="*/ 738 w 1566"/>
              <a:gd name="T35" fmla="*/ 1459 h 1549"/>
              <a:gd name="T36" fmla="*/ 828 w 1566"/>
              <a:gd name="T37" fmla="*/ 1459 h 1549"/>
              <a:gd name="T38" fmla="*/ 918 w 1566"/>
              <a:gd name="T39" fmla="*/ 1305 h 1549"/>
              <a:gd name="T40" fmla="*/ 1341 w 1566"/>
              <a:gd name="T41" fmla="*/ 1459 h 1549"/>
              <a:gd name="T42" fmla="*/ 1052 w 1566"/>
              <a:gd name="T43" fmla="*/ 1215 h 1549"/>
              <a:gd name="T44" fmla="*/ 468 w 1566"/>
              <a:gd name="T45" fmla="*/ 1459 h 1549"/>
              <a:gd name="T46" fmla="*/ 301 w 1566"/>
              <a:gd name="T47" fmla="*/ 1274 h 1549"/>
              <a:gd name="T48" fmla="*/ 224 w 1566"/>
              <a:gd name="T49" fmla="*/ 650 h 1549"/>
              <a:gd name="T50" fmla="*/ 463 w 1566"/>
              <a:gd name="T51" fmla="*/ 468 h 1549"/>
              <a:gd name="T52" fmla="*/ 1147 w 1566"/>
              <a:gd name="T53" fmla="*/ 650 h 1549"/>
              <a:gd name="T54" fmla="*/ 1264 w 1566"/>
              <a:gd name="T55" fmla="*/ 1274 h 1549"/>
              <a:gd name="T56" fmla="*/ 1386 w 1566"/>
              <a:gd name="T57" fmla="*/ 1281 h 1549"/>
              <a:gd name="T58" fmla="*/ 1386 w 1566"/>
              <a:gd name="T59" fmla="*/ 888 h 1549"/>
              <a:gd name="T60" fmla="*/ 1386 w 1566"/>
              <a:gd name="T61" fmla="*/ 1281 h 1549"/>
              <a:gd name="T62" fmla="*/ 470 w 1566"/>
              <a:gd name="T63" fmla="*/ 1081 h 1549"/>
              <a:gd name="T64" fmla="*/ 692 w 1566"/>
              <a:gd name="T65" fmla="*/ 1126 h 1549"/>
              <a:gd name="T66" fmla="*/ 914 w 1566"/>
              <a:gd name="T67" fmla="*/ 1081 h 1549"/>
              <a:gd name="T68" fmla="*/ 914 w 1566"/>
              <a:gd name="T69" fmla="*/ 1081 h 1549"/>
              <a:gd name="T70" fmla="*/ 1001 w 1566"/>
              <a:gd name="T71" fmla="*/ 1081 h 1549"/>
              <a:gd name="T72" fmla="*/ 515 w 1566"/>
              <a:gd name="T73" fmla="*/ 967 h 1549"/>
              <a:gd name="T74" fmla="*/ 737 w 1566"/>
              <a:gd name="T75" fmla="*/ 922 h 1549"/>
              <a:gd name="T76" fmla="*/ 737 w 1566"/>
              <a:gd name="T77" fmla="*/ 922 h 1549"/>
              <a:gd name="T78" fmla="*/ 824 w 1566"/>
              <a:gd name="T79" fmla="*/ 922 h 1549"/>
              <a:gd name="T80" fmla="*/ 1046 w 1566"/>
              <a:gd name="T81" fmla="*/ 967 h 1549"/>
              <a:gd name="T82" fmla="*/ 737 w 1566"/>
              <a:gd name="T83" fmla="*/ 757 h 1549"/>
              <a:gd name="T84" fmla="*/ 737 w 1566"/>
              <a:gd name="T85" fmla="*/ 757 h 1549"/>
              <a:gd name="T86" fmla="*/ 824 w 1566"/>
              <a:gd name="T87" fmla="*/ 757 h 1549"/>
              <a:gd name="T88" fmla="*/ 692 w 1566"/>
              <a:gd name="T89" fmla="*/ 647 h 1549"/>
              <a:gd name="T90" fmla="*/ 914 w 1566"/>
              <a:gd name="T91" fmla="*/ 602 h 1549"/>
              <a:gd name="T92" fmla="*/ 914 w 1566"/>
              <a:gd name="T93" fmla="*/ 602 h 1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66" h="1549">
                <a:moveTo>
                  <a:pt x="1506" y="1459"/>
                </a:moveTo>
                <a:cubicBezTo>
                  <a:pt x="1431" y="1459"/>
                  <a:pt x="1431" y="1459"/>
                  <a:pt x="1431" y="1459"/>
                </a:cubicBezTo>
                <a:cubicBezTo>
                  <a:pt x="1431" y="1360"/>
                  <a:pt x="1431" y="1360"/>
                  <a:pt x="1431" y="1360"/>
                </a:cubicBezTo>
                <a:cubicBezTo>
                  <a:pt x="1461" y="1346"/>
                  <a:pt x="1487" y="1317"/>
                  <a:pt x="1508" y="1274"/>
                </a:cubicBezTo>
                <a:cubicBezTo>
                  <a:pt x="1558" y="1173"/>
                  <a:pt x="1558" y="996"/>
                  <a:pt x="1508" y="895"/>
                </a:cubicBezTo>
                <a:cubicBezTo>
                  <a:pt x="1487" y="853"/>
                  <a:pt x="1461" y="823"/>
                  <a:pt x="1431" y="809"/>
                </a:cubicBezTo>
                <a:cubicBezTo>
                  <a:pt x="1431" y="605"/>
                  <a:pt x="1431" y="605"/>
                  <a:pt x="1431" y="605"/>
                </a:cubicBezTo>
                <a:cubicBezTo>
                  <a:pt x="1431" y="581"/>
                  <a:pt x="1411" y="560"/>
                  <a:pt x="1386" y="560"/>
                </a:cubicBezTo>
                <a:cubicBezTo>
                  <a:pt x="1192" y="560"/>
                  <a:pt x="1192" y="560"/>
                  <a:pt x="1192" y="560"/>
                </a:cubicBezTo>
                <a:cubicBezTo>
                  <a:pt x="1192" y="423"/>
                  <a:pt x="1192" y="423"/>
                  <a:pt x="1192" y="423"/>
                </a:cubicBezTo>
                <a:cubicBezTo>
                  <a:pt x="1192" y="399"/>
                  <a:pt x="1172" y="378"/>
                  <a:pt x="1147" y="378"/>
                </a:cubicBezTo>
                <a:cubicBezTo>
                  <a:pt x="988" y="378"/>
                  <a:pt x="988" y="378"/>
                  <a:pt x="988" y="378"/>
                </a:cubicBezTo>
                <a:cubicBezTo>
                  <a:pt x="988" y="243"/>
                  <a:pt x="988" y="243"/>
                  <a:pt x="988" y="243"/>
                </a:cubicBezTo>
                <a:cubicBezTo>
                  <a:pt x="988" y="218"/>
                  <a:pt x="968" y="198"/>
                  <a:pt x="943" y="198"/>
                </a:cubicBezTo>
                <a:cubicBezTo>
                  <a:pt x="828" y="198"/>
                  <a:pt x="828" y="198"/>
                  <a:pt x="828" y="198"/>
                </a:cubicBezTo>
                <a:cubicBezTo>
                  <a:pt x="828" y="60"/>
                  <a:pt x="828" y="60"/>
                  <a:pt x="828" y="60"/>
                </a:cubicBezTo>
                <a:cubicBezTo>
                  <a:pt x="825" y="0"/>
                  <a:pt x="740" y="0"/>
                  <a:pt x="738" y="60"/>
                </a:cubicBezTo>
                <a:cubicBezTo>
                  <a:pt x="738" y="198"/>
                  <a:pt x="738" y="198"/>
                  <a:pt x="738" y="198"/>
                </a:cubicBezTo>
                <a:cubicBezTo>
                  <a:pt x="622" y="198"/>
                  <a:pt x="622" y="198"/>
                  <a:pt x="622" y="198"/>
                </a:cubicBezTo>
                <a:cubicBezTo>
                  <a:pt x="597" y="198"/>
                  <a:pt x="577" y="218"/>
                  <a:pt x="577" y="243"/>
                </a:cubicBezTo>
                <a:cubicBezTo>
                  <a:pt x="577" y="378"/>
                  <a:pt x="577" y="378"/>
                  <a:pt x="577" y="378"/>
                </a:cubicBezTo>
                <a:cubicBezTo>
                  <a:pt x="418" y="378"/>
                  <a:pt x="418" y="378"/>
                  <a:pt x="418" y="378"/>
                </a:cubicBezTo>
                <a:cubicBezTo>
                  <a:pt x="393" y="378"/>
                  <a:pt x="373" y="399"/>
                  <a:pt x="373" y="423"/>
                </a:cubicBezTo>
                <a:cubicBezTo>
                  <a:pt x="373" y="560"/>
                  <a:pt x="373" y="560"/>
                  <a:pt x="373" y="560"/>
                </a:cubicBezTo>
                <a:cubicBezTo>
                  <a:pt x="179" y="560"/>
                  <a:pt x="179" y="560"/>
                  <a:pt x="179" y="560"/>
                </a:cubicBezTo>
                <a:cubicBezTo>
                  <a:pt x="154" y="560"/>
                  <a:pt x="134" y="581"/>
                  <a:pt x="134" y="605"/>
                </a:cubicBezTo>
                <a:cubicBezTo>
                  <a:pt x="134" y="809"/>
                  <a:pt x="134" y="809"/>
                  <a:pt x="134" y="809"/>
                </a:cubicBezTo>
                <a:cubicBezTo>
                  <a:pt x="104" y="823"/>
                  <a:pt x="78" y="853"/>
                  <a:pt x="57" y="895"/>
                </a:cubicBezTo>
                <a:cubicBezTo>
                  <a:pt x="7" y="996"/>
                  <a:pt x="7" y="1173"/>
                  <a:pt x="57" y="1274"/>
                </a:cubicBezTo>
                <a:cubicBezTo>
                  <a:pt x="78" y="1317"/>
                  <a:pt x="104" y="1346"/>
                  <a:pt x="134" y="1360"/>
                </a:cubicBezTo>
                <a:cubicBezTo>
                  <a:pt x="134" y="1459"/>
                  <a:pt x="134" y="1459"/>
                  <a:pt x="134" y="1459"/>
                </a:cubicBezTo>
                <a:cubicBezTo>
                  <a:pt x="59" y="1459"/>
                  <a:pt x="59" y="1459"/>
                  <a:pt x="59" y="1459"/>
                </a:cubicBezTo>
                <a:cubicBezTo>
                  <a:pt x="0" y="1461"/>
                  <a:pt x="0" y="1547"/>
                  <a:pt x="59" y="1549"/>
                </a:cubicBezTo>
                <a:cubicBezTo>
                  <a:pt x="114" y="1549"/>
                  <a:pt x="1499" y="1549"/>
                  <a:pt x="1506" y="1549"/>
                </a:cubicBezTo>
                <a:cubicBezTo>
                  <a:pt x="1566" y="1547"/>
                  <a:pt x="1566" y="1461"/>
                  <a:pt x="1506" y="1459"/>
                </a:cubicBezTo>
                <a:close/>
                <a:moveTo>
                  <a:pt x="667" y="288"/>
                </a:moveTo>
                <a:cubicBezTo>
                  <a:pt x="898" y="288"/>
                  <a:pt x="898" y="288"/>
                  <a:pt x="898" y="288"/>
                </a:cubicBezTo>
                <a:cubicBezTo>
                  <a:pt x="898" y="378"/>
                  <a:pt x="898" y="378"/>
                  <a:pt x="898" y="378"/>
                </a:cubicBezTo>
                <a:cubicBezTo>
                  <a:pt x="667" y="378"/>
                  <a:pt x="667" y="378"/>
                  <a:pt x="667" y="378"/>
                </a:cubicBezTo>
                <a:lnTo>
                  <a:pt x="667" y="288"/>
                </a:lnTo>
                <a:close/>
                <a:moveTo>
                  <a:pt x="179" y="1281"/>
                </a:moveTo>
                <a:cubicBezTo>
                  <a:pt x="170" y="1281"/>
                  <a:pt x="153" y="1267"/>
                  <a:pt x="139" y="1236"/>
                </a:cubicBezTo>
                <a:cubicBezTo>
                  <a:pt x="100" y="1158"/>
                  <a:pt x="100" y="1011"/>
                  <a:pt x="139" y="933"/>
                </a:cubicBezTo>
                <a:cubicBezTo>
                  <a:pt x="153" y="903"/>
                  <a:pt x="170" y="888"/>
                  <a:pt x="179" y="888"/>
                </a:cubicBezTo>
                <a:cubicBezTo>
                  <a:pt x="188" y="888"/>
                  <a:pt x="205" y="903"/>
                  <a:pt x="220" y="933"/>
                </a:cubicBezTo>
                <a:cubicBezTo>
                  <a:pt x="258" y="1011"/>
                  <a:pt x="258" y="1158"/>
                  <a:pt x="220" y="1236"/>
                </a:cubicBezTo>
                <a:cubicBezTo>
                  <a:pt x="205" y="1267"/>
                  <a:pt x="188" y="1281"/>
                  <a:pt x="179" y="1281"/>
                </a:cubicBezTo>
                <a:close/>
                <a:moveTo>
                  <a:pt x="648" y="1459"/>
                </a:moveTo>
                <a:cubicBezTo>
                  <a:pt x="558" y="1459"/>
                  <a:pt x="558" y="1459"/>
                  <a:pt x="558" y="1459"/>
                </a:cubicBezTo>
                <a:cubicBezTo>
                  <a:pt x="558" y="1305"/>
                  <a:pt x="558" y="1305"/>
                  <a:pt x="558" y="1305"/>
                </a:cubicBezTo>
                <a:cubicBezTo>
                  <a:pt x="648" y="1305"/>
                  <a:pt x="648" y="1305"/>
                  <a:pt x="648" y="1305"/>
                </a:cubicBezTo>
                <a:lnTo>
                  <a:pt x="648" y="1459"/>
                </a:lnTo>
                <a:close/>
                <a:moveTo>
                  <a:pt x="828" y="1459"/>
                </a:moveTo>
                <a:cubicBezTo>
                  <a:pt x="738" y="1459"/>
                  <a:pt x="738" y="1459"/>
                  <a:pt x="738" y="1459"/>
                </a:cubicBezTo>
                <a:cubicBezTo>
                  <a:pt x="738" y="1305"/>
                  <a:pt x="738" y="1305"/>
                  <a:pt x="738" y="1305"/>
                </a:cubicBezTo>
                <a:cubicBezTo>
                  <a:pt x="828" y="1305"/>
                  <a:pt x="828" y="1305"/>
                  <a:pt x="828" y="1305"/>
                </a:cubicBezTo>
                <a:lnTo>
                  <a:pt x="828" y="1459"/>
                </a:lnTo>
                <a:close/>
                <a:moveTo>
                  <a:pt x="1007" y="1459"/>
                </a:moveTo>
                <a:cubicBezTo>
                  <a:pt x="918" y="1459"/>
                  <a:pt x="918" y="1459"/>
                  <a:pt x="918" y="1459"/>
                </a:cubicBezTo>
                <a:cubicBezTo>
                  <a:pt x="918" y="1305"/>
                  <a:pt x="918" y="1305"/>
                  <a:pt x="918" y="1305"/>
                </a:cubicBezTo>
                <a:cubicBezTo>
                  <a:pt x="1007" y="1305"/>
                  <a:pt x="1007" y="1305"/>
                  <a:pt x="1007" y="1305"/>
                </a:cubicBezTo>
                <a:lnTo>
                  <a:pt x="1007" y="1459"/>
                </a:lnTo>
                <a:close/>
                <a:moveTo>
                  <a:pt x="1341" y="1459"/>
                </a:moveTo>
                <a:cubicBezTo>
                  <a:pt x="1097" y="1459"/>
                  <a:pt x="1097" y="1459"/>
                  <a:pt x="1097" y="1459"/>
                </a:cubicBezTo>
                <a:cubicBezTo>
                  <a:pt x="1097" y="1260"/>
                  <a:pt x="1097" y="1260"/>
                  <a:pt x="1097" y="1260"/>
                </a:cubicBezTo>
                <a:cubicBezTo>
                  <a:pt x="1097" y="1235"/>
                  <a:pt x="1077" y="1215"/>
                  <a:pt x="1052" y="1215"/>
                </a:cubicBezTo>
                <a:cubicBezTo>
                  <a:pt x="513" y="1215"/>
                  <a:pt x="513" y="1215"/>
                  <a:pt x="513" y="1215"/>
                </a:cubicBezTo>
                <a:cubicBezTo>
                  <a:pt x="488" y="1215"/>
                  <a:pt x="468" y="1235"/>
                  <a:pt x="468" y="1260"/>
                </a:cubicBezTo>
                <a:cubicBezTo>
                  <a:pt x="468" y="1459"/>
                  <a:pt x="468" y="1459"/>
                  <a:pt x="468" y="1459"/>
                </a:cubicBezTo>
                <a:cubicBezTo>
                  <a:pt x="224" y="1459"/>
                  <a:pt x="224" y="1459"/>
                  <a:pt x="224" y="1459"/>
                </a:cubicBezTo>
                <a:cubicBezTo>
                  <a:pt x="224" y="1360"/>
                  <a:pt x="224" y="1360"/>
                  <a:pt x="224" y="1360"/>
                </a:cubicBezTo>
                <a:cubicBezTo>
                  <a:pt x="255" y="1346"/>
                  <a:pt x="281" y="1317"/>
                  <a:pt x="301" y="1274"/>
                </a:cubicBezTo>
                <a:cubicBezTo>
                  <a:pt x="351" y="1173"/>
                  <a:pt x="351" y="996"/>
                  <a:pt x="301" y="895"/>
                </a:cubicBezTo>
                <a:cubicBezTo>
                  <a:pt x="281" y="853"/>
                  <a:pt x="255" y="823"/>
                  <a:pt x="224" y="809"/>
                </a:cubicBezTo>
                <a:cubicBezTo>
                  <a:pt x="224" y="650"/>
                  <a:pt x="224" y="650"/>
                  <a:pt x="224" y="650"/>
                </a:cubicBezTo>
                <a:cubicBezTo>
                  <a:pt x="418" y="650"/>
                  <a:pt x="418" y="650"/>
                  <a:pt x="418" y="650"/>
                </a:cubicBezTo>
                <a:cubicBezTo>
                  <a:pt x="443" y="650"/>
                  <a:pt x="463" y="630"/>
                  <a:pt x="463" y="605"/>
                </a:cubicBezTo>
                <a:cubicBezTo>
                  <a:pt x="463" y="468"/>
                  <a:pt x="463" y="468"/>
                  <a:pt x="463" y="468"/>
                </a:cubicBezTo>
                <a:cubicBezTo>
                  <a:pt x="1102" y="468"/>
                  <a:pt x="1102" y="468"/>
                  <a:pt x="1102" y="468"/>
                </a:cubicBezTo>
                <a:cubicBezTo>
                  <a:pt x="1102" y="605"/>
                  <a:pt x="1102" y="605"/>
                  <a:pt x="1102" y="605"/>
                </a:cubicBezTo>
                <a:cubicBezTo>
                  <a:pt x="1102" y="630"/>
                  <a:pt x="1122" y="650"/>
                  <a:pt x="1147" y="650"/>
                </a:cubicBezTo>
                <a:cubicBezTo>
                  <a:pt x="1341" y="650"/>
                  <a:pt x="1341" y="650"/>
                  <a:pt x="1341" y="650"/>
                </a:cubicBezTo>
                <a:cubicBezTo>
                  <a:pt x="1341" y="809"/>
                  <a:pt x="1341" y="809"/>
                  <a:pt x="1341" y="809"/>
                </a:cubicBezTo>
                <a:cubicBezTo>
                  <a:pt x="1207" y="881"/>
                  <a:pt x="1203" y="1151"/>
                  <a:pt x="1264" y="1274"/>
                </a:cubicBezTo>
                <a:cubicBezTo>
                  <a:pt x="1284" y="1317"/>
                  <a:pt x="1311" y="1346"/>
                  <a:pt x="1341" y="1360"/>
                </a:cubicBezTo>
                <a:lnTo>
                  <a:pt x="1341" y="1459"/>
                </a:lnTo>
                <a:close/>
                <a:moveTo>
                  <a:pt x="1386" y="1281"/>
                </a:moveTo>
                <a:cubicBezTo>
                  <a:pt x="1377" y="1281"/>
                  <a:pt x="1360" y="1267"/>
                  <a:pt x="1345" y="1236"/>
                </a:cubicBezTo>
                <a:cubicBezTo>
                  <a:pt x="1307" y="1158"/>
                  <a:pt x="1307" y="1011"/>
                  <a:pt x="1345" y="933"/>
                </a:cubicBezTo>
                <a:cubicBezTo>
                  <a:pt x="1360" y="903"/>
                  <a:pt x="1377" y="888"/>
                  <a:pt x="1386" y="888"/>
                </a:cubicBezTo>
                <a:cubicBezTo>
                  <a:pt x="1395" y="888"/>
                  <a:pt x="1412" y="903"/>
                  <a:pt x="1426" y="933"/>
                </a:cubicBezTo>
                <a:cubicBezTo>
                  <a:pt x="1465" y="1011"/>
                  <a:pt x="1465" y="1158"/>
                  <a:pt x="1426" y="1236"/>
                </a:cubicBezTo>
                <a:cubicBezTo>
                  <a:pt x="1412" y="1267"/>
                  <a:pt x="1395" y="1281"/>
                  <a:pt x="1386" y="1281"/>
                </a:cubicBezTo>
                <a:close/>
                <a:moveTo>
                  <a:pt x="560" y="1081"/>
                </a:moveTo>
                <a:cubicBezTo>
                  <a:pt x="560" y="1106"/>
                  <a:pt x="540" y="1126"/>
                  <a:pt x="515" y="1126"/>
                </a:cubicBezTo>
                <a:cubicBezTo>
                  <a:pt x="490" y="1126"/>
                  <a:pt x="470" y="1106"/>
                  <a:pt x="470" y="1081"/>
                </a:cubicBezTo>
                <a:cubicBezTo>
                  <a:pt x="472" y="1022"/>
                  <a:pt x="558" y="1022"/>
                  <a:pt x="560" y="1081"/>
                </a:cubicBezTo>
                <a:close/>
                <a:moveTo>
                  <a:pt x="737" y="1081"/>
                </a:moveTo>
                <a:cubicBezTo>
                  <a:pt x="737" y="1106"/>
                  <a:pt x="717" y="1126"/>
                  <a:pt x="692" y="1126"/>
                </a:cubicBezTo>
                <a:cubicBezTo>
                  <a:pt x="667" y="1126"/>
                  <a:pt x="647" y="1106"/>
                  <a:pt x="647" y="1081"/>
                </a:cubicBezTo>
                <a:cubicBezTo>
                  <a:pt x="649" y="1022"/>
                  <a:pt x="735" y="1022"/>
                  <a:pt x="737" y="1081"/>
                </a:cubicBezTo>
                <a:close/>
                <a:moveTo>
                  <a:pt x="914" y="1081"/>
                </a:moveTo>
                <a:cubicBezTo>
                  <a:pt x="914" y="1106"/>
                  <a:pt x="894" y="1126"/>
                  <a:pt x="869" y="1126"/>
                </a:cubicBezTo>
                <a:cubicBezTo>
                  <a:pt x="844" y="1126"/>
                  <a:pt x="824" y="1106"/>
                  <a:pt x="824" y="1081"/>
                </a:cubicBezTo>
                <a:cubicBezTo>
                  <a:pt x="826" y="1022"/>
                  <a:pt x="912" y="1022"/>
                  <a:pt x="914" y="1081"/>
                </a:cubicBezTo>
                <a:close/>
                <a:moveTo>
                  <a:pt x="1091" y="1081"/>
                </a:moveTo>
                <a:cubicBezTo>
                  <a:pt x="1091" y="1106"/>
                  <a:pt x="1071" y="1126"/>
                  <a:pt x="1046" y="1126"/>
                </a:cubicBezTo>
                <a:cubicBezTo>
                  <a:pt x="1021" y="1126"/>
                  <a:pt x="1001" y="1106"/>
                  <a:pt x="1001" y="1081"/>
                </a:cubicBezTo>
                <a:cubicBezTo>
                  <a:pt x="1003" y="1022"/>
                  <a:pt x="1089" y="1022"/>
                  <a:pt x="1091" y="1081"/>
                </a:cubicBezTo>
                <a:close/>
                <a:moveTo>
                  <a:pt x="560" y="922"/>
                </a:moveTo>
                <a:cubicBezTo>
                  <a:pt x="560" y="947"/>
                  <a:pt x="540" y="967"/>
                  <a:pt x="515" y="967"/>
                </a:cubicBezTo>
                <a:cubicBezTo>
                  <a:pt x="490" y="967"/>
                  <a:pt x="470" y="947"/>
                  <a:pt x="470" y="922"/>
                </a:cubicBezTo>
                <a:cubicBezTo>
                  <a:pt x="472" y="862"/>
                  <a:pt x="558" y="862"/>
                  <a:pt x="560" y="922"/>
                </a:cubicBezTo>
                <a:close/>
                <a:moveTo>
                  <a:pt x="737" y="922"/>
                </a:moveTo>
                <a:cubicBezTo>
                  <a:pt x="737" y="947"/>
                  <a:pt x="717" y="967"/>
                  <a:pt x="692" y="967"/>
                </a:cubicBezTo>
                <a:cubicBezTo>
                  <a:pt x="667" y="967"/>
                  <a:pt x="647" y="947"/>
                  <a:pt x="647" y="922"/>
                </a:cubicBezTo>
                <a:cubicBezTo>
                  <a:pt x="649" y="862"/>
                  <a:pt x="735" y="862"/>
                  <a:pt x="737" y="922"/>
                </a:cubicBezTo>
                <a:close/>
                <a:moveTo>
                  <a:pt x="914" y="922"/>
                </a:moveTo>
                <a:cubicBezTo>
                  <a:pt x="914" y="947"/>
                  <a:pt x="894" y="967"/>
                  <a:pt x="869" y="967"/>
                </a:cubicBezTo>
                <a:cubicBezTo>
                  <a:pt x="844" y="967"/>
                  <a:pt x="824" y="947"/>
                  <a:pt x="824" y="922"/>
                </a:cubicBezTo>
                <a:cubicBezTo>
                  <a:pt x="826" y="862"/>
                  <a:pt x="912" y="862"/>
                  <a:pt x="914" y="922"/>
                </a:cubicBezTo>
                <a:close/>
                <a:moveTo>
                  <a:pt x="1091" y="922"/>
                </a:moveTo>
                <a:cubicBezTo>
                  <a:pt x="1091" y="947"/>
                  <a:pt x="1071" y="967"/>
                  <a:pt x="1046" y="967"/>
                </a:cubicBezTo>
                <a:cubicBezTo>
                  <a:pt x="1021" y="967"/>
                  <a:pt x="1001" y="947"/>
                  <a:pt x="1001" y="922"/>
                </a:cubicBezTo>
                <a:cubicBezTo>
                  <a:pt x="1003" y="862"/>
                  <a:pt x="1089" y="862"/>
                  <a:pt x="1091" y="922"/>
                </a:cubicBezTo>
                <a:close/>
                <a:moveTo>
                  <a:pt x="737" y="757"/>
                </a:moveTo>
                <a:cubicBezTo>
                  <a:pt x="737" y="782"/>
                  <a:pt x="717" y="802"/>
                  <a:pt x="692" y="802"/>
                </a:cubicBezTo>
                <a:cubicBezTo>
                  <a:pt x="667" y="802"/>
                  <a:pt x="647" y="782"/>
                  <a:pt x="647" y="757"/>
                </a:cubicBezTo>
                <a:cubicBezTo>
                  <a:pt x="649" y="697"/>
                  <a:pt x="735" y="697"/>
                  <a:pt x="737" y="757"/>
                </a:cubicBezTo>
                <a:close/>
                <a:moveTo>
                  <a:pt x="914" y="757"/>
                </a:moveTo>
                <a:cubicBezTo>
                  <a:pt x="914" y="782"/>
                  <a:pt x="894" y="802"/>
                  <a:pt x="869" y="802"/>
                </a:cubicBezTo>
                <a:cubicBezTo>
                  <a:pt x="844" y="802"/>
                  <a:pt x="824" y="782"/>
                  <a:pt x="824" y="757"/>
                </a:cubicBezTo>
                <a:cubicBezTo>
                  <a:pt x="826" y="697"/>
                  <a:pt x="912" y="697"/>
                  <a:pt x="914" y="757"/>
                </a:cubicBezTo>
                <a:close/>
                <a:moveTo>
                  <a:pt x="737" y="602"/>
                </a:moveTo>
                <a:cubicBezTo>
                  <a:pt x="737" y="627"/>
                  <a:pt x="717" y="647"/>
                  <a:pt x="692" y="647"/>
                </a:cubicBezTo>
                <a:cubicBezTo>
                  <a:pt x="667" y="647"/>
                  <a:pt x="647" y="627"/>
                  <a:pt x="647" y="602"/>
                </a:cubicBezTo>
                <a:cubicBezTo>
                  <a:pt x="649" y="542"/>
                  <a:pt x="735" y="542"/>
                  <a:pt x="737" y="602"/>
                </a:cubicBezTo>
                <a:close/>
                <a:moveTo>
                  <a:pt x="914" y="602"/>
                </a:moveTo>
                <a:cubicBezTo>
                  <a:pt x="914" y="627"/>
                  <a:pt x="894" y="647"/>
                  <a:pt x="869" y="647"/>
                </a:cubicBezTo>
                <a:cubicBezTo>
                  <a:pt x="844" y="647"/>
                  <a:pt x="824" y="627"/>
                  <a:pt x="824" y="602"/>
                </a:cubicBezTo>
                <a:cubicBezTo>
                  <a:pt x="826" y="542"/>
                  <a:pt x="912" y="542"/>
                  <a:pt x="914" y="6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21932403" y="8306152"/>
            <a:ext cx="778371" cy="778371"/>
          </a:xfrm>
          <a:custGeom>
            <a:avLst/>
            <a:gdLst>
              <a:gd name="T0" fmla="*/ 1433 w 1566"/>
              <a:gd name="T1" fmla="*/ 1164 h 1566"/>
              <a:gd name="T2" fmla="*/ 1175 w 1566"/>
              <a:gd name="T3" fmla="*/ 783 h 1566"/>
              <a:gd name="T4" fmla="*/ 1432 w 1566"/>
              <a:gd name="T5" fmla="*/ 401 h 1566"/>
              <a:gd name="T6" fmla="*/ 1455 w 1566"/>
              <a:gd name="T7" fmla="*/ 60 h 1566"/>
              <a:gd name="T8" fmla="*/ 1110 w 1566"/>
              <a:gd name="T9" fmla="*/ 236 h 1566"/>
              <a:gd name="T10" fmla="*/ 665 w 1566"/>
              <a:gd name="T11" fmla="*/ 273 h 1566"/>
              <a:gd name="T12" fmla="*/ 329 w 1566"/>
              <a:gd name="T13" fmla="*/ 60 h 1566"/>
              <a:gd name="T14" fmla="*/ 58 w 1566"/>
              <a:gd name="T15" fmla="*/ 327 h 1566"/>
              <a:gd name="T16" fmla="*/ 274 w 1566"/>
              <a:gd name="T17" fmla="*/ 665 h 1566"/>
              <a:gd name="T18" fmla="*/ 238 w 1566"/>
              <a:gd name="T19" fmla="*/ 1111 h 1566"/>
              <a:gd name="T20" fmla="*/ 61 w 1566"/>
              <a:gd name="T21" fmla="*/ 1456 h 1566"/>
              <a:gd name="T22" fmla="*/ 402 w 1566"/>
              <a:gd name="T23" fmla="*/ 1433 h 1566"/>
              <a:gd name="T24" fmla="*/ 784 w 1566"/>
              <a:gd name="T25" fmla="*/ 1175 h 1566"/>
              <a:gd name="T26" fmla="*/ 1165 w 1566"/>
              <a:gd name="T27" fmla="*/ 1433 h 1566"/>
              <a:gd name="T28" fmla="*/ 1456 w 1566"/>
              <a:gd name="T29" fmla="*/ 1506 h 1566"/>
              <a:gd name="T30" fmla="*/ 1300 w 1566"/>
              <a:gd name="T31" fmla="*/ 124 h 1566"/>
              <a:gd name="T32" fmla="*/ 1441 w 1566"/>
              <a:gd name="T33" fmla="*/ 174 h 1566"/>
              <a:gd name="T34" fmla="*/ 1298 w 1566"/>
              <a:gd name="T35" fmla="*/ 126 h 1566"/>
              <a:gd name="T36" fmla="*/ 1234 w 1566"/>
              <a:gd name="T37" fmla="*/ 189 h 1566"/>
              <a:gd name="T38" fmla="*/ 1227 w 1566"/>
              <a:gd name="T39" fmla="*/ 338 h 1566"/>
              <a:gd name="T40" fmla="*/ 1099 w 1566"/>
              <a:gd name="T41" fmla="*/ 337 h 1566"/>
              <a:gd name="T42" fmla="*/ 1111 w 1566"/>
              <a:gd name="T43" fmla="*/ 719 h 1566"/>
              <a:gd name="T44" fmla="*/ 1074 w 1566"/>
              <a:gd name="T45" fmla="*/ 491 h 1566"/>
              <a:gd name="T46" fmla="*/ 963 w 1566"/>
              <a:gd name="T47" fmla="*/ 337 h 1566"/>
              <a:gd name="T48" fmla="*/ 174 w 1566"/>
              <a:gd name="T49" fmla="*/ 124 h 1566"/>
              <a:gd name="T50" fmla="*/ 108 w 1566"/>
              <a:gd name="T51" fmla="*/ 240 h 1566"/>
              <a:gd name="T52" fmla="*/ 356 w 1566"/>
              <a:gd name="T53" fmla="*/ 221 h 1566"/>
              <a:gd name="T54" fmla="*/ 337 w 1566"/>
              <a:gd name="T55" fmla="*/ 601 h 1566"/>
              <a:gd name="T56" fmla="*/ 602 w 1566"/>
              <a:gd name="T57" fmla="*/ 337 h 1566"/>
              <a:gd name="T58" fmla="*/ 684 w 1566"/>
              <a:gd name="T59" fmla="*/ 479 h 1566"/>
              <a:gd name="T60" fmla="*/ 494 w 1566"/>
              <a:gd name="T61" fmla="*/ 679 h 1566"/>
              <a:gd name="T62" fmla="*/ 175 w 1566"/>
              <a:gd name="T63" fmla="*/ 1442 h 1566"/>
              <a:gd name="T64" fmla="*/ 265 w 1566"/>
              <a:gd name="T65" fmla="*/ 1444 h 1566"/>
              <a:gd name="T66" fmla="*/ 328 w 1566"/>
              <a:gd name="T67" fmla="*/ 1380 h 1566"/>
              <a:gd name="T68" fmla="*/ 268 w 1566"/>
              <a:gd name="T69" fmla="*/ 1198 h 1566"/>
              <a:gd name="T70" fmla="*/ 467 w 1566"/>
              <a:gd name="T71" fmla="*/ 1229 h 1566"/>
              <a:gd name="T72" fmla="*/ 454 w 1566"/>
              <a:gd name="T73" fmla="*/ 846 h 1566"/>
              <a:gd name="T74" fmla="*/ 575 w 1566"/>
              <a:gd name="T75" fmla="*/ 1130 h 1566"/>
              <a:gd name="T76" fmla="*/ 720 w 1566"/>
              <a:gd name="T77" fmla="*/ 1112 h 1566"/>
              <a:gd name="T78" fmla="*/ 652 w 1566"/>
              <a:gd name="T79" fmla="*/ 955 h 1566"/>
              <a:gd name="T80" fmla="*/ 541 w 1566"/>
              <a:gd name="T81" fmla="*/ 1025 h 1566"/>
              <a:gd name="T82" fmla="*/ 611 w 1566"/>
              <a:gd name="T83" fmla="*/ 914 h 1566"/>
              <a:gd name="T84" fmla="*/ 600 w 1566"/>
              <a:gd name="T85" fmla="*/ 700 h 1566"/>
              <a:gd name="T86" fmla="*/ 551 w 1566"/>
              <a:gd name="T87" fmla="*/ 542 h 1566"/>
              <a:gd name="T88" fmla="*/ 634 w 1566"/>
              <a:gd name="T89" fmla="*/ 568 h 1566"/>
              <a:gd name="T90" fmla="*/ 782 w 1566"/>
              <a:gd name="T91" fmla="*/ 518 h 1566"/>
              <a:gd name="T92" fmla="*/ 930 w 1566"/>
              <a:gd name="T93" fmla="*/ 573 h 1566"/>
              <a:gd name="T94" fmla="*/ 1026 w 1566"/>
              <a:gd name="T95" fmla="*/ 590 h 1566"/>
              <a:gd name="T96" fmla="*/ 974 w 1566"/>
              <a:gd name="T97" fmla="*/ 710 h 1566"/>
              <a:gd name="T98" fmla="*/ 965 w 1566"/>
              <a:gd name="T99" fmla="*/ 898 h 1566"/>
              <a:gd name="T100" fmla="*/ 939 w 1566"/>
              <a:gd name="T101" fmla="*/ 988 h 1566"/>
              <a:gd name="T102" fmla="*/ 784 w 1566"/>
              <a:gd name="T103" fmla="*/ 1048 h 1566"/>
              <a:gd name="T104" fmla="*/ 1032 w 1566"/>
              <a:gd name="T105" fmla="*/ 1257 h 1566"/>
              <a:gd name="T106" fmla="*/ 886 w 1566"/>
              <a:gd name="T107" fmla="*/ 1072 h 1566"/>
              <a:gd name="T108" fmla="*/ 1081 w 1566"/>
              <a:gd name="T109" fmla="*/ 877 h 1566"/>
              <a:gd name="T110" fmla="*/ 1229 w 1566"/>
              <a:gd name="T111" fmla="*/ 1100 h 1566"/>
              <a:gd name="T112" fmla="*/ 1228 w 1566"/>
              <a:gd name="T113" fmla="*/ 1228 h 1566"/>
              <a:gd name="T114" fmla="*/ 1226 w 1566"/>
              <a:gd name="T115" fmla="*/ 1367 h 1566"/>
              <a:gd name="T116" fmla="*/ 1301 w 1566"/>
              <a:gd name="T117" fmla="*/ 1442 h 1566"/>
              <a:gd name="T118" fmla="*/ 1442 w 1566"/>
              <a:gd name="T119" fmla="*/ 1392 h 15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66" h="1566">
                <a:moveTo>
                  <a:pt x="1506" y="1237"/>
                </a:moveTo>
                <a:cubicBezTo>
                  <a:pt x="1505" y="1237"/>
                  <a:pt x="1505" y="1236"/>
                  <a:pt x="1505" y="1236"/>
                </a:cubicBezTo>
                <a:cubicBezTo>
                  <a:pt x="1433" y="1164"/>
                  <a:pt x="1433" y="1164"/>
                  <a:pt x="1433" y="1164"/>
                </a:cubicBezTo>
                <a:cubicBezTo>
                  <a:pt x="1405" y="1136"/>
                  <a:pt x="1368" y="1117"/>
                  <a:pt x="1329" y="1111"/>
                </a:cubicBezTo>
                <a:cubicBezTo>
                  <a:pt x="1362" y="1042"/>
                  <a:pt x="1347" y="954"/>
                  <a:pt x="1292" y="901"/>
                </a:cubicBezTo>
                <a:cubicBezTo>
                  <a:pt x="1175" y="783"/>
                  <a:pt x="1175" y="783"/>
                  <a:pt x="1175" y="783"/>
                </a:cubicBezTo>
                <a:cubicBezTo>
                  <a:pt x="1292" y="666"/>
                  <a:pt x="1292" y="666"/>
                  <a:pt x="1292" y="666"/>
                </a:cubicBezTo>
                <a:cubicBezTo>
                  <a:pt x="1349" y="609"/>
                  <a:pt x="1361" y="524"/>
                  <a:pt x="1328" y="455"/>
                </a:cubicBezTo>
                <a:cubicBezTo>
                  <a:pt x="1366" y="448"/>
                  <a:pt x="1403" y="431"/>
                  <a:pt x="1432" y="401"/>
                </a:cubicBezTo>
                <a:cubicBezTo>
                  <a:pt x="1505" y="329"/>
                  <a:pt x="1505" y="329"/>
                  <a:pt x="1505" y="329"/>
                </a:cubicBezTo>
                <a:cubicBezTo>
                  <a:pt x="1565" y="269"/>
                  <a:pt x="1565" y="171"/>
                  <a:pt x="1505" y="110"/>
                </a:cubicBezTo>
                <a:cubicBezTo>
                  <a:pt x="1455" y="60"/>
                  <a:pt x="1455" y="60"/>
                  <a:pt x="1455" y="60"/>
                </a:cubicBezTo>
                <a:cubicBezTo>
                  <a:pt x="1397" y="0"/>
                  <a:pt x="1294" y="0"/>
                  <a:pt x="1236" y="60"/>
                </a:cubicBezTo>
                <a:cubicBezTo>
                  <a:pt x="1164" y="133"/>
                  <a:pt x="1164" y="133"/>
                  <a:pt x="1164" y="133"/>
                </a:cubicBezTo>
                <a:cubicBezTo>
                  <a:pt x="1135" y="161"/>
                  <a:pt x="1117" y="197"/>
                  <a:pt x="1110" y="236"/>
                </a:cubicBezTo>
                <a:cubicBezTo>
                  <a:pt x="1042" y="203"/>
                  <a:pt x="953" y="218"/>
                  <a:pt x="900" y="273"/>
                </a:cubicBezTo>
                <a:cubicBezTo>
                  <a:pt x="782" y="390"/>
                  <a:pt x="782" y="390"/>
                  <a:pt x="782" y="390"/>
                </a:cubicBezTo>
                <a:cubicBezTo>
                  <a:pt x="665" y="273"/>
                  <a:pt x="665" y="273"/>
                  <a:pt x="665" y="273"/>
                </a:cubicBezTo>
                <a:cubicBezTo>
                  <a:pt x="612" y="218"/>
                  <a:pt x="523" y="203"/>
                  <a:pt x="454" y="236"/>
                </a:cubicBezTo>
                <a:cubicBezTo>
                  <a:pt x="448" y="198"/>
                  <a:pt x="430" y="162"/>
                  <a:pt x="403" y="134"/>
                </a:cubicBezTo>
                <a:cubicBezTo>
                  <a:pt x="400" y="131"/>
                  <a:pt x="331" y="62"/>
                  <a:pt x="329" y="60"/>
                </a:cubicBezTo>
                <a:cubicBezTo>
                  <a:pt x="271" y="0"/>
                  <a:pt x="168" y="0"/>
                  <a:pt x="110" y="60"/>
                </a:cubicBezTo>
                <a:cubicBezTo>
                  <a:pt x="60" y="110"/>
                  <a:pt x="60" y="110"/>
                  <a:pt x="60" y="110"/>
                </a:cubicBezTo>
                <a:cubicBezTo>
                  <a:pt x="0" y="170"/>
                  <a:pt x="0" y="267"/>
                  <a:pt x="58" y="327"/>
                </a:cubicBezTo>
                <a:cubicBezTo>
                  <a:pt x="60" y="329"/>
                  <a:pt x="130" y="399"/>
                  <a:pt x="133" y="401"/>
                </a:cubicBezTo>
                <a:cubicBezTo>
                  <a:pt x="162" y="431"/>
                  <a:pt x="199" y="449"/>
                  <a:pt x="237" y="455"/>
                </a:cubicBezTo>
                <a:cubicBezTo>
                  <a:pt x="205" y="524"/>
                  <a:pt x="217" y="608"/>
                  <a:pt x="274" y="665"/>
                </a:cubicBezTo>
                <a:cubicBezTo>
                  <a:pt x="391" y="782"/>
                  <a:pt x="391" y="782"/>
                  <a:pt x="391" y="782"/>
                </a:cubicBezTo>
                <a:cubicBezTo>
                  <a:pt x="391" y="783"/>
                  <a:pt x="274" y="900"/>
                  <a:pt x="273" y="900"/>
                </a:cubicBezTo>
                <a:cubicBezTo>
                  <a:pt x="217" y="957"/>
                  <a:pt x="205" y="1042"/>
                  <a:pt x="238" y="1111"/>
                </a:cubicBezTo>
                <a:cubicBezTo>
                  <a:pt x="198" y="1117"/>
                  <a:pt x="162" y="1136"/>
                  <a:pt x="134" y="1164"/>
                </a:cubicBezTo>
                <a:cubicBezTo>
                  <a:pt x="114" y="1184"/>
                  <a:pt x="82" y="1216"/>
                  <a:pt x="61" y="1237"/>
                </a:cubicBezTo>
                <a:cubicBezTo>
                  <a:pt x="1" y="1297"/>
                  <a:pt x="1" y="1395"/>
                  <a:pt x="61" y="1456"/>
                </a:cubicBezTo>
                <a:cubicBezTo>
                  <a:pt x="111" y="1506"/>
                  <a:pt x="111" y="1506"/>
                  <a:pt x="111" y="1506"/>
                </a:cubicBezTo>
                <a:cubicBezTo>
                  <a:pt x="169" y="1566"/>
                  <a:pt x="272" y="1566"/>
                  <a:pt x="330" y="1506"/>
                </a:cubicBezTo>
                <a:cubicBezTo>
                  <a:pt x="402" y="1433"/>
                  <a:pt x="402" y="1433"/>
                  <a:pt x="402" y="1433"/>
                </a:cubicBezTo>
                <a:cubicBezTo>
                  <a:pt x="431" y="1405"/>
                  <a:pt x="449" y="1368"/>
                  <a:pt x="455" y="1329"/>
                </a:cubicBezTo>
                <a:cubicBezTo>
                  <a:pt x="524" y="1363"/>
                  <a:pt x="613" y="1348"/>
                  <a:pt x="666" y="1293"/>
                </a:cubicBezTo>
                <a:cubicBezTo>
                  <a:pt x="784" y="1175"/>
                  <a:pt x="784" y="1175"/>
                  <a:pt x="784" y="1175"/>
                </a:cubicBezTo>
                <a:cubicBezTo>
                  <a:pt x="901" y="1293"/>
                  <a:pt x="901" y="1293"/>
                  <a:pt x="901" y="1293"/>
                </a:cubicBezTo>
                <a:cubicBezTo>
                  <a:pt x="957" y="1349"/>
                  <a:pt x="1041" y="1362"/>
                  <a:pt x="1112" y="1329"/>
                </a:cubicBezTo>
                <a:cubicBezTo>
                  <a:pt x="1118" y="1367"/>
                  <a:pt x="1135" y="1404"/>
                  <a:pt x="1165" y="1433"/>
                </a:cubicBezTo>
                <a:cubicBezTo>
                  <a:pt x="1237" y="1506"/>
                  <a:pt x="1237" y="1506"/>
                  <a:pt x="1237" y="1506"/>
                </a:cubicBezTo>
                <a:cubicBezTo>
                  <a:pt x="1267" y="1536"/>
                  <a:pt x="1307" y="1551"/>
                  <a:pt x="1346" y="1551"/>
                </a:cubicBezTo>
                <a:cubicBezTo>
                  <a:pt x="1386" y="1551"/>
                  <a:pt x="1426" y="1536"/>
                  <a:pt x="1456" y="1506"/>
                </a:cubicBezTo>
                <a:cubicBezTo>
                  <a:pt x="1506" y="1456"/>
                  <a:pt x="1506" y="1456"/>
                  <a:pt x="1506" y="1456"/>
                </a:cubicBezTo>
                <a:cubicBezTo>
                  <a:pt x="1566" y="1395"/>
                  <a:pt x="1566" y="1297"/>
                  <a:pt x="1506" y="1237"/>
                </a:cubicBezTo>
                <a:close/>
                <a:moveTo>
                  <a:pt x="1300" y="124"/>
                </a:moveTo>
                <a:cubicBezTo>
                  <a:pt x="1312" y="111"/>
                  <a:pt x="1328" y="105"/>
                  <a:pt x="1345" y="105"/>
                </a:cubicBezTo>
                <a:cubicBezTo>
                  <a:pt x="1363" y="105"/>
                  <a:pt x="1379" y="111"/>
                  <a:pt x="1391" y="124"/>
                </a:cubicBezTo>
                <a:cubicBezTo>
                  <a:pt x="1441" y="174"/>
                  <a:pt x="1441" y="174"/>
                  <a:pt x="1441" y="174"/>
                </a:cubicBezTo>
                <a:cubicBezTo>
                  <a:pt x="1466" y="199"/>
                  <a:pt x="1466" y="240"/>
                  <a:pt x="1441" y="265"/>
                </a:cubicBezTo>
                <a:cubicBezTo>
                  <a:pt x="1439" y="267"/>
                  <a:pt x="1439" y="267"/>
                  <a:pt x="1439" y="267"/>
                </a:cubicBezTo>
                <a:cubicBezTo>
                  <a:pt x="1298" y="126"/>
                  <a:pt x="1298" y="126"/>
                  <a:pt x="1298" y="126"/>
                </a:cubicBezTo>
                <a:lnTo>
                  <a:pt x="1300" y="124"/>
                </a:lnTo>
                <a:close/>
                <a:moveTo>
                  <a:pt x="1227" y="196"/>
                </a:moveTo>
                <a:cubicBezTo>
                  <a:pt x="1234" y="189"/>
                  <a:pt x="1234" y="189"/>
                  <a:pt x="1234" y="189"/>
                </a:cubicBezTo>
                <a:cubicBezTo>
                  <a:pt x="1376" y="331"/>
                  <a:pt x="1376" y="331"/>
                  <a:pt x="1376" y="331"/>
                </a:cubicBezTo>
                <a:cubicBezTo>
                  <a:pt x="1369" y="338"/>
                  <a:pt x="1369" y="338"/>
                  <a:pt x="1369" y="338"/>
                </a:cubicBezTo>
                <a:cubicBezTo>
                  <a:pt x="1330" y="377"/>
                  <a:pt x="1266" y="377"/>
                  <a:pt x="1227" y="338"/>
                </a:cubicBezTo>
                <a:cubicBezTo>
                  <a:pt x="1188" y="301"/>
                  <a:pt x="1188" y="234"/>
                  <a:pt x="1227" y="196"/>
                </a:cubicBezTo>
                <a:close/>
                <a:moveTo>
                  <a:pt x="963" y="337"/>
                </a:moveTo>
                <a:cubicBezTo>
                  <a:pt x="999" y="299"/>
                  <a:pt x="1063" y="299"/>
                  <a:pt x="1099" y="337"/>
                </a:cubicBezTo>
                <a:cubicBezTo>
                  <a:pt x="1228" y="466"/>
                  <a:pt x="1228" y="466"/>
                  <a:pt x="1228" y="466"/>
                </a:cubicBezTo>
                <a:cubicBezTo>
                  <a:pt x="1266" y="504"/>
                  <a:pt x="1266" y="565"/>
                  <a:pt x="1228" y="602"/>
                </a:cubicBezTo>
                <a:cubicBezTo>
                  <a:pt x="1111" y="719"/>
                  <a:pt x="1111" y="719"/>
                  <a:pt x="1111" y="719"/>
                </a:cubicBezTo>
                <a:cubicBezTo>
                  <a:pt x="1077" y="685"/>
                  <a:pt x="1077" y="685"/>
                  <a:pt x="1077" y="685"/>
                </a:cubicBezTo>
                <a:cubicBezTo>
                  <a:pt x="1102" y="659"/>
                  <a:pt x="1116" y="625"/>
                  <a:pt x="1115" y="589"/>
                </a:cubicBezTo>
                <a:cubicBezTo>
                  <a:pt x="1115" y="552"/>
                  <a:pt x="1101" y="517"/>
                  <a:pt x="1074" y="491"/>
                </a:cubicBezTo>
                <a:cubicBezTo>
                  <a:pt x="1021" y="437"/>
                  <a:pt x="934" y="436"/>
                  <a:pt x="880" y="488"/>
                </a:cubicBezTo>
                <a:cubicBezTo>
                  <a:pt x="846" y="454"/>
                  <a:pt x="846" y="454"/>
                  <a:pt x="846" y="454"/>
                </a:cubicBezTo>
                <a:lnTo>
                  <a:pt x="963" y="337"/>
                </a:lnTo>
                <a:close/>
                <a:moveTo>
                  <a:pt x="108" y="240"/>
                </a:moveTo>
                <a:cubicBezTo>
                  <a:pt x="101" y="217"/>
                  <a:pt x="106" y="192"/>
                  <a:pt x="124" y="174"/>
                </a:cubicBezTo>
                <a:cubicBezTo>
                  <a:pt x="174" y="124"/>
                  <a:pt x="174" y="124"/>
                  <a:pt x="174" y="124"/>
                </a:cubicBezTo>
                <a:cubicBezTo>
                  <a:pt x="198" y="99"/>
                  <a:pt x="241" y="99"/>
                  <a:pt x="265" y="124"/>
                </a:cubicBezTo>
                <a:cubicBezTo>
                  <a:pt x="293" y="151"/>
                  <a:pt x="293" y="151"/>
                  <a:pt x="293" y="151"/>
                </a:cubicBezTo>
                <a:lnTo>
                  <a:pt x="108" y="240"/>
                </a:lnTo>
                <a:close/>
                <a:moveTo>
                  <a:pt x="196" y="338"/>
                </a:moveTo>
                <a:cubicBezTo>
                  <a:pt x="169" y="310"/>
                  <a:pt x="169" y="310"/>
                  <a:pt x="169" y="310"/>
                </a:cubicBezTo>
                <a:cubicBezTo>
                  <a:pt x="356" y="221"/>
                  <a:pt x="356" y="221"/>
                  <a:pt x="356" y="221"/>
                </a:cubicBezTo>
                <a:cubicBezTo>
                  <a:pt x="376" y="258"/>
                  <a:pt x="368" y="308"/>
                  <a:pt x="338" y="338"/>
                </a:cubicBezTo>
                <a:cubicBezTo>
                  <a:pt x="299" y="377"/>
                  <a:pt x="235" y="377"/>
                  <a:pt x="196" y="338"/>
                </a:cubicBezTo>
                <a:close/>
                <a:moveTo>
                  <a:pt x="337" y="601"/>
                </a:moveTo>
                <a:cubicBezTo>
                  <a:pt x="300" y="564"/>
                  <a:pt x="300" y="503"/>
                  <a:pt x="337" y="466"/>
                </a:cubicBezTo>
                <a:cubicBezTo>
                  <a:pt x="466" y="337"/>
                  <a:pt x="466" y="337"/>
                  <a:pt x="466" y="337"/>
                </a:cubicBezTo>
                <a:cubicBezTo>
                  <a:pt x="502" y="299"/>
                  <a:pt x="566" y="299"/>
                  <a:pt x="602" y="337"/>
                </a:cubicBezTo>
                <a:cubicBezTo>
                  <a:pt x="719" y="454"/>
                  <a:pt x="719" y="454"/>
                  <a:pt x="719" y="454"/>
                </a:cubicBezTo>
                <a:cubicBezTo>
                  <a:pt x="689" y="484"/>
                  <a:pt x="689" y="484"/>
                  <a:pt x="689" y="484"/>
                </a:cubicBezTo>
                <a:cubicBezTo>
                  <a:pt x="687" y="483"/>
                  <a:pt x="685" y="481"/>
                  <a:pt x="684" y="479"/>
                </a:cubicBezTo>
                <a:cubicBezTo>
                  <a:pt x="657" y="453"/>
                  <a:pt x="623" y="438"/>
                  <a:pt x="586" y="438"/>
                </a:cubicBezTo>
                <a:cubicBezTo>
                  <a:pt x="463" y="437"/>
                  <a:pt x="402" y="588"/>
                  <a:pt x="489" y="674"/>
                </a:cubicBezTo>
                <a:cubicBezTo>
                  <a:pt x="490" y="676"/>
                  <a:pt x="492" y="678"/>
                  <a:pt x="494" y="679"/>
                </a:cubicBezTo>
                <a:cubicBezTo>
                  <a:pt x="454" y="719"/>
                  <a:pt x="454" y="719"/>
                  <a:pt x="454" y="719"/>
                </a:cubicBezTo>
                <a:lnTo>
                  <a:pt x="337" y="601"/>
                </a:lnTo>
                <a:close/>
                <a:moveTo>
                  <a:pt x="175" y="1442"/>
                </a:moveTo>
                <a:cubicBezTo>
                  <a:pt x="125" y="1392"/>
                  <a:pt x="125" y="1392"/>
                  <a:pt x="125" y="1392"/>
                </a:cubicBezTo>
                <a:cubicBezTo>
                  <a:pt x="100" y="1367"/>
                  <a:pt x="100" y="1327"/>
                  <a:pt x="123" y="1302"/>
                </a:cubicBezTo>
                <a:cubicBezTo>
                  <a:pt x="265" y="1444"/>
                  <a:pt x="265" y="1444"/>
                  <a:pt x="265" y="1444"/>
                </a:cubicBezTo>
                <a:cubicBezTo>
                  <a:pt x="240" y="1467"/>
                  <a:pt x="198" y="1467"/>
                  <a:pt x="175" y="1442"/>
                </a:cubicBezTo>
                <a:close/>
                <a:moveTo>
                  <a:pt x="339" y="1370"/>
                </a:moveTo>
                <a:cubicBezTo>
                  <a:pt x="328" y="1380"/>
                  <a:pt x="328" y="1380"/>
                  <a:pt x="328" y="1380"/>
                </a:cubicBezTo>
                <a:cubicBezTo>
                  <a:pt x="187" y="1238"/>
                  <a:pt x="187" y="1238"/>
                  <a:pt x="187" y="1238"/>
                </a:cubicBezTo>
                <a:cubicBezTo>
                  <a:pt x="197" y="1228"/>
                  <a:pt x="197" y="1228"/>
                  <a:pt x="197" y="1228"/>
                </a:cubicBezTo>
                <a:cubicBezTo>
                  <a:pt x="216" y="1209"/>
                  <a:pt x="241" y="1198"/>
                  <a:pt x="268" y="1198"/>
                </a:cubicBezTo>
                <a:cubicBezTo>
                  <a:pt x="357" y="1199"/>
                  <a:pt x="402" y="1307"/>
                  <a:pt x="339" y="1370"/>
                </a:cubicBezTo>
                <a:close/>
                <a:moveTo>
                  <a:pt x="603" y="1229"/>
                </a:moveTo>
                <a:cubicBezTo>
                  <a:pt x="567" y="1266"/>
                  <a:pt x="503" y="1266"/>
                  <a:pt x="467" y="1229"/>
                </a:cubicBezTo>
                <a:cubicBezTo>
                  <a:pt x="338" y="1099"/>
                  <a:pt x="338" y="1099"/>
                  <a:pt x="338" y="1099"/>
                </a:cubicBezTo>
                <a:cubicBezTo>
                  <a:pt x="300" y="1062"/>
                  <a:pt x="300" y="1001"/>
                  <a:pt x="337" y="963"/>
                </a:cubicBezTo>
                <a:cubicBezTo>
                  <a:pt x="454" y="846"/>
                  <a:pt x="454" y="846"/>
                  <a:pt x="454" y="846"/>
                </a:cubicBezTo>
                <a:cubicBezTo>
                  <a:pt x="490" y="881"/>
                  <a:pt x="490" y="881"/>
                  <a:pt x="490" y="881"/>
                </a:cubicBezTo>
                <a:cubicBezTo>
                  <a:pt x="424" y="931"/>
                  <a:pt x="419" y="1030"/>
                  <a:pt x="478" y="1089"/>
                </a:cubicBezTo>
                <a:cubicBezTo>
                  <a:pt x="504" y="1115"/>
                  <a:pt x="539" y="1129"/>
                  <a:pt x="575" y="1130"/>
                </a:cubicBezTo>
                <a:cubicBezTo>
                  <a:pt x="612" y="1130"/>
                  <a:pt x="647" y="1116"/>
                  <a:pt x="673" y="1089"/>
                </a:cubicBezTo>
                <a:cubicBezTo>
                  <a:pt x="678" y="1085"/>
                  <a:pt x="681" y="1081"/>
                  <a:pt x="685" y="1077"/>
                </a:cubicBezTo>
                <a:cubicBezTo>
                  <a:pt x="720" y="1112"/>
                  <a:pt x="720" y="1112"/>
                  <a:pt x="720" y="1112"/>
                </a:cubicBezTo>
                <a:lnTo>
                  <a:pt x="603" y="1229"/>
                </a:lnTo>
                <a:close/>
                <a:moveTo>
                  <a:pt x="700" y="965"/>
                </a:moveTo>
                <a:cubicBezTo>
                  <a:pt x="688" y="952"/>
                  <a:pt x="669" y="948"/>
                  <a:pt x="652" y="955"/>
                </a:cubicBezTo>
                <a:cubicBezTo>
                  <a:pt x="636" y="961"/>
                  <a:pt x="625" y="977"/>
                  <a:pt x="624" y="995"/>
                </a:cubicBezTo>
                <a:cubicBezTo>
                  <a:pt x="623" y="1006"/>
                  <a:pt x="618" y="1018"/>
                  <a:pt x="610" y="1026"/>
                </a:cubicBezTo>
                <a:cubicBezTo>
                  <a:pt x="591" y="1045"/>
                  <a:pt x="560" y="1044"/>
                  <a:pt x="541" y="1025"/>
                </a:cubicBezTo>
                <a:cubicBezTo>
                  <a:pt x="522" y="1006"/>
                  <a:pt x="521" y="975"/>
                  <a:pt x="540" y="956"/>
                </a:cubicBezTo>
                <a:cubicBezTo>
                  <a:pt x="548" y="948"/>
                  <a:pt x="560" y="943"/>
                  <a:pt x="571" y="942"/>
                </a:cubicBezTo>
                <a:cubicBezTo>
                  <a:pt x="589" y="941"/>
                  <a:pt x="605" y="930"/>
                  <a:pt x="611" y="914"/>
                </a:cubicBezTo>
                <a:cubicBezTo>
                  <a:pt x="618" y="897"/>
                  <a:pt x="614" y="878"/>
                  <a:pt x="601" y="866"/>
                </a:cubicBezTo>
                <a:cubicBezTo>
                  <a:pt x="518" y="782"/>
                  <a:pt x="518" y="782"/>
                  <a:pt x="518" y="782"/>
                </a:cubicBezTo>
                <a:cubicBezTo>
                  <a:pt x="600" y="700"/>
                  <a:pt x="600" y="700"/>
                  <a:pt x="600" y="700"/>
                </a:cubicBezTo>
                <a:cubicBezTo>
                  <a:pt x="625" y="675"/>
                  <a:pt x="612" y="631"/>
                  <a:pt x="577" y="624"/>
                </a:cubicBezTo>
                <a:cubicBezTo>
                  <a:pt x="568" y="622"/>
                  <a:pt x="559" y="618"/>
                  <a:pt x="552" y="611"/>
                </a:cubicBezTo>
                <a:cubicBezTo>
                  <a:pt x="533" y="591"/>
                  <a:pt x="533" y="561"/>
                  <a:pt x="551" y="542"/>
                </a:cubicBezTo>
                <a:cubicBezTo>
                  <a:pt x="560" y="533"/>
                  <a:pt x="572" y="528"/>
                  <a:pt x="585" y="528"/>
                </a:cubicBezTo>
                <a:cubicBezTo>
                  <a:pt x="585" y="528"/>
                  <a:pt x="585" y="528"/>
                  <a:pt x="585" y="528"/>
                </a:cubicBezTo>
                <a:cubicBezTo>
                  <a:pt x="608" y="528"/>
                  <a:pt x="629" y="545"/>
                  <a:pt x="634" y="568"/>
                </a:cubicBezTo>
                <a:cubicBezTo>
                  <a:pt x="637" y="584"/>
                  <a:pt x="649" y="597"/>
                  <a:pt x="665" y="602"/>
                </a:cubicBezTo>
                <a:cubicBezTo>
                  <a:pt x="681" y="606"/>
                  <a:pt x="698" y="602"/>
                  <a:pt x="710" y="590"/>
                </a:cubicBezTo>
                <a:cubicBezTo>
                  <a:pt x="782" y="518"/>
                  <a:pt x="782" y="518"/>
                  <a:pt x="782" y="518"/>
                </a:cubicBezTo>
                <a:cubicBezTo>
                  <a:pt x="856" y="591"/>
                  <a:pt x="856" y="591"/>
                  <a:pt x="856" y="591"/>
                </a:cubicBezTo>
                <a:cubicBezTo>
                  <a:pt x="867" y="602"/>
                  <a:pt x="883" y="607"/>
                  <a:pt x="898" y="603"/>
                </a:cubicBezTo>
                <a:cubicBezTo>
                  <a:pt x="914" y="599"/>
                  <a:pt x="926" y="588"/>
                  <a:pt x="930" y="573"/>
                </a:cubicBezTo>
                <a:cubicBezTo>
                  <a:pt x="933" y="566"/>
                  <a:pt x="937" y="559"/>
                  <a:pt x="942" y="554"/>
                </a:cubicBezTo>
                <a:cubicBezTo>
                  <a:pt x="961" y="535"/>
                  <a:pt x="992" y="535"/>
                  <a:pt x="1011" y="555"/>
                </a:cubicBezTo>
                <a:cubicBezTo>
                  <a:pt x="1020" y="564"/>
                  <a:pt x="1026" y="577"/>
                  <a:pt x="1026" y="590"/>
                </a:cubicBezTo>
                <a:cubicBezTo>
                  <a:pt x="1026" y="610"/>
                  <a:pt x="1012" y="629"/>
                  <a:pt x="993" y="635"/>
                </a:cubicBezTo>
                <a:cubicBezTo>
                  <a:pt x="978" y="640"/>
                  <a:pt x="966" y="652"/>
                  <a:pt x="963" y="667"/>
                </a:cubicBezTo>
                <a:cubicBezTo>
                  <a:pt x="959" y="683"/>
                  <a:pt x="963" y="699"/>
                  <a:pt x="974" y="710"/>
                </a:cubicBezTo>
                <a:cubicBezTo>
                  <a:pt x="1048" y="783"/>
                  <a:pt x="1048" y="783"/>
                  <a:pt x="1048" y="783"/>
                </a:cubicBezTo>
                <a:cubicBezTo>
                  <a:pt x="977" y="855"/>
                  <a:pt x="977" y="855"/>
                  <a:pt x="977" y="855"/>
                </a:cubicBezTo>
                <a:cubicBezTo>
                  <a:pt x="965" y="866"/>
                  <a:pt x="961" y="883"/>
                  <a:pt x="965" y="898"/>
                </a:cubicBezTo>
                <a:cubicBezTo>
                  <a:pt x="969" y="914"/>
                  <a:pt x="982" y="926"/>
                  <a:pt x="997" y="930"/>
                </a:cubicBezTo>
                <a:cubicBezTo>
                  <a:pt x="1034" y="939"/>
                  <a:pt x="1048" y="986"/>
                  <a:pt x="1021" y="1012"/>
                </a:cubicBezTo>
                <a:cubicBezTo>
                  <a:pt x="995" y="1039"/>
                  <a:pt x="948" y="1024"/>
                  <a:pt x="939" y="988"/>
                </a:cubicBezTo>
                <a:cubicBezTo>
                  <a:pt x="935" y="973"/>
                  <a:pt x="923" y="960"/>
                  <a:pt x="908" y="956"/>
                </a:cubicBezTo>
                <a:cubicBezTo>
                  <a:pt x="892" y="952"/>
                  <a:pt x="875" y="956"/>
                  <a:pt x="864" y="968"/>
                </a:cubicBezTo>
                <a:cubicBezTo>
                  <a:pt x="784" y="1048"/>
                  <a:pt x="784" y="1048"/>
                  <a:pt x="784" y="1048"/>
                </a:cubicBezTo>
                <a:lnTo>
                  <a:pt x="700" y="965"/>
                </a:lnTo>
                <a:close/>
                <a:moveTo>
                  <a:pt x="1100" y="1229"/>
                </a:moveTo>
                <a:cubicBezTo>
                  <a:pt x="1082" y="1247"/>
                  <a:pt x="1058" y="1257"/>
                  <a:pt x="1032" y="1257"/>
                </a:cubicBezTo>
                <a:cubicBezTo>
                  <a:pt x="1006" y="1257"/>
                  <a:pt x="982" y="1247"/>
                  <a:pt x="964" y="1229"/>
                </a:cubicBezTo>
                <a:cubicBezTo>
                  <a:pt x="847" y="1112"/>
                  <a:pt x="847" y="1112"/>
                  <a:pt x="847" y="1112"/>
                </a:cubicBezTo>
                <a:cubicBezTo>
                  <a:pt x="886" y="1072"/>
                  <a:pt x="886" y="1072"/>
                  <a:pt x="886" y="1072"/>
                </a:cubicBezTo>
                <a:cubicBezTo>
                  <a:pt x="940" y="1129"/>
                  <a:pt x="1030" y="1131"/>
                  <a:pt x="1085" y="1076"/>
                </a:cubicBezTo>
                <a:cubicBezTo>
                  <a:pt x="1139" y="1022"/>
                  <a:pt x="1138" y="934"/>
                  <a:pt x="1084" y="880"/>
                </a:cubicBezTo>
                <a:cubicBezTo>
                  <a:pt x="1083" y="879"/>
                  <a:pt x="1082" y="878"/>
                  <a:pt x="1081" y="877"/>
                </a:cubicBezTo>
                <a:cubicBezTo>
                  <a:pt x="1112" y="847"/>
                  <a:pt x="1112" y="847"/>
                  <a:pt x="1112" y="847"/>
                </a:cubicBezTo>
                <a:cubicBezTo>
                  <a:pt x="1229" y="964"/>
                  <a:pt x="1229" y="964"/>
                  <a:pt x="1229" y="964"/>
                </a:cubicBezTo>
                <a:cubicBezTo>
                  <a:pt x="1266" y="1000"/>
                  <a:pt x="1266" y="1064"/>
                  <a:pt x="1229" y="1100"/>
                </a:cubicBezTo>
                <a:lnTo>
                  <a:pt x="1100" y="1229"/>
                </a:lnTo>
                <a:close/>
                <a:moveTo>
                  <a:pt x="1226" y="1367"/>
                </a:moveTo>
                <a:cubicBezTo>
                  <a:pt x="1189" y="1327"/>
                  <a:pt x="1190" y="1266"/>
                  <a:pt x="1228" y="1228"/>
                </a:cubicBezTo>
                <a:cubicBezTo>
                  <a:pt x="1265" y="1189"/>
                  <a:pt x="1333" y="1189"/>
                  <a:pt x="1370" y="1228"/>
                </a:cubicBezTo>
                <a:cubicBezTo>
                  <a:pt x="1392" y="1250"/>
                  <a:pt x="1392" y="1250"/>
                  <a:pt x="1392" y="1250"/>
                </a:cubicBezTo>
                <a:cubicBezTo>
                  <a:pt x="1305" y="1287"/>
                  <a:pt x="1255" y="1332"/>
                  <a:pt x="1226" y="1367"/>
                </a:cubicBezTo>
                <a:close/>
                <a:moveTo>
                  <a:pt x="1442" y="1392"/>
                </a:moveTo>
                <a:cubicBezTo>
                  <a:pt x="1392" y="1442"/>
                  <a:pt x="1392" y="1442"/>
                  <a:pt x="1392" y="1442"/>
                </a:cubicBezTo>
                <a:cubicBezTo>
                  <a:pt x="1367" y="1467"/>
                  <a:pt x="1326" y="1467"/>
                  <a:pt x="1301" y="1442"/>
                </a:cubicBezTo>
                <a:cubicBezTo>
                  <a:pt x="1289" y="1431"/>
                  <a:pt x="1289" y="1431"/>
                  <a:pt x="1289" y="1431"/>
                </a:cubicBezTo>
                <a:cubicBezTo>
                  <a:pt x="1310" y="1404"/>
                  <a:pt x="1358" y="1358"/>
                  <a:pt x="1456" y="1322"/>
                </a:cubicBezTo>
                <a:cubicBezTo>
                  <a:pt x="1466" y="1345"/>
                  <a:pt x="1461" y="1373"/>
                  <a:pt x="1442" y="13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21992043" y="10202371"/>
            <a:ext cx="659090" cy="764374"/>
          </a:xfrm>
          <a:custGeom>
            <a:avLst/>
            <a:gdLst>
              <a:gd name="T0" fmla="*/ 1190 w 1326"/>
              <a:gd name="T1" fmla="*/ 250 h 1538"/>
              <a:gd name="T2" fmla="*/ 681 w 1326"/>
              <a:gd name="T3" fmla="*/ 6 h 1538"/>
              <a:gd name="T4" fmla="*/ 642 w 1326"/>
              <a:gd name="T5" fmla="*/ 6 h 1538"/>
              <a:gd name="T6" fmla="*/ 136 w 1326"/>
              <a:gd name="T7" fmla="*/ 250 h 1538"/>
              <a:gd name="T8" fmla="*/ 110 w 1326"/>
              <a:gd name="T9" fmla="*/ 291 h 1538"/>
              <a:gd name="T10" fmla="*/ 110 w 1326"/>
              <a:gd name="T11" fmla="*/ 427 h 1538"/>
              <a:gd name="T12" fmla="*/ 155 w 1326"/>
              <a:gd name="T13" fmla="*/ 472 h 1538"/>
              <a:gd name="T14" fmla="*/ 354 w 1326"/>
              <a:gd name="T15" fmla="*/ 472 h 1538"/>
              <a:gd name="T16" fmla="*/ 354 w 1326"/>
              <a:gd name="T17" fmla="*/ 668 h 1538"/>
              <a:gd name="T18" fmla="*/ 663 w 1326"/>
              <a:gd name="T19" fmla="*/ 1538 h 1538"/>
              <a:gd name="T20" fmla="*/ 969 w 1326"/>
              <a:gd name="T21" fmla="*/ 665 h 1538"/>
              <a:gd name="T22" fmla="*/ 969 w 1326"/>
              <a:gd name="T23" fmla="*/ 472 h 1538"/>
              <a:gd name="T24" fmla="*/ 1171 w 1326"/>
              <a:gd name="T25" fmla="*/ 472 h 1538"/>
              <a:gd name="T26" fmla="*/ 1216 w 1326"/>
              <a:gd name="T27" fmla="*/ 427 h 1538"/>
              <a:gd name="T28" fmla="*/ 1216 w 1326"/>
              <a:gd name="T29" fmla="*/ 291 h 1538"/>
              <a:gd name="T30" fmla="*/ 1190 w 1326"/>
              <a:gd name="T31" fmla="*/ 250 h 1538"/>
              <a:gd name="T32" fmla="*/ 1060 w 1326"/>
              <a:gd name="T33" fmla="*/ 1003 h 1538"/>
              <a:gd name="T34" fmla="*/ 1039 w 1326"/>
              <a:gd name="T35" fmla="*/ 1003 h 1538"/>
              <a:gd name="T36" fmla="*/ 1039 w 1326"/>
              <a:gd name="T37" fmla="*/ 1093 h 1538"/>
              <a:gd name="T38" fmla="*/ 1060 w 1326"/>
              <a:gd name="T39" fmla="*/ 1093 h 1538"/>
              <a:gd name="T40" fmla="*/ 708 w 1326"/>
              <a:gd name="T41" fmla="*/ 1445 h 1538"/>
              <a:gd name="T42" fmla="*/ 708 w 1326"/>
              <a:gd name="T43" fmla="*/ 1423 h 1538"/>
              <a:gd name="T44" fmla="*/ 618 w 1326"/>
              <a:gd name="T45" fmla="*/ 1423 h 1538"/>
              <a:gd name="T46" fmla="*/ 618 w 1326"/>
              <a:gd name="T47" fmla="*/ 1445 h 1538"/>
              <a:gd name="T48" fmla="*/ 266 w 1326"/>
              <a:gd name="T49" fmla="*/ 1093 h 1538"/>
              <a:gd name="T50" fmla="*/ 287 w 1326"/>
              <a:gd name="T51" fmla="*/ 1093 h 1538"/>
              <a:gd name="T52" fmla="*/ 287 w 1326"/>
              <a:gd name="T53" fmla="*/ 1003 h 1538"/>
              <a:gd name="T54" fmla="*/ 266 w 1326"/>
              <a:gd name="T55" fmla="*/ 1003 h 1538"/>
              <a:gd name="T56" fmla="*/ 618 w 1326"/>
              <a:gd name="T57" fmla="*/ 651 h 1538"/>
              <a:gd name="T58" fmla="*/ 618 w 1326"/>
              <a:gd name="T59" fmla="*/ 672 h 1538"/>
              <a:gd name="T60" fmla="*/ 708 w 1326"/>
              <a:gd name="T61" fmla="*/ 672 h 1538"/>
              <a:gd name="T62" fmla="*/ 708 w 1326"/>
              <a:gd name="T63" fmla="*/ 651 h 1538"/>
              <a:gd name="T64" fmla="*/ 889 w 1326"/>
              <a:gd name="T65" fmla="*/ 718 h 1538"/>
              <a:gd name="T66" fmla="*/ 907 w 1326"/>
              <a:gd name="T67" fmla="*/ 731 h 1538"/>
              <a:gd name="T68" fmla="*/ 1060 w 1326"/>
              <a:gd name="T69" fmla="*/ 1003 h 1538"/>
              <a:gd name="T70" fmla="*/ 1126 w 1326"/>
              <a:gd name="T71" fmla="*/ 382 h 1538"/>
              <a:gd name="T72" fmla="*/ 1126 w 1326"/>
              <a:gd name="T73" fmla="*/ 382 h 1538"/>
              <a:gd name="T74" fmla="*/ 924 w 1326"/>
              <a:gd name="T75" fmla="*/ 382 h 1538"/>
              <a:gd name="T76" fmla="*/ 879 w 1326"/>
              <a:gd name="T77" fmla="*/ 427 h 1538"/>
              <a:gd name="T78" fmla="*/ 879 w 1326"/>
              <a:gd name="T79" fmla="*/ 608 h 1538"/>
              <a:gd name="T80" fmla="*/ 444 w 1326"/>
              <a:gd name="T81" fmla="*/ 610 h 1538"/>
              <a:gd name="T82" fmla="*/ 444 w 1326"/>
              <a:gd name="T83" fmla="*/ 427 h 1538"/>
              <a:gd name="T84" fmla="*/ 399 w 1326"/>
              <a:gd name="T85" fmla="*/ 382 h 1538"/>
              <a:gd name="T86" fmla="*/ 200 w 1326"/>
              <a:gd name="T87" fmla="*/ 382 h 1538"/>
              <a:gd name="T88" fmla="*/ 200 w 1326"/>
              <a:gd name="T89" fmla="*/ 319 h 1538"/>
              <a:gd name="T90" fmla="*/ 661 w 1326"/>
              <a:gd name="T91" fmla="*/ 97 h 1538"/>
              <a:gd name="T92" fmla="*/ 1126 w 1326"/>
              <a:gd name="T93" fmla="*/ 319 h 1538"/>
              <a:gd name="T94" fmla="*/ 1126 w 1326"/>
              <a:gd name="T95" fmla="*/ 382 h 1538"/>
              <a:gd name="T96" fmla="*/ 626 w 1326"/>
              <a:gd name="T97" fmla="*/ 1002 h 1538"/>
              <a:gd name="T98" fmla="*/ 730 w 1326"/>
              <a:gd name="T99" fmla="*/ 1002 h 1538"/>
              <a:gd name="T100" fmla="*/ 730 w 1326"/>
              <a:gd name="T101" fmla="*/ 1092 h 1538"/>
              <a:gd name="T102" fmla="*/ 626 w 1326"/>
              <a:gd name="T103" fmla="*/ 1092 h 1538"/>
              <a:gd name="T104" fmla="*/ 730 w 1326"/>
              <a:gd name="T105" fmla="*/ 1160 h 1538"/>
              <a:gd name="T106" fmla="*/ 775 w 1326"/>
              <a:gd name="T107" fmla="*/ 1205 h 1538"/>
              <a:gd name="T108" fmla="*/ 730 w 1326"/>
              <a:gd name="T109" fmla="*/ 1250 h 1538"/>
              <a:gd name="T110" fmla="*/ 531 w 1326"/>
              <a:gd name="T111" fmla="*/ 1092 h 1538"/>
              <a:gd name="T112" fmla="*/ 515 w 1326"/>
              <a:gd name="T113" fmla="*/ 1092 h 1538"/>
              <a:gd name="T114" fmla="*/ 515 w 1326"/>
              <a:gd name="T115" fmla="*/ 1002 h 1538"/>
              <a:gd name="T116" fmla="*/ 531 w 1326"/>
              <a:gd name="T117" fmla="*/ 1002 h 1538"/>
              <a:gd name="T118" fmla="*/ 730 w 1326"/>
              <a:gd name="T119" fmla="*/ 843 h 1538"/>
              <a:gd name="T120" fmla="*/ 775 w 1326"/>
              <a:gd name="T121" fmla="*/ 888 h 1538"/>
              <a:gd name="T122" fmla="*/ 730 w 1326"/>
              <a:gd name="T123" fmla="*/ 933 h 1538"/>
              <a:gd name="T124" fmla="*/ 626 w 1326"/>
              <a:gd name="T125" fmla="*/ 1002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26" h="1538">
                <a:moveTo>
                  <a:pt x="1190" y="250"/>
                </a:moveTo>
                <a:cubicBezTo>
                  <a:pt x="681" y="6"/>
                  <a:pt x="681" y="6"/>
                  <a:pt x="681" y="6"/>
                </a:cubicBezTo>
                <a:cubicBezTo>
                  <a:pt x="668" y="0"/>
                  <a:pt x="654" y="0"/>
                  <a:pt x="642" y="6"/>
                </a:cubicBezTo>
                <a:cubicBezTo>
                  <a:pt x="136" y="250"/>
                  <a:pt x="136" y="250"/>
                  <a:pt x="136" y="250"/>
                </a:cubicBezTo>
                <a:cubicBezTo>
                  <a:pt x="120" y="258"/>
                  <a:pt x="110" y="273"/>
                  <a:pt x="110" y="291"/>
                </a:cubicBezTo>
                <a:cubicBezTo>
                  <a:pt x="110" y="427"/>
                  <a:pt x="110" y="427"/>
                  <a:pt x="110" y="427"/>
                </a:cubicBezTo>
                <a:cubicBezTo>
                  <a:pt x="110" y="452"/>
                  <a:pt x="130" y="472"/>
                  <a:pt x="155" y="472"/>
                </a:cubicBezTo>
                <a:cubicBezTo>
                  <a:pt x="354" y="472"/>
                  <a:pt x="354" y="472"/>
                  <a:pt x="354" y="472"/>
                </a:cubicBezTo>
                <a:cubicBezTo>
                  <a:pt x="354" y="668"/>
                  <a:pt x="354" y="668"/>
                  <a:pt x="354" y="668"/>
                </a:cubicBezTo>
                <a:cubicBezTo>
                  <a:pt x="0" y="956"/>
                  <a:pt x="202" y="1536"/>
                  <a:pt x="663" y="1538"/>
                </a:cubicBezTo>
                <a:cubicBezTo>
                  <a:pt x="1127" y="1535"/>
                  <a:pt x="1326" y="951"/>
                  <a:pt x="969" y="665"/>
                </a:cubicBezTo>
                <a:cubicBezTo>
                  <a:pt x="969" y="472"/>
                  <a:pt x="969" y="472"/>
                  <a:pt x="969" y="472"/>
                </a:cubicBezTo>
                <a:cubicBezTo>
                  <a:pt x="1171" y="472"/>
                  <a:pt x="1171" y="472"/>
                  <a:pt x="1171" y="472"/>
                </a:cubicBezTo>
                <a:cubicBezTo>
                  <a:pt x="1196" y="472"/>
                  <a:pt x="1216" y="452"/>
                  <a:pt x="1216" y="427"/>
                </a:cubicBezTo>
                <a:cubicBezTo>
                  <a:pt x="1216" y="291"/>
                  <a:pt x="1216" y="291"/>
                  <a:pt x="1216" y="291"/>
                </a:cubicBezTo>
                <a:cubicBezTo>
                  <a:pt x="1216" y="273"/>
                  <a:pt x="1206" y="258"/>
                  <a:pt x="1190" y="250"/>
                </a:cubicBezTo>
                <a:close/>
                <a:moveTo>
                  <a:pt x="1060" y="1003"/>
                </a:moveTo>
                <a:cubicBezTo>
                  <a:pt x="1039" y="1003"/>
                  <a:pt x="1039" y="1003"/>
                  <a:pt x="1039" y="1003"/>
                </a:cubicBezTo>
                <a:cubicBezTo>
                  <a:pt x="979" y="1005"/>
                  <a:pt x="979" y="1090"/>
                  <a:pt x="1039" y="1093"/>
                </a:cubicBezTo>
                <a:cubicBezTo>
                  <a:pt x="1060" y="1093"/>
                  <a:pt x="1060" y="1093"/>
                  <a:pt x="1060" y="1093"/>
                </a:cubicBezTo>
                <a:cubicBezTo>
                  <a:pt x="1039" y="1277"/>
                  <a:pt x="893" y="1424"/>
                  <a:pt x="708" y="1445"/>
                </a:cubicBezTo>
                <a:cubicBezTo>
                  <a:pt x="708" y="1423"/>
                  <a:pt x="708" y="1423"/>
                  <a:pt x="708" y="1423"/>
                </a:cubicBezTo>
                <a:cubicBezTo>
                  <a:pt x="706" y="1364"/>
                  <a:pt x="620" y="1364"/>
                  <a:pt x="618" y="1423"/>
                </a:cubicBezTo>
                <a:cubicBezTo>
                  <a:pt x="618" y="1445"/>
                  <a:pt x="618" y="1445"/>
                  <a:pt x="618" y="1445"/>
                </a:cubicBezTo>
                <a:cubicBezTo>
                  <a:pt x="433" y="1424"/>
                  <a:pt x="286" y="1277"/>
                  <a:pt x="266" y="1093"/>
                </a:cubicBezTo>
                <a:cubicBezTo>
                  <a:pt x="287" y="1093"/>
                  <a:pt x="287" y="1093"/>
                  <a:pt x="287" y="1093"/>
                </a:cubicBezTo>
                <a:cubicBezTo>
                  <a:pt x="347" y="1090"/>
                  <a:pt x="347" y="1005"/>
                  <a:pt x="287" y="1003"/>
                </a:cubicBezTo>
                <a:cubicBezTo>
                  <a:pt x="266" y="1003"/>
                  <a:pt x="266" y="1003"/>
                  <a:pt x="266" y="1003"/>
                </a:cubicBezTo>
                <a:cubicBezTo>
                  <a:pt x="286" y="818"/>
                  <a:pt x="433" y="671"/>
                  <a:pt x="618" y="651"/>
                </a:cubicBezTo>
                <a:cubicBezTo>
                  <a:pt x="618" y="672"/>
                  <a:pt x="618" y="672"/>
                  <a:pt x="618" y="672"/>
                </a:cubicBezTo>
                <a:cubicBezTo>
                  <a:pt x="620" y="732"/>
                  <a:pt x="706" y="732"/>
                  <a:pt x="708" y="672"/>
                </a:cubicBezTo>
                <a:cubicBezTo>
                  <a:pt x="708" y="651"/>
                  <a:pt x="708" y="651"/>
                  <a:pt x="708" y="651"/>
                </a:cubicBezTo>
                <a:cubicBezTo>
                  <a:pt x="775" y="658"/>
                  <a:pt x="836" y="682"/>
                  <a:pt x="889" y="718"/>
                </a:cubicBezTo>
                <a:cubicBezTo>
                  <a:pt x="894" y="724"/>
                  <a:pt x="900" y="728"/>
                  <a:pt x="907" y="731"/>
                </a:cubicBezTo>
                <a:cubicBezTo>
                  <a:pt x="991" y="796"/>
                  <a:pt x="1048" y="893"/>
                  <a:pt x="1060" y="1003"/>
                </a:cubicBezTo>
                <a:close/>
                <a:moveTo>
                  <a:pt x="1126" y="382"/>
                </a:moveTo>
                <a:cubicBezTo>
                  <a:pt x="1126" y="382"/>
                  <a:pt x="1126" y="382"/>
                  <a:pt x="1126" y="382"/>
                </a:cubicBezTo>
                <a:cubicBezTo>
                  <a:pt x="924" y="382"/>
                  <a:pt x="924" y="382"/>
                  <a:pt x="924" y="382"/>
                </a:cubicBezTo>
                <a:cubicBezTo>
                  <a:pt x="899" y="382"/>
                  <a:pt x="879" y="402"/>
                  <a:pt x="879" y="427"/>
                </a:cubicBezTo>
                <a:cubicBezTo>
                  <a:pt x="879" y="608"/>
                  <a:pt x="879" y="608"/>
                  <a:pt x="879" y="608"/>
                </a:cubicBezTo>
                <a:cubicBezTo>
                  <a:pt x="749" y="541"/>
                  <a:pt x="573" y="542"/>
                  <a:pt x="444" y="610"/>
                </a:cubicBezTo>
                <a:cubicBezTo>
                  <a:pt x="444" y="427"/>
                  <a:pt x="444" y="427"/>
                  <a:pt x="444" y="427"/>
                </a:cubicBezTo>
                <a:cubicBezTo>
                  <a:pt x="444" y="402"/>
                  <a:pt x="423" y="382"/>
                  <a:pt x="399" y="382"/>
                </a:cubicBezTo>
                <a:cubicBezTo>
                  <a:pt x="200" y="382"/>
                  <a:pt x="200" y="382"/>
                  <a:pt x="200" y="382"/>
                </a:cubicBezTo>
                <a:cubicBezTo>
                  <a:pt x="200" y="319"/>
                  <a:pt x="200" y="319"/>
                  <a:pt x="200" y="319"/>
                </a:cubicBezTo>
                <a:cubicBezTo>
                  <a:pt x="661" y="97"/>
                  <a:pt x="661" y="97"/>
                  <a:pt x="661" y="97"/>
                </a:cubicBezTo>
                <a:cubicBezTo>
                  <a:pt x="1126" y="319"/>
                  <a:pt x="1126" y="319"/>
                  <a:pt x="1126" y="319"/>
                </a:cubicBezTo>
                <a:lnTo>
                  <a:pt x="1126" y="382"/>
                </a:lnTo>
                <a:close/>
                <a:moveTo>
                  <a:pt x="626" y="1002"/>
                </a:moveTo>
                <a:cubicBezTo>
                  <a:pt x="730" y="1002"/>
                  <a:pt x="730" y="1002"/>
                  <a:pt x="730" y="1002"/>
                </a:cubicBezTo>
                <a:cubicBezTo>
                  <a:pt x="789" y="1004"/>
                  <a:pt x="789" y="1089"/>
                  <a:pt x="730" y="1092"/>
                </a:cubicBezTo>
                <a:cubicBezTo>
                  <a:pt x="626" y="1092"/>
                  <a:pt x="626" y="1092"/>
                  <a:pt x="626" y="1092"/>
                </a:cubicBezTo>
                <a:cubicBezTo>
                  <a:pt x="643" y="1132"/>
                  <a:pt x="683" y="1160"/>
                  <a:pt x="730" y="1160"/>
                </a:cubicBezTo>
                <a:cubicBezTo>
                  <a:pt x="755" y="1160"/>
                  <a:pt x="775" y="1180"/>
                  <a:pt x="775" y="1205"/>
                </a:cubicBezTo>
                <a:cubicBezTo>
                  <a:pt x="775" y="1230"/>
                  <a:pt x="755" y="1250"/>
                  <a:pt x="730" y="1250"/>
                </a:cubicBezTo>
                <a:cubicBezTo>
                  <a:pt x="633" y="1250"/>
                  <a:pt x="552" y="1182"/>
                  <a:pt x="531" y="1092"/>
                </a:cubicBezTo>
                <a:cubicBezTo>
                  <a:pt x="515" y="1092"/>
                  <a:pt x="515" y="1092"/>
                  <a:pt x="515" y="1092"/>
                </a:cubicBezTo>
                <a:cubicBezTo>
                  <a:pt x="456" y="1089"/>
                  <a:pt x="456" y="1004"/>
                  <a:pt x="515" y="1002"/>
                </a:cubicBezTo>
                <a:cubicBezTo>
                  <a:pt x="531" y="1002"/>
                  <a:pt x="531" y="1002"/>
                  <a:pt x="531" y="1002"/>
                </a:cubicBezTo>
                <a:cubicBezTo>
                  <a:pt x="552" y="911"/>
                  <a:pt x="633" y="843"/>
                  <a:pt x="730" y="843"/>
                </a:cubicBezTo>
                <a:cubicBezTo>
                  <a:pt x="755" y="843"/>
                  <a:pt x="775" y="864"/>
                  <a:pt x="775" y="888"/>
                </a:cubicBezTo>
                <a:cubicBezTo>
                  <a:pt x="775" y="913"/>
                  <a:pt x="755" y="933"/>
                  <a:pt x="730" y="933"/>
                </a:cubicBezTo>
                <a:cubicBezTo>
                  <a:pt x="683" y="933"/>
                  <a:pt x="643" y="962"/>
                  <a:pt x="626" y="10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389748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17524454" y="2730087"/>
            <a:ext cx="595112" cy="768633"/>
          </a:xfrm>
          <a:custGeom>
            <a:avLst/>
            <a:gdLst>
              <a:gd name="T0" fmla="*/ 75 w 463"/>
              <a:gd name="T1" fmla="*/ 598 h 598"/>
              <a:gd name="T2" fmla="*/ 389 w 463"/>
              <a:gd name="T3" fmla="*/ 598 h 598"/>
              <a:gd name="T4" fmla="*/ 425 w 463"/>
              <a:gd name="T5" fmla="*/ 195 h 598"/>
              <a:gd name="T6" fmla="*/ 463 w 463"/>
              <a:gd name="T7" fmla="*/ 195 h 598"/>
              <a:gd name="T8" fmla="*/ 463 w 463"/>
              <a:gd name="T9" fmla="*/ 85 h 598"/>
              <a:gd name="T10" fmla="*/ 410 w 463"/>
              <a:gd name="T11" fmla="*/ 85 h 598"/>
              <a:gd name="T12" fmla="*/ 386 w 463"/>
              <a:gd name="T13" fmla="*/ 0 h 598"/>
              <a:gd name="T14" fmla="*/ 78 w 463"/>
              <a:gd name="T15" fmla="*/ 0 h 598"/>
              <a:gd name="T16" fmla="*/ 53 w 463"/>
              <a:gd name="T17" fmla="*/ 85 h 598"/>
              <a:gd name="T18" fmla="*/ 0 w 463"/>
              <a:gd name="T19" fmla="*/ 85 h 598"/>
              <a:gd name="T20" fmla="*/ 0 w 463"/>
              <a:gd name="T21" fmla="*/ 195 h 598"/>
              <a:gd name="T22" fmla="*/ 38 w 463"/>
              <a:gd name="T23" fmla="*/ 195 h 598"/>
              <a:gd name="T24" fmla="*/ 75 w 463"/>
              <a:gd name="T25" fmla="*/ 598 h 598"/>
              <a:gd name="T26" fmla="*/ 355 w 463"/>
              <a:gd name="T27" fmla="*/ 561 h 598"/>
              <a:gd name="T28" fmla="*/ 108 w 463"/>
              <a:gd name="T29" fmla="*/ 561 h 598"/>
              <a:gd name="T30" fmla="*/ 104 w 463"/>
              <a:gd name="T31" fmla="*/ 512 h 598"/>
              <a:gd name="T32" fmla="*/ 360 w 463"/>
              <a:gd name="T33" fmla="*/ 512 h 598"/>
              <a:gd name="T34" fmla="*/ 355 w 463"/>
              <a:gd name="T35" fmla="*/ 561 h 598"/>
              <a:gd name="T36" fmla="*/ 363 w 463"/>
              <a:gd name="T37" fmla="*/ 476 h 598"/>
              <a:gd name="T38" fmla="*/ 100 w 463"/>
              <a:gd name="T39" fmla="*/ 476 h 598"/>
              <a:gd name="T40" fmla="*/ 83 w 463"/>
              <a:gd name="T41" fmla="*/ 280 h 598"/>
              <a:gd name="T42" fmla="*/ 381 w 463"/>
              <a:gd name="T43" fmla="*/ 280 h 598"/>
              <a:gd name="T44" fmla="*/ 363 w 463"/>
              <a:gd name="T45" fmla="*/ 476 h 598"/>
              <a:gd name="T46" fmla="*/ 384 w 463"/>
              <a:gd name="T47" fmla="*/ 244 h 598"/>
              <a:gd name="T48" fmla="*/ 79 w 463"/>
              <a:gd name="T49" fmla="*/ 244 h 598"/>
              <a:gd name="T50" fmla="*/ 75 w 463"/>
              <a:gd name="T51" fmla="*/ 195 h 598"/>
              <a:gd name="T52" fmla="*/ 388 w 463"/>
              <a:gd name="T53" fmla="*/ 195 h 598"/>
              <a:gd name="T54" fmla="*/ 384 w 463"/>
              <a:gd name="T55" fmla="*/ 244 h 598"/>
              <a:gd name="T56" fmla="*/ 37 w 463"/>
              <a:gd name="T57" fmla="*/ 122 h 598"/>
              <a:gd name="T58" fmla="*/ 305 w 463"/>
              <a:gd name="T59" fmla="*/ 122 h 598"/>
              <a:gd name="T60" fmla="*/ 305 w 463"/>
              <a:gd name="T61" fmla="*/ 85 h 598"/>
              <a:gd name="T62" fmla="*/ 91 w 463"/>
              <a:gd name="T63" fmla="*/ 85 h 598"/>
              <a:gd name="T64" fmla="*/ 105 w 463"/>
              <a:gd name="T65" fmla="*/ 37 h 598"/>
              <a:gd name="T66" fmla="*/ 358 w 463"/>
              <a:gd name="T67" fmla="*/ 37 h 598"/>
              <a:gd name="T68" fmla="*/ 372 w 463"/>
              <a:gd name="T69" fmla="*/ 85 h 598"/>
              <a:gd name="T70" fmla="*/ 341 w 463"/>
              <a:gd name="T71" fmla="*/ 85 h 598"/>
              <a:gd name="T72" fmla="*/ 341 w 463"/>
              <a:gd name="T73" fmla="*/ 122 h 598"/>
              <a:gd name="T74" fmla="*/ 427 w 463"/>
              <a:gd name="T75" fmla="*/ 122 h 598"/>
              <a:gd name="T76" fmla="*/ 427 w 463"/>
              <a:gd name="T77" fmla="*/ 159 h 598"/>
              <a:gd name="T78" fmla="*/ 37 w 463"/>
              <a:gd name="T79" fmla="*/ 159 h 598"/>
              <a:gd name="T80" fmla="*/ 37 w 463"/>
              <a:gd name="T81" fmla="*/ 122 h 5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63" h="598">
                <a:moveTo>
                  <a:pt x="75" y="598"/>
                </a:moveTo>
                <a:lnTo>
                  <a:pt x="389" y="598"/>
                </a:lnTo>
                <a:lnTo>
                  <a:pt x="425" y="195"/>
                </a:lnTo>
                <a:lnTo>
                  <a:pt x="463" y="195"/>
                </a:lnTo>
                <a:lnTo>
                  <a:pt x="463" y="85"/>
                </a:lnTo>
                <a:lnTo>
                  <a:pt x="410" y="85"/>
                </a:lnTo>
                <a:lnTo>
                  <a:pt x="386" y="0"/>
                </a:lnTo>
                <a:lnTo>
                  <a:pt x="78" y="0"/>
                </a:lnTo>
                <a:lnTo>
                  <a:pt x="53" y="85"/>
                </a:lnTo>
                <a:lnTo>
                  <a:pt x="0" y="85"/>
                </a:lnTo>
                <a:lnTo>
                  <a:pt x="0" y="195"/>
                </a:lnTo>
                <a:lnTo>
                  <a:pt x="38" y="195"/>
                </a:lnTo>
                <a:lnTo>
                  <a:pt x="75" y="598"/>
                </a:lnTo>
                <a:close/>
                <a:moveTo>
                  <a:pt x="355" y="561"/>
                </a:moveTo>
                <a:lnTo>
                  <a:pt x="108" y="561"/>
                </a:lnTo>
                <a:lnTo>
                  <a:pt x="104" y="512"/>
                </a:lnTo>
                <a:lnTo>
                  <a:pt x="360" y="512"/>
                </a:lnTo>
                <a:lnTo>
                  <a:pt x="355" y="561"/>
                </a:lnTo>
                <a:close/>
                <a:moveTo>
                  <a:pt x="363" y="476"/>
                </a:moveTo>
                <a:lnTo>
                  <a:pt x="100" y="476"/>
                </a:lnTo>
                <a:lnTo>
                  <a:pt x="83" y="280"/>
                </a:lnTo>
                <a:lnTo>
                  <a:pt x="381" y="280"/>
                </a:lnTo>
                <a:lnTo>
                  <a:pt x="363" y="476"/>
                </a:lnTo>
                <a:close/>
                <a:moveTo>
                  <a:pt x="384" y="244"/>
                </a:moveTo>
                <a:lnTo>
                  <a:pt x="79" y="244"/>
                </a:lnTo>
                <a:lnTo>
                  <a:pt x="75" y="195"/>
                </a:lnTo>
                <a:lnTo>
                  <a:pt x="388" y="195"/>
                </a:lnTo>
                <a:lnTo>
                  <a:pt x="384" y="244"/>
                </a:lnTo>
                <a:close/>
                <a:moveTo>
                  <a:pt x="37" y="122"/>
                </a:moveTo>
                <a:lnTo>
                  <a:pt x="305" y="122"/>
                </a:lnTo>
                <a:lnTo>
                  <a:pt x="305" y="85"/>
                </a:lnTo>
                <a:lnTo>
                  <a:pt x="91" y="85"/>
                </a:lnTo>
                <a:lnTo>
                  <a:pt x="105" y="37"/>
                </a:lnTo>
                <a:lnTo>
                  <a:pt x="358" y="37"/>
                </a:lnTo>
                <a:lnTo>
                  <a:pt x="372" y="85"/>
                </a:lnTo>
                <a:lnTo>
                  <a:pt x="341" y="85"/>
                </a:lnTo>
                <a:lnTo>
                  <a:pt x="341" y="122"/>
                </a:lnTo>
                <a:lnTo>
                  <a:pt x="427" y="122"/>
                </a:lnTo>
                <a:lnTo>
                  <a:pt x="427" y="159"/>
                </a:lnTo>
                <a:lnTo>
                  <a:pt x="37" y="159"/>
                </a:lnTo>
                <a:lnTo>
                  <a:pt x="37" y="1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3922676" y="2730729"/>
            <a:ext cx="768634" cy="767349"/>
          </a:xfrm>
          <a:custGeom>
            <a:avLst/>
            <a:gdLst>
              <a:gd name="T0" fmla="*/ 262 w 598"/>
              <a:gd name="T1" fmla="*/ 366 h 597"/>
              <a:gd name="T2" fmla="*/ 335 w 598"/>
              <a:gd name="T3" fmla="*/ 366 h 597"/>
              <a:gd name="T4" fmla="*/ 335 w 598"/>
              <a:gd name="T5" fmla="*/ 597 h 597"/>
              <a:gd name="T6" fmla="*/ 598 w 598"/>
              <a:gd name="T7" fmla="*/ 597 h 597"/>
              <a:gd name="T8" fmla="*/ 598 w 598"/>
              <a:gd name="T9" fmla="*/ 432 h 597"/>
              <a:gd name="T10" fmla="*/ 559 w 598"/>
              <a:gd name="T11" fmla="*/ 97 h 597"/>
              <a:gd name="T12" fmla="*/ 524 w 598"/>
              <a:gd name="T13" fmla="*/ 97 h 597"/>
              <a:gd name="T14" fmla="*/ 524 w 598"/>
              <a:gd name="T15" fmla="*/ 0 h 597"/>
              <a:gd name="T16" fmla="*/ 335 w 598"/>
              <a:gd name="T17" fmla="*/ 0 h 597"/>
              <a:gd name="T18" fmla="*/ 335 w 598"/>
              <a:gd name="T19" fmla="*/ 97 h 597"/>
              <a:gd name="T20" fmla="*/ 262 w 598"/>
              <a:gd name="T21" fmla="*/ 97 h 597"/>
              <a:gd name="T22" fmla="*/ 262 w 598"/>
              <a:gd name="T23" fmla="*/ 0 h 597"/>
              <a:gd name="T24" fmla="*/ 73 w 598"/>
              <a:gd name="T25" fmla="*/ 0 h 597"/>
              <a:gd name="T26" fmla="*/ 73 w 598"/>
              <a:gd name="T27" fmla="*/ 97 h 597"/>
              <a:gd name="T28" fmla="*/ 38 w 598"/>
              <a:gd name="T29" fmla="*/ 97 h 597"/>
              <a:gd name="T30" fmla="*/ 0 w 598"/>
              <a:gd name="T31" fmla="*/ 431 h 597"/>
              <a:gd name="T32" fmla="*/ 0 w 598"/>
              <a:gd name="T33" fmla="*/ 432 h 597"/>
              <a:gd name="T34" fmla="*/ 0 w 598"/>
              <a:gd name="T35" fmla="*/ 597 h 597"/>
              <a:gd name="T36" fmla="*/ 262 w 598"/>
              <a:gd name="T37" fmla="*/ 597 h 597"/>
              <a:gd name="T38" fmla="*/ 262 w 598"/>
              <a:gd name="T39" fmla="*/ 366 h 597"/>
              <a:gd name="T40" fmla="*/ 372 w 598"/>
              <a:gd name="T41" fmla="*/ 36 h 597"/>
              <a:gd name="T42" fmla="*/ 488 w 598"/>
              <a:gd name="T43" fmla="*/ 36 h 597"/>
              <a:gd name="T44" fmla="*/ 488 w 598"/>
              <a:gd name="T45" fmla="*/ 97 h 597"/>
              <a:gd name="T46" fmla="*/ 372 w 598"/>
              <a:gd name="T47" fmla="*/ 97 h 597"/>
              <a:gd name="T48" fmla="*/ 372 w 598"/>
              <a:gd name="T49" fmla="*/ 36 h 597"/>
              <a:gd name="T50" fmla="*/ 372 w 598"/>
              <a:gd name="T51" fmla="*/ 134 h 597"/>
              <a:gd name="T52" fmla="*/ 526 w 598"/>
              <a:gd name="T53" fmla="*/ 134 h 597"/>
              <a:gd name="T54" fmla="*/ 559 w 598"/>
              <a:gd name="T55" fmla="*/ 414 h 597"/>
              <a:gd name="T56" fmla="*/ 372 w 598"/>
              <a:gd name="T57" fmla="*/ 414 h 597"/>
              <a:gd name="T58" fmla="*/ 372 w 598"/>
              <a:gd name="T59" fmla="*/ 134 h 597"/>
              <a:gd name="T60" fmla="*/ 372 w 598"/>
              <a:gd name="T61" fmla="*/ 451 h 597"/>
              <a:gd name="T62" fmla="*/ 561 w 598"/>
              <a:gd name="T63" fmla="*/ 451 h 597"/>
              <a:gd name="T64" fmla="*/ 561 w 598"/>
              <a:gd name="T65" fmla="*/ 561 h 597"/>
              <a:gd name="T66" fmla="*/ 372 w 598"/>
              <a:gd name="T67" fmla="*/ 561 h 597"/>
              <a:gd name="T68" fmla="*/ 372 w 598"/>
              <a:gd name="T69" fmla="*/ 451 h 597"/>
              <a:gd name="T70" fmla="*/ 262 w 598"/>
              <a:gd name="T71" fmla="*/ 134 h 597"/>
              <a:gd name="T72" fmla="*/ 335 w 598"/>
              <a:gd name="T73" fmla="*/ 134 h 597"/>
              <a:gd name="T74" fmla="*/ 335 w 598"/>
              <a:gd name="T75" fmla="*/ 171 h 597"/>
              <a:gd name="T76" fmla="*/ 262 w 598"/>
              <a:gd name="T77" fmla="*/ 171 h 597"/>
              <a:gd name="T78" fmla="*/ 262 w 598"/>
              <a:gd name="T79" fmla="*/ 134 h 597"/>
              <a:gd name="T80" fmla="*/ 262 w 598"/>
              <a:gd name="T81" fmla="*/ 207 h 597"/>
              <a:gd name="T82" fmla="*/ 335 w 598"/>
              <a:gd name="T83" fmla="*/ 207 h 597"/>
              <a:gd name="T84" fmla="*/ 335 w 598"/>
              <a:gd name="T85" fmla="*/ 329 h 597"/>
              <a:gd name="T86" fmla="*/ 262 w 598"/>
              <a:gd name="T87" fmla="*/ 329 h 597"/>
              <a:gd name="T88" fmla="*/ 262 w 598"/>
              <a:gd name="T89" fmla="*/ 207 h 597"/>
              <a:gd name="T90" fmla="*/ 226 w 598"/>
              <a:gd name="T91" fmla="*/ 561 h 597"/>
              <a:gd name="T92" fmla="*/ 37 w 598"/>
              <a:gd name="T93" fmla="*/ 561 h 597"/>
              <a:gd name="T94" fmla="*/ 37 w 598"/>
              <a:gd name="T95" fmla="*/ 451 h 597"/>
              <a:gd name="T96" fmla="*/ 226 w 598"/>
              <a:gd name="T97" fmla="*/ 451 h 597"/>
              <a:gd name="T98" fmla="*/ 226 w 598"/>
              <a:gd name="T99" fmla="*/ 561 h 597"/>
              <a:gd name="T100" fmla="*/ 226 w 598"/>
              <a:gd name="T101" fmla="*/ 414 h 597"/>
              <a:gd name="T102" fmla="*/ 39 w 598"/>
              <a:gd name="T103" fmla="*/ 414 h 597"/>
              <a:gd name="T104" fmla="*/ 71 w 598"/>
              <a:gd name="T105" fmla="*/ 134 h 597"/>
              <a:gd name="T106" fmla="*/ 226 w 598"/>
              <a:gd name="T107" fmla="*/ 134 h 597"/>
              <a:gd name="T108" fmla="*/ 226 w 598"/>
              <a:gd name="T109" fmla="*/ 414 h 597"/>
              <a:gd name="T110" fmla="*/ 226 w 598"/>
              <a:gd name="T111" fmla="*/ 97 h 597"/>
              <a:gd name="T112" fmla="*/ 110 w 598"/>
              <a:gd name="T113" fmla="*/ 97 h 597"/>
              <a:gd name="T114" fmla="*/ 110 w 598"/>
              <a:gd name="T115" fmla="*/ 36 h 597"/>
              <a:gd name="T116" fmla="*/ 226 w 598"/>
              <a:gd name="T117" fmla="*/ 36 h 597"/>
              <a:gd name="T118" fmla="*/ 226 w 598"/>
              <a:gd name="T119" fmla="*/ 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98" h="597">
                <a:moveTo>
                  <a:pt x="262" y="366"/>
                </a:moveTo>
                <a:lnTo>
                  <a:pt x="335" y="366"/>
                </a:lnTo>
                <a:lnTo>
                  <a:pt x="335" y="597"/>
                </a:lnTo>
                <a:lnTo>
                  <a:pt x="598" y="597"/>
                </a:lnTo>
                <a:lnTo>
                  <a:pt x="598" y="432"/>
                </a:lnTo>
                <a:lnTo>
                  <a:pt x="559" y="97"/>
                </a:lnTo>
                <a:lnTo>
                  <a:pt x="524" y="97"/>
                </a:lnTo>
                <a:lnTo>
                  <a:pt x="524" y="0"/>
                </a:lnTo>
                <a:lnTo>
                  <a:pt x="335" y="0"/>
                </a:lnTo>
                <a:lnTo>
                  <a:pt x="335" y="97"/>
                </a:lnTo>
                <a:lnTo>
                  <a:pt x="262" y="97"/>
                </a:lnTo>
                <a:lnTo>
                  <a:pt x="262" y="0"/>
                </a:lnTo>
                <a:lnTo>
                  <a:pt x="73" y="0"/>
                </a:lnTo>
                <a:lnTo>
                  <a:pt x="73" y="97"/>
                </a:lnTo>
                <a:lnTo>
                  <a:pt x="38" y="97"/>
                </a:lnTo>
                <a:lnTo>
                  <a:pt x="0" y="431"/>
                </a:lnTo>
                <a:lnTo>
                  <a:pt x="0" y="432"/>
                </a:lnTo>
                <a:lnTo>
                  <a:pt x="0" y="597"/>
                </a:lnTo>
                <a:lnTo>
                  <a:pt x="262" y="597"/>
                </a:lnTo>
                <a:lnTo>
                  <a:pt x="262" y="366"/>
                </a:lnTo>
                <a:close/>
                <a:moveTo>
                  <a:pt x="372" y="36"/>
                </a:moveTo>
                <a:lnTo>
                  <a:pt x="488" y="36"/>
                </a:lnTo>
                <a:lnTo>
                  <a:pt x="488" y="97"/>
                </a:lnTo>
                <a:lnTo>
                  <a:pt x="372" y="97"/>
                </a:lnTo>
                <a:lnTo>
                  <a:pt x="372" y="36"/>
                </a:lnTo>
                <a:close/>
                <a:moveTo>
                  <a:pt x="372" y="134"/>
                </a:moveTo>
                <a:lnTo>
                  <a:pt x="526" y="134"/>
                </a:lnTo>
                <a:lnTo>
                  <a:pt x="559" y="414"/>
                </a:lnTo>
                <a:lnTo>
                  <a:pt x="372" y="414"/>
                </a:lnTo>
                <a:lnTo>
                  <a:pt x="372" y="134"/>
                </a:lnTo>
                <a:close/>
                <a:moveTo>
                  <a:pt x="372" y="451"/>
                </a:moveTo>
                <a:lnTo>
                  <a:pt x="561" y="451"/>
                </a:lnTo>
                <a:lnTo>
                  <a:pt x="561" y="561"/>
                </a:lnTo>
                <a:lnTo>
                  <a:pt x="372" y="561"/>
                </a:lnTo>
                <a:lnTo>
                  <a:pt x="372" y="451"/>
                </a:lnTo>
                <a:close/>
                <a:moveTo>
                  <a:pt x="262" y="134"/>
                </a:moveTo>
                <a:lnTo>
                  <a:pt x="335" y="134"/>
                </a:lnTo>
                <a:lnTo>
                  <a:pt x="335" y="171"/>
                </a:lnTo>
                <a:lnTo>
                  <a:pt x="262" y="171"/>
                </a:lnTo>
                <a:lnTo>
                  <a:pt x="262" y="134"/>
                </a:lnTo>
                <a:close/>
                <a:moveTo>
                  <a:pt x="262" y="207"/>
                </a:moveTo>
                <a:lnTo>
                  <a:pt x="335" y="207"/>
                </a:lnTo>
                <a:lnTo>
                  <a:pt x="335" y="329"/>
                </a:lnTo>
                <a:lnTo>
                  <a:pt x="262" y="329"/>
                </a:lnTo>
                <a:lnTo>
                  <a:pt x="262" y="207"/>
                </a:lnTo>
                <a:close/>
                <a:moveTo>
                  <a:pt x="226" y="561"/>
                </a:moveTo>
                <a:lnTo>
                  <a:pt x="37" y="561"/>
                </a:lnTo>
                <a:lnTo>
                  <a:pt x="37" y="451"/>
                </a:lnTo>
                <a:lnTo>
                  <a:pt x="226" y="451"/>
                </a:lnTo>
                <a:lnTo>
                  <a:pt x="226" y="561"/>
                </a:lnTo>
                <a:close/>
                <a:moveTo>
                  <a:pt x="226" y="414"/>
                </a:moveTo>
                <a:lnTo>
                  <a:pt x="39" y="414"/>
                </a:lnTo>
                <a:lnTo>
                  <a:pt x="71" y="134"/>
                </a:lnTo>
                <a:lnTo>
                  <a:pt x="226" y="134"/>
                </a:lnTo>
                <a:lnTo>
                  <a:pt x="226" y="414"/>
                </a:lnTo>
                <a:close/>
                <a:moveTo>
                  <a:pt x="226" y="97"/>
                </a:moveTo>
                <a:lnTo>
                  <a:pt x="110" y="97"/>
                </a:lnTo>
                <a:lnTo>
                  <a:pt x="110" y="36"/>
                </a:lnTo>
                <a:lnTo>
                  <a:pt x="226" y="36"/>
                </a:lnTo>
                <a:lnTo>
                  <a:pt x="226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6180213" y="2730729"/>
            <a:ext cx="763493" cy="767349"/>
          </a:xfrm>
          <a:custGeom>
            <a:avLst/>
            <a:gdLst>
              <a:gd name="T0" fmla="*/ 166 w 1560"/>
              <a:gd name="T1" fmla="*/ 1336 h 1568"/>
              <a:gd name="T2" fmla="*/ 596 w 1560"/>
              <a:gd name="T3" fmla="*/ 1568 h 1568"/>
              <a:gd name="T4" fmla="*/ 1178 w 1560"/>
              <a:gd name="T5" fmla="*/ 1427 h 1568"/>
              <a:gd name="T6" fmla="*/ 1431 w 1560"/>
              <a:gd name="T7" fmla="*/ 1133 h 1568"/>
              <a:gd name="T8" fmla="*/ 1547 w 1560"/>
              <a:gd name="T9" fmla="*/ 598 h 1568"/>
              <a:gd name="T10" fmla="*/ 1208 w 1560"/>
              <a:gd name="T11" fmla="*/ 140 h 1568"/>
              <a:gd name="T12" fmla="*/ 780 w 1560"/>
              <a:gd name="T13" fmla="*/ 91 h 1568"/>
              <a:gd name="T14" fmla="*/ 352 w 1560"/>
              <a:gd name="T15" fmla="*/ 140 h 1568"/>
              <a:gd name="T16" fmla="*/ 13 w 1560"/>
              <a:gd name="T17" fmla="*/ 598 h 1568"/>
              <a:gd name="T18" fmla="*/ 828 w 1560"/>
              <a:gd name="T19" fmla="*/ 232 h 1568"/>
              <a:gd name="T20" fmla="*/ 1098 w 1560"/>
              <a:gd name="T21" fmla="*/ 210 h 1568"/>
              <a:gd name="T22" fmla="*/ 964 w 1560"/>
              <a:gd name="T23" fmla="*/ 261 h 1568"/>
              <a:gd name="T24" fmla="*/ 1100 w 1560"/>
              <a:gd name="T25" fmla="*/ 493 h 1568"/>
              <a:gd name="T26" fmla="*/ 1196 w 1560"/>
              <a:gd name="T27" fmla="*/ 236 h 1568"/>
              <a:gd name="T28" fmla="*/ 1328 w 1560"/>
              <a:gd name="T29" fmla="*/ 437 h 1568"/>
              <a:gd name="T30" fmla="*/ 1336 w 1560"/>
              <a:gd name="T31" fmla="*/ 502 h 1568"/>
              <a:gd name="T32" fmla="*/ 1414 w 1560"/>
              <a:gd name="T33" fmla="*/ 736 h 1568"/>
              <a:gd name="T34" fmla="*/ 964 w 1560"/>
              <a:gd name="T35" fmla="*/ 552 h 1568"/>
              <a:gd name="T36" fmla="*/ 828 w 1560"/>
              <a:gd name="T37" fmla="*/ 648 h 1568"/>
              <a:gd name="T38" fmla="*/ 1100 w 1560"/>
              <a:gd name="T39" fmla="*/ 777 h 1568"/>
              <a:gd name="T40" fmla="*/ 1128 w 1560"/>
              <a:gd name="T41" fmla="*/ 948 h 1568"/>
              <a:gd name="T42" fmla="*/ 1453 w 1560"/>
              <a:gd name="T43" fmla="*/ 954 h 1568"/>
              <a:gd name="T44" fmla="*/ 1316 w 1560"/>
              <a:gd name="T45" fmla="*/ 1111 h 1568"/>
              <a:gd name="T46" fmla="*/ 1208 w 1560"/>
              <a:gd name="T47" fmla="*/ 1333 h 1568"/>
              <a:gd name="T48" fmla="*/ 1196 w 1560"/>
              <a:gd name="T49" fmla="*/ 1076 h 1568"/>
              <a:gd name="T50" fmla="*/ 964 w 1560"/>
              <a:gd name="T51" fmla="*/ 1212 h 1568"/>
              <a:gd name="T52" fmla="*/ 1100 w 1560"/>
              <a:gd name="T53" fmla="*/ 1336 h 1568"/>
              <a:gd name="T54" fmla="*/ 964 w 1560"/>
              <a:gd name="T55" fmla="*/ 1472 h 1568"/>
              <a:gd name="T56" fmla="*/ 732 w 1560"/>
              <a:gd name="T57" fmla="*/ 1336 h 1568"/>
              <a:gd name="T58" fmla="*/ 462 w 1560"/>
              <a:gd name="T59" fmla="*/ 1359 h 1568"/>
              <a:gd name="T60" fmla="*/ 596 w 1560"/>
              <a:gd name="T61" fmla="*/ 1308 h 1568"/>
              <a:gd name="T62" fmla="*/ 460 w 1560"/>
              <a:gd name="T63" fmla="*/ 1076 h 1568"/>
              <a:gd name="T64" fmla="*/ 364 w 1560"/>
              <a:gd name="T65" fmla="*/ 1332 h 1568"/>
              <a:gd name="T66" fmla="*/ 232 w 1560"/>
              <a:gd name="T67" fmla="*/ 1131 h 1568"/>
              <a:gd name="T68" fmla="*/ 203 w 1560"/>
              <a:gd name="T69" fmla="*/ 1060 h 1568"/>
              <a:gd name="T70" fmla="*/ 369 w 1560"/>
              <a:gd name="T71" fmla="*/ 832 h 1568"/>
              <a:gd name="T72" fmla="*/ 732 w 1560"/>
              <a:gd name="T73" fmla="*/ 1016 h 1568"/>
              <a:gd name="T74" fmla="*/ 203 w 1560"/>
              <a:gd name="T75" fmla="*/ 508 h 1568"/>
              <a:gd name="T76" fmla="*/ 232 w 1560"/>
              <a:gd name="T77" fmla="*/ 437 h 1568"/>
              <a:gd name="T78" fmla="*/ 364 w 1560"/>
              <a:gd name="T79" fmla="*/ 236 h 1568"/>
              <a:gd name="T80" fmla="*/ 460 w 1560"/>
              <a:gd name="T81" fmla="*/ 493 h 1568"/>
              <a:gd name="T82" fmla="*/ 596 w 1560"/>
              <a:gd name="T83" fmla="*/ 261 h 1568"/>
              <a:gd name="T84" fmla="*/ 462 w 1560"/>
              <a:gd name="T85" fmla="*/ 210 h 1568"/>
              <a:gd name="T86" fmla="*/ 732 w 1560"/>
              <a:gd name="T87" fmla="*/ 232 h 1568"/>
              <a:gd name="T88" fmla="*/ 460 w 1560"/>
              <a:gd name="T89" fmla="*/ 792 h 1568"/>
              <a:gd name="T90" fmla="*/ 500 w 1560"/>
              <a:gd name="T91" fmla="*/ 688 h 1568"/>
              <a:gd name="T92" fmla="*/ 146 w 1560"/>
              <a:gd name="T93" fmla="*/ 736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60" h="1568">
                <a:moveTo>
                  <a:pt x="13" y="971"/>
                </a:moveTo>
                <a:cubicBezTo>
                  <a:pt x="25" y="1041"/>
                  <a:pt x="68" y="1099"/>
                  <a:pt x="129" y="1133"/>
                </a:cubicBezTo>
                <a:cubicBezTo>
                  <a:pt x="109" y="1202"/>
                  <a:pt x="122" y="1277"/>
                  <a:pt x="166" y="1336"/>
                </a:cubicBezTo>
                <a:cubicBezTo>
                  <a:pt x="210" y="1394"/>
                  <a:pt x="279" y="1429"/>
                  <a:pt x="352" y="1429"/>
                </a:cubicBezTo>
                <a:cubicBezTo>
                  <a:pt x="362" y="1429"/>
                  <a:pt x="372" y="1428"/>
                  <a:pt x="382" y="1427"/>
                </a:cubicBezTo>
                <a:cubicBezTo>
                  <a:pt x="418" y="1511"/>
                  <a:pt x="502" y="1568"/>
                  <a:pt x="596" y="1568"/>
                </a:cubicBezTo>
                <a:cubicBezTo>
                  <a:pt x="671" y="1568"/>
                  <a:pt x="738" y="1533"/>
                  <a:pt x="780" y="1477"/>
                </a:cubicBezTo>
                <a:cubicBezTo>
                  <a:pt x="822" y="1533"/>
                  <a:pt x="889" y="1568"/>
                  <a:pt x="964" y="1568"/>
                </a:cubicBezTo>
                <a:cubicBezTo>
                  <a:pt x="1058" y="1568"/>
                  <a:pt x="1142" y="1511"/>
                  <a:pt x="1178" y="1427"/>
                </a:cubicBezTo>
                <a:cubicBezTo>
                  <a:pt x="1188" y="1428"/>
                  <a:pt x="1198" y="1429"/>
                  <a:pt x="1208" y="1429"/>
                </a:cubicBezTo>
                <a:cubicBezTo>
                  <a:pt x="1282" y="1429"/>
                  <a:pt x="1350" y="1395"/>
                  <a:pt x="1394" y="1336"/>
                </a:cubicBezTo>
                <a:cubicBezTo>
                  <a:pt x="1438" y="1277"/>
                  <a:pt x="1451" y="1201"/>
                  <a:pt x="1431" y="1133"/>
                </a:cubicBezTo>
                <a:cubicBezTo>
                  <a:pt x="1492" y="1099"/>
                  <a:pt x="1535" y="1041"/>
                  <a:pt x="1547" y="971"/>
                </a:cubicBezTo>
                <a:cubicBezTo>
                  <a:pt x="1560" y="904"/>
                  <a:pt x="1542" y="836"/>
                  <a:pt x="1500" y="784"/>
                </a:cubicBezTo>
                <a:cubicBezTo>
                  <a:pt x="1542" y="732"/>
                  <a:pt x="1560" y="664"/>
                  <a:pt x="1547" y="598"/>
                </a:cubicBezTo>
                <a:cubicBezTo>
                  <a:pt x="1535" y="528"/>
                  <a:pt x="1492" y="469"/>
                  <a:pt x="1431" y="436"/>
                </a:cubicBezTo>
                <a:cubicBezTo>
                  <a:pt x="1451" y="367"/>
                  <a:pt x="1438" y="291"/>
                  <a:pt x="1394" y="232"/>
                </a:cubicBezTo>
                <a:cubicBezTo>
                  <a:pt x="1350" y="174"/>
                  <a:pt x="1281" y="140"/>
                  <a:pt x="1208" y="140"/>
                </a:cubicBezTo>
                <a:cubicBezTo>
                  <a:pt x="1198" y="140"/>
                  <a:pt x="1188" y="140"/>
                  <a:pt x="1178" y="142"/>
                </a:cubicBezTo>
                <a:cubicBezTo>
                  <a:pt x="1142" y="57"/>
                  <a:pt x="1058" y="0"/>
                  <a:pt x="964" y="0"/>
                </a:cubicBezTo>
                <a:cubicBezTo>
                  <a:pt x="889" y="0"/>
                  <a:pt x="822" y="36"/>
                  <a:pt x="780" y="91"/>
                </a:cubicBezTo>
                <a:cubicBezTo>
                  <a:pt x="738" y="36"/>
                  <a:pt x="671" y="0"/>
                  <a:pt x="596" y="0"/>
                </a:cubicBezTo>
                <a:cubicBezTo>
                  <a:pt x="502" y="0"/>
                  <a:pt x="418" y="58"/>
                  <a:pt x="382" y="142"/>
                </a:cubicBezTo>
                <a:cubicBezTo>
                  <a:pt x="372" y="140"/>
                  <a:pt x="362" y="140"/>
                  <a:pt x="352" y="140"/>
                </a:cubicBezTo>
                <a:cubicBezTo>
                  <a:pt x="278" y="140"/>
                  <a:pt x="210" y="174"/>
                  <a:pt x="166" y="233"/>
                </a:cubicBezTo>
                <a:cubicBezTo>
                  <a:pt x="122" y="291"/>
                  <a:pt x="109" y="367"/>
                  <a:pt x="129" y="436"/>
                </a:cubicBezTo>
                <a:cubicBezTo>
                  <a:pt x="68" y="469"/>
                  <a:pt x="25" y="528"/>
                  <a:pt x="13" y="598"/>
                </a:cubicBezTo>
                <a:cubicBezTo>
                  <a:pt x="0" y="665"/>
                  <a:pt x="18" y="732"/>
                  <a:pt x="60" y="784"/>
                </a:cubicBezTo>
                <a:cubicBezTo>
                  <a:pt x="18" y="836"/>
                  <a:pt x="0" y="904"/>
                  <a:pt x="13" y="971"/>
                </a:cubicBezTo>
                <a:close/>
                <a:moveTo>
                  <a:pt x="828" y="232"/>
                </a:moveTo>
                <a:cubicBezTo>
                  <a:pt x="828" y="157"/>
                  <a:pt x="889" y="96"/>
                  <a:pt x="964" y="96"/>
                </a:cubicBezTo>
                <a:cubicBezTo>
                  <a:pt x="1029" y="96"/>
                  <a:pt x="1085" y="142"/>
                  <a:pt x="1097" y="206"/>
                </a:cubicBezTo>
                <a:cubicBezTo>
                  <a:pt x="1098" y="210"/>
                  <a:pt x="1098" y="210"/>
                  <a:pt x="1098" y="210"/>
                </a:cubicBezTo>
                <a:cubicBezTo>
                  <a:pt x="1099" y="217"/>
                  <a:pt x="1100" y="225"/>
                  <a:pt x="1100" y="232"/>
                </a:cubicBezTo>
                <a:cubicBezTo>
                  <a:pt x="1100" y="254"/>
                  <a:pt x="1095" y="276"/>
                  <a:pt x="1085" y="295"/>
                </a:cubicBezTo>
                <a:cubicBezTo>
                  <a:pt x="1049" y="273"/>
                  <a:pt x="1007" y="261"/>
                  <a:pt x="964" y="261"/>
                </a:cubicBezTo>
                <a:cubicBezTo>
                  <a:pt x="964" y="357"/>
                  <a:pt x="964" y="357"/>
                  <a:pt x="964" y="357"/>
                </a:cubicBezTo>
                <a:cubicBezTo>
                  <a:pt x="1000" y="357"/>
                  <a:pt x="1034" y="371"/>
                  <a:pt x="1060" y="397"/>
                </a:cubicBezTo>
                <a:cubicBezTo>
                  <a:pt x="1086" y="422"/>
                  <a:pt x="1100" y="456"/>
                  <a:pt x="1100" y="493"/>
                </a:cubicBezTo>
                <a:cubicBezTo>
                  <a:pt x="1196" y="493"/>
                  <a:pt x="1196" y="493"/>
                  <a:pt x="1196" y="493"/>
                </a:cubicBezTo>
                <a:cubicBezTo>
                  <a:pt x="1196" y="446"/>
                  <a:pt x="1182" y="401"/>
                  <a:pt x="1156" y="363"/>
                </a:cubicBezTo>
                <a:cubicBezTo>
                  <a:pt x="1181" y="326"/>
                  <a:pt x="1195" y="282"/>
                  <a:pt x="1196" y="236"/>
                </a:cubicBezTo>
                <a:cubicBezTo>
                  <a:pt x="1200" y="236"/>
                  <a:pt x="1204" y="236"/>
                  <a:pt x="1208" y="236"/>
                </a:cubicBezTo>
                <a:cubicBezTo>
                  <a:pt x="1252" y="236"/>
                  <a:pt x="1291" y="255"/>
                  <a:pt x="1317" y="290"/>
                </a:cubicBezTo>
                <a:cubicBezTo>
                  <a:pt x="1349" y="333"/>
                  <a:pt x="1353" y="390"/>
                  <a:pt x="1328" y="437"/>
                </a:cubicBezTo>
                <a:cubicBezTo>
                  <a:pt x="1316" y="458"/>
                  <a:pt x="1316" y="458"/>
                  <a:pt x="1316" y="458"/>
                </a:cubicBezTo>
                <a:cubicBezTo>
                  <a:pt x="1326" y="480"/>
                  <a:pt x="1326" y="480"/>
                  <a:pt x="1326" y="480"/>
                </a:cubicBezTo>
                <a:cubicBezTo>
                  <a:pt x="1336" y="502"/>
                  <a:pt x="1336" y="502"/>
                  <a:pt x="1336" y="502"/>
                </a:cubicBezTo>
                <a:cubicBezTo>
                  <a:pt x="1357" y="508"/>
                  <a:pt x="1357" y="508"/>
                  <a:pt x="1357" y="508"/>
                </a:cubicBezTo>
                <a:cubicBezTo>
                  <a:pt x="1407" y="523"/>
                  <a:pt x="1444" y="564"/>
                  <a:pt x="1453" y="615"/>
                </a:cubicBezTo>
                <a:cubicBezTo>
                  <a:pt x="1461" y="659"/>
                  <a:pt x="1446" y="705"/>
                  <a:pt x="1414" y="736"/>
                </a:cubicBezTo>
                <a:cubicBezTo>
                  <a:pt x="1191" y="736"/>
                  <a:pt x="1191" y="736"/>
                  <a:pt x="1191" y="736"/>
                </a:cubicBezTo>
                <a:cubicBezTo>
                  <a:pt x="1182" y="693"/>
                  <a:pt x="1160" y="652"/>
                  <a:pt x="1128" y="620"/>
                </a:cubicBezTo>
                <a:cubicBezTo>
                  <a:pt x="1086" y="578"/>
                  <a:pt x="1028" y="552"/>
                  <a:pt x="964" y="552"/>
                </a:cubicBezTo>
                <a:cubicBezTo>
                  <a:pt x="828" y="552"/>
                  <a:pt x="828" y="552"/>
                  <a:pt x="828" y="552"/>
                </a:cubicBezTo>
                <a:lnTo>
                  <a:pt x="828" y="232"/>
                </a:lnTo>
                <a:close/>
                <a:moveTo>
                  <a:pt x="828" y="648"/>
                </a:moveTo>
                <a:cubicBezTo>
                  <a:pt x="964" y="648"/>
                  <a:pt x="964" y="648"/>
                  <a:pt x="964" y="648"/>
                </a:cubicBezTo>
                <a:cubicBezTo>
                  <a:pt x="1036" y="648"/>
                  <a:pt x="1096" y="705"/>
                  <a:pt x="1100" y="777"/>
                </a:cubicBezTo>
                <a:cubicBezTo>
                  <a:pt x="1100" y="777"/>
                  <a:pt x="1100" y="777"/>
                  <a:pt x="1100" y="777"/>
                </a:cubicBezTo>
                <a:cubicBezTo>
                  <a:pt x="1100" y="780"/>
                  <a:pt x="1100" y="782"/>
                  <a:pt x="1100" y="784"/>
                </a:cubicBezTo>
                <a:cubicBezTo>
                  <a:pt x="1100" y="821"/>
                  <a:pt x="1086" y="855"/>
                  <a:pt x="1060" y="880"/>
                </a:cubicBezTo>
                <a:cubicBezTo>
                  <a:pt x="1128" y="948"/>
                  <a:pt x="1128" y="948"/>
                  <a:pt x="1128" y="948"/>
                </a:cubicBezTo>
                <a:cubicBezTo>
                  <a:pt x="1160" y="916"/>
                  <a:pt x="1182" y="876"/>
                  <a:pt x="1191" y="832"/>
                </a:cubicBezTo>
                <a:cubicBezTo>
                  <a:pt x="1414" y="832"/>
                  <a:pt x="1414" y="832"/>
                  <a:pt x="1414" y="832"/>
                </a:cubicBezTo>
                <a:cubicBezTo>
                  <a:pt x="1446" y="864"/>
                  <a:pt x="1461" y="909"/>
                  <a:pt x="1453" y="954"/>
                </a:cubicBezTo>
                <a:cubicBezTo>
                  <a:pt x="1444" y="1005"/>
                  <a:pt x="1407" y="1045"/>
                  <a:pt x="1357" y="1060"/>
                </a:cubicBezTo>
                <a:cubicBezTo>
                  <a:pt x="1336" y="1066"/>
                  <a:pt x="1336" y="1066"/>
                  <a:pt x="1336" y="1066"/>
                </a:cubicBezTo>
                <a:cubicBezTo>
                  <a:pt x="1316" y="1111"/>
                  <a:pt x="1316" y="1111"/>
                  <a:pt x="1316" y="1111"/>
                </a:cubicBezTo>
                <a:cubicBezTo>
                  <a:pt x="1328" y="1131"/>
                  <a:pt x="1328" y="1131"/>
                  <a:pt x="1328" y="1131"/>
                </a:cubicBezTo>
                <a:cubicBezTo>
                  <a:pt x="1353" y="1178"/>
                  <a:pt x="1349" y="1236"/>
                  <a:pt x="1317" y="1278"/>
                </a:cubicBezTo>
                <a:cubicBezTo>
                  <a:pt x="1291" y="1313"/>
                  <a:pt x="1252" y="1333"/>
                  <a:pt x="1208" y="1333"/>
                </a:cubicBezTo>
                <a:cubicBezTo>
                  <a:pt x="1204" y="1333"/>
                  <a:pt x="1200" y="1333"/>
                  <a:pt x="1196" y="1332"/>
                </a:cubicBezTo>
                <a:cubicBezTo>
                  <a:pt x="1195" y="1286"/>
                  <a:pt x="1181" y="1243"/>
                  <a:pt x="1156" y="1206"/>
                </a:cubicBezTo>
                <a:cubicBezTo>
                  <a:pt x="1182" y="1168"/>
                  <a:pt x="1196" y="1123"/>
                  <a:pt x="1196" y="1076"/>
                </a:cubicBezTo>
                <a:cubicBezTo>
                  <a:pt x="1100" y="1076"/>
                  <a:pt x="1100" y="1076"/>
                  <a:pt x="1100" y="1076"/>
                </a:cubicBezTo>
                <a:cubicBezTo>
                  <a:pt x="1100" y="1112"/>
                  <a:pt x="1086" y="1146"/>
                  <a:pt x="1060" y="1172"/>
                </a:cubicBezTo>
                <a:cubicBezTo>
                  <a:pt x="1034" y="1198"/>
                  <a:pt x="1000" y="1212"/>
                  <a:pt x="964" y="1212"/>
                </a:cubicBezTo>
                <a:cubicBezTo>
                  <a:pt x="964" y="1212"/>
                  <a:pt x="964" y="1308"/>
                  <a:pt x="964" y="1308"/>
                </a:cubicBezTo>
                <a:cubicBezTo>
                  <a:pt x="1007" y="1308"/>
                  <a:pt x="1049" y="1296"/>
                  <a:pt x="1085" y="1274"/>
                </a:cubicBezTo>
                <a:cubicBezTo>
                  <a:pt x="1095" y="1293"/>
                  <a:pt x="1100" y="1314"/>
                  <a:pt x="1100" y="1336"/>
                </a:cubicBezTo>
                <a:cubicBezTo>
                  <a:pt x="1100" y="1344"/>
                  <a:pt x="1099" y="1351"/>
                  <a:pt x="1098" y="1359"/>
                </a:cubicBezTo>
                <a:cubicBezTo>
                  <a:pt x="1097" y="1362"/>
                  <a:pt x="1097" y="1362"/>
                  <a:pt x="1097" y="1362"/>
                </a:cubicBezTo>
                <a:cubicBezTo>
                  <a:pt x="1085" y="1426"/>
                  <a:pt x="1029" y="1472"/>
                  <a:pt x="964" y="1472"/>
                </a:cubicBezTo>
                <a:cubicBezTo>
                  <a:pt x="889" y="1472"/>
                  <a:pt x="828" y="1411"/>
                  <a:pt x="828" y="1336"/>
                </a:cubicBezTo>
                <a:lnTo>
                  <a:pt x="828" y="648"/>
                </a:lnTo>
                <a:close/>
                <a:moveTo>
                  <a:pt x="732" y="1336"/>
                </a:moveTo>
                <a:cubicBezTo>
                  <a:pt x="732" y="1411"/>
                  <a:pt x="671" y="1472"/>
                  <a:pt x="596" y="1472"/>
                </a:cubicBezTo>
                <a:cubicBezTo>
                  <a:pt x="531" y="1472"/>
                  <a:pt x="475" y="1426"/>
                  <a:pt x="463" y="1362"/>
                </a:cubicBezTo>
                <a:cubicBezTo>
                  <a:pt x="462" y="1359"/>
                  <a:pt x="462" y="1359"/>
                  <a:pt x="462" y="1359"/>
                </a:cubicBezTo>
                <a:cubicBezTo>
                  <a:pt x="461" y="1351"/>
                  <a:pt x="460" y="1344"/>
                  <a:pt x="460" y="1336"/>
                </a:cubicBezTo>
                <a:cubicBezTo>
                  <a:pt x="460" y="1314"/>
                  <a:pt x="465" y="1293"/>
                  <a:pt x="475" y="1274"/>
                </a:cubicBezTo>
                <a:cubicBezTo>
                  <a:pt x="511" y="1296"/>
                  <a:pt x="553" y="1308"/>
                  <a:pt x="596" y="1308"/>
                </a:cubicBezTo>
                <a:cubicBezTo>
                  <a:pt x="596" y="1212"/>
                  <a:pt x="596" y="1212"/>
                  <a:pt x="596" y="1212"/>
                </a:cubicBezTo>
                <a:cubicBezTo>
                  <a:pt x="560" y="1212"/>
                  <a:pt x="526" y="1198"/>
                  <a:pt x="500" y="1172"/>
                </a:cubicBezTo>
                <a:cubicBezTo>
                  <a:pt x="474" y="1146"/>
                  <a:pt x="460" y="1112"/>
                  <a:pt x="460" y="1076"/>
                </a:cubicBezTo>
                <a:cubicBezTo>
                  <a:pt x="364" y="1076"/>
                  <a:pt x="364" y="1076"/>
                  <a:pt x="364" y="1076"/>
                </a:cubicBezTo>
                <a:cubicBezTo>
                  <a:pt x="364" y="1123"/>
                  <a:pt x="378" y="1168"/>
                  <a:pt x="404" y="1206"/>
                </a:cubicBezTo>
                <a:cubicBezTo>
                  <a:pt x="379" y="1243"/>
                  <a:pt x="365" y="1286"/>
                  <a:pt x="364" y="1332"/>
                </a:cubicBezTo>
                <a:cubicBezTo>
                  <a:pt x="360" y="1333"/>
                  <a:pt x="356" y="1333"/>
                  <a:pt x="352" y="1333"/>
                </a:cubicBezTo>
                <a:cubicBezTo>
                  <a:pt x="308" y="1333"/>
                  <a:pt x="269" y="1313"/>
                  <a:pt x="243" y="1278"/>
                </a:cubicBezTo>
                <a:cubicBezTo>
                  <a:pt x="211" y="1236"/>
                  <a:pt x="207" y="1178"/>
                  <a:pt x="232" y="1131"/>
                </a:cubicBezTo>
                <a:cubicBezTo>
                  <a:pt x="244" y="1111"/>
                  <a:pt x="244" y="1111"/>
                  <a:pt x="244" y="1111"/>
                </a:cubicBezTo>
                <a:cubicBezTo>
                  <a:pt x="224" y="1066"/>
                  <a:pt x="224" y="1066"/>
                  <a:pt x="224" y="1066"/>
                </a:cubicBezTo>
                <a:cubicBezTo>
                  <a:pt x="203" y="1060"/>
                  <a:pt x="203" y="1060"/>
                  <a:pt x="203" y="1060"/>
                </a:cubicBezTo>
                <a:cubicBezTo>
                  <a:pt x="153" y="1045"/>
                  <a:pt x="116" y="1005"/>
                  <a:pt x="107" y="954"/>
                </a:cubicBezTo>
                <a:cubicBezTo>
                  <a:pt x="99" y="909"/>
                  <a:pt x="114" y="864"/>
                  <a:pt x="146" y="832"/>
                </a:cubicBezTo>
                <a:cubicBezTo>
                  <a:pt x="369" y="832"/>
                  <a:pt x="369" y="832"/>
                  <a:pt x="369" y="832"/>
                </a:cubicBezTo>
                <a:cubicBezTo>
                  <a:pt x="378" y="876"/>
                  <a:pt x="400" y="916"/>
                  <a:pt x="432" y="948"/>
                </a:cubicBezTo>
                <a:cubicBezTo>
                  <a:pt x="474" y="990"/>
                  <a:pt x="532" y="1016"/>
                  <a:pt x="596" y="1016"/>
                </a:cubicBezTo>
                <a:cubicBezTo>
                  <a:pt x="732" y="1016"/>
                  <a:pt x="732" y="1016"/>
                  <a:pt x="732" y="1016"/>
                </a:cubicBezTo>
                <a:lnTo>
                  <a:pt x="732" y="1336"/>
                </a:lnTo>
                <a:close/>
                <a:moveTo>
                  <a:pt x="107" y="615"/>
                </a:moveTo>
                <a:cubicBezTo>
                  <a:pt x="116" y="564"/>
                  <a:pt x="153" y="523"/>
                  <a:pt x="203" y="508"/>
                </a:cubicBezTo>
                <a:cubicBezTo>
                  <a:pt x="224" y="502"/>
                  <a:pt x="224" y="502"/>
                  <a:pt x="224" y="502"/>
                </a:cubicBezTo>
                <a:cubicBezTo>
                  <a:pt x="244" y="458"/>
                  <a:pt x="244" y="458"/>
                  <a:pt x="244" y="458"/>
                </a:cubicBezTo>
                <a:cubicBezTo>
                  <a:pt x="232" y="437"/>
                  <a:pt x="232" y="437"/>
                  <a:pt x="232" y="437"/>
                </a:cubicBezTo>
                <a:cubicBezTo>
                  <a:pt x="207" y="390"/>
                  <a:pt x="211" y="333"/>
                  <a:pt x="243" y="290"/>
                </a:cubicBezTo>
                <a:cubicBezTo>
                  <a:pt x="269" y="256"/>
                  <a:pt x="308" y="236"/>
                  <a:pt x="352" y="236"/>
                </a:cubicBezTo>
                <a:cubicBezTo>
                  <a:pt x="356" y="236"/>
                  <a:pt x="360" y="236"/>
                  <a:pt x="364" y="236"/>
                </a:cubicBezTo>
                <a:cubicBezTo>
                  <a:pt x="365" y="282"/>
                  <a:pt x="379" y="326"/>
                  <a:pt x="404" y="363"/>
                </a:cubicBezTo>
                <a:cubicBezTo>
                  <a:pt x="378" y="401"/>
                  <a:pt x="364" y="446"/>
                  <a:pt x="364" y="493"/>
                </a:cubicBezTo>
                <a:cubicBezTo>
                  <a:pt x="460" y="493"/>
                  <a:pt x="460" y="493"/>
                  <a:pt x="460" y="493"/>
                </a:cubicBezTo>
                <a:cubicBezTo>
                  <a:pt x="460" y="456"/>
                  <a:pt x="474" y="422"/>
                  <a:pt x="500" y="397"/>
                </a:cubicBezTo>
                <a:cubicBezTo>
                  <a:pt x="526" y="371"/>
                  <a:pt x="560" y="357"/>
                  <a:pt x="596" y="357"/>
                </a:cubicBezTo>
                <a:cubicBezTo>
                  <a:pt x="596" y="357"/>
                  <a:pt x="596" y="261"/>
                  <a:pt x="596" y="261"/>
                </a:cubicBezTo>
                <a:cubicBezTo>
                  <a:pt x="553" y="261"/>
                  <a:pt x="511" y="273"/>
                  <a:pt x="475" y="295"/>
                </a:cubicBezTo>
                <a:cubicBezTo>
                  <a:pt x="465" y="276"/>
                  <a:pt x="460" y="254"/>
                  <a:pt x="460" y="232"/>
                </a:cubicBezTo>
                <a:cubicBezTo>
                  <a:pt x="460" y="225"/>
                  <a:pt x="461" y="217"/>
                  <a:pt x="462" y="210"/>
                </a:cubicBezTo>
                <a:cubicBezTo>
                  <a:pt x="463" y="206"/>
                  <a:pt x="463" y="206"/>
                  <a:pt x="463" y="206"/>
                </a:cubicBezTo>
                <a:cubicBezTo>
                  <a:pt x="475" y="142"/>
                  <a:pt x="531" y="96"/>
                  <a:pt x="596" y="96"/>
                </a:cubicBezTo>
                <a:cubicBezTo>
                  <a:pt x="671" y="96"/>
                  <a:pt x="732" y="157"/>
                  <a:pt x="732" y="232"/>
                </a:cubicBezTo>
                <a:cubicBezTo>
                  <a:pt x="732" y="920"/>
                  <a:pt x="732" y="920"/>
                  <a:pt x="732" y="920"/>
                </a:cubicBezTo>
                <a:cubicBezTo>
                  <a:pt x="596" y="920"/>
                  <a:pt x="596" y="920"/>
                  <a:pt x="596" y="920"/>
                </a:cubicBezTo>
                <a:cubicBezTo>
                  <a:pt x="524" y="920"/>
                  <a:pt x="464" y="863"/>
                  <a:pt x="460" y="792"/>
                </a:cubicBezTo>
                <a:cubicBezTo>
                  <a:pt x="460" y="792"/>
                  <a:pt x="460" y="791"/>
                  <a:pt x="460" y="791"/>
                </a:cubicBezTo>
                <a:cubicBezTo>
                  <a:pt x="460" y="789"/>
                  <a:pt x="460" y="787"/>
                  <a:pt x="460" y="784"/>
                </a:cubicBezTo>
                <a:cubicBezTo>
                  <a:pt x="460" y="748"/>
                  <a:pt x="474" y="714"/>
                  <a:pt x="500" y="688"/>
                </a:cubicBezTo>
                <a:cubicBezTo>
                  <a:pt x="432" y="620"/>
                  <a:pt x="432" y="620"/>
                  <a:pt x="432" y="620"/>
                </a:cubicBezTo>
                <a:cubicBezTo>
                  <a:pt x="400" y="652"/>
                  <a:pt x="378" y="693"/>
                  <a:pt x="369" y="736"/>
                </a:cubicBezTo>
                <a:cubicBezTo>
                  <a:pt x="146" y="736"/>
                  <a:pt x="146" y="736"/>
                  <a:pt x="146" y="736"/>
                </a:cubicBezTo>
                <a:cubicBezTo>
                  <a:pt x="114" y="705"/>
                  <a:pt x="99" y="659"/>
                  <a:pt x="107" y="6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8534794" y="2730729"/>
            <a:ext cx="564264" cy="767349"/>
          </a:xfrm>
          <a:custGeom>
            <a:avLst/>
            <a:gdLst>
              <a:gd name="T0" fmla="*/ 240 w 1152"/>
              <a:gd name="T1" fmla="*/ 1120 h 1568"/>
              <a:gd name="T2" fmla="*/ 208 w 1152"/>
              <a:gd name="T3" fmla="*/ 1216 h 1568"/>
              <a:gd name="T4" fmla="*/ 240 w 1152"/>
              <a:gd name="T5" fmla="*/ 1312 h 1568"/>
              <a:gd name="T6" fmla="*/ 208 w 1152"/>
              <a:gd name="T7" fmla="*/ 1408 h 1568"/>
              <a:gd name="T8" fmla="*/ 448 w 1152"/>
              <a:gd name="T9" fmla="*/ 1568 h 1568"/>
              <a:gd name="T10" fmla="*/ 906 w 1152"/>
              <a:gd name="T11" fmla="*/ 1408 h 1568"/>
              <a:gd name="T12" fmla="*/ 944 w 1152"/>
              <a:gd name="T13" fmla="*/ 1312 h 1568"/>
              <a:gd name="T14" fmla="*/ 912 w 1152"/>
              <a:gd name="T15" fmla="*/ 1216 h 1568"/>
              <a:gd name="T16" fmla="*/ 944 w 1152"/>
              <a:gd name="T17" fmla="*/ 1120 h 1568"/>
              <a:gd name="T18" fmla="*/ 912 w 1152"/>
              <a:gd name="T19" fmla="*/ 1044 h 1568"/>
              <a:gd name="T20" fmla="*/ 576 w 1152"/>
              <a:gd name="T21" fmla="*/ 0 h 1568"/>
              <a:gd name="T22" fmla="*/ 240 w 1152"/>
              <a:gd name="T23" fmla="*/ 1044 h 1568"/>
              <a:gd name="T24" fmla="*/ 448 w 1152"/>
              <a:gd name="T25" fmla="*/ 1472 h 1568"/>
              <a:gd name="T26" fmla="*/ 805 w 1152"/>
              <a:gd name="T27" fmla="*/ 1408 h 1568"/>
              <a:gd name="T28" fmla="*/ 816 w 1152"/>
              <a:gd name="T29" fmla="*/ 1312 h 1568"/>
              <a:gd name="T30" fmla="*/ 336 w 1152"/>
              <a:gd name="T31" fmla="*/ 1216 h 1568"/>
              <a:gd name="T32" fmla="*/ 816 w 1152"/>
              <a:gd name="T33" fmla="*/ 1312 h 1568"/>
              <a:gd name="T34" fmla="*/ 384 w 1152"/>
              <a:gd name="T35" fmla="*/ 624 h 1568"/>
              <a:gd name="T36" fmla="*/ 384 w 1152"/>
              <a:gd name="T37" fmla="*/ 528 h 1568"/>
              <a:gd name="T38" fmla="*/ 432 w 1152"/>
              <a:gd name="T39" fmla="*/ 624 h 1568"/>
              <a:gd name="T40" fmla="*/ 528 w 1152"/>
              <a:gd name="T41" fmla="*/ 720 h 1568"/>
              <a:gd name="T42" fmla="*/ 624 w 1152"/>
              <a:gd name="T43" fmla="*/ 1120 h 1568"/>
              <a:gd name="T44" fmla="*/ 576 w 1152"/>
              <a:gd name="T45" fmla="*/ 96 h 1568"/>
              <a:gd name="T46" fmla="*/ 838 w 1152"/>
              <a:gd name="T47" fmla="*/ 979 h 1568"/>
              <a:gd name="T48" fmla="*/ 816 w 1152"/>
              <a:gd name="T49" fmla="*/ 1120 h 1568"/>
              <a:gd name="T50" fmla="*/ 720 w 1152"/>
              <a:gd name="T51" fmla="*/ 720 h 1568"/>
              <a:gd name="T52" fmla="*/ 912 w 1152"/>
              <a:gd name="T53" fmla="*/ 576 h 1568"/>
              <a:gd name="T54" fmla="*/ 624 w 1152"/>
              <a:gd name="T55" fmla="*/ 576 h 1568"/>
              <a:gd name="T56" fmla="*/ 528 w 1152"/>
              <a:gd name="T57" fmla="*/ 624 h 1568"/>
              <a:gd name="T58" fmla="*/ 384 w 1152"/>
              <a:gd name="T59" fmla="*/ 432 h 1568"/>
              <a:gd name="T60" fmla="*/ 384 w 1152"/>
              <a:gd name="T61" fmla="*/ 720 h 1568"/>
              <a:gd name="T62" fmla="*/ 432 w 1152"/>
              <a:gd name="T63" fmla="*/ 1120 h 1568"/>
              <a:gd name="T64" fmla="*/ 336 w 1152"/>
              <a:gd name="T65" fmla="*/ 993 h 1568"/>
              <a:gd name="T66" fmla="*/ 96 w 1152"/>
              <a:gd name="T67" fmla="*/ 576 h 1568"/>
              <a:gd name="T68" fmla="*/ 720 w 1152"/>
              <a:gd name="T69" fmla="*/ 624 h 1568"/>
              <a:gd name="T70" fmla="*/ 768 w 1152"/>
              <a:gd name="T71" fmla="*/ 528 h 1568"/>
              <a:gd name="T72" fmla="*/ 768 w 1152"/>
              <a:gd name="T73" fmla="*/ 624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52" h="1568">
                <a:moveTo>
                  <a:pt x="240" y="1044"/>
                </a:moveTo>
                <a:cubicBezTo>
                  <a:pt x="240" y="1120"/>
                  <a:pt x="240" y="1120"/>
                  <a:pt x="240" y="1120"/>
                </a:cubicBezTo>
                <a:cubicBezTo>
                  <a:pt x="208" y="1120"/>
                  <a:pt x="208" y="1120"/>
                  <a:pt x="208" y="1120"/>
                </a:cubicBezTo>
                <a:cubicBezTo>
                  <a:pt x="208" y="1216"/>
                  <a:pt x="208" y="1216"/>
                  <a:pt x="208" y="1216"/>
                </a:cubicBezTo>
                <a:cubicBezTo>
                  <a:pt x="240" y="1216"/>
                  <a:pt x="240" y="1216"/>
                  <a:pt x="240" y="1216"/>
                </a:cubicBezTo>
                <a:cubicBezTo>
                  <a:pt x="240" y="1312"/>
                  <a:pt x="240" y="1312"/>
                  <a:pt x="240" y="1312"/>
                </a:cubicBezTo>
                <a:cubicBezTo>
                  <a:pt x="208" y="1312"/>
                  <a:pt x="208" y="1312"/>
                  <a:pt x="208" y="1312"/>
                </a:cubicBezTo>
                <a:cubicBezTo>
                  <a:pt x="208" y="1408"/>
                  <a:pt x="208" y="1408"/>
                  <a:pt x="208" y="1408"/>
                </a:cubicBezTo>
                <a:cubicBezTo>
                  <a:pt x="246" y="1408"/>
                  <a:pt x="246" y="1408"/>
                  <a:pt x="246" y="1408"/>
                </a:cubicBezTo>
                <a:cubicBezTo>
                  <a:pt x="267" y="1500"/>
                  <a:pt x="350" y="1568"/>
                  <a:pt x="448" y="1568"/>
                </a:cubicBezTo>
                <a:cubicBezTo>
                  <a:pt x="704" y="1568"/>
                  <a:pt x="704" y="1568"/>
                  <a:pt x="704" y="1568"/>
                </a:cubicBezTo>
                <a:cubicBezTo>
                  <a:pt x="802" y="1568"/>
                  <a:pt x="885" y="1500"/>
                  <a:pt x="906" y="1408"/>
                </a:cubicBezTo>
                <a:cubicBezTo>
                  <a:pt x="944" y="1408"/>
                  <a:pt x="944" y="1408"/>
                  <a:pt x="944" y="1408"/>
                </a:cubicBezTo>
                <a:cubicBezTo>
                  <a:pt x="944" y="1312"/>
                  <a:pt x="944" y="1312"/>
                  <a:pt x="944" y="1312"/>
                </a:cubicBezTo>
                <a:cubicBezTo>
                  <a:pt x="912" y="1312"/>
                  <a:pt x="912" y="1312"/>
                  <a:pt x="912" y="1312"/>
                </a:cubicBezTo>
                <a:cubicBezTo>
                  <a:pt x="912" y="1216"/>
                  <a:pt x="912" y="1216"/>
                  <a:pt x="912" y="1216"/>
                </a:cubicBezTo>
                <a:cubicBezTo>
                  <a:pt x="944" y="1216"/>
                  <a:pt x="944" y="1216"/>
                  <a:pt x="944" y="1216"/>
                </a:cubicBezTo>
                <a:cubicBezTo>
                  <a:pt x="944" y="1120"/>
                  <a:pt x="944" y="1120"/>
                  <a:pt x="944" y="1120"/>
                </a:cubicBezTo>
                <a:cubicBezTo>
                  <a:pt x="912" y="1120"/>
                  <a:pt x="912" y="1120"/>
                  <a:pt x="912" y="1120"/>
                </a:cubicBezTo>
                <a:cubicBezTo>
                  <a:pt x="912" y="1044"/>
                  <a:pt x="912" y="1044"/>
                  <a:pt x="912" y="1044"/>
                </a:cubicBezTo>
                <a:cubicBezTo>
                  <a:pt x="1063" y="936"/>
                  <a:pt x="1152" y="763"/>
                  <a:pt x="1152" y="576"/>
                </a:cubicBezTo>
                <a:cubicBezTo>
                  <a:pt x="1152" y="259"/>
                  <a:pt x="894" y="0"/>
                  <a:pt x="576" y="0"/>
                </a:cubicBezTo>
                <a:cubicBezTo>
                  <a:pt x="258" y="0"/>
                  <a:pt x="0" y="259"/>
                  <a:pt x="0" y="576"/>
                </a:cubicBezTo>
                <a:cubicBezTo>
                  <a:pt x="0" y="763"/>
                  <a:pt x="89" y="936"/>
                  <a:pt x="240" y="1044"/>
                </a:cubicBezTo>
                <a:close/>
                <a:moveTo>
                  <a:pt x="704" y="1472"/>
                </a:moveTo>
                <a:cubicBezTo>
                  <a:pt x="448" y="1472"/>
                  <a:pt x="448" y="1472"/>
                  <a:pt x="448" y="1472"/>
                </a:cubicBezTo>
                <a:cubicBezTo>
                  <a:pt x="403" y="1472"/>
                  <a:pt x="365" y="1446"/>
                  <a:pt x="347" y="1408"/>
                </a:cubicBezTo>
                <a:cubicBezTo>
                  <a:pt x="805" y="1408"/>
                  <a:pt x="805" y="1408"/>
                  <a:pt x="805" y="1408"/>
                </a:cubicBezTo>
                <a:cubicBezTo>
                  <a:pt x="787" y="1446"/>
                  <a:pt x="749" y="1472"/>
                  <a:pt x="704" y="1472"/>
                </a:cubicBezTo>
                <a:close/>
                <a:moveTo>
                  <a:pt x="816" y="1312"/>
                </a:moveTo>
                <a:cubicBezTo>
                  <a:pt x="336" y="1312"/>
                  <a:pt x="336" y="1312"/>
                  <a:pt x="336" y="1312"/>
                </a:cubicBezTo>
                <a:cubicBezTo>
                  <a:pt x="336" y="1216"/>
                  <a:pt x="336" y="1216"/>
                  <a:pt x="336" y="1216"/>
                </a:cubicBezTo>
                <a:cubicBezTo>
                  <a:pt x="816" y="1216"/>
                  <a:pt x="816" y="1216"/>
                  <a:pt x="816" y="1216"/>
                </a:cubicBezTo>
                <a:lnTo>
                  <a:pt x="816" y="1312"/>
                </a:lnTo>
                <a:close/>
                <a:moveTo>
                  <a:pt x="432" y="624"/>
                </a:moveTo>
                <a:cubicBezTo>
                  <a:pt x="384" y="624"/>
                  <a:pt x="384" y="624"/>
                  <a:pt x="384" y="624"/>
                </a:cubicBezTo>
                <a:cubicBezTo>
                  <a:pt x="358" y="624"/>
                  <a:pt x="336" y="603"/>
                  <a:pt x="336" y="576"/>
                </a:cubicBezTo>
                <a:cubicBezTo>
                  <a:pt x="336" y="550"/>
                  <a:pt x="358" y="528"/>
                  <a:pt x="384" y="528"/>
                </a:cubicBezTo>
                <a:cubicBezTo>
                  <a:pt x="410" y="528"/>
                  <a:pt x="432" y="550"/>
                  <a:pt x="432" y="576"/>
                </a:cubicBezTo>
                <a:lnTo>
                  <a:pt x="432" y="624"/>
                </a:lnTo>
                <a:close/>
                <a:moveTo>
                  <a:pt x="528" y="1120"/>
                </a:moveTo>
                <a:cubicBezTo>
                  <a:pt x="528" y="720"/>
                  <a:pt x="528" y="720"/>
                  <a:pt x="528" y="720"/>
                </a:cubicBezTo>
                <a:cubicBezTo>
                  <a:pt x="624" y="720"/>
                  <a:pt x="624" y="720"/>
                  <a:pt x="624" y="720"/>
                </a:cubicBezTo>
                <a:cubicBezTo>
                  <a:pt x="624" y="1120"/>
                  <a:pt x="624" y="1120"/>
                  <a:pt x="624" y="1120"/>
                </a:cubicBezTo>
                <a:lnTo>
                  <a:pt x="528" y="1120"/>
                </a:lnTo>
                <a:close/>
                <a:moveTo>
                  <a:pt x="576" y="96"/>
                </a:moveTo>
                <a:cubicBezTo>
                  <a:pt x="841" y="96"/>
                  <a:pt x="1056" y="312"/>
                  <a:pt x="1056" y="576"/>
                </a:cubicBezTo>
                <a:cubicBezTo>
                  <a:pt x="1056" y="739"/>
                  <a:pt x="974" y="889"/>
                  <a:pt x="838" y="979"/>
                </a:cubicBezTo>
                <a:cubicBezTo>
                  <a:pt x="816" y="993"/>
                  <a:pt x="816" y="993"/>
                  <a:pt x="816" y="993"/>
                </a:cubicBezTo>
                <a:cubicBezTo>
                  <a:pt x="816" y="1120"/>
                  <a:pt x="816" y="1120"/>
                  <a:pt x="816" y="1120"/>
                </a:cubicBezTo>
                <a:cubicBezTo>
                  <a:pt x="720" y="1120"/>
                  <a:pt x="720" y="1120"/>
                  <a:pt x="720" y="1120"/>
                </a:cubicBezTo>
                <a:cubicBezTo>
                  <a:pt x="720" y="720"/>
                  <a:pt x="720" y="720"/>
                  <a:pt x="720" y="720"/>
                </a:cubicBezTo>
                <a:cubicBezTo>
                  <a:pt x="768" y="720"/>
                  <a:pt x="768" y="720"/>
                  <a:pt x="768" y="720"/>
                </a:cubicBezTo>
                <a:cubicBezTo>
                  <a:pt x="847" y="720"/>
                  <a:pt x="912" y="656"/>
                  <a:pt x="912" y="576"/>
                </a:cubicBezTo>
                <a:cubicBezTo>
                  <a:pt x="912" y="497"/>
                  <a:pt x="847" y="432"/>
                  <a:pt x="768" y="432"/>
                </a:cubicBezTo>
                <a:cubicBezTo>
                  <a:pt x="689" y="432"/>
                  <a:pt x="624" y="497"/>
                  <a:pt x="624" y="576"/>
                </a:cubicBezTo>
                <a:cubicBezTo>
                  <a:pt x="624" y="624"/>
                  <a:pt x="624" y="624"/>
                  <a:pt x="624" y="624"/>
                </a:cubicBezTo>
                <a:cubicBezTo>
                  <a:pt x="528" y="624"/>
                  <a:pt x="528" y="624"/>
                  <a:pt x="528" y="624"/>
                </a:cubicBezTo>
                <a:cubicBezTo>
                  <a:pt x="528" y="576"/>
                  <a:pt x="528" y="576"/>
                  <a:pt x="528" y="576"/>
                </a:cubicBezTo>
                <a:cubicBezTo>
                  <a:pt x="528" y="497"/>
                  <a:pt x="463" y="432"/>
                  <a:pt x="384" y="432"/>
                </a:cubicBezTo>
                <a:cubicBezTo>
                  <a:pt x="305" y="432"/>
                  <a:pt x="240" y="497"/>
                  <a:pt x="240" y="576"/>
                </a:cubicBezTo>
                <a:cubicBezTo>
                  <a:pt x="240" y="656"/>
                  <a:pt x="305" y="720"/>
                  <a:pt x="384" y="720"/>
                </a:cubicBezTo>
                <a:cubicBezTo>
                  <a:pt x="432" y="720"/>
                  <a:pt x="432" y="720"/>
                  <a:pt x="432" y="720"/>
                </a:cubicBezTo>
                <a:cubicBezTo>
                  <a:pt x="432" y="1120"/>
                  <a:pt x="432" y="1120"/>
                  <a:pt x="432" y="1120"/>
                </a:cubicBezTo>
                <a:cubicBezTo>
                  <a:pt x="336" y="1120"/>
                  <a:pt x="336" y="1120"/>
                  <a:pt x="336" y="1120"/>
                </a:cubicBezTo>
                <a:cubicBezTo>
                  <a:pt x="336" y="993"/>
                  <a:pt x="336" y="993"/>
                  <a:pt x="336" y="993"/>
                </a:cubicBezTo>
                <a:cubicBezTo>
                  <a:pt x="314" y="979"/>
                  <a:pt x="314" y="979"/>
                  <a:pt x="314" y="979"/>
                </a:cubicBezTo>
                <a:cubicBezTo>
                  <a:pt x="178" y="889"/>
                  <a:pt x="96" y="739"/>
                  <a:pt x="96" y="576"/>
                </a:cubicBezTo>
                <a:cubicBezTo>
                  <a:pt x="96" y="312"/>
                  <a:pt x="311" y="96"/>
                  <a:pt x="576" y="96"/>
                </a:cubicBezTo>
                <a:close/>
                <a:moveTo>
                  <a:pt x="720" y="624"/>
                </a:moveTo>
                <a:cubicBezTo>
                  <a:pt x="720" y="576"/>
                  <a:pt x="720" y="576"/>
                  <a:pt x="720" y="576"/>
                </a:cubicBezTo>
                <a:cubicBezTo>
                  <a:pt x="720" y="550"/>
                  <a:pt x="742" y="528"/>
                  <a:pt x="768" y="528"/>
                </a:cubicBezTo>
                <a:cubicBezTo>
                  <a:pt x="794" y="528"/>
                  <a:pt x="816" y="550"/>
                  <a:pt x="816" y="576"/>
                </a:cubicBezTo>
                <a:cubicBezTo>
                  <a:pt x="816" y="603"/>
                  <a:pt x="794" y="624"/>
                  <a:pt x="768" y="624"/>
                </a:cubicBezTo>
                <a:lnTo>
                  <a:pt x="720" y="6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10762768" y="2730729"/>
            <a:ext cx="610536" cy="767349"/>
          </a:xfrm>
          <a:custGeom>
            <a:avLst/>
            <a:gdLst>
              <a:gd name="T0" fmla="*/ 0 w 475"/>
              <a:gd name="T1" fmla="*/ 0 h 597"/>
              <a:gd name="T2" fmla="*/ 475 w 475"/>
              <a:gd name="T3" fmla="*/ 597 h 597"/>
              <a:gd name="T4" fmla="*/ 439 w 475"/>
              <a:gd name="T5" fmla="*/ 561 h 597"/>
              <a:gd name="T6" fmla="*/ 36 w 475"/>
              <a:gd name="T7" fmla="*/ 36 h 597"/>
              <a:gd name="T8" fmla="*/ 439 w 475"/>
              <a:gd name="T9" fmla="*/ 561 h 597"/>
              <a:gd name="T10" fmla="*/ 73 w 475"/>
              <a:gd name="T11" fmla="*/ 268 h 597"/>
              <a:gd name="T12" fmla="*/ 402 w 475"/>
              <a:gd name="T13" fmla="*/ 524 h 597"/>
              <a:gd name="T14" fmla="*/ 146 w 475"/>
              <a:gd name="T15" fmla="*/ 488 h 597"/>
              <a:gd name="T16" fmla="*/ 110 w 475"/>
              <a:gd name="T17" fmla="*/ 451 h 597"/>
              <a:gd name="T18" fmla="*/ 146 w 475"/>
              <a:gd name="T19" fmla="*/ 488 h 597"/>
              <a:gd name="T20" fmla="*/ 110 w 475"/>
              <a:gd name="T21" fmla="*/ 414 h 597"/>
              <a:gd name="T22" fmla="*/ 146 w 475"/>
              <a:gd name="T23" fmla="*/ 378 h 597"/>
              <a:gd name="T24" fmla="*/ 146 w 475"/>
              <a:gd name="T25" fmla="*/ 341 h 597"/>
              <a:gd name="T26" fmla="*/ 110 w 475"/>
              <a:gd name="T27" fmla="*/ 305 h 597"/>
              <a:gd name="T28" fmla="*/ 146 w 475"/>
              <a:gd name="T29" fmla="*/ 341 h 597"/>
              <a:gd name="T30" fmla="*/ 183 w 475"/>
              <a:gd name="T31" fmla="*/ 488 h 597"/>
              <a:gd name="T32" fmla="*/ 219 w 475"/>
              <a:gd name="T33" fmla="*/ 451 h 597"/>
              <a:gd name="T34" fmla="*/ 219 w 475"/>
              <a:gd name="T35" fmla="*/ 414 h 597"/>
              <a:gd name="T36" fmla="*/ 183 w 475"/>
              <a:gd name="T37" fmla="*/ 378 h 597"/>
              <a:gd name="T38" fmla="*/ 219 w 475"/>
              <a:gd name="T39" fmla="*/ 414 h 597"/>
              <a:gd name="T40" fmla="*/ 183 w 475"/>
              <a:gd name="T41" fmla="*/ 341 h 597"/>
              <a:gd name="T42" fmla="*/ 219 w 475"/>
              <a:gd name="T43" fmla="*/ 305 h 597"/>
              <a:gd name="T44" fmla="*/ 293 w 475"/>
              <a:gd name="T45" fmla="*/ 488 h 597"/>
              <a:gd name="T46" fmla="*/ 256 w 475"/>
              <a:gd name="T47" fmla="*/ 451 h 597"/>
              <a:gd name="T48" fmla="*/ 293 w 475"/>
              <a:gd name="T49" fmla="*/ 488 h 597"/>
              <a:gd name="T50" fmla="*/ 256 w 475"/>
              <a:gd name="T51" fmla="*/ 414 h 597"/>
              <a:gd name="T52" fmla="*/ 293 w 475"/>
              <a:gd name="T53" fmla="*/ 378 h 597"/>
              <a:gd name="T54" fmla="*/ 293 w 475"/>
              <a:gd name="T55" fmla="*/ 341 h 597"/>
              <a:gd name="T56" fmla="*/ 256 w 475"/>
              <a:gd name="T57" fmla="*/ 305 h 597"/>
              <a:gd name="T58" fmla="*/ 293 w 475"/>
              <a:gd name="T59" fmla="*/ 341 h 597"/>
              <a:gd name="T60" fmla="*/ 329 w 475"/>
              <a:gd name="T61" fmla="*/ 488 h 597"/>
              <a:gd name="T62" fmla="*/ 366 w 475"/>
              <a:gd name="T63" fmla="*/ 378 h 597"/>
              <a:gd name="T64" fmla="*/ 366 w 475"/>
              <a:gd name="T65" fmla="*/ 341 h 597"/>
              <a:gd name="T66" fmla="*/ 329 w 475"/>
              <a:gd name="T67" fmla="*/ 305 h 597"/>
              <a:gd name="T68" fmla="*/ 366 w 475"/>
              <a:gd name="T69" fmla="*/ 341 h 597"/>
              <a:gd name="T70" fmla="*/ 73 w 475"/>
              <a:gd name="T71" fmla="*/ 73 h 597"/>
              <a:gd name="T72" fmla="*/ 402 w 475"/>
              <a:gd name="T73" fmla="*/ 232 h 597"/>
              <a:gd name="T74" fmla="*/ 366 w 475"/>
              <a:gd name="T75" fmla="*/ 195 h 597"/>
              <a:gd name="T76" fmla="*/ 110 w 475"/>
              <a:gd name="T77" fmla="*/ 110 h 597"/>
              <a:gd name="T78" fmla="*/ 366 w 475"/>
              <a:gd name="T79" fmla="*/ 195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75" h="597">
                <a:moveTo>
                  <a:pt x="475" y="0"/>
                </a:moveTo>
                <a:lnTo>
                  <a:pt x="0" y="0"/>
                </a:lnTo>
                <a:lnTo>
                  <a:pt x="0" y="597"/>
                </a:lnTo>
                <a:lnTo>
                  <a:pt x="475" y="597"/>
                </a:lnTo>
                <a:lnTo>
                  <a:pt x="475" y="0"/>
                </a:lnTo>
                <a:close/>
                <a:moveTo>
                  <a:pt x="439" y="561"/>
                </a:moveTo>
                <a:lnTo>
                  <a:pt x="36" y="561"/>
                </a:lnTo>
                <a:lnTo>
                  <a:pt x="36" y="36"/>
                </a:lnTo>
                <a:lnTo>
                  <a:pt x="439" y="36"/>
                </a:lnTo>
                <a:lnTo>
                  <a:pt x="439" y="561"/>
                </a:lnTo>
                <a:close/>
                <a:moveTo>
                  <a:pt x="402" y="268"/>
                </a:moveTo>
                <a:lnTo>
                  <a:pt x="73" y="268"/>
                </a:lnTo>
                <a:lnTo>
                  <a:pt x="73" y="524"/>
                </a:lnTo>
                <a:lnTo>
                  <a:pt x="402" y="524"/>
                </a:lnTo>
                <a:lnTo>
                  <a:pt x="402" y="268"/>
                </a:lnTo>
                <a:close/>
                <a:moveTo>
                  <a:pt x="146" y="488"/>
                </a:moveTo>
                <a:lnTo>
                  <a:pt x="110" y="488"/>
                </a:lnTo>
                <a:lnTo>
                  <a:pt x="110" y="451"/>
                </a:lnTo>
                <a:lnTo>
                  <a:pt x="146" y="451"/>
                </a:lnTo>
                <a:lnTo>
                  <a:pt x="146" y="488"/>
                </a:lnTo>
                <a:close/>
                <a:moveTo>
                  <a:pt x="146" y="414"/>
                </a:moveTo>
                <a:lnTo>
                  <a:pt x="110" y="414"/>
                </a:lnTo>
                <a:lnTo>
                  <a:pt x="110" y="378"/>
                </a:lnTo>
                <a:lnTo>
                  <a:pt x="146" y="378"/>
                </a:lnTo>
                <a:lnTo>
                  <a:pt x="146" y="414"/>
                </a:lnTo>
                <a:close/>
                <a:moveTo>
                  <a:pt x="146" y="341"/>
                </a:moveTo>
                <a:lnTo>
                  <a:pt x="110" y="341"/>
                </a:lnTo>
                <a:lnTo>
                  <a:pt x="110" y="305"/>
                </a:lnTo>
                <a:lnTo>
                  <a:pt x="146" y="305"/>
                </a:lnTo>
                <a:lnTo>
                  <a:pt x="146" y="341"/>
                </a:lnTo>
                <a:close/>
                <a:moveTo>
                  <a:pt x="219" y="488"/>
                </a:moveTo>
                <a:lnTo>
                  <a:pt x="183" y="488"/>
                </a:lnTo>
                <a:lnTo>
                  <a:pt x="183" y="451"/>
                </a:lnTo>
                <a:lnTo>
                  <a:pt x="219" y="451"/>
                </a:lnTo>
                <a:lnTo>
                  <a:pt x="219" y="488"/>
                </a:lnTo>
                <a:close/>
                <a:moveTo>
                  <a:pt x="219" y="414"/>
                </a:moveTo>
                <a:lnTo>
                  <a:pt x="183" y="414"/>
                </a:lnTo>
                <a:lnTo>
                  <a:pt x="183" y="378"/>
                </a:lnTo>
                <a:lnTo>
                  <a:pt x="219" y="378"/>
                </a:lnTo>
                <a:lnTo>
                  <a:pt x="219" y="414"/>
                </a:lnTo>
                <a:close/>
                <a:moveTo>
                  <a:pt x="219" y="341"/>
                </a:moveTo>
                <a:lnTo>
                  <a:pt x="183" y="341"/>
                </a:lnTo>
                <a:lnTo>
                  <a:pt x="183" y="305"/>
                </a:lnTo>
                <a:lnTo>
                  <a:pt x="219" y="305"/>
                </a:lnTo>
                <a:lnTo>
                  <a:pt x="219" y="341"/>
                </a:lnTo>
                <a:close/>
                <a:moveTo>
                  <a:pt x="293" y="488"/>
                </a:moveTo>
                <a:lnTo>
                  <a:pt x="256" y="488"/>
                </a:lnTo>
                <a:lnTo>
                  <a:pt x="256" y="451"/>
                </a:lnTo>
                <a:lnTo>
                  <a:pt x="293" y="451"/>
                </a:lnTo>
                <a:lnTo>
                  <a:pt x="293" y="488"/>
                </a:lnTo>
                <a:close/>
                <a:moveTo>
                  <a:pt x="293" y="414"/>
                </a:moveTo>
                <a:lnTo>
                  <a:pt x="256" y="414"/>
                </a:lnTo>
                <a:lnTo>
                  <a:pt x="256" y="378"/>
                </a:lnTo>
                <a:lnTo>
                  <a:pt x="293" y="378"/>
                </a:lnTo>
                <a:lnTo>
                  <a:pt x="293" y="414"/>
                </a:lnTo>
                <a:close/>
                <a:moveTo>
                  <a:pt x="293" y="341"/>
                </a:moveTo>
                <a:lnTo>
                  <a:pt x="256" y="341"/>
                </a:lnTo>
                <a:lnTo>
                  <a:pt x="256" y="305"/>
                </a:lnTo>
                <a:lnTo>
                  <a:pt x="293" y="305"/>
                </a:lnTo>
                <a:lnTo>
                  <a:pt x="293" y="341"/>
                </a:lnTo>
                <a:close/>
                <a:moveTo>
                  <a:pt x="366" y="488"/>
                </a:moveTo>
                <a:lnTo>
                  <a:pt x="329" y="488"/>
                </a:lnTo>
                <a:lnTo>
                  <a:pt x="329" y="378"/>
                </a:lnTo>
                <a:lnTo>
                  <a:pt x="366" y="378"/>
                </a:lnTo>
                <a:lnTo>
                  <a:pt x="366" y="488"/>
                </a:lnTo>
                <a:close/>
                <a:moveTo>
                  <a:pt x="366" y="341"/>
                </a:moveTo>
                <a:lnTo>
                  <a:pt x="329" y="341"/>
                </a:lnTo>
                <a:lnTo>
                  <a:pt x="329" y="305"/>
                </a:lnTo>
                <a:lnTo>
                  <a:pt x="366" y="305"/>
                </a:lnTo>
                <a:lnTo>
                  <a:pt x="366" y="341"/>
                </a:lnTo>
                <a:close/>
                <a:moveTo>
                  <a:pt x="402" y="73"/>
                </a:moveTo>
                <a:lnTo>
                  <a:pt x="73" y="73"/>
                </a:lnTo>
                <a:lnTo>
                  <a:pt x="73" y="232"/>
                </a:lnTo>
                <a:lnTo>
                  <a:pt x="402" y="232"/>
                </a:lnTo>
                <a:lnTo>
                  <a:pt x="402" y="73"/>
                </a:lnTo>
                <a:close/>
                <a:moveTo>
                  <a:pt x="366" y="195"/>
                </a:moveTo>
                <a:lnTo>
                  <a:pt x="110" y="195"/>
                </a:lnTo>
                <a:lnTo>
                  <a:pt x="110" y="110"/>
                </a:lnTo>
                <a:lnTo>
                  <a:pt x="366" y="110"/>
                </a:lnTo>
                <a:lnTo>
                  <a:pt x="366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12942542" y="2742297"/>
            <a:ext cx="767348" cy="744212"/>
          </a:xfrm>
          <a:custGeom>
            <a:avLst/>
            <a:gdLst>
              <a:gd name="T0" fmla="*/ 526 w 597"/>
              <a:gd name="T1" fmla="*/ 31 h 579"/>
              <a:gd name="T2" fmla="*/ 489 w 597"/>
              <a:gd name="T3" fmla="*/ 0 h 579"/>
              <a:gd name="T4" fmla="*/ 388 w 597"/>
              <a:gd name="T5" fmla="*/ 31 h 579"/>
              <a:gd name="T6" fmla="*/ 351 w 597"/>
              <a:gd name="T7" fmla="*/ 0 h 579"/>
              <a:gd name="T8" fmla="*/ 249 w 597"/>
              <a:gd name="T9" fmla="*/ 31 h 579"/>
              <a:gd name="T10" fmla="*/ 213 w 597"/>
              <a:gd name="T11" fmla="*/ 0 h 579"/>
              <a:gd name="T12" fmla="*/ 111 w 597"/>
              <a:gd name="T13" fmla="*/ 31 h 579"/>
              <a:gd name="T14" fmla="*/ 75 w 597"/>
              <a:gd name="T15" fmla="*/ 0 h 579"/>
              <a:gd name="T16" fmla="*/ 0 w 597"/>
              <a:gd name="T17" fmla="*/ 31 h 579"/>
              <a:gd name="T18" fmla="*/ 561 w 597"/>
              <a:gd name="T19" fmla="*/ 506 h 579"/>
              <a:gd name="T20" fmla="*/ 0 w 597"/>
              <a:gd name="T21" fmla="*/ 543 h 579"/>
              <a:gd name="T22" fmla="*/ 597 w 597"/>
              <a:gd name="T23" fmla="*/ 579 h 579"/>
              <a:gd name="T24" fmla="*/ 561 w 597"/>
              <a:gd name="T25" fmla="*/ 470 h 579"/>
              <a:gd name="T26" fmla="*/ 36 w 597"/>
              <a:gd name="T27" fmla="*/ 165 h 579"/>
              <a:gd name="T28" fmla="*/ 561 w 597"/>
              <a:gd name="T29" fmla="*/ 470 h 579"/>
              <a:gd name="T30" fmla="*/ 36 w 597"/>
              <a:gd name="T31" fmla="*/ 128 h 579"/>
              <a:gd name="T32" fmla="*/ 75 w 597"/>
              <a:gd name="T33" fmla="*/ 67 h 579"/>
              <a:gd name="T34" fmla="*/ 111 w 597"/>
              <a:gd name="T35" fmla="*/ 98 h 579"/>
              <a:gd name="T36" fmla="*/ 213 w 597"/>
              <a:gd name="T37" fmla="*/ 67 h 579"/>
              <a:gd name="T38" fmla="*/ 249 w 597"/>
              <a:gd name="T39" fmla="*/ 98 h 579"/>
              <a:gd name="T40" fmla="*/ 351 w 597"/>
              <a:gd name="T41" fmla="*/ 67 h 579"/>
              <a:gd name="T42" fmla="*/ 388 w 597"/>
              <a:gd name="T43" fmla="*/ 98 h 579"/>
              <a:gd name="T44" fmla="*/ 489 w 597"/>
              <a:gd name="T45" fmla="*/ 67 h 579"/>
              <a:gd name="T46" fmla="*/ 526 w 597"/>
              <a:gd name="T47" fmla="*/ 98 h 579"/>
              <a:gd name="T48" fmla="*/ 561 w 597"/>
              <a:gd name="T49" fmla="*/ 67 h 579"/>
              <a:gd name="T50" fmla="*/ 512 w 597"/>
              <a:gd name="T51" fmla="*/ 213 h 579"/>
              <a:gd name="T52" fmla="*/ 85 w 597"/>
              <a:gd name="T53" fmla="*/ 421 h 579"/>
              <a:gd name="T54" fmla="*/ 512 w 597"/>
              <a:gd name="T55" fmla="*/ 213 h 579"/>
              <a:gd name="T56" fmla="*/ 122 w 597"/>
              <a:gd name="T57" fmla="*/ 384 h 579"/>
              <a:gd name="T58" fmla="*/ 213 w 597"/>
              <a:gd name="T59" fmla="*/ 335 h 579"/>
              <a:gd name="T60" fmla="*/ 213 w 597"/>
              <a:gd name="T61" fmla="*/ 299 h 579"/>
              <a:gd name="T62" fmla="*/ 122 w 597"/>
              <a:gd name="T63" fmla="*/ 250 h 579"/>
              <a:gd name="T64" fmla="*/ 213 w 597"/>
              <a:gd name="T65" fmla="*/ 299 h 579"/>
              <a:gd name="T66" fmla="*/ 249 w 597"/>
              <a:gd name="T67" fmla="*/ 384 h 579"/>
              <a:gd name="T68" fmla="*/ 351 w 597"/>
              <a:gd name="T69" fmla="*/ 335 h 579"/>
              <a:gd name="T70" fmla="*/ 351 w 597"/>
              <a:gd name="T71" fmla="*/ 299 h 579"/>
              <a:gd name="T72" fmla="*/ 249 w 597"/>
              <a:gd name="T73" fmla="*/ 250 h 579"/>
              <a:gd name="T74" fmla="*/ 351 w 597"/>
              <a:gd name="T75" fmla="*/ 299 h 579"/>
              <a:gd name="T76" fmla="*/ 388 w 597"/>
              <a:gd name="T77" fmla="*/ 384 h 579"/>
              <a:gd name="T78" fmla="*/ 475 w 597"/>
              <a:gd name="T79" fmla="*/ 335 h 579"/>
              <a:gd name="T80" fmla="*/ 475 w 597"/>
              <a:gd name="T81" fmla="*/ 299 h 579"/>
              <a:gd name="T82" fmla="*/ 388 w 597"/>
              <a:gd name="T83" fmla="*/ 250 h 579"/>
              <a:gd name="T84" fmla="*/ 475 w 597"/>
              <a:gd name="T85" fmla="*/ 299 h 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97" h="579">
                <a:moveTo>
                  <a:pt x="597" y="31"/>
                </a:moveTo>
                <a:lnTo>
                  <a:pt x="526" y="31"/>
                </a:lnTo>
                <a:lnTo>
                  <a:pt x="526" y="0"/>
                </a:lnTo>
                <a:lnTo>
                  <a:pt x="489" y="0"/>
                </a:lnTo>
                <a:lnTo>
                  <a:pt x="489" y="31"/>
                </a:lnTo>
                <a:lnTo>
                  <a:pt x="388" y="31"/>
                </a:lnTo>
                <a:lnTo>
                  <a:pt x="388" y="0"/>
                </a:lnTo>
                <a:lnTo>
                  <a:pt x="351" y="0"/>
                </a:lnTo>
                <a:lnTo>
                  <a:pt x="351" y="31"/>
                </a:lnTo>
                <a:lnTo>
                  <a:pt x="249" y="31"/>
                </a:lnTo>
                <a:lnTo>
                  <a:pt x="249" y="0"/>
                </a:lnTo>
                <a:lnTo>
                  <a:pt x="213" y="0"/>
                </a:lnTo>
                <a:lnTo>
                  <a:pt x="213" y="31"/>
                </a:lnTo>
                <a:lnTo>
                  <a:pt x="111" y="31"/>
                </a:lnTo>
                <a:lnTo>
                  <a:pt x="111" y="0"/>
                </a:lnTo>
                <a:lnTo>
                  <a:pt x="75" y="0"/>
                </a:lnTo>
                <a:lnTo>
                  <a:pt x="75" y="31"/>
                </a:lnTo>
                <a:lnTo>
                  <a:pt x="0" y="31"/>
                </a:lnTo>
                <a:lnTo>
                  <a:pt x="0" y="506"/>
                </a:lnTo>
                <a:lnTo>
                  <a:pt x="561" y="506"/>
                </a:lnTo>
                <a:lnTo>
                  <a:pt x="561" y="543"/>
                </a:lnTo>
                <a:lnTo>
                  <a:pt x="0" y="543"/>
                </a:lnTo>
                <a:lnTo>
                  <a:pt x="0" y="579"/>
                </a:lnTo>
                <a:lnTo>
                  <a:pt x="597" y="579"/>
                </a:lnTo>
                <a:lnTo>
                  <a:pt x="597" y="31"/>
                </a:lnTo>
                <a:close/>
                <a:moveTo>
                  <a:pt x="561" y="470"/>
                </a:moveTo>
                <a:lnTo>
                  <a:pt x="36" y="470"/>
                </a:lnTo>
                <a:lnTo>
                  <a:pt x="36" y="165"/>
                </a:lnTo>
                <a:lnTo>
                  <a:pt x="561" y="165"/>
                </a:lnTo>
                <a:lnTo>
                  <a:pt x="561" y="470"/>
                </a:lnTo>
                <a:close/>
                <a:moveTo>
                  <a:pt x="561" y="128"/>
                </a:moveTo>
                <a:lnTo>
                  <a:pt x="36" y="128"/>
                </a:lnTo>
                <a:lnTo>
                  <a:pt x="36" y="67"/>
                </a:lnTo>
                <a:lnTo>
                  <a:pt x="75" y="67"/>
                </a:lnTo>
                <a:lnTo>
                  <a:pt x="75" y="98"/>
                </a:lnTo>
                <a:lnTo>
                  <a:pt x="111" y="98"/>
                </a:lnTo>
                <a:lnTo>
                  <a:pt x="111" y="67"/>
                </a:lnTo>
                <a:lnTo>
                  <a:pt x="213" y="67"/>
                </a:lnTo>
                <a:lnTo>
                  <a:pt x="213" y="98"/>
                </a:lnTo>
                <a:lnTo>
                  <a:pt x="249" y="98"/>
                </a:lnTo>
                <a:lnTo>
                  <a:pt x="249" y="67"/>
                </a:lnTo>
                <a:lnTo>
                  <a:pt x="351" y="67"/>
                </a:lnTo>
                <a:lnTo>
                  <a:pt x="351" y="98"/>
                </a:lnTo>
                <a:lnTo>
                  <a:pt x="388" y="98"/>
                </a:lnTo>
                <a:lnTo>
                  <a:pt x="388" y="67"/>
                </a:lnTo>
                <a:lnTo>
                  <a:pt x="489" y="67"/>
                </a:lnTo>
                <a:lnTo>
                  <a:pt x="489" y="98"/>
                </a:lnTo>
                <a:lnTo>
                  <a:pt x="526" y="98"/>
                </a:lnTo>
                <a:lnTo>
                  <a:pt x="526" y="67"/>
                </a:lnTo>
                <a:lnTo>
                  <a:pt x="561" y="67"/>
                </a:lnTo>
                <a:lnTo>
                  <a:pt x="561" y="128"/>
                </a:lnTo>
                <a:close/>
                <a:moveTo>
                  <a:pt x="512" y="213"/>
                </a:moveTo>
                <a:lnTo>
                  <a:pt x="85" y="213"/>
                </a:lnTo>
                <a:lnTo>
                  <a:pt x="85" y="421"/>
                </a:lnTo>
                <a:lnTo>
                  <a:pt x="512" y="421"/>
                </a:lnTo>
                <a:lnTo>
                  <a:pt x="512" y="213"/>
                </a:lnTo>
                <a:close/>
                <a:moveTo>
                  <a:pt x="213" y="384"/>
                </a:moveTo>
                <a:lnTo>
                  <a:pt x="122" y="384"/>
                </a:lnTo>
                <a:lnTo>
                  <a:pt x="122" y="335"/>
                </a:lnTo>
                <a:lnTo>
                  <a:pt x="213" y="335"/>
                </a:lnTo>
                <a:lnTo>
                  <a:pt x="213" y="384"/>
                </a:lnTo>
                <a:close/>
                <a:moveTo>
                  <a:pt x="213" y="299"/>
                </a:moveTo>
                <a:lnTo>
                  <a:pt x="122" y="299"/>
                </a:lnTo>
                <a:lnTo>
                  <a:pt x="122" y="250"/>
                </a:lnTo>
                <a:lnTo>
                  <a:pt x="213" y="250"/>
                </a:lnTo>
                <a:lnTo>
                  <a:pt x="213" y="299"/>
                </a:lnTo>
                <a:close/>
                <a:moveTo>
                  <a:pt x="351" y="384"/>
                </a:moveTo>
                <a:lnTo>
                  <a:pt x="249" y="384"/>
                </a:lnTo>
                <a:lnTo>
                  <a:pt x="249" y="335"/>
                </a:lnTo>
                <a:lnTo>
                  <a:pt x="351" y="335"/>
                </a:lnTo>
                <a:lnTo>
                  <a:pt x="351" y="384"/>
                </a:lnTo>
                <a:close/>
                <a:moveTo>
                  <a:pt x="351" y="299"/>
                </a:moveTo>
                <a:lnTo>
                  <a:pt x="249" y="299"/>
                </a:lnTo>
                <a:lnTo>
                  <a:pt x="249" y="250"/>
                </a:lnTo>
                <a:lnTo>
                  <a:pt x="351" y="250"/>
                </a:lnTo>
                <a:lnTo>
                  <a:pt x="351" y="299"/>
                </a:lnTo>
                <a:close/>
                <a:moveTo>
                  <a:pt x="475" y="384"/>
                </a:moveTo>
                <a:lnTo>
                  <a:pt x="388" y="384"/>
                </a:lnTo>
                <a:lnTo>
                  <a:pt x="388" y="335"/>
                </a:lnTo>
                <a:lnTo>
                  <a:pt x="475" y="335"/>
                </a:lnTo>
                <a:lnTo>
                  <a:pt x="475" y="384"/>
                </a:lnTo>
                <a:close/>
                <a:moveTo>
                  <a:pt x="475" y="299"/>
                </a:moveTo>
                <a:lnTo>
                  <a:pt x="388" y="299"/>
                </a:lnTo>
                <a:lnTo>
                  <a:pt x="388" y="250"/>
                </a:lnTo>
                <a:lnTo>
                  <a:pt x="475" y="250"/>
                </a:lnTo>
                <a:lnTo>
                  <a:pt x="475" y="2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15193652" y="2730086"/>
            <a:ext cx="768634" cy="768634"/>
          </a:xfrm>
          <a:custGeom>
            <a:avLst/>
            <a:gdLst>
              <a:gd name="T0" fmla="*/ 784 w 1568"/>
              <a:gd name="T1" fmla="*/ 1568 h 1568"/>
              <a:gd name="T2" fmla="*/ 1338 w 1568"/>
              <a:gd name="T3" fmla="*/ 1339 h 1568"/>
              <a:gd name="T4" fmla="*/ 1568 w 1568"/>
              <a:gd name="T5" fmla="*/ 784 h 1568"/>
              <a:gd name="T6" fmla="*/ 1338 w 1568"/>
              <a:gd name="T7" fmla="*/ 230 h 1568"/>
              <a:gd name="T8" fmla="*/ 784 w 1568"/>
              <a:gd name="T9" fmla="*/ 0 h 1568"/>
              <a:gd name="T10" fmla="*/ 230 w 1568"/>
              <a:gd name="T11" fmla="*/ 230 h 1568"/>
              <a:gd name="T12" fmla="*/ 0 w 1568"/>
              <a:gd name="T13" fmla="*/ 784 h 1568"/>
              <a:gd name="T14" fmla="*/ 230 w 1568"/>
              <a:gd name="T15" fmla="*/ 1339 h 1568"/>
              <a:gd name="T16" fmla="*/ 784 w 1568"/>
              <a:gd name="T17" fmla="*/ 1568 h 1568"/>
              <a:gd name="T18" fmla="*/ 784 w 1568"/>
              <a:gd name="T19" fmla="*/ 96 h 1568"/>
              <a:gd name="T20" fmla="*/ 1472 w 1568"/>
              <a:gd name="T21" fmla="*/ 784 h 1568"/>
              <a:gd name="T22" fmla="*/ 784 w 1568"/>
              <a:gd name="T23" fmla="*/ 1472 h 1568"/>
              <a:gd name="T24" fmla="*/ 96 w 1568"/>
              <a:gd name="T25" fmla="*/ 784 h 1568"/>
              <a:gd name="T26" fmla="*/ 784 w 1568"/>
              <a:gd name="T27" fmla="*/ 96 h 1568"/>
              <a:gd name="T28" fmla="*/ 784 w 1568"/>
              <a:gd name="T29" fmla="*/ 1376 h 1568"/>
              <a:gd name="T30" fmla="*/ 1376 w 1568"/>
              <a:gd name="T31" fmla="*/ 784 h 1568"/>
              <a:gd name="T32" fmla="*/ 784 w 1568"/>
              <a:gd name="T33" fmla="*/ 192 h 1568"/>
              <a:gd name="T34" fmla="*/ 192 w 1568"/>
              <a:gd name="T35" fmla="*/ 784 h 1568"/>
              <a:gd name="T36" fmla="*/ 784 w 1568"/>
              <a:gd name="T37" fmla="*/ 1376 h 1568"/>
              <a:gd name="T38" fmla="*/ 290 w 1568"/>
              <a:gd name="T39" fmla="*/ 736 h 1568"/>
              <a:gd name="T40" fmla="*/ 401 w 1568"/>
              <a:gd name="T41" fmla="*/ 469 h 1568"/>
              <a:gd name="T42" fmla="*/ 467 w 1568"/>
              <a:gd name="T43" fmla="*/ 535 h 1568"/>
              <a:gd name="T44" fmla="*/ 535 w 1568"/>
              <a:gd name="T45" fmla="*/ 467 h 1568"/>
              <a:gd name="T46" fmla="*/ 469 w 1568"/>
              <a:gd name="T47" fmla="*/ 401 h 1568"/>
              <a:gd name="T48" fmla="*/ 736 w 1568"/>
              <a:gd name="T49" fmla="*/ 291 h 1568"/>
              <a:gd name="T50" fmla="*/ 736 w 1568"/>
              <a:gd name="T51" fmla="*/ 384 h 1568"/>
              <a:gd name="T52" fmla="*/ 832 w 1568"/>
              <a:gd name="T53" fmla="*/ 384 h 1568"/>
              <a:gd name="T54" fmla="*/ 832 w 1568"/>
              <a:gd name="T55" fmla="*/ 291 h 1568"/>
              <a:gd name="T56" fmla="*/ 1099 w 1568"/>
              <a:gd name="T57" fmla="*/ 401 h 1568"/>
              <a:gd name="T58" fmla="*/ 1033 w 1568"/>
              <a:gd name="T59" fmla="*/ 467 h 1568"/>
              <a:gd name="T60" fmla="*/ 1101 w 1568"/>
              <a:gd name="T61" fmla="*/ 535 h 1568"/>
              <a:gd name="T62" fmla="*/ 1167 w 1568"/>
              <a:gd name="T63" fmla="*/ 469 h 1568"/>
              <a:gd name="T64" fmla="*/ 1278 w 1568"/>
              <a:gd name="T65" fmla="*/ 736 h 1568"/>
              <a:gd name="T66" fmla="*/ 867 w 1568"/>
              <a:gd name="T67" fmla="*/ 736 h 1568"/>
              <a:gd name="T68" fmla="*/ 832 w 1568"/>
              <a:gd name="T69" fmla="*/ 701 h 1568"/>
              <a:gd name="T70" fmla="*/ 832 w 1568"/>
              <a:gd name="T71" fmla="*/ 480 h 1568"/>
              <a:gd name="T72" fmla="*/ 736 w 1568"/>
              <a:gd name="T73" fmla="*/ 480 h 1568"/>
              <a:gd name="T74" fmla="*/ 736 w 1568"/>
              <a:gd name="T75" fmla="*/ 701 h 1568"/>
              <a:gd name="T76" fmla="*/ 688 w 1568"/>
              <a:gd name="T77" fmla="*/ 784 h 1568"/>
              <a:gd name="T78" fmla="*/ 784 w 1568"/>
              <a:gd name="T79" fmla="*/ 880 h 1568"/>
              <a:gd name="T80" fmla="*/ 867 w 1568"/>
              <a:gd name="T81" fmla="*/ 832 h 1568"/>
              <a:gd name="T82" fmla="*/ 1278 w 1568"/>
              <a:gd name="T83" fmla="*/ 832 h 1568"/>
              <a:gd name="T84" fmla="*/ 1167 w 1568"/>
              <a:gd name="T85" fmla="*/ 1099 h 1568"/>
              <a:gd name="T86" fmla="*/ 1101 w 1568"/>
              <a:gd name="T87" fmla="*/ 1033 h 1568"/>
              <a:gd name="T88" fmla="*/ 1033 w 1568"/>
              <a:gd name="T89" fmla="*/ 1101 h 1568"/>
              <a:gd name="T90" fmla="*/ 1099 w 1568"/>
              <a:gd name="T91" fmla="*/ 1167 h 1568"/>
              <a:gd name="T92" fmla="*/ 832 w 1568"/>
              <a:gd name="T93" fmla="*/ 1278 h 1568"/>
              <a:gd name="T94" fmla="*/ 832 w 1568"/>
              <a:gd name="T95" fmla="*/ 1184 h 1568"/>
              <a:gd name="T96" fmla="*/ 736 w 1568"/>
              <a:gd name="T97" fmla="*/ 1184 h 1568"/>
              <a:gd name="T98" fmla="*/ 736 w 1568"/>
              <a:gd name="T99" fmla="*/ 1278 h 1568"/>
              <a:gd name="T100" fmla="*/ 469 w 1568"/>
              <a:gd name="T101" fmla="*/ 1167 h 1568"/>
              <a:gd name="T102" fmla="*/ 535 w 1568"/>
              <a:gd name="T103" fmla="*/ 1101 h 1568"/>
              <a:gd name="T104" fmla="*/ 467 w 1568"/>
              <a:gd name="T105" fmla="*/ 1033 h 1568"/>
              <a:gd name="T106" fmla="*/ 401 w 1568"/>
              <a:gd name="T107" fmla="*/ 1099 h 1568"/>
              <a:gd name="T108" fmla="*/ 290 w 1568"/>
              <a:gd name="T109" fmla="*/ 832 h 1568"/>
              <a:gd name="T110" fmla="*/ 384 w 1568"/>
              <a:gd name="T111" fmla="*/ 832 h 1568"/>
              <a:gd name="T112" fmla="*/ 384 w 1568"/>
              <a:gd name="T113" fmla="*/ 736 h 1568"/>
              <a:gd name="T114" fmla="*/ 290 w 1568"/>
              <a:gd name="T115" fmla="*/ 736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68" h="1568">
                <a:moveTo>
                  <a:pt x="784" y="1568"/>
                </a:moveTo>
                <a:cubicBezTo>
                  <a:pt x="993" y="1568"/>
                  <a:pt x="1190" y="1487"/>
                  <a:pt x="1338" y="1339"/>
                </a:cubicBezTo>
                <a:cubicBezTo>
                  <a:pt x="1486" y="1191"/>
                  <a:pt x="1568" y="994"/>
                  <a:pt x="1568" y="784"/>
                </a:cubicBezTo>
                <a:cubicBezTo>
                  <a:pt x="1568" y="575"/>
                  <a:pt x="1486" y="378"/>
                  <a:pt x="1338" y="230"/>
                </a:cubicBezTo>
                <a:cubicBezTo>
                  <a:pt x="1190" y="82"/>
                  <a:pt x="993" y="0"/>
                  <a:pt x="784" y="0"/>
                </a:cubicBezTo>
                <a:cubicBezTo>
                  <a:pt x="575" y="0"/>
                  <a:pt x="378" y="82"/>
                  <a:pt x="230" y="230"/>
                </a:cubicBezTo>
                <a:cubicBezTo>
                  <a:pt x="82" y="378"/>
                  <a:pt x="0" y="575"/>
                  <a:pt x="0" y="784"/>
                </a:cubicBezTo>
                <a:cubicBezTo>
                  <a:pt x="0" y="994"/>
                  <a:pt x="82" y="1191"/>
                  <a:pt x="230" y="1339"/>
                </a:cubicBezTo>
                <a:cubicBezTo>
                  <a:pt x="378" y="1487"/>
                  <a:pt x="575" y="1568"/>
                  <a:pt x="784" y="1568"/>
                </a:cubicBezTo>
                <a:close/>
                <a:moveTo>
                  <a:pt x="784" y="96"/>
                </a:moveTo>
                <a:cubicBezTo>
                  <a:pt x="1163" y="96"/>
                  <a:pt x="1472" y="405"/>
                  <a:pt x="1472" y="784"/>
                </a:cubicBezTo>
                <a:cubicBezTo>
                  <a:pt x="1472" y="1164"/>
                  <a:pt x="1163" y="1472"/>
                  <a:pt x="784" y="1472"/>
                </a:cubicBezTo>
                <a:cubicBezTo>
                  <a:pt x="405" y="1472"/>
                  <a:pt x="96" y="1164"/>
                  <a:pt x="96" y="784"/>
                </a:cubicBezTo>
                <a:cubicBezTo>
                  <a:pt x="96" y="405"/>
                  <a:pt x="405" y="96"/>
                  <a:pt x="784" y="96"/>
                </a:cubicBezTo>
                <a:close/>
                <a:moveTo>
                  <a:pt x="784" y="1376"/>
                </a:moveTo>
                <a:cubicBezTo>
                  <a:pt x="1110" y="1376"/>
                  <a:pt x="1376" y="1111"/>
                  <a:pt x="1376" y="784"/>
                </a:cubicBezTo>
                <a:cubicBezTo>
                  <a:pt x="1376" y="458"/>
                  <a:pt x="1110" y="192"/>
                  <a:pt x="784" y="192"/>
                </a:cubicBezTo>
                <a:cubicBezTo>
                  <a:pt x="458" y="192"/>
                  <a:pt x="192" y="458"/>
                  <a:pt x="192" y="784"/>
                </a:cubicBezTo>
                <a:cubicBezTo>
                  <a:pt x="192" y="1111"/>
                  <a:pt x="458" y="1376"/>
                  <a:pt x="784" y="1376"/>
                </a:cubicBezTo>
                <a:close/>
                <a:moveTo>
                  <a:pt x="290" y="736"/>
                </a:moveTo>
                <a:cubicBezTo>
                  <a:pt x="300" y="635"/>
                  <a:pt x="340" y="543"/>
                  <a:pt x="401" y="469"/>
                </a:cubicBezTo>
                <a:cubicBezTo>
                  <a:pt x="467" y="535"/>
                  <a:pt x="467" y="535"/>
                  <a:pt x="467" y="535"/>
                </a:cubicBezTo>
                <a:cubicBezTo>
                  <a:pt x="535" y="467"/>
                  <a:pt x="535" y="467"/>
                  <a:pt x="535" y="467"/>
                </a:cubicBezTo>
                <a:cubicBezTo>
                  <a:pt x="469" y="401"/>
                  <a:pt x="469" y="401"/>
                  <a:pt x="469" y="401"/>
                </a:cubicBezTo>
                <a:cubicBezTo>
                  <a:pt x="543" y="340"/>
                  <a:pt x="635" y="300"/>
                  <a:pt x="736" y="291"/>
                </a:cubicBezTo>
                <a:cubicBezTo>
                  <a:pt x="736" y="384"/>
                  <a:pt x="736" y="384"/>
                  <a:pt x="736" y="384"/>
                </a:cubicBezTo>
                <a:cubicBezTo>
                  <a:pt x="832" y="384"/>
                  <a:pt x="832" y="384"/>
                  <a:pt x="832" y="384"/>
                </a:cubicBezTo>
                <a:cubicBezTo>
                  <a:pt x="832" y="291"/>
                  <a:pt x="832" y="291"/>
                  <a:pt x="832" y="291"/>
                </a:cubicBezTo>
                <a:cubicBezTo>
                  <a:pt x="933" y="300"/>
                  <a:pt x="1025" y="340"/>
                  <a:pt x="1099" y="401"/>
                </a:cubicBezTo>
                <a:cubicBezTo>
                  <a:pt x="1033" y="467"/>
                  <a:pt x="1033" y="467"/>
                  <a:pt x="1033" y="467"/>
                </a:cubicBezTo>
                <a:cubicBezTo>
                  <a:pt x="1101" y="535"/>
                  <a:pt x="1101" y="535"/>
                  <a:pt x="1101" y="535"/>
                </a:cubicBezTo>
                <a:cubicBezTo>
                  <a:pt x="1167" y="469"/>
                  <a:pt x="1167" y="469"/>
                  <a:pt x="1167" y="469"/>
                </a:cubicBezTo>
                <a:cubicBezTo>
                  <a:pt x="1228" y="543"/>
                  <a:pt x="1268" y="635"/>
                  <a:pt x="1278" y="736"/>
                </a:cubicBezTo>
                <a:cubicBezTo>
                  <a:pt x="867" y="736"/>
                  <a:pt x="867" y="736"/>
                  <a:pt x="867" y="736"/>
                </a:cubicBezTo>
                <a:cubicBezTo>
                  <a:pt x="859" y="722"/>
                  <a:pt x="847" y="710"/>
                  <a:pt x="832" y="701"/>
                </a:cubicBezTo>
                <a:cubicBezTo>
                  <a:pt x="832" y="480"/>
                  <a:pt x="832" y="480"/>
                  <a:pt x="832" y="480"/>
                </a:cubicBezTo>
                <a:cubicBezTo>
                  <a:pt x="736" y="480"/>
                  <a:pt x="736" y="480"/>
                  <a:pt x="736" y="480"/>
                </a:cubicBezTo>
                <a:cubicBezTo>
                  <a:pt x="736" y="701"/>
                  <a:pt x="736" y="701"/>
                  <a:pt x="736" y="701"/>
                </a:cubicBezTo>
                <a:cubicBezTo>
                  <a:pt x="707" y="718"/>
                  <a:pt x="688" y="749"/>
                  <a:pt x="688" y="784"/>
                </a:cubicBezTo>
                <a:cubicBezTo>
                  <a:pt x="688" y="837"/>
                  <a:pt x="731" y="880"/>
                  <a:pt x="784" y="880"/>
                </a:cubicBezTo>
                <a:cubicBezTo>
                  <a:pt x="819" y="880"/>
                  <a:pt x="850" y="861"/>
                  <a:pt x="867" y="832"/>
                </a:cubicBezTo>
                <a:cubicBezTo>
                  <a:pt x="1278" y="832"/>
                  <a:pt x="1278" y="832"/>
                  <a:pt x="1278" y="832"/>
                </a:cubicBezTo>
                <a:cubicBezTo>
                  <a:pt x="1268" y="933"/>
                  <a:pt x="1228" y="1025"/>
                  <a:pt x="1167" y="1099"/>
                </a:cubicBezTo>
                <a:cubicBezTo>
                  <a:pt x="1101" y="1033"/>
                  <a:pt x="1101" y="1033"/>
                  <a:pt x="1101" y="1033"/>
                </a:cubicBezTo>
                <a:cubicBezTo>
                  <a:pt x="1033" y="1101"/>
                  <a:pt x="1033" y="1101"/>
                  <a:pt x="1033" y="1101"/>
                </a:cubicBezTo>
                <a:cubicBezTo>
                  <a:pt x="1099" y="1167"/>
                  <a:pt x="1099" y="1167"/>
                  <a:pt x="1099" y="1167"/>
                </a:cubicBezTo>
                <a:cubicBezTo>
                  <a:pt x="1025" y="1228"/>
                  <a:pt x="933" y="1268"/>
                  <a:pt x="832" y="1278"/>
                </a:cubicBezTo>
                <a:cubicBezTo>
                  <a:pt x="832" y="1184"/>
                  <a:pt x="832" y="1184"/>
                  <a:pt x="832" y="1184"/>
                </a:cubicBezTo>
                <a:cubicBezTo>
                  <a:pt x="736" y="1184"/>
                  <a:pt x="736" y="1184"/>
                  <a:pt x="736" y="1184"/>
                </a:cubicBezTo>
                <a:cubicBezTo>
                  <a:pt x="736" y="1278"/>
                  <a:pt x="736" y="1278"/>
                  <a:pt x="736" y="1278"/>
                </a:cubicBezTo>
                <a:cubicBezTo>
                  <a:pt x="635" y="1268"/>
                  <a:pt x="543" y="1228"/>
                  <a:pt x="469" y="1167"/>
                </a:cubicBezTo>
                <a:cubicBezTo>
                  <a:pt x="535" y="1101"/>
                  <a:pt x="535" y="1101"/>
                  <a:pt x="535" y="1101"/>
                </a:cubicBezTo>
                <a:cubicBezTo>
                  <a:pt x="467" y="1033"/>
                  <a:pt x="467" y="1033"/>
                  <a:pt x="467" y="1033"/>
                </a:cubicBezTo>
                <a:cubicBezTo>
                  <a:pt x="401" y="1099"/>
                  <a:pt x="401" y="1099"/>
                  <a:pt x="401" y="1099"/>
                </a:cubicBezTo>
                <a:cubicBezTo>
                  <a:pt x="340" y="1025"/>
                  <a:pt x="300" y="933"/>
                  <a:pt x="290" y="832"/>
                </a:cubicBezTo>
                <a:cubicBezTo>
                  <a:pt x="384" y="832"/>
                  <a:pt x="384" y="832"/>
                  <a:pt x="384" y="832"/>
                </a:cubicBezTo>
                <a:cubicBezTo>
                  <a:pt x="384" y="736"/>
                  <a:pt x="384" y="736"/>
                  <a:pt x="384" y="736"/>
                </a:cubicBezTo>
                <a:lnTo>
                  <a:pt x="290" y="7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1757041" y="2730729"/>
            <a:ext cx="610536" cy="767349"/>
          </a:xfrm>
          <a:custGeom>
            <a:avLst/>
            <a:gdLst>
              <a:gd name="T0" fmla="*/ 288 w 1248"/>
              <a:gd name="T1" fmla="*/ 574 h 1568"/>
              <a:gd name="T2" fmla="*/ 576 w 1248"/>
              <a:gd name="T3" fmla="*/ 893 h 1568"/>
              <a:gd name="T4" fmla="*/ 576 w 1248"/>
              <a:gd name="T5" fmla="*/ 992 h 1568"/>
              <a:gd name="T6" fmla="*/ 368 w 1248"/>
              <a:gd name="T7" fmla="*/ 1200 h 1568"/>
              <a:gd name="T8" fmla="*/ 368 w 1248"/>
              <a:gd name="T9" fmla="*/ 1280 h 1568"/>
              <a:gd name="T10" fmla="*/ 224 w 1248"/>
              <a:gd name="T11" fmla="*/ 1280 h 1568"/>
              <a:gd name="T12" fmla="*/ 224 w 1248"/>
              <a:gd name="T13" fmla="*/ 1568 h 1568"/>
              <a:gd name="T14" fmla="*/ 1024 w 1248"/>
              <a:gd name="T15" fmla="*/ 1568 h 1568"/>
              <a:gd name="T16" fmla="*/ 1024 w 1248"/>
              <a:gd name="T17" fmla="*/ 1280 h 1568"/>
              <a:gd name="T18" fmla="*/ 880 w 1248"/>
              <a:gd name="T19" fmla="*/ 1280 h 1568"/>
              <a:gd name="T20" fmla="*/ 880 w 1248"/>
              <a:gd name="T21" fmla="*/ 1200 h 1568"/>
              <a:gd name="T22" fmla="*/ 672 w 1248"/>
              <a:gd name="T23" fmla="*/ 992 h 1568"/>
              <a:gd name="T24" fmla="*/ 672 w 1248"/>
              <a:gd name="T25" fmla="*/ 893 h 1568"/>
              <a:gd name="T26" fmla="*/ 959 w 1248"/>
              <a:gd name="T27" fmla="*/ 574 h 1568"/>
              <a:gd name="T28" fmla="*/ 1162 w 1248"/>
              <a:gd name="T29" fmla="*/ 365 h 1568"/>
              <a:gd name="T30" fmla="*/ 1248 w 1248"/>
              <a:gd name="T31" fmla="*/ 48 h 1568"/>
              <a:gd name="T32" fmla="*/ 1248 w 1248"/>
              <a:gd name="T33" fmla="*/ 0 h 1568"/>
              <a:gd name="T34" fmla="*/ 0 w 1248"/>
              <a:gd name="T35" fmla="*/ 0 h 1568"/>
              <a:gd name="T36" fmla="*/ 0 w 1248"/>
              <a:gd name="T37" fmla="*/ 48 h 1568"/>
              <a:gd name="T38" fmla="*/ 86 w 1248"/>
              <a:gd name="T39" fmla="*/ 365 h 1568"/>
              <a:gd name="T40" fmla="*/ 288 w 1248"/>
              <a:gd name="T41" fmla="*/ 574 h 1568"/>
              <a:gd name="T42" fmla="*/ 960 w 1248"/>
              <a:gd name="T43" fmla="*/ 96 h 1568"/>
              <a:gd name="T44" fmla="*/ 1149 w 1248"/>
              <a:gd name="T45" fmla="*/ 96 h 1568"/>
              <a:gd name="T46" fmla="*/ 960 w 1248"/>
              <a:gd name="T47" fmla="*/ 455 h 1568"/>
              <a:gd name="T48" fmla="*/ 960 w 1248"/>
              <a:gd name="T49" fmla="*/ 96 h 1568"/>
              <a:gd name="T50" fmla="*/ 928 w 1248"/>
              <a:gd name="T51" fmla="*/ 1376 h 1568"/>
              <a:gd name="T52" fmla="*/ 928 w 1248"/>
              <a:gd name="T53" fmla="*/ 1472 h 1568"/>
              <a:gd name="T54" fmla="*/ 320 w 1248"/>
              <a:gd name="T55" fmla="*/ 1472 h 1568"/>
              <a:gd name="T56" fmla="*/ 320 w 1248"/>
              <a:gd name="T57" fmla="*/ 1376 h 1568"/>
              <a:gd name="T58" fmla="*/ 928 w 1248"/>
              <a:gd name="T59" fmla="*/ 1376 h 1568"/>
              <a:gd name="T60" fmla="*/ 784 w 1248"/>
              <a:gd name="T61" fmla="*/ 1200 h 1568"/>
              <a:gd name="T62" fmla="*/ 784 w 1248"/>
              <a:gd name="T63" fmla="*/ 1280 h 1568"/>
              <a:gd name="T64" fmla="*/ 464 w 1248"/>
              <a:gd name="T65" fmla="*/ 1280 h 1568"/>
              <a:gd name="T66" fmla="*/ 464 w 1248"/>
              <a:gd name="T67" fmla="*/ 1200 h 1568"/>
              <a:gd name="T68" fmla="*/ 576 w 1248"/>
              <a:gd name="T69" fmla="*/ 1088 h 1568"/>
              <a:gd name="T70" fmla="*/ 672 w 1248"/>
              <a:gd name="T71" fmla="*/ 1088 h 1568"/>
              <a:gd name="T72" fmla="*/ 784 w 1248"/>
              <a:gd name="T73" fmla="*/ 1200 h 1568"/>
              <a:gd name="T74" fmla="*/ 384 w 1248"/>
              <a:gd name="T75" fmla="*/ 96 h 1568"/>
              <a:gd name="T76" fmla="*/ 864 w 1248"/>
              <a:gd name="T77" fmla="*/ 96 h 1568"/>
              <a:gd name="T78" fmla="*/ 864 w 1248"/>
              <a:gd name="T79" fmla="*/ 560 h 1568"/>
              <a:gd name="T80" fmla="*/ 624 w 1248"/>
              <a:gd name="T81" fmla="*/ 800 h 1568"/>
              <a:gd name="T82" fmla="*/ 384 w 1248"/>
              <a:gd name="T83" fmla="*/ 560 h 1568"/>
              <a:gd name="T84" fmla="*/ 384 w 1248"/>
              <a:gd name="T85" fmla="*/ 96 h 1568"/>
              <a:gd name="T86" fmla="*/ 288 w 1248"/>
              <a:gd name="T87" fmla="*/ 96 h 1568"/>
              <a:gd name="T88" fmla="*/ 288 w 1248"/>
              <a:gd name="T89" fmla="*/ 455 h 1568"/>
              <a:gd name="T90" fmla="*/ 98 w 1248"/>
              <a:gd name="T91" fmla="*/ 96 h 1568"/>
              <a:gd name="T92" fmla="*/ 288 w 1248"/>
              <a:gd name="T93" fmla="*/ 96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48" h="1568">
                <a:moveTo>
                  <a:pt x="288" y="574"/>
                </a:moveTo>
                <a:cubicBezTo>
                  <a:pt x="295" y="737"/>
                  <a:pt x="418" y="870"/>
                  <a:pt x="576" y="893"/>
                </a:cubicBezTo>
                <a:cubicBezTo>
                  <a:pt x="576" y="992"/>
                  <a:pt x="576" y="992"/>
                  <a:pt x="576" y="992"/>
                </a:cubicBezTo>
                <a:cubicBezTo>
                  <a:pt x="461" y="992"/>
                  <a:pt x="368" y="1086"/>
                  <a:pt x="368" y="1200"/>
                </a:cubicBezTo>
                <a:cubicBezTo>
                  <a:pt x="368" y="1280"/>
                  <a:pt x="368" y="1280"/>
                  <a:pt x="368" y="1280"/>
                </a:cubicBezTo>
                <a:cubicBezTo>
                  <a:pt x="224" y="1280"/>
                  <a:pt x="224" y="1280"/>
                  <a:pt x="224" y="1280"/>
                </a:cubicBezTo>
                <a:cubicBezTo>
                  <a:pt x="224" y="1568"/>
                  <a:pt x="224" y="1568"/>
                  <a:pt x="224" y="1568"/>
                </a:cubicBezTo>
                <a:cubicBezTo>
                  <a:pt x="1024" y="1568"/>
                  <a:pt x="1024" y="1568"/>
                  <a:pt x="1024" y="1568"/>
                </a:cubicBezTo>
                <a:cubicBezTo>
                  <a:pt x="1024" y="1280"/>
                  <a:pt x="1024" y="1280"/>
                  <a:pt x="1024" y="1280"/>
                </a:cubicBezTo>
                <a:cubicBezTo>
                  <a:pt x="880" y="1280"/>
                  <a:pt x="880" y="1280"/>
                  <a:pt x="880" y="1280"/>
                </a:cubicBezTo>
                <a:cubicBezTo>
                  <a:pt x="880" y="1200"/>
                  <a:pt x="880" y="1200"/>
                  <a:pt x="880" y="1200"/>
                </a:cubicBezTo>
                <a:cubicBezTo>
                  <a:pt x="880" y="1086"/>
                  <a:pt x="786" y="992"/>
                  <a:pt x="672" y="992"/>
                </a:cubicBezTo>
                <a:cubicBezTo>
                  <a:pt x="672" y="893"/>
                  <a:pt x="672" y="893"/>
                  <a:pt x="672" y="893"/>
                </a:cubicBezTo>
                <a:cubicBezTo>
                  <a:pt x="830" y="870"/>
                  <a:pt x="953" y="737"/>
                  <a:pt x="959" y="574"/>
                </a:cubicBezTo>
                <a:cubicBezTo>
                  <a:pt x="1042" y="521"/>
                  <a:pt x="1112" y="449"/>
                  <a:pt x="1162" y="365"/>
                </a:cubicBezTo>
                <a:cubicBezTo>
                  <a:pt x="1218" y="269"/>
                  <a:pt x="1248" y="160"/>
                  <a:pt x="1248" y="48"/>
                </a:cubicBezTo>
                <a:cubicBezTo>
                  <a:pt x="1248" y="0"/>
                  <a:pt x="1248" y="0"/>
                  <a:pt x="124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160"/>
                  <a:pt x="29" y="269"/>
                  <a:pt x="86" y="365"/>
                </a:cubicBezTo>
                <a:cubicBezTo>
                  <a:pt x="136" y="449"/>
                  <a:pt x="205" y="521"/>
                  <a:pt x="288" y="574"/>
                </a:cubicBezTo>
                <a:close/>
                <a:moveTo>
                  <a:pt x="960" y="96"/>
                </a:moveTo>
                <a:cubicBezTo>
                  <a:pt x="1149" y="96"/>
                  <a:pt x="1149" y="96"/>
                  <a:pt x="1149" y="96"/>
                </a:cubicBezTo>
                <a:cubicBezTo>
                  <a:pt x="1137" y="236"/>
                  <a:pt x="1068" y="366"/>
                  <a:pt x="960" y="455"/>
                </a:cubicBezTo>
                <a:lnTo>
                  <a:pt x="960" y="96"/>
                </a:lnTo>
                <a:close/>
                <a:moveTo>
                  <a:pt x="928" y="1376"/>
                </a:moveTo>
                <a:cubicBezTo>
                  <a:pt x="928" y="1472"/>
                  <a:pt x="928" y="1472"/>
                  <a:pt x="928" y="1472"/>
                </a:cubicBezTo>
                <a:cubicBezTo>
                  <a:pt x="320" y="1472"/>
                  <a:pt x="320" y="1472"/>
                  <a:pt x="320" y="1472"/>
                </a:cubicBezTo>
                <a:cubicBezTo>
                  <a:pt x="320" y="1376"/>
                  <a:pt x="320" y="1376"/>
                  <a:pt x="320" y="1376"/>
                </a:cubicBezTo>
                <a:lnTo>
                  <a:pt x="928" y="1376"/>
                </a:lnTo>
                <a:close/>
                <a:moveTo>
                  <a:pt x="784" y="1200"/>
                </a:moveTo>
                <a:cubicBezTo>
                  <a:pt x="784" y="1280"/>
                  <a:pt x="784" y="1280"/>
                  <a:pt x="784" y="1280"/>
                </a:cubicBezTo>
                <a:cubicBezTo>
                  <a:pt x="464" y="1280"/>
                  <a:pt x="464" y="1280"/>
                  <a:pt x="464" y="1280"/>
                </a:cubicBezTo>
                <a:cubicBezTo>
                  <a:pt x="464" y="1200"/>
                  <a:pt x="464" y="1200"/>
                  <a:pt x="464" y="1200"/>
                </a:cubicBezTo>
                <a:cubicBezTo>
                  <a:pt x="464" y="1138"/>
                  <a:pt x="514" y="1088"/>
                  <a:pt x="576" y="1088"/>
                </a:cubicBezTo>
                <a:cubicBezTo>
                  <a:pt x="672" y="1088"/>
                  <a:pt x="672" y="1088"/>
                  <a:pt x="672" y="1088"/>
                </a:cubicBezTo>
                <a:cubicBezTo>
                  <a:pt x="733" y="1088"/>
                  <a:pt x="784" y="1138"/>
                  <a:pt x="784" y="1200"/>
                </a:cubicBezTo>
                <a:close/>
                <a:moveTo>
                  <a:pt x="384" y="96"/>
                </a:moveTo>
                <a:cubicBezTo>
                  <a:pt x="864" y="96"/>
                  <a:pt x="864" y="96"/>
                  <a:pt x="864" y="96"/>
                </a:cubicBezTo>
                <a:cubicBezTo>
                  <a:pt x="864" y="560"/>
                  <a:pt x="864" y="560"/>
                  <a:pt x="864" y="560"/>
                </a:cubicBezTo>
                <a:cubicBezTo>
                  <a:pt x="864" y="693"/>
                  <a:pt x="756" y="800"/>
                  <a:pt x="624" y="800"/>
                </a:cubicBezTo>
                <a:cubicBezTo>
                  <a:pt x="491" y="800"/>
                  <a:pt x="384" y="693"/>
                  <a:pt x="384" y="560"/>
                </a:cubicBezTo>
                <a:lnTo>
                  <a:pt x="384" y="96"/>
                </a:lnTo>
                <a:close/>
                <a:moveTo>
                  <a:pt x="288" y="96"/>
                </a:moveTo>
                <a:cubicBezTo>
                  <a:pt x="288" y="455"/>
                  <a:pt x="288" y="455"/>
                  <a:pt x="288" y="455"/>
                </a:cubicBezTo>
                <a:cubicBezTo>
                  <a:pt x="180" y="366"/>
                  <a:pt x="111" y="236"/>
                  <a:pt x="98" y="96"/>
                </a:cubicBezTo>
                <a:lnTo>
                  <a:pt x="288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19782633" y="2742297"/>
            <a:ext cx="580974" cy="744213"/>
          </a:xfrm>
          <a:custGeom>
            <a:avLst/>
            <a:gdLst>
              <a:gd name="T0" fmla="*/ 509 w 1184"/>
              <a:gd name="T1" fmla="*/ 254 h 1520"/>
              <a:gd name="T2" fmla="*/ 528 w 1184"/>
              <a:gd name="T3" fmla="*/ 184 h 1520"/>
              <a:gd name="T4" fmla="*/ 509 w 1184"/>
              <a:gd name="T5" fmla="*/ 114 h 1520"/>
              <a:gd name="T6" fmla="*/ 480 w 1184"/>
              <a:gd name="T7" fmla="*/ 0 h 1520"/>
              <a:gd name="T8" fmla="*/ 576 w 1184"/>
              <a:gd name="T9" fmla="*/ 0 h 1520"/>
              <a:gd name="T10" fmla="*/ 595 w 1184"/>
              <a:gd name="T11" fmla="*/ 70 h 1520"/>
              <a:gd name="T12" fmla="*/ 624 w 1184"/>
              <a:gd name="T13" fmla="*/ 184 h 1520"/>
              <a:gd name="T14" fmla="*/ 595 w 1184"/>
              <a:gd name="T15" fmla="*/ 298 h 1520"/>
              <a:gd name="T16" fmla="*/ 576 w 1184"/>
              <a:gd name="T17" fmla="*/ 368 h 1520"/>
              <a:gd name="T18" fmla="*/ 480 w 1184"/>
              <a:gd name="T19" fmla="*/ 368 h 1520"/>
              <a:gd name="T20" fmla="*/ 509 w 1184"/>
              <a:gd name="T21" fmla="*/ 254 h 1520"/>
              <a:gd name="T22" fmla="*/ 253 w 1184"/>
              <a:gd name="T23" fmla="*/ 368 h 1520"/>
              <a:gd name="T24" fmla="*/ 349 w 1184"/>
              <a:gd name="T25" fmla="*/ 368 h 1520"/>
              <a:gd name="T26" fmla="*/ 367 w 1184"/>
              <a:gd name="T27" fmla="*/ 298 h 1520"/>
              <a:gd name="T28" fmla="*/ 397 w 1184"/>
              <a:gd name="T29" fmla="*/ 184 h 1520"/>
              <a:gd name="T30" fmla="*/ 367 w 1184"/>
              <a:gd name="T31" fmla="*/ 70 h 1520"/>
              <a:gd name="T32" fmla="*/ 349 w 1184"/>
              <a:gd name="T33" fmla="*/ 0 h 1520"/>
              <a:gd name="T34" fmla="*/ 253 w 1184"/>
              <a:gd name="T35" fmla="*/ 0 h 1520"/>
              <a:gd name="T36" fmla="*/ 282 w 1184"/>
              <a:gd name="T37" fmla="*/ 114 h 1520"/>
              <a:gd name="T38" fmla="*/ 301 w 1184"/>
              <a:gd name="T39" fmla="*/ 184 h 1520"/>
              <a:gd name="T40" fmla="*/ 282 w 1184"/>
              <a:gd name="T41" fmla="*/ 254 h 1520"/>
              <a:gd name="T42" fmla="*/ 253 w 1184"/>
              <a:gd name="T43" fmla="*/ 368 h 1520"/>
              <a:gd name="T44" fmla="*/ 0 w 1184"/>
              <a:gd name="T45" fmla="*/ 1312 h 1520"/>
              <a:gd name="T46" fmla="*/ 0 w 1184"/>
              <a:gd name="T47" fmla="*/ 464 h 1520"/>
              <a:gd name="T48" fmla="*/ 832 w 1184"/>
              <a:gd name="T49" fmla="*/ 464 h 1520"/>
              <a:gd name="T50" fmla="*/ 832 w 1184"/>
              <a:gd name="T51" fmla="*/ 657 h 1520"/>
              <a:gd name="T52" fmla="*/ 848 w 1184"/>
              <a:gd name="T53" fmla="*/ 656 h 1520"/>
              <a:gd name="T54" fmla="*/ 1184 w 1184"/>
              <a:gd name="T55" fmla="*/ 992 h 1520"/>
              <a:gd name="T56" fmla="*/ 848 w 1184"/>
              <a:gd name="T57" fmla="*/ 1328 h 1520"/>
              <a:gd name="T58" fmla="*/ 831 w 1184"/>
              <a:gd name="T59" fmla="*/ 1328 h 1520"/>
              <a:gd name="T60" fmla="*/ 624 w 1184"/>
              <a:gd name="T61" fmla="*/ 1520 h 1520"/>
              <a:gd name="T62" fmla="*/ 208 w 1184"/>
              <a:gd name="T63" fmla="*/ 1520 h 1520"/>
              <a:gd name="T64" fmla="*/ 0 w 1184"/>
              <a:gd name="T65" fmla="*/ 1312 h 1520"/>
              <a:gd name="T66" fmla="*/ 832 w 1184"/>
              <a:gd name="T67" fmla="*/ 1232 h 1520"/>
              <a:gd name="T68" fmla="*/ 848 w 1184"/>
              <a:gd name="T69" fmla="*/ 1232 h 1520"/>
              <a:gd name="T70" fmla="*/ 1088 w 1184"/>
              <a:gd name="T71" fmla="*/ 992 h 1520"/>
              <a:gd name="T72" fmla="*/ 848 w 1184"/>
              <a:gd name="T73" fmla="*/ 752 h 1520"/>
              <a:gd name="T74" fmla="*/ 832 w 1184"/>
              <a:gd name="T75" fmla="*/ 753 h 1520"/>
              <a:gd name="T76" fmla="*/ 832 w 1184"/>
              <a:gd name="T77" fmla="*/ 1232 h 1520"/>
              <a:gd name="T78" fmla="*/ 96 w 1184"/>
              <a:gd name="T79" fmla="*/ 1312 h 1520"/>
              <a:gd name="T80" fmla="*/ 208 w 1184"/>
              <a:gd name="T81" fmla="*/ 1424 h 1520"/>
              <a:gd name="T82" fmla="*/ 624 w 1184"/>
              <a:gd name="T83" fmla="*/ 1424 h 1520"/>
              <a:gd name="T84" fmla="*/ 736 w 1184"/>
              <a:gd name="T85" fmla="*/ 1312 h 1520"/>
              <a:gd name="T86" fmla="*/ 736 w 1184"/>
              <a:gd name="T87" fmla="*/ 560 h 1520"/>
              <a:gd name="T88" fmla="*/ 96 w 1184"/>
              <a:gd name="T89" fmla="*/ 560 h 1520"/>
              <a:gd name="T90" fmla="*/ 96 w 1184"/>
              <a:gd name="T91" fmla="*/ 1312 h 1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84" h="1520">
                <a:moveTo>
                  <a:pt x="509" y="254"/>
                </a:moveTo>
                <a:cubicBezTo>
                  <a:pt x="520" y="233"/>
                  <a:pt x="528" y="218"/>
                  <a:pt x="528" y="184"/>
                </a:cubicBezTo>
                <a:cubicBezTo>
                  <a:pt x="528" y="150"/>
                  <a:pt x="520" y="135"/>
                  <a:pt x="509" y="114"/>
                </a:cubicBezTo>
                <a:cubicBezTo>
                  <a:pt x="496" y="89"/>
                  <a:pt x="480" y="58"/>
                  <a:pt x="480" y="0"/>
                </a:cubicBezTo>
                <a:cubicBezTo>
                  <a:pt x="576" y="0"/>
                  <a:pt x="576" y="0"/>
                  <a:pt x="576" y="0"/>
                </a:cubicBezTo>
                <a:cubicBezTo>
                  <a:pt x="576" y="34"/>
                  <a:pt x="584" y="49"/>
                  <a:pt x="595" y="70"/>
                </a:cubicBezTo>
                <a:cubicBezTo>
                  <a:pt x="608" y="95"/>
                  <a:pt x="624" y="126"/>
                  <a:pt x="624" y="184"/>
                </a:cubicBezTo>
                <a:cubicBezTo>
                  <a:pt x="624" y="242"/>
                  <a:pt x="608" y="273"/>
                  <a:pt x="595" y="298"/>
                </a:cubicBezTo>
                <a:cubicBezTo>
                  <a:pt x="584" y="319"/>
                  <a:pt x="576" y="334"/>
                  <a:pt x="576" y="368"/>
                </a:cubicBezTo>
                <a:cubicBezTo>
                  <a:pt x="480" y="368"/>
                  <a:pt x="480" y="368"/>
                  <a:pt x="480" y="368"/>
                </a:cubicBezTo>
                <a:cubicBezTo>
                  <a:pt x="480" y="310"/>
                  <a:pt x="496" y="279"/>
                  <a:pt x="509" y="254"/>
                </a:cubicBezTo>
                <a:close/>
                <a:moveTo>
                  <a:pt x="253" y="368"/>
                </a:moveTo>
                <a:cubicBezTo>
                  <a:pt x="349" y="368"/>
                  <a:pt x="349" y="368"/>
                  <a:pt x="349" y="368"/>
                </a:cubicBezTo>
                <a:cubicBezTo>
                  <a:pt x="349" y="334"/>
                  <a:pt x="357" y="319"/>
                  <a:pt x="367" y="298"/>
                </a:cubicBezTo>
                <a:cubicBezTo>
                  <a:pt x="380" y="273"/>
                  <a:pt x="397" y="242"/>
                  <a:pt x="397" y="184"/>
                </a:cubicBezTo>
                <a:cubicBezTo>
                  <a:pt x="397" y="126"/>
                  <a:pt x="380" y="95"/>
                  <a:pt x="367" y="70"/>
                </a:cubicBezTo>
                <a:cubicBezTo>
                  <a:pt x="357" y="49"/>
                  <a:pt x="349" y="34"/>
                  <a:pt x="349" y="0"/>
                </a:cubicBezTo>
                <a:cubicBezTo>
                  <a:pt x="253" y="0"/>
                  <a:pt x="253" y="0"/>
                  <a:pt x="253" y="0"/>
                </a:cubicBezTo>
                <a:cubicBezTo>
                  <a:pt x="253" y="58"/>
                  <a:pt x="269" y="89"/>
                  <a:pt x="282" y="114"/>
                </a:cubicBezTo>
                <a:cubicBezTo>
                  <a:pt x="293" y="135"/>
                  <a:pt x="301" y="150"/>
                  <a:pt x="301" y="184"/>
                </a:cubicBezTo>
                <a:cubicBezTo>
                  <a:pt x="301" y="218"/>
                  <a:pt x="293" y="233"/>
                  <a:pt x="282" y="254"/>
                </a:cubicBezTo>
                <a:cubicBezTo>
                  <a:pt x="269" y="279"/>
                  <a:pt x="253" y="310"/>
                  <a:pt x="253" y="368"/>
                </a:cubicBezTo>
                <a:close/>
                <a:moveTo>
                  <a:pt x="0" y="1312"/>
                </a:moveTo>
                <a:cubicBezTo>
                  <a:pt x="0" y="464"/>
                  <a:pt x="0" y="464"/>
                  <a:pt x="0" y="464"/>
                </a:cubicBezTo>
                <a:cubicBezTo>
                  <a:pt x="832" y="464"/>
                  <a:pt x="832" y="464"/>
                  <a:pt x="832" y="464"/>
                </a:cubicBezTo>
                <a:cubicBezTo>
                  <a:pt x="832" y="657"/>
                  <a:pt x="832" y="657"/>
                  <a:pt x="832" y="657"/>
                </a:cubicBezTo>
                <a:cubicBezTo>
                  <a:pt x="837" y="656"/>
                  <a:pt x="843" y="656"/>
                  <a:pt x="848" y="656"/>
                </a:cubicBezTo>
                <a:cubicBezTo>
                  <a:pt x="1033" y="656"/>
                  <a:pt x="1184" y="807"/>
                  <a:pt x="1184" y="992"/>
                </a:cubicBezTo>
                <a:cubicBezTo>
                  <a:pt x="1184" y="1177"/>
                  <a:pt x="1033" y="1328"/>
                  <a:pt x="848" y="1328"/>
                </a:cubicBezTo>
                <a:cubicBezTo>
                  <a:pt x="842" y="1328"/>
                  <a:pt x="837" y="1328"/>
                  <a:pt x="831" y="1328"/>
                </a:cubicBezTo>
                <a:cubicBezTo>
                  <a:pt x="823" y="1435"/>
                  <a:pt x="733" y="1520"/>
                  <a:pt x="624" y="1520"/>
                </a:cubicBezTo>
                <a:cubicBezTo>
                  <a:pt x="208" y="1520"/>
                  <a:pt x="208" y="1520"/>
                  <a:pt x="208" y="1520"/>
                </a:cubicBezTo>
                <a:cubicBezTo>
                  <a:pt x="93" y="1520"/>
                  <a:pt x="0" y="1427"/>
                  <a:pt x="0" y="1312"/>
                </a:cubicBezTo>
                <a:close/>
                <a:moveTo>
                  <a:pt x="832" y="1232"/>
                </a:moveTo>
                <a:cubicBezTo>
                  <a:pt x="837" y="1232"/>
                  <a:pt x="843" y="1232"/>
                  <a:pt x="848" y="1232"/>
                </a:cubicBezTo>
                <a:cubicBezTo>
                  <a:pt x="980" y="1232"/>
                  <a:pt x="1088" y="1125"/>
                  <a:pt x="1088" y="992"/>
                </a:cubicBezTo>
                <a:cubicBezTo>
                  <a:pt x="1088" y="860"/>
                  <a:pt x="980" y="752"/>
                  <a:pt x="848" y="752"/>
                </a:cubicBezTo>
                <a:cubicBezTo>
                  <a:pt x="843" y="752"/>
                  <a:pt x="837" y="752"/>
                  <a:pt x="832" y="753"/>
                </a:cubicBezTo>
                <a:lnTo>
                  <a:pt x="832" y="1232"/>
                </a:lnTo>
                <a:close/>
                <a:moveTo>
                  <a:pt x="96" y="1312"/>
                </a:moveTo>
                <a:cubicBezTo>
                  <a:pt x="96" y="1374"/>
                  <a:pt x="146" y="1424"/>
                  <a:pt x="208" y="1424"/>
                </a:cubicBezTo>
                <a:cubicBezTo>
                  <a:pt x="624" y="1424"/>
                  <a:pt x="624" y="1424"/>
                  <a:pt x="624" y="1424"/>
                </a:cubicBezTo>
                <a:cubicBezTo>
                  <a:pt x="686" y="1424"/>
                  <a:pt x="736" y="1374"/>
                  <a:pt x="736" y="1312"/>
                </a:cubicBezTo>
                <a:cubicBezTo>
                  <a:pt x="736" y="560"/>
                  <a:pt x="736" y="560"/>
                  <a:pt x="736" y="560"/>
                </a:cubicBezTo>
                <a:cubicBezTo>
                  <a:pt x="96" y="560"/>
                  <a:pt x="96" y="560"/>
                  <a:pt x="96" y="560"/>
                </a:cubicBezTo>
                <a:lnTo>
                  <a:pt x="96" y="13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21940560" y="2730086"/>
            <a:ext cx="768634" cy="768634"/>
          </a:xfrm>
          <a:custGeom>
            <a:avLst/>
            <a:gdLst>
              <a:gd name="T0" fmla="*/ 736 w 1568"/>
              <a:gd name="T1" fmla="*/ 368 h 1568"/>
              <a:gd name="T2" fmla="*/ 0 w 1568"/>
              <a:gd name="T3" fmla="*/ 368 h 1568"/>
              <a:gd name="T4" fmla="*/ 368 w 1568"/>
              <a:gd name="T5" fmla="*/ 1568 h 1568"/>
              <a:gd name="T6" fmla="*/ 368 w 1568"/>
              <a:gd name="T7" fmla="*/ 1056 h 1568"/>
              <a:gd name="T8" fmla="*/ 368 w 1568"/>
              <a:gd name="T9" fmla="*/ 944 h 1568"/>
              <a:gd name="T10" fmla="*/ 368 w 1568"/>
              <a:gd name="T11" fmla="*/ 1056 h 1568"/>
              <a:gd name="T12" fmla="*/ 368 w 1568"/>
              <a:gd name="T13" fmla="*/ 1264 h 1568"/>
              <a:gd name="T14" fmla="*/ 368 w 1568"/>
              <a:gd name="T15" fmla="*/ 1152 h 1568"/>
              <a:gd name="T16" fmla="*/ 368 w 1568"/>
              <a:gd name="T17" fmla="*/ 848 h 1568"/>
              <a:gd name="T18" fmla="*/ 368 w 1568"/>
              <a:gd name="T19" fmla="*/ 736 h 1568"/>
              <a:gd name="T20" fmla="*/ 368 w 1568"/>
              <a:gd name="T21" fmla="*/ 848 h 1568"/>
              <a:gd name="T22" fmla="*/ 640 w 1568"/>
              <a:gd name="T23" fmla="*/ 368 h 1568"/>
              <a:gd name="T24" fmla="*/ 96 w 1568"/>
              <a:gd name="T25" fmla="*/ 368 h 1568"/>
              <a:gd name="T26" fmla="*/ 99 w 1568"/>
              <a:gd name="T27" fmla="*/ 1244 h 1568"/>
              <a:gd name="T28" fmla="*/ 636 w 1568"/>
              <a:gd name="T29" fmla="*/ 1244 h 1568"/>
              <a:gd name="T30" fmla="*/ 99 w 1568"/>
              <a:gd name="T31" fmla="*/ 1244 h 1568"/>
              <a:gd name="T32" fmla="*/ 1568 w 1568"/>
              <a:gd name="T33" fmla="*/ 1200 h 1568"/>
              <a:gd name="T34" fmla="*/ 1200 w 1568"/>
              <a:gd name="T35" fmla="*/ 0 h 1568"/>
              <a:gd name="T36" fmla="*/ 832 w 1568"/>
              <a:gd name="T37" fmla="*/ 1200 h 1568"/>
              <a:gd name="T38" fmla="*/ 1200 w 1568"/>
              <a:gd name="T39" fmla="*/ 1056 h 1568"/>
              <a:gd name="T40" fmla="*/ 1200 w 1568"/>
              <a:gd name="T41" fmla="*/ 944 h 1568"/>
              <a:gd name="T42" fmla="*/ 1200 w 1568"/>
              <a:gd name="T43" fmla="*/ 1056 h 1568"/>
              <a:gd name="T44" fmla="*/ 1200 w 1568"/>
              <a:gd name="T45" fmla="*/ 1264 h 1568"/>
              <a:gd name="T46" fmla="*/ 1200 w 1568"/>
              <a:gd name="T47" fmla="*/ 1152 h 1568"/>
              <a:gd name="T48" fmla="*/ 1200 w 1568"/>
              <a:gd name="T49" fmla="*/ 848 h 1568"/>
              <a:gd name="T50" fmla="*/ 1200 w 1568"/>
              <a:gd name="T51" fmla="*/ 736 h 1568"/>
              <a:gd name="T52" fmla="*/ 1200 w 1568"/>
              <a:gd name="T53" fmla="*/ 848 h 1568"/>
              <a:gd name="T54" fmla="*/ 1472 w 1568"/>
              <a:gd name="T55" fmla="*/ 368 h 1568"/>
              <a:gd name="T56" fmla="*/ 928 w 1568"/>
              <a:gd name="T57" fmla="*/ 368 h 1568"/>
              <a:gd name="T58" fmla="*/ 1200 w 1568"/>
              <a:gd name="T59" fmla="*/ 1360 h 1568"/>
              <a:gd name="T60" fmla="*/ 1200 w 1568"/>
              <a:gd name="T61" fmla="*/ 1472 h 1568"/>
              <a:gd name="T62" fmla="*/ 1200 w 1568"/>
              <a:gd name="T63" fmla="*/ 1360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68" h="1568">
                <a:moveTo>
                  <a:pt x="736" y="1200"/>
                </a:moveTo>
                <a:cubicBezTo>
                  <a:pt x="736" y="368"/>
                  <a:pt x="736" y="368"/>
                  <a:pt x="736" y="368"/>
                </a:cubicBezTo>
                <a:cubicBezTo>
                  <a:pt x="736" y="165"/>
                  <a:pt x="570" y="0"/>
                  <a:pt x="368" y="0"/>
                </a:cubicBezTo>
                <a:cubicBezTo>
                  <a:pt x="165" y="0"/>
                  <a:pt x="0" y="165"/>
                  <a:pt x="0" y="368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403"/>
                  <a:pt x="165" y="1568"/>
                  <a:pt x="368" y="1568"/>
                </a:cubicBezTo>
                <a:cubicBezTo>
                  <a:pt x="570" y="1568"/>
                  <a:pt x="736" y="1403"/>
                  <a:pt x="736" y="1200"/>
                </a:cubicBezTo>
                <a:close/>
                <a:moveTo>
                  <a:pt x="368" y="1056"/>
                </a:moveTo>
                <a:cubicBezTo>
                  <a:pt x="232" y="1056"/>
                  <a:pt x="120" y="957"/>
                  <a:pt x="99" y="828"/>
                </a:cubicBezTo>
                <a:cubicBezTo>
                  <a:pt x="166" y="899"/>
                  <a:pt x="262" y="944"/>
                  <a:pt x="368" y="944"/>
                </a:cubicBezTo>
                <a:cubicBezTo>
                  <a:pt x="473" y="944"/>
                  <a:pt x="569" y="899"/>
                  <a:pt x="636" y="828"/>
                </a:cubicBezTo>
                <a:cubicBezTo>
                  <a:pt x="615" y="957"/>
                  <a:pt x="503" y="1056"/>
                  <a:pt x="368" y="1056"/>
                </a:cubicBezTo>
                <a:close/>
                <a:moveTo>
                  <a:pt x="636" y="1036"/>
                </a:moveTo>
                <a:cubicBezTo>
                  <a:pt x="615" y="1165"/>
                  <a:pt x="503" y="1264"/>
                  <a:pt x="368" y="1264"/>
                </a:cubicBezTo>
                <a:cubicBezTo>
                  <a:pt x="232" y="1264"/>
                  <a:pt x="120" y="1165"/>
                  <a:pt x="99" y="1036"/>
                </a:cubicBezTo>
                <a:cubicBezTo>
                  <a:pt x="166" y="1107"/>
                  <a:pt x="262" y="1152"/>
                  <a:pt x="368" y="1152"/>
                </a:cubicBezTo>
                <a:cubicBezTo>
                  <a:pt x="473" y="1152"/>
                  <a:pt x="569" y="1107"/>
                  <a:pt x="636" y="1036"/>
                </a:cubicBezTo>
                <a:close/>
                <a:moveTo>
                  <a:pt x="368" y="848"/>
                </a:moveTo>
                <a:cubicBezTo>
                  <a:pt x="232" y="848"/>
                  <a:pt x="120" y="749"/>
                  <a:pt x="99" y="620"/>
                </a:cubicBezTo>
                <a:cubicBezTo>
                  <a:pt x="166" y="691"/>
                  <a:pt x="262" y="736"/>
                  <a:pt x="368" y="736"/>
                </a:cubicBezTo>
                <a:cubicBezTo>
                  <a:pt x="473" y="736"/>
                  <a:pt x="569" y="691"/>
                  <a:pt x="636" y="620"/>
                </a:cubicBezTo>
                <a:cubicBezTo>
                  <a:pt x="615" y="749"/>
                  <a:pt x="503" y="848"/>
                  <a:pt x="368" y="848"/>
                </a:cubicBezTo>
                <a:close/>
                <a:moveTo>
                  <a:pt x="368" y="96"/>
                </a:moveTo>
                <a:cubicBezTo>
                  <a:pt x="517" y="96"/>
                  <a:pt x="640" y="218"/>
                  <a:pt x="640" y="368"/>
                </a:cubicBezTo>
                <a:cubicBezTo>
                  <a:pt x="640" y="518"/>
                  <a:pt x="517" y="640"/>
                  <a:pt x="368" y="640"/>
                </a:cubicBezTo>
                <a:cubicBezTo>
                  <a:pt x="218" y="640"/>
                  <a:pt x="96" y="518"/>
                  <a:pt x="96" y="368"/>
                </a:cubicBezTo>
                <a:cubicBezTo>
                  <a:pt x="96" y="218"/>
                  <a:pt x="218" y="96"/>
                  <a:pt x="368" y="96"/>
                </a:cubicBezTo>
                <a:close/>
                <a:moveTo>
                  <a:pt x="99" y="1244"/>
                </a:moveTo>
                <a:cubicBezTo>
                  <a:pt x="166" y="1315"/>
                  <a:pt x="262" y="1360"/>
                  <a:pt x="368" y="1360"/>
                </a:cubicBezTo>
                <a:cubicBezTo>
                  <a:pt x="473" y="1360"/>
                  <a:pt x="569" y="1315"/>
                  <a:pt x="636" y="1244"/>
                </a:cubicBezTo>
                <a:cubicBezTo>
                  <a:pt x="615" y="1373"/>
                  <a:pt x="503" y="1472"/>
                  <a:pt x="368" y="1472"/>
                </a:cubicBezTo>
                <a:cubicBezTo>
                  <a:pt x="232" y="1472"/>
                  <a:pt x="120" y="1373"/>
                  <a:pt x="99" y="1244"/>
                </a:cubicBezTo>
                <a:close/>
                <a:moveTo>
                  <a:pt x="1200" y="1568"/>
                </a:moveTo>
                <a:cubicBezTo>
                  <a:pt x="1402" y="1568"/>
                  <a:pt x="1568" y="1403"/>
                  <a:pt x="1568" y="1200"/>
                </a:cubicBezTo>
                <a:cubicBezTo>
                  <a:pt x="1568" y="368"/>
                  <a:pt x="1568" y="368"/>
                  <a:pt x="1568" y="368"/>
                </a:cubicBezTo>
                <a:cubicBezTo>
                  <a:pt x="1568" y="165"/>
                  <a:pt x="1402" y="0"/>
                  <a:pt x="1200" y="0"/>
                </a:cubicBezTo>
                <a:cubicBezTo>
                  <a:pt x="997" y="0"/>
                  <a:pt x="832" y="165"/>
                  <a:pt x="832" y="368"/>
                </a:cubicBezTo>
                <a:cubicBezTo>
                  <a:pt x="832" y="1200"/>
                  <a:pt x="832" y="1200"/>
                  <a:pt x="832" y="1200"/>
                </a:cubicBezTo>
                <a:cubicBezTo>
                  <a:pt x="832" y="1403"/>
                  <a:pt x="997" y="1568"/>
                  <a:pt x="1200" y="1568"/>
                </a:cubicBezTo>
                <a:close/>
                <a:moveTo>
                  <a:pt x="1200" y="1056"/>
                </a:moveTo>
                <a:cubicBezTo>
                  <a:pt x="1064" y="1056"/>
                  <a:pt x="952" y="957"/>
                  <a:pt x="931" y="828"/>
                </a:cubicBezTo>
                <a:cubicBezTo>
                  <a:pt x="998" y="899"/>
                  <a:pt x="1094" y="944"/>
                  <a:pt x="1200" y="944"/>
                </a:cubicBezTo>
                <a:cubicBezTo>
                  <a:pt x="1305" y="944"/>
                  <a:pt x="1401" y="899"/>
                  <a:pt x="1468" y="828"/>
                </a:cubicBezTo>
                <a:cubicBezTo>
                  <a:pt x="1447" y="957"/>
                  <a:pt x="1335" y="1056"/>
                  <a:pt x="1200" y="1056"/>
                </a:cubicBezTo>
                <a:close/>
                <a:moveTo>
                  <a:pt x="1468" y="1036"/>
                </a:moveTo>
                <a:cubicBezTo>
                  <a:pt x="1447" y="1165"/>
                  <a:pt x="1335" y="1264"/>
                  <a:pt x="1200" y="1264"/>
                </a:cubicBezTo>
                <a:cubicBezTo>
                  <a:pt x="1064" y="1264"/>
                  <a:pt x="952" y="1165"/>
                  <a:pt x="931" y="1036"/>
                </a:cubicBezTo>
                <a:cubicBezTo>
                  <a:pt x="998" y="1107"/>
                  <a:pt x="1094" y="1152"/>
                  <a:pt x="1200" y="1152"/>
                </a:cubicBezTo>
                <a:cubicBezTo>
                  <a:pt x="1305" y="1152"/>
                  <a:pt x="1401" y="1107"/>
                  <a:pt x="1468" y="1036"/>
                </a:cubicBezTo>
                <a:close/>
                <a:moveTo>
                  <a:pt x="1200" y="848"/>
                </a:moveTo>
                <a:cubicBezTo>
                  <a:pt x="1064" y="848"/>
                  <a:pt x="952" y="749"/>
                  <a:pt x="931" y="620"/>
                </a:cubicBezTo>
                <a:cubicBezTo>
                  <a:pt x="998" y="691"/>
                  <a:pt x="1094" y="736"/>
                  <a:pt x="1200" y="736"/>
                </a:cubicBezTo>
                <a:cubicBezTo>
                  <a:pt x="1305" y="736"/>
                  <a:pt x="1401" y="691"/>
                  <a:pt x="1468" y="620"/>
                </a:cubicBezTo>
                <a:cubicBezTo>
                  <a:pt x="1447" y="749"/>
                  <a:pt x="1335" y="848"/>
                  <a:pt x="1200" y="848"/>
                </a:cubicBezTo>
                <a:close/>
                <a:moveTo>
                  <a:pt x="1200" y="96"/>
                </a:moveTo>
                <a:cubicBezTo>
                  <a:pt x="1349" y="96"/>
                  <a:pt x="1472" y="218"/>
                  <a:pt x="1472" y="368"/>
                </a:cubicBezTo>
                <a:cubicBezTo>
                  <a:pt x="1472" y="518"/>
                  <a:pt x="1349" y="640"/>
                  <a:pt x="1200" y="640"/>
                </a:cubicBezTo>
                <a:cubicBezTo>
                  <a:pt x="1050" y="640"/>
                  <a:pt x="928" y="518"/>
                  <a:pt x="928" y="368"/>
                </a:cubicBezTo>
                <a:cubicBezTo>
                  <a:pt x="928" y="218"/>
                  <a:pt x="1050" y="96"/>
                  <a:pt x="1200" y="96"/>
                </a:cubicBezTo>
                <a:close/>
                <a:moveTo>
                  <a:pt x="1200" y="1360"/>
                </a:moveTo>
                <a:cubicBezTo>
                  <a:pt x="1305" y="1360"/>
                  <a:pt x="1401" y="1315"/>
                  <a:pt x="1468" y="1244"/>
                </a:cubicBezTo>
                <a:cubicBezTo>
                  <a:pt x="1447" y="1373"/>
                  <a:pt x="1335" y="1472"/>
                  <a:pt x="1200" y="1472"/>
                </a:cubicBezTo>
                <a:cubicBezTo>
                  <a:pt x="1064" y="1472"/>
                  <a:pt x="952" y="1373"/>
                  <a:pt x="931" y="1244"/>
                </a:cubicBezTo>
                <a:cubicBezTo>
                  <a:pt x="998" y="1315"/>
                  <a:pt x="1094" y="1360"/>
                  <a:pt x="1200" y="1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17438336" y="4705998"/>
            <a:ext cx="767348" cy="547554"/>
          </a:xfrm>
          <a:custGeom>
            <a:avLst/>
            <a:gdLst>
              <a:gd name="T0" fmla="*/ 1066 w 1568"/>
              <a:gd name="T1" fmla="*/ 377 h 1120"/>
              <a:gd name="T2" fmla="*/ 1258 w 1568"/>
              <a:gd name="T3" fmla="*/ 569 h 1120"/>
              <a:gd name="T4" fmla="*/ 1450 w 1568"/>
              <a:gd name="T5" fmla="*/ 377 h 1120"/>
              <a:gd name="T6" fmla="*/ 1258 w 1568"/>
              <a:gd name="T7" fmla="*/ 185 h 1120"/>
              <a:gd name="T8" fmla="*/ 1066 w 1568"/>
              <a:gd name="T9" fmla="*/ 377 h 1120"/>
              <a:gd name="T10" fmla="*/ 1354 w 1568"/>
              <a:gd name="T11" fmla="*/ 377 h 1120"/>
              <a:gd name="T12" fmla="*/ 1258 w 1568"/>
              <a:gd name="T13" fmla="*/ 473 h 1120"/>
              <a:gd name="T14" fmla="*/ 1162 w 1568"/>
              <a:gd name="T15" fmla="*/ 377 h 1120"/>
              <a:gd name="T16" fmla="*/ 1258 w 1568"/>
              <a:gd name="T17" fmla="*/ 281 h 1120"/>
              <a:gd name="T18" fmla="*/ 1354 w 1568"/>
              <a:gd name="T19" fmla="*/ 377 h 1120"/>
              <a:gd name="T20" fmla="*/ 736 w 1568"/>
              <a:gd name="T21" fmla="*/ 1120 h 1120"/>
              <a:gd name="T22" fmla="*/ 832 w 1568"/>
              <a:gd name="T23" fmla="*/ 1120 h 1120"/>
              <a:gd name="T24" fmla="*/ 832 w 1568"/>
              <a:gd name="T25" fmla="*/ 1024 h 1120"/>
              <a:gd name="T26" fmla="*/ 1568 w 1568"/>
              <a:gd name="T27" fmla="*/ 1024 h 1120"/>
              <a:gd name="T28" fmla="*/ 1568 w 1568"/>
              <a:gd name="T29" fmla="*/ 976 h 1120"/>
              <a:gd name="T30" fmla="*/ 1258 w 1568"/>
              <a:gd name="T31" fmla="*/ 665 h 1120"/>
              <a:gd name="T32" fmla="*/ 1088 w 1568"/>
              <a:gd name="T33" fmla="*/ 716 h 1120"/>
              <a:gd name="T34" fmla="*/ 784 w 1568"/>
              <a:gd name="T35" fmla="*/ 576 h 1120"/>
              <a:gd name="T36" fmla="*/ 480 w 1568"/>
              <a:gd name="T37" fmla="*/ 716 h 1120"/>
              <a:gd name="T38" fmla="*/ 310 w 1568"/>
              <a:gd name="T39" fmla="*/ 665 h 1120"/>
              <a:gd name="T40" fmla="*/ 0 w 1568"/>
              <a:gd name="T41" fmla="*/ 976 h 1120"/>
              <a:gd name="T42" fmla="*/ 0 w 1568"/>
              <a:gd name="T43" fmla="*/ 1024 h 1120"/>
              <a:gd name="T44" fmla="*/ 736 w 1568"/>
              <a:gd name="T45" fmla="*/ 1024 h 1120"/>
              <a:gd name="T46" fmla="*/ 736 w 1568"/>
              <a:gd name="T47" fmla="*/ 1120 h 1120"/>
              <a:gd name="T48" fmla="*/ 1258 w 1568"/>
              <a:gd name="T49" fmla="*/ 761 h 1120"/>
              <a:gd name="T50" fmla="*/ 1467 w 1568"/>
              <a:gd name="T51" fmla="*/ 928 h 1120"/>
              <a:gd name="T52" fmla="*/ 1181 w 1568"/>
              <a:gd name="T53" fmla="*/ 928 h 1120"/>
              <a:gd name="T54" fmla="*/ 1141 w 1568"/>
              <a:gd name="T55" fmla="*/ 796 h 1120"/>
              <a:gd name="T56" fmla="*/ 1258 w 1568"/>
              <a:gd name="T57" fmla="*/ 761 h 1120"/>
              <a:gd name="T58" fmla="*/ 832 w 1568"/>
              <a:gd name="T59" fmla="*/ 675 h 1120"/>
              <a:gd name="T60" fmla="*/ 1084 w 1568"/>
              <a:gd name="T61" fmla="*/ 928 h 1120"/>
              <a:gd name="T62" fmla="*/ 832 w 1568"/>
              <a:gd name="T63" fmla="*/ 928 h 1120"/>
              <a:gd name="T64" fmla="*/ 832 w 1568"/>
              <a:gd name="T65" fmla="*/ 675 h 1120"/>
              <a:gd name="T66" fmla="*/ 387 w 1568"/>
              <a:gd name="T67" fmla="*/ 928 h 1120"/>
              <a:gd name="T68" fmla="*/ 101 w 1568"/>
              <a:gd name="T69" fmla="*/ 928 h 1120"/>
              <a:gd name="T70" fmla="*/ 310 w 1568"/>
              <a:gd name="T71" fmla="*/ 761 h 1120"/>
              <a:gd name="T72" fmla="*/ 427 w 1568"/>
              <a:gd name="T73" fmla="*/ 796 h 1120"/>
              <a:gd name="T74" fmla="*/ 387 w 1568"/>
              <a:gd name="T75" fmla="*/ 928 h 1120"/>
              <a:gd name="T76" fmla="*/ 484 w 1568"/>
              <a:gd name="T77" fmla="*/ 928 h 1120"/>
              <a:gd name="T78" fmla="*/ 736 w 1568"/>
              <a:gd name="T79" fmla="*/ 675 h 1120"/>
              <a:gd name="T80" fmla="*/ 736 w 1568"/>
              <a:gd name="T81" fmla="*/ 928 h 1120"/>
              <a:gd name="T82" fmla="*/ 484 w 1568"/>
              <a:gd name="T83" fmla="*/ 928 h 1120"/>
              <a:gd name="T84" fmla="*/ 310 w 1568"/>
              <a:gd name="T85" fmla="*/ 569 h 1120"/>
              <a:gd name="T86" fmla="*/ 502 w 1568"/>
              <a:gd name="T87" fmla="*/ 377 h 1120"/>
              <a:gd name="T88" fmla="*/ 310 w 1568"/>
              <a:gd name="T89" fmla="*/ 185 h 1120"/>
              <a:gd name="T90" fmla="*/ 118 w 1568"/>
              <a:gd name="T91" fmla="*/ 377 h 1120"/>
              <a:gd name="T92" fmla="*/ 310 w 1568"/>
              <a:gd name="T93" fmla="*/ 569 h 1120"/>
              <a:gd name="T94" fmla="*/ 310 w 1568"/>
              <a:gd name="T95" fmla="*/ 281 h 1120"/>
              <a:gd name="T96" fmla="*/ 406 w 1568"/>
              <a:gd name="T97" fmla="*/ 377 h 1120"/>
              <a:gd name="T98" fmla="*/ 310 w 1568"/>
              <a:gd name="T99" fmla="*/ 473 h 1120"/>
              <a:gd name="T100" fmla="*/ 214 w 1568"/>
              <a:gd name="T101" fmla="*/ 377 h 1120"/>
              <a:gd name="T102" fmla="*/ 310 w 1568"/>
              <a:gd name="T103" fmla="*/ 281 h 1120"/>
              <a:gd name="T104" fmla="*/ 544 w 1568"/>
              <a:gd name="T105" fmla="*/ 240 h 1120"/>
              <a:gd name="T106" fmla="*/ 784 w 1568"/>
              <a:gd name="T107" fmla="*/ 480 h 1120"/>
              <a:gd name="T108" fmla="*/ 1024 w 1568"/>
              <a:gd name="T109" fmla="*/ 240 h 1120"/>
              <a:gd name="T110" fmla="*/ 784 w 1568"/>
              <a:gd name="T111" fmla="*/ 0 h 1120"/>
              <a:gd name="T112" fmla="*/ 544 w 1568"/>
              <a:gd name="T113" fmla="*/ 240 h 1120"/>
              <a:gd name="T114" fmla="*/ 928 w 1568"/>
              <a:gd name="T115" fmla="*/ 240 h 1120"/>
              <a:gd name="T116" fmla="*/ 784 w 1568"/>
              <a:gd name="T117" fmla="*/ 384 h 1120"/>
              <a:gd name="T118" fmla="*/ 640 w 1568"/>
              <a:gd name="T119" fmla="*/ 240 h 1120"/>
              <a:gd name="T120" fmla="*/ 784 w 1568"/>
              <a:gd name="T121" fmla="*/ 96 h 1120"/>
              <a:gd name="T122" fmla="*/ 928 w 1568"/>
              <a:gd name="T123" fmla="*/ 240 h 1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68" h="1120">
                <a:moveTo>
                  <a:pt x="1066" y="377"/>
                </a:moveTo>
                <a:cubicBezTo>
                  <a:pt x="1066" y="483"/>
                  <a:pt x="1152" y="569"/>
                  <a:pt x="1258" y="569"/>
                </a:cubicBezTo>
                <a:cubicBezTo>
                  <a:pt x="1363" y="569"/>
                  <a:pt x="1450" y="483"/>
                  <a:pt x="1450" y="377"/>
                </a:cubicBezTo>
                <a:cubicBezTo>
                  <a:pt x="1450" y="271"/>
                  <a:pt x="1363" y="185"/>
                  <a:pt x="1258" y="185"/>
                </a:cubicBezTo>
                <a:cubicBezTo>
                  <a:pt x="1152" y="185"/>
                  <a:pt x="1066" y="271"/>
                  <a:pt x="1066" y="377"/>
                </a:cubicBezTo>
                <a:close/>
                <a:moveTo>
                  <a:pt x="1354" y="377"/>
                </a:moveTo>
                <a:cubicBezTo>
                  <a:pt x="1354" y="430"/>
                  <a:pt x="1311" y="473"/>
                  <a:pt x="1258" y="473"/>
                </a:cubicBezTo>
                <a:cubicBezTo>
                  <a:pt x="1205" y="473"/>
                  <a:pt x="1162" y="430"/>
                  <a:pt x="1162" y="377"/>
                </a:cubicBezTo>
                <a:cubicBezTo>
                  <a:pt x="1162" y="324"/>
                  <a:pt x="1205" y="281"/>
                  <a:pt x="1258" y="281"/>
                </a:cubicBezTo>
                <a:cubicBezTo>
                  <a:pt x="1311" y="281"/>
                  <a:pt x="1354" y="324"/>
                  <a:pt x="1354" y="377"/>
                </a:cubicBezTo>
                <a:close/>
                <a:moveTo>
                  <a:pt x="736" y="1120"/>
                </a:moveTo>
                <a:cubicBezTo>
                  <a:pt x="832" y="1120"/>
                  <a:pt x="832" y="1120"/>
                  <a:pt x="832" y="1120"/>
                </a:cubicBezTo>
                <a:cubicBezTo>
                  <a:pt x="832" y="1024"/>
                  <a:pt x="832" y="1024"/>
                  <a:pt x="832" y="1024"/>
                </a:cubicBezTo>
                <a:cubicBezTo>
                  <a:pt x="1568" y="1024"/>
                  <a:pt x="1568" y="1024"/>
                  <a:pt x="1568" y="1024"/>
                </a:cubicBezTo>
                <a:cubicBezTo>
                  <a:pt x="1568" y="976"/>
                  <a:pt x="1568" y="976"/>
                  <a:pt x="1568" y="976"/>
                </a:cubicBezTo>
                <a:cubicBezTo>
                  <a:pt x="1568" y="804"/>
                  <a:pt x="1429" y="665"/>
                  <a:pt x="1258" y="665"/>
                </a:cubicBezTo>
                <a:cubicBezTo>
                  <a:pt x="1197" y="665"/>
                  <a:pt x="1138" y="683"/>
                  <a:pt x="1088" y="716"/>
                </a:cubicBezTo>
                <a:cubicBezTo>
                  <a:pt x="1014" y="630"/>
                  <a:pt x="905" y="576"/>
                  <a:pt x="784" y="576"/>
                </a:cubicBezTo>
                <a:cubicBezTo>
                  <a:pt x="663" y="576"/>
                  <a:pt x="554" y="630"/>
                  <a:pt x="480" y="716"/>
                </a:cubicBezTo>
                <a:cubicBezTo>
                  <a:pt x="430" y="683"/>
                  <a:pt x="371" y="665"/>
                  <a:pt x="310" y="665"/>
                </a:cubicBezTo>
                <a:cubicBezTo>
                  <a:pt x="139" y="665"/>
                  <a:pt x="0" y="804"/>
                  <a:pt x="0" y="976"/>
                </a:cubicBezTo>
                <a:cubicBezTo>
                  <a:pt x="0" y="1024"/>
                  <a:pt x="0" y="1024"/>
                  <a:pt x="0" y="1024"/>
                </a:cubicBezTo>
                <a:cubicBezTo>
                  <a:pt x="736" y="1024"/>
                  <a:pt x="736" y="1024"/>
                  <a:pt x="736" y="1024"/>
                </a:cubicBezTo>
                <a:lnTo>
                  <a:pt x="736" y="1120"/>
                </a:lnTo>
                <a:close/>
                <a:moveTo>
                  <a:pt x="1258" y="761"/>
                </a:moveTo>
                <a:cubicBezTo>
                  <a:pt x="1359" y="761"/>
                  <a:pt x="1445" y="832"/>
                  <a:pt x="1467" y="928"/>
                </a:cubicBezTo>
                <a:cubicBezTo>
                  <a:pt x="1181" y="928"/>
                  <a:pt x="1181" y="928"/>
                  <a:pt x="1181" y="928"/>
                </a:cubicBezTo>
                <a:cubicBezTo>
                  <a:pt x="1175" y="881"/>
                  <a:pt x="1162" y="836"/>
                  <a:pt x="1141" y="796"/>
                </a:cubicBezTo>
                <a:cubicBezTo>
                  <a:pt x="1176" y="773"/>
                  <a:pt x="1216" y="761"/>
                  <a:pt x="1258" y="761"/>
                </a:cubicBezTo>
                <a:close/>
                <a:moveTo>
                  <a:pt x="832" y="675"/>
                </a:moveTo>
                <a:cubicBezTo>
                  <a:pt x="961" y="696"/>
                  <a:pt x="1064" y="798"/>
                  <a:pt x="1084" y="928"/>
                </a:cubicBezTo>
                <a:cubicBezTo>
                  <a:pt x="832" y="928"/>
                  <a:pt x="832" y="928"/>
                  <a:pt x="832" y="928"/>
                </a:cubicBezTo>
                <a:lnTo>
                  <a:pt x="832" y="675"/>
                </a:lnTo>
                <a:close/>
                <a:moveTo>
                  <a:pt x="387" y="928"/>
                </a:moveTo>
                <a:cubicBezTo>
                  <a:pt x="101" y="928"/>
                  <a:pt x="101" y="928"/>
                  <a:pt x="101" y="928"/>
                </a:cubicBezTo>
                <a:cubicBezTo>
                  <a:pt x="123" y="832"/>
                  <a:pt x="209" y="761"/>
                  <a:pt x="310" y="761"/>
                </a:cubicBezTo>
                <a:cubicBezTo>
                  <a:pt x="352" y="761"/>
                  <a:pt x="392" y="773"/>
                  <a:pt x="427" y="796"/>
                </a:cubicBezTo>
                <a:cubicBezTo>
                  <a:pt x="406" y="836"/>
                  <a:pt x="393" y="881"/>
                  <a:pt x="387" y="928"/>
                </a:cubicBezTo>
                <a:close/>
                <a:moveTo>
                  <a:pt x="484" y="928"/>
                </a:moveTo>
                <a:cubicBezTo>
                  <a:pt x="504" y="798"/>
                  <a:pt x="607" y="696"/>
                  <a:pt x="736" y="675"/>
                </a:cubicBezTo>
                <a:cubicBezTo>
                  <a:pt x="736" y="928"/>
                  <a:pt x="736" y="928"/>
                  <a:pt x="736" y="928"/>
                </a:cubicBezTo>
                <a:lnTo>
                  <a:pt x="484" y="928"/>
                </a:lnTo>
                <a:close/>
                <a:moveTo>
                  <a:pt x="310" y="569"/>
                </a:moveTo>
                <a:cubicBezTo>
                  <a:pt x="416" y="569"/>
                  <a:pt x="502" y="483"/>
                  <a:pt x="502" y="377"/>
                </a:cubicBezTo>
                <a:cubicBezTo>
                  <a:pt x="502" y="271"/>
                  <a:pt x="416" y="185"/>
                  <a:pt x="310" y="185"/>
                </a:cubicBezTo>
                <a:cubicBezTo>
                  <a:pt x="205" y="185"/>
                  <a:pt x="118" y="271"/>
                  <a:pt x="118" y="377"/>
                </a:cubicBezTo>
                <a:cubicBezTo>
                  <a:pt x="118" y="483"/>
                  <a:pt x="205" y="569"/>
                  <a:pt x="310" y="569"/>
                </a:cubicBezTo>
                <a:close/>
                <a:moveTo>
                  <a:pt x="310" y="281"/>
                </a:moveTo>
                <a:cubicBezTo>
                  <a:pt x="363" y="281"/>
                  <a:pt x="406" y="324"/>
                  <a:pt x="406" y="377"/>
                </a:cubicBezTo>
                <a:cubicBezTo>
                  <a:pt x="406" y="430"/>
                  <a:pt x="363" y="473"/>
                  <a:pt x="310" y="473"/>
                </a:cubicBezTo>
                <a:cubicBezTo>
                  <a:pt x="257" y="473"/>
                  <a:pt x="214" y="430"/>
                  <a:pt x="214" y="377"/>
                </a:cubicBezTo>
                <a:cubicBezTo>
                  <a:pt x="214" y="324"/>
                  <a:pt x="257" y="281"/>
                  <a:pt x="310" y="281"/>
                </a:cubicBezTo>
                <a:close/>
                <a:moveTo>
                  <a:pt x="544" y="240"/>
                </a:moveTo>
                <a:cubicBezTo>
                  <a:pt x="544" y="372"/>
                  <a:pt x="652" y="480"/>
                  <a:pt x="784" y="480"/>
                </a:cubicBezTo>
                <a:cubicBezTo>
                  <a:pt x="916" y="480"/>
                  <a:pt x="1024" y="372"/>
                  <a:pt x="1024" y="240"/>
                </a:cubicBezTo>
                <a:cubicBezTo>
                  <a:pt x="1024" y="107"/>
                  <a:pt x="916" y="0"/>
                  <a:pt x="784" y="0"/>
                </a:cubicBezTo>
                <a:cubicBezTo>
                  <a:pt x="652" y="0"/>
                  <a:pt x="544" y="107"/>
                  <a:pt x="544" y="240"/>
                </a:cubicBezTo>
                <a:close/>
                <a:moveTo>
                  <a:pt x="928" y="240"/>
                </a:moveTo>
                <a:cubicBezTo>
                  <a:pt x="928" y="319"/>
                  <a:pt x="863" y="384"/>
                  <a:pt x="784" y="384"/>
                </a:cubicBezTo>
                <a:cubicBezTo>
                  <a:pt x="705" y="384"/>
                  <a:pt x="640" y="319"/>
                  <a:pt x="640" y="240"/>
                </a:cubicBezTo>
                <a:cubicBezTo>
                  <a:pt x="640" y="160"/>
                  <a:pt x="705" y="96"/>
                  <a:pt x="784" y="96"/>
                </a:cubicBezTo>
                <a:cubicBezTo>
                  <a:pt x="863" y="96"/>
                  <a:pt x="928" y="160"/>
                  <a:pt x="928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3922676" y="4595458"/>
            <a:ext cx="768634" cy="768634"/>
          </a:xfrm>
          <a:custGeom>
            <a:avLst/>
            <a:gdLst>
              <a:gd name="T0" fmla="*/ 784 w 1568"/>
              <a:gd name="T1" fmla="*/ 1568 h 1568"/>
              <a:gd name="T2" fmla="*/ 1338 w 1568"/>
              <a:gd name="T3" fmla="*/ 1339 h 1568"/>
              <a:gd name="T4" fmla="*/ 1568 w 1568"/>
              <a:gd name="T5" fmla="*/ 784 h 1568"/>
              <a:gd name="T6" fmla="*/ 1338 w 1568"/>
              <a:gd name="T7" fmla="*/ 230 h 1568"/>
              <a:gd name="T8" fmla="*/ 784 w 1568"/>
              <a:gd name="T9" fmla="*/ 0 h 1568"/>
              <a:gd name="T10" fmla="*/ 230 w 1568"/>
              <a:gd name="T11" fmla="*/ 230 h 1568"/>
              <a:gd name="T12" fmla="*/ 0 w 1568"/>
              <a:gd name="T13" fmla="*/ 784 h 1568"/>
              <a:gd name="T14" fmla="*/ 230 w 1568"/>
              <a:gd name="T15" fmla="*/ 1339 h 1568"/>
              <a:gd name="T16" fmla="*/ 784 w 1568"/>
              <a:gd name="T17" fmla="*/ 1568 h 1568"/>
              <a:gd name="T18" fmla="*/ 784 w 1568"/>
              <a:gd name="T19" fmla="*/ 96 h 1568"/>
              <a:gd name="T20" fmla="*/ 1472 w 1568"/>
              <a:gd name="T21" fmla="*/ 784 h 1568"/>
              <a:gd name="T22" fmla="*/ 784 w 1568"/>
              <a:gd name="T23" fmla="*/ 1472 h 1568"/>
              <a:gd name="T24" fmla="*/ 96 w 1568"/>
              <a:gd name="T25" fmla="*/ 784 h 1568"/>
              <a:gd name="T26" fmla="*/ 784 w 1568"/>
              <a:gd name="T27" fmla="*/ 96 h 1568"/>
              <a:gd name="T28" fmla="*/ 784 w 1568"/>
              <a:gd name="T29" fmla="*/ 1376 h 1568"/>
              <a:gd name="T30" fmla="*/ 1376 w 1568"/>
              <a:gd name="T31" fmla="*/ 784 h 1568"/>
              <a:gd name="T32" fmla="*/ 784 w 1568"/>
              <a:gd name="T33" fmla="*/ 192 h 1568"/>
              <a:gd name="T34" fmla="*/ 192 w 1568"/>
              <a:gd name="T35" fmla="*/ 784 h 1568"/>
              <a:gd name="T36" fmla="*/ 784 w 1568"/>
              <a:gd name="T37" fmla="*/ 1376 h 1568"/>
              <a:gd name="T38" fmla="*/ 290 w 1568"/>
              <a:gd name="T39" fmla="*/ 736 h 1568"/>
              <a:gd name="T40" fmla="*/ 736 w 1568"/>
              <a:gd name="T41" fmla="*/ 291 h 1568"/>
              <a:gd name="T42" fmla="*/ 736 w 1568"/>
              <a:gd name="T43" fmla="*/ 384 h 1568"/>
              <a:gd name="T44" fmla="*/ 832 w 1568"/>
              <a:gd name="T45" fmla="*/ 384 h 1568"/>
              <a:gd name="T46" fmla="*/ 832 w 1568"/>
              <a:gd name="T47" fmla="*/ 291 h 1568"/>
              <a:gd name="T48" fmla="*/ 1278 w 1568"/>
              <a:gd name="T49" fmla="*/ 736 h 1568"/>
              <a:gd name="T50" fmla="*/ 1184 w 1568"/>
              <a:gd name="T51" fmla="*/ 736 h 1568"/>
              <a:gd name="T52" fmla="*/ 1184 w 1568"/>
              <a:gd name="T53" fmla="*/ 832 h 1568"/>
              <a:gd name="T54" fmla="*/ 1278 w 1568"/>
              <a:gd name="T55" fmla="*/ 832 h 1568"/>
              <a:gd name="T56" fmla="*/ 832 w 1568"/>
              <a:gd name="T57" fmla="*/ 1278 h 1568"/>
              <a:gd name="T58" fmla="*/ 832 w 1568"/>
              <a:gd name="T59" fmla="*/ 1184 h 1568"/>
              <a:gd name="T60" fmla="*/ 736 w 1568"/>
              <a:gd name="T61" fmla="*/ 1184 h 1568"/>
              <a:gd name="T62" fmla="*/ 736 w 1568"/>
              <a:gd name="T63" fmla="*/ 1278 h 1568"/>
              <a:gd name="T64" fmla="*/ 290 w 1568"/>
              <a:gd name="T65" fmla="*/ 832 h 1568"/>
              <a:gd name="T66" fmla="*/ 384 w 1568"/>
              <a:gd name="T67" fmla="*/ 832 h 1568"/>
              <a:gd name="T68" fmla="*/ 384 w 1568"/>
              <a:gd name="T69" fmla="*/ 736 h 1568"/>
              <a:gd name="T70" fmla="*/ 290 w 1568"/>
              <a:gd name="T71" fmla="*/ 736 h 1568"/>
              <a:gd name="T72" fmla="*/ 910 w 1568"/>
              <a:gd name="T73" fmla="*/ 736 h 1568"/>
              <a:gd name="T74" fmla="*/ 658 w 1568"/>
              <a:gd name="T75" fmla="*/ 736 h 1568"/>
              <a:gd name="T76" fmla="*/ 784 w 1568"/>
              <a:gd name="T77" fmla="*/ 485 h 1568"/>
              <a:gd name="T78" fmla="*/ 910 w 1568"/>
              <a:gd name="T79" fmla="*/ 736 h 1568"/>
              <a:gd name="T80" fmla="*/ 784 w 1568"/>
              <a:gd name="T81" fmla="*/ 1084 h 1568"/>
              <a:gd name="T82" fmla="*/ 658 w 1568"/>
              <a:gd name="T83" fmla="*/ 832 h 1568"/>
              <a:gd name="T84" fmla="*/ 910 w 1568"/>
              <a:gd name="T85" fmla="*/ 832 h 1568"/>
              <a:gd name="T86" fmla="*/ 784 w 1568"/>
              <a:gd name="T87" fmla="*/ 1084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68" h="1568">
                <a:moveTo>
                  <a:pt x="784" y="1568"/>
                </a:moveTo>
                <a:cubicBezTo>
                  <a:pt x="993" y="1568"/>
                  <a:pt x="1190" y="1487"/>
                  <a:pt x="1338" y="1339"/>
                </a:cubicBezTo>
                <a:cubicBezTo>
                  <a:pt x="1486" y="1191"/>
                  <a:pt x="1568" y="994"/>
                  <a:pt x="1568" y="784"/>
                </a:cubicBezTo>
                <a:cubicBezTo>
                  <a:pt x="1568" y="575"/>
                  <a:pt x="1486" y="378"/>
                  <a:pt x="1338" y="230"/>
                </a:cubicBezTo>
                <a:cubicBezTo>
                  <a:pt x="1190" y="82"/>
                  <a:pt x="993" y="0"/>
                  <a:pt x="784" y="0"/>
                </a:cubicBezTo>
                <a:cubicBezTo>
                  <a:pt x="575" y="0"/>
                  <a:pt x="378" y="82"/>
                  <a:pt x="230" y="230"/>
                </a:cubicBezTo>
                <a:cubicBezTo>
                  <a:pt x="82" y="378"/>
                  <a:pt x="0" y="575"/>
                  <a:pt x="0" y="784"/>
                </a:cubicBezTo>
                <a:cubicBezTo>
                  <a:pt x="0" y="994"/>
                  <a:pt x="82" y="1191"/>
                  <a:pt x="230" y="1339"/>
                </a:cubicBezTo>
                <a:cubicBezTo>
                  <a:pt x="378" y="1487"/>
                  <a:pt x="575" y="1568"/>
                  <a:pt x="784" y="1568"/>
                </a:cubicBezTo>
                <a:close/>
                <a:moveTo>
                  <a:pt x="784" y="96"/>
                </a:moveTo>
                <a:cubicBezTo>
                  <a:pt x="1163" y="96"/>
                  <a:pt x="1472" y="405"/>
                  <a:pt x="1472" y="784"/>
                </a:cubicBezTo>
                <a:cubicBezTo>
                  <a:pt x="1472" y="1164"/>
                  <a:pt x="1163" y="1472"/>
                  <a:pt x="784" y="1472"/>
                </a:cubicBezTo>
                <a:cubicBezTo>
                  <a:pt x="405" y="1472"/>
                  <a:pt x="96" y="1164"/>
                  <a:pt x="96" y="784"/>
                </a:cubicBezTo>
                <a:cubicBezTo>
                  <a:pt x="96" y="405"/>
                  <a:pt x="405" y="96"/>
                  <a:pt x="784" y="96"/>
                </a:cubicBezTo>
                <a:close/>
                <a:moveTo>
                  <a:pt x="784" y="1376"/>
                </a:moveTo>
                <a:cubicBezTo>
                  <a:pt x="1110" y="1376"/>
                  <a:pt x="1376" y="1111"/>
                  <a:pt x="1376" y="784"/>
                </a:cubicBezTo>
                <a:cubicBezTo>
                  <a:pt x="1376" y="458"/>
                  <a:pt x="1110" y="192"/>
                  <a:pt x="784" y="192"/>
                </a:cubicBezTo>
                <a:cubicBezTo>
                  <a:pt x="458" y="192"/>
                  <a:pt x="192" y="458"/>
                  <a:pt x="192" y="784"/>
                </a:cubicBezTo>
                <a:cubicBezTo>
                  <a:pt x="192" y="1111"/>
                  <a:pt x="458" y="1376"/>
                  <a:pt x="784" y="1376"/>
                </a:cubicBezTo>
                <a:close/>
                <a:moveTo>
                  <a:pt x="290" y="736"/>
                </a:moveTo>
                <a:cubicBezTo>
                  <a:pt x="313" y="501"/>
                  <a:pt x="501" y="313"/>
                  <a:pt x="736" y="291"/>
                </a:cubicBezTo>
                <a:cubicBezTo>
                  <a:pt x="736" y="384"/>
                  <a:pt x="736" y="384"/>
                  <a:pt x="736" y="384"/>
                </a:cubicBezTo>
                <a:cubicBezTo>
                  <a:pt x="832" y="384"/>
                  <a:pt x="832" y="384"/>
                  <a:pt x="832" y="384"/>
                </a:cubicBezTo>
                <a:cubicBezTo>
                  <a:pt x="832" y="291"/>
                  <a:pt x="832" y="291"/>
                  <a:pt x="832" y="291"/>
                </a:cubicBezTo>
                <a:cubicBezTo>
                  <a:pt x="1067" y="313"/>
                  <a:pt x="1255" y="501"/>
                  <a:pt x="1278" y="736"/>
                </a:cubicBezTo>
                <a:cubicBezTo>
                  <a:pt x="1184" y="736"/>
                  <a:pt x="1184" y="736"/>
                  <a:pt x="1184" y="736"/>
                </a:cubicBezTo>
                <a:cubicBezTo>
                  <a:pt x="1184" y="832"/>
                  <a:pt x="1184" y="832"/>
                  <a:pt x="1184" y="832"/>
                </a:cubicBezTo>
                <a:cubicBezTo>
                  <a:pt x="1278" y="832"/>
                  <a:pt x="1278" y="832"/>
                  <a:pt x="1278" y="832"/>
                </a:cubicBezTo>
                <a:cubicBezTo>
                  <a:pt x="1255" y="1067"/>
                  <a:pt x="1067" y="1255"/>
                  <a:pt x="832" y="1278"/>
                </a:cubicBezTo>
                <a:cubicBezTo>
                  <a:pt x="832" y="1184"/>
                  <a:pt x="832" y="1184"/>
                  <a:pt x="832" y="1184"/>
                </a:cubicBezTo>
                <a:cubicBezTo>
                  <a:pt x="736" y="1184"/>
                  <a:pt x="736" y="1184"/>
                  <a:pt x="736" y="1184"/>
                </a:cubicBezTo>
                <a:cubicBezTo>
                  <a:pt x="736" y="1278"/>
                  <a:pt x="736" y="1278"/>
                  <a:pt x="736" y="1278"/>
                </a:cubicBezTo>
                <a:cubicBezTo>
                  <a:pt x="501" y="1255"/>
                  <a:pt x="313" y="1067"/>
                  <a:pt x="290" y="832"/>
                </a:cubicBezTo>
                <a:cubicBezTo>
                  <a:pt x="384" y="832"/>
                  <a:pt x="384" y="832"/>
                  <a:pt x="384" y="832"/>
                </a:cubicBezTo>
                <a:cubicBezTo>
                  <a:pt x="384" y="736"/>
                  <a:pt x="384" y="736"/>
                  <a:pt x="384" y="736"/>
                </a:cubicBezTo>
                <a:lnTo>
                  <a:pt x="290" y="736"/>
                </a:lnTo>
                <a:close/>
                <a:moveTo>
                  <a:pt x="910" y="736"/>
                </a:moveTo>
                <a:cubicBezTo>
                  <a:pt x="658" y="736"/>
                  <a:pt x="658" y="736"/>
                  <a:pt x="658" y="736"/>
                </a:cubicBezTo>
                <a:cubicBezTo>
                  <a:pt x="784" y="485"/>
                  <a:pt x="784" y="485"/>
                  <a:pt x="784" y="485"/>
                </a:cubicBezTo>
                <a:lnTo>
                  <a:pt x="910" y="736"/>
                </a:lnTo>
                <a:close/>
                <a:moveTo>
                  <a:pt x="784" y="1084"/>
                </a:moveTo>
                <a:cubicBezTo>
                  <a:pt x="658" y="832"/>
                  <a:pt x="658" y="832"/>
                  <a:pt x="658" y="832"/>
                </a:cubicBezTo>
                <a:cubicBezTo>
                  <a:pt x="910" y="832"/>
                  <a:pt x="910" y="832"/>
                  <a:pt x="910" y="832"/>
                </a:cubicBezTo>
                <a:lnTo>
                  <a:pt x="784" y="10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7"/>
          <p:cNvSpPr>
            <a:spLocks/>
          </p:cNvSpPr>
          <p:nvPr/>
        </p:nvSpPr>
        <p:spPr bwMode="auto">
          <a:xfrm>
            <a:off x="6201422" y="4619237"/>
            <a:ext cx="721075" cy="721076"/>
          </a:xfrm>
          <a:custGeom>
            <a:avLst/>
            <a:gdLst>
              <a:gd name="T0" fmla="*/ 524 w 561"/>
              <a:gd name="T1" fmla="*/ 561 h 561"/>
              <a:gd name="T2" fmla="*/ 524 w 561"/>
              <a:gd name="T3" fmla="*/ 525 h 561"/>
              <a:gd name="T4" fmla="*/ 464 w 561"/>
              <a:gd name="T5" fmla="*/ 525 h 561"/>
              <a:gd name="T6" fmla="*/ 464 w 561"/>
              <a:gd name="T7" fmla="*/ 561 h 561"/>
              <a:gd name="T8" fmla="*/ 427 w 561"/>
              <a:gd name="T9" fmla="*/ 561 h 561"/>
              <a:gd name="T10" fmla="*/ 427 w 561"/>
              <a:gd name="T11" fmla="*/ 525 h 561"/>
              <a:gd name="T12" fmla="*/ 366 w 561"/>
              <a:gd name="T13" fmla="*/ 525 h 561"/>
              <a:gd name="T14" fmla="*/ 366 w 561"/>
              <a:gd name="T15" fmla="*/ 561 h 561"/>
              <a:gd name="T16" fmla="*/ 329 w 561"/>
              <a:gd name="T17" fmla="*/ 561 h 561"/>
              <a:gd name="T18" fmla="*/ 329 w 561"/>
              <a:gd name="T19" fmla="*/ 525 h 561"/>
              <a:gd name="T20" fmla="*/ 268 w 561"/>
              <a:gd name="T21" fmla="*/ 525 h 561"/>
              <a:gd name="T22" fmla="*/ 268 w 561"/>
              <a:gd name="T23" fmla="*/ 561 h 561"/>
              <a:gd name="T24" fmla="*/ 232 w 561"/>
              <a:gd name="T25" fmla="*/ 561 h 561"/>
              <a:gd name="T26" fmla="*/ 232 w 561"/>
              <a:gd name="T27" fmla="*/ 525 h 561"/>
              <a:gd name="T28" fmla="*/ 171 w 561"/>
              <a:gd name="T29" fmla="*/ 525 h 561"/>
              <a:gd name="T30" fmla="*/ 171 w 561"/>
              <a:gd name="T31" fmla="*/ 561 h 561"/>
              <a:gd name="T32" fmla="*/ 134 w 561"/>
              <a:gd name="T33" fmla="*/ 561 h 561"/>
              <a:gd name="T34" fmla="*/ 134 w 561"/>
              <a:gd name="T35" fmla="*/ 525 h 561"/>
              <a:gd name="T36" fmla="*/ 73 w 561"/>
              <a:gd name="T37" fmla="*/ 525 h 561"/>
              <a:gd name="T38" fmla="*/ 73 w 561"/>
              <a:gd name="T39" fmla="*/ 561 h 561"/>
              <a:gd name="T40" fmla="*/ 37 w 561"/>
              <a:gd name="T41" fmla="*/ 561 h 561"/>
              <a:gd name="T42" fmla="*/ 37 w 561"/>
              <a:gd name="T43" fmla="*/ 525 h 561"/>
              <a:gd name="T44" fmla="*/ 0 w 561"/>
              <a:gd name="T45" fmla="*/ 525 h 561"/>
              <a:gd name="T46" fmla="*/ 0 w 561"/>
              <a:gd name="T47" fmla="*/ 488 h 561"/>
              <a:gd name="T48" fmla="*/ 37 w 561"/>
              <a:gd name="T49" fmla="*/ 488 h 561"/>
              <a:gd name="T50" fmla="*/ 37 w 561"/>
              <a:gd name="T51" fmla="*/ 427 h 561"/>
              <a:gd name="T52" fmla="*/ 0 w 561"/>
              <a:gd name="T53" fmla="*/ 427 h 561"/>
              <a:gd name="T54" fmla="*/ 0 w 561"/>
              <a:gd name="T55" fmla="*/ 391 h 561"/>
              <a:gd name="T56" fmla="*/ 37 w 561"/>
              <a:gd name="T57" fmla="*/ 391 h 561"/>
              <a:gd name="T58" fmla="*/ 37 w 561"/>
              <a:gd name="T59" fmla="*/ 330 h 561"/>
              <a:gd name="T60" fmla="*/ 0 w 561"/>
              <a:gd name="T61" fmla="*/ 330 h 561"/>
              <a:gd name="T62" fmla="*/ 0 w 561"/>
              <a:gd name="T63" fmla="*/ 293 h 561"/>
              <a:gd name="T64" fmla="*/ 37 w 561"/>
              <a:gd name="T65" fmla="*/ 293 h 561"/>
              <a:gd name="T66" fmla="*/ 37 w 561"/>
              <a:gd name="T67" fmla="*/ 232 h 561"/>
              <a:gd name="T68" fmla="*/ 0 w 561"/>
              <a:gd name="T69" fmla="*/ 232 h 561"/>
              <a:gd name="T70" fmla="*/ 0 w 561"/>
              <a:gd name="T71" fmla="*/ 196 h 561"/>
              <a:gd name="T72" fmla="*/ 37 w 561"/>
              <a:gd name="T73" fmla="*/ 196 h 561"/>
              <a:gd name="T74" fmla="*/ 37 w 561"/>
              <a:gd name="T75" fmla="*/ 135 h 561"/>
              <a:gd name="T76" fmla="*/ 0 w 561"/>
              <a:gd name="T77" fmla="*/ 135 h 561"/>
              <a:gd name="T78" fmla="*/ 0 w 561"/>
              <a:gd name="T79" fmla="*/ 98 h 561"/>
              <a:gd name="T80" fmla="*/ 37 w 561"/>
              <a:gd name="T81" fmla="*/ 98 h 561"/>
              <a:gd name="T82" fmla="*/ 37 w 561"/>
              <a:gd name="T83" fmla="*/ 37 h 561"/>
              <a:gd name="T84" fmla="*/ 0 w 561"/>
              <a:gd name="T85" fmla="*/ 37 h 561"/>
              <a:gd name="T86" fmla="*/ 0 w 561"/>
              <a:gd name="T87" fmla="*/ 0 h 561"/>
              <a:gd name="T88" fmla="*/ 73 w 561"/>
              <a:gd name="T89" fmla="*/ 0 h 561"/>
              <a:gd name="T90" fmla="*/ 73 w 561"/>
              <a:gd name="T91" fmla="*/ 365 h 561"/>
              <a:gd name="T92" fmla="*/ 264 w 561"/>
              <a:gd name="T93" fmla="*/ 174 h 561"/>
              <a:gd name="T94" fmla="*/ 334 w 561"/>
              <a:gd name="T95" fmla="*/ 244 h 561"/>
              <a:gd name="T96" fmla="*/ 499 w 561"/>
              <a:gd name="T97" fmla="*/ 80 h 561"/>
              <a:gd name="T98" fmla="*/ 451 w 561"/>
              <a:gd name="T99" fmla="*/ 80 h 561"/>
              <a:gd name="T100" fmla="*/ 451 w 561"/>
              <a:gd name="T101" fmla="*/ 43 h 561"/>
              <a:gd name="T102" fmla="*/ 561 w 561"/>
              <a:gd name="T103" fmla="*/ 43 h 561"/>
              <a:gd name="T104" fmla="*/ 561 w 561"/>
              <a:gd name="T105" fmla="*/ 153 h 561"/>
              <a:gd name="T106" fmla="*/ 524 w 561"/>
              <a:gd name="T107" fmla="*/ 153 h 561"/>
              <a:gd name="T108" fmla="*/ 524 w 561"/>
              <a:gd name="T109" fmla="*/ 106 h 561"/>
              <a:gd name="T110" fmla="*/ 334 w 561"/>
              <a:gd name="T111" fmla="*/ 296 h 561"/>
              <a:gd name="T112" fmla="*/ 264 w 561"/>
              <a:gd name="T113" fmla="*/ 226 h 561"/>
              <a:gd name="T114" fmla="*/ 73 w 561"/>
              <a:gd name="T115" fmla="*/ 417 h 561"/>
              <a:gd name="T116" fmla="*/ 73 w 561"/>
              <a:gd name="T117" fmla="*/ 488 h 561"/>
              <a:gd name="T118" fmla="*/ 561 w 561"/>
              <a:gd name="T119" fmla="*/ 488 h 561"/>
              <a:gd name="T120" fmla="*/ 561 w 561"/>
              <a:gd name="T121" fmla="*/ 561 h 561"/>
              <a:gd name="T122" fmla="*/ 524 w 561"/>
              <a:gd name="T123" fmla="*/ 561 h 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61" h="561">
                <a:moveTo>
                  <a:pt x="524" y="561"/>
                </a:moveTo>
                <a:lnTo>
                  <a:pt x="524" y="525"/>
                </a:lnTo>
                <a:lnTo>
                  <a:pt x="464" y="525"/>
                </a:lnTo>
                <a:lnTo>
                  <a:pt x="464" y="561"/>
                </a:lnTo>
                <a:lnTo>
                  <a:pt x="427" y="561"/>
                </a:lnTo>
                <a:lnTo>
                  <a:pt x="427" y="525"/>
                </a:lnTo>
                <a:lnTo>
                  <a:pt x="366" y="525"/>
                </a:lnTo>
                <a:lnTo>
                  <a:pt x="366" y="561"/>
                </a:lnTo>
                <a:lnTo>
                  <a:pt x="329" y="561"/>
                </a:lnTo>
                <a:lnTo>
                  <a:pt x="329" y="525"/>
                </a:lnTo>
                <a:lnTo>
                  <a:pt x="268" y="525"/>
                </a:lnTo>
                <a:lnTo>
                  <a:pt x="268" y="561"/>
                </a:lnTo>
                <a:lnTo>
                  <a:pt x="232" y="561"/>
                </a:lnTo>
                <a:lnTo>
                  <a:pt x="232" y="525"/>
                </a:lnTo>
                <a:lnTo>
                  <a:pt x="171" y="525"/>
                </a:lnTo>
                <a:lnTo>
                  <a:pt x="171" y="561"/>
                </a:lnTo>
                <a:lnTo>
                  <a:pt x="134" y="561"/>
                </a:lnTo>
                <a:lnTo>
                  <a:pt x="134" y="525"/>
                </a:lnTo>
                <a:lnTo>
                  <a:pt x="73" y="525"/>
                </a:lnTo>
                <a:lnTo>
                  <a:pt x="73" y="561"/>
                </a:lnTo>
                <a:lnTo>
                  <a:pt x="37" y="561"/>
                </a:lnTo>
                <a:lnTo>
                  <a:pt x="37" y="525"/>
                </a:lnTo>
                <a:lnTo>
                  <a:pt x="0" y="525"/>
                </a:lnTo>
                <a:lnTo>
                  <a:pt x="0" y="488"/>
                </a:lnTo>
                <a:lnTo>
                  <a:pt x="37" y="488"/>
                </a:lnTo>
                <a:lnTo>
                  <a:pt x="37" y="427"/>
                </a:lnTo>
                <a:lnTo>
                  <a:pt x="0" y="427"/>
                </a:lnTo>
                <a:lnTo>
                  <a:pt x="0" y="391"/>
                </a:lnTo>
                <a:lnTo>
                  <a:pt x="37" y="391"/>
                </a:lnTo>
                <a:lnTo>
                  <a:pt x="37" y="330"/>
                </a:lnTo>
                <a:lnTo>
                  <a:pt x="0" y="330"/>
                </a:lnTo>
                <a:lnTo>
                  <a:pt x="0" y="293"/>
                </a:lnTo>
                <a:lnTo>
                  <a:pt x="37" y="293"/>
                </a:lnTo>
                <a:lnTo>
                  <a:pt x="37" y="232"/>
                </a:lnTo>
                <a:lnTo>
                  <a:pt x="0" y="232"/>
                </a:lnTo>
                <a:lnTo>
                  <a:pt x="0" y="196"/>
                </a:lnTo>
                <a:lnTo>
                  <a:pt x="37" y="196"/>
                </a:lnTo>
                <a:lnTo>
                  <a:pt x="37" y="135"/>
                </a:lnTo>
                <a:lnTo>
                  <a:pt x="0" y="135"/>
                </a:lnTo>
                <a:lnTo>
                  <a:pt x="0" y="98"/>
                </a:lnTo>
                <a:lnTo>
                  <a:pt x="37" y="98"/>
                </a:lnTo>
                <a:lnTo>
                  <a:pt x="37" y="37"/>
                </a:lnTo>
                <a:lnTo>
                  <a:pt x="0" y="37"/>
                </a:lnTo>
                <a:lnTo>
                  <a:pt x="0" y="0"/>
                </a:lnTo>
                <a:lnTo>
                  <a:pt x="73" y="0"/>
                </a:lnTo>
                <a:lnTo>
                  <a:pt x="73" y="365"/>
                </a:lnTo>
                <a:lnTo>
                  <a:pt x="264" y="174"/>
                </a:lnTo>
                <a:lnTo>
                  <a:pt x="334" y="244"/>
                </a:lnTo>
                <a:lnTo>
                  <a:pt x="499" y="80"/>
                </a:lnTo>
                <a:lnTo>
                  <a:pt x="451" y="80"/>
                </a:lnTo>
                <a:lnTo>
                  <a:pt x="451" y="43"/>
                </a:lnTo>
                <a:lnTo>
                  <a:pt x="561" y="43"/>
                </a:lnTo>
                <a:lnTo>
                  <a:pt x="561" y="153"/>
                </a:lnTo>
                <a:lnTo>
                  <a:pt x="524" y="153"/>
                </a:lnTo>
                <a:lnTo>
                  <a:pt x="524" y="106"/>
                </a:lnTo>
                <a:lnTo>
                  <a:pt x="334" y="296"/>
                </a:lnTo>
                <a:lnTo>
                  <a:pt x="264" y="226"/>
                </a:lnTo>
                <a:lnTo>
                  <a:pt x="73" y="417"/>
                </a:lnTo>
                <a:lnTo>
                  <a:pt x="73" y="488"/>
                </a:lnTo>
                <a:lnTo>
                  <a:pt x="561" y="488"/>
                </a:lnTo>
                <a:lnTo>
                  <a:pt x="561" y="561"/>
                </a:lnTo>
                <a:lnTo>
                  <a:pt x="524" y="5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8432609" y="4625663"/>
            <a:ext cx="768634" cy="708224"/>
          </a:xfrm>
          <a:custGeom>
            <a:avLst/>
            <a:gdLst>
              <a:gd name="T0" fmla="*/ 192 w 1568"/>
              <a:gd name="T1" fmla="*/ 735 h 1444"/>
              <a:gd name="T2" fmla="*/ 192 w 1568"/>
              <a:gd name="T3" fmla="*/ 1060 h 1444"/>
              <a:gd name="T4" fmla="*/ 448 w 1568"/>
              <a:gd name="T5" fmla="*/ 804 h 1444"/>
              <a:gd name="T6" fmla="*/ 448 w 1568"/>
              <a:gd name="T7" fmla="*/ 912 h 1444"/>
              <a:gd name="T8" fmla="*/ 656 w 1568"/>
              <a:gd name="T9" fmla="*/ 1120 h 1444"/>
              <a:gd name="T10" fmla="*/ 1052 w 1568"/>
              <a:gd name="T11" fmla="*/ 1120 h 1444"/>
              <a:gd name="T12" fmla="*/ 1376 w 1568"/>
              <a:gd name="T13" fmla="*/ 1444 h 1444"/>
              <a:gd name="T14" fmla="*/ 1376 w 1568"/>
              <a:gd name="T15" fmla="*/ 1119 h 1444"/>
              <a:gd name="T16" fmla="*/ 1568 w 1568"/>
              <a:gd name="T17" fmla="*/ 912 h 1444"/>
              <a:gd name="T18" fmla="*/ 1568 w 1568"/>
              <a:gd name="T19" fmla="*/ 592 h 1444"/>
              <a:gd name="T20" fmla="*/ 1360 w 1568"/>
              <a:gd name="T21" fmla="*/ 384 h 1444"/>
              <a:gd name="T22" fmla="*/ 1120 w 1568"/>
              <a:gd name="T23" fmla="*/ 384 h 1444"/>
              <a:gd name="T24" fmla="*/ 1120 w 1568"/>
              <a:gd name="T25" fmla="*/ 208 h 1444"/>
              <a:gd name="T26" fmla="*/ 912 w 1568"/>
              <a:gd name="T27" fmla="*/ 0 h 1444"/>
              <a:gd name="T28" fmla="*/ 208 w 1568"/>
              <a:gd name="T29" fmla="*/ 0 h 1444"/>
              <a:gd name="T30" fmla="*/ 0 w 1568"/>
              <a:gd name="T31" fmla="*/ 208 h 1444"/>
              <a:gd name="T32" fmla="*/ 0 w 1568"/>
              <a:gd name="T33" fmla="*/ 528 h 1444"/>
              <a:gd name="T34" fmla="*/ 192 w 1568"/>
              <a:gd name="T35" fmla="*/ 735 h 1444"/>
              <a:gd name="T36" fmla="*/ 1360 w 1568"/>
              <a:gd name="T37" fmla="*/ 480 h 1444"/>
              <a:gd name="T38" fmla="*/ 1472 w 1568"/>
              <a:gd name="T39" fmla="*/ 592 h 1444"/>
              <a:gd name="T40" fmla="*/ 1472 w 1568"/>
              <a:gd name="T41" fmla="*/ 912 h 1444"/>
              <a:gd name="T42" fmla="*/ 1360 w 1568"/>
              <a:gd name="T43" fmla="*/ 1024 h 1444"/>
              <a:gd name="T44" fmla="*/ 1280 w 1568"/>
              <a:gd name="T45" fmla="*/ 1024 h 1444"/>
              <a:gd name="T46" fmla="*/ 1280 w 1568"/>
              <a:gd name="T47" fmla="*/ 1212 h 1444"/>
              <a:gd name="T48" fmla="*/ 1092 w 1568"/>
              <a:gd name="T49" fmla="*/ 1024 h 1444"/>
              <a:gd name="T50" fmla="*/ 656 w 1568"/>
              <a:gd name="T51" fmla="*/ 1024 h 1444"/>
              <a:gd name="T52" fmla="*/ 544 w 1568"/>
              <a:gd name="T53" fmla="*/ 912 h 1444"/>
              <a:gd name="T54" fmla="*/ 544 w 1568"/>
              <a:gd name="T55" fmla="*/ 592 h 1444"/>
              <a:gd name="T56" fmla="*/ 656 w 1568"/>
              <a:gd name="T57" fmla="*/ 480 h 1444"/>
              <a:gd name="T58" fmla="*/ 1360 w 1568"/>
              <a:gd name="T59" fmla="*/ 480 h 1444"/>
              <a:gd name="T60" fmla="*/ 96 w 1568"/>
              <a:gd name="T61" fmla="*/ 208 h 1444"/>
              <a:gd name="T62" fmla="*/ 208 w 1568"/>
              <a:gd name="T63" fmla="*/ 96 h 1444"/>
              <a:gd name="T64" fmla="*/ 912 w 1568"/>
              <a:gd name="T65" fmla="*/ 96 h 1444"/>
              <a:gd name="T66" fmla="*/ 1024 w 1568"/>
              <a:gd name="T67" fmla="*/ 208 h 1444"/>
              <a:gd name="T68" fmla="*/ 1024 w 1568"/>
              <a:gd name="T69" fmla="*/ 384 h 1444"/>
              <a:gd name="T70" fmla="*/ 656 w 1568"/>
              <a:gd name="T71" fmla="*/ 384 h 1444"/>
              <a:gd name="T72" fmla="*/ 448 w 1568"/>
              <a:gd name="T73" fmla="*/ 592 h 1444"/>
              <a:gd name="T74" fmla="*/ 448 w 1568"/>
              <a:gd name="T75" fmla="*/ 668 h 1444"/>
              <a:gd name="T76" fmla="*/ 288 w 1568"/>
              <a:gd name="T77" fmla="*/ 828 h 1444"/>
              <a:gd name="T78" fmla="*/ 288 w 1568"/>
              <a:gd name="T79" fmla="*/ 640 h 1444"/>
              <a:gd name="T80" fmla="*/ 208 w 1568"/>
              <a:gd name="T81" fmla="*/ 640 h 1444"/>
              <a:gd name="T82" fmla="*/ 96 w 1568"/>
              <a:gd name="T83" fmla="*/ 528 h 1444"/>
              <a:gd name="T84" fmla="*/ 96 w 1568"/>
              <a:gd name="T85" fmla="*/ 208 h 1444"/>
              <a:gd name="T86" fmla="*/ 1328 w 1568"/>
              <a:gd name="T87" fmla="*/ 704 h 1444"/>
              <a:gd name="T88" fmla="*/ 688 w 1568"/>
              <a:gd name="T89" fmla="*/ 704 h 1444"/>
              <a:gd name="T90" fmla="*/ 688 w 1568"/>
              <a:gd name="T91" fmla="*/ 608 h 1444"/>
              <a:gd name="T92" fmla="*/ 1328 w 1568"/>
              <a:gd name="T93" fmla="*/ 608 h 1444"/>
              <a:gd name="T94" fmla="*/ 1328 w 1568"/>
              <a:gd name="T95" fmla="*/ 704 h 1444"/>
              <a:gd name="T96" fmla="*/ 1328 w 1568"/>
              <a:gd name="T97" fmla="*/ 896 h 1444"/>
              <a:gd name="T98" fmla="*/ 688 w 1568"/>
              <a:gd name="T99" fmla="*/ 896 h 1444"/>
              <a:gd name="T100" fmla="*/ 688 w 1568"/>
              <a:gd name="T101" fmla="*/ 800 h 1444"/>
              <a:gd name="T102" fmla="*/ 1328 w 1568"/>
              <a:gd name="T103" fmla="*/ 800 h 1444"/>
              <a:gd name="T104" fmla="*/ 1328 w 1568"/>
              <a:gd name="T105" fmla="*/ 896 h 1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68" h="1444">
                <a:moveTo>
                  <a:pt x="192" y="735"/>
                </a:moveTo>
                <a:cubicBezTo>
                  <a:pt x="192" y="1060"/>
                  <a:pt x="192" y="1060"/>
                  <a:pt x="192" y="1060"/>
                </a:cubicBezTo>
                <a:cubicBezTo>
                  <a:pt x="448" y="804"/>
                  <a:pt x="448" y="804"/>
                  <a:pt x="448" y="804"/>
                </a:cubicBezTo>
                <a:cubicBezTo>
                  <a:pt x="448" y="912"/>
                  <a:pt x="448" y="912"/>
                  <a:pt x="448" y="912"/>
                </a:cubicBezTo>
                <a:cubicBezTo>
                  <a:pt x="448" y="1026"/>
                  <a:pt x="541" y="1120"/>
                  <a:pt x="656" y="1120"/>
                </a:cubicBezTo>
                <a:cubicBezTo>
                  <a:pt x="1052" y="1120"/>
                  <a:pt x="1052" y="1120"/>
                  <a:pt x="1052" y="1120"/>
                </a:cubicBezTo>
                <a:cubicBezTo>
                  <a:pt x="1376" y="1444"/>
                  <a:pt x="1376" y="1444"/>
                  <a:pt x="1376" y="1444"/>
                </a:cubicBezTo>
                <a:cubicBezTo>
                  <a:pt x="1376" y="1119"/>
                  <a:pt x="1376" y="1119"/>
                  <a:pt x="1376" y="1119"/>
                </a:cubicBezTo>
                <a:cubicBezTo>
                  <a:pt x="1483" y="1111"/>
                  <a:pt x="1568" y="1021"/>
                  <a:pt x="1568" y="912"/>
                </a:cubicBezTo>
                <a:cubicBezTo>
                  <a:pt x="1568" y="592"/>
                  <a:pt x="1568" y="592"/>
                  <a:pt x="1568" y="592"/>
                </a:cubicBezTo>
                <a:cubicBezTo>
                  <a:pt x="1568" y="477"/>
                  <a:pt x="1475" y="384"/>
                  <a:pt x="1360" y="384"/>
                </a:cubicBezTo>
                <a:cubicBezTo>
                  <a:pt x="1120" y="384"/>
                  <a:pt x="1120" y="384"/>
                  <a:pt x="1120" y="384"/>
                </a:cubicBezTo>
                <a:cubicBezTo>
                  <a:pt x="1120" y="208"/>
                  <a:pt x="1120" y="208"/>
                  <a:pt x="1120" y="208"/>
                </a:cubicBezTo>
                <a:cubicBezTo>
                  <a:pt x="1120" y="93"/>
                  <a:pt x="1027" y="0"/>
                  <a:pt x="912" y="0"/>
                </a:cubicBezTo>
                <a:cubicBezTo>
                  <a:pt x="208" y="0"/>
                  <a:pt x="208" y="0"/>
                  <a:pt x="208" y="0"/>
                </a:cubicBezTo>
                <a:cubicBezTo>
                  <a:pt x="93" y="0"/>
                  <a:pt x="0" y="93"/>
                  <a:pt x="0" y="208"/>
                </a:cubicBezTo>
                <a:cubicBezTo>
                  <a:pt x="0" y="528"/>
                  <a:pt x="0" y="528"/>
                  <a:pt x="0" y="528"/>
                </a:cubicBezTo>
                <a:cubicBezTo>
                  <a:pt x="0" y="637"/>
                  <a:pt x="85" y="727"/>
                  <a:pt x="192" y="735"/>
                </a:cubicBezTo>
                <a:close/>
                <a:moveTo>
                  <a:pt x="1360" y="480"/>
                </a:moveTo>
                <a:cubicBezTo>
                  <a:pt x="1422" y="480"/>
                  <a:pt x="1472" y="530"/>
                  <a:pt x="1472" y="592"/>
                </a:cubicBezTo>
                <a:cubicBezTo>
                  <a:pt x="1472" y="912"/>
                  <a:pt x="1472" y="912"/>
                  <a:pt x="1472" y="912"/>
                </a:cubicBezTo>
                <a:cubicBezTo>
                  <a:pt x="1472" y="974"/>
                  <a:pt x="1422" y="1024"/>
                  <a:pt x="1360" y="1024"/>
                </a:cubicBezTo>
                <a:cubicBezTo>
                  <a:pt x="1280" y="1024"/>
                  <a:pt x="1280" y="1024"/>
                  <a:pt x="1280" y="1024"/>
                </a:cubicBezTo>
                <a:cubicBezTo>
                  <a:pt x="1280" y="1212"/>
                  <a:pt x="1280" y="1212"/>
                  <a:pt x="1280" y="1212"/>
                </a:cubicBezTo>
                <a:cubicBezTo>
                  <a:pt x="1092" y="1024"/>
                  <a:pt x="1092" y="1024"/>
                  <a:pt x="1092" y="1024"/>
                </a:cubicBezTo>
                <a:cubicBezTo>
                  <a:pt x="656" y="1024"/>
                  <a:pt x="656" y="1024"/>
                  <a:pt x="656" y="1024"/>
                </a:cubicBezTo>
                <a:cubicBezTo>
                  <a:pt x="594" y="1024"/>
                  <a:pt x="544" y="974"/>
                  <a:pt x="544" y="912"/>
                </a:cubicBezTo>
                <a:cubicBezTo>
                  <a:pt x="544" y="592"/>
                  <a:pt x="544" y="592"/>
                  <a:pt x="544" y="592"/>
                </a:cubicBezTo>
                <a:cubicBezTo>
                  <a:pt x="544" y="530"/>
                  <a:pt x="594" y="480"/>
                  <a:pt x="656" y="480"/>
                </a:cubicBezTo>
                <a:lnTo>
                  <a:pt x="1360" y="480"/>
                </a:lnTo>
                <a:close/>
                <a:moveTo>
                  <a:pt x="96" y="208"/>
                </a:moveTo>
                <a:cubicBezTo>
                  <a:pt x="96" y="146"/>
                  <a:pt x="146" y="96"/>
                  <a:pt x="208" y="96"/>
                </a:cubicBezTo>
                <a:cubicBezTo>
                  <a:pt x="912" y="96"/>
                  <a:pt x="912" y="96"/>
                  <a:pt x="912" y="96"/>
                </a:cubicBezTo>
                <a:cubicBezTo>
                  <a:pt x="974" y="96"/>
                  <a:pt x="1024" y="146"/>
                  <a:pt x="1024" y="208"/>
                </a:cubicBezTo>
                <a:cubicBezTo>
                  <a:pt x="1024" y="384"/>
                  <a:pt x="1024" y="384"/>
                  <a:pt x="1024" y="384"/>
                </a:cubicBezTo>
                <a:cubicBezTo>
                  <a:pt x="656" y="384"/>
                  <a:pt x="656" y="384"/>
                  <a:pt x="656" y="384"/>
                </a:cubicBezTo>
                <a:cubicBezTo>
                  <a:pt x="541" y="384"/>
                  <a:pt x="448" y="477"/>
                  <a:pt x="448" y="592"/>
                </a:cubicBezTo>
                <a:cubicBezTo>
                  <a:pt x="448" y="668"/>
                  <a:pt x="448" y="668"/>
                  <a:pt x="448" y="668"/>
                </a:cubicBezTo>
                <a:cubicBezTo>
                  <a:pt x="288" y="828"/>
                  <a:pt x="288" y="828"/>
                  <a:pt x="288" y="828"/>
                </a:cubicBezTo>
                <a:cubicBezTo>
                  <a:pt x="288" y="640"/>
                  <a:pt x="288" y="640"/>
                  <a:pt x="288" y="640"/>
                </a:cubicBezTo>
                <a:cubicBezTo>
                  <a:pt x="208" y="640"/>
                  <a:pt x="208" y="640"/>
                  <a:pt x="208" y="640"/>
                </a:cubicBezTo>
                <a:cubicBezTo>
                  <a:pt x="146" y="640"/>
                  <a:pt x="96" y="590"/>
                  <a:pt x="96" y="528"/>
                </a:cubicBezTo>
                <a:lnTo>
                  <a:pt x="96" y="208"/>
                </a:lnTo>
                <a:close/>
                <a:moveTo>
                  <a:pt x="1328" y="704"/>
                </a:moveTo>
                <a:cubicBezTo>
                  <a:pt x="688" y="704"/>
                  <a:pt x="688" y="704"/>
                  <a:pt x="688" y="704"/>
                </a:cubicBezTo>
                <a:cubicBezTo>
                  <a:pt x="688" y="608"/>
                  <a:pt x="688" y="608"/>
                  <a:pt x="688" y="608"/>
                </a:cubicBezTo>
                <a:cubicBezTo>
                  <a:pt x="1328" y="608"/>
                  <a:pt x="1328" y="608"/>
                  <a:pt x="1328" y="608"/>
                </a:cubicBezTo>
                <a:lnTo>
                  <a:pt x="1328" y="704"/>
                </a:lnTo>
                <a:close/>
                <a:moveTo>
                  <a:pt x="1328" y="896"/>
                </a:moveTo>
                <a:cubicBezTo>
                  <a:pt x="688" y="896"/>
                  <a:pt x="688" y="896"/>
                  <a:pt x="688" y="896"/>
                </a:cubicBezTo>
                <a:cubicBezTo>
                  <a:pt x="688" y="800"/>
                  <a:pt x="688" y="800"/>
                  <a:pt x="688" y="800"/>
                </a:cubicBezTo>
                <a:cubicBezTo>
                  <a:pt x="1328" y="800"/>
                  <a:pt x="1328" y="800"/>
                  <a:pt x="1328" y="800"/>
                </a:cubicBezTo>
                <a:lnTo>
                  <a:pt x="1328" y="8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10695931" y="4594173"/>
            <a:ext cx="744211" cy="771204"/>
          </a:xfrm>
          <a:custGeom>
            <a:avLst/>
            <a:gdLst>
              <a:gd name="T0" fmla="*/ 427 w 579"/>
              <a:gd name="T1" fmla="*/ 0 h 600"/>
              <a:gd name="T2" fmla="*/ 0 w 579"/>
              <a:gd name="T3" fmla="*/ 0 h 600"/>
              <a:gd name="T4" fmla="*/ 0 w 579"/>
              <a:gd name="T5" fmla="*/ 525 h 600"/>
              <a:gd name="T6" fmla="*/ 307 w 579"/>
              <a:gd name="T7" fmla="*/ 525 h 600"/>
              <a:gd name="T8" fmla="*/ 390 w 579"/>
              <a:gd name="T9" fmla="*/ 441 h 600"/>
              <a:gd name="T10" fmla="*/ 390 w 579"/>
              <a:gd name="T11" fmla="*/ 561 h 600"/>
              <a:gd name="T12" fmla="*/ 0 w 579"/>
              <a:gd name="T13" fmla="*/ 561 h 600"/>
              <a:gd name="T14" fmla="*/ 0 w 579"/>
              <a:gd name="T15" fmla="*/ 598 h 600"/>
              <a:gd name="T16" fmla="*/ 427 w 579"/>
              <a:gd name="T17" fmla="*/ 598 h 600"/>
              <a:gd name="T18" fmla="*/ 427 w 579"/>
              <a:gd name="T19" fmla="*/ 0 h 600"/>
              <a:gd name="T20" fmla="*/ 317 w 579"/>
              <a:gd name="T21" fmla="*/ 462 h 600"/>
              <a:gd name="T22" fmla="*/ 317 w 579"/>
              <a:gd name="T23" fmla="*/ 415 h 600"/>
              <a:gd name="T24" fmla="*/ 365 w 579"/>
              <a:gd name="T25" fmla="*/ 415 h 600"/>
              <a:gd name="T26" fmla="*/ 317 w 579"/>
              <a:gd name="T27" fmla="*/ 462 h 600"/>
              <a:gd name="T28" fmla="*/ 390 w 579"/>
              <a:gd name="T29" fmla="*/ 378 h 600"/>
              <a:gd name="T30" fmla="*/ 281 w 579"/>
              <a:gd name="T31" fmla="*/ 378 h 600"/>
              <a:gd name="T32" fmla="*/ 281 w 579"/>
              <a:gd name="T33" fmla="*/ 488 h 600"/>
              <a:gd name="T34" fmla="*/ 37 w 579"/>
              <a:gd name="T35" fmla="*/ 488 h 600"/>
              <a:gd name="T36" fmla="*/ 37 w 579"/>
              <a:gd name="T37" fmla="*/ 37 h 600"/>
              <a:gd name="T38" fmla="*/ 390 w 579"/>
              <a:gd name="T39" fmla="*/ 37 h 600"/>
              <a:gd name="T40" fmla="*/ 390 w 579"/>
              <a:gd name="T41" fmla="*/ 378 h 600"/>
              <a:gd name="T42" fmla="*/ 342 w 579"/>
              <a:gd name="T43" fmla="*/ 195 h 600"/>
              <a:gd name="T44" fmla="*/ 86 w 579"/>
              <a:gd name="T45" fmla="*/ 195 h 600"/>
              <a:gd name="T46" fmla="*/ 86 w 579"/>
              <a:gd name="T47" fmla="*/ 159 h 600"/>
              <a:gd name="T48" fmla="*/ 342 w 579"/>
              <a:gd name="T49" fmla="*/ 159 h 600"/>
              <a:gd name="T50" fmla="*/ 342 w 579"/>
              <a:gd name="T51" fmla="*/ 195 h 600"/>
              <a:gd name="T52" fmla="*/ 342 w 579"/>
              <a:gd name="T53" fmla="*/ 269 h 600"/>
              <a:gd name="T54" fmla="*/ 86 w 579"/>
              <a:gd name="T55" fmla="*/ 269 h 600"/>
              <a:gd name="T56" fmla="*/ 86 w 579"/>
              <a:gd name="T57" fmla="*/ 232 h 600"/>
              <a:gd name="T58" fmla="*/ 342 w 579"/>
              <a:gd name="T59" fmla="*/ 232 h 600"/>
              <a:gd name="T60" fmla="*/ 342 w 579"/>
              <a:gd name="T61" fmla="*/ 269 h 600"/>
              <a:gd name="T62" fmla="*/ 342 w 579"/>
              <a:gd name="T63" fmla="*/ 342 h 600"/>
              <a:gd name="T64" fmla="*/ 86 w 579"/>
              <a:gd name="T65" fmla="*/ 342 h 600"/>
              <a:gd name="T66" fmla="*/ 86 w 579"/>
              <a:gd name="T67" fmla="*/ 305 h 600"/>
              <a:gd name="T68" fmla="*/ 342 w 579"/>
              <a:gd name="T69" fmla="*/ 305 h 600"/>
              <a:gd name="T70" fmla="*/ 342 w 579"/>
              <a:gd name="T71" fmla="*/ 342 h 600"/>
              <a:gd name="T72" fmla="*/ 342 w 579"/>
              <a:gd name="T73" fmla="*/ 122 h 600"/>
              <a:gd name="T74" fmla="*/ 86 w 579"/>
              <a:gd name="T75" fmla="*/ 122 h 600"/>
              <a:gd name="T76" fmla="*/ 86 w 579"/>
              <a:gd name="T77" fmla="*/ 86 h 600"/>
              <a:gd name="T78" fmla="*/ 342 w 579"/>
              <a:gd name="T79" fmla="*/ 86 h 600"/>
              <a:gd name="T80" fmla="*/ 342 w 579"/>
              <a:gd name="T81" fmla="*/ 122 h 600"/>
              <a:gd name="T82" fmla="*/ 540 w 579"/>
              <a:gd name="T83" fmla="*/ 0 h 600"/>
              <a:gd name="T84" fmla="*/ 503 w 579"/>
              <a:gd name="T85" fmla="*/ 0 h 600"/>
              <a:gd name="T86" fmla="*/ 503 w 579"/>
              <a:gd name="T87" fmla="*/ 37 h 600"/>
              <a:gd name="T88" fmla="*/ 464 w 579"/>
              <a:gd name="T89" fmla="*/ 37 h 600"/>
              <a:gd name="T90" fmla="*/ 464 w 579"/>
              <a:gd name="T91" fmla="*/ 493 h 600"/>
              <a:gd name="T92" fmla="*/ 522 w 579"/>
              <a:gd name="T93" fmla="*/ 600 h 600"/>
              <a:gd name="T94" fmla="*/ 579 w 579"/>
              <a:gd name="T95" fmla="*/ 493 h 600"/>
              <a:gd name="T96" fmla="*/ 579 w 579"/>
              <a:gd name="T97" fmla="*/ 37 h 600"/>
              <a:gd name="T98" fmla="*/ 540 w 579"/>
              <a:gd name="T99" fmla="*/ 37 h 600"/>
              <a:gd name="T100" fmla="*/ 540 w 579"/>
              <a:gd name="T101" fmla="*/ 0 h 600"/>
              <a:gd name="T102" fmla="*/ 543 w 579"/>
              <a:gd name="T103" fmla="*/ 484 h 600"/>
              <a:gd name="T104" fmla="*/ 522 w 579"/>
              <a:gd name="T105" fmla="*/ 523 h 600"/>
              <a:gd name="T106" fmla="*/ 500 w 579"/>
              <a:gd name="T107" fmla="*/ 484 h 600"/>
              <a:gd name="T108" fmla="*/ 500 w 579"/>
              <a:gd name="T109" fmla="*/ 147 h 600"/>
              <a:gd name="T110" fmla="*/ 543 w 579"/>
              <a:gd name="T111" fmla="*/ 147 h 600"/>
              <a:gd name="T112" fmla="*/ 543 w 579"/>
              <a:gd name="T113" fmla="*/ 484 h 600"/>
              <a:gd name="T114" fmla="*/ 543 w 579"/>
              <a:gd name="T115" fmla="*/ 74 h 600"/>
              <a:gd name="T116" fmla="*/ 543 w 579"/>
              <a:gd name="T117" fmla="*/ 110 h 600"/>
              <a:gd name="T118" fmla="*/ 500 w 579"/>
              <a:gd name="T119" fmla="*/ 110 h 600"/>
              <a:gd name="T120" fmla="*/ 500 w 579"/>
              <a:gd name="T121" fmla="*/ 74 h 600"/>
              <a:gd name="T122" fmla="*/ 543 w 579"/>
              <a:gd name="T123" fmla="*/ 7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79" h="600">
                <a:moveTo>
                  <a:pt x="427" y="0"/>
                </a:moveTo>
                <a:lnTo>
                  <a:pt x="0" y="0"/>
                </a:lnTo>
                <a:lnTo>
                  <a:pt x="0" y="525"/>
                </a:lnTo>
                <a:lnTo>
                  <a:pt x="307" y="525"/>
                </a:lnTo>
                <a:lnTo>
                  <a:pt x="390" y="441"/>
                </a:lnTo>
                <a:lnTo>
                  <a:pt x="390" y="561"/>
                </a:lnTo>
                <a:lnTo>
                  <a:pt x="0" y="561"/>
                </a:lnTo>
                <a:lnTo>
                  <a:pt x="0" y="598"/>
                </a:lnTo>
                <a:lnTo>
                  <a:pt x="427" y="598"/>
                </a:lnTo>
                <a:lnTo>
                  <a:pt x="427" y="0"/>
                </a:lnTo>
                <a:close/>
                <a:moveTo>
                  <a:pt x="317" y="462"/>
                </a:moveTo>
                <a:lnTo>
                  <a:pt x="317" y="415"/>
                </a:lnTo>
                <a:lnTo>
                  <a:pt x="365" y="415"/>
                </a:lnTo>
                <a:lnTo>
                  <a:pt x="317" y="462"/>
                </a:lnTo>
                <a:close/>
                <a:moveTo>
                  <a:pt x="390" y="378"/>
                </a:moveTo>
                <a:lnTo>
                  <a:pt x="281" y="378"/>
                </a:lnTo>
                <a:lnTo>
                  <a:pt x="281" y="488"/>
                </a:lnTo>
                <a:lnTo>
                  <a:pt x="37" y="488"/>
                </a:lnTo>
                <a:lnTo>
                  <a:pt x="37" y="37"/>
                </a:lnTo>
                <a:lnTo>
                  <a:pt x="390" y="37"/>
                </a:lnTo>
                <a:lnTo>
                  <a:pt x="390" y="378"/>
                </a:lnTo>
                <a:close/>
                <a:moveTo>
                  <a:pt x="342" y="195"/>
                </a:moveTo>
                <a:lnTo>
                  <a:pt x="86" y="195"/>
                </a:lnTo>
                <a:lnTo>
                  <a:pt x="86" y="159"/>
                </a:lnTo>
                <a:lnTo>
                  <a:pt x="342" y="159"/>
                </a:lnTo>
                <a:lnTo>
                  <a:pt x="342" y="195"/>
                </a:lnTo>
                <a:close/>
                <a:moveTo>
                  <a:pt x="342" y="269"/>
                </a:moveTo>
                <a:lnTo>
                  <a:pt x="86" y="269"/>
                </a:lnTo>
                <a:lnTo>
                  <a:pt x="86" y="232"/>
                </a:lnTo>
                <a:lnTo>
                  <a:pt x="342" y="232"/>
                </a:lnTo>
                <a:lnTo>
                  <a:pt x="342" y="269"/>
                </a:lnTo>
                <a:close/>
                <a:moveTo>
                  <a:pt x="342" y="342"/>
                </a:moveTo>
                <a:lnTo>
                  <a:pt x="86" y="342"/>
                </a:lnTo>
                <a:lnTo>
                  <a:pt x="86" y="305"/>
                </a:lnTo>
                <a:lnTo>
                  <a:pt x="342" y="305"/>
                </a:lnTo>
                <a:lnTo>
                  <a:pt x="342" y="342"/>
                </a:lnTo>
                <a:close/>
                <a:moveTo>
                  <a:pt x="342" y="122"/>
                </a:moveTo>
                <a:lnTo>
                  <a:pt x="86" y="122"/>
                </a:lnTo>
                <a:lnTo>
                  <a:pt x="86" y="86"/>
                </a:lnTo>
                <a:lnTo>
                  <a:pt x="342" y="86"/>
                </a:lnTo>
                <a:lnTo>
                  <a:pt x="342" y="122"/>
                </a:lnTo>
                <a:close/>
                <a:moveTo>
                  <a:pt x="540" y="0"/>
                </a:moveTo>
                <a:lnTo>
                  <a:pt x="503" y="0"/>
                </a:lnTo>
                <a:lnTo>
                  <a:pt x="503" y="37"/>
                </a:lnTo>
                <a:lnTo>
                  <a:pt x="464" y="37"/>
                </a:lnTo>
                <a:lnTo>
                  <a:pt x="464" y="493"/>
                </a:lnTo>
                <a:lnTo>
                  <a:pt x="522" y="600"/>
                </a:lnTo>
                <a:lnTo>
                  <a:pt x="579" y="493"/>
                </a:lnTo>
                <a:lnTo>
                  <a:pt x="579" y="37"/>
                </a:lnTo>
                <a:lnTo>
                  <a:pt x="540" y="37"/>
                </a:lnTo>
                <a:lnTo>
                  <a:pt x="540" y="0"/>
                </a:lnTo>
                <a:close/>
                <a:moveTo>
                  <a:pt x="543" y="484"/>
                </a:moveTo>
                <a:lnTo>
                  <a:pt x="522" y="523"/>
                </a:lnTo>
                <a:lnTo>
                  <a:pt x="500" y="484"/>
                </a:lnTo>
                <a:lnTo>
                  <a:pt x="500" y="147"/>
                </a:lnTo>
                <a:lnTo>
                  <a:pt x="543" y="147"/>
                </a:lnTo>
                <a:lnTo>
                  <a:pt x="543" y="484"/>
                </a:lnTo>
                <a:close/>
                <a:moveTo>
                  <a:pt x="543" y="74"/>
                </a:moveTo>
                <a:lnTo>
                  <a:pt x="543" y="110"/>
                </a:lnTo>
                <a:lnTo>
                  <a:pt x="500" y="110"/>
                </a:lnTo>
                <a:lnTo>
                  <a:pt x="500" y="74"/>
                </a:lnTo>
                <a:lnTo>
                  <a:pt x="543" y="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12942542" y="4635304"/>
            <a:ext cx="767348" cy="688942"/>
          </a:xfrm>
          <a:custGeom>
            <a:avLst/>
            <a:gdLst>
              <a:gd name="T0" fmla="*/ 784 w 1568"/>
              <a:gd name="T1" fmla="*/ 208 h 1408"/>
              <a:gd name="T2" fmla="*/ 480 w 1568"/>
              <a:gd name="T3" fmla="*/ 512 h 1408"/>
              <a:gd name="T4" fmla="*/ 784 w 1568"/>
              <a:gd name="T5" fmla="*/ 816 h 1408"/>
              <a:gd name="T6" fmla="*/ 1088 w 1568"/>
              <a:gd name="T7" fmla="*/ 512 h 1408"/>
              <a:gd name="T8" fmla="*/ 784 w 1568"/>
              <a:gd name="T9" fmla="*/ 208 h 1408"/>
              <a:gd name="T10" fmla="*/ 784 w 1568"/>
              <a:gd name="T11" fmla="*/ 720 h 1408"/>
              <a:gd name="T12" fmla="*/ 576 w 1568"/>
              <a:gd name="T13" fmla="*/ 512 h 1408"/>
              <a:gd name="T14" fmla="*/ 784 w 1568"/>
              <a:gd name="T15" fmla="*/ 304 h 1408"/>
              <a:gd name="T16" fmla="*/ 992 w 1568"/>
              <a:gd name="T17" fmla="*/ 512 h 1408"/>
              <a:gd name="T18" fmla="*/ 784 w 1568"/>
              <a:gd name="T19" fmla="*/ 720 h 1408"/>
              <a:gd name="T20" fmla="*/ 1568 w 1568"/>
              <a:gd name="T21" fmla="*/ 0 h 1408"/>
              <a:gd name="T22" fmla="*/ 0 w 1568"/>
              <a:gd name="T23" fmla="*/ 0 h 1408"/>
              <a:gd name="T24" fmla="*/ 0 w 1568"/>
              <a:gd name="T25" fmla="*/ 1024 h 1408"/>
              <a:gd name="T26" fmla="*/ 1568 w 1568"/>
              <a:gd name="T27" fmla="*/ 1024 h 1408"/>
              <a:gd name="T28" fmla="*/ 1568 w 1568"/>
              <a:gd name="T29" fmla="*/ 0 h 1408"/>
              <a:gd name="T30" fmla="*/ 96 w 1568"/>
              <a:gd name="T31" fmla="*/ 96 h 1408"/>
              <a:gd name="T32" fmla="*/ 283 w 1568"/>
              <a:gd name="T33" fmla="*/ 96 h 1408"/>
              <a:gd name="T34" fmla="*/ 96 w 1568"/>
              <a:gd name="T35" fmla="*/ 283 h 1408"/>
              <a:gd name="T36" fmla="*/ 96 w 1568"/>
              <a:gd name="T37" fmla="*/ 96 h 1408"/>
              <a:gd name="T38" fmla="*/ 96 w 1568"/>
              <a:gd name="T39" fmla="*/ 928 h 1408"/>
              <a:gd name="T40" fmla="*/ 96 w 1568"/>
              <a:gd name="T41" fmla="*/ 741 h 1408"/>
              <a:gd name="T42" fmla="*/ 283 w 1568"/>
              <a:gd name="T43" fmla="*/ 928 h 1408"/>
              <a:gd name="T44" fmla="*/ 96 w 1568"/>
              <a:gd name="T45" fmla="*/ 928 h 1408"/>
              <a:gd name="T46" fmla="*/ 1472 w 1568"/>
              <a:gd name="T47" fmla="*/ 928 h 1408"/>
              <a:gd name="T48" fmla="*/ 1285 w 1568"/>
              <a:gd name="T49" fmla="*/ 928 h 1408"/>
              <a:gd name="T50" fmla="*/ 1472 w 1568"/>
              <a:gd name="T51" fmla="*/ 741 h 1408"/>
              <a:gd name="T52" fmla="*/ 1472 w 1568"/>
              <a:gd name="T53" fmla="*/ 928 h 1408"/>
              <a:gd name="T54" fmla="*/ 1472 w 1568"/>
              <a:gd name="T55" fmla="*/ 643 h 1408"/>
              <a:gd name="T56" fmla="*/ 1187 w 1568"/>
              <a:gd name="T57" fmla="*/ 928 h 1408"/>
              <a:gd name="T58" fmla="*/ 381 w 1568"/>
              <a:gd name="T59" fmla="*/ 928 h 1408"/>
              <a:gd name="T60" fmla="*/ 96 w 1568"/>
              <a:gd name="T61" fmla="*/ 643 h 1408"/>
              <a:gd name="T62" fmla="*/ 96 w 1568"/>
              <a:gd name="T63" fmla="*/ 380 h 1408"/>
              <a:gd name="T64" fmla="*/ 381 w 1568"/>
              <a:gd name="T65" fmla="*/ 96 h 1408"/>
              <a:gd name="T66" fmla="*/ 1187 w 1568"/>
              <a:gd name="T67" fmla="*/ 96 h 1408"/>
              <a:gd name="T68" fmla="*/ 1472 w 1568"/>
              <a:gd name="T69" fmla="*/ 380 h 1408"/>
              <a:gd name="T70" fmla="*/ 1472 w 1568"/>
              <a:gd name="T71" fmla="*/ 643 h 1408"/>
              <a:gd name="T72" fmla="*/ 1472 w 1568"/>
              <a:gd name="T73" fmla="*/ 283 h 1408"/>
              <a:gd name="T74" fmla="*/ 1285 w 1568"/>
              <a:gd name="T75" fmla="*/ 96 h 1408"/>
              <a:gd name="T76" fmla="*/ 1472 w 1568"/>
              <a:gd name="T77" fmla="*/ 96 h 1408"/>
              <a:gd name="T78" fmla="*/ 1472 w 1568"/>
              <a:gd name="T79" fmla="*/ 283 h 1408"/>
              <a:gd name="T80" fmla="*/ 1568 w 1568"/>
              <a:gd name="T81" fmla="*/ 1216 h 1408"/>
              <a:gd name="T82" fmla="*/ 0 w 1568"/>
              <a:gd name="T83" fmla="*/ 1216 h 1408"/>
              <a:gd name="T84" fmla="*/ 0 w 1568"/>
              <a:gd name="T85" fmla="*/ 1120 h 1408"/>
              <a:gd name="T86" fmla="*/ 1568 w 1568"/>
              <a:gd name="T87" fmla="*/ 1120 h 1408"/>
              <a:gd name="T88" fmla="*/ 1568 w 1568"/>
              <a:gd name="T89" fmla="*/ 1216 h 1408"/>
              <a:gd name="T90" fmla="*/ 1568 w 1568"/>
              <a:gd name="T91" fmla="*/ 1408 h 1408"/>
              <a:gd name="T92" fmla="*/ 0 w 1568"/>
              <a:gd name="T93" fmla="*/ 1408 h 1408"/>
              <a:gd name="T94" fmla="*/ 0 w 1568"/>
              <a:gd name="T95" fmla="*/ 1312 h 1408"/>
              <a:gd name="T96" fmla="*/ 1568 w 1568"/>
              <a:gd name="T97" fmla="*/ 1312 h 1408"/>
              <a:gd name="T98" fmla="*/ 1568 w 1568"/>
              <a:gd name="T99" fmla="*/ 1408 h 1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68" h="1408">
                <a:moveTo>
                  <a:pt x="784" y="208"/>
                </a:moveTo>
                <a:cubicBezTo>
                  <a:pt x="616" y="208"/>
                  <a:pt x="480" y="344"/>
                  <a:pt x="480" y="512"/>
                </a:cubicBezTo>
                <a:cubicBezTo>
                  <a:pt x="480" y="680"/>
                  <a:pt x="616" y="816"/>
                  <a:pt x="784" y="816"/>
                </a:cubicBezTo>
                <a:cubicBezTo>
                  <a:pt x="952" y="816"/>
                  <a:pt x="1088" y="680"/>
                  <a:pt x="1088" y="512"/>
                </a:cubicBezTo>
                <a:cubicBezTo>
                  <a:pt x="1088" y="344"/>
                  <a:pt x="952" y="208"/>
                  <a:pt x="784" y="208"/>
                </a:cubicBezTo>
                <a:close/>
                <a:moveTo>
                  <a:pt x="784" y="720"/>
                </a:moveTo>
                <a:cubicBezTo>
                  <a:pt x="669" y="720"/>
                  <a:pt x="576" y="627"/>
                  <a:pt x="576" y="512"/>
                </a:cubicBezTo>
                <a:cubicBezTo>
                  <a:pt x="576" y="397"/>
                  <a:pt x="669" y="304"/>
                  <a:pt x="784" y="304"/>
                </a:cubicBezTo>
                <a:cubicBezTo>
                  <a:pt x="899" y="304"/>
                  <a:pt x="992" y="397"/>
                  <a:pt x="992" y="512"/>
                </a:cubicBezTo>
                <a:cubicBezTo>
                  <a:pt x="992" y="627"/>
                  <a:pt x="899" y="720"/>
                  <a:pt x="784" y="720"/>
                </a:cubicBezTo>
                <a:close/>
                <a:moveTo>
                  <a:pt x="156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024"/>
                  <a:pt x="0" y="1024"/>
                  <a:pt x="0" y="1024"/>
                </a:cubicBezTo>
                <a:cubicBezTo>
                  <a:pt x="1568" y="1024"/>
                  <a:pt x="1568" y="1024"/>
                  <a:pt x="1568" y="1024"/>
                </a:cubicBezTo>
                <a:lnTo>
                  <a:pt x="1568" y="0"/>
                </a:lnTo>
                <a:close/>
                <a:moveTo>
                  <a:pt x="96" y="96"/>
                </a:moveTo>
                <a:cubicBezTo>
                  <a:pt x="283" y="96"/>
                  <a:pt x="283" y="96"/>
                  <a:pt x="283" y="96"/>
                </a:cubicBezTo>
                <a:cubicBezTo>
                  <a:pt x="264" y="190"/>
                  <a:pt x="190" y="264"/>
                  <a:pt x="96" y="283"/>
                </a:cubicBezTo>
                <a:lnTo>
                  <a:pt x="96" y="96"/>
                </a:lnTo>
                <a:close/>
                <a:moveTo>
                  <a:pt x="96" y="928"/>
                </a:moveTo>
                <a:cubicBezTo>
                  <a:pt x="96" y="741"/>
                  <a:pt x="96" y="741"/>
                  <a:pt x="96" y="741"/>
                </a:cubicBezTo>
                <a:cubicBezTo>
                  <a:pt x="190" y="760"/>
                  <a:pt x="264" y="834"/>
                  <a:pt x="283" y="928"/>
                </a:cubicBezTo>
                <a:lnTo>
                  <a:pt x="96" y="928"/>
                </a:lnTo>
                <a:close/>
                <a:moveTo>
                  <a:pt x="1472" y="928"/>
                </a:moveTo>
                <a:cubicBezTo>
                  <a:pt x="1285" y="928"/>
                  <a:pt x="1285" y="928"/>
                  <a:pt x="1285" y="928"/>
                </a:cubicBezTo>
                <a:cubicBezTo>
                  <a:pt x="1304" y="834"/>
                  <a:pt x="1378" y="760"/>
                  <a:pt x="1472" y="741"/>
                </a:cubicBezTo>
                <a:lnTo>
                  <a:pt x="1472" y="928"/>
                </a:lnTo>
                <a:close/>
                <a:moveTo>
                  <a:pt x="1472" y="643"/>
                </a:moveTo>
                <a:cubicBezTo>
                  <a:pt x="1325" y="664"/>
                  <a:pt x="1209" y="781"/>
                  <a:pt x="1187" y="928"/>
                </a:cubicBezTo>
                <a:cubicBezTo>
                  <a:pt x="381" y="928"/>
                  <a:pt x="381" y="928"/>
                  <a:pt x="381" y="928"/>
                </a:cubicBezTo>
                <a:cubicBezTo>
                  <a:pt x="359" y="781"/>
                  <a:pt x="243" y="664"/>
                  <a:pt x="96" y="643"/>
                </a:cubicBezTo>
                <a:cubicBezTo>
                  <a:pt x="96" y="380"/>
                  <a:pt x="96" y="380"/>
                  <a:pt x="96" y="380"/>
                </a:cubicBezTo>
                <a:cubicBezTo>
                  <a:pt x="243" y="359"/>
                  <a:pt x="359" y="243"/>
                  <a:pt x="381" y="96"/>
                </a:cubicBezTo>
                <a:cubicBezTo>
                  <a:pt x="1187" y="96"/>
                  <a:pt x="1187" y="96"/>
                  <a:pt x="1187" y="96"/>
                </a:cubicBezTo>
                <a:cubicBezTo>
                  <a:pt x="1209" y="243"/>
                  <a:pt x="1325" y="359"/>
                  <a:pt x="1472" y="380"/>
                </a:cubicBezTo>
                <a:lnTo>
                  <a:pt x="1472" y="643"/>
                </a:lnTo>
                <a:close/>
                <a:moveTo>
                  <a:pt x="1472" y="283"/>
                </a:moveTo>
                <a:cubicBezTo>
                  <a:pt x="1378" y="264"/>
                  <a:pt x="1304" y="190"/>
                  <a:pt x="1285" y="96"/>
                </a:cubicBezTo>
                <a:cubicBezTo>
                  <a:pt x="1472" y="96"/>
                  <a:pt x="1472" y="96"/>
                  <a:pt x="1472" y="96"/>
                </a:cubicBezTo>
                <a:lnTo>
                  <a:pt x="1472" y="283"/>
                </a:lnTo>
                <a:close/>
                <a:moveTo>
                  <a:pt x="1568" y="1216"/>
                </a:moveTo>
                <a:cubicBezTo>
                  <a:pt x="0" y="1216"/>
                  <a:pt x="0" y="1216"/>
                  <a:pt x="0" y="1216"/>
                </a:cubicBezTo>
                <a:cubicBezTo>
                  <a:pt x="0" y="1120"/>
                  <a:pt x="0" y="1120"/>
                  <a:pt x="0" y="1120"/>
                </a:cubicBezTo>
                <a:cubicBezTo>
                  <a:pt x="1568" y="1120"/>
                  <a:pt x="1568" y="1120"/>
                  <a:pt x="1568" y="1120"/>
                </a:cubicBezTo>
                <a:lnTo>
                  <a:pt x="1568" y="1216"/>
                </a:lnTo>
                <a:close/>
                <a:moveTo>
                  <a:pt x="1568" y="1408"/>
                </a:moveTo>
                <a:cubicBezTo>
                  <a:pt x="0" y="1408"/>
                  <a:pt x="0" y="1408"/>
                  <a:pt x="0" y="1408"/>
                </a:cubicBezTo>
                <a:cubicBezTo>
                  <a:pt x="0" y="1312"/>
                  <a:pt x="0" y="1312"/>
                  <a:pt x="0" y="1312"/>
                </a:cubicBezTo>
                <a:cubicBezTo>
                  <a:pt x="1568" y="1312"/>
                  <a:pt x="1568" y="1312"/>
                  <a:pt x="1568" y="1312"/>
                </a:cubicBezTo>
                <a:lnTo>
                  <a:pt x="1568" y="14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15288125" y="4607669"/>
            <a:ext cx="579688" cy="744213"/>
          </a:xfrm>
          <a:custGeom>
            <a:avLst/>
            <a:gdLst>
              <a:gd name="T0" fmla="*/ 936 w 1184"/>
              <a:gd name="T1" fmla="*/ 344 h 1520"/>
              <a:gd name="T2" fmla="*/ 592 w 1184"/>
              <a:gd name="T3" fmla="*/ 0 h 1520"/>
              <a:gd name="T4" fmla="*/ 248 w 1184"/>
              <a:gd name="T5" fmla="*/ 344 h 1520"/>
              <a:gd name="T6" fmla="*/ 592 w 1184"/>
              <a:gd name="T7" fmla="*/ 688 h 1520"/>
              <a:gd name="T8" fmla="*/ 936 w 1184"/>
              <a:gd name="T9" fmla="*/ 344 h 1520"/>
              <a:gd name="T10" fmla="*/ 344 w 1184"/>
              <a:gd name="T11" fmla="*/ 344 h 1520"/>
              <a:gd name="T12" fmla="*/ 592 w 1184"/>
              <a:gd name="T13" fmla="*/ 96 h 1520"/>
              <a:gd name="T14" fmla="*/ 840 w 1184"/>
              <a:gd name="T15" fmla="*/ 344 h 1520"/>
              <a:gd name="T16" fmla="*/ 592 w 1184"/>
              <a:gd name="T17" fmla="*/ 592 h 1520"/>
              <a:gd name="T18" fmla="*/ 344 w 1184"/>
              <a:gd name="T19" fmla="*/ 344 h 1520"/>
              <a:gd name="T20" fmla="*/ 640 w 1184"/>
              <a:gd name="T21" fmla="*/ 1520 h 1520"/>
              <a:gd name="T22" fmla="*/ 640 w 1184"/>
              <a:gd name="T23" fmla="*/ 1424 h 1520"/>
              <a:gd name="T24" fmla="*/ 1184 w 1184"/>
              <a:gd name="T25" fmla="*/ 1424 h 1520"/>
              <a:gd name="T26" fmla="*/ 1184 w 1184"/>
              <a:gd name="T27" fmla="*/ 1376 h 1520"/>
              <a:gd name="T28" fmla="*/ 592 w 1184"/>
              <a:gd name="T29" fmla="*/ 784 h 1520"/>
              <a:gd name="T30" fmla="*/ 0 w 1184"/>
              <a:gd name="T31" fmla="*/ 1376 h 1520"/>
              <a:gd name="T32" fmla="*/ 0 w 1184"/>
              <a:gd name="T33" fmla="*/ 1424 h 1520"/>
              <a:gd name="T34" fmla="*/ 544 w 1184"/>
              <a:gd name="T35" fmla="*/ 1424 h 1520"/>
              <a:gd name="T36" fmla="*/ 544 w 1184"/>
              <a:gd name="T37" fmla="*/ 1520 h 1520"/>
              <a:gd name="T38" fmla="*/ 640 w 1184"/>
              <a:gd name="T39" fmla="*/ 1520 h 1520"/>
              <a:gd name="T40" fmla="*/ 98 w 1184"/>
              <a:gd name="T41" fmla="*/ 1328 h 1520"/>
              <a:gd name="T42" fmla="*/ 544 w 1184"/>
              <a:gd name="T43" fmla="*/ 882 h 1520"/>
              <a:gd name="T44" fmla="*/ 544 w 1184"/>
              <a:gd name="T45" fmla="*/ 976 h 1520"/>
              <a:gd name="T46" fmla="*/ 640 w 1184"/>
              <a:gd name="T47" fmla="*/ 976 h 1520"/>
              <a:gd name="T48" fmla="*/ 640 w 1184"/>
              <a:gd name="T49" fmla="*/ 882 h 1520"/>
              <a:gd name="T50" fmla="*/ 1086 w 1184"/>
              <a:gd name="T51" fmla="*/ 1328 h 1520"/>
              <a:gd name="T52" fmla="*/ 640 w 1184"/>
              <a:gd name="T53" fmla="*/ 1328 h 1520"/>
              <a:gd name="T54" fmla="*/ 640 w 1184"/>
              <a:gd name="T55" fmla="*/ 1072 h 1520"/>
              <a:gd name="T56" fmla="*/ 544 w 1184"/>
              <a:gd name="T57" fmla="*/ 1072 h 1520"/>
              <a:gd name="T58" fmla="*/ 544 w 1184"/>
              <a:gd name="T59" fmla="*/ 1328 h 1520"/>
              <a:gd name="T60" fmla="*/ 98 w 1184"/>
              <a:gd name="T61" fmla="*/ 1328 h 1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84" h="1520">
                <a:moveTo>
                  <a:pt x="936" y="344"/>
                </a:moveTo>
                <a:cubicBezTo>
                  <a:pt x="936" y="154"/>
                  <a:pt x="782" y="0"/>
                  <a:pt x="592" y="0"/>
                </a:cubicBezTo>
                <a:cubicBezTo>
                  <a:pt x="402" y="0"/>
                  <a:pt x="248" y="154"/>
                  <a:pt x="248" y="344"/>
                </a:cubicBezTo>
                <a:cubicBezTo>
                  <a:pt x="248" y="533"/>
                  <a:pt x="402" y="688"/>
                  <a:pt x="592" y="688"/>
                </a:cubicBezTo>
                <a:cubicBezTo>
                  <a:pt x="782" y="688"/>
                  <a:pt x="936" y="533"/>
                  <a:pt x="936" y="344"/>
                </a:cubicBezTo>
                <a:close/>
                <a:moveTo>
                  <a:pt x="344" y="344"/>
                </a:moveTo>
                <a:cubicBezTo>
                  <a:pt x="344" y="207"/>
                  <a:pt x="455" y="96"/>
                  <a:pt x="592" y="96"/>
                </a:cubicBezTo>
                <a:cubicBezTo>
                  <a:pt x="729" y="96"/>
                  <a:pt x="840" y="207"/>
                  <a:pt x="840" y="344"/>
                </a:cubicBezTo>
                <a:cubicBezTo>
                  <a:pt x="840" y="480"/>
                  <a:pt x="729" y="592"/>
                  <a:pt x="592" y="592"/>
                </a:cubicBezTo>
                <a:cubicBezTo>
                  <a:pt x="455" y="592"/>
                  <a:pt x="344" y="480"/>
                  <a:pt x="344" y="344"/>
                </a:cubicBezTo>
                <a:close/>
                <a:moveTo>
                  <a:pt x="640" y="1520"/>
                </a:moveTo>
                <a:cubicBezTo>
                  <a:pt x="640" y="1424"/>
                  <a:pt x="640" y="1424"/>
                  <a:pt x="640" y="1424"/>
                </a:cubicBezTo>
                <a:cubicBezTo>
                  <a:pt x="1184" y="1424"/>
                  <a:pt x="1184" y="1424"/>
                  <a:pt x="1184" y="1424"/>
                </a:cubicBezTo>
                <a:cubicBezTo>
                  <a:pt x="1184" y="1376"/>
                  <a:pt x="1184" y="1376"/>
                  <a:pt x="1184" y="1376"/>
                </a:cubicBezTo>
                <a:cubicBezTo>
                  <a:pt x="1184" y="1049"/>
                  <a:pt x="918" y="784"/>
                  <a:pt x="592" y="784"/>
                </a:cubicBezTo>
                <a:cubicBezTo>
                  <a:pt x="266" y="784"/>
                  <a:pt x="0" y="1049"/>
                  <a:pt x="0" y="1376"/>
                </a:cubicBezTo>
                <a:cubicBezTo>
                  <a:pt x="0" y="1424"/>
                  <a:pt x="0" y="1424"/>
                  <a:pt x="0" y="1424"/>
                </a:cubicBezTo>
                <a:cubicBezTo>
                  <a:pt x="544" y="1424"/>
                  <a:pt x="544" y="1424"/>
                  <a:pt x="544" y="1424"/>
                </a:cubicBezTo>
                <a:cubicBezTo>
                  <a:pt x="544" y="1520"/>
                  <a:pt x="544" y="1520"/>
                  <a:pt x="544" y="1520"/>
                </a:cubicBezTo>
                <a:lnTo>
                  <a:pt x="640" y="1520"/>
                </a:lnTo>
                <a:close/>
                <a:moveTo>
                  <a:pt x="98" y="1328"/>
                </a:moveTo>
                <a:cubicBezTo>
                  <a:pt x="121" y="1092"/>
                  <a:pt x="309" y="905"/>
                  <a:pt x="544" y="882"/>
                </a:cubicBezTo>
                <a:cubicBezTo>
                  <a:pt x="544" y="976"/>
                  <a:pt x="544" y="976"/>
                  <a:pt x="544" y="976"/>
                </a:cubicBezTo>
                <a:cubicBezTo>
                  <a:pt x="640" y="976"/>
                  <a:pt x="640" y="976"/>
                  <a:pt x="640" y="976"/>
                </a:cubicBezTo>
                <a:cubicBezTo>
                  <a:pt x="640" y="882"/>
                  <a:pt x="640" y="882"/>
                  <a:pt x="640" y="882"/>
                </a:cubicBezTo>
                <a:cubicBezTo>
                  <a:pt x="875" y="905"/>
                  <a:pt x="1063" y="1092"/>
                  <a:pt x="1086" y="1328"/>
                </a:cubicBezTo>
                <a:cubicBezTo>
                  <a:pt x="640" y="1328"/>
                  <a:pt x="640" y="1328"/>
                  <a:pt x="640" y="1328"/>
                </a:cubicBezTo>
                <a:cubicBezTo>
                  <a:pt x="640" y="1072"/>
                  <a:pt x="640" y="1072"/>
                  <a:pt x="640" y="1072"/>
                </a:cubicBezTo>
                <a:cubicBezTo>
                  <a:pt x="544" y="1072"/>
                  <a:pt x="544" y="1072"/>
                  <a:pt x="544" y="1072"/>
                </a:cubicBezTo>
                <a:cubicBezTo>
                  <a:pt x="544" y="1328"/>
                  <a:pt x="544" y="1328"/>
                  <a:pt x="544" y="1328"/>
                </a:cubicBezTo>
                <a:lnTo>
                  <a:pt x="98" y="13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1678635" y="4654584"/>
            <a:ext cx="767348" cy="650382"/>
          </a:xfrm>
          <a:custGeom>
            <a:avLst/>
            <a:gdLst>
              <a:gd name="T0" fmla="*/ 1066 w 1568"/>
              <a:gd name="T1" fmla="*/ 586 h 1329"/>
              <a:gd name="T2" fmla="*/ 1450 w 1568"/>
              <a:gd name="T3" fmla="*/ 586 h 1329"/>
              <a:gd name="T4" fmla="*/ 1258 w 1568"/>
              <a:gd name="T5" fmla="*/ 682 h 1329"/>
              <a:gd name="T6" fmla="*/ 1258 w 1568"/>
              <a:gd name="T7" fmla="*/ 490 h 1329"/>
              <a:gd name="T8" fmla="*/ 1258 w 1568"/>
              <a:gd name="T9" fmla="*/ 682 h 1329"/>
              <a:gd name="T10" fmla="*/ 832 w 1568"/>
              <a:gd name="T11" fmla="*/ 1329 h 1329"/>
              <a:gd name="T12" fmla="*/ 1568 w 1568"/>
              <a:gd name="T13" fmla="*/ 1233 h 1329"/>
              <a:gd name="T14" fmla="*/ 1258 w 1568"/>
              <a:gd name="T15" fmla="*/ 874 h 1329"/>
              <a:gd name="T16" fmla="*/ 784 w 1568"/>
              <a:gd name="T17" fmla="*/ 785 h 1329"/>
              <a:gd name="T18" fmla="*/ 311 w 1568"/>
              <a:gd name="T19" fmla="*/ 874 h 1329"/>
              <a:gd name="T20" fmla="*/ 0 w 1568"/>
              <a:gd name="T21" fmla="*/ 1233 h 1329"/>
              <a:gd name="T22" fmla="*/ 736 w 1568"/>
              <a:gd name="T23" fmla="*/ 1329 h 1329"/>
              <a:gd name="T24" fmla="*/ 1467 w 1568"/>
              <a:gd name="T25" fmla="*/ 1137 h 1329"/>
              <a:gd name="T26" fmla="*/ 1141 w 1568"/>
              <a:gd name="T27" fmla="*/ 1005 h 1329"/>
              <a:gd name="T28" fmla="*/ 832 w 1568"/>
              <a:gd name="T29" fmla="*/ 884 h 1329"/>
              <a:gd name="T30" fmla="*/ 832 w 1568"/>
              <a:gd name="T31" fmla="*/ 1137 h 1329"/>
              <a:gd name="T32" fmla="*/ 387 w 1568"/>
              <a:gd name="T33" fmla="*/ 1137 h 1329"/>
              <a:gd name="T34" fmla="*/ 311 w 1568"/>
              <a:gd name="T35" fmla="*/ 970 h 1329"/>
              <a:gd name="T36" fmla="*/ 387 w 1568"/>
              <a:gd name="T37" fmla="*/ 1137 h 1329"/>
              <a:gd name="T38" fmla="*/ 736 w 1568"/>
              <a:gd name="T39" fmla="*/ 884 h 1329"/>
              <a:gd name="T40" fmla="*/ 484 w 1568"/>
              <a:gd name="T41" fmla="*/ 1137 h 1329"/>
              <a:gd name="T42" fmla="*/ 503 w 1568"/>
              <a:gd name="T43" fmla="*/ 586 h 1329"/>
              <a:gd name="T44" fmla="*/ 119 w 1568"/>
              <a:gd name="T45" fmla="*/ 586 h 1329"/>
              <a:gd name="T46" fmla="*/ 311 w 1568"/>
              <a:gd name="T47" fmla="*/ 490 h 1329"/>
              <a:gd name="T48" fmla="*/ 311 w 1568"/>
              <a:gd name="T49" fmla="*/ 682 h 1329"/>
              <a:gd name="T50" fmla="*/ 311 w 1568"/>
              <a:gd name="T51" fmla="*/ 490 h 1329"/>
              <a:gd name="T52" fmla="*/ 1024 w 1568"/>
              <a:gd name="T53" fmla="*/ 449 h 1329"/>
              <a:gd name="T54" fmla="*/ 1061 w 1568"/>
              <a:gd name="T55" fmla="*/ 17 h 1329"/>
              <a:gd name="T56" fmla="*/ 892 w 1568"/>
              <a:gd name="T57" fmla="*/ 97 h 1329"/>
              <a:gd name="T58" fmla="*/ 675 w 1568"/>
              <a:gd name="T59" fmla="*/ 97 h 1329"/>
              <a:gd name="T60" fmla="*/ 506 w 1568"/>
              <a:gd name="T61" fmla="*/ 17 h 1329"/>
              <a:gd name="T62" fmla="*/ 544 w 1568"/>
              <a:gd name="T63" fmla="*/ 449 h 1329"/>
              <a:gd name="T64" fmla="*/ 928 w 1568"/>
              <a:gd name="T65" fmla="*/ 449 h 1329"/>
              <a:gd name="T66" fmla="*/ 640 w 1568"/>
              <a:gd name="T67" fmla="*/ 449 h 1329"/>
              <a:gd name="T68" fmla="*/ 928 w 1568"/>
              <a:gd name="T69" fmla="*/ 401 h 1329"/>
              <a:gd name="T70" fmla="*/ 678 w 1568"/>
              <a:gd name="T71" fmla="*/ 224 h 1329"/>
              <a:gd name="T72" fmla="*/ 890 w 1568"/>
              <a:gd name="T73" fmla="*/ 224 h 1329"/>
              <a:gd name="T74" fmla="*/ 933 w 1568"/>
              <a:gd name="T75" fmla="*/ 305 h 1329"/>
              <a:gd name="T76" fmla="*/ 621 w 1568"/>
              <a:gd name="T77" fmla="*/ 177 h 1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68" h="1329">
                <a:moveTo>
                  <a:pt x="1258" y="394"/>
                </a:moveTo>
                <a:cubicBezTo>
                  <a:pt x="1152" y="394"/>
                  <a:pt x="1066" y="480"/>
                  <a:pt x="1066" y="586"/>
                </a:cubicBezTo>
                <a:cubicBezTo>
                  <a:pt x="1066" y="692"/>
                  <a:pt x="1152" y="778"/>
                  <a:pt x="1258" y="778"/>
                </a:cubicBezTo>
                <a:cubicBezTo>
                  <a:pt x="1364" y="778"/>
                  <a:pt x="1450" y="692"/>
                  <a:pt x="1450" y="586"/>
                </a:cubicBezTo>
                <a:cubicBezTo>
                  <a:pt x="1450" y="480"/>
                  <a:pt x="1364" y="394"/>
                  <a:pt x="1258" y="394"/>
                </a:cubicBezTo>
                <a:close/>
                <a:moveTo>
                  <a:pt x="1258" y="682"/>
                </a:moveTo>
                <a:cubicBezTo>
                  <a:pt x="1205" y="682"/>
                  <a:pt x="1162" y="639"/>
                  <a:pt x="1162" y="586"/>
                </a:cubicBezTo>
                <a:cubicBezTo>
                  <a:pt x="1162" y="533"/>
                  <a:pt x="1205" y="490"/>
                  <a:pt x="1258" y="490"/>
                </a:cubicBezTo>
                <a:cubicBezTo>
                  <a:pt x="1311" y="490"/>
                  <a:pt x="1354" y="533"/>
                  <a:pt x="1354" y="586"/>
                </a:cubicBezTo>
                <a:cubicBezTo>
                  <a:pt x="1354" y="639"/>
                  <a:pt x="1311" y="682"/>
                  <a:pt x="1258" y="682"/>
                </a:cubicBezTo>
                <a:close/>
                <a:moveTo>
                  <a:pt x="736" y="1329"/>
                </a:moveTo>
                <a:cubicBezTo>
                  <a:pt x="832" y="1329"/>
                  <a:pt x="832" y="1329"/>
                  <a:pt x="832" y="1329"/>
                </a:cubicBezTo>
                <a:cubicBezTo>
                  <a:pt x="832" y="1233"/>
                  <a:pt x="832" y="1233"/>
                  <a:pt x="832" y="1233"/>
                </a:cubicBezTo>
                <a:cubicBezTo>
                  <a:pt x="1568" y="1233"/>
                  <a:pt x="1568" y="1233"/>
                  <a:pt x="1568" y="1233"/>
                </a:cubicBezTo>
                <a:cubicBezTo>
                  <a:pt x="1568" y="1185"/>
                  <a:pt x="1568" y="1185"/>
                  <a:pt x="1568" y="1185"/>
                </a:cubicBezTo>
                <a:cubicBezTo>
                  <a:pt x="1568" y="1013"/>
                  <a:pt x="1429" y="874"/>
                  <a:pt x="1258" y="874"/>
                </a:cubicBezTo>
                <a:cubicBezTo>
                  <a:pt x="1197" y="874"/>
                  <a:pt x="1138" y="892"/>
                  <a:pt x="1088" y="925"/>
                </a:cubicBezTo>
                <a:cubicBezTo>
                  <a:pt x="1015" y="839"/>
                  <a:pt x="906" y="785"/>
                  <a:pt x="784" y="785"/>
                </a:cubicBezTo>
                <a:cubicBezTo>
                  <a:pt x="663" y="785"/>
                  <a:pt x="554" y="839"/>
                  <a:pt x="480" y="925"/>
                </a:cubicBezTo>
                <a:cubicBezTo>
                  <a:pt x="430" y="892"/>
                  <a:pt x="372" y="874"/>
                  <a:pt x="311" y="874"/>
                </a:cubicBezTo>
                <a:cubicBezTo>
                  <a:pt x="140" y="874"/>
                  <a:pt x="0" y="1013"/>
                  <a:pt x="0" y="1185"/>
                </a:cubicBezTo>
                <a:cubicBezTo>
                  <a:pt x="0" y="1233"/>
                  <a:pt x="0" y="1233"/>
                  <a:pt x="0" y="1233"/>
                </a:cubicBezTo>
                <a:cubicBezTo>
                  <a:pt x="736" y="1233"/>
                  <a:pt x="736" y="1233"/>
                  <a:pt x="736" y="1233"/>
                </a:cubicBezTo>
                <a:lnTo>
                  <a:pt x="736" y="1329"/>
                </a:lnTo>
                <a:close/>
                <a:moveTo>
                  <a:pt x="1258" y="970"/>
                </a:moveTo>
                <a:cubicBezTo>
                  <a:pt x="1360" y="970"/>
                  <a:pt x="1445" y="1041"/>
                  <a:pt x="1467" y="1137"/>
                </a:cubicBezTo>
                <a:cubicBezTo>
                  <a:pt x="1181" y="1137"/>
                  <a:pt x="1181" y="1137"/>
                  <a:pt x="1181" y="1137"/>
                </a:cubicBezTo>
                <a:cubicBezTo>
                  <a:pt x="1176" y="1090"/>
                  <a:pt x="1162" y="1045"/>
                  <a:pt x="1141" y="1005"/>
                </a:cubicBezTo>
                <a:cubicBezTo>
                  <a:pt x="1176" y="982"/>
                  <a:pt x="1216" y="970"/>
                  <a:pt x="1258" y="970"/>
                </a:cubicBezTo>
                <a:close/>
                <a:moveTo>
                  <a:pt x="832" y="884"/>
                </a:moveTo>
                <a:cubicBezTo>
                  <a:pt x="962" y="905"/>
                  <a:pt x="1064" y="1007"/>
                  <a:pt x="1084" y="1137"/>
                </a:cubicBezTo>
                <a:cubicBezTo>
                  <a:pt x="832" y="1137"/>
                  <a:pt x="832" y="1137"/>
                  <a:pt x="832" y="1137"/>
                </a:cubicBezTo>
                <a:lnTo>
                  <a:pt x="832" y="884"/>
                </a:lnTo>
                <a:close/>
                <a:moveTo>
                  <a:pt x="387" y="1137"/>
                </a:moveTo>
                <a:cubicBezTo>
                  <a:pt x="102" y="1137"/>
                  <a:pt x="102" y="1137"/>
                  <a:pt x="102" y="1137"/>
                </a:cubicBezTo>
                <a:cubicBezTo>
                  <a:pt x="124" y="1041"/>
                  <a:pt x="209" y="970"/>
                  <a:pt x="311" y="970"/>
                </a:cubicBezTo>
                <a:cubicBezTo>
                  <a:pt x="352" y="970"/>
                  <a:pt x="393" y="982"/>
                  <a:pt x="427" y="1005"/>
                </a:cubicBezTo>
                <a:cubicBezTo>
                  <a:pt x="407" y="1045"/>
                  <a:pt x="393" y="1090"/>
                  <a:pt x="387" y="1137"/>
                </a:cubicBezTo>
                <a:close/>
                <a:moveTo>
                  <a:pt x="484" y="1137"/>
                </a:moveTo>
                <a:cubicBezTo>
                  <a:pt x="505" y="1007"/>
                  <a:pt x="607" y="905"/>
                  <a:pt x="736" y="884"/>
                </a:cubicBezTo>
                <a:cubicBezTo>
                  <a:pt x="736" y="1137"/>
                  <a:pt x="736" y="1137"/>
                  <a:pt x="736" y="1137"/>
                </a:cubicBezTo>
                <a:lnTo>
                  <a:pt x="484" y="1137"/>
                </a:lnTo>
                <a:close/>
                <a:moveTo>
                  <a:pt x="311" y="778"/>
                </a:moveTo>
                <a:cubicBezTo>
                  <a:pt x="417" y="778"/>
                  <a:pt x="503" y="692"/>
                  <a:pt x="503" y="586"/>
                </a:cubicBezTo>
                <a:cubicBezTo>
                  <a:pt x="503" y="480"/>
                  <a:pt x="417" y="394"/>
                  <a:pt x="311" y="394"/>
                </a:cubicBezTo>
                <a:cubicBezTo>
                  <a:pt x="205" y="394"/>
                  <a:pt x="119" y="480"/>
                  <a:pt x="119" y="586"/>
                </a:cubicBezTo>
                <a:cubicBezTo>
                  <a:pt x="119" y="692"/>
                  <a:pt x="205" y="778"/>
                  <a:pt x="311" y="778"/>
                </a:cubicBezTo>
                <a:close/>
                <a:moveTo>
                  <a:pt x="311" y="490"/>
                </a:moveTo>
                <a:cubicBezTo>
                  <a:pt x="364" y="490"/>
                  <a:pt x="407" y="533"/>
                  <a:pt x="407" y="586"/>
                </a:cubicBezTo>
                <a:cubicBezTo>
                  <a:pt x="407" y="639"/>
                  <a:pt x="364" y="682"/>
                  <a:pt x="311" y="682"/>
                </a:cubicBezTo>
                <a:cubicBezTo>
                  <a:pt x="258" y="682"/>
                  <a:pt x="215" y="639"/>
                  <a:pt x="215" y="586"/>
                </a:cubicBezTo>
                <a:cubicBezTo>
                  <a:pt x="215" y="533"/>
                  <a:pt x="258" y="490"/>
                  <a:pt x="311" y="490"/>
                </a:cubicBezTo>
                <a:close/>
                <a:moveTo>
                  <a:pt x="784" y="689"/>
                </a:moveTo>
                <a:cubicBezTo>
                  <a:pt x="917" y="689"/>
                  <a:pt x="1024" y="581"/>
                  <a:pt x="1024" y="449"/>
                </a:cubicBezTo>
                <a:cubicBezTo>
                  <a:pt x="1024" y="354"/>
                  <a:pt x="1024" y="354"/>
                  <a:pt x="1024" y="354"/>
                </a:cubicBezTo>
                <a:cubicBezTo>
                  <a:pt x="1061" y="17"/>
                  <a:pt x="1061" y="17"/>
                  <a:pt x="1061" y="17"/>
                </a:cubicBezTo>
                <a:cubicBezTo>
                  <a:pt x="990" y="17"/>
                  <a:pt x="990" y="17"/>
                  <a:pt x="990" y="17"/>
                </a:cubicBezTo>
                <a:cubicBezTo>
                  <a:pt x="892" y="97"/>
                  <a:pt x="892" y="97"/>
                  <a:pt x="892" y="97"/>
                </a:cubicBezTo>
                <a:cubicBezTo>
                  <a:pt x="784" y="0"/>
                  <a:pt x="784" y="0"/>
                  <a:pt x="784" y="0"/>
                </a:cubicBezTo>
                <a:cubicBezTo>
                  <a:pt x="675" y="97"/>
                  <a:pt x="675" y="97"/>
                  <a:pt x="675" y="97"/>
                </a:cubicBezTo>
                <a:cubicBezTo>
                  <a:pt x="577" y="17"/>
                  <a:pt x="577" y="17"/>
                  <a:pt x="577" y="17"/>
                </a:cubicBezTo>
                <a:cubicBezTo>
                  <a:pt x="506" y="17"/>
                  <a:pt x="506" y="17"/>
                  <a:pt x="506" y="17"/>
                </a:cubicBezTo>
                <a:cubicBezTo>
                  <a:pt x="544" y="354"/>
                  <a:pt x="544" y="354"/>
                  <a:pt x="544" y="354"/>
                </a:cubicBezTo>
                <a:cubicBezTo>
                  <a:pt x="544" y="449"/>
                  <a:pt x="544" y="449"/>
                  <a:pt x="544" y="449"/>
                </a:cubicBezTo>
                <a:cubicBezTo>
                  <a:pt x="544" y="581"/>
                  <a:pt x="652" y="689"/>
                  <a:pt x="784" y="689"/>
                </a:cubicBezTo>
                <a:close/>
                <a:moveTo>
                  <a:pt x="928" y="449"/>
                </a:moveTo>
                <a:cubicBezTo>
                  <a:pt x="928" y="528"/>
                  <a:pt x="864" y="593"/>
                  <a:pt x="784" y="593"/>
                </a:cubicBezTo>
                <a:cubicBezTo>
                  <a:pt x="705" y="593"/>
                  <a:pt x="640" y="528"/>
                  <a:pt x="640" y="449"/>
                </a:cubicBezTo>
                <a:cubicBezTo>
                  <a:pt x="640" y="401"/>
                  <a:pt x="640" y="401"/>
                  <a:pt x="640" y="401"/>
                </a:cubicBezTo>
                <a:cubicBezTo>
                  <a:pt x="928" y="401"/>
                  <a:pt x="928" y="401"/>
                  <a:pt x="928" y="401"/>
                </a:cubicBezTo>
                <a:lnTo>
                  <a:pt x="928" y="449"/>
                </a:lnTo>
                <a:close/>
                <a:moveTo>
                  <a:pt x="678" y="224"/>
                </a:moveTo>
                <a:cubicBezTo>
                  <a:pt x="784" y="129"/>
                  <a:pt x="784" y="129"/>
                  <a:pt x="784" y="129"/>
                </a:cubicBezTo>
                <a:cubicBezTo>
                  <a:pt x="890" y="224"/>
                  <a:pt x="890" y="224"/>
                  <a:pt x="890" y="224"/>
                </a:cubicBezTo>
                <a:cubicBezTo>
                  <a:pt x="947" y="177"/>
                  <a:pt x="947" y="177"/>
                  <a:pt x="947" y="177"/>
                </a:cubicBezTo>
                <a:cubicBezTo>
                  <a:pt x="933" y="305"/>
                  <a:pt x="933" y="305"/>
                  <a:pt x="933" y="305"/>
                </a:cubicBezTo>
                <a:cubicBezTo>
                  <a:pt x="635" y="305"/>
                  <a:pt x="635" y="305"/>
                  <a:pt x="635" y="305"/>
                </a:cubicBezTo>
                <a:cubicBezTo>
                  <a:pt x="621" y="177"/>
                  <a:pt x="621" y="177"/>
                  <a:pt x="621" y="177"/>
                </a:cubicBezTo>
                <a:lnTo>
                  <a:pt x="678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19681734" y="4595458"/>
            <a:ext cx="782772" cy="768634"/>
          </a:xfrm>
          <a:custGeom>
            <a:avLst/>
            <a:gdLst>
              <a:gd name="T0" fmla="*/ 109 w 609"/>
              <a:gd name="T1" fmla="*/ 415 h 598"/>
              <a:gd name="T2" fmla="*/ 317 w 609"/>
              <a:gd name="T3" fmla="*/ 415 h 598"/>
              <a:gd name="T4" fmla="*/ 317 w 609"/>
              <a:gd name="T5" fmla="*/ 488 h 598"/>
              <a:gd name="T6" fmla="*/ 609 w 609"/>
              <a:gd name="T7" fmla="*/ 488 h 598"/>
              <a:gd name="T8" fmla="*/ 514 w 609"/>
              <a:gd name="T9" fmla="*/ 299 h 598"/>
              <a:gd name="T10" fmla="*/ 609 w 609"/>
              <a:gd name="T11" fmla="*/ 110 h 598"/>
              <a:gd name="T12" fmla="*/ 353 w 609"/>
              <a:gd name="T13" fmla="*/ 110 h 598"/>
              <a:gd name="T14" fmla="*/ 353 w 609"/>
              <a:gd name="T15" fmla="*/ 37 h 598"/>
              <a:gd name="T16" fmla="*/ 109 w 609"/>
              <a:gd name="T17" fmla="*/ 37 h 598"/>
              <a:gd name="T18" fmla="*/ 109 w 609"/>
              <a:gd name="T19" fmla="*/ 0 h 598"/>
              <a:gd name="T20" fmla="*/ 0 w 609"/>
              <a:gd name="T21" fmla="*/ 0 h 598"/>
              <a:gd name="T22" fmla="*/ 0 w 609"/>
              <a:gd name="T23" fmla="*/ 598 h 598"/>
              <a:gd name="T24" fmla="*/ 109 w 609"/>
              <a:gd name="T25" fmla="*/ 598 h 598"/>
              <a:gd name="T26" fmla="*/ 109 w 609"/>
              <a:gd name="T27" fmla="*/ 415 h 598"/>
              <a:gd name="T28" fmla="*/ 353 w 609"/>
              <a:gd name="T29" fmla="*/ 146 h 598"/>
              <a:gd name="T30" fmla="*/ 549 w 609"/>
              <a:gd name="T31" fmla="*/ 146 h 598"/>
              <a:gd name="T32" fmla="*/ 473 w 609"/>
              <a:gd name="T33" fmla="*/ 299 h 598"/>
              <a:gd name="T34" fmla="*/ 549 w 609"/>
              <a:gd name="T35" fmla="*/ 451 h 598"/>
              <a:gd name="T36" fmla="*/ 353 w 609"/>
              <a:gd name="T37" fmla="*/ 451 h 598"/>
              <a:gd name="T38" fmla="*/ 353 w 609"/>
              <a:gd name="T39" fmla="*/ 146 h 598"/>
              <a:gd name="T40" fmla="*/ 109 w 609"/>
              <a:gd name="T41" fmla="*/ 73 h 598"/>
              <a:gd name="T42" fmla="*/ 317 w 609"/>
              <a:gd name="T43" fmla="*/ 73 h 598"/>
              <a:gd name="T44" fmla="*/ 317 w 609"/>
              <a:gd name="T45" fmla="*/ 378 h 598"/>
              <a:gd name="T46" fmla="*/ 109 w 609"/>
              <a:gd name="T47" fmla="*/ 378 h 598"/>
              <a:gd name="T48" fmla="*/ 109 w 609"/>
              <a:gd name="T49" fmla="*/ 73 h 598"/>
              <a:gd name="T50" fmla="*/ 73 w 609"/>
              <a:gd name="T51" fmla="*/ 561 h 598"/>
              <a:gd name="T52" fmla="*/ 36 w 609"/>
              <a:gd name="T53" fmla="*/ 561 h 598"/>
              <a:gd name="T54" fmla="*/ 36 w 609"/>
              <a:gd name="T55" fmla="*/ 37 h 598"/>
              <a:gd name="T56" fmla="*/ 73 w 609"/>
              <a:gd name="T57" fmla="*/ 37 h 598"/>
              <a:gd name="T58" fmla="*/ 73 w 609"/>
              <a:gd name="T59" fmla="*/ 561 h 5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09" h="598">
                <a:moveTo>
                  <a:pt x="109" y="415"/>
                </a:moveTo>
                <a:lnTo>
                  <a:pt x="317" y="415"/>
                </a:lnTo>
                <a:lnTo>
                  <a:pt x="317" y="488"/>
                </a:lnTo>
                <a:lnTo>
                  <a:pt x="609" y="488"/>
                </a:lnTo>
                <a:lnTo>
                  <a:pt x="514" y="299"/>
                </a:lnTo>
                <a:lnTo>
                  <a:pt x="609" y="110"/>
                </a:lnTo>
                <a:lnTo>
                  <a:pt x="353" y="110"/>
                </a:lnTo>
                <a:lnTo>
                  <a:pt x="353" y="37"/>
                </a:lnTo>
                <a:lnTo>
                  <a:pt x="109" y="37"/>
                </a:lnTo>
                <a:lnTo>
                  <a:pt x="109" y="0"/>
                </a:lnTo>
                <a:lnTo>
                  <a:pt x="0" y="0"/>
                </a:lnTo>
                <a:lnTo>
                  <a:pt x="0" y="598"/>
                </a:lnTo>
                <a:lnTo>
                  <a:pt x="109" y="598"/>
                </a:lnTo>
                <a:lnTo>
                  <a:pt x="109" y="415"/>
                </a:lnTo>
                <a:close/>
                <a:moveTo>
                  <a:pt x="353" y="146"/>
                </a:moveTo>
                <a:lnTo>
                  <a:pt x="549" y="146"/>
                </a:lnTo>
                <a:lnTo>
                  <a:pt x="473" y="299"/>
                </a:lnTo>
                <a:lnTo>
                  <a:pt x="549" y="451"/>
                </a:lnTo>
                <a:lnTo>
                  <a:pt x="353" y="451"/>
                </a:lnTo>
                <a:lnTo>
                  <a:pt x="353" y="146"/>
                </a:lnTo>
                <a:close/>
                <a:moveTo>
                  <a:pt x="109" y="73"/>
                </a:moveTo>
                <a:lnTo>
                  <a:pt x="317" y="73"/>
                </a:lnTo>
                <a:lnTo>
                  <a:pt x="317" y="378"/>
                </a:lnTo>
                <a:lnTo>
                  <a:pt x="109" y="378"/>
                </a:lnTo>
                <a:lnTo>
                  <a:pt x="109" y="73"/>
                </a:lnTo>
                <a:close/>
                <a:moveTo>
                  <a:pt x="73" y="561"/>
                </a:moveTo>
                <a:lnTo>
                  <a:pt x="36" y="561"/>
                </a:lnTo>
                <a:lnTo>
                  <a:pt x="36" y="37"/>
                </a:lnTo>
                <a:lnTo>
                  <a:pt x="73" y="37"/>
                </a:lnTo>
                <a:lnTo>
                  <a:pt x="73" y="5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21941203" y="4595458"/>
            <a:ext cx="767348" cy="768634"/>
          </a:xfrm>
          <a:custGeom>
            <a:avLst/>
            <a:gdLst>
              <a:gd name="T0" fmla="*/ 976 w 1568"/>
              <a:gd name="T1" fmla="*/ 1568 h 1568"/>
              <a:gd name="T2" fmla="*/ 1044 w 1568"/>
              <a:gd name="T3" fmla="*/ 1316 h 1568"/>
              <a:gd name="T4" fmla="*/ 1474 w 1568"/>
              <a:gd name="T5" fmla="*/ 1202 h 1568"/>
              <a:gd name="T6" fmla="*/ 1344 w 1568"/>
              <a:gd name="T7" fmla="*/ 976 h 1568"/>
              <a:gd name="T8" fmla="*/ 1568 w 1568"/>
              <a:gd name="T9" fmla="*/ 592 h 1568"/>
              <a:gd name="T10" fmla="*/ 1316 w 1568"/>
              <a:gd name="T11" fmla="*/ 523 h 1568"/>
              <a:gd name="T12" fmla="*/ 1202 w 1568"/>
              <a:gd name="T13" fmla="*/ 94 h 1568"/>
              <a:gd name="T14" fmla="*/ 976 w 1568"/>
              <a:gd name="T15" fmla="*/ 224 h 1568"/>
              <a:gd name="T16" fmla="*/ 592 w 1568"/>
              <a:gd name="T17" fmla="*/ 0 h 1568"/>
              <a:gd name="T18" fmla="*/ 523 w 1568"/>
              <a:gd name="T19" fmla="*/ 252 h 1568"/>
              <a:gd name="T20" fmla="*/ 94 w 1568"/>
              <a:gd name="T21" fmla="*/ 365 h 1568"/>
              <a:gd name="T22" fmla="*/ 224 w 1568"/>
              <a:gd name="T23" fmla="*/ 592 h 1568"/>
              <a:gd name="T24" fmla="*/ 0 w 1568"/>
              <a:gd name="T25" fmla="*/ 976 h 1568"/>
              <a:gd name="T26" fmla="*/ 252 w 1568"/>
              <a:gd name="T27" fmla="*/ 1044 h 1568"/>
              <a:gd name="T28" fmla="*/ 365 w 1568"/>
              <a:gd name="T29" fmla="*/ 1474 h 1568"/>
              <a:gd name="T30" fmla="*/ 592 w 1568"/>
              <a:gd name="T31" fmla="*/ 1344 h 1568"/>
              <a:gd name="T32" fmla="*/ 538 w 1568"/>
              <a:gd name="T33" fmla="*/ 1215 h 1568"/>
              <a:gd name="T34" fmla="*/ 365 w 1568"/>
              <a:gd name="T35" fmla="*/ 1338 h 1568"/>
              <a:gd name="T36" fmla="*/ 371 w 1568"/>
              <a:gd name="T37" fmla="*/ 1061 h 1568"/>
              <a:gd name="T38" fmla="*/ 305 w 1568"/>
              <a:gd name="T39" fmla="*/ 915 h 1568"/>
              <a:gd name="T40" fmla="*/ 96 w 1568"/>
              <a:gd name="T41" fmla="*/ 880 h 1568"/>
              <a:gd name="T42" fmla="*/ 296 w 1568"/>
              <a:gd name="T43" fmla="*/ 688 h 1568"/>
              <a:gd name="T44" fmla="*/ 353 w 1568"/>
              <a:gd name="T45" fmla="*/ 538 h 1568"/>
              <a:gd name="T46" fmla="*/ 229 w 1568"/>
              <a:gd name="T47" fmla="*/ 365 h 1568"/>
              <a:gd name="T48" fmla="*/ 507 w 1568"/>
              <a:gd name="T49" fmla="*/ 371 h 1568"/>
              <a:gd name="T50" fmla="*/ 652 w 1568"/>
              <a:gd name="T51" fmla="*/ 305 h 1568"/>
              <a:gd name="T52" fmla="*/ 688 w 1568"/>
              <a:gd name="T53" fmla="*/ 96 h 1568"/>
              <a:gd name="T54" fmla="*/ 880 w 1568"/>
              <a:gd name="T55" fmla="*/ 296 h 1568"/>
              <a:gd name="T56" fmla="*/ 1029 w 1568"/>
              <a:gd name="T57" fmla="*/ 353 h 1568"/>
              <a:gd name="T58" fmla="*/ 1202 w 1568"/>
              <a:gd name="T59" fmla="*/ 229 h 1568"/>
              <a:gd name="T60" fmla="*/ 1197 w 1568"/>
              <a:gd name="T61" fmla="*/ 507 h 1568"/>
              <a:gd name="T62" fmla="*/ 1262 w 1568"/>
              <a:gd name="T63" fmla="*/ 652 h 1568"/>
              <a:gd name="T64" fmla="*/ 1472 w 1568"/>
              <a:gd name="T65" fmla="*/ 688 h 1568"/>
              <a:gd name="T66" fmla="*/ 1272 w 1568"/>
              <a:gd name="T67" fmla="*/ 880 h 1568"/>
              <a:gd name="T68" fmla="*/ 1215 w 1568"/>
              <a:gd name="T69" fmla="*/ 1029 h 1568"/>
              <a:gd name="T70" fmla="*/ 1338 w 1568"/>
              <a:gd name="T71" fmla="*/ 1202 h 1568"/>
              <a:gd name="T72" fmla="*/ 1061 w 1568"/>
              <a:gd name="T73" fmla="*/ 1197 h 1568"/>
              <a:gd name="T74" fmla="*/ 915 w 1568"/>
              <a:gd name="T75" fmla="*/ 1262 h 1568"/>
              <a:gd name="T76" fmla="*/ 880 w 1568"/>
              <a:gd name="T77" fmla="*/ 1472 h 1568"/>
              <a:gd name="T78" fmla="*/ 688 w 1568"/>
              <a:gd name="T79" fmla="*/ 1272 h 1568"/>
              <a:gd name="T80" fmla="*/ 538 w 1568"/>
              <a:gd name="T81" fmla="*/ 1215 h 1568"/>
              <a:gd name="T82" fmla="*/ 784 w 1568"/>
              <a:gd name="T83" fmla="*/ 480 h 1568"/>
              <a:gd name="T84" fmla="*/ 784 w 1568"/>
              <a:gd name="T85" fmla="*/ 1088 h 1568"/>
              <a:gd name="T86" fmla="*/ 576 w 1568"/>
              <a:gd name="T87" fmla="*/ 784 h 1568"/>
              <a:gd name="T88" fmla="*/ 992 w 1568"/>
              <a:gd name="T89" fmla="*/ 784 h 1568"/>
              <a:gd name="T90" fmla="*/ 576 w 1568"/>
              <a:gd name="T91" fmla="*/ 784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68" h="1568">
                <a:moveTo>
                  <a:pt x="592" y="1568"/>
                </a:moveTo>
                <a:cubicBezTo>
                  <a:pt x="976" y="1568"/>
                  <a:pt x="976" y="1568"/>
                  <a:pt x="976" y="1568"/>
                </a:cubicBezTo>
                <a:cubicBezTo>
                  <a:pt x="976" y="1344"/>
                  <a:pt x="976" y="1344"/>
                  <a:pt x="976" y="1344"/>
                </a:cubicBezTo>
                <a:cubicBezTo>
                  <a:pt x="999" y="1336"/>
                  <a:pt x="1022" y="1326"/>
                  <a:pt x="1044" y="1316"/>
                </a:cubicBezTo>
                <a:cubicBezTo>
                  <a:pt x="1202" y="1474"/>
                  <a:pt x="1202" y="1474"/>
                  <a:pt x="1202" y="1474"/>
                </a:cubicBezTo>
                <a:cubicBezTo>
                  <a:pt x="1474" y="1202"/>
                  <a:pt x="1474" y="1202"/>
                  <a:pt x="1474" y="1202"/>
                </a:cubicBezTo>
                <a:cubicBezTo>
                  <a:pt x="1316" y="1044"/>
                  <a:pt x="1316" y="1044"/>
                  <a:pt x="1316" y="1044"/>
                </a:cubicBezTo>
                <a:cubicBezTo>
                  <a:pt x="1326" y="1022"/>
                  <a:pt x="1336" y="999"/>
                  <a:pt x="1344" y="976"/>
                </a:cubicBezTo>
                <a:cubicBezTo>
                  <a:pt x="1568" y="976"/>
                  <a:pt x="1568" y="976"/>
                  <a:pt x="1568" y="976"/>
                </a:cubicBezTo>
                <a:cubicBezTo>
                  <a:pt x="1568" y="592"/>
                  <a:pt x="1568" y="592"/>
                  <a:pt x="1568" y="592"/>
                </a:cubicBezTo>
                <a:cubicBezTo>
                  <a:pt x="1344" y="592"/>
                  <a:pt x="1344" y="592"/>
                  <a:pt x="1344" y="592"/>
                </a:cubicBezTo>
                <a:cubicBezTo>
                  <a:pt x="1336" y="568"/>
                  <a:pt x="1326" y="546"/>
                  <a:pt x="1316" y="523"/>
                </a:cubicBezTo>
                <a:cubicBezTo>
                  <a:pt x="1474" y="365"/>
                  <a:pt x="1474" y="365"/>
                  <a:pt x="1474" y="365"/>
                </a:cubicBezTo>
                <a:cubicBezTo>
                  <a:pt x="1202" y="94"/>
                  <a:pt x="1202" y="94"/>
                  <a:pt x="1202" y="94"/>
                </a:cubicBezTo>
                <a:cubicBezTo>
                  <a:pt x="1044" y="252"/>
                  <a:pt x="1044" y="252"/>
                  <a:pt x="1044" y="252"/>
                </a:cubicBezTo>
                <a:cubicBezTo>
                  <a:pt x="1022" y="241"/>
                  <a:pt x="999" y="232"/>
                  <a:pt x="976" y="224"/>
                </a:cubicBezTo>
                <a:cubicBezTo>
                  <a:pt x="976" y="0"/>
                  <a:pt x="976" y="0"/>
                  <a:pt x="976" y="0"/>
                </a:cubicBezTo>
                <a:cubicBezTo>
                  <a:pt x="592" y="0"/>
                  <a:pt x="592" y="0"/>
                  <a:pt x="592" y="0"/>
                </a:cubicBezTo>
                <a:cubicBezTo>
                  <a:pt x="592" y="224"/>
                  <a:pt x="592" y="224"/>
                  <a:pt x="592" y="224"/>
                </a:cubicBezTo>
                <a:cubicBezTo>
                  <a:pt x="568" y="232"/>
                  <a:pt x="546" y="241"/>
                  <a:pt x="523" y="252"/>
                </a:cubicBezTo>
                <a:cubicBezTo>
                  <a:pt x="365" y="94"/>
                  <a:pt x="365" y="94"/>
                  <a:pt x="365" y="94"/>
                </a:cubicBezTo>
                <a:cubicBezTo>
                  <a:pt x="94" y="365"/>
                  <a:pt x="94" y="365"/>
                  <a:pt x="94" y="365"/>
                </a:cubicBezTo>
                <a:cubicBezTo>
                  <a:pt x="252" y="523"/>
                  <a:pt x="252" y="523"/>
                  <a:pt x="252" y="523"/>
                </a:cubicBezTo>
                <a:cubicBezTo>
                  <a:pt x="241" y="546"/>
                  <a:pt x="232" y="568"/>
                  <a:pt x="224" y="592"/>
                </a:cubicBezTo>
                <a:cubicBezTo>
                  <a:pt x="0" y="592"/>
                  <a:pt x="0" y="592"/>
                  <a:pt x="0" y="592"/>
                </a:cubicBezTo>
                <a:cubicBezTo>
                  <a:pt x="0" y="976"/>
                  <a:pt x="0" y="976"/>
                  <a:pt x="0" y="976"/>
                </a:cubicBezTo>
                <a:cubicBezTo>
                  <a:pt x="224" y="976"/>
                  <a:pt x="224" y="976"/>
                  <a:pt x="224" y="976"/>
                </a:cubicBezTo>
                <a:cubicBezTo>
                  <a:pt x="232" y="999"/>
                  <a:pt x="241" y="1022"/>
                  <a:pt x="252" y="1044"/>
                </a:cubicBezTo>
                <a:cubicBezTo>
                  <a:pt x="94" y="1202"/>
                  <a:pt x="94" y="1202"/>
                  <a:pt x="94" y="1202"/>
                </a:cubicBezTo>
                <a:cubicBezTo>
                  <a:pt x="365" y="1474"/>
                  <a:pt x="365" y="1474"/>
                  <a:pt x="365" y="1474"/>
                </a:cubicBezTo>
                <a:cubicBezTo>
                  <a:pt x="523" y="1316"/>
                  <a:pt x="523" y="1316"/>
                  <a:pt x="523" y="1316"/>
                </a:cubicBezTo>
                <a:cubicBezTo>
                  <a:pt x="546" y="1326"/>
                  <a:pt x="568" y="1336"/>
                  <a:pt x="592" y="1344"/>
                </a:cubicBezTo>
                <a:lnTo>
                  <a:pt x="592" y="1568"/>
                </a:lnTo>
                <a:close/>
                <a:moveTo>
                  <a:pt x="538" y="1215"/>
                </a:moveTo>
                <a:cubicBezTo>
                  <a:pt x="507" y="1197"/>
                  <a:pt x="507" y="1197"/>
                  <a:pt x="507" y="1197"/>
                </a:cubicBezTo>
                <a:cubicBezTo>
                  <a:pt x="365" y="1338"/>
                  <a:pt x="365" y="1338"/>
                  <a:pt x="365" y="1338"/>
                </a:cubicBezTo>
                <a:cubicBezTo>
                  <a:pt x="229" y="1202"/>
                  <a:pt x="229" y="1202"/>
                  <a:pt x="229" y="1202"/>
                </a:cubicBezTo>
                <a:cubicBezTo>
                  <a:pt x="371" y="1061"/>
                  <a:pt x="371" y="1061"/>
                  <a:pt x="371" y="1061"/>
                </a:cubicBezTo>
                <a:cubicBezTo>
                  <a:pt x="353" y="1029"/>
                  <a:pt x="353" y="1029"/>
                  <a:pt x="353" y="1029"/>
                </a:cubicBezTo>
                <a:cubicBezTo>
                  <a:pt x="332" y="993"/>
                  <a:pt x="316" y="955"/>
                  <a:pt x="305" y="915"/>
                </a:cubicBezTo>
                <a:cubicBezTo>
                  <a:pt x="296" y="880"/>
                  <a:pt x="296" y="880"/>
                  <a:pt x="296" y="880"/>
                </a:cubicBezTo>
                <a:cubicBezTo>
                  <a:pt x="96" y="880"/>
                  <a:pt x="96" y="880"/>
                  <a:pt x="96" y="880"/>
                </a:cubicBezTo>
                <a:cubicBezTo>
                  <a:pt x="96" y="688"/>
                  <a:pt x="96" y="688"/>
                  <a:pt x="96" y="688"/>
                </a:cubicBezTo>
                <a:cubicBezTo>
                  <a:pt x="296" y="688"/>
                  <a:pt x="296" y="688"/>
                  <a:pt x="296" y="688"/>
                </a:cubicBezTo>
                <a:cubicBezTo>
                  <a:pt x="305" y="652"/>
                  <a:pt x="305" y="652"/>
                  <a:pt x="305" y="652"/>
                </a:cubicBezTo>
                <a:cubicBezTo>
                  <a:pt x="316" y="613"/>
                  <a:pt x="332" y="574"/>
                  <a:pt x="353" y="538"/>
                </a:cubicBezTo>
                <a:cubicBezTo>
                  <a:pt x="371" y="507"/>
                  <a:pt x="371" y="507"/>
                  <a:pt x="371" y="507"/>
                </a:cubicBezTo>
                <a:cubicBezTo>
                  <a:pt x="229" y="365"/>
                  <a:pt x="229" y="365"/>
                  <a:pt x="229" y="365"/>
                </a:cubicBezTo>
                <a:cubicBezTo>
                  <a:pt x="365" y="229"/>
                  <a:pt x="365" y="229"/>
                  <a:pt x="365" y="229"/>
                </a:cubicBezTo>
                <a:cubicBezTo>
                  <a:pt x="507" y="371"/>
                  <a:pt x="507" y="371"/>
                  <a:pt x="507" y="371"/>
                </a:cubicBezTo>
                <a:cubicBezTo>
                  <a:pt x="538" y="353"/>
                  <a:pt x="538" y="353"/>
                  <a:pt x="538" y="353"/>
                </a:cubicBezTo>
                <a:cubicBezTo>
                  <a:pt x="574" y="332"/>
                  <a:pt x="613" y="316"/>
                  <a:pt x="652" y="305"/>
                </a:cubicBezTo>
                <a:cubicBezTo>
                  <a:pt x="688" y="296"/>
                  <a:pt x="688" y="296"/>
                  <a:pt x="688" y="296"/>
                </a:cubicBezTo>
                <a:cubicBezTo>
                  <a:pt x="688" y="96"/>
                  <a:pt x="688" y="96"/>
                  <a:pt x="688" y="96"/>
                </a:cubicBezTo>
                <a:cubicBezTo>
                  <a:pt x="880" y="96"/>
                  <a:pt x="880" y="96"/>
                  <a:pt x="880" y="96"/>
                </a:cubicBezTo>
                <a:cubicBezTo>
                  <a:pt x="880" y="296"/>
                  <a:pt x="880" y="296"/>
                  <a:pt x="880" y="296"/>
                </a:cubicBezTo>
                <a:cubicBezTo>
                  <a:pt x="915" y="305"/>
                  <a:pt x="915" y="305"/>
                  <a:pt x="915" y="305"/>
                </a:cubicBezTo>
                <a:cubicBezTo>
                  <a:pt x="955" y="316"/>
                  <a:pt x="993" y="332"/>
                  <a:pt x="1029" y="353"/>
                </a:cubicBezTo>
                <a:cubicBezTo>
                  <a:pt x="1061" y="371"/>
                  <a:pt x="1061" y="371"/>
                  <a:pt x="1061" y="371"/>
                </a:cubicBezTo>
                <a:cubicBezTo>
                  <a:pt x="1202" y="229"/>
                  <a:pt x="1202" y="229"/>
                  <a:pt x="1202" y="229"/>
                </a:cubicBezTo>
                <a:cubicBezTo>
                  <a:pt x="1338" y="365"/>
                  <a:pt x="1338" y="365"/>
                  <a:pt x="1338" y="365"/>
                </a:cubicBezTo>
                <a:cubicBezTo>
                  <a:pt x="1197" y="507"/>
                  <a:pt x="1197" y="507"/>
                  <a:pt x="1197" y="507"/>
                </a:cubicBezTo>
                <a:cubicBezTo>
                  <a:pt x="1215" y="538"/>
                  <a:pt x="1215" y="538"/>
                  <a:pt x="1215" y="538"/>
                </a:cubicBezTo>
                <a:cubicBezTo>
                  <a:pt x="1235" y="574"/>
                  <a:pt x="1251" y="613"/>
                  <a:pt x="1262" y="652"/>
                </a:cubicBezTo>
                <a:cubicBezTo>
                  <a:pt x="1272" y="688"/>
                  <a:pt x="1272" y="688"/>
                  <a:pt x="1272" y="688"/>
                </a:cubicBezTo>
                <a:cubicBezTo>
                  <a:pt x="1472" y="688"/>
                  <a:pt x="1472" y="688"/>
                  <a:pt x="1472" y="688"/>
                </a:cubicBezTo>
                <a:cubicBezTo>
                  <a:pt x="1472" y="880"/>
                  <a:pt x="1472" y="880"/>
                  <a:pt x="1472" y="880"/>
                </a:cubicBezTo>
                <a:cubicBezTo>
                  <a:pt x="1272" y="880"/>
                  <a:pt x="1272" y="880"/>
                  <a:pt x="1272" y="880"/>
                </a:cubicBezTo>
                <a:cubicBezTo>
                  <a:pt x="1262" y="915"/>
                  <a:pt x="1262" y="915"/>
                  <a:pt x="1262" y="915"/>
                </a:cubicBezTo>
                <a:cubicBezTo>
                  <a:pt x="1251" y="955"/>
                  <a:pt x="1235" y="993"/>
                  <a:pt x="1215" y="1029"/>
                </a:cubicBezTo>
                <a:cubicBezTo>
                  <a:pt x="1197" y="1061"/>
                  <a:pt x="1197" y="1061"/>
                  <a:pt x="1197" y="1061"/>
                </a:cubicBezTo>
                <a:cubicBezTo>
                  <a:pt x="1338" y="1202"/>
                  <a:pt x="1338" y="1202"/>
                  <a:pt x="1338" y="1202"/>
                </a:cubicBezTo>
                <a:cubicBezTo>
                  <a:pt x="1202" y="1338"/>
                  <a:pt x="1202" y="1338"/>
                  <a:pt x="1202" y="1338"/>
                </a:cubicBezTo>
                <a:cubicBezTo>
                  <a:pt x="1061" y="1197"/>
                  <a:pt x="1061" y="1197"/>
                  <a:pt x="1061" y="1197"/>
                </a:cubicBezTo>
                <a:cubicBezTo>
                  <a:pt x="1029" y="1215"/>
                  <a:pt x="1029" y="1215"/>
                  <a:pt x="1029" y="1215"/>
                </a:cubicBezTo>
                <a:cubicBezTo>
                  <a:pt x="993" y="1235"/>
                  <a:pt x="955" y="1251"/>
                  <a:pt x="915" y="1262"/>
                </a:cubicBezTo>
                <a:cubicBezTo>
                  <a:pt x="880" y="1272"/>
                  <a:pt x="880" y="1272"/>
                  <a:pt x="880" y="1272"/>
                </a:cubicBezTo>
                <a:cubicBezTo>
                  <a:pt x="880" y="1472"/>
                  <a:pt x="880" y="1472"/>
                  <a:pt x="880" y="1472"/>
                </a:cubicBezTo>
                <a:cubicBezTo>
                  <a:pt x="688" y="1472"/>
                  <a:pt x="688" y="1472"/>
                  <a:pt x="688" y="1472"/>
                </a:cubicBezTo>
                <a:cubicBezTo>
                  <a:pt x="688" y="1272"/>
                  <a:pt x="688" y="1272"/>
                  <a:pt x="688" y="1272"/>
                </a:cubicBezTo>
                <a:cubicBezTo>
                  <a:pt x="652" y="1262"/>
                  <a:pt x="652" y="1262"/>
                  <a:pt x="652" y="1262"/>
                </a:cubicBezTo>
                <a:cubicBezTo>
                  <a:pt x="613" y="1251"/>
                  <a:pt x="574" y="1235"/>
                  <a:pt x="538" y="1215"/>
                </a:cubicBezTo>
                <a:close/>
                <a:moveTo>
                  <a:pt x="1088" y="784"/>
                </a:moveTo>
                <a:cubicBezTo>
                  <a:pt x="1088" y="616"/>
                  <a:pt x="951" y="480"/>
                  <a:pt x="784" y="480"/>
                </a:cubicBezTo>
                <a:cubicBezTo>
                  <a:pt x="616" y="480"/>
                  <a:pt x="480" y="616"/>
                  <a:pt x="480" y="784"/>
                </a:cubicBezTo>
                <a:cubicBezTo>
                  <a:pt x="480" y="951"/>
                  <a:pt x="616" y="1088"/>
                  <a:pt x="784" y="1088"/>
                </a:cubicBezTo>
                <a:cubicBezTo>
                  <a:pt x="951" y="1088"/>
                  <a:pt x="1088" y="951"/>
                  <a:pt x="1088" y="784"/>
                </a:cubicBezTo>
                <a:close/>
                <a:moveTo>
                  <a:pt x="576" y="784"/>
                </a:moveTo>
                <a:cubicBezTo>
                  <a:pt x="576" y="669"/>
                  <a:pt x="669" y="576"/>
                  <a:pt x="784" y="576"/>
                </a:cubicBezTo>
                <a:cubicBezTo>
                  <a:pt x="898" y="576"/>
                  <a:pt x="992" y="669"/>
                  <a:pt x="992" y="784"/>
                </a:cubicBezTo>
                <a:cubicBezTo>
                  <a:pt x="992" y="898"/>
                  <a:pt x="898" y="992"/>
                  <a:pt x="784" y="992"/>
                </a:cubicBezTo>
                <a:cubicBezTo>
                  <a:pt x="669" y="992"/>
                  <a:pt x="576" y="898"/>
                  <a:pt x="576" y="7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17438336" y="6532809"/>
            <a:ext cx="767348" cy="633674"/>
          </a:xfrm>
          <a:custGeom>
            <a:avLst/>
            <a:gdLst>
              <a:gd name="T0" fmla="*/ 116 w 597"/>
              <a:gd name="T1" fmla="*/ 493 h 493"/>
              <a:gd name="T2" fmla="*/ 238 w 597"/>
              <a:gd name="T3" fmla="*/ 493 h 493"/>
              <a:gd name="T4" fmla="*/ 238 w 597"/>
              <a:gd name="T5" fmla="*/ 328 h 493"/>
              <a:gd name="T6" fmla="*/ 259 w 597"/>
              <a:gd name="T7" fmla="*/ 328 h 493"/>
              <a:gd name="T8" fmla="*/ 524 w 597"/>
              <a:gd name="T9" fmla="*/ 424 h 493"/>
              <a:gd name="T10" fmla="*/ 524 w 597"/>
              <a:gd name="T11" fmla="*/ 299 h 493"/>
              <a:gd name="T12" fmla="*/ 597 w 597"/>
              <a:gd name="T13" fmla="*/ 274 h 493"/>
              <a:gd name="T14" fmla="*/ 597 w 597"/>
              <a:gd name="T15" fmla="*/ 150 h 493"/>
              <a:gd name="T16" fmla="*/ 524 w 597"/>
              <a:gd name="T17" fmla="*/ 126 h 493"/>
              <a:gd name="T18" fmla="*/ 524 w 597"/>
              <a:gd name="T19" fmla="*/ 0 h 493"/>
              <a:gd name="T20" fmla="*/ 259 w 597"/>
              <a:gd name="T21" fmla="*/ 96 h 493"/>
              <a:gd name="T22" fmla="*/ 88 w 597"/>
              <a:gd name="T23" fmla="*/ 96 h 493"/>
              <a:gd name="T24" fmla="*/ 0 w 597"/>
              <a:gd name="T25" fmla="*/ 126 h 493"/>
              <a:gd name="T26" fmla="*/ 0 w 597"/>
              <a:gd name="T27" fmla="*/ 299 h 493"/>
              <a:gd name="T28" fmla="*/ 88 w 597"/>
              <a:gd name="T29" fmla="*/ 328 h 493"/>
              <a:gd name="T30" fmla="*/ 116 w 597"/>
              <a:gd name="T31" fmla="*/ 328 h 493"/>
              <a:gd name="T32" fmla="*/ 116 w 597"/>
              <a:gd name="T33" fmla="*/ 493 h 493"/>
              <a:gd name="T34" fmla="*/ 524 w 597"/>
              <a:gd name="T35" fmla="*/ 164 h 493"/>
              <a:gd name="T36" fmla="*/ 561 w 597"/>
              <a:gd name="T37" fmla="*/ 177 h 493"/>
              <a:gd name="T38" fmla="*/ 561 w 597"/>
              <a:gd name="T39" fmla="*/ 248 h 493"/>
              <a:gd name="T40" fmla="*/ 524 w 597"/>
              <a:gd name="T41" fmla="*/ 260 h 493"/>
              <a:gd name="T42" fmla="*/ 524 w 597"/>
              <a:gd name="T43" fmla="*/ 164 h 493"/>
              <a:gd name="T44" fmla="*/ 280 w 597"/>
              <a:gd name="T45" fmla="*/ 127 h 493"/>
              <a:gd name="T46" fmla="*/ 488 w 597"/>
              <a:gd name="T47" fmla="*/ 52 h 493"/>
              <a:gd name="T48" fmla="*/ 488 w 597"/>
              <a:gd name="T49" fmla="*/ 371 h 493"/>
              <a:gd name="T50" fmla="*/ 280 w 597"/>
              <a:gd name="T51" fmla="*/ 297 h 493"/>
              <a:gd name="T52" fmla="*/ 280 w 597"/>
              <a:gd name="T53" fmla="*/ 127 h 493"/>
              <a:gd name="T54" fmla="*/ 73 w 597"/>
              <a:gd name="T55" fmla="*/ 284 h 493"/>
              <a:gd name="T56" fmla="*/ 36 w 597"/>
              <a:gd name="T57" fmla="*/ 272 h 493"/>
              <a:gd name="T58" fmla="*/ 36 w 597"/>
              <a:gd name="T59" fmla="*/ 152 h 493"/>
              <a:gd name="T60" fmla="*/ 73 w 597"/>
              <a:gd name="T61" fmla="*/ 140 h 493"/>
              <a:gd name="T62" fmla="*/ 73 w 597"/>
              <a:gd name="T63" fmla="*/ 284 h 493"/>
              <a:gd name="T64" fmla="*/ 201 w 597"/>
              <a:gd name="T65" fmla="*/ 456 h 493"/>
              <a:gd name="T66" fmla="*/ 152 w 597"/>
              <a:gd name="T67" fmla="*/ 456 h 493"/>
              <a:gd name="T68" fmla="*/ 152 w 597"/>
              <a:gd name="T69" fmla="*/ 328 h 493"/>
              <a:gd name="T70" fmla="*/ 201 w 597"/>
              <a:gd name="T71" fmla="*/ 328 h 493"/>
              <a:gd name="T72" fmla="*/ 201 w 597"/>
              <a:gd name="T73" fmla="*/ 456 h 493"/>
              <a:gd name="T74" fmla="*/ 110 w 597"/>
              <a:gd name="T75" fmla="*/ 291 h 493"/>
              <a:gd name="T76" fmla="*/ 110 w 597"/>
              <a:gd name="T77" fmla="*/ 133 h 493"/>
              <a:gd name="T78" fmla="*/ 244 w 597"/>
              <a:gd name="T79" fmla="*/ 133 h 493"/>
              <a:gd name="T80" fmla="*/ 244 w 597"/>
              <a:gd name="T81" fmla="*/ 291 h 493"/>
              <a:gd name="T82" fmla="*/ 110 w 597"/>
              <a:gd name="T83" fmla="*/ 291 h 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97" h="493">
                <a:moveTo>
                  <a:pt x="116" y="493"/>
                </a:moveTo>
                <a:lnTo>
                  <a:pt x="238" y="493"/>
                </a:lnTo>
                <a:lnTo>
                  <a:pt x="238" y="328"/>
                </a:lnTo>
                <a:lnTo>
                  <a:pt x="259" y="328"/>
                </a:lnTo>
                <a:lnTo>
                  <a:pt x="524" y="424"/>
                </a:lnTo>
                <a:lnTo>
                  <a:pt x="524" y="299"/>
                </a:lnTo>
                <a:lnTo>
                  <a:pt x="597" y="274"/>
                </a:lnTo>
                <a:lnTo>
                  <a:pt x="597" y="150"/>
                </a:lnTo>
                <a:lnTo>
                  <a:pt x="524" y="126"/>
                </a:lnTo>
                <a:lnTo>
                  <a:pt x="524" y="0"/>
                </a:lnTo>
                <a:lnTo>
                  <a:pt x="259" y="96"/>
                </a:lnTo>
                <a:lnTo>
                  <a:pt x="88" y="96"/>
                </a:lnTo>
                <a:lnTo>
                  <a:pt x="0" y="126"/>
                </a:lnTo>
                <a:lnTo>
                  <a:pt x="0" y="299"/>
                </a:lnTo>
                <a:lnTo>
                  <a:pt x="88" y="328"/>
                </a:lnTo>
                <a:lnTo>
                  <a:pt x="116" y="328"/>
                </a:lnTo>
                <a:lnTo>
                  <a:pt x="116" y="493"/>
                </a:lnTo>
                <a:close/>
                <a:moveTo>
                  <a:pt x="524" y="164"/>
                </a:moveTo>
                <a:lnTo>
                  <a:pt x="561" y="177"/>
                </a:lnTo>
                <a:lnTo>
                  <a:pt x="561" y="248"/>
                </a:lnTo>
                <a:lnTo>
                  <a:pt x="524" y="260"/>
                </a:lnTo>
                <a:lnTo>
                  <a:pt x="524" y="164"/>
                </a:lnTo>
                <a:close/>
                <a:moveTo>
                  <a:pt x="280" y="127"/>
                </a:moveTo>
                <a:lnTo>
                  <a:pt x="488" y="52"/>
                </a:lnTo>
                <a:lnTo>
                  <a:pt x="488" y="371"/>
                </a:lnTo>
                <a:lnTo>
                  <a:pt x="280" y="297"/>
                </a:lnTo>
                <a:lnTo>
                  <a:pt x="280" y="127"/>
                </a:lnTo>
                <a:close/>
                <a:moveTo>
                  <a:pt x="73" y="284"/>
                </a:moveTo>
                <a:lnTo>
                  <a:pt x="36" y="272"/>
                </a:lnTo>
                <a:lnTo>
                  <a:pt x="36" y="152"/>
                </a:lnTo>
                <a:lnTo>
                  <a:pt x="73" y="140"/>
                </a:lnTo>
                <a:lnTo>
                  <a:pt x="73" y="284"/>
                </a:lnTo>
                <a:close/>
                <a:moveTo>
                  <a:pt x="201" y="456"/>
                </a:moveTo>
                <a:lnTo>
                  <a:pt x="152" y="456"/>
                </a:lnTo>
                <a:lnTo>
                  <a:pt x="152" y="328"/>
                </a:lnTo>
                <a:lnTo>
                  <a:pt x="201" y="328"/>
                </a:lnTo>
                <a:lnTo>
                  <a:pt x="201" y="456"/>
                </a:lnTo>
                <a:close/>
                <a:moveTo>
                  <a:pt x="110" y="291"/>
                </a:moveTo>
                <a:lnTo>
                  <a:pt x="110" y="133"/>
                </a:lnTo>
                <a:lnTo>
                  <a:pt x="244" y="133"/>
                </a:lnTo>
                <a:lnTo>
                  <a:pt x="244" y="291"/>
                </a:lnTo>
                <a:lnTo>
                  <a:pt x="110" y="2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3983087" y="6465971"/>
            <a:ext cx="647812" cy="767350"/>
          </a:xfrm>
          <a:custGeom>
            <a:avLst/>
            <a:gdLst>
              <a:gd name="T0" fmla="*/ 975 w 1322"/>
              <a:gd name="T1" fmla="*/ 704 h 1568"/>
              <a:gd name="T2" fmla="*/ 1322 w 1322"/>
              <a:gd name="T3" fmla="*/ 432 h 1568"/>
              <a:gd name="T4" fmla="*/ 810 w 1322"/>
              <a:gd name="T5" fmla="*/ 0 h 1568"/>
              <a:gd name="T6" fmla="*/ 522 w 1322"/>
              <a:gd name="T7" fmla="*/ 237 h 1568"/>
              <a:gd name="T8" fmla="*/ 515 w 1322"/>
              <a:gd name="T9" fmla="*/ 240 h 1568"/>
              <a:gd name="T10" fmla="*/ 504 w 1322"/>
              <a:gd name="T11" fmla="*/ 244 h 1568"/>
              <a:gd name="T12" fmla="*/ 492 w 1322"/>
              <a:gd name="T13" fmla="*/ 249 h 1568"/>
              <a:gd name="T14" fmla="*/ 481 w 1322"/>
              <a:gd name="T15" fmla="*/ 254 h 1568"/>
              <a:gd name="T16" fmla="*/ 470 w 1322"/>
              <a:gd name="T17" fmla="*/ 260 h 1568"/>
              <a:gd name="T18" fmla="*/ 459 w 1322"/>
              <a:gd name="T19" fmla="*/ 265 h 1568"/>
              <a:gd name="T20" fmla="*/ 448 w 1322"/>
              <a:gd name="T21" fmla="*/ 271 h 1568"/>
              <a:gd name="T22" fmla="*/ 437 w 1322"/>
              <a:gd name="T23" fmla="*/ 277 h 1568"/>
              <a:gd name="T24" fmla="*/ 423 w 1322"/>
              <a:gd name="T25" fmla="*/ 285 h 1568"/>
              <a:gd name="T26" fmla="*/ 411 w 1322"/>
              <a:gd name="T27" fmla="*/ 292 h 1568"/>
              <a:gd name="T28" fmla="*/ 401 w 1322"/>
              <a:gd name="T29" fmla="*/ 299 h 1568"/>
              <a:gd name="T30" fmla="*/ 390 w 1322"/>
              <a:gd name="T31" fmla="*/ 306 h 1568"/>
              <a:gd name="T32" fmla="*/ 380 w 1322"/>
              <a:gd name="T33" fmla="*/ 313 h 1568"/>
              <a:gd name="T34" fmla="*/ 370 w 1322"/>
              <a:gd name="T35" fmla="*/ 320 h 1568"/>
              <a:gd name="T36" fmla="*/ 360 w 1322"/>
              <a:gd name="T37" fmla="*/ 327 h 1568"/>
              <a:gd name="T38" fmla="*/ 350 w 1322"/>
              <a:gd name="T39" fmla="*/ 335 h 1568"/>
              <a:gd name="T40" fmla="*/ 341 w 1322"/>
              <a:gd name="T41" fmla="*/ 343 h 1568"/>
              <a:gd name="T42" fmla="*/ 331 w 1322"/>
              <a:gd name="T43" fmla="*/ 351 h 1568"/>
              <a:gd name="T44" fmla="*/ 322 w 1322"/>
              <a:gd name="T45" fmla="*/ 359 h 1568"/>
              <a:gd name="T46" fmla="*/ 310 w 1322"/>
              <a:gd name="T47" fmla="*/ 370 h 1568"/>
              <a:gd name="T48" fmla="*/ 300 w 1322"/>
              <a:gd name="T49" fmla="*/ 379 h 1568"/>
              <a:gd name="T50" fmla="*/ 291 w 1322"/>
              <a:gd name="T51" fmla="*/ 388 h 1568"/>
              <a:gd name="T52" fmla="*/ 282 w 1322"/>
              <a:gd name="T53" fmla="*/ 397 h 1568"/>
              <a:gd name="T54" fmla="*/ 274 w 1322"/>
              <a:gd name="T55" fmla="*/ 406 h 1568"/>
              <a:gd name="T56" fmla="*/ 265 w 1322"/>
              <a:gd name="T57" fmla="*/ 415 h 1568"/>
              <a:gd name="T58" fmla="*/ 257 w 1322"/>
              <a:gd name="T59" fmla="*/ 425 h 1568"/>
              <a:gd name="T60" fmla="*/ 249 w 1322"/>
              <a:gd name="T61" fmla="*/ 434 h 1568"/>
              <a:gd name="T62" fmla="*/ 241 w 1322"/>
              <a:gd name="T63" fmla="*/ 444 h 1568"/>
              <a:gd name="T64" fmla="*/ 233 w 1322"/>
              <a:gd name="T65" fmla="*/ 454 h 1568"/>
              <a:gd name="T66" fmla="*/ 96 w 1322"/>
              <a:gd name="T67" fmla="*/ 859 h 1568"/>
              <a:gd name="T68" fmla="*/ 0 w 1322"/>
              <a:gd name="T69" fmla="*/ 1280 h 1568"/>
              <a:gd name="T70" fmla="*/ 1162 w 1322"/>
              <a:gd name="T71" fmla="*/ 1568 h 1568"/>
              <a:gd name="T72" fmla="*/ 1066 w 1322"/>
              <a:gd name="T73" fmla="*/ 1280 h 1568"/>
              <a:gd name="T74" fmla="*/ 874 w 1322"/>
              <a:gd name="T75" fmla="*/ 924 h 1568"/>
              <a:gd name="T76" fmla="*/ 916 w 1322"/>
              <a:gd name="T77" fmla="*/ 783 h 1568"/>
              <a:gd name="T78" fmla="*/ 96 w 1322"/>
              <a:gd name="T79" fmla="*/ 1472 h 1568"/>
              <a:gd name="T80" fmla="*/ 1066 w 1322"/>
              <a:gd name="T81" fmla="*/ 1376 h 1568"/>
              <a:gd name="T82" fmla="*/ 970 w 1322"/>
              <a:gd name="T83" fmla="*/ 1280 h 1568"/>
              <a:gd name="T84" fmla="*/ 192 w 1322"/>
              <a:gd name="T85" fmla="*/ 1184 h 1568"/>
              <a:gd name="T86" fmla="*/ 970 w 1322"/>
              <a:gd name="T87" fmla="*/ 1280 h 1568"/>
              <a:gd name="T88" fmla="*/ 778 w 1322"/>
              <a:gd name="T89" fmla="*/ 964 h 1568"/>
              <a:gd name="T90" fmla="*/ 192 w 1322"/>
              <a:gd name="T91" fmla="*/ 1088 h 1568"/>
              <a:gd name="T92" fmla="*/ 296 w 1322"/>
              <a:gd name="T93" fmla="*/ 529 h 1568"/>
              <a:gd name="T94" fmla="*/ 292 w 1322"/>
              <a:gd name="T95" fmla="*/ 992 h 1568"/>
              <a:gd name="T96" fmla="*/ 388 w 1322"/>
              <a:gd name="T97" fmla="*/ 588 h 1568"/>
              <a:gd name="T98" fmla="*/ 618 w 1322"/>
              <a:gd name="T99" fmla="*/ 305 h 1568"/>
              <a:gd name="T100" fmla="*/ 714 w 1322"/>
              <a:gd name="T101" fmla="*/ 104 h 1568"/>
              <a:gd name="T102" fmla="*/ 1226 w 1322"/>
              <a:gd name="T103" fmla="*/ 495 h 1568"/>
              <a:gd name="T104" fmla="*/ 901 w 1322"/>
              <a:gd name="T105" fmla="*/ 608 h 1568"/>
              <a:gd name="T106" fmla="*/ 785 w 1322"/>
              <a:gd name="T107" fmla="*/ 733 h 1568"/>
              <a:gd name="T108" fmla="*/ 578 w 1322"/>
              <a:gd name="T109" fmla="*/ 622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22" h="1568">
                <a:moveTo>
                  <a:pt x="916" y="783"/>
                </a:moveTo>
                <a:cubicBezTo>
                  <a:pt x="942" y="762"/>
                  <a:pt x="962" y="734"/>
                  <a:pt x="975" y="704"/>
                </a:cubicBezTo>
                <a:cubicBezTo>
                  <a:pt x="1322" y="704"/>
                  <a:pt x="1322" y="704"/>
                  <a:pt x="1322" y="704"/>
                </a:cubicBezTo>
                <a:cubicBezTo>
                  <a:pt x="1322" y="432"/>
                  <a:pt x="1322" y="432"/>
                  <a:pt x="1322" y="432"/>
                </a:cubicBezTo>
                <a:cubicBezTo>
                  <a:pt x="810" y="208"/>
                  <a:pt x="810" y="208"/>
                  <a:pt x="810" y="208"/>
                </a:cubicBezTo>
                <a:cubicBezTo>
                  <a:pt x="810" y="0"/>
                  <a:pt x="810" y="0"/>
                  <a:pt x="810" y="0"/>
                </a:cubicBezTo>
                <a:cubicBezTo>
                  <a:pt x="762" y="0"/>
                  <a:pt x="762" y="0"/>
                  <a:pt x="762" y="0"/>
                </a:cubicBezTo>
                <a:cubicBezTo>
                  <a:pt x="631" y="0"/>
                  <a:pt x="524" y="106"/>
                  <a:pt x="522" y="237"/>
                </a:cubicBezTo>
                <a:cubicBezTo>
                  <a:pt x="522" y="237"/>
                  <a:pt x="521" y="237"/>
                  <a:pt x="520" y="238"/>
                </a:cubicBezTo>
                <a:cubicBezTo>
                  <a:pt x="519" y="238"/>
                  <a:pt x="517" y="239"/>
                  <a:pt x="515" y="240"/>
                </a:cubicBezTo>
                <a:cubicBezTo>
                  <a:pt x="513" y="240"/>
                  <a:pt x="511" y="241"/>
                  <a:pt x="509" y="242"/>
                </a:cubicBezTo>
                <a:cubicBezTo>
                  <a:pt x="507" y="243"/>
                  <a:pt x="505" y="244"/>
                  <a:pt x="504" y="244"/>
                </a:cubicBezTo>
                <a:cubicBezTo>
                  <a:pt x="502" y="245"/>
                  <a:pt x="499" y="246"/>
                  <a:pt x="497" y="247"/>
                </a:cubicBezTo>
                <a:cubicBezTo>
                  <a:pt x="496" y="248"/>
                  <a:pt x="494" y="249"/>
                  <a:pt x="492" y="249"/>
                </a:cubicBezTo>
                <a:cubicBezTo>
                  <a:pt x="490" y="250"/>
                  <a:pt x="488" y="251"/>
                  <a:pt x="486" y="252"/>
                </a:cubicBezTo>
                <a:cubicBezTo>
                  <a:pt x="484" y="253"/>
                  <a:pt x="483" y="254"/>
                  <a:pt x="481" y="254"/>
                </a:cubicBezTo>
                <a:cubicBezTo>
                  <a:pt x="479" y="255"/>
                  <a:pt x="477" y="256"/>
                  <a:pt x="475" y="258"/>
                </a:cubicBezTo>
                <a:cubicBezTo>
                  <a:pt x="473" y="258"/>
                  <a:pt x="471" y="259"/>
                  <a:pt x="470" y="260"/>
                </a:cubicBezTo>
                <a:cubicBezTo>
                  <a:pt x="468" y="261"/>
                  <a:pt x="465" y="262"/>
                  <a:pt x="463" y="263"/>
                </a:cubicBezTo>
                <a:cubicBezTo>
                  <a:pt x="462" y="264"/>
                  <a:pt x="460" y="265"/>
                  <a:pt x="459" y="265"/>
                </a:cubicBezTo>
                <a:cubicBezTo>
                  <a:pt x="456" y="267"/>
                  <a:pt x="454" y="268"/>
                  <a:pt x="452" y="269"/>
                </a:cubicBezTo>
                <a:cubicBezTo>
                  <a:pt x="450" y="270"/>
                  <a:pt x="449" y="270"/>
                  <a:pt x="448" y="271"/>
                </a:cubicBezTo>
                <a:cubicBezTo>
                  <a:pt x="445" y="273"/>
                  <a:pt x="442" y="274"/>
                  <a:pt x="439" y="276"/>
                </a:cubicBezTo>
                <a:cubicBezTo>
                  <a:pt x="438" y="276"/>
                  <a:pt x="438" y="277"/>
                  <a:pt x="437" y="277"/>
                </a:cubicBezTo>
                <a:cubicBezTo>
                  <a:pt x="433" y="279"/>
                  <a:pt x="430" y="281"/>
                  <a:pt x="426" y="283"/>
                </a:cubicBezTo>
                <a:cubicBezTo>
                  <a:pt x="425" y="284"/>
                  <a:pt x="424" y="285"/>
                  <a:pt x="423" y="285"/>
                </a:cubicBezTo>
                <a:cubicBezTo>
                  <a:pt x="420" y="287"/>
                  <a:pt x="418" y="288"/>
                  <a:pt x="416" y="290"/>
                </a:cubicBezTo>
                <a:cubicBezTo>
                  <a:pt x="414" y="290"/>
                  <a:pt x="413" y="291"/>
                  <a:pt x="411" y="292"/>
                </a:cubicBezTo>
                <a:cubicBezTo>
                  <a:pt x="409" y="293"/>
                  <a:pt x="407" y="295"/>
                  <a:pt x="405" y="296"/>
                </a:cubicBezTo>
                <a:cubicBezTo>
                  <a:pt x="404" y="297"/>
                  <a:pt x="402" y="298"/>
                  <a:pt x="401" y="299"/>
                </a:cubicBezTo>
                <a:cubicBezTo>
                  <a:pt x="399" y="300"/>
                  <a:pt x="397" y="301"/>
                  <a:pt x="395" y="303"/>
                </a:cubicBezTo>
                <a:cubicBezTo>
                  <a:pt x="393" y="304"/>
                  <a:pt x="392" y="305"/>
                  <a:pt x="390" y="306"/>
                </a:cubicBezTo>
                <a:cubicBezTo>
                  <a:pt x="388" y="307"/>
                  <a:pt x="387" y="308"/>
                  <a:pt x="385" y="310"/>
                </a:cubicBezTo>
                <a:cubicBezTo>
                  <a:pt x="383" y="311"/>
                  <a:pt x="382" y="312"/>
                  <a:pt x="380" y="313"/>
                </a:cubicBezTo>
                <a:cubicBezTo>
                  <a:pt x="378" y="314"/>
                  <a:pt x="376" y="315"/>
                  <a:pt x="375" y="317"/>
                </a:cubicBezTo>
                <a:cubicBezTo>
                  <a:pt x="373" y="318"/>
                  <a:pt x="372" y="319"/>
                  <a:pt x="370" y="320"/>
                </a:cubicBezTo>
                <a:cubicBezTo>
                  <a:pt x="368" y="321"/>
                  <a:pt x="366" y="323"/>
                  <a:pt x="365" y="324"/>
                </a:cubicBezTo>
                <a:cubicBezTo>
                  <a:pt x="363" y="325"/>
                  <a:pt x="362" y="326"/>
                  <a:pt x="360" y="327"/>
                </a:cubicBezTo>
                <a:cubicBezTo>
                  <a:pt x="358" y="329"/>
                  <a:pt x="356" y="330"/>
                  <a:pt x="355" y="332"/>
                </a:cubicBezTo>
                <a:cubicBezTo>
                  <a:pt x="353" y="333"/>
                  <a:pt x="352" y="334"/>
                  <a:pt x="350" y="335"/>
                </a:cubicBezTo>
                <a:cubicBezTo>
                  <a:pt x="349" y="337"/>
                  <a:pt x="347" y="338"/>
                  <a:pt x="345" y="340"/>
                </a:cubicBezTo>
                <a:cubicBezTo>
                  <a:pt x="343" y="341"/>
                  <a:pt x="342" y="342"/>
                  <a:pt x="341" y="343"/>
                </a:cubicBezTo>
                <a:cubicBezTo>
                  <a:pt x="339" y="344"/>
                  <a:pt x="337" y="346"/>
                  <a:pt x="335" y="348"/>
                </a:cubicBezTo>
                <a:cubicBezTo>
                  <a:pt x="334" y="349"/>
                  <a:pt x="332" y="350"/>
                  <a:pt x="331" y="351"/>
                </a:cubicBezTo>
                <a:cubicBezTo>
                  <a:pt x="329" y="353"/>
                  <a:pt x="326" y="355"/>
                  <a:pt x="323" y="358"/>
                </a:cubicBezTo>
                <a:cubicBezTo>
                  <a:pt x="323" y="358"/>
                  <a:pt x="322" y="358"/>
                  <a:pt x="322" y="359"/>
                </a:cubicBezTo>
                <a:cubicBezTo>
                  <a:pt x="319" y="361"/>
                  <a:pt x="316" y="364"/>
                  <a:pt x="313" y="367"/>
                </a:cubicBezTo>
                <a:cubicBezTo>
                  <a:pt x="312" y="368"/>
                  <a:pt x="311" y="369"/>
                  <a:pt x="310" y="370"/>
                </a:cubicBezTo>
                <a:cubicBezTo>
                  <a:pt x="308" y="372"/>
                  <a:pt x="306" y="374"/>
                  <a:pt x="304" y="376"/>
                </a:cubicBezTo>
                <a:cubicBezTo>
                  <a:pt x="303" y="377"/>
                  <a:pt x="301" y="378"/>
                  <a:pt x="300" y="379"/>
                </a:cubicBezTo>
                <a:cubicBezTo>
                  <a:pt x="298" y="381"/>
                  <a:pt x="297" y="382"/>
                  <a:pt x="295" y="384"/>
                </a:cubicBezTo>
                <a:cubicBezTo>
                  <a:pt x="294" y="385"/>
                  <a:pt x="292" y="387"/>
                  <a:pt x="291" y="388"/>
                </a:cubicBezTo>
                <a:cubicBezTo>
                  <a:pt x="289" y="390"/>
                  <a:pt x="288" y="391"/>
                  <a:pt x="286" y="393"/>
                </a:cubicBezTo>
                <a:cubicBezTo>
                  <a:pt x="285" y="394"/>
                  <a:pt x="284" y="396"/>
                  <a:pt x="282" y="397"/>
                </a:cubicBezTo>
                <a:cubicBezTo>
                  <a:pt x="281" y="399"/>
                  <a:pt x="279" y="400"/>
                  <a:pt x="277" y="402"/>
                </a:cubicBezTo>
                <a:cubicBezTo>
                  <a:pt x="276" y="403"/>
                  <a:pt x="275" y="405"/>
                  <a:pt x="274" y="406"/>
                </a:cubicBezTo>
                <a:cubicBezTo>
                  <a:pt x="272" y="408"/>
                  <a:pt x="271" y="409"/>
                  <a:pt x="269" y="411"/>
                </a:cubicBezTo>
                <a:cubicBezTo>
                  <a:pt x="268" y="413"/>
                  <a:pt x="267" y="414"/>
                  <a:pt x="265" y="415"/>
                </a:cubicBezTo>
                <a:cubicBezTo>
                  <a:pt x="264" y="417"/>
                  <a:pt x="262" y="419"/>
                  <a:pt x="261" y="421"/>
                </a:cubicBezTo>
                <a:cubicBezTo>
                  <a:pt x="259" y="422"/>
                  <a:pt x="258" y="423"/>
                  <a:pt x="257" y="425"/>
                </a:cubicBezTo>
                <a:cubicBezTo>
                  <a:pt x="255" y="427"/>
                  <a:pt x="254" y="428"/>
                  <a:pt x="252" y="430"/>
                </a:cubicBezTo>
                <a:cubicBezTo>
                  <a:pt x="251" y="432"/>
                  <a:pt x="250" y="433"/>
                  <a:pt x="249" y="434"/>
                </a:cubicBezTo>
                <a:cubicBezTo>
                  <a:pt x="247" y="436"/>
                  <a:pt x="246" y="438"/>
                  <a:pt x="244" y="440"/>
                </a:cubicBezTo>
                <a:cubicBezTo>
                  <a:pt x="243" y="442"/>
                  <a:pt x="242" y="443"/>
                  <a:pt x="241" y="444"/>
                </a:cubicBezTo>
                <a:cubicBezTo>
                  <a:pt x="239" y="446"/>
                  <a:pt x="238" y="448"/>
                  <a:pt x="236" y="451"/>
                </a:cubicBezTo>
                <a:cubicBezTo>
                  <a:pt x="235" y="452"/>
                  <a:pt x="234" y="453"/>
                  <a:pt x="233" y="454"/>
                </a:cubicBezTo>
                <a:cubicBezTo>
                  <a:pt x="231" y="457"/>
                  <a:pt x="228" y="461"/>
                  <a:pt x="226" y="464"/>
                </a:cubicBezTo>
                <a:cubicBezTo>
                  <a:pt x="141" y="579"/>
                  <a:pt x="96" y="716"/>
                  <a:pt x="96" y="859"/>
                </a:cubicBezTo>
                <a:cubicBezTo>
                  <a:pt x="96" y="1280"/>
                  <a:pt x="96" y="1280"/>
                  <a:pt x="96" y="1280"/>
                </a:cubicBezTo>
                <a:cubicBezTo>
                  <a:pt x="0" y="1280"/>
                  <a:pt x="0" y="1280"/>
                  <a:pt x="0" y="1280"/>
                </a:cubicBezTo>
                <a:cubicBezTo>
                  <a:pt x="0" y="1568"/>
                  <a:pt x="0" y="1568"/>
                  <a:pt x="0" y="1568"/>
                </a:cubicBezTo>
                <a:cubicBezTo>
                  <a:pt x="1162" y="1568"/>
                  <a:pt x="1162" y="1568"/>
                  <a:pt x="1162" y="1568"/>
                </a:cubicBezTo>
                <a:cubicBezTo>
                  <a:pt x="1162" y="1280"/>
                  <a:pt x="1162" y="1280"/>
                  <a:pt x="1162" y="1280"/>
                </a:cubicBezTo>
                <a:cubicBezTo>
                  <a:pt x="1066" y="1280"/>
                  <a:pt x="1066" y="1280"/>
                  <a:pt x="1066" y="1280"/>
                </a:cubicBezTo>
                <a:cubicBezTo>
                  <a:pt x="1066" y="1116"/>
                  <a:pt x="1066" y="1116"/>
                  <a:pt x="1066" y="1116"/>
                </a:cubicBezTo>
                <a:cubicBezTo>
                  <a:pt x="874" y="924"/>
                  <a:pt x="874" y="924"/>
                  <a:pt x="874" y="924"/>
                </a:cubicBezTo>
                <a:cubicBezTo>
                  <a:pt x="874" y="809"/>
                  <a:pt x="874" y="809"/>
                  <a:pt x="874" y="809"/>
                </a:cubicBezTo>
                <a:cubicBezTo>
                  <a:pt x="889" y="802"/>
                  <a:pt x="903" y="793"/>
                  <a:pt x="916" y="783"/>
                </a:cubicBezTo>
                <a:close/>
                <a:moveTo>
                  <a:pt x="1066" y="1472"/>
                </a:moveTo>
                <a:cubicBezTo>
                  <a:pt x="96" y="1472"/>
                  <a:pt x="96" y="1472"/>
                  <a:pt x="96" y="1472"/>
                </a:cubicBezTo>
                <a:cubicBezTo>
                  <a:pt x="96" y="1376"/>
                  <a:pt x="96" y="1376"/>
                  <a:pt x="96" y="1376"/>
                </a:cubicBezTo>
                <a:cubicBezTo>
                  <a:pt x="1066" y="1376"/>
                  <a:pt x="1066" y="1376"/>
                  <a:pt x="1066" y="1376"/>
                </a:cubicBezTo>
                <a:lnTo>
                  <a:pt x="1066" y="1472"/>
                </a:lnTo>
                <a:close/>
                <a:moveTo>
                  <a:pt x="970" y="1280"/>
                </a:moveTo>
                <a:cubicBezTo>
                  <a:pt x="192" y="1280"/>
                  <a:pt x="192" y="1280"/>
                  <a:pt x="192" y="1280"/>
                </a:cubicBezTo>
                <a:cubicBezTo>
                  <a:pt x="192" y="1184"/>
                  <a:pt x="192" y="1184"/>
                  <a:pt x="192" y="1184"/>
                </a:cubicBezTo>
                <a:cubicBezTo>
                  <a:pt x="970" y="1184"/>
                  <a:pt x="970" y="1184"/>
                  <a:pt x="970" y="1184"/>
                </a:cubicBezTo>
                <a:lnTo>
                  <a:pt x="970" y="1280"/>
                </a:lnTo>
                <a:close/>
                <a:moveTo>
                  <a:pt x="778" y="829"/>
                </a:moveTo>
                <a:cubicBezTo>
                  <a:pt x="778" y="964"/>
                  <a:pt x="778" y="964"/>
                  <a:pt x="778" y="964"/>
                </a:cubicBezTo>
                <a:cubicBezTo>
                  <a:pt x="902" y="1088"/>
                  <a:pt x="902" y="1088"/>
                  <a:pt x="902" y="1088"/>
                </a:cubicBezTo>
                <a:cubicBezTo>
                  <a:pt x="192" y="1088"/>
                  <a:pt x="192" y="1088"/>
                  <a:pt x="192" y="1088"/>
                </a:cubicBezTo>
                <a:cubicBezTo>
                  <a:pt x="192" y="859"/>
                  <a:pt x="192" y="859"/>
                  <a:pt x="192" y="859"/>
                </a:cubicBezTo>
                <a:cubicBezTo>
                  <a:pt x="192" y="737"/>
                  <a:pt x="230" y="623"/>
                  <a:pt x="296" y="529"/>
                </a:cubicBezTo>
                <a:cubicBezTo>
                  <a:pt x="293" y="548"/>
                  <a:pt x="292" y="568"/>
                  <a:pt x="292" y="588"/>
                </a:cubicBezTo>
                <a:cubicBezTo>
                  <a:pt x="292" y="992"/>
                  <a:pt x="292" y="992"/>
                  <a:pt x="292" y="992"/>
                </a:cubicBezTo>
                <a:cubicBezTo>
                  <a:pt x="388" y="992"/>
                  <a:pt x="388" y="992"/>
                  <a:pt x="388" y="992"/>
                </a:cubicBezTo>
                <a:cubicBezTo>
                  <a:pt x="388" y="588"/>
                  <a:pt x="388" y="588"/>
                  <a:pt x="388" y="588"/>
                </a:cubicBezTo>
                <a:cubicBezTo>
                  <a:pt x="388" y="464"/>
                  <a:pt x="467" y="355"/>
                  <a:pt x="585" y="316"/>
                </a:cubicBezTo>
                <a:cubicBezTo>
                  <a:pt x="618" y="305"/>
                  <a:pt x="618" y="305"/>
                  <a:pt x="618" y="305"/>
                </a:cubicBezTo>
                <a:cubicBezTo>
                  <a:pt x="618" y="240"/>
                  <a:pt x="618" y="240"/>
                  <a:pt x="618" y="240"/>
                </a:cubicBezTo>
                <a:cubicBezTo>
                  <a:pt x="618" y="177"/>
                  <a:pt x="658" y="124"/>
                  <a:pt x="714" y="104"/>
                </a:cubicBezTo>
                <a:cubicBezTo>
                  <a:pt x="714" y="271"/>
                  <a:pt x="714" y="271"/>
                  <a:pt x="714" y="271"/>
                </a:cubicBezTo>
                <a:cubicBezTo>
                  <a:pt x="1226" y="495"/>
                  <a:pt x="1226" y="495"/>
                  <a:pt x="1226" y="495"/>
                </a:cubicBezTo>
                <a:cubicBezTo>
                  <a:pt x="1226" y="608"/>
                  <a:pt x="1226" y="608"/>
                  <a:pt x="1226" y="608"/>
                </a:cubicBezTo>
                <a:cubicBezTo>
                  <a:pt x="901" y="608"/>
                  <a:pt x="901" y="608"/>
                  <a:pt x="901" y="608"/>
                </a:cubicBezTo>
                <a:cubicBezTo>
                  <a:pt x="893" y="646"/>
                  <a:pt x="893" y="646"/>
                  <a:pt x="893" y="646"/>
                </a:cubicBezTo>
                <a:cubicBezTo>
                  <a:pt x="883" y="697"/>
                  <a:pt x="838" y="733"/>
                  <a:pt x="785" y="733"/>
                </a:cubicBezTo>
                <a:cubicBezTo>
                  <a:pt x="724" y="733"/>
                  <a:pt x="674" y="683"/>
                  <a:pt x="674" y="622"/>
                </a:cubicBezTo>
                <a:cubicBezTo>
                  <a:pt x="578" y="622"/>
                  <a:pt x="578" y="622"/>
                  <a:pt x="578" y="622"/>
                </a:cubicBezTo>
                <a:cubicBezTo>
                  <a:pt x="578" y="734"/>
                  <a:pt x="667" y="825"/>
                  <a:pt x="778" y="8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6177642" y="6548233"/>
            <a:ext cx="768634" cy="602826"/>
          </a:xfrm>
          <a:custGeom>
            <a:avLst/>
            <a:gdLst>
              <a:gd name="T0" fmla="*/ 1472 w 1568"/>
              <a:gd name="T1" fmla="*/ 0 h 1232"/>
              <a:gd name="T2" fmla="*/ 96 w 1568"/>
              <a:gd name="T3" fmla="*/ 0 h 1232"/>
              <a:gd name="T4" fmla="*/ 96 w 1568"/>
              <a:gd name="T5" fmla="*/ 864 h 1232"/>
              <a:gd name="T6" fmla="*/ 0 w 1568"/>
              <a:gd name="T7" fmla="*/ 864 h 1232"/>
              <a:gd name="T8" fmla="*/ 0 w 1568"/>
              <a:gd name="T9" fmla="*/ 1024 h 1232"/>
              <a:gd name="T10" fmla="*/ 208 w 1568"/>
              <a:gd name="T11" fmla="*/ 1232 h 1232"/>
              <a:gd name="T12" fmla="*/ 1360 w 1568"/>
              <a:gd name="T13" fmla="*/ 1232 h 1232"/>
              <a:gd name="T14" fmla="*/ 1568 w 1568"/>
              <a:gd name="T15" fmla="*/ 1024 h 1232"/>
              <a:gd name="T16" fmla="*/ 1568 w 1568"/>
              <a:gd name="T17" fmla="*/ 864 h 1232"/>
              <a:gd name="T18" fmla="*/ 1472 w 1568"/>
              <a:gd name="T19" fmla="*/ 864 h 1232"/>
              <a:gd name="T20" fmla="*/ 1472 w 1568"/>
              <a:gd name="T21" fmla="*/ 0 h 1232"/>
              <a:gd name="T22" fmla="*/ 192 w 1568"/>
              <a:gd name="T23" fmla="*/ 96 h 1232"/>
              <a:gd name="T24" fmla="*/ 1376 w 1568"/>
              <a:gd name="T25" fmla="*/ 96 h 1232"/>
              <a:gd name="T26" fmla="*/ 1376 w 1568"/>
              <a:gd name="T27" fmla="*/ 864 h 1232"/>
              <a:gd name="T28" fmla="*/ 1280 w 1568"/>
              <a:gd name="T29" fmla="*/ 864 h 1232"/>
              <a:gd name="T30" fmla="*/ 1280 w 1568"/>
              <a:gd name="T31" fmla="*/ 192 h 1232"/>
              <a:gd name="T32" fmla="*/ 288 w 1568"/>
              <a:gd name="T33" fmla="*/ 192 h 1232"/>
              <a:gd name="T34" fmla="*/ 288 w 1568"/>
              <a:gd name="T35" fmla="*/ 864 h 1232"/>
              <a:gd name="T36" fmla="*/ 192 w 1568"/>
              <a:gd name="T37" fmla="*/ 864 h 1232"/>
              <a:gd name="T38" fmla="*/ 192 w 1568"/>
              <a:gd name="T39" fmla="*/ 96 h 1232"/>
              <a:gd name="T40" fmla="*/ 1184 w 1568"/>
              <a:gd name="T41" fmla="*/ 288 h 1232"/>
              <a:gd name="T42" fmla="*/ 1184 w 1568"/>
              <a:gd name="T43" fmla="*/ 864 h 1232"/>
              <a:gd name="T44" fmla="*/ 384 w 1568"/>
              <a:gd name="T45" fmla="*/ 864 h 1232"/>
              <a:gd name="T46" fmla="*/ 384 w 1568"/>
              <a:gd name="T47" fmla="*/ 288 h 1232"/>
              <a:gd name="T48" fmla="*/ 1184 w 1568"/>
              <a:gd name="T49" fmla="*/ 288 h 1232"/>
              <a:gd name="T50" fmla="*/ 1472 w 1568"/>
              <a:gd name="T51" fmla="*/ 1024 h 1232"/>
              <a:gd name="T52" fmla="*/ 1360 w 1568"/>
              <a:gd name="T53" fmla="*/ 1136 h 1232"/>
              <a:gd name="T54" fmla="*/ 208 w 1568"/>
              <a:gd name="T55" fmla="*/ 1136 h 1232"/>
              <a:gd name="T56" fmla="*/ 96 w 1568"/>
              <a:gd name="T57" fmla="*/ 1024 h 1232"/>
              <a:gd name="T58" fmla="*/ 96 w 1568"/>
              <a:gd name="T59" fmla="*/ 960 h 1232"/>
              <a:gd name="T60" fmla="*/ 736 w 1568"/>
              <a:gd name="T61" fmla="*/ 960 h 1232"/>
              <a:gd name="T62" fmla="*/ 736 w 1568"/>
              <a:gd name="T63" fmla="*/ 1056 h 1232"/>
              <a:gd name="T64" fmla="*/ 832 w 1568"/>
              <a:gd name="T65" fmla="*/ 1056 h 1232"/>
              <a:gd name="T66" fmla="*/ 832 w 1568"/>
              <a:gd name="T67" fmla="*/ 960 h 1232"/>
              <a:gd name="T68" fmla="*/ 1472 w 1568"/>
              <a:gd name="T69" fmla="*/ 960 h 1232"/>
              <a:gd name="T70" fmla="*/ 1472 w 1568"/>
              <a:gd name="T71" fmla="*/ 1024 h 1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68" h="1232">
                <a:moveTo>
                  <a:pt x="1472" y="0"/>
                </a:moveTo>
                <a:cubicBezTo>
                  <a:pt x="96" y="0"/>
                  <a:pt x="96" y="0"/>
                  <a:pt x="96" y="0"/>
                </a:cubicBezTo>
                <a:cubicBezTo>
                  <a:pt x="96" y="864"/>
                  <a:pt x="96" y="864"/>
                  <a:pt x="96" y="864"/>
                </a:cubicBezTo>
                <a:cubicBezTo>
                  <a:pt x="0" y="864"/>
                  <a:pt x="0" y="864"/>
                  <a:pt x="0" y="864"/>
                </a:cubicBezTo>
                <a:cubicBezTo>
                  <a:pt x="0" y="1024"/>
                  <a:pt x="0" y="1024"/>
                  <a:pt x="0" y="1024"/>
                </a:cubicBezTo>
                <a:cubicBezTo>
                  <a:pt x="0" y="1139"/>
                  <a:pt x="93" y="1232"/>
                  <a:pt x="208" y="1232"/>
                </a:cubicBezTo>
                <a:cubicBezTo>
                  <a:pt x="1360" y="1232"/>
                  <a:pt x="1360" y="1232"/>
                  <a:pt x="1360" y="1232"/>
                </a:cubicBezTo>
                <a:cubicBezTo>
                  <a:pt x="1475" y="1232"/>
                  <a:pt x="1568" y="1139"/>
                  <a:pt x="1568" y="1024"/>
                </a:cubicBezTo>
                <a:cubicBezTo>
                  <a:pt x="1568" y="864"/>
                  <a:pt x="1568" y="864"/>
                  <a:pt x="1568" y="864"/>
                </a:cubicBezTo>
                <a:cubicBezTo>
                  <a:pt x="1472" y="864"/>
                  <a:pt x="1472" y="864"/>
                  <a:pt x="1472" y="864"/>
                </a:cubicBezTo>
                <a:lnTo>
                  <a:pt x="1472" y="0"/>
                </a:lnTo>
                <a:close/>
                <a:moveTo>
                  <a:pt x="192" y="96"/>
                </a:moveTo>
                <a:cubicBezTo>
                  <a:pt x="1376" y="96"/>
                  <a:pt x="1376" y="96"/>
                  <a:pt x="1376" y="96"/>
                </a:cubicBezTo>
                <a:cubicBezTo>
                  <a:pt x="1376" y="864"/>
                  <a:pt x="1376" y="864"/>
                  <a:pt x="1376" y="864"/>
                </a:cubicBezTo>
                <a:cubicBezTo>
                  <a:pt x="1280" y="864"/>
                  <a:pt x="1280" y="864"/>
                  <a:pt x="1280" y="864"/>
                </a:cubicBezTo>
                <a:cubicBezTo>
                  <a:pt x="1280" y="192"/>
                  <a:pt x="1280" y="192"/>
                  <a:pt x="1280" y="192"/>
                </a:cubicBezTo>
                <a:cubicBezTo>
                  <a:pt x="288" y="192"/>
                  <a:pt x="288" y="192"/>
                  <a:pt x="288" y="192"/>
                </a:cubicBezTo>
                <a:cubicBezTo>
                  <a:pt x="288" y="864"/>
                  <a:pt x="288" y="864"/>
                  <a:pt x="288" y="864"/>
                </a:cubicBezTo>
                <a:cubicBezTo>
                  <a:pt x="192" y="864"/>
                  <a:pt x="192" y="864"/>
                  <a:pt x="192" y="864"/>
                </a:cubicBezTo>
                <a:lnTo>
                  <a:pt x="192" y="96"/>
                </a:lnTo>
                <a:close/>
                <a:moveTo>
                  <a:pt x="1184" y="288"/>
                </a:moveTo>
                <a:cubicBezTo>
                  <a:pt x="1184" y="864"/>
                  <a:pt x="1184" y="864"/>
                  <a:pt x="1184" y="864"/>
                </a:cubicBezTo>
                <a:cubicBezTo>
                  <a:pt x="384" y="864"/>
                  <a:pt x="384" y="864"/>
                  <a:pt x="384" y="864"/>
                </a:cubicBezTo>
                <a:cubicBezTo>
                  <a:pt x="384" y="288"/>
                  <a:pt x="384" y="288"/>
                  <a:pt x="384" y="288"/>
                </a:cubicBezTo>
                <a:lnTo>
                  <a:pt x="1184" y="288"/>
                </a:lnTo>
                <a:close/>
                <a:moveTo>
                  <a:pt x="1472" y="1024"/>
                </a:moveTo>
                <a:cubicBezTo>
                  <a:pt x="1472" y="1086"/>
                  <a:pt x="1422" y="1136"/>
                  <a:pt x="1360" y="1136"/>
                </a:cubicBezTo>
                <a:cubicBezTo>
                  <a:pt x="208" y="1136"/>
                  <a:pt x="208" y="1136"/>
                  <a:pt x="208" y="1136"/>
                </a:cubicBezTo>
                <a:cubicBezTo>
                  <a:pt x="146" y="1136"/>
                  <a:pt x="96" y="1086"/>
                  <a:pt x="96" y="1024"/>
                </a:cubicBezTo>
                <a:cubicBezTo>
                  <a:pt x="96" y="960"/>
                  <a:pt x="96" y="960"/>
                  <a:pt x="96" y="960"/>
                </a:cubicBezTo>
                <a:cubicBezTo>
                  <a:pt x="736" y="960"/>
                  <a:pt x="736" y="960"/>
                  <a:pt x="736" y="960"/>
                </a:cubicBezTo>
                <a:cubicBezTo>
                  <a:pt x="736" y="1056"/>
                  <a:pt x="736" y="1056"/>
                  <a:pt x="736" y="1056"/>
                </a:cubicBezTo>
                <a:cubicBezTo>
                  <a:pt x="832" y="1056"/>
                  <a:pt x="832" y="1056"/>
                  <a:pt x="832" y="1056"/>
                </a:cubicBezTo>
                <a:cubicBezTo>
                  <a:pt x="832" y="960"/>
                  <a:pt x="832" y="960"/>
                  <a:pt x="832" y="960"/>
                </a:cubicBezTo>
                <a:cubicBezTo>
                  <a:pt x="1472" y="960"/>
                  <a:pt x="1472" y="960"/>
                  <a:pt x="1472" y="960"/>
                </a:cubicBezTo>
                <a:lnTo>
                  <a:pt x="1472" y="10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8456389" y="6489108"/>
            <a:ext cx="721075" cy="721076"/>
          </a:xfrm>
          <a:custGeom>
            <a:avLst/>
            <a:gdLst>
              <a:gd name="T0" fmla="*/ 688 w 1472"/>
              <a:gd name="T1" fmla="*/ 1472 h 1472"/>
              <a:gd name="T2" fmla="*/ 784 w 1472"/>
              <a:gd name="T3" fmla="*/ 1374 h 1472"/>
              <a:gd name="T4" fmla="*/ 1472 w 1472"/>
              <a:gd name="T5" fmla="*/ 784 h 1472"/>
              <a:gd name="T6" fmla="*/ 1374 w 1472"/>
              <a:gd name="T7" fmla="*/ 688 h 1472"/>
              <a:gd name="T8" fmla="*/ 784 w 1472"/>
              <a:gd name="T9" fmla="*/ 0 h 1472"/>
              <a:gd name="T10" fmla="*/ 688 w 1472"/>
              <a:gd name="T11" fmla="*/ 98 h 1472"/>
              <a:gd name="T12" fmla="*/ 0 w 1472"/>
              <a:gd name="T13" fmla="*/ 688 h 1472"/>
              <a:gd name="T14" fmla="*/ 98 w 1472"/>
              <a:gd name="T15" fmla="*/ 784 h 1472"/>
              <a:gd name="T16" fmla="*/ 736 w 1472"/>
              <a:gd name="T17" fmla="*/ 1280 h 1472"/>
              <a:gd name="T18" fmla="*/ 672 w 1472"/>
              <a:gd name="T19" fmla="*/ 1017 h 1472"/>
              <a:gd name="T20" fmla="*/ 800 w 1472"/>
              <a:gd name="T21" fmla="*/ 1017 h 1472"/>
              <a:gd name="T22" fmla="*/ 736 w 1472"/>
              <a:gd name="T23" fmla="*/ 1280 h 1472"/>
              <a:gd name="T24" fmla="*/ 736 w 1472"/>
              <a:gd name="T25" fmla="*/ 544 h 1472"/>
              <a:gd name="T26" fmla="*/ 736 w 1472"/>
              <a:gd name="T27" fmla="*/ 928 h 1472"/>
              <a:gd name="T28" fmla="*/ 988 w 1472"/>
              <a:gd name="T29" fmla="*/ 1218 h 1472"/>
              <a:gd name="T30" fmla="*/ 980 w 1472"/>
              <a:gd name="T31" fmla="*/ 889 h 1472"/>
              <a:gd name="T32" fmla="*/ 988 w 1472"/>
              <a:gd name="T33" fmla="*/ 1218 h 1472"/>
              <a:gd name="T34" fmla="*/ 1255 w 1472"/>
              <a:gd name="T35" fmla="*/ 899 h 1472"/>
              <a:gd name="T36" fmla="*/ 1024 w 1472"/>
              <a:gd name="T37" fmla="*/ 736 h 1472"/>
              <a:gd name="T38" fmla="*/ 1255 w 1472"/>
              <a:gd name="T39" fmla="*/ 573 h 1472"/>
              <a:gd name="T40" fmla="*/ 1218 w 1472"/>
              <a:gd name="T41" fmla="*/ 485 h 1472"/>
              <a:gd name="T42" fmla="*/ 889 w 1472"/>
              <a:gd name="T43" fmla="*/ 492 h 1472"/>
              <a:gd name="T44" fmla="*/ 1218 w 1472"/>
              <a:gd name="T45" fmla="*/ 485 h 1472"/>
              <a:gd name="T46" fmla="*/ 899 w 1472"/>
              <a:gd name="T47" fmla="*/ 217 h 1472"/>
              <a:gd name="T48" fmla="*/ 736 w 1472"/>
              <a:gd name="T49" fmla="*/ 448 h 1472"/>
              <a:gd name="T50" fmla="*/ 573 w 1472"/>
              <a:gd name="T51" fmla="*/ 217 h 1472"/>
              <a:gd name="T52" fmla="*/ 484 w 1472"/>
              <a:gd name="T53" fmla="*/ 254 h 1472"/>
              <a:gd name="T54" fmla="*/ 492 w 1472"/>
              <a:gd name="T55" fmla="*/ 583 h 1472"/>
              <a:gd name="T56" fmla="*/ 484 w 1472"/>
              <a:gd name="T57" fmla="*/ 254 h 1472"/>
              <a:gd name="T58" fmla="*/ 217 w 1472"/>
              <a:gd name="T59" fmla="*/ 573 h 1472"/>
              <a:gd name="T60" fmla="*/ 448 w 1472"/>
              <a:gd name="T61" fmla="*/ 736 h 1472"/>
              <a:gd name="T62" fmla="*/ 217 w 1472"/>
              <a:gd name="T63" fmla="*/ 899 h 1472"/>
              <a:gd name="T64" fmla="*/ 492 w 1472"/>
              <a:gd name="T65" fmla="*/ 889 h 1472"/>
              <a:gd name="T66" fmla="*/ 484 w 1472"/>
              <a:gd name="T67" fmla="*/ 1218 h 1472"/>
              <a:gd name="T68" fmla="*/ 492 w 1472"/>
              <a:gd name="T69" fmla="*/ 889 h 1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72" h="1472">
                <a:moveTo>
                  <a:pt x="688" y="1374"/>
                </a:moveTo>
                <a:cubicBezTo>
                  <a:pt x="688" y="1472"/>
                  <a:pt x="688" y="1472"/>
                  <a:pt x="688" y="1472"/>
                </a:cubicBezTo>
                <a:cubicBezTo>
                  <a:pt x="784" y="1472"/>
                  <a:pt x="784" y="1472"/>
                  <a:pt x="784" y="1472"/>
                </a:cubicBezTo>
                <a:cubicBezTo>
                  <a:pt x="784" y="1374"/>
                  <a:pt x="784" y="1374"/>
                  <a:pt x="784" y="1374"/>
                </a:cubicBezTo>
                <a:cubicBezTo>
                  <a:pt x="1099" y="1351"/>
                  <a:pt x="1351" y="1099"/>
                  <a:pt x="1374" y="784"/>
                </a:cubicBezTo>
                <a:cubicBezTo>
                  <a:pt x="1472" y="784"/>
                  <a:pt x="1472" y="784"/>
                  <a:pt x="1472" y="784"/>
                </a:cubicBezTo>
                <a:cubicBezTo>
                  <a:pt x="1472" y="688"/>
                  <a:pt x="1472" y="688"/>
                  <a:pt x="1472" y="688"/>
                </a:cubicBezTo>
                <a:cubicBezTo>
                  <a:pt x="1374" y="688"/>
                  <a:pt x="1374" y="688"/>
                  <a:pt x="1374" y="688"/>
                </a:cubicBezTo>
                <a:cubicBezTo>
                  <a:pt x="1351" y="374"/>
                  <a:pt x="1099" y="121"/>
                  <a:pt x="784" y="98"/>
                </a:cubicBezTo>
                <a:cubicBezTo>
                  <a:pt x="784" y="0"/>
                  <a:pt x="784" y="0"/>
                  <a:pt x="784" y="0"/>
                </a:cubicBezTo>
                <a:cubicBezTo>
                  <a:pt x="688" y="0"/>
                  <a:pt x="688" y="0"/>
                  <a:pt x="688" y="0"/>
                </a:cubicBezTo>
                <a:cubicBezTo>
                  <a:pt x="688" y="98"/>
                  <a:pt x="688" y="98"/>
                  <a:pt x="688" y="98"/>
                </a:cubicBezTo>
                <a:cubicBezTo>
                  <a:pt x="373" y="121"/>
                  <a:pt x="121" y="374"/>
                  <a:pt x="98" y="688"/>
                </a:cubicBezTo>
                <a:cubicBezTo>
                  <a:pt x="0" y="688"/>
                  <a:pt x="0" y="688"/>
                  <a:pt x="0" y="688"/>
                </a:cubicBezTo>
                <a:cubicBezTo>
                  <a:pt x="0" y="784"/>
                  <a:pt x="0" y="784"/>
                  <a:pt x="0" y="784"/>
                </a:cubicBezTo>
                <a:cubicBezTo>
                  <a:pt x="98" y="784"/>
                  <a:pt x="98" y="784"/>
                  <a:pt x="98" y="784"/>
                </a:cubicBezTo>
                <a:cubicBezTo>
                  <a:pt x="121" y="1099"/>
                  <a:pt x="373" y="1351"/>
                  <a:pt x="688" y="1374"/>
                </a:cubicBezTo>
                <a:close/>
                <a:moveTo>
                  <a:pt x="736" y="1280"/>
                </a:moveTo>
                <a:cubicBezTo>
                  <a:pt x="679" y="1280"/>
                  <a:pt x="624" y="1271"/>
                  <a:pt x="573" y="1255"/>
                </a:cubicBezTo>
                <a:cubicBezTo>
                  <a:pt x="672" y="1017"/>
                  <a:pt x="672" y="1017"/>
                  <a:pt x="672" y="1017"/>
                </a:cubicBezTo>
                <a:cubicBezTo>
                  <a:pt x="692" y="1022"/>
                  <a:pt x="714" y="1024"/>
                  <a:pt x="736" y="1024"/>
                </a:cubicBezTo>
                <a:cubicBezTo>
                  <a:pt x="758" y="1024"/>
                  <a:pt x="780" y="1022"/>
                  <a:pt x="800" y="1017"/>
                </a:cubicBezTo>
                <a:cubicBezTo>
                  <a:pt x="899" y="1255"/>
                  <a:pt x="899" y="1255"/>
                  <a:pt x="899" y="1255"/>
                </a:cubicBezTo>
                <a:cubicBezTo>
                  <a:pt x="848" y="1271"/>
                  <a:pt x="793" y="1280"/>
                  <a:pt x="736" y="1280"/>
                </a:cubicBezTo>
                <a:close/>
                <a:moveTo>
                  <a:pt x="544" y="736"/>
                </a:moveTo>
                <a:cubicBezTo>
                  <a:pt x="544" y="630"/>
                  <a:pt x="630" y="544"/>
                  <a:pt x="736" y="544"/>
                </a:cubicBezTo>
                <a:cubicBezTo>
                  <a:pt x="842" y="544"/>
                  <a:pt x="928" y="630"/>
                  <a:pt x="928" y="736"/>
                </a:cubicBezTo>
                <a:cubicBezTo>
                  <a:pt x="928" y="842"/>
                  <a:pt x="842" y="928"/>
                  <a:pt x="736" y="928"/>
                </a:cubicBezTo>
                <a:cubicBezTo>
                  <a:pt x="630" y="928"/>
                  <a:pt x="544" y="842"/>
                  <a:pt x="544" y="736"/>
                </a:cubicBezTo>
                <a:close/>
                <a:moveTo>
                  <a:pt x="988" y="1218"/>
                </a:moveTo>
                <a:cubicBezTo>
                  <a:pt x="889" y="980"/>
                  <a:pt x="889" y="980"/>
                  <a:pt x="889" y="980"/>
                </a:cubicBezTo>
                <a:cubicBezTo>
                  <a:pt x="926" y="957"/>
                  <a:pt x="957" y="926"/>
                  <a:pt x="980" y="889"/>
                </a:cubicBezTo>
                <a:cubicBezTo>
                  <a:pt x="1218" y="988"/>
                  <a:pt x="1218" y="988"/>
                  <a:pt x="1218" y="988"/>
                </a:cubicBezTo>
                <a:cubicBezTo>
                  <a:pt x="1167" y="1086"/>
                  <a:pt x="1086" y="1167"/>
                  <a:pt x="988" y="1218"/>
                </a:cubicBezTo>
                <a:close/>
                <a:moveTo>
                  <a:pt x="1280" y="736"/>
                </a:moveTo>
                <a:cubicBezTo>
                  <a:pt x="1280" y="793"/>
                  <a:pt x="1271" y="848"/>
                  <a:pt x="1255" y="899"/>
                </a:cubicBezTo>
                <a:cubicBezTo>
                  <a:pt x="1017" y="801"/>
                  <a:pt x="1017" y="801"/>
                  <a:pt x="1017" y="801"/>
                </a:cubicBezTo>
                <a:cubicBezTo>
                  <a:pt x="1021" y="780"/>
                  <a:pt x="1024" y="758"/>
                  <a:pt x="1024" y="736"/>
                </a:cubicBezTo>
                <a:cubicBezTo>
                  <a:pt x="1024" y="714"/>
                  <a:pt x="1021" y="693"/>
                  <a:pt x="1017" y="672"/>
                </a:cubicBezTo>
                <a:cubicBezTo>
                  <a:pt x="1255" y="573"/>
                  <a:pt x="1255" y="573"/>
                  <a:pt x="1255" y="573"/>
                </a:cubicBezTo>
                <a:cubicBezTo>
                  <a:pt x="1271" y="625"/>
                  <a:pt x="1280" y="679"/>
                  <a:pt x="1280" y="736"/>
                </a:cubicBezTo>
                <a:close/>
                <a:moveTo>
                  <a:pt x="1218" y="485"/>
                </a:moveTo>
                <a:cubicBezTo>
                  <a:pt x="980" y="583"/>
                  <a:pt x="980" y="583"/>
                  <a:pt x="980" y="583"/>
                </a:cubicBezTo>
                <a:cubicBezTo>
                  <a:pt x="957" y="547"/>
                  <a:pt x="926" y="515"/>
                  <a:pt x="889" y="492"/>
                </a:cubicBezTo>
                <a:cubicBezTo>
                  <a:pt x="988" y="254"/>
                  <a:pt x="988" y="254"/>
                  <a:pt x="988" y="254"/>
                </a:cubicBezTo>
                <a:cubicBezTo>
                  <a:pt x="1086" y="306"/>
                  <a:pt x="1167" y="386"/>
                  <a:pt x="1218" y="485"/>
                </a:cubicBezTo>
                <a:close/>
                <a:moveTo>
                  <a:pt x="736" y="192"/>
                </a:moveTo>
                <a:cubicBezTo>
                  <a:pt x="793" y="192"/>
                  <a:pt x="848" y="201"/>
                  <a:pt x="899" y="217"/>
                </a:cubicBezTo>
                <a:cubicBezTo>
                  <a:pt x="800" y="455"/>
                  <a:pt x="800" y="455"/>
                  <a:pt x="800" y="455"/>
                </a:cubicBezTo>
                <a:cubicBezTo>
                  <a:pt x="780" y="451"/>
                  <a:pt x="758" y="448"/>
                  <a:pt x="736" y="448"/>
                </a:cubicBezTo>
                <a:cubicBezTo>
                  <a:pt x="714" y="448"/>
                  <a:pt x="692" y="451"/>
                  <a:pt x="672" y="455"/>
                </a:cubicBezTo>
                <a:cubicBezTo>
                  <a:pt x="573" y="217"/>
                  <a:pt x="573" y="217"/>
                  <a:pt x="573" y="217"/>
                </a:cubicBezTo>
                <a:cubicBezTo>
                  <a:pt x="624" y="201"/>
                  <a:pt x="679" y="192"/>
                  <a:pt x="736" y="192"/>
                </a:cubicBezTo>
                <a:close/>
                <a:moveTo>
                  <a:pt x="484" y="254"/>
                </a:moveTo>
                <a:cubicBezTo>
                  <a:pt x="583" y="492"/>
                  <a:pt x="583" y="492"/>
                  <a:pt x="583" y="492"/>
                </a:cubicBezTo>
                <a:cubicBezTo>
                  <a:pt x="546" y="515"/>
                  <a:pt x="515" y="547"/>
                  <a:pt x="492" y="583"/>
                </a:cubicBezTo>
                <a:cubicBezTo>
                  <a:pt x="254" y="485"/>
                  <a:pt x="254" y="485"/>
                  <a:pt x="254" y="485"/>
                </a:cubicBezTo>
                <a:cubicBezTo>
                  <a:pt x="305" y="386"/>
                  <a:pt x="386" y="306"/>
                  <a:pt x="484" y="254"/>
                </a:cubicBezTo>
                <a:close/>
                <a:moveTo>
                  <a:pt x="192" y="736"/>
                </a:moveTo>
                <a:cubicBezTo>
                  <a:pt x="192" y="679"/>
                  <a:pt x="201" y="625"/>
                  <a:pt x="217" y="573"/>
                </a:cubicBezTo>
                <a:cubicBezTo>
                  <a:pt x="455" y="672"/>
                  <a:pt x="455" y="672"/>
                  <a:pt x="455" y="672"/>
                </a:cubicBezTo>
                <a:cubicBezTo>
                  <a:pt x="451" y="693"/>
                  <a:pt x="448" y="714"/>
                  <a:pt x="448" y="736"/>
                </a:cubicBezTo>
                <a:cubicBezTo>
                  <a:pt x="448" y="758"/>
                  <a:pt x="451" y="780"/>
                  <a:pt x="455" y="801"/>
                </a:cubicBezTo>
                <a:cubicBezTo>
                  <a:pt x="217" y="899"/>
                  <a:pt x="217" y="899"/>
                  <a:pt x="217" y="899"/>
                </a:cubicBezTo>
                <a:cubicBezTo>
                  <a:pt x="201" y="848"/>
                  <a:pt x="192" y="793"/>
                  <a:pt x="192" y="736"/>
                </a:cubicBezTo>
                <a:close/>
                <a:moveTo>
                  <a:pt x="492" y="889"/>
                </a:moveTo>
                <a:cubicBezTo>
                  <a:pt x="515" y="926"/>
                  <a:pt x="546" y="957"/>
                  <a:pt x="583" y="980"/>
                </a:cubicBezTo>
                <a:cubicBezTo>
                  <a:pt x="484" y="1218"/>
                  <a:pt x="484" y="1218"/>
                  <a:pt x="484" y="1218"/>
                </a:cubicBezTo>
                <a:cubicBezTo>
                  <a:pt x="386" y="1167"/>
                  <a:pt x="305" y="1086"/>
                  <a:pt x="254" y="988"/>
                </a:cubicBezTo>
                <a:lnTo>
                  <a:pt x="492" y="8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10707499" y="6485895"/>
            <a:ext cx="721075" cy="727502"/>
          </a:xfrm>
          <a:custGeom>
            <a:avLst/>
            <a:gdLst>
              <a:gd name="T0" fmla="*/ 524 w 561"/>
              <a:gd name="T1" fmla="*/ 74 h 566"/>
              <a:gd name="T2" fmla="*/ 561 w 561"/>
              <a:gd name="T3" fmla="*/ 74 h 566"/>
              <a:gd name="T4" fmla="*/ 561 w 561"/>
              <a:gd name="T5" fmla="*/ 37 h 566"/>
              <a:gd name="T6" fmla="*/ 298 w 561"/>
              <a:gd name="T7" fmla="*/ 37 h 566"/>
              <a:gd name="T8" fmla="*/ 298 w 561"/>
              <a:gd name="T9" fmla="*/ 0 h 566"/>
              <a:gd name="T10" fmla="*/ 262 w 561"/>
              <a:gd name="T11" fmla="*/ 0 h 566"/>
              <a:gd name="T12" fmla="*/ 262 w 561"/>
              <a:gd name="T13" fmla="*/ 37 h 566"/>
              <a:gd name="T14" fmla="*/ 0 w 561"/>
              <a:gd name="T15" fmla="*/ 37 h 566"/>
              <a:gd name="T16" fmla="*/ 0 w 561"/>
              <a:gd name="T17" fmla="*/ 74 h 566"/>
              <a:gd name="T18" fmla="*/ 36 w 561"/>
              <a:gd name="T19" fmla="*/ 74 h 566"/>
              <a:gd name="T20" fmla="*/ 36 w 561"/>
              <a:gd name="T21" fmla="*/ 427 h 566"/>
              <a:gd name="T22" fmla="*/ 147 w 561"/>
              <a:gd name="T23" fmla="*/ 427 h 566"/>
              <a:gd name="T24" fmla="*/ 116 w 561"/>
              <a:gd name="T25" fmla="*/ 557 h 566"/>
              <a:gd name="T26" fmla="*/ 152 w 561"/>
              <a:gd name="T27" fmla="*/ 566 h 566"/>
              <a:gd name="T28" fmla="*/ 167 w 561"/>
              <a:gd name="T29" fmla="*/ 500 h 566"/>
              <a:gd name="T30" fmla="*/ 393 w 561"/>
              <a:gd name="T31" fmla="*/ 500 h 566"/>
              <a:gd name="T32" fmla="*/ 409 w 561"/>
              <a:gd name="T33" fmla="*/ 566 h 566"/>
              <a:gd name="T34" fmla="*/ 444 w 561"/>
              <a:gd name="T35" fmla="*/ 557 h 566"/>
              <a:gd name="T36" fmla="*/ 413 w 561"/>
              <a:gd name="T37" fmla="*/ 427 h 566"/>
              <a:gd name="T38" fmla="*/ 524 w 561"/>
              <a:gd name="T39" fmla="*/ 427 h 566"/>
              <a:gd name="T40" fmla="*/ 524 w 561"/>
              <a:gd name="T41" fmla="*/ 74 h 566"/>
              <a:gd name="T42" fmla="*/ 176 w 561"/>
              <a:gd name="T43" fmla="*/ 464 h 566"/>
              <a:gd name="T44" fmla="*/ 185 w 561"/>
              <a:gd name="T45" fmla="*/ 427 h 566"/>
              <a:gd name="T46" fmla="*/ 376 w 561"/>
              <a:gd name="T47" fmla="*/ 427 h 566"/>
              <a:gd name="T48" fmla="*/ 384 w 561"/>
              <a:gd name="T49" fmla="*/ 464 h 566"/>
              <a:gd name="T50" fmla="*/ 176 w 561"/>
              <a:gd name="T51" fmla="*/ 464 h 566"/>
              <a:gd name="T52" fmla="*/ 487 w 561"/>
              <a:gd name="T53" fmla="*/ 391 h 566"/>
              <a:gd name="T54" fmla="*/ 73 w 561"/>
              <a:gd name="T55" fmla="*/ 391 h 566"/>
              <a:gd name="T56" fmla="*/ 73 w 561"/>
              <a:gd name="T57" fmla="*/ 74 h 566"/>
              <a:gd name="T58" fmla="*/ 487 w 561"/>
              <a:gd name="T59" fmla="*/ 74 h 566"/>
              <a:gd name="T60" fmla="*/ 487 w 561"/>
              <a:gd name="T61" fmla="*/ 391 h 566"/>
              <a:gd name="T62" fmla="*/ 150 w 561"/>
              <a:gd name="T63" fmla="*/ 334 h 566"/>
              <a:gd name="T64" fmla="*/ 124 w 561"/>
              <a:gd name="T65" fmla="*/ 308 h 566"/>
              <a:gd name="T66" fmla="*/ 253 w 561"/>
              <a:gd name="T67" fmla="*/ 179 h 566"/>
              <a:gd name="T68" fmla="*/ 307 w 561"/>
              <a:gd name="T69" fmla="*/ 233 h 566"/>
              <a:gd name="T70" fmla="*/ 411 w 561"/>
              <a:gd name="T71" fmla="*/ 130 h 566"/>
              <a:gd name="T72" fmla="*/ 436 w 561"/>
              <a:gd name="T73" fmla="*/ 156 h 566"/>
              <a:gd name="T74" fmla="*/ 307 w 561"/>
              <a:gd name="T75" fmla="*/ 285 h 566"/>
              <a:gd name="T76" fmla="*/ 253 w 561"/>
              <a:gd name="T77" fmla="*/ 231 h 566"/>
              <a:gd name="T78" fmla="*/ 150 w 561"/>
              <a:gd name="T79" fmla="*/ 334 h 5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61" h="566">
                <a:moveTo>
                  <a:pt x="524" y="74"/>
                </a:moveTo>
                <a:lnTo>
                  <a:pt x="561" y="74"/>
                </a:lnTo>
                <a:lnTo>
                  <a:pt x="561" y="37"/>
                </a:lnTo>
                <a:lnTo>
                  <a:pt x="298" y="37"/>
                </a:lnTo>
                <a:lnTo>
                  <a:pt x="298" y="0"/>
                </a:lnTo>
                <a:lnTo>
                  <a:pt x="262" y="0"/>
                </a:lnTo>
                <a:lnTo>
                  <a:pt x="262" y="37"/>
                </a:lnTo>
                <a:lnTo>
                  <a:pt x="0" y="37"/>
                </a:lnTo>
                <a:lnTo>
                  <a:pt x="0" y="74"/>
                </a:lnTo>
                <a:lnTo>
                  <a:pt x="36" y="74"/>
                </a:lnTo>
                <a:lnTo>
                  <a:pt x="36" y="427"/>
                </a:lnTo>
                <a:lnTo>
                  <a:pt x="147" y="427"/>
                </a:lnTo>
                <a:lnTo>
                  <a:pt x="116" y="557"/>
                </a:lnTo>
                <a:lnTo>
                  <a:pt x="152" y="566"/>
                </a:lnTo>
                <a:lnTo>
                  <a:pt x="167" y="500"/>
                </a:lnTo>
                <a:lnTo>
                  <a:pt x="393" y="500"/>
                </a:lnTo>
                <a:lnTo>
                  <a:pt x="409" y="566"/>
                </a:lnTo>
                <a:lnTo>
                  <a:pt x="444" y="557"/>
                </a:lnTo>
                <a:lnTo>
                  <a:pt x="413" y="427"/>
                </a:lnTo>
                <a:lnTo>
                  <a:pt x="524" y="427"/>
                </a:lnTo>
                <a:lnTo>
                  <a:pt x="524" y="74"/>
                </a:lnTo>
                <a:close/>
                <a:moveTo>
                  <a:pt x="176" y="464"/>
                </a:moveTo>
                <a:lnTo>
                  <a:pt x="185" y="427"/>
                </a:lnTo>
                <a:lnTo>
                  <a:pt x="376" y="427"/>
                </a:lnTo>
                <a:lnTo>
                  <a:pt x="384" y="464"/>
                </a:lnTo>
                <a:lnTo>
                  <a:pt x="176" y="464"/>
                </a:lnTo>
                <a:close/>
                <a:moveTo>
                  <a:pt x="487" y="391"/>
                </a:moveTo>
                <a:lnTo>
                  <a:pt x="73" y="391"/>
                </a:lnTo>
                <a:lnTo>
                  <a:pt x="73" y="74"/>
                </a:lnTo>
                <a:lnTo>
                  <a:pt x="487" y="74"/>
                </a:lnTo>
                <a:lnTo>
                  <a:pt x="487" y="391"/>
                </a:lnTo>
                <a:close/>
                <a:moveTo>
                  <a:pt x="150" y="334"/>
                </a:moveTo>
                <a:lnTo>
                  <a:pt x="124" y="308"/>
                </a:lnTo>
                <a:lnTo>
                  <a:pt x="253" y="179"/>
                </a:lnTo>
                <a:lnTo>
                  <a:pt x="307" y="233"/>
                </a:lnTo>
                <a:lnTo>
                  <a:pt x="411" y="130"/>
                </a:lnTo>
                <a:lnTo>
                  <a:pt x="436" y="156"/>
                </a:lnTo>
                <a:lnTo>
                  <a:pt x="307" y="285"/>
                </a:lnTo>
                <a:lnTo>
                  <a:pt x="253" y="231"/>
                </a:lnTo>
                <a:lnTo>
                  <a:pt x="150" y="3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12937401" y="6460830"/>
            <a:ext cx="777631" cy="777632"/>
          </a:xfrm>
          <a:custGeom>
            <a:avLst/>
            <a:gdLst>
              <a:gd name="T0" fmla="*/ 1056 w 1588"/>
              <a:gd name="T1" fmla="*/ 624 h 1588"/>
              <a:gd name="T2" fmla="*/ 624 w 1588"/>
              <a:gd name="T3" fmla="*/ 192 h 1588"/>
              <a:gd name="T4" fmla="*/ 192 w 1588"/>
              <a:gd name="T5" fmla="*/ 624 h 1588"/>
              <a:gd name="T6" fmla="*/ 624 w 1588"/>
              <a:gd name="T7" fmla="*/ 1056 h 1588"/>
              <a:gd name="T8" fmla="*/ 1056 w 1588"/>
              <a:gd name="T9" fmla="*/ 624 h 1588"/>
              <a:gd name="T10" fmla="*/ 288 w 1588"/>
              <a:gd name="T11" fmla="*/ 624 h 1588"/>
              <a:gd name="T12" fmla="*/ 624 w 1588"/>
              <a:gd name="T13" fmla="*/ 288 h 1588"/>
              <a:gd name="T14" fmla="*/ 960 w 1588"/>
              <a:gd name="T15" fmla="*/ 624 h 1588"/>
              <a:gd name="T16" fmla="*/ 624 w 1588"/>
              <a:gd name="T17" fmla="*/ 960 h 1588"/>
              <a:gd name="T18" fmla="*/ 288 w 1588"/>
              <a:gd name="T19" fmla="*/ 624 h 1588"/>
              <a:gd name="T20" fmla="*/ 522 w 1588"/>
              <a:gd name="T21" fmla="*/ 522 h 1588"/>
              <a:gd name="T22" fmla="*/ 454 w 1588"/>
              <a:gd name="T23" fmla="*/ 454 h 1588"/>
              <a:gd name="T24" fmla="*/ 624 w 1588"/>
              <a:gd name="T25" fmla="*/ 384 h 1588"/>
              <a:gd name="T26" fmla="*/ 794 w 1588"/>
              <a:gd name="T27" fmla="*/ 454 h 1588"/>
              <a:gd name="T28" fmla="*/ 864 w 1588"/>
              <a:gd name="T29" fmla="*/ 624 h 1588"/>
              <a:gd name="T30" fmla="*/ 794 w 1588"/>
              <a:gd name="T31" fmla="*/ 794 h 1588"/>
              <a:gd name="T32" fmla="*/ 726 w 1588"/>
              <a:gd name="T33" fmla="*/ 726 h 1588"/>
              <a:gd name="T34" fmla="*/ 726 w 1588"/>
              <a:gd name="T35" fmla="*/ 522 h 1588"/>
              <a:gd name="T36" fmla="*/ 522 w 1588"/>
              <a:gd name="T37" fmla="*/ 522 h 1588"/>
              <a:gd name="T38" fmla="*/ 951 w 1588"/>
              <a:gd name="T39" fmla="*/ 1155 h 1588"/>
              <a:gd name="T40" fmla="*/ 1384 w 1588"/>
              <a:gd name="T41" fmla="*/ 1588 h 1588"/>
              <a:gd name="T42" fmla="*/ 1588 w 1588"/>
              <a:gd name="T43" fmla="*/ 1384 h 1588"/>
              <a:gd name="T44" fmla="*/ 1155 w 1588"/>
              <a:gd name="T45" fmla="*/ 951 h 1588"/>
              <a:gd name="T46" fmla="*/ 1248 w 1588"/>
              <a:gd name="T47" fmla="*/ 624 h 1588"/>
              <a:gd name="T48" fmla="*/ 624 w 1588"/>
              <a:gd name="T49" fmla="*/ 0 h 1588"/>
              <a:gd name="T50" fmla="*/ 0 w 1588"/>
              <a:gd name="T51" fmla="*/ 624 h 1588"/>
              <a:gd name="T52" fmla="*/ 624 w 1588"/>
              <a:gd name="T53" fmla="*/ 1248 h 1588"/>
              <a:gd name="T54" fmla="*/ 951 w 1588"/>
              <a:gd name="T55" fmla="*/ 1155 h 1588"/>
              <a:gd name="T56" fmla="*/ 96 w 1588"/>
              <a:gd name="T57" fmla="*/ 624 h 1588"/>
              <a:gd name="T58" fmla="*/ 624 w 1588"/>
              <a:gd name="T59" fmla="*/ 96 h 1588"/>
              <a:gd name="T60" fmla="*/ 1152 w 1588"/>
              <a:gd name="T61" fmla="*/ 624 h 1588"/>
              <a:gd name="T62" fmla="*/ 1054 w 1588"/>
              <a:gd name="T63" fmla="*/ 930 h 1588"/>
              <a:gd name="T64" fmla="*/ 1031 w 1588"/>
              <a:gd name="T65" fmla="*/ 963 h 1588"/>
              <a:gd name="T66" fmla="*/ 1452 w 1588"/>
              <a:gd name="T67" fmla="*/ 1384 h 1588"/>
              <a:gd name="T68" fmla="*/ 1384 w 1588"/>
              <a:gd name="T69" fmla="*/ 1452 h 1588"/>
              <a:gd name="T70" fmla="*/ 963 w 1588"/>
              <a:gd name="T71" fmla="*/ 1031 h 1588"/>
              <a:gd name="T72" fmla="*/ 930 w 1588"/>
              <a:gd name="T73" fmla="*/ 1054 h 1588"/>
              <a:gd name="T74" fmla="*/ 624 w 1588"/>
              <a:gd name="T75" fmla="*/ 1152 h 1588"/>
              <a:gd name="T76" fmla="*/ 96 w 1588"/>
              <a:gd name="T77" fmla="*/ 624 h 1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88" h="1588">
                <a:moveTo>
                  <a:pt x="1056" y="624"/>
                </a:moveTo>
                <a:cubicBezTo>
                  <a:pt x="1056" y="386"/>
                  <a:pt x="862" y="192"/>
                  <a:pt x="624" y="192"/>
                </a:cubicBezTo>
                <a:cubicBezTo>
                  <a:pt x="386" y="192"/>
                  <a:pt x="192" y="386"/>
                  <a:pt x="192" y="624"/>
                </a:cubicBezTo>
                <a:cubicBezTo>
                  <a:pt x="192" y="862"/>
                  <a:pt x="386" y="1056"/>
                  <a:pt x="624" y="1056"/>
                </a:cubicBezTo>
                <a:cubicBezTo>
                  <a:pt x="862" y="1056"/>
                  <a:pt x="1056" y="862"/>
                  <a:pt x="1056" y="624"/>
                </a:cubicBezTo>
                <a:close/>
                <a:moveTo>
                  <a:pt x="288" y="624"/>
                </a:moveTo>
                <a:cubicBezTo>
                  <a:pt x="288" y="439"/>
                  <a:pt x="439" y="288"/>
                  <a:pt x="624" y="288"/>
                </a:cubicBezTo>
                <a:cubicBezTo>
                  <a:pt x="809" y="288"/>
                  <a:pt x="960" y="439"/>
                  <a:pt x="960" y="624"/>
                </a:cubicBezTo>
                <a:cubicBezTo>
                  <a:pt x="960" y="809"/>
                  <a:pt x="809" y="960"/>
                  <a:pt x="624" y="960"/>
                </a:cubicBezTo>
                <a:cubicBezTo>
                  <a:pt x="439" y="960"/>
                  <a:pt x="288" y="809"/>
                  <a:pt x="288" y="624"/>
                </a:cubicBezTo>
                <a:close/>
                <a:moveTo>
                  <a:pt x="522" y="522"/>
                </a:moveTo>
                <a:cubicBezTo>
                  <a:pt x="454" y="454"/>
                  <a:pt x="454" y="454"/>
                  <a:pt x="454" y="454"/>
                </a:cubicBezTo>
                <a:cubicBezTo>
                  <a:pt x="500" y="409"/>
                  <a:pt x="560" y="384"/>
                  <a:pt x="624" y="384"/>
                </a:cubicBezTo>
                <a:cubicBezTo>
                  <a:pt x="688" y="384"/>
                  <a:pt x="749" y="409"/>
                  <a:pt x="794" y="454"/>
                </a:cubicBezTo>
                <a:cubicBezTo>
                  <a:pt x="839" y="500"/>
                  <a:pt x="864" y="560"/>
                  <a:pt x="864" y="624"/>
                </a:cubicBezTo>
                <a:cubicBezTo>
                  <a:pt x="864" y="688"/>
                  <a:pt x="839" y="748"/>
                  <a:pt x="794" y="794"/>
                </a:cubicBezTo>
                <a:cubicBezTo>
                  <a:pt x="726" y="726"/>
                  <a:pt x="726" y="726"/>
                  <a:pt x="726" y="726"/>
                </a:cubicBezTo>
                <a:cubicBezTo>
                  <a:pt x="782" y="670"/>
                  <a:pt x="782" y="578"/>
                  <a:pt x="726" y="522"/>
                </a:cubicBezTo>
                <a:cubicBezTo>
                  <a:pt x="670" y="466"/>
                  <a:pt x="578" y="466"/>
                  <a:pt x="522" y="522"/>
                </a:cubicBezTo>
                <a:close/>
                <a:moveTo>
                  <a:pt x="951" y="1155"/>
                </a:moveTo>
                <a:cubicBezTo>
                  <a:pt x="1384" y="1588"/>
                  <a:pt x="1384" y="1588"/>
                  <a:pt x="1384" y="1588"/>
                </a:cubicBezTo>
                <a:cubicBezTo>
                  <a:pt x="1588" y="1384"/>
                  <a:pt x="1588" y="1384"/>
                  <a:pt x="1588" y="1384"/>
                </a:cubicBezTo>
                <a:cubicBezTo>
                  <a:pt x="1155" y="951"/>
                  <a:pt x="1155" y="951"/>
                  <a:pt x="1155" y="951"/>
                </a:cubicBezTo>
                <a:cubicBezTo>
                  <a:pt x="1216" y="853"/>
                  <a:pt x="1248" y="741"/>
                  <a:pt x="1248" y="624"/>
                </a:cubicBezTo>
                <a:cubicBezTo>
                  <a:pt x="1248" y="280"/>
                  <a:pt x="968" y="0"/>
                  <a:pt x="624" y="0"/>
                </a:cubicBezTo>
                <a:cubicBezTo>
                  <a:pt x="280" y="0"/>
                  <a:pt x="0" y="280"/>
                  <a:pt x="0" y="624"/>
                </a:cubicBezTo>
                <a:cubicBezTo>
                  <a:pt x="0" y="968"/>
                  <a:pt x="280" y="1248"/>
                  <a:pt x="624" y="1248"/>
                </a:cubicBezTo>
                <a:cubicBezTo>
                  <a:pt x="741" y="1248"/>
                  <a:pt x="853" y="1216"/>
                  <a:pt x="951" y="1155"/>
                </a:cubicBezTo>
                <a:close/>
                <a:moveTo>
                  <a:pt x="96" y="624"/>
                </a:moveTo>
                <a:cubicBezTo>
                  <a:pt x="96" y="333"/>
                  <a:pt x="333" y="96"/>
                  <a:pt x="624" y="96"/>
                </a:cubicBezTo>
                <a:cubicBezTo>
                  <a:pt x="915" y="96"/>
                  <a:pt x="1152" y="333"/>
                  <a:pt x="1152" y="624"/>
                </a:cubicBezTo>
                <a:cubicBezTo>
                  <a:pt x="1152" y="734"/>
                  <a:pt x="1118" y="840"/>
                  <a:pt x="1054" y="930"/>
                </a:cubicBezTo>
                <a:cubicBezTo>
                  <a:pt x="1031" y="963"/>
                  <a:pt x="1031" y="963"/>
                  <a:pt x="1031" y="963"/>
                </a:cubicBezTo>
                <a:cubicBezTo>
                  <a:pt x="1452" y="1384"/>
                  <a:pt x="1452" y="1384"/>
                  <a:pt x="1452" y="1384"/>
                </a:cubicBezTo>
                <a:cubicBezTo>
                  <a:pt x="1384" y="1452"/>
                  <a:pt x="1384" y="1452"/>
                  <a:pt x="1384" y="1452"/>
                </a:cubicBezTo>
                <a:cubicBezTo>
                  <a:pt x="963" y="1031"/>
                  <a:pt x="963" y="1031"/>
                  <a:pt x="963" y="1031"/>
                </a:cubicBezTo>
                <a:cubicBezTo>
                  <a:pt x="930" y="1054"/>
                  <a:pt x="930" y="1054"/>
                  <a:pt x="930" y="1054"/>
                </a:cubicBezTo>
                <a:cubicBezTo>
                  <a:pt x="840" y="1118"/>
                  <a:pt x="734" y="1152"/>
                  <a:pt x="624" y="1152"/>
                </a:cubicBezTo>
                <a:cubicBezTo>
                  <a:pt x="333" y="1152"/>
                  <a:pt x="96" y="915"/>
                  <a:pt x="96" y="6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15280413" y="6472399"/>
            <a:ext cx="595112" cy="754495"/>
          </a:xfrm>
          <a:custGeom>
            <a:avLst/>
            <a:gdLst>
              <a:gd name="T0" fmla="*/ 952 w 1216"/>
              <a:gd name="T1" fmla="*/ 608 h 1539"/>
              <a:gd name="T2" fmla="*/ 264 w 1216"/>
              <a:gd name="T3" fmla="*/ 608 h 1539"/>
              <a:gd name="T4" fmla="*/ 608 w 1216"/>
              <a:gd name="T5" fmla="*/ 360 h 1539"/>
              <a:gd name="T6" fmla="*/ 608 w 1216"/>
              <a:gd name="T7" fmla="*/ 856 h 1539"/>
              <a:gd name="T8" fmla="*/ 608 w 1216"/>
              <a:gd name="T9" fmla="*/ 360 h 1539"/>
              <a:gd name="T10" fmla="*/ 115 w 1216"/>
              <a:gd name="T11" fmla="*/ 817 h 1539"/>
              <a:gd name="T12" fmla="*/ 347 w 1216"/>
              <a:gd name="T13" fmla="*/ 1108 h 1539"/>
              <a:gd name="T14" fmla="*/ 368 w 1216"/>
              <a:gd name="T15" fmla="*/ 1539 h 1539"/>
              <a:gd name="T16" fmla="*/ 848 w 1216"/>
              <a:gd name="T17" fmla="*/ 1539 h 1539"/>
              <a:gd name="T18" fmla="*/ 870 w 1216"/>
              <a:gd name="T19" fmla="*/ 1108 h 1539"/>
              <a:gd name="T20" fmla="*/ 1102 w 1216"/>
              <a:gd name="T21" fmla="*/ 817 h 1539"/>
              <a:gd name="T22" fmla="*/ 1216 w 1216"/>
              <a:gd name="T23" fmla="*/ 608 h 1539"/>
              <a:gd name="T24" fmla="*/ 1102 w 1216"/>
              <a:gd name="T25" fmla="*/ 399 h 1539"/>
              <a:gd name="T26" fmla="*/ 870 w 1216"/>
              <a:gd name="T27" fmla="*/ 109 h 1539"/>
              <a:gd name="T28" fmla="*/ 810 w 1216"/>
              <a:gd name="T29" fmla="*/ 112 h 1539"/>
              <a:gd name="T30" fmla="*/ 407 w 1216"/>
              <a:gd name="T31" fmla="*/ 112 h 1539"/>
              <a:gd name="T32" fmla="*/ 347 w 1216"/>
              <a:gd name="T33" fmla="*/ 109 h 1539"/>
              <a:gd name="T34" fmla="*/ 115 w 1216"/>
              <a:gd name="T35" fmla="*/ 399 h 1539"/>
              <a:gd name="T36" fmla="*/ 0 w 1216"/>
              <a:gd name="T37" fmla="*/ 608 h 1539"/>
              <a:gd name="T38" fmla="*/ 752 w 1216"/>
              <a:gd name="T39" fmla="*/ 1406 h 1539"/>
              <a:gd name="T40" fmla="*/ 464 w 1216"/>
              <a:gd name="T41" fmla="*/ 1406 h 1539"/>
              <a:gd name="T42" fmla="*/ 608 w 1216"/>
              <a:gd name="T43" fmla="*/ 1216 h 1539"/>
              <a:gd name="T44" fmla="*/ 752 w 1216"/>
              <a:gd name="T45" fmla="*/ 1406 h 1539"/>
              <a:gd name="T46" fmla="*/ 189 w 1216"/>
              <a:gd name="T47" fmla="*/ 474 h 1539"/>
              <a:gd name="T48" fmla="*/ 209 w 1216"/>
              <a:gd name="T49" fmla="*/ 424 h 1539"/>
              <a:gd name="T50" fmla="*/ 211 w 1216"/>
              <a:gd name="T51" fmla="*/ 389 h 1539"/>
              <a:gd name="T52" fmla="*/ 347 w 1216"/>
              <a:gd name="T53" fmla="*/ 205 h 1539"/>
              <a:gd name="T54" fmla="*/ 407 w 1216"/>
              <a:gd name="T55" fmla="*/ 217 h 1539"/>
              <a:gd name="T56" fmla="*/ 457 w 1216"/>
              <a:gd name="T57" fmla="*/ 195 h 1539"/>
              <a:gd name="T58" fmla="*/ 483 w 1216"/>
              <a:gd name="T59" fmla="*/ 173 h 1539"/>
              <a:gd name="T60" fmla="*/ 734 w 1216"/>
              <a:gd name="T61" fmla="*/ 173 h 1539"/>
              <a:gd name="T62" fmla="*/ 760 w 1216"/>
              <a:gd name="T63" fmla="*/ 195 h 1539"/>
              <a:gd name="T64" fmla="*/ 810 w 1216"/>
              <a:gd name="T65" fmla="*/ 217 h 1539"/>
              <a:gd name="T66" fmla="*/ 870 w 1216"/>
              <a:gd name="T67" fmla="*/ 205 h 1539"/>
              <a:gd name="T68" fmla="*/ 1005 w 1216"/>
              <a:gd name="T69" fmla="*/ 389 h 1539"/>
              <a:gd name="T70" fmla="*/ 1008 w 1216"/>
              <a:gd name="T71" fmla="*/ 424 h 1539"/>
              <a:gd name="T72" fmla="*/ 1028 w 1216"/>
              <a:gd name="T73" fmla="*/ 474 h 1539"/>
              <a:gd name="T74" fmla="*/ 1120 w 1216"/>
              <a:gd name="T75" fmla="*/ 608 h 1539"/>
              <a:gd name="T76" fmla="*/ 1028 w 1216"/>
              <a:gd name="T77" fmla="*/ 743 h 1539"/>
              <a:gd name="T78" fmla="*/ 1008 w 1216"/>
              <a:gd name="T79" fmla="*/ 793 h 1539"/>
              <a:gd name="T80" fmla="*/ 1005 w 1216"/>
              <a:gd name="T81" fmla="*/ 828 h 1539"/>
              <a:gd name="T82" fmla="*/ 870 w 1216"/>
              <a:gd name="T83" fmla="*/ 1012 h 1539"/>
              <a:gd name="T84" fmla="*/ 810 w 1216"/>
              <a:gd name="T85" fmla="*/ 1000 h 1539"/>
              <a:gd name="T86" fmla="*/ 760 w 1216"/>
              <a:gd name="T87" fmla="*/ 1022 h 1539"/>
              <a:gd name="T88" fmla="*/ 734 w 1216"/>
              <a:gd name="T89" fmla="*/ 1044 h 1539"/>
              <a:gd name="T90" fmla="*/ 483 w 1216"/>
              <a:gd name="T91" fmla="*/ 1044 h 1539"/>
              <a:gd name="T92" fmla="*/ 457 w 1216"/>
              <a:gd name="T93" fmla="*/ 1022 h 1539"/>
              <a:gd name="T94" fmla="*/ 407 w 1216"/>
              <a:gd name="T95" fmla="*/ 1000 h 1539"/>
              <a:gd name="T96" fmla="*/ 347 w 1216"/>
              <a:gd name="T97" fmla="*/ 1012 h 1539"/>
              <a:gd name="T98" fmla="*/ 211 w 1216"/>
              <a:gd name="T99" fmla="*/ 828 h 1539"/>
              <a:gd name="T100" fmla="*/ 209 w 1216"/>
              <a:gd name="T101" fmla="*/ 793 h 1539"/>
              <a:gd name="T102" fmla="*/ 189 w 1216"/>
              <a:gd name="T103" fmla="*/ 743 h 1539"/>
              <a:gd name="T104" fmla="*/ 96 w 1216"/>
              <a:gd name="T105" fmla="*/ 608 h 1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16" h="1539">
                <a:moveTo>
                  <a:pt x="608" y="952"/>
                </a:moveTo>
                <a:cubicBezTo>
                  <a:pt x="798" y="952"/>
                  <a:pt x="952" y="798"/>
                  <a:pt x="952" y="608"/>
                </a:cubicBezTo>
                <a:cubicBezTo>
                  <a:pt x="952" y="419"/>
                  <a:pt x="798" y="264"/>
                  <a:pt x="608" y="264"/>
                </a:cubicBezTo>
                <a:cubicBezTo>
                  <a:pt x="419" y="264"/>
                  <a:pt x="264" y="419"/>
                  <a:pt x="264" y="608"/>
                </a:cubicBezTo>
                <a:cubicBezTo>
                  <a:pt x="264" y="798"/>
                  <a:pt x="419" y="952"/>
                  <a:pt x="608" y="952"/>
                </a:cubicBezTo>
                <a:close/>
                <a:moveTo>
                  <a:pt x="608" y="360"/>
                </a:moveTo>
                <a:cubicBezTo>
                  <a:pt x="745" y="360"/>
                  <a:pt x="856" y="472"/>
                  <a:pt x="856" y="608"/>
                </a:cubicBezTo>
                <a:cubicBezTo>
                  <a:pt x="856" y="745"/>
                  <a:pt x="745" y="856"/>
                  <a:pt x="608" y="856"/>
                </a:cubicBezTo>
                <a:cubicBezTo>
                  <a:pt x="472" y="856"/>
                  <a:pt x="360" y="745"/>
                  <a:pt x="360" y="608"/>
                </a:cubicBezTo>
                <a:cubicBezTo>
                  <a:pt x="360" y="472"/>
                  <a:pt x="472" y="360"/>
                  <a:pt x="608" y="360"/>
                </a:cubicBezTo>
                <a:close/>
                <a:moveTo>
                  <a:pt x="111" y="810"/>
                </a:moveTo>
                <a:cubicBezTo>
                  <a:pt x="112" y="812"/>
                  <a:pt x="114" y="815"/>
                  <a:pt x="115" y="817"/>
                </a:cubicBezTo>
                <a:cubicBezTo>
                  <a:pt x="97" y="897"/>
                  <a:pt x="120" y="980"/>
                  <a:pt x="178" y="1038"/>
                </a:cubicBezTo>
                <a:cubicBezTo>
                  <a:pt x="223" y="1083"/>
                  <a:pt x="283" y="1108"/>
                  <a:pt x="347" y="1108"/>
                </a:cubicBezTo>
                <a:cubicBezTo>
                  <a:pt x="354" y="1108"/>
                  <a:pt x="361" y="1108"/>
                  <a:pt x="368" y="1107"/>
                </a:cubicBezTo>
                <a:cubicBezTo>
                  <a:pt x="368" y="1539"/>
                  <a:pt x="368" y="1539"/>
                  <a:pt x="368" y="1539"/>
                </a:cubicBezTo>
                <a:cubicBezTo>
                  <a:pt x="608" y="1459"/>
                  <a:pt x="608" y="1459"/>
                  <a:pt x="608" y="1459"/>
                </a:cubicBezTo>
                <a:cubicBezTo>
                  <a:pt x="848" y="1539"/>
                  <a:pt x="848" y="1539"/>
                  <a:pt x="848" y="1539"/>
                </a:cubicBezTo>
                <a:cubicBezTo>
                  <a:pt x="848" y="1107"/>
                  <a:pt x="848" y="1107"/>
                  <a:pt x="848" y="1107"/>
                </a:cubicBezTo>
                <a:cubicBezTo>
                  <a:pt x="856" y="1108"/>
                  <a:pt x="863" y="1108"/>
                  <a:pt x="870" y="1108"/>
                </a:cubicBezTo>
                <a:cubicBezTo>
                  <a:pt x="934" y="1108"/>
                  <a:pt x="993" y="1083"/>
                  <a:pt x="1038" y="1038"/>
                </a:cubicBezTo>
                <a:cubicBezTo>
                  <a:pt x="1097" y="980"/>
                  <a:pt x="1120" y="897"/>
                  <a:pt x="1102" y="817"/>
                </a:cubicBezTo>
                <a:cubicBezTo>
                  <a:pt x="1103" y="815"/>
                  <a:pt x="1104" y="812"/>
                  <a:pt x="1105" y="810"/>
                </a:cubicBezTo>
                <a:cubicBezTo>
                  <a:pt x="1174" y="766"/>
                  <a:pt x="1216" y="691"/>
                  <a:pt x="1216" y="608"/>
                </a:cubicBezTo>
                <a:cubicBezTo>
                  <a:pt x="1216" y="526"/>
                  <a:pt x="1174" y="450"/>
                  <a:pt x="1105" y="407"/>
                </a:cubicBezTo>
                <a:cubicBezTo>
                  <a:pt x="1104" y="404"/>
                  <a:pt x="1103" y="402"/>
                  <a:pt x="1102" y="399"/>
                </a:cubicBezTo>
                <a:cubicBezTo>
                  <a:pt x="1120" y="320"/>
                  <a:pt x="1097" y="237"/>
                  <a:pt x="1038" y="178"/>
                </a:cubicBezTo>
                <a:cubicBezTo>
                  <a:pt x="993" y="134"/>
                  <a:pt x="934" y="109"/>
                  <a:pt x="870" y="109"/>
                </a:cubicBezTo>
                <a:cubicBezTo>
                  <a:pt x="852" y="109"/>
                  <a:pt x="835" y="111"/>
                  <a:pt x="817" y="115"/>
                </a:cubicBezTo>
                <a:cubicBezTo>
                  <a:pt x="815" y="114"/>
                  <a:pt x="812" y="113"/>
                  <a:pt x="810" y="112"/>
                </a:cubicBezTo>
                <a:cubicBezTo>
                  <a:pt x="766" y="43"/>
                  <a:pt x="691" y="0"/>
                  <a:pt x="608" y="0"/>
                </a:cubicBezTo>
                <a:cubicBezTo>
                  <a:pt x="526" y="0"/>
                  <a:pt x="450" y="43"/>
                  <a:pt x="407" y="112"/>
                </a:cubicBezTo>
                <a:cubicBezTo>
                  <a:pt x="404" y="113"/>
                  <a:pt x="402" y="114"/>
                  <a:pt x="399" y="115"/>
                </a:cubicBezTo>
                <a:cubicBezTo>
                  <a:pt x="382" y="111"/>
                  <a:pt x="364" y="109"/>
                  <a:pt x="347" y="109"/>
                </a:cubicBezTo>
                <a:cubicBezTo>
                  <a:pt x="283" y="109"/>
                  <a:pt x="223" y="134"/>
                  <a:pt x="178" y="178"/>
                </a:cubicBezTo>
                <a:cubicBezTo>
                  <a:pt x="120" y="237"/>
                  <a:pt x="97" y="320"/>
                  <a:pt x="115" y="399"/>
                </a:cubicBezTo>
                <a:cubicBezTo>
                  <a:pt x="114" y="402"/>
                  <a:pt x="112" y="404"/>
                  <a:pt x="111" y="407"/>
                </a:cubicBezTo>
                <a:cubicBezTo>
                  <a:pt x="42" y="450"/>
                  <a:pt x="0" y="526"/>
                  <a:pt x="0" y="608"/>
                </a:cubicBezTo>
                <a:cubicBezTo>
                  <a:pt x="0" y="691"/>
                  <a:pt x="42" y="766"/>
                  <a:pt x="111" y="810"/>
                </a:cubicBezTo>
                <a:close/>
                <a:moveTo>
                  <a:pt x="752" y="1406"/>
                </a:moveTo>
                <a:cubicBezTo>
                  <a:pt x="608" y="1358"/>
                  <a:pt x="608" y="1358"/>
                  <a:pt x="608" y="1358"/>
                </a:cubicBezTo>
                <a:cubicBezTo>
                  <a:pt x="464" y="1406"/>
                  <a:pt x="464" y="1406"/>
                  <a:pt x="464" y="1406"/>
                </a:cubicBezTo>
                <a:cubicBezTo>
                  <a:pt x="464" y="1168"/>
                  <a:pt x="464" y="1168"/>
                  <a:pt x="464" y="1168"/>
                </a:cubicBezTo>
                <a:cubicBezTo>
                  <a:pt x="505" y="1199"/>
                  <a:pt x="555" y="1216"/>
                  <a:pt x="608" y="1216"/>
                </a:cubicBezTo>
                <a:cubicBezTo>
                  <a:pt x="661" y="1216"/>
                  <a:pt x="712" y="1199"/>
                  <a:pt x="752" y="1168"/>
                </a:cubicBezTo>
                <a:lnTo>
                  <a:pt x="752" y="1406"/>
                </a:lnTo>
                <a:close/>
                <a:moveTo>
                  <a:pt x="172" y="483"/>
                </a:moveTo>
                <a:cubicBezTo>
                  <a:pt x="189" y="474"/>
                  <a:pt x="189" y="474"/>
                  <a:pt x="189" y="474"/>
                </a:cubicBezTo>
                <a:cubicBezTo>
                  <a:pt x="195" y="457"/>
                  <a:pt x="195" y="457"/>
                  <a:pt x="195" y="457"/>
                </a:cubicBezTo>
                <a:cubicBezTo>
                  <a:pt x="199" y="446"/>
                  <a:pt x="204" y="435"/>
                  <a:pt x="209" y="424"/>
                </a:cubicBezTo>
                <a:cubicBezTo>
                  <a:pt x="217" y="407"/>
                  <a:pt x="217" y="407"/>
                  <a:pt x="217" y="407"/>
                </a:cubicBezTo>
                <a:cubicBezTo>
                  <a:pt x="211" y="389"/>
                  <a:pt x="211" y="389"/>
                  <a:pt x="211" y="389"/>
                </a:cubicBezTo>
                <a:cubicBezTo>
                  <a:pt x="195" y="339"/>
                  <a:pt x="209" y="284"/>
                  <a:pt x="246" y="246"/>
                </a:cubicBezTo>
                <a:cubicBezTo>
                  <a:pt x="273" y="220"/>
                  <a:pt x="309" y="205"/>
                  <a:pt x="347" y="205"/>
                </a:cubicBezTo>
                <a:cubicBezTo>
                  <a:pt x="361" y="205"/>
                  <a:pt x="375" y="207"/>
                  <a:pt x="389" y="211"/>
                </a:cubicBezTo>
                <a:cubicBezTo>
                  <a:pt x="407" y="217"/>
                  <a:pt x="407" y="217"/>
                  <a:pt x="407" y="217"/>
                </a:cubicBezTo>
                <a:cubicBezTo>
                  <a:pt x="424" y="209"/>
                  <a:pt x="424" y="209"/>
                  <a:pt x="424" y="209"/>
                </a:cubicBezTo>
                <a:cubicBezTo>
                  <a:pt x="435" y="204"/>
                  <a:pt x="446" y="199"/>
                  <a:pt x="457" y="195"/>
                </a:cubicBezTo>
                <a:cubicBezTo>
                  <a:pt x="474" y="189"/>
                  <a:pt x="474" y="189"/>
                  <a:pt x="474" y="189"/>
                </a:cubicBezTo>
                <a:cubicBezTo>
                  <a:pt x="483" y="173"/>
                  <a:pt x="483" y="173"/>
                  <a:pt x="483" y="173"/>
                </a:cubicBezTo>
                <a:cubicBezTo>
                  <a:pt x="507" y="126"/>
                  <a:pt x="555" y="96"/>
                  <a:pt x="608" y="96"/>
                </a:cubicBezTo>
                <a:cubicBezTo>
                  <a:pt x="661" y="96"/>
                  <a:pt x="709" y="126"/>
                  <a:pt x="734" y="173"/>
                </a:cubicBezTo>
                <a:cubicBezTo>
                  <a:pt x="743" y="189"/>
                  <a:pt x="743" y="189"/>
                  <a:pt x="743" y="189"/>
                </a:cubicBezTo>
                <a:cubicBezTo>
                  <a:pt x="760" y="195"/>
                  <a:pt x="760" y="195"/>
                  <a:pt x="760" y="195"/>
                </a:cubicBezTo>
                <a:cubicBezTo>
                  <a:pt x="771" y="199"/>
                  <a:pt x="782" y="204"/>
                  <a:pt x="793" y="209"/>
                </a:cubicBezTo>
                <a:cubicBezTo>
                  <a:pt x="810" y="217"/>
                  <a:pt x="810" y="217"/>
                  <a:pt x="810" y="217"/>
                </a:cubicBezTo>
                <a:cubicBezTo>
                  <a:pt x="828" y="211"/>
                  <a:pt x="828" y="211"/>
                  <a:pt x="828" y="211"/>
                </a:cubicBezTo>
                <a:cubicBezTo>
                  <a:pt x="841" y="207"/>
                  <a:pt x="856" y="205"/>
                  <a:pt x="870" y="205"/>
                </a:cubicBezTo>
                <a:cubicBezTo>
                  <a:pt x="908" y="205"/>
                  <a:pt x="944" y="220"/>
                  <a:pt x="970" y="246"/>
                </a:cubicBezTo>
                <a:cubicBezTo>
                  <a:pt x="1008" y="284"/>
                  <a:pt x="1021" y="339"/>
                  <a:pt x="1005" y="389"/>
                </a:cubicBezTo>
                <a:cubicBezTo>
                  <a:pt x="1000" y="407"/>
                  <a:pt x="1000" y="407"/>
                  <a:pt x="1000" y="407"/>
                </a:cubicBezTo>
                <a:cubicBezTo>
                  <a:pt x="1008" y="424"/>
                  <a:pt x="1008" y="424"/>
                  <a:pt x="1008" y="424"/>
                </a:cubicBezTo>
                <a:cubicBezTo>
                  <a:pt x="1013" y="435"/>
                  <a:pt x="1017" y="446"/>
                  <a:pt x="1021" y="457"/>
                </a:cubicBezTo>
                <a:cubicBezTo>
                  <a:pt x="1028" y="474"/>
                  <a:pt x="1028" y="474"/>
                  <a:pt x="1028" y="474"/>
                </a:cubicBezTo>
                <a:cubicBezTo>
                  <a:pt x="1044" y="483"/>
                  <a:pt x="1044" y="483"/>
                  <a:pt x="1044" y="483"/>
                </a:cubicBezTo>
                <a:cubicBezTo>
                  <a:pt x="1091" y="507"/>
                  <a:pt x="1120" y="555"/>
                  <a:pt x="1120" y="608"/>
                </a:cubicBezTo>
                <a:cubicBezTo>
                  <a:pt x="1120" y="661"/>
                  <a:pt x="1091" y="710"/>
                  <a:pt x="1044" y="734"/>
                </a:cubicBezTo>
                <a:cubicBezTo>
                  <a:pt x="1028" y="743"/>
                  <a:pt x="1028" y="743"/>
                  <a:pt x="1028" y="743"/>
                </a:cubicBezTo>
                <a:cubicBezTo>
                  <a:pt x="1021" y="760"/>
                  <a:pt x="1021" y="760"/>
                  <a:pt x="1021" y="760"/>
                </a:cubicBezTo>
                <a:cubicBezTo>
                  <a:pt x="1017" y="771"/>
                  <a:pt x="1013" y="782"/>
                  <a:pt x="1008" y="793"/>
                </a:cubicBezTo>
                <a:cubicBezTo>
                  <a:pt x="1000" y="810"/>
                  <a:pt x="1000" y="810"/>
                  <a:pt x="1000" y="810"/>
                </a:cubicBezTo>
                <a:cubicBezTo>
                  <a:pt x="1005" y="828"/>
                  <a:pt x="1005" y="828"/>
                  <a:pt x="1005" y="828"/>
                </a:cubicBezTo>
                <a:cubicBezTo>
                  <a:pt x="1021" y="878"/>
                  <a:pt x="1008" y="933"/>
                  <a:pt x="970" y="970"/>
                </a:cubicBezTo>
                <a:cubicBezTo>
                  <a:pt x="944" y="997"/>
                  <a:pt x="908" y="1012"/>
                  <a:pt x="870" y="1012"/>
                </a:cubicBezTo>
                <a:cubicBezTo>
                  <a:pt x="856" y="1012"/>
                  <a:pt x="841" y="1010"/>
                  <a:pt x="828" y="1006"/>
                </a:cubicBezTo>
                <a:cubicBezTo>
                  <a:pt x="810" y="1000"/>
                  <a:pt x="810" y="1000"/>
                  <a:pt x="810" y="1000"/>
                </a:cubicBezTo>
                <a:cubicBezTo>
                  <a:pt x="793" y="1008"/>
                  <a:pt x="793" y="1008"/>
                  <a:pt x="793" y="1008"/>
                </a:cubicBezTo>
                <a:cubicBezTo>
                  <a:pt x="782" y="1013"/>
                  <a:pt x="771" y="1018"/>
                  <a:pt x="760" y="1022"/>
                </a:cubicBezTo>
                <a:cubicBezTo>
                  <a:pt x="743" y="1028"/>
                  <a:pt x="743" y="1028"/>
                  <a:pt x="743" y="1028"/>
                </a:cubicBezTo>
                <a:cubicBezTo>
                  <a:pt x="734" y="1044"/>
                  <a:pt x="734" y="1044"/>
                  <a:pt x="734" y="1044"/>
                </a:cubicBezTo>
                <a:cubicBezTo>
                  <a:pt x="709" y="1091"/>
                  <a:pt x="661" y="1120"/>
                  <a:pt x="608" y="1120"/>
                </a:cubicBezTo>
                <a:cubicBezTo>
                  <a:pt x="555" y="1120"/>
                  <a:pt x="507" y="1091"/>
                  <a:pt x="483" y="1044"/>
                </a:cubicBezTo>
                <a:cubicBezTo>
                  <a:pt x="474" y="1028"/>
                  <a:pt x="474" y="1028"/>
                  <a:pt x="474" y="1028"/>
                </a:cubicBezTo>
                <a:cubicBezTo>
                  <a:pt x="457" y="1022"/>
                  <a:pt x="457" y="1022"/>
                  <a:pt x="457" y="1022"/>
                </a:cubicBezTo>
                <a:cubicBezTo>
                  <a:pt x="446" y="1018"/>
                  <a:pt x="435" y="1013"/>
                  <a:pt x="424" y="1008"/>
                </a:cubicBezTo>
                <a:cubicBezTo>
                  <a:pt x="407" y="1000"/>
                  <a:pt x="407" y="1000"/>
                  <a:pt x="407" y="1000"/>
                </a:cubicBezTo>
                <a:cubicBezTo>
                  <a:pt x="389" y="1006"/>
                  <a:pt x="389" y="1006"/>
                  <a:pt x="389" y="1006"/>
                </a:cubicBezTo>
                <a:cubicBezTo>
                  <a:pt x="375" y="1010"/>
                  <a:pt x="361" y="1012"/>
                  <a:pt x="347" y="1012"/>
                </a:cubicBezTo>
                <a:cubicBezTo>
                  <a:pt x="309" y="1012"/>
                  <a:pt x="273" y="997"/>
                  <a:pt x="246" y="970"/>
                </a:cubicBezTo>
                <a:cubicBezTo>
                  <a:pt x="209" y="933"/>
                  <a:pt x="195" y="878"/>
                  <a:pt x="211" y="828"/>
                </a:cubicBezTo>
                <a:cubicBezTo>
                  <a:pt x="217" y="810"/>
                  <a:pt x="217" y="810"/>
                  <a:pt x="217" y="810"/>
                </a:cubicBezTo>
                <a:cubicBezTo>
                  <a:pt x="209" y="793"/>
                  <a:pt x="209" y="793"/>
                  <a:pt x="209" y="793"/>
                </a:cubicBezTo>
                <a:cubicBezTo>
                  <a:pt x="204" y="782"/>
                  <a:pt x="199" y="771"/>
                  <a:pt x="195" y="760"/>
                </a:cubicBezTo>
                <a:cubicBezTo>
                  <a:pt x="189" y="743"/>
                  <a:pt x="189" y="743"/>
                  <a:pt x="189" y="743"/>
                </a:cubicBezTo>
                <a:cubicBezTo>
                  <a:pt x="172" y="734"/>
                  <a:pt x="172" y="734"/>
                  <a:pt x="172" y="734"/>
                </a:cubicBezTo>
                <a:cubicBezTo>
                  <a:pt x="125" y="710"/>
                  <a:pt x="96" y="661"/>
                  <a:pt x="96" y="608"/>
                </a:cubicBezTo>
                <a:cubicBezTo>
                  <a:pt x="96" y="555"/>
                  <a:pt x="125" y="507"/>
                  <a:pt x="172" y="4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1677992" y="6550161"/>
            <a:ext cx="768634" cy="598970"/>
          </a:xfrm>
          <a:custGeom>
            <a:avLst/>
            <a:gdLst>
              <a:gd name="T0" fmla="*/ 112 w 1568"/>
              <a:gd name="T1" fmla="*/ 1137 h 1222"/>
              <a:gd name="T2" fmla="*/ 368 w 1568"/>
              <a:gd name="T3" fmla="*/ 1222 h 1222"/>
              <a:gd name="T4" fmla="*/ 625 w 1568"/>
              <a:gd name="T5" fmla="*/ 1137 h 1222"/>
              <a:gd name="T6" fmla="*/ 732 w 1568"/>
              <a:gd name="T7" fmla="*/ 966 h 1222"/>
              <a:gd name="T8" fmla="*/ 837 w 1568"/>
              <a:gd name="T9" fmla="*/ 966 h 1222"/>
              <a:gd name="T10" fmla="*/ 944 w 1568"/>
              <a:gd name="T11" fmla="*/ 1137 h 1222"/>
              <a:gd name="T12" fmla="*/ 1200 w 1568"/>
              <a:gd name="T13" fmla="*/ 1222 h 1222"/>
              <a:gd name="T14" fmla="*/ 1457 w 1568"/>
              <a:gd name="T15" fmla="*/ 1137 h 1222"/>
              <a:gd name="T16" fmla="*/ 1568 w 1568"/>
              <a:gd name="T17" fmla="*/ 918 h 1222"/>
              <a:gd name="T18" fmla="*/ 1559 w 1568"/>
              <a:gd name="T19" fmla="*/ 850 h 1222"/>
              <a:gd name="T20" fmla="*/ 1385 w 1568"/>
              <a:gd name="T21" fmla="*/ 145 h 1222"/>
              <a:gd name="T22" fmla="*/ 1198 w 1568"/>
              <a:gd name="T23" fmla="*/ 0 h 1222"/>
              <a:gd name="T24" fmla="*/ 1066 w 1568"/>
              <a:gd name="T25" fmla="*/ 0 h 1222"/>
              <a:gd name="T26" fmla="*/ 1066 w 1568"/>
              <a:gd name="T27" fmla="*/ 96 h 1222"/>
              <a:gd name="T28" fmla="*/ 1198 w 1568"/>
              <a:gd name="T29" fmla="*/ 96 h 1222"/>
              <a:gd name="T30" fmla="*/ 1292 w 1568"/>
              <a:gd name="T31" fmla="*/ 168 h 1222"/>
              <a:gd name="T32" fmla="*/ 1416 w 1568"/>
              <a:gd name="T33" fmla="*/ 671 h 1222"/>
              <a:gd name="T34" fmla="*/ 1200 w 1568"/>
              <a:gd name="T35" fmla="*/ 614 h 1222"/>
              <a:gd name="T36" fmla="*/ 837 w 1568"/>
              <a:gd name="T37" fmla="*/ 870 h 1222"/>
              <a:gd name="T38" fmla="*/ 732 w 1568"/>
              <a:gd name="T39" fmla="*/ 870 h 1222"/>
              <a:gd name="T40" fmla="*/ 368 w 1568"/>
              <a:gd name="T41" fmla="*/ 614 h 1222"/>
              <a:gd name="T42" fmla="*/ 153 w 1568"/>
              <a:gd name="T43" fmla="*/ 672 h 1222"/>
              <a:gd name="T44" fmla="*/ 277 w 1568"/>
              <a:gd name="T45" fmla="*/ 168 h 1222"/>
              <a:gd name="T46" fmla="*/ 371 w 1568"/>
              <a:gd name="T47" fmla="*/ 96 h 1222"/>
              <a:gd name="T48" fmla="*/ 503 w 1568"/>
              <a:gd name="T49" fmla="*/ 96 h 1222"/>
              <a:gd name="T50" fmla="*/ 503 w 1568"/>
              <a:gd name="T51" fmla="*/ 0 h 1222"/>
              <a:gd name="T52" fmla="*/ 371 w 1568"/>
              <a:gd name="T53" fmla="*/ 0 h 1222"/>
              <a:gd name="T54" fmla="*/ 184 w 1568"/>
              <a:gd name="T55" fmla="*/ 145 h 1222"/>
              <a:gd name="T56" fmla="*/ 10 w 1568"/>
              <a:gd name="T57" fmla="*/ 850 h 1222"/>
              <a:gd name="T58" fmla="*/ 0 w 1568"/>
              <a:gd name="T59" fmla="*/ 918 h 1222"/>
              <a:gd name="T60" fmla="*/ 112 w 1568"/>
              <a:gd name="T61" fmla="*/ 1137 h 1222"/>
              <a:gd name="T62" fmla="*/ 1004 w 1568"/>
              <a:gd name="T63" fmla="*/ 775 h 1222"/>
              <a:gd name="T64" fmla="*/ 1200 w 1568"/>
              <a:gd name="T65" fmla="*/ 710 h 1222"/>
              <a:gd name="T66" fmla="*/ 1320 w 1568"/>
              <a:gd name="T67" fmla="*/ 731 h 1222"/>
              <a:gd name="T68" fmla="*/ 1149 w 1568"/>
              <a:gd name="T69" fmla="*/ 902 h 1222"/>
              <a:gd name="T70" fmla="*/ 1216 w 1568"/>
              <a:gd name="T71" fmla="*/ 970 h 1222"/>
              <a:gd name="T72" fmla="*/ 1405 w 1568"/>
              <a:gd name="T73" fmla="*/ 781 h 1222"/>
              <a:gd name="T74" fmla="*/ 1467 w 1568"/>
              <a:gd name="T75" fmla="*/ 876 h 1222"/>
              <a:gd name="T76" fmla="*/ 1467 w 1568"/>
              <a:gd name="T77" fmla="*/ 876 h 1222"/>
              <a:gd name="T78" fmla="*/ 1472 w 1568"/>
              <a:gd name="T79" fmla="*/ 918 h 1222"/>
              <a:gd name="T80" fmla="*/ 1200 w 1568"/>
              <a:gd name="T81" fmla="*/ 1126 h 1222"/>
              <a:gd name="T82" fmla="*/ 1081 w 1568"/>
              <a:gd name="T83" fmla="*/ 1105 h 1222"/>
              <a:gd name="T84" fmla="*/ 1149 w 1568"/>
              <a:gd name="T85" fmla="*/ 1038 h 1222"/>
              <a:gd name="T86" fmla="*/ 1081 w 1568"/>
              <a:gd name="T87" fmla="*/ 970 h 1222"/>
              <a:gd name="T88" fmla="*/ 996 w 1568"/>
              <a:gd name="T89" fmla="*/ 1055 h 1222"/>
              <a:gd name="T90" fmla="*/ 928 w 1568"/>
              <a:gd name="T91" fmla="*/ 919 h 1222"/>
              <a:gd name="T92" fmla="*/ 1004 w 1568"/>
              <a:gd name="T93" fmla="*/ 775 h 1222"/>
              <a:gd name="T94" fmla="*/ 368 w 1568"/>
              <a:gd name="T95" fmla="*/ 710 h 1222"/>
              <a:gd name="T96" fmla="*/ 487 w 1568"/>
              <a:gd name="T97" fmla="*/ 731 h 1222"/>
              <a:gd name="T98" fmla="*/ 317 w 1568"/>
              <a:gd name="T99" fmla="*/ 902 h 1222"/>
              <a:gd name="T100" fmla="*/ 384 w 1568"/>
              <a:gd name="T101" fmla="*/ 970 h 1222"/>
              <a:gd name="T102" fmla="*/ 573 w 1568"/>
              <a:gd name="T103" fmla="*/ 782 h 1222"/>
              <a:gd name="T104" fmla="*/ 640 w 1568"/>
              <a:gd name="T105" fmla="*/ 919 h 1222"/>
              <a:gd name="T106" fmla="*/ 368 w 1568"/>
              <a:gd name="T107" fmla="*/ 1126 h 1222"/>
              <a:gd name="T108" fmla="*/ 249 w 1568"/>
              <a:gd name="T109" fmla="*/ 1105 h 1222"/>
              <a:gd name="T110" fmla="*/ 317 w 1568"/>
              <a:gd name="T111" fmla="*/ 1038 h 1222"/>
              <a:gd name="T112" fmla="*/ 249 w 1568"/>
              <a:gd name="T113" fmla="*/ 970 h 1222"/>
              <a:gd name="T114" fmla="*/ 164 w 1568"/>
              <a:gd name="T115" fmla="*/ 1055 h 1222"/>
              <a:gd name="T116" fmla="*/ 96 w 1568"/>
              <a:gd name="T117" fmla="*/ 918 h 1222"/>
              <a:gd name="T118" fmla="*/ 368 w 1568"/>
              <a:gd name="T119" fmla="*/ 710 h 1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68" h="1222">
                <a:moveTo>
                  <a:pt x="112" y="1137"/>
                </a:moveTo>
                <a:cubicBezTo>
                  <a:pt x="181" y="1192"/>
                  <a:pt x="272" y="1222"/>
                  <a:pt x="368" y="1222"/>
                </a:cubicBezTo>
                <a:cubicBezTo>
                  <a:pt x="465" y="1222"/>
                  <a:pt x="556" y="1192"/>
                  <a:pt x="625" y="1137"/>
                </a:cubicBezTo>
                <a:cubicBezTo>
                  <a:pt x="683" y="1091"/>
                  <a:pt x="720" y="1031"/>
                  <a:pt x="732" y="966"/>
                </a:cubicBezTo>
                <a:cubicBezTo>
                  <a:pt x="837" y="966"/>
                  <a:pt x="837" y="966"/>
                  <a:pt x="837" y="966"/>
                </a:cubicBezTo>
                <a:cubicBezTo>
                  <a:pt x="849" y="1031"/>
                  <a:pt x="886" y="1091"/>
                  <a:pt x="944" y="1137"/>
                </a:cubicBezTo>
                <a:cubicBezTo>
                  <a:pt x="1013" y="1192"/>
                  <a:pt x="1104" y="1222"/>
                  <a:pt x="1200" y="1222"/>
                </a:cubicBezTo>
                <a:cubicBezTo>
                  <a:pt x="1297" y="1222"/>
                  <a:pt x="1388" y="1192"/>
                  <a:pt x="1457" y="1137"/>
                </a:cubicBezTo>
                <a:cubicBezTo>
                  <a:pt x="1529" y="1079"/>
                  <a:pt x="1568" y="1001"/>
                  <a:pt x="1568" y="918"/>
                </a:cubicBezTo>
                <a:cubicBezTo>
                  <a:pt x="1568" y="895"/>
                  <a:pt x="1565" y="872"/>
                  <a:pt x="1559" y="850"/>
                </a:cubicBezTo>
                <a:cubicBezTo>
                  <a:pt x="1544" y="789"/>
                  <a:pt x="1426" y="310"/>
                  <a:pt x="1385" y="145"/>
                </a:cubicBezTo>
                <a:cubicBezTo>
                  <a:pt x="1363" y="59"/>
                  <a:pt x="1287" y="0"/>
                  <a:pt x="1198" y="0"/>
                </a:cubicBezTo>
                <a:cubicBezTo>
                  <a:pt x="1066" y="0"/>
                  <a:pt x="1066" y="0"/>
                  <a:pt x="1066" y="0"/>
                </a:cubicBezTo>
                <a:cubicBezTo>
                  <a:pt x="1066" y="96"/>
                  <a:pt x="1066" y="96"/>
                  <a:pt x="1066" y="96"/>
                </a:cubicBezTo>
                <a:cubicBezTo>
                  <a:pt x="1198" y="96"/>
                  <a:pt x="1198" y="96"/>
                  <a:pt x="1198" y="96"/>
                </a:cubicBezTo>
                <a:cubicBezTo>
                  <a:pt x="1243" y="96"/>
                  <a:pt x="1281" y="125"/>
                  <a:pt x="1292" y="168"/>
                </a:cubicBezTo>
                <a:cubicBezTo>
                  <a:pt x="1317" y="272"/>
                  <a:pt x="1374" y="501"/>
                  <a:pt x="1416" y="671"/>
                </a:cubicBezTo>
                <a:cubicBezTo>
                  <a:pt x="1354" y="634"/>
                  <a:pt x="1279" y="614"/>
                  <a:pt x="1200" y="614"/>
                </a:cubicBezTo>
                <a:cubicBezTo>
                  <a:pt x="1018" y="614"/>
                  <a:pt x="866" y="725"/>
                  <a:pt x="837" y="870"/>
                </a:cubicBezTo>
                <a:cubicBezTo>
                  <a:pt x="732" y="870"/>
                  <a:pt x="732" y="870"/>
                  <a:pt x="732" y="870"/>
                </a:cubicBezTo>
                <a:cubicBezTo>
                  <a:pt x="703" y="725"/>
                  <a:pt x="551" y="614"/>
                  <a:pt x="368" y="614"/>
                </a:cubicBezTo>
                <a:cubicBezTo>
                  <a:pt x="290" y="614"/>
                  <a:pt x="215" y="634"/>
                  <a:pt x="153" y="672"/>
                </a:cubicBezTo>
                <a:cubicBezTo>
                  <a:pt x="195" y="502"/>
                  <a:pt x="251" y="272"/>
                  <a:pt x="277" y="168"/>
                </a:cubicBezTo>
                <a:cubicBezTo>
                  <a:pt x="288" y="125"/>
                  <a:pt x="326" y="96"/>
                  <a:pt x="371" y="96"/>
                </a:cubicBezTo>
                <a:cubicBezTo>
                  <a:pt x="503" y="96"/>
                  <a:pt x="503" y="96"/>
                  <a:pt x="503" y="96"/>
                </a:cubicBezTo>
                <a:cubicBezTo>
                  <a:pt x="503" y="0"/>
                  <a:pt x="503" y="0"/>
                  <a:pt x="503" y="0"/>
                </a:cubicBezTo>
                <a:cubicBezTo>
                  <a:pt x="371" y="0"/>
                  <a:pt x="371" y="0"/>
                  <a:pt x="371" y="0"/>
                </a:cubicBezTo>
                <a:cubicBezTo>
                  <a:pt x="282" y="0"/>
                  <a:pt x="206" y="59"/>
                  <a:pt x="184" y="145"/>
                </a:cubicBezTo>
                <a:cubicBezTo>
                  <a:pt x="143" y="311"/>
                  <a:pt x="24" y="791"/>
                  <a:pt x="10" y="850"/>
                </a:cubicBezTo>
                <a:cubicBezTo>
                  <a:pt x="4" y="872"/>
                  <a:pt x="0" y="895"/>
                  <a:pt x="0" y="918"/>
                </a:cubicBezTo>
                <a:cubicBezTo>
                  <a:pt x="0" y="1001"/>
                  <a:pt x="40" y="1079"/>
                  <a:pt x="112" y="1137"/>
                </a:cubicBezTo>
                <a:close/>
                <a:moveTo>
                  <a:pt x="1004" y="775"/>
                </a:moveTo>
                <a:cubicBezTo>
                  <a:pt x="1056" y="733"/>
                  <a:pt x="1126" y="710"/>
                  <a:pt x="1200" y="710"/>
                </a:cubicBezTo>
                <a:cubicBezTo>
                  <a:pt x="1243" y="710"/>
                  <a:pt x="1284" y="718"/>
                  <a:pt x="1320" y="731"/>
                </a:cubicBezTo>
                <a:cubicBezTo>
                  <a:pt x="1149" y="902"/>
                  <a:pt x="1149" y="902"/>
                  <a:pt x="1149" y="902"/>
                </a:cubicBezTo>
                <a:cubicBezTo>
                  <a:pt x="1216" y="970"/>
                  <a:pt x="1216" y="970"/>
                  <a:pt x="1216" y="970"/>
                </a:cubicBezTo>
                <a:cubicBezTo>
                  <a:pt x="1405" y="781"/>
                  <a:pt x="1405" y="781"/>
                  <a:pt x="1405" y="781"/>
                </a:cubicBezTo>
                <a:cubicBezTo>
                  <a:pt x="1436" y="808"/>
                  <a:pt x="1457" y="840"/>
                  <a:pt x="1467" y="876"/>
                </a:cubicBezTo>
                <a:cubicBezTo>
                  <a:pt x="1467" y="876"/>
                  <a:pt x="1467" y="876"/>
                  <a:pt x="1467" y="876"/>
                </a:cubicBezTo>
                <a:cubicBezTo>
                  <a:pt x="1471" y="890"/>
                  <a:pt x="1472" y="904"/>
                  <a:pt x="1472" y="918"/>
                </a:cubicBezTo>
                <a:cubicBezTo>
                  <a:pt x="1472" y="1033"/>
                  <a:pt x="1350" y="1126"/>
                  <a:pt x="1200" y="1126"/>
                </a:cubicBezTo>
                <a:cubicBezTo>
                  <a:pt x="1158" y="1126"/>
                  <a:pt x="1117" y="1118"/>
                  <a:pt x="1081" y="1105"/>
                </a:cubicBezTo>
                <a:cubicBezTo>
                  <a:pt x="1149" y="1038"/>
                  <a:pt x="1149" y="1038"/>
                  <a:pt x="1149" y="1038"/>
                </a:cubicBezTo>
                <a:cubicBezTo>
                  <a:pt x="1081" y="970"/>
                  <a:pt x="1081" y="970"/>
                  <a:pt x="1081" y="970"/>
                </a:cubicBezTo>
                <a:cubicBezTo>
                  <a:pt x="996" y="1055"/>
                  <a:pt x="996" y="1055"/>
                  <a:pt x="996" y="1055"/>
                </a:cubicBezTo>
                <a:cubicBezTo>
                  <a:pt x="954" y="1019"/>
                  <a:pt x="928" y="971"/>
                  <a:pt x="928" y="919"/>
                </a:cubicBezTo>
                <a:cubicBezTo>
                  <a:pt x="928" y="866"/>
                  <a:pt x="955" y="814"/>
                  <a:pt x="1004" y="775"/>
                </a:cubicBezTo>
                <a:close/>
                <a:moveTo>
                  <a:pt x="368" y="710"/>
                </a:moveTo>
                <a:cubicBezTo>
                  <a:pt x="410" y="710"/>
                  <a:pt x="451" y="717"/>
                  <a:pt x="487" y="731"/>
                </a:cubicBezTo>
                <a:cubicBezTo>
                  <a:pt x="317" y="902"/>
                  <a:pt x="317" y="902"/>
                  <a:pt x="317" y="902"/>
                </a:cubicBezTo>
                <a:cubicBezTo>
                  <a:pt x="384" y="970"/>
                  <a:pt x="384" y="970"/>
                  <a:pt x="384" y="970"/>
                </a:cubicBezTo>
                <a:cubicBezTo>
                  <a:pt x="573" y="782"/>
                  <a:pt x="573" y="782"/>
                  <a:pt x="573" y="782"/>
                </a:cubicBezTo>
                <a:cubicBezTo>
                  <a:pt x="616" y="820"/>
                  <a:pt x="640" y="869"/>
                  <a:pt x="640" y="919"/>
                </a:cubicBezTo>
                <a:cubicBezTo>
                  <a:pt x="640" y="1033"/>
                  <a:pt x="518" y="1126"/>
                  <a:pt x="368" y="1126"/>
                </a:cubicBezTo>
                <a:cubicBezTo>
                  <a:pt x="326" y="1126"/>
                  <a:pt x="285" y="1118"/>
                  <a:pt x="249" y="1105"/>
                </a:cubicBezTo>
                <a:cubicBezTo>
                  <a:pt x="317" y="1038"/>
                  <a:pt x="317" y="1038"/>
                  <a:pt x="317" y="1038"/>
                </a:cubicBezTo>
                <a:cubicBezTo>
                  <a:pt x="249" y="970"/>
                  <a:pt x="249" y="970"/>
                  <a:pt x="249" y="970"/>
                </a:cubicBezTo>
                <a:cubicBezTo>
                  <a:pt x="164" y="1055"/>
                  <a:pt x="164" y="1055"/>
                  <a:pt x="164" y="1055"/>
                </a:cubicBezTo>
                <a:cubicBezTo>
                  <a:pt x="122" y="1018"/>
                  <a:pt x="96" y="970"/>
                  <a:pt x="96" y="918"/>
                </a:cubicBezTo>
                <a:cubicBezTo>
                  <a:pt x="96" y="803"/>
                  <a:pt x="219" y="710"/>
                  <a:pt x="368" y="7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19746001" y="6465972"/>
            <a:ext cx="654238" cy="767349"/>
          </a:xfrm>
          <a:custGeom>
            <a:avLst/>
            <a:gdLst>
              <a:gd name="T0" fmla="*/ 0 w 1334"/>
              <a:gd name="T1" fmla="*/ 1568 h 1568"/>
              <a:gd name="T2" fmla="*/ 1334 w 1334"/>
              <a:gd name="T3" fmla="*/ 784 h 1568"/>
              <a:gd name="T4" fmla="*/ 694 w 1334"/>
              <a:gd name="T5" fmla="*/ 288 h 1568"/>
              <a:gd name="T6" fmla="*/ 598 w 1334"/>
              <a:gd name="T7" fmla="*/ 192 h 1568"/>
              <a:gd name="T8" fmla="*/ 310 w 1334"/>
              <a:gd name="T9" fmla="*/ 0 h 1568"/>
              <a:gd name="T10" fmla="*/ 214 w 1334"/>
              <a:gd name="T11" fmla="*/ 192 h 1568"/>
              <a:gd name="T12" fmla="*/ 406 w 1334"/>
              <a:gd name="T13" fmla="*/ 832 h 1568"/>
              <a:gd name="T14" fmla="*/ 502 w 1334"/>
              <a:gd name="T15" fmla="*/ 928 h 1568"/>
              <a:gd name="T16" fmla="*/ 694 w 1334"/>
              <a:gd name="T17" fmla="*/ 832 h 1568"/>
              <a:gd name="T18" fmla="*/ 838 w 1334"/>
              <a:gd name="T19" fmla="*/ 640 h 1568"/>
              <a:gd name="T20" fmla="*/ 982 w 1334"/>
              <a:gd name="T21" fmla="*/ 1024 h 1568"/>
              <a:gd name="T22" fmla="*/ 214 w 1334"/>
              <a:gd name="T23" fmla="*/ 1120 h 1568"/>
              <a:gd name="T24" fmla="*/ 534 w 1334"/>
              <a:gd name="T25" fmla="*/ 1216 h 1568"/>
              <a:gd name="T26" fmla="*/ 406 w 1334"/>
              <a:gd name="T27" fmla="*/ 96 h 1568"/>
              <a:gd name="T28" fmla="*/ 502 w 1334"/>
              <a:gd name="T29" fmla="*/ 192 h 1568"/>
              <a:gd name="T30" fmla="*/ 406 w 1334"/>
              <a:gd name="T31" fmla="*/ 96 h 1568"/>
              <a:gd name="T32" fmla="*/ 310 w 1334"/>
              <a:gd name="T33" fmla="*/ 736 h 1568"/>
              <a:gd name="T34" fmla="*/ 598 w 1334"/>
              <a:gd name="T35" fmla="*/ 288 h 1568"/>
              <a:gd name="T36" fmla="*/ 838 w 1334"/>
              <a:gd name="T37" fmla="*/ 544 h 1568"/>
              <a:gd name="T38" fmla="*/ 694 w 1334"/>
              <a:gd name="T39" fmla="*/ 384 h 1568"/>
              <a:gd name="T40" fmla="*/ 1238 w 1334"/>
              <a:gd name="T41" fmla="*/ 784 h 1568"/>
              <a:gd name="T42" fmla="*/ 1158 w 1334"/>
              <a:gd name="T43" fmla="*/ 896 h 1568"/>
              <a:gd name="T44" fmla="*/ 1078 w 1334"/>
              <a:gd name="T45" fmla="*/ 784 h 1568"/>
              <a:gd name="T46" fmla="*/ 1238 w 1334"/>
              <a:gd name="T47" fmla="*/ 1072 h 1568"/>
              <a:gd name="T48" fmla="*/ 1078 w 1334"/>
              <a:gd name="T49" fmla="*/ 1072 h 1568"/>
              <a:gd name="T50" fmla="*/ 1238 w 1334"/>
              <a:gd name="T51" fmla="*/ 1072 h 1568"/>
              <a:gd name="T52" fmla="*/ 982 w 1334"/>
              <a:gd name="T53" fmla="*/ 1120 h 1568"/>
              <a:gd name="T54" fmla="*/ 630 w 1334"/>
              <a:gd name="T55" fmla="*/ 1216 h 1568"/>
              <a:gd name="T56" fmla="*/ 1078 w 1334"/>
              <a:gd name="T57" fmla="*/ 1312 h 1568"/>
              <a:gd name="T58" fmla="*/ 1158 w 1334"/>
              <a:gd name="T59" fmla="*/ 1248 h 1568"/>
              <a:gd name="T60" fmla="*/ 1238 w 1334"/>
              <a:gd name="T61" fmla="*/ 1472 h 1568"/>
              <a:gd name="T62" fmla="*/ 199 w 1334"/>
              <a:gd name="T63" fmla="*/ 1312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34" h="1568">
                <a:moveTo>
                  <a:pt x="132" y="1216"/>
                </a:moveTo>
                <a:cubicBezTo>
                  <a:pt x="0" y="1568"/>
                  <a:pt x="0" y="1568"/>
                  <a:pt x="0" y="1568"/>
                </a:cubicBezTo>
                <a:cubicBezTo>
                  <a:pt x="1334" y="1568"/>
                  <a:pt x="1334" y="1568"/>
                  <a:pt x="1334" y="1568"/>
                </a:cubicBezTo>
                <a:cubicBezTo>
                  <a:pt x="1334" y="784"/>
                  <a:pt x="1334" y="784"/>
                  <a:pt x="1334" y="784"/>
                </a:cubicBezTo>
                <a:cubicBezTo>
                  <a:pt x="1334" y="511"/>
                  <a:pt x="1111" y="288"/>
                  <a:pt x="838" y="288"/>
                </a:cubicBezTo>
                <a:cubicBezTo>
                  <a:pt x="694" y="288"/>
                  <a:pt x="694" y="288"/>
                  <a:pt x="694" y="288"/>
                </a:cubicBezTo>
                <a:cubicBezTo>
                  <a:pt x="694" y="192"/>
                  <a:pt x="694" y="192"/>
                  <a:pt x="694" y="192"/>
                </a:cubicBezTo>
                <a:cubicBezTo>
                  <a:pt x="598" y="192"/>
                  <a:pt x="598" y="192"/>
                  <a:pt x="598" y="192"/>
                </a:cubicBezTo>
                <a:cubicBezTo>
                  <a:pt x="598" y="0"/>
                  <a:pt x="598" y="0"/>
                  <a:pt x="598" y="0"/>
                </a:cubicBezTo>
                <a:cubicBezTo>
                  <a:pt x="310" y="0"/>
                  <a:pt x="310" y="0"/>
                  <a:pt x="310" y="0"/>
                </a:cubicBezTo>
                <a:cubicBezTo>
                  <a:pt x="310" y="192"/>
                  <a:pt x="310" y="192"/>
                  <a:pt x="310" y="192"/>
                </a:cubicBezTo>
                <a:cubicBezTo>
                  <a:pt x="214" y="192"/>
                  <a:pt x="214" y="192"/>
                  <a:pt x="214" y="192"/>
                </a:cubicBezTo>
                <a:cubicBezTo>
                  <a:pt x="214" y="832"/>
                  <a:pt x="214" y="832"/>
                  <a:pt x="214" y="832"/>
                </a:cubicBezTo>
                <a:cubicBezTo>
                  <a:pt x="406" y="832"/>
                  <a:pt x="406" y="832"/>
                  <a:pt x="406" y="832"/>
                </a:cubicBezTo>
                <a:cubicBezTo>
                  <a:pt x="406" y="928"/>
                  <a:pt x="406" y="928"/>
                  <a:pt x="406" y="928"/>
                </a:cubicBezTo>
                <a:cubicBezTo>
                  <a:pt x="502" y="928"/>
                  <a:pt x="502" y="928"/>
                  <a:pt x="502" y="928"/>
                </a:cubicBezTo>
                <a:cubicBezTo>
                  <a:pt x="502" y="832"/>
                  <a:pt x="502" y="832"/>
                  <a:pt x="502" y="832"/>
                </a:cubicBezTo>
                <a:cubicBezTo>
                  <a:pt x="694" y="832"/>
                  <a:pt x="694" y="832"/>
                  <a:pt x="694" y="832"/>
                </a:cubicBezTo>
                <a:cubicBezTo>
                  <a:pt x="694" y="640"/>
                  <a:pt x="694" y="640"/>
                  <a:pt x="694" y="640"/>
                </a:cubicBezTo>
                <a:cubicBezTo>
                  <a:pt x="838" y="640"/>
                  <a:pt x="838" y="640"/>
                  <a:pt x="838" y="640"/>
                </a:cubicBezTo>
                <a:cubicBezTo>
                  <a:pt x="917" y="640"/>
                  <a:pt x="982" y="705"/>
                  <a:pt x="982" y="784"/>
                </a:cubicBezTo>
                <a:cubicBezTo>
                  <a:pt x="982" y="1024"/>
                  <a:pt x="982" y="1024"/>
                  <a:pt x="982" y="1024"/>
                </a:cubicBezTo>
                <a:cubicBezTo>
                  <a:pt x="214" y="1024"/>
                  <a:pt x="214" y="1024"/>
                  <a:pt x="214" y="1024"/>
                </a:cubicBezTo>
                <a:cubicBezTo>
                  <a:pt x="214" y="1120"/>
                  <a:pt x="214" y="1120"/>
                  <a:pt x="214" y="1120"/>
                </a:cubicBezTo>
                <a:cubicBezTo>
                  <a:pt x="534" y="1120"/>
                  <a:pt x="534" y="1120"/>
                  <a:pt x="534" y="1120"/>
                </a:cubicBezTo>
                <a:cubicBezTo>
                  <a:pt x="534" y="1216"/>
                  <a:pt x="534" y="1216"/>
                  <a:pt x="534" y="1216"/>
                </a:cubicBezTo>
                <a:lnTo>
                  <a:pt x="132" y="1216"/>
                </a:lnTo>
                <a:close/>
                <a:moveTo>
                  <a:pt x="406" y="96"/>
                </a:moveTo>
                <a:cubicBezTo>
                  <a:pt x="502" y="96"/>
                  <a:pt x="502" y="96"/>
                  <a:pt x="502" y="96"/>
                </a:cubicBezTo>
                <a:cubicBezTo>
                  <a:pt x="502" y="192"/>
                  <a:pt x="502" y="192"/>
                  <a:pt x="502" y="192"/>
                </a:cubicBezTo>
                <a:cubicBezTo>
                  <a:pt x="406" y="192"/>
                  <a:pt x="406" y="192"/>
                  <a:pt x="406" y="192"/>
                </a:cubicBezTo>
                <a:lnTo>
                  <a:pt x="406" y="96"/>
                </a:lnTo>
                <a:close/>
                <a:moveTo>
                  <a:pt x="598" y="736"/>
                </a:moveTo>
                <a:cubicBezTo>
                  <a:pt x="310" y="736"/>
                  <a:pt x="310" y="736"/>
                  <a:pt x="310" y="736"/>
                </a:cubicBezTo>
                <a:cubicBezTo>
                  <a:pt x="310" y="288"/>
                  <a:pt x="310" y="288"/>
                  <a:pt x="310" y="288"/>
                </a:cubicBezTo>
                <a:cubicBezTo>
                  <a:pt x="598" y="288"/>
                  <a:pt x="598" y="288"/>
                  <a:pt x="598" y="288"/>
                </a:cubicBezTo>
                <a:lnTo>
                  <a:pt x="598" y="736"/>
                </a:lnTo>
                <a:close/>
                <a:moveTo>
                  <a:pt x="838" y="544"/>
                </a:moveTo>
                <a:cubicBezTo>
                  <a:pt x="694" y="544"/>
                  <a:pt x="694" y="544"/>
                  <a:pt x="694" y="544"/>
                </a:cubicBezTo>
                <a:cubicBezTo>
                  <a:pt x="694" y="384"/>
                  <a:pt x="694" y="384"/>
                  <a:pt x="694" y="384"/>
                </a:cubicBezTo>
                <a:cubicBezTo>
                  <a:pt x="838" y="384"/>
                  <a:pt x="838" y="384"/>
                  <a:pt x="838" y="384"/>
                </a:cubicBezTo>
                <a:cubicBezTo>
                  <a:pt x="1058" y="384"/>
                  <a:pt x="1238" y="564"/>
                  <a:pt x="1238" y="784"/>
                </a:cubicBezTo>
                <a:cubicBezTo>
                  <a:pt x="1238" y="916"/>
                  <a:pt x="1238" y="916"/>
                  <a:pt x="1238" y="916"/>
                </a:cubicBezTo>
                <a:cubicBezTo>
                  <a:pt x="1214" y="903"/>
                  <a:pt x="1186" y="896"/>
                  <a:pt x="1158" y="896"/>
                </a:cubicBezTo>
                <a:cubicBezTo>
                  <a:pt x="1129" y="896"/>
                  <a:pt x="1102" y="903"/>
                  <a:pt x="1078" y="916"/>
                </a:cubicBezTo>
                <a:cubicBezTo>
                  <a:pt x="1078" y="784"/>
                  <a:pt x="1078" y="784"/>
                  <a:pt x="1078" y="784"/>
                </a:cubicBezTo>
                <a:cubicBezTo>
                  <a:pt x="1078" y="652"/>
                  <a:pt x="970" y="544"/>
                  <a:pt x="838" y="544"/>
                </a:cubicBezTo>
                <a:close/>
                <a:moveTo>
                  <a:pt x="1238" y="1072"/>
                </a:moveTo>
                <a:cubicBezTo>
                  <a:pt x="1238" y="1116"/>
                  <a:pt x="1202" y="1152"/>
                  <a:pt x="1158" y="1152"/>
                </a:cubicBezTo>
                <a:cubicBezTo>
                  <a:pt x="1114" y="1152"/>
                  <a:pt x="1078" y="1116"/>
                  <a:pt x="1078" y="1072"/>
                </a:cubicBezTo>
                <a:cubicBezTo>
                  <a:pt x="1078" y="1028"/>
                  <a:pt x="1114" y="992"/>
                  <a:pt x="1158" y="992"/>
                </a:cubicBezTo>
                <a:cubicBezTo>
                  <a:pt x="1202" y="992"/>
                  <a:pt x="1238" y="1028"/>
                  <a:pt x="1238" y="1072"/>
                </a:cubicBezTo>
                <a:close/>
                <a:moveTo>
                  <a:pt x="630" y="1120"/>
                </a:moveTo>
                <a:cubicBezTo>
                  <a:pt x="982" y="1120"/>
                  <a:pt x="982" y="1120"/>
                  <a:pt x="982" y="1120"/>
                </a:cubicBezTo>
                <a:cubicBezTo>
                  <a:pt x="982" y="1216"/>
                  <a:pt x="982" y="1216"/>
                  <a:pt x="982" y="1216"/>
                </a:cubicBezTo>
                <a:cubicBezTo>
                  <a:pt x="630" y="1216"/>
                  <a:pt x="630" y="1216"/>
                  <a:pt x="630" y="1216"/>
                </a:cubicBezTo>
                <a:lnTo>
                  <a:pt x="630" y="1120"/>
                </a:lnTo>
                <a:close/>
                <a:moveTo>
                  <a:pt x="1078" y="1312"/>
                </a:moveTo>
                <a:cubicBezTo>
                  <a:pt x="1078" y="1229"/>
                  <a:pt x="1078" y="1229"/>
                  <a:pt x="1078" y="1229"/>
                </a:cubicBezTo>
                <a:cubicBezTo>
                  <a:pt x="1102" y="1241"/>
                  <a:pt x="1129" y="1248"/>
                  <a:pt x="1158" y="1248"/>
                </a:cubicBezTo>
                <a:cubicBezTo>
                  <a:pt x="1186" y="1248"/>
                  <a:pt x="1214" y="1241"/>
                  <a:pt x="1238" y="1229"/>
                </a:cubicBezTo>
                <a:cubicBezTo>
                  <a:pt x="1238" y="1472"/>
                  <a:pt x="1238" y="1472"/>
                  <a:pt x="1238" y="1472"/>
                </a:cubicBezTo>
                <a:cubicBezTo>
                  <a:pt x="139" y="1472"/>
                  <a:pt x="139" y="1472"/>
                  <a:pt x="139" y="1472"/>
                </a:cubicBezTo>
                <a:cubicBezTo>
                  <a:pt x="199" y="1312"/>
                  <a:pt x="199" y="1312"/>
                  <a:pt x="199" y="1312"/>
                </a:cubicBezTo>
                <a:lnTo>
                  <a:pt x="1078" y="13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21940560" y="6461473"/>
            <a:ext cx="768634" cy="776346"/>
          </a:xfrm>
          <a:custGeom>
            <a:avLst/>
            <a:gdLst>
              <a:gd name="T0" fmla="*/ 752 w 1571"/>
              <a:gd name="T1" fmla="*/ 849 h 1585"/>
              <a:gd name="T2" fmla="*/ 624 w 1571"/>
              <a:gd name="T3" fmla="*/ 625 h 1585"/>
              <a:gd name="T4" fmla="*/ 528 w 1571"/>
              <a:gd name="T5" fmla="*/ 679 h 1585"/>
              <a:gd name="T6" fmla="*/ 523 w 1571"/>
              <a:gd name="T7" fmla="*/ 1011 h 1585"/>
              <a:gd name="T8" fmla="*/ 528 w 1571"/>
              <a:gd name="T9" fmla="*/ 1169 h 1585"/>
              <a:gd name="T10" fmla="*/ 400 w 1571"/>
              <a:gd name="T11" fmla="*/ 1105 h 1585"/>
              <a:gd name="T12" fmla="*/ 528 w 1571"/>
              <a:gd name="T13" fmla="*/ 1329 h 1585"/>
              <a:gd name="T14" fmla="*/ 624 w 1571"/>
              <a:gd name="T15" fmla="*/ 1274 h 1585"/>
              <a:gd name="T16" fmla="*/ 628 w 1571"/>
              <a:gd name="T17" fmla="*/ 942 h 1585"/>
              <a:gd name="T18" fmla="*/ 624 w 1571"/>
              <a:gd name="T19" fmla="*/ 785 h 1585"/>
              <a:gd name="T20" fmla="*/ 528 w 1571"/>
              <a:gd name="T21" fmla="*/ 909 h 1585"/>
              <a:gd name="T22" fmla="*/ 528 w 1571"/>
              <a:gd name="T23" fmla="*/ 785 h 1585"/>
              <a:gd name="T24" fmla="*/ 656 w 1571"/>
              <a:gd name="T25" fmla="*/ 1105 h 1585"/>
              <a:gd name="T26" fmla="*/ 624 w 1571"/>
              <a:gd name="T27" fmla="*/ 1044 h 1585"/>
              <a:gd name="T28" fmla="*/ 1571 w 1571"/>
              <a:gd name="T29" fmla="*/ 145 h 1585"/>
              <a:gd name="T30" fmla="*/ 963 w 1571"/>
              <a:gd name="T31" fmla="*/ 481 h 1585"/>
              <a:gd name="T32" fmla="*/ 892 w 1571"/>
              <a:gd name="T33" fmla="*/ 0 h 1585"/>
              <a:gd name="T34" fmla="*/ 259 w 1571"/>
              <a:gd name="T35" fmla="*/ 0 h 1585"/>
              <a:gd name="T36" fmla="*/ 102 w 1571"/>
              <a:gd name="T37" fmla="*/ 580 h 1585"/>
              <a:gd name="T38" fmla="*/ 0 w 1571"/>
              <a:gd name="T39" fmla="*/ 1585 h 1585"/>
              <a:gd name="T40" fmla="*/ 1571 w 1571"/>
              <a:gd name="T41" fmla="*/ 145 h 1585"/>
              <a:gd name="T42" fmla="*/ 771 w 1571"/>
              <a:gd name="T43" fmla="*/ 129 h 1585"/>
              <a:gd name="T44" fmla="*/ 424 w 1571"/>
              <a:gd name="T45" fmla="*/ 369 h 1585"/>
              <a:gd name="T46" fmla="*/ 576 w 1571"/>
              <a:gd name="T47" fmla="*/ 178 h 1585"/>
              <a:gd name="T48" fmla="*/ 96 w 1571"/>
              <a:gd name="T49" fmla="*/ 1489 h 1585"/>
              <a:gd name="T50" fmla="*/ 393 w 1571"/>
              <a:gd name="T51" fmla="*/ 465 h 1585"/>
              <a:gd name="T52" fmla="*/ 1056 w 1571"/>
              <a:gd name="T53" fmla="*/ 909 h 1585"/>
              <a:gd name="T54" fmla="*/ 1475 w 1571"/>
              <a:gd name="T55" fmla="*/ 1489 h 1585"/>
              <a:gd name="T56" fmla="*/ 1152 w 1571"/>
              <a:gd name="T57" fmla="*/ 1361 h 1585"/>
              <a:gd name="T58" fmla="*/ 1475 w 1571"/>
              <a:gd name="T59" fmla="*/ 1489 h 1585"/>
              <a:gd name="T60" fmla="*/ 1152 w 1571"/>
              <a:gd name="T61" fmla="*/ 1265 h 1585"/>
              <a:gd name="T62" fmla="*/ 1475 w 1571"/>
              <a:gd name="T63" fmla="*/ 1137 h 1585"/>
              <a:gd name="T64" fmla="*/ 1475 w 1571"/>
              <a:gd name="T65" fmla="*/ 1041 h 1585"/>
              <a:gd name="T66" fmla="*/ 1152 w 1571"/>
              <a:gd name="T67" fmla="*/ 913 h 1585"/>
              <a:gd name="T68" fmla="*/ 1475 w 1571"/>
              <a:gd name="T69" fmla="*/ 1041 h 1585"/>
              <a:gd name="T70" fmla="*/ 1145 w 1571"/>
              <a:gd name="T71" fmla="*/ 817 h 1585"/>
              <a:gd name="T72" fmla="*/ 1475 w 1571"/>
              <a:gd name="T73" fmla="*/ 689 h 1585"/>
              <a:gd name="T74" fmla="*/ 1475 w 1571"/>
              <a:gd name="T75" fmla="*/ 593 h 1585"/>
              <a:gd name="T76" fmla="*/ 1059 w 1571"/>
              <a:gd name="T77" fmla="*/ 465 h 1585"/>
              <a:gd name="T78" fmla="*/ 1475 w 1571"/>
              <a:gd name="T79" fmla="*/ 593 h 1585"/>
              <a:gd name="T80" fmla="*/ 1059 w 1571"/>
              <a:gd name="T81" fmla="*/ 369 h 1585"/>
              <a:gd name="T82" fmla="*/ 1475 w 1571"/>
              <a:gd name="T83" fmla="*/ 241 h 1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71" h="1585">
                <a:moveTo>
                  <a:pt x="656" y="849"/>
                </a:moveTo>
                <a:cubicBezTo>
                  <a:pt x="752" y="849"/>
                  <a:pt x="752" y="849"/>
                  <a:pt x="752" y="849"/>
                </a:cubicBezTo>
                <a:cubicBezTo>
                  <a:pt x="752" y="768"/>
                  <a:pt x="698" y="700"/>
                  <a:pt x="624" y="679"/>
                </a:cubicBezTo>
                <a:cubicBezTo>
                  <a:pt x="624" y="625"/>
                  <a:pt x="624" y="625"/>
                  <a:pt x="624" y="625"/>
                </a:cubicBezTo>
                <a:cubicBezTo>
                  <a:pt x="528" y="625"/>
                  <a:pt x="528" y="625"/>
                  <a:pt x="528" y="625"/>
                </a:cubicBezTo>
                <a:cubicBezTo>
                  <a:pt x="528" y="679"/>
                  <a:pt x="528" y="679"/>
                  <a:pt x="528" y="679"/>
                </a:cubicBezTo>
                <a:cubicBezTo>
                  <a:pt x="454" y="700"/>
                  <a:pt x="400" y="768"/>
                  <a:pt x="400" y="849"/>
                </a:cubicBezTo>
                <a:cubicBezTo>
                  <a:pt x="400" y="929"/>
                  <a:pt x="444" y="987"/>
                  <a:pt x="523" y="1011"/>
                </a:cubicBezTo>
                <a:cubicBezTo>
                  <a:pt x="528" y="1012"/>
                  <a:pt x="528" y="1012"/>
                  <a:pt x="528" y="1012"/>
                </a:cubicBezTo>
                <a:cubicBezTo>
                  <a:pt x="528" y="1169"/>
                  <a:pt x="528" y="1169"/>
                  <a:pt x="528" y="1169"/>
                </a:cubicBezTo>
                <a:cubicBezTo>
                  <a:pt x="508" y="1154"/>
                  <a:pt x="496" y="1131"/>
                  <a:pt x="496" y="1105"/>
                </a:cubicBezTo>
                <a:cubicBezTo>
                  <a:pt x="400" y="1105"/>
                  <a:pt x="400" y="1105"/>
                  <a:pt x="400" y="1105"/>
                </a:cubicBezTo>
                <a:cubicBezTo>
                  <a:pt x="400" y="1185"/>
                  <a:pt x="454" y="1253"/>
                  <a:pt x="528" y="1274"/>
                </a:cubicBezTo>
                <a:cubicBezTo>
                  <a:pt x="528" y="1329"/>
                  <a:pt x="528" y="1329"/>
                  <a:pt x="528" y="1329"/>
                </a:cubicBezTo>
                <a:cubicBezTo>
                  <a:pt x="624" y="1329"/>
                  <a:pt x="624" y="1329"/>
                  <a:pt x="624" y="1329"/>
                </a:cubicBezTo>
                <a:cubicBezTo>
                  <a:pt x="624" y="1274"/>
                  <a:pt x="624" y="1274"/>
                  <a:pt x="624" y="1274"/>
                </a:cubicBezTo>
                <a:cubicBezTo>
                  <a:pt x="698" y="1253"/>
                  <a:pt x="752" y="1185"/>
                  <a:pt x="752" y="1105"/>
                </a:cubicBezTo>
                <a:cubicBezTo>
                  <a:pt x="752" y="1024"/>
                  <a:pt x="708" y="966"/>
                  <a:pt x="628" y="942"/>
                </a:cubicBezTo>
                <a:cubicBezTo>
                  <a:pt x="624" y="941"/>
                  <a:pt x="624" y="941"/>
                  <a:pt x="624" y="941"/>
                </a:cubicBezTo>
                <a:cubicBezTo>
                  <a:pt x="624" y="785"/>
                  <a:pt x="624" y="785"/>
                  <a:pt x="624" y="785"/>
                </a:cubicBezTo>
                <a:cubicBezTo>
                  <a:pt x="643" y="799"/>
                  <a:pt x="656" y="822"/>
                  <a:pt x="656" y="849"/>
                </a:cubicBezTo>
                <a:close/>
                <a:moveTo>
                  <a:pt x="528" y="909"/>
                </a:moveTo>
                <a:cubicBezTo>
                  <a:pt x="505" y="897"/>
                  <a:pt x="496" y="878"/>
                  <a:pt x="496" y="849"/>
                </a:cubicBezTo>
                <a:cubicBezTo>
                  <a:pt x="496" y="822"/>
                  <a:pt x="508" y="799"/>
                  <a:pt x="528" y="785"/>
                </a:cubicBezTo>
                <a:lnTo>
                  <a:pt x="528" y="909"/>
                </a:lnTo>
                <a:close/>
                <a:moveTo>
                  <a:pt x="656" y="1105"/>
                </a:moveTo>
                <a:cubicBezTo>
                  <a:pt x="656" y="1131"/>
                  <a:pt x="643" y="1154"/>
                  <a:pt x="624" y="1169"/>
                </a:cubicBezTo>
                <a:cubicBezTo>
                  <a:pt x="624" y="1044"/>
                  <a:pt x="624" y="1044"/>
                  <a:pt x="624" y="1044"/>
                </a:cubicBezTo>
                <a:cubicBezTo>
                  <a:pt x="646" y="1056"/>
                  <a:pt x="656" y="1075"/>
                  <a:pt x="656" y="1105"/>
                </a:cubicBezTo>
                <a:close/>
                <a:moveTo>
                  <a:pt x="1571" y="145"/>
                </a:moveTo>
                <a:cubicBezTo>
                  <a:pt x="963" y="145"/>
                  <a:pt x="963" y="145"/>
                  <a:pt x="963" y="145"/>
                </a:cubicBezTo>
                <a:cubicBezTo>
                  <a:pt x="963" y="481"/>
                  <a:pt x="963" y="481"/>
                  <a:pt x="963" y="481"/>
                </a:cubicBezTo>
                <a:cubicBezTo>
                  <a:pt x="921" y="443"/>
                  <a:pt x="874" y="412"/>
                  <a:pt x="822" y="387"/>
                </a:cubicBezTo>
                <a:cubicBezTo>
                  <a:pt x="892" y="0"/>
                  <a:pt x="892" y="0"/>
                  <a:pt x="892" y="0"/>
                </a:cubicBezTo>
                <a:cubicBezTo>
                  <a:pt x="576" y="79"/>
                  <a:pt x="576" y="79"/>
                  <a:pt x="576" y="79"/>
                </a:cubicBezTo>
                <a:cubicBezTo>
                  <a:pt x="259" y="0"/>
                  <a:pt x="259" y="0"/>
                  <a:pt x="259" y="0"/>
                </a:cubicBezTo>
                <a:cubicBezTo>
                  <a:pt x="330" y="387"/>
                  <a:pt x="330" y="387"/>
                  <a:pt x="330" y="387"/>
                </a:cubicBezTo>
                <a:cubicBezTo>
                  <a:pt x="238" y="430"/>
                  <a:pt x="160" y="496"/>
                  <a:pt x="102" y="580"/>
                </a:cubicBezTo>
                <a:cubicBezTo>
                  <a:pt x="35" y="677"/>
                  <a:pt x="0" y="791"/>
                  <a:pt x="0" y="909"/>
                </a:cubicBezTo>
                <a:cubicBezTo>
                  <a:pt x="0" y="1585"/>
                  <a:pt x="0" y="1585"/>
                  <a:pt x="0" y="1585"/>
                </a:cubicBezTo>
                <a:cubicBezTo>
                  <a:pt x="1571" y="1585"/>
                  <a:pt x="1571" y="1585"/>
                  <a:pt x="1571" y="1585"/>
                </a:cubicBezTo>
                <a:lnTo>
                  <a:pt x="1571" y="145"/>
                </a:lnTo>
                <a:close/>
                <a:moveTo>
                  <a:pt x="576" y="178"/>
                </a:moveTo>
                <a:cubicBezTo>
                  <a:pt x="771" y="129"/>
                  <a:pt x="771" y="129"/>
                  <a:pt x="771" y="129"/>
                </a:cubicBezTo>
                <a:cubicBezTo>
                  <a:pt x="728" y="369"/>
                  <a:pt x="728" y="369"/>
                  <a:pt x="728" y="369"/>
                </a:cubicBezTo>
                <a:cubicBezTo>
                  <a:pt x="424" y="369"/>
                  <a:pt x="424" y="369"/>
                  <a:pt x="424" y="369"/>
                </a:cubicBezTo>
                <a:cubicBezTo>
                  <a:pt x="380" y="129"/>
                  <a:pt x="380" y="129"/>
                  <a:pt x="380" y="129"/>
                </a:cubicBezTo>
                <a:lnTo>
                  <a:pt x="576" y="178"/>
                </a:lnTo>
                <a:close/>
                <a:moveTo>
                  <a:pt x="1056" y="1489"/>
                </a:moveTo>
                <a:cubicBezTo>
                  <a:pt x="96" y="1489"/>
                  <a:pt x="96" y="1489"/>
                  <a:pt x="96" y="1489"/>
                </a:cubicBezTo>
                <a:cubicBezTo>
                  <a:pt x="96" y="909"/>
                  <a:pt x="96" y="909"/>
                  <a:pt x="96" y="909"/>
                </a:cubicBezTo>
                <a:cubicBezTo>
                  <a:pt x="96" y="712"/>
                  <a:pt x="212" y="538"/>
                  <a:pt x="393" y="465"/>
                </a:cubicBezTo>
                <a:cubicBezTo>
                  <a:pt x="759" y="465"/>
                  <a:pt x="759" y="465"/>
                  <a:pt x="759" y="465"/>
                </a:cubicBezTo>
                <a:cubicBezTo>
                  <a:pt x="939" y="538"/>
                  <a:pt x="1056" y="712"/>
                  <a:pt x="1056" y="909"/>
                </a:cubicBezTo>
                <a:lnTo>
                  <a:pt x="1056" y="1489"/>
                </a:lnTo>
                <a:close/>
                <a:moveTo>
                  <a:pt x="1475" y="1489"/>
                </a:moveTo>
                <a:cubicBezTo>
                  <a:pt x="1152" y="1489"/>
                  <a:pt x="1152" y="1489"/>
                  <a:pt x="1152" y="1489"/>
                </a:cubicBezTo>
                <a:cubicBezTo>
                  <a:pt x="1152" y="1361"/>
                  <a:pt x="1152" y="1361"/>
                  <a:pt x="1152" y="1361"/>
                </a:cubicBezTo>
                <a:cubicBezTo>
                  <a:pt x="1475" y="1361"/>
                  <a:pt x="1475" y="1361"/>
                  <a:pt x="1475" y="1361"/>
                </a:cubicBezTo>
                <a:lnTo>
                  <a:pt x="1475" y="1489"/>
                </a:lnTo>
                <a:close/>
                <a:moveTo>
                  <a:pt x="1475" y="1265"/>
                </a:moveTo>
                <a:cubicBezTo>
                  <a:pt x="1152" y="1265"/>
                  <a:pt x="1152" y="1265"/>
                  <a:pt x="1152" y="1265"/>
                </a:cubicBezTo>
                <a:cubicBezTo>
                  <a:pt x="1152" y="1137"/>
                  <a:pt x="1152" y="1137"/>
                  <a:pt x="1152" y="1137"/>
                </a:cubicBezTo>
                <a:cubicBezTo>
                  <a:pt x="1475" y="1137"/>
                  <a:pt x="1475" y="1137"/>
                  <a:pt x="1475" y="1137"/>
                </a:cubicBezTo>
                <a:lnTo>
                  <a:pt x="1475" y="1265"/>
                </a:lnTo>
                <a:close/>
                <a:moveTo>
                  <a:pt x="1475" y="1041"/>
                </a:moveTo>
                <a:cubicBezTo>
                  <a:pt x="1152" y="1041"/>
                  <a:pt x="1152" y="1041"/>
                  <a:pt x="1152" y="1041"/>
                </a:cubicBezTo>
                <a:cubicBezTo>
                  <a:pt x="1152" y="913"/>
                  <a:pt x="1152" y="913"/>
                  <a:pt x="1152" y="913"/>
                </a:cubicBezTo>
                <a:cubicBezTo>
                  <a:pt x="1475" y="913"/>
                  <a:pt x="1475" y="913"/>
                  <a:pt x="1475" y="913"/>
                </a:cubicBezTo>
                <a:lnTo>
                  <a:pt x="1475" y="1041"/>
                </a:lnTo>
                <a:close/>
                <a:moveTo>
                  <a:pt x="1475" y="817"/>
                </a:moveTo>
                <a:cubicBezTo>
                  <a:pt x="1145" y="817"/>
                  <a:pt x="1145" y="817"/>
                  <a:pt x="1145" y="817"/>
                </a:cubicBezTo>
                <a:cubicBezTo>
                  <a:pt x="1138" y="772"/>
                  <a:pt x="1125" y="730"/>
                  <a:pt x="1109" y="689"/>
                </a:cubicBezTo>
                <a:cubicBezTo>
                  <a:pt x="1475" y="689"/>
                  <a:pt x="1475" y="689"/>
                  <a:pt x="1475" y="689"/>
                </a:cubicBezTo>
                <a:lnTo>
                  <a:pt x="1475" y="817"/>
                </a:lnTo>
                <a:close/>
                <a:moveTo>
                  <a:pt x="1475" y="593"/>
                </a:moveTo>
                <a:cubicBezTo>
                  <a:pt x="1059" y="593"/>
                  <a:pt x="1059" y="593"/>
                  <a:pt x="1059" y="593"/>
                </a:cubicBezTo>
                <a:cubicBezTo>
                  <a:pt x="1059" y="465"/>
                  <a:pt x="1059" y="465"/>
                  <a:pt x="1059" y="465"/>
                </a:cubicBezTo>
                <a:cubicBezTo>
                  <a:pt x="1475" y="465"/>
                  <a:pt x="1475" y="465"/>
                  <a:pt x="1475" y="465"/>
                </a:cubicBezTo>
                <a:lnTo>
                  <a:pt x="1475" y="593"/>
                </a:lnTo>
                <a:close/>
                <a:moveTo>
                  <a:pt x="1475" y="369"/>
                </a:moveTo>
                <a:cubicBezTo>
                  <a:pt x="1059" y="369"/>
                  <a:pt x="1059" y="369"/>
                  <a:pt x="1059" y="369"/>
                </a:cubicBezTo>
                <a:cubicBezTo>
                  <a:pt x="1059" y="241"/>
                  <a:pt x="1059" y="241"/>
                  <a:pt x="1059" y="241"/>
                </a:cubicBezTo>
                <a:cubicBezTo>
                  <a:pt x="1475" y="241"/>
                  <a:pt x="1475" y="241"/>
                  <a:pt x="1475" y="241"/>
                </a:cubicBezTo>
                <a:lnTo>
                  <a:pt x="1475" y="3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17579081" y="8333915"/>
            <a:ext cx="485859" cy="768634"/>
          </a:xfrm>
          <a:custGeom>
            <a:avLst/>
            <a:gdLst>
              <a:gd name="T0" fmla="*/ 992 w 992"/>
              <a:gd name="T1" fmla="*/ 0 h 1568"/>
              <a:gd name="T2" fmla="*/ 0 w 992"/>
              <a:gd name="T3" fmla="*/ 0 h 1568"/>
              <a:gd name="T4" fmla="*/ 0 w 992"/>
              <a:gd name="T5" fmla="*/ 1568 h 1568"/>
              <a:gd name="T6" fmla="*/ 992 w 992"/>
              <a:gd name="T7" fmla="*/ 1568 h 1568"/>
              <a:gd name="T8" fmla="*/ 992 w 992"/>
              <a:gd name="T9" fmla="*/ 0 h 1568"/>
              <a:gd name="T10" fmla="*/ 896 w 992"/>
              <a:gd name="T11" fmla="*/ 1472 h 1568"/>
              <a:gd name="T12" fmla="*/ 96 w 992"/>
              <a:gd name="T13" fmla="*/ 1472 h 1568"/>
              <a:gd name="T14" fmla="*/ 96 w 992"/>
              <a:gd name="T15" fmla="*/ 1184 h 1568"/>
              <a:gd name="T16" fmla="*/ 896 w 992"/>
              <a:gd name="T17" fmla="*/ 1184 h 1568"/>
              <a:gd name="T18" fmla="*/ 896 w 992"/>
              <a:gd name="T19" fmla="*/ 1472 h 1568"/>
              <a:gd name="T20" fmla="*/ 896 w 992"/>
              <a:gd name="T21" fmla="*/ 1088 h 1568"/>
              <a:gd name="T22" fmla="*/ 96 w 992"/>
              <a:gd name="T23" fmla="*/ 1088 h 1568"/>
              <a:gd name="T24" fmla="*/ 96 w 992"/>
              <a:gd name="T25" fmla="*/ 288 h 1568"/>
              <a:gd name="T26" fmla="*/ 896 w 992"/>
              <a:gd name="T27" fmla="*/ 288 h 1568"/>
              <a:gd name="T28" fmla="*/ 896 w 992"/>
              <a:gd name="T29" fmla="*/ 1088 h 1568"/>
              <a:gd name="T30" fmla="*/ 896 w 992"/>
              <a:gd name="T31" fmla="*/ 192 h 1568"/>
              <a:gd name="T32" fmla="*/ 96 w 992"/>
              <a:gd name="T33" fmla="*/ 192 h 1568"/>
              <a:gd name="T34" fmla="*/ 96 w 992"/>
              <a:gd name="T35" fmla="*/ 96 h 1568"/>
              <a:gd name="T36" fmla="*/ 896 w 992"/>
              <a:gd name="T37" fmla="*/ 96 h 1568"/>
              <a:gd name="T38" fmla="*/ 896 w 992"/>
              <a:gd name="T39" fmla="*/ 192 h 1568"/>
              <a:gd name="T40" fmla="*/ 720 w 992"/>
              <a:gd name="T41" fmla="*/ 560 h 1568"/>
              <a:gd name="T42" fmla="*/ 640 w 992"/>
              <a:gd name="T43" fmla="*/ 560 h 1568"/>
              <a:gd name="T44" fmla="*/ 640 w 992"/>
              <a:gd name="T45" fmla="*/ 512 h 1568"/>
              <a:gd name="T46" fmla="*/ 496 w 992"/>
              <a:gd name="T47" fmla="*/ 368 h 1568"/>
              <a:gd name="T48" fmla="*/ 352 w 992"/>
              <a:gd name="T49" fmla="*/ 512 h 1568"/>
              <a:gd name="T50" fmla="*/ 352 w 992"/>
              <a:gd name="T51" fmla="*/ 560 h 1568"/>
              <a:gd name="T52" fmla="*/ 272 w 992"/>
              <a:gd name="T53" fmla="*/ 560 h 1568"/>
              <a:gd name="T54" fmla="*/ 272 w 992"/>
              <a:gd name="T55" fmla="*/ 1008 h 1568"/>
              <a:gd name="T56" fmla="*/ 720 w 992"/>
              <a:gd name="T57" fmla="*/ 1008 h 1568"/>
              <a:gd name="T58" fmla="*/ 720 w 992"/>
              <a:gd name="T59" fmla="*/ 560 h 1568"/>
              <a:gd name="T60" fmla="*/ 448 w 992"/>
              <a:gd name="T61" fmla="*/ 512 h 1568"/>
              <a:gd name="T62" fmla="*/ 496 w 992"/>
              <a:gd name="T63" fmla="*/ 464 h 1568"/>
              <a:gd name="T64" fmla="*/ 544 w 992"/>
              <a:gd name="T65" fmla="*/ 512 h 1568"/>
              <a:gd name="T66" fmla="*/ 544 w 992"/>
              <a:gd name="T67" fmla="*/ 560 h 1568"/>
              <a:gd name="T68" fmla="*/ 448 w 992"/>
              <a:gd name="T69" fmla="*/ 560 h 1568"/>
              <a:gd name="T70" fmla="*/ 448 w 992"/>
              <a:gd name="T71" fmla="*/ 512 h 1568"/>
              <a:gd name="T72" fmla="*/ 624 w 992"/>
              <a:gd name="T73" fmla="*/ 912 h 1568"/>
              <a:gd name="T74" fmla="*/ 368 w 992"/>
              <a:gd name="T75" fmla="*/ 912 h 1568"/>
              <a:gd name="T76" fmla="*/ 368 w 992"/>
              <a:gd name="T77" fmla="*/ 656 h 1568"/>
              <a:gd name="T78" fmla="*/ 624 w 992"/>
              <a:gd name="T79" fmla="*/ 656 h 1568"/>
              <a:gd name="T80" fmla="*/ 624 w 992"/>
              <a:gd name="T81" fmla="*/ 912 h 1568"/>
              <a:gd name="T82" fmla="*/ 608 w 992"/>
              <a:gd name="T83" fmla="*/ 1376 h 1568"/>
              <a:gd name="T84" fmla="*/ 384 w 992"/>
              <a:gd name="T85" fmla="*/ 1376 h 1568"/>
              <a:gd name="T86" fmla="*/ 384 w 992"/>
              <a:gd name="T87" fmla="*/ 1280 h 1568"/>
              <a:gd name="T88" fmla="*/ 608 w 992"/>
              <a:gd name="T89" fmla="*/ 1280 h 1568"/>
              <a:gd name="T90" fmla="*/ 608 w 992"/>
              <a:gd name="T91" fmla="*/ 1376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92" h="1568">
                <a:moveTo>
                  <a:pt x="992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568"/>
                  <a:pt x="0" y="1568"/>
                  <a:pt x="0" y="1568"/>
                </a:cubicBezTo>
                <a:cubicBezTo>
                  <a:pt x="992" y="1568"/>
                  <a:pt x="992" y="1568"/>
                  <a:pt x="992" y="1568"/>
                </a:cubicBezTo>
                <a:lnTo>
                  <a:pt x="992" y="0"/>
                </a:lnTo>
                <a:close/>
                <a:moveTo>
                  <a:pt x="896" y="1472"/>
                </a:moveTo>
                <a:cubicBezTo>
                  <a:pt x="96" y="1472"/>
                  <a:pt x="96" y="1472"/>
                  <a:pt x="96" y="1472"/>
                </a:cubicBezTo>
                <a:cubicBezTo>
                  <a:pt x="96" y="1184"/>
                  <a:pt x="96" y="1184"/>
                  <a:pt x="96" y="1184"/>
                </a:cubicBezTo>
                <a:cubicBezTo>
                  <a:pt x="896" y="1184"/>
                  <a:pt x="896" y="1184"/>
                  <a:pt x="896" y="1184"/>
                </a:cubicBezTo>
                <a:lnTo>
                  <a:pt x="896" y="1472"/>
                </a:lnTo>
                <a:close/>
                <a:moveTo>
                  <a:pt x="896" y="1088"/>
                </a:moveTo>
                <a:cubicBezTo>
                  <a:pt x="96" y="1088"/>
                  <a:pt x="96" y="1088"/>
                  <a:pt x="96" y="1088"/>
                </a:cubicBezTo>
                <a:cubicBezTo>
                  <a:pt x="96" y="288"/>
                  <a:pt x="96" y="288"/>
                  <a:pt x="96" y="288"/>
                </a:cubicBezTo>
                <a:cubicBezTo>
                  <a:pt x="896" y="288"/>
                  <a:pt x="896" y="288"/>
                  <a:pt x="896" y="288"/>
                </a:cubicBezTo>
                <a:lnTo>
                  <a:pt x="896" y="1088"/>
                </a:lnTo>
                <a:close/>
                <a:moveTo>
                  <a:pt x="896" y="192"/>
                </a:moveTo>
                <a:cubicBezTo>
                  <a:pt x="96" y="192"/>
                  <a:pt x="96" y="192"/>
                  <a:pt x="96" y="192"/>
                </a:cubicBezTo>
                <a:cubicBezTo>
                  <a:pt x="96" y="96"/>
                  <a:pt x="96" y="96"/>
                  <a:pt x="96" y="96"/>
                </a:cubicBezTo>
                <a:cubicBezTo>
                  <a:pt x="896" y="96"/>
                  <a:pt x="896" y="96"/>
                  <a:pt x="896" y="96"/>
                </a:cubicBezTo>
                <a:lnTo>
                  <a:pt x="896" y="192"/>
                </a:lnTo>
                <a:close/>
                <a:moveTo>
                  <a:pt x="720" y="560"/>
                </a:moveTo>
                <a:cubicBezTo>
                  <a:pt x="640" y="560"/>
                  <a:pt x="640" y="560"/>
                  <a:pt x="640" y="560"/>
                </a:cubicBezTo>
                <a:cubicBezTo>
                  <a:pt x="640" y="512"/>
                  <a:pt x="640" y="512"/>
                  <a:pt x="640" y="512"/>
                </a:cubicBezTo>
                <a:cubicBezTo>
                  <a:pt x="640" y="432"/>
                  <a:pt x="575" y="368"/>
                  <a:pt x="496" y="368"/>
                </a:cubicBezTo>
                <a:cubicBezTo>
                  <a:pt x="417" y="368"/>
                  <a:pt x="352" y="432"/>
                  <a:pt x="352" y="512"/>
                </a:cubicBezTo>
                <a:cubicBezTo>
                  <a:pt x="352" y="560"/>
                  <a:pt x="352" y="560"/>
                  <a:pt x="352" y="560"/>
                </a:cubicBezTo>
                <a:cubicBezTo>
                  <a:pt x="272" y="560"/>
                  <a:pt x="272" y="560"/>
                  <a:pt x="272" y="560"/>
                </a:cubicBezTo>
                <a:cubicBezTo>
                  <a:pt x="272" y="1008"/>
                  <a:pt x="272" y="1008"/>
                  <a:pt x="272" y="1008"/>
                </a:cubicBezTo>
                <a:cubicBezTo>
                  <a:pt x="720" y="1008"/>
                  <a:pt x="720" y="1008"/>
                  <a:pt x="720" y="1008"/>
                </a:cubicBezTo>
                <a:lnTo>
                  <a:pt x="720" y="560"/>
                </a:lnTo>
                <a:close/>
                <a:moveTo>
                  <a:pt x="448" y="512"/>
                </a:moveTo>
                <a:cubicBezTo>
                  <a:pt x="448" y="485"/>
                  <a:pt x="470" y="464"/>
                  <a:pt x="496" y="464"/>
                </a:cubicBezTo>
                <a:cubicBezTo>
                  <a:pt x="522" y="464"/>
                  <a:pt x="544" y="485"/>
                  <a:pt x="544" y="512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448" y="560"/>
                  <a:pt x="448" y="560"/>
                  <a:pt x="448" y="560"/>
                </a:cubicBezTo>
                <a:lnTo>
                  <a:pt x="448" y="512"/>
                </a:lnTo>
                <a:close/>
                <a:moveTo>
                  <a:pt x="624" y="912"/>
                </a:moveTo>
                <a:cubicBezTo>
                  <a:pt x="368" y="912"/>
                  <a:pt x="368" y="912"/>
                  <a:pt x="368" y="912"/>
                </a:cubicBezTo>
                <a:cubicBezTo>
                  <a:pt x="368" y="656"/>
                  <a:pt x="368" y="656"/>
                  <a:pt x="368" y="656"/>
                </a:cubicBezTo>
                <a:cubicBezTo>
                  <a:pt x="624" y="656"/>
                  <a:pt x="624" y="656"/>
                  <a:pt x="624" y="656"/>
                </a:cubicBezTo>
                <a:lnTo>
                  <a:pt x="624" y="912"/>
                </a:lnTo>
                <a:close/>
                <a:moveTo>
                  <a:pt x="608" y="1376"/>
                </a:moveTo>
                <a:cubicBezTo>
                  <a:pt x="384" y="1376"/>
                  <a:pt x="384" y="1376"/>
                  <a:pt x="384" y="1376"/>
                </a:cubicBezTo>
                <a:cubicBezTo>
                  <a:pt x="384" y="1280"/>
                  <a:pt x="384" y="1280"/>
                  <a:pt x="384" y="1280"/>
                </a:cubicBezTo>
                <a:cubicBezTo>
                  <a:pt x="608" y="1280"/>
                  <a:pt x="608" y="1280"/>
                  <a:pt x="608" y="1280"/>
                </a:cubicBezTo>
                <a:lnTo>
                  <a:pt x="608" y="13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3922676" y="8334558"/>
            <a:ext cx="768634" cy="767349"/>
          </a:xfrm>
          <a:custGeom>
            <a:avLst/>
            <a:gdLst>
              <a:gd name="T0" fmla="*/ 317 w 598"/>
              <a:gd name="T1" fmla="*/ 134 h 597"/>
              <a:gd name="T2" fmla="*/ 450 w 598"/>
              <a:gd name="T3" fmla="*/ 134 h 597"/>
              <a:gd name="T4" fmla="*/ 417 w 598"/>
              <a:gd name="T5" fmla="*/ 67 h 597"/>
              <a:gd name="T6" fmla="*/ 450 w 598"/>
              <a:gd name="T7" fmla="*/ 0 h 597"/>
              <a:gd name="T8" fmla="*/ 281 w 598"/>
              <a:gd name="T9" fmla="*/ 0 h 597"/>
              <a:gd name="T10" fmla="*/ 281 w 598"/>
              <a:gd name="T11" fmla="*/ 183 h 597"/>
              <a:gd name="T12" fmla="*/ 3 w 598"/>
              <a:gd name="T13" fmla="*/ 568 h 597"/>
              <a:gd name="T14" fmla="*/ 0 w 598"/>
              <a:gd name="T15" fmla="*/ 573 h 597"/>
              <a:gd name="T16" fmla="*/ 0 w 598"/>
              <a:gd name="T17" fmla="*/ 597 h 597"/>
              <a:gd name="T18" fmla="*/ 579 w 598"/>
              <a:gd name="T19" fmla="*/ 597 h 597"/>
              <a:gd name="T20" fmla="*/ 598 w 598"/>
              <a:gd name="T21" fmla="*/ 597 h 597"/>
              <a:gd name="T22" fmla="*/ 598 w 598"/>
              <a:gd name="T23" fmla="*/ 573 h 597"/>
              <a:gd name="T24" fmla="*/ 317 w 598"/>
              <a:gd name="T25" fmla="*/ 183 h 597"/>
              <a:gd name="T26" fmla="*/ 317 w 598"/>
              <a:gd name="T27" fmla="*/ 134 h 597"/>
              <a:gd name="T28" fmla="*/ 317 w 598"/>
              <a:gd name="T29" fmla="*/ 36 h 597"/>
              <a:gd name="T30" fmla="*/ 391 w 598"/>
              <a:gd name="T31" fmla="*/ 36 h 597"/>
              <a:gd name="T32" fmla="*/ 376 w 598"/>
              <a:gd name="T33" fmla="*/ 67 h 597"/>
              <a:gd name="T34" fmla="*/ 391 w 598"/>
              <a:gd name="T35" fmla="*/ 97 h 597"/>
              <a:gd name="T36" fmla="*/ 317 w 598"/>
              <a:gd name="T37" fmla="*/ 97 h 597"/>
              <a:gd name="T38" fmla="*/ 317 w 598"/>
              <a:gd name="T39" fmla="*/ 36 h 597"/>
              <a:gd name="T40" fmla="*/ 543 w 598"/>
              <a:gd name="T41" fmla="*/ 561 h 597"/>
              <a:gd name="T42" fmla="*/ 54 w 598"/>
              <a:gd name="T43" fmla="*/ 561 h 597"/>
              <a:gd name="T44" fmla="*/ 162 w 598"/>
              <a:gd name="T45" fmla="*/ 410 h 597"/>
              <a:gd name="T46" fmla="*/ 228 w 598"/>
              <a:gd name="T47" fmla="*/ 455 h 597"/>
              <a:gd name="T48" fmla="*/ 299 w 598"/>
              <a:gd name="T49" fmla="*/ 406 h 597"/>
              <a:gd name="T50" fmla="*/ 370 w 598"/>
              <a:gd name="T51" fmla="*/ 455 h 597"/>
              <a:gd name="T52" fmla="*/ 435 w 598"/>
              <a:gd name="T53" fmla="*/ 410 h 597"/>
              <a:gd name="T54" fmla="*/ 543 w 598"/>
              <a:gd name="T55" fmla="*/ 561 h 597"/>
              <a:gd name="T56" fmla="*/ 414 w 598"/>
              <a:gd name="T57" fmla="*/ 380 h 597"/>
              <a:gd name="T58" fmla="*/ 370 w 598"/>
              <a:gd name="T59" fmla="*/ 410 h 597"/>
              <a:gd name="T60" fmla="*/ 299 w 598"/>
              <a:gd name="T61" fmla="*/ 362 h 597"/>
              <a:gd name="T62" fmla="*/ 228 w 598"/>
              <a:gd name="T63" fmla="*/ 410 h 597"/>
              <a:gd name="T64" fmla="*/ 183 w 598"/>
              <a:gd name="T65" fmla="*/ 380 h 597"/>
              <a:gd name="T66" fmla="*/ 299 w 598"/>
              <a:gd name="T67" fmla="*/ 220 h 597"/>
              <a:gd name="T68" fmla="*/ 414 w 598"/>
              <a:gd name="T69" fmla="*/ 380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98" h="597">
                <a:moveTo>
                  <a:pt x="317" y="134"/>
                </a:moveTo>
                <a:lnTo>
                  <a:pt x="450" y="134"/>
                </a:lnTo>
                <a:lnTo>
                  <a:pt x="417" y="67"/>
                </a:lnTo>
                <a:lnTo>
                  <a:pt x="450" y="0"/>
                </a:lnTo>
                <a:lnTo>
                  <a:pt x="281" y="0"/>
                </a:lnTo>
                <a:lnTo>
                  <a:pt x="281" y="183"/>
                </a:lnTo>
                <a:lnTo>
                  <a:pt x="3" y="568"/>
                </a:lnTo>
                <a:lnTo>
                  <a:pt x="0" y="573"/>
                </a:lnTo>
                <a:lnTo>
                  <a:pt x="0" y="597"/>
                </a:lnTo>
                <a:lnTo>
                  <a:pt x="579" y="597"/>
                </a:lnTo>
                <a:lnTo>
                  <a:pt x="598" y="597"/>
                </a:lnTo>
                <a:lnTo>
                  <a:pt x="598" y="573"/>
                </a:lnTo>
                <a:lnTo>
                  <a:pt x="317" y="183"/>
                </a:lnTo>
                <a:lnTo>
                  <a:pt x="317" y="134"/>
                </a:lnTo>
                <a:close/>
                <a:moveTo>
                  <a:pt x="317" y="36"/>
                </a:moveTo>
                <a:lnTo>
                  <a:pt x="391" y="36"/>
                </a:lnTo>
                <a:lnTo>
                  <a:pt x="376" y="67"/>
                </a:lnTo>
                <a:lnTo>
                  <a:pt x="391" y="97"/>
                </a:lnTo>
                <a:lnTo>
                  <a:pt x="317" y="97"/>
                </a:lnTo>
                <a:lnTo>
                  <a:pt x="317" y="36"/>
                </a:lnTo>
                <a:close/>
                <a:moveTo>
                  <a:pt x="543" y="561"/>
                </a:moveTo>
                <a:lnTo>
                  <a:pt x="54" y="561"/>
                </a:lnTo>
                <a:lnTo>
                  <a:pt x="162" y="410"/>
                </a:lnTo>
                <a:lnTo>
                  <a:pt x="228" y="455"/>
                </a:lnTo>
                <a:lnTo>
                  <a:pt x="299" y="406"/>
                </a:lnTo>
                <a:lnTo>
                  <a:pt x="370" y="455"/>
                </a:lnTo>
                <a:lnTo>
                  <a:pt x="435" y="410"/>
                </a:lnTo>
                <a:lnTo>
                  <a:pt x="543" y="561"/>
                </a:lnTo>
                <a:close/>
                <a:moveTo>
                  <a:pt x="414" y="380"/>
                </a:moveTo>
                <a:lnTo>
                  <a:pt x="370" y="410"/>
                </a:lnTo>
                <a:lnTo>
                  <a:pt x="299" y="362"/>
                </a:lnTo>
                <a:lnTo>
                  <a:pt x="228" y="410"/>
                </a:lnTo>
                <a:lnTo>
                  <a:pt x="183" y="380"/>
                </a:lnTo>
                <a:lnTo>
                  <a:pt x="299" y="220"/>
                </a:lnTo>
                <a:lnTo>
                  <a:pt x="414" y="3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6174429" y="8348054"/>
            <a:ext cx="775060" cy="740357"/>
          </a:xfrm>
          <a:custGeom>
            <a:avLst/>
            <a:gdLst>
              <a:gd name="T0" fmla="*/ 805 w 1584"/>
              <a:gd name="T1" fmla="*/ 1237 h 1512"/>
              <a:gd name="T2" fmla="*/ 886 w 1584"/>
              <a:gd name="T3" fmla="*/ 1288 h 1512"/>
              <a:gd name="T4" fmla="*/ 735 w 1584"/>
              <a:gd name="T5" fmla="*/ 1438 h 1512"/>
              <a:gd name="T6" fmla="*/ 684 w 1584"/>
              <a:gd name="T7" fmla="*/ 1357 h 1512"/>
              <a:gd name="T8" fmla="*/ 805 w 1584"/>
              <a:gd name="T9" fmla="*/ 1237 h 1512"/>
              <a:gd name="T10" fmla="*/ 480 w 1584"/>
              <a:gd name="T11" fmla="*/ 1512 h 1512"/>
              <a:gd name="T12" fmla="*/ 586 w 1584"/>
              <a:gd name="T13" fmla="*/ 1500 h 1512"/>
              <a:gd name="T14" fmla="*/ 565 w 1584"/>
              <a:gd name="T15" fmla="*/ 1407 h 1512"/>
              <a:gd name="T16" fmla="*/ 394 w 1584"/>
              <a:gd name="T17" fmla="*/ 1407 h 1512"/>
              <a:gd name="T18" fmla="*/ 373 w 1584"/>
              <a:gd name="T19" fmla="*/ 1500 h 1512"/>
              <a:gd name="T20" fmla="*/ 480 w 1584"/>
              <a:gd name="T21" fmla="*/ 1512 h 1512"/>
              <a:gd name="T22" fmla="*/ 155 w 1584"/>
              <a:gd name="T23" fmla="*/ 1237 h 1512"/>
              <a:gd name="T24" fmla="*/ 73 w 1584"/>
              <a:gd name="T25" fmla="*/ 1288 h 1512"/>
              <a:gd name="T26" fmla="*/ 224 w 1584"/>
              <a:gd name="T27" fmla="*/ 1438 h 1512"/>
              <a:gd name="T28" fmla="*/ 275 w 1584"/>
              <a:gd name="T29" fmla="*/ 1357 h 1512"/>
              <a:gd name="T30" fmla="*/ 155 w 1584"/>
              <a:gd name="T31" fmla="*/ 1237 h 1512"/>
              <a:gd name="T32" fmla="*/ 105 w 1584"/>
              <a:gd name="T33" fmla="*/ 1118 h 1512"/>
              <a:gd name="T34" fmla="*/ 96 w 1584"/>
              <a:gd name="T35" fmla="*/ 1032 h 1512"/>
              <a:gd name="T36" fmla="*/ 105 w 1584"/>
              <a:gd name="T37" fmla="*/ 947 h 1512"/>
              <a:gd name="T38" fmla="*/ 12 w 1584"/>
              <a:gd name="T39" fmla="*/ 926 h 1512"/>
              <a:gd name="T40" fmla="*/ 0 w 1584"/>
              <a:gd name="T41" fmla="*/ 1032 h 1512"/>
              <a:gd name="T42" fmla="*/ 12 w 1584"/>
              <a:gd name="T43" fmla="*/ 1139 h 1512"/>
              <a:gd name="T44" fmla="*/ 105 w 1584"/>
              <a:gd name="T45" fmla="*/ 1118 h 1512"/>
              <a:gd name="T46" fmla="*/ 224 w 1584"/>
              <a:gd name="T47" fmla="*/ 626 h 1512"/>
              <a:gd name="T48" fmla="*/ 73 w 1584"/>
              <a:gd name="T49" fmla="*/ 777 h 1512"/>
              <a:gd name="T50" fmla="*/ 155 w 1584"/>
              <a:gd name="T51" fmla="*/ 828 h 1512"/>
              <a:gd name="T52" fmla="*/ 275 w 1584"/>
              <a:gd name="T53" fmla="*/ 707 h 1512"/>
              <a:gd name="T54" fmla="*/ 224 w 1584"/>
              <a:gd name="T55" fmla="*/ 626 h 1512"/>
              <a:gd name="T56" fmla="*/ 456 w 1584"/>
              <a:gd name="T57" fmla="*/ 553 h 1512"/>
              <a:gd name="T58" fmla="*/ 595 w 1584"/>
              <a:gd name="T59" fmla="*/ 425 h 1512"/>
              <a:gd name="T60" fmla="*/ 473 w 1584"/>
              <a:gd name="T61" fmla="*/ 0 h 1512"/>
              <a:gd name="T62" fmla="*/ 1584 w 1584"/>
              <a:gd name="T63" fmla="*/ 600 h 1512"/>
              <a:gd name="T64" fmla="*/ 473 w 1584"/>
              <a:gd name="T65" fmla="*/ 1201 h 1512"/>
              <a:gd name="T66" fmla="*/ 595 w 1584"/>
              <a:gd name="T67" fmla="*/ 775 h 1512"/>
              <a:gd name="T68" fmla="*/ 457 w 1584"/>
              <a:gd name="T69" fmla="*/ 649 h 1512"/>
              <a:gd name="T70" fmla="*/ 394 w 1584"/>
              <a:gd name="T71" fmla="*/ 658 h 1512"/>
              <a:gd name="T72" fmla="*/ 373 w 1584"/>
              <a:gd name="T73" fmla="*/ 564 h 1512"/>
              <a:gd name="T74" fmla="*/ 456 w 1584"/>
              <a:gd name="T75" fmla="*/ 553 h 1512"/>
              <a:gd name="T76" fmla="*/ 1186 w 1584"/>
              <a:gd name="T77" fmla="*/ 706 h 1512"/>
              <a:gd name="T78" fmla="*/ 688 w 1584"/>
              <a:gd name="T79" fmla="*/ 802 h 1512"/>
              <a:gd name="T80" fmla="*/ 628 w 1584"/>
              <a:gd name="T81" fmla="*/ 1008 h 1512"/>
              <a:gd name="T82" fmla="*/ 1186 w 1584"/>
              <a:gd name="T83" fmla="*/ 706 h 1512"/>
              <a:gd name="T84" fmla="*/ 628 w 1584"/>
              <a:gd name="T85" fmla="*/ 193 h 1512"/>
              <a:gd name="T86" fmla="*/ 688 w 1584"/>
              <a:gd name="T87" fmla="*/ 399 h 1512"/>
              <a:gd name="T88" fmla="*/ 1186 w 1584"/>
              <a:gd name="T89" fmla="*/ 494 h 1512"/>
              <a:gd name="T90" fmla="*/ 628 w 1584"/>
              <a:gd name="T91" fmla="*/ 193 h 1512"/>
              <a:gd name="T92" fmla="*/ 546 w 1584"/>
              <a:gd name="T93" fmla="*/ 600 h 1512"/>
              <a:gd name="T94" fmla="*/ 664 w 1584"/>
              <a:gd name="T95" fmla="*/ 708 h 1512"/>
              <a:gd name="T96" fmla="*/ 1228 w 1584"/>
              <a:gd name="T97" fmla="*/ 600 h 1512"/>
              <a:gd name="T98" fmla="*/ 664 w 1584"/>
              <a:gd name="T99" fmla="*/ 492 h 1512"/>
              <a:gd name="T100" fmla="*/ 546 w 1584"/>
              <a:gd name="T101" fmla="*/ 600 h 1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84" h="1512">
                <a:moveTo>
                  <a:pt x="805" y="1237"/>
                </a:moveTo>
                <a:cubicBezTo>
                  <a:pt x="886" y="1288"/>
                  <a:pt x="886" y="1288"/>
                  <a:pt x="886" y="1288"/>
                </a:cubicBezTo>
                <a:cubicBezTo>
                  <a:pt x="848" y="1348"/>
                  <a:pt x="796" y="1400"/>
                  <a:pt x="735" y="1438"/>
                </a:cubicBezTo>
                <a:cubicBezTo>
                  <a:pt x="684" y="1357"/>
                  <a:pt x="684" y="1357"/>
                  <a:pt x="684" y="1357"/>
                </a:cubicBezTo>
                <a:cubicBezTo>
                  <a:pt x="733" y="1327"/>
                  <a:pt x="774" y="1285"/>
                  <a:pt x="805" y="1237"/>
                </a:cubicBezTo>
                <a:close/>
                <a:moveTo>
                  <a:pt x="480" y="1512"/>
                </a:moveTo>
                <a:cubicBezTo>
                  <a:pt x="516" y="1512"/>
                  <a:pt x="552" y="1508"/>
                  <a:pt x="586" y="1500"/>
                </a:cubicBezTo>
                <a:cubicBezTo>
                  <a:pt x="565" y="1407"/>
                  <a:pt x="565" y="1407"/>
                  <a:pt x="565" y="1407"/>
                </a:cubicBezTo>
                <a:cubicBezTo>
                  <a:pt x="509" y="1419"/>
                  <a:pt x="450" y="1419"/>
                  <a:pt x="394" y="1407"/>
                </a:cubicBezTo>
                <a:cubicBezTo>
                  <a:pt x="373" y="1500"/>
                  <a:pt x="373" y="1500"/>
                  <a:pt x="373" y="1500"/>
                </a:cubicBezTo>
                <a:cubicBezTo>
                  <a:pt x="408" y="1508"/>
                  <a:pt x="444" y="1512"/>
                  <a:pt x="480" y="1512"/>
                </a:cubicBezTo>
                <a:close/>
                <a:moveTo>
                  <a:pt x="155" y="1237"/>
                </a:moveTo>
                <a:cubicBezTo>
                  <a:pt x="73" y="1288"/>
                  <a:pt x="73" y="1288"/>
                  <a:pt x="73" y="1288"/>
                </a:cubicBezTo>
                <a:cubicBezTo>
                  <a:pt x="112" y="1348"/>
                  <a:pt x="164" y="1400"/>
                  <a:pt x="224" y="1438"/>
                </a:cubicBezTo>
                <a:cubicBezTo>
                  <a:pt x="275" y="1357"/>
                  <a:pt x="275" y="1357"/>
                  <a:pt x="275" y="1357"/>
                </a:cubicBezTo>
                <a:cubicBezTo>
                  <a:pt x="227" y="1327"/>
                  <a:pt x="185" y="1285"/>
                  <a:pt x="155" y="1237"/>
                </a:cubicBezTo>
                <a:close/>
                <a:moveTo>
                  <a:pt x="105" y="1118"/>
                </a:moveTo>
                <a:cubicBezTo>
                  <a:pt x="99" y="1090"/>
                  <a:pt x="96" y="1061"/>
                  <a:pt x="96" y="1032"/>
                </a:cubicBezTo>
                <a:cubicBezTo>
                  <a:pt x="96" y="1003"/>
                  <a:pt x="99" y="975"/>
                  <a:pt x="105" y="947"/>
                </a:cubicBezTo>
                <a:cubicBezTo>
                  <a:pt x="12" y="926"/>
                  <a:pt x="12" y="926"/>
                  <a:pt x="12" y="926"/>
                </a:cubicBezTo>
                <a:cubicBezTo>
                  <a:pt x="4" y="960"/>
                  <a:pt x="0" y="996"/>
                  <a:pt x="0" y="1032"/>
                </a:cubicBezTo>
                <a:cubicBezTo>
                  <a:pt x="0" y="1068"/>
                  <a:pt x="4" y="1104"/>
                  <a:pt x="12" y="1139"/>
                </a:cubicBezTo>
                <a:lnTo>
                  <a:pt x="105" y="1118"/>
                </a:lnTo>
                <a:close/>
                <a:moveTo>
                  <a:pt x="224" y="626"/>
                </a:moveTo>
                <a:cubicBezTo>
                  <a:pt x="164" y="664"/>
                  <a:pt x="112" y="716"/>
                  <a:pt x="73" y="777"/>
                </a:cubicBezTo>
                <a:cubicBezTo>
                  <a:pt x="155" y="828"/>
                  <a:pt x="155" y="828"/>
                  <a:pt x="155" y="828"/>
                </a:cubicBezTo>
                <a:cubicBezTo>
                  <a:pt x="185" y="779"/>
                  <a:pt x="227" y="738"/>
                  <a:pt x="275" y="707"/>
                </a:cubicBezTo>
                <a:lnTo>
                  <a:pt x="224" y="626"/>
                </a:lnTo>
                <a:close/>
                <a:moveTo>
                  <a:pt x="456" y="553"/>
                </a:moveTo>
                <a:cubicBezTo>
                  <a:pt x="595" y="425"/>
                  <a:pt x="595" y="425"/>
                  <a:pt x="595" y="425"/>
                </a:cubicBezTo>
                <a:cubicBezTo>
                  <a:pt x="473" y="0"/>
                  <a:pt x="473" y="0"/>
                  <a:pt x="473" y="0"/>
                </a:cubicBezTo>
                <a:cubicBezTo>
                  <a:pt x="1584" y="600"/>
                  <a:pt x="1584" y="600"/>
                  <a:pt x="1584" y="600"/>
                </a:cubicBezTo>
                <a:cubicBezTo>
                  <a:pt x="473" y="1201"/>
                  <a:pt x="473" y="1201"/>
                  <a:pt x="473" y="1201"/>
                </a:cubicBezTo>
                <a:cubicBezTo>
                  <a:pt x="595" y="775"/>
                  <a:pt x="595" y="775"/>
                  <a:pt x="595" y="775"/>
                </a:cubicBezTo>
                <a:cubicBezTo>
                  <a:pt x="457" y="649"/>
                  <a:pt x="457" y="649"/>
                  <a:pt x="457" y="649"/>
                </a:cubicBezTo>
                <a:cubicBezTo>
                  <a:pt x="436" y="650"/>
                  <a:pt x="415" y="653"/>
                  <a:pt x="394" y="658"/>
                </a:cubicBezTo>
                <a:cubicBezTo>
                  <a:pt x="373" y="564"/>
                  <a:pt x="373" y="564"/>
                  <a:pt x="373" y="564"/>
                </a:cubicBezTo>
                <a:cubicBezTo>
                  <a:pt x="400" y="558"/>
                  <a:pt x="428" y="554"/>
                  <a:pt x="456" y="553"/>
                </a:cubicBezTo>
                <a:close/>
                <a:moveTo>
                  <a:pt x="1186" y="706"/>
                </a:moveTo>
                <a:cubicBezTo>
                  <a:pt x="688" y="802"/>
                  <a:pt x="688" y="802"/>
                  <a:pt x="688" y="802"/>
                </a:cubicBezTo>
                <a:cubicBezTo>
                  <a:pt x="628" y="1008"/>
                  <a:pt x="628" y="1008"/>
                  <a:pt x="628" y="1008"/>
                </a:cubicBezTo>
                <a:lnTo>
                  <a:pt x="1186" y="706"/>
                </a:lnTo>
                <a:close/>
                <a:moveTo>
                  <a:pt x="628" y="193"/>
                </a:moveTo>
                <a:cubicBezTo>
                  <a:pt x="688" y="399"/>
                  <a:pt x="688" y="399"/>
                  <a:pt x="688" y="399"/>
                </a:cubicBezTo>
                <a:cubicBezTo>
                  <a:pt x="1186" y="494"/>
                  <a:pt x="1186" y="494"/>
                  <a:pt x="1186" y="494"/>
                </a:cubicBezTo>
                <a:lnTo>
                  <a:pt x="628" y="193"/>
                </a:lnTo>
                <a:close/>
                <a:moveTo>
                  <a:pt x="546" y="600"/>
                </a:moveTo>
                <a:cubicBezTo>
                  <a:pt x="664" y="708"/>
                  <a:pt x="664" y="708"/>
                  <a:pt x="664" y="708"/>
                </a:cubicBezTo>
                <a:cubicBezTo>
                  <a:pt x="1228" y="600"/>
                  <a:pt x="1228" y="600"/>
                  <a:pt x="1228" y="600"/>
                </a:cubicBezTo>
                <a:cubicBezTo>
                  <a:pt x="664" y="492"/>
                  <a:pt x="664" y="492"/>
                  <a:pt x="664" y="492"/>
                </a:cubicBezTo>
                <a:lnTo>
                  <a:pt x="546" y="6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8433252" y="8400753"/>
            <a:ext cx="767348" cy="634959"/>
          </a:xfrm>
          <a:custGeom>
            <a:avLst/>
            <a:gdLst>
              <a:gd name="T0" fmla="*/ 408 w 1568"/>
              <a:gd name="T1" fmla="*/ 1068 h 1296"/>
              <a:gd name="T2" fmla="*/ 408 w 1568"/>
              <a:gd name="T3" fmla="*/ 1296 h 1296"/>
              <a:gd name="T4" fmla="*/ 696 w 1568"/>
              <a:gd name="T5" fmla="*/ 1296 h 1296"/>
              <a:gd name="T6" fmla="*/ 696 w 1568"/>
              <a:gd name="T7" fmla="*/ 1191 h 1296"/>
              <a:gd name="T8" fmla="*/ 920 w 1568"/>
              <a:gd name="T9" fmla="*/ 1191 h 1296"/>
              <a:gd name="T10" fmla="*/ 920 w 1568"/>
              <a:gd name="T11" fmla="*/ 1296 h 1296"/>
              <a:gd name="T12" fmla="*/ 1208 w 1568"/>
              <a:gd name="T13" fmla="*/ 1296 h 1296"/>
              <a:gd name="T14" fmla="*/ 1208 w 1568"/>
              <a:gd name="T15" fmla="*/ 1068 h 1296"/>
              <a:gd name="T16" fmla="*/ 1386 w 1568"/>
              <a:gd name="T17" fmla="*/ 840 h 1296"/>
              <a:gd name="T18" fmla="*/ 1568 w 1568"/>
              <a:gd name="T19" fmla="*/ 840 h 1296"/>
              <a:gd name="T20" fmla="*/ 1568 w 1568"/>
              <a:gd name="T21" fmla="*/ 456 h 1296"/>
              <a:gd name="T22" fmla="*/ 1386 w 1568"/>
              <a:gd name="T23" fmla="*/ 456 h 1296"/>
              <a:gd name="T24" fmla="*/ 1280 w 1568"/>
              <a:gd name="T25" fmla="*/ 293 h 1296"/>
              <a:gd name="T26" fmla="*/ 1280 w 1568"/>
              <a:gd name="T27" fmla="*/ 0 h 1296"/>
              <a:gd name="T28" fmla="*/ 1232 w 1568"/>
              <a:gd name="T29" fmla="*/ 0 h 1296"/>
              <a:gd name="T30" fmla="*/ 1019 w 1568"/>
              <a:gd name="T31" fmla="*/ 129 h 1296"/>
              <a:gd name="T32" fmla="*/ 808 w 1568"/>
              <a:gd name="T33" fmla="*/ 96 h 1296"/>
              <a:gd name="T34" fmla="*/ 375 w 1568"/>
              <a:gd name="T35" fmla="*/ 256 h 1296"/>
              <a:gd name="T36" fmla="*/ 192 w 1568"/>
              <a:gd name="T37" fmla="*/ 648 h 1296"/>
              <a:gd name="T38" fmla="*/ 144 w 1568"/>
              <a:gd name="T39" fmla="*/ 696 h 1296"/>
              <a:gd name="T40" fmla="*/ 96 w 1568"/>
              <a:gd name="T41" fmla="*/ 648 h 1296"/>
              <a:gd name="T42" fmla="*/ 144 w 1568"/>
              <a:gd name="T43" fmla="*/ 600 h 1296"/>
              <a:gd name="T44" fmla="*/ 144 w 1568"/>
              <a:gd name="T45" fmla="*/ 504 h 1296"/>
              <a:gd name="T46" fmla="*/ 0 w 1568"/>
              <a:gd name="T47" fmla="*/ 648 h 1296"/>
              <a:gd name="T48" fmla="*/ 144 w 1568"/>
              <a:gd name="T49" fmla="*/ 792 h 1296"/>
              <a:gd name="T50" fmla="*/ 209 w 1568"/>
              <a:gd name="T51" fmla="*/ 776 h 1296"/>
              <a:gd name="T52" fmla="*/ 408 w 1568"/>
              <a:gd name="T53" fmla="*/ 1068 h 1296"/>
              <a:gd name="T54" fmla="*/ 808 w 1568"/>
              <a:gd name="T55" fmla="*/ 192 h 1296"/>
              <a:gd name="T56" fmla="*/ 1028 w 1568"/>
              <a:gd name="T57" fmla="*/ 235 h 1296"/>
              <a:gd name="T58" fmla="*/ 1079 w 1568"/>
              <a:gd name="T59" fmla="*/ 255 h 1296"/>
              <a:gd name="T60" fmla="*/ 1093 w 1568"/>
              <a:gd name="T61" fmla="*/ 203 h 1296"/>
              <a:gd name="T62" fmla="*/ 1184 w 1568"/>
              <a:gd name="T63" fmla="*/ 104 h 1296"/>
              <a:gd name="T64" fmla="*/ 1184 w 1568"/>
              <a:gd name="T65" fmla="*/ 332 h 1296"/>
              <a:gd name="T66" fmla="*/ 1198 w 1568"/>
              <a:gd name="T67" fmla="*/ 346 h 1296"/>
              <a:gd name="T68" fmla="*/ 1307 w 1568"/>
              <a:gd name="T69" fmla="*/ 519 h 1296"/>
              <a:gd name="T70" fmla="*/ 1318 w 1568"/>
              <a:gd name="T71" fmla="*/ 552 h 1296"/>
              <a:gd name="T72" fmla="*/ 1472 w 1568"/>
              <a:gd name="T73" fmla="*/ 552 h 1296"/>
              <a:gd name="T74" fmla="*/ 1472 w 1568"/>
              <a:gd name="T75" fmla="*/ 744 h 1296"/>
              <a:gd name="T76" fmla="*/ 1318 w 1568"/>
              <a:gd name="T77" fmla="*/ 744 h 1296"/>
              <a:gd name="T78" fmla="*/ 1307 w 1568"/>
              <a:gd name="T79" fmla="*/ 777 h 1296"/>
              <a:gd name="T80" fmla="*/ 1133 w 1568"/>
              <a:gd name="T81" fmla="*/ 1004 h 1296"/>
              <a:gd name="T82" fmla="*/ 1112 w 1568"/>
              <a:gd name="T83" fmla="*/ 1018 h 1296"/>
              <a:gd name="T84" fmla="*/ 1112 w 1568"/>
              <a:gd name="T85" fmla="*/ 1200 h 1296"/>
              <a:gd name="T86" fmla="*/ 1016 w 1568"/>
              <a:gd name="T87" fmla="*/ 1200 h 1296"/>
              <a:gd name="T88" fmla="*/ 1016 w 1568"/>
              <a:gd name="T89" fmla="*/ 1069 h 1296"/>
              <a:gd name="T90" fmla="*/ 956 w 1568"/>
              <a:gd name="T91" fmla="*/ 1085 h 1296"/>
              <a:gd name="T92" fmla="*/ 808 w 1568"/>
              <a:gd name="T93" fmla="*/ 1104 h 1296"/>
              <a:gd name="T94" fmla="*/ 660 w 1568"/>
              <a:gd name="T95" fmla="*/ 1085 h 1296"/>
              <a:gd name="T96" fmla="*/ 600 w 1568"/>
              <a:gd name="T97" fmla="*/ 1069 h 1296"/>
              <a:gd name="T98" fmla="*/ 600 w 1568"/>
              <a:gd name="T99" fmla="*/ 1200 h 1296"/>
              <a:gd name="T100" fmla="*/ 504 w 1568"/>
              <a:gd name="T101" fmla="*/ 1200 h 1296"/>
              <a:gd name="T102" fmla="*/ 504 w 1568"/>
              <a:gd name="T103" fmla="*/ 1018 h 1296"/>
              <a:gd name="T104" fmla="*/ 484 w 1568"/>
              <a:gd name="T105" fmla="*/ 1004 h 1296"/>
              <a:gd name="T106" fmla="*/ 288 w 1568"/>
              <a:gd name="T107" fmla="*/ 648 h 1296"/>
              <a:gd name="T108" fmla="*/ 808 w 1568"/>
              <a:gd name="T109" fmla="*/ 192 h 1296"/>
              <a:gd name="T110" fmla="*/ 680 w 1568"/>
              <a:gd name="T111" fmla="*/ 405 h 1296"/>
              <a:gd name="T112" fmla="*/ 648 w 1568"/>
              <a:gd name="T113" fmla="*/ 314 h 1296"/>
              <a:gd name="T114" fmla="*/ 808 w 1568"/>
              <a:gd name="T115" fmla="*/ 288 h 1296"/>
              <a:gd name="T116" fmla="*/ 968 w 1568"/>
              <a:gd name="T117" fmla="*/ 314 h 1296"/>
              <a:gd name="T118" fmla="*/ 936 w 1568"/>
              <a:gd name="T119" fmla="*/ 405 h 1296"/>
              <a:gd name="T120" fmla="*/ 808 w 1568"/>
              <a:gd name="T121" fmla="*/ 384 h 1296"/>
              <a:gd name="T122" fmla="*/ 680 w 1568"/>
              <a:gd name="T123" fmla="*/ 405 h 1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68" h="1296">
                <a:moveTo>
                  <a:pt x="408" y="1068"/>
                </a:moveTo>
                <a:cubicBezTo>
                  <a:pt x="408" y="1296"/>
                  <a:pt x="408" y="1296"/>
                  <a:pt x="408" y="1296"/>
                </a:cubicBezTo>
                <a:cubicBezTo>
                  <a:pt x="696" y="1296"/>
                  <a:pt x="696" y="1296"/>
                  <a:pt x="696" y="1296"/>
                </a:cubicBezTo>
                <a:cubicBezTo>
                  <a:pt x="696" y="1191"/>
                  <a:pt x="696" y="1191"/>
                  <a:pt x="696" y="1191"/>
                </a:cubicBezTo>
                <a:cubicBezTo>
                  <a:pt x="770" y="1203"/>
                  <a:pt x="846" y="1203"/>
                  <a:pt x="920" y="1191"/>
                </a:cubicBezTo>
                <a:cubicBezTo>
                  <a:pt x="920" y="1296"/>
                  <a:pt x="920" y="1296"/>
                  <a:pt x="920" y="1296"/>
                </a:cubicBezTo>
                <a:cubicBezTo>
                  <a:pt x="1208" y="1296"/>
                  <a:pt x="1208" y="1296"/>
                  <a:pt x="1208" y="1296"/>
                </a:cubicBezTo>
                <a:cubicBezTo>
                  <a:pt x="1208" y="1068"/>
                  <a:pt x="1208" y="1068"/>
                  <a:pt x="1208" y="1068"/>
                </a:cubicBezTo>
                <a:cubicBezTo>
                  <a:pt x="1289" y="1006"/>
                  <a:pt x="1349" y="928"/>
                  <a:pt x="1386" y="840"/>
                </a:cubicBezTo>
                <a:cubicBezTo>
                  <a:pt x="1568" y="840"/>
                  <a:pt x="1568" y="840"/>
                  <a:pt x="1568" y="840"/>
                </a:cubicBezTo>
                <a:cubicBezTo>
                  <a:pt x="1568" y="456"/>
                  <a:pt x="1568" y="456"/>
                  <a:pt x="1568" y="456"/>
                </a:cubicBezTo>
                <a:cubicBezTo>
                  <a:pt x="1386" y="456"/>
                  <a:pt x="1386" y="456"/>
                  <a:pt x="1386" y="456"/>
                </a:cubicBezTo>
                <a:cubicBezTo>
                  <a:pt x="1361" y="397"/>
                  <a:pt x="1325" y="341"/>
                  <a:pt x="1280" y="293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232" y="0"/>
                  <a:pt x="1232" y="0"/>
                  <a:pt x="1232" y="0"/>
                </a:cubicBezTo>
                <a:cubicBezTo>
                  <a:pt x="1141" y="0"/>
                  <a:pt x="1060" y="51"/>
                  <a:pt x="1019" y="129"/>
                </a:cubicBezTo>
                <a:cubicBezTo>
                  <a:pt x="952" y="107"/>
                  <a:pt x="881" y="96"/>
                  <a:pt x="808" y="96"/>
                </a:cubicBezTo>
                <a:cubicBezTo>
                  <a:pt x="645" y="96"/>
                  <a:pt x="491" y="153"/>
                  <a:pt x="375" y="256"/>
                </a:cubicBezTo>
                <a:cubicBezTo>
                  <a:pt x="257" y="360"/>
                  <a:pt x="192" y="499"/>
                  <a:pt x="192" y="648"/>
                </a:cubicBezTo>
                <a:cubicBezTo>
                  <a:pt x="192" y="674"/>
                  <a:pt x="171" y="696"/>
                  <a:pt x="144" y="696"/>
                </a:cubicBezTo>
                <a:cubicBezTo>
                  <a:pt x="118" y="696"/>
                  <a:pt x="96" y="674"/>
                  <a:pt x="96" y="648"/>
                </a:cubicBezTo>
                <a:cubicBezTo>
                  <a:pt x="96" y="621"/>
                  <a:pt x="118" y="600"/>
                  <a:pt x="144" y="600"/>
                </a:cubicBezTo>
                <a:cubicBezTo>
                  <a:pt x="144" y="504"/>
                  <a:pt x="144" y="504"/>
                  <a:pt x="144" y="504"/>
                </a:cubicBezTo>
                <a:cubicBezTo>
                  <a:pt x="65" y="504"/>
                  <a:pt x="0" y="568"/>
                  <a:pt x="0" y="648"/>
                </a:cubicBezTo>
                <a:cubicBezTo>
                  <a:pt x="0" y="727"/>
                  <a:pt x="65" y="792"/>
                  <a:pt x="144" y="792"/>
                </a:cubicBezTo>
                <a:cubicBezTo>
                  <a:pt x="167" y="792"/>
                  <a:pt x="189" y="786"/>
                  <a:pt x="209" y="776"/>
                </a:cubicBezTo>
                <a:cubicBezTo>
                  <a:pt x="239" y="889"/>
                  <a:pt x="308" y="991"/>
                  <a:pt x="408" y="1068"/>
                </a:cubicBezTo>
                <a:close/>
                <a:moveTo>
                  <a:pt x="808" y="192"/>
                </a:moveTo>
                <a:cubicBezTo>
                  <a:pt x="885" y="192"/>
                  <a:pt x="959" y="206"/>
                  <a:pt x="1028" y="235"/>
                </a:cubicBezTo>
                <a:cubicBezTo>
                  <a:pt x="1079" y="255"/>
                  <a:pt x="1079" y="255"/>
                  <a:pt x="1079" y="255"/>
                </a:cubicBezTo>
                <a:cubicBezTo>
                  <a:pt x="1093" y="203"/>
                  <a:pt x="1093" y="203"/>
                  <a:pt x="1093" y="203"/>
                </a:cubicBezTo>
                <a:cubicBezTo>
                  <a:pt x="1105" y="156"/>
                  <a:pt x="1140" y="120"/>
                  <a:pt x="1184" y="104"/>
                </a:cubicBezTo>
                <a:cubicBezTo>
                  <a:pt x="1184" y="332"/>
                  <a:pt x="1184" y="332"/>
                  <a:pt x="1184" y="332"/>
                </a:cubicBezTo>
                <a:cubicBezTo>
                  <a:pt x="1198" y="346"/>
                  <a:pt x="1198" y="346"/>
                  <a:pt x="1198" y="346"/>
                </a:cubicBezTo>
                <a:cubicBezTo>
                  <a:pt x="1248" y="396"/>
                  <a:pt x="1286" y="456"/>
                  <a:pt x="1307" y="519"/>
                </a:cubicBezTo>
                <a:cubicBezTo>
                  <a:pt x="1318" y="552"/>
                  <a:pt x="1318" y="552"/>
                  <a:pt x="1318" y="552"/>
                </a:cubicBezTo>
                <a:cubicBezTo>
                  <a:pt x="1472" y="552"/>
                  <a:pt x="1472" y="552"/>
                  <a:pt x="1472" y="552"/>
                </a:cubicBezTo>
                <a:cubicBezTo>
                  <a:pt x="1472" y="744"/>
                  <a:pt x="1472" y="744"/>
                  <a:pt x="1472" y="744"/>
                </a:cubicBezTo>
                <a:cubicBezTo>
                  <a:pt x="1318" y="744"/>
                  <a:pt x="1318" y="744"/>
                  <a:pt x="1318" y="744"/>
                </a:cubicBezTo>
                <a:cubicBezTo>
                  <a:pt x="1307" y="777"/>
                  <a:pt x="1307" y="777"/>
                  <a:pt x="1307" y="777"/>
                </a:cubicBezTo>
                <a:cubicBezTo>
                  <a:pt x="1277" y="866"/>
                  <a:pt x="1217" y="945"/>
                  <a:pt x="1133" y="1004"/>
                </a:cubicBezTo>
                <a:cubicBezTo>
                  <a:pt x="1112" y="1018"/>
                  <a:pt x="1112" y="1018"/>
                  <a:pt x="1112" y="1018"/>
                </a:cubicBezTo>
                <a:cubicBezTo>
                  <a:pt x="1112" y="1200"/>
                  <a:pt x="1112" y="1200"/>
                  <a:pt x="1112" y="1200"/>
                </a:cubicBezTo>
                <a:cubicBezTo>
                  <a:pt x="1016" y="1200"/>
                  <a:pt x="1016" y="1200"/>
                  <a:pt x="1016" y="1200"/>
                </a:cubicBezTo>
                <a:cubicBezTo>
                  <a:pt x="1016" y="1069"/>
                  <a:pt x="1016" y="1069"/>
                  <a:pt x="1016" y="1069"/>
                </a:cubicBezTo>
                <a:cubicBezTo>
                  <a:pt x="956" y="1085"/>
                  <a:pt x="956" y="1085"/>
                  <a:pt x="956" y="1085"/>
                </a:cubicBezTo>
                <a:cubicBezTo>
                  <a:pt x="908" y="1097"/>
                  <a:pt x="858" y="1104"/>
                  <a:pt x="808" y="1104"/>
                </a:cubicBezTo>
                <a:cubicBezTo>
                  <a:pt x="758" y="1104"/>
                  <a:pt x="708" y="1097"/>
                  <a:pt x="660" y="1085"/>
                </a:cubicBezTo>
                <a:cubicBezTo>
                  <a:pt x="600" y="1069"/>
                  <a:pt x="600" y="1069"/>
                  <a:pt x="600" y="1069"/>
                </a:cubicBezTo>
                <a:cubicBezTo>
                  <a:pt x="600" y="1200"/>
                  <a:pt x="600" y="1200"/>
                  <a:pt x="600" y="1200"/>
                </a:cubicBezTo>
                <a:cubicBezTo>
                  <a:pt x="504" y="1200"/>
                  <a:pt x="504" y="1200"/>
                  <a:pt x="504" y="1200"/>
                </a:cubicBezTo>
                <a:cubicBezTo>
                  <a:pt x="504" y="1018"/>
                  <a:pt x="504" y="1018"/>
                  <a:pt x="504" y="1018"/>
                </a:cubicBezTo>
                <a:cubicBezTo>
                  <a:pt x="484" y="1004"/>
                  <a:pt x="484" y="1004"/>
                  <a:pt x="484" y="1004"/>
                </a:cubicBezTo>
                <a:cubicBezTo>
                  <a:pt x="359" y="917"/>
                  <a:pt x="288" y="787"/>
                  <a:pt x="288" y="648"/>
                </a:cubicBezTo>
                <a:cubicBezTo>
                  <a:pt x="288" y="396"/>
                  <a:pt x="521" y="192"/>
                  <a:pt x="808" y="192"/>
                </a:cubicBezTo>
                <a:close/>
                <a:moveTo>
                  <a:pt x="680" y="405"/>
                </a:moveTo>
                <a:cubicBezTo>
                  <a:pt x="648" y="314"/>
                  <a:pt x="648" y="314"/>
                  <a:pt x="648" y="314"/>
                </a:cubicBezTo>
                <a:cubicBezTo>
                  <a:pt x="699" y="297"/>
                  <a:pt x="753" y="288"/>
                  <a:pt x="808" y="288"/>
                </a:cubicBezTo>
                <a:cubicBezTo>
                  <a:pt x="864" y="288"/>
                  <a:pt x="917" y="297"/>
                  <a:pt x="968" y="314"/>
                </a:cubicBezTo>
                <a:cubicBezTo>
                  <a:pt x="936" y="405"/>
                  <a:pt x="936" y="405"/>
                  <a:pt x="936" y="405"/>
                </a:cubicBezTo>
                <a:cubicBezTo>
                  <a:pt x="896" y="391"/>
                  <a:pt x="853" y="384"/>
                  <a:pt x="808" y="384"/>
                </a:cubicBezTo>
                <a:cubicBezTo>
                  <a:pt x="763" y="384"/>
                  <a:pt x="720" y="391"/>
                  <a:pt x="680" y="4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10677293" y="8334558"/>
            <a:ext cx="781487" cy="767349"/>
          </a:xfrm>
          <a:custGeom>
            <a:avLst/>
            <a:gdLst>
              <a:gd name="T0" fmla="*/ 249 w 608"/>
              <a:gd name="T1" fmla="*/ 597 h 597"/>
              <a:gd name="T2" fmla="*/ 359 w 608"/>
              <a:gd name="T3" fmla="*/ 597 h 597"/>
              <a:gd name="T4" fmla="*/ 359 w 608"/>
              <a:gd name="T5" fmla="*/ 390 h 597"/>
              <a:gd name="T6" fmla="*/ 545 w 608"/>
              <a:gd name="T7" fmla="*/ 390 h 597"/>
              <a:gd name="T8" fmla="*/ 608 w 608"/>
              <a:gd name="T9" fmla="*/ 311 h 597"/>
              <a:gd name="T10" fmla="*/ 545 w 608"/>
              <a:gd name="T11" fmla="*/ 232 h 597"/>
              <a:gd name="T12" fmla="*/ 359 w 608"/>
              <a:gd name="T13" fmla="*/ 232 h 597"/>
              <a:gd name="T14" fmla="*/ 359 w 608"/>
              <a:gd name="T15" fmla="*/ 195 h 597"/>
              <a:gd name="T16" fmla="*/ 545 w 608"/>
              <a:gd name="T17" fmla="*/ 195 h 597"/>
              <a:gd name="T18" fmla="*/ 608 w 608"/>
              <a:gd name="T19" fmla="*/ 116 h 597"/>
              <a:gd name="T20" fmla="*/ 545 w 608"/>
              <a:gd name="T21" fmla="*/ 36 h 597"/>
              <a:gd name="T22" fmla="*/ 359 w 608"/>
              <a:gd name="T23" fmla="*/ 36 h 597"/>
              <a:gd name="T24" fmla="*/ 359 w 608"/>
              <a:gd name="T25" fmla="*/ 0 h 597"/>
              <a:gd name="T26" fmla="*/ 249 w 608"/>
              <a:gd name="T27" fmla="*/ 0 h 597"/>
              <a:gd name="T28" fmla="*/ 249 w 608"/>
              <a:gd name="T29" fmla="*/ 134 h 597"/>
              <a:gd name="T30" fmla="*/ 64 w 608"/>
              <a:gd name="T31" fmla="*/ 134 h 597"/>
              <a:gd name="T32" fmla="*/ 0 w 608"/>
              <a:gd name="T33" fmla="*/ 213 h 597"/>
              <a:gd name="T34" fmla="*/ 64 w 608"/>
              <a:gd name="T35" fmla="*/ 293 h 597"/>
              <a:gd name="T36" fmla="*/ 249 w 608"/>
              <a:gd name="T37" fmla="*/ 293 h 597"/>
              <a:gd name="T38" fmla="*/ 249 w 608"/>
              <a:gd name="T39" fmla="*/ 597 h 597"/>
              <a:gd name="T40" fmla="*/ 359 w 608"/>
              <a:gd name="T41" fmla="*/ 73 h 597"/>
              <a:gd name="T42" fmla="*/ 527 w 608"/>
              <a:gd name="T43" fmla="*/ 73 h 597"/>
              <a:gd name="T44" fmla="*/ 561 w 608"/>
              <a:gd name="T45" fmla="*/ 116 h 597"/>
              <a:gd name="T46" fmla="*/ 527 w 608"/>
              <a:gd name="T47" fmla="*/ 158 h 597"/>
              <a:gd name="T48" fmla="*/ 359 w 608"/>
              <a:gd name="T49" fmla="*/ 158 h 597"/>
              <a:gd name="T50" fmla="*/ 359 w 608"/>
              <a:gd name="T51" fmla="*/ 73 h 597"/>
              <a:gd name="T52" fmla="*/ 359 w 608"/>
              <a:gd name="T53" fmla="*/ 268 h 597"/>
              <a:gd name="T54" fmla="*/ 527 w 608"/>
              <a:gd name="T55" fmla="*/ 268 h 597"/>
              <a:gd name="T56" fmla="*/ 561 w 608"/>
              <a:gd name="T57" fmla="*/ 311 h 597"/>
              <a:gd name="T58" fmla="*/ 527 w 608"/>
              <a:gd name="T59" fmla="*/ 353 h 597"/>
              <a:gd name="T60" fmla="*/ 359 w 608"/>
              <a:gd name="T61" fmla="*/ 353 h 597"/>
              <a:gd name="T62" fmla="*/ 359 w 608"/>
              <a:gd name="T63" fmla="*/ 268 h 597"/>
              <a:gd name="T64" fmla="*/ 286 w 608"/>
              <a:gd name="T65" fmla="*/ 36 h 597"/>
              <a:gd name="T66" fmla="*/ 322 w 608"/>
              <a:gd name="T67" fmla="*/ 36 h 597"/>
              <a:gd name="T68" fmla="*/ 322 w 608"/>
              <a:gd name="T69" fmla="*/ 561 h 597"/>
              <a:gd name="T70" fmla="*/ 286 w 608"/>
              <a:gd name="T71" fmla="*/ 561 h 597"/>
              <a:gd name="T72" fmla="*/ 286 w 608"/>
              <a:gd name="T73" fmla="*/ 36 h 597"/>
              <a:gd name="T74" fmla="*/ 81 w 608"/>
              <a:gd name="T75" fmla="*/ 256 h 597"/>
              <a:gd name="T76" fmla="*/ 47 w 608"/>
              <a:gd name="T77" fmla="*/ 213 h 597"/>
              <a:gd name="T78" fmla="*/ 81 w 608"/>
              <a:gd name="T79" fmla="*/ 171 h 597"/>
              <a:gd name="T80" fmla="*/ 249 w 608"/>
              <a:gd name="T81" fmla="*/ 171 h 597"/>
              <a:gd name="T82" fmla="*/ 249 w 608"/>
              <a:gd name="T83" fmla="*/ 256 h 597"/>
              <a:gd name="T84" fmla="*/ 81 w 608"/>
              <a:gd name="T85" fmla="*/ 256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08" h="597">
                <a:moveTo>
                  <a:pt x="249" y="597"/>
                </a:moveTo>
                <a:lnTo>
                  <a:pt x="359" y="597"/>
                </a:lnTo>
                <a:lnTo>
                  <a:pt x="359" y="390"/>
                </a:lnTo>
                <a:lnTo>
                  <a:pt x="545" y="390"/>
                </a:lnTo>
                <a:lnTo>
                  <a:pt x="608" y="311"/>
                </a:lnTo>
                <a:lnTo>
                  <a:pt x="545" y="232"/>
                </a:lnTo>
                <a:lnTo>
                  <a:pt x="359" y="232"/>
                </a:lnTo>
                <a:lnTo>
                  <a:pt x="359" y="195"/>
                </a:lnTo>
                <a:lnTo>
                  <a:pt x="545" y="195"/>
                </a:lnTo>
                <a:lnTo>
                  <a:pt x="608" y="116"/>
                </a:lnTo>
                <a:lnTo>
                  <a:pt x="545" y="36"/>
                </a:lnTo>
                <a:lnTo>
                  <a:pt x="359" y="36"/>
                </a:lnTo>
                <a:lnTo>
                  <a:pt x="359" y="0"/>
                </a:lnTo>
                <a:lnTo>
                  <a:pt x="249" y="0"/>
                </a:lnTo>
                <a:lnTo>
                  <a:pt x="249" y="134"/>
                </a:lnTo>
                <a:lnTo>
                  <a:pt x="64" y="134"/>
                </a:lnTo>
                <a:lnTo>
                  <a:pt x="0" y="213"/>
                </a:lnTo>
                <a:lnTo>
                  <a:pt x="64" y="293"/>
                </a:lnTo>
                <a:lnTo>
                  <a:pt x="249" y="293"/>
                </a:lnTo>
                <a:lnTo>
                  <a:pt x="249" y="597"/>
                </a:lnTo>
                <a:close/>
                <a:moveTo>
                  <a:pt x="359" y="73"/>
                </a:moveTo>
                <a:lnTo>
                  <a:pt x="527" y="73"/>
                </a:lnTo>
                <a:lnTo>
                  <a:pt x="561" y="116"/>
                </a:lnTo>
                <a:lnTo>
                  <a:pt x="527" y="158"/>
                </a:lnTo>
                <a:lnTo>
                  <a:pt x="359" y="158"/>
                </a:lnTo>
                <a:lnTo>
                  <a:pt x="359" y="73"/>
                </a:lnTo>
                <a:close/>
                <a:moveTo>
                  <a:pt x="359" y="268"/>
                </a:moveTo>
                <a:lnTo>
                  <a:pt x="527" y="268"/>
                </a:lnTo>
                <a:lnTo>
                  <a:pt x="561" y="311"/>
                </a:lnTo>
                <a:lnTo>
                  <a:pt x="527" y="353"/>
                </a:lnTo>
                <a:lnTo>
                  <a:pt x="359" y="353"/>
                </a:lnTo>
                <a:lnTo>
                  <a:pt x="359" y="268"/>
                </a:lnTo>
                <a:close/>
                <a:moveTo>
                  <a:pt x="286" y="36"/>
                </a:moveTo>
                <a:lnTo>
                  <a:pt x="322" y="36"/>
                </a:lnTo>
                <a:lnTo>
                  <a:pt x="322" y="561"/>
                </a:lnTo>
                <a:lnTo>
                  <a:pt x="286" y="561"/>
                </a:lnTo>
                <a:lnTo>
                  <a:pt x="286" y="36"/>
                </a:lnTo>
                <a:close/>
                <a:moveTo>
                  <a:pt x="81" y="256"/>
                </a:moveTo>
                <a:lnTo>
                  <a:pt x="47" y="213"/>
                </a:lnTo>
                <a:lnTo>
                  <a:pt x="81" y="171"/>
                </a:lnTo>
                <a:lnTo>
                  <a:pt x="249" y="171"/>
                </a:lnTo>
                <a:lnTo>
                  <a:pt x="249" y="256"/>
                </a:lnTo>
                <a:lnTo>
                  <a:pt x="81" y="2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12934830" y="8337771"/>
            <a:ext cx="782772" cy="760922"/>
          </a:xfrm>
          <a:custGeom>
            <a:avLst/>
            <a:gdLst>
              <a:gd name="T0" fmla="*/ 1276 w 1600"/>
              <a:gd name="T1" fmla="*/ 482 h 1554"/>
              <a:gd name="T2" fmla="*/ 1174 w 1600"/>
              <a:gd name="T3" fmla="*/ 236 h 1554"/>
              <a:gd name="T4" fmla="*/ 1072 w 1600"/>
              <a:gd name="T5" fmla="*/ 482 h 1554"/>
              <a:gd name="T6" fmla="*/ 1140 w 1600"/>
              <a:gd name="T7" fmla="*/ 346 h 1554"/>
              <a:gd name="T8" fmla="*/ 1208 w 1600"/>
              <a:gd name="T9" fmla="*/ 346 h 1554"/>
              <a:gd name="T10" fmla="*/ 1174 w 1600"/>
              <a:gd name="T11" fmla="*/ 428 h 1554"/>
              <a:gd name="T12" fmla="*/ 1140 w 1600"/>
              <a:gd name="T13" fmla="*/ 346 h 1554"/>
              <a:gd name="T14" fmla="*/ 922 w 1600"/>
              <a:gd name="T15" fmla="*/ 1492 h 1554"/>
              <a:gd name="T16" fmla="*/ 1234 w 1600"/>
              <a:gd name="T17" fmla="*/ 863 h 1554"/>
              <a:gd name="T18" fmla="*/ 1513 w 1600"/>
              <a:gd name="T19" fmla="*/ 68 h 1554"/>
              <a:gd name="T20" fmla="*/ 1486 w 1600"/>
              <a:gd name="T21" fmla="*/ 41 h 1554"/>
              <a:gd name="T22" fmla="*/ 835 w 1600"/>
              <a:gd name="T23" fmla="*/ 176 h 1554"/>
              <a:gd name="T24" fmla="*/ 329 w 1600"/>
              <a:gd name="T25" fmla="*/ 365 h 1554"/>
              <a:gd name="T26" fmla="*/ 288 w 1600"/>
              <a:gd name="T27" fmla="*/ 722 h 1554"/>
              <a:gd name="T28" fmla="*/ 311 w 1600"/>
              <a:gd name="T29" fmla="*/ 846 h 1554"/>
              <a:gd name="T30" fmla="*/ 550 w 1600"/>
              <a:gd name="T31" fmla="*/ 1356 h 1554"/>
              <a:gd name="T32" fmla="*/ 781 w 1600"/>
              <a:gd name="T33" fmla="*/ 1316 h 1554"/>
              <a:gd name="T34" fmla="*/ 1098 w 1600"/>
              <a:gd name="T35" fmla="*/ 1180 h 1554"/>
              <a:gd name="T36" fmla="*/ 905 w 1600"/>
              <a:gd name="T37" fmla="*/ 1192 h 1554"/>
              <a:gd name="T38" fmla="*/ 1098 w 1600"/>
              <a:gd name="T39" fmla="*/ 1180 h 1554"/>
              <a:gd name="T40" fmla="*/ 374 w 1600"/>
              <a:gd name="T41" fmla="*/ 456 h 1554"/>
              <a:gd name="T42" fmla="*/ 362 w 1600"/>
              <a:gd name="T43" fmla="*/ 649 h 1554"/>
              <a:gd name="T44" fmla="*/ 560 w 1600"/>
              <a:gd name="T45" fmla="*/ 1231 h 1554"/>
              <a:gd name="T46" fmla="*/ 380 w 1600"/>
              <a:gd name="T47" fmla="*/ 915 h 1554"/>
              <a:gd name="T48" fmla="*/ 560 w 1600"/>
              <a:gd name="T49" fmla="*/ 1231 h 1554"/>
              <a:gd name="T50" fmla="*/ 985 w 1600"/>
              <a:gd name="T51" fmla="*/ 637 h 1554"/>
              <a:gd name="T52" fmla="*/ 544 w 1600"/>
              <a:gd name="T53" fmla="*/ 943 h 1554"/>
              <a:gd name="T54" fmla="*/ 903 w 1600"/>
              <a:gd name="T55" fmla="*/ 244 h 1554"/>
              <a:gd name="T56" fmla="*/ 1431 w 1600"/>
              <a:gd name="T57" fmla="*/ 123 h 1554"/>
              <a:gd name="T58" fmla="*/ 781 w 1600"/>
              <a:gd name="T59" fmla="*/ 1180 h 1554"/>
              <a:gd name="T60" fmla="*/ 340 w 1600"/>
              <a:gd name="T61" fmla="*/ 1282 h 1554"/>
              <a:gd name="T62" fmla="*/ 136 w 1600"/>
              <a:gd name="T63" fmla="*/ 1350 h 1554"/>
              <a:gd name="T64" fmla="*/ 340 w 1600"/>
              <a:gd name="T65" fmla="*/ 1282 h 1554"/>
              <a:gd name="T66" fmla="*/ 476 w 1600"/>
              <a:gd name="T67" fmla="*/ 1418 h 1554"/>
              <a:gd name="T68" fmla="*/ 272 w 1600"/>
              <a:gd name="T69" fmla="*/ 1486 h 1554"/>
              <a:gd name="T70" fmla="*/ 204 w 1600"/>
              <a:gd name="T71" fmla="*/ 1146 h 1554"/>
              <a:gd name="T72" fmla="*/ 0 w 1600"/>
              <a:gd name="T73" fmla="*/ 1214 h 1554"/>
              <a:gd name="T74" fmla="*/ 204 w 1600"/>
              <a:gd name="T75" fmla="*/ 1146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00" h="1554">
                <a:moveTo>
                  <a:pt x="1174" y="524"/>
                </a:moveTo>
                <a:cubicBezTo>
                  <a:pt x="1213" y="524"/>
                  <a:pt x="1249" y="509"/>
                  <a:pt x="1276" y="482"/>
                </a:cubicBezTo>
                <a:cubicBezTo>
                  <a:pt x="1332" y="426"/>
                  <a:pt x="1332" y="334"/>
                  <a:pt x="1276" y="278"/>
                </a:cubicBezTo>
                <a:cubicBezTo>
                  <a:pt x="1249" y="251"/>
                  <a:pt x="1213" y="236"/>
                  <a:pt x="1174" y="236"/>
                </a:cubicBezTo>
                <a:cubicBezTo>
                  <a:pt x="1136" y="236"/>
                  <a:pt x="1100" y="251"/>
                  <a:pt x="1072" y="278"/>
                </a:cubicBezTo>
                <a:cubicBezTo>
                  <a:pt x="1016" y="334"/>
                  <a:pt x="1016" y="426"/>
                  <a:pt x="1072" y="482"/>
                </a:cubicBezTo>
                <a:cubicBezTo>
                  <a:pt x="1100" y="509"/>
                  <a:pt x="1136" y="524"/>
                  <a:pt x="1174" y="524"/>
                </a:cubicBezTo>
                <a:close/>
                <a:moveTo>
                  <a:pt x="1140" y="346"/>
                </a:moveTo>
                <a:cubicBezTo>
                  <a:pt x="1149" y="337"/>
                  <a:pt x="1161" y="332"/>
                  <a:pt x="1174" y="332"/>
                </a:cubicBezTo>
                <a:cubicBezTo>
                  <a:pt x="1187" y="332"/>
                  <a:pt x="1199" y="337"/>
                  <a:pt x="1208" y="346"/>
                </a:cubicBezTo>
                <a:cubicBezTo>
                  <a:pt x="1227" y="365"/>
                  <a:pt x="1227" y="395"/>
                  <a:pt x="1208" y="414"/>
                </a:cubicBezTo>
                <a:cubicBezTo>
                  <a:pt x="1199" y="423"/>
                  <a:pt x="1187" y="428"/>
                  <a:pt x="1174" y="428"/>
                </a:cubicBezTo>
                <a:cubicBezTo>
                  <a:pt x="1161" y="428"/>
                  <a:pt x="1149" y="423"/>
                  <a:pt x="1140" y="414"/>
                </a:cubicBezTo>
                <a:cubicBezTo>
                  <a:pt x="1121" y="395"/>
                  <a:pt x="1121" y="365"/>
                  <a:pt x="1140" y="346"/>
                </a:cubicBezTo>
                <a:close/>
                <a:moveTo>
                  <a:pt x="831" y="1266"/>
                </a:moveTo>
                <a:cubicBezTo>
                  <a:pt x="922" y="1492"/>
                  <a:pt x="922" y="1492"/>
                  <a:pt x="922" y="1492"/>
                </a:cubicBezTo>
                <a:cubicBezTo>
                  <a:pt x="1189" y="1225"/>
                  <a:pt x="1189" y="1225"/>
                  <a:pt x="1189" y="1225"/>
                </a:cubicBezTo>
                <a:cubicBezTo>
                  <a:pt x="1234" y="863"/>
                  <a:pt x="1234" y="863"/>
                  <a:pt x="1234" y="863"/>
                </a:cubicBezTo>
                <a:cubicBezTo>
                  <a:pt x="1378" y="719"/>
                  <a:pt x="1378" y="719"/>
                  <a:pt x="1378" y="719"/>
                </a:cubicBezTo>
                <a:cubicBezTo>
                  <a:pt x="1547" y="550"/>
                  <a:pt x="1600" y="295"/>
                  <a:pt x="1513" y="68"/>
                </a:cubicBezTo>
                <a:cubicBezTo>
                  <a:pt x="1505" y="49"/>
                  <a:pt x="1505" y="49"/>
                  <a:pt x="1505" y="49"/>
                </a:cubicBezTo>
                <a:cubicBezTo>
                  <a:pt x="1486" y="41"/>
                  <a:pt x="1486" y="41"/>
                  <a:pt x="1486" y="41"/>
                </a:cubicBezTo>
                <a:cubicBezTo>
                  <a:pt x="1414" y="13"/>
                  <a:pt x="1339" y="0"/>
                  <a:pt x="1263" y="0"/>
                </a:cubicBezTo>
                <a:cubicBezTo>
                  <a:pt x="1101" y="0"/>
                  <a:pt x="949" y="62"/>
                  <a:pt x="835" y="176"/>
                </a:cubicBezTo>
                <a:cubicBezTo>
                  <a:pt x="691" y="320"/>
                  <a:pt x="691" y="320"/>
                  <a:pt x="691" y="320"/>
                </a:cubicBezTo>
                <a:cubicBezTo>
                  <a:pt x="329" y="365"/>
                  <a:pt x="329" y="365"/>
                  <a:pt x="329" y="365"/>
                </a:cubicBezTo>
                <a:cubicBezTo>
                  <a:pt x="62" y="632"/>
                  <a:pt x="62" y="632"/>
                  <a:pt x="62" y="632"/>
                </a:cubicBezTo>
                <a:cubicBezTo>
                  <a:pt x="288" y="722"/>
                  <a:pt x="288" y="722"/>
                  <a:pt x="288" y="722"/>
                </a:cubicBezTo>
                <a:cubicBezTo>
                  <a:pt x="238" y="773"/>
                  <a:pt x="238" y="773"/>
                  <a:pt x="238" y="773"/>
                </a:cubicBezTo>
                <a:cubicBezTo>
                  <a:pt x="311" y="846"/>
                  <a:pt x="311" y="846"/>
                  <a:pt x="311" y="846"/>
                </a:cubicBezTo>
                <a:cubicBezTo>
                  <a:pt x="198" y="1004"/>
                  <a:pt x="198" y="1004"/>
                  <a:pt x="198" y="1004"/>
                </a:cubicBezTo>
                <a:cubicBezTo>
                  <a:pt x="550" y="1356"/>
                  <a:pt x="550" y="1356"/>
                  <a:pt x="550" y="1356"/>
                </a:cubicBezTo>
                <a:cubicBezTo>
                  <a:pt x="708" y="1243"/>
                  <a:pt x="708" y="1243"/>
                  <a:pt x="708" y="1243"/>
                </a:cubicBezTo>
                <a:cubicBezTo>
                  <a:pt x="781" y="1316"/>
                  <a:pt x="781" y="1316"/>
                  <a:pt x="781" y="1316"/>
                </a:cubicBezTo>
                <a:lnTo>
                  <a:pt x="831" y="1266"/>
                </a:lnTo>
                <a:close/>
                <a:moveTo>
                  <a:pt x="1098" y="1180"/>
                </a:moveTo>
                <a:cubicBezTo>
                  <a:pt x="957" y="1321"/>
                  <a:pt x="957" y="1321"/>
                  <a:pt x="957" y="1321"/>
                </a:cubicBezTo>
                <a:cubicBezTo>
                  <a:pt x="905" y="1192"/>
                  <a:pt x="905" y="1192"/>
                  <a:pt x="905" y="1192"/>
                </a:cubicBezTo>
                <a:cubicBezTo>
                  <a:pt x="1123" y="974"/>
                  <a:pt x="1123" y="974"/>
                  <a:pt x="1123" y="974"/>
                </a:cubicBezTo>
                <a:lnTo>
                  <a:pt x="1098" y="1180"/>
                </a:lnTo>
                <a:close/>
                <a:moveTo>
                  <a:pt x="233" y="597"/>
                </a:moveTo>
                <a:cubicBezTo>
                  <a:pt x="374" y="456"/>
                  <a:pt x="374" y="456"/>
                  <a:pt x="374" y="456"/>
                </a:cubicBezTo>
                <a:cubicBezTo>
                  <a:pt x="580" y="431"/>
                  <a:pt x="580" y="431"/>
                  <a:pt x="580" y="431"/>
                </a:cubicBezTo>
                <a:cubicBezTo>
                  <a:pt x="362" y="649"/>
                  <a:pt x="362" y="649"/>
                  <a:pt x="362" y="649"/>
                </a:cubicBezTo>
                <a:lnTo>
                  <a:pt x="233" y="597"/>
                </a:lnTo>
                <a:close/>
                <a:moveTo>
                  <a:pt x="560" y="1231"/>
                </a:moveTo>
                <a:cubicBezTo>
                  <a:pt x="323" y="994"/>
                  <a:pt x="323" y="994"/>
                  <a:pt x="323" y="994"/>
                </a:cubicBezTo>
                <a:cubicBezTo>
                  <a:pt x="380" y="915"/>
                  <a:pt x="380" y="915"/>
                  <a:pt x="380" y="915"/>
                </a:cubicBezTo>
                <a:cubicBezTo>
                  <a:pt x="639" y="1174"/>
                  <a:pt x="639" y="1174"/>
                  <a:pt x="639" y="1174"/>
                </a:cubicBezTo>
                <a:lnTo>
                  <a:pt x="560" y="1231"/>
                </a:lnTo>
                <a:close/>
                <a:moveTo>
                  <a:pt x="611" y="1010"/>
                </a:moveTo>
                <a:cubicBezTo>
                  <a:pt x="985" y="637"/>
                  <a:pt x="985" y="637"/>
                  <a:pt x="985" y="637"/>
                </a:cubicBezTo>
                <a:cubicBezTo>
                  <a:pt x="917" y="569"/>
                  <a:pt x="917" y="569"/>
                  <a:pt x="917" y="569"/>
                </a:cubicBezTo>
                <a:cubicBezTo>
                  <a:pt x="544" y="943"/>
                  <a:pt x="544" y="943"/>
                  <a:pt x="544" y="943"/>
                </a:cubicBezTo>
                <a:cubicBezTo>
                  <a:pt x="374" y="773"/>
                  <a:pt x="374" y="773"/>
                  <a:pt x="374" y="773"/>
                </a:cubicBezTo>
                <a:cubicBezTo>
                  <a:pt x="903" y="244"/>
                  <a:pt x="903" y="244"/>
                  <a:pt x="903" y="244"/>
                </a:cubicBezTo>
                <a:cubicBezTo>
                  <a:pt x="998" y="148"/>
                  <a:pt x="1126" y="96"/>
                  <a:pt x="1263" y="96"/>
                </a:cubicBezTo>
                <a:cubicBezTo>
                  <a:pt x="1320" y="96"/>
                  <a:pt x="1377" y="105"/>
                  <a:pt x="1431" y="123"/>
                </a:cubicBezTo>
                <a:cubicBezTo>
                  <a:pt x="1494" y="309"/>
                  <a:pt x="1447" y="514"/>
                  <a:pt x="1310" y="651"/>
                </a:cubicBezTo>
                <a:cubicBezTo>
                  <a:pt x="781" y="1180"/>
                  <a:pt x="781" y="1180"/>
                  <a:pt x="781" y="1180"/>
                </a:cubicBezTo>
                <a:lnTo>
                  <a:pt x="611" y="1010"/>
                </a:lnTo>
                <a:close/>
                <a:moveTo>
                  <a:pt x="340" y="1282"/>
                </a:moveTo>
                <a:cubicBezTo>
                  <a:pt x="204" y="1418"/>
                  <a:pt x="204" y="1418"/>
                  <a:pt x="204" y="1418"/>
                </a:cubicBezTo>
                <a:cubicBezTo>
                  <a:pt x="136" y="1350"/>
                  <a:pt x="136" y="1350"/>
                  <a:pt x="136" y="1350"/>
                </a:cubicBezTo>
                <a:cubicBezTo>
                  <a:pt x="272" y="1214"/>
                  <a:pt x="272" y="1214"/>
                  <a:pt x="272" y="1214"/>
                </a:cubicBezTo>
                <a:lnTo>
                  <a:pt x="340" y="1282"/>
                </a:lnTo>
                <a:close/>
                <a:moveTo>
                  <a:pt x="408" y="1350"/>
                </a:moveTo>
                <a:cubicBezTo>
                  <a:pt x="476" y="1418"/>
                  <a:pt x="476" y="1418"/>
                  <a:pt x="476" y="1418"/>
                </a:cubicBezTo>
                <a:cubicBezTo>
                  <a:pt x="340" y="1554"/>
                  <a:pt x="340" y="1554"/>
                  <a:pt x="340" y="1554"/>
                </a:cubicBezTo>
                <a:cubicBezTo>
                  <a:pt x="272" y="1486"/>
                  <a:pt x="272" y="1486"/>
                  <a:pt x="272" y="1486"/>
                </a:cubicBezTo>
                <a:lnTo>
                  <a:pt x="408" y="1350"/>
                </a:lnTo>
                <a:close/>
                <a:moveTo>
                  <a:pt x="204" y="1146"/>
                </a:moveTo>
                <a:cubicBezTo>
                  <a:pt x="68" y="1282"/>
                  <a:pt x="68" y="1282"/>
                  <a:pt x="68" y="1282"/>
                </a:cubicBezTo>
                <a:cubicBezTo>
                  <a:pt x="0" y="1214"/>
                  <a:pt x="0" y="1214"/>
                  <a:pt x="0" y="1214"/>
                </a:cubicBezTo>
                <a:cubicBezTo>
                  <a:pt x="136" y="1078"/>
                  <a:pt x="136" y="1078"/>
                  <a:pt x="136" y="1078"/>
                </a:cubicBezTo>
                <a:lnTo>
                  <a:pt x="204" y="11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15335040" y="8333915"/>
            <a:ext cx="485859" cy="768634"/>
          </a:xfrm>
          <a:custGeom>
            <a:avLst/>
            <a:gdLst>
              <a:gd name="T0" fmla="*/ 0 w 378"/>
              <a:gd name="T1" fmla="*/ 598 h 598"/>
              <a:gd name="T2" fmla="*/ 378 w 378"/>
              <a:gd name="T3" fmla="*/ 598 h 598"/>
              <a:gd name="T4" fmla="*/ 378 w 378"/>
              <a:gd name="T5" fmla="*/ 0 h 598"/>
              <a:gd name="T6" fmla="*/ 0 w 378"/>
              <a:gd name="T7" fmla="*/ 0 h 598"/>
              <a:gd name="T8" fmla="*/ 0 w 378"/>
              <a:gd name="T9" fmla="*/ 598 h 598"/>
              <a:gd name="T10" fmla="*/ 37 w 378"/>
              <a:gd name="T11" fmla="*/ 37 h 598"/>
              <a:gd name="T12" fmla="*/ 342 w 378"/>
              <a:gd name="T13" fmla="*/ 37 h 598"/>
              <a:gd name="T14" fmla="*/ 342 w 378"/>
              <a:gd name="T15" fmla="*/ 73 h 598"/>
              <a:gd name="T16" fmla="*/ 37 w 378"/>
              <a:gd name="T17" fmla="*/ 73 h 598"/>
              <a:gd name="T18" fmla="*/ 37 w 378"/>
              <a:gd name="T19" fmla="*/ 37 h 598"/>
              <a:gd name="T20" fmla="*/ 37 w 378"/>
              <a:gd name="T21" fmla="*/ 110 h 598"/>
              <a:gd name="T22" fmla="*/ 342 w 378"/>
              <a:gd name="T23" fmla="*/ 110 h 598"/>
              <a:gd name="T24" fmla="*/ 342 w 378"/>
              <a:gd name="T25" fmla="*/ 415 h 598"/>
              <a:gd name="T26" fmla="*/ 37 w 378"/>
              <a:gd name="T27" fmla="*/ 415 h 598"/>
              <a:gd name="T28" fmla="*/ 37 w 378"/>
              <a:gd name="T29" fmla="*/ 110 h 598"/>
              <a:gd name="T30" fmla="*/ 37 w 378"/>
              <a:gd name="T31" fmla="*/ 451 h 598"/>
              <a:gd name="T32" fmla="*/ 342 w 378"/>
              <a:gd name="T33" fmla="*/ 451 h 598"/>
              <a:gd name="T34" fmla="*/ 342 w 378"/>
              <a:gd name="T35" fmla="*/ 561 h 598"/>
              <a:gd name="T36" fmla="*/ 37 w 378"/>
              <a:gd name="T37" fmla="*/ 561 h 598"/>
              <a:gd name="T38" fmla="*/ 37 w 378"/>
              <a:gd name="T39" fmla="*/ 451 h 598"/>
              <a:gd name="T40" fmla="*/ 244 w 378"/>
              <a:gd name="T41" fmla="*/ 189 h 598"/>
              <a:gd name="T42" fmla="*/ 281 w 378"/>
              <a:gd name="T43" fmla="*/ 189 h 598"/>
              <a:gd name="T44" fmla="*/ 281 w 378"/>
              <a:gd name="T45" fmla="*/ 336 h 598"/>
              <a:gd name="T46" fmla="*/ 98 w 378"/>
              <a:gd name="T47" fmla="*/ 336 h 598"/>
              <a:gd name="T48" fmla="*/ 98 w 378"/>
              <a:gd name="T49" fmla="*/ 262 h 598"/>
              <a:gd name="T50" fmla="*/ 134 w 378"/>
              <a:gd name="T51" fmla="*/ 262 h 598"/>
              <a:gd name="T52" fmla="*/ 134 w 378"/>
              <a:gd name="T53" fmla="*/ 299 h 598"/>
              <a:gd name="T54" fmla="*/ 171 w 378"/>
              <a:gd name="T55" fmla="*/ 299 h 598"/>
              <a:gd name="T56" fmla="*/ 171 w 378"/>
              <a:gd name="T57" fmla="*/ 226 h 598"/>
              <a:gd name="T58" fmla="*/ 208 w 378"/>
              <a:gd name="T59" fmla="*/ 226 h 598"/>
              <a:gd name="T60" fmla="*/ 208 w 378"/>
              <a:gd name="T61" fmla="*/ 299 h 598"/>
              <a:gd name="T62" fmla="*/ 244 w 378"/>
              <a:gd name="T63" fmla="*/ 299 h 598"/>
              <a:gd name="T64" fmla="*/ 244 w 378"/>
              <a:gd name="T65" fmla="*/ 189 h 598"/>
              <a:gd name="T66" fmla="*/ 147 w 378"/>
              <a:gd name="T67" fmla="*/ 488 h 598"/>
              <a:gd name="T68" fmla="*/ 232 w 378"/>
              <a:gd name="T69" fmla="*/ 488 h 598"/>
              <a:gd name="T70" fmla="*/ 232 w 378"/>
              <a:gd name="T71" fmla="*/ 525 h 598"/>
              <a:gd name="T72" fmla="*/ 147 w 378"/>
              <a:gd name="T73" fmla="*/ 525 h 598"/>
              <a:gd name="T74" fmla="*/ 147 w 378"/>
              <a:gd name="T75" fmla="*/ 488 h 5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78" h="598">
                <a:moveTo>
                  <a:pt x="0" y="598"/>
                </a:moveTo>
                <a:lnTo>
                  <a:pt x="378" y="598"/>
                </a:lnTo>
                <a:lnTo>
                  <a:pt x="378" y="0"/>
                </a:lnTo>
                <a:lnTo>
                  <a:pt x="0" y="0"/>
                </a:lnTo>
                <a:lnTo>
                  <a:pt x="0" y="598"/>
                </a:lnTo>
                <a:close/>
                <a:moveTo>
                  <a:pt x="37" y="37"/>
                </a:moveTo>
                <a:lnTo>
                  <a:pt x="342" y="37"/>
                </a:lnTo>
                <a:lnTo>
                  <a:pt x="342" y="73"/>
                </a:lnTo>
                <a:lnTo>
                  <a:pt x="37" y="73"/>
                </a:lnTo>
                <a:lnTo>
                  <a:pt x="37" y="37"/>
                </a:lnTo>
                <a:close/>
                <a:moveTo>
                  <a:pt x="37" y="110"/>
                </a:moveTo>
                <a:lnTo>
                  <a:pt x="342" y="110"/>
                </a:lnTo>
                <a:lnTo>
                  <a:pt x="342" y="415"/>
                </a:lnTo>
                <a:lnTo>
                  <a:pt x="37" y="415"/>
                </a:lnTo>
                <a:lnTo>
                  <a:pt x="37" y="110"/>
                </a:lnTo>
                <a:close/>
                <a:moveTo>
                  <a:pt x="37" y="451"/>
                </a:moveTo>
                <a:lnTo>
                  <a:pt x="342" y="451"/>
                </a:lnTo>
                <a:lnTo>
                  <a:pt x="342" y="561"/>
                </a:lnTo>
                <a:lnTo>
                  <a:pt x="37" y="561"/>
                </a:lnTo>
                <a:lnTo>
                  <a:pt x="37" y="451"/>
                </a:lnTo>
                <a:close/>
                <a:moveTo>
                  <a:pt x="244" y="189"/>
                </a:moveTo>
                <a:lnTo>
                  <a:pt x="281" y="189"/>
                </a:lnTo>
                <a:lnTo>
                  <a:pt x="281" y="336"/>
                </a:lnTo>
                <a:lnTo>
                  <a:pt x="98" y="336"/>
                </a:lnTo>
                <a:lnTo>
                  <a:pt x="98" y="262"/>
                </a:lnTo>
                <a:lnTo>
                  <a:pt x="134" y="262"/>
                </a:lnTo>
                <a:lnTo>
                  <a:pt x="134" y="299"/>
                </a:lnTo>
                <a:lnTo>
                  <a:pt x="171" y="299"/>
                </a:lnTo>
                <a:lnTo>
                  <a:pt x="171" y="226"/>
                </a:lnTo>
                <a:lnTo>
                  <a:pt x="208" y="226"/>
                </a:lnTo>
                <a:lnTo>
                  <a:pt x="208" y="299"/>
                </a:lnTo>
                <a:lnTo>
                  <a:pt x="244" y="299"/>
                </a:lnTo>
                <a:lnTo>
                  <a:pt x="244" y="189"/>
                </a:lnTo>
                <a:close/>
                <a:moveTo>
                  <a:pt x="147" y="488"/>
                </a:moveTo>
                <a:lnTo>
                  <a:pt x="232" y="488"/>
                </a:lnTo>
                <a:lnTo>
                  <a:pt x="232" y="525"/>
                </a:lnTo>
                <a:lnTo>
                  <a:pt x="147" y="525"/>
                </a:lnTo>
                <a:lnTo>
                  <a:pt x="147" y="4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1701772" y="8483015"/>
            <a:ext cx="721075" cy="470434"/>
          </a:xfrm>
          <a:custGeom>
            <a:avLst/>
            <a:gdLst>
              <a:gd name="T0" fmla="*/ 288 w 1472"/>
              <a:gd name="T1" fmla="*/ 371 h 960"/>
              <a:gd name="T2" fmla="*/ 736 w 1472"/>
              <a:gd name="T3" fmla="*/ 514 h 960"/>
              <a:gd name="T4" fmla="*/ 1184 w 1472"/>
              <a:gd name="T5" fmla="*/ 371 h 960"/>
              <a:gd name="T6" fmla="*/ 1184 w 1472"/>
              <a:gd name="T7" fmla="*/ 96 h 960"/>
              <a:gd name="T8" fmla="*/ 1280 w 1472"/>
              <a:gd name="T9" fmla="*/ 96 h 960"/>
              <a:gd name="T10" fmla="*/ 1280 w 1472"/>
              <a:gd name="T11" fmla="*/ 544 h 960"/>
              <a:gd name="T12" fmla="*/ 1376 w 1472"/>
              <a:gd name="T13" fmla="*/ 544 h 960"/>
              <a:gd name="T14" fmla="*/ 1376 w 1472"/>
              <a:gd name="T15" fmla="*/ 96 h 960"/>
              <a:gd name="T16" fmla="*/ 1472 w 1472"/>
              <a:gd name="T17" fmla="*/ 96 h 960"/>
              <a:gd name="T18" fmla="*/ 1472 w 1472"/>
              <a:gd name="T19" fmla="*/ 0 h 960"/>
              <a:gd name="T20" fmla="*/ 0 w 1472"/>
              <a:gd name="T21" fmla="*/ 0 h 960"/>
              <a:gd name="T22" fmla="*/ 0 w 1472"/>
              <a:gd name="T23" fmla="*/ 96 h 960"/>
              <a:gd name="T24" fmla="*/ 288 w 1472"/>
              <a:gd name="T25" fmla="*/ 96 h 960"/>
              <a:gd name="T26" fmla="*/ 288 w 1472"/>
              <a:gd name="T27" fmla="*/ 371 h 960"/>
              <a:gd name="T28" fmla="*/ 384 w 1472"/>
              <a:gd name="T29" fmla="*/ 96 h 960"/>
              <a:gd name="T30" fmla="*/ 1088 w 1472"/>
              <a:gd name="T31" fmla="*/ 96 h 960"/>
              <a:gd name="T32" fmla="*/ 1088 w 1472"/>
              <a:gd name="T33" fmla="*/ 301 h 960"/>
              <a:gd name="T34" fmla="*/ 736 w 1472"/>
              <a:gd name="T35" fmla="*/ 413 h 960"/>
              <a:gd name="T36" fmla="*/ 384 w 1472"/>
              <a:gd name="T37" fmla="*/ 301 h 960"/>
              <a:gd name="T38" fmla="*/ 384 w 1472"/>
              <a:gd name="T39" fmla="*/ 96 h 960"/>
              <a:gd name="T40" fmla="*/ 1280 w 1472"/>
              <a:gd name="T41" fmla="*/ 640 h 960"/>
              <a:gd name="T42" fmla="*/ 1376 w 1472"/>
              <a:gd name="T43" fmla="*/ 640 h 960"/>
              <a:gd name="T44" fmla="*/ 1376 w 1472"/>
              <a:gd name="T45" fmla="*/ 832 h 960"/>
              <a:gd name="T46" fmla="*/ 1280 w 1472"/>
              <a:gd name="T47" fmla="*/ 832 h 960"/>
              <a:gd name="T48" fmla="*/ 1280 w 1472"/>
              <a:gd name="T49" fmla="*/ 640 h 960"/>
              <a:gd name="T50" fmla="*/ 774 w 1472"/>
              <a:gd name="T51" fmla="*/ 704 h 960"/>
              <a:gd name="T52" fmla="*/ 699 w 1472"/>
              <a:gd name="T53" fmla="*/ 704 h 960"/>
              <a:gd name="T54" fmla="*/ 496 w 1472"/>
              <a:gd name="T55" fmla="*/ 544 h 960"/>
              <a:gd name="T56" fmla="*/ 288 w 1472"/>
              <a:gd name="T57" fmla="*/ 752 h 960"/>
              <a:gd name="T58" fmla="*/ 496 w 1472"/>
              <a:gd name="T59" fmla="*/ 960 h 960"/>
              <a:gd name="T60" fmla="*/ 699 w 1472"/>
              <a:gd name="T61" fmla="*/ 800 h 960"/>
              <a:gd name="T62" fmla="*/ 774 w 1472"/>
              <a:gd name="T63" fmla="*/ 800 h 960"/>
              <a:gd name="T64" fmla="*/ 976 w 1472"/>
              <a:gd name="T65" fmla="*/ 960 h 960"/>
              <a:gd name="T66" fmla="*/ 1184 w 1472"/>
              <a:gd name="T67" fmla="*/ 752 h 960"/>
              <a:gd name="T68" fmla="*/ 976 w 1472"/>
              <a:gd name="T69" fmla="*/ 544 h 960"/>
              <a:gd name="T70" fmla="*/ 774 w 1472"/>
              <a:gd name="T71" fmla="*/ 704 h 960"/>
              <a:gd name="T72" fmla="*/ 496 w 1472"/>
              <a:gd name="T73" fmla="*/ 864 h 960"/>
              <a:gd name="T74" fmla="*/ 384 w 1472"/>
              <a:gd name="T75" fmla="*/ 752 h 960"/>
              <a:gd name="T76" fmla="*/ 496 w 1472"/>
              <a:gd name="T77" fmla="*/ 640 h 960"/>
              <a:gd name="T78" fmla="*/ 608 w 1472"/>
              <a:gd name="T79" fmla="*/ 752 h 960"/>
              <a:gd name="T80" fmla="*/ 496 w 1472"/>
              <a:gd name="T81" fmla="*/ 864 h 960"/>
              <a:gd name="T82" fmla="*/ 1088 w 1472"/>
              <a:gd name="T83" fmla="*/ 752 h 960"/>
              <a:gd name="T84" fmla="*/ 976 w 1472"/>
              <a:gd name="T85" fmla="*/ 864 h 960"/>
              <a:gd name="T86" fmla="*/ 864 w 1472"/>
              <a:gd name="T87" fmla="*/ 752 h 960"/>
              <a:gd name="T88" fmla="*/ 976 w 1472"/>
              <a:gd name="T89" fmla="*/ 640 h 960"/>
              <a:gd name="T90" fmla="*/ 1088 w 1472"/>
              <a:gd name="T91" fmla="*/ 752 h 9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72" h="960">
                <a:moveTo>
                  <a:pt x="288" y="371"/>
                </a:moveTo>
                <a:cubicBezTo>
                  <a:pt x="736" y="514"/>
                  <a:pt x="736" y="514"/>
                  <a:pt x="736" y="514"/>
                </a:cubicBezTo>
                <a:cubicBezTo>
                  <a:pt x="1184" y="371"/>
                  <a:pt x="1184" y="371"/>
                  <a:pt x="1184" y="371"/>
                </a:cubicBezTo>
                <a:cubicBezTo>
                  <a:pt x="1184" y="96"/>
                  <a:pt x="1184" y="96"/>
                  <a:pt x="1184" y="96"/>
                </a:cubicBezTo>
                <a:cubicBezTo>
                  <a:pt x="1280" y="96"/>
                  <a:pt x="1280" y="96"/>
                  <a:pt x="1280" y="96"/>
                </a:cubicBezTo>
                <a:cubicBezTo>
                  <a:pt x="1280" y="544"/>
                  <a:pt x="1280" y="544"/>
                  <a:pt x="1280" y="544"/>
                </a:cubicBezTo>
                <a:cubicBezTo>
                  <a:pt x="1376" y="544"/>
                  <a:pt x="1376" y="544"/>
                  <a:pt x="1376" y="544"/>
                </a:cubicBezTo>
                <a:cubicBezTo>
                  <a:pt x="1376" y="96"/>
                  <a:pt x="1376" y="96"/>
                  <a:pt x="1376" y="96"/>
                </a:cubicBezTo>
                <a:cubicBezTo>
                  <a:pt x="1472" y="96"/>
                  <a:pt x="1472" y="96"/>
                  <a:pt x="1472" y="96"/>
                </a:cubicBezTo>
                <a:cubicBezTo>
                  <a:pt x="1472" y="0"/>
                  <a:pt x="1472" y="0"/>
                  <a:pt x="147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6"/>
                  <a:pt x="0" y="96"/>
                  <a:pt x="0" y="96"/>
                </a:cubicBezTo>
                <a:cubicBezTo>
                  <a:pt x="288" y="96"/>
                  <a:pt x="288" y="96"/>
                  <a:pt x="288" y="96"/>
                </a:cubicBezTo>
                <a:lnTo>
                  <a:pt x="288" y="371"/>
                </a:lnTo>
                <a:close/>
                <a:moveTo>
                  <a:pt x="384" y="96"/>
                </a:moveTo>
                <a:cubicBezTo>
                  <a:pt x="1088" y="96"/>
                  <a:pt x="1088" y="96"/>
                  <a:pt x="1088" y="96"/>
                </a:cubicBezTo>
                <a:cubicBezTo>
                  <a:pt x="1088" y="301"/>
                  <a:pt x="1088" y="301"/>
                  <a:pt x="1088" y="301"/>
                </a:cubicBezTo>
                <a:cubicBezTo>
                  <a:pt x="736" y="413"/>
                  <a:pt x="736" y="413"/>
                  <a:pt x="736" y="413"/>
                </a:cubicBezTo>
                <a:cubicBezTo>
                  <a:pt x="384" y="301"/>
                  <a:pt x="384" y="301"/>
                  <a:pt x="384" y="301"/>
                </a:cubicBezTo>
                <a:lnTo>
                  <a:pt x="384" y="96"/>
                </a:lnTo>
                <a:close/>
                <a:moveTo>
                  <a:pt x="1280" y="640"/>
                </a:moveTo>
                <a:cubicBezTo>
                  <a:pt x="1376" y="640"/>
                  <a:pt x="1376" y="640"/>
                  <a:pt x="1376" y="640"/>
                </a:cubicBezTo>
                <a:cubicBezTo>
                  <a:pt x="1376" y="832"/>
                  <a:pt x="1376" y="832"/>
                  <a:pt x="1376" y="832"/>
                </a:cubicBezTo>
                <a:cubicBezTo>
                  <a:pt x="1280" y="832"/>
                  <a:pt x="1280" y="832"/>
                  <a:pt x="1280" y="832"/>
                </a:cubicBezTo>
                <a:lnTo>
                  <a:pt x="1280" y="640"/>
                </a:lnTo>
                <a:close/>
                <a:moveTo>
                  <a:pt x="774" y="704"/>
                </a:moveTo>
                <a:cubicBezTo>
                  <a:pt x="699" y="704"/>
                  <a:pt x="699" y="704"/>
                  <a:pt x="699" y="704"/>
                </a:cubicBezTo>
                <a:cubicBezTo>
                  <a:pt x="677" y="612"/>
                  <a:pt x="595" y="544"/>
                  <a:pt x="496" y="544"/>
                </a:cubicBezTo>
                <a:cubicBezTo>
                  <a:pt x="382" y="544"/>
                  <a:pt x="288" y="637"/>
                  <a:pt x="288" y="752"/>
                </a:cubicBezTo>
                <a:cubicBezTo>
                  <a:pt x="288" y="867"/>
                  <a:pt x="382" y="960"/>
                  <a:pt x="496" y="960"/>
                </a:cubicBezTo>
                <a:cubicBezTo>
                  <a:pt x="595" y="960"/>
                  <a:pt x="677" y="891"/>
                  <a:pt x="699" y="800"/>
                </a:cubicBezTo>
                <a:cubicBezTo>
                  <a:pt x="774" y="800"/>
                  <a:pt x="774" y="800"/>
                  <a:pt x="774" y="800"/>
                </a:cubicBezTo>
                <a:cubicBezTo>
                  <a:pt x="796" y="891"/>
                  <a:pt x="878" y="960"/>
                  <a:pt x="976" y="960"/>
                </a:cubicBezTo>
                <a:cubicBezTo>
                  <a:pt x="1091" y="960"/>
                  <a:pt x="1184" y="867"/>
                  <a:pt x="1184" y="752"/>
                </a:cubicBezTo>
                <a:cubicBezTo>
                  <a:pt x="1184" y="637"/>
                  <a:pt x="1091" y="544"/>
                  <a:pt x="976" y="544"/>
                </a:cubicBezTo>
                <a:cubicBezTo>
                  <a:pt x="878" y="544"/>
                  <a:pt x="796" y="612"/>
                  <a:pt x="774" y="704"/>
                </a:cubicBezTo>
                <a:close/>
                <a:moveTo>
                  <a:pt x="496" y="864"/>
                </a:moveTo>
                <a:cubicBezTo>
                  <a:pt x="435" y="864"/>
                  <a:pt x="384" y="814"/>
                  <a:pt x="384" y="752"/>
                </a:cubicBezTo>
                <a:cubicBezTo>
                  <a:pt x="384" y="690"/>
                  <a:pt x="435" y="640"/>
                  <a:pt x="496" y="640"/>
                </a:cubicBezTo>
                <a:cubicBezTo>
                  <a:pt x="558" y="640"/>
                  <a:pt x="608" y="690"/>
                  <a:pt x="608" y="752"/>
                </a:cubicBezTo>
                <a:cubicBezTo>
                  <a:pt x="608" y="814"/>
                  <a:pt x="558" y="864"/>
                  <a:pt x="496" y="864"/>
                </a:cubicBezTo>
                <a:close/>
                <a:moveTo>
                  <a:pt x="1088" y="752"/>
                </a:moveTo>
                <a:cubicBezTo>
                  <a:pt x="1088" y="814"/>
                  <a:pt x="1038" y="864"/>
                  <a:pt x="976" y="864"/>
                </a:cubicBezTo>
                <a:cubicBezTo>
                  <a:pt x="915" y="864"/>
                  <a:pt x="864" y="814"/>
                  <a:pt x="864" y="752"/>
                </a:cubicBezTo>
                <a:cubicBezTo>
                  <a:pt x="864" y="690"/>
                  <a:pt x="915" y="640"/>
                  <a:pt x="976" y="640"/>
                </a:cubicBezTo>
                <a:cubicBezTo>
                  <a:pt x="1038" y="640"/>
                  <a:pt x="1088" y="690"/>
                  <a:pt x="1088" y="7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19689446" y="8334558"/>
            <a:ext cx="767348" cy="767349"/>
          </a:xfrm>
          <a:custGeom>
            <a:avLst/>
            <a:gdLst>
              <a:gd name="T0" fmla="*/ 1568 w 1568"/>
              <a:gd name="T1" fmla="*/ 784 h 1568"/>
              <a:gd name="T2" fmla="*/ 784 w 1568"/>
              <a:gd name="T3" fmla="*/ 0 h 1568"/>
              <a:gd name="T4" fmla="*/ 0 w 1568"/>
              <a:gd name="T5" fmla="*/ 784 h 1568"/>
              <a:gd name="T6" fmla="*/ 784 w 1568"/>
              <a:gd name="T7" fmla="*/ 1568 h 1568"/>
              <a:gd name="T8" fmla="*/ 1303 w 1568"/>
              <a:gd name="T9" fmla="*/ 1235 h 1568"/>
              <a:gd name="T10" fmla="*/ 1341 w 1568"/>
              <a:gd name="T11" fmla="*/ 983 h 1568"/>
              <a:gd name="T12" fmla="*/ 1303 w 1568"/>
              <a:gd name="T13" fmla="*/ 1235 h 1568"/>
              <a:gd name="T14" fmla="*/ 1459 w 1568"/>
              <a:gd name="T15" fmla="*/ 915 h 1568"/>
              <a:gd name="T16" fmla="*/ 1376 w 1568"/>
              <a:gd name="T17" fmla="*/ 784 h 1568"/>
              <a:gd name="T18" fmla="*/ 1459 w 1568"/>
              <a:gd name="T19" fmla="*/ 653 h 1568"/>
              <a:gd name="T20" fmla="*/ 1434 w 1568"/>
              <a:gd name="T21" fmla="*/ 560 h 1568"/>
              <a:gd name="T22" fmla="*/ 1235 w 1568"/>
              <a:gd name="T23" fmla="*/ 401 h 1568"/>
              <a:gd name="T24" fmla="*/ 1434 w 1568"/>
              <a:gd name="T25" fmla="*/ 560 h 1568"/>
              <a:gd name="T26" fmla="*/ 1235 w 1568"/>
              <a:gd name="T27" fmla="*/ 265 h 1568"/>
              <a:gd name="T28" fmla="*/ 983 w 1568"/>
              <a:gd name="T29" fmla="*/ 226 h 1568"/>
              <a:gd name="T30" fmla="*/ 784 w 1568"/>
              <a:gd name="T31" fmla="*/ 96 h 1568"/>
              <a:gd name="T32" fmla="*/ 890 w 1568"/>
              <a:gd name="T33" fmla="*/ 201 h 1568"/>
              <a:gd name="T34" fmla="*/ 677 w 1568"/>
              <a:gd name="T35" fmla="*/ 201 h 1568"/>
              <a:gd name="T36" fmla="*/ 784 w 1568"/>
              <a:gd name="T37" fmla="*/ 96 h 1568"/>
              <a:gd name="T38" fmla="*/ 585 w 1568"/>
              <a:gd name="T39" fmla="*/ 226 h 1568"/>
              <a:gd name="T40" fmla="*/ 333 w 1568"/>
              <a:gd name="T41" fmla="*/ 265 h 1568"/>
              <a:gd name="T42" fmla="*/ 265 w 1568"/>
              <a:gd name="T43" fmla="*/ 333 h 1568"/>
              <a:gd name="T44" fmla="*/ 226 w 1568"/>
              <a:gd name="T45" fmla="*/ 585 h 1568"/>
              <a:gd name="T46" fmla="*/ 265 w 1568"/>
              <a:gd name="T47" fmla="*/ 333 h 1568"/>
              <a:gd name="T48" fmla="*/ 108 w 1568"/>
              <a:gd name="T49" fmla="*/ 653 h 1568"/>
              <a:gd name="T50" fmla="*/ 192 w 1568"/>
              <a:gd name="T51" fmla="*/ 784 h 1568"/>
              <a:gd name="T52" fmla="*/ 108 w 1568"/>
              <a:gd name="T53" fmla="*/ 915 h 1568"/>
              <a:gd name="T54" fmla="*/ 133 w 1568"/>
              <a:gd name="T55" fmla="*/ 1008 h 1568"/>
              <a:gd name="T56" fmla="*/ 333 w 1568"/>
              <a:gd name="T57" fmla="*/ 1167 h 1568"/>
              <a:gd name="T58" fmla="*/ 133 w 1568"/>
              <a:gd name="T59" fmla="*/ 1008 h 1568"/>
              <a:gd name="T60" fmla="*/ 784 w 1568"/>
              <a:gd name="T61" fmla="*/ 928 h 1568"/>
              <a:gd name="T62" fmla="*/ 784 w 1568"/>
              <a:gd name="T63" fmla="*/ 640 h 1568"/>
              <a:gd name="T64" fmla="*/ 654 w 1568"/>
              <a:gd name="T65" fmla="*/ 846 h 1568"/>
              <a:gd name="T66" fmla="*/ 288 w 1568"/>
              <a:gd name="T67" fmla="*/ 784 h 1568"/>
              <a:gd name="T68" fmla="*/ 1280 w 1568"/>
              <a:gd name="T69" fmla="*/ 784 h 1568"/>
              <a:gd name="T70" fmla="*/ 1100 w 1568"/>
              <a:gd name="T71" fmla="*/ 1168 h 1568"/>
              <a:gd name="T72" fmla="*/ 784 w 1568"/>
              <a:gd name="T73" fmla="*/ 1472 h 1568"/>
              <a:gd name="T74" fmla="*/ 722 w 1568"/>
              <a:gd name="T75" fmla="*/ 914 h 1568"/>
              <a:gd name="T76" fmla="*/ 784 w 1568"/>
              <a:gd name="T77" fmla="*/ 736 h 1568"/>
              <a:gd name="T78" fmla="*/ 784 w 1568"/>
              <a:gd name="T79" fmla="*/ 832 h 1568"/>
              <a:gd name="T80" fmla="*/ 928 w 1568"/>
              <a:gd name="T81" fmla="*/ 1357 h 1568"/>
              <a:gd name="T82" fmla="*/ 640 w 1568"/>
              <a:gd name="T83" fmla="*/ 1261 h 1568"/>
              <a:gd name="T84" fmla="*/ 928 w 1568"/>
              <a:gd name="T85" fmla="*/ 1357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68" h="1568">
                <a:moveTo>
                  <a:pt x="1338" y="1338"/>
                </a:moveTo>
                <a:cubicBezTo>
                  <a:pt x="1486" y="1190"/>
                  <a:pt x="1568" y="993"/>
                  <a:pt x="1568" y="784"/>
                </a:cubicBezTo>
                <a:cubicBezTo>
                  <a:pt x="1568" y="574"/>
                  <a:pt x="1486" y="378"/>
                  <a:pt x="1338" y="230"/>
                </a:cubicBezTo>
                <a:cubicBezTo>
                  <a:pt x="1190" y="81"/>
                  <a:pt x="993" y="0"/>
                  <a:pt x="784" y="0"/>
                </a:cubicBezTo>
                <a:cubicBezTo>
                  <a:pt x="574" y="0"/>
                  <a:pt x="378" y="81"/>
                  <a:pt x="229" y="230"/>
                </a:cubicBezTo>
                <a:cubicBezTo>
                  <a:pt x="81" y="378"/>
                  <a:pt x="0" y="574"/>
                  <a:pt x="0" y="784"/>
                </a:cubicBezTo>
                <a:cubicBezTo>
                  <a:pt x="0" y="993"/>
                  <a:pt x="81" y="1190"/>
                  <a:pt x="229" y="1338"/>
                </a:cubicBezTo>
                <a:cubicBezTo>
                  <a:pt x="378" y="1486"/>
                  <a:pt x="574" y="1568"/>
                  <a:pt x="784" y="1568"/>
                </a:cubicBezTo>
                <a:cubicBezTo>
                  <a:pt x="993" y="1568"/>
                  <a:pt x="1190" y="1486"/>
                  <a:pt x="1338" y="1338"/>
                </a:cubicBezTo>
                <a:close/>
                <a:moveTo>
                  <a:pt x="1303" y="1235"/>
                </a:moveTo>
                <a:cubicBezTo>
                  <a:pt x="1235" y="1167"/>
                  <a:pt x="1235" y="1167"/>
                  <a:pt x="1235" y="1167"/>
                </a:cubicBezTo>
                <a:cubicBezTo>
                  <a:pt x="1282" y="1112"/>
                  <a:pt x="1318" y="1050"/>
                  <a:pt x="1341" y="983"/>
                </a:cubicBezTo>
                <a:cubicBezTo>
                  <a:pt x="1434" y="1008"/>
                  <a:pt x="1434" y="1008"/>
                  <a:pt x="1434" y="1008"/>
                </a:cubicBezTo>
                <a:cubicBezTo>
                  <a:pt x="1405" y="1092"/>
                  <a:pt x="1360" y="1169"/>
                  <a:pt x="1303" y="1235"/>
                </a:cubicBezTo>
                <a:close/>
                <a:moveTo>
                  <a:pt x="1472" y="784"/>
                </a:moveTo>
                <a:cubicBezTo>
                  <a:pt x="1472" y="829"/>
                  <a:pt x="1467" y="873"/>
                  <a:pt x="1459" y="915"/>
                </a:cubicBezTo>
                <a:cubicBezTo>
                  <a:pt x="1366" y="890"/>
                  <a:pt x="1366" y="890"/>
                  <a:pt x="1366" y="890"/>
                </a:cubicBezTo>
                <a:cubicBezTo>
                  <a:pt x="1373" y="856"/>
                  <a:pt x="1376" y="820"/>
                  <a:pt x="1376" y="784"/>
                </a:cubicBezTo>
                <a:cubicBezTo>
                  <a:pt x="1376" y="748"/>
                  <a:pt x="1373" y="712"/>
                  <a:pt x="1366" y="678"/>
                </a:cubicBezTo>
                <a:cubicBezTo>
                  <a:pt x="1459" y="653"/>
                  <a:pt x="1459" y="653"/>
                  <a:pt x="1459" y="653"/>
                </a:cubicBezTo>
                <a:cubicBezTo>
                  <a:pt x="1467" y="695"/>
                  <a:pt x="1472" y="739"/>
                  <a:pt x="1472" y="784"/>
                </a:cubicBezTo>
                <a:close/>
                <a:moveTo>
                  <a:pt x="1434" y="560"/>
                </a:moveTo>
                <a:cubicBezTo>
                  <a:pt x="1341" y="585"/>
                  <a:pt x="1341" y="585"/>
                  <a:pt x="1341" y="585"/>
                </a:cubicBezTo>
                <a:cubicBezTo>
                  <a:pt x="1317" y="517"/>
                  <a:pt x="1281" y="455"/>
                  <a:pt x="1235" y="401"/>
                </a:cubicBezTo>
                <a:cubicBezTo>
                  <a:pt x="1303" y="333"/>
                  <a:pt x="1303" y="333"/>
                  <a:pt x="1303" y="333"/>
                </a:cubicBezTo>
                <a:cubicBezTo>
                  <a:pt x="1360" y="399"/>
                  <a:pt x="1405" y="476"/>
                  <a:pt x="1434" y="560"/>
                </a:cubicBezTo>
                <a:close/>
                <a:moveTo>
                  <a:pt x="1008" y="133"/>
                </a:moveTo>
                <a:cubicBezTo>
                  <a:pt x="1092" y="162"/>
                  <a:pt x="1169" y="208"/>
                  <a:pt x="1235" y="265"/>
                </a:cubicBezTo>
                <a:cubicBezTo>
                  <a:pt x="1167" y="333"/>
                  <a:pt x="1167" y="333"/>
                  <a:pt x="1167" y="333"/>
                </a:cubicBezTo>
                <a:cubicBezTo>
                  <a:pt x="1113" y="287"/>
                  <a:pt x="1051" y="251"/>
                  <a:pt x="983" y="226"/>
                </a:cubicBezTo>
                <a:lnTo>
                  <a:pt x="1008" y="133"/>
                </a:lnTo>
                <a:close/>
                <a:moveTo>
                  <a:pt x="784" y="96"/>
                </a:moveTo>
                <a:cubicBezTo>
                  <a:pt x="829" y="96"/>
                  <a:pt x="873" y="100"/>
                  <a:pt x="915" y="109"/>
                </a:cubicBezTo>
                <a:cubicBezTo>
                  <a:pt x="890" y="201"/>
                  <a:pt x="890" y="201"/>
                  <a:pt x="890" y="201"/>
                </a:cubicBezTo>
                <a:cubicBezTo>
                  <a:pt x="856" y="195"/>
                  <a:pt x="820" y="192"/>
                  <a:pt x="784" y="192"/>
                </a:cubicBezTo>
                <a:cubicBezTo>
                  <a:pt x="748" y="192"/>
                  <a:pt x="712" y="195"/>
                  <a:pt x="677" y="201"/>
                </a:cubicBezTo>
                <a:cubicBezTo>
                  <a:pt x="653" y="109"/>
                  <a:pt x="653" y="109"/>
                  <a:pt x="653" y="109"/>
                </a:cubicBezTo>
                <a:cubicBezTo>
                  <a:pt x="695" y="100"/>
                  <a:pt x="739" y="96"/>
                  <a:pt x="784" y="96"/>
                </a:cubicBezTo>
                <a:close/>
                <a:moveTo>
                  <a:pt x="560" y="133"/>
                </a:moveTo>
                <a:cubicBezTo>
                  <a:pt x="585" y="226"/>
                  <a:pt x="585" y="226"/>
                  <a:pt x="585" y="226"/>
                </a:cubicBezTo>
                <a:cubicBezTo>
                  <a:pt x="517" y="251"/>
                  <a:pt x="455" y="287"/>
                  <a:pt x="401" y="333"/>
                </a:cubicBezTo>
                <a:cubicBezTo>
                  <a:pt x="333" y="265"/>
                  <a:pt x="333" y="265"/>
                  <a:pt x="333" y="265"/>
                </a:cubicBezTo>
                <a:cubicBezTo>
                  <a:pt x="399" y="208"/>
                  <a:pt x="476" y="162"/>
                  <a:pt x="560" y="133"/>
                </a:cubicBezTo>
                <a:close/>
                <a:moveTo>
                  <a:pt x="265" y="333"/>
                </a:moveTo>
                <a:cubicBezTo>
                  <a:pt x="333" y="401"/>
                  <a:pt x="333" y="401"/>
                  <a:pt x="333" y="401"/>
                </a:cubicBezTo>
                <a:cubicBezTo>
                  <a:pt x="287" y="455"/>
                  <a:pt x="251" y="517"/>
                  <a:pt x="226" y="585"/>
                </a:cubicBezTo>
                <a:cubicBezTo>
                  <a:pt x="133" y="560"/>
                  <a:pt x="133" y="560"/>
                  <a:pt x="133" y="560"/>
                </a:cubicBezTo>
                <a:cubicBezTo>
                  <a:pt x="162" y="476"/>
                  <a:pt x="207" y="399"/>
                  <a:pt x="265" y="333"/>
                </a:cubicBezTo>
                <a:close/>
                <a:moveTo>
                  <a:pt x="96" y="784"/>
                </a:moveTo>
                <a:cubicBezTo>
                  <a:pt x="96" y="739"/>
                  <a:pt x="100" y="695"/>
                  <a:pt x="108" y="653"/>
                </a:cubicBezTo>
                <a:cubicBezTo>
                  <a:pt x="201" y="678"/>
                  <a:pt x="201" y="678"/>
                  <a:pt x="201" y="678"/>
                </a:cubicBezTo>
                <a:cubicBezTo>
                  <a:pt x="195" y="712"/>
                  <a:pt x="192" y="748"/>
                  <a:pt x="192" y="784"/>
                </a:cubicBezTo>
                <a:cubicBezTo>
                  <a:pt x="192" y="820"/>
                  <a:pt x="195" y="856"/>
                  <a:pt x="201" y="890"/>
                </a:cubicBezTo>
                <a:cubicBezTo>
                  <a:pt x="108" y="915"/>
                  <a:pt x="108" y="915"/>
                  <a:pt x="108" y="915"/>
                </a:cubicBezTo>
                <a:cubicBezTo>
                  <a:pt x="100" y="873"/>
                  <a:pt x="96" y="829"/>
                  <a:pt x="96" y="784"/>
                </a:cubicBezTo>
                <a:close/>
                <a:moveTo>
                  <a:pt x="133" y="1008"/>
                </a:moveTo>
                <a:cubicBezTo>
                  <a:pt x="226" y="983"/>
                  <a:pt x="226" y="983"/>
                  <a:pt x="226" y="983"/>
                </a:cubicBezTo>
                <a:cubicBezTo>
                  <a:pt x="250" y="1050"/>
                  <a:pt x="286" y="1112"/>
                  <a:pt x="333" y="1167"/>
                </a:cubicBezTo>
                <a:cubicBezTo>
                  <a:pt x="265" y="1235"/>
                  <a:pt x="265" y="1235"/>
                  <a:pt x="265" y="1235"/>
                </a:cubicBezTo>
                <a:cubicBezTo>
                  <a:pt x="207" y="1169"/>
                  <a:pt x="162" y="1092"/>
                  <a:pt x="133" y="1008"/>
                </a:cubicBezTo>
                <a:close/>
                <a:moveTo>
                  <a:pt x="722" y="914"/>
                </a:moveTo>
                <a:cubicBezTo>
                  <a:pt x="741" y="923"/>
                  <a:pt x="762" y="928"/>
                  <a:pt x="784" y="928"/>
                </a:cubicBezTo>
                <a:cubicBezTo>
                  <a:pt x="863" y="928"/>
                  <a:pt x="928" y="863"/>
                  <a:pt x="928" y="784"/>
                </a:cubicBezTo>
                <a:cubicBezTo>
                  <a:pt x="928" y="704"/>
                  <a:pt x="863" y="640"/>
                  <a:pt x="784" y="640"/>
                </a:cubicBezTo>
                <a:cubicBezTo>
                  <a:pt x="704" y="640"/>
                  <a:pt x="640" y="704"/>
                  <a:pt x="640" y="784"/>
                </a:cubicBezTo>
                <a:cubicBezTo>
                  <a:pt x="640" y="806"/>
                  <a:pt x="645" y="827"/>
                  <a:pt x="654" y="846"/>
                </a:cubicBezTo>
                <a:cubicBezTo>
                  <a:pt x="401" y="1099"/>
                  <a:pt x="401" y="1099"/>
                  <a:pt x="401" y="1099"/>
                </a:cubicBezTo>
                <a:cubicBezTo>
                  <a:pt x="328" y="1010"/>
                  <a:pt x="288" y="900"/>
                  <a:pt x="288" y="784"/>
                </a:cubicBezTo>
                <a:cubicBezTo>
                  <a:pt x="288" y="510"/>
                  <a:pt x="510" y="288"/>
                  <a:pt x="784" y="288"/>
                </a:cubicBezTo>
                <a:cubicBezTo>
                  <a:pt x="1057" y="288"/>
                  <a:pt x="1280" y="510"/>
                  <a:pt x="1280" y="784"/>
                </a:cubicBezTo>
                <a:cubicBezTo>
                  <a:pt x="1280" y="916"/>
                  <a:pt x="1228" y="1041"/>
                  <a:pt x="1134" y="1134"/>
                </a:cubicBezTo>
                <a:cubicBezTo>
                  <a:pt x="1100" y="1168"/>
                  <a:pt x="1100" y="1168"/>
                  <a:pt x="1100" y="1168"/>
                </a:cubicBezTo>
                <a:cubicBezTo>
                  <a:pt x="1235" y="1303"/>
                  <a:pt x="1235" y="1303"/>
                  <a:pt x="1235" y="1303"/>
                </a:cubicBezTo>
                <a:cubicBezTo>
                  <a:pt x="1114" y="1408"/>
                  <a:pt x="956" y="1472"/>
                  <a:pt x="784" y="1472"/>
                </a:cubicBezTo>
                <a:cubicBezTo>
                  <a:pt x="611" y="1472"/>
                  <a:pt x="454" y="1408"/>
                  <a:pt x="333" y="1303"/>
                </a:cubicBezTo>
                <a:lnTo>
                  <a:pt x="722" y="914"/>
                </a:lnTo>
                <a:close/>
                <a:moveTo>
                  <a:pt x="736" y="784"/>
                </a:moveTo>
                <a:cubicBezTo>
                  <a:pt x="736" y="757"/>
                  <a:pt x="757" y="736"/>
                  <a:pt x="784" y="736"/>
                </a:cubicBezTo>
                <a:cubicBezTo>
                  <a:pt x="810" y="736"/>
                  <a:pt x="832" y="757"/>
                  <a:pt x="832" y="784"/>
                </a:cubicBezTo>
                <a:cubicBezTo>
                  <a:pt x="832" y="810"/>
                  <a:pt x="810" y="832"/>
                  <a:pt x="784" y="832"/>
                </a:cubicBezTo>
                <a:cubicBezTo>
                  <a:pt x="757" y="832"/>
                  <a:pt x="736" y="810"/>
                  <a:pt x="736" y="784"/>
                </a:cubicBezTo>
                <a:close/>
                <a:moveTo>
                  <a:pt x="928" y="1357"/>
                </a:moveTo>
                <a:cubicBezTo>
                  <a:pt x="640" y="1357"/>
                  <a:pt x="640" y="1357"/>
                  <a:pt x="640" y="1357"/>
                </a:cubicBezTo>
                <a:cubicBezTo>
                  <a:pt x="640" y="1261"/>
                  <a:pt x="640" y="1261"/>
                  <a:pt x="640" y="1261"/>
                </a:cubicBezTo>
                <a:cubicBezTo>
                  <a:pt x="928" y="1261"/>
                  <a:pt x="928" y="1261"/>
                  <a:pt x="928" y="1261"/>
                </a:cubicBezTo>
                <a:lnTo>
                  <a:pt x="928" y="13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22003542" y="8334557"/>
            <a:ext cx="642671" cy="767350"/>
          </a:xfrm>
          <a:custGeom>
            <a:avLst/>
            <a:gdLst>
              <a:gd name="T0" fmla="*/ 145 w 500"/>
              <a:gd name="T1" fmla="*/ 305 h 597"/>
              <a:gd name="T2" fmla="*/ 157 w 500"/>
              <a:gd name="T3" fmla="*/ 305 h 597"/>
              <a:gd name="T4" fmla="*/ 157 w 500"/>
              <a:gd name="T5" fmla="*/ 268 h 597"/>
              <a:gd name="T6" fmla="*/ 194 w 500"/>
              <a:gd name="T7" fmla="*/ 268 h 597"/>
              <a:gd name="T8" fmla="*/ 194 w 500"/>
              <a:gd name="T9" fmla="*/ 305 h 597"/>
              <a:gd name="T10" fmla="*/ 231 w 500"/>
              <a:gd name="T11" fmla="*/ 305 h 597"/>
              <a:gd name="T12" fmla="*/ 231 w 500"/>
              <a:gd name="T13" fmla="*/ 232 h 597"/>
              <a:gd name="T14" fmla="*/ 267 w 500"/>
              <a:gd name="T15" fmla="*/ 232 h 597"/>
              <a:gd name="T16" fmla="*/ 267 w 500"/>
              <a:gd name="T17" fmla="*/ 305 h 597"/>
              <a:gd name="T18" fmla="*/ 304 w 500"/>
              <a:gd name="T19" fmla="*/ 305 h 597"/>
              <a:gd name="T20" fmla="*/ 304 w 500"/>
              <a:gd name="T21" fmla="*/ 195 h 597"/>
              <a:gd name="T22" fmla="*/ 340 w 500"/>
              <a:gd name="T23" fmla="*/ 195 h 597"/>
              <a:gd name="T24" fmla="*/ 340 w 500"/>
              <a:gd name="T25" fmla="*/ 305 h 597"/>
              <a:gd name="T26" fmla="*/ 353 w 500"/>
              <a:gd name="T27" fmla="*/ 305 h 597"/>
              <a:gd name="T28" fmla="*/ 353 w 500"/>
              <a:gd name="T29" fmla="*/ 341 h 597"/>
              <a:gd name="T30" fmla="*/ 145 w 500"/>
              <a:gd name="T31" fmla="*/ 341 h 597"/>
              <a:gd name="T32" fmla="*/ 145 w 500"/>
              <a:gd name="T33" fmla="*/ 305 h 597"/>
              <a:gd name="T34" fmla="*/ 500 w 500"/>
              <a:gd name="T35" fmla="*/ 597 h 597"/>
              <a:gd name="T36" fmla="*/ 0 w 500"/>
              <a:gd name="T37" fmla="*/ 597 h 597"/>
              <a:gd name="T38" fmla="*/ 0 w 500"/>
              <a:gd name="T39" fmla="*/ 0 h 597"/>
              <a:gd name="T40" fmla="*/ 500 w 500"/>
              <a:gd name="T41" fmla="*/ 0 h 597"/>
              <a:gd name="T42" fmla="*/ 500 w 500"/>
              <a:gd name="T43" fmla="*/ 597 h 597"/>
              <a:gd name="T44" fmla="*/ 354 w 500"/>
              <a:gd name="T45" fmla="*/ 146 h 597"/>
              <a:gd name="T46" fmla="*/ 146 w 500"/>
              <a:gd name="T47" fmla="*/ 146 h 597"/>
              <a:gd name="T48" fmla="*/ 146 w 500"/>
              <a:gd name="T49" fmla="*/ 110 h 597"/>
              <a:gd name="T50" fmla="*/ 110 w 500"/>
              <a:gd name="T51" fmla="*/ 110 h 597"/>
              <a:gd name="T52" fmla="*/ 110 w 500"/>
              <a:gd name="T53" fmla="*/ 488 h 597"/>
              <a:gd name="T54" fmla="*/ 281 w 500"/>
              <a:gd name="T55" fmla="*/ 488 h 597"/>
              <a:gd name="T56" fmla="*/ 281 w 500"/>
              <a:gd name="T57" fmla="*/ 378 h 597"/>
              <a:gd name="T58" fmla="*/ 390 w 500"/>
              <a:gd name="T59" fmla="*/ 378 h 597"/>
              <a:gd name="T60" fmla="*/ 390 w 500"/>
              <a:gd name="T61" fmla="*/ 110 h 597"/>
              <a:gd name="T62" fmla="*/ 354 w 500"/>
              <a:gd name="T63" fmla="*/ 110 h 597"/>
              <a:gd name="T64" fmla="*/ 354 w 500"/>
              <a:gd name="T65" fmla="*/ 146 h 597"/>
              <a:gd name="T66" fmla="*/ 317 w 500"/>
              <a:gd name="T67" fmla="*/ 415 h 597"/>
              <a:gd name="T68" fmla="*/ 317 w 500"/>
              <a:gd name="T69" fmla="*/ 462 h 597"/>
              <a:gd name="T70" fmla="*/ 364 w 500"/>
              <a:gd name="T71" fmla="*/ 415 h 597"/>
              <a:gd name="T72" fmla="*/ 317 w 500"/>
              <a:gd name="T73" fmla="*/ 415 h 597"/>
              <a:gd name="T74" fmla="*/ 183 w 500"/>
              <a:gd name="T75" fmla="*/ 110 h 597"/>
              <a:gd name="T76" fmla="*/ 317 w 500"/>
              <a:gd name="T77" fmla="*/ 110 h 597"/>
              <a:gd name="T78" fmla="*/ 317 w 500"/>
              <a:gd name="T79" fmla="*/ 37 h 597"/>
              <a:gd name="T80" fmla="*/ 183 w 500"/>
              <a:gd name="T81" fmla="*/ 37 h 597"/>
              <a:gd name="T82" fmla="*/ 183 w 500"/>
              <a:gd name="T83" fmla="*/ 110 h 597"/>
              <a:gd name="T84" fmla="*/ 464 w 500"/>
              <a:gd name="T85" fmla="*/ 37 h 597"/>
              <a:gd name="T86" fmla="*/ 354 w 500"/>
              <a:gd name="T87" fmla="*/ 37 h 597"/>
              <a:gd name="T88" fmla="*/ 354 w 500"/>
              <a:gd name="T89" fmla="*/ 73 h 597"/>
              <a:gd name="T90" fmla="*/ 427 w 500"/>
              <a:gd name="T91" fmla="*/ 73 h 597"/>
              <a:gd name="T92" fmla="*/ 427 w 500"/>
              <a:gd name="T93" fmla="*/ 404 h 597"/>
              <a:gd name="T94" fmla="*/ 307 w 500"/>
              <a:gd name="T95" fmla="*/ 524 h 597"/>
              <a:gd name="T96" fmla="*/ 73 w 500"/>
              <a:gd name="T97" fmla="*/ 524 h 597"/>
              <a:gd name="T98" fmla="*/ 73 w 500"/>
              <a:gd name="T99" fmla="*/ 73 h 597"/>
              <a:gd name="T100" fmla="*/ 146 w 500"/>
              <a:gd name="T101" fmla="*/ 73 h 597"/>
              <a:gd name="T102" fmla="*/ 146 w 500"/>
              <a:gd name="T103" fmla="*/ 37 h 597"/>
              <a:gd name="T104" fmla="*/ 37 w 500"/>
              <a:gd name="T105" fmla="*/ 37 h 597"/>
              <a:gd name="T106" fmla="*/ 37 w 500"/>
              <a:gd name="T107" fmla="*/ 561 h 597"/>
              <a:gd name="T108" fmla="*/ 464 w 500"/>
              <a:gd name="T109" fmla="*/ 561 h 597"/>
              <a:gd name="T110" fmla="*/ 464 w 500"/>
              <a:gd name="T111" fmla="*/ 3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00" h="597">
                <a:moveTo>
                  <a:pt x="145" y="305"/>
                </a:moveTo>
                <a:lnTo>
                  <a:pt x="157" y="305"/>
                </a:lnTo>
                <a:lnTo>
                  <a:pt x="157" y="268"/>
                </a:lnTo>
                <a:lnTo>
                  <a:pt x="194" y="268"/>
                </a:lnTo>
                <a:lnTo>
                  <a:pt x="194" y="305"/>
                </a:lnTo>
                <a:lnTo>
                  <a:pt x="231" y="305"/>
                </a:lnTo>
                <a:lnTo>
                  <a:pt x="231" y="232"/>
                </a:lnTo>
                <a:lnTo>
                  <a:pt x="267" y="232"/>
                </a:lnTo>
                <a:lnTo>
                  <a:pt x="267" y="305"/>
                </a:lnTo>
                <a:lnTo>
                  <a:pt x="304" y="305"/>
                </a:lnTo>
                <a:lnTo>
                  <a:pt x="304" y="195"/>
                </a:lnTo>
                <a:lnTo>
                  <a:pt x="340" y="195"/>
                </a:lnTo>
                <a:lnTo>
                  <a:pt x="340" y="305"/>
                </a:lnTo>
                <a:lnTo>
                  <a:pt x="353" y="305"/>
                </a:lnTo>
                <a:lnTo>
                  <a:pt x="353" y="341"/>
                </a:lnTo>
                <a:lnTo>
                  <a:pt x="145" y="341"/>
                </a:lnTo>
                <a:lnTo>
                  <a:pt x="145" y="305"/>
                </a:lnTo>
                <a:close/>
                <a:moveTo>
                  <a:pt x="500" y="597"/>
                </a:moveTo>
                <a:lnTo>
                  <a:pt x="0" y="597"/>
                </a:lnTo>
                <a:lnTo>
                  <a:pt x="0" y="0"/>
                </a:lnTo>
                <a:lnTo>
                  <a:pt x="500" y="0"/>
                </a:lnTo>
                <a:lnTo>
                  <a:pt x="500" y="597"/>
                </a:lnTo>
                <a:close/>
                <a:moveTo>
                  <a:pt x="354" y="146"/>
                </a:moveTo>
                <a:lnTo>
                  <a:pt x="146" y="146"/>
                </a:lnTo>
                <a:lnTo>
                  <a:pt x="146" y="110"/>
                </a:lnTo>
                <a:lnTo>
                  <a:pt x="110" y="110"/>
                </a:lnTo>
                <a:lnTo>
                  <a:pt x="110" y="488"/>
                </a:lnTo>
                <a:lnTo>
                  <a:pt x="281" y="488"/>
                </a:lnTo>
                <a:lnTo>
                  <a:pt x="281" y="378"/>
                </a:lnTo>
                <a:lnTo>
                  <a:pt x="390" y="378"/>
                </a:lnTo>
                <a:lnTo>
                  <a:pt x="390" y="110"/>
                </a:lnTo>
                <a:lnTo>
                  <a:pt x="354" y="110"/>
                </a:lnTo>
                <a:lnTo>
                  <a:pt x="354" y="146"/>
                </a:lnTo>
                <a:close/>
                <a:moveTo>
                  <a:pt x="317" y="415"/>
                </a:moveTo>
                <a:lnTo>
                  <a:pt x="317" y="462"/>
                </a:lnTo>
                <a:lnTo>
                  <a:pt x="364" y="415"/>
                </a:lnTo>
                <a:lnTo>
                  <a:pt x="317" y="415"/>
                </a:lnTo>
                <a:close/>
                <a:moveTo>
                  <a:pt x="183" y="110"/>
                </a:moveTo>
                <a:lnTo>
                  <a:pt x="317" y="110"/>
                </a:lnTo>
                <a:lnTo>
                  <a:pt x="317" y="37"/>
                </a:lnTo>
                <a:lnTo>
                  <a:pt x="183" y="37"/>
                </a:lnTo>
                <a:lnTo>
                  <a:pt x="183" y="110"/>
                </a:lnTo>
                <a:close/>
                <a:moveTo>
                  <a:pt x="464" y="37"/>
                </a:moveTo>
                <a:lnTo>
                  <a:pt x="354" y="37"/>
                </a:lnTo>
                <a:lnTo>
                  <a:pt x="354" y="73"/>
                </a:lnTo>
                <a:lnTo>
                  <a:pt x="427" y="73"/>
                </a:lnTo>
                <a:lnTo>
                  <a:pt x="427" y="404"/>
                </a:lnTo>
                <a:lnTo>
                  <a:pt x="307" y="524"/>
                </a:lnTo>
                <a:lnTo>
                  <a:pt x="73" y="524"/>
                </a:lnTo>
                <a:lnTo>
                  <a:pt x="73" y="73"/>
                </a:lnTo>
                <a:lnTo>
                  <a:pt x="146" y="73"/>
                </a:lnTo>
                <a:lnTo>
                  <a:pt x="146" y="37"/>
                </a:lnTo>
                <a:lnTo>
                  <a:pt x="37" y="37"/>
                </a:lnTo>
                <a:lnTo>
                  <a:pt x="37" y="561"/>
                </a:lnTo>
                <a:lnTo>
                  <a:pt x="464" y="561"/>
                </a:lnTo>
                <a:lnTo>
                  <a:pt x="464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Freeform 5"/>
          <p:cNvSpPr>
            <a:spLocks noEditPoints="1"/>
          </p:cNvSpPr>
          <p:nvPr/>
        </p:nvSpPr>
        <p:spPr bwMode="auto">
          <a:xfrm>
            <a:off x="17492963" y="10208284"/>
            <a:ext cx="658094" cy="767348"/>
          </a:xfrm>
          <a:custGeom>
            <a:avLst/>
            <a:gdLst>
              <a:gd name="T0" fmla="*/ 482 w 512"/>
              <a:gd name="T1" fmla="*/ 73 h 597"/>
              <a:gd name="T2" fmla="*/ 348 w 512"/>
              <a:gd name="T3" fmla="*/ 73 h 597"/>
              <a:gd name="T4" fmla="*/ 348 w 512"/>
              <a:gd name="T5" fmla="*/ 0 h 597"/>
              <a:gd name="T6" fmla="*/ 165 w 512"/>
              <a:gd name="T7" fmla="*/ 0 h 597"/>
              <a:gd name="T8" fmla="*/ 165 w 512"/>
              <a:gd name="T9" fmla="*/ 73 h 597"/>
              <a:gd name="T10" fmla="*/ 31 w 512"/>
              <a:gd name="T11" fmla="*/ 73 h 597"/>
              <a:gd name="T12" fmla="*/ 31 w 512"/>
              <a:gd name="T13" fmla="*/ 158 h 597"/>
              <a:gd name="T14" fmla="*/ 0 w 512"/>
              <a:gd name="T15" fmla="*/ 158 h 597"/>
              <a:gd name="T16" fmla="*/ 0 w 512"/>
              <a:gd name="T17" fmla="*/ 195 h 597"/>
              <a:gd name="T18" fmla="*/ 56 w 512"/>
              <a:gd name="T19" fmla="*/ 195 h 597"/>
              <a:gd name="T20" fmla="*/ 81 w 512"/>
              <a:gd name="T21" fmla="*/ 597 h 597"/>
              <a:gd name="T22" fmla="*/ 432 w 512"/>
              <a:gd name="T23" fmla="*/ 597 h 597"/>
              <a:gd name="T24" fmla="*/ 456 w 512"/>
              <a:gd name="T25" fmla="*/ 195 h 597"/>
              <a:gd name="T26" fmla="*/ 512 w 512"/>
              <a:gd name="T27" fmla="*/ 195 h 597"/>
              <a:gd name="T28" fmla="*/ 512 w 512"/>
              <a:gd name="T29" fmla="*/ 158 h 597"/>
              <a:gd name="T30" fmla="*/ 482 w 512"/>
              <a:gd name="T31" fmla="*/ 158 h 597"/>
              <a:gd name="T32" fmla="*/ 482 w 512"/>
              <a:gd name="T33" fmla="*/ 73 h 597"/>
              <a:gd name="T34" fmla="*/ 201 w 512"/>
              <a:gd name="T35" fmla="*/ 36 h 597"/>
              <a:gd name="T36" fmla="*/ 311 w 512"/>
              <a:gd name="T37" fmla="*/ 36 h 597"/>
              <a:gd name="T38" fmla="*/ 311 w 512"/>
              <a:gd name="T39" fmla="*/ 73 h 597"/>
              <a:gd name="T40" fmla="*/ 201 w 512"/>
              <a:gd name="T41" fmla="*/ 73 h 597"/>
              <a:gd name="T42" fmla="*/ 201 w 512"/>
              <a:gd name="T43" fmla="*/ 36 h 597"/>
              <a:gd name="T44" fmla="*/ 115 w 512"/>
              <a:gd name="T45" fmla="*/ 560 h 597"/>
              <a:gd name="T46" fmla="*/ 93 w 512"/>
              <a:gd name="T47" fmla="*/ 195 h 597"/>
              <a:gd name="T48" fmla="*/ 177 w 512"/>
              <a:gd name="T49" fmla="*/ 195 h 597"/>
              <a:gd name="T50" fmla="*/ 185 w 512"/>
              <a:gd name="T51" fmla="*/ 560 h 597"/>
              <a:gd name="T52" fmla="*/ 115 w 512"/>
              <a:gd name="T53" fmla="*/ 560 h 597"/>
              <a:gd name="T54" fmla="*/ 291 w 512"/>
              <a:gd name="T55" fmla="*/ 560 h 597"/>
              <a:gd name="T56" fmla="*/ 221 w 512"/>
              <a:gd name="T57" fmla="*/ 560 h 597"/>
              <a:gd name="T58" fmla="*/ 214 w 512"/>
              <a:gd name="T59" fmla="*/ 195 h 597"/>
              <a:gd name="T60" fmla="*/ 299 w 512"/>
              <a:gd name="T61" fmla="*/ 195 h 597"/>
              <a:gd name="T62" fmla="*/ 291 w 512"/>
              <a:gd name="T63" fmla="*/ 560 h 597"/>
              <a:gd name="T64" fmla="*/ 398 w 512"/>
              <a:gd name="T65" fmla="*/ 560 h 597"/>
              <a:gd name="T66" fmla="*/ 328 w 512"/>
              <a:gd name="T67" fmla="*/ 560 h 597"/>
              <a:gd name="T68" fmla="*/ 335 w 512"/>
              <a:gd name="T69" fmla="*/ 195 h 597"/>
              <a:gd name="T70" fmla="*/ 420 w 512"/>
              <a:gd name="T71" fmla="*/ 195 h 597"/>
              <a:gd name="T72" fmla="*/ 398 w 512"/>
              <a:gd name="T73" fmla="*/ 560 h 597"/>
              <a:gd name="T74" fmla="*/ 445 w 512"/>
              <a:gd name="T75" fmla="*/ 158 h 597"/>
              <a:gd name="T76" fmla="*/ 67 w 512"/>
              <a:gd name="T77" fmla="*/ 158 h 597"/>
              <a:gd name="T78" fmla="*/ 67 w 512"/>
              <a:gd name="T79" fmla="*/ 109 h 597"/>
              <a:gd name="T80" fmla="*/ 445 w 512"/>
              <a:gd name="T81" fmla="*/ 109 h 597"/>
              <a:gd name="T82" fmla="*/ 445 w 512"/>
              <a:gd name="T83" fmla="*/ 158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12" h="597">
                <a:moveTo>
                  <a:pt x="482" y="73"/>
                </a:moveTo>
                <a:lnTo>
                  <a:pt x="348" y="73"/>
                </a:lnTo>
                <a:lnTo>
                  <a:pt x="348" y="0"/>
                </a:lnTo>
                <a:lnTo>
                  <a:pt x="165" y="0"/>
                </a:lnTo>
                <a:lnTo>
                  <a:pt x="165" y="73"/>
                </a:lnTo>
                <a:lnTo>
                  <a:pt x="31" y="73"/>
                </a:lnTo>
                <a:lnTo>
                  <a:pt x="31" y="158"/>
                </a:lnTo>
                <a:lnTo>
                  <a:pt x="0" y="158"/>
                </a:lnTo>
                <a:lnTo>
                  <a:pt x="0" y="195"/>
                </a:lnTo>
                <a:lnTo>
                  <a:pt x="56" y="195"/>
                </a:lnTo>
                <a:lnTo>
                  <a:pt x="81" y="597"/>
                </a:lnTo>
                <a:lnTo>
                  <a:pt x="432" y="597"/>
                </a:lnTo>
                <a:lnTo>
                  <a:pt x="456" y="195"/>
                </a:lnTo>
                <a:lnTo>
                  <a:pt x="512" y="195"/>
                </a:lnTo>
                <a:lnTo>
                  <a:pt x="512" y="158"/>
                </a:lnTo>
                <a:lnTo>
                  <a:pt x="482" y="158"/>
                </a:lnTo>
                <a:lnTo>
                  <a:pt x="482" y="73"/>
                </a:lnTo>
                <a:close/>
                <a:moveTo>
                  <a:pt x="201" y="36"/>
                </a:moveTo>
                <a:lnTo>
                  <a:pt x="311" y="36"/>
                </a:lnTo>
                <a:lnTo>
                  <a:pt x="311" y="73"/>
                </a:lnTo>
                <a:lnTo>
                  <a:pt x="201" y="73"/>
                </a:lnTo>
                <a:lnTo>
                  <a:pt x="201" y="36"/>
                </a:lnTo>
                <a:close/>
                <a:moveTo>
                  <a:pt x="115" y="560"/>
                </a:moveTo>
                <a:lnTo>
                  <a:pt x="93" y="195"/>
                </a:lnTo>
                <a:lnTo>
                  <a:pt x="177" y="195"/>
                </a:lnTo>
                <a:lnTo>
                  <a:pt x="185" y="560"/>
                </a:lnTo>
                <a:lnTo>
                  <a:pt x="115" y="560"/>
                </a:lnTo>
                <a:close/>
                <a:moveTo>
                  <a:pt x="291" y="560"/>
                </a:moveTo>
                <a:lnTo>
                  <a:pt x="221" y="560"/>
                </a:lnTo>
                <a:lnTo>
                  <a:pt x="214" y="195"/>
                </a:lnTo>
                <a:lnTo>
                  <a:pt x="299" y="195"/>
                </a:lnTo>
                <a:lnTo>
                  <a:pt x="291" y="560"/>
                </a:lnTo>
                <a:close/>
                <a:moveTo>
                  <a:pt x="398" y="560"/>
                </a:moveTo>
                <a:lnTo>
                  <a:pt x="328" y="560"/>
                </a:lnTo>
                <a:lnTo>
                  <a:pt x="335" y="195"/>
                </a:lnTo>
                <a:lnTo>
                  <a:pt x="420" y="195"/>
                </a:lnTo>
                <a:lnTo>
                  <a:pt x="398" y="560"/>
                </a:lnTo>
                <a:close/>
                <a:moveTo>
                  <a:pt x="445" y="158"/>
                </a:moveTo>
                <a:lnTo>
                  <a:pt x="67" y="158"/>
                </a:lnTo>
                <a:lnTo>
                  <a:pt x="67" y="109"/>
                </a:lnTo>
                <a:lnTo>
                  <a:pt x="445" y="109"/>
                </a:lnTo>
                <a:lnTo>
                  <a:pt x="445" y="1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3922676" y="10246844"/>
            <a:ext cx="768634" cy="690228"/>
          </a:xfrm>
          <a:custGeom>
            <a:avLst/>
            <a:gdLst>
              <a:gd name="T0" fmla="*/ 427 w 598"/>
              <a:gd name="T1" fmla="*/ 0 h 537"/>
              <a:gd name="T2" fmla="*/ 171 w 598"/>
              <a:gd name="T3" fmla="*/ 0 h 537"/>
              <a:gd name="T4" fmla="*/ 171 w 598"/>
              <a:gd name="T5" fmla="*/ 98 h 537"/>
              <a:gd name="T6" fmla="*/ 0 w 598"/>
              <a:gd name="T7" fmla="*/ 98 h 537"/>
              <a:gd name="T8" fmla="*/ 0 w 598"/>
              <a:gd name="T9" fmla="*/ 537 h 537"/>
              <a:gd name="T10" fmla="*/ 598 w 598"/>
              <a:gd name="T11" fmla="*/ 537 h 537"/>
              <a:gd name="T12" fmla="*/ 598 w 598"/>
              <a:gd name="T13" fmla="*/ 98 h 537"/>
              <a:gd name="T14" fmla="*/ 427 w 598"/>
              <a:gd name="T15" fmla="*/ 98 h 537"/>
              <a:gd name="T16" fmla="*/ 427 w 598"/>
              <a:gd name="T17" fmla="*/ 0 h 537"/>
              <a:gd name="T18" fmla="*/ 207 w 598"/>
              <a:gd name="T19" fmla="*/ 37 h 537"/>
              <a:gd name="T20" fmla="*/ 390 w 598"/>
              <a:gd name="T21" fmla="*/ 37 h 537"/>
              <a:gd name="T22" fmla="*/ 390 w 598"/>
              <a:gd name="T23" fmla="*/ 98 h 537"/>
              <a:gd name="T24" fmla="*/ 207 w 598"/>
              <a:gd name="T25" fmla="*/ 98 h 537"/>
              <a:gd name="T26" fmla="*/ 207 w 598"/>
              <a:gd name="T27" fmla="*/ 37 h 537"/>
              <a:gd name="T28" fmla="*/ 561 w 598"/>
              <a:gd name="T29" fmla="*/ 500 h 537"/>
              <a:gd name="T30" fmla="*/ 37 w 598"/>
              <a:gd name="T31" fmla="*/ 500 h 537"/>
              <a:gd name="T32" fmla="*/ 37 w 598"/>
              <a:gd name="T33" fmla="*/ 229 h 537"/>
              <a:gd name="T34" fmla="*/ 232 w 598"/>
              <a:gd name="T35" fmla="*/ 311 h 537"/>
              <a:gd name="T36" fmla="*/ 232 w 598"/>
              <a:gd name="T37" fmla="*/ 403 h 537"/>
              <a:gd name="T38" fmla="*/ 366 w 598"/>
              <a:gd name="T39" fmla="*/ 403 h 537"/>
              <a:gd name="T40" fmla="*/ 366 w 598"/>
              <a:gd name="T41" fmla="*/ 311 h 537"/>
              <a:gd name="T42" fmla="*/ 561 w 598"/>
              <a:gd name="T43" fmla="*/ 229 h 537"/>
              <a:gd name="T44" fmla="*/ 561 w 598"/>
              <a:gd name="T45" fmla="*/ 500 h 537"/>
              <a:gd name="T46" fmla="*/ 268 w 598"/>
              <a:gd name="T47" fmla="*/ 366 h 537"/>
              <a:gd name="T48" fmla="*/ 268 w 598"/>
              <a:gd name="T49" fmla="*/ 281 h 537"/>
              <a:gd name="T50" fmla="*/ 329 w 598"/>
              <a:gd name="T51" fmla="*/ 281 h 537"/>
              <a:gd name="T52" fmla="*/ 329 w 598"/>
              <a:gd name="T53" fmla="*/ 366 h 537"/>
              <a:gd name="T54" fmla="*/ 268 w 598"/>
              <a:gd name="T55" fmla="*/ 366 h 537"/>
              <a:gd name="T56" fmla="*/ 561 w 598"/>
              <a:gd name="T57" fmla="*/ 135 h 537"/>
              <a:gd name="T58" fmla="*/ 561 w 598"/>
              <a:gd name="T59" fmla="*/ 189 h 537"/>
              <a:gd name="T60" fmla="*/ 366 w 598"/>
              <a:gd name="T61" fmla="*/ 272 h 537"/>
              <a:gd name="T62" fmla="*/ 366 w 598"/>
              <a:gd name="T63" fmla="*/ 244 h 537"/>
              <a:gd name="T64" fmla="*/ 232 w 598"/>
              <a:gd name="T65" fmla="*/ 244 h 537"/>
              <a:gd name="T66" fmla="*/ 232 w 598"/>
              <a:gd name="T67" fmla="*/ 272 h 537"/>
              <a:gd name="T68" fmla="*/ 37 w 598"/>
              <a:gd name="T69" fmla="*/ 189 h 537"/>
              <a:gd name="T70" fmla="*/ 37 w 598"/>
              <a:gd name="T71" fmla="*/ 135 h 537"/>
              <a:gd name="T72" fmla="*/ 561 w 598"/>
              <a:gd name="T73" fmla="*/ 135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98" h="537">
                <a:moveTo>
                  <a:pt x="427" y="0"/>
                </a:moveTo>
                <a:lnTo>
                  <a:pt x="171" y="0"/>
                </a:lnTo>
                <a:lnTo>
                  <a:pt x="171" y="98"/>
                </a:lnTo>
                <a:lnTo>
                  <a:pt x="0" y="98"/>
                </a:lnTo>
                <a:lnTo>
                  <a:pt x="0" y="537"/>
                </a:lnTo>
                <a:lnTo>
                  <a:pt x="598" y="537"/>
                </a:lnTo>
                <a:lnTo>
                  <a:pt x="598" y="98"/>
                </a:lnTo>
                <a:lnTo>
                  <a:pt x="427" y="98"/>
                </a:lnTo>
                <a:lnTo>
                  <a:pt x="427" y="0"/>
                </a:lnTo>
                <a:close/>
                <a:moveTo>
                  <a:pt x="207" y="37"/>
                </a:moveTo>
                <a:lnTo>
                  <a:pt x="390" y="37"/>
                </a:lnTo>
                <a:lnTo>
                  <a:pt x="390" y="98"/>
                </a:lnTo>
                <a:lnTo>
                  <a:pt x="207" y="98"/>
                </a:lnTo>
                <a:lnTo>
                  <a:pt x="207" y="37"/>
                </a:lnTo>
                <a:close/>
                <a:moveTo>
                  <a:pt x="561" y="500"/>
                </a:moveTo>
                <a:lnTo>
                  <a:pt x="37" y="500"/>
                </a:lnTo>
                <a:lnTo>
                  <a:pt x="37" y="229"/>
                </a:lnTo>
                <a:lnTo>
                  <a:pt x="232" y="311"/>
                </a:lnTo>
                <a:lnTo>
                  <a:pt x="232" y="403"/>
                </a:lnTo>
                <a:lnTo>
                  <a:pt x="366" y="403"/>
                </a:lnTo>
                <a:lnTo>
                  <a:pt x="366" y="311"/>
                </a:lnTo>
                <a:lnTo>
                  <a:pt x="561" y="229"/>
                </a:lnTo>
                <a:lnTo>
                  <a:pt x="561" y="500"/>
                </a:lnTo>
                <a:close/>
                <a:moveTo>
                  <a:pt x="268" y="366"/>
                </a:moveTo>
                <a:lnTo>
                  <a:pt x="268" y="281"/>
                </a:lnTo>
                <a:lnTo>
                  <a:pt x="329" y="281"/>
                </a:lnTo>
                <a:lnTo>
                  <a:pt x="329" y="366"/>
                </a:lnTo>
                <a:lnTo>
                  <a:pt x="268" y="366"/>
                </a:lnTo>
                <a:close/>
                <a:moveTo>
                  <a:pt x="561" y="135"/>
                </a:moveTo>
                <a:lnTo>
                  <a:pt x="561" y="189"/>
                </a:lnTo>
                <a:lnTo>
                  <a:pt x="366" y="272"/>
                </a:lnTo>
                <a:lnTo>
                  <a:pt x="366" y="244"/>
                </a:lnTo>
                <a:lnTo>
                  <a:pt x="232" y="244"/>
                </a:lnTo>
                <a:lnTo>
                  <a:pt x="232" y="272"/>
                </a:lnTo>
                <a:lnTo>
                  <a:pt x="37" y="189"/>
                </a:lnTo>
                <a:lnTo>
                  <a:pt x="37" y="135"/>
                </a:lnTo>
                <a:lnTo>
                  <a:pt x="561" y="1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6167360" y="10198001"/>
            <a:ext cx="789199" cy="787914"/>
          </a:xfrm>
          <a:custGeom>
            <a:avLst/>
            <a:gdLst>
              <a:gd name="T0" fmla="*/ 1360 w 1609"/>
              <a:gd name="T1" fmla="*/ 0 h 1608"/>
              <a:gd name="T2" fmla="*/ 1057 w 1609"/>
              <a:gd name="T3" fmla="*/ 302 h 1608"/>
              <a:gd name="T4" fmla="*/ 1103 w 1609"/>
              <a:gd name="T5" fmla="*/ 437 h 1608"/>
              <a:gd name="T6" fmla="*/ 1029 w 1609"/>
              <a:gd name="T7" fmla="*/ 511 h 1608"/>
              <a:gd name="T8" fmla="*/ 624 w 1609"/>
              <a:gd name="T9" fmla="*/ 360 h 1608"/>
              <a:gd name="T10" fmla="*/ 0 w 1609"/>
              <a:gd name="T11" fmla="*/ 984 h 1608"/>
              <a:gd name="T12" fmla="*/ 624 w 1609"/>
              <a:gd name="T13" fmla="*/ 1608 h 1608"/>
              <a:gd name="T14" fmla="*/ 1248 w 1609"/>
              <a:gd name="T15" fmla="*/ 984 h 1608"/>
              <a:gd name="T16" fmla="*/ 1097 w 1609"/>
              <a:gd name="T17" fmla="*/ 579 h 1608"/>
              <a:gd name="T18" fmla="*/ 1171 w 1609"/>
              <a:gd name="T19" fmla="*/ 505 h 1608"/>
              <a:gd name="T20" fmla="*/ 1306 w 1609"/>
              <a:gd name="T21" fmla="*/ 551 h 1608"/>
              <a:gd name="T22" fmla="*/ 1609 w 1609"/>
              <a:gd name="T23" fmla="*/ 248 h 1608"/>
              <a:gd name="T24" fmla="*/ 1422 w 1609"/>
              <a:gd name="T25" fmla="*/ 186 h 1608"/>
              <a:gd name="T26" fmla="*/ 1360 w 1609"/>
              <a:gd name="T27" fmla="*/ 0 h 1608"/>
              <a:gd name="T28" fmla="*/ 1152 w 1609"/>
              <a:gd name="T29" fmla="*/ 984 h 1608"/>
              <a:gd name="T30" fmla="*/ 624 w 1609"/>
              <a:gd name="T31" fmla="*/ 1512 h 1608"/>
              <a:gd name="T32" fmla="*/ 96 w 1609"/>
              <a:gd name="T33" fmla="*/ 984 h 1608"/>
              <a:gd name="T34" fmla="*/ 624 w 1609"/>
              <a:gd name="T35" fmla="*/ 456 h 1608"/>
              <a:gd name="T36" fmla="*/ 961 w 1609"/>
              <a:gd name="T37" fmla="*/ 579 h 1608"/>
              <a:gd name="T38" fmla="*/ 825 w 1609"/>
              <a:gd name="T39" fmla="*/ 715 h 1608"/>
              <a:gd name="T40" fmla="*/ 624 w 1609"/>
              <a:gd name="T41" fmla="*/ 648 h 1608"/>
              <a:gd name="T42" fmla="*/ 288 w 1609"/>
              <a:gd name="T43" fmla="*/ 984 h 1608"/>
              <a:gd name="T44" fmla="*/ 624 w 1609"/>
              <a:gd name="T45" fmla="*/ 1320 h 1608"/>
              <a:gd name="T46" fmla="*/ 960 w 1609"/>
              <a:gd name="T47" fmla="*/ 984 h 1608"/>
              <a:gd name="T48" fmla="*/ 893 w 1609"/>
              <a:gd name="T49" fmla="*/ 783 h 1608"/>
              <a:gd name="T50" fmla="*/ 1029 w 1609"/>
              <a:gd name="T51" fmla="*/ 647 h 1608"/>
              <a:gd name="T52" fmla="*/ 1152 w 1609"/>
              <a:gd name="T53" fmla="*/ 984 h 1608"/>
              <a:gd name="T54" fmla="*/ 624 w 1609"/>
              <a:gd name="T55" fmla="*/ 1080 h 1608"/>
              <a:gd name="T56" fmla="*/ 720 w 1609"/>
              <a:gd name="T57" fmla="*/ 984 h 1608"/>
              <a:gd name="T58" fmla="*/ 716 w 1609"/>
              <a:gd name="T59" fmla="*/ 960 h 1608"/>
              <a:gd name="T60" fmla="*/ 824 w 1609"/>
              <a:gd name="T61" fmla="*/ 852 h 1608"/>
              <a:gd name="T62" fmla="*/ 864 w 1609"/>
              <a:gd name="T63" fmla="*/ 984 h 1608"/>
              <a:gd name="T64" fmla="*/ 624 w 1609"/>
              <a:gd name="T65" fmla="*/ 1224 h 1608"/>
              <a:gd name="T66" fmla="*/ 384 w 1609"/>
              <a:gd name="T67" fmla="*/ 984 h 1608"/>
              <a:gd name="T68" fmla="*/ 624 w 1609"/>
              <a:gd name="T69" fmla="*/ 744 h 1608"/>
              <a:gd name="T70" fmla="*/ 756 w 1609"/>
              <a:gd name="T71" fmla="*/ 784 h 1608"/>
              <a:gd name="T72" fmla="*/ 649 w 1609"/>
              <a:gd name="T73" fmla="*/ 892 h 1608"/>
              <a:gd name="T74" fmla="*/ 624 w 1609"/>
              <a:gd name="T75" fmla="*/ 888 h 1608"/>
              <a:gd name="T76" fmla="*/ 528 w 1609"/>
              <a:gd name="T77" fmla="*/ 984 h 1608"/>
              <a:gd name="T78" fmla="*/ 624 w 1609"/>
              <a:gd name="T79" fmla="*/ 1080 h 1608"/>
              <a:gd name="T80" fmla="*/ 1280 w 1609"/>
              <a:gd name="T81" fmla="*/ 441 h 1608"/>
              <a:gd name="T82" fmla="*/ 1196 w 1609"/>
              <a:gd name="T83" fmla="*/ 413 h 1608"/>
              <a:gd name="T84" fmla="*/ 1167 w 1609"/>
              <a:gd name="T85" fmla="*/ 328 h 1608"/>
              <a:gd name="T86" fmla="*/ 1318 w 1609"/>
              <a:gd name="T87" fmla="*/ 177 h 1608"/>
              <a:gd name="T88" fmla="*/ 1346 w 1609"/>
              <a:gd name="T89" fmla="*/ 262 h 1608"/>
              <a:gd name="T90" fmla="*/ 1431 w 1609"/>
              <a:gd name="T91" fmla="*/ 290 h 1608"/>
              <a:gd name="T92" fmla="*/ 1280 w 1609"/>
              <a:gd name="T93" fmla="*/ 441 h 1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609" h="1608">
                <a:moveTo>
                  <a:pt x="1360" y="0"/>
                </a:moveTo>
                <a:cubicBezTo>
                  <a:pt x="1057" y="302"/>
                  <a:pt x="1057" y="302"/>
                  <a:pt x="1057" y="302"/>
                </a:cubicBezTo>
                <a:cubicBezTo>
                  <a:pt x="1103" y="437"/>
                  <a:pt x="1103" y="437"/>
                  <a:pt x="1103" y="437"/>
                </a:cubicBezTo>
                <a:cubicBezTo>
                  <a:pt x="1029" y="511"/>
                  <a:pt x="1029" y="511"/>
                  <a:pt x="1029" y="511"/>
                </a:cubicBezTo>
                <a:cubicBezTo>
                  <a:pt x="920" y="417"/>
                  <a:pt x="778" y="360"/>
                  <a:pt x="624" y="360"/>
                </a:cubicBezTo>
                <a:cubicBezTo>
                  <a:pt x="280" y="360"/>
                  <a:pt x="0" y="640"/>
                  <a:pt x="0" y="984"/>
                </a:cubicBezTo>
                <a:cubicBezTo>
                  <a:pt x="0" y="1329"/>
                  <a:pt x="280" y="1608"/>
                  <a:pt x="624" y="1608"/>
                </a:cubicBezTo>
                <a:cubicBezTo>
                  <a:pt x="968" y="1608"/>
                  <a:pt x="1248" y="1329"/>
                  <a:pt x="1248" y="984"/>
                </a:cubicBezTo>
                <a:cubicBezTo>
                  <a:pt x="1248" y="830"/>
                  <a:pt x="1191" y="688"/>
                  <a:pt x="1097" y="579"/>
                </a:cubicBezTo>
                <a:cubicBezTo>
                  <a:pt x="1171" y="505"/>
                  <a:pt x="1171" y="505"/>
                  <a:pt x="1171" y="505"/>
                </a:cubicBezTo>
                <a:cubicBezTo>
                  <a:pt x="1306" y="551"/>
                  <a:pt x="1306" y="551"/>
                  <a:pt x="1306" y="551"/>
                </a:cubicBezTo>
                <a:cubicBezTo>
                  <a:pt x="1609" y="248"/>
                  <a:pt x="1609" y="248"/>
                  <a:pt x="1609" y="248"/>
                </a:cubicBezTo>
                <a:cubicBezTo>
                  <a:pt x="1422" y="186"/>
                  <a:pt x="1422" y="186"/>
                  <a:pt x="1422" y="186"/>
                </a:cubicBezTo>
                <a:lnTo>
                  <a:pt x="1360" y="0"/>
                </a:lnTo>
                <a:close/>
                <a:moveTo>
                  <a:pt x="1152" y="984"/>
                </a:moveTo>
                <a:cubicBezTo>
                  <a:pt x="1152" y="1276"/>
                  <a:pt x="915" y="1512"/>
                  <a:pt x="624" y="1512"/>
                </a:cubicBezTo>
                <a:cubicBezTo>
                  <a:pt x="333" y="1512"/>
                  <a:pt x="96" y="1276"/>
                  <a:pt x="96" y="984"/>
                </a:cubicBezTo>
                <a:cubicBezTo>
                  <a:pt x="96" y="693"/>
                  <a:pt x="333" y="456"/>
                  <a:pt x="624" y="456"/>
                </a:cubicBezTo>
                <a:cubicBezTo>
                  <a:pt x="752" y="456"/>
                  <a:pt x="870" y="502"/>
                  <a:pt x="961" y="579"/>
                </a:cubicBezTo>
                <a:cubicBezTo>
                  <a:pt x="825" y="715"/>
                  <a:pt x="825" y="715"/>
                  <a:pt x="825" y="715"/>
                </a:cubicBezTo>
                <a:cubicBezTo>
                  <a:pt x="769" y="673"/>
                  <a:pt x="699" y="648"/>
                  <a:pt x="624" y="648"/>
                </a:cubicBezTo>
                <a:cubicBezTo>
                  <a:pt x="438" y="648"/>
                  <a:pt x="288" y="799"/>
                  <a:pt x="288" y="984"/>
                </a:cubicBezTo>
                <a:cubicBezTo>
                  <a:pt x="288" y="1170"/>
                  <a:pt x="438" y="1320"/>
                  <a:pt x="624" y="1320"/>
                </a:cubicBezTo>
                <a:cubicBezTo>
                  <a:pt x="809" y="1320"/>
                  <a:pt x="960" y="1170"/>
                  <a:pt x="960" y="984"/>
                </a:cubicBezTo>
                <a:cubicBezTo>
                  <a:pt x="960" y="909"/>
                  <a:pt x="935" y="839"/>
                  <a:pt x="893" y="783"/>
                </a:cubicBezTo>
                <a:cubicBezTo>
                  <a:pt x="1029" y="647"/>
                  <a:pt x="1029" y="647"/>
                  <a:pt x="1029" y="647"/>
                </a:cubicBezTo>
                <a:cubicBezTo>
                  <a:pt x="1106" y="738"/>
                  <a:pt x="1152" y="856"/>
                  <a:pt x="1152" y="984"/>
                </a:cubicBezTo>
                <a:close/>
                <a:moveTo>
                  <a:pt x="624" y="1080"/>
                </a:moveTo>
                <a:cubicBezTo>
                  <a:pt x="677" y="1080"/>
                  <a:pt x="720" y="1037"/>
                  <a:pt x="720" y="984"/>
                </a:cubicBezTo>
                <a:cubicBezTo>
                  <a:pt x="720" y="976"/>
                  <a:pt x="719" y="968"/>
                  <a:pt x="716" y="960"/>
                </a:cubicBezTo>
                <a:cubicBezTo>
                  <a:pt x="824" y="852"/>
                  <a:pt x="824" y="852"/>
                  <a:pt x="824" y="852"/>
                </a:cubicBezTo>
                <a:cubicBezTo>
                  <a:pt x="849" y="890"/>
                  <a:pt x="864" y="936"/>
                  <a:pt x="864" y="984"/>
                </a:cubicBezTo>
                <a:cubicBezTo>
                  <a:pt x="864" y="1117"/>
                  <a:pt x="756" y="1224"/>
                  <a:pt x="624" y="1224"/>
                </a:cubicBezTo>
                <a:cubicBezTo>
                  <a:pt x="491" y="1224"/>
                  <a:pt x="384" y="1117"/>
                  <a:pt x="384" y="984"/>
                </a:cubicBezTo>
                <a:cubicBezTo>
                  <a:pt x="384" y="852"/>
                  <a:pt x="491" y="744"/>
                  <a:pt x="624" y="744"/>
                </a:cubicBezTo>
                <a:cubicBezTo>
                  <a:pt x="673" y="744"/>
                  <a:pt x="718" y="759"/>
                  <a:pt x="756" y="784"/>
                </a:cubicBezTo>
                <a:cubicBezTo>
                  <a:pt x="649" y="892"/>
                  <a:pt x="649" y="892"/>
                  <a:pt x="649" y="892"/>
                </a:cubicBezTo>
                <a:cubicBezTo>
                  <a:pt x="641" y="890"/>
                  <a:pt x="632" y="888"/>
                  <a:pt x="624" y="888"/>
                </a:cubicBezTo>
                <a:cubicBezTo>
                  <a:pt x="571" y="888"/>
                  <a:pt x="528" y="931"/>
                  <a:pt x="528" y="984"/>
                </a:cubicBezTo>
                <a:cubicBezTo>
                  <a:pt x="528" y="1037"/>
                  <a:pt x="571" y="1080"/>
                  <a:pt x="624" y="1080"/>
                </a:cubicBezTo>
                <a:close/>
                <a:moveTo>
                  <a:pt x="1280" y="441"/>
                </a:moveTo>
                <a:cubicBezTo>
                  <a:pt x="1196" y="413"/>
                  <a:pt x="1196" y="413"/>
                  <a:pt x="1196" y="413"/>
                </a:cubicBezTo>
                <a:cubicBezTo>
                  <a:pt x="1167" y="328"/>
                  <a:pt x="1167" y="328"/>
                  <a:pt x="1167" y="328"/>
                </a:cubicBezTo>
                <a:cubicBezTo>
                  <a:pt x="1318" y="177"/>
                  <a:pt x="1318" y="177"/>
                  <a:pt x="1318" y="177"/>
                </a:cubicBezTo>
                <a:cubicBezTo>
                  <a:pt x="1346" y="262"/>
                  <a:pt x="1346" y="262"/>
                  <a:pt x="1346" y="262"/>
                </a:cubicBezTo>
                <a:cubicBezTo>
                  <a:pt x="1431" y="290"/>
                  <a:pt x="1431" y="290"/>
                  <a:pt x="1431" y="290"/>
                </a:cubicBezTo>
                <a:lnTo>
                  <a:pt x="1280" y="4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8433252" y="10208284"/>
            <a:ext cx="767348" cy="767349"/>
          </a:xfrm>
          <a:custGeom>
            <a:avLst/>
            <a:gdLst>
              <a:gd name="T0" fmla="*/ 544 w 1568"/>
              <a:gd name="T1" fmla="*/ 240 h 1568"/>
              <a:gd name="T2" fmla="*/ 784 w 1568"/>
              <a:gd name="T3" fmla="*/ 480 h 1568"/>
              <a:gd name="T4" fmla="*/ 1024 w 1568"/>
              <a:gd name="T5" fmla="*/ 240 h 1568"/>
              <a:gd name="T6" fmla="*/ 784 w 1568"/>
              <a:gd name="T7" fmla="*/ 0 h 1568"/>
              <a:gd name="T8" fmla="*/ 544 w 1568"/>
              <a:gd name="T9" fmla="*/ 240 h 1568"/>
              <a:gd name="T10" fmla="*/ 928 w 1568"/>
              <a:gd name="T11" fmla="*/ 240 h 1568"/>
              <a:gd name="T12" fmla="*/ 784 w 1568"/>
              <a:gd name="T13" fmla="*/ 384 h 1568"/>
              <a:gd name="T14" fmla="*/ 640 w 1568"/>
              <a:gd name="T15" fmla="*/ 240 h 1568"/>
              <a:gd name="T16" fmla="*/ 784 w 1568"/>
              <a:gd name="T17" fmla="*/ 96 h 1568"/>
              <a:gd name="T18" fmla="*/ 928 w 1568"/>
              <a:gd name="T19" fmla="*/ 240 h 1568"/>
              <a:gd name="T20" fmla="*/ 1101 w 1568"/>
              <a:gd name="T21" fmla="*/ 1024 h 1568"/>
              <a:gd name="T22" fmla="*/ 1184 w 1568"/>
              <a:gd name="T23" fmla="*/ 1024 h 1568"/>
              <a:gd name="T24" fmla="*/ 1184 w 1568"/>
              <a:gd name="T25" fmla="*/ 976 h 1568"/>
              <a:gd name="T26" fmla="*/ 784 w 1568"/>
              <a:gd name="T27" fmla="*/ 576 h 1568"/>
              <a:gd name="T28" fmla="*/ 384 w 1568"/>
              <a:gd name="T29" fmla="*/ 976 h 1568"/>
              <a:gd name="T30" fmla="*/ 384 w 1568"/>
              <a:gd name="T31" fmla="*/ 1024 h 1568"/>
              <a:gd name="T32" fmla="*/ 467 w 1568"/>
              <a:gd name="T33" fmla="*/ 1024 h 1568"/>
              <a:gd name="T34" fmla="*/ 421 w 1568"/>
              <a:gd name="T35" fmla="*/ 1216 h 1568"/>
              <a:gd name="T36" fmla="*/ 0 w 1568"/>
              <a:gd name="T37" fmla="*/ 1216 h 1568"/>
              <a:gd name="T38" fmla="*/ 0 w 1568"/>
              <a:gd name="T39" fmla="*/ 1568 h 1568"/>
              <a:gd name="T40" fmla="*/ 736 w 1568"/>
              <a:gd name="T41" fmla="*/ 1568 h 1568"/>
              <a:gd name="T42" fmla="*/ 736 w 1568"/>
              <a:gd name="T43" fmla="*/ 1216 h 1568"/>
              <a:gd name="T44" fmla="*/ 520 w 1568"/>
              <a:gd name="T45" fmla="*/ 1216 h 1568"/>
              <a:gd name="T46" fmla="*/ 566 w 1568"/>
              <a:gd name="T47" fmla="*/ 1024 h 1568"/>
              <a:gd name="T48" fmla="*/ 736 w 1568"/>
              <a:gd name="T49" fmla="*/ 1024 h 1568"/>
              <a:gd name="T50" fmla="*/ 736 w 1568"/>
              <a:gd name="T51" fmla="*/ 1120 h 1568"/>
              <a:gd name="T52" fmla="*/ 832 w 1568"/>
              <a:gd name="T53" fmla="*/ 1120 h 1568"/>
              <a:gd name="T54" fmla="*/ 832 w 1568"/>
              <a:gd name="T55" fmla="*/ 1024 h 1568"/>
              <a:gd name="T56" fmla="*/ 1002 w 1568"/>
              <a:gd name="T57" fmla="*/ 1024 h 1568"/>
              <a:gd name="T58" fmla="*/ 1048 w 1568"/>
              <a:gd name="T59" fmla="*/ 1216 h 1568"/>
              <a:gd name="T60" fmla="*/ 832 w 1568"/>
              <a:gd name="T61" fmla="*/ 1216 h 1568"/>
              <a:gd name="T62" fmla="*/ 832 w 1568"/>
              <a:gd name="T63" fmla="*/ 1568 h 1568"/>
              <a:gd name="T64" fmla="*/ 1568 w 1568"/>
              <a:gd name="T65" fmla="*/ 1568 h 1568"/>
              <a:gd name="T66" fmla="*/ 1568 w 1568"/>
              <a:gd name="T67" fmla="*/ 1216 h 1568"/>
              <a:gd name="T68" fmla="*/ 1147 w 1568"/>
              <a:gd name="T69" fmla="*/ 1216 h 1568"/>
              <a:gd name="T70" fmla="*/ 1101 w 1568"/>
              <a:gd name="T71" fmla="*/ 1024 h 1568"/>
              <a:gd name="T72" fmla="*/ 640 w 1568"/>
              <a:gd name="T73" fmla="*/ 1312 h 1568"/>
              <a:gd name="T74" fmla="*/ 640 w 1568"/>
              <a:gd name="T75" fmla="*/ 1472 h 1568"/>
              <a:gd name="T76" fmla="*/ 96 w 1568"/>
              <a:gd name="T77" fmla="*/ 1472 h 1568"/>
              <a:gd name="T78" fmla="*/ 96 w 1568"/>
              <a:gd name="T79" fmla="*/ 1312 h 1568"/>
              <a:gd name="T80" fmla="*/ 640 w 1568"/>
              <a:gd name="T81" fmla="*/ 1312 h 1568"/>
              <a:gd name="T82" fmla="*/ 736 w 1568"/>
              <a:gd name="T83" fmla="*/ 928 h 1568"/>
              <a:gd name="T84" fmla="*/ 484 w 1568"/>
              <a:gd name="T85" fmla="*/ 928 h 1568"/>
              <a:gd name="T86" fmla="*/ 736 w 1568"/>
              <a:gd name="T87" fmla="*/ 676 h 1568"/>
              <a:gd name="T88" fmla="*/ 736 w 1568"/>
              <a:gd name="T89" fmla="*/ 928 h 1568"/>
              <a:gd name="T90" fmla="*/ 832 w 1568"/>
              <a:gd name="T91" fmla="*/ 928 h 1568"/>
              <a:gd name="T92" fmla="*/ 832 w 1568"/>
              <a:gd name="T93" fmla="*/ 676 h 1568"/>
              <a:gd name="T94" fmla="*/ 1084 w 1568"/>
              <a:gd name="T95" fmla="*/ 928 h 1568"/>
              <a:gd name="T96" fmla="*/ 832 w 1568"/>
              <a:gd name="T97" fmla="*/ 928 h 1568"/>
              <a:gd name="T98" fmla="*/ 1472 w 1568"/>
              <a:gd name="T99" fmla="*/ 1472 h 1568"/>
              <a:gd name="T100" fmla="*/ 928 w 1568"/>
              <a:gd name="T101" fmla="*/ 1472 h 1568"/>
              <a:gd name="T102" fmla="*/ 928 w 1568"/>
              <a:gd name="T103" fmla="*/ 1312 h 1568"/>
              <a:gd name="T104" fmla="*/ 1472 w 1568"/>
              <a:gd name="T105" fmla="*/ 1312 h 1568"/>
              <a:gd name="T106" fmla="*/ 1472 w 1568"/>
              <a:gd name="T107" fmla="*/ 1472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68" h="1568">
                <a:moveTo>
                  <a:pt x="544" y="240"/>
                </a:moveTo>
                <a:cubicBezTo>
                  <a:pt x="544" y="372"/>
                  <a:pt x="652" y="480"/>
                  <a:pt x="784" y="480"/>
                </a:cubicBezTo>
                <a:cubicBezTo>
                  <a:pt x="917" y="480"/>
                  <a:pt x="1024" y="372"/>
                  <a:pt x="1024" y="240"/>
                </a:cubicBezTo>
                <a:cubicBezTo>
                  <a:pt x="1024" y="108"/>
                  <a:pt x="917" y="0"/>
                  <a:pt x="784" y="0"/>
                </a:cubicBezTo>
                <a:cubicBezTo>
                  <a:pt x="652" y="0"/>
                  <a:pt x="544" y="108"/>
                  <a:pt x="544" y="240"/>
                </a:cubicBezTo>
                <a:close/>
                <a:moveTo>
                  <a:pt x="928" y="240"/>
                </a:moveTo>
                <a:cubicBezTo>
                  <a:pt x="928" y="319"/>
                  <a:pt x="864" y="384"/>
                  <a:pt x="784" y="384"/>
                </a:cubicBezTo>
                <a:cubicBezTo>
                  <a:pt x="705" y="384"/>
                  <a:pt x="640" y="319"/>
                  <a:pt x="640" y="240"/>
                </a:cubicBezTo>
                <a:cubicBezTo>
                  <a:pt x="640" y="161"/>
                  <a:pt x="705" y="96"/>
                  <a:pt x="784" y="96"/>
                </a:cubicBezTo>
                <a:cubicBezTo>
                  <a:pt x="864" y="96"/>
                  <a:pt x="928" y="161"/>
                  <a:pt x="928" y="240"/>
                </a:cubicBezTo>
                <a:close/>
                <a:moveTo>
                  <a:pt x="1101" y="1024"/>
                </a:moveTo>
                <a:cubicBezTo>
                  <a:pt x="1184" y="1024"/>
                  <a:pt x="1184" y="1024"/>
                  <a:pt x="1184" y="1024"/>
                </a:cubicBezTo>
                <a:cubicBezTo>
                  <a:pt x="1184" y="976"/>
                  <a:pt x="1184" y="976"/>
                  <a:pt x="1184" y="976"/>
                </a:cubicBezTo>
                <a:cubicBezTo>
                  <a:pt x="1184" y="755"/>
                  <a:pt x="1005" y="576"/>
                  <a:pt x="784" y="576"/>
                </a:cubicBezTo>
                <a:cubicBezTo>
                  <a:pt x="564" y="576"/>
                  <a:pt x="384" y="755"/>
                  <a:pt x="384" y="976"/>
                </a:cubicBezTo>
                <a:cubicBezTo>
                  <a:pt x="384" y="1024"/>
                  <a:pt x="384" y="1024"/>
                  <a:pt x="384" y="1024"/>
                </a:cubicBezTo>
                <a:cubicBezTo>
                  <a:pt x="467" y="1024"/>
                  <a:pt x="467" y="1024"/>
                  <a:pt x="467" y="1024"/>
                </a:cubicBezTo>
                <a:cubicBezTo>
                  <a:pt x="421" y="1216"/>
                  <a:pt x="421" y="1216"/>
                  <a:pt x="421" y="1216"/>
                </a:cubicBezTo>
                <a:cubicBezTo>
                  <a:pt x="0" y="1216"/>
                  <a:pt x="0" y="1216"/>
                  <a:pt x="0" y="1216"/>
                </a:cubicBezTo>
                <a:cubicBezTo>
                  <a:pt x="0" y="1568"/>
                  <a:pt x="0" y="1568"/>
                  <a:pt x="0" y="1568"/>
                </a:cubicBezTo>
                <a:cubicBezTo>
                  <a:pt x="736" y="1568"/>
                  <a:pt x="736" y="1568"/>
                  <a:pt x="736" y="1568"/>
                </a:cubicBezTo>
                <a:cubicBezTo>
                  <a:pt x="736" y="1216"/>
                  <a:pt x="736" y="1216"/>
                  <a:pt x="736" y="1216"/>
                </a:cubicBezTo>
                <a:cubicBezTo>
                  <a:pt x="520" y="1216"/>
                  <a:pt x="520" y="1216"/>
                  <a:pt x="520" y="1216"/>
                </a:cubicBezTo>
                <a:cubicBezTo>
                  <a:pt x="566" y="1024"/>
                  <a:pt x="566" y="1024"/>
                  <a:pt x="566" y="1024"/>
                </a:cubicBezTo>
                <a:cubicBezTo>
                  <a:pt x="736" y="1024"/>
                  <a:pt x="736" y="1024"/>
                  <a:pt x="736" y="1024"/>
                </a:cubicBezTo>
                <a:cubicBezTo>
                  <a:pt x="736" y="1120"/>
                  <a:pt x="736" y="1120"/>
                  <a:pt x="736" y="1120"/>
                </a:cubicBezTo>
                <a:cubicBezTo>
                  <a:pt x="832" y="1120"/>
                  <a:pt x="832" y="1120"/>
                  <a:pt x="832" y="1120"/>
                </a:cubicBezTo>
                <a:cubicBezTo>
                  <a:pt x="832" y="1024"/>
                  <a:pt x="832" y="1024"/>
                  <a:pt x="832" y="1024"/>
                </a:cubicBezTo>
                <a:cubicBezTo>
                  <a:pt x="1002" y="1024"/>
                  <a:pt x="1002" y="1024"/>
                  <a:pt x="1002" y="1024"/>
                </a:cubicBezTo>
                <a:cubicBezTo>
                  <a:pt x="1048" y="1216"/>
                  <a:pt x="1048" y="1216"/>
                  <a:pt x="1048" y="1216"/>
                </a:cubicBezTo>
                <a:cubicBezTo>
                  <a:pt x="832" y="1216"/>
                  <a:pt x="832" y="1216"/>
                  <a:pt x="832" y="1216"/>
                </a:cubicBezTo>
                <a:cubicBezTo>
                  <a:pt x="832" y="1568"/>
                  <a:pt x="832" y="1568"/>
                  <a:pt x="832" y="1568"/>
                </a:cubicBezTo>
                <a:cubicBezTo>
                  <a:pt x="1568" y="1568"/>
                  <a:pt x="1568" y="1568"/>
                  <a:pt x="1568" y="1568"/>
                </a:cubicBezTo>
                <a:cubicBezTo>
                  <a:pt x="1568" y="1216"/>
                  <a:pt x="1568" y="1216"/>
                  <a:pt x="1568" y="1216"/>
                </a:cubicBezTo>
                <a:cubicBezTo>
                  <a:pt x="1147" y="1216"/>
                  <a:pt x="1147" y="1216"/>
                  <a:pt x="1147" y="1216"/>
                </a:cubicBezTo>
                <a:lnTo>
                  <a:pt x="1101" y="1024"/>
                </a:lnTo>
                <a:close/>
                <a:moveTo>
                  <a:pt x="640" y="1312"/>
                </a:moveTo>
                <a:cubicBezTo>
                  <a:pt x="640" y="1472"/>
                  <a:pt x="640" y="1472"/>
                  <a:pt x="640" y="1472"/>
                </a:cubicBezTo>
                <a:cubicBezTo>
                  <a:pt x="96" y="1472"/>
                  <a:pt x="96" y="1472"/>
                  <a:pt x="96" y="1472"/>
                </a:cubicBezTo>
                <a:cubicBezTo>
                  <a:pt x="96" y="1312"/>
                  <a:pt x="96" y="1312"/>
                  <a:pt x="96" y="1312"/>
                </a:cubicBezTo>
                <a:lnTo>
                  <a:pt x="640" y="1312"/>
                </a:lnTo>
                <a:close/>
                <a:moveTo>
                  <a:pt x="736" y="928"/>
                </a:moveTo>
                <a:cubicBezTo>
                  <a:pt x="484" y="928"/>
                  <a:pt x="484" y="928"/>
                  <a:pt x="484" y="928"/>
                </a:cubicBezTo>
                <a:cubicBezTo>
                  <a:pt x="505" y="799"/>
                  <a:pt x="607" y="696"/>
                  <a:pt x="736" y="676"/>
                </a:cubicBezTo>
                <a:lnTo>
                  <a:pt x="736" y="928"/>
                </a:lnTo>
                <a:close/>
                <a:moveTo>
                  <a:pt x="832" y="928"/>
                </a:moveTo>
                <a:cubicBezTo>
                  <a:pt x="832" y="676"/>
                  <a:pt x="832" y="676"/>
                  <a:pt x="832" y="676"/>
                </a:cubicBezTo>
                <a:cubicBezTo>
                  <a:pt x="961" y="696"/>
                  <a:pt x="1064" y="799"/>
                  <a:pt x="1084" y="928"/>
                </a:cubicBezTo>
                <a:lnTo>
                  <a:pt x="832" y="928"/>
                </a:lnTo>
                <a:close/>
                <a:moveTo>
                  <a:pt x="1472" y="1472"/>
                </a:moveTo>
                <a:cubicBezTo>
                  <a:pt x="928" y="1472"/>
                  <a:pt x="928" y="1472"/>
                  <a:pt x="928" y="1472"/>
                </a:cubicBezTo>
                <a:cubicBezTo>
                  <a:pt x="928" y="1312"/>
                  <a:pt x="928" y="1312"/>
                  <a:pt x="928" y="1312"/>
                </a:cubicBezTo>
                <a:cubicBezTo>
                  <a:pt x="1472" y="1312"/>
                  <a:pt x="1472" y="1312"/>
                  <a:pt x="1472" y="1312"/>
                </a:cubicBezTo>
                <a:lnTo>
                  <a:pt x="1472" y="14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10684362" y="10218567"/>
            <a:ext cx="767348" cy="746783"/>
          </a:xfrm>
          <a:custGeom>
            <a:avLst/>
            <a:gdLst>
              <a:gd name="T0" fmla="*/ 1109 w 1568"/>
              <a:gd name="T1" fmla="*/ 224 h 1524"/>
              <a:gd name="T2" fmla="*/ 570 w 1568"/>
              <a:gd name="T3" fmla="*/ 224 h 1524"/>
              <a:gd name="T4" fmla="*/ 570 w 1568"/>
              <a:gd name="T5" fmla="*/ 96 h 1524"/>
              <a:gd name="T6" fmla="*/ 682 w 1568"/>
              <a:gd name="T7" fmla="*/ 96 h 1524"/>
              <a:gd name="T8" fmla="*/ 682 w 1568"/>
              <a:gd name="T9" fmla="*/ 0 h 1524"/>
              <a:gd name="T10" fmla="*/ 362 w 1568"/>
              <a:gd name="T11" fmla="*/ 0 h 1524"/>
              <a:gd name="T12" fmla="*/ 362 w 1568"/>
              <a:gd name="T13" fmla="*/ 96 h 1524"/>
              <a:gd name="T14" fmla="*/ 474 w 1568"/>
              <a:gd name="T15" fmla="*/ 96 h 1524"/>
              <a:gd name="T16" fmla="*/ 474 w 1568"/>
              <a:gd name="T17" fmla="*/ 224 h 1524"/>
              <a:gd name="T18" fmla="*/ 362 w 1568"/>
              <a:gd name="T19" fmla="*/ 224 h 1524"/>
              <a:gd name="T20" fmla="*/ 362 w 1568"/>
              <a:gd name="T21" fmla="*/ 288 h 1524"/>
              <a:gd name="T22" fmla="*/ 0 w 1568"/>
              <a:gd name="T23" fmla="*/ 288 h 1524"/>
              <a:gd name="T24" fmla="*/ 0 w 1568"/>
              <a:gd name="T25" fmla="*/ 640 h 1524"/>
              <a:gd name="T26" fmla="*/ 362 w 1568"/>
              <a:gd name="T27" fmla="*/ 640 h 1524"/>
              <a:gd name="T28" fmla="*/ 362 w 1568"/>
              <a:gd name="T29" fmla="*/ 704 h 1524"/>
              <a:gd name="T30" fmla="*/ 605 w 1568"/>
              <a:gd name="T31" fmla="*/ 704 h 1524"/>
              <a:gd name="T32" fmla="*/ 579 w 1568"/>
              <a:gd name="T33" fmla="*/ 800 h 1524"/>
              <a:gd name="T34" fmla="*/ 723 w 1568"/>
              <a:gd name="T35" fmla="*/ 986 h 1524"/>
              <a:gd name="T36" fmla="*/ 723 w 1568"/>
              <a:gd name="T37" fmla="*/ 1056 h 1524"/>
              <a:gd name="T38" fmla="*/ 612 w 1568"/>
              <a:gd name="T39" fmla="*/ 1056 h 1524"/>
              <a:gd name="T40" fmla="*/ 410 w 1568"/>
              <a:gd name="T41" fmla="*/ 1482 h 1524"/>
              <a:gd name="T42" fmla="*/ 497 w 1568"/>
              <a:gd name="T43" fmla="*/ 1524 h 1524"/>
              <a:gd name="T44" fmla="*/ 673 w 1568"/>
              <a:gd name="T45" fmla="*/ 1152 h 1524"/>
              <a:gd name="T46" fmla="*/ 723 w 1568"/>
              <a:gd name="T47" fmla="*/ 1152 h 1524"/>
              <a:gd name="T48" fmla="*/ 723 w 1568"/>
              <a:gd name="T49" fmla="*/ 1520 h 1524"/>
              <a:gd name="T50" fmla="*/ 819 w 1568"/>
              <a:gd name="T51" fmla="*/ 1520 h 1524"/>
              <a:gd name="T52" fmla="*/ 819 w 1568"/>
              <a:gd name="T53" fmla="*/ 1152 h 1524"/>
              <a:gd name="T54" fmla="*/ 868 w 1568"/>
              <a:gd name="T55" fmla="*/ 1152 h 1524"/>
              <a:gd name="T56" fmla="*/ 1045 w 1568"/>
              <a:gd name="T57" fmla="*/ 1524 h 1524"/>
              <a:gd name="T58" fmla="*/ 1132 w 1568"/>
              <a:gd name="T59" fmla="*/ 1482 h 1524"/>
              <a:gd name="T60" fmla="*/ 929 w 1568"/>
              <a:gd name="T61" fmla="*/ 1056 h 1524"/>
              <a:gd name="T62" fmla="*/ 819 w 1568"/>
              <a:gd name="T63" fmla="*/ 1056 h 1524"/>
              <a:gd name="T64" fmla="*/ 819 w 1568"/>
              <a:gd name="T65" fmla="*/ 986 h 1524"/>
              <a:gd name="T66" fmla="*/ 963 w 1568"/>
              <a:gd name="T67" fmla="*/ 800 h 1524"/>
              <a:gd name="T68" fmla="*/ 937 w 1568"/>
              <a:gd name="T69" fmla="*/ 704 h 1524"/>
              <a:gd name="T70" fmla="*/ 1109 w 1568"/>
              <a:gd name="T71" fmla="*/ 704 h 1524"/>
              <a:gd name="T72" fmla="*/ 1109 w 1568"/>
              <a:gd name="T73" fmla="*/ 768 h 1524"/>
              <a:gd name="T74" fmla="*/ 1568 w 1568"/>
              <a:gd name="T75" fmla="*/ 768 h 1524"/>
              <a:gd name="T76" fmla="*/ 1568 w 1568"/>
              <a:gd name="T77" fmla="*/ 160 h 1524"/>
              <a:gd name="T78" fmla="*/ 1109 w 1568"/>
              <a:gd name="T79" fmla="*/ 160 h 1524"/>
              <a:gd name="T80" fmla="*/ 1109 w 1568"/>
              <a:gd name="T81" fmla="*/ 224 h 1524"/>
              <a:gd name="T82" fmla="*/ 362 w 1568"/>
              <a:gd name="T83" fmla="*/ 544 h 1524"/>
              <a:gd name="T84" fmla="*/ 96 w 1568"/>
              <a:gd name="T85" fmla="*/ 544 h 1524"/>
              <a:gd name="T86" fmla="*/ 96 w 1568"/>
              <a:gd name="T87" fmla="*/ 384 h 1524"/>
              <a:gd name="T88" fmla="*/ 362 w 1568"/>
              <a:gd name="T89" fmla="*/ 384 h 1524"/>
              <a:gd name="T90" fmla="*/ 362 w 1568"/>
              <a:gd name="T91" fmla="*/ 544 h 1524"/>
              <a:gd name="T92" fmla="*/ 771 w 1568"/>
              <a:gd name="T93" fmla="*/ 896 h 1524"/>
              <a:gd name="T94" fmla="*/ 675 w 1568"/>
              <a:gd name="T95" fmla="*/ 800 h 1524"/>
              <a:gd name="T96" fmla="*/ 771 w 1568"/>
              <a:gd name="T97" fmla="*/ 704 h 1524"/>
              <a:gd name="T98" fmla="*/ 867 w 1568"/>
              <a:gd name="T99" fmla="*/ 800 h 1524"/>
              <a:gd name="T100" fmla="*/ 771 w 1568"/>
              <a:gd name="T101" fmla="*/ 896 h 1524"/>
              <a:gd name="T102" fmla="*/ 1109 w 1568"/>
              <a:gd name="T103" fmla="*/ 608 h 1524"/>
              <a:gd name="T104" fmla="*/ 458 w 1568"/>
              <a:gd name="T105" fmla="*/ 608 h 1524"/>
              <a:gd name="T106" fmla="*/ 458 w 1568"/>
              <a:gd name="T107" fmla="*/ 320 h 1524"/>
              <a:gd name="T108" fmla="*/ 1109 w 1568"/>
              <a:gd name="T109" fmla="*/ 320 h 1524"/>
              <a:gd name="T110" fmla="*/ 1109 w 1568"/>
              <a:gd name="T111" fmla="*/ 608 h 1524"/>
              <a:gd name="T112" fmla="*/ 1205 w 1568"/>
              <a:gd name="T113" fmla="*/ 256 h 1524"/>
              <a:gd name="T114" fmla="*/ 1472 w 1568"/>
              <a:gd name="T115" fmla="*/ 256 h 1524"/>
              <a:gd name="T116" fmla="*/ 1472 w 1568"/>
              <a:gd name="T117" fmla="*/ 672 h 1524"/>
              <a:gd name="T118" fmla="*/ 1205 w 1568"/>
              <a:gd name="T119" fmla="*/ 672 h 1524"/>
              <a:gd name="T120" fmla="*/ 1205 w 1568"/>
              <a:gd name="T121" fmla="*/ 256 h 1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68" h="1524">
                <a:moveTo>
                  <a:pt x="1109" y="224"/>
                </a:moveTo>
                <a:cubicBezTo>
                  <a:pt x="570" y="224"/>
                  <a:pt x="570" y="224"/>
                  <a:pt x="570" y="224"/>
                </a:cubicBezTo>
                <a:cubicBezTo>
                  <a:pt x="570" y="96"/>
                  <a:pt x="570" y="96"/>
                  <a:pt x="570" y="96"/>
                </a:cubicBezTo>
                <a:cubicBezTo>
                  <a:pt x="682" y="96"/>
                  <a:pt x="682" y="96"/>
                  <a:pt x="682" y="96"/>
                </a:cubicBezTo>
                <a:cubicBezTo>
                  <a:pt x="682" y="0"/>
                  <a:pt x="682" y="0"/>
                  <a:pt x="682" y="0"/>
                </a:cubicBezTo>
                <a:cubicBezTo>
                  <a:pt x="362" y="0"/>
                  <a:pt x="362" y="0"/>
                  <a:pt x="362" y="0"/>
                </a:cubicBezTo>
                <a:cubicBezTo>
                  <a:pt x="362" y="96"/>
                  <a:pt x="362" y="96"/>
                  <a:pt x="362" y="96"/>
                </a:cubicBezTo>
                <a:cubicBezTo>
                  <a:pt x="474" y="96"/>
                  <a:pt x="474" y="96"/>
                  <a:pt x="474" y="96"/>
                </a:cubicBezTo>
                <a:cubicBezTo>
                  <a:pt x="474" y="224"/>
                  <a:pt x="474" y="224"/>
                  <a:pt x="474" y="224"/>
                </a:cubicBezTo>
                <a:cubicBezTo>
                  <a:pt x="362" y="224"/>
                  <a:pt x="362" y="224"/>
                  <a:pt x="362" y="224"/>
                </a:cubicBezTo>
                <a:cubicBezTo>
                  <a:pt x="362" y="288"/>
                  <a:pt x="362" y="288"/>
                  <a:pt x="362" y="288"/>
                </a:cubicBezTo>
                <a:cubicBezTo>
                  <a:pt x="0" y="288"/>
                  <a:pt x="0" y="288"/>
                  <a:pt x="0" y="288"/>
                </a:cubicBezTo>
                <a:cubicBezTo>
                  <a:pt x="0" y="640"/>
                  <a:pt x="0" y="640"/>
                  <a:pt x="0" y="640"/>
                </a:cubicBezTo>
                <a:cubicBezTo>
                  <a:pt x="362" y="640"/>
                  <a:pt x="362" y="640"/>
                  <a:pt x="362" y="640"/>
                </a:cubicBezTo>
                <a:cubicBezTo>
                  <a:pt x="362" y="704"/>
                  <a:pt x="362" y="704"/>
                  <a:pt x="362" y="704"/>
                </a:cubicBezTo>
                <a:cubicBezTo>
                  <a:pt x="605" y="704"/>
                  <a:pt x="605" y="704"/>
                  <a:pt x="605" y="704"/>
                </a:cubicBezTo>
                <a:cubicBezTo>
                  <a:pt x="588" y="733"/>
                  <a:pt x="579" y="766"/>
                  <a:pt x="579" y="800"/>
                </a:cubicBezTo>
                <a:cubicBezTo>
                  <a:pt x="579" y="890"/>
                  <a:pt x="640" y="965"/>
                  <a:pt x="723" y="986"/>
                </a:cubicBezTo>
                <a:cubicBezTo>
                  <a:pt x="723" y="1056"/>
                  <a:pt x="723" y="1056"/>
                  <a:pt x="723" y="1056"/>
                </a:cubicBezTo>
                <a:cubicBezTo>
                  <a:pt x="612" y="1056"/>
                  <a:pt x="612" y="1056"/>
                  <a:pt x="612" y="1056"/>
                </a:cubicBezTo>
                <a:cubicBezTo>
                  <a:pt x="410" y="1482"/>
                  <a:pt x="410" y="1482"/>
                  <a:pt x="410" y="1482"/>
                </a:cubicBezTo>
                <a:cubicBezTo>
                  <a:pt x="497" y="1524"/>
                  <a:pt x="497" y="1524"/>
                  <a:pt x="497" y="1524"/>
                </a:cubicBezTo>
                <a:cubicBezTo>
                  <a:pt x="673" y="1152"/>
                  <a:pt x="673" y="1152"/>
                  <a:pt x="673" y="1152"/>
                </a:cubicBezTo>
                <a:cubicBezTo>
                  <a:pt x="723" y="1152"/>
                  <a:pt x="723" y="1152"/>
                  <a:pt x="723" y="1152"/>
                </a:cubicBezTo>
                <a:cubicBezTo>
                  <a:pt x="723" y="1520"/>
                  <a:pt x="723" y="1520"/>
                  <a:pt x="723" y="1520"/>
                </a:cubicBezTo>
                <a:cubicBezTo>
                  <a:pt x="819" y="1520"/>
                  <a:pt x="819" y="1520"/>
                  <a:pt x="819" y="1520"/>
                </a:cubicBezTo>
                <a:cubicBezTo>
                  <a:pt x="819" y="1152"/>
                  <a:pt x="819" y="1152"/>
                  <a:pt x="819" y="1152"/>
                </a:cubicBezTo>
                <a:cubicBezTo>
                  <a:pt x="868" y="1152"/>
                  <a:pt x="868" y="1152"/>
                  <a:pt x="868" y="1152"/>
                </a:cubicBezTo>
                <a:cubicBezTo>
                  <a:pt x="1045" y="1524"/>
                  <a:pt x="1045" y="1524"/>
                  <a:pt x="1045" y="1524"/>
                </a:cubicBezTo>
                <a:cubicBezTo>
                  <a:pt x="1132" y="1482"/>
                  <a:pt x="1132" y="1482"/>
                  <a:pt x="1132" y="1482"/>
                </a:cubicBezTo>
                <a:cubicBezTo>
                  <a:pt x="929" y="1056"/>
                  <a:pt x="929" y="1056"/>
                  <a:pt x="929" y="1056"/>
                </a:cubicBezTo>
                <a:cubicBezTo>
                  <a:pt x="819" y="1056"/>
                  <a:pt x="819" y="1056"/>
                  <a:pt x="819" y="1056"/>
                </a:cubicBezTo>
                <a:cubicBezTo>
                  <a:pt x="819" y="986"/>
                  <a:pt x="819" y="986"/>
                  <a:pt x="819" y="986"/>
                </a:cubicBezTo>
                <a:cubicBezTo>
                  <a:pt x="901" y="965"/>
                  <a:pt x="963" y="890"/>
                  <a:pt x="963" y="800"/>
                </a:cubicBezTo>
                <a:cubicBezTo>
                  <a:pt x="963" y="766"/>
                  <a:pt x="953" y="733"/>
                  <a:pt x="937" y="704"/>
                </a:cubicBezTo>
                <a:cubicBezTo>
                  <a:pt x="1109" y="704"/>
                  <a:pt x="1109" y="704"/>
                  <a:pt x="1109" y="704"/>
                </a:cubicBezTo>
                <a:cubicBezTo>
                  <a:pt x="1109" y="768"/>
                  <a:pt x="1109" y="768"/>
                  <a:pt x="1109" y="768"/>
                </a:cubicBezTo>
                <a:cubicBezTo>
                  <a:pt x="1568" y="768"/>
                  <a:pt x="1568" y="768"/>
                  <a:pt x="1568" y="768"/>
                </a:cubicBezTo>
                <a:cubicBezTo>
                  <a:pt x="1568" y="160"/>
                  <a:pt x="1568" y="160"/>
                  <a:pt x="1568" y="160"/>
                </a:cubicBezTo>
                <a:cubicBezTo>
                  <a:pt x="1109" y="160"/>
                  <a:pt x="1109" y="160"/>
                  <a:pt x="1109" y="160"/>
                </a:cubicBezTo>
                <a:lnTo>
                  <a:pt x="1109" y="224"/>
                </a:lnTo>
                <a:close/>
                <a:moveTo>
                  <a:pt x="362" y="544"/>
                </a:moveTo>
                <a:cubicBezTo>
                  <a:pt x="96" y="544"/>
                  <a:pt x="96" y="544"/>
                  <a:pt x="96" y="544"/>
                </a:cubicBezTo>
                <a:cubicBezTo>
                  <a:pt x="96" y="384"/>
                  <a:pt x="96" y="384"/>
                  <a:pt x="96" y="384"/>
                </a:cubicBezTo>
                <a:cubicBezTo>
                  <a:pt x="362" y="384"/>
                  <a:pt x="362" y="384"/>
                  <a:pt x="362" y="384"/>
                </a:cubicBezTo>
                <a:lnTo>
                  <a:pt x="362" y="544"/>
                </a:lnTo>
                <a:close/>
                <a:moveTo>
                  <a:pt x="771" y="896"/>
                </a:moveTo>
                <a:cubicBezTo>
                  <a:pt x="718" y="896"/>
                  <a:pt x="675" y="853"/>
                  <a:pt x="675" y="800"/>
                </a:cubicBezTo>
                <a:cubicBezTo>
                  <a:pt x="675" y="748"/>
                  <a:pt x="718" y="704"/>
                  <a:pt x="771" y="704"/>
                </a:cubicBezTo>
                <a:cubicBezTo>
                  <a:pt x="824" y="704"/>
                  <a:pt x="867" y="748"/>
                  <a:pt x="867" y="800"/>
                </a:cubicBezTo>
                <a:cubicBezTo>
                  <a:pt x="867" y="853"/>
                  <a:pt x="824" y="896"/>
                  <a:pt x="771" y="896"/>
                </a:cubicBezTo>
                <a:close/>
                <a:moveTo>
                  <a:pt x="1109" y="608"/>
                </a:moveTo>
                <a:cubicBezTo>
                  <a:pt x="458" y="608"/>
                  <a:pt x="458" y="608"/>
                  <a:pt x="458" y="608"/>
                </a:cubicBezTo>
                <a:cubicBezTo>
                  <a:pt x="458" y="320"/>
                  <a:pt x="458" y="320"/>
                  <a:pt x="458" y="320"/>
                </a:cubicBezTo>
                <a:cubicBezTo>
                  <a:pt x="1109" y="320"/>
                  <a:pt x="1109" y="320"/>
                  <a:pt x="1109" y="320"/>
                </a:cubicBezTo>
                <a:lnTo>
                  <a:pt x="1109" y="608"/>
                </a:lnTo>
                <a:close/>
                <a:moveTo>
                  <a:pt x="1205" y="256"/>
                </a:moveTo>
                <a:cubicBezTo>
                  <a:pt x="1472" y="256"/>
                  <a:pt x="1472" y="256"/>
                  <a:pt x="1472" y="256"/>
                </a:cubicBezTo>
                <a:cubicBezTo>
                  <a:pt x="1472" y="672"/>
                  <a:pt x="1472" y="672"/>
                  <a:pt x="1472" y="672"/>
                </a:cubicBezTo>
                <a:cubicBezTo>
                  <a:pt x="1205" y="672"/>
                  <a:pt x="1205" y="672"/>
                  <a:pt x="1205" y="672"/>
                </a:cubicBezTo>
                <a:lnTo>
                  <a:pt x="1205" y="2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13044084" y="10207642"/>
            <a:ext cx="564264" cy="768633"/>
          </a:xfrm>
          <a:custGeom>
            <a:avLst/>
            <a:gdLst>
              <a:gd name="T0" fmla="*/ 800 w 1152"/>
              <a:gd name="T1" fmla="*/ 461 h 1568"/>
              <a:gd name="T2" fmla="*/ 800 w 1152"/>
              <a:gd name="T3" fmla="*/ 96 h 1568"/>
              <a:gd name="T4" fmla="*/ 896 w 1152"/>
              <a:gd name="T5" fmla="*/ 96 h 1568"/>
              <a:gd name="T6" fmla="*/ 896 w 1152"/>
              <a:gd name="T7" fmla="*/ 0 h 1568"/>
              <a:gd name="T8" fmla="*/ 256 w 1152"/>
              <a:gd name="T9" fmla="*/ 0 h 1568"/>
              <a:gd name="T10" fmla="*/ 256 w 1152"/>
              <a:gd name="T11" fmla="*/ 96 h 1568"/>
              <a:gd name="T12" fmla="*/ 352 w 1152"/>
              <a:gd name="T13" fmla="*/ 96 h 1568"/>
              <a:gd name="T14" fmla="*/ 352 w 1152"/>
              <a:gd name="T15" fmla="*/ 461 h 1568"/>
              <a:gd name="T16" fmla="*/ 0 w 1152"/>
              <a:gd name="T17" fmla="*/ 992 h 1568"/>
              <a:gd name="T18" fmla="*/ 576 w 1152"/>
              <a:gd name="T19" fmla="*/ 1568 h 1568"/>
              <a:gd name="T20" fmla="*/ 1152 w 1152"/>
              <a:gd name="T21" fmla="*/ 992 h 1568"/>
              <a:gd name="T22" fmla="*/ 800 w 1152"/>
              <a:gd name="T23" fmla="*/ 461 h 1568"/>
              <a:gd name="T24" fmla="*/ 576 w 1152"/>
              <a:gd name="T25" fmla="*/ 1472 h 1568"/>
              <a:gd name="T26" fmla="*/ 96 w 1152"/>
              <a:gd name="T27" fmla="*/ 992 h 1568"/>
              <a:gd name="T28" fmla="*/ 416 w 1152"/>
              <a:gd name="T29" fmla="*/ 539 h 1568"/>
              <a:gd name="T30" fmla="*/ 448 w 1152"/>
              <a:gd name="T31" fmla="*/ 528 h 1568"/>
              <a:gd name="T32" fmla="*/ 448 w 1152"/>
              <a:gd name="T33" fmla="*/ 96 h 1568"/>
              <a:gd name="T34" fmla="*/ 704 w 1152"/>
              <a:gd name="T35" fmla="*/ 96 h 1568"/>
              <a:gd name="T36" fmla="*/ 704 w 1152"/>
              <a:gd name="T37" fmla="*/ 528 h 1568"/>
              <a:gd name="T38" fmla="*/ 736 w 1152"/>
              <a:gd name="T39" fmla="*/ 539 h 1568"/>
              <a:gd name="T40" fmla="*/ 1056 w 1152"/>
              <a:gd name="T41" fmla="*/ 992 h 1568"/>
              <a:gd name="T42" fmla="*/ 576 w 1152"/>
              <a:gd name="T43" fmla="*/ 1472 h 1568"/>
              <a:gd name="T44" fmla="*/ 895 w 1152"/>
              <a:gd name="T45" fmla="*/ 776 h 1568"/>
              <a:gd name="T46" fmla="*/ 867 w 1152"/>
              <a:gd name="T47" fmla="*/ 776 h 1568"/>
              <a:gd name="T48" fmla="*/ 762 w 1152"/>
              <a:gd name="T49" fmla="*/ 820 h 1568"/>
              <a:gd name="T50" fmla="*/ 721 w 1152"/>
              <a:gd name="T51" fmla="*/ 840 h 1568"/>
              <a:gd name="T52" fmla="*/ 680 w 1152"/>
              <a:gd name="T53" fmla="*/ 820 h 1568"/>
              <a:gd name="T54" fmla="*/ 576 w 1152"/>
              <a:gd name="T55" fmla="*/ 776 h 1568"/>
              <a:gd name="T56" fmla="*/ 471 w 1152"/>
              <a:gd name="T57" fmla="*/ 820 h 1568"/>
              <a:gd name="T58" fmla="*/ 430 w 1152"/>
              <a:gd name="T59" fmla="*/ 840 h 1568"/>
              <a:gd name="T60" fmla="*/ 389 w 1152"/>
              <a:gd name="T61" fmla="*/ 820 h 1568"/>
              <a:gd name="T62" fmla="*/ 285 w 1152"/>
              <a:gd name="T63" fmla="*/ 776 h 1568"/>
              <a:gd name="T64" fmla="*/ 257 w 1152"/>
              <a:gd name="T65" fmla="*/ 776 h 1568"/>
              <a:gd name="T66" fmla="*/ 243 w 1152"/>
              <a:gd name="T67" fmla="*/ 800 h 1568"/>
              <a:gd name="T68" fmla="*/ 192 w 1152"/>
              <a:gd name="T69" fmla="*/ 992 h 1568"/>
              <a:gd name="T70" fmla="*/ 576 w 1152"/>
              <a:gd name="T71" fmla="*/ 1376 h 1568"/>
              <a:gd name="T72" fmla="*/ 960 w 1152"/>
              <a:gd name="T73" fmla="*/ 992 h 1568"/>
              <a:gd name="T74" fmla="*/ 909 w 1152"/>
              <a:gd name="T75" fmla="*/ 800 h 1568"/>
              <a:gd name="T76" fmla="*/ 895 w 1152"/>
              <a:gd name="T77" fmla="*/ 776 h 1568"/>
              <a:gd name="T78" fmla="*/ 576 w 1152"/>
              <a:gd name="T79" fmla="*/ 1280 h 1568"/>
              <a:gd name="T80" fmla="*/ 288 w 1152"/>
              <a:gd name="T81" fmla="*/ 992 h 1568"/>
              <a:gd name="T82" fmla="*/ 311 w 1152"/>
              <a:gd name="T83" fmla="*/ 880 h 1568"/>
              <a:gd name="T84" fmla="*/ 326 w 1152"/>
              <a:gd name="T85" fmla="*/ 892 h 1568"/>
              <a:gd name="T86" fmla="*/ 430 w 1152"/>
              <a:gd name="T87" fmla="*/ 936 h 1568"/>
              <a:gd name="T88" fmla="*/ 535 w 1152"/>
              <a:gd name="T89" fmla="*/ 892 h 1568"/>
              <a:gd name="T90" fmla="*/ 576 w 1152"/>
              <a:gd name="T91" fmla="*/ 872 h 1568"/>
              <a:gd name="T92" fmla="*/ 617 w 1152"/>
              <a:gd name="T93" fmla="*/ 892 h 1568"/>
              <a:gd name="T94" fmla="*/ 721 w 1152"/>
              <a:gd name="T95" fmla="*/ 936 h 1568"/>
              <a:gd name="T96" fmla="*/ 826 w 1152"/>
              <a:gd name="T97" fmla="*/ 892 h 1568"/>
              <a:gd name="T98" fmla="*/ 841 w 1152"/>
              <a:gd name="T99" fmla="*/ 879 h 1568"/>
              <a:gd name="T100" fmla="*/ 864 w 1152"/>
              <a:gd name="T101" fmla="*/ 992 h 1568"/>
              <a:gd name="T102" fmla="*/ 576 w 1152"/>
              <a:gd name="T103" fmla="*/ 1280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52" h="1568">
                <a:moveTo>
                  <a:pt x="800" y="461"/>
                </a:moveTo>
                <a:cubicBezTo>
                  <a:pt x="800" y="96"/>
                  <a:pt x="800" y="96"/>
                  <a:pt x="800" y="96"/>
                </a:cubicBezTo>
                <a:cubicBezTo>
                  <a:pt x="896" y="96"/>
                  <a:pt x="896" y="96"/>
                  <a:pt x="896" y="96"/>
                </a:cubicBezTo>
                <a:cubicBezTo>
                  <a:pt x="896" y="0"/>
                  <a:pt x="896" y="0"/>
                  <a:pt x="896" y="0"/>
                </a:cubicBezTo>
                <a:cubicBezTo>
                  <a:pt x="256" y="0"/>
                  <a:pt x="256" y="0"/>
                  <a:pt x="256" y="0"/>
                </a:cubicBezTo>
                <a:cubicBezTo>
                  <a:pt x="256" y="96"/>
                  <a:pt x="256" y="96"/>
                  <a:pt x="256" y="96"/>
                </a:cubicBezTo>
                <a:cubicBezTo>
                  <a:pt x="352" y="96"/>
                  <a:pt x="352" y="96"/>
                  <a:pt x="352" y="96"/>
                </a:cubicBezTo>
                <a:cubicBezTo>
                  <a:pt x="352" y="461"/>
                  <a:pt x="352" y="461"/>
                  <a:pt x="352" y="461"/>
                </a:cubicBezTo>
                <a:cubicBezTo>
                  <a:pt x="140" y="551"/>
                  <a:pt x="0" y="760"/>
                  <a:pt x="0" y="992"/>
                </a:cubicBezTo>
                <a:cubicBezTo>
                  <a:pt x="0" y="1310"/>
                  <a:pt x="258" y="1568"/>
                  <a:pt x="576" y="1568"/>
                </a:cubicBezTo>
                <a:cubicBezTo>
                  <a:pt x="894" y="1568"/>
                  <a:pt x="1152" y="1310"/>
                  <a:pt x="1152" y="992"/>
                </a:cubicBezTo>
                <a:cubicBezTo>
                  <a:pt x="1152" y="760"/>
                  <a:pt x="1012" y="551"/>
                  <a:pt x="800" y="461"/>
                </a:cubicBezTo>
                <a:close/>
                <a:moveTo>
                  <a:pt x="576" y="1472"/>
                </a:moveTo>
                <a:cubicBezTo>
                  <a:pt x="311" y="1472"/>
                  <a:pt x="96" y="1257"/>
                  <a:pt x="96" y="992"/>
                </a:cubicBezTo>
                <a:cubicBezTo>
                  <a:pt x="96" y="789"/>
                  <a:pt x="225" y="607"/>
                  <a:pt x="416" y="539"/>
                </a:cubicBezTo>
                <a:cubicBezTo>
                  <a:pt x="448" y="528"/>
                  <a:pt x="448" y="528"/>
                  <a:pt x="448" y="528"/>
                </a:cubicBezTo>
                <a:cubicBezTo>
                  <a:pt x="448" y="96"/>
                  <a:pt x="448" y="96"/>
                  <a:pt x="448" y="96"/>
                </a:cubicBezTo>
                <a:cubicBezTo>
                  <a:pt x="704" y="96"/>
                  <a:pt x="704" y="96"/>
                  <a:pt x="704" y="96"/>
                </a:cubicBezTo>
                <a:cubicBezTo>
                  <a:pt x="704" y="528"/>
                  <a:pt x="704" y="528"/>
                  <a:pt x="704" y="528"/>
                </a:cubicBezTo>
                <a:cubicBezTo>
                  <a:pt x="736" y="539"/>
                  <a:pt x="736" y="539"/>
                  <a:pt x="736" y="539"/>
                </a:cubicBezTo>
                <a:cubicBezTo>
                  <a:pt x="927" y="607"/>
                  <a:pt x="1056" y="789"/>
                  <a:pt x="1056" y="992"/>
                </a:cubicBezTo>
                <a:cubicBezTo>
                  <a:pt x="1056" y="1257"/>
                  <a:pt x="841" y="1472"/>
                  <a:pt x="576" y="1472"/>
                </a:cubicBezTo>
                <a:close/>
                <a:moveTo>
                  <a:pt x="895" y="776"/>
                </a:moveTo>
                <a:cubicBezTo>
                  <a:pt x="867" y="776"/>
                  <a:pt x="867" y="776"/>
                  <a:pt x="867" y="776"/>
                </a:cubicBezTo>
                <a:cubicBezTo>
                  <a:pt x="812" y="776"/>
                  <a:pt x="782" y="802"/>
                  <a:pt x="762" y="820"/>
                </a:cubicBezTo>
                <a:cubicBezTo>
                  <a:pt x="746" y="834"/>
                  <a:pt x="740" y="840"/>
                  <a:pt x="721" y="840"/>
                </a:cubicBezTo>
                <a:cubicBezTo>
                  <a:pt x="703" y="840"/>
                  <a:pt x="696" y="834"/>
                  <a:pt x="680" y="820"/>
                </a:cubicBezTo>
                <a:cubicBezTo>
                  <a:pt x="660" y="802"/>
                  <a:pt x="630" y="776"/>
                  <a:pt x="576" y="776"/>
                </a:cubicBezTo>
                <a:cubicBezTo>
                  <a:pt x="521" y="776"/>
                  <a:pt x="491" y="802"/>
                  <a:pt x="471" y="820"/>
                </a:cubicBezTo>
                <a:cubicBezTo>
                  <a:pt x="455" y="834"/>
                  <a:pt x="449" y="840"/>
                  <a:pt x="430" y="840"/>
                </a:cubicBezTo>
                <a:cubicBezTo>
                  <a:pt x="412" y="840"/>
                  <a:pt x="405" y="834"/>
                  <a:pt x="389" y="820"/>
                </a:cubicBezTo>
                <a:cubicBezTo>
                  <a:pt x="369" y="802"/>
                  <a:pt x="339" y="776"/>
                  <a:pt x="285" y="776"/>
                </a:cubicBezTo>
                <a:cubicBezTo>
                  <a:pt x="257" y="776"/>
                  <a:pt x="257" y="776"/>
                  <a:pt x="257" y="776"/>
                </a:cubicBezTo>
                <a:cubicBezTo>
                  <a:pt x="243" y="800"/>
                  <a:pt x="243" y="800"/>
                  <a:pt x="243" y="800"/>
                </a:cubicBezTo>
                <a:cubicBezTo>
                  <a:pt x="210" y="858"/>
                  <a:pt x="192" y="925"/>
                  <a:pt x="192" y="992"/>
                </a:cubicBezTo>
                <a:cubicBezTo>
                  <a:pt x="192" y="1204"/>
                  <a:pt x="364" y="1376"/>
                  <a:pt x="576" y="1376"/>
                </a:cubicBezTo>
                <a:cubicBezTo>
                  <a:pt x="788" y="1376"/>
                  <a:pt x="960" y="1204"/>
                  <a:pt x="960" y="992"/>
                </a:cubicBezTo>
                <a:cubicBezTo>
                  <a:pt x="960" y="925"/>
                  <a:pt x="942" y="858"/>
                  <a:pt x="909" y="800"/>
                </a:cubicBezTo>
                <a:lnTo>
                  <a:pt x="895" y="776"/>
                </a:lnTo>
                <a:close/>
                <a:moveTo>
                  <a:pt x="576" y="1280"/>
                </a:moveTo>
                <a:cubicBezTo>
                  <a:pt x="417" y="1280"/>
                  <a:pt x="288" y="1151"/>
                  <a:pt x="288" y="992"/>
                </a:cubicBezTo>
                <a:cubicBezTo>
                  <a:pt x="288" y="953"/>
                  <a:pt x="296" y="915"/>
                  <a:pt x="311" y="880"/>
                </a:cubicBezTo>
                <a:cubicBezTo>
                  <a:pt x="315" y="883"/>
                  <a:pt x="320" y="887"/>
                  <a:pt x="326" y="892"/>
                </a:cubicBezTo>
                <a:cubicBezTo>
                  <a:pt x="346" y="910"/>
                  <a:pt x="376" y="936"/>
                  <a:pt x="430" y="936"/>
                </a:cubicBezTo>
                <a:cubicBezTo>
                  <a:pt x="485" y="936"/>
                  <a:pt x="515" y="910"/>
                  <a:pt x="535" y="892"/>
                </a:cubicBezTo>
                <a:cubicBezTo>
                  <a:pt x="551" y="878"/>
                  <a:pt x="558" y="872"/>
                  <a:pt x="576" y="872"/>
                </a:cubicBezTo>
                <a:cubicBezTo>
                  <a:pt x="594" y="872"/>
                  <a:pt x="601" y="878"/>
                  <a:pt x="617" y="892"/>
                </a:cubicBezTo>
                <a:cubicBezTo>
                  <a:pt x="637" y="910"/>
                  <a:pt x="667" y="936"/>
                  <a:pt x="721" y="936"/>
                </a:cubicBezTo>
                <a:cubicBezTo>
                  <a:pt x="776" y="936"/>
                  <a:pt x="806" y="910"/>
                  <a:pt x="826" y="892"/>
                </a:cubicBezTo>
                <a:cubicBezTo>
                  <a:pt x="832" y="887"/>
                  <a:pt x="837" y="883"/>
                  <a:pt x="841" y="879"/>
                </a:cubicBezTo>
                <a:cubicBezTo>
                  <a:pt x="856" y="915"/>
                  <a:pt x="864" y="953"/>
                  <a:pt x="864" y="992"/>
                </a:cubicBezTo>
                <a:cubicBezTo>
                  <a:pt x="864" y="1151"/>
                  <a:pt x="735" y="1280"/>
                  <a:pt x="576" y="1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15193652" y="10202500"/>
            <a:ext cx="768634" cy="778917"/>
          </a:xfrm>
          <a:custGeom>
            <a:avLst/>
            <a:gdLst>
              <a:gd name="T0" fmla="*/ 524 w 598"/>
              <a:gd name="T1" fmla="*/ 0 h 606"/>
              <a:gd name="T2" fmla="*/ 74 w 598"/>
              <a:gd name="T3" fmla="*/ 0 h 606"/>
              <a:gd name="T4" fmla="*/ 74 w 598"/>
              <a:gd name="T5" fmla="*/ 98 h 606"/>
              <a:gd name="T6" fmla="*/ 0 w 598"/>
              <a:gd name="T7" fmla="*/ 165 h 606"/>
              <a:gd name="T8" fmla="*/ 0 w 598"/>
              <a:gd name="T9" fmla="*/ 522 h 606"/>
              <a:gd name="T10" fmla="*/ 207 w 598"/>
              <a:gd name="T11" fmla="*/ 522 h 606"/>
              <a:gd name="T12" fmla="*/ 299 w 598"/>
              <a:gd name="T13" fmla="*/ 606 h 606"/>
              <a:gd name="T14" fmla="*/ 391 w 598"/>
              <a:gd name="T15" fmla="*/ 522 h 606"/>
              <a:gd name="T16" fmla="*/ 598 w 598"/>
              <a:gd name="T17" fmla="*/ 522 h 606"/>
              <a:gd name="T18" fmla="*/ 598 w 598"/>
              <a:gd name="T19" fmla="*/ 165 h 606"/>
              <a:gd name="T20" fmla="*/ 524 w 598"/>
              <a:gd name="T21" fmla="*/ 98 h 606"/>
              <a:gd name="T22" fmla="*/ 524 w 598"/>
              <a:gd name="T23" fmla="*/ 0 h 606"/>
              <a:gd name="T24" fmla="*/ 436 w 598"/>
              <a:gd name="T25" fmla="*/ 37 h 606"/>
              <a:gd name="T26" fmla="*/ 330 w 598"/>
              <a:gd name="T27" fmla="*/ 97 h 606"/>
              <a:gd name="T28" fmla="*/ 267 w 598"/>
              <a:gd name="T29" fmla="*/ 97 h 606"/>
              <a:gd name="T30" fmla="*/ 162 w 598"/>
              <a:gd name="T31" fmla="*/ 37 h 606"/>
              <a:gd name="T32" fmla="*/ 436 w 598"/>
              <a:gd name="T33" fmla="*/ 37 h 606"/>
              <a:gd name="T34" fmla="*/ 487 w 598"/>
              <a:gd name="T35" fmla="*/ 50 h 606"/>
              <a:gd name="T36" fmla="*/ 487 w 598"/>
              <a:gd name="T37" fmla="*/ 98 h 606"/>
              <a:gd name="T38" fmla="*/ 400 w 598"/>
              <a:gd name="T39" fmla="*/ 176 h 606"/>
              <a:gd name="T40" fmla="*/ 362 w 598"/>
              <a:gd name="T41" fmla="*/ 121 h 606"/>
              <a:gd name="T42" fmla="*/ 487 w 598"/>
              <a:gd name="T43" fmla="*/ 50 h 606"/>
              <a:gd name="T44" fmla="*/ 353 w 598"/>
              <a:gd name="T45" fmla="*/ 172 h 606"/>
              <a:gd name="T46" fmla="*/ 325 w 598"/>
              <a:gd name="T47" fmla="*/ 212 h 606"/>
              <a:gd name="T48" fmla="*/ 273 w 598"/>
              <a:gd name="T49" fmla="*/ 212 h 606"/>
              <a:gd name="T50" fmla="*/ 245 w 598"/>
              <a:gd name="T51" fmla="*/ 172 h 606"/>
              <a:gd name="T52" fmla="*/ 272 w 598"/>
              <a:gd name="T53" fmla="*/ 133 h 606"/>
              <a:gd name="T54" fmla="*/ 326 w 598"/>
              <a:gd name="T55" fmla="*/ 133 h 606"/>
              <a:gd name="T56" fmla="*/ 353 w 598"/>
              <a:gd name="T57" fmla="*/ 172 h 606"/>
              <a:gd name="T58" fmla="*/ 110 w 598"/>
              <a:gd name="T59" fmla="*/ 50 h 606"/>
              <a:gd name="T60" fmla="*/ 235 w 598"/>
              <a:gd name="T61" fmla="*/ 121 h 606"/>
              <a:gd name="T62" fmla="*/ 197 w 598"/>
              <a:gd name="T63" fmla="*/ 176 h 606"/>
              <a:gd name="T64" fmla="*/ 110 w 598"/>
              <a:gd name="T65" fmla="*/ 98 h 606"/>
              <a:gd name="T66" fmla="*/ 110 w 598"/>
              <a:gd name="T67" fmla="*/ 50 h 606"/>
              <a:gd name="T68" fmla="*/ 199 w 598"/>
              <a:gd name="T69" fmla="*/ 485 h 606"/>
              <a:gd name="T70" fmla="*/ 37 w 598"/>
              <a:gd name="T71" fmla="*/ 485 h 606"/>
              <a:gd name="T72" fmla="*/ 37 w 598"/>
              <a:gd name="T73" fmla="*/ 181 h 606"/>
              <a:gd name="T74" fmla="*/ 92 w 598"/>
              <a:gd name="T75" fmla="*/ 130 h 606"/>
              <a:gd name="T76" fmla="*/ 203 w 598"/>
              <a:gd name="T77" fmla="*/ 231 h 606"/>
              <a:gd name="T78" fmla="*/ 222 w 598"/>
              <a:gd name="T79" fmla="*/ 204 h 606"/>
              <a:gd name="T80" fmla="*/ 244 w 598"/>
              <a:gd name="T81" fmla="*/ 235 h 606"/>
              <a:gd name="T82" fmla="*/ 199 w 598"/>
              <a:gd name="T83" fmla="*/ 485 h 606"/>
              <a:gd name="T84" fmla="*/ 299 w 598"/>
              <a:gd name="T85" fmla="*/ 557 h 606"/>
              <a:gd name="T86" fmla="*/ 234 w 598"/>
              <a:gd name="T87" fmla="*/ 497 h 606"/>
              <a:gd name="T88" fmla="*/ 279 w 598"/>
              <a:gd name="T89" fmla="*/ 249 h 606"/>
              <a:gd name="T90" fmla="*/ 319 w 598"/>
              <a:gd name="T91" fmla="*/ 249 h 606"/>
              <a:gd name="T92" fmla="*/ 364 w 598"/>
              <a:gd name="T93" fmla="*/ 497 h 606"/>
              <a:gd name="T94" fmla="*/ 299 w 598"/>
              <a:gd name="T95" fmla="*/ 557 h 606"/>
              <a:gd name="T96" fmla="*/ 561 w 598"/>
              <a:gd name="T97" fmla="*/ 181 h 606"/>
              <a:gd name="T98" fmla="*/ 561 w 598"/>
              <a:gd name="T99" fmla="*/ 485 h 606"/>
              <a:gd name="T100" fmla="*/ 399 w 598"/>
              <a:gd name="T101" fmla="*/ 485 h 606"/>
              <a:gd name="T102" fmla="*/ 354 w 598"/>
              <a:gd name="T103" fmla="*/ 235 h 606"/>
              <a:gd name="T104" fmla="*/ 375 w 598"/>
              <a:gd name="T105" fmla="*/ 204 h 606"/>
              <a:gd name="T106" fmla="*/ 394 w 598"/>
              <a:gd name="T107" fmla="*/ 231 h 606"/>
              <a:gd name="T108" fmla="*/ 505 w 598"/>
              <a:gd name="T109" fmla="*/ 130 h 606"/>
              <a:gd name="T110" fmla="*/ 561 w 598"/>
              <a:gd name="T111" fmla="*/ 181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98" h="606">
                <a:moveTo>
                  <a:pt x="524" y="0"/>
                </a:moveTo>
                <a:lnTo>
                  <a:pt x="74" y="0"/>
                </a:lnTo>
                <a:lnTo>
                  <a:pt x="74" y="98"/>
                </a:lnTo>
                <a:lnTo>
                  <a:pt x="0" y="165"/>
                </a:lnTo>
                <a:lnTo>
                  <a:pt x="0" y="522"/>
                </a:lnTo>
                <a:lnTo>
                  <a:pt x="207" y="522"/>
                </a:lnTo>
                <a:lnTo>
                  <a:pt x="299" y="606"/>
                </a:lnTo>
                <a:lnTo>
                  <a:pt x="391" y="522"/>
                </a:lnTo>
                <a:lnTo>
                  <a:pt x="598" y="522"/>
                </a:lnTo>
                <a:lnTo>
                  <a:pt x="598" y="165"/>
                </a:lnTo>
                <a:lnTo>
                  <a:pt x="524" y="98"/>
                </a:lnTo>
                <a:lnTo>
                  <a:pt x="524" y="0"/>
                </a:lnTo>
                <a:close/>
                <a:moveTo>
                  <a:pt x="436" y="37"/>
                </a:moveTo>
                <a:lnTo>
                  <a:pt x="330" y="97"/>
                </a:lnTo>
                <a:lnTo>
                  <a:pt x="267" y="97"/>
                </a:lnTo>
                <a:lnTo>
                  <a:pt x="162" y="37"/>
                </a:lnTo>
                <a:lnTo>
                  <a:pt x="436" y="37"/>
                </a:lnTo>
                <a:close/>
                <a:moveTo>
                  <a:pt x="487" y="50"/>
                </a:moveTo>
                <a:lnTo>
                  <a:pt x="487" y="98"/>
                </a:lnTo>
                <a:lnTo>
                  <a:pt x="400" y="176"/>
                </a:lnTo>
                <a:lnTo>
                  <a:pt x="362" y="121"/>
                </a:lnTo>
                <a:lnTo>
                  <a:pt x="487" y="50"/>
                </a:lnTo>
                <a:close/>
                <a:moveTo>
                  <a:pt x="353" y="172"/>
                </a:moveTo>
                <a:lnTo>
                  <a:pt x="325" y="212"/>
                </a:lnTo>
                <a:lnTo>
                  <a:pt x="273" y="212"/>
                </a:lnTo>
                <a:lnTo>
                  <a:pt x="245" y="172"/>
                </a:lnTo>
                <a:lnTo>
                  <a:pt x="272" y="133"/>
                </a:lnTo>
                <a:lnTo>
                  <a:pt x="326" y="133"/>
                </a:lnTo>
                <a:lnTo>
                  <a:pt x="353" y="172"/>
                </a:lnTo>
                <a:close/>
                <a:moveTo>
                  <a:pt x="110" y="50"/>
                </a:moveTo>
                <a:lnTo>
                  <a:pt x="235" y="121"/>
                </a:lnTo>
                <a:lnTo>
                  <a:pt x="197" y="176"/>
                </a:lnTo>
                <a:lnTo>
                  <a:pt x="110" y="98"/>
                </a:lnTo>
                <a:lnTo>
                  <a:pt x="110" y="50"/>
                </a:lnTo>
                <a:close/>
                <a:moveTo>
                  <a:pt x="199" y="485"/>
                </a:moveTo>
                <a:lnTo>
                  <a:pt x="37" y="485"/>
                </a:lnTo>
                <a:lnTo>
                  <a:pt x="37" y="181"/>
                </a:lnTo>
                <a:lnTo>
                  <a:pt x="92" y="130"/>
                </a:lnTo>
                <a:lnTo>
                  <a:pt x="203" y="231"/>
                </a:lnTo>
                <a:lnTo>
                  <a:pt x="222" y="204"/>
                </a:lnTo>
                <a:lnTo>
                  <a:pt x="244" y="235"/>
                </a:lnTo>
                <a:lnTo>
                  <a:pt x="199" y="485"/>
                </a:lnTo>
                <a:close/>
                <a:moveTo>
                  <a:pt x="299" y="557"/>
                </a:moveTo>
                <a:lnTo>
                  <a:pt x="234" y="497"/>
                </a:lnTo>
                <a:lnTo>
                  <a:pt x="279" y="249"/>
                </a:lnTo>
                <a:lnTo>
                  <a:pt x="319" y="249"/>
                </a:lnTo>
                <a:lnTo>
                  <a:pt x="364" y="497"/>
                </a:lnTo>
                <a:lnTo>
                  <a:pt x="299" y="557"/>
                </a:lnTo>
                <a:close/>
                <a:moveTo>
                  <a:pt x="561" y="181"/>
                </a:moveTo>
                <a:lnTo>
                  <a:pt x="561" y="485"/>
                </a:lnTo>
                <a:lnTo>
                  <a:pt x="399" y="485"/>
                </a:lnTo>
                <a:lnTo>
                  <a:pt x="354" y="235"/>
                </a:lnTo>
                <a:lnTo>
                  <a:pt x="375" y="204"/>
                </a:lnTo>
                <a:lnTo>
                  <a:pt x="394" y="231"/>
                </a:lnTo>
                <a:lnTo>
                  <a:pt x="505" y="130"/>
                </a:lnTo>
                <a:lnTo>
                  <a:pt x="561" y="18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1677992" y="10208284"/>
            <a:ext cx="768634" cy="767349"/>
          </a:xfrm>
          <a:custGeom>
            <a:avLst/>
            <a:gdLst>
              <a:gd name="T0" fmla="*/ 832 w 1568"/>
              <a:gd name="T1" fmla="*/ 1376 h 1568"/>
              <a:gd name="T2" fmla="*/ 288 w 1568"/>
              <a:gd name="T3" fmla="*/ 960 h 1568"/>
              <a:gd name="T4" fmla="*/ 384 w 1568"/>
              <a:gd name="T5" fmla="*/ 1056 h 1568"/>
              <a:gd name="T6" fmla="*/ 736 w 1568"/>
              <a:gd name="T7" fmla="*/ 1280 h 1568"/>
              <a:gd name="T8" fmla="*/ 384 w 1568"/>
              <a:gd name="T9" fmla="*/ 1056 h 1568"/>
              <a:gd name="T10" fmla="*/ 1280 w 1568"/>
              <a:gd name="T11" fmla="*/ 0 h 1568"/>
              <a:gd name="T12" fmla="*/ 288 w 1568"/>
              <a:gd name="T13" fmla="*/ 288 h 1568"/>
              <a:gd name="T14" fmla="*/ 0 w 1568"/>
              <a:gd name="T15" fmla="*/ 616 h 1568"/>
              <a:gd name="T16" fmla="*/ 96 w 1568"/>
              <a:gd name="T17" fmla="*/ 816 h 1568"/>
              <a:gd name="T18" fmla="*/ 1472 w 1568"/>
              <a:gd name="T19" fmla="*/ 1568 h 1568"/>
              <a:gd name="T20" fmla="*/ 1568 w 1568"/>
              <a:gd name="T21" fmla="*/ 624 h 1568"/>
              <a:gd name="T22" fmla="*/ 1459 w 1568"/>
              <a:gd name="T23" fmla="*/ 288 h 1568"/>
              <a:gd name="T24" fmla="*/ 1390 w 1568"/>
              <a:gd name="T25" fmla="*/ 384 h 1568"/>
              <a:gd name="T26" fmla="*/ 1188 w 1568"/>
              <a:gd name="T27" fmla="*/ 576 h 1568"/>
              <a:gd name="T28" fmla="*/ 1390 w 1568"/>
              <a:gd name="T29" fmla="*/ 384 h 1568"/>
              <a:gd name="T30" fmla="*/ 1184 w 1568"/>
              <a:gd name="T31" fmla="*/ 96 h 1568"/>
              <a:gd name="T32" fmla="*/ 384 w 1568"/>
              <a:gd name="T33" fmla="*/ 288 h 1568"/>
              <a:gd name="T34" fmla="*/ 1101 w 1568"/>
              <a:gd name="T35" fmla="*/ 672 h 1568"/>
              <a:gd name="T36" fmla="*/ 966 w 1568"/>
              <a:gd name="T37" fmla="*/ 768 h 1568"/>
              <a:gd name="T38" fmla="*/ 830 w 1568"/>
              <a:gd name="T39" fmla="*/ 672 h 1568"/>
              <a:gd name="T40" fmla="*/ 832 w 1568"/>
              <a:gd name="T41" fmla="*/ 576 h 1568"/>
              <a:gd name="T42" fmla="*/ 1063 w 1568"/>
              <a:gd name="T43" fmla="*/ 384 h 1568"/>
              <a:gd name="T44" fmla="*/ 832 w 1568"/>
              <a:gd name="T45" fmla="*/ 576 h 1568"/>
              <a:gd name="T46" fmla="*/ 738 w 1568"/>
              <a:gd name="T47" fmla="*/ 674 h 1568"/>
              <a:gd name="T48" fmla="*/ 468 w 1568"/>
              <a:gd name="T49" fmla="*/ 674 h 1568"/>
              <a:gd name="T50" fmla="*/ 739 w 1568"/>
              <a:gd name="T51" fmla="*/ 672 h 1568"/>
              <a:gd name="T52" fmla="*/ 506 w 1568"/>
              <a:gd name="T53" fmla="*/ 384 h 1568"/>
              <a:gd name="T54" fmla="*/ 736 w 1568"/>
              <a:gd name="T55" fmla="*/ 576 h 1568"/>
              <a:gd name="T56" fmla="*/ 179 w 1568"/>
              <a:gd name="T57" fmla="*/ 384 h 1568"/>
              <a:gd name="T58" fmla="*/ 380 w 1568"/>
              <a:gd name="T59" fmla="*/ 576 h 1568"/>
              <a:gd name="T60" fmla="*/ 179 w 1568"/>
              <a:gd name="T61" fmla="*/ 384 h 1568"/>
              <a:gd name="T62" fmla="*/ 376 w 1568"/>
              <a:gd name="T63" fmla="*/ 672 h 1568"/>
              <a:gd name="T64" fmla="*/ 240 w 1568"/>
              <a:gd name="T65" fmla="*/ 768 h 1568"/>
              <a:gd name="T66" fmla="*/ 1184 w 1568"/>
              <a:gd name="T67" fmla="*/ 1472 h 1568"/>
              <a:gd name="T68" fmla="*/ 1024 w 1568"/>
              <a:gd name="T69" fmla="*/ 1056 h 1568"/>
              <a:gd name="T70" fmla="*/ 1184 w 1568"/>
              <a:gd name="T71" fmla="*/ 1472 h 1568"/>
              <a:gd name="T72" fmla="*/ 1280 w 1568"/>
              <a:gd name="T73" fmla="*/ 1472 h 1568"/>
              <a:gd name="T74" fmla="*/ 928 w 1568"/>
              <a:gd name="T75" fmla="*/ 960 h 1568"/>
              <a:gd name="T76" fmla="*/ 192 w 1568"/>
              <a:gd name="T77" fmla="*/ 1472 h 1568"/>
              <a:gd name="T78" fmla="*/ 240 w 1568"/>
              <a:gd name="T79" fmla="*/ 864 h 1568"/>
              <a:gd name="T80" fmla="*/ 603 w 1568"/>
              <a:gd name="T81" fmla="*/ 864 h 1568"/>
              <a:gd name="T82" fmla="*/ 966 w 1568"/>
              <a:gd name="T83" fmla="*/ 864 h 1568"/>
              <a:gd name="T84" fmla="*/ 1328 w 1568"/>
              <a:gd name="T85" fmla="*/ 864 h 1568"/>
              <a:gd name="T86" fmla="*/ 1376 w 1568"/>
              <a:gd name="T87" fmla="*/ 1472 h 1568"/>
              <a:gd name="T88" fmla="*/ 1193 w 1568"/>
              <a:gd name="T89" fmla="*/ 674 h 1568"/>
              <a:gd name="T90" fmla="*/ 1464 w 1568"/>
              <a:gd name="T91" fmla="*/ 672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68" h="1568">
                <a:moveTo>
                  <a:pt x="288" y="1376"/>
                </a:moveTo>
                <a:cubicBezTo>
                  <a:pt x="832" y="1376"/>
                  <a:pt x="832" y="1376"/>
                  <a:pt x="832" y="1376"/>
                </a:cubicBezTo>
                <a:cubicBezTo>
                  <a:pt x="832" y="960"/>
                  <a:pt x="832" y="960"/>
                  <a:pt x="832" y="960"/>
                </a:cubicBezTo>
                <a:cubicBezTo>
                  <a:pt x="288" y="960"/>
                  <a:pt x="288" y="960"/>
                  <a:pt x="288" y="960"/>
                </a:cubicBezTo>
                <a:lnTo>
                  <a:pt x="288" y="1376"/>
                </a:lnTo>
                <a:close/>
                <a:moveTo>
                  <a:pt x="384" y="1056"/>
                </a:moveTo>
                <a:cubicBezTo>
                  <a:pt x="736" y="1056"/>
                  <a:pt x="736" y="1056"/>
                  <a:pt x="736" y="1056"/>
                </a:cubicBezTo>
                <a:cubicBezTo>
                  <a:pt x="736" y="1280"/>
                  <a:pt x="736" y="1280"/>
                  <a:pt x="736" y="1280"/>
                </a:cubicBezTo>
                <a:cubicBezTo>
                  <a:pt x="384" y="1280"/>
                  <a:pt x="384" y="1280"/>
                  <a:pt x="384" y="1280"/>
                </a:cubicBezTo>
                <a:lnTo>
                  <a:pt x="384" y="1056"/>
                </a:lnTo>
                <a:close/>
                <a:moveTo>
                  <a:pt x="1280" y="288"/>
                </a:moveTo>
                <a:cubicBezTo>
                  <a:pt x="1280" y="0"/>
                  <a:pt x="1280" y="0"/>
                  <a:pt x="1280" y="0"/>
                </a:cubicBezTo>
                <a:cubicBezTo>
                  <a:pt x="288" y="0"/>
                  <a:pt x="288" y="0"/>
                  <a:pt x="288" y="0"/>
                </a:cubicBezTo>
                <a:cubicBezTo>
                  <a:pt x="288" y="288"/>
                  <a:pt x="288" y="288"/>
                  <a:pt x="288" y="288"/>
                </a:cubicBezTo>
                <a:cubicBezTo>
                  <a:pt x="110" y="288"/>
                  <a:pt x="110" y="288"/>
                  <a:pt x="110" y="288"/>
                </a:cubicBezTo>
                <a:cubicBezTo>
                  <a:pt x="0" y="616"/>
                  <a:pt x="0" y="616"/>
                  <a:pt x="0" y="616"/>
                </a:cubicBezTo>
                <a:cubicBezTo>
                  <a:pt x="0" y="624"/>
                  <a:pt x="0" y="624"/>
                  <a:pt x="0" y="624"/>
                </a:cubicBezTo>
                <a:cubicBezTo>
                  <a:pt x="0" y="702"/>
                  <a:pt x="38" y="772"/>
                  <a:pt x="96" y="816"/>
                </a:cubicBezTo>
                <a:cubicBezTo>
                  <a:pt x="96" y="1568"/>
                  <a:pt x="96" y="1568"/>
                  <a:pt x="96" y="1568"/>
                </a:cubicBezTo>
                <a:cubicBezTo>
                  <a:pt x="1472" y="1568"/>
                  <a:pt x="1472" y="1568"/>
                  <a:pt x="1472" y="1568"/>
                </a:cubicBezTo>
                <a:cubicBezTo>
                  <a:pt x="1472" y="816"/>
                  <a:pt x="1472" y="816"/>
                  <a:pt x="1472" y="816"/>
                </a:cubicBezTo>
                <a:cubicBezTo>
                  <a:pt x="1531" y="772"/>
                  <a:pt x="1568" y="702"/>
                  <a:pt x="1568" y="624"/>
                </a:cubicBezTo>
                <a:cubicBezTo>
                  <a:pt x="1568" y="616"/>
                  <a:pt x="1568" y="616"/>
                  <a:pt x="1568" y="616"/>
                </a:cubicBezTo>
                <a:cubicBezTo>
                  <a:pt x="1459" y="288"/>
                  <a:pt x="1459" y="288"/>
                  <a:pt x="1459" y="288"/>
                </a:cubicBezTo>
                <a:lnTo>
                  <a:pt x="1280" y="288"/>
                </a:lnTo>
                <a:close/>
                <a:moveTo>
                  <a:pt x="1390" y="384"/>
                </a:moveTo>
                <a:cubicBezTo>
                  <a:pt x="1454" y="576"/>
                  <a:pt x="1454" y="576"/>
                  <a:pt x="1454" y="576"/>
                </a:cubicBezTo>
                <a:cubicBezTo>
                  <a:pt x="1188" y="576"/>
                  <a:pt x="1188" y="576"/>
                  <a:pt x="1188" y="576"/>
                </a:cubicBezTo>
                <a:cubicBezTo>
                  <a:pt x="1160" y="384"/>
                  <a:pt x="1160" y="384"/>
                  <a:pt x="1160" y="384"/>
                </a:cubicBezTo>
                <a:lnTo>
                  <a:pt x="1390" y="384"/>
                </a:lnTo>
                <a:close/>
                <a:moveTo>
                  <a:pt x="384" y="96"/>
                </a:moveTo>
                <a:cubicBezTo>
                  <a:pt x="1184" y="96"/>
                  <a:pt x="1184" y="96"/>
                  <a:pt x="1184" y="96"/>
                </a:cubicBezTo>
                <a:cubicBezTo>
                  <a:pt x="1184" y="288"/>
                  <a:pt x="1184" y="288"/>
                  <a:pt x="1184" y="288"/>
                </a:cubicBezTo>
                <a:cubicBezTo>
                  <a:pt x="384" y="288"/>
                  <a:pt x="384" y="288"/>
                  <a:pt x="384" y="288"/>
                </a:cubicBezTo>
                <a:lnTo>
                  <a:pt x="384" y="96"/>
                </a:lnTo>
                <a:close/>
                <a:moveTo>
                  <a:pt x="1101" y="672"/>
                </a:moveTo>
                <a:cubicBezTo>
                  <a:pt x="1101" y="674"/>
                  <a:pt x="1101" y="674"/>
                  <a:pt x="1101" y="674"/>
                </a:cubicBezTo>
                <a:cubicBezTo>
                  <a:pt x="1080" y="730"/>
                  <a:pt x="1026" y="768"/>
                  <a:pt x="966" y="768"/>
                </a:cubicBezTo>
                <a:cubicBezTo>
                  <a:pt x="906" y="768"/>
                  <a:pt x="851" y="730"/>
                  <a:pt x="831" y="674"/>
                </a:cubicBezTo>
                <a:cubicBezTo>
                  <a:pt x="830" y="672"/>
                  <a:pt x="830" y="672"/>
                  <a:pt x="830" y="672"/>
                </a:cubicBezTo>
                <a:lnTo>
                  <a:pt x="1101" y="672"/>
                </a:lnTo>
                <a:close/>
                <a:moveTo>
                  <a:pt x="832" y="576"/>
                </a:moveTo>
                <a:cubicBezTo>
                  <a:pt x="832" y="384"/>
                  <a:pt x="832" y="384"/>
                  <a:pt x="832" y="384"/>
                </a:cubicBezTo>
                <a:cubicBezTo>
                  <a:pt x="1063" y="384"/>
                  <a:pt x="1063" y="384"/>
                  <a:pt x="1063" y="384"/>
                </a:cubicBezTo>
                <a:cubicBezTo>
                  <a:pt x="1091" y="576"/>
                  <a:pt x="1091" y="576"/>
                  <a:pt x="1091" y="576"/>
                </a:cubicBezTo>
                <a:lnTo>
                  <a:pt x="832" y="576"/>
                </a:lnTo>
                <a:close/>
                <a:moveTo>
                  <a:pt x="739" y="672"/>
                </a:moveTo>
                <a:cubicBezTo>
                  <a:pt x="738" y="674"/>
                  <a:pt x="738" y="674"/>
                  <a:pt x="738" y="674"/>
                </a:cubicBezTo>
                <a:cubicBezTo>
                  <a:pt x="717" y="730"/>
                  <a:pt x="663" y="768"/>
                  <a:pt x="603" y="768"/>
                </a:cubicBezTo>
                <a:cubicBezTo>
                  <a:pt x="543" y="768"/>
                  <a:pt x="489" y="730"/>
                  <a:pt x="468" y="674"/>
                </a:cubicBezTo>
                <a:cubicBezTo>
                  <a:pt x="467" y="672"/>
                  <a:pt x="467" y="672"/>
                  <a:pt x="467" y="672"/>
                </a:cubicBezTo>
                <a:lnTo>
                  <a:pt x="739" y="672"/>
                </a:lnTo>
                <a:close/>
                <a:moveTo>
                  <a:pt x="477" y="576"/>
                </a:moveTo>
                <a:cubicBezTo>
                  <a:pt x="506" y="384"/>
                  <a:pt x="506" y="384"/>
                  <a:pt x="506" y="384"/>
                </a:cubicBezTo>
                <a:cubicBezTo>
                  <a:pt x="736" y="384"/>
                  <a:pt x="736" y="384"/>
                  <a:pt x="736" y="384"/>
                </a:cubicBezTo>
                <a:cubicBezTo>
                  <a:pt x="736" y="576"/>
                  <a:pt x="736" y="576"/>
                  <a:pt x="736" y="576"/>
                </a:cubicBezTo>
                <a:lnTo>
                  <a:pt x="477" y="576"/>
                </a:lnTo>
                <a:close/>
                <a:moveTo>
                  <a:pt x="179" y="384"/>
                </a:moveTo>
                <a:cubicBezTo>
                  <a:pt x="409" y="384"/>
                  <a:pt x="409" y="384"/>
                  <a:pt x="409" y="384"/>
                </a:cubicBezTo>
                <a:cubicBezTo>
                  <a:pt x="380" y="576"/>
                  <a:pt x="380" y="576"/>
                  <a:pt x="380" y="576"/>
                </a:cubicBezTo>
                <a:cubicBezTo>
                  <a:pt x="115" y="576"/>
                  <a:pt x="115" y="576"/>
                  <a:pt x="115" y="576"/>
                </a:cubicBezTo>
                <a:lnTo>
                  <a:pt x="179" y="384"/>
                </a:lnTo>
                <a:close/>
                <a:moveTo>
                  <a:pt x="105" y="672"/>
                </a:moveTo>
                <a:cubicBezTo>
                  <a:pt x="376" y="672"/>
                  <a:pt x="376" y="672"/>
                  <a:pt x="376" y="672"/>
                </a:cubicBezTo>
                <a:cubicBezTo>
                  <a:pt x="375" y="674"/>
                  <a:pt x="375" y="674"/>
                  <a:pt x="375" y="674"/>
                </a:cubicBezTo>
                <a:cubicBezTo>
                  <a:pt x="355" y="730"/>
                  <a:pt x="300" y="768"/>
                  <a:pt x="240" y="768"/>
                </a:cubicBezTo>
                <a:cubicBezTo>
                  <a:pt x="178" y="768"/>
                  <a:pt x="124" y="728"/>
                  <a:pt x="105" y="672"/>
                </a:cubicBezTo>
                <a:close/>
                <a:moveTo>
                  <a:pt x="1184" y="1472"/>
                </a:moveTo>
                <a:cubicBezTo>
                  <a:pt x="1024" y="1472"/>
                  <a:pt x="1024" y="1472"/>
                  <a:pt x="1024" y="1472"/>
                </a:cubicBezTo>
                <a:cubicBezTo>
                  <a:pt x="1024" y="1056"/>
                  <a:pt x="1024" y="1056"/>
                  <a:pt x="1024" y="1056"/>
                </a:cubicBezTo>
                <a:cubicBezTo>
                  <a:pt x="1184" y="1056"/>
                  <a:pt x="1184" y="1056"/>
                  <a:pt x="1184" y="1056"/>
                </a:cubicBezTo>
                <a:lnTo>
                  <a:pt x="1184" y="1472"/>
                </a:lnTo>
                <a:close/>
                <a:moveTo>
                  <a:pt x="1376" y="1472"/>
                </a:moveTo>
                <a:cubicBezTo>
                  <a:pt x="1280" y="1472"/>
                  <a:pt x="1280" y="1472"/>
                  <a:pt x="1280" y="1472"/>
                </a:cubicBezTo>
                <a:cubicBezTo>
                  <a:pt x="1280" y="960"/>
                  <a:pt x="1280" y="960"/>
                  <a:pt x="1280" y="960"/>
                </a:cubicBezTo>
                <a:cubicBezTo>
                  <a:pt x="928" y="960"/>
                  <a:pt x="928" y="960"/>
                  <a:pt x="928" y="960"/>
                </a:cubicBezTo>
                <a:cubicBezTo>
                  <a:pt x="928" y="1472"/>
                  <a:pt x="928" y="1472"/>
                  <a:pt x="928" y="1472"/>
                </a:cubicBezTo>
                <a:cubicBezTo>
                  <a:pt x="192" y="1472"/>
                  <a:pt x="192" y="1472"/>
                  <a:pt x="192" y="1472"/>
                </a:cubicBezTo>
                <a:cubicBezTo>
                  <a:pt x="192" y="859"/>
                  <a:pt x="192" y="859"/>
                  <a:pt x="192" y="859"/>
                </a:cubicBezTo>
                <a:cubicBezTo>
                  <a:pt x="208" y="862"/>
                  <a:pt x="224" y="864"/>
                  <a:pt x="240" y="864"/>
                </a:cubicBezTo>
                <a:cubicBezTo>
                  <a:pt x="311" y="864"/>
                  <a:pt x="377" y="833"/>
                  <a:pt x="422" y="781"/>
                </a:cubicBezTo>
                <a:cubicBezTo>
                  <a:pt x="466" y="833"/>
                  <a:pt x="532" y="864"/>
                  <a:pt x="603" y="864"/>
                </a:cubicBezTo>
                <a:cubicBezTo>
                  <a:pt x="674" y="864"/>
                  <a:pt x="740" y="833"/>
                  <a:pt x="784" y="781"/>
                </a:cubicBezTo>
                <a:cubicBezTo>
                  <a:pt x="829" y="833"/>
                  <a:pt x="895" y="864"/>
                  <a:pt x="966" y="864"/>
                </a:cubicBezTo>
                <a:cubicBezTo>
                  <a:pt x="1036" y="864"/>
                  <a:pt x="1102" y="833"/>
                  <a:pt x="1147" y="781"/>
                </a:cubicBezTo>
                <a:cubicBezTo>
                  <a:pt x="1192" y="833"/>
                  <a:pt x="1258" y="864"/>
                  <a:pt x="1328" y="864"/>
                </a:cubicBezTo>
                <a:cubicBezTo>
                  <a:pt x="1345" y="864"/>
                  <a:pt x="1361" y="862"/>
                  <a:pt x="1376" y="859"/>
                </a:cubicBezTo>
                <a:lnTo>
                  <a:pt x="1376" y="1472"/>
                </a:lnTo>
                <a:close/>
                <a:moveTo>
                  <a:pt x="1328" y="768"/>
                </a:moveTo>
                <a:cubicBezTo>
                  <a:pt x="1268" y="768"/>
                  <a:pt x="1214" y="730"/>
                  <a:pt x="1193" y="674"/>
                </a:cubicBezTo>
                <a:cubicBezTo>
                  <a:pt x="1193" y="672"/>
                  <a:pt x="1193" y="672"/>
                  <a:pt x="1193" y="672"/>
                </a:cubicBezTo>
                <a:cubicBezTo>
                  <a:pt x="1464" y="672"/>
                  <a:pt x="1464" y="672"/>
                  <a:pt x="1464" y="672"/>
                </a:cubicBezTo>
                <a:cubicBezTo>
                  <a:pt x="1444" y="728"/>
                  <a:pt x="1391" y="768"/>
                  <a:pt x="1328" y="7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19683019" y="10219852"/>
            <a:ext cx="780202" cy="744213"/>
          </a:xfrm>
          <a:custGeom>
            <a:avLst/>
            <a:gdLst>
              <a:gd name="T0" fmla="*/ 1100 w 1592"/>
              <a:gd name="T1" fmla="*/ 0 h 1520"/>
              <a:gd name="T2" fmla="*/ 393 w 1592"/>
              <a:gd name="T3" fmla="*/ 246 h 1520"/>
              <a:gd name="T4" fmla="*/ 0 w 1592"/>
              <a:gd name="T5" fmla="*/ 496 h 1520"/>
              <a:gd name="T6" fmla="*/ 381 w 1592"/>
              <a:gd name="T7" fmla="*/ 743 h 1520"/>
              <a:gd name="T8" fmla="*/ 477 w 1592"/>
              <a:gd name="T9" fmla="*/ 1249 h 1520"/>
              <a:gd name="T10" fmla="*/ 1115 w 1592"/>
              <a:gd name="T11" fmla="*/ 754 h 1520"/>
              <a:gd name="T12" fmla="*/ 1211 w 1592"/>
              <a:gd name="T13" fmla="*/ 978 h 1520"/>
              <a:gd name="T14" fmla="*/ 1570 w 1592"/>
              <a:gd name="T15" fmla="*/ 525 h 1520"/>
              <a:gd name="T16" fmla="*/ 1570 w 1592"/>
              <a:gd name="T17" fmla="*/ 467 h 1520"/>
              <a:gd name="T18" fmla="*/ 556 w 1592"/>
              <a:gd name="T19" fmla="*/ 96 h 1520"/>
              <a:gd name="T20" fmla="*/ 1092 w 1592"/>
              <a:gd name="T21" fmla="*/ 238 h 1520"/>
              <a:gd name="T22" fmla="*/ 556 w 1592"/>
              <a:gd name="T23" fmla="*/ 96 h 1520"/>
              <a:gd name="T24" fmla="*/ 1156 w 1592"/>
              <a:gd name="T25" fmla="*/ 334 h 1520"/>
              <a:gd name="T26" fmla="*/ 179 w 1592"/>
              <a:gd name="T27" fmla="*/ 448 h 1520"/>
              <a:gd name="T28" fmla="*/ 1157 w 1592"/>
              <a:gd name="T29" fmla="*/ 658 h 1520"/>
              <a:gd name="T30" fmla="*/ 179 w 1592"/>
              <a:gd name="T31" fmla="*/ 544 h 1520"/>
              <a:gd name="T32" fmla="*/ 1157 w 1592"/>
              <a:gd name="T33" fmla="*/ 658 h 1520"/>
              <a:gd name="T34" fmla="*/ 725 w 1592"/>
              <a:gd name="T35" fmla="*/ 818 h 1520"/>
              <a:gd name="T36" fmla="*/ 629 w 1592"/>
              <a:gd name="T37" fmla="*/ 978 h 1520"/>
              <a:gd name="T38" fmla="*/ 629 w 1592"/>
              <a:gd name="T39" fmla="*/ 1089 h 1520"/>
              <a:gd name="T40" fmla="*/ 725 w 1592"/>
              <a:gd name="T41" fmla="*/ 1249 h 1520"/>
              <a:gd name="T42" fmla="*/ 629 w 1592"/>
              <a:gd name="T43" fmla="*/ 1089 h 1520"/>
              <a:gd name="T44" fmla="*/ 725 w 1592"/>
              <a:gd name="T45" fmla="*/ 1360 h 1520"/>
              <a:gd name="T46" fmla="*/ 629 w 1592"/>
              <a:gd name="T47" fmla="*/ 1520 h 1520"/>
              <a:gd name="T48" fmla="*/ 866 w 1592"/>
              <a:gd name="T49" fmla="*/ 818 h 1520"/>
              <a:gd name="T50" fmla="*/ 962 w 1592"/>
              <a:gd name="T51" fmla="*/ 978 h 1520"/>
              <a:gd name="T52" fmla="*/ 866 w 1592"/>
              <a:gd name="T53" fmla="*/ 818 h 1520"/>
              <a:gd name="T54" fmla="*/ 962 w 1592"/>
              <a:gd name="T55" fmla="*/ 1089 h 1520"/>
              <a:gd name="T56" fmla="*/ 866 w 1592"/>
              <a:gd name="T57" fmla="*/ 1249 h 1520"/>
              <a:gd name="T58" fmla="*/ 866 w 1592"/>
              <a:gd name="T59" fmla="*/ 1360 h 1520"/>
              <a:gd name="T60" fmla="*/ 962 w 1592"/>
              <a:gd name="T61" fmla="*/ 1520 h 1520"/>
              <a:gd name="T62" fmla="*/ 866 w 1592"/>
              <a:gd name="T63" fmla="*/ 1360 h 1520"/>
              <a:gd name="T64" fmla="*/ 477 w 1592"/>
              <a:gd name="T65" fmla="*/ 1360 h 1520"/>
              <a:gd name="T66" fmla="*/ 381 w 1592"/>
              <a:gd name="T67" fmla="*/ 1520 h 1520"/>
              <a:gd name="T68" fmla="*/ 1115 w 1592"/>
              <a:gd name="T69" fmla="*/ 1089 h 1520"/>
              <a:gd name="T70" fmla="*/ 1211 w 1592"/>
              <a:gd name="T71" fmla="*/ 1520 h 1520"/>
              <a:gd name="T72" fmla="*/ 1115 w 1592"/>
              <a:gd name="T73" fmla="*/ 1089 h 1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92" h="1520">
                <a:moveTo>
                  <a:pt x="1199" y="246"/>
                </a:moveTo>
                <a:cubicBezTo>
                  <a:pt x="1100" y="0"/>
                  <a:pt x="1100" y="0"/>
                  <a:pt x="1100" y="0"/>
                </a:cubicBezTo>
                <a:cubicBezTo>
                  <a:pt x="491" y="0"/>
                  <a:pt x="491" y="0"/>
                  <a:pt x="491" y="0"/>
                </a:cubicBezTo>
                <a:cubicBezTo>
                  <a:pt x="393" y="246"/>
                  <a:pt x="393" y="246"/>
                  <a:pt x="393" y="246"/>
                </a:cubicBezTo>
                <a:cubicBezTo>
                  <a:pt x="223" y="294"/>
                  <a:pt x="92" y="373"/>
                  <a:pt x="21" y="467"/>
                </a:cubicBezTo>
                <a:cubicBezTo>
                  <a:pt x="0" y="496"/>
                  <a:pt x="0" y="496"/>
                  <a:pt x="0" y="496"/>
                </a:cubicBezTo>
                <a:cubicBezTo>
                  <a:pt x="21" y="525"/>
                  <a:pt x="21" y="525"/>
                  <a:pt x="21" y="525"/>
                </a:cubicBezTo>
                <a:cubicBezTo>
                  <a:pt x="90" y="617"/>
                  <a:pt x="217" y="694"/>
                  <a:pt x="381" y="743"/>
                </a:cubicBezTo>
                <a:cubicBezTo>
                  <a:pt x="381" y="1249"/>
                  <a:pt x="381" y="1249"/>
                  <a:pt x="381" y="1249"/>
                </a:cubicBezTo>
                <a:cubicBezTo>
                  <a:pt x="477" y="1249"/>
                  <a:pt x="477" y="1249"/>
                  <a:pt x="477" y="1249"/>
                </a:cubicBezTo>
                <a:cubicBezTo>
                  <a:pt x="477" y="754"/>
                  <a:pt x="477" y="754"/>
                  <a:pt x="477" y="754"/>
                </a:cubicBezTo>
                <a:cubicBezTo>
                  <a:pt x="1115" y="754"/>
                  <a:pt x="1115" y="754"/>
                  <a:pt x="1115" y="754"/>
                </a:cubicBezTo>
                <a:cubicBezTo>
                  <a:pt x="1115" y="978"/>
                  <a:pt x="1115" y="978"/>
                  <a:pt x="1115" y="978"/>
                </a:cubicBezTo>
                <a:cubicBezTo>
                  <a:pt x="1211" y="978"/>
                  <a:pt x="1211" y="978"/>
                  <a:pt x="1211" y="978"/>
                </a:cubicBezTo>
                <a:cubicBezTo>
                  <a:pt x="1211" y="743"/>
                  <a:pt x="1211" y="743"/>
                  <a:pt x="1211" y="743"/>
                </a:cubicBezTo>
                <a:cubicBezTo>
                  <a:pt x="1375" y="694"/>
                  <a:pt x="1501" y="617"/>
                  <a:pt x="1570" y="525"/>
                </a:cubicBezTo>
                <a:cubicBezTo>
                  <a:pt x="1592" y="496"/>
                  <a:pt x="1592" y="496"/>
                  <a:pt x="1592" y="496"/>
                </a:cubicBezTo>
                <a:cubicBezTo>
                  <a:pt x="1570" y="467"/>
                  <a:pt x="1570" y="467"/>
                  <a:pt x="1570" y="467"/>
                </a:cubicBezTo>
                <a:cubicBezTo>
                  <a:pt x="1500" y="373"/>
                  <a:pt x="1368" y="294"/>
                  <a:pt x="1199" y="246"/>
                </a:cubicBezTo>
                <a:close/>
                <a:moveTo>
                  <a:pt x="556" y="96"/>
                </a:moveTo>
                <a:cubicBezTo>
                  <a:pt x="1035" y="96"/>
                  <a:pt x="1035" y="96"/>
                  <a:pt x="1035" y="96"/>
                </a:cubicBezTo>
                <a:cubicBezTo>
                  <a:pt x="1092" y="238"/>
                  <a:pt x="1092" y="238"/>
                  <a:pt x="1092" y="238"/>
                </a:cubicBezTo>
                <a:cubicBezTo>
                  <a:pt x="500" y="238"/>
                  <a:pt x="500" y="238"/>
                  <a:pt x="500" y="238"/>
                </a:cubicBezTo>
                <a:lnTo>
                  <a:pt x="556" y="96"/>
                </a:lnTo>
                <a:close/>
                <a:moveTo>
                  <a:pt x="435" y="334"/>
                </a:moveTo>
                <a:cubicBezTo>
                  <a:pt x="1156" y="334"/>
                  <a:pt x="1156" y="334"/>
                  <a:pt x="1156" y="334"/>
                </a:cubicBezTo>
                <a:cubicBezTo>
                  <a:pt x="1259" y="361"/>
                  <a:pt x="1347" y="401"/>
                  <a:pt x="1413" y="448"/>
                </a:cubicBezTo>
                <a:cubicBezTo>
                  <a:pt x="179" y="448"/>
                  <a:pt x="179" y="448"/>
                  <a:pt x="179" y="448"/>
                </a:cubicBezTo>
                <a:cubicBezTo>
                  <a:pt x="244" y="401"/>
                  <a:pt x="333" y="361"/>
                  <a:pt x="435" y="334"/>
                </a:cubicBezTo>
                <a:close/>
                <a:moveTo>
                  <a:pt x="1157" y="658"/>
                </a:moveTo>
                <a:cubicBezTo>
                  <a:pt x="435" y="658"/>
                  <a:pt x="435" y="658"/>
                  <a:pt x="435" y="658"/>
                </a:cubicBezTo>
                <a:cubicBezTo>
                  <a:pt x="333" y="631"/>
                  <a:pt x="244" y="591"/>
                  <a:pt x="179" y="544"/>
                </a:cubicBezTo>
                <a:cubicBezTo>
                  <a:pt x="1413" y="544"/>
                  <a:pt x="1413" y="544"/>
                  <a:pt x="1413" y="544"/>
                </a:cubicBezTo>
                <a:cubicBezTo>
                  <a:pt x="1347" y="591"/>
                  <a:pt x="1259" y="631"/>
                  <a:pt x="1157" y="658"/>
                </a:cubicBezTo>
                <a:close/>
                <a:moveTo>
                  <a:pt x="629" y="818"/>
                </a:moveTo>
                <a:cubicBezTo>
                  <a:pt x="725" y="818"/>
                  <a:pt x="725" y="818"/>
                  <a:pt x="725" y="818"/>
                </a:cubicBezTo>
                <a:cubicBezTo>
                  <a:pt x="725" y="978"/>
                  <a:pt x="725" y="978"/>
                  <a:pt x="725" y="978"/>
                </a:cubicBezTo>
                <a:cubicBezTo>
                  <a:pt x="629" y="978"/>
                  <a:pt x="629" y="978"/>
                  <a:pt x="629" y="978"/>
                </a:cubicBezTo>
                <a:lnTo>
                  <a:pt x="629" y="818"/>
                </a:lnTo>
                <a:close/>
                <a:moveTo>
                  <a:pt x="629" y="1089"/>
                </a:moveTo>
                <a:cubicBezTo>
                  <a:pt x="725" y="1089"/>
                  <a:pt x="725" y="1089"/>
                  <a:pt x="725" y="1089"/>
                </a:cubicBezTo>
                <a:cubicBezTo>
                  <a:pt x="725" y="1249"/>
                  <a:pt x="725" y="1249"/>
                  <a:pt x="725" y="1249"/>
                </a:cubicBezTo>
                <a:cubicBezTo>
                  <a:pt x="629" y="1249"/>
                  <a:pt x="629" y="1249"/>
                  <a:pt x="629" y="1249"/>
                </a:cubicBezTo>
                <a:lnTo>
                  <a:pt x="629" y="1089"/>
                </a:lnTo>
                <a:close/>
                <a:moveTo>
                  <a:pt x="629" y="1360"/>
                </a:moveTo>
                <a:cubicBezTo>
                  <a:pt x="725" y="1360"/>
                  <a:pt x="725" y="1360"/>
                  <a:pt x="725" y="1360"/>
                </a:cubicBezTo>
                <a:cubicBezTo>
                  <a:pt x="725" y="1520"/>
                  <a:pt x="725" y="1520"/>
                  <a:pt x="725" y="1520"/>
                </a:cubicBezTo>
                <a:cubicBezTo>
                  <a:pt x="629" y="1520"/>
                  <a:pt x="629" y="1520"/>
                  <a:pt x="629" y="1520"/>
                </a:cubicBezTo>
                <a:lnTo>
                  <a:pt x="629" y="1360"/>
                </a:lnTo>
                <a:close/>
                <a:moveTo>
                  <a:pt x="866" y="818"/>
                </a:moveTo>
                <a:cubicBezTo>
                  <a:pt x="962" y="818"/>
                  <a:pt x="962" y="818"/>
                  <a:pt x="962" y="818"/>
                </a:cubicBezTo>
                <a:cubicBezTo>
                  <a:pt x="962" y="978"/>
                  <a:pt x="962" y="978"/>
                  <a:pt x="962" y="978"/>
                </a:cubicBezTo>
                <a:cubicBezTo>
                  <a:pt x="866" y="978"/>
                  <a:pt x="866" y="978"/>
                  <a:pt x="866" y="978"/>
                </a:cubicBezTo>
                <a:lnTo>
                  <a:pt x="866" y="818"/>
                </a:lnTo>
                <a:close/>
                <a:moveTo>
                  <a:pt x="866" y="1089"/>
                </a:moveTo>
                <a:cubicBezTo>
                  <a:pt x="962" y="1089"/>
                  <a:pt x="962" y="1089"/>
                  <a:pt x="962" y="1089"/>
                </a:cubicBezTo>
                <a:cubicBezTo>
                  <a:pt x="962" y="1249"/>
                  <a:pt x="962" y="1249"/>
                  <a:pt x="962" y="1249"/>
                </a:cubicBezTo>
                <a:cubicBezTo>
                  <a:pt x="866" y="1249"/>
                  <a:pt x="866" y="1249"/>
                  <a:pt x="866" y="1249"/>
                </a:cubicBezTo>
                <a:lnTo>
                  <a:pt x="866" y="1089"/>
                </a:lnTo>
                <a:close/>
                <a:moveTo>
                  <a:pt x="866" y="1360"/>
                </a:moveTo>
                <a:cubicBezTo>
                  <a:pt x="962" y="1360"/>
                  <a:pt x="962" y="1360"/>
                  <a:pt x="962" y="1360"/>
                </a:cubicBezTo>
                <a:cubicBezTo>
                  <a:pt x="962" y="1520"/>
                  <a:pt x="962" y="1520"/>
                  <a:pt x="962" y="1520"/>
                </a:cubicBezTo>
                <a:cubicBezTo>
                  <a:pt x="866" y="1520"/>
                  <a:pt x="866" y="1520"/>
                  <a:pt x="866" y="1520"/>
                </a:cubicBezTo>
                <a:lnTo>
                  <a:pt x="866" y="1360"/>
                </a:lnTo>
                <a:close/>
                <a:moveTo>
                  <a:pt x="381" y="1360"/>
                </a:moveTo>
                <a:cubicBezTo>
                  <a:pt x="477" y="1360"/>
                  <a:pt x="477" y="1360"/>
                  <a:pt x="477" y="1360"/>
                </a:cubicBezTo>
                <a:cubicBezTo>
                  <a:pt x="477" y="1520"/>
                  <a:pt x="477" y="1520"/>
                  <a:pt x="477" y="1520"/>
                </a:cubicBezTo>
                <a:cubicBezTo>
                  <a:pt x="381" y="1520"/>
                  <a:pt x="381" y="1520"/>
                  <a:pt x="381" y="1520"/>
                </a:cubicBezTo>
                <a:lnTo>
                  <a:pt x="381" y="1360"/>
                </a:lnTo>
                <a:close/>
                <a:moveTo>
                  <a:pt x="1115" y="1089"/>
                </a:moveTo>
                <a:cubicBezTo>
                  <a:pt x="1211" y="1089"/>
                  <a:pt x="1211" y="1089"/>
                  <a:pt x="1211" y="1089"/>
                </a:cubicBezTo>
                <a:cubicBezTo>
                  <a:pt x="1211" y="1520"/>
                  <a:pt x="1211" y="1520"/>
                  <a:pt x="1211" y="1520"/>
                </a:cubicBezTo>
                <a:cubicBezTo>
                  <a:pt x="1115" y="1520"/>
                  <a:pt x="1115" y="1520"/>
                  <a:pt x="1115" y="1520"/>
                </a:cubicBezTo>
                <a:lnTo>
                  <a:pt x="1115" y="10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21941203" y="10239132"/>
            <a:ext cx="767348" cy="705652"/>
          </a:xfrm>
          <a:custGeom>
            <a:avLst/>
            <a:gdLst>
              <a:gd name="T0" fmla="*/ 0 w 1568"/>
              <a:gd name="T1" fmla="*/ 1440 h 1440"/>
              <a:gd name="T2" fmla="*/ 1568 w 1568"/>
              <a:gd name="T3" fmla="*/ 0 h 1440"/>
              <a:gd name="T4" fmla="*/ 1472 w 1568"/>
              <a:gd name="T5" fmla="*/ 1344 h 1440"/>
              <a:gd name="T6" fmla="*/ 96 w 1568"/>
              <a:gd name="T7" fmla="*/ 480 h 1440"/>
              <a:gd name="T8" fmla="*/ 1472 w 1568"/>
              <a:gd name="T9" fmla="*/ 1344 h 1440"/>
              <a:gd name="T10" fmla="*/ 96 w 1568"/>
              <a:gd name="T11" fmla="*/ 384 h 1440"/>
              <a:gd name="T12" fmla="*/ 1472 w 1568"/>
              <a:gd name="T13" fmla="*/ 96 h 1440"/>
              <a:gd name="T14" fmla="*/ 1328 w 1568"/>
              <a:gd name="T15" fmla="*/ 240 h 1440"/>
              <a:gd name="T16" fmla="*/ 1424 w 1568"/>
              <a:gd name="T17" fmla="*/ 240 h 1440"/>
              <a:gd name="T18" fmla="*/ 1328 w 1568"/>
              <a:gd name="T19" fmla="*/ 240 h 1440"/>
              <a:gd name="T20" fmla="*/ 1184 w 1568"/>
              <a:gd name="T21" fmla="*/ 192 h 1440"/>
              <a:gd name="T22" fmla="*/ 1184 w 1568"/>
              <a:gd name="T23" fmla="*/ 288 h 1440"/>
              <a:gd name="T24" fmla="*/ 944 w 1568"/>
              <a:gd name="T25" fmla="*/ 240 h 1440"/>
              <a:gd name="T26" fmla="*/ 1040 w 1568"/>
              <a:gd name="T27" fmla="*/ 240 h 1440"/>
              <a:gd name="T28" fmla="*/ 944 w 1568"/>
              <a:gd name="T29" fmla="*/ 240 h 1440"/>
              <a:gd name="T30" fmla="*/ 592 w 1568"/>
              <a:gd name="T31" fmla="*/ 784 h 1440"/>
              <a:gd name="T32" fmla="*/ 448 w 1568"/>
              <a:gd name="T33" fmla="*/ 592 h 1440"/>
              <a:gd name="T34" fmla="*/ 304 w 1568"/>
              <a:gd name="T35" fmla="*/ 784 h 1440"/>
              <a:gd name="T36" fmla="*/ 224 w 1568"/>
              <a:gd name="T37" fmla="*/ 1232 h 1440"/>
              <a:gd name="T38" fmla="*/ 672 w 1568"/>
              <a:gd name="T39" fmla="*/ 784 h 1440"/>
              <a:gd name="T40" fmla="*/ 448 w 1568"/>
              <a:gd name="T41" fmla="*/ 688 h 1440"/>
              <a:gd name="T42" fmla="*/ 496 w 1568"/>
              <a:gd name="T43" fmla="*/ 784 h 1440"/>
              <a:gd name="T44" fmla="*/ 400 w 1568"/>
              <a:gd name="T45" fmla="*/ 736 h 1440"/>
              <a:gd name="T46" fmla="*/ 320 w 1568"/>
              <a:gd name="T47" fmla="*/ 1136 h 1440"/>
              <a:gd name="T48" fmla="*/ 576 w 1568"/>
              <a:gd name="T49" fmla="*/ 880 h 1440"/>
              <a:gd name="T50" fmla="*/ 1344 w 1568"/>
              <a:gd name="T51" fmla="*/ 768 h 1440"/>
              <a:gd name="T52" fmla="*/ 800 w 1568"/>
              <a:gd name="T53" fmla="*/ 672 h 1440"/>
              <a:gd name="T54" fmla="*/ 1344 w 1568"/>
              <a:gd name="T55" fmla="*/ 768 h 1440"/>
              <a:gd name="T56" fmla="*/ 800 w 1568"/>
              <a:gd name="T57" fmla="*/ 960 h 1440"/>
              <a:gd name="T58" fmla="*/ 1344 w 1568"/>
              <a:gd name="T59" fmla="*/ 864 h 1440"/>
              <a:gd name="T60" fmla="*/ 1344 w 1568"/>
              <a:gd name="T61" fmla="*/ 1152 h 1440"/>
              <a:gd name="T62" fmla="*/ 800 w 1568"/>
              <a:gd name="T63" fmla="*/ 1056 h 1440"/>
              <a:gd name="T64" fmla="*/ 1344 w 1568"/>
              <a:gd name="T65" fmla="*/ 1152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68" h="1440">
                <a:moveTo>
                  <a:pt x="0" y="0"/>
                </a:moveTo>
                <a:cubicBezTo>
                  <a:pt x="0" y="1440"/>
                  <a:pt x="0" y="1440"/>
                  <a:pt x="0" y="1440"/>
                </a:cubicBezTo>
                <a:cubicBezTo>
                  <a:pt x="1568" y="1440"/>
                  <a:pt x="1568" y="1440"/>
                  <a:pt x="1568" y="1440"/>
                </a:cubicBezTo>
                <a:cubicBezTo>
                  <a:pt x="1568" y="0"/>
                  <a:pt x="1568" y="0"/>
                  <a:pt x="1568" y="0"/>
                </a:cubicBezTo>
                <a:lnTo>
                  <a:pt x="0" y="0"/>
                </a:lnTo>
                <a:close/>
                <a:moveTo>
                  <a:pt x="1472" y="1344"/>
                </a:moveTo>
                <a:cubicBezTo>
                  <a:pt x="96" y="1344"/>
                  <a:pt x="96" y="1344"/>
                  <a:pt x="96" y="1344"/>
                </a:cubicBezTo>
                <a:cubicBezTo>
                  <a:pt x="96" y="480"/>
                  <a:pt x="96" y="480"/>
                  <a:pt x="96" y="480"/>
                </a:cubicBezTo>
                <a:cubicBezTo>
                  <a:pt x="1472" y="480"/>
                  <a:pt x="1472" y="480"/>
                  <a:pt x="1472" y="480"/>
                </a:cubicBezTo>
                <a:lnTo>
                  <a:pt x="1472" y="1344"/>
                </a:lnTo>
                <a:close/>
                <a:moveTo>
                  <a:pt x="1472" y="384"/>
                </a:moveTo>
                <a:cubicBezTo>
                  <a:pt x="96" y="384"/>
                  <a:pt x="96" y="384"/>
                  <a:pt x="96" y="384"/>
                </a:cubicBezTo>
                <a:cubicBezTo>
                  <a:pt x="96" y="96"/>
                  <a:pt x="96" y="96"/>
                  <a:pt x="96" y="96"/>
                </a:cubicBezTo>
                <a:cubicBezTo>
                  <a:pt x="1472" y="96"/>
                  <a:pt x="1472" y="96"/>
                  <a:pt x="1472" y="96"/>
                </a:cubicBezTo>
                <a:lnTo>
                  <a:pt x="1472" y="384"/>
                </a:lnTo>
                <a:close/>
                <a:moveTo>
                  <a:pt x="1328" y="240"/>
                </a:moveTo>
                <a:cubicBezTo>
                  <a:pt x="1328" y="213"/>
                  <a:pt x="1349" y="192"/>
                  <a:pt x="1376" y="192"/>
                </a:cubicBezTo>
                <a:cubicBezTo>
                  <a:pt x="1402" y="192"/>
                  <a:pt x="1424" y="213"/>
                  <a:pt x="1424" y="240"/>
                </a:cubicBezTo>
                <a:cubicBezTo>
                  <a:pt x="1424" y="267"/>
                  <a:pt x="1402" y="288"/>
                  <a:pt x="1376" y="288"/>
                </a:cubicBezTo>
                <a:cubicBezTo>
                  <a:pt x="1349" y="288"/>
                  <a:pt x="1328" y="267"/>
                  <a:pt x="1328" y="240"/>
                </a:cubicBezTo>
                <a:close/>
                <a:moveTo>
                  <a:pt x="1136" y="240"/>
                </a:moveTo>
                <a:cubicBezTo>
                  <a:pt x="1136" y="213"/>
                  <a:pt x="1157" y="192"/>
                  <a:pt x="1184" y="192"/>
                </a:cubicBezTo>
                <a:cubicBezTo>
                  <a:pt x="1210" y="192"/>
                  <a:pt x="1232" y="213"/>
                  <a:pt x="1232" y="240"/>
                </a:cubicBezTo>
                <a:cubicBezTo>
                  <a:pt x="1232" y="267"/>
                  <a:pt x="1210" y="288"/>
                  <a:pt x="1184" y="288"/>
                </a:cubicBezTo>
                <a:cubicBezTo>
                  <a:pt x="1157" y="288"/>
                  <a:pt x="1136" y="267"/>
                  <a:pt x="1136" y="240"/>
                </a:cubicBezTo>
                <a:close/>
                <a:moveTo>
                  <a:pt x="944" y="240"/>
                </a:moveTo>
                <a:cubicBezTo>
                  <a:pt x="944" y="213"/>
                  <a:pt x="965" y="192"/>
                  <a:pt x="992" y="192"/>
                </a:cubicBezTo>
                <a:cubicBezTo>
                  <a:pt x="1018" y="192"/>
                  <a:pt x="1040" y="213"/>
                  <a:pt x="1040" y="240"/>
                </a:cubicBezTo>
                <a:cubicBezTo>
                  <a:pt x="1040" y="267"/>
                  <a:pt x="1018" y="288"/>
                  <a:pt x="992" y="288"/>
                </a:cubicBezTo>
                <a:cubicBezTo>
                  <a:pt x="965" y="288"/>
                  <a:pt x="944" y="267"/>
                  <a:pt x="944" y="240"/>
                </a:cubicBezTo>
                <a:close/>
                <a:moveTo>
                  <a:pt x="672" y="784"/>
                </a:moveTo>
                <a:cubicBezTo>
                  <a:pt x="592" y="784"/>
                  <a:pt x="592" y="784"/>
                  <a:pt x="592" y="784"/>
                </a:cubicBezTo>
                <a:cubicBezTo>
                  <a:pt x="592" y="736"/>
                  <a:pt x="592" y="736"/>
                  <a:pt x="592" y="736"/>
                </a:cubicBezTo>
                <a:cubicBezTo>
                  <a:pt x="592" y="657"/>
                  <a:pt x="527" y="592"/>
                  <a:pt x="448" y="592"/>
                </a:cubicBezTo>
                <a:cubicBezTo>
                  <a:pt x="368" y="592"/>
                  <a:pt x="304" y="657"/>
                  <a:pt x="304" y="736"/>
                </a:cubicBezTo>
                <a:cubicBezTo>
                  <a:pt x="304" y="784"/>
                  <a:pt x="304" y="784"/>
                  <a:pt x="304" y="784"/>
                </a:cubicBezTo>
                <a:cubicBezTo>
                  <a:pt x="224" y="784"/>
                  <a:pt x="224" y="784"/>
                  <a:pt x="224" y="784"/>
                </a:cubicBezTo>
                <a:cubicBezTo>
                  <a:pt x="224" y="1232"/>
                  <a:pt x="224" y="1232"/>
                  <a:pt x="224" y="1232"/>
                </a:cubicBezTo>
                <a:cubicBezTo>
                  <a:pt x="672" y="1232"/>
                  <a:pt x="672" y="1232"/>
                  <a:pt x="672" y="1232"/>
                </a:cubicBezTo>
                <a:lnTo>
                  <a:pt x="672" y="784"/>
                </a:lnTo>
                <a:close/>
                <a:moveTo>
                  <a:pt x="400" y="736"/>
                </a:moveTo>
                <a:cubicBezTo>
                  <a:pt x="400" y="710"/>
                  <a:pt x="421" y="688"/>
                  <a:pt x="448" y="688"/>
                </a:cubicBezTo>
                <a:cubicBezTo>
                  <a:pt x="474" y="688"/>
                  <a:pt x="496" y="710"/>
                  <a:pt x="496" y="736"/>
                </a:cubicBezTo>
                <a:cubicBezTo>
                  <a:pt x="496" y="784"/>
                  <a:pt x="496" y="784"/>
                  <a:pt x="496" y="784"/>
                </a:cubicBezTo>
                <a:cubicBezTo>
                  <a:pt x="400" y="784"/>
                  <a:pt x="400" y="784"/>
                  <a:pt x="400" y="784"/>
                </a:cubicBezTo>
                <a:lnTo>
                  <a:pt x="400" y="736"/>
                </a:lnTo>
                <a:close/>
                <a:moveTo>
                  <a:pt x="576" y="1136"/>
                </a:moveTo>
                <a:cubicBezTo>
                  <a:pt x="320" y="1136"/>
                  <a:pt x="320" y="1136"/>
                  <a:pt x="320" y="1136"/>
                </a:cubicBezTo>
                <a:cubicBezTo>
                  <a:pt x="320" y="880"/>
                  <a:pt x="320" y="880"/>
                  <a:pt x="320" y="880"/>
                </a:cubicBezTo>
                <a:cubicBezTo>
                  <a:pt x="576" y="880"/>
                  <a:pt x="576" y="880"/>
                  <a:pt x="576" y="880"/>
                </a:cubicBezTo>
                <a:lnTo>
                  <a:pt x="576" y="1136"/>
                </a:lnTo>
                <a:close/>
                <a:moveTo>
                  <a:pt x="1344" y="768"/>
                </a:moveTo>
                <a:cubicBezTo>
                  <a:pt x="800" y="768"/>
                  <a:pt x="800" y="768"/>
                  <a:pt x="800" y="768"/>
                </a:cubicBezTo>
                <a:cubicBezTo>
                  <a:pt x="800" y="672"/>
                  <a:pt x="800" y="672"/>
                  <a:pt x="800" y="672"/>
                </a:cubicBezTo>
                <a:cubicBezTo>
                  <a:pt x="1344" y="672"/>
                  <a:pt x="1344" y="672"/>
                  <a:pt x="1344" y="672"/>
                </a:cubicBezTo>
                <a:lnTo>
                  <a:pt x="1344" y="768"/>
                </a:lnTo>
                <a:close/>
                <a:moveTo>
                  <a:pt x="1344" y="960"/>
                </a:moveTo>
                <a:cubicBezTo>
                  <a:pt x="800" y="960"/>
                  <a:pt x="800" y="960"/>
                  <a:pt x="800" y="960"/>
                </a:cubicBezTo>
                <a:cubicBezTo>
                  <a:pt x="800" y="864"/>
                  <a:pt x="800" y="864"/>
                  <a:pt x="800" y="864"/>
                </a:cubicBezTo>
                <a:cubicBezTo>
                  <a:pt x="1344" y="864"/>
                  <a:pt x="1344" y="864"/>
                  <a:pt x="1344" y="864"/>
                </a:cubicBezTo>
                <a:lnTo>
                  <a:pt x="1344" y="960"/>
                </a:lnTo>
                <a:close/>
                <a:moveTo>
                  <a:pt x="1344" y="1152"/>
                </a:moveTo>
                <a:cubicBezTo>
                  <a:pt x="800" y="1152"/>
                  <a:pt x="800" y="1152"/>
                  <a:pt x="800" y="1152"/>
                </a:cubicBezTo>
                <a:cubicBezTo>
                  <a:pt x="800" y="1056"/>
                  <a:pt x="800" y="1056"/>
                  <a:pt x="800" y="1056"/>
                </a:cubicBezTo>
                <a:cubicBezTo>
                  <a:pt x="1344" y="1056"/>
                  <a:pt x="1344" y="1056"/>
                  <a:pt x="1344" y="1056"/>
                </a:cubicBezTo>
                <a:lnTo>
                  <a:pt x="1344" y="1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1938706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7440270" y="2730238"/>
            <a:ext cx="768634" cy="768634"/>
          </a:xfrm>
          <a:custGeom>
            <a:avLst/>
            <a:gdLst>
              <a:gd name="T0" fmla="*/ 1443 w 1536"/>
              <a:gd name="T1" fmla="*/ 1266 h 1536"/>
              <a:gd name="T2" fmla="*/ 1536 w 1536"/>
              <a:gd name="T3" fmla="*/ 507 h 1536"/>
              <a:gd name="T4" fmla="*/ 768 w 1536"/>
              <a:gd name="T5" fmla="*/ 0 h 1536"/>
              <a:gd name="T6" fmla="*/ 0 w 1536"/>
              <a:gd name="T7" fmla="*/ 507 h 1536"/>
              <a:gd name="T8" fmla="*/ 94 w 1536"/>
              <a:gd name="T9" fmla="*/ 1266 h 1536"/>
              <a:gd name="T10" fmla="*/ 0 w 1536"/>
              <a:gd name="T11" fmla="*/ 1536 h 1536"/>
              <a:gd name="T12" fmla="*/ 1536 w 1536"/>
              <a:gd name="T13" fmla="*/ 1266 h 1536"/>
              <a:gd name="T14" fmla="*/ 90 w 1536"/>
              <a:gd name="T15" fmla="*/ 315 h 1536"/>
              <a:gd name="T16" fmla="*/ 1446 w 1536"/>
              <a:gd name="T17" fmla="*/ 315 h 1536"/>
              <a:gd name="T18" fmla="*/ 90 w 1536"/>
              <a:gd name="T19" fmla="*/ 417 h 1536"/>
              <a:gd name="T20" fmla="*/ 1262 w 1536"/>
              <a:gd name="T21" fmla="*/ 507 h 1536"/>
              <a:gd name="T22" fmla="*/ 1353 w 1536"/>
              <a:gd name="T23" fmla="*/ 597 h 1536"/>
              <a:gd name="T24" fmla="*/ 1353 w 1536"/>
              <a:gd name="T25" fmla="*/ 687 h 1536"/>
              <a:gd name="T26" fmla="*/ 1262 w 1536"/>
              <a:gd name="T27" fmla="*/ 1266 h 1536"/>
              <a:gd name="T28" fmla="*/ 1353 w 1536"/>
              <a:gd name="T29" fmla="*/ 687 h 1536"/>
              <a:gd name="T30" fmla="*/ 1172 w 1536"/>
              <a:gd name="T31" fmla="*/ 1266 h 1536"/>
              <a:gd name="T32" fmla="*/ 363 w 1536"/>
              <a:gd name="T33" fmla="*/ 507 h 1536"/>
              <a:gd name="T34" fmla="*/ 184 w 1536"/>
              <a:gd name="T35" fmla="*/ 597 h 1536"/>
              <a:gd name="T36" fmla="*/ 273 w 1536"/>
              <a:gd name="T37" fmla="*/ 507 h 1536"/>
              <a:gd name="T38" fmla="*/ 184 w 1536"/>
              <a:gd name="T39" fmla="*/ 597 h 1536"/>
              <a:gd name="T40" fmla="*/ 273 w 1536"/>
              <a:gd name="T41" fmla="*/ 1266 h 1536"/>
              <a:gd name="T42" fmla="*/ 184 w 1536"/>
              <a:gd name="T43" fmla="*/ 687 h 1536"/>
              <a:gd name="T44" fmla="*/ 1446 w 1536"/>
              <a:gd name="T45" fmla="*/ 1446 h 1536"/>
              <a:gd name="T46" fmla="*/ 90 w 1536"/>
              <a:gd name="T47" fmla="*/ 1356 h 1536"/>
              <a:gd name="T48" fmla="*/ 1446 w 1536"/>
              <a:gd name="T49" fmla="*/ 1446 h 1536"/>
              <a:gd name="T50" fmla="*/ 886 w 1536"/>
              <a:gd name="T51" fmla="*/ 237 h 1536"/>
              <a:gd name="T52" fmla="*/ 650 w 1536"/>
              <a:gd name="T53" fmla="*/ 327 h 1536"/>
              <a:gd name="T54" fmla="*/ 837 w 1536"/>
              <a:gd name="T55" fmla="*/ 987 h 1536"/>
              <a:gd name="T56" fmla="*/ 609 w 1536"/>
              <a:gd name="T57" fmla="*/ 787 h 1536"/>
              <a:gd name="T58" fmla="*/ 723 w 1536"/>
              <a:gd name="T59" fmla="*/ 598 h 1536"/>
              <a:gd name="T60" fmla="*/ 813 w 1536"/>
              <a:gd name="T61" fmla="*/ 649 h 1536"/>
              <a:gd name="T62" fmla="*/ 837 w 1536"/>
              <a:gd name="T63" fmla="*/ 787 h 1536"/>
              <a:gd name="T64" fmla="*/ 699 w 1536"/>
              <a:gd name="T65" fmla="*/ 787 h 1536"/>
              <a:gd name="T66" fmla="*/ 927 w 1536"/>
              <a:gd name="T67" fmla="*/ 987 h 1536"/>
              <a:gd name="T68" fmla="*/ 813 w 1536"/>
              <a:gd name="T69" fmla="*/ 1175 h 1536"/>
              <a:gd name="T70" fmla="*/ 723 w 1536"/>
              <a:gd name="T71" fmla="*/ 1125 h 1536"/>
              <a:gd name="T72" fmla="*/ 699 w 1536"/>
              <a:gd name="T73" fmla="*/ 987 h 1536"/>
              <a:gd name="T74" fmla="*/ 837 w 1536"/>
              <a:gd name="T75" fmla="*/ 98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6" h="1536">
                <a:moveTo>
                  <a:pt x="1536" y="1266"/>
                </a:moveTo>
                <a:cubicBezTo>
                  <a:pt x="1443" y="1266"/>
                  <a:pt x="1443" y="1266"/>
                  <a:pt x="1443" y="1266"/>
                </a:cubicBezTo>
                <a:cubicBezTo>
                  <a:pt x="1443" y="507"/>
                  <a:pt x="1443" y="507"/>
                  <a:pt x="1443" y="507"/>
                </a:cubicBezTo>
                <a:cubicBezTo>
                  <a:pt x="1536" y="507"/>
                  <a:pt x="1536" y="507"/>
                  <a:pt x="1536" y="507"/>
                </a:cubicBezTo>
                <a:cubicBezTo>
                  <a:pt x="1536" y="250"/>
                  <a:pt x="1536" y="250"/>
                  <a:pt x="1536" y="250"/>
                </a:cubicBezTo>
                <a:cubicBezTo>
                  <a:pt x="768" y="0"/>
                  <a:pt x="768" y="0"/>
                  <a:pt x="768" y="0"/>
                </a:cubicBezTo>
                <a:cubicBezTo>
                  <a:pt x="0" y="250"/>
                  <a:pt x="0" y="250"/>
                  <a:pt x="0" y="250"/>
                </a:cubicBezTo>
                <a:cubicBezTo>
                  <a:pt x="0" y="507"/>
                  <a:pt x="0" y="507"/>
                  <a:pt x="0" y="507"/>
                </a:cubicBezTo>
                <a:cubicBezTo>
                  <a:pt x="94" y="507"/>
                  <a:pt x="94" y="507"/>
                  <a:pt x="94" y="507"/>
                </a:cubicBezTo>
                <a:cubicBezTo>
                  <a:pt x="94" y="1266"/>
                  <a:pt x="94" y="1266"/>
                  <a:pt x="94" y="1266"/>
                </a:cubicBezTo>
                <a:cubicBezTo>
                  <a:pt x="0" y="1266"/>
                  <a:pt x="0" y="1266"/>
                  <a:pt x="0" y="126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lnTo>
                  <a:pt x="1536" y="1266"/>
                </a:lnTo>
                <a:close/>
                <a:moveTo>
                  <a:pt x="90" y="417"/>
                </a:moveTo>
                <a:cubicBezTo>
                  <a:pt x="90" y="315"/>
                  <a:pt x="90" y="315"/>
                  <a:pt x="90" y="315"/>
                </a:cubicBezTo>
                <a:cubicBezTo>
                  <a:pt x="768" y="95"/>
                  <a:pt x="768" y="95"/>
                  <a:pt x="768" y="95"/>
                </a:cubicBezTo>
                <a:cubicBezTo>
                  <a:pt x="1446" y="315"/>
                  <a:pt x="1446" y="315"/>
                  <a:pt x="1446" y="315"/>
                </a:cubicBezTo>
                <a:cubicBezTo>
                  <a:pt x="1446" y="417"/>
                  <a:pt x="1446" y="417"/>
                  <a:pt x="1446" y="417"/>
                </a:cubicBezTo>
                <a:lnTo>
                  <a:pt x="90" y="417"/>
                </a:lnTo>
                <a:close/>
                <a:moveTo>
                  <a:pt x="1262" y="597"/>
                </a:moveTo>
                <a:cubicBezTo>
                  <a:pt x="1262" y="507"/>
                  <a:pt x="1262" y="507"/>
                  <a:pt x="1262" y="507"/>
                </a:cubicBezTo>
                <a:cubicBezTo>
                  <a:pt x="1353" y="507"/>
                  <a:pt x="1353" y="507"/>
                  <a:pt x="1353" y="507"/>
                </a:cubicBezTo>
                <a:cubicBezTo>
                  <a:pt x="1353" y="597"/>
                  <a:pt x="1353" y="597"/>
                  <a:pt x="1353" y="597"/>
                </a:cubicBezTo>
                <a:lnTo>
                  <a:pt x="1262" y="597"/>
                </a:lnTo>
                <a:close/>
                <a:moveTo>
                  <a:pt x="1353" y="687"/>
                </a:moveTo>
                <a:cubicBezTo>
                  <a:pt x="1353" y="1266"/>
                  <a:pt x="1353" y="1266"/>
                  <a:pt x="1353" y="1266"/>
                </a:cubicBezTo>
                <a:cubicBezTo>
                  <a:pt x="1262" y="1266"/>
                  <a:pt x="1262" y="1266"/>
                  <a:pt x="1262" y="1266"/>
                </a:cubicBezTo>
                <a:cubicBezTo>
                  <a:pt x="1262" y="687"/>
                  <a:pt x="1262" y="687"/>
                  <a:pt x="1262" y="687"/>
                </a:cubicBezTo>
                <a:lnTo>
                  <a:pt x="1353" y="687"/>
                </a:lnTo>
                <a:close/>
                <a:moveTo>
                  <a:pt x="1172" y="507"/>
                </a:moveTo>
                <a:cubicBezTo>
                  <a:pt x="1172" y="1266"/>
                  <a:pt x="1172" y="1266"/>
                  <a:pt x="1172" y="1266"/>
                </a:cubicBezTo>
                <a:cubicBezTo>
                  <a:pt x="363" y="1266"/>
                  <a:pt x="363" y="1266"/>
                  <a:pt x="363" y="1266"/>
                </a:cubicBezTo>
                <a:cubicBezTo>
                  <a:pt x="363" y="507"/>
                  <a:pt x="363" y="507"/>
                  <a:pt x="363" y="507"/>
                </a:cubicBezTo>
                <a:lnTo>
                  <a:pt x="1172" y="507"/>
                </a:lnTo>
                <a:close/>
                <a:moveTo>
                  <a:pt x="184" y="597"/>
                </a:moveTo>
                <a:cubicBezTo>
                  <a:pt x="184" y="507"/>
                  <a:pt x="184" y="507"/>
                  <a:pt x="184" y="507"/>
                </a:cubicBezTo>
                <a:cubicBezTo>
                  <a:pt x="273" y="507"/>
                  <a:pt x="273" y="507"/>
                  <a:pt x="273" y="507"/>
                </a:cubicBezTo>
                <a:cubicBezTo>
                  <a:pt x="273" y="597"/>
                  <a:pt x="273" y="597"/>
                  <a:pt x="273" y="597"/>
                </a:cubicBezTo>
                <a:lnTo>
                  <a:pt x="184" y="597"/>
                </a:lnTo>
                <a:close/>
                <a:moveTo>
                  <a:pt x="273" y="687"/>
                </a:moveTo>
                <a:cubicBezTo>
                  <a:pt x="273" y="1266"/>
                  <a:pt x="273" y="1266"/>
                  <a:pt x="273" y="1266"/>
                </a:cubicBezTo>
                <a:cubicBezTo>
                  <a:pt x="184" y="1266"/>
                  <a:pt x="184" y="1266"/>
                  <a:pt x="184" y="1266"/>
                </a:cubicBezTo>
                <a:cubicBezTo>
                  <a:pt x="184" y="687"/>
                  <a:pt x="184" y="687"/>
                  <a:pt x="184" y="687"/>
                </a:cubicBezTo>
                <a:lnTo>
                  <a:pt x="273" y="687"/>
                </a:lnTo>
                <a:close/>
                <a:moveTo>
                  <a:pt x="1446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356"/>
                  <a:pt x="90" y="1356"/>
                  <a:pt x="90" y="1356"/>
                </a:cubicBezTo>
                <a:cubicBezTo>
                  <a:pt x="1446" y="1356"/>
                  <a:pt x="1446" y="1356"/>
                  <a:pt x="1446" y="1356"/>
                </a:cubicBezTo>
                <a:lnTo>
                  <a:pt x="1446" y="1446"/>
                </a:lnTo>
                <a:close/>
                <a:moveTo>
                  <a:pt x="650" y="237"/>
                </a:moveTo>
                <a:cubicBezTo>
                  <a:pt x="886" y="237"/>
                  <a:pt x="886" y="237"/>
                  <a:pt x="886" y="237"/>
                </a:cubicBezTo>
                <a:cubicBezTo>
                  <a:pt x="886" y="327"/>
                  <a:pt x="886" y="327"/>
                  <a:pt x="886" y="327"/>
                </a:cubicBezTo>
                <a:cubicBezTo>
                  <a:pt x="650" y="327"/>
                  <a:pt x="650" y="327"/>
                  <a:pt x="650" y="327"/>
                </a:cubicBezTo>
                <a:lnTo>
                  <a:pt x="650" y="237"/>
                </a:lnTo>
                <a:close/>
                <a:moveTo>
                  <a:pt x="837" y="987"/>
                </a:moveTo>
                <a:cubicBezTo>
                  <a:pt x="837" y="956"/>
                  <a:pt x="806" y="932"/>
                  <a:pt x="768" y="932"/>
                </a:cubicBezTo>
                <a:cubicBezTo>
                  <a:pt x="681" y="932"/>
                  <a:pt x="609" y="867"/>
                  <a:pt x="609" y="787"/>
                </a:cubicBezTo>
                <a:cubicBezTo>
                  <a:pt x="609" y="722"/>
                  <a:pt x="657" y="666"/>
                  <a:pt x="723" y="649"/>
                </a:cubicBezTo>
                <a:cubicBezTo>
                  <a:pt x="723" y="598"/>
                  <a:pt x="723" y="598"/>
                  <a:pt x="723" y="598"/>
                </a:cubicBezTo>
                <a:cubicBezTo>
                  <a:pt x="813" y="598"/>
                  <a:pt x="813" y="598"/>
                  <a:pt x="813" y="598"/>
                </a:cubicBezTo>
                <a:cubicBezTo>
                  <a:pt x="813" y="649"/>
                  <a:pt x="813" y="649"/>
                  <a:pt x="813" y="649"/>
                </a:cubicBezTo>
                <a:cubicBezTo>
                  <a:pt x="879" y="666"/>
                  <a:pt x="927" y="722"/>
                  <a:pt x="927" y="787"/>
                </a:cubicBezTo>
                <a:cubicBezTo>
                  <a:pt x="837" y="787"/>
                  <a:pt x="837" y="787"/>
                  <a:pt x="837" y="787"/>
                </a:cubicBezTo>
                <a:cubicBezTo>
                  <a:pt x="837" y="757"/>
                  <a:pt x="806" y="733"/>
                  <a:pt x="768" y="733"/>
                </a:cubicBezTo>
                <a:cubicBezTo>
                  <a:pt x="730" y="733"/>
                  <a:pt x="699" y="757"/>
                  <a:pt x="699" y="787"/>
                </a:cubicBezTo>
                <a:cubicBezTo>
                  <a:pt x="699" y="817"/>
                  <a:pt x="730" y="842"/>
                  <a:pt x="768" y="842"/>
                </a:cubicBezTo>
                <a:cubicBezTo>
                  <a:pt x="856" y="842"/>
                  <a:pt x="927" y="907"/>
                  <a:pt x="927" y="987"/>
                </a:cubicBezTo>
                <a:cubicBezTo>
                  <a:pt x="927" y="1052"/>
                  <a:pt x="879" y="1108"/>
                  <a:pt x="813" y="1125"/>
                </a:cubicBezTo>
                <a:cubicBezTo>
                  <a:pt x="813" y="1175"/>
                  <a:pt x="813" y="1175"/>
                  <a:pt x="813" y="1175"/>
                </a:cubicBezTo>
                <a:cubicBezTo>
                  <a:pt x="723" y="1175"/>
                  <a:pt x="723" y="1175"/>
                  <a:pt x="723" y="1175"/>
                </a:cubicBezTo>
                <a:cubicBezTo>
                  <a:pt x="723" y="1125"/>
                  <a:pt x="723" y="1125"/>
                  <a:pt x="723" y="1125"/>
                </a:cubicBezTo>
                <a:cubicBezTo>
                  <a:pt x="657" y="1108"/>
                  <a:pt x="609" y="1052"/>
                  <a:pt x="609" y="987"/>
                </a:cubicBezTo>
                <a:cubicBezTo>
                  <a:pt x="699" y="987"/>
                  <a:pt x="699" y="987"/>
                  <a:pt x="699" y="987"/>
                </a:cubicBezTo>
                <a:cubicBezTo>
                  <a:pt x="699" y="1017"/>
                  <a:pt x="730" y="1041"/>
                  <a:pt x="768" y="1041"/>
                </a:cubicBezTo>
                <a:cubicBezTo>
                  <a:pt x="806" y="1041"/>
                  <a:pt x="837" y="1017"/>
                  <a:pt x="837" y="9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21941987" y="2730238"/>
            <a:ext cx="768634" cy="768634"/>
          </a:xfrm>
          <a:custGeom>
            <a:avLst/>
            <a:gdLst>
              <a:gd name="T0" fmla="*/ 1916 w 2508"/>
              <a:gd name="T1" fmla="*/ 591 h 2508"/>
              <a:gd name="T2" fmla="*/ 594 w 2508"/>
              <a:gd name="T3" fmla="*/ 444 h 2508"/>
              <a:gd name="T4" fmla="*/ 0 w 2508"/>
              <a:gd name="T5" fmla="*/ 1072 h 2508"/>
              <a:gd name="T6" fmla="*/ 2508 w 2508"/>
              <a:gd name="T7" fmla="*/ 2508 h 2508"/>
              <a:gd name="T8" fmla="*/ 594 w 2508"/>
              <a:gd name="T9" fmla="*/ 2361 h 2508"/>
              <a:gd name="T10" fmla="*/ 444 w 2508"/>
              <a:gd name="T11" fmla="*/ 1985 h 2508"/>
              <a:gd name="T12" fmla="*/ 297 w 2508"/>
              <a:gd name="T13" fmla="*/ 2361 h 2508"/>
              <a:gd name="T14" fmla="*/ 147 w 2508"/>
              <a:gd name="T15" fmla="*/ 1187 h 2508"/>
              <a:gd name="T16" fmla="*/ 594 w 2508"/>
              <a:gd name="T17" fmla="*/ 2361 h 2508"/>
              <a:gd name="T18" fmla="*/ 1037 w 2508"/>
              <a:gd name="T19" fmla="*/ 2359 h 2508"/>
              <a:gd name="T20" fmla="*/ 1181 w 2508"/>
              <a:gd name="T21" fmla="*/ 2059 h 2508"/>
              <a:gd name="T22" fmla="*/ 1473 w 2508"/>
              <a:gd name="T23" fmla="*/ 2359 h 2508"/>
              <a:gd name="T24" fmla="*/ 1328 w 2508"/>
              <a:gd name="T25" fmla="*/ 2059 h 2508"/>
              <a:gd name="T26" fmla="*/ 1473 w 2508"/>
              <a:gd name="T27" fmla="*/ 2359 h 2508"/>
              <a:gd name="T28" fmla="*/ 1620 w 2508"/>
              <a:gd name="T29" fmla="*/ 2361 h 2508"/>
              <a:gd name="T30" fmla="*/ 890 w 2508"/>
              <a:gd name="T31" fmla="*/ 1912 h 2508"/>
              <a:gd name="T32" fmla="*/ 741 w 2508"/>
              <a:gd name="T33" fmla="*/ 2361 h 2508"/>
              <a:gd name="T34" fmla="*/ 1769 w 2508"/>
              <a:gd name="T35" fmla="*/ 204 h 2508"/>
              <a:gd name="T36" fmla="*/ 2361 w 2508"/>
              <a:gd name="T37" fmla="*/ 2361 h 2508"/>
              <a:gd name="T38" fmla="*/ 2213 w 2508"/>
              <a:gd name="T39" fmla="*/ 1987 h 2508"/>
              <a:gd name="T40" fmla="*/ 2066 w 2508"/>
              <a:gd name="T41" fmla="*/ 2361 h 2508"/>
              <a:gd name="T42" fmla="*/ 1916 w 2508"/>
              <a:gd name="T43" fmla="*/ 743 h 2508"/>
              <a:gd name="T44" fmla="*/ 2361 w 2508"/>
              <a:gd name="T45" fmla="*/ 2361 h 2508"/>
              <a:gd name="T46" fmla="*/ 890 w 2508"/>
              <a:gd name="T47" fmla="*/ 1740 h 2508"/>
              <a:gd name="T48" fmla="*/ 1037 w 2508"/>
              <a:gd name="T49" fmla="*/ 1541 h 2508"/>
              <a:gd name="T50" fmla="*/ 1620 w 2508"/>
              <a:gd name="T51" fmla="*/ 1740 h 2508"/>
              <a:gd name="T52" fmla="*/ 1473 w 2508"/>
              <a:gd name="T53" fmla="*/ 1541 h 2508"/>
              <a:gd name="T54" fmla="*/ 1620 w 2508"/>
              <a:gd name="T55" fmla="*/ 1740 h 2508"/>
              <a:gd name="T56" fmla="*/ 1181 w 2508"/>
              <a:gd name="T57" fmla="*/ 1742 h 2508"/>
              <a:gd name="T58" fmla="*/ 1328 w 2508"/>
              <a:gd name="T59" fmla="*/ 1541 h 2508"/>
              <a:gd name="T60" fmla="*/ 1037 w 2508"/>
              <a:gd name="T61" fmla="*/ 1298 h 2508"/>
              <a:gd name="T62" fmla="*/ 890 w 2508"/>
              <a:gd name="T63" fmla="*/ 1097 h 2508"/>
              <a:gd name="T64" fmla="*/ 1037 w 2508"/>
              <a:gd name="T65" fmla="*/ 1298 h 2508"/>
              <a:gd name="T66" fmla="*/ 1473 w 2508"/>
              <a:gd name="T67" fmla="*/ 1298 h 2508"/>
              <a:gd name="T68" fmla="*/ 1620 w 2508"/>
              <a:gd name="T69" fmla="*/ 1097 h 2508"/>
              <a:gd name="T70" fmla="*/ 1328 w 2508"/>
              <a:gd name="T71" fmla="*/ 1298 h 2508"/>
              <a:gd name="T72" fmla="*/ 1181 w 2508"/>
              <a:gd name="T73" fmla="*/ 1099 h 2508"/>
              <a:gd name="T74" fmla="*/ 1328 w 2508"/>
              <a:gd name="T75" fmla="*/ 1298 h 2508"/>
              <a:gd name="T76" fmla="*/ 890 w 2508"/>
              <a:gd name="T77" fmla="*/ 854 h 2508"/>
              <a:gd name="T78" fmla="*/ 1037 w 2508"/>
              <a:gd name="T79" fmla="*/ 653 h 2508"/>
              <a:gd name="T80" fmla="*/ 1620 w 2508"/>
              <a:gd name="T81" fmla="*/ 854 h 2508"/>
              <a:gd name="T82" fmla="*/ 1473 w 2508"/>
              <a:gd name="T83" fmla="*/ 455 h 2508"/>
              <a:gd name="T84" fmla="*/ 1620 w 2508"/>
              <a:gd name="T85" fmla="*/ 854 h 2508"/>
              <a:gd name="T86" fmla="*/ 1181 w 2508"/>
              <a:gd name="T87" fmla="*/ 854 h 2508"/>
              <a:gd name="T88" fmla="*/ 1328 w 2508"/>
              <a:gd name="T89" fmla="*/ 555 h 2508"/>
              <a:gd name="T90" fmla="*/ 2213 w 2508"/>
              <a:gd name="T91" fmla="*/ 1742 h 2508"/>
              <a:gd name="T92" fmla="*/ 2066 w 2508"/>
              <a:gd name="T93" fmla="*/ 1541 h 2508"/>
              <a:gd name="T94" fmla="*/ 2213 w 2508"/>
              <a:gd name="T95" fmla="*/ 1742 h 2508"/>
              <a:gd name="T96" fmla="*/ 297 w 2508"/>
              <a:gd name="T97" fmla="*/ 1717 h 2508"/>
              <a:gd name="T98" fmla="*/ 444 w 2508"/>
              <a:gd name="T99" fmla="*/ 1340 h 2508"/>
              <a:gd name="T100" fmla="*/ 2213 w 2508"/>
              <a:gd name="T101" fmla="*/ 1298 h 2508"/>
              <a:gd name="T102" fmla="*/ 2066 w 2508"/>
              <a:gd name="T103" fmla="*/ 921 h 2508"/>
              <a:gd name="T104" fmla="*/ 2213 w 2508"/>
              <a:gd name="T105" fmla="*/ 1298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508" h="2508">
                <a:moveTo>
                  <a:pt x="2508" y="442"/>
                </a:moveTo>
                <a:lnTo>
                  <a:pt x="1916" y="591"/>
                </a:lnTo>
                <a:lnTo>
                  <a:pt x="1916" y="0"/>
                </a:lnTo>
                <a:lnTo>
                  <a:pt x="594" y="444"/>
                </a:lnTo>
                <a:lnTo>
                  <a:pt x="594" y="924"/>
                </a:lnTo>
                <a:lnTo>
                  <a:pt x="0" y="1072"/>
                </a:lnTo>
                <a:lnTo>
                  <a:pt x="0" y="2508"/>
                </a:lnTo>
                <a:lnTo>
                  <a:pt x="2508" y="2508"/>
                </a:lnTo>
                <a:lnTo>
                  <a:pt x="2508" y="442"/>
                </a:lnTo>
                <a:close/>
                <a:moveTo>
                  <a:pt x="594" y="2361"/>
                </a:moveTo>
                <a:lnTo>
                  <a:pt x="444" y="2361"/>
                </a:lnTo>
                <a:lnTo>
                  <a:pt x="444" y="1985"/>
                </a:lnTo>
                <a:lnTo>
                  <a:pt x="297" y="1985"/>
                </a:lnTo>
                <a:lnTo>
                  <a:pt x="297" y="2361"/>
                </a:lnTo>
                <a:lnTo>
                  <a:pt x="147" y="2361"/>
                </a:lnTo>
                <a:lnTo>
                  <a:pt x="147" y="1187"/>
                </a:lnTo>
                <a:lnTo>
                  <a:pt x="594" y="1076"/>
                </a:lnTo>
                <a:lnTo>
                  <a:pt x="594" y="2361"/>
                </a:lnTo>
                <a:close/>
                <a:moveTo>
                  <a:pt x="1181" y="2359"/>
                </a:moveTo>
                <a:lnTo>
                  <a:pt x="1037" y="2359"/>
                </a:lnTo>
                <a:lnTo>
                  <a:pt x="1037" y="2059"/>
                </a:lnTo>
                <a:lnTo>
                  <a:pt x="1181" y="2059"/>
                </a:lnTo>
                <a:lnTo>
                  <a:pt x="1181" y="2359"/>
                </a:lnTo>
                <a:close/>
                <a:moveTo>
                  <a:pt x="1473" y="2359"/>
                </a:moveTo>
                <a:lnTo>
                  <a:pt x="1328" y="2359"/>
                </a:lnTo>
                <a:lnTo>
                  <a:pt x="1328" y="2059"/>
                </a:lnTo>
                <a:lnTo>
                  <a:pt x="1473" y="2059"/>
                </a:lnTo>
                <a:lnTo>
                  <a:pt x="1473" y="2359"/>
                </a:lnTo>
                <a:close/>
                <a:moveTo>
                  <a:pt x="1769" y="2361"/>
                </a:moveTo>
                <a:lnTo>
                  <a:pt x="1620" y="2361"/>
                </a:lnTo>
                <a:lnTo>
                  <a:pt x="1620" y="1912"/>
                </a:lnTo>
                <a:lnTo>
                  <a:pt x="890" y="1912"/>
                </a:lnTo>
                <a:lnTo>
                  <a:pt x="890" y="2361"/>
                </a:lnTo>
                <a:lnTo>
                  <a:pt x="741" y="2361"/>
                </a:lnTo>
                <a:lnTo>
                  <a:pt x="741" y="550"/>
                </a:lnTo>
                <a:lnTo>
                  <a:pt x="1769" y="204"/>
                </a:lnTo>
                <a:lnTo>
                  <a:pt x="1769" y="2361"/>
                </a:lnTo>
                <a:close/>
                <a:moveTo>
                  <a:pt x="2361" y="2361"/>
                </a:moveTo>
                <a:lnTo>
                  <a:pt x="2213" y="2361"/>
                </a:lnTo>
                <a:lnTo>
                  <a:pt x="2213" y="1987"/>
                </a:lnTo>
                <a:lnTo>
                  <a:pt x="2066" y="1987"/>
                </a:lnTo>
                <a:lnTo>
                  <a:pt x="2066" y="2361"/>
                </a:lnTo>
                <a:lnTo>
                  <a:pt x="1916" y="2361"/>
                </a:lnTo>
                <a:lnTo>
                  <a:pt x="1916" y="743"/>
                </a:lnTo>
                <a:lnTo>
                  <a:pt x="2361" y="632"/>
                </a:lnTo>
                <a:lnTo>
                  <a:pt x="2361" y="2361"/>
                </a:lnTo>
                <a:close/>
                <a:moveTo>
                  <a:pt x="1037" y="1740"/>
                </a:moveTo>
                <a:lnTo>
                  <a:pt x="890" y="1740"/>
                </a:lnTo>
                <a:lnTo>
                  <a:pt x="890" y="1541"/>
                </a:lnTo>
                <a:lnTo>
                  <a:pt x="1037" y="1541"/>
                </a:lnTo>
                <a:lnTo>
                  <a:pt x="1037" y="1740"/>
                </a:lnTo>
                <a:close/>
                <a:moveTo>
                  <a:pt x="1620" y="1740"/>
                </a:moveTo>
                <a:lnTo>
                  <a:pt x="1473" y="1740"/>
                </a:lnTo>
                <a:lnTo>
                  <a:pt x="1473" y="1541"/>
                </a:lnTo>
                <a:lnTo>
                  <a:pt x="1620" y="1541"/>
                </a:lnTo>
                <a:lnTo>
                  <a:pt x="1620" y="1740"/>
                </a:lnTo>
                <a:close/>
                <a:moveTo>
                  <a:pt x="1328" y="1742"/>
                </a:moveTo>
                <a:lnTo>
                  <a:pt x="1181" y="1742"/>
                </a:lnTo>
                <a:lnTo>
                  <a:pt x="1181" y="1541"/>
                </a:lnTo>
                <a:lnTo>
                  <a:pt x="1328" y="1541"/>
                </a:lnTo>
                <a:lnTo>
                  <a:pt x="1328" y="1742"/>
                </a:lnTo>
                <a:close/>
                <a:moveTo>
                  <a:pt x="1037" y="1298"/>
                </a:moveTo>
                <a:lnTo>
                  <a:pt x="890" y="1298"/>
                </a:lnTo>
                <a:lnTo>
                  <a:pt x="890" y="1097"/>
                </a:lnTo>
                <a:lnTo>
                  <a:pt x="1037" y="1097"/>
                </a:lnTo>
                <a:lnTo>
                  <a:pt x="1037" y="1298"/>
                </a:lnTo>
                <a:close/>
                <a:moveTo>
                  <a:pt x="1620" y="1298"/>
                </a:moveTo>
                <a:lnTo>
                  <a:pt x="1473" y="1298"/>
                </a:lnTo>
                <a:lnTo>
                  <a:pt x="1473" y="1097"/>
                </a:lnTo>
                <a:lnTo>
                  <a:pt x="1620" y="1097"/>
                </a:lnTo>
                <a:lnTo>
                  <a:pt x="1620" y="1298"/>
                </a:lnTo>
                <a:close/>
                <a:moveTo>
                  <a:pt x="1328" y="1298"/>
                </a:moveTo>
                <a:lnTo>
                  <a:pt x="1181" y="1298"/>
                </a:lnTo>
                <a:lnTo>
                  <a:pt x="1181" y="1099"/>
                </a:lnTo>
                <a:lnTo>
                  <a:pt x="1328" y="1099"/>
                </a:lnTo>
                <a:lnTo>
                  <a:pt x="1328" y="1298"/>
                </a:lnTo>
                <a:close/>
                <a:moveTo>
                  <a:pt x="1037" y="854"/>
                </a:moveTo>
                <a:lnTo>
                  <a:pt x="890" y="854"/>
                </a:lnTo>
                <a:lnTo>
                  <a:pt x="890" y="653"/>
                </a:lnTo>
                <a:lnTo>
                  <a:pt x="1037" y="653"/>
                </a:lnTo>
                <a:lnTo>
                  <a:pt x="1037" y="854"/>
                </a:lnTo>
                <a:close/>
                <a:moveTo>
                  <a:pt x="1620" y="854"/>
                </a:moveTo>
                <a:lnTo>
                  <a:pt x="1473" y="854"/>
                </a:lnTo>
                <a:lnTo>
                  <a:pt x="1473" y="455"/>
                </a:lnTo>
                <a:lnTo>
                  <a:pt x="1620" y="455"/>
                </a:lnTo>
                <a:lnTo>
                  <a:pt x="1620" y="854"/>
                </a:lnTo>
                <a:close/>
                <a:moveTo>
                  <a:pt x="1328" y="854"/>
                </a:moveTo>
                <a:lnTo>
                  <a:pt x="1181" y="854"/>
                </a:lnTo>
                <a:lnTo>
                  <a:pt x="1181" y="555"/>
                </a:lnTo>
                <a:lnTo>
                  <a:pt x="1328" y="555"/>
                </a:lnTo>
                <a:lnTo>
                  <a:pt x="1328" y="854"/>
                </a:lnTo>
                <a:close/>
                <a:moveTo>
                  <a:pt x="2213" y="1742"/>
                </a:moveTo>
                <a:lnTo>
                  <a:pt x="2066" y="1742"/>
                </a:lnTo>
                <a:lnTo>
                  <a:pt x="2066" y="1541"/>
                </a:lnTo>
                <a:lnTo>
                  <a:pt x="2213" y="1541"/>
                </a:lnTo>
                <a:lnTo>
                  <a:pt x="2213" y="1742"/>
                </a:lnTo>
                <a:close/>
                <a:moveTo>
                  <a:pt x="444" y="1717"/>
                </a:moveTo>
                <a:lnTo>
                  <a:pt x="297" y="1717"/>
                </a:lnTo>
                <a:lnTo>
                  <a:pt x="297" y="1340"/>
                </a:lnTo>
                <a:lnTo>
                  <a:pt x="444" y="1340"/>
                </a:lnTo>
                <a:lnTo>
                  <a:pt x="444" y="1717"/>
                </a:lnTo>
                <a:close/>
                <a:moveTo>
                  <a:pt x="2213" y="1298"/>
                </a:moveTo>
                <a:lnTo>
                  <a:pt x="2066" y="1298"/>
                </a:lnTo>
                <a:lnTo>
                  <a:pt x="2066" y="921"/>
                </a:lnTo>
                <a:lnTo>
                  <a:pt x="2213" y="921"/>
                </a:lnTo>
                <a:lnTo>
                  <a:pt x="2213" y="12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677987" y="2730085"/>
            <a:ext cx="768940" cy="768940"/>
          </a:xfrm>
          <a:custGeom>
            <a:avLst/>
            <a:gdLst>
              <a:gd name="T0" fmla="*/ 862 w 1536"/>
              <a:gd name="T1" fmla="*/ 477 h 1536"/>
              <a:gd name="T2" fmla="*/ 768 w 1536"/>
              <a:gd name="T3" fmla="*/ 399 h 1536"/>
              <a:gd name="T4" fmla="*/ 583 w 1536"/>
              <a:gd name="T5" fmla="*/ 232 h 1536"/>
              <a:gd name="T6" fmla="*/ 723 w 1536"/>
              <a:gd name="T7" fmla="*/ 70 h 1536"/>
              <a:gd name="T8" fmla="*/ 723 w 1536"/>
              <a:gd name="T9" fmla="*/ 0 h 1536"/>
              <a:gd name="T10" fmla="*/ 813 w 1536"/>
              <a:gd name="T11" fmla="*/ 0 h 1536"/>
              <a:gd name="T12" fmla="*/ 813 w 1536"/>
              <a:gd name="T13" fmla="*/ 70 h 1536"/>
              <a:gd name="T14" fmla="*/ 952 w 1536"/>
              <a:gd name="T15" fmla="*/ 232 h 1536"/>
              <a:gd name="T16" fmla="*/ 862 w 1536"/>
              <a:gd name="T17" fmla="*/ 232 h 1536"/>
              <a:gd name="T18" fmla="*/ 768 w 1536"/>
              <a:gd name="T19" fmla="*/ 155 h 1536"/>
              <a:gd name="T20" fmla="*/ 673 w 1536"/>
              <a:gd name="T21" fmla="*/ 232 h 1536"/>
              <a:gd name="T22" fmla="*/ 768 w 1536"/>
              <a:gd name="T23" fmla="*/ 309 h 1536"/>
              <a:gd name="T24" fmla="*/ 952 w 1536"/>
              <a:gd name="T25" fmla="*/ 477 h 1536"/>
              <a:gd name="T26" fmla="*/ 813 w 1536"/>
              <a:gd name="T27" fmla="*/ 639 h 1536"/>
              <a:gd name="T28" fmla="*/ 813 w 1536"/>
              <a:gd name="T29" fmla="*/ 708 h 1536"/>
              <a:gd name="T30" fmla="*/ 723 w 1536"/>
              <a:gd name="T31" fmla="*/ 708 h 1536"/>
              <a:gd name="T32" fmla="*/ 723 w 1536"/>
              <a:gd name="T33" fmla="*/ 639 h 1536"/>
              <a:gd name="T34" fmla="*/ 583 w 1536"/>
              <a:gd name="T35" fmla="*/ 477 h 1536"/>
              <a:gd name="T36" fmla="*/ 673 w 1536"/>
              <a:gd name="T37" fmla="*/ 477 h 1536"/>
              <a:gd name="T38" fmla="*/ 768 w 1536"/>
              <a:gd name="T39" fmla="*/ 554 h 1536"/>
              <a:gd name="T40" fmla="*/ 862 w 1536"/>
              <a:gd name="T41" fmla="*/ 477 h 1536"/>
              <a:gd name="T42" fmla="*/ 1491 w 1536"/>
              <a:gd name="T43" fmla="*/ 750 h 1536"/>
              <a:gd name="T44" fmla="*/ 1536 w 1536"/>
              <a:gd name="T45" fmla="*/ 854 h 1536"/>
              <a:gd name="T46" fmla="*/ 1493 w 1536"/>
              <a:gd name="T47" fmla="*/ 959 h 1536"/>
              <a:gd name="T48" fmla="*/ 1130 w 1536"/>
              <a:gd name="T49" fmla="*/ 1338 h 1536"/>
              <a:gd name="T50" fmla="*/ 456 w 1536"/>
              <a:gd name="T51" fmla="*/ 1338 h 1536"/>
              <a:gd name="T52" fmla="*/ 225 w 1536"/>
              <a:gd name="T53" fmla="*/ 1536 h 1536"/>
              <a:gd name="T54" fmla="*/ 0 w 1536"/>
              <a:gd name="T55" fmla="*/ 1536 h 1536"/>
              <a:gd name="T56" fmla="*/ 0 w 1536"/>
              <a:gd name="T57" fmla="*/ 1149 h 1536"/>
              <a:gd name="T58" fmla="*/ 251 w 1536"/>
              <a:gd name="T59" fmla="*/ 892 h 1536"/>
              <a:gd name="T60" fmla="*/ 478 w 1536"/>
              <a:gd name="T61" fmla="*/ 798 h 1536"/>
              <a:gd name="T62" fmla="*/ 809 w 1536"/>
              <a:gd name="T63" fmla="*/ 798 h 1536"/>
              <a:gd name="T64" fmla="*/ 955 w 1536"/>
              <a:gd name="T65" fmla="*/ 944 h 1536"/>
              <a:gd name="T66" fmla="*/ 944 w 1536"/>
              <a:gd name="T67" fmla="*/ 999 h 1536"/>
              <a:gd name="T68" fmla="*/ 1040 w 1536"/>
              <a:gd name="T69" fmla="*/ 999 h 1536"/>
              <a:gd name="T70" fmla="*/ 1285 w 1536"/>
              <a:gd name="T71" fmla="*/ 752 h 1536"/>
              <a:gd name="T72" fmla="*/ 1388 w 1536"/>
              <a:gd name="T73" fmla="*/ 709 h 1536"/>
              <a:gd name="T74" fmla="*/ 1491 w 1536"/>
              <a:gd name="T75" fmla="*/ 750 h 1536"/>
              <a:gd name="T76" fmla="*/ 1446 w 1536"/>
              <a:gd name="T77" fmla="*/ 855 h 1536"/>
              <a:gd name="T78" fmla="*/ 1428 w 1536"/>
              <a:gd name="T79" fmla="*/ 815 h 1536"/>
              <a:gd name="T80" fmla="*/ 1349 w 1536"/>
              <a:gd name="T81" fmla="*/ 816 h 1536"/>
              <a:gd name="T82" fmla="*/ 1077 w 1536"/>
              <a:gd name="T83" fmla="*/ 1089 h 1536"/>
              <a:gd name="T84" fmla="*/ 512 w 1536"/>
              <a:gd name="T85" fmla="*/ 1089 h 1536"/>
              <a:gd name="T86" fmla="*/ 512 w 1536"/>
              <a:gd name="T87" fmla="*/ 999 h 1536"/>
              <a:gd name="T88" fmla="*/ 809 w 1536"/>
              <a:gd name="T89" fmla="*/ 999 h 1536"/>
              <a:gd name="T90" fmla="*/ 865 w 1536"/>
              <a:gd name="T91" fmla="*/ 944 h 1536"/>
              <a:gd name="T92" fmla="*/ 809 w 1536"/>
              <a:gd name="T93" fmla="*/ 888 h 1536"/>
              <a:gd name="T94" fmla="*/ 478 w 1536"/>
              <a:gd name="T95" fmla="*/ 888 h 1536"/>
              <a:gd name="T96" fmla="*/ 315 w 1536"/>
              <a:gd name="T97" fmla="*/ 955 h 1536"/>
              <a:gd name="T98" fmla="*/ 90 w 1536"/>
              <a:gd name="T99" fmla="*/ 1186 h 1536"/>
              <a:gd name="T100" fmla="*/ 90 w 1536"/>
              <a:gd name="T101" fmla="*/ 1446 h 1536"/>
              <a:gd name="T102" fmla="*/ 191 w 1536"/>
              <a:gd name="T103" fmla="*/ 1446 h 1536"/>
              <a:gd name="T104" fmla="*/ 422 w 1536"/>
              <a:gd name="T105" fmla="*/ 1248 h 1536"/>
              <a:gd name="T106" fmla="*/ 1092 w 1536"/>
              <a:gd name="T107" fmla="*/ 1248 h 1536"/>
              <a:gd name="T108" fmla="*/ 1429 w 1536"/>
              <a:gd name="T109" fmla="*/ 896 h 1536"/>
              <a:gd name="T110" fmla="*/ 1446 w 1536"/>
              <a:gd name="T111" fmla="*/ 85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36" h="1536">
                <a:moveTo>
                  <a:pt x="862" y="477"/>
                </a:moveTo>
                <a:cubicBezTo>
                  <a:pt x="862" y="434"/>
                  <a:pt x="820" y="399"/>
                  <a:pt x="768" y="399"/>
                </a:cubicBezTo>
                <a:cubicBezTo>
                  <a:pt x="666" y="399"/>
                  <a:pt x="583" y="324"/>
                  <a:pt x="583" y="232"/>
                </a:cubicBezTo>
                <a:cubicBezTo>
                  <a:pt x="583" y="154"/>
                  <a:pt x="643" y="88"/>
                  <a:pt x="723" y="70"/>
                </a:cubicBezTo>
                <a:cubicBezTo>
                  <a:pt x="723" y="0"/>
                  <a:pt x="723" y="0"/>
                  <a:pt x="723" y="0"/>
                </a:cubicBezTo>
                <a:cubicBezTo>
                  <a:pt x="813" y="0"/>
                  <a:pt x="813" y="0"/>
                  <a:pt x="813" y="0"/>
                </a:cubicBezTo>
                <a:cubicBezTo>
                  <a:pt x="813" y="70"/>
                  <a:pt x="813" y="70"/>
                  <a:pt x="813" y="70"/>
                </a:cubicBezTo>
                <a:cubicBezTo>
                  <a:pt x="893" y="88"/>
                  <a:pt x="952" y="154"/>
                  <a:pt x="952" y="232"/>
                </a:cubicBezTo>
                <a:cubicBezTo>
                  <a:pt x="862" y="232"/>
                  <a:pt x="862" y="232"/>
                  <a:pt x="862" y="232"/>
                </a:cubicBezTo>
                <a:cubicBezTo>
                  <a:pt x="862" y="189"/>
                  <a:pt x="820" y="155"/>
                  <a:pt x="768" y="155"/>
                </a:cubicBezTo>
                <a:cubicBezTo>
                  <a:pt x="716" y="155"/>
                  <a:pt x="673" y="189"/>
                  <a:pt x="673" y="232"/>
                </a:cubicBezTo>
                <a:cubicBezTo>
                  <a:pt x="673" y="275"/>
                  <a:pt x="716" y="309"/>
                  <a:pt x="768" y="309"/>
                </a:cubicBezTo>
                <a:cubicBezTo>
                  <a:pt x="870" y="309"/>
                  <a:pt x="952" y="384"/>
                  <a:pt x="952" y="477"/>
                </a:cubicBezTo>
                <a:cubicBezTo>
                  <a:pt x="952" y="555"/>
                  <a:pt x="893" y="621"/>
                  <a:pt x="813" y="639"/>
                </a:cubicBezTo>
                <a:cubicBezTo>
                  <a:pt x="813" y="708"/>
                  <a:pt x="813" y="708"/>
                  <a:pt x="813" y="708"/>
                </a:cubicBezTo>
                <a:cubicBezTo>
                  <a:pt x="723" y="708"/>
                  <a:pt x="723" y="708"/>
                  <a:pt x="723" y="708"/>
                </a:cubicBezTo>
                <a:cubicBezTo>
                  <a:pt x="723" y="639"/>
                  <a:pt x="723" y="639"/>
                  <a:pt x="723" y="639"/>
                </a:cubicBezTo>
                <a:cubicBezTo>
                  <a:pt x="643" y="621"/>
                  <a:pt x="583" y="555"/>
                  <a:pt x="583" y="477"/>
                </a:cubicBezTo>
                <a:cubicBezTo>
                  <a:pt x="673" y="477"/>
                  <a:pt x="673" y="477"/>
                  <a:pt x="673" y="477"/>
                </a:cubicBezTo>
                <a:cubicBezTo>
                  <a:pt x="673" y="519"/>
                  <a:pt x="716" y="554"/>
                  <a:pt x="768" y="554"/>
                </a:cubicBezTo>
                <a:cubicBezTo>
                  <a:pt x="820" y="554"/>
                  <a:pt x="862" y="519"/>
                  <a:pt x="862" y="477"/>
                </a:cubicBezTo>
                <a:close/>
                <a:moveTo>
                  <a:pt x="1491" y="750"/>
                </a:moveTo>
                <a:cubicBezTo>
                  <a:pt x="1519" y="778"/>
                  <a:pt x="1535" y="815"/>
                  <a:pt x="1536" y="854"/>
                </a:cubicBezTo>
                <a:cubicBezTo>
                  <a:pt x="1536" y="894"/>
                  <a:pt x="1521" y="931"/>
                  <a:pt x="1493" y="959"/>
                </a:cubicBezTo>
                <a:cubicBezTo>
                  <a:pt x="1130" y="1338"/>
                  <a:pt x="1130" y="1338"/>
                  <a:pt x="1130" y="1338"/>
                </a:cubicBezTo>
                <a:cubicBezTo>
                  <a:pt x="456" y="1338"/>
                  <a:pt x="456" y="1338"/>
                  <a:pt x="456" y="1338"/>
                </a:cubicBezTo>
                <a:cubicBezTo>
                  <a:pt x="225" y="1536"/>
                  <a:pt x="225" y="1536"/>
                  <a:pt x="225" y="153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0" y="1149"/>
                  <a:pt x="0" y="1149"/>
                  <a:pt x="0" y="1149"/>
                </a:cubicBezTo>
                <a:cubicBezTo>
                  <a:pt x="251" y="892"/>
                  <a:pt x="251" y="892"/>
                  <a:pt x="251" y="892"/>
                </a:cubicBezTo>
                <a:cubicBezTo>
                  <a:pt x="311" y="831"/>
                  <a:pt x="392" y="798"/>
                  <a:pt x="478" y="798"/>
                </a:cubicBezTo>
                <a:cubicBezTo>
                  <a:pt x="809" y="798"/>
                  <a:pt x="809" y="798"/>
                  <a:pt x="809" y="798"/>
                </a:cubicBezTo>
                <a:cubicBezTo>
                  <a:pt x="889" y="798"/>
                  <a:pt x="955" y="863"/>
                  <a:pt x="955" y="944"/>
                </a:cubicBezTo>
                <a:cubicBezTo>
                  <a:pt x="955" y="963"/>
                  <a:pt x="951" y="982"/>
                  <a:pt x="944" y="999"/>
                </a:cubicBezTo>
                <a:cubicBezTo>
                  <a:pt x="1040" y="999"/>
                  <a:pt x="1040" y="999"/>
                  <a:pt x="1040" y="999"/>
                </a:cubicBezTo>
                <a:cubicBezTo>
                  <a:pt x="1285" y="752"/>
                  <a:pt x="1285" y="752"/>
                  <a:pt x="1285" y="752"/>
                </a:cubicBezTo>
                <a:cubicBezTo>
                  <a:pt x="1313" y="725"/>
                  <a:pt x="1349" y="710"/>
                  <a:pt x="1388" y="709"/>
                </a:cubicBezTo>
                <a:cubicBezTo>
                  <a:pt x="1426" y="709"/>
                  <a:pt x="1463" y="723"/>
                  <a:pt x="1491" y="750"/>
                </a:cubicBezTo>
                <a:close/>
                <a:moveTo>
                  <a:pt x="1446" y="855"/>
                </a:moveTo>
                <a:cubicBezTo>
                  <a:pt x="1446" y="840"/>
                  <a:pt x="1439" y="826"/>
                  <a:pt x="1428" y="815"/>
                </a:cubicBezTo>
                <a:cubicBezTo>
                  <a:pt x="1406" y="794"/>
                  <a:pt x="1371" y="794"/>
                  <a:pt x="1349" y="816"/>
                </a:cubicBezTo>
                <a:cubicBezTo>
                  <a:pt x="1077" y="1089"/>
                  <a:pt x="1077" y="1089"/>
                  <a:pt x="1077" y="1089"/>
                </a:cubicBezTo>
                <a:cubicBezTo>
                  <a:pt x="512" y="1089"/>
                  <a:pt x="512" y="1089"/>
                  <a:pt x="512" y="1089"/>
                </a:cubicBezTo>
                <a:cubicBezTo>
                  <a:pt x="512" y="999"/>
                  <a:pt x="512" y="999"/>
                  <a:pt x="512" y="999"/>
                </a:cubicBezTo>
                <a:cubicBezTo>
                  <a:pt x="809" y="999"/>
                  <a:pt x="809" y="999"/>
                  <a:pt x="809" y="999"/>
                </a:cubicBezTo>
                <a:cubicBezTo>
                  <a:pt x="840" y="999"/>
                  <a:pt x="865" y="974"/>
                  <a:pt x="865" y="944"/>
                </a:cubicBezTo>
                <a:cubicBezTo>
                  <a:pt x="865" y="913"/>
                  <a:pt x="840" y="888"/>
                  <a:pt x="809" y="888"/>
                </a:cubicBezTo>
                <a:cubicBezTo>
                  <a:pt x="478" y="888"/>
                  <a:pt x="478" y="888"/>
                  <a:pt x="478" y="888"/>
                </a:cubicBezTo>
                <a:cubicBezTo>
                  <a:pt x="416" y="888"/>
                  <a:pt x="358" y="912"/>
                  <a:pt x="315" y="955"/>
                </a:cubicBezTo>
                <a:cubicBezTo>
                  <a:pt x="90" y="1186"/>
                  <a:pt x="90" y="1186"/>
                  <a:pt x="90" y="1186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191" y="1446"/>
                  <a:pt x="191" y="1446"/>
                  <a:pt x="191" y="1446"/>
                </a:cubicBezTo>
                <a:cubicBezTo>
                  <a:pt x="422" y="1248"/>
                  <a:pt x="422" y="1248"/>
                  <a:pt x="422" y="1248"/>
                </a:cubicBezTo>
                <a:cubicBezTo>
                  <a:pt x="1092" y="1248"/>
                  <a:pt x="1092" y="1248"/>
                  <a:pt x="1092" y="1248"/>
                </a:cubicBezTo>
                <a:cubicBezTo>
                  <a:pt x="1429" y="896"/>
                  <a:pt x="1429" y="896"/>
                  <a:pt x="1429" y="896"/>
                </a:cubicBezTo>
                <a:cubicBezTo>
                  <a:pt x="1440" y="885"/>
                  <a:pt x="1446" y="871"/>
                  <a:pt x="1446" y="8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4073500" y="2730085"/>
            <a:ext cx="479323" cy="768940"/>
          </a:xfrm>
          <a:custGeom>
            <a:avLst/>
            <a:gdLst>
              <a:gd name="T0" fmla="*/ 403 w 958"/>
              <a:gd name="T1" fmla="*/ 881 h 1536"/>
              <a:gd name="T2" fmla="*/ 479 w 958"/>
              <a:gd name="T3" fmla="*/ 942 h 1536"/>
              <a:gd name="T4" fmla="*/ 645 w 958"/>
              <a:gd name="T5" fmla="*/ 1093 h 1536"/>
              <a:gd name="T6" fmla="*/ 524 w 958"/>
              <a:gd name="T7" fmla="*/ 1238 h 1536"/>
              <a:gd name="T8" fmla="*/ 524 w 958"/>
              <a:gd name="T9" fmla="*/ 1294 h 1536"/>
              <a:gd name="T10" fmla="*/ 434 w 958"/>
              <a:gd name="T11" fmla="*/ 1294 h 1536"/>
              <a:gd name="T12" fmla="*/ 434 w 958"/>
              <a:gd name="T13" fmla="*/ 1238 h 1536"/>
              <a:gd name="T14" fmla="*/ 313 w 958"/>
              <a:gd name="T15" fmla="*/ 1093 h 1536"/>
              <a:gd name="T16" fmla="*/ 403 w 958"/>
              <a:gd name="T17" fmla="*/ 1093 h 1536"/>
              <a:gd name="T18" fmla="*/ 479 w 958"/>
              <a:gd name="T19" fmla="*/ 1154 h 1536"/>
              <a:gd name="T20" fmla="*/ 555 w 958"/>
              <a:gd name="T21" fmla="*/ 1093 h 1536"/>
              <a:gd name="T22" fmla="*/ 479 w 958"/>
              <a:gd name="T23" fmla="*/ 1032 h 1536"/>
              <a:gd name="T24" fmla="*/ 313 w 958"/>
              <a:gd name="T25" fmla="*/ 881 h 1536"/>
              <a:gd name="T26" fmla="*/ 434 w 958"/>
              <a:gd name="T27" fmla="*/ 736 h 1536"/>
              <a:gd name="T28" fmla="*/ 434 w 958"/>
              <a:gd name="T29" fmla="*/ 681 h 1536"/>
              <a:gd name="T30" fmla="*/ 524 w 958"/>
              <a:gd name="T31" fmla="*/ 681 h 1536"/>
              <a:gd name="T32" fmla="*/ 524 w 958"/>
              <a:gd name="T33" fmla="*/ 736 h 1536"/>
              <a:gd name="T34" fmla="*/ 645 w 958"/>
              <a:gd name="T35" fmla="*/ 881 h 1536"/>
              <a:gd name="T36" fmla="*/ 555 w 958"/>
              <a:gd name="T37" fmla="*/ 881 h 1536"/>
              <a:gd name="T38" fmla="*/ 479 w 958"/>
              <a:gd name="T39" fmla="*/ 820 h 1536"/>
              <a:gd name="T40" fmla="*/ 403 w 958"/>
              <a:gd name="T41" fmla="*/ 881 h 1536"/>
              <a:gd name="T42" fmla="*/ 958 w 958"/>
              <a:gd name="T43" fmla="*/ 1536 h 1536"/>
              <a:gd name="T44" fmla="*/ 0 w 958"/>
              <a:gd name="T45" fmla="*/ 1536 h 1536"/>
              <a:gd name="T46" fmla="*/ 0 w 958"/>
              <a:gd name="T47" fmla="*/ 402 h 1536"/>
              <a:gd name="T48" fmla="*/ 200 w 958"/>
              <a:gd name="T49" fmla="*/ 90 h 1536"/>
              <a:gd name="T50" fmla="*/ 436 w 958"/>
              <a:gd name="T51" fmla="*/ 90 h 1536"/>
              <a:gd name="T52" fmla="*/ 436 w 958"/>
              <a:gd name="T53" fmla="*/ 0 h 1536"/>
              <a:gd name="T54" fmla="*/ 526 w 958"/>
              <a:gd name="T55" fmla="*/ 0 h 1536"/>
              <a:gd name="T56" fmla="*/ 526 w 958"/>
              <a:gd name="T57" fmla="*/ 90 h 1536"/>
              <a:gd name="T58" fmla="*/ 758 w 958"/>
              <a:gd name="T59" fmla="*/ 90 h 1536"/>
              <a:gd name="T60" fmla="*/ 958 w 958"/>
              <a:gd name="T61" fmla="*/ 402 h 1536"/>
              <a:gd name="T62" fmla="*/ 958 w 958"/>
              <a:gd name="T63" fmla="*/ 1536 h 1536"/>
              <a:gd name="T64" fmla="*/ 436 w 958"/>
              <a:gd name="T65" fmla="*/ 405 h 1536"/>
              <a:gd name="T66" fmla="*/ 481 w 958"/>
              <a:gd name="T67" fmla="*/ 450 h 1536"/>
              <a:gd name="T68" fmla="*/ 526 w 958"/>
              <a:gd name="T69" fmla="*/ 405 h 1536"/>
              <a:gd name="T70" fmla="*/ 481 w 958"/>
              <a:gd name="T71" fmla="*/ 360 h 1536"/>
              <a:gd name="T72" fmla="*/ 436 w 958"/>
              <a:gd name="T73" fmla="*/ 405 h 1536"/>
              <a:gd name="T74" fmla="*/ 868 w 958"/>
              <a:gd name="T75" fmla="*/ 429 h 1536"/>
              <a:gd name="T76" fmla="*/ 709 w 958"/>
              <a:gd name="T77" fmla="*/ 180 h 1536"/>
              <a:gd name="T78" fmla="*/ 526 w 958"/>
              <a:gd name="T79" fmla="*/ 180 h 1536"/>
              <a:gd name="T80" fmla="*/ 526 w 958"/>
              <a:gd name="T81" fmla="*/ 278 h 1536"/>
              <a:gd name="T82" fmla="*/ 616 w 958"/>
              <a:gd name="T83" fmla="*/ 405 h 1536"/>
              <a:gd name="T84" fmla="*/ 481 w 958"/>
              <a:gd name="T85" fmla="*/ 540 h 1536"/>
              <a:gd name="T86" fmla="*/ 346 w 958"/>
              <a:gd name="T87" fmla="*/ 405 h 1536"/>
              <a:gd name="T88" fmla="*/ 436 w 958"/>
              <a:gd name="T89" fmla="*/ 278 h 1536"/>
              <a:gd name="T90" fmla="*/ 436 w 958"/>
              <a:gd name="T91" fmla="*/ 180 h 1536"/>
              <a:gd name="T92" fmla="*/ 249 w 958"/>
              <a:gd name="T93" fmla="*/ 180 h 1536"/>
              <a:gd name="T94" fmla="*/ 90 w 958"/>
              <a:gd name="T95" fmla="*/ 429 h 1536"/>
              <a:gd name="T96" fmla="*/ 90 w 958"/>
              <a:gd name="T97" fmla="*/ 1446 h 1536"/>
              <a:gd name="T98" fmla="*/ 868 w 958"/>
              <a:gd name="T99" fmla="*/ 1446 h 1536"/>
              <a:gd name="T100" fmla="*/ 868 w 958"/>
              <a:gd name="T101" fmla="*/ 42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58" h="1536">
                <a:moveTo>
                  <a:pt x="403" y="881"/>
                </a:moveTo>
                <a:cubicBezTo>
                  <a:pt x="403" y="915"/>
                  <a:pt x="437" y="942"/>
                  <a:pt x="479" y="942"/>
                </a:cubicBezTo>
                <a:cubicBezTo>
                  <a:pt x="571" y="942"/>
                  <a:pt x="645" y="1010"/>
                  <a:pt x="645" y="1093"/>
                </a:cubicBezTo>
                <a:cubicBezTo>
                  <a:pt x="645" y="1162"/>
                  <a:pt x="594" y="1220"/>
                  <a:pt x="524" y="1238"/>
                </a:cubicBezTo>
                <a:cubicBezTo>
                  <a:pt x="524" y="1294"/>
                  <a:pt x="524" y="1294"/>
                  <a:pt x="524" y="1294"/>
                </a:cubicBezTo>
                <a:cubicBezTo>
                  <a:pt x="434" y="1294"/>
                  <a:pt x="434" y="1294"/>
                  <a:pt x="434" y="1294"/>
                </a:cubicBezTo>
                <a:cubicBezTo>
                  <a:pt x="434" y="1238"/>
                  <a:pt x="434" y="1238"/>
                  <a:pt x="434" y="1238"/>
                </a:cubicBezTo>
                <a:cubicBezTo>
                  <a:pt x="364" y="1220"/>
                  <a:pt x="313" y="1162"/>
                  <a:pt x="313" y="1093"/>
                </a:cubicBezTo>
                <a:cubicBezTo>
                  <a:pt x="403" y="1093"/>
                  <a:pt x="403" y="1093"/>
                  <a:pt x="403" y="1093"/>
                </a:cubicBezTo>
                <a:cubicBezTo>
                  <a:pt x="403" y="1127"/>
                  <a:pt x="437" y="1154"/>
                  <a:pt x="479" y="1154"/>
                </a:cubicBezTo>
                <a:cubicBezTo>
                  <a:pt x="521" y="1154"/>
                  <a:pt x="555" y="1127"/>
                  <a:pt x="555" y="1093"/>
                </a:cubicBezTo>
                <a:cubicBezTo>
                  <a:pt x="555" y="1060"/>
                  <a:pt x="521" y="1032"/>
                  <a:pt x="479" y="1032"/>
                </a:cubicBezTo>
                <a:cubicBezTo>
                  <a:pt x="387" y="1032"/>
                  <a:pt x="313" y="965"/>
                  <a:pt x="313" y="881"/>
                </a:cubicBezTo>
                <a:cubicBezTo>
                  <a:pt x="313" y="812"/>
                  <a:pt x="364" y="754"/>
                  <a:pt x="434" y="736"/>
                </a:cubicBezTo>
                <a:cubicBezTo>
                  <a:pt x="434" y="681"/>
                  <a:pt x="434" y="681"/>
                  <a:pt x="434" y="681"/>
                </a:cubicBezTo>
                <a:cubicBezTo>
                  <a:pt x="524" y="681"/>
                  <a:pt x="524" y="681"/>
                  <a:pt x="524" y="681"/>
                </a:cubicBezTo>
                <a:cubicBezTo>
                  <a:pt x="524" y="736"/>
                  <a:pt x="524" y="736"/>
                  <a:pt x="524" y="736"/>
                </a:cubicBezTo>
                <a:cubicBezTo>
                  <a:pt x="594" y="754"/>
                  <a:pt x="645" y="812"/>
                  <a:pt x="645" y="881"/>
                </a:cubicBezTo>
                <a:cubicBezTo>
                  <a:pt x="555" y="881"/>
                  <a:pt x="555" y="881"/>
                  <a:pt x="555" y="881"/>
                </a:cubicBezTo>
                <a:cubicBezTo>
                  <a:pt x="555" y="848"/>
                  <a:pt x="521" y="820"/>
                  <a:pt x="479" y="820"/>
                </a:cubicBezTo>
                <a:cubicBezTo>
                  <a:pt x="437" y="820"/>
                  <a:pt x="403" y="848"/>
                  <a:pt x="403" y="881"/>
                </a:cubicBezTo>
                <a:close/>
                <a:moveTo>
                  <a:pt x="958" y="1536"/>
                </a:moveTo>
                <a:cubicBezTo>
                  <a:pt x="0" y="1536"/>
                  <a:pt x="0" y="1536"/>
                  <a:pt x="0" y="1536"/>
                </a:cubicBezTo>
                <a:cubicBezTo>
                  <a:pt x="0" y="402"/>
                  <a:pt x="0" y="402"/>
                  <a:pt x="0" y="402"/>
                </a:cubicBezTo>
                <a:cubicBezTo>
                  <a:pt x="200" y="90"/>
                  <a:pt x="200" y="90"/>
                  <a:pt x="200" y="90"/>
                </a:cubicBezTo>
                <a:cubicBezTo>
                  <a:pt x="436" y="90"/>
                  <a:pt x="436" y="90"/>
                  <a:pt x="436" y="90"/>
                </a:cubicBezTo>
                <a:cubicBezTo>
                  <a:pt x="436" y="0"/>
                  <a:pt x="436" y="0"/>
                  <a:pt x="436" y="0"/>
                </a:cubicBezTo>
                <a:cubicBezTo>
                  <a:pt x="526" y="0"/>
                  <a:pt x="526" y="0"/>
                  <a:pt x="526" y="0"/>
                </a:cubicBezTo>
                <a:cubicBezTo>
                  <a:pt x="526" y="90"/>
                  <a:pt x="526" y="90"/>
                  <a:pt x="526" y="90"/>
                </a:cubicBezTo>
                <a:cubicBezTo>
                  <a:pt x="758" y="90"/>
                  <a:pt x="758" y="90"/>
                  <a:pt x="758" y="90"/>
                </a:cubicBezTo>
                <a:cubicBezTo>
                  <a:pt x="958" y="402"/>
                  <a:pt x="958" y="402"/>
                  <a:pt x="958" y="402"/>
                </a:cubicBezTo>
                <a:lnTo>
                  <a:pt x="958" y="1536"/>
                </a:lnTo>
                <a:close/>
                <a:moveTo>
                  <a:pt x="436" y="405"/>
                </a:moveTo>
                <a:cubicBezTo>
                  <a:pt x="436" y="430"/>
                  <a:pt x="456" y="450"/>
                  <a:pt x="481" y="450"/>
                </a:cubicBezTo>
                <a:cubicBezTo>
                  <a:pt x="505" y="450"/>
                  <a:pt x="526" y="430"/>
                  <a:pt x="526" y="405"/>
                </a:cubicBezTo>
                <a:cubicBezTo>
                  <a:pt x="526" y="380"/>
                  <a:pt x="505" y="360"/>
                  <a:pt x="481" y="360"/>
                </a:cubicBezTo>
                <a:cubicBezTo>
                  <a:pt x="456" y="360"/>
                  <a:pt x="436" y="380"/>
                  <a:pt x="436" y="405"/>
                </a:cubicBezTo>
                <a:close/>
                <a:moveTo>
                  <a:pt x="868" y="429"/>
                </a:moveTo>
                <a:cubicBezTo>
                  <a:pt x="709" y="180"/>
                  <a:pt x="709" y="180"/>
                  <a:pt x="709" y="180"/>
                </a:cubicBezTo>
                <a:cubicBezTo>
                  <a:pt x="526" y="180"/>
                  <a:pt x="526" y="180"/>
                  <a:pt x="526" y="180"/>
                </a:cubicBezTo>
                <a:cubicBezTo>
                  <a:pt x="526" y="278"/>
                  <a:pt x="526" y="278"/>
                  <a:pt x="526" y="278"/>
                </a:cubicBezTo>
                <a:cubicBezTo>
                  <a:pt x="578" y="296"/>
                  <a:pt x="616" y="346"/>
                  <a:pt x="616" y="405"/>
                </a:cubicBezTo>
                <a:cubicBezTo>
                  <a:pt x="616" y="480"/>
                  <a:pt x="555" y="540"/>
                  <a:pt x="481" y="540"/>
                </a:cubicBezTo>
                <a:cubicBezTo>
                  <a:pt x="406" y="540"/>
                  <a:pt x="346" y="480"/>
                  <a:pt x="346" y="405"/>
                </a:cubicBezTo>
                <a:cubicBezTo>
                  <a:pt x="346" y="346"/>
                  <a:pt x="383" y="296"/>
                  <a:pt x="436" y="278"/>
                </a:cubicBezTo>
                <a:cubicBezTo>
                  <a:pt x="436" y="180"/>
                  <a:pt x="436" y="180"/>
                  <a:pt x="436" y="180"/>
                </a:cubicBezTo>
                <a:cubicBezTo>
                  <a:pt x="249" y="180"/>
                  <a:pt x="249" y="180"/>
                  <a:pt x="249" y="180"/>
                </a:cubicBezTo>
                <a:cubicBezTo>
                  <a:pt x="90" y="429"/>
                  <a:pt x="90" y="429"/>
                  <a:pt x="90" y="429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868" y="1446"/>
                  <a:pt x="868" y="1446"/>
                  <a:pt x="868" y="1446"/>
                </a:cubicBezTo>
                <a:lnTo>
                  <a:pt x="868" y="4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182920" y="2829382"/>
            <a:ext cx="768633" cy="570346"/>
          </a:xfrm>
          <a:custGeom>
            <a:avLst/>
            <a:gdLst>
              <a:gd name="T0" fmla="*/ 1446 w 1536"/>
              <a:gd name="T1" fmla="*/ 960 h 1140"/>
              <a:gd name="T2" fmla="*/ 1536 w 1536"/>
              <a:gd name="T3" fmla="*/ 0 h 1140"/>
              <a:gd name="T4" fmla="*/ 0 w 1536"/>
              <a:gd name="T5" fmla="*/ 960 h 1140"/>
              <a:gd name="T6" fmla="*/ 90 w 1536"/>
              <a:gd name="T7" fmla="*/ 1140 h 1140"/>
              <a:gd name="T8" fmla="*/ 1356 w 1536"/>
              <a:gd name="T9" fmla="*/ 1050 h 1140"/>
              <a:gd name="T10" fmla="*/ 180 w 1536"/>
              <a:gd name="T11" fmla="*/ 960 h 1140"/>
              <a:gd name="T12" fmla="*/ 1356 w 1536"/>
              <a:gd name="T13" fmla="*/ 1050 h 1140"/>
              <a:gd name="T14" fmla="*/ 1289 w 1536"/>
              <a:gd name="T15" fmla="*/ 870 h 1140"/>
              <a:gd name="T16" fmla="*/ 1446 w 1536"/>
              <a:gd name="T17" fmla="*/ 870 h 1140"/>
              <a:gd name="T18" fmla="*/ 1446 w 1536"/>
              <a:gd name="T19" fmla="*/ 259 h 1140"/>
              <a:gd name="T20" fmla="*/ 1446 w 1536"/>
              <a:gd name="T21" fmla="*/ 90 h 1140"/>
              <a:gd name="T22" fmla="*/ 247 w 1536"/>
              <a:gd name="T23" fmla="*/ 90 h 1140"/>
              <a:gd name="T24" fmla="*/ 90 w 1536"/>
              <a:gd name="T25" fmla="*/ 90 h 1140"/>
              <a:gd name="T26" fmla="*/ 338 w 1536"/>
              <a:gd name="T27" fmla="*/ 90 h 1140"/>
              <a:gd name="T28" fmla="*/ 1446 w 1536"/>
              <a:gd name="T29" fmla="*/ 350 h 1140"/>
              <a:gd name="T30" fmla="*/ 1198 w 1536"/>
              <a:gd name="T31" fmla="*/ 870 h 1140"/>
              <a:gd name="T32" fmla="*/ 90 w 1536"/>
              <a:gd name="T33" fmla="*/ 611 h 1140"/>
              <a:gd name="T34" fmla="*/ 90 w 1536"/>
              <a:gd name="T35" fmla="*/ 702 h 1140"/>
              <a:gd name="T36" fmla="*/ 90 w 1536"/>
              <a:gd name="T37" fmla="*/ 870 h 1140"/>
              <a:gd name="T38" fmla="*/ 446 w 1536"/>
              <a:gd name="T39" fmla="*/ 525 h 1140"/>
              <a:gd name="T40" fmla="*/ 296 w 1536"/>
              <a:gd name="T41" fmla="*/ 435 h 1140"/>
              <a:gd name="T42" fmla="*/ 446 w 1536"/>
              <a:gd name="T43" fmla="*/ 525 h 1140"/>
              <a:gd name="T44" fmla="*/ 1090 w 1536"/>
              <a:gd name="T45" fmla="*/ 525 h 1140"/>
              <a:gd name="T46" fmla="*/ 1240 w 1536"/>
              <a:gd name="T47" fmla="*/ 435 h 1140"/>
              <a:gd name="T48" fmla="*/ 837 w 1536"/>
              <a:gd name="T49" fmla="*/ 580 h 1140"/>
              <a:gd name="T50" fmla="*/ 609 w 1536"/>
              <a:gd name="T51" fmla="*/ 381 h 1140"/>
              <a:gd name="T52" fmla="*/ 723 w 1536"/>
              <a:gd name="T53" fmla="*/ 192 h 1140"/>
              <a:gd name="T54" fmla="*/ 813 w 1536"/>
              <a:gd name="T55" fmla="*/ 242 h 1140"/>
              <a:gd name="T56" fmla="*/ 837 w 1536"/>
              <a:gd name="T57" fmla="*/ 381 h 1140"/>
              <a:gd name="T58" fmla="*/ 699 w 1536"/>
              <a:gd name="T59" fmla="*/ 381 h 1140"/>
              <a:gd name="T60" fmla="*/ 927 w 1536"/>
              <a:gd name="T61" fmla="*/ 580 h 1140"/>
              <a:gd name="T62" fmla="*/ 813 w 1536"/>
              <a:gd name="T63" fmla="*/ 769 h 1140"/>
              <a:gd name="T64" fmla="*/ 723 w 1536"/>
              <a:gd name="T65" fmla="*/ 719 h 1140"/>
              <a:gd name="T66" fmla="*/ 699 w 1536"/>
              <a:gd name="T67" fmla="*/ 580 h 1140"/>
              <a:gd name="T68" fmla="*/ 837 w 1536"/>
              <a:gd name="T69" fmla="*/ 58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36" h="1140">
                <a:moveTo>
                  <a:pt x="1446" y="1140"/>
                </a:moveTo>
                <a:cubicBezTo>
                  <a:pt x="1446" y="960"/>
                  <a:pt x="1446" y="960"/>
                  <a:pt x="1446" y="960"/>
                </a:cubicBezTo>
                <a:cubicBezTo>
                  <a:pt x="1536" y="960"/>
                  <a:pt x="1536" y="960"/>
                  <a:pt x="1536" y="960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60"/>
                  <a:pt x="0" y="960"/>
                  <a:pt x="0" y="960"/>
                </a:cubicBezTo>
                <a:cubicBezTo>
                  <a:pt x="90" y="960"/>
                  <a:pt x="90" y="960"/>
                  <a:pt x="90" y="960"/>
                </a:cubicBezTo>
                <a:cubicBezTo>
                  <a:pt x="90" y="1140"/>
                  <a:pt x="90" y="1140"/>
                  <a:pt x="90" y="1140"/>
                </a:cubicBezTo>
                <a:lnTo>
                  <a:pt x="1446" y="1140"/>
                </a:lnTo>
                <a:close/>
                <a:moveTo>
                  <a:pt x="1356" y="1050"/>
                </a:moveTo>
                <a:cubicBezTo>
                  <a:pt x="180" y="1050"/>
                  <a:pt x="180" y="1050"/>
                  <a:pt x="180" y="1050"/>
                </a:cubicBezTo>
                <a:cubicBezTo>
                  <a:pt x="180" y="960"/>
                  <a:pt x="180" y="960"/>
                  <a:pt x="180" y="960"/>
                </a:cubicBezTo>
                <a:cubicBezTo>
                  <a:pt x="1356" y="960"/>
                  <a:pt x="1356" y="960"/>
                  <a:pt x="1356" y="960"/>
                </a:cubicBezTo>
                <a:lnTo>
                  <a:pt x="1356" y="1050"/>
                </a:lnTo>
                <a:close/>
                <a:moveTo>
                  <a:pt x="1446" y="870"/>
                </a:moveTo>
                <a:cubicBezTo>
                  <a:pt x="1289" y="870"/>
                  <a:pt x="1289" y="870"/>
                  <a:pt x="1289" y="870"/>
                </a:cubicBezTo>
                <a:cubicBezTo>
                  <a:pt x="1306" y="787"/>
                  <a:pt x="1368" y="721"/>
                  <a:pt x="1446" y="702"/>
                </a:cubicBezTo>
                <a:lnTo>
                  <a:pt x="1446" y="870"/>
                </a:lnTo>
                <a:close/>
                <a:moveTo>
                  <a:pt x="1446" y="90"/>
                </a:moveTo>
                <a:cubicBezTo>
                  <a:pt x="1446" y="259"/>
                  <a:pt x="1446" y="259"/>
                  <a:pt x="1446" y="259"/>
                </a:cubicBezTo>
                <a:cubicBezTo>
                  <a:pt x="1368" y="240"/>
                  <a:pt x="1306" y="174"/>
                  <a:pt x="1289" y="90"/>
                </a:cubicBezTo>
                <a:lnTo>
                  <a:pt x="1446" y="90"/>
                </a:lnTo>
                <a:close/>
                <a:moveTo>
                  <a:pt x="90" y="90"/>
                </a:moveTo>
                <a:cubicBezTo>
                  <a:pt x="247" y="90"/>
                  <a:pt x="247" y="90"/>
                  <a:pt x="247" y="90"/>
                </a:cubicBezTo>
                <a:cubicBezTo>
                  <a:pt x="230" y="174"/>
                  <a:pt x="169" y="240"/>
                  <a:pt x="90" y="259"/>
                </a:cubicBezTo>
                <a:lnTo>
                  <a:pt x="90" y="90"/>
                </a:lnTo>
                <a:close/>
                <a:moveTo>
                  <a:pt x="90" y="350"/>
                </a:moveTo>
                <a:cubicBezTo>
                  <a:pt x="218" y="330"/>
                  <a:pt x="319" y="224"/>
                  <a:pt x="338" y="90"/>
                </a:cubicBezTo>
                <a:cubicBezTo>
                  <a:pt x="1198" y="90"/>
                  <a:pt x="1198" y="90"/>
                  <a:pt x="1198" y="90"/>
                </a:cubicBezTo>
                <a:cubicBezTo>
                  <a:pt x="1217" y="224"/>
                  <a:pt x="1318" y="330"/>
                  <a:pt x="1446" y="350"/>
                </a:cubicBezTo>
                <a:cubicBezTo>
                  <a:pt x="1446" y="611"/>
                  <a:pt x="1446" y="611"/>
                  <a:pt x="1446" y="611"/>
                </a:cubicBezTo>
                <a:cubicBezTo>
                  <a:pt x="1318" y="631"/>
                  <a:pt x="1217" y="737"/>
                  <a:pt x="1198" y="870"/>
                </a:cubicBezTo>
                <a:cubicBezTo>
                  <a:pt x="338" y="870"/>
                  <a:pt x="338" y="870"/>
                  <a:pt x="338" y="870"/>
                </a:cubicBezTo>
                <a:cubicBezTo>
                  <a:pt x="319" y="737"/>
                  <a:pt x="218" y="631"/>
                  <a:pt x="90" y="611"/>
                </a:cubicBezTo>
                <a:lnTo>
                  <a:pt x="90" y="350"/>
                </a:lnTo>
                <a:close/>
                <a:moveTo>
                  <a:pt x="90" y="702"/>
                </a:moveTo>
                <a:cubicBezTo>
                  <a:pt x="169" y="721"/>
                  <a:pt x="230" y="787"/>
                  <a:pt x="247" y="870"/>
                </a:cubicBezTo>
                <a:cubicBezTo>
                  <a:pt x="90" y="870"/>
                  <a:pt x="90" y="870"/>
                  <a:pt x="90" y="870"/>
                </a:cubicBezTo>
                <a:lnTo>
                  <a:pt x="90" y="702"/>
                </a:lnTo>
                <a:close/>
                <a:moveTo>
                  <a:pt x="446" y="525"/>
                </a:moveTo>
                <a:cubicBezTo>
                  <a:pt x="296" y="525"/>
                  <a:pt x="296" y="525"/>
                  <a:pt x="296" y="525"/>
                </a:cubicBezTo>
                <a:cubicBezTo>
                  <a:pt x="296" y="435"/>
                  <a:pt x="296" y="435"/>
                  <a:pt x="296" y="435"/>
                </a:cubicBezTo>
                <a:cubicBezTo>
                  <a:pt x="446" y="435"/>
                  <a:pt x="446" y="435"/>
                  <a:pt x="446" y="435"/>
                </a:cubicBezTo>
                <a:lnTo>
                  <a:pt x="446" y="525"/>
                </a:lnTo>
                <a:close/>
                <a:moveTo>
                  <a:pt x="1240" y="525"/>
                </a:moveTo>
                <a:cubicBezTo>
                  <a:pt x="1090" y="525"/>
                  <a:pt x="1090" y="525"/>
                  <a:pt x="1090" y="525"/>
                </a:cubicBezTo>
                <a:cubicBezTo>
                  <a:pt x="1090" y="435"/>
                  <a:pt x="1090" y="435"/>
                  <a:pt x="1090" y="435"/>
                </a:cubicBezTo>
                <a:cubicBezTo>
                  <a:pt x="1240" y="435"/>
                  <a:pt x="1240" y="435"/>
                  <a:pt x="1240" y="435"/>
                </a:cubicBezTo>
                <a:lnTo>
                  <a:pt x="1240" y="525"/>
                </a:lnTo>
                <a:close/>
                <a:moveTo>
                  <a:pt x="837" y="580"/>
                </a:moveTo>
                <a:cubicBezTo>
                  <a:pt x="837" y="550"/>
                  <a:pt x="806" y="525"/>
                  <a:pt x="768" y="525"/>
                </a:cubicBezTo>
                <a:cubicBezTo>
                  <a:pt x="680" y="525"/>
                  <a:pt x="609" y="460"/>
                  <a:pt x="609" y="381"/>
                </a:cubicBezTo>
                <a:cubicBezTo>
                  <a:pt x="609" y="315"/>
                  <a:pt x="657" y="260"/>
                  <a:pt x="723" y="242"/>
                </a:cubicBezTo>
                <a:cubicBezTo>
                  <a:pt x="723" y="192"/>
                  <a:pt x="723" y="192"/>
                  <a:pt x="723" y="192"/>
                </a:cubicBezTo>
                <a:cubicBezTo>
                  <a:pt x="813" y="192"/>
                  <a:pt x="813" y="192"/>
                  <a:pt x="813" y="192"/>
                </a:cubicBezTo>
                <a:cubicBezTo>
                  <a:pt x="813" y="242"/>
                  <a:pt x="813" y="242"/>
                  <a:pt x="813" y="242"/>
                </a:cubicBezTo>
                <a:cubicBezTo>
                  <a:pt x="879" y="260"/>
                  <a:pt x="927" y="315"/>
                  <a:pt x="927" y="381"/>
                </a:cubicBezTo>
                <a:cubicBezTo>
                  <a:pt x="837" y="381"/>
                  <a:pt x="837" y="381"/>
                  <a:pt x="837" y="381"/>
                </a:cubicBezTo>
                <a:cubicBezTo>
                  <a:pt x="837" y="351"/>
                  <a:pt x="806" y="326"/>
                  <a:pt x="768" y="326"/>
                </a:cubicBezTo>
                <a:cubicBezTo>
                  <a:pt x="730" y="326"/>
                  <a:pt x="699" y="351"/>
                  <a:pt x="699" y="381"/>
                </a:cubicBezTo>
                <a:cubicBezTo>
                  <a:pt x="699" y="411"/>
                  <a:pt x="730" y="435"/>
                  <a:pt x="768" y="435"/>
                </a:cubicBezTo>
                <a:cubicBezTo>
                  <a:pt x="856" y="435"/>
                  <a:pt x="927" y="500"/>
                  <a:pt x="927" y="580"/>
                </a:cubicBezTo>
                <a:cubicBezTo>
                  <a:pt x="927" y="646"/>
                  <a:pt x="879" y="701"/>
                  <a:pt x="813" y="719"/>
                </a:cubicBezTo>
                <a:cubicBezTo>
                  <a:pt x="813" y="769"/>
                  <a:pt x="813" y="769"/>
                  <a:pt x="813" y="769"/>
                </a:cubicBezTo>
                <a:cubicBezTo>
                  <a:pt x="723" y="769"/>
                  <a:pt x="723" y="769"/>
                  <a:pt x="723" y="769"/>
                </a:cubicBezTo>
                <a:cubicBezTo>
                  <a:pt x="723" y="719"/>
                  <a:pt x="723" y="719"/>
                  <a:pt x="723" y="719"/>
                </a:cubicBezTo>
                <a:cubicBezTo>
                  <a:pt x="657" y="701"/>
                  <a:pt x="609" y="646"/>
                  <a:pt x="609" y="580"/>
                </a:cubicBezTo>
                <a:cubicBezTo>
                  <a:pt x="699" y="580"/>
                  <a:pt x="699" y="580"/>
                  <a:pt x="699" y="580"/>
                </a:cubicBezTo>
                <a:cubicBezTo>
                  <a:pt x="699" y="610"/>
                  <a:pt x="730" y="635"/>
                  <a:pt x="768" y="635"/>
                </a:cubicBezTo>
                <a:cubicBezTo>
                  <a:pt x="806" y="635"/>
                  <a:pt x="837" y="610"/>
                  <a:pt x="837" y="5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8437148" y="2730085"/>
            <a:ext cx="768634" cy="768940"/>
          </a:xfrm>
          <a:custGeom>
            <a:avLst/>
            <a:gdLst>
              <a:gd name="T0" fmla="*/ 65 w 1536"/>
              <a:gd name="T1" fmla="*/ 1472 h 1536"/>
              <a:gd name="T2" fmla="*/ 364 w 1536"/>
              <a:gd name="T3" fmla="*/ 1472 h 1536"/>
              <a:gd name="T4" fmla="*/ 644 w 1536"/>
              <a:gd name="T5" fmla="*/ 1536 h 1536"/>
              <a:gd name="T6" fmla="*/ 1099 w 1536"/>
              <a:gd name="T7" fmla="*/ 1347 h 1536"/>
              <a:gd name="T8" fmla="*/ 1267 w 1536"/>
              <a:gd name="T9" fmla="*/ 1052 h 1536"/>
              <a:gd name="T10" fmla="*/ 1457 w 1536"/>
              <a:gd name="T11" fmla="*/ 858 h 1536"/>
              <a:gd name="T12" fmla="*/ 1536 w 1536"/>
              <a:gd name="T13" fmla="*/ 569 h 1536"/>
              <a:gd name="T14" fmla="*/ 968 w 1536"/>
              <a:gd name="T15" fmla="*/ 0 h 1536"/>
              <a:gd name="T16" fmla="*/ 678 w 1536"/>
              <a:gd name="T17" fmla="*/ 79 h 1536"/>
              <a:gd name="T18" fmla="*/ 484 w 1536"/>
              <a:gd name="T19" fmla="*/ 269 h 1536"/>
              <a:gd name="T20" fmla="*/ 189 w 1536"/>
              <a:gd name="T21" fmla="*/ 437 h 1536"/>
              <a:gd name="T22" fmla="*/ 0 w 1536"/>
              <a:gd name="T23" fmla="*/ 892 h 1536"/>
              <a:gd name="T24" fmla="*/ 65 w 1536"/>
              <a:gd name="T25" fmla="*/ 1172 h 1536"/>
              <a:gd name="T26" fmla="*/ 65 w 1536"/>
              <a:gd name="T27" fmla="*/ 1472 h 1536"/>
              <a:gd name="T28" fmla="*/ 968 w 1536"/>
              <a:gd name="T29" fmla="*/ 90 h 1536"/>
              <a:gd name="T30" fmla="*/ 1446 w 1536"/>
              <a:gd name="T31" fmla="*/ 569 h 1536"/>
              <a:gd name="T32" fmla="*/ 1286 w 1536"/>
              <a:gd name="T33" fmla="*/ 926 h 1536"/>
              <a:gd name="T34" fmla="*/ 1287 w 1536"/>
              <a:gd name="T35" fmla="*/ 892 h 1536"/>
              <a:gd name="T36" fmla="*/ 1099 w 1536"/>
              <a:gd name="T37" fmla="*/ 437 h 1536"/>
              <a:gd name="T38" fmla="*/ 644 w 1536"/>
              <a:gd name="T39" fmla="*/ 249 h 1536"/>
              <a:gd name="T40" fmla="*/ 611 w 1536"/>
              <a:gd name="T41" fmla="*/ 250 h 1536"/>
              <a:gd name="T42" fmla="*/ 968 w 1536"/>
              <a:gd name="T43" fmla="*/ 90 h 1536"/>
              <a:gd name="T44" fmla="*/ 644 w 1536"/>
              <a:gd name="T45" fmla="*/ 339 h 1536"/>
              <a:gd name="T46" fmla="*/ 1197 w 1536"/>
              <a:gd name="T47" fmla="*/ 892 h 1536"/>
              <a:gd name="T48" fmla="*/ 644 w 1536"/>
              <a:gd name="T49" fmla="*/ 1446 h 1536"/>
              <a:gd name="T50" fmla="*/ 395 w 1536"/>
              <a:gd name="T51" fmla="*/ 1387 h 1536"/>
              <a:gd name="T52" fmla="*/ 385 w 1536"/>
              <a:gd name="T53" fmla="*/ 1382 h 1536"/>
              <a:gd name="T54" fmla="*/ 155 w 1536"/>
              <a:gd name="T55" fmla="*/ 1382 h 1536"/>
              <a:gd name="T56" fmla="*/ 155 w 1536"/>
              <a:gd name="T57" fmla="*/ 1151 h 1536"/>
              <a:gd name="T58" fmla="*/ 150 w 1536"/>
              <a:gd name="T59" fmla="*/ 1142 h 1536"/>
              <a:gd name="T60" fmla="*/ 90 w 1536"/>
              <a:gd name="T61" fmla="*/ 892 h 1536"/>
              <a:gd name="T62" fmla="*/ 644 w 1536"/>
              <a:gd name="T63" fmla="*/ 339 h 1536"/>
              <a:gd name="T64" fmla="*/ 710 w 1536"/>
              <a:gd name="T65" fmla="*/ 995 h 1536"/>
              <a:gd name="T66" fmla="*/ 641 w 1536"/>
              <a:gd name="T67" fmla="*/ 940 h 1536"/>
              <a:gd name="T68" fmla="*/ 482 w 1536"/>
              <a:gd name="T69" fmla="*/ 795 h 1536"/>
              <a:gd name="T70" fmla="*/ 596 w 1536"/>
              <a:gd name="T71" fmla="*/ 657 h 1536"/>
              <a:gd name="T72" fmla="*/ 596 w 1536"/>
              <a:gd name="T73" fmla="*/ 607 h 1536"/>
              <a:gd name="T74" fmla="*/ 686 w 1536"/>
              <a:gd name="T75" fmla="*/ 607 h 1536"/>
              <a:gd name="T76" fmla="*/ 686 w 1536"/>
              <a:gd name="T77" fmla="*/ 657 h 1536"/>
              <a:gd name="T78" fmla="*/ 800 w 1536"/>
              <a:gd name="T79" fmla="*/ 795 h 1536"/>
              <a:gd name="T80" fmla="*/ 710 w 1536"/>
              <a:gd name="T81" fmla="*/ 795 h 1536"/>
              <a:gd name="T82" fmla="*/ 641 w 1536"/>
              <a:gd name="T83" fmla="*/ 741 h 1536"/>
              <a:gd name="T84" fmla="*/ 572 w 1536"/>
              <a:gd name="T85" fmla="*/ 795 h 1536"/>
              <a:gd name="T86" fmla="*/ 641 w 1536"/>
              <a:gd name="T87" fmla="*/ 850 h 1536"/>
              <a:gd name="T88" fmla="*/ 800 w 1536"/>
              <a:gd name="T89" fmla="*/ 995 h 1536"/>
              <a:gd name="T90" fmla="*/ 686 w 1536"/>
              <a:gd name="T91" fmla="*/ 1134 h 1536"/>
              <a:gd name="T92" fmla="*/ 686 w 1536"/>
              <a:gd name="T93" fmla="*/ 1184 h 1536"/>
              <a:gd name="T94" fmla="*/ 596 w 1536"/>
              <a:gd name="T95" fmla="*/ 1184 h 1536"/>
              <a:gd name="T96" fmla="*/ 596 w 1536"/>
              <a:gd name="T97" fmla="*/ 1134 h 1536"/>
              <a:gd name="T98" fmla="*/ 482 w 1536"/>
              <a:gd name="T99" fmla="*/ 995 h 1536"/>
              <a:gd name="T100" fmla="*/ 572 w 1536"/>
              <a:gd name="T101" fmla="*/ 995 h 1536"/>
              <a:gd name="T102" fmla="*/ 641 w 1536"/>
              <a:gd name="T103" fmla="*/ 1049 h 1536"/>
              <a:gd name="T104" fmla="*/ 710 w 1536"/>
              <a:gd name="T105" fmla="*/ 99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36" h="1536">
                <a:moveTo>
                  <a:pt x="65" y="1472"/>
                </a:moveTo>
                <a:cubicBezTo>
                  <a:pt x="364" y="1472"/>
                  <a:pt x="364" y="1472"/>
                  <a:pt x="364" y="1472"/>
                </a:cubicBezTo>
                <a:cubicBezTo>
                  <a:pt x="451" y="1514"/>
                  <a:pt x="546" y="1536"/>
                  <a:pt x="644" y="1536"/>
                </a:cubicBezTo>
                <a:cubicBezTo>
                  <a:pt x="816" y="1536"/>
                  <a:pt x="977" y="1469"/>
                  <a:pt x="1099" y="1347"/>
                </a:cubicBezTo>
                <a:cubicBezTo>
                  <a:pt x="1182" y="1264"/>
                  <a:pt x="1239" y="1163"/>
                  <a:pt x="1267" y="1052"/>
                </a:cubicBezTo>
                <a:cubicBezTo>
                  <a:pt x="1345" y="1004"/>
                  <a:pt x="1411" y="937"/>
                  <a:pt x="1457" y="858"/>
                </a:cubicBezTo>
                <a:cubicBezTo>
                  <a:pt x="1509" y="771"/>
                  <a:pt x="1536" y="671"/>
                  <a:pt x="1536" y="569"/>
                </a:cubicBezTo>
                <a:cubicBezTo>
                  <a:pt x="1536" y="255"/>
                  <a:pt x="1281" y="0"/>
                  <a:pt x="968" y="0"/>
                </a:cubicBezTo>
                <a:cubicBezTo>
                  <a:pt x="866" y="0"/>
                  <a:pt x="766" y="27"/>
                  <a:pt x="678" y="79"/>
                </a:cubicBezTo>
                <a:cubicBezTo>
                  <a:pt x="599" y="126"/>
                  <a:pt x="533" y="191"/>
                  <a:pt x="484" y="269"/>
                </a:cubicBezTo>
                <a:cubicBezTo>
                  <a:pt x="373" y="297"/>
                  <a:pt x="272" y="354"/>
                  <a:pt x="189" y="437"/>
                </a:cubicBezTo>
                <a:cubicBezTo>
                  <a:pt x="67" y="559"/>
                  <a:pt x="0" y="721"/>
                  <a:pt x="0" y="892"/>
                </a:cubicBezTo>
                <a:cubicBezTo>
                  <a:pt x="0" y="991"/>
                  <a:pt x="22" y="1085"/>
                  <a:pt x="65" y="1172"/>
                </a:cubicBezTo>
                <a:lnTo>
                  <a:pt x="65" y="1472"/>
                </a:lnTo>
                <a:close/>
                <a:moveTo>
                  <a:pt x="968" y="90"/>
                </a:moveTo>
                <a:cubicBezTo>
                  <a:pt x="1232" y="90"/>
                  <a:pt x="1446" y="305"/>
                  <a:pt x="1446" y="569"/>
                </a:cubicBezTo>
                <a:cubicBezTo>
                  <a:pt x="1446" y="706"/>
                  <a:pt x="1387" y="836"/>
                  <a:pt x="1286" y="926"/>
                </a:cubicBezTo>
                <a:cubicBezTo>
                  <a:pt x="1287" y="915"/>
                  <a:pt x="1287" y="904"/>
                  <a:pt x="1287" y="892"/>
                </a:cubicBezTo>
                <a:cubicBezTo>
                  <a:pt x="1287" y="721"/>
                  <a:pt x="1220" y="559"/>
                  <a:pt x="1099" y="437"/>
                </a:cubicBezTo>
                <a:cubicBezTo>
                  <a:pt x="977" y="316"/>
                  <a:pt x="816" y="249"/>
                  <a:pt x="644" y="249"/>
                </a:cubicBezTo>
                <a:cubicBezTo>
                  <a:pt x="633" y="249"/>
                  <a:pt x="622" y="249"/>
                  <a:pt x="611" y="250"/>
                </a:cubicBezTo>
                <a:cubicBezTo>
                  <a:pt x="701" y="149"/>
                  <a:pt x="830" y="90"/>
                  <a:pt x="968" y="90"/>
                </a:cubicBezTo>
                <a:close/>
                <a:moveTo>
                  <a:pt x="644" y="339"/>
                </a:moveTo>
                <a:cubicBezTo>
                  <a:pt x="949" y="339"/>
                  <a:pt x="1197" y="587"/>
                  <a:pt x="1197" y="892"/>
                </a:cubicBezTo>
                <a:cubicBezTo>
                  <a:pt x="1197" y="1198"/>
                  <a:pt x="949" y="1446"/>
                  <a:pt x="644" y="1446"/>
                </a:cubicBezTo>
                <a:cubicBezTo>
                  <a:pt x="556" y="1446"/>
                  <a:pt x="472" y="1426"/>
                  <a:pt x="395" y="1387"/>
                </a:cubicBezTo>
                <a:cubicBezTo>
                  <a:pt x="385" y="1382"/>
                  <a:pt x="385" y="1382"/>
                  <a:pt x="385" y="1382"/>
                </a:cubicBezTo>
                <a:cubicBezTo>
                  <a:pt x="155" y="1382"/>
                  <a:pt x="155" y="1382"/>
                  <a:pt x="155" y="1382"/>
                </a:cubicBezTo>
                <a:cubicBezTo>
                  <a:pt x="155" y="1151"/>
                  <a:pt x="155" y="1151"/>
                  <a:pt x="155" y="1151"/>
                </a:cubicBezTo>
                <a:cubicBezTo>
                  <a:pt x="150" y="1142"/>
                  <a:pt x="150" y="1142"/>
                  <a:pt x="150" y="1142"/>
                </a:cubicBezTo>
                <a:cubicBezTo>
                  <a:pt x="110" y="1064"/>
                  <a:pt x="90" y="980"/>
                  <a:pt x="90" y="892"/>
                </a:cubicBezTo>
                <a:cubicBezTo>
                  <a:pt x="90" y="587"/>
                  <a:pt x="339" y="339"/>
                  <a:pt x="644" y="339"/>
                </a:cubicBezTo>
                <a:close/>
                <a:moveTo>
                  <a:pt x="710" y="995"/>
                </a:moveTo>
                <a:cubicBezTo>
                  <a:pt x="710" y="965"/>
                  <a:pt x="679" y="940"/>
                  <a:pt x="641" y="940"/>
                </a:cubicBezTo>
                <a:cubicBezTo>
                  <a:pt x="553" y="940"/>
                  <a:pt x="482" y="875"/>
                  <a:pt x="482" y="795"/>
                </a:cubicBezTo>
                <a:cubicBezTo>
                  <a:pt x="482" y="730"/>
                  <a:pt x="530" y="674"/>
                  <a:pt x="596" y="657"/>
                </a:cubicBezTo>
                <a:cubicBezTo>
                  <a:pt x="596" y="607"/>
                  <a:pt x="596" y="607"/>
                  <a:pt x="596" y="607"/>
                </a:cubicBezTo>
                <a:cubicBezTo>
                  <a:pt x="686" y="607"/>
                  <a:pt x="686" y="607"/>
                  <a:pt x="686" y="607"/>
                </a:cubicBezTo>
                <a:cubicBezTo>
                  <a:pt x="686" y="657"/>
                  <a:pt x="686" y="657"/>
                  <a:pt x="686" y="657"/>
                </a:cubicBezTo>
                <a:cubicBezTo>
                  <a:pt x="752" y="674"/>
                  <a:pt x="800" y="730"/>
                  <a:pt x="800" y="795"/>
                </a:cubicBezTo>
                <a:cubicBezTo>
                  <a:pt x="710" y="795"/>
                  <a:pt x="710" y="795"/>
                  <a:pt x="710" y="795"/>
                </a:cubicBezTo>
                <a:cubicBezTo>
                  <a:pt x="710" y="765"/>
                  <a:pt x="679" y="741"/>
                  <a:pt x="641" y="741"/>
                </a:cubicBezTo>
                <a:cubicBezTo>
                  <a:pt x="603" y="741"/>
                  <a:pt x="572" y="765"/>
                  <a:pt x="572" y="795"/>
                </a:cubicBezTo>
                <a:cubicBezTo>
                  <a:pt x="572" y="826"/>
                  <a:pt x="603" y="850"/>
                  <a:pt x="641" y="850"/>
                </a:cubicBezTo>
                <a:cubicBezTo>
                  <a:pt x="729" y="850"/>
                  <a:pt x="800" y="915"/>
                  <a:pt x="800" y="995"/>
                </a:cubicBezTo>
                <a:cubicBezTo>
                  <a:pt x="800" y="1060"/>
                  <a:pt x="752" y="1116"/>
                  <a:pt x="686" y="1134"/>
                </a:cubicBezTo>
                <a:cubicBezTo>
                  <a:pt x="686" y="1184"/>
                  <a:pt x="686" y="1184"/>
                  <a:pt x="686" y="1184"/>
                </a:cubicBezTo>
                <a:cubicBezTo>
                  <a:pt x="596" y="1184"/>
                  <a:pt x="596" y="1184"/>
                  <a:pt x="596" y="1184"/>
                </a:cubicBezTo>
                <a:cubicBezTo>
                  <a:pt x="596" y="1134"/>
                  <a:pt x="596" y="1134"/>
                  <a:pt x="596" y="1134"/>
                </a:cubicBezTo>
                <a:cubicBezTo>
                  <a:pt x="530" y="1116"/>
                  <a:pt x="482" y="1060"/>
                  <a:pt x="482" y="995"/>
                </a:cubicBezTo>
                <a:cubicBezTo>
                  <a:pt x="572" y="995"/>
                  <a:pt x="572" y="995"/>
                  <a:pt x="572" y="995"/>
                </a:cubicBezTo>
                <a:cubicBezTo>
                  <a:pt x="572" y="1025"/>
                  <a:pt x="603" y="1049"/>
                  <a:pt x="641" y="1049"/>
                </a:cubicBezTo>
                <a:cubicBezTo>
                  <a:pt x="679" y="1049"/>
                  <a:pt x="710" y="1025"/>
                  <a:pt x="710" y="9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938862" y="2730085"/>
            <a:ext cx="768634" cy="768940"/>
          </a:xfrm>
          <a:custGeom>
            <a:avLst/>
            <a:gdLst>
              <a:gd name="T0" fmla="*/ 2355 w 2508"/>
              <a:gd name="T1" fmla="*/ 2362 h 2509"/>
              <a:gd name="T2" fmla="*/ 1914 w 2508"/>
              <a:gd name="T3" fmla="*/ 1001 h 2509"/>
              <a:gd name="T4" fmla="*/ 1767 w 2508"/>
              <a:gd name="T5" fmla="*/ 2362 h 2509"/>
              <a:gd name="T6" fmla="*/ 1326 w 2508"/>
              <a:gd name="T7" fmla="*/ 1321 h 2509"/>
              <a:gd name="T8" fmla="*/ 1179 w 2508"/>
              <a:gd name="T9" fmla="*/ 2362 h 2509"/>
              <a:gd name="T10" fmla="*/ 738 w 2508"/>
              <a:gd name="T11" fmla="*/ 1039 h 2509"/>
              <a:gd name="T12" fmla="*/ 593 w 2508"/>
              <a:gd name="T13" fmla="*/ 2362 h 2509"/>
              <a:gd name="T14" fmla="*/ 152 w 2508"/>
              <a:gd name="T15" fmla="*/ 1628 h 2509"/>
              <a:gd name="T16" fmla="*/ 0 w 2508"/>
              <a:gd name="T17" fmla="*/ 2362 h 2509"/>
              <a:gd name="T18" fmla="*/ 2508 w 2508"/>
              <a:gd name="T19" fmla="*/ 2509 h 2509"/>
              <a:gd name="T20" fmla="*/ 446 w 2508"/>
              <a:gd name="T21" fmla="*/ 2362 h 2509"/>
              <a:gd name="T22" fmla="*/ 301 w 2508"/>
              <a:gd name="T23" fmla="*/ 2069 h 2509"/>
              <a:gd name="T24" fmla="*/ 446 w 2508"/>
              <a:gd name="T25" fmla="*/ 2362 h 2509"/>
              <a:gd name="T26" fmla="*/ 301 w 2508"/>
              <a:gd name="T27" fmla="*/ 1922 h 2509"/>
              <a:gd name="T28" fmla="*/ 446 w 2508"/>
              <a:gd name="T29" fmla="*/ 1775 h 2509"/>
              <a:gd name="T30" fmla="*/ 1032 w 2508"/>
              <a:gd name="T31" fmla="*/ 2362 h 2509"/>
              <a:gd name="T32" fmla="*/ 885 w 2508"/>
              <a:gd name="T33" fmla="*/ 1480 h 2509"/>
              <a:gd name="T34" fmla="*/ 1032 w 2508"/>
              <a:gd name="T35" fmla="*/ 2362 h 2509"/>
              <a:gd name="T36" fmla="*/ 885 w 2508"/>
              <a:gd name="T37" fmla="*/ 1333 h 2509"/>
              <a:gd name="T38" fmla="*/ 1032 w 2508"/>
              <a:gd name="T39" fmla="*/ 1186 h 2509"/>
              <a:gd name="T40" fmla="*/ 1620 w 2508"/>
              <a:gd name="T41" fmla="*/ 2362 h 2509"/>
              <a:gd name="T42" fmla="*/ 1473 w 2508"/>
              <a:gd name="T43" fmla="*/ 1762 h 2509"/>
              <a:gd name="T44" fmla="*/ 1620 w 2508"/>
              <a:gd name="T45" fmla="*/ 2362 h 2509"/>
              <a:gd name="T46" fmla="*/ 1473 w 2508"/>
              <a:gd name="T47" fmla="*/ 1615 h 2509"/>
              <a:gd name="T48" fmla="*/ 1620 w 2508"/>
              <a:gd name="T49" fmla="*/ 1468 h 2509"/>
              <a:gd name="T50" fmla="*/ 2208 w 2508"/>
              <a:gd name="T51" fmla="*/ 2362 h 2509"/>
              <a:gd name="T52" fmla="*/ 2061 w 2508"/>
              <a:gd name="T53" fmla="*/ 1442 h 2509"/>
              <a:gd name="T54" fmla="*/ 2208 w 2508"/>
              <a:gd name="T55" fmla="*/ 2362 h 2509"/>
              <a:gd name="T56" fmla="*/ 2061 w 2508"/>
              <a:gd name="T57" fmla="*/ 1295 h 2509"/>
              <a:gd name="T58" fmla="*/ 2208 w 2508"/>
              <a:gd name="T59" fmla="*/ 1148 h 2509"/>
              <a:gd name="T60" fmla="*/ 105 w 2508"/>
              <a:gd name="T61" fmla="*/ 1385 h 2509"/>
              <a:gd name="T62" fmla="*/ 1019 w 2508"/>
              <a:gd name="T63" fmla="*/ 263 h 2509"/>
              <a:gd name="T64" fmla="*/ 2257 w 2508"/>
              <a:gd name="T65" fmla="*/ 147 h 2509"/>
              <a:gd name="T66" fmla="*/ 2068 w 2508"/>
              <a:gd name="T67" fmla="*/ 0 h 2509"/>
              <a:gd name="T68" fmla="*/ 2508 w 2508"/>
              <a:gd name="T69" fmla="*/ 440 h 2509"/>
              <a:gd name="T70" fmla="*/ 2361 w 2508"/>
              <a:gd name="T71" fmla="*/ 250 h 2509"/>
              <a:gd name="T72" fmla="*/ 1019 w 2508"/>
              <a:gd name="T73" fmla="*/ 471 h 2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508" h="2509">
                <a:moveTo>
                  <a:pt x="2508" y="2362"/>
                </a:moveTo>
                <a:lnTo>
                  <a:pt x="2355" y="2362"/>
                </a:lnTo>
                <a:lnTo>
                  <a:pt x="2355" y="1001"/>
                </a:lnTo>
                <a:lnTo>
                  <a:pt x="1914" y="1001"/>
                </a:lnTo>
                <a:lnTo>
                  <a:pt x="1914" y="2362"/>
                </a:lnTo>
                <a:lnTo>
                  <a:pt x="1767" y="2362"/>
                </a:lnTo>
                <a:lnTo>
                  <a:pt x="1767" y="1321"/>
                </a:lnTo>
                <a:lnTo>
                  <a:pt x="1326" y="1321"/>
                </a:lnTo>
                <a:lnTo>
                  <a:pt x="1326" y="2362"/>
                </a:lnTo>
                <a:lnTo>
                  <a:pt x="1179" y="2362"/>
                </a:lnTo>
                <a:lnTo>
                  <a:pt x="1179" y="1039"/>
                </a:lnTo>
                <a:lnTo>
                  <a:pt x="738" y="1039"/>
                </a:lnTo>
                <a:lnTo>
                  <a:pt x="738" y="2362"/>
                </a:lnTo>
                <a:lnTo>
                  <a:pt x="593" y="2362"/>
                </a:lnTo>
                <a:lnTo>
                  <a:pt x="593" y="1628"/>
                </a:lnTo>
                <a:lnTo>
                  <a:pt x="152" y="1628"/>
                </a:lnTo>
                <a:lnTo>
                  <a:pt x="152" y="2362"/>
                </a:lnTo>
                <a:lnTo>
                  <a:pt x="0" y="2362"/>
                </a:lnTo>
                <a:lnTo>
                  <a:pt x="0" y="2509"/>
                </a:lnTo>
                <a:lnTo>
                  <a:pt x="2508" y="2509"/>
                </a:lnTo>
                <a:lnTo>
                  <a:pt x="2508" y="2362"/>
                </a:lnTo>
                <a:close/>
                <a:moveTo>
                  <a:pt x="446" y="2362"/>
                </a:moveTo>
                <a:lnTo>
                  <a:pt x="301" y="2362"/>
                </a:lnTo>
                <a:lnTo>
                  <a:pt x="301" y="2069"/>
                </a:lnTo>
                <a:lnTo>
                  <a:pt x="446" y="2069"/>
                </a:lnTo>
                <a:lnTo>
                  <a:pt x="446" y="2362"/>
                </a:lnTo>
                <a:close/>
                <a:moveTo>
                  <a:pt x="446" y="1922"/>
                </a:moveTo>
                <a:lnTo>
                  <a:pt x="301" y="1922"/>
                </a:lnTo>
                <a:lnTo>
                  <a:pt x="301" y="1775"/>
                </a:lnTo>
                <a:lnTo>
                  <a:pt x="446" y="1775"/>
                </a:lnTo>
                <a:lnTo>
                  <a:pt x="446" y="1922"/>
                </a:lnTo>
                <a:close/>
                <a:moveTo>
                  <a:pt x="1032" y="2362"/>
                </a:moveTo>
                <a:lnTo>
                  <a:pt x="885" y="2362"/>
                </a:lnTo>
                <a:lnTo>
                  <a:pt x="885" y="1480"/>
                </a:lnTo>
                <a:lnTo>
                  <a:pt x="1032" y="1480"/>
                </a:lnTo>
                <a:lnTo>
                  <a:pt x="1032" y="2362"/>
                </a:lnTo>
                <a:close/>
                <a:moveTo>
                  <a:pt x="1032" y="1333"/>
                </a:moveTo>
                <a:lnTo>
                  <a:pt x="885" y="1333"/>
                </a:lnTo>
                <a:lnTo>
                  <a:pt x="885" y="1186"/>
                </a:lnTo>
                <a:lnTo>
                  <a:pt x="1032" y="1186"/>
                </a:lnTo>
                <a:lnTo>
                  <a:pt x="1032" y="1333"/>
                </a:lnTo>
                <a:close/>
                <a:moveTo>
                  <a:pt x="1620" y="2362"/>
                </a:moveTo>
                <a:lnTo>
                  <a:pt x="1473" y="2362"/>
                </a:lnTo>
                <a:lnTo>
                  <a:pt x="1473" y="1762"/>
                </a:lnTo>
                <a:lnTo>
                  <a:pt x="1620" y="1762"/>
                </a:lnTo>
                <a:lnTo>
                  <a:pt x="1620" y="2362"/>
                </a:lnTo>
                <a:close/>
                <a:moveTo>
                  <a:pt x="1620" y="1615"/>
                </a:moveTo>
                <a:lnTo>
                  <a:pt x="1473" y="1615"/>
                </a:lnTo>
                <a:lnTo>
                  <a:pt x="1473" y="1468"/>
                </a:lnTo>
                <a:lnTo>
                  <a:pt x="1620" y="1468"/>
                </a:lnTo>
                <a:lnTo>
                  <a:pt x="1620" y="1615"/>
                </a:lnTo>
                <a:close/>
                <a:moveTo>
                  <a:pt x="2208" y="2362"/>
                </a:moveTo>
                <a:lnTo>
                  <a:pt x="2061" y="2362"/>
                </a:lnTo>
                <a:lnTo>
                  <a:pt x="2061" y="1442"/>
                </a:lnTo>
                <a:lnTo>
                  <a:pt x="2208" y="1442"/>
                </a:lnTo>
                <a:lnTo>
                  <a:pt x="2208" y="2362"/>
                </a:lnTo>
                <a:close/>
                <a:moveTo>
                  <a:pt x="2208" y="1295"/>
                </a:moveTo>
                <a:lnTo>
                  <a:pt x="2061" y="1295"/>
                </a:lnTo>
                <a:lnTo>
                  <a:pt x="2061" y="1148"/>
                </a:lnTo>
                <a:lnTo>
                  <a:pt x="2208" y="1148"/>
                </a:lnTo>
                <a:lnTo>
                  <a:pt x="2208" y="1295"/>
                </a:lnTo>
                <a:close/>
                <a:moveTo>
                  <a:pt x="105" y="1385"/>
                </a:moveTo>
                <a:lnTo>
                  <a:pt x="0" y="1282"/>
                </a:lnTo>
                <a:lnTo>
                  <a:pt x="1019" y="263"/>
                </a:lnTo>
                <a:lnTo>
                  <a:pt x="1579" y="823"/>
                </a:lnTo>
                <a:lnTo>
                  <a:pt x="2257" y="147"/>
                </a:lnTo>
                <a:lnTo>
                  <a:pt x="2068" y="147"/>
                </a:lnTo>
                <a:lnTo>
                  <a:pt x="2068" y="0"/>
                </a:lnTo>
                <a:lnTo>
                  <a:pt x="2508" y="0"/>
                </a:lnTo>
                <a:lnTo>
                  <a:pt x="2508" y="440"/>
                </a:lnTo>
                <a:lnTo>
                  <a:pt x="2361" y="440"/>
                </a:lnTo>
                <a:lnTo>
                  <a:pt x="2361" y="250"/>
                </a:lnTo>
                <a:lnTo>
                  <a:pt x="1579" y="1032"/>
                </a:lnTo>
                <a:lnTo>
                  <a:pt x="1019" y="471"/>
                </a:lnTo>
                <a:lnTo>
                  <a:pt x="105" y="13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5189566" y="2730238"/>
            <a:ext cx="768634" cy="768634"/>
          </a:xfrm>
          <a:custGeom>
            <a:avLst/>
            <a:gdLst>
              <a:gd name="T0" fmla="*/ 1311 w 1536"/>
              <a:gd name="T1" fmla="*/ 1311 h 1536"/>
              <a:gd name="T2" fmla="*/ 1536 w 1536"/>
              <a:gd name="T3" fmla="*/ 768 h 1536"/>
              <a:gd name="T4" fmla="*/ 1311 w 1536"/>
              <a:gd name="T5" fmla="*/ 225 h 1536"/>
              <a:gd name="T6" fmla="*/ 768 w 1536"/>
              <a:gd name="T7" fmla="*/ 0 h 1536"/>
              <a:gd name="T8" fmla="*/ 225 w 1536"/>
              <a:gd name="T9" fmla="*/ 225 h 1536"/>
              <a:gd name="T10" fmla="*/ 0 w 1536"/>
              <a:gd name="T11" fmla="*/ 768 h 1536"/>
              <a:gd name="T12" fmla="*/ 225 w 1536"/>
              <a:gd name="T13" fmla="*/ 1311 h 1536"/>
              <a:gd name="T14" fmla="*/ 768 w 1536"/>
              <a:gd name="T15" fmla="*/ 1536 h 1536"/>
              <a:gd name="T16" fmla="*/ 1311 w 1536"/>
              <a:gd name="T17" fmla="*/ 1311 h 1536"/>
              <a:gd name="T18" fmla="*/ 1446 w 1536"/>
              <a:gd name="T19" fmla="*/ 768 h 1536"/>
              <a:gd name="T20" fmla="*/ 1278 w 1536"/>
              <a:gd name="T21" fmla="*/ 1214 h 1536"/>
              <a:gd name="T22" fmla="*/ 1152 w 1536"/>
              <a:gd name="T23" fmla="*/ 1088 h 1536"/>
              <a:gd name="T24" fmla="*/ 1269 w 1536"/>
              <a:gd name="T25" fmla="*/ 768 h 1536"/>
              <a:gd name="T26" fmla="*/ 1152 w 1536"/>
              <a:gd name="T27" fmla="*/ 447 h 1536"/>
              <a:gd name="T28" fmla="*/ 1278 w 1536"/>
              <a:gd name="T29" fmla="*/ 321 h 1536"/>
              <a:gd name="T30" fmla="*/ 1446 w 1536"/>
              <a:gd name="T31" fmla="*/ 768 h 1536"/>
              <a:gd name="T32" fmla="*/ 768 w 1536"/>
              <a:gd name="T33" fmla="*/ 1179 h 1536"/>
              <a:gd name="T34" fmla="*/ 357 w 1536"/>
              <a:gd name="T35" fmla="*/ 768 h 1536"/>
              <a:gd name="T36" fmla="*/ 768 w 1536"/>
              <a:gd name="T37" fmla="*/ 357 h 1536"/>
              <a:gd name="T38" fmla="*/ 1179 w 1536"/>
              <a:gd name="T39" fmla="*/ 768 h 1536"/>
              <a:gd name="T40" fmla="*/ 768 w 1536"/>
              <a:gd name="T41" fmla="*/ 1179 h 1536"/>
              <a:gd name="T42" fmla="*/ 768 w 1536"/>
              <a:gd name="T43" fmla="*/ 90 h 1536"/>
              <a:gd name="T44" fmla="*/ 1215 w 1536"/>
              <a:gd name="T45" fmla="*/ 257 h 1536"/>
              <a:gd name="T46" fmla="*/ 1089 w 1536"/>
              <a:gd name="T47" fmla="*/ 383 h 1536"/>
              <a:gd name="T48" fmla="*/ 768 w 1536"/>
              <a:gd name="T49" fmla="*/ 267 h 1536"/>
              <a:gd name="T50" fmla="*/ 447 w 1536"/>
              <a:gd name="T51" fmla="*/ 383 h 1536"/>
              <a:gd name="T52" fmla="*/ 321 w 1536"/>
              <a:gd name="T53" fmla="*/ 257 h 1536"/>
              <a:gd name="T54" fmla="*/ 768 w 1536"/>
              <a:gd name="T55" fmla="*/ 90 h 1536"/>
              <a:gd name="T56" fmla="*/ 90 w 1536"/>
              <a:gd name="T57" fmla="*/ 768 h 1536"/>
              <a:gd name="T58" fmla="*/ 258 w 1536"/>
              <a:gd name="T59" fmla="*/ 321 h 1536"/>
              <a:gd name="T60" fmla="*/ 384 w 1536"/>
              <a:gd name="T61" fmla="*/ 447 h 1536"/>
              <a:gd name="T62" fmla="*/ 267 w 1536"/>
              <a:gd name="T63" fmla="*/ 768 h 1536"/>
              <a:gd name="T64" fmla="*/ 384 w 1536"/>
              <a:gd name="T65" fmla="*/ 1088 h 1536"/>
              <a:gd name="T66" fmla="*/ 258 w 1536"/>
              <a:gd name="T67" fmla="*/ 1214 h 1536"/>
              <a:gd name="T68" fmla="*/ 90 w 1536"/>
              <a:gd name="T69" fmla="*/ 768 h 1536"/>
              <a:gd name="T70" fmla="*/ 447 w 1536"/>
              <a:gd name="T71" fmla="*/ 1152 h 1536"/>
              <a:gd name="T72" fmla="*/ 768 w 1536"/>
              <a:gd name="T73" fmla="*/ 1269 h 1536"/>
              <a:gd name="T74" fmla="*/ 1089 w 1536"/>
              <a:gd name="T75" fmla="*/ 1152 h 1536"/>
              <a:gd name="T76" fmla="*/ 1215 w 1536"/>
              <a:gd name="T77" fmla="*/ 1278 h 1536"/>
              <a:gd name="T78" fmla="*/ 768 w 1536"/>
              <a:gd name="T79" fmla="*/ 1446 h 1536"/>
              <a:gd name="T80" fmla="*/ 321 w 1536"/>
              <a:gd name="T81" fmla="*/ 1278 h 1536"/>
              <a:gd name="T82" fmla="*/ 447 w 1536"/>
              <a:gd name="T83" fmla="*/ 1152 h 1536"/>
              <a:gd name="T84" fmla="*/ 690 w 1536"/>
              <a:gd name="T85" fmla="*/ 653 h 1536"/>
              <a:gd name="T86" fmla="*/ 766 w 1536"/>
              <a:gd name="T87" fmla="*/ 714 h 1536"/>
              <a:gd name="T88" fmla="*/ 932 w 1536"/>
              <a:gd name="T89" fmla="*/ 865 h 1536"/>
              <a:gd name="T90" fmla="*/ 811 w 1536"/>
              <a:gd name="T91" fmla="*/ 1010 h 1536"/>
              <a:gd name="T92" fmla="*/ 811 w 1536"/>
              <a:gd name="T93" fmla="*/ 1066 h 1536"/>
              <a:gd name="T94" fmla="*/ 721 w 1536"/>
              <a:gd name="T95" fmla="*/ 1066 h 1536"/>
              <a:gd name="T96" fmla="*/ 721 w 1536"/>
              <a:gd name="T97" fmla="*/ 1010 h 1536"/>
              <a:gd name="T98" fmla="*/ 600 w 1536"/>
              <a:gd name="T99" fmla="*/ 865 h 1536"/>
              <a:gd name="T100" fmla="*/ 690 w 1536"/>
              <a:gd name="T101" fmla="*/ 865 h 1536"/>
              <a:gd name="T102" fmla="*/ 766 w 1536"/>
              <a:gd name="T103" fmla="*/ 926 h 1536"/>
              <a:gd name="T104" fmla="*/ 842 w 1536"/>
              <a:gd name="T105" fmla="*/ 865 h 1536"/>
              <a:gd name="T106" fmla="*/ 766 w 1536"/>
              <a:gd name="T107" fmla="*/ 804 h 1536"/>
              <a:gd name="T108" fmla="*/ 600 w 1536"/>
              <a:gd name="T109" fmla="*/ 653 h 1536"/>
              <a:gd name="T110" fmla="*/ 721 w 1536"/>
              <a:gd name="T111" fmla="*/ 508 h 1536"/>
              <a:gd name="T112" fmla="*/ 721 w 1536"/>
              <a:gd name="T113" fmla="*/ 453 h 1536"/>
              <a:gd name="T114" fmla="*/ 811 w 1536"/>
              <a:gd name="T115" fmla="*/ 453 h 1536"/>
              <a:gd name="T116" fmla="*/ 811 w 1536"/>
              <a:gd name="T117" fmla="*/ 508 h 1536"/>
              <a:gd name="T118" fmla="*/ 932 w 1536"/>
              <a:gd name="T119" fmla="*/ 653 h 1536"/>
              <a:gd name="T120" fmla="*/ 842 w 1536"/>
              <a:gd name="T121" fmla="*/ 653 h 1536"/>
              <a:gd name="T122" fmla="*/ 766 w 1536"/>
              <a:gd name="T123" fmla="*/ 592 h 1536"/>
              <a:gd name="T124" fmla="*/ 690 w 1536"/>
              <a:gd name="T125" fmla="*/ 65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36" h="1536">
                <a:moveTo>
                  <a:pt x="1311" y="1311"/>
                </a:moveTo>
                <a:cubicBezTo>
                  <a:pt x="1456" y="1166"/>
                  <a:pt x="1536" y="973"/>
                  <a:pt x="1536" y="768"/>
                </a:cubicBezTo>
                <a:cubicBezTo>
                  <a:pt x="1536" y="563"/>
                  <a:pt x="1456" y="370"/>
                  <a:pt x="1311" y="225"/>
                </a:cubicBezTo>
                <a:cubicBezTo>
                  <a:pt x="1166" y="80"/>
                  <a:pt x="973" y="0"/>
                  <a:pt x="768" y="0"/>
                </a:cubicBezTo>
                <a:cubicBezTo>
                  <a:pt x="563" y="0"/>
                  <a:pt x="370" y="80"/>
                  <a:pt x="225" y="225"/>
                </a:cubicBezTo>
                <a:cubicBezTo>
                  <a:pt x="80" y="370"/>
                  <a:pt x="0" y="563"/>
                  <a:pt x="0" y="768"/>
                </a:cubicBezTo>
                <a:cubicBezTo>
                  <a:pt x="0" y="973"/>
                  <a:pt x="80" y="1166"/>
                  <a:pt x="225" y="1311"/>
                </a:cubicBezTo>
                <a:cubicBezTo>
                  <a:pt x="370" y="1456"/>
                  <a:pt x="563" y="1536"/>
                  <a:pt x="768" y="1536"/>
                </a:cubicBezTo>
                <a:cubicBezTo>
                  <a:pt x="973" y="1536"/>
                  <a:pt x="1166" y="1456"/>
                  <a:pt x="1311" y="1311"/>
                </a:cubicBezTo>
                <a:close/>
                <a:moveTo>
                  <a:pt x="1446" y="768"/>
                </a:moveTo>
                <a:cubicBezTo>
                  <a:pt x="1446" y="934"/>
                  <a:pt x="1387" y="1091"/>
                  <a:pt x="1278" y="1214"/>
                </a:cubicBezTo>
                <a:cubicBezTo>
                  <a:pt x="1152" y="1088"/>
                  <a:pt x="1152" y="1088"/>
                  <a:pt x="1152" y="1088"/>
                </a:cubicBezTo>
                <a:cubicBezTo>
                  <a:pt x="1225" y="1002"/>
                  <a:pt x="1269" y="890"/>
                  <a:pt x="1269" y="768"/>
                </a:cubicBezTo>
                <a:cubicBezTo>
                  <a:pt x="1269" y="646"/>
                  <a:pt x="1225" y="534"/>
                  <a:pt x="1152" y="447"/>
                </a:cubicBezTo>
                <a:cubicBezTo>
                  <a:pt x="1278" y="321"/>
                  <a:pt x="1278" y="321"/>
                  <a:pt x="1278" y="321"/>
                </a:cubicBezTo>
                <a:cubicBezTo>
                  <a:pt x="1387" y="445"/>
                  <a:pt x="1446" y="602"/>
                  <a:pt x="1446" y="768"/>
                </a:cubicBezTo>
                <a:close/>
                <a:moveTo>
                  <a:pt x="768" y="1179"/>
                </a:moveTo>
                <a:cubicBezTo>
                  <a:pt x="541" y="1179"/>
                  <a:pt x="357" y="994"/>
                  <a:pt x="357" y="768"/>
                </a:cubicBezTo>
                <a:cubicBezTo>
                  <a:pt x="357" y="541"/>
                  <a:pt x="541" y="357"/>
                  <a:pt x="768" y="357"/>
                </a:cubicBezTo>
                <a:cubicBezTo>
                  <a:pt x="995" y="357"/>
                  <a:pt x="1179" y="541"/>
                  <a:pt x="1179" y="768"/>
                </a:cubicBezTo>
                <a:cubicBezTo>
                  <a:pt x="1179" y="994"/>
                  <a:pt x="995" y="1179"/>
                  <a:pt x="768" y="1179"/>
                </a:cubicBezTo>
                <a:close/>
                <a:moveTo>
                  <a:pt x="768" y="90"/>
                </a:moveTo>
                <a:cubicBezTo>
                  <a:pt x="934" y="90"/>
                  <a:pt x="1091" y="149"/>
                  <a:pt x="1215" y="257"/>
                </a:cubicBezTo>
                <a:cubicBezTo>
                  <a:pt x="1089" y="383"/>
                  <a:pt x="1089" y="383"/>
                  <a:pt x="1089" y="383"/>
                </a:cubicBezTo>
                <a:cubicBezTo>
                  <a:pt x="1002" y="310"/>
                  <a:pt x="890" y="267"/>
                  <a:pt x="768" y="267"/>
                </a:cubicBezTo>
                <a:cubicBezTo>
                  <a:pt x="646" y="267"/>
                  <a:pt x="534" y="310"/>
                  <a:pt x="447" y="383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445" y="149"/>
                  <a:pt x="602" y="90"/>
                  <a:pt x="768" y="90"/>
                </a:cubicBezTo>
                <a:close/>
                <a:moveTo>
                  <a:pt x="90" y="768"/>
                </a:moveTo>
                <a:cubicBezTo>
                  <a:pt x="90" y="602"/>
                  <a:pt x="149" y="445"/>
                  <a:pt x="258" y="321"/>
                </a:cubicBezTo>
                <a:cubicBezTo>
                  <a:pt x="384" y="447"/>
                  <a:pt x="384" y="447"/>
                  <a:pt x="384" y="447"/>
                </a:cubicBezTo>
                <a:cubicBezTo>
                  <a:pt x="311" y="534"/>
                  <a:pt x="267" y="646"/>
                  <a:pt x="267" y="768"/>
                </a:cubicBezTo>
                <a:cubicBezTo>
                  <a:pt x="267" y="890"/>
                  <a:pt x="311" y="1002"/>
                  <a:pt x="384" y="1088"/>
                </a:cubicBezTo>
                <a:cubicBezTo>
                  <a:pt x="258" y="1214"/>
                  <a:pt x="258" y="1214"/>
                  <a:pt x="258" y="1214"/>
                </a:cubicBezTo>
                <a:cubicBezTo>
                  <a:pt x="149" y="1091"/>
                  <a:pt x="90" y="934"/>
                  <a:pt x="90" y="768"/>
                </a:cubicBezTo>
                <a:close/>
                <a:moveTo>
                  <a:pt x="447" y="1152"/>
                </a:moveTo>
                <a:cubicBezTo>
                  <a:pt x="534" y="1225"/>
                  <a:pt x="646" y="1269"/>
                  <a:pt x="768" y="1269"/>
                </a:cubicBezTo>
                <a:cubicBezTo>
                  <a:pt x="890" y="1269"/>
                  <a:pt x="1002" y="1225"/>
                  <a:pt x="1089" y="1152"/>
                </a:cubicBezTo>
                <a:cubicBezTo>
                  <a:pt x="1215" y="1278"/>
                  <a:pt x="1215" y="1278"/>
                  <a:pt x="1215" y="1278"/>
                </a:cubicBezTo>
                <a:cubicBezTo>
                  <a:pt x="1091" y="1386"/>
                  <a:pt x="934" y="1446"/>
                  <a:pt x="768" y="1446"/>
                </a:cubicBezTo>
                <a:cubicBezTo>
                  <a:pt x="602" y="1446"/>
                  <a:pt x="445" y="1386"/>
                  <a:pt x="321" y="1278"/>
                </a:cubicBezTo>
                <a:lnTo>
                  <a:pt x="447" y="1152"/>
                </a:lnTo>
                <a:close/>
                <a:moveTo>
                  <a:pt x="690" y="653"/>
                </a:moveTo>
                <a:cubicBezTo>
                  <a:pt x="690" y="687"/>
                  <a:pt x="725" y="714"/>
                  <a:pt x="766" y="714"/>
                </a:cubicBezTo>
                <a:cubicBezTo>
                  <a:pt x="858" y="714"/>
                  <a:pt x="932" y="782"/>
                  <a:pt x="932" y="865"/>
                </a:cubicBezTo>
                <a:cubicBezTo>
                  <a:pt x="932" y="934"/>
                  <a:pt x="881" y="992"/>
                  <a:pt x="811" y="1010"/>
                </a:cubicBezTo>
                <a:cubicBezTo>
                  <a:pt x="811" y="1066"/>
                  <a:pt x="811" y="1066"/>
                  <a:pt x="811" y="1066"/>
                </a:cubicBezTo>
                <a:cubicBezTo>
                  <a:pt x="721" y="1066"/>
                  <a:pt x="721" y="1066"/>
                  <a:pt x="721" y="1066"/>
                </a:cubicBezTo>
                <a:cubicBezTo>
                  <a:pt x="721" y="1010"/>
                  <a:pt x="721" y="1010"/>
                  <a:pt x="721" y="1010"/>
                </a:cubicBezTo>
                <a:cubicBezTo>
                  <a:pt x="652" y="992"/>
                  <a:pt x="600" y="934"/>
                  <a:pt x="600" y="865"/>
                </a:cubicBezTo>
                <a:cubicBezTo>
                  <a:pt x="690" y="865"/>
                  <a:pt x="690" y="865"/>
                  <a:pt x="690" y="865"/>
                </a:cubicBezTo>
                <a:cubicBezTo>
                  <a:pt x="690" y="899"/>
                  <a:pt x="725" y="926"/>
                  <a:pt x="766" y="926"/>
                </a:cubicBezTo>
                <a:cubicBezTo>
                  <a:pt x="808" y="926"/>
                  <a:pt x="842" y="899"/>
                  <a:pt x="842" y="865"/>
                </a:cubicBezTo>
                <a:cubicBezTo>
                  <a:pt x="842" y="831"/>
                  <a:pt x="808" y="804"/>
                  <a:pt x="766" y="804"/>
                </a:cubicBezTo>
                <a:cubicBezTo>
                  <a:pt x="675" y="804"/>
                  <a:pt x="600" y="736"/>
                  <a:pt x="600" y="653"/>
                </a:cubicBezTo>
                <a:cubicBezTo>
                  <a:pt x="600" y="584"/>
                  <a:pt x="652" y="526"/>
                  <a:pt x="721" y="508"/>
                </a:cubicBezTo>
                <a:cubicBezTo>
                  <a:pt x="721" y="453"/>
                  <a:pt x="721" y="453"/>
                  <a:pt x="721" y="453"/>
                </a:cubicBezTo>
                <a:cubicBezTo>
                  <a:pt x="811" y="453"/>
                  <a:pt x="811" y="453"/>
                  <a:pt x="811" y="453"/>
                </a:cubicBezTo>
                <a:cubicBezTo>
                  <a:pt x="811" y="508"/>
                  <a:pt x="811" y="508"/>
                  <a:pt x="811" y="508"/>
                </a:cubicBezTo>
                <a:cubicBezTo>
                  <a:pt x="881" y="526"/>
                  <a:pt x="932" y="584"/>
                  <a:pt x="932" y="653"/>
                </a:cubicBezTo>
                <a:cubicBezTo>
                  <a:pt x="842" y="653"/>
                  <a:pt x="842" y="653"/>
                  <a:pt x="842" y="653"/>
                </a:cubicBezTo>
                <a:cubicBezTo>
                  <a:pt x="842" y="620"/>
                  <a:pt x="808" y="592"/>
                  <a:pt x="766" y="592"/>
                </a:cubicBezTo>
                <a:cubicBezTo>
                  <a:pt x="725" y="592"/>
                  <a:pt x="690" y="620"/>
                  <a:pt x="690" y="6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0687852" y="2730238"/>
            <a:ext cx="768940" cy="768634"/>
          </a:xfrm>
          <a:custGeom>
            <a:avLst/>
            <a:gdLst>
              <a:gd name="T0" fmla="*/ 86 w 1536"/>
              <a:gd name="T1" fmla="*/ 1172 h 1536"/>
              <a:gd name="T2" fmla="*/ 441 w 1536"/>
              <a:gd name="T3" fmla="*/ 1373 h 1536"/>
              <a:gd name="T4" fmla="*/ 572 w 1536"/>
              <a:gd name="T5" fmla="*/ 1536 h 1536"/>
              <a:gd name="T6" fmla="*/ 964 w 1536"/>
              <a:gd name="T7" fmla="*/ 1428 h 1536"/>
              <a:gd name="T8" fmla="*/ 1172 w 1536"/>
              <a:gd name="T9" fmla="*/ 1450 h 1536"/>
              <a:gd name="T10" fmla="*/ 1373 w 1536"/>
              <a:gd name="T11" fmla="*/ 1095 h 1536"/>
              <a:gd name="T12" fmla="*/ 1536 w 1536"/>
              <a:gd name="T13" fmla="*/ 965 h 1536"/>
              <a:gd name="T14" fmla="*/ 1427 w 1536"/>
              <a:gd name="T15" fmla="*/ 572 h 1536"/>
              <a:gd name="T16" fmla="*/ 1450 w 1536"/>
              <a:gd name="T17" fmla="*/ 364 h 1536"/>
              <a:gd name="T18" fmla="*/ 1095 w 1536"/>
              <a:gd name="T19" fmla="*/ 163 h 1536"/>
              <a:gd name="T20" fmla="*/ 964 w 1536"/>
              <a:gd name="T21" fmla="*/ 0 h 1536"/>
              <a:gd name="T22" fmla="*/ 572 w 1536"/>
              <a:gd name="T23" fmla="*/ 109 h 1536"/>
              <a:gd name="T24" fmla="*/ 364 w 1536"/>
              <a:gd name="T25" fmla="*/ 86 h 1536"/>
              <a:gd name="T26" fmla="*/ 163 w 1536"/>
              <a:gd name="T27" fmla="*/ 441 h 1536"/>
              <a:gd name="T28" fmla="*/ 0 w 1536"/>
              <a:gd name="T29" fmla="*/ 572 h 1536"/>
              <a:gd name="T30" fmla="*/ 109 w 1536"/>
              <a:gd name="T31" fmla="*/ 965 h 1536"/>
              <a:gd name="T32" fmla="*/ 90 w 1536"/>
              <a:gd name="T33" fmla="*/ 662 h 1536"/>
              <a:gd name="T34" fmla="*/ 187 w 1536"/>
              <a:gd name="T35" fmla="*/ 627 h 1536"/>
              <a:gd name="T36" fmla="*/ 276 w 1536"/>
              <a:gd name="T37" fmla="*/ 427 h 1536"/>
              <a:gd name="T38" fmla="*/ 364 w 1536"/>
              <a:gd name="T39" fmla="*/ 214 h 1536"/>
              <a:gd name="T40" fmla="*/ 457 w 1536"/>
              <a:gd name="T41" fmla="*/ 258 h 1536"/>
              <a:gd name="T42" fmla="*/ 662 w 1536"/>
              <a:gd name="T43" fmla="*/ 179 h 1536"/>
              <a:gd name="T44" fmla="*/ 874 w 1536"/>
              <a:gd name="T45" fmla="*/ 90 h 1536"/>
              <a:gd name="T46" fmla="*/ 909 w 1536"/>
              <a:gd name="T47" fmla="*/ 187 h 1536"/>
              <a:gd name="T48" fmla="*/ 1110 w 1536"/>
              <a:gd name="T49" fmla="*/ 276 h 1536"/>
              <a:gd name="T50" fmla="*/ 1323 w 1536"/>
              <a:gd name="T51" fmla="*/ 364 h 1536"/>
              <a:gd name="T52" fmla="*/ 1279 w 1536"/>
              <a:gd name="T53" fmla="*/ 457 h 1536"/>
              <a:gd name="T54" fmla="*/ 1357 w 1536"/>
              <a:gd name="T55" fmla="*/ 662 h 1536"/>
              <a:gd name="T56" fmla="*/ 1446 w 1536"/>
              <a:gd name="T57" fmla="*/ 875 h 1536"/>
              <a:gd name="T58" fmla="*/ 1349 w 1536"/>
              <a:gd name="T59" fmla="*/ 909 h 1536"/>
              <a:gd name="T60" fmla="*/ 1260 w 1536"/>
              <a:gd name="T61" fmla="*/ 1110 h 1536"/>
              <a:gd name="T62" fmla="*/ 1172 w 1536"/>
              <a:gd name="T63" fmla="*/ 1323 h 1536"/>
              <a:gd name="T64" fmla="*/ 1079 w 1536"/>
              <a:gd name="T65" fmla="*/ 1279 h 1536"/>
              <a:gd name="T66" fmla="*/ 874 w 1536"/>
              <a:gd name="T67" fmla="*/ 1358 h 1536"/>
              <a:gd name="T68" fmla="*/ 662 w 1536"/>
              <a:gd name="T69" fmla="*/ 1446 h 1536"/>
              <a:gd name="T70" fmla="*/ 627 w 1536"/>
              <a:gd name="T71" fmla="*/ 1349 h 1536"/>
              <a:gd name="T72" fmla="*/ 427 w 1536"/>
              <a:gd name="T73" fmla="*/ 1260 h 1536"/>
              <a:gd name="T74" fmla="*/ 213 w 1536"/>
              <a:gd name="T75" fmla="*/ 1172 h 1536"/>
              <a:gd name="T76" fmla="*/ 257 w 1536"/>
              <a:gd name="T77" fmla="*/ 1079 h 1536"/>
              <a:gd name="T78" fmla="*/ 179 w 1536"/>
              <a:gd name="T79" fmla="*/ 875 h 1536"/>
              <a:gd name="T80" fmla="*/ 90 w 1536"/>
              <a:gd name="T81" fmla="*/ 662 h 1536"/>
              <a:gd name="T82" fmla="*/ 1248 w 1536"/>
              <a:gd name="T83" fmla="*/ 768 h 1536"/>
              <a:gd name="T84" fmla="*/ 288 w 1536"/>
              <a:gd name="T85" fmla="*/ 768 h 1536"/>
              <a:gd name="T86" fmla="*/ 768 w 1536"/>
              <a:gd name="T87" fmla="*/ 378 h 1536"/>
              <a:gd name="T88" fmla="*/ 768 w 1536"/>
              <a:gd name="T89" fmla="*/ 1159 h 1536"/>
              <a:gd name="T90" fmla="*/ 768 w 1536"/>
              <a:gd name="T91" fmla="*/ 378 h 1536"/>
              <a:gd name="T92" fmla="*/ 768 w 1536"/>
              <a:gd name="T93" fmla="*/ 813 h 1536"/>
              <a:gd name="T94" fmla="*/ 723 w 1536"/>
              <a:gd name="T95" fmla="*/ 530 h 1536"/>
              <a:gd name="T96" fmla="*/ 813 w 1536"/>
              <a:gd name="T97" fmla="*/ 480 h 1536"/>
              <a:gd name="T98" fmla="*/ 927 w 1536"/>
              <a:gd name="T99" fmla="*/ 669 h 1536"/>
              <a:gd name="T100" fmla="*/ 768 w 1536"/>
              <a:gd name="T101" fmla="*/ 614 h 1536"/>
              <a:gd name="T102" fmla="*/ 768 w 1536"/>
              <a:gd name="T103" fmla="*/ 723 h 1536"/>
              <a:gd name="T104" fmla="*/ 813 w 1536"/>
              <a:gd name="T105" fmla="*/ 1007 h 1536"/>
              <a:gd name="T106" fmla="*/ 723 w 1536"/>
              <a:gd name="T107" fmla="*/ 1057 h 1536"/>
              <a:gd name="T108" fmla="*/ 609 w 1536"/>
              <a:gd name="T109" fmla="*/ 868 h 1536"/>
              <a:gd name="T110" fmla="*/ 768 w 1536"/>
              <a:gd name="T111" fmla="*/ 92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36" h="1536">
                <a:moveTo>
                  <a:pt x="163" y="1095"/>
                </a:moveTo>
                <a:cubicBezTo>
                  <a:pt x="86" y="1172"/>
                  <a:pt x="86" y="1172"/>
                  <a:pt x="86" y="1172"/>
                </a:cubicBezTo>
                <a:cubicBezTo>
                  <a:pt x="364" y="1450"/>
                  <a:pt x="364" y="1450"/>
                  <a:pt x="364" y="1450"/>
                </a:cubicBezTo>
                <a:cubicBezTo>
                  <a:pt x="441" y="1373"/>
                  <a:pt x="441" y="1373"/>
                  <a:pt x="441" y="1373"/>
                </a:cubicBezTo>
                <a:cubicBezTo>
                  <a:pt x="482" y="1396"/>
                  <a:pt x="526" y="1414"/>
                  <a:pt x="572" y="1428"/>
                </a:cubicBezTo>
                <a:cubicBezTo>
                  <a:pt x="572" y="1536"/>
                  <a:pt x="572" y="1536"/>
                  <a:pt x="572" y="1536"/>
                </a:cubicBezTo>
                <a:cubicBezTo>
                  <a:pt x="964" y="1536"/>
                  <a:pt x="964" y="1536"/>
                  <a:pt x="964" y="1536"/>
                </a:cubicBezTo>
                <a:cubicBezTo>
                  <a:pt x="964" y="1428"/>
                  <a:pt x="964" y="1428"/>
                  <a:pt x="964" y="1428"/>
                </a:cubicBezTo>
                <a:cubicBezTo>
                  <a:pt x="1010" y="1414"/>
                  <a:pt x="1054" y="1396"/>
                  <a:pt x="1095" y="1373"/>
                </a:cubicBezTo>
                <a:cubicBezTo>
                  <a:pt x="1172" y="1450"/>
                  <a:pt x="1172" y="1450"/>
                  <a:pt x="1172" y="1450"/>
                </a:cubicBezTo>
                <a:cubicBezTo>
                  <a:pt x="1450" y="1172"/>
                  <a:pt x="1450" y="1172"/>
                  <a:pt x="1450" y="1172"/>
                </a:cubicBezTo>
                <a:cubicBezTo>
                  <a:pt x="1373" y="1095"/>
                  <a:pt x="1373" y="1095"/>
                  <a:pt x="1373" y="1095"/>
                </a:cubicBezTo>
                <a:cubicBezTo>
                  <a:pt x="1396" y="1054"/>
                  <a:pt x="1414" y="1010"/>
                  <a:pt x="1427" y="965"/>
                </a:cubicBezTo>
                <a:cubicBezTo>
                  <a:pt x="1536" y="965"/>
                  <a:pt x="1536" y="965"/>
                  <a:pt x="1536" y="965"/>
                </a:cubicBezTo>
                <a:cubicBezTo>
                  <a:pt x="1536" y="572"/>
                  <a:pt x="1536" y="572"/>
                  <a:pt x="1536" y="572"/>
                </a:cubicBezTo>
                <a:cubicBezTo>
                  <a:pt x="1427" y="572"/>
                  <a:pt x="1427" y="572"/>
                  <a:pt x="1427" y="572"/>
                </a:cubicBezTo>
                <a:cubicBezTo>
                  <a:pt x="1414" y="526"/>
                  <a:pt x="1396" y="483"/>
                  <a:pt x="1373" y="441"/>
                </a:cubicBezTo>
                <a:cubicBezTo>
                  <a:pt x="1450" y="364"/>
                  <a:pt x="1450" y="364"/>
                  <a:pt x="1450" y="364"/>
                </a:cubicBezTo>
                <a:cubicBezTo>
                  <a:pt x="1172" y="86"/>
                  <a:pt x="1172" y="86"/>
                  <a:pt x="1172" y="86"/>
                </a:cubicBezTo>
                <a:cubicBezTo>
                  <a:pt x="1095" y="163"/>
                  <a:pt x="1095" y="163"/>
                  <a:pt x="1095" y="163"/>
                </a:cubicBezTo>
                <a:cubicBezTo>
                  <a:pt x="1054" y="141"/>
                  <a:pt x="1010" y="122"/>
                  <a:pt x="964" y="109"/>
                </a:cubicBezTo>
                <a:cubicBezTo>
                  <a:pt x="964" y="0"/>
                  <a:pt x="964" y="0"/>
                  <a:pt x="964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72" y="109"/>
                  <a:pt x="572" y="109"/>
                  <a:pt x="572" y="109"/>
                </a:cubicBezTo>
                <a:cubicBezTo>
                  <a:pt x="526" y="122"/>
                  <a:pt x="482" y="141"/>
                  <a:pt x="441" y="163"/>
                </a:cubicBezTo>
                <a:cubicBezTo>
                  <a:pt x="364" y="86"/>
                  <a:pt x="364" y="86"/>
                  <a:pt x="364" y="86"/>
                </a:cubicBezTo>
                <a:cubicBezTo>
                  <a:pt x="86" y="364"/>
                  <a:pt x="86" y="364"/>
                  <a:pt x="86" y="364"/>
                </a:cubicBezTo>
                <a:cubicBezTo>
                  <a:pt x="163" y="441"/>
                  <a:pt x="163" y="441"/>
                  <a:pt x="163" y="441"/>
                </a:cubicBezTo>
                <a:cubicBezTo>
                  <a:pt x="140" y="483"/>
                  <a:pt x="122" y="526"/>
                  <a:pt x="109" y="572"/>
                </a:cubicBezTo>
                <a:cubicBezTo>
                  <a:pt x="0" y="572"/>
                  <a:pt x="0" y="572"/>
                  <a:pt x="0" y="572"/>
                </a:cubicBezTo>
                <a:cubicBezTo>
                  <a:pt x="0" y="965"/>
                  <a:pt x="0" y="965"/>
                  <a:pt x="0" y="965"/>
                </a:cubicBezTo>
                <a:cubicBezTo>
                  <a:pt x="109" y="965"/>
                  <a:pt x="109" y="965"/>
                  <a:pt x="109" y="965"/>
                </a:cubicBezTo>
                <a:cubicBezTo>
                  <a:pt x="122" y="1010"/>
                  <a:pt x="140" y="1054"/>
                  <a:pt x="163" y="1095"/>
                </a:cubicBezTo>
                <a:close/>
                <a:moveTo>
                  <a:pt x="90" y="662"/>
                </a:moveTo>
                <a:cubicBezTo>
                  <a:pt x="179" y="662"/>
                  <a:pt x="179" y="662"/>
                  <a:pt x="179" y="662"/>
                </a:cubicBezTo>
                <a:cubicBezTo>
                  <a:pt x="187" y="627"/>
                  <a:pt x="187" y="627"/>
                  <a:pt x="187" y="627"/>
                </a:cubicBezTo>
                <a:cubicBezTo>
                  <a:pt x="201" y="567"/>
                  <a:pt x="225" y="510"/>
                  <a:pt x="257" y="457"/>
                </a:cubicBezTo>
                <a:cubicBezTo>
                  <a:pt x="276" y="427"/>
                  <a:pt x="276" y="427"/>
                  <a:pt x="276" y="427"/>
                </a:cubicBezTo>
                <a:cubicBezTo>
                  <a:pt x="213" y="364"/>
                  <a:pt x="213" y="364"/>
                  <a:pt x="213" y="364"/>
                </a:cubicBezTo>
                <a:cubicBezTo>
                  <a:pt x="364" y="214"/>
                  <a:pt x="364" y="214"/>
                  <a:pt x="364" y="214"/>
                </a:cubicBezTo>
                <a:cubicBezTo>
                  <a:pt x="427" y="276"/>
                  <a:pt x="427" y="276"/>
                  <a:pt x="427" y="276"/>
                </a:cubicBezTo>
                <a:cubicBezTo>
                  <a:pt x="457" y="258"/>
                  <a:pt x="457" y="258"/>
                  <a:pt x="457" y="258"/>
                </a:cubicBezTo>
                <a:cubicBezTo>
                  <a:pt x="510" y="225"/>
                  <a:pt x="567" y="202"/>
                  <a:pt x="627" y="187"/>
                </a:cubicBezTo>
                <a:cubicBezTo>
                  <a:pt x="662" y="179"/>
                  <a:pt x="662" y="179"/>
                  <a:pt x="662" y="179"/>
                </a:cubicBezTo>
                <a:cubicBezTo>
                  <a:pt x="662" y="90"/>
                  <a:pt x="662" y="90"/>
                  <a:pt x="662" y="90"/>
                </a:cubicBezTo>
                <a:cubicBezTo>
                  <a:pt x="874" y="90"/>
                  <a:pt x="874" y="90"/>
                  <a:pt x="874" y="90"/>
                </a:cubicBezTo>
                <a:cubicBezTo>
                  <a:pt x="874" y="179"/>
                  <a:pt x="874" y="179"/>
                  <a:pt x="874" y="179"/>
                </a:cubicBezTo>
                <a:cubicBezTo>
                  <a:pt x="909" y="187"/>
                  <a:pt x="909" y="187"/>
                  <a:pt x="909" y="187"/>
                </a:cubicBezTo>
                <a:cubicBezTo>
                  <a:pt x="969" y="202"/>
                  <a:pt x="1026" y="225"/>
                  <a:pt x="1079" y="258"/>
                </a:cubicBezTo>
                <a:cubicBezTo>
                  <a:pt x="1110" y="276"/>
                  <a:pt x="1110" y="276"/>
                  <a:pt x="1110" y="276"/>
                </a:cubicBezTo>
                <a:cubicBezTo>
                  <a:pt x="1172" y="214"/>
                  <a:pt x="1172" y="214"/>
                  <a:pt x="1172" y="214"/>
                </a:cubicBezTo>
                <a:cubicBezTo>
                  <a:pt x="1323" y="364"/>
                  <a:pt x="1323" y="364"/>
                  <a:pt x="1323" y="364"/>
                </a:cubicBezTo>
                <a:cubicBezTo>
                  <a:pt x="1260" y="427"/>
                  <a:pt x="1260" y="427"/>
                  <a:pt x="1260" y="427"/>
                </a:cubicBezTo>
                <a:cubicBezTo>
                  <a:pt x="1279" y="457"/>
                  <a:pt x="1279" y="457"/>
                  <a:pt x="1279" y="457"/>
                </a:cubicBezTo>
                <a:cubicBezTo>
                  <a:pt x="1311" y="510"/>
                  <a:pt x="1335" y="567"/>
                  <a:pt x="1349" y="627"/>
                </a:cubicBezTo>
                <a:cubicBezTo>
                  <a:pt x="1357" y="662"/>
                  <a:pt x="1357" y="662"/>
                  <a:pt x="1357" y="662"/>
                </a:cubicBezTo>
                <a:cubicBezTo>
                  <a:pt x="1446" y="662"/>
                  <a:pt x="1446" y="662"/>
                  <a:pt x="1446" y="662"/>
                </a:cubicBezTo>
                <a:cubicBezTo>
                  <a:pt x="1446" y="875"/>
                  <a:pt x="1446" y="875"/>
                  <a:pt x="1446" y="875"/>
                </a:cubicBezTo>
                <a:cubicBezTo>
                  <a:pt x="1357" y="875"/>
                  <a:pt x="1357" y="875"/>
                  <a:pt x="1357" y="875"/>
                </a:cubicBezTo>
                <a:cubicBezTo>
                  <a:pt x="1349" y="909"/>
                  <a:pt x="1349" y="909"/>
                  <a:pt x="1349" y="909"/>
                </a:cubicBezTo>
                <a:cubicBezTo>
                  <a:pt x="1335" y="969"/>
                  <a:pt x="1311" y="1027"/>
                  <a:pt x="1279" y="1079"/>
                </a:cubicBezTo>
                <a:cubicBezTo>
                  <a:pt x="1260" y="1110"/>
                  <a:pt x="1260" y="1110"/>
                  <a:pt x="1260" y="1110"/>
                </a:cubicBezTo>
                <a:cubicBezTo>
                  <a:pt x="1323" y="1172"/>
                  <a:pt x="1323" y="1172"/>
                  <a:pt x="1323" y="1172"/>
                </a:cubicBezTo>
                <a:cubicBezTo>
                  <a:pt x="1172" y="1323"/>
                  <a:pt x="1172" y="1323"/>
                  <a:pt x="1172" y="1323"/>
                </a:cubicBezTo>
                <a:cubicBezTo>
                  <a:pt x="1110" y="1260"/>
                  <a:pt x="1110" y="1260"/>
                  <a:pt x="1110" y="1260"/>
                </a:cubicBezTo>
                <a:cubicBezTo>
                  <a:pt x="1079" y="1279"/>
                  <a:pt x="1079" y="1279"/>
                  <a:pt x="1079" y="1279"/>
                </a:cubicBezTo>
                <a:cubicBezTo>
                  <a:pt x="1026" y="1311"/>
                  <a:pt x="969" y="1335"/>
                  <a:pt x="909" y="1349"/>
                </a:cubicBezTo>
                <a:cubicBezTo>
                  <a:pt x="874" y="1358"/>
                  <a:pt x="874" y="1358"/>
                  <a:pt x="874" y="1358"/>
                </a:cubicBezTo>
                <a:cubicBezTo>
                  <a:pt x="874" y="1446"/>
                  <a:pt x="874" y="1446"/>
                  <a:pt x="874" y="1446"/>
                </a:cubicBezTo>
                <a:cubicBezTo>
                  <a:pt x="662" y="1446"/>
                  <a:pt x="662" y="1446"/>
                  <a:pt x="662" y="1446"/>
                </a:cubicBezTo>
                <a:cubicBezTo>
                  <a:pt x="662" y="1358"/>
                  <a:pt x="662" y="1358"/>
                  <a:pt x="662" y="1358"/>
                </a:cubicBezTo>
                <a:cubicBezTo>
                  <a:pt x="627" y="1349"/>
                  <a:pt x="627" y="1349"/>
                  <a:pt x="627" y="1349"/>
                </a:cubicBezTo>
                <a:cubicBezTo>
                  <a:pt x="567" y="1335"/>
                  <a:pt x="510" y="1311"/>
                  <a:pt x="457" y="1279"/>
                </a:cubicBezTo>
                <a:cubicBezTo>
                  <a:pt x="427" y="1260"/>
                  <a:pt x="427" y="1260"/>
                  <a:pt x="427" y="1260"/>
                </a:cubicBezTo>
                <a:cubicBezTo>
                  <a:pt x="364" y="1323"/>
                  <a:pt x="364" y="1323"/>
                  <a:pt x="364" y="1323"/>
                </a:cubicBezTo>
                <a:cubicBezTo>
                  <a:pt x="213" y="1172"/>
                  <a:pt x="213" y="1172"/>
                  <a:pt x="213" y="1172"/>
                </a:cubicBezTo>
                <a:cubicBezTo>
                  <a:pt x="276" y="1110"/>
                  <a:pt x="276" y="1110"/>
                  <a:pt x="276" y="1110"/>
                </a:cubicBezTo>
                <a:cubicBezTo>
                  <a:pt x="257" y="1079"/>
                  <a:pt x="257" y="1079"/>
                  <a:pt x="257" y="1079"/>
                </a:cubicBezTo>
                <a:cubicBezTo>
                  <a:pt x="225" y="1027"/>
                  <a:pt x="201" y="969"/>
                  <a:pt x="187" y="909"/>
                </a:cubicBezTo>
                <a:cubicBezTo>
                  <a:pt x="179" y="875"/>
                  <a:pt x="179" y="875"/>
                  <a:pt x="179" y="875"/>
                </a:cubicBezTo>
                <a:cubicBezTo>
                  <a:pt x="90" y="875"/>
                  <a:pt x="90" y="875"/>
                  <a:pt x="90" y="875"/>
                </a:cubicBezTo>
                <a:lnTo>
                  <a:pt x="90" y="662"/>
                </a:lnTo>
                <a:close/>
                <a:moveTo>
                  <a:pt x="768" y="1249"/>
                </a:moveTo>
                <a:cubicBezTo>
                  <a:pt x="1033" y="1249"/>
                  <a:pt x="1248" y="1033"/>
                  <a:pt x="1248" y="768"/>
                </a:cubicBezTo>
                <a:cubicBezTo>
                  <a:pt x="1248" y="503"/>
                  <a:pt x="1033" y="288"/>
                  <a:pt x="768" y="288"/>
                </a:cubicBezTo>
                <a:cubicBezTo>
                  <a:pt x="503" y="288"/>
                  <a:pt x="288" y="503"/>
                  <a:pt x="288" y="768"/>
                </a:cubicBezTo>
                <a:cubicBezTo>
                  <a:pt x="288" y="1033"/>
                  <a:pt x="503" y="1249"/>
                  <a:pt x="768" y="1249"/>
                </a:cubicBezTo>
                <a:close/>
                <a:moveTo>
                  <a:pt x="768" y="378"/>
                </a:moveTo>
                <a:cubicBezTo>
                  <a:pt x="983" y="378"/>
                  <a:pt x="1158" y="553"/>
                  <a:pt x="1158" y="768"/>
                </a:cubicBezTo>
                <a:cubicBezTo>
                  <a:pt x="1158" y="983"/>
                  <a:pt x="983" y="1159"/>
                  <a:pt x="768" y="1159"/>
                </a:cubicBezTo>
                <a:cubicBezTo>
                  <a:pt x="553" y="1159"/>
                  <a:pt x="378" y="983"/>
                  <a:pt x="378" y="768"/>
                </a:cubicBezTo>
                <a:cubicBezTo>
                  <a:pt x="378" y="553"/>
                  <a:pt x="553" y="378"/>
                  <a:pt x="768" y="378"/>
                </a:cubicBezTo>
                <a:close/>
                <a:moveTo>
                  <a:pt x="837" y="868"/>
                </a:moveTo>
                <a:cubicBezTo>
                  <a:pt x="837" y="838"/>
                  <a:pt x="806" y="813"/>
                  <a:pt x="768" y="813"/>
                </a:cubicBezTo>
                <a:cubicBezTo>
                  <a:pt x="680" y="813"/>
                  <a:pt x="609" y="748"/>
                  <a:pt x="609" y="669"/>
                </a:cubicBezTo>
                <a:cubicBezTo>
                  <a:pt x="609" y="603"/>
                  <a:pt x="657" y="548"/>
                  <a:pt x="723" y="530"/>
                </a:cubicBezTo>
                <a:cubicBezTo>
                  <a:pt x="723" y="480"/>
                  <a:pt x="723" y="480"/>
                  <a:pt x="723" y="480"/>
                </a:cubicBezTo>
                <a:cubicBezTo>
                  <a:pt x="813" y="480"/>
                  <a:pt x="813" y="480"/>
                  <a:pt x="813" y="480"/>
                </a:cubicBezTo>
                <a:cubicBezTo>
                  <a:pt x="813" y="530"/>
                  <a:pt x="813" y="530"/>
                  <a:pt x="813" y="530"/>
                </a:cubicBezTo>
                <a:cubicBezTo>
                  <a:pt x="879" y="548"/>
                  <a:pt x="927" y="603"/>
                  <a:pt x="927" y="669"/>
                </a:cubicBezTo>
                <a:cubicBezTo>
                  <a:pt x="837" y="669"/>
                  <a:pt x="837" y="669"/>
                  <a:pt x="837" y="669"/>
                </a:cubicBezTo>
                <a:cubicBezTo>
                  <a:pt x="837" y="638"/>
                  <a:pt x="806" y="614"/>
                  <a:pt x="768" y="614"/>
                </a:cubicBezTo>
                <a:cubicBezTo>
                  <a:pt x="730" y="614"/>
                  <a:pt x="699" y="638"/>
                  <a:pt x="699" y="669"/>
                </a:cubicBezTo>
                <a:cubicBezTo>
                  <a:pt x="699" y="699"/>
                  <a:pt x="730" y="723"/>
                  <a:pt x="768" y="723"/>
                </a:cubicBezTo>
                <a:cubicBezTo>
                  <a:pt x="856" y="723"/>
                  <a:pt x="927" y="788"/>
                  <a:pt x="927" y="868"/>
                </a:cubicBezTo>
                <a:cubicBezTo>
                  <a:pt x="927" y="933"/>
                  <a:pt x="879" y="989"/>
                  <a:pt x="813" y="1007"/>
                </a:cubicBezTo>
                <a:cubicBezTo>
                  <a:pt x="813" y="1057"/>
                  <a:pt x="813" y="1057"/>
                  <a:pt x="813" y="1057"/>
                </a:cubicBezTo>
                <a:cubicBezTo>
                  <a:pt x="723" y="1057"/>
                  <a:pt x="723" y="1057"/>
                  <a:pt x="723" y="1057"/>
                </a:cubicBezTo>
                <a:cubicBezTo>
                  <a:pt x="723" y="1007"/>
                  <a:pt x="723" y="1007"/>
                  <a:pt x="723" y="1007"/>
                </a:cubicBezTo>
                <a:cubicBezTo>
                  <a:pt x="657" y="989"/>
                  <a:pt x="609" y="933"/>
                  <a:pt x="609" y="868"/>
                </a:cubicBezTo>
                <a:cubicBezTo>
                  <a:pt x="699" y="868"/>
                  <a:pt x="699" y="868"/>
                  <a:pt x="699" y="868"/>
                </a:cubicBezTo>
                <a:cubicBezTo>
                  <a:pt x="699" y="898"/>
                  <a:pt x="730" y="923"/>
                  <a:pt x="768" y="923"/>
                </a:cubicBezTo>
                <a:cubicBezTo>
                  <a:pt x="806" y="923"/>
                  <a:pt x="837" y="898"/>
                  <a:pt x="837" y="8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9691127" y="2730085"/>
            <a:ext cx="768634" cy="768940"/>
          </a:xfrm>
          <a:custGeom>
            <a:avLst/>
            <a:gdLst>
              <a:gd name="T0" fmla="*/ 2361 w 2508"/>
              <a:gd name="T1" fmla="*/ 2509 h 2509"/>
              <a:gd name="T2" fmla="*/ 2361 w 2508"/>
              <a:gd name="T3" fmla="*/ 1112 h 2509"/>
              <a:gd name="T4" fmla="*/ 2508 w 2508"/>
              <a:gd name="T5" fmla="*/ 1112 h 2509"/>
              <a:gd name="T6" fmla="*/ 2508 w 2508"/>
              <a:gd name="T7" fmla="*/ 294 h 2509"/>
              <a:gd name="T8" fmla="*/ 1680 w 2508"/>
              <a:gd name="T9" fmla="*/ 294 h 2509"/>
              <a:gd name="T10" fmla="*/ 1680 w 2508"/>
              <a:gd name="T11" fmla="*/ 0 h 2509"/>
              <a:gd name="T12" fmla="*/ 828 w 2508"/>
              <a:gd name="T13" fmla="*/ 0 h 2509"/>
              <a:gd name="T14" fmla="*/ 828 w 2508"/>
              <a:gd name="T15" fmla="*/ 294 h 2509"/>
              <a:gd name="T16" fmla="*/ 0 w 2508"/>
              <a:gd name="T17" fmla="*/ 294 h 2509"/>
              <a:gd name="T18" fmla="*/ 0 w 2508"/>
              <a:gd name="T19" fmla="*/ 1112 h 2509"/>
              <a:gd name="T20" fmla="*/ 147 w 2508"/>
              <a:gd name="T21" fmla="*/ 1112 h 2509"/>
              <a:gd name="T22" fmla="*/ 147 w 2508"/>
              <a:gd name="T23" fmla="*/ 2509 h 2509"/>
              <a:gd name="T24" fmla="*/ 2361 w 2508"/>
              <a:gd name="T25" fmla="*/ 2509 h 2509"/>
              <a:gd name="T26" fmla="*/ 2214 w 2508"/>
              <a:gd name="T27" fmla="*/ 2362 h 2509"/>
              <a:gd name="T28" fmla="*/ 294 w 2508"/>
              <a:gd name="T29" fmla="*/ 2362 h 2509"/>
              <a:gd name="T30" fmla="*/ 294 w 2508"/>
              <a:gd name="T31" fmla="*/ 2215 h 2509"/>
              <a:gd name="T32" fmla="*/ 2214 w 2508"/>
              <a:gd name="T33" fmla="*/ 2215 h 2509"/>
              <a:gd name="T34" fmla="*/ 2214 w 2508"/>
              <a:gd name="T35" fmla="*/ 2362 h 2509"/>
              <a:gd name="T36" fmla="*/ 2214 w 2508"/>
              <a:gd name="T37" fmla="*/ 2068 h 2509"/>
              <a:gd name="T38" fmla="*/ 294 w 2508"/>
              <a:gd name="T39" fmla="*/ 2068 h 2509"/>
              <a:gd name="T40" fmla="*/ 294 w 2508"/>
              <a:gd name="T41" fmla="*/ 1112 h 2509"/>
              <a:gd name="T42" fmla="*/ 887 w 2508"/>
              <a:gd name="T43" fmla="*/ 1112 h 2509"/>
              <a:gd name="T44" fmla="*/ 887 w 2508"/>
              <a:gd name="T45" fmla="*/ 1406 h 2509"/>
              <a:gd name="T46" fmla="*/ 1621 w 2508"/>
              <a:gd name="T47" fmla="*/ 1406 h 2509"/>
              <a:gd name="T48" fmla="*/ 1621 w 2508"/>
              <a:gd name="T49" fmla="*/ 1112 h 2509"/>
              <a:gd name="T50" fmla="*/ 2214 w 2508"/>
              <a:gd name="T51" fmla="*/ 1112 h 2509"/>
              <a:gd name="T52" fmla="*/ 2214 w 2508"/>
              <a:gd name="T53" fmla="*/ 2068 h 2509"/>
              <a:gd name="T54" fmla="*/ 1034 w 2508"/>
              <a:gd name="T55" fmla="*/ 1259 h 2509"/>
              <a:gd name="T56" fmla="*/ 1034 w 2508"/>
              <a:gd name="T57" fmla="*/ 818 h 2509"/>
              <a:gd name="T58" fmla="*/ 1474 w 2508"/>
              <a:gd name="T59" fmla="*/ 818 h 2509"/>
              <a:gd name="T60" fmla="*/ 1474 w 2508"/>
              <a:gd name="T61" fmla="*/ 1259 h 2509"/>
              <a:gd name="T62" fmla="*/ 1034 w 2508"/>
              <a:gd name="T63" fmla="*/ 1259 h 2509"/>
              <a:gd name="T64" fmla="*/ 975 w 2508"/>
              <a:gd name="T65" fmla="*/ 147 h 2509"/>
              <a:gd name="T66" fmla="*/ 1533 w 2508"/>
              <a:gd name="T67" fmla="*/ 147 h 2509"/>
              <a:gd name="T68" fmla="*/ 1533 w 2508"/>
              <a:gd name="T69" fmla="*/ 294 h 2509"/>
              <a:gd name="T70" fmla="*/ 975 w 2508"/>
              <a:gd name="T71" fmla="*/ 294 h 2509"/>
              <a:gd name="T72" fmla="*/ 975 w 2508"/>
              <a:gd name="T73" fmla="*/ 147 h 2509"/>
              <a:gd name="T74" fmla="*/ 147 w 2508"/>
              <a:gd name="T75" fmla="*/ 441 h 2509"/>
              <a:gd name="T76" fmla="*/ 2361 w 2508"/>
              <a:gd name="T77" fmla="*/ 441 h 2509"/>
              <a:gd name="T78" fmla="*/ 2361 w 2508"/>
              <a:gd name="T79" fmla="*/ 965 h 2509"/>
              <a:gd name="T80" fmla="*/ 1621 w 2508"/>
              <a:gd name="T81" fmla="*/ 965 h 2509"/>
              <a:gd name="T82" fmla="*/ 1621 w 2508"/>
              <a:gd name="T83" fmla="*/ 672 h 2509"/>
              <a:gd name="T84" fmla="*/ 887 w 2508"/>
              <a:gd name="T85" fmla="*/ 672 h 2509"/>
              <a:gd name="T86" fmla="*/ 887 w 2508"/>
              <a:gd name="T87" fmla="*/ 965 h 2509"/>
              <a:gd name="T88" fmla="*/ 147 w 2508"/>
              <a:gd name="T89" fmla="*/ 965 h 2509"/>
              <a:gd name="T90" fmla="*/ 147 w 2508"/>
              <a:gd name="T91" fmla="*/ 441 h 2509"/>
              <a:gd name="T92" fmla="*/ 1181 w 2508"/>
              <a:gd name="T93" fmla="*/ 965 h 2509"/>
              <a:gd name="T94" fmla="*/ 1328 w 2508"/>
              <a:gd name="T95" fmla="*/ 965 h 2509"/>
              <a:gd name="T96" fmla="*/ 1328 w 2508"/>
              <a:gd name="T97" fmla="*/ 1112 h 2509"/>
              <a:gd name="T98" fmla="*/ 1181 w 2508"/>
              <a:gd name="T99" fmla="*/ 1112 h 2509"/>
              <a:gd name="T100" fmla="*/ 1181 w 2508"/>
              <a:gd name="T101" fmla="*/ 965 h 2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508" h="2509">
                <a:moveTo>
                  <a:pt x="2361" y="2509"/>
                </a:moveTo>
                <a:lnTo>
                  <a:pt x="2361" y="1112"/>
                </a:lnTo>
                <a:lnTo>
                  <a:pt x="2508" y="1112"/>
                </a:lnTo>
                <a:lnTo>
                  <a:pt x="2508" y="294"/>
                </a:lnTo>
                <a:lnTo>
                  <a:pt x="1680" y="294"/>
                </a:lnTo>
                <a:lnTo>
                  <a:pt x="1680" y="0"/>
                </a:lnTo>
                <a:lnTo>
                  <a:pt x="828" y="0"/>
                </a:lnTo>
                <a:lnTo>
                  <a:pt x="828" y="294"/>
                </a:lnTo>
                <a:lnTo>
                  <a:pt x="0" y="294"/>
                </a:lnTo>
                <a:lnTo>
                  <a:pt x="0" y="1112"/>
                </a:lnTo>
                <a:lnTo>
                  <a:pt x="147" y="1112"/>
                </a:lnTo>
                <a:lnTo>
                  <a:pt x="147" y="2509"/>
                </a:lnTo>
                <a:lnTo>
                  <a:pt x="2361" y="2509"/>
                </a:lnTo>
                <a:close/>
                <a:moveTo>
                  <a:pt x="2214" y="2362"/>
                </a:moveTo>
                <a:lnTo>
                  <a:pt x="294" y="2362"/>
                </a:lnTo>
                <a:lnTo>
                  <a:pt x="294" y="2215"/>
                </a:lnTo>
                <a:lnTo>
                  <a:pt x="2214" y="2215"/>
                </a:lnTo>
                <a:lnTo>
                  <a:pt x="2214" y="2362"/>
                </a:lnTo>
                <a:close/>
                <a:moveTo>
                  <a:pt x="2214" y="2068"/>
                </a:moveTo>
                <a:lnTo>
                  <a:pt x="294" y="2068"/>
                </a:lnTo>
                <a:lnTo>
                  <a:pt x="294" y="1112"/>
                </a:lnTo>
                <a:lnTo>
                  <a:pt x="887" y="1112"/>
                </a:lnTo>
                <a:lnTo>
                  <a:pt x="887" y="1406"/>
                </a:lnTo>
                <a:lnTo>
                  <a:pt x="1621" y="1406"/>
                </a:lnTo>
                <a:lnTo>
                  <a:pt x="1621" y="1112"/>
                </a:lnTo>
                <a:lnTo>
                  <a:pt x="2214" y="1112"/>
                </a:lnTo>
                <a:lnTo>
                  <a:pt x="2214" y="2068"/>
                </a:lnTo>
                <a:close/>
                <a:moveTo>
                  <a:pt x="1034" y="1259"/>
                </a:moveTo>
                <a:lnTo>
                  <a:pt x="1034" y="818"/>
                </a:lnTo>
                <a:lnTo>
                  <a:pt x="1474" y="818"/>
                </a:lnTo>
                <a:lnTo>
                  <a:pt x="1474" y="1259"/>
                </a:lnTo>
                <a:lnTo>
                  <a:pt x="1034" y="1259"/>
                </a:lnTo>
                <a:close/>
                <a:moveTo>
                  <a:pt x="975" y="147"/>
                </a:moveTo>
                <a:lnTo>
                  <a:pt x="1533" y="147"/>
                </a:lnTo>
                <a:lnTo>
                  <a:pt x="1533" y="294"/>
                </a:lnTo>
                <a:lnTo>
                  <a:pt x="975" y="294"/>
                </a:lnTo>
                <a:lnTo>
                  <a:pt x="975" y="147"/>
                </a:lnTo>
                <a:close/>
                <a:moveTo>
                  <a:pt x="147" y="441"/>
                </a:moveTo>
                <a:lnTo>
                  <a:pt x="2361" y="441"/>
                </a:lnTo>
                <a:lnTo>
                  <a:pt x="2361" y="965"/>
                </a:lnTo>
                <a:lnTo>
                  <a:pt x="1621" y="965"/>
                </a:lnTo>
                <a:lnTo>
                  <a:pt x="1621" y="672"/>
                </a:lnTo>
                <a:lnTo>
                  <a:pt x="887" y="672"/>
                </a:lnTo>
                <a:lnTo>
                  <a:pt x="887" y="965"/>
                </a:lnTo>
                <a:lnTo>
                  <a:pt x="147" y="965"/>
                </a:lnTo>
                <a:lnTo>
                  <a:pt x="147" y="441"/>
                </a:lnTo>
                <a:close/>
                <a:moveTo>
                  <a:pt x="1181" y="965"/>
                </a:moveTo>
                <a:lnTo>
                  <a:pt x="1328" y="965"/>
                </a:lnTo>
                <a:lnTo>
                  <a:pt x="1328" y="1112"/>
                </a:lnTo>
                <a:lnTo>
                  <a:pt x="1181" y="1112"/>
                </a:lnTo>
                <a:lnTo>
                  <a:pt x="1181" y="9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17440117" y="6473531"/>
            <a:ext cx="768940" cy="768634"/>
          </a:xfrm>
          <a:custGeom>
            <a:avLst/>
            <a:gdLst>
              <a:gd name="T0" fmla="*/ 1536 w 1536"/>
              <a:gd name="T1" fmla="*/ 614 h 1536"/>
              <a:gd name="T2" fmla="*/ 1341 w 1536"/>
              <a:gd name="T3" fmla="*/ 464 h 1536"/>
              <a:gd name="T4" fmla="*/ 1341 w 1536"/>
              <a:gd name="T5" fmla="*/ 0 h 1536"/>
              <a:gd name="T6" fmla="*/ 195 w 1536"/>
              <a:gd name="T7" fmla="*/ 0 h 1536"/>
              <a:gd name="T8" fmla="*/ 195 w 1536"/>
              <a:gd name="T9" fmla="*/ 464 h 1536"/>
              <a:gd name="T10" fmla="*/ 0 w 1536"/>
              <a:gd name="T11" fmla="*/ 614 h 1536"/>
              <a:gd name="T12" fmla="*/ 0 w 1536"/>
              <a:gd name="T13" fmla="*/ 1536 h 1536"/>
              <a:gd name="T14" fmla="*/ 1536 w 1536"/>
              <a:gd name="T15" fmla="*/ 1536 h 1536"/>
              <a:gd name="T16" fmla="*/ 1536 w 1536"/>
              <a:gd name="T17" fmla="*/ 614 h 1536"/>
              <a:gd name="T18" fmla="*/ 285 w 1536"/>
              <a:gd name="T19" fmla="*/ 90 h 1536"/>
              <a:gd name="T20" fmla="*/ 1251 w 1536"/>
              <a:gd name="T21" fmla="*/ 90 h 1536"/>
              <a:gd name="T22" fmla="*/ 1251 w 1536"/>
              <a:gd name="T23" fmla="*/ 901 h 1536"/>
              <a:gd name="T24" fmla="*/ 768 w 1536"/>
              <a:gd name="T25" fmla="*/ 1198 h 1536"/>
              <a:gd name="T26" fmla="*/ 285 w 1536"/>
              <a:gd name="T27" fmla="*/ 893 h 1536"/>
              <a:gd name="T28" fmla="*/ 285 w 1536"/>
              <a:gd name="T29" fmla="*/ 90 h 1536"/>
              <a:gd name="T30" fmla="*/ 90 w 1536"/>
              <a:gd name="T31" fmla="*/ 658 h 1536"/>
              <a:gd name="T32" fmla="*/ 195 w 1536"/>
              <a:gd name="T33" fmla="*/ 577 h 1536"/>
              <a:gd name="T34" fmla="*/ 195 w 1536"/>
              <a:gd name="T35" fmla="*/ 836 h 1536"/>
              <a:gd name="T36" fmla="*/ 90 w 1536"/>
              <a:gd name="T37" fmla="*/ 770 h 1536"/>
              <a:gd name="T38" fmla="*/ 90 w 1536"/>
              <a:gd name="T39" fmla="*/ 658 h 1536"/>
              <a:gd name="T40" fmla="*/ 1446 w 1536"/>
              <a:gd name="T41" fmla="*/ 1446 h 1536"/>
              <a:gd name="T42" fmla="*/ 90 w 1536"/>
              <a:gd name="T43" fmla="*/ 1446 h 1536"/>
              <a:gd name="T44" fmla="*/ 90 w 1536"/>
              <a:gd name="T45" fmla="*/ 876 h 1536"/>
              <a:gd name="T46" fmla="*/ 768 w 1536"/>
              <a:gd name="T47" fmla="*/ 1304 h 1536"/>
              <a:gd name="T48" fmla="*/ 1446 w 1536"/>
              <a:gd name="T49" fmla="*/ 887 h 1536"/>
              <a:gd name="T50" fmla="*/ 1446 w 1536"/>
              <a:gd name="T51" fmla="*/ 1446 h 1536"/>
              <a:gd name="T52" fmla="*/ 1446 w 1536"/>
              <a:gd name="T53" fmla="*/ 781 h 1536"/>
              <a:gd name="T54" fmla="*/ 1341 w 1536"/>
              <a:gd name="T55" fmla="*/ 846 h 1536"/>
              <a:gd name="T56" fmla="*/ 1341 w 1536"/>
              <a:gd name="T57" fmla="*/ 577 h 1536"/>
              <a:gd name="T58" fmla="*/ 1446 w 1536"/>
              <a:gd name="T59" fmla="*/ 658 h 1536"/>
              <a:gd name="T60" fmla="*/ 1446 w 1536"/>
              <a:gd name="T61" fmla="*/ 781 h 1536"/>
              <a:gd name="T62" fmla="*/ 1147 w 1536"/>
              <a:gd name="T63" fmla="*/ 598 h 1536"/>
              <a:gd name="T64" fmla="*/ 767 w 1536"/>
              <a:gd name="T65" fmla="*/ 218 h 1536"/>
              <a:gd name="T66" fmla="*/ 387 w 1536"/>
              <a:gd name="T67" fmla="*/ 598 h 1536"/>
              <a:gd name="T68" fmla="*/ 767 w 1536"/>
              <a:gd name="T69" fmla="*/ 978 h 1536"/>
              <a:gd name="T70" fmla="*/ 1147 w 1536"/>
              <a:gd name="T71" fmla="*/ 598 h 1536"/>
              <a:gd name="T72" fmla="*/ 767 w 1536"/>
              <a:gd name="T73" fmla="*/ 888 h 1536"/>
              <a:gd name="T74" fmla="*/ 477 w 1536"/>
              <a:gd name="T75" fmla="*/ 598 h 1536"/>
              <a:gd name="T76" fmla="*/ 767 w 1536"/>
              <a:gd name="T77" fmla="*/ 308 h 1536"/>
              <a:gd name="T78" fmla="*/ 1057 w 1536"/>
              <a:gd name="T79" fmla="*/ 598 h 1536"/>
              <a:gd name="T80" fmla="*/ 767 w 1536"/>
              <a:gd name="T81" fmla="*/ 888 h 1536"/>
              <a:gd name="T82" fmla="*/ 873 w 1536"/>
              <a:gd name="T83" fmla="*/ 468 h 1536"/>
              <a:gd name="T84" fmla="*/ 937 w 1536"/>
              <a:gd name="T85" fmla="*/ 531 h 1536"/>
              <a:gd name="T86" fmla="*/ 728 w 1536"/>
              <a:gd name="T87" fmla="*/ 741 h 1536"/>
              <a:gd name="T88" fmla="*/ 597 w 1536"/>
              <a:gd name="T89" fmla="*/ 610 h 1536"/>
              <a:gd name="T90" fmla="*/ 661 w 1536"/>
              <a:gd name="T91" fmla="*/ 546 h 1536"/>
              <a:gd name="T92" fmla="*/ 728 w 1536"/>
              <a:gd name="T93" fmla="*/ 613 h 1536"/>
              <a:gd name="T94" fmla="*/ 873 w 1536"/>
              <a:gd name="T95" fmla="*/ 46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36" h="1536">
                <a:moveTo>
                  <a:pt x="1536" y="614"/>
                </a:moveTo>
                <a:cubicBezTo>
                  <a:pt x="1341" y="464"/>
                  <a:pt x="1341" y="464"/>
                  <a:pt x="1341" y="464"/>
                </a:cubicBezTo>
                <a:cubicBezTo>
                  <a:pt x="1341" y="0"/>
                  <a:pt x="1341" y="0"/>
                  <a:pt x="1341" y="0"/>
                </a:cubicBezTo>
                <a:cubicBezTo>
                  <a:pt x="195" y="0"/>
                  <a:pt x="195" y="0"/>
                  <a:pt x="195" y="0"/>
                </a:cubicBezTo>
                <a:cubicBezTo>
                  <a:pt x="195" y="464"/>
                  <a:pt x="195" y="464"/>
                  <a:pt x="195" y="464"/>
                </a:cubicBezTo>
                <a:cubicBezTo>
                  <a:pt x="0" y="614"/>
                  <a:pt x="0" y="614"/>
                  <a:pt x="0" y="614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lnTo>
                  <a:pt x="1536" y="614"/>
                </a:lnTo>
                <a:close/>
                <a:moveTo>
                  <a:pt x="285" y="90"/>
                </a:moveTo>
                <a:cubicBezTo>
                  <a:pt x="1251" y="90"/>
                  <a:pt x="1251" y="90"/>
                  <a:pt x="1251" y="90"/>
                </a:cubicBezTo>
                <a:cubicBezTo>
                  <a:pt x="1251" y="901"/>
                  <a:pt x="1251" y="901"/>
                  <a:pt x="1251" y="901"/>
                </a:cubicBezTo>
                <a:cubicBezTo>
                  <a:pt x="768" y="1198"/>
                  <a:pt x="768" y="1198"/>
                  <a:pt x="768" y="1198"/>
                </a:cubicBezTo>
                <a:cubicBezTo>
                  <a:pt x="285" y="893"/>
                  <a:pt x="285" y="893"/>
                  <a:pt x="285" y="893"/>
                </a:cubicBezTo>
                <a:lnTo>
                  <a:pt x="285" y="90"/>
                </a:lnTo>
                <a:close/>
                <a:moveTo>
                  <a:pt x="90" y="658"/>
                </a:moveTo>
                <a:cubicBezTo>
                  <a:pt x="195" y="577"/>
                  <a:pt x="195" y="577"/>
                  <a:pt x="195" y="577"/>
                </a:cubicBezTo>
                <a:cubicBezTo>
                  <a:pt x="195" y="836"/>
                  <a:pt x="195" y="836"/>
                  <a:pt x="195" y="836"/>
                </a:cubicBezTo>
                <a:cubicBezTo>
                  <a:pt x="90" y="770"/>
                  <a:pt x="90" y="770"/>
                  <a:pt x="90" y="770"/>
                </a:cubicBezTo>
                <a:lnTo>
                  <a:pt x="90" y="658"/>
                </a:lnTo>
                <a:close/>
                <a:moveTo>
                  <a:pt x="1446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876"/>
                  <a:pt x="90" y="876"/>
                  <a:pt x="90" y="876"/>
                </a:cubicBezTo>
                <a:cubicBezTo>
                  <a:pt x="768" y="1304"/>
                  <a:pt x="768" y="1304"/>
                  <a:pt x="768" y="1304"/>
                </a:cubicBezTo>
                <a:cubicBezTo>
                  <a:pt x="1446" y="887"/>
                  <a:pt x="1446" y="887"/>
                  <a:pt x="1446" y="887"/>
                </a:cubicBezTo>
                <a:lnTo>
                  <a:pt x="1446" y="1446"/>
                </a:lnTo>
                <a:close/>
                <a:moveTo>
                  <a:pt x="1446" y="781"/>
                </a:moveTo>
                <a:cubicBezTo>
                  <a:pt x="1341" y="846"/>
                  <a:pt x="1341" y="846"/>
                  <a:pt x="1341" y="846"/>
                </a:cubicBezTo>
                <a:cubicBezTo>
                  <a:pt x="1341" y="577"/>
                  <a:pt x="1341" y="577"/>
                  <a:pt x="1341" y="577"/>
                </a:cubicBezTo>
                <a:cubicBezTo>
                  <a:pt x="1446" y="658"/>
                  <a:pt x="1446" y="658"/>
                  <a:pt x="1446" y="658"/>
                </a:cubicBezTo>
                <a:lnTo>
                  <a:pt x="1446" y="781"/>
                </a:lnTo>
                <a:close/>
                <a:moveTo>
                  <a:pt x="1147" y="598"/>
                </a:moveTo>
                <a:cubicBezTo>
                  <a:pt x="1147" y="389"/>
                  <a:pt x="976" y="218"/>
                  <a:pt x="767" y="218"/>
                </a:cubicBezTo>
                <a:cubicBezTo>
                  <a:pt x="558" y="218"/>
                  <a:pt x="387" y="389"/>
                  <a:pt x="387" y="598"/>
                </a:cubicBezTo>
                <a:cubicBezTo>
                  <a:pt x="387" y="808"/>
                  <a:pt x="558" y="978"/>
                  <a:pt x="767" y="978"/>
                </a:cubicBezTo>
                <a:cubicBezTo>
                  <a:pt x="976" y="978"/>
                  <a:pt x="1147" y="808"/>
                  <a:pt x="1147" y="598"/>
                </a:cubicBezTo>
                <a:close/>
                <a:moveTo>
                  <a:pt x="767" y="888"/>
                </a:moveTo>
                <a:cubicBezTo>
                  <a:pt x="607" y="888"/>
                  <a:pt x="477" y="758"/>
                  <a:pt x="477" y="598"/>
                </a:cubicBezTo>
                <a:cubicBezTo>
                  <a:pt x="477" y="438"/>
                  <a:pt x="607" y="308"/>
                  <a:pt x="767" y="308"/>
                </a:cubicBezTo>
                <a:cubicBezTo>
                  <a:pt x="927" y="308"/>
                  <a:pt x="1057" y="438"/>
                  <a:pt x="1057" y="598"/>
                </a:cubicBezTo>
                <a:cubicBezTo>
                  <a:pt x="1057" y="758"/>
                  <a:pt x="927" y="888"/>
                  <a:pt x="767" y="888"/>
                </a:cubicBezTo>
                <a:close/>
                <a:moveTo>
                  <a:pt x="873" y="468"/>
                </a:moveTo>
                <a:cubicBezTo>
                  <a:pt x="937" y="531"/>
                  <a:pt x="937" y="531"/>
                  <a:pt x="937" y="531"/>
                </a:cubicBezTo>
                <a:cubicBezTo>
                  <a:pt x="728" y="741"/>
                  <a:pt x="728" y="741"/>
                  <a:pt x="728" y="741"/>
                </a:cubicBezTo>
                <a:cubicBezTo>
                  <a:pt x="597" y="610"/>
                  <a:pt x="597" y="610"/>
                  <a:pt x="597" y="610"/>
                </a:cubicBezTo>
                <a:cubicBezTo>
                  <a:pt x="661" y="546"/>
                  <a:pt x="661" y="546"/>
                  <a:pt x="661" y="546"/>
                </a:cubicBezTo>
                <a:cubicBezTo>
                  <a:pt x="728" y="613"/>
                  <a:pt x="728" y="613"/>
                  <a:pt x="728" y="613"/>
                </a:cubicBezTo>
                <a:lnTo>
                  <a:pt x="873" y="4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21941834" y="6473531"/>
            <a:ext cx="768940" cy="768634"/>
          </a:xfrm>
          <a:custGeom>
            <a:avLst/>
            <a:gdLst>
              <a:gd name="T0" fmla="*/ 1536 w 1536"/>
              <a:gd name="T1" fmla="*/ 660 h 1536"/>
              <a:gd name="T2" fmla="*/ 393 w 1536"/>
              <a:gd name="T3" fmla="*/ 0 h 1536"/>
              <a:gd name="T4" fmla="*/ 1446 w 1536"/>
              <a:gd name="T5" fmla="*/ 570 h 1536"/>
              <a:gd name="T6" fmla="*/ 1446 w 1536"/>
              <a:gd name="T7" fmla="*/ 500 h 1536"/>
              <a:gd name="T8" fmla="*/ 1446 w 1536"/>
              <a:gd name="T9" fmla="*/ 90 h 1536"/>
              <a:gd name="T10" fmla="*/ 1382 w 1536"/>
              <a:gd name="T11" fmla="*/ 90 h 1536"/>
              <a:gd name="T12" fmla="*/ 483 w 1536"/>
              <a:gd name="T13" fmla="*/ 90 h 1536"/>
              <a:gd name="T14" fmla="*/ 483 w 1536"/>
              <a:gd name="T15" fmla="*/ 160 h 1536"/>
              <a:gd name="T16" fmla="*/ 483 w 1536"/>
              <a:gd name="T17" fmla="*/ 254 h 1536"/>
              <a:gd name="T18" fmla="*/ 1289 w 1536"/>
              <a:gd name="T19" fmla="*/ 90 h 1536"/>
              <a:gd name="T20" fmla="*/ 1446 w 1536"/>
              <a:gd name="T21" fmla="*/ 405 h 1536"/>
              <a:gd name="T22" fmla="*/ 641 w 1536"/>
              <a:gd name="T23" fmla="*/ 570 h 1536"/>
              <a:gd name="T24" fmla="*/ 483 w 1536"/>
              <a:gd name="T25" fmla="*/ 254 h 1536"/>
              <a:gd name="T26" fmla="*/ 547 w 1536"/>
              <a:gd name="T27" fmla="*/ 570 h 1536"/>
              <a:gd name="T28" fmla="*/ 483 w 1536"/>
              <a:gd name="T29" fmla="*/ 500 h 1536"/>
              <a:gd name="T30" fmla="*/ 652 w 1536"/>
              <a:gd name="T31" fmla="*/ 375 h 1536"/>
              <a:gd name="T32" fmla="*/ 741 w 1536"/>
              <a:gd name="T33" fmla="*/ 285 h 1536"/>
              <a:gd name="T34" fmla="*/ 1278 w 1536"/>
              <a:gd name="T35" fmla="*/ 375 h 1536"/>
              <a:gd name="T36" fmla="*/ 1188 w 1536"/>
              <a:gd name="T37" fmla="*/ 285 h 1536"/>
              <a:gd name="T38" fmla="*/ 1278 w 1536"/>
              <a:gd name="T39" fmla="*/ 375 h 1536"/>
              <a:gd name="T40" fmla="*/ 1099 w 1536"/>
              <a:gd name="T41" fmla="*/ 330 h 1536"/>
              <a:gd name="T42" fmla="*/ 830 w 1536"/>
              <a:gd name="T43" fmla="*/ 330 h 1536"/>
              <a:gd name="T44" fmla="*/ 965 w 1536"/>
              <a:gd name="T45" fmla="*/ 285 h 1536"/>
              <a:gd name="T46" fmla="*/ 965 w 1536"/>
              <a:gd name="T47" fmla="*/ 374 h 1536"/>
              <a:gd name="T48" fmla="*/ 965 w 1536"/>
              <a:gd name="T49" fmla="*/ 285 h 1536"/>
              <a:gd name="T50" fmla="*/ 0 w 1536"/>
              <a:gd name="T51" fmla="*/ 876 h 1536"/>
              <a:gd name="T52" fmla="*/ 1143 w 1536"/>
              <a:gd name="T53" fmla="*/ 1536 h 1536"/>
              <a:gd name="T54" fmla="*/ 90 w 1536"/>
              <a:gd name="T55" fmla="*/ 966 h 1536"/>
              <a:gd name="T56" fmla="*/ 90 w 1536"/>
              <a:gd name="T57" fmla="*/ 1036 h 1536"/>
              <a:gd name="T58" fmla="*/ 90 w 1536"/>
              <a:gd name="T59" fmla="*/ 1446 h 1536"/>
              <a:gd name="T60" fmla="*/ 154 w 1536"/>
              <a:gd name="T61" fmla="*/ 1446 h 1536"/>
              <a:gd name="T62" fmla="*/ 1053 w 1536"/>
              <a:gd name="T63" fmla="*/ 1446 h 1536"/>
              <a:gd name="T64" fmla="*/ 1053 w 1536"/>
              <a:gd name="T65" fmla="*/ 1376 h 1536"/>
              <a:gd name="T66" fmla="*/ 1053 w 1536"/>
              <a:gd name="T67" fmla="*/ 1281 h 1536"/>
              <a:gd name="T68" fmla="*/ 248 w 1536"/>
              <a:gd name="T69" fmla="*/ 1446 h 1536"/>
              <a:gd name="T70" fmla="*/ 90 w 1536"/>
              <a:gd name="T71" fmla="*/ 1130 h 1536"/>
              <a:gd name="T72" fmla="*/ 896 w 1536"/>
              <a:gd name="T73" fmla="*/ 966 h 1536"/>
              <a:gd name="T74" fmla="*/ 1053 w 1536"/>
              <a:gd name="T75" fmla="*/ 1281 h 1536"/>
              <a:gd name="T76" fmla="*/ 989 w 1536"/>
              <a:gd name="T77" fmla="*/ 966 h 1536"/>
              <a:gd name="T78" fmla="*/ 1053 w 1536"/>
              <a:gd name="T79" fmla="*/ 1036 h 1536"/>
              <a:gd name="T80" fmla="*/ 349 w 1536"/>
              <a:gd name="T81" fmla="*/ 1161 h 1536"/>
              <a:gd name="T82" fmla="*/ 259 w 1536"/>
              <a:gd name="T83" fmla="*/ 1251 h 1536"/>
              <a:gd name="T84" fmla="*/ 795 w 1536"/>
              <a:gd name="T85" fmla="*/ 1161 h 1536"/>
              <a:gd name="T86" fmla="*/ 885 w 1536"/>
              <a:gd name="T87" fmla="*/ 1251 h 1536"/>
              <a:gd name="T88" fmla="*/ 795 w 1536"/>
              <a:gd name="T89" fmla="*/ 1161 h 1536"/>
              <a:gd name="T90" fmla="*/ 437 w 1536"/>
              <a:gd name="T91" fmla="*/ 1206 h 1536"/>
              <a:gd name="T92" fmla="*/ 706 w 1536"/>
              <a:gd name="T93" fmla="*/ 1206 h 1536"/>
              <a:gd name="T94" fmla="*/ 572 w 1536"/>
              <a:gd name="T95" fmla="*/ 1250 h 1536"/>
              <a:gd name="T96" fmla="*/ 572 w 1536"/>
              <a:gd name="T97" fmla="*/ 1161 h 1536"/>
              <a:gd name="T98" fmla="*/ 572 w 1536"/>
              <a:gd name="T99" fmla="*/ 1250 h 1536"/>
              <a:gd name="T100" fmla="*/ 303 w 1536"/>
              <a:gd name="T101" fmla="*/ 90 h 1536"/>
              <a:gd name="T102" fmla="*/ 180 w 1536"/>
              <a:gd name="T103" fmla="*/ 180 h 1536"/>
              <a:gd name="T104" fmla="*/ 90 w 1536"/>
              <a:gd name="T105" fmla="*/ 786 h 1536"/>
              <a:gd name="T106" fmla="*/ 1446 w 1536"/>
              <a:gd name="T107" fmla="*/ 1446 h 1536"/>
              <a:gd name="T108" fmla="*/ 1233 w 1536"/>
              <a:gd name="T109" fmla="*/ 1356 h 1536"/>
              <a:gd name="T110" fmla="*/ 1356 w 1536"/>
              <a:gd name="T111" fmla="*/ 750 h 1536"/>
              <a:gd name="T112" fmla="*/ 1446 w 1536"/>
              <a:gd name="T113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36" h="1536">
                <a:moveTo>
                  <a:pt x="393" y="660"/>
                </a:moveTo>
                <a:cubicBezTo>
                  <a:pt x="1536" y="660"/>
                  <a:pt x="1536" y="660"/>
                  <a:pt x="1536" y="660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393" y="0"/>
                  <a:pt x="393" y="0"/>
                  <a:pt x="393" y="0"/>
                </a:cubicBezTo>
                <a:lnTo>
                  <a:pt x="393" y="660"/>
                </a:lnTo>
                <a:close/>
                <a:moveTo>
                  <a:pt x="1446" y="570"/>
                </a:moveTo>
                <a:cubicBezTo>
                  <a:pt x="1382" y="570"/>
                  <a:pt x="1382" y="570"/>
                  <a:pt x="1382" y="570"/>
                </a:cubicBezTo>
                <a:cubicBezTo>
                  <a:pt x="1393" y="538"/>
                  <a:pt x="1417" y="513"/>
                  <a:pt x="1446" y="500"/>
                </a:cubicBezTo>
                <a:lnTo>
                  <a:pt x="1446" y="570"/>
                </a:lnTo>
                <a:close/>
                <a:moveTo>
                  <a:pt x="1446" y="90"/>
                </a:moveTo>
                <a:cubicBezTo>
                  <a:pt x="1446" y="160"/>
                  <a:pt x="1446" y="160"/>
                  <a:pt x="1446" y="160"/>
                </a:cubicBezTo>
                <a:cubicBezTo>
                  <a:pt x="1417" y="147"/>
                  <a:pt x="1393" y="121"/>
                  <a:pt x="1382" y="90"/>
                </a:cubicBezTo>
                <a:lnTo>
                  <a:pt x="1446" y="90"/>
                </a:lnTo>
                <a:close/>
                <a:moveTo>
                  <a:pt x="483" y="90"/>
                </a:moveTo>
                <a:cubicBezTo>
                  <a:pt x="547" y="90"/>
                  <a:pt x="547" y="90"/>
                  <a:pt x="547" y="90"/>
                </a:cubicBezTo>
                <a:cubicBezTo>
                  <a:pt x="536" y="121"/>
                  <a:pt x="512" y="147"/>
                  <a:pt x="483" y="160"/>
                </a:cubicBezTo>
                <a:lnTo>
                  <a:pt x="483" y="90"/>
                </a:lnTo>
                <a:close/>
                <a:moveTo>
                  <a:pt x="483" y="254"/>
                </a:moveTo>
                <a:cubicBezTo>
                  <a:pt x="562" y="236"/>
                  <a:pt x="624" y="171"/>
                  <a:pt x="641" y="90"/>
                </a:cubicBezTo>
                <a:cubicBezTo>
                  <a:pt x="1289" y="90"/>
                  <a:pt x="1289" y="90"/>
                  <a:pt x="1289" y="90"/>
                </a:cubicBezTo>
                <a:cubicBezTo>
                  <a:pt x="1305" y="171"/>
                  <a:pt x="1367" y="236"/>
                  <a:pt x="1446" y="254"/>
                </a:cubicBezTo>
                <a:cubicBezTo>
                  <a:pt x="1446" y="405"/>
                  <a:pt x="1446" y="405"/>
                  <a:pt x="1446" y="405"/>
                </a:cubicBezTo>
                <a:cubicBezTo>
                  <a:pt x="1367" y="424"/>
                  <a:pt x="1305" y="488"/>
                  <a:pt x="1289" y="570"/>
                </a:cubicBezTo>
                <a:cubicBezTo>
                  <a:pt x="641" y="570"/>
                  <a:pt x="641" y="570"/>
                  <a:pt x="641" y="570"/>
                </a:cubicBezTo>
                <a:cubicBezTo>
                  <a:pt x="624" y="488"/>
                  <a:pt x="562" y="424"/>
                  <a:pt x="483" y="405"/>
                </a:cubicBezTo>
                <a:lnTo>
                  <a:pt x="483" y="254"/>
                </a:lnTo>
                <a:close/>
                <a:moveTo>
                  <a:pt x="483" y="500"/>
                </a:moveTo>
                <a:cubicBezTo>
                  <a:pt x="512" y="513"/>
                  <a:pt x="536" y="538"/>
                  <a:pt x="547" y="570"/>
                </a:cubicBezTo>
                <a:cubicBezTo>
                  <a:pt x="483" y="570"/>
                  <a:pt x="483" y="570"/>
                  <a:pt x="483" y="570"/>
                </a:cubicBezTo>
                <a:lnTo>
                  <a:pt x="483" y="500"/>
                </a:lnTo>
                <a:close/>
                <a:moveTo>
                  <a:pt x="741" y="375"/>
                </a:moveTo>
                <a:cubicBezTo>
                  <a:pt x="652" y="375"/>
                  <a:pt x="652" y="375"/>
                  <a:pt x="652" y="375"/>
                </a:cubicBezTo>
                <a:cubicBezTo>
                  <a:pt x="652" y="285"/>
                  <a:pt x="652" y="285"/>
                  <a:pt x="652" y="285"/>
                </a:cubicBezTo>
                <a:cubicBezTo>
                  <a:pt x="741" y="285"/>
                  <a:pt x="741" y="285"/>
                  <a:pt x="741" y="285"/>
                </a:cubicBezTo>
                <a:lnTo>
                  <a:pt x="741" y="375"/>
                </a:lnTo>
                <a:close/>
                <a:moveTo>
                  <a:pt x="1278" y="375"/>
                </a:moveTo>
                <a:cubicBezTo>
                  <a:pt x="1188" y="375"/>
                  <a:pt x="1188" y="375"/>
                  <a:pt x="1188" y="375"/>
                </a:cubicBezTo>
                <a:cubicBezTo>
                  <a:pt x="1188" y="285"/>
                  <a:pt x="1188" y="285"/>
                  <a:pt x="1188" y="285"/>
                </a:cubicBezTo>
                <a:cubicBezTo>
                  <a:pt x="1278" y="285"/>
                  <a:pt x="1278" y="285"/>
                  <a:pt x="1278" y="285"/>
                </a:cubicBezTo>
                <a:lnTo>
                  <a:pt x="1278" y="375"/>
                </a:lnTo>
                <a:close/>
                <a:moveTo>
                  <a:pt x="965" y="464"/>
                </a:moveTo>
                <a:cubicBezTo>
                  <a:pt x="1039" y="464"/>
                  <a:pt x="1099" y="404"/>
                  <a:pt x="1099" y="330"/>
                </a:cubicBezTo>
                <a:cubicBezTo>
                  <a:pt x="1099" y="256"/>
                  <a:pt x="1039" y="195"/>
                  <a:pt x="965" y="195"/>
                </a:cubicBezTo>
                <a:cubicBezTo>
                  <a:pt x="890" y="195"/>
                  <a:pt x="830" y="256"/>
                  <a:pt x="830" y="330"/>
                </a:cubicBezTo>
                <a:cubicBezTo>
                  <a:pt x="830" y="404"/>
                  <a:pt x="890" y="464"/>
                  <a:pt x="965" y="464"/>
                </a:cubicBezTo>
                <a:close/>
                <a:moveTo>
                  <a:pt x="965" y="285"/>
                </a:moveTo>
                <a:cubicBezTo>
                  <a:pt x="989" y="285"/>
                  <a:pt x="1009" y="305"/>
                  <a:pt x="1009" y="330"/>
                </a:cubicBezTo>
                <a:cubicBezTo>
                  <a:pt x="1009" y="354"/>
                  <a:pt x="989" y="374"/>
                  <a:pt x="965" y="374"/>
                </a:cubicBezTo>
                <a:cubicBezTo>
                  <a:pt x="940" y="374"/>
                  <a:pt x="920" y="354"/>
                  <a:pt x="920" y="330"/>
                </a:cubicBezTo>
                <a:cubicBezTo>
                  <a:pt x="920" y="305"/>
                  <a:pt x="940" y="285"/>
                  <a:pt x="965" y="285"/>
                </a:cubicBezTo>
                <a:close/>
                <a:moveTo>
                  <a:pt x="1143" y="876"/>
                </a:moveTo>
                <a:cubicBezTo>
                  <a:pt x="0" y="876"/>
                  <a:pt x="0" y="876"/>
                  <a:pt x="0" y="87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143" y="1536"/>
                  <a:pt x="1143" y="1536"/>
                  <a:pt x="1143" y="1536"/>
                </a:cubicBezTo>
                <a:lnTo>
                  <a:pt x="1143" y="876"/>
                </a:lnTo>
                <a:close/>
                <a:moveTo>
                  <a:pt x="90" y="966"/>
                </a:moveTo>
                <a:cubicBezTo>
                  <a:pt x="154" y="966"/>
                  <a:pt x="154" y="966"/>
                  <a:pt x="154" y="966"/>
                </a:cubicBezTo>
                <a:cubicBezTo>
                  <a:pt x="143" y="997"/>
                  <a:pt x="119" y="1023"/>
                  <a:pt x="90" y="1036"/>
                </a:cubicBezTo>
                <a:lnTo>
                  <a:pt x="90" y="966"/>
                </a:lnTo>
                <a:close/>
                <a:moveTo>
                  <a:pt x="90" y="1446"/>
                </a:moveTo>
                <a:cubicBezTo>
                  <a:pt x="90" y="1376"/>
                  <a:pt x="90" y="1376"/>
                  <a:pt x="90" y="1376"/>
                </a:cubicBezTo>
                <a:cubicBezTo>
                  <a:pt x="119" y="1389"/>
                  <a:pt x="143" y="1414"/>
                  <a:pt x="154" y="1446"/>
                </a:cubicBezTo>
                <a:lnTo>
                  <a:pt x="90" y="1446"/>
                </a:lnTo>
                <a:close/>
                <a:moveTo>
                  <a:pt x="1053" y="1446"/>
                </a:moveTo>
                <a:cubicBezTo>
                  <a:pt x="989" y="1446"/>
                  <a:pt x="989" y="1446"/>
                  <a:pt x="989" y="1446"/>
                </a:cubicBezTo>
                <a:cubicBezTo>
                  <a:pt x="1000" y="1414"/>
                  <a:pt x="1024" y="1389"/>
                  <a:pt x="1053" y="1376"/>
                </a:cubicBezTo>
                <a:lnTo>
                  <a:pt x="1053" y="1446"/>
                </a:lnTo>
                <a:close/>
                <a:moveTo>
                  <a:pt x="1053" y="1281"/>
                </a:moveTo>
                <a:cubicBezTo>
                  <a:pt x="974" y="1300"/>
                  <a:pt x="912" y="1364"/>
                  <a:pt x="896" y="1446"/>
                </a:cubicBezTo>
                <a:cubicBezTo>
                  <a:pt x="248" y="1446"/>
                  <a:pt x="248" y="1446"/>
                  <a:pt x="248" y="1446"/>
                </a:cubicBezTo>
                <a:cubicBezTo>
                  <a:pt x="231" y="1364"/>
                  <a:pt x="169" y="1300"/>
                  <a:pt x="90" y="1281"/>
                </a:cubicBezTo>
                <a:cubicBezTo>
                  <a:pt x="90" y="1130"/>
                  <a:pt x="90" y="1130"/>
                  <a:pt x="90" y="1130"/>
                </a:cubicBezTo>
                <a:cubicBezTo>
                  <a:pt x="169" y="1112"/>
                  <a:pt x="231" y="1047"/>
                  <a:pt x="248" y="966"/>
                </a:cubicBezTo>
                <a:cubicBezTo>
                  <a:pt x="896" y="966"/>
                  <a:pt x="896" y="966"/>
                  <a:pt x="896" y="966"/>
                </a:cubicBezTo>
                <a:cubicBezTo>
                  <a:pt x="912" y="1047"/>
                  <a:pt x="974" y="1112"/>
                  <a:pt x="1053" y="1130"/>
                </a:cubicBezTo>
                <a:lnTo>
                  <a:pt x="1053" y="1281"/>
                </a:lnTo>
                <a:close/>
                <a:moveTo>
                  <a:pt x="1053" y="1036"/>
                </a:moveTo>
                <a:cubicBezTo>
                  <a:pt x="1024" y="1023"/>
                  <a:pt x="1000" y="997"/>
                  <a:pt x="989" y="966"/>
                </a:cubicBezTo>
                <a:cubicBezTo>
                  <a:pt x="1053" y="966"/>
                  <a:pt x="1053" y="966"/>
                  <a:pt x="1053" y="966"/>
                </a:cubicBezTo>
                <a:lnTo>
                  <a:pt x="1053" y="1036"/>
                </a:lnTo>
                <a:close/>
                <a:moveTo>
                  <a:pt x="259" y="1161"/>
                </a:moveTo>
                <a:cubicBezTo>
                  <a:pt x="349" y="1161"/>
                  <a:pt x="349" y="1161"/>
                  <a:pt x="349" y="1161"/>
                </a:cubicBezTo>
                <a:cubicBezTo>
                  <a:pt x="349" y="1251"/>
                  <a:pt x="349" y="1251"/>
                  <a:pt x="349" y="1251"/>
                </a:cubicBezTo>
                <a:cubicBezTo>
                  <a:pt x="259" y="1251"/>
                  <a:pt x="259" y="1251"/>
                  <a:pt x="259" y="1251"/>
                </a:cubicBezTo>
                <a:lnTo>
                  <a:pt x="259" y="1161"/>
                </a:lnTo>
                <a:close/>
                <a:moveTo>
                  <a:pt x="795" y="1161"/>
                </a:moveTo>
                <a:cubicBezTo>
                  <a:pt x="885" y="1161"/>
                  <a:pt x="885" y="1161"/>
                  <a:pt x="885" y="1161"/>
                </a:cubicBezTo>
                <a:cubicBezTo>
                  <a:pt x="885" y="1251"/>
                  <a:pt x="885" y="1251"/>
                  <a:pt x="885" y="1251"/>
                </a:cubicBezTo>
                <a:cubicBezTo>
                  <a:pt x="795" y="1251"/>
                  <a:pt x="795" y="1251"/>
                  <a:pt x="795" y="1251"/>
                </a:cubicBezTo>
                <a:lnTo>
                  <a:pt x="795" y="1161"/>
                </a:lnTo>
                <a:close/>
                <a:moveTo>
                  <a:pt x="572" y="1071"/>
                </a:moveTo>
                <a:cubicBezTo>
                  <a:pt x="497" y="1071"/>
                  <a:pt x="437" y="1132"/>
                  <a:pt x="437" y="1206"/>
                </a:cubicBezTo>
                <a:cubicBezTo>
                  <a:pt x="437" y="1280"/>
                  <a:pt x="497" y="1340"/>
                  <a:pt x="572" y="1340"/>
                </a:cubicBezTo>
                <a:cubicBezTo>
                  <a:pt x="646" y="1340"/>
                  <a:pt x="706" y="1280"/>
                  <a:pt x="706" y="1206"/>
                </a:cubicBezTo>
                <a:cubicBezTo>
                  <a:pt x="706" y="1132"/>
                  <a:pt x="646" y="1071"/>
                  <a:pt x="572" y="1071"/>
                </a:cubicBezTo>
                <a:close/>
                <a:moveTo>
                  <a:pt x="572" y="1250"/>
                </a:moveTo>
                <a:cubicBezTo>
                  <a:pt x="547" y="1250"/>
                  <a:pt x="527" y="1230"/>
                  <a:pt x="527" y="1206"/>
                </a:cubicBezTo>
                <a:cubicBezTo>
                  <a:pt x="527" y="1181"/>
                  <a:pt x="547" y="1161"/>
                  <a:pt x="572" y="1161"/>
                </a:cubicBezTo>
                <a:cubicBezTo>
                  <a:pt x="596" y="1161"/>
                  <a:pt x="616" y="1181"/>
                  <a:pt x="616" y="1206"/>
                </a:cubicBezTo>
                <a:cubicBezTo>
                  <a:pt x="616" y="1230"/>
                  <a:pt x="596" y="1250"/>
                  <a:pt x="572" y="1250"/>
                </a:cubicBezTo>
                <a:close/>
                <a:moveTo>
                  <a:pt x="90" y="90"/>
                </a:moveTo>
                <a:cubicBezTo>
                  <a:pt x="303" y="90"/>
                  <a:pt x="303" y="90"/>
                  <a:pt x="303" y="90"/>
                </a:cubicBezTo>
                <a:cubicBezTo>
                  <a:pt x="303" y="180"/>
                  <a:pt x="303" y="180"/>
                  <a:pt x="303" y="18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180" y="786"/>
                  <a:pt x="180" y="786"/>
                  <a:pt x="180" y="786"/>
                </a:cubicBezTo>
                <a:cubicBezTo>
                  <a:pt x="90" y="786"/>
                  <a:pt x="90" y="786"/>
                  <a:pt x="90" y="786"/>
                </a:cubicBezTo>
                <a:lnTo>
                  <a:pt x="90" y="90"/>
                </a:lnTo>
                <a:close/>
                <a:moveTo>
                  <a:pt x="1446" y="1446"/>
                </a:moveTo>
                <a:cubicBezTo>
                  <a:pt x="1233" y="1446"/>
                  <a:pt x="1233" y="1446"/>
                  <a:pt x="1233" y="1446"/>
                </a:cubicBezTo>
                <a:cubicBezTo>
                  <a:pt x="1233" y="1356"/>
                  <a:pt x="1233" y="1356"/>
                  <a:pt x="1233" y="1356"/>
                </a:cubicBezTo>
                <a:cubicBezTo>
                  <a:pt x="1356" y="1356"/>
                  <a:pt x="1356" y="1356"/>
                  <a:pt x="1356" y="1356"/>
                </a:cubicBezTo>
                <a:cubicBezTo>
                  <a:pt x="1356" y="750"/>
                  <a:pt x="1356" y="750"/>
                  <a:pt x="1356" y="750"/>
                </a:cubicBezTo>
                <a:cubicBezTo>
                  <a:pt x="1446" y="750"/>
                  <a:pt x="1446" y="750"/>
                  <a:pt x="1446" y="750"/>
                </a:cubicBezTo>
                <a:lnTo>
                  <a:pt x="1446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1678140" y="6473378"/>
            <a:ext cx="768634" cy="768940"/>
          </a:xfrm>
          <a:custGeom>
            <a:avLst/>
            <a:gdLst>
              <a:gd name="T0" fmla="*/ 768 w 1536"/>
              <a:gd name="T1" fmla="*/ 1536 h 1536"/>
              <a:gd name="T2" fmla="*/ 1311 w 1536"/>
              <a:gd name="T3" fmla="*/ 1311 h 1536"/>
              <a:gd name="T4" fmla="*/ 1536 w 1536"/>
              <a:gd name="T5" fmla="*/ 768 h 1536"/>
              <a:gd name="T6" fmla="*/ 1536 w 1536"/>
              <a:gd name="T7" fmla="*/ 723 h 1536"/>
              <a:gd name="T8" fmla="*/ 813 w 1536"/>
              <a:gd name="T9" fmla="*/ 723 h 1536"/>
              <a:gd name="T10" fmla="*/ 813 w 1536"/>
              <a:gd name="T11" fmla="*/ 0 h 1536"/>
              <a:gd name="T12" fmla="*/ 768 w 1536"/>
              <a:gd name="T13" fmla="*/ 0 h 1536"/>
              <a:gd name="T14" fmla="*/ 225 w 1536"/>
              <a:gd name="T15" fmla="*/ 225 h 1536"/>
              <a:gd name="T16" fmla="*/ 0 w 1536"/>
              <a:gd name="T17" fmla="*/ 768 h 1536"/>
              <a:gd name="T18" fmla="*/ 225 w 1536"/>
              <a:gd name="T19" fmla="*/ 1311 h 1536"/>
              <a:gd name="T20" fmla="*/ 768 w 1536"/>
              <a:gd name="T21" fmla="*/ 1536 h 1536"/>
              <a:gd name="T22" fmla="*/ 787 w 1536"/>
              <a:gd name="T23" fmla="*/ 813 h 1536"/>
              <a:gd name="T24" fmla="*/ 1444 w 1536"/>
              <a:gd name="T25" fmla="*/ 813 h 1536"/>
              <a:gd name="T26" fmla="*/ 1247 w 1536"/>
              <a:gd name="T27" fmla="*/ 1247 h 1536"/>
              <a:gd name="T28" fmla="*/ 768 w 1536"/>
              <a:gd name="T29" fmla="*/ 1446 h 1536"/>
              <a:gd name="T30" fmla="*/ 321 w 1536"/>
              <a:gd name="T31" fmla="*/ 1278 h 1536"/>
              <a:gd name="T32" fmla="*/ 787 w 1536"/>
              <a:gd name="T33" fmla="*/ 813 h 1536"/>
              <a:gd name="T34" fmla="*/ 289 w 1536"/>
              <a:gd name="T35" fmla="*/ 288 h 1536"/>
              <a:gd name="T36" fmla="*/ 721 w 1536"/>
              <a:gd name="T37" fmla="*/ 91 h 1536"/>
              <a:gd name="T38" fmla="*/ 91 w 1536"/>
              <a:gd name="T39" fmla="*/ 726 h 1536"/>
              <a:gd name="T40" fmla="*/ 289 w 1536"/>
              <a:gd name="T41" fmla="*/ 288 h 1536"/>
              <a:gd name="T42" fmla="*/ 95 w 1536"/>
              <a:gd name="T43" fmla="*/ 850 h 1536"/>
              <a:gd name="T44" fmla="*/ 723 w 1536"/>
              <a:gd name="T45" fmla="*/ 217 h 1536"/>
              <a:gd name="T46" fmla="*/ 723 w 1536"/>
              <a:gd name="T47" fmla="*/ 426 h 1536"/>
              <a:gd name="T48" fmla="*/ 137 w 1536"/>
              <a:gd name="T49" fmla="*/ 1016 h 1536"/>
              <a:gd name="T50" fmla="*/ 95 w 1536"/>
              <a:gd name="T51" fmla="*/ 850 h 1536"/>
              <a:gd name="T52" fmla="*/ 723 w 1536"/>
              <a:gd name="T53" fmla="*/ 553 h 1536"/>
              <a:gd name="T54" fmla="*/ 723 w 1536"/>
              <a:gd name="T55" fmla="*/ 749 h 1536"/>
              <a:gd name="T56" fmla="*/ 258 w 1536"/>
              <a:gd name="T57" fmla="*/ 1214 h 1536"/>
              <a:gd name="T58" fmla="*/ 178 w 1536"/>
              <a:gd name="T59" fmla="*/ 1103 h 1536"/>
              <a:gd name="T60" fmla="*/ 723 w 1536"/>
              <a:gd name="T61" fmla="*/ 553 h 1536"/>
              <a:gd name="T62" fmla="*/ 1428 w 1536"/>
              <a:gd name="T63" fmla="*/ 192 h 1536"/>
              <a:gd name="T64" fmla="*/ 933 w 1536"/>
              <a:gd name="T65" fmla="*/ 192 h 1536"/>
              <a:gd name="T66" fmla="*/ 933 w 1536"/>
              <a:gd name="T67" fmla="*/ 102 h 1536"/>
              <a:gd name="T68" fmla="*/ 1428 w 1536"/>
              <a:gd name="T69" fmla="*/ 102 h 1536"/>
              <a:gd name="T70" fmla="*/ 1428 w 1536"/>
              <a:gd name="T71" fmla="*/ 192 h 1536"/>
              <a:gd name="T72" fmla="*/ 1428 w 1536"/>
              <a:gd name="T73" fmla="*/ 400 h 1536"/>
              <a:gd name="T74" fmla="*/ 933 w 1536"/>
              <a:gd name="T75" fmla="*/ 400 h 1536"/>
              <a:gd name="T76" fmla="*/ 933 w 1536"/>
              <a:gd name="T77" fmla="*/ 310 h 1536"/>
              <a:gd name="T78" fmla="*/ 1428 w 1536"/>
              <a:gd name="T79" fmla="*/ 310 h 1536"/>
              <a:gd name="T80" fmla="*/ 1428 w 1536"/>
              <a:gd name="T81" fmla="*/ 400 h 1536"/>
              <a:gd name="T82" fmla="*/ 1428 w 1536"/>
              <a:gd name="T83" fmla="*/ 607 h 1536"/>
              <a:gd name="T84" fmla="*/ 933 w 1536"/>
              <a:gd name="T85" fmla="*/ 607 h 1536"/>
              <a:gd name="T86" fmla="*/ 933 w 1536"/>
              <a:gd name="T87" fmla="*/ 517 h 1536"/>
              <a:gd name="T88" fmla="*/ 1428 w 1536"/>
              <a:gd name="T89" fmla="*/ 517 h 1536"/>
              <a:gd name="T90" fmla="*/ 1428 w 1536"/>
              <a:gd name="T91" fmla="*/ 60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6" h="1536">
                <a:moveTo>
                  <a:pt x="768" y="1536"/>
                </a:moveTo>
                <a:cubicBezTo>
                  <a:pt x="973" y="1536"/>
                  <a:pt x="1166" y="1456"/>
                  <a:pt x="1311" y="1311"/>
                </a:cubicBezTo>
                <a:cubicBezTo>
                  <a:pt x="1456" y="1166"/>
                  <a:pt x="1536" y="973"/>
                  <a:pt x="1536" y="768"/>
                </a:cubicBezTo>
                <a:cubicBezTo>
                  <a:pt x="1536" y="723"/>
                  <a:pt x="1536" y="723"/>
                  <a:pt x="1536" y="723"/>
                </a:cubicBezTo>
                <a:cubicBezTo>
                  <a:pt x="813" y="723"/>
                  <a:pt x="813" y="723"/>
                  <a:pt x="813" y="723"/>
                </a:cubicBezTo>
                <a:cubicBezTo>
                  <a:pt x="813" y="0"/>
                  <a:pt x="813" y="0"/>
                  <a:pt x="813" y="0"/>
                </a:cubicBezTo>
                <a:cubicBezTo>
                  <a:pt x="768" y="0"/>
                  <a:pt x="768" y="0"/>
                  <a:pt x="768" y="0"/>
                </a:cubicBezTo>
                <a:cubicBezTo>
                  <a:pt x="563" y="0"/>
                  <a:pt x="370" y="80"/>
                  <a:pt x="225" y="225"/>
                </a:cubicBezTo>
                <a:cubicBezTo>
                  <a:pt x="80" y="370"/>
                  <a:pt x="0" y="562"/>
                  <a:pt x="0" y="768"/>
                </a:cubicBezTo>
                <a:cubicBezTo>
                  <a:pt x="0" y="973"/>
                  <a:pt x="80" y="1166"/>
                  <a:pt x="225" y="1311"/>
                </a:cubicBezTo>
                <a:cubicBezTo>
                  <a:pt x="370" y="1456"/>
                  <a:pt x="563" y="1536"/>
                  <a:pt x="768" y="1536"/>
                </a:cubicBezTo>
                <a:close/>
                <a:moveTo>
                  <a:pt x="787" y="813"/>
                </a:moveTo>
                <a:cubicBezTo>
                  <a:pt x="1444" y="813"/>
                  <a:pt x="1444" y="813"/>
                  <a:pt x="1444" y="813"/>
                </a:cubicBezTo>
                <a:cubicBezTo>
                  <a:pt x="1434" y="977"/>
                  <a:pt x="1365" y="1130"/>
                  <a:pt x="1247" y="1247"/>
                </a:cubicBezTo>
                <a:cubicBezTo>
                  <a:pt x="1119" y="1375"/>
                  <a:pt x="949" y="1446"/>
                  <a:pt x="768" y="1446"/>
                </a:cubicBezTo>
                <a:cubicBezTo>
                  <a:pt x="602" y="1446"/>
                  <a:pt x="445" y="1386"/>
                  <a:pt x="321" y="1278"/>
                </a:cubicBezTo>
                <a:lnTo>
                  <a:pt x="787" y="813"/>
                </a:lnTo>
                <a:close/>
                <a:moveTo>
                  <a:pt x="289" y="288"/>
                </a:moveTo>
                <a:cubicBezTo>
                  <a:pt x="406" y="171"/>
                  <a:pt x="558" y="102"/>
                  <a:pt x="721" y="91"/>
                </a:cubicBezTo>
                <a:cubicBezTo>
                  <a:pt x="91" y="726"/>
                  <a:pt x="91" y="726"/>
                  <a:pt x="91" y="726"/>
                </a:cubicBezTo>
                <a:cubicBezTo>
                  <a:pt x="101" y="561"/>
                  <a:pt x="170" y="406"/>
                  <a:pt x="289" y="288"/>
                </a:cubicBezTo>
                <a:close/>
                <a:moveTo>
                  <a:pt x="95" y="850"/>
                </a:moveTo>
                <a:cubicBezTo>
                  <a:pt x="723" y="217"/>
                  <a:pt x="723" y="217"/>
                  <a:pt x="723" y="217"/>
                </a:cubicBezTo>
                <a:cubicBezTo>
                  <a:pt x="723" y="426"/>
                  <a:pt x="723" y="426"/>
                  <a:pt x="723" y="426"/>
                </a:cubicBezTo>
                <a:cubicBezTo>
                  <a:pt x="137" y="1016"/>
                  <a:pt x="137" y="1016"/>
                  <a:pt x="137" y="1016"/>
                </a:cubicBezTo>
                <a:cubicBezTo>
                  <a:pt x="116" y="963"/>
                  <a:pt x="102" y="908"/>
                  <a:pt x="95" y="850"/>
                </a:cubicBezTo>
                <a:close/>
                <a:moveTo>
                  <a:pt x="723" y="553"/>
                </a:moveTo>
                <a:cubicBezTo>
                  <a:pt x="723" y="749"/>
                  <a:pt x="723" y="749"/>
                  <a:pt x="723" y="749"/>
                </a:cubicBezTo>
                <a:cubicBezTo>
                  <a:pt x="258" y="1214"/>
                  <a:pt x="258" y="1214"/>
                  <a:pt x="258" y="1214"/>
                </a:cubicBezTo>
                <a:cubicBezTo>
                  <a:pt x="227" y="1179"/>
                  <a:pt x="201" y="1142"/>
                  <a:pt x="178" y="1103"/>
                </a:cubicBezTo>
                <a:lnTo>
                  <a:pt x="723" y="553"/>
                </a:lnTo>
                <a:close/>
                <a:moveTo>
                  <a:pt x="1428" y="192"/>
                </a:moveTo>
                <a:cubicBezTo>
                  <a:pt x="933" y="192"/>
                  <a:pt x="933" y="192"/>
                  <a:pt x="933" y="192"/>
                </a:cubicBezTo>
                <a:cubicBezTo>
                  <a:pt x="933" y="102"/>
                  <a:pt x="933" y="102"/>
                  <a:pt x="933" y="102"/>
                </a:cubicBezTo>
                <a:cubicBezTo>
                  <a:pt x="1428" y="102"/>
                  <a:pt x="1428" y="102"/>
                  <a:pt x="1428" y="102"/>
                </a:cubicBezTo>
                <a:lnTo>
                  <a:pt x="1428" y="192"/>
                </a:lnTo>
                <a:close/>
                <a:moveTo>
                  <a:pt x="1428" y="400"/>
                </a:moveTo>
                <a:cubicBezTo>
                  <a:pt x="933" y="400"/>
                  <a:pt x="933" y="400"/>
                  <a:pt x="933" y="400"/>
                </a:cubicBezTo>
                <a:cubicBezTo>
                  <a:pt x="933" y="310"/>
                  <a:pt x="933" y="310"/>
                  <a:pt x="933" y="310"/>
                </a:cubicBezTo>
                <a:cubicBezTo>
                  <a:pt x="1428" y="310"/>
                  <a:pt x="1428" y="310"/>
                  <a:pt x="1428" y="310"/>
                </a:cubicBezTo>
                <a:lnTo>
                  <a:pt x="1428" y="400"/>
                </a:lnTo>
                <a:close/>
                <a:moveTo>
                  <a:pt x="1428" y="607"/>
                </a:moveTo>
                <a:cubicBezTo>
                  <a:pt x="933" y="607"/>
                  <a:pt x="933" y="607"/>
                  <a:pt x="933" y="607"/>
                </a:cubicBezTo>
                <a:cubicBezTo>
                  <a:pt x="933" y="517"/>
                  <a:pt x="933" y="517"/>
                  <a:pt x="933" y="517"/>
                </a:cubicBezTo>
                <a:cubicBezTo>
                  <a:pt x="1428" y="517"/>
                  <a:pt x="1428" y="517"/>
                  <a:pt x="1428" y="517"/>
                </a:cubicBezTo>
                <a:lnTo>
                  <a:pt x="1428" y="6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3928844" y="6473378"/>
            <a:ext cx="768634" cy="768940"/>
          </a:xfrm>
          <a:custGeom>
            <a:avLst/>
            <a:gdLst>
              <a:gd name="T0" fmla="*/ 723 w 1536"/>
              <a:gd name="T1" fmla="*/ 1273 h 1536"/>
              <a:gd name="T2" fmla="*/ 633 w 1536"/>
              <a:gd name="T3" fmla="*/ 1401 h 1536"/>
              <a:gd name="T4" fmla="*/ 768 w 1536"/>
              <a:gd name="T5" fmla="*/ 1536 h 1536"/>
              <a:gd name="T6" fmla="*/ 903 w 1536"/>
              <a:gd name="T7" fmla="*/ 1401 h 1536"/>
              <a:gd name="T8" fmla="*/ 813 w 1536"/>
              <a:gd name="T9" fmla="*/ 1273 h 1536"/>
              <a:gd name="T10" fmla="*/ 813 w 1536"/>
              <a:gd name="T11" fmla="*/ 1155 h 1536"/>
              <a:gd name="T12" fmla="*/ 1536 w 1536"/>
              <a:gd name="T13" fmla="*/ 1155 h 1536"/>
              <a:gd name="T14" fmla="*/ 1536 w 1536"/>
              <a:gd name="T15" fmla="*/ 1065 h 1536"/>
              <a:gd name="T16" fmla="*/ 1476 w 1536"/>
              <a:gd name="T17" fmla="*/ 1065 h 1536"/>
              <a:gd name="T18" fmla="*/ 1476 w 1536"/>
              <a:gd name="T19" fmla="*/ 270 h 1536"/>
              <a:gd name="T20" fmla="*/ 1536 w 1536"/>
              <a:gd name="T21" fmla="*/ 270 h 1536"/>
              <a:gd name="T22" fmla="*/ 1536 w 1536"/>
              <a:gd name="T23" fmla="*/ 0 h 1536"/>
              <a:gd name="T24" fmla="*/ 0 w 1536"/>
              <a:gd name="T25" fmla="*/ 0 h 1536"/>
              <a:gd name="T26" fmla="*/ 0 w 1536"/>
              <a:gd name="T27" fmla="*/ 270 h 1536"/>
              <a:gd name="T28" fmla="*/ 60 w 1536"/>
              <a:gd name="T29" fmla="*/ 270 h 1536"/>
              <a:gd name="T30" fmla="*/ 60 w 1536"/>
              <a:gd name="T31" fmla="*/ 1065 h 1536"/>
              <a:gd name="T32" fmla="*/ 0 w 1536"/>
              <a:gd name="T33" fmla="*/ 1065 h 1536"/>
              <a:gd name="T34" fmla="*/ 0 w 1536"/>
              <a:gd name="T35" fmla="*/ 1155 h 1536"/>
              <a:gd name="T36" fmla="*/ 723 w 1536"/>
              <a:gd name="T37" fmla="*/ 1155 h 1536"/>
              <a:gd name="T38" fmla="*/ 723 w 1536"/>
              <a:gd name="T39" fmla="*/ 1273 h 1536"/>
              <a:gd name="T40" fmla="*/ 768 w 1536"/>
              <a:gd name="T41" fmla="*/ 1446 h 1536"/>
              <a:gd name="T42" fmla="*/ 723 w 1536"/>
              <a:gd name="T43" fmla="*/ 1401 h 1536"/>
              <a:gd name="T44" fmla="*/ 768 w 1536"/>
              <a:gd name="T45" fmla="*/ 1356 h 1536"/>
              <a:gd name="T46" fmla="*/ 813 w 1536"/>
              <a:gd name="T47" fmla="*/ 1401 h 1536"/>
              <a:gd name="T48" fmla="*/ 768 w 1536"/>
              <a:gd name="T49" fmla="*/ 1446 h 1536"/>
              <a:gd name="T50" fmla="*/ 90 w 1536"/>
              <a:gd name="T51" fmla="*/ 90 h 1536"/>
              <a:gd name="T52" fmla="*/ 1446 w 1536"/>
              <a:gd name="T53" fmla="*/ 90 h 1536"/>
              <a:gd name="T54" fmla="*/ 1446 w 1536"/>
              <a:gd name="T55" fmla="*/ 180 h 1536"/>
              <a:gd name="T56" fmla="*/ 90 w 1536"/>
              <a:gd name="T57" fmla="*/ 180 h 1536"/>
              <a:gd name="T58" fmla="*/ 90 w 1536"/>
              <a:gd name="T59" fmla="*/ 90 h 1536"/>
              <a:gd name="T60" fmla="*/ 150 w 1536"/>
              <a:gd name="T61" fmla="*/ 1065 h 1536"/>
              <a:gd name="T62" fmla="*/ 150 w 1536"/>
              <a:gd name="T63" fmla="*/ 270 h 1536"/>
              <a:gd name="T64" fmla="*/ 1386 w 1536"/>
              <a:gd name="T65" fmla="*/ 270 h 1536"/>
              <a:gd name="T66" fmla="*/ 1386 w 1536"/>
              <a:gd name="T67" fmla="*/ 1065 h 1536"/>
              <a:gd name="T68" fmla="*/ 150 w 1536"/>
              <a:gd name="T69" fmla="*/ 1065 h 1536"/>
              <a:gd name="T70" fmla="*/ 1167 w 1536"/>
              <a:gd name="T71" fmla="*/ 559 h 1536"/>
              <a:gd name="T72" fmla="*/ 839 w 1536"/>
              <a:gd name="T73" fmla="*/ 886 h 1536"/>
              <a:gd name="T74" fmla="*/ 612 w 1536"/>
              <a:gd name="T75" fmla="*/ 660 h 1536"/>
              <a:gd name="T76" fmla="*/ 356 w 1536"/>
              <a:gd name="T77" fmla="*/ 916 h 1536"/>
              <a:gd name="T78" fmla="*/ 293 w 1536"/>
              <a:gd name="T79" fmla="*/ 852 h 1536"/>
              <a:gd name="T80" fmla="*/ 612 w 1536"/>
              <a:gd name="T81" fmla="*/ 533 h 1536"/>
              <a:gd name="T82" fmla="*/ 839 w 1536"/>
              <a:gd name="T83" fmla="*/ 759 h 1536"/>
              <a:gd name="T84" fmla="*/ 1103 w 1536"/>
              <a:gd name="T85" fmla="*/ 495 h 1536"/>
              <a:gd name="T86" fmla="*/ 1021 w 1536"/>
              <a:gd name="T87" fmla="*/ 495 h 1536"/>
              <a:gd name="T88" fmla="*/ 1021 w 1536"/>
              <a:gd name="T89" fmla="*/ 405 h 1536"/>
              <a:gd name="T90" fmla="*/ 1257 w 1536"/>
              <a:gd name="T91" fmla="*/ 405 h 1536"/>
              <a:gd name="T92" fmla="*/ 1257 w 1536"/>
              <a:gd name="T93" fmla="*/ 641 h 1536"/>
              <a:gd name="T94" fmla="*/ 1167 w 1536"/>
              <a:gd name="T95" fmla="*/ 641 h 1536"/>
              <a:gd name="T96" fmla="*/ 1167 w 1536"/>
              <a:gd name="T97" fmla="*/ 559 h 1536"/>
              <a:gd name="T98" fmla="*/ 459 w 1536"/>
              <a:gd name="T99" fmla="*/ 465 h 1536"/>
              <a:gd name="T100" fmla="*/ 256 w 1536"/>
              <a:gd name="T101" fmla="*/ 465 h 1536"/>
              <a:gd name="T102" fmla="*/ 256 w 1536"/>
              <a:gd name="T103" fmla="*/ 375 h 1536"/>
              <a:gd name="T104" fmla="*/ 459 w 1536"/>
              <a:gd name="T105" fmla="*/ 375 h 1536"/>
              <a:gd name="T106" fmla="*/ 459 w 1536"/>
              <a:gd name="T107" fmla="*/ 465 h 1536"/>
              <a:gd name="T108" fmla="*/ 1079 w 1536"/>
              <a:gd name="T109" fmla="*/ 872 h 1536"/>
              <a:gd name="T110" fmla="*/ 1282 w 1536"/>
              <a:gd name="T111" fmla="*/ 872 h 1536"/>
              <a:gd name="T112" fmla="*/ 1282 w 1536"/>
              <a:gd name="T113" fmla="*/ 962 h 1536"/>
              <a:gd name="T114" fmla="*/ 1079 w 1536"/>
              <a:gd name="T115" fmla="*/ 962 h 1536"/>
              <a:gd name="T116" fmla="*/ 1079 w 1536"/>
              <a:gd name="T117" fmla="*/ 87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36" h="1536">
                <a:moveTo>
                  <a:pt x="723" y="1273"/>
                </a:moveTo>
                <a:cubicBezTo>
                  <a:pt x="671" y="1292"/>
                  <a:pt x="633" y="1342"/>
                  <a:pt x="633" y="1401"/>
                </a:cubicBezTo>
                <a:cubicBezTo>
                  <a:pt x="633" y="1475"/>
                  <a:pt x="694" y="1536"/>
                  <a:pt x="768" y="1536"/>
                </a:cubicBezTo>
                <a:cubicBezTo>
                  <a:pt x="842" y="1536"/>
                  <a:pt x="903" y="1475"/>
                  <a:pt x="903" y="1401"/>
                </a:cubicBezTo>
                <a:cubicBezTo>
                  <a:pt x="903" y="1342"/>
                  <a:pt x="865" y="1292"/>
                  <a:pt x="813" y="1273"/>
                </a:cubicBezTo>
                <a:cubicBezTo>
                  <a:pt x="813" y="1155"/>
                  <a:pt x="813" y="1155"/>
                  <a:pt x="813" y="1155"/>
                </a:cubicBezTo>
                <a:cubicBezTo>
                  <a:pt x="1536" y="1155"/>
                  <a:pt x="1536" y="1155"/>
                  <a:pt x="1536" y="1155"/>
                </a:cubicBezTo>
                <a:cubicBezTo>
                  <a:pt x="1536" y="1065"/>
                  <a:pt x="1536" y="1065"/>
                  <a:pt x="1536" y="1065"/>
                </a:cubicBezTo>
                <a:cubicBezTo>
                  <a:pt x="1476" y="1065"/>
                  <a:pt x="1476" y="1065"/>
                  <a:pt x="1476" y="1065"/>
                </a:cubicBezTo>
                <a:cubicBezTo>
                  <a:pt x="1476" y="270"/>
                  <a:pt x="1476" y="270"/>
                  <a:pt x="1476" y="270"/>
                </a:cubicBezTo>
                <a:cubicBezTo>
                  <a:pt x="1536" y="270"/>
                  <a:pt x="1536" y="270"/>
                  <a:pt x="1536" y="270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70"/>
                  <a:pt x="0" y="270"/>
                  <a:pt x="0" y="270"/>
                </a:cubicBezTo>
                <a:cubicBezTo>
                  <a:pt x="60" y="270"/>
                  <a:pt x="60" y="270"/>
                  <a:pt x="60" y="270"/>
                </a:cubicBezTo>
                <a:cubicBezTo>
                  <a:pt x="60" y="1065"/>
                  <a:pt x="60" y="1065"/>
                  <a:pt x="60" y="1065"/>
                </a:cubicBezTo>
                <a:cubicBezTo>
                  <a:pt x="0" y="1065"/>
                  <a:pt x="0" y="1065"/>
                  <a:pt x="0" y="1065"/>
                </a:cubicBezTo>
                <a:cubicBezTo>
                  <a:pt x="0" y="1155"/>
                  <a:pt x="0" y="1155"/>
                  <a:pt x="0" y="1155"/>
                </a:cubicBezTo>
                <a:cubicBezTo>
                  <a:pt x="723" y="1155"/>
                  <a:pt x="723" y="1155"/>
                  <a:pt x="723" y="1155"/>
                </a:cubicBezTo>
                <a:lnTo>
                  <a:pt x="723" y="1273"/>
                </a:lnTo>
                <a:close/>
                <a:moveTo>
                  <a:pt x="768" y="1446"/>
                </a:moveTo>
                <a:cubicBezTo>
                  <a:pt x="743" y="1446"/>
                  <a:pt x="723" y="1425"/>
                  <a:pt x="723" y="1401"/>
                </a:cubicBezTo>
                <a:cubicBezTo>
                  <a:pt x="723" y="1376"/>
                  <a:pt x="743" y="1356"/>
                  <a:pt x="768" y="1356"/>
                </a:cubicBezTo>
                <a:cubicBezTo>
                  <a:pt x="793" y="1356"/>
                  <a:pt x="813" y="1376"/>
                  <a:pt x="813" y="1401"/>
                </a:cubicBezTo>
                <a:cubicBezTo>
                  <a:pt x="813" y="1425"/>
                  <a:pt x="793" y="1446"/>
                  <a:pt x="768" y="1446"/>
                </a:cubicBezTo>
                <a:close/>
                <a:moveTo>
                  <a:pt x="90" y="90"/>
                </a:moveTo>
                <a:cubicBezTo>
                  <a:pt x="1446" y="90"/>
                  <a:pt x="1446" y="90"/>
                  <a:pt x="1446" y="90"/>
                </a:cubicBezTo>
                <a:cubicBezTo>
                  <a:pt x="1446" y="180"/>
                  <a:pt x="1446" y="180"/>
                  <a:pt x="1446" y="180"/>
                </a:cubicBezTo>
                <a:cubicBezTo>
                  <a:pt x="90" y="180"/>
                  <a:pt x="90" y="180"/>
                  <a:pt x="90" y="180"/>
                </a:cubicBezTo>
                <a:lnTo>
                  <a:pt x="90" y="90"/>
                </a:lnTo>
                <a:close/>
                <a:moveTo>
                  <a:pt x="150" y="1065"/>
                </a:moveTo>
                <a:cubicBezTo>
                  <a:pt x="150" y="270"/>
                  <a:pt x="150" y="270"/>
                  <a:pt x="150" y="270"/>
                </a:cubicBezTo>
                <a:cubicBezTo>
                  <a:pt x="1386" y="270"/>
                  <a:pt x="1386" y="270"/>
                  <a:pt x="1386" y="270"/>
                </a:cubicBezTo>
                <a:cubicBezTo>
                  <a:pt x="1386" y="1065"/>
                  <a:pt x="1386" y="1065"/>
                  <a:pt x="1386" y="1065"/>
                </a:cubicBezTo>
                <a:lnTo>
                  <a:pt x="150" y="1065"/>
                </a:lnTo>
                <a:close/>
                <a:moveTo>
                  <a:pt x="1167" y="559"/>
                </a:moveTo>
                <a:cubicBezTo>
                  <a:pt x="839" y="886"/>
                  <a:pt x="839" y="886"/>
                  <a:pt x="839" y="886"/>
                </a:cubicBezTo>
                <a:cubicBezTo>
                  <a:pt x="612" y="660"/>
                  <a:pt x="612" y="660"/>
                  <a:pt x="612" y="660"/>
                </a:cubicBezTo>
                <a:cubicBezTo>
                  <a:pt x="356" y="916"/>
                  <a:pt x="356" y="916"/>
                  <a:pt x="356" y="916"/>
                </a:cubicBezTo>
                <a:cubicBezTo>
                  <a:pt x="293" y="852"/>
                  <a:pt x="293" y="852"/>
                  <a:pt x="293" y="852"/>
                </a:cubicBezTo>
                <a:cubicBezTo>
                  <a:pt x="612" y="533"/>
                  <a:pt x="612" y="533"/>
                  <a:pt x="612" y="533"/>
                </a:cubicBezTo>
                <a:cubicBezTo>
                  <a:pt x="839" y="759"/>
                  <a:pt x="839" y="759"/>
                  <a:pt x="839" y="759"/>
                </a:cubicBezTo>
                <a:cubicBezTo>
                  <a:pt x="1103" y="495"/>
                  <a:pt x="1103" y="495"/>
                  <a:pt x="1103" y="495"/>
                </a:cubicBezTo>
                <a:cubicBezTo>
                  <a:pt x="1021" y="495"/>
                  <a:pt x="1021" y="495"/>
                  <a:pt x="1021" y="495"/>
                </a:cubicBezTo>
                <a:cubicBezTo>
                  <a:pt x="1021" y="405"/>
                  <a:pt x="1021" y="405"/>
                  <a:pt x="1021" y="405"/>
                </a:cubicBezTo>
                <a:cubicBezTo>
                  <a:pt x="1257" y="405"/>
                  <a:pt x="1257" y="405"/>
                  <a:pt x="1257" y="405"/>
                </a:cubicBezTo>
                <a:cubicBezTo>
                  <a:pt x="1257" y="641"/>
                  <a:pt x="1257" y="641"/>
                  <a:pt x="1257" y="641"/>
                </a:cubicBezTo>
                <a:cubicBezTo>
                  <a:pt x="1167" y="641"/>
                  <a:pt x="1167" y="641"/>
                  <a:pt x="1167" y="641"/>
                </a:cubicBezTo>
                <a:lnTo>
                  <a:pt x="1167" y="559"/>
                </a:lnTo>
                <a:close/>
                <a:moveTo>
                  <a:pt x="459" y="465"/>
                </a:moveTo>
                <a:cubicBezTo>
                  <a:pt x="256" y="465"/>
                  <a:pt x="256" y="465"/>
                  <a:pt x="256" y="465"/>
                </a:cubicBezTo>
                <a:cubicBezTo>
                  <a:pt x="256" y="375"/>
                  <a:pt x="256" y="375"/>
                  <a:pt x="256" y="375"/>
                </a:cubicBezTo>
                <a:cubicBezTo>
                  <a:pt x="459" y="375"/>
                  <a:pt x="459" y="375"/>
                  <a:pt x="459" y="375"/>
                </a:cubicBezTo>
                <a:lnTo>
                  <a:pt x="459" y="465"/>
                </a:lnTo>
                <a:close/>
                <a:moveTo>
                  <a:pt x="1079" y="872"/>
                </a:moveTo>
                <a:cubicBezTo>
                  <a:pt x="1282" y="872"/>
                  <a:pt x="1282" y="872"/>
                  <a:pt x="1282" y="872"/>
                </a:cubicBezTo>
                <a:cubicBezTo>
                  <a:pt x="1282" y="962"/>
                  <a:pt x="1282" y="962"/>
                  <a:pt x="1282" y="962"/>
                </a:cubicBezTo>
                <a:cubicBezTo>
                  <a:pt x="1079" y="962"/>
                  <a:pt x="1079" y="962"/>
                  <a:pt x="1079" y="962"/>
                </a:cubicBezTo>
                <a:lnTo>
                  <a:pt x="1079" y="8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6283902" y="6473531"/>
            <a:ext cx="566669" cy="768634"/>
          </a:xfrm>
          <a:custGeom>
            <a:avLst/>
            <a:gdLst>
              <a:gd name="T0" fmla="*/ 228 w 1132"/>
              <a:gd name="T1" fmla="*/ 589 h 1536"/>
              <a:gd name="T2" fmla="*/ 269 w 1132"/>
              <a:gd name="T3" fmla="*/ 883 h 1536"/>
              <a:gd name="T4" fmla="*/ 31 w 1132"/>
              <a:gd name="T5" fmla="*/ 1153 h 1536"/>
              <a:gd name="T6" fmla="*/ 167 w 1132"/>
              <a:gd name="T7" fmla="*/ 1536 h 1536"/>
              <a:gd name="T8" fmla="*/ 1024 w 1132"/>
              <a:gd name="T9" fmla="*/ 1153 h 1536"/>
              <a:gd name="T10" fmla="*/ 1101 w 1132"/>
              <a:gd name="T11" fmla="*/ 883 h 1536"/>
              <a:gd name="T12" fmla="*/ 904 w 1132"/>
              <a:gd name="T13" fmla="*/ 755 h 1536"/>
              <a:gd name="T14" fmla="*/ 738 w 1132"/>
              <a:gd name="T15" fmla="*/ 589 h 1536"/>
              <a:gd name="T16" fmla="*/ 611 w 1132"/>
              <a:gd name="T17" fmla="*/ 524 h 1536"/>
              <a:gd name="T18" fmla="*/ 566 w 1132"/>
              <a:gd name="T19" fmla="*/ 242 h 1536"/>
              <a:gd name="T20" fmla="*/ 566 w 1132"/>
              <a:gd name="T21" fmla="*/ 133 h 1536"/>
              <a:gd name="T22" fmla="*/ 724 w 1132"/>
              <a:gd name="T23" fmla="*/ 188 h 1536"/>
              <a:gd name="T24" fmla="*/ 611 w 1132"/>
              <a:gd name="T25" fmla="*/ 0 h 1536"/>
              <a:gd name="T26" fmla="*/ 521 w 1132"/>
              <a:gd name="T27" fmla="*/ 49 h 1536"/>
              <a:gd name="T28" fmla="*/ 566 w 1132"/>
              <a:gd name="T29" fmla="*/ 332 h 1536"/>
              <a:gd name="T30" fmla="*/ 566 w 1132"/>
              <a:gd name="T31" fmla="*/ 440 h 1536"/>
              <a:gd name="T32" fmla="*/ 408 w 1132"/>
              <a:gd name="T33" fmla="*/ 386 h 1536"/>
              <a:gd name="T34" fmla="*/ 521 w 1132"/>
              <a:gd name="T35" fmla="*/ 631 h 1536"/>
              <a:gd name="T36" fmla="*/ 318 w 1132"/>
              <a:gd name="T37" fmla="*/ 679 h 1536"/>
              <a:gd name="T38" fmla="*/ 521 w 1132"/>
              <a:gd name="T39" fmla="*/ 807 h 1536"/>
              <a:gd name="T40" fmla="*/ 445 w 1132"/>
              <a:gd name="T41" fmla="*/ 883 h 1536"/>
              <a:gd name="T42" fmla="*/ 318 w 1132"/>
              <a:gd name="T43" fmla="*/ 679 h 1536"/>
              <a:gd name="T44" fmla="*/ 244 w 1132"/>
              <a:gd name="T45" fmla="*/ 1446 h 1536"/>
              <a:gd name="T46" fmla="*/ 901 w 1132"/>
              <a:gd name="T47" fmla="*/ 1356 h 1536"/>
              <a:gd name="T48" fmla="*/ 916 w 1132"/>
              <a:gd name="T49" fmla="*/ 1266 h 1536"/>
              <a:gd name="T50" fmla="*/ 199 w 1132"/>
              <a:gd name="T51" fmla="*/ 1153 h 1536"/>
              <a:gd name="T52" fmla="*/ 916 w 1132"/>
              <a:gd name="T53" fmla="*/ 1266 h 1536"/>
              <a:gd name="T54" fmla="*/ 738 w 1132"/>
              <a:gd name="T55" fmla="*/ 679 h 1536"/>
              <a:gd name="T56" fmla="*/ 814 w 1132"/>
              <a:gd name="T57" fmla="*/ 755 h 1536"/>
              <a:gd name="T58" fmla="*/ 611 w 1132"/>
              <a:gd name="T59" fmla="*/ 883 h 1536"/>
              <a:gd name="T60" fmla="*/ 1011 w 1132"/>
              <a:gd name="T61" fmla="*/ 973 h 1536"/>
              <a:gd name="T62" fmla="*/ 121 w 1132"/>
              <a:gd name="T63" fmla="*/ 1063 h 1536"/>
              <a:gd name="T64" fmla="*/ 1011 w 1132"/>
              <a:gd name="T65" fmla="*/ 973 h 1536"/>
              <a:gd name="T66" fmla="*/ 270 w 1132"/>
              <a:gd name="T67" fmla="*/ 145 h 1536"/>
              <a:gd name="T68" fmla="*/ 0 w 1132"/>
              <a:gd name="T69" fmla="*/ 187 h 1536"/>
              <a:gd name="T70" fmla="*/ 251 w 1132"/>
              <a:gd name="T71" fmla="*/ 347 h 1536"/>
              <a:gd name="T72" fmla="*/ 184 w 1132"/>
              <a:gd name="T73" fmla="*/ 467 h 1536"/>
              <a:gd name="T74" fmla="*/ 251 w 1132"/>
              <a:gd name="T75" fmla="*/ 347 h 1536"/>
              <a:gd name="T76" fmla="*/ 878 w 1132"/>
              <a:gd name="T77" fmla="*/ 237 h 1536"/>
              <a:gd name="T78" fmla="*/ 1116 w 1132"/>
              <a:gd name="T79" fmla="*/ 102 h 1536"/>
              <a:gd name="T80" fmla="*/ 851 w 1132"/>
              <a:gd name="T81" fmla="*/ 434 h 1536"/>
              <a:gd name="T82" fmla="*/ 979 w 1132"/>
              <a:gd name="T83" fmla="*/ 385 h 1536"/>
              <a:gd name="T84" fmla="*/ 851 w 1132"/>
              <a:gd name="T85" fmla="*/ 43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32" h="1536">
                <a:moveTo>
                  <a:pt x="394" y="589"/>
                </a:moveTo>
                <a:cubicBezTo>
                  <a:pt x="228" y="589"/>
                  <a:pt x="228" y="589"/>
                  <a:pt x="228" y="589"/>
                </a:cubicBezTo>
                <a:cubicBezTo>
                  <a:pt x="228" y="755"/>
                  <a:pt x="228" y="755"/>
                  <a:pt x="228" y="755"/>
                </a:cubicBezTo>
                <a:cubicBezTo>
                  <a:pt x="228" y="803"/>
                  <a:pt x="243" y="847"/>
                  <a:pt x="269" y="883"/>
                </a:cubicBezTo>
                <a:cubicBezTo>
                  <a:pt x="31" y="883"/>
                  <a:pt x="31" y="883"/>
                  <a:pt x="31" y="883"/>
                </a:cubicBezTo>
                <a:cubicBezTo>
                  <a:pt x="31" y="1153"/>
                  <a:pt x="31" y="1153"/>
                  <a:pt x="31" y="1153"/>
                </a:cubicBezTo>
                <a:cubicBezTo>
                  <a:pt x="107" y="1153"/>
                  <a:pt x="107" y="1153"/>
                  <a:pt x="107" y="1153"/>
                </a:cubicBezTo>
                <a:cubicBezTo>
                  <a:pt x="167" y="1536"/>
                  <a:pt x="167" y="1536"/>
                  <a:pt x="167" y="1536"/>
                </a:cubicBezTo>
                <a:cubicBezTo>
                  <a:pt x="964" y="1536"/>
                  <a:pt x="964" y="1536"/>
                  <a:pt x="964" y="1536"/>
                </a:cubicBezTo>
                <a:cubicBezTo>
                  <a:pt x="1024" y="1153"/>
                  <a:pt x="1024" y="1153"/>
                  <a:pt x="1024" y="1153"/>
                </a:cubicBezTo>
                <a:cubicBezTo>
                  <a:pt x="1101" y="1153"/>
                  <a:pt x="1101" y="1153"/>
                  <a:pt x="1101" y="1153"/>
                </a:cubicBezTo>
                <a:cubicBezTo>
                  <a:pt x="1101" y="883"/>
                  <a:pt x="1101" y="883"/>
                  <a:pt x="1101" y="883"/>
                </a:cubicBezTo>
                <a:cubicBezTo>
                  <a:pt x="863" y="883"/>
                  <a:pt x="863" y="883"/>
                  <a:pt x="863" y="883"/>
                </a:cubicBezTo>
                <a:cubicBezTo>
                  <a:pt x="889" y="847"/>
                  <a:pt x="904" y="803"/>
                  <a:pt x="904" y="755"/>
                </a:cubicBezTo>
                <a:cubicBezTo>
                  <a:pt x="904" y="589"/>
                  <a:pt x="904" y="589"/>
                  <a:pt x="904" y="589"/>
                </a:cubicBezTo>
                <a:cubicBezTo>
                  <a:pt x="738" y="589"/>
                  <a:pt x="738" y="589"/>
                  <a:pt x="738" y="589"/>
                </a:cubicBezTo>
                <a:cubicBezTo>
                  <a:pt x="691" y="589"/>
                  <a:pt x="647" y="605"/>
                  <a:pt x="611" y="631"/>
                </a:cubicBezTo>
                <a:cubicBezTo>
                  <a:pt x="611" y="524"/>
                  <a:pt x="611" y="524"/>
                  <a:pt x="611" y="524"/>
                </a:cubicBezTo>
                <a:cubicBezTo>
                  <a:pt x="676" y="507"/>
                  <a:pt x="724" y="451"/>
                  <a:pt x="724" y="386"/>
                </a:cubicBezTo>
                <a:cubicBezTo>
                  <a:pt x="724" y="307"/>
                  <a:pt x="653" y="242"/>
                  <a:pt x="566" y="242"/>
                </a:cubicBezTo>
                <a:cubicBezTo>
                  <a:pt x="528" y="242"/>
                  <a:pt x="498" y="217"/>
                  <a:pt x="498" y="188"/>
                </a:cubicBezTo>
                <a:cubicBezTo>
                  <a:pt x="498" y="158"/>
                  <a:pt x="528" y="133"/>
                  <a:pt x="566" y="133"/>
                </a:cubicBezTo>
                <a:cubicBezTo>
                  <a:pt x="604" y="133"/>
                  <a:pt x="634" y="158"/>
                  <a:pt x="634" y="188"/>
                </a:cubicBezTo>
                <a:cubicBezTo>
                  <a:pt x="724" y="188"/>
                  <a:pt x="724" y="188"/>
                  <a:pt x="724" y="188"/>
                </a:cubicBezTo>
                <a:cubicBezTo>
                  <a:pt x="724" y="122"/>
                  <a:pt x="676" y="67"/>
                  <a:pt x="611" y="49"/>
                </a:cubicBezTo>
                <a:cubicBezTo>
                  <a:pt x="611" y="0"/>
                  <a:pt x="611" y="0"/>
                  <a:pt x="611" y="0"/>
                </a:cubicBezTo>
                <a:cubicBezTo>
                  <a:pt x="521" y="0"/>
                  <a:pt x="521" y="0"/>
                  <a:pt x="521" y="0"/>
                </a:cubicBezTo>
                <a:cubicBezTo>
                  <a:pt x="521" y="49"/>
                  <a:pt x="521" y="49"/>
                  <a:pt x="521" y="49"/>
                </a:cubicBezTo>
                <a:cubicBezTo>
                  <a:pt x="456" y="67"/>
                  <a:pt x="408" y="122"/>
                  <a:pt x="408" y="188"/>
                </a:cubicBezTo>
                <a:cubicBezTo>
                  <a:pt x="408" y="267"/>
                  <a:pt x="479" y="332"/>
                  <a:pt x="566" y="332"/>
                </a:cubicBezTo>
                <a:cubicBezTo>
                  <a:pt x="604" y="332"/>
                  <a:pt x="634" y="356"/>
                  <a:pt x="634" y="386"/>
                </a:cubicBezTo>
                <a:cubicBezTo>
                  <a:pt x="634" y="416"/>
                  <a:pt x="604" y="440"/>
                  <a:pt x="566" y="440"/>
                </a:cubicBezTo>
                <a:cubicBezTo>
                  <a:pt x="528" y="440"/>
                  <a:pt x="498" y="416"/>
                  <a:pt x="498" y="386"/>
                </a:cubicBezTo>
                <a:cubicBezTo>
                  <a:pt x="408" y="386"/>
                  <a:pt x="408" y="386"/>
                  <a:pt x="408" y="386"/>
                </a:cubicBezTo>
                <a:cubicBezTo>
                  <a:pt x="408" y="451"/>
                  <a:pt x="456" y="507"/>
                  <a:pt x="521" y="524"/>
                </a:cubicBezTo>
                <a:cubicBezTo>
                  <a:pt x="521" y="631"/>
                  <a:pt x="521" y="631"/>
                  <a:pt x="521" y="631"/>
                </a:cubicBezTo>
                <a:cubicBezTo>
                  <a:pt x="485" y="605"/>
                  <a:pt x="441" y="589"/>
                  <a:pt x="394" y="589"/>
                </a:cubicBezTo>
                <a:close/>
                <a:moveTo>
                  <a:pt x="318" y="679"/>
                </a:moveTo>
                <a:cubicBezTo>
                  <a:pt x="394" y="679"/>
                  <a:pt x="394" y="679"/>
                  <a:pt x="394" y="679"/>
                </a:cubicBezTo>
                <a:cubicBezTo>
                  <a:pt x="464" y="679"/>
                  <a:pt x="521" y="737"/>
                  <a:pt x="521" y="807"/>
                </a:cubicBezTo>
                <a:cubicBezTo>
                  <a:pt x="521" y="883"/>
                  <a:pt x="521" y="883"/>
                  <a:pt x="521" y="883"/>
                </a:cubicBezTo>
                <a:cubicBezTo>
                  <a:pt x="445" y="883"/>
                  <a:pt x="445" y="883"/>
                  <a:pt x="445" y="883"/>
                </a:cubicBezTo>
                <a:cubicBezTo>
                  <a:pt x="375" y="883"/>
                  <a:pt x="318" y="825"/>
                  <a:pt x="318" y="755"/>
                </a:cubicBezTo>
                <a:lnTo>
                  <a:pt x="318" y="679"/>
                </a:lnTo>
                <a:close/>
                <a:moveTo>
                  <a:pt x="887" y="1446"/>
                </a:moveTo>
                <a:cubicBezTo>
                  <a:pt x="244" y="1446"/>
                  <a:pt x="244" y="1446"/>
                  <a:pt x="244" y="1446"/>
                </a:cubicBezTo>
                <a:cubicBezTo>
                  <a:pt x="230" y="1356"/>
                  <a:pt x="230" y="1356"/>
                  <a:pt x="230" y="1356"/>
                </a:cubicBezTo>
                <a:cubicBezTo>
                  <a:pt x="901" y="1356"/>
                  <a:pt x="901" y="1356"/>
                  <a:pt x="901" y="1356"/>
                </a:cubicBezTo>
                <a:lnTo>
                  <a:pt x="887" y="1446"/>
                </a:lnTo>
                <a:close/>
                <a:moveTo>
                  <a:pt x="916" y="1266"/>
                </a:moveTo>
                <a:cubicBezTo>
                  <a:pt x="216" y="1266"/>
                  <a:pt x="216" y="1266"/>
                  <a:pt x="216" y="1266"/>
                </a:cubicBezTo>
                <a:cubicBezTo>
                  <a:pt x="199" y="1153"/>
                  <a:pt x="199" y="1153"/>
                  <a:pt x="199" y="1153"/>
                </a:cubicBezTo>
                <a:cubicBezTo>
                  <a:pt x="933" y="1153"/>
                  <a:pt x="933" y="1153"/>
                  <a:pt x="933" y="1153"/>
                </a:cubicBezTo>
                <a:lnTo>
                  <a:pt x="916" y="1266"/>
                </a:lnTo>
                <a:close/>
                <a:moveTo>
                  <a:pt x="611" y="807"/>
                </a:moveTo>
                <a:cubicBezTo>
                  <a:pt x="611" y="737"/>
                  <a:pt x="668" y="679"/>
                  <a:pt x="738" y="679"/>
                </a:cubicBezTo>
                <a:cubicBezTo>
                  <a:pt x="814" y="679"/>
                  <a:pt x="814" y="679"/>
                  <a:pt x="814" y="679"/>
                </a:cubicBezTo>
                <a:cubicBezTo>
                  <a:pt x="814" y="755"/>
                  <a:pt x="814" y="755"/>
                  <a:pt x="814" y="755"/>
                </a:cubicBezTo>
                <a:cubicBezTo>
                  <a:pt x="814" y="825"/>
                  <a:pt x="757" y="883"/>
                  <a:pt x="687" y="883"/>
                </a:cubicBezTo>
                <a:cubicBezTo>
                  <a:pt x="611" y="883"/>
                  <a:pt x="611" y="883"/>
                  <a:pt x="611" y="883"/>
                </a:cubicBezTo>
                <a:lnTo>
                  <a:pt x="611" y="807"/>
                </a:lnTo>
                <a:close/>
                <a:moveTo>
                  <a:pt x="1011" y="973"/>
                </a:moveTo>
                <a:cubicBezTo>
                  <a:pt x="1011" y="1063"/>
                  <a:pt x="1011" y="1063"/>
                  <a:pt x="1011" y="1063"/>
                </a:cubicBezTo>
                <a:cubicBezTo>
                  <a:pt x="121" y="1063"/>
                  <a:pt x="121" y="1063"/>
                  <a:pt x="121" y="1063"/>
                </a:cubicBezTo>
                <a:cubicBezTo>
                  <a:pt x="121" y="973"/>
                  <a:pt x="121" y="973"/>
                  <a:pt x="121" y="973"/>
                </a:cubicBezTo>
                <a:lnTo>
                  <a:pt x="1011" y="973"/>
                </a:lnTo>
                <a:close/>
                <a:moveTo>
                  <a:pt x="16" y="98"/>
                </a:moveTo>
                <a:cubicBezTo>
                  <a:pt x="270" y="145"/>
                  <a:pt x="270" y="145"/>
                  <a:pt x="270" y="145"/>
                </a:cubicBezTo>
                <a:cubicBezTo>
                  <a:pt x="254" y="233"/>
                  <a:pt x="254" y="233"/>
                  <a:pt x="254" y="233"/>
                </a:cubicBezTo>
                <a:cubicBezTo>
                  <a:pt x="0" y="187"/>
                  <a:pt x="0" y="187"/>
                  <a:pt x="0" y="187"/>
                </a:cubicBezTo>
                <a:lnTo>
                  <a:pt x="16" y="98"/>
                </a:lnTo>
                <a:close/>
                <a:moveTo>
                  <a:pt x="251" y="347"/>
                </a:moveTo>
                <a:cubicBezTo>
                  <a:pt x="281" y="432"/>
                  <a:pt x="281" y="432"/>
                  <a:pt x="281" y="432"/>
                </a:cubicBezTo>
                <a:cubicBezTo>
                  <a:pt x="184" y="467"/>
                  <a:pt x="184" y="467"/>
                  <a:pt x="184" y="467"/>
                </a:cubicBezTo>
                <a:cubicBezTo>
                  <a:pt x="153" y="383"/>
                  <a:pt x="153" y="383"/>
                  <a:pt x="153" y="383"/>
                </a:cubicBezTo>
                <a:lnTo>
                  <a:pt x="251" y="347"/>
                </a:lnTo>
                <a:close/>
                <a:moveTo>
                  <a:pt x="1132" y="190"/>
                </a:moveTo>
                <a:cubicBezTo>
                  <a:pt x="878" y="237"/>
                  <a:pt x="878" y="237"/>
                  <a:pt x="878" y="237"/>
                </a:cubicBezTo>
                <a:cubicBezTo>
                  <a:pt x="862" y="148"/>
                  <a:pt x="862" y="148"/>
                  <a:pt x="862" y="148"/>
                </a:cubicBezTo>
                <a:cubicBezTo>
                  <a:pt x="1116" y="102"/>
                  <a:pt x="1116" y="102"/>
                  <a:pt x="1116" y="102"/>
                </a:cubicBezTo>
                <a:lnTo>
                  <a:pt x="1132" y="190"/>
                </a:lnTo>
                <a:close/>
                <a:moveTo>
                  <a:pt x="851" y="434"/>
                </a:moveTo>
                <a:cubicBezTo>
                  <a:pt x="881" y="350"/>
                  <a:pt x="881" y="350"/>
                  <a:pt x="881" y="350"/>
                </a:cubicBezTo>
                <a:cubicBezTo>
                  <a:pt x="979" y="385"/>
                  <a:pt x="979" y="385"/>
                  <a:pt x="979" y="385"/>
                </a:cubicBezTo>
                <a:cubicBezTo>
                  <a:pt x="948" y="470"/>
                  <a:pt x="948" y="470"/>
                  <a:pt x="948" y="470"/>
                </a:cubicBezTo>
                <a:lnTo>
                  <a:pt x="851" y="4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8"/>
          <p:cNvSpPr>
            <a:spLocks noEditPoints="1"/>
          </p:cNvSpPr>
          <p:nvPr/>
        </p:nvSpPr>
        <p:spPr bwMode="auto">
          <a:xfrm>
            <a:off x="8492160" y="6473531"/>
            <a:ext cx="658610" cy="768634"/>
          </a:xfrm>
          <a:custGeom>
            <a:avLst/>
            <a:gdLst>
              <a:gd name="T0" fmla="*/ 1226 w 1316"/>
              <a:gd name="T1" fmla="*/ 1446 h 1536"/>
              <a:gd name="T2" fmla="*/ 1316 w 1316"/>
              <a:gd name="T3" fmla="*/ 1116 h 1536"/>
              <a:gd name="T4" fmla="*/ 1226 w 1316"/>
              <a:gd name="T5" fmla="*/ 1026 h 1536"/>
              <a:gd name="T6" fmla="*/ 1316 w 1316"/>
              <a:gd name="T7" fmla="*/ 693 h 1536"/>
              <a:gd name="T8" fmla="*/ 1226 w 1316"/>
              <a:gd name="T9" fmla="*/ 603 h 1536"/>
              <a:gd name="T10" fmla="*/ 1316 w 1316"/>
              <a:gd name="T11" fmla="*/ 274 h 1536"/>
              <a:gd name="T12" fmla="*/ 703 w 1316"/>
              <a:gd name="T13" fmla="*/ 184 h 1536"/>
              <a:gd name="T14" fmla="*/ 177 w 1316"/>
              <a:gd name="T15" fmla="*/ 0 h 1536"/>
              <a:gd name="T16" fmla="*/ 0 w 1316"/>
              <a:gd name="T17" fmla="*/ 184 h 1536"/>
              <a:gd name="T18" fmla="*/ 90 w 1316"/>
              <a:gd name="T19" fmla="*/ 274 h 1536"/>
              <a:gd name="T20" fmla="*/ 0 w 1316"/>
              <a:gd name="T21" fmla="*/ 603 h 1536"/>
              <a:gd name="T22" fmla="*/ 90 w 1316"/>
              <a:gd name="T23" fmla="*/ 693 h 1536"/>
              <a:gd name="T24" fmla="*/ 0 w 1316"/>
              <a:gd name="T25" fmla="*/ 1026 h 1536"/>
              <a:gd name="T26" fmla="*/ 90 w 1316"/>
              <a:gd name="T27" fmla="*/ 1116 h 1536"/>
              <a:gd name="T28" fmla="*/ 0 w 1316"/>
              <a:gd name="T29" fmla="*/ 1446 h 1536"/>
              <a:gd name="T30" fmla="*/ 1316 w 1316"/>
              <a:gd name="T31" fmla="*/ 1536 h 1536"/>
              <a:gd name="T32" fmla="*/ 267 w 1316"/>
              <a:gd name="T33" fmla="*/ 90 h 1536"/>
              <a:gd name="T34" fmla="*/ 613 w 1316"/>
              <a:gd name="T35" fmla="*/ 184 h 1536"/>
              <a:gd name="T36" fmla="*/ 267 w 1316"/>
              <a:gd name="T37" fmla="*/ 90 h 1536"/>
              <a:gd name="T38" fmla="*/ 1136 w 1316"/>
              <a:gd name="T39" fmla="*/ 274 h 1536"/>
              <a:gd name="T40" fmla="*/ 766 w 1316"/>
              <a:gd name="T41" fmla="*/ 603 h 1536"/>
              <a:gd name="T42" fmla="*/ 658 w 1316"/>
              <a:gd name="T43" fmla="*/ 496 h 1536"/>
              <a:gd name="T44" fmla="*/ 550 w 1316"/>
              <a:gd name="T45" fmla="*/ 603 h 1536"/>
              <a:gd name="T46" fmla="*/ 180 w 1316"/>
              <a:gd name="T47" fmla="*/ 274 h 1536"/>
              <a:gd name="T48" fmla="*/ 658 w 1316"/>
              <a:gd name="T49" fmla="*/ 1118 h 1536"/>
              <a:gd name="T50" fmla="*/ 658 w 1316"/>
              <a:gd name="T51" fmla="*/ 619 h 1536"/>
              <a:gd name="T52" fmla="*/ 180 w 1316"/>
              <a:gd name="T53" fmla="*/ 693 h 1536"/>
              <a:gd name="T54" fmla="*/ 384 w 1316"/>
              <a:gd name="T55" fmla="*/ 934 h 1536"/>
              <a:gd name="T56" fmla="*/ 180 w 1316"/>
              <a:gd name="T57" fmla="*/ 1026 h 1536"/>
              <a:gd name="T58" fmla="*/ 1136 w 1316"/>
              <a:gd name="T59" fmla="*/ 1446 h 1536"/>
              <a:gd name="T60" fmla="*/ 180 w 1316"/>
              <a:gd name="T61" fmla="*/ 1116 h 1536"/>
              <a:gd name="T62" fmla="*/ 658 w 1316"/>
              <a:gd name="T63" fmla="*/ 1208 h 1536"/>
              <a:gd name="T64" fmla="*/ 1136 w 1316"/>
              <a:gd name="T65" fmla="*/ 1116 h 1536"/>
              <a:gd name="T66" fmla="*/ 1136 w 1316"/>
              <a:gd name="T67" fmla="*/ 1026 h 1536"/>
              <a:gd name="T68" fmla="*/ 932 w 1316"/>
              <a:gd name="T69" fmla="*/ 934 h 1536"/>
              <a:gd name="T70" fmla="*/ 1136 w 1316"/>
              <a:gd name="T71" fmla="*/ 69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16" h="1536">
                <a:moveTo>
                  <a:pt x="1316" y="1446"/>
                </a:moveTo>
                <a:cubicBezTo>
                  <a:pt x="1226" y="1446"/>
                  <a:pt x="1226" y="1446"/>
                  <a:pt x="1226" y="1446"/>
                </a:cubicBezTo>
                <a:cubicBezTo>
                  <a:pt x="1226" y="1116"/>
                  <a:pt x="1226" y="1116"/>
                  <a:pt x="1226" y="1116"/>
                </a:cubicBezTo>
                <a:cubicBezTo>
                  <a:pt x="1316" y="1116"/>
                  <a:pt x="1316" y="1116"/>
                  <a:pt x="1316" y="1116"/>
                </a:cubicBezTo>
                <a:cubicBezTo>
                  <a:pt x="1316" y="1026"/>
                  <a:pt x="1316" y="1026"/>
                  <a:pt x="1316" y="1026"/>
                </a:cubicBezTo>
                <a:cubicBezTo>
                  <a:pt x="1226" y="1026"/>
                  <a:pt x="1226" y="1026"/>
                  <a:pt x="1226" y="1026"/>
                </a:cubicBezTo>
                <a:cubicBezTo>
                  <a:pt x="1226" y="693"/>
                  <a:pt x="1226" y="693"/>
                  <a:pt x="1226" y="693"/>
                </a:cubicBezTo>
                <a:cubicBezTo>
                  <a:pt x="1316" y="693"/>
                  <a:pt x="1316" y="693"/>
                  <a:pt x="1316" y="693"/>
                </a:cubicBezTo>
                <a:cubicBezTo>
                  <a:pt x="1316" y="603"/>
                  <a:pt x="1316" y="603"/>
                  <a:pt x="1316" y="603"/>
                </a:cubicBezTo>
                <a:cubicBezTo>
                  <a:pt x="1226" y="603"/>
                  <a:pt x="1226" y="603"/>
                  <a:pt x="1226" y="603"/>
                </a:cubicBezTo>
                <a:cubicBezTo>
                  <a:pt x="1226" y="274"/>
                  <a:pt x="1226" y="274"/>
                  <a:pt x="1226" y="274"/>
                </a:cubicBezTo>
                <a:cubicBezTo>
                  <a:pt x="1316" y="274"/>
                  <a:pt x="1316" y="274"/>
                  <a:pt x="1316" y="274"/>
                </a:cubicBezTo>
                <a:cubicBezTo>
                  <a:pt x="1316" y="184"/>
                  <a:pt x="1316" y="184"/>
                  <a:pt x="1316" y="184"/>
                </a:cubicBezTo>
                <a:cubicBezTo>
                  <a:pt x="703" y="184"/>
                  <a:pt x="703" y="184"/>
                  <a:pt x="703" y="184"/>
                </a:cubicBezTo>
                <a:cubicBezTo>
                  <a:pt x="703" y="0"/>
                  <a:pt x="703" y="0"/>
                  <a:pt x="703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84"/>
                  <a:pt x="177" y="184"/>
                  <a:pt x="177" y="184"/>
                </a:cubicBezTo>
                <a:cubicBezTo>
                  <a:pt x="0" y="184"/>
                  <a:pt x="0" y="184"/>
                  <a:pt x="0" y="184"/>
                </a:cubicBezTo>
                <a:cubicBezTo>
                  <a:pt x="0" y="274"/>
                  <a:pt x="0" y="274"/>
                  <a:pt x="0" y="274"/>
                </a:cubicBezTo>
                <a:cubicBezTo>
                  <a:pt x="90" y="274"/>
                  <a:pt x="90" y="274"/>
                  <a:pt x="90" y="274"/>
                </a:cubicBezTo>
                <a:cubicBezTo>
                  <a:pt x="90" y="603"/>
                  <a:pt x="90" y="603"/>
                  <a:pt x="90" y="603"/>
                </a:cubicBezTo>
                <a:cubicBezTo>
                  <a:pt x="0" y="603"/>
                  <a:pt x="0" y="603"/>
                  <a:pt x="0" y="603"/>
                </a:cubicBezTo>
                <a:cubicBezTo>
                  <a:pt x="0" y="693"/>
                  <a:pt x="0" y="693"/>
                  <a:pt x="0" y="693"/>
                </a:cubicBezTo>
                <a:cubicBezTo>
                  <a:pt x="90" y="693"/>
                  <a:pt x="90" y="693"/>
                  <a:pt x="90" y="693"/>
                </a:cubicBezTo>
                <a:cubicBezTo>
                  <a:pt x="90" y="1026"/>
                  <a:pt x="90" y="1026"/>
                  <a:pt x="90" y="1026"/>
                </a:cubicBezTo>
                <a:cubicBezTo>
                  <a:pt x="0" y="1026"/>
                  <a:pt x="0" y="1026"/>
                  <a:pt x="0" y="1026"/>
                </a:cubicBezTo>
                <a:cubicBezTo>
                  <a:pt x="0" y="1116"/>
                  <a:pt x="0" y="1116"/>
                  <a:pt x="0" y="1116"/>
                </a:cubicBezTo>
                <a:cubicBezTo>
                  <a:pt x="90" y="1116"/>
                  <a:pt x="90" y="1116"/>
                  <a:pt x="90" y="1116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0" y="1446"/>
                  <a:pt x="0" y="1446"/>
                  <a:pt x="0" y="144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316" y="1536"/>
                  <a:pt x="1316" y="1536"/>
                  <a:pt x="1316" y="1536"/>
                </a:cubicBezTo>
                <a:lnTo>
                  <a:pt x="1316" y="1446"/>
                </a:lnTo>
                <a:close/>
                <a:moveTo>
                  <a:pt x="267" y="90"/>
                </a:moveTo>
                <a:cubicBezTo>
                  <a:pt x="613" y="90"/>
                  <a:pt x="613" y="90"/>
                  <a:pt x="613" y="90"/>
                </a:cubicBezTo>
                <a:cubicBezTo>
                  <a:pt x="613" y="184"/>
                  <a:pt x="613" y="184"/>
                  <a:pt x="613" y="184"/>
                </a:cubicBezTo>
                <a:cubicBezTo>
                  <a:pt x="267" y="184"/>
                  <a:pt x="267" y="184"/>
                  <a:pt x="267" y="184"/>
                </a:cubicBezTo>
                <a:lnTo>
                  <a:pt x="267" y="90"/>
                </a:lnTo>
                <a:close/>
                <a:moveTo>
                  <a:pt x="180" y="274"/>
                </a:moveTo>
                <a:cubicBezTo>
                  <a:pt x="1136" y="274"/>
                  <a:pt x="1136" y="274"/>
                  <a:pt x="1136" y="274"/>
                </a:cubicBezTo>
                <a:cubicBezTo>
                  <a:pt x="1136" y="603"/>
                  <a:pt x="1136" y="603"/>
                  <a:pt x="1136" y="603"/>
                </a:cubicBezTo>
                <a:cubicBezTo>
                  <a:pt x="766" y="603"/>
                  <a:pt x="766" y="603"/>
                  <a:pt x="766" y="603"/>
                </a:cubicBezTo>
                <a:cubicBezTo>
                  <a:pt x="724" y="556"/>
                  <a:pt x="690" y="525"/>
                  <a:pt x="688" y="523"/>
                </a:cubicBezTo>
                <a:cubicBezTo>
                  <a:pt x="658" y="496"/>
                  <a:pt x="658" y="496"/>
                  <a:pt x="658" y="496"/>
                </a:cubicBezTo>
                <a:cubicBezTo>
                  <a:pt x="628" y="523"/>
                  <a:pt x="628" y="523"/>
                  <a:pt x="628" y="523"/>
                </a:cubicBezTo>
                <a:cubicBezTo>
                  <a:pt x="626" y="525"/>
                  <a:pt x="592" y="556"/>
                  <a:pt x="550" y="603"/>
                </a:cubicBezTo>
                <a:cubicBezTo>
                  <a:pt x="180" y="603"/>
                  <a:pt x="180" y="603"/>
                  <a:pt x="180" y="603"/>
                </a:cubicBezTo>
                <a:lnTo>
                  <a:pt x="180" y="274"/>
                </a:lnTo>
                <a:close/>
                <a:moveTo>
                  <a:pt x="842" y="934"/>
                </a:moveTo>
                <a:cubicBezTo>
                  <a:pt x="842" y="1035"/>
                  <a:pt x="759" y="1118"/>
                  <a:pt x="658" y="1118"/>
                </a:cubicBezTo>
                <a:cubicBezTo>
                  <a:pt x="557" y="1118"/>
                  <a:pt x="474" y="1035"/>
                  <a:pt x="474" y="934"/>
                </a:cubicBezTo>
                <a:cubicBezTo>
                  <a:pt x="474" y="828"/>
                  <a:pt x="588" y="690"/>
                  <a:pt x="658" y="619"/>
                </a:cubicBezTo>
                <a:cubicBezTo>
                  <a:pt x="728" y="690"/>
                  <a:pt x="842" y="828"/>
                  <a:pt x="842" y="934"/>
                </a:cubicBezTo>
                <a:close/>
                <a:moveTo>
                  <a:pt x="180" y="693"/>
                </a:moveTo>
                <a:cubicBezTo>
                  <a:pt x="479" y="693"/>
                  <a:pt x="479" y="693"/>
                  <a:pt x="479" y="693"/>
                </a:cubicBezTo>
                <a:cubicBezTo>
                  <a:pt x="416" y="783"/>
                  <a:pt x="384" y="863"/>
                  <a:pt x="384" y="934"/>
                </a:cubicBezTo>
                <a:cubicBezTo>
                  <a:pt x="384" y="966"/>
                  <a:pt x="390" y="997"/>
                  <a:pt x="400" y="1026"/>
                </a:cubicBezTo>
                <a:cubicBezTo>
                  <a:pt x="180" y="1026"/>
                  <a:pt x="180" y="1026"/>
                  <a:pt x="180" y="1026"/>
                </a:cubicBezTo>
                <a:lnTo>
                  <a:pt x="180" y="693"/>
                </a:lnTo>
                <a:close/>
                <a:moveTo>
                  <a:pt x="1136" y="1446"/>
                </a:moveTo>
                <a:cubicBezTo>
                  <a:pt x="180" y="1446"/>
                  <a:pt x="180" y="1446"/>
                  <a:pt x="180" y="1446"/>
                </a:cubicBezTo>
                <a:cubicBezTo>
                  <a:pt x="180" y="1116"/>
                  <a:pt x="180" y="1116"/>
                  <a:pt x="180" y="1116"/>
                </a:cubicBezTo>
                <a:cubicBezTo>
                  <a:pt x="454" y="1116"/>
                  <a:pt x="454" y="1116"/>
                  <a:pt x="454" y="1116"/>
                </a:cubicBezTo>
                <a:cubicBezTo>
                  <a:pt x="504" y="1172"/>
                  <a:pt x="577" y="1208"/>
                  <a:pt x="658" y="1208"/>
                </a:cubicBezTo>
                <a:cubicBezTo>
                  <a:pt x="739" y="1208"/>
                  <a:pt x="812" y="1172"/>
                  <a:pt x="862" y="1116"/>
                </a:cubicBezTo>
                <a:cubicBezTo>
                  <a:pt x="1136" y="1116"/>
                  <a:pt x="1136" y="1116"/>
                  <a:pt x="1136" y="1116"/>
                </a:cubicBezTo>
                <a:lnTo>
                  <a:pt x="1136" y="1446"/>
                </a:lnTo>
                <a:close/>
                <a:moveTo>
                  <a:pt x="1136" y="1026"/>
                </a:moveTo>
                <a:cubicBezTo>
                  <a:pt x="916" y="1026"/>
                  <a:pt x="916" y="1026"/>
                  <a:pt x="916" y="1026"/>
                </a:cubicBezTo>
                <a:cubicBezTo>
                  <a:pt x="926" y="997"/>
                  <a:pt x="932" y="966"/>
                  <a:pt x="932" y="934"/>
                </a:cubicBezTo>
                <a:cubicBezTo>
                  <a:pt x="932" y="863"/>
                  <a:pt x="900" y="783"/>
                  <a:pt x="837" y="693"/>
                </a:cubicBezTo>
                <a:cubicBezTo>
                  <a:pt x="1136" y="693"/>
                  <a:pt x="1136" y="693"/>
                  <a:pt x="1136" y="693"/>
                </a:cubicBezTo>
                <a:lnTo>
                  <a:pt x="1136" y="10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3069880" y="6473531"/>
            <a:ext cx="506599" cy="768634"/>
          </a:xfrm>
          <a:custGeom>
            <a:avLst/>
            <a:gdLst>
              <a:gd name="T0" fmla="*/ 1012 w 1012"/>
              <a:gd name="T1" fmla="*/ 1387 h 1536"/>
              <a:gd name="T2" fmla="*/ 1012 w 1012"/>
              <a:gd name="T3" fmla="*/ 330 h 1536"/>
              <a:gd name="T4" fmla="*/ 889 w 1012"/>
              <a:gd name="T5" fmla="*/ 207 h 1536"/>
              <a:gd name="T6" fmla="*/ 889 w 1012"/>
              <a:gd name="T7" fmla="*/ 90 h 1536"/>
              <a:gd name="T8" fmla="*/ 934 w 1012"/>
              <a:gd name="T9" fmla="*/ 90 h 1536"/>
              <a:gd name="T10" fmla="*/ 934 w 1012"/>
              <a:gd name="T11" fmla="*/ 0 h 1536"/>
              <a:gd name="T12" fmla="*/ 63 w 1012"/>
              <a:gd name="T13" fmla="*/ 0 h 1536"/>
              <a:gd name="T14" fmla="*/ 63 w 1012"/>
              <a:gd name="T15" fmla="*/ 90 h 1536"/>
              <a:gd name="T16" fmla="*/ 123 w 1012"/>
              <a:gd name="T17" fmla="*/ 90 h 1536"/>
              <a:gd name="T18" fmla="*/ 123 w 1012"/>
              <a:gd name="T19" fmla="*/ 207 h 1536"/>
              <a:gd name="T20" fmla="*/ 0 w 1012"/>
              <a:gd name="T21" fmla="*/ 330 h 1536"/>
              <a:gd name="T22" fmla="*/ 0 w 1012"/>
              <a:gd name="T23" fmla="*/ 1387 h 1536"/>
              <a:gd name="T24" fmla="*/ 149 w 1012"/>
              <a:gd name="T25" fmla="*/ 1536 h 1536"/>
              <a:gd name="T26" fmla="*/ 863 w 1012"/>
              <a:gd name="T27" fmla="*/ 1536 h 1536"/>
              <a:gd name="T28" fmla="*/ 1012 w 1012"/>
              <a:gd name="T29" fmla="*/ 1387 h 1536"/>
              <a:gd name="T30" fmla="*/ 213 w 1012"/>
              <a:gd name="T31" fmla="*/ 90 h 1536"/>
              <a:gd name="T32" fmla="*/ 799 w 1012"/>
              <a:gd name="T33" fmla="*/ 90 h 1536"/>
              <a:gd name="T34" fmla="*/ 799 w 1012"/>
              <a:gd name="T35" fmla="*/ 180 h 1536"/>
              <a:gd name="T36" fmla="*/ 213 w 1012"/>
              <a:gd name="T37" fmla="*/ 180 h 1536"/>
              <a:gd name="T38" fmla="*/ 213 w 1012"/>
              <a:gd name="T39" fmla="*/ 90 h 1536"/>
              <a:gd name="T40" fmla="*/ 90 w 1012"/>
              <a:gd name="T41" fmla="*/ 367 h 1536"/>
              <a:gd name="T42" fmla="*/ 187 w 1012"/>
              <a:gd name="T43" fmla="*/ 270 h 1536"/>
              <a:gd name="T44" fmla="*/ 825 w 1012"/>
              <a:gd name="T45" fmla="*/ 270 h 1536"/>
              <a:gd name="T46" fmla="*/ 922 w 1012"/>
              <a:gd name="T47" fmla="*/ 367 h 1536"/>
              <a:gd name="T48" fmla="*/ 922 w 1012"/>
              <a:gd name="T49" fmla="*/ 394 h 1536"/>
              <a:gd name="T50" fmla="*/ 90 w 1012"/>
              <a:gd name="T51" fmla="*/ 394 h 1536"/>
              <a:gd name="T52" fmla="*/ 90 w 1012"/>
              <a:gd name="T53" fmla="*/ 367 h 1536"/>
              <a:gd name="T54" fmla="*/ 90 w 1012"/>
              <a:gd name="T55" fmla="*/ 484 h 1536"/>
              <a:gd name="T56" fmla="*/ 922 w 1012"/>
              <a:gd name="T57" fmla="*/ 484 h 1536"/>
              <a:gd name="T58" fmla="*/ 922 w 1012"/>
              <a:gd name="T59" fmla="*/ 1233 h 1536"/>
              <a:gd name="T60" fmla="*/ 90 w 1012"/>
              <a:gd name="T61" fmla="*/ 1233 h 1536"/>
              <a:gd name="T62" fmla="*/ 90 w 1012"/>
              <a:gd name="T63" fmla="*/ 484 h 1536"/>
              <a:gd name="T64" fmla="*/ 187 w 1012"/>
              <a:gd name="T65" fmla="*/ 1446 h 1536"/>
              <a:gd name="T66" fmla="*/ 90 w 1012"/>
              <a:gd name="T67" fmla="*/ 1349 h 1536"/>
              <a:gd name="T68" fmla="*/ 90 w 1012"/>
              <a:gd name="T69" fmla="*/ 1323 h 1536"/>
              <a:gd name="T70" fmla="*/ 922 w 1012"/>
              <a:gd name="T71" fmla="*/ 1323 h 1536"/>
              <a:gd name="T72" fmla="*/ 922 w 1012"/>
              <a:gd name="T73" fmla="*/ 1349 h 1536"/>
              <a:gd name="T74" fmla="*/ 825 w 1012"/>
              <a:gd name="T75" fmla="*/ 1446 h 1536"/>
              <a:gd name="T76" fmla="*/ 187 w 1012"/>
              <a:gd name="T77" fmla="*/ 1446 h 1536"/>
              <a:gd name="T78" fmla="*/ 444 w 1012"/>
              <a:gd name="T79" fmla="*/ 764 h 1536"/>
              <a:gd name="T80" fmla="*/ 506 w 1012"/>
              <a:gd name="T81" fmla="*/ 813 h 1536"/>
              <a:gd name="T82" fmla="*/ 658 w 1012"/>
              <a:gd name="T83" fmla="*/ 952 h 1536"/>
              <a:gd name="T84" fmla="*/ 551 w 1012"/>
              <a:gd name="T85" fmla="*/ 1085 h 1536"/>
              <a:gd name="T86" fmla="*/ 551 w 1012"/>
              <a:gd name="T87" fmla="*/ 1131 h 1536"/>
              <a:gd name="T88" fmla="*/ 461 w 1012"/>
              <a:gd name="T89" fmla="*/ 1131 h 1536"/>
              <a:gd name="T90" fmla="*/ 461 w 1012"/>
              <a:gd name="T91" fmla="*/ 1085 h 1536"/>
              <a:gd name="T92" fmla="*/ 354 w 1012"/>
              <a:gd name="T93" fmla="*/ 952 h 1536"/>
              <a:gd name="T94" fmla="*/ 444 w 1012"/>
              <a:gd name="T95" fmla="*/ 952 h 1536"/>
              <a:gd name="T96" fmla="*/ 506 w 1012"/>
              <a:gd name="T97" fmla="*/ 1002 h 1536"/>
              <a:gd name="T98" fmla="*/ 568 w 1012"/>
              <a:gd name="T99" fmla="*/ 952 h 1536"/>
              <a:gd name="T100" fmla="*/ 506 w 1012"/>
              <a:gd name="T101" fmla="*/ 903 h 1536"/>
              <a:gd name="T102" fmla="*/ 354 w 1012"/>
              <a:gd name="T103" fmla="*/ 764 h 1536"/>
              <a:gd name="T104" fmla="*/ 461 w 1012"/>
              <a:gd name="T105" fmla="*/ 631 h 1536"/>
              <a:gd name="T106" fmla="*/ 461 w 1012"/>
              <a:gd name="T107" fmla="*/ 586 h 1536"/>
              <a:gd name="T108" fmla="*/ 551 w 1012"/>
              <a:gd name="T109" fmla="*/ 586 h 1536"/>
              <a:gd name="T110" fmla="*/ 551 w 1012"/>
              <a:gd name="T111" fmla="*/ 631 h 1536"/>
              <a:gd name="T112" fmla="*/ 658 w 1012"/>
              <a:gd name="T113" fmla="*/ 764 h 1536"/>
              <a:gd name="T114" fmla="*/ 568 w 1012"/>
              <a:gd name="T115" fmla="*/ 764 h 1536"/>
              <a:gd name="T116" fmla="*/ 506 w 1012"/>
              <a:gd name="T117" fmla="*/ 715 h 1536"/>
              <a:gd name="T118" fmla="*/ 444 w 1012"/>
              <a:gd name="T119" fmla="*/ 76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12" h="1536">
                <a:moveTo>
                  <a:pt x="1012" y="1387"/>
                </a:moveTo>
                <a:cubicBezTo>
                  <a:pt x="1012" y="330"/>
                  <a:pt x="1012" y="330"/>
                  <a:pt x="1012" y="330"/>
                </a:cubicBezTo>
                <a:cubicBezTo>
                  <a:pt x="889" y="207"/>
                  <a:pt x="889" y="207"/>
                  <a:pt x="889" y="207"/>
                </a:cubicBezTo>
                <a:cubicBezTo>
                  <a:pt x="889" y="90"/>
                  <a:pt x="889" y="90"/>
                  <a:pt x="889" y="90"/>
                </a:cubicBezTo>
                <a:cubicBezTo>
                  <a:pt x="934" y="90"/>
                  <a:pt x="934" y="90"/>
                  <a:pt x="934" y="90"/>
                </a:cubicBezTo>
                <a:cubicBezTo>
                  <a:pt x="934" y="0"/>
                  <a:pt x="934" y="0"/>
                  <a:pt x="934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3" y="90"/>
                  <a:pt x="63" y="90"/>
                  <a:pt x="63" y="90"/>
                </a:cubicBezTo>
                <a:cubicBezTo>
                  <a:pt x="123" y="90"/>
                  <a:pt x="123" y="90"/>
                  <a:pt x="123" y="90"/>
                </a:cubicBezTo>
                <a:cubicBezTo>
                  <a:pt x="123" y="207"/>
                  <a:pt x="123" y="207"/>
                  <a:pt x="123" y="207"/>
                </a:cubicBezTo>
                <a:cubicBezTo>
                  <a:pt x="0" y="330"/>
                  <a:pt x="0" y="330"/>
                  <a:pt x="0" y="330"/>
                </a:cubicBezTo>
                <a:cubicBezTo>
                  <a:pt x="0" y="1387"/>
                  <a:pt x="0" y="1387"/>
                  <a:pt x="0" y="1387"/>
                </a:cubicBezTo>
                <a:cubicBezTo>
                  <a:pt x="149" y="1536"/>
                  <a:pt x="149" y="1536"/>
                  <a:pt x="149" y="1536"/>
                </a:cubicBezTo>
                <a:cubicBezTo>
                  <a:pt x="863" y="1536"/>
                  <a:pt x="863" y="1536"/>
                  <a:pt x="863" y="1536"/>
                </a:cubicBezTo>
                <a:lnTo>
                  <a:pt x="1012" y="1387"/>
                </a:lnTo>
                <a:close/>
                <a:moveTo>
                  <a:pt x="213" y="90"/>
                </a:moveTo>
                <a:cubicBezTo>
                  <a:pt x="799" y="90"/>
                  <a:pt x="799" y="90"/>
                  <a:pt x="799" y="90"/>
                </a:cubicBezTo>
                <a:cubicBezTo>
                  <a:pt x="799" y="180"/>
                  <a:pt x="799" y="180"/>
                  <a:pt x="799" y="180"/>
                </a:cubicBezTo>
                <a:cubicBezTo>
                  <a:pt x="213" y="180"/>
                  <a:pt x="213" y="180"/>
                  <a:pt x="213" y="180"/>
                </a:cubicBezTo>
                <a:lnTo>
                  <a:pt x="213" y="90"/>
                </a:lnTo>
                <a:close/>
                <a:moveTo>
                  <a:pt x="90" y="367"/>
                </a:moveTo>
                <a:cubicBezTo>
                  <a:pt x="187" y="270"/>
                  <a:pt x="187" y="270"/>
                  <a:pt x="187" y="270"/>
                </a:cubicBezTo>
                <a:cubicBezTo>
                  <a:pt x="825" y="270"/>
                  <a:pt x="825" y="270"/>
                  <a:pt x="825" y="270"/>
                </a:cubicBezTo>
                <a:cubicBezTo>
                  <a:pt x="922" y="367"/>
                  <a:pt x="922" y="367"/>
                  <a:pt x="922" y="367"/>
                </a:cubicBezTo>
                <a:cubicBezTo>
                  <a:pt x="922" y="394"/>
                  <a:pt x="922" y="394"/>
                  <a:pt x="922" y="394"/>
                </a:cubicBezTo>
                <a:cubicBezTo>
                  <a:pt x="90" y="394"/>
                  <a:pt x="90" y="394"/>
                  <a:pt x="90" y="394"/>
                </a:cubicBezTo>
                <a:lnTo>
                  <a:pt x="90" y="367"/>
                </a:lnTo>
                <a:close/>
                <a:moveTo>
                  <a:pt x="90" y="484"/>
                </a:moveTo>
                <a:cubicBezTo>
                  <a:pt x="922" y="484"/>
                  <a:pt x="922" y="484"/>
                  <a:pt x="922" y="484"/>
                </a:cubicBezTo>
                <a:cubicBezTo>
                  <a:pt x="922" y="1233"/>
                  <a:pt x="922" y="1233"/>
                  <a:pt x="922" y="1233"/>
                </a:cubicBezTo>
                <a:cubicBezTo>
                  <a:pt x="90" y="1233"/>
                  <a:pt x="90" y="1233"/>
                  <a:pt x="90" y="1233"/>
                </a:cubicBezTo>
                <a:lnTo>
                  <a:pt x="90" y="484"/>
                </a:lnTo>
                <a:close/>
                <a:moveTo>
                  <a:pt x="187" y="1446"/>
                </a:moveTo>
                <a:cubicBezTo>
                  <a:pt x="90" y="1349"/>
                  <a:pt x="90" y="1349"/>
                  <a:pt x="90" y="1349"/>
                </a:cubicBezTo>
                <a:cubicBezTo>
                  <a:pt x="90" y="1323"/>
                  <a:pt x="90" y="1323"/>
                  <a:pt x="90" y="1323"/>
                </a:cubicBezTo>
                <a:cubicBezTo>
                  <a:pt x="922" y="1323"/>
                  <a:pt x="922" y="1323"/>
                  <a:pt x="922" y="1323"/>
                </a:cubicBezTo>
                <a:cubicBezTo>
                  <a:pt x="922" y="1349"/>
                  <a:pt x="922" y="1349"/>
                  <a:pt x="922" y="1349"/>
                </a:cubicBezTo>
                <a:cubicBezTo>
                  <a:pt x="825" y="1446"/>
                  <a:pt x="825" y="1446"/>
                  <a:pt x="825" y="1446"/>
                </a:cubicBezTo>
                <a:lnTo>
                  <a:pt x="187" y="1446"/>
                </a:lnTo>
                <a:close/>
                <a:moveTo>
                  <a:pt x="444" y="764"/>
                </a:moveTo>
                <a:cubicBezTo>
                  <a:pt x="444" y="791"/>
                  <a:pt x="472" y="813"/>
                  <a:pt x="506" y="813"/>
                </a:cubicBezTo>
                <a:cubicBezTo>
                  <a:pt x="590" y="813"/>
                  <a:pt x="658" y="876"/>
                  <a:pt x="658" y="952"/>
                </a:cubicBezTo>
                <a:cubicBezTo>
                  <a:pt x="658" y="1015"/>
                  <a:pt x="613" y="1068"/>
                  <a:pt x="551" y="1085"/>
                </a:cubicBezTo>
                <a:cubicBezTo>
                  <a:pt x="551" y="1131"/>
                  <a:pt x="551" y="1131"/>
                  <a:pt x="551" y="1131"/>
                </a:cubicBezTo>
                <a:cubicBezTo>
                  <a:pt x="461" y="1131"/>
                  <a:pt x="461" y="1131"/>
                  <a:pt x="461" y="1131"/>
                </a:cubicBezTo>
                <a:cubicBezTo>
                  <a:pt x="461" y="1085"/>
                  <a:pt x="461" y="1085"/>
                  <a:pt x="461" y="1085"/>
                </a:cubicBezTo>
                <a:cubicBezTo>
                  <a:pt x="399" y="1068"/>
                  <a:pt x="354" y="1015"/>
                  <a:pt x="354" y="952"/>
                </a:cubicBezTo>
                <a:cubicBezTo>
                  <a:pt x="444" y="952"/>
                  <a:pt x="444" y="952"/>
                  <a:pt x="444" y="952"/>
                </a:cubicBezTo>
                <a:cubicBezTo>
                  <a:pt x="444" y="979"/>
                  <a:pt x="472" y="1002"/>
                  <a:pt x="506" y="1002"/>
                </a:cubicBezTo>
                <a:cubicBezTo>
                  <a:pt x="540" y="1002"/>
                  <a:pt x="568" y="979"/>
                  <a:pt x="568" y="952"/>
                </a:cubicBezTo>
                <a:cubicBezTo>
                  <a:pt x="568" y="926"/>
                  <a:pt x="540" y="903"/>
                  <a:pt x="506" y="903"/>
                </a:cubicBezTo>
                <a:cubicBezTo>
                  <a:pt x="422" y="903"/>
                  <a:pt x="354" y="841"/>
                  <a:pt x="354" y="764"/>
                </a:cubicBezTo>
                <a:cubicBezTo>
                  <a:pt x="354" y="702"/>
                  <a:pt x="399" y="649"/>
                  <a:pt x="461" y="631"/>
                </a:cubicBezTo>
                <a:cubicBezTo>
                  <a:pt x="461" y="586"/>
                  <a:pt x="461" y="586"/>
                  <a:pt x="461" y="586"/>
                </a:cubicBezTo>
                <a:cubicBezTo>
                  <a:pt x="551" y="586"/>
                  <a:pt x="551" y="586"/>
                  <a:pt x="551" y="586"/>
                </a:cubicBezTo>
                <a:cubicBezTo>
                  <a:pt x="551" y="631"/>
                  <a:pt x="551" y="631"/>
                  <a:pt x="551" y="631"/>
                </a:cubicBezTo>
                <a:cubicBezTo>
                  <a:pt x="613" y="649"/>
                  <a:pt x="658" y="702"/>
                  <a:pt x="658" y="764"/>
                </a:cubicBezTo>
                <a:cubicBezTo>
                  <a:pt x="568" y="764"/>
                  <a:pt x="568" y="764"/>
                  <a:pt x="568" y="764"/>
                </a:cubicBezTo>
                <a:cubicBezTo>
                  <a:pt x="568" y="737"/>
                  <a:pt x="540" y="715"/>
                  <a:pt x="506" y="715"/>
                </a:cubicBezTo>
                <a:cubicBezTo>
                  <a:pt x="472" y="715"/>
                  <a:pt x="444" y="737"/>
                  <a:pt x="444" y="7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15189566" y="6473531"/>
            <a:ext cx="768634" cy="768634"/>
          </a:xfrm>
          <a:custGeom>
            <a:avLst/>
            <a:gdLst>
              <a:gd name="T0" fmla="*/ 1536 w 1536"/>
              <a:gd name="T1" fmla="*/ 0 h 1536"/>
              <a:gd name="T2" fmla="*/ 0 w 1536"/>
              <a:gd name="T3" fmla="*/ 0 h 1536"/>
              <a:gd name="T4" fmla="*/ 0 w 1536"/>
              <a:gd name="T5" fmla="*/ 1238 h 1536"/>
              <a:gd name="T6" fmla="*/ 570 w 1536"/>
              <a:gd name="T7" fmla="*/ 1238 h 1536"/>
              <a:gd name="T8" fmla="*/ 493 w 1536"/>
              <a:gd name="T9" fmla="*/ 1446 h 1536"/>
              <a:gd name="T10" fmla="*/ 321 w 1536"/>
              <a:gd name="T11" fmla="*/ 1446 h 1536"/>
              <a:gd name="T12" fmla="*/ 321 w 1536"/>
              <a:gd name="T13" fmla="*/ 1536 h 1536"/>
              <a:gd name="T14" fmla="*/ 1215 w 1536"/>
              <a:gd name="T15" fmla="*/ 1536 h 1536"/>
              <a:gd name="T16" fmla="*/ 1215 w 1536"/>
              <a:gd name="T17" fmla="*/ 1446 h 1536"/>
              <a:gd name="T18" fmla="*/ 1042 w 1536"/>
              <a:gd name="T19" fmla="*/ 1446 h 1536"/>
              <a:gd name="T20" fmla="*/ 965 w 1536"/>
              <a:gd name="T21" fmla="*/ 1238 h 1536"/>
              <a:gd name="T22" fmla="*/ 1536 w 1536"/>
              <a:gd name="T23" fmla="*/ 1238 h 1536"/>
              <a:gd name="T24" fmla="*/ 1536 w 1536"/>
              <a:gd name="T25" fmla="*/ 0 h 1536"/>
              <a:gd name="T26" fmla="*/ 589 w 1536"/>
              <a:gd name="T27" fmla="*/ 1446 h 1536"/>
              <a:gd name="T28" fmla="*/ 666 w 1536"/>
              <a:gd name="T29" fmla="*/ 1238 h 1536"/>
              <a:gd name="T30" fmla="*/ 870 w 1536"/>
              <a:gd name="T31" fmla="*/ 1238 h 1536"/>
              <a:gd name="T32" fmla="*/ 946 w 1536"/>
              <a:gd name="T33" fmla="*/ 1446 h 1536"/>
              <a:gd name="T34" fmla="*/ 589 w 1536"/>
              <a:gd name="T35" fmla="*/ 1446 h 1536"/>
              <a:gd name="T36" fmla="*/ 1446 w 1536"/>
              <a:gd name="T37" fmla="*/ 1148 h 1536"/>
              <a:gd name="T38" fmla="*/ 90 w 1536"/>
              <a:gd name="T39" fmla="*/ 1148 h 1536"/>
              <a:gd name="T40" fmla="*/ 90 w 1536"/>
              <a:gd name="T41" fmla="*/ 1058 h 1536"/>
              <a:gd name="T42" fmla="*/ 1446 w 1536"/>
              <a:gd name="T43" fmla="*/ 1058 h 1536"/>
              <a:gd name="T44" fmla="*/ 1446 w 1536"/>
              <a:gd name="T45" fmla="*/ 1148 h 1536"/>
              <a:gd name="T46" fmla="*/ 1446 w 1536"/>
              <a:gd name="T47" fmla="*/ 968 h 1536"/>
              <a:gd name="T48" fmla="*/ 90 w 1536"/>
              <a:gd name="T49" fmla="*/ 968 h 1536"/>
              <a:gd name="T50" fmla="*/ 90 w 1536"/>
              <a:gd name="T51" fmla="*/ 90 h 1536"/>
              <a:gd name="T52" fmla="*/ 1446 w 1536"/>
              <a:gd name="T53" fmla="*/ 90 h 1536"/>
              <a:gd name="T54" fmla="*/ 1446 w 1536"/>
              <a:gd name="T55" fmla="*/ 968 h 1536"/>
              <a:gd name="T56" fmla="*/ 747 w 1536"/>
              <a:gd name="T57" fmla="*/ 697 h 1536"/>
              <a:gd name="T58" fmla="*/ 1043 w 1536"/>
              <a:gd name="T59" fmla="*/ 401 h 1536"/>
              <a:gd name="T60" fmla="*/ 961 w 1536"/>
              <a:gd name="T61" fmla="*/ 401 h 1536"/>
              <a:gd name="T62" fmla="*/ 961 w 1536"/>
              <a:gd name="T63" fmla="*/ 311 h 1536"/>
              <a:gd name="T64" fmla="*/ 1197 w 1536"/>
              <a:gd name="T65" fmla="*/ 311 h 1536"/>
              <a:gd name="T66" fmla="*/ 1197 w 1536"/>
              <a:gd name="T67" fmla="*/ 547 h 1536"/>
              <a:gd name="T68" fmla="*/ 1107 w 1536"/>
              <a:gd name="T69" fmla="*/ 547 h 1536"/>
              <a:gd name="T70" fmla="*/ 1107 w 1536"/>
              <a:gd name="T71" fmla="*/ 464 h 1536"/>
              <a:gd name="T72" fmla="*/ 811 w 1536"/>
              <a:gd name="T73" fmla="*/ 760 h 1536"/>
              <a:gd name="T74" fmla="*/ 747 w 1536"/>
              <a:gd name="T75" fmla="*/ 697 h 1536"/>
              <a:gd name="T76" fmla="*/ 571 w 1536"/>
              <a:gd name="T77" fmla="*/ 620 h 1536"/>
              <a:gd name="T78" fmla="*/ 509 w 1536"/>
              <a:gd name="T79" fmla="*/ 571 h 1536"/>
              <a:gd name="T80" fmla="*/ 356 w 1536"/>
              <a:gd name="T81" fmla="*/ 432 h 1536"/>
              <a:gd name="T82" fmla="*/ 464 w 1536"/>
              <a:gd name="T83" fmla="*/ 299 h 1536"/>
              <a:gd name="T84" fmla="*/ 464 w 1536"/>
              <a:gd name="T85" fmla="*/ 254 h 1536"/>
              <a:gd name="T86" fmla="*/ 554 w 1536"/>
              <a:gd name="T87" fmla="*/ 254 h 1536"/>
              <a:gd name="T88" fmla="*/ 554 w 1536"/>
              <a:gd name="T89" fmla="*/ 299 h 1536"/>
              <a:gd name="T90" fmla="*/ 661 w 1536"/>
              <a:gd name="T91" fmla="*/ 432 h 1536"/>
              <a:gd name="T92" fmla="*/ 571 w 1536"/>
              <a:gd name="T93" fmla="*/ 432 h 1536"/>
              <a:gd name="T94" fmla="*/ 509 w 1536"/>
              <a:gd name="T95" fmla="*/ 383 h 1536"/>
              <a:gd name="T96" fmla="*/ 446 w 1536"/>
              <a:gd name="T97" fmla="*/ 432 h 1536"/>
              <a:gd name="T98" fmla="*/ 509 w 1536"/>
              <a:gd name="T99" fmla="*/ 481 h 1536"/>
              <a:gd name="T100" fmla="*/ 661 w 1536"/>
              <a:gd name="T101" fmla="*/ 620 h 1536"/>
              <a:gd name="T102" fmla="*/ 554 w 1536"/>
              <a:gd name="T103" fmla="*/ 753 h 1536"/>
              <a:gd name="T104" fmla="*/ 554 w 1536"/>
              <a:gd name="T105" fmla="*/ 798 h 1536"/>
              <a:gd name="T106" fmla="*/ 464 w 1536"/>
              <a:gd name="T107" fmla="*/ 798 h 1536"/>
              <a:gd name="T108" fmla="*/ 464 w 1536"/>
              <a:gd name="T109" fmla="*/ 753 h 1536"/>
              <a:gd name="T110" fmla="*/ 356 w 1536"/>
              <a:gd name="T111" fmla="*/ 620 h 1536"/>
              <a:gd name="T112" fmla="*/ 446 w 1536"/>
              <a:gd name="T113" fmla="*/ 620 h 1536"/>
              <a:gd name="T114" fmla="*/ 509 w 1536"/>
              <a:gd name="T115" fmla="*/ 669 h 1536"/>
              <a:gd name="T116" fmla="*/ 571 w 1536"/>
              <a:gd name="T117" fmla="*/ 62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36" h="1536">
                <a:moveTo>
                  <a:pt x="153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238"/>
                  <a:pt x="0" y="1238"/>
                  <a:pt x="0" y="1238"/>
                </a:cubicBezTo>
                <a:cubicBezTo>
                  <a:pt x="570" y="1238"/>
                  <a:pt x="570" y="1238"/>
                  <a:pt x="570" y="1238"/>
                </a:cubicBezTo>
                <a:cubicBezTo>
                  <a:pt x="493" y="1446"/>
                  <a:pt x="493" y="1446"/>
                  <a:pt x="493" y="1446"/>
                </a:cubicBezTo>
                <a:cubicBezTo>
                  <a:pt x="321" y="1446"/>
                  <a:pt x="321" y="1446"/>
                  <a:pt x="321" y="1446"/>
                </a:cubicBezTo>
                <a:cubicBezTo>
                  <a:pt x="321" y="1536"/>
                  <a:pt x="321" y="1536"/>
                  <a:pt x="321" y="1536"/>
                </a:cubicBezTo>
                <a:cubicBezTo>
                  <a:pt x="1215" y="1536"/>
                  <a:pt x="1215" y="1536"/>
                  <a:pt x="1215" y="1536"/>
                </a:cubicBezTo>
                <a:cubicBezTo>
                  <a:pt x="1215" y="1446"/>
                  <a:pt x="1215" y="1446"/>
                  <a:pt x="1215" y="1446"/>
                </a:cubicBezTo>
                <a:cubicBezTo>
                  <a:pt x="1042" y="1446"/>
                  <a:pt x="1042" y="1446"/>
                  <a:pt x="1042" y="1446"/>
                </a:cubicBezTo>
                <a:cubicBezTo>
                  <a:pt x="965" y="1238"/>
                  <a:pt x="965" y="1238"/>
                  <a:pt x="965" y="1238"/>
                </a:cubicBezTo>
                <a:cubicBezTo>
                  <a:pt x="1536" y="1238"/>
                  <a:pt x="1536" y="1238"/>
                  <a:pt x="1536" y="1238"/>
                </a:cubicBezTo>
                <a:lnTo>
                  <a:pt x="1536" y="0"/>
                </a:lnTo>
                <a:close/>
                <a:moveTo>
                  <a:pt x="589" y="1446"/>
                </a:moveTo>
                <a:cubicBezTo>
                  <a:pt x="666" y="1238"/>
                  <a:pt x="666" y="1238"/>
                  <a:pt x="666" y="1238"/>
                </a:cubicBezTo>
                <a:cubicBezTo>
                  <a:pt x="870" y="1238"/>
                  <a:pt x="870" y="1238"/>
                  <a:pt x="870" y="1238"/>
                </a:cubicBezTo>
                <a:cubicBezTo>
                  <a:pt x="946" y="1446"/>
                  <a:pt x="946" y="1446"/>
                  <a:pt x="946" y="1446"/>
                </a:cubicBezTo>
                <a:lnTo>
                  <a:pt x="589" y="1446"/>
                </a:lnTo>
                <a:close/>
                <a:moveTo>
                  <a:pt x="1446" y="1148"/>
                </a:moveTo>
                <a:cubicBezTo>
                  <a:pt x="90" y="1148"/>
                  <a:pt x="90" y="1148"/>
                  <a:pt x="90" y="1148"/>
                </a:cubicBezTo>
                <a:cubicBezTo>
                  <a:pt x="90" y="1058"/>
                  <a:pt x="90" y="1058"/>
                  <a:pt x="90" y="1058"/>
                </a:cubicBezTo>
                <a:cubicBezTo>
                  <a:pt x="1446" y="1058"/>
                  <a:pt x="1446" y="1058"/>
                  <a:pt x="1446" y="1058"/>
                </a:cubicBezTo>
                <a:lnTo>
                  <a:pt x="1446" y="1148"/>
                </a:lnTo>
                <a:close/>
                <a:moveTo>
                  <a:pt x="1446" y="968"/>
                </a:moveTo>
                <a:cubicBezTo>
                  <a:pt x="90" y="968"/>
                  <a:pt x="90" y="968"/>
                  <a:pt x="90" y="968"/>
                </a:cubicBezTo>
                <a:cubicBezTo>
                  <a:pt x="90" y="90"/>
                  <a:pt x="90" y="90"/>
                  <a:pt x="90" y="90"/>
                </a:cubicBezTo>
                <a:cubicBezTo>
                  <a:pt x="1446" y="90"/>
                  <a:pt x="1446" y="90"/>
                  <a:pt x="1446" y="90"/>
                </a:cubicBezTo>
                <a:lnTo>
                  <a:pt x="1446" y="968"/>
                </a:lnTo>
                <a:close/>
                <a:moveTo>
                  <a:pt x="747" y="697"/>
                </a:moveTo>
                <a:cubicBezTo>
                  <a:pt x="1043" y="401"/>
                  <a:pt x="1043" y="401"/>
                  <a:pt x="1043" y="401"/>
                </a:cubicBezTo>
                <a:cubicBezTo>
                  <a:pt x="961" y="401"/>
                  <a:pt x="961" y="401"/>
                  <a:pt x="961" y="401"/>
                </a:cubicBezTo>
                <a:cubicBezTo>
                  <a:pt x="961" y="311"/>
                  <a:pt x="961" y="311"/>
                  <a:pt x="961" y="311"/>
                </a:cubicBezTo>
                <a:cubicBezTo>
                  <a:pt x="1197" y="311"/>
                  <a:pt x="1197" y="311"/>
                  <a:pt x="1197" y="311"/>
                </a:cubicBezTo>
                <a:cubicBezTo>
                  <a:pt x="1197" y="547"/>
                  <a:pt x="1197" y="547"/>
                  <a:pt x="1197" y="547"/>
                </a:cubicBezTo>
                <a:cubicBezTo>
                  <a:pt x="1107" y="547"/>
                  <a:pt x="1107" y="547"/>
                  <a:pt x="1107" y="547"/>
                </a:cubicBezTo>
                <a:cubicBezTo>
                  <a:pt x="1107" y="464"/>
                  <a:pt x="1107" y="464"/>
                  <a:pt x="1107" y="464"/>
                </a:cubicBezTo>
                <a:cubicBezTo>
                  <a:pt x="811" y="760"/>
                  <a:pt x="811" y="760"/>
                  <a:pt x="811" y="760"/>
                </a:cubicBezTo>
                <a:lnTo>
                  <a:pt x="747" y="697"/>
                </a:lnTo>
                <a:close/>
                <a:moveTo>
                  <a:pt x="571" y="620"/>
                </a:moveTo>
                <a:cubicBezTo>
                  <a:pt x="571" y="593"/>
                  <a:pt x="542" y="571"/>
                  <a:pt x="509" y="571"/>
                </a:cubicBezTo>
                <a:cubicBezTo>
                  <a:pt x="425" y="571"/>
                  <a:pt x="356" y="509"/>
                  <a:pt x="356" y="432"/>
                </a:cubicBezTo>
                <a:cubicBezTo>
                  <a:pt x="356" y="370"/>
                  <a:pt x="401" y="317"/>
                  <a:pt x="464" y="299"/>
                </a:cubicBezTo>
                <a:cubicBezTo>
                  <a:pt x="464" y="254"/>
                  <a:pt x="464" y="254"/>
                  <a:pt x="464" y="254"/>
                </a:cubicBezTo>
                <a:cubicBezTo>
                  <a:pt x="554" y="254"/>
                  <a:pt x="554" y="254"/>
                  <a:pt x="554" y="254"/>
                </a:cubicBezTo>
                <a:cubicBezTo>
                  <a:pt x="554" y="299"/>
                  <a:pt x="554" y="299"/>
                  <a:pt x="554" y="299"/>
                </a:cubicBezTo>
                <a:cubicBezTo>
                  <a:pt x="616" y="317"/>
                  <a:pt x="661" y="370"/>
                  <a:pt x="661" y="432"/>
                </a:cubicBezTo>
                <a:cubicBezTo>
                  <a:pt x="571" y="432"/>
                  <a:pt x="571" y="432"/>
                  <a:pt x="571" y="432"/>
                </a:cubicBezTo>
                <a:cubicBezTo>
                  <a:pt x="571" y="405"/>
                  <a:pt x="542" y="383"/>
                  <a:pt x="509" y="383"/>
                </a:cubicBezTo>
                <a:cubicBezTo>
                  <a:pt x="475" y="383"/>
                  <a:pt x="446" y="405"/>
                  <a:pt x="446" y="432"/>
                </a:cubicBezTo>
                <a:cubicBezTo>
                  <a:pt x="446" y="459"/>
                  <a:pt x="475" y="481"/>
                  <a:pt x="509" y="481"/>
                </a:cubicBezTo>
                <a:cubicBezTo>
                  <a:pt x="593" y="481"/>
                  <a:pt x="661" y="543"/>
                  <a:pt x="661" y="620"/>
                </a:cubicBezTo>
                <a:cubicBezTo>
                  <a:pt x="661" y="682"/>
                  <a:pt x="616" y="735"/>
                  <a:pt x="554" y="753"/>
                </a:cubicBezTo>
                <a:cubicBezTo>
                  <a:pt x="554" y="798"/>
                  <a:pt x="554" y="798"/>
                  <a:pt x="554" y="798"/>
                </a:cubicBezTo>
                <a:cubicBezTo>
                  <a:pt x="464" y="798"/>
                  <a:pt x="464" y="798"/>
                  <a:pt x="464" y="798"/>
                </a:cubicBezTo>
                <a:cubicBezTo>
                  <a:pt x="464" y="753"/>
                  <a:pt x="464" y="753"/>
                  <a:pt x="464" y="753"/>
                </a:cubicBezTo>
                <a:cubicBezTo>
                  <a:pt x="401" y="735"/>
                  <a:pt x="356" y="683"/>
                  <a:pt x="356" y="620"/>
                </a:cubicBezTo>
                <a:cubicBezTo>
                  <a:pt x="446" y="620"/>
                  <a:pt x="446" y="620"/>
                  <a:pt x="446" y="620"/>
                </a:cubicBezTo>
                <a:cubicBezTo>
                  <a:pt x="446" y="647"/>
                  <a:pt x="475" y="669"/>
                  <a:pt x="509" y="669"/>
                </a:cubicBezTo>
                <a:cubicBezTo>
                  <a:pt x="542" y="669"/>
                  <a:pt x="571" y="647"/>
                  <a:pt x="571" y="6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0688005" y="6473378"/>
            <a:ext cx="768634" cy="768940"/>
          </a:xfrm>
          <a:custGeom>
            <a:avLst/>
            <a:gdLst>
              <a:gd name="T0" fmla="*/ 2337 w 2508"/>
              <a:gd name="T1" fmla="*/ 1429 h 2509"/>
              <a:gd name="T2" fmla="*/ 1903 w 2508"/>
              <a:gd name="T3" fmla="*/ 1429 h 2509"/>
              <a:gd name="T4" fmla="*/ 1756 w 2508"/>
              <a:gd name="T5" fmla="*/ 497 h 2509"/>
              <a:gd name="T6" fmla="*/ 755 w 2508"/>
              <a:gd name="T7" fmla="*/ 497 h 2509"/>
              <a:gd name="T8" fmla="*/ 608 w 2508"/>
              <a:gd name="T9" fmla="*/ 1429 h 2509"/>
              <a:gd name="T10" fmla="*/ 170 w 2508"/>
              <a:gd name="T11" fmla="*/ 1429 h 2509"/>
              <a:gd name="T12" fmla="*/ 0 w 2508"/>
              <a:gd name="T13" fmla="*/ 2509 h 2509"/>
              <a:gd name="T14" fmla="*/ 2508 w 2508"/>
              <a:gd name="T15" fmla="*/ 2509 h 2509"/>
              <a:gd name="T16" fmla="*/ 2337 w 2508"/>
              <a:gd name="T17" fmla="*/ 1429 h 2509"/>
              <a:gd name="T18" fmla="*/ 880 w 2508"/>
              <a:gd name="T19" fmla="*/ 644 h 2509"/>
              <a:gd name="T20" fmla="*/ 1628 w 2508"/>
              <a:gd name="T21" fmla="*/ 644 h 2509"/>
              <a:gd name="T22" fmla="*/ 1752 w 2508"/>
              <a:gd name="T23" fmla="*/ 1429 h 2509"/>
              <a:gd name="T24" fmla="*/ 756 w 2508"/>
              <a:gd name="T25" fmla="*/ 1429 h 2509"/>
              <a:gd name="T26" fmla="*/ 880 w 2508"/>
              <a:gd name="T27" fmla="*/ 644 h 2509"/>
              <a:gd name="T28" fmla="*/ 172 w 2508"/>
              <a:gd name="T29" fmla="*/ 2362 h 2509"/>
              <a:gd name="T30" fmla="*/ 296 w 2508"/>
              <a:gd name="T31" fmla="*/ 1576 h 2509"/>
              <a:gd name="T32" fmla="*/ 1045 w 2508"/>
              <a:gd name="T33" fmla="*/ 1576 h 2509"/>
              <a:gd name="T34" fmla="*/ 1169 w 2508"/>
              <a:gd name="T35" fmla="*/ 2362 h 2509"/>
              <a:gd name="T36" fmla="*/ 172 w 2508"/>
              <a:gd name="T37" fmla="*/ 2362 h 2509"/>
              <a:gd name="T38" fmla="*/ 1254 w 2508"/>
              <a:gd name="T39" fmla="*/ 1963 h 2509"/>
              <a:gd name="T40" fmla="*/ 1194 w 2508"/>
              <a:gd name="T41" fmla="*/ 1576 h 2509"/>
              <a:gd name="T42" fmla="*/ 1316 w 2508"/>
              <a:gd name="T43" fmla="*/ 1576 h 2509"/>
              <a:gd name="T44" fmla="*/ 1254 w 2508"/>
              <a:gd name="T45" fmla="*/ 1963 h 2509"/>
              <a:gd name="T46" fmla="*/ 1341 w 2508"/>
              <a:gd name="T47" fmla="*/ 2362 h 2509"/>
              <a:gd name="T48" fmla="*/ 1465 w 2508"/>
              <a:gd name="T49" fmla="*/ 1576 h 2509"/>
              <a:gd name="T50" fmla="*/ 2211 w 2508"/>
              <a:gd name="T51" fmla="*/ 1576 h 2509"/>
              <a:gd name="T52" fmla="*/ 2335 w 2508"/>
              <a:gd name="T53" fmla="*/ 2362 h 2509"/>
              <a:gd name="T54" fmla="*/ 1341 w 2508"/>
              <a:gd name="T55" fmla="*/ 2362 h 2509"/>
              <a:gd name="T56" fmla="*/ 1181 w 2508"/>
              <a:gd name="T57" fmla="*/ 0 h 2509"/>
              <a:gd name="T58" fmla="*/ 1328 w 2508"/>
              <a:gd name="T59" fmla="*/ 0 h 2509"/>
              <a:gd name="T60" fmla="*/ 1328 w 2508"/>
              <a:gd name="T61" fmla="*/ 348 h 2509"/>
              <a:gd name="T62" fmla="*/ 1181 w 2508"/>
              <a:gd name="T63" fmla="*/ 348 h 2509"/>
              <a:gd name="T64" fmla="*/ 1181 w 2508"/>
              <a:gd name="T65" fmla="*/ 0 h 2509"/>
              <a:gd name="T66" fmla="*/ 384 w 2508"/>
              <a:gd name="T67" fmla="*/ 699 h 2509"/>
              <a:gd name="T68" fmla="*/ 126 w 2508"/>
              <a:gd name="T69" fmla="*/ 201 h 2509"/>
              <a:gd name="T70" fmla="*/ 256 w 2508"/>
              <a:gd name="T71" fmla="*/ 134 h 2509"/>
              <a:gd name="T72" fmla="*/ 514 w 2508"/>
              <a:gd name="T73" fmla="*/ 631 h 2509"/>
              <a:gd name="T74" fmla="*/ 384 w 2508"/>
              <a:gd name="T75" fmla="*/ 699 h 2509"/>
              <a:gd name="T76" fmla="*/ 1996 w 2508"/>
              <a:gd name="T77" fmla="*/ 631 h 2509"/>
              <a:gd name="T78" fmla="*/ 2254 w 2508"/>
              <a:gd name="T79" fmla="*/ 133 h 2509"/>
              <a:gd name="T80" fmla="*/ 2384 w 2508"/>
              <a:gd name="T81" fmla="*/ 201 h 2509"/>
              <a:gd name="T82" fmla="*/ 2126 w 2508"/>
              <a:gd name="T83" fmla="*/ 698 h 2509"/>
              <a:gd name="T84" fmla="*/ 1996 w 2508"/>
              <a:gd name="T85" fmla="*/ 631 h 2509"/>
              <a:gd name="T86" fmla="*/ 596 w 2508"/>
              <a:gd name="T87" fmla="*/ 1895 h 2509"/>
              <a:gd name="T88" fmla="*/ 743 w 2508"/>
              <a:gd name="T89" fmla="*/ 1895 h 2509"/>
              <a:gd name="T90" fmla="*/ 743 w 2508"/>
              <a:gd name="T91" fmla="*/ 2042 h 2509"/>
              <a:gd name="T92" fmla="*/ 596 w 2508"/>
              <a:gd name="T93" fmla="*/ 2042 h 2509"/>
              <a:gd name="T94" fmla="*/ 596 w 2508"/>
              <a:gd name="T95" fmla="*/ 1895 h 2509"/>
              <a:gd name="T96" fmla="*/ 1765 w 2508"/>
              <a:gd name="T97" fmla="*/ 1895 h 2509"/>
              <a:gd name="T98" fmla="*/ 1912 w 2508"/>
              <a:gd name="T99" fmla="*/ 1895 h 2509"/>
              <a:gd name="T100" fmla="*/ 1912 w 2508"/>
              <a:gd name="T101" fmla="*/ 2042 h 2509"/>
              <a:gd name="T102" fmla="*/ 1765 w 2508"/>
              <a:gd name="T103" fmla="*/ 2042 h 2509"/>
              <a:gd name="T104" fmla="*/ 1765 w 2508"/>
              <a:gd name="T105" fmla="*/ 1895 h 2509"/>
              <a:gd name="T106" fmla="*/ 1181 w 2508"/>
              <a:gd name="T107" fmla="*/ 962 h 2509"/>
              <a:gd name="T108" fmla="*/ 1328 w 2508"/>
              <a:gd name="T109" fmla="*/ 962 h 2509"/>
              <a:gd name="T110" fmla="*/ 1328 w 2508"/>
              <a:gd name="T111" fmla="*/ 1109 h 2509"/>
              <a:gd name="T112" fmla="*/ 1181 w 2508"/>
              <a:gd name="T113" fmla="*/ 1109 h 2509"/>
              <a:gd name="T114" fmla="*/ 1181 w 2508"/>
              <a:gd name="T115" fmla="*/ 962 h 2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508" h="2509">
                <a:moveTo>
                  <a:pt x="2337" y="1429"/>
                </a:moveTo>
                <a:lnTo>
                  <a:pt x="1903" y="1429"/>
                </a:lnTo>
                <a:lnTo>
                  <a:pt x="1756" y="497"/>
                </a:lnTo>
                <a:lnTo>
                  <a:pt x="755" y="497"/>
                </a:lnTo>
                <a:lnTo>
                  <a:pt x="608" y="1429"/>
                </a:lnTo>
                <a:lnTo>
                  <a:pt x="170" y="1429"/>
                </a:lnTo>
                <a:lnTo>
                  <a:pt x="0" y="2509"/>
                </a:lnTo>
                <a:lnTo>
                  <a:pt x="2508" y="2509"/>
                </a:lnTo>
                <a:lnTo>
                  <a:pt x="2337" y="1429"/>
                </a:lnTo>
                <a:close/>
                <a:moveTo>
                  <a:pt x="880" y="644"/>
                </a:moveTo>
                <a:lnTo>
                  <a:pt x="1628" y="644"/>
                </a:lnTo>
                <a:lnTo>
                  <a:pt x="1752" y="1429"/>
                </a:lnTo>
                <a:lnTo>
                  <a:pt x="756" y="1429"/>
                </a:lnTo>
                <a:lnTo>
                  <a:pt x="880" y="644"/>
                </a:lnTo>
                <a:close/>
                <a:moveTo>
                  <a:pt x="172" y="2362"/>
                </a:moveTo>
                <a:lnTo>
                  <a:pt x="296" y="1576"/>
                </a:lnTo>
                <a:lnTo>
                  <a:pt x="1045" y="1576"/>
                </a:lnTo>
                <a:lnTo>
                  <a:pt x="1169" y="2362"/>
                </a:lnTo>
                <a:lnTo>
                  <a:pt x="172" y="2362"/>
                </a:lnTo>
                <a:close/>
                <a:moveTo>
                  <a:pt x="1254" y="1963"/>
                </a:moveTo>
                <a:lnTo>
                  <a:pt x="1194" y="1576"/>
                </a:lnTo>
                <a:lnTo>
                  <a:pt x="1316" y="1576"/>
                </a:lnTo>
                <a:lnTo>
                  <a:pt x="1254" y="1963"/>
                </a:lnTo>
                <a:close/>
                <a:moveTo>
                  <a:pt x="1341" y="2362"/>
                </a:moveTo>
                <a:lnTo>
                  <a:pt x="1465" y="1576"/>
                </a:lnTo>
                <a:lnTo>
                  <a:pt x="2211" y="1576"/>
                </a:lnTo>
                <a:lnTo>
                  <a:pt x="2335" y="2362"/>
                </a:lnTo>
                <a:lnTo>
                  <a:pt x="1341" y="2362"/>
                </a:lnTo>
                <a:close/>
                <a:moveTo>
                  <a:pt x="1181" y="0"/>
                </a:moveTo>
                <a:lnTo>
                  <a:pt x="1328" y="0"/>
                </a:lnTo>
                <a:lnTo>
                  <a:pt x="1328" y="348"/>
                </a:lnTo>
                <a:lnTo>
                  <a:pt x="1181" y="348"/>
                </a:lnTo>
                <a:lnTo>
                  <a:pt x="1181" y="0"/>
                </a:lnTo>
                <a:close/>
                <a:moveTo>
                  <a:pt x="384" y="699"/>
                </a:moveTo>
                <a:lnTo>
                  <a:pt x="126" y="201"/>
                </a:lnTo>
                <a:lnTo>
                  <a:pt x="256" y="134"/>
                </a:lnTo>
                <a:lnTo>
                  <a:pt x="514" y="631"/>
                </a:lnTo>
                <a:lnTo>
                  <a:pt x="384" y="699"/>
                </a:lnTo>
                <a:close/>
                <a:moveTo>
                  <a:pt x="1996" y="631"/>
                </a:moveTo>
                <a:lnTo>
                  <a:pt x="2254" y="133"/>
                </a:lnTo>
                <a:lnTo>
                  <a:pt x="2384" y="201"/>
                </a:lnTo>
                <a:lnTo>
                  <a:pt x="2126" y="698"/>
                </a:lnTo>
                <a:lnTo>
                  <a:pt x="1996" y="631"/>
                </a:lnTo>
                <a:close/>
                <a:moveTo>
                  <a:pt x="596" y="1895"/>
                </a:moveTo>
                <a:lnTo>
                  <a:pt x="743" y="1895"/>
                </a:lnTo>
                <a:lnTo>
                  <a:pt x="743" y="2042"/>
                </a:lnTo>
                <a:lnTo>
                  <a:pt x="596" y="2042"/>
                </a:lnTo>
                <a:lnTo>
                  <a:pt x="596" y="1895"/>
                </a:lnTo>
                <a:close/>
                <a:moveTo>
                  <a:pt x="1765" y="1895"/>
                </a:moveTo>
                <a:lnTo>
                  <a:pt x="1912" y="1895"/>
                </a:lnTo>
                <a:lnTo>
                  <a:pt x="1912" y="2042"/>
                </a:lnTo>
                <a:lnTo>
                  <a:pt x="1765" y="2042"/>
                </a:lnTo>
                <a:lnTo>
                  <a:pt x="1765" y="1895"/>
                </a:lnTo>
                <a:close/>
                <a:moveTo>
                  <a:pt x="1181" y="962"/>
                </a:moveTo>
                <a:lnTo>
                  <a:pt x="1328" y="962"/>
                </a:lnTo>
                <a:lnTo>
                  <a:pt x="1328" y="1109"/>
                </a:lnTo>
                <a:lnTo>
                  <a:pt x="1181" y="1109"/>
                </a:lnTo>
                <a:lnTo>
                  <a:pt x="1181" y="9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9691127" y="6473531"/>
            <a:ext cx="768634" cy="768634"/>
          </a:xfrm>
          <a:custGeom>
            <a:avLst/>
            <a:gdLst>
              <a:gd name="T0" fmla="*/ 1536 w 1536"/>
              <a:gd name="T1" fmla="*/ 768 h 1536"/>
              <a:gd name="T2" fmla="*/ 768 w 1536"/>
              <a:gd name="T3" fmla="*/ 0 h 1536"/>
              <a:gd name="T4" fmla="*/ 0 w 1536"/>
              <a:gd name="T5" fmla="*/ 768 h 1536"/>
              <a:gd name="T6" fmla="*/ 768 w 1536"/>
              <a:gd name="T7" fmla="*/ 1536 h 1536"/>
              <a:gd name="T8" fmla="*/ 1446 w 1536"/>
              <a:gd name="T9" fmla="*/ 768 h 1536"/>
              <a:gd name="T10" fmla="*/ 1152 w 1536"/>
              <a:gd name="T11" fmla="*/ 1089 h 1536"/>
              <a:gd name="T12" fmla="*/ 1152 w 1536"/>
              <a:gd name="T13" fmla="*/ 447 h 1536"/>
              <a:gd name="T14" fmla="*/ 1446 w 1536"/>
              <a:gd name="T15" fmla="*/ 768 h 1536"/>
              <a:gd name="T16" fmla="*/ 357 w 1536"/>
              <a:gd name="T17" fmla="*/ 768 h 1536"/>
              <a:gd name="T18" fmla="*/ 1179 w 1536"/>
              <a:gd name="T19" fmla="*/ 768 h 1536"/>
              <a:gd name="T20" fmla="*/ 768 w 1536"/>
              <a:gd name="T21" fmla="*/ 90 h 1536"/>
              <a:gd name="T22" fmla="*/ 1089 w 1536"/>
              <a:gd name="T23" fmla="*/ 384 h 1536"/>
              <a:gd name="T24" fmla="*/ 447 w 1536"/>
              <a:gd name="T25" fmla="*/ 384 h 1536"/>
              <a:gd name="T26" fmla="*/ 768 w 1536"/>
              <a:gd name="T27" fmla="*/ 90 h 1536"/>
              <a:gd name="T28" fmla="*/ 258 w 1536"/>
              <a:gd name="T29" fmla="*/ 322 h 1536"/>
              <a:gd name="T30" fmla="*/ 267 w 1536"/>
              <a:gd name="T31" fmla="*/ 768 h 1536"/>
              <a:gd name="T32" fmla="*/ 258 w 1536"/>
              <a:gd name="T33" fmla="*/ 1215 h 1536"/>
              <a:gd name="T34" fmla="*/ 447 w 1536"/>
              <a:gd name="T35" fmla="*/ 1153 h 1536"/>
              <a:gd name="T36" fmla="*/ 1089 w 1536"/>
              <a:gd name="T37" fmla="*/ 1153 h 1536"/>
              <a:gd name="T38" fmla="*/ 768 w 1536"/>
              <a:gd name="T39" fmla="*/ 1446 h 1536"/>
              <a:gd name="T40" fmla="*/ 447 w 1536"/>
              <a:gd name="T41" fmla="*/ 1153 h 1536"/>
              <a:gd name="T42" fmla="*/ 767 w 1536"/>
              <a:gd name="T43" fmla="*/ 633 h 1536"/>
              <a:gd name="T44" fmla="*/ 665 w 1536"/>
              <a:gd name="T45" fmla="*/ 723 h 1536"/>
              <a:gd name="T46" fmla="*/ 767 w 1536"/>
              <a:gd name="T47" fmla="*/ 813 h 1536"/>
              <a:gd name="T48" fmla="*/ 667 w 1536"/>
              <a:gd name="T49" fmla="*/ 903 h 1536"/>
              <a:gd name="T50" fmla="*/ 871 w 1536"/>
              <a:gd name="T51" fmla="*/ 879 h 1536"/>
              <a:gd name="T52" fmla="*/ 768 w 1536"/>
              <a:gd name="T53" fmla="*/ 1073 h 1536"/>
              <a:gd name="T54" fmla="*/ 517 w 1536"/>
              <a:gd name="T55" fmla="*/ 903 h 1536"/>
              <a:gd name="T56" fmla="*/ 575 w 1536"/>
              <a:gd name="T57" fmla="*/ 813 h 1536"/>
              <a:gd name="T58" fmla="*/ 517 w 1536"/>
              <a:gd name="T59" fmla="*/ 723 h 1536"/>
              <a:gd name="T60" fmla="*/ 576 w 1536"/>
              <a:gd name="T61" fmla="*/ 633 h 1536"/>
              <a:gd name="T62" fmla="*/ 961 w 1536"/>
              <a:gd name="T63" fmla="*/ 657 h 1536"/>
              <a:gd name="T64" fmla="*/ 768 w 1536"/>
              <a:gd name="T65" fmla="*/ 55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36" h="1536">
                <a:moveTo>
                  <a:pt x="1311" y="1311"/>
                </a:moveTo>
                <a:cubicBezTo>
                  <a:pt x="1456" y="1166"/>
                  <a:pt x="1536" y="973"/>
                  <a:pt x="1536" y="768"/>
                </a:cubicBezTo>
                <a:cubicBezTo>
                  <a:pt x="1536" y="563"/>
                  <a:pt x="1456" y="370"/>
                  <a:pt x="1311" y="225"/>
                </a:cubicBezTo>
                <a:cubicBezTo>
                  <a:pt x="1166" y="80"/>
                  <a:pt x="973" y="0"/>
                  <a:pt x="768" y="0"/>
                </a:cubicBezTo>
                <a:cubicBezTo>
                  <a:pt x="563" y="0"/>
                  <a:pt x="370" y="80"/>
                  <a:pt x="225" y="225"/>
                </a:cubicBezTo>
                <a:cubicBezTo>
                  <a:pt x="80" y="370"/>
                  <a:pt x="0" y="563"/>
                  <a:pt x="0" y="768"/>
                </a:cubicBezTo>
                <a:cubicBezTo>
                  <a:pt x="0" y="973"/>
                  <a:pt x="80" y="1166"/>
                  <a:pt x="225" y="1311"/>
                </a:cubicBezTo>
                <a:cubicBezTo>
                  <a:pt x="370" y="1456"/>
                  <a:pt x="563" y="1536"/>
                  <a:pt x="768" y="1536"/>
                </a:cubicBezTo>
                <a:cubicBezTo>
                  <a:pt x="973" y="1536"/>
                  <a:pt x="1166" y="1456"/>
                  <a:pt x="1311" y="1311"/>
                </a:cubicBezTo>
                <a:close/>
                <a:moveTo>
                  <a:pt x="1446" y="768"/>
                </a:moveTo>
                <a:cubicBezTo>
                  <a:pt x="1446" y="934"/>
                  <a:pt x="1387" y="1091"/>
                  <a:pt x="1278" y="1215"/>
                </a:cubicBezTo>
                <a:cubicBezTo>
                  <a:pt x="1152" y="1089"/>
                  <a:pt x="1152" y="1089"/>
                  <a:pt x="1152" y="1089"/>
                </a:cubicBezTo>
                <a:cubicBezTo>
                  <a:pt x="1225" y="1002"/>
                  <a:pt x="1269" y="890"/>
                  <a:pt x="1269" y="768"/>
                </a:cubicBezTo>
                <a:cubicBezTo>
                  <a:pt x="1269" y="646"/>
                  <a:pt x="1225" y="534"/>
                  <a:pt x="1152" y="447"/>
                </a:cubicBezTo>
                <a:cubicBezTo>
                  <a:pt x="1278" y="322"/>
                  <a:pt x="1278" y="322"/>
                  <a:pt x="1278" y="322"/>
                </a:cubicBezTo>
                <a:cubicBezTo>
                  <a:pt x="1387" y="445"/>
                  <a:pt x="1446" y="602"/>
                  <a:pt x="1446" y="768"/>
                </a:cubicBezTo>
                <a:close/>
                <a:moveTo>
                  <a:pt x="768" y="1179"/>
                </a:moveTo>
                <a:cubicBezTo>
                  <a:pt x="541" y="1179"/>
                  <a:pt x="357" y="995"/>
                  <a:pt x="357" y="768"/>
                </a:cubicBezTo>
                <a:cubicBezTo>
                  <a:pt x="357" y="542"/>
                  <a:pt x="541" y="357"/>
                  <a:pt x="768" y="357"/>
                </a:cubicBezTo>
                <a:cubicBezTo>
                  <a:pt x="994" y="357"/>
                  <a:pt x="1179" y="542"/>
                  <a:pt x="1179" y="768"/>
                </a:cubicBezTo>
                <a:cubicBezTo>
                  <a:pt x="1179" y="995"/>
                  <a:pt x="994" y="1179"/>
                  <a:pt x="768" y="1179"/>
                </a:cubicBezTo>
                <a:close/>
                <a:moveTo>
                  <a:pt x="768" y="90"/>
                </a:moveTo>
                <a:cubicBezTo>
                  <a:pt x="934" y="90"/>
                  <a:pt x="1091" y="150"/>
                  <a:pt x="1214" y="258"/>
                </a:cubicBezTo>
                <a:cubicBezTo>
                  <a:pt x="1089" y="384"/>
                  <a:pt x="1089" y="384"/>
                  <a:pt x="1089" y="384"/>
                </a:cubicBezTo>
                <a:cubicBezTo>
                  <a:pt x="1002" y="311"/>
                  <a:pt x="890" y="267"/>
                  <a:pt x="768" y="267"/>
                </a:cubicBezTo>
                <a:cubicBezTo>
                  <a:pt x="646" y="267"/>
                  <a:pt x="534" y="311"/>
                  <a:pt x="447" y="384"/>
                </a:cubicBezTo>
                <a:cubicBezTo>
                  <a:pt x="321" y="258"/>
                  <a:pt x="321" y="258"/>
                  <a:pt x="321" y="258"/>
                </a:cubicBezTo>
                <a:cubicBezTo>
                  <a:pt x="445" y="150"/>
                  <a:pt x="602" y="90"/>
                  <a:pt x="768" y="90"/>
                </a:cubicBezTo>
                <a:close/>
                <a:moveTo>
                  <a:pt x="90" y="768"/>
                </a:moveTo>
                <a:cubicBezTo>
                  <a:pt x="90" y="602"/>
                  <a:pt x="149" y="445"/>
                  <a:pt x="258" y="322"/>
                </a:cubicBezTo>
                <a:cubicBezTo>
                  <a:pt x="383" y="447"/>
                  <a:pt x="383" y="447"/>
                  <a:pt x="383" y="447"/>
                </a:cubicBezTo>
                <a:cubicBezTo>
                  <a:pt x="311" y="534"/>
                  <a:pt x="267" y="646"/>
                  <a:pt x="267" y="768"/>
                </a:cubicBezTo>
                <a:cubicBezTo>
                  <a:pt x="267" y="890"/>
                  <a:pt x="311" y="1002"/>
                  <a:pt x="383" y="1089"/>
                </a:cubicBezTo>
                <a:cubicBezTo>
                  <a:pt x="258" y="1215"/>
                  <a:pt x="258" y="1215"/>
                  <a:pt x="258" y="1215"/>
                </a:cubicBezTo>
                <a:cubicBezTo>
                  <a:pt x="149" y="1091"/>
                  <a:pt x="90" y="934"/>
                  <a:pt x="90" y="768"/>
                </a:cubicBezTo>
                <a:close/>
                <a:moveTo>
                  <a:pt x="447" y="1153"/>
                </a:moveTo>
                <a:cubicBezTo>
                  <a:pt x="534" y="1225"/>
                  <a:pt x="646" y="1269"/>
                  <a:pt x="768" y="1269"/>
                </a:cubicBezTo>
                <a:cubicBezTo>
                  <a:pt x="890" y="1269"/>
                  <a:pt x="1002" y="1225"/>
                  <a:pt x="1089" y="1153"/>
                </a:cubicBezTo>
                <a:cubicBezTo>
                  <a:pt x="1214" y="1278"/>
                  <a:pt x="1214" y="1278"/>
                  <a:pt x="1214" y="1278"/>
                </a:cubicBezTo>
                <a:cubicBezTo>
                  <a:pt x="1091" y="1387"/>
                  <a:pt x="934" y="1446"/>
                  <a:pt x="768" y="1446"/>
                </a:cubicBezTo>
                <a:cubicBezTo>
                  <a:pt x="602" y="1446"/>
                  <a:pt x="445" y="1387"/>
                  <a:pt x="321" y="1278"/>
                </a:cubicBezTo>
                <a:lnTo>
                  <a:pt x="447" y="1153"/>
                </a:lnTo>
                <a:close/>
                <a:moveTo>
                  <a:pt x="667" y="633"/>
                </a:moveTo>
                <a:cubicBezTo>
                  <a:pt x="767" y="633"/>
                  <a:pt x="767" y="633"/>
                  <a:pt x="767" y="633"/>
                </a:cubicBezTo>
                <a:cubicBezTo>
                  <a:pt x="767" y="723"/>
                  <a:pt x="767" y="723"/>
                  <a:pt x="767" y="723"/>
                </a:cubicBezTo>
                <a:cubicBezTo>
                  <a:pt x="665" y="723"/>
                  <a:pt x="665" y="723"/>
                  <a:pt x="665" y="723"/>
                </a:cubicBezTo>
                <a:cubicBezTo>
                  <a:pt x="665" y="813"/>
                  <a:pt x="665" y="813"/>
                  <a:pt x="665" y="813"/>
                </a:cubicBezTo>
                <a:cubicBezTo>
                  <a:pt x="767" y="813"/>
                  <a:pt x="767" y="813"/>
                  <a:pt x="767" y="813"/>
                </a:cubicBezTo>
                <a:cubicBezTo>
                  <a:pt x="767" y="903"/>
                  <a:pt x="767" y="903"/>
                  <a:pt x="767" y="903"/>
                </a:cubicBezTo>
                <a:cubicBezTo>
                  <a:pt x="667" y="903"/>
                  <a:pt x="667" y="903"/>
                  <a:pt x="667" y="903"/>
                </a:cubicBezTo>
                <a:cubicBezTo>
                  <a:pt x="678" y="949"/>
                  <a:pt x="719" y="983"/>
                  <a:pt x="768" y="983"/>
                </a:cubicBezTo>
                <a:cubicBezTo>
                  <a:pt x="825" y="983"/>
                  <a:pt x="871" y="936"/>
                  <a:pt x="871" y="879"/>
                </a:cubicBezTo>
                <a:cubicBezTo>
                  <a:pt x="961" y="879"/>
                  <a:pt x="961" y="879"/>
                  <a:pt x="961" y="879"/>
                </a:cubicBezTo>
                <a:cubicBezTo>
                  <a:pt x="961" y="986"/>
                  <a:pt x="874" y="1073"/>
                  <a:pt x="768" y="1073"/>
                </a:cubicBezTo>
                <a:cubicBezTo>
                  <a:pt x="669" y="1073"/>
                  <a:pt x="588" y="999"/>
                  <a:pt x="576" y="903"/>
                </a:cubicBezTo>
                <a:cubicBezTo>
                  <a:pt x="517" y="903"/>
                  <a:pt x="517" y="903"/>
                  <a:pt x="517" y="903"/>
                </a:cubicBezTo>
                <a:cubicBezTo>
                  <a:pt x="517" y="813"/>
                  <a:pt x="517" y="813"/>
                  <a:pt x="517" y="813"/>
                </a:cubicBezTo>
                <a:cubicBezTo>
                  <a:pt x="575" y="813"/>
                  <a:pt x="575" y="813"/>
                  <a:pt x="575" y="813"/>
                </a:cubicBezTo>
                <a:cubicBezTo>
                  <a:pt x="575" y="723"/>
                  <a:pt x="575" y="723"/>
                  <a:pt x="575" y="723"/>
                </a:cubicBezTo>
                <a:cubicBezTo>
                  <a:pt x="517" y="723"/>
                  <a:pt x="517" y="723"/>
                  <a:pt x="517" y="723"/>
                </a:cubicBezTo>
                <a:cubicBezTo>
                  <a:pt x="517" y="633"/>
                  <a:pt x="517" y="633"/>
                  <a:pt x="517" y="633"/>
                </a:cubicBezTo>
                <a:cubicBezTo>
                  <a:pt x="576" y="633"/>
                  <a:pt x="576" y="633"/>
                  <a:pt x="576" y="633"/>
                </a:cubicBezTo>
                <a:cubicBezTo>
                  <a:pt x="588" y="538"/>
                  <a:pt x="669" y="464"/>
                  <a:pt x="768" y="464"/>
                </a:cubicBezTo>
                <a:cubicBezTo>
                  <a:pt x="874" y="464"/>
                  <a:pt x="961" y="550"/>
                  <a:pt x="961" y="657"/>
                </a:cubicBezTo>
                <a:cubicBezTo>
                  <a:pt x="871" y="657"/>
                  <a:pt x="871" y="657"/>
                  <a:pt x="871" y="657"/>
                </a:cubicBezTo>
                <a:cubicBezTo>
                  <a:pt x="871" y="600"/>
                  <a:pt x="825" y="554"/>
                  <a:pt x="768" y="554"/>
                </a:cubicBezTo>
                <a:cubicBezTo>
                  <a:pt x="719" y="554"/>
                  <a:pt x="678" y="588"/>
                  <a:pt x="667" y="6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7440117" y="8345330"/>
            <a:ext cx="768940" cy="768634"/>
          </a:xfrm>
          <a:custGeom>
            <a:avLst/>
            <a:gdLst>
              <a:gd name="T0" fmla="*/ 390 w 1536"/>
              <a:gd name="T1" fmla="*/ 591 h 1536"/>
              <a:gd name="T2" fmla="*/ 210 w 1536"/>
              <a:gd name="T3" fmla="*/ 681 h 1536"/>
              <a:gd name="T4" fmla="*/ 556 w 1536"/>
              <a:gd name="T5" fmla="*/ 681 h 1536"/>
              <a:gd name="T6" fmla="*/ 736 w 1536"/>
              <a:gd name="T7" fmla="*/ 591 h 1536"/>
              <a:gd name="T8" fmla="*/ 556 w 1536"/>
              <a:gd name="T9" fmla="*/ 681 h 1536"/>
              <a:gd name="T10" fmla="*/ 902 w 1536"/>
              <a:gd name="T11" fmla="*/ 591 h 1536"/>
              <a:gd name="T12" fmla="*/ 1082 w 1536"/>
              <a:gd name="T13" fmla="*/ 681 h 1536"/>
              <a:gd name="T14" fmla="*/ 210 w 1536"/>
              <a:gd name="T15" fmla="*/ 921 h 1536"/>
              <a:gd name="T16" fmla="*/ 390 w 1536"/>
              <a:gd name="T17" fmla="*/ 831 h 1536"/>
              <a:gd name="T18" fmla="*/ 210 w 1536"/>
              <a:gd name="T19" fmla="*/ 921 h 1536"/>
              <a:gd name="T20" fmla="*/ 736 w 1536"/>
              <a:gd name="T21" fmla="*/ 921 h 1536"/>
              <a:gd name="T22" fmla="*/ 556 w 1536"/>
              <a:gd name="T23" fmla="*/ 831 h 1536"/>
              <a:gd name="T24" fmla="*/ 210 w 1536"/>
              <a:gd name="T25" fmla="*/ 1164 h 1536"/>
              <a:gd name="T26" fmla="*/ 390 w 1536"/>
              <a:gd name="T27" fmla="*/ 1074 h 1536"/>
              <a:gd name="T28" fmla="*/ 210 w 1536"/>
              <a:gd name="T29" fmla="*/ 1164 h 1536"/>
              <a:gd name="T30" fmla="*/ 736 w 1536"/>
              <a:gd name="T31" fmla="*/ 1164 h 1536"/>
              <a:gd name="T32" fmla="*/ 556 w 1536"/>
              <a:gd name="T33" fmla="*/ 1074 h 1536"/>
              <a:gd name="T34" fmla="*/ 1536 w 1536"/>
              <a:gd name="T35" fmla="*/ 1203 h 1536"/>
              <a:gd name="T36" fmla="*/ 924 w 1536"/>
              <a:gd name="T37" fmla="*/ 1386 h 1536"/>
              <a:gd name="T38" fmla="*/ 0 w 1536"/>
              <a:gd name="T39" fmla="*/ 107 h 1536"/>
              <a:gd name="T40" fmla="*/ 210 w 1536"/>
              <a:gd name="T41" fmla="*/ 0 h 1536"/>
              <a:gd name="T42" fmla="*/ 300 w 1536"/>
              <a:gd name="T43" fmla="*/ 107 h 1536"/>
              <a:gd name="T44" fmla="*/ 471 w 1536"/>
              <a:gd name="T45" fmla="*/ 0 h 1536"/>
              <a:gd name="T46" fmla="*/ 561 w 1536"/>
              <a:gd name="T47" fmla="*/ 107 h 1536"/>
              <a:gd name="T48" fmla="*/ 731 w 1536"/>
              <a:gd name="T49" fmla="*/ 0 h 1536"/>
              <a:gd name="T50" fmla="*/ 821 w 1536"/>
              <a:gd name="T51" fmla="*/ 107 h 1536"/>
              <a:gd name="T52" fmla="*/ 992 w 1536"/>
              <a:gd name="T53" fmla="*/ 0 h 1536"/>
              <a:gd name="T54" fmla="*/ 1082 w 1536"/>
              <a:gd name="T55" fmla="*/ 107 h 1536"/>
              <a:gd name="T56" fmla="*/ 1292 w 1536"/>
              <a:gd name="T57" fmla="*/ 883 h 1536"/>
              <a:gd name="T58" fmla="*/ 90 w 1536"/>
              <a:gd name="T59" fmla="*/ 398 h 1536"/>
              <a:gd name="T60" fmla="*/ 1202 w 1536"/>
              <a:gd name="T61" fmla="*/ 197 h 1536"/>
              <a:gd name="T62" fmla="*/ 1082 w 1536"/>
              <a:gd name="T63" fmla="*/ 309 h 1536"/>
              <a:gd name="T64" fmla="*/ 992 w 1536"/>
              <a:gd name="T65" fmla="*/ 197 h 1536"/>
              <a:gd name="T66" fmla="*/ 821 w 1536"/>
              <a:gd name="T67" fmla="*/ 309 h 1536"/>
              <a:gd name="T68" fmla="*/ 731 w 1536"/>
              <a:gd name="T69" fmla="*/ 197 h 1536"/>
              <a:gd name="T70" fmla="*/ 561 w 1536"/>
              <a:gd name="T71" fmla="*/ 309 h 1536"/>
              <a:gd name="T72" fmla="*/ 471 w 1536"/>
              <a:gd name="T73" fmla="*/ 197 h 1536"/>
              <a:gd name="T74" fmla="*/ 300 w 1536"/>
              <a:gd name="T75" fmla="*/ 309 h 1536"/>
              <a:gd name="T76" fmla="*/ 210 w 1536"/>
              <a:gd name="T77" fmla="*/ 197 h 1536"/>
              <a:gd name="T78" fmla="*/ 90 w 1536"/>
              <a:gd name="T79" fmla="*/ 398 h 1536"/>
              <a:gd name="T80" fmla="*/ 1202 w 1536"/>
              <a:gd name="T81" fmla="*/ 870 h 1536"/>
              <a:gd name="T82" fmla="*/ 1202 w 1536"/>
              <a:gd name="T83" fmla="*/ 488 h 1536"/>
              <a:gd name="T84" fmla="*/ 90 w 1536"/>
              <a:gd name="T85" fmla="*/ 1296 h 1536"/>
              <a:gd name="T86" fmla="*/ 869 w 1536"/>
              <a:gd name="T87" fmla="*/ 1203 h 1536"/>
              <a:gd name="T88" fmla="*/ 1202 w 1536"/>
              <a:gd name="T89" fmla="*/ 960 h 1536"/>
              <a:gd name="T90" fmla="*/ 1202 w 1536"/>
              <a:gd name="T91" fmla="*/ 1446 h 1536"/>
              <a:gd name="T92" fmla="*/ 1247 w 1536"/>
              <a:gd name="T93" fmla="*/ 1054 h 1536"/>
              <a:gd name="T94" fmla="*/ 1157 w 1536"/>
              <a:gd name="T95" fmla="*/ 1248 h 1536"/>
              <a:gd name="T96" fmla="*/ 1352 w 1536"/>
              <a:gd name="T97" fmla="*/ 1158 h 1536"/>
              <a:gd name="T98" fmla="*/ 1247 w 1536"/>
              <a:gd name="T99" fmla="*/ 105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36" h="1536">
                <a:moveTo>
                  <a:pt x="210" y="591"/>
                </a:moveTo>
                <a:cubicBezTo>
                  <a:pt x="390" y="591"/>
                  <a:pt x="390" y="591"/>
                  <a:pt x="390" y="591"/>
                </a:cubicBezTo>
                <a:cubicBezTo>
                  <a:pt x="390" y="681"/>
                  <a:pt x="390" y="681"/>
                  <a:pt x="390" y="681"/>
                </a:cubicBezTo>
                <a:cubicBezTo>
                  <a:pt x="210" y="681"/>
                  <a:pt x="210" y="681"/>
                  <a:pt x="210" y="681"/>
                </a:cubicBezTo>
                <a:lnTo>
                  <a:pt x="210" y="591"/>
                </a:lnTo>
                <a:close/>
                <a:moveTo>
                  <a:pt x="556" y="681"/>
                </a:moveTo>
                <a:cubicBezTo>
                  <a:pt x="736" y="681"/>
                  <a:pt x="736" y="681"/>
                  <a:pt x="736" y="681"/>
                </a:cubicBezTo>
                <a:cubicBezTo>
                  <a:pt x="736" y="591"/>
                  <a:pt x="736" y="591"/>
                  <a:pt x="736" y="591"/>
                </a:cubicBezTo>
                <a:cubicBezTo>
                  <a:pt x="556" y="591"/>
                  <a:pt x="556" y="591"/>
                  <a:pt x="556" y="591"/>
                </a:cubicBezTo>
                <a:lnTo>
                  <a:pt x="556" y="681"/>
                </a:lnTo>
                <a:close/>
                <a:moveTo>
                  <a:pt x="1082" y="591"/>
                </a:moveTo>
                <a:cubicBezTo>
                  <a:pt x="902" y="591"/>
                  <a:pt x="902" y="591"/>
                  <a:pt x="902" y="591"/>
                </a:cubicBezTo>
                <a:cubicBezTo>
                  <a:pt x="902" y="681"/>
                  <a:pt x="902" y="681"/>
                  <a:pt x="902" y="681"/>
                </a:cubicBezTo>
                <a:cubicBezTo>
                  <a:pt x="1082" y="681"/>
                  <a:pt x="1082" y="681"/>
                  <a:pt x="1082" y="681"/>
                </a:cubicBezTo>
                <a:lnTo>
                  <a:pt x="1082" y="591"/>
                </a:lnTo>
                <a:close/>
                <a:moveTo>
                  <a:pt x="210" y="921"/>
                </a:moveTo>
                <a:cubicBezTo>
                  <a:pt x="390" y="921"/>
                  <a:pt x="390" y="921"/>
                  <a:pt x="390" y="921"/>
                </a:cubicBezTo>
                <a:cubicBezTo>
                  <a:pt x="390" y="831"/>
                  <a:pt x="390" y="831"/>
                  <a:pt x="390" y="831"/>
                </a:cubicBezTo>
                <a:cubicBezTo>
                  <a:pt x="210" y="831"/>
                  <a:pt x="210" y="831"/>
                  <a:pt x="210" y="831"/>
                </a:cubicBezTo>
                <a:lnTo>
                  <a:pt x="210" y="921"/>
                </a:lnTo>
                <a:close/>
                <a:moveTo>
                  <a:pt x="556" y="921"/>
                </a:moveTo>
                <a:cubicBezTo>
                  <a:pt x="736" y="921"/>
                  <a:pt x="736" y="921"/>
                  <a:pt x="736" y="921"/>
                </a:cubicBezTo>
                <a:cubicBezTo>
                  <a:pt x="736" y="831"/>
                  <a:pt x="736" y="831"/>
                  <a:pt x="736" y="831"/>
                </a:cubicBezTo>
                <a:cubicBezTo>
                  <a:pt x="556" y="831"/>
                  <a:pt x="556" y="831"/>
                  <a:pt x="556" y="831"/>
                </a:cubicBezTo>
                <a:lnTo>
                  <a:pt x="556" y="921"/>
                </a:lnTo>
                <a:close/>
                <a:moveTo>
                  <a:pt x="210" y="1164"/>
                </a:moveTo>
                <a:cubicBezTo>
                  <a:pt x="390" y="1164"/>
                  <a:pt x="390" y="1164"/>
                  <a:pt x="390" y="1164"/>
                </a:cubicBezTo>
                <a:cubicBezTo>
                  <a:pt x="390" y="1074"/>
                  <a:pt x="390" y="1074"/>
                  <a:pt x="390" y="1074"/>
                </a:cubicBezTo>
                <a:cubicBezTo>
                  <a:pt x="210" y="1074"/>
                  <a:pt x="210" y="1074"/>
                  <a:pt x="210" y="1074"/>
                </a:cubicBezTo>
                <a:lnTo>
                  <a:pt x="210" y="1164"/>
                </a:lnTo>
                <a:close/>
                <a:moveTo>
                  <a:pt x="556" y="1164"/>
                </a:moveTo>
                <a:cubicBezTo>
                  <a:pt x="736" y="1164"/>
                  <a:pt x="736" y="1164"/>
                  <a:pt x="736" y="1164"/>
                </a:cubicBezTo>
                <a:cubicBezTo>
                  <a:pt x="736" y="1074"/>
                  <a:pt x="736" y="1074"/>
                  <a:pt x="736" y="1074"/>
                </a:cubicBezTo>
                <a:cubicBezTo>
                  <a:pt x="556" y="1074"/>
                  <a:pt x="556" y="1074"/>
                  <a:pt x="556" y="1074"/>
                </a:cubicBezTo>
                <a:lnTo>
                  <a:pt x="556" y="1164"/>
                </a:lnTo>
                <a:close/>
                <a:moveTo>
                  <a:pt x="1536" y="1203"/>
                </a:moveTo>
                <a:cubicBezTo>
                  <a:pt x="1536" y="1387"/>
                  <a:pt x="1386" y="1536"/>
                  <a:pt x="1202" y="1536"/>
                </a:cubicBezTo>
                <a:cubicBezTo>
                  <a:pt x="1086" y="1536"/>
                  <a:pt x="983" y="1477"/>
                  <a:pt x="924" y="1386"/>
                </a:cubicBezTo>
                <a:cubicBezTo>
                  <a:pt x="0" y="1386"/>
                  <a:pt x="0" y="1386"/>
                  <a:pt x="0" y="1386"/>
                </a:cubicBezTo>
                <a:cubicBezTo>
                  <a:pt x="0" y="107"/>
                  <a:pt x="0" y="107"/>
                  <a:pt x="0" y="107"/>
                </a:cubicBezTo>
                <a:cubicBezTo>
                  <a:pt x="210" y="107"/>
                  <a:pt x="210" y="107"/>
                  <a:pt x="210" y="107"/>
                </a:cubicBezTo>
                <a:cubicBezTo>
                  <a:pt x="210" y="0"/>
                  <a:pt x="210" y="0"/>
                  <a:pt x="210" y="0"/>
                </a:cubicBezTo>
                <a:cubicBezTo>
                  <a:pt x="300" y="0"/>
                  <a:pt x="300" y="0"/>
                  <a:pt x="300" y="0"/>
                </a:cubicBezTo>
                <a:cubicBezTo>
                  <a:pt x="300" y="107"/>
                  <a:pt x="300" y="107"/>
                  <a:pt x="300" y="107"/>
                </a:cubicBezTo>
                <a:cubicBezTo>
                  <a:pt x="471" y="107"/>
                  <a:pt x="471" y="107"/>
                  <a:pt x="471" y="107"/>
                </a:cubicBezTo>
                <a:cubicBezTo>
                  <a:pt x="471" y="0"/>
                  <a:pt x="471" y="0"/>
                  <a:pt x="471" y="0"/>
                </a:cubicBezTo>
                <a:cubicBezTo>
                  <a:pt x="561" y="0"/>
                  <a:pt x="561" y="0"/>
                  <a:pt x="561" y="0"/>
                </a:cubicBezTo>
                <a:cubicBezTo>
                  <a:pt x="561" y="107"/>
                  <a:pt x="561" y="107"/>
                  <a:pt x="561" y="107"/>
                </a:cubicBezTo>
                <a:cubicBezTo>
                  <a:pt x="731" y="107"/>
                  <a:pt x="731" y="107"/>
                  <a:pt x="731" y="107"/>
                </a:cubicBezTo>
                <a:cubicBezTo>
                  <a:pt x="731" y="0"/>
                  <a:pt x="731" y="0"/>
                  <a:pt x="731" y="0"/>
                </a:cubicBezTo>
                <a:cubicBezTo>
                  <a:pt x="821" y="0"/>
                  <a:pt x="821" y="0"/>
                  <a:pt x="821" y="0"/>
                </a:cubicBezTo>
                <a:cubicBezTo>
                  <a:pt x="821" y="107"/>
                  <a:pt x="821" y="107"/>
                  <a:pt x="821" y="107"/>
                </a:cubicBezTo>
                <a:cubicBezTo>
                  <a:pt x="992" y="107"/>
                  <a:pt x="992" y="107"/>
                  <a:pt x="992" y="107"/>
                </a:cubicBezTo>
                <a:cubicBezTo>
                  <a:pt x="992" y="0"/>
                  <a:pt x="992" y="0"/>
                  <a:pt x="992" y="0"/>
                </a:cubicBezTo>
                <a:cubicBezTo>
                  <a:pt x="1082" y="0"/>
                  <a:pt x="1082" y="0"/>
                  <a:pt x="1082" y="0"/>
                </a:cubicBezTo>
                <a:cubicBezTo>
                  <a:pt x="1082" y="107"/>
                  <a:pt x="1082" y="107"/>
                  <a:pt x="1082" y="107"/>
                </a:cubicBezTo>
                <a:cubicBezTo>
                  <a:pt x="1292" y="107"/>
                  <a:pt x="1292" y="107"/>
                  <a:pt x="1292" y="107"/>
                </a:cubicBezTo>
                <a:cubicBezTo>
                  <a:pt x="1292" y="883"/>
                  <a:pt x="1292" y="883"/>
                  <a:pt x="1292" y="883"/>
                </a:cubicBezTo>
                <a:cubicBezTo>
                  <a:pt x="1433" y="922"/>
                  <a:pt x="1536" y="1051"/>
                  <a:pt x="1536" y="1203"/>
                </a:cubicBezTo>
                <a:close/>
                <a:moveTo>
                  <a:pt x="90" y="398"/>
                </a:moveTo>
                <a:cubicBezTo>
                  <a:pt x="1202" y="398"/>
                  <a:pt x="1202" y="398"/>
                  <a:pt x="1202" y="398"/>
                </a:cubicBezTo>
                <a:cubicBezTo>
                  <a:pt x="1202" y="197"/>
                  <a:pt x="1202" y="197"/>
                  <a:pt x="1202" y="197"/>
                </a:cubicBezTo>
                <a:cubicBezTo>
                  <a:pt x="1082" y="197"/>
                  <a:pt x="1082" y="197"/>
                  <a:pt x="1082" y="197"/>
                </a:cubicBezTo>
                <a:cubicBezTo>
                  <a:pt x="1082" y="309"/>
                  <a:pt x="1082" y="309"/>
                  <a:pt x="1082" y="309"/>
                </a:cubicBezTo>
                <a:cubicBezTo>
                  <a:pt x="992" y="309"/>
                  <a:pt x="992" y="309"/>
                  <a:pt x="992" y="309"/>
                </a:cubicBezTo>
                <a:cubicBezTo>
                  <a:pt x="992" y="197"/>
                  <a:pt x="992" y="197"/>
                  <a:pt x="992" y="197"/>
                </a:cubicBezTo>
                <a:cubicBezTo>
                  <a:pt x="821" y="197"/>
                  <a:pt x="821" y="197"/>
                  <a:pt x="821" y="197"/>
                </a:cubicBezTo>
                <a:cubicBezTo>
                  <a:pt x="821" y="309"/>
                  <a:pt x="821" y="309"/>
                  <a:pt x="821" y="309"/>
                </a:cubicBezTo>
                <a:cubicBezTo>
                  <a:pt x="731" y="309"/>
                  <a:pt x="731" y="309"/>
                  <a:pt x="731" y="309"/>
                </a:cubicBezTo>
                <a:cubicBezTo>
                  <a:pt x="731" y="197"/>
                  <a:pt x="731" y="197"/>
                  <a:pt x="731" y="197"/>
                </a:cubicBezTo>
                <a:cubicBezTo>
                  <a:pt x="561" y="197"/>
                  <a:pt x="561" y="197"/>
                  <a:pt x="561" y="197"/>
                </a:cubicBezTo>
                <a:cubicBezTo>
                  <a:pt x="561" y="309"/>
                  <a:pt x="561" y="309"/>
                  <a:pt x="561" y="309"/>
                </a:cubicBezTo>
                <a:cubicBezTo>
                  <a:pt x="471" y="309"/>
                  <a:pt x="471" y="309"/>
                  <a:pt x="471" y="309"/>
                </a:cubicBezTo>
                <a:cubicBezTo>
                  <a:pt x="471" y="197"/>
                  <a:pt x="471" y="197"/>
                  <a:pt x="471" y="197"/>
                </a:cubicBezTo>
                <a:cubicBezTo>
                  <a:pt x="300" y="197"/>
                  <a:pt x="300" y="197"/>
                  <a:pt x="300" y="197"/>
                </a:cubicBezTo>
                <a:cubicBezTo>
                  <a:pt x="300" y="309"/>
                  <a:pt x="300" y="309"/>
                  <a:pt x="300" y="309"/>
                </a:cubicBezTo>
                <a:cubicBezTo>
                  <a:pt x="210" y="309"/>
                  <a:pt x="210" y="309"/>
                  <a:pt x="210" y="309"/>
                </a:cubicBezTo>
                <a:cubicBezTo>
                  <a:pt x="210" y="197"/>
                  <a:pt x="210" y="197"/>
                  <a:pt x="210" y="197"/>
                </a:cubicBezTo>
                <a:cubicBezTo>
                  <a:pt x="90" y="197"/>
                  <a:pt x="90" y="197"/>
                  <a:pt x="90" y="197"/>
                </a:cubicBezTo>
                <a:lnTo>
                  <a:pt x="90" y="398"/>
                </a:lnTo>
                <a:close/>
                <a:moveTo>
                  <a:pt x="869" y="1203"/>
                </a:moveTo>
                <a:cubicBezTo>
                  <a:pt x="869" y="1020"/>
                  <a:pt x="1018" y="870"/>
                  <a:pt x="1202" y="870"/>
                </a:cubicBezTo>
                <a:cubicBezTo>
                  <a:pt x="1202" y="870"/>
                  <a:pt x="1202" y="870"/>
                  <a:pt x="1202" y="870"/>
                </a:cubicBezTo>
                <a:cubicBezTo>
                  <a:pt x="1202" y="488"/>
                  <a:pt x="1202" y="488"/>
                  <a:pt x="1202" y="488"/>
                </a:cubicBezTo>
                <a:cubicBezTo>
                  <a:pt x="90" y="488"/>
                  <a:pt x="90" y="488"/>
                  <a:pt x="90" y="488"/>
                </a:cubicBezTo>
                <a:cubicBezTo>
                  <a:pt x="90" y="1296"/>
                  <a:pt x="90" y="1296"/>
                  <a:pt x="90" y="1296"/>
                </a:cubicBezTo>
                <a:cubicBezTo>
                  <a:pt x="882" y="1296"/>
                  <a:pt x="882" y="1296"/>
                  <a:pt x="882" y="1296"/>
                </a:cubicBezTo>
                <a:cubicBezTo>
                  <a:pt x="873" y="1267"/>
                  <a:pt x="869" y="1236"/>
                  <a:pt x="869" y="1203"/>
                </a:cubicBezTo>
                <a:close/>
                <a:moveTo>
                  <a:pt x="1446" y="1203"/>
                </a:moveTo>
                <a:cubicBezTo>
                  <a:pt x="1446" y="1070"/>
                  <a:pt x="1336" y="960"/>
                  <a:pt x="1202" y="960"/>
                </a:cubicBezTo>
                <a:cubicBezTo>
                  <a:pt x="1068" y="960"/>
                  <a:pt x="959" y="1070"/>
                  <a:pt x="959" y="1203"/>
                </a:cubicBezTo>
                <a:cubicBezTo>
                  <a:pt x="959" y="1337"/>
                  <a:pt x="1068" y="1446"/>
                  <a:pt x="1202" y="1446"/>
                </a:cubicBezTo>
                <a:cubicBezTo>
                  <a:pt x="1336" y="1446"/>
                  <a:pt x="1446" y="1337"/>
                  <a:pt x="1446" y="1203"/>
                </a:cubicBezTo>
                <a:close/>
                <a:moveTo>
                  <a:pt x="1247" y="1054"/>
                </a:moveTo>
                <a:cubicBezTo>
                  <a:pt x="1157" y="1054"/>
                  <a:pt x="1157" y="1054"/>
                  <a:pt x="1157" y="1054"/>
                </a:cubicBezTo>
                <a:cubicBezTo>
                  <a:pt x="1157" y="1248"/>
                  <a:pt x="1157" y="1248"/>
                  <a:pt x="1157" y="1248"/>
                </a:cubicBezTo>
                <a:cubicBezTo>
                  <a:pt x="1352" y="1248"/>
                  <a:pt x="1352" y="1248"/>
                  <a:pt x="1352" y="1248"/>
                </a:cubicBezTo>
                <a:cubicBezTo>
                  <a:pt x="1352" y="1158"/>
                  <a:pt x="1352" y="1158"/>
                  <a:pt x="1352" y="1158"/>
                </a:cubicBezTo>
                <a:cubicBezTo>
                  <a:pt x="1247" y="1158"/>
                  <a:pt x="1247" y="1158"/>
                  <a:pt x="1247" y="1158"/>
                </a:cubicBezTo>
                <a:lnTo>
                  <a:pt x="1247" y="10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21941987" y="8345330"/>
            <a:ext cx="768634" cy="768634"/>
          </a:xfrm>
          <a:custGeom>
            <a:avLst/>
            <a:gdLst>
              <a:gd name="T0" fmla="*/ 91 w 1536"/>
              <a:gd name="T1" fmla="*/ 202 h 1536"/>
              <a:gd name="T2" fmla="*/ 460 w 1536"/>
              <a:gd name="T3" fmla="*/ 292 h 1536"/>
              <a:gd name="T4" fmla="*/ 181 w 1536"/>
              <a:gd name="T5" fmla="*/ 819 h 1536"/>
              <a:gd name="T6" fmla="*/ 1445 w 1536"/>
              <a:gd name="T7" fmla="*/ 819 h 1536"/>
              <a:gd name="T8" fmla="*/ 1067 w 1536"/>
              <a:gd name="T9" fmla="*/ 202 h 1536"/>
              <a:gd name="T10" fmla="*/ 1355 w 1536"/>
              <a:gd name="T11" fmla="*/ 292 h 1536"/>
              <a:gd name="T12" fmla="*/ 1445 w 1536"/>
              <a:gd name="T13" fmla="*/ 819 h 1536"/>
              <a:gd name="T14" fmla="*/ 1031 w 1536"/>
              <a:gd name="T15" fmla="*/ 1246 h 1536"/>
              <a:gd name="T16" fmla="*/ 507 w 1536"/>
              <a:gd name="T17" fmla="*/ 1156 h 1536"/>
              <a:gd name="T18" fmla="*/ 627 w 1536"/>
              <a:gd name="T19" fmla="*/ 376 h 1536"/>
              <a:gd name="T20" fmla="*/ 763 w 1536"/>
              <a:gd name="T21" fmla="*/ 0 h 1536"/>
              <a:gd name="T22" fmla="*/ 899 w 1536"/>
              <a:gd name="T23" fmla="*/ 376 h 1536"/>
              <a:gd name="T24" fmla="*/ 1008 w 1536"/>
              <a:gd name="T25" fmla="*/ 857 h 1536"/>
              <a:gd name="T26" fmla="*/ 518 w 1536"/>
              <a:gd name="T27" fmla="*/ 580 h 1536"/>
              <a:gd name="T28" fmla="*/ 639 w 1536"/>
              <a:gd name="T29" fmla="*/ 212 h 1536"/>
              <a:gd name="T30" fmla="*/ 887 w 1536"/>
              <a:gd name="T31" fmla="*/ 212 h 1536"/>
              <a:gd name="T32" fmla="*/ 639 w 1536"/>
              <a:gd name="T33" fmla="*/ 212 h 1536"/>
              <a:gd name="T34" fmla="*/ 918 w 1536"/>
              <a:gd name="T35" fmla="*/ 767 h 1536"/>
              <a:gd name="T36" fmla="*/ 763 w 1536"/>
              <a:gd name="T37" fmla="*/ 425 h 1536"/>
              <a:gd name="T38" fmla="*/ 608 w 1536"/>
              <a:gd name="T39" fmla="*/ 767 h 1536"/>
              <a:gd name="T40" fmla="*/ 808 w 1536"/>
              <a:gd name="T41" fmla="*/ 641 h 1536"/>
              <a:gd name="T42" fmla="*/ 718 w 1536"/>
              <a:gd name="T43" fmla="*/ 551 h 1536"/>
              <a:gd name="T44" fmla="*/ 416 w 1536"/>
              <a:gd name="T45" fmla="*/ 1536 h 1536"/>
              <a:gd name="T46" fmla="*/ 0 w 1536"/>
              <a:gd name="T47" fmla="*/ 1388 h 1536"/>
              <a:gd name="T48" fmla="*/ 25 w 1536"/>
              <a:gd name="T49" fmla="*/ 1089 h 1536"/>
              <a:gd name="T50" fmla="*/ 390 w 1536"/>
              <a:gd name="T51" fmla="*/ 1089 h 1536"/>
              <a:gd name="T52" fmla="*/ 416 w 1536"/>
              <a:gd name="T53" fmla="*/ 1388 h 1536"/>
              <a:gd name="T54" fmla="*/ 115 w 1536"/>
              <a:gd name="T55" fmla="*/ 1089 h 1536"/>
              <a:gd name="T56" fmla="*/ 300 w 1536"/>
              <a:gd name="T57" fmla="*/ 1089 h 1536"/>
              <a:gd name="T58" fmla="*/ 115 w 1536"/>
              <a:gd name="T59" fmla="*/ 1089 h 1536"/>
              <a:gd name="T60" fmla="*/ 208 w 1536"/>
              <a:gd name="T61" fmla="*/ 1270 h 1536"/>
              <a:gd name="T62" fmla="*/ 90 w 1536"/>
              <a:gd name="T63" fmla="*/ 1446 h 1536"/>
              <a:gd name="T64" fmla="*/ 325 w 1536"/>
              <a:gd name="T65" fmla="*/ 1388 h 1536"/>
              <a:gd name="T66" fmla="*/ 1536 w 1536"/>
              <a:gd name="T67" fmla="*/ 1536 h 1536"/>
              <a:gd name="T68" fmla="*/ 1121 w 1536"/>
              <a:gd name="T69" fmla="*/ 1388 h 1536"/>
              <a:gd name="T70" fmla="*/ 1146 w 1536"/>
              <a:gd name="T71" fmla="*/ 1089 h 1536"/>
              <a:gd name="T72" fmla="*/ 1511 w 1536"/>
              <a:gd name="T73" fmla="*/ 1089 h 1536"/>
              <a:gd name="T74" fmla="*/ 1536 w 1536"/>
              <a:gd name="T75" fmla="*/ 1388 h 1536"/>
              <a:gd name="T76" fmla="*/ 1328 w 1536"/>
              <a:gd name="T77" fmla="*/ 1180 h 1536"/>
              <a:gd name="T78" fmla="*/ 1328 w 1536"/>
              <a:gd name="T79" fmla="*/ 998 h 1536"/>
              <a:gd name="T80" fmla="*/ 1446 w 1536"/>
              <a:gd name="T81" fmla="*/ 1388 h 1536"/>
              <a:gd name="T82" fmla="*/ 1211 w 1536"/>
              <a:gd name="T83" fmla="*/ 1388 h 1536"/>
              <a:gd name="T84" fmla="*/ 1446 w 1536"/>
              <a:gd name="T85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36">
                <a:moveTo>
                  <a:pt x="91" y="819"/>
                </a:moveTo>
                <a:cubicBezTo>
                  <a:pt x="91" y="202"/>
                  <a:pt x="91" y="202"/>
                  <a:pt x="91" y="202"/>
                </a:cubicBezTo>
                <a:cubicBezTo>
                  <a:pt x="460" y="202"/>
                  <a:pt x="460" y="202"/>
                  <a:pt x="460" y="202"/>
                </a:cubicBezTo>
                <a:cubicBezTo>
                  <a:pt x="460" y="292"/>
                  <a:pt x="460" y="292"/>
                  <a:pt x="460" y="292"/>
                </a:cubicBezTo>
                <a:cubicBezTo>
                  <a:pt x="181" y="292"/>
                  <a:pt x="181" y="292"/>
                  <a:pt x="181" y="292"/>
                </a:cubicBezTo>
                <a:cubicBezTo>
                  <a:pt x="181" y="819"/>
                  <a:pt x="181" y="819"/>
                  <a:pt x="181" y="819"/>
                </a:cubicBezTo>
                <a:lnTo>
                  <a:pt x="91" y="819"/>
                </a:lnTo>
                <a:close/>
                <a:moveTo>
                  <a:pt x="1445" y="819"/>
                </a:moveTo>
                <a:cubicBezTo>
                  <a:pt x="1445" y="202"/>
                  <a:pt x="1445" y="202"/>
                  <a:pt x="1445" y="202"/>
                </a:cubicBezTo>
                <a:cubicBezTo>
                  <a:pt x="1067" y="202"/>
                  <a:pt x="1067" y="202"/>
                  <a:pt x="1067" y="202"/>
                </a:cubicBezTo>
                <a:cubicBezTo>
                  <a:pt x="1067" y="292"/>
                  <a:pt x="1067" y="292"/>
                  <a:pt x="1067" y="292"/>
                </a:cubicBezTo>
                <a:cubicBezTo>
                  <a:pt x="1355" y="292"/>
                  <a:pt x="1355" y="292"/>
                  <a:pt x="1355" y="292"/>
                </a:cubicBezTo>
                <a:cubicBezTo>
                  <a:pt x="1355" y="819"/>
                  <a:pt x="1355" y="819"/>
                  <a:pt x="1355" y="819"/>
                </a:cubicBezTo>
                <a:lnTo>
                  <a:pt x="1445" y="819"/>
                </a:lnTo>
                <a:close/>
                <a:moveTo>
                  <a:pt x="507" y="1246"/>
                </a:moveTo>
                <a:cubicBezTo>
                  <a:pt x="1031" y="1246"/>
                  <a:pt x="1031" y="1246"/>
                  <a:pt x="1031" y="1246"/>
                </a:cubicBezTo>
                <a:cubicBezTo>
                  <a:pt x="1031" y="1156"/>
                  <a:pt x="1031" y="1156"/>
                  <a:pt x="1031" y="1156"/>
                </a:cubicBezTo>
                <a:cubicBezTo>
                  <a:pt x="507" y="1156"/>
                  <a:pt x="507" y="1156"/>
                  <a:pt x="507" y="1156"/>
                </a:cubicBezTo>
                <a:lnTo>
                  <a:pt x="507" y="1246"/>
                </a:lnTo>
                <a:close/>
                <a:moveTo>
                  <a:pt x="627" y="376"/>
                </a:moveTo>
                <a:cubicBezTo>
                  <a:pt x="579" y="337"/>
                  <a:pt x="549" y="278"/>
                  <a:pt x="549" y="212"/>
                </a:cubicBezTo>
                <a:cubicBezTo>
                  <a:pt x="549" y="95"/>
                  <a:pt x="645" y="0"/>
                  <a:pt x="763" y="0"/>
                </a:cubicBezTo>
                <a:cubicBezTo>
                  <a:pt x="881" y="0"/>
                  <a:pt x="977" y="95"/>
                  <a:pt x="977" y="212"/>
                </a:cubicBezTo>
                <a:cubicBezTo>
                  <a:pt x="977" y="278"/>
                  <a:pt x="947" y="337"/>
                  <a:pt x="899" y="376"/>
                </a:cubicBezTo>
                <a:cubicBezTo>
                  <a:pt x="965" y="420"/>
                  <a:pt x="1008" y="495"/>
                  <a:pt x="1008" y="580"/>
                </a:cubicBezTo>
                <a:cubicBezTo>
                  <a:pt x="1008" y="857"/>
                  <a:pt x="1008" y="857"/>
                  <a:pt x="1008" y="857"/>
                </a:cubicBezTo>
                <a:cubicBezTo>
                  <a:pt x="518" y="857"/>
                  <a:pt x="518" y="857"/>
                  <a:pt x="518" y="857"/>
                </a:cubicBezTo>
                <a:cubicBezTo>
                  <a:pt x="518" y="580"/>
                  <a:pt x="518" y="580"/>
                  <a:pt x="518" y="580"/>
                </a:cubicBezTo>
                <a:cubicBezTo>
                  <a:pt x="518" y="495"/>
                  <a:pt x="561" y="420"/>
                  <a:pt x="627" y="376"/>
                </a:cubicBezTo>
                <a:close/>
                <a:moveTo>
                  <a:pt x="639" y="212"/>
                </a:moveTo>
                <a:cubicBezTo>
                  <a:pt x="639" y="280"/>
                  <a:pt x="694" y="335"/>
                  <a:pt x="763" y="335"/>
                </a:cubicBezTo>
                <a:cubicBezTo>
                  <a:pt x="832" y="335"/>
                  <a:pt x="887" y="280"/>
                  <a:pt x="887" y="212"/>
                </a:cubicBezTo>
                <a:cubicBezTo>
                  <a:pt x="887" y="145"/>
                  <a:pt x="832" y="90"/>
                  <a:pt x="763" y="90"/>
                </a:cubicBezTo>
                <a:cubicBezTo>
                  <a:pt x="694" y="90"/>
                  <a:pt x="639" y="145"/>
                  <a:pt x="639" y="212"/>
                </a:cubicBezTo>
                <a:close/>
                <a:moveTo>
                  <a:pt x="608" y="767"/>
                </a:moveTo>
                <a:cubicBezTo>
                  <a:pt x="918" y="767"/>
                  <a:pt x="918" y="767"/>
                  <a:pt x="918" y="767"/>
                </a:cubicBezTo>
                <a:cubicBezTo>
                  <a:pt x="918" y="580"/>
                  <a:pt x="918" y="580"/>
                  <a:pt x="918" y="580"/>
                </a:cubicBezTo>
                <a:cubicBezTo>
                  <a:pt x="918" y="494"/>
                  <a:pt x="849" y="425"/>
                  <a:pt x="763" y="425"/>
                </a:cubicBezTo>
                <a:cubicBezTo>
                  <a:pt x="677" y="425"/>
                  <a:pt x="608" y="494"/>
                  <a:pt x="608" y="580"/>
                </a:cubicBezTo>
                <a:lnTo>
                  <a:pt x="608" y="767"/>
                </a:lnTo>
                <a:close/>
                <a:moveTo>
                  <a:pt x="718" y="641"/>
                </a:moveTo>
                <a:cubicBezTo>
                  <a:pt x="808" y="641"/>
                  <a:pt x="808" y="641"/>
                  <a:pt x="808" y="641"/>
                </a:cubicBezTo>
                <a:cubicBezTo>
                  <a:pt x="808" y="551"/>
                  <a:pt x="808" y="551"/>
                  <a:pt x="808" y="551"/>
                </a:cubicBezTo>
                <a:cubicBezTo>
                  <a:pt x="718" y="551"/>
                  <a:pt x="718" y="551"/>
                  <a:pt x="718" y="551"/>
                </a:cubicBezTo>
                <a:lnTo>
                  <a:pt x="718" y="641"/>
                </a:lnTo>
                <a:close/>
                <a:moveTo>
                  <a:pt x="416" y="1536"/>
                </a:moveTo>
                <a:cubicBezTo>
                  <a:pt x="0" y="1536"/>
                  <a:pt x="0" y="1536"/>
                  <a:pt x="0" y="1536"/>
                </a:cubicBezTo>
                <a:cubicBezTo>
                  <a:pt x="0" y="1388"/>
                  <a:pt x="0" y="1388"/>
                  <a:pt x="0" y="1388"/>
                </a:cubicBezTo>
                <a:cubicBezTo>
                  <a:pt x="0" y="1320"/>
                  <a:pt x="33" y="1260"/>
                  <a:pt x="83" y="1222"/>
                </a:cubicBezTo>
                <a:cubicBezTo>
                  <a:pt x="48" y="1189"/>
                  <a:pt x="25" y="1142"/>
                  <a:pt x="25" y="1089"/>
                </a:cubicBezTo>
                <a:cubicBezTo>
                  <a:pt x="25" y="989"/>
                  <a:pt x="107" y="908"/>
                  <a:pt x="208" y="908"/>
                </a:cubicBezTo>
                <a:cubicBezTo>
                  <a:pt x="309" y="908"/>
                  <a:pt x="390" y="989"/>
                  <a:pt x="390" y="1089"/>
                </a:cubicBezTo>
                <a:cubicBezTo>
                  <a:pt x="390" y="1142"/>
                  <a:pt x="368" y="1189"/>
                  <a:pt x="332" y="1222"/>
                </a:cubicBezTo>
                <a:cubicBezTo>
                  <a:pt x="383" y="1260"/>
                  <a:pt x="416" y="1320"/>
                  <a:pt x="416" y="1388"/>
                </a:cubicBezTo>
                <a:lnTo>
                  <a:pt x="416" y="1536"/>
                </a:lnTo>
                <a:close/>
                <a:moveTo>
                  <a:pt x="115" y="1089"/>
                </a:moveTo>
                <a:cubicBezTo>
                  <a:pt x="115" y="1139"/>
                  <a:pt x="157" y="1180"/>
                  <a:pt x="208" y="1180"/>
                </a:cubicBezTo>
                <a:cubicBezTo>
                  <a:pt x="259" y="1180"/>
                  <a:pt x="300" y="1139"/>
                  <a:pt x="300" y="1089"/>
                </a:cubicBezTo>
                <a:cubicBezTo>
                  <a:pt x="300" y="1039"/>
                  <a:pt x="259" y="998"/>
                  <a:pt x="208" y="998"/>
                </a:cubicBezTo>
                <a:cubicBezTo>
                  <a:pt x="157" y="998"/>
                  <a:pt x="115" y="1039"/>
                  <a:pt x="115" y="1089"/>
                </a:cubicBezTo>
                <a:close/>
                <a:moveTo>
                  <a:pt x="325" y="1388"/>
                </a:moveTo>
                <a:cubicBezTo>
                  <a:pt x="325" y="1323"/>
                  <a:pt x="273" y="1270"/>
                  <a:pt x="208" y="1270"/>
                </a:cubicBezTo>
                <a:cubicBezTo>
                  <a:pt x="143" y="1270"/>
                  <a:pt x="90" y="1323"/>
                  <a:pt x="90" y="1388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325" y="1446"/>
                  <a:pt x="325" y="1446"/>
                  <a:pt x="325" y="1446"/>
                </a:cubicBezTo>
                <a:lnTo>
                  <a:pt x="325" y="1388"/>
                </a:lnTo>
                <a:close/>
                <a:moveTo>
                  <a:pt x="1536" y="1388"/>
                </a:moveTo>
                <a:cubicBezTo>
                  <a:pt x="1536" y="1536"/>
                  <a:pt x="1536" y="1536"/>
                  <a:pt x="1536" y="1536"/>
                </a:cubicBezTo>
                <a:cubicBezTo>
                  <a:pt x="1121" y="1536"/>
                  <a:pt x="1121" y="1536"/>
                  <a:pt x="1121" y="1536"/>
                </a:cubicBezTo>
                <a:cubicBezTo>
                  <a:pt x="1121" y="1388"/>
                  <a:pt x="1121" y="1388"/>
                  <a:pt x="1121" y="1388"/>
                </a:cubicBezTo>
                <a:cubicBezTo>
                  <a:pt x="1121" y="1320"/>
                  <a:pt x="1154" y="1260"/>
                  <a:pt x="1204" y="1222"/>
                </a:cubicBezTo>
                <a:cubicBezTo>
                  <a:pt x="1168" y="1189"/>
                  <a:pt x="1146" y="1142"/>
                  <a:pt x="1146" y="1089"/>
                </a:cubicBezTo>
                <a:cubicBezTo>
                  <a:pt x="1146" y="989"/>
                  <a:pt x="1228" y="908"/>
                  <a:pt x="1328" y="908"/>
                </a:cubicBezTo>
                <a:cubicBezTo>
                  <a:pt x="1429" y="908"/>
                  <a:pt x="1511" y="989"/>
                  <a:pt x="1511" y="1089"/>
                </a:cubicBezTo>
                <a:cubicBezTo>
                  <a:pt x="1511" y="1142"/>
                  <a:pt x="1489" y="1189"/>
                  <a:pt x="1453" y="1222"/>
                </a:cubicBezTo>
                <a:cubicBezTo>
                  <a:pt x="1503" y="1260"/>
                  <a:pt x="1536" y="1320"/>
                  <a:pt x="1536" y="1388"/>
                </a:cubicBezTo>
                <a:close/>
                <a:moveTo>
                  <a:pt x="1236" y="1089"/>
                </a:moveTo>
                <a:cubicBezTo>
                  <a:pt x="1236" y="1139"/>
                  <a:pt x="1277" y="1180"/>
                  <a:pt x="1328" y="1180"/>
                </a:cubicBezTo>
                <a:cubicBezTo>
                  <a:pt x="1380" y="1180"/>
                  <a:pt x="1421" y="1139"/>
                  <a:pt x="1421" y="1089"/>
                </a:cubicBezTo>
                <a:cubicBezTo>
                  <a:pt x="1421" y="1039"/>
                  <a:pt x="1380" y="998"/>
                  <a:pt x="1328" y="998"/>
                </a:cubicBezTo>
                <a:cubicBezTo>
                  <a:pt x="1277" y="998"/>
                  <a:pt x="1236" y="1039"/>
                  <a:pt x="1236" y="1089"/>
                </a:cubicBezTo>
                <a:close/>
                <a:moveTo>
                  <a:pt x="1446" y="1388"/>
                </a:moveTo>
                <a:cubicBezTo>
                  <a:pt x="1446" y="1323"/>
                  <a:pt x="1393" y="1270"/>
                  <a:pt x="1328" y="1270"/>
                </a:cubicBezTo>
                <a:cubicBezTo>
                  <a:pt x="1264" y="1270"/>
                  <a:pt x="1211" y="1323"/>
                  <a:pt x="1211" y="1388"/>
                </a:cubicBezTo>
                <a:cubicBezTo>
                  <a:pt x="1211" y="1446"/>
                  <a:pt x="1211" y="1446"/>
                  <a:pt x="1211" y="1446"/>
                </a:cubicBezTo>
                <a:cubicBezTo>
                  <a:pt x="1446" y="1446"/>
                  <a:pt x="1446" y="1446"/>
                  <a:pt x="1446" y="1446"/>
                </a:cubicBezTo>
                <a:lnTo>
                  <a:pt x="1446" y="13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1678140" y="8405399"/>
            <a:ext cx="768634" cy="648497"/>
          </a:xfrm>
          <a:custGeom>
            <a:avLst/>
            <a:gdLst>
              <a:gd name="T0" fmla="*/ 1036 w 1536"/>
              <a:gd name="T1" fmla="*/ 0 h 1296"/>
              <a:gd name="T2" fmla="*/ 501 w 1536"/>
              <a:gd name="T3" fmla="*/ 0 h 1296"/>
              <a:gd name="T4" fmla="*/ 501 w 1536"/>
              <a:gd name="T5" fmla="*/ 90 h 1296"/>
              <a:gd name="T6" fmla="*/ 0 w 1536"/>
              <a:gd name="T7" fmla="*/ 90 h 1296"/>
              <a:gd name="T8" fmla="*/ 0 w 1536"/>
              <a:gd name="T9" fmla="*/ 1296 h 1296"/>
              <a:gd name="T10" fmla="*/ 1536 w 1536"/>
              <a:gd name="T11" fmla="*/ 1296 h 1296"/>
              <a:gd name="T12" fmla="*/ 1536 w 1536"/>
              <a:gd name="T13" fmla="*/ 90 h 1296"/>
              <a:gd name="T14" fmla="*/ 1036 w 1536"/>
              <a:gd name="T15" fmla="*/ 90 h 1296"/>
              <a:gd name="T16" fmla="*/ 1036 w 1536"/>
              <a:gd name="T17" fmla="*/ 0 h 1296"/>
              <a:gd name="T18" fmla="*/ 591 w 1536"/>
              <a:gd name="T19" fmla="*/ 90 h 1296"/>
              <a:gd name="T20" fmla="*/ 946 w 1536"/>
              <a:gd name="T21" fmla="*/ 90 h 1296"/>
              <a:gd name="T22" fmla="*/ 946 w 1536"/>
              <a:gd name="T23" fmla="*/ 180 h 1296"/>
              <a:gd name="T24" fmla="*/ 591 w 1536"/>
              <a:gd name="T25" fmla="*/ 180 h 1296"/>
              <a:gd name="T26" fmla="*/ 591 w 1536"/>
              <a:gd name="T27" fmla="*/ 90 h 1296"/>
              <a:gd name="T28" fmla="*/ 1446 w 1536"/>
              <a:gd name="T29" fmla="*/ 180 h 1296"/>
              <a:gd name="T30" fmla="*/ 1446 w 1536"/>
              <a:gd name="T31" fmla="*/ 1206 h 1296"/>
              <a:gd name="T32" fmla="*/ 90 w 1536"/>
              <a:gd name="T33" fmla="*/ 1206 h 1296"/>
              <a:gd name="T34" fmla="*/ 90 w 1536"/>
              <a:gd name="T35" fmla="*/ 180 h 1296"/>
              <a:gd name="T36" fmla="*/ 501 w 1536"/>
              <a:gd name="T37" fmla="*/ 180 h 1296"/>
              <a:gd name="T38" fmla="*/ 501 w 1536"/>
              <a:gd name="T39" fmla="*/ 270 h 1296"/>
              <a:gd name="T40" fmla="*/ 1036 w 1536"/>
              <a:gd name="T41" fmla="*/ 270 h 1296"/>
              <a:gd name="T42" fmla="*/ 1036 w 1536"/>
              <a:gd name="T43" fmla="*/ 180 h 1296"/>
              <a:gd name="T44" fmla="*/ 1446 w 1536"/>
              <a:gd name="T45" fmla="*/ 180 h 1296"/>
              <a:gd name="T46" fmla="*/ 747 w 1536"/>
              <a:gd name="T47" fmla="*/ 528 h 1296"/>
              <a:gd name="T48" fmla="*/ 1341 w 1536"/>
              <a:gd name="T49" fmla="*/ 528 h 1296"/>
              <a:gd name="T50" fmla="*/ 1341 w 1536"/>
              <a:gd name="T51" fmla="*/ 618 h 1296"/>
              <a:gd name="T52" fmla="*/ 747 w 1536"/>
              <a:gd name="T53" fmla="*/ 618 h 1296"/>
              <a:gd name="T54" fmla="*/ 747 w 1536"/>
              <a:gd name="T55" fmla="*/ 528 h 1296"/>
              <a:gd name="T56" fmla="*/ 747 w 1536"/>
              <a:gd name="T57" fmla="*/ 708 h 1296"/>
              <a:gd name="T58" fmla="*/ 1341 w 1536"/>
              <a:gd name="T59" fmla="*/ 708 h 1296"/>
              <a:gd name="T60" fmla="*/ 1341 w 1536"/>
              <a:gd name="T61" fmla="*/ 798 h 1296"/>
              <a:gd name="T62" fmla="*/ 747 w 1536"/>
              <a:gd name="T63" fmla="*/ 798 h 1296"/>
              <a:gd name="T64" fmla="*/ 747 w 1536"/>
              <a:gd name="T65" fmla="*/ 708 h 1296"/>
              <a:gd name="T66" fmla="*/ 747 w 1536"/>
              <a:gd name="T67" fmla="*/ 887 h 1296"/>
              <a:gd name="T68" fmla="*/ 1341 w 1536"/>
              <a:gd name="T69" fmla="*/ 887 h 1296"/>
              <a:gd name="T70" fmla="*/ 1341 w 1536"/>
              <a:gd name="T71" fmla="*/ 977 h 1296"/>
              <a:gd name="T72" fmla="*/ 747 w 1536"/>
              <a:gd name="T73" fmla="*/ 977 h 1296"/>
              <a:gd name="T74" fmla="*/ 747 w 1536"/>
              <a:gd name="T75" fmla="*/ 887 h 1296"/>
              <a:gd name="T76" fmla="*/ 535 w 1536"/>
              <a:gd name="T77" fmla="*/ 725 h 1296"/>
              <a:gd name="T78" fmla="*/ 594 w 1536"/>
              <a:gd name="T79" fmla="*/ 593 h 1296"/>
              <a:gd name="T80" fmla="*/ 411 w 1536"/>
              <a:gd name="T81" fmla="*/ 412 h 1296"/>
              <a:gd name="T82" fmla="*/ 228 w 1536"/>
              <a:gd name="T83" fmla="*/ 593 h 1296"/>
              <a:gd name="T84" fmla="*/ 287 w 1536"/>
              <a:gd name="T85" fmla="*/ 725 h 1296"/>
              <a:gd name="T86" fmla="*/ 203 w 1536"/>
              <a:gd name="T87" fmla="*/ 892 h 1296"/>
              <a:gd name="T88" fmla="*/ 203 w 1536"/>
              <a:gd name="T89" fmla="*/ 1039 h 1296"/>
              <a:gd name="T90" fmla="*/ 619 w 1536"/>
              <a:gd name="T91" fmla="*/ 1039 h 1296"/>
              <a:gd name="T92" fmla="*/ 619 w 1536"/>
              <a:gd name="T93" fmla="*/ 892 h 1296"/>
              <a:gd name="T94" fmla="*/ 535 w 1536"/>
              <a:gd name="T95" fmla="*/ 725 h 1296"/>
              <a:gd name="T96" fmla="*/ 411 w 1536"/>
              <a:gd name="T97" fmla="*/ 502 h 1296"/>
              <a:gd name="T98" fmla="*/ 504 w 1536"/>
              <a:gd name="T99" fmla="*/ 593 h 1296"/>
              <a:gd name="T100" fmla="*/ 411 w 1536"/>
              <a:gd name="T101" fmla="*/ 684 h 1296"/>
              <a:gd name="T102" fmla="*/ 318 w 1536"/>
              <a:gd name="T103" fmla="*/ 593 h 1296"/>
              <a:gd name="T104" fmla="*/ 411 w 1536"/>
              <a:gd name="T105" fmla="*/ 502 h 1296"/>
              <a:gd name="T106" fmla="*/ 529 w 1536"/>
              <a:gd name="T107" fmla="*/ 949 h 1296"/>
              <a:gd name="T108" fmla="*/ 293 w 1536"/>
              <a:gd name="T109" fmla="*/ 949 h 1296"/>
              <a:gd name="T110" fmla="*/ 293 w 1536"/>
              <a:gd name="T111" fmla="*/ 892 h 1296"/>
              <a:gd name="T112" fmla="*/ 411 w 1536"/>
              <a:gd name="T113" fmla="*/ 774 h 1296"/>
              <a:gd name="T114" fmla="*/ 529 w 1536"/>
              <a:gd name="T115" fmla="*/ 892 h 1296"/>
              <a:gd name="T116" fmla="*/ 529 w 1536"/>
              <a:gd name="T117" fmla="*/ 949 h 1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36" h="1296">
                <a:moveTo>
                  <a:pt x="1036" y="0"/>
                </a:moveTo>
                <a:cubicBezTo>
                  <a:pt x="501" y="0"/>
                  <a:pt x="501" y="0"/>
                  <a:pt x="501" y="0"/>
                </a:cubicBezTo>
                <a:cubicBezTo>
                  <a:pt x="501" y="90"/>
                  <a:pt x="501" y="90"/>
                  <a:pt x="501" y="90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1296"/>
                  <a:pt x="0" y="1296"/>
                  <a:pt x="0" y="1296"/>
                </a:cubicBezTo>
                <a:cubicBezTo>
                  <a:pt x="1536" y="1296"/>
                  <a:pt x="1536" y="1296"/>
                  <a:pt x="1536" y="1296"/>
                </a:cubicBezTo>
                <a:cubicBezTo>
                  <a:pt x="1536" y="90"/>
                  <a:pt x="1536" y="90"/>
                  <a:pt x="1536" y="90"/>
                </a:cubicBezTo>
                <a:cubicBezTo>
                  <a:pt x="1036" y="90"/>
                  <a:pt x="1036" y="90"/>
                  <a:pt x="1036" y="90"/>
                </a:cubicBezTo>
                <a:lnTo>
                  <a:pt x="1036" y="0"/>
                </a:lnTo>
                <a:close/>
                <a:moveTo>
                  <a:pt x="591" y="90"/>
                </a:moveTo>
                <a:cubicBezTo>
                  <a:pt x="946" y="90"/>
                  <a:pt x="946" y="90"/>
                  <a:pt x="946" y="90"/>
                </a:cubicBezTo>
                <a:cubicBezTo>
                  <a:pt x="946" y="180"/>
                  <a:pt x="946" y="180"/>
                  <a:pt x="946" y="180"/>
                </a:cubicBezTo>
                <a:cubicBezTo>
                  <a:pt x="591" y="180"/>
                  <a:pt x="591" y="180"/>
                  <a:pt x="591" y="180"/>
                </a:cubicBezTo>
                <a:lnTo>
                  <a:pt x="591" y="90"/>
                </a:lnTo>
                <a:close/>
                <a:moveTo>
                  <a:pt x="1446" y="180"/>
                </a:moveTo>
                <a:cubicBezTo>
                  <a:pt x="1446" y="1206"/>
                  <a:pt x="1446" y="1206"/>
                  <a:pt x="1446" y="1206"/>
                </a:cubicBezTo>
                <a:cubicBezTo>
                  <a:pt x="90" y="1206"/>
                  <a:pt x="90" y="1206"/>
                  <a:pt x="90" y="1206"/>
                </a:cubicBezTo>
                <a:cubicBezTo>
                  <a:pt x="90" y="180"/>
                  <a:pt x="90" y="180"/>
                  <a:pt x="90" y="180"/>
                </a:cubicBezTo>
                <a:cubicBezTo>
                  <a:pt x="501" y="180"/>
                  <a:pt x="501" y="180"/>
                  <a:pt x="501" y="180"/>
                </a:cubicBezTo>
                <a:cubicBezTo>
                  <a:pt x="501" y="270"/>
                  <a:pt x="501" y="270"/>
                  <a:pt x="501" y="270"/>
                </a:cubicBezTo>
                <a:cubicBezTo>
                  <a:pt x="1036" y="270"/>
                  <a:pt x="1036" y="270"/>
                  <a:pt x="1036" y="270"/>
                </a:cubicBezTo>
                <a:cubicBezTo>
                  <a:pt x="1036" y="180"/>
                  <a:pt x="1036" y="180"/>
                  <a:pt x="1036" y="180"/>
                </a:cubicBezTo>
                <a:lnTo>
                  <a:pt x="1446" y="180"/>
                </a:lnTo>
                <a:close/>
                <a:moveTo>
                  <a:pt x="747" y="528"/>
                </a:moveTo>
                <a:cubicBezTo>
                  <a:pt x="1341" y="528"/>
                  <a:pt x="1341" y="528"/>
                  <a:pt x="1341" y="528"/>
                </a:cubicBezTo>
                <a:cubicBezTo>
                  <a:pt x="1341" y="618"/>
                  <a:pt x="1341" y="618"/>
                  <a:pt x="1341" y="618"/>
                </a:cubicBezTo>
                <a:cubicBezTo>
                  <a:pt x="747" y="618"/>
                  <a:pt x="747" y="618"/>
                  <a:pt x="747" y="618"/>
                </a:cubicBezTo>
                <a:lnTo>
                  <a:pt x="747" y="528"/>
                </a:lnTo>
                <a:close/>
                <a:moveTo>
                  <a:pt x="747" y="708"/>
                </a:moveTo>
                <a:cubicBezTo>
                  <a:pt x="1341" y="708"/>
                  <a:pt x="1341" y="708"/>
                  <a:pt x="1341" y="708"/>
                </a:cubicBezTo>
                <a:cubicBezTo>
                  <a:pt x="1341" y="798"/>
                  <a:pt x="1341" y="798"/>
                  <a:pt x="1341" y="798"/>
                </a:cubicBezTo>
                <a:cubicBezTo>
                  <a:pt x="747" y="798"/>
                  <a:pt x="747" y="798"/>
                  <a:pt x="747" y="798"/>
                </a:cubicBezTo>
                <a:lnTo>
                  <a:pt x="747" y="708"/>
                </a:lnTo>
                <a:close/>
                <a:moveTo>
                  <a:pt x="747" y="887"/>
                </a:moveTo>
                <a:cubicBezTo>
                  <a:pt x="1341" y="887"/>
                  <a:pt x="1341" y="887"/>
                  <a:pt x="1341" y="887"/>
                </a:cubicBezTo>
                <a:cubicBezTo>
                  <a:pt x="1341" y="977"/>
                  <a:pt x="1341" y="977"/>
                  <a:pt x="1341" y="977"/>
                </a:cubicBezTo>
                <a:cubicBezTo>
                  <a:pt x="747" y="977"/>
                  <a:pt x="747" y="977"/>
                  <a:pt x="747" y="977"/>
                </a:cubicBezTo>
                <a:lnTo>
                  <a:pt x="747" y="887"/>
                </a:lnTo>
                <a:close/>
                <a:moveTo>
                  <a:pt x="535" y="725"/>
                </a:moveTo>
                <a:cubicBezTo>
                  <a:pt x="571" y="692"/>
                  <a:pt x="594" y="645"/>
                  <a:pt x="594" y="593"/>
                </a:cubicBezTo>
                <a:cubicBezTo>
                  <a:pt x="594" y="493"/>
                  <a:pt x="512" y="412"/>
                  <a:pt x="411" y="412"/>
                </a:cubicBezTo>
                <a:cubicBezTo>
                  <a:pt x="310" y="412"/>
                  <a:pt x="228" y="493"/>
                  <a:pt x="228" y="593"/>
                </a:cubicBezTo>
                <a:cubicBezTo>
                  <a:pt x="228" y="645"/>
                  <a:pt x="251" y="692"/>
                  <a:pt x="287" y="725"/>
                </a:cubicBezTo>
                <a:cubicBezTo>
                  <a:pt x="236" y="763"/>
                  <a:pt x="203" y="824"/>
                  <a:pt x="203" y="892"/>
                </a:cubicBezTo>
                <a:cubicBezTo>
                  <a:pt x="203" y="1039"/>
                  <a:pt x="203" y="1039"/>
                  <a:pt x="203" y="1039"/>
                </a:cubicBezTo>
                <a:cubicBezTo>
                  <a:pt x="619" y="1039"/>
                  <a:pt x="619" y="1039"/>
                  <a:pt x="619" y="1039"/>
                </a:cubicBezTo>
                <a:cubicBezTo>
                  <a:pt x="619" y="892"/>
                  <a:pt x="619" y="892"/>
                  <a:pt x="619" y="892"/>
                </a:cubicBezTo>
                <a:cubicBezTo>
                  <a:pt x="619" y="824"/>
                  <a:pt x="586" y="763"/>
                  <a:pt x="535" y="725"/>
                </a:cubicBezTo>
                <a:close/>
                <a:moveTo>
                  <a:pt x="411" y="502"/>
                </a:moveTo>
                <a:cubicBezTo>
                  <a:pt x="462" y="502"/>
                  <a:pt x="504" y="543"/>
                  <a:pt x="504" y="593"/>
                </a:cubicBezTo>
                <a:cubicBezTo>
                  <a:pt x="504" y="643"/>
                  <a:pt x="462" y="684"/>
                  <a:pt x="411" y="684"/>
                </a:cubicBezTo>
                <a:cubicBezTo>
                  <a:pt x="360" y="684"/>
                  <a:pt x="318" y="643"/>
                  <a:pt x="318" y="593"/>
                </a:cubicBezTo>
                <a:cubicBezTo>
                  <a:pt x="318" y="543"/>
                  <a:pt x="360" y="502"/>
                  <a:pt x="411" y="502"/>
                </a:cubicBezTo>
                <a:close/>
                <a:moveTo>
                  <a:pt x="529" y="949"/>
                </a:moveTo>
                <a:cubicBezTo>
                  <a:pt x="293" y="949"/>
                  <a:pt x="293" y="949"/>
                  <a:pt x="293" y="949"/>
                </a:cubicBezTo>
                <a:cubicBezTo>
                  <a:pt x="293" y="892"/>
                  <a:pt x="293" y="892"/>
                  <a:pt x="293" y="892"/>
                </a:cubicBezTo>
                <a:cubicBezTo>
                  <a:pt x="293" y="827"/>
                  <a:pt x="346" y="774"/>
                  <a:pt x="411" y="774"/>
                </a:cubicBezTo>
                <a:cubicBezTo>
                  <a:pt x="476" y="774"/>
                  <a:pt x="529" y="827"/>
                  <a:pt x="529" y="892"/>
                </a:cubicBezTo>
                <a:lnTo>
                  <a:pt x="529" y="9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3958878" y="8345177"/>
            <a:ext cx="708566" cy="768940"/>
          </a:xfrm>
          <a:custGeom>
            <a:avLst/>
            <a:gdLst>
              <a:gd name="T0" fmla="*/ 0 w 2312"/>
              <a:gd name="T1" fmla="*/ 332 h 2509"/>
              <a:gd name="T2" fmla="*/ 129 w 2312"/>
              <a:gd name="T3" fmla="*/ 479 h 2509"/>
              <a:gd name="T4" fmla="*/ 0 w 2312"/>
              <a:gd name="T5" fmla="*/ 756 h 2509"/>
              <a:gd name="T6" fmla="*/ 129 w 2312"/>
              <a:gd name="T7" fmla="*/ 903 h 2509"/>
              <a:gd name="T8" fmla="*/ 0 w 2312"/>
              <a:gd name="T9" fmla="*/ 1181 h 2509"/>
              <a:gd name="T10" fmla="*/ 129 w 2312"/>
              <a:gd name="T11" fmla="*/ 1328 h 2509"/>
              <a:gd name="T12" fmla="*/ 0 w 2312"/>
              <a:gd name="T13" fmla="*/ 1606 h 2509"/>
              <a:gd name="T14" fmla="*/ 129 w 2312"/>
              <a:gd name="T15" fmla="*/ 1753 h 2509"/>
              <a:gd name="T16" fmla="*/ 0 w 2312"/>
              <a:gd name="T17" fmla="*/ 2030 h 2509"/>
              <a:gd name="T18" fmla="*/ 129 w 2312"/>
              <a:gd name="T19" fmla="*/ 2177 h 2509"/>
              <a:gd name="T20" fmla="*/ 2312 w 2312"/>
              <a:gd name="T21" fmla="*/ 2509 h 2509"/>
              <a:gd name="T22" fmla="*/ 129 w 2312"/>
              <a:gd name="T23" fmla="*/ 0 h 2509"/>
              <a:gd name="T24" fmla="*/ 276 w 2312"/>
              <a:gd name="T25" fmla="*/ 2177 h 2509"/>
              <a:gd name="T26" fmla="*/ 405 w 2312"/>
              <a:gd name="T27" fmla="*/ 2030 h 2509"/>
              <a:gd name="T28" fmla="*/ 276 w 2312"/>
              <a:gd name="T29" fmla="*/ 1753 h 2509"/>
              <a:gd name="T30" fmla="*/ 405 w 2312"/>
              <a:gd name="T31" fmla="*/ 1606 h 2509"/>
              <a:gd name="T32" fmla="*/ 276 w 2312"/>
              <a:gd name="T33" fmla="*/ 1328 h 2509"/>
              <a:gd name="T34" fmla="*/ 405 w 2312"/>
              <a:gd name="T35" fmla="*/ 1181 h 2509"/>
              <a:gd name="T36" fmla="*/ 276 w 2312"/>
              <a:gd name="T37" fmla="*/ 903 h 2509"/>
              <a:gd name="T38" fmla="*/ 405 w 2312"/>
              <a:gd name="T39" fmla="*/ 756 h 2509"/>
              <a:gd name="T40" fmla="*/ 276 w 2312"/>
              <a:gd name="T41" fmla="*/ 479 h 2509"/>
              <a:gd name="T42" fmla="*/ 405 w 2312"/>
              <a:gd name="T43" fmla="*/ 332 h 2509"/>
              <a:gd name="T44" fmla="*/ 276 w 2312"/>
              <a:gd name="T45" fmla="*/ 147 h 2509"/>
              <a:gd name="T46" fmla="*/ 2165 w 2312"/>
              <a:gd name="T47" fmla="*/ 2362 h 2509"/>
              <a:gd name="T48" fmla="*/ 276 w 2312"/>
              <a:gd name="T49" fmla="*/ 2177 h 2509"/>
              <a:gd name="T50" fmla="*/ 1893 w 2312"/>
              <a:gd name="T51" fmla="*/ 572 h 2509"/>
              <a:gd name="T52" fmla="*/ 1418 w 2312"/>
              <a:gd name="T53" fmla="*/ 719 h 2509"/>
              <a:gd name="T54" fmla="*/ 1418 w 2312"/>
              <a:gd name="T55" fmla="*/ 1181 h 2509"/>
              <a:gd name="T56" fmla="*/ 1893 w 2312"/>
              <a:gd name="T57" fmla="*/ 1328 h 2509"/>
              <a:gd name="T58" fmla="*/ 1418 w 2312"/>
              <a:gd name="T59" fmla="*/ 1181 h 2509"/>
              <a:gd name="T60" fmla="*/ 1893 w 2312"/>
              <a:gd name="T61" fmla="*/ 1837 h 2509"/>
              <a:gd name="T62" fmla="*/ 1418 w 2312"/>
              <a:gd name="T63" fmla="*/ 1984 h 2509"/>
              <a:gd name="T64" fmla="*/ 1088 w 2312"/>
              <a:gd name="T65" fmla="*/ 405 h 2509"/>
              <a:gd name="T66" fmla="*/ 849 w 2312"/>
              <a:gd name="T67" fmla="*/ 850 h 2509"/>
              <a:gd name="T68" fmla="*/ 740 w 2312"/>
              <a:gd name="T69" fmla="*/ 533 h 2509"/>
              <a:gd name="T70" fmla="*/ 1088 w 2312"/>
              <a:gd name="T71" fmla="*/ 405 h 2509"/>
              <a:gd name="T72" fmla="*/ 1192 w 2312"/>
              <a:gd name="T73" fmla="*/ 1127 h 2509"/>
              <a:gd name="T74" fmla="*/ 635 w 2312"/>
              <a:gd name="T75" fmla="*/ 1254 h 2509"/>
              <a:gd name="T76" fmla="*/ 849 w 2312"/>
              <a:gd name="T77" fmla="*/ 1259 h 2509"/>
              <a:gd name="T78" fmla="*/ 1088 w 2312"/>
              <a:gd name="T79" fmla="*/ 1641 h 2509"/>
              <a:gd name="T80" fmla="*/ 849 w 2312"/>
              <a:gd name="T81" fmla="*/ 2086 h 2509"/>
              <a:gd name="T82" fmla="*/ 740 w 2312"/>
              <a:gd name="T83" fmla="*/ 1769 h 2509"/>
              <a:gd name="T84" fmla="*/ 1088 w 2312"/>
              <a:gd name="T85" fmla="*/ 1641 h 2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312" h="2509">
                <a:moveTo>
                  <a:pt x="129" y="332"/>
                </a:moveTo>
                <a:lnTo>
                  <a:pt x="0" y="332"/>
                </a:lnTo>
                <a:lnTo>
                  <a:pt x="0" y="479"/>
                </a:lnTo>
                <a:lnTo>
                  <a:pt x="129" y="479"/>
                </a:lnTo>
                <a:lnTo>
                  <a:pt x="129" y="756"/>
                </a:lnTo>
                <a:lnTo>
                  <a:pt x="0" y="756"/>
                </a:lnTo>
                <a:lnTo>
                  <a:pt x="0" y="903"/>
                </a:lnTo>
                <a:lnTo>
                  <a:pt x="129" y="903"/>
                </a:lnTo>
                <a:lnTo>
                  <a:pt x="129" y="1181"/>
                </a:lnTo>
                <a:lnTo>
                  <a:pt x="0" y="1181"/>
                </a:lnTo>
                <a:lnTo>
                  <a:pt x="0" y="1328"/>
                </a:lnTo>
                <a:lnTo>
                  <a:pt x="129" y="1328"/>
                </a:lnTo>
                <a:lnTo>
                  <a:pt x="129" y="1606"/>
                </a:lnTo>
                <a:lnTo>
                  <a:pt x="0" y="1606"/>
                </a:lnTo>
                <a:lnTo>
                  <a:pt x="0" y="1753"/>
                </a:lnTo>
                <a:lnTo>
                  <a:pt x="129" y="1753"/>
                </a:lnTo>
                <a:lnTo>
                  <a:pt x="129" y="2030"/>
                </a:lnTo>
                <a:lnTo>
                  <a:pt x="0" y="2030"/>
                </a:lnTo>
                <a:lnTo>
                  <a:pt x="0" y="2177"/>
                </a:lnTo>
                <a:lnTo>
                  <a:pt x="129" y="2177"/>
                </a:lnTo>
                <a:lnTo>
                  <a:pt x="129" y="2509"/>
                </a:lnTo>
                <a:lnTo>
                  <a:pt x="2312" y="2509"/>
                </a:lnTo>
                <a:lnTo>
                  <a:pt x="2312" y="0"/>
                </a:lnTo>
                <a:lnTo>
                  <a:pt x="129" y="0"/>
                </a:lnTo>
                <a:lnTo>
                  <a:pt x="129" y="332"/>
                </a:lnTo>
                <a:close/>
                <a:moveTo>
                  <a:pt x="276" y="2177"/>
                </a:moveTo>
                <a:lnTo>
                  <a:pt x="405" y="2177"/>
                </a:lnTo>
                <a:lnTo>
                  <a:pt x="405" y="2030"/>
                </a:lnTo>
                <a:lnTo>
                  <a:pt x="276" y="2030"/>
                </a:lnTo>
                <a:lnTo>
                  <a:pt x="276" y="1753"/>
                </a:lnTo>
                <a:lnTo>
                  <a:pt x="405" y="1753"/>
                </a:lnTo>
                <a:lnTo>
                  <a:pt x="405" y="1606"/>
                </a:lnTo>
                <a:lnTo>
                  <a:pt x="276" y="1606"/>
                </a:lnTo>
                <a:lnTo>
                  <a:pt x="276" y="1328"/>
                </a:lnTo>
                <a:lnTo>
                  <a:pt x="405" y="1328"/>
                </a:lnTo>
                <a:lnTo>
                  <a:pt x="405" y="1181"/>
                </a:lnTo>
                <a:lnTo>
                  <a:pt x="276" y="1181"/>
                </a:lnTo>
                <a:lnTo>
                  <a:pt x="276" y="903"/>
                </a:lnTo>
                <a:lnTo>
                  <a:pt x="405" y="903"/>
                </a:lnTo>
                <a:lnTo>
                  <a:pt x="405" y="756"/>
                </a:lnTo>
                <a:lnTo>
                  <a:pt x="276" y="756"/>
                </a:lnTo>
                <a:lnTo>
                  <a:pt x="276" y="479"/>
                </a:lnTo>
                <a:lnTo>
                  <a:pt x="405" y="479"/>
                </a:lnTo>
                <a:lnTo>
                  <a:pt x="405" y="332"/>
                </a:lnTo>
                <a:lnTo>
                  <a:pt x="276" y="332"/>
                </a:lnTo>
                <a:lnTo>
                  <a:pt x="276" y="147"/>
                </a:lnTo>
                <a:lnTo>
                  <a:pt x="2165" y="147"/>
                </a:lnTo>
                <a:lnTo>
                  <a:pt x="2165" y="2362"/>
                </a:lnTo>
                <a:lnTo>
                  <a:pt x="276" y="2362"/>
                </a:lnTo>
                <a:lnTo>
                  <a:pt x="276" y="2177"/>
                </a:lnTo>
                <a:close/>
                <a:moveTo>
                  <a:pt x="1418" y="572"/>
                </a:moveTo>
                <a:lnTo>
                  <a:pt x="1893" y="572"/>
                </a:lnTo>
                <a:lnTo>
                  <a:pt x="1893" y="719"/>
                </a:lnTo>
                <a:lnTo>
                  <a:pt x="1418" y="719"/>
                </a:lnTo>
                <a:lnTo>
                  <a:pt x="1418" y="572"/>
                </a:lnTo>
                <a:close/>
                <a:moveTo>
                  <a:pt x="1418" y="1181"/>
                </a:moveTo>
                <a:lnTo>
                  <a:pt x="1893" y="1181"/>
                </a:lnTo>
                <a:lnTo>
                  <a:pt x="1893" y="1328"/>
                </a:lnTo>
                <a:lnTo>
                  <a:pt x="1418" y="1328"/>
                </a:lnTo>
                <a:lnTo>
                  <a:pt x="1418" y="1181"/>
                </a:lnTo>
                <a:close/>
                <a:moveTo>
                  <a:pt x="1418" y="1837"/>
                </a:moveTo>
                <a:lnTo>
                  <a:pt x="1893" y="1837"/>
                </a:lnTo>
                <a:lnTo>
                  <a:pt x="1893" y="1984"/>
                </a:lnTo>
                <a:lnTo>
                  <a:pt x="1418" y="1984"/>
                </a:lnTo>
                <a:lnTo>
                  <a:pt x="1418" y="1837"/>
                </a:lnTo>
                <a:close/>
                <a:moveTo>
                  <a:pt x="1088" y="405"/>
                </a:moveTo>
                <a:lnTo>
                  <a:pt x="1192" y="508"/>
                </a:lnTo>
                <a:lnTo>
                  <a:pt x="849" y="850"/>
                </a:lnTo>
                <a:lnTo>
                  <a:pt x="635" y="636"/>
                </a:lnTo>
                <a:lnTo>
                  <a:pt x="740" y="533"/>
                </a:lnTo>
                <a:lnTo>
                  <a:pt x="849" y="642"/>
                </a:lnTo>
                <a:lnTo>
                  <a:pt x="1088" y="405"/>
                </a:lnTo>
                <a:close/>
                <a:moveTo>
                  <a:pt x="1088" y="1023"/>
                </a:moveTo>
                <a:lnTo>
                  <a:pt x="1192" y="1127"/>
                </a:lnTo>
                <a:lnTo>
                  <a:pt x="849" y="1467"/>
                </a:lnTo>
                <a:lnTo>
                  <a:pt x="635" y="1254"/>
                </a:lnTo>
                <a:lnTo>
                  <a:pt x="740" y="1150"/>
                </a:lnTo>
                <a:lnTo>
                  <a:pt x="849" y="1259"/>
                </a:lnTo>
                <a:lnTo>
                  <a:pt x="1088" y="1023"/>
                </a:lnTo>
                <a:close/>
                <a:moveTo>
                  <a:pt x="1088" y="1641"/>
                </a:moveTo>
                <a:lnTo>
                  <a:pt x="1192" y="1744"/>
                </a:lnTo>
                <a:lnTo>
                  <a:pt x="849" y="2086"/>
                </a:lnTo>
                <a:lnTo>
                  <a:pt x="635" y="1872"/>
                </a:lnTo>
                <a:lnTo>
                  <a:pt x="740" y="1769"/>
                </a:lnTo>
                <a:lnTo>
                  <a:pt x="849" y="1878"/>
                </a:lnTo>
                <a:lnTo>
                  <a:pt x="1088" y="16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6182919" y="8345330"/>
            <a:ext cx="768634" cy="768634"/>
          </a:xfrm>
          <a:custGeom>
            <a:avLst/>
            <a:gdLst>
              <a:gd name="T0" fmla="*/ 1386 w 2508"/>
              <a:gd name="T1" fmla="*/ 141 h 2508"/>
              <a:gd name="T2" fmla="*/ 513 w 2508"/>
              <a:gd name="T3" fmla="*/ 0 h 2508"/>
              <a:gd name="T4" fmla="*/ 0 w 2508"/>
              <a:gd name="T5" fmla="*/ 141 h 2508"/>
              <a:gd name="T6" fmla="*/ 1901 w 2508"/>
              <a:gd name="T7" fmla="*/ 2508 h 2508"/>
              <a:gd name="T8" fmla="*/ 660 w 2508"/>
              <a:gd name="T9" fmla="*/ 147 h 2508"/>
              <a:gd name="T10" fmla="*/ 1239 w 2508"/>
              <a:gd name="T11" fmla="*/ 296 h 2508"/>
              <a:gd name="T12" fmla="*/ 660 w 2508"/>
              <a:gd name="T13" fmla="*/ 147 h 2508"/>
              <a:gd name="T14" fmla="*/ 147 w 2508"/>
              <a:gd name="T15" fmla="*/ 2361 h 2508"/>
              <a:gd name="T16" fmla="*/ 513 w 2508"/>
              <a:gd name="T17" fmla="*/ 288 h 2508"/>
              <a:gd name="T18" fmla="*/ 1386 w 2508"/>
              <a:gd name="T19" fmla="*/ 443 h 2508"/>
              <a:gd name="T20" fmla="*/ 1754 w 2508"/>
              <a:gd name="T21" fmla="*/ 288 h 2508"/>
              <a:gd name="T22" fmla="*/ 581 w 2508"/>
              <a:gd name="T23" fmla="*/ 1654 h 2508"/>
              <a:gd name="T24" fmla="*/ 1319 w 2508"/>
              <a:gd name="T25" fmla="*/ 1801 h 2508"/>
              <a:gd name="T26" fmla="*/ 581 w 2508"/>
              <a:gd name="T27" fmla="*/ 1654 h 2508"/>
              <a:gd name="T28" fmla="*/ 1417 w 2508"/>
              <a:gd name="T29" fmla="*/ 1362 h 2508"/>
              <a:gd name="T30" fmla="*/ 483 w 2508"/>
              <a:gd name="T31" fmla="*/ 1509 h 2508"/>
              <a:gd name="T32" fmla="*/ 803 w 2508"/>
              <a:gd name="T33" fmla="*/ 1948 h 2508"/>
              <a:gd name="T34" fmla="*/ 1097 w 2508"/>
              <a:gd name="T35" fmla="*/ 2095 h 2508"/>
              <a:gd name="T36" fmla="*/ 803 w 2508"/>
              <a:gd name="T37" fmla="*/ 1948 h 2508"/>
              <a:gd name="T38" fmla="*/ 2278 w 2508"/>
              <a:gd name="T39" fmla="*/ 2508 h 2508"/>
              <a:gd name="T40" fmla="*/ 2508 w 2508"/>
              <a:gd name="T41" fmla="*/ 141 h 2508"/>
              <a:gd name="T42" fmla="*/ 2048 w 2508"/>
              <a:gd name="T43" fmla="*/ 2200 h 2508"/>
              <a:gd name="T44" fmla="*/ 2361 w 2508"/>
              <a:gd name="T45" fmla="*/ 288 h 2508"/>
              <a:gd name="T46" fmla="*/ 2195 w 2508"/>
              <a:gd name="T47" fmla="*/ 433 h 2508"/>
              <a:gd name="T48" fmla="*/ 2195 w 2508"/>
              <a:gd name="T49" fmla="*/ 580 h 2508"/>
              <a:gd name="T50" fmla="*/ 2361 w 2508"/>
              <a:gd name="T51" fmla="*/ 1916 h 2508"/>
              <a:gd name="T52" fmla="*/ 2195 w 2508"/>
              <a:gd name="T53" fmla="*/ 580 h 2508"/>
              <a:gd name="T54" fmla="*/ 2361 w 2508"/>
              <a:gd name="T55" fmla="*/ 2063 h 2508"/>
              <a:gd name="T56" fmla="*/ 2278 w 2508"/>
              <a:gd name="T57" fmla="*/ 2263 h 2508"/>
              <a:gd name="T58" fmla="*/ 2195 w 2508"/>
              <a:gd name="T59" fmla="*/ 2063 h 2508"/>
              <a:gd name="T60" fmla="*/ 673 w 2508"/>
              <a:gd name="T61" fmla="*/ 937 h 2508"/>
              <a:gd name="T62" fmla="*/ 886 w 2508"/>
              <a:gd name="T63" fmla="*/ 942 h 2508"/>
              <a:gd name="T64" fmla="*/ 1228 w 2508"/>
              <a:gd name="T65" fmla="*/ 808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08" h="2508">
                <a:moveTo>
                  <a:pt x="1901" y="141"/>
                </a:moveTo>
                <a:lnTo>
                  <a:pt x="1386" y="141"/>
                </a:lnTo>
                <a:lnTo>
                  <a:pt x="1386" y="0"/>
                </a:lnTo>
                <a:lnTo>
                  <a:pt x="513" y="0"/>
                </a:lnTo>
                <a:lnTo>
                  <a:pt x="513" y="141"/>
                </a:lnTo>
                <a:lnTo>
                  <a:pt x="0" y="141"/>
                </a:lnTo>
                <a:lnTo>
                  <a:pt x="0" y="2508"/>
                </a:lnTo>
                <a:lnTo>
                  <a:pt x="1901" y="2508"/>
                </a:lnTo>
                <a:lnTo>
                  <a:pt x="1901" y="141"/>
                </a:lnTo>
                <a:close/>
                <a:moveTo>
                  <a:pt x="660" y="147"/>
                </a:moveTo>
                <a:lnTo>
                  <a:pt x="1239" y="147"/>
                </a:lnTo>
                <a:lnTo>
                  <a:pt x="1239" y="296"/>
                </a:lnTo>
                <a:lnTo>
                  <a:pt x="660" y="296"/>
                </a:lnTo>
                <a:lnTo>
                  <a:pt x="660" y="147"/>
                </a:lnTo>
                <a:close/>
                <a:moveTo>
                  <a:pt x="1754" y="2361"/>
                </a:moveTo>
                <a:lnTo>
                  <a:pt x="147" y="2361"/>
                </a:lnTo>
                <a:lnTo>
                  <a:pt x="147" y="288"/>
                </a:lnTo>
                <a:lnTo>
                  <a:pt x="513" y="288"/>
                </a:lnTo>
                <a:lnTo>
                  <a:pt x="513" y="443"/>
                </a:lnTo>
                <a:lnTo>
                  <a:pt x="1386" y="443"/>
                </a:lnTo>
                <a:lnTo>
                  <a:pt x="1386" y="288"/>
                </a:lnTo>
                <a:lnTo>
                  <a:pt x="1754" y="288"/>
                </a:lnTo>
                <a:lnTo>
                  <a:pt x="1754" y="2361"/>
                </a:lnTo>
                <a:close/>
                <a:moveTo>
                  <a:pt x="581" y="1654"/>
                </a:moveTo>
                <a:lnTo>
                  <a:pt x="1319" y="1654"/>
                </a:lnTo>
                <a:lnTo>
                  <a:pt x="1319" y="1801"/>
                </a:lnTo>
                <a:lnTo>
                  <a:pt x="581" y="1801"/>
                </a:lnTo>
                <a:lnTo>
                  <a:pt x="581" y="1654"/>
                </a:lnTo>
                <a:close/>
                <a:moveTo>
                  <a:pt x="483" y="1362"/>
                </a:moveTo>
                <a:lnTo>
                  <a:pt x="1417" y="1362"/>
                </a:lnTo>
                <a:lnTo>
                  <a:pt x="1417" y="1509"/>
                </a:lnTo>
                <a:lnTo>
                  <a:pt x="483" y="1509"/>
                </a:lnTo>
                <a:lnTo>
                  <a:pt x="483" y="1362"/>
                </a:lnTo>
                <a:close/>
                <a:moveTo>
                  <a:pt x="803" y="1948"/>
                </a:moveTo>
                <a:lnTo>
                  <a:pt x="1097" y="1948"/>
                </a:lnTo>
                <a:lnTo>
                  <a:pt x="1097" y="2095"/>
                </a:lnTo>
                <a:lnTo>
                  <a:pt x="803" y="2095"/>
                </a:lnTo>
                <a:lnTo>
                  <a:pt x="803" y="1948"/>
                </a:lnTo>
                <a:close/>
                <a:moveTo>
                  <a:pt x="2048" y="2200"/>
                </a:moveTo>
                <a:lnTo>
                  <a:pt x="2278" y="2508"/>
                </a:lnTo>
                <a:lnTo>
                  <a:pt x="2508" y="2200"/>
                </a:lnTo>
                <a:lnTo>
                  <a:pt x="2508" y="141"/>
                </a:lnTo>
                <a:lnTo>
                  <a:pt x="2048" y="141"/>
                </a:lnTo>
                <a:lnTo>
                  <a:pt x="2048" y="2200"/>
                </a:lnTo>
                <a:close/>
                <a:moveTo>
                  <a:pt x="2195" y="288"/>
                </a:moveTo>
                <a:lnTo>
                  <a:pt x="2361" y="288"/>
                </a:lnTo>
                <a:lnTo>
                  <a:pt x="2361" y="433"/>
                </a:lnTo>
                <a:lnTo>
                  <a:pt x="2195" y="433"/>
                </a:lnTo>
                <a:lnTo>
                  <a:pt x="2195" y="288"/>
                </a:lnTo>
                <a:close/>
                <a:moveTo>
                  <a:pt x="2195" y="580"/>
                </a:moveTo>
                <a:lnTo>
                  <a:pt x="2361" y="580"/>
                </a:lnTo>
                <a:lnTo>
                  <a:pt x="2361" y="1916"/>
                </a:lnTo>
                <a:lnTo>
                  <a:pt x="2195" y="1916"/>
                </a:lnTo>
                <a:lnTo>
                  <a:pt x="2195" y="580"/>
                </a:lnTo>
                <a:close/>
                <a:moveTo>
                  <a:pt x="2195" y="2063"/>
                </a:moveTo>
                <a:lnTo>
                  <a:pt x="2361" y="2063"/>
                </a:lnTo>
                <a:lnTo>
                  <a:pt x="2361" y="2151"/>
                </a:lnTo>
                <a:lnTo>
                  <a:pt x="2278" y="2263"/>
                </a:lnTo>
                <a:lnTo>
                  <a:pt x="2195" y="2151"/>
                </a:lnTo>
                <a:lnTo>
                  <a:pt x="2195" y="2063"/>
                </a:lnTo>
                <a:close/>
                <a:moveTo>
                  <a:pt x="886" y="1151"/>
                </a:moveTo>
                <a:lnTo>
                  <a:pt x="673" y="937"/>
                </a:lnTo>
                <a:lnTo>
                  <a:pt x="775" y="833"/>
                </a:lnTo>
                <a:lnTo>
                  <a:pt x="886" y="942"/>
                </a:lnTo>
                <a:lnTo>
                  <a:pt x="1123" y="706"/>
                </a:lnTo>
                <a:lnTo>
                  <a:pt x="1228" y="808"/>
                </a:lnTo>
                <a:lnTo>
                  <a:pt x="886" y="11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8437148" y="8345330"/>
            <a:ext cx="768634" cy="768634"/>
          </a:xfrm>
          <a:custGeom>
            <a:avLst/>
            <a:gdLst>
              <a:gd name="T0" fmla="*/ 479 w 1536"/>
              <a:gd name="T1" fmla="*/ 1536 h 1536"/>
              <a:gd name="T2" fmla="*/ 1046 w 1536"/>
              <a:gd name="T3" fmla="*/ 1444 h 1536"/>
              <a:gd name="T4" fmla="*/ 1400 w 1536"/>
              <a:gd name="T5" fmla="*/ 918 h 1536"/>
              <a:gd name="T6" fmla="*/ 1400 w 1536"/>
              <a:gd name="T7" fmla="*/ 569 h 1536"/>
              <a:gd name="T8" fmla="*/ 1046 w 1536"/>
              <a:gd name="T9" fmla="*/ 92 h 1536"/>
              <a:gd name="T10" fmla="*/ 479 w 1536"/>
              <a:gd name="T11" fmla="*/ 0 h 1536"/>
              <a:gd name="T12" fmla="*/ 718 w 1536"/>
              <a:gd name="T13" fmla="*/ 275 h 1536"/>
              <a:gd name="T14" fmla="*/ 514 w 1536"/>
              <a:gd name="T15" fmla="*/ 743 h 1536"/>
              <a:gd name="T16" fmla="*/ 718 w 1536"/>
              <a:gd name="T17" fmla="*/ 1261 h 1536"/>
              <a:gd name="T18" fmla="*/ 479 w 1536"/>
              <a:gd name="T19" fmla="*/ 1354 h 1536"/>
              <a:gd name="T20" fmla="*/ 226 w 1536"/>
              <a:gd name="T21" fmla="*/ 918 h 1536"/>
              <a:gd name="T22" fmla="*/ 181 w 1536"/>
              <a:gd name="T23" fmla="*/ 563 h 1536"/>
              <a:gd name="T24" fmla="*/ 136 w 1536"/>
              <a:gd name="T25" fmla="*/ 918 h 1536"/>
              <a:gd name="T26" fmla="*/ 479 w 1536"/>
              <a:gd name="T27" fmla="*/ 1444 h 1536"/>
              <a:gd name="T28" fmla="*/ 1355 w 1536"/>
              <a:gd name="T29" fmla="*/ 834 h 1536"/>
              <a:gd name="T30" fmla="*/ 1355 w 1536"/>
              <a:gd name="T31" fmla="*/ 653 h 1536"/>
              <a:gd name="T32" fmla="*/ 1046 w 1536"/>
              <a:gd name="T33" fmla="*/ 182 h 1536"/>
              <a:gd name="T34" fmla="*/ 1310 w 1536"/>
              <a:gd name="T35" fmla="*/ 569 h 1536"/>
              <a:gd name="T36" fmla="*/ 1310 w 1536"/>
              <a:gd name="T37" fmla="*/ 918 h 1536"/>
              <a:gd name="T38" fmla="*/ 1046 w 1536"/>
              <a:gd name="T39" fmla="*/ 1354 h 1536"/>
              <a:gd name="T40" fmla="*/ 808 w 1536"/>
              <a:gd name="T41" fmla="*/ 1261 h 1536"/>
              <a:gd name="T42" fmla="*/ 1011 w 1536"/>
              <a:gd name="T43" fmla="*/ 743 h 1536"/>
              <a:gd name="T44" fmla="*/ 808 w 1536"/>
              <a:gd name="T45" fmla="*/ 275 h 1536"/>
              <a:gd name="T46" fmla="*/ 1046 w 1536"/>
              <a:gd name="T47" fmla="*/ 182 h 1536"/>
              <a:gd name="T48" fmla="*/ 569 w 1536"/>
              <a:gd name="T49" fmla="*/ 90 h 1536"/>
              <a:gd name="T50" fmla="*/ 956 w 1536"/>
              <a:gd name="T51" fmla="*/ 185 h 1536"/>
              <a:gd name="T52" fmla="*/ 641 w 1536"/>
              <a:gd name="T53" fmla="*/ 743 h 1536"/>
              <a:gd name="T54" fmla="*/ 884 w 1536"/>
              <a:gd name="T55" fmla="*/ 743 h 1536"/>
              <a:gd name="T56" fmla="*/ 641 w 1536"/>
              <a:gd name="T57" fmla="*/ 743 h 1536"/>
              <a:gd name="T58" fmla="*/ 956 w 1536"/>
              <a:gd name="T59" fmla="*/ 1351 h 1536"/>
              <a:gd name="T60" fmla="*/ 569 w 1536"/>
              <a:gd name="T61" fmla="*/ 1446 h 1536"/>
              <a:gd name="T62" fmla="*/ 90 w 1536"/>
              <a:gd name="T63" fmla="*/ 743 h 1536"/>
              <a:gd name="T64" fmla="*/ 271 w 1536"/>
              <a:gd name="T65" fmla="*/ 743 h 1536"/>
              <a:gd name="T66" fmla="*/ 90 w 1536"/>
              <a:gd name="T67" fmla="*/ 74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36" h="1536">
                <a:moveTo>
                  <a:pt x="479" y="1444"/>
                </a:moveTo>
                <a:cubicBezTo>
                  <a:pt x="479" y="1536"/>
                  <a:pt x="479" y="1536"/>
                  <a:pt x="479" y="1536"/>
                </a:cubicBezTo>
                <a:cubicBezTo>
                  <a:pt x="1046" y="1536"/>
                  <a:pt x="1046" y="1536"/>
                  <a:pt x="1046" y="1536"/>
                </a:cubicBezTo>
                <a:cubicBezTo>
                  <a:pt x="1046" y="1444"/>
                  <a:pt x="1046" y="1444"/>
                  <a:pt x="1046" y="1444"/>
                </a:cubicBezTo>
                <a:cubicBezTo>
                  <a:pt x="1400" y="1444"/>
                  <a:pt x="1400" y="1444"/>
                  <a:pt x="1400" y="1444"/>
                </a:cubicBezTo>
                <a:cubicBezTo>
                  <a:pt x="1400" y="918"/>
                  <a:pt x="1400" y="918"/>
                  <a:pt x="1400" y="918"/>
                </a:cubicBezTo>
                <a:cubicBezTo>
                  <a:pt x="1478" y="898"/>
                  <a:pt x="1536" y="827"/>
                  <a:pt x="1536" y="743"/>
                </a:cubicBezTo>
                <a:cubicBezTo>
                  <a:pt x="1536" y="660"/>
                  <a:pt x="1478" y="589"/>
                  <a:pt x="1400" y="569"/>
                </a:cubicBezTo>
                <a:cubicBezTo>
                  <a:pt x="1400" y="92"/>
                  <a:pt x="1400" y="92"/>
                  <a:pt x="1400" y="92"/>
                </a:cubicBezTo>
                <a:cubicBezTo>
                  <a:pt x="1046" y="92"/>
                  <a:pt x="1046" y="92"/>
                  <a:pt x="1046" y="92"/>
                </a:cubicBezTo>
                <a:cubicBezTo>
                  <a:pt x="1046" y="0"/>
                  <a:pt x="1046" y="0"/>
                  <a:pt x="1046" y="0"/>
                </a:cubicBezTo>
                <a:cubicBezTo>
                  <a:pt x="479" y="0"/>
                  <a:pt x="479" y="0"/>
                  <a:pt x="479" y="0"/>
                </a:cubicBezTo>
                <a:cubicBezTo>
                  <a:pt x="479" y="275"/>
                  <a:pt x="479" y="275"/>
                  <a:pt x="479" y="275"/>
                </a:cubicBezTo>
                <a:cubicBezTo>
                  <a:pt x="718" y="275"/>
                  <a:pt x="718" y="275"/>
                  <a:pt x="718" y="275"/>
                </a:cubicBezTo>
                <a:cubicBezTo>
                  <a:pt x="718" y="540"/>
                  <a:pt x="718" y="540"/>
                  <a:pt x="718" y="540"/>
                </a:cubicBezTo>
                <a:cubicBezTo>
                  <a:pt x="514" y="743"/>
                  <a:pt x="514" y="743"/>
                  <a:pt x="514" y="743"/>
                </a:cubicBezTo>
                <a:cubicBezTo>
                  <a:pt x="718" y="947"/>
                  <a:pt x="718" y="947"/>
                  <a:pt x="718" y="947"/>
                </a:cubicBezTo>
                <a:cubicBezTo>
                  <a:pt x="718" y="1261"/>
                  <a:pt x="718" y="1261"/>
                  <a:pt x="718" y="1261"/>
                </a:cubicBezTo>
                <a:cubicBezTo>
                  <a:pt x="479" y="1261"/>
                  <a:pt x="479" y="1261"/>
                  <a:pt x="479" y="1261"/>
                </a:cubicBezTo>
                <a:cubicBezTo>
                  <a:pt x="479" y="1354"/>
                  <a:pt x="479" y="1354"/>
                  <a:pt x="479" y="1354"/>
                </a:cubicBezTo>
                <a:cubicBezTo>
                  <a:pt x="226" y="1354"/>
                  <a:pt x="226" y="1354"/>
                  <a:pt x="226" y="1354"/>
                </a:cubicBezTo>
                <a:cubicBezTo>
                  <a:pt x="226" y="918"/>
                  <a:pt x="226" y="918"/>
                  <a:pt x="226" y="918"/>
                </a:cubicBezTo>
                <a:cubicBezTo>
                  <a:pt x="304" y="898"/>
                  <a:pt x="361" y="827"/>
                  <a:pt x="361" y="743"/>
                </a:cubicBezTo>
                <a:cubicBezTo>
                  <a:pt x="361" y="644"/>
                  <a:pt x="280" y="563"/>
                  <a:pt x="181" y="563"/>
                </a:cubicBezTo>
                <a:cubicBezTo>
                  <a:pt x="81" y="563"/>
                  <a:pt x="0" y="644"/>
                  <a:pt x="0" y="743"/>
                </a:cubicBezTo>
                <a:cubicBezTo>
                  <a:pt x="0" y="827"/>
                  <a:pt x="58" y="898"/>
                  <a:pt x="136" y="918"/>
                </a:cubicBezTo>
                <a:cubicBezTo>
                  <a:pt x="136" y="1444"/>
                  <a:pt x="136" y="1444"/>
                  <a:pt x="136" y="1444"/>
                </a:cubicBezTo>
                <a:lnTo>
                  <a:pt x="479" y="1444"/>
                </a:lnTo>
                <a:close/>
                <a:moveTo>
                  <a:pt x="1446" y="743"/>
                </a:moveTo>
                <a:cubicBezTo>
                  <a:pt x="1446" y="793"/>
                  <a:pt x="1405" y="834"/>
                  <a:pt x="1355" y="834"/>
                </a:cubicBezTo>
                <a:cubicBezTo>
                  <a:pt x="1305" y="834"/>
                  <a:pt x="1265" y="793"/>
                  <a:pt x="1265" y="743"/>
                </a:cubicBezTo>
                <a:cubicBezTo>
                  <a:pt x="1265" y="694"/>
                  <a:pt x="1305" y="653"/>
                  <a:pt x="1355" y="653"/>
                </a:cubicBezTo>
                <a:cubicBezTo>
                  <a:pt x="1405" y="653"/>
                  <a:pt x="1446" y="694"/>
                  <a:pt x="1446" y="743"/>
                </a:cubicBezTo>
                <a:close/>
                <a:moveTo>
                  <a:pt x="1046" y="182"/>
                </a:moveTo>
                <a:cubicBezTo>
                  <a:pt x="1310" y="182"/>
                  <a:pt x="1310" y="182"/>
                  <a:pt x="1310" y="182"/>
                </a:cubicBezTo>
                <a:cubicBezTo>
                  <a:pt x="1310" y="569"/>
                  <a:pt x="1310" y="569"/>
                  <a:pt x="1310" y="569"/>
                </a:cubicBezTo>
                <a:cubicBezTo>
                  <a:pt x="1233" y="589"/>
                  <a:pt x="1175" y="660"/>
                  <a:pt x="1175" y="743"/>
                </a:cubicBezTo>
                <a:cubicBezTo>
                  <a:pt x="1175" y="827"/>
                  <a:pt x="1233" y="898"/>
                  <a:pt x="1310" y="918"/>
                </a:cubicBezTo>
                <a:cubicBezTo>
                  <a:pt x="1310" y="1354"/>
                  <a:pt x="1310" y="1354"/>
                  <a:pt x="1310" y="1354"/>
                </a:cubicBezTo>
                <a:cubicBezTo>
                  <a:pt x="1046" y="1354"/>
                  <a:pt x="1046" y="1354"/>
                  <a:pt x="1046" y="1354"/>
                </a:cubicBezTo>
                <a:cubicBezTo>
                  <a:pt x="1046" y="1261"/>
                  <a:pt x="1046" y="1261"/>
                  <a:pt x="1046" y="1261"/>
                </a:cubicBezTo>
                <a:cubicBezTo>
                  <a:pt x="808" y="1261"/>
                  <a:pt x="808" y="1261"/>
                  <a:pt x="808" y="1261"/>
                </a:cubicBezTo>
                <a:cubicBezTo>
                  <a:pt x="808" y="947"/>
                  <a:pt x="808" y="947"/>
                  <a:pt x="808" y="947"/>
                </a:cubicBezTo>
                <a:cubicBezTo>
                  <a:pt x="1011" y="743"/>
                  <a:pt x="1011" y="743"/>
                  <a:pt x="1011" y="743"/>
                </a:cubicBezTo>
                <a:cubicBezTo>
                  <a:pt x="808" y="540"/>
                  <a:pt x="808" y="540"/>
                  <a:pt x="808" y="540"/>
                </a:cubicBezTo>
                <a:cubicBezTo>
                  <a:pt x="808" y="275"/>
                  <a:pt x="808" y="275"/>
                  <a:pt x="808" y="275"/>
                </a:cubicBezTo>
                <a:cubicBezTo>
                  <a:pt x="1046" y="275"/>
                  <a:pt x="1046" y="275"/>
                  <a:pt x="1046" y="275"/>
                </a:cubicBezTo>
                <a:lnTo>
                  <a:pt x="1046" y="182"/>
                </a:lnTo>
                <a:close/>
                <a:moveTo>
                  <a:pt x="569" y="185"/>
                </a:moveTo>
                <a:cubicBezTo>
                  <a:pt x="569" y="90"/>
                  <a:pt x="569" y="90"/>
                  <a:pt x="569" y="90"/>
                </a:cubicBezTo>
                <a:cubicBezTo>
                  <a:pt x="956" y="90"/>
                  <a:pt x="956" y="90"/>
                  <a:pt x="956" y="90"/>
                </a:cubicBezTo>
                <a:cubicBezTo>
                  <a:pt x="956" y="185"/>
                  <a:pt x="956" y="185"/>
                  <a:pt x="956" y="185"/>
                </a:cubicBezTo>
                <a:lnTo>
                  <a:pt x="569" y="185"/>
                </a:lnTo>
                <a:close/>
                <a:moveTo>
                  <a:pt x="641" y="743"/>
                </a:moveTo>
                <a:cubicBezTo>
                  <a:pt x="763" y="622"/>
                  <a:pt x="763" y="622"/>
                  <a:pt x="763" y="622"/>
                </a:cubicBezTo>
                <a:cubicBezTo>
                  <a:pt x="884" y="743"/>
                  <a:pt x="884" y="743"/>
                  <a:pt x="884" y="743"/>
                </a:cubicBezTo>
                <a:cubicBezTo>
                  <a:pt x="763" y="864"/>
                  <a:pt x="763" y="864"/>
                  <a:pt x="763" y="864"/>
                </a:cubicBezTo>
                <a:lnTo>
                  <a:pt x="641" y="743"/>
                </a:lnTo>
                <a:close/>
                <a:moveTo>
                  <a:pt x="569" y="1351"/>
                </a:moveTo>
                <a:cubicBezTo>
                  <a:pt x="956" y="1351"/>
                  <a:pt x="956" y="1351"/>
                  <a:pt x="956" y="1351"/>
                </a:cubicBezTo>
                <a:cubicBezTo>
                  <a:pt x="956" y="1446"/>
                  <a:pt x="956" y="1446"/>
                  <a:pt x="956" y="1446"/>
                </a:cubicBezTo>
                <a:cubicBezTo>
                  <a:pt x="569" y="1446"/>
                  <a:pt x="569" y="1446"/>
                  <a:pt x="569" y="1446"/>
                </a:cubicBezTo>
                <a:lnTo>
                  <a:pt x="569" y="1351"/>
                </a:lnTo>
                <a:close/>
                <a:moveTo>
                  <a:pt x="90" y="743"/>
                </a:moveTo>
                <a:cubicBezTo>
                  <a:pt x="90" y="694"/>
                  <a:pt x="131" y="653"/>
                  <a:pt x="181" y="653"/>
                </a:cubicBezTo>
                <a:cubicBezTo>
                  <a:pt x="231" y="653"/>
                  <a:pt x="271" y="694"/>
                  <a:pt x="271" y="743"/>
                </a:cubicBezTo>
                <a:cubicBezTo>
                  <a:pt x="271" y="793"/>
                  <a:pt x="231" y="834"/>
                  <a:pt x="181" y="834"/>
                </a:cubicBezTo>
                <a:cubicBezTo>
                  <a:pt x="131" y="834"/>
                  <a:pt x="90" y="793"/>
                  <a:pt x="90" y="7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3015328" y="8345330"/>
            <a:ext cx="615703" cy="768634"/>
          </a:xfrm>
          <a:custGeom>
            <a:avLst/>
            <a:gdLst>
              <a:gd name="T0" fmla="*/ 0 w 2009"/>
              <a:gd name="T1" fmla="*/ 0 h 2508"/>
              <a:gd name="T2" fmla="*/ 2009 w 2009"/>
              <a:gd name="T3" fmla="*/ 2508 h 2508"/>
              <a:gd name="T4" fmla="*/ 1862 w 2009"/>
              <a:gd name="T5" fmla="*/ 2361 h 2508"/>
              <a:gd name="T6" fmla="*/ 147 w 2009"/>
              <a:gd name="T7" fmla="*/ 147 h 2508"/>
              <a:gd name="T8" fmla="*/ 1862 w 2009"/>
              <a:gd name="T9" fmla="*/ 2361 h 2508"/>
              <a:gd name="T10" fmla="*/ 295 w 2009"/>
              <a:gd name="T11" fmla="*/ 294 h 2508"/>
              <a:gd name="T12" fmla="*/ 1713 w 2009"/>
              <a:gd name="T13" fmla="*/ 1019 h 2508"/>
              <a:gd name="T14" fmla="*/ 1566 w 2009"/>
              <a:gd name="T15" fmla="*/ 872 h 2508"/>
              <a:gd name="T16" fmla="*/ 442 w 2009"/>
              <a:gd name="T17" fmla="*/ 441 h 2508"/>
              <a:gd name="T18" fmla="*/ 1566 w 2009"/>
              <a:gd name="T19" fmla="*/ 872 h 2508"/>
              <a:gd name="T20" fmla="*/ 295 w 2009"/>
              <a:gd name="T21" fmla="*/ 1185 h 2508"/>
              <a:gd name="T22" fmla="*/ 1713 w 2009"/>
              <a:gd name="T23" fmla="*/ 2214 h 2508"/>
              <a:gd name="T24" fmla="*/ 854 w 2009"/>
              <a:gd name="T25" fmla="*/ 1332 h 2508"/>
              <a:gd name="T26" fmla="*/ 1153 w 2009"/>
              <a:gd name="T27" fmla="*/ 1479 h 2508"/>
              <a:gd name="T28" fmla="*/ 854 w 2009"/>
              <a:gd name="T29" fmla="*/ 1332 h 2508"/>
              <a:gd name="T30" fmla="*/ 1153 w 2009"/>
              <a:gd name="T31" fmla="*/ 1626 h 2508"/>
              <a:gd name="T32" fmla="*/ 854 w 2009"/>
              <a:gd name="T33" fmla="*/ 1773 h 2508"/>
              <a:gd name="T34" fmla="*/ 707 w 2009"/>
              <a:gd name="T35" fmla="*/ 2067 h 2508"/>
              <a:gd name="T36" fmla="*/ 442 w 2009"/>
              <a:gd name="T37" fmla="*/ 1920 h 2508"/>
              <a:gd name="T38" fmla="*/ 707 w 2009"/>
              <a:gd name="T39" fmla="*/ 2067 h 2508"/>
              <a:gd name="T40" fmla="*/ 442 w 2009"/>
              <a:gd name="T41" fmla="*/ 1773 h 2508"/>
              <a:gd name="T42" fmla="*/ 707 w 2009"/>
              <a:gd name="T43" fmla="*/ 1626 h 2508"/>
              <a:gd name="T44" fmla="*/ 707 w 2009"/>
              <a:gd name="T45" fmla="*/ 1479 h 2508"/>
              <a:gd name="T46" fmla="*/ 442 w 2009"/>
              <a:gd name="T47" fmla="*/ 1332 h 2508"/>
              <a:gd name="T48" fmla="*/ 707 w 2009"/>
              <a:gd name="T49" fmla="*/ 1479 h 2508"/>
              <a:gd name="T50" fmla="*/ 854 w 2009"/>
              <a:gd name="T51" fmla="*/ 2067 h 2508"/>
              <a:gd name="T52" fmla="*/ 1566 w 2009"/>
              <a:gd name="T53" fmla="*/ 1920 h 2508"/>
              <a:gd name="T54" fmla="*/ 1566 w 2009"/>
              <a:gd name="T55" fmla="*/ 1773 h 2508"/>
              <a:gd name="T56" fmla="*/ 1300 w 2009"/>
              <a:gd name="T57" fmla="*/ 1332 h 2508"/>
              <a:gd name="T58" fmla="*/ 1566 w 2009"/>
              <a:gd name="T59" fmla="*/ 1773 h 2508"/>
              <a:gd name="T60" fmla="*/ 637 w 2009"/>
              <a:gd name="T61" fmla="*/ 725 h 2508"/>
              <a:gd name="T62" fmla="*/ 784 w 2009"/>
              <a:gd name="T63" fmla="*/ 578 h 2508"/>
              <a:gd name="T64" fmla="*/ 1078 w 2009"/>
              <a:gd name="T65" fmla="*/ 725 h 2508"/>
              <a:gd name="T66" fmla="*/ 931 w 2009"/>
              <a:gd name="T67" fmla="*/ 578 h 2508"/>
              <a:gd name="T68" fmla="*/ 1078 w 2009"/>
              <a:gd name="T69" fmla="*/ 725 h 2508"/>
              <a:gd name="T70" fmla="*/ 1225 w 2009"/>
              <a:gd name="T71" fmla="*/ 725 h 2508"/>
              <a:gd name="T72" fmla="*/ 1372 w 2009"/>
              <a:gd name="T73" fmla="*/ 578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09" h="2508">
                <a:moveTo>
                  <a:pt x="2009" y="0"/>
                </a:moveTo>
                <a:lnTo>
                  <a:pt x="0" y="0"/>
                </a:lnTo>
                <a:lnTo>
                  <a:pt x="0" y="2508"/>
                </a:lnTo>
                <a:lnTo>
                  <a:pt x="2009" y="2508"/>
                </a:lnTo>
                <a:lnTo>
                  <a:pt x="2009" y="0"/>
                </a:lnTo>
                <a:close/>
                <a:moveTo>
                  <a:pt x="1862" y="2361"/>
                </a:moveTo>
                <a:lnTo>
                  <a:pt x="147" y="2361"/>
                </a:lnTo>
                <a:lnTo>
                  <a:pt x="147" y="147"/>
                </a:lnTo>
                <a:lnTo>
                  <a:pt x="1862" y="147"/>
                </a:lnTo>
                <a:lnTo>
                  <a:pt x="1862" y="2361"/>
                </a:lnTo>
                <a:close/>
                <a:moveTo>
                  <a:pt x="1713" y="294"/>
                </a:moveTo>
                <a:lnTo>
                  <a:pt x="295" y="294"/>
                </a:lnTo>
                <a:lnTo>
                  <a:pt x="295" y="1019"/>
                </a:lnTo>
                <a:lnTo>
                  <a:pt x="1713" y="1019"/>
                </a:lnTo>
                <a:lnTo>
                  <a:pt x="1713" y="294"/>
                </a:lnTo>
                <a:close/>
                <a:moveTo>
                  <a:pt x="1566" y="872"/>
                </a:moveTo>
                <a:lnTo>
                  <a:pt x="442" y="872"/>
                </a:lnTo>
                <a:lnTo>
                  <a:pt x="442" y="441"/>
                </a:lnTo>
                <a:lnTo>
                  <a:pt x="1566" y="441"/>
                </a:lnTo>
                <a:lnTo>
                  <a:pt x="1566" y="872"/>
                </a:lnTo>
                <a:close/>
                <a:moveTo>
                  <a:pt x="1713" y="1185"/>
                </a:moveTo>
                <a:lnTo>
                  <a:pt x="295" y="1185"/>
                </a:lnTo>
                <a:lnTo>
                  <a:pt x="295" y="2214"/>
                </a:lnTo>
                <a:lnTo>
                  <a:pt x="1713" y="2214"/>
                </a:lnTo>
                <a:lnTo>
                  <a:pt x="1713" y="1185"/>
                </a:lnTo>
                <a:close/>
                <a:moveTo>
                  <a:pt x="854" y="1332"/>
                </a:moveTo>
                <a:lnTo>
                  <a:pt x="1153" y="1332"/>
                </a:lnTo>
                <a:lnTo>
                  <a:pt x="1153" y="1479"/>
                </a:lnTo>
                <a:lnTo>
                  <a:pt x="854" y="1479"/>
                </a:lnTo>
                <a:lnTo>
                  <a:pt x="854" y="1332"/>
                </a:lnTo>
                <a:close/>
                <a:moveTo>
                  <a:pt x="854" y="1626"/>
                </a:moveTo>
                <a:lnTo>
                  <a:pt x="1153" y="1626"/>
                </a:lnTo>
                <a:lnTo>
                  <a:pt x="1153" y="1773"/>
                </a:lnTo>
                <a:lnTo>
                  <a:pt x="854" y="1773"/>
                </a:lnTo>
                <a:lnTo>
                  <a:pt x="854" y="1626"/>
                </a:lnTo>
                <a:close/>
                <a:moveTo>
                  <a:pt x="707" y="2067"/>
                </a:moveTo>
                <a:lnTo>
                  <a:pt x="442" y="2067"/>
                </a:lnTo>
                <a:lnTo>
                  <a:pt x="442" y="1920"/>
                </a:lnTo>
                <a:lnTo>
                  <a:pt x="707" y="1920"/>
                </a:lnTo>
                <a:lnTo>
                  <a:pt x="707" y="2067"/>
                </a:lnTo>
                <a:close/>
                <a:moveTo>
                  <a:pt x="707" y="1773"/>
                </a:moveTo>
                <a:lnTo>
                  <a:pt x="442" y="1773"/>
                </a:lnTo>
                <a:lnTo>
                  <a:pt x="442" y="1626"/>
                </a:lnTo>
                <a:lnTo>
                  <a:pt x="707" y="1626"/>
                </a:lnTo>
                <a:lnTo>
                  <a:pt x="707" y="1773"/>
                </a:lnTo>
                <a:close/>
                <a:moveTo>
                  <a:pt x="707" y="1479"/>
                </a:moveTo>
                <a:lnTo>
                  <a:pt x="442" y="1479"/>
                </a:lnTo>
                <a:lnTo>
                  <a:pt x="442" y="1332"/>
                </a:lnTo>
                <a:lnTo>
                  <a:pt x="707" y="1332"/>
                </a:lnTo>
                <a:lnTo>
                  <a:pt x="707" y="1479"/>
                </a:lnTo>
                <a:close/>
                <a:moveTo>
                  <a:pt x="1566" y="2067"/>
                </a:moveTo>
                <a:lnTo>
                  <a:pt x="854" y="2067"/>
                </a:lnTo>
                <a:lnTo>
                  <a:pt x="854" y="1920"/>
                </a:lnTo>
                <a:lnTo>
                  <a:pt x="1566" y="1920"/>
                </a:lnTo>
                <a:lnTo>
                  <a:pt x="1566" y="2067"/>
                </a:lnTo>
                <a:close/>
                <a:moveTo>
                  <a:pt x="1566" y="1773"/>
                </a:moveTo>
                <a:lnTo>
                  <a:pt x="1300" y="1773"/>
                </a:lnTo>
                <a:lnTo>
                  <a:pt x="1300" y="1332"/>
                </a:lnTo>
                <a:lnTo>
                  <a:pt x="1566" y="1332"/>
                </a:lnTo>
                <a:lnTo>
                  <a:pt x="1566" y="1773"/>
                </a:lnTo>
                <a:close/>
                <a:moveTo>
                  <a:pt x="784" y="725"/>
                </a:moveTo>
                <a:lnTo>
                  <a:pt x="637" y="725"/>
                </a:lnTo>
                <a:lnTo>
                  <a:pt x="637" y="578"/>
                </a:lnTo>
                <a:lnTo>
                  <a:pt x="784" y="578"/>
                </a:lnTo>
                <a:lnTo>
                  <a:pt x="784" y="725"/>
                </a:lnTo>
                <a:close/>
                <a:moveTo>
                  <a:pt x="1078" y="725"/>
                </a:moveTo>
                <a:lnTo>
                  <a:pt x="931" y="725"/>
                </a:lnTo>
                <a:lnTo>
                  <a:pt x="931" y="578"/>
                </a:lnTo>
                <a:lnTo>
                  <a:pt x="1078" y="578"/>
                </a:lnTo>
                <a:lnTo>
                  <a:pt x="1078" y="725"/>
                </a:lnTo>
                <a:close/>
                <a:moveTo>
                  <a:pt x="1372" y="725"/>
                </a:moveTo>
                <a:lnTo>
                  <a:pt x="1225" y="725"/>
                </a:lnTo>
                <a:lnTo>
                  <a:pt x="1225" y="578"/>
                </a:lnTo>
                <a:lnTo>
                  <a:pt x="1372" y="578"/>
                </a:lnTo>
                <a:lnTo>
                  <a:pt x="1372" y="7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15189566" y="8345177"/>
            <a:ext cx="768634" cy="768940"/>
          </a:xfrm>
          <a:custGeom>
            <a:avLst/>
            <a:gdLst>
              <a:gd name="T0" fmla="*/ 1409 w 1536"/>
              <a:gd name="T1" fmla="*/ 1446 h 1536"/>
              <a:gd name="T2" fmla="*/ 1444 w 1536"/>
              <a:gd name="T3" fmla="*/ 678 h 1536"/>
              <a:gd name="T4" fmla="*/ 1397 w 1536"/>
              <a:gd name="T5" fmla="*/ 202 h 1536"/>
              <a:gd name="T6" fmla="*/ 1536 w 1536"/>
              <a:gd name="T7" fmla="*/ 112 h 1536"/>
              <a:gd name="T8" fmla="*/ 1423 w 1536"/>
              <a:gd name="T9" fmla="*/ 0 h 1536"/>
              <a:gd name="T10" fmla="*/ 1333 w 1536"/>
              <a:gd name="T11" fmla="*/ 139 h 1536"/>
              <a:gd name="T12" fmla="*/ 1245 w 1536"/>
              <a:gd name="T13" fmla="*/ 198 h 1536"/>
              <a:gd name="T14" fmla="*/ 286 w 1536"/>
              <a:gd name="T15" fmla="*/ 198 h 1536"/>
              <a:gd name="T16" fmla="*/ 220 w 1536"/>
              <a:gd name="T17" fmla="*/ 1081 h 1536"/>
              <a:gd name="T18" fmla="*/ 0 w 1536"/>
              <a:gd name="T19" fmla="*/ 1446 h 1536"/>
              <a:gd name="T20" fmla="*/ 1536 w 1536"/>
              <a:gd name="T21" fmla="*/ 1536 h 1536"/>
              <a:gd name="T22" fmla="*/ 177 w 1536"/>
              <a:gd name="T23" fmla="*/ 678 h 1536"/>
              <a:gd name="T24" fmla="*/ 1195 w 1536"/>
              <a:gd name="T25" fmla="*/ 276 h 1536"/>
              <a:gd name="T26" fmla="*/ 766 w 1536"/>
              <a:gd name="T27" fmla="*/ 229 h 1536"/>
              <a:gd name="T28" fmla="*/ 766 w 1536"/>
              <a:gd name="T29" fmla="*/ 1126 h 1536"/>
              <a:gd name="T30" fmla="*/ 1151 w 1536"/>
              <a:gd name="T31" fmla="*/ 447 h 1536"/>
              <a:gd name="T32" fmla="*/ 1354 w 1536"/>
              <a:gd name="T33" fmla="*/ 678 h 1536"/>
              <a:gd name="T34" fmla="*/ 177 w 1536"/>
              <a:gd name="T35" fmla="*/ 678 h 1536"/>
              <a:gd name="T36" fmla="*/ 1085 w 1536"/>
              <a:gd name="T37" fmla="*/ 513 h 1536"/>
              <a:gd name="T38" fmla="*/ 766 w 1536"/>
              <a:gd name="T39" fmla="*/ 1036 h 1536"/>
              <a:gd name="T40" fmla="*/ 766 w 1536"/>
              <a:gd name="T41" fmla="*/ 319 h 1536"/>
              <a:gd name="T42" fmla="*/ 974 w 1536"/>
              <a:gd name="T43" fmla="*/ 496 h 1536"/>
              <a:gd name="T44" fmla="*/ 221 w 1536"/>
              <a:gd name="T45" fmla="*/ 1446 h 1536"/>
              <a:gd name="T46" fmla="*/ 766 w 1536"/>
              <a:gd name="T47" fmla="*/ 1356 h 1536"/>
              <a:gd name="T48" fmla="*/ 1248 w 1536"/>
              <a:gd name="T49" fmla="*/ 1154 h 1536"/>
              <a:gd name="T50" fmla="*/ 221 w 1536"/>
              <a:gd name="T51" fmla="*/ 1446 h 1536"/>
              <a:gd name="T52" fmla="*/ 766 w 1536"/>
              <a:gd name="T53" fmla="*/ 633 h 1536"/>
              <a:gd name="T54" fmla="*/ 811 w 1536"/>
              <a:gd name="T55" fmla="*/ 899 h 1536"/>
              <a:gd name="T56" fmla="*/ 721 w 1536"/>
              <a:gd name="T57" fmla="*/ 943 h 1536"/>
              <a:gd name="T58" fmla="*/ 616 w 1536"/>
              <a:gd name="T59" fmla="*/ 769 h 1536"/>
              <a:gd name="T60" fmla="*/ 766 w 1536"/>
              <a:gd name="T61" fmla="*/ 816 h 1536"/>
              <a:gd name="T62" fmla="*/ 766 w 1536"/>
              <a:gd name="T63" fmla="*/ 723 h 1536"/>
              <a:gd name="T64" fmla="*/ 721 w 1536"/>
              <a:gd name="T65" fmla="*/ 456 h 1536"/>
              <a:gd name="T66" fmla="*/ 811 w 1536"/>
              <a:gd name="T67" fmla="*/ 412 h 1536"/>
              <a:gd name="T68" fmla="*/ 915 w 1536"/>
              <a:gd name="T69" fmla="*/ 586 h 1536"/>
              <a:gd name="T70" fmla="*/ 766 w 1536"/>
              <a:gd name="T71" fmla="*/ 53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36" h="1536">
                <a:moveTo>
                  <a:pt x="1536" y="1446"/>
                </a:moveTo>
                <a:cubicBezTo>
                  <a:pt x="1409" y="1446"/>
                  <a:pt x="1409" y="1446"/>
                  <a:pt x="1409" y="1446"/>
                </a:cubicBezTo>
                <a:cubicBezTo>
                  <a:pt x="1321" y="1067"/>
                  <a:pt x="1321" y="1067"/>
                  <a:pt x="1321" y="1067"/>
                </a:cubicBezTo>
                <a:cubicBezTo>
                  <a:pt x="1401" y="954"/>
                  <a:pt x="1444" y="819"/>
                  <a:pt x="1444" y="678"/>
                </a:cubicBezTo>
                <a:cubicBezTo>
                  <a:pt x="1444" y="534"/>
                  <a:pt x="1399" y="397"/>
                  <a:pt x="1317" y="282"/>
                </a:cubicBezTo>
                <a:cubicBezTo>
                  <a:pt x="1397" y="202"/>
                  <a:pt x="1397" y="202"/>
                  <a:pt x="1397" y="202"/>
                </a:cubicBezTo>
                <a:cubicBezTo>
                  <a:pt x="1536" y="202"/>
                  <a:pt x="1536" y="202"/>
                  <a:pt x="1536" y="202"/>
                </a:cubicBezTo>
                <a:cubicBezTo>
                  <a:pt x="1536" y="112"/>
                  <a:pt x="1536" y="112"/>
                  <a:pt x="1536" y="112"/>
                </a:cubicBezTo>
                <a:cubicBezTo>
                  <a:pt x="1423" y="112"/>
                  <a:pt x="1423" y="112"/>
                  <a:pt x="1423" y="112"/>
                </a:cubicBezTo>
                <a:cubicBezTo>
                  <a:pt x="1423" y="0"/>
                  <a:pt x="1423" y="0"/>
                  <a:pt x="1423" y="0"/>
                </a:cubicBezTo>
                <a:cubicBezTo>
                  <a:pt x="1333" y="0"/>
                  <a:pt x="1333" y="0"/>
                  <a:pt x="1333" y="0"/>
                </a:cubicBezTo>
                <a:cubicBezTo>
                  <a:pt x="1333" y="139"/>
                  <a:pt x="1333" y="139"/>
                  <a:pt x="1333" y="139"/>
                </a:cubicBezTo>
                <a:cubicBezTo>
                  <a:pt x="1259" y="213"/>
                  <a:pt x="1259" y="213"/>
                  <a:pt x="1259" y="213"/>
                </a:cubicBezTo>
                <a:cubicBezTo>
                  <a:pt x="1255" y="208"/>
                  <a:pt x="1250" y="203"/>
                  <a:pt x="1245" y="198"/>
                </a:cubicBezTo>
                <a:cubicBezTo>
                  <a:pt x="1117" y="70"/>
                  <a:pt x="947" y="0"/>
                  <a:pt x="766" y="0"/>
                </a:cubicBezTo>
                <a:cubicBezTo>
                  <a:pt x="584" y="0"/>
                  <a:pt x="414" y="70"/>
                  <a:pt x="286" y="198"/>
                </a:cubicBezTo>
                <a:cubicBezTo>
                  <a:pt x="158" y="326"/>
                  <a:pt x="87" y="496"/>
                  <a:pt x="87" y="678"/>
                </a:cubicBezTo>
                <a:cubicBezTo>
                  <a:pt x="87" y="825"/>
                  <a:pt x="134" y="965"/>
                  <a:pt x="220" y="1081"/>
                </a:cubicBezTo>
                <a:cubicBezTo>
                  <a:pt x="128" y="1446"/>
                  <a:pt x="128" y="1446"/>
                  <a:pt x="128" y="1446"/>
                </a:cubicBezTo>
                <a:cubicBezTo>
                  <a:pt x="0" y="1446"/>
                  <a:pt x="0" y="1446"/>
                  <a:pt x="0" y="144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lnTo>
                  <a:pt x="1536" y="1446"/>
                </a:lnTo>
                <a:close/>
                <a:moveTo>
                  <a:pt x="177" y="678"/>
                </a:moveTo>
                <a:cubicBezTo>
                  <a:pt x="177" y="353"/>
                  <a:pt x="441" y="90"/>
                  <a:pt x="766" y="90"/>
                </a:cubicBezTo>
                <a:cubicBezTo>
                  <a:pt x="935" y="90"/>
                  <a:pt x="1088" y="161"/>
                  <a:pt x="1195" y="276"/>
                </a:cubicBezTo>
                <a:cubicBezTo>
                  <a:pt x="1096" y="374"/>
                  <a:pt x="1096" y="374"/>
                  <a:pt x="1096" y="374"/>
                </a:cubicBezTo>
                <a:cubicBezTo>
                  <a:pt x="1014" y="285"/>
                  <a:pt x="896" y="229"/>
                  <a:pt x="766" y="229"/>
                </a:cubicBezTo>
                <a:cubicBezTo>
                  <a:pt x="518" y="229"/>
                  <a:pt x="317" y="430"/>
                  <a:pt x="317" y="678"/>
                </a:cubicBezTo>
                <a:cubicBezTo>
                  <a:pt x="317" y="925"/>
                  <a:pt x="518" y="1126"/>
                  <a:pt x="766" y="1126"/>
                </a:cubicBezTo>
                <a:cubicBezTo>
                  <a:pt x="1013" y="1126"/>
                  <a:pt x="1215" y="925"/>
                  <a:pt x="1215" y="678"/>
                </a:cubicBezTo>
                <a:cubicBezTo>
                  <a:pt x="1215" y="593"/>
                  <a:pt x="1191" y="515"/>
                  <a:pt x="1151" y="447"/>
                </a:cubicBezTo>
                <a:cubicBezTo>
                  <a:pt x="1252" y="347"/>
                  <a:pt x="1252" y="347"/>
                  <a:pt x="1252" y="347"/>
                </a:cubicBezTo>
                <a:cubicBezTo>
                  <a:pt x="1316" y="441"/>
                  <a:pt x="1354" y="555"/>
                  <a:pt x="1354" y="678"/>
                </a:cubicBezTo>
                <a:cubicBezTo>
                  <a:pt x="1354" y="1002"/>
                  <a:pt x="1090" y="1266"/>
                  <a:pt x="766" y="1266"/>
                </a:cubicBezTo>
                <a:cubicBezTo>
                  <a:pt x="441" y="1266"/>
                  <a:pt x="177" y="1002"/>
                  <a:pt x="177" y="678"/>
                </a:cubicBezTo>
                <a:close/>
                <a:moveTo>
                  <a:pt x="1037" y="560"/>
                </a:moveTo>
                <a:cubicBezTo>
                  <a:pt x="1085" y="513"/>
                  <a:pt x="1085" y="513"/>
                  <a:pt x="1085" y="513"/>
                </a:cubicBezTo>
                <a:cubicBezTo>
                  <a:pt x="1110" y="562"/>
                  <a:pt x="1125" y="618"/>
                  <a:pt x="1125" y="678"/>
                </a:cubicBezTo>
                <a:cubicBezTo>
                  <a:pt x="1125" y="875"/>
                  <a:pt x="964" y="1036"/>
                  <a:pt x="766" y="1036"/>
                </a:cubicBezTo>
                <a:cubicBezTo>
                  <a:pt x="568" y="1036"/>
                  <a:pt x="407" y="875"/>
                  <a:pt x="407" y="678"/>
                </a:cubicBezTo>
                <a:cubicBezTo>
                  <a:pt x="407" y="480"/>
                  <a:pt x="568" y="319"/>
                  <a:pt x="766" y="319"/>
                </a:cubicBezTo>
                <a:cubicBezTo>
                  <a:pt x="872" y="319"/>
                  <a:pt x="967" y="365"/>
                  <a:pt x="1033" y="438"/>
                </a:cubicBezTo>
                <a:cubicBezTo>
                  <a:pt x="974" y="496"/>
                  <a:pt x="974" y="496"/>
                  <a:pt x="974" y="496"/>
                </a:cubicBezTo>
                <a:lnTo>
                  <a:pt x="1037" y="560"/>
                </a:lnTo>
                <a:close/>
                <a:moveTo>
                  <a:pt x="221" y="1446"/>
                </a:moveTo>
                <a:cubicBezTo>
                  <a:pt x="292" y="1163"/>
                  <a:pt x="292" y="1163"/>
                  <a:pt x="292" y="1163"/>
                </a:cubicBezTo>
                <a:cubicBezTo>
                  <a:pt x="420" y="1287"/>
                  <a:pt x="587" y="1356"/>
                  <a:pt x="766" y="1356"/>
                </a:cubicBezTo>
                <a:cubicBezTo>
                  <a:pt x="947" y="1356"/>
                  <a:pt x="1117" y="1285"/>
                  <a:pt x="1245" y="1157"/>
                </a:cubicBezTo>
                <a:cubicBezTo>
                  <a:pt x="1246" y="1156"/>
                  <a:pt x="1247" y="1155"/>
                  <a:pt x="1248" y="1154"/>
                </a:cubicBezTo>
                <a:cubicBezTo>
                  <a:pt x="1316" y="1446"/>
                  <a:pt x="1316" y="1446"/>
                  <a:pt x="1316" y="1446"/>
                </a:cubicBezTo>
                <a:lnTo>
                  <a:pt x="221" y="1446"/>
                </a:lnTo>
                <a:close/>
                <a:moveTo>
                  <a:pt x="706" y="586"/>
                </a:moveTo>
                <a:cubicBezTo>
                  <a:pt x="706" y="611"/>
                  <a:pt x="733" y="633"/>
                  <a:pt x="766" y="633"/>
                </a:cubicBezTo>
                <a:cubicBezTo>
                  <a:pt x="848" y="633"/>
                  <a:pt x="915" y="694"/>
                  <a:pt x="915" y="769"/>
                </a:cubicBezTo>
                <a:cubicBezTo>
                  <a:pt x="915" y="830"/>
                  <a:pt x="871" y="882"/>
                  <a:pt x="811" y="899"/>
                </a:cubicBezTo>
                <a:cubicBezTo>
                  <a:pt x="811" y="943"/>
                  <a:pt x="811" y="943"/>
                  <a:pt x="811" y="943"/>
                </a:cubicBezTo>
                <a:cubicBezTo>
                  <a:pt x="721" y="943"/>
                  <a:pt x="721" y="943"/>
                  <a:pt x="721" y="943"/>
                </a:cubicBezTo>
                <a:cubicBezTo>
                  <a:pt x="721" y="899"/>
                  <a:pt x="721" y="899"/>
                  <a:pt x="721" y="899"/>
                </a:cubicBezTo>
                <a:cubicBezTo>
                  <a:pt x="660" y="882"/>
                  <a:pt x="616" y="830"/>
                  <a:pt x="616" y="769"/>
                </a:cubicBezTo>
                <a:cubicBezTo>
                  <a:pt x="706" y="769"/>
                  <a:pt x="706" y="769"/>
                  <a:pt x="706" y="769"/>
                </a:cubicBezTo>
                <a:cubicBezTo>
                  <a:pt x="706" y="794"/>
                  <a:pt x="733" y="816"/>
                  <a:pt x="766" y="816"/>
                </a:cubicBezTo>
                <a:cubicBezTo>
                  <a:pt x="798" y="816"/>
                  <a:pt x="825" y="794"/>
                  <a:pt x="825" y="769"/>
                </a:cubicBezTo>
                <a:cubicBezTo>
                  <a:pt x="825" y="744"/>
                  <a:pt x="798" y="723"/>
                  <a:pt x="766" y="723"/>
                </a:cubicBezTo>
                <a:cubicBezTo>
                  <a:pt x="683" y="723"/>
                  <a:pt x="616" y="661"/>
                  <a:pt x="616" y="586"/>
                </a:cubicBezTo>
                <a:cubicBezTo>
                  <a:pt x="616" y="525"/>
                  <a:pt x="660" y="473"/>
                  <a:pt x="721" y="456"/>
                </a:cubicBezTo>
                <a:cubicBezTo>
                  <a:pt x="721" y="412"/>
                  <a:pt x="721" y="412"/>
                  <a:pt x="721" y="412"/>
                </a:cubicBezTo>
                <a:cubicBezTo>
                  <a:pt x="811" y="412"/>
                  <a:pt x="811" y="412"/>
                  <a:pt x="811" y="412"/>
                </a:cubicBezTo>
                <a:cubicBezTo>
                  <a:pt x="811" y="456"/>
                  <a:pt x="811" y="456"/>
                  <a:pt x="811" y="456"/>
                </a:cubicBezTo>
                <a:cubicBezTo>
                  <a:pt x="871" y="473"/>
                  <a:pt x="915" y="525"/>
                  <a:pt x="915" y="586"/>
                </a:cubicBezTo>
                <a:cubicBezTo>
                  <a:pt x="825" y="586"/>
                  <a:pt x="825" y="586"/>
                  <a:pt x="825" y="586"/>
                </a:cubicBezTo>
                <a:cubicBezTo>
                  <a:pt x="825" y="561"/>
                  <a:pt x="798" y="539"/>
                  <a:pt x="766" y="539"/>
                </a:cubicBezTo>
                <a:cubicBezTo>
                  <a:pt x="733" y="539"/>
                  <a:pt x="706" y="561"/>
                  <a:pt x="706" y="5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0746082" y="8345330"/>
            <a:ext cx="652481" cy="768634"/>
          </a:xfrm>
          <a:custGeom>
            <a:avLst/>
            <a:gdLst>
              <a:gd name="T0" fmla="*/ 228 w 1304"/>
              <a:gd name="T1" fmla="*/ 180 h 1536"/>
              <a:gd name="T2" fmla="*/ 138 w 1304"/>
              <a:gd name="T3" fmla="*/ 585 h 1536"/>
              <a:gd name="T4" fmla="*/ 720 w 1304"/>
              <a:gd name="T5" fmla="*/ 90 h 1536"/>
              <a:gd name="T6" fmla="*/ 1203 w 1304"/>
              <a:gd name="T7" fmla="*/ 948 h 1536"/>
              <a:gd name="T8" fmla="*/ 1113 w 1304"/>
              <a:gd name="T9" fmla="*/ 1356 h 1536"/>
              <a:gd name="T10" fmla="*/ 618 w 1304"/>
              <a:gd name="T11" fmla="*/ 1446 h 1536"/>
              <a:gd name="T12" fmla="*/ 1203 w 1304"/>
              <a:gd name="T13" fmla="*/ 948 h 1536"/>
              <a:gd name="T14" fmla="*/ 813 w 1304"/>
              <a:gd name="T15" fmla="*/ 858 h 1536"/>
              <a:gd name="T16" fmla="*/ 922 w 1304"/>
              <a:gd name="T17" fmla="*/ 377 h 1536"/>
              <a:gd name="T18" fmla="*/ 1059 w 1304"/>
              <a:gd name="T19" fmla="*/ 0 h 1536"/>
              <a:gd name="T20" fmla="*/ 1195 w 1304"/>
              <a:gd name="T21" fmla="*/ 377 h 1536"/>
              <a:gd name="T22" fmla="*/ 1304 w 1304"/>
              <a:gd name="T23" fmla="*/ 858 h 1536"/>
              <a:gd name="T24" fmla="*/ 1059 w 1304"/>
              <a:gd name="T25" fmla="*/ 335 h 1536"/>
              <a:gd name="T26" fmla="*/ 1059 w 1304"/>
              <a:gd name="T27" fmla="*/ 90 h 1536"/>
              <a:gd name="T28" fmla="*/ 1214 w 1304"/>
              <a:gd name="T29" fmla="*/ 581 h 1536"/>
              <a:gd name="T30" fmla="*/ 903 w 1304"/>
              <a:gd name="T31" fmla="*/ 581 h 1536"/>
              <a:gd name="T32" fmla="*/ 1214 w 1304"/>
              <a:gd name="T33" fmla="*/ 768 h 1536"/>
              <a:gd name="T34" fmla="*/ 1014 w 1304"/>
              <a:gd name="T35" fmla="*/ 642 h 1536"/>
              <a:gd name="T36" fmla="*/ 1104 w 1304"/>
              <a:gd name="T37" fmla="*/ 552 h 1536"/>
              <a:gd name="T38" fmla="*/ 1014 w 1304"/>
              <a:gd name="T39" fmla="*/ 642 h 1536"/>
              <a:gd name="T40" fmla="*/ 0 w 1304"/>
              <a:gd name="T41" fmla="*/ 1536 h 1536"/>
              <a:gd name="T42" fmla="*/ 109 w 1304"/>
              <a:gd name="T43" fmla="*/ 1055 h 1536"/>
              <a:gd name="T44" fmla="*/ 245 w 1304"/>
              <a:gd name="T45" fmla="*/ 679 h 1536"/>
              <a:gd name="T46" fmla="*/ 382 w 1304"/>
              <a:gd name="T47" fmla="*/ 1055 h 1536"/>
              <a:gd name="T48" fmla="*/ 491 w 1304"/>
              <a:gd name="T49" fmla="*/ 1536 h 1536"/>
              <a:gd name="T50" fmla="*/ 245 w 1304"/>
              <a:gd name="T51" fmla="*/ 1014 h 1536"/>
              <a:gd name="T52" fmla="*/ 245 w 1304"/>
              <a:gd name="T53" fmla="*/ 769 h 1536"/>
              <a:gd name="T54" fmla="*/ 401 w 1304"/>
              <a:gd name="T55" fmla="*/ 1259 h 1536"/>
              <a:gd name="T56" fmla="*/ 90 w 1304"/>
              <a:gd name="T57" fmla="*/ 1259 h 1536"/>
              <a:gd name="T58" fmla="*/ 401 w 1304"/>
              <a:gd name="T59" fmla="*/ 1446 h 1536"/>
              <a:gd name="T60" fmla="*/ 200 w 1304"/>
              <a:gd name="T61" fmla="*/ 1320 h 1536"/>
              <a:gd name="T62" fmla="*/ 290 w 1304"/>
              <a:gd name="T63" fmla="*/ 1230 h 1536"/>
              <a:gd name="T64" fmla="*/ 200 w 1304"/>
              <a:gd name="T65" fmla="*/ 132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04" h="1536">
                <a:moveTo>
                  <a:pt x="720" y="180"/>
                </a:moveTo>
                <a:cubicBezTo>
                  <a:pt x="228" y="180"/>
                  <a:pt x="228" y="180"/>
                  <a:pt x="228" y="180"/>
                </a:cubicBezTo>
                <a:cubicBezTo>
                  <a:pt x="228" y="585"/>
                  <a:pt x="228" y="585"/>
                  <a:pt x="228" y="585"/>
                </a:cubicBezTo>
                <a:cubicBezTo>
                  <a:pt x="138" y="585"/>
                  <a:pt x="138" y="585"/>
                  <a:pt x="138" y="585"/>
                </a:cubicBezTo>
                <a:cubicBezTo>
                  <a:pt x="138" y="90"/>
                  <a:pt x="138" y="90"/>
                  <a:pt x="138" y="90"/>
                </a:cubicBezTo>
                <a:cubicBezTo>
                  <a:pt x="720" y="90"/>
                  <a:pt x="720" y="90"/>
                  <a:pt x="720" y="90"/>
                </a:cubicBezTo>
                <a:lnTo>
                  <a:pt x="720" y="180"/>
                </a:lnTo>
                <a:close/>
                <a:moveTo>
                  <a:pt x="1203" y="948"/>
                </a:moveTo>
                <a:cubicBezTo>
                  <a:pt x="1113" y="948"/>
                  <a:pt x="1113" y="948"/>
                  <a:pt x="1113" y="948"/>
                </a:cubicBezTo>
                <a:cubicBezTo>
                  <a:pt x="1113" y="1356"/>
                  <a:pt x="1113" y="1356"/>
                  <a:pt x="1113" y="1356"/>
                </a:cubicBezTo>
                <a:cubicBezTo>
                  <a:pt x="618" y="1356"/>
                  <a:pt x="618" y="1356"/>
                  <a:pt x="618" y="1356"/>
                </a:cubicBezTo>
                <a:cubicBezTo>
                  <a:pt x="618" y="1446"/>
                  <a:pt x="618" y="1446"/>
                  <a:pt x="618" y="1446"/>
                </a:cubicBezTo>
                <a:cubicBezTo>
                  <a:pt x="1203" y="1446"/>
                  <a:pt x="1203" y="1446"/>
                  <a:pt x="1203" y="1446"/>
                </a:cubicBezTo>
                <a:lnTo>
                  <a:pt x="1203" y="948"/>
                </a:lnTo>
                <a:close/>
                <a:moveTo>
                  <a:pt x="1304" y="858"/>
                </a:moveTo>
                <a:cubicBezTo>
                  <a:pt x="813" y="858"/>
                  <a:pt x="813" y="858"/>
                  <a:pt x="813" y="858"/>
                </a:cubicBezTo>
                <a:cubicBezTo>
                  <a:pt x="813" y="581"/>
                  <a:pt x="813" y="581"/>
                  <a:pt x="813" y="581"/>
                </a:cubicBezTo>
                <a:cubicBezTo>
                  <a:pt x="813" y="496"/>
                  <a:pt x="857" y="421"/>
                  <a:pt x="922" y="377"/>
                </a:cubicBezTo>
                <a:cubicBezTo>
                  <a:pt x="875" y="338"/>
                  <a:pt x="844" y="279"/>
                  <a:pt x="844" y="213"/>
                </a:cubicBezTo>
                <a:cubicBezTo>
                  <a:pt x="844" y="96"/>
                  <a:pt x="940" y="0"/>
                  <a:pt x="1059" y="0"/>
                </a:cubicBezTo>
                <a:cubicBezTo>
                  <a:pt x="1177" y="0"/>
                  <a:pt x="1273" y="96"/>
                  <a:pt x="1273" y="213"/>
                </a:cubicBezTo>
                <a:cubicBezTo>
                  <a:pt x="1273" y="279"/>
                  <a:pt x="1243" y="338"/>
                  <a:pt x="1195" y="377"/>
                </a:cubicBezTo>
                <a:cubicBezTo>
                  <a:pt x="1261" y="421"/>
                  <a:pt x="1304" y="496"/>
                  <a:pt x="1304" y="581"/>
                </a:cubicBezTo>
                <a:lnTo>
                  <a:pt x="1304" y="858"/>
                </a:lnTo>
                <a:close/>
                <a:moveTo>
                  <a:pt x="934" y="213"/>
                </a:moveTo>
                <a:cubicBezTo>
                  <a:pt x="934" y="280"/>
                  <a:pt x="990" y="335"/>
                  <a:pt x="1059" y="335"/>
                </a:cubicBezTo>
                <a:cubicBezTo>
                  <a:pt x="1127" y="335"/>
                  <a:pt x="1183" y="280"/>
                  <a:pt x="1183" y="213"/>
                </a:cubicBezTo>
                <a:cubicBezTo>
                  <a:pt x="1183" y="145"/>
                  <a:pt x="1127" y="90"/>
                  <a:pt x="1059" y="90"/>
                </a:cubicBezTo>
                <a:cubicBezTo>
                  <a:pt x="990" y="90"/>
                  <a:pt x="934" y="145"/>
                  <a:pt x="934" y="213"/>
                </a:cubicBezTo>
                <a:close/>
                <a:moveTo>
                  <a:pt x="1214" y="581"/>
                </a:moveTo>
                <a:cubicBezTo>
                  <a:pt x="1214" y="495"/>
                  <a:pt x="1144" y="425"/>
                  <a:pt x="1059" y="425"/>
                </a:cubicBezTo>
                <a:cubicBezTo>
                  <a:pt x="973" y="425"/>
                  <a:pt x="903" y="495"/>
                  <a:pt x="903" y="581"/>
                </a:cubicBezTo>
                <a:cubicBezTo>
                  <a:pt x="903" y="768"/>
                  <a:pt x="903" y="768"/>
                  <a:pt x="903" y="768"/>
                </a:cubicBezTo>
                <a:cubicBezTo>
                  <a:pt x="1214" y="768"/>
                  <a:pt x="1214" y="768"/>
                  <a:pt x="1214" y="768"/>
                </a:cubicBezTo>
                <a:lnTo>
                  <a:pt x="1214" y="581"/>
                </a:lnTo>
                <a:close/>
                <a:moveTo>
                  <a:pt x="1014" y="642"/>
                </a:moveTo>
                <a:cubicBezTo>
                  <a:pt x="1104" y="642"/>
                  <a:pt x="1104" y="642"/>
                  <a:pt x="1104" y="642"/>
                </a:cubicBezTo>
                <a:cubicBezTo>
                  <a:pt x="1104" y="552"/>
                  <a:pt x="1104" y="552"/>
                  <a:pt x="1104" y="552"/>
                </a:cubicBezTo>
                <a:cubicBezTo>
                  <a:pt x="1014" y="552"/>
                  <a:pt x="1014" y="552"/>
                  <a:pt x="1014" y="552"/>
                </a:cubicBezTo>
                <a:lnTo>
                  <a:pt x="1014" y="642"/>
                </a:lnTo>
                <a:close/>
                <a:moveTo>
                  <a:pt x="491" y="1536"/>
                </a:moveTo>
                <a:cubicBezTo>
                  <a:pt x="0" y="1536"/>
                  <a:pt x="0" y="1536"/>
                  <a:pt x="0" y="1536"/>
                </a:cubicBezTo>
                <a:cubicBezTo>
                  <a:pt x="0" y="1259"/>
                  <a:pt x="0" y="1259"/>
                  <a:pt x="0" y="1259"/>
                </a:cubicBezTo>
                <a:cubicBezTo>
                  <a:pt x="0" y="1174"/>
                  <a:pt x="43" y="1100"/>
                  <a:pt x="109" y="1055"/>
                </a:cubicBezTo>
                <a:cubicBezTo>
                  <a:pt x="61" y="1016"/>
                  <a:pt x="31" y="957"/>
                  <a:pt x="31" y="892"/>
                </a:cubicBezTo>
                <a:cubicBezTo>
                  <a:pt x="31" y="774"/>
                  <a:pt x="127" y="679"/>
                  <a:pt x="245" y="679"/>
                </a:cubicBezTo>
                <a:cubicBezTo>
                  <a:pt x="364" y="679"/>
                  <a:pt x="460" y="774"/>
                  <a:pt x="460" y="892"/>
                </a:cubicBezTo>
                <a:cubicBezTo>
                  <a:pt x="460" y="957"/>
                  <a:pt x="429" y="1016"/>
                  <a:pt x="382" y="1055"/>
                </a:cubicBezTo>
                <a:cubicBezTo>
                  <a:pt x="447" y="1100"/>
                  <a:pt x="491" y="1174"/>
                  <a:pt x="491" y="1259"/>
                </a:cubicBezTo>
                <a:lnTo>
                  <a:pt x="491" y="1536"/>
                </a:lnTo>
                <a:close/>
                <a:moveTo>
                  <a:pt x="121" y="892"/>
                </a:moveTo>
                <a:cubicBezTo>
                  <a:pt x="121" y="959"/>
                  <a:pt x="177" y="1014"/>
                  <a:pt x="245" y="1014"/>
                </a:cubicBezTo>
                <a:cubicBezTo>
                  <a:pt x="314" y="1014"/>
                  <a:pt x="370" y="959"/>
                  <a:pt x="370" y="892"/>
                </a:cubicBezTo>
                <a:cubicBezTo>
                  <a:pt x="370" y="824"/>
                  <a:pt x="314" y="769"/>
                  <a:pt x="245" y="769"/>
                </a:cubicBezTo>
                <a:cubicBezTo>
                  <a:pt x="177" y="769"/>
                  <a:pt x="121" y="824"/>
                  <a:pt x="121" y="892"/>
                </a:cubicBezTo>
                <a:close/>
                <a:moveTo>
                  <a:pt x="401" y="1259"/>
                </a:moveTo>
                <a:cubicBezTo>
                  <a:pt x="401" y="1174"/>
                  <a:pt x="331" y="1104"/>
                  <a:pt x="245" y="1104"/>
                </a:cubicBezTo>
                <a:cubicBezTo>
                  <a:pt x="160" y="1104"/>
                  <a:pt x="90" y="1174"/>
                  <a:pt x="90" y="1259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401" y="1446"/>
                  <a:pt x="401" y="1446"/>
                  <a:pt x="401" y="1446"/>
                </a:cubicBezTo>
                <a:lnTo>
                  <a:pt x="401" y="1259"/>
                </a:lnTo>
                <a:close/>
                <a:moveTo>
                  <a:pt x="200" y="1320"/>
                </a:moveTo>
                <a:cubicBezTo>
                  <a:pt x="290" y="1320"/>
                  <a:pt x="290" y="1320"/>
                  <a:pt x="290" y="1320"/>
                </a:cubicBezTo>
                <a:cubicBezTo>
                  <a:pt x="290" y="1230"/>
                  <a:pt x="290" y="1230"/>
                  <a:pt x="290" y="1230"/>
                </a:cubicBezTo>
                <a:cubicBezTo>
                  <a:pt x="200" y="1230"/>
                  <a:pt x="200" y="1230"/>
                  <a:pt x="200" y="1230"/>
                </a:cubicBezTo>
                <a:lnTo>
                  <a:pt x="200" y="13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9690974" y="8345330"/>
            <a:ext cx="768940" cy="768634"/>
          </a:xfrm>
          <a:custGeom>
            <a:avLst/>
            <a:gdLst>
              <a:gd name="T0" fmla="*/ 506 w 1536"/>
              <a:gd name="T1" fmla="*/ 525 h 1536"/>
              <a:gd name="T2" fmla="*/ 506 w 1536"/>
              <a:gd name="T3" fmla="*/ 1536 h 1536"/>
              <a:gd name="T4" fmla="*/ 506 w 1536"/>
              <a:gd name="T5" fmla="*/ 1446 h 1536"/>
              <a:gd name="T6" fmla="*/ 506 w 1536"/>
              <a:gd name="T7" fmla="*/ 615 h 1536"/>
              <a:gd name="T8" fmla="*/ 506 w 1536"/>
              <a:gd name="T9" fmla="*/ 1446 h 1536"/>
              <a:gd name="T10" fmla="*/ 671 w 1536"/>
              <a:gd name="T11" fmla="*/ 927 h 1536"/>
              <a:gd name="T12" fmla="*/ 548 w 1536"/>
              <a:gd name="T13" fmla="*/ 790 h 1536"/>
              <a:gd name="T14" fmla="*/ 458 w 1536"/>
              <a:gd name="T15" fmla="*/ 746 h 1536"/>
              <a:gd name="T16" fmla="*/ 345 w 1536"/>
              <a:gd name="T17" fmla="*/ 789 h 1536"/>
              <a:gd name="T18" fmla="*/ 384 w 1536"/>
              <a:gd name="T19" fmla="*/ 879 h 1536"/>
              <a:gd name="T20" fmla="*/ 345 w 1536"/>
              <a:gd name="T21" fmla="*/ 1182 h 1536"/>
              <a:gd name="T22" fmla="*/ 458 w 1536"/>
              <a:gd name="T23" fmla="*/ 1272 h 1536"/>
              <a:gd name="T24" fmla="*/ 548 w 1536"/>
              <a:gd name="T25" fmla="*/ 1315 h 1536"/>
              <a:gd name="T26" fmla="*/ 574 w 1536"/>
              <a:gd name="T27" fmla="*/ 1272 h 1536"/>
              <a:gd name="T28" fmla="*/ 712 w 1536"/>
              <a:gd name="T29" fmla="*/ 1112 h 1536"/>
              <a:gd name="T30" fmla="*/ 474 w 1536"/>
              <a:gd name="T31" fmla="*/ 879 h 1536"/>
              <a:gd name="T32" fmla="*/ 581 w 1536"/>
              <a:gd name="T33" fmla="*/ 927 h 1536"/>
              <a:gd name="T34" fmla="*/ 534 w 1536"/>
              <a:gd name="T35" fmla="*/ 974 h 1536"/>
              <a:gd name="T36" fmla="*/ 474 w 1536"/>
              <a:gd name="T37" fmla="*/ 879 h 1536"/>
              <a:gd name="T38" fmla="*/ 574 w 1536"/>
              <a:gd name="T39" fmla="*/ 1182 h 1536"/>
              <a:gd name="T40" fmla="*/ 474 w 1536"/>
              <a:gd name="T41" fmla="*/ 1064 h 1536"/>
              <a:gd name="T42" fmla="*/ 622 w 1536"/>
              <a:gd name="T43" fmla="*/ 1112 h 1536"/>
              <a:gd name="T44" fmla="*/ 870 w 1536"/>
              <a:gd name="T45" fmla="*/ 333 h 1536"/>
              <a:gd name="T46" fmla="*/ 1536 w 1536"/>
              <a:gd name="T47" fmla="*/ 333 h 1536"/>
              <a:gd name="T48" fmla="*/ 870 w 1536"/>
              <a:gd name="T49" fmla="*/ 333 h 1536"/>
              <a:gd name="T50" fmla="*/ 1446 w 1536"/>
              <a:gd name="T51" fmla="*/ 333 h 1536"/>
              <a:gd name="T52" fmla="*/ 960 w 1536"/>
              <a:gd name="T53" fmla="*/ 333 h 1536"/>
              <a:gd name="T54" fmla="*/ 90 w 1536"/>
              <a:gd name="T55" fmla="*/ 90 h 1536"/>
              <a:gd name="T56" fmla="*/ 798 w 1536"/>
              <a:gd name="T57" fmla="*/ 180 h 1536"/>
              <a:gd name="T58" fmla="*/ 180 w 1536"/>
              <a:gd name="T59" fmla="*/ 525 h 1536"/>
              <a:gd name="T60" fmla="*/ 90 w 1536"/>
              <a:gd name="T61" fmla="*/ 90 h 1536"/>
              <a:gd name="T62" fmla="*/ 1444 w 1536"/>
              <a:gd name="T63" fmla="*/ 742 h 1536"/>
              <a:gd name="T64" fmla="*/ 1012 w 1536"/>
              <a:gd name="T65" fmla="*/ 1446 h 1536"/>
              <a:gd name="T66" fmla="*/ 1354 w 1536"/>
              <a:gd name="T67" fmla="*/ 1356 h 1536"/>
              <a:gd name="T68" fmla="*/ 1248 w 1536"/>
              <a:gd name="T69" fmla="*/ 378 h 1536"/>
              <a:gd name="T70" fmla="*/ 1158 w 1536"/>
              <a:gd name="T71" fmla="*/ 288 h 1536"/>
              <a:gd name="T72" fmla="*/ 1248 w 1536"/>
              <a:gd name="T73" fmla="*/ 37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536">
                <a:moveTo>
                  <a:pt x="1011" y="1031"/>
                </a:moveTo>
                <a:cubicBezTo>
                  <a:pt x="1011" y="752"/>
                  <a:pt x="784" y="525"/>
                  <a:pt x="506" y="525"/>
                </a:cubicBezTo>
                <a:cubicBezTo>
                  <a:pt x="227" y="525"/>
                  <a:pt x="0" y="752"/>
                  <a:pt x="0" y="1031"/>
                </a:cubicBezTo>
                <a:cubicBezTo>
                  <a:pt x="0" y="1309"/>
                  <a:pt x="227" y="1536"/>
                  <a:pt x="506" y="1536"/>
                </a:cubicBezTo>
                <a:cubicBezTo>
                  <a:pt x="784" y="1536"/>
                  <a:pt x="1011" y="1309"/>
                  <a:pt x="1011" y="1031"/>
                </a:cubicBezTo>
                <a:close/>
                <a:moveTo>
                  <a:pt x="506" y="1446"/>
                </a:moveTo>
                <a:cubicBezTo>
                  <a:pt x="276" y="1446"/>
                  <a:pt x="90" y="1260"/>
                  <a:pt x="90" y="1031"/>
                </a:cubicBezTo>
                <a:cubicBezTo>
                  <a:pt x="90" y="802"/>
                  <a:pt x="276" y="615"/>
                  <a:pt x="506" y="615"/>
                </a:cubicBezTo>
                <a:cubicBezTo>
                  <a:pt x="735" y="615"/>
                  <a:pt x="921" y="802"/>
                  <a:pt x="921" y="1031"/>
                </a:cubicBezTo>
                <a:cubicBezTo>
                  <a:pt x="921" y="1260"/>
                  <a:pt x="735" y="1446"/>
                  <a:pt x="506" y="1446"/>
                </a:cubicBezTo>
                <a:close/>
                <a:moveTo>
                  <a:pt x="651" y="998"/>
                </a:moveTo>
                <a:cubicBezTo>
                  <a:pt x="664" y="977"/>
                  <a:pt x="671" y="953"/>
                  <a:pt x="671" y="927"/>
                </a:cubicBezTo>
                <a:cubicBezTo>
                  <a:pt x="671" y="927"/>
                  <a:pt x="671" y="927"/>
                  <a:pt x="671" y="927"/>
                </a:cubicBezTo>
                <a:cubicBezTo>
                  <a:pt x="671" y="856"/>
                  <a:pt x="617" y="797"/>
                  <a:pt x="548" y="790"/>
                </a:cubicBezTo>
                <a:cubicBezTo>
                  <a:pt x="548" y="746"/>
                  <a:pt x="548" y="746"/>
                  <a:pt x="548" y="746"/>
                </a:cubicBezTo>
                <a:cubicBezTo>
                  <a:pt x="458" y="746"/>
                  <a:pt x="458" y="746"/>
                  <a:pt x="458" y="746"/>
                </a:cubicBezTo>
                <a:cubicBezTo>
                  <a:pt x="458" y="789"/>
                  <a:pt x="458" y="789"/>
                  <a:pt x="458" y="789"/>
                </a:cubicBezTo>
                <a:cubicBezTo>
                  <a:pt x="345" y="789"/>
                  <a:pt x="345" y="789"/>
                  <a:pt x="345" y="789"/>
                </a:cubicBezTo>
                <a:cubicBezTo>
                  <a:pt x="345" y="879"/>
                  <a:pt x="345" y="879"/>
                  <a:pt x="345" y="879"/>
                </a:cubicBezTo>
                <a:cubicBezTo>
                  <a:pt x="384" y="879"/>
                  <a:pt x="384" y="879"/>
                  <a:pt x="384" y="879"/>
                </a:cubicBezTo>
                <a:cubicBezTo>
                  <a:pt x="384" y="1182"/>
                  <a:pt x="384" y="1182"/>
                  <a:pt x="384" y="1182"/>
                </a:cubicBezTo>
                <a:cubicBezTo>
                  <a:pt x="345" y="1182"/>
                  <a:pt x="345" y="1182"/>
                  <a:pt x="345" y="1182"/>
                </a:cubicBezTo>
                <a:cubicBezTo>
                  <a:pt x="345" y="1272"/>
                  <a:pt x="345" y="1272"/>
                  <a:pt x="345" y="1272"/>
                </a:cubicBezTo>
                <a:cubicBezTo>
                  <a:pt x="458" y="1272"/>
                  <a:pt x="458" y="1272"/>
                  <a:pt x="458" y="1272"/>
                </a:cubicBezTo>
                <a:cubicBezTo>
                  <a:pt x="458" y="1315"/>
                  <a:pt x="458" y="1315"/>
                  <a:pt x="458" y="1315"/>
                </a:cubicBezTo>
                <a:cubicBezTo>
                  <a:pt x="548" y="1315"/>
                  <a:pt x="548" y="1315"/>
                  <a:pt x="548" y="1315"/>
                </a:cubicBezTo>
                <a:cubicBezTo>
                  <a:pt x="548" y="1272"/>
                  <a:pt x="548" y="1272"/>
                  <a:pt x="548" y="1272"/>
                </a:cubicBezTo>
                <a:cubicBezTo>
                  <a:pt x="574" y="1272"/>
                  <a:pt x="574" y="1272"/>
                  <a:pt x="574" y="1272"/>
                </a:cubicBezTo>
                <a:cubicBezTo>
                  <a:pt x="650" y="1272"/>
                  <a:pt x="712" y="1210"/>
                  <a:pt x="712" y="1135"/>
                </a:cubicBezTo>
                <a:cubicBezTo>
                  <a:pt x="712" y="1112"/>
                  <a:pt x="712" y="1112"/>
                  <a:pt x="712" y="1112"/>
                </a:cubicBezTo>
                <a:cubicBezTo>
                  <a:pt x="712" y="1064"/>
                  <a:pt x="688" y="1023"/>
                  <a:pt x="651" y="998"/>
                </a:cubicBezTo>
                <a:close/>
                <a:moveTo>
                  <a:pt x="474" y="879"/>
                </a:moveTo>
                <a:cubicBezTo>
                  <a:pt x="534" y="879"/>
                  <a:pt x="534" y="879"/>
                  <a:pt x="534" y="879"/>
                </a:cubicBezTo>
                <a:cubicBezTo>
                  <a:pt x="560" y="879"/>
                  <a:pt x="581" y="901"/>
                  <a:pt x="581" y="927"/>
                </a:cubicBezTo>
                <a:cubicBezTo>
                  <a:pt x="581" y="927"/>
                  <a:pt x="581" y="927"/>
                  <a:pt x="581" y="927"/>
                </a:cubicBezTo>
                <a:cubicBezTo>
                  <a:pt x="581" y="953"/>
                  <a:pt x="560" y="974"/>
                  <a:pt x="534" y="974"/>
                </a:cubicBezTo>
                <a:cubicBezTo>
                  <a:pt x="474" y="974"/>
                  <a:pt x="474" y="974"/>
                  <a:pt x="474" y="974"/>
                </a:cubicBezTo>
                <a:lnTo>
                  <a:pt x="474" y="879"/>
                </a:lnTo>
                <a:close/>
                <a:moveTo>
                  <a:pt x="622" y="1135"/>
                </a:moveTo>
                <a:cubicBezTo>
                  <a:pt x="622" y="1161"/>
                  <a:pt x="600" y="1182"/>
                  <a:pt x="574" y="1182"/>
                </a:cubicBezTo>
                <a:cubicBezTo>
                  <a:pt x="474" y="1182"/>
                  <a:pt x="474" y="1182"/>
                  <a:pt x="474" y="1182"/>
                </a:cubicBezTo>
                <a:cubicBezTo>
                  <a:pt x="474" y="1064"/>
                  <a:pt x="474" y="1064"/>
                  <a:pt x="474" y="1064"/>
                </a:cubicBezTo>
                <a:cubicBezTo>
                  <a:pt x="574" y="1064"/>
                  <a:pt x="574" y="1064"/>
                  <a:pt x="574" y="1064"/>
                </a:cubicBezTo>
                <a:cubicBezTo>
                  <a:pt x="600" y="1064"/>
                  <a:pt x="622" y="1086"/>
                  <a:pt x="622" y="1112"/>
                </a:cubicBezTo>
                <a:lnTo>
                  <a:pt x="622" y="1135"/>
                </a:lnTo>
                <a:close/>
                <a:moveTo>
                  <a:pt x="870" y="333"/>
                </a:moveTo>
                <a:cubicBezTo>
                  <a:pt x="870" y="517"/>
                  <a:pt x="1019" y="667"/>
                  <a:pt x="1203" y="667"/>
                </a:cubicBezTo>
                <a:cubicBezTo>
                  <a:pt x="1387" y="667"/>
                  <a:pt x="1536" y="517"/>
                  <a:pt x="1536" y="333"/>
                </a:cubicBezTo>
                <a:cubicBezTo>
                  <a:pt x="1536" y="150"/>
                  <a:pt x="1387" y="0"/>
                  <a:pt x="1203" y="0"/>
                </a:cubicBezTo>
                <a:cubicBezTo>
                  <a:pt x="1019" y="0"/>
                  <a:pt x="870" y="150"/>
                  <a:pt x="870" y="333"/>
                </a:cubicBezTo>
                <a:close/>
                <a:moveTo>
                  <a:pt x="1203" y="90"/>
                </a:moveTo>
                <a:cubicBezTo>
                  <a:pt x="1337" y="90"/>
                  <a:pt x="1446" y="199"/>
                  <a:pt x="1446" y="333"/>
                </a:cubicBezTo>
                <a:cubicBezTo>
                  <a:pt x="1446" y="467"/>
                  <a:pt x="1337" y="577"/>
                  <a:pt x="1203" y="577"/>
                </a:cubicBezTo>
                <a:cubicBezTo>
                  <a:pt x="1069" y="577"/>
                  <a:pt x="960" y="467"/>
                  <a:pt x="960" y="333"/>
                </a:cubicBezTo>
                <a:cubicBezTo>
                  <a:pt x="960" y="199"/>
                  <a:pt x="1069" y="90"/>
                  <a:pt x="1203" y="90"/>
                </a:cubicBezTo>
                <a:close/>
                <a:moveTo>
                  <a:pt x="90" y="90"/>
                </a:moveTo>
                <a:cubicBezTo>
                  <a:pt x="798" y="90"/>
                  <a:pt x="798" y="90"/>
                  <a:pt x="798" y="90"/>
                </a:cubicBezTo>
                <a:cubicBezTo>
                  <a:pt x="798" y="180"/>
                  <a:pt x="798" y="180"/>
                  <a:pt x="798" y="18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180" y="525"/>
                  <a:pt x="180" y="525"/>
                  <a:pt x="180" y="525"/>
                </a:cubicBezTo>
                <a:cubicBezTo>
                  <a:pt x="90" y="525"/>
                  <a:pt x="90" y="525"/>
                  <a:pt x="90" y="525"/>
                </a:cubicBezTo>
                <a:lnTo>
                  <a:pt x="90" y="90"/>
                </a:lnTo>
                <a:close/>
                <a:moveTo>
                  <a:pt x="1354" y="742"/>
                </a:moveTo>
                <a:cubicBezTo>
                  <a:pt x="1444" y="742"/>
                  <a:pt x="1444" y="742"/>
                  <a:pt x="1444" y="742"/>
                </a:cubicBezTo>
                <a:cubicBezTo>
                  <a:pt x="1444" y="1446"/>
                  <a:pt x="1444" y="1446"/>
                  <a:pt x="1444" y="1446"/>
                </a:cubicBezTo>
                <a:cubicBezTo>
                  <a:pt x="1012" y="1446"/>
                  <a:pt x="1012" y="1446"/>
                  <a:pt x="1012" y="1446"/>
                </a:cubicBezTo>
                <a:cubicBezTo>
                  <a:pt x="1012" y="1356"/>
                  <a:pt x="1012" y="1356"/>
                  <a:pt x="1012" y="1356"/>
                </a:cubicBezTo>
                <a:cubicBezTo>
                  <a:pt x="1354" y="1356"/>
                  <a:pt x="1354" y="1356"/>
                  <a:pt x="1354" y="1356"/>
                </a:cubicBezTo>
                <a:lnTo>
                  <a:pt x="1354" y="742"/>
                </a:lnTo>
                <a:close/>
                <a:moveTo>
                  <a:pt x="1248" y="378"/>
                </a:moveTo>
                <a:cubicBezTo>
                  <a:pt x="1158" y="378"/>
                  <a:pt x="1158" y="378"/>
                  <a:pt x="1158" y="378"/>
                </a:cubicBezTo>
                <a:cubicBezTo>
                  <a:pt x="1158" y="288"/>
                  <a:pt x="1158" y="288"/>
                  <a:pt x="1158" y="288"/>
                </a:cubicBezTo>
                <a:cubicBezTo>
                  <a:pt x="1248" y="288"/>
                  <a:pt x="1248" y="288"/>
                  <a:pt x="1248" y="288"/>
                </a:cubicBezTo>
                <a:lnTo>
                  <a:pt x="1248" y="37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7440270" y="10217128"/>
            <a:ext cx="768634" cy="768634"/>
          </a:xfrm>
          <a:custGeom>
            <a:avLst/>
            <a:gdLst>
              <a:gd name="T0" fmla="*/ 1403 w 1536"/>
              <a:gd name="T1" fmla="*/ 733 h 1536"/>
              <a:gd name="T2" fmla="*/ 1157 w 1536"/>
              <a:gd name="T3" fmla="*/ 372 h 1536"/>
              <a:gd name="T4" fmla="*/ 1022 w 1536"/>
              <a:gd name="T5" fmla="*/ 179 h 1536"/>
              <a:gd name="T6" fmla="*/ 436 w 1536"/>
              <a:gd name="T7" fmla="*/ 0 h 1536"/>
              <a:gd name="T8" fmla="*/ 513 w 1536"/>
              <a:gd name="T9" fmla="*/ 329 h 1536"/>
              <a:gd name="T10" fmla="*/ 379 w 1536"/>
              <a:gd name="T11" fmla="*/ 372 h 1536"/>
              <a:gd name="T12" fmla="*/ 133 w 1536"/>
              <a:gd name="T13" fmla="*/ 733 h 1536"/>
              <a:gd name="T14" fmla="*/ 64 w 1536"/>
              <a:gd name="T15" fmla="*/ 944 h 1536"/>
              <a:gd name="T16" fmla="*/ 0 w 1536"/>
              <a:gd name="T17" fmla="*/ 1536 h 1536"/>
              <a:gd name="T18" fmla="*/ 1536 w 1536"/>
              <a:gd name="T19" fmla="*/ 1133 h 1536"/>
              <a:gd name="T20" fmla="*/ 1369 w 1536"/>
              <a:gd name="T21" fmla="*/ 857 h 1536"/>
              <a:gd name="T22" fmla="*/ 843 w 1536"/>
              <a:gd name="T23" fmla="*/ 90 h 1536"/>
              <a:gd name="T24" fmla="*/ 932 w 1536"/>
              <a:gd name="T25" fmla="*/ 271 h 1536"/>
              <a:gd name="T26" fmla="*/ 526 w 1536"/>
              <a:gd name="T27" fmla="*/ 181 h 1536"/>
              <a:gd name="T28" fmla="*/ 932 w 1536"/>
              <a:gd name="T29" fmla="*/ 361 h 1536"/>
              <a:gd name="T30" fmla="*/ 768 w 1536"/>
              <a:gd name="T31" fmla="*/ 648 h 1536"/>
              <a:gd name="T32" fmla="*/ 603 w 1536"/>
              <a:gd name="T33" fmla="*/ 361 h 1536"/>
              <a:gd name="T34" fmla="*/ 932 w 1536"/>
              <a:gd name="T35" fmla="*/ 361 h 1536"/>
              <a:gd name="T36" fmla="*/ 90 w 1536"/>
              <a:gd name="T37" fmla="*/ 1446 h 1536"/>
              <a:gd name="T38" fmla="*/ 228 w 1536"/>
              <a:gd name="T39" fmla="*/ 927 h 1536"/>
              <a:gd name="T40" fmla="*/ 335 w 1536"/>
              <a:gd name="T41" fmla="*/ 1446 h 1536"/>
              <a:gd name="T42" fmla="*/ 335 w 1536"/>
              <a:gd name="T43" fmla="*/ 883 h 1536"/>
              <a:gd name="T44" fmla="*/ 223 w 1536"/>
              <a:gd name="T45" fmla="*/ 618 h 1536"/>
              <a:gd name="T46" fmla="*/ 526 w 1536"/>
              <a:gd name="T47" fmla="*/ 564 h 1536"/>
              <a:gd name="T48" fmla="*/ 335 w 1536"/>
              <a:gd name="T49" fmla="*/ 876 h 1536"/>
              <a:gd name="T50" fmla="*/ 425 w 1536"/>
              <a:gd name="T51" fmla="*/ 1446 h 1536"/>
              <a:gd name="T52" fmla="*/ 565 w 1536"/>
              <a:gd name="T53" fmla="*/ 710 h 1536"/>
              <a:gd name="T54" fmla="*/ 723 w 1536"/>
              <a:gd name="T55" fmla="*/ 1161 h 1536"/>
              <a:gd name="T56" fmla="*/ 655 w 1536"/>
              <a:gd name="T57" fmla="*/ 711 h 1536"/>
              <a:gd name="T58" fmla="*/ 881 w 1536"/>
              <a:gd name="T59" fmla="*/ 711 h 1536"/>
              <a:gd name="T60" fmla="*/ 655 w 1536"/>
              <a:gd name="T61" fmla="*/ 711 h 1536"/>
              <a:gd name="T62" fmla="*/ 813 w 1536"/>
              <a:gd name="T63" fmla="*/ 1446 h 1536"/>
              <a:gd name="T64" fmla="*/ 961 w 1536"/>
              <a:gd name="T65" fmla="*/ 820 h 1536"/>
              <a:gd name="T66" fmla="*/ 1111 w 1536"/>
              <a:gd name="T67" fmla="*/ 876 h 1536"/>
              <a:gd name="T68" fmla="*/ 982 w 1536"/>
              <a:gd name="T69" fmla="*/ 621 h 1536"/>
              <a:gd name="T70" fmla="*/ 1010 w 1536"/>
              <a:gd name="T71" fmla="*/ 564 h 1536"/>
              <a:gd name="T72" fmla="*/ 1313 w 1536"/>
              <a:gd name="T73" fmla="*/ 618 h 1536"/>
              <a:gd name="T74" fmla="*/ 1201 w 1536"/>
              <a:gd name="T75" fmla="*/ 883 h 1536"/>
              <a:gd name="T76" fmla="*/ 982 w 1536"/>
              <a:gd name="T77" fmla="*/ 621 h 1536"/>
              <a:gd name="T78" fmla="*/ 1201 w 1536"/>
              <a:gd name="T79" fmla="*/ 1446 h 1536"/>
              <a:gd name="T80" fmla="*/ 1308 w 1536"/>
              <a:gd name="T81" fmla="*/ 927 h 1536"/>
              <a:gd name="T82" fmla="*/ 1446 w 1536"/>
              <a:gd name="T83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36" h="1536">
                <a:moveTo>
                  <a:pt x="1369" y="857"/>
                </a:moveTo>
                <a:cubicBezTo>
                  <a:pt x="1391" y="821"/>
                  <a:pt x="1403" y="778"/>
                  <a:pt x="1403" y="733"/>
                </a:cubicBezTo>
                <a:cubicBezTo>
                  <a:pt x="1403" y="618"/>
                  <a:pt x="1403" y="618"/>
                  <a:pt x="1403" y="618"/>
                </a:cubicBezTo>
                <a:cubicBezTo>
                  <a:pt x="1403" y="482"/>
                  <a:pt x="1292" y="372"/>
                  <a:pt x="1157" y="372"/>
                </a:cubicBezTo>
                <a:cubicBezTo>
                  <a:pt x="1108" y="372"/>
                  <a:pt x="1062" y="386"/>
                  <a:pt x="1022" y="412"/>
                </a:cubicBezTo>
                <a:cubicBezTo>
                  <a:pt x="1022" y="179"/>
                  <a:pt x="1022" y="179"/>
                  <a:pt x="1022" y="179"/>
                </a:cubicBezTo>
                <a:cubicBezTo>
                  <a:pt x="1022" y="80"/>
                  <a:pt x="942" y="0"/>
                  <a:pt x="843" y="0"/>
                </a:cubicBezTo>
                <a:cubicBezTo>
                  <a:pt x="436" y="0"/>
                  <a:pt x="436" y="0"/>
                  <a:pt x="436" y="0"/>
                </a:cubicBezTo>
                <a:cubicBezTo>
                  <a:pt x="436" y="181"/>
                  <a:pt x="436" y="181"/>
                  <a:pt x="436" y="181"/>
                </a:cubicBezTo>
                <a:cubicBezTo>
                  <a:pt x="436" y="242"/>
                  <a:pt x="467" y="296"/>
                  <a:pt x="513" y="329"/>
                </a:cubicBezTo>
                <a:cubicBezTo>
                  <a:pt x="513" y="411"/>
                  <a:pt x="513" y="411"/>
                  <a:pt x="513" y="411"/>
                </a:cubicBezTo>
                <a:cubicBezTo>
                  <a:pt x="474" y="386"/>
                  <a:pt x="428" y="372"/>
                  <a:pt x="379" y="372"/>
                </a:cubicBezTo>
                <a:cubicBezTo>
                  <a:pt x="244" y="372"/>
                  <a:pt x="133" y="482"/>
                  <a:pt x="133" y="618"/>
                </a:cubicBezTo>
                <a:cubicBezTo>
                  <a:pt x="133" y="733"/>
                  <a:pt x="133" y="733"/>
                  <a:pt x="133" y="733"/>
                </a:cubicBezTo>
                <a:cubicBezTo>
                  <a:pt x="133" y="778"/>
                  <a:pt x="145" y="821"/>
                  <a:pt x="167" y="857"/>
                </a:cubicBezTo>
                <a:cubicBezTo>
                  <a:pt x="127" y="878"/>
                  <a:pt x="92" y="908"/>
                  <a:pt x="64" y="944"/>
                </a:cubicBezTo>
                <a:cubicBezTo>
                  <a:pt x="22" y="999"/>
                  <a:pt x="0" y="1064"/>
                  <a:pt x="0" y="1133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cubicBezTo>
                  <a:pt x="1536" y="1133"/>
                  <a:pt x="1536" y="1133"/>
                  <a:pt x="1536" y="1133"/>
                </a:cubicBezTo>
                <a:cubicBezTo>
                  <a:pt x="1536" y="1064"/>
                  <a:pt x="1514" y="999"/>
                  <a:pt x="1472" y="944"/>
                </a:cubicBezTo>
                <a:cubicBezTo>
                  <a:pt x="1445" y="908"/>
                  <a:pt x="1409" y="878"/>
                  <a:pt x="1369" y="857"/>
                </a:cubicBezTo>
                <a:close/>
                <a:moveTo>
                  <a:pt x="526" y="90"/>
                </a:moveTo>
                <a:cubicBezTo>
                  <a:pt x="843" y="90"/>
                  <a:pt x="843" y="90"/>
                  <a:pt x="843" y="90"/>
                </a:cubicBezTo>
                <a:cubicBezTo>
                  <a:pt x="892" y="90"/>
                  <a:pt x="932" y="130"/>
                  <a:pt x="932" y="179"/>
                </a:cubicBezTo>
                <a:cubicBezTo>
                  <a:pt x="932" y="271"/>
                  <a:pt x="932" y="271"/>
                  <a:pt x="932" y="271"/>
                </a:cubicBezTo>
                <a:cubicBezTo>
                  <a:pt x="616" y="271"/>
                  <a:pt x="616" y="271"/>
                  <a:pt x="616" y="271"/>
                </a:cubicBezTo>
                <a:cubicBezTo>
                  <a:pt x="566" y="271"/>
                  <a:pt x="526" y="231"/>
                  <a:pt x="526" y="181"/>
                </a:cubicBezTo>
                <a:lnTo>
                  <a:pt x="526" y="90"/>
                </a:lnTo>
                <a:close/>
                <a:moveTo>
                  <a:pt x="932" y="361"/>
                </a:moveTo>
                <a:cubicBezTo>
                  <a:pt x="932" y="483"/>
                  <a:pt x="932" y="483"/>
                  <a:pt x="932" y="483"/>
                </a:cubicBezTo>
                <a:cubicBezTo>
                  <a:pt x="932" y="574"/>
                  <a:pt x="859" y="648"/>
                  <a:pt x="768" y="648"/>
                </a:cubicBezTo>
                <a:cubicBezTo>
                  <a:pt x="677" y="648"/>
                  <a:pt x="603" y="574"/>
                  <a:pt x="603" y="483"/>
                </a:cubicBezTo>
                <a:cubicBezTo>
                  <a:pt x="603" y="361"/>
                  <a:pt x="603" y="361"/>
                  <a:pt x="603" y="361"/>
                </a:cubicBezTo>
                <a:cubicBezTo>
                  <a:pt x="607" y="361"/>
                  <a:pt x="612" y="361"/>
                  <a:pt x="616" y="361"/>
                </a:cubicBezTo>
                <a:lnTo>
                  <a:pt x="932" y="361"/>
                </a:lnTo>
                <a:close/>
                <a:moveTo>
                  <a:pt x="335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133"/>
                  <a:pt x="90" y="1133"/>
                  <a:pt x="90" y="1133"/>
                </a:cubicBezTo>
                <a:cubicBezTo>
                  <a:pt x="90" y="1043"/>
                  <a:pt x="146" y="961"/>
                  <a:pt x="228" y="927"/>
                </a:cubicBezTo>
                <a:cubicBezTo>
                  <a:pt x="259" y="951"/>
                  <a:pt x="295" y="968"/>
                  <a:pt x="335" y="975"/>
                </a:cubicBezTo>
                <a:lnTo>
                  <a:pt x="335" y="1446"/>
                </a:lnTo>
                <a:close/>
                <a:moveTo>
                  <a:pt x="335" y="876"/>
                </a:moveTo>
                <a:cubicBezTo>
                  <a:pt x="335" y="883"/>
                  <a:pt x="335" y="883"/>
                  <a:pt x="335" y="883"/>
                </a:cubicBezTo>
                <a:cubicBezTo>
                  <a:pt x="270" y="864"/>
                  <a:pt x="223" y="804"/>
                  <a:pt x="223" y="733"/>
                </a:cubicBezTo>
                <a:cubicBezTo>
                  <a:pt x="223" y="618"/>
                  <a:pt x="223" y="618"/>
                  <a:pt x="223" y="618"/>
                </a:cubicBezTo>
                <a:cubicBezTo>
                  <a:pt x="223" y="532"/>
                  <a:pt x="293" y="462"/>
                  <a:pt x="379" y="462"/>
                </a:cubicBezTo>
                <a:cubicBezTo>
                  <a:pt x="445" y="462"/>
                  <a:pt x="504" y="503"/>
                  <a:pt x="526" y="564"/>
                </a:cubicBezTo>
                <a:cubicBezTo>
                  <a:pt x="533" y="584"/>
                  <a:pt x="542" y="603"/>
                  <a:pt x="554" y="621"/>
                </a:cubicBezTo>
                <a:cubicBezTo>
                  <a:pt x="430" y="640"/>
                  <a:pt x="335" y="747"/>
                  <a:pt x="335" y="876"/>
                </a:cubicBezTo>
                <a:close/>
                <a:moveTo>
                  <a:pt x="723" y="1446"/>
                </a:moveTo>
                <a:cubicBezTo>
                  <a:pt x="425" y="1446"/>
                  <a:pt x="425" y="1446"/>
                  <a:pt x="425" y="1446"/>
                </a:cubicBezTo>
                <a:cubicBezTo>
                  <a:pt x="425" y="876"/>
                  <a:pt x="425" y="876"/>
                  <a:pt x="425" y="876"/>
                </a:cubicBezTo>
                <a:cubicBezTo>
                  <a:pt x="425" y="793"/>
                  <a:pt x="486" y="724"/>
                  <a:pt x="565" y="710"/>
                </a:cubicBezTo>
                <a:cubicBezTo>
                  <a:pt x="566" y="742"/>
                  <a:pt x="569" y="779"/>
                  <a:pt x="575" y="820"/>
                </a:cubicBezTo>
                <a:cubicBezTo>
                  <a:pt x="595" y="962"/>
                  <a:pt x="646" y="1080"/>
                  <a:pt x="723" y="1161"/>
                </a:cubicBezTo>
                <a:lnTo>
                  <a:pt x="723" y="1446"/>
                </a:lnTo>
                <a:close/>
                <a:moveTo>
                  <a:pt x="655" y="711"/>
                </a:moveTo>
                <a:cubicBezTo>
                  <a:pt x="689" y="728"/>
                  <a:pt x="727" y="738"/>
                  <a:pt x="768" y="738"/>
                </a:cubicBezTo>
                <a:cubicBezTo>
                  <a:pt x="808" y="738"/>
                  <a:pt x="847" y="728"/>
                  <a:pt x="881" y="711"/>
                </a:cubicBezTo>
                <a:cubicBezTo>
                  <a:pt x="877" y="807"/>
                  <a:pt x="856" y="963"/>
                  <a:pt x="768" y="1075"/>
                </a:cubicBezTo>
                <a:cubicBezTo>
                  <a:pt x="679" y="964"/>
                  <a:pt x="659" y="807"/>
                  <a:pt x="655" y="711"/>
                </a:cubicBezTo>
                <a:close/>
                <a:moveTo>
                  <a:pt x="1111" y="1446"/>
                </a:moveTo>
                <a:cubicBezTo>
                  <a:pt x="813" y="1446"/>
                  <a:pt x="813" y="1446"/>
                  <a:pt x="813" y="1446"/>
                </a:cubicBezTo>
                <a:cubicBezTo>
                  <a:pt x="813" y="1161"/>
                  <a:pt x="813" y="1161"/>
                  <a:pt x="813" y="1161"/>
                </a:cubicBezTo>
                <a:cubicBezTo>
                  <a:pt x="889" y="1080"/>
                  <a:pt x="940" y="962"/>
                  <a:pt x="961" y="820"/>
                </a:cubicBezTo>
                <a:cubicBezTo>
                  <a:pt x="967" y="779"/>
                  <a:pt x="970" y="742"/>
                  <a:pt x="971" y="710"/>
                </a:cubicBezTo>
                <a:cubicBezTo>
                  <a:pt x="1050" y="724"/>
                  <a:pt x="1111" y="793"/>
                  <a:pt x="1111" y="876"/>
                </a:cubicBezTo>
                <a:lnTo>
                  <a:pt x="1111" y="1446"/>
                </a:lnTo>
                <a:close/>
                <a:moveTo>
                  <a:pt x="982" y="621"/>
                </a:moveTo>
                <a:cubicBezTo>
                  <a:pt x="993" y="603"/>
                  <a:pt x="1002" y="584"/>
                  <a:pt x="1009" y="564"/>
                </a:cubicBezTo>
                <a:cubicBezTo>
                  <a:pt x="1010" y="564"/>
                  <a:pt x="1010" y="564"/>
                  <a:pt x="1010" y="564"/>
                </a:cubicBezTo>
                <a:cubicBezTo>
                  <a:pt x="1032" y="503"/>
                  <a:pt x="1091" y="462"/>
                  <a:pt x="1157" y="462"/>
                </a:cubicBezTo>
                <a:cubicBezTo>
                  <a:pt x="1243" y="462"/>
                  <a:pt x="1313" y="532"/>
                  <a:pt x="1313" y="618"/>
                </a:cubicBezTo>
                <a:cubicBezTo>
                  <a:pt x="1313" y="733"/>
                  <a:pt x="1313" y="733"/>
                  <a:pt x="1313" y="733"/>
                </a:cubicBezTo>
                <a:cubicBezTo>
                  <a:pt x="1313" y="804"/>
                  <a:pt x="1265" y="864"/>
                  <a:pt x="1201" y="883"/>
                </a:cubicBezTo>
                <a:cubicBezTo>
                  <a:pt x="1201" y="876"/>
                  <a:pt x="1201" y="876"/>
                  <a:pt x="1201" y="876"/>
                </a:cubicBezTo>
                <a:cubicBezTo>
                  <a:pt x="1201" y="747"/>
                  <a:pt x="1105" y="640"/>
                  <a:pt x="982" y="621"/>
                </a:cubicBezTo>
                <a:close/>
                <a:moveTo>
                  <a:pt x="1446" y="1446"/>
                </a:moveTo>
                <a:cubicBezTo>
                  <a:pt x="1201" y="1446"/>
                  <a:pt x="1201" y="1446"/>
                  <a:pt x="1201" y="1446"/>
                </a:cubicBezTo>
                <a:cubicBezTo>
                  <a:pt x="1201" y="975"/>
                  <a:pt x="1201" y="975"/>
                  <a:pt x="1201" y="975"/>
                </a:cubicBezTo>
                <a:cubicBezTo>
                  <a:pt x="1240" y="968"/>
                  <a:pt x="1277" y="951"/>
                  <a:pt x="1308" y="927"/>
                </a:cubicBezTo>
                <a:cubicBezTo>
                  <a:pt x="1390" y="961"/>
                  <a:pt x="1446" y="1043"/>
                  <a:pt x="1446" y="1133"/>
                </a:cubicBezTo>
                <a:lnTo>
                  <a:pt x="1446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22048487" y="10217128"/>
            <a:ext cx="555635" cy="768634"/>
          </a:xfrm>
          <a:custGeom>
            <a:avLst/>
            <a:gdLst>
              <a:gd name="T0" fmla="*/ 811 w 1110"/>
              <a:gd name="T1" fmla="*/ 814 h 1536"/>
              <a:gd name="T2" fmla="*/ 875 w 1110"/>
              <a:gd name="T3" fmla="*/ 621 h 1536"/>
              <a:gd name="T4" fmla="*/ 875 w 1110"/>
              <a:gd name="T5" fmla="*/ 277 h 1536"/>
              <a:gd name="T6" fmla="*/ 598 w 1110"/>
              <a:gd name="T7" fmla="*/ 0 h 1536"/>
              <a:gd name="T8" fmla="*/ 133 w 1110"/>
              <a:gd name="T9" fmla="*/ 0 h 1536"/>
              <a:gd name="T10" fmla="*/ 133 w 1110"/>
              <a:gd name="T11" fmla="*/ 169 h 1536"/>
              <a:gd name="T12" fmla="*/ 234 w 1110"/>
              <a:gd name="T13" fmla="*/ 383 h 1536"/>
              <a:gd name="T14" fmla="*/ 234 w 1110"/>
              <a:gd name="T15" fmla="*/ 621 h 1536"/>
              <a:gd name="T16" fmla="*/ 299 w 1110"/>
              <a:gd name="T17" fmla="*/ 814 h 1536"/>
              <a:gd name="T18" fmla="*/ 0 w 1110"/>
              <a:gd name="T19" fmla="*/ 1138 h 1536"/>
              <a:gd name="T20" fmla="*/ 0 w 1110"/>
              <a:gd name="T21" fmla="*/ 1536 h 1536"/>
              <a:gd name="T22" fmla="*/ 1110 w 1110"/>
              <a:gd name="T23" fmla="*/ 1536 h 1536"/>
              <a:gd name="T24" fmla="*/ 1110 w 1110"/>
              <a:gd name="T25" fmla="*/ 1138 h 1536"/>
              <a:gd name="T26" fmla="*/ 811 w 1110"/>
              <a:gd name="T27" fmla="*/ 814 h 1536"/>
              <a:gd name="T28" fmla="*/ 223 w 1110"/>
              <a:gd name="T29" fmla="*/ 169 h 1536"/>
              <a:gd name="T30" fmla="*/ 223 w 1110"/>
              <a:gd name="T31" fmla="*/ 90 h 1536"/>
              <a:gd name="T32" fmla="*/ 598 w 1110"/>
              <a:gd name="T33" fmla="*/ 90 h 1536"/>
              <a:gd name="T34" fmla="*/ 785 w 1110"/>
              <a:gd name="T35" fmla="*/ 277 h 1536"/>
              <a:gd name="T36" fmla="*/ 785 w 1110"/>
              <a:gd name="T37" fmla="*/ 356 h 1536"/>
              <a:gd name="T38" fmla="*/ 410 w 1110"/>
              <a:gd name="T39" fmla="*/ 356 h 1536"/>
              <a:gd name="T40" fmla="*/ 223 w 1110"/>
              <a:gd name="T41" fmla="*/ 169 h 1536"/>
              <a:gd name="T42" fmla="*/ 555 w 1110"/>
              <a:gd name="T43" fmla="*/ 852 h 1536"/>
              <a:gd name="T44" fmla="*/ 324 w 1110"/>
              <a:gd name="T45" fmla="*/ 621 h 1536"/>
              <a:gd name="T46" fmla="*/ 324 w 1110"/>
              <a:gd name="T47" fmla="*/ 433 h 1536"/>
              <a:gd name="T48" fmla="*/ 410 w 1110"/>
              <a:gd name="T49" fmla="*/ 446 h 1536"/>
              <a:gd name="T50" fmla="*/ 785 w 1110"/>
              <a:gd name="T51" fmla="*/ 446 h 1536"/>
              <a:gd name="T52" fmla="*/ 785 w 1110"/>
              <a:gd name="T53" fmla="*/ 621 h 1536"/>
              <a:gd name="T54" fmla="*/ 555 w 1110"/>
              <a:gd name="T55" fmla="*/ 852 h 1536"/>
              <a:gd name="T56" fmla="*/ 671 w 1110"/>
              <a:gd name="T57" fmla="*/ 920 h 1536"/>
              <a:gd name="T58" fmla="*/ 555 w 1110"/>
              <a:gd name="T59" fmla="*/ 1080 h 1536"/>
              <a:gd name="T60" fmla="*/ 438 w 1110"/>
              <a:gd name="T61" fmla="*/ 920 h 1536"/>
              <a:gd name="T62" fmla="*/ 555 w 1110"/>
              <a:gd name="T63" fmla="*/ 942 h 1536"/>
              <a:gd name="T64" fmla="*/ 671 w 1110"/>
              <a:gd name="T65" fmla="*/ 920 h 1536"/>
              <a:gd name="T66" fmla="*/ 1020 w 1110"/>
              <a:gd name="T67" fmla="*/ 1446 h 1536"/>
              <a:gd name="T68" fmla="*/ 90 w 1110"/>
              <a:gd name="T69" fmla="*/ 1446 h 1536"/>
              <a:gd name="T70" fmla="*/ 90 w 1110"/>
              <a:gd name="T71" fmla="*/ 1138 h 1536"/>
              <a:gd name="T72" fmla="*/ 324 w 1110"/>
              <a:gd name="T73" fmla="*/ 903 h 1536"/>
              <a:gd name="T74" fmla="*/ 328 w 1110"/>
              <a:gd name="T75" fmla="*/ 903 h 1536"/>
              <a:gd name="T76" fmla="*/ 524 w 1110"/>
              <a:gd name="T77" fmla="*/ 1176 h 1536"/>
              <a:gd name="T78" fmla="*/ 555 w 1110"/>
              <a:gd name="T79" fmla="*/ 1203 h 1536"/>
              <a:gd name="T80" fmla="*/ 585 w 1110"/>
              <a:gd name="T81" fmla="*/ 1176 h 1536"/>
              <a:gd name="T82" fmla="*/ 781 w 1110"/>
              <a:gd name="T83" fmla="*/ 903 h 1536"/>
              <a:gd name="T84" fmla="*/ 785 w 1110"/>
              <a:gd name="T85" fmla="*/ 903 h 1536"/>
              <a:gd name="T86" fmla="*/ 1020 w 1110"/>
              <a:gd name="T87" fmla="*/ 1138 h 1536"/>
              <a:gd name="T88" fmla="*/ 1020 w 1110"/>
              <a:gd name="T89" fmla="*/ 1446 h 1536"/>
              <a:gd name="T90" fmla="*/ 659 w 1110"/>
              <a:gd name="T91" fmla="*/ 1265 h 1536"/>
              <a:gd name="T92" fmla="*/ 869 w 1110"/>
              <a:gd name="T93" fmla="*/ 1265 h 1536"/>
              <a:gd name="T94" fmla="*/ 869 w 1110"/>
              <a:gd name="T95" fmla="*/ 1355 h 1536"/>
              <a:gd name="T96" fmla="*/ 659 w 1110"/>
              <a:gd name="T97" fmla="*/ 1355 h 1536"/>
              <a:gd name="T98" fmla="*/ 659 w 1110"/>
              <a:gd name="T99" fmla="*/ 126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10" h="1536">
                <a:moveTo>
                  <a:pt x="811" y="814"/>
                </a:moveTo>
                <a:cubicBezTo>
                  <a:pt x="851" y="760"/>
                  <a:pt x="875" y="693"/>
                  <a:pt x="875" y="621"/>
                </a:cubicBezTo>
                <a:cubicBezTo>
                  <a:pt x="875" y="277"/>
                  <a:pt x="875" y="277"/>
                  <a:pt x="875" y="277"/>
                </a:cubicBezTo>
                <a:cubicBezTo>
                  <a:pt x="875" y="124"/>
                  <a:pt x="751" y="0"/>
                  <a:pt x="598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3" y="169"/>
                  <a:pt x="133" y="169"/>
                  <a:pt x="133" y="169"/>
                </a:cubicBezTo>
                <a:cubicBezTo>
                  <a:pt x="133" y="255"/>
                  <a:pt x="172" y="332"/>
                  <a:pt x="234" y="383"/>
                </a:cubicBezTo>
                <a:cubicBezTo>
                  <a:pt x="234" y="621"/>
                  <a:pt x="234" y="621"/>
                  <a:pt x="234" y="621"/>
                </a:cubicBezTo>
                <a:cubicBezTo>
                  <a:pt x="234" y="693"/>
                  <a:pt x="258" y="760"/>
                  <a:pt x="299" y="814"/>
                </a:cubicBezTo>
                <a:cubicBezTo>
                  <a:pt x="132" y="827"/>
                  <a:pt x="0" y="967"/>
                  <a:pt x="0" y="1138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110" y="1536"/>
                  <a:pt x="1110" y="1536"/>
                  <a:pt x="1110" y="1536"/>
                </a:cubicBezTo>
                <a:cubicBezTo>
                  <a:pt x="1110" y="1138"/>
                  <a:pt x="1110" y="1138"/>
                  <a:pt x="1110" y="1138"/>
                </a:cubicBezTo>
                <a:cubicBezTo>
                  <a:pt x="1110" y="967"/>
                  <a:pt x="978" y="827"/>
                  <a:pt x="811" y="814"/>
                </a:cubicBezTo>
                <a:close/>
                <a:moveTo>
                  <a:pt x="223" y="169"/>
                </a:moveTo>
                <a:cubicBezTo>
                  <a:pt x="223" y="90"/>
                  <a:pt x="223" y="90"/>
                  <a:pt x="223" y="90"/>
                </a:cubicBezTo>
                <a:cubicBezTo>
                  <a:pt x="598" y="90"/>
                  <a:pt x="598" y="90"/>
                  <a:pt x="598" y="90"/>
                </a:cubicBezTo>
                <a:cubicBezTo>
                  <a:pt x="702" y="90"/>
                  <a:pt x="785" y="173"/>
                  <a:pt x="785" y="277"/>
                </a:cubicBezTo>
                <a:cubicBezTo>
                  <a:pt x="785" y="356"/>
                  <a:pt x="785" y="356"/>
                  <a:pt x="785" y="356"/>
                </a:cubicBezTo>
                <a:cubicBezTo>
                  <a:pt x="410" y="356"/>
                  <a:pt x="410" y="356"/>
                  <a:pt x="410" y="356"/>
                </a:cubicBezTo>
                <a:cubicBezTo>
                  <a:pt x="307" y="356"/>
                  <a:pt x="223" y="272"/>
                  <a:pt x="223" y="169"/>
                </a:cubicBezTo>
                <a:close/>
                <a:moveTo>
                  <a:pt x="555" y="852"/>
                </a:moveTo>
                <a:cubicBezTo>
                  <a:pt x="427" y="852"/>
                  <a:pt x="324" y="748"/>
                  <a:pt x="324" y="621"/>
                </a:cubicBezTo>
                <a:cubicBezTo>
                  <a:pt x="324" y="433"/>
                  <a:pt x="324" y="433"/>
                  <a:pt x="324" y="433"/>
                </a:cubicBezTo>
                <a:cubicBezTo>
                  <a:pt x="351" y="442"/>
                  <a:pt x="380" y="446"/>
                  <a:pt x="410" y="446"/>
                </a:cubicBezTo>
                <a:cubicBezTo>
                  <a:pt x="785" y="446"/>
                  <a:pt x="785" y="446"/>
                  <a:pt x="785" y="446"/>
                </a:cubicBezTo>
                <a:cubicBezTo>
                  <a:pt x="785" y="621"/>
                  <a:pt x="785" y="621"/>
                  <a:pt x="785" y="621"/>
                </a:cubicBezTo>
                <a:cubicBezTo>
                  <a:pt x="785" y="748"/>
                  <a:pt x="682" y="852"/>
                  <a:pt x="555" y="852"/>
                </a:cubicBezTo>
                <a:close/>
                <a:moveTo>
                  <a:pt x="671" y="920"/>
                </a:moveTo>
                <a:cubicBezTo>
                  <a:pt x="645" y="966"/>
                  <a:pt x="606" y="1026"/>
                  <a:pt x="555" y="1080"/>
                </a:cubicBezTo>
                <a:cubicBezTo>
                  <a:pt x="504" y="1026"/>
                  <a:pt x="465" y="966"/>
                  <a:pt x="438" y="920"/>
                </a:cubicBezTo>
                <a:cubicBezTo>
                  <a:pt x="474" y="934"/>
                  <a:pt x="514" y="942"/>
                  <a:pt x="555" y="942"/>
                </a:cubicBezTo>
                <a:cubicBezTo>
                  <a:pt x="596" y="942"/>
                  <a:pt x="635" y="934"/>
                  <a:pt x="671" y="920"/>
                </a:cubicBezTo>
                <a:close/>
                <a:moveTo>
                  <a:pt x="1020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138"/>
                  <a:pt x="90" y="1138"/>
                  <a:pt x="90" y="1138"/>
                </a:cubicBezTo>
                <a:cubicBezTo>
                  <a:pt x="90" y="1008"/>
                  <a:pt x="195" y="903"/>
                  <a:pt x="324" y="903"/>
                </a:cubicBezTo>
                <a:cubicBezTo>
                  <a:pt x="328" y="903"/>
                  <a:pt x="328" y="903"/>
                  <a:pt x="328" y="903"/>
                </a:cubicBezTo>
                <a:cubicBezTo>
                  <a:pt x="354" y="958"/>
                  <a:pt x="420" y="1081"/>
                  <a:pt x="524" y="1176"/>
                </a:cubicBezTo>
                <a:cubicBezTo>
                  <a:pt x="555" y="1203"/>
                  <a:pt x="555" y="1203"/>
                  <a:pt x="555" y="1203"/>
                </a:cubicBezTo>
                <a:cubicBezTo>
                  <a:pt x="585" y="1176"/>
                  <a:pt x="585" y="1176"/>
                  <a:pt x="585" y="1176"/>
                </a:cubicBezTo>
                <a:cubicBezTo>
                  <a:pt x="689" y="1081"/>
                  <a:pt x="755" y="958"/>
                  <a:pt x="781" y="903"/>
                </a:cubicBezTo>
                <a:cubicBezTo>
                  <a:pt x="785" y="903"/>
                  <a:pt x="785" y="903"/>
                  <a:pt x="785" y="903"/>
                </a:cubicBezTo>
                <a:cubicBezTo>
                  <a:pt x="914" y="903"/>
                  <a:pt x="1020" y="1008"/>
                  <a:pt x="1020" y="1138"/>
                </a:cubicBezTo>
                <a:lnTo>
                  <a:pt x="1020" y="1446"/>
                </a:lnTo>
                <a:close/>
                <a:moveTo>
                  <a:pt x="659" y="1265"/>
                </a:moveTo>
                <a:cubicBezTo>
                  <a:pt x="869" y="1265"/>
                  <a:pt x="869" y="1265"/>
                  <a:pt x="869" y="1265"/>
                </a:cubicBezTo>
                <a:cubicBezTo>
                  <a:pt x="869" y="1355"/>
                  <a:pt x="869" y="1355"/>
                  <a:pt x="869" y="1355"/>
                </a:cubicBezTo>
                <a:cubicBezTo>
                  <a:pt x="659" y="1355"/>
                  <a:pt x="659" y="1355"/>
                  <a:pt x="659" y="1355"/>
                </a:cubicBezTo>
                <a:lnTo>
                  <a:pt x="659" y="12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1731467" y="10217128"/>
            <a:ext cx="661981" cy="768634"/>
          </a:xfrm>
          <a:custGeom>
            <a:avLst/>
            <a:gdLst>
              <a:gd name="T0" fmla="*/ 1866 w 2160"/>
              <a:gd name="T1" fmla="*/ 473 h 2508"/>
              <a:gd name="T2" fmla="*/ 1393 w 2160"/>
              <a:gd name="T3" fmla="*/ 0 h 2508"/>
              <a:gd name="T4" fmla="*/ 0 w 2160"/>
              <a:gd name="T5" fmla="*/ 0 h 2508"/>
              <a:gd name="T6" fmla="*/ 0 w 2160"/>
              <a:gd name="T7" fmla="*/ 2216 h 2508"/>
              <a:gd name="T8" fmla="*/ 431 w 2160"/>
              <a:gd name="T9" fmla="*/ 2216 h 2508"/>
              <a:gd name="T10" fmla="*/ 431 w 2160"/>
              <a:gd name="T11" fmla="*/ 2508 h 2508"/>
              <a:gd name="T12" fmla="*/ 2160 w 2160"/>
              <a:gd name="T13" fmla="*/ 2508 h 2508"/>
              <a:gd name="T14" fmla="*/ 2160 w 2160"/>
              <a:gd name="T15" fmla="*/ 578 h 2508"/>
              <a:gd name="T16" fmla="*/ 1866 w 2160"/>
              <a:gd name="T17" fmla="*/ 578 h 2508"/>
              <a:gd name="T18" fmla="*/ 1866 w 2160"/>
              <a:gd name="T19" fmla="*/ 473 h 2508"/>
              <a:gd name="T20" fmla="*/ 1435 w 2160"/>
              <a:gd name="T21" fmla="*/ 250 h 2508"/>
              <a:gd name="T22" fmla="*/ 1615 w 2160"/>
              <a:gd name="T23" fmla="*/ 431 h 2508"/>
              <a:gd name="T24" fmla="*/ 1435 w 2160"/>
              <a:gd name="T25" fmla="*/ 431 h 2508"/>
              <a:gd name="T26" fmla="*/ 1435 w 2160"/>
              <a:gd name="T27" fmla="*/ 250 h 2508"/>
              <a:gd name="T28" fmla="*/ 147 w 2160"/>
              <a:gd name="T29" fmla="*/ 2069 h 2508"/>
              <a:gd name="T30" fmla="*/ 147 w 2160"/>
              <a:gd name="T31" fmla="*/ 147 h 2508"/>
              <a:gd name="T32" fmla="*/ 1288 w 2160"/>
              <a:gd name="T33" fmla="*/ 147 h 2508"/>
              <a:gd name="T34" fmla="*/ 1288 w 2160"/>
              <a:gd name="T35" fmla="*/ 578 h 2508"/>
              <a:gd name="T36" fmla="*/ 1719 w 2160"/>
              <a:gd name="T37" fmla="*/ 578 h 2508"/>
              <a:gd name="T38" fmla="*/ 1719 w 2160"/>
              <a:gd name="T39" fmla="*/ 2069 h 2508"/>
              <a:gd name="T40" fmla="*/ 147 w 2160"/>
              <a:gd name="T41" fmla="*/ 2069 h 2508"/>
              <a:gd name="T42" fmla="*/ 2013 w 2160"/>
              <a:gd name="T43" fmla="*/ 725 h 2508"/>
              <a:gd name="T44" fmla="*/ 2013 w 2160"/>
              <a:gd name="T45" fmla="*/ 2361 h 2508"/>
              <a:gd name="T46" fmla="*/ 2013 w 2160"/>
              <a:gd name="T47" fmla="*/ 2361 h 2508"/>
              <a:gd name="T48" fmla="*/ 578 w 2160"/>
              <a:gd name="T49" fmla="*/ 2361 h 2508"/>
              <a:gd name="T50" fmla="*/ 578 w 2160"/>
              <a:gd name="T51" fmla="*/ 2216 h 2508"/>
              <a:gd name="T52" fmla="*/ 1866 w 2160"/>
              <a:gd name="T53" fmla="*/ 2216 h 2508"/>
              <a:gd name="T54" fmla="*/ 1866 w 2160"/>
              <a:gd name="T55" fmla="*/ 725 h 2508"/>
              <a:gd name="T56" fmla="*/ 2013 w 2160"/>
              <a:gd name="T57" fmla="*/ 725 h 2508"/>
              <a:gd name="T58" fmla="*/ 349 w 2160"/>
              <a:gd name="T59" fmla="*/ 367 h 2508"/>
              <a:gd name="T60" fmla="*/ 981 w 2160"/>
              <a:gd name="T61" fmla="*/ 367 h 2508"/>
              <a:gd name="T62" fmla="*/ 981 w 2160"/>
              <a:gd name="T63" fmla="*/ 514 h 2508"/>
              <a:gd name="T64" fmla="*/ 349 w 2160"/>
              <a:gd name="T65" fmla="*/ 514 h 2508"/>
              <a:gd name="T66" fmla="*/ 349 w 2160"/>
              <a:gd name="T67" fmla="*/ 367 h 2508"/>
              <a:gd name="T68" fmla="*/ 717 w 2160"/>
              <a:gd name="T69" fmla="*/ 808 h 2508"/>
              <a:gd name="T70" fmla="*/ 349 w 2160"/>
              <a:gd name="T71" fmla="*/ 808 h 2508"/>
              <a:gd name="T72" fmla="*/ 349 w 2160"/>
              <a:gd name="T73" fmla="*/ 661 h 2508"/>
              <a:gd name="T74" fmla="*/ 717 w 2160"/>
              <a:gd name="T75" fmla="*/ 661 h 2508"/>
              <a:gd name="T76" fmla="*/ 717 w 2160"/>
              <a:gd name="T77" fmla="*/ 808 h 2508"/>
              <a:gd name="T78" fmla="*/ 349 w 2160"/>
              <a:gd name="T79" fmla="*/ 1344 h 2508"/>
              <a:gd name="T80" fmla="*/ 496 w 2160"/>
              <a:gd name="T81" fmla="*/ 1344 h 2508"/>
              <a:gd name="T82" fmla="*/ 496 w 2160"/>
              <a:gd name="T83" fmla="*/ 1855 h 2508"/>
              <a:gd name="T84" fmla="*/ 349 w 2160"/>
              <a:gd name="T85" fmla="*/ 1855 h 2508"/>
              <a:gd name="T86" fmla="*/ 349 w 2160"/>
              <a:gd name="T87" fmla="*/ 1344 h 2508"/>
              <a:gd name="T88" fmla="*/ 692 w 2160"/>
              <a:gd name="T89" fmla="*/ 1148 h 2508"/>
              <a:gd name="T90" fmla="*/ 839 w 2160"/>
              <a:gd name="T91" fmla="*/ 1148 h 2508"/>
              <a:gd name="T92" fmla="*/ 839 w 2160"/>
              <a:gd name="T93" fmla="*/ 1855 h 2508"/>
              <a:gd name="T94" fmla="*/ 692 w 2160"/>
              <a:gd name="T95" fmla="*/ 1855 h 2508"/>
              <a:gd name="T96" fmla="*/ 692 w 2160"/>
              <a:gd name="T97" fmla="*/ 1148 h 2508"/>
              <a:gd name="T98" fmla="*/ 1035 w 2160"/>
              <a:gd name="T99" fmla="*/ 854 h 2508"/>
              <a:gd name="T100" fmla="*/ 1182 w 2160"/>
              <a:gd name="T101" fmla="*/ 854 h 2508"/>
              <a:gd name="T102" fmla="*/ 1182 w 2160"/>
              <a:gd name="T103" fmla="*/ 1855 h 2508"/>
              <a:gd name="T104" fmla="*/ 1035 w 2160"/>
              <a:gd name="T105" fmla="*/ 1855 h 2508"/>
              <a:gd name="T106" fmla="*/ 1035 w 2160"/>
              <a:gd name="T107" fmla="*/ 854 h 2508"/>
              <a:gd name="T108" fmla="*/ 1378 w 2160"/>
              <a:gd name="T109" fmla="*/ 952 h 2508"/>
              <a:gd name="T110" fmla="*/ 1525 w 2160"/>
              <a:gd name="T111" fmla="*/ 952 h 2508"/>
              <a:gd name="T112" fmla="*/ 1525 w 2160"/>
              <a:gd name="T113" fmla="*/ 1855 h 2508"/>
              <a:gd name="T114" fmla="*/ 1378 w 2160"/>
              <a:gd name="T115" fmla="*/ 1855 h 2508"/>
              <a:gd name="T116" fmla="*/ 1378 w 2160"/>
              <a:gd name="T117" fmla="*/ 952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160" h="2508">
                <a:moveTo>
                  <a:pt x="1866" y="473"/>
                </a:moveTo>
                <a:lnTo>
                  <a:pt x="1393" y="0"/>
                </a:lnTo>
                <a:lnTo>
                  <a:pt x="0" y="0"/>
                </a:lnTo>
                <a:lnTo>
                  <a:pt x="0" y="2216"/>
                </a:lnTo>
                <a:lnTo>
                  <a:pt x="431" y="2216"/>
                </a:lnTo>
                <a:lnTo>
                  <a:pt x="431" y="2508"/>
                </a:lnTo>
                <a:lnTo>
                  <a:pt x="2160" y="2508"/>
                </a:lnTo>
                <a:lnTo>
                  <a:pt x="2160" y="578"/>
                </a:lnTo>
                <a:lnTo>
                  <a:pt x="1866" y="578"/>
                </a:lnTo>
                <a:lnTo>
                  <a:pt x="1866" y="473"/>
                </a:lnTo>
                <a:close/>
                <a:moveTo>
                  <a:pt x="1435" y="250"/>
                </a:moveTo>
                <a:lnTo>
                  <a:pt x="1615" y="431"/>
                </a:lnTo>
                <a:lnTo>
                  <a:pt x="1435" y="431"/>
                </a:lnTo>
                <a:lnTo>
                  <a:pt x="1435" y="250"/>
                </a:lnTo>
                <a:close/>
                <a:moveTo>
                  <a:pt x="147" y="2069"/>
                </a:moveTo>
                <a:lnTo>
                  <a:pt x="147" y="147"/>
                </a:lnTo>
                <a:lnTo>
                  <a:pt x="1288" y="147"/>
                </a:lnTo>
                <a:lnTo>
                  <a:pt x="1288" y="578"/>
                </a:lnTo>
                <a:lnTo>
                  <a:pt x="1719" y="578"/>
                </a:lnTo>
                <a:lnTo>
                  <a:pt x="1719" y="2069"/>
                </a:lnTo>
                <a:lnTo>
                  <a:pt x="147" y="2069"/>
                </a:lnTo>
                <a:close/>
                <a:moveTo>
                  <a:pt x="2013" y="725"/>
                </a:moveTo>
                <a:lnTo>
                  <a:pt x="2013" y="2361"/>
                </a:lnTo>
                <a:lnTo>
                  <a:pt x="2013" y="2361"/>
                </a:lnTo>
                <a:lnTo>
                  <a:pt x="578" y="2361"/>
                </a:lnTo>
                <a:lnTo>
                  <a:pt x="578" y="2216"/>
                </a:lnTo>
                <a:lnTo>
                  <a:pt x="1866" y="2216"/>
                </a:lnTo>
                <a:lnTo>
                  <a:pt x="1866" y="725"/>
                </a:lnTo>
                <a:lnTo>
                  <a:pt x="2013" y="725"/>
                </a:lnTo>
                <a:close/>
                <a:moveTo>
                  <a:pt x="349" y="367"/>
                </a:moveTo>
                <a:lnTo>
                  <a:pt x="981" y="367"/>
                </a:lnTo>
                <a:lnTo>
                  <a:pt x="981" y="514"/>
                </a:lnTo>
                <a:lnTo>
                  <a:pt x="349" y="514"/>
                </a:lnTo>
                <a:lnTo>
                  <a:pt x="349" y="367"/>
                </a:lnTo>
                <a:close/>
                <a:moveTo>
                  <a:pt x="717" y="808"/>
                </a:moveTo>
                <a:lnTo>
                  <a:pt x="349" y="808"/>
                </a:lnTo>
                <a:lnTo>
                  <a:pt x="349" y="661"/>
                </a:lnTo>
                <a:lnTo>
                  <a:pt x="717" y="661"/>
                </a:lnTo>
                <a:lnTo>
                  <a:pt x="717" y="808"/>
                </a:lnTo>
                <a:close/>
                <a:moveTo>
                  <a:pt x="349" y="1344"/>
                </a:moveTo>
                <a:lnTo>
                  <a:pt x="496" y="1344"/>
                </a:lnTo>
                <a:lnTo>
                  <a:pt x="496" y="1855"/>
                </a:lnTo>
                <a:lnTo>
                  <a:pt x="349" y="1855"/>
                </a:lnTo>
                <a:lnTo>
                  <a:pt x="349" y="1344"/>
                </a:lnTo>
                <a:close/>
                <a:moveTo>
                  <a:pt x="692" y="1148"/>
                </a:moveTo>
                <a:lnTo>
                  <a:pt x="839" y="1148"/>
                </a:lnTo>
                <a:lnTo>
                  <a:pt x="839" y="1855"/>
                </a:lnTo>
                <a:lnTo>
                  <a:pt x="692" y="1855"/>
                </a:lnTo>
                <a:lnTo>
                  <a:pt x="692" y="1148"/>
                </a:lnTo>
                <a:close/>
                <a:moveTo>
                  <a:pt x="1035" y="854"/>
                </a:moveTo>
                <a:lnTo>
                  <a:pt x="1182" y="854"/>
                </a:lnTo>
                <a:lnTo>
                  <a:pt x="1182" y="1855"/>
                </a:lnTo>
                <a:lnTo>
                  <a:pt x="1035" y="1855"/>
                </a:lnTo>
                <a:lnTo>
                  <a:pt x="1035" y="854"/>
                </a:lnTo>
                <a:close/>
                <a:moveTo>
                  <a:pt x="1378" y="952"/>
                </a:moveTo>
                <a:lnTo>
                  <a:pt x="1525" y="952"/>
                </a:lnTo>
                <a:lnTo>
                  <a:pt x="1525" y="1855"/>
                </a:lnTo>
                <a:lnTo>
                  <a:pt x="1378" y="1855"/>
                </a:lnTo>
                <a:lnTo>
                  <a:pt x="1378" y="9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3928844" y="10281641"/>
            <a:ext cx="768634" cy="639609"/>
          </a:xfrm>
          <a:custGeom>
            <a:avLst/>
            <a:gdLst>
              <a:gd name="T0" fmla="*/ 1349 w 1536"/>
              <a:gd name="T1" fmla="*/ 180 h 1278"/>
              <a:gd name="T2" fmla="*/ 1259 w 1536"/>
              <a:gd name="T3" fmla="*/ 180 h 1278"/>
              <a:gd name="T4" fmla="*/ 1259 w 1536"/>
              <a:gd name="T5" fmla="*/ 0 h 1278"/>
              <a:gd name="T6" fmla="*/ 89 w 1536"/>
              <a:gd name="T7" fmla="*/ 0 h 1278"/>
              <a:gd name="T8" fmla="*/ 89 w 1536"/>
              <a:gd name="T9" fmla="*/ 180 h 1278"/>
              <a:gd name="T10" fmla="*/ 0 w 1536"/>
              <a:gd name="T11" fmla="*/ 180 h 1278"/>
              <a:gd name="T12" fmla="*/ 0 w 1536"/>
              <a:gd name="T13" fmla="*/ 1278 h 1278"/>
              <a:gd name="T14" fmla="*/ 1349 w 1536"/>
              <a:gd name="T15" fmla="*/ 1278 h 1278"/>
              <a:gd name="T16" fmla="*/ 1349 w 1536"/>
              <a:gd name="T17" fmla="*/ 960 h 1278"/>
              <a:gd name="T18" fmla="*/ 1536 w 1536"/>
              <a:gd name="T19" fmla="*/ 960 h 1278"/>
              <a:gd name="T20" fmla="*/ 1536 w 1536"/>
              <a:gd name="T21" fmla="*/ 497 h 1278"/>
              <a:gd name="T22" fmla="*/ 1349 w 1536"/>
              <a:gd name="T23" fmla="*/ 497 h 1278"/>
              <a:gd name="T24" fmla="*/ 1349 w 1536"/>
              <a:gd name="T25" fmla="*/ 180 h 1278"/>
              <a:gd name="T26" fmla="*/ 179 w 1536"/>
              <a:gd name="T27" fmla="*/ 90 h 1278"/>
              <a:gd name="T28" fmla="*/ 1169 w 1536"/>
              <a:gd name="T29" fmla="*/ 90 h 1278"/>
              <a:gd name="T30" fmla="*/ 1169 w 1536"/>
              <a:gd name="T31" fmla="*/ 180 h 1278"/>
              <a:gd name="T32" fmla="*/ 179 w 1536"/>
              <a:gd name="T33" fmla="*/ 180 h 1278"/>
              <a:gd name="T34" fmla="*/ 179 w 1536"/>
              <a:gd name="T35" fmla="*/ 90 h 1278"/>
              <a:gd name="T36" fmla="*/ 1259 w 1536"/>
              <a:gd name="T37" fmla="*/ 1188 h 1278"/>
              <a:gd name="T38" fmla="*/ 90 w 1536"/>
              <a:gd name="T39" fmla="*/ 1188 h 1278"/>
              <a:gd name="T40" fmla="*/ 90 w 1536"/>
              <a:gd name="T41" fmla="*/ 270 h 1278"/>
              <a:gd name="T42" fmla="*/ 1259 w 1536"/>
              <a:gd name="T43" fmla="*/ 270 h 1278"/>
              <a:gd name="T44" fmla="*/ 1259 w 1536"/>
              <a:gd name="T45" fmla="*/ 497 h 1278"/>
              <a:gd name="T46" fmla="*/ 1072 w 1536"/>
              <a:gd name="T47" fmla="*/ 497 h 1278"/>
              <a:gd name="T48" fmla="*/ 1072 w 1536"/>
              <a:gd name="T49" fmla="*/ 960 h 1278"/>
              <a:gd name="T50" fmla="*/ 1259 w 1536"/>
              <a:gd name="T51" fmla="*/ 960 h 1278"/>
              <a:gd name="T52" fmla="*/ 1259 w 1536"/>
              <a:gd name="T53" fmla="*/ 1188 h 1278"/>
              <a:gd name="T54" fmla="*/ 1446 w 1536"/>
              <a:gd name="T55" fmla="*/ 587 h 1278"/>
              <a:gd name="T56" fmla="*/ 1446 w 1536"/>
              <a:gd name="T57" fmla="*/ 870 h 1278"/>
              <a:gd name="T58" fmla="*/ 1162 w 1536"/>
              <a:gd name="T59" fmla="*/ 870 h 1278"/>
              <a:gd name="T60" fmla="*/ 1162 w 1536"/>
              <a:gd name="T61" fmla="*/ 587 h 1278"/>
              <a:gd name="T62" fmla="*/ 1446 w 1536"/>
              <a:gd name="T63" fmla="*/ 587 h 1278"/>
              <a:gd name="T64" fmla="*/ 1346 w 1536"/>
              <a:gd name="T65" fmla="*/ 774 h 1278"/>
              <a:gd name="T66" fmla="*/ 1256 w 1536"/>
              <a:gd name="T67" fmla="*/ 774 h 1278"/>
              <a:gd name="T68" fmla="*/ 1256 w 1536"/>
              <a:gd name="T69" fmla="*/ 684 h 1278"/>
              <a:gd name="T70" fmla="*/ 1346 w 1536"/>
              <a:gd name="T71" fmla="*/ 684 h 1278"/>
              <a:gd name="T72" fmla="*/ 1346 w 1536"/>
              <a:gd name="T73" fmla="*/ 774 h 1278"/>
              <a:gd name="T74" fmla="*/ 606 w 1536"/>
              <a:gd name="T75" fmla="*/ 629 h 1278"/>
              <a:gd name="T76" fmla="*/ 674 w 1536"/>
              <a:gd name="T77" fmla="*/ 684 h 1278"/>
              <a:gd name="T78" fmla="*/ 833 w 1536"/>
              <a:gd name="T79" fmla="*/ 828 h 1278"/>
              <a:gd name="T80" fmla="*/ 719 w 1536"/>
              <a:gd name="T81" fmla="*/ 967 h 1278"/>
              <a:gd name="T82" fmla="*/ 719 w 1536"/>
              <a:gd name="T83" fmla="*/ 1017 h 1278"/>
              <a:gd name="T84" fmla="*/ 629 w 1536"/>
              <a:gd name="T85" fmla="*/ 1017 h 1278"/>
              <a:gd name="T86" fmla="*/ 629 w 1536"/>
              <a:gd name="T87" fmla="*/ 967 h 1278"/>
              <a:gd name="T88" fmla="*/ 516 w 1536"/>
              <a:gd name="T89" fmla="*/ 828 h 1278"/>
              <a:gd name="T90" fmla="*/ 606 w 1536"/>
              <a:gd name="T91" fmla="*/ 828 h 1278"/>
              <a:gd name="T92" fmla="*/ 674 w 1536"/>
              <a:gd name="T93" fmla="*/ 883 h 1278"/>
              <a:gd name="T94" fmla="*/ 743 w 1536"/>
              <a:gd name="T95" fmla="*/ 828 h 1278"/>
              <a:gd name="T96" fmla="*/ 674 w 1536"/>
              <a:gd name="T97" fmla="*/ 774 h 1278"/>
              <a:gd name="T98" fmla="*/ 516 w 1536"/>
              <a:gd name="T99" fmla="*/ 629 h 1278"/>
              <a:gd name="T100" fmla="*/ 629 w 1536"/>
              <a:gd name="T101" fmla="*/ 490 h 1278"/>
              <a:gd name="T102" fmla="*/ 629 w 1536"/>
              <a:gd name="T103" fmla="*/ 440 h 1278"/>
              <a:gd name="T104" fmla="*/ 719 w 1536"/>
              <a:gd name="T105" fmla="*/ 440 h 1278"/>
              <a:gd name="T106" fmla="*/ 719 w 1536"/>
              <a:gd name="T107" fmla="*/ 490 h 1278"/>
              <a:gd name="T108" fmla="*/ 833 w 1536"/>
              <a:gd name="T109" fmla="*/ 629 h 1278"/>
              <a:gd name="T110" fmla="*/ 743 w 1536"/>
              <a:gd name="T111" fmla="*/ 629 h 1278"/>
              <a:gd name="T112" fmla="*/ 674 w 1536"/>
              <a:gd name="T113" fmla="*/ 574 h 1278"/>
              <a:gd name="T114" fmla="*/ 606 w 1536"/>
              <a:gd name="T115" fmla="*/ 629 h 1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36" h="1278">
                <a:moveTo>
                  <a:pt x="1349" y="180"/>
                </a:moveTo>
                <a:cubicBezTo>
                  <a:pt x="1259" y="180"/>
                  <a:pt x="1259" y="180"/>
                  <a:pt x="1259" y="180"/>
                </a:cubicBezTo>
                <a:cubicBezTo>
                  <a:pt x="1259" y="0"/>
                  <a:pt x="1259" y="0"/>
                  <a:pt x="1259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9" y="180"/>
                  <a:pt x="89" y="180"/>
                  <a:pt x="89" y="180"/>
                </a:cubicBezTo>
                <a:cubicBezTo>
                  <a:pt x="0" y="180"/>
                  <a:pt x="0" y="180"/>
                  <a:pt x="0" y="180"/>
                </a:cubicBezTo>
                <a:cubicBezTo>
                  <a:pt x="0" y="1278"/>
                  <a:pt x="0" y="1278"/>
                  <a:pt x="0" y="1278"/>
                </a:cubicBezTo>
                <a:cubicBezTo>
                  <a:pt x="1349" y="1278"/>
                  <a:pt x="1349" y="1278"/>
                  <a:pt x="1349" y="1278"/>
                </a:cubicBezTo>
                <a:cubicBezTo>
                  <a:pt x="1349" y="960"/>
                  <a:pt x="1349" y="960"/>
                  <a:pt x="1349" y="960"/>
                </a:cubicBezTo>
                <a:cubicBezTo>
                  <a:pt x="1536" y="960"/>
                  <a:pt x="1536" y="960"/>
                  <a:pt x="1536" y="960"/>
                </a:cubicBezTo>
                <a:cubicBezTo>
                  <a:pt x="1536" y="497"/>
                  <a:pt x="1536" y="497"/>
                  <a:pt x="1536" y="497"/>
                </a:cubicBezTo>
                <a:cubicBezTo>
                  <a:pt x="1349" y="497"/>
                  <a:pt x="1349" y="497"/>
                  <a:pt x="1349" y="497"/>
                </a:cubicBezTo>
                <a:lnTo>
                  <a:pt x="1349" y="180"/>
                </a:lnTo>
                <a:close/>
                <a:moveTo>
                  <a:pt x="179" y="90"/>
                </a:moveTo>
                <a:cubicBezTo>
                  <a:pt x="1169" y="90"/>
                  <a:pt x="1169" y="90"/>
                  <a:pt x="1169" y="90"/>
                </a:cubicBezTo>
                <a:cubicBezTo>
                  <a:pt x="1169" y="180"/>
                  <a:pt x="1169" y="180"/>
                  <a:pt x="1169" y="180"/>
                </a:cubicBezTo>
                <a:cubicBezTo>
                  <a:pt x="179" y="180"/>
                  <a:pt x="179" y="180"/>
                  <a:pt x="179" y="180"/>
                </a:cubicBezTo>
                <a:lnTo>
                  <a:pt x="179" y="90"/>
                </a:lnTo>
                <a:close/>
                <a:moveTo>
                  <a:pt x="1259" y="1188"/>
                </a:moveTo>
                <a:cubicBezTo>
                  <a:pt x="90" y="1188"/>
                  <a:pt x="90" y="1188"/>
                  <a:pt x="90" y="1188"/>
                </a:cubicBezTo>
                <a:cubicBezTo>
                  <a:pt x="90" y="270"/>
                  <a:pt x="90" y="270"/>
                  <a:pt x="90" y="270"/>
                </a:cubicBezTo>
                <a:cubicBezTo>
                  <a:pt x="1259" y="270"/>
                  <a:pt x="1259" y="270"/>
                  <a:pt x="1259" y="270"/>
                </a:cubicBezTo>
                <a:cubicBezTo>
                  <a:pt x="1259" y="497"/>
                  <a:pt x="1259" y="497"/>
                  <a:pt x="1259" y="497"/>
                </a:cubicBezTo>
                <a:cubicBezTo>
                  <a:pt x="1072" y="497"/>
                  <a:pt x="1072" y="497"/>
                  <a:pt x="1072" y="497"/>
                </a:cubicBezTo>
                <a:cubicBezTo>
                  <a:pt x="1072" y="960"/>
                  <a:pt x="1072" y="960"/>
                  <a:pt x="1072" y="960"/>
                </a:cubicBezTo>
                <a:cubicBezTo>
                  <a:pt x="1259" y="960"/>
                  <a:pt x="1259" y="960"/>
                  <a:pt x="1259" y="960"/>
                </a:cubicBezTo>
                <a:lnTo>
                  <a:pt x="1259" y="1188"/>
                </a:lnTo>
                <a:close/>
                <a:moveTo>
                  <a:pt x="1446" y="587"/>
                </a:moveTo>
                <a:cubicBezTo>
                  <a:pt x="1446" y="870"/>
                  <a:pt x="1446" y="870"/>
                  <a:pt x="1446" y="870"/>
                </a:cubicBezTo>
                <a:cubicBezTo>
                  <a:pt x="1162" y="870"/>
                  <a:pt x="1162" y="870"/>
                  <a:pt x="1162" y="870"/>
                </a:cubicBezTo>
                <a:cubicBezTo>
                  <a:pt x="1162" y="587"/>
                  <a:pt x="1162" y="587"/>
                  <a:pt x="1162" y="587"/>
                </a:cubicBezTo>
                <a:lnTo>
                  <a:pt x="1446" y="587"/>
                </a:lnTo>
                <a:close/>
                <a:moveTo>
                  <a:pt x="1346" y="774"/>
                </a:moveTo>
                <a:cubicBezTo>
                  <a:pt x="1256" y="774"/>
                  <a:pt x="1256" y="774"/>
                  <a:pt x="1256" y="774"/>
                </a:cubicBezTo>
                <a:cubicBezTo>
                  <a:pt x="1256" y="684"/>
                  <a:pt x="1256" y="684"/>
                  <a:pt x="1256" y="684"/>
                </a:cubicBezTo>
                <a:cubicBezTo>
                  <a:pt x="1346" y="684"/>
                  <a:pt x="1346" y="684"/>
                  <a:pt x="1346" y="684"/>
                </a:cubicBezTo>
                <a:lnTo>
                  <a:pt x="1346" y="774"/>
                </a:lnTo>
                <a:close/>
                <a:moveTo>
                  <a:pt x="606" y="629"/>
                </a:moveTo>
                <a:cubicBezTo>
                  <a:pt x="606" y="659"/>
                  <a:pt x="637" y="684"/>
                  <a:pt x="674" y="684"/>
                </a:cubicBezTo>
                <a:cubicBezTo>
                  <a:pt x="762" y="684"/>
                  <a:pt x="833" y="749"/>
                  <a:pt x="833" y="828"/>
                </a:cubicBezTo>
                <a:cubicBezTo>
                  <a:pt x="833" y="894"/>
                  <a:pt x="785" y="949"/>
                  <a:pt x="719" y="967"/>
                </a:cubicBezTo>
                <a:cubicBezTo>
                  <a:pt x="719" y="1017"/>
                  <a:pt x="719" y="1017"/>
                  <a:pt x="719" y="1017"/>
                </a:cubicBezTo>
                <a:cubicBezTo>
                  <a:pt x="629" y="1017"/>
                  <a:pt x="629" y="1017"/>
                  <a:pt x="629" y="1017"/>
                </a:cubicBezTo>
                <a:cubicBezTo>
                  <a:pt x="629" y="967"/>
                  <a:pt x="629" y="967"/>
                  <a:pt x="629" y="967"/>
                </a:cubicBezTo>
                <a:cubicBezTo>
                  <a:pt x="564" y="949"/>
                  <a:pt x="516" y="894"/>
                  <a:pt x="516" y="828"/>
                </a:cubicBezTo>
                <a:cubicBezTo>
                  <a:pt x="606" y="828"/>
                  <a:pt x="606" y="828"/>
                  <a:pt x="606" y="828"/>
                </a:cubicBezTo>
                <a:cubicBezTo>
                  <a:pt x="606" y="858"/>
                  <a:pt x="637" y="883"/>
                  <a:pt x="674" y="883"/>
                </a:cubicBezTo>
                <a:cubicBezTo>
                  <a:pt x="712" y="883"/>
                  <a:pt x="743" y="858"/>
                  <a:pt x="743" y="828"/>
                </a:cubicBezTo>
                <a:cubicBezTo>
                  <a:pt x="743" y="798"/>
                  <a:pt x="712" y="774"/>
                  <a:pt x="674" y="774"/>
                </a:cubicBezTo>
                <a:cubicBezTo>
                  <a:pt x="587" y="774"/>
                  <a:pt x="516" y="709"/>
                  <a:pt x="516" y="629"/>
                </a:cubicBezTo>
                <a:cubicBezTo>
                  <a:pt x="516" y="563"/>
                  <a:pt x="564" y="508"/>
                  <a:pt x="629" y="490"/>
                </a:cubicBezTo>
                <a:cubicBezTo>
                  <a:pt x="629" y="440"/>
                  <a:pt x="629" y="440"/>
                  <a:pt x="629" y="440"/>
                </a:cubicBezTo>
                <a:cubicBezTo>
                  <a:pt x="719" y="440"/>
                  <a:pt x="719" y="440"/>
                  <a:pt x="719" y="440"/>
                </a:cubicBezTo>
                <a:cubicBezTo>
                  <a:pt x="719" y="490"/>
                  <a:pt x="719" y="490"/>
                  <a:pt x="719" y="490"/>
                </a:cubicBezTo>
                <a:cubicBezTo>
                  <a:pt x="785" y="508"/>
                  <a:pt x="833" y="563"/>
                  <a:pt x="833" y="629"/>
                </a:cubicBezTo>
                <a:cubicBezTo>
                  <a:pt x="743" y="629"/>
                  <a:pt x="743" y="629"/>
                  <a:pt x="743" y="629"/>
                </a:cubicBezTo>
                <a:cubicBezTo>
                  <a:pt x="743" y="599"/>
                  <a:pt x="712" y="574"/>
                  <a:pt x="674" y="574"/>
                </a:cubicBezTo>
                <a:cubicBezTo>
                  <a:pt x="637" y="574"/>
                  <a:pt x="606" y="599"/>
                  <a:pt x="606" y="6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6311178" y="10217128"/>
            <a:ext cx="512116" cy="768634"/>
          </a:xfrm>
          <a:custGeom>
            <a:avLst/>
            <a:gdLst>
              <a:gd name="T0" fmla="*/ 0 w 1023"/>
              <a:gd name="T1" fmla="*/ 1536 h 1536"/>
              <a:gd name="T2" fmla="*/ 1023 w 1023"/>
              <a:gd name="T3" fmla="*/ 1536 h 1536"/>
              <a:gd name="T4" fmla="*/ 1023 w 1023"/>
              <a:gd name="T5" fmla="*/ 0 h 1536"/>
              <a:gd name="T6" fmla="*/ 0 w 1023"/>
              <a:gd name="T7" fmla="*/ 0 h 1536"/>
              <a:gd name="T8" fmla="*/ 0 w 1023"/>
              <a:gd name="T9" fmla="*/ 1536 h 1536"/>
              <a:gd name="T10" fmla="*/ 729 w 1023"/>
              <a:gd name="T11" fmla="*/ 90 h 1536"/>
              <a:gd name="T12" fmla="*/ 714 w 1023"/>
              <a:gd name="T13" fmla="*/ 180 h 1536"/>
              <a:gd name="T14" fmla="*/ 310 w 1023"/>
              <a:gd name="T15" fmla="*/ 180 h 1536"/>
              <a:gd name="T16" fmla="*/ 295 w 1023"/>
              <a:gd name="T17" fmla="*/ 90 h 1536"/>
              <a:gd name="T18" fmla="*/ 729 w 1023"/>
              <a:gd name="T19" fmla="*/ 90 h 1536"/>
              <a:gd name="T20" fmla="*/ 90 w 1023"/>
              <a:gd name="T21" fmla="*/ 90 h 1536"/>
              <a:gd name="T22" fmla="*/ 204 w 1023"/>
              <a:gd name="T23" fmla="*/ 90 h 1536"/>
              <a:gd name="T24" fmla="*/ 234 w 1023"/>
              <a:gd name="T25" fmla="*/ 270 h 1536"/>
              <a:gd name="T26" fmla="*/ 790 w 1023"/>
              <a:gd name="T27" fmla="*/ 270 h 1536"/>
              <a:gd name="T28" fmla="*/ 820 w 1023"/>
              <a:gd name="T29" fmla="*/ 90 h 1536"/>
              <a:gd name="T30" fmla="*/ 933 w 1023"/>
              <a:gd name="T31" fmla="*/ 90 h 1536"/>
              <a:gd name="T32" fmla="*/ 933 w 1023"/>
              <a:gd name="T33" fmla="*/ 1446 h 1536"/>
              <a:gd name="T34" fmla="*/ 90 w 1023"/>
              <a:gd name="T35" fmla="*/ 1446 h 1536"/>
              <a:gd name="T36" fmla="*/ 90 w 1023"/>
              <a:gd name="T37" fmla="*/ 90 h 1536"/>
              <a:gd name="T38" fmla="*/ 338 w 1023"/>
              <a:gd name="T39" fmla="*/ 1266 h 1536"/>
              <a:gd name="T40" fmla="*/ 686 w 1023"/>
              <a:gd name="T41" fmla="*/ 1266 h 1536"/>
              <a:gd name="T42" fmla="*/ 686 w 1023"/>
              <a:gd name="T43" fmla="*/ 1356 h 1536"/>
              <a:gd name="T44" fmla="*/ 338 w 1023"/>
              <a:gd name="T45" fmla="*/ 1356 h 1536"/>
              <a:gd name="T46" fmla="*/ 338 w 1023"/>
              <a:gd name="T47" fmla="*/ 1266 h 1536"/>
              <a:gd name="T48" fmla="*/ 581 w 1023"/>
              <a:gd name="T49" fmla="*/ 865 h 1536"/>
              <a:gd name="T50" fmla="*/ 512 w 1023"/>
              <a:gd name="T51" fmla="*/ 811 h 1536"/>
              <a:gd name="T52" fmla="*/ 353 w 1023"/>
              <a:gd name="T53" fmla="*/ 666 h 1536"/>
              <a:gd name="T54" fmla="*/ 467 w 1023"/>
              <a:gd name="T55" fmla="*/ 527 h 1536"/>
              <a:gd name="T56" fmla="*/ 467 w 1023"/>
              <a:gd name="T57" fmla="*/ 477 h 1536"/>
              <a:gd name="T58" fmla="*/ 557 w 1023"/>
              <a:gd name="T59" fmla="*/ 477 h 1536"/>
              <a:gd name="T60" fmla="*/ 557 w 1023"/>
              <a:gd name="T61" fmla="*/ 527 h 1536"/>
              <a:gd name="T62" fmla="*/ 671 w 1023"/>
              <a:gd name="T63" fmla="*/ 666 h 1536"/>
              <a:gd name="T64" fmla="*/ 581 w 1023"/>
              <a:gd name="T65" fmla="*/ 666 h 1536"/>
              <a:gd name="T66" fmla="*/ 512 w 1023"/>
              <a:gd name="T67" fmla="*/ 611 h 1536"/>
              <a:gd name="T68" fmla="*/ 443 w 1023"/>
              <a:gd name="T69" fmla="*/ 666 h 1536"/>
              <a:gd name="T70" fmla="*/ 512 w 1023"/>
              <a:gd name="T71" fmla="*/ 721 h 1536"/>
              <a:gd name="T72" fmla="*/ 671 w 1023"/>
              <a:gd name="T73" fmla="*/ 865 h 1536"/>
              <a:gd name="T74" fmla="*/ 557 w 1023"/>
              <a:gd name="T75" fmla="*/ 1004 h 1536"/>
              <a:gd name="T76" fmla="*/ 557 w 1023"/>
              <a:gd name="T77" fmla="*/ 1054 h 1536"/>
              <a:gd name="T78" fmla="*/ 467 w 1023"/>
              <a:gd name="T79" fmla="*/ 1054 h 1536"/>
              <a:gd name="T80" fmla="*/ 467 w 1023"/>
              <a:gd name="T81" fmla="*/ 1004 h 1536"/>
              <a:gd name="T82" fmla="*/ 353 w 1023"/>
              <a:gd name="T83" fmla="*/ 865 h 1536"/>
              <a:gd name="T84" fmla="*/ 443 w 1023"/>
              <a:gd name="T85" fmla="*/ 865 h 1536"/>
              <a:gd name="T86" fmla="*/ 512 w 1023"/>
              <a:gd name="T87" fmla="*/ 920 h 1536"/>
              <a:gd name="T88" fmla="*/ 581 w 1023"/>
              <a:gd name="T89" fmla="*/ 86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23" h="1536">
                <a:moveTo>
                  <a:pt x="0" y="1536"/>
                </a:moveTo>
                <a:cubicBezTo>
                  <a:pt x="1023" y="1536"/>
                  <a:pt x="1023" y="1536"/>
                  <a:pt x="1023" y="1536"/>
                </a:cubicBezTo>
                <a:cubicBezTo>
                  <a:pt x="1023" y="0"/>
                  <a:pt x="1023" y="0"/>
                  <a:pt x="1023" y="0"/>
                </a:cubicBezTo>
                <a:cubicBezTo>
                  <a:pt x="0" y="0"/>
                  <a:pt x="0" y="0"/>
                  <a:pt x="0" y="0"/>
                </a:cubicBezTo>
                <a:lnTo>
                  <a:pt x="0" y="1536"/>
                </a:lnTo>
                <a:close/>
                <a:moveTo>
                  <a:pt x="729" y="90"/>
                </a:moveTo>
                <a:cubicBezTo>
                  <a:pt x="714" y="180"/>
                  <a:pt x="714" y="180"/>
                  <a:pt x="714" y="180"/>
                </a:cubicBezTo>
                <a:cubicBezTo>
                  <a:pt x="310" y="180"/>
                  <a:pt x="310" y="180"/>
                  <a:pt x="310" y="180"/>
                </a:cubicBezTo>
                <a:cubicBezTo>
                  <a:pt x="295" y="90"/>
                  <a:pt x="295" y="90"/>
                  <a:pt x="295" y="90"/>
                </a:cubicBezTo>
                <a:lnTo>
                  <a:pt x="729" y="90"/>
                </a:lnTo>
                <a:close/>
                <a:moveTo>
                  <a:pt x="90" y="90"/>
                </a:moveTo>
                <a:cubicBezTo>
                  <a:pt x="204" y="90"/>
                  <a:pt x="204" y="90"/>
                  <a:pt x="204" y="90"/>
                </a:cubicBezTo>
                <a:cubicBezTo>
                  <a:pt x="234" y="270"/>
                  <a:pt x="234" y="270"/>
                  <a:pt x="234" y="270"/>
                </a:cubicBezTo>
                <a:cubicBezTo>
                  <a:pt x="790" y="270"/>
                  <a:pt x="790" y="270"/>
                  <a:pt x="790" y="270"/>
                </a:cubicBezTo>
                <a:cubicBezTo>
                  <a:pt x="820" y="90"/>
                  <a:pt x="820" y="90"/>
                  <a:pt x="820" y="90"/>
                </a:cubicBezTo>
                <a:cubicBezTo>
                  <a:pt x="933" y="90"/>
                  <a:pt x="933" y="90"/>
                  <a:pt x="933" y="90"/>
                </a:cubicBezTo>
                <a:cubicBezTo>
                  <a:pt x="933" y="1446"/>
                  <a:pt x="933" y="1446"/>
                  <a:pt x="933" y="1446"/>
                </a:cubicBezTo>
                <a:cubicBezTo>
                  <a:pt x="90" y="1446"/>
                  <a:pt x="90" y="1446"/>
                  <a:pt x="90" y="1446"/>
                </a:cubicBezTo>
                <a:lnTo>
                  <a:pt x="90" y="90"/>
                </a:lnTo>
                <a:close/>
                <a:moveTo>
                  <a:pt x="338" y="1266"/>
                </a:moveTo>
                <a:cubicBezTo>
                  <a:pt x="686" y="1266"/>
                  <a:pt x="686" y="1266"/>
                  <a:pt x="686" y="1266"/>
                </a:cubicBezTo>
                <a:cubicBezTo>
                  <a:pt x="686" y="1356"/>
                  <a:pt x="686" y="1356"/>
                  <a:pt x="686" y="1356"/>
                </a:cubicBezTo>
                <a:cubicBezTo>
                  <a:pt x="338" y="1356"/>
                  <a:pt x="338" y="1356"/>
                  <a:pt x="338" y="1356"/>
                </a:cubicBezTo>
                <a:lnTo>
                  <a:pt x="338" y="1266"/>
                </a:lnTo>
                <a:close/>
                <a:moveTo>
                  <a:pt x="581" y="865"/>
                </a:moveTo>
                <a:cubicBezTo>
                  <a:pt x="581" y="835"/>
                  <a:pt x="550" y="811"/>
                  <a:pt x="512" y="811"/>
                </a:cubicBezTo>
                <a:cubicBezTo>
                  <a:pt x="424" y="811"/>
                  <a:pt x="353" y="746"/>
                  <a:pt x="353" y="666"/>
                </a:cubicBezTo>
                <a:cubicBezTo>
                  <a:pt x="353" y="600"/>
                  <a:pt x="401" y="545"/>
                  <a:pt x="467" y="527"/>
                </a:cubicBezTo>
                <a:cubicBezTo>
                  <a:pt x="467" y="477"/>
                  <a:pt x="467" y="477"/>
                  <a:pt x="467" y="477"/>
                </a:cubicBezTo>
                <a:cubicBezTo>
                  <a:pt x="557" y="477"/>
                  <a:pt x="557" y="477"/>
                  <a:pt x="557" y="477"/>
                </a:cubicBezTo>
                <a:cubicBezTo>
                  <a:pt x="557" y="527"/>
                  <a:pt x="557" y="527"/>
                  <a:pt x="557" y="527"/>
                </a:cubicBezTo>
                <a:cubicBezTo>
                  <a:pt x="622" y="545"/>
                  <a:pt x="671" y="600"/>
                  <a:pt x="671" y="666"/>
                </a:cubicBezTo>
                <a:cubicBezTo>
                  <a:pt x="581" y="666"/>
                  <a:pt x="581" y="666"/>
                  <a:pt x="581" y="666"/>
                </a:cubicBezTo>
                <a:cubicBezTo>
                  <a:pt x="581" y="636"/>
                  <a:pt x="550" y="611"/>
                  <a:pt x="512" y="611"/>
                </a:cubicBezTo>
                <a:cubicBezTo>
                  <a:pt x="474" y="611"/>
                  <a:pt x="443" y="636"/>
                  <a:pt x="443" y="666"/>
                </a:cubicBezTo>
                <a:cubicBezTo>
                  <a:pt x="443" y="696"/>
                  <a:pt x="474" y="721"/>
                  <a:pt x="512" y="721"/>
                </a:cubicBezTo>
                <a:cubicBezTo>
                  <a:pt x="599" y="721"/>
                  <a:pt x="671" y="785"/>
                  <a:pt x="671" y="865"/>
                </a:cubicBezTo>
                <a:cubicBezTo>
                  <a:pt x="671" y="931"/>
                  <a:pt x="622" y="986"/>
                  <a:pt x="557" y="1004"/>
                </a:cubicBezTo>
                <a:cubicBezTo>
                  <a:pt x="557" y="1054"/>
                  <a:pt x="557" y="1054"/>
                  <a:pt x="557" y="1054"/>
                </a:cubicBezTo>
                <a:cubicBezTo>
                  <a:pt x="467" y="1054"/>
                  <a:pt x="467" y="1054"/>
                  <a:pt x="467" y="1054"/>
                </a:cubicBezTo>
                <a:cubicBezTo>
                  <a:pt x="467" y="1004"/>
                  <a:pt x="467" y="1004"/>
                  <a:pt x="467" y="1004"/>
                </a:cubicBezTo>
                <a:cubicBezTo>
                  <a:pt x="401" y="986"/>
                  <a:pt x="353" y="931"/>
                  <a:pt x="353" y="865"/>
                </a:cubicBezTo>
                <a:cubicBezTo>
                  <a:pt x="443" y="865"/>
                  <a:pt x="443" y="865"/>
                  <a:pt x="443" y="865"/>
                </a:cubicBezTo>
                <a:cubicBezTo>
                  <a:pt x="443" y="895"/>
                  <a:pt x="474" y="920"/>
                  <a:pt x="512" y="920"/>
                </a:cubicBezTo>
                <a:cubicBezTo>
                  <a:pt x="550" y="920"/>
                  <a:pt x="581" y="895"/>
                  <a:pt x="581" y="8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8436995" y="10217128"/>
            <a:ext cx="768940" cy="768634"/>
          </a:xfrm>
          <a:custGeom>
            <a:avLst/>
            <a:gdLst>
              <a:gd name="T0" fmla="*/ 952 w 1536"/>
              <a:gd name="T1" fmla="*/ 485 h 1536"/>
              <a:gd name="T2" fmla="*/ 559 w 1536"/>
              <a:gd name="T3" fmla="*/ 576 h 1536"/>
              <a:gd name="T4" fmla="*/ 658 w 1536"/>
              <a:gd name="T5" fmla="*/ 756 h 1536"/>
              <a:gd name="T6" fmla="*/ 853 w 1536"/>
              <a:gd name="T7" fmla="*/ 666 h 1536"/>
              <a:gd name="T8" fmla="*/ 658 w 1536"/>
              <a:gd name="T9" fmla="*/ 756 h 1536"/>
              <a:gd name="T10" fmla="*/ 1536 w 1536"/>
              <a:gd name="T11" fmla="*/ 855 h 1536"/>
              <a:gd name="T12" fmla="*/ 1509 w 1536"/>
              <a:gd name="T13" fmla="*/ 1536 h 1536"/>
              <a:gd name="T14" fmla="*/ 1051 w 1536"/>
              <a:gd name="T15" fmla="*/ 1536 h 1536"/>
              <a:gd name="T16" fmla="*/ 0 w 1536"/>
              <a:gd name="T17" fmla="*/ 1213 h 1536"/>
              <a:gd name="T18" fmla="*/ 1511 w 1536"/>
              <a:gd name="T19" fmla="*/ 0 h 1536"/>
              <a:gd name="T20" fmla="*/ 1051 w 1536"/>
              <a:gd name="T21" fmla="*/ 1027 h 1536"/>
              <a:gd name="T22" fmla="*/ 313 w 1536"/>
              <a:gd name="T23" fmla="*/ 982 h 1536"/>
              <a:gd name="T24" fmla="*/ 178 w 1536"/>
              <a:gd name="T25" fmla="*/ 898 h 1536"/>
              <a:gd name="T26" fmla="*/ 223 w 1536"/>
              <a:gd name="T27" fmla="*/ 314 h 1536"/>
              <a:gd name="T28" fmla="*/ 313 w 1536"/>
              <a:gd name="T29" fmla="*/ 185 h 1536"/>
              <a:gd name="T30" fmla="*/ 1198 w 1536"/>
              <a:gd name="T31" fmla="*/ 230 h 1536"/>
              <a:gd name="T32" fmla="*/ 1333 w 1536"/>
              <a:gd name="T33" fmla="*/ 314 h 1536"/>
              <a:gd name="T34" fmla="*/ 1421 w 1536"/>
              <a:gd name="T35" fmla="*/ 644 h 1536"/>
              <a:gd name="T36" fmla="*/ 90 w 1536"/>
              <a:gd name="T37" fmla="*/ 90 h 1536"/>
              <a:gd name="T38" fmla="*/ 1051 w 1536"/>
              <a:gd name="T39" fmla="*/ 1122 h 1536"/>
              <a:gd name="T40" fmla="*/ 1243 w 1536"/>
              <a:gd name="T41" fmla="*/ 604 h 1536"/>
              <a:gd name="T42" fmla="*/ 1114 w 1536"/>
              <a:gd name="T43" fmla="*/ 275 h 1536"/>
              <a:gd name="T44" fmla="*/ 268 w 1536"/>
              <a:gd name="T45" fmla="*/ 399 h 1536"/>
              <a:gd name="T46" fmla="*/ 397 w 1536"/>
              <a:gd name="T47" fmla="*/ 937 h 1536"/>
              <a:gd name="T48" fmla="*/ 1024 w 1536"/>
              <a:gd name="T49" fmla="*/ 855 h 1536"/>
              <a:gd name="T50" fmla="*/ 1419 w 1536"/>
              <a:gd name="T51" fmla="*/ 1067 h 1536"/>
              <a:gd name="T52" fmla="*/ 1141 w 1536"/>
              <a:gd name="T53" fmla="*/ 1067 h 1536"/>
              <a:gd name="T54" fmla="*/ 1280 w 1536"/>
              <a:gd name="T55" fmla="*/ 1335 h 1536"/>
              <a:gd name="T56" fmla="*/ 1419 w 1536"/>
              <a:gd name="T57" fmla="*/ 1067 h 1536"/>
              <a:gd name="T58" fmla="*/ 1280 w 1536"/>
              <a:gd name="T59" fmla="*/ 692 h 1536"/>
              <a:gd name="T60" fmla="*/ 1280 w 1536"/>
              <a:gd name="T61" fmla="*/ 1017 h 1536"/>
              <a:gd name="T62" fmla="*/ 1235 w 1536"/>
              <a:gd name="T63" fmla="*/ 897 h 1536"/>
              <a:gd name="T64" fmla="*/ 1325 w 1536"/>
              <a:gd name="T65" fmla="*/ 806 h 1536"/>
              <a:gd name="T66" fmla="*/ 1235 w 1536"/>
              <a:gd name="T67" fmla="*/ 89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36" h="1536">
                <a:moveTo>
                  <a:pt x="559" y="485"/>
                </a:moveTo>
                <a:cubicBezTo>
                  <a:pt x="952" y="485"/>
                  <a:pt x="952" y="485"/>
                  <a:pt x="952" y="485"/>
                </a:cubicBezTo>
                <a:cubicBezTo>
                  <a:pt x="952" y="576"/>
                  <a:pt x="952" y="576"/>
                  <a:pt x="952" y="576"/>
                </a:cubicBezTo>
                <a:cubicBezTo>
                  <a:pt x="559" y="576"/>
                  <a:pt x="559" y="576"/>
                  <a:pt x="559" y="576"/>
                </a:cubicBezTo>
                <a:lnTo>
                  <a:pt x="559" y="485"/>
                </a:lnTo>
                <a:close/>
                <a:moveTo>
                  <a:pt x="658" y="756"/>
                </a:moveTo>
                <a:cubicBezTo>
                  <a:pt x="853" y="756"/>
                  <a:pt x="853" y="756"/>
                  <a:pt x="853" y="756"/>
                </a:cubicBezTo>
                <a:cubicBezTo>
                  <a:pt x="853" y="666"/>
                  <a:pt x="853" y="666"/>
                  <a:pt x="853" y="666"/>
                </a:cubicBezTo>
                <a:cubicBezTo>
                  <a:pt x="658" y="666"/>
                  <a:pt x="658" y="666"/>
                  <a:pt x="658" y="666"/>
                </a:cubicBezTo>
                <a:lnTo>
                  <a:pt x="658" y="756"/>
                </a:lnTo>
                <a:close/>
                <a:moveTo>
                  <a:pt x="1511" y="747"/>
                </a:moveTo>
                <a:cubicBezTo>
                  <a:pt x="1527" y="779"/>
                  <a:pt x="1536" y="816"/>
                  <a:pt x="1536" y="855"/>
                </a:cubicBezTo>
                <a:cubicBezTo>
                  <a:pt x="1536" y="895"/>
                  <a:pt x="1526" y="934"/>
                  <a:pt x="1509" y="968"/>
                </a:cubicBezTo>
                <a:cubicBezTo>
                  <a:pt x="1509" y="1536"/>
                  <a:pt x="1509" y="1536"/>
                  <a:pt x="1509" y="1536"/>
                </a:cubicBezTo>
                <a:cubicBezTo>
                  <a:pt x="1280" y="1433"/>
                  <a:pt x="1280" y="1433"/>
                  <a:pt x="1280" y="1433"/>
                </a:cubicBezTo>
                <a:cubicBezTo>
                  <a:pt x="1051" y="1536"/>
                  <a:pt x="1051" y="1536"/>
                  <a:pt x="1051" y="1536"/>
                </a:cubicBezTo>
                <a:cubicBezTo>
                  <a:pt x="1051" y="1213"/>
                  <a:pt x="1051" y="1213"/>
                  <a:pt x="1051" y="1213"/>
                </a:cubicBezTo>
                <a:cubicBezTo>
                  <a:pt x="0" y="1213"/>
                  <a:pt x="0" y="1213"/>
                  <a:pt x="0" y="1213"/>
                </a:cubicBezTo>
                <a:cubicBezTo>
                  <a:pt x="0" y="0"/>
                  <a:pt x="0" y="0"/>
                  <a:pt x="0" y="0"/>
                </a:cubicBezTo>
                <a:cubicBezTo>
                  <a:pt x="1511" y="0"/>
                  <a:pt x="1511" y="0"/>
                  <a:pt x="1511" y="0"/>
                </a:cubicBezTo>
                <a:lnTo>
                  <a:pt x="1511" y="747"/>
                </a:lnTo>
                <a:close/>
                <a:moveTo>
                  <a:pt x="1051" y="1027"/>
                </a:moveTo>
                <a:cubicBezTo>
                  <a:pt x="313" y="1027"/>
                  <a:pt x="313" y="1027"/>
                  <a:pt x="313" y="1027"/>
                </a:cubicBezTo>
                <a:cubicBezTo>
                  <a:pt x="313" y="982"/>
                  <a:pt x="313" y="982"/>
                  <a:pt x="313" y="982"/>
                </a:cubicBezTo>
                <a:cubicBezTo>
                  <a:pt x="313" y="934"/>
                  <a:pt x="274" y="898"/>
                  <a:pt x="223" y="898"/>
                </a:cubicBezTo>
                <a:cubicBezTo>
                  <a:pt x="178" y="898"/>
                  <a:pt x="178" y="898"/>
                  <a:pt x="178" y="898"/>
                </a:cubicBezTo>
                <a:cubicBezTo>
                  <a:pt x="178" y="314"/>
                  <a:pt x="178" y="314"/>
                  <a:pt x="178" y="314"/>
                </a:cubicBezTo>
                <a:cubicBezTo>
                  <a:pt x="223" y="314"/>
                  <a:pt x="223" y="314"/>
                  <a:pt x="223" y="314"/>
                </a:cubicBezTo>
                <a:cubicBezTo>
                  <a:pt x="274" y="314"/>
                  <a:pt x="313" y="278"/>
                  <a:pt x="313" y="230"/>
                </a:cubicBezTo>
                <a:cubicBezTo>
                  <a:pt x="313" y="185"/>
                  <a:pt x="313" y="185"/>
                  <a:pt x="313" y="185"/>
                </a:cubicBezTo>
                <a:cubicBezTo>
                  <a:pt x="1198" y="185"/>
                  <a:pt x="1198" y="185"/>
                  <a:pt x="1198" y="185"/>
                </a:cubicBezTo>
                <a:cubicBezTo>
                  <a:pt x="1198" y="230"/>
                  <a:pt x="1198" y="230"/>
                  <a:pt x="1198" y="230"/>
                </a:cubicBezTo>
                <a:cubicBezTo>
                  <a:pt x="1198" y="278"/>
                  <a:pt x="1237" y="314"/>
                  <a:pt x="1288" y="314"/>
                </a:cubicBezTo>
                <a:cubicBezTo>
                  <a:pt x="1333" y="314"/>
                  <a:pt x="1333" y="314"/>
                  <a:pt x="1333" y="314"/>
                </a:cubicBezTo>
                <a:cubicBezTo>
                  <a:pt x="1333" y="607"/>
                  <a:pt x="1333" y="607"/>
                  <a:pt x="1333" y="607"/>
                </a:cubicBezTo>
                <a:cubicBezTo>
                  <a:pt x="1365" y="614"/>
                  <a:pt x="1395" y="627"/>
                  <a:pt x="1421" y="644"/>
                </a:cubicBezTo>
                <a:cubicBezTo>
                  <a:pt x="1421" y="90"/>
                  <a:pt x="1421" y="90"/>
                  <a:pt x="1421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1122"/>
                  <a:pt x="90" y="1122"/>
                  <a:pt x="90" y="1122"/>
                </a:cubicBezTo>
                <a:cubicBezTo>
                  <a:pt x="1051" y="1122"/>
                  <a:pt x="1051" y="1122"/>
                  <a:pt x="1051" y="1122"/>
                </a:cubicBezTo>
                <a:lnTo>
                  <a:pt x="1051" y="1027"/>
                </a:lnTo>
                <a:close/>
                <a:moveTo>
                  <a:pt x="1243" y="604"/>
                </a:moveTo>
                <a:cubicBezTo>
                  <a:pt x="1243" y="399"/>
                  <a:pt x="1243" y="399"/>
                  <a:pt x="1243" y="399"/>
                </a:cubicBezTo>
                <a:cubicBezTo>
                  <a:pt x="1180" y="383"/>
                  <a:pt x="1131" y="336"/>
                  <a:pt x="1114" y="275"/>
                </a:cubicBezTo>
                <a:cubicBezTo>
                  <a:pt x="397" y="275"/>
                  <a:pt x="397" y="275"/>
                  <a:pt x="397" y="275"/>
                </a:cubicBezTo>
                <a:cubicBezTo>
                  <a:pt x="381" y="336"/>
                  <a:pt x="332" y="383"/>
                  <a:pt x="268" y="399"/>
                </a:cubicBezTo>
                <a:cubicBezTo>
                  <a:pt x="268" y="814"/>
                  <a:pt x="268" y="814"/>
                  <a:pt x="268" y="814"/>
                </a:cubicBezTo>
                <a:cubicBezTo>
                  <a:pt x="332" y="829"/>
                  <a:pt x="381" y="876"/>
                  <a:pt x="397" y="937"/>
                </a:cubicBezTo>
                <a:cubicBezTo>
                  <a:pt x="1038" y="937"/>
                  <a:pt x="1038" y="937"/>
                  <a:pt x="1038" y="937"/>
                </a:cubicBezTo>
                <a:cubicBezTo>
                  <a:pt x="1029" y="911"/>
                  <a:pt x="1024" y="883"/>
                  <a:pt x="1024" y="855"/>
                </a:cubicBezTo>
                <a:cubicBezTo>
                  <a:pt x="1024" y="727"/>
                  <a:pt x="1120" y="622"/>
                  <a:pt x="1243" y="604"/>
                </a:cubicBezTo>
                <a:close/>
                <a:moveTo>
                  <a:pt x="1419" y="1067"/>
                </a:moveTo>
                <a:cubicBezTo>
                  <a:pt x="1379" y="1093"/>
                  <a:pt x="1331" y="1107"/>
                  <a:pt x="1280" y="1107"/>
                </a:cubicBezTo>
                <a:cubicBezTo>
                  <a:pt x="1229" y="1107"/>
                  <a:pt x="1181" y="1093"/>
                  <a:pt x="1141" y="1067"/>
                </a:cubicBezTo>
                <a:cubicBezTo>
                  <a:pt x="1141" y="1397"/>
                  <a:pt x="1141" y="1397"/>
                  <a:pt x="1141" y="1397"/>
                </a:cubicBezTo>
                <a:cubicBezTo>
                  <a:pt x="1280" y="1335"/>
                  <a:pt x="1280" y="1335"/>
                  <a:pt x="1280" y="1335"/>
                </a:cubicBezTo>
                <a:cubicBezTo>
                  <a:pt x="1419" y="1397"/>
                  <a:pt x="1419" y="1397"/>
                  <a:pt x="1419" y="1397"/>
                </a:cubicBezTo>
                <a:lnTo>
                  <a:pt x="1419" y="1067"/>
                </a:lnTo>
                <a:close/>
                <a:moveTo>
                  <a:pt x="1446" y="855"/>
                </a:moveTo>
                <a:cubicBezTo>
                  <a:pt x="1446" y="765"/>
                  <a:pt x="1371" y="692"/>
                  <a:pt x="1280" y="692"/>
                </a:cubicBezTo>
                <a:cubicBezTo>
                  <a:pt x="1188" y="692"/>
                  <a:pt x="1114" y="765"/>
                  <a:pt x="1114" y="855"/>
                </a:cubicBezTo>
                <a:cubicBezTo>
                  <a:pt x="1114" y="944"/>
                  <a:pt x="1188" y="1017"/>
                  <a:pt x="1280" y="1017"/>
                </a:cubicBezTo>
                <a:cubicBezTo>
                  <a:pt x="1371" y="1017"/>
                  <a:pt x="1446" y="944"/>
                  <a:pt x="1446" y="855"/>
                </a:cubicBezTo>
                <a:close/>
                <a:moveTo>
                  <a:pt x="1235" y="897"/>
                </a:moveTo>
                <a:cubicBezTo>
                  <a:pt x="1325" y="897"/>
                  <a:pt x="1325" y="897"/>
                  <a:pt x="1325" y="897"/>
                </a:cubicBezTo>
                <a:cubicBezTo>
                  <a:pt x="1325" y="806"/>
                  <a:pt x="1325" y="806"/>
                  <a:pt x="1325" y="806"/>
                </a:cubicBezTo>
                <a:cubicBezTo>
                  <a:pt x="1235" y="806"/>
                  <a:pt x="1235" y="806"/>
                  <a:pt x="1235" y="806"/>
                </a:cubicBezTo>
                <a:lnTo>
                  <a:pt x="1235" y="8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12938709" y="10217128"/>
            <a:ext cx="768940" cy="768634"/>
          </a:xfrm>
          <a:custGeom>
            <a:avLst/>
            <a:gdLst>
              <a:gd name="T0" fmla="*/ 436 w 1536"/>
              <a:gd name="T1" fmla="*/ 1419 h 1536"/>
              <a:gd name="T2" fmla="*/ 1100 w 1536"/>
              <a:gd name="T3" fmla="*/ 1536 h 1536"/>
              <a:gd name="T4" fmla="*/ 1536 w 1536"/>
              <a:gd name="T5" fmla="*/ 1419 h 1536"/>
              <a:gd name="T6" fmla="*/ 0 w 1536"/>
              <a:gd name="T7" fmla="*/ 0 h 1536"/>
              <a:gd name="T8" fmla="*/ 526 w 1536"/>
              <a:gd name="T9" fmla="*/ 1446 h 1536"/>
              <a:gd name="T10" fmla="*/ 597 w 1536"/>
              <a:gd name="T11" fmla="*/ 1446 h 1536"/>
              <a:gd name="T12" fmla="*/ 1010 w 1536"/>
              <a:gd name="T13" fmla="*/ 1446 h 1536"/>
              <a:gd name="T14" fmla="*/ 1010 w 1536"/>
              <a:gd name="T15" fmla="*/ 1378 h 1536"/>
              <a:gd name="T16" fmla="*/ 1010 w 1536"/>
              <a:gd name="T17" fmla="*/ 1284 h 1536"/>
              <a:gd name="T18" fmla="*/ 691 w 1536"/>
              <a:gd name="T19" fmla="*/ 1446 h 1536"/>
              <a:gd name="T20" fmla="*/ 526 w 1536"/>
              <a:gd name="T21" fmla="*/ 619 h 1536"/>
              <a:gd name="T22" fmla="*/ 844 w 1536"/>
              <a:gd name="T23" fmla="*/ 458 h 1536"/>
              <a:gd name="T24" fmla="*/ 1010 w 1536"/>
              <a:gd name="T25" fmla="*/ 1284 h 1536"/>
              <a:gd name="T26" fmla="*/ 526 w 1536"/>
              <a:gd name="T27" fmla="*/ 458 h 1536"/>
              <a:gd name="T28" fmla="*/ 526 w 1536"/>
              <a:gd name="T29" fmla="*/ 526 h 1536"/>
              <a:gd name="T30" fmla="*/ 938 w 1536"/>
              <a:gd name="T31" fmla="*/ 458 h 1536"/>
              <a:gd name="T32" fmla="*/ 1010 w 1536"/>
              <a:gd name="T33" fmla="*/ 526 h 1536"/>
              <a:gd name="T34" fmla="*/ 436 w 1536"/>
              <a:gd name="T35" fmla="*/ 509 h 1536"/>
              <a:gd name="T36" fmla="*/ 349 w 1536"/>
              <a:gd name="T37" fmla="*/ 277 h 1536"/>
              <a:gd name="T38" fmla="*/ 1186 w 1536"/>
              <a:gd name="T39" fmla="*/ 509 h 1536"/>
              <a:gd name="T40" fmla="*/ 1100 w 1536"/>
              <a:gd name="T41" fmla="*/ 368 h 1536"/>
              <a:gd name="T42" fmla="*/ 90 w 1536"/>
              <a:gd name="T43" fmla="*/ 90 h 1536"/>
              <a:gd name="T44" fmla="*/ 1446 w 1536"/>
              <a:gd name="T45" fmla="*/ 1329 h 1536"/>
              <a:gd name="T46" fmla="*/ 1100 w 1536"/>
              <a:gd name="T47" fmla="*/ 599 h 1536"/>
              <a:gd name="T48" fmla="*/ 1276 w 1536"/>
              <a:gd name="T49" fmla="*/ 187 h 1536"/>
              <a:gd name="T50" fmla="*/ 259 w 1536"/>
              <a:gd name="T51" fmla="*/ 599 h 1536"/>
              <a:gd name="T52" fmla="*/ 436 w 1536"/>
              <a:gd name="T53" fmla="*/ 1329 h 1536"/>
              <a:gd name="T54" fmla="*/ 90 w 1536"/>
              <a:gd name="T55" fmla="*/ 90 h 1536"/>
              <a:gd name="T56" fmla="*/ 723 w 1536"/>
              <a:gd name="T57" fmla="*/ 723 h 1536"/>
              <a:gd name="T58" fmla="*/ 813 w 1536"/>
              <a:gd name="T59" fmla="*/ 632 h 1536"/>
              <a:gd name="T60" fmla="*/ 723 w 1536"/>
              <a:gd name="T61" fmla="*/ 1180 h 1536"/>
              <a:gd name="T62" fmla="*/ 813 w 1536"/>
              <a:gd name="T63" fmla="*/ 1272 h 1536"/>
              <a:gd name="T64" fmla="*/ 723 w 1536"/>
              <a:gd name="T65" fmla="*/ 1180 h 1536"/>
              <a:gd name="T66" fmla="*/ 633 w 1536"/>
              <a:gd name="T67" fmla="*/ 952 h 1536"/>
              <a:gd name="T68" fmla="*/ 903 w 1536"/>
              <a:gd name="T69" fmla="*/ 952 h 1536"/>
              <a:gd name="T70" fmla="*/ 768 w 1536"/>
              <a:gd name="T71" fmla="*/ 999 h 1536"/>
              <a:gd name="T72" fmla="*/ 768 w 1536"/>
              <a:gd name="T73" fmla="*/ 905 h 1536"/>
              <a:gd name="T74" fmla="*/ 768 w 1536"/>
              <a:gd name="T75" fmla="*/ 99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6" h="1536">
                <a:moveTo>
                  <a:pt x="0" y="1419"/>
                </a:moveTo>
                <a:cubicBezTo>
                  <a:pt x="436" y="1419"/>
                  <a:pt x="436" y="1419"/>
                  <a:pt x="436" y="1419"/>
                </a:cubicBezTo>
                <a:cubicBezTo>
                  <a:pt x="436" y="1536"/>
                  <a:pt x="436" y="1536"/>
                  <a:pt x="436" y="1536"/>
                </a:cubicBezTo>
                <a:cubicBezTo>
                  <a:pt x="1100" y="1536"/>
                  <a:pt x="1100" y="1536"/>
                  <a:pt x="1100" y="1536"/>
                </a:cubicBezTo>
                <a:cubicBezTo>
                  <a:pt x="1100" y="1419"/>
                  <a:pt x="1100" y="1419"/>
                  <a:pt x="1100" y="1419"/>
                </a:cubicBezTo>
                <a:cubicBezTo>
                  <a:pt x="1536" y="1419"/>
                  <a:pt x="1536" y="1419"/>
                  <a:pt x="1536" y="1419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lnTo>
                  <a:pt x="0" y="1419"/>
                </a:lnTo>
                <a:close/>
                <a:moveTo>
                  <a:pt x="526" y="1446"/>
                </a:moveTo>
                <a:cubicBezTo>
                  <a:pt x="526" y="1378"/>
                  <a:pt x="526" y="1378"/>
                  <a:pt x="526" y="1378"/>
                </a:cubicBezTo>
                <a:cubicBezTo>
                  <a:pt x="558" y="1390"/>
                  <a:pt x="584" y="1415"/>
                  <a:pt x="597" y="1446"/>
                </a:cubicBezTo>
                <a:lnTo>
                  <a:pt x="526" y="1446"/>
                </a:lnTo>
                <a:close/>
                <a:moveTo>
                  <a:pt x="1010" y="1446"/>
                </a:moveTo>
                <a:cubicBezTo>
                  <a:pt x="938" y="1446"/>
                  <a:pt x="938" y="1446"/>
                  <a:pt x="938" y="1446"/>
                </a:cubicBezTo>
                <a:cubicBezTo>
                  <a:pt x="951" y="1415"/>
                  <a:pt x="977" y="1390"/>
                  <a:pt x="1010" y="1378"/>
                </a:cubicBezTo>
                <a:lnTo>
                  <a:pt x="1010" y="1446"/>
                </a:lnTo>
                <a:close/>
                <a:moveTo>
                  <a:pt x="1010" y="1284"/>
                </a:moveTo>
                <a:cubicBezTo>
                  <a:pt x="927" y="1301"/>
                  <a:pt x="862" y="1365"/>
                  <a:pt x="844" y="1446"/>
                </a:cubicBezTo>
                <a:cubicBezTo>
                  <a:pt x="691" y="1446"/>
                  <a:pt x="691" y="1446"/>
                  <a:pt x="691" y="1446"/>
                </a:cubicBezTo>
                <a:cubicBezTo>
                  <a:pt x="673" y="1365"/>
                  <a:pt x="608" y="1301"/>
                  <a:pt x="526" y="1284"/>
                </a:cubicBezTo>
                <a:cubicBezTo>
                  <a:pt x="526" y="619"/>
                  <a:pt x="526" y="619"/>
                  <a:pt x="526" y="619"/>
                </a:cubicBezTo>
                <a:cubicBezTo>
                  <a:pt x="608" y="602"/>
                  <a:pt x="673" y="539"/>
                  <a:pt x="691" y="458"/>
                </a:cubicBezTo>
                <a:cubicBezTo>
                  <a:pt x="844" y="458"/>
                  <a:pt x="844" y="458"/>
                  <a:pt x="844" y="458"/>
                </a:cubicBezTo>
                <a:cubicBezTo>
                  <a:pt x="862" y="539"/>
                  <a:pt x="927" y="602"/>
                  <a:pt x="1010" y="619"/>
                </a:cubicBezTo>
                <a:lnTo>
                  <a:pt x="1010" y="1284"/>
                </a:lnTo>
                <a:close/>
                <a:moveTo>
                  <a:pt x="526" y="526"/>
                </a:moveTo>
                <a:cubicBezTo>
                  <a:pt x="526" y="458"/>
                  <a:pt x="526" y="458"/>
                  <a:pt x="526" y="458"/>
                </a:cubicBezTo>
                <a:cubicBezTo>
                  <a:pt x="597" y="458"/>
                  <a:pt x="597" y="458"/>
                  <a:pt x="597" y="458"/>
                </a:cubicBezTo>
                <a:cubicBezTo>
                  <a:pt x="584" y="489"/>
                  <a:pt x="558" y="514"/>
                  <a:pt x="526" y="526"/>
                </a:cubicBezTo>
                <a:close/>
                <a:moveTo>
                  <a:pt x="1010" y="526"/>
                </a:moveTo>
                <a:cubicBezTo>
                  <a:pt x="977" y="514"/>
                  <a:pt x="951" y="489"/>
                  <a:pt x="938" y="458"/>
                </a:cubicBezTo>
                <a:cubicBezTo>
                  <a:pt x="1010" y="458"/>
                  <a:pt x="1010" y="458"/>
                  <a:pt x="1010" y="458"/>
                </a:cubicBezTo>
                <a:lnTo>
                  <a:pt x="1010" y="526"/>
                </a:lnTo>
                <a:close/>
                <a:moveTo>
                  <a:pt x="436" y="368"/>
                </a:moveTo>
                <a:cubicBezTo>
                  <a:pt x="436" y="509"/>
                  <a:pt x="436" y="509"/>
                  <a:pt x="436" y="509"/>
                </a:cubicBezTo>
                <a:cubicBezTo>
                  <a:pt x="349" y="509"/>
                  <a:pt x="349" y="509"/>
                  <a:pt x="349" y="509"/>
                </a:cubicBezTo>
                <a:cubicBezTo>
                  <a:pt x="349" y="277"/>
                  <a:pt x="349" y="277"/>
                  <a:pt x="349" y="277"/>
                </a:cubicBezTo>
                <a:cubicBezTo>
                  <a:pt x="1186" y="277"/>
                  <a:pt x="1186" y="277"/>
                  <a:pt x="1186" y="277"/>
                </a:cubicBezTo>
                <a:cubicBezTo>
                  <a:pt x="1186" y="509"/>
                  <a:pt x="1186" y="509"/>
                  <a:pt x="1186" y="509"/>
                </a:cubicBezTo>
                <a:cubicBezTo>
                  <a:pt x="1100" y="509"/>
                  <a:pt x="1100" y="509"/>
                  <a:pt x="1100" y="509"/>
                </a:cubicBezTo>
                <a:cubicBezTo>
                  <a:pt x="1100" y="368"/>
                  <a:pt x="1100" y="368"/>
                  <a:pt x="1100" y="368"/>
                </a:cubicBezTo>
                <a:lnTo>
                  <a:pt x="436" y="368"/>
                </a:lnTo>
                <a:close/>
                <a:moveTo>
                  <a:pt x="90" y="90"/>
                </a:moveTo>
                <a:cubicBezTo>
                  <a:pt x="1446" y="90"/>
                  <a:pt x="1446" y="90"/>
                  <a:pt x="1446" y="90"/>
                </a:cubicBezTo>
                <a:cubicBezTo>
                  <a:pt x="1446" y="1329"/>
                  <a:pt x="1446" y="1329"/>
                  <a:pt x="1446" y="1329"/>
                </a:cubicBezTo>
                <a:cubicBezTo>
                  <a:pt x="1100" y="1329"/>
                  <a:pt x="1100" y="1329"/>
                  <a:pt x="1100" y="1329"/>
                </a:cubicBezTo>
                <a:cubicBezTo>
                  <a:pt x="1100" y="599"/>
                  <a:pt x="1100" y="599"/>
                  <a:pt x="1100" y="599"/>
                </a:cubicBezTo>
                <a:cubicBezTo>
                  <a:pt x="1276" y="599"/>
                  <a:pt x="1276" y="599"/>
                  <a:pt x="1276" y="599"/>
                </a:cubicBezTo>
                <a:cubicBezTo>
                  <a:pt x="1276" y="187"/>
                  <a:pt x="1276" y="187"/>
                  <a:pt x="1276" y="187"/>
                </a:cubicBezTo>
                <a:cubicBezTo>
                  <a:pt x="259" y="187"/>
                  <a:pt x="259" y="187"/>
                  <a:pt x="259" y="187"/>
                </a:cubicBezTo>
                <a:cubicBezTo>
                  <a:pt x="259" y="599"/>
                  <a:pt x="259" y="599"/>
                  <a:pt x="259" y="599"/>
                </a:cubicBezTo>
                <a:cubicBezTo>
                  <a:pt x="436" y="599"/>
                  <a:pt x="436" y="599"/>
                  <a:pt x="436" y="599"/>
                </a:cubicBezTo>
                <a:cubicBezTo>
                  <a:pt x="436" y="1329"/>
                  <a:pt x="436" y="1329"/>
                  <a:pt x="436" y="1329"/>
                </a:cubicBezTo>
                <a:cubicBezTo>
                  <a:pt x="90" y="1329"/>
                  <a:pt x="90" y="1329"/>
                  <a:pt x="90" y="1329"/>
                </a:cubicBezTo>
                <a:lnTo>
                  <a:pt x="90" y="90"/>
                </a:lnTo>
                <a:close/>
                <a:moveTo>
                  <a:pt x="813" y="723"/>
                </a:moveTo>
                <a:cubicBezTo>
                  <a:pt x="723" y="723"/>
                  <a:pt x="723" y="723"/>
                  <a:pt x="723" y="723"/>
                </a:cubicBezTo>
                <a:cubicBezTo>
                  <a:pt x="723" y="632"/>
                  <a:pt x="723" y="632"/>
                  <a:pt x="723" y="632"/>
                </a:cubicBezTo>
                <a:cubicBezTo>
                  <a:pt x="813" y="632"/>
                  <a:pt x="813" y="632"/>
                  <a:pt x="813" y="632"/>
                </a:cubicBezTo>
                <a:lnTo>
                  <a:pt x="813" y="723"/>
                </a:lnTo>
                <a:close/>
                <a:moveTo>
                  <a:pt x="723" y="1180"/>
                </a:moveTo>
                <a:cubicBezTo>
                  <a:pt x="813" y="1180"/>
                  <a:pt x="813" y="1180"/>
                  <a:pt x="813" y="1180"/>
                </a:cubicBezTo>
                <a:cubicBezTo>
                  <a:pt x="813" y="1272"/>
                  <a:pt x="813" y="1272"/>
                  <a:pt x="813" y="1272"/>
                </a:cubicBezTo>
                <a:cubicBezTo>
                  <a:pt x="723" y="1272"/>
                  <a:pt x="723" y="1272"/>
                  <a:pt x="723" y="1272"/>
                </a:cubicBezTo>
                <a:lnTo>
                  <a:pt x="723" y="1180"/>
                </a:lnTo>
                <a:close/>
                <a:moveTo>
                  <a:pt x="768" y="815"/>
                </a:moveTo>
                <a:cubicBezTo>
                  <a:pt x="693" y="815"/>
                  <a:pt x="633" y="876"/>
                  <a:pt x="633" y="952"/>
                </a:cubicBezTo>
                <a:cubicBezTo>
                  <a:pt x="633" y="1027"/>
                  <a:pt x="693" y="1089"/>
                  <a:pt x="768" y="1089"/>
                </a:cubicBezTo>
                <a:cubicBezTo>
                  <a:pt x="842" y="1089"/>
                  <a:pt x="903" y="1027"/>
                  <a:pt x="903" y="952"/>
                </a:cubicBezTo>
                <a:cubicBezTo>
                  <a:pt x="903" y="876"/>
                  <a:pt x="842" y="815"/>
                  <a:pt x="768" y="815"/>
                </a:cubicBezTo>
                <a:close/>
                <a:moveTo>
                  <a:pt x="768" y="999"/>
                </a:moveTo>
                <a:cubicBezTo>
                  <a:pt x="743" y="999"/>
                  <a:pt x="723" y="978"/>
                  <a:pt x="723" y="952"/>
                </a:cubicBezTo>
                <a:cubicBezTo>
                  <a:pt x="723" y="926"/>
                  <a:pt x="743" y="905"/>
                  <a:pt x="768" y="905"/>
                </a:cubicBezTo>
                <a:cubicBezTo>
                  <a:pt x="793" y="905"/>
                  <a:pt x="813" y="926"/>
                  <a:pt x="813" y="952"/>
                </a:cubicBezTo>
                <a:cubicBezTo>
                  <a:pt x="813" y="978"/>
                  <a:pt x="793" y="999"/>
                  <a:pt x="768" y="9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15220520" y="10217128"/>
            <a:ext cx="706726" cy="768634"/>
          </a:xfrm>
          <a:custGeom>
            <a:avLst/>
            <a:gdLst>
              <a:gd name="T0" fmla="*/ 1194 w 1412"/>
              <a:gd name="T1" fmla="*/ 961 h 1536"/>
              <a:gd name="T2" fmla="*/ 1194 w 1412"/>
              <a:gd name="T3" fmla="*/ 286 h 1536"/>
              <a:gd name="T4" fmla="*/ 936 w 1412"/>
              <a:gd name="T5" fmla="*/ 0 h 1536"/>
              <a:gd name="T6" fmla="*/ 0 w 1412"/>
              <a:gd name="T7" fmla="*/ 0 h 1536"/>
              <a:gd name="T8" fmla="*/ 0 w 1412"/>
              <a:gd name="T9" fmla="*/ 1536 h 1536"/>
              <a:gd name="T10" fmla="*/ 1121 w 1412"/>
              <a:gd name="T11" fmla="*/ 1536 h 1536"/>
              <a:gd name="T12" fmla="*/ 1412 w 1412"/>
              <a:gd name="T13" fmla="*/ 1244 h 1536"/>
              <a:gd name="T14" fmla="*/ 1194 w 1412"/>
              <a:gd name="T15" fmla="*/ 961 h 1536"/>
              <a:gd name="T16" fmla="*/ 937 w 1412"/>
              <a:gd name="T17" fmla="*/ 135 h 1536"/>
              <a:gd name="T18" fmla="*/ 1048 w 1412"/>
              <a:gd name="T19" fmla="*/ 259 h 1536"/>
              <a:gd name="T20" fmla="*/ 937 w 1412"/>
              <a:gd name="T21" fmla="*/ 259 h 1536"/>
              <a:gd name="T22" fmla="*/ 937 w 1412"/>
              <a:gd name="T23" fmla="*/ 135 h 1536"/>
              <a:gd name="T24" fmla="*/ 911 w 1412"/>
              <a:gd name="T25" fmla="*/ 1446 h 1536"/>
              <a:gd name="T26" fmla="*/ 90 w 1412"/>
              <a:gd name="T27" fmla="*/ 1446 h 1536"/>
              <a:gd name="T28" fmla="*/ 90 w 1412"/>
              <a:gd name="T29" fmla="*/ 90 h 1536"/>
              <a:gd name="T30" fmla="*/ 847 w 1412"/>
              <a:gd name="T31" fmla="*/ 90 h 1536"/>
              <a:gd name="T32" fmla="*/ 847 w 1412"/>
              <a:gd name="T33" fmla="*/ 349 h 1536"/>
              <a:gd name="T34" fmla="*/ 1104 w 1412"/>
              <a:gd name="T35" fmla="*/ 349 h 1536"/>
              <a:gd name="T36" fmla="*/ 1104 w 1412"/>
              <a:gd name="T37" fmla="*/ 952 h 1536"/>
              <a:gd name="T38" fmla="*/ 829 w 1412"/>
              <a:gd name="T39" fmla="*/ 1244 h 1536"/>
              <a:gd name="T40" fmla="*/ 911 w 1412"/>
              <a:gd name="T41" fmla="*/ 1446 h 1536"/>
              <a:gd name="T42" fmla="*/ 1121 w 1412"/>
              <a:gd name="T43" fmla="*/ 1446 h 1536"/>
              <a:gd name="T44" fmla="*/ 919 w 1412"/>
              <a:gd name="T45" fmla="*/ 1244 h 1536"/>
              <a:gd name="T46" fmla="*/ 1121 w 1412"/>
              <a:gd name="T47" fmla="*/ 1042 h 1536"/>
              <a:gd name="T48" fmla="*/ 1322 w 1412"/>
              <a:gd name="T49" fmla="*/ 1244 h 1536"/>
              <a:gd name="T50" fmla="*/ 1121 w 1412"/>
              <a:gd name="T51" fmla="*/ 1446 h 1536"/>
              <a:gd name="T52" fmla="*/ 218 w 1412"/>
              <a:gd name="T53" fmla="*/ 904 h 1536"/>
              <a:gd name="T54" fmla="*/ 700 w 1412"/>
              <a:gd name="T55" fmla="*/ 904 h 1536"/>
              <a:gd name="T56" fmla="*/ 700 w 1412"/>
              <a:gd name="T57" fmla="*/ 994 h 1536"/>
              <a:gd name="T58" fmla="*/ 218 w 1412"/>
              <a:gd name="T59" fmla="*/ 994 h 1536"/>
              <a:gd name="T60" fmla="*/ 218 w 1412"/>
              <a:gd name="T61" fmla="*/ 904 h 1536"/>
              <a:gd name="T62" fmla="*/ 218 w 1412"/>
              <a:gd name="T63" fmla="*/ 723 h 1536"/>
              <a:gd name="T64" fmla="*/ 700 w 1412"/>
              <a:gd name="T65" fmla="*/ 723 h 1536"/>
              <a:gd name="T66" fmla="*/ 700 w 1412"/>
              <a:gd name="T67" fmla="*/ 813 h 1536"/>
              <a:gd name="T68" fmla="*/ 218 w 1412"/>
              <a:gd name="T69" fmla="*/ 813 h 1536"/>
              <a:gd name="T70" fmla="*/ 218 w 1412"/>
              <a:gd name="T71" fmla="*/ 723 h 1536"/>
              <a:gd name="T72" fmla="*/ 218 w 1412"/>
              <a:gd name="T73" fmla="*/ 1084 h 1536"/>
              <a:gd name="T74" fmla="*/ 700 w 1412"/>
              <a:gd name="T75" fmla="*/ 1084 h 1536"/>
              <a:gd name="T76" fmla="*/ 700 w 1412"/>
              <a:gd name="T77" fmla="*/ 1174 h 1536"/>
              <a:gd name="T78" fmla="*/ 218 w 1412"/>
              <a:gd name="T79" fmla="*/ 1174 h 1536"/>
              <a:gd name="T80" fmla="*/ 218 w 1412"/>
              <a:gd name="T81" fmla="*/ 1084 h 1536"/>
              <a:gd name="T82" fmla="*/ 1076 w 1412"/>
              <a:gd name="T83" fmla="*/ 1199 h 1536"/>
              <a:gd name="T84" fmla="*/ 1166 w 1412"/>
              <a:gd name="T85" fmla="*/ 1199 h 1536"/>
              <a:gd name="T86" fmla="*/ 1166 w 1412"/>
              <a:gd name="T87" fmla="*/ 1289 h 1536"/>
              <a:gd name="T88" fmla="*/ 1076 w 1412"/>
              <a:gd name="T89" fmla="*/ 1289 h 1536"/>
              <a:gd name="T90" fmla="*/ 1076 w 1412"/>
              <a:gd name="T91" fmla="*/ 1199 h 1536"/>
              <a:gd name="T92" fmla="*/ 360 w 1412"/>
              <a:gd name="T93" fmla="*/ 592 h 1536"/>
              <a:gd name="T94" fmla="*/ 217 w 1412"/>
              <a:gd name="T95" fmla="*/ 450 h 1536"/>
              <a:gd name="T96" fmla="*/ 281 w 1412"/>
              <a:gd name="T97" fmla="*/ 386 h 1536"/>
              <a:gd name="T98" fmla="*/ 360 w 1412"/>
              <a:gd name="T99" fmla="*/ 465 h 1536"/>
              <a:gd name="T100" fmla="*/ 530 w 1412"/>
              <a:gd name="T101" fmla="*/ 294 h 1536"/>
              <a:gd name="T102" fmla="*/ 594 w 1412"/>
              <a:gd name="T103" fmla="*/ 358 h 1536"/>
              <a:gd name="T104" fmla="*/ 360 w 1412"/>
              <a:gd name="T105" fmla="*/ 59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12" h="1536">
                <a:moveTo>
                  <a:pt x="1194" y="961"/>
                </a:moveTo>
                <a:cubicBezTo>
                  <a:pt x="1194" y="286"/>
                  <a:pt x="1194" y="286"/>
                  <a:pt x="1194" y="286"/>
                </a:cubicBezTo>
                <a:cubicBezTo>
                  <a:pt x="936" y="0"/>
                  <a:pt x="936" y="0"/>
                  <a:pt x="93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121" y="1536"/>
                  <a:pt x="1121" y="1536"/>
                  <a:pt x="1121" y="1536"/>
                </a:cubicBezTo>
                <a:cubicBezTo>
                  <a:pt x="1281" y="1536"/>
                  <a:pt x="1412" y="1405"/>
                  <a:pt x="1412" y="1244"/>
                </a:cubicBezTo>
                <a:cubicBezTo>
                  <a:pt x="1412" y="1108"/>
                  <a:pt x="1319" y="994"/>
                  <a:pt x="1194" y="961"/>
                </a:cubicBezTo>
                <a:close/>
                <a:moveTo>
                  <a:pt x="937" y="135"/>
                </a:moveTo>
                <a:cubicBezTo>
                  <a:pt x="1048" y="259"/>
                  <a:pt x="1048" y="259"/>
                  <a:pt x="1048" y="259"/>
                </a:cubicBezTo>
                <a:cubicBezTo>
                  <a:pt x="937" y="259"/>
                  <a:pt x="937" y="259"/>
                  <a:pt x="937" y="259"/>
                </a:cubicBezTo>
                <a:lnTo>
                  <a:pt x="937" y="135"/>
                </a:lnTo>
                <a:close/>
                <a:moveTo>
                  <a:pt x="911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90"/>
                  <a:pt x="90" y="90"/>
                  <a:pt x="90" y="90"/>
                </a:cubicBezTo>
                <a:cubicBezTo>
                  <a:pt x="847" y="90"/>
                  <a:pt x="847" y="90"/>
                  <a:pt x="847" y="90"/>
                </a:cubicBezTo>
                <a:cubicBezTo>
                  <a:pt x="847" y="349"/>
                  <a:pt x="847" y="349"/>
                  <a:pt x="847" y="349"/>
                </a:cubicBezTo>
                <a:cubicBezTo>
                  <a:pt x="1104" y="349"/>
                  <a:pt x="1104" y="349"/>
                  <a:pt x="1104" y="349"/>
                </a:cubicBezTo>
                <a:cubicBezTo>
                  <a:pt x="1104" y="952"/>
                  <a:pt x="1104" y="952"/>
                  <a:pt x="1104" y="952"/>
                </a:cubicBezTo>
                <a:cubicBezTo>
                  <a:pt x="951" y="961"/>
                  <a:pt x="829" y="1088"/>
                  <a:pt x="829" y="1244"/>
                </a:cubicBezTo>
                <a:cubicBezTo>
                  <a:pt x="829" y="1322"/>
                  <a:pt x="860" y="1393"/>
                  <a:pt x="911" y="1446"/>
                </a:cubicBezTo>
                <a:close/>
                <a:moveTo>
                  <a:pt x="1121" y="1446"/>
                </a:moveTo>
                <a:cubicBezTo>
                  <a:pt x="1010" y="1446"/>
                  <a:pt x="919" y="1355"/>
                  <a:pt x="919" y="1244"/>
                </a:cubicBezTo>
                <a:cubicBezTo>
                  <a:pt x="919" y="1132"/>
                  <a:pt x="1010" y="1042"/>
                  <a:pt x="1121" y="1042"/>
                </a:cubicBezTo>
                <a:cubicBezTo>
                  <a:pt x="1231" y="1042"/>
                  <a:pt x="1322" y="1132"/>
                  <a:pt x="1322" y="1244"/>
                </a:cubicBezTo>
                <a:cubicBezTo>
                  <a:pt x="1322" y="1355"/>
                  <a:pt x="1231" y="1446"/>
                  <a:pt x="1121" y="1446"/>
                </a:cubicBezTo>
                <a:close/>
                <a:moveTo>
                  <a:pt x="218" y="904"/>
                </a:moveTo>
                <a:cubicBezTo>
                  <a:pt x="700" y="904"/>
                  <a:pt x="700" y="904"/>
                  <a:pt x="700" y="904"/>
                </a:cubicBezTo>
                <a:cubicBezTo>
                  <a:pt x="700" y="994"/>
                  <a:pt x="700" y="994"/>
                  <a:pt x="700" y="994"/>
                </a:cubicBezTo>
                <a:cubicBezTo>
                  <a:pt x="218" y="994"/>
                  <a:pt x="218" y="994"/>
                  <a:pt x="218" y="994"/>
                </a:cubicBezTo>
                <a:lnTo>
                  <a:pt x="218" y="904"/>
                </a:lnTo>
                <a:close/>
                <a:moveTo>
                  <a:pt x="218" y="723"/>
                </a:moveTo>
                <a:cubicBezTo>
                  <a:pt x="700" y="723"/>
                  <a:pt x="700" y="723"/>
                  <a:pt x="700" y="723"/>
                </a:cubicBezTo>
                <a:cubicBezTo>
                  <a:pt x="700" y="813"/>
                  <a:pt x="700" y="813"/>
                  <a:pt x="700" y="813"/>
                </a:cubicBezTo>
                <a:cubicBezTo>
                  <a:pt x="218" y="813"/>
                  <a:pt x="218" y="813"/>
                  <a:pt x="218" y="813"/>
                </a:cubicBezTo>
                <a:lnTo>
                  <a:pt x="218" y="723"/>
                </a:lnTo>
                <a:close/>
                <a:moveTo>
                  <a:pt x="218" y="1084"/>
                </a:moveTo>
                <a:cubicBezTo>
                  <a:pt x="700" y="1084"/>
                  <a:pt x="700" y="1084"/>
                  <a:pt x="700" y="1084"/>
                </a:cubicBezTo>
                <a:cubicBezTo>
                  <a:pt x="700" y="1174"/>
                  <a:pt x="700" y="1174"/>
                  <a:pt x="700" y="1174"/>
                </a:cubicBezTo>
                <a:cubicBezTo>
                  <a:pt x="218" y="1174"/>
                  <a:pt x="218" y="1174"/>
                  <a:pt x="218" y="1174"/>
                </a:cubicBezTo>
                <a:lnTo>
                  <a:pt x="218" y="1084"/>
                </a:lnTo>
                <a:close/>
                <a:moveTo>
                  <a:pt x="1076" y="1199"/>
                </a:moveTo>
                <a:cubicBezTo>
                  <a:pt x="1166" y="1199"/>
                  <a:pt x="1166" y="1199"/>
                  <a:pt x="1166" y="1199"/>
                </a:cubicBezTo>
                <a:cubicBezTo>
                  <a:pt x="1166" y="1289"/>
                  <a:pt x="1166" y="1289"/>
                  <a:pt x="1166" y="1289"/>
                </a:cubicBezTo>
                <a:cubicBezTo>
                  <a:pt x="1076" y="1289"/>
                  <a:pt x="1076" y="1289"/>
                  <a:pt x="1076" y="1289"/>
                </a:cubicBezTo>
                <a:lnTo>
                  <a:pt x="1076" y="1199"/>
                </a:lnTo>
                <a:close/>
                <a:moveTo>
                  <a:pt x="360" y="592"/>
                </a:moveTo>
                <a:cubicBezTo>
                  <a:pt x="217" y="450"/>
                  <a:pt x="217" y="450"/>
                  <a:pt x="217" y="450"/>
                </a:cubicBezTo>
                <a:cubicBezTo>
                  <a:pt x="281" y="386"/>
                  <a:pt x="281" y="386"/>
                  <a:pt x="281" y="386"/>
                </a:cubicBezTo>
                <a:cubicBezTo>
                  <a:pt x="360" y="465"/>
                  <a:pt x="360" y="465"/>
                  <a:pt x="360" y="465"/>
                </a:cubicBezTo>
                <a:cubicBezTo>
                  <a:pt x="530" y="294"/>
                  <a:pt x="530" y="294"/>
                  <a:pt x="530" y="294"/>
                </a:cubicBezTo>
                <a:cubicBezTo>
                  <a:pt x="594" y="358"/>
                  <a:pt x="594" y="358"/>
                  <a:pt x="594" y="358"/>
                </a:cubicBezTo>
                <a:lnTo>
                  <a:pt x="360" y="5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10687852" y="10216975"/>
            <a:ext cx="768940" cy="768940"/>
          </a:xfrm>
          <a:custGeom>
            <a:avLst/>
            <a:gdLst>
              <a:gd name="T0" fmla="*/ 768 w 1536"/>
              <a:gd name="T1" fmla="*/ 669 h 1536"/>
              <a:gd name="T2" fmla="*/ 899 w 1536"/>
              <a:gd name="T3" fmla="*/ 499 h 1536"/>
              <a:gd name="T4" fmla="*/ 970 w 1536"/>
              <a:gd name="T5" fmla="*/ 554 h 1536"/>
              <a:gd name="T6" fmla="*/ 822 w 1536"/>
              <a:gd name="T7" fmla="*/ 746 h 1536"/>
              <a:gd name="T8" fmla="*/ 901 w 1536"/>
              <a:gd name="T9" fmla="*/ 746 h 1536"/>
              <a:gd name="T10" fmla="*/ 901 w 1536"/>
              <a:gd name="T11" fmla="*/ 836 h 1536"/>
              <a:gd name="T12" fmla="*/ 813 w 1536"/>
              <a:gd name="T13" fmla="*/ 836 h 1536"/>
              <a:gd name="T14" fmla="*/ 813 w 1536"/>
              <a:gd name="T15" fmla="*/ 1063 h 1536"/>
              <a:gd name="T16" fmla="*/ 723 w 1536"/>
              <a:gd name="T17" fmla="*/ 1063 h 1536"/>
              <a:gd name="T18" fmla="*/ 723 w 1536"/>
              <a:gd name="T19" fmla="*/ 836 h 1536"/>
              <a:gd name="T20" fmla="*/ 634 w 1536"/>
              <a:gd name="T21" fmla="*/ 836 h 1536"/>
              <a:gd name="T22" fmla="*/ 634 w 1536"/>
              <a:gd name="T23" fmla="*/ 746 h 1536"/>
              <a:gd name="T24" fmla="*/ 714 w 1536"/>
              <a:gd name="T25" fmla="*/ 746 h 1536"/>
              <a:gd name="T26" fmla="*/ 565 w 1536"/>
              <a:gd name="T27" fmla="*/ 554 h 1536"/>
              <a:gd name="T28" fmla="*/ 636 w 1536"/>
              <a:gd name="T29" fmla="*/ 499 h 1536"/>
              <a:gd name="T30" fmla="*/ 768 w 1536"/>
              <a:gd name="T31" fmla="*/ 669 h 1536"/>
              <a:gd name="T32" fmla="*/ 1311 w 1536"/>
              <a:gd name="T33" fmla="*/ 224 h 1536"/>
              <a:gd name="T34" fmla="*/ 1536 w 1536"/>
              <a:gd name="T35" fmla="*/ 768 h 1536"/>
              <a:gd name="T36" fmla="*/ 1311 w 1536"/>
              <a:gd name="T37" fmla="*/ 1311 h 1536"/>
              <a:gd name="T38" fmla="*/ 768 w 1536"/>
              <a:gd name="T39" fmla="*/ 1536 h 1536"/>
              <a:gd name="T40" fmla="*/ 225 w 1536"/>
              <a:gd name="T41" fmla="*/ 1311 h 1536"/>
              <a:gd name="T42" fmla="*/ 0 w 1536"/>
              <a:gd name="T43" fmla="*/ 768 h 1536"/>
              <a:gd name="T44" fmla="*/ 225 w 1536"/>
              <a:gd name="T45" fmla="*/ 224 h 1536"/>
              <a:gd name="T46" fmla="*/ 768 w 1536"/>
              <a:gd name="T47" fmla="*/ 0 h 1536"/>
              <a:gd name="T48" fmla="*/ 1311 w 1536"/>
              <a:gd name="T49" fmla="*/ 224 h 1536"/>
              <a:gd name="T50" fmla="*/ 321 w 1536"/>
              <a:gd name="T51" fmla="*/ 257 h 1536"/>
              <a:gd name="T52" fmla="*/ 447 w 1536"/>
              <a:gd name="T53" fmla="*/ 383 h 1536"/>
              <a:gd name="T54" fmla="*/ 768 w 1536"/>
              <a:gd name="T55" fmla="*/ 267 h 1536"/>
              <a:gd name="T56" fmla="*/ 1089 w 1536"/>
              <a:gd name="T57" fmla="*/ 383 h 1536"/>
              <a:gd name="T58" fmla="*/ 1214 w 1536"/>
              <a:gd name="T59" fmla="*/ 257 h 1536"/>
              <a:gd name="T60" fmla="*/ 768 w 1536"/>
              <a:gd name="T61" fmla="*/ 90 h 1536"/>
              <a:gd name="T62" fmla="*/ 321 w 1536"/>
              <a:gd name="T63" fmla="*/ 257 h 1536"/>
              <a:gd name="T64" fmla="*/ 768 w 1536"/>
              <a:gd name="T65" fmla="*/ 357 h 1536"/>
              <a:gd name="T66" fmla="*/ 357 w 1536"/>
              <a:gd name="T67" fmla="*/ 768 h 1536"/>
              <a:gd name="T68" fmla="*/ 768 w 1536"/>
              <a:gd name="T69" fmla="*/ 1179 h 1536"/>
              <a:gd name="T70" fmla="*/ 1179 w 1536"/>
              <a:gd name="T71" fmla="*/ 768 h 1536"/>
              <a:gd name="T72" fmla="*/ 768 w 1536"/>
              <a:gd name="T73" fmla="*/ 357 h 1536"/>
              <a:gd name="T74" fmla="*/ 257 w 1536"/>
              <a:gd name="T75" fmla="*/ 1214 h 1536"/>
              <a:gd name="T76" fmla="*/ 383 w 1536"/>
              <a:gd name="T77" fmla="*/ 1088 h 1536"/>
              <a:gd name="T78" fmla="*/ 267 w 1536"/>
              <a:gd name="T79" fmla="*/ 768 h 1536"/>
              <a:gd name="T80" fmla="*/ 383 w 1536"/>
              <a:gd name="T81" fmla="*/ 447 h 1536"/>
              <a:gd name="T82" fmla="*/ 257 w 1536"/>
              <a:gd name="T83" fmla="*/ 321 h 1536"/>
              <a:gd name="T84" fmla="*/ 90 w 1536"/>
              <a:gd name="T85" fmla="*/ 768 h 1536"/>
              <a:gd name="T86" fmla="*/ 257 w 1536"/>
              <a:gd name="T87" fmla="*/ 1214 h 1536"/>
              <a:gd name="T88" fmla="*/ 1214 w 1536"/>
              <a:gd name="T89" fmla="*/ 1278 h 1536"/>
              <a:gd name="T90" fmla="*/ 1089 w 1536"/>
              <a:gd name="T91" fmla="*/ 1152 h 1536"/>
              <a:gd name="T92" fmla="*/ 768 w 1536"/>
              <a:gd name="T93" fmla="*/ 1269 h 1536"/>
              <a:gd name="T94" fmla="*/ 447 w 1536"/>
              <a:gd name="T95" fmla="*/ 1152 h 1536"/>
              <a:gd name="T96" fmla="*/ 321 w 1536"/>
              <a:gd name="T97" fmla="*/ 1278 h 1536"/>
              <a:gd name="T98" fmla="*/ 768 w 1536"/>
              <a:gd name="T99" fmla="*/ 1446 h 1536"/>
              <a:gd name="T100" fmla="*/ 1214 w 1536"/>
              <a:gd name="T101" fmla="*/ 1278 h 1536"/>
              <a:gd name="T102" fmla="*/ 1446 w 1536"/>
              <a:gd name="T103" fmla="*/ 768 h 1536"/>
              <a:gd name="T104" fmla="*/ 1278 w 1536"/>
              <a:gd name="T105" fmla="*/ 321 h 1536"/>
              <a:gd name="T106" fmla="*/ 1152 w 1536"/>
              <a:gd name="T107" fmla="*/ 447 h 1536"/>
              <a:gd name="T108" fmla="*/ 1269 w 1536"/>
              <a:gd name="T109" fmla="*/ 768 h 1536"/>
              <a:gd name="T110" fmla="*/ 1152 w 1536"/>
              <a:gd name="T111" fmla="*/ 1088 h 1536"/>
              <a:gd name="T112" fmla="*/ 1278 w 1536"/>
              <a:gd name="T113" fmla="*/ 1214 h 1536"/>
              <a:gd name="T114" fmla="*/ 1446 w 1536"/>
              <a:gd name="T115" fmla="*/ 76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36" h="1536">
                <a:moveTo>
                  <a:pt x="768" y="669"/>
                </a:moveTo>
                <a:cubicBezTo>
                  <a:pt x="899" y="499"/>
                  <a:pt x="899" y="499"/>
                  <a:pt x="899" y="499"/>
                </a:cubicBezTo>
                <a:cubicBezTo>
                  <a:pt x="970" y="554"/>
                  <a:pt x="970" y="554"/>
                  <a:pt x="970" y="554"/>
                </a:cubicBezTo>
                <a:cubicBezTo>
                  <a:pt x="822" y="746"/>
                  <a:pt x="822" y="746"/>
                  <a:pt x="822" y="746"/>
                </a:cubicBezTo>
                <a:cubicBezTo>
                  <a:pt x="901" y="746"/>
                  <a:pt x="901" y="746"/>
                  <a:pt x="901" y="746"/>
                </a:cubicBezTo>
                <a:cubicBezTo>
                  <a:pt x="901" y="836"/>
                  <a:pt x="901" y="836"/>
                  <a:pt x="901" y="836"/>
                </a:cubicBezTo>
                <a:cubicBezTo>
                  <a:pt x="813" y="836"/>
                  <a:pt x="813" y="836"/>
                  <a:pt x="813" y="836"/>
                </a:cubicBezTo>
                <a:cubicBezTo>
                  <a:pt x="813" y="1063"/>
                  <a:pt x="813" y="1063"/>
                  <a:pt x="813" y="1063"/>
                </a:cubicBezTo>
                <a:cubicBezTo>
                  <a:pt x="723" y="1063"/>
                  <a:pt x="723" y="1063"/>
                  <a:pt x="723" y="1063"/>
                </a:cubicBezTo>
                <a:cubicBezTo>
                  <a:pt x="723" y="836"/>
                  <a:pt x="723" y="836"/>
                  <a:pt x="723" y="836"/>
                </a:cubicBezTo>
                <a:cubicBezTo>
                  <a:pt x="634" y="836"/>
                  <a:pt x="634" y="836"/>
                  <a:pt x="634" y="836"/>
                </a:cubicBezTo>
                <a:cubicBezTo>
                  <a:pt x="634" y="746"/>
                  <a:pt x="634" y="746"/>
                  <a:pt x="634" y="746"/>
                </a:cubicBezTo>
                <a:cubicBezTo>
                  <a:pt x="714" y="746"/>
                  <a:pt x="714" y="746"/>
                  <a:pt x="714" y="746"/>
                </a:cubicBezTo>
                <a:cubicBezTo>
                  <a:pt x="565" y="554"/>
                  <a:pt x="565" y="554"/>
                  <a:pt x="565" y="554"/>
                </a:cubicBezTo>
                <a:cubicBezTo>
                  <a:pt x="636" y="499"/>
                  <a:pt x="636" y="499"/>
                  <a:pt x="636" y="499"/>
                </a:cubicBezTo>
                <a:lnTo>
                  <a:pt x="768" y="669"/>
                </a:lnTo>
                <a:close/>
                <a:moveTo>
                  <a:pt x="1311" y="224"/>
                </a:moveTo>
                <a:cubicBezTo>
                  <a:pt x="1456" y="370"/>
                  <a:pt x="1536" y="562"/>
                  <a:pt x="1536" y="768"/>
                </a:cubicBezTo>
                <a:cubicBezTo>
                  <a:pt x="1536" y="973"/>
                  <a:pt x="1456" y="1166"/>
                  <a:pt x="1311" y="1311"/>
                </a:cubicBezTo>
                <a:cubicBezTo>
                  <a:pt x="1166" y="1456"/>
                  <a:pt x="973" y="1536"/>
                  <a:pt x="768" y="1536"/>
                </a:cubicBezTo>
                <a:cubicBezTo>
                  <a:pt x="563" y="1536"/>
                  <a:pt x="370" y="1456"/>
                  <a:pt x="225" y="1311"/>
                </a:cubicBezTo>
                <a:cubicBezTo>
                  <a:pt x="80" y="1166"/>
                  <a:pt x="0" y="973"/>
                  <a:pt x="0" y="768"/>
                </a:cubicBezTo>
                <a:cubicBezTo>
                  <a:pt x="0" y="562"/>
                  <a:pt x="80" y="370"/>
                  <a:pt x="225" y="224"/>
                </a:cubicBezTo>
                <a:cubicBezTo>
                  <a:pt x="370" y="79"/>
                  <a:pt x="563" y="0"/>
                  <a:pt x="768" y="0"/>
                </a:cubicBezTo>
                <a:cubicBezTo>
                  <a:pt x="973" y="0"/>
                  <a:pt x="1166" y="79"/>
                  <a:pt x="1311" y="224"/>
                </a:cubicBezTo>
                <a:close/>
                <a:moveTo>
                  <a:pt x="321" y="257"/>
                </a:moveTo>
                <a:cubicBezTo>
                  <a:pt x="447" y="383"/>
                  <a:pt x="447" y="383"/>
                  <a:pt x="447" y="383"/>
                </a:cubicBezTo>
                <a:cubicBezTo>
                  <a:pt x="534" y="310"/>
                  <a:pt x="646" y="267"/>
                  <a:pt x="768" y="267"/>
                </a:cubicBezTo>
                <a:cubicBezTo>
                  <a:pt x="890" y="267"/>
                  <a:pt x="1002" y="310"/>
                  <a:pt x="1089" y="383"/>
                </a:cubicBezTo>
                <a:cubicBezTo>
                  <a:pt x="1214" y="257"/>
                  <a:pt x="1214" y="257"/>
                  <a:pt x="1214" y="257"/>
                </a:cubicBezTo>
                <a:cubicBezTo>
                  <a:pt x="1091" y="149"/>
                  <a:pt x="934" y="90"/>
                  <a:pt x="768" y="90"/>
                </a:cubicBezTo>
                <a:cubicBezTo>
                  <a:pt x="602" y="90"/>
                  <a:pt x="445" y="149"/>
                  <a:pt x="321" y="257"/>
                </a:cubicBezTo>
                <a:close/>
                <a:moveTo>
                  <a:pt x="768" y="357"/>
                </a:moveTo>
                <a:cubicBezTo>
                  <a:pt x="541" y="357"/>
                  <a:pt x="357" y="541"/>
                  <a:pt x="357" y="768"/>
                </a:cubicBezTo>
                <a:cubicBezTo>
                  <a:pt x="357" y="994"/>
                  <a:pt x="541" y="1179"/>
                  <a:pt x="768" y="1179"/>
                </a:cubicBezTo>
                <a:cubicBezTo>
                  <a:pt x="994" y="1179"/>
                  <a:pt x="1179" y="994"/>
                  <a:pt x="1179" y="768"/>
                </a:cubicBezTo>
                <a:cubicBezTo>
                  <a:pt x="1179" y="541"/>
                  <a:pt x="994" y="357"/>
                  <a:pt x="768" y="357"/>
                </a:cubicBezTo>
                <a:close/>
                <a:moveTo>
                  <a:pt x="257" y="1214"/>
                </a:moveTo>
                <a:cubicBezTo>
                  <a:pt x="383" y="1088"/>
                  <a:pt x="383" y="1088"/>
                  <a:pt x="383" y="1088"/>
                </a:cubicBezTo>
                <a:cubicBezTo>
                  <a:pt x="310" y="1001"/>
                  <a:pt x="267" y="889"/>
                  <a:pt x="267" y="768"/>
                </a:cubicBezTo>
                <a:cubicBezTo>
                  <a:pt x="267" y="646"/>
                  <a:pt x="310" y="534"/>
                  <a:pt x="383" y="447"/>
                </a:cubicBezTo>
                <a:cubicBezTo>
                  <a:pt x="257" y="321"/>
                  <a:pt x="257" y="321"/>
                  <a:pt x="257" y="321"/>
                </a:cubicBezTo>
                <a:cubicBezTo>
                  <a:pt x="149" y="445"/>
                  <a:pt x="90" y="602"/>
                  <a:pt x="90" y="768"/>
                </a:cubicBezTo>
                <a:cubicBezTo>
                  <a:pt x="90" y="934"/>
                  <a:pt x="149" y="1090"/>
                  <a:pt x="257" y="1214"/>
                </a:cubicBezTo>
                <a:close/>
                <a:moveTo>
                  <a:pt x="1214" y="1278"/>
                </a:moveTo>
                <a:cubicBezTo>
                  <a:pt x="1089" y="1152"/>
                  <a:pt x="1089" y="1152"/>
                  <a:pt x="1089" y="1152"/>
                </a:cubicBezTo>
                <a:cubicBezTo>
                  <a:pt x="1002" y="1225"/>
                  <a:pt x="890" y="1269"/>
                  <a:pt x="768" y="1269"/>
                </a:cubicBezTo>
                <a:cubicBezTo>
                  <a:pt x="646" y="1269"/>
                  <a:pt x="534" y="1225"/>
                  <a:pt x="447" y="1152"/>
                </a:cubicBezTo>
                <a:cubicBezTo>
                  <a:pt x="321" y="1278"/>
                  <a:pt x="321" y="1278"/>
                  <a:pt x="321" y="1278"/>
                </a:cubicBezTo>
                <a:cubicBezTo>
                  <a:pt x="445" y="1386"/>
                  <a:pt x="602" y="1446"/>
                  <a:pt x="768" y="1446"/>
                </a:cubicBezTo>
                <a:cubicBezTo>
                  <a:pt x="934" y="1446"/>
                  <a:pt x="1091" y="1386"/>
                  <a:pt x="1214" y="1278"/>
                </a:cubicBezTo>
                <a:close/>
                <a:moveTo>
                  <a:pt x="1446" y="768"/>
                </a:moveTo>
                <a:cubicBezTo>
                  <a:pt x="1446" y="602"/>
                  <a:pt x="1386" y="445"/>
                  <a:pt x="1278" y="321"/>
                </a:cubicBezTo>
                <a:cubicBezTo>
                  <a:pt x="1152" y="447"/>
                  <a:pt x="1152" y="447"/>
                  <a:pt x="1152" y="447"/>
                </a:cubicBezTo>
                <a:cubicBezTo>
                  <a:pt x="1225" y="534"/>
                  <a:pt x="1269" y="646"/>
                  <a:pt x="1269" y="768"/>
                </a:cubicBezTo>
                <a:cubicBezTo>
                  <a:pt x="1269" y="889"/>
                  <a:pt x="1225" y="1001"/>
                  <a:pt x="1152" y="1088"/>
                </a:cubicBezTo>
                <a:cubicBezTo>
                  <a:pt x="1278" y="1214"/>
                  <a:pt x="1278" y="1214"/>
                  <a:pt x="1278" y="1214"/>
                </a:cubicBezTo>
                <a:cubicBezTo>
                  <a:pt x="1386" y="1090"/>
                  <a:pt x="1446" y="934"/>
                  <a:pt x="1446" y="7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19797627" y="10217128"/>
            <a:ext cx="555635" cy="768634"/>
          </a:xfrm>
          <a:custGeom>
            <a:avLst/>
            <a:gdLst>
              <a:gd name="T0" fmla="*/ 811 w 1110"/>
              <a:gd name="T1" fmla="*/ 815 h 1536"/>
              <a:gd name="T2" fmla="*/ 876 w 1110"/>
              <a:gd name="T3" fmla="*/ 622 h 1536"/>
              <a:gd name="T4" fmla="*/ 876 w 1110"/>
              <a:gd name="T5" fmla="*/ 278 h 1536"/>
              <a:gd name="T6" fmla="*/ 599 w 1110"/>
              <a:gd name="T7" fmla="*/ 0 h 1536"/>
              <a:gd name="T8" fmla="*/ 133 w 1110"/>
              <a:gd name="T9" fmla="*/ 0 h 1536"/>
              <a:gd name="T10" fmla="*/ 133 w 1110"/>
              <a:gd name="T11" fmla="*/ 170 h 1536"/>
              <a:gd name="T12" fmla="*/ 234 w 1110"/>
              <a:gd name="T13" fmla="*/ 384 h 1536"/>
              <a:gd name="T14" fmla="*/ 234 w 1110"/>
              <a:gd name="T15" fmla="*/ 622 h 1536"/>
              <a:gd name="T16" fmla="*/ 299 w 1110"/>
              <a:gd name="T17" fmla="*/ 815 h 1536"/>
              <a:gd name="T18" fmla="*/ 0 w 1110"/>
              <a:gd name="T19" fmla="*/ 1139 h 1536"/>
              <a:gd name="T20" fmla="*/ 0 w 1110"/>
              <a:gd name="T21" fmla="*/ 1536 h 1536"/>
              <a:gd name="T22" fmla="*/ 1110 w 1110"/>
              <a:gd name="T23" fmla="*/ 1536 h 1536"/>
              <a:gd name="T24" fmla="*/ 1110 w 1110"/>
              <a:gd name="T25" fmla="*/ 1139 h 1536"/>
              <a:gd name="T26" fmla="*/ 811 w 1110"/>
              <a:gd name="T27" fmla="*/ 815 h 1536"/>
              <a:gd name="T28" fmla="*/ 223 w 1110"/>
              <a:gd name="T29" fmla="*/ 170 h 1536"/>
              <a:gd name="T30" fmla="*/ 223 w 1110"/>
              <a:gd name="T31" fmla="*/ 90 h 1536"/>
              <a:gd name="T32" fmla="*/ 599 w 1110"/>
              <a:gd name="T33" fmla="*/ 90 h 1536"/>
              <a:gd name="T34" fmla="*/ 786 w 1110"/>
              <a:gd name="T35" fmla="*/ 278 h 1536"/>
              <a:gd name="T36" fmla="*/ 786 w 1110"/>
              <a:gd name="T37" fmla="*/ 357 h 1536"/>
              <a:gd name="T38" fmla="*/ 410 w 1110"/>
              <a:gd name="T39" fmla="*/ 357 h 1536"/>
              <a:gd name="T40" fmla="*/ 223 w 1110"/>
              <a:gd name="T41" fmla="*/ 170 h 1536"/>
              <a:gd name="T42" fmla="*/ 786 w 1110"/>
              <a:gd name="T43" fmla="*/ 447 h 1536"/>
              <a:gd name="T44" fmla="*/ 786 w 1110"/>
              <a:gd name="T45" fmla="*/ 622 h 1536"/>
              <a:gd name="T46" fmla="*/ 555 w 1110"/>
              <a:gd name="T47" fmla="*/ 853 h 1536"/>
              <a:gd name="T48" fmla="*/ 324 w 1110"/>
              <a:gd name="T49" fmla="*/ 622 h 1536"/>
              <a:gd name="T50" fmla="*/ 324 w 1110"/>
              <a:gd name="T51" fmla="*/ 434 h 1536"/>
              <a:gd name="T52" fmla="*/ 410 w 1110"/>
              <a:gd name="T53" fmla="*/ 447 h 1536"/>
              <a:gd name="T54" fmla="*/ 786 w 1110"/>
              <a:gd name="T55" fmla="*/ 447 h 1536"/>
              <a:gd name="T56" fmla="*/ 90 w 1110"/>
              <a:gd name="T57" fmla="*/ 1446 h 1536"/>
              <a:gd name="T58" fmla="*/ 90 w 1110"/>
              <a:gd name="T59" fmla="*/ 1139 h 1536"/>
              <a:gd name="T60" fmla="*/ 207 w 1110"/>
              <a:gd name="T61" fmla="*/ 935 h 1536"/>
              <a:gd name="T62" fmla="*/ 323 w 1110"/>
              <a:gd name="T63" fmla="*/ 1446 h 1536"/>
              <a:gd name="T64" fmla="*/ 90 w 1110"/>
              <a:gd name="T65" fmla="*/ 1446 h 1536"/>
              <a:gd name="T66" fmla="*/ 397 w 1110"/>
              <a:gd name="T67" fmla="*/ 1384 h 1536"/>
              <a:gd name="T68" fmla="*/ 295 w 1110"/>
              <a:gd name="T69" fmla="*/ 906 h 1536"/>
              <a:gd name="T70" fmla="*/ 324 w 1110"/>
              <a:gd name="T71" fmla="*/ 904 h 1536"/>
              <a:gd name="T72" fmla="*/ 371 w 1110"/>
              <a:gd name="T73" fmla="*/ 904 h 1536"/>
              <a:gd name="T74" fmla="*/ 435 w 1110"/>
              <a:gd name="T75" fmla="*/ 1099 h 1536"/>
              <a:gd name="T76" fmla="*/ 397 w 1110"/>
              <a:gd name="T77" fmla="*/ 1384 h 1536"/>
              <a:gd name="T78" fmla="*/ 479 w 1110"/>
              <a:gd name="T79" fmla="*/ 1446 h 1536"/>
              <a:gd name="T80" fmla="*/ 520 w 1110"/>
              <a:gd name="T81" fmla="*/ 1140 h 1536"/>
              <a:gd name="T82" fmla="*/ 585 w 1110"/>
              <a:gd name="T83" fmla="*/ 1140 h 1536"/>
              <a:gd name="T84" fmla="*/ 626 w 1110"/>
              <a:gd name="T85" fmla="*/ 1446 h 1536"/>
              <a:gd name="T86" fmla="*/ 479 w 1110"/>
              <a:gd name="T87" fmla="*/ 1446 h 1536"/>
              <a:gd name="T88" fmla="*/ 592 w 1110"/>
              <a:gd name="T89" fmla="*/ 1050 h 1536"/>
              <a:gd name="T90" fmla="*/ 513 w 1110"/>
              <a:gd name="T91" fmla="*/ 1050 h 1536"/>
              <a:gd name="T92" fmla="*/ 475 w 1110"/>
              <a:gd name="T93" fmla="*/ 933 h 1536"/>
              <a:gd name="T94" fmla="*/ 555 w 1110"/>
              <a:gd name="T95" fmla="*/ 943 h 1536"/>
              <a:gd name="T96" fmla="*/ 630 w 1110"/>
              <a:gd name="T97" fmla="*/ 934 h 1536"/>
              <a:gd name="T98" fmla="*/ 592 w 1110"/>
              <a:gd name="T99" fmla="*/ 1050 h 1536"/>
              <a:gd name="T100" fmla="*/ 670 w 1110"/>
              <a:gd name="T101" fmla="*/ 1099 h 1536"/>
              <a:gd name="T102" fmla="*/ 734 w 1110"/>
              <a:gd name="T103" fmla="*/ 904 h 1536"/>
              <a:gd name="T104" fmla="*/ 786 w 1110"/>
              <a:gd name="T105" fmla="*/ 904 h 1536"/>
              <a:gd name="T106" fmla="*/ 812 w 1110"/>
              <a:gd name="T107" fmla="*/ 906 h 1536"/>
              <a:gd name="T108" fmla="*/ 709 w 1110"/>
              <a:gd name="T109" fmla="*/ 1388 h 1536"/>
              <a:gd name="T110" fmla="*/ 670 w 1110"/>
              <a:gd name="T111" fmla="*/ 1099 h 1536"/>
              <a:gd name="T112" fmla="*/ 1020 w 1110"/>
              <a:gd name="T113" fmla="*/ 1446 h 1536"/>
              <a:gd name="T114" fmla="*/ 784 w 1110"/>
              <a:gd name="T115" fmla="*/ 1446 h 1536"/>
              <a:gd name="T116" fmla="*/ 900 w 1110"/>
              <a:gd name="T117" fmla="*/ 934 h 1536"/>
              <a:gd name="T118" fmla="*/ 1020 w 1110"/>
              <a:gd name="T119" fmla="*/ 1139 h 1536"/>
              <a:gd name="T120" fmla="*/ 1020 w 1110"/>
              <a:gd name="T121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10" h="1536">
                <a:moveTo>
                  <a:pt x="811" y="815"/>
                </a:moveTo>
                <a:cubicBezTo>
                  <a:pt x="852" y="761"/>
                  <a:pt x="876" y="694"/>
                  <a:pt x="876" y="622"/>
                </a:cubicBezTo>
                <a:cubicBezTo>
                  <a:pt x="876" y="278"/>
                  <a:pt x="876" y="278"/>
                  <a:pt x="876" y="278"/>
                </a:cubicBezTo>
                <a:cubicBezTo>
                  <a:pt x="876" y="125"/>
                  <a:pt x="751" y="0"/>
                  <a:pt x="599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3" y="170"/>
                  <a:pt x="133" y="170"/>
                  <a:pt x="133" y="170"/>
                </a:cubicBezTo>
                <a:cubicBezTo>
                  <a:pt x="133" y="256"/>
                  <a:pt x="172" y="333"/>
                  <a:pt x="234" y="384"/>
                </a:cubicBezTo>
                <a:cubicBezTo>
                  <a:pt x="234" y="622"/>
                  <a:pt x="234" y="622"/>
                  <a:pt x="234" y="622"/>
                </a:cubicBezTo>
                <a:cubicBezTo>
                  <a:pt x="234" y="694"/>
                  <a:pt x="258" y="761"/>
                  <a:pt x="299" y="815"/>
                </a:cubicBezTo>
                <a:cubicBezTo>
                  <a:pt x="132" y="828"/>
                  <a:pt x="0" y="968"/>
                  <a:pt x="0" y="1139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110" y="1536"/>
                  <a:pt x="1110" y="1536"/>
                  <a:pt x="1110" y="1536"/>
                </a:cubicBezTo>
                <a:cubicBezTo>
                  <a:pt x="1110" y="1139"/>
                  <a:pt x="1110" y="1139"/>
                  <a:pt x="1110" y="1139"/>
                </a:cubicBezTo>
                <a:cubicBezTo>
                  <a:pt x="1110" y="968"/>
                  <a:pt x="978" y="828"/>
                  <a:pt x="811" y="815"/>
                </a:cubicBezTo>
                <a:close/>
                <a:moveTo>
                  <a:pt x="223" y="170"/>
                </a:moveTo>
                <a:cubicBezTo>
                  <a:pt x="223" y="90"/>
                  <a:pt x="223" y="90"/>
                  <a:pt x="223" y="90"/>
                </a:cubicBezTo>
                <a:cubicBezTo>
                  <a:pt x="599" y="90"/>
                  <a:pt x="599" y="90"/>
                  <a:pt x="599" y="90"/>
                </a:cubicBezTo>
                <a:cubicBezTo>
                  <a:pt x="702" y="90"/>
                  <a:pt x="786" y="174"/>
                  <a:pt x="786" y="278"/>
                </a:cubicBezTo>
                <a:cubicBezTo>
                  <a:pt x="786" y="357"/>
                  <a:pt x="786" y="357"/>
                  <a:pt x="786" y="357"/>
                </a:cubicBezTo>
                <a:cubicBezTo>
                  <a:pt x="410" y="357"/>
                  <a:pt x="410" y="357"/>
                  <a:pt x="410" y="357"/>
                </a:cubicBezTo>
                <a:cubicBezTo>
                  <a:pt x="307" y="357"/>
                  <a:pt x="223" y="273"/>
                  <a:pt x="223" y="170"/>
                </a:cubicBezTo>
                <a:close/>
                <a:moveTo>
                  <a:pt x="786" y="447"/>
                </a:moveTo>
                <a:cubicBezTo>
                  <a:pt x="786" y="622"/>
                  <a:pt x="786" y="622"/>
                  <a:pt x="786" y="622"/>
                </a:cubicBezTo>
                <a:cubicBezTo>
                  <a:pt x="786" y="749"/>
                  <a:pt x="682" y="853"/>
                  <a:pt x="555" y="853"/>
                </a:cubicBezTo>
                <a:cubicBezTo>
                  <a:pt x="428" y="853"/>
                  <a:pt x="324" y="749"/>
                  <a:pt x="324" y="622"/>
                </a:cubicBezTo>
                <a:cubicBezTo>
                  <a:pt x="324" y="434"/>
                  <a:pt x="324" y="434"/>
                  <a:pt x="324" y="434"/>
                </a:cubicBezTo>
                <a:cubicBezTo>
                  <a:pt x="351" y="443"/>
                  <a:pt x="380" y="447"/>
                  <a:pt x="410" y="447"/>
                </a:cubicBezTo>
                <a:lnTo>
                  <a:pt x="786" y="447"/>
                </a:lnTo>
                <a:close/>
                <a:moveTo>
                  <a:pt x="90" y="1446"/>
                </a:moveTo>
                <a:cubicBezTo>
                  <a:pt x="90" y="1139"/>
                  <a:pt x="90" y="1139"/>
                  <a:pt x="90" y="1139"/>
                </a:cubicBezTo>
                <a:cubicBezTo>
                  <a:pt x="90" y="1052"/>
                  <a:pt x="137" y="976"/>
                  <a:pt x="207" y="935"/>
                </a:cubicBezTo>
                <a:cubicBezTo>
                  <a:pt x="218" y="1035"/>
                  <a:pt x="247" y="1236"/>
                  <a:pt x="323" y="1446"/>
                </a:cubicBezTo>
                <a:lnTo>
                  <a:pt x="90" y="1446"/>
                </a:lnTo>
                <a:close/>
                <a:moveTo>
                  <a:pt x="397" y="1384"/>
                </a:moveTo>
                <a:cubicBezTo>
                  <a:pt x="327" y="1181"/>
                  <a:pt x="303" y="986"/>
                  <a:pt x="295" y="906"/>
                </a:cubicBezTo>
                <a:cubicBezTo>
                  <a:pt x="304" y="905"/>
                  <a:pt x="314" y="904"/>
                  <a:pt x="324" y="904"/>
                </a:cubicBezTo>
                <a:cubicBezTo>
                  <a:pt x="371" y="904"/>
                  <a:pt x="371" y="904"/>
                  <a:pt x="371" y="904"/>
                </a:cubicBezTo>
                <a:cubicBezTo>
                  <a:pt x="435" y="1099"/>
                  <a:pt x="435" y="1099"/>
                  <a:pt x="435" y="1099"/>
                </a:cubicBezTo>
                <a:lnTo>
                  <a:pt x="397" y="1384"/>
                </a:lnTo>
                <a:close/>
                <a:moveTo>
                  <a:pt x="479" y="1446"/>
                </a:moveTo>
                <a:cubicBezTo>
                  <a:pt x="520" y="1140"/>
                  <a:pt x="520" y="1140"/>
                  <a:pt x="520" y="1140"/>
                </a:cubicBezTo>
                <a:cubicBezTo>
                  <a:pt x="585" y="1140"/>
                  <a:pt x="585" y="1140"/>
                  <a:pt x="585" y="1140"/>
                </a:cubicBezTo>
                <a:cubicBezTo>
                  <a:pt x="626" y="1446"/>
                  <a:pt x="626" y="1446"/>
                  <a:pt x="626" y="1446"/>
                </a:cubicBezTo>
                <a:lnTo>
                  <a:pt x="479" y="1446"/>
                </a:lnTo>
                <a:close/>
                <a:moveTo>
                  <a:pt x="592" y="1050"/>
                </a:moveTo>
                <a:cubicBezTo>
                  <a:pt x="513" y="1050"/>
                  <a:pt x="513" y="1050"/>
                  <a:pt x="513" y="1050"/>
                </a:cubicBezTo>
                <a:cubicBezTo>
                  <a:pt x="475" y="933"/>
                  <a:pt x="475" y="933"/>
                  <a:pt x="475" y="933"/>
                </a:cubicBezTo>
                <a:cubicBezTo>
                  <a:pt x="501" y="939"/>
                  <a:pt x="527" y="943"/>
                  <a:pt x="555" y="943"/>
                </a:cubicBezTo>
                <a:cubicBezTo>
                  <a:pt x="581" y="943"/>
                  <a:pt x="606" y="940"/>
                  <a:pt x="630" y="934"/>
                </a:cubicBezTo>
                <a:lnTo>
                  <a:pt x="592" y="1050"/>
                </a:lnTo>
                <a:close/>
                <a:moveTo>
                  <a:pt x="670" y="1099"/>
                </a:moveTo>
                <a:cubicBezTo>
                  <a:pt x="734" y="904"/>
                  <a:pt x="734" y="904"/>
                  <a:pt x="734" y="904"/>
                </a:cubicBezTo>
                <a:cubicBezTo>
                  <a:pt x="786" y="904"/>
                  <a:pt x="786" y="904"/>
                  <a:pt x="786" y="904"/>
                </a:cubicBezTo>
                <a:cubicBezTo>
                  <a:pt x="795" y="904"/>
                  <a:pt x="803" y="905"/>
                  <a:pt x="812" y="906"/>
                </a:cubicBezTo>
                <a:cubicBezTo>
                  <a:pt x="804" y="986"/>
                  <a:pt x="780" y="1182"/>
                  <a:pt x="709" y="1388"/>
                </a:cubicBezTo>
                <a:lnTo>
                  <a:pt x="670" y="1099"/>
                </a:lnTo>
                <a:close/>
                <a:moveTo>
                  <a:pt x="1020" y="1446"/>
                </a:moveTo>
                <a:cubicBezTo>
                  <a:pt x="784" y="1446"/>
                  <a:pt x="784" y="1446"/>
                  <a:pt x="784" y="1446"/>
                </a:cubicBezTo>
                <a:cubicBezTo>
                  <a:pt x="861" y="1235"/>
                  <a:pt x="890" y="1032"/>
                  <a:pt x="900" y="934"/>
                </a:cubicBezTo>
                <a:cubicBezTo>
                  <a:pt x="971" y="974"/>
                  <a:pt x="1020" y="1051"/>
                  <a:pt x="1020" y="1139"/>
                </a:cubicBezTo>
                <a:lnTo>
                  <a:pt x="1020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7440118" y="4686165"/>
            <a:ext cx="768939" cy="600073"/>
          </a:xfrm>
          <a:custGeom>
            <a:avLst/>
            <a:gdLst>
              <a:gd name="T0" fmla="*/ 2509 w 2509"/>
              <a:gd name="T1" fmla="*/ 1958 h 1958"/>
              <a:gd name="T2" fmla="*/ 2509 w 2509"/>
              <a:gd name="T3" fmla="*/ 296 h 1958"/>
              <a:gd name="T4" fmla="*/ 2213 w 2509"/>
              <a:gd name="T5" fmla="*/ 296 h 1958"/>
              <a:gd name="T6" fmla="*/ 2213 w 2509"/>
              <a:gd name="T7" fmla="*/ 0 h 1958"/>
              <a:gd name="T8" fmla="*/ 0 w 2509"/>
              <a:gd name="T9" fmla="*/ 0 h 1958"/>
              <a:gd name="T10" fmla="*/ 0 w 2509"/>
              <a:gd name="T11" fmla="*/ 1664 h 1958"/>
              <a:gd name="T12" fmla="*/ 270 w 2509"/>
              <a:gd name="T13" fmla="*/ 1664 h 1958"/>
              <a:gd name="T14" fmla="*/ 270 w 2509"/>
              <a:gd name="T15" fmla="*/ 1958 h 1958"/>
              <a:gd name="T16" fmla="*/ 2509 w 2509"/>
              <a:gd name="T17" fmla="*/ 1958 h 1958"/>
              <a:gd name="T18" fmla="*/ 2213 w 2509"/>
              <a:gd name="T19" fmla="*/ 443 h 1958"/>
              <a:gd name="T20" fmla="*/ 2362 w 2509"/>
              <a:gd name="T21" fmla="*/ 443 h 1958"/>
              <a:gd name="T22" fmla="*/ 2362 w 2509"/>
              <a:gd name="T23" fmla="*/ 1811 h 1958"/>
              <a:gd name="T24" fmla="*/ 417 w 2509"/>
              <a:gd name="T25" fmla="*/ 1811 h 1958"/>
              <a:gd name="T26" fmla="*/ 417 w 2509"/>
              <a:gd name="T27" fmla="*/ 1664 h 1958"/>
              <a:gd name="T28" fmla="*/ 2213 w 2509"/>
              <a:gd name="T29" fmla="*/ 1664 h 1958"/>
              <a:gd name="T30" fmla="*/ 2213 w 2509"/>
              <a:gd name="T31" fmla="*/ 443 h 1958"/>
              <a:gd name="T32" fmla="*/ 147 w 2509"/>
              <a:gd name="T33" fmla="*/ 147 h 1958"/>
              <a:gd name="T34" fmla="*/ 2066 w 2509"/>
              <a:gd name="T35" fmla="*/ 147 h 1958"/>
              <a:gd name="T36" fmla="*/ 2066 w 2509"/>
              <a:gd name="T37" fmla="*/ 294 h 1958"/>
              <a:gd name="T38" fmla="*/ 147 w 2509"/>
              <a:gd name="T39" fmla="*/ 294 h 1958"/>
              <a:gd name="T40" fmla="*/ 147 w 2509"/>
              <a:gd name="T41" fmla="*/ 147 h 1958"/>
              <a:gd name="T42" fmla="*/ 147 w 2509"/>
              <a:gd name="T43" fmla="*/ 441 h 1958"/>
              <a:gd name="T44" fmla="*/ 2066 w 2509"/>
              <a:gd name="T45" fmla="*/ 441 h 1958"/>
              <a:gd name="T46" fmla="*/ 2066 w 2509"/>
              <a:gd name="T47" fmla="*/ 588 h 1958"/>
              <a:gd name="T48" fmla="*/ 147 w 2509"/>
              <a:gd name="T49" fmla="*/ 588 h 1958"/>
              <a:gd name="T50" fmla="*/ 147 w 2509"/>
              <a:gd name="T51" fmla="*/ 441 h 1958"/>
              <a:gd name="T52" fmla="*/ 147 w 2509"/>
              <a:gd name="T53" fmla="*/ 1517 h 1958"/>
              <a:gd name="T54" fmla="*/ 147 w 2509"/>
              <a:gd name="T55" fmla="*/ 735 h 1958"/>
              <a:gd name="T56" fmla="*/ 2066 w 2509"/>
              <a:gd name="T57" fmla="*/ 735 h 1958"/>
              <a:gd name="T58" fmla="*/ 2066 w 2509"/>
              <a:gd name="T59" fmla="*/ 1517 h 1958"/>
              <a:gd name="T60" fmla="*/ 147 w 2509"/>
              <a:gd name="T61" fmla="*/ 1517 h 1958"/>
              <a:gd name="T62" fmla="*/ 1255 w 2509"/>
              <a:gd name="T63" fmla="*/ 1053 h 1958"/>
              <a:gd name="T64" fmla="*/ 1872 w 2509"/>
              <a:gd name="T65" fmla="*/ 1057 h 1958"/>
              <a:gd name="T66" fmla="*/ 1872 w 2509"/>
              <a:gd name="T67" fmla="*/ 1204 h 1958"/>
              <a:gd name="T68" fmla="*/ 1253 w 2509"/>
              <a:gd name="T69" fmla="*/ 1200 h 1958"/>
              <a:gd name="T70" fmla="*/ 1255 w 2509"/>
              <a:gd name="T71" fmla="*/ 1053 h 1958"/>
              <a:gd name="T72" fmla="*/ 348 w 2509"/>
              <a:gd name="T73" fmla="*/ 1053 h 1958"/>
              <a:gd name="T74" fmla="*/ 495 w 2509"/>
              <a:gd name="T75" fmla="*/ 1053 h 1958"/>
              <a:gd name="T76" fmla="*/ 495 w 2509"/>
              <a:gd name="T77" fmla="*/ 1200 h 1958"/>
              <a:gd name="T78" fmla="*/ 348 w 2509"/>
              <a:gd name="T79" fmla="*/ 1200 h 1958"/>
              <a:gd name="T80" fmla="*/ 348 w 2509"/>
              <a:gd name="T81" fmla="*/ 1053 h 1958"/>
              <a:gd name="T82" fmla="*/ 642 w 2509"/>
              <a:gd name="T83" fmla="*/ 1053 h 1958"/>
              <a:gd name="T84" fmla="*/ 789 w 2509"/>
              <a:gd name="T85" fmla="*/ 1053 h 1958"/>
              <a:gd name="T86" fmla="*/ 789 w 2509"/>
              <a:gd name="T87" fmla="*/ 1200 h 1958"/>
              <a:gd name="T88" fmla="*/ 642 w 2509"/>
              <a:gd name="T89" fmla="*/ 1200 h 1958"/>
              <a:gd name="T90" fmla="*/ 642 w 2509"/>
              <a:gd name="T91" fmla="*/ 1053 h 1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09" h="1958">
                <a:moveTo>
                  <a:pt x="2509" y="1958"/>
                </a:moveTo>
                <a:lnTo>
                  <a:pt x="2509" y="296"/>
                </a:lnTo>
                <a:lnTo>
                  <a:pt x="2213" y="296"/>
                </a:lnTo>
                <a:lnTo>
                  <a:pt x="2213" y="0"/>
                </a:lnTo>
                <a:lnTo>
                  <a:pt x="0" y="0"/>
                </a:lnTo>
                <a:lnTo>
                  <a:pt x="0" y="1664"/>
                </a:lnTo>
                <a:lnTo>
                  <a:pt x="270" y="1664"/>
                </a:lnTo>
                <a:lnTo>
                  <a:pt x="270" y="1958"/>
                </a:lnTo>
                <a:lnTo>
                  <a:pt x="2509" y="1958"/>
                </a:lnTo>
                <a:close/>
                <a:moveTo>
                  <a:pt x="2213" y="443"/>
                </a:moveTo>
                <a:lnTo>
                  <a:pt x="2362" y="443"/>
                </a:lnTo>
                <a:lnTo>
                  <a:pt x="2362" y="1811"/>
                </a:lnTo>
                <a:lnTo>
                  <a:pt x="417" y="1811"/>
                </a:lnTo>
                <a:lnTo>
                  <a:pt x="417" y="1664"/>
                </a:lnTo>
                <a:lnTo>
                  <a:pt x="2213" y="1664"/>
                </a:lnTo>
                <a:lnTo>
                  <a:pt x="2213" y="443"/>
                </a:lnTo>
                <a:close/>
                <a:moveTo>
                  <a:pt x="147" y="147"/>
                </a:moveTo>
                <a:lnTo>
                  <a:pt x="2066" y="147"/>
                </a:lnTo>
                <a:lnTo>
                  <a:pt x="2066" y="294"/>
                </a:lnTo>
                <a:lnTo>
                  <a:pt x="147" y="294"/>
                </a:lnTo>
                <a:lnTo>
                  <a:pt x="147" y="147"/>
                </a:lnTo>
                <a:close/>
                <a:moveTo>
                  <a:pt x="147" y="441"/>
                </a:moveTo>
                <a:lnTo>
                  <a:pt x="2066" y="441"/>
                </a:lnTo>
                <a:lnTo>
                  <a:pt x="2066" y="588"/>
                </a:lnTo>
                <a:lnTo>
                  <a:pt x="147" y="588"/>
                </a:lnTo>
                <a:lnTo>
                  <a:pt x="147" y="441"/>
                </a:lnTo>
                <a:close/>
                <a:moveTo>
                  <a:pt x="147" y="1517"/>
                </a:moveTo>
                <a:lnTo>
                  <a:pt x="147" y="735"/>
                </a:lnTo>
                <a:lnTo>
                  <a:pt x="2066" y="735"/>
                </a:lnTo>
                <a:lnTo>
                  <a:pt x="2066" y="1517"/>
                </a:lnTo>
                <a:lnTo>
                  <a:pt x="147" y="1517"/>
                </a:lnTo>
                <a:close/>
                <a:moveTo>
                  <a:pt x="1255" y="1053"/>
                </a:moveTo>
                <a:lnTo>
                  <a:pt x="1872" y="1057"/>
                </a:lnTo>
                <a:lnTo>
                  <a:pt x="1872" y="1204"/>
                </a:lnTo>
                <a:lnTo>
                  <a:pt x="1253" y="1200"/>
                </a:lnTo>
                <a:lnTo>
                  <a:pt x="1255" y="1053"/>
                </a:lnTo>
                <a:close/>
                <a:moveTo>
                  <a:pt x="348" y="1053"/>
                </a:moveTo>
                <a:lnTo>
                  <a:pt x="495" y="1053"/>
                </a:lnTo>
                <a:lnTo>
                  <a:pt x="495" y="1200"/>
                </a:lnTo>
                <a:lnTo>
                  <a:pt x="348" y="1200"/>
                </a:lnTo>
                <a:lnTo>
                  <a:pt x="348" y="1053"/>
                </a:lnTo>
                <a:close/>
                <a:moveTo>
                  <a:pt x="642" y="1053"/>
                </a:moveTo>
                <a:lnTo>
                  <a:pt x="789" y="1053"/>
                </a:lnTo>
                <a:lnTo>
                  <a:pt x="789" y="1200"/>
                </a:lnTo>
                <a:lnTo>
                  <a:pt x="642" y="1200"/>
                </a:lnTo>
                <a:lnTo>
                  <a:pt x="642" y="10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22101200" y="4601884"/>
            <a:ext cx="450209" cy="768635"/>
          </a:xfrm>
          <a:custGeom>
            <a:avLst/>
            <a:gdLst>
              <a:gd name="T0" fmla="*/ 198 w 900"/>
              <a:gd name="T1" fmla="*/ 1145 h 1536"/>
              <a:gd name="T2" fmla="*/ 138 w 900"/>
              <a:gd name="T3" fmla="*/ 1145 h 1536"/>
              <a:gd name="T4" fmla="*/ 138 w 900"/>
              <a:gd name="T5" fmla="*/ 1235 h 1536"/>
              <a:gd name="T6" fmla="*/ 198 w 900"/>
              <a:gd name="T7" fmla="*/ 1235 h 1536"/>
              <a:gd name="T8" fmla="*/ 198 w 900"/>
              <a:gd name="T9" fmla="*/ 1358 h 1536"/>
              <a:gd name="T10" fmla="*/ 315 w 900"/>
              <a:gd name="T11" fmla="*/ 1358 h 1536"/>
              <a:gd name="T12" fmla="*/ 315 w 900"/>
              <a:gd name="T13" fmla="*/ 1536 h 1536"/>
              <a:gd name="T14" fmla="*/ 585 w 900"/>
              <a:gd name="T15" fmla="*/ 1536 h 1536"/>
              <a:gd name="T16" fmla="*/ 585 w 900"/>
              <a:gd name="T17" fmla="*/ 1358 h 1536"/>
              <a:gd name="T18" fmla="*/ 702 w 900"/>
              <a:gd name="T19" fmla="*/ 1358 h 1536"/>
              <a:gd name="T20" fmla="*/ 702 w 900"/>
              <a:gd name="T21" fmla="*/ 1235 h 1536"/>
              <a:gd name="T22" fmla="*/ 762 w 900"/>
              <a:gd name="T23" fmla="*/ 1235 h 1536"/>
              <a:gd name="T24" fmla="*/ 762 w 900"/>
              <a:gd name="T25" fmla="*/ 1145 h 1536"/>
              <a:gd name="T26" fmla="*/ 702 w 900"/>
              <a:gd name="T27" fmla="*/ 1145 h 1536"/>
              <a:gd name="T28" fmla="*/ 702 w 900"/>
              <a:gd name="T29" fmla="*/ 1086 h 1536"/>
              <a:gd name="T30" fmla="*/ 900 w 900"/>
              <a:gd name="T31" fmla="*/ 888 h 1536"/>
              <a:gd name="T32" fmla="*/ 900 w 900"/>
              <a:gd name="T33" fmla="*/ 0 h 1536"/>
              <a:gd name="T34" fmla="*/ 0 w 900"/>
              <a:gd name="T35" fmla="*/ 0 h 1536"/>
              <a:gd name="T36" fmla="*/ 0 w 900"/>
              <a:gd name="T37" fmla="*/ 888 h 1536"/>
              <a:gd name="T38" fmla="*/ 198 w 900"/>
              <a:gd name="T39" fmla="*/ 1086 h 1536"/>
              <a:gd name="T40" fmla="*/ 198 w 900"/>
              <a:gd name="T41" fmla="*/ 1145 h 1536"/>
              <a:gd name="T42" fmla="*/ 495 w 900"/>
              <a:gd name="T43" fmla="*/ 1446 h 1536"/>
              <a:gd name="T44" fmla="*/ 405 w 900"/>
              <a:gd name="T45" fmla="*/ 1446 h 1536"/>
              <a:gd name="T46" fmla="*/ 405 w 900"/>
              <a:gd name="T47" fmla="*/ 1358 h 1536"/>
              <a:gd name="T48" fmla="*/ 495 w 900"/>
              <a:gd name="T49" fmla="*/ 1358 h 1536"/>
              <a:gd name="T50" fmla="*/ 495 w 900"/>
              <a:gd name="T51" fmla="*/ 1446 h 1536"/>
              <a:gd name="T52" fmla="*/ 612 w 900"/>
              <a:gd name="T53" fmla="*/ 1268 h 1536"/>
              <a:gd name="T54" fmla="*/ 612 w 900"/>
              <a:gd name="T55" fmla="*/ 1268 h 1536"/>
              <a:gd name="T56" fmla="*/ 288 w 900"/>
              <a:gd name="T57" fmla="*/ 1268 h 1536"/>
              <a:gd name="T58" fmla="*/ 288 w 900"/>
              <a:gd name="T59" fmla="*/ 1112 h 1536"/>
              <a:gd name="T60" fmla="*/ 612 w 900"/>
              <a:gd name="T61" fmla="*/ 1112 h 1536"/>
              <a:gd name="T62" fmla="*/ 612 w 900"/>
              <a:gd name="T63" fmla="*/ 1268 h 1536"/>
              <a:gd name="T64" fmla="*/ 90 w 900"/>
              <a:gd name="T65" fmla="*/ 851 h 1536"/>
              <a:gd name="T66" fmla="*/ 90 w 900"/>
              <a:gd name="T67" fmla="*/ 90 h 1536"/>
              <a:gd name="T68" fmla="*/ 810 w 900"/>
              <a:gd name="T69" fmla="*/ 90 h 1536"/>
              <a:gd name="T70" fmla="*/ 810 w 900"/>
              <a:gd name="T71" fmla="*/ 851 h 1536"/>
              <a:gd name="T72" fmla="*/ 639 w 900"/>
              <a:gd name="T73" fmla="*/ 1022 h 1536"/>
              <a:gd name="T74" fmla="*/ 495 w 900"/>
              <a:gd name="T75" fmla="*/ 1022 h 1536"/>
              <a:gd name="T76" fmla="*/ 495 w 900"/>
              <a:gd name="T77" fmla="*/ 792 h 1536"/>
              <a:gd name="T78" fmla="*/ 609 w 900"/>
              <a:gd name="T79" fmla="*/ 654 h 1536"/>
              <a:gd name="T80" fmla="*/ 450 w 900"/>
              <a:gd name="T81" fmla="*/ 509 h 1536"/>
              <a:gd name="T82" fmla="*/ 381 w 900"/>
              <a:gd name="T83" fmla="*/ 454 h 1536"/>
              <a:gd name="T84" fmla="*/ 450 w 900"/>
              <a:gd name="T85" fmla="*/ 400 h 1536"/>
              <a:gd name="T86" fmla="*/ 519 w 900"/>
              <a:gd name="T87" fmla="*/ 454 h 1536"/>
              <a:gd name="T88" fmla="*/ 609 w 900"/>
              <a:gd name="T89" fmla="*/ 454 h 1536"/>
              <a:gd name="T90" fmla="*/ 495 w 900"/>
              <a:gd name="T91" fmla="*/ 316 h 1536"/>
              <a:gd name="T92" fmla="*/ 495 w 900"/>
              <a:gd name="T93" fmla="*/ 265 h 1536"/>
              <a:gd name="T94" fmla="*/ 405 w 900"/>
              <a:gd name="T95" fmla="*/ 265 h 1536"/>
              <a:gd name="T96" fmla="*/ 405 w 900"/>
              <a:gd name="T97" fmla="*/ 316 h 1536"/>
              <a:gd name="T98" fmla="*/ 291 w 900"/>
              <a:gd name="T99" fmla="*/ 454 h 1536"/>
              <a:gd name="T100" fmla="*/ 450 w 900"/>
              <a:gd name="T101" fmla="*/ 599 h 1536"/>
              <a:gd name="T102" fmla="*/ 519 w 900"/>
              <a:gd name="T103" fmla="*/ 654 h 1536"/>
              <a:gd name="T104" fmla="*/ 450 w 900"/>
              <a:gd name="T105" fmla="*/ 708 h 1536"/>
              <a:gd name="T106" fmla="*/ 381 w 900"/>
              <a:gd name="T107" fmla="*/ 654 h 1536"/>
              <a:gd name="T108" fmla="*/ 291 w 900"/>
              <a:gd name="T109" fmla="*/ 654 h 1536"/>
              <a:gd name="T110" fmla="*/ 405 w 900"/>
              <a:gd name="T111" fmla="*/ 792 h 1536"/>
              <a:gd name="T112" fmla="*/ 405 w 900"/>
              <a:gd name="T113" fmla="*/ 1022 h 1536"/>
              <a:gd name="T114" fmla="*/ 261 w 900"/>
              <a:gd name="T115" fmla="*/ 1022 h 1536"/>
              <a:gd name="T116" fmla="*/ 90 w 900"/>
              <a:gd name="T117" fmla="*/ 85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00" h="1536">
                <a:moveTo>
                  <a:pt x="198" y="1145"/>
                </a:moveTo>
                <a:cubicBezTo>
                  <a:pt x="138" y="1145"/>
                  <a:pt x="138" y="1145"/>
                  <a:pt x="138" y="1145"/>
                </a:cubicBezTo>
                <a:cubicBezTo>
                  <a:pt x="138" y="1235"/>
                  <a:pt x="138" y="1235"/>
                  <a:pt x="138" y="1235"/>
                </a:cubicBezTo>
                <a:cubicBezTo>
                  <a:pt x="198" y="1235"/>
                  <a:pt x="198" y="1235"/>
                  <a:pt x="198" y="1235"/>
                </a:cubicBezTo>
                <a:cubicBezTo>
                  <a:pt x="198" y="1358"/>
                  <a:pt x="198" y="1358"/>
                  <a:pt x="198" y="1358"/>
                </a:cubicBezTo>
                <a:cubicBezTo>
                  <a:pt x="315" y="1358"/>
                  <a:pt x="315" y="1358"/>
                  <a:pt x="315" y="1358"/>
                </a:cubicBezTo>
                <a:cubicBezTo>
                  <a:pt x="315" y="1536"/>
                  <a:pt x="315" y="1536"/>
                  <a:pt x="315" y="1536"/>
                </a:cubicBezTo>
                <a:cubicBezTo>
                  <a:pt x="585" y="1536"/>
                  <a:pt x="585" y="1536"/>
                  <a:pt x="585" y="1536"/>
                </a:cubicBezTo>
                <a:cubicBezTo>
                  <a:pt x="585" y="1358"/>
                  <a:pt x="585" y="1358"/>
                  <a:pt x="585" y="1358"/>
                </a:cubicBezTo>
                <a:cubicBezTo>
                  <a:pt x="702" y="1358"/>
                  <a:pt x="702" y="1358"/>
                  <a:pt x="702" y="1358"/>
                </a:cubicBezTo>
                <a:cubicBezTo>
                  <a:pt x="702" y="1235"/>
                  <a:pt x="702" y="1235"/>
                  <a:pt x="702" y="1235"/>
                </a:cubicBezTo>
                <a:cubicBezTo>
                  <a:pt x="762" y="1235"/>
                  <a:pt x="762" y="1235"/>
                  <a:pt x="762" y="1235"/>
                </a:cubicBezTo>
                <a:cubicBezTo>
                  <a:pt x="762" y="1145"/>
                  <a:pt x="762" y="1145"/>
                  <a:pt x="762" y="1145"/>
                </a:cubicBezTo>
                <a:cubicBezTo>
                  <a:pt x="702" y="1145"/>
                  <a:pt x="702" y="1145"/>
                  <a:pt x="702" y="1145"/>
                </a:cubicBezTo>
                <a:cubicBezTo>
                  <a:pt x="702" y="1086"/>
                  <a:pt x="702" y="1086"/>
                  <a:pt x="702" y="1086"/>
                </a:cubicBezTo>
                <a:cubicBezTo>
                  <a:pt x="900" y="888"/>
                  <a:pt x="900" y="888"/>
                  <a:pt x="900" y="888"/>
                </a:cubicBezTo>
                <a:cubicBezTo>
                  <a:pt x="900" y="0"/>
                  <a:pt x="900" y="0"/>
                  <a:pt x="90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888"/>
                  <a:pt x="0" y="888"/>
                  <a:pt x="0" y="888"/>
                </a:cubicBezTo>
                <a:cubicBezTo>
                  <a:pt x="198" y="1086"/>
                  <a:pt x="198" y="1086"/>
                  <a:pt x="198" y="1086"/>
                </a:cubicBezTo>
                <a:lnTo>
                  <a:pt x="198" y="1145"/>
                </a:lnTo>
                <a:close/>
                <a:moveTo>
                  <a:pt x="495" y="1446"/>
                </a:moveTo>
                <a:cubicBezTo>
                  <a:pt x="405" y="1446"/>
                  <a:pt x="405" y="1446"/>
                  <a:pt x="405" y="1446"/>
                </a:cubicBezTo>
                <a:cubicBezTo>
                  <a:pt x="405" y="1358"/>
                  <a:pt x="405" y="1358"/>
                  <a:pt x="405" y="1358"/>
                </a:cubicBezTo>
                <a:cubicBezTo>
                  <a:pt x="495" y="1358"/>
                  <a:pt x="495" y="1358"/>
                  <a:pt x="495" y="1358"/>
                </a:cubicBezTo>
                <a:lnTo>
                  <a:pt x="495" y="1446"/>
                </a:lnTo>
                <a:close/>
                <a:moveTo>
                  <a:pt x="612" y="1268"/>
                </a:moveTo>
                <a:cubicBezTo>
                  <a:pt x="612" y="1268"/>
                  <a:pt x="612" y="1268"/>
                  <a:pt x="612" y="1268"/>
                </a:cubicBezTo>
                <a:cubicBezTo>
                  <a:pt x="288" y="1268"/>
                  <a:pt x="288" y="1268"/>
                  <a:pt x="288" y="1268"/>
                </a:cubicBezTo>
                <a:cubicBezTo>
                  <a:pt x="288" y="1112"/>
                  <a:pt x="288" y="1112"/>
                  <a:pt x="288" y="1112"/>
                </a:cubicBezTo>
                <a:cubicBezTo>
                  <a:pt x="612" y="1112"/>
                  <a:pt x="612" y="1112"/>
                  <a:pt x="612" y="1112"/>
                </a:cubicBezTo>
                <a:lnTo>
                  <a:pt x="612" y="1268"/>
                </a:lnTo>
                <a:close/>
                <a:moveTo>
                  <a:pt x="90" y="851"/>
                </a:moveTo>
                <a:cubicBezTo>
                  <a:pt x="90" y="90"/>
                  <a:pt x="90" y="90"/>
                  <a:pt x="90" y="90"/>
                </a:cubicBezTo>
                <a:cubicBezTo>
                  <a:pt x="810" y="90"/>
                  <a:pt x="810" y="90"/>
                  <a:pt x="810" y="90"/>
                </a:cubicBezTo>
                <a:cubicBezTo>
                  <a:pt x="810" y="851"/>
                  <a:pt x="810" y="851"/>
                  <a:pt x="810" y="851"/>
                </a:cubicBezTo>
                <a:cubicBezTo>
                  <a:pt x="639" y="1022"/>
                  <a:pt x="639" y="1022"/>
                  <a:pt x="639" y="1022"/>
                </a:cubicBezTo>
                <a:cubicBezTo>
                  <a:pt x="495" y="1022"/>
                  <a:pt x="495" y="1022"/>
                  <a:pt x="495" y="1022"/>
                </a:cubicBezTo>
                <a:cubicBezTo>
                  <a:pt x="495" y="792"/>
                  <a:pt x="495" y="792"/>
                  <a:pt x="495" y="792"/>
                </a:cubicBezTo>
                <a:cubicBezTo>
                  <a:pt x="561" y="775"/>
                  <a:pt x="609" y="719"/>
                  <a:pt x="609" y="654"/>
                </a:cubicBezTo>
                <a:cubicBezTo>
                  <a:pt x="609" y="574"/>
                  <a:pt x="538" y="509"/>
                  <a:pt x="450" y="509"/>
                </a:cubicBezTo>
                <a:cubicBezTo>
                  <a:pt x="412" y="509"/>
                  <a:pt x="381" y="484"/>
                  <a:pt x="381" y="454"/>
                </a:cubicBezTo>
                <a:cubicBezTo>
                  <a:pt x="381" y="424"/>
                  <a:pt x="412" y="400"/>
                  <a:pt x="450" y="400"/>
                </a:cubicBezTo>
                <a:cubicBezTo>
                  <a:pt x="488" y="400"/>
                  <a:pt x="519" y="424"/>
                  <a:pt x="519" y="454"/>
                </a:cubicBezTo>
                <a:cubicBezTo>
                  <a:pt x="609" y="454"/>
                  <a:pt x="609" y="454"/>
                  <a:pt x="609" y="454"/>
                </a:cubicBezTo>
                <a:cubicBezTo>
                  <a:pt x="609" y="389"/>
                  <a:pt x="561" y="333"/>
                  <a:pt x="495" y="316"/>
                </a:cubicBezTo>
                <a:cubicBezTo>
                  <a:pt x="495" y="265"/>
                  <a:pt x="495" y="265"/>
                  <a:pt x="495" y="265"/>
                </a:cubicBezTo>
                <a:cubicBezTo>
                  <a:pt x="405" y="265"/>
                  <a:pt x="405" y="265"/>
                  <a:pt x="405" y="265"/>
                </a:cubicBezTo>
                <a:cubicBezTo>
                  <a:pt x="405" y="316"/>
                  <a:pt x="405" y="316"/>
                  <a:pt x="405" y="316"/>
                </a:cubicBezTo>
                <a:cubicBezTo>
                  <a:pt x="339" y="333"/>
                  <a:pt x="291" y="389"/>
                  <a:pt x="291" y="454"/>
                </a:cubicBezTo>
                <a:cubicBezTo>
                  <a:pt x="291" y="534"/>
                  <a:pt x="363" y="599"/>
                  <a:pt x="450" y="599"/>
                </a:cubicBezTo>
                <a:cubicBezTo>
                  <a:pt x="488" y="599"/>
                  <a:pt x="519" y="623"/>
                  <a:pt x="519" y="654"/>
                </a:cubicBezTo>
                <a:cubicBezTo>
                  <a:pt x="519" y="684"/>
                  <a:pt x="488" y="708"/>
                  <a:pt x="450" y="708"/>
                </a:cubicBezTo>
                <a:cubicBezTo>
                  <a:pt x="412" y="708"/>
                  <a:pt x="381" y="684"/>
                  <a:pt x="381" y="654"/>
                </a:cubicBezTo>
                <a:cubicBezTo>
                  <a:pt x="291" y="654"/>
                  <a:pt x="291" y="654"/>
                  <a:pt x="291" y="654"/>
                </a:cubicBezTo>
                <a:cubicBezTo>
                  <a:pt x="291" y="719"/>
                  <a:pt x="339" y="775"/>
                  <a:pt x="405" y="792"/>
                </a:cubicBezTo>
                <a:cubicBezTo>
                  <a:pt x="405" y="1022"/>
                  <a:pt x="405" y="1022"/>
                  <a:pt x="405" y="1022"/>
                </a:cubicBezTo>
                <a:cubicBezTo>
                  <a:pt x="261" y="1022"/>
                  <a:pt x="261" y="1022"/>
                  <a:pt x="261" y="1022"/>
                </a:cubicBezTo>
                <a:lnTo>
                  <a:pt x="90" y="8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702045" y="4601884"/>
            <a:ext cx="720824" cy="768634"/>
          </a:xfrm>
          <a:custGeom>
            <a:avLst/>
            <a:gdLst>
              <a:gd name="T0" fmla="*/ 1440 w 1440"/>
              <a:gd name="T1" fmla="*/ 719 h 1536"/>
              <a:gd name="T2" fmla="*/ 1003 w 1440"/>
              <a:gd name="T3" fmla="*/ 1380 h 1536"/>
              <a:gd name="T4" fmla="*/ 968 w 1440"/>
              <a:gd name="T5" fmla="*/ 1297 h 1536"/>
              <a:gd name="T6" fmla="*/ 1350 w 1440"/>
              <a:gd name="T7" fmla="*/ 719 h 1536"/>
              <a:gd name="T8" fmla="*/ 720 w 1440"/>
              <a:gd name="T9" fmla="*/ 90 h 1536"/>
              <a:gd name="T10" fmla="*/ 90 w 1440"/>
              <a:gd name="T11" fmla="*/ 719 h 1536"/>
              <a:gd name="T12" fmla="*/ 623 w 1440"/>
              <a:gd name="T13" fmla="*/ 1340 h 1536"/>
              <a:gd name="T14" fmla="*/ 586 w 1440"/>
              <a:gd name="T15" fmla="*/ 1292 h 1536"/>
              <a:gd name="T16" fmla="*/ 657 w 1440"/>
              <a:gd name="T17" fmla="*/ 1238 h 1536"/>
              <a:gd name="T18" fmla="*/ 780 w 1440"/>
              <a:gd name="T19" fmla="*/ 1396 h 1536"/>
              <a:gd name="T20" fmla="*/ 640 w 1440"/>
              <a:gd name="T21" fmla="*/ 1536 h 1536"/>
              <a:gd name="T22" fmla="*/ 576 w 1440"/>
              <a:gd name="T23" fmla="*/ 1473 h 1536"/>
              <a:gd name="T24" fmla="*/ 618 w 1440"/>
              <a:gd name="T25" fmla="*/ 1430 h 1536"/>
              <a:gd name="T26" fmla="*/ 211 w 1440"/>
              <a:gd name="T27" fmla="*/ 1227 h 1536"/>
              <a:gd name="T28" fmla="*/ 0 w 1440"/>
              <a:gd name="T29" fmla="*/ 719 h 1536"/>
              <a:gd name="T30" fmla="*/ 211 w 1440"/>
              <a:gd name="T31" fmla="*/ 211 h 1536"/>
              <a:gd name="T32" fmla="*/ 720 w 1440"/>
              <a:gd name="T33" fmla="*/ 0 h 1536"/>
              <a:gd name="T34" fmla="*/ 1229 w 1440"/>
              <a:gd name="T35" fmla="*/ 211 h 1536"/>
              <a:gd name="T36" fmla="*/ 1440 w 1440"/>
              <a:gd name="T37" fmla="*/ 719 h 1536"/>
              <a:gd name="T38" fmla="*/ 765 w 1440"/>
              <a:gd name="T39" fmla="*/ 1066 h 1536"/>
              <a:gd name="T40" fmla="*/ 765 w 1440"/>
              <a:gd name="T41" fmla="*/ 998 h 1536"/>
              <a:gd name="T42" fmla="*/ 902 w 1440"/>
              <a:gd name="T43" fmla="*/ 839 h 1536"/>
              <a:gd name="T44" fmla="*/ 720 w 1440"/>
              <a:gd name="T45" fmla="*/ 674 h 1536"/>
              <a:gd name="T46" fmla="*/ 628 w 1440"/>
              <a:gd name="T47" fmla="*/ 599 h 1536"/>
              <a:gd name="T48" fmla="*/ 720 w 1440"/>
              <a:gd name="T49" fmla="*/ 524 h 1536"/>
              <a:gd name="T50" fmla="*/ 812 w 1440"/>
              <a:gd name="T51" fmla="*/ 599 h 1536"/>
              <a:gd name="T52" fmla="*/ 902 w 1440"/>
              <a:gd name="T53" fmla="*/ 599 h 1536"/>
              <a:gd name="T54" fmla="*/ 765 w 1440"/>
              <a:gd name="T55" fmla="*/ 439 h 1536"/>
              <a:gd name="T56" fmla="*/ 765 w 1440"/>
              <a:gd name="T57" fmla="*/ 372 h 1536"/>
              <a:gd name="T58" fmla="*/ 675 w 1440"/>
              <a:gd name="T59" fmla="*/ 372 h 1536"/>
              <a:gd name="T60" fmla="*/ 675 w 1440"/>
              <a:gd name="T61" fmla="*/ 439 h 1536"/>
              <a:gd name="T62" fmla="*/ 538 w 1440"/>
              <a:gd name="T63" fmla="*/ 599 h 1536"/>
              <a:gd name="T64" fmla="*/ 720 w 1440"/>
              <a:gd name="T65" fmla="*/ 764 h 1536"/>
              <a:gd name="T66" fmla="*/ 812 w 1440"/>
              <a:gd name="T67" fmla="*/ 839 h 1536"/>
              <a:gd name="T68" fmla="*/ 720 w 1440"/>
              <a:gd name="T69" fmla="*/ 914 h 1536"/>
              <a:gd name="T70" fmla="*/ 628 w 1440"/>
              <a:gd name="T71" fmla="*/ 839 h 1536"/>
              <a:gd name="T72" fmla="*/ 538 w 1440"/>
              <a:gd name="T73" fmla="*/ 839 h 1536"/>
              <a:gd name="T74" fmla="*/ 675 w 1440"/>
              <a:gd name="T75" fmla="*/ 998 h 1536"/>
              <a:gd name="T76" fmla="*/ 675 w 1440"/>
              <a:gd name="T77" fmla="*/ 1066 h 1536"/>
              <a:gd name="T78" fmla="*/ 765 w 1440"/>
              <a:gd name="T79" fmla="*/ 106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40" h="1536">
                <a:moveTo>
                  <a:pt x="1440" y="719"/>
                </a:moveTo>
                <a:cubicBezTo>
                  <a:pt x="1440" y="1007"/>
                  <a:pt x="1269" y="1266"/>
                  <a:pt x="1003" y="1380"/>
                </a:cubicBezTo>
                <a:cubicBezTo>
                  <a:pt x="968" y="1297"/>
                  <a:pt x="968" y="1297"/>
                  <a:pt x="968" y="1297"/>
                </a:cubicBezTo>
                <a:cubicBezTo>
                  <a:pt x="1200" y="1198"/>
                  <a:pt x="1350" y="971"/>
                  <a:pt x="1350" y="719"/>
                </a:cubicBezTo>
                <a:cubicBezTo>
                  <a:pt x="1350" y="372"/>
                  <a:pt x="1067" y="90"/>
                  <a:pt x="720" y="90"/>
                </a:cubicBezTo>
                <a:cubicBezTo>
                  <a:pt x="373" y="90"/>
                  <a:pt x="90" y="372"/>
                  <a:pt x="90" y="719"/>
                </a:cubicBezTo>
                <a:cubicBezTo>
                  <a:pt x="90" y="1032"/>
                  <a:pt x="321" y="1293"/>
                  <a:pt x="623" y="1340"/>
                </a:cubicBezTo>
                <a:cubicBezTo>
                  <a:pt x="586" y="1292"/>
                  <a:pt x="586" y="1292"/>
                  <a:pt x="586" y="1292"/>
                </a:cubicBezTo>
                <a:cubicBezTo>
                  <a:pt x="657" y="1238"/>
                  <a:pt x="657" y="1238"/>
                  <a:pt x="657" y="1238"/>
                </a:cubicBezTo>
                <a:cubicBezTo>
                  <a:pt x="780" y="1396"/>
                  <a:pt x="780" y="1396"/>
                  <a:pt x="780" y="1396"/>
                </a:cubicBezTo>
                <a:cubicBezTo>
                  <a:pt x="640" y="1536"/>
                  <a:pt x="640" y="1536"/>
                  <a:pt x="640" y="1536"/>
                </a:cubicBezTo>
                <a:cubicBezTo>
                  <a:pt x="576" y="1473"/>
                  <a:pt x="576" y="1473"/>
                  <a:pt x="576" y="1473"/>
                </a:cubicBezTo>
                <a:cubicBezTo>
                  <a:pt x="618" y="1430"/>
                  <a:pt x="618" y="1430"/>
                  <a:pt x="618" y="1430"/>
                </a:cubicBezTo>
                <a:cubicBezTo>
                  <a:pt x="465" y="1409"/>
                  <a:pt x="323" y="1338"/>
                  <a:pt x="211" y="1227"/>
                </a:cubicBezTo>
                <a:cubicBezTo>
                  <a:pt x="75" y="1091"/>
                  <a:pt x="0" y="911"/>
                  <a:pt x="0" y="719"/>
                </a:cubicBezTo>
                <a:cubicBezTo>
                  <a:pt x="0" y="527"/>
                  <a:pt x="75" y="346"/>
                  <a:pt x="211" y="211"/>
                </a:cubicBezTo>
                <a:cubicBezTo>
                  <a:pt x="347" y="75"/>
                  <a:pt x="528" y="0"/>
                  <a:pt x="720" y="0"/>
                </a:cubicBezTo>
                <a:cubicBezTo>
                  <a:pt x="912" y="0"/>
                  <a:pt x="1093" y="75"/>
                  <a:pt x="1229" y="211"/>
                </a:cubicBezTo>
                <a:cubicBezTo>
                  <a:pt x="1365" y="346"/>
                  <a:pt x="1440" y="527"/>
                  <a:pt x="1440" y="719"/>
                </a:cubicBezTo>
                <a:close/>
                <a:moveTo>
                  <a:pt x="765" y="1066"/>
                </a:moveTo>
                <a:cubicBezTo>
                  <a:pt x="765" y="998"/>
                  <a:pt x="765" y="998"/>
                  <a:pt x="765" y="998"/>
                </a:cubicBezTo>
                <a:cubicBezTo>
                  <a:pt x="844" y="980"/>
                  <a:pt x="902" y="915"/>
                  <a:pt x="902" y="839"/>
                </a:cubicBezTo>
                <a:cubicBezTo>
                  <a:pt x="902" y="748"/>
                  <a:pt x="821" y="674"/>
                  <a:pt x="720" y="674"/>
                </a:cubicBezTo>
                <a:cubicBezTo>
                  <a:pt x="669" y="674"/>
                  <a:pt x="628" y="640"/>
                  <a:pt x="628" y="599"/>
                </a:cubicBezTo>
                <a:cubicBezTo>
                  <a:pt x="628" y="557"/>
                  <a:pt x="669" y="524"/>
                  <a:pt x="720" y="524"/>
                </a:cubicBezTo>
                <a:cubicBezTo>
                  <a:pt x="771" y="524"/>
                  <a:pt x="812" y="557"/>
                  <a:pt x="812" y="599"/>
                </a:cubicBezTo>
                <a:cubicBezTo>
                  <a:pt x="902" y="599"/>
                  <a:pt x="902" y="599"/>
                  <a:pt x="902" y="599"/>
                </a:cubicBezTo>
                <a:cubicBezTo>
                  <a:pt x="902" y="522"/>
                  <a:pt x="844" y="457"/>
                  <a:pt x="765" y="439"/>
                </a:cubicBezTo>
                <a:cubicBezTo>
                  <a:pt x="765" y="372"/>
                  <a:pt x="765" y="372"/>
                  <a:pt x="765" y="372"/>
                </a:cubicBezTo>
                <a:cubicBezTo>
                  <a:pt x="675" y="372"/>
                  <a:pt x="675" y="372"/>
                  <a:pt x="675" y="372"/>
                </a:cubicBezTo>
                <a:cubicBezTo>
                  <a:pt x="675" y="439"/>
                  <a:pt x="675" y="439"/>
                  <a:pt x="675" y="439"/>
                </a:cubicBezTo>
                <a:cubicBezTo>
                  <a:pt x="596" y="457"/>
                  <a:pt x="538" y="522"/>
                  <a:pt x="538" y="599"/>
                </a:cubicBezTo>
                <a:cubicBezTo>
                  <a:pt x="538" y="690"/>
                  <a:pt x="619" y="764"/>
                  <a:pt x="720" y="764"/>
                </a:cubicBezTo>
                <a:cubicBezTo>
                  <a:pt x="771" y="764"/>
                  <a:pt x="812" y="797"/>
                  <a:pt x="812" y="839"/>
                </a:cubicBezTo>
                <a:cubicBezTo>
                  <a:pt x="812" y="880"/>
                  <a:pt x="771" y="914"/>
                  <a:pt x="720" y="914"/>
                </a:cubicBezTo>
                <a:cubicBezTo>
                  <a:pt x="669" y="914"/>
                  <a:pt x="628" y="880"/>
                  <a:pt x="628" y="839"/>
                </a:cubicBezTo>
                <a:cubicBezTo>
                  <a:pt x="538" y="839"/>
                  <a:pt x="538" y="839"/>
                  <a:pt x="538" y="839"/>
                </a:cubicBezTo>
                <a:cubicBezTo>
                  <a:pt x="538" y="915"/>
                  <a:pt x="596" y="980"/>
                  <a:pt x="675" y="998"/>
                </a:cubicBezTo>
                <a:cubicBezTo>
                  <a:pt x="675" y="1066"/>
                  <a:pt x="675" y="1066"/>
                  <a:pt x="675" y="1066"/>
                </a:cubicBezTo>
                <a:lnTo>
                  <a:pt x="765" y="10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3928844" y="4601884"/>
            <a:ext cx="768634" cy="768634"/>
          </a:xfrm>
          <a:custGeom>
            <a:avLst/>
            <a:gdLst>
              <a:gd name="T0" fmla="*/ 1059 w 1536"/>
              <a:gd name="T1" fmla="*/ 575 h 1536"/>
              <a:gd name="T2" fmla="*/ 1229 w 1536"/>
              <a:gd name="T3" fmla="*/ 806 h 1536"/>
              <a:gd name="T4" fmla="*/ 813 w 1536"/>
              <a:gd name="T5" fmla="*/ 895 h 1536"/>
              <a:gd name="T6" fmla="*/ 903 w 1536"/>
              <a:gd name="T7" fmla="*/ 135 h 1536"/>
              <a:gd name="T8" fmla="*/ 633 w 1536"/>
              <a:gd name="T9" fmla="*/ 135 h 1536"/>
              <a:gd name="T10" fmla="*/ 723 w 1536"/>
              <a:gd name="T11" fmla="*/ 895 h 1536"/>
              <a:gd name="T12" fmla="*/ 308 w 1536"/>
              <a:gd name="T13" fmla="*/ 806 h 1536"/>
              <a:gd name="T14" fmla="*/ 477 w 1536"/>
              <a:gd name="T15" fmla="*/ 575 h 1536"/>
              <a:gd name="T16" fmla="*/ 522 w 1536"/>
              <a:gd name="T17" fmla="*/ 485 h 1536"/>
              <a:gd name="T18" fmla="*/ 0 w 1536"/>
              <a:gd name="T19" fmla="*/ 575 h 1536"/>
              <a:gd name="T20" fmla="*/ 75 w 1536"/>
              <a:gd name="T21" fmla="*/ 806 h 1536"/>
              <a:gd name="T22" fmla="*/ 218 w 1536"/>
              <a:gd name="T23" fmla="*/ 985 h 1536"/>
              <a:gd name="T24" fmla="*/ 723 w 1536"/>
              <a:gd name="T25" fmla="*/ 1268 h 1536"/>
              <a:gd name="T26" fmla="*/ 405 w 1536"/>
              <a:gd name="T27" fmla="*/ 1446 h 1536"/>
              <a:gd name="T28" fmla="*/ 321 w 1536"/>
              <a:gd name="T29" fmla="*/ 1536 h 1536"/>
              <a:gd name="T30" fmla="*/ 1215 w 1536"/>
              <a:gd name="T31" fmla="*/ 1446 h 1536"/>
              <a:gd name="T32" fmla="*/ 1131 w 1536"/>
              <a:gd name="T33" fmla="*/ 1268 h 1536"/>
              <a:gd name="T34" fmla="*/ 813 w 1536"/>
              <a:gd name="T35" fmla="*/ 985 h 1536"/>
              <a:gd name="T36" fmla="*/ 1319 w 1536"/>
              <a:gd name="T37" fmla="*/ 806 h 1536"/>
              <a:gd name="T38" fmla="*/ 1491 w 1536"/>
              <a:gd name="T39" fmla="*/ 575 h 1536"/>
              <a:gd name="T40" fmla="*/ 1536 w 1536"/>
              <a:gd name="T41" fmla="*/ 485 h 1536"/>
              <a:gd name="T42" fmla="*/ 1014 w 1536"/>
              <a:gd name="T43" fmla="*/ 575 h 1536"/>
              <a:gd name="T44" fmla="*/ 136 w 1536"/>
              <a:gd name="T45" fmla="*/ 575 h 1536"/>
              <a:gd name="T46" fmla="*/ 367 w 1536"/>
              <a:gd name="T47" fmla="*/ 716 h 1536"/>
              <a:gd name="T48" fmla="*/ 1041 w 1536"/>
              <a:gd name="T49" fmla="*/ 1358 h 1536"/>
              <a:gd name="T50" fmla="*/ 495 w 1536"/>
              <a:gd name="T51" fmla="*/ 1446 h 1536"/>
              <a:gd name="T52" fmla="*/ 1041 w 1536"/>
              <a:gd name="T53" fmla="*/ 1358 h 1536"/>
              <a:gd name="T54" fmla="*/ 723 w 1536"/>
              <a:gd name="T55" fmla="*/ 135 h 1536"/>
              <a:gd name="T56" fmla="*/ 813 w 1536"/>
              <a:gd name="T57" fmla="*/ 135 h 1536"/>
              <a:gd name="T58" fmla="*/ 1400 w 1536"/>
              <a:gd name="T59" fmla="*/ 575 h 1536"/>
              <a:gd name="T60" fmla="*/ 1169 w 1536"/>
              <a:gd name="T61" fmla="*/ 716 h 1536"/>
              <a:gd name="T62" fmla="*/ 1400 w 1536"/>
              <a:gd name="T63" fmla="*/ 57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36" h="1536">
                <a:moveTo>
                  <a:pt x="1014" y="575"/>
                </a:moveTo>
                <a:cubicBezTo>
                  <a:pt x="1059" y="575"/>
                  <a:pt x="1059" y="575"/>
                  <a:pt x="1059" y="575"/>
                </a:cubicBezTo>
                <a:cubicBezTo>
                  <a:pt x="1089" y="806"/>
                  <a:pt x="1089" y="806"/>
                  <a:pt x="1089" y="806"/>
                </a:cubicBezTo>
                <a:cubicBezTo>
                  <a:pt x="1229" y="806"/>
                  <a:pt x="1229" y="806"/>
                  <a:pt x="1229" y="806"/>
                </a:cubicBezTo>
                <a:cubicBezTo>
                  <a:pt x="1229" y="895"/>
                  <a:pt x="1229" y="895"/>
                  <a:pt x="1229" y="895"/>
                </a:cubicBezTo>
                <a:cubicBezTo>
                  <a:pt x="813" y="895"/>
                  <a:pt x="813" y="895"/>
                  <a:pt x="813" y="895"/>
                </a:cubicBezTo>
                <a:cubicBezTo>
                  <a:pt x="813" y="262"/>
                  <a:pt x="813" y="262"/>
                  <a:pt x="813" y="262"/>
                </a:cubicBezTo>
                <a:cubicBezTo>
                  <a:pt x="865" y="244"/>
                  <a:pt x="903" y="194"/>
                  <a:pt x="903" y="135"/>
                </a:cubicBezTo>
                <a:cubicBezTo>
                  <a:pt x="903" y="61"/>
                  <a:pt x="842" y="0"/>
                  <a:pt x="768" y="0"/>
                </a:cubicBezTo>
                <a:cubicBezTo>
                  <a:pt x="694" y="0"/>
                  <a:pt x="633" y="61"/>
                  <a:pt x="633" y="135"/>
                </a:cubicBezTo>
                <a:cubicBezTo>
                  <a:pt x="633" y="194"/>
                  <a:pt x="671" y="244"/>
                  <a:pt x="723" y="262"/>
                </a:cubicBezTo>
                <a:cubicBezTo>
                  <a:pt x="723" y="895"/>
                  <a:pt x="723" y="895"/>
                  <a:pt x="723" y="895"/>
                </a:cubicBezTo>
                <a:cubicBezTo>
                  <a:pt x="308" y="895"/>
                  <a:pt x="308" y="895"/>
                  <a:pt x="308" y="895"/>
                </a:cubicBezTo>
                <a:cubicBezTo>
                  <a:pt x="308" y="806"/>
                  <a:pt x="308" y="806"/>
                  <a:pt x="308" y="806"/>
                </a:cubicBezTo>
                <a:cubicBezTo>
                  <a:pt x="447" y="806"/>
                  <a:pt x="447" y="806"/>
                  <a:pt x="447" y="806"/>
                </a:cubicBezTo>
                <a:cubicBezTo>
                  <a:pt x="477" y="575"/>
                  <a:pt x="477" y="575"/>
                  <a:pt x="477" y="575"/>
                </a:cubicBezTo>
                <a:cubicBezTo>
                  <a:pt x="522" y="575"/>
                  <a:pt x="522" y="575"/>
                  <a:pt x="522" y="575"/>
                </a:cubicBezTo>
                <a:cubicBezTo>
                  <a:pt x="522" y="485"/>
                  <a:pt x="522" y="485"/>
                  <a:pt x="522" y="485"/>
                </a:cubicBezTo>
                <a:cubicBezTo>
                  <a:pt x="0" y="485"/>
                  <a:pt x="0" y="485"/>
                  <a:pt x="0" y="485"/>
                </a:cubicBezTo>
                <a:cubicBezTo>
                  <a:pt x="0" y="575"/>
                  <a:pt x="0" y="575"/>
                  <a:pt x="0" y="575"/>
                </a:cubicBezTo>
                <a:cubicBezTo>
                  <a:pt x="45" y="575"/>
                  <a:pt x="45" y="575"/>
                  <a:pt x="45" y="575"/>
                </a:cubicBezTo>
                <a:cubicBezTo>
                  <a:pt x="75" y="806"/>
                  <a:pt x="75" y="806"/>
                  <a:pt x="75" y="806"/>
                </a:cubicBezTo>
                <a:cubicBezTo>
                  <a:pt x="218" y="806"/>
                  <a:pt x="218" y="806"/>
                  <a:pt x="218" y="806"/>
                </a:cubicBezTo>
                <a:cubicBezTo>
                  <a:pt x="218" y="985"/>
                  <a:pt x="218" y="985"/>
                  <a:pt x="218" y="985"/>
                </a:cubicBezTo>
                <a:cubicBezTo>
                  <a:pt x="723" y="985"/>
                  <a:pt x="723" y="985"/>
                  <a:pt x="723" y="985"/>
                </a:cubicBezTo>
                <a:cubicBezTo>
                  <a:pt x="723" y="1268"/>
                  <a:pt x="723" y="1268"/>
                  <a:pt x="723" y="1268"/>
                </a:cubicBezTo>
                <a:cubicBezTo>
                  <a:pt x="405" y="1268"/>
                  <a:pt x="405" y="1268"/>
                  <a:pt x="405" y="1268"/>
                </a:cubicBezTo>
                <a:cubicBezTo>
                  <a:pt x="405" y="1446"/>
                  <a:pt x="405" y="1446"/>
                  <a:pt x="405" y="1446"/>
                </a:cubicBezTo>
                <a:cubicBezTo>
                  <a:pt x="321" y="1446"/>
                  <a:pt x="321" y="1446"/>
                  <a:pt x="321" y="1446"/>
                </a:cubicBezTo>
                <a:cubicBezTo>
                  <a:pt x="321" y="1536"/>
                  <a:pt x="321" y="1536"/>
                  <a:pt x="321" y="1536"/>
                </a:cubicBezTo>
                <a:cubicBezTo>
                  <a:pt x="1215" y="1536"/>
                  <a:pt x="1215" y="1536"/>
                  <a:pt x="1215" y="1536"/>
                </a:cubicBezTo>
                <a:cubicBezTo>
                  <a:pt x="1215" y="1446"/>
                  <a:pt x="1215" y="1446"/>
                  <a:pt x="1215" y="1446"/>
                </a:cubicBezTo>
                <a:cubicBezTo>
                  <a:pt x="1131" y="1446"/>
                  <a:pt x="1131" y="1446"/>
                  <a:pt x="1131" y="1446"/>
                </a:cubicBezTo>
                <a:cubicBezTo>
                  <a:pt x="1131" y="1268"/>
                  <a:pt x="1131" y="1268"/>
                  <a:pt x="1131" y="1268"/>
                </a:cubicBezTo>
                <a:cubicBezTo>
                  <a:pt x="813" y="1268"/>
                  <a:pt x="813" y="1268"/>
                  <a:pt x="813" y="1268"/>
                </a:cubicBezTo>
                <a:cubicBezTo>
                  <a:pt x="813" y="985"/>
                  <a:pt x="813" y="985"/>
                  <a:pt x="813" y="985"/>
                </a:cubicBezTo>
                <a:cubicBezTo>
                  <a:pt x="1319" y="985"/>
                  <a:pt x="1319" y="985"/>
                  <a:pt x="1319" y="985"/>
                </a:cubicBezTo>
                <a:cubicBezTo>
                  <a:pt x="1319" y="806"/>
                  <a:pt x="1319" y="806"/>
                  <a:pt x="1319" y="806"/>
                </a:cubicBezTo>
                <a:cubicBezTo>
                  <a:pt x="1461" y="806"/>
                  <a:pt x="1461" y="806"/>
                  <a:pt x="1461" y="806"/>
                </a:cubicBezTo>
                <a:cubicBezTo>
                  <a:pt x="1491" y="575"/>
                  <a:pt x="1491" y="575"/>
                  <a:pt x="1491" y="575"/>
                </a:cubicBezTo>
                <a:cubicBezTo>
                  <a:pt x="1536" y="575"/>
                  <a:pt x="1536" y="575"/>
                  <a:pt x="1536" y="575"/>
                </a:cubicBezTo>
                <a:cubicBezTo>
                  <a:pt x="1536" y="485"/>
                  <a:pt x="1536" y="485"/>
                  <a:pt x="1536" y="485"/>
                </a:cubicBezTo>
                <a:cubicBezTo>
                  <a:pt x="1014" y="485"/>
                  <a:pt x="1014" y="485"/>
                  <a:pt x="1014" y="485"/>
                </a:cubicBezTo>
                <a:lnTo>
                  <a:pt x="1014" y="575"/>
                </a:lnTo>
                <a:close/>
                <a:moveTo>
                  <a:pt x="155" y="716"/>
                </a:moveTo>
                <a:cubicBezTo>
                  <a:pt x="136" y="575"/>
                  <a:pt x="136" y="575"/>
                  <a:pt x="136" y="575"/>
                </a:cubicBezTo>
                <a:cubicBezTo>
                  <a:pt x="386" y="575"/>
                  <a:pt x="386" y="575"/>
                  <a:pt x="386" y="575"/>
                </a:cubicBezTo>
                <a:cubicBezTo>
                  <a:pt x="367" y="716"/>
                  <a:pt x="367" y="716"/>
                  <a:pt x="367" y="716"/>
                </a:cubicBezTo>
                <a:lnTo>
                  <a:pt x="155" y="716"/>
                </a:lnTo>
                <a:close/>
                <a:moveTo>
                  <a:pt x="1041" y="1358"/>
                </a:moveTo>
                <a:cubicBezTo>
                  <a:pt x="1041" y="1446"/>
                  <a:pt x="1041" y="1446"/>
                  <a:pt x="1041" y="1446"/>
                </a:cubicBezTo>
                <a:cubicBezTo>
                  <a:pt x="495" y="1446"/>
                  <a:pt x="495" y="1446"/>
                  <a:pt x="495" y="1446"/>
                </a:cubicBezTo>
                <a:cubicBezTo>
                  <a:pt x="495" y="1358"/>
                  <a:pt x="495" y="1358"/>
                  <a:pt x="495" y="1358"/>
                </a:cubicBezTo>
                <a:lnTo>
                  <a:pt x="1041" y="1358"/>
                </a:lnTo>
                <a:close/>
                <a:moveTo>
                  <a:pt x="768" y="180"/>
                </a:moveTo>
                <a:cubicBezTo>
                  <a:pt x="743" y="180"/>
                  <a:pt x="723" y="160"/>
                  <a:pt x="723" y="135"/>
                </a:cubicBezTo>
                <a:cubicBezTo>
                  <a:pt x="723" y="110"/>
                  <a:pt x="743" y="90"/>
                  <a:pt x="768" y="90"/>
                </a:cubicBezTo>
                <a:cubicBezTo>
                  <a:pt x="793" y="90"/>
                  <a:pt x="813" y="110"/>
                  <a:pt x="813" y="135"/>
                </a:cubicBezTo>
                <a:cubicBezTo>
                  <a:pt x="813" y="160"/>
                  <a:pt x="793" y="180"/>
                  <a:pt x="768" y="180"/>
                </a:cubicBezTo>
                <a:close/>
                <a:moveTo>
                  <a:pt x="1400" y="575"/>
                </a:moveTo>
                <a:cubicBezTo>
                  <a:pt x="1381" y="716"/>
                  <a:pt x="1381" y="716"/>
                  <a:pt x="1381" y="716"/>
                </a:cubicBezTo>
                <a:cubicBezTo>
                  <a:pt x="1169" y="716"/>
                  <a:pt x="1169" y="716"/>
                  <a:pt x="1169" y="716"/>
                </a:cubicBezTo>
                <a:cubicBezTo>
                  <a:pt x="1150" y="575"/>
                  <a:pt x="1150" y="575"/>
                  <a:pt x="1150" y="575"/>
                </a:cubicBezTo>
                <a:lnTo>
                  <a:pt x="1400" y="5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179395" y="4601884"/>
            <a:ext cx="775683" cy="768634"/>
          </a:xfrm>
          <a:custGeom>
            <a:avLst/>
            <a:gdLst>
              <a:gd name="T0" fmla="*/ 972 w 1550"/>
              <a:gd name="T1" fmla="*/ 0 h 1536"/>
              <a:gd name="T2" fmla="*/ 395 w 1550"/>
              <a:gd name="T3" fmla="*/ 579 h 1536"/>
              <a:gd name="T4" fmla="*/ 532 w 1550"/>
              <a:gd name="T5" fmla="*/ 952 h 1536"/>
              <a:gd name="T6" fmla="*/ 435 w 1550"/>
              <a:gd name="T7" fmla="*/ 1049 h 1536"/>
              <a:gd name="T8" fmla="*/ 365 w 1550"/>
              <a:gd name="T9" fmla="*/ 979 h 1536"/>
              <a:gd name="T10" fmla="*/ 56 w 1550"/>
              <a:gd name="T11" fmla="*/ 1289 h 1536"/>
              <a:gd name="T12" fmla="*/ 56 w 1550"/>
              <a:gd name="T13" fmla="*/ 1493 h 1536"/>
              <a:gd name="T14" fmla="*/ 158 w 1550"/>
              <a:gd name="T15" fmla="*/ 1536 h 1536"/>
              <a:gd name="T16" fmla="*/ 260 w 1550"/>
              <a:gd name="T17" fmla="*/ 1493 h 1536"/>
              <a:gd name="T18" fmla="*/ 569 w 1550"/>
              <a:gd name="T19" fmla="*/ 1184 h 1536"/>
              <a:gd name="T20" fmla="*/ 499 w 1550"/>
              <a:gd name="T21" fmla="*/ 1113 h 1536"/>
              <a:gd name="T22" fmla="*/ 595 w 1550"/>
              <a:gd name="T23" fmla="*/ 1016 h 1536"/>
              <a:gd name="T24" fmla="*/ 972 w 1550"/>
              <a:gd name="T25" fmla="*/ 1158 h 1536"/>
              <a:gd name="T26" fmla="*/ 1550 w 1550"/>
              <a:gd name="T27" fmla="*/ 579 h 1536"/>
              <a:gd name="T28" fmla="*/ 972 w 1550"/>
              <a:gd name="T29" fmla="*/ 0 h 1536"/>
              <a:gd name="T30" fmla="*/ 196 w 1550"/>
              <a:gd name="T31" fmla="*/ 1430 h 1536"/>
              <a:gd name="T32" fmla="*/ 158 w 1550"/>
              <a:gd name="T33" fmla="*/ 1446 h 1536"/>
              <a:gd name="T34" fmla="*/ 120 w 1550"/>
              <a:gd name="T35" fmla="*/ 1430 h 1536"/>
              <a:gd name="T36" fmla="*/ 120 w 1550"/>
              <a:gd name="T37" fmla="*/ 1352 h 1536"/>
              <a:gd name="T38" fmla="*/ 365 w 1550"/>
              <a:gd name="T39" fmla="*/ 1106 h 1536"/>
              <a:gd name="T40" fmla="*/ 442 w 1550"/>
              <a:gd name="T41" fmla="*/ 1184 h 1536"/>
              <a:gd name="T42" fmla="*/ 196 w 1550"/>
              <a:gd name="T43" fmla="*/ 1430 h 1536"/>
              <a:gd name="T44" fmla="*/ 972 w 1550"/>
              <a:gd name="T45" fmla="*/ 1068 h 1536"/>
              <a:gd name="T46" fmla="*/ 485 w 1550"/>
              <a:gd name="T47" fmla="*/ 579 h 1536"/>
              <a:gd name="T48" fmla="*/ 972 w 1550"/>
              <a:gd name="T49" fmla="*/ 90 h 1536"/>
              <a:gd name="T50" fmla="*/ 1460 w 1550"/>
              <a:gd name="T51" fmla="*/ 579 h 1536"/>
              <a:gd name="T52" fmla="*/ 972 w 1550"/>
              <a:gd name="T53" fmla="*/ 1068 h 1536"/>
              <a:gd name="T54" fmla="*/ 1099 w 1550"/>
              <a:gd name="T55" fmla="*/ 566 h 1536"/>
              <a:gd name="T56" fmla="*/ 1157 w 1550"/>
              <a:gd name="T57" fmla="*/ 434 h 1536"/>
              <a:gd name="T58" fmla="*/ 974 w 1550"/>
              <a:gd name="T59" fmla="*/ 253 h 1536"/>
              <a:gd name="T60" fmla="*/ 792 w 1550"/>
              <a:gd name="T61" fmla="*/ 434 h 1536"/>
              <a:gd name="T62" fmla="*/ 850 w 1550"/>
              <a:gd name="T63" fmla="*/ 566 h 1536"/>
              <a:gd name="T64" fmla="*/ 767 w 1550"/>
              <a:gd name="T65" fmla="*/ 732 h 1536"/>
              <a:gd name="T66" fmla="*/ 767 w 1550"/>
              <a:gd name="T67" fmla="*/ 880 h 1536"/>
              <a:gd name="T68" fmla="*/ 1182 w 1550"/>
              <a:gd name="T69" fmla="*/ 880 h 1536"/>
              <a:gd name="T70" fmla="*/ 1182 w 1550"/>
              <a:gd name="T71" fmla="*/ 732 h 1536"/>
              <a:gd name="T72" fmla="*/ 1099 w 1550"/>
              <a:gd name="T73" fmla="*/ 566 h 1536"/>
              <a:gd name="T74" fmla="*/ 974 w 1550"/>
              <a:gd name="T75" fmla="*/ 343 h 1536"/>
              <a:gd name="T76" fmla="*/ 1067 w 1550"/>
              <a:gd name="T77" fmla="*/ 434 h 1536"/>
              <a:gd name="T78" fmla="*/ 974 w 1550"/>
              <a:gd name="T79" fmla="*/ 525 h 1536"/>
              <a:gd name="T80" fmla="*/ 882 w 1550"/>
              <a:gd name="T81" fmla="*/ 434 h 1536"/>
              <a:gd name="T82" fmla="*/ 974 w 1550"/>
              <a:gd name="T83" fmla="*/ 343 h 1536"/>
              <a:gd name="T84" fmla="*/ 1092 w 1550"/>
              <a:gd name="T85" fmla="*/ 790 h 1536"/>
              <a:gd name="T86" fmla="*/ 857 w 1550"/>
              <a:gd name="T87" fmla="*/ 790 h 1536"/>
              <a:gd name="T88" fmla="*/ 857 w 1550"/>
              <a:gd name="T89" fmla="*/ 732 h 1536"/>
              <a:gd name="T90" fmla="*/ 974 w 1550"/>
              <a:gd name="T91" fmla="*/ 615 h 1536"/>
              <a:gd name="T92" fmla="*/ 1092 w 1550"/>
              <a:gd name="T93" fmla="*/ 732 h 1536"/>
              <a:gd name="T94" fmla="*/ 1092 w 1550"/>
              <a:gd name="T95" fmla="*/ 79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50" h="1536">
                <a:moveTo>
                  <a:pt x="972" y="0"/>
                </a:moveTo>
                <a:cubicBezTo>
                  <a:pt x="654" y="0"/>
                  <a:pt x="395" y="259"/>
                  <a:pt x="395" y="579"/>
                </a:cubicBezTo>
                <a:cubicBezTo>
                  <a:pt x="395" y="721"/>
                  <a:pt x="447" y="851"/>
                  <a:pt x="532" y="952"/>
                </a:cubicBezTo>
                <a:cubicBezTo>
                  <a:pt x="435" y="1049"/>
                  <a:pt x="435" y="1049"/>
                  <a:pt x="435" y="1049"/>
                </a:cubicBezTo>
                <a:cubicBezTo>
                  <a:pt x="365" y="979"/>
                  <a:pt x="365" y="979"/>
                  <a:pt x="365" y="979"/>
                </a:cubicBezTo>
                <a:cubicBezTo>
                  <a:pt x="56" y="1289"/>
                  <a:pt x="56" y="1289"/>
                  <a:pt x="56" y="1289"/>
                </a:cubicBezTo>
                <a:cubicBezTo>
                  <a:pt x="0" y="1345"/>
                  <a:pt x="0" y="1437"/>
                  <a:pt x="56" y="1493"/>
                </a:cubicBezTo>
                <a:cubicBezTo>
                  <a:pt x="83" y="1521"/>
                  <a:pt x="119" y="1536"/>
                  <a:pt x="158" y="1536"/>
                </a:cubicBezTo>
                <a:cubicBezTo>
                  <a:pt x="197" y="1536"/>
                  <a:pt x="233" y="1521"/>
                  <a:pt x="260" y="1493"/>
                </a:cubicBezTo>
                <a:cubicBezTo>
                  <a:pt x="569" y="1184"/>
                  <a:pt x="569" y="1184"/>
                  <a:pt x="569" y="1184"/>
                </a:cubicBezTo>
                <a:cubicBezTo>
                  <a:pt x="499" y="1113"/>
                  <a:pt x="499" y="1113"/>
                  <a:pt x="499" y="1113"/>
                </a:cubicBezTo>
                <a:cubicBezTo>
                  <a:pt x="595" y="1016"/>
                  <a:pt x="595" y="1016"/>
                  <a:pt x="595" y="1016"/>
                </a:cubicBezTo>
                <a:cubicBezTo>
                  <a:pt x="696" y="1104"/>
                  <a:pt x="828" y="1158"/>
                  <a:pt x="972" y="1158"/>
                </a:cubicBezTo>
                <a:cubicBezTo>
                  <a:pt x="1291" y="1158"/>
                  <a:pt x="1550" y="898"/>
                  <a:pt x="1550" y="579"/>
                </a:cubicBezTo>
                <a:cubicBezTo>
                  <a:pt x="1550" y="259"/>
                  <a:pt x="1291" y="0"/>
                  <a:pt x="972" y="0"/>
                </a:cubicBezTo>
                <a:close/>
                <a:moveTo>
                  <a:pt x="196" y="1430"/>
                </a:moveTo>
                <a:cubicBezTo>
                  <a:pt x="186" y="1440"/>
                  <a:pt x="173" y="1446"/>
                  <a:pt x="158" y="1446"/>
                </a:cubicBezTo>
                <a:cubicBezTo>
                  <a:pt x="144" y="1446"/>
                  <a:pt x="130" y="1440"/>
                  <a:pt x="120" y="1430"/>
                </a:cubicBezTo>
                <a:cubicBezTo>
                  <a:pt x="98" y="1409"/>
                  <a:pt x="98" y="1374"/>
                  <a:pt x="120" y="1352"/>
                </a:cubicBezTo>
                <a:cubicBezTo>
                  <a:pt x="365" y="1106"/>
                  <a:pt x="365" y="1106"/>
                  <a:pt x="365" y="1106"/>
                </a:cubicBezTo>
                <a:cubicBezTo>
                  <a:pt x="442" y="1184"/>
                  <a:pt x="442" y="1184"/>
                  <a:pt x="442" y="1184"/>
                </a:cubicBezTo>
                <a:lnTo>
                  <a:pt x="196" y="1430"/>
                </a:lnTo>
                <a:close/>
                <a:moveTo>
                  <a:pt x="972" y="1068"/>
                </a:moveTo>
                <a:cubicBezTo>
                  <a:pt x="704" y="1068"/>
                  <a:pt x="485" y="848"/>
                  <a:pt x="485" y="579"/>
                </a:cubicBezTo>
                <a:cubicBezTo>
                  <a:pt x="485" y="309"/>
                  <a:pt x="704" y="90"/>
                  <a:pt x="972" y="90"/>
                </a:cubicBezTo>
                <a:cubicBezTo>
                  <a:pt x="1241" y="90"/>
                  <a:pt x="1460" y="309"/>
                  <a:pt x="1460" y="579"/>
                </a:cubicBezTo>
                <a:cubicBezTo>
                  <a:pt x="1460" y="848"/>
                  <a:pt x="1241" y="1068"/>
                  <a:pt x="972" y="1068"/>
                </a:cubicBezTo>
                <a:close/>
                <a:moveTo>
                  <a:pt x="1099" y="566"/>
                </a:moveTo>
                <a:cubicBezTo>
                  <a:pt x="1134" y="533"/>
                  <a:pt x="1157" y="486"/>
                  <a:pt x="1157" y="434"/>
                </a:cubicBezTo>
                <a:cubicBezTo>
                  <a:pt x="1157" y="334"/>
                  <a:pt x="1075" y="253"/>
                  <a:pt x="974" y="253"/>
                </a:cubicBezTo>
                <a:cubicBezTo>
                  <a:pt x="874" y="253"/>
                  <a:pt x="792" y="334"/>
                  <a:pt x="792" y="434"/>
                </a:cubicBezTo>
                <a:cubicBezTo>
                  <a:pt x="792" y="486"/>
                  <a:pt x="814" y="533"/>
                  <a:pt x="850" y="566"/>
                </a:cubicBezTo>
                <a:cubicBezTo>
                  <a:pt x="799" y="604"/>
                  <a:pt x="767" y="664"/>
                  <a:pt x="767" y="732"/>
                </a:cubicBezTo>
                <a:cubicBezTo>
                  <a:pt x="767" y="880"/>
                  <a:pt x="767" y="880"/>
                  <a:pt x="767" y="880"/>
                </a:cubicBezTo>
                <a:cubicBezTo>
                  <a:pt x="1182" y="880"/>
                  <a:pt x="1182" y="880"/>
                  <a:pt x="1182" y="880"/>
                </a:cubicBezTo>
                <a:cubicBezTo>
                  <a:pt x="1182" y="732"/>
                  <a:pt x="1182" y="732"/>
                  <a:pt x="1182" y="732"/>
                </a:cubicBezTo>
                <a:cubicBezTo>
                  <a:pt x="1182" y="664"/>
                  <a:pt x="1149" y="604"/>
                  <a:pt x="1099" y="566"/>
                </a:cubicBezTo>
                <a:close/>
                <a:moveTo>
                  <a:pt x="974" y="343"/>
                </a:moveTo>
                <a:cubicBezTo>
                  <a:pt x="1025" y="343"/>
                  <a:pt x="1067" y="383"/>
                  <a:pt x="1067" y="434"/>
                </a:cubicBezTo>
                <a:cubicBezTo>
                  <a:pt x="1067" y="484"/>
                  <a:pt x="1025" y="525"/>
                  <a:pt x="974" y="525"/>
                </a:cubicBezTo>
                <a:cubicBezTo>
                  <a:pt x="923" y="525"/>
                  <a:pt x="882" y="484"/>
                  <a:pt x="882" y="434"/>
                </a:cubicBezTo>
                <a:cubicBezTo>
                  <a:pt x="882" y="383"/>
                  <a:pt x="923" y="343"/>
                  <a:pt x="974" y="343"/>
                </a:cubicBezTo>
                <a:close/>
                <a:moveTo>
                  <a:pt x="1092" y="790"/>
                </a:moveTo>
                <a:cubicBezTo>
                  <a:pt x="857" y="790"/>
                  <a:pt x="857" y="790"/>
                  <a:pt x="857" y="790"/>
                </a:cubicBezTo>
                <a:cubicBezTo>
                  <a:pt x="857" y="732"/>
                  <a:pt x="857" y="732"/>
                  <a:pt x="857" y="732"/>
                </a:cubicBezTo>
                <a:cubicBezTo>
                  <a:pt x="857" y="668"/>
                  <a:pt x="909" y="615"/>
                  <a:pt x="974" y="615"/>
                </a:cubicBezTo>
                <a:cubicBezTo>
                  <a:pt x="1039" y="615"/>
                  <a:pt x="1092" y="668"/>
                  <a:pt x="1092" y="732"/>
                </a:cubicBezTo>
                <a:lnTo>
                  <a:pt x="1092" y="7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8531695" y="4601885"/>
            <a:ext cx="579540" cy="768633"/>
          </a:xfrm>
          <a:custGeom>
            <a:avLst/>
            <a:gdLst>
              <a:gd name="T0" fmla="*/ 845 w 1158"/>
              <a:gd name="T1" fmla="*/ 0 h 1536"/>
              <a:gd name="T2" fmla="*/ 313 w 1158"/>
              <a:gd name="T3" fmla="*/ 0 h 1536"/>
              <a:gd name="T4" fmla="*/ 313 w 1158"/>
              <a:gd name="T5" fmla="*/ 86 h 1536"/>
              <a:gd name="T6" fmla="*/ 0 w 1158"/>
              <a:gd name="T7" fmla="*/ 86 h 1536"/>
              <a:gd name="T8" fmla="*/ 0 w 1158"/>
              <a:gd name="T9" fmla="*/ 1536 h 1536"/>
              <a:gd name="T10" fmla="*/ 874 w 1158"/>
              <a:gd name="T11" fmla="*/ 1536 h 1536"/>
              <a:gd name="T12" fmla="*/ 1158 w 1158"/>
              <a:gd name="T13" fmla="*/ 1252 h 1536"/>
              <a:gd name="T14" fmla="*/ 1158 w 1158"/>
              <a:gd name="T15" fmla="*/ 86 h 1536"/>
              <a:gd name="T16" fmla="*/ 845 w 1158"/>
              <a:gd name="T17" fmla="*/ 86 h 1536"/>
              <a:gd name="T18" fmla="*/ 845 w 1158"/>
              <a:gd name="T19" fmla="*/ 0 h 1536"/>
              <a:gd name="T20" fmla="*/ 403 w 1158"/>
              <a:gd name="T21" fmla="*/ 90 h 1536"/>
              <a:gd name="T22" fmla="*/ 755 w 1158"/>
              <a:gd name="T23" fmla="*/ 90 h 1536"/>
              <a:gd name="T24" fmla="*/ 755 w 1158"/>
              <a:gd name="T25" fmla="*/ 180 h 1536"/>
              <a:gd name="T26" fmla="*/ 403 w 1158"/>
              <a:gd name="T27" fmla="*/ 180 h 1536"/>
              <a:gd name="T28" fmla="*/ 403 w 1158"/>
              <a:gd name="T29" fmla="*/ 90 h 1536"/>
              <a:gd name="T30" fmla="*/ 900 w 1158"/>
              <a:gd name="T31" fmla="*/ 1382 h 1536"/>
              <a:gd name="T32" fmla="*/ 900 w 1158"/>
              <a:gd name="T33" fmla="*/ 1278 h 1536"/>
              <a:gd name="T34" fmla="*/ 1005 w 1158"/>
              <a:gd name="T35" fmla="*/ 1278 h 1536"/>
              <a:gd name="T36" fmla="*/ 900 w 1158"/>
              <a:gd name="T37" fmla="*/ 1382 h 1536"/>
              <a:gd name="T38" fmla="*/ 1068 w 1158"/>
              <a:gd name="T39" fmla="*/ 176 h 1536"/>
              <a:gd name="T40" fmla="*/ 1068 w 1158"/>
              <a:gd name="T41" fmla="*/ 1188 h 1536"/>
              <a:gd name="T42" fmla="*/ 810 w 1158"/>
              <a:gd name="T43" fmla="*/ 1188 h 1536"/>
              <a:gd name="T44" fmla="*/ 810 w 1158"/>
              <a:gd name="T45" fmla="*/ 1446 h 1536"/>
              <a:gd name="T46" fmla="*/ 90 w 1158"/>
              <a:gd name="T47" fmla="*/ 1446 h 1536"/>
              <a:gd name="T48" fmla="*/ 90 w 1158"/>
              <a:gd name="T49" fmla="*/ 176 h 1536"/>
              <a:gd name="T50" fmla="*/ 313 w 1158"/>
              <a:gd name="T51" fmla="*/ 176 h 1536"/>
              <a:gd name="T52" fmla="*/ 313 w 1158"/>
              <a:gd name="T53" fmla="*/ 270 h 1536"/>
              <a:gd name="T54" fmla="*/ 845 w 1158"/>
              <a:gd name="T55" fmla="*/ 270 h 1536"/>
              <a:gd name="T56" fmla="*/ 845 w 1158"/>
              <a:gd name="T57" fmla="*/ 176 h 1536"/>
              <a:gd name="T58" fmla="*/ 1068 w 1158"/>
              <a:gd name="T59" fmla="*/ 176 h 1536"/>
              <a:gd name="T60" fmla="*/ 485 w 1158"/>
              <a:gd name="T61" fmla="*/ 712 h 1536"/>
              <a:gd name="T62" fmla="*/ 579 w 1158"/>
              <a:gd name="T63" fmla="*/ 789 h 1536"/>
              <a:gd name="T64" fmla="*/ 764 w 1158"/>
              <a:gd name="T65" fmla="*/ 956 h 1536"/>
              <a:gd name="T66" fmla="*/ 624 w 1158"/>
              <a:gd name="T67" fmla="*/ 1119 h 1536"/>
              <a:gd name="T68" fmla="*/ 624 w 1158"/>
              <a:gd name="T69" fmla="*/ 1188 h 1536"/>
              <a:gd name="T70" fmla="*/ 534 w 1158"/>
              <a:gd name="T71" fmla="*/ 1188 h 1536"/>
              <a:gd name="T72" fmla="*/ 534 w 1158"/>
              <a:gd name="T73" fmla="*/ 1119 h 1536"/>
              <a:gd name="T74" fmla="*/ 395 w 1158"/>
              <a:gd name="T75" fmla="*/ 956 h 1536"/>
              <a:gd name="T76" fmla="*/ 485 w 1158"/>
              <a:gd name="T77" fmla="*/ 956 h 1536"/>
              <a:gd name="T78" fmla="*/ 579 w 1158"/>
              <a:gd name="T79" fmla="*/ 1034 h 1536"/>
              <a:gd name="T80" fmla="*/ 674 w 1158"/>
              <a:gd name="T81" fmla="*/ 956 h 1536"/>
              <a:gd name="T82" fmla="*/ 579 w 1158"/>
              <a:gd name="T83" fmla="*/ 879 h 1536"/>
              <a:gd name="T84" fmla="*/ 395 w 1158"/>
              <a:gd name="T85" fmla="*/ 712 h 1536"/>
              <a:gd name="T86" fmla="*/ 534 w 1158"/>
              <a:gd name="T87" fmla="*/ 549 h 1536"/>
              <a:gd name="T88" fmla="*/ 534 w 1158"/>
              <a:gd name="T89" fmla="*/ 480 h 1536"/>
              <a:gd name="T90" fmla="*/ 624 w 1158"/>
              <a:gd name="T91" fmla="*/ 480 h 1536"/>
              <a:gd name="T92" fmla="*/ 624 w 1158"/>
              <a:gd name="T93" fmla="*/ 549 h 1536"/>
              <a:gd name="T94" fmla="*/ 764 w 1158"/>
              <a:gd name="T95" fmla="*/ 712 h 1536"/>
              <a:gd name="T96" fmla="*/ 674 w 1158"/>
              <a:gd name="T97" fmla="*/ 712 h 1536"/>
              <a:gd name="T98" fmla="*/ 579 w 1158"/>
              <a:gd name="T99" fmla="*/ 634 h 1536"/>
              <a:gd name="T100" fmla="*/ 485 w 1158"/>
              <a:gd name="T101" fmla="*/ 71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58" h="1536">
                <a:moveTo>
                  <a:pt x="845" y="0"/>
                </a:moveTo>
                <a:cubicBezTo>
                  <a:pt x="313" y="0"/>
                  <a:pt x="313" y="0"/>
                  <a:pt x="313" y="0"/>
                </a:cubicBezTo>
                <a:cubicBezTo>
                  <a:pt x="313" y="86"/>
                  <a:pt x="313" y="86"/>
                  <a:pt x="313" y="86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874" y="1536"/>
                  <a:pt x="874" y="1536"/>
                  <a:pt x="874" y="1536"/>
                </a:cubicBezTo>
                <a:cubicBezTo>
                  <a:pt x="1158" y="1252"/>
                  <a:pt x="1158" y="1252"/>
                  <a:pt x="1158" y="1252"/>
                </a:cubicBezTo>
                <a:cubicBezTo>
                  <a:pt x="1158" y="86"/>
                  <a:pt x="1158" y="86"/>
                  <a:pt x="1158" y="86"/>
                </a:cubicBezTo>
                <a:cubicBezTo>
                  <a:pt x="845" y="86"/>
                  <a:pt x="845" y="86"/>
                  <a:pt x="845" y="86"/>
                </a:cubicBezTo>
                <a:lnTo>
                  <a:pt x="845" y="0"/>
                </a:lnTo>
                <a:close/>
                <a:moveTo>
                  <a:pt x="403" y="90"/>
                </a:moveTo>
                <a:cubicBezTo>
                  <a:pt x="755" y="90"/>
                  <a:pt x="755" y="90"/>
                  <a:pt x="755" y="90"/>
                </a:cubicBezTo>
                <a:cubicBezTo>
                  <a:pt x="755" y="180"/>
                  <a:pt x="755" y="180"/>
                  <a:pt x="755" y="180"/>
                </a:cubicBezTo>
                <a:cubicBezTo>
                  <a:pt x="403" y="180"/>
                  <a:pt x="403" y="180"/>
                  <a:pt x="403" y="180"/>
                </a:cubicBezTo>
                <a:lnTo>
                  <a:pt x="403" y="90"/>
                </a:lnTo>
                <a:close/>
                <a:moveTo>
                  <a:pt x="900" y="1382"/>
                </a:moveTo>
                <a:cubicBezTo>
                  <a:pt x="900" y="1278"/>
                  <a:pt x="900" y="1278"/>
                  <a:pt x="900" y="1278"/>
                </a:cubicBezTo>
                <a:cubicBezTo>
                  <a:pt x="1005" y="1278"/>
                  <a:pt x="1005" y="1278"/>
                  <a:pt x="1005" y="1278"/>
                </a:cubicBezTo>
                <a:lnTo>
                  <a:pt x="900" y="1382"/>
                </a:lnTo>
                <a:close/>
                <a:moveTo>
                  <a:pt x="1068" y="176"/>
                </a:moveTo>
                <a:cubicBezTo>
                  <a:pt x="1068" y="1188"/>
                  <a:pt x="1068" y="1188"/>
                  <a:pt x="1068" y="1188"/>
                </a:cubicBezTo>
                <a:cubicBezTo>
                  <a:pt x="810" y="1188"/>
                  <a:pt x="810" y="1188"/>
                  <a:pt x="810" y="1188"/>
                </a:cubicBezTo>
                <a:cubicBezTo>
                  <a:pt x="810" y="1446"/>
                  <a:pt x="810" y="1446"/>
                  <a:pt x="810" y="1446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90" y="176"/>
                  <a:pt x="90" y="176"/>
                  <a:pt x="90" y="176"/>
                </a:cubicBezTo>
                <a:cubicBezTo>
                  <a:pt x="313" y="176"/>
                  <a:pt x="313" y="176"/>
                  <a:pt x="313" y="176"/>
                </a:cubicBezTo>
                <a:cubicBezTo>
                  <a:pt x="313" y="270"/>
                  <a:pt x="313" y="270"/>
                  <a:pt x="313" y="270"/>
                </a:cubicBezTo>
                <a:cubicBezTo>
                  <a:pt x="845" y="270"/>
                  <a:pt x="845" y="270"/>
                  <a:pt x="845" y="270"/>
                </a:cubicBezTo>
                <a:cubicBezTo>
                  <a:pt x="845" y="176"/>
                  <a:pt x="845" y="176"/>
                  <a:pt x="845" y="176"/>
                </a:cubicBezTo>
                <a:lnTo>
                  <a:pt x="1068" y="176"/>
                </a:lnTo>
                <a:close/>
                <a:moveTo>
                  <a:pt x="485" y="712"/>
                </a:moveTo>
                <a:cubicBezTo>
                  <a:pt x="485" y="754"/>
                  <a:pt x="527" y="789"/>
                  <a:pt x="579" y="789"/>
                </a:cubicBezTo>
                <a:cubicBezTo>
                  <a:pt x="681" y="789"/>
                  <a:pt x="764" y="864"/>
                  <a:pt x="764" y="956"/>
                </a:cubicBezTo>
                <a:cubicBezTo>
                  <a:pt x="764" y="1034"/>
                  <a:pt x="704" y="1100"/>
                  <a:pt x="624" y="1119"/>
                </a:cubicBezTo>
                <a:cubicBezTo>
                  <a:pt x="624" y="1188"/>
                  <a:pt x="624" y="1188"/>
                  <a:pt x="624" y="1188"/>
                </a:cubicBezTo>
                <a:cubicBezTo>
                  <a:pt x="534" y="1188"/>
                  <a:pt x="534" y="1188"/>
                  <a:pt x="534" y="1188"/>
                </a:cubicBezTo>
                <a:cubicBezTo>
                  <a:pt x="534" y="1119"/>
                  <a:pt x="534" y="1119"/>
                  <a:pt x="534" y="1119"/>
                </a:cubicBezTo>
                <a:cubicBezTo>
                  <a:pt x="454" y="1100"/>
                  <a:pt x="395" y="1034"/>
                  <a:pt x="395" y="956"/>
                </a:cubicBezTo>
                <a:cubicBezTo>
                  <a:pt x="485" y="956"/>
                  <a:pt x="485" y="956"/>
                  <a:pt x="485" y="956"/>
                </a:cubicBezTo>
                <a:cubicBezTo>
                  <a:pt x="485" y="999"/>
                  <a:pt x="527" y="1034"/>
                  <a:pt x="579" y="1034"/>
                </a:cubicBezTo>
                <a:cubicBezTo>
                  <a:pt x="631" y="1034"/>
                  <a:pt x="674" y="999"/>
                  <a:pt x="674" y="956"/>
                </a:cubicBezTo>
                <a:cubicBezTo>
                  <a:pt x="674" y="914"/>
                  <a:pt x="631" y="879"/>
                  <a:pt x="579" y="879"/>
                </a:cubicBezTo>
                <a:cubicBezTo>
                  <a:pt x="477" y="879"/>
                  <a:pt x="395" y="804"/>
                  <a:pt x="395" y="712"/>
                </a:cubicBezTo>
                <a:cubicBezTo>
                  <a:pt x="395" y="634"/>
                  <a:pt x="454" y="568"/>
                  <a:pt x="534" y="549"/>
                </a:cubicBezTo>
                <a:cubicBezTo>
                  <a:pt x="534" y="480"/>
                  <a:pt x="534" y="480"/>
                  <a:pt x="534" y="480"/>
                </a:cubicBezTo>
                <a:cubicBezTo>
                  <a:pt x="624" y="480"/>
                  <a:pt x="624" y="480"/>
                  <a:pt x="624" y="480"/>
                </a:cubicBezTo>
                <a:cubicBezTo>
                  <a:pt x="624" y="549"/>
                  <a:pt x="624" y="549"/>
                  <a:pt x="624" y="549"/>
                </a:cubicBezTo>
                <a:cubicBezTo>
                  <a:pt x="704" y="568"/>
                  <a:pt x="764" y="634"/>
                  <a:pt x="764" y="712"/>
                </a:cubicBezTo>
                <a:cubicBezTo>
                  <a:pt x="674" y="712"/>
                  <a:pt x="674" y="712"/>
                  <a:pt x="674" y="712"/>
                </a:cubicBezTo>
                <a:cubicBezTo>
                  <a:pt x="674" y="669"/>
                  <a:pt x="631" y="634"/>
                  <a:pt x="579" y="634"/>
                </a:cubicBezTo>
                <a:cubicBezTo>
                  <a:pt x="527" y="634"/>
                  <a:pt x="485" y="669"/>
                  <a:pt x="485" y="7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2938862" y="4601884"/>
            <a:ext cx="768634" cy="768634"/>
          </a:xfrm>
          <a:custGeom>
            <a:avLst/>
            <a:gdLst>
              <a:gd name="T0" fmla="*/ 1536 w 1536"/>
              <a:gd name="T1" fmla="*/ 0 h 1536"/>
              <a:gd name="T2" fmla="*/ 0 w 1536"/>
              <a:gd name="T3" fmla="*/ 270 h 1536"/>
              <a:gd name="T4" fmla="*/ 60 w 1536"/>
              <a:gd name="T5" fmla="*/ 1065 h 1536"/>
              <a:gd name="T6" fmla="*/ 0 w 1536"/>
              <a:gd name="T7" fmla="*/ 1155 h 1536"/>
              <a:gd name="T8" fmla="*/ 723 w 1536"/>
              <a:gd name="T9" fmla="*/ 1274 h 1536"/>
              <a:gd name="T10" fmla="*/ 768 w 1536"/>
              <a:gd name="T11" fmla="*/ 1536 h 1536"/>
              <a:gd name="T12" fmla="*/ 813 w 1536"/>
              <a:gd name="T13" fmla="*/ 1274 h 1536"/>
              <a:gd name="T14" fmla="*/ 1536 w 1536"/>
              <a:gd name="T15" fmla="*/ 1155 h 1536"/>
              <a:gd name="T16" fmla="*/ 1476 w 1536"/>
              <a:gd name="T17" fmla="*/ 1065 h 1536"/>
              <a:gd name="T18" fmla="*/ 1536 w 1536"/>
              <a:gd name="T19" fmla="*/ 270 h 1536"/>
              <a:gd name="T20" fmla="*/ 723 w 1536"/>
              <a:gd name="T21" fmla="*/ 1401 h 1536"/>
              <a:gd name="T22" fmla="*/ 813 w 1536"/>
              <a:gd name="T23" fmla="*/ 1401 h 1536"/>
              <a:gd name="T24" fmla="*/ 1386 w 1536"/>
              <a:gd name="T25" fmla="*/ 1065 h 1536"/>
              <a:gd name="T26" fmla="*/ 150 w 1536"/>
              <a:gd name="T27" fmla="*/ 270 h 1536"/>
              <a:gd name="T28" fmla="*/ 1386 w 1536"/>
              <a:gd name="T29" fmla="*/ 1065 h 1536"/>
              <a:gd name="T30" fmla="*/ 90 w 1536"/>
              <a:gd name="T31" fmla="*/ 180 h 1536"/>
              <a:gd name="T32" fmla="*/ 1446 w 1536"/>
              <a:gd name="T33" fmla="*/ 90 h 1536"/>
              <a:gd name="T34" fmla="*/ 570 w 1536"/>
              <a:gd name="T35" fmla="*/ 969 h 1536"/>
              <a:gd name="T36" fmla="*/ 872 w 1536"/>
              <a:gd name="T37" fmla="*/ 622 h 1536"/>
              <a:gd name="T38" fmla="*/ 615 w 1536"/>
              <a:gd name="T39" fmla="*/ 365 h 1536"/>
              <a:gd name="T40" fmla="*/ 268 w 1536"/>
              <a:gd name="T41" fmla="*/ 667 h 1536"/>
              <a:gd name="T42" fmla="*/ 525 w 1536"/>
              <a:gd name="T43" fmla="*/ 460 h 1536"/>
              <a:gd name="T44" fmla="*/ 777 w 1536"/>
              <a:gd name="T45" fmla="*/ 712 h 1536"/>
              <a:gd name="T46" fmla="*/ 358 w 1536"/>
              <a:gd name="T47" fmla="*/ 667 h 1536"/>
              <a:gd name="T48" fmla="*/ 1253 w 1536"/>
              <a:gd name="T49" fmla="*/ 527 h 1536"/>
              <a:gd name="T50" fmla="*/ 1020 w 1536"/>
              <a:gd name="T51" fmla="*/ 437 h 1536"/>
              <a:gd name="T52" fmla="*/ 1253 w 1536"/>
              <a:gd name="T53" fmla="*/ 527 h 1536"/>
              <a:gd name="T54" fmla="*/ 1020 w 1536"/>
              <a:gd name="T55" fmla="*/ 706 h 1536"/>
              <a:gd name="T56" fmla="*/ 1253 w 1536"/>
              <a:gd name="T57" fmla="*/ 616 h 1536"/>
              <a:gd name="T58" fmla="*/ 1253 w 1536"/>
              <a:gd name="T59" fmla="*/ 886 h 1536"/>
              <a:gd name="T60" fmla="*/ 1020 w 1536"/>
              <a:gd name="T61" fmla="*/ 796 h 1536"/>
              <a:gd name="T62" fmla="*/ 1253 w 1536"/>
              <a:gd name="T63" fmla="*/ 88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36" h="1536">
                <a:moveTo>
                  <a:pt x="1536" y="270"/>
                </a:move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70"/>
                  <a:pt x="0" y="270"/>
                  <a:pt x="0" y="270"/>
                </a:cubicBezTo>
                <a:cubicBezTo>
                  <a:pt x="60" y="270"/>
                  <a:pt x="60" y="270"/>
                  <a:pt x="60" y="270"/>
                </a:cubicBezTo>
                <a:cubicBezTo>
                  <a:pt x="60" y="1065"/>
                  <a:pt x="60" y="1065"/>
                  <a:pt x="60" y="1065"/>
                </a:cubicBezTo>
                <a:cubicBezTo>
                  <a:pt x="0" y="1065"/>
                  <a:pt x="0" y="1065"/>
                  <a:pt x="0" y="1065"/>
                </a:cubicBezTo>
                <a:cubicBezTo>
                  <a:pt x="0" y="1155"/>
                  <a:pt x="0" y="1155"/>
                  <a:pt x="0" y="1155"/>
                </a:cubicBezTo>
                <a:cubicBezTo>
                  <a:pt x="723" y="1155"/>
                  <a:pt x="723" y="1155"/>
                  <a:pt x="723" y="1155"/>
                </a:cubicBezTo>
                <a:cubicBezTo>
                  <a:pt x="723" y="1274"/>
                  <a:pt x="723" y="1274"/>
                  <a:pt x="723" y="1274"/>
                </a:cubicBezTo>
                <a:cubicBezTo>
                  <a:pt x="670" y="1292"/>
                  <a:pt x="633" y="1342"/>
                  <a:pt x="633" y="1401"/>
                </a:cubicBezTo>
                <a:cubicBezTo>
                  <a:pt x="633" y="1475"/>
                  <a:pt x="693" y="1536"/>
                  <a:pt x="768" y="1536"/>
                </a:cubicBezTo>
                <a:cubicBezTo>
                  <a:pt x="842" y="1536"/>
                  <a:pt x="903" y="1475"/>
                  <a:pt x="903" y="1401"/>
                </a:cubicBezTo>
                <a:cubicBezTo>
                  <a:pt x="903" y="1342"/>
                  <a:pt x="865" y="1292"/>
                  <a:pt x="813" y="1274"/>
                </a:cubicBezTo>
                <a:cubicBezTo>
                  <a:pt x="813" y="1155"/>
                  <a:pt x="813" y="1155"/>
                  <a:pt x="813" y="1155"/>
                </a:cubicBezTo>
                <a:cubicBezTo>
                  <a:pt x="1536" y="1155"/>
                  <a:pt x="1536" y="1155"/>
                  <a:pt x="1536" y="1155"/>
                </a:cubicBezTo>
                <a:cubicBezTo>
                  <a:pt x="1536" y="1065"/>
                  <a:pt x="1536" y="1065"/>
                  <a:pt x="1536" y="1065"/>
                </a:cubicBezTo>
                <a:cubicBezTo>
                  <a:pt x="1476" y="1065"/>
                  <a:pt x="1476" y="1065"/>
                  <a:pt x="1476" y="1065"/>
                </a:cubicBezTo>
                <a:cubicBezTo>
                  <a:pt x="1476" y="270"/>
                  <a:pt x="1476" y="270"/>
                  <a:pt x="1476" y="270"/>
                </a:cubicBezTo>
                <a:lnTo>
                  <a:pt x="1536" y="270"/>
                </a:lnTo>
                <a:close/>
                <a:moveTo>
                  <a:pt x="768" y="1446"/>
                </a:moveTo>
                <a:cubicBezTo>
                  <a:pt x="743" y="1446"/>
                  <a:pt x="723" y="1426"/>
                  <a:pt x="723" y="1401"/>
                </a:cubicBezTo>
                <a:cubicBezTo>
                  <a:pt x="723" y="1376"/>
                  <a:pt x="743" y="1356"/>
                  <a:pt x="768" y="1356"/>
                </a:cubicBezTo>
                <a:cubicBezTo>
                  <a:pt x="793" y="1356"/>
                  <a:pt x="813" y="1376"/>
                  <a:pt x="813" y="1401"/>
                </a:cubicBezTo>
                <a:cubicBezTo>
                  <a:pt x="813" y="1426"/>
                  <a:pt x="793" y="1446"/>
                  <a:pt x="768" y="1446"/>
                </a:cubicBezTo>
                <a:close/>
                <a:moveTo>
                  <a:pt x="1386" y="1065"/>
                </a:moveTo>
                <a:cubicBezTo>
                  <a:pt x="150" y="1065"/>
                  <a:pt x="150" y="1065"/>
                  <a:pt x="150" y="1065"/>
                </a:cubicBezTo>
                <a:cubicBezTo>
                  <a:pt x="150" y="270"/>
                  <a:pt x="150" y="270"/>
                  <a:pt x="150" y="270"/>
                </a:cubicBezTo>
                <a:cubicBezTo>
                  <a:pt x="1386" y="270"/>
                  <a:pt x="1386" y="270"/>
                  <a:pt x="1386" y="270"/>
                </a:cubicBezTo>
                <a:lnTo>
                  <a:pt x="1386" y="1065"/>
                </a:lnTo>
                <a:close/>
                <a:moveTo>
                  <a:pt x="1446" y="180"/>
                </a:moveTo>
                <a:cubicBezTo>
                  <a:pt x="90" y="180"/>
                  <a:pt x="90" y="180"/>
                  <a:pt x="90" y="180"/>
                </a:cubicBezTo>
                <a:cubicBezTo>
                  <a:pt x="90" y="90"/>
                  <a:pt x="90" y="90"/>
                  <a:pt x="90" y="90"/>
                </a:cubicBezTo>
                <a:cubicBezTo>
                  <a:pt x="1446" y="90"/>
                  <a:pt x="1446" y="90"/>
                  <a:pt x="1446" y="90"/>
                </a:cubicBezTo>
                <a:lnTo>
                  <a:pt x="1446" y="180"/>
                </a:lnTo>
                <a:close/>
                <a:moveTo>
                  <a:pt x="570" y="969"/>
                </a:moveTo>
                <a:cubicBezTo>
                  <a:pt x="737" y="969"/>
                  <a:pt x="872" y="834"/>
                  <a:pt x="872" y="667"/>
                </a:cubicBezTo>
                <a:cubicBezTo>
                  <a:pt x="872" y="622"/>
                  <a:pt x="872" y="622"/>
                  <a:pt x="872" y="622"/>
                </a:cubicBezTo>
                <a:cubicBezTo>
                  <a:pt x="615" y="622"/>
                  <a:pt x="615" y="622"/>
                  <a:pt x="615" y="622"/>
                </a:cubicBezTo>
                <a:cubicBezTo>
                  <a:pt x="615" y="365"/>
                  <a:pt x="615" y="365"/>
                  <a:pt x="615" y="365"/>
                </a:cubicBezTo>
                <a:cubicBezTo>
                  <a:pt x="570" y="365"/>
                  <a:pt x="570" y="365"/>
                  <a:pt x="570" y="365"/>
                </a:cubicBezTo>
                <a:cubicBezTo>
                  <a:pt x="403" y="365"/>
                  <a:pt x="268" y="501"/>
                  <a:pt x="268" y="667"/>
                </a:cubicBezTo>
                <a:cubicBezTo>
                  <a:pt x="268" y="834"/>
                  <a:pt x="403" y="969"/>
                  <a:pt x="570" y="969"/>
                </a:cubicBezTo>
                <a:close/>
                <a:moveTo>
                  <a:pt x="525" y="460"/>
                </a:moveTo>
                <a:cubicBezTo>
                  <a:pt x="525" y="712"/>
                  <a:pt x="525" y="712"/>
                  <a:pt x="525" y="712"/>
                </a:cubicBezTo>
                <a:cubicBezTo>
                  <a:pt x="777" y="712"/>
                  <a:pt x="777" y="712"/>
                  <a:pt x="777" y="712"/>
                </a:cubicBezTo>
                <a:cubicBezTo>
                  <a:pt x="757" y="808"/>
                  <a:pt x="671" y="879"/>
                  <a:pt x="570" y="879"/>
                </a:cubicBezTo>
                <a:cubicBezTo>
                  <a:pt x="453" y="879"/>
                  <a:pt x="358" y="784"/>
                  <a:pt x="358" y="667"/>
                </a:cubicBezTo>
                <a:cubicBezTo>
                  <a:pt x="358" y="566"/>
                  <a:pt x="430" y="481"/>
                  <a:pt x="525" y="460"/>
                </a:cubicBezTo>
                <a:close/>
                <a:moveTo>
                  <a:pt x="1253" y="527"/>
                </a:moveTo>
                <a:cubicBezTo>
                  <a:pt x="1020" y="527"/>
                  <a:pt x="1020" y="527"/>
                  <a:pt x="1020" y="527"/>
                </a:cubicBezTo>
                <a:cubicBezTo>
                  <a:pt x="1020" y="437"/>
                  <a:pt x="1020" y="437"/>
                  <a:pt x="1020" y="437"/>
                </a:cubicBezTo>
                <a:cubicBezTo>
                  <a:pt x="1253" y="437"/>
                  <a:pt x="1253" y="437"/>
                  <a:pt x="1253" y="437"/>
                </a:cubicBezTo>
                <a:lnTo>
                  <a:pt x="1253" y="527"/>
                </a:lnTo>
                <a:close/>
                <a:moveTo>
                  <a:pt x="1253" y="706"/>
                </a:moveTo>
                <a:cubicBezTo>
                  <a:pt x="1020" y="706"/>
                  <a:pt x="1020" y="706"/>
                  <a:pt x="1020" y="706"/>
                </a:cubicBezTo>
                <a:cubicBezTo>
                  <a:pt x="1020" y="616"/>
                  <a:pt x="1020" y="616"/>
                  <a:pt x="1020" y="616"/>
                </a:cubicBezTo>
                <a:cubicBezTo>
                  <a:pt x="1253" y="616"/>
                  <a:pt x="1253" y="616"/>
                  <a:pt x="1253" y="616"/>
                </a:cubicBezTo>
                <a:lnTo>
                  <a:pt x="1253" y="706"/>
                </a:lnTo>
                <a:close/>
                <a:moveTo>
                  <a:pt x="1253" y="886"/>
                </a:moveTo>
                <a:cubicBezTo>
                  <a:pt x="1020" y="886"/>
                  <a:pt x="1020" y="886"/>
                  <a:pt x="1020" y="886"/>
                </a:cubicBezTo>
                <a:cubicBezTo>
                  <a:pt x="1020" y="796"/>
                  <a:pt x="1020" y="796"/>
                  <a:pt x="1020" y="796"/>
                </a:cubicBezTo>
                <a:cubicBezTo>
                  <a:pt x="1253" y="796"/>
                  <a:pt x="1253" y="796"/>
                  <a:pt x="1253" y="796"/>
                </a:cubicBezTo>
                <a:lnTo>
                  <a:pt x="1253" y="8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15189566" y="4601884"/>
            <a:ext cx="768634" cy="768634"/>
          </a:xfrm>
          <a:custGeom>
            <a:avLst/>
            <a:gdLst>
              <a:gd name="T0" fmla="*/ 195 w 1536"/>
              <a:gd name="T1" fmla="*/ 0 h 1536"/>
              <a:gd name="T2" fmla="*/ 195 w 1536"/>
              <a:gd name="T3" fmla="*/ 464 h 1536"/>
              <a:gd name="T4" fmla="*/ 0 w 1536"/>
              <a:gd name="T5" fmla="*/ 614 h 1536"/>
              <a:gd name="T6" fmla="*/ 0 w 1536"/>
              <a:gd name="T7" fmla="*/ 1536 h 1536"/>
              <a:gd name="T8" fmla="*/ 1536 w 1536"/>
              <a:gd name="T9" fmla="*/ 1536 h 1536"/>
              <a:gd name="T10" fmla="*/ 1536 w 1536"/>
              <a:gd name="T11" fmla="*/ 614 h 1536"/>
              <a:gd name="T12" fmla="*/ 1341 w 1536"/>
              <a:gd name="T13" fmla="*/ 464 h 1536"/>
              <a:gd name="T14" fmla="*/ 1341 w 1536"/>
              <a:gd name="T15" fmla="*/ 0 h 1536"/>
              <a:gd name="T16" fmla="*/ 195 w 1536"/>
              <a:gd name="T17" fmla="*/ 0 h 1536"/>
              <a:gd name="T18" fmla="*/ 285 w 1536"/>
              <a:gd name="T19" fmla="*/ 90 h 1536"/>
              <a:gd name="T20" fmla="*/ 1251 w 1536"/>
              <a:gd name="T21" fmla="*/ 90 h 1536"/>
              <a:gd name="T22" fmla="*/ 1251 w 1536"/>
              <a:gd name="T23" fmla="*/ 902 h 1536"/>
              <a:gd name="T24" fmla="*/ 769 w 1536"/>
              <a:gd name="T25" fmla="*/ 1198 h 1536"/>
              <a:gd name="T26" fmla="*/ 285 w 1536"/>
              <a:gd name="T27" fmla="*/ 893 h 1536"/>
              <a:gd name="T28" fmla="*/ 285 w 1536"/>
              <a:gd name="T29" fmla="*/ 90 h 1536"/>
              <a:gd name="T30" fmla="*/ 90 w 1536"/>
              <a:gd name="T31" fmla="*/ 658 h 1536"/>
              <a:gd name="T32" fmla="*/ 195 w 1536"/>
              <a:gd name="T33" fmla="*/ 577 h 1536"/>
              <a:gd name="T34" fmla="*/ 195 w 1536"/>
              <a:gd name="T35" fmla="*/ 836 h 1536"/>
              <a:gd name="T36" fmla="*/ 90 w 1536"/>
              <a:gd name="T37" fmla="*/ 770 h 1536"/>
              <a:gd name="T38" fmla="*/ 90 w 1536"/>
              <a:gd name="T39" fmla="*/ 658 h 1536"/>
              <a:gd name="T40" fmla="*/ 1446 w 1536"/>
              <a:gd name="T41" fmla="*/ 1446 h 1536"/>
              <a:gd name="T42" fmla="*/ 90 w 1536"/>
              <a:gd name="T43" fmla="*/ 1446 h 1536"/>
              <a:gd name="T44" fmla="*/ 90 w 1536"/>
              <a:gd name="T45" fmla="*/ 877 h 1536"/>
              <a:gd name="T46" fmla="*/ 768 w 1536"/>
              <a:gd name="T47" fmla="*/ 1304 h 1536"/>
              <a:gd name="T48" fmla="*/ 1446 w 1536"/>
              <a:gd name="T49" fmla="*/ 887 h 1536"/>
              <a:gd name="T50" fmla="*/ 1446 w 1536"/>
              <a:gd name="T51" fmla="*/ 1446 h 1536"/>
              <a:gd name="T52" fmla="*/ 1446 w 1536"/>
              <a:gd name="T53" fmla="*/ 658 h 1536"/>
              <a:gd name="T54" fmla="*/ 1446 w 1536"/>
              <a:gd name="T55" fmla="*/ 782 h 1536"/>
              <a:gd name="T56" fmla="*/ 1341 w 1536"/>
              <a:gd name="T57" fmla="*/ 846 h 1536"/>
              <a:gd name="T58" fmla="*/ 1341 w 1536"/>
              <a:gd name="T59" fmla="*/ 577 h 1536"/>
              <a:gd name="T60" fmla="*/ 1446 w 1536"/>
              <a:gd name="T61" fmla="*/ 658 h 1536"/>
              <a:gd name="T62" fmla="*/ 723 w 1536"/>
              <a:gd name="T63" fmla="*/ 948 h 1536"/>
              <a:gd name="T64" fmla="*/ 723 w 1536"/>
              <a:gd name="T65" fmla="*/ 879 h 1536"/>
              <a:gd name="T66" fmla="*/ 583 w 1536"/>
              <a:gd name="T67" fmla="*/ 716 h 1536"/>
              <a:gd name="T68" fmla="*/ 673 w 1536"/>
              <a:gd name="T69" fmla="*/ 716 h 1536"/>
              <a:gd name="T70" fmla="*/ 768 w 1536"/>
              <a:gd name="T71" fmla="*/ 794 h 1536"/>
              <a:gd name="T72" fmla="*/ 862 w 1536"/>
              <a:gd name="T73" fmla="*/ 716 h 1536"/>
              <a:gd name="T74" fmla="*/ 768 w 1536"/>
              <a:gd name="T75" fmla="*/ 639 h 1536"/>
              <a:gd name="T76" fmla="*/ 583 w 1536"/>
              <a:gd name="T77" fmla="*/ 472 h 1536"/>
              <a:gd name="T78" fmla="*/ 723 w 1536"/>
              <a:gd name="T79" fmla="*/ 309 h 1536"/>
              <a:gd name="T80" fmla="*/ 723 w 1536"/>
              <a:gd name="T81" fmla="*/ 240 h 1536"/>
              <a:gd name="T82" fmla="*/ 813 w 1536"/>
              <a:gd name="T83" fmla="*/ 240 h 1536"/>
              <a:gd name="T84" fmla="*/ 813 w 1536"/>
              <a:gd name="T85" fmla="*/ 309 h 1536"/>
              <a:gd name="T86" fmla="*/ 952 w 1536"/>
              <a:gd name="T87" fmla="*/ 472 h 1536"/>
              <a:gd name="T88" fmla="*/ 862 w 1536"/>
              <a:gd name="T89" fmla="*/ 472 h 1536"/>
              <a:gd name="T90" fmla="*/ 768 w 1536"/>
              <a:gd name="T91" fmla="*/ 394 h 1536"/>
              <a:gd name="T92" fmla="*/ 673 w 1536"/>
              <a:gd name="T93" fmla="*/ 472 h 1536"/>
              <a:gd name="T94" fmla="*/ 768 w 1536"/>
              <a:gd name="T95" fmla="*/ 549 h 1536"/>
              <a:gd name="T96" fmla="*/ 952 w 1536"/>
              <a:gd name="T97" fmla="*/ 716 h 1536"/>
              <a:gd name="T98" fmla="*/ 813 w 1536"/>
              <a:gd name="T99" fmla="*/ 879 h 1536"/>
              <a:gd name="T100" fmla="*/ 813 w 1536"/>
              <a:gd name="T101" fmla="*/ 948 h 1536"/>
              <a:gd name="T102" fmla="*/ 723 w 1536"/>
              <a:gd name="T103" fmla="*/ 94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36" h="1536">
                <a:moveTo>
                  <a:pt x="195" y="0"/>
                </a:moveTo>
                <a:cubicBezTo>
                  <a:pt x="195" y="464"/>
                  <a:pt x="195" y="464"/>
                  <a:pt x="195" y="464"/>
                </a:cubicBezTo>
                <a:cubicBezTo>
                  <a:pt x="0" y="614"/>
                  <a:pt x="0" y="614"/>
                  <a:pt x="0" y="614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cubicBezTo>
                  <a:pt x="1536" y="614"/>
                  <a:pt x="1536" y="614"/>
                  <a:pt x="1536" y="614"/>
                </a:cubicBezTo>
                <a:cubicBezTo>
                  <a:pt x="1341" y="464"/>
                  <a:pt x="1341" y="464"/>
                  <a:pt x="1341" y="464"/>
                </a:cubicBezTo>
                <a:cubicBezTo>
                  <a:pt x="1341" y="0"/>
                  <a:pt x="1341" y="0"/>
                  <a:pt x="1341" y="0"/>
                </a:cubicBezTo>
                <a:lnTo>
                  <a:pt x="195" y="0"/>
                </a:lnTo>
                <a:close/>
                <a:moveTo>
                  <a:pt x="285" y="90"/>
                </a:moveTo>
                <a:cubicBezTo>
                  <a:pt x="1251" y="90"/>
                  <a:pt x="1251" y="90"/>
                  <a:pt x="1251" y="90"/>
                </a:cubicBezTo>
                <a:cubicBezTo>
                  <a:pt x="1251" y="902"/>
                  <a:pt x="1251" y="902"/>
                  <a:pt x="1251" y="902"/>
                </a:cubicBezTo>
                <a:cubicBezTo>
                  <a:pt x="769" y="1198"/>
                  <a:pt x="769" y="1198"/>
                  <a:pt x="769" y="1198"/>
                </a:cubicBezTo>
                <a:cubicBezTo>
                  <a:pt x="285" y="893"/>
                  <a:pt x="285" y="893"/>
                  <a:pt x="285" y="893"/>
                </a:cubicBezTo>
                <a:lnTo>
                  <a:pt x="285" y="90"/>
                </a:lnTo>
                <a:close/>
                <a:moveTo>
                  <a:pt x="90" y="658"/>
                </a:moveTo>
                <a:cubicBezTo>
                  <a:pt x="195" y="577"/>
                  <a:pt x="195" y="577"/>
                  <a:pt x="195" y="577"/>
                </a:cubicBezTo>
                <a:cubicBezTo>
                  <a:pt x="195" y="836"/>
                  <a:pt x="195" y="836"/>
                  <a:pt x="195" y="836"/>
                </a:cubicBezTo>
                <a:cubicBezTo>
                  <a:pt x="90" y="770"/>
                  <a:pt x="90" y="770"/>
                  <a:pt x="90" y="770"/>
                </a:cubicBezTo>
                <a:lnTo>
                  <a:pt x="90" y="658"/>
                </a:lnTo>
                <a:close/>
                <a:moveTo>
                  <a:pt x="1446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877"/>
                  <a:pt x="90" y="877"/>
                  <a:pt x="90" y="877"/>
                </a:cubicBezTo>
                <a:cubicBezTo>
                  <a:pt x="768" y="1304"/>
                  <a:pt x="768" y="1304"/>
                  <a:pt x="768" y="1304"/>
                </a:cubicBezTo>
                <a:cubicBezTo>
                  <a:pt x="1446" y="887"/>
                  <a:pt x="1446" y="887"/>
                  <a:pt x="1446" y="887"/>
                </a:cubicBezTo>
                <a:lnTo>
                  <a:pt x="1446" y="1446"/>
                </a:lnTo>
                <a:close/>
                <a:moveTo>
                  <a:pt x="1446" y="658"/>
                </a:moveTo>
                <a:cubicBezTo>
                  <a:pt x="1446" y="782"/>
                  <a:pt x="1446" y="782"/>
                  <a:pt x="1446" y="782"/>
                </a:cubicBezTo>
                <a:cubicBezTo>
                  <a:pt x="1341" y="846"/>
                  <a:pt x="1341" y="846"/>
                  <a:pt x="1341" y="846"/>
                </a:cubicBezTo>
                <a:cubicBezTo>
                  <a:pt x="1341" y="577"/>
                  <a:pt x="1341" y="577"/>
                  <a:pt x="1341" y="577"/>
                </a:cubicBezTo>
                <a:lnTo>
                  <a:pt x="1446" y="658"/>
                </a:lnTo>
                <a:close/>
                <a:moveTo>
                  <a:pt x="723" y="948"/>
                </a:moveTo>
                <a:cubicBezTo>
                  <a:pt x="723" y="879"/>
                  <a:pt x="723" y="879"/>
                  <a:pt x="723" y="879"/>
                </a:cubicBezTo>
                <a:cubicBezTo>
                  <a:pt x="643" y="860"/>
                  <a:pt x="583" y="794"/>
                  <a:pt x="583" y="716"/>
                </a:cubicBezTo>
                <a:cubicBezTo>
                  <a:pt x="673" y="716"/>
                  <a:pt x="673" y="716"/>
                  <a:pt x="673" y="716"/>
                </a:cubicBezTo>
                <a:cubicBezTo>
                  <a:pt x="673" y="759"/>
                  <a:pt x="715" y="794"/>
                  <a:pt x="768" y="794"/>
                </a:cubicBezTo>
                <a:cubicBezTo>
                  <a:pt x="820" y="794"/>
                  <a:pt x="862" y="759"/>
                  <a:pt x="862" y="716"/>
                </a:cubicBezTo>
                <a:cubicBezTo>
                  <a:pt x="862" y="674"/>
                  <a:pt x="820" y="639"/>
                  <a:pt x="768" y="639"/>
                </a:cubicBezTo>
                <a:cubicBezTo>
                  <a:pt x="666" y="639"/>
                  <a:pt x="583" y="564"/>
                  <a:pt x="583" y="472"/>
                </a:cubicBezTo>
                <a:cubicBezTo>
                  <a:pt x="583" y="394"/>
                  <a:pt x="643" y="328"/>
                  <a:pt x="723" y="309"/>
                </a:cubicBezTo>
                <a:cubicBezTo>
                  <a:pt x="723" y="240"/>
                  <a:pt x="723" y="240"/>
                  <a:pt x="723" y="240"/>
                </a:cubicBezTo>
                <a:cubicBezTo>
                  <a:pt x="813" y="240"/>
                  <a:pt x="813" y="240"/>
                  <a:pt x="813" y="240"/>
                </a:cubicBezTo>
                <a:cubicBezTo>
                  <a:pt x="813" y="309"/>
                  <a:pt x="813" y="309"/>
                  <a:pt x="813" y="309"/>
                </a:cubicBezTo>
                <a:cubicBezTo>
                  <a:pt x="893" y="328"/>
                  <a:pt x="952" y="394"/>
                  <a:pt x="952" y="472"/>
                </a:cubicBezTo>
                <a:cubicBezTo>
                  <a:pt x="862" y="472"/>
                  <a:pt x="862" y="472"/>
                  <a:pt x="862" y="472"/>
                </a:cubicBezTo>
                <a:cubicBezTo>
                  <a:pt x="862" y="429"/>
                  <a:pt x="820" y="394"/>
                  <a:pt x="768" y="394"/>
                </a:cubicBezTo>
                <a:cubicBezTo>
                  <a:pt x="715" y="394"/>
                  <a:pt x="673" y="429"/>
                  <a:pt x="673" y="472"/>
                </a:cubicBezTo>
                <a:cubicBezTo>
                  <a:pt x="673" y="514"/>
                  <a:pt x="715" y="549"/>
                  <a:pt x="768" y="549"/>
                </a:cubicBezTo>
                <a:cubicBezTo>
                  <a:pt x="869" y="549"/>
                  <a:pt x="952" y="624"/>
                  <a:pt x="952" y="716"/>
                </a:cubicBezTo>
                <a:cubicBezTo>
                  <a:pt x="952" y="794"/>
                  <a:pt x="893" y="860"/>
                  <a:pt x="813" y="879"/>
                </a:cubicBezTo>
                <a:cubicBezTo>
                  <a:pt x="813" y="948"/>
                  <a:pt x="813" y="948"/>
                  <a:pt x="813" y="948"/>
                </a:cubicBezTo>
                <a:lnTo>
                  <a:pt x="723" y="9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0789295" y="4601885"/>
            <a:ext cx="566055" cy="768633"/>
          </a:xfrm>
          <a:custGeom>
            <a:avLst/>
            <a:gdLst>
              <a:gd name="T0" fmla="*/ 897 w 1131"/>
              <a:gd name="T1" fmla="*/ 533 h 1536"/>
              <a:gd name="T2" fmla="*/ 696 w 1131"/>
              <a:gd name="T3" fmla="*/ 0 h 1536"/>
              <a:gd name="T4" fmla="*/ 234 w 1131"/>
              <a:gd name="T5" fmla="*/ 308 h 1536"/>
              <a:gd name="T6" fmla="*/ 0 w 1131"/>
              <a:gd name="T7" fmla="*/ 713 h 1536"/>
              <a:gd name="T8" fmla="*/ 234 w 1131"/>
              <a:gd name="T9" fmla="*/ 993 h 1536"/>
              <a:gd name="T10" fmla="*/ 347 w 1131"/>
              <a:gd name="T11" fmla="*/ 1107 h 1536"/>
              <a:gd name="T12" fmla="*/ 753 w 1131"/>
              <a:gd name="T13" fmla="*/ 1287 h 1536"/>
              <a:gd name="T14" fmla="*/ 897 w 1131"/>
              <a:gd name="T15" fmla="*/ 1107 h 1536"/>
              <a:gd name="T16" fmla="*/ 1131 w 1131"/>
              <a:gd name="T17" fmla="*/ 1083 h 1536"/>
              <a:gd name="T18" fmla="*/ 234 w 1131"/>
              <a:gd name="T19" fmla="*/ 896 h 1536"/>
              <a:gd name="T20" fmla="*/ 90 w 1131"/>
              <a:gd name="T21" fmla="*/ 757 h 1536"/>
              <a:gd name="T22" fmla="*/ 234 w 1131"/>
              <a:gd name="T23" fmla="*/ 896 h 1536"/>
              <a:gd name="T24" fmla="*/ 453 w 1131"/>
              <a:gd name="T25" fmla="*/ 1197 h 1536"/>
              <a:gd name="T26" fmla="*/ 692 w 1131"/>
              <a:gd name="T27" fmla="*/ 1107 h 1536"/>
              <a:gd name="T28" fmla="*/ 807 w 1131"/>
              <a:gd name="T29" fmla="*/ 1017 h 1536"/>
              <a:gd name="T30" fmla="*/ 324 w 1131"/>
              <a:gd name="T31" fmla="*/ 335 h 1536"/>
              <a:gd name="T32" fmla="*/ 647 w 1131"/>
              <a:gd name="T33" fmla="*/ 90 h 1536"/>
              <a:gd name="T34" fmla="*/ 807 w 1131"/>
              <a:gd name="T35" fmla="*/ 1017 h 1536"/>
              <a:gd name="T36" fmla="*/ 897 w 1131"/>
              <a:gd name="T37" fmla="*/ 896 h 1536"/>
              <a:gd name="T38" fmla="*/ 1041 w 1131"/>
              <a:gd name="T39" fmla="*/ 757 h 1536"/>
              <a:gd name="T40" fmla="*/ 430 w 1131"/>
              <a:gd name="T41" fmla="*/ 504 h 1536"/>
              <a:gd name="T42" fmla="*/ 700 w 1131"/>
              <a:gd name="T43" fmla="*/ 504 h 1536"/>
              <a:gd name="T44" fmla="*/ 430 w 1131"/>
              <a:gd name="T45" fmla="*/ 504 h 1536"/>
              <a:gd name="T46" fmla="*/ 565 w 1131"/>
              <a:gd name="T47" fmla="*/ 549 h 1536"/>
              <a:gd name="T48" fmla="*/ 565 w 1131"/>
              <a:gd name="T49" fmla="*/ 459 h 1536"/>
              <a:gd name="T50" fmla="*/ 520 w 1131"/>
              <a:gd name="T51" fmla="*/ 1536 h 1536"/>
              <a:gd name="T52" fmla="*/ 610 w 1131"/>
              <a:gd name="T53" fmla="*/ 1375 h 1536"/>
              <a:gd name="T54" fmla="*/ 520 w 1131"/>
              <a:gd name="T55" fmla="*/ 1536 h 1536"/>
              <a:gd name="T56" fmla="*/ 340 w 1131"/>
              <a:gd name="T57" fmla="*/ 1536 h 1536"/>
              <a:gd name="T58" fmla="*/ 430 w 1131"/>
              <a:gd name="T59" fmla="*/ 1423 h 1536"/>
              <a:gd name="T60" fmla="*/ 701 w 1131"/>
              <a:gd name="T61" fmla="*/ 1423 h 1536"/>
              <a:gd name="T62" fmla="*/ 791 w 1131"/>
              <a:gd name="T63" fmla="*/ 1536 h 1536"/>
              <a:gd name="T64" fmla="*/ 701 w 1131"/>
              <a:gd name="T65" fmla="*/ 1423 h 1536"/>
              <a:gd name="T66" fmla="*/ 695 w 1131"/>
              <a:gd name="T67" fmla="*/ 722 h 1536"/>
              <a:gd name="T68" fmla="*/ 435 w 1131"/>
              <a:gd name="T69" fmla="*/ 81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31" h="1536">
                <a:moveTo>
                  <a:pt x="1131" y="713"/>
                </a:moveTo>
                <a:cubicBezTo>
                  <a:pt x="897" y="533"/>
                  <a:pt x="897" y="533"/>
                  <a:pt x="897" y="533"/>
                </a:cubicBezTo>
                <a:cubicBezTo>
                  <a:pt x="897" y="308"/>
                  <a:pt x="897" y="308"/>
                  <a:pt x="897" y="308"/>
                </a:cubicBezTo>
                <a:cubicBezTo>
                  <a:pt x="696" y="0"/>
                  <a:pt x="696" y="0"/>
                  <a:pt x="696" y="0"/>
                </a:cubicBezTo>
                <a:cubicBezTo>
                  <a:pt x="434" y="0"/>
                  <a:pt x="434" y="0"/>
                  <a:pt x="434" y="0"/>
                </a:cubicBezTo>
                <a:cubicBezTo>
                  <a:pt x="234" y="308"/>
                  <a:pt x="234" y="308"/>
                  <a:pt x="234" y="308"/>
                </a:cubicBezTo>
                <a:cubicBezTo>
                  <a:pt x="234" y="533"/>
                  <a:pt x="234" y="533"/>
                  <a:pt x="234" y="533"/>
                </a:cubicBezTo>
                <a:cubicBezTo>
                  <a:pt x="0" y="713"/>
                  <a:pt x="0" y="713"/>
                  <a:pt x="0" y="713"/>
                </a:cubicBezTo>
                <a:cubicBezTo>
                  <a:pt x="0" y="1083"/>
                  <a:pt x="0" y="1083"/>
                  <a:pt x="0" y="1083"/>
                </a:cubicBezTo>
                <a:cubicBezTo>
                  <a:pt x="234" y="993"/>
                  <a:pt x="234" y="993"/>
                  <a:pt x="234" y="993"/>
                </a:cubicBezTo>
                <a:cubicBezTo>
                  <a:pt x="234" y="1107"/>
                  <a:pt x="234" y="1107"/>
                  <a:pt x="234" y="1107"/>
                </a:cubicBezTo>
                <a:cubicBezTo>
                  <a:pt x="347" y="1107"/>
                  <a:pt x="347" y="1107"/>
                  <a:pt x="347" y="1107"/>
                </a:cubicBezTo>
                <a:cubicBezTo>
                  <a:pt x="377" y="1287"/>
                  <a:pt x="377" y="1287"/>
                  <a:pt x="377" y="1287"/>
                </a:cubicBezTo>
                <a:cubicBezTo>
                  <a:pt x="753" y="1287"/>
                  <a:pt x="753" y="1287"/>
                  <a:pt x="753" y="1287"/>
                </a:cubicBezTo>
                <a:cubicBezTo>
                  <a:pt x="783" y="1107"/>
                  <a:pt x="783" y="1107"/>
                  <a:pt x="783" y="1107"/>
                </a:cubicBezTo>
                <a:cubicBezTo>
                  <a:pt x="897" y="1107"/>
                  <a:pt x="897" y="1107"/>
                  <a:pt x="897" y="1107"/>
                </a:cubicBezTo>
                <a:cubicBezTo>
                  <a:pt x="897" y="993"/>
                  <a:pt x="897" y="993"/>
                  <a:pt x="897" y="993"/>
                </a:cubicBezTo>
                <a:cubicBezTo>
                  <a:pt x="1131" y="1083"/>
                  <a:pt x="1131" y="1083"/>
                  <a:pt x="1131" y="1083"/>
                </a:cubicBezTo>
                <a:lnTo>
                  <a:pt x="1131" y="713"/>
                </a:lnTo>
                <a:close/>
                <a:moveTo>
                  <a:pt x="234" y="896"/>
                </a:moveTo>
                <a:cubicBezTo>
                  <a:pt x="90" y="952"/>
                  <a:pt x="90" y="952"/>
                  <a:pt x="90" y="952"/>
                </a:cubicBezTo>
                <a:cubicBezTo>
                  <a:pt x="90" y="757"/>
                  <a:pt x="90" y="757"/>
                  <a:pt x="90" y="757"/>
                </a:cubicBezTo>
                <a:cubicBezTo>
                  <a:pt x="234" y="647"/>
                  <a:pt x="234" y="647"/>
                  <a:pt x="234" y="647"/>
                </a:cubicBezTo>
                <a:lnTo>
                  <a:pt x="234" y="896"/>
                </a:lnTo>
                <a:close/>
                <a:moveTo>
                  <a:pt x="677" y="1197"/>
                </a:moveTo>
                <a:cubicBezTo>
                  <a:pt x="453" y="1197"/>
                  <a:pt x="453" y="1197"/>
                  <a:pt x="453" y="1197"/>
                </a:cubicBezTo>
                <a:cubicBezTo>
                  <a:pt x="438" y="1107"/>
                  <a:pt x="438" y="1107"/>
                  <a:pt x="438" y="1107"/>
                </a:cubicBezTo>
                <a:cubicBezTo>
                  <a:pt x="692" y="1107"/>
                  <a:pt x="692" y="1107"/>
                  <a:pt x="692" y="1107"/>
                </a:cubicBezTo>
                <a:lnTo>
                  <a:pt x="677" y="1197"/>
                </a:lnTo>
                <a:close/>
                <a:moveTo>
                  <a:pt x="807" y="1017"/>
                </a:moveTo>
                <a:cubicBezTo>
                  <a:pt x="324" y="1017"/>
                  <a:pt x="324" y="1017"/>
                  <a:pt x="324" y="1017"/>
                </a:cubicBezTo>
                <a:cubicBezTo>
                  <a:pt x="324" y="335"/>
                  <a:pt x="324" y="335"/>
                  <a:pt x="324" y="335"/>
                </a:cubicBezTo>
                <a:cubicBezTo>
                  <a:pt x="483" y="90"/>
                  <a:pt x="483" y="90"/>
                  <a:pt x="483" y="90"/>
                </a:cubicBezTo>
                <a:cubicBezTo>
                  <a:pt x="647" y="90"/>
                  <a:pt x="647" y="90"/>
                  <a:pt x="647" y="90"/>
                </a:cubicBezTo>
                <a:cubicBezTo>
                  <a:pt x="807" y="335"/>
                  <a:pt x="807" y="335"/>
                  <a:pt x="807" y="335"/>
                </a:cubicBezTo>
                <a:lnTo>
                  <a:pt x="807" y="1017"/>
                </a:lnTo>
                <a:close/>
                <a:moveTo>
                  <a:pt x="1041" y="952"/>
                </a:moveTo>
                <a:cubicBezTo>
                  <a:pt x="897" y="896"/>
                  <a:pt x="897" y="896"/>
                  <a:pt x="897" y="896"/>
                </a:cubicBezTo>
                <a:cubicBezTo>
                  <a:pt x="897" y="647"/>
                  <a:pt x="897" y="647"/>
                  <a:pt x="897" y="647"/>
                </a:cubicBezTo>
                <a:cubicBezTo>
                  <a:pt x="1041" y="757"/>
                  <a:pt x="1041" y="757"/>
                  <a:pt x="1041" y="757"/>
                </a:cubicBezTo>
                <a:lnTo>
                  <a:pt x="1041" y="952"/>
                </a:lnTo>
                <a:close/>
                <a:moveTo>
                  <a:pt x="430" y="504"/>
                </a:moveTo>
                <a:cubicBezTo>
                  <a:pt x="430" y="579"/>
                  <a:pt x="491" y="639"/>
                  <a:pt x="565" y="639"/>
                </a:cubicBezTo>
                <a:cubicBezTo>
                  <a:pt x="639" y="639"/>
                  <a:pt x="700" y="579"/>
                  <a:pt x="700" y="504"/>
                </a:cubicBezTo>
                <a:cubicBezTo>
                  <a:pt x="700" y="430"/>
                  <a:pt x="639" y="369"/>
                  <a:pt x="565" y="369"/>
                </a:cubicBezTo>
                <a:cubicBezTo>
                  <a:pt x="491" y="369"/>
                  <a:pt x="430" y="430"/>
                  <a:pt x="430" y="504"/>
                </a:cubicBezTo>
                <a:close/>
                <a:moveTo>
                  <a:pt x="610" y="504"/>
                </a:moveTo>
                <a:cubicBezTo>
                  <a:pt x="610" y="529"/>
                  <a:pt x="590" y="549"/>
                  <a:pt x="565" y="549"/>
                </a:cubicBezTo>
                <a:cubicBezTo>
                  <a:pt x="540" y="549"/>
                  <a:pt x="520" y="529"/>
                  <a:pt x="520" y="504"/>
                </a:cubicBezTo>
                <a:cubicBezTo>
                  <a:pt x="520" y="479"/>
                  <a:pt x="540" y="459"/>
                  <a:pt x="565" y="459"/>
                </a:cubicBezTo>
                <a:cubicBezTo>
                  <a:pt x="590" y="459"/>
                  <a:pt x="610" y="479"/>
                  <a:pt x="610" y="504"/>
                </a:cubicBezTo>
                <a:close/>
                <a:moveTo>
                  <a:pt x="520" y="1536"/>
                </a:moveTo>
                <a:cubicBezTo>
                  <a:pt x="520" y="1375"/>
                  <a:pt x="520" y="1375"/>
                  <a:pt x="520" y="1375"/>
                </a:cubicBezTo>
                <a:cubicBezTo>
                  <a:pt x="610" y="1375"/>
                  <a:pt x="610" y="1375"/>
                  <a:pt x="610" y="1375"/>
                </a:cubicBezTo>
                <a:cubicBezTo>
                  <a:pt x="610" y="1536"/>
                  <a:pt x="610" y="1536"/>
                  <a:pt x="610" y="1536"/>
                </a:cubicBezTo>
                <a:lnTo>
                  <a:pt x="520" y="1536"/>
                </a:lnTo>
                <a:close/>
                <a:moveTo>
                  <a:pt x="430" y="1536"/>
                </a:moveTo>
                <a:cubicBezTo>
                  <a:pt x="340" y="1536"/>
                  <a:pt x="340" y="1536"/>
                  <a:pt x="340" y="1536"/>
                </a:cubicBezTo>
                <a:cubicBezTo>
                  <a:pt x="340" y="1423"/>
                  <a:pt x="340" y="1423"/>
                  <a:pt x="340" y="1423"/>
                </a:cubicBezTo>
                <a:cubicBezTo>
                  <a:pt x="430" y="1423"/>
                  <a:pt x="430" y="1423"/>
                  <a:pt x="430" y="1423"/>
                </a:cubicBezTo>
                <a:lnTo>
                  <a:pt x="430" y="1536"/>
                </a:lnTo>
                <a:close/>
                <a:moveTo>
                  <a:pt x="701" y="1423"/>
                </a:moveTo>
                <a:cubicBezTo>
                  <a:pt x="791" y="1423"/>
                  <a:pt x="791" y="1423"/>
                  <a:pt x="791" y="1423"/>
                </a:cubicBezTo>
                <a:cubicBezTo>
                  <a:pt x="791" y="1536"/>
                  <a:pt x="791" y="1536"/>
                  <a:pt x="791" y="1536"/>
                </a:cubicBezTo>
                <a:cubicBezTo>
                  <a:pt x="701" y="1536"/>
                  <a:pt x="701" y="1536"/>
                  <a:pt x="701" y="1536"/>
                </a:cubicBezTo>
                <a:lnTo>
                  <a:pt x="701" y="1423"/>
                </a:lnTo>
                <a:close/>
                <a:moveTo>
                  <a:pt x="435" y="722"/>
                </a:moveTo>
                <a:cubicBezTo>
                  <a:pt x="695" y="722"/>
                  <a:pt x="695" y="722"/>
                  <a:pt x="695" y="722"/>
                </a:cubicBezTo>
                <a:cubicBezTo>
                  <a:pt x="695" y="812"/>
                  <a:pt x="695" y="812"/>
                  <a:pt x="695" y="812"/>
                </a:cubicBezTo>
                <a:cubicBezTo>
                  <a:pt x="435" y="812"/>
                  <a:pt x="435" y="812"/>
                  <a:pt x="435" y="812"/>
                </a:cubicBezTo>
                <a:lnTo>
                  <a:pt x="435" y="7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4"/>
          <p:cNvSpPr>
            <a:spLocks noEditPoints="1"/>
          </p:cNvSpPr>
          <p:nvPr/>
        </p:nvSpPr>
        <p:spPr bwMode="auto">
          <a:xfrm>
            <a:off x="19752729" y="4601884"/>
            <a:ext cx="645431" cy="768634"/>
          </a:xfrm>
          <a:custGeom>
            <a:avLst/>
            <a:gdLst>
              <a:gd name="T0" fmla="*/ 326 w 1290"/>
              <a:gd name="T1" fmla="*/ 1448 h 1536"/>
              <a:gd name="T2" fmla="*/ 640 w 1290"/>
              <a:gd name="T3" fmla="*/ 1535 h 1536"/>
              <a:gd name="T4" fmla="*/ 645 w 1290"/>
              <a:gd name="T5" fmla="*/ 1536 h 1536"/>
              <a:gd name="T6" fmla="*/ 649 w 1290"/>
              <a:gd name="T7" fmla="*/ 1535 h 1536"/>
              <a:gd name="T8" fmla="*/ 963 w 1290"/>
              <a:gd name="T9" fmla="*/ 1448 h 1536"/>
              <a:gd name="T10" fmla="*/ 1290 w 1290"/>
              <a:gd name="T11" fmla="*/ 1011 h 1536"/>
              <a:gd name="T12" fmla="*/ 1290 w 1290"/>
              <a:gd name="T13" fmla="*/ 129 h 1536"/>
              <a:gd name="T14" fmla="*/ 645 w 1290"/>
              <a:gd name="T15" fmla="*/ 0 h 1536"/>
              <a:gd name="T16" fmla="*/ 0 w 1290"/>
              <a:gd name="T17" fmla="*/ 129 h 1536"/>
              <a:gd name="T18" fmla="*/ 0 w 1290"/>
              <a:gd name="T19" fmla="*/ 1011 h 1536"/>
              <a:gd name="T20" fmla="*/ 326 w 1290"/>
              <a:gd name="T21" fmla="*/ 1448 h 1536"/>
              <a:gd name="T22" fmla="*/ 90 w 1290"/>
              <a:gd name="T23" fmla="*/ 202 h 1536"/>
              <a:gd name="T24" fmla="*/ 645 w 1290"/>
              <a:gd name="T25" fmla="*/ 91 h 1536"/>
              <a:gd name="T26" fmla="*/ 1200 w 1290"/>
              <a:gd name="T27" fmla="*/ 202 h 1536"/>
              <a:gd name="T28" fmla="*/ 1200 w 1290"/>
              <a:gd name="T29" fmla="*/ 1011 h 1536"/>
              <a:gd name="T30" fmla="*/ 928 w 1290"/>
              <a:gd name="T31" fmla="*/ 1365 h 1536"/>
              <a:gd name="T32" fmla="*/ 645 w 1290"/>
              <a:gd name="T33" fmla="*/ 1445 h 1536"/>
              <a:gd name="T34" fmla="*/ 363 w 1290"/>
              <a:gd name="T35" fmla="*/ 1366 h 1536"/>
              <a:gd name="T36" fmla="*/ 90 w 1290"/>
              <a:gd name="T37" fmla="*/ 1011 h 1536"/>
              <a:gd name="T38" fmla="*/ 90 w 1290"/>
              <a:gd name="T39" fmla="*/ 202 h 1536"/>
              <a:gd name="T40" fmla="*/ 890 w 1290"/>
              <a:gd name="T41" fmla="*/ 886 h 1536"/>
              <a:gd name="T42" fmla="*/ 781 w 1290"/>
              <a:gd name="T43" fmla="*/ 682 h 1536"/>
              <a:gd name="T44" fmla="*/ 859 w 1290"/>
              <a:gd name="T45" fmla="*/ 519 h 1536"/>
              <a:gd name="T46" fmla="*/ 645 w 1290"/>
              <a:gd name="T47" fmla="*/ 306 h 1536"/>
              <a:gd name="T48" fmla="*/ 430 w 1290"/>
              <a:gd name="T49" fmla="*/ 519 h 1536"/>
              <a:gd name="T50" fmla="*/ 508 w 1290"/>
              <a:gd name="T51" fmla="*/ 682 h 1536"/>
              <a:gd name="T52" fmla="*/ 399 w 1290"/>
              <a:gd name="T53" fmla="*/ 886 h 1536"/>
              <a:gd name="T54" fmla="*/ 399 w 1290"/>
              <a:gd name="T55" fmla="*/ 1163 h 1536"/>
              <a:gd name="T56" fmla="*/ 890 w 1290"/>
              <a:gd name="T57" fmla="*/ 1163 h 1536"/>
              <a:gd name="T58" fmla="*/ 890 w 1290"/>
              <a:gd name="T59" fmla="*/ 886 h 1536"/>
              <a:gd name="T60" fmla="*/ 645 w 1290"/>
              <a:gd name="T61" fmla="*/ 396 h 1536"/>
              <a:gd name="T62" fmla="*/ 769 w 1290"/>
              <a:gd name="T63" fmla="*/ 519 h 1536"/>
              <a:gd name="T64" fmla="*/ 645 w 1290"/>
              <a:gd name="T65" fmla="*/ 641 h 1536"/>
              <a:gd name="T66" fmla="*/ 520 w 1290"/>
              <a:gd name="T67" fmla="*/ 519 h 1536"/>
              <a:gd name="T68" fmla="*/ 645 w 1290"/>
              <a:gd name="T69" fmla="*/ 396 h 1536"/>
              <a:gd name="T70" fmla="*/ 800 w 1290"/>
              <a:gd name="T71" fmla="*/ 1073 h 1536"/>
              <a:gd name="T72" fmla="*/ 489 w 1290"/>
              <a:gd name="T73" fmla="*/ 1073 h 1536"/>
              <a:gd name="T74" fmla="*/ 489 w 1290"/>
              <a:gd name="T75" fmla="*/ 886 h 1536"/>
              <a:gd name="T76" fmla="*/ 645 w 1290"/>
              <a:gd name="T77" fmla="*/ 731 h 1536"/>
              <a:gd name="T78" fmla="*/ 800 w 1290"/>
              <a:gd name="T79" fmla="*/ 886 h 1536"/>
              <a:gd name="T80" fmla="*/ 800 w 1290"/>
              <a:gd name="T81" fmla="*/ 1073 h 1536"/>
              <a:gd name="T82" fmla="*/ 600 w 1290"/>
              <a:gd name="T83" fmla="*/ 857 h 1536"/>
              <a:gd name="T84" fmla="*/ 690 w 1290"/>
              <a:gd name="T85" fmla="*/ 857 h 1536"/>
              <a:gd name="T86" fmla="*/ 690 w 1290"/>
              <a:gd name="T87" fmla="*/ 947 h 1536"/>
              <a:gd name="T88" fmla="*/ 600 w 1290"/>
              <a:gd name="T89" fmla="*/ 947 h 1536"/>
              <a:gd name="T90" fmla="*/ 600 w 1290"/>
              <a:gd name="T91" fmla="*/ 85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90" h="1536">
                <a:moveTo>
                  <a:pt x="326" y="1448"/>
                </a:moveTo>
                <a:cubicBezTo>
                  <a:pt x="481" y="1518"/>
                  <a:pt x="634" y="1534"/>
                  <a:pt x="640" y="1535"/>
                </a:cubicBezTo>
                <a:cubicBezTo>
                  <a:pt x="645" y="1536"/>
                  <a:pt x="645" y="1536"/>
                  <a:pt x="645" y="1536"/>
                </a:cubicBezTo>
                <a:cubicBezTo>
                  <a:pt x="649" y="1535"/>
                  <a:pt x="649" y="1535"/>
                  <a:pt x="649" y="1535"/>
                </a:cubicBezTo>
                <a:cubicBezTo>
                  <a:pt x="656" y="1534"/>
                  <a:pt x="808" y="1518"/>
                  <a:pt x="963" y="1448"/>
                </a:cubicBezTo>
                <a:cubicBezTo>
                  <a:pt x="1177" y="1351"/>
                  <a:pt x="1290" y="1200"/>
                  <a:pt x="1290" y="1011"/>
                </a:cubicBezTo>
                <a:cubicBezTo>
                  <a:pt x="1290" y="129"/>
                  <a:pt x="1290" y="129"/>
                  <a:pt x="1290" y="129"/>
                </a:cubicBezTo>
                <a:cubicBezTo>
                  <a:pt x="645" y="0"/>
                  <a:pt x="645" y="0"/>
                  <a:pt x="645" y="0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011"/>
                  <a:pt x="0" y="1011"/>
                  <a:pt x="0" y="1011"/>
                </a:cubicBezTo>
                <a:cubicBezTo>
                  <a:pt x="0" y="1200"/>
                  <a:pt x="113" y="1351"/>
                  <a:pt x="326" y="1448"/>
                </a:cubicBezTo>
                <a:close/>
                <a:moveTo>
                  <a:pt x="90" y="202"/>
                </a:moveTo>
                <a:cubicBezTo>
                  <a:pt x="645" y="91"/>
                  <a:pt x="645" y="91"/>
                  <a:pt x="645" y="91"/>
                </a:cubicBezTo>
                <a:cubicBezTo>
                  <a:pt x="1200" y="202"/>
                  <a:pt x="1200" y="202"/>
                  <a:pt x="1200" y="202"/>
                </a:cubicBezTo>
                <a:cubicBezTo>
                  <a:pt x="1200" y="1011"/>
                  <a:pt x="1200" y="1011"/>
                  <a:pt x="1200" y="1011"/>
                </a:cubicBezTo>
                <a:cubicBezTo>
                  <a:pt x="1200" y="1164"/>
                  <a:pt x="1108" y="1283"/>
                  <a:pt x="928" y="1365"/>
                </a:cubicBezTo>
                <a:cubicBezTo>
                  <a:pt x="801" y="1423"/>
                  <a:pt x="671" y="1442"/>
                  <a:pt x="645" y="1445"/>
                </a:cubicBezTo>
                <a:cubicBezTo>
                  <a:pt x="619" y="1442"/>
                  <a:pt x="491" y="1423"/>
                  <a:pt x="363" y="1366"/>
                </a:cubicBezTo>
                <a:cubicBezTo>
                  <a:pt x="182" y="1284"/>
                  <a:pt x="90" y="1164"/>
                  <a:pt x="90" y="1011"/>
                </a:cubicBezTo>
                <a:lnTo>
                  <a:pt x="90" y="202"/>
                </a:lnTo>
                <a:close/>
                <a:moveTo>
                  <a:pt x="890" y="886"/>
                </a:moveTo>
                <a:cubicBezTo>
                  <a:pt x="890" y="801"/>
                  <a:pt x="847" y="726"/>
                  <a:pt x="781" y="682"/>
                </a:cubicBezTo>
                <a:cubicBezTo>
                  <a:pt x="829" y="643"/>
                  <a:pt x="859" y="584"/>
                  <a:pt x="859" y="519"/>
                </a:cubicBezTo>
                <a:cubicBezTo>
                  <a:pt x="859" y="402"/>
                  <a:pt x="763" y="306"/>
                  <a:pt x="645" y="306"/>
                </a:cubicBezTo>
                <a:cubicBezTo>
                  <a:pt x="526" y="306"/>
                  <a:pt x="430" y="402"/>
                  <a:pt x="430" y="519"/>
                </a:cubicBezTo>
                <a:cubicBezTo>
                  <a:pt x="430" y="584"/>
                  <a:pt x="461" y="643"/>
                  <a:pt x="508" y="682"/>
                </a:cubicBezTo>
                <a:cubicBezTo>
                  <a:pt x="443" y="726"/>
                  <a:pt x="399" y="801"/>
                  <a:pt x="399" y="886"/>
                </a:cubicBezTo>
                <a:cubicBezTo>
                  <a:pt x="399" y="1163"/>
                  <a:pt x="399" y="1163"/>
                  <a:pt x="399" y="1163"/>
                </a:cubicBezTo>
                <a:cubicBezTo>
                  <a:pt x="890" y="1163"/>
                  <a:pt x="890" y="1163"/>
                  <a:pt x="890" y="1163"/>
                </a:cubicBezTo>
                <a:lnTo>
                  <a:pt x="890" y="886"/>
                </a:lnTo>
                <a:close/>
                <a:moveTo>
                  <a:pt x="645" y="396"/>
                </a:moveTo>
                <a:cubicBezTo>
                  <a:pt x="713" y="396"/>
                  <a:pt x="769" y="451"/>
                  <a:pt x="769" y="519"/>
                </a:cubicBezTo>
                <a:cubicBezTo>
                  <a:pt x="769" y="586"/>
                  <a:pt x="713" y="641"/>
                  <a:pt x="645" y="641"/>
                </a:cubicBezTo>
                <a:cubicBezTo>
                  <a:pt x="576" y="641"/>
                  <a:pt x="520" y="586"/>
                  <a:pt x="520" y="519"/>
                </a:cubicBezTo>
                <a:cubicBezTo>
                  <a:pt x="520" y="451"/>
                  <a:pt x="576" y="396"/>
                  <a:pt x="645" y="396"/>
                </a:cubicBezTo>
                <a:close/>
                <a:moveTo>
                  <a:pt x="800" y="1073"/>
                </a:moveTo>
                <a:cubicBezTo>
                  <a:pt x="489" y="1073"/>
                  <a:pt x="489" y="1073"/>
                  <a:pt x="489" y="1073"/>
                </a:cubicBezTo>
                <a:cubicBezTo>
                  <a:pt x="489" y="886"/>
                  <a:pt x="489" y="886"/>
                  <a:pt x="489" y="886"/>
                </a:cubicBezTo>
                <a:cubicBezTo>
                  <a:pt x="489" y="800"/>
                  <a:pt x="559" y="731"/>
                  <a:pt x="645" y="731"/>
                </a:cubicBezTo>
                <a:cubicBezTo>
                  <a:pt x="730" y="731"/>
                  <a:pt x="800" y="800"/>
                  <a:pt x="800" y="886"/>
                </a:cubicBezTo>
                <a:lnTo>
                  <a:pt x="800" y="1073"/>
                </a:lnTo>
                <a:close/>
                <a:moveTo>
                  <a:pt x="600" y="857"/>
                </a:moveTo>
                <a:cubicBezTo>
                  <a:pt x="690" y="857"/>
                  <a:pt x="690" y="857"/>
                  <a:pt x="690" y="857"/>
                </a:cubicBezTo>
                <a:cubicBezTo>
                  <a:pt x="690" y="947"/>
                  <a:pt x="690" y="947"/>
                  <a:pt x="690" y="947"/>
                </a:cubicBezTo>
                <a:cubicBezTo>
                  <a:pt x="600" y="947"/>
                  <a:pt x="600" y="947"/>
                  <a:pt x="600" y="947"/>
                </a:cubicBezTo>
                <a:lnTo>
                  <a:pt x="600" y="8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04962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1678533" y="2730085"/>
            <a:ext cx="777351" cy="777660"/>
          </a:xfrm>
          <a:custGeom>
            <a:avLst/>
            <a:gdLst>
              <a:gd name="T0" fmla="*/ 768 w 1536"/>
              <a:gd name="T1" fmla="*/ 0 h 1536"/>
              <a:gd name="T2" fmla="*/ 768 w 1536"/>
              <a:gd name="T3" fmla="*/ 150 h 1536"/>
              <a:gd name="T4" fmla="*/ 1128 w 1536"/>
              <a:gd name="T5" fmla="*/ 279 h 1536"/>
              <a:gd name="T6" fmla="*/ 1032 w 1536"/>
              <a:gd name="T7" fmla="*/ 231 h 1536"/>
              <a:gd name="T8" fmla="*/ 911 w 1536"/>
              <a:gd name="T9" fmla="*/ 188 h 1536"/>
              <a:gd name="T10" fmla="*/ 986 w 1536"/>
              <a:gd name="T11" fmla="*/ 58 h 1536"/>
              <a:gd name="T12" fmla="*/ 911 w 1536"/>
              <a:gd name="T13" fmla="*/ 188 h 1536"/>
              <a:gd name="T14" fmla="*/ 642 w 1536"/>
              <a:gd name="T15" fmla="*/ 127 h 1536"/>
              <a:gd name="T16" fmla="*/ 534 w 1536"/>
              <a:gd name="T17" fmla="*/ 120 h 1536"/>
              <a:gd name="T18" fmla="*/ 460 w 1536"/>
              <a:gd name="T19" fmla="*/ 309 h 1536"/>
              <a:gd name="T20" fmla="*/ 453 w 1536"/>
              <a:gd name="T21" fmla="*/ 201 h 1536"/>
              <a:gd name="T22" fmla="*/ 618 w 1536"/>
              <a:gd name="T23" fmla="*/ 795 h 1536"/>
              <a:gd name="T24" fmla="*/ 543 w 1536"/>
              <a:gd name="T25" fmla="*/ 435 h 1536"/>
              <a:gd name="T26" fmla="*/ 957 w 1536"/>
              <a:gd name="T27" fmla="*/ 558 h 1536"/>
              <a:gd name="T28" fmla="*/ 813 w 1536"/>
              <a:gd name="T29" fmla="*/ 900 h 1536"/>
              <a:gd name="T30" fmla="*/ 828 w 1536"/>
              <a:gd name="T31" fmla="*/ 720 h 1536"/>
              <a:gd name="T32" fmla="*/ 723 w 1536"/>
              <a:gd name="T33" fmla="*/ 810 h 1536"/>
              <a:gd name="T34" fmla="*/ 828 w 1536"/>
              <a:gd name="T35" fmla="*/ 720 h 1536"/>
              <a:gd name="T36" fmla="*/ 704 w 1536"/>
              <a:gd name="T37" fmla="*/ 630 h 1536"/>
              <a:gd name="T38" fmla="*/ 903 w 1536"/>
              <a:gd name="T39" fmla="*/ 435 h 1536"/>
              <a:gd name="T40" fmla="*/ 0 w 1536"/>
              <a:gd name="T41" fmla="*/ 1491 h 1536"/>
              <a:gd name="T42" fmla="*/ 90 w 1536"/>
              <a:gd name="T43" fmla="*/ 1161 h 1536"/>
              <a:gd name="T44" fmla="*/ 360 w 1536"/>
              <a:gd name="T45" fmla="*/ 1101 h 1536"/>
              <a:gd name="T46" fmla="*/ 450 w 1536"/>
              <a:gd name="T47" fmla="*/ 1431 h 1536"/>
              <a:gd name="T48" fmla="*/ 45 w 1536"/>
              <a:gd name="T49" fmla="*/ 1536 h 1536"/>
              <a:gd name="T50" fmla="*/ 225 w 1536"/>
              <a:gd name="T51" fmla="*/ 1206 h 1536"/>
              <a:gd name="T52" fmla="*/ 225 w 1536"/>
              <a:gd name="T53" fmla="*/ 1056 h 1536"/>
              <a:gd name="T54" fmla="*/ 90 w 1536"/>
              <a:gd name="T55" fmla="*/ 1446 h 1536"/>
              <a:gd name="T56" fmla="*/ 225 w 1536"/>
              <a:gd name="T57" fmla="*/ 1296 h 1536"/>
              <a:gd name="T58" fmla="*/ 543 w 1536"/>
              <a:gd name="T59" fmla="*/ 1431 h 1536"/>
              <a:gd name="T60" fmla="*/ 633 w 1536"/>
              <a:gd name="T61" fmla="*/ 1101 h 1536"/>
              <a:gd name="T62" fmla="*/ 903 w 1536"/>
              <a:gd name="T63" fmla="*/ 1161 h 1536"/>
              <a:gd name="T64" fmla="*/ 993 w 1536"/>
              <a:gd name="T65" fmla="*/ 1491 h 1536"/>
              <a:gd name="T66" fmla="*/ 543 w 1536"/>
              <a:gd name="T67" fmla="*/ 1491 h 1536"/>
              <a:gd name="T68" fmla="*/ 768 w 1536"/>
              <a:gd name="T69" fmla="*/ 1206 h 1536"/>
              <a:gd name="T70" fmla="*/ 768 w 1536"/>
              <a:gd name="T71" fmla="*/ 1056 h 1536"/>
              <a:gd name="T72" fmla="*/ 633 w 1536"/>
              <a:gd name="T73" fmla="*/ 1446 h 1536"/>
              <a:gd name="T74" fmla="*/ 768 w 1536"/>
              <a:gd name="T75" fmla="*/ 1296 h 1536"/>
              <a:gd name="T76" fmla="*/ 1199 w 1536"/>
              <a:gd name="T77" fmla="*/ 1236 h 1536"/>
              <a:gd name="T78" fmla="*/ 1311 w 1536"/>
              <a:gd name="T79" fmla="*/ 966 h 1536"/>
              <a:gd name="T80" fmla="*/ 1423 w 1536"/>
              <a:gd name="T81" fmla="*/ 1236 h 1536"/>
              <a:gd name="T82" fmla="*/ 1491 w 1536"/>
              <a:gd name="T83" fmla="*/ 1536 h 1536"/>
              <a:gd name="T84" fmla="*/ 1086 w 1536"/>
              <a:gd name="T85" fmla="*/ 1431 h 1536"/>
              <a:gd name="T86" fmla="*/ 1311 w 1536"/>
              <a:gd name="T87" fmla="*/ 1206 h 1536"/>
              <a:gd name="T88" fmla="*/ 1311 w 1536"/>
              <a:gd name="T89" fmla="*/ 1056 h 1536"/>
              <a:gd name="T90" fmla="*/ 1176 w 1536"/>
              <a:gd name="T91" fmla="*/ 1446 h 1536"/>
              <a:gd name="T92" fmla="*/ 1311 w 1536"/>
              <a:gd name="T93" fmla="*/ 129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536">
                <a:moveTo>
                  <a:pt x="723" y="105"/>
                </a:moveTo>
                <a:cubicBezTo>
                  <a:pt x="723" y="45"/>
                  <a:pt x="723" y="45"/>
                  <a:pt x="723" y="45"/>
                </a:cubicBezTo>
                <a:cubicBezTo>
                  <a:pt x="723" y="20"/>
                  <a:pt x="743" y="0"/>
                  <a:pt x="768" y="0"/>
                </a:cubicBezTo>
                <a:cubicBezTo>
                  <a:pt x="793" y="0"/>
                  <a:pt x="813" y="20"/>
                  <a:pt x="813" y="45"/>
                </a:cubicBezTo>
                <a:cubicBezTo>
                  <a:pt x="813" y="105"/>
                  <a:pt x="813" y="105"/>
                  <a:pt x="813" y="105"/>
                </a:cubicBezTo>
                <a:cubicBezTo>
                  <a:pt x="813" y="130"/>
                  <a:pt x="793" y="150"/>
                  <a:pt x="768" y="150"/>
                </a:cubicBezTo>
                <a:cubicBezTo>
                  <a:pt x="743" y="150"/>
                  <a:pt x="723" y="130"/>
                  <a:pt x="723" y="105"/>
                </a:cubicBezTo>
                <a:close/>
                <a:moveTo>
                  <a:pt x="1077" y="309"/>
                </a:moveTo>
                <a:cubicBezTo>
                  <a:pt x="1128" y="279"/>
                  <a:pt x="1128" y="279"/>
                  <a:pt x="1128" y="279"/>
                </a:cubicBezTo>
                <a:cubicBezTo>
                  <a:pt x="1150" y="267"/>
                  <a:pt x="1157" y="239"/>
                  <a:pt x="1145" y="217"/>
                </a:cubicBezTo>
                <a:cubicBezTo>
                  <a:pt x="1133" y="196"/>
                  <a:pt x="1105" y="189"/>
                  <a:pt x="1083" y="201"/>
                </a:cubicBezTo>
                <a:cubicBezTo>
                  <a:pt x="1032" y="231"/>
                  <a:pt x="1032" y="231"/>
                  <a:pt x="1032" y="231"/>
                </a:cubicBezTo>
                <a:cubicBezTo>
                  <a:pt x="1010" y="243"/>
                  <a:pt x="1003" y="271"/>
                  <a:pt x="1015" y="292"/>
                </a:cubicBezTo>
                <a:cubicBezTo>
                  <a:pt x="1027" y="314"/>
                  <a:pt x="1055" y="321"/>
                  <a:pt x="1077" y="309"/>
                </a:cubicBezTo>
                <a:close/>
                <a:moveTo>
                  <a:pt x="911" y="188"/>
                </a:moveTo>
                <a:cubicBezTo>
                  <a:pt x="932" y="201"/>
                  <a:pt x="960" y="193"/>
                  <a:pt x="972" y="172"/>
                </a:cubicBezTo>
                <a:cubicBezTo>
                  <a:pt x="1002" y="120"/>
                  <a:pt x="1002" y="120"/>
                  <a:pt x="1002" y="120"/>
                </a:cubicBezTo>
                <a:cubicBezTo>
                  <a:pt x="1015" y="98"/>
                  <a:pt x="1007" y="71"/>
                  <a:pt x="986" y="58"/>
                </a:cubicBezTo>
                <a:cubicBezTo>
                  <a:pt x="964" y="46"/>
                  <a:pt x="937" y="53"/>
                  <a:pt x="924" y="75"/>
                </a:cubicBezTo>
                <a:cubicBezTo>
                  <a:pt x="894" y="127"/>
                  <a:pt x="894" y="127"/>
                  <a:pt x="894" y="127"/>
                </a:cubicBezTo>
                <a:cubicBezTo>
                  <a:pt x="882" y="148"/>
                  <a:pt x="889" y="176"/>
                  <a:pt x="911" y="188"/>
                </a:cubicBezTo>
                <a:close/>
                <a:moveTo>
                  <a:pt x="564" y="172"/>
                </a:moveTo>
                <a:cubicBezTo>
                  <a:pt x="577" y="193"/>
                  <a:pt x="604" y="201"/>
                  <a:pt x="626" y="188"/>
                </a:cubicBezTo>
                <a:cubicBezTo>
                  <a:pt x="647" y="176"/>
                  <a:pt x="655" y="148"/>
                  <a:pt x="642" y="127"/>
                </a:cubicBezTo>
                <a:cubicBezTo>
                  <a:pt x="612" y="75"/>
                  <a:pt x="612" y="75"/>
                  <a:pt x="612" y="75"/>
                </a:cubicBezTo>
                <a:cubicBezTo>
                  <a:pt x="600" y="53"/>
                  <a:pt x="572" y="46"/>
                  <a:pt x="551" y="58"/>
                </a:cubicBezTo>
                <a:cubicBezTo>
                  <a:pt x="529" y="71"/>
                  <a:pt x="522" y="98"/>
                  <a:pt x="534" y="120"/>
                </a:cubicBezTo>
                <a:lnTo>
                  <a:pt x="564" y="172"/>
                </a:lnTo>
                <a:close/>
                <a:moveTo>
                  <a:pt x="408" y="279"/>
                </a:moveTo>
                <a:cubicBezTo>
                  <a:pt x="460" y="309"/>
                  <a:pt x="460" y="309"/>
                  <a:pt x="460" y="309"/>
                </a:cubicBezTo>
                <a:cubicBezTo>
                  <a:pt x="481" y="321"/>
                  <a:pt x="509" y="314"/>
                  <a:pt x="521" y="292"/>
                </a:cubicBezTo>
                <a:cubicBezTo>
                  <a:pt x="534" y="271"/>
                  <a:pt x="526" y="243"/>
                  <a:pt x="505" y="231"/>
                </a:cubicBezTo>
                <a:cubicBezTo>
                  <a:pt x="453" y="201"/>
                  <a:pt x="453" y="201"/>
                  <a:pt x="453" y="201"/>
                </a:cubicBezTo>
                <a:cubicBezTo>
                  <a:pt x="431" y="189"/>
                  <a:pt x="404" y="196"/>
                  <a:pt x="391" y="217"/>
                </a:cubicBezTo>
                <a:cubicBezTo>
                  <a:pt x="379" y="239"/>
                  <a:pt x="386" y="267"/>
                  <a:pt x="408" y="279"/>
                </a:cubicBezTo>
                <a:close/>
                <a:moveTo>
                  <a:pt x="618" y="795"/>
                </a:moveTo>
                <a:cubicBezTo>
                  <a:pt x="618" y="675"/>
                  <a:pt x="618" y="675"/>
                  <a:pt x="618" y="675"/>
                </a:cubicBezTo>
                <a:cubicBezTo>
                  <a:pt x="618" y="636"/>
                  <a:pt x="605" y="597"/>
                  <a:pt x="580" y="558"/>
                </a:cubicBezTo>
                <a:cubicBezTo>
                  <a:pt x="556" y="521"/>
                  <a:pt x="543" y="479"/>
                  <a:pt x="543" y="435"/>
                </a:cubicBezTo>
                <a:cubicBezTo>
                  <a:pt x="543" y="311"/>
                  <a:pt x="644" y="210"/>
                  <a:pt x="768" y="210"/>
                </a:cubicBezTo>
                <a:cubicBezTo>
                  <a:pt x="892" y="210"/>
                  <a:pt x="993" y="311"/>
                  <a:pt x="993" y="435"/>
                </a:cubicBezTo>
                <a:cubicBezTo>
                  <a:pt x="993" y="479"/>
                  <a:pt x="981" y="521"/>
                  <a:pt x="957" y="558"/>
                </a:cubicBezTo>
                <a:cubicBezTo>
                  <a:pt x="931" y="597"/>
                  <a:pt x="918" y="636"/>
                  <a:pt x="918" y="675"/>
                </a:cubicBezTo>
                <a:cubicBezTo>
                  <a:pt x="918" y="795"/>
                  <a:pt x="918" y="795"/>
                  <a:pt x="918" y="795"/>
                </a:cubicBezTo>
                <a:cubicBezTo>
                  <a:pt x="918" y="853"/>
                  <a:pt x="871" y="900"/>
                  <a:pt x="813" y="900"/>
                </a:cubicBezTo>
                <a:cubicBezTo>
                  <a:pt x="723" y="900"/>
                  <a:pt x="723" y="900"/>
                  <a:pt x="723" y="900"/>
                </a:cubicBezTo>
                <a:cubicBezTo>
                  <a:pt x="665" y="900"/>
                  <a:pt x="618" y="853"/>
                  <a:pt x="618" y="795"/>
                </a:cubicBezTo>
                <a:close/>
                <a:moveTo>
                  <a:pt x="828" y="720"/>
                </a:moveTo>
                <a:cubicBezTo>
                  <a:pt x="708" y="720"/>
                  <a:pt x="708" y="720"/>
                  <a:pt x="708" y="720"/>
                </a:cubicBezTo>
                <a:cubicBezTo>
                  <a:pt x="708" y="795"/>
                  <a:pt x="708" y="795"/>
                  <a:pt x="708" y="795"/>
                </a:cubicBezTo>
                <a:cubicBezTo>
                  <a:pt x="708" y="803"/>
                  <a:pt x="715" y="810"/>
                  <a:pt x="723" y="810"/>
                </a:cubicBezTo>
                <a:cubicBezTo>
                  <a:pt x="813" y="810"/>
                  <a:pt x="813" y="810"/>
                  <a:pt x="813" y="810"/>
                </a:cubicBezTo>
                <a:cubicBezTo>
                  <a:pt x="821" y="810"/>
                  <a:pt x="828" y="803"/>
                  <a:pt x="828" y="795"/>
                </a:cubicBezTo>
                <a:lnTo>
                  <a:pt x="828" y="720"/>
                </a:lnTo>
                <a:close/>
                <a:moveTo>
                  <a:pt x="633" y="435"/>
                </a:moveTo>
                <a:cubicBezTo>
                  <a:pt x="633" y="461"/>
                  <a:pt x="641" y="487"/>
                  <a:pt x="655" y="508"/>
                </a:cubicBezTo>
                <a:cubicBezTo>
                  <a:pt x="681" y="547"/>
                  <a:pt x="697" y="589"/>
                  <a:pt x="704" y="630"/>
                </a:cubicBezTo>
                <a:cubicBezTo>
                  <a:pt x="832" y="630"/>
                  <a:pt x="832" y="630"/>
                  <a:pt x="832" y="630"/>
                </a:cubicBezTo>
                <a:cubicBezTo>
                  <a:pt x="839" y="589"/>
                  <a:pt x="856" y="547"/>
                  <a:pt x="881" y="508"/>
                </a:cubicBezTo>
                <a:cubicBezTo>
                  <a:pt x="896" y="487"/>
                  <a:pt x="903" y="461"/>
                  <a:pt x="903" y="435"/>
                </a:cubicBezTo>
                <a:cubicBezTo>
                  <a:pt x="903" y="361"/>
                  <a:pt x="843" y="300"/>
                  <a:pt x="768" y="300"/>
                </a:cubicBezTo>
                <a:cubicBezTo>
                  <a:pt x="694" y="300"/>
                  <a:pt x="633" y="361"/>
                  <a:pt x="633" y="435"/>
                </a:cubicBezTo>
                <a:close/>
                <a:moveTo>
                  <a:pt x="0" y="1491"/>
                </a:moveTo>
                <a:cubicBezTo>
                  <a:pt x="0" y="1431"/>
                  <a:pt x="0" y="1431"/>
                  <a:pt x="0" y="1431"/>
                </a:cubicBezTo>
                <a:cubicBezTo>
                  <a:pt x="0" y="1348"/>
                  <a:pt x="46" y="1275"/>
                  <a:pt x="113" y="1236"/>
                </a:cubicBezTo>
                <a:cubicBezTo>
                  <a:pt x="99" y="1215"/>
                  <a:pt x="90" y="1189"/>
                  <a:pt x="90" y="1161"/>
                </a:cubicBezTo>
                <a:cubicBezTo>
                  <a:pt x="90" y="1101"/>
                  <a:pt x="90" y="1101"/>
                  <a:pt x="90" y="1101"/>
                </a:cubicBezTo>
                <a:cubicBezTo>
                  <a:pt x="90" y="1027"/>
                  <a:pt x="151" y="966"/>
                  <a:pt x="225" y="966"/>
                </a:cubicBezTo>
                <a:cubicBezTo>
                  <a:pt x="300" y="966"/>
                  <a:pt x="360" y="1027"/>
                  <a:pt x="360" y="1101"/>
                </a:cubicBezTo>
                <a:cubicBezTo>
                  <a:pt x="360" y="1161"/>
                  <a:pt x="360" y="1161"/>
                  <a:pt x="360" y="1161"/>
                </a:cubicBezTo>
                <a:cubicBezTo>
                  <a:pt x="360" y="1189"/>
                  <a:pt x="352" y="1215"/>
                  <a:pt x="337" y="1236"/>
                </a:cubicBezTo>
                <a:cubicBezTo>
                  <a:pt x="405" y="1275"/>
                  <a:pt x="450" y="1348"/>
                  <a:pt x="450" y="1431"/>
                </a:cubicBezTo>
                <a:cubicBezTo>
                  <a:pt x="450" y="1491"/>
                  <a:pt x="450" y="1491"/>
                  <a:pt x="450" y="1491"/>
                </a:cubicBezTo>
                <a:cubicBezTo>
                  <a:pt x="450" y="1516"/>
                  <a:pt x="430" y="1536"/>
                  <a:pt x="405" y="1536"/>
                </a:cubicBezTo>
                <a:cubicBezTo>
                  <a:pt x="45" y="1536"/>
                  <a:pt x="45" y="1536"/>
                  <a:pt x="45" y="1536"/>
                </a:cubicBezTo>
                <a:cubicBezTo>
                  <a:pt x="20" y="1536"/>
                  <a:pt x="0" y="1516"/>
                  <a:pt x="0" y="1491"/>
                </a:cubicBezTo>
                <a:close/>
                <a:moveTo>
                  <a:pt x="180" y="1161"/>
                </a:moveTo>
                <a:cubicBezTo>
                  <a:pt x="180" y="1186"/>
                  <a:pt x="200" y="1206"/>
                  <a:pt x="225" y="1206"/>
                </a:cubicBezTo>
                <a:cubicBezTo>
                  <a:pt x="250" y="1206"/>
                  <a:pt x="270" y="1186"/>
                  <a:pt x="270" y="1161"/>
                </a:cubicBezTo>
                <a:cubicBezTo>
                  <a:pt x="270" y="1101"/>
                  <a:pt x="270" y="1101"/>
                  <a:pt x="270" y="1101"/>
                </a:cubicBezTo>
                <a:cubicBezTo>
                  <a:pt x="270" y="1076"/>
                  <a:pt x="250" y="1056"/>
                  <a:pt x="225" y="1056"/>
                </a:cubicBezTo>
                <a:cubicBezTo>
                  <a:pt x="200" y="1056"/>
                  <a:pt x="180" y="1076"/>
                  <a:pt x="180" y="1101"/>
                </a:cubicBezTo>
                <a:lnTo>
                  <a:pt x="180" y="1161"/>
                </a:lnTo>
                <a:close/>
                <a:moveTo>
                  <a:pt x="90" y="1446"/>
                </a:moveTo>
                <a:cubicBezTo>
                  <a:pt x="360" y="1446"/>
                  <a:pt x="360" y="1446"/>
                  <a:pt x="360" y="1446"/>
                </a:cubicBezTo>
                <a:cubicBezTo>
                  <a:pt x="360" y="1431"/>
                  <a:pt x="360" y="1431"/>
                  <a:pt x="360" y="1431"/>
                </a:cubicBezTo>
                <a:cubicBezTo>
                  <a:pt x="360" y="1357"/>
                  <a:pt x="300" y="1296"/>
                  <a:pt x="225" y="1296"/>
                </a:cubicBezTo>
                <a:cubicBezTo>
                  <a:pt x="151" y="1296"/>
                  <a:pt x="90" y="1357"/>
                  <a:pt x="90" y="1431"/>
                </a:cubicBezTo>
                <a:lnTo>
                  <a:pt x="90" y="1446"/>
                </a:lnTo>
                <a:close/>
                <a:moveTo>
                  <a:pt x="543" y="1431"/>
                </a:moveTo>
                <a:cubicBezTo>
                  <a:pt x="543" y="1348"/>
                  <a:pt x="589" y="1275"/>
                  <a:pt x="656" y="1236"/>
                </a:cubicBezTo>
                <a:cubicBezTo>
                  <a:pt x="642" y="1215"/>
                  <a:pt x="633" y="1189"/>
                  <a:pt x="633" y="1161"/>
                </a:cubicBezTo>
                <a:cubicBezTo>
                  <a:pt x="633" y="1101"/>
                  <a:pt x="633" y="1101"/>
                  <a:pt x="633" y="1101"/>
                </a:cubicBezTo>
                <a:cubicBezTo>
                  <a:pt x="633" y="1027"/>
                  <a:pt x="694" y="966"/>
                  <a:pt x="768" y="966"/>
                </a:cubicBezTo>
                <a:cubicBezTo>
                  <a:pt x="843" y="966"/>
                  <a:pt x="903" y="1027"/>
                  <a:pt x="903" y="1101"/>
                </a:cubicBezTo>
                <a:cubicBezTo>
                  <a:pt x="903" y="1161"/>
                  <a:pt x="903" y="1161"/>
                  <a:pt x="903" y="1161"/>
                </a:cubicBezTo>
                <a:cubicBezTo>
                  <a:pt x="903" y="1189"/>
                  <a:pt x="895" y="1215"/>
                  <a:pt x="880" y="1236"/>
                </a:cubicBezTo>
                <a:cubicBezTo>
                  <a:pt x="948" y="1275"/>
                  <a:pt x="993" y="1348"/>
                  <a:pt x="993" y="1431"/>
                </a:cubicBezTo>
                <a:cubicBezTo>
                  <a:pt x="993" y="1491"/>
                  <a:pt x="993" y="1491"/>
                  <a:pt x="993" y="1491"/>
                </a:cubicBezTo>
                <a:cubicBezTo>
                  <a:pt x="993" y="1516"/>
                  <a:pt x="973" y="1536"/>
                  <a:pt x="948" y="1536"/>
                </a:cubicBezTo>
                <a:cubicBezTo>
                  <a:pt x="588" y="1536"/>
                  <a:pt x="588" y="1536"/>
                  <a:pt x="588" y="1536"/>
                </a:cubicBezTo>
                <a:cubicBezTo>
                  <a:pt x="563" y="1536"/>
                  <a:pt x="543" y="1516"/>
                  <a:pt x="543" y="1491"/>
                </a:cubicBezTo>
                <a:lnTo>
                  <a:pt x="543" y="1431"/>
                </a:lnTo>
                <a:close/>
                <a:moveTo>
                  <a:pt x="723" y="1161"/>
                </a:moveTo>
                <a:cubicBezTo>
                  <a:pt x="723" y="1186"/>
                  <a:pt x="743" y="1206"/>
                  <a:pt x="768" y="1206"/>
                </a:cubicBezTo>
                <a:cubicBezTo>
                  <a:pt x="793" y="1206"/>
                  <a:pt x="813" y="1186"/>
                  <a:pt x="813" y="1161"/>
                </a:cubicBezTo>
                <a:cubicBezTo>
                  <a:pt x="813" y="1101"/>
                  <a:pt x="813" y="1101"/>
                  <a:pt x="813" y="1101"/>
                </a:cubicBezTo>
                <a:cubicBezTo>
                  <a:pt x="813" y="1076"/>
                  <a:pt x="793" y="1056"/>
                  <a:pt x="768" y="1056"/>
                </a:cubicBezTo>
                <a:cubicBezTo>
                  <a:pt x="743" y="1056"/>
                  <a:pt x="723" y="1076"/>
                  <a:pt x="723" y="1101"/>
                </a:cubicBezTo>
                <a:lnTo>
                  <a:pt x="723" y="1161"/>
                </a:lnTo>
                <a:close/>
                <a:moveTo>
                  <a:pt x="633" y="1446"/>
                </a:moveTo>
                <a:cubicBezTo>
                  <a:pt x="903" y="1446"/>
                  <a:pt x="903" y="1446"/>
                  <a:pt x="903" y="1446"/>
                </a:cubicBezTo>
                <a:cubicBezTo>
                  <a:pt x="903" y="1431"/>
                  <a:pt x="903" y="1431"/>
                  <a:pt x="903" y="1431"/>
                </a:cubicBezTo>
                <a:cubicBezTo>
                  <a:pt x="903" y="1357"/>
                  <a:pt x="843" y="1296"/>
                  <a:pt x="768" y="1296"/>
                </a:cubicBezTo>
                <a:cubicBezTo>
                  <a:pt x="694" y="1296"/>
                  <a:pt x="633" y="1357"/>
                  <a:pt x="633" y="1431"/>
                </a:cubicBezTo>
                <a:lnTo>
                  <a:pt x="633" y="1446"/>
                </a:lnTo>
                <a:close/>
                <a:moveTo>
                  <a:pt x="1199" y="1236"/>
                </a:moveTo>
                <a:cubicBezTo>
                  <a:pt x="1185" y="1215"/>
                  <a:pt x="1176" y="1189"/>
                  <a:pt x="1176" y="1161"/>
                </a:cubicBezTo>
                <a:cubicBezTo>
                  <a:pt x="1176" y="1101"/>
                  <a:pt x="1176" y="1101"/>
                  <a:pt x="1176" y="1101"/>
                </a:cubicBezTo>
                <a:cubicBezTo>
                  <a:pt x="1176" y="1027"/>
                  <a:pt x="1237" y="966"/>
                  <a:pt x="1311" y="966"/>
                </a:cubicBezTo>
                <a:cubicBezTo>
                  <a:pt x="1386" y="966"/>
                  <a:pt x="1446" y="1027"/>
                  <a:pt x="1446" y="1101"/>
                </a:cubicBezTo>
                <a:cubicBezTo>
                  <a:pt x="1446" y="1161"/>
                  <a:pt x="1446" y="1161"/>
                  <a:pt x="1446" y="1161"/>
                </a:cubicBezTo>
                <a:cubicBezTo>
                  <a:pt x="1446" y="1189"/>
                  <a:pt x="1438" y="1215"/>
                  <a:pt x="1423" y="1236"/>
                </a:cubicBezTo>
                <a:cubicBezTo>
                  <a:pt x="1491" y="1275"/>
                  <a:pt x="1536" y="1348"/>
                  <a:pt x="1536" y="1431"/>
                </a:cubicBezTo>
                <a:cubicBezTo>
                  <a:pt x="1536" y="1491"/>
                  <a:pt x="1536" y="1491"/>
                  <a:pt x="1536" y="1491"/>
                </a:cubicBezTo>
                <a:cubicBezTo>
                  <a:pt x="1536" y="1516"/>
                  <a:pt x="1516" y="1536"/>
                  <a:pt x="1491" y="1536"/>
                </a:cubicBezTo>
                <a:cubicBezTo>
                  <a:pt x="1131" y="1536"/>
                  <a:pt x="1131" y="1536"/>
                  <a:pt x="1131" y="1536"/>
                </a:cubicBezTo>
                <a:cubicBezTo>
                  <a:pt x="1106" y="1536"/>
                  <a:pt x="1086" y="1516"/>
                  <a:pt x="1086" y="1491"/>
                </a:cubicBezTo>
                <a:cubicBezTo>
                  <a:pt x="1086" y="1431"/>
                  <a:pt x="1086" y="1431"/>
                  <a:pt x="1086" y="1431"/>
                </a:cubicBezTo>
                <a:cubicBezTo>
                  <a:pt x="1086" y="1348"/>
                  <a:pt x="1132" y="1275"/>
                  <a:pt x="1199" y="1236"/>
                </a:cubicBezTo>
                <a:close/>
                <a:moveTo>
                  <a:pt x="1266" y="1161"/>
                </a:moveTo>
                <a:cubicBezTo>
                  <a:pt x="1266" y="1186"/>
                  <a:pt x="1286" y="1206"/>
                  <a:pt x="1311" y="1206"/>
                </a:cubicBezTo>
                <a:cubicBezTo>
                  <a:pt x="1336" y="1206"/>
                  <a:pt x="1356" y="1186"/>
                  <a:pt x="1356" y="1161"/>
                </a:cubicBezTo>
                <a:cubicBezTo>
                  <a:pt x="1356" y="1101"/>
                  <a:pt x="1356" y="1101"/>
                  <a:pt x="1356" y="1101"/>
                </a:cubicBezTo>
                <a:cubicBezTo>
                  <a:pt x="1356" y="1076"/>
                  <a:pt x="1336" y="1056"/>
                  <a:pt x="1311" y="1056"/>
                </a:cubicBezTo>
                <a:cubicBezTo>
                  <a:pt x="1286" y="1056"/>
                  <a:pt x="1266" y="1076"/>
                  <a:pt x="1266" y="1101"/>
                </a:cubicBezTo>
                <a:lnTo>
                  <a:pt x="1266" y="1161"/>
                </a:lnTo>
                <a:close/>
                <a:moveTo>
                  <a:pt x="1176" y="1446"/>
                </a:moveTo>
                <a:cubicBezTo>
                  <a:pt x="1446" y="1446"/>
                  <a:pt x="1446" y="1446"/>
                  <a:pt x="1446" y="1446"/>
                </a:cubicBezTo>
                <a:cubicBezTo>
                  <a:pt x="1446" y="1431"/>
                  <a:pt x="1446" y="1431"/>
                  <a:pt x="1446" y="1431"/>
                </a:cubicBezTo>
                <a:cubicBezTo>
                  <a:pt x="1446" y="1357"/>
                  <a:pt x="1386" y="1296"/>
                  <a:pt x="1311" y="1296"/>
                </a:cubicBezTo>
                <a:cubicBezTo>
                  <a:pt x="1237" y="1296"/>
                  <a:pt x="1176" y="1357"/>
                  <a:pt x="1176" y="1431"/>
                </a:cubicBezTo>
                <a:lnTo>
                  <a:pt x="1176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4021246" y="2734598"/>
            <a:ext cx="585363" cy="768634"/>
          </a:xfrm>
          <a:custGeom>
            <a:avLst/>
            <a:gdLst>
              <a:gd name="T0" fmla="*/ 750 w 1170"/>
              <a:gd name="T1" fmla="*/ 853 h 1536"/>
              <a:gd name="T2" fmla="*/ 0 w 1170"/>
              <a:gd name="T3" fmla="*/ 1491 h 1536"/>
              <a:gd name="T4" fmla="*/ 255 w 1170"/>
              <a:gd name="T5" fmla="*/ 960 h 1536"/>
              <a:gd name="T6" fmla="*/ 420 w 1170"/>
              <a:gd name="T7" fmla="*/ 866 h 1536"/>
              <a:gd name="T8" fmla="*/ 340 w 1170"/>
              <a:gd name="T9" fmla="*/ 783 h 1536"/>
              <a:gd name="T10" fmla="*/ 90 w 1170"/>
              <a:gd name="T11" fmla="*/ 825 h 1536"/>
              <a:gd name="T12" fmla="*/ 168 w 1170"/>
              <a:gd name="T13" fmla="*/ 258 h 1536"/>
              <a:gd name="T14" fmla="*/ 645 w 1170"/>
              <a:gd name="T15" fmla="*/ 0 h 1536"/>
              <a:gd name="T16" fmla="*/ 1020 w 1170"/>
              <a:gd name="T17" fmla="*/ 825 h 1536"/>
              <a:gd name="T18" fmla="*/ 830 w 1170"/>
              <a:gd name="T19" fmla="*/ 783 h 1536"/>
              <a:gd name="T20" fmla="*/ 750 w 1170"/>
              <a:gd name="T21" fmla="*/ 853 h 1536"/>
              <a:gd name="T22" fmla="*/ 843 w 1170"/>
              <a:gd name="T23" fmla="*/ 960 h 1536"/>
              <a:gd name="T24" fmla="*/ 1170 w 1170"/>
              <a:gd name="T25" fmla="*/ 1215 h 1536"/>
              <a:gd name="T26" fmla="*/ 1125 w 1170"/>
              <a:gd name="T27" fmla="*/ 1536 h 1536"/>
              <a:gd name="T28" fmla="*/ 0 w 1170"/>
              <a:gd name="T29" fmla="*/ 1491 h 1536"/>
              <a:gd name="T30" fmla="*/ 270 w 1170"/>
              <a:gd name="T31" fmla="*/ 585 h 1536"/>
              <a:gd name="T32" fmla="*/ 283 w 1170"/>
              <a:gd name="T33" fmla="*/ 276 h 1536"/>
              <a:gd name="T34" fmla="*/ 180 w 1170"/>
              <a:gd name="T35" fmla="*/ 775 h 1536"/>
              <a:gd name="T36" fmla="*/ 777 w 1170"/>
              <a:gd name="T37" fmla="*/ 1261 h 1536"/>
              <a:gd name="T38" fmla="*/ 630 w 1170"/>
              <a:gd name="T39" fmla="*/ 1219 h 1536"/>
              <a:gd name="T40" fmla="*/ 1080 w 1170"/>
              <a:gd name="T41" fmla="*/ 1446 h 1536"/>
              <a:gd name="T42" fmla="*/ 915 w 1170"/>
              <a:gd name="T43" fmla="*/ 1050 h 1536"/>
              <a:gd name="T44" fmla="*/ 777 w 1170"/>
              <a:gd name="T45" fmla="*/ 1261 h 1536"/>
              <a:gd name="T46" fmla="*/ 585 w 1170"/>
              <a:gd name="T47" fmla="*/ 900 h 1536"/>
              <a:gd name="T48" fmla="*/ 585 w 1170"/>
              <a:gd name="T49" fmla="*/ 1024 h 1536"/>
              <a:gd name="T50" fmla="*/ 717 w 1170"/>
              <a:gd name="T51" fmla="*/ 961 h 1536"/>
              <a:gd name="T52" fmla="*/ 714 w 1170"/>
              <a:gd name="T53" fmla="*/ 1171 h 1536"/>
              <a:gd name="T54" fmla="*/ 717 w 1170"/>
              <a:gd name="T55" fmla="*/ 961 h 1536"/>
              <a:gd name="T56" fmla="*/ 375 w 1170"/>
              <a:gd name="T57" fmla="*/ 360 h 1536"/>
              <a:gd name="T58" fmla="*/ 549 w 1170"/>
              <a:gd name="T59" fmla="*/ 258 h 1536"/>
              <a:gd name="T60" fmla="*/ 621 w 1170"/>
              <a:gd name="T61" fmla="*/ 258 h 1536"/>
              <a:gd name="T62" fmla="*/ 795 w 1170"/>
              <a:gd name="T63" fmla="*/ 360 h 1536"/>
              <a:gd name="T64" fmla="*/ 840 w 1170"/>
              <a:gd name="T65" fmla="*/ 575 h 1536"/>
              <a:gd name="T66" fmla="*/ 930 w 1170"/>
              <a:gd name="T67" fmla="*/ 375 h 1536"/>
              <a:gd name="T68" fmla="*/ 360 w 1170"/>
              <a:gd name="T69" fmla="*/ 360 h 1536"/>
              <a:gd name="T70" fmla="*/ 777 w 1170"/>
              <a:gd name="T71" fmla="*/ 702 h 1536"/>
              <a:gd name="T72" fmla="*/ 750 w 1170"/>
              <a:gd name="T73" fmla="*/ 446 h 1536"/>
              <a:gd name="T74" fmla="*/ 375 w 1170"/>
              <a:gd name="T75" fmla="*/ 450 h 1536"/>
              <a:gd name="T76" fmla="*/ 360 w 1170"/>
              <a:gd name="T77" fmla="*/ 585 h 1536"/>
              <a:gd name="T78" fmla="*/ 397 w 1170"/>
              <a:gd name="T79" fmla="*/ 1016 h 1536"/>
              <a:gd name="T80" fmla="*/ 528 w 1170"/>
              <a:gd name="T81" fmla="*/ 1113 h 1536"/>
              <a:gd name="T82" fmla="*/ 397 w 1170"/>
              <a:gd name="T83" fmla="*/ 1016 h 1536"/>
              <a:gd name="T84" fmla="*/ 540 w 1170"/>
              <a:gd name="T85" fmla="*/ 1446 h 1536"/>
              <a:gd name="T86" fmla="*/ 463 w 1170"/>
              <a:gd name="T87" fmla="*/ 1280 h 1536"/>
              <a:gd name="T88" fmla="*/ 313 w 1170"/>
              <a:gd name="T89" fmla="*/ 1050 h 1536"/>
              <a:gd name="T90" fmla="*/ 90 w 1170"/>
              <a:gd name="T91" fmla="*/ 121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70" h="1536">
                <a:moveTo>
                  <a:pt x="750" y="853"/>
                </a:moveTo>
                <a:cubicBezTo>
                  <a:pt x="750" y="853"/>
                  <a:pt x="750" y="853"/>
                  <a:pt x="750" y="853"/>
                </a:cubicBezTo>
                <a:cubicBezTo>
                  <a:pt x="750" y="853"/>
                  <a:pt x="750" y="853"/>
                  <a:pt x="750" y="853"/>
                </a:cubicBezTo>
                <a:close/>
                <a:moveTo>
                  <a:pt x="0" y="1491"/>
                </a:moveTo>
                <a:cubicBezTo>
                  <a:pt x="0" y="1215"/>
                  <a:pt x="0" y="1215"/>
                  <a:pt x="0" y="1215"/>
                </a:cubicBezTo>
                <a:cubicBezTo>
                  <a:pt x="0" y="1074"/>
                  <a:pt x="114" y="960"/>
                  <a:pt x="255" y="960"/>
                </a:cubicBezTo>
                <a:cubicBezTo>
                  <a:pt x="326" y="960"/>
                  <a:pt x="326" y="960"/>
                  <a:pt x="326" y="960"/>
                </a:cubicBezTo>
                <a:cubicBezTo>
                  <a:pt x="420" y="866"/>
                  <a:pt x="420" y="866"/>
                  <a:pt x="420" y="866"/>
                </a:cubicBezTo>
                <a:cubicBezTo>
                  <a:pt x="420" y="853"/>
                  <a:pt x="420" y="853"/>
                  <a:pt x="420" y="853"/>
                </a:cubicBezTo>
                <a:cubicBezTo>
                  <a:pt x="389" y="834"/>
                  <a:pt x="362" y="810"/>
                  <a:pt x="340" y="783"/>
                </a:cubicBezTo>
                <a:cubicBezTo>
                  <a:pt x="286" y="838"/>
                  <a:pt x="213" y="870"/>
                  <a:pt x="135" y="870"/>
                </a:cubicBezTo>
                <a:cubicBezTo>
                  <a:pt x="110" y="870"/>
                  <a:pt x="90" y="850"/>
                  <a:pt x="90" y="825"/>
                </a:cubicBezTo>
                <a:cubicBezTo>
                  <a:pt x="90" y="465"/>
                  <a:pt x="90" y="465"/>
                  <a:pt x="90" y="465"/>
                </a:cubicBezTo>
                <a:cubicBezTo>
                  <a:pt x="90" y="389"/>
                  <a:pt x="117" y="315"/>
                  <a:pt x="168" y="258"/>
                </a:cubicBezTo>
                <a:cubicBezTo>
                  <a:pt x="213" y="206"/>
                  <a:pt x="273" y="171"/>
                  <a:pt x="340" y="157"/>
                </a:cubicBezTo>
                <a:cubicBezTo>
                  <a:pt x="408" y="62"/>
                  <a:pt x="519" y="0"/>
                  <a:pt x="645" y="0"/>
                </a:cubicBezTo>
                <a:cubicBezTo>
                  <a:pt x="851" y="0"/>
                  <a:pt x="1020" y="168"/>
                  <a:pt x="1020" y="375"/>
                </a:cubicBezTo>
                <a:cubicBezTo>
                  <a:pt x="1020" y="825"/>
                  <a:pt x="1020" y="825"/>
                  <a:pt x="1020" y="825"/>
                </a:cubicBezTo>
                <a:cubicBezTo>
                  <a:pt x="1020" y="855"/>
                  <a:pt x="988" y="878"/>
                  <a:pt x="960" y="868"/>
                </a:cubicBezTo>
                <a:cubicBezTo>
                  <a:pt x="909" y="851"/>
                  <a:pt x="864" y="821"/>
                  <a:pt x="830" y="783"/>
                </a:cubicBezTo>
                <a:cubicBezTo>
                  <a:pt x="808" y="809"/>
                  <a:pt x="778" y="835"/>
                  <a:pt x="750" y="853"/>
                </a:cubicBezTo>
                <a:cubicBezTo>
                  <a:pt x="749" y="854"/>
                  <a:pt x="749" y="853"/>
                  <a:pt x="750" y="853"/>
                </a:cubicBezTo>
                <a:cubicBezTo>
                  <a:pt x="750" y="866"/>
                  <a:pt x="750" y="866"/>
                  <a:pt x="750" y="866"/>
                </a:cubicBezTo>
                <a:cubicBezTo>
                  <a:pt x="843" y="960"/>
                  <a:pt x="843" y="960"/>
                  <a:pt x="843" y="960"/>
                </a:cubicBezTo>
                <a:cubicBezTo>
                  <a:pt x="915" y="960"/>
                  <a:pt x="915" y="960"/>
                  <a:pt x="915" y="960"/>
                </a:cubicBezTo>
                <a:cubicBezTo>
                  <a:pt x="1055" y="960"/>
                  <a:pt x="1170" y="1074"/>
                  <a:pt x="1170" y="1215"/>
                </a:cubicBezTo>
                <a:cubicBezTo>
                  <a:pt x="1170" y="1491"/>
                  <a:pt x="1170" y="1491"/>
                  <a:pt x="1170" y="1491"/>
                </a:cubicBezTo>
                <a:cubicBezTo>
                  <a:pt x="1170" y="1516"/>
                  <a:pt x="1149" y="1536"/>
                  <a:pt x="1125" y="1536"/>
                </a:cubicBezTo>
                <a:cubicBezTo>
                  <a:pt x="45" y="1536"/>
                  <a:pt x="45" y="1536"/>
                  <a:pt x="45" y="1536"/>
                </a:cubicBezTo>
                <a:cubicBezTo>
                  <a:pt x="20" y="1536"/>
                  <a:pt x="0" y="1516"/>
                  <a:pt x="0" y="1491"/>
                </a:cubicBezTo>
                <a:close/>
                <a:moveTo>
                  <a:pt x="292" y="700"/>
                </a:moveTo>
                <a:cubicBezTo>
                  <a:pt x="277" y="665"/>
                  <a:pt x="270" y="626"/>
                  <a:pt x="270" y="585"/>
                </a:cubicBezTo>
                <a:cubicBezTo>
                  <a:pt x="270" y="375"/>
                  <a:pt x="270" y="375"/>
                  <a:pt x="270" y="375"/>
                </a:cubicBezTo>
                <a:cubicBezTo>
                  <a:pt x="270" y="341"/>
                  <a:pt x="274" y="308"/>
                  <a:pt x="283" y="276"/>
                </a:cubicBezTo>
                <a:cubicBezTo>
                  <a:pt x="220" y="317"/>
                  <a:pt x="180" y="387"/>
                  <a:pt x="180" y="465"/>
                </a:cubicBezTo>
                <a:cubicBezTo>
                  <a:pt x="180" y="775"/>
                  <a:pt x="180" y="775"/>
                  <a:pt x="180" y="775"/>
                </a:cubicBezTo>
                <a:cubicBezTo>
                  <a:pt x="224" y="764"/>
                  <a:pt x="264" y="738"/>
                  <a:pt x="292" y="700"/>
                </a:cubicBezTo>
                <a:close/>
                <a:moveTo>
                  <a:pt x="777" y="1261"/>
                </a:moveTo>
                <a:cubicBezTo>
                  <a:pt x="767" y="1289"/>
                  <a:pt x="729" y="1299"/>
                  <a:pt x="707" y="1280"/>
                </a:cubicBezTo>
                <a:cubicBezTo>
                  <a:pt x="630" y="1219"/>
                  <a:pt x="630" y="1219"/>
                  <a:pt x="630" y="1219"/>
                </a:cubicBezTo>
                <a:cubicBezTo>
                  <a:pt x="630" y="1446"/>
                  <a:pt x="630" y="1446"/>
                  <a:pt x="630" y="1446"/>
                </a:cubicBezTo>
                <a:cubicBezTo>
                  <a:pt x="1080" y="1446"/>
                  <a:pt x="1080" y="1446"/>
                  <a:pt x="1080" y="1446"/>
                </a:cubicBezTo>
                <a:cubicBezTo>
                  <a:pt x="1080" y="1215"/>
                  <a:pt x="1080" y="1215"/>
                  <a:pt x="1080" y="1215"/>
                </a:cubicBezTo>
                <a:cubicBezTo>
                  <a:pt x="1080" y="1124"/>
                  <a:pt x="1006" y="1050"/>
                  <a:pt x="915" y="1050"/>
                </a:cubicBezTo>
                <a:cubicBezTo>
                  <a:pt x="856" y="1050"/>
                  <a:pt x="856" y="1050"/>
                  <a:pt x="856" y="1050"/>
                </a:cubicBezTo>
                <a:lnTo>
                  <a:pt x="777" y="1261"/>
                </a:lnTo>
                <a:close/>
                <a:moveTo>
                  <a:pt x="650" y="893"/>
                </a:moveTo>
                <a:cubicBezTo>
                  <a:pt x="629" y="898"/>
                  <a:pt x="607" y="900"/>
                  <a:pt x="585" y="900"/>
                </a:cubicBezTo>
                <a:cubicBezTo>
                  <a:pt x="562" y="900"/>
                  <a:pt x="540" y="898"/>
                  <a:pt x="519" y="893"/>
                </a:cubicBezTo>
                <a:cubicBezTo>
                  <a:pt x="585" y="1024"/>
                  <a:pt x="585" y="1024"/>
                  <a:pt x="585" y="1024"/>
                </a:cubicBezTo>
                <a:lnTo>
                  <a:pt x="650" y="893"/>
                </a:lnTo>
                <a:close/>
                <a:moveTo>
                  <a:pt x="717" y="961"/>
                </a:moveTo>
                <a:cubicBezTo>
                  <a:pt x="641" y="1113"/>
                  <a:pt x="641" y="1113"/>
                  <a:pt x="641" y="1113"/>
                </a:cubicBezTo>
                <a:cubicBezTo>
                  <a:pt x="714" y="1171"/>
                  <a:pt x="714" y="1171"/>
                  <a:pt x="714" y="1171"/>
                </a:cubicBezTo>
                <a:cubicBezTo>
                  <a:pt x="772" y="1016"/>
                  <a:pt x="772" y="1016"/>
                  <a:pt x="772" y="1016"/>
                </a:cubicBezTo>
                <a:lnTo>
                  <a:pt x="717" y="961"/>
                </a:lnTo>
                <a:close/>
                <a:moveTo>
                  <a:pt x="360" y="360"/>
                </a:moveTo>
                <a:cubicBezTo>
                  <a:pt x="375" y="360"/>
                  <a:pt x="375" y="360"/>
                  <a:pt x="375" y="360"/>
                </a:cubicBezTo>
                <a:cubicBezTo>
                  <a:pt x="436" y="360"/>
                  <a:pt x="494" y="331"/>
                  <a:pt x="531" y="282"/>
                </a:cubicBezTo>
                <a:cubicBezTo>
                  <a:pt x="549" y="258"/>
                  <a:pt x="549" y="258"/>
                  <a:pt x="549" y="258"/>
                </a:cubicBezTo>
                <a:cubicBezTo>
                  <a:pt x="557" y="247"/>
                  <a:pt x="570" y="240"/>
                  <a:pt x="585" y="240"/>
                </a:cubicBezTo>
                <a:cubicBezTo>
                  <a:pt x="599" y="240"/>
                  <a:pt x="612" y="247"/>
                  <a:pt x="621" y="258"/>
                </a:cubicBezTo>
                <a:cubicBezTo>
                  <a:pt x="639" y="282"/>
                  <a:pt x="639" y="282"/>
                  <a:pt x="639" y="282"/>
                </a:cubicBezTo>
                <a:cubicBezTo>
                  <a:pt x="675" y="331"/>
                  <a:pt x="734" y="360"/>
                  <a:pt x="795" y="360"/>
                </a:cubicBezTo>
                <a:cubicBezTo>
                  <a:pt x="819" y="360"/>
                  <a:pt x="840" y="380"/>
                  <a:pt x="840" y="405"/>
                </a:cubicBezTo>
                <a:cubicBezTo>
                  <a:pt x="840" y="575"/>
                  <a:pt x="840" y="575"/>
                  <a:pt x="840" y="575"/>
                </a:cubicBezTo>
                <a:cubicBezTo>
                  <a:pt x="840" y="647"/>
                  <a:pt x="874" y="712"/>
                  <a:pt x="930" y="752"/>
                </a:cubicBezTo>
                <a:cubicBezTo>
                  <a:pt x="930" y="375"/>
                  <a:pt x="930" y="375"/>
                  <a:pt x="930" y="375"/>
                </a:cubicBezTo>
                <a:cubicBezTo>
                  <a:pt x="930" y="218"/>
                  <a:pt x="802" y="90"/>
                  <a:pt x="645" y="90"/>
                </a:cubicBezTo>
                <a:cubicBezTo>
                  <a:pt x="493" y="90"/>
                  <a:pt x="368" y="210"/>
                  <a:pt x="360" y="360"/>
                </a:cubicBezTo>
                <a:close/>
                <a:moveTo>
                  <a:pt x="585" y="810"/>
                </a:moveTo>
                <a:cubicBezTo>
                  <a:pt x="664" y="810"/>
                  <a:pt x="736" y="769"/>
                  <a:pt x="777" y="702"/>
                </a:cubicBezTo>
                <a:cubicBezTo>
                  <a:pt x="759" y="663"/>
                  <a:pt x="750" y="620"/>
                  <a:pt x="750" y="575"/>
                </a:cubicBezTo>
                <a:cubicBezTo>
                  <a:pt x="750" y="446"/>
                  <a:pt x="750" y="446"/>
                  <a:pt x="750" y="446"/>
                </a:cubicBezTo>
                <a:cubicBezTo>
                  <a:pt x="687" y="436"/>
                  <a:pt x="628" y="405"/>
                  <a:pt x="585" y="358"/>
                </a:cubicBezTo>
                <a:cubicBezTo>
                  <a:pt x="531" y="416"/>
                  <a:pt x="454" y="450"/>
                  <a:pt x="375" y="450"/>
                </a:cubicBezTo>
                <a:cubicBezTo>
                  <a:pt x="360" y="450"/>
                  <a:pt x="360" y="450"/>
                  <a:pt x="360" y="450"/>
                </a:cubicBezTo>
                <a:cubicBezTo>
                  <a:pt x="360" y="585"/>
                  <a:pt x="360" y="585"/>
                  <a:pt x="360" y="585"/>
                </a:cubicBezTo>
                <a:cubicBezTo>
                  <a:pt x="360" y="709"/>
                  <a:pt x="461" y="810"/>
                  <a:pt x="585" y="810"/>
                </a:cubicBezTo>
                <a:close/>
                <a:moveTo>
                  <a:pt x="397" y="1016"/>
                </a:moveTo>
                <a:cubicBezTo>
                  <a:pt x="455" y="1171"/>
                  <a:pt x="455" y="1171"/>
                  <a:pt x="455" y="1171"/>
                </a:cubicBezTo>
                <a:cubicBezTo>
                  <a:pt x="528" y="1113"/>
                  <a:pt x="528" y="1113"/>
                  <a:pt x="528" y="1113"/>
                </a:cubicBezTo>
                <a:cubicBezTo>
                  <a:pt x="452" y="961"/>
                  <a:pt x="452" y="961"/>
                  <a:pt x="452" y="961"/>
                </a:cubicBezTo>
                <a:lnTo>
                  <a:pt x="397" y="1016"/>
                </a:lnTo>
                <a:close/>
                <a:moveTo>
                  <a:pt x="90" y="1446"/>
                </a:moveTo>
                <a:cubicBezTo>
                  <a:pt x="540" y="1446"/>
                  <a:pt x="540" y="1446"/>
                  <a:pt x="540" y="1446"/>
                </a:cubicBezTo>
                <a:cubicBezTo>
                  <a:pt x="540" y="1219"/>
                  <a:pt x="540" y="1219"/>
                  <a:pt x="540" y="1219"/>
                </a:cubicBezTo>
                <a:cubicBezTo>
                  <a:pt x="463" y="1280"/>
                  <a:pt x="463" y="1280"/>
                  <a:pt x="463" y="1280"/>
                </a:cubicBezTo>
                <a:cubicBezTo>
                  <a:pt x="440" y="1299"/>
                  <a:pt x="402" y="1289"/>
                  <a:pt x="392" y="1261"/>
                </a:cubicBezTo>
                <a:cubicBezTo>
                  <a:pt x="313" y="1050"/>
                  <a:pt x="313" y="1050"/>
                  <a:pt x="313" y="1050"/>
                </a:cubicBezTo>
                <a:cubicBezTo>
                  <a:pt x="255" y="1050"/>
                  <a:pt x="255" y="1050"/>
                  <a:pt x="255" y="1050"/>
                </a:cubicBezTo>
                <a:cubicBezTo>
                  <a:pt x="164" y="1050"/>
                  <a:pt x="90" y="1124"/>
                  <a:pt x="90" y="1215"/>
                </a:cubicBezTo>
                <a:lnTo>
                  <a:pt x="90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6171426" y="2766165"/>
            <a:ext cx="768635" cy="705501"/>
          </a:xfrm>
          <a:custGeom>
            <a:avLst/>
            <a:gdLst>
              <a:gd name="T0" fmla="*/ 480 w 1536"/>
              <a:gd name="T1" fmla="*/ 1365 h 1410"/>
              <a:gd name="T2" fmla="*/ 508 w 1536"/>
              <a:gd name="T3" fmla="*/ 1080 h 1410"/>
              <a:gd name="T4" fmla="*/ 672 w 1536"/>
              <a:gd name="T5" fmla="*/ 898 h 1410"/>
              <a:gd name="T6" fmla="*/ 1053 w 1536"/>
              <a:gd name="T7" fmla="*/ 1059 h 1410"/>
              <a:gd name="T8" fmla="*/ 1320 w 1536"/>
              <a:gd name="T9" fmla="*/ 1035 h 1410"/>
              <a:gd name="T10" fmla="*/ 1401 w 1536"/>
              <a:gd name="T11" fmla="*/ 840 h 1410"/>
              <a:gd name="T12" fmla="*/ 1536 w 1536"/>
              <a:gd name="T13" fmla="*/ 465 h 1410"/>
              <a:gd name="T14" fmla="*/ 1320 w 1536"/>
              <a:gd name="T15" fmla="*/ 330 h 1410"/>
              <a:gd name="T16" fmla="*/ 1185 w 1536"/>
              <a:gd name="T17" fmla="*/ 0 h 1410"/>
              <a:gd name="T18" fmla="*/ 411 w 1536"/>
              <a:gd name="T19" fmla="*/ 330 h 1410"/>
              <a:gd name="T20" fmla="*/ 0 w 1536"/>
              <a:gd name="T21" fmla="*/ 465 h 1410"/>
              <a:gd name="T22" fmla="*/ 135 w 1536"/>
              <a:gd name="T23" fmla="*/ 840 h 1410"/>
              <a:gd name="T24" fmla="*/ 241 w 1536"/>
              <a:gd name="T25" fmla="*/ 1372 h 1410"/>
              <a:gd name="T26" fmla="*/ 435 w 1536"/>
              <a:gd name="T27" fmla="*/ 1410 h 1410"/>
              <a:gd name="T28" fmla="*/ 1401 w 1536"/>
              <a:gd name="T29" fmla="*/ 420 h 1410"/>
              <a:gd name="T30" fmla="*/ 1446 w 1536"/>
              <a:gd name="T31" fmla="*/ 705 h 1410"/>
              <a:gd name="T32" fmla="*/ 1320 w 1536"/>
              <a:gd name="T33" fmla="*/ 750 h 1410"/>
              <a:gd name="T34" fmla="*/ 1140 w 1536"/>
              <a:gd name="T35" fmla="*/ 135 h 1410"/>
              <a:gd name="T36" fmla="*/ 1230 w 1536"/>
              <a:gd name="T37" fmla="*/ 135 h 1410"/>
              <a:gd name="T38" fmla="*/ 1185 w 1536"/>
              <a:gd name="T39" fmla="*/ 1080 h 1410"/>
              <a:gd name="T40" fmla="*/ 1140 w 1536"/>
              <a:gd name="T41" fmla="*/ 135 h 1410"/>
              <a:gd name="T42" fmla="*/ 508 w 1536"/>
              <a:gd name="T43" fmla="*/ 990 h 1410"/>
              <a:gd name="T44" fmla="*/ 480 w 1536"/>
              <a:gd name="T45" fmla="*/ 842 h 1410"/>
              <a:gd name="T46" fmla="*/ 583 w 1536"/>
              <a:gd name="T47" fmla="*/ 907 h 1410"/>
              <a:gd name="T48" fmla="*/ 450 w 1536"/>
              <a:gd name="T49" fmla="*/ 419 h 1410"/>
              <a:gd name="T50" fmla="*/ 1050 w 1536"/>
              <a:gd name="T51" fmla="*/ 946 h 1410"/>
              <a:gd name="T52" fmla="*/ 450 w 1536"/>
              <a:gd name="T53" fmla="*/ 419 h 1410"/>
              <a:gd name="T54" fmla="*/ 90 w 1536"/>
              <a:gd name="T55" fmla="*/ 705 h 1410"/>
              <a:gd name="T56" fmla="*/ 135 w 1536"/>
              <a:gd name="T57" fmla="*/ 420 h 1410"/>
              <a:gd name="T58" fmla="*/ 360 w 1536"/>
              <a:gd name="T59" fmla="*/ 750 h 1410"/>
              <a:gd name="T60" fmla="*/ 248 w 1536"/>
              <a:gd name="T61" fmla="*/ 840 h 1410"/>
              <a:gd name="T62" fmla="*/ 390 w 1536"/>
              <a:gd name="T63" fmla="*/ 1320 h 1410"/>
              <a:gd name="T64" fmla="*/ 248 w 1536"/>
              <a:gd name="T65" fmla="*/ 840 h 1410"/>
              <a:gd name="T66" fmla="*/ 270 w 1536"/>
              <a:gd name="T67" fmla="*/ 615 h 1410"/>
              <a:gd name="T68" fmla="*/ 180 w 1536"/>
              <a:gd name="T69" fmla="*/ 615 h 1410"/>
              <a:gd name="T70" fmla="*/ 225 w 1536"/>
              <a:gd name="T71" fmla="*/ 510 h 14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36" h="1410">
                <a:moveTo>
                  <a:pt x="435" y="1410"/>
                </a:moveTo>
                <a:cubicBezTo>
                  <a:pt x="460" y="1410"/>
                  <a:pt x="480" y="1390"/>
                  <a:pt x="480" y="1365"/>
                </a:cubicBezTo>
                <a:cubicBezTo>
                  <a:pt x="480" y="1080"/>
                  <a:pt x="480" y="1080"/>
                  <a:pt x="480" y="1080"/>
                </a:cubicBezTo>
                <a:cubicBezTo>
                  <a:pt x="508" y="1080"/>
                  <a:pt x="508" y="1080"/>
                  <a:pt x="508" y="1080"/>
                </a:cubicBezTo>
                <a:cubicBezTo>
                  <a:pt x="555" y="1080"/>
                  <a:pt x="600" y="1060"/>
                  <a:pt x="631" y="1025"/>
                </a:cubicBezTo>
                <a:cubicBezTo>
                  <a:pt x="662" y="991"/>
                  <a:pt x="677" y="944"/>
                  <a:pt x="672" y="898"/>
                </a:cubicBezTo>
                <a:cubicBezTo>
                  <a:pt x="670" y="873"/>
                  <a:pt x="670" y="873"/>
                  <a:pt x="670" y="873"/>
                </a:cubicBezTo>
                <a:cubicBezTo>
                  <a:pt x="808" y="908"/>
                  <a:pt x="939" y="971"/>
                  <a:pt x="1053" y="1059"/>
                </a:cubicBezTo>
                <a:cubicBezTo>
                  <a:pt x="1064" y="1122"/>
                  <a:pt x="1119" y="1170"/>
                  <a:pt x="1185" y="1170"/>
                </a:cubicBezTo>
                <a:cubicBezTo>
                  <a:pt x="1260" y="1170"/>
                  <a:pt x="1320" y="1109"/>
                  <a:pt x="1320" y="1035"/>
                </a:cubicBezTo>
                <a:cubicBezTo>
                  <a:pt x="1320" y="840"/>
                  <a:pt x="1320" y="840"/>
                  <a:pt x="1320" y="840"/>
                </a:cubicBezTo>
                <a:cubicBezTo>
                  <a:pt x="1401" y="840"/>
                  <a:pt x="1401" y="840"/>
                  <a:pt x="1401" y="840"/>
                </a:cubicBezTo>
                <a:cubicBezTo>
                  <a:pt x="1476" y="840"/>
                  <a:pt x="1536" y="779"/>
                  <a:pt x="1536" y="705"/>
                </a:cubicBezTo>
                <a:cubicBezTo>
                  <a:pt x="1536" y="465"/>
                  <a:pt x="1536" y="465"/>
                  <a:pt x="1536" y="465"/>
                </a:cubicBezTo>
                <a:cubicBezTo>
                  <a:pt x="1536" y="391"/>
                  <a:pt x="1476" y="330"/>
                  <a:pt x="1401" y="330"/>
                </a:cubicBezTo>
                <a:cubicBezTo>
                  <a:pt x="1320" y="330"/>
                  <a:pt x="1320" y="330"/>
                  <a:pt x="1320" y="330"/>
                </a:cubicBezTo>
                <a:cubicBezTo>
                  <a:pt x="1320" y="135"/>
                  <a:pt x="1320" y="135"/>
                  <a:pt x="1320" y="135"/>
                </a:cubicBezTo>
                <a:cubicBezTo>
                  <a:pt x="1320" y="61"/>
                  <a:pt x="1260" y="0"/>
                  <a:pt x="1185" y="0"/>
                </a:cubicBezTo>
                <a:cubicBezTo>
                  <a:pt x="1119" y="0"/>
                  <a:pt x="1064" y="48"/>
                  <a:pt x="1053" y="111"/>
                </a:cubicBezTo>
                <a:cubicBezTo>
                  <a:pt x="869" y="252"/>
                  <a:pt x="643" y="330"/>
                  <a:pt x="411" y="330"/>
                </a:cubicBezTo>
                <a:cubicBezTo>
                  <a:pt x="135" y="330"/>
                  <a:pt x="135" y="330"/>
                  <a:pt x="135" y="330"/>
                </a:cubicBezTo>
                <a:cubicBezTo>
                  <a:pt x="61" y="330"/>
                  <a:pt x="0" y="391"/>
                  <a:pt x="0" y="465"/>
                </a:cubicBezTo>
                <a:cubicBezTo>
                  <a:pt x="0" y="705"/>
                  <a:pt x="0" y="705"/>
                  <a:pt x="0" y="705"/>
                </a:cubicBezTo>
                <a:cubicBezTo>
                  <a:pt x="0" y="779"/>
                  <a:pt x="61" y="840"/>
                  <a:pt x="135" y="840"/>
                </a:cubicBezTo>
                <a:cubicBezTo>
                  <a:pt x="157" y="840"/>
                  <a:pt x="157" y="840"/>
                  <a:pt x="157" y="840"/>
                </a:cubicBezTo>
                <a:cubicBezTo>
                  <a:pt x="241" y="1372"/>
                  <a:pt x="241" y="1372"/>
                  <a:pt x="241" y="1372"/>
                </a:cubicBezTo>
                <a:cubicBezTo>
                  <a:pt x="244" y="1394"/>
                  <a:pt x="263" y="1410"/>
                  <a:pt x="285" y="1410"/>
                </a:cubicBezTo>
                <a:lnTo>
                  <a:pt x="435" y="1410"/>
                </a:lnTo>
                <a:close/>
                <a:moveTo>
                  <a:pt x="1320" y="420"/>
                </a:moveTo>
                <a:cubicBezTo>
                  <a:pt x="1401" y="420"/>
                  <a:pt x="1401" y="420"/>
                  <a:pt x="1401" y="420"/>
                </a:cubicBezTo>
                <a:cubicBezTo>
                  <a:pt x="1426" y="420"/>
                  <a:pt x="1446" y="440"/>
                  <a:pt x="1446" y="465"/>
                </a:cubicBezTo>
                <a:cubicBezTo>
                  <a:pt x="1446" y="705"/>
                  <a:pt x="1446" y="705"/>
                  <a:pt x="1446" y="705"/>
                </a:cubicBezTo>
                <a:cubicBezTo>
                  <a:pt x="1446" y="730"/>
                  <a:pt x="1426" y="750"/>
                  <a:pt x="1401" y="750"/>
                </a:cubicBezTo>
                <a:cubicBezTo>
                  <a:pt x="1320" y="750"/>
                  <a:pt x="1320" y="750"/>
                  <a:pt x="1320" y="750"/>
                </a:cubicBezTo>
                <a:lnTo>
                  <a:pt x="1320" y="420"/>
                </a:lnTo>
                <a:close/>
                <a:moveTo>
                  <a:pt x="1140" y="135"/>
                </a:moveTo>
                <a:cubicBezTo>
                  <a:pt x="1140" y="110"/>
                  <a:pt x="1161" y="90"/>
                  <a:pt x="1185" y="90"/>
                </a:cubicBezTo>
                <a:cubicBezTo>
                  <a:pt x="1210" y="90"/>
                  <a:pt x="1230" y="110"/>
                  <a:pt x="1230" y="135"/>
                </a:cubicBezTo>
                <a:cubicBezTo>
                  <a:pt x="1230" y="1035"/>
                  <a:pt x="1230" y="1035"/>
                  <a:pt x="1230" y="1035"/>
                </a:cubicBezTo>
                <a:cubicBezTo>
                  <a:pt x="1230" y="1060"/>
                  <a:pt x="1210" y="1080"/>
                  <a:pt x="1185" y="1080"/>
                </a:cubicBezTo>
                <a:cubicBezTo>
                  <a:pt x="1161" y="1080"/>
                  <a:pt x="1140" y="1060"/>
                  <a:pt x="1140" y="1035"/>
                </a:cubicBezTo>
                <a:lnTo>
                  <a:pt x="1140" y="135"/>
                </a:lnTo>
                <a:close/>
                <a:moveTo>
                  <a:pt x="564" y="965"/>
                </a:moveTo>
                <a:cubicBezTo>
                  <a:pt x="550" y="981"/>
                  <a:pt x="530" y="990"/>
                  <a:pt x="508" y="990"/>
                </a:cubicBezTo>
                <a:cubicBezTo>
                  <a:pt x="480" y="990"/>
                  <a:pt x="480" y="990"/>
                  <a:pt x="480" y="990"/>
                </a:cubicBezTo>
                <a:cubicBezTo>
                  <a:pt x="480" y="842"/>
                  <a:pt x="480" y="842"/>
                  <a:pt x="480" y="842"/>
                </a:cubicBezTo>
                <a:cubicBezTo>
                  <a:pt x="513" y="844"/>
                  <a:pt x="545" y="848"/>
                  <a:pt x="577" y="853"/>
                </a:cubicBezTo>
                <a:cubicBezTo>
                  <a:pt x="583" y="907"/>
                  <a:pt x="583" y="907"/>
                  <a:pt x="583" y="907"/>
                </a:cubicBezTo>
                <a:cubicBezTo>
                  <a:pt x="585" y="929"/>
                  <a:pt x="579" y="949"/>
                  <a:pt x="564" y="965"/>
                </a:cubicBezTo>
                <a:close/>
                <a:moveTo>
                  <a:pt x="450" y="419"/>
                </a:moveTo>
                <a:cubicBezTo>
                  <a:pt x="664" y="412"/>
                  <a:pt x="873" y="344"/>
                  <a:pt x="1050" y="224"/>
                </a:cubicBezTo>
                <a:cubicBezTo>
                  <a:pt x="1050" y="946"/>
                  <a:pt x="1050" y="946"/>
                  <a:pt x="1050" y="946"/>
                </a:cubicBezTo>
                <a:cubicBezTo>
                  <a:pt x="873" y="826"/>
                  <a:pt x="664" y="758"/>
                  <a:pt x="450" y="751"/>
                </a:cubicBezTo>
                <a:lnTo>
                  <a:pt x="450" y="419"/>
                </a:lnTo>
                <a:close/>
                <a:moveTo>
                  <a:pt x="135" y="750"/>
                </a:moveTo>
                <a:cubicBezTo>
                  <a:pt x="111" y="750"/>
                  <a:pt x="90" y="730"/>
                  <a:pt x="90" y="705"/>
                </a:cubicBezTo>
                <a:cubicBezTo>
                  <a:pt x="90" y="465"/>
                  <a:pt x="90" y="465"/>
                  <a:pt x="90" y="465"/>
                </a:cubicBezTo>
                <a:cubicBezTo>
                  <a:pt x="90" y="440"/>
                  <a:pt x="111" y="420"/>
                  <a:pt x="135" y="420"/>
                </a:cubicBezTo>
                <a:cubicBezTo>
                  <a:pt x="360" y="420"/>
                  <a:pt x="360" y="420"/>
                  <a:pt x="360" y="420"/>
                </a:cubicBezTo>
                <a:cubicBezTo>
                  <a:pt x="360" y="750"/>
                  <a:pt x="360" y="750"/>
                  <a:pt x="360" y="750"/>
                </a:cubicBezTo>
                <a:lnTo>
                  <a:pt x="135" y="750"/>
                </a:lnTo>
                <a:close/>
                <a:moveTo>
                  <a:pt x="248" y="840"/>
                </a:moveTo>
                <a:cubicBezTo>
                  <a:pt x="390" y="840"/>
                  <a:pt x="390" y="840"/>
                  <a:pt x="390" y="840"/>
                </a:cubicBezTo>
                <a:cubicBezTo>
                  <a:pt x="390" y="1320"/>
                  <a:pt x="390" y="1320"/>
                  <a:pt x="390" y="1320"/>
                </a:cubicBezTo>
                <a:cubicBezTo>
                  <a:pt x="324" y="1320"/>
                  <a:pt x="324" y="1320"/>
                  <a:pt x="324" y="1320"/>
                </a:cubicBezTo>
                <a:lnTo>
                  <a:pt x="248" y="840"/>
                </a:lnTo>
                <a:close/>
                <a:moveTo>
                  <a:pt x="270" y="555"/>
                </a:moveTo>
                <a:cubicBezTo>
                  <a:pt x="270" y="615"/>
                  <a:pt x="270" y="615"/>
                  <a:pt x="270" y="615"/>
                </a:cubicBezTo>
                <a:cubicBezTo>
                  <a:pt x="270" y="640"/>
                  <a:pt x="250" y="660"/>
                  <a:pt x="225" y="660"/>
                </a:cubicBezTo>
                <a:cubicBezTo>
                  <a:pt x="201" y="660"/>
                  <a:pt x="180" y="640"/>
                  <a:pt x="180" y="615"/>
                </a:cubicBezTo>
                <a:cubicBezTo>
                  <a:pt x="180" y="555"/>
                  <a:pt x="180" y="555"/>
                  <a:pt x="180" y="555"/>
                </a:cubicBezTo>
                <a:cubicBezTo>
                  <a:pt x="180" y="530"/>
                  <a:pt x="201" y="510"/>
                  <a:pt x="225" y="510"/>
                </a:cubicBezTo>
                <a:cubicBezTo>
                  <a:pt x="250" y="510"/>
                  <a:pt x="270" y="530"/>
                  <a:pt x="270" y="5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8413855" y="2734598"/>
            <a:ext cx="768635" cy="768634"/>
          </a:xfrm>
          <a:custGeom>
            <a:avLst/>
            <a:gdLst>
              <a:gd name="T0" fmla="*/ 1125 w 1536"/>
              <a:gd name="T1" fmla="*/ 1536 h 1536"/>
              <a:gd name="T2" fmla="*/ 1170 w 1536"/>
              <a:gd name="T3" fmla="*/ 45 h 1536"/>
              <a:gd name="T4" fmla="*/ 45 w 1536"/>
              <a:gd name="T5" fmla="*/ 0 h 1536"/>
              <a:gd name="T6" fmla="*/ 0 w 1536"/>
              <a:gd name="T7" fmla="*/ 1491 h 1536"/>
              <a:gd name="T8" fmla="*/ 90 w 1536"/>
              <a:gd name="T9" fmla="*/ 90 h 1536"/>
              <a:gd name="T10" fmla="*/ 1080 w 1536"/>
              <a:gd name="T11" fmla="*/ 1446 h 1536"/>
              <a:gd name="T12" fmla="*/ 90 w 1536"/>
              <a:gd name="T13" fmla="*/ 90 h 1536"/>
              <a:gd name="T14" fmla="*/ 225 w 1536"/>
              <a:gd name="T15" fmla="*/ 180 h 1536"/>
              <a:gd name="T16" fmla="*/ 180 w 1536"/>
              <a:gd name="T17" fmla="*/ 585 h 1536"/>
              <a:gd name="T18" fmla="*/ 945 w 1536"/>
              <a:gd name="T19" fmla="*/ 630 h 1536"/>
              <a:gd name="T20" fmla="*/ 990 w 1536"/>
              <a:gd name="T21" fmla="*/ 225 h 1536"/>
              <a:gd name="T22" fmla="*/ 900 w 1536"/>
              <a:gd name="T23" fmla="*/ 540 h 1536"/>
              <a:gd name="T24" fmla="*/ 270 w 1536"/>
              <a:gd name="T25" fmla="*/ 270 h 1536"/>
              <a:gd name="T26" fmla="*/ 900 w 1536"/>
              <a:gd name="T27" fmla="*/ 540 h 1536"/>
              <a:gd name="T28" fmla="*/ 225 w 1536"/>
              <a:gd name="T29" fmla="*/ 726 h 1536"/>
              <a:gd name="T30" fmla="*/ 180 w 1536"/>
              <a:gd name="T31" fmla="*/ 1311 h 1536"/>
              <a:gd name="T32" fmla="*/ 945 w 1536"/>
              <a:gd name="T33" fmla="*/ 1356 h 1536"/>
              <a:gd name="T34" fmla="*/ 990 w 1536"/>
              <a:gd name="T35" fmla="*/ 771 h 1536"/>
              <a:gd name="T36" fmla="*/ 360 w 1536"/>
              <a:gd name="T37" fmla="*/ 1266 h 1536"/>
              <a:gd name="T38" fmla="*/ 270 w 1536"/>
              <a:gd name="T39" fmla="*/ 1176 h 1536"/>
              <a:gd name="T40" fmla="*/ 360 w 1536"/>
              <a:gd name="T41" fmla="*/ 1266 h 1536"/>
              <a:gd name="T42" fmla="*/ 270 w 1536"/>
              <a:gd name="T43" fmla="*/ 1086 h 1536"/>
              <a:gd name="T44" fmla="*/ 360 w 1536"/>
              <a:gd name="T45" fmla="*/ 996 h 1536"/>
              <a:gd name="T46" fmla="*/ 360 w 1536"/>
              <a:gd name="T47" fmla="*/ 906 h 1536"/>
              <a:gd name="T48" fmla="*/ 270 w 1536"/>
              <a:gd name="T49" fmla="*/ 816 h 1536"/>
              <a:gd name="T50" fmla="*/ 360 w 1536"/>
              <a:gd name="T51" fmla="*/ 906 h 1536"/>
              <a:gd name="T52" fmla="*/ 450 w 1536"/>
              <a:gd name="T53" fmla="*/ 1266 h 1536"/>
              <a:gd name="T54" fmla="*/ 540 w 1536"/>
              <a:gd name="T55" fmla="*/ 1176 h 1536"/>
              <a:gd name="T56" fmla="*/ 540 w 1536"/>
              <a:gd name="T57" fmla="*/ 1086 h 1536"/>
              <a:gd name="T58" fmla="*/ 450 w 1536"/>
              <a:gd name="T59" fmla="*/ 996 h 1536"/>
              <a:gd name="T60" fmla="*/ 540 w 1536"/>
              <a:gd name="T61" fmla="*/ 1086 h 1536"/>
              <a:gd name="T62" fmla="*/ 450 w 1536"/>
              <a:gd name="T63" fmla="*/ 906 h 1536"/>
              <a:gd name="T64" fmla="*/ 540 w 1536"/>
              <a:gd name="T65" fmla="*/ 816 h 1536"/>
              <a:gd name="T66" fmla="*/ 720 w 1536"/>
              <a:gd name="T67" fmla="*/ 1266 h 1536"/>
              <a:gd name="T68" fmla="*/ 630 w 1536"/>
              <a:gd name="T69" fmla="*/ 1176 h 1536"/>
              <a:gd name="T70" fmla="*/ 720 w 1536"/>
              <a:gd name="T71" fmla="*/ 1266 h 1536"/>
              <a:gd name="T72" fmla="*/ 630 w 1536"/>
              <a:gd name="T73" fmla="*/ 1086 h 1536"/>
              <a:gd name="T74" fmla="*/ 720 w 1536"/>
              <a:gd name="T75" fmla="*/ 996 h 1536"/>
              <a:gd name="T76" fmla="*/ 720 w 1536"/>
              <a:gd name="T77" fmla="*/ 906 h 1536"/>
              <a:gd name="T78" fmla="*/ 630 w 1536"/>
              <a:gd name="T79" fmla="*/ 816 h 1536"/>
              <a:gd name="T80" fmla="*/ 720 w 1536"/>
              <a:gd name="T81" fmla="*/ 906 h 1536"/>
              <a:gd name="T82" fmla="*/ 810 w 1536"/>
              <a:gd name="T83" fmla="*/ 1266 h 1536"/>
              <a:gd name="T84" fmla="*/ 900 w 1536"/>
              <a:gd name="T85" fmla="*/ 816 h 1536"/>
              <a:gd name="T86" fmla="*/ 1358 w 1536"/>
              <a:gd name="T87" fmla="*/ 1504 h 1536"/>
              <a:gd name="T88" fmla="*/ 1444 w 1536"/>
              <a:gd name="T89" fmla="*/ 1504 h 1536"/>
              <a:gd name="T90" fmla="*/ 1536 w 1536"/>
              <a:gd name="T91" fmla="*/ 1191 h 1536"/>
              <a:gd name="T92" fmla="*/ 1431 w 1536"/>
              <a:gd name="T93" fmla="*/ 0 h 1536"/>
              <a:gd name="T94" fmla="*/ 1266 w 1536"/>
              <a:gd name="T95" fmla="*/ 105 h 1536"/>
              <a:gd name="T96" fmla="*/ 1268 w 1536"/>
              <a:gd name="T97" fmla="*/ 1204 h 1536"/>
              <a:gd name="T98" fmla="*/ 1401 w 1536"/>
              <a:gd name="T99" fmla="*/ 1335 h 1536"/>
              <a:gd name="T100" fmla="*/ 1431 w 1536"/>
              <a:gd name="T101" fmla="*/ 1236 h 1536"/>
              <a:gd name="T102" fmla="*/ 1356 w 1536"/>
              <a:gd name="T103" fmla="*/ 105 h 1536"/>
              <a:gd name="T104" fmla="*/ 1431 w 1536"/>
              <a:gd name="T105" fmla="*/ 90 h 1536"/>
              <a:gd name="T106" fmla="*/ 1446 w 1536"/>
              <a:gd name="T107" fmla="*/ 210 h 1536"/>
              <a:gd name="T108" fmla="*/ 1356 w 1536"/>
              <a:gd name="T109" fmla="*/ 105 h 1536"/>
              <a:gd name="T110" fmla="*/ 1446 w 1536"/>
              <a:gd name="T111" fmla="*/ 300 h 1536"/>
              <a:gd name="T112" fmla="*/ 1356 w 1536"/>
              <a:gd name="T113" fmla="*/ 11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36" h="1536">
                <a:moveTo>
                  <a:pt x="45" y="1536"/>
                </a:moveTo>
                <a:cubicBezTo>
                  <a:pt x="1125" y="1536"/>
                  <a:pt x="1125" y="1536"/>
                  <a:pt x="1125" y="1536"/>
                </a:cubicBezTo>
                <a:cubicBezTo>
                  <a:pt x="1150" y="1536"/>
                  <a:pt x="1170" y="1516"/>
                  <a:pt x="1170" y="1491"/>
                </a:cubicBezTo>
                <a:cubicBezTo>
                  <a:pt x="1170" y="45"/>
                  <a:pt x="1170" y="45"/>
                  <a:pt x="1170" y="45"/>
                </a:cubicBezTo>
                <a:cubicBezTo>
                  <a:pt x="1170" y="20"/>
                  <a:pt x="1150" y="0"/>
                  <a:pt x="112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lose/>
                <a:moveTo>
                  <a:pt x="90" y="90"/>
                </a:moveTo>
                <a:cubicBezTo>
                  <a:pt x="1080" y="90"/>
                  <a:pt x="1080" y="90"/>
                  <a:pt x="1080" y="90"/>
                </a:cubicBezTo>
                <a:cubicBezTo>
                  <a:pt x="1080" y="1446"/>
                  <a:pt x="1080" y="1446"/>
                  <a:pt x="1080" y="1446"/>
                </a:cubicBezTo>
                <a:cubicBezTo>
                  <a:pt x="90" y="1446"/>
                  <a:pt x="90" y="1446"/>
                  <a:pt x="90" y="1446"/>
                </a:cubicBezTo>
                <a:lnTo>
                  <a:pt x="90" y="90"/>
                </a:lnTo>
                <a:close/>
                <a:moveTo>
                  <a:pt x="945" y="180"/>
                </a:moveTo>
                <a:cubicBezTo>
                  <a:pt x="225" y="180"/>
                  <a:pt x="225" y="180"/>
                  <a:pt x="225" y="180"/>
                </a:cubicBezTo>
                <a:cubicBezTo>
                  <a:pt x="200" y="180"/>
                  <a:pt x="180" y="200"/>
                  <a:pt x="180" y="225"/>
                </a:cubicBezTo>
                <a:cubicBezTo>
                  <a:pt x="180" y="585"/>
                  <a:pt x="180" y="585"/>
                  <a:pt x="180" y="585"/>
                </a:cubicBezTo>
                <a:cubicBezTo>
                  <a:pt x="180" y="610"/>
                  <a:pt x="200" y="630"/>
                  <a:pt x="225" y="630"/>
                </a:cubicBezTo>
                <a:cubicBezTo>
                  <a:pt x="945" y="630"/>
                  <a:pt x="945" y="630"/>
                  <a:pt x="945" y="630"/>
                </a:cubicBezTo>
                <a:cubicBezTo>
                  <a:pt x="970" y="630"/>
                  <a:pt x="990" y="610"/>
                  <a:pt x="990" y="585"/>
                </a:cubicBezTo>
                <a:cubicBezTo>
                  <a:pt x="990" y="225"/>
                  <a:pt x="990" y="225"/>
                  <a:pt x="990" y="225"/>
                </a:cubicBezTo>
                <a:cubicBezTo>
                  <a:pt x="990" y="200"/>
                  <a:pt x="970" y="180"/>
                  <a:pt x="945" y="180"/>
                </a:cubicBezTo>
                <a:close/>
                <a:moveTo>
                  <a:pt x="900" y="540"/>
                </a:moveTo>
                <a:cubicBezTo>
                  <a:pt x="270" y="540"/>
                  <a:pt x="270" y="540"/>
                  <a:pt x="270" y="540"/>
                </a:cubicBezTo>
                <a:cubicBezTo>
                  <a:pt x="270" y="270"/>
                  <a:pt x="270" y="270"/>
                  <a:pt x="270" y="270"/>
                </a:cubicBezTo>
                <a:cubicBezTo>
                  <a:pt x="900" y="270"/>
                  <a:pt x="900" y="270"/>
                  <a:pt x="900" y="270"/>
                </a:cubicBezTo>
                <a:lnTo>
                  <a:pt x="900" y="540"/>
                </a:lnTo>
                <a:close/>
                <a:moveTo>
                  <a:pt x="945" y="726"/>
                </a:moveTo>
                <a:cubicBezTo>
                  <a:pt x="225" y="726"/>
                  <a:pt x="225" y="726"/>
                  <a:pt x="225" y="726"/>
                </a:cubicBezTo>
                <a:cubicBezTo>
                  <a:pt x="200" y="726"/>
                  <a:pt x="180" y="746"/>
                  <a:pt x="180" y="771"/>
                </a:cubicBezTo>
                <a:cubicBezTo>
                  <a:pt x="180" y="1311"/>
                  <a:pt x="180" y="1311"/>
                  <a:pt x="180" y="1311"/>
                </a:cubicBezTo>
                <a:cubicBezTo>
                  <a:pt x="180" y="1336"/>
                  <a:pt x="200" y="1356"/>
                  <a:pt x="225" y="1356"/>
                </a:cubicBezTo>
                <a:cubicBezTo>
                  <a:pt x="945" y="1356"/>
                  <a:pt x="945" y="1356"/>
                  <a:pt x="945" y="1356"/>
                </a:cubicBezTo>
                <a:cubicBezTo>
                  <a:pt x="970" y="1356"/>
                  <a:pt x="990" y="1336"/>
                  <a:pt x="990" y="1311"/>
                </a:cubicBezTo>
                <a:cubicBezTo>
                  <a:pt x="990" y="771"/>
                  <a:pt x="990" y="771"/>
                  <a:pt x="990" y="771"/>
                </a:cubicBezTo>
                <a:cubicBezTo>
                  <a:pt x="990" y="746"/>
                  <a:pt x="970" y="726"/>
                  <a:pt x="945" y="726"/>
                </a:cubicBezTo>
                <a:close/>
                <a:moveTo>
                  <a:pt x="360" y="1266"/>
                </a:moveTo>
                <a:cubicBezTo>
                  <a:pt x="270" y="1266"/>
                  <a:pt x="270" y="1266"/>
                  <a:pt x="270" y="1266"/>
                </a:cubicBezTo>
                <a:cubicBezTo>
                  <a:pt x="270" y="1176"/>
                  <a:pt x="270" y="1176"/>
                  <a:pt x="270" y="1176"/>
                </a:cubicBezTo>
                <a:cubicBezTo>
                  <a:pt x="360" y="1176"/>
                  <a:pt x="360" y="1176"/>
                  <a:pt x="360" y="1176"/>
                </a:cubicBezTo>
                <a:lnTo>
                  <a:pt x="360" y="1266"/>
                </a:lnTo>
                <a:close/>
                <a:moveTo>
                  <a:pt x="360" y="1086"/>
                </a:moveTo>
                <a:cubicBezTo>
                  <a:pt x="270" y="1086"/>
                  <a:pt x="270" y="1086"/>
                  <a:pt x="270" y="1086"/>
                </a:cubicBezTo>
                <a:cubicBezTo>
                  <a:pt x="270" y="996"/>
                  <a:pt x="270" y="996"/>
                  <a:pt x="270" y="996"/>
                </a:cubicBezTo>
                <a:cubicBezTo>
                  <a:pt x="360" y="996"/>
                  <a:pt x="360" y="996"/>
                  <a:pt x="360" y="996"/>
                </a:cubicBezTo>
                <a:lnTo>
                  <a:pt x="360" y="1086"/>
                </a:lnTo>
                <a:close/>
                <a:moveTo>
                  <a:pt x="360" y="906"/>
                </a:moveTo>
                <a:cubicBezTo>
                  <a:pt x="270" y="906"/>
                  <a:pt x="270" y="906"/>
                  <a:pt x="270" y="906"/>
                </a:cubicBezTo>
                <a:cubicBezTo>
                  <a:pt x="270" y="816"/>
                  <a:pt x="270" y="816"/>
                  <a:pt x="270" y="816"/>
                </a:cubicBezTo>
                <a:cubicBezTo>
                  <a:pt x="360" y="816"/>
                  <a:pt x="360" y="816"/>
                  <a:pt x="360" y="816"/>
                </a:cubicBezTo>
                <a:lnTo>
                  <a:pt x="360" y="906"/>
                </a:lnTo>
                <a:close/>
                <a:moveTo>
                  <a:pt x="540" y="1266"/>
                </a:moveTo>
                <a:cubicBezTo>
                  <a:pt x="450" y="1266"/>
                  <a:pt x="450" y="1266"/>
                  <a:pt x="450" y="1266"/>
                </a:cubicBezTo>
                <a:cubicBezTo>
                  <a:pt x="450" y="1176"/>
                  <a:pt x="450" y="1176"/>
                  <a:pt x="450" y="1176"/>
                </a:cubicBezTo>
                <a:cubicBezTo>
                  <a:pt x="540" y="1176"/>
                  <a:pt x="540" y="1176"/>
                  <a:pt x="540" y="1176"/>
                </a:cubicBezTo>
                <a:lnTo>
                  <a:pt x="540" y="1266"/>
                </a:lnTo>
                <a:close/>
                <a:moveTo>
                  <a:pt x="540" y="1086"/>
                </a:moveTo>
                <a:cubicBezTo>
                  <a:pt x="450" y="1086"/>
                  <a:pt x="450" y="1086"/>
                  <a:pt x="450" y="1086"/>
                </a:cubicBezTo>
                <a:cubicBezTo>
                  <a:pt x="450" y="996"/>
                  <a:pt x="450" y="996"/>
                  <a:pt x="450" y="996"/>
                </a:cubicBezTo>
                <a:cubicBezTo>
                  <a:pt x="540" y="996"/>
                  <a:pt x="540" y="996"/>
                  <a:pt x="540" y="996"/>
                </a:cubicBezTo>
                <a:lnTo>
                  <a:pt x="540" y="1086"/>
                </a:lnTo>
                <a:close/>
                <a:moveTo>
                  <a:pt x="540" y="906"/>
                </a:moveTo>
                <a:cubicBezTo>
                  <a:pt x="450" y="906"/>
                  <a:pt x="450" y="906"/>
                  <a:pt x="450" y="906"/>
                </a:cubicBezTo>
                <a:cubicBezTo>
                  <a:pt x="450" y="816"/>
                  <a:pt x="450" y="816"/>
                  <a:pt x="450" y="816"/>
                </a:cubicBezTo>
                <a:cubicBezTo>
                  <a:pt x="540" y="816"/>
                  <a:pt x="540" y="816"/>
                  <a:pt x="540" y="816"/>
                </a:cubicBezTo>
                <a:lnTo>
                  <a:pt x="540" y="906"/>
                </a:lnTo>
                <a:close/>
                <a:moveTo>
                  <a:pt x="720" y="1266"/>
                </a:moveTo>
                <a:cubicBezTo>
                  <a:pt x="630" y="1266"/>
                  <a:pt x="630" y="1266"/>
                  <a:pt x="630" y="1266"/>
                </a:cubicBezTo>
                <a:cubicBezTo>
                  <a:pt x="630" y="1176"/>
                  <a:pt x="630" y="1176"/>
                  <a:pt x="630" y="1176"/>
                </a:cubicBezTo>
                <a:cubicBezTo>
                  <a:pt x="720" y="1176"/>
                  <a:pt x="720" y="1176"/>
                  <a:pt x="720" y="1176"/>
                </a:cubicBezTo>
                <a:lnTo>
                  <a:pt x="720" y="1266"/>
                </a:lnTo>
                <a:close/>
                <a:moveTo>
                  <a:pt x="720" y="1086"/>
                </a:moveTo>
                <a:cubicBezTo>
                  <a:pt x="630" y="1086"/>
                  <a:pt x="630" y="1086"/>
                  <a:pt x="630" y="1086"/>
                </a:cubicBezTo>
                <a:cubicBezTo>
                  <a:pt x="630" y="996"/>
                  <a:pt x="630" y="996"/>
                  <a:pt x="630" y="996"/>
                </a:cubicBezTo>
                <a:cubicBezTo>
                  <a:pt x="720" y="996"/>
                  <a:pt x="720" y="996"/>
                  <a:pt x="720" y="996"/>
                </a:cubicBezTo>
                <a:lnTo>
                  <a:pt x="720" y="1086"/>
                </a:lnTo>
                <a:close/>
                <a:moveTo>
                  <a:pt x="720" y="906"/>
                </a:moveTo>
                <a:cubicBezTo>
                  <a:pt x="630" y="906"/>
                  <a:pt x="630" y="906"/>
                  <a:pt x="630" y="906"/>
                </a:cubicBezTo>
                <a:cubicBezTo>
                  <a:pt x="630" y="816"/>
                  <a:pt x="630" y="816"/>
                  <a:pt x="630" y="816"/>
                </a:cubicBezTo>
                <a:cubicBezTo>
                  <a:pt x="720" y="816"/>
                  <a:pt x="720" y="816"/>
                  <a:pt x="720" y="816"/>
                </a:cubicBezTo>
                <a:lnTo>
                  <a:pt x="720" y="906"/>
                </a:lnTo>
                <a:close/>
                <a:moveTo>
                  <a:pt x="900" y="1266"/>
                </a:moveTo>
                <a:cubicBezTo>
                  <a:pt x="810" y="1266"/>
                  <a:pt x="810" y="1266"/>
                  <a:pt x="810" y="1266"/>
                </a:cubicBezTo>
                <a:cubicBezTo>
                  <a:pt x="810" y="816"/>
                  <a:pt x="810" y="816"/>
                  <a:pt x="810" y="816"/>
                </a:cubicBezTo>
                <a:cubicBezTo>
                  <a:pt x="900" y="816"/>
                  <a:pt x="900" y="816"/>
                  <a:pt x="900" y="816"/>
                </a:cubicBezTo>
                <a:lnTo>
                  <a:pt x="900" y="1266"/>
                </a:lnTo>
                <a:close/>
                <a:moveTo>
                  <a:pt x="1358" y="1504"/>
                </a:moveTo>
                <a:cubicBezTo>
                  <a:pt x="1364" y="1523"/>
                  <a:pt x="1381" y="1536"/>
                  <a:pt x="1401" y="1536"/>
                </a:cubicBezTo>
                <a:cubicBezTo>
                  <a:pt x="1421" y="1536"/>
                  <a:pt x="1438" y="1523"/>
                  <a:pt x="1444" y="1504"/>
                </a:cubicBezTo>
                <a:cubicBezTo>
                  <a:pt x="1534" y="1204"/>
                  <a:pt x="1534" y="1204"/>
                  <a:pt x="1534" y="1204"/>
                </a:cubicBezTo>
                <a:cubicBezTo>
                  <a:pt x="1535" y="1200"/>
                  <a:pt x="1536" y="1196"/>
                  <a:pt x="1536" y="1191"/>
                </a:cubicBezTo>
                <a:cubicBezTo>
                  <a:pt x="1536" y="105"/>
                  <a:pt x="1536" y="105"/>
                  <a:pt x="1536" y="105"/>
                </a:cubicBezTo>
                <a:cubicBezTo>
                  <a:pt x="1536" y="47"/>
                  <a:pt x="1489" y="0"/>
                  <a:pt x="1431" y="0"/>
                </a:cubicBezTo>
                <a:cubicBezTo>
                  <a:pt x="1371" y="0"/>
                  <a:pt x="1371" y="0"/>
                  <a:pt x="1371" y="0"/>
                </a:cubicBezTo>
                <a:cubicBezTo>
                  <a:pt x="1313" y="0"/>
                  <a:pt x="1266" y="47"/>
                  <a:pt x="1266" y="105"/>
                </a:cubicBezTo>
                <a:cubicBezTo>
                  <a:pt x="1266" y="1191"/>
                  <a:pt x="1266" y="1191"/>
                  <a:pt x="1266" y="1191"/>
                </a:cubicBezTo>
                <a:cubicBezTo>
                  <a:pt x="1266" y="1196"/>
                  <a:pt x="1267" y="1200"/>
                  <a:pt x="1268" y="1204"/>
                </a:cubicBezTo>
                <a:lnTo>
                  <a:pt x="1358" y="1504"/>
                </a:lnTo>
                <a:close/>
                <a:moveTo>
                  <a:pt x="1401" y="1335"/>
                </a:moveTo>
                <a:cubicBezTo>
                  <a:pt x="1371" y="1236"/>
                  <a:pt x="1371" y="1236"/>
                  <a:pt x="1371" y="1236"/>
                </a:cubicBezTo>
                <a:cubicBezTo>
                  <a:pt x="1431" y="1236"/>
                  <a:pt x="1431" y="1236"/>
                  <a:pt x="1431" y="1236"/>
                </a:cubicBezTo>
                <a:lnTo>
                  <a:pt x="1401" y="1335"/>
                </a:lnTo>
                <a:close/>
                <a:moveTo>
                  <a:pt x="1356" y="105"/>
                </a:moveTo>
                <a:cubicBezTo>
                  <a:pt x="1356" y="97"/>
                  <a:pt x="1363" y="90"/>
                  <a:pt x="1371" y="90"/>
                </a:cubicBezTo>
                <a:cubicBezTo>
                  <a:pt x="1431" y="90"/>
                  <a:pt x="1431" y="90"/>
                  <a:pt x="1431" y="90"/>
                </a:cubicBezTo>
                <a:cubicBezTo>
                  <a:pt x="1439" y="90"/>
                  <a:pt x="1446" y="97"/>
                  <a:pt x="1446" y="105"/>
                </a:cubicBezTo>
                <a:cubicBezTo>
                  <a:pt x="1446" y="210"/>
                  <a:pt x="1446" y="210"/>
                  <a:pt x="1446" y="210"/>
                </a:cubicBezTo>
                <a:cubicBezTo>
                  <a:pt x="1356" y="210"/>
                  <a:pt x="1356" y="210"/>
                  <a:pt x="1356" y="210"/>
                </a:cubicBezTo>
                <a:lnTo>
                  <a:pt x="1356" y="105"/>
                </a:lnTo>
                <a:close/>
                <a:moveTo>
                  <a:pt x="1356" y="300"/>
                </a:moveTo>
                <a:cubicBezTo>
                  <a:pt x="1446" y="300"/>
                  <a:pt x="1446" y="300"/>
                  <a:pt x="1446" y="300"/>
                </a:cubicBezTo>
                <a:cubicBezTo>
                  <a:pt x="1446" y="1146"/>
                  <a:pt x="1446" y="1146"/>
                  <a:pt x="1446" y="1146"/>
                </a:cubicBezTo>
                <a:cubicBezTo>
                  <a:pt x="1356" y="1146"/>
                  <a:pt x="1356" y="1146"/>
                  <a:pt x="1356" y="1146"/>
                </a:cubicBezTo>
                <a:lnTo>
                  <a:pt x="1356" y="3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10657357" y="2734445"/>
            <a:ext cx="768635" cy="768941"/>
          </a:xfrm>
          <a:custGeom>
            <a:avLst/>
            <a:gdLst>
              <a:gd name="T0" fmla="*/ 1536 w 1536"/>
              <a:gd name="T1" fmla="*/ 1492 h 1537"/>
              <a:gd name="T2" fmla="*/ 1443 w 1536"/>
              <a:gd name="T3" fmla="*/ 1267 h 1537"/>
              <a:gd name="T4" fmla="*/ 1383 w 1536"/>
              <a:gd name="T5" fmla="*/ 1087 h 1537"/>
              <a:gd name="T6" fmla="*/ 1443 w 1536"/>
              <a:gd name="T7" fmla="*/ 646 h 1537"/>
              <a:gd name="T8" fmla="*/ 1536 w 1536"/>
              <a:gd name="T9" fmla="*/ 466 h 1537"/>
              <a:gd name="T10" fmla="*/ 784 w 1536"/>
              <a:gd name="T11" fmla="*/ 4 h 1537"/>
              <a:gd name="T12" fmla="*/ 0 w 1536"/>
              <a:gd name="T13" fmla="*/ 316 h 1537"/>
              <a:gd name="T14" fmla="*/ 93 w 1536"/>
              <a:gd name="T15" fmla="*/ 511 h 1537"/>
              <a:gd name="T16" fmla="*/ 153 w 1536"/>
              <a:gd name="T17" fmla="*/ 691 h 1537"/>
              <a:gd name="T18" fmla="*/ 93 w 1536"/>
              <a:gd name="T19" fmla="*/ 1132 h 1537"/>
              <a:gd name="T20" fmla="*/ 0 w 1536"/>
              <a:gd name="T21" fmla="*/ 1312 h 1537"/>
              <a:gd name="T22" fmla="*/ 90 w 1536"/>
              <a:gd name="T23" fmla="*/ 421 h 1537"/>
              <a:gd name="T24" fmla="*/ 1446 w 1536"/>
              <a:gd name="T25" fmla="*/ 347 h 1537"/>
              <a:gd name="T26" fmla="*/ 1353 w 1536"/>
              <a:gd name="T27" fmla="*/ 1177 h 1537"/>
              <a:gd name="T28" fmla="*/ 1143 w 1536"/>
              <a:gd name="T29" fmla="*/ 1177 h 1537"/>
              <a:gd name="T30" fmla="*/ 1203 w 1536"/>
              <a:gd name="T31" fmla="*/ 691 h 1537"/>
              <a:gd name="T32" fmla="*/ 1203 w 1536"/>
              <a:gd name="T33" fmla="*/ 1087 h 1537"/>
              <a:gd name="T34" fmla="*/ 1353 w 1536"/>
              <a:gd name="T35" fmla="*/ 511 h 1537"/>
              <a:gd name="T36" fmla="*/ 918 w 1536"/>
              <a:gd name="T37" fmla="*/ 1087 h 1537"/>
              <a:gd name="T38" fmla="*/ 918 w 1536"/>
              <a:gd name="T39" fmla="*/ 691 h 1537"/>
              <a:gd name="T40" fmla="*/ 1053 w 1536"/>
              <a:gd name="T41" fmla="*/ 511 h 1537"/>
              <a:gd name="T42" fmla="*/ 1113 w 1536"/>
              <a:gd name="T43" fmla="*/ 691 h 1537"/>
              <a:gd name="T44" fmla="*/ 1053 w 1536"/>
              <a:gd name="T45" fmla="*/ 1132 h 1537"/>
              <a:gd name="T46" fmla="*/ 963 w 1536"/>
              <a:gd name="T47" fmla="*/ 1132 h 1537"/>
              <a:gd name="T48" fmla="*/ 873 w 1536"/>
              <a:gd name="T49" fmla="*/ 1267 h 1537"/>
              <a:gd name="T50" fmla="*/ 873 w 1536"/>
              <a:gd name="T51" fmla="*/ 1177 h 1537"/>
              <a:gd name="T52" fmla="*/ 813 w 1536"/>
              <a:gd name="T53" fmla="*/ 691 h 1537"/>
              <a:gd name="T54" fmla="*/ 663 w 1536"/>
              <a:gd name="T55" fmla="*/ 601 h 1537"/>
              <a:gd name="T56" fmla="*/ 873 w 1536"/>
              <a:gd name="T57" fmla="*/ 601 h 1537"/>
              <a:gd name="T58" fmla="*/ 423 w 1536"/>
              <a:gd name="T59" fmla="*/ 1087 h 1537"/>
              <a:gd name="T60" fmla="*/ 483 w 1536"/>
              <a:gd name="T61" fmla="*/ 646 h 1537"/>
              <a:gd name="T62" fmla="*/ 573 w 1536"/>
              <a:gd name="T63" fmla="*/ 646 h 1537"/>
              <a:gd name="T64" fmla="*/ 633 w 1536"/>
              <a:gd name="T65" fmla="*/ 1087 h 1537"/>
              <a:gd name="T66" fmla="*/ 573 w 1536"/>
              <a:gd name="T67" fmla="*/ 1267 h 1537"/>
              <a:gd name="T68" fmla="*/ 438 w 1536"/>
              <a:gd name="T69" fmla="*/ 1087 h 1537"/>
              <a:gd name="T70" fmla="*/ 183 w 1536"/>
              <a:gd name="T71" fmla="*/ 1267 h 1537"/>
              <a:gd name="T72" fmla="*/ 243 w 1536"/>
              <a:gd name="T73" fmla="*/ 1087 h 1537"/>
              <a:gd name="T74" fmla="*/ 333 w 1536"/>
              <a:gd name="T75" fmla="*/ 1087 h 1537"/>
              <a:gd name="T76" fmla="*/ 183 w 1536"/>
              <a:gd name="T77" fmla="*/ 511 h 1537"/>
              <a:gd name="T78" fmla="*/ 183 w 1536"/>
              <a:gd name="T79" fmla="*/ 601 h 1537"/>
              <a:gd name="T80" fmla="*/ 1446 w 1536"/>
              <a:gd name="T81" fmla="*/ 1447 h 1537"/>
              <a:gd name="T82" fmla="*/ 993 w 1536"/>
              <a:gd name="T83" fmla="*/ 286 h 1537"/>
              <a:gd name="T84" fmla="*/ 543 w 1536"/>
              <a:gd name="T85" fmla="*/ 286 h 1537"/>
              <a:gd name="T86" fmla="*/ 993 w 1536"/>
              <a:gd name="T87" fmla="*/ 286 h 1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6" h="1537">
                <a:moveTo>
                  <a:pt x="45" y="1537"/>
                </a:moveTo>
                <a:cubicBezTo>
                  <a:pt x="1491" y="1537"/>
                  <a:pt x="1491" y="1537"/>
                  <a:pt x="1491" y="1537"/>
                </a:cubicBezTo>
                <a:cubicBezTo>
                  <a:pt x="1516" y="1537"/>
                  <a:pt x="1536" y="1517"/>
                  <a:pt x="1536" y="1492"/>
                </a:cubicBezTo>
                <a:cubicBezTo>
                  <a:pt x="1536" y="1312"/>
                  <a:pt x="1536" y="1312"/>
                  <a:pt x="1536" y="1312"/>
                </a:cubicBezTo>
                <a:cubicBezTo>
                  <a:pt x="1536" y="1287"/>
                  <a:pt x="1516" y="1267"/>
                  <a:pt x="1491" y="1267"/>
                </a:cubicBezTo>
                <a:cubicBezTo>
                  <a:pt x="1443" y="1267"/>
                  <a:pt x="1443" y="1267"/>
                  <a:pt x="1443" y="1267"/>
                </a:cubicBezTo>
                <a:cubicBezTo>
                  <a:pt x="1443" y="1132"/>
                  <a:pt x="1443" y="1132"/>
                  <a:pt x="1443" y="1132"/>
                </a:cubicBezTo>
                <a:cubicBezTo>
                  <a:pt x="1443" y="1107"/>
                  <a:pt x="1423" y="1087"/>
                  <a:pt x="1398" y="1087"/>
                </a:cubicBezTo>
                <a:cubicBezTo>
                  <a:pt x="1383" y="1087"/>
                  <a:pt x="1383" y="1087"/>
                  <a:pt x="1383" y="1087"/>
                </a:cubicBezTo>
                <a:cubicBezTo>
                  <a:pt x="1383" y="691"/>
                  <a:pt x="1383" y="691"/>
                  <a:pt x="1383" y="691"/>
                </a:cubicBezTo>
                <a:cubicBezTo>
                  <a:pt x="1398" y="691"/>
                  <a:pt x="1398" y="691"/>
                  <a:pt x="1398" y="691"/>
                </a:cubicBezTo>
                <a:cubicBezTo>
                  <a:pt x="1423" y="691"/>
                  <a:pt x="1443" y="671"/>
                  <a:pt x="1443" y="646"/>
                </a:cubicBezTo>
                <a:cubicBezTo>
                  <a:pt x="1443" y="511"/>
                  <a:pt x="1443" y="511"/>
                  <a:pt x="1443" y="511"/>
                </a:cubicBezTo>
                <a:cubicBezTo>
                  <a:pt x="1491" y="511"/>
                  <a:pt x="1491" y="511"/>
                  <a:pt x="1491" y="511"/>
                </a:cubicBezTo>
                <a:cubicBezTo>
                  <a:pt x="1516" y="511"/>
                  <a:pt x="1536" y="491"/>
                  <a:pt x="1536" y="466"/>
                </a:cubicBezTo>
                <a:cubicBezTo>
                  <a:pt x="1536" y="316"/>
                  <a:pt x="1536" y="316"/>
                  <a:pt x="1536" y="316"/>
                </a:cubicBezTo>
                <a:cubicBezTo>
                  <a:pt x="1536" y="297"/>
                  <a:pt x="1524" y="281"/>
                  <a:pt x="1507" y="274"/>
                </a:cubicBezTo>
                <a:cubicBezTo>
                  <a:pt x="784" y="4"/>
                  <a:pt x="784" y="4"/>
                  <a:pt x="784" y="4"/>
                </a:cubicBezTo>
                <a:cubicBezTo>
                  <a:pt x="774" y="0"/>
                  <a:pt x="762" y="0"/>
                  <a:pt x="752" y="4"/>
                </a:cubicBezTo>
                <a:cubicBezTo>
                  <a:pt x="29" y="274"/>
                  <a:pt x="29" y="274"/>
                  <a:pt x="29" y="274"/>
                </a:cubicBezTo>
                <a:cubicBezTo>
                  <a:pt x="12" y="281"/>
                  <a:pt x="0" y="297"/>
                  <a:pt x="0" y="316"/>
                </a:cubicBezTo>
                <a:cubicBezTo>
                  <a:pt x="0" y="466"/>
                  <a:pt x="0" y="466"/>
                  <a:pt x="0" y="466"/>
                </a:cubicBezTo>
                <a:cubicBezTo>
                  <a:pt x="0" y="491"/>
                  <a:pt x="20" y="511"/>
                  <a:pt x="45" y="511"/>
                </a:cubicBezTo>
                <a:cubicBezTo>
                  <a:pt x="93" y="511"/>
                  <a:pt x="93" y="511"/>
                  <a:pt x="93" y="511"/>
                </a:cubicBezTo>
                <a:cubicBezTo>
                  <a:pt x="93" y="646"/>
                  <a:pt x="93" y="646"/>
                  <a:pt x="93" y="646"/>
                </a:cubicBezTo>
                <a:cubicBezTo>
                  <a:pt x="93" y="671"/>
                  <a:pt x="113" y="691"/>
                  <a:pt x="138" y="691"/>
                </a:cubicBezTo>
                <a:cubicBezTo>
                  <a:pt x="153" y="691"/>
                  <a:pt x="153" y="691"/>
                  <a:pt x="153" y="691"/>
                </a:cubicBezTo>
                <a:cubicBezTo>
                  <a:pt x="153" y="1087"/>
                  <a:pt x="153" y="1087"/>
                  <a:pt x="153" y="1087"/>
                </a:cubicBezTo>
                <a:cubicBezTo>
                  <a:pt x="138" y="1087"/>
                  <a:pt x="138" y="1087"/>
                  <a:pt x="138" y="1087"/>
                </a:cubicBezTo>
                <a:cubicBezTo>
                  <a:pt x="113" y="1087"/>
                  <a:pt x="93" y="1107"/>
                  <a:pt x="93" y="1132"/>
                </a:cubicBezTo>
                <a:cubicBezTo>
                  <a:pt x="93" y="1267"/>
                  <a:pt x="93" y="1267"/>
                  <a:pt x="93" y="1267"/>
                </a:cubicBezTo>
                <a:cubicBezTo>
                  <a:pt x="45" y="1267"/>
                  <a:pt x="45" y="1267"/>
                  <a:pt x="45" y="1267"/>
                </a:cubicBezTo>
                <a:cubicBezTo>
                  <a:pt x="20" y="1267"/>
                  <a:pt x="0" y="1287"/>
                  <a:pt x="0" y="1312"/>
                </a:cubicBezTo>
                <a:cubicBezTo>
                  <a:pt x="0" y="1492"/>
                  <a:pt x="0" y="1492"/>
                  <a:pt x="0" y="1492"/>
                </a:cubicBezTo>
                <a:cubicBezTo>
                  <a:pt x="0" y="1517"/>
                  <a:pt x="20" y="1537"/>
                  <a:pt x="45" y="1537"/>
                </a:cubicBezTo>
                <a:close/>
                <a:moveTo>
                  <a:pt x="90" y="421"/>
                </a:moveTo>
                <a:cubicBezTo>
                  <a:pt x="90" y="347"/>
                  <a:pt x="90" y="347"/>
                  <a:pt x="90" y="347"/>
                </a:cubicBezTo>
                <a:cubicBezTo>
                  <a:pt x="768" y="94"/>
                  <a:pt x="768" y="94"/>
                  <a:pt x="768" y="94"/>
                </a:cubicBezTo>
                <a:cubicBezTo>
                  <a:pt x="1446" y="347"/>
                  <a:pt x="1446" y="347"/>
                  <a:pt x="1446" y="347"/>
                </a:cubicBezTo>
                <a:cubicBezTo>
                  <a:pt x="1446" y="421"/>
                  <a:pt x="1446" y="421"/>
                  <a:pt x="1446" y="421"/>
                </a:cubicBezTo>
                <a:lnTo>
                  <a:pt x="90" y="421"/>
                </a:lnTo>
                <a:close/>
                <a:moveTo>
                  <a:pt x="1353" y="1177"/>
                </a:moveTo>
                <a:cubicBezTo>
                  <a:pt x="1353" y="1267"/>
                  <a:pt x="1353" y="1267"/>
                  <a:pt x="1353" y="1267"/>
                </a:cubicBezTo>
                <a:cubicBezTo>
                  <a:pt x="1143" y="1267"/>
                  <a:pt x="1143" y="1267"/>
                  <a:pt x="1143" y="1267"/>
                </a:cubicBezTo>
                <a:cubicBezTo>
                  <a:pt x="1143" y="1177"/>
                  <a:pt x="1143" y="1177"/>
                  <a:pt x="1143" y="1177"/>
                </a:cubicBezTo>
                <a:lnTo>
                  <a:pt x="1353" y="1177"/>
                </a:lnTo>
                <a:close/>
                <a:moveTo>
                  <a:pt x="1203" y="1087"/>
                </a:moveTo>
                <a:cubicBezTo>
                  <a:pt x="1203" y="691"/>
                  <a:pt x="1203" y="691"/>
                  <a:pt x="1203" y="691"/>
                </a:cubicBezTo>
                <a:cubicBezTo>
                  <a:pt x="1293" y="691"/>
                  <a:pt x="1293" y="691"/>
                  <a:pt x="1293" y="691"/>
                </a:cubicBezTo>
                <a:cubicBezTo>
                  <a:pt x="1293" y="1087"/>
                  <a:pt x="1293" y="1087"/>
                  <a:pt x="1293" y="1087"/>
                </a:cubicBezTo>
                <a:lnTo>
                  <a:pt x="1203" y="1087"/>
                </a:lnTo>
                <a:close/>
                <a:moveTo>
                  <a:pt x="1143" y="601"/>
                </a:moveTo>
                <a:cubicBezTo>
                  <a:pt x="1143" y="511"/>
                  <a:pt x="1143" y="511"/>
                  <a:pt x="1143" y="511"/>
                </a:cubicBezTo>
                <a:cubicBezTo>
                  <a:pt x="1353" y="511"/>
                  <a:pt x="1353" y="511"/>
                  <a:pt x="1353" y="511"/>
                </a:cubicBezTo>
                <a:cubicBezTo>
                  <a:pt x="1353" y="601"/>
                  <a:pt x="1353" y="601"/>
                  <a:pt x="1353" y="601"/>
                </a:cubicBezTo>
                <a:lnTo>
                  <a:pt x="1143" y="601"/>
                </a:lnTo>
                <a:close/>
                <a:moveTo>
                  <a:pt x="918" y="1087"/>
                </a:moveTo>
                <a:cubicBezTo>
                  <a:pt x="903" y="1087"/>
                  <a:pt x="903" y="1087"/>
                  <a:pt x="903" y="1087"/>
                </a:cubicBezTo>
                <a:cubicBezTo>
                  <a:pt x="903" y="691"/>
                  <a:pt x="903" y="691"/>
                  <a:pt x="903" y="691"/>
                </a:cubicBezTo>
                <a:cubicBezTo>
                  <a:pt x="918" y="691"/>
                  <a:pt x="918" y="691"/>
                  <a:pt x="918" y="691"/>
                </a:cubicBezTo>
                <a:cubicBezTo>
                  <a:pt x="943" y="691"/>
                  <a:pt x="963" y="671"/>
                  <a:pt x="963" y="646"/>
                </a:cubicBezTo>
                <a:cubicBezTo>
                  <a:pt x="963" y="511"/>
                  <a:pt x="963" y="511"/>
                  <a:pt x="963" y="511"/>
                </a:cubicBezTo>
                <a:cubicBezTo>
                  <a:pt x="1053" y="511"/>
                  <a:pt x="1053" y="511"/>
                  <a:pt x="1053" y="511"/>
                </a:cubicBezTo>
                <a:cubicBezTo>
                  <a:pt x="1053" y="646"/>
                  <a:pt x="1053" y="646"/>
                  <a:pt x="1053" y="646"/>
                </a:cubicBezTo>
                <a:cubicBezTo>
                  <a:pt x="1053" y="671"/>
                  <a:pt x="1073" y="691"/>
                  <a:pt x="1098" y="691"/>
                </a:cubicBezTo>
                <a:cubicBezTo>
                  <a:pt x="1113" y="691"/>
                  <a:pt x="1113" y="691"/>
                  <a:pt x="1113" y="691"/>
                </a:cubicBezTo>
                <a:cubicBezTo>
                  <a:pt x="1113" y="1087"/>
                  <a:pt x="1113" y="1087"/>
                  <a:pt x="1113" y="1087"/>
                </a:cubicBezTo>
                <a:cubicBezTo>
                  <a:pt x="1098" y="1087"/>
                  <a:pt x="1098" y="1087"/>
                  <a:pt x="1098" y="1087"/>
                </a:cubicBezTo>
                <a:cubicBezTo>
                  <a:pt x="1073" y="1087"/>
                  <a:pt x="1053" y="1107"/>
                  <a:pt x="1053" y="1132"/>
                </a:cubicBezTo>
                <a:cubicBezTo>
                  <a:pt x="1053" y="1267"/>
                  <a:pt x="1053" y="1267"/>
                  <a:pt x="1053" y="1267"/>
                </a:cubicBezTo>
                <a:cubicBezTo>
                  <a:pt x="963" y="1267"/>
                  <a:pt x="963" y="1267"/>
                  <a:pt x="963" y="1267"/>
                </a:cubicBezTo>
                <a:cubicBezTo>
                  <a:pt x="963" y="1132"/>
                  <a:pt x="963" y="1132"/>
                  <a:pt x="963" y="1132"/>
                </a:cubicBezTo>
                <a:cubicBezTo>
                  <a:pt x="963" y="1107"/>
                  <a:pt x="943" y="1087"/>
                  <a:pt x="918" y="1087"/>
                </a:cubicBezTo>
                <a:close/>
                <a:moveTo>
                  <a:pt x="873" y="1177"/>
                </a:moveTo>
                <a:cubicBezTo>
                  <a:pt x="873" y="1267"/>
                  <a:pt x="873" y="1267"/>
                  <a:pt x="873" y="1267"/>
                </a:cubicBezTo>
                <a:cubicBezTo>
                  <a:pt x="663" y="1267"/>
                  <a:pt x="663" y="1267"/>
                  <a:pt x="663" y="1267"/>
                </a:cubicBezTo>
                <a:cubicBezTo>
                  <a:pt x="663" y="1177"/>
                  <a:pt x="663" y="1177"/>
                  <a:pt x="663" y="1177"/>
                </a:cubicBezTo>
                <a:lnTo>
                  <a:pt x="873" y="1177"/>
                </a:lnTo>
                <a:close/>
                <a:moveTo>
                  <a:pt x="723" y="1087"/>
                </a:moveTo>
                <a:cubicBezTo>
                  <a:pt x="723" y="691"/>
                  <a:pt x="723" y="691"/>
                  <a:pt x="723" y="691"/>
                </a:cubicBezTo>
                <a:cubicBezTo>
                  <a:pt x="813" y="691"/>
                  <a:pt x="813" y="691"/>
                  <a:pt x="813" y="691"/>
                </a:cubicBezTo>
                <a:cubicBezTo>
                  <a:pt x="813" y="1087"/>
                  <a:pt x="813" y="1087"/>
                  <a:pt x="813" y="1087"/>
                </a:cubicBezTo>
                <a:lnTo>
                  <a:pt x="723" y="1087"/>
                </a:lnTo>
                <a:close/>
                <a:moveTo>
                  <a:pt x="663" y="601"/>
                </a:moveTo>
                <a:cubicBezTo>
                  <a:pt x="663" y="511"/>
                  <a:pt x="663" y="511"/>
                  <a:pt x="663" y="511"/>
                </a:cubicBezTo>
                <a:cubicBezTo>
                  <a:pt x="873" y="511"/>
                  <a:pt x="873" y="511"/>
                  <a:pt x="873" y="511"/>
                </a:cubicBezTo>
                <a:cubicBezTo>
                  <a:pt x="873" y="601"/>
                  <a:pt x="873" y="601"/>
                  <a:pt x="873" y="601"/>
                </a:cubicBezTo>
                <a:lnTo>
                  <a:pt x="663" y="601"/>
                </a:lnTo>
                <a:close/>
                <a:moveTo>
                  <a:pt x="438" y="1087"/>
                </a:moveTo>
                <a:cubicBezTo>
                  <a:pt x="423" y="1087"/>
                  <a:pt x="423" y="1087"/>
                  <a:pt x="423" y="1087"/>
                </a:cubicBezTo>
                <a:cubicBezTo>
                  <a:pt x="423" y="691"/>
                  <a:pt x="423" y="691"/>
                  <a:pt x="423" y="691"/>
                </a:cubicBezTo>
                <a:cubicBezTo>
                  <a:pt x="438" y="691"/>
                  <a:pt x="438" y="691"/>
                  <a:pt x="438" y="691"/>
                </a:cubicBezTo>
                <a:cubicBezTo>
                  <a:pt x="463" y="691"/>
                  <a:pt x="483" y="671"/>
                  <a:pt x="483" y="646"/>
                </a:cubicBezTo>
                <a:cubicBezTo>
                  <a:pt x="483" y="511"/>
                  <a:pt x="483" y="511"/>
                  <a:pt x="483" y="511"/>
                </a:cubicBezTo>
                <a:cubicBezTo>
                  <a:pt x="573" y="511"/>
                  <a:pt x="573" y="511"/>
                  <a:pt x="573" y="511"/>
                </a:cubicBezTo>
                <a:cubicBezTo>
                  <a:pt x="573" y="646"/>
                  <a:pt x="573" y="646"/>
                  <a:pt x="573" y="646"/>
                </a:cubicBezTo>
                <a:cubicBezTo>
                  <a:pt x="573" y="671"/>
                  <a:pt x="593" y="691"/>
                  <a:pt x="618" y="691"/>
                </a:cubicBezTo>
                <a:cubicBezTo>
                  <a:pt x="633" y="691"/>
                  <a:pt x="633" y="691"/>
                  <a:pt x="633" y="691"/>
                </a:cubicBezTo>
                <a:cubicBezTo>
                  <a:pt x="633" y="1087"/>
                  <a:pt x="633" y="1087"/>
                  <a:pt x="633" y="1087"/>
                </a:cubicBezTo>
                <a:cubicBezTo>
                  <a:pt x="618" y="1087"/>
                  <a:pt x="618" y="1087"/>
                  <a:pt x="618" y="1087"/>
                </a:cubicBezTo>
                <a:cubicBezTo>
                  <a:pt x="593" y="1087"/>
                  <a:pt x="573" y="1107"/>
                  <a:pt x="573" y="1132"/>
                </a:cubicBezTo>
                <a:cubicBezTo>
                  <a:pt x="573" y="1267"/>
                  <a:pt x="573" y="1267"/>
                  <a:pt x="573" y="1267"/>
                </a:cubicBezTo>
                <a:cubicBezTo>
                  <a:pt x="483" y="1267"/>
                  <a:pt x="483" y="1267"/>
                  <a:pt x="483" y="1267"/>
                </a:cubicBezTo>
                <a:cubicBezTo>
                  <a:pt x="483" y="1132"/>
                  <a:pt x="483" y="1132"/>
                  <a:pt x="483" y="1132"/>
                </a:cubicBezTo>
                <a:cubicBezTo>
                  <a:pt x="483" y="1107"/>
                  <a:pt x="463" y="1087"/>
                  <a:pt x="438" y="1087"/>
                </a:cubicBezTo>
                <a:close/>
                <a:moveTo>
                  <a:pt x="393" y="1177"/>
                </a:moveTo>
                <a:cubicBezTo>
                  <a:pt x="393" y="1267"/>
                  <a:pt x="393" y="1267"/>
                  <a:pt x="393" y="1267"/>
                </a:cubicBezTo>
                <a:cubicBezTo>
                  <a:pt x="183" y="1267"/>
                  <a:pt x="183" y="1267"/>
                  <a:pt x="183" y="1267"/>
                </a:cubicBezTo>
                <a:cubicBezTo>
                  <a:pt x="183" y="1177"/>
                  <a:pt x="183" y="1177"/>
                  <a:pt x="183" y="1177"/>
                </a:cubicBezTo>
                <a:lnTo>
                  <a:pt x="393" y="1177"/>
                </a:lnTo>
                <a:close/>
                <a:moveTo>
                  <a:pt x="243" y="1087"/>
                </a:moveTo>
                <a:cubicBezTo>
                  <a:pt x="243" y="691"/>
                  <a:pt x="243" y="691"/>
                  <a:pt x="243" y="691"/>
                </a:cubicBezTo>
                <a:cubicBezTo>
                  <a:pt x="333" y="691"/>
                  <a:pt x="333" y="691"/>
                  <a:pt x="333" y="691"/>
                </a:cubicBezTo>
                <a:cubicBezTo>
                  <a:pt x="333" y="1087"/>
                  <a:pt x="333" y="1087"/>
                  <a:pt x="333" y="1087"/>
                </a:cubicBezTo>
                <a:lnTo>
                  <a:pt x="243" y="1087"/>
                </a:lnTo>
                <a:close/>
                <a:moveTo>
                  <a:pt x="183" y="601"/>
                </a:moveTo>
                <a:cubicBezTo>
                  <a:pt x="183" y="511"/>
                  <a:pt x="183" y="511"/>
                  <a:pt x="183" y="511"/>
                </a:cubicBezTo>
                <a:cubicBezTo>
                  <a:pt x="393" y="511"/>
                  <a:pt x="393" y="511"/>
                  <a:pt x="393" y="511"/>
                </a:cubicBezTo>
                <a:cubicBezTo>
                  <a:pt x="393" y="601"/>
                  <a:pt x="393" y="601"/>
                  <a:pt x="393" y="601"/>
                </a:cubicBezTo>
                <a:lnTo>
                  <a:pt x="183" y="601"/>
                </a:lnTo>
                <a:close/>
                <a:moveTo>
                  <a:pt x="90" y="1357"/>
                </a:moveTo>
                <a:cubicBezTo>
                  <a:pt x="1446" y="1357"/>
                  <a:pt x="1446" y="1357"/>
                  <a:pt x="1446" y="1357"/>
                </a:cubicBezTo>
                <a:cubicBezTo>
                  <a:pt x="1446" y="1447"/>
                  <a:pt x="1446" y="1447"/>
                  <a:pt x="1446" y="1447"/>
                </a:cubicBezTo>
                <a:cubicBezTo>
                  <a:pt x="90" y="1447"/>
                  <a:pt x="90" y="1447"/>
                  <a:pt x="90" y="1447"/>
                </a:cubicBezTo>
                <a:lnTo>
                  <a:pt x="90" y="1357"/>
                </a:lnTo>
                <a:close/>
                <a:moveTo>
                  <a:pt x="993" y="286"/>
                </a:moveTo>
                <a:cubicBezTo>
                  <a:pt x="993" y="311"/>
                  <a:pt x="973" y="331"/>
                  <a:pt x="948" y="331"/>
                </a:cubicBezTo>
                <a:cubicBezTo>
                  <a:pt x="588" y="331"/>
                  <a:pt x="588" y="331"/>
                  <a:pt x="588" y="331"/>
                </a:cubicBezTo>
                <a:cubicBezTo>
                  <a:pt x="563" y="331"/>
                  <a:pt x="543" y="311"/>
                  <a:pt x="543" y="286"/>
                </a:cubicBezTo>
                <a:cubicBezTo>
                  <a:pt x="543" y="261"/>
                  <a:pt x="563" y="241"/>
                  <a:pt x="588" y="241"/>
                </a:cubicBezTo>
                <a:cubicBezTo>
                  <a:pt x="948" y="241"/>
                  <a:pt x="948" y="241"/>
                  <a:pt x="948" y="241"/>
                </a:cubicBezTo>
                <a:cubicBezTo>
                  <a:pt x="973" y="241"/>
                  <a:pt x="993" y="261"/>
                  <a:pt x="993" y="2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12903770" y="2734598"/>
            <a:ext cx="765876" cy="768634"/>
          </a:xfrm>
          <a:custGeom>
            <a:avLst/>
            <a:gdLst>
              <a:gd name="T0" fmla="*/ 1530 w 1530"/>
              <a:gd name="T1" fmla="*/ 1491 h 1536"/>
              <a:gd name="T2" fmla="*/ 1440 w 1530"/>
              <a:gd name="T3" fmla="*/ 531 h 1536"/>
              <a:gd name="T4" fmla="*/ 1170 w 1530"/>
              <a:gd name="T5" fmla="*/ 231 h 1536"/>
              <a:gd name="T6" fmla="*/ 1050 w 1530"/>
              <a:gd name="T7" fmla="*/ 45 h 1536"/>
              <a:gd name="T8" fmla="*/ 480 w 1530"/>
              <a:gd name="T9" fmla="*/ 45 h 1536"/>
              <a:gd name="T10" fmla="*/ 360 w 1530"/>
              <a:gd name="T11" fmla="*/ 231 h 1536"/>
              <a:gd name="T12" fmla="*/ 90 w 1530"/>
              <a:gd name="T13" fmla="*/ 531 h 1536"/>
              <a:gd name="T14" fmla="*/ 0 w 1530"/>
              <a:gd name="T15" fmla="*/ 1491 h 1536"/>
              <a:gd name="T16" fmla="*/ 1440 w 1530"/>
              <a:gd name="T17" fmla="*/ 684 h 1536"/>
              <a:gd name="T18" fmla="*/ 1350 w 1530"/>
              <a:gd name="T19" fmla="*/ 1341 h 1536"/>
              <a:gd name="T20" fmla="*/ 1260 w 1530"/>
              <a:gd name="T21" fmla="*/ 1446 h 1536"/>
              <a:gd name="T22" fmla="*/ 870 w 1530"/>
              <a:gd name="T23" fmla="*/ 1446 h 1536"/>
              <a:gd name="T24" fmla="*/ 870 w 1530"/>
              <a:gd name="T25" fmla="*/ 1326 h 1536"/>
              <a:gd name="T26" fmla="*/ 960 w 1530"/>
              <a:gd name="T27" fmla="*/ 90 h 1536"/>
              <a:gd name="T28" fmla="*/ 570 w 1530"/>
              <a:gd name="T29" fmla="*/ 90 h 1536"/>
              <a:gd name="T30" fmla="*/ 1080 w 1530"/>
              <a:gd name="T31" fmla="*/ 1446 h 1536"/>
              <a:gd name="T32" fmla="*/ 915 w 1530"/>
              <a:gd name="T33" fmla="*/ 1236 h 1536"/>
              <a:gd name="T34" fmla="*/ 570 w 1530"/>
              <a:gd name="T35" fmla="*/ 1446 h 1536"/>
              <a:gd name="T36" fmla="*/ 90 w 1530"/>
              <a:gd name="T37" fmla="*/ 684 h 1536"/>
              <a:gd name="T38" fmla="*/ 270 w 1530"/>
              <a:gd name="T39" fmla="*/ 1446 h 1536"/>
              <a:gd name="T40" fmla="*/ 180 w 1530"/>
              <a:gd name="T41" fmla="*/ 1341 h 1536"/>
              <a:gd name="T42" fmla="*/ 90 w 1530"/>
              <a:gd name="T43" fmla="*/ 684 h 1536"/>
              <a:gd name="T44" fmla="*/ 225 w 1530"/>
              <a:gd name="T45" fmla="*/ 1026 h 1536"/>
              <a:gd name="T46" fmla="*/ 225 w 1530"/>
              <a:gd name="T47" fmla="*/ 1206 h 1536"/>
              <a:gd name="T48" fmla="*/ 180 w 1530"/>
              <a:gd name="T49" fmla="*/ 801 h 1536"/>
              <a:gd name="T50" fmla="*/ 270 w 1530"/>
              <a:gd name="T51" fmla="*/ 891 h 1536"/>
              <a:gd name="T52" fmla="*/ 1260 w 1530"/>
              <a:gd name="T53" fmla="*/ 1161 h 1536"/>
              <a:gd name="T54" fmla="*/ 1350 w 1530"/>
              <a:gd name="T55" fmla="*/ 1071 h 1536"/>
              <a:gd name="T56" fmla="*/ 1260 w 1530"/>
              <a:gd name="T57" fmla="*/ 1161 h 1536"/>
              <a:gd name="T58" fmla="*/ 1305 w 1530"/>
              <a:gd name="T59" fmla="*/ 756 h 1536"/>
              <a:gd name="T60" fmla="*/ 1305 w 1530"/>
              <a:gd name="T61" fmla="*/ 936 h 1536"/>
              <a:gd name="T62" fmla="*/ 720 w 1530"/>
              <a:gd name="T63" fmla="*/ 951 h 1536"/>
              <a:gd name="T64" fmla="*/ 810 w 1530"/>
              <a:gd name="T65" fmla="*/ 1041 h 1536"/>
              <a:gd name="T66" fmla="*/ 720 w 1530"/>
              <a:gd name="T67" fmla="*/ 771 h 1536"/>
              <a:gd name="T68" fmla="*/ 810 w 1530"/>
              <a:gd name="T69" fmla="*/ 681 h 1536"/>
              <a:gd name="T70" fmla="*/ 720 w 1530"/>
              <a:gd name="T71" fmla="*/ 771 h 1536"/>
              <a:gd name="T72" fmla="*/ 765 w 1530"/>
              <a:gd name="T73" fmla="*/ 366 h 1536"/>
              <a:gd name="T74" fmla="*/ 765 w 1530"/>
              <a:gd name="T75" fmla="*/ 546 h 1536"/>
              <a:gd name="T76" fmla="*/ 900 w 1530"/>
              <a:gd name="T77" fmla="*/ 951 h 1536"/>
              <a:gd name="T78" fmla="*/ 990 w 1530"/>
              <a:gd name="T79" fmla="*/ 1041 h 1536"/>
              <a:gd name="T80" fmla="*/ 900 w 1530"/>
              <a:gd name="T81" fmla="*/ 771 h 1536"/>
              <a:gd name="T82" fmla="*/ 990 w 1530"/>
              <a:gd name="T83" fmla="*/ 681 h 1536"/>
              <a:gd name="T84" fmla="*/ 900 w 1530"/>
              <a:gd name="T85" fmla="*/ 771 h 1536"/>
              <a:gd name="T86" fmla="*/ 945 w 1530"/>
              <a:gd name="T87" fmla="*/ 366 h 1536"/>
              <a:gd name="T88" fmla="*/ 945 w 1530"/>
              <a:gd name="T89" fmla="*/ 546 h 1536"/>
              <a:gd name="T90" fmla="*/ 540 w 1530"/>
              <a:gd name="T91" fmla="*/ 1041 h 1536"/>
              <a:gd name="T92" fmla="*/ 630 w 1530"/>
              <a:gd name="T93" fmla="*/ 951 h 1536"/>
              <a:gd name="T94" fmla="*/ 540 w 1530"/>
              <a:gd name="T95" fmla="*/ 771 h 1536"/>
              <a:gd name="T96" fmla="*/ 630 w 1530"/>
              <a:gd name="T97" fmla="*/ 681 h 1536"/>
              <a:gd name="T98" fmla="*/ 540 w 1530"/>
              <a:gd name="T99" fmla="*/ 771 h 1536"/>
              <a:gd name="T100" fmla="*/ 585 w 1530"/>
              <a:gd name="T101" fmla="*/ 366 h 1536"/>
              <a:gd name="T102" fmla="*/ 585 w 1530"/>
              <a:gd name="T103" fmla="*/ 5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30" h="1536">
                <a:moveTo>
                  <a:pt x="45" y="1536"/>
                </a:moveTo>
                <a:cubicBezTo>
                  <a:pt x="1485" y="1536"/>
                  <a:pt x="1485" y="1536"/>
                  <a:pt x="1485" y="1536"/>
                </a:cubicBezTo>
                <a:cubicBezTo>
                  <a:pt x="1510" y="1536"/>
                  <a:pt x="1530" y="1516"/>
                  <a:pt x="1530" y="1491"/>
                </a:cubicBezTo>
                <a:cubicBezTo>
                  <a:pt x="1530" y="531"/>
                  <a:pt x="1530" y="531"/>
                  <a:pt x="1530" y="531"/>
                </a:cubicBezTo>
                <a:cubicBezTo>
                  <a:pt x="1530" y="506"/>
                  <a:pt x="1510" y="486"/>
                  <a:pt x="1485" y="486"/>
                </a:cubicBezTo>
                <a:cubicBezTo>
                  <a:pt x="1461" y="486"/>
                  <a:pt x="1440" y="506"/>
                  <a:pt x="1440" y="531"/>
                </a:cubicBezTo>
                <a:cubicBezTo>
                  <a:pt x="1440" y="589"/>
                  <a:pt x="1440" y="589"/>
                  <a:pt x="1440" y="589"/>
                </a:cubicBezTo>
                <a:cubicBezTo>
                  <a:pt x="1170" y="499"/>
                  <a:pt x="1170" y="499"/>
                  <a:pt x="1170" y="499"/>
                </a:cubicBezTo>
                <a:cubicBezTo>
                  <a:pt x="1170" y="231"/>
                  <a:pt x="1170" y="231"/>
                  <a:pt x="1170" y="231"/>
                </a:cubicBezTo>
                <a:cubicBezTo>
                  <a:pt x="1170" y="206"/>
                  <a:pt x="1150" y="186"/>
                  <a:pt x="1125" y="186"/>
                </a:cubicBezTo>
                <a:cubicBezTo>
                  <a:pt x="1050" y="186"/>
                  <a:pt x="1050" y="186"/>
                  <a:pt x="1050" y="186"/>
                </a:cubicBezTo>
                <a:cubicBezTo>
                  <a:pt x="1050" y="45"/>
                  <a:pt x="1050" y="45"/>
                  <a:pt x="1050" y="45"/>
                </a:cubicBezTo>
                <a:cubicBezTo>
                  <a:pt x="1050" y="20"/>
                  <a:pt x="1030" y="0"/>
                  <a:pt x="1005" y="0"/>
                </a:cubicBezTo>
                <a:cubicBezTo>
                  <a:pt x="525" y="0"/>
                  <a:pt x="525" y="0"/>
                  <a:pt x="525" y="0"/>
                </a:cubicBezTo>
                <a:cubicBezTo>
                  <a:pt x="501" y="0"/>
                  <a:pt x="480" y="20"/>
                  <a:pt x="480" y="45"/>
                </a:cubicBezTo>
                <a:cubicBezTo>
                  <a:pt x="480" y="186"/>
                  <a:pt x="480" y="186"/>
                  <a:pt x="480" y="186"/>
                </a:cubicBezTo>
                <a:cubicBezTo>
                  <a:pt x="405" y="186"/>
                  <a:pt x="405" y="186"/>
                  <a:pt x="405" y="186"/>
                </a:cubicBezTo>
                <a:cubicBezTo>
                  <a:pt x="381" y="186"/>
                  <a:pt x="360" y="206"/>
                  <a:pt x="360" y="231"/>
                </a:cubicBezTo>
                <a:cubicBezTo>
                  <a:pt x="360" y="499"/>
                  <a:pt x="360" y="499"/>
                  <a:pt x="360" y="499"/>
                </a:cubicBezTo>
                <a:cubicBezTo>
                  <a:pt x="90" y="589"/>
                  <a:pt x="90" y="589"/>
                  <a:pt x="90" y="589"/>
                </a:cubicBezTo>
                <a:cubicBezTo>
                  <a:pt x="90" y="531"/>
                  <a:pt x="90" y="531"/>
                  <a:pt x="90" y="531"/>
                </a:cubicBezTo>
                <a:cubicBezTo>
                  <a:pt x="90" y="506"/>
                  <a:pt x="70" y="486"/>
                  <a:pt x="45" y="486"/>
                </a:cubicBezTo>
                <a:cubicBezTo>
                  <a:pt x="21" y="486"/>
                  <a:pt x="0" y="506"/>
                  <a:pt x="0" y="531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1" y="1536"/>
                  <a:pt x="45" y="1536"/>
                </a:cubicBezTo>
                <a:close/>
                <a:moveTo>
                  <a:pt x="1170" y="594"/>
                </a:moveTo>
                <a:cubicBezTo>
                  <a:pt x="1440" y="684"/>
                  <a:pt x="1440" y="684"/>
                  <a:pt x="1440" y="684"/>
                </a:cubicBezTo>
                <a:cubicBezTo>
                  <a:pt x="1440" y="1446"/>
                  <a:pt x="1440" y="1446"/>
                  <a:pt x="1440" y="1446"/>
                </a:cubicBezTo>
                <a:cubicBezTo>
                  <a:pt x="1350" y="1446"/>
                  <a:pt x="1350" y="1446"/>
                  <a:pt x="1350" y="1446"/>
                </a:cubicBezTo>
                <a:cubicBezTo>
                  <a:pt x="1350" y="1341"/>
                  <a:pt x="1350" y="1341"/>
                  <a:pt x="1350" y="1341"/>
                </a:cubicBezTo>
                <a:cubicBezTo>
                  <a:pt x="1350" y="1316"/>
                  <a:pt x="1330" y="1296"/>
                  <a:pt x="1305" y="1296"/>
                </a:cubicBezTo>
                <a:cubicBezTo>
                  <a:pt x="1281" y="1296"/>
                  <a:pt x="1260" y="1316"/>
                  <a:pt x="1260" y="1341"/>
                </a:cubicBezTo>
                <a:cubicBezTo>
                  <a:pt x="1260" y="1446"/>
                  <a:pt x="1260" y="1446"/>
                  <a:pt x="1260" y="1446"/>
                </a:cubicBezTo>
                <a:cubicBezTo>
                  <a:pt x="1170" y="1446"/>
                  <a:pt x="1170" y="1446"/>
                  <a:pt x="1170" y="1446"/>
                </a:cubicBezTo>
                <a:lnTo>
                  <a:pt x="1170" y="594"/>
                </a:lnTo>
                <a:close/>
                <a:moveTo>
                  <a:pt x="870" y="1446"/>
                </a:moveTo>
                <a:cubicBezTo>
                  <a:pt x="660" y="1446"/>
                  <a:pt x="660" y="1446"/>
                  <a:pt x="660" y="1446"/>
                </a:cubicBezTo>
                <a:cubicBezTo>
                  <a:pt x="660" y="1326"/>
                  <a:pt x="660" y="1326"/>
                  <a:pt x="660" y="1326"/>
                </a:cubicBezTo>
                <a:cubicBezTo>
                  <a:pt x="870" y="1326"/>
                  <a:pt x="870" y="1326"/>
                  <a:pt x="870" y="1326"/>
                </a:cubicBezTo>
                <a:lnTo>
                  <a:pt x="870" y="1446"/>
                </a:lnTo>
                <a:close/>
                <a:moveTo>
                  <a:pt x="570" y="90"/>
                </a:moveTo>
                <a:cubicBezTo>
                  <a:pt x="960" y="90"/>
                  <a:pt x="960" y="90"/>
                  <a:pt x="960" y="90"/>
                </a:cubicBezTo>
                <a:cubicBezTo>
                  <a:pt x="960" y="186"/>
                  <a:pt x="960" y="186"/>
                  <a:pt x="960" y="186"/>
                </a:cubicBezTo>
                <a:cubicBezTo>
                  <a:pt x="570" y="186"/>
                  <a:pt x="570" y="186"/>
                  <a:pt x="570" y="186"/>
                </a:cubicBezTo>
                <a:lnTo>
                  <a:pt x="570" y="90"/>
                </a:lnTo>
                <a:close/>
                <a:moveTo>
                  <a:pt x="450" y="276"/>
                </a:moveTo>
                <a:cubicBezTo>
                  <a:pt x="1080" y="276"/>
                  <a:pt x="1080" y="276"/>
                  <a:pt x="1080" y="276"/>
                </a:cubicBezTo>
                <a:cubicBezTo>
                  <a:pt x="1080" y="1446"/>
                  <a:pt x="1080" y="1446"/>
                  <a:pt x="1080" y="1446"/>
                </a:cubicBezTo>
                <a:cubicBezTo>
                  <a:pt x="960" y="1446"/>
                  <a:pt x="960" y="1446"/>
                  <a:pt x="960" y="1446"/>
                </a:cubicBezTo>
                <a:cubicBezTo>
                  <a:pt x="960" y="1281"/>
                  <a:pt x="960" y="1281"/>
                  <a:pt x="960" y="1281"/>
                </a:cubicBezTo>
                <a:cubicBezTo>
                  <a:pt x="960" y="1256"/>
                  <a:pt x="940" y="1236"/>
                  <a:pt x="915" y="1236"/>
                </a:cubicBezTo>
                <a:cubicBezTo>
                  <a:pt x="615" y="1236"/>
                  <a:pt x="615" y="1236"/>
                  <a:pt x="615" y="1236"/>
                </a:cubicBezTo>
                <a:cubicBezTo>
                  <a:pt x="591" y="1236"/>
                  <a:pt x="570" y="1256"/>
                  <a:pt x="570" y="1281"/>
                </a:cubicBezTo>
                <a:cubicBezTo>
                  <a:pt x="570" y="1446"/>
                  <a:pt x="570" y="1446"/>
                  <a:pt x="570" y="1446"/>
                </a:cubicBezTo>
                <a:cubicBezTo>
                  <a:pt x="450" y="1446"/>
                  <a:pt x="450" y="1446"/>
                  <a:pt x="450" y="1446"/>
                </a:cubicBezTo>
                <a:lnTo>
                  <a:pt x="450" y="276"/>
                </a:lnTo>
                <a:close/>
                <a:moveTo>
                  <a:pt x="90" y="684"/>
                </a:moveTo>
                <a:cubicBezTo>
                  <a:pt x="360" y="594"/>
                  <a:pt x="360" y="594"/>
                  <a:pt x="360" y="594"/>
                </a:cubicBezTo>
                <a:cubicBezTo>
                  <a:pt x="360" y="1446"/>
                  <a:pt x="360" y="1446"/>
                  <a:pt x="360" y="1446"/>
                </a:cubicBezTo>
                <a:cubicBezTo>
                  <a:pt x="270" y="1446"/>
                  <a:pt x="270" y="1446"/>
                  <a:pt x="270" y="1446"/>
                </a:cubicBezTo>
                <a:cubicBezTo>
                  <a:pt x="270" y="1341"/>
                  <a:pt x="270" y="1341"/>
                  <a:pt x="270" y="1341"/>
                </a:cubicBezTo>
                <a:cubicBezTo>
                  <a:pt x="270" y="1316"/>
                  <a:pt x="250" y="1296"/>
                  <a:pt x="225" y="1296"/>
                </a:cubicBezTo>
                <a:cubicBezTo>
                  <a:pt x="201" y="1296"/>
                  <a:pt x="180" y="1316"/>
                  <a:pt x="180" y="1341"/>
                </a:cubicBezTo>
                <a:cubicBezTo>
                  <a:pt x="180" y="1446"/>
                  <a:pt x="180" y="1446"/>
                  <a:pt x="180" y="1446"/>
                </a:cubicBezTo>
                <a:cubicBezTo>
                  <a:pt x="90" y="1446"/>
                  <a:pt x="90" y="1446"/>
                  <a:pt x="90" y="1446"/>
                </a:cubicBezTo>
                <a:lnTo>
                  <a:pt x="90" y="684"/>
                </a:lnTo>
                <a:close/>
                <a:moveTo>
                  <a:pt x="180" y="1161"/>
                </a:moveTo>
                <a:cubicBezTo>
                  <a:pt x="180" y="1071"/>
                  <a:pt x="180" y="1071"/>
                  <a:pt x="180" y="1071"/>
                </a:cubicBezTo>
                <a:cubicBezTo>
                  <a:pt x="180" y="1046"/>
                  <a:pt x="201" y="1026"/>
                  <a:pt x="225" y="1026"/>
                </a:cubicBezTo>
                <a:cubicBezTo>
                  <a:pt x="250" y="1026"/>
                  <a:pt x="270" y="1046"/>
                  <a:pt x="270" y="1071"/>
                </a:cubicBezTo>
                <a:cubicBezTo>
                  <a:pt x="270" y="1161"/>
                  <a:pt x="270" y="1161"/>
                  <a:pt x="270" y="1161"/>
                </a:cubicBezTo>
                <a:cubicBezTo>
                  <a:pt x="270" y="1186"/>
                  <a:pt x="250" y="1206"/>
                  <a:pt x="225" y="1206"/>
                </a:cubicBezTo>
                <a:cubicBezTo>
                  <a:pt x="201" y="1206"/>
                  <a:pt x="180" y="1186"/>
                  <a:pt x="180" y="1161"/>
                </a:cubicBezTo>
                <a:close/>
                <a:moveTo>
                  <a:pt x="180" y="891"/>
                </a:moveTo>
                <a:cubicBezTo>
                  <a:pt x="180" y="801"/>
                  <a:pt x="180" y="801"/>
                  <a:pt x="180" y="801"/>
                </a:cubicBezTo>
                <a:cubicBezTo>
                  <a:pt x="180" y="776"/>
                  <a:pt x="201" y="756"/>
                  <a:pt x="225" y="756"/>
                </a:cubicBezTo>
                <a:cubicBezTo>
                  <a:pt x="250" y="756"/>
                  <a:pt x="270" y="776"/>
                  <a:pt x="270" y="801"/>
                </a:cubicBezTo>
                <a:cubicBezTo>
                  <a:pt x="270" y="891"/>
                  <a:pt x="270" y="891"/>
                  <a:pt x="270" y="891"/>
                </a:cubicBezTo>
                <a:cubicBezTo>
                  <a:pt x="270" y="916"/>
                  <a:pt x="250" y="936"/>
                  <a:pt x="225" y="936"/>
                </a:cubicBezTo>
                <a:cubicBezTo>
                  <a:pt x="201" y="936"/>
                  <a:pt x="180" y="916"/>
                  <a:pt x="180" y="891"/>
                </a:cubicBezTo>
                <a:close/>
                <a:moveTo>
                  <a:pt x="1260" y="1161"/>
                </a:moveTo>
                <a:cubicBezTo>
                  <a:pt x="1260" y="1071"/>
                  <a:pt x="1260" y="1071"/>
                  <a:pt x="1260" y="1071"/>
                </a:cubicBezTo>
                <a:cubicBezTo>
                  <a:pt x="1260" y="1046"/>
                  <a:pt x="1281" y="1026"/>
                  <a:pt x="1305" y="1026"/>
                </a:cubicBezTo>
                <a:cubicBezTo>
                  <a:pt x="1330" y="1026"/>
                  <a:pt x="1350" y="1046"/>
                  <a:pt x="1350" y="1071"/>
                </a:cubicBezTo>
                <a:cubicBezTo>
                  <a:pt x="1350" y="1161"/>
                  <a:pt x="1350" y="1161"/>
                  <a:pt x="1350" y="1161"/>
                </a:cubicBezTo>
                <a:cubicBezTo>
                  <a:pt x="1350" y="1186"/>
                  <a:pt x="1330" y="1206"/>
                  <a:pt x="1305" y="1206"/>
                </a:cubicBezTo>
                <a:cubicBezTo>
                  <a:pt x="1281" y="1206"/>
                  <a:pt x="1260" y="1186"/>
                  <a:pt x="1260" y="1161"/>
                </a:cubicBezTo>
                <a:close/>
                <a:moveTo>
                  <a:pt x="1260" y="891"/>
                </a:moveTo>
                <a:cubicBezTo>
                  <a:pt x="1260" y="801"/>
                  <a:pt x="1260" y="801"/>
                  <a:pt x="1260" y="801"/>
                </a:cubicBezTo>
                <a:cubicBezTo>
                  <a:pt x="1260" y="776"/>
                  <a:pt x="1281" y="756"/>
                  <a:pt x="1305" y="756"/>
                </a:cubicBezTo>
                <a:cubicBezTo>
                  <a:pt x="1330" y="756"/>
                  <a:pt x="1350" y="776"/>
                  <a:pt x="1350" y="801"/>
                </a:cubicBezTo>
                <a:cubicBezTo>
                  <a:pt x="1350" y="891"/>
                  <a:pt x="1350" y="891"/>
                  <a:pt x="1350" y="891"/>
                </a:cubicBezTo>
                <a:cubicBezTo>
                  <a:pt x="1350" y="916"/>
                  <a:pt x="1330" y="936"/>
                  <a:pt x="1305" y="936"/>
                </a:cubicBezTo>
                <a:cubicBezTo>
                  <a:pt x="1281" y="936"/>
                  <a:pt x="1260" y="916"/>
                  <a:pt x="1260" y="891"/>
                </a:cubicBezTo>
                <a:close/>
                <a:moveTo>
                  <a:pt x="720" y="1041"/>
                </a:moveTo>
                <a:cubicBezTo>
                  <a:pt x="720" y="951"/>
                  <a:pt x="720" y="951"/>
                  <a:pt x="720" y="951"/>
                </a:cubicBezTo>
                <a:cubicBezTo>
                  <a:pt x="720" y="926"/>
                  <a:pt x="741" y="906"/>
                  <a:pt x="765" y="906"/>
                </a:cubicBezTo>
                <a:cubicBezTo>
                  <a:pt x="790" y="906"/>
                  <a:pt x="810" y="926"/>
                  <a:pt x="810" y="951"/>
                </a:cubicBezTo>
                <a:cubicBezTo>
                  <a:pt x="810" y="1041"/>
                  <a:pt x="810" y="1041"/>
                  <a:pt x="810" y="1041"/>
                </a:cubicBezTo>
                <a:cubicBezTo>
                  <a:pt x="810" y="1066"/>
                  <a:pt x="790" y="1086"/>
                  <a:pt x="765" y="1086"/>
                </a:cubicBezTo>
                <a:cubicBezTo>
                  <a:pt x="741" y="1086"/>
                  <a:pt x="720" y="1066"/>
                  <a:pt x="720" y="1041"/>
                </a:cubicBezTo>
                <a:close/>
                <a:moveTo>
                  <a:pt x="720" y="771"/>
                </a:moveTo>
                <a:cubicBezTo>
                  <a:pt x="720" y="681"/>
                  <a:pt x="720" y="681"/>
                  <a:pt x="720" y="681"/>
                </a:cubicBezTo>
                <a:cubicBezTo>
                  <a:pt x="720" y="656"/>
                  <a:pt x="741" y="636"/>
                  <a:pt x="765" y="636"/>
                </a:cubicBezTo>
                <a:cubicBezTo>
                  <a:pt x="790" y="636"/>
                  <a:pt x="810" y="656"/>
                  <a:pt x="810" y="681"/>
                </a:cubicBezTo>
                <a:cubicBezTo>
                  <a:pt x="810" y="771"/>
                  <a:pt x="810" y="771"/>
                  <a:pt x="810" y="771"/>
                </a:cubicBezTo>
                <a:cubicBezTo>
                  <a:pt x="810" y="796"/>
                  <a:pt x="790" y="816"/>
                  <a:pt x="765" y="816"/>
                </a:cubicBezTo>
                <a:cubicBezTo>
                  <a:pt x="741" y="816"/>
                  <a:pt x="720" y="796"/>
                  <a:pt x="720" y="771"/>
                </a:cubicBezTo>
                <a:close/>
                <a:moveTo>
                  <a:pt x="720" y="501"/>
                </a:moveTo>
                <a:cubicBezTo>
                  <a:pt x="720" y="411"/>
                  <a:pt x="720" y="411"/>
                  <a:pt x="720" y="411"/>
                </a:cubicBezTo>
                <a:cubicBezTo>
                  <a:pt x="720" y="386"/>
                  <a:pt x="741" y="366"/>
                  <a:pt x="765" y="366"/>
                </a:cubicBezTo>
                <a:cubicBezTo>
                  <a:pt x="790" y="366"/>
                  <a:pt x="810" y="386"/>
                  <a:pt x="810" y="411"/>
                </a:cubicBezTo>
                <a:cubicBezTo>
                  <a:pt x="810" y="501"/>
                  <a:pt x="810" y="501"/>
                  <a:pt x="810" y="501"/>
                </a:cubicBezTo>
                <a:cubicBezTo>
                  <a:pt x="810" y="526"/>
                  <a:pt x="790" y="546"/>
                  <a:pt x="765" y="546"/>
                </a:cubicBezTo>
                <a:cubicBezTo>
                  <a:pt x="741" y="546"/>
                  <a:pt x="720" y="526"/>
                  <a:pt x="720" y="501"/>
                </a:cubicBezTo>
                <a:close/>
                <a:moveTo>
                  <a:pt x="900" y="1041"/>
                </a:moveTo>
                <a:cubicBezTo>
                  <a:pt x="900" y="951"/>
                  <a:pt x="900" y="951"/>
                  <a:pt x="900" y="951"/>
                </a:cubicBezTo>
                <a:cubicBezTo>
                  <a:pt x="900" y="926"/>
                  <a:pt x="921" y="906"/>
                  <a:pt x="945" y="906"/>
                </a:cubicBezTo>
                <a:cubicBezTo>
                  <a:pt x="970" y="906"/>
                  <a:pt x="990" y="926"/>
                  <a:pt x="990" y="951"/>
                </a:cubicBezTo>
                <a:cubicBezTo>
                  <a:pt x="990" y="1041"/>
                  <a:pt x="990" y="1041"/>
                  <a:pt x="990" y="1041"/>
                </a:cubicBezTo>
                <a:cubicBezTo>
                  <a:pt x="990" y="1066"/>
                  <a:pt x="970" y="1086"/>
                  <a:pt x="945" y="1086"/>
                </a:cubicBezTo>
                <a:cubicBezTo>
                  <a:pt x="921" y="1086"/>
                  <a:pt x="900" y="1066"/>
                  <a:pt x="900" y="1041"/>
                </a:cubicBezTo>
                <a:close/>
                <a:moveTo>
                  <a:pt x="900" y="771"/>
                </a:moveTo>
                <a:cubicBezTo>
                  <a:pt x="900" y="681"/>
                  <a:pt x="900" y="681"/>
                  <a:pt x="900" y="681"/>
                </a:cubicBezTo>
                <a:cubicBezTo>
                  <a:pt x="900" y="656"/>
                  <a:pt x="921" y="636"/>
                  <a:pt x="945" y="636"/>
                </a:cubicBezTo>
                <a:cubicBezTo>
                  <a:pt x="970" y="636"/>
                  <a:pt x="990" y="656"/>
                  <a:pt x="990" y="681"/>
                </a:cubicBezTo>
                <a:cubicBezTo>
                  <a:pt x="990" y="771"/>
                  <a:pt x="990" y="771"/>
                  <a:pt x="990" y="771"/>
                </a:cubicBezTo>
                <a:cubicBezTo>
                  <a:pt x="990" y="796"/>
                  <a:pt x="970" y="816"/>
                  <a:pt x="945" y="816"/>
                </a:cubicBezTo>
                <a:cubicBezTo>
                  <a:pt x="921" y="816"/>
                  <a:pt x="900" y="796"/>
                  <a:pt x="900" y="771"/>
                </a:cubicBezTo>
                <a:close/>
                <a:moveTo>
                  <a:pt x="900" y="501"/>
                </a:moveTo>
                <a:cubicBezTo>
                  <a:pt x="900" y="411"/>
                  <a:pt x="900" y="411"/>
                  <a:pt x="900" y="411"/>
                </a:cubicBezTo>
                <a:cubicBezTo>
                  <a:pt x="900" y="386"/>
                  <a:pt x="921" y="366"/>
                  <a:pt x="945" y="366"/>
                </a:cubicBezTo>
                <a:cubicBezTo>
                  <a:pt x="970" y="366"/>
                  <a:pt x="990" y="386"/>
                  <a:pt x="990" y="411"/>
                </a:cubicBezTo>
                <a:cubicBezTo>
                  <a:pt x="990" y="501"/>
                  <a:pt x="990" y="501"/>
                  <a:pt x="990" y="501"/>
                </a:cubicBezTo>
                <a:cubicBezTo>
                  <a:pt x="990" y="526"/>
                  <a:pt x="970" y="546"/>
                  <a:pt x="945" y="546"/>
                </a:cubicBezTo>
                <a:cubicBezTo>
                  <a:pt x="921" y="546"/>
                  <a:pt x="900" y="526"/>
                  <a:pt x="900" y="501"/>
                </a:cubicBezTo>
                <a:close/>
                <a:moveTo>
                  <a:pt x="585" y="1086"/>
                </a:moveTo>
                <a:cubicBezTo>
                  <a:pt x="561" y="1086"/>
                  <a:pt x="540" y="1066"/>
                  <a:pt x="540" y="1041"/>
                </a:cubicBezTo>
                <a:cubicBezTo>
                  <a:pt x="540" y="951"/>
                  <a:pt x="540" y="951"/>
                  <a:pt x="540" y="951"/>
                </a:cubicBezTo>
                <a:cubicBezTo>
                  <a:pt x="540" y="926"/>
                  <a:pt x="561" y="906"/>
                  <a:pt x="585" y="906"/>
                </a:cubicBezTo>
                <a:cubicBezTo>
                  <a:pt x="610" y="906"/>
                  <a:pt x="630" y="926"/>
                  <a:pt x="630" y="951"/>
                </a:cubicBezTo>
                <a:cubicBezTo>
                  <a:pt x="630" y="1041"/>
                  <a:pt x="630" y="1041"/>
                  <a:pt x="630" y="1041"/>
                </a:cubicBezTo>
                <a:cubicBezTo>
                  <a:pt x="630" y="1066"/>
                  <a:pt x="610" y="1086"/>
                  <a:pt x="585" y="1086"/>
                </a:cubicBezTo>
                <a:close/>
                <a:moveTo>
                  <a:pt x="540" y="771"/>
                </a:moveTo>
                <a:cubicBezTo>
                  <a:pt x="540" y="681"/>
                  <a:pt x="540" y="681"/>
                  <a:pt x="540" y="681"/>
                </a:cubicBezTo>
                <a:cubicBezTo>
                  <a:pt x="540" y="656"/>
                  <a:pt x="561" y="636"/>
                  <a:pt x="585" y="636"/>
                </a:cubicBezTo>
                <a:cubicBezTo>
                  <a:pt x="610" y="636"/>
                  <a:pt x="630" y="656"/>
                  <a:pt x="630" y="681"/>
                </a:cubicBezTo>
                <a:cubicBezTo>
                  <a:pt x="630" y="771"/>
                  <a:pt x="630" y="771"/>
                  <a:pt x="630" y="771"/>
                </a:cubicBezTo>
                <a:cubicBezTo>
                  <a:pt x="630" y="796"/>
                  <a:pt x="610" y="816"/>
                  <a:pt x="585" y="816"/>
                </a:cubicBezTo>
                <a:cubicBezTo>
                  <a:pt x="561" y="816"/>
                  <a:pt x="540" y="796"/>
                  <a:pt x="540" y="771"/>
                </a:cubicBezTo>
                <a:close/>
                <a:moveTo>
                  <a:pt x="540" y="501"/>
                </a:moveTo>
                <a:cubicBezTo>
                  <a:pt x="540" y="411"/>
                  <a:pt x="540" y="411"/>
                  <a:pt x="540" y="411"/>
                </a:cubicBezTo>
                <a:cubicBezTo>
                  <a:pt x="540" y="386"/>
                  <a:pt x="561" y="366"/>
                  <a:pt x="585" y="366"/>
                </a:cubicBezTo>
                <a:cubicBezTo>
                  <a:pt x="610" y="366"/>
                  <a:pt x="630" y="386"/>
                  <a:pt x="630" y="411"/>
                </a:cubicBezTo>
                <a:cubicBezTo>
                  <a:pt x="630" y="501"/>
                  <a:pt x="630" y="501"/>
                  <a:pt x="630" y="501"/>
                </a:cubicBezTo>
                <a:cubicBezTo>
                  <a:pt x="630" y="526"/>
                  <a:pt x="610" y="546"/>
                  <a:pt x="585" y="546"/>
                </a:cubicBezTo>
                <a:cubicBezTo>
                  <a:pt x="561" y="546"/>
                  <a:pt x="540" y="526"/>
                  <a:pt x="540" y="5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5146352" y="2734598"/>
            <a:ext cx="768941" cy="768634"/>
          </a:xfrm>
          <a:custGeom>
            <a:avLst/>
            <a:gdLst>
              <a:gd name="T0" fmla="*/ 1491 w 1536"/>
              <a:gd name="T1" fmla="*/ 1446 h 1536"/>
              <a:gd name="T2" fmla="*/ 1443 w 1536"/>
              <a:gd name="T3" fmla="*/ 798 h 1536"/>
              <a:gd name="T4" fmla="*/ 1533 w 1536"/>
              <a:gd name="T5" fmla="*/ 531 h 1536"/>
              <a:gd name="T6" fmla="*/ 1434 w 1536"/>
              <a:gd name="T7" fmla="*/ 301 h 1536"/>
              <a:gd name="T8" fmla="*/ 1203 w 1536"/>
              <a:gd name="T9" fmla="*/ 186 h 1536"/>
              <a:gd name="T10" fmla="*/ 1158 w 1536"/>
              <a:gd name="T11" fmla="*/ 0 h 1536"/>
              <a:gd name="T12" fmla="*/ 333 w 1536"/>
              <a:gd name="T13" fmla="*/ 45 h 1536"/>
              <a:gd name="T14" fmla="*/ 280 w 1536"/>
              <a:gd name="T15" fmla="*/ 186 h 1536"/>
              <a:gd name="T16" fmla="*/ 7 w 1536"/>
              <a:gd name="T17" fmla="*/ 513 h 1536"/>
              <a:gd name="T18" fmla="*/ 3 w 1536"/>
              <a:gd name="T19" fmla="*/ 651 h 1536"/>
              <a:gd name="T20" fmla="*/ 93 w 1536"/>
              <a:gd name="T21" fmla="*/ 1446 h 1536"/>
              <a:gd name="T22" fmla="*/ 0 w 1536"/>
              <a:gd name="T23" fmla="*/ 1491 h 1536"/>
              <a:gd name="T24" fmla="*/ 1491 w 1536"/>
              <a:gd name="T25" fmla="*/ 1536 h 1536"/>
              <a:gd name="T26" fmla="*/ 423 w 1536"/>
              <a:gd name="T27" fmla="*/ 90 h 1536"/>
              <a:gd name="T28" fmla="*/ 1113 w 1536"/>
              <a:gd name="T29" fmla="*/ 300 h 1536"/>
              <a:gd name="T30" fmla="*/ 423 w 1536"/>
              <a:gd name="T31" fmla="*/ 90 h 1536"/>
              <a:gd name="T32" fmla="*/ 280 w 1536"/>
              <a:gd name="T33" fmla="*/ 276 h 1536"/>
              <a:gd name="T34" fmla="*/ 333 w 1536"/>
              <a:gd name="T35" fmla="*/ 345 h 1536"/>
              <a:gd name="T36" fmla="*/ 1158 w 1536"/>
              <a:gd name="T37" fmla="*/ 390 h 1536"/>
              <a:gd name="T38" fmla="*/ 1203 w 1536"/>
              <a:gd name="T39" fmla="*/ 276 h 1536"/>
              <a:gd name="T40" fmla="*/ 1352 w 1536"/>
              <a:gd name="T41" fmla="*/ 338 h 1536"/>
              <a:gd name="T42" fmla="*/ 118 w 1536"/>
              <a:gd name="T43" fmla="*/ 486 h 1536"/>
              <a:gd name="T44" fmla="*/ 1203 w 1536"/>
              <a:gd name="T45" fmla="*/ 576 h 1536"/>
              <a:gd name="T46" fmla="*/ 1128 w 1536"/>
              <a:gd name="T47" fmla="*/ 726 h 1536"/>
              <a:gd name="T48" fmla="*/ 1053 w 1536"/>
              <a:gd name="T49" fmla="*/ 576 h 1536"/>
              <a:gd name="T50" fmla="*/ 963 w 1536"/>
              <a:gd name="T51" fmla="*/ 576 h 1536"/>
              <a:gd name="T52" fmla="*/ 888 w 1536"/>
              <a:gd name="T53" fmla="*/ 726 h 1536"/>
              <a:gd name="T54" fmla="*/ 813 w 1536"/>
              <a:gd name="T55" fmla="*/ 576 h 1536"/>
              <a:gd name="T56" fmla="*/ 723 w 1536"/>
              <a:gd name="T57" fmla="*/ 576 h 1536"/>
              <a:gd name="T58" fmla="*/ 648 w 1536"/>
              <a:gd name="T59" fmla="*/ 726 h 1536"/>
              <a:gd name="T60" fmla="*/ 573 w 1536"/>
              <a:gd name="T61" fmla="*/ 576 h 1536"/>
              <a:gd name="T62" fmla="*/ 483 w 1536"/>
              <a:gd name="T63" fmla="*/ 576 h 1536"/>
              <a:gd name="T64" fmla="*/ 408 w 1536"/>
              <a:gd name="T65" fmla="*/ 726 h 1536"/>
              <a:gd name="T66" fmla="*/ 333 w 1536"/>
              <a:gd name="T67" fmla="*/ 576 h 1536"/>
              <a:gd name="T68" fmla="*/ 93 w 1536"/>
              <a:gd name="T69" fmla="*/ 651 h 1536"/>
              <a:gd name="T70" fmla="*/ 243 w 1536"/>
              <a:gd name="T71" fmla="*/ 576 h 1536"/>
              <a:gd name="T72" fmla="*/ 168 w 1536"/>
              <a:gd name="T73" fmla="*/ 726 h 1536"/>
              <a:gd name="T74" fmla="*/ 573 w 1536"/>
              <a:gd name="T75" fmla="*/ 1446 h 1536"/>
              <a:gd name="T76" fmla="*/ 363 w 1536"/>
              <a:gd name="T77" fmla="*/ 996 h 1536"/>
              <a:gd name="T78" fmla="*/ 573 w 1536"/>
              <a:gd name="T79" fmla="*/ 1446 h 1536"/>
              <a:gd name="T80" fmla="*/ 663 w 1536"/>
              <a:gd name="T81" fmla="*/ 1446 h 1536"/>
              <a:gd name="T82" fmla="*/ 618 w 1536"/>
              <a:gd name="T83" fmla="*/ 906 h 1536"/>
              <a:gd name="T84" fmla="*/ 273 w 1536"/>
              <a:gd name="T85" fmla="*/ 951 h 1536"/>
              <a:gd name="T86" fmla="*/ 183 w 1536"/>
              <a:gd name="T87" fmla="*/ 1446 h 1536"/>
              <a:gd name="T88" fmla="*/ 288 w 1536"/>
              <a:gd name="T89" fmla="*/ 764 h 1536"/>
              <a:gd name="T90" fmla="*/ 528 w 1536"/>
              <a:gd name="T91" fmla="*/ 764 h 1536"/>
              <a:gd name="T92" fmla="*/ 768 w 1536"/>
              <a:gd name="T93" fmla="*/ 764 h 1536"/>
              <a:gd name="T94" fmla="*/ 1008 w 1536"/>
              <a:gd name="T95" fmla="*/ 764 h 1536"/>
              <a:gd name="T96" fmla="*/ 1248 w 1536"/>
              <a:gd name="T97" fmla="*/ 764 h 1536"/>
              <a:gd name="T98" fmla="*/ 1353 w 1536"/>
              <a:gd name="T99" fmla="*/ 1446 h 1536"/>
              <a:gd name="T100" fmla="*/ 1293 w 1536"/>
              <a:gd name="T101" fmla="*/ 651 h 1536"/>
              <a:gd name="T102" fmla="*/ 1443 w 1536"/>
              <a:gd name="T103" fmla="*/ 576 h 1536"/>
              <a:gd name="T104" fmla="*/ 1368 w 1536"/>
              <a:gd name="T105" fmla="*/ 726 h 1536"/>
              <a:gd name="T106" fmla="*/ 798 w 1536"/>
              <a:gd name="T107" fmla="*/ 906 h 1536"/>
              <a:gd name="T108" fmla="*/ 753 w 1536"/>
              <a:gd name="T109" fmla="*/ 1311 h 1536"/>
              <a:gd name="T110" fmla="*/ 1218 w 1536"/>
              <a:gd name="T111" fmla="*/ 1356 h 1536"/>
              <a:gd name="T112" fmla="*/ 1263 w 1536"/>
              <a:gd name="T113" fmla="*/ 951 h 1536"/>
              <a:gd name="T114" fmla="*/ 1173 w 1536"/>
              <a:gd name="T115" fmla="*/ 1266 h 1536"/>
              <a:gd name="T116" fmla="*/ 843 w 1536"/>
              <a:gd name="T117" fmla="*/ 996 h 1536"/>
              <a:gd name="T118" fmla="*/ 1173 w 1536"/>
              <a:gd name="T119" fmla="*/ 126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6" h="1536">
                <a:moveTo>
                  <a:pt x="1536" y="1491"/>
                </a:moveTo>
                <a:cubicBezTo>
                  <a:pt x="1536" y="1466"/>
                  <a:pt x="1516" y="1446"/>
                  <a:pt x="1491" y="1446"/>
                </a:cubicBezTo>
                <a:cubicBezTo>
                  <a:pt x="1443" y="1446"/>
                  <a:pt x="1443" y="1446"/>
                  <a:pt x="1443" y="1446"/>
                </a:cubicBezTo>
                <a:cubicBezTo>
                  <a:pt x="1443" y="798"/>
                  <a:pt x="1443" y="798"/>
                  <a:pt x="1443" y="798"/>
                </a:cubicBezTo>
                <a:cubicBezTo>
                  <a:pt x="1496" y="771"/>
                  <a:pt x="1533" y="715"/>
                  <a:pt x="1533" y="651"/>
                </a:cubicBezTo>
                <a:cubicBezTo>
                  <a:pt x="1533" y="531"/>
                  <a:pt x="1533" y="531"/>
                  <a:pt x="1533" y="531"/>
                </a:cubicBezTo>
                <a:cubicBezTo>
                  <a:pt x="1533" y="525"/>
                  <a:pt x="1532" y="519"/>
                  <a:pt x="1529" y="513"/>
                </a:cubicBezTo>
                <a:cubicBezTo>
                  <a:pt x="1434" y="301"/>
                  <a:pt x="1434" y="301"/>
                  <a:pt x="1434" y="301"/>
                </a:cubicBezTo>
                <a:cubicBezTo>
                  <a:pt x="1402" y="231"/>
                  <a:pt x="1333" y="186"/>
                  <a:pt x="1256" y="186"/>
                </a:cubicBezTo>
                <a:cubicBezTo>
                  <a:pt x="1203" y="186"/>
                  <a:pt x="1203" y="186"/>
                  <a:pt x="1203" y="186"/>
                </a:cubicBezTo>
                <a:cubicBezTo>
                  <a:pt x="1203" y="45"/>
                  <a:pt x="1203" y="45"/>
                  <a:pt x="1203" y="45"/>
                </a:cubicBezTo>
                <a:cubicBezTo>
                  <a:pt x="1203" y="20"/>
                  <a:pt x="1183" y="0"/>
                  <a:pt x="1158" y="0"/>
                </a:cubicBezTo>
                <a:cubicBezTo>
                  <a:pt x="378" y="0"/>
                  <a:pt x="378" y="0"/>
                  <a:pt x="378" y="0"/>
                </a:cubicBezTo>
                <a:cubicBezTo>
                  <a:pt x="353" y="0"/>
                  <a:pt x="333" y="20"/>
                  <a:pt x="333" y="45"/>
                </a:cubicBezTo>
                <a:cubicBezTo>
                  <a:pt x="333" y="186"/>
                  <a:pt x="333" y="186"/>
                  <a:pt x="333" y="186"/>
                </a:cubicBezTo>
                <a:cubicBezTo>
                  <a:pt x="280" y="186"/>
                  <a:pt x="280" y="186"/>
                  <a:pt x="280" y="186"/>
                </a:cubicBezTo>
                <a:cubicBezTo>
                  <a:pt x="203" y="186"/>
                  <a:pt x="134" y="231"/>
                  <a:pt x="102" y="301"/>
                </a:cubicBezTo>
                <a:cubicBezTo>
                  <a:pt x="7" y="513"/>
                  <a:pt x="7" y="513"/>
                  <a:pt x="7" y="513"/>
                </a:cubicBezTo>
                <a:cubicBezTo>
                  <a:pt x="4" y="519"/>
                  <a:pt x="3" y="525"/>
                  <a:pt x="3" y="531"/>
                </a:cubicBezTo>
                <a:cubicBezTo>
                  <a:pt x="3" y="651"/>
                  <a:pt x="3" y="651"/>
                  <a:pt x="3" y="651"/>
                </a:cubicBezTo>
                <a:cubicBezTo>
                  <a:pt x="3" y="715"/>
                  <a:pt x="40" y="771"/>
                  <a:pt x="93" y="798"/>
                </a:cubicBezTo>
                <a:cubicBezTo>
                  <a:pt x="93" y="1446"/>
                  <a:pt x="93" y="1446"/>
                  <a:pt x="93" y="1446"/>
                </a:cubicBezTo>
                <a:cubicBezTo>
                  <a:pt x="45" y="1446"/>
                  <a:pt x="45" y="1446"/>
                  <a:pt x="45" y="1446"/>
                </a:cubicBezTo>
                <a:cubicBezTo>
                  <a:pt x="20" y="1446"/>
                  <a:pt x="0" y="1466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lose/>
                <a:moveTo>
                  <a:pt x="423" y="90"/>
                </a:moveTo>
                <a:cubicBezTo>
                  <a:pt x="1113" y="90"/>
                  <a:pt x="1113" y="90"/>
                  <a:pt x="1113" y="90"/>
                </a:cubicBezTo>
                <a:cubicBezTo>
                  <a:pt x="1113" y="300"/>
                  <a:pt x="1113" y="300"/>
                  <a:pt x="1113" y="300"/>
                </a:cubicBezTo>
                <a:cubicBezTo>
                  <a:pt x="423" y="300"/>
                  <a:pt x="423" y="300"/>
                  <a:pt x="423" y="300"/>
                </a:cubicBezTo>
                <a:lnTo>
                  <a:pt x="423" y="90"/>
                </a:lnTo>
                <a:close/>
                <a:moveTo>
                  <a:pt x="184" y="338"/>
                </a:moveTo>
                <a:cubicBezTo>
                  <a:pt x="201" y="300"/>
                  <a:pt x="239" y="276"/>
                  <a:pt x="280" y="276"/>
                </a:cubicBezTo>
                <a:cubicBezTo>
                  <a:pt x="333" y="276"/>
                  <a:pt x="333" y="276"/>
                  <a:pt x="333" y="276"/>
                </a:cubicBezTo>
                <a:cubicBezTo>
                  <a:pt x="333" y="345"/>
                  <a:pt x="333" y="345"/>
                  <a:pt x="333" y="345"/>
                </a:cubicBezTo>
                <a:cubicBezTo>
                  <a:pt x="333" y="370"/>
                  <a:pt x="353" y="390"/>
                  <a:pt x="378" y="390"/>
                </a:cubicBezTo>
                <a:cubicBezTo>
                  <a:pt x="1158" y="390"/>
                  <a:pt x="1158" y="390"/>
                  <a:pt x="1158" y="390"/>
                </a:cubicBezTo>
                <a:cubicBezTo>
                  <a:pt x="1183" y="390"/>
                  <a:pt x="1203" y="370"/>
                  <a:pt x="1203" y="345"/>
                </a:cubicBezTo>
                <a:cubicBezTo>
                  <a:pt x="1203" y="276"/>
                  <a:pt x="1203" y="276"/>
                  <a:pt x="1203" y="276"/>
                </a:cubicBezTo>
                <a:cubicBezTo>
                  <a:pt x="1256" y="276"/>
                  <a:pt x="1256" y="276"/>
                  <a:pt x="1256" y="276"/>
                </a:cubicBezTo>
                <a:cubicBezTo>
                  <a:pt x="1297" y="276"/>
                  <a:pt x="1335" y="300"/>
                  <a:pt x="1352" y="338"/>
                </a:cubicBezTo>
                <a:cubicBezTo>
                  <a:pt x="1418" y="486"/>
                  <a:pt x="1418" y="486"/>
                  <a:pt x="1418" y="486"/>
                </a:cubicBezTo>
                <a:cubicBezTo>
                  <a:pt x="118" y="486"/>
                  <a:pt x="118" y="486"/>
                  <a:pt x="118" y="486"/>
                </a:cubicBezTo>
                <a:lnTo>
                  <a:pt x="184" y="338"/>
                </a:lnTo>
                <a:close/>
                <a:moveTo>
                  <a:pt x="1203" y="576"/>
                </a:moveTo>
                <a:cubicBezTo>
                  <a:pt x="1203" y="651"/>
                  <a:pt x="1203" y="651"/>
                  <a:pt x="1203" y="651"/>
                </a:cubicBezTo>
                <a:cubicBezTo>
                  <a:pt x="1203" y="693"/>
                  <a:pt x="1169" y="726"/>
                  <a:pt x="1128" y="726"/>
                </a:cubicBezTo>
                <a:cubicBezTo>
                  <a:pt x="1087" y="726"/>
                  <a:pt x="1053" y="693"/>
                  <a:pt x="1053" y="651"/>
                </a:cubicBezTo>
                <a:cubicBezTo>
                  <a:pt x="1053" y="576"/>
                  <a:pt x="1053" y="576"/>
                  <a:pt x="1053" y="576"/>
                </a:cubicBezTo>
                <a:lnTo>
                  <a:pt x="1203" y="576"/>
                </a:lnTo>
                <a:close/>
                <a:moveTo>
                  <a:pt x="963" y="576"/>
                </a:moveTo>
                <a:cubicBezTo>
                  <a:pt x="963" y="651"/>
                  <a:pt x="963" y="651"/>
                  <a:pt x="963" y="651"/>
                </a:cubicBezTo>
                <a:cubicBezTo>
                  <a:pt x="963" y="693"/>
                  <a:pt x="929" y="726"/>
                  <a:pt x="888" y="726"/>
                </a:cubicBezTo>
                <a:cubicBezTo>
                  <a:pt x="847" y="726"/>
                  <a:pt x="813" y="693"/>
                  <a:pt x="813" y="651"/>
                </a:cubicBezTo>
                <a:cubicBezTo>
                  <a:pt x="813" y="576"/>
                  <a:pt x="813" y="576"/>
                  <a:pt x="813" y="576"/>
                </a:cubicBezTo>
                <a:lnTo>
                  <a:pt x="963" y="576"/>
                </a:lnTo>
                <a:close/>
                <a:moveTo>
                  <a:pt x="723" y="576"/>
                </a:moveTo>
                <a:cubicBezTo>
                  <a:pt x="723" y="651"/>
                  <a:pt x="723" y="651"/>
                  <a:pt x="723" y="651"/>
                </a:cubicBezTo>
                <a:cubicBezTo>
                  <a:pt x="723" y="693"/>
                  <a:pt x="689" y="726"/>
                  <a:pt x="648" y="726"/>
                </a:cubicBezTo>
                <a:cubicBezTo>
                  <a:pt x="607" y="726"/>
                  <a:pt x="573" y="693"/>
                  <a:pt x="573" y="651"/>
                </a:cubicBezTo>
                <a:cubicBezTo>
                  <a:pt x="573" y="576"/>
                  <a:pt x="573" y="576"/>
                  <a:pt x="573" y="576"/>
                </a:cubicBezTo>
                <a:lnTo>
                  <a:pt x="723" y="576"/>
                </a:lnTo>
                <a:close/>
                <a:moveTo>
                  <a:pt x="483" y="576"/>
                </a:moveTo>
                <a:cubicBezTo>
                  <a:pt x="483" y="651"/>
                  <a:pt x="483" y="651"/>
                  <a:pt x="483" y="651"/>
                </a:cubicBezTo>
                <a:cubicBezTo>
                  <a:pt x="483" y="693"/>
                  <a:pt x="449" y="726"/>
                  <a:pt x="408" y="726"/>
                </a:cubicBezTo>
                <a:cubicBezTo>
                  <a:pt x="367" y="726"/>
                  <a:pt x="333" y="693"/>
                  <a:pt x="333" y="651"/>
                </a:cubicBezTo>
                <a:cubicBezTo>
                  <a:pt x="333" y="576"/>
                  <a:pt x="333" y="576"/>
                  <a:pt x="333" y="576"/>
                </a:cubicBezTo>
                <a:lnTo>
                  <a:pt x="483" y="576"/>
                </a:lnTo>
                <a:close/>
                <a:moveTo>
                  <a:pt x="93" y="651"/>
                </a:moveTo>
                <a:cubicBezTo>
                  <a:pt x="93" y="576"/>
                  <a:pt x="93" y="576"/>
                  <a:pt x="93" y="576"/>
                </a:cubicBezTo>
                <a:cubicBezTo>
                  <a:pt x="243" y="576"/>
                  <a:pt x="243" y="576"/>
                  <a:pt x="243" y="576"/>
                </a:cubicBezTo>
                <a:cubicBezTo>
                  <a:pt x="243" y="651"/>
                  <a:pt x="243" y="651"/>
                  <a:pt x="243" y="651"/>
                </a:cubicBezTo>
                <a:cubicBezTo>
                  <a:pt x="243" y="693"/>
                  <a:pt x="209" y="726"/>
                  <a:pt x="168" y="726"/>
                </a:cubicBezTo>
                <a:cubicBezTo>
                  <a:pt x="127" y="726"/>
                  <a:pt x="93" y="693"/>
                  <a:pt x="93" y="651"/>
                </a:cubicBezTo>
                <a:close/>
                <a:moveTo>
                  <a:pt x="573" y="1446"/>
                </a:moveTo>
                <a:cubicBezTo>
                  <a:pt x="363" y="1446"/>
                  <a:pt x="363" y="1446"/>
                  <a:pt x="363" y="1446"/>
                </a:cubicBezTo>
                <a:cubicBezTo>
                  <a:pt x="363" y="996"/>
                  <a:pt x="363" y="996"/>
                  <a:pt x="363" y="996"/>
                </a:cubicBezTo>
                <a:cubicBezTo>
                  <a:pt x="573" y="996"/>
                  <a:pt x="573" y="996"/>
                  <a:pt x="573" y="996"/>
                </a:cubicBezTo>
                <a:lnTo>
                  <a:pt x="573" y="1446"/>
                </a:lnTo>
                <a:close/>
                <a:moveTo>
                  <a:pt x="1353" y="1446"/>
                </a:moveTo>
                <a:cubicBezTo>
                  <a:pt x="663" y="1446"/>
                  <a:pt x="663" y="1446"/>
                  <a:pt x="663" y="1446"/>
                </a:cubicBezTo>
                <a:cubicBezTo>
                  <a:pt x="663" y="951"/>
                  <a:pt x="663" y="951"/>
                  <a:pt x="663" y="951"/>
                </a:cubicBezTo>
                <a:cubicBezTo>
                  <a:pt x="663" y="926"/>
                  <a:pt x="643" y="906"/>
                  <a:pt x="618" y="906"/>
                </a:cubicBezTo>
                <a:cubicBezTo>
                  <a:pt x="318" y="906"/>
                  <a:pt x="318" y="906"/>
                  <a:pt x="318" y="906"/>
                </a:cubicBezTo>
                <a:cubicBezTo>
                  <a:pt x="293" y="906"/>
                  <a:pt x="273" y="926"/>
                  <a:pt x="273" y="951"/>
                </a:cubicBezTo>
                <a:cubicBezTo>
                  <a:pt x="273" y="1446"/>
                  <a:pt x="273" y="1446"/>
                  <a:pt x="273" y="1446"/>
                </a:cubicBezTo>
                <a:cubicBezTo>
                  <a:pt x="183" y="1446"/>
                  <a:pt x="183" y="1446"/>
                  <a:pt x="183" y="1446"/>
                </a:cubicBezTo>
                <a:cubicBezTo>
                  <a:pt x="183" y="815"/>
                  <a:pt x="183" y="815"/>
                  <a:pt x="183" y="815"/>
                </a:cubicBezTo>
                <a:cubicBezTo>
                  <a:pt x="224" y="812"/>
                  <a:pt x="261" y="793"/>
                  <a:pt x="288" y="764"/>
                </a:cubicBezTo>
                <a:cubicBezTo>
                  <a:pt x="318" y="796"/>
                  <a:pt x="361" y="816"/>
                  <a:pt x="408" y="816"/>
                </a:cubicBezTo>
                <a:cubicBezTo>
                  <a:pt x="455" y="816"/>
                  <a:pt x="498" y="796"/>
                  <a:pt x="528" y="764"/>
                </a:cubicBezTo>
                <a:cubicBezTo>
                  <a:pt x="558" y="796"/>
                  <a:pt x="601" y="816"/>
                  <a:pt x="648" y="816"/>
                </a:cubicBezTo>
                <a:cubicBezTo>
                  <a:pt x="695" y="816"/>
                  <a:pt x="738" y="796"/>
                  <a:pt x="768" y="764"/>
                </a:cubicBezTo>
                <a:cubicBezTo>
                  <a:pt x="798" y="796"/>
                  <a:pt x="841" y="816"/>
                  <a:pt x="888" y="816"/>
                </a:cubicBezTo>
                <a:cubicBezTo>
                  <a:pt x="935" y="816"/>
                  <a:pt x="978" y="796"/>
                  <a:pt x="1008" y="764"/>
                </a:cubicBezTo>
                <a:cubicBezTo>
                  <a:pt x="1038" y="796"/>
                  <a:pt x="1081" y="816"/>
                  <a:pt x="1128" y="816"/>
                </a:cubicBezTo>
                <a:cubicBezTo>
                  <a:pt x="1175" y="816"/>
                  <a:pt x="1218" y="796"/>
                  <a:pt x="1248" y="764"/>
                </a:cubicBezTo>
                <a:cubicBezTo>
                  <a:pt x="1275" y="793"/>
                  <a:pt x="1312" y="812"/>
                  <a:pt x="1353" y="815"/>
                </a:cubicBezTo>
                <a:lnTo>
                  <a:pt x="1353" y="1446"/>
                </a:lnTo>
                <a:close/>
                <a:moveTo>
                  <a:pt x="1368" y="726"/>
                </a:moveTo>
                <a:cubicBezTo>
                  <a:pt x="1327" y="726"/>
                  <a:pt x="1293" y="693"/>
                  <a:pt x="1293" y="651"/>
                </a:cubicBezTo>
                <a:cubicBezTo>
                  <a:pt x="1293" y="576"/>
                  <a:pt x="1293" y="576"/>
                  <a:pt x="1293" y="576"/>
                </a:cubicBezTo>
                <a:cubicBezTo>
                  <a:pt x="1443" y="576"/>
                  <a:pt x="1443" y="576"/>
                  <a:pt x="1443" y="576"/>
                </a:cubicBezTo>
                <a:cubicBezTo>
                  <a:pt x="1443" y="651"/>
                  <a:pt x="1443" y="651"/>
                  <a:pt x="1443" y="651"/>
                </a:cubicBezTo>
                <a:cubicBezTo>
                  <a:pt x="1443" y="693"/>
                  <a:pt x="1409" y="726"/>
                  <a:pt x="1368" y="726"/>
                </a:cubicBezTo>
                <a:close/>
                <a:moveTo>
                  <a:pt x="1218" y="906"/>
                </a:moveTo>
                <a:cubicBezTo>
                  <a:pt x="798" y="906"/>
                  <a:pt x="798" y="906"/>
                  <a:pt x="798" y="906"/>
                </a:cubicBezTo>
                <a:cubicBezTo>
                  <a:pt x="773" y="906"/>
                  <a:pt x="753" y="926"/>
                  <a:pt x="753" y="951"/>
                </a:cubicBezTo>
                <a:cubicBezTo>
                  <a:pt x="753" y="1311"/>
                  <a:pt x="753" y="1311"/>
                  <a:pt x="753" y="1311"/>
                </a:cubicBezTo>
                <a:cubicBezTo>
                  <a:pt x="753" y="1336"/>
                  <a:pt x="773" y="1356"/>
                  <a:pt x="798" y="1356"/>
                </a:cubicBezTo>
                <a:cubicBezTo>
                  <a:pt x="1218" y="1356"/>
                  <a:pt x="1218" y="1356"/>
                  <a:pt x="1218" y="1356"/>
                </a:cubicBezTo>
                <a:cubicBezTo>
                  <a:pt x="1243" y="1356"/>
                  <a:pt x="1263" y="1336"/>
                  <a:pt x="1263" y="1311"/>
                </a:cubicBezTo>
                <a:cubicBezTo>
                  <a:pt x="1263" y="951"/>
                  <a:pt x="1263" y="951"/>
                  <a:pt x="1263" y="951"/>
                </a:cubicBezTo>
                <a:cubicBezTo>
                  <a:pt x="1263" y="926"/>
                  <a:pt x="1243" y="906"/>
                  <a:pt x="1218" y="906"/>
                </a:cubicBezTo>
                <a:close/>
                <a:moveTo>
                  <a:pt x="1173" y="1266"/>
                </a:moveTo>
                <a:cubicBezTo>
                  <a:pt x="843" y="1266"/>
                  <a:pt x="843" y="1266"/>
                  <a:pt x="843" y="1266"/>
                </a:cubicBezTo>
                <a:cubicBezTo>
                  <a:pt x="843" y="996"/>
                  <a:pt x="843" y="996"/>
                  <a:pt x="843" y="996"/>
                </a:cubicBezTo>
                <a:cubicBezTo>
                  <a:pt x="1173" y="996"/>
                  <a:pt x="1173" y="996"/>
                  <a:pt x="1173" y="996"/>
                </a:cubicBezTo>
                <a:lnTo>
                  <a:pt x="1173" y="12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0"/>
          <p:cNvSpPr>
            <a:spLocks noEditPoints="1"/>
          </p:cNvSpPr>
          <p:nvPr/>
        </p:nvSpPr>
        <p:spPr bwMode="auto">
          <a:xfrm>
            <a:off x="17426171" y="2734598"/>
            <a:ext cx="705807" cy="768634"/>
          </a:xfrm>
          <a:custGeom>
            <a:avLst/>
            <a:gdLst>
              <a:gd name="T0" fmla="*/ 1365 w 1410"/>
              <a:gd name="T1" fmla="*/ 1536 h 1536"/>
              <a:gd name="T2" fmla="*/ 1410 w 1410"/>
              <a:gd name="T3" fmla="*/ 45 h 1536"/>
              <a:gd name="T4" fmla="*/ 45 w 1410"/>
              <a:gd name="T5" fmla="*/ 0 h 1536"/>
              <a:gd name="T6" fmla="*/ 0 w 1410"/>
              <a:gd name="T7" fmla="*/ 1491 h 1536"/>
              <a:gd name="T8" fmla="*/ 1320 w 1410"/>
              <a:gd name="T9" fmla="*/ 726 h 1536"/>
              <a:gd name="T10" fmla="*/ 1320 w 1410"/>
              <a:gd name="T11" fmla="*/ 581 h 1536"/>
              <a:gd name="T12" fmla="*/ 1320 w 1410"/>
              <a:gd name="T13" fmla="*/ 90 h 1536"/>
              <a:gd name="T14" fmla="*/ 1175 w 1410"/>
              <a:gd name="T15" fmla="*/ 90 h 1536"/>
              <a:gd name="T16" fmla="*/ 1084 w 1410"/>
              <a:gd name="T17" fmla="*/ 90 h 1536"/>
              <a:gd name="T18" fmla="*/ 1320 w 1410"/>
              <a:gd name="T19" fmla="*/ 490 h 1536"/>
              <a:gd name="T20" fmla="*/ 885 w 1410"/>
              <a:gd name="T21" fmla="*/ 726 h 1536"/>
              <a:gd name="T22" fmla="*/ 990 w 1410"/>
              <a:gd name="T23" fmla="*/ 408 h 1536"/>
              <a:gd name="T24" fmla="*/ 885 w 1410"/>
              <a:gd name="T25" fmla="*/ 90 h 1536"/>
              <a:gd name="T26" fmla="*/ 705 w 1410"/>
              <a:gd name="T27" fmla="*/ 90 h 1536"/>
              <a:gd name="T28" fmla="*/ 705 w 1410"/>
              <a:gd name="T29" fmla="*/ 726 h 1536"/>
              <a:gd name="T30" fmla="*/ 705 w 1410"/>
              <a:gd name="T31" fmla="*/ 90 h 1536"/>
              <a:gd name="T32" fmla="*/ 235 w 1410"/>
              <a:gd name="T33" fmla="*/ 90 h 1536"/>
              <a:gd name="T34" fmla="*/ 90 w 1410"/>
              <a:gd name="T35" fmla="*/ 90 h 1536"/>
              <a:gd name="T36" fmla="*/ 326 w 1410"/>
              <a:gd name="T37" fmla="*/ 90 h 1536"/>
              <a:gd name="T38" fmla="*/ 498 w 1410"/>
              <a:gd name="T39" fmla="*/ 126 h 1536"/>
              <a:gd name="T40" fmla="*/ 498 w 1410"/>
              <a:gd name="T41" fmla="*/ 689 h 1536"/>
              <a:gd name="T42" fmla="*/ 326 w 1410"/>
              <a:gd name="T43" fmla="*/ 726 h 1536"/>
              <a:gd name="T44" fmla="*/ 90 w 1410"/>
              <a:gd name="T45" fmla="*/ 326 h 1536"/>
              <a:gd name="T46" fmla="*/ 235 w 1410"/>
              <a:gd name="T47" fmla="*/ 726 h 1536"/>
              <a:gd name="T48" fmla="*/ 90 w 1410"/>
              <a:gd name="T49" fmla="*/ 581 h 1536"/>
              <a:gd name="T50" fmla="*/ 1320 w 1410"/>
              <a:gd name="T51" fmla="*/ 816 h 1536"/>
              <a:gd name="T52" fmla="*/ 90 w 1410"/>
              <a:gd name="T53" fmla="*/ 906 h 1536"/>
              <a:gd name="T54" fmla="*/ 90 w 1410"/>
              <a:gd name="T55" fmla="*/ 996 h 1536"/>
              <a:gd name="T56" fmla="*/ 1320 w 1410"/>
              <a:gd name="T57" fmla="*/ 1086 h 1536"/>
              <a:gd name="T58" fmla="*/ 90 w 1410"/>
              <a:gd name="T59" fmla="*/ 996 h 1536"/>
              <a:gd name="T60" fmla="*/ 1320 w 1410"/>
              <a:gd name="T61" fmla="*/ 1176 h 1536"/>
              <a:gd name="T62" fmla="*/ 90 w 1410"/>
              <a:gd name="T63" fmla="*/ 1266 h 1536"/>
              <a:gd name="T64" fmla="*/ 90 w 1410"/>
              <a:gd name="T65" fmla="*/ 1356 h 1536"/>
              <a:gd name="T66" fmla="*/ 1320 w 1410"/>
              <a:gd name="T67" fmla="*/ 1446 h 1536"/>
              <a:gd name="T68" fmla="*/ 90 w 1410"/>
              <a:gd name="T69" fmla="*/ 1356 h 1536"/>
              <a:gd name="T70" fmla="*/ 285 w 1410"/>
              <a:gd name="T71" fmla="*/ 363 h 1536"/>
              <a:gd name="T72" fmla="*/ 285 w 1410"/>
              <a:gd name="T73" fmla="*/ 453 h 1536"/>
              <a:gd name="T74" fmla="*/ 1080 w 1410"/>
              <a:gd name="T75" fmla="*/ 408 h 1536"/>
              <a:gd name="T76" fmla="*/ 1170 w 1410"/>
              <a:gd name="T77" fmla="*/ 408 h 1536"/>
              <a:gd name="T78" fmla="*/ 1080 w 1410"/>
              <a:gd name="T79" fmla="*/ 408 h 1536"/>
              <a:gd name="T80" fmla="*/ 673 w 1410"/>
              <a:gd name="T81" fmla="*/ 611 h 1536"/>
              <a:gd name="T82" fmla="*/ 703 w 1410"/>
              <a:gd name="T83" fmla="*/ 663 h 1536"/>
              <a:gd name="T84" fmla="*/ 733 w 1410"/>
              <a:gd name="T85" fmla="*/ 608 h 1536"/>
              <a:gd name="T86" fmla="*/ 751 w 1410"/>
              <a:gd name="T87" fmla="*/ 378 h 1536"/>
              <a:gd name="T88" fmla="*/ 733 w 1410"/>
              <a:gd name="T89" fmla="*/ 263 h 1536"/>
              <a:gd name="T90" fmla="*/ 794 w 1410"/>
              <a:gd name="T91" fmla="*/ 276 h 1536"/>
              <a:gd name="T92" fmla="*/ 733 w 1410"/>
              <a:gd name="T93" fmla="*/ 201 h 1536"/>
              <a:gd name="T94" fmla="*/ 703 w 1410"/>
              <a:gd name="T95" fmla="*/ 153 h 1536"/>
              <a:gd name="T96" fmla="*/ 673 w 1410"/>
              <a:gd name="T97" fmla="*/ 205 h 1536"/>
              <a:gd name="T98" fmla="*/ 592 w 1410"/>
              <a:gd name="T99" fmla="*/ 290 h 1536"/>
              <a:gd name="T100" fmla="*/ 673 w 1410"/>
              <a:gd name="T101" fmla="*/ 411 h 1536"/>
              <a:gd name="T102" fmla="*/ 627 w 1410"/>
              <a:gd name="T103" fmla="*/ 532 h 1536"/>
              <a:gd name="T104" fmla="*/ 594 w 1410"/>
              <a:gd name="T105" fmla="*/ 582 h 1536"/>
              <a:gd name="T106" fmla="*/ 769 w 1410"/>
              <a:gd name="T107" fmla="*/ 496 h 1536"/>
              <a:gd name="T108" fmla="*/ 733 w 1410"/>
              <a:gd name="T109" fmla="*/ 435 h 1536"/>
              <a:gd name="T110" fmla="*/ 651 w 1410"/>
              <a:gd name="T111" fmla="*/ 301 h 1536"/>
              <a:gd name="T112" fmla="*/ 673 w 1410"/>
              <a:gd name="T113" fmla="*/ 34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10" h="1536">
                <a:moveTo>
                  <a:pt x="45" y="1536"/>
                </a:moveTo>
                <a:cubicBezTo>
                  <a:pt x="1365" y="1536"/>
                  <a:pt x="1365" y="1536"/>
                  <a:pt x="1365" y="1536"/>
                </a:cubicBezTo>
                <a:cubicBezTo>
                  <a:pt x="1390" y="1536"/>
                  <a:pt x="1410" y="1516"/>
                  <a:pt x="1410" y="1491"/>
                </a:cubicBezTo>
                <a:cubicBezTo>
                  <a:pt x="1410" y="45"/>
                  <a:pt x="1410" y="45"/>
                  <a:pt x="1410" y="45"/>
                </a:cubicBezTo>
                <a:cubicBezTo>
                  <a:pt x="1410" y="20"/>
                  <a:pt x="1390" y="0"/>
                  <a:pt x="136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lose/>
                <a:moveTo>
                  <a:pt x="1320" y="726"/>
                </a:moveTo>
                <a:cubicBezTo>
                  <a:pt x="1175" y="726"/>
                  <a:pt x="1175" y="726"/>
                  <a:pt x="1175" y="726"/>
                </a:cubicBezTo>
                <a:cubicBezTo>
                  <a:pt x="1192" y="655"/>
                  <a:pt x="1249" y="598"/>
                  <a:pt x="1320" y="581"/>
                </a:cubicBezTo>
                <a:lnTo>
                  <a:pt x="1320" y="726"/>
                </a:lnTo>
                <a:close/>
                <a:moveTo>
                  <a:pt x="1320" y="90"/>
                </a:moveTo>
                <a:cubicBezTo>
                  <a:pt x="1320" y="235"/>
                  <a:pt x="1320" y="235"/>
                  <a:pt x="1320" y="235"/>
                </a:cubicBezTo>
                <a:cubicBezTo>
                  <a:pt x="1249" y="218"/>
                  <a:pt x="1192" y="161"/>
                  <a:pt x="1175" y="90"/>
                </a:cubicBezTo>
                <a:lnTo>
                  <a:pt x="1320" y="90"/>
                </a:lnTo>
                <a:close/>
                <a:moveTo>
                  <a:pt x="1084" y="90"/>
                </a:moveTo>
                <a:cubicBezTo>
                  <a:pt x="1103" y="211"/>
                  <a:pt x="1199" y="307"/>
                  <a:pt x="1320" y="326"/>
                </a:cubicBezTo>
                <a:cubicBezTo>
                  <a:pt x="1320" y="490"/>
                  <a:pt x="1320" y="490"/>
                  <a:pt x="1320" y="490"/>
                </a:cubicBezTo>
                <a:cubicBezTo>
                  <a:pt x="1199" y="509"/>
                  <a:pt x="1103" y="605"/>
                  <a:pt x="1084" y="726"/>
                </a:cubicBezTo>
                <a:cubicBezTo>
                  <a:pt x="885" y="726"/>
                  <a:pt x="885" y="726"/>
                  <a:pt x="885" y="726"/>
                </a:cubicBezTo>
                <a:cubicBezTo>
                  <a:pt x="894" y="715"/>
                  <a:pt x="904" y="703"/>
                  <a:pt x="912" y="689"/>
                </a:cubicBezTo>
                <a:cubicBezTo>
                  <a:pt x="962" y="614"/>
                  <a:pt x="990" y="514"/>
                  <a:pt x="990" y="408"/>
                </a:cubicBezTo>
                <a:cubicBezTo>
                  <a:pt x="990" y="302"/>
                  <a:pt x="962" y="202"/>
                  <a:pt x="912" y="126"/>
                </a:cubicBezTo>
                <a:cubicBezTo>
                  <a:pt x="904" y="113"/>
                  <a:pt x="894" y="101"/>
                  <a:pt x="885" y="90"/>
                </a:cubicBezTo>
                <a:lnTo>
                  <a:pt x="1084" y="90"/>
                </a:lnTo>
                <a:close/>
                <a:moveTo>
                  <a:pt x="705" y="90"/>
                </a:moveTo>
                <a:cubicBezTo>
                  <a:pt x="811" y="90"/>
                  <a:pt x="900" y="236"/>
                  <a:pt x="900" y="408"/>
                </a:cubicBezTo>
                <a:cubicBezTo>
                  <a:pt x="900" y="580"/>
                  <a:pt x="811" y="726"/>
                  <a:pt x="705" y="726"/>
                </a:cubicBezTo>
                <a:cubicBezTo>
                  <a:pt x="599" y="726"/>
                  <a:pt x="510" y="580"/>
                  <a:pt x="510" y="408"/>
                </a:cubicBezTo>
                <a:cubicBezTo>
                  <a:pt x="510" y="236"/>
                  <a:pt x="599" y="90"/>
                  <a:pt x="705" y="90"/>
                </a:cubicBezTo>
                <a:close/>
                <a:moveTo>
                  <a:pt x="90" y="90"/>
                </a:moveTo>
                <a:cubicBezTo>
                  <a:pt x="235" y="90"/>
                  <a:pt x="235" y="90"/>
                  <a:pt x="235" y="90"/>
                </a:cubicBezTo>
                <a:cubicBezTo>
                  <a:pt x="218" y="161"/>
                  <a:pt x="161" y="218"/>
                  <a:pt x="90" y="235"/>
                </a:cubicBezTo>
                <a:lnTo>
                  <a:pt x="90" y="90"/>
                </a:lnTo>
                <a:close/>
                <a:moveTo>
                  <a:pt x="90" y="326"/>
                </a:moveTo>
                <a:cubicBezTo>
                  <a:pt x="211" y="307"/>
                  <a:pt x="307" y="211"/>
                  <a:pt x="326" y="90"/>
                </a:cubicBezTo>
                <a:cubicBezTo>
                  <a:pt x="525" y="90"/>
                  <a:pt x="525" y="90"/>
                  <a:pt x="525" y="90"/>
                </a:cubicBezTo>
                <a:cubicBezTo>
                  <a:pt x="516" y="101"/>
                  <a:pt x="506" y="113"/>
                  <a:pt x="498" y="126"/>
                </a:cubicBezTo>
                <a:cubicBezTo>
                  <a:pt x="448" y="202"/>
                  <a:pt x="420" y="302"/>
                  <a:pt x="420" y="408"/>
                </a:cubicBezTo>
                <a:cubicBezTo>
                  <a:pt x="420" y="514"/>
                  <a:pt x="448" y="614"/>
                  <a:pt x="498" y="689"/>
                </a:cubicBezTo>
                <a:cubicBezTo>
                  <a:pt x="506" y="703"/>
                  <a:pt x="516" y="715"/>
                  <a:pt x="525" y="726"/>
                </a:cubicBezTo>
                <a:cubicBezTo>
                  <a:pt x="326" y="726"/>
                  <a:pt x="326" y="726"/>
                  <a:pt x="326" y="726"/>
                </a:cubicBezTo>
                <a:cubicBezTo>
                  <a:pt x="307" y="605"/>
                  <a:pt x="211" y="509"/>
                  <a:pt x="90" y="490"/>
                </a:cubicBezTo>
                <a:lnTo>
                  <a:pt x="90" y="326"/>
                </a:lnTo>
                <a:close/>
                <a:moveTo>
                  <a:pt x="90" y="581"/>
                </a:moveTo>
                <a:cubicBezTo>
                  <a:pt x="161" y="598"/>
                  <a:pt x="218" y="655"/>
                  <a:pt x="235" y="726"/>
                </a:cubicBezTo>
                <a:cubicBezTo>
                  <a:pt x="90" y="726"/>
                  <a:pt x="90" y="726"/>
                  <a:pt x="90" y="726"/>
                </a:cubicBezTo>
                <a:lnTo>
                  <a:pt x="90" y="581"/>
                </a:lnTo>
                <a:close/>
                <a:moveTo>
                  <a:pt x="90" y="816"/>
                </a:moveTo>
                <a:cubicBezTo>
                  <a:pt x="1320" y="816"/>
                  <a:pt x="1320" y="816"/>
                  <a:pt x="1320" y="816"/>
                </a:cubicBezTo>
                <a:cubicBezTo>
                  <a:pt x="1320" y="906"/>
                  <a:pt x="1320" y="906"/>
                  <a:pt x="1320" y="906"/>
                </a:cubicBezTo>
                <a:cubicBezTo>
                  <a:pt x="90" y="906"/>
                  <a:pt x="90" y="906"/>
                  <a:pt x="90" y="906"/>
                </a:cubicBezTo>
                <a:lnTo>
                  <a:pt x="90" y="816"/>
                </a:lnTo>
                <a:close/>
                <a:moveTo>
                  <a:pt x="90" y="996"/>
                </a:moveTo>
                <a:cubicBezTo>
                  <a:pt x="1320" y="996"/>
                  <a:pt x="1320" y="996"/>
                  <a:pt x="1320" y="996"/>
                </a:cubicBezTo>
                <a:cubicBezTo>
                  <a:pt x="1320" y="1086"/>
                  <a:pt x="1320" y="1086"/>
                  <a:pt x="1320" y="1086"/>
                </a:cubicBezTo>
                <a:cubicBezTo>
                  <a:pt x="90" y="1086"/>
                  <a:pt x="90" y="1086"/>
                  <a:pt x="90" y="1086"/>
                </a:cubicBezTo>
                <a:lnTo>
                  <a:pt x="90" y="996"/>
                </a:lnTo>
                <a:close/>
                <a:moveTo>
                  <a:pt x="90" y="1176"/>
                </a:moveTo>
                <a:cubicBezTo>
                  <a:pt x="1320" y="1176"/>
                  <a:pt x="1320" y="1176"/>
                  <a:pt x="1320" y="1176"/>
                </a:cubicBezTo>
                <a:cubicBezTo>
                  <a:pt x="1320" y="1266"/>
                  <a:pt x="1320" y="1266"/>
                  <a:pt x="1320" y="1266"/>
                </a:cubicBezTo>
                <a:cubicBezTo>
                  <a:pt x="90" y="1266"/>
                  <a:pt x="90" y="1266"/>
                  <a:pt x="90" y="1266"/>
                </a:cubicBezTo>
                <a:lnTo>
                  <a:pt x="90" y="1176"/>
                </a:lnTo>
                <a:close/>
                <a:moveTo>
                  <a:pt x="90" y="1356"/>
                </a:moveTo>
                <a:cubicBezTo>
                  <a:pt x="1320" y="1356"/>
                  <a:pt x="1320" y="1356"/>
                  <a:pt x="1320" y="1356"/>
                </a:cubicBezTo>
                <a:cubicBezTo>
                  <a:pt x="1320" y="1446"/>
                  <a:pt x="1320" y="1446"/>
                  <a:pt x="1320" y="1446"/>
                </a:cubicBezTo>
                <a:cubicBezTo>
                  <a:pt x="90" y="1446"/>
                  <a:pt x="90" y="1446"/>
                  <a:pt x="90" y="1446"/>
                </a:cubicBezTo>
                <a:lnTo>
                  <a:pt x="90" y="1356"/>
                </a:lnTo>
                <a:close/>
                <a:moveTo>
                  <a:pt x="240" y="408"/>
                </a:moveTo>
                <a:cubicBezTo>
                  <a:pt x="240" y="383"/>
                  <a:pt x="260" y="363"/>
                  <a:pt x="285" y="363"/>
                </a:cubicBezTo>
                <a:cubicBezTo>
                  <a:pt x="310" y="363"/>
                  <a:pt x="330" y="383"/>
                  <a:pt x="330" y="408"/>
                </a:cubicBezTo>
                <a:cubicBezTo>
                  <a:pt x="330" y="433"/>
                  <a:pt x="310" y="453"/>
                  <a:pt x="285" y="453"/>
                </a:cubicBezTo>
                <a:cubicBezTo>
                  <a:pt x="260" y="453"/>
                  <a:pt x="240" y="433"/>
                  <a:pt x="240" y="408"/>
                </a:cubicBezTo>
                <a:close/>
                <a:moveTo>
                  <a:pt x="1080" y="408"/>
                </a:moveTo>
                <a:cubicBezTo>
                  <a:pt x="1080" y="383"/>
                  <a:pt x="1100" y="363"/>
                  <a:pt x="1125" y="363"/>
                </a:cubicBezTo>
                <a:cubicBezTo>
                  <a:pt x="1150" y="363"/>
                  <a:pt x="1170" y="383"/>
                  <a:pt x="1170" y="408"/>
                </a:cubicBezTo>
                <a:cubicBezTo>
                  <a:pt x="1170" y="433"/>
                  <a:pt x="1150" y="453"/>
                  <a:pt x="1125" y="453"/>
                </a:cubicBezTo>
                <a:cubicBezTo>
                  <a:pt x="1100" y="453"/>
                  <a:pt x="1080" y="433"/>
                  <a:pt x="1080" y="408"/>
                </a:cubicBezTo>
                <a:close/>
                <a:moveTo>
                  <a:pt x="594" y="582"/>
                </a:moveTo>
                <a:cubicBezTo>
                  <a:pt x="625" y="602"/>
                  <a:pt x="646" y="609"/>
                  <a:pt x="673" y="611"/>
                </a:cubicBezTo>
                <a:cubicBezTo>
                  <a:pt x="673" y="633"/>
                  <a:pt x="673" y="633"/>
                  <a:pt x="673" y="633"/>
                </a:cubicBezTo>
                <a:cubicBezTo>
                  <a:pt x="673" y="650"/>
                  <a:pt x="686" y="663"/>
                  <a:pt x="703" y="663"/>
                </a:cubicBezTo>
                <a:cubicBezTo>
                  <a:pt x="719" y="663"/>
                  <a:pt x="733" y="650"/>
                  <a:pt x="733" y="633"/>
                </a:cubicBezTo>
                <a:cubicBezTo>
                  <a:pt x="733" y="608"/>
                  <a:pt x="733" y="608"/>
                  <a:pt x="733" y="608"/>
                </a:cubicBezTo>
                <a:cubicBezTo>
                  <a:pt x="786" y="595"/>
                  <a:pt x="821" y="550"/>
                  <a:pt x="828" y="505"/>
                </a:cubicBezTo>
                <a:cubicBezTo>
                  <a:pt x="838" y="448"/>
                  <a:pt x="808" y="398"/>
                  <a:pt x="751" y="378"/>
                </a:cubicBezTo>
                <a:cubicBezTo>
                  <a:pt x="745" y="376"/>
                  <a:pt x="739" y="373"/>
                  <a:pt x="733" y="371"/>
                </a:cubicBezTo>
                <a:cubicBezTo>
                  <a:pt x="733" y="263"/>
                  <a:pt x="733" y="263"/>
                  <a:pt x="733" y="263"/>
                </a:cubicBezTo>
                <a:cubicBezTo>
                  <a:pt x="745" y="267"/>
                  <a:pt x="751" y="273"/>
                  <a:pt x="752" y="273"/>
                </a:cubicBezTo>
                <a:cubicBezTo>
                  <a:pt x="763" y="286"/>
                  <a:pt x="782" y="287"/>
                  <a:pt x="794" y="276"/>
                </a:cubicBezTo>
                <a:cubicBezTo>
                  <a:pt x="807" y="265"/>
                  <a:pt x="808" y="246"/>
                  <a:pt x="797" y="234"/>
                </a:cubicBezTo>
                <a:cubicBezTo>
                  <a:pt x="787" y="222"/>
                  <a:pt x="764" y="206"/>
                  <a:pt x="733" y="201"/>
                </a:cubicBezTo>
                <a:cubicBezTo>
                  <a:pt x="733" y="183"/>
                  <a:pt x="733" y="183"/>
                  <a:pt x="733" y="183"/>
                </a:cubicBezTo>
                <a:cubicBezTo>
                  <a:pt x="733" y="166"/>
                  <a:pt x="719" y="153"/>
                  <a:pt x="703" y="153"/>
                </a:cubicBezTo>
                <a:cubicBezTo>
                  <a:pt x="686" y="153"/>
                  <a:pt x="673" y="166"/>
                  <a:pt x="673" y="183"/>
                </a:cubicBezTo>
                <a:cubicBezTo>
                  <a:pt x="673" y="205"/>
                  <a:pt x="673" y="205"/>
                  <a:pt x="673" y="205"/>
                </a:cubicBezTo>
                <a:cubicBezTo>
                  <a:pt x="670" y="205"/>
                  <a:pt x="668" y="206"/>
                  <a:pt x="665" y="207"/>
                </a:cubicBezTo>
                <a:cubicBezTo>
                  <a:pt x="628" y="218"/>
                  <a:pt x="600" y="250"/>
                  <a:pt x="592" y="290"/>
                </a:cubicBezTo>
                <a:cubicBezTo>
                  <a:pt x="586" y="327"/>
                  <a:pt x="597" y="362"/>
                  <a:pt x="623" y="383"/>
                </a:cubicBezTo>
                <a:cubicBezTo>
                  <a:pt x="636" y="393"/>
                  <a:pt x="652" y="402"/>
                  <a:pt x="673" y="411"/>
                </a:cubicBezTo>
                <a:cubicBezTo>
                  <a:pt x="673" y="551"/>
                  <a:pt x="673" y="551"/>
                  <a:pt x="673" y="551"/>
                </a:cubicBezTo>
                <a:cubicBezTo>
                  <a:pt x="657" y="549"/>
                  <a:pt x="645" y="544"/>
                  <a:pt x="627" y="532"/>
                </a:cubicBezTo>
                <a:cubicBezTo>
                  <a:pt x="613" y="523"/>
                  <a:pt x="594" y="527"/>
                  <a:pt x="585" y="541"/>
                </a:cubicBezTo>
                <a:cubicBezTo>
                  <a:pt x="576" y="554"/>
                  <a:pt x="580" y="573"/>
                  <a:pt x="594" y="582"/>
                </a:cubicBezTo>
                <a:close/>
                <a:moveTo>
                  <a:pt x="733" y="435"/>
                </a:moveTo>
                <a:cubicBezTo>
                  <a:pt x="773" y="450"/>
                  <a:pt x="771" y="485"/>
                  <a:pt x="769" y="496"/>
                </a:cubicBezTo>
                <a:cubicBezTo>
                  <a:pt x="766" y="515"/>
                  <a:pt x="753" y="535"/>
                  <a:pt x="733" y="545"/>
                </a:cubicBezTo>
                <a:lnTo>
                  <a:pt x="733" y="435"/>
                </a:lnTo>
                <a:close/>
                <a:moveTo>
                  <a:pt x="661" y="335"/>
                </a:moveTo>
                <a:cubicBezTo>
                  <a:pt x="652" y="329"/>
                  <a:pt x="649" y="315"/>
                  <a:pt x="651" y="301"/>
                </a:cubicBezTo>
                <a:cubicBezTo>
                  <a:pt x="654" y="290"/>
                  <a:pt x="660" y="276"/>
                  <a:pt x="673" y="269"/>
                </a:cubicBezTo>
                <a:cubicBezTo>
                  <a:pt x="673" y="344"/>
                  <a:pt x="673" y="344"/>
                  <a:pt x="673" y="344"/>
                </a:cubicBezTo>
                <a:cubicBezTo>
                  <a:pt x="668" y="341"/>
                  <a:pt x="664" y="338"/>
                  <a:pt x="661" y="3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19644542" y="2734598"/>
            <a:ext cx="768941" cy="768634"/>
          </a:xfrm>
          <a:custGeom>
            <a:avLst/>
            <a:gdLst>
              <a:gd name="T0" fmla="*/ 274 w 1536"/>
              <a:gd name="T1" fmla="*/ 722 h 1536"/>
              <a:gd name="T2" fmla="*/ 453 w 1536"/>
              <a:gd name="T3" fmla="*/ 636 h 1536"/>
              <a:gd name="T4" fmla="*/ 384 w 1536"/>
              <a:gd name="T5" fmla="*/ 889 h 1536"/>
              <a:gd name="T6" fmla="*/ 402 w 1536"/>
              <a:gd name="T7" fmla="*/ 966 h 1536"/>
              <a:gd name="T8" fmla="*/ 333 w 1536"/>
              <a:gd name="T9" fmla="*/ 1191 h 1536"/>
              <a:gd name="T10" fmla="*/ 414 w 1536"/>
              <a:gd name="T11" fmla="*/ 1264 h 1536"/>
              <a:gd name="T12" fmla="*/ 397 w 1536"/>
              <a:gd name="T13" fmla="*/ 1345 h 1536"/>
              <a:gd name="T14" fmla="*/ 605 w 1536"/>
              <a:gd name="T15" fmla="*/ 1455 h 1536"/>
              <a:gd name="T16" fmla="*/ 678 w 1536"/>
              <a:gd name="T17" fmla="*/ 1536 h 1536"/>
              <a:gd name="T18" fmla="*/ 903 w 1536"/>
              <a:gd name="T19" fmla="*/ 1467 h 1536"/>
              <a:gd name="T20" fmla="*/ 1012 w 1536"/>
              <a:gd name="T21" fmla="*/ 1472 h 1536"/>
              <a:gd name="T22" fmla="*/ 1122 w 1536"/>
              <a:gd name="T23" fmla="*/ 1264 h 1536"/>
              <a:gd name="T24" fmla="*/ 1203 w 1536"/>
              <a:gd name="T25" fmla="*/ 1191 h 1536"/>
              <a:gd name="T26" fmla="*/ 1134 w 1536"/>
              <a:gd name="T27" fmla="*/ 966 h 1536"/>
              <a:gd name="T28" fmla="*/ 1152 w 1536"/>
              <a:gd name="T29" fmla="*/ 889 h 1536"/>
              <a:gd name="T30" fmla="*/ 1083 w 1536"/>
              <a:gd name="T31" fmla="*/ 636 h 1536"/>
              <a:gd name="T32" fmla="*/ 1262 w 1536"/>
              <a:gd name="T33" fmla="*/ 722 h 1536"/>
              <a:gd name="T34" fmla="*/ 1536 w 1536"/>
              <a:gd name="T35" fmla="*/ 501 h 1536"/>
              <a:gd name="T36" fmla="*/ 1262 w 1536"/>
              <a:gd name="T37" fmla="*/ 280 h 1536"/>
              <a:gd name="T38" fmla="*/ 1038 w 1536"/>
              <a:gd name="T39" fmla="*/ 366 h 1536"/>
              <a:gd name="T40" fmla="*/ 948 w 1536"/>
              <a:gd name="T41" fmla="*/ 300 h 1536"/>
              <a:gd name="T42" fmla="*/ 802 w 1536"/>
              <a:gd name="T43" fmla="*/ 16 h 1536"/>
              <a:gd name="T44" fmla="*/ 554 w 1536"/>
              <a:gd name="T45" fmla="*/ 226 h 1536"/>
              <a:gd name="T46" fmla="*/ 633 w 1536"/>
              <a:gd name="T47" fmla="*/ 300 h 1536"/>
              <a:gd name="T48" fmla="*/ 300 w 1536"/>
              <a:gd name="T49" fmla="*/ 366 h 1536"/>
              <a:gd name="T50" fmla="*/ 226 w 1536"/>
              <a:gd name="T51" fmla="*/ 287 h 1536"/>
              <a:gd name="T52" fmla="*/ 16 w 1536"/>
              <a:gd name="T53" fmla="*/ 535 h 1536"/>
              <a:gd name="T54" fmla="*/ 1281 w 1536"/>
              <a:gd name="T55" fmla="*/ 456 h 1536"/>
              <a:gd name="T56" fmla="*/ 1325 w 1536"/>
              <a:gd name="T57" fmla="*/ 584 h 1536"/>
              <a:gd name="T58" fmla="*/ 993 w 1536"/>
              <a:gd name="T59" fmla="*/ 591 h 1536"/>
              <a:gd name="T60" fmla="*/ 931 w 1536"/>
              <a:gd name="T61" fmla="*/ 747 h 1536"/>
              <a:gd name="T62" fmla="*/ 768 w 1536"/>
              <a:gd name="T63" fmla="*/ 114 h 1536"/>
              <a:gd name="T64" fmla="*/ 813 w 1536"/>
              <a:gd name="T65" fmla="*/ 666 h 1536"/>
              <a:gd name="T66" fmla="*/ 685 w 1536"/>
              <a:gd name="T67" fmla="*/ 211 h 1536"/>
              <a:gd name="T68" fmla="*/ 723 w 1536"/>
              <a:gd name="T69" fmla="*/ 768 h 1536"/>
              <a:gd name="T70" fmla="*/ 813 w 1536"/>
              <a:gd name="T71" fmla="*/ 768 h 1536"/>
              <a:gd name="T72" fmla="*/ 972 w 1536"/>
              <a:gd name="T73" fmla="*/ 834 h 1536"/>
              <a:gd name="T74" fmla="*/ 1035 w 1536"/>
              <a:gd name="T75" fmla="*/ 898 h 1536"/>
              <a:gd name="T76" fmla="*/ 1101 w 1536"/>
              <a:gd name="T77" fmla="*/ 1056 h 1536"/>
              <a:gd name="T78" fmla="*/ 1101 w 1536"/>
              <a:gd name="T79" fmla="*/ 1146 h 1536"/>
              <a:gd name="T80" fmla="*/ 1035 w 1536"/>
              <a:gd name="T81" fmla="*/ 1305 h 1536"/>
              <a:gd name="T82" fmla="*/ 972 w 1536"/>
              <a:gd name="T83" fmla="*/ 1368 h 1536"/>
              <a:gd name="T84" fmla="*/ 813 w 1536"/>
              <a:gd name="T85" fmla="*/ 1434 h 1536"/>
              <a:gd name="T86" fmla="*/ 723 w 1536"/>
              <a:gd name="T87" fmla="*/ 1434 h 1536"/>
              <a:gd name="T88" fmla="*/ 565 w 1536"/>
              <a:gd name="T89" fmla="*/ 1368 h 1536"/>
              <a:gd name="T90" fmla="*/ 501 w 1536"/>
              <a:gd name="T91" fmla="*/ 1305 h 1536"/>
              <a:gd name="T92" fmla="*/ 435 w 1536"/>
              <a:gd name="T93" fmla="*/ 1146 h 1536"/>
              <a:gd name="T94" fmla="*/ 435 w 1536"/>
              <a:gd name="T95" fmla="*/ 1056 h 1536"/>
              <a:gd name="T96" fmla="*/ 501 w 1536"/>
              <a:gd name="T97" fmla="*/ 898 h 1536"/>
              <a:gd name="T98" fmla="*/ 564 w 1536"/>
              <a:gd name="T99" fmla="*/ 834 h 1536"/>
              <a:gd name="T100" fmla="*/ 211 w 1536"/>
              <a:gd name="T101" fmla="*/ 418 h 1536"/>
              <a:gd name="T102" fmla="*/ 633 w 1536"/>
              <a:gd name="T103" fmla="*/ 591 h 1536"/>
              <a:gd name="T104" fmla="*/ 588 w 1536"/>
              <a:gd name="T105" fmla="*/ 730 h 1536"/>
              <a:gd name="T106" fmla="*/ 498 w 1536"/>
              <a:gd name="T107" fmla="*/ 546 h 1536"/>
              <a:gd name="T108" fmla="*/ 114 w 1536"/>
              <a:gd name="T109" fmla="*/ 501 h 1536"/>
              <a:gd name="T110" fmla="*/ 963 w 1536"/>
              <a:gd name="T111" fmla="*/ 1101 h 1536"/>
              <a:gd name="T112" fmla="*/ 768 w 1536"/>
              <a:gd name="T113" fmla="*/ 1296 h 1536"/>
              <a:gd name="T114" fmla="*/ 768 w 1536"/>
              <a:gd name="T115" fmla="*/ 120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36" h="1536">
                <a:moveTo>
                  <a:pt x="16" y="535"/>
                </a:moveTo>
                <a:cubicBezTo>
                  <a:pt x="226" y="715"/>
                  <a:pt x="226" y="715"/>
                  <a:pt x="226" y="715"/>
                </a:cubicBezTo>
                <a:cubicBezTo>
                  <a:pt x="239" y="727"/>
                  <a:pt x="258" y="729"/>
                  <a:pt x="274" y="722"/>
                </a:cubicBezTo>
                <a:cubicBezTo>
                  <a:pt x="290" y="715"/>
                  <a:pt x="300" y="699"/>
                  <a:pt x="300" y="681"/>
                </a:cubicBezTo>
                <a:cubicBezTo>
                  <a:pt x="300" y="636"/>
                  <a:pt x="300" y="636"/>
                  <a:pt x="300" y="636"/>
                </a:cubicBezTo>
                <a:cubicBezTo>
                  <a:pt x="453" y="636"/>
                  <a:pt x="453" y="636"/>
                  <a:pt x="453" y="636"/>
                </a:cubicBezTo>
                <a:cubicBezTo>
                  <a:pt x="453" y="801"/>
                  <a:pt x="453" y="801"/>
                  <a:pt x="453" y="801"/>
                </a:cubicBezTo>
                <a:cubicBezTo>
                  <a:pt x="397" y="857"/>
                  <a:pt x="397" y="857"/>
                  <a:pt x="397" y="857"/>
                </a:cubicBezTo>
                <a:cubicBezTo>
                  <a:pt x="388" y="866"/>
                  <a:pt x="384" y="877"/>
                  <a:pt x="384" y="889"/>
                </a:cubicBezTo>
                <a:cubicBezTo>
                  <a:pt x="384" y="901"/>
                  <a:pt x="388" y="912"/>
                  <a:pt x="397" y="921"/>
                </a:cubicBezTo>
                <a:cubicBezTo>
                  <a:pt x="414" y="938"/>
                  <a:pt x="414" y="938"/>
                  <a:pt x="414" y="938"/>
                </a:cubicBezTo>
                <a:cubicBezTo>
                  <a:pt x="410" y="947"/>
                  <a:pt x="406" y="957"/>
                  <a:pt x="402" y="966"/>
                </a:cubicBezTo>
                <a:cubicBezTo>
                  <a:pt x="378" y="966"/>
                  <a:pt x="378" y="966"/>
                  <a:pt x="378" y="966"/>
                </a:cubicBezTo>
                <a:cubicBezTo>
                  <a:pt x="353" y="966"/>
                  <a:pt x="333" y="986"/>
                  <a:pt x="333" y="1011"/>
                </a:cubicBezTo>
                <a:cubicBezTo>
                  <a:pt x="333" y="1191"/>
                  <a:pt x="333" y="1191"/>
                  <a:pt x="333" y="1191"/>
                </a:cubicBezTo>
                <a:cubicBezTo>
                  <a:pt x="333" y="1216"/>
                  <a:pt x="353" y="1236"/>
                  <a:pt x="378" y="1236"/>
                </a:cubicBezTo>
                <a:cubicBezTo>
                  <a:pt x="402" y="1236"/>
                  <a:pt x="402" y="1236"/>
                  <a:pt x="402" y="1236"/>
                </a:cubicBezTo>
                <a:cubicBezTo>
                  <a:pt x="406" y="1246"/>
                  <a:pt x="410" y="1255"/>
                  <a:pt x="414" y="1264"/>
                </a:cubicBezTo>
                <a:cubicBezTo>
                  <a:pt x="397" y="1281"/>
                  <a:pt x="397" y="1281"/>
                  <a:pt x="397" y="1281"/>
                </a:cubicBezTo>
                <a:cubicBezTo>
                  <a:pt x="388" y="1290"/>
                  <a:pt x="384" y="1301"/>
                  <a:pt x="384" y="1313"/>
                </a:cubicBezTo>
                <a:cubicBezTo>
                  <a:pt x="384" y="1325"/>
                  <a:pt x="388" y="1337"/>
                  <a:pt x="397" y="1345"/>
                </a:cubicBezTo>
                <a:cubicBezTo>
                  <a:pt x="524" y="1472"/>
                  <a:pt x="524" y="1472"/>
                  <a:pt x="524" y="1472"/>
                </a:cubicBezTo>
                <a:cubicBezTo>
                  <a:pt x="542" y="1490"/>
                  <a:pt x="570" y="1490"/>
                  <a:pt x="588" y="1472"/>
                </a:cubicBezTo>
                <a:cubicBezTo>
                  <a:pt x="605" y="1455"/>
                  <a:pt x="605" y="1455"/>
                  <a:pt x="605" y="1455"/>
                </a:cubicBezTo>
                <a:cubicBezTo>
                  <a:pt x="614" y="1459"/>
                  <a:pt x="623" y="1463"/>
                  <a:pt x="633" y="1467"/>
                </a:cubicBezTo>
                <a:cubicBezTo>
                  <a:pt x="633" y="1491"/>
                  <a:pt x="633" y="1491"/>
                  <a:pt x="633" y="1491"/>
                </a:cubicBezTo>
                <a:cubicBezTo>
                  <a:pt x="633" y="1516"/>
                  <a:pt x="653" y="1536"/>
                  <a:pt x="678" y="1536"/>
                </a:cubicBezTo>
                <a:cubicBezTo>
                  <a:pt x="858" y="1536"/>
                  <a:pt x="858" y="1536"/>
                  <a:pt x="858" y="1536"/>
                </a:cubicBezTo>
                <a:cubicBezTo>
                  <a:pt x="883" y="1536"/>
                  <a:pt x="903" y="1516"/>
                  <a:pt x="903" y="1491"/>
                </a:cubicBezTo>
                <a:cubicBezTo>
                  <a:pt x="903" y="1467"/>
                  <a:pt x="903" y="1467"/>
                  <a:pt x="903" y="1467"/>
                </a:cubicBezTo>
                <a:cubicBezTo>
                  <a:pt x="913" y="1463"/>
                  <a:pt x="922" y="1459"/>
                  <a:pt x="931" y="1455"/>
                </a:cubicBezTo>
                <a:cubicBezTo>
                  <a:pt x="948" y="1472"/>
                  <a:pt x="948" y="1472"/>
                  <a:pt x="948" y="1472"/>
                </a:cubicBezTo>
                <a:cubicBezTo>
                  <a:pt x="966" y="1490"/>
                  <a:pt x="994" y="1490"/>
                  <a:pt x="1012" y="1472"/>
                </a:cubicBezTo>
                <a:cubicBezTo>
                  <a:pt x="1139" y="1345"/>
                  <a:pt x="1139" y="1345"/>
                  <a:pt x="1139" y="1345"/>
                </a:cubicBezTo>
                <a:cubicBezTo>
                  <a:pt x="1157" y="1328"/>
                  <a:pt x="1157" y="1299"/>
                  <a:pt x="1139" y="1281"/>
                </a:cubicBezTo>
                <a:cubicBezTo>
                  <a:pt x="1122" y="1264"/>
                  <a:pt x="1122" y="1264"/>
                  <a:pt x="1122" y="1264"/>
                </a:cubicBezTo>
                <a:cubicBezTo>
                  <a:pt x="1126" y="1255"/>
                  <a:pt x="1130" y="1246"/>
                  <a:pt x="1134" y="1236"/>
                </a:cubicBezTo>
                <a:cubicBezTo>
                  <a:pt x="1158" y="1236"/>
                  <a:pt x="1158" y="1236"/>
                  <a:pt x="1158" y="1236"/>
                </a:cubicBezTo>
                <a:cubicBezTo>
                  <a:pt x="1183" y="1236"/>
                  <a:pt x="1203" y="1216"/>
                  <a:pt x="1203" y="1191"/>
                </a:cubicBezTo>
                <a:cubicBezTo>
                  <a:pt x="1203" y="1011"/>
                  <a:pt x="1203" y="1011"/>
                  <a:pt x="1203" y="1011"/>
                </a:cubicBezTo>
                <a:cubicBezTo>
                  <a:pt x="1203" y="986"/>
                  <a:pt x="1183" y="966"/>
                  <a:pt x="1158" y="966"/>
                </a:cubicBezTo>
                <a:cubicBezTo>
                  <a:pt x="1134" y="966"/>
                  <a:pt x="1134" y="966"/>
                  <a:pt x="1134" y="966"/>
                </a:cubicBezTo>
                <a:cubicBezTo>
                  <a:pt x="1130" y="957"/>
                  <a:pt x="1126" y="947"/>
                  <a:pt x="1122" y="938"/>
                </a:cubicBezTo>
                <a:cubicBezTo>
                  <a:pt x="1139" y="921"/>
                  <a:pt x="1139" y="921"/>
                  <a:pt x="1139" y="921"/>
                </a:cubicBezTo>
                <a:cubicBezTo>
                  <a:pt x="1148" y="912"/>
                  <a:pt x="1152" y="901"/>
                  <a:pt x="1152" y="889"/>
                </a:cubicBezTo>
                <a:cubicBezTo>
                  <a:pt x="1152" y="877"/>
                  <a:pt x="1148" y="866"/>
                  <a:pt x="1139" y="857"/>
                </a:cubicBezTo>
                <a:cubicBezTo>
                  <a:pt x="1083" y="801"/>
                  <a:pt x="1083" y="801"/>
                  <a:pt x="1083" y="801"/>
                </a:cubicBezTo>
                <a:cubicBezTo>
                  <a:pt x="1083" y="636"/>
                  <a:pt x="1083" y="636"/>
                  <a:pt x="1083" y="636"/>
                </a:cubicBezTo>
                <a:cubicBezTo>
                  <a:pt x="1236" y="636"/>
                  <a:pt x="1236" y="636"/>
                  <a:pt x="1236" y="636"/>
                </a:cubicBezTo>
                <a:cubicBezTo>
                  <a:pt x="1236" y="681"/>
                  <a:pt x="1236" y="681"/>
                  <a:pt x="1236" y="681"/>
                </a:cubicBezTo>
                <a:cubicBezTo>
                  <a:pt x="1236" y="699"/>
                  <a:pt x="1246" y="715"/>
                  <a:pt x="1262" y="722"/>
                </a:cubicBezTo>
                <a:cubicBezTo>
                  <a:pt x="1278" y="729"/>
                  <a:pt x="1297" y="727"/>
                  <a:pt x="1310" y="715"/>
                </a:cubicBezTo>
                <a:cubicBezTo>
                  <a:pt x="1520" y="535"/>
                  <a:pt x="1520" y="535"/>
                  <a:pt x="1520" y="535"/>
                </a:cubicBezTo>
                <a:cubicBezTo>
                  <a:pt x="1530" y="527"/>
                  <a:pt x="1536" y="514"/>
                  <a:pt x="1536" y="501"/>
                </a:cubicBezTo>
                <a:cubicBezTo>
                  <a:pt x="1536" y="488"/>
                  <a:pt x="1530" y="476"/>
                  <a:pt x="1520" y="467"/>
                </a:cubicBezTo>
                <a:cubicBezTo>
                  <a:pt x="1310" y="287"/>
                  <a:pt x="1310" y="287"/>
                  <a:pt x="1310" y="287"/>
                </a:cubicBezTo>
                <a:cubicBezTo>
                  <a:pt x="1297" y="276"/>
                  <a:pt x="1278" y="273"/>
                  <a:pt x="1262" y="280"/>
                </a:cubicBezTo>
                <a:cubicBezTo>
                  <a:pt x="1246" y="288"/>
                  <a:pt x="1236" y="304"/>
                  <a:pt x="1236" y="321"/>
                </a:cubicBezTo>
                <a:cubicBezTo>
                  <a:pt x="1236" y="366"/>
                  <a:pt x="1236" y="366"/>
                  <a:pt x="1236" y="366"/>
                </a:cubicBezTo>
                <a:cubicBezTo>
                  <a:pt x="1038" y="366"/>
                  <a:pt x="1038" y="366"/>
                  <a:pt x="1038" y="366"/>
                </a:cubicBezTo>
                <a:cubicBezTo>
                  <a:pt x="987" y="366"/>
                  <a:pt x="941" y="383"/>
                  <a:pt x="903" y="411"/>
                </a:cubicBezTo>
                <a:cubicBezTo>
                  <a:pt x="903" y="300"/>
                  <a:pt x="903" y="300"/>
                  <a:pt x="903" y="300"/>
                </a:cubicBezTo>
                <a:cubicBezTo>
                  <a:pt x="948" y="300"/>
                  <a:pt x="948" y="300"/>
                  <a:pt x="948" y="300"/>
                </a:cubicBezTo>
                <a:cubicBezTo>
                  <a:pt x="966" y="300"/>
                  <a:pt x="982" y="290"/>
                  <a:pt x="989" y="274"/>
                </a:cubicBezTo>
                <a:cubicBezTo>
                  <a:pt x="996" y="258"/>
                  <a:pt x="994" y="239"/>
                  <a:pt x="982" y="226"/>
                </a:cubicBezTo>
                <a:cubicBezTo>
                  <a:pt x="802" y="16"/>
                  <a:pt x="802" y="16"/>
                  <a:pt x="802" y="16"/>
                </a:cubicBezTo>
                <a:cubicBezTo>
                  <a:pt x="794" y="6"/>
                  <a:pt x="781" y="0"/>
                  <a:pt x="768" y="0"/>
                </a:cubicBezTo>
                <a:cubicBezTo>
                  <a:pt x="755" y="0"/>
                  <a:pt x="742" y="6"/>
                  <a:pt x="734" y="16"/>
                </a:cubicBezTo>
                <a:cubicBezTo>
                  <a:pt x="554" y="226"/>
                  <a:pt x="554" y="226"/>
                  <a:pt x="554" y="226"/>
                </a:cubicBezTo>
                <a:cubicBezTo>
                  <a:pt x="542" y="239"/>
                  <a:pt x="540" y="258"/>
                  <a:pt x="547" y="274"/>
                </a:cubicBezTo>
                <a:cubicBezTo>
                  <a:pt x="554" y="290"/>
                  <a:pt x="570" y="300"/>
                  <a:pt x="588" y="300"/>
                </a:cubicBezTo>
                <a:cubicBezTo>
                  <a:pt x="633" y="300"/>
                  <a:pt x="633" y="300"/>
                  <a:pt x="633" y="300"/>
                </a:cubicBezTo>
                <a:cubicBezTo>
                  <a:pt x="633" y="411"/>
                  <a:pt x="633" y="411"/>
                  <a:pt x="633" y="411"/>
                </a:cubicBezTo>
                <a:cubicBezTo>
                  <a:pt x="595" y="383"/>
                  <a:pt x="549" y="366"/>
                  <a:pt x="498" y="366"/>
                </a:cubicBezTo>
                <a:cubicBezTo>
                  <a:pt x="300" y="366"/>
                  <a:pt x="300" y="366"/>
                  <a:pt x="300" y="366"/>
                </a:cubicBezTo>
                <a:cubicBezTo>
                  <a:pt x="300" y="321"/>
                  <a:pt x="300" y="321"/>
                  <a:pt x="300" y="321"/>
                </a:cubicBezTo>
                <a:cubicBezTo>
                  <a:pt x="300" y="304"/>
                  <a:pt x="290" y="288"/>
                  <a:pt x="274" y="280"/>
                </a:cubicBezTo>
                <a:cubicBezTo>
                  <a:pt x="258" y="273"/>
                  <a:pt x="239" y="276"/>
                  <a:pt x="226" y="287"/>
                </a:cubicBezTo>
                <a:cubicBezTo>
                  <a:pt x="16" y="467"/>
                  <a:pt x="16" y="467"/>
                  <a:pt x="16" y="467"/>
                </a:cubicBezTo>
                <a:cubicBezTo>
                  <a:pt x="6" y="476"/>
                  <a:pt x="0" y="488"/>
                  <a:pt x="0" y="501"/>
                </a:cubicBezTo>
                <a:cubicBezTo>
                  <a:pt x="0" y="514"/>
                  <a:pt x="6" y="527"/>
                  <a:pt x="16" y="535"/>
                </a:cubicBezTo>
                <a:close/>
                <a:moveTo>
                  <a:pt x="903" y="591"/>
                </a:moveTo>
                <a:cubicBezTo>
                  <a:pt x="903" y="517"/>
                  <a:pt x="964" y="456"/>
                  <a:pt x="1038" y="456"/>
                </a:cubicBezTo>
                <a:cubicBezTo>
                  <a:pt x="1281" y="456"/>
                  <a:pt x="1281" y="456"/>
                  <a:pt x="1281" y="456"/>
                </a:cubicBezTo>
                <a:cubicBezTo>
                  <a:pt x="1303" y="456"/>
                  <a:pt x="1322" y="440"/>
                  <a:pt x="1325" y="418"/>
                </a:cubicBezTo>
                <a:cubicBezTo>
                  <a:pt x="1422" y="501"/>
                  <a:pt x="1422" y="501"/>
                  <a:pt x="1422" y="501"/>
                </a:cubicBezTo>
                <a:cubicBezTo>
                  <a:pt x="1325" y="584"/>
                  <a:pt x="1325" y="584"/>
                  <a:pt x="1325" y="584"/>
                </a:cubicBezTo>
                <a:cubicBezTo>
                  <a:pt x="1322" y="562"/>
                  <a:pt x="1303" y="546"/>
                  <a:pt x="1281" y="546"/>
                </a:cubicBezTo>
                <a:cubicBezTo>
                  <a:pt x="1038" y="546"/>
                  <a:pt x="1038" y="546"/>
                  <a:pt x="1038" y="546"/>
                </a:cubicBezTo>
                <a:cubicBezTo>
                  <a:pt x="1013" y="546"/>
                  <a:pt x="993" y="566"/>
                  <a:pt x="993" y="591"/>
                </a:cubicBezTo>
                <a:cubicBezTo>
                  <a:pt x="993" y="719"/>
                  <a:pt x="993" y="719"/>
                  <a:pt x="993" y="719"/>
                </a:cubicBezTo>
                <a:cubicBezTo>
                  <a:pt x="978" y="714"/>
                  <a:pt x="960" y="718"/>
                  <a:pt x="948" y="730"/>
                </a:cubicBezTo>
                <a:cubicBezTo>
                  <a:pt x="931" y="747"/>
                  <a:pt x="931" y="747"/>
                  <a:pt x="931" y="747"/>
                </a:cubicBezTo>
                <a:cubicBezTo>
                  <a:pt x="922" y="743"/>
                  <a:pt x="913" y="739"/>
                  <a:pt x="903" y="736"/>
                </a:cubicBezTo>
                <a:lnTo>
                  <a:pt x="903" y="591"/>
                </a:lnTo>
                <a:close/>
                <a:moveTo>
                  <a:pt x="768" y="114"/>
                </a:moveTo>
                <a:cubicBezTo>
                  <a:pt x="851" y="211"/>
                  <a:pt x="851" y="211"/>
                  <a:pt x="851" y="211"/>
                </a:cubicBezTo>
                <a:cubicBezTo>
                  <a:pt x="829" y="214"/>
                  <a:pt x="813" y="233"/>
                  <a:pt x="813" y="255"/>
                </a:cubicBezTo>
                <a:cubicBezTo>
                  <a:pt x="813" y="666"/>
                  <a:pt x="813" y="666"/>
                  <a:pt x="813" y="666"/>
                </a:cubicBezTo>
                <a:cubicBezTo>
                  <a:pt x="723" y="666"/>
                  <a:pt x="723" y="666"/>
                  <a:pt x="723" y="666"/>
                </a:cubicBezTo>
                <a:cubicBezTo>
                  <a:pt x="723" y="255"/>
                  <a:pt x="723" y="255"/>
                  <a:pt x="723" y="255"/>
                </a:cubicBezTo>
                <a:cubicBezTo>
                  <a:pt x="723" y="233"/>
                  <a:pt x="707" y="214"/>
                  <a:pt x="685" y="211"/>
                </a:cubicBezTo>
                <a:lnTo>
                  <a:pt x="768" y="114"/>
                </a:lnTo>
                <a:close/>
                <a:moveTo>
                  <a:pt x="690" y="812"/>
                </a:moveTo>
                <a:cubicBezTo>
                  <a:pt x="709" y="807"/>
                  <a:pt x="723" y="789"/>
                  <a:pt x="723" y="768"/>
                </a:cubicBezTo>
                <a:cubicBezTo>
                  <a:pt x="723" y="756"/>
                  <a:pt x="723" y="756"/>
                  <a:pt x="723" y="756"/>
                </a:cubicBezTo>
                <a:cubicBezTo>
                  <a:pt x="813" y="756"/>
                  <a:pt x="813" y="756"/>
                  <a:pt x="813" y="756"/>
                </a:cubicBezTo>
                <a:cubicBezTo>
                  <a:pt x="813" y="768"/>
                  <a:pt x="813" y="768"/>
                  <a:pt x="813" y="768"/>
                </a:cubicBezTo>
                <a:cubicBezTo>
                  <a:pt x="813" y="789"/>
                  <a:pt x="827" y="807"/>
                  <a:pt x="846" y="812"/>
                </a:cubicBezTo>
                <a:cubicBezTo>
                  <a:pt x="871" y="819"/>
                  <a:pt x="895" y="829"/>
                  <a:pt x="917" y="841"/>
                </a:cubicBezTo>
                <a:cubicBezTo>
                  <a:pt x="935" y="851"/>
                  <a:pt x="957" y="848"/>
                  <a:pt x="972" y="834"/>
                </a:cubicBezTo>
                <a:cubicBezTo>
                  <a:pt x="980" y="825"/>
                  <a:pt x="980" y="825"/>
                  <a:pt x="980" y="825"/>
                </a:cubicBezTo>
                <a:cubicBezTo>
                  <a:pt x="1044" y="889"/>
                  <a:pt x="1044" y="889"/>
                  <a:pt x="1044" y="889"/>
                </a:cubicBezTo>
                <a:cubicBezTo>
                  <a:pt x="1035" y="898"/>
                  <a:pt x="1035" y="898"/>
                  <a:pt x="1035" y="898"/>
                </a:cubicBezTo>
                <a:cubicBezTo>
                  <a:pt x="1021" y="912"/>
                  <a:pt x="1018" y="934"/>
                  <a:pt x="1028" y="952"/>
                </a:cubicBezTo>
                <a:cubicBezTo>
                  <a:pt x="1041" y="974"/>
                  <a:pt x="1051" y="998"/>
                  <a:pt x="1057" y="1023"/>
                </a:cubicBezTo>
                <a:cubicBezTo>
                  <a:pt x="1063" y="1043"/>
                  <a:pt x="1080" y="1056"/>
                  <a:pt x="1101" y="1056"/>
                </a:cubicBezTo>
                <a:cubicBezTo>
                  <a:pt x="1113" y="1056"/>
                  <a:pt x="1113" y="1056"/>
                  <a:pt x="1113" y="1056"/>
                </a:cubicBezTo>
                <a:cubicBezTo>
                  <a:pt x="1113" y="1146"/>
                  <a:pt x="1113" y="1146"/>
                  <a:pt x="1113" y="1146"/>
                </a:cubicBezTo>
                <a:cubicBezTo>
                  <a:pt x="1101" y="1146"/>
                  <a:pt x="1101" y="1146"/>
                  <a:pt x="1101" y="1146"/>
                </a:cubicBezTo>
                <a:cubicBezTo>
                  <a:pt x="1080" y="1146"/>
                  <a:pt x="1063" y="1160"/>
                  <a:pt x="1057" y="1179"/>
                </a:cubicBezTo>
                <a:cubicBezTo>
                  <a:pt x="1051" y="1204"/>
                  <a:pt x="1041" y="1228"/>
                  <a:pt x="1028" y="1250"/>
                </a:cubicBezTo>
                <a:cubicBezTo>
                  <a:pt x="1018" y="1268"/>
                  <a:pt x="1021" y="1290"/>
                  <a:pt x="1035" y="1305"/>
                </a:cubicBezTo>
                <a:cubicBezTo>
                  <a:pt x="1044" y="1313"/>
                  <a:pt x="1044" y="1313"/>
                  <a:pt x="1044" y="1313"/>
                </a:cubicBezTo>
                <a:cubicBezTo>
                  <a:pt x="980" y="1377"/>
                  <a:pt x="980" y="1377"/>
                  <a:pt x="980" y="1377"/>
                </a:cubicBezTo>
                <a:cubicBezTo>
                  <a:pt x="972" y="1368"/>
                  <a:pt x="972" y="1368"/>
                  <a:pt x="972" y="1368"/>
                </a:cubicBezTo>
                <a:cubicBezTo>
                  <a:pt x="957" y="1354"/>
                  <a:pt x="935" y="1351"/>
                  <a:pt x="917" y="1361"/>
                </a:cubicBezTo>
                <a:cubicBezTo>
                  <a:pt x="895" y="1374"/>
                  <a:pt x="871" y="1384"/>
                  <a:pt x="846" y="1390"/>
                </a:cubicBezTo>
                <a:cubicBezTo>
                  <a:pt x="827" y="1396"/>
                  <a:pt x="813" y="1414"/>
                  <a:pt x="813" y="1434"/>
                </a:cubicBezTo>
                <a:cubicBezTo>
                  <a:pt x="813" y="1446"/>
                  <a:pt x="813" y="1446"/>
                  <a:pt x="813" y="1446"/>
                </a:cubicBezTo>
                <a:cubicBezTo>
                  <a:pt x="723" y="1446"/>
                  <a:pt x="723" y="1446"/>
                  <a:pt x="723" y="1446"/>
                </a:cubicBezTo>
                <a:cubicBezTo>
                  <a:pt x="723" y="1434"/>
                  <a:pt x="723" y="1434"/>
                  <a:pt x="723" y="1434"/>
                </a:cubicBezTo>
                <a:cubicBezTo>
                  <a:pt x="723" y="1414"/>
                  <a:pt x="709" y="1396"/>
                  <a:pt x="690" y="1390"/>
                </a:cubicBezTo>
                <a:cubicBezTo>
                  <a:pt x="665" y="1384"/>
                  <a:pt x="641" y="1374"/>
                  <a:pt x="619" y="1361"/>
                </a:cubicBezTo>
                <a:cubicBezTo>
                  <a:pt x="601" y="1351"/>
                  <a:pt x="579" y="1354"/>
                  <a:pt x="565" y="1368"/>
                </a:cubicBezTo>
                <a:cubicBezTo>
                  <a:pt x="556" y="1377"/>
                  <a:pt x="556" y="1377"/>
                  <a:pt x="556" y="1377"/>
                </a:cubicBezTo>
                <a:cubicBezTo>
                  <a:pt x="492" y="1313"/>
                  <a:pt x="492" y="1313"/>
                  <a:pt x="492" y="1313"/>
                </a:cubicBezTo>
                <a:cubicBezTo>
                  <a:pt x="501" y="1305"/>
                  <a:pt x="501" y="1305"/>
                  <a:pt x="501" y="1305"/>
                </a:cubicBezTo>
                <a:cubicBezTo>
                  <a:pt x="515" y="1290"/>
                  <a:pt x="518" y="1268"/>
                  <a:pt x="508" y="1250"/>
                </a:cubicBezTo>
                <a:cubicBezTo>
                  <a:pt x="495" y="1228"/>
                  <a:pt x="485" y="1204"/>
                  <a:pt x="479" y="1179"/>
                </a:cubicBezTo>
                <a:cubicBezTo>
                  <a:pt x="473" y="1160"/>
                  <a:pt x="456" y="1146"/>
                  <a:pt x="435" y="1146"/>
                </a:cubicBezTo>
                <a:cubicBezTo>
                  <a:pt x="423" y="1146"/>
                  <a:pt x="423" y="1146"/>
                  <a:pt x="423" y="1146"/>
                </a:cubicBezTo>
                <a:cubicBezTo>
                  <a:pt x="423" y="1056"/>
                  <a:pt x="423" y="1056"/>
                  <a:pt x="423" y="1056"/>
                </a:cubicBezTo>
                <a:cubicBezTo>
                  <a:pt x="435" y="1056"/>
                  <a:pt x="435" y="1056"/>
                  <a:pt x="435" y="1056"/>
                </a:cubicBezTo>
                <a:cubicBezTo>
                  <a:pt x="456" y="1056"/>
                  <a:pt x="473" y="1043"/>
                  <a:pt x="479" y="1023"/>
                </a:cubicBezTo>
                <a:cubicBezTo>
                  <a:pt x="485" y="998"/>
                  <a:pt x="495" y="974"/>
                  <a:pt x="508" y="952"/>
                </a:cubicBezTo>
                <a:cubicBezTo>
                  <a:pt x="518" y="934"/>
                  <a:pt x="515" y="912"/>
                  <a:pt x="501" y="898"/>
                </a:cubicBezTo>
                <a:cubicBezTo>
                  <a:pt x="492" y="889"/>
                  <a:pt x="492" y="889"/>
                  <a:pt x="492" y="889"/>
                </a:cubicBezTo>
                <a:cubicBezTo>
                  <a:pt x="556" y="825"/>
                  <a:pt x="556" y="825"/>
                  <a:pt x="556" y="825"/>
                </a:cubicBezTo>
                <a:cubicBezTo>
                  <a:pt x="564" y="834"/>
                  <a:pt x="564" y="834"/>
                  <a:pt x="564" y="834"/>
                </a:cubicBezTo>
                <a:cubicBezTo>
                  <a:pt x="579" y="848"/>
                  <a:pt x="601" y="851"/>
                  <a:pt x="619" y="841"/>
                </a:cubicBezTo>
                <a:cubicBezTo>
                  <a:pt x="641" y="829"/>
                  <a:pt x="665" y="819"/>
                  <a:pt x="690" y="812"/>
                </a:cubicBezTo>
                <a:close/>
                <a:moveTo>
                  <a:pt x="211" y="418"/>
                </a:moveTo>
                <a:cubicBezTo>
                  <a:pt x="214" y="440"/>
                  <a:pt x="233" y="456"/>
                  <a:pt x="255" y="456"/>
                </a:cubicBezTo>
                <a:cubicBezTo>
                  <a:pt x="498" y="456"/>
                  <a:pt x="498" y="456"/>
                  <a:pt x="498" y="456"/>
                </a:cubicBezTo>
                <a:cubicBezTo>
                  <a:pt x="572" y="456"/>
                  <a:pt x="633" y="517"/>
                  <a:pt x="633" y="591"/>
                </a:cubicBezTo>
                <a:cubicBezTo>
                  <a:pt x="633" y="736"/>
                  <a:pt x="633" y="736"/>
                  <a:pt x="633" y="736"/>
                </a:cubicBezTo>
                <a:cubicBezTo>
                  <a:pt x="623" y="739"/>
                  <a:pt x="614" y="743"/>
                  <a:pt x="605" y="747"/>
                </a:cubicBezTo>
                <a:cubicBezTo>
                  <a:pt x="588" y="730"/>
                  <a:pt x="588" y="730"/>
                  <a:pt x="588" y="730"/>
                </a:cubicBezTo>
                <a:cubicBezTo>
                  <a:pt x="576" y="718"/>
                  <a:pt x="558" y="714"/>
                  <a:pt x="543" y="719"/>
                </a:cubicBezTo>
                <a:cubicBezTo>
                  <a:pt x="543" y="591"/>
                  <a:pt x="543" y="591"/>
                  <a:pt x="543" y="591"/>
                </a:cubicBezTo>
                <a:cubicBezTo>
                  <a:pt x="543" y="566"/>
                  <a:pt x="523" y="546"/>
                  <a:pt x="498" y="546"/>
                </a:cubicBezTo>
                <a:cubicBezTo>
                  <a:pt x="255" y="546"/>
                  <a:pt x="255" y="546"/>
                  <a:pt x="255" y="546"/>
                </a:cubicBezTo>
                <a:cubicBezTo>
                  <a:pt x="233" y="546"/>
                  <a:pt x="214" y="562"/>
                  <a:pt x="211" y="584"/>
                </a:cubicBezTo>
                <a:cubicBezTo>
                  <a:pt x="114" y="501"/>
                  <a:pt x="114" y="501"/>
                  <a:pt x="114" y="501"/>
                </a:cubicBezTo>
                <a:lnTo>
                  <a:pt x="211" y="418"/>
                </a:lnTo>
                <a:close/>
                <a:moveTo>
                  <a:pt x="768" y="1296"/>
                </a:moveTo>
                <a:cubicBezTo>
                  <a:pt x="876" y="1296"/>
                  <a:pt x="963" y="1209"/>
                  <a:pt x="963" y="1101"/>
                </a:cubicBezTo>
                <a:cubicBezTo>
                  <a:pt x="963" y="994"/>
                  <a:pt x="876" y="906"/>
                  <a:pt x="768" y="906"/>
                </a:cubicBezTo>
                <a:cubicBezTo>
                  <a:pt x="660" y="906"/>
                  <a:pt x="573" y="994"/>
                  <a:pt x="573" y="1101"/>
                </a:cubicBezTo>
                <a:cubicBezTo>
                  <a:pt x="573" y="1209"/>
                  <a:pt x="660" y="1296"/>
                  <a:pt x="768" y="1296"/>
                </a:cubicBezTo>
                <a:close/>
                <a:moveTo>
                  <a:pt x="768" y="996"/>
                </a:moveTo>
                <a:cubicBezTo>
                  <a:pt x="826" y="996"/>
                  <a:pt x="873" y="1043"/>
                  <a:pt x="873" y="1101"/>
                </a:cubicBezTo>
                <a:cubicBezTo>
                  <a:pt x="873" y="1159"/>
                  <a:pt x="826" y="1206"/>
                  <a:pt x="768" y="1206"/>
                </a:cubicBezTo>
                <a:cubicBezTo>
                  <a:pt x="710" y="1206"/>
                  <a:pt x="663" y="1159"/>
                  <a:pt x="663" y="1101"/>
                </a:cubicBezTo>
                <a:cubicBezTo>
                  <a:pt x="663" y="1043"/>
                  <a:pt x="710" y="996"/>
                  <a:pt x="768" y="9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21915630" y="2734598"/>
            <a:ext cx="767715" cy="768634"/>
          </a:xfrm>
          <a:custGeom>
            <a:avLst/>
            <a:gdLst>
              <a:gd name="T0" fmla="*/ 1526 w 1534"/>
              <a:gd name="T1" fmla="*/ 1468 h 1536"/>
              <a:gd name="T2" fmla="*/ 1187 w 1534"/>
              <a:gd name="T3" fmla="*/ 936 h 1536"/>
              <a:gd name="T4" fmla="*/ 1013 w 1534"/>
              <a:gd name="T5" fmla="*/ 1188 h 1536"/>
              <a:gd name="T6" fmla="*/ 767 w 1534"/>
              <a:gd name="T7" fmla="*/ 786 h 1536"/>
              <a:gd name="T8" fmla="*/ 521 w 1534"/>
              <a:gd name="T9" fmla="*/ 1188 h 1536"/>
              <a:gd name="T10" fmla="*/ 347 w 1534"/>
              <a:gd name="T11" fmla="*/ 936 h 1536"/>
              <a:gd name="T12" fmla="*/ 8 w 1534"/>
              <a:gd name="T13" fmla="*/ 1468 h 1536"/>
              <a:gd name="T14" fmla="*/ 47 w 1534"/>
              <a:gd name="T15" fmla="*/ 1536 h 1536"/>
              <a:gd name="T16" fmla="*/ 1526 w 1534"/>
              <a:gd name="T17" fmla="*/ 1514 h 1536"/>
              <a:gd name="T18" fmla="*/ 1222 w 1534"/>
              <a:gd name="T19" fmla="*/ 1129 h 1536"/>
              <a:gd name="T20" fmla="*/ 1152 w 1534"/>
              <a:gd name="T21" fmla="*/ 1129 h 1536"/>
              <a:gd name="T22" fmla="*/ 767 w 1534"/>
              <a:gd name="T23" fmla="*/ 925 h 1536"/>
              <a:gd name="T24" fmla="*/ 767 w 1534"/>
              <a:gd name="T25" fmla="*/ 1071 h 1536"/>
              <a:gd name="T26" fmla="*/ 767 w 1534"/>
              <a:gd name="T27" fmla="*/ 925 h 1536"/>
              <a:gd name="T28" fmla="*/ 382 w 1534"/>
              <a:gd name="T29" fmla="*/ 1129 h 1536"/>
              <a:gd name="T30" fmla="*/ 312 w 1534"/>
              <a:gd name="T31" fmla="*/ 1129 h 1536"/>
              <a:gd name="T32" fmla="*/ 380 w 1534"/>
              <a:gd name="T33" fmla="*/ 1446 h 1536"/>
              <a:gd name="T34" fmla="*/ 266 w 1534"/>
              <a:gd name="T35" fmla="*/ 1208 h 1536"/>
              <a:gd name="T36" fmla="*/ 347 w 1534"/>
              <a:gd name="T37" fmla="*/ 1266 h 1536"/>
              <a:gd name="T38" fmla="*/ 428 w 1534"/>
              <a:gd name="T39" fmla="*/ 1208 h 1536"/>
              <a:gd name="T40" fmla="*/ 380 w 1534"/>
              <a:gd name="T41" fmla="*/ 1446 h 1536"/>
              <a:gd name="T42" fmla="*/ 670 w 1534"/>
              <a:gd name="T43" fmla="*/ 1104 h 1536"/>
              <a:gd name="T44" fmla="*/ 767 w 1534"/>
              <a:gd name="T45" fmla="*/ 1176 h 1536"/>
              <a:gd name="T46" fmla="*/ 864 w 1534"/>
              <a:gd name="T47" fmla="*/ 1104 h 1536"/>
              <a:gd name="T48" fmla="*/ 483 w 1534"/>
              <a:gd name="T49" fmla="*/ 1446 h 1536"/>
              <a:gd name="T50" fmla="*/ 1063 w 1534"/>
              <a:gd name="T51" fmla="*/ 1280 h 1536"/>
              <a:gd name="T52" fmla="*/ 1157 w 1534"/>
              <a:gd name="T53" fmla="*/ 1255 h 1536"/>
              <a:gd name="T54" fmla="*/ 1217 w 1534"/>
              <a:gd name="T55" fmla="*/ 1255 h 1536"/>
              <a:gd name="T56" fmla="*/ 1408 w 1534"/>
              <a:gd name="T57" fmla="*/ 1446 h 1536"/>
              <a:gd name="T58" fmla="*/ 734 w 1534"/>
              <a:gd name="T59" fmla="*/ 706 h 1536"/>
              <a:gd name="T60" fmla="*/ 800 w 1534"/>
              <a:gd name="T61" fmla="*/ 706 h 1536"/>
              <a:gd name="T62" fmla="*/ 1196 w 1534"/>
              <a:gd name="T63" fmla="*/ 233 h 1536"/>
              <a:gd name="T64" fmla="*/ 1037 w 1534"/>
              <a:gd name="T65" fmla="*/ 0 h 1536"/>
              <a:gd name="T66" fmla="*/ 458 w 1534"/>
              <a:gd name="T67" fmla="*/ 23 h 1536"/>
              <a:gd name="T68" fmla="*/ 344 w 1534"/>
              <a:gd name="T69" fmla="*/ 286 h 1536"/>
              <a:gd name="T70" fmla="*/ 480 w 1534"/>
              <a:gd name="T71" fmla="*/ 300 h 1536"/>
              <a:gd name="T72" fmla="*/ 666 w 1534"/>
              <a:gd name="T73" fmla="*/ 500 h 1536"/>
              <a:gd name="T74" fmla="*/ 868 w 1534"/>
              <a:gd name="T75" fmla="*/ 500 h 1536"/>
              <a:gd name="T76" fmla="*/ 1054 w 1534"/>
              <a:gd name="T77" fmla="*/ 300 h 1536"/>
              <a:gd name="T78" fmla="*/ 1034 w 1534"/>
              <a:gd name="T79" fmla="*/ 131 h 1536"/>
              <a:gd name="T80" fmla="*/ 981 w 1534"/>
              <a:gd name="T81" fmla="*/ 210 h 1536"/>
              <a:gd name="T82" fmla="*/ 953 w 1534"/>
              <a:gd name="T83" fmla="*/ 90 h 1536"/>
              <a:gd name="T84" fmla="*/ 848 w 1534"/>
              <a:gd name="T85" fmla="*/ 90 h 1536"/>
              <a:gd name="T86" fmla="*/ 767 w 1534"/>
              <a:gd name="T87" fmla="*/ 131 h 1536"/>
              <a:gd name="T88" fmla="*/ 718 w 1534"/>
              <a:gd name="T89" fmla="*/ 210 h 1536"/>
              <a:gd name="T90" fmla="*/ 836 w 1534"/>
              <a:gd name="T91" fmla="*/ 300 h 1536"/>
              <a:gd name="T92" fmla="*/ 698 w 1534"/>
              <a:gd name="T93" fmla="*/ 300 h 1536"/>
              <a:gd name="T94" fmla="*/ 686 w 1534"/>
              <a:gd name="T95" fmla="*/ 90 h 1536"/>
              <a:gd name="T96" fmla="*/ 581 w 1534"/>
              <a:gd name="T97" fmla="*/ 90 h 1536"/>
              <a:gd name="T98" fmla="*/ 500 w 1534"/>
              <a:gd name="T99" fmla="*/ 131 h 1536"/>
              <a:gd name="T100" fmla="*/ 455 w 1534"/>
              <a:gd name="T101" fmla="*/ 21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4" h="1536">
                <a:moveTo>
                  <a:pt x="1526" y="1514"/>
                </a:moveTo>
                <a:cubicBezTo>
                  <a:pt x="1534" y="1499"/>
                  <a:pt x="1534" y="1482"/>
                  <a:pt x="1526" y="1468"/>
                </a:cubicBezTo>
                <a:cubicBezTo>
                  <a:pt x="1226" y="958"/>
                  <a:pt x="1226" y="958"/>
                  <a:pt x="1226" y="958"/>
                </a:cubicBezTo>
                <a:cubicBezTo>
                  <a:pt x="1218" y="945"/>
                  <a:pt x="1203" y="936"/>
                  <a:pt x="1187" y="936"/>
                </a:cubicBezTo>
                <a:cubicBezTo>
                  <a:pt x="1171" y="936"/>
                  <a:pt x="1156" y="945"/>
                  <a:pt x="1148" y="958"/>
                </a:cubicBezTo>
                <a:cubicBezTo>
                  <a:pt x="1013" y="1188"/>
                  <a:pt x="1013" y="1188"/>
                  <a:pt x="1013" y="1188"/>
                </a:cubicBezTo>
                <a:cubicBezTo>
                  <a:pt x="807" y="810"/>
                  <a:pt x="807" y="810"/>
                  <a:pt x="807" y="810"/>
                </a:cubicBezTo>
                <a:cubicBezTo>
                  <a:pt x="799" y="795"/>
                  <a:pt x="783" y="786"/>
                  <a:pt x="767" y="786"/>
                </a:cubicBezTo>
                <a:cubicBezTo>
                  <a:pt x="751" y="786"/>
                  <a:pt x="735" y="795"/>
                  <a:pt x="728" y="810"/>
                </a:cubicBezTo>
                <a:cubicBezTo>
                  <a:pt x="521" y="1188"/>
                  <a:pt x="521" y="1188"/>
                  <a:pt x="521" y="1188"/>
                </a:cubicBezTo>
                <a:cubicBezTo>
                  <a:pt x="386" y="958"/>
                  <a:pt x="386" y="958"/>
                  <a:pt x="386" y="958"/>
                </a:cubicBezTo>
                <a:cubicBezTo>
                  <a:pt x="378" y="945"/>
                  <a:pt x="363" y="936"/>
                  <a:pt x="347" y="936"/>
                </a:cubicBezTo>
                <a:cubicBezTo>
                  <a:pt x="331" y="936"/>
                  <a:pt x="316" y="945"/>
                  <a:pt x="308" y="958"/>
                </a:cubicBezTo>
                <a:cubicBezTo>
                  <a:pt x="8" y="1468"/>
                  <a:pt x="8" y="1468"/>
                  <a:pt x="8" y="1468"/>
                </a:cubicBezTo>
                <a:cubicBezTo>
                  <a:pt x="0" y="1482"/>
                  <a:pt x="0" y="1499"/>
                  <a:pt x="8" y="1514"/>
                </a:cubicBezTo>
                <a:cubicBezTo>
                  <a:pt x="16" y="1528"/>
                  <a:pt x="31" y="1536"/>
                  <a:pt x="47" y="1536"/>
                </a:cubicBezTo>
                <a:cubicBezTo>
                  <a:pt x="1487" y="1536"/>
                  <a:pt x="1487" y="1536"/>
                  <a:pt x="1487" y="1536"/>
                </a:cubicBezTo>
                <a:cubicBezTo>
                  <a:pt x="1503" y="1536"/>
                  <a:pt x="1518" y="1528"/>
                  <a:pt x="1526" y="1514"/>
                </a:cubicBezTo>
                <a:close/>
                <a:moveTo>
                  <a:pt x="1187" y="1070"/>
                </a:moveTo>
                <a:cubicBezTo>
                  <a:pt x="1222" y="1129"/>
                  <a:pt x="1222" y="1129"/>
                  <a:pt x="1222" y="1129"/>
                </a:cubicBezTo>
                <a:cubicBezTo>
                  <a:pt x="1187" y="1161"/>
                  <a:pt x="1187" y="1161"/>
                  <a:pt x="1187" y="1161"/>
                </a:cubicBezTo>
                <a:cubicBezTo>
                  <a:pt x="1152" y="1129"/>
                  <a:pt x="1152" y="1129"/>
                  <a:pt x="1152" y="1129"/>
                </a:cubicBezTo>
                <a:lnTo>
                  <a:pt x="1187" y="1070"/>
                </a:lnTo>
                <a:close/>
                <a:moveTo>
                  <a:pt x="767" y="925"/>
                </a:moveTo>
                <a:cubicBezTo>
                  <a:pt x="820" y="1023"/>
                  <a:pt x="820" y="1023"/>
                  <a:pt x="820" y="1023"/>
                </a:cubicBezTo>
                <a:cubicBezTo>
                  <a:pt x="767" y="1071"/>
                  <a:pt x="767" y="1071"/>
                  <a:pt x="767" y="1071"/>
                </a:cubicBezTo>
                <a:cubicBezTo>
                  <a:pt x="714" y="1023"/>
                  <a:pt x="714" y="1023"/>
                  <a:pt x="714" y="1023"/>
                </a:cubicBezTo>
                <a:lnTo>
                  <a:pt x="767" y="925"/>
                </a:lnTo>
                <a:close/>
                <a:moveTo>
                  <a:pt x="347" y="1070"/>
                </a:moveTo>
                <a:cubicBezTo>
                  <a:pt x="382" y="1129"/>
                  <a:pt x="382" y="1129"/>
                  <a:pt x="382" y="1129"/>
                </a:cubicBezTo>
                <a:cubicBezTo>
                  <a:pt x="347" y="1161"/>
                  <a:pt x="347" y="1161"/>
                  <a:pt x="347" y="1161"/>
                </a:cubicBezTo>
                <a:cubicBezTo>
                  <a:pt x="312" y="1129"/>
                  <a:pt x="312" y="1129"/>
                  <a:pt x="312" y="1129"/>
                </a:cubicBezTo>
                <a:lnTo>
                  <a:pt x="347" y="1070"/>
                </a:lnTo>
                <a:close/>
                <a:moveTo>
                  <a:pt x="380" y="1446"/>
                </a:moveTo>
                <a:cubicBezTo>
                  <a:pt x="126" y="1446"/>
                  <a:pt x="126" y="1446"/>
                  <a:pt x="126" y="1446"/>
                </a:cubicBezTo>
                <a:cubicBezTo>
                  <a:pt x="266" y="1208"/>
                  <a:pt x="266" y="1208"/>
                  <a:pt x="266" y="1208"/>
                </a:cubicBezTo>
                <a:cubicBezTo>
                  <a:pt x="317" y="1255"/>
                  <a:pt x="317" y="1255"/>
                  <a:pt x="317" y="1255"/>
                </a:cubicBezTo>
                <a:cubicBezTo>
                  <a:pt x="325" y="1262"/>
                  <a:pt x="336" y="1266"/>
                  <a:pt x="347" y="1266"/>
                </a:cubicBezTo>
                <a:cubicBezTo>
                  <a:pt x="358" y="1266"/>
                  <a:pt x="369" y="1262"/>
                  <a:pt x="377" y="1255"/>
                </a:cubicBezTo>
                <a:cubicBezTo>
                  <a:pt x="428" y="1208"/>
                  <a:pt x="428" y="1208"/>
                  <a:pt x="428" y="1208"/>
                </a:cubicBezTo>
                <a:cubicBezTo>
                  <a:pt x="471" y="1280"/>
                  <a:pt x="471" y="1280"/>
                  <a:pt x="471" y="1280"/>
                </a:cubicBezTo>
                <a:lnTo>
                  <a:pt x="380" y="1446"/>
                </a:lnTo>
                <a:close/>
                <a:moveTo>
                  <a:pt x="483" y="1446"/>
                </a:moveTo>
                <a:cubicBezTo>
                  <a:pt x="670" y="1104"/>
                  <a:pt x="670" y="1104"/>
                  <a:pt x="670" y="1104"/>
                </a:cubicBezTo>
                <a:cubicBezTo>
                  <a:pt x="737" y="1165"/>
                  <a:pt x="737" y="1165"/>
                  <a:pt x="737" y="1165"/>
                </a:cubicBezTo>
                <a:cubicBezTo>
                  <a:pt x="745" y="1172"/>
                  <a:pt x="756" y="1176"/>
                  <a:pt x="767" y="1176"/>
                </a:cubicBezTo>
                <a:cubicBezTo>
                  <a:pt x="778" y="1176"/>
                  <a:pt x="789" y="1172"/>
                  <a:pt x="797" y="1165"/>
                </a:cubicBezTo>
                <a:cubicBezTo>
                  <a:pt x="864" y="1104"/>
                  <a:pt x="864" y="1104"/>
                  <a:pt x="864" y="1104"/>
                </a:cubicBezTo>
                <a:cubicBezTo>
                  <a:pt x="1051" y="1446"/>
                  <a:pt x="1051" y="1446"/>
                  <a:pt x="1051" y="1446"/>
                </a:cubicBezTo>
                <a:lnTo>
                  <a:pt x="483" y="1446"/>
                </a:lnTo>
                <a:close/>
                <a:moveTo>
                  <a:pt x="1154" y="1446"/>
                </a:moveTo>
                <a:cubicBezTo>
                  <a:pt x="1063" y="1280"/>
                  <a:pt x="1063" y="1280"/>
                  <a:pt x="1063" y="1280"/>
                </a:cubicBezTo>
                <a:cubicBezTo>
                  <a:pt x="1106" y="1208"/>
                  <a:pt x="1106" y="1208"/>
                  <a:pt x="1106" y="1208"/>
                </a:cubicBezTo>
                <a:cubicBezTo>
                  <a:pt x="1157" y="1255"/>
                  <a:pt x="1157" y="1255"/>
                  <a:pt x="1157" y="1255"/>
                </a:cubicBezTo>
                <a:cubicBezTo>
                  <a:pt x="1165" y="1262"/>
                  <a:pt x="1176" y="1266"/>
                  <a:pt x="1187" y="1266"/>
                </a:cubicBezTo>
                <a:cubicBezTo>
                  <a:pt x="1198" y="1266"/>
                  <a:pt x="1209" y="1262"/>
                  <a:pt x="1217" y="1255"/>
                </a:cubicBezTo>
                <a:cubicBezTo>
                  <a:pt x="1268" y="1208"/>
                  <a:pt x="1268" y="1208"/>
                  <a:pt x="1268" y="1208"/>
                </a:cubicBezTo>
                <a:cubicBezTo>
                  <a:pt x="1408" y="1446"/>
                  <a:pt x="1408" y="1446"/>
                  <a:pt x="1408" y="1446"/>
                </a:cubicBezTo>
                <a:lnTo>
                  <a:pt x="1154" y="1446"/>
                </a:lnTo>
                <a:close/>
                <a:moveTo>
                  <a:pt x="734" y="706"/>
                </a:moveTo>
                <a:cubicBezTo>
                  <a:pt x="743" y="715"/>
                  <a:pt x="754" y="720"/>
                  <a:pt x="767" y="720"/>
                </a:cubicBezTo>
                <a:cubicBezTo>
                  <a:pt x="780" y="720"/>
                  <a:pt x="791" y="715"/>
                  <a:pt x="800" y="706"/>
                </a:cubicBezTo>
                <a:cubicBezTo>
                  <a:pt x="1190" y="286"/>
                  <a:pt x="1190" y="286"/>
                  <a:pt x="1190" y="286"/>
                </a:cubicBezTo>
                <a:cubicBezTo>
                  <a:pt x="1203" y="271"/>
                  <a:pt x="1206" y="250"/>
                  <a:pt x="1196" y="233"/>
                </a:cubicBezTo>
                <a:cubicBezTo>
                  <a:pt x="1076" y="23"/>
                  <a:pt x="1076" y="23"/>
                  <a:pt x="1076" y="23"/>
                </a:cubicBezTo>
                <a:cubicBezTo>
                  <a:pt x="1068" y="9"/>
                  <a:pt x="1053" y="0"/>
                  <a:pt x="1037" y="0"/>
                </a:cubicBezTo>
                <a:cubicBezTo>
                  <a:pt x="497" y="0"/>
                  <a:pt x="497" y="0"/>
                  <a:pt x="497" y="0"/>
                </a:cubicBezTo>
                <a:cubicBezTo>
                  <a:pt x="481" y="0"/>
                  <a:pt x="466" y="9"/>
                  <a:pt x="458" y="23"/>
                </a:cubicBezTo>
                <a:cubicBezTo>
                  <a:pt x="338" y="233"/>
                  <a:pt x="338" y="233"/>
                  <a:pt x="338" y="233"/>
                </a:cubicBezTo>
                <a:cubicBezTo>
                  <a:pt x="328" y="250"/>
                  <a:pt x="331" y="271"/>
                  <a:pt x="344" y="286"/>
                </a:cubicBezTo>
                <a:lnTo>
                  <a:pt x="734" y="706"/>
                </a:lnTo>
                <a:close/>
                <a:moveTo>
                  <a:pt x="480" y="300"/>
                </a:moveTo>
                <a:cubicBezTo>
                  <a:pt x="604" y="300"/>
                  <a:pt x="604" y="300"/>
                  <a:pt x="604" y="300"/>
                </a:cubicBezTo>
                <a:cubicBezTo>
                  <a:pt x="666" y="500"/>
                  <a:pt x="666" y="500"/>
                  <a:pt x="666" y="500"/>
                </a:cubicBezTo>
                <a:lnTo>
                  <a:pt x="480" y="300"/>
                </a:lnTo>
                <a:close/>
                <a:moveTo>
                  <a:pt x="868" y="500"/>
                </a:moveTo>
                <a:cubicBezTo>
                  <a:pt x="930" y="300"/>
                  <a:pt x="930" y="300"/>
                  <a:pt x="930" y="300"/>
                </a:cubicBezTo>
                <a:cubicBezTo>
                  <a:pt x="1054" y="300"/>
                  <a:pt x="1054" y="300"/>
                  <a:pt x="1054" y="300"/>
                </a:cubicBezTo>
                <a:lnTo>
                  <a:pt x="868" y="500"/>
                </a:lnTo>
                <a:close/>
                <a:moveTo>
                  <a:pt x="1034" y="131"/>
                </a:moveTo>
                <a:cubicBezTo>
                  <a:pt x="1079" y="210"/>
                  <a:pt x="1079" y="210"/>
                  <a:pt x="1079" y="210"/>
                </a:cubicBezTo>
                <a:cubicBezTo>
                  <a:pt x="981" y="210"/>
                  <a:pt x="981" y="210"/>
                  <a:pt x="981" y="210"/>
                </a:cubicBezTo>
                <a:lnTo>
                  <a:pt x="1034" y="131"/>
                </a:lnTo>
                <a:close/>
                <a:moveTo>
                  <a:pt x="953" y="90"/>
                </a:moveTo>
                <a:cubicBezTo>
                  <a:pt x="898" y="172"/>
                  <a:pt x="898" y="172"/>
                  <a:pt x="898" y="172"/>
                </a:cubicBezTo>
                <a:cubicBezTo>
                  <a:pt x="848" y="90"/>
                  <a:pt x="848" y="90"/>
                  <a:pt x="848" y="90"/>
                </a:cubicBezTo>
                <a:lnTo>
                  <a:pt x="953" y="90"/>
                </a:lnTo>
                <a:close/>
                <a:moveTo>
                  <a:pt x="767" y="131"/>
                </a:moveTo>
                <a:cubicBezTo>
                  <a:pt x="816" y="210"/>
                  <a:pt x="816" y="210"/>
                  <a:pt x="816" y="210"/>
                </a:cubicBezTo>
                <a:cubicBezTo>
                  <a:pt x="718" y="210"/>
                  <a:pt x="718" y="210"/>
                  <a:pt x="718" y="210"/>
                </a:cubicBezTo>
                <a:lnTo>
                  <a:pt x="767" y="131"/>
                </a:lnTo>
                <a:close/>
                <a:moveTo>
                  <a:pt x="836" y="300"/>
                </a:moveTo>
                <a:cubicBezTo>
                  <a:pt x="767" y="523"/>
                  <a:pt x="767" y="523"/>
                  <a:pt x="767" y="523"/>
                </a:cubicBezTo>
                <a:cubicBezTo>
                  <a:pt x="698" y="300"/>
                  <a:pt x="698" y="300"/>
                  <a:pt x="698" y="300"/>
                </a:cubicBezTo>
                <a:lnTo>
                  <a:pt x="836" y="300"/>
                </a:lnTo>
                <a:close/>
                <a:moveTo>
                  <a:pt x="686" y="90"/>
                </a:moveTo>
                <a:cubicBezTo>
                  <a:pt x="636" y="172"/>
                  <a:pt x="636" y="172"/>
                  <a:pt x="636" y="172"/>
                </a:cubicBezTo>
                <a:cubicBezTo>
                  <a:pt x="581" y="90"/>
                  <a:pt x="581" y="90"/>
                  <a:pt x="581" y="90"/>
                </a:cubicBezTo>
                <a:lnTo>
                  <a:pt x="686" y="90"/>
                </a:lnTo>
                <a:close/>
                <a:moveTo>
                  <a:pt x="500" y="131"/>
                </a:moveTo>
                <a:cubicBezTo>
                  <a:pt x="553" y="210"/>
                  <a:pt x="553" y="210"/>
                  <a:pt x="553" y="210"/>
                </a:cubicBezTo>
                <a:cubicBezTo>
                  <a:pt x="455" y="210"/>
                  <a:pt x="455" y="210"/>
                  <a:pt x="455" y="210"/>
                </a:cubicBezTo>
                <a:lnTo>
                  <a:pt x="500" y="1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1724418" y="4598769"/>
            <a:ext cx="685581" cy="772312"/>
          </a:xfrm>
          <a:custGeom>
            <a:avLst/>
            <a:gdLst>
              <a:gd name="T0" fmla="*/ 1176 w 1370"/>
              <a:gd name="T1" fmla="*/ 979 h 1543"/>
              <a:gd name="T2" fmla="*/ 871 w 1370"/>
              <a:gd name="T3" fmla="*/ 755 h 1543"/>
              <a:gd name="T4" fmla="*/ 1126 w 1370"/>
              <a:gd name="T5" fmla="*/ 455 h 1543"/>
              <a:gd name="T6" fmla="*/ 871 w 1370"/>
              <a:gd name="T7" fmla="*/ 477 h 1543"/>
              <a:gd name="T8" fmla="*/ 1049 w 1370"/>
              <a:gd name="T9" fmla="*/ 275 h 1543"/>
              <a:gd name="T10" fmla="*/ 1083 w 1370"/>
              <a:gd name="T11" fmla="*/ 7 h 1543"/>
              <a:gd name="T12" fmla="*/ 826 w 1370"/>
              <a:gd name="T13" fmla="*/ 125 h 1543"/>
              <a:gd name="T14" fmla="*/ 569 w 1370"/>
              <a:gd name="T15" fmla="*/ 7 h 1543"/>
              <a:gd name="T16" fmla="*/ 603 w 1370"/>
              <a:gd name="T17" fmla="*/ 275 h 1543"/>
              <a:gd name="T18" fmla="*/ 781 w 1370"/>
              <a:gd name="T19" fmla="*/ 477 h 1543"/>
              <a:gd name="T20" fmla="*/ 527 w 1370"/>
              <a:gd name="T21" fmla="*/ 455 h 1543"/>
              <a:gd name="T22" fmla="*/ 781 w 1370"/>
              <a:gd name="T23" fmla="*/ 755 h 1543"/>
              <a:gd name="T24" fmla="*/ 479 w 1370"/>
              <a:gd name="T25" fmla="*/ 976 h 1543"/>
              <a:gd name="T26" fmla="*/ 244 w 1370"/>
              <a:gd name="T27" fmla="*/ 1059 h 1543"/>
              <a:gd name="T28" fmla="*/ 2 w 1370"/>
              <a:gd name="T29" fmla="*/ 1327 h 1543"/>
              <a:gd name="T30" fmla="*/ 357 w 1370"/>
              <a:gd name="T31" fmla="*/ 1538 h 1543"/>
              <a:gd name="T32" fmla="*/ 410 w 1370"/>
              <a:gd name="T33" fmla="*/ 1530 h 1543"/>
              <a:gd name="T34" fmla="*/ 545 w 1370"/>
              <a:gd name="T35" fmla="*/ 1426 h 1543"/>
              <a:gd name="T36" fmla="*/ 988 w 1370"/>
              <a:gd name="T37" fmla="*/ 1396 h 1543"/>
              <a:gd name="T38" fmla="*/ 1333 w 1370"/>
              <a:gd name="T39" fmla="*/ 1041 h 1543"/>
              <a:gd name="T40" fmla="*/ 922 w 1370"/>
              <a:gd name="T41" fmla="*/ 553 h 1543"/>
              <a:gd name="T42" fmla="*/ 986 w 1370"/>
              <a:gd name="T43" fmla="*/ 616 h 1543"/>
              <a:gd name="T44" fmla="*/ 922 w 1370"/>
              <a:gd name="T45" fmla="*/ 553 h 1543"/>
              <a:gd name="T46" fmla="*/ 1033 w 1370"/>
              <a:gd name="T47" fmla="*/ 100 h 1543"/>
              <a:gd name="T48" fmla="*/ 874 w 1370"/>
              <a:gd name="T49" fmla="*/ 259 h 1543"/>
              <a:gd name="T50" fmla="*/ 667 w 1370"/>
              <a:gd name="T51" fmla="*/ 211 h 1543"/>
              <a:gd name="T52" fmla="*/ 731 w 1370"/>
              <a:gd name="T53" fmla="*/ 148 h 1543"/>
              <a:gd name="T54" fmla="*/ 667 w 1370"/>
              <a:gd name="T55" fmla="*/ 211 h 1543"/>
              <a:gd name="T56" fmla="*/ 619 w 1370"/>
              <a:gd name="T57" fmla="*/ 505 h 1543"/>
              <a:gd name="T58" fmla="*/ 778 w 1370"/>
              <a:gd name="T59" fmla="*/ 664 h 1543"/>
              <a:gd name="T60" fmla="*/ 826 w 1370"/>
              <a:gd name="T61" fmla="*/ 913 h 1543"/>
              <a:gd name="T62" fmla="*/ 895 w 1370"/>
              <a:gd name="T63" fmla="*/ 1138 h 1543"/>
              <a:gd name="T64" fmla="*/ 856 w 1370"/>
              <a:gd name="T65" fmla="*/ 1111 h 1543"/>
              <a:gd name="T66" fmla="*/ 618 w 1370"/>
              <a:gd name="T67" fmla="*/ 976 h 1543"/>
              <a:gd name="T68" fmla="*/ 1239 w 1370"/>
              <a:gd name="T69" fmla="*/ 1147 h 1543"/>
              <a:gd name="T70" fmla="*/ 875 w 1370"/>
              <a:gd name="T71" fmla="*/ 1336 h 1543"/>
              <a:gd name="T72" fmla="*/ 428 w 1370"/>
              <a:gd name="T73" fmla="*/ 1384 h 1543"/>
              <a:gd name="T74" fmla="*/ 121 w 1370"/>
              <a:gd name="T75" fmla="*/ 1309 h 1543"/>
              <a:gd name="T76" fmla="*/ 445 w 1370"/>
              <a:gd name="T77" fmla="*/ 1066 h 1543"/>
              <a:gd name="T78" fmla="*/ 766 w 1370"/>
              <a:gd name="T79" fmla="*/ 1111 h 1543"/>
              <a:gd name="T80" fmla="*/ 571 w 1370"/>
              <a:gd name="T81" fmla="*/ 1156 h 1543"/>
              <a:gd name="T82" fmla="*/ 571 w 1370"/>
              <a:gd name="T83" fmla="*/ 1246 h 1543"/>
              <a:gd name="T84" fmla="*/ 940 w 1370"/>
              <a:gd name="T85" fmla="*/ 1216 h 1543"/>
              <a:gd name="T86" fmla="*/ 1228 w 1370"/>
              <a:gd name="T87" fmla="*/ 1065 h 1543"/>
              <a:gd name="T88" fmla="*/ 1239 w 1370"/>
              <a:gd name="T89" fmla="*/ 1147 h 1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370" h="1543">
                <a:moveTo>
                  <a:pt x="1251" y="978"/>
                </a:moveTo>
                <a:cubicBezTo>
                  <a:pt x="1226" y="971"/>
                  <a:pt x="1200" y="972"/>
                  <a:pt x="1176" y="979"/>
                </a:cubicBezTo>
                <a:cubicBezTo>
                  <a:pt x="1119" y="918"/>
                  <a:pt x="1018" y="839"/>
                  <a:pt x="871" y="825"/>
                </a:cubicBezTo>
                <a:cubicBezTo>
                  <a:pt x="871" y="755"/>
                  <a:pt x="871" y="755"/>
                  <a:pt x="871" y="755"/>
                </a:cubicBezTo>
                <a:cubicBezTo>
                  <a:pt x="920" y="750"/>
                  <a:pt x="995" y="734"/>
                  <a:pt x="1049" y="680"/>
                </a:cubicBezTo>
                <a:cubicBezTo>
                  <a:pt x="1133" y="596"/>
                  <a:pt x="1126" y="461"/>
                  <a:pt x="1126" y="455"/>
                </a:cubicBezTo>
                <a:cubicBezTo>
                  <a:pt x="1125" y="432"/>
                  <a:pt x="1106" y="414"/>
                  <a:pt x="1083" y="412"/>
                </a:cubicBezTo>
                <a:cubicBezTo>
                  <a:pt x="1078" y="412"/>
                  <a:pt x="955" y="406"/>
                  <a:pt x="871" y="477"/>
                </a:cubicBezTo>
                <a:cubicBezTo>
                  <a:pt x="871" y="350"/>
                  <a:pt x="871" y="350"/>
                  <a:pt x="871" y="350"/>
                </a:cubicBezTo>
                <a:cubicBezTo>
                  <a:pt x="920" y="345"/>
                  <a:pt x="995" y="329"/>
                  <a:pt x="1049" y="275"/>
                </a:cubicBezTo>
                <a:cubicBezTo>
                  <a:pt x="1133" y="191"/>
                  <a:pt x="1126" y="55"/>
                  <a:pt x="1126" y="50"/>
                </a:cubicBezTo>
                <a:cubicBezTo>
                  <a:pt x="1125" y="27"/>
                  <a:pt x="1106" y="9"/>
                  <a:pt x="1083" y="7"/>
                </a:cubicBezTo>
                <a:cubicBezTo>
                  <a:pt x="1078" y="7"/>
                  <a:pt x="942" y="0"/>
                  <a:pt x="858" y="84"/>
                </a:cubicBezTo>
                <a:cubicBezTo>
                  <a:pt x="846" y="97"/>
                  <a:pt x="835" y="110"/>
                  <a:pt x="826" y="125"/>
                </a:cubicBezTo>
                <a:cubicBezTo>
                  <a:pt x="817" y="110"/>
                  <a:pt x="807" y="97"/>
                  <a:pt x="794" y="84"/>
                </a:cubicBezTo>
                <a:cubicBezTo>
                  <a:pt x="711" y="0"/>
                  <a:pt x="575" y="7"/>
                  <a:pt x="569" y="7"/>
                </a:cubicBezTo>
                <a:cubicBezTo>
                  <a:pt x="546" y="9"/>
                  <a:pt x="528" y="27"/>
                  <a:pt x="527" y="50"/>
                </a:cubicBezTo>
                <a:cubicBezTo>
                  <a:pt x="526" y="55"/>
                  <a:pt x="520" y="191"/>
                  <a:pt x="603" y="275"/>
                </a:cubicBezTo>
                <a:cubicBezTo>
                  <a:pt x="657" y="329"/>
                  <a:pt x="733" y="345"/>
                  <a:pt x="781" y="350"/>
                </a:cubicBezTo>
                <a:cubicBezTo>
                  <a:pt x="781" y="477"/>
                  <a:pt x="781" y="477"/>
                  <a:pt x="781" y="477"/>
                </a:cubicBezTo>
                <a:cubicBezTo>
                  <a:pt x="697" y="406"/>
                  <a:pt x="574" y="412"/>
                  <a:pt x="569" y="412"/>
                </a:cubicBezTo>
                <a:cubicBezTo>
                  <a:pt x="546" y="414"/>
                  <a:pt x="528" y="432"/>
                  <a:pt x="527" y="455"/>
                </a:cubicBezTo>
                <a:cubicBezTo>
                  <a:pt x="526" y="461"/>
                  <a:pt x="520" y="596"/>
                  <a:pt x="603" y="680"/>
                </a:cubicBezTo>
                <a:cubicBezTo>
                  <a:pt x="657" y="734"/>
                  <a:pt x="733" y="750"/>
                  <a:pt x="781" y="755"/>
                </a:cubicBezTo>
                <a:cubicBezTo>
                  <a:pt x="781" y="825"/>
                  <a:pt x="781" y="825"/>
                  <a:pt x="781" y="825"/>
                </a:cubicBezTo>
                <a:cubicBezTo>
                  <a:pt x="667" y="836"/>
                  <a:pt x="561" y="889"/>
                  <a:pt x="479" y="976"/>
                </a:cubicBezTo>
                <a:cubicBezTo>
                  <a:pt x="445" y="976"/>
                  <a:pt x="445" y="976"/>
                  <a:pt x="445" y="976"/>
                </a:cubicBezTo>
                <a:cubicBezTo>
                  <a:pt x="369" y="976"/>
                  <a:pt x="297" y="1006"/>
                  <a:pt x="244" y="1059"/>
                </a:cubicBezTo>
                <a:cubicBezTo>
                  <a:pt x="14" y="1289"/>
                  <a:pt x="14" y="1289"/>
                  <a:pt x="14" y="1289"/>
                </a:cubicBezTo>
                <a:cubicBezTo>
                  <a:pt x="4" y="1299"/>
                  <a:pt x="0" y="1313"/>
                  <a:pt x="2" y="1327"/>
                </a:cubicBezTo>
                <a:cubicBezTo>
                  <a:pt x="4" y="1341"/>
                  <a:pt x="12" y="1353"/>
                  <a:pt x="25" y="1360"/>
                </a:cubicBezTo>
                <a:cubicBezTo>
                  <a:pt x="357" y="1538"/>
                  <a:pt x="357" y="1538"/>
                  <a:pt x="357" y="1538"/>
                </a:cubicBezTo>
                <a:cubicBezTo>
                  <a:pt x="363" y="1541"/>
                  <a:pt x="371" y="1543"/>
                  <a:pt x="378" y="1543"/>
                </a:cubicBezTo>
                <a:cubicBezTo>
                  <a:pt x="390" y="1543"/>
                  <a:pt x="401" y="1539"/>
                  <a:pt x="410" y="1530"/>
                </a:cubicBezTo>
                <a:cubicBezTo>
                  <a:pt x="492" y="1448"/>
                  <a:pt x="492" y="1448"/>
                  <a:pt x="492" y="1448"/>
                </a:cubicBezTo>
                <a:cubicBezTo>
                  <a:pt x="506" y="1434"/>
                  <a:pt x="525" y="1426"/>
                  <a:pt x="545" y="1426"/>
                </a:cubicBezTo>
                <a:cubicBezTo>
                  <a:pt x="875" y="1426"/>
                  <a:pt x="875" y="1426"/>
                  <a:pt x="875" y="1426"/>
                </a:cubicBezTo>
                <a:cubicBezTo>
                  <a:pt x="915" y="1426"/>
                  <a:pt x="954" y="1416"/>
                  <a:pt x="988" y="1396"/>
                </a:cubicBezTo>
                <a:cubicBezTo>
                  <a:pt x="1284" y="1225"/>
                  <a:pt x="1284" y="1225"/>
                  <a:pt x="1284" y="1225"/>
                </a:cubicBezTo>
                <a:cubicBezTo>
                  <a:pt x="1348" y="1188"/>
                  <a:pt x="1370" y="1105"/>
                  <a:pt x="1333" y="1041"/>
                </a:cubicBezTo>
                <a:cubicBezTo>
                  <a:pt x="1315" y="1009"/>
                  <a:pt x="1286" y="987"/>
                  <a:pt x="1251" y="978"/>
                </a:cubicBezTo>
                <a:close/>
                <a:moveTo>
                  <a:pt x="922" y="553"/>
                </a:moveTo>
                <a:cubicBezTo>
                  <a:pt x="953" y="522"/>
                  <a:pt x="999" y="509"/>
                  <a:pt x="1033" y="505"/>
                </a:cubicBezTo>
                <a:cubicBezTo>
                  <a:pt x="1029" y="539"/>
                  <a:pt x="1017" y="585"/>
                  <a:pt x="986" y="616"/>
                </a:cubicBezTo>
                <a:cubicBezTo>
                  <a:pt x="954" y="648"/>
                  <a:pt x="908" y="660"/>
                  <a:pt x="874" y="664"/>
                </a:cubicBezTo>
                <a:cubicBezTo>
                  <a:pt x="879" y="630"/>
                  <a:pt x="891" y="584"/>
                  <a:pt x="922" y="553"/>
                </a:cubicBezTo>
                <a:close/>
                <a:moveTo>
                  <a:pt x="922" y="148"/>
                </a:moveTo>
                <a:cubicBezTo>
                  <a:pt x="953" y="116"/>
                  <a:pt x="999" y="104"/>
                  <a:pt x="1033" y="100"/>
                </a:cubicBezTo>
                <a:cubicBezTo>
                  <a:pt x="1029" y="134"/>
                  <a:pt x="1017" y="180"/>
                  <a:pt x="986" y="211"/>
                </a:cubicBezTo>
                <a:cubicBezTo>
                  <a:pt x="954" y="243"/>
                  <a:pt x="908" y="255"/>
                  <a:pt x="874" y="259"/>
                </a:cubicBezTo>
                <a:cubicBezTo>
                  <a:pt x="879" y="225"/>
                  <a:pt x="891" y="179"/>
                  <a:pt x="922" y="148"/>
                </a:cubicBezTo>
                <a:close/>
                <a:moveTo>
                  <a:pt x="667" y="211"/>
                </a:moveTo>
                <a:cubicBezTo>
                  <a:pt x="636" y="180"/>
                  <a:pt x="624" y="134"/>
                  <a:pt x="619" y="100"/>
                </a:cubicBezTo>
                <a:cubicBezTo>
                  <a:pt x="653" y="104"/>
                  <a:pt x="699" y="117"/>
                  <a:pt x="731" y="148"/>
                </a:cubicBezTo>
                <a:cubicBezTo>
                  <a:pt x="762" y="179"/>
                  <a:pt x="774" y="225"/>
                  <a:pt x="778" y="259"/>
                </a:cubicBezTo>
                <a:cubicBezTo>
                  <a:pt x="744" y="255"/>
                  <a:pt x="698" y="243"/>
                  <a:pt x="667" y="211"/>
                </a:cubicBezTo>
                <a:close/>
                <a:moveTo>
                  <a:pt x="667" y="616"/>
                </a:moveTo>
                <a:cubicBezTo>
                  <a:pt x="636" y="585"/>
                  <a:pt x="624" y="539"/>
                  <a:pt x="619" y="505"/>
                </a:cubicBezTo>
                <a:cubicBezTo>
                  <a:pt x="653" y="509"/>
                  <a:pt x="699" y="522"/>
                  <a:pt x="731" y="553"/>
                </a:cubicBezTo>
                <a:cubicBezTo>
                  <a:pt x="762" y="584"/>
                  <a:pt x="774" y="630"/>
                  <a:pt x="778" y="664"/>
                </a:cubicBezTo>
                <a:cubicBezTo>
                  <a:pt x="744" y="660"/>
                  <a:pt x="698" y="648"/>
                  <a:pt x="667" y="616"/>
                </a:cubicBezTo>
                <a:close/>
                <a:moveTo>
                  <a:pt x="826" y="913"/>
                </a:moveTo>
                <a:cubicBezTo>
                  <a:pt x="951" y="913"/>
                  <a:pt x="1039" y="971"/>
                  <a:pt x="1093" y="1023"/>
                </a:cubicBezTo>
                <a:cubicBezTo>
                  <a:pt x="895" y="1138"/>
                  <a:pt x="895" y="1138"/>
                  <a:pt x="895" y="1138"/>
                </a:cubicBezTo>
                <a:cubicBezTo>
                  <a:pt x="880" y="1146"/>
                  <a:pt x="865" y="1152"/>
                  <a:pt x="849" y="1154"/>
                </a:cubicBezTo>
                <a:cubicBezTo>
                  <a:pt x="854" y="1141"/>
                  <a:pt x="856" y="1126"/>
                  <a:pt x="856" y="1111"/>
                </a:cubicBezTo>
                <a:cubicBezTo>
                  <a:pt x="856" y="1037"/>
                  <a:pt x="796" y="976"/>
                  <a:pt x="721" y="976"/>
                </a:cubicBezTo>
                <a:cubicBezTo>
                  <a:pt x="618" y="976"/>
                  <a:pt x="618" y="976"/>
                  <a:pt x="618" y="976"/>
                </a:cubicBezTo>
                <a:cubicBezTo>
                  <a:pt x="670" y="942"/>
                  <a:pt x="739" y="913"/>
                  <a:pt x="826" y="913"/>
                </a:cubicBezTo>
                <a:close/>
                <a:moveTo>
                  <a:pt x="1239" y="1147"/>
                </a:moveTo>
                <a:cubicBezTo>
                  <a:pt x="943" y="1318"/>
                  <a:pt x="943" y="1318"/>
                  <a:pt x="943" y="1318"/>
                </a:cubicBezTo>
                <a:cubicBezTo>
                  <a:pt x="922" y="1330"/>
                  <a:pt x="899" y="1336"/>
                  <a:pt x="875" y="1336"/>
                </a:cubicBezTo>
                <a:cubicBezTo>
                  <a:pt x="545" y="1336"/>
                  <a:pt x="545" y="1336"/>
                  <a:pt x="545" y="1336"/>
                </a:cubicBezTo>
                <a:cubicBezTo>
                  <a:pt x="501" y="1336"/>
                  <a:pt x="459" y="1353"/>
                  <a:pt x="428" y="1384"/>
                </a:cubicBezTo>
                <a:cubicBezTo>
                  <a:pt x="370" y="1443"/>
                  <a:pt x="370" y="1443"/>
                  <a:pt x="370" y="1443"/>
                </a:cubicBezTo>
                <a:cubicBezTo>
                  <a:pt x="121" y="1309"/>
                  <a:pt x="121" y="1309"/>
                  <a:pt x="121" y="1309"/>
                </a:cubicBezTo>
                <a:cubicBezTo>
                  <a:pt x="307" y="1123"/>
                  <a:pt x="307" y="1123"/>
                  <a:pt x="307" y="1123"/>
                </a:cubicBezTo>
                <a:cubicBezTo>
                  <a:pt x="344" y="1086"/>
                  <a:pt x="393" y="1066"/>
                  <a:pt x="445" y="1066"/>
                </a:cubicBezTo>
                <a:cubicBezTo>
                  <a:pt x="721" y="1066"/>
                  <a:pt x="721" y="1066"/>
                  <a:pt x="721" y="1066"/>
                </a:cubicBezTo>
                <a:cubicBezTo>
                  <a:pt x="746" y="1066"/>
                  <a:pt x="766" y="1086"/>
                  <a:pt x="766" y="1111"/>
                </a:cubicBezTo>
                <a:cubicBezTo>
                  <a:pt x="766" y="1136"/>
                  <a:pt x="746" y="1156"/>
                  <a:pt x="721" y="1156"/>
                </a:cubicBezTo>
                <a:cubicBezTo>
                  <a:pt x="571" y="1156"/>
                  <a:pt x="571" y="1156"/>
                  <a:pt x="571" y="1156"/>
                </a:cubicBezTo>
                <a:cubicBezTo>
                  <a:pt x="546" y="1156"/>
                  <a:pt x="526" y="1176"/>
                  <a:pt x="526" y="1201"/>
                </a:cubicBezTo>
                <a:cubicBezTo>
                  <a:pt x="526" y="1226"/>
                  <a:pt x="546" y="1246"/>
                  <a:pt x="571" y="1246"/>
                </a:cubicBezTo>
                <a:cubicBezTo>
                  <a:pt x="827" y="1246"/>
                  <a:pt x="827" y="1246"/>
                  <a:pt x="827" y="1246"/>
                </a:cubicBezTo>
                <a:cubicBezTo>
                  <a:pt x="866" y="1246"/>
                  <a:pt x="905" y="1236"/>
                  <a:pt x="940" y="1216"/>
                </a:cubicBezTo>
                <a:cubicBezTo>
                  <a:pt x="1194" y="1069"/>
                  <a:pt x="1194" y="1069"/>
                  <a:pt x="1194" y="1069"/>
                </a:cubicBezTo>
                <a:cubicBezTo>
                  <a:pt x="1204" y="1063"/>
                  <a:pt x="1216" y="1061"/>
                  <a:pt x="1228" y="1065"/>
                </a:cubicBezTo>
                <a:cubicBezTo>
                  <a:pt x="1239" y="1068"/>
                  <a:pt x="1249" y="1075"/>
                  <a:pt x="1255" y="1086"/>
                </a:cubicBezTo>
                <a:cubicBezTo>
                  <a:pt x="1268" y="1107"/>
                  <a:pt x="1260" y="1135"/>
                  <a:pt x="1239" y="1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3929457" y="4599076"/>
            <a:ext cx="768940" cy="771699"/>
          </a:xfrm>
          <a:custGeom>
            <a:avLst/>
            <a:gdLst>
              <a:gd name="T0" fmla="*/ 228 w 1536"/>
              <a:gd name="T1" fmla="*/ 990 h 1542"/>
              <a:gd name="T2" fmla="*/ 723 w 1536"/>
              <a:gd name="T3" fmla="*/ 1086 h 1542"/>
              <a:gd name="T4" fmla="*/ 441 w 1536"/>
              <a:gd name="T5" fmla="*/ 1527 h 1542"/>
              <a:gd name="T6" fmla="*/ 723 w 1536"/>
              <a:gd name="T7" fmla="*/ 1233 h 1542"/>
              <a:gd name="T8" fmla="*/ 768 w 1536"/>
              <a:gd name="T9" fmla="*/ 1476 h 1542"/>
              <a:gd name="T10" fmla="*/ 813 w 1536"/>
              <a:gd name="T11" fmla="*/ 1233 h 1542"/>
              <a:gd name="T12" fmla="*/ 1068 w 1536"/>
              <a:gd name="T13" fmla="*/ 1536 h 1542"/>
              <a:gd name="T14" fmla="*/ 1104 w 1536"/>
              <a:gd name="T15" fmla="*/ 1464 h 1542"/>
              <a:gd name="T16" fmla="*/ 813 w 1536"/>
              <a:gd name="T17" fmla="*/ 990 h 1542"/>
              <a:gd name="T18" fmla="*/ 1443 w 1536"/>
              <a:gd name="T19" fmla="*/ 855 h 1542"/>
              <a:gd name="T20" fmla="*/ 1536 w 1536"/>
              <a:gd name="T21" fmla="*/ 135 h 1542"/>
              <a:gd name="T22" fmla="*/ 135 w 1536"/>
              <a:gd name="T23" fmla="*/ 0 h 1542"/>
              <a:gd name="T24" fmla="*/ 93 w 1536"/>
              <a:gd name="T25" fmla="*/ 263 h 1542"/>
              <a:gd name="T26" fmla="*/ 1353 w 1536"/>
              <a:gd name="T27" fmla="*/ 855 h 1542"/>
              <a:gd name="T28" fmla="*/ 228 w 1536"/>
              <a:gd name="T29" fmla="*/ 900 h 1542"/>
              <a:gd name="T30" fmla="*/ 183 w 1536"/>
              <a:gd name="T31" fmla="*/ 270 h 1542"/>
              <a:gd name="T32" fmla="*/ 1353 w 1536"/>
              <a:gd name="T33" fmla="*/ 855 h 1542"/>
              <a:gd name="T34" fmla="*/ 135 w 1536"/>
              <a:gd name="T35" fmla="*/ 90 h 1542"/>
              <a:gd name="T36" fmla="*/ 1446 w 1536"/>
              <a:gd name="T37" fmla="*/ 135 h 1542"/>
              <a:gd name="T38" fmla="*/ 135 w 1536"/>
              <a:gd name="T39" fmla="*/ 180 h 1542"/>
              <a:gd name="T40" fmla="*/ 273 w 1536"/>
              <a:gd name="T41" fmla="*/ 765 h 1542"/>
              <a:gd name="T42" fmla="*/ 318 w 1536"/>
              <a:gd name="T43" fmla="*/ 360 h 1542"/>
              <a:gd name="T44" fmla="*/ 363 w 1536"/>
              <a:gd name="T45" fmla="*/ 765 h 1542"/>
              <a:gd name="T46" fmla="*/ 273 w 1536"/>
              <a:gd name="T47" fmla="*/ 765 h 1542"/>
              <a:gd name="T48" fmla="*/ 453 w 1536"/>
              <a:gd name="T49" fmla="*/ 495 h 1542"/>
              <a:gd name="T50" fmla="*/ 543 w 1536"/>
              <a:gd name="T51" fmla="*/ 495 h 1542"/>
              <a:gd name="T52" fmla="*/ 498 w 1536"/>
              <a:gd name="T53" fmla="*/ 810 h 1542"/>
              <a:gd name="T54" fmla="*/ 633 w 1536"/>
              <a:gd name="T55" fmla="*/ 765 h 1542"/>
              <a:gd name="T56" fmla="*/ 678 w 1536"/>
              <a:gd name="T57" fmla="*/ 540 h 1542"/>
              <a:gd name="T58" fmla="*/ 723 w 1536"/>
              <a:gd name="T59" fmla="*/ 765 h 1542"/>
              <a:gd name="T60" fmla="*/ 633 w 1536"/>
              <a:gd name="T61" fmla="*/ 765 h 1542"/>
              <a:gd name="T62" fmla="*/ 1263 w 1536"/>
              <a:gd name="T63" fmla="*/ 585 h 1542"/>
              <a:gd name="T64" fmla="*/ 813 w 1536"/>
              <a:gd name="T65" fmla="*/ 585 h 1542"/>
              <a:gd name="T66" fmla="*/ 1083 w 1536"/>
              <a:gd name="T67" fmla="*/ 458 h 1542"/>
              <a:gd name="T68" fmla="*/ 1083 w 1536"/>
              <a:gd name="T69" fmla="*/ 540 h 1542"/>
              <a:gd name="T70" fmla="*/ 993 w 1536"/>
              <a:gd name="T71" fmla="*/ 458 h 1542"/>
              <a:gd name="T72" fmla="*/ 1038 w 1536"/>
              <a:gd name="T73" fmla="*/ 630 h 1542"/>
              <a:gd name="T74" fmla="*/ 1038 w 1536"/>
              <a:gd name="T75" fmla="*/ 720 h 1542"/>
              <a:gd name="T76" fmla="*/ 993 w 1536"/>
              <a:gd name="T77" fmla="*/ 458 h 1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36" h="1542">
                <a:moveTo>
                  <a:pt x="93" y="855"/>
                </a:moveTo>
                <a:cubicBezTo>
                  <a:pt x="93" y="930"/>
                  <a:pt x="154" y="990"/>
                  <a:pt x="228" y="990"/>
                </a:cubicBezTo>
                <a:cubicBezTo>
                  <a:pt x="723" y="990"/>
                  <a:pt x="723" y="990"/>
                  <a:pt x="723" y="990"/>
                </a:cubicBezTo>
                <a:cubicBezTo>
                  <a:pt x="723" y="1086"/>
                  <a:pt x="723" y="1086"/>
                  <a:pt x="723" y="1086"/>
                </a:cubicBezTo>
                <a:cubicBezTo>
                  <a:pt x="432" y="1464"/>
                  <a:pt x="432" y="1464"/>
                  <a:pt x="432" y="1464"/>
                </a:cubicBezTo>
                <a:cubicBezTo>
                  <a:pt x="417" y="1483"/>
                  <a:pt x="421" y="1512"/>
                  <a:pt x="441" y="1527"/>
                </a:cubicBezTo>
                <a:cubicBezTo>
                  <a:pt x="460" y="1542"/>
                  <a:pt x="489" y="1538"/>
                  <a:pt x="504" y="1519"/>
                </a:cubicBezTo>
                <a:cubicBezTo>
                  <a:pt x="723" y="1233"/>
                  <a:pt x="723" y="1233"/>
                  <a:pt x="723" y="1233"/>
                </a:cubicBezTo>
                <a:cubicBezTo>
                  <a:pt x="723" y="1431"/>
                  <a:pt x="723" y="1431"/>
                  <a:pt x="723" y="1431"/>
                </a:cubicBezTo>
                <a:cubicBezTo>
                  <a:pt x="723" y="1456"/>
                  <a:pt x="743" y="1476"/>
                  <a:pt x="768" y="1476"/>
                </a:cubicBezTo>
                <a:cubicBezTo>
                  <a:pt x="793" y="1476"/>
                  <a:pt x="813" y="1456"/>
                  <a:pt x="813" y="1431"/>
                </a:cubicBezTo>
                <a:cubicBezTo>
                  <a:pt x="813" y="1233"/>
                  <a:pt x="813" y="1233"/>
                  <a:pt x="813" y="1233"/>
                </a:cubicBezTo>
                <a:cubicBezTo>
                  <a:pt x="1032" y="1519"/>
                  <a:pt x="1032" y="1519"/>
                  <a:pt x="1032" y="1519"/>
                </a:cubicBezTo>
                <a:cubicBezTo>
                  <a:pt x="1041" y="1530"/>
                  <a:pt x="1055" y="1536"/>
                  <a:pt x="1068" y="1536"/>
                </a:cubicBezTo>
                <a:cubicBezTo>
                  <a:pt x="1078" y="1536"/>
                  <a:pt x="1087" y="1533"/>
                  <a:pt x="1096" y="1527"/>
                </a:cubicBezTo>
                <a:cubicBezTo>
                  <a:pt x="1115" y="1512"/>
                  <a:pt x="1119" y="1483"/>
                  <a:pt x="1104" y="1464"/>
                </a:cubicBezTo>
                <a:cubicBezTo>
                  <a:pt x="813" y="1086"/>
                  <a:pt x="813" y="1086"/>
                  <a:pt x="813" y="1086"/>
                </a:cubicBezTo>
                <a:cubicBezTo>
                  <a:pt x="813" y="990"/>
                  <a:pt x="813" y="990"/>
                  <a:pt x="813" y="990"/>
                </a:cubicBezTo>
                <a:cubicBezTo>
                  <a:pt x="1308" y="990"/>
                  <a:pt x="1308" y="990"/>
                  <a:pt x="1308" y="990"/>
                </a:cubicBezTo>
                <a:cubicBezTo>
                  <a:pt x="1383" y="990"/>
                  <a:pt x="1443" y="930"/>
                  <a:pt x="1443" y="855"/>
                </a:cubicBezTo>
                <a:cubicBezTo>
                  <a:pt x="1443" y="263"/>
                  <a:pt x="1443" y="263"/>
                  <a:pt x="1443" y="263"/>
                </a:cubicBezTo>
                <a:cubicBezTo>
                  <a:pt x="1497" y="246"/>
                  <a:pt x="1536" y="195"/>
                  <a:pt x="1536" y="135"/>
                </a:cubicBezTo>
                <a:cubicBezTo>
                  <a:pt x="1536" y="61"/>
                  <a:pt x="1476" y="0"/>
                  <a:pt x="1401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61" y="0"/>
                  <a:pt x="0" y="61"/>
                  <a:pt x="0" y="135"/>
                </a:cubicBezTo>
                <a:cubicBezTo>
                  <a:pt x="0" y="195"/>
                  <a:pt x="39" y="246"/>
                  <a:pt x="93" y="263"/>
                </a:cubicBezTo>
                <a:lnTo>
                  <a:pt x="93" y="855"/>
                </a:lnTo>
                <a:close/>
                <a:moveTo>
                  <a:pt x="1353" y="855"/>
                </a:moveTo>
                <a:cubicBezTo>
                  <a:pt x="1353" y="880"/>
                  <a:pt x="1333" y="900"/>
                  <a:pt x="1308" y="900"/>
                </a:cubicBezTo>
                <a:cubicBezTo>
                  <a:pt x="228" y="900"/>
                  <a:pt x="228" y="900"/>
                  <a:pt x="228" y="900"/>
                </a:cubicBezTo>
                <a:cubicBezTo>
                  <a:pt x="203" y="900"/>
                  <a:pt x="183" y="880"/>
                  <a:pt x="183" y="855"/>
                </a:cubicBezTo>
                <a:cubicBezTo>
                  <a:pt x="183" y="270"/>
                  <a:pt x="183" y="270"/>
                  <a:pt x="183" y="270"/>
                </a:cubicBezTo>
                <a:cubicBezTo>
                  <a:pt x="1353" y="270"/>
                  <a:pt x="1353" y="270"/>
                  <a:pt x="1353" y="270"/>
                </a:cubicBezTo>
                <a:lnTo>
                  <a:pt x="1353" y="855"/>
                </a:lnTo>
                <a:close/>
                <a:moveTo>
                  <a:pt x="90" y="135"/>
                </a:moveTo>
                <a:cubicBezTo>
                  <a:pt x="90" y="110"/>
                  <a:pt x="110" y="90"/>
                  <a:pt x="135" y="90"/>
                </a:cubicBezTo>
                <a:cubicBezTo>
                  <a:pt x="1401" y="90"/>
                  <a:pt x="1401" y="90"/>
                  <a:pt x="1401" y="90"/>
                </a:cubicBezTo>
                <a:cubicBezTo>
                  <a:pt x="1426" y="90"/>
                  <a:pt x="1446" y="110"/>
                  <a:pt x="1446" y="135"/>
                </a:cubicBezTo>
                <a:cubicBezTo>
                  <a:pt x="1446" y="160"/>
                  <a:pt x="1426" y="180"/>
                  <a:pt x="1401" y="180"/>
                </a:cubicBezTo>
                <a:cubicBezTo>
                  <a:pt x="135" y="180"/>
                  <a:pt x="135" y="180"/>
                  <a:pt x="135" y="180"/>
                </a:cubicBezTo>
                <a:cubicBezTo>
                  <a:pt x="110" y="180"/>
                  <a:pt x="90" y="160"/>
                  <a:pt x="90" y="135"/>
                </a:cubicBezTo>
                <a:close/>
                <a:moveTo>
                  <a:pt x="273" y="765"/>
                </a:moveTo>
                <a:cubicBezTo>
                  <a:pt x="273" y="405"/>
                  <a:pt x="273" y="405"/>
                  <a:pt x="273" y="405"/>
                </a:cubicBezTo>
                <a:cubicBezTo>
                  <a:pt x="273" y="380"/>
                  <a:pt x="293" y="360"/>
                  <a:pt x="318" y="360"/>
                </a:cubicBezTo>
                <a:cubicBezTo>
                  <a:pt x="343" y="360"/>
                  <a:pt x="363" y="380"/>
                  <a:pt x="363" y="405"/>
                </a:cubicBezTo>
                <a:cubicBezTo>
                  <a:pt x="363" y="765"/>
                  <a:pt x="363" y="765"/>
                  <a:pt x="363" y="765"/>
                </a:cubicBezTo>
                <a:cubicBezTo>
                  <a:pt x="363" y="790"/>
                  <a:pt x="343" y="810"/>
                  <a:pt x="318" y="810"/>
                </a:cubicBezTo>
                <a:cubicBezTo>
                  <a:pt x="293" y="810"/>
                  <a:pt x="273" y="790"/>
                  <a:pt x="273" y="765"/>
                </a:cubicBezTo>
                <a:close/>
                <a:moveTo>
                  <a:pt x="453" y="765"/>
                </a:moveTo>
                <a:cubicBezTo>
                  <a:pt x="453" y="495"/>
                  <a:pt x="453" y="495"/>
                  <a:pt x="453" y="495"/>
                </a:cubicBezTo>
                <a:cubicBezTo>
                  <a:pt x="453" y="470"/>
                  <a:pt x="473" y="450"/>
                  <a:pt x="498" y="450"/>
                </a:cubicBezTo>
                <a:cubicBezTo>
                  <a:pt x="523" y="450"/>
                  <a:pt x="543" y="470"/>
                  <a:pt x="543" y="495"/>
                </a:cubicBezTo>
                <a:cubicBezTo>
                  <a:pt x="543" y="765"/>
                  <a:pt x="543" y="765"/>
                  <a:pt x="543" y="765"/>
                </a:cubicBezTo>
                <a:cubicBezTo>
                  <a:pt x="543" y="790"/>
                  <a:pt x="523" y="810"/>
                  <a:pt x="498" y="810"/>
                </a:cubicBezTo>
                <a:cubicBezTo>
                  <a:pt x="473" y="810"/>
                  <a:pt x="453" y="790"/>
                  <a:pt x="453" y="765"/>
                </a:cubicBezTo>
                <a:close/>
                <a:moveTo>
                  <a:pt x="633" y="765"/>
                </a:moveTo>
                <a:cubicBezTo>
                  <a:pt x="633" y="585"/>
                  <a:pt x="633" y="585"/>
                  <a:pt x="633" y="585"/>
                </a:cubicBezTo>
                <a:cubicBezTo>
                  <a:pt x="633" y="560"/>
                  <a:pt x="653" y="540"/>
                  <a:pt x="678" y="540"/>
                </a:cubicBezTo>
                <a:cubicBezTo>
                  <a:pt x="703" y="540"/>
                  <a:pt x="723" y="560"/>
                  <a:pt x="723" y="585"/>
                </a:cubicBezTo>
                <a:cubicBezTo>
                  <a:pt x="723" y="765"/>
                  <a:pt x="723" y="765"/>
                  <a:pt x="723" y="765"/>
                </a:cubicBezTo>
                <a:cubicBezTo>
                  <a:pt x="723" y="790"/>
                  <a:pt x="703" y="810"/>
                  <a:pt x="678" y="810"/>
                </a:cubicBezTo>
                <a:cubicBezTo>
                  <a:pt x="653" y="810"/>
                  <a:pt x="633" y="790"/>
                  <a:pt x="633" y="765"/>
                </a:cubicBezTo>
                <a:close/>
                <a:moveTo>
                  <a:pt x="1038" y="810"/>
                </a:moveTo>
                <a:cubicBezTo>
                  <a:pt x="1162" y="810"/>
                  <a:pt x="1263" y="709"/>
                  <a:pt x="1263" y="585"/>
                </a:cubicBezTo>
                <a:cubicBezTo>
                  <a:pt x="1263" y="461"/>
                  <a:pt x="1162" y="360"/>
                  <a:pt x="1038" y="360"/>
                </a:cubicBezTo>
                <a:cubicBezTo>
                  <a:pt x="914" y="360"/>
                  <a:pt x="813" y="461"/>
                  <a:pt x="813" y="585"/>
                </a:cubicBezTo>
                <a:cubicBezTo>
                  <a:pt x="813" y="709"/>
                  <a:pt x="914" y="810"/>
                  <a:pt x="1038" y="810"/>
                </a:cubicBezTo>
                <a:close/>
                <a:moveTo>
                  <a:pt x="1083" y="458"/>
                </a:moveTo>
                <a:cubicBezTo>
                  <a:pt x="1121" y="472"/>
                  <a:pt x="1152" y="502"/>
                  <a:pt x="1165" y="540"/>
                </a:cubicBezTo>
                <a:cubicBezTo>
                  <a:pt x="1083" y="540"/>
                  <a:pt x="1083" y="540"/>
                  <a:pt x="1083" y="540"/>
                </a:cubicBezTo>
                <a:lnTo>
                  <a:pt x="1083" y="458"/>
                </a:lnTo>
                <a:close/>
                <a:moveTo>
                  <a:pt x="993" y="458"/>
                </a:moveTo>
                <a:cubicBezTo>
                  <a:pt x="993" y="585"/>
                  <a:pt x="993" y="585"/>
                  <a:pt x="993" y="585"/>
                </a:cubicBezTo>
                <a:cubicBezTo>
                  <a:pt x="993" y="610"/>
                  <a:pt x="1013" y="630"/>
                  <a:pt x="1038" y="630"/>
                </a:cubicBezTo>
                <a:cubicBezTo>
                  <a:pt x="1165" y="630"/>
                  <a:pt x="1165" y="630"/>
                  <a:pt x="1165" y="630"/>
                </a:cubicBezTo>
                <a:cubicBezTo>
                  <a:pt x="1147" y="683"/>
                  <a:pt x="1097" y="720"/>
                  <a:pt x="1038" y="720"/>
                </a:cubicBezTo>
                <a:cubicBezTo>
                  <a:pt x="964" y="720"/>
                  <a:pt x="903" y="660"/>
                  <a:pt x="903" y="585"/>
                </a:cubicBezTo>
                <a:cubicBezTo>
                  <a:pt x="903" y="527"/>
                  <a:pt x="941" y="476"/>
                  <a:pt x="993" y="4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6171426" y="4595398"/>
            <a:ext cx="768635" cy="779055"/>
          </a:xfrm>
          <a:custGeom>
            <a:avLst/>
            <a:gdLst>
              <a:gd name="T0" fmla="*/ 336 w 1536"/>
              <a:gd name="T1" fmla="*/ 510 h 1557"/>
              <a:gd name="T2" fmla="*/ 946 w 1536"/>
              <a:gd name="T3" fmla="*/ 861 h 1557"/>
              <a:gd name="T4" fmla="*/ 976 w 1536"/>
              <a:gd name="T5" fmla="*/ 1123 h 1557"/>
              <a:gd name="T6" fmla="*/ 1376 w 1536"/>
              <a:gd name="T7" fmla="*/ 1516 h 1557"/>
              <a:gd name="T8" fmla="*/ 1236 w 1536"/>
              <a:gd name="T9" fmla="*/ 973 h 1557"/>
              <a:gd name="T10" fmla="*/ 1024 w 1536"/>
              <a:gd name="T11" fmla="*/ 816 h 1557"/>
              <a:gd name="T12" fmla="*/ 1491 w 1536"/>
              <a:gd name="T13" fmla="*/ 510 h 1557"/>
              <a:gd name="T14" fmla="*/ 1424 w 1536"/>
              <a:gd name="T15" fmla="*/ 270 h 1557"/>
              <a:gd name="T16" fmla="*/ 1446 w 1536"/>
              <a:gd name="T17" fmla="*/ 135 h 1557"/>
              <a:gd name="T18" fmla="*/ 1176 w 1536"/>
              <a:gd name="T19" fmla="*/ 135 h 1557"/>
              <a:gd name="T20" fmla="*/ 1199 w 1536"/>
              <a:gd name="T21" fmla="*/ 270 h 1557"/>
              <a:gd name="T22" fmla="*/ 768 w 1536"/>
              <a:gd name="T23" fmla="*/ 29 h 1557"/>
              <a:gd name="T24" fmla="*/ 369 w 1536"/>
              <a:gd name="T25" fmla="*/ 291 h 1557"/>
              <a:gd name="T26" fmla="*/ 360 w 1536"/>
              <a:gd name="T27" fmla="*/ 195 h 1557"/>
              <a:gd name="T28" fmla="*/ 225 w 1536"/>
              <a:gd name="T29" fmla="*/ 0 h 1557"/>
              <a:gd name="T30" fmla="*/ 90 w 1536"/>
              <a:gd name="T31" fmla="*/ 195 h 1557"/>
              <a:gd name="T32" fmla="*/ 0 w 1536"/>
              <a:gd name="T33" fmla="*/ 465 h 1557"/>
              <a:gd name="T34" fmla="*/ 1076 w 1536"/>
              <a:gd name="T35" fmla="*/ 996 h 1557"/>
              <a:gd name="T36" fmla="*/ 1353 w 1536"/>
              <a:gd name="T37" fmla="*/ 1356 h 1557"/>
              <a:gd name="T38" fmla="*/ 1249 w 1536"/>
              <a:gd name="T39" fmla="*/ 1416 h 1557"/>
              <a:gd name="T40" fmla="*/ 1076 w 1536"/>
              <a:gd name="T41" fmla="*/ 996 h 1557"/>
              <a:gd name="T42" fmla="*/ 1311 w 1536"/>
              <a:gd name="T43" fmla="*/ 90 h 1557"/>
              <a:gd name="T44" fmla="*/ 1356 w 1536"/>
              <a:gd name="T45" fmla="*/ 195 h 1557"/>
              <a:gd name="T46" fmla="*/ 1266 w 1536"/>
              <a:gd name="T47" fmla="*/ 195 h 1557"/>
              <a:gd name="T48" fmla="*/ 1311 w 1536"/>
              <a:gd name="T49" fmla="*/ 330 h 1557"/>
              <a:gd name="T50" fmla="*/ 1201 w 1536"/>
              <a:gd name="T51" fmla="*/ 420 h 1557"/>
              <a:gd name="T52" fmla="*/ 1311 w 1536"/>
              <a:gd name="T53" fmla="*/ 330 h 1557"/>
              <a:gd name="T54" fmla="*/ 768 w 1536"/>
              <a:gd name="T55" fmla="*/ 119 h 1557"/>
              <a:gd name="T56" fmla="*/ 768 w 1536"/>
              <a:gd name="T57" fmla="*/ 809 h 1557"/>
              <a:gd name="T58" fmla="*/ 525 w 1536"/>
              <a:gd name="T59" fmla="*/ 220 h 1557"/>
              <a:gd name="T60" fmla="*/ 225 w 1536"/>
              <a:gd name="T61" fmla="*/ 90 h 1557"/>
              <a:gd name="T62" fmla="*/ 270 w 1536"/>
              <a:gd name="T63" fmla="*/ 195 h 1557"/>
              <a:gd name="T64" fmla="*/ 180 w 1536"/>
              <a:gd name="T65" fmla="*/ 195 h 1557"/>
              <a:gd name="T66" fmla="*/ 225 w 1536"/>
              <a:gd name="T67" fmla="*/ 330 h 1557"/>
              <a:gd name="T68" fmla="*/ 336 w 1536"/>
              <a:gd name="T69" fmla="*/ 420 h 1557"/>
              <a:gd name="T70" fmla="*/ 225 w 1536"/>
              <a:gd name="T71" fmla="*/ 330 h 1557"/>
              <a:gd name="T72" fmla="*/ 948 w 1536"/>
              <a:gd name="T73" fmla="*/ 689 h 1557"/>
              <a:gd name="T74" fmla="*/ 881 w 1536"/>
              <a:gd name="T75" fmla="*/ 449 h 1557"/>
              <a:gd name="T76" fmla="*/ 903 w 1536"/>
              <a:gd name="T77" fmla="*/ 314 h 1557"/>
              <a:gd name="T78" fmla="*/ 633 w 1536"/>
              <a:gd name="T79" fmla="*/ 314 h 1557"/>
              <a:gd name="T80" fmla="*/ 656 w 1536"/>
              <a:gd name="T81" fmla="*/ 449 h 1557"/>
              <a:gd name="T82" fmla="*/ 588 w 1536"/>
              <a:gd name="T83" fmla="*/ 689 h 1557"/>
              <a:gd name="T84" fmla="*/ 768 w 1536"/>
              <a:gd name="T85" fmla="*/ 269 h 1557"/>
              <a:gd name="T86" fmla="*/ 813 w 1536"/>
              <a:gd name="T87" fmla="*/ 374 h 1557"/>
              <a:gd name="T88" fmla="*/ 723 w 1536"/>
              <a:gd name="T89" fmla="*/ 374 h 1557"/>
              <a:gd name="T90" fmla="*/ 768 w 1536"/>
              <a:gd name="T91" fmla="*/ 509 h 1557"/>
              <a:gd name="T92" fmla="*/ 641 w 1536"/>
              <a:gd name="T93" fmla="*/ 599 h 15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557">
                <a:moveTo>
                  <a:pt x="45" y="510"/>
                </a:moveTo>
                <a:cubicBezTo>
                  <a:pt x="336" y="510"/>
                  <a:pt x="336" y="510"/>
                  <a:pt x="336" y="510"/>
                </a:cubicBezTo>
                <a:cubicBezTo>
                  <a:pt x="359" y="728"/>
                  <a:pt x="544" y="899"/>
                  <a:pt x="768" y="899"/>
                </a:cubicBezTo>
                <a:cubicBezTo>
                  <a:pt x="832" y="899"/>
                  <a:pt x="892" y="885"/>
                  <a:pt x="946" y="861"/>
                </a:cubicBezTo>
                <a:cubicBezTo>
                  <a:pt x="995" y="947"/>
                  <a:pt x="995" y="947"/>
                  <a:pt x="995" y="947"/>
                </a:cubicBezTo>
                <a:cubicBezTo>
                  <a:pt x="952" y="994"/>
                  <a:pt x="943" y="1065"/>
                  <a:pt x="976" y="1123"/>
                </a:cubicBezTo>
                <a:cubicBezTo>
                  <a:pt x="1171" y="1461"/>
                  <a:pt x="1171" y="1461"/>
                  <a:pt x="1171" y="1461"/>
                </a:cubicBezTo>
                <a:cubicBezTo>
                  <a:pt x="1212" y="1533"/>
                  <a:pt x="1304" y="1557"/>
                  <a:pt x="1376" y="1516"/>
                </a:cubicBezTo>
                <a:cubicBezTo>
                  <a:pt x="1448" y="1475"/>
                  <a:pt x="1472" y="1383"/>
                  <a:pt x="1431" y="1311"/>
                </a:cubicBezTo>
                <a:cubicBezTo>
                  <a:pt x="1236" y="973"/>
                  <a:pt x="1236" y="973"/>
                  <a:pt x="1236" y="973"/>
                </a:cubicBezTo>
                <a:cubicBezTo>
                  <a:pt x="1202" y="915"/>
                  <a:pt x="1136" y="888"/>
                  <a:pt x="1073" y="902"/>
                </a:cubicBezTo>
                <a:cubicBezTo>
                  <a:pt x="1024" y="816"/>
                  <a:pt x="1024" y="816"/>
                  <a:pt x="1024" y="816"/>
                </a:cubicBezTo>
                <a:cubicBezTo>
                  <a:pt x="1121" y="745"/>
                  <a:pt x="1188" y="635"/>
                  <a:pt x="1201" y="510"/>
                </a:cubicBezTo>
                <a:cubicBezTo>
                  <a:pt x="1491" y="510"/>
                  <a:pt x="1491" y="510"/>
                  <a:pt x="1491" y="510"/>
                </a:cubicBezTo>
                <a:cubicBezTo>
                  <a:pt x="1516" y="510"/>
                  <a:pt x="1536" y="490"/>
                  <a:pt x="1536" y="465"/>
                </a:cubicBezTo>
                <a:cubicBezTo>
                  <a:pt x="1536" y="382"/>
                  <a:pt x="1491" y="309"/>
                  <a:pt x="1424" y="270"/>
                </a:cubicBezTo>
                <a:cubicBezTo>
                  <a:pt x="1438" y="249"/>
                  <a:pt x="1446" y="223"/>
                  <a:pt x="1446" y="195"/>
                </a:cubicBezTo>
                <a:cubicBezTo>
                  <a:pt x="1446" y="135"/>
                  <a:pt x="1446" y="135"/>
                  <a:pt x="1446" y="135"/>
                </a:cubicBezTo>
                <a:cubicBezTo>
                  <a:pt x="1446" y="61"/>
                  <a:pt x="1386" y="0"/>
                  <a:pt x="1311" y="0"/>
                </a:cubicBezTo>
                <a:cubicBezTo>
                  <a:pt x="1237" y="0"/>
                  <a:pt x="1176" y="61"/>
                  <a:pt x="1176" y="135"/>
                </a:cubicBezTo>
                <a:cubicBezTo>
                  <a:pt x="1176" y="195"/>
                  <a:pt x="1176" y="195"/>
                  <a:pt x="1176" y="195"/>
                </a:cubicBezTo>
                <a:cubicBezTo>
                  <a:pt x="1176" y="223"/>
                  <a:pt x="1185" y="248"/>
                  <a:pt x="1199" y="270"/>
                </a:cubicBezTo>
                <a:cubicBezTo>
                  <a:pt x="1188" y="276"/>
                  <a:pt x="1178" y="283"/>
                  <a:pt x="1168" y="292"/>
                </a:cubicBezTo>
                <a:cubicBezTo>
                  <a:pt x="1101" y="137"/>
                  <a:pt x="947" y="29"/>
                  <a:pt x="768" y="29"/>
                </a:cubicBezTo>
                <a:cubicBezTo>
                  <a:pt x="652" y="29"/>
                  <a:pt x="543" y="74"/>
                  <a:pt x="461" y="156"/>
                </a:cubicBezTo>
                <a:cubicBezTo>
                  <a:pt x="421" y="196"/>
                  <a:pt x="390" y="242"/>
                  <a:pt x="369" y="291"/>
                </a:cubicBezTo>
                <a:cubicBezTo>
                  <a:pt x="359" y="283"/>
                  <a:pt x="349" y="276"/>
                  <a:pt x="338" y="270"/>
                </a:cubicBezTo>
                <a:cubicBezTo>
                  <a:pt x="352" y="248"/>
                  <a:pt x="360" y="223"/>
                  <a:pt x="360" y="195"/>
                </a:cubicBezTo>
                <a:cubicBezTo>
                  <a:pt x="360" y="135"/>
                  <a:pt x="360" y="135"/>
                  <a:pt x="360" y="135"/>
                </a:cubicBezTo>
                <a:cubicBezTo>
                  <a:pt x="360" y="61"/>
                  <a:pt x="300" y="0"/>
                  <a:pt x="225" y="0"/>
                </a:cubicBezTo>
                <a:cubicBezTo>
                  <a:pt x="151" y="0"/>
                  <a:pt x="90" y="61"/>
                  <a:pt x="90" y="135"/>
                </a:cubicBezTo>
                <a:cubicBezTo>
                  <a:pt x="90" y="195"/>
                  <a:pt x="90" y="195"/>
                  <a:pt x="90" y="195"/>
                </a:cubicBezTo>
                <a:cubicBezTo>
                  <a:pt x="90" y="223"/>
                  <a:pt x="99" y="249"/>
                  <a:pt x="113" y="270"/>
                </a:cubicBezTo>
                <a:cubicBezTo>
                  <a:pt x="46" y="309"/>
                  <a:pt x="0" y="382"/>
                  <a:pt x="0" y="465"/>
                </a:cubicBezTo>
                <a:cubicBezTo>
                  <a:pt x="0" y="490"/>
                  <a:pt x="21" y="510"/>
                  <a:pt x="45" y="510"/>
                </a:cubicBezTo>
                <a:close/>
                <a:moveTo>
                  <a:pt x="1076" y="996"/>
                </a:moveTo>
                <a:cubicBezTo>
                  <a:pt x="1105" y="980"/>
                  <a:pt x="1141" y="990"/>
                  <a:pt x="1158" y="1018"/>
                </a:cubicBezTo>
                <a:cubicBezTo>
                  <a:pt x="1353" y="1356"/>
                  <a:pt x="1353" y="1356"/>
                  <a:pt x="1353" y="1356"/>
                </a:cubicBezTo>
                <a:cubicBezTo>
                  <a:pt x="1369" y="1385"/>
                  <a:pt x="1360" y="1421"/>
                  <a:pt x="1331" y="1438"/>
                </a:cubicBezTo>
                <a:cubicBezTo>
                  <a:pt x="1302" y="1455"/>
                  <a:pt x="1266" y="1445"/>
                  <a:pt x="1249" y="1416"/>
                </a:cubicBezTo>
                <a:cubicBezTo>
                  <a:pt x="1054" y="1078"/>
                  <a:pt x="1054" y="1078"/>
                  <a:pt x="1054" y="1078"/>
                </a:cubicBezTo>
                <a:cubicBezTo>
                  <a:pt x="1037" y="1050"/>
                  <a:pt x="1047" y="1013"/>
                  <a:pt x="1076" y="996"/>
                </a:cubicBezTo>
                <a:close/>
                <a:moveTo>
                  <a:pt x="1266" y="135"/>
                </a:moveTo>
                <a:cubicBezTo>
                  <a:pt x="1266" y="110"/>
                  <a:pt x="1287" y="90"/>
                  <a:pt x="1311" y="90"/>
                </a:cubicBezTo>
                <a:cubicBezTo>
                  <a:pt x="1336" y="90"/>
                  <a:pt x="1356" y="110"/>
                  <a:pt x="1356" y="135"/>
                </a:cubicBezTo>
                <a:cubicBezTo>
                  <a:pt x="1356" y="195"/>
                  <a:pt x="1356" y="195"/>
                  <a:pt x="1356" y="195"/>
                </a:cubicBezTo>
                <a:cubicBezTo>
                  <a:pt x="1356" y="220"/>
                  <a:pt x="1336" y="240"/>
                  <a:pt x="1311" y="240"/>
                </a:cubicBezTo>
                <a:cubicBezTo>
                  <a:pt x="1287" y="240"/>
                  <a:pt x="1266" y="220"/>
                  <a:pt x="1266" y="195"/>
                </a:cubicBezTo>
                <a:lnTo>
                  <a:pt x="1266" y="135"/>
                </a:lnTo>
                <a:close/>
                <a:moveTo>
                  <a:pt x="1311" y="330"/>
                </a:moveTo>
                <a:cubicBezTo>
                  <a:pt x="1370" y="330"/>
                  <a:pt x="1420" y="368"/>
                  <a:pt x="1439" y="420"/>
                </a:cubicBezTo>
                <a:cubicBezTo>
                  <a:pt x="1201" y="420"/>
                  <a:pt x="1201" y="420"/>
                  <a:pt x="1201" y="420"/>
                </a:cubicBezTo>
                <a:cubicBezTo>
                  <a:pt x="1200" y="411"/>
                  <a:pt x="1199" y="402"/>
                  <a:pt x="1198" y="393"/>
                </a:cubicBezTo>
                <a:cubicBezTo>
                  <a:pt x="1222" y="354"/>
                  <a:pt x="1265" y="330"/>
                  <a:pt x="1311" y="330"/>
                </a:cubicBezTo>
                <a:close/>
                <a:moveTo>
                  <a:pt x="525" y="220"/>
                </a:moveTo>
                <a:cubicBezTo>
                  <a:pt x="590" y="155"/>
                  <a:pt x="676" y="119"/>
                  <a:pt x="768" y="119"/>
                </a:cubicBezTo>
                <a:cubicBezTo>
                  <a:pt x="959" y="119"/>
                  <a:pt x="1113" y="273"/>
                  <a:pt x="1113" y="464"/>
                </a:cubicBezTo>
                <a:cubicBezTo>
                  <a:pt x="1113" y="654"/>
                  <a:pt x="959" y="809"/>
                  <a:pt x="768" y="809"/>
                </a:cubicBezTo>
                <a:cubicBezTo>
                  <a:pt x="578" y="809"/>
                  <a:pt x="423" y="654"/>
                  <a:pt x="423" y="464"/>
                </a:cubicBezTo>
                <a:cubicBezTo>
                  <a:pt x="423" y="372"/>
                  <a:pt x="459" y="285"/>
                  <a:pt x="525" y="220"/>
                </a:cubicBezTo>
                <a:close/>
                <a:moveTo>
                  <a:pt x="180" y="135"/>
                </a:moveTo>
                <a:cubicBezTo>
                  <a:pt x="180" y="110"/>
                  <a:pt x="201" y="90"/>
                  <a:pt x="225" y="90"/>
                </a:cubicBezTo>
                <a:cubicBezTo>
                  <a:pt x="250" y="90"/>
                  <a:pt x="270" y="110"/>
                  <a:pt x="270" y="135"/>
                </a:cubicBezTo>
                <a:cubicBezTo>
                  <a:pt x="270" y="195"/>
                  <a:pt x="270" y="195"/>
                  <a:pt x="270" y="195"/>
                </a:cubicBezTo>
                <a:cubicBezTo>
                  <a:pt x="270" y="220"/>
                  <a:pt x="250" y="240"/>
                  <a:pt x="225" y="240"/>
                </a:cubicBezTo>
                <a:cubicBezTo>
                  <a:pt x="201" y="240"/>
                  <a:pt x="180" y="220"/>
                  <a:pt x="180" y="195"/>
                </a:cubicBezTo>
                <a:lnTo>
                  <a:pt x="180" y="135"/>
                </a:lnTo>
                <a:close/>
                <a:moveTo>
                  <a:pt x="225" y="330"/>
                </a:moveTo>
                <a:cubicBezTo>
                  <a:pt x="272" y="330"/>
                  <a:pt x="315" y="354"/>
                  <a:pt x="339" y="393"/>
                </a:cubicBezTo>
                <a:cubicBezTo>
                  <a:pt x="338" y="402"/>
                  <a:pt x="337" y="411"/>
                  <a:pt x="336" y="420"/>
                </a:cubicBezTo>
                <a:cubicBezTo>
                  <a:pt x="98" y="420"/>
                  <a:pt x="98" y="420"/>
                  <a:pt x="98" y="420"/>
                </a:cubicBezTo>
                <a:cubicBezTo>
                  <a:pt x="117" y="368"/>
                  <a:pt x="167" y="330"/>
                  <a:pt x="225" y="330"/>
                </a:cubicBezTo>
                <a:close/>
                <a:moveTo>
                  <a:pt x="588" y="689"/>
                </a:moveTo>
                <a:cubicBezTo>
                  <a:pt x="948" y="689"/>
                  <a:pt x="948" y="689"/>
                  <a:pt x="948" y="689"/>
                </a:cubicBezTo>
                <a:cubicBezTo>
                  <a:pt x="973" y="689"/>
                  <a:pt x="993" y="669"/>
                  <a:pt x="993" y="644"/>
                </a:cubicBezTo>
                <a:cubicBezTo>
                  <a:pt x="993" y="560"/>
                  <a:pt x="948" y="488"/>
                  <a:pt x="881" y="449"/>
                </a:cubicBezTo>
                <a:cubicBezTo>
                  <a:pt x="895" y="427"/>
                  <a:pt x="903" y="401"/>
                  <a:pt x="903" y="374"/>
                </a:cubicBezTo>
                <a:cubicBezTo>
                  <a:pt x="903" y="314"/>
                  <a:pt x="903" y="314"/>
                  <a:pt x="903" y="314"/>
                </a:cubicBezTo>
                <a:cubicBezTo>
                  <a:pt x="903" y="239"/>
                  <a:pt x="843" y="179"/>
                  <a:pt x="768" y="179"/>
                </a:cubicBezTo>
                <a:cubicBezTo>
                  <a:pt x="694" y="179"/>
                  <a:pt x="633" y="239"/>
                  <a:pt x="633" y="314"/>
                </a:cubicBezTo>
                <a:cubicBezTo>
                  <a:pt x="633" y="374"/>
                  <a:pt x="633" y="374"/>
                  <a:pt x="633" y="374"/>
                </a:cubicBezTo>
                <a:cubicBezTo>
                  <a:pt x="633" y="401"/>
                  <a:pt x="642" y="427"/>
                  <a:pt x="656" y="449"/>
                </a:cubicBezTo>
                <a:cubicBezTo>
                  <a:pt x="589" y="488"/>
                  <a:pt x="543" y="560"/>
                  <a:pt x="543" y="644"/>
                </a:cubicBezTo>
                <a:cubicBezTo>
                  <a:pt x="543" y="669"/>
                  <a:pt x="564" y="689"/>
                  <a:pt x="588" y="689"/>
                </a:cubicBezTo>
                <a:close/>
                <a:moveTo>
                  <a:pt x="723" y="314"/>
                </a:moveTo>
                <a:cubicBezTo>
                  <a:pt x="723" y="289"/>
                  <a:pt x="744" y="269"/>
                  <a:pt x="768" y="269"/>
                </a:cubicBezTo>
                <a:cubicBezTo>
                  <a:pt x="793" y="269"/>
                  <a:pt x="813" y="289"/>
                  <a:pt x="813" y="314"/>
                </a:cubicBezTo>
                <a:cubicBezTo>
                  <a:pt x="813" y="374"/>
                  <a:pt x="813" y="374"/>
                  <a:pt x="813" y="374"/>
                </a:cubicBezTo>
                <a:cubicBezTo>
                  <a:pt x="813" y="399"/>
                  <a:pt x="793" y="419"/>
                  <a:pt x="768" y="419"/>
                </a:cubicBezTo>
                <a:cubicBezTo>
                  <a:pt x="744" y="419"/>
                  <a:pt x="723" y="399"/>
                  <a:pt x="723" y="374"/>
                </a:cubicBezTo>
                <a:lnTo>
                  <a:pt x="723" y="314"/>
                </a:lnTo>
                <a:close/>
                <a:moveTo>
                  <a:pt x="768" y="509"/>
                </a:moveTo>
                <a:cubicBezTo>
                  <a:pt x="827" y="509"/>
                  <a:pt x="877" y="546"/>
                  <a:pt x="896" y="599"/>
                </a:cubicBezTo>
                <a:cubicBezTo>
                  <a:pt x="641" y="599"/>
                  <a:pt x="641" y="599"/>
                  <a:pt x="641" y="599"/>
                </a:cubicBezTo>
                <a:cubicBezTo>
                  <a:pt x="660" y="546"/>
                  <a:pt x="710" y="509"/>
                  <a:pt x="768" y="5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8413702" y="4600455"/>
            <a:ext cx="768941" cy="768941"/>
          </a:xfrm>
          <a:custGeom>
            <a:avLst/>
            <a:gdLst>
              <a:gd name="T0" fmla="*/ 648 w 1536"/>
              <a:gd name="T1" fmla="*/ 1206 h 1536"/>
              <a:gd name="T2" fmla="*/ 603 w 1536"/>
              <a:gd name="T3" fmla="*/ 1491 h 1536"/>
              <a:gd name="T4" fmla="*/ 888 w 1536"/>
              <a:gd name="T5" fmla="*/ 1536 h 1536"/>
              <a:gd name="T6" fmla="*/ 933 w 1536"/>
              <a:gd name="T7" fmla="*/ 1251 h 1536"/>
              <a:gd name="T8" fmla="*/ 813 w 1536"/>
              <a:gd name="T9" fmla="*/ 1206 h 1536"/>
              <a:gd name="T10" fmla="*/ 1206 w 1536"/>
              <a:gd name="T11" fmla="*/ 936 h 1536"/>
              <a:gd name="T12" fmla="*/ 1251 w 1536"/>
              <a:gd name="T13" fmla="*/ 1056 h 1536"/>
              <a:gd name="T14" fmla="*/ 1326 w 1536"/>
              <a:gd name="T15" fmla="*/ 1206 h 1536"/>
              <a:gd name="T16" fmla="*/ 1206 w 1536"/>
              <a:gd name="T17" fmla="*/ 1251 h 1536"/>
              <a:gd name="T18" fmla="*/ 1251 w 1536"/>
              <a:gd name="T19" fmla="*/ 1536 h 1536"/>
              <a:gd name="T20" fmla="*/ 1536 w 1536"/>
              <a:gd name="T21" fmla="*/ 1491 h 1536"/>
              <a:gd name="T22" fmla="*/ 1491 w 1536"/>
              <a:gd name="T23" fmla="*/ 1206 h 1536"/>
              <a:gd name="T24" fmla="*/ 1416 w 1536"/>
              <a:gd name="T25" fmla="*/ 1056 h 1536"/>
              <a:gd name="T26" fmla="*/ 1536 w 1536"/>
              <a:gd name="T27" fmla="*/ 1011 h 1536"/>
              <a:gd name="T28" fmla="*/ 1491 w 1536"/>
              <a:gd name="T29" fmla="*/ 726 h 1536"/>
              <a:gd name="T30" fmla="*/ 1206 w 1536"/>
              <a:gd name="T31" fmla="*/ 771 h 1536"/>
              <a:gd name="T32" fmla="*/ 813 w 1536"/>
              <a:gd name="T33" fmla="*/ 846 h 1536"/>
              <a:gd name="T34" fmla="*/ 1008 w 1536"/>
              <a:gd name="T35" fmla="*/ 690 h 1536"/>
              <a:gd name="T36" fmla="*/ 1053 w 1536"/>
              <a:gd name="T37" fmla="*/ 585 h 1536"/>
              <a:gd name="T38" fmla="*/ 933 w 1536"/>
              <a:gd name="T39" fmla="*/ 225 h 1536"/>
              <a:gd name="T40" fmla="*/ 768 w 1536"/>
              <a:gd name="T41" fmla="*/ 0 h 1536"/>
              <a:gd name="T42" fmla="*/ 603 w 1536"/>
              <a:gd name="T43" fmla="*/ 225 h 1536"/>
              <a:gd name="T44" fmla="*/ 483 w 1536"/>
              <a:gd name="T45" fmla="*/ 585 h 1536"/>
              <a:gd name="T46" fmla="*/ 528 w 1536"/>
              <a:gd name="T47" fmla="*/ 690 h 1536"/>
              <a:gd name="T48" fmla="*/ 723 w 1536"/>
              <a:gd name="T49" fmla="*/ 846 h 1536"/>
              <a:gd name="T50" fmla="*/ 330 w 1536"/>
              <a:gd name="T51" fmla="*/ 771 h 1536"/>
              <a:gd name="T52" fmla="*/ 45 w 1536"/>
              <a:gd name="T53" fmla="*/ 726 h 1536"/>
              <a:gd name="T54" fmla="*/ 0 w 1536"/>
              <a:gd name="T55" fmla="*/ 1011 h 1536"/>
              <a:gd name="T56" fmla="*/ 120 w 1536"/>
              <a:gd name="T57" fmla="*/ 1056 h 1536"/>
              <a:gd name="T58" fmla="*/ 45 w 1536"/>
              <a:gd name="T59" fmla="*/ 1206 h 1536"/>
              <a:gd name="T60" fmla="*/ 0 w 1536"/>
              <a:gd name="T61" fmla="*/ 1491 h 1536"/>
              <a:gd name="T62" fmla="*/ 285 w 1536"/>
              <a:gd name="T63" fmla="*/ 1536 h 1536"/>
              <a:gd name="T64" fmla="*/ 330 w 1536"/>
              <a:gd name="T65" fmla="*/ 1251 h 1536"/>
              <a:gd name="T66" fmla="*/ 210 w 1536"/>
              <a:gd name="T67" fmla="*/ 1206 h 1536"/>
              <a:gd name="T68" fmla="*/ 285 w 1536"/>
              <a:gd name="T69" fmla="*/ 1056 h 1536"/>
              <a:gd name="T70" fmla="*/ 330 w 1536"/>
              <a:gd name="T71" fmla="*/ 936 h 1536"/>
              <a:gd name="T72" fmla="*/ 723 w 1536"/>
              <a:gd name="T73" fmla="*/ 1206 h 1536"/>
              <a:gd name="T74" fmla="*/ 1446 w 1536"/>
              <a:gd name="T75" fmla="*/ 1446 h 1536"/>
              <a:gd name="T76" fmla="*/ 1296 w 1536"/>
              <a:gd name="T77" fmla="*/ 1296 h 1536"/>
              <a:gd name="T78" fmla="*/ 1296 w 1536"/>
              <a:gd name="T79" fmla="*/ 816 h 1536"/>
              <a:gd name="T80" fmla="*/ 1446 w 1536"/>
              <a:gd name="T81" fmla="*/ 966 h 1536"/>
              <a:gd name="T82" fmla="*/ 1296 w 1536"/>
              <a:gd name="T83" fmla="*/ 816 h 1536"/>
              <a:gd name="T84" fmla="*/ 240 w 1536"/>
              <a:gd name="T85" fmla="*/ 1446 h 1536"/>
              <a:gd name="T86" fmla="*/ 90 w 1536"/>
              <a:gd name="T87" fmla="*/ 1296 h 1536"/>
              <a:gd name="T88" fmla="*/ 240 w 1536"/>
              <a:gd name="T89" fmla="*/ 966 h 1536"/>
              <a:gd name="T90" fmla="*/ 90 w 1536"/>
              <a:gd name="T91" fmla="*/ 816 h 1536"/>
              <a:gd name="T92" fmla="*/ 240 w 1536"/>
              <a:gd name="T93" fmla="*/ 966 h 1536"/>
              <a:gd name="T94" fmla="*/ 768 w 1536"/>
              <a:gd name="T95" fmla="*/ 90 h 1536"/>
              <a:gd name="T96" fmla="*/ 843 w 1536"/>
              <a:gd name="T97" fmla="*/ 225 h 1536"/>
              <a:gd name="T98" fmla="*/ 693 w 1536"/>
              <a:gd name="T99" fmla="*/ 225 h 1536"/>
              <a:gd name="T100" fmla="*/ 573 w 1536"/>
              <a:gd name="T101" fmla="*/ 600 h 1536"/>
              <a:gd name="T102" fmla="*/ 768 w 1536"/>
              <a:gd name="T103" fmla="*/ 390 h 1536"/>
              <a:gd name="T104" fmla="*/ 963 w 1536"/>
              <a:gd name="T105" fmla="*/ 600 h 1536"/>
              <a:gd name="T106" fmla="*/ 843 w 1536"/>
              <a:gd name="T107" fmla="*/ 1296 h 1536"/>
              <a:gd name="T108" fmla="*/ 693 w 1536"/>
              <a:gd name="T109" fmla="*/ 1446 h 1536"/>
              <a:gd name="T110" fmla="*/ 843 w 1536"/>
              <a:gd name="T111" fmla="*/ 129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36" h="1536">
                <a:moveTo>
                  <a:pt x="723" y="1206"/>
                </a:moveTo>
                <a:cubicBezTo>
                  <a:pt x="648" y="1206"/>
                  <a:pt x="648" y="1206"/>
                  <a:pt x="648" y="1206"/>
                </a:cubicBezTo>
                <a:cubicBezTo>
                  <a:pt x="623" y="1206"/>
                  <a:pt x="603" y="1226"/>
                  <a:pt x="603" y="1251"/>
                </a:cubicBezTo>
                <a:cubicBezTo>
                  <a:pt x="603" y="1491"/>
                  <a:pt x="603" y="1491"/>
                  <a:pt x="603" y="1491"/>
                </a:cubicBezTo>
                <a:cubicBezTo>
                  <a:pt x="603" y="1516"/>
                  <a:pt x="623" y="1536"/>
                  <a:pt x="648" y="1536"/>
                </a:cubicBezTo>
                <a:cubicBezTo>
                  <a:pt x="888" y="1536"/>
                  <a:pt x="888" y="1536"/>
                  <a:pt x="888" y="1536"/>
                </a:cubicBezTo>
                <a:cubicBezTo>
                  <a:pt x="913" y="1536"/>
                  <a:pt x="933" y="1516"/>
                  <a:pt x="933" y="1491"/>
                </a:cubicBezTo>
                <a:cubicBezTo>
                  <a:pt x="933" y="1251"/>
                  <a:pt x="933" y="1251"/>
                  <a:pt x="933" y="1251"/>
                </a:cubicBezTo>
                <a:cubicBezTo>
                  <a:pt x="933" y="1226"/>
                  <a:pt x="913" y="1206"/>
                  <a:pt x="888" y="1206"/>
                </a:cubicBezTo>
                <a:cubicBezTo>
                  <a:pt x="813" y="1206"/>
                  <a:pt x="813" y="1206"/>
                  <a:pt x="813" y="1206"/>
                </a:cubicBezTo>
                <a:cubicBezTo>
                  <a:pt x="813" y="936"/>
                  <a:pt x="813" y="936"/>
                  <a:pt x="813" y="936"/>
                </a:cubicBezTo>
                <a:cubicBezTo>
                  <a:pt x="1206" y="936"/>
                  <a:pt x="1206" y="936"/>
                  <a:pt x="1206" y="936"/>
                </a:cubicBezTo>
                <a:cubicBezTo>
                  <a:pt x="1206" y="1011"/>
                  <a:pt x="1206" y="1011"/>
                  <a:pt x="1206" y="1011"/>
                </a:cubicBezTo>
                <a:cubicBezTo>
                  <a:pt x="1206" y="1036"/>
                  <a:pt x="1226" y="1056"/>
                  <a:pt x="1251" y="1056"/>
                </a:cubicBezTo>
                <a:cubicBezTo>
                  <a:pt x="1326" y="1056"/>
                  <a:pt x="1326" y="1056"/>
                  <a:pt x="1326" y="1056"/>
                </a:cubicBezTo>
                <a:cubicBezTo>
                  <a:pt x="1326" y="1206"/>
                  <a:pt x="1326" y="1206"/>
                  <a:pt x="1326" y="1206"/>
                </a:cubicBezTo>
                <a:cubicBezTo>
                  <a:pt x="1251" y="1206"/>
                  <a:pt x="1251" y="1206"/>
                  <a:pt x="1251" y="1206"/>
                </a:cubicBezTo>
                <a:cubicBezTo>
                  <a:pt x="1226" y="1206"/>
                  <a:pt x="1206" y="1226"/>
                  <a:pt x="1206" y="1251"/>
                </a:cubicBezTo>
                <a:cubicBezTo>
                  <a:pt x="1206" y="1491"/>
                  <a:pt x="1206" y="1491"/>
                  <a:pt x="1206" y="1491"/>
                </a:cubicBezTo>
                <a:cubicBezTo>
                  <a:pt x="1206" y="1516"/>
                  <a:pt x="1226" y="1536"/>
                  <a:pt x="1251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ubicBezTo>
                  <a:pt x="1536" y="1251"/>
                  <a:pt x="1536" y="1251"/>
                  <a:pt x="1536" y="1251"/>
                </a:cubicBezTo>
                <a:cubicBezTo>
                  <a:pt x="1536" y="1226"/>
                  <a:pt x="1516" y="1206"/>
                  <a:pt x="1491" y="1206"/>
                </a:cubicBezTo>
                <a:cubicBezTo>
                  <a:pt x="1416" y="1206"/>
                  <a:pt x="1416" y="1206"/>
                  <a:pt x="1416" y="1206"/>
                </a:cubicBezTo>
                <a:cubicBezTo>
                  <a:pt x="1416" y="1056"/>
                  <a:pt x="1416" y="1056"/>
                  <a:pt x="1416" y="1056"/>
                </a:cubicBezTo>
                <a:cubicBezTo>
                  <a:pt x="1491" y="1056"/>
                  <a:pt x="1491" y="1056"/>
                  <a:pt x="1491" y="1056"/>
                </a:cubicBezTo>
                <a:cubicBezTo>
                  <a:pt x="1516" y="1056"/>
                  <a:pt x="1536" y="1036"/>
                  <a:pt x="1536" y="1011"/>
                </a:cubicBezTo>
                <a:cubicBezTo>
                  <a:pt x="1536" y="771"/>
                  <a:pt x="1536" y="771"/>
                  <a:pt x="1536" y="771"/>
                </a:cubicBezTo>
                <a:cubicBezTo>
                  <a:pt x="1536" y="746"/>
                  <a:pt x="1516" y="726"/>
                  <a:pt x="1491" y="726"/>
                </a:cubicBezTo>
                <a:cubicBezTo>
                  <a:pt x="1251" y="726"/>
                  <a:pt x="1251" y="726"/>
                  <a:pt x="1251" y="726"/>
                </a:cubicBezTo>
                <a:cubicBezTo>
                  <a:pt x="1226" y="726"/>
                  <a:pt x="1206" y="746"/>
                  <a:pt x="1206" y="771"/>
                </a:cubicBezTo>
                <a:cubicBezTo>
                  <a:pt x="1206" y="846"/>
                  <a:pt x="1206" y="846"/>
                  <a:pt x="1206" y="846"/>
                </a:cubicBezTo>
                <a:cubicBezTo>
                  <a:pt x="813" y="846"/>
                  <a:pt x="813" y="846"/>
                  <a:pt x="813" y="846"/>
                </a:cubicBezTo>
                <a:cubicBezTo>
                  <a:pt x="813" y="690"/>
                  <a:pt x="813" y="690"/>
                  <a:pt x="813" y="690"/>
                </a:cubicBezTo>
                <a:cubicBezTo>
                  <a:pt x="1008" y="690"/>
                  <a:pt x="1008" y="690"/>
                  <a:pt x="1008" y="690"/>
                </a:cubicBezTo>
                <a:cubicBezTo>
                  <a:pt x="1033" y="690"/>
                  <a:pt x="1053" y="670"/>
                  <a:pt x="1053" y="645"/>
                </a:cubicBezTo>
                <a:cubicBezTo>
                  <a:pt x="1053" y="585"/>
                  <a:pt x="1053" y="585"/>
                  <a:pt x="1053" y="585"/>
                </a:cubicBezTo>
                <a:cubicBezTo>
                  <a:pt x="1053" y="474"/>
                  <a:pt x="989" y="377"/>
                  <a:pt x="895" y="330"/>
                </a:cubicBezTo>
                <a:cubicBezTo>
                  <a:pt x="919" y="302"/>
                  <a:pt x="933" y="265"/>
                  <a:pt x="933" y="225"/>
                </a:cubicBezTo>
                <a:cubicBezTo>
                  <a:pt x="933" y="165"/>
                  <a:pt x="933" y="165"/>
                  <a:pt x="933" y="165"/>
                </a:cubicBezTo>
                <a:cubicBezTo>
                  <a:pt x="933" y="74"/>
                  <a:pt x="859" y="0"/>
                  <a:pt x="768" y="0"/>
                </a:cubicBezTo>
                <a:cubicBezTo>
                  <a:pt x="677" y="0"/>
                  <a:pt x="603" y="74"/>
                  <a:pt x="603" y="165"/>
                </a:cubicBezTo>
                <a:cubicBezTo>
                  <a:pt x="603" y="225"/>
                  <a:pt x="603" y="225"/>
                  <a:pt x="603" y="225"/>
                </a:cubicBezTo>
                <a:cubicBezTo>
                  <a:pt x="603" y="265"/>
                  <a:pt x="617" y="302"/>
                  <a:pt x="641" y="330"/>
                </a:cubicBezTo>
                <a:cubicBezTo>
                  <a:pt x="547" y="377"/>
                  <a:pt x="483" y="474"/>
                  <a:pt x="483" y="585"/>
                </a:cubicBezTo>
                <a:cubicBezTo>
                  <a:pt x="483" y="645"/>
                  <a:pt x="483" y="645"/>
                  <a:pt x="483" y="645"/>
                </a:cubicBezTo>
                <a:cubicBezTo>
                  <a:pt x="483" y="670"/>
                  <a:pt x="503" y="690"/>
                  <a:pt x="528" y="690"/>
                </a:cubicBezTo>
                <a:cubicBezTo>
                  <a:pt x="723" y="690"/>
                  <a:pt x="723" y="690"/>
                  <a:pt x="723" y="690"/>
                </a:cubicBezTo>
                <a:cubicBezTo>
                  <a:pt x="723" y="846"/>
                  <a:pt x="723" y="846"/>
                  <a:pt x="723" y="846"/>
                </a:cubicBezTo>
                <a:cubicBezTo>
                  <a:pt x="330" y="846"/>
                  <a:pt x="330" y="846"/>
                  <a:pt x="330" y="846"/>
                </a:cubicBezTo>
                <a:cubicBezTo>
                  <a:pt x="330" y="771"/>
                  <a:pt x="330" y="771"/>
                  <a:pt x="330" y="771"/>
                </a:cubicBezTo>
                <a:cubicBezTo>
                  <a:pt x="330" y="746"/>
                  <a:pt x="310" y="726"/>
                  <a:pt x="285" y="726"/>
                </a:cubicBezTo>
                <a:cubicBezTo>
                  <a:pt x="45" y="726"/>
                  <a:pt x="45" y="726"/>
                  <a:pt x="45" y="726"/>
                </a:cubicBezTo>
                <a:cubicBezTo>
                  <a:pt x="20" y="726"/>
                  <a:pt x="0" y="746"/>
                  <a:pt x="0" y="771"/>
                </a:cubicBezTo>
                <a:cubicBezTo>
                  <a:pt x="0" y="1011"/>
                  <a:pt x="0" y="1011"/>
                  <a:pt x="0" y="1011"/>
                </a:cubicBezTo>
                <a:cubicBezTo>
                  <a:pt x="0" y="1036"/>
                  <a:pt x="20" y="1056"/>
                  <a:pt x="45" y="1056"/>
                </a:cubicBezTo>
                <a:cubicBezTo>
                  <a:pt x="120" y="1056"/>
                  <a:pt x="120" y="1056"/>
                  <a:pt x="120" y="1056"/>
                </a:cubicBezTo>
                <a:cubicBezTo>
                  <a:pt x="120" y="1206"/>
                  <a:pt x="120" y="1206"/>
                  <a:pt x="120" y="1206"/>
                </a:cubicBezTo>
                <a:cubicBezTo>
                  <a:pt x="45" y="1206"/>
                  <a:pt x="45" y="1206"/>
                  <a:pt x="45" y="1206"/>
                </a:cubicBezTo>
                <a:cubicBezTo>
                  <a:pt x="20" y="1206"/>
                  <a:pt x="0" y="1226"/>
                  <a:pt x="0" y="1251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285" y="1536"/>
                  <a:pt x="285" y="1536"/>
                  <a:pt x="285" y="1536"/>
                </a:cubicBezTo>
                <a:cubicBezTo>
                  <a:pt x="310" y="1536"/>
                  <a:pt x="330" y="1516"/>
                  <a:pt x="330" y="1491"/>
                </a:cubicBezTo>
                <a:cubicBezTo>
                  <a:pt x="330" y="1251"/>
                  <a:pt x="330" y="1251"/>
                  <a:pt x="330" y="1251"/>
                </a:cubicBezTo>
                <a:cubicBezTo>
                  <a:pt x="330" y="1226"/>
                  <a:pt x="310" y="1206"/>
                  <a:pt x="285" y="1206"/>
                </a:cubicBezTo>
                <a:cubicBezTo>
                  <a:pt x="210" y="1206"/>
                  <a:pt x="210" y="1206"/>
                  <a:pt x="210" y="1206"/>
                </a:cubicBezTo>
                <a:cubicBezTo>
                  <a:pt x="210" y="1056"/>
                  <a:pt x="210" y="1056"/>
                  <a:pt x="210" y="1056"/>
                </a:cubicBezTo>
                <a:cubicBezTo>
                  <a:pt x="285" y="1056"/>
                  <a:pt x="285" y="1056"/>
                  <a:pt x="285" y="1056"/>
                </a:cubicBezTo>
                <a:cubicBezTo>
                  <a:pt x="310" y="1056"/>
                  <a:pt x="330" y="1036"/>
                  <a:pt x="330" y="1011"/>
                </a:cubicBezTo>
                <a:cubicBezTo>
                  <a:pt x="330" y="936"/>
                  <a:pt x="330" y="936"/>
                  <a:pt x="330" y="936"/>
                </a:cubicBezTo>
                <a:cubicBezTo>
                  <a:pt x="723" y="936"/>
                  <a:pt x="723" y="936"/>
                  <a:pt x="723" y="936"/>
                </a:cubicBezTo>
                <a:lnTo>
                  <a:pt x="723" y="1206"/>
                </a:lnTo>
                <a:close/>
                <a:moveTo>
                  <a:pt x="1446" y="1296"/>
                </a:moveTo>
                <a:cubicBezTo>
                  <a:pt x="1446" y="1446"/>
                  <a:pt x="1446" y="1446"/>
                  <a:pt x="1446" y="1446"/>
                </a:cubicBezTo>
                <a:cubicBezTo>
                  <a:pt x="1296" y="1446"/>
                  <a:pt x="1296" y="1446"/>
                  <a:pt x="1296" y="1446"/>
                </a:cubicBezTo>
                <a:cubicBezTo>
                  <a:pt x="1296" y="1296"/>
                  <a:pt x="1296" y="1296"/>
                  <a:pt x="1296" y="1296"/>
                </a:cubicBezTo>
                <a:lnTo>
                  <a:pt x="1446" y="1296"/>
                </a:lnTo>
                <a:close/>
                <a:moveTo>
                  <a:pt x="1296" y="816"/>
                </a:moveTo>
                <a:cubicBezTo>
                  <a:pt x="1446" y="816"/>
                  <a:pt x="1446" y="816"/>
                  <a:pt x="1446" y="816"/>
                </a:cubicBezTo>
                <a:cubicBezTo>
                  <a:pt x="1446" y="966"/>
                  <a:pt x="1446" y="966"/>
                  <a:pt x="1446" y="966"/>
                </a:cubicBezTo>
                <a:cubicBezTo>
                  <a:pt x="1296" y="966"/>
                  <a:pt x="1296" y="966"/>
                  <a:pt x="1296" y="966"/>
                </a:cubicBezTo>
                <a:lnTo>
                  <a:pt x="1296" y="816"/>
                </a:lnTo>
                <a:close/>
                <a:moveTo>
                  <a:pt x="240" y="1296"/>
                </a:moveTo>
                <a:cubicBezTo>
                  <a:pt x="240" y="1446"/>
                  <a:pt x="240" y="1446"/>
                  <a:pt x="240" y="1446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90" y="1296"/>
                  <a:pt x="90" y="1296"/>
                  <a:pt x="90" y="1296"/>
                </a:cubicBezTo>
                <a:lnTo>
                  <a:pt x="240" y="1296"/>
                </a:lnTo>
                <a:close/>
                <a:moveTo>
                  <a:pt x="240" y="966"/>
                </a:moveTo>
                <a:cubicBezTo>
                  <a:pt x="90" y="966"/>
                  <a:pt x="90" y="966"/>
                  <a:pt x="90" y="966"/>
                </a:cubicBezTo>
                <a:cubicBezTo>
                  <a:pt x="90" y="816"/>
                  <a:pt x="90" y="816"/>
                  <a:pt x="90" y="816"/>
                </a:cubicBezTo>
                <a:cubicBezTo>
                  <a:pt x="240" y="816"/>
                  <a:pt x="240" y="816"/>
                  <a:pt x="240" y="816"/>
                </a:cubicBezTo>
                <a:lnTo>
                  <a:pt x="240" y="966"/>
                </a:lnTo>
                <a:close/>
                <a:moveTo>
                  <a:pt x="693" y="165"/>
                </a:moveTo>
                <a:cubicBezTo>
                  <a:pt x="693" y="124"/>
                  <a:pt x="727" y="90"/>
                  <a:pt x="768" y="90"/>
                </a:cubicBezTo>
                <a:cubicBezTo>
                  <a:pt x="809" y="90"/>
                  <a:pt x="843" y="124"/>
                  <a:pt x="843" y="165"/>
                </a:cubicBezTo>
                <a:cubicBezTo>
                  <a:pt x="843" y="225"/>
                  <a:pt x="843" y="225"/>
                  <a:pt x="843" y="225"/>
                </a:cubicBezTo>
                <a:cubicBezTo>
                  <a:pt x="843" y="267"/>
                  <a:pt x="809" y="300"/>
                  <a:pt x="768" y="300"/>
                </a:cubicBezTo>
                <a:cubicBezTo>
                  <a:pt x="727" y="300"/>
                  <a:pt x="693" y="267"/>
                  <a:pt x="693" y="225"/>
                </a:cubicBezTo>
                <a:lnTo>
                  <a:pt x="693" y="165"/>
                </a:lnTo>
                <a:close/>
                <a:moveTo>
                  <a:pt x="573" y="600"/>
                </a:moveTo>
                <a:cubicBezTo>
                  <a:pt x="573" y="585"/>
                  <a:pt x="573" y="585"/>
                  <a:pt x="573" y="585"/>
                </a:cubicBezTo>
                <a:cubicBezTo>
                  <a:pt x="573" y="478"/>
                  <a:pt x="660" y="390"/>
                  <a:pt x="768" y="390"/>
                </a:cubicBezTo>
                <a:cubicBezTo>
                  <a:pt x="876" y="390"/>
                  <a:pt x="963" y="478"/>
                  <a:pt x="963" y="585"/>
                </a:cubicBezTo>
                <a:cubicBezTo>
                  <a:pt x="963" y="600"/>
                  <a:pt x="963" y="600"/>
                  <a:pt x="963" y="600"/>
                </a:cubicBezTo>
                <a:lnTo>
                  <a:pt x="573" y="600"/>
                </a:lnTo>
                <a:close/>
                <a:moveTo>
                  <a:pt x="843" y="1296"/>
                </a:moveTo>
                <a:cubicBezTo>
                  <a:pt x="843" y="1446"/>
                  <a:pt x="843" y="1446"/>
                  <a:pt x="843" y="1446"/>
                </a:cubicBezTo>
                <a:cubicBezTo>
                  <a:pt x="693" y="1446"/>
                  <a:pt x="693" y="1446"/>
                  <a:pt x="693" y="1446"/>
                </a:cubicBezTo>
                <a:cubicBezTo>
                  <a:pt x="693" y="1296"/>
                  <a:pt x="693" y="1296"/>
                  <a:pt x="693" y="1296"/>
                </a:cubicBezTo>
                <a:lnTo>
                  <a:pt x="843" y="12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10656284" y="4599535"/>
            <a:ext cx="770780" cy="770780"/>
          </a:xfrm>
          <a:custGeom>
            <a:avLst/>
            <a:gdLst>
              <a:gd name="T0" fmla="*/ 1536 w 1540"/>
              <a:gd name="T1" fmla="*/ 47 h 1540"/>
              <a:gd name="T2" fmla="*/ 1261 w 1540"/>
              <a:gd name="T3" fmla="*/ 33 h 1540"/>
              <a:gd name="T4" fmla="*/ 753 w 1540"/>
              <a:gd name="T5" fmla="*/ 345 h 1540"/>
              <a:gd name="T6" fmla="*/ 246 w 1540"/>
              <a:gd name="T7" fmla="*/ 424 h 1540"/>
              <a:gd name="T8" fmla="*/ 176 w 1540"/>
              <a:gd name="T9" fmla="*/ 606 h 1540"/>
              <a:gd name="T10" fmla="*/ 470 w 1540"/>
              <a:gd name="T11" fmla="*/ 836 h 1540"/>
              <a:gd name="T12" fmla="*/ 376 w 1540"/>
              <a:gd name="T13" fmla="*/ 967 h 1540"/>
              <a:gd name="T14" fmla="*/ 316 w 1540"/>
              <a:gd name="T15" fmla="*/ 1224 h 1540"/>
              <a:gd name="T16" fmla="*/ 573 w 1540"/>
              <a:gd name="T17" fmla="*/ 1164 h 1540"/>
              <a:gd name="T18" fmla="*/ 704 w 1540"/>
              <a:gd name="T19" fmla="*/ 1070 h 1540"/>
              <a:gd name="T20" fmla="*/ 933 w 1540"/>
              <a:gd name="T21" fmla="*/ 1364 h 1540"/>
              <a:gd name="T22" fmla="*/ 1116 w 1540"/>
              <a:gd name="T23" fmla="*/ 1293 h 1540"/>
              <a:gd name="T24" fmla="*/ 1195 w 1540"/>
              <a:gd name="T25" fmla="*/ 787 h 1540"/>
              <a:gd name="T26" fmla="*/ 1506 w 1540"/>
              <a:gd name="T27" fmla="*/ 279 h 1540"/>
              <a:gd name="T28" fmla="*/ 1445 w 1540"/>
              <a:gd name="T29" fmla="*/ 95 h 1540"/>
              <a:gd name="T30" fmla="*/ 1249 w 1540"/>
              <a:gd name="T31" fmla="*/ 130 h 1540"/>
              <a:gd name="T32" fmla="*/ 279 w 1540"/>
              <a:gd name="T33" fmla="*/ 518 h 1540"/>
              <a:gd name="T34" fmla="*/ 695 w 1540"/>
              <a:gd name="T35" fmla="*/ 417 h 1540"/>
              <a:gd name="T36" fmla="*/ 279 w 1540"/>
              <a:gd name="T37" fmla="*/ 518 h 1540"/>
              <a:gd name="T38" fmla="*/ 545 w 1540"/>
              <a:gd name="T39" fmla="*/ 1079 h 1540"/>
              <a:gd name="T40" fmla="*/ 461 w 1540"/>
              <a:gd name="T41" fmla="*/ 995 h 1540"/>
              <a:gd name="T42" fmla="*/ 553 w 1540"/>
              <a:gd name="T43" fmla="*/ 956 h 1540"/>
              <a:gd name="T44" fmla="*/ 588 w 1540"/>
              <a:gd name="T45" fmla="*/ 1031 h 1540"/>
              <a:gd name="T46" fmla="*/ 1022 w 1540"/>
              <a:gd name="T47" fmla="*/ 1260 h 1540"/>
              <a:gd name="T48" fmla="*/ 1123 w 1540"/>
              <a:gd name="T49" fmla="*/ 845 h 1540"/>
              <a:gd name="T50" fmla="*/ 1183 w 1540"/>
              <a:gd name="T51" fmla="*/ 675 h 1540"/>
              <a:gd name="T52" fmla="*/ 565 w 1540"/>
              <a:gd name="T53" fmla="*/ 841 h 1540"/>
              <a:gd name="T54" fmla="*/ 1164 w 1540"/>
              <a:gd name="T55" fmla="*/ 159 h 1540"/>
              <a:gd name="T56" fmla="*/ 1380 w 1540"/>
              <a:gd name="T57" fmla="*/ 375 h 1540"/>
              <a:gd name="T58" fmla="*/ 263 w 1540"/>
              <a:gd name="T59" fmla="*/ 1276 h 1540"/>
              <a:gd name="T60" fmla="*/ 200 w 1540"/>
              <a:gd name="T61" fmla="*/ 1404 h 1540"/>
              <a:gd name="T62" fmla="*/ 136 w 1540"/>
              <a:gd name="T63" fmla="*/ 1340 h 1540"/>
              <a:gd name="T64" fmla="*/ 263 w 1540"/>
              <a:gd name="T65" fmla="*/ 1276 h 1540"/>
              <a:gd name="T66" fmla="*/ 510 w 1540"/>
              <a:gd name="T67" fmla="*/ 1405 h 1540"/>
              <a:gd name="T68" fmla="*/ 465 w 1540"/>
              <a:gd name="T69" fmla="*/ 1540 h 1540"/>
              <a:gd name="T70" fmla="*/ 420 w 1540"/>
              <a:gd name="T71" fmla="*/ 1405 h 1540"/>
              <a:gd name="T72" fmla="*/ 0 w 1540"/>
              <a:gd name="T73" fmla="*/ 1075 h 1540"/>
              <a:gd name="T74" fmla="*/ 135 w 1540"/>
              <a:gd name="T75" fmla="*/ 1030 h 1540"/>
              <a:gd name="T76" fmla="*/ 135 w 1540"/>
              <a:gd name="T77" fmla="*/ 1120 h 1540"/>
              <a:gd name="T78" fmla="*/ 0 w 1540"/>
              <a:gd name="T79" fmla="*/ 1075 h 1540"/>
              <a:gd name="T80" fmla="*/ 973 w 1540"/>
              <a:gd name="T81" fmla="*/ 567 h 1540"/>
              <a:gd name="T82" fmla="*/ 1163 w 1540"/>
              <a:gd name="T83" fmla="*/ 376 h 1540"/>
              <a:gd name="T84" fmla="*/ 1100 w 1540"/>
              <a:gd name="T85" fmla="*/ 504 h 1540"/>
              <a:gd name="T86" fmla="*/ 1036 w 1540"/>
              <a:gd name="T87" fmla="*/ 440 h 1540"/>
              <a:gd name="T88" fmla="*/ 1100 w 1540"/>
              <a:gd name="T89" fmla="*/ 504 h 1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40" h="1540">
                <a:moveTo>
                  <a:pt x="1506" y="279"/>
                </a:moveTo>
                <a:cubicBezTo>
                  <a:pt x="1540" y="146"/>
                  <a:pt x="1536" y="51"/>
                  <a:pt x="1536" y="47"/>
                </a:cubicBezTo>
                <a:cubicBezTo>
                  <a:pt x="1535" y="24"/>
                  <a:pt x="1516" y="5"/>
                  <a:pt x="1493" y="4"/>
                </a:cubicBezTo>
                <a:cubicBezTo>
                  <a:pt x="1489" y="4"/>
                  <a:pt x="1394" y="0"/>
                  <a:pt x="1261" y="33"/>
                </a:cubicBezTo>
                <a:cubicBezTo>
                  <a:pt x="1139" y="64"/>
                  <a:pt x="960" y="134"/>
                  <a:pt x="801" y="293"/>
                </a:cubicBezTo>
                <a:cubicBezTo>
                  <a:pt x="785" y="310"/>
                  <a:pt x="769" y="327"/>
                  <a:pt x="753" y="345"/>
                </a:cubicBezTo>
                <a:cubicBezTo>
                  <a:pt x="678" y="306"/>
                  <a:pt x="593" y="290"/>
                  <a:pt x="509" y="299"/>
                </a:cubicBezTo>
                <a:cubicBezTo>
                  <a:pt x="410" y="309"/>
                  <a:pt x="317" y="353"/>
                  <a:pt x="246" y="424"/>
                </a:cubicBezTo>
                <a:cubicBezTo>
                  <a:pt x="140" y="530"/>
                  <a:pt x="140" y="530"/>
                  <a:pt x="140" y="530"/>
                </a:cubicBezTo>
                <a:cubicBezTo>
                  <a:pt x="110" y="558"/>
                  <a:pt x="135" y="611"/>
                  <a:pt x="176" y="606"/>
                </a:cubicBezTo>
                <a:cubicBezTo>
                  <a:pt x="302" y="595"/>
                  <a:pt x="425" y="636"/>
                  <a:pt x="519" y="719"/>
                </a:cubicBezTo>
                <a:cubicBezTo>
                  <a:pt x="500" y="760"/>
                  <a:pt x="484" y="800"/>
                  <a:pt x="470" y="836"/>
                </a:cubicBezTo>
                <a:cubicBezTo>
                  <a:pt x="466" y="847"/>
                  <a:pt x="466" y="859"/>
                  <a:pt x="470" y="869"/>
                </a:cubicBezTo>
                <a:cubicBezTo>
                  <a:pt x="426" y="885"/>
                  <a:pt x="391" y="921"/>
                  <a:pt x="376" y="967"/>
                </a:cubicBezTo>
                <a:cubicBezTo>
                  <a:pt x="305" y="1178"/>
                  <a:pt x="305" y="1178"/>
                  <a:pt x="305" y="1178"/>
                </a:cubicBezTo>
                <a:cubicBezTo>
                  <a:pt x="300" y="1194"/>
                  <a:pt x="304" y="1212"/>
                  <a:pt x="316" y="1224"/>
                </a:cubicBezTo>
                <a:cubicBezTo>
                  <a:pt x="328" y="1236"/>
                  <a:pt x="346" y="1240"/>
                  <a:pt x="362" y="1235"/>
                </a:cubicBezTo>
                <a:cubicBezTo>
                  <a:pt x="573" y="1164"/>
                  <a:pt x="573" y="1164"/>
                  <a:pt x="573" y="1164"/>
                </a:cubicBezTo>
                <a:cubicBezTo>
                  <a:pt x="619" y="1149"/>
                  <a:pt x="654" y="1114"/>
                  <a:pt x="671" y="1069"/>
                </a:cubicBezTo>
                <a:cubicBezTo>
                  <a:pt x="681" y="1074"/>
                  <a:pt x="693" y="1074"/>
                  <a:pt x="704" y="1070"/>
                </a:cubicBezTo>
                <a:cubicBezTo>
                  <a:pt x="740" y="1056"/>
                  <a:pt x="779" y="1039"/>
                  <a:pt x="821" y="1020"/>
                </a:cubicBezTo>
                <a:cubicBezTo>
                  <a:pt x="904" y="1114"/>
                  <a:pt x="945" y="1238"/>
                  <a:pt x="933" y="1364"/>
                </a:cubicBezTo>
                <a:cubicBezTo>
                  <a:pt x="928" y="1404"/>
                  <a:pt x="982" y="1429"/>
                  <a:pt x="1010" y="1400"/>
                </a:cubicBezTo>
                <a:cubicBezTo>
                  <a:pt x="1116" y="1293"/>
                  <a:pt x="1116" y="1293"/>
                  <a:pt x="1116" y="1293"/>
                </a:cubicBezTo>
                <a:cubicBezTo>
                  <a:pt x="1186" y="1223"/>
                  <a:pt x="1231" y="1130"/>
                  <a:pt x="1241" y="1031"/>
                </a:cubicBezTo>
                <a:cubicBezTo>
                  <a:pt x="1250" y="946"/>
                  <a:pt x="1233" y="861"/>
                  <a:pt x="1195" y="787"/>
                </a:cubicBezTo>
                <a:cubicBezTo>
                  <a:pt x="1213" y="771"/>
                  <a:pt x="1230" y="755"/>
                  <a:pt x="1247" y="738"/>
                </a:cubicBezTo>
                <a:cubicBezTo>
                  <a:pt x="1405" y="580"/>
                  <a:pt x="1475" y="401"/>
                  <a:pt x="1506" y="279"/>
                </a:cubicBezTo>
                <a:close/>
                <a:moveTo>
                  <a:pt x="1280" y="121"/>
                </a:moveTo>
                <a:cubicBezTo>
                  <a:pt x="1349" y="104"/>
                  <a:pt x="1407" y="97"/>
                  <a:pt x="1445" y="95"/>
                </a:cubicBezTo>
                <a:cubicBezTo>
                  <a:pt x="1442" y="137"/>
                  <a:pt x="1434" y="207"/>
                  <a:pt x="1410" y="290"/>
                </a:cubicBezTo>
                <a:cubicBezTo>
                  <a:pt x="1334" y="265"/>
                  <a:pt x="1275" y="205"/>
                  <a:pt x="1249" y="130"/>
                </a:cubicBezTo>
                <a:cubicBezTo>
                  <a:pt x="1260" y="127"/>
                  <a:pt x="1270" y="124"/>
                  <a:pt x="1280" y="121"/>
                </a:cubicBezTo>
                <a:close/>
                <a:moveTo>
                  <a:pt x="279" y="518"/>
                </a:moveTo>
                <a:cubicBezTo>
                  <a:pt x="310" y="487"/>
                  <a:pt x="310" y="487"/>
                  <a:pt x="310" y="487"/>
                </a:cubicBezTo>
                <a:cubicBezTo>
                  <a:pt x="411" y="386"/>
                  <a:pt x="567" y="359"/>
                  <a:pt x="695" y="417"/>
                </a:cubicBezTo>
                <a:cubicBezTo>
                  <a:pt x="642" y="488"/>
                  <a:pt x="597" y="563"/>
                  <a:pt x="560" y="636"/>
                </a:cubicBezTo>
                <a:cubicBezTo>
                  <a:pt x="479" y="570"/>
                  <a:pt x="382" y="530"/>
                  <a:pt x="279" y="518"/>
                </a:cubicBezTo>
                <a:close/>
                <a:moveTo>
                  <a:pt x="588" y="1031"/>
                </a:moveTo>
                <a:cubicBezTo>
                  <a:pt x="583" y="1054"/>
                  <a:pt x="567" y="1071"/>
                  <a:pt x="545" y="1079"/>
                </a:cubicBezTo>
                <a:cubicBezTo>
                  <a:pt x="419" y="1121"/>
                  <a:pt x="419" y="1121"/>
                  <a:pt x="419" y="1121"/>
                </a:cubicBezTo>
                <a:cubicBezTo>
                  <a:pt x="461" y="995"/>
                  <a:pt x="461" y="995"/>
                  <a:pt x="461" y="995"/>
                </a:cubicBezTo>
                <a:cubicBezTo>
                  <a:pt x="468" y="973"/>
                  <a:pt x="486" y="957"/>
                  <a:pt x="509" y="951"/>
                </a:cubicBezTo>
                <a:cubicBezTo>
                  <a:pt x="524" y="948"/>
                  <a:pt x="539" y="950"/>
                  <a:pt x="553" y="956"/>
                </a:cubicBezTo>
                <a:cubicBezTo>
                  <a:pt x="584" y="987"/>
                  <a:pt x="584" y="987"/>
                  <a:pt x="584" y="987"/>
                </a:cubicBezTo>
                <a:cubicBezTo>
                  <a:pt x="590" y="1001"/>
                  <a:pt x="592" y="1016"/>
                  <a:pt x="588" y="1031"/>
                </a:cubicBezTo>
                <a:close/>
                <a:moveTo>
                  <a:pt x="1052" y="1230"/>
                </a:moveTo>
                <a:cubicBezTo>
                  <a:pt x="1022" y="1260"/>
                  <a:pt x="1022" y="1260"/>
                  <a:pt x="1022" y="1260"/>
                </a:cubicBezTo>
                <a:cubicBezTo>
                  <a:pt x="1010" y="1158"/>
                  <a:pt x="970" y="1061"/>
                  <a:pt x="904" y="980"/>
                </a:cubicBezTo>
                <a:cubicBezTo>
                  <a:pt x="977" y="942"/>
                  <a:pt x="1052" y="898"/>
                  <a:pt x="1123" y="845"/>
                </a:cubicBezTo>
                <a:cubicBezTo>
                  <a:pt x="1180" y="973"/>
                  <a:pt x="1154" y="1128"/>
                  <a:pt x="1052" y="1230"/>
                </a:cubicBezTo>
                <a:close/>
                <a:moveTo>
                  <a:pt x="1183" y="675"/>
                </a:moveTo>
                <a:cubicBezTo>
                  <a:pt x="1040" y="818"/>
                  <a:pt x="846" y="916"/>
                  <a:pt x="699" y="975"/>
                </a:cubicBezTo>
                <a:cubicBezTo>
                  <a:pt x="565" y="841"/>
                  <a:pt x="565" y="841"/>
                  <a:pt x="565" y="841"/>
                </a:cubicBezTo>
                <a:cubicBezTo>
                  <a:pt x="624" y="694"/>
                  <a:pt x="722" y="500"/>
                  <a:pt x="865" y="356"/>
                </a:cubicBezTo>
                <a:cubicBezTo>
                  <a:pt x="964" y="258"/>
                  <a:pt x="1071" y="197"/>
                  <a:pt x="1164" y="159"/>
                </a:cubicBezTo>
                <a:cubicBezTo>
                  <a:pt x="1182" y="210"/>
                  <a:pt x="1210" y="255"/>
                  <a:pt x="1247" y="292"/>
                </a:cubicBezTo>
                <a:cubicBezTo>
                  <a:pt x="1284" y="329"/>
                  <a:pt x="1330" y="358"/>
                  <a:pt x="1380" y="375"/>
                </a:cubicBezTo>
                <a:cubicBezTo>
                  <a:pt x="1342" y="472"/>
                  <a:pt x="1280" y="577"/>
                  <a:pt x="1183" y="675"/>
                </a:cubicBezTo>
                <a:close/>
                <a:moveTo>
                  <a:pt x="263" y="1276"/>
                </a:moveTo>
                <a:cubicBezTo>
                  <a:pt x="281" y="1294"/>
                  <a:pt x="281" y="1322"/>
                  <a:pt x="263" y="1340"/>
                </a:cubicBezTo>
                <a:cubicBezTo>
                  <a:pt x="200" y="1404"/>
                  <a:pt x="200" y="1404"/>
                  <a:pt x="200" y="1404"/>
                </a:cubicBezTo>
                <a:cubicBezTo>
                  <a:pt x="182" y="1421"/>
                  <a:pt x="154" y="1421"/>
                  <a:pt x="136" y="1404"/>
                </a:cubicBezTo>
                <a:cubicBezTo>
                  <a:pt x="119" y="1386"/>
                  <a:pt x="119" y="1357"/>
                  <a:pt x="136" y="1340"/>
                </a:cubicBezTo>
                <a:cubicBezTo>
                  <a:pt x="200" y="1276"/>
                  <a:pt x="200" y="1276"/>
                  <a:pt x="200" y="1276"/>
                </a:cubicBezTo>
                <a:cubicBezTo>
                  <a:pt x="217" y="1259"/>
                  <a:pt x="246" y="1259"/>
                  <a:pt x="263" y="1276"/>
                </a:cubicBezTo>
                <a:close/>
                <a:moveTo>
                  <a:pt x="465" y="1360"/>
                </a:moveTo>
                <a:cubicBezTo>
                  <a:pt x="490" y="1360"/>
                  <a:pt x="510" y="1380"/>
                  <a:pt x="510" y="1405"/>
                </a:cubicBezTo>
                <a:cubicBezTo>
                  <a:pt x="510" y="1495"/>
                  <a:pt x="510" y="1495"/>
                  <a:pt x="510" y="1495"/>
                </a:cubicBezTo>
                <a:cubicBezTo>
                  <a:pt x="510" y="1520"/>
                  <a:pt x="490" y="1540"/>
                  <a:pt x="465" y="1540"/>
                </a:cubicBezTo>
                <a:cubicBezTo>
                  <a:pt x="440" y="1540"/>
                  <a:pt x="420" y="1520"/>
                  <a:pt x="420" y="1495"/>
                </a:cubicBezTo>
                <a:cubicBezTo>
                  <a:pt x="420" y="1405"/>
                  <a:pt x="420" y="1405"/>
                  <a:pt x="420" y="1405"/>
                </a:cubicBezTo>
                <a:cubicBezTo>
                  <a:pt x="420" y="1380"/>
                  <a:pt x="440" y="1360"/>
                  <a:pt x="465" y="1360"/>
                </a:cubicBezTo>
                <a:close/>
                <a:moveTo>
                  <a:pt x="0" y="1075"/>
                </a:moveTo>
                <a:cubicBezTo>
                  <a:pt x="0" y="1050"/>
                  <a:pt x="20" y="1030"/>
                  <a:pt x="45" y="1030"/>
                </a:cubicBezTo>
                <a:cubicBezTo>
                  <a:pt x="135" y="1030"/>
                  <a:pt x="135" y="1030"/>
                  <a:pt x="135" y="1030"/>
                </a:cubicBezTo>
                <a:cubicBezTo>
                  <a:pt x="160" y="1030"/>
                  <a:pt x="180" y="1050"/>
                  <a:pt x="180" y="1075"/>
                </a:cubicBezTo>
                <a:cubicBezTo>
                  <a:pt x="180" y="1100"/>
                  <a:pt x="160" y="1120"/>
                  <a:pt x="135" y="1120"/>
                </a:cubicBezTo>
                <a:cubicBezTo>
                  <a:pt x="45" y="1120"/>
                  <a:pt x="45" y="1120"/>
                  <a:pt x="45" y="1120"/>
                </a:cubicBezTo>
                <a:cubicBezTo>
                  <a:pt x="20" y="1120"/>
                  <a:pt x="0" y="1100"/>
                  <a:pt x="0" y="1075"/>
                </a:cubicBezTo>
                <a:close/>
                <a:moveTo>
                  <a:pt x="973" y="376"/>
                </a:moveTo>
                <a:cubicBezTo>
                  <a:pt x="920" y="429"/>
                  <a:pt x="920" y="515"/>
                  <a:pt x="973" y="567"/>
                </a:cubicBezTo>
                <a:cubicBezTo>
                  <a:pt x="1025" y="620"/>
                  <a:pt x="1111" y="620"/>
                  <a:pt x="1163" y="567"/>
                </a:cubicBezTo>
                <a:cubicBezTo>
                  <a:pt x="1216" y="515"/>
                  <a:pt x="1216" y="429"/>
                  <a:pt x="1163" y="376"/>
                </a:cubicBezTo>
                <a:cubicBezTo>
                  <a:pt x="1111" y="324"/>
                  <a:pt x="1025" y="324"/>
                  <a:pt x="973" y="376"/>
                </a:cubicBezTo>
                <a:close/>
                <a:moveTo>
                  <a:pt x="1100" y="504"/>
                </a:moveTo>
                <a:cubicBezTo>
                  <a:pt x="1082" y="521"/>
                  <a:pt x="1054" y="521"/>
                  <a:pt x="1036" y="504"/>
                </a:cubicBezTo>
                <a:cubicBezTo>
                  <a:pt x="1019" y="486"/>
                  <a:pt x="1019" y="457"/>
                  <a:pt x="1036" y="440"/>
                </a:cubicBezTo>
                <a:cubicBezTo>
                  <a:pt x="1054" y="422"/>
                  <a:pt x="1082" y="422"/>
                  <a:pt x="1100" y="440"/>
                </a:cubicBezTo>
                <a:cubicBezTo>
                  <a:pt x="1117" y="457"/>
                  <a:pt x="1117" y="486"/>
                  <a:pt x="1100" y="5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12900705" y="4600455"/>
            <a:ext cx="772006" cy="768941"/>
          </a:xfrm>
          <a:custGeom>
            <a:avLst/>
            <a:gdLst>
              <a:gd name="T0" fmla="*/ 1299 w 1543"/>
              <a:gd name="T1" fmla="*/ 279 h 1536"/>
              <a:gd name="T2" fmla="*/ 1110 w 1543"/>
              <a:gd name="T3" fmla="*/ 546 h 1536"/>
              <a:gd name="T4" fmla="*/ 1065 w 1543"/>
              <a:gd name="T5" fmla="*/ 0 h 1536"/>
              <a:gd name="T6" fmla="*/ 0 w 1543"/>
              <a:gd name="T7" fmla="*/ 45 h 1536"/>
              <a:gd name="T8" fmla="*/ 45 w 1543"/>
              <a:gd name="T9" fmla="*/ 1536 h 1536"/>
              <a:gd name="T10" fmla="*/ 1110 w 1543"/>
              <a:gd name="T11" fmla="*/ 1491 h 1536"/>
              <a:gd name="T12" fmla="*/ 1160 w 1543"/>
              <a:gd name="T13" fmla="*/ 1359 h 1536"/>
              <a:gd name="T14" fmla="*/ 1373 w 1543"/>
              <a:gd name="T15" fmla="*/ 1171 h 1536"/>
              <a:gd name="T16" fmla="*/ 1236 w 1543"/>
              <a:gd name="T17" fmla="*/ 936 h 1536"/>
              <a:gd name="T18" fmla="*/ 1532 w 1543"/>
              <a:gd name="T19" fmla="*/ 413 h 1536"/>
              <a:gd name="T20" fmla="*/ 1020 w 1543"/>
              <a:gd name="T21" fmla="*/ 1446 h 1536"/>
              <a:gd name="T22" fmla="*/ 90 w 1543"/>
              <a:gd name="T23" fmla="*/ 90 h 1536"/>
              <a:gd name="T24" fmla="*/ 1020 w 1543"/>
              <a:gd name="T25" fmla="*/ 741 h 1536"/>
              <a:gd name="T26" fmla="*/ 908 w 1543"/>
              <a:gd name="T27" fmla="*/ 746 h 1536"/>
              <a:gd name="T28" fmla="*/ 737 w 1543"/>
              <a:gd name="T29" fmla="*/ 951 h 1536"/>
              <a:gd name="T30" fmla="*/ 683 w 1543"/>
              <a:gd name="T31" fmla="*/ 1136 h 1536"/>
              <a:gd name="T32" fmla="*/ 1020 w 1543"/>
              <a:gd name="T33" fmla="*/ 1446 h 1536"/>
              <a:gd name="T34" fmla="*/ 767 w 1543"/>
              <a:gd name="T35" fmla="*/ 1080 h 1536"/>
              <a:gd name="T36" fmla="*/ 1149 w 1543"/>
              <a:gd name="T37" fmla="*/ 1198 h 1536"/>
              <a:gd name="T38" fmla="*/ 1278 w 1543"/>
              <a:gd name="T39" fmla="*/ 1064 h 1536"/>
              <a:gd name="T40" fmla="*/ 1233 w 1543"/>
              <a:gd name="T41" fmla="*/ 1142 h 1536"/>
              <a:gd name="T42" fmla="*/ 801 w 1543"/>
              <a:gd name="T43" fmla="*/ 841 h 1536"/>
              <a:gd name="T44" fmla="*/ 1278 w 1543"/>
              <a:gd name="T45" fmla="*/ 1064 h 1536"/>
              <a:gd name="T46" fmla="*/ 1158 w 1543"/>
              <a:gd name="T47" fmla="*/ 891 h 1536"/>
              <a:gd name="T48" fmla="*/ 1271 w 1543"/>
              <a:gd name="T49" fmla="*/ 414 h 1536"/>
              <a:gd name="T50" fmla="*/ 1400 w 1543"/>
              <a:gd name="T51" fmla="*/ 373 h 1536"/>
              <a:gd name="T52" fmla="*/ 1430 w 1543"/>
              <a:gd name="T53" fmla="*/ 505 h 1536"/>
              <a:gd name="T54" fmla="*/ 225 w 1543"/>
              <a:gd name="T55" fmla="*/ 180 h 1536"/>
              <a:gd name="T56" fmla="*/ 930 w 1543"/>
              <a:gd name="T57" fmla="*/ 225 h 1536"/>
              <a:gd name="T58" fmla="*/ 225 w 1543"/>
              <a:gd name="T59" fmla="*/ 270 h 1536"/>
              <a:gd name="T60" fmla="*/ 180 w 1543"/>
              <a:gd name="T61" fmla="*/ 405 h 1536"/>
              <a:gd name="T62" fmla="*/ 885 w 1543"/>
              <a:gd name="T63" fmla="*/ 360 h 1536"/>
              <a:gd name="T64" fmla="*/ 885 w 1543"/>
              <a:gd name="T65" fmla="*/ 450 h 1536"/>
              <a:gd name="T66" fmla="*/ 180 w 1543"/>
              <a:gd name="T67" fmla="*/ 405 h 1536"/>
              <a:gd name="T68" fmla="*/ 225 w 1543"/>
              <a:gd name="T69" fmla="*/ 540 h 1536"/>
              <a:gd name="T70" fmla="*/ 930 w 1543"/>
              <a:gd name="T71" fmla="*/ 585 h 1536"/>
              <a:gd name="T72" fmla="*/ 225 w 1543"/>
              <a:gd name="T73" fmla="*/ 630 h 1536"/>
              <a:gd name="T74" fmla="*/ 570 w 1543"/>
              <a:gd name="T75" fmla="*/ 795 h 1536"/>
              <a:gd name="T76" fmla="*/ 225 w 1543"/>
              <a:gd name="T77" fmla="*/ 840 h 1536"/>
              <a:gd name="T78" fmla="*/ 225 w 1543"/>
              <a:gd name="T79" fmla="*/ 750 h 1536"/>
              <a:gd name="T80" fmla="*/ 570 w 1543"/>
              <a:gd name="T81" fmla="*/ 795 h 1536"/>
              <a:gd name="T82" fmla="*/ 180 w 1543"/>
              <a:gd name="T83" fmla="*/ 1185 h 1536"/>
              <a:gd name="T84" fmla="*/ 510 w 1543"/>
              <a:gd name="T85" fmla="*/ 1185 h 1536"/>
              <a:gd name="T86" fmla="*/ 345 w 1543"/>
              <a:gd name="T87" fmla="*/ 1260 h 1536"/>
              <a:gd name="T88" fmla="*/ 345 w 1543"/>
              <a:gd name="T89" fmla="*/ 1110 h 1536"/>
              <a:gd name="T90" fmla="*/ 345 w 1543"/>
              <a:gd name="T91" fmla="*/ 126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43" h="1536">
                <a:moveTo>
                  <a:pt x="1445" y="295"/>
                </a:moveTo>
                <a:cubicBezTo>
                  <a:pt x="1401" y="269"/>
                  <a:pt x="1348" y="263"/>
                  <a:pt x="1299" y="279"/>
                </a:cubicBezTo>
                <a:cubicBezTo>
                  <a:pt x="1251" y="294"/>
                  <a:pt x="1211" y="330"/>
                  <a:pt x="1189" y="376"/>
                </a:cubicBezTo>
                <a:cubicBezTo>
                  <a:pt x="1110" y="546"/>
                  <a:pt x="1110" y="546"/>
                  <a:pt x="1110" y="546"/>
                </a:cubicBezTo>
                <a:cubicBezTo>
                  <a:pt x="1110" y="45"/>
                  <a:pt x="1110" y="45"/>
                  <a:pt x="1110" y="45"/>
                </a:cubicBezTo>
                <a:cubicBezTo>
                  <a:pt x="1110" y="20"/>
                  <a:pt x="1090" y="0"/>
                  <a:pt x="106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1" y="0"/>
                  <a:pt x="0" y="20"/>
                  <a:pt x="0" y="4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1" y="1536"/>
                  <a:pt x="45" y="1536"/>
                </a:cubicBezTo>
                <a:cubicBezTo>
                  <a:pt x="1065" y="1536"/>
                  <a:pt x="1065" y="1536"/>
                  <a:pt x="1065" y="1536"/>
                </a:cubicBezTo>
                <a:cubicBezTo>
                  <a:pt x="1090" y="1536"/>
                  <a:pt x="1110" y="1516"/>
                  <a:pt x="1110" y="1491"/>
                </a:cubicBezTo>
                <a:cubicBezTo>
                  <a:pt x="1110" y="1381"/>
                  <a:pt x="1110" y="1381"/>
                  <a:pt x="1110" y="1381"/>
                </a:cubicBezTo>
                <a:cubicBezTo>
                  <a:pt x="1129" y="1385"/>
                  <a:pt x="1150" y="1377"/>
                  <a:pt x="1160" y="1359"/>
                </a:cubicBezTo>
                <a:cubicBezTo>
                  <a:pt x="1231" y="1236"/>
                  <a:pt x="1231" y="1236"/>
                  <a:pt x="1231" y="1236"/>
                </a:cubicBezTo>
                <a:cubicBezTo>
                  <a:pt x="1286" y="1246"/>
                  <a:pt x="1343" y="1221"/>
                  <a:pt x="1373" y="1171"/>
                </a:cubicBezTo>
                <a:cubicBezTo>
                  <a:pt x="1410" y="1106"/>
                  <a:pt x="1388" y="1023"/>
                  <a:pt x="1323" y="986"/>
                </a:cubicBezTo>
                <a:cubicBezTo>
                  <a:pt x="1236" y="936"/>
                  <a:pt x="1236" y="936"/>
                  <a:pt x="1236" y="936"/>
                </a:cubicBezTo>
                <a:cubicBezTo>
                  <a:pt x="1503" y="557"/>
                  <a:pt x="1503" y="557"/>
                  <a:pt x="1503" y="557"/>
                </a:cubicBezTo>
                <a:cubicBezTo>
                  <a:pt x="1533" y="515"/>
                  <a:pt x="1543" y="463"/>
                  <a:pt x="1532" y="413"/>
                </a:cubicBezTo>
                <a:cubicBezTo>
                  <a:pt x="1521" y="363"/>
                  <a:pt x="1490" y="320"/>
                  <a:pt x="1445" y="295"/>
                </a:cubicBezTo>
                <a:close/>
                <a:moveTo>
                  <a:pt x="1020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90"/>
                  <a:pt x="90" y="90"/>
                  <a:pt x="90" y="90"/>
                </a:cubicBezTo>
                <a:cubicBezTo>
                  <a:pt x="1020" y="90"/>
                  <a:pt x="1020" y="90"/>
                  <a:pt x="1020" y="90"/>
                </a:cubicBezTo>
                <a:cubicBezTo>
                  <a:pt x="1020" y="741"/>
                  <a:pt x="1020" y="741"/>
                  <a:pt x="1020" y="741"/>
                </a:cubicBezTo>
                <a:cubicBezTo>
                  <a:pt x="995" y="797"/>
                  <a:pt x="995" y="797"/>
                  <a:pt x="995" y="797"/>
                </a:cubicBezTo>
                <a:cubicBezTo>
                  <a:pt x="908" y="746"/>
                  <a:pt x="908" y="746"/>
                  <a:pt x="908" y="746"/>
                </a:cubicBezTo>
                <a:cubicBezTo>
                  <a:pt x="843" y="709"/>
                  <a:pt x="760" y="731"/>
                  <a:pt x="723" y="796"/>
                </a:cubicBezTo>
                <a:cubicBezTo>
                  <a:pt x="694" y="846"/>
                  <a:pt x="701" y="909"/>
                  <a:pt x="737" y="951"/>
                </a:cubicBezTo>
                <a:cubicBezTo>
                  <a:pt x="666" y="1074"/>
                  <a:pt x="666" y="1074"/>
                  <a:pt x="666" y="1074"/>
                </a:cubicBezTo>
                <a:cubicBezTo>
                  <a:pt x="654" y="1096"/>
                  <a:pt x="661" y="1123"/>
                  <a:pt x="683" y="1136"/>
                </a:cubicBezTo>
                <a:cubicBezTo>
                  <a:pt x="1020" y="1331"/>
                  <a:pt x="1020" y="1331"/>
                  <a:pt x="1020" y="1331"/>
                </a:cubicBezTo>
                <a:lnTo>
                  <a:pt x="1020" y="1446"/>
                </a:lnTo>
                <a:close/>
                <a:moveTo>
                  <a:pt x="1104" y="1275"/>
                </a:moveTo>
                <a:cubicBezTo>
                  <a:pt x="767" y="1080"/>
                  <a:pt x="767" y="1080"/>
                  <a:pt x="767" y="1080"/>
                </a:cubicBezTo>
                <a:cubicBezTo>
                  <a:pt x="812" y="1003"/>
                  <a:pt x="812" y="1003"/>
                  <a:pt x="812" y="1003"/>
                </a:cubicBezTo>
                <a:cubicBezTo>
                  <a:pt x="1149" y="1198"/>
                  <a:pt x="1149" y="1198"/>
                  <a:pt x="1149" y="1198"/>
                </a:cubicBezTo>
                <a:lnTo>
                  <a:pt x="1104" y="1275"/>
                </a:lnTo>
                <a:close/>
                <a:moveTo>
                  <a:pt x="1278" y="1064"/>
                </a:moveTo>
                <a:cubicBezTo>
                  <a:pt x="1300" y="1077"/>
                  <a:pt x="1307" y="1104"/>
                  <a:pt x="1295" y="1126"/>
                </a:cubicBezTo>
                <a:cubicBezTo>
                  <a:pt x="1282" y="1147"/>
                  <a:pt x="1255" y="1154"/>
                  <a:pt x="1233" y="1142"/>
                </a:cubicBezTo>
                <a:cubicBezTo>
                  <a:pt x="818" y="902"/>
                  <a:pt x="818" y="902"/>
                  <a:pt x="818" y="902"/>
                </a:cubicBezTo>
                <a:cubicBezTo>
                  <a:pt x="796" y="890"/>
                  <a:pt x="789" y="862"/>
                  <a:pt x="801" y="841"/>
                </a:cubicBezTo>
                <a:cubicBezTo>
                  <a:pt x="814" y="819"/>
                  <a:pt x="841" y="812"/>
                  <a:pt x="863" y="824"/>
                </a:cubicBezTo>
                <a:lnTo>
                  <a:pt x="1278" y="1064"/>
                </a:lnTo>
                <a:close/>
                <a:moveTo>
                  <a:pt x="1430" y="505"/>
                </a:moveTo>
                <a:cubicBezTo>
                  <a:pt x="1158" y="891"/>
                  <a:pt x="1158" y="891"/>
                  <a:pt x="1158" y="891"/>
                </a:cubicBezTo>
                <a:cubicBezTo>
                  <a:pt x="1073" y="842"/>
                  <a:pt x="1073" y="842"/>
                  <a:pt x="1073" y="842"/>
                </a:cubicBezTo>
                <a:cubicBezTo>
                  <a:pt x="1271" y="414"/>
                  <a:pt x="1271" y="414"/>
                  <a:pt x="1271" y="414"/>
                </a:cubicBezTo>
                <a:cubicBezTo>
                  <a:pt x="1282" y="390"/>
                  <a:pt x="1302" y="372"/>
                  <a:pt x="1327" y="365"/>
                </a:cubicBezTo>
                <a:cubicBezTo>
                  <a:pt x="1352" y="357"/>
                  <a:pt x="1378" y="359"/>
                  <a:pt x="1400" y="373"/>
                </a:cubicBezTo>
                <a:cubicBezTo>
                  <a:pt x="1423" y="386"/>
                  <a:pt x="1439" y="407"/>
                  <a:pt x="1444" y="432"/>
                </a:cubicBezTo>
                <a:cubicBezTo>
                  <a:pt x="1450" y="458"/>
                  <a:pt x="1445" y="484"/>
                  <a:pt x="1430" y="505"/>
                </a:cubicBezTo>
                <a:close/>
                <a:moveTo>
                  <a:pt x="180" y="225"/>
                </a:moveTo>
                <a:cubicBezTo>
                  <a:pt x="180" y="200"/>
                  <a:pt x="201" y="180"/>
                  <a:pt x="225" y="180"/>
                </a:cubicBezTo>
                <a:cubicBezTo>
                  <a:pt x="885" y="180"/>
                  <a:pt x="885" y="180"/>
                  <a:pt x="885" y="180"/>
                </a:cubicBezTo>
                <a:cubicBezTo>
                  <a:pt x="910" y="180"/>
                  <a:pt x="930" y="200"/>
                  <a:pt x="930" y="225"/>
                </a:cubicBezTo>
                <a:cubicBezTo>
                  <a:pt x="930" y="250"/>
                  <a:pt x="910" y="270"/>
                  <a:pt x="885" y="270"/>
                </a:cubicBezTo>
                <a:cubicBezTo>
                  <a:pt x="225" y="270"/>
                  <a:pt x="225" y="270"/>
                  <a:pt x="225" y="270"/>
                </a:cubicBezTo>
                <a:cubicBezTo>
                  <a:pt x="201" y="270"/>
                  <a:pt x="180" y="250"/>
                  <a:pt x="180" y="225"/>
                </a:cubicBezTo>
                <a:close/>
                <a:moveTo>
                  <a:pt x="180" y="405"/>
                </a:moveTo>
                <a:cubicBezTo>
                  <a:pt x="180" y="380"/>
                  <a:pt x="201" y="360"/>
                  <a:pt x="225" y="360"/>
                </a:cubicBezTo>
                <a:cubicBezTo>
                  <a:pt x="885" y="360"/>
                  <a:pt x="885" y="360"/>
                  <a:pt x="885" y="360"/>
                </a:cubicBezTo>
                <a:cubicBezTo>
                  <a:pt x="910" y="360"/>
                  <a:pt x="930" y="380"/>
                  <a:pt x="930" y="405"/>
                </a:cubicBezTo>
                <a:cubicBezTo>
                  <a:pt x="930" y="430"/>
                  <a:pt x="910" y="450"/>
                  <a:pt x="885" y="450"/>
                </a:cubicBezTo>
                <a:cubicBezTo>
                  <a:pt x="225" y="450"/>
                  <a:pt x="225" y="450"/>
                  <a:pt x="225" y="450"/>
                </a:cubicBezTo>
                <a:cubicBezTo>
                  <a:pt x="201" y="450"/>
                  <a:pt x="180" y="430"/>
                  <a:pt x="180" y="405"/>
                </a:cubicBezTo>
                <a:close/>
                <a:moveTo>
                  <a:pt x="180" y="585"/>
                </a:moveTo>
                <a:cubicBezTo>
                  <a:pt x="180" y="560"/>
                  <a:pt x="201" y="540"/>
                  <a:pt x="225" y="540"/>
                </a:cubicBezTo>
                <a:cubicBezTo>
                  <a:pt x="885" y="540"/>
                  <a:pt x="885" y="540"/>
                  <a:pt x="885" y="540"/>
                </a:cubicBezTo>
                <a:cubicBezTo>
                  <a:pt x="910" y="540"/>
                  <a:pt x="930" y="560"/>
                  <a:pt x="930" y="585"/>
                </a:cubicBezTo>
                <a:cubicBezTo>
                  <a:pt x="930" y="610"/>
                  <a:pt x="910" y="630"/>
                  <a:pt x="885" y="630"/>
                </a:cubicBezTo>
                <a:cubicBezTo>
                  <a:pt x="225" y="630"/>
                  <a:pt x="225" y="630"/>
                  <a:pt x="225" y="630"/>
                </a:cubicBezTo>
                <a:cubicBezTo>
                  <a:pt x="201" y="630"/>
                  <a:pt x="180" y="610"/>
                  <a:pt x="180" y="585"/>
                </a:cubicBezTo>
                <a:close/>
                <a:moveTo>
                  <a:pt x="570" y="795"/>
                </a:moveTo>
                <a:cubicBezTo>
                  <a:pt x="570" y="820"/>
                  <a:pt x="550" y="840"/>
                  <a:pt x="525" y="840"/>
                </a:cubicBezTo>
                <a:cubicBezTo>
                  <a:pt x="225" y="840"/>
                  <a:pt x="225" y="840"/>
                  <a:pt x="225" y="840"/>
                </a:cubicBezTo>
                <a:cubicBezTo>
                  <a:pt x="201" y="840"/>
                  <a:pt x="180" y="820"/>
                  <a:pt x="180" y="795"/>
                </a:cubicBezTo>
                <a:cubicBezTo>
                  <a:pt x="180" y="770"/>
                  <a:pt x="201" y="750"/>
                  <a:pt x="225" y="750"/>
                </a:cubicBezTo>
                <a:cubicBezTo>
                  <a:pt x="525" y="750"/>
                  <a:pt x="525" y="750"/>
                  <a:pt x="525" y="750"/>
                </a:cubicBezTo>
                <a:cubicBezTo>
                  <a:pt x="550" y="750"/>
                  <a:pt x="570" y="770"/>
                  <a:pt x="570" y="795"/>
                </a:cubicBezTo>
                <a:close/>
                <a:moveTo>
                  <a:pt x="345" y="1020"/>
                </a:moveTo>
                <a:cubicBezTo>
                  <a:pt x="254" y="1020"/>
                  <a:pt x="180" y="1094"/>
                  <a:pt x="180" y="1185"/>
                </a:cubicBezTo>
                <a:cubicBezTo>
                  <a:pt x="180" y="1276"/>
                  <a:pt x="254" y="1350"/>
                  <a:pt x="345" y="1350"/>
                </a:cubicBezTo>
                <a:cubicBezTo>
                  <a:pt x="436" y="1350"/>
                  <a:pt x="510" y="1276"/>
                  <a:pt x="510" y="1185"/>
                </a:cubicBezTo>
                <a:cubicBezTo>
                  <a:pt x="510" y="1094"/>
                  <a:pt x="436" y="1020"/>
                  <a:pt x="345" y="1020"/>
                </a:cubicBezTo>
                <a:close/>
                <a:moveTo>
                  <a:pt x="345" y="1260"/>
                </a:moveTo>
                <a:cubicBezTo>
                  <a:pt x="304" y="1260"/>
                  <a:pt x="270" y="1227"/>
                  <a:pt x="270" y="1185"/>
                </a:cubicBezTo>
                <a:cubicBezTo>
                  <a:pt x="270" y="1144"/>
                  <a:pt x="304" y="1110"/>
                  <a:pt x="345" y="1110"/>
                </a:cubicBezTo>
                <a:cubicBezTo>
                  <a:pt x="387" y="1110"/>
                  <a:pt x="420" y="1144"/>
                  <a:pt x="420" y="1185"/>
                </a:cubicBezTo>
                <a:cubicBezTo>
                  <a:pt x="420" y="1227"/>
                  <a:pt x="387" y="1260"/>
                  <a:pt x="345" y="12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5147884" y="4600608"/>
            <a:ext cx="765876" cy="768634"/>
          </a:xfrm>
          <a:custGeom>
            <a:avLst/>
            <a:gdLst>
              <a:gd name="T0" fmla="*/ 765 w 1530"/>
              <a:gd name="T1" fmla="*/ 1176 h 1536"/>
              <a:gd name="T2" fmla="*/ 765 w 1530"/>
              <a:gd name="T3" fmla="*/ 1356 h 1536"/>
              <a:gd name="T4" fmla="*/ 1350 w 1530"/>
              <a:gd name="T5" fmla="*/ 1311 h 1536"/>
              <a:gd name="T6" fmla="*/ 1260 w 1530"/>
              <a:gd name="T7" fmla="*/ 1221 h 1536"/>
              <a:gd name="T8" fmla="*/ 1163 w 1530"/>
              <a:gd name="T9" fmla="*/ 0 h 1536"/>
              <a:gd name="T10" fmla="*/ 990 w 1530"/>
              <a:gd name="T11" fmla="*/ 90 h 1536"/>
              <a:gd name="T12" fmla="*/ 1260 w 1530"/>
              <a:gd name="T13" fmla="*/ 150 h 1536"/>
              <a:gd name="T14" fmla="*/ 1163 w 1530"/>
              <a:gd name="T15" fmla="*/ 0 h 1536"/>
              <a:gd name="T16" fmla="*/ 495 w 1530"/>
              <a:gd name="T17" fmla="*/ 45 h 1536"/>
              <a:gd name="T18" fmla="*/ 770 w 1530"/>
              <a:gd name="T19" fmla="*/ 125 h 1536"/>
              <a:gd name="T20" fmla="*/ 850 w 1530"/>
              <a:gd name="T21" fmla="*/ 85 h 1536"/>
              <a:gd name="T22" fmla="*/ 270 w 1530"/>
              <a:gd name="T23" fmla="*/ 1221 h 1536"/>
              <a:gd name="T24" fmla="*/ 180 w 1530"/>
              <a:gd name="T25" fmla="*/ 1131 h 1536"/>
              <a:gd name="T26" fmla="*/ 405 w 1530"/>
              <a:gd name="T27" fmla="*/ 1266 h 1536"/>
              <a:gd name="T28" fmla="*/ 405 w 1530"/>
              <a:gd name="T29" fmla="*/ 1086 h 1536"/>
              <a:gd name="T30" fmla="*/ 405 w 1530"/>
              <a:gd name="T31" fmla="*/ 1266 h 1536"/>
              <a:gd name="T32" fmla="*/ 0 w 1530"/>
              <a:gd name="T33" fmla="*/ 1491 h 1536"/>
              <a:gd name="T34" fmla="*/ 540 w 1530"/>
              <a:gd name="T35" fmla="*/ 906 h 1536"/>
              <a:gd name="T36" fmla="*/ 620 w 1530"/>
              <a:gd name="T37" fmla="*/ 726 h 1536"/>
              <a:gd name="T38" fmla="*/ 900 w 1530"/>
              <a:gd name="T39" fmla="*/ 216 h 1536"/>
              <a:gd name="T40" fmla="*/ 1070 w 1530"/>
              <a:gd name="T41" fmla="*/ 726 h 1536"/>
              <a:gd name="T42" fmla="*/ 1350 w 1530"/>
              <a:gd name="T43" fmla="*/ 216 h 1536"/>
              <a:gd name="T44" fmla="*/ 1485 w 1530"/>
              <a:gd name="T45" fmla="*/ 726 h 1536"/>
              <a:gd name="T46" fmla="*/ 1485 w 1530"/>
              <a:gd name="T47" fmla="*/ 1536 h 1536"/>
              <a:gd name="T48" fmla="*/ 90 w 1530"/>
              <a:gd name="T49" fmla="*/ 1446 h 1536"/>
              <a:gd name="T50" fmla="*/ 1199 w 1530"/>
              <a:gd name="T51" fmla="*/ 396 h 1536"/>
              <a:gd name="T52" fmla="*/ 1210 w 1530"/>
              <a:gd name="T53" fmla="*/ 306 h 1536"/>
              <a:gd name="T54" fmla="*/ 1359 w 1530"/>
              <a:gd name="T55" fmla="*/ 726 h 1536"/>
              <a:gd name="T56" fmla="*/ 1161 w 1530"/>
              <a:gd name="T57" fmla="*/ 726 h 1536"/>
              <a:gd name="T58" fmla="*/ 860 w 1530"/>
              <a:gd name="T59" fmla="*/ 306 h 1536"/>
              <a:gd name="T60" fmla="*/ 711 w 1530"/>
              <a:gd name="T61" fmla="*/ 726 h 1536"/>
              <a:gd name="T62" fmla="*/ 739 w 1530"/>
              <a:gd name="T63" fmla="*/ 486 h 1536"/>
              <a:gd name="T64" fmla="*/ 990 w 1530"/>
              <a:gd name="T65" fmla="*/ 1266 h 1536"/>
              <a:gd name="T66" fmla="*/ 1080 w 1530"/>
              <a:gd name="T67" fmla="*/ 1266 h 1536"/>
              <a:gd name="T68" fmla="*/ 630 w 1530"/>
              <a:gd name="T69" fmla="*/ 1446 h 1536"/>
              <a:gd name="T70" fmla="*/ 945 w 1530"/>
              <a:gd name="T71" fmla="*/ 1176 h 1536"/>
              <a:gd name="T72" fmla="*/ 1170 w 1530"/>
              <a:gd name="T73" fmla="*/ 1446 h 1536"/>
              <a:gd name="T74" fmla="*/ 765 w 1530"/>
              <a:gd name="T75" fmla="*/ 1086 h 1536"/>
              <a:gd name="T76" fmla="*/ 765 w 1530"/>
              <a:gd name="T77" fmla="*/ 906 h 1536"/>
              <a:gd name="T78" fmla="*/ 765 w 1530"/>
              <a:gd name="T79" fmla="*/ 1086 h 1536"/>
              <a:gd name="T80" fmla="*/ 1350 w 1530"/>
              <a:gd name="T81" fmla="*/ 951 h 1536"/>
              <a:gd name="T82" fmla="*/ 1260 w 1530"/>
              <a:gd name="T83" fmla="*/ 1041 h 1536"/>
              <a:gd name="T84" fmla="*/ 990 w 1530"/>
              <a:gd name="T85" fmla="*/ 1041 h 1536"/>
              <a:gd name="T86" fmla="*/ 900 w 1530"/>
              <a:gd name="T87" fmla="*/ 951 h 1536"/>
              <a:gd name="T88" fmla="*/ 1125 w 1530"/>
              <a:gd name="T89" fmla="*/ 1086 h 1536"/>
              <a:gd name="T90" fmla="*/ 1125 w 1530"/>
              <a:gd name="T91" fmla="*/ 906 h 1536"/>
              <a:gd name="T92" fmla="*/ 1125 w 1530"/>
              <a:gd name="T93" fmla="*/ 108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0" h="1536">
                <a:moveTo>
                  <a:pt x="720" y="1311"/>
                </a:moveTo>
                <a:cubicBezTo>
                  <a:pt x="720" y="1221"/>
                  <a:pt x="720" y="1221"/>
                  <a:pt x="720" y="1221"/>
                </a:cubicBezTo>
                <a:cubicBezTo>
                  <a:pt x="720" y="1196"/>
                  <a:pt x="740" y="1176"/>
                  <a:pt x="765" y="1176"/>
                </a:cubicBezTo>
                <a:cubicBezTo>
                  <a:pt x="790" y="1176"/>
                  <a:pt x="810" y="1196"/>
                  <a:pt x="810" y="1221"/>
                </a:cubicBezTo>
                <a:cubicBezTo>
                  <a:pt x="810" y="1311"/>
                  <a:pt x="810" y="1311"/>
                  <a:pt x="810" y="1311"/>
                </a:cubicBezTo>
                <a:cubicBezTo>
                  <a:pt x="810" y="1336"/>
                  <a:pt x="790" y="1356"/>
                  <a:pt x="765" y="1356"/>
                </a:cubicBezTo>
                <a:cubicBezTo>
                  <a:pt x="740" y="1356"/>
                  <a:pt x="720" y="1336"/>
                  <a:pt x="720" y="1311"/>
                </a:cubicBezTo>
                <a:close/>
                <a:moveTo>
                  <a:pt x="1305" y="1356"/>
                </a:moveTo>
                <a:cubicBezTo>
                  <a:pt x="1330" y="1356"/>
                  <a:pt x="1350" y="1336"/>
                  <a:pt x="1350" y="1311"/>
                </a:cubicBezTo>
                <a:cubicBezTo>
                  <a:pt x="1350" y="1221"/>
                  <a:pt x="1350" y="1221"/>
                  <a:pt x="1350" y="1221"/>
                </a:cubicBezTo>
                <a:cubicBezTo>
                  <a:pt x="1350" y="1196"/>
                  <a:pt x="1330" y="1176"/>
                  <a:pt x="1305" y="1176"/>
                </a:cubicBezTo>
                <a:cubicBezTo>
                  <a:pt x="1280" y="1176"/>
                  <a:pt x="1260" y="1196"/>
                  <a:pt x="1260" y="1221"/>
                </a:cubicBezTo>
                <a:cubicBezTo>
                  <a:pt x="1260" y="1311"/>
                  <a:pt x="1260" y="1311"/>
                  <a:pt x="1260" y="1311"/>
                </a:cubicBezTo>
                <a:cubicBezTo>
                  <a:pt x="1260" y="1336"/>
                  <a:pt x="1280" y="1356"/>
                  <a:pt x="1305" y="1356"/>
                </a:cubicBezTo>
                <a:close/>
                <a:moveTo>
                  <a:pt x="1163" y="0"/>
                </a:moveTo>
                <a:cubicBezTo>
                  <a:pt x="990" y="0"/>
                  <a:pt x="990" y="0"/>
                  <a:pt x="990" y="0"/>
                </a:cubicBezTo>
                <a:cubicBezTo>
                  <a:pt x="965" y="0"/>
                  <a:pt x="945" y="20"/>
                  <a:pt x="945" y="45"/>
                </a:cubicBezTo>
                <a:cubicBezTo>
                  <a:pt x="945" y="70"/>
                  <a:pt x="965" y="90"/>
                  <a:pt x="990" y="90"/>
                </a:cubicBezTo>
                <a:cubicBezTo>
                  <a:pt x="1163" y="90"/>
                  <a:pt x="1163" y="90"/>
                  <a:pt x="1163" y="90"/>
                </a:cubicBezTo>
                <a:cubicBezTo>
                  <a:pt x="1187" y="90"/>
                  <a:pt x="1209" y="103"/>
                  <a:pt x="1220" y="125"/>
                </a:cubicBezTo>
                <a:cubicBezTo>
                  <a:pt x="1228" y="141"/>
                  <a:pt x="1244" y="150"/>
                  <a:pt x="1260" y="150"/>
                </a:cubicBezTo>
                <a:cubicBezTo>
                  <a:pt x="1267" y="150"/>
                  <a:pt x="1274" y="149"/>
                  <a:pt x="1280" y="145"/>
                </a:cubicBezTo>
                <a:cubicBezTo>
                  <a:pt x="1302" y="134"/>
                  <a:pt x="1311" y="107"/>
                  <a:pt x="1300" y="85"/>
                </a:cubicBezTo>
                <a:cubicBezTo>
                  <a:pt x="1274" y="33"/>
                  <a:pt x="1221" y="0"/>
                  <a:pt x="1163" y="0"/>
                </a:cubicBezTo>
                <a:close/>
                <a:moveTo>
                  <a:pt x="713" y="0"/>
                </a:moveTo>
                <a:cubicBezTo>
                  <a:pt x="540" y="0"/>
                  <a:pt x="540" y="0"/>
                  <a:pt x="540" y="0"/>
                </a:cubicBezTo>
                <a:cubicBezTo>
                  <a:pt x="515" y="0"/>
                  <a:pt x="495" y="20"/>
                  <a:pt x="495" y="45"/>
                </a:cubicBezTo>
                <a:cubicBezTo>
                  <a:pt x="495" y="70"/>
                  <a:pt x="515" y="90"/>
                  <a:pt x="540" y="90"/>
                </a:cubicBezTo>
                <a:cubicBezTo>
                  <a:pt x="713" y="90"/>
                  <a:pt x="713" y="90"/>
                  <a:pt x="713" y="90"/>
                </a:cubicBezTo>
                <a:cubicBezTo>
                  <a:pt x="737" y="90"/>
                  <a:pt x="759" y="103"/>
                  <a:pt x="770" y="125"/>
                </a:cubicBezTo>
                <a:cubicBezTo>
                  <a:pt x="778" y="141"/>
                  <a:pt x="794" y="150"/>
                  <a:pt x="810" y="150"/>
                </a:cubicBezTo>
                <a:cubicBezTo>
                  <a:pt x="817" y="150"/>
                  <a:pt x="824" y="149"/>
                  <a:pt x="830" y="145"/>
                </a:cubicBezTo>
                <a:cubicBezTo>
                  <a:pt x="852" y="134"/>
                  <a:pt x="861" y="107"/>
                  <a:pt x="850" y="85"/>
                </a:cubicBezTo>
                <a:cubicBezTo>
                  <a:pt x="824" y="33"/>
                  <a:pt x="771" y="0"/>
                  <a:pt x="713" y="0"/>
                </a:cubicBezTo>
                <a:close/>
                <a:moveTo>
                  <a:pt x="225" y="1266"/>
                </a:moveTo>
                <a:cubicBezTo>
                  <a:pt x="250" y="1266"/>
                  <a:pt x="270" y="1246"/>
                  <a:pt x="270" y="1221"/>
                </a:cubicBezTo>
                <a:cubicBezTo>
                  <a:pt x="270" y="1131"/>
                  <a:pt x="270" y="1131"/>
                  <a:pt x="270" y="1131"/>
                </a:cubicBezTo>
                <a:cubicBezTo>
                  <a:pt x="270" y="1106"/>
                  <a:pt x="250" y="1086"/>
                  <a:pt x="225" y="1086"/>
                </a:cubicBezTo>
                <a:cubicBezTo>
                  <a:pt x="200" y="1086"/>
                  <a:pt x="180" y="1106"/>
                  <a:pt x="180" y="1131"/>
                </a:cubicBezTo>
                <a:cubicBezTo>
                  <a:pt x="180" y="1221"/>
                  <a:pt x="180" y="1221"/>
                  <a:pt x="180" y="1221"/>
                </a:cubicBezTo>
                <a:cubicBezTo>
                  <a:pt x="180" y="1246"/>
                  <a:pt x="200" y="1266"/>
                  <a:pt x="225" y="1266"/>
                </a:cubicBezTo>
                <a:close/>
                <a:moveTo>
                  <a:pt x="405" y="1266"/>
                </a:moveTo>
                <a:cubicBezTo>
                  <a:pt x="430" y="1266"/>
                  <a:pt x="450" y="1246"/>
                  <a:pt x="450" y="1221"/>
                </a:cubicBezTo>
                <a:cubicBezTo>
                  <a:pt x="450" y="1131"/>
                  <a:pt x="450" y="1131"/>
                  <a:pt x="450" y="1131"/>
                </a:cubicBezTo>
                <a:cubicBezTo>
                  <a:pt x="450" y="1106"/>
                  <a:pt x="430" y="1086"/>
                  <a:pt x="405" y="1086"/>
                </a:cubicBezTo>
                <a:cubicBezTo>
                  <a:pt x="380" y="1086"/>
                  <a:pt x="360" y="1106"/>
                  <a:pt x="360" y="1131"/>
                </a:cubicBezTo>
                <a:cubicBezTo>
                  <a:pt x="360" y="1221"/>
                  <a:pt x="360" y="1221"/>
                  <a:pt x="360" y="1221"/>
                </a:cubicBezTo>
                <a:cubicBezTo>
                  <a:pt x="360" y="1246"/>
                  <a:pt x="380" y="1266"/>
                  <a:pt x="405" y="1266"/>
                </a:cubicBezTo>
                <a:close/>
                <a:moveTo>
                  <a:pt x="1485" y="1536"/>
                </a:moveTo>
                <a:cubicBezTo>
                  <a:pt x="45" y="1536"/>
                  <a:pt x="45" y="1536"/>
                  <a:pt x="45" y="1536"/>
                </a:cubicBezTo>
                <a:cubicBezTo>
                  <a:pt x="20" y="1536"/>
                  <a:pt x="0" y="1516"/>
                  <a:pt x="0" y="1491"/>
                </a:cubicBezTo>
                <a:cubicBezTo>
                  <a:pt x="0" y="951"/>
                  <a:pt x="0" y="951"/>
                  <a:pt x="0" y="951"/>
                </a:cubicBezTo>
                <a:cubicBezTo>
                  <a:pt x="0" y="926"/>
                  <a:pt x="20" y="906"/>
                  <a:pt x="45" y="906"/>
                </a:cubicBezTo>
                <a:cubicBezTo>
                  <a:pt x="540" y="906"/>
                  <a:pt x="540" y="906"/>
                  <a:pt x="540" y="906"/>
                </a:cubicBezTo>
                <a:cubicBezTo>
                  <a:pt x="540" y="771"/>
                  <a:pt x="540" y="771"/>
                  <a:pt x="540" y="771"/>
                </a:cubicBezTo>
                <a:cubicBezTo>
                  <a:pt x="540" y="746"/>
                  <a:pt x="560" y="726"/>
                  <a:pt x="585" y="726"/>
                </a:cubicBezTo>
                <a:cubicBezTo>
                  <a:pt x="620" y="726"/>
                  <a:pt x="620" y="726"/>
                  <a:pt x="620" y="726"/>
                </a:cubicBezTo>
                <a:cubicBezTo>
                  <a:pt x="675" y="256"/>
                  <a:pt x="675" y="256"/>
                  <a:pt x="675" y="256"/>
                </a:cubicBezTo>
                <a:cubicBezTo>
                  <a:pt x="678" y="233"/>
                  <a:pt x="697" y="216"/>
                  <a:pt x="720" y="216"/>
                </a:cubicBezTo>
                <a:cubicBezTo>
                  <a:pt x="900" y="216"/>
                  <a:pt x="900" y="216"/>
                  <a:pt x="900" y="216"/>
                </a:cubicBezTo>
                <a:cubicBezTo>
                  <a:pt x="923" y="216"/>
                  <a:pt x="942" y="233"/>
                  <a:pt x="945" y="256"/>
                </a:cubicBezTo>
                <a:cubicBezTo>
                  <a:pt x="1000" y="726"/>
                  <a:pt x="1000" y="726"/>
                  <a:pt x="1000" y="726"/>
                </a:cubicBezTo>
                <a:cubicBezTo>
                  <a:pt x="1070" y="726"/>
                  <a:pt x="1070" y="726"/>
                  <a:pt x="1070" y="726"/>
                </a:cubicBezTo>
                <a:cubicBezTo>
                  <a:pt x="1125" y="256"/>
                  <a:pt x="1125" y="256"/>
                  <a:pt x="1125" y="256"/>
                </a:cubicBezTo>
                <a:cubicBezTo>
                  <a:pt x="1128" y="233"/>
                  <a:pt x="1147" y="216"/>
                  <a:pt x="1170" y="216"/>
                </a:cubicBezTo>
                <a:cubicBezTo>
                  <a:pt x="1350" y="216"/>
                  <a:pt x="1350" y="216"/>
                  <a:pt x="1350" y="216"/>
                </a:cubicBezTo>
                <a:cubicBezTo>
                  <a:pt x="1373" y="216"/>
                  <a:pt x="1392" y="233"/>
                  <a:pt x="1395" y="256"/>
                </a:cubicBezTo>
                <a:cubicBezTo>
                  <a:pt x="1450" y="726"/>
                  <a:pt x="1450" y="726"/>
                  <a:pt x="1450" y="726"/>
                </a:cubicBezTo>
                <a:cubicBezTo>
                  <a:pt x="1485" y="726"/>
                  <a:pt x="1485" y="726"/>
                  <a:pt x="1485" y="726"/>
                </a:cubicBezTo>
                <a:cubicBezTo>
                  <a:pt x="1510" y="726"/>
                  <a:pt x="1530" y="746"/>
                  <a:pt x="1530" y="771"/>
                </a:cubicBezTo>
                <a:cubicBezTo>
                  <a:pt x="1530" y="1491"/>
                  <a:pt x="1530" y="1491"/>
                  <a:pt x="1530" y="1491"/>
                </a:cubicBezTo>
                <a:cubicBezTo>
                  <a:pt x="1530" y="1516"/>
                  <a:pt x="1510" y="1536"/>
                  <a:pt x="1485" y="1536"/>
                </a:cubicBezTo>
                <a:close/>
                <a:moveTo>
                  <a:pt x="540" y="996"/>
                </a:moveTo>
                <a:cubicBezTo>
                  <a:pt x="90" y="996"/>
                  <a:pt x="90" y="996"/>
                  <a:pt x="90" y="996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540" y="1446"/>
                  <a:pt x="540" y="1446"/>
                  <a:pt x="540" y="1446"/>
                </a:cubicBezTo>
                <a:lnTo>
                  <a:pt x="540" y="996"/>
                </a:lnTo>
                <a:close/>
                <a:moveTo>
                  <a:pt x="1199" y="396"/>
                </a:moveTo>
                <a:cubicBezTo>
                  <a:pt x="1321" y="396"/>
                  <a:pt x="1321" y="396"/>
                  <a:pt x="1321" y="396"/>
                </a:cubicBezTo>
                <a:cubicBezTo>
                  <a:pt x="1310" y="306"/>
                  <a:pt x="1310" y="306"/>
                  <a:pt x="1310" y="306"/>
                </a:cubicBezTo>
                <a:cubicBezTo>
                  <a:pt x="1210" y="306"/>
                  <a:pt x="1210" y="306"/>
                  <a:pt x="1210" y="306"/>
                </a:cubicBezTo>
                <a:lnTo>
                  <a:pt x="1199" y="396"/>
                </a:lnTo>
                <a:close/>
                <a:moveTo>
                  <a:pt x="1161" y="726"/>
                </a:moveTo>
                <a:cubicBezTo>
                  <a:pt x="1359" y="726"/>
                  <a:pt x="1359" y="726"/>
                  <a:pt x="1359" y="726"/>
                </a:cubicBezTo>
                <a:cubicBezTo>
                  <a:pt x="1331" y="486"/>
                  <a:pt x="1331" y="486"/>
                  <a:pt x="1331" y="486"/>
                </a:cubicBezTo>
                <a:cubicBezTo>
                  <a:pt x="1189" y="486"/>
                  <a:pt x="1189" y="486"/>
                  <a:pt x="1189" y="486"/>
                </a:cubicBezTo>
                <a:lnTo>
                  <a:pt x="1161" y="726"/>
                </a:lnTo>
                <a:close/>
                <a:moveTo>
                  <a:pt x="749" y="396"/>
                </a:moveTo>
                <a:cubicBezTo>
                  <a:pt x="871" y="396"/>
                  <a:pt x="871" y="396"/>
                  <a:pt x="871" y="396"/>
                </a:cubicBezTo>
                <a:cubicBezTo>
                  <a:pt x="860" y="306"/>
                  <a:pt x="860" y="306"/>
                  <a:pt x="860" y="306"/>
                </a:cubicBezTo>
                <a:cubicBezTo>
                  <a:pt x="760" y="306"/>
                  <a:pt x="760" y="306"/>
                  <a:pt x="760" y="306"/>
                </a:cubicBezTo>
                <a:lnTo>
                  <a:pt x="749" y="396"/>
                </a:lnTo>
                <a:close/>
                <a:moveTo>
                  <a:pt x="711" y="726"/>
                </a:moveTo>
                <a:cubicBezTo>
                  <a:pt x="909" y="726"/>
                  <a:pt x="909" y="726"/>
                  <a:pt x="909" y="726"/>
                </a:cubicBezTo>
                <a:cubicBezTo>
                  <a:pt x="881" y="486"/>
                  <a:pt x="881" y="486"/>
                  <a:pt x="881" y="486"/>
                </a:cubicBezTo>
                <a:cubicBezTo>
                  <a:pt x="739" y="486"/>
                  <a:pt x="739" y="486"/>
                  <a:pt x="739" y="486"/>
                </a:cubicBezTo>
                <a:lnTo>
                  <a:pt x="711" y="726"/>
                </a:lnTo>
                <a:close/>
                <a:moveTo>
                  <a:pt x="1080" y="1266"/>
                </a:moveTo>
                <a:cubicBezTo>
                  <a:pt x="990" y="1266"/>
                  <a:pt x="990" y="1266"/>
                  <a:pt x="990" y="1266"/>
                </a:cubicBezTo>
                <a:cubicBezTo>
                  <a:pt x="990" y="1446"/>
                  <a:pt x="990" y="1446"/>
                  <a:pt x="990" y="1446"/>
                </a:cubicBezTo>
                <a:cubicBezTo>
                  <a:pt x="1080" y="1446"/>
                  <a:pt x="1080" y="1446"/>
                  <a:pt x="1080" y="1446"/>
                </a:cubicBezTo>
                <a:lnTo>
                  <a:pt x="1080" y="1266"/>
                </a:lnTo>
                <a:close/>
                <a:moveTo>
                  <a:pt x="1440" y="816"/>
                </a:moveTo>
                <a:cubicBezTo>
                  <a:pt x="630" y="816"/>
                  <a:pt x="630" y="816"/>
                  <a:pt x="630" y="816"/>
                </a:cubicBezTo>
                <a:cubicBezTo>
                  <a:pt x="630" y="1446"/>
                  <a:pt x="630" y="1446"/>
                  <a:pt x="630" y="1446"/>
                </a:cubicBezTo>
                <a:cubicBezTo>
                  <a:pt x="900" y="1446"/>
                  <a:pt x="900" y="1446"/>
                  <a:pt x="900" y="1446"/>
                </a:cubicBezTo>
                <a:cubicBezTo>
                  <a:pt x="900" y="1221"/>
                  <a:pt x="900" y="1221"/>
                  <a:pt x="900" y="1221"/>
                </a:cubicBezTo>
                <a:cubicBezTo>
                  <a:pt x="900" y="1196"/>
                  <a:pt x="920" y="1176"/>
                  <a:pt x="945" y="1176"/>
                </a:cubicBezTo>
                <a:cubicBezTo>
                  <a:pt x="1125" y="1176"/>
                  <a:pt x="1125" y="1176"/>
                  <a:pt x="1125" y="1176"/>
                </a:cubicBezTo>
                <a:cubicBezTo>
                  <a:pt x="1150" y="1176"/>
                  <a:pt x="1170" y="1196"/>
                  <a:pt x="1170" y="1221"/>
                </a:cubicBezTo>
                <a:cubicBezTo>
                  <a:pt x="1170" y="1446"/>
                  <a:pt x="1170" y="1446"/>
                  <a:pt x="1170" y="1446"/>
                </a:cubicBezTo>
                <a:cubicBezTo>
                  <a:pt x="1440" y="1446"/>
                  <a:pt x="1440" y="1446"/>
                  <a:pt x="1440" y="1446"/>
                </a:cubicBezTo>
                <a:lnTo>
                  <a:pt x="1440" y="816"/>
                </a:lnTo>
                <a:close/>
                <a:moveTo>
                  <a:pt x="765" y="1086"/>
                </a:moveTo>
                <a:cubicBezTo>
                  <a:pt x="790" y="1086"/>
                  <a:pt x="810" y="1066"/>
                  <a:pt x="810" y="1041"/>
                </a:cubicBezTo>
                <a:cubicBezTo>
                  <a:pt x="810" y="951"/>
                  <a:pt x="810" y="951"/>
                  <a:pt x="810" y="951"/>
                </a:cubicBezTo>
                <a:cubicBezTo>
                  <a:pt x="810" y="926"/>
                  <a:pt x="790" y="906"/>
                  <a:pt x="765" y="906"/>
                </a:cubicBezTo>
                <a:cubicBezTo>
                  <a:pt x="740" y="906"/>
                  <a:pt x="720" y="926"/>
                  <a:pt x="720" y="951"/>
                </a:cubicBezTo>
                <a:cubicBezTo>
                  <a:pt x="720" y="1041"/>
                  <a:pt x="720" y="1041"/>
                  <a:pt x="720" y="1041"/>
                </a:cubicBezTo>
                <a:cubicBezTo>
                  <a:pt x="720" y="1066"/>
                  <a:pt x="740" y="1086"/>
                  <a:pt x="765" y="1086"/>
                </a:cubicBezTo>
                <a:close/>
                <a:moveTo>
                  <a:pt x="1305" y="1086"/>
                </a:moveTo>
                <a:cubicBezTo>
                  <a:pt x="1330" y="1086"/>
                  <a:pt x="1350" y="1066"/>
                  <a:pt x="1350" y="1041"/>
                </a:cubicBezTo>
                <a:cubicBezTo>
                  <a:pt x="1350" y="951"/>
                  <a:pt x="1350" y="951"/>
                  <a:pt x="1350" y="951"/>
                </a:cubicBezTo>
                <a:cubicBezTo>
                  <a:pt x="1350" y="926"/>
                  <a:pt x="1330" y="906"/>
                  <a:pt x="1305" y="906"/>
                </a:cubicBezTo>
                <a:cubicBezTo>
                  <a:pt x="1280" y="906"/>
                  <a:pt x="1260" y="926"/>
                  <a:pt x="1260" y="951"/>
                </a:cubicBezTo>
                <a:cubicBezTo>
                  <a:pt x="1260" y="1041"/>
                  <a:pt x="1260" y="1041"/>
                  <a:pt x="1260" y="1041"/>
                </a:cubicBezTo>
                <a:cubicBezTo>
                  <a:pt x="1260" y="1066"/>
                  <a:pt x="1280" y="1086"/>
                  <a:pt x="1305" y="1086"/>
                </a:cubicBezTo>
                <a:close/>
                <a:moveTo>
                  <a:pt x="945" y="1086"/>
                </a:moveTo>
                <a:cubicBezTo>
                  <a:pt x="970" y="1086"/>
                  <a:pt x="990" y="1066"/>
                  <a:pt x="990" y="1041"/>
                </a:cubicBezTo>
                <a:cubicBezTo>
                  <a:pt x="990" y="951"/>
                  <a:pt x="990" y="951"/>
                  <a:pt x="990" y="951"/>
                </a:cubicBezTo>
                <a:cubicBezTo>
                  <a:pt x="990" y="926"/>
                  <a:pt x="970" y="906"/>
                  <a:pt x="945" y="906"/>
                </a:cubicBezTo>
                <a:cubicBezTo>
                  <a:pt x="920" y="906"/>
                  <a:pt x="900" y="926"/>
                  <a:pt x="900" y="951"/>
                </a:cubicBezTo>
                <a:cubicBezTo>
                  <a:pt x="900" y="1041"/>
                  <a:pt x="900" y="1041"/>
                  <a:pt x="900" y="1041"/>
                </a:cubicBezTo>
                <a:cubicBezTo>
                  <a:pt x="900" y="1066"/>
                  <a:pt x="920" y="1086"/>
                  <a:pt x="945" y="1086"/>
                </a:cubicBezTo>
                <a:close/>
                <a:moveTo>
                  <a:pt x="1125" y="1086"/>
                </a:moveTo>
                <a:cubicBezTo>
                  <a:pt x="1150" y="1086"/>
                  <a:pt x="1170" y="1066"/>
                  <a:pt x="1170" y="1041"/>
                </a:cubicBezTo>
                <a:cubicBezTo>
                  <a:pt x="1170" y="951"/>
                  <a:pt x="1170" y="951"/>
                  <a:pt x="1170" y="951"/>
                </a:cubicBezTo>
                <a:cubicBezTo>
                  <a:pt x="1170" y="926"/>
                  <a:pt x="1150" y="906"/>
                  <a:pt x="1125" y="906"/>
                </a:cubicBezTo>
                <a:cubicBezTo>
                  <a:pt x="1100" y="906"/>
                  <a:pt x="1080" y="926"/>
                  <a:pt x="1080" y="951"/>
                </a:cubicBezTo>
                <a:cubicBezTo>
                  <a:pt x="1080" y="1041"/>
                  <a:pt x="1080" y="1041"/>
                  <a:pt x="1080" y="1041"/>
                </a:cubicBezTo>
                <a:cubicBezTo>
                  <a:pt x="1080" y="1066"/>
                  <a:pt x="1100" y="1086"/>
                  <a:pt x="1125" y="10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17486239" y="4600608"/>
            <a:ext cx="585670" cy="768634"/>
          </a:xfrm>
          <a:custGeom>
            <a:avLst/>
            <a:gdLst>
              <a:gd name="T0" fmla="*/ 1170 w 1170"/>
              <a:gd name="T1" fmla="*/ 1215 h 1536"/>
              <a:gd name="T2" fmla="*/ 844 w 1170"/>
              <a:gd name="T3" fmla="*/ 960 h 1536"/>
              <a:gd name="T4" fmla="*/ 750 w 1170"/>
              <a:gd name="T5" fmla="*/ 853 h 1536"/>
              <a:gd name="T6" fmla="*/ 900 w 1170"/>
              <a:gd name="T7" fmla="*/ 403 h 1536"/>
              <a:gd name="T8" fmla="*/ 1011 w 1170"/>
              <a:gd name="T9" fmla="*/ 39 h 1536"/>
              <a:gd name="T10" fmla="*/ 495 w 1170"/>
              <a:gd name="T11" fmla="*/ 0 h 1536"/>
              <a:gd name="T12" fmla="*/ 270 w 1170"/>
              <a:gd name="T13" fmla="*/ 585 h 1536"/>
              <a:gd name="T14" fmla="*/ 420 w 1170"/>
              <a:gd name="T15" fmla="*/ 866 h 1536"/>
              <a:gd name="T16" fmla="*/ 255 w 1170"/>
              <a:gd name="T17" fmla="*/ 960 h 1536"/>
              <a:gd name="T18" fmla="*/ 0 w 1170"/>
              <a:gd name="T19" fmla="*/ 1491 h 1536"/>
              <a:gd name="T20" fmla="*/ 1125 w 1170"/>
              <a:gd name="T21" fmla="*/ 1536 h 1536"/>
              <a:gd name="T22" fmla="*/ 773 w 1170"/>
              <a:gd name="T23" fmla="*/ 1016 h 1536"/>
              <a:gd name="T24" fmla="*/ 642 w 1170"/>
              <a:gd name="T25" fmla="*/ 1112 h 1536"/>
              <a:gd name="T26" fmla="*/ 773 w 1170"/>
              <a:gd name="T27" fmla="*/ 1016 h 1536"/>
              <a:gd name="T28" fmla="*/ 495 w 1170"/>
              <a:gd name="T29" fmla="*/ 90 h 1536"/>
              <a:gd name="T30" fmla="*/ 947 w 1170"/>
              <a:gd name="T31" fmla="*/ 103 h 1536"/>
              <a:gd name="T32" fmla="*/ 735 w 1170"/>
              <a:gd name="T33" fmla="*/ 360 h 1536"/>
              <a:gd name="T34" fmla="*/ 566 w 1170"/>
              <a:gd name="T35" fmla="*/ 265 h 1536"/>
              <a:gd name="T36" fmla="*/ 485 w 1170"/>
              <a:gd name="T37" fmla="*/ 265 h 1536"/>
              <a:gd name="T38" fmla="*/ 360 w 1170"/>
              <a:gd name="T39" fmla="*/ 225 h 1536"/>
              <a:gd name="T40" fmla="*/ 360 w 1170"/>
              <a:gd name="T41" fmla="*/ 448 h 1536"/>
              <a:gd name="T42" fmla="*/ 719 w 1170"/>
              <a:gd name="T43" fmla="*/ 450 h 1536"/>
              <a:gd name="T44" fmla="*/ 810 w 1170"/>
              <a:gd name="T45" fmla="*/ 441 h 1536"/>
              <a:gd name="T46" fmla="*/ 585 w 1170"/>
              <a:gd name="T47" fmla="*/ 810 h 1536"/>
              <a:gd name="T48" fmla="*/ 453 w 1170"/>
              <a:gd name="T49" fmla="*/ 961 h 1536"/>
              <a:gd name="T50" fmla="*/ 456 w 1170"/>
              <a:gd name="T51" fmla="*/ 1171 h 1536"/>
              <a:gd name="T52" fmla="*/ 453 w 1170"/>
              <a:gd name="T53" fmla="*/ 961 h 1536"/>
              <a:gd name="T54" fmla="*/ 90 w 1170"/>
              <a:gd name="T55" fmla="*/ 1446 h 1536"/>
              <a:gd name="T56" fmla="*/ 255 w 1170"/>
              <a:gd name="T57" fmla="*/ 1050 h 1536"/>
              <a:gd name="T58" fmla="*/ 393 w 1170"/>
              <a:gd name="T59" fmla="*/ 1260 h 1536"/>
              <a:gd name="T60" fmla="*/ 540 w 1170"/>
              <a:gd name="T61" fmla="*/ 1218 h 1536"/>
              <a:gd name="T62" fmla="*/ 520 w 1170"/>
              <a:gd name="T63" fmla="*/ 893 h 1536"/>
              <a:gd name="T64" fmla="*/ 651 w 1170"/>
              <a:gd name="T65" fmla="*/ 893 h 1536"/>
              <a:gd name="T66" fmla="*/ 520 w 1170"/>
              <a:gd name="T67" fmla="*/ 893 h 1536"/>
              <a:gd name="T68" fmla="*/ 630 w 1170"/>
              <a:gd name="T69" fmla="*/ 1446 h 1536"/>
              <a:gd name="T70" fmla="*/ 707 w 1170"/>
              <a:gd name="T71" fmla="*/ 1280 h 1536"/>
              <a:gd name="T72" fmla="*/ 856 w 1170"/>
              <a:gd name="T73" fmla="*/ 1050 h 1536"/>
              <a:gd name="T74" fmla="*/ 1080 w 1170"/>
              <a:gd name="T75" fmla="*/ 121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70" h="1536">
                <a:moveTo>
                  <a:pt x="1170" y="1491"/>
                </a:moveTo>
                <a:cubicBezTo>
                  <a:pt x="1170" y="1215"/>
                  <a:pt x="1170" y="1215"/>
                  <a:pt x="1170" y="1215"/>
                </a:cubicBezTo>
                <a:cubicBezTo>
                  <a:pt x="1170" y="1074"/>
                  <a:pt x="1056" y="960"/>
                  <a:pt x="915" y="960"/>
                </a:cubicBezTo>
                <a:cubicBezTo>
                  <a:pt x="844" y="960"/>
                  <a:pt x="844" y="960"/>
                  <a:pt x="844" y="960"/>
                </a:cubicBezTo>
                <a:cubicBezTo>
                  <a:pt x="750" y="866"/>
                  <a:pt x="750" y="866"/>
                  <a:pt x="750" y="866"/>
                </a:cubicBezTo>
                <a:cubicBezTo>
                  <a:pt x="750" y="853"/>
                  <a:pt x="750" y="853"/>
                  <a:pt x="750" y="853"/>
                </a:cubicBezTo>
                <a:cubicBezTo>
                  <a:pt x="840" y="797"/>
                  <a:pt x="900" y="698"/>
                  <a:pt x="900" y="585"/>
                </a:cubicBezTo>
                <a:cubicBezTo>
                  <a:pt x="900" y="403"/>
                  <a:pt x="900" y="403"/>
                  <a:pt x="900" y="403"/>
                </a:cubicBezTo>
                <a:cubicBezTo>
                  <a:pt x="990" y="347"/>
                  <a:pt x="1050" y="248"/>
                  <a:pt x="1050" y="135"/>
                </a:cubicBezTo>
                <a:cubicBezTo>
                  <a:pt x="1050" y="99"/>
                  <a:pt x="1036" y="65"/>
                  <a:pt x="1011" y="39"/>
                </a:cubicBezTo>
                <a:cubicBezTo>
                  <a:pt x="985" y="14"/>
                  <a:pt x="951" y="0"/>
                  <a:pt x="915" y="0"/>
                </a:cubicBezTo>
                <a:cubicBezTo>
                  <a:pt x="495" y="0"/>
                  <a:pt x="495" y="0"/>
                  <a:pt x="495" y="0"/>
                </a:cubicBezTo>
                <a:cubicBezTo>
                  <a:pt x="371" y="0"/>
                  <a:pt x="270" y="101"/>
                  <a:pt x="270" y="225"/>
                </a:cubicBezTo>
                <a:cubicBezTo>
                  <a:pt x="270" y="585"/>
                  <a:pt x="270" y="585"/>
                  <a:pt x="270" y="585"/>
                </a:cubicBezTo>
                <a:cubicBezTo>
                  <a:pt x="270" y="698"/>
                  <a:pt x="330" y="797"/>
                  <a:pt x="420" y="853"/>
                </a:cubicBezTo>
                <a:cubicBezTo>
                  <a:pt x="420" y="866"/>
                  <a:pt x="420" y="866"/>
                  <a:pt x="420" y="866"/>
                </a:cubicBezTo>
                <a:cubicBezTo>
                  <a:pt x="327" y="960"/>
                  <a:pt x="327" y="960"/>
                  <a:pt x="327" y="960"/>
                </a:cubicBezTo>
                <a:cubicBezTo>
                  <a:pt x="255" y="960"/>
                  <a:pt x="255" y="960"/>
                  <a:pt x="255" y="960"/>
                </a:cubicBezTo>
                <a:cubicBezTo>
                  <a:pt x="115" y="960"/>
                  <a:pt x="0" y="1074"/>
                  <a:pt x="0" y="121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1125" y="1536"/>
                  <a:pt x="1125" y="1536"/>
                  <a:pt x="1125" y="1536"/>
                </a:cubicBezTo>
                <a:cubicBezTo>
                  <a:pt x="1150" y="1536"/>
                  <a:pt x="1170" y="1516"/>
                  <a:pt x="1170" y="1491"/>
                </a:cubicBezTo>
                <a:close/>
                <a:moveTo>
                  <a:pt x="773" y="1016"/>
                </a:moveTo>
                <a:cubicBezTo>
                  <a:pt x="715" y="1171"/>
                  <a:pt x="715" y="1171"/>
                  <a:pt x="715" y="1171"/>
                </a:cubicBezTo>
                <a:cubicBezTo>
                  <a:pt x="642" y="1112"/>
                  <a:pt x="642" y="1112"/>
                  <a:pt x="642" y="1112"/>
                </a:cubicBezTo>
                <a:cubicBezTo>
                  <a:pt x="718" y="961"/>
                  <a:pt x="718" y="961"/>
                  <a:pt x="718" y="961"/>
                </a:cubicBezTo>
                <a:lnTo>
                  <a:pt x="773" y="1016"/>
                </a:lnTo>
                <a:close/>
                <a:moveTo>
                  <a:pt x="360" y="225"/>
                </a:moveTo>
                <a:cubicBezTo>
                  <a:pt x="360" y="150"/>
                  <a:pt x="421" y="90"/>
                  <a:pt x="495" y="90"/>
                </a:cubicBezTo>
                <a:cubicBezTo>
                  <a:pt x="915" y="90"/>
                  <a:pt x="915" y="90"/>
                  <a:pt x="915" y="90"/>
                </a:cubicBezTo>
                <a:cubicBezTo>
                  <a:pt x="927" y="90"/>
                  <a:pt x="939" y="94"/>
                  <a:pt x="947" y="103"/>
                </a:cubicBezTo>
                <a:cubicBezTo>
                  <a:pt x="956" y="111"/>
                  <a:pt x="960" y="123"/>
                  <a:pt x="960" y="135"/>
                </a:cubicBezTo>
                <a:cubicBezTo>
                  <a:pt x="960" y="259"/>
                  <a:pt x="859" y="360"/>
                  <a:pt x="735" y="360"/>
                </a:cubicBezTo>
                <a:cubicBezTo>
                  <a:pt x="719" y="360"/>
                  <a:pt x="719" y="360"/>
                  <a:pt x="719" y="360"/>
                </a:cubicBezTo>
                <a:cubicBezTo>
                  <a:pt x="654" y="360"/>
                  <a:pt x="595" y="323"/>
                  <a:pt x="566" y="265"/>
                </a:cubicBezTo>
                <a:cubicBezTo>
                  <a:pt x="558" y="249"/>
                  <a:pt x="542" y="240"/>
                  <a:pt x="525" y="240"/>
                </a:cubicBezTo>
                <a:cubicBezTo>
                  <a:pt x="508" y="240"/>
                  <a:pt x="493" y="249"/>
                  <a:pt x="485" y="265"/>
                </a:cubicBezTo>
                <a:cubicBezTo>
                  <a:pt x="460" y="314"/>
                  <a:pt x="414" y="348"/>
                  <a:pt x="360" y="357"/>
                </a:cubicBezTo>
                <a:lnTo>
                  <a:pt x="360" y="225"/>
                </a:lnTo>
                <a:close/>
                <a:moveTo>
                  <a:pt x="360" y="585"/>
                </a:moveTo>
                <a:cubicBezTo>
                  <a:pt x="360" y="448"/>
                  <a:pt x="360" y="448"/>
                  <a:pt x="360" y="448"/>
                </a:cubicBezTo>
                <a:cubicBezTo>
                  <a:pt x="424" y="441"/>
                  <a:pt x="483" y="411"/>
                  <a:pt x="525" y="364"/>
                </a:cubicBezTo>
                <a:cubicBezTo>
                  <a:pt x="574" y="418"/>
                  <a:pt x="644" y="450"/>
                  <a:pt x="719" y="450"/>
                </a:cubicBezTo>
                <a:cubicBezTo>
                  <a:pt x="735" y="450"/>
                  <a:pt x="735" y="450"/>
                  <a:pt x="735" y="450"/>
                </a:cubicBezTo>
                <a:cubicBezTo>
                  <a:pt x="761" y="450"/>
                  <a:pt x="786" y="447"/>
                  <a:pt x="810" y="441"/>
                </a:cubicBezTo>
                <a:cubicBezTo>
                  <a:pt x="810" y="585"/>
                  <a:pt x="810" y="585"/>
                  <a:pt x="810" y="585"/>
                </a:cubicBezTo>
                <a:cubicBezTo>
                  <a:pt x="810" y="709"/>
                  <a:pt x="709" y="810"/>
                  <a:pt x="585" y="810"/>
                </a:cubicBezTo>
                <a:cubicBezTo>
                  <a:pt x="461" y="810"/>
                  <a:pt x="360" y="709"/>
                  <a:pt x="360" y="585"/>
                </a:cubicBezTo>
                <a:close/>
                <a:moveTo>
                  <a:pt x="453" y="961"/>
                </a:moveTo>
                <a:cubicBezTo>
                  <a:pt x="529" y="1112"/>
                  <a:pt x="529" y="1112"/>
                  <a:pt x="529" y="1112"/>
                </a:cubicBezTo>
                <a:cubicBezTo>
                  <a:pt x="456" y="1171"/>
                  <a:pt x="456" y="1171"/>
                  <a:pt x="456" y="1171"/>
                </a:cubicBezTo>
                <a:cubicBezTo>
                  <a:pt x="398" y="1016"/>
                  <a:pt x="398" y="1016"/>
                  <a:pt x="398" y="1016"/>
                </a:cubicBezTo>
                <a:lnTo>
                  <a:pt x="453" y="961"/>
                </a:lnTo>
                <a:close/>
                <a:moveTo>
                  <a:pt x="540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215"/>
                  <a:pt x="90" y="1215"/>
                  <a:pt x="90" y="1215"/>
                </a:cubicBezTo>
                <a:cubicBezTo>
                  <a:pt x="90" y="1124"/>
                  <a:pt x="164" y="1050"/>
                  <a:pt x="255" y="1050"/>
                </a:cubicBezTo>
                <a:cubicBezTo>
                  <a:pt x="314" y="1050"/>
                  <a:pt x="314" y="1050"/>
                  <a:pt x="314" y="1050"/>
                </a:cubicBezTo>
                <a:cubicBezTo>
                  <a:pt x="393" y="1260"/>
                  <a:pt x="393" y="1260"/>
                  <a:pt x="393" y="1260"/>
                </a:cubicBezTo>
                <a:cubicBezTo>
                  <a:pt x="403" y="1289"/>
                  <a:pt x="441" y="1299"/>
                  <a:pt x="463" y="1280"/>
                </a:cubicBezTo>
                <a:cubicBezTo>
                  <a:pt x="540" y="1218"/>
                  <a:pt x="540" y="1218"/>
                  <a:pt x="540" y="1218"/>
                </a:cubicBezTo>
                <a:lnTo>
                  <a:pt x="540" y="1446"/>
                </a:lnTo>
                <a:close/>
                <a:moveTo>
                  <a:pt x="520" y="893"/>
                </a:moveTo>
                <a:cubicBezTo>
                  <a:pt x="541" y="897"/>
                  <a:pt x="563" y="900"/>
                  <a:pt x="585" y="900"/>
                </a:cubicBezTo>
                <a:cubicBezTo>
                  <a:pt x="608" y="900"/>
                  <a:pt x="630" y="897"/>
                  <a:pt x="651" y="893"/>
                </a:cubicBezTo>
                <a:cubicBezTo>
                  <a:pt x="585" y="1024"/>
                  <a:pt x="585" y="1024"/>
                  <a:pt x="585" y="1024"/>
                </a:cubicBezTo>
                <a:lnTo>
                  <a:pt x="520" y="893"/>
                </a:lnTo>
                <a:close/>
                <a:moveTo>
                  <a:pt x="1080" y="1446"/>
                </a:moveTo>
                <a:cubicBezTo>
                  <a:pt x="630" y="1446"/>
                  <a:pt x="630" y="1446"/>
                  <a:pt x="630" y="1446"/>
                </a:cubicBezTo>
                <a:cubicBezTo>
                  <a:pt x="630" y="1218"/>
                  <a:pt x="630" y="1218"/>
                  <a:pt x="630" y="1218"/>
                </a:cubicBezTo>
                <a:cubicBezTo>
                  <a:pt x="707" y="1280"/>
                  <a:pt x="707" y="1280"/>
                  <a:pt x="707" y="1280"/>
                </a:cubicBezTo>
                <a:cubicBezTo>
                  <a:pt x="730" y="1299"/>
                  <a:pt x="768" y="1289"/>
                  <a:pt x="777" y="1260"/>
                </a:cubicBezTo>
                <a:cubicBezTo>
                  <a:pt x="856" y="1050"/>
                  <a:pt x="856" y="1050"/>
                  <a:pt x="856" y="1050"/>
                </a:cubicBezTo>
                <a:cubicBezTo>
                  <a:pt x="915" y="1050"/>
                  <a:pt x="915" y="1050"/>
                  <a:pt x="915" y="1050"/>
                </a:cubicBezTo>
                <a:cubicBezTo>
                  <a:pt x="1006" y="1050"/>
                  <a:pt x="1080" y="1124"/>
                  <a:pt x="1080" y="1215"/>
                </a:cubicBezTo>
                <a:lnTo>
                  <a:pt x="1080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19644695" y="4600608"/>
            <a:ext cx="768635" cy="768634"/>
          </a:xfrm>
          <a:custGeom>
            <a:avLst/>
            <a:gdLst>
              <a:gd name="T0" fmla="*/ 587 w 1536"/>
              <a:gd name="T1" fmla="*/ 1536 h 1536"/>
              <a:gd name="T2" fmla="*/ 587 w 1536"/>
              <a:gd name="T3" fmla="*/ 1446 h 1536"/>
              <a:gd name="T4" fmla="*/ 90 w 1536"/>
              <a:gd name="T5" fmla="*/ 1173 h 1536"/>
              <a:gd name="T6" fmla="*/ 180 w 1536"/>
              <a:gd name="T7" fmla="*/ 1311 h 1536"/>
              <a:gd name="T8" fmla="*/ 1311 w 1536"/>
              <a:gd name="T9" fmla="*/ 1356 h 1536"/>
              <a:gd name="T10" fmla="*/ 1356 w 1536"/>
              <a:gd name="T11" fmla="*/ 678 h 1536"/>
              <a:gd name="T12" fmla="*/ 1266 w 1536"/>
              <a:gd name="T13" fmla="*/ 678 h 1536"/>
              <a:gd name="T14" fmla="*/ 993 w 1536"/>
              <a:gd name="T15" fmla="*/ 1266 h 1536"/>
              <a:gd name="T16" fmla="*/ 1131 w 1536"/>
              <a:gd name="T17" fmla="*/ 1176 h 1536"/>
              <a:gd name="T18" fmla="*/ 1176 w 1536"/>
              <a:gd name="T19" fmla="*/ 405 h 1536"/>
              <a:gd name="T20" fmla="*/ 889 w 1536"/>
              <a:gd name="T21" fmla="*/ 360 h 1536"/>
              <a:gd name="T22" fmla="*/ 889 w 1536"/>
              <a:gd name="T23" fmla="*/ 450 h 1536"/>
              <a:gd name="T24" fmla="*/ 1086 w 1536"/>
              <a:gd name="T25" fmla="*/ 1086 h 1536"/>
              <a:gd name="T26" fmla="*/ 993 w 1536"/>
              <a:gd name="T27" fmla="*/ 1071 h 1536"/>
              <a:gd name="T28" fmla="*/ 903 w 1536"/>
              <a:gd name="T29" fmla="*/ 801 h 1536"/>
              <a:gd name="T30" fmla="*/ 768 w 1536"/>
              <a:gd name="T31" fmla="*/ 606 h 1536"/>
              <a:gd name="T32" fmla="*/ 633 w 1536"/>
              <a:gd name="T33" fmla="*/ 801 h 1536"/>
              <a:gd name="T34" fmla="*/ 543 w 1536"/>
              <a:gd name="T35" fmla="*/ 1071 h 1536"/>
              <a:gd name="T36" fmla="*/ 450 w 1536"/>
              <a:gd name="T37" fmla="*/ 1086 h 1536"/>
              <a:gd name="T38" fmla="*/ 708 w 1536"/>
              <a:gd name="T39" fmla="*/ 450 h 1536"/>
              <a:gd name="T40" fmla="*/ 708 w 1536"/>
              <a:gd name="T41" fmla="*/ 360 h 1536"/>
              <a:gd name="T42" fmla="*/ 603 w 1536"/>
              <a:gd name="T43" fmla="*/ 270 h 1536"/>
              <a:gd name="T44" fmla="*/ 1266 w 1536"/>
              <a:gd name="T45" fmla="*/ 497 h 1536"/>
              <a:gd name="T46" fmla="*/ 1356 w 1536"/>
              <a:gd name="T47" fmla="*/ 497 h 1536"/>
              <a:gd name="T48" fmla="*/ 1311 w 1536"/>
              <a:gd name="T49" fmla="*/ 180 h 1536"/>
              <a:gd name="T50" fmla="*/ 1233 w 1536"/>
              <a:gd name="T51" fmla="*/ 90 h 1536"/>
              <a:gd name="T52" fmla="*/ 1446 w 1536"/>
              <a:gd name="T53" fmla="*/ 1446 h 1536"/>
              <a:gd name="T54" fmla="*/ 723 w 1536"/>
              <a:gd name="T55" fmla="*/ 1491 h 1536"/>
              <a:gd name="T56" fmla="*/ 1491 w 1536"/>
              <a:gd name="T57" fmla="*/ 1536 h 1536"/>
              <a:gd name="T58" fmla="*/ 1536 w 1536"/>
              <a:gd name="T59" fmla="*/ 45 h 1536"/>
              <a:gd name="T60" fmla="*/ 45 w 1536"/>
              <a:gd name="T61" fmla="*/ 0 h 1536"/>
              <a:gd name="T62" fmla="*/ 0 w 1536"/>
              <a:gd name="T63" fmla="*/ 1491 h 1536"/>
              <a:gd name="T64" fmla="*/ 723 w 1536"/>
              <a:gd name="T65" fmla="*/ 741 h 1536"/>
              <a:gd name="T66" fmla="*/ 813 w 1536"/>
              <a:gd name="T67" fmla="*/ 741 h 1536"/>
              <a:gd name="T68" fmla="*/ 768 w 1536"/>
              <a:gd name="T69" fmla="*/ 846 h 1536"/>
              <a:gd name="T70" fmla="*/ 723 w 1536"/>
              <a:gd name="T71" fmla="*/ 741 h 1536"/>
              <a:gd name="T72" fmla="*/ 768 w 1536"/>
              <a:gd name="T73" fmla="*/ 936 h 1536"/>
              <a:gd name="T74" fmla="*/ 903 w 1536"/>
              <a:gd name="T75" fmla="*/ 1086 h 1536"/>
              <a:gd name="T76" fmla="*/ 633 w 1536"/>
              <a:gd name="T77" fmla="*/ 1071 h 1536"/>
              <a:gd name="T78" fmla="*/ 1143 w 1536"/>
              <a:gd name="T79" fmla="*/ 90 h 1536"/>
              <a:gd name="T80" fmla="*/ 225 w 1536"/>
              <a:gd name="T81" fmla="*/ 180 h 1536"/>
              <a:gd name="T82" fmla="*/ 180 w 1536"/>
              <a:gd name="T83" fmla="*/ 798 h 1536"/>
              <a:gd name="T84" fmla="*/ 270 w 1536"/>
              <a:gd name="T85" fmla="*/ 798 h 1536"/>
              <a:gd name="T86" fmla="*/ 513 w 1536"/>
              <a:gd name="T87" fmla="*/ 270 h 1536"/>
              <a:gd name="T88" fmla="*/ 405 w 1536"/>
              <a:gd name="T89" fmla="*/ 360 h 1536"/>
              <a:gd name="T90" fmla="*/ 360 w 1536"/>
              <a:gd name="T91" fmla="*/ 1131 h 1536"/>
              <a:gd name="T92" fmla="*/ 903 w 1536"/>
              <a:gd name="T93" fmla="*/ 1176 h 1536"/>
              <a:gd name="T94" fmla="*/ 270 w 1536"/>
              <a:gd name="T95" fmla="*/ 1266 h 1536"/>
              <a:gd name="T96" fmla="*/ 225 w 1536"/>
              <a:gd name="T97" fmla="*/ 934 h 1536"/>
              <a:gd name="T98" fmla="*/ 180 w 1536"/>
              <a:gd name="T99" fmla="*/ 1083 h 1536"/>
              <a:gd name="T100" fmla="*/ 90 w 1536"/>
              <a:gd name="T101" fmla="*/ 9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6" h="1536">
                <a:moveTo>
                  <a:pt x="45" y="1536"/>
                </a:moveTo>
                <a:cubicBezTo>
                  <a:pt x="587" y="1536"/>
                  <a:pt x="587" y="1536"/>
                  <a:pt x="587" y="1536"/>
                </a:cubicBezTo>
                <a:cubicBezTo>
                  <a:pt x="612" y="1536"/>
                  <a:pt x="632" y="1516"/>
                  <a:pt x="632" y="1491"/>
                </a:cubicBezTo>
                <a:cubicBezTo>
                  <a:pt x="632" y="1466"/>
                  <a:pt x="612" y="1446"/>
                  <a:pt x="587" y="1446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90" y="1173"/>
                  <a:pt x="90" y="1173"/>
                  <a:pt x="90" y="1173"/>
                </a:cubicBezTo>
                <a:cubicBezTo>
                  <a:pt x="180" y="1173"/>
                  <a:pt x="180" y="1173"/>
                  <a:pt x="180" y="1173"/>
                </a:cubicBezTo>
                <a:cubicBezTo>
                  <a:pt x="180" y="1311"/>
                  <a:pt x="180" y="1311"/>
                  <a:pt x="180" y="1311"/>
                </a:cubicBezTo>
                <a:cubicBezTo>
                  <a:pt x="180" y="1336"/>
                  <a:pt x="200" y="1356"/>
                  <a:pt x="225" y="1356"/>
                </a:cubicBezTo>
                <a:cubicBezTo>
                  <a:pt x="1311" y="1356"/>
                  <a:pt x="1311" y="1356"/>
                  <a:pt x="1311" y="1356"/>
                </a:cubicBezTo>
                <a:cubicBezTo>
                  <a:pt x="1336" y="1356"/>
                  <a:pt x="1356" y="1336"/>
                  <a:pt x="1356" y="1311"/>
                </a:cubicBezTo>
                <a:cubicBezTo>
                  <a:pt x="1356" y="678"/>
                  <a:pt x="1356" y="678"/>
                  <a:pt x="1356" y="678"/>
                </a:cubicBezTo>
                <a:cubicBezTo>
                  <a:pt x="1356" y="653"/>
                  <a:pt x="1336" y="633"/>
                  <a:pt x="1311" y="633"/>
                </a:cubicBezTo>
                <a:cubicBezTo>
                  <a:pt x="1286" y="633"/>
                  <a:pt x="1266" y="653"/>
                  <a:pt x="1266" y="678"/>
                </a:cubicBezTo>
                <a:cubicBezTo>
                  <a:pt x="1266" y="1266"/>
                  <a:pt x="1266" y="1266"/>
                  <a:pt x="1266" y="1266"/>
                </a:cubicBezTo>
                <a:cubicBezTo>
                  <a:pt x="993" y="1266"/>
                  <a:pt x="993" y="1266"/>
                  <a:pt x="993" y="1266"/>
                </a:cubicBezTo>
                <a:cubicBezTo>
                  <a:pt x="993" y="1176"/>
                  <a:pt x="993" y="1176"/>
                  <a:pt x="993" y="1176"/>
                </a:cubicBezTo>
                <a:cubicBezTo>
                  <a:pt x="1131" y="1176"/>
                  <a:pt x="1131" y="1176"/>
                  <a:pt x="1131" y="1176"/>
                </a:cubicBezTo>
                <a:cubicBezTo>
                  <a:pt x="1156" y="1176"/>
                  <a:pt x="1176" y="1156"/>
                  <a:pt x="1176" y="1131"/>
                </a:cubicBezTo>
                <a:cubicBezTo>
                  <a:pt x="1176" y="405"/>
                  <a:pt x="1176" y="405"/>
                  <a:pt x="1176" y="405"/>
                </a:cubicBezTo>
                <a:cubicBezTo>
                  <a:pt x="1176" y="380"/>
                  <a:pt x="1156" y="360"/>
                  <a:pt x="1131" y="360"/>
                </a:cubicBezTo>
                <a:cubicBezTo>
                  <a:pt x="889" y="360"/>
                  <a:pt x="889" y="360"/>
                  <a:pt x="889" y="360"/>
                </a:cubicBezTo>
                <a:cubicBezTo>
                  <a:pt x="864" y="360"/>
                  <a:pt x="844" y="380"/>
                  <a:pt x="844" y="405"/>
                </a:cubicBezTo>
                <a:cubicBezTo>
                  <a:pt x="844" y="430"/>
                  <a:pt x="864" y="450"/>
                  <a:pt x="889" y="450"/>
                </a:cubicBezTo>
                <a:cubicBezTo>
                  <a:pt x="1086" y="450"/>
                  <a:pt x="1086" y="450"/>
                  <a:pt x="1086" y="450"/>
                </a:cubicBezTo>
                <a:cubicBezTo>
                  <a:pt x="1086" y="1086"/>
                  <a:pt x="1086" y="1086"/>
                  <a:pt x="1086" y="1086"/>
                </a:cubicBezTo>
                <a:cubicBezTo>
                  <a:pt x="993" y="1086"/>
                  <a:pt x="993" y="1086"/>
                  <a:pt x="993" y="1086"/>
                </a:cubicBezTo>
                <a:cubicBezTo>
                  <a:pt x="993" y="1071"/>
                  <a:pt x="993" y="1071"/>
                  <a:pt x="993" y="1071"/>
                </a:cubicBezTo>
                <a:cubicBezTo>
                  <a:pt x="993" y="988"/>
                  <a:pt x="948" y="915"/>
                  <a:pt x="880" y="876"/>
                </a:cubicBezTo>
                <a:cubicBezTo>
                  <a:pt x="895" y="855"/>
                  <a:pt x="903" y="829"/>
                  <a:pt x="903" y="801"/>
                </a:cubicBezTo>
                <a:cubicBezTo>
                  <a:pt x="903" y="741"/>
                  <a:pt x="903" y="741"/>
                  <a:pt x="903" y="741"/>
                </a:cubicBezTo>
                <a:cubicBezTo>
                  <a:pt x="903" y="667"/>
                  <a:pt x="842" y="606"/>
                  <a:pt x="768" y="606"/>
                </a:cubicBezTo>
                <a:cubicBezTo>
                  <a:pt x="694" y="606"/>
                  <a:pt x="633" y="667"/>
                  <a:pt x="633" y="741"/>
                </a:cubicBezTo>
                <a:cubicBezTo>
                  <a:pt x="633" y="801"/>
                  <a:pt x="633" y="801"/>
                  <a:pt x="633" y="801"/>
                </a:cubicBezTo>
                <a:cubicBezTo>
                  <a:pt x="633" y="829"/>
                  <a:pt x="641" y="855"/>
                  <a:pt x="656" y="876"/>
                </a:cubicBezTo>
                <a:cubicBezTo>
                  <a:pt x="588" y="915"/>
                  <a:pt x="543" y="988"/>
                  <a:pt x="543" y="1071"/>
                </a:cubicBezTo>
                <a:cubicBezTo>
                  <a:pt x="543" y="1086"/>
                  <a:pt x="543" y="1086"/>
                  <a:pt x="543" y="1086"/>
                </a:cubicBezTo>
                <a:cubicBezTo>
                  <a:pt x="450" y="1086"/>
                  <a:pt x="450" y="1086"/>
                  <a:pt x="450" y="1086"/>
                </a:cubicBezTo>
                <a:cubicBezTo>
                  <a:pt x="450" y="450"/>
                  <a:pt x="450" y="450"/>
                  <a:pt x="450" y="450"/>
                </a:cubicBezTo>
                <a:cubicBezTo>
                  <a:pt x="708" y="450"/>
                  <a:pt x="708" y="450"/>
                  <a:pt x="708" y="450"/>
                </a:cubicBezTo>
                <a:cubicBezTo>
                  <a:pt x="732" y="450"/>
                  <a:pt x="753" y="430"/>
                  <a:pt x="753" y="405"/>
                </a:cubicBezTo>
                <a:cubicBezTo>
                  <a:pt x="753" y="380"/>
                  <a:pt x="732" y="360"/>
                  <a:pt x="708" y="360"/>
                </a:cubicBezTo>
                <a:cubicBezTo>
                  <a:pt x="603" y="360"/>
                  <a:pt x="603" y="360"/>
                  <a:pt x="603" y="360"/>
                </a:cubicBezTo>
                <a:cubicBezTo>
                  <a:pt x="603" y="270"/>
                  <a:pt x="603" y="270"/>
                  <a:pt x="603" y="270"/>
                </a:cubicBezTo>
                <a:cubicBezTo>
                  <a:pt x="1266" y="270"/>
                  <a:pt x="1266" y="270"/>
                  <a:pt x="1266" y="270"/>
                </a:cubicBezTo>
                <a:cubicBezTo>
                  <a:pt x="1266" y="497"/>
                  <a:pt x="1266" y="497"/>
                  <a:pt x="1266" y="497"/>
                </a:cubicBezTo>
                <a:cubicBezTo>
                  <a:pt x="1266" y="522"/>
                  <a:pt x="1286" y="542"/>
                  <a:pt x="1311" y="542"/>
                </a:cubicBezTo>
                <a:cubicBezTo>
                  <a:pt x="1336" y="542"/>
                  <a:pt x="1356" y="522"/>
                  <a:pt x="1356" y="497"/>
                </a:cubicBezTo>
                <a:cubicBezTo>
                  <a:pt x="1356" y="225"/>
                  <a:pt x="1356" y="225"/>
                  <a:pt x="1356" y="225"/>
                </a:cubicBezTo>
                <a:cubicBezTo>
                  <a:pt x="1356" y="200"/>
                  <a:pt x="1336" y="180"/>
                  <a:pt x="1311" y="180"/>
                </a:cubicBezTo>
                <a:cubicBezTo>
                  <a:pt x="1233" y="180"/>
                  <a:pt x="1233" y="180"/>
                  <a:pt x="1233" y="180"/>
                </a:cubicBezTo>
                <a:cubicBezTo>
                  <a:pt x="1233" y="90"/>
                  <a:pt x="1233" y="90"/>
                  <a:pt x="1233" y="90"/>
                </a:cubicBezTo>
                <a:cubicBezTo>
                  <a:pt x="1446" y="90"/>
                  <a:pt x="1446" y="90"/>
                  <a:pt x="1446" y="90"/>
                </a:cubicBezTo>
                <a:cubicBezTo>
                  <a:pt x="1446" y="1446"/>
                  <a:pt x="1446" y="1446"/>
                  <a:pt x="1446" y="1446"/>
                </a:cubicBezTo>
                <a:cubicBezTo>
                  <a:pt x="768" y="1446"/>
                  <a:pt x="768" y="1446"/>
                  <a:pt x="768" y="1446"/>
                </a:cubicBezTo>
                <a:cubicBezTo>
                  <a:pt x="743" y="1446"/>
                  <a:pt x="723" y="1466"/>
                  <a:pt x="723" y="1491"/>
                </a:cubicBezTo>
                <a:cubicBezTo>
                  <a:pt x="723" y="1516"/>
                  <a:pt x="743" y="1536"/>
                  <a:pt x="768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ubicBezTo>
                  <a:pt x="1536" y="45"/>
                  <a:pt x="1536" y="45"/>
                  <a:pt x="1536" y="45"/>
                </a:cubicBezTo>
                <a:cubicBezTo>
                  <a:pt x="1536" y="20"/>
                  <a:pt x="1516" y="0"/>
                  <a:pt x="1491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lose/>
                <a:moveTo>
                  <a:pt x="723" y="741"/>
                </a:moveTo>
                <a:cubicBezTo>
                  <a:pt x="723" y="716"/>
                  <a:pt x="743" y="696"/>
                  <a:pt x="768" y="696"/>
                </a:cubicBezTo>
                <a:cubicBezTo>
                  <a:pt x="793" y="696"/>
                  <a:pt x="813" y="716"/>
                  <a:pt x="813" y="741"/>
                </a:cubicBezTo>
                <a:cubicBezTo>
                  <a:pt x="813" y="801"/>
                  <a:pt x="813" y="801"/>
                  <a:pt x="813" y="801"/>
                </a:cubicBezTo>
                <a:cubicBezTo>
                  <a:pt x="813" y="826"/>
                  <a:pt x="793" y="846"/>
                  <a:pt x="768" y="846"/>
                </a:cubicBezTo>
                <a:cubicBezTo>
                  <a:pt x="743" y="846"/>
                  <a:pt x="723" y="826"/>
                  <a:pt x="723" y="801"/>
                </a:cubicBezTo>
                <a:lnTo>
                  <a:pt x="723" y="741"/>
                </a:lnTo>
                <a:close/>
                <a:moveTo>
                  <a:pt x="633" y="1071"/>
                </a:moveTo>
                <a:cubicBezTo>
                  <a:pt x="633" y="997"/>
                  <a:pt x="694" y="936"/>
                  <a:pt x="768" y="936"/>
                </a:cubicBezTo>
                <a:cubicBezTo>
                  <a:pt x="842" y="936"/>
                  <a:pt x="903" y="997"/>
                  <a:pt x="903" y="1071"/>
                </a:cubicBezTo>
                <a:cubicBezTo>
                  <a:pt x="903" y="1086"/>
                  <a:pt x="903" y="1086"/>
                  <a:pt x="903" y="1086"/>
                </a:cubicBezTo>
                <a:cubicBezTo>
                  <a:pt x="633" y="1086"/>
                  <a:pt x="633" y="1086"/>
                  <a:pt x="633" y="1086"/>
                </a:cubicBezTo>
                <a:lnTo>
                  <a:pt x="633" y="1071"/>
                </a:lnTo>
                <a:close/>
                <a:moveTo>
                  <a:pt x="90" y="90"/>
                </a:moveTo>
                <a:cubicBezTo>
                  <a:pt x="1143" y="90"/>
                  <a:pt x="1143" y="90"/>
                  <a:pt x="1143" y="90"/>
                </a:cubicBezTo>
                <a:cubicBezTo>
                  <a:pt x="1143" y="180"/>
                  <a:pt x="1143" y="180"/>
                  <a:pt x="1143" y="180"/>
                </a:cubicBezTo>
                <a:cubicBezTo>
                  <a:pt x="225" y="180"/>
                  <a:pt x="225" y="180"/>
                  <a:pt x="225" y="180"/>
                </a:cubicBezTo>
                <a:cubicBezTo>
                  <a:pt x="200" y="180"/>
                  <a:pt x="180" y="200"/>
                  <a:pt x="180" y="225"/>
                </a:cubicBezTo>
                <a:cubicBezTo>
                  <a:pt x="180" y="798"/>
                  <a:pt x="180" y="798"/>
                  <a:pt x="180" y="798"/>
                </a:cubicBezTo>
                <a:cubicBezTo>
                  <a:pt x="180" y="823"/>
                  <a:pt x="200" y="843"/>
                  <a:pt x="225" y="843"/>
                </a:cubicBezTo>
                <a:cubicBezTo>
                  <a:pt x="250" y="843"/>
                  <a:pt x="270" y="823"/>
                  <a:pt x="270" y="798"/>
                </a:cubicBezTo>
                <a:cubicBezTo>
                  <a:pt x="270" y="270"/>
                  <a:pt x="270" y="270"/>
                  <a:pt x="270" y="270"/>
                </a:cubicBezTo>
                <a:cubicBezTo>
                  <a:pt x="513" y="270"/>
                  <a:pt x="513" y="270"/>
                  <a:pt x="513" y="270"/>
                </a:cubicBezTo>
                <a:cubicBezTo>
                  <a:pt x="513" y="360"/>
                  <a:pt x="513" y="360"/>
                  <a:pt x="513" y="360"/>
                </a:cubicBezTo>
                <a:cubicBezTo>
                  <a:pt x="405" y="360"/>
                  <a:pt x="405" y="360"/>
                  <a:pt x="405" y="360"/>
                </a:cubicBezTo>
                <a:cubicBezTo>
                  <a:pt x="380" y="360"/>
                  <a:pt x="360" y="380"/>
                  <a:pt x="360" y="405"/>
                </a:cubicBezTo>
                <a:cubicBezTo>
                  <a:pt x="360" y="1131"/>
                  <a:pt x="360" y="1131"/>
                  <a:pt x="360" y="1131"/>
                </a:cubicBezTo>
                <a:cubicBezTo>
                  <a:pt x="360" y="1156"/>
                  <a:pt x="380" y="1176"/>
                  <a:pt x="405" y="1176"/>
                </a:cubicBezTo>
                <a:cubicBezTo>
                  <a:pt x="903" y="1176"/>
                  <a:pt x="903" y="1176"/>
                  <a:pt x="903" y="1176"/>
                </a:cubicBezTo>
                <a:cubicBezTo>
                  <a:pt x="903" y="1266"/>
                  <a:pt x="903" y="1266"/>
                  <a:pt x="903" y="1266"/>
                </a:cubicBezTo>
                <a:cubicBezTo>
                  <a:pt x="270" y="1266"/>
                  <a:pt x="270" y="1266"/>
                  <a:pt x="270" y="1266"/>
                </a:cubicBezTo>
                <a:cubicBezTo>
                  <a:pt x="270" y="979"/>
                  <a:pt x="270" y="979"/>
                  <a:pt x="270" y="979"/>
                </a:cubicBezTo>
                <a:cubicBezTo>
                  <a:pt x="270" y="954"/>
                  <a:pt x="250" y="934"/>
                  <a:pt x="225" y="934"/>
                </a:cubicBezTo>
                <a:cubicBezTo>
                  <a:pt x="200" y="934"/>
                  <a:pt x="180" y="954"/>
                  <a:pt x="180" y="979"/>
                </a:cubicBezTo>
                <a:cubicBezTo>
                  <a:pt x="180" y="1083"/>
                  <a:pt x="180" y="1083"/>
                  <a:pt x="180" y="1083"/>
                </a:cubicBezTo>
                <a:cubicBezTo>
                  <a:pt x="90" y="1083"/>
                  <a:pt x="90" y="1083"/>
                  <a:pt x="90" y="1083"/>
                </a:cubicBezTo>
                <a:lnTo>
                  <a:pt x="90" y="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21915017" y="4600608"/>
            <a:ext cx="768941" cy="768634"/>
          </a:xfrm>
          <a:custGeom>
            <a:avLst/>
            <a:gdLst>
              <a:gd name="T0" fmla="*/ 597 w 1536"/>
              <a:gd name="T1" fmla="*/ 1491 h 1536"/>
              <a:gd name="T2" fmla="*/ 822 w 1536"/>
              <a:gd name="T3" fmla="*/ 1517 h 1536"/>
              <a:gd name="T4" fmla="*/ 1166 w 1536"/>
              <a:gd name="T5" fmla="*/ 1304 h 1536"/>
              <a:gd name="T6" fmla="*/ 1263 w 1536"/>
              <a:gd name="T7" fmla="*/ 1233 h 1536"/>
              <a:gd name="T8" fmla="*/ 1308 w 1536"/>
              <a:gd name="T9" fmla="*/ 1293 h 1536"/>
              <a:gd name="T10" fmla="*/ 1536 w 1536"/>
              <a:gd name="T11" fmla="*/ 1248 h 1536"/>
              <a:gd name="T12" fmla="*/ 1491 w 1536"/>
              <a:gd name="T13" fmla="*/ 633 h 1536"/>
              <a:gd name="T14" fmla="*/ 1263 w 1536"/>
              <a:gd name="T15" fmla="*/ 678 h 1536"/>
              <a:gd name="T16" fmla="*/ 273 w 1536"/>
              <a:gd name="T17" fmla="*/ 693 h 1536"/>
              <a:gd name="T18" fmla="*/ 228 w 1536"/>
              <a:gd name="T19" fmla="*/ 633 h 1536"/>
              <a:gd name="T20" fmla="*/ 0 w 1536"/>
              <a:gd name="T21" fmla="*/ 678 h 1536"/>
              <a:gd name="T22" fmla="*/ 45 w 1536"/>
              <a:gd name="T23" fmla="*/ 1293 h 1536"/>
              <a:gd name="T24" fmla="*/ 273 w 1536"/>
              <a:gd name="T25" fmla="*/ 1248 h 1536"/>
              <a:gd name="T26" fmla="*/ 1446 w 1536"/>
              <a:gd name="T27" fmla="*/ 723 h 1536"/>
              <a:gd name="T28" fmla="*/ 1353 w 1536"/>
              <a:gd name="T29" fmla="*/ 1203 h 1536"/>
              <a:gd name="T30" fmla="*/ 660 w 1536"/>
              <a:gd name="T31" fmla="*/ 783 h 1536"/>
              <a:gd name="T32" fmla="*/ 1263 w 1536"/>
              <a:gd name="T33" fmla="*/ 1133 h 1536"/>
              <a:gd name="T34" fmla="*/ 814 w 1536"/>
              <a:gd name="T35" fmla="*/ 921 h 1536"/>
              <a:gd name="T36" fmla="*/ 521 w 1536"/>
              <a:gd name="T37" fmla="*/ 959 h 1536"/>
              <a:gd name="T38" fmla="*/ 480 w 1536"/>
              <a:gd name="T39" fmla="*/ 883 h 1536"/>
              <a:gd name="T40" fmla="*/ 273 w 1536"/>
              <a:gd name="T41" fmla="*/ 783 h 1536"/>
              <a:gd name="T42" fmla="*/ 436 w 1536"/>
              <a:gd name="T43" fmla="*/ 804 h 1536"/>
              <a:gd name="T44" fmla="*/ 563 w 1536"/>
              <a:gd name="T45" fmla="*/ 1039 h 1536"/>
              <a:gd name="T46" fmla="*/ 756 w 1536"/>
              <a:gd name="T47" fmla="*/ 989 h 1536"/>
              <a:gd name="T48" fmla="*/ 1078 w 1536"/>
              <a:gd name="T49" fmla="*/ 1286 h 1536"/>
              <a:gd name="T50" fmla="*/ 1031 w 1536"/>
              <a:gd name="T51" fmla="*/ 1328 h 1536"/>
              <a:gd name="T52" fmla="*/ 841 w 1536"/>
              <a:gd name="T53" fmla="*/ 1201 h 1536"/>
              <a:gd name="T54" fmla="*/ 943 w 1536"/>
              <a:gd name="T55" fmla="*/ 1366 h 1536"/>
              <a:gd name="T56" fmla="*/ 785 w 1536"/>
              <a:gd name="T57" fmla="*/ 1306 h 1536"/>
              <a:gd name="T58" fmla="*/ 722 w 1536"/>
              <a:gd name="T59" fmla="*/ 1371 h 1536"/>
              <a:gd name="T60" fmla="*/ 651 w 1536"/>
              <a:gd name="T61" fmla="*/ 1419 h 1536"/>
              <a:gd name="T62" fmla="*/ 273 w 1536"/>
              <a:gd name="T63" fmla="*/ 783 h 1536"/>
              <a:gd name="T64" fmla="*/ 90 w 1536"/>
              <a:gd name="T65" fmla="*/ 1203 h 1536"/>
              <a:gd name="T66" fmla="*/ 183 w 1536"/>
              <a:gd name="T67" fmla="*/ 723 h 1536"/>
              <a:gd name="T68" fmla="*/ 453 w 1536"/>
              <a:gd name="T69" fmla="*/ 315 h 1536"/>
              <a:gd name="T70" fmla="*/ 1083 w 1536"/>
              <a:gd name="T71" fmla="*/ 315 h 1536"/>
              <a:gd name="T72" fmla="*/ 453 w 1536"/>
              <a:gd name="T73" fmla="*/ 315 h 1536"/>
              <a:gd name="T74" fmla="*/ 768 w 1536"/>
              <a:gd name="T75" fmla="*/ 540 h 1536"/>
              <a:gd name="T76" fmla="*/ 768 w 1536"/>
              <a:gd name="T77" fmla="*/ 90 h 1536"/>
              <a:gd name="T78" fmla="*/ 712 w 1536"/>
              <a:gd name="T79" fmla="*/ 326 h 1536"/>
              <a:gd name="T80" fmla="*/ 892 w 1536"/>
              <a:gd name="T81" fmla="*/ 209 h 1536"/>
              <a:gd name="T82" fmla="*/ 743 w 1536"/>
              <a:gd name="T83" fmla="*/ 421 h 1536"/>
              <a:gd name="T84" fmla="*/ 680 w 1536"/>
              <a:gd name="T85" fmla="*/ 421 h 1536"/>
              <a:gd name="T86" fmla="*/ 616 w 1536"/>
              <a:gd name="T87" fmla="*/ 294 h 1536"/>
              <a:gd name="T88" fmla="*/ 712 w 1536"/>
              <a:gd name="T89" fmla="*/ 32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36" h="1536">
                <a:moveTo>
                  <a:pt x="273" y="1248"/>
                </a:moveTo>
                <a:cubicBezTo>
                  <a:pt x="597" y="1491"/>
                  <a:pt x="597" y="1491"/>
                  <a:pt x="597" y="1491"/>
                </a:cubicBezTo>
                <a:cubicBezTo>
                  <a:pt x="637" y="1521"/>
                  <a:pt x="684" y="1536"/>
                  <a:pt x="732" y="1536"/>
                </a:cubicBezTo>
                <a:cubicBezTo>
                  <a:pt x="763" y="1536"/>
                  <a:pt x="793" y="1530"/>
                  <a:pt x="822" y="1517"/>
                </a:cubicBezTo>
                <a:cubicBezTo>
                  <a:pt x="1089" y="1400"/>
                  <a:pt x="1089" y="1400"/>
                  <a:pt x="1089" y="1400"/>
                </a:cubicBezTo>
                <a:cubicBezTo>
                  <a:pt x="1129" y="1383"/>
                  <a:pt x="1158" y="1347"/>
                  <a:pt x="1166" y="1304"/>
                </a:cubicBezTo>
                <a:cubicBezTo>
                  <a:pt x="1169" y="1289"/>
                  <a:pt x="1169" y="1274"/>
                  <a:pt x="1167" y="1259"/>
                </a:cubicBezTo>
                <a:cubicBezTo>
                  <a:pt x="1200" y="1254"/>
                  <a:pt x="1232" y="1245"/>
                  <a:pt x="1263" y="1233"/>
                </a:cubicBezTo>
                <a:cubicBezTo>
                  <a:pt x="1263" y="1248"/>
                  <a:pt x="1263" y="1248"/>
                  <a:pt x="1263" y="1248"/>
                </a:cubicBezTo>
                <a:cubicBezTo>
                  <a:pt x="1263" y="1273"/>
                  <a:pt x="1283" y="1293"/>
                  <a:pt x="1308" y="1293"/>
                </a:cubicBezTo>
                <a:cubicBezTo>
                  <a:pt x="1491" y="1293"/>
                  <a:pt x="1491" y="1293"/>
                  <a:pt x="1491" y="1293"/>
                </a:cubicBezTo>
                <a:cubicBezTo>
                  <a:pt x="1516" y="1293"/>
                  <a:pt x="1536" y="1273"/>
                  <a:pt x="1536" y="1248"/>
                </a:cubicBezTo>
                <a:cubicBezTo>
                  <a:pt x="1536" y="678"/>
                  <a:pt x="1536" y="678"/>
                  <a:pt x="1536" y="678"/>
                </a:cubicBezTo>
                <a:cubicBezTo>
                  <a:pt x="1536" y="653"/>
                  <a:pt x="1516" y="633"/>
                  <a:pt x="1491" y="633"/>
                </a:cubicBezTo>
                <a:cubicBezTo>
                  <a:pt x="1308" y="633"/>
                  <a:pt x="1308" y="633"/>
                  <a:pt x="1308" y="633"/>
                </a:cubicBezTo>
                <a:cubicBezTo>
                  <a:pt x="1283" y="633"/>
                  <a:pt x="1263" y="653"/>
                  <a:pt x="1263" y="678"/>
                </a:cubicBezTo>
                <a:cubicBezTo>
                  <a:pt x="1263" y="693"/>
                  <a:pt x="1263" y="693"/>
                  <a:pt x="1263" y="693"/>
                </a:cubicBezTo>
                <a:cubicBezTo>
                  <a:pt x="273" y="693"/>
                  <a:pt x="273" y="693"/>
                  <a:pt x="273" y="693"/>
                </a:cubicBezTo>
                <a:cubicBezTo>
                  <a:pt x="273" y="678"/>
                  <a:pt x="273" y="678"/>
                  <a:pt x="273" y="678"/>
                </a:cubicBezTo>
                <a:cubicBezTo>
                  <a:pt x="273" y="653"/>
                  <a:pt x="253" y="633"/>
                  <a:pt x="228" y="633"/>
                </a:cubicBezTo>
                <a:cubicBezTo>
                  <a:pt x="45" y="633"/>
                  <a:pt x="45" y="633"/>
                  <a:pt x="45" y="633"/>
                </a:cubicBezTo>
                <a:cubicBezTo>
                  <a:pt x="20" y="633"/>
                  <a:pt x="0" y="653"/>
                  <a:pt x="0" y="678"/>
                </a:cubicBezTo>
                <a:cubicBezTo>
                  <a:pt x="0" y="1248"/>
                  <a:pt x="0" y="1248"/>
                  <a:pt x="0" y="1248"/>
                </a:cubicBezTo>
                <a:cubicBezTo>
                  <a:pt x="0" y="1273"/>
                  <a:pt x="20" y="1293"/>
                  <a:pt x="45" y="1293"/>
                </a:cubicBezTo>
                <a:cubicBezTo>
                  <a:pt x="228" y="1293"/>
                  <a:pt x="228" y="1293"/>
                  <a:pt x="228" y="1293"/>
                </a:cubicBezTo>
                <a:cubicBezTo>
                  <a:pt x="253" y="1293"/>
                  <a:pt x="273" y="1273"/>
                  <a:pt x="273" y="1248"/>
                </a:cubicBezTo>
                <a:close/>
                <a:moveTo>
                  <a:pt x="1353" y="723"/>
                </a:moveTo>
                <a:cubicBezTo>
                  <a:pt x="1446" y="723"/>
                  <a:pt x="1446" y="723"/>
                  <a:pt x="1446" y="723"/>
                </a:cubicBezTo>
                <a:cubicBezTo>
                  <a:pt x="1446" y="1203"/>
                  <a:pt x="1446" y="1203"/>
                  <a:pt x="1446" y="1203"/>
                </a:cubicBezTo>
                <a:cubicBezTo>
                  <a:pt x="1353" y="1203"/>
                  <a:pt x="1353" y="1203"/>
                  <a:pt x="1353" y="1203"/>
                </a:cubicBezTo>
                <a:lnTo>
                  <a:pt x="1353" y="723"/>
                </a:lnTo>
                <a:close/>
                <a:moveTo>
                  <a:pt x="660" y="783"/>
                </a:moveTo>
                <a:cubicBezTo>
                  <a:pt x="1263" y="783"/>
                  <a:pt x="1263" y="783"/>
                  <a:pt x="1263" y="783"/>
                </a:cubicBezTo>
                <a:cubicBezTo>
                  <a:pt x="1263" y="1133"/>
                  <a:pt x="1263" y="1133"/>
                  <a:pt x="1263" y="1133"/>
                </a:cubicBezTo>
                <a:cubicBezTo>
                  <a:pt x="1218" y="1158"/>
                  <a:pt x="1167" y="1172"/>
                  <a:pt x="1114" y="1173"/>
                </a:cubicBezTo>
                <a:cubicBezTo>
                  <a:pt x="814" y="921"/>
                  <a:pt x="814" y="921"/>
                  <a:pt x="814" y="921"/>
                </a:cubicBezTo>
                <a:cubicBezTo>
                  <a:pt x="762" y="877"/>
                  <a:pt x="690" y="869"/>
                  <a:pt x="631" y="901"/>
                </a:cubicBezTo>
                <a:cubicBezTo>
                  <a:pt x="521" y="959"/>
                  <a:pt x="521" y="959"/>
                  <a:pt x="521" y="959"/>
                </a:cubicBezTo>
                <a:cubicBezTo>
                  <a:pt x="501" y="970"/>
                  <a:pt x="475" y="963"/>
                  <a:pt x="464" y="943"/>
                </a:cubicBezTo>
                <a:cubicBezTo>
                  <a:pt x="451" y="922"/>
                  <a:pt x="458" y="895"/>
                  <a:pt x="480" y="883"/>
                </a:cubicBezTo>
                <a:lnTo>
                  <a:pt x="660" y="783"/>
                </a:lnTo>
                <a:close/>
                <a:moveTo>
                  <a:pt x="273" y="783"/>
                </a:moveTo>
                <a:cubicBezTo>
                  <a:pt x="474" y="783"/>
                  <a:pt x="474" y="783"/>
                  <a:pt x="474" y="783"/>
                </a:cubicBezTo>
                <a:cubicBezTo>
                  <a:pt x="436" y="804"/>
                  <a:pt x="436" y="804"/>
                  <a:pt x="436" y="804"/>
                </a:cubicBezTo>
                <a:cubicBezTo>
                  <a:pt x="370" y="841"/>
                  <a:pt x="348" y="925"/>
                  <a:pt x="386" y="989"/>
                </a:cubicBezTo>
                <a:cubicBezTo>
                  <a:pt x="423" y="1050"/>
                  <a:pt x="500" y="1072"/>
                  <a:pt x="563" y="1039"/>
                </a:cubicBezTo>
                <a:cubicBezTo>
                  <a:pt x="673" y="981"/>
                  <a:pt x="673" y="981"/>
                  <a:pt x="673" y="981"/>
                </a:cubicBezTo>
                <a:cubicBezTo>
                  <a:pt x="700" y="966"/>
                  <a:pt x="732" y="970"/>
                  <a:pt x="756" y="989"/>
                </a:cubicBezTo>
                <a:cubicBezTo>
                  <a:pt x="1067" y="1251"/>
                  <a:pt x="1067" y="1251"/>
                  <a:pt x="1067" y="1251"/>
                </a:cubicBezTo>
                <a:cubicBezTo>
                  <a:pt x="1076" y="1260"/>
                  <a:pt x="1080" y="1273"/>
                  <a:pt x="1078" y="1286"/>
                </a:cubicBezTo>
                <a:cubicBezTo>
                  <a:pt x="1076" y="1301"/>
                  <a:pt x="1066" y="1313"/>
                  <a:pt x="1052" y="1318"/>
                </a:cubicBezTo>
                <a:cubicBezTo>
                  <a:pt x="1031" y="1328"/>
                  <a:pt x="1031" y="1328"/>
                  <a:pt x="1031" y="1328"/>
                </a:cubicBezTo>
                <a:cubicBezTo>
                  <a:pt x="905" y="1201"/>
                  <a:pt x="905" y="1201"/>
                  <a:pt x="905" y="1201"/>
                </a:cubicBezTo>
                <a:cubicBezTo>
                  <a:pt x="887" y="1184"/>
                  <a:pt x="859" y="1184"/>
                  <a:pt x="841" y="1201"/>
                </a:cubicBezTo>
                <a:cubicBezTo>
                  <a:pt x="824" y="1219"/>
                  <a:pt x="824" y="1247"/>
                  <a:pt x="841" y="1265"/>
                </a:cubicBezTo>
                <a:cubicBezTo>
                  <a:pt x="943" y="1366"/>
                  <a:pt x="943" y="1366"/>
                  <a:pt x="943" y="1366"/>
                </a:cubicBezTo>
                <a:cubicBezTo>
                  <a:pt x="875" y="1396"/>
                  <a:pt x="875" y="1396"/>
                  <a:pt x="875" y="1396"/>
                </a:cubicBezTo>
                <a:cubicBezTo>
                  <a:pt x="785" y="1306"/>
                  <a:pt x="785" y="1306"/>
                  <a:pt x="785" y="1306"/>
                </a:cubicBezTo>
                <a:cubicBezTo>
                  <a:pt x="767" y="1288"/>
                  <a:pt x="737" y="1289"/>
                  <a:pt x="720" y="1308"/>
                </a:cubicBezTo>
                <a:cubicBezTo>
                  <a:pt x="703" y="1326"/>
                  <a:pt x="705" y="1354"/>
                  <a:pt x="722" y="1371"/>
                </a:cubicBezTo>
                <a:cubicBezTo>
                  <a:pt x="786" y="1435"/>
                  <a:pt x="786" y="1435"/>
                  <a:pt x="786" y="1435"/>
                </a:cubicBezTo>
                <a:cubicBezTo>
                  <a:pt x="742" y="1454"/>
                  <a:pt x="690" y="1448"/>
                  <a:pt x="651" y="1419"/>
                </a:cubicBezTo>
                <a:cubicBezTo>
                  <a:pt x="273" y="1136"/>
                  <a:pt x="273" y="1136"/>
                  <a:pt x="273" y="1136"/>
                </a:cubicBezTo>
                <a:lnTo>
                  <a:pt x="273" y="783"/>
                </a:lnTo>
                <a:close/>
                <a:moveTo>
                  <a:pt x="183" y="1203"/>
                </a:moveTo>
                <a:cubicBezTo>
                  <a:pt x="90" y="1203"/>
                  <a:pt x="90" y="1203"/>
                  <a:pt x="90" y="1203"/>
                </a:cubicBezTo>
                <a:cubicBezTo>
                  <a:pt x="90" y="723"/>
                  <a:pt x="90" y="723"/>
                  <a:pt x="90" y="723"/>
                </a:cubicBezTo>
                <a:cubicBezTo>
                  <a:pt x="183" y="723"/>
                  <a:pt x="183" y="723"/>
                  <a:pt x="183" y="723"/>
                </a:cubicBezTo>
                <a:lnTo>
                  <a:pt x="183" y="1203"/>
                </a:lnTo>
                <a:close/>
                <a:moveTo>
                  <a:pt x="453" y="315"/>
                </a:moveTo>
                <a:cubicBezTo>
                  <a:pt x="453" y="489"/>
                  <a:pt x="594" y="630"/>
                  <a:pt x="768" y="630"/>
                </a:cubicBezTo>
                <a:cubicBezTo>
                  <a:pt x="942" y="630"/>
                  <a:pt x="1083" y="489"/>
                  <a:pt x="1083" y="315"/>
                </a:cubicBezTo>
                <a:cubicBezTo>
                  <a:pt x="1083" y="141"/>
                  <a:pt x="942" y="0"/>
                  <a:pt x="768" y="0"/>
                </a:cubicBezTo>
                <a:cubicBezTo>
                  <a:pt x="594" y="0"/>
                  <a:pt x="453" y="141"/>
                  <a:pt x="453" y="315"/>
                </a:cubicBezTo>
                <a:close/>
                <a:moveTo>
                  <a:pt x="993" y="315"/>
                </a:moveTo>
                <a:cubicBezTo>
                  <a:pt x="993" y="439"/>
                  <a:pt x="892" y="540"/>
                  <a:pt x="768" y="540"/>
                </a:cubicBezTo>
                <a:cubicBezTo>
                  <a:pt x="644" y="540"/>
                  <a:pt x="543" y="439"/>
                  <a:pt x="543" y="315"/>
                </a:cubicBezTo>
                <a:cubicBezTo>
                  <a:pt x="543" y="191"/>
                  <a:pt x="644" y="90"/>
                  <a:pt x="768" y="90"/>
                </a:cubicBezTo>
                <a:cubicBezTo>
                  <a:pt x="892" y="90"/>
                  <a:pt x="993" y="191"/>
                  <a:pt x="993" y="315"/>
                </a:cubicBezTo>
                <a:close/>
                <a:moveTo>
                  <a:pt x="712" y="326"/>
                </a:moveTo>
                <a:cubicBezTo>
                  <a:pt x="828" y="209"/>
                  <a:pt x="828" y="209"/>
                  <a:pt x="828" y="209"/>
                </a:cubicBezTo>
                <a:cubicBezTo>
                  <a:pt x="846" y="191"/>
                  <a:pt x="874" y="191"/>
                  <a:pt x="892" y="209"/>
                </a:cubicBezTo>
                <a:cubicBezTo>
                  <a:pt x="910" y="227"/>
                  <a:pt x="910" y="255"/>
                  <a:pt x="892" y="273"/>
                </a:cubicBezTo>
                <a:cubicBezTo>
                  <a:pt x="743" y="421"/>
                  <a:pt x="743" y="421"/>
                  <a:pt x="743" y="421"/>
                </a:cubicBezTo>
                <a:cubicBezTo>
                  <a:pt x="735" y="430"/>
                  <a:pt x="723" y="434"/>
                  <a:pt x="712" y="434"/>
                </a:cubicBezTo>
                <a:cubicBezTo>
                  <a:pt x="700" y="434"/>
                  <a:pt x="689" y="430"/>
                  <a:pt x="680" y="421"/>
                </a:cubicBezTo>
                <a:cubicBezTo>
                  <a:pt x="616" y="357"/>
                  <a:pt x="616" y="357"/>
                  <a:pt x="616" y="357"/>
                </a:cubicBezTo>
                <a:cubicBezTo>
                  <a:pt x="599" y="340"/>
                  <a:pt x="599" y="311"/>
                  <a:pt x="616" y="294"/>
                </a:cubicBezTo>
                <a:cubicBezTo>
                  <a:pt x="634" y="276"/>
                  <a:pt x="662" y="276"/>
                  <a:pt x="680" y="294"/>
                </a:cubicBezTo>
                <a:lnTo>
                  <a:pt x="712" y="3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1714305" y="6463485"/>
            <a:ext cx="705807" cy="768634"/>
          </a:xfrm>
          <a:custGeom>
            <a:avLst/>
            <a:gdLst>
              <a:gd name="T0" fmla="*/ 1149 w 1410"/>
              <a:gd name="T1" fmla="*/ 180 h 1536"/>
              <a:gd name="T2" fmla="*/ 1005 w 1410"/>
              <a:gd name="T3" fmla="*/ 0 h 1536"/>
              <a:gd name="T4" fmla="*/ 368 w 1410"/>
              <a:gd name="T5" fmla="*/ 20 h 1536"/>
              <a:gd name="T6" fmla="*/ 225 w 1410"/>
              <a:gd name="T7" fmla="*/ 180 h 1536"/>
              <a:gd name="T8" fmla="*/ 0 w 1410"/>
              <a:gd name="T9" fmla="*/ 1491 h 1536"/>
              <a:gd name="T10" fmla="*/ 1365 w 1410"/>
              <a:gd name="T11" fmla="*/ 1536 h 1536"/>
              <a:gd name="T12" fmla="*/ 1410 w 1410"/>
              <a:gd name="T13" fmla="*/ 405 h 1536"/>
              <a:gd name="T14" fmla="*/ 1071 w 1410"/>
              <a:gd name="T15" fmla="*/ 225 h 1536"/>
              <a:gd name="T16" fmla="*/ 766 w 1410"/>
              <a:gd name="T17" fmla="*/ 402 h 1536"/>
              <a:gd name="T18" fmla="*/ 1071 w 1410"/>
              <a:gd name="T19" fmla="*/ 225 h 1536"/>
              <a:gd name="T20" fmla="*/ 760 w 1410"/>
              <a:gd name="T21" fmla="*/ 600 h 1536"/>
              <a:gd name="T22" fmla="*/ 635 w 1410"/>
              <a:gd name="T23" fmla="*/ 538 h 1536"/>
              <a:gd name="T24" fmla="*/ 775 w 1410"/>
              <a:gd name="T25" fmla="*/ 538 h 1536"/>
              <a:gd name="T26" fmla="*/ 705 w 1410"/>
              <a:gd name="T27" fmla="*/ 334 h 1536"/>
              <a:gd name="T28" fmla="*/ 909 w 1410"/>
              <a:gd name="T29" fmla="*/ 90 h 1536"/>
              <a:gd name="T30" fmla="*/ 644 w 1410"/>
              <a:gd name="T31" fmla="*/ 402 h 1536"/>
              <a:gd name="T32" fmla="*/ 339 w 1410"/>
              <a:gd name="T33" fmla="*/ 225 h 1536"/>
              <a:gd name="T34" fmla="*/ 485 w 1410"/>
              <a:gd name="T35" fmla="*/ 1446 h 1536"/>
              <a:gd name="T36" fmla="*/ 90 w 1410"/>
              <a:gd name="T37" fmla="*/ 405 h 1536"/>
              <a:gd name="T38" fmla="*/ 261 w 1410"/>
              <a:gd name="T39" fmla="*/ 270 h 1536"/>
              <a:gd name="T40" fmla="*/ 561 w 1410"/>
              <a:gd name="T41" fmla="*/ 613 h 1536"/>
              <a:gd name="T42" fmla="*/ 485 w 1410"/>
              <a:gd name="T43" fmla="*/ 1446 h 1536"/>
              <a:gd name="T44" fmla="*/ 656 w 1410"/>
              <a:gd name="T45" fmla="*/ 690 h 1536"/>
              <a:gd name="T46" fmla="*/ 835 w 1410"/>
              <a:gd name="T47" fmla="*/ 1446 h 1536"/>
              <a:gd name="T48" fmla="*/ 1320 w 1410"/>
              <a:gd name="T49" fmla="*/ 1446 h 1536"/>
              <a:gd name="T50" fmla="*/ 841 w 1410"/>
              <a:gd name="T51" fmla="*/ 648 h 1536"/>
              <a:gd name="T52" fmla="*/ 923 w 1410"/>
              <a:gd name="T53" fmla="*/ 610 h 1536"/>
              <a:gd name="T54" fmla="*/ 1185 w 1410"/>
              <a:gd name="T55" fmla="*/ 270 h 1536"/>
              <a:gd name="T56" fmla="*/ 1320 w 1410"/>
              <a:gd name="T57" fmla="*/ 1446 h 1536"/>
              <a:gd name="T58" fmla="*/ 1155 w 1410"/>
              <a:gd name="T59" fmla="*/ 810 h 1536"/>
              <a:gd name="T60" fmla="*/ 930 w 1410"/>
              <a:gd name="T61" fmla="*/ 765 h 1536"/>
              <a:gd name="T62" fmla="*/ 1155 w 1410"/>
              <a:gd name="T63" fmla="*/ 72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10" h="1536">
                <a:moveTo>
                  <a:pt x="1185" y="180"/>
                </a:moveTo>
                <a:cubicBezTo>
                  <a:pt x="1149" y="180"/>
                  <a:pt x="1149" y="180"/>
                  <a:pt x="1149" y="180"/>
                </a:cubicBezTo>
                <a:cubicBezTo>
                  <a:pt x="1043" y="20"/>
                  <a:pt x="1043" y="20"/>
                  <a:pt x="1043" y="20"/>
                </a:cubicBezTo>
                <a:cubicBezTo>
                  <a:pt x="1034" y="7"/>
                  <a:pt x="1020" y="0"/>
                  <a:pt x="1005" y="0"/>
                </a:cubicBezTo>
                <a:cubicBezTo>
                  <a:pt x="405" y="0"/>
                  <a:pt x="405" y="0"/>
                  <a:pt x="405" y="0"/>
                </a:cubicBezTo>
                <a:cubicBezTo>
                  <a:pt x="390" y="0"/>
                  <a:pt x="376" y="7"/>
                  <a:pt x="368" y="20"/>
                </a:cubicBezTo>
                <a:cubicBezTo>
                  <a:pt x="261" y="180"/>
                  <a:pt x="261" y="180"/>
                  <a:pt x="261" y="180"/>
                </a:cubicBezTo>
                <a:cubicBezTo>
                  <a:pt x="225" y="180"/>
                  <a:pt x="225" y="180"/>
                  <a:pt x="225" y="180"/>
                </a:cubicBezTo>
                <a:cubicBezTo>
                  <a:pt x="101" y="180"/>
                  <a:pt x="0" y="281"/>
                  <a:pt x="0" y="40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5"/>
                  <a:pt x="20" y="1536"/>
                  <a:pt x="45" y="1536"/>
                </a:cubicBezTo>
                <a:cubicBezTo>
                  <a:pt x="1365" y="1536"/>
                  <a:pt x="1365" y="1536"/>
                  <a:pt x="1365" y="1536"/>
                </a:cubicBezTo>
                <a:cubicBezTo>
                  <a:pt x="1390" y="1536"/>
                  <a:pt x="1410" y="1515"/>
                  <a:pt x="1410" y="1491"/>
                </a:cubicBezTo>
                <a:cubicBezTo>
                  <a:pt x="1410" y="405"/>
                  <a:pt x="1410" y="405"/>
                  <a:pt x="1410" y="405"/>
                </a:cubicBezTo>
                <a:cubicBezTo>
                  <a:pt x="1410" y="281"/>
                  <a:pt x="1309" y="180"/>
                  <a:pt x="1185" y="180"/>
                </a:cubicBezTo>
                <a:close/>
                <a:moveTo>
                  <a:pt x="1071" y="225"/>
                </a:moveTo>
                <a:cubicBezTo>
                  <a:pt x="878" y="514"/>
                  <a:pt x="878" y="514"/>
                  <a:pt x="878" y="514"/>
                </a:cubicBezTo>
                <a:cubicBezTo>
                  <a:pt x="766" y="402"/>
                  <a:pt x="766" y="402"/>
                  <a:pt x="766" y="402"/>
                </a:cubicBezTo>
                <a:cubicBezTo>
                  <a:pt x="1001" y="120"/>
                  <a:pt x="1001" y="120"/>
                  <a:pt x="1001" y="120"/>
                </a:cubicBezTo>
                <a:lnTo>
                  <a:pt x="1071" y="225"/>
                </a:lnTo>
                <a:close/>
                <a:moveTo>
                  <a:pt x="775" y="538"/>
                </a:moveTo>
                <a:cubicBezTo>
                  <a:pt x="760" y="600"/>
                  <a:pt x="760" y="600"/>
                  <a:pt x="760" y="600"/>
                </a:cubicBezTo>
                <a:cubicBezTo>
                  <a:pt x="650" y="600"/>
                  <a:pt x="650" y="600"/>
                  <a:pt x="650" y="600"/>
                </a:cubicBezTo>
                <a:cubicBezTo>
                  <a:pt x="635" y="538"/>
                  <a:pt x="635" y="538"/>
                  <a:pt x="635" y="538"/>
                </a:cubicBezTo>
                <a:cubicBezTo>
                  <a:pt x="705" y="468"/>
                  <a:pt x="705" y="468"/>
                  <a:pt x="705" y="468"/>
                </a:cubicBezTo>
                <a:lnTo>
                  <a:pt x="775" y="538"/>
                </a:lnTo>
                <a:close/>
                <a:moveTo>
                  <a:pt x="909" y="90"/>
                </a:moveTo>
                <a:cubicBezTo>
                  <a:pt x="705" y="334"/>
                  <a:pt x="705" y="334"/>
                  <a:pt x="705" y="334"/>
                </a:cubicBezTo>
                <a:cubicBezTo>
                  <a:pt x="501" y="90"/>
                  <a:pt x="501" y="90"/>
                  <a:pt x="501" y="90"/>
                </a:cubicBezTo>
                <a:lnTo>
                  <a:pt x="909" y="90"/>
                </a:lnTo>
                <a:close/>
                <a:moveTo>
                  <a:pt x="409" y="120"/>
                </a:moveTo>
                <a:cubicBezTo>
                  <a:pt x="644" y="402"/>
                  <a:pt x="644" y="402"/>
                  <a:pt x="644" y="402"/>
                </a:cubicBezTo>
                <a:cubicBezTo>
                  <a:pt x="532" y="514"/>
                  <a:pt x="532" y="514"/>
                  <a:pt x="532" y="514"/>
                </a:cubicBezTo>
                <a:cubicBezTo>
                  <a:pt x="339" y="225"/>
                  <a:pt x="339" y="225"/>
                  <a:pt x="339" y="225"/>
                </a:cubicBezTo>
                <a:lnTo>
                  <a:pt x="409" y="120"/>
                </a:lnTo>
                <a:close/>
                <a:moveTo>
                  <a:pt x="485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405"/>
                  <a:pt x="90" y="405"/>
                  <a:pt x="90" y="405"/>
                </a:cubicBezTo>
                <a:cubicBezTo>
                  <a:pt x="90" y="330"/>
                  <a:pt x="151" y="270"/>
                  <a:pt x="225" y="270"/>
                </a:cubicBezTo>
                <a:cubicBezTo>
                  <a:pt x="261" y="270"/>
                  <a:pt x="261" y="270"/>
                  <a:pt x="261" y="270"/>
                </a:cubicBezTo>
                <a:cubicBezTo>
                  <a:pt x="488" y="610"/>
                  <a:pt x="488" y="610"/>
                  <a:pt x="488" y="610"/>
                </a:cubicBezTo>
                <a:cubicBezTo>
                  <a:pt x="504" y="635"/>
                  <a:pt x="542" y="636"/>
                  <a:pt x="561" y="613"/>
                </a:cubicBezTo>
                <a:cubicBezTo>
                  <a:pt x="570" y="648"/>
                  <a:pt x="570" y="648"/>
                  <a:pt x="570" y="648"/>
                </a:cubicBezTo>
                <a:lnTo>
                  <a:pt x="485" y="1446"/>
                </a:lnTo>
                <a:close/>
                <a:moveTo>
                  <a:pt x="575" y="1446"/>
                </a:moveTo>
                <a:cubicBezTo>
                  <a:pt x="656" y="690"/>
                  <a:pt x="656" y="690"/>
                  <a:pt x="656" y="690"/>
                </a:cubicBezTo>
                <a:cubicBezTo>
                  <a:pt x="755" y="690"/>
                  <a:pt x="755" y="690"/>
                  <a:pt x="755" y="690"/>
                </a:cubicBezTo>
                <a:cubicBezTo>
                  <a:pt x="835" y="1446"/>
                  <a:pt x="835" y="1446"/>
                  <a:pt x="835" y="1446"/>
                </a:cubicBezTo>
                <a:lnTo>
                  <a:pt x="575" y="1446"/>
                </a:lnTo>
                <a:close/>
                <a:moveTo>
                  <a:pt x="1320" y="1446"/>
                </a:moveTo>
                <a:cubicBezTo>
                  <a:pt x="926" y="1446"/>
                  <a:pt x="926" y="1446"/>
                  <a:pt x="926" y="1446"/>
                </a:cubicBezTo>
                <a:cubicBezTo>
                  <a:pt x="841" y="648"/>
                  <a:pt x="841" y="648"/>
                  <a:pt x="841" y="648"/>
                </a:cubicBezTo>
                <a:cubicBezTo>
                  <a:pt x="850" y="613"/>
                  <a:pt x="850" y="613"/>
                  <a:pt x="850" y="613"/>
                </a:cubicBezTo>
                <a:cubicBezTo>
                  <a:pt x="868" y="636"/>
                  <a:pt x="907" y="635"/>
                  <a:pt x="923" y="610"/>
                </a:cubicBezTo>
                <a:cubicBezTo>
                  <a:pt x="1149" y="270"/>
                  <a:pt x="1149" y="270"/>
                  <a:pt x="1149" y="270"/>
                </a:cubicBezTo>
                <a:cubicBezTo>
                  <a:pt x="1185" y="270"/>
                  <a:pt x="1185" y="270"/>
                  <a:pt x="1185" y="270"/>
                </a:cubicBezTo>
                <a:cubicBezTo>
                  <a:pt x="1260" y="270"/>
                  <a:pt x="1320" y="330"/>
                  <a:pt x="1320" y="405"/>
                </a:cubicBezTo>
                <a:lnTo>
                  <a:pt x="1320" y="1446"/>
                </a:lnTo>
                <a:close/>
                <a:moveTo>
                  <a:pt x="1200" y="765"/>
                </a:moveTo>
                <a:cubicBezTo>
                  <a:pt x="1200" y="789"/>
                  <a:pt x="1180" y="810"/>
                  <a:pt x="1155" y="810"/>
                </a:cubicBezTo>
                <a:cubicBezTo>
                  <a:pt x="975" y="810"/>
                  <a:pt x="975" y="810"/>
                  <a:pt x="975" y="810"/>
                </a:cubicBezTo>
                <a:cubicBezTo>
                  <a:pt x="950" y="810"/>
                  <a:pt x="930" y="789"/>
                  <a:pt x="930" y="765"/>
                </a:cubicBezTo>
                <a:cubicBezTo>
                  <a:pt x="930" y="740"/>
                  <a:pt x="950" y="720"/>
                  <a:pt x="975" y="720"/>
                </a:cubicBezTo>
                <a:cubicBezTo>
                  <a:pt x="1155" y="720"/>
                  <a:pt x="1155" y="720"/>
                  <a:pt x="1155" y="720"/>
                </a:cubicBezTo>
                <a:cubicBezTo>
                  <a:pt x="1180" y="720"/>
                  <a:pt x="1200" y="740"/>
                  <a:pt x="1200" y="7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3929610" y="6494899"/>
            <a:ext cx="768635" cy="705807"/>
          </a:xfrm>
          <a:custGeom>
            <a:avLst/>
            <a:gdLst>
              <a:gd name="T0" fmla="*/ 551 w 1536"/>
              <a:gd name="T1" fmla="*/ 621 h 1410"/>
              <a:gd name="T2" fmla="*/ 990 w 1536"/>
              <a:gd name="T3" fmla="*/ 480 h 1410"/>
              <a:gd name="T4" fmla="*/ 1035 w 1536"/>
              <a:gd name="T5" fmla="*/ 630 h 1410"/>
              <a:gd name="T6" fmla="*/ 1080 w 1536"/>
              <a:gd name="T7" fmla="*/ 480 h 1410"/>
              <a:gd name="T8" fmla="*/ 1170 w 1536"/>
              <a:gd name="T9" fmla="*/ 525 h 1410"/>
              <a:gd name="T10" fmla="*/ 1260 w 1536"/>
              <a:gd name="T11" fmla="*/ 525 h 1410"/>
              <a:gd name="T12" fmla="*/ 1350 w 1536"/>
              <a:gd name="T13" fmla="*/ 480 h 1410"/>
              <a:gd name="T14" fmla="*/ 1395 w 1536"/>
              <a:gd name="T15" fmla="*/ 630 h 1410"/>
              <a:gd name="T16" fmla="*/ 1440 w 1536"/>
              <a:gd name="T17" fmla="*/ 480 h 1410"/>
              <a:gd name="T18" fmla="*/ 1536 w 1536"/>
              <a:gd name="T19" fmla="*/ 435 h 1410"/>
              <a:gd name="T20" fmla="*/ 1491 w 1536"/>
              <a:gd name="T21" fmla="*/ 210 h 1410"/>
              <a:gd name="T22" fmla="*/ 551 w 1536"/>
              <a:gd name="T23" fmla="*/ 68 h 1410"/>
              <a:gd name="T24" fmla="*/ 0 w 1536"/>
              <a:gd name="T25" fmla="*/ 345 h 1410"/>
              <a:gd name="T26" fmla="*/ 345 w 1536"/>
              <a:gd name="T27" fmla="*/ 90 h 1410"/>
              <a:gd name="T28" fmla="*/ 631 w 1536"/>
              <a:gd name="T29" fmla="*/ 300 h 1410"/>
              <a:gd name="T30" fmla="*/ 1446 w 1536"/>
              <a:gd name="T31" fmla="*/ 390 h 1410"/>
              <a:gd name="T32" fmla="*/ 588 w 1536"/>
              <a:gd name="T33" fmla="*/ 421 h 1410"/>
              <a:gd name="T34" fmla="*/ 90 w 1536"/>
              <a:gd name="T35" fmla="*/ 345 h 1410"/>
              <a:gd name="T36" fmla="*/ 345 w 1536"/>
              <a:gd name="T37" fmla="*/ 510 h 1410"/>
              <a:gd name="T38" fmla="*/ 345 w 1536"/>
              <a:gd name="T39" fmla="*/ 180 h 1410"/>
              <a:gd name="T40" fmla="*/ 345 w 1536"/>
              <a:gd name="T41" fmla="*/ 510 h 1410"/>
              <a:gd name="T42" fmla="*/ 420 w 1536"/>
              <a:gd name="T43" fmla="*/ 345 h 1410"/>
              <a:gd name="T44" fmla="*/ 270 w 1536"/>
              <a:gd name="T45" fmla="*/ 345 h 1410"/>
              <a:gd name="T46" fmla="*/ 967 w 1536"/>
              <a:gd name="T47" fmla="*/ 1293 h 1410"/>
              <a:gd name="T48" fmla="*/ 1376 w 1536"/>
              <a:gd name="T49" fmla="*/ 1092 h 1410"/>
              <a:gd name="T50" fmla="*/ 1343 w 1536"/>
              <a:gd name="T51" fmla="*/ 844 h 1410"/>
              <a:gd name="T52" fmla="*/ 986 w 1536"/>
              <a:gd name="T53" fmla="*/ 1004 h 1410"/>
              <a:gd name="T54" fmla="*/ 948 w 1536"/>
              <a:gd name="T55" fmla="*/ 978 h 1410"/>
              <a:gd name="T56" fmla="*/ 537 w 1536"/>
              <a:gd name="T57" fmla="*/ 843 h 1410"/>
              <a:gd name="T58" fmla="*/ 106 w 1536"/>
              <a:gd name="T59" fmla="*/ 1155 h 1410"/>
              <a:gd name="T60" fmla="*/ 117 w 1536"/>
              <a:gd name="T61" fmla="*/ 1227 h 1410"/>
              <a:gd name="T62" fmla="*/ 470 w 1536"/>
              <a:gd name="T63" fmla="*/ 1410 h 1410"/>
              <a:gd name="T64" fmla="*/ 583 w 1536"/>
              <a:gd name="T65" fmla="*/ 1315 h 1410"/>
              <a:gd name="T66" fmla="*/ 967 w 1536"/>
              <a:gd name="T67" fmla="*/ 1293 h 1410"/>
              <a:gd name="T68" fmla="*/ 461 w 1536"/>
              <a:gd name="T69" fmla="*/ 1309 h 1410"/>
              <a:gd name="T70" fmla="*/ 399 w 1536"/>
              <a:gd name="T71" fmla="*/ 990 h 1410"/>
              <a:gd name="T72" fmla="*/ 813 w 1536"/>
              <a:gd name="T73" fmla="*/ 933 h 1410"/>
              <a:gd name="T74" fmla="*/ 813 w 1536"/>
              <a:gd name="T75" fmla="*/ 1023 h 1410"/>
              <a:gd name="T76" fmla="*/ 618 w 1536"/>
              <a:gd name="T77" fmla="*/ 1068 h 1410"/>
              <a:gd name="T78" fmla="*/ 919 w 1536"/>
              <a:gd name="T79" fmla="*/ 1113 h 1410"/>
              <a:gd name="T80" fmla="*/ 1286 w 1536"/>
              <a:gd name="T81" fmla="*/ 936 h 1410"/>
              <a:gd name="T82" fmla="*/ 1347 w 1536"/>
              <a:gd name="T83" fmla="*/ 952 h 1410"/>
              <a:gd name="T84" fmla="*/ 1035 w 1536"/>
              <a:gd name="T85" fmla="*/ 1184 h 1410"/>
              <a:gd name="T86" fmla="*/ 636 w 1536"/>
              <a:gd name="T87" fmla="*/ 1203 h 14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6" h="1410">
                <a:moveTo>
                  <a:pt x="345" y="690"/>
                </a:moveTo>
                <a:cubicBezTo>
                  <a:pt x="420" y="690"/>
                  <a:pt x="491" y="666"/>
                  <a:pt x="551" y="621"/>
                </a:cubicBezTo>
                <a:cubicBezTo>
                  <a:pt x="601" y="584"/>
                  <a:pt x="639" y="536"/>
                  <a:pt x="663" y="480"/>
                </a:cubicBezTo>
                <a:cubicBezTo>
                  <a:pt x="990" y="480"/>
                  <a:pt x="990" y="480"/>
                  <a:pt x="990" y="480"/>
                </a:cubicBezTo>
                <a:cubicBezTo>
                  <a:pt x="990" y="585"/>
                  <a:pt x="990" y="585"/>
                  <a:pt x="990" y="585"/>
                </a:cubicBezTo>
                <a:cubicBezTo>
                  <a:pt x="990" y="609"/>
                  <a:pt x="1010" y="630"/>
                  <a:pt x="1035" y="630"/>
                </a:cubicBezTo>
                <a:cubicBezTo>
                  <a:pt x="1060" y="630"/>
                  <a:pt x="1080" y="609"/>
                  <a:pt x="1080" y="585"/>
                </a:cubicBezTo>
                <a:cubicBezTo>
                  <a:pt x="1080" y="480"/>
                  <a:pt x="1080" y="480"/>
                  <a:pt x="1080" y="480"/>
                </a:cubicBezTo>
                <a:cubicBezTo>
                  <a:pt x="1170" y="480"/>
                  <a:pt x="1170" y="480"/>
                  <a:pt x="1170" y="480"/>
                </a:cubicBezTo>
                <a:cubicBezTo>
                  <a:pt x="1170" y="525"/>
                  <a:pt x="1170" y="525"/>
                  <a:pt x="1170" y="525"/>
                </a:cubicBezTo>
                <a:cubicBezTo>
                  <a:pt x="1170" y="549"/>
                  <a:pt x="1190" y="570"/>
                  <a:pt x="1215" y="570"/>
                </a:cubicBezTo>
                <a:cubicBezTo>
                  <a:pt x="1240" y="570"/>
                  <a:pt x="1260" y="549"/>
                  <a:pt x="1260" y="525"/>
                </a:cubicBezTo>
                <a:cubicBezTo>
                  <a:pt x="1260" y="480"/>
                  <a:pt x="1260" y="480"/>
                  <a:pt x="1260" y="480"/>
                </a:cubicBezTo>
                <a:cubicBezTo>
                  <a:pt x="1350" y="480"/>
                  <a:pt x="1350" y="480"/>
                  <a:pt x="1350" y="480"/>
                </a:cubicBezTo>
                <a:cubicBezTo>
                  <a:pt x="1350" y="585"/>
                  <a:pt x="1350" y="585"/>
                  <a:pt x="1350" y="585"/>
                </a:cubicBezTo>
                <a:cubicBezTo>
                  <a:pt x="1350" y="609"/>
                  <a:pt x="1370" y="630"/>
                  <a:pt x="1395" y="630"/>
                </a:cubicBezTo>
                <a:cubicBezTo>
                  <a:pt x="1420" y="630"/>
                  <a:pt x="1440" y="609"/>
                  <a:pt x="1440" y="585"/>
                </a:cubicBezTo>
                <a:cubicBezTo>
                  <a:pt x="1440" y="480"/>
                  <a:pt x="1440" y="480"/>
                  <a:pt x="1440" y="480"/>
                </a:cubicBezTo>
                <a:cubicBezTo>
                  <a:pt x="1491" y="480"/>
                  <a:pt x="1491" y="480"/>
                  <a:pt x="1491" y="480"/>
                </a:cubicBezTo>
                <a:cubicBezTo>
                  <a:pt x="1516" y="480"/>
                  <a:pt x="1536" y="459"/>
                  <a:pt x="1536" y="435"/>
                </a:cubicBezTo>
                <a:cubicBezTo>
                  <a:pt x="1536" y="255"/>
                  <a:pt x="1536" y="255"/>
                  <a:pt x="1536" y="255"/>
                </a:cubicBezTo>
                <a:cubicBezTo>
                  <a:pt x="1536" y="230"/>
                  <a:pt x="1516" y="210"/>
                  <a:pt x="1491" y="210"/>
                </a:cubicBezTo>
                <a:cubicBezTo>
                  <a:pt x="663" y="210"/>
                  <a:pt x="663" y="210"/>
                  <a:pt x="663" y="210"/>
                </a:cubicBezTo>
                <a:cubicBezTo>
                  <a:pt x="639" y="153"/>
                  <a:pt x="601" y="105"/>
                  <a:pt x="551" y="68"/>
                </a:cubicBezTo>
                <a:cubicBezTo>
                  <a:pt x="491" y="23"/>
                  <a:pt x="420" y="0"/>
                  <a:pt x="345" y="0"/>
                </a:cubicBezTo>
                <a:cubicBezTo>
                  <a:pt x="155" y="0"/>
                  <a:pt x="0" y="154"/>
                  <a:pt x="0" y="345"/>
                </a:cubicBezTo>
                <a:cubicBezTo>
                  <a:pt x="0" y="535"/>
                  <a:pt x="155" y="690"/>
                  <a:pt x="345" y="690"/>
                </a:cubicBezTo>
                <a:close/>
                <a:moveTo>
                  <a:pt x="345" y="90"/>
                </a:moveTo>
                <a:cubicBezTo>
                  <a:pt x="457" y="90"/>
                  <a:pt x="555" y="161"/>
                  <a:pt x="588" y="268"/>
                </a:cubicBezTo>
                <a:cubicBezTo>
                  <a:pt x="594" y="287"/>
                  <a:pt x="612" y="300"/>
                  <a:pt x="631" y="300"/>
                </a:cubicBezTo>
                <a:cubicBezTo>
                  <a:pt x="1446" y="300"/>
                  <a:pt x="1446" y="300"/>
                  <a:pt x="1446" y="300"/>
                </a:cubicBezTo>
                <a:cubicBezTo>
                  <a:pt x="1446" y="390"/>
                  <a:pt x="1446" y="390"/>
                  <a:pt x="1446" y="390"/>
                </a:cubicBezTo>
                <a:cubicBezTo>
                  <a:pt x="631" y="390"/>
                  <a:pt x="631" y="390"/>
                  <a:pt x="631" y="390"/>
                </a:cubicBezTo>
                <a:cubicBezTo>
                  <a:pt x="612" y="390"/>
                  <a:pt x="594" y="402"/>
                  <a:pt x="588" y="421"/>
                </a:cubicBezTo>
                <a:cubicBezTo>
                  <a:pt x="555" y="528"/>
                  <a:pt x="457" y="600"/>
                  <a:pt x="345" y="600"/>
                </a:cubicBezTo>
                <a:cubicBezTo>
                  <a:pt x="204" y="600"/>
                  <a:pt x="90" y="485"/>
                  <a:pt x="90" y="345"/>
                </a:cubicBezTo>
                <a:cubicBezTo>
                  <a:pt x="90" y="204"/>
                  <a:pt x="204" y="90"/>
                  <a:pt x="345" y="90"/>
                </a:cubicBezTo>
                <a:close/>
                <a:moveTo>
                  <a:pt x="345" y="510"/>
                </a:moveTo>
                <a:cubicBezTo>
                  <a:pt x="436" y="510"/>
                  <a:pt x="510" y="436"/>
                  <a:pt x="510" y="345"/>
                </a:cubicBezTo>
                <a:cubicBezTo>
                  <a:pt x="510" y="254"/>
                  <a:pt x="436" y="180"/>
                  <a:pt x="345" y="180"/>
                </a:cubicBezTo>
                <a:cubicBezTo>
                  <a:pt x="254" y="180"/>
                  <a:pt x="180" y="254"/>
                  <a:pt x="180" y="345"/>
                </a:cubicBezTo>
                <a:cubicBezTo>
                  <a:pt x="180" y="436"/>
                  <a:pt x="254" y="510"/>
                  <a:pt x="345" y="510"/>
                </a:cubicBezTo>
                <a:close/>
                <a:moveTo>
                  <a:pt x="345" y="270"/>
                </a:moveTo>
                <a:cubicBezTo>
                  <a:pt x="386" y="270"/>
                  <a:pt x="420" y="303"/>
                  <a:pt x="420" y="345"/>
                </a:cubicBezTo>
                <a:cubicBezTo>
                  <a:pt x="420" y="386"/>
                  <a:pt x="386" y="420"/>
                  <a:pt x="345" y="420"/>
                </a:cubicBezTo>
                <a:cubicBezTo>
                  <a:pt x="304" y="420"/>
                  <a:pt x="270" y="386"/>
                  <a:pt x="270" y="345"/>
                </a:cubicBezTo>
                <a:cubicBezTo>
                  <a:pt x="270" y="303"/>
                  <a:pt x="304" y="270"/>
                  <a:pt x="345" y="270"/>
                </a:cubicBezTo>
                <a:close/>
                <a:moveTo>
                  <a:pt x="967" y="1293"/>
                </a:moveTo>
                <a:cubicBezTo>
                  <a:pt x="1007" y="1293"/>
                  <a:pt x="1045" y="1282"/>
                  <a:pt x="1080" y="1262"/>
                </a:cubicBezTo>
                <a:cubicBezTo>
                  <a:pt x="1376" y="1092"/>
                  <a:pt x="1376" y="1092"/>
                  <a:pt x="1376" y="1092"/>
                </a:cubicBezTo>
                <a:cubicBezTo>
                  <a:pt x="1440" y="1054"/>
                  <a:pt x="1462" y="972"/>
                  <a:pt x="1425" y="907"/>
                </a:cubicBezTo>
                <a:cubicBezTo>
                  <a:pt x="1407" y="876"/>
                  <a:pt x="1378" y="854"/>
                  <a:pt x="1343" y="844"/>
                </a:cubicBezTo>
                <a:cubicBezTo>
                  <a:pt x="1308" y="835"/>
                  <a:pt x="1272" y="840"/>
                  <a:pt x="1241" y="858"/>
                </a:cubicBezTo>
                <a:cubicBezTo>
                  <a:pt x="986" y="1004"/>
                  <a:pt x="986" y="1004"/>
                  <a:pt x="986" y="1004"/>
                </a:cubicBezTo>
                <a:cubicBezTo>
                  <a:pt x="972" y="1013"/>
                  <a:pt x="957" y="1018"/>
                  <a:pt x="941" y="1021"/>
                </a:cubicBezTo>
                <a:cubicBezTo>
                  <a:pt x="946" y="1007"/>
                  <a:pt x="948" y="993"/>
                  <a:pt x="948" y="978"/>
                </a:cubicBezTo>
                <a:cubicBezTo>
                  <a:pt x="948" y="903"/>
                  <a:pt x="888" y="843"/>
                  <a:pt x="813" y="843"/>
                </a:cubicBezTo>
                <a:cubicBezTo>
                  <a:pt x="537" y="843"/>
                  <a:pt x="537" y="843"/>
                  <a:pt x="537" y="843"/>
                </a:cubicBezTo>
                <a:cubicBezTo>
                  <a:pt x="461" y="843"/>
                  <a:pt x="389" y="872"/>
                  <a:pt x="336" y="926"/>
                </a:cubicBezTo>
                <a:cubicBezTo>
                  <a:pt x="106" y="1155"/>
                  <a:pt x="106" y="1155"/>
                  <a:pt x="106" y="1155"/>
                </a:cubicBezTo>
                <a:cubicBezTo>
                  <a:pt x="96" y="1165"/>
                  <a:pt x="91" y="1180"/>
                  <a:pt x="94" y="1194"/>
                </a:cubicBezTo>
                <a:cubicBezTo>
                  <a:pt x="96" y="1208"/>
                  <a:pt x="104" y="1220"/>
                  <a:pt x="117" y="1227"/>
                </a:cubicBezTo>
                <a:cubicBezTo>
                  <a:pt x="448" y="1404"/>
                  <a:pt x="448" y="1404"/>
                  <a:pt x="448" y="1404"/>
                </a:cubicBezTo>
                <a:cubicBezTo>
                  <a:pt x="455" y="1408"/>
                  <a:pt x="462" y="1410"/>
                  <a:pt x="470" y="1410"/>
                </a:cubicBezTo>
                <a:cubicBezTo>
                  <a:pt x="481" y="1410"/>
                  <a:pt x="493" y="1405"/>
                  <a:pt x="502" y="1396"/>
                </a:cubicBezTo>
                <a:cubicBezTo>
                  <a:pt x="583" y="1315"/>
                  <a:pt x="583" y="1315"/>
                  <a:pt x="583" y="1315"/>
                </a:cubicBezTo>
                <a:cubicBezTo>
                  <a:pt x="598" y="1300"/>
                  <a:pt x="616" y="1293"/>
                  <a:pt x="636" y="1293"/>
                </a:cubicBezTo>
                <a:lnTo>
                  <a:pt x="967" y="1293"/>
                </a:lnTo>
                <a:close/>
                <a:moveTo>
                  <a:pt x="520" y="1251"/>
                </a:moveTo>
                <a:cubicBezTo>
                  <a:pt x="461" y="1309"/>
                  <a:pt x="461" y="1309"/>
                  <a:pt x="461" y="1309"/>
                </a:cubicBezTo>
                <a:cubicBezTo>
                  <a:pt x="213" y="1176"/>
                  <a:pt x="213" y="1176"/>
                  <a:pt x="213" y="1176"/>
                </a:cubicBezTo>
                <a:cubicBezTo>
                  <a:pt x="399" y="990"/>
                  <a:pt x="399" y="990"/>
                  <a:pt x="399" y="990"/>
                </a:cubicBezTo>
                <a:cubicBezTo>
                  <a:pt x="436" y="953"/>
                  <a:pt x="485" y="933"/>
                  <a:pt x="537" y="933"/>
                </a:cubicBezTo>
                <a:cubicBezTo>
                  <a:pt x="813" y="933"/>
                  <a:pt x="813" y="933"/>
                  <a:pt x="813" y="933"/>
                </a:cubicBezTo>
                <a:cubicBezTo>
                  <a:pt x="838" y="933"/>
                  <a:pt x="858" y="953"/>
                  <a:pt x="858" y="978"/>
                </a:cubicBezTo>
                <a:cubicBezTo>
                  <a:pt x="858" y="1002"/>
                  <a:pt x="838" y="1023"/>
                  <a:pt x="813" y="1023"/>
                </a:cubicBezTo>
                <a:cubicBezTo>
                  <a:pt x="663" y="1023"/>
                  <a:pt x="663" y="1023"/>
                  <a:pt x="663" y="1023"/>
                </a:cubicBezTo>
                <a:cubicBezTo>
                  <a:pt x="638" y="1023"/>
                  <a:pt x="618" y="1043"/>
                  <a:pt x="618" y="1068"/>
                </a:cubicBezTo>
                <a:cubicBezTo>
                  <a:pt x="618" y="1092"/>
                  <a:pt x="638" y="1113"/>
                  <a:pt x="663" y="1113"/>
                </a:cubicBezTo>
                <a:cubicBezTo>
                  <a:pt x="919" y="1113"/>
                  <a:pt x="919" y="1113"/>
                  <a:pt x="919" y="1113"/>
                </a:cubicBezTo>
                <a:cubicBezTo>
                  <a:pt x="958" y="1113"/>
                  <a:pt x="997" y="1102"/>
                  <a:pt x="1031" y="1082"/>
                </a:cubicBezTo>
                <a:cubicBezTo>
                  <a:pt x="1286" y="936"/>
                  <a:pt x="1286" y="936"/>
                  <a:pt x="1286" y="936"/>
                </a:cubicBezTo>
                <a:cubicBezTo>
                  <a:pt x="1296" y="930"/>
                  <a:pt x="1308" y="928"/>
                  <a:pt x="1320" y="931"/>
                </a:cubicBezTo>
                <a:cubicBezTo>
                  <a:pt x="1331" y="934"/>
                  <a:pt x="1341" y="942"/>
                  <a:pt x="1347" y="952"/>
                </a:cubicBezTo>
                <a:cubicBezTo>
                  <a:pt x="1359" y="974"/>
                  <a:pt x="1352" y="1001"/>
                  <a:pt x="1331" y="1014"/>
                </a:cubicBezTo>
                <a:cubicBezTo>
                  <a:pt x="1035" y="1184"/>
                  <a:pt x="1035" y="1184"/>
                  <a:pt x="1035" y="1184"/>
                </a:cubicBezTo>
                <a:cubicBezTo>
                  <a:pt x="1014" y="1196"/>
                  <a:pt x="991" y="1203"/>
                  <a:pt x="967" y="1203"/>
                </a:cubicBezTo>
                <a:cubicBezTo>
                  <a:pt x="636" y="1203"/>
                  <a:pt x="636" y="1203"/>
                  <a:pt x="636" y="1203"/>
                </a:cubicBezTo>
                <a:cubicBezTo>
                  <a:pt x="592" y="1203"/>
                  <a:pt x="551" y="1220"/>
                  <a:pt x="520" y="12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6171426" y="6463485"/>
            <a:ext cx="768635" cy="768634"/>
          </a:xfrm>
          <a:custGeom>
            <a:avLst/>
            <a:gdLst>
              <a:gd name="T0" fmla="*/ 408 w 1536"/>
              <a:gd name="T1" fmla="*/ 390 h 1536"/>
              <a:gd name="T2" fmla="*/ 408 w 1536"/>
              <a:gd name="T3" fmla="*/ 300 h 1536"/>
              <a:gd name="T4" fmla="*/ 1128 w 1536"/>
              <a:gd name="T5" fmla="*/ 390 h 1536"/>
              <a:gd name="T6" fmla="*/ 1128 w 1536"/>
              <a:gd name="T7" fmla="*/ 300 h 1536"/>
              <a:gd name="T8" fmla="*/ 1128 w 1536"/>
              <a:gd name="T9" fmla="*/ 390 h 1536"/>
              <a:gd name="T10" fmla="*/ 45 w 1536"/>
              <a:gd name="T11" fmla="*/ 1536 h 1536"/>
              <a:gd name="T12" fmla="*/ 45 w 1536"/>
              <a:gd name="T13" fmla="*/ 1446 h 1536"/>
              <a:gd name="T14" fmla="*/ 723 w 1536"/>
              <a:gd name="T15" fmla="*/ 1267 h 1536"/>
              <a:gd name="T16" fmla="*/ 535 w 1536"/>
              <a:gd name="T17" fmla="*/ 1052 h 1536"/>
              <a:gd name="T18" fmla="*/ 492 w 1536"/>
              <a:gd name="T19" fmla="*/ 774 h 1536"/>
              <a:gd name="T20" fmla="*/ 723 w 1536"/>
              <a:gd name="T21" fmla="*/ 690 h 1536"/>
              <a:gd name="T22" fmla="*/ 153 w 1536"/>
              <a:gd name="T23" fmla="*/ 645 h 1536"/>
              <a:gd name="T24" fmla="*/ 198 w 1536"/>
              <a:gd name="T25" fmla="*/ 0 h 1536"/>
              <a:gd name="T26" fmla="*/ 1383 w 1536"/>
              <a:gd name="T27" fmla="*/ 45 h 1536"/>
              <a:gd name="T28" fmla="*/ 1338 w 1536"/>
              <a:gd name="T29" fmla="*/ 690 h 1536"/>
              <a:gd name="T30" fmla="*/ 813 w 1536"/>
              <a:gd name="T31" fmla="*/ 919 h 1536"/>
              <a:gd name="T32" fmla="*/ 1089 w 1536"/>
              <a:gd name="T33" fmla="*/ 878 h 1536"/>
              <a:gd name="T34" fmla="*/ 813 w 1536"/>
              <a:gd name="T35" fmla="*/ 1196 h 1536"/>
              <a:gd name="T36" fmla="*/ 1353 w 1536"/>
              <a:gd name="T37" fmla="*/ 1446 h 1536"/>
              <a:gd name="T38" fmla="*/ 1536 w 1536"/>
              <a:gd name="T39" fmla="*/ 1491 h 1536"/>
              <a:gd name="T40" fmla="*/ 819 w 1536"/>
              <a:gd name="T41" fmla="*/ 1105 h 1536"/>
              <a:gd name="T42" fmla="*/ 994 w 1536"/>
              <a:gd name="T43" fmla="*/ 929 h 1536"/>
              <a:gd name="T44" fmla="*/ 819 w 1536"/>
              <a:gd name="T45" fmla="*/ 1105 h 1536"/>
              <a:gd name="T46" fmla="*/ 662 w 1536"/>
              <a:gd name="T47" fmla="*/ 925 h 1536"/>
              <a:gd name="T48" fmla="*/ 599 w 1536"/>
              <a:gd name="T49" fmla="*/ 989 h 1536"/>
              <a:gd name="T50" fmla="*/ 1293 w 1536"/>
              <a:gd name="T51" fmla="*/ 517 h 1536"/>
              <a:gd name="T52" fmla="*/ 1293 w 1536"/>
              <a:gd name="T53" fmla="*/ 600 h 1536"/>
              <a:gd name="T54" fmla="*/ 1211 w 1536"/>
              <a:gd name="T55" fmla="*/ 90 h 1536"/>
              <a:gd name="T56" fmla="*/ 1293 w 1536"/>
              <a:gd name="T57" fmla="*/ 90 h 1536"/>
              <a:gd name="T58" fmla="*/ 993 w 1536"/>
              <a:gd name="T59" fmla="*/ 345 h 1536"/>
              <a:gd name="T60" fmla="*/ 1118 w 1536"/>
              <a:gd name="T61" fmla="*/ 600 h 1536"/>
              <a:gd name="T62" fmla="*/ 1293 w 1536"/>
              <a:gd name="T63" fmla="*/ 265 h 1536"/>
              <a:gd name="T64" fmla="*/ 921 w 1536"/>
              <a:gd name="T65" fmla="*/ 90 h 1536"/>
              <a:gd name="T66" fmla="*/ 243 w 1536"/>
              <a:gd name="T67" fmla="*/ 172 h 1536"/>
              <a:gd name="T68" fmla="*/ 243 w 1536"/>
              <a:gd name="T69" fmla="*/ 90 h 1536"/>
              <a:gd name="T70" fmla="*/ 326 w 1536"/>
              <a:gd name="T71" fmla="*/ 600 h 1536"/>
              <a:gd name="T72" fmla="*/ 243 w 1536"/>
              <a:gd name="T73" fmla="*/ 600 h 1536"/>
              <a:gd name="T74" fmla="*/ 543 w 1536"/>
              <a:gd name="T75" fmla="*/ 345 h 1536"/>
              <a:gd name="T76" fmla="*/ 419 w 1536"/>
              <a:gd name="T77" fmla="*/ 90 h 1536"/>
              <a:gd name="T78" fmla="*/ 243 w 1536"/>
              <a:gd name="T79" fmla="*/ 424 h 1536"/>
              <a:gd name="T80" fmla="*/ 615 w 1536"/>
              <a:gd name="T81" fmla="*/ 600 h 1536"/>
              <a:gd name="T82" fmla="*/ 768 w 1536"/>
              <a:gd name="T83" fmla="*/ 600 h 1536"/>
              <a:gd name="T84" fmla="*/ 768 w 1536"/>
              <a:gd name="T85" fmla="*/ 90 h 1536"/>
              <a:gd name="T86" fmla="*/ 768 w 1536"/>
              <a:gd name="T87" fmla="*/ 600 h 1536"/>
              <a:gd name="T88" fmla="*/ 768 w 1536"/>
              <a:gd name="T89" fmla="*/ 1356 h 1536"/>
              <a:gd name="T90" fmla="*/ 1175 w 1536"/>
              <a:gd name="T91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6" h="1536">
                <a:moveTo>
                  <a:pt x="453" y="345"/>
                </a:moveTo>
                <a:cubicBezTo>
                  <a:pt x="453" y="369"/>
                  <a:pt x="433" y="390"/>
                  <a:pt x="408" y="390"/>
                </a:cubicBezTo>
                <a:cubicBezTo>
                  <a:pt x="384" y="390"/>
                  <a:pt x="363" y="369"/>
                  <a:pt x="363" y="345"/>
                </a:cubicBezTo>
                <a:cubicBezTo>
                  <a:pt x="363" y="320"/>
                  <a:pt x="384" y="300"/>
                  <a:pt x="408" y="300"/>
                </a:cubicBezTo>
                <a:cubicBezTo>
                  <a:pt x="433" y="300"/>
                  <a:pt x="453" y="320"/>
                  <a:pt x="453" y="345"/>
                </a:cubicBezTo>
                <a:close/>
                <a:moveTo>
                  <a:pt x="1128" y="390"/>
                </a:moveTo>
                <a:cubicBezTo>
                  <a:pt x="1153" y="390"/>
                  <a:pt x="1173" y="369"/>
                  <a:pt x="1173" y="345"/>
                </a:cubicBezTo>
                <a:cubicBezTo>
                  <a:pt x="1173" y="320"/>
                  <a:pt x="1153" y="300"/>
                  <a:pt x="1128" y="300"/>
                </a:cubicBezTo>
                <a:cubicBezTo>
                  <a:pt x="1104" y="300"/>
                  <a:pt x="1083" y="320"/>
                  <a:pt x="1083" y="345"/>
                </a:cubicBezTo>
                <a:cubicBezTo>
                  <a:pt x="1083" y="369"/>
                  <a:pt x="1104" y="390"/>
                  <a:pt x="1128" y="390"/>
                </a:cubicBezTo>
                <a:close/>
                <a:moveTo>
                  <a:pt x="1491" y="1536"/>
                </a:moveTo>
                <a:cubicBezTo>
                  <a:pt x="45" y="1536"/>
                  <a:pt x="45" y="1536"/>
                  <a:pt x="45" y="1536"/>
                </a:cubicBezTo>
                <a:cubicBezTo>
                  <a:pt x="21" y="1536"/>
                  <a:pt x="0" y="1515"/>
                  <a:pt x="0" y="1491"/>
                </a:cubicBezTo>
                <a:cubicBezTo>
                  <a:pt x="0" y="1466"/>
                  <a:pt x="21" y="1446"/>
                  <a:pt x="45" y="1446"/>
                </a:cubicBezTo>
                <a:cubicBezTo>
                  <a:pt x="184" y="1446"/>
                  <a:pt x="184" y="1446"/>
                  <a:pt x="184" y="1446"/>
                </a:cubicBezTo>
                <a:cubicBezTo>
                  <a:pt x="265" y="1388"/>
                  <a:pt x="453" y="1278"/>
                  <a:pt x="723" y="1267"/>
                </a:cubicBezTo>
                <a:cubicBezTo>
                  <a:pt x="723" y="1136"/>
                  <a:pt x="723" y="1136"/>
                  <a:pt x="723" y="1136"/>
                </a:cubicBezTo>
                <a:cubicBezTo>
                  <a:pt x="674" y="1130"/>
                  <a:pt x="593" y="1110"/>
                  <a:pt x="535" y="1052"/>
                </a:cubicBezTo>
                <a:cubicBezTo>
                  <a:pt x="447" y="964"/>
                  <a:pt x="448" y="824"/>
                  <a:pt x="448" y="818"/>
                </a:cubicBezTo>
                <a:cubicBezTo>
                  <a:pt x="448" y="794"/>
                  <a:pt x="468" y="774"/>
                  <a:pt x="492" y="774"/>
                </a:cubicBezTo>
                <a:cubicBezTo>
                  <a:pt x="498" y="774"/>
                  <a:pt x="635" y="773"/>
                  <a:pt x="723" y="859"/>
                </a:cubicBezTo>
                <a:cubicBezTo>
                  <a:pt x="723" y="690"/>
                  <a:pt x="723" y="690"/>
                  <a:pt x="723" y="690"/>
                </a:cubicBezTo>
                <a:cubicBezTo>
                  <a:pt x="198" y="690"/>
                  <a:pt x="198" y="690"/>
                  <a:pt x="198" y="690"/>
                </a:cubicBezTo>
                <a:cubicBezTo>
                  <a:pt x="174" y="690"/>
                  <a:pt x="153" y="669"/>
                  <a:pt x="153" y="645"/>
                </a:cubicBezTo>
                <a:cubicBezTo>
                  <a:pt x="153" y="45"/>
                  <a:pt x="153" y="45"/>
                  <a:pt x="153" y="45"/>
                </a:cubicBezTo>
                <a:cubicBezTo>
                  <a:pt x="153" y="20"/>
                  <a:pt x="174" y="0"/>
                  <a:pt x="198" y="0"/>
                </a:cubicBezTo>
                <a:cubicBezTo>
                  <a:pt x="1338" y="0"/>
                  <a:pt x="1338" y="0"/>
                  <a:pt x="1338" y="0"/>
                </a:cubicBezTo>
                <a:cubicBezTo>
                  <a:pt x="1363" y="0"/>
                  <a:pt x="1383" y="20"/>
                  <a:pt x="1383" y="45"/>
                </a:cubicBezTo>
                <a:cubicBezTo>
                  <a:pt x="1383" y="645"/>
                  <a:pt x="1383" y="645"/>
                  <a:pt x="1383" y="645"/>
                </a:cubicBezTo>
                <a:cubicBezTo>
                  <a:pt x="1383" y="669"/>
                  <a:pt x="1363" y="690"/>
                  <a:pt x="1338" y="690"/>
                </a:cubicBezTo>
                <a:cubicBezTo>
                  <a:pt x="813" y="690"/>
                  <a:pt x="813" y="690"/>
                  <a:pt x="813" y="690"/>
                </a:cubicBezTo>
                <a:cubicBezTo>
                  <a:pt x="813" y="919"/>
                  <a:pt x="813" y="919"/>
                  <a:pt x="813" y="919"/>
                </a:cubicBezTo>
                <a:cubicBezTo>
                  <a:pt x="902" y="833"/>
                  <a:pt x="1039" y="834"/>
                  <a:pt x="1045" y="834"/>
                </a:cubicBezTo>
                <a:cubicBezTo>
                  <a:pt x="1069" y="834"/>
                  <a:pt x="1089" y="854"/>
                  <a:pt x="1089" y="878"/>
                </a:cubicBezTo>
                <a:cubicBezTo>
                  <a:pt x="1089" y="884"/>
                  <a:pt x="1090" y="1024"/>
                  <a:pt x="1002" y="1112"/>
                </a:cubicBezTo>
                <a:cubicBezTo>
                  <a:pt x="944" y="1170"/>
                  <a:pt x="863" y="1190"/>
                  <a:pt x="813" y="1196"/>
                </a:cubicBezTo>
                <a:cubicBezTo>
                  <a:pt x="813" y="1267"/>
                  <a:pt x="813" y="1267"/>
                  <a:pt x="813" y="1267"/>
                </a:cubicBezTo>
                <a:cubicBezTo>
                  <a:pt x="1084" y="1278"/>
                  <a:pt x="1272" y="1388"/>
                  <a:pt x="1353" y="1446"/>
                </a:cubicBezTo>
                <a:cubicBezTo>
                  <a:pt x="1491" y="1446"/>
                  <a:pt x="1491" y="1446"/>
                  <a:pt x="1491" y="1446"/>
                </a:cubicBezTo>
                <a:cubicBezTo>
                  <a:pt x="1516" y="1446"/>
                  <a:pt x="1536" y="1466"/>
                  <a:pt x="1536" y="1491"/>
                </a:cubicBezTo>
                <a:cubicBezTo>
                  <a:pt x="1536" y="1515"/>
                  <a:pt x="1516" y="1536"/>
                  <a:pt x="1491" y="1536"/>
                </a:cubicBezTo>
                <a:close/>
                <a:moveTo>
                  <a:pt x="819" y="1105"/>
                </a:moveTo>
                <a:cubicBezTo>
                  <a:pt x="855" y="1098"/>
                  <a:pt x="904" y="1083"/>
                  <a:pt x="938" y="1049"/>
                </a:cubicBezTo>
                <a:cubicBezTo>
                  <a:pt x="973" y="1014"/>
                  <a:pt x="988" y="965"/>
                  <a:pt x="994" y="929"/>
                </a:cubicBezTo>
                <a:cubicBezTo>
                  <a:pt x="958" y="935"/>
                  <a:pt x="909" y="950"/>
                  <a:pt x="875" y="985"/>
                </a:cubicBezTo>
                <a:cubicBezTo>
                  <a:pt x="840" y="1019"/>
                  <a:pt x="825" y="1068"/>
                  <a:pt x="819" y="1105"/>
                </a:cubicBezTo>
                <a:close/>
                <a:moveTo>
                  <a:pt x="718" y="1045"/>
                </a:moveTo>
                <a:cubicBezTo>
                  <a:pt x="712" y="1008"/>
                  <a:pt x="697" y="959"/>
                  <a:pt x="662" y="925"/>
                </a:cubicBezTo>
                <a:cubicBezTo>
                  <a:pt x="628" y="891"/>
                  <a:pt x="579" y="876"/>
                  <a:pt x="543" y="869"/>
                </a:cubicBezTo>
                <a:cubicBezTo>
                  <a:pt x="549" y="905"/>
                  <a:pt x="564" y="954"/>
                  <a:pt x="599" y="989"/>
                </a:cubicBezTo>
                <a:cubicBezTo>
                  <a:pt x="633" y="1023"/>
                  <a:pt x="682" y="1038"/>
                  <a:pt x="718" y="1045"/>
                </a:cubicBezTo>
                <a:close/>
                <a:moveTo>
                  <a:pt x="1293" y="517"/>
                </a:moveTo>
                <a:cubicBezTo>
                  <a:pt x="1255" y="531"/>
                  <a:pt x="1225" y="561"/>
                  <a:pt x="1211" y="600"/>
                </a:cubicBezTo>
                <a:cubicBezTo>
                  <a:pt x="1293" y="600"/>
                  <a:pt x="1293" y="600"/>
                  <a:pt x="1293" y="600"/>
                </a:cubicBezTo>
                <a:lnTo>
                  <a:pt x="1293" y="517"/>
                </a:lnTo>
                <a:close/>
                <a:moveTo>
                  <a:pt x="1211" y="90"/>
                </a:moveTo>
                <a:cubicBezTo>
                  <a:pt x="1225" y="128"/>
                  <a:pt x="1255" y="158"/>
                  <a:pt x="1293" y="172"/>
                </a:cubicBezTo>
                <a:cubicBezTo>
                  <a:pt x="1293" y="90"/>
                  <a:pt x="1293" y="90"/>
                  <a:pt x="1293" y="90"/>
                </a:cubicBezTo>
                <a:lnTo>
                  <a:pt x="1211" y="90"/>
                </a:lnTo>
                <a:close/>
                <a:moveTo>
                  <a:pt x="993" y="345"/>
                </a:moveTo>
                <a:cubicBezTo>
                  <a:pt x="993" y="447"/>
                  <a:pt x="966" y="537"/>
                  <a:pt x="921" y="600"/>
                </a:cubicBezTo>
                <a:cubicBezTo>
                  <a:pt x="1118" y="600"/>
                  <a:pt x="1118" y="600"/>
                  <a:pt x="1118" y="600"/>
                </a:cubicBezTo>
                <a:cubicBezTo>
                  <a:pt x="1136" y="512"/>
                  <a:pt x="1205" y="442"/>
                  <a:pt x="1293" y="424"/>
                </a:cubicBezTo>
                <a:cubicBezTo>
                  <a:pt x="1293" y="265"/>
                  <a:pt x="1293" y="265"/>
                  <a:pt x="1293" y="265"/>
                </a:cubicBezTo>
                <a:cubicBezTo>
                  <a:pt x="1205" y="247"/>
                  <a:pt x="1136" y="178"/>
                  <a:pt x="1118" y="90"/>
                </a:cubicBezTo>
                <a:cubicBezTo>
                  <a:pt x="921" y="90"/>
                  <a:pt x="921" y="90"/>
                  <a:pt x="921" y="90"/>
                </a:cubicBezTo>
                <a:cubicBezTo>
                  <a:pt x="966" y="152"/>
                  <a:pt x="993" y="243"/>
                  <a:pt x="993" y="345"/>
                </a:cubicBezTo>
                <a:close/>
                <a:moveTo>
                  <a:pt x="243" y="172"/>
                </a:moveTo>
                <a:cubicBezTo>
                  <a:pt x="282" y="158"/>
                  <a:pt x="312" y="128"/>
                  <a:pt x="326" y="90"/>
                </a:cubicBezTo>
                <a:cubicBezTo>
                  <a:pt x="243" y="90"/>
                  <a:pt x="243" y="90"/>
                  <a:pt x="243" y="90"/>
                </a:cubicBezTo>
                <a:lnTo>
                  <a:pt x="243" y="172"/>
                </a:lnTo>
                <a:close/>
                <a:moveTo>
                  <a:pt x="326" y="600"/>
                </a:moveTo>
                <a:cubicBezTo>
                  <a:pt x="312" y="561"/>
                  <a:pt x="282" y="531"/>
                  <a:pt x="243" y="517"/>
                </a:cubicBezTo>
                <a:cubicBezTo>
                  <a:pt x="243" y="600"/>
                  <a:pt x="243" y="600"/>
                  <a:pt x="243" y="600"/>
                </a:cubicBezTo>
                <a:lnTo>
                  <a:pt x="326" y="600"/>
                </a:lnTo>
                <a:close/>
                <a:moveTo>
                  <a:pt x="543" y="345"/>
                </a:moveTo>
                <a:cubicBezTo>
                  <a:pt x="543" y="243"/>
                  <a:pt x="571" y="152"/>
                  <a:pt x="615" y="90"/>
                </a:cubicBezTo>
                <a:cubicBezTo>
                  <a:pt x="419" y="90"/>
                  <a:pt x="419" y="90"/>
                  <a:pt x="419" y="90"/>
                </a:cubicBezTo>
                <a:cubicBezTo>
                  <a:pt x="401" y="178"/>
                  <a:pt x="332" y="247"/>
                  <a:pt x="243" y="265"/>
                </a:cubicBezTo>
                <a:cubicBezTo>
                  <a:pt x="243" y="424"/>
                  <a:pt x="243" y="424"/>
                  <a:pt x="243" y="424"/>
                </a:cubicBezTo>
                <a:cubicBezTo>
                  <a:pt x="332" y="442"/>
                  <a:pt x="401" y="512"/>
                  <a:pt x="419" y="600"/>
                </a:cubicBezTo>
                <a:cubicBezTo>
                  <a:pt x="615" y="600"/>
                  <a:pt x="615" y="600"/>
                  <a:pt x="615" y="600"/>
                </a:cubicBezTo>
                <a:cubicBezTo>
                  <a:pt x="571" y="537"/>
                  <a:pt x="543" y="447"/>
                  <a:pt x="543" y="345"/>
                </a:cubicBezTo>
                <a:close/>
                <a:moveTo>
                  <a:pt x="768" y="600"/>
                </a:moveTo>
                <a:cubicBezTo>
                  <a:pt x="832" y="600"/>
                  <a:pt x="903" y="495"/>
                  <a:pt x="903" y="345"/>
                </a:cubicBezTo>
                <a:cubicBezTo>
                  <a:pt x="903" y="194"/>
                  <a:pt x="832" y="90"/>
                  <a:pt x="768" y="90"/>
                </a:cubicBezTo>
                <a:cubicBezTo>
                  <a:pt x="705" y="90"/>
                  <a:pt x="633" y="194"/>
                  <a:pt x="633" y="345"/>
                </a:cubicBezTo>
                <a:cubicBezTo>
                  <a:pt x="633" y="495"/>
                  <a:pt x="705" y="600"/>
                  <a:pt x="768" y="600"/>
                </a:cubicBezTo>
                <a:close/>
                <a:moveTo>
                  <a:pt x="1175" y="1446"/>
                </a:moveTo>
                <a:cubicBezTo>
                  <a:pt x="1077" y="1400"/>
                  <a:pt x="940" y="1356"/>
                  <a:pt x="768" y="1356"/>
                </a:cubicBezTo>
                <a:cubicBezTo>
                  <a:pt x="597" y="1356"/>
                  <a:pt x="459" y="1400"/>
                  <a:pt x="362" y="1446"/>
                </a:cubicBezTo>
                <a:lnTo>
                  <a:pt x="1175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8413089" y="6463485"/>
            <a:ext cx="770167" cy="768634"/>
          </a:xfrm>
          <a:custGeom>
            <a:avLst/>
            <a:gdLst>
              <a:gd name="T0" fmla="*/ 1416 w 1539"/>
              <a:gd name="T1" fmla="*/ 1491 h 1536"/>
              <a:gd name="T2" fmla="*/ 1491 w 1539"/>
              <a:gd name="T3" fmla="*/ 456 h 1536"/>
              <a:gd name="T4" fmla="*/ 1527 w 1539"/>
              <a:gd name="T5" fmla="*/ 384 h 1536"/>
              <a:gd name="T6" fmla="*/ 1221 w 1539"/>
              <a:gd name="T7" fmla="*/ 0 h 1536"/>
              <a:gd name="T8" fmla="*/ 915 w 1539"/>
              <a:gd name="T9" fmla="*/ 384 h 1536"/>
              <a:gd name="T10" fmla="*/ 951 w 1539"/>
              <a:gd name="T11" fmla="*/ 456 h 1536"/>
              <a:gd name="T12" fmla="*/ 1026 w 1539"/>
              <a:gd name="T13" fmla="*/ 606 h 1536"/>
              <a:gd name="T14" fmla="*/ 786 w 1539"/>
              <a:gd name="T15" fmla="*/ 651 h 1536"/>
              <a:gd name="T16" fmla="*/ 591 w 1539"/>
              <a:gd name="T17" fmla="*/ 786 h 1536"/>
              <a:gd name="T18" fmla="*/ 546 w 1539"/>
              <a:gd name="T19" fmla="*/ 966 h 1536"/>
              <a:gd name="T20" fmla="*/ 306 w 1539"/>
              <a:gd name="T21" fmla="*/ 1011 h 1536"/>
              <a:gd name="T22" fmla="*/ 111 w 1539"/>
              <a:gd name="T23" fmla="*/ 1146 h 1536"/>
              <a:gd name="T24" fmla="*/ 66 w 1539"/>
              <a:gd name="T25" fmla="*/ 1491 h 1536"/>
              <a:gd name="T26" fmla="*/ 1371 w 1539"/>
              <a:gd name="T27" fmla="*/ 1536 h 1536"/>
              <a:gd name="T28" fmla="*/ 1402 w 1539"/>
              <a:gd name="T29" fmla="*/ 366 h 1536"/>
              <a:gd name="T30" fmla="*/ 1326 w 1539"/>
              <a:gd name="T31" fmla="*/ 411 h 1536"/>
              <a:gd name="T32" fmla="*/ 1116 w 1539"/>
              <a:gd name="T33" fmla="*/ 1446 h 1536"/>
              <a:gd name="T34" fmla="*/ 1071 w 1539"/>
              <a:gd name="T35" fmla="*/ 366 h 1536"/>
              <a:gd name="T36" fmla="*/ 1221 w 1539"/>
              <a:gd name="T37" fmla="*/ 120 h 1536"/>
              <a:gd name="T38" fmla="*/ 1026 w 1539"/>
              <a:gd name="T39" fmla="*/ 696 h 1536"/>
              <a:gd name="T40" fmla="*/ 876 w 1539"/>
              <a:gd name="T41" fmla="*/ 1446 h 1536"/>
              <a:gd name="T42" fmla="*/ 636 w 1539"/>
              <a:gd name="T43" fmla="*/ 876 h 1536"/>
              <a:gd name="T44" fmla="*/ 786 w 1539"/>
              <a:gd name="T45" fmla="*/ 1446 h 1536"/>
              <a:gd name="T46" fmla="*/ 636 w 1539"/>
              <a:gd name="T47" fmla="*/ 876 h 1536"/>
              <a:gd name="T48" fmla="*/ 546 w 1539"/>
              <a:gd name="T49" fmla="*/ 1056 h 1536"/>
              <a:gd name="T50" fmla="*/ 396 w 1539"/>
              <a:gd name="T51" fmla="*/ 1446 h 1536"/>
              <a:gd name="T52" fmla="*/ 156 w 1539"/>
              <a:gd name="T53" fmla="*/ 1236 h 1536"/>
              <a:gd name="T54" fmla="*/ 306 w 1539"/>
              <a:gd name="T55" fmla="*/ 1446 h 1536"/>
              <a:gd name="T56" fmla="*/ 156 w 1539"/>
              <a:gd name="T57" fmla="*/ 1236 h 1536"/>
              <a:gd name="T58" fmla="*/ 750 w 1539"/>
              <a:gd name="T59" fmla="*/ 375 h 1536"/>
              <a:gd name="T60" fmla="*/ 0 w 1539"/>
              <a:gd name="T61" fmla="*/ 375 h 1536"/>
              <a:gd name="T62" fmla="*/ 375 w 1539"/>
              <a:gd name="T63" fmla="*/ 90 h 1536"/>
              <a:gd name="T64" fmla="*/ 375 w 1539"/>
              <a:gd name="T65" fmla="*/ 660 h 1536"/>
              <a:gd name="T66" fmla="*/ 375 w 1539"/>
              <a:gd name="T67" fmla="*/ 90 h 1536"/>
              <a:gd name="T68" fmla="*/ 343 w 1539"/>
              <a:gd name="T69" fmla="*/ 566 h 1536"/>
              <a:gd name="T70" fmla="*/ 373 w 1539"/>
              <a:gd name="T71" fmla="*/ 615 h 1536"/>
              <a:gd name="T72" fmla="*/ 403 w 1539"/>
              <a:gd name="T73" fmla="*/ 563 h 1536"/>
              <a:gd name="T74" fmla="*/ 419 w 1539"/>
              <a:gd name="T75" fmla="*/ 344 h 1536"/>
              <a:gd name="T76" fmla="*/ 403 w 1539"/>
              <a:gd name="T77" fmla="*/ 242 h 1536"/>
              <a:gd name="T78" fmla="*/ 460 w 1539"/>
              <a:gd name="T79" fmla="*/ 253 h 1536"/>
              <a:gd name="T80" fmla="*/ 403 w 1539"/>
              <a:gd name="T81" fmla="*/ 180 h 1536"/>
              <a:gd name="T82" fmla="*/ 373 w 1539"/>
              <a:gd name="T83" fmla="*/ 135 h 1536"/>
              <a:gd name="T84" fmla="*/ 343 w 1539"/>
              <a:gd name="T85" fmla="*/ 183 h 1536"/>
              <a:gd name="T86" fmla="*/ 268 w 1539"/>
              <a:gd name="T87" fmla="*/ 264 h 1536"/>
              <a:gd name="T88" fmla="*/ 343 w 1539"/>
              <a:gd name="T89" fmla="*/ 379 h 1536"/>
              <a:gd name="T90" fmla="*/ 303 w 1539"/>
              <a:gd name="T91" fmla="*/ 489 h 1536"/>
              <a:gd name="T92" fmla="*/ 270 w 1539"/>
              <a:gd name="T93" fmla="*/ 539 h 1536"/>
              <a:gd name="T94" fmla="*/ 433 w 1539"/>
              <a:gd name="T95" fmla="*/ 456 h 1536"/>
              <a:gd name="T96" fmla="*/ 403 w 1539"/>
              <a:gd name="T97" fmla="*/ 403 h 1536"/>
              <a:gd name="T98" fmla="*/ 327 w 1539"/>
              <a:gd name="T99" fmla="*/ 275 h 1536"/>
              <a:gd name="T100" fmla="*/ 343 w 1539"/>
              <a:gd name="T101" fmla="*/ 31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9" h="1536">
                <a:moveTo>
                  <a:pt x="1371" y="1536"/>
                </a:moveTo>
                <a:cubicBezTo>
                  <a:pt x="1396" y="1536"/>
                  <a:pt x="1416" y="1515"/>
                  <a:pt x="1416" y="1491"/>
                </a:cubicBezTo>
                <a:cubicBezTo>
                  <a:pt x="1416" y="456"/>
                  <a:pt x="1416" y="456"/>
                  <a:pt x="1416" y="456"/>
                </a:cubicBezTo>
                <a:cubicBezTo>
                  <a:pt x="1491" y="456"/>
                  <a:pt x="1491" y="456"/>
                  <a:pt x="1491" y="456"/>
                </a:cubicBezTo>
                <a:cubicBezTo>
                  <a:pt x="1508" y="456"/>
                  <a:pt x="1524" y="446"/>
                  <a:pt x="1531" y="431"/>
                </a:cubicBezTo>
                <a:cubicBezTo>
                  <a:pt x="1539" y="416"/>
                  <a:pt x="1537" y="398"/>
                  <a:pt x="1527" y="384"/>
                </a:cubicBezTo>
                <a:cubicBezTo>
                  <a:pt x="1257" y="18"/>
                  <a:pt x="1257" y="18"/>
                  <a:pt x="1257" y="18"/>
                </a:cubicBezTo>
                <a:cubicBezTo>
                  <a:pt x="1249" y="6"/>
                  <a:pt x="1235" y="0"/>
                  <a:pt x="1221" y="0"/>
                </a:cubicBezTo>
                <a:cubicBezTo>
                  <a:pt x="1207" y="0"/>
                  <a:pt x="1193" y="6"/>
                  <a:pt x="1185" y="18"/>
                </a:cubicBezTo>
                <a:cubicBezTo>
                  <a:pt x="915" y="384"/>
                  <a:pt x="915" y="384"/>
                  <a:pt x="915" y="384"/>
                </a:cubicBezTo>
                <a:cubicBezTo>
                  <a:pt x="905" y="398"/>
                  <a:pt x="903" y="416"/>
                  <a:pt x="911" y="431"/>
                </a:cubicBezTo>
                <a:cubicBezTo>
                  <a:pt x="918" y="446"/>
                  <a:pt x="934" y="456"/>
                  <a:pt x="951" y="456"/>
                </a:cubicBezTo>
                <a:cubicBezTo>
                  <a:pt x="1026" y="456"/>
                  <a:pt x="1026" y="456"/>
                  <a:pt x="1026" y="456"/>
                </a:cubicBezTo>
                <a:cubicBezTo>
                  <a:pt x="1026" y="606"/>
                  <a:pt x="1026" y="606"/>
                  <a:pt x="1026" y="606"/>
                </a:cubicBezTo>
                <a:cubicBezTo>
                  <a:pt x="831" y="606"/>
                  <a:pt x="831" y="606"/>
                  <a:pt x="831" y="606"/>
                </a:cubicBezTo>
                <a:cubicBezTo>
                  <a:pt x="806" y="606"/>
                  <a:pt x="786" y="626"/>
                  <a:pt x="786" y="651"/>
                </a:cubicBezTo>
                <a:cubicBezTo>
                  <a:pt x="786" y="786"/>
                  <a:pt x="786" y="786"/>
                  <a:pt x="786" y="786"/>
                </a:cubicBezTo>
                <a:cubicBezTo>
                  <a:pt x="591" y="786"/>
                  <a:pt x="591" y="786"/>
                  <a:pt x="591" y="786"/>
                </a:cubicBezTo>
                <a:cubicBezTo>
                  <a:pt x="566" y="786"/>
                  <a:pt x="546" y="806"/>
                  <a:pt x="546" y="831"/>
                </a:cubicBezTo>
                <a:cubicBezTo>
                  <a:pt x="546" y="966"/>
                  <a:pt x="546" y="966"/>
                  <a:pt x="546" y="966"/>
                </a:cubicBezTo>
                <a:cubicBezTo>
                  <a:pt x="351" y="966"/>
                  <a:pt x="351" y="966"/>
                  <a:pt x="351" y="966"/>
                </a:cubicBezTo>
                <a:cubicBezTo>
                  <a:pt x="326" y="966"/>
                  <a:pt x="306" y="986"/>
                  <a:pt x="306" y="1011"/>
                </a:cubicBezTo>
                <a:cubicBezTo>
                  <a:pt x="306" y="1146"/>
                  <a:pt x="306" y="1146"/>
                  <a:pt x="306" y="1146"/>
                </a:cubicBezTo>
                <a:cubicBezTo>
                  <a:pt x="111" y="1146"/>
                  <a:pt x="111" y="1146"/>
                  <a:pt x="111" y="1146"/>
                </a:cubicBezTo>
                <a:cubicBezTo>
                  <a:pt x="86" y="1146"/>
                  <a:pt x="66" y="1166"/>
                  <a:pt x="66" y="1191"/>
                </a:cubicBezTo>
                <a:cubicBezTo>
                  <a:pt x="66" y="1491"/>
                  <a:pt x="66" y="1491"/>
                  <a:pt x="66" y="1491"/>
                </a:cubicBezTo>
                <a:cubicBezTo>
                  <a:pt x="66" y="1515"/>
                  <a:pt x="86" y="1536"/>
                  <a:pt x="111" y="1536"/>
                </a:cubicBezTo>
                <a:lnTo>
                  <a:pt x="1371" y="1536"/>
                </a:lnTo>
                <a:close/>
                <a:moveTo>
                  <a:pt x="1221" y="120"/>
                </a:moveTo>
                <a:cubicBezTo>
                  <a:pt x="1402" y="366"/>
                  <a:pt x="1402" y="366"/>
                  <a:pt x="1402" y="366"/>
                </a:cubicBezTo>
                <a:cubicBezTo>
                  <a:pt x="1371" y="366"/>
                  <a:pt x="1371" y="366"/>
                  <a:pt x="1371" y="366"/>
                </a:cubicBezTo>
                <a:cubicBezTo>
                  <a:pt x="1346" y="366"/>
                  <a:pt x="1326" y="386"/>
                  <a:pt x="1326" y="411"/>
                </a:cubicBezTo>
                <a:cubicBezTo>
                  <a:pt x="1326" y="1446"/>
                  <a:pt x="1326" y="1446"/>
                  <a:pt x="1326" y="1446"/>
                </a:cubicBezTo>
                <a:cubicBezTo>
                  <a:pt x="1116" y="1446"/>
                  <a:pt x="1116" y="1446"/>
                  <a:pt x="1116" y="1446"/>
                </a:cubicBezTo>
                <a:cubicBezTo>
                  <a:pt x="1116" y="411"/>
                  <a:pt x="1116" y="411"/>
                  <a:pt x="1116" y="411"/>
                </a:cubicBezTo>
                <a:cubicBezTo>
                  <a:pt x="1116" y="386"/>
                  <a:pt x="1096" y="366"/>
                  <a:pt x="1071" y="366"/>
                </a:cubicBezTo>
                <a:cubicBezTo>
                  <a:pt x="1040" y="366"/>
                  <a:pt x="1040" y="366"/>
                  <a:pt x="1040" y="366"/>
                </a:cubicBezTo>
                <a:lnTo>
                  <a:pt x="1221" y="120"/>
                </a:lnTo>
                <a:close/>
                <a:moveTo>
                  <a:pt x="876" y="696"/>
                </a:moveTo>
                <a:cubicBezTo>
                  <a:pt x="1026" y="696"/>
                  <a:pt x="1026" y="696"/>
                  <a:pt x="1026" y="696"/>
                </a:cubicBezTo>
                <a:cubicBezTo>
                  <a:pt x="1026" y="1446"/>
                  <a:pt x="1026" y="1446"/>
                  <a:pt x="1026" y="1446"/>
                </a:cubicBezTo>
                <a:cubicBezTo>
                  <a:pt x="876" y="1446"/>
                  <a:pt x="876" y="1446"/>
                  <a:pt x="876" y="1446"/>
                </a:cubicBezTo>
                <a:lnTo>
                  <a:pt x="876" y="696"/>
                </a:lnTo>
                <a:close/>
                <a:moveTo>
                  <a:pt x="636" y="876"/>
                </a:moveTo>
                <a:cubicBezTo>
                  <a:pt x="786" y="876"/>
                  <a:pt x="786" y="876"/>
                  <a:pt x="786" y="876"/>
                </a:cubicBezTo>
                <a:cubicBezTo>
                  <a:pt x="786" y="1446"/>
                  <a:pt x="786" y="1446"/>
                  <a:pt x="786" y="1446"/>
                </a:cubicBezTo>
                <a:cubicBezTo>
                  <a:pt x="636" y="1446"/>
                  <a:pt x="636" y="1446"/>
                  <a:pt x="636" y="1446"/>
                </a:cubicBezTo>
                <a:lnTo>
                  <a:pt x="636" y="876"/>
                </a:lnTo>
                <a:close/>
                <a:moveTo>
                  <a:pt x="396" y="1056"/>
                </a:moveTo>
                <a:cubicBezTo>
                  <a:pt x="546" y="1056"/>
                  <a:pt x="546" y="1056"/>
                  <a:pt x="546" y="1056"/>
                </a:cubicBezTo>
                <a:cubicBezTo>
                  <a:pt x="546" y="1446"/>
                  <a:pt x="546" y="1446"/>
                  <a:pt x="546" y="1446"/>
                </a:cubicBezTo>
                <a:cubicBezTo>
                  <a:pt x="396" y="1446"/>
                  <a:pt x="396" y="1446"/>
                  <a:pt x="396" y="1446"/>
                </a:cubicBezTo>
                <a:lnTo>
                  <a:pt x="396" y="1056"/>
                </a:lnTo>
                <a:close/>
                <a:moveTo>
                  <a:pt x="156" y="1236"/>
                </a:moveTo>
                <a:cubicBezTo>
                  <a:pt x="306" y="1236"/>
                  <a:pt x="306" y="1236"/>
                  <a:pt x="306" y="1236"/>
                </a:cubicBezTo>
                <a:cubicBezTo>
                  <a:pt x="306" y="1446"/>
                  <a:pt x="306" y="1446"/>
                  <a:pt x="306" y="1446"/>
                </a:cubicBezTo>
                <a:cubicBezTo>
                  <a:pt x="156" y="1446"/>
                  <a:pt x="156" y="1446"/>
                  <a:pt x="156" y="1446"/>
                </a:cubicBezTo>
                <a:lnTo>
                  <a:pt x="156" y="1236"/>
                </a:lnTo>
                <a:close/>
                <a:moveTo>
                  <a:pt x="375" y="750"/>
                </a:moveTo>
                <a:cubicBezTo>
                  <a:pt x="582" y="750"/>
                  <a:pt x="750" y="581"/>
                  <a:pt x="750" y="375"/>
                </a:cubicBezTo>
                <a:cubicBezTo>
                  <a:pt x="750" y="168"/>
                  <a:pt x="582" y="0"/>
                  <a:pt x="375" y="0"/>
                </a:cubicBezTo>
                <a:cubicBezTo>
                  <a:pt x="168" y="0"/>
                  <a:pt x="0" y="168"/>
                  <a:pt x="0" y="375"/>
                </a:cubicBezTo>
                <a:cubicBezTo>
                  <a:pt x="0" y="581"/>
                  <a:pt x="168" y="750"/>
                  <a:pt x="375" y="750"/>
                </a:cubicBezTo>
                <a:close/>
                <a:moveTo>
                  <a:pt x="375" y="90"/>
                </a:moveTo>
                <a:cubicBezTo>
                  <a:pt x="532" y="90"/>
                  <a:pt x="660" y="217"/>
                  <a:pt x="660" y="375"/>
                </a:cubicBezTo>
                <a:cubicBezTo>
                  <a:pt x="660" y="532"/>
                  <a:pt x="532" y="660"/>
                  <a:pt x="375" y="660"/>
                </a:cubicBezTo>
                <a:cubicBezTo>
                  <a:pt x="218" y="660"/>
                  <a:pt x="90" y="532"/>
                  <a:pt x="90" y="375"/>
                </a:cubicBezTo>
                <a:cubicBezTo>
                  <a:pt x="90" y="217"/>
                  <a:pt x="218" y="90"/>
                  <a:pt x="375" y="90"/>
                </a:cubicBezTo>
                <a:close/>
                <a:moveTo>
                  <a:pt x="270" y="539"/>
                </a:moveTo>
                <a:cubicBezTo>
                  <a:pt x="299" y="557"/>
                  <a:pt x="319" y="564"/>
                  <a:pt x="343" y="566"/>
                </a:cubicBezTo>
                <a:cubicBezTo>
                  <a:pt x="343" y="585"/>
                  <a:pt x="343" y="585"/>
                  <a:pt x="343" y="585"/>
                </a:cubicBezTo>
                <a:cubicBezTo>
                  <a:pt x="343" y="601"/>
                  <a:pt x="356" y="615"/>
                  <a:pt x="373" y="615"/>
                </a:cubicBezTo>
                <a:cubicBezTo>
                  <a:pt x="389" y="615"/>
                  <a:pt x="403" y="601"/>
                  <a:pt x="403" y="585"/>
                </a:cubicBezTo>
                <a:cubicBezTo>
                  <a:pt x="403" y="563"/>
                  <a:pt x="403" y="563"/>
                  <a:pt x="403" y="563"/>
                </a:cubicBezTo>
                <a:cubicBezTo>
                  <a:pt x="453" y="550"/>
                  <a:pt x="485" y="508"/>
                  <a:pt x="492" y="466"/>
                </a:cubicBezTo>
                <a:cubicBezTo>
                  <a:pt x="501" y="412"/>
                  <a:pt x="472" y="363"/>
                  <a:pt x="419" y="344"/>
                </a:cubicBezTo>
                <a:cubicBezTo>
                  <a:pt x="414" y="343"/>
                  <a:pt x="408" y="341"/>
                  <a:pt x="403" y="339"/>
                </a:cubicBezTo>
                <a:cubicBezTo>
                  <a:pt x="403" y="242"/>
                  <a:pt x="403" y="242"/>
                  <a:pt x="403" y="242"/>
                </a:cubicBezTo>
                <a:cubicBezTo>
                  <a:pt x="412" y="245"/>
                  <a:pt x="417" y="250"/>
                  <a:pt x="418" y="250"/>
                </a:cubicBezTo>
                <a:cubicBezTo>
                  <a:pt x="428" y="263"/>
                  <a:pt x="447" y="264"/>
                  <a:pt x="460" y="253"/>
                </a:cubicBezTo>
                <a:cubicBezTo>
                  <a:pt x="472" y="242"/>
                  <a:pt x="473" y="223"/>
                  <a:pt x="463" y="211"/>
                </a:cubicBezTo>
                <a:cubicBezTo>
                  <a:pt x="453" y="199"/>
                  <a:pt x="432" y="185"/>
                  <a:pt x="403" y="180"/>
                </a:cubicBezTo>
                <a:cubicBezTo>
                  <a:pt x="403" y="165"/>
                  <a:pt x="403" y="165"/>
                  <a:pt x="403" y="165"/>
                </a:cubicBezTo>
                <a:cubicBezTo>
                  <a:pt x="403" y="148"/>
                  <a:pt x="389" y="135"/>
                  <a:pt x="373" y="135"/>
                </a:cubicBezTo>
                <a:cubicBezTo>
                  <a:pt x="356" y="135"/>
                  <a:pt x="343" y="148"/>
                  <a:pt x="343" y="165"/>
                </a:cubicBezTo>
                <a:cubicBezTo>
                  <a:pt x="343" y="183"/>
                  <a:pt x="343" y="183"/>
                  <a:pt x="343" y="183"/>
                </a:cubicBezTo>
                <a:cubicBezTo>
                  <a:pt x="341" y="184"/>
                  <a:pt x="339" y="184"/>
                  <a:pt x="337" y="185"/>
                </a:cubicBezTo>
                <a:cubicBezTo>
                  <a:pt x="302" y="196"/>
                  <a:pt x="275" y="226"/>
                  <a:pt x="268" y="264"/>
                </a:cubicBezTo>
                <a:cubicBezTo>
                  <a:pt x="261" y="299"/>
                  <a:pt x="273" y="333"/>
                  <a:pt x="298" y="352"/>
                </a:cubicBezTo>
                <a:cubicBezTo>
                  <a:pt x="309" y="362"/>
                  <a:pt x="324" y="370"/>
                  <a:pt x="343" y="379"/>
                </a:cubicBezTo>
                <a:cubicBezTo>
                  <a:pt x="343" y="506"/>
                  <a:pt x="343" y="506"/>
                  <a:pt x="343" y="506"/>
                </a:cubicBezTo>
                <a:cubicBezTo>
                  <a:pt x="329" y="504"/>
                  <a:pt x="319" y="499"/>
                  <a:pt x="303" y="489"/>
                </a:cubicBezTo>
                <a:cubicBezTo>
                  <a:pt x="289" y="479"/>
                  <a:pt x="271" y="483"/>
                  <a:pt x="261" y="497"/>
                </a:cubicBezTo>
                <a:cubicBezTo>
                  <a:pt x="252" y="511"/>
                  <a:pt x="256" y="530"/>
                  <a:pt x="270" y="539"/>
                </a:cubicBezTo>
                <a:close/>
                <a:moveTo>
                  <a:pt x="403" y="403"/>
                </a:moveTo>
                <a:cubicBezTo>
                  <a:pt x="435" y="416"/>
                  <a:pt x="435" y="444"/>
                  <a:pt x="433" y="456"/>
                </a:cubicBezTo>
                <a:cubicBezTo>
                  <a:pt x="430" y="472"/>
                  <a:pt x="420" y="489"/>
                  <a:pt x="403" y="499"/>
                </a:cubicBezTo>
                <a:lnTo>
                  <a:pt x="403" y="403"/>
                </a:lnTo>
                <a:close/>
                <a:moveTo>
                  <a:pt x="335" y="305"/>
                </a:moveTo>
                <a:cubicBezTo>
                  <a:pt x="328" y="300"/>
                  <a:pt x="325" y="288"/>
                  <a:pt x="327" y="275"/>
                </a:cubicBezTo>
                <a:cubicBezTo>
                  <a:pt x="329" y="266"/>
                  <a:pt x="334" y="255"/>
                  <a:pt x="343" y="248"/>
                </a:cubicBezTo>
                <a:cubicBezTo>
                  <a:pt x="343" y="311"/>
                  <a:pt x="343" y="311"/>
                  <a:pt x="343" y="311"/>
                </a:cubicBezTo>
                <a:cubicBezTo>
                  <a:pt x="340" y="309"/>
                  <a:pt x="337" y="307"/>
                  <a:pt x="335" y="3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0657357" y="6463485"/>
            <a:ext cx="768635" cy="768634"/>
          </a:xfrm>
          <a:custGeom>
            <a:avLst/>
            <a:gdLst>
              <a:gd name="T0" fmla="*/ 216 w 1536"/>
              <a:gd name="T1" fmla="*/ 1401 h 1536"/>
              <a:gd name="T2" fmla="*/ 261 w 1536"/>
              <a:gd name="T3" fmla="*/ 1536 h 1536"/>
              <a:gd name="T4" fmla="*/ 306 w 1536"/>
              <a:gd name="T5" fmla="*/ 1435 h 1536"/>
              <a:gd name="T6" fmla="*/ 426 w 1536"/>
              <a:gd name="T7" fmla="*/ 1461 h 1536"/>
              <a:gd name="T8" fmla="*/ 516 w 1536"/>
              <a:gd name="T9" fmla="*/ 1461 h 1536"/>
              <a:gd name="T10" fmla="*/ 636 w 1536"/>
              <a:gd name="T11" fmla="*/ 1435 h 1536"/>
              <a:gd name="T12" fmla="*/ 681 w 1536"/>
              <a:gd name="T13" fmla="*/ 1536 h 1536"/>
              <a:gd name="T14" fmla="*/ 726 w 1536"/>
              <a:gd name="T15" fmla="*/ 1401 h 1536"/>
              <a:gd name="T16" fmla="*/ 516 w 1536"/>
              <a:gd name="T17" fmla="*/ 1307 h 1536"/>
              <a:gd name="T18" fmla="*/ 606 w 1536"/>
              <a:gd name="T19" fmla="*/ 1095 h 1536"/>
              <a:gd name="T20" fmla="*/ 705 w 1536"/>
              <a:gd name="T21" fmla="*/ 969 h 1536"/>
              <a:gd name="T22" fmla="*/ 846 w 1536"/>
              <a:gd name="T23" fmla="*/ 870 h 1536"/>
              <a:gd name="T24" fmla="*/ 891 w 1536"/>
              <a:gd name="T25" fmla="*/ 1470 h 1536"/>
              <a:gd name="T26" fmla="*/ 936 w 1536"/>
              <a:gd name="T27" fmla="*/ 1290 h 1536"/>
              <a:gd name="T28" fmla="*/ 1446 w 1536"/>
              <a:gd name="T29" fmla="*/ 1425 h 1536"/>
              <a:gd name="T30" fmla="*/ 1536 w 1536"/>
              <a:gd name="T31" fmla="*/ 1425 h 1536"/>
              <a:gd name="T32" fmla="*/ 1491 w 1536"/>
              <a:gd name="T33" fmla="*/ 600 h 1536"/>
              <a:gd name="T34" fmla="*/ 1309 w 1536"/>
              <a:gd name="T35" fmla="*/ 510 h 1536"/>
              <a:gd name="T36" fmla="*/ 1536 w 1536"/>
              <a:gd name="T37" fmla="*/ 405 h 1536"/>
              <a:gd name="T38" fmla="*/ 1431 w 1536"/>
              <a:gd name="T39" fmla="*/ 0 h 1536"/>
              <a:gd name="T40" fmla="*/ 786 w 1536"/>
              <a:gd name="T41" fmla="*/ 105 h 1536"/>
              <a:gd name="T42" fmla="*/ 891 w 1536"/>
              <a:gd name="T43" fmla="*/ 510 h 1536"/>
              <a:gd name="T44" fmla="*/ 991 w 1536"/>
              <a:gd name="T45" fmla="*/ 600 h 1536"/>
              <a:gd name="T46" fmla="*/ 730 w 1536"/>
              <a:gd name="T47" fmla="*/ 399 h 1536"/>
              <a:gd name="T48" fmla="*/ 347 w 1536"/>
              <a:gd name="T49" fmla="*/ 270 h 1536"/>
              <a:gd name="T50" fmla="*/ 203 w 1536"/>
              <a:gd name="T51" fmla="*/ 600 h 1536"/>
              <a:gd name="T52" fmla="*/ 0 w 1536"/>
              <a:gd name="T53" fmla="*/ 645 h 1536"/>
              <a:gd name="T54" fmla="*/ 45 w 1536"/>
              <a:gd name="T55" fmla="*/ 1470 h 1536"/>
              <a:gd name="T56" fmla="*/ 90 w 1536"/>
              <a:gd name="T57" fmla="*/ 870 h 1536"/>
              <a:gd name="T58" fmla="*/ 237 w 1536"/>
              <a:gd name="T59" fmla="*/ 969 h 1536"/>
              <a:gd name="T60" fmla="*/ 336 w 1536"/>
              <a:gd name="T61" fmla="*/ 1095 h 1536"/>
              <a:gd name="T62" fmla="*/ 426 w 1536"/>
              <a:gd name="T63" fmla="*/ 1307 h 1536"/>
              <a:gd name="T64" fmla="*/ 1446 w 1536"/>
              <a:gd name="T65" fmla="*/ 1200 h 1536"/>
              <a:gd name="T66" fmla="*/ 936 w 1536"/>
              <a:gd name="T67" fmla="*/ 870 h 1536"/>
              <a:gd name="T68" fmla="*/ 1446 w 1536"/>
              <a:gd name="T69" fmla="*/ 1200 h 1536"/>
              <a:gd name="T70" fmla="*/ 876 w 1536"/>
              <a:gd name="T71" fmla="*/ 405 h 1536"/>
              <a:gd name="T72" fmla="*/ 891 w 1536"/>
              <a:gd name="T73" fmla="*/ 90 h 1536"/>
              <a:gd name="T74" fmla="*/ 1446 w 1536"/>
              <a:gd name="T75" fmla="*/ 105 h 1536"/>
              <a:gd name="T76" fmla="*/ 1431 w 1536"/>
              <a:gd name="T77" fmla="*/ 420 h 1536"/>
              <a:gd name="T78" fmla="*/ 1238 w 1536"/>
              <a:gd name="T79" fmla="*/ 600 h 1536"/>
              <a:gd name="T80" fmla="*/ 1106 w 1536"/>
              <a:gd name="T81" fmla="*/ 510 h 1536"/>
              <a:gd name="T82" fmla="*/ 1238 w 1536"/>
              <a:gd name="T83" fmla="*/ 600 h 1536"/>
              <a:gd name="T84" fmla="*/ 1446 w 1536"/>
              <a:gd name="T85" fmla="*/ 780 h 1536"/>
              <a:gd name="T86" fmla="*/ 743 w 1536"/>
              <a:gd name="T87" fmla="*/ 690 h 1536"/>
              <a:gd name="T88" fmla="*/ 195 w 1536"/>
              <a:gd name="T89" fmla="*/ 780 h 1536"/>
              <a:gd name="T90" fmla="*/ 90 w 1536"/>
              <a:gd name="T91" fmla="*/ 690 h 1536"/>
              <a:gd name="T92" fmla="*/ 195 w 1536"/>
              <a:gd name="T93" fmla="*/ 780 h 1536"/>
              <a:gd name="T94" fmla="*/ 501 w 1536"/>
              <a:gd name="T95" fmla="*/ 1110 h 1536"/>
              <a:gd name="T96" fmla="*/ 426 w 1536"/>
              <a:gd name="T97" fmla="*/ 1095 h 1536"/>
              <a:gd name="T98" fmla="*/ 516 w 1536"/>
              <a:gd name="T99" fmla="*/ 1020 h 1536"/>
              <a:gd name="T100" fmla="*/ 357 w 1536"/>
              <a:gd name="T101" fmla="*/ 930 h 1536"/>
              <a:gd name="T102" fmla="*/ 282 w 1536"/>
              <a:gd name="T103" fmla="*/ 851 h 1536"/>
              <a:gd name="T104" fmla="*/ 347 w 1536"/>
              <a:gd name="T105" fmla="*/ 360 h 1536"/>
              <a:gd name="T106" fmla="*/ 640 w 1536"/>
              <a:gd name="T107" fmla="*/ 403 h 1536"/>
              <a:gd name="T108" fmla="*/ 640 w 1536"/>
              <a:gd name="T109" fmla="*/ 906 h 1536"/>
              <a:gd name="T110" fmla="*/ 357 w 1536"/>
              <a:gd name="T111" fmla="*/ 930 h 1536"/>
              <a:gd name="T112" fmla="*/ 1101 w 1536"/>
              <a:gd name="T113" fmla="*/ 960 h 1536"/>
              <a:gd name="T114" fmla="*/ 1326 w 1536"/>
              <a:gd name="T115" fmla="*/ 1005 h 1536"/>
              <a:gd name="T116" fmla="*/ 1101 w 1536"/>
              <a:gd name="T117" fmla="*/ 105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36" h="1536">
                <a:moveTo>
                  <a:pt x="249" y="1357"/>
                </a:moveTo>
                <a:cubicBezTo>
                  <a:pt x="229" y="1363"/>
                  <a:pt x="216" y="1381"/>
                  <a:pt x="216" y="1401"/>
                </a:cubicBezTo>
                <a:cubicBezTo>
                  <a:pt x="216" y="1491"/>
                  <a:pt x="216" y="1491"/>
                  <a:pt x="216" y="1491"/>
                </a:cubicBezTo>
                <a:cubicBezTo>
                  <a:pt x="216" y="1515"/>
                  <a:pt x="236" y="1536"/>
                  <a:pt x="261" y="1536"/>
                </a:cubicBezTo>
                <a:cubicBezTo>
                  <a:pt x="286" y="1536"/>
                  <a:pt x="306" y="1515"/>
                  <a:pt x="306" y="1491"/>
                </a:cubicBezTo>
                <a:cubicBezTo>
                  <a:pt x="306" y="1435"/>
                  <a:pt x="306" y="1435"/>
                  <a:pt x="306" y="1435"/>
                </a:cubicBezTo>
                <a:cubicBezTo>
                  <a:pt x="426" y="1400"/>
                  <a:pt x="426" y="1400"/>
                  <a:pt x="426" y="1400"/>
                </a:cubicBezTo>
                <a:cubicBezTo>
                  <a:pt x="426" y="1461"/>
                  <a:pt x="426" y="1461"/>
                  <a:pt x="426" y="1461"/>
                </a:cubicBezTo>
                <a:cubicBezTo>
                  <a:pt x="426" y="1485"/>
                  <a:pt x="446" y="1506"/>
                  <a:pt x="471" y="1506"/>
                </a:cubicBezTo>
                <a:cubicBezTo>
                  <a:pt x="496" y="1506"/>
                  <a:pt x="516" y="1485"/>
                  <a:pt x="516" y="1461"/>
                </a:cubicBezTo>
                <a:cubicBezTo>
                  <a:pt x="516" y="1400"/>
                  <a:pt x="516" y="1400"/>
                  <a:pt x="516" y="1400"/>
                </a:cubicBezTo>
                <a:cubicBezTo>
                  <a:pt x="636" y="1435"/>
                  <a:pt x="636" y="1435"/>
                  <a:pt x="636" y="1435"/>
                </a:cubicBezTo>
                <a:cubicBezTo>
                  <a:pt x="636" y="1491"/>
                  <a:pt x="636" y="1491"/>
                  <a:pt x="636" y="1491"/>
                </a:cubicBezTo>
                <a:cubicBezTo>
                  <a:pt x="636" y="1515"/>
                  <a:pt x="656" y="1536"/>
                  <a:pt x="681" y="1536"/>
                </a:cubicBezTo>
                <a:cubicBezTo>
                  <a:pt x="706" y="1536"/>
                  <a:pt x="726" y="1515"/>
                  <a:pt x="726" y="1491"/>
                </a:cubicBezTo>
                <a:cubicBezTo>
                  <a:pt x="726" y="1401"/>
                  <a:pt x="726" y="1401"/>
                  <a:pt x="726" y="1401"/>
                </a:cubicBezTo>
                <a:cubicBezTo>
                  <a:pt x="726" y="1381"/>
                  <a:pt x="713" y="1363"/>
                  <a:pt x="693" y="1357"/>
                </a:cubicBezTo>
                <a:cubicBezTo>
                  <a:pt x="516" y="1307"/>
                  <a:pt x="516" y="1307"/>
                  <a:pt x="516" y="1307"/>
                </a:cubicBezTo>
                <a:cubicBezTo>
                  <a:pt x="516" y="1199"/>
                  <a:pt x="516" y="1199"/>
                  <a:pt x="516" y="1199"/>
                </a:cubicBezTo>
                <a:cubicBezTo>
                  <a:pt x="567" y="1191"/>
                  <a:pt x="606" y="1147"/>
                  <a:pt x="606" y="1095"/>
                </a:cubicBezTo>
                <a:cubicBezTo>
                  <a:pt x="606" y="1018"/>
                  <a:pt x="606" y="1018"/>
                  <a:pt x="606" y="1018"/>
                </a:cubicBezTo>
                <a:cubicBezTo>
                  <a:pt x="644" y="1014"/>
                  <a:pt x="678" y="996"/>
                  <a:pt x="705" y="969"/>
                </a:cubicBezTo>
                <a:cubicBezTo>
                  <a:pt x="731" y="941"/>
                  <a:pt x="746" y="907"/>
                  <a:pt x="750" y="870"/>
                </a:cubicBezTo>
                <a:cubicBezTo>
                  <a:pt x="846" y="870"/>
                  <a:pt x="846" y="870"/>
                  <a:pt x="846" y="870"/>
                </a:cubicBezTo>
                <a:cubicBezTo>
                  <a:pt x="846" y="1425"/>
                  <a:pt x="846" y="1425"/>
                  <a:pt x="846" y="1425"/>
                </a:cubicBezTo>
                <a:cubicBezTo>
                  <a:pt x="846" y="1449"/>
                  <a:pt x="866" y="1470"/>
                  <a:pt x="891" y="1470"/>
                </a:cubicBezTo>
                <a:cubicBezTo>
                  <a:pt x="916" y="1470"/>
                  <a:pt x="936" y="1449"/>
                  <a:pt x="936" y="1425"/>
                </a:cubicBezTo>
                <a:cubicBezTo>
                  <a:pt x="936" y="1290"/>
                  <a:pt x="936" y="1290"/>
                  <a:pt x="936" y="1290"/>
                </a:cubicBezTo>
                <a:cubicBezTo>
                  <a:pt x="1446" y="1290"/>
                  <a:pt x="1446" y="1290"/>
                  <a:pt x="1446" y="1290"/>
                </a:cubicBezTo>
                <a:cubicBezTo>
                  <a:pt x="1446" y="1425"/>
                  <a:pt x="1446" y="1425"/>
                  <a:pt x="1446" y="1425"/>
                </a:cubicBezTo>
                <a:cubicBezTo>
                  <a:pt x="1446" y="1449"/>
                  <a:pt x="1466" y="1470"/>
                  <a:pt x="1491" y="1470"/>
                </a:cubicBezTo>
                <a:cubicBezTo>
                  <a:pt x="1516" y="1470"/>
                  <a:pt x="1536" y="1449"/>
                  <a:pt x="1536" y="1425"/>
                </a:cubicBezTo>
                <a:cubicBezTo>
                  <a:pt x="1536" y="645"/>
                  <a:pt x="1536" y="645"/>
                  <a:pt x="1536" y="645"/>
                </a:cubicBezTo>
                <a:cubicBezTo>
                  <a:pt x="1536" y="620"/>
                  <a:pt x="1516" y="600"/>
                  <a:pt x="1491" y="600"/>
                </a:cubicBezTo>
                <a:cubicBezTo>
                  <a:pt x="1331" y="600"/>
                  <a:pt x="1331" y="600"/>
                  <a:pt x="1331" y="600"/>
                </a:cubicBezTo>
                <a:cubicBezTo>
                  <a:pt x="1309" y="510"/>
                  <a:pt x="1309" y="510"/>
                  <a:pt x="1309" y="510"/>
                </a:cubicBezTo>
                <a:cubicBezTo>
                  <a:pt x="1431" y="510"/>
                  <a:pt x="1431" y="510"/>
                  <a:pt x="1431" y="510"/>
                </a:cubicBezTo>
                <a:cubicBezTo>
                  <a:pt x="1489" y="510"/>
                  <a:pt x="1536" y="463"/>
                  <a:pt x="1536" y="405"/>
                </a:cubicBezTo>
                <a:cubicBezTo>
                  <a:pt x="1536" y="105"/>
                  <a:pt x="1536" y="105"/>
                  <a:pt x="1536" y="105"/>
                </a:cubicBezTo>
                <a:cubicBezTo>
                  <a:pt x="1536" y="47"/>
                  <a:pt x="1489" y="0"/>
                  <a:pt x="1431" y="0"/>
                </a:cubicBezTo>
                <a:cubicBezTo>
                  <a:pt x="891" y="0"/>
                  <a:pt x="891" y="0"/>
                  <a:pt x="891" y="0"/>
                </a:cubicBezTo>
                <a:cubicBezTo>
                  <a:pt x="833" y="0"/>
                  <a:pt x="786" y="47"/>
                  <a:pt x="786" y="105"/>
                </a:cubicBezTo>
                <a:cubicBezTo>
                  <a:pt x="786" y="405"/>
                  <a:pt x="786" y="405"/>
                  <a:pt x="786" y="405"/>
                </a:cubicBezTo>
                <a:cubicBezTo>
                  <a:pt x="786" y="463"/>
                  <a:pt x="833" y="510"/>
                  <a:pt x="891" y="510"/>
                </a:cubicBezTo>
                <a:cubicBezTo>
                  <a:pt x="1013" y="510"/>
                  <a:pt x="1013" y="510"/>
                  <a:pt x="1013" y="510"/>
                </a:cubicBezTo>
                <a:cubicBezTo>
                  <a:pt x="991" y="600"/>
                  <a:pt x="991" y="600"/>
                  <a:pt x="991" y="600"/>
                </a:cubicBezTo>
                <a:cubicBezTo>
                  <a:pt x="739" y="600"/>
                  <a:pt x="739" y="600"/>
                  <a:pt x="739" y="600"/>
                </a:cubicBezTo>
                <a:cubicBezTo>
                  <a:pt x="730" y="399"/>
                  <a:pt x="730" y="399"/>
                  <a:pt x="730" y="399"/>
                </a:cubicBezTo>
                <a:cubicBezTo>
                  <a:pt x="727" y="326"/>
                  <a:pt x="667" y="270"/>
                  <a:pt x="595" y="270"/>
                </a:cubicBezTo>
                <a:cubicBezTo>
                  <a:pt x="347" y="270"/>
                  <a:pt x="347" y="270"/>
                  <a:pt x="347" y="270"/>
                </a:cubicBezTo>
                <a:cubicBezTo>
                  <a:pt x="275" y="270"/>
                  <a:pt x="215" y="326"/>
                  <a:pt x="212" y="399"/>
                </a:cubicBezTo>
                <a:cubicBezTo>
                  <a:pt x="203" y="600"/>
                  <a:pt x="203" y="600"/>
                  <a:pt x="203" y="600"/>
                </a:cubicBezTo>
                <a:cubicBezTo>
                  <a:pt x="45" y="600"/>
                  <a:pt x="45" y="600"/>
                  <a:pt x="45" y="600"/>
                </a:cubicBezTo>
                <a:cubicBezTo>
                  <a:pt x="20" y="600"/>
                  <a:pt x="0" y="620"/>
                  <a:pt x="0" y="645"/>
                </a:cubicBezTo>
                <a:cubicBezTo>
                  <a:pt x="0" y="1425"/>
                  <a:pt x="0" y="1425"/>
                  <a:pt x="0" y="1425"/>
                </a:cubicBezTo>
                <a:cubicBezTo>
                  <a:pt x="0" y="1449"/>
                  <a:pt x="20" y="1470"/>
                  <a:pt x="45" y="1470"/>
                </a:cubicBezTo>
                <a:cubicBezTo>
                  <a:pt x="70" y="1470"/>
                  <a:pt x="90" y="1449"/>
                  <a:pt x="90" y="1425"/>
                </a:cubicBezTo>
                <a:cubicBezTo>
                  <a:pt x="90" y="870"/>
                  <a:pt x="90" y="870"/>
                  <a:pt x="90" y="870"/>
                </a:cubicBezTo>
                <a:cubicBezTo>
                  <a:pt x="192" y="870"/>
                  <a:pt x="192" y="870"/>
                  <a:pt x="192" y="870"/>
                </a:cubicBezTo>
                <a:cubicBezTo>
                  <a:pt x="196" y="907"/>
                  <a:pt x="211" y="941"/>
                  <a:pt x="237" y="969"/>
                </a:cubicBezTo>
                <a:cubicBezTo>
                  <a:pt x="264" y="996"/>
                  <a:pt x="298" y="1014"/>
                  <a:pt x="336" y="1018"/>
                </a:cubicBezTo>
                <a:cubicBezTo>
                  <a:pt x="336" y="1095"/>
                  <a:pt x="336" y="1095"/>
                  <a:pt x="336" y="1095"/>
                </a:cubicBezTo>
                <a:cubicBezTo>
                  <a:pt x="336" y="1147"/>
                  <a:pt x="375" y="1191"/>
                  <a:pt x="426" y="1199"/>
                </a:cubicBezTo>
                <a:cubicBezTo>
                  <a:pt x="426" y="1307"/>
                  <a:pt x="426" y="1307"/>
                  <a:pt x="426" y="1307"/>
                </a:cubicBezTo>
                <a:lnTo>
                  <a:pt x="249" y="1357"/>
                </a:lnTo>
                <a:close/>
                <a:moveTo>
                  <a:pt x="1446" y="1200"/>
                </a:moveTo>
                <a:cubicBezTo>
                  <a:pt x="936" y="1200"/>
                  <a:pt x="936" y="1200"/>
                  <a:pt x="936" y="1200"/>
                </a:cubicBezTo>
                <a:cubicBezTo>
                  <a:pt x="936" y="870"/>
                  <a:pt x="936" y="870"/>
                  <a:pt x="936" y="870"/>
                </a:cubicBezTo>
                <a:cubicBezTo>
                  <a:pt x="1446" y="870"/>
                  <a:pt x="1446" y="870"/>
                  <a:pt x="1446" y="870"/>
                </a:cubicBezTo>
                <a:lnTo>
                  <a:pt x="1446" y="1200"/>
                </a:lnTo>
                <a:close/>
                <a:moveTo>
                  <a:pt x="891" y="420"/>
                </a:moveTo>
                <a:cubicBezTo>
                  <a:pt x="883" y="420"/>
                  <a:pt x="876" y="413"/>
                  <a:pt x="876" y="405"/>
                </a:cubicBezTo>
                <a:cubicBezTo>
                  <a:pt x="876" y="105"/>
                  <a:pt x="876" y="105"/>
                  <a:pt x="876" y="105"/>
                </a:cubicBezTo>
                <a:cubicBezTo>
                  <a:pt x="876" y="96"/>
                  <a:pt x="883" y="90"/>
                  <a:pt x="891" y="90"/>
                </a:cubicBezTo>
                <a:cubicBezTo>
                  <a:pt x="1431" y="90"/>
                  <a:pt x="1431" y="90"/>
                  <a:pt x="1431" y="90"/>
                </a:cubicBezTo>
                <a:cubicBezTo>
                  <a:pt x="1439" y="90"/>
                  <a:pt x="1446" y="96"/>
                  <a:pt x="1446" y="105"/>
                </a:cubicBezTo>
                <a:cubicBezTo>
                  <a:pt x="1446" y="405"/>
                  <a:pt x="1446" y="405"/>
                  <a:pt x="1446" y="405"/>
                </a:cubicBezTo>
                <a:cubicBezTo>
                  <a:pt x="1446" y="413"/>
                  <a:pt x="1439" y="420"/>
                  <a:pt x="1431" y="420"/>
                </a:cubicBezTo>
                <a:lnTo>
                  <a:pt x="891" y="420"/>
                </a:lnTo>
                <a:close/>
                <a:moveTo>
                  <a:pt x="1238" y="600"/>
                </a:moveTo>
                <a:cubicBezTo>
                  <a:pt x="1084" y="600"/>
                  <a:pt x="1084" y="600"/>
                  <a:pt x="1084" y="600"/>
                </a:cubicBezTo>
                <a:cubicBezTo>
                  <a:pt x="1106" y="510"/>
                  <a:pt x="1106" y="510"/>
                  <a:pt x="1106" y="510"/>
                </a:cubicBezTo>
                <a:cubicBezTo>
                  <a:pt x="1216" y="510"/>
                  <a:pt x="1216" y="510"/>
                  <a:pt x="1216" y="510"/>
                </a:cubicBezTo>
                <a:lnTo>
                  <a:pt x="1238" y="600"/>
                </a:lnTo>
                <a:close/>
                <a:moveTo>
                  <a:pt x="1446" y="690"/>
                </a:moveTo>
                <a:cubicBezTo>
                  <a:pt x="1446" y="780"/>
                  <a:pt x="1446" y="780"/>
                  <a:pt x="1446" y="780"/>
                </a:cubicBezTo>
                <a:cubicBezTo>
                  <a:pt x="747" y="780"/>
                  <a:pt x="747" y="780"/>
                  <a:pt x="747" y="780"/>
                </a:cubicBezTo>
                <a:cubicBezTo>
                  <a:pt x="743" y="690"/>
                  <a:pt x="743" y="690"/>
                  <a:pt x="743" y="690"/>
                </a:cubicBezTo>
                <a:lnTo>
                  <a:pt x="1446" y="690"/>
                </a:lnTo>
                <a:close/>
                <a:moveTo>
                  <a:pt x="195" y="780"/>
                </a:moveTo>
                <a:cubicBezTo>
                  <a:pt x="90" y="780"/>
                  <a:pt x="90" y="780"/>
                  <a:pt x="90" y="780"/>
                </a:cubicBezTo>
                <a:cubicBezTo>
                  <a:pt x="90" y="690"/>
                  <a:pt x="90" y="690"/>
                  <a:pt x="90" y="690"/>
                </a:cubicBezTo>
                <a:cubicBezTo>
                  <a:pt x="199" y="690"/>
                  <a:pt x="199" y="690"/>
                  <a:pt x="199" y="690"/>
                </a:cubicBezTo>
                <a:lnTo>
                  <a:pt x="195" y="780"/>
                </a:lnTo>
                <a:close/>
                <a:moveTo>
                  <a:pt x="516" y="1095"/>
                </a:moveTo>
                <a:cubicBezTo>
                  <a:pt x="516" y="1103"/>
                  <a:pt x="509" y="1110"/>
                  <a:pt x="501" y="1110"/>
                </a:cubicBezTo>
                <a:cubicBezTo>
                  <a:pt x="441" y="1110"/>
                  <a:pt x="441" y="1110"/>
                  <a:pt x="441" y="1110"/>
                </a:cubicBezTo>
                <a:cubicBezTo>
                  <a:pt x="433" y="1110"/>
                  <a:pt x="426" y="1103"/>
                  <a:pt x="426" y="1095"/>
                </a:cubicBezTo>
                <a:cubicBezTo>
                  <a:pt x="426" y="1020"/>
                  <a:pt x="426" y="1020"/>
                  <a:pt x="426" y="1020"/>
                </a:cubicBezTo>
                <a:cubicBezTo>
                  <a:pt x="516" y="1020"/>
                  <a:pt x="516" y="1020"/>
                  <a:pt x="516" y="1020"/>
                </a:cubicBezTo>
                <a:lnTo>
                  <a:pt x="516" y="1095"/>
                </a:lnTo>
                <a:close/>
                <a:moveTo>
                  <a:pt x="357" y="930"/>
                </a:moveTo>
                <a:cubicBezTo>
                  <a:pt x="336" y="930"/>
                  <a:pt x="317" y="921"/>
                  <a:pt x="302" y="906"/>
                </a:cubicBezTo>
                <a:cubicBezTo>
                  <a:pt x="288" y="891"/>
                  <a:pt x="281" y="872"/>
                  <a:pt x="282" y="851"/>
                </a:cubicBezTo>
                <a:cubicBezTo>
                  <a:pt x="302" y="403"/>
                  <a:pt x="302" y="403"/>
                  <a:pt x="302" y="403"/>
                </a:cubicBezTo>
                <a:cubicBezTo>
                  <a:pt x="303" y="379"/>
                  <a:pt x="323" y="360"/>
                  <a:pt x="347" y="360"/>
                </a:cubicBezTo>
                <a:cubicBezTo>
                  <a:pt x="595" y="360"/>
                  <a:pt x="595" y="360"/>
                  <a:pt x="595" y="360"/>
                </a:cubicBezTo>
                <a:cubicBezTo>
                  <a:pt x="619" y="360"/>
                  <a:pt x="639" y="379"/>
                  <a:pt x="640" y="403"/>
                </a:cubicBezTo>
                <a:cubicBezTo>
                  <a:pt x="660" y="851"/>
                  <a:pt x="660" y="851"/>
                  <a:pt x="660" y="851"/>
                </a:cubicBezTo>
                <a:cubicBezTo>
                  <a:pt x="661" y="872"/>
                  <a:pt x="654" y="891"/>
                  <a:pt x="640" y="906"/>
                </a:cubicBezTo>
                <a:cubicBezTo>
                  <a:pt x="625" y="921"/>
                  <a:pt x="606" y="930"/>
                  <a:pt x="585" y="930"/>
                </a:cubicBezTo>
                <a:lnTo>
                  <a:pt x="357" y="930"/>
                </a:lnTo>
                <a:close/>
                <a:moveTo>
                  <a:pt x="1056" y="1005"/>
                </a:moveTo>
                <a:cubicBezTo>
                  <a:pt x="1056" y="980"/>
                  <a:pt x="1076" y="960"/>
                  <a:pt x="1101" y="960"/>
                </a:cubicBezTo>
                <a:cubicBezTo>
                  <a:pt x="1281" y="960"/>
                  <a:pt x="1281" y="960"/>
                  <a:pt x="1281" y="960"/>
                </a:cubicBezTo>
                <a:cubicBezTo>
                  <a:pt x="1306" y="960"/>
                  <a:pt x="1326" y="980"/>
                  <a:pt x="1326" y="1005"/>
                </a:cubicBezTo>
                <a:cubicBezTo>
                  <a:pt x="1326" y="1029"/>
                  <a:pt x="1306" y="1050"/>
                  <a:pt x="1281" y="1050"/>
                </a:cubicBezTo>
                <a:cubicBezTo>
                  <a:pt x="1101" y="1050"/>
                  <a:pt x="1101" y="1050"/>
                  <a:pt x="1101" y="1050"/>
                </a:cubicBezTo>
                <a:cubicBezTo>
                  <a:pt x="1076" y="1050"/>
                  <a:pt x="1056" y="1029"/>
                  <a:pt x="1056" y="10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12900092" y="6462106"/>
            <a:ext cx="773232" cy="771393"/>
          </a:xfrm>
          <a:custGeom>
            <a:avLst/>
            <a:gdLst>
              <a:gd name="T0" fmla="*/ 337 w 1545"/>
              <a:gd name="T1" fmla="*/ 878 h 1541"/>
              <a:gd name="T2" fmla="*/ 442 w 1545"/>
              <a:gd name="T3" fmla="*/ 1148 h 1541"/>
              <a:gd name="T4" fmla="*/ 727 w 1545"/>
              <a:gd name="T5" fmla="*/ 1387 h 1541"/>
              <a:gd name="T6" fmla="*/ 621 w 1545"/>
              <a:gd name="T7" fmla="*/ 1344 h 1541"/>
              <a:gd name="T8" fmla="*/ 741 w 1545"/>
              <a:gd name="T9" fmla="*/ 1527 h 1541"/>
              <a:gd name="T10" fmla="*/ 804 w 1545"/>
              <a:gd name="T11" fmla="*/ 1527 h 1541"/>
              <a:gd name="T12" fmla="*/ 924 w 1545"/>
              <a:gd name="T13" fmla="*/ 1344 h 1541"/>
              <a:gd name="T14" fmla="*/ 817 w 1545"/>
              <a:gd name="T15" fmla="*/ 1387 h 1541"/>
              <a:gd name="T16" fmla="*/ 1102 w 1545"/>
              <a:gd name="T17" fmla="*/ 1148 h 1541"/>
              <a:gd name="T18" fmla="*/ 1207 w 1545"/>
              <a:gd name="T19" fmla="*/ 878 h 1541"/>
              <a:gd name="T20" fmla="*/ 1344 w 1545"/>
              <a:gd name="T21" fmla="*/ 921 h 1541"/>
              <a:gd name="T22" fmla="*/ 1407 w 1545"/>
              <a:gd name="T23" fmla="*/ 984 h 1541"/>
              <a:gd name="T24" fmla="*/ 1527 w 1545"/>
              <a:gd name="T25" fmla="*/ 801 h 1541"/>
              <a:gd name="T26" fmla="*/ 1344 w 1545"/>
              <a:gd name="T27" fmla="*/ 681 h 1541"/>
              <a:gd name="T28" fmla="*/ 1387 w 1545"/>
              <a:gd name="T29" fmla="*/ 788 h 1541"/>
              <a:gd name="T30" fmla="*/ 1237 w 1545"/>
              <a:gd name="T31" fmla="*/ 703 h 1541"/>
              <a:gd name="T32" fmla="*/ 1132 w 1545"/>
              <a:gd name="T33" fmla="*/ 518 h 1541"/>
              <a:gd name="T34" fmla="*/ 967 w 1545"/>
              <a:gd name="T35" fmla="*/ 443 h 1541"/>
              <a:gd name="T36" fmla="*/ 817 w 1545"/>
              <a:gd name="T37" fmla="*/ 338 h 1541"/>
              <a:gd name="T38" fmla="*/ 861 w 1545"/>
              <a:gd name="T39" fmla="*/ 201 h 1541"/>
              <a:gd name="T40" fmla="*/ 924 w 1545"/>
              <a:gd name="T41" fmla="*/ 138 h 1541"/>
              <a:gd name="T42" fmla="*/ 741 w 1545"/>
              <a:gd name="T43" fmla="*/ 18 h 1541"/>
              <a:gd name="T44" fmla="*/ 621 w 1545"/>
              <a:gd name="T45" fmla="*/ 201 h 1541"/>
              <a:gd name="T46" fmla="*/ 727 w 1545"/>
              <a:gd name="T47" fmla="*/ 158 h 1541"/>
              <a:gd name="T48" fmla="*/ 682 w 1545"/>
              <a:gd name="T49" fmla="*/ 338 h 1541"/>
              <a:gd name="T50" fmla="*/ 577 w 1545"/>
              <a:gd name="T51" fmla="*/ 518 h 1541"/>
              <a:gd name="T52" fmla="*/ 307 w 1545"/>
              <a:gd name="T53" fmla="*/ 623 h 1541"/>
              <a:gd name="T54" fmla="*/ 337 w 1545"/>
              <a:gd name="T55" fmla="*/ 788 h 1541"/>
              <a:gd name="T56" fmla="*/ 201 w 1545"/>
              <a:gd name="T57" fmla="*/ 744 h 1541"/>
              <a:gd name="T58" fmla="*/ 138 w 1545"/>
              <a:gd name="T59" fmla="*/ 681 h 1541"/>
              <a:gd name="T60" fmla="*/ 18 w 1545"/>
              <a:gd name="T61" fmla="*/ 864 h 1541"/>
              <a:gd name="T62" fmla="*/ 201 w 1545"/>
              <a:gd name="T63" fmla="*/ 984 h 1541"/>
              <a:gd name="T64" fmla="*/ 158 w 1545"/>
              <a:gd name="T65" fmla="*/ 878 h 1541"/>
              <a:gd name="T66" fmla="*/ 1132 w 1545"/>
              <a:gd name="T67" fmla="*/ 608 h 1541"/>
              <a:gd name="T68" fmla="*/ 1147 w 1545"/>
              <a:gd name="T69" fmla="*/ 703 h 1541"/>
              <a:gd name="T70" fmla="*/ 1027 w 1545"/>
              <a:gd name="T71" fmla="*/ 765 h 1541"/>
              <a:gd name="T72" fmla="*/ 667 w 1545"/>
              <a:gd name="T73" fmla="*/ 443 h 1541"/>
              <a:gd name="T74" fmla="*/ 862 w 1545"/>
              <a:gd name="T75" fmla="*/ 428 h 1541"/>
              <a:gd name="T76" fmla="*/ 877 w 1545"/>
              <a:gd name="T77" fmla="*/ 518 h 1541"/>
              <a:gd name="T78" fmla="*/ 667 w 1545"/>
              <a:gd name="T79" fmla="*/ 443 h 1541"/>
              <a:gd name="T80" fmla="*/ 937 w 1545"/>
              <a:gd name="T81" fmla="*/ 608 h 1541"/>
              <a:gd name="T82" fmla="*/ 772 w 1545"/>
              <a:gd name="T83" fmla="*/ 788 h 1541"/>
              <a:gd name="T84" fmla="*/ 607 w 1545"/>
              <a:gd name="T85" fmla="*/ 608 h 1541"/>
              <a:gd name="T86" fmla="*/ 607 w 1545"/>
              <a:gd name="T87" fmla="*/ 893 h 1541"/>
              <a:gd name="T88" fmla="*/ 772 w 1545"/>
              <a:gd name="T89" fmla="*/ 878 h 1541"/>
              <a:gd name="T90" fmla="*/ 937 w 1545"/>
              <a:gd name="T91" fmla="*/ 893 h 1541"/>
              <a:gd name="T92" fmla="*/ 1027 w 1545"/>
              <a:gd name="T93" fmla="*/ 893 h 1541"/>
              <a:gd name="T94" fmla="*/ 1117 w 1545"/>
              <a:gd name="T95" fmla="*/ 839 h 1541"/>
              <a:gd name="T96" fmla="*/ 1102 w 1545"/>
              <a:gd name="T97" fmla="*/ 1058 h 1541"/>
              <a:gd name="T98" fmla="*/ 427 w 1545"/>
              <a:gd name="T99" fmla="*/ 1043 h 1541"/>
              <a:gd name="T100" fmla="*/ 517 w 1545"/>
              <a:gd name="T101" fmla="*/ 856 h 1541"/>
              <a:gd name="T102" fmla="*/ 562 w 1545"/>
              <a:gd name="T103" fmla="*/ 938 h 1541"/>
              <a:gd name="T104" fmla="*/ 412 w 1545"/>
              <a:gd name="T105" fmla="*/ 608 h 1541"/>
              <a:gd name="T106" fmla="*/ 517 w 1545"/>
              <a:gd name="T107" fmla="*/ 765 h 1541"/>
              <a:gd name="T108" fmla="*/ 397 w 1545"/>
              <a:gd name="T109" fmla="*/ 703 h 1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45" h="1541">
                <a:moveTo>
                  <a:pt x="158" y="878"/>
                </a:moveTo>
                <a:cubicBezTo>
                  <a:pt x="337" y="878"/>
                  <a:pt x="337" y="878"/>
                  <a:pt x="337" y="878"/>
                </a:cubicBezTo>
                <a:cubicBezTo>
                  <a:pt x="337" y="1043"/>
                  <a:pt x="337" y="1043"/>
                  <a:pt x="337" y="1043"/>
                </a:cubicBezTo>
                <a:cubicBezTo>
                  <a:pt x="337" y="1101"/>
                  <a:pt x="385" y="1148"/>
                  <a:pt x="442" y="1148"/>
                </a:cubicBezTo>
                <a:cubicBezTo>
                  <a:pt x="727" y="1148"/>
                  <a:pt x="727" y="1148"/>
                  <a:pt x="727" y="1148"/>
                </a:cubicBezTo>
                <a:cubicBezTo>
                  <a:pt x="727" y="1387"/>
                  <a:pt x="727" y="1387"/>
                  <a:pt x="727" y="1387"/>
                </a:cubicBezTo>
                <a:cubicBezTo>
                  <a:pt x="684" y="1344"/>
                  <a:pt x="684" y="1344"/>
                  <a:pt x="684" y="1344"/>
                </a:cubicBezTo>
                <a:cubicBezTo>
                  <a:pt x="667" y="1326"/>
                  <a:pt x="638" y="1326"/>
                  <a:pt x="621" y="1344"/>
                </a:cubicBezTo>
                <a:cubicBezTo>
                  <a:pt x="603" y="1361"/>
                  <a:pt x="603" y="1390"/>
                  <a:pt x="621" y="1407"/>
                </a:cubicBezTo>
                <a:cubicBezTo>
                  <a:pt x="741" y="1527"/>
                  <a:pt x="741" y="1527"/>
                  <a:pt x="741" y="1527"/>
                </a:cubicBezTo>
                <a:cubicBezTo>
                  <a:pt x="749" y="1536"/>
                  <a:pt x="761" y="1541"/>
                  <a:pt x="772" y="1541"/>
                </a:cubicBezTo>
                <a:cubicBezTo>
                  <a:pt x="784" y="1541"/>
                  <a:pt x="795" y="1536"/>
                  <a:pt x="804" y="1527"/>
                </a:cubicBezTo>
                <a:cubicBezTo>
                  <a:pt x="924" y="1407"/>
                  <a:pt x="924" y="1407"/>
                  <a:pt x="924" y="1407"/>
                </a:cubicBezTo>
                <a:cubicBezTo>
                  <a:pt x="942" y="1390"/>
                  <a:pt x="942" y="1361"/>
                  <a:pt x="924" y="1344"/>
                </a:cubicBezTo>
                <a:cubicBezTo>
                  <a:pt x="907" y="1326"/>
                  <a:pt x="878" y="1326"/>
                  <a:pt x="861" y="1344"/>
                </a:cubicBezTo>
                <a:cubicBezTo>
                  <a:pt x="817" y="1387"/>
                  <a:pt x="817" y="1387"/>
                  <a:pt x="817" y="1387"/>
                </a:cubicBezTo>
                <a:cubicBezTo>
                  <a:pt x="817" y="1148"/>
                  <a:pt x="817" y="1148"/>
                  <a:pt x="817" y="1148"/>
                </a:cubicBezTo>
                <a:cubicBezTo>
                  <a:pt x="1102" y="1148"/>
                  <a:pt x="1102" y="1148"/>
                  <a:pt x="1102" y="1148"/>
                </a:cubicBezTo>
                <a:cubicBezTo>
                  <a:pt x="1160" y="1148"/>
                  <a:pt x="1207" y="1101"/>
                  <a:pt x="1207" y="1043"/>
                </a:cubicBezTo>
                <a:cubicBezTo>
                  <a:pt x="1207" y="878"/>
                  <a:pt x="1207" y="878"/>
                  <a:pt x="1207" y="878"/>
                </a:cubicBezTo>
                <a:cubicBezTo>
                  <a:pt x="1387" y="878"/>
                  <a:pt x="1387" y="878"/>
                  <a:pt x="1387" y="878"/>
                </a:cubicBezTo>
                <a:cubicBezTo>
                  <a:pt x="1344" y="921"/>
                  <a:pt x="1344" y="921"/>
                  <a:pt x="1344" y="921"/>
                </a:cubicBezTo>
                <a:cubicBezTo>
                  <a:pt x="1326" y="938"/>
                  <a:pt x="1326" y="967"/>
                  <a:pt x="1344" y="984"/>
                </a:cubicBezTo>
                <a:cubicBezTo>
                  <a:pt x="1361" y="1002"/>
                  <a:pt x="1390" y="1002"/>
                  <a:pt x="1407" y="984"/>
                </a:cubicBezTo>
                <a:cubicBezTo>
                  <a:pt x="1527" y="864"/>
                  <a:pt x="1527" y="864"/>
                  <a:pt x="1527" y="864"/>
                </a:cubicBezTo>
                <a:cubicBezTo>
                  <a:pt x="1545" y="847"/>
                  <a:pt x="1545" y="818"/>
                  <a:pt x="1527" y="801"/>
                </a:cubicBezTo>
                <a:cubicBezTo>
                  <a:pt x="1407" y="681"/>
                  <a:pt x="1407" y="681"/>
                  <a:pt x="1407" y="681"/>
                </a:cubicBezTo>
                <a:cubicBezTo>
                  <a:pt x="1390" y="663"/>
                  <a:pt x="1361" y="663"/>
                  <a:pt x="1344" y="681"/>
                </a:cubicBezTo>
                <a:cubicBezTo>
                  <a:pt x="1326" y="698"/>
                  <a:pt x="1326" y="727"/>
                  <a:pt x="1344" y="744"/>
                </a:cubicBezTo>
                <a:cubicBezTo>
                  <a:pt x="1387" y="788"/>
                  <a:pt x="1387" y="788"/>
                  <a:pt x="1387" y="788"/>
                </a:cubicBezTo>
                <a:cubicBezTo>
                  <a:pt x="1208" y="788"/>
                  <a:pt x="1208" y="788"/>
                  <a:pt x="1208" y="788"/>
                </a:cubicBezTo>
                <a:cubicBezTo>
                  <a:pt x="1227" y="764"/>
                  <a:pt x="1237" y="735"/>
                  <a:pt x="1237" y="703"/>
                </a:cubicBezTo>
                <a:cubicBezTo>
                  <a:pt x="1237" y="623"/>
                  <a:pt x="1237" y="623"/>
                  <a:pt x="1237" y="623"/>
                </a:cubicBezTo>
                <a:cubicBezTo>
                  <a:pt x="1237" y="565"/>
                  <a:pt x="1190" y="518"/>
                  <a:pt x="1132" y="518"/>
                </a:cubicBezTo>
                <a:cubicBezTo>
                  <a:pt x="967" y="518"/>
                  <a:pt x="967" y="518"/>
                  <a:pt x="967" y="518"/>
                </a:cubicBezTo>
                <a:cubicBezTo>
                  <a:pt x="967" y="443"/>
                  <a:pt x="967" y="443"/>
                  <a:pt x="967" y="443"/>
                </a:cubicBezTo>
                <a:cubicBezTo>
                  <a:pt x="967" y="385"/>
                  <a:pt x="920" y="338"/>
                  <a:pt x="862" y="338"/>
                </a:cubicBezTo>
                <a:cubicBezTo>
                  <a:pt x="817" y="338"/>
                  <a:pt x="817" y="338"/>
                  <a:pt x="817" y="338"/>
                </a:cubicBezTo>
                <a:cubicBezTo>
                  <a:pt x="817" y="158"/>
                  <a:pt x="817" y="158"/>
                  <a:pt x="817" y="158"/>
                </a:cubicBezTo>
                <a:cubicBezTo>
                  <a:pt x="861" y="201"/>
                  <a:pt x="861" y="201"/>
                  <a:pt x="861" y="201"/>
                </a:cubicBezTo>
                <a:cubicBezTo>
                  <a:pt x="878" y="219"/>
                  <a:pt x="907" y="219"/>
                  <a:pt x="924" y="201"/>
                </a:cubicBezTo>
                <a:cubicBezTo>
                  <a:pt x="942" y="184"/>
                  <a:pt x="942" y="155"/>
                  <a:pt x="924" y="138"/>
                </a:cubicBezTo>
                <a:cubicBezTo>
                  <a:pt x="804" y="18"/>
                  <a:pt x="804" y="18"/>
                  <a:pt x="804" y="18"/>
                </a:cubicBezTo>
                <a:cubicBezTo>
                  <a:pt x="787" y="0"/>
                  <a:pt x="758" y="0"/>
                  <a:pt x="741" y="18"/>
                </a:cubicBezTo>
                <a:cubicBezTo>
                  <a:pt x="621" y="138"/>
                  <a:pt x="621" y="138"/>
                  <a:pt x="621" y="138"/>
                </a:cubicBezTo>
                <a:cubicBezTo>
                  <a:pt x="603" y="155"/>
                  <a:pt x="603" y="184"/>
                  <a:pt x="621" y="201"/>
                </a:cubicBezTo>
                <a:cubicBezTo>
                  <a:pt x="638" y="219"/>
                  <a:pt x="667" y="219"/>
                  <a:pt x="684" y="201"/>
                </a:cubicBezTo>
                <a:cubicBezTo>
                  <a:pt x="727" y="158"/>
                  <a:pt x="727" y="158"/>
                  <a:pt x="727" y="158"/>
                </a:cubicBezTo>
                <a:cubicBezTo>
                  <a:pt x="727" y="338"/>
                  <a:pt x="727" y="338"/>
                  <a:pt x="727" y="338"/>
                </a:cubicBezTo>
                <a:cubicBezTo>
                  <a:pt x="682" y="338"/>
                  <a:pt x="682" y="338"/>
                  <a:pt x="682" y="338"/>
                </a:cubicBezTo>
                <a:cubicBezTo>
                  <a:pt x="625" y="338"/>
                  <a:pt x="577" y="385"/>
                  <a:pt x="577" y="443"/>
                </a:cubicBezTo>
                <a:cubicBezTo>
                  <a:pt x="577" y="518"/>
                  <a:pt x="577" y="518"/>
                  <a:pt x="577" y="518"/>
                </a:cubicBezTo>
                <a:cubicBezTo>
                  <a:pt x="412" y="518"/>
                  <a:pt x="412" y="518"/>
                  <a:pt x="412" y="518"/>
                </a:cubicBezTo>
                <a:cubicBezTo>
                  <a:pt x="355" y="518"/>
                  <a:pt x="307" y="565"/>
                  <a:pt x="307" y="623"/>
                </a:cubicBezTo>
                <a:cubicBezTo>
                  <a:pt x="307" y="703"/>
                  <a:pt x="307" y="703"/>
                  <a:pt x="307" y="703"/>
                </a:cubicBezTo>
                <a:cubicBezTo>
                  <a:pt x="307" y="735"/>
                  <a:pt x="318" y="764"/>
                  <a:pt x="337" y="788"/>
                </a:cubicBezTo>
                <a:cubicBezTo>
                  <a:pt x="158" y="788"/>
                  <a:pt x="158" y="788"/>
                  <a:pt x="158" y="788"/>
                </a:cubicBezTo>
                <a:cubicBezTo>
                  <a:pt x="201" y="744"/>
                  <a:pt x="201" y="744"/>
                  <a:pt x="201" y="744"/>
                </a:cubicBezTo>
                <a:cubicBezTo>
                  <a:pt x="219" y="727"/>
                  <a:pt x="219" y="698"/>
                  <a:pt x="201" y="681"/>
                </a:cubicBezTo>
                <a:cubicBezTo>
                  <a:pt x="184" y="663"/>
                  <a:pt x="155" y="663"/>
                  <a:pt x="138" y="681"/>
                </a:cubicBezTo>
                <a:cubicBezTo>
                  <a:pt x="18" y="801"/>
                  <a:pt x="18" y="801"/>
                  <a:pt x="18" y="801"/>
                </a:cubicBezTo>
                <a:cubicBezTo>
                  <a:pt x="0" y="818"/>
                  <a:pt x="0" y="847"/>
                  <a:pt x="18" y="864"/>
                </a:cubicBezTo>
                <a:cubicBezTo>
                  <a:pt x="138" y="984"/>
                  <a:pt x="138" y="984"/>
                  <a:pt x="138" y="984"/>
                </a:cubicBezTo>
                <a:cubicBezTo>
                  <a:pt x="155" y="1002"/>
                  <a:pt x="184" y="1002"/>
                  <a:pt x="201" y="984"/>
                </a:cubicBezTo>
                <a:cubicBezTo>
                  <a:pt x="219" y="967"/>
                  <a:pt x="219" y="938"/>
                  <a:pt x="201" y="921"/>
                </a:cubicBezTo>
                <a:lnTo>
                  <a:pt x="158" y="878"/>
                </a:lnTo>
                <a:close/>
                <a:moveTo>
                  <a:pt x="1027" y="608"/>
                </a:moveTo>
                <a:cubicBezTo>
                  <a:pt x="1132" y="608"/>
                  <a:pt x="1132" y="608"/>
                  <a:pt x="1132" y="608"/>
                </a:cubicBezTo>
                <a:cubicBezTo>
                  <a:pt x="1141" y="608"/>
                  <a:pt x="1147" y="614"/>
                  <a:pt x="1147" y="623"/>
                </a:cubicBezTo>
                <a:cubicBezTo>
                  <a:pt x="1147" y="703"/>
                  <a:pt x="1147" y="703"/>
                  <a:pt x="1147" y="703"/>
                </a:cubicBezTo>
                <a:cubicBezTo>
                  <a:pt x="1147" y="724"/>
                  <a:pt x="1133" y="742"/>
                  <a:pt x="1113" y="747"/>
                </a:cubicBezTo>
                <a:cubicBezTo>
                  <a:pt x="1085" y="754"/>
                  <a:pt x="1056" y="760"/>
                  <a:pt x="1027" y="765"/>
                </a:cubicBezTo>
                <a:lnTo>
                  <a:pt x="1027" y="608"/>
                </a:lnTo>
                <a:close/>
                <a:moveTo>
                  <a:pt x="667" y="443"/>
                </a:moveTo>
                <a:cubicBezTo>
                  <a:pt x="667" y="434"/>
                  <a:pt x="674" y="428"/>
                  <a:pt x="682" y="428"/>
                </a:cubicBezTo>
                <a:cubicBezTo>
                  <a:pt x="862" y="428"/>
                  <a:pt x="862" y="428"/>
                  <a:pt x="862" y="428"/>
                </a:cubicBezTo>
                <a:cubicBezTo>
                  <a:pt x="871" y="428"/>
                  <a:pt x="877" y="434"/>
                  <a:pt x="877" y="443"/>
                </a:cubicBezTo>
                <a:cubicBezTo>
                  <a:pt x="877" y="518"/>
                  <a:pt x="877" y="518"/>
                  <a:pt x="877" y="518"/>
                </a:cubicBezTo>
                <a:cubicBezTo>
                  <a:pt x="667" y="518"/>
                  <a:pt x="667" y="518"/>
                  <a:pt x="667" y="518"/>
                </a:cubicBezTo>
                <a:lnTo>
                  <a:pt x="667" y="443"/>
                </a:lnTo>
                <a:close/>
                <a:moveTo>
                  <a:pt x="607" y="608"/>
                </a:moveTo>
                <a:cubicBezTo>
                  <a:pt x="937" y="608"/>
                  <a:pt x="937" y="608"/>
                  <a:pt x="937" y="608"/>
                </a:cubicBezTo>
                <a:cubicBezTo>
                  <a:pt x="937" y="778"/>
                  <a:pt x="937" y="778"/>
                  <a:pt x="937" y="778"/>
                </a:cubicBezTo>
                <a:cubicBezTo>
                  <a:pt x="883" y="784"/>
                  <a:pt x="828" y="788"/>
                  <a:pt x="772" y="788"/>
                </a:cubicBezTo>
                <a:cubicBezTo>
                  <a:pt x="717" y="788"/>
                  <a:pt x="662" y="784"/>
                  <a:pt x="607" y="778"/>
                </a:cubicBezTo>
                <a:lnTo>
                  <a:pt x="607" y="608"/>
                </a:lnTo>
                <a:close/>
                <a:moveTo>
                  <a:pt x="562" y="938"/>
                </a:moveTo>
                <a:cubicBezTo>
                  <a:pt x="587" y="938"/>
                  <a:pt x="607" y="917"/>
                  <a:pt x="607" y="893"/>
                </a:cubicBezTo>
                <a:cubicBezTo>
                  <a:pt x="607" y="869"/>
                  <a:pt x="607" y="869"/>
                  <a:pt x="607" y="869"/>
                </a:cubicBezTo>
                <a:cubicBezTo>
                  <a:pt x="662" y="875"/>
                  <a:pt x="717" y="878"/>
                  <a:pt x="772" y="878"/>
                </a:cubicBezTo>
                <a:cubicBezTo>
                  <a:pt x="828" y="878"/>
                  <a:pt x="883" y="875"/>
                  <a:pt x="937" y="869"/>
                </a:cubicBezTo>
                <a:cubicBezTo>
                  <a:pt x="937" y="893"/>
                  <a:pt x="937" y="893"/>
                  <a:pt x="937" y="893"/>
                </a:cubicBezTo>
                <a:cubicBezTo>
                  <a:pt x="937" y="917"/>
                  <a:pt x="958" y="938"/>
                  <a:pt x="982" y="938"/>
                </a:cubicBezTo>
                <a:cubicBezTo>
                  <a:pt x="1007" y="938"/>
                  <a:pt x="1027" y="917"/>
                  <a:pt x="1027" y="893"/>
                </a:cubicBezTo>
                <a:cubicBezTo>
                  <a:pt x="1027" y="856"/>
                  <a:pt x="1027" y="856"/>
                  <a:pt x="1027" y="856"/>
                </a:cubicBezTo>
                <a:cubicBezTo>
                  <a:pt x="1058" y="851"/>
                  <a:pt x="1088" y="845"/>
                  <a:pt x="1117" y="839"/>
                </a:cubicBezTo>
                <a:cubicBezTo>
                  <a:pt x="1117" y="1043"/>
                  <a:pt x="1117" y="1043"/>
                  <a:pt x="1117" y="1043"/>
                </a:cubicBezTo>
                <a:cubicBezTo>
                  <a:pt x="1117" y="1051"/>
                  <a:pt x="1111" y="1058"/>
                  <a:pt x="1102" y="1058"/>
                </a:cubicBezTo>
                <a:cubicBezTo>
                  <a:pt x="442" y="1058"/>
                  <a:pt x="442" y="1058"/>
                  <a:pt x="442" y="1058"/>
                </a:cubicBezTo>
                <a:cubicBezTo>
                  <a:pt x="434" y="1058"/>
                  <a:pt x="427" y="1051"/>
                  <a:pt x="427" y="1043"/>
                </a:cubicBezTo>
                <a:cubicBezTo>
                  <a:pt x="427" y="839"/>
                  <a:pt x="427" y="839"/>
                  <a:pt x="427" y="839"/>
                </a:cubicBezTo>
                <a:cubicBezTo>
                  <a:pt x="457" y="845"/>
                  <a:pt x="487" y="851"/>
                  <a:pt x="517" y="856"/>
                </a:cubicBezTo>
                <a:cubicBezTo>
                  <a:pt x="517" y="893"/>
                  <a:pt x="517" y="893"/>
                  <a:pt x="517" y="893"/>
                </a:cubicBezTo>
                <a:cubicBezTo>
                  <a:pt x="517" y="917"/>
                  <a:pt x="538" y="938"/>
                  <a:pt x="562" y="938"/>
                </a:cubicBezTo>
                <a:close/>
                <a:moveTo>
                  <a:pt x="397" y="623"/>
                </a:moveTo>
                <a:cubicBezTo>
                  <a:pt x="397" y="614"/>
                  <a:pt x="404" y="608"/>
                  <a:pt x="412" y="608"/>
                </a:cubicBezTo>
                <a:cubicBezTo>
                  <a:pt x="517" y="608"/>
                  <a:pt x="517" y="608"/>
                  <a:pt x="517" y="608"/>
                </a:cubicBezTo>
                <a:cubicBezTo>
                  <a:pt x="517" y="765"/>
                  <a:pt x="517" y="765"/>
                  <a:pt x="517" y="765"/>
                </a:cubicBezTo>
                <a:cubicBezTo>
                  <a:pt x="489" y="760"/>
                  <a:pt x="460" y="754"/>
                  <a:pt x="432" y="747"/>
                </a:cubicBezTo>
                <a:cubicBezTo>
                  <a:pt x="412" y="742"/>
                  <a:pt x="397" y="724"/>
                  <a:pt x="397" y="703"/>
                </a:cubicBezTo>
                <a:lnTo>
                  <a:pt x="397" y="6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15147884" y="6463332"/>
            <a:ext cx="765877" cy="768941"/>
          </a:xfrm>
          <a:custGeom>
            <a:avLst/>
            <a:gdLst>
              <a:gd name="T0" fmla="*/ 570 w 1530"/>
              <a:gd name="T1" fmla="*/ 930 h 1536"/>
              <a:gd name="T2" fmla="*/ 615 w 1530"/>
              <a:gd name="T3" fmla="*/ 1536 h 1536"/>
              <a:gd name="T4" fmla="*/ 660 w 1530"/>
              <a:gd name="T5" fmla="*/ 1470 h 1536"/>
              <a:gd name="T6" fmla="*/ 870 w 1530"/>
              <a:gd name="T7" fmla="*/ 1491 h 1536"/>
              <a:gd name="T8" fmla="*/ 960 w 1530"/>
              <a:gd name="T9" fmla="*/ 1491 h 1536"/>
              <a:gd name="T10" fmla="*/ 1245 w 1530"/>
              <a:gd name="T11" fmla="*/ 930 h 1536"/>
              <a:gd name="T12" fmla="*/ 1460 w 1530"/>
              <a:gd name="T13" fmla="*/ 458 h 1536"/>
              <a:gd name="T14" fmla="*/ 1125 w 1530"/>
              <a:gd name="T15" fmla="*/ 30 h 1536"/>
              <a:gd name="T16" fmla="*/ 795 w 1530"/>
              <a:gd name="T17" fmla="*/ 0 h 1536"/>
              <a:gd name="T18" fmla="*/ 529 w 1530"/>
              <a:gd name="T19" fmla="*/ 182 h 1536"/>
              <a:gd name="T20" fmla="*/ 228 w 1530"/>
              <a:gd name="T21" fmla="*/ 365 h 1536"/>
              <a:gd name="T22" fmla="*/ 0 w 1530"/>
              <a:gd name="T23" fmla="*/ 645 h 1536"/>
              <a:gd name="T24" fmla="*/ 870 w 1530"/>
              <a:gd name="T25" fmla="*/ 1380 h 1536"/>
              <a:gd name="T26" fmla="*/ 660 w 1530"/>
              <a:gd name="T27" fmla="*/ 1290 h 1536"/>
              <a:gd name="T28" fmla="*/ 870 w 1530"/>
              <a:gd name="T29" fmla="*/ 1380 h 1536"/>
              <a:gd name="T30" fmla="*/ 660 w 1530"/>
              <a:gd name="T31" fmla="*/ 1200 h 1536"/>
              <a:gd name="T32" fmla="*/ 870 w 1530"/>
              <a:gd name="T33" fmla="*/ 1110 h 1536"/>
              <a:gd name="T34" fmla="*/ 870 w 1530"/>
              <a:gd name="T35" fmla="*/ 1020 h 1536"/>
              <a:gd name="T36" fmla="*/ 660 w 1530"/>
              <a:gd name="T37" fmla="*/ 930 h 1536"/>
              <a:gd name="T38" fmla="*/ 870 w 1530"/>
              <a:gd name="T39" fmla="*/ 1020 h 1536"/>
              <a:gd name="T40" fmla="*/ 660 w 1530"/>
              <a:gd name="T41" fmla="*/ 840 h 1536"/>
              <a:gd name="T42" fmla="*/ 870 w 1530"/>
              <a:gd name="T43" fmla="*/ 750 h 1536"/>
              <a:gd name="T44" fmla="*/ 210 w 1530"/>
              <a:gd name="T45" fmla="*/ 464 h 1536"/>
              <a:gd name="T46" fmla="*/ 325 w 1530"/>
              <a:gd name="T47" fmla="*/ 679 h 1536"/>
              <a:gd name="T48" fmla="*/ 357 w 1530"/>
              <a:gd name="T49" fmla="*/ 603 h 1536"/>
              <a:gd name="T50" fmla="*/ 495 w 1530"/>
              <a:gd name="T51" fmla="*/ 270 h 1536"/>
              <a:gd name="T52" fmla="*/ 584 w 1530"/>
              <a:gd name="T53" fmla="*/ 272 h 1536"/>
              <a:gd name="T54" fmla="*/ 795 w 1530"/>
              <a:gd name="T55" fmla="*/ 90 h 1536"/>
              <a:gd name="T56" fmla="*/ 881 w 1530"/>
              <a:gd name="T57" fmla="*/ 131 h 1536"/>
              <a:gd name="T58" fmla="*/ 913 w 1530"/>
              <a:gd name="T59" fmla="*/ 208 h 1536"/>
              <a:gd name="T60" fmla="*/ 992 w 1530"/>
              <a:gd name="T61" fmla="*/ 157 h 1536"/>
              <a:gd name="T62" fmla="*/ 1125 w 1530"/>
              <a:gd name="T63" fmla="*/ 120 h 1536"/>
              <a:gd name="T64" fmla="*/ 1367 w 1530"/>
              <a:gd name="T65" fmla="*/ 454 h 1536"/>
              <a:gd name="T66" fmla="*/ 1305 w 1530"/>
              <a:gd name="T67" fmla="*/ 555 h 1536"/>
              <a:gd name="T68" fmla="*/ 1337 w 1530"/>
              <a:gd name="T69" fmla="*/ 632 h 1536"/>
              <a:gd name="T70" fmla="*/ 1419 w 1530"/>
              <a:gd name="T71" fmla="*/ 556 h 1536"/>
              <a:gd name="T72" fmla="*/ 1245 w 1530"/>
              <a:gd name="T73" fmla="*/ 840 h 1536"/>
              <a:gd name="T74" fmla="*/ 960 w 1530"/>
              <a:gd name="T75" fmla="*/ 585 h 1536"/>
              <a:gd name="T76" fmla="*/ 870 w 1530"/>
              <a:gd name="T77" fmla="*/ 585 h 1536"/>
              <a:gd name="T78" fmla="*/ 660 w 1530"/>
              <a:gd name="T79" fmla="*/ 660 h 1536"/>
              <a:gd name="T80" fmla="*/ 615 w 1530"/>
              <a:gd name="T81" fmla="*/ 540 h 1536"/>
              <a:gd name="T82" fmla="*/ 570 w 1530"/>
              <a:gd name="T83" fmla="*/ 840 h 1536"/>
              <a:gd name="T84" fmla="*/ 90 w 1530"/>
              <a:gd name="T85" fmla="*/ 64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0" h="1536">
                <a:moveTo>
                  <a:pt x="285" y="930"/>
                </a:moveTo>
                <a:cubicBezTo>
                  <a:pt x="570" y="930"/>
                  <a:pt x="570" y="930"/>
                  <a:pt x="570" y="930"/>
                </a:cubicBezTo>
                <a:cubicBezTo>
                  <a:pt x="570" y="1491"/>
                  <a:pt x="570" y="1491"/>
                  <a:pt x="570" y="1491"/>
                </a:cubicBezTo>
                <a:cubicBezTo>
                  <a:pt x="570" y="1515"/>
                  <a:pt x="590" y="1536"/>
                  <a:pt x="615" y="1536"/>
                </a:cubicBezTo>
                <a:cubicBezTo>
                  <a:pt x="640" y="1536"/>
                  <a:pt x="660" y="1515"/>
                  <a:pt x="660" y="1491"/>
                </a:cubicBezTo>
                <a:cubicBezTo>
                  <a:pt x="660" y="1470"/>
                  <a:pt x="660" y="1470"/>
                  <a:pt x="660" y="1470"/>
                </a:cubicBezTo>
                <a:cubicBezTo>
                  <a:pt x="870" y="1470"/>
                  <a:pt x="870" y="1470"/>
                  <a:pt x="870" y="1470"/>
                </a:cubicBezTo>
                <a:cubicBezTo>
                  <a:pt x="870" y="1491"/>
                  <a:pt x="870" y="1491"/>
                  <a:pt x="870" y="1491"/>
                </a:cubicBezTo>
                <a:cubicBezTo>
                  <a:pt x="870" y="1515"/>
                  <a:pt x="890" y="1536"/>
                  <a:pt x="915" y="1536"/>
                </a:cubicBezTo>
                <a:cubicBezTo>
                  <a:pt x="940" y="1536"/>
                  <a:pt x="960" y="1515"/>
                  <a:pt x="960" y="1491"/>
                </a:cubicBezTo>
                <a:cubicBezTo>
                  <a:pt x="960" y="930"/>
                  <a:pt x="960" y="930"/>
                  <a:pt x="960" y="930"/>
                </a:cubicBezTo>
                <a:cubicBezTo>
                  <a:pt x="1245" y="930"/>
                  <a:pt x="1245" y="930"/>
                  <a:pt x="1245" y="930"/>
                </a:cubicBezTo>
                <a:cubicBezTo>
                  <a:pt x="1402" y="930"/>
                  <a:pt x="1530" y="802"/>
                  <a:pt x="1530" y="645"/>
                </a:cubicBezTo>
                <a:cubicBezTo>
                  <a:pt x="1530" y="575"/>
                  <a:pt x="1505" y="509"/>
                  <a:pt x="1460" y="458"/>
                </a:cubicBezTo>
                <a:cubicBezTo>
                  <a:pt x="1467" y="430"/>
                  <a:pt x="1470" y="402"/>
                  <a:pt x="1470" y="375"/>
                </a:cubicBezTo>
                <a:cubicBezTo>
                  <a:pt x="1470" y="184"/>
                  <a:pt x="1315" y="30"/>
                  <a:pt x="1125" y="30"/>
                </a:cubicBezTo>
                <a:cubicBezTo>
                  <a:pt x="1073" y="30"/>
                  <a:pt x="1022" y="41"/>
                  <a:pt x="975" y="64"/>
                </a:cubicBezTo>
                <a:cubicBezTo>
                  <a:pt x="925" y="22"/>
                  <a:pt x="862" y="0"/>
                  <a:pt x="795" y="0"/>
                </a:cubicBezTo>
                <a:cubicBezTo>
                  <a:pt x="729" y="0"/>
                  <a:pt x="665" y="22"/>
                  <a:pt x="615" y="64"/>
                </a:cubicBezTo>
                <a:cubicBezTo>
                  <a:pt x="576" y="95"/>
                  <a:pt x="547" y="136"/>
                  <a:pt x="529" y="182"/>
                </a:cubicBezTo>
                <a:cubicBezTo>
                  <a:pt x="518" y="180"/>
                  <a:pt x="506" y="180"/>
                  <a:pt x="495" y="180"/>
                </a:cubicBezTo>
                <a:cubicBezTo>
                  <a:pt x="375" y="180"/>
                  <a:pt x="269" y="255"/>
                  <a:pt x="228" y="365"/>
                </a:cubicBezTo>
                <a:cubicBezTo>
                  <a:pt x="169" y="377"/>
                  <a:pt x="116" y="407"/>
                  <a:pt x="75" y="452"/>
                </a:cubicBezTo>
                <a:cubicBezTo>
                  <a:pt x="27" y="505"/>
                  <a:pt x="0" y="573"/>
                  <a:pt x="0" y="645"/>
                </a:cubicBezTo>
                <a:cubicBezTo>
                  <a:pt x="0" y="802"/>
                  <a:pt x="128" y="930"/>
                  <a:pt x="285" y="930"/>
                </a:cubicBezTo>
                <a:close/>
                <a:moveTo>
                  <a:pt x="870" y="1380"/>
                </a:moveTo>
                <a:cubicBezTo>
                  <a:pt x="660" y="1380"/>
                  <a:pt x="660" y="1380"/>
                  <a:pt x="660" y="1380"/>
                </a:cubicBezTo>
                <a:cubicBezTo>
                  <a:pt x="660" y="1290"/>
                  <a:pt x="660" y="1290"/>
                  <a:pt x="660" y="1290"/>
                </a:cubicBezTo>
                <a:cubicBezTo>
                  <a:pt x="870" y="1290"/>
                  <a:pt x="870" y="1290"/>
                  <a:pt x="870" y="1290"/>
                </a:cubicBezTo>
                <a:lnTo>
                  <a:pt x="870" y="1380"/>
                </a:lnTo>
                <a:close/>
                <a:moveTo>
                  <a:pt x="870" y="1200"/>
                </a:moveTo>
                <a:cubicBezTo>
                  <a:pt x="660" y="1200"/>
                  <a:pt x="660" y="1200"/>
                  <a:pt x="660" y="1200"/>
                </a:cubicBezTo>
                <a:cubicBezTo>
                  <a:pt x="660" y="1110"/>
                  <a:pt x="660" y="1110"/>
                  <a:pt x="660" y="1110"/>
                </a:cubicBezTo>
                <a:cubicBezTo>
                  <a:pt x="870" y="1110"/>
                  <a:pt x="870" y="1110"/>
                  <a:pt x="870" y="1110"/>
                </a:cubicBezTo>
                <a:lnTo>
                  <a:pt x="870" y="1200"/>
                </a:lnTo>
                <a:close/>
                <a:moveTo>
                  <a:pt x="870" y="1020"/>
                </a:moveTo>
                <a:cubicBezTo>
                  <a:pt x="660" y="1020"/>
                  <a:pt x="660" y="1020"/>
                  <a:pt x="660" y="1020"/>
                </a:cubicBezTo>
                <a:cubicBezTo>
                  <a:pt x="660" y="930"/>
                  <a:pt x="660" y="930"/>
                  <a:pt x="660" y="930"/>
                </a:cubicBezTo>
                <a:cubicBezTo>
                  <a:pt x="870" y="930"/>
                  <a:pt x="870" y="930"/>
                  <a:pt x="870" y="930"/>
                </a:cubicBezTo>
                <a:lnTo>
                  <a:pt x="870" y="1020"/>
                </a:lnTo>
                <a:close/>
                <a:moveTo>
                  <a:pt x="870" y="840"/>
                </a:moveTo>
                <a:cubicBezTo>
                  <a:pt x="660" y="840"/>
                  <a:pt x="660" y="840"/>
                  <a:pt x="660" y="840"/>
                </a:cubicBezTo>
                <a:cubicBezTo>
                  <a:pt x="660" y="750"/>
                  <a:pt x="660" y="750"/>
                  <a:pt x="660" y="750"/>
                </a:cubicBezTo>
                <a:cubicBezTo>
                  <a:pt x="870" y="750"/>
                  <a:pt x="870" y="750"/>
                  <a:pt x="870" y="750"/>
                </a:cubicBezTo>
                <a:lnTo>
                  <a:pt x="870" y="840"/>
                </a:lnTo>
                <a:close/>
                <a:moveTo>
                  <a:pt x="210" y="464"/>
                </a:moveTo>
                <a:cubicBezTo>
                  <a:pt x="210" y="539"/>
                  <a:pt x="240" y="612"/>
                  <a:pt x="293" y="666"/>
                </a:cubicBezTo>
                <a:cubicBezTo>
                  <a:pt x="302" y="675"/>
                  <a:pt x="314" y="679"/>
                  <a:pt x="325" y="679"/>
                </a:cubicBezTo>
                <a:cubicBezTo>
                  <a:pt x="337" y="679"/>
                  <a:pt x="348" y="675"/>
                  <a:pt x="357" y="666"/>
                </a:cubicBezTo>
                <a:cubicBezTo>
                  <a:pt x="375" y="649"/>
                  <a:pt x="375" y="620"/>
                  <a:pt x="357" y="603"/>
                </a:cubicBezTo>
                <a:cubicBezTo>
                  <a:pt x="308" y="554"/>
                  <a:pt x="289" y="484"/>
                  <a:pt x="306" y="417"/>
                </a:cubicBezTo>
                <a:cubicBezTo>
                  <a:pt x="328" y="330"/>
                  <a:pt x="406" y="270"/>
                  <a:pt x="495" y="270"/>
                </a:cubicBezTo>
                <a:cubicBezTo>
                  <a:pt x="513" y="270"/>
                  <a:pt x="530" y="272"/>
                  <a:pt x="548" y="277"/>
                </a:cubicBezTo>
                <a:cubicBezTo>
                  <a:pt x="560" y="281"/>
                  <a:pt x="573" y="279"/>
                  <a:pt x="584" y="272"/>
                </a:cubicBezTo>
                <a:cubicBezTo>
                  <a:pt x="594" y="266"/>
                  <a:pt x="602" y="256"/>
                  <a:pt x="604" y="243"/>
                </a:cubicBezTo>
                <a:cubicBezTo>
                  <a:pt x="624" y="154"/>
                  <a:pt x="704" y="90"/>
                  <a:pt x="795" y="90"/>
                </a:cubicBezTo>
                <a:cubicBezTo>
                  <a:pt x="831" y="90"/>
                  <a:pt x="865" y="99"/>
                  <a:pt x="895" y="117"/>
                </a:cubicBezTo>
                <a:cubicBezTo>
                  <a:pt x="890" y="122"/>
                  <a:pt x="886" y="126"/>
                  <a:pt x="881" y="131"/>
                </a:cubicBezTo>
                <a:cubicBezTo>
                  <a:pt x="863" y="148"/>
                  <a:pt x="863" y="177"/>
                  <a:pt x="881" y="194"/>
                </a:cubicBezTo>
                <a:cubicBezTo>
                  <a:pt x="890" y="203"/>
                  <a:pt x="901" y="208"/>
                  <a:pt x="913" y="208"/>
                </a:cubicBezTo>
                <a:cubicBezTo>
                  <a:pt x="924" y="208"/>
                  <a:pt x="936" y="203"/>
                  <a:pt x="945" y="194"/>
                </a:cubicBezTo>
                <a:cubicBezTo>
                  <a:pt x="958" y="181"/>
                  <a:pt x="974" y="168"/>
                  <a:pt x="992" y="157"/>
                </a:cubicBezTo>
                <a:cubicBezTo>
                  <a:pt x="992" y="157"/>
                  <a:pt x="992" y="157"/>
                  <a:pt x="992" y="157"/>
                </a:cubicBezTo>
                <a:cubicBezTo>
                  <a:pt x="1032" y="133"/>
                  <a:pt x="1078" y="120"/>
                  <a:pt x="1125" y="120"/>
                </a:cubicBezTo>
                <a:cubicBezTo>
                  <a:pt x="1266" y="120"/>
                  <a:pt x="1380" y="234"/>
                  <a:pt x="1380" y="375"/>
                </a:cubicBezTo>
                <a:cubicBezTo>
                  <a:pt x="1380" y="401"/>
                  <a:pt x="1375" y="428"/>
                  <a:pt x="1367" y="454"/>
                </a:cubicBezTo>
                <a:cubicBezTo>
                  <a:pt x="1367" y="454"/>
                  <a:pt x="1367" y="454"/>
                  <a:pt x="1367" y="454"/>
                </a:cubicBezTo>
                <a:cubicBezTo>
                  <a:pt x="1354" y="493"/>
                  <a:pt x="1334" y="527"/>
                  <a:pt x="1305" y="555"/>
                </a:cubicBezTo>
                <a:cubicBezTo>
                  <a:pt x="1288" y="573"/>
                  <a:pt x="1288" y="601"/>
                  <a:pt x="1305" y="619"/>
                </a:cubicBezTo>
                <a:cubicBezTo>
                  <a:pt x="1314" y="627"/>
                  <a:pt x="1326" y="632"/>
                  <a:pt x="1337" y="632"/>
                </a:cubicBezTo>
                <a:cubicBezTo>
                  <a:pt x="1349" y="632"/>
                  <a:pt x="1360" y="627"/>
                  <a:pt x="1369" y="619"/>
                </a:cubicBezTo>
                <a:cubicBezTo>
                  <a:pt x="1388" y="599"/>
                  <a:pt x="1405" y="578"/>
                  <a:pt x="1419" y="556"/>
                </a:cubicBezTo>
                <a:cubicBezTo>
                  <a:pt x="1433" y="583"/>
                  <a:pt x="1440" y="613"/>
                  <a:pt x="1440" y="645"/>
                </a:cubicBezTo>
                <a:cubicBezTo>
                  <a:pt x="1440" y="752"/>
                  <a:pt x="1353" y="840"/>
                  <a:pt x="1245" y="840"/>
                </a:cubicBezTo>
                <a:cubicBezTo>
                  <a:pt x="960" y="840"/>
                  <a:pt x="960" y="840"/>
                  <a:pt x="960" y="840"/>
                </a:cubicBezTo>
                <a:cubicBezTo>
                  <a:pt x="960" y="585"/>
                  <a:pt x="960" y="585"/>
                  <a:pt x="960" y="585"/>
                </a:cubicBezTo>
                <a:cubicBezTo>
                  <a:pt x="960" y="560"/>
                  <a:pt x="940" y="540"/>
                  <a:pt x="915" y="540"/>
                </a:cubicBezTo>
                <a:cubicBezTo>
                  <a:pt x="890" y="540"/>
                  <a:pt x="870" y="560"/>
                  <a:pt x="870" y="585"/>
                </a:cubicBezTo>
                <a:cubicBezTo>
                  <a:pt x="870" y="660"/>
                  <a:pt x="870" y="660"/>
                  <a:pt x="870" y="660"/>
                </a:cubicBezTo>
                <a:cubicBezTo>
                  <a:pt x="660" y="660"/>
                  <a:pt x="660" y="660"/>
                  <a:pt x="660" y="660"/>
                </a:cubicBezTo>
                <a:cubicBezTo>
                  <a:pt x="660" y="585"/>
                  <a:pt x="660" y="585"/>
                  <a:pt x="660" y="585"/>
                </a:cubicBezTo>
                <a:cubicBezTo>
                  <a:pt x="660" y="560"/>
                  <a:pt x="640" y="540"/>
                  <a:pt x="615" y="540"/>
                </a:cubicBezTo>
                <a:cubicBezTo>
                  <a:pt x="590" y="540"/>
                  <a:pt x="570" y="560"/>
                  <a:pt x="570" y="585"/>
                </a:cubicBezTo>
                <a:cubicBezTo>
                  <a:pt x="570" y="840"/>
                  <a:pt x="570" y="840"/>
                  <a:pt x="570" y="840"/>
                </a:cubicBezTo>
                <a:cubicBezTo>
                  <a:pt x="285" y="840"/>
                  <a:pt x="285" y="840"/>
                  <a:pt x="285" y="840"/>
                </a:cubicBezTo>
                <a:cubicBezTo>
                  <a:pt x="177" y="840"/>
                  <a:pt x="90" y="752"/>
                  <a:pt x="90" y="645"/>
                </a:cubicBezTo>
                <a:cubicBezTo>
                  <a:pt x="90" y="563"/>
                  <a:pt x="139" y="494"/>
                  <a:pt x="210" y="4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17394604" y="6463179"/>
            <a:ext cx="768940" cy="769247"/>
          </a:xfrm>
          <a:custGeom>
            <a:avLst/>
            <a:gdLst>
              <a:gd name="T0" fmla="*/ 1536 w 1536"/>
              <a:gd name="T1" fmla="*/ 1306 h 1537"/>
              <a:gd name="T2" fmla="*/ 1376 w 1536"/>
              <a:gd name="T3" fmla="*/ 1261 h 1537"/>
              <a:gd name="T4" fmla="*/ 1503 w 1536"/>
              <a:gd name="T5" fmla="*/ 951 h 1537"/>
              <a:gd name="T6" fmla="*/ 1117 w 1536"/>
              <a:gd name="T7" fmla="*/ 494 h 1537"/>
              <a:gd name="T8" fmla="*/ 1130 w 1536"/>
              <a:gd name="T9" fmla="*/ 338 h 1537"/>
              <a:gd name="T10" fmla="*/ 1216 w 1536"/>
              <a:gd name="T11" fmla="*/ 165 h 1537"/>
              <a:gd name="T12" fmla="*/ 1000 w 1536"/>
              <a:gd name="T13" fmla="*/ 1 h 1537"/>
              <a:gd name="T14" fmla="*/ 877 w 1536"/>
              <a:gd name="T15" fmla="*/ 126 h 1537"/>
              <a:gd name="T16" fmla="*/ 726 w 1536"/>
              <a:gd name="T17" fmla="*/ 166 h 1537"/>
              <a:gd name="T18" fmla="*/ 405 w 1536"/>
              <a:gd name="T19" fmla="*/ 689 h 1537"/>
              <a:gd name="T20" fmla="*/ 319 w 1536"/>
              <a:gd name="T21" fmla="*/ 861 h 1537"/>
              <a:gd name="T22" fmla="*/ 532 w 1536"/>
              <a:gd name="T23" fmla="*/ 1026 h 1537"/>
              <a:gd name="T24" fmla="*/ 566 w 1536"/>
              <a:gd name="T25" fmla="*/ 1010 h 1537"/>
              <a:gd name="T26" fmla="*/ 705 w 1536"/>
              <a:gd name="T27" fmla="*/ 909 h 1537"/>
              <a:gd name="T28" fmla="*/ 840 w 1536"/>
              <a:gd name="T29" fmla="*/ 824 h 1537"/>
              <a:gd name="T30" fmla="*/ 1058 w 1536"/>
              <a:gd name="T31" fmla="*/ 781 h 1537"/>
              <a:gd name="T32" fmla="*/ 1233 w 1536"/>
              <a:gd name="T33" fmla="*/ 951 h 1537"/>
              <a:gd name="T34" fmla="*/ 766 w 1536"/>
              <a:gd name="T35" fmla="*/ 1257 h 1537"/>
              <a:gd name="T36" fmla="*/ 783 w 1536"/>
              <a:gd name="T37" fmla="*/ 1126 h 1537"/>
              <a:gd name="T38" fmla="*/ 138 w 1536"/>
              <a:gd name="T39" fmla="*/ 1081 h 1537"/>
              <a:gd name="T40" fmla="*/ 93 w 1536"/>
              <a:gd name="T41" fmla="*/ 1186 h 1537"/>
              <a:gd name="T42" fmla="*/ 45 w 1536"/>
              <a:gd name="T43" fmla="*/ 1261 h 1537"/>
              <a:gd name="T44" fmla="*/ 0 w 1536"/>
              <a:gd name="T45" fmla="*/ 1492 h 1537"/>
              <a:gd name="T46" fmla="*/ 1491 w 1536"/>
              <a:gd name="T47" fmla="*/ 1537 h 1537"/>
              <a:gd name="T48" fmla="*/ 526 w 1536"/>
              <a:gd name="T49" fmla="*/ 918 h 1537"/>
              <a:gd name="T50" fmla="*/ 469 w 1536"/>
              <a:gd name="T51" fmla="*/ 753 h 1537"/>
              <a:gd name="T52" fmla="*/ 526 w 1536"/>
              <a:gd name="T53" fmla="*/ 918 h 1537"/>
              <a:gd name="T54" fmla="*/ 813 w 1536"/>
              <a:gd name="T55" fmla="*/ 646 h 1537"/>
              <a:gd name="T56" fmla="*/ 1023 w 1536"/>
              <a:gd name="T57" fmla="*/ 646 h 1537"/>
              <a:gd name="T58" fmla="*/ 1048 w 1536"/>
              <a:gd name="T59" fmla="*/ 436 h 1537"/>
              <a:gd name="T60" fmla="*/ 918 w 1536"/>
              <a:gd name="T61" fmla="*/ 451 h 1537"/>
              <a:gd name="T62" fmla="*/ 768 w 1536"/>
              <a:gd name="T63" fmla="*/ 770 h 1537"/>
              <a:gd name="T64" fmla="*/ 676 w 1536"/>
              <a:gd name="T65" fmla="*/ 809 h 1537"/>
              <a:gd name="T66" fmla="*/ 487 w 1536"/>
              <a:gd name="T67" fmla="*/ 591 h 1537"/>
              <a:gd name="T68" fmla="*/ 826 w 1536"/>
              <a:gd name="T69" fmla="*/ 208 h 1537"/>
              <a:gd name="T70" fmla="*/ 1043 w 1536"/>
              <a:gd name="T71" fmla="*/ 372 h 1537"/>
              <a:gd name="T72" fmla="*/ 1048 w 1536"/>
              <a:gd name="T73" fmla="*/ 436 h 1537"/>
              <a:gd name="T74" fmla="*/ 1009 w 1536"/>
              <a:gd name="T75" fmla="*/ 109 h 1537"/>
              <a:gd name="T76" fmla="*/ 1066 w 1536"/>
              <a:gd name="T77" fmla="*/ 274 h 1537"/>
              <a:gd name="T78" fmla="*/ 1162 w 1536"/>
              <a:gd name="T79" fmla="*/ 1192 h 1537"/>
              <a:gd name="T80" fmla="*/ 1107 w 1536"/>
              <a:gd name="T81" fmla="*/ 694 h 1537"/>
              <a:gd name="T82" fmla="*/ 1108 w 1536"/>
              <a:gd name="T83" fmla="*/ 604 h 1537"/>
              <a:gd name="T84" fmla="*/ 1226 w 1536"/>
              <a:gd name="T85" fmla="*/ 1261 h 1537"/>
              <a:gd name="T86" fmla="*/ 1162 w 1536"/>
              <a:gd name="T87" fmla="*/ 1192 h 1537"/>
              <a:gd name="T88" fmla="*/ 693 w 1536"/>
              <a:gd name="T89" fmla="*/ 1171 h 1537"/>
              <a:gd name="T90" fmla="*/ 618 w 1536"/>
              <a:gd name="T91" fmla="*/ 1261 h 1537"/>
              <a:gd name="T92" fmla="*/ 183 w 1536"/>
              <a:gd name="T93" fmla="*/ 1186 h 1537"/>
              <a:gd name="T94" fmla="*/ 1446 w 1536"/>
              <a:gd name="T95" fmla="*/ 1447 h 1537"/>
              <a:gd name="T96" fmla="*/ 90 w 1536"/>
              <a:gd name="T97" fmla="*/ 1351 h 1537"/>
              <a:gd name="T98" fmla="*/ 1446 w 1536"/>
              <a:gd name="T99" fmla="*/ 1447 h 1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36" h="1537">
                <a:moveTo>
                  <a:pt x="1536" y="1492"/>
                </a:moveTo>
                <a:cubicBezTo>
                  <a:pt x="1536" y="1306"/>
                  <a:pt x="1536" y="1306"/>
                  <a:pt x="1536" y="1306"/>
                </a:cubicBezTo>
                <a:cubicBezTo>
                  <a:pt x="1536" y="1281"/>
                  <a:pt x="1516" y="1261"/>
                  <a:pt x="1491" y="1261"/>
                </a:cubicBezTo>
                <a:cubicBezTo>
                  <a:pt x="1376" y="1261"/>
                  <a:pt x="1376" y="1261"/>
                  <a:pt x="1376" y="1261"/>
                </a:cubicBezTo>
                <a:cubicBezTo>
                  <a:pt x="1399" y="1238"/>
                  <a:pt x="1419" y="1212"/>
                  <a:pt x="1436" y="1184"/>
                </a:cubicBezTo>
                <a:cubicBezTo>
                  <a:pt x="1480" y="1114"/>
                  <a:pt x="1503" y="1034"/>
                  <a:pt x="1503" y="951"/>
                </a:cubicBezTo>
                <a:cubicBezTo>
                  <a:pt x="1503" y="721"/>
                  <a:pt x="1326" y="532"/>
                  <a:pt x="1101" y="512"/>
                </a:cubicBezTo>
                <a:cubicBezTo>
                  <a:pt x="1117" y="494"/>
                  <a:pt x="1117" y="494"/>
                  <a:pt x="1117" y="494"/>
                </a:cubicBezTo>
                <a:cubicBezTo>
                  <a:pt x="1140" y="466"/>
                  <a:pt x="1151" y="431"/>
                  <a:pt x="1148" y="395"/>
                </a:cubicBezTo>
                <a:cubicBezTo>
                  <a:pt x="1146" y="375"/>
                  <a:pt x="1140" y="355"/>
                  <a:pt x="1130" y="338"/>
                </a:cubicBezTo>
                <a:cubicBezTo>
                  <a:pt x="1222" y="229"/>
                  <a:pt x="1222" y="229"/>
                  <a:pt x="1222" y="229"/>
                </a:cubicBezTo>
                <a:cubicBezTo>
                  <a:pt x="1238" y="210"/>
                  <a:pt x="1235" y="181"/>
                  <a:pt x="1216" y="165"/>
                </a:cubicBezTo>
                <a:cubicBezTo>
                  <a:pt x="1032" y="11"/>
                  <a:pt x="1032" y="11"/>
                  <a:pt x="1032" y="11"/>
                </a:cubicBezTo>
                <a:cubicBezTo>
                  <a:pt x="1023" y="3"/>
                  <a:pt x="1011" y="0"/>
                  <a:pt x="1000" y="1"/>
                </a:cubicBezTo>
                <a:cubicBezTo>
                  <a:pt x="988" y="2"/>
                  <a:pt x="977" y="8"/>
                  <a:pt x="969" y="17"/>
                </a:cubicBezTo>
                <a:cubicBezTo>
                  <a:pt x="877" y="126"/>
                  <a:pt x="877" y="126"/>
                  <a:pt x="877" y="126"/>
                </a:cubicBezTo>
                <a:cubicBezTo>
                  <a:pt x="859" y="119"/>
                  <a:pt x="839" y="116"/>
                  <a:pt x="818" y="118"/>
                </a:cubicBezTo>
                <a:cubicBezTo>
                  <a:pt x="782" y="121"/>
                  <a:pt x="750" y="138"/>
                  <a:pt x="726" y="166"/>
                </a:cubicBezTo>
                <a:cubicBezTo>
                  <a:pt x="418" y="533"/>
                  <a:pt x="418" y="533"/>
                  <a:pt x="418" y="533"/>
                </a:cubicBezTo>
                <a:cubicBezTo>
                  <a:pt x="380" y="578"/>
                  <a:pt x="377" y="641"/>
                  <a:pt x="405" y="689"/>
                </a:cubicBezTo>
                <a:cubicBezTo>
                  <a:pt x="313" y="798"/>
                  <a:pt x="313" y="798"/>
                  <a:pt x="313" y="798"/>
                </a:cubicBezTo>
                <a:cubicBezTo>
                  <a:pt x="297" y="817"/>
                  <a:pt x="300" y="845"/>
                  <a:pt x="319" y="861"/>
                </a:cubicBezTo>
                <a:cubicBezTo>
                  <a:pt x="503" y="1016"/>
                  <a:pt x="503" y="1016"/>
                  <a:pt x="503" y="1016"/>
                </a:cubicBezTo>
                <a:cubicBezTo>
                  <a:pt x="511" y="1023"/>
                  <a:pt x="521" y="1026"/>
                  <a:pt x="532" y="1026"/>
                </a:cubicBezTo>
                <a:cubicBezTo>
                  <a:pt x="533" y="1026"/>
                  <a:pt x="534" y="1026"/>
                  <a:pt x="536" y="1026"/>
                </a:cubicBezTo>
                <a:cubicBezTo>
                  <a:pt x="547" y="1025"/>
                  <a:pt x="558" y="1019"/>
                  <a:pt x="566" y="1010"/>
                </a:cubicBezTo>
                <a:cubicBezTo>
                  <a:pt x="658" y="901"/>
                  <a:pt x="658" y="901"/>
                  <a:pt x="658" y="901"/>
                </a:cubicBezTo>
                <a:cubicBezTo>
                  <a:pt x="673" y="907"/>
                  <a:pt x="689" y="909"/>
                  <a:pt x="705" y="909"/>
                </a:cubicBezTo>
                <a:cubicBezTo>
                  <a:pt x="744" y="909"/>
                  <a:pt x="782" y="893"/>
                  <a:pt x="809" y="861"/>
                </a:cubicBezTo>
                <a:cubicBezTo>
                  <a:pt x="840" y="824"/>
                  <a:pt x="840" y="824"/>
                  <a:pt x="840" y="824"/>
                </a:cubicBezTo>
                <a:cubicBezTo>
                  <a:pt x="864" y="835"/>
                  <a:pt x="890" y="841"/>
                  <a:pt x="918" y="841"/>
                </a:cubicBezTo>
                <a:cubicBezTo>
                  <a:pt x="973" y="841"/>
                  <a:pt x="1023" y="818"/>
                  <a:pt x="1058" y="781"/>
                </a:cubicBezTo>
                <a:cubicBezTo>
                  <a:pt x="1062" y="781"/>
                  <a:pt x="1062" y="781"/>
                  <a:pt x="1062" y="781"/>
                </a:cubicBezTo>
                <a:cubicBezTo>
                  <a:pt x="1156" y="781"/>
                  <a:pt x="1233" y="857"/>
                  <a:pt x="1233" y="951"/>
                </a:cubicBezTo>
                <a:cubicBezTo>
                  <a:pt x="1233" y="1020"/>
                  <a:pt x="1191" y="1082"/>
                  <a:pt x="1127" y="1109"/>
                </a:cubicBezTo>
                <a:cubicBezTo>
                  <a:pt x="766" y="1257"/>
                  <a:pt x="766" y="1257"/>
                  <a:pt x="766" y="1257"/>
                </a:cubicBezTo>
                <a:cubicBezTo>
                  <a:pt x="777" y="1236"/>
                  <a:pt x="783" y="1211"/>
                  <a:pt x="783" y="1186"/>
                </a:cubicBezTo>
                <a:cubicBezTo>
                  <a:pt x="783" y="1126"/>
                  <a:pt x="783" y="1126"/>
                  <a:pt x="783" y="1126"/>
                </a:cubicBezTo>
                <a:cubicBezTo>
                  <a:pt x="783" y="1101"/>
                  <a:pt x="763" y="1081"/>
                  <a:pt x="738" y="1081"/>
                </a:cubicBezTo>
                <a:cubicBezTo>
                  <a:pt x="138" y="1081"/>
                  <a:pt x="138" y="1081"/>
                  <a:pt x="138" y="1081"/>
                </a:cubicBezTo>
                <a:cubicBezTo>
                  <a:pt x="113" y="1081"/>
                  <a:pt x="93" y="1101"/>
                  <a:pt x="93" y="1126"/>
                </a:cubicBezTo>
                <a:cubicBezTo>
                  <a:pt x="93" y="1186"/>
                  <a:pt x="93" y="1186"/>
                  <a:pt x="93" y="1186"/>
                </a:cubicBezTo>
                <a:cubicBezTo>
                  <a:pt x="93" y="1213"/>
                  <a:pt x="99" y="1238"/>
                  <a:pt x="111" y="1261"/>
                </a:cubicBezTo>
                <a:cubicBezTo>
                  <a:pt x="45" y="1261"/>
                  <a:pt x="45" y="1261"/>
                  <a:pt x="45" y="1261"/>
                </a:cubicBezTo>
                <a:cubicBezTo>
                  <a:pt x="20" y="1261"/>
                  <a:pt x="0" y="1281"/>
                  <a:pt x="0" y="1306"/>
                </a:cubicBezTo>
                <a:cubicBezTo>
                  <a:pt x="0" y="1492"/>
                  <a:pt x="0" y="1492"/>
                  <a:pt x="0" y="1492"/>
                </a:cubicBezTo>
                <a:cubicBezTo>
                  <a:pt x="0" y="1516"/>
                  <a:pt x="20" y="1537"/>
                  <a:pt x="45" y="1537"/>
                </a:cubicBezTo>
                <a:cubicBezTo>
                  <a:pt x="1491" y="1537"/>
                  <a:pt x="1491" y="1537"/>
                  <a:pt x="1491" y="1537"/>
                </a:cubicBezTo>
                <a:cubicBezTo>
                  <a:pt x="1516" y="1537"/>
                  <a:pt x="1536" y="1516"/>
                  <a:pt x="1536" y="1492"/>
                </a:cubicBezTo>
                <a:close/>
                <a:moveTo>
                  <a:pt x="526" y="918"/>
                </a:moveTo>
                <a:cubicBezTo>
                  <a:pt x="411" y="821"/>
                  <a:pt x="411" y="821"/>
                  <a:pt x="411" y="821"/>
                </a:cubicBezTo>
                <a:cubicBezTo>
                  <a:pt x="469" y="753"/>
                  <a:pt x="469" y="753"/>
                  <a:pt x="469" y="753"/>
                </a:cubicBezTo>
                <a:cubicBezTo>
                  <a:pt x="584" y="849"/>
                  <a:pt x="584" y="849"/>
                  <a:pt x="584" y="849"/>
                </a:cubicBezTo>
                <a:lnTo>
                  <a:pt x="526" y="918"/>
                </a:lnTo>
                <a:close/>
                <a:moveTo>
                  <a:pt x="918" y="751"/>
                </a:moveTo>
                <a:cubicBezTo>
                  <a:pt x="860" y="751"/>
                  <a:pt x="813" y="704"/>
                  <a:pt x="813" y="646"/>
                </a:cubicBezTo>
                <a:cubicBezTo>
                  <a:pt x="813" y="588"/>
                  <a:pt x="860" y="541"/>
                  <a:pt x="918" y="541"/>
                </a:cubicBezTo>
                <a:cubicBezTo>
                  <a:pt x="976" y="541"/>
                  <a:pt x="1023" y="588"/>
                  <a:pt x="1023" y="646"/>
                </a:cubicBezTo>
                <a:cubicBezTo>
                  <a:pt x="1023" y="704"/>
                  <a:pt x="976" y="751"/>
                  <a:pt x="918" y="751"/>
                </a:cubicBezTo>
                <a:close/>
                <a:moveTo>
                  <a:pt x="1048" y="436"/>
                </a:moveTo>
                <a:cubicBezTo>
                  <a:pt x="1014" y="476"/>
                  <a:pt x="1014" y="476"/>
                  <a:pt x="1014" y="476"/>
                </a:cubicBezTo>
                <a:cubicBezTo>
                  <a:pt x="986" y="460"/>
                  <a:pt x="953" y="451"/>
                  <a:pt x="918" y="451"/>
                </a:cubicBezTo>
                <a:cubicBezTo>
                  <a:pt x="810" y="451"/>
                  <a:pt x="723" y="538"/>
                  <a:pt x="723" y="646"/>
                </a:cubicBezTo>
                <a:cubicBezTo>
                  <a:pt x="723" y="693"/>
                  <a:pt x="740" y="736"/>
                  <a:pt x="768" y="770"/>
                </a:cubicBezTo>
                <a:cubicBezTo>
                  <a:pt x="740" y="803"/>
                  <a:pt x="740" y="803"/>
                  <a:pt x="740" y="803"/>
                </a:cubicBezTo>
                <a:cubicBezTo>
                  <a:pt x="724" y="822"/>
                  <a:pt x="695" y="825"/>
                  <a:pt x="676" y="809"/>
                </a:cubicBezTo>
                <a:cubicBezTo>
                  <a:pt x="492" y="655"/>
                  <a:pt x="492" y="655"/>
                  <a:pt x="492" y="655"/>
                </a:cubicBezTo>
                <a:cubicBezTo>
                  <a:pt x="473" y="639"/>
                  <a:pt x="471" y="610"/>
                  <a:pt x="487" y="591"/>
                </a:cubicBezTo>
                <a:cubicBezTo>
                  <a:pt x="795" y="224"/>
                  <a:pt x="795" y="224"/>
                  <a:pt x="795" y="224"/>
                </a:cubicBezTo>
                <a:cubicBezTo>
                  <a:pt x="803" y="214"/>
                  <a:pt x="814" y="209"/>
                  <a:pt x="826" y="208"/>
                </a:cubicBezTo>
                <a:cubicBezTo>
                  <a:pt x="838" y="207"/>
                  <a:pt x="850" y="210"/>
                  <a:pt x="859" y="218"/>
                </a:cubicBezTo>
                <a:cubicBezTo>
                  <a:pt x="1043" y="372"/>
                  <a:pt x="1043" y="372"/>
                  <a:pt x="1043" y="372"/>
                </a:cubicBezTo>
                <a:cubicBezTo>
                  <a:pt x="1052" y="380"/>
                  <a:pt x="1058" y="391"/>
                  <a:pt x="1059" y="403"/>
                </a:cubicBezTo>
                <a:cubicBezTo>
                  <a:pt x="1060" y="415"/>
                  <a:pt x="1056" y="426"/>
                  <a:pt x="1048" y="436"/>
                </a:cubicBezTo>
                <a:close/>
                <a:moveTo>
                  <a:pt x="951" y="178"/>
                </a:moveTo>
                <a:cubicBezTo>
                  <a:pt x="1009" y="109"/>
                  <a:pt x="1009" y="109"/>
                  <a:pt x="1009" y="109"/>
                </a:cubicBezTo>
                <a:cubicBezTo>
                  <a:pt x="1124" y="205"/>
                  <a:pt x="1124" y="205"/>
                  <a:pt x="1124" y="205"/>
                </a:cubicBezTo>
                <a:cubicBezTo>
                  <a:pt x="1066" y="274"/>
                  <a:pt x="1066" y="274"/>
                  <a:pt x="1066" y="274"/>
                </a:cubicBezTo>
                <a:lnTo>
                  <a:pt x="951" y="178"/>
                </a:lnTo>
                <a:close/>
                <a:moveTo>
                  <a:pt x="1162" y="1192"/>
                </a:moveTo>
                <a:cubicBezTo>
                  <a:pt x="1260" y="1152"/>
                  <a:pt x="1323" y="1057"/>
                  <a:pt x="1323" y="951"/>
                </a:cubicBezTo>
                <a:cubicBezTo>
                  <a:pt x="1323" y="823"/>
                  <a:pt x="1229" y="715"/>
                  <a:pt x="1107" y="694"/>
                </a:cubicBezTo>
                <a:cubicBezTo>
                  <a:pt x="1111" y="679"/>
                  <a:pt x="1113" y="662"/>
                  <a:pt x="1113" y="646"/>
                </a:cubicBezTo>
                <a:cubicBezTo>
                  <a:pt x="1113" y="631"/>
                  <a:pt x="1111" y="617"/>
                  <a:pt x="1108" y="604"/>
                </a:cubicBezTo>
                <a:cubicBezTo>
                  <a:pt x="1280" y="626"/>
                  <a:pt x="1413" y="773"/>
                  <a:pt x="1413" y="951"/>
                </a:cubicBezTo>
                <a:cubicBezTo>
                  <a:pt x="1413" y="1082"/>
                  <a:pt x="1342" y="1200"/>
                  <a:pt x="1226" y="1261"/>
                </a:cubicBezTo>
                <a:cubicBezTo>
                  <a:pt x="995" y="1261"/>
                  <a:pt x="995" y="1261"/>
                  <a:pt x="995" y="1261"/>
                </a:cubicBezTo>
                <a:lnTo>
                  <a:pt x="1162" y="1192"/>
                </a:lnTo>
                <a:close/>
                <a:moveTo>
                  <a:pt x="183" y="1171"/>
                </a:moveTo>
                <a:cubicBezTo>
                  <a:pt x="693" y="1171"/>
                  <a:pt x="693" y="1171"/>
                  <a:pt x="693" y="1171"/>
                </a:cubicBezTo>
                <a:cubicBezTo>
                  <a:pt x="693" y="1186"/>
                  <a:pt x="693" y="1186"/>
                  <a:pt x="693" y="1186"/>
                </a:cubicBezTo>
                <a:cubicBezTo>
                  <a:pt x="693" y="1227"/>
                  <a:pt x="659" y="1261"/>
                  <a:pt x="618" y="1261"/>
                </a:cubicBezTo>
                <a:cubicBezTo>
                  <a:pt x="258" y="1261"/>
                  <a:pt x="258" y="1261"/>
                  <a:pt x="258" y="1261"/>
                </a:cubicBezTo>
                <a:cubicBezTo>
                  <a:pt x="216" y="1261"/>
                  <a:pt x="183" y="1227"/>
                  <a:pt x="183" y="1186"/>
                </a:cubicBezTo>
                <a:lnTo>
                  <a:pt x="183" y="1171"/>
                </a:lnTo>
                <a:close/>
                <a:moveTo>
                  <a:pt x="1446" y="1447"/>
                </a:moveTo>
                <a:cubicBezTo>
                  <a:pt x="90" y="1447"/>
                  <a:pt x="90" y="1447"/>
                  <a:pt x="90" y="1447"/>
                </a:cubicBezTo>
                <a:cubicBezTo>
                  <a:pt x="90" y="1351"/>
                  <a:pt x="90" y="1351"/>
                  <a:pt x="90" y="1351"/>
                </a:cubicBezTo>
                <a:cubicBezTo>
                  <a:pt x="1446" y="1351"/>
                  <a:pt x="1446" y="1351"/>
                  <a:pt x="1446" y="1351"/>
                </a:cubicBezTo>
                <a:lnTo>
                  <a:pt x="1446" y="14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19642856" y="6479115"/>
            <a:ext cx="772312" cy="737374"/>
          </a:xfrm>
          <a:custGeom>
            <a:avLst/>
            <a:gdLst>
              <a:gd name="T0" fmla="*/ 971 w 1543"/>
              <a:gd name="T1" fmla="*/ 1133 h 1473"/>
              <a:gd name="T2" fmla="*/ 1008 w 1543"/>
              <a:gd name="T3" fmla="*/ 1195 h 1473"/>
              <a:gd name="T4" fmla="*/ 1046 w 1543"/>
              <a:gd name="T5" fmla="*/ 1129 h 1473"/>
              <a:gd name="T6" fmla="*/ 1160 w 1543"/>
              <a:gd name="T7" fmla="*/ 1005 h 1473"/>
              <a:gd name="T8" fmla="*/ 1046 w 1543"/>
              <a:gd name="T9" fmla="*/ 842 h 1473"/>
              <a:gd name="T10" fmla="*/ 1066 w 1543"/>
              <a:gd name="T11" fmla="*/ 727 h 1473"/>
              <a:gd name="T12" fmla="*/ 1123 w 1543"/>
              <a:gd name="T13" fmla="*/ 678 h 1473"/>
              <a:gd name="T14" fmla="*/ 1046 w 1543"/>
              <a:gd name="T15" fmla="*/ 618 h 1473"/>
              <a:gd name="T16" fmla="*/ 971 w 1543"/>
              <a:gd name="T17" fmla="*/ 618 h 1473"/>
              <a:gd name="T18" fmla="*/ 963 w 1543"/>
              <a:gd name="T19" fmla="*/ 645 h 1473"/>
              <a:gd name="T20" fmla="*/ 912 w 1543"/>
              <a:gd name="T21" fmla="*/ 858 h 1473"/>
              <a:gd name="T22" fmla="*/ 971 w 1543"/>
              <a:gd name="T23" fmla="*/ 1057 h 1473"/>
              <a:gd name="T24" fmla="*/ 866 w 1543"/>
              <a:gd name="T25" fmla="*/ 1046 h 1473"/>
              <a:gd name="T26" fmla="*/ 1046 w 1543"/>
              <a:gd name="T27" fmla="*/ 922 h 1473"/>
              <a:gd name="T28" fmla="*/ 1046 w 1543"/>
              <a:gd name="T29" fmla="*/ 1049 h 1473"/>
              <a:gd name="T30" fmla="*/ 959 w 1543"/>
              <a:gd name="T31" fmla="*/ 799 h 1473"/>
              <a:gd name="T32" fmla="*/ 971 w 1543"/>
              <a:gd name="T33" fmla="*/ 723 h 1473"/>
              <a:gd name="T34" fmla="*/ 959 w 1543"/>
              <a:gd name="T35" fmla="*/ 799 h 1473"/>
              <a:gd name="T36" fmla="*/ 750 w 1543"/>
              <a:gd name="T37" fmla="*/ 1352 h 1473"/>
              <a:gd name="T38" fmla="*/ 1251 w 1543"/>
              <a:gd name="T39" fmla="*/ 1353 h 1473"/>
              <a:gd name="T40" fmla="*/ 1534 w 1543"/>
              <a:gd name="T41" fmla="*/ 1037 h 1473"/>
              <a:gd name="T42" fmla="*/ 1243 w 1543"/>
              <a:gd name="T43" fmla="*/ 485 h 1473"/>
              <a:gd name="T44" fmla="*/ 1240 w 1543"/>
              <a:gd name="T45" fmla="*/ 268 h 1473"/>
              <a:gd name="T46" fmla="*/ 1302 w 1543"/>
              <a:gd name="T47" fmla="*/ 8 h 1473"/>
              <a:gd name="T48" fmla="*/ 1036 w 1543"/>
              <a:gd name="T49" fmla="*/ 10 h 1473"/>
              <a:gd name="T50" fmla="*/ 766 w 1543"/>
              <a:gd name="T51" fmla="*/ 10 h 1473"/>
              <a:gd name="T52" fmla="*/ 696 w 1543"/>
              <a:gd name="T53" fmla="*/ 48 h 1473"/>
              <a:gd name="T54" fmla="*/ 726 w 1543"/>
              <a:gd name="T55" fmla="*/ 378 h 1473"/>
              <a:gd name="T56" fmla="*/ 533 w 1543"/>
              <a:gd name="T57" fmla="*/ 843 h 1473"/>
              <a:gd name="T58" fmla="*/ 120 w 1543"/>
              <a:gd name="T59" fmla="*/ 888 h 1473"/>
              <a:gd name="T60" fmla="*/ 45 w 1543"/>
              <a:gd name="T61" fmla="*/ 1023 h 1473"/>
              <a:gd name="T62" fmla="*/ 0 w 1543"/>
              <a:gd name="T63" fmla="*/ 1248 h 1473"/>
              <a:gd name="T64" fmla="*/ 120 w 1543"/>
              <a:gd name="T65" fmla="*/ 1293 h 1473"/>
              <a:gd name="T66" fmla="*/ 165 w 1543"/>
              <a:gd name="T67" fmla="*/ 1473 h 1473"/>
              <a:gd name="T68" fmla="*/ 750 w 1543"/>
              <a:gd name="T69" fmla="*/ 1428 h 1473"/>
              <a:gd name="T70" fmla="*/ 1224 w 1543"/>
              <a:gd name="T71" fmla="*/ 123 h 1473"/>
              <a:gd name="T72" fmla="*/ 890 w 1543"/>
              <a:gd name="T73" fmla="*/ 243 h 1473"/>
              <a:gd name="T74" fmla="*/ 1011 w 1543"/>
              <a:gd name="T75" fmla="*/ 100 h 1473"/>
              <a:gd name="T76" fmla="*/ 1161 w 1543"/>
              <a:gd name="T77" fmla="*/ 423 h 1473"/>
              <a:gd name="T78" fmla="*/ 816 w 1543"/>
              <a:gd name="T79" fmla="*/ 378 h 1473"/>
              <a:gd name="T80" fmla="*/ 1161 w 1543"/>
              <a:gd name="T81" fmla="*/ 333 h 1473"/>
              <a:gd name="T82" fmla="*/ 890 w 1543"/>
              <a:gd name="T83" fmla="*/ 513 h 1473"/>
              <a:gd name="T84" fmla="*/ 1445 w 1543"/>
              <a:gd name="T85" fmla="*/ 1047 h 1473"/>
              <a:gd name="T86" fmla="*/ 1251 w 1543"/>
              <a:gd name="T87" fmla="*/ 1263 h 1473"/>
              <a:gd name="T88" fmla="*/ 750 w 1543"/>
              <a:gd name="T89" fmla="*/ 1261 h 1473"/>
              <a:gd name="T90" fmla="*/ 705 w 1543"/>
              <a:gd name="T91" fmla="*/ 1203 h 1473"/>
              <a:gd name="T92" fmla="*/ 630 w 1543"/>
              <a:gd name="T93" fmla="*/ 1113 h 1473"/>
              <a:gd name="T94" fmla="*/ 750 w 1543"/>
              <a:gd name="T95" fmla="*/ 1068 h 1473"/>
              <a:gd name="T96" fmla="*/ 705 w 1543"/>
              <a:gd name="T97" fmla="*/ 843 h 1473"/>
              <a:gd name="T98" fmla="*/ 890 w 1543"/>
              <a:gd name="T99" fmla="*/ 513 h 1473"/>
              <a:gd name="T100" fmla="*/ 660 w 1543"/>
              <a:gd name="T101" fmla="*/ 933 h 1473"/>
              <a:gd name="T102" fmla="*/ 210 w 1543"/>
              <a:gd name="T103" fmla="*/ 1023 h 1473"/>
              <a:gd name="T104" fmla="*/ 90 w 1543"/>
              <a:gd name="T105" fmla="*/ 1203 h 1473"/>
              <a:gd name="T106" fmla="*/ 540 w 1543"/>
              <a:gd name="T107" fmla="*/ 1113 h 1473"/>
              <a:gd name="T108" fmla="*/ 90 w 1543"/>
              <a:gd name="T109" fmla="*/ 1203 h 1473"/>
              <a:gd name="T110" fmla="*/ 210 w 1543"/>
              <a:gd name="T111" fmla="*/ 1383 h 1473"/>
              <a:gd name="T112" fmla="*/ 660 w 1543"/>
              <a:gd name="T113" fmla="*/ 1293 h 1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43" h="1473">
                <a:moveTo>
                  <a:pt x="877" y="1098"/>
                </a:moveTo>
                <a:cubicBezTo>
                  <a:pt x="914" y="1122"/>
                  <a:pt x="939" y="1130"/>
                  <a:pt x="971" y="1133"/>
                </a:cubicBezTo>
                <a:cubicBezTo>
                  <a:pt x="971" y="1158"/>
                  <a:pt x="971" y="1158"/>
                  <a:pt x="971" y="1158"/>
                </a:cubicBezTo>
                <a:cubicBezTo>
                  <a:pt x="971" y="1178"/>
                  <a:pt x="988" y="1195"/>
                  <a:pt x="1008" y="1195"/>
                </a:cubicBezTo>
                <a:cubicBezTo>
                  <a:pt x="1029" y="1195"/>
                  <a:pt x="1046" y="1178"/>
                  <a:pt x="1046" y="1158"/>
                </a:cubicBezTo>
                <a:cubicBezTo>
                  <a:pt x="1046" y="1129"/>
                  <a:pt x="1046" y="1129"/>
                  <a:pt x="1046" y="1129"/>
                </a:cubicBezTo>
                <a:cubicBezTo>
                  <a:pt x="1070" y="1123"/>
                  <a:pt x="1093" y="1111"/>
                  <a:pt x="1112" y="1094"/>
                </a:cubicBezTo>
                <a:cubicBezTo>
                  <a:pt x="1137" y="1070"/>
                  <a:pt x="1154" y="1039"/>
                  <a:pt x="1160" y="1005"/>
                </a:cubicBezTo>
                <a:cubicBezTo>
                  <a:pt x="1172" y="935"/>
                  <a:pt x="1135" y="874"/>
                  <a:pt x="1067" y="850"/>
                </a:cubicBezTo>
                <a:cubicBezTo>
                  <a:pt x="1060" y="847"/>
                  <a:pt x="1053" y="845"/>
                  <a:pt x="1046" y="842"/>
                </a:cubicBezTo>
                <a:cubicBezTo>
                  <a:pt x="1046" y="715"/>
                  <a:pt x="1046" y="715"/>
                  <a:pt x="1046" y="715"/>
                </a:cubicBezTo>
                <a:cubicBezTo>
                  <a:pt x="1059" y="720"/>
                  <a:pt x="1066" y="726"/>
                  <a:pt x="1066" y="727"/>
                </a:cubicBezTo>
                <a:cubicBezTo>
                  <a:pt x="1080" y="743"/>
                  <a:pt x="1104" y="744"/>
                  <a:pt x="1119" y="731"/>
                </a:cubicBezTo>
                <a:cubicBezTo>
                  <a:pt x="1135" y="717"/>
                  <a:pt x="1136" y="693"/>
                  <a:pt x="1123" y="678"/>
                </a:cubicBezTo>
                <a:cubicBezTo>
                  <a:pt x="1110" y="663"/>
                  <a:pt x="1083" y="645"/>
                  <a:pt x="1046" y="638"/>
                </a:cubicBezTo>
                <a:cubicBezTo>
                  <a:pt x="1046" y="618"/>
                  <a:pt x="1046" y="618"/>
                  <a:pt x="1046" y="618"/>
                </a:cubicBezTo>
                <a:cubicBezTo>
                  <a:pt x="1046" y="597"/>
                  <a:pt x="1029" y="580"/>
                  <a:pt x="1008" y="580"/>
                </a:cubicBezTo>
                <a:cubicBezTo>
                  <a:pt x="988" y="580"/>
                  <a:pt x="971" y="597"/>
                  <a:pt x="971" y="618"/>
                </a:cubicBezTo>
                <a:cubicBezTo>
                  <a:pt x="971" y="642"/>
                  <a:pt x="971" y="642"/>
                  <a:pt x="971" y="642"/>
                </a:cubicBezTo>
                <a:cubicBezTo>
                  <a:pt x="968" y="643"/>
                  <a:pt x="966" y="644"/>
                  <a:pt x="963" y="645"/>
                </a:cubicBezTo>
                <a:cubicBezTo>
                  <a:pt x="918" y="658"/>
                  <a:pt x="884" y="697"/>
                  <a:pt x="875" y="746"/>
                </a:cubicBezTo>
                <a:cubicBezTo>
                  <a:pt x="866" y="790"/>
                  <a:pt x="881" y="833"/>
                  <a:pt x="912" y="858"/>
                </a:cubicBezTo>
                <a:cubicBezTo>
                  <a:pt x="927" y="870"/>
                  <a:pt x="946" y="881"/>
                  <a:pt x="971" y="893"/>
                </a:cubicBezTo>
                <a:cubicBezTo>
                  <a:pt x="971" y="1057"/>
                  <a:pt x="971" y="1057"/>
                  <a:pt x="971" y="1057"/>
                </a:cubicBezTo>
                <a:cubicBezTo>
                  <a:pt x="953" y="1055"/>
                  <a:pt x="939" y="1049"/>
                  <a:pt x="918" y="1035"/>
                </a:cubicBezTo>
                <a:cubicBezTo>
                  <a:pt x="901" y="1024"/>
                  <a:pt x="877" y="1029"/>
                  <a:pt x="866" y="1046"/>
                </a:cubicBezTo>
                <a:cubicBezTo>
                  <a:pt x="855" y="1063"/>
                  <a:pt x="859" y="1086"/>
                  <a:pt x="877" y="1098"/>
                </a:cubicBezTo>
                <a:close/>
                <a:moveTo>
                  <a:pt x="1046" y="922"/>
                </a:moveTo>
                <a:cubicBezTo>
                  <a:pt x="1090" y="940"/>
                  <a:pt x="1089" y="977"/>
                  <a:pt x="1086" y="992"/>
                </a:cubicBezTo>
                <a:cubicBezTo>
                  <a:pt x="1082" y="1014"/>
                  <a:pt x="1069" y="1037"/>
                  <a:pt x="1046" y="1049"/>
                </a:cubicBezTo>
                <a:lnTo>
                  <a:pt x="1046" y="922"/>
                </a:lnTo>
                <a:close/>
                <a:moveTo>
                  <a:pt x="959" y="799"/>
                </a:moveTo>
                <a:cubicBezTo>
                  <a:pt x="949" y="792"/>
                  <a:pt x="945" y="776"/>
                  <a:pt x="948" y="760"/>
                </a:cubicBezTo>
                <a:cubicBezTo>
                  <a:pt x="951" y="747"/>
                  <a:pt x="958" y="732"/>
                  <a:pt x="971" y="723"/>
                </a:cubicBezTo>
                <a:cubicBezTo>
                  <a:pt x="971" y="808"/>
                  <a:pt x="971" y="808"/>
                  <a:pt x="971" y="808"/>
                </a:cubicBezTo>
                <a:cubicBezTo>
                  <a:pt x="966" y="805"/>
                  <a:pt x="962" y="802"/>
                  <a:pt x="959" y="799"/>
                </a:cubicBezTo>
                <a:close/>
                <a:moveTo>
                  <a:pt x="750" y="1428"/>
                </a:moveTo>
                <a:cubicBezTo>
                  <a:pt x="750" y="1352"/>
                  <a:pt x="750" y="1352"/>
                  <a:pt x="750" y="1352"/>
                </a:cubicBezTo>
                <a:cubicBezTo>
                  <a:pt x="757" y="1352"/>
                  <a:pt x="764" y="1353"/>
                  <a:pt x="771" y="1353"/>
                </a:cubicBezTo>
                <a:cubicBezTo>
                  <a:pt x="1251" y="1353"/>
                  <a:pt x="1251" y="1353"/>
                  <a:pt x="1251" y="1353"/>
                </a:cubicBezTo>
                <a:cubicBezTo>
                  <a:pt x="1332" y="1353"/>
                  <a:pt x="1410" y="1318"/>
                  <a:pt x="1464" y="1257"/>
                </a:cubicBezTo>
                <a:cubicBezTo>
                  <a:pt x="1518" y="1197"/>
                  <a:pt x="1543" y="1117"/>
                  <a:pt x="1534" y="1037"/>
                </a:cubicBezTo>
                <a:cubicBezTo>
                  <a:pt x="1521" y="917"/>
                  <a:pt x="1481" y="799"/>
                  <a:pt x="1420" y="695"/>
                </a:cubicBezTo>
                <a:cubicBezTo>
                  <a:pt x="1372" y="614"/>
                  <a:pt x="1313" y="544"/>
                  <a:pt x="1243" y="485"/>
                </a:cubicBezTo>
                <a:cubicBezTo>
                  <a:pt x="1275" y="460"/>
                  <a:pt x="1296" y="421"/>
                  <a:pt x="1296" y="378"/>
                </a:cubicBezTo>
                <a:cubicBezTo>
                  <a:pt x="1296" y="333"/>
                  <a:pt x="1274" y="293"/>
                  <a:pt x="1240" y="268"/>
                </a:cubicBezTo>
                <a:cubicBezTo>
                  <a:pt x="1295" y="209"/>
                  <a:pt x="1326" y="131"/>
                  <a:pt x="1326" y="48"/>
                </a:cubicBezTo>
                <a:cubicBezTo>
                  <a:pt x="1326" y="31"/>
                  <a:pt x="1317" y="16"/>
                  <a:pt x="1302" y="8"/>
                </a:cubicBezTo>
                <a:cubicBezTo>
                  <a:pt x="1288" y="0"/>
                  <a:pt x="1270" y="1"/>
                  <a:pt x="1256" y="10"/>
                </a:cubicBezTo>
                <a:cubicBezTo>
                  <a:pt x="1189" y="55"/>
                  <a:pt x="1103" y="55"/>
                  <a:pt x="1036" y="10"/>
                </a:cubicBezTo>
                <a:cubicBezTo>
                  <a:pt x="1021" y="0"/>
                  <a:pt x="1001" y="0"/>
                  <a:pt x="986" y="10"/>
                </a:cubicBezTo>
                <a:cubicBezTo>
                  <a:pt x="919" y="55"/>
                  <a:pt x="833" y="55"/>
                  <a:pt x="766" y="10"/>
                </a:cubicBezTo>
                <a:cubicBezTo>
                  <a:pt x="752" y="1"/>
                  <a:pt x="734" y="0"/>
                  <a:pt x="720" y="8"/>
                </a:cubicBezTo>
                <a:cubicBezTo>
                  <a:pt x="705" y="16"/>
                  <a:pt x="696" y="31"/>
                  <a:pt x="696" y="48"/>
                </a:cubicBezTo>
                <a:cubicBezTo>
                  <a:pt x="696" y="131"/>
                  <a:pt x="727" y="209"/>
                  <a:pt x="782" y="268"/>
                </a:cubicBezTo>
                <a:cubicBezTo>
                  <a:pt x="748" y="293"/>
                  <a:pt x="726" y="333"/>
                  <a:pt x="726" y="378"/>
                </a:cubicBezTo>
                <a:cubicBezTo>
                  <a:pt x="726" y="421"/>
                  <a:pt x="747" y="460"/>
                  <a:pt x="779" y="485"/>
                </a:cubicBezTo>
                <a:cubicBezTo>
                  <a:pt x="668" y="578"/>
                  <a:pt x="583" y="702"/>
                  <a:pt x="533" y="843"/>
                </a:cubicBezTo>
                <a:cubicBezTo>
                  <a:pt x="165" y="843"/>
                  <a:pt x="165" y="843"/>
                  <a:pt x="165" y="843"/>
                </a:cubicBezTo>
                <a:cubicBezTo>
                  <a:pt x="140" y="843"/>
                  <a:pt x="120" y="863"/>
                  <a:pt x="120" y="888"/>
                </a:cubicBezTo>
                <a:cubicBezTo>
                  <a:pt x="120" y="1023"/>
                  <a:pt x="120" y="1023"/>
                  <a:pt x="120" y="1023"/>
                </a:cubicBezTo>
                <a:cubicBezTo>
                  <a:pt x="45" y="1023"/>
                  <a:pt x="45" y="1023"/>
                  <a:pt x="45" y="1023"/>
                </a:cubicBezTo>
                <a:cubicBezTo>
                  <a:pt x="20" y="1023"/>
                  <a:pt x="0" y="1043"/>
                  <a:pt x="0" y="1068"/>
                </a:cubicBezTo>
                <a:cubicBezTo>
                  <a:pt x="0" y="1248"/>
                  <a:pt x="0" y="1248"/>
                  <a:pt x="0" y="1248"/>
                </a:cubicBezTo>
                <a:cubicBezTo>
                  <a:pt x="0" y="1272"/>
                  <a:pt x="20" y="1293"/>
                  <a:pt x="45" y="1293"/>
                </a:cubicBezTo>
                <a:cubicBezTo>
                  <a:pt x="120" y="1293"/>
                  <a:pt x="120" y="1293"/>
                  <a:pt x="120" y="1293"/>
                </a:cubicBezTo>
                <a:cubicBezTo>
                  <a:pt x="120" y="1428"/>
                  <a:pt x="120" y="1428"/>
                  <a:pt x="120" y="1428"/>
                </a:cubicBezTo>
                <a:cubicBezTo>
                  <a:pt x="120" y="1452"/>
                  <a:pt x="140" y="1473"/>
                  <a:pt x="165" y="1473"/>
                </a:cubicBezTo>
                <a:cubicBezTo>
                  <a:pt x="705" y="1473"/>
                  <a:pt x="705" y="1473"/>
                  <a:pt x="705" y="1473"/>
                </a:cubicBezTo>
                <a:cubicBezTo>
                  <a:pt x="730" y="1473"/>
                  <a:pt x="750" y="1452"/>
                  <a:pt x="750" y="1428"/>
                </a:cubicBezTo>
                <a:close/>
                <a:moveTo>
                  <a:pt x="1011" y="100"/>
                </a:moveTo>
                <a:cubicBezTo>
                  <a:pt x="1077" y="135"/>
                  <a:pt x="1153" y="143"/>
                  <a:pt x="1224" y="123"/>
                </a:cubicBezTo>
                <a:cubicBezTo>
                  <a:pt x="1207" y="171"/>
                  <a:pt x="1176" y="213"/>
                  <a:pt x="1132" y="243"/>
                </a:cubicBezTo>
                <a:cubicBezTo>
                  <a:pt x="890" y="243"/>
                  <a:pt x="890" y="243"/>
                  <a:pt x="890" y="243"/>
                </a:cubicBezTo>
                <a:cubicBezTo>
                  <a:pt x="847" y="213"/>
                  <a:pt x="815" y="171"/>
                  <a:pt x="798" y="123"/>
                </a:cubicBezTo>
                <a:cubicBezTo>
                  <a:pt x="869" y="143"/>
                  <a:pt x="945" y="135"/>
                  <a:pt x="1011" y="100"/>
                </a:cubicBezTo>
                <a:close/>
                <a:moveTo>
                  <a:pt x="1206" y="378"/>
                </a:moveTo>
                <a:cubicBezTo>
                  <a:pt x="1206" y="402"/>
                  <a:pt x="1186" y="423"/>
                  <a:pt x="1161" y="423"/>
                </a:cubicBezTo>
                <a:cubicBezTo>
                  <a:pt x="861" y="423"/>
                  <a:pt x="861" y="423"/>
                  <a:pt x="861" y="423"/>
                </a:cubicBezTo>
                <a:cubicBezTo>
                  <a:pt x="836" y="423"/>
                  <a:pt x="816" y="402"/>
                  <a:pt x="816" y="378"/>
                </a:cubicBezTo>
                <a:cubicBezTo>
                  <a:pt x="816" y="353"/>
                  <a:pt x="836" y="333"/>
                  <a:pt x="861" y="333"/>
                </a:cubicBezTo>
                <a:cubicBezTo>
                  <a:pt x="1161" y="333"/>
                  <a:pt x="1161" y="333"/>
                  <a:pt x="1161" y="333"/>
                </a:cubicBezTo>
                <a:cubicBezTo>
                  <a:pt x="1186" y="333"/>
                  <a:pt x="1206" y="353"/>
                  <a:pt x="1206" y="378"/>
                </a:cubicBezTo>
                <a:close/>
                <a:moveTo>
                  <a:pt x="890" y="513"/>
                </a:moveTo>
                <a:cubicBezTo>
                  <a:pt x="1132" y="513"/>
                  <a:pt x="1132" y="513"/>
                  <a:pt x="1132" y="513"/>
                </a:cubicBezTo>
                <a:cubicBezTo>
                  <a:pt x="1306" y="634"/>
                  <a:pt x="1420" y="828"/>
                  <a:pt x="1445" y="1047"/>
                </a:cubicBezTo>
                <a:cubicBezTo>
                  <a:pt x="1451" y="1102"/>
                  <a:pt x="1434" y="1156"/>
                  <a:pt x="1397" y="1197"/>
                </a:cubicBezTo>
                <a:cubicBezTo>
                  <a:pt x="1360" y="1239"/>
                  <a:pt x="1306" y="1263"/>
                  <a:pt x="1251" y="1263"/>
                </a:cubicBezTo>
                <a:cubicBezTo>
                  <a:pt x="771" y="1263"/>
                  <a:pt x="771" y="1263"/>
                  <a:pt x="771" y="1263"/>
                </a:cubicBezTo>
                <a:cubicBezTo>
                  <a:pt x="764" y="1263"/>
                  <a:pt x="757" y="1262"/>
                  <a:pt x="750" y="1261"/>
                </a:cubicBezTo>
                <a:cubicBezTo>
                  <a:pt x="750" y="1248"/>
                  <a:pt x="750" y="1248"/>
                  <a:pt x="750" y="1248"/>
                </a:cubicBezTo>
                <a:cubicBezTo>
                  <a:pt x="750" y="1223"/>
                  <a:pt x="730" y="1203"/>
                  <a:pt x="705" y="1203"/>
                </a:cubicBezTo>
                <a:cubicBezTo>
                  <a:pt x="630" y="1203"/>
                  <a:pt x="630" y="1203"/>
                  <a:pt x="630" y="1203"/>
                </a:cubicBezTo>
                <a:cubicBezTo>
                  <a:pt x="630" y="1113"/>
                  <a:pt x="630" y="1113"/>
                  <a:pt x="630" y="1113"/>
                </a:cubicBezTo>
                <a:cubicBezTo>
                  <a:pt x="705" y="1113"/>
                  <a:pt x="705" y="1113"/>
                  <a:pt x="705" y="1113"/>
                </a:cubicBezTo>
                <a:cubicBezTo>
                  <a:pt x="730" y="1113"/>
                  <a:pt x="750" y="1092"/>
                  <a:pt x="750" y="1068"/>
                </a:cubicBezTo>
                <a:cubicBezTo>
                  <a:pt x="750" y="888"/>
                  <a:pt x="750" y="888"/>
                  <a:pt x="750" y="888"/>
                </a:cubicBezTo>
                <a:cubicBezTo>
                  <a:pt x="750" y="863"/>
                  <a:pt x="730" y="843"/>
                  <a:pt x="705" y="843"/>
                </a:cubicBezTo>
                <a:cubicBezTo>
                  <a:pt x="629" y="843"/>
                  <a:pt x="629" y="843"/>
                  <a:pt x="629" y="843"/>
                </a:cubicBezTo>
                <a:cubicBezTo>
                  <a:pt x="684" y="708"/>
                  <a:pt x="775" y="593"/>
                  <a:pt x="890" y="513"/>
                </a:cubicBezTo>
                <a:close/>
                <a:moveTo>
                  <a:pt x="210" y="933"/>
                </a:moveTo>
                <a:cubicBezTo>
                  <a:pt x="660" y="933"/>
                  <a:pt x="660" y="933"/>
                  <a:pt x="660" y="933"/>
                </a:cubicBezTo>
                <a:cubicBezTo>
                  <a:pt x="660" y="1023"/>
                  <a:pt x="660" y="1023"/>
                  <a:pt x="660" y="1023"/>
                </a:cubicBezTo>
                <a:cubicBezTo>
                  <a:pt x="210" y="1023"/>
                  <a:pt x="210" y="1023"/>
                  <a:pt x="210" y="1023"/>
                </a:cubicBezTo>
                <a:lnTo>
                  <a:pt x="210" y="933"/>
                </a:lnTo>
                <a:close/>
                <a:moveTo>
                  <a:pt x="90" y="1203"/>
                </a:moveTo>
                <a:cubicBezTo>
                  <a:pt x="90" y="1113"/>
                  <a:pt x="90" y="1113"/>
                  <a:pt x="90" y="1113"/>
                </a:cubicBezTo>
                <a:cubicBezTo>
                  <a:pt x="540" y="1113"/>
                  <a:pt x="540" y="1113"/>
                  <a:pt x="540" y="1113"/>
                </a:cubicBezTo>
                <a:cubicBezTo>
                  <a:pt x="540" y="1203"/>
                  <a:pt x="540" y="1203"/>
                  <a:pt x="540" y="1203"/>
                </a:cubicBezTo>
                <a:lnTo>
                  <a:pt x="90" y="1203"/>
                </a:lnTo>
                <a:close/>
                <a:moveTo>
                  <a:pt x="660" y="1383"/>
                </a:moveTo>
                <a:cubicBezTo>
                  <a:pt x="210" y="1383"/>
                  <a:pt x="210" y="1383"/>
                  <a:pt x="210" y="1383"/>
                </a:cubicBezTo>
                <a:cubicBezTo>
                  <a:pt x="210" y="1293"/>
                  <a:pt x="210" y="1293"/>
                  <a:pt x="210" y="1293"/>
                </a:cubicBezTo>
                <a:cubicBezTo>
                  <a:pt x="660" y="1293"/>
                  <a:pt x="660" y="1293"/>
                  <a:pt x="660" y="1293"/>
                </a:cubicBezTo>
                <a:lnTo>
                  <a:pt x="660" y="13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21915170" y="6463332"/>
            <a:ext cx="768635" cy="768941"/>
          </a:xfrm>
          <a:custGeom>
            <a:avLst/>
            <a:gdLst>
              <a:gd name="T0" fmla="*/ 885 w 1536"/>
              <a:gd name="T1" fmla="*/ 466 h 1536"/>
              <a:gd name="T2" fmla="*/ 796 w 1536"/>
              <a:gd name="T3" fmla="*/ 242 h 1536"/>
              <a:gd name="T4" fmla="*/ 856 w 1536"/>
              <a:gd name="T5" fmla="*/ 211 h 1536"/>
              <a:gd name="T6" fmla="*/ 766 w 1536"/>
              <a:gd name="T7" fmla="*/ 135 h 1536"/>
              <a:gd name="T8" fmla="*/ 730 w 1536"/>
              <a:gd name="T9" fmla="*/ 185 h 1536"/>
              <a:gd name="T10" fmla="*/ 736 w 1536"/>
              <a:gd name="T11" fmla="*/ 379 h 1536"/>
              <a:gd name="T12" fmla="*/ 655 w 1536"/>
              <a:gd name="T13" fmla="*/ 497 h 1536"/>
              <a:gd name="T14" fmla="*/ 736 w 1536"/>
              <a:gd name="T15" fmla="*/ 585 h 1536"/>
              <a:gd name="T16" fmla="*/ 796 w 1536"/>
              <a:gd name="T17" fmla="*/ 403 h 1536"/>
              <a:gd name="T18" fmla="*/ 796 w 1536"/>
              <a:gd name="T19" fmla="*/ 403 h 1536"/>
              <a:gd name="T20" fmla="*/ 720 w 1536"/>
              <a:gd name="T21" fmla="*/ 275 h 1536"/>
              <a:gd name="T22" fmla="*/ 450 w 1536"/>
              <a:gd name="T23" fmla="*/ 1431 h 1536"/>
              <a:gd name="T24" fmla="*/ 360 w 1536"/>
              <a:gd name="T25" fmla="*/ 1101 h 1536"/>
              <a:gd name="T26" fmla="*/ 315 w 1536"/>
              <a:gd name="T27" fmla="*/ 903 h 1536"/>
              <a:gd name="T28" fmla="*/ 633 w 1536"/>
              <a:gd name="T29" fmla="*/ 1101 h 1536"/>
              <a:gd name="T30" fmla="*/ 543 w 1536"/>
              <a:gd name="T31" fmla="*/ 1431 h 1536"/>
              <a:gd name="T32" fmla="*/ 948 w 1536"/>
              <a:gd name="T33" fmla="*/ 1536 h 1536"/>
              <a:gd name="T34" fmla="*/ 880 w 1536"/>
              <a:gd name="T35" fmla="*/ 1236 h 1536"/>
              <a:gd name="T36" fmla="*/ 813 w 1536"/>
              <a:gd name="T37" fmla="*/ 973 h 1536"/>
              <a:gd name="T38" fmla="*/ 1266 w 1536"/>
              <a:gd name="T39" fmla="*/ 948 h 1536"/>
              <a:gd name="T40" fmla="*/ 1176 w 1536"/>
              <a:gd name="T41" fmla="*/ 1161 h 1536"/>
              <a:gd name="T42" fmla="*/ 1086 w 1536"/>
              <a:gd name="T43" fmla="*/ 1491 h 1536"/>
              <a:gd name="T44" fmla="*/ 1536 w 1536"/>
              <a:gd name="T45" fmla="*/ 1491 h 1536"/>
              <a:gd name="T46" fmla="*/ 1446 w 1536"/>
              <a:gd name="T47" fmla="*/ 1161 h 1536"/>
              <a:gd name="T48" fmla="*/ 1356 w 1536"/>
              <a:gd name="T49" fmla="*/ 948 h 1536"/>
              <a:gd name="T50" fmla="*/ 813 w 1536"/>
              <a:gd name="T51" fmla="*/ 747 h 1536"/>
              <a:gd name="T52" fmla="*/ 393 w 1536"/>
              <a:gd name="T53" fmla="*/ 375 h 1536"/>
              <a:gd name="T54" fmla="*/ 315 w 1536"/>
              <a:gd name="T55" fmla="*/ 813 h 1536"/>
              <a:gd name="T56" fmla="*/ 90 w 1536"/>
              <a:gd name="T57" fmla="*/ 1101 h 1536"/>
              <a:gd name="T58" fmla="*/ 0 w 1536"/>
              <a:gd name="T59" fmla="*/ 1431 h 1536"/>
              <a:gd name="T60" fmla="*/ 405 w 1536"/>
              <a:gd name="T61" fmla="*/ 1536 h 1536"/>
              <a:gd name="T62" fmla="*/ 1446 w 1536"/>
              <a:gd name="T63" fmla="*/ 1431 h 1536"/>
              <a:gd name="T64" fmla="*/ 1176 w 1536"/>
              <a:gd name="T65" fmla="*/ 1431 h 1536"/>
              <a:gd name="T66" fmla="*/ 1311 w 1536"/>
              <a:gd name="T67" fmla="*/ 1056 h 1536"/>
              <a:gd name="T68" fmla="*/ 1311 w 1536"/>
              <a:gd name="T69" fmla="*/ 1206 h 1536"/>
              <a:gd name="T70" fmla="*/ 1311 w 1536"/>
              <a:gd name="T71" fmla="*/ 1056 h 1536"/>
              <a:gd name="T72" fmla="*/ 633 w 1536"/>
              <a:gd name="T73" fmla="*/ 1446 h 1536"/>
              <a:gd name="T74" fmla="*/ 903 w 1536"/>
              <a:gd name="T75" fmla="*/ 1431 h 1536"/>
              <a:gd name="T76" fmla="*/ 1053 w 1536"/>
              <a:gd name="T77" fmla="*/ 375 h 1536"/>
              <a:gd name="T78" fmla="*/ 768 w 1536"/>
              <a:gd name="T79" fmla="*/ 1056 h 1536"/>
              <a:gd name="T80" fmla="*/ 768 w 1536"/>
              <a:gd name="T81" fmla="*/ 1206 h 1536"/>
              <a:gd name="T82" fmla="*/ 768 w 1536"/>
              <a:gd name="T83" fmla="*/ 1056 h 1536"/>
              <a:gd name="T84" fmla="*/ 270 w 1536"/>
              <a:gd name="T85" fmla="*/ 1101 h 1536"/>
              <a:gd name="T86" fmla="*/ 180 w 1536"/>
              <a:gd name="T87" fmla="*/ 1161 h 1536"/>
              <a:gd name="T88" fmla="*/ 90 w 1536"/>
              <a:gd name="T89" fmla="*/ 1446 h 1536"/>
              <a:gd name="T90" fmla="*/ 360 w 1536"/>
              <a:gd name="T91" fmla="*/ 143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6" h="1536">
                <a:moveTo>
                  <a:pt x="796" y="585"/>
                </a:moveTo>
                <a:cubicBezTo>
                  <a:pt x="796" y="563"/>
                  <a:pt x="796" y="563"/>
                  <a:pt x="796" y="563"/>
                </a:cubicBezTo>
                <a:cubicBezTo>
                  <a:pt x="846" y="551"/>
                  <a:pt x="878" y="508"/>
                  <a:pt x="885" y="466"/>
                </a:cubicBezTo>
                <a:cubicBezTo>
                  <a:pt x="894" y="412"/>
                  <a:pt x="865" y="363"/>
                  <a:pt x="812" y="344"/>
                </a:cubicBezTo>
                <a:cubicBezTo>
                  <a:pt x="807" y="343"/>
                  <a:pt x="801" y="341"/>
                  <a:pt x="796" y="339"/>
                </a:cubicBezTo>
                <a:cubicBezTo>
                  <a:pt x="796" y="242"/>
                  <a:pt x="796" y="242"/>
                  <a:pt x="796" y="242"/>
                </a:cubicBezTo>
                <a:cubicBezTo>
                  <a:pt x="805" y="245"/>
                  <a:pt x="810" y="250"/>
                  <a:pt x="811" y="250"/>
                </a:cubicBezTo>
                <a:cubicBezTo>
                  <a:pt x="822" y="263"/>
                  <a:pt x="840" y="264"/>
                  <a:pt x="853" y="253"/>
                </a:cubicBezTo>
                <a:cubicBezTo>
                  <a:pt x="865" y="242"/>
                  <a:pt x="867" y="223"/>
                  <a:pt x="856" y="211"/>
                </a:cubicBezTo>
                <a:cubicBezTo>
                  <a:pt x="846" y="199"/>
                  <a:pt x="825" y="185"/>
                  <a:pt x="796" y="180"/>
                </a:cubicBezTo>
                <a:cubicBezTo>
                  <a:pt x="796" y="165"/>
                  <a:pt x="796" y="165"/>
                  <a:pt x="796" y="165"/>
                </a:cubicBezTo>
                <a:cubicBezTo>
                  <a:pt x="796" y="148"/>
                  <a:pt x="783" y="135"/>
                  <a:pt x="766" y="135"/>
                </a:cubicBezTo>
                <a:cubicBezTo>
                  <a:pt x="749" y="135"/>
                  <a:pt x="736" y="148"/>
                  <a:pt x="736" y="165"/>
                </a:cubicBezTo>
                <a:cubicBezTo>
                  <a:pt x="736" y="183"/>
                  <a:pt x="736" y="183"/>
                  <a:pt x="736" y="183"/>
                </a:cubicBezTo>
                <a:cubicBezTo>
                  <a:pt x="734" y="184"/>
                  <a:pt x="732" y="184"/>
                  <a:pt x="730" y="185"/>
                </a:cubicBezTo>
                <a:cubicBezTo>
                  <a:pt x="695" y="196"/>
                  <a:pt x="668" y="226"/>
                  <a:pt x="661" y="264"/>
                </a:cubicBezTo>
                <a:cubicBezTo>
                  <a:pt x="655" y="299"/>
                  <a:pt x="666" y="333"/>
                  <a:pt x="691" y="353"/>
                </a:cubicBezTo>
                <a:cubicBezTo>
                  <a:pt x="703" y="362"/>
                  <a:pt x="717" y="370"/>
                  <a:pt x="736" y="379"/>
                </a:cubicBezTo>
                <a:cubicBezTo>
                  <a:pt x="736" y="506"/>
                  <a:pt x="736" y="506"/>
                  <a:pt x="736" y="506"/>
                </a:cubicBezTo>
                <a:cubicBezTo>
                  <a:pt x="723" y="504"/>
                  <a:pt x="712" y="499"/>
                  <a:pt x="696" y="489"/>
                </a:cubicBezTo>
                <a:cubicBezTo>
                  <a:pt x="682" y="479"/>
                  <a:pt x="664" y="483"/>
                  <a:pt x="655" y="497"/>
                </a:cubicBezTo>
                <a:cubicBezTo>
                  <a:pt x="646" y="511"/>
                  <a:pt x="649" y="530"/>
                  <a:pt x="663" y="539"/>
                </a:cubicBezTo>
                <a:cubicBezTo>
                  <a:pt x="692" y="557"/>
                  <a:pt x="712" y="564"/>
                  <a:pt x="736" y="566"/>
                </a:cubicBezTo>
                <a:cubicBezTo>
                  <a:pt x="736" y="585"/>
                  <a:pt x="736" y="585"/>
                  <a:pt x="736" y="585"/>
                </a:cubicBezTo>
                <a:cubicBezTo>
                  <a:pt x="736" y="601"/>
                  <a:pt x="749" y="615"/>
                  <a:pt x="766" y="615"/>
                </a:cubicBezTo>
                <a:cubicBezTo>
                  <a:pt x="783" y="615"/>
                  <a:pt x="796" y="601"/>
                  <a:pt x="796" y="585"/>
                </a:cubicBezTo>
                <a:close/>
                <a:moveTo>
                  <a:pt x="796" y="403"/>
                </a:moveTo>
                <a:cubicBezTo>
                  <a:pt x="829" y="416"/>
                  <a:pt x="828" y="444"/>
                  <a:pt x="826" y="456"/>
                </a:cubicBezTo>
                <a:cubicBezTo>
                  <a:pt x="823" y="472"/>
                  <a:pt x="813" y="489"/>
                  <a:pt x="796" y="499"/>
                </a:cubicBezTo>
                <a:lnTo>
                  <a:pt x="796" y="403"/>
                </a:lnTo>
                <a:close/>
                <a:moveTo>
                  <a:pt x="736" y="311"/>
                </a:moveTo>
                <a:cubicBezTo>
                  <a:pt x="733" y="309"/>
                  <a:pt x="730" y="307"/>
                  <a:pt x="728" y="305"/>
                </a:cubicBezTo>
                <a:cubicBezTo>
                  <a:pt x="721" y="300"/>
                  <a:pt x="718" y="288"/>
                  <a:pt x="720" y="275"/>
                </a:cubicBezTo>
                <a:cubicBezTo>
                  <a:pt x="722" y="266"/>
                  <a:pt x="727" y="255"/>
                  <a:pt x="736" y="248"/>
                </a:cubicBezTo>
                <a:lnTo>
                  <a:pt x="736" y="311"/>
                </a:lnTo>
                <a:close/>
                <a:moveTo>
                  <a:pt x="450" y="1431"/>
                </a:moveTo>
                <a:cubicBezTo>
                  <a:pt x="450" y="1347"/>
                  <a:pt x="405" y="1275"/>
                  <a:pt x="337" y="1236"/>
                </a:cubicBezTo>
                <a:cubicBezTo>
                  <a:pt x="352" y="1214"/>
                  <a:pt x="360" y="1188"/>
                  <a:pt x="360" y="1161"/>
                </a:cubicBezTo>
                <a:cubicBezTo>
                  <a:pt x="360" y="1101"/>
                  <a:pt x="360" y="1101"/>
                  <a:pt x="360" y="1101"/>
                </a:cubicBezTo>
                <a:cubicBezTo>
                  <a:pt x="360" y="1042"/>
                  <a:pt x="323" y="992"/>
                  <a:pt x="270" y="973"/>
                </a:cubicBezTo>
                <a:cubicBezTo>
                  <a:pt x="270" y="948"/>
                  <a:pt x="270" y="948"/>
                  <a:pt x="270" y="948"/>
                </a:cubicBezTo>
                <a:cubicBezTo>
                  <a:pt x="270" y="923"/>
                  <a:pt x="290" y="903"/>
                  <a:pt x="315" y="903"/>
                </a:cubicBezTo>
                <a:cubicBezTo>
                  <a:pt x="723" y="903"/>
                  <a:pt x="723" y="903"/>
                  <a:pt x="723" y="903"/>
                </a:cubicBezTo>
                <a:cubicBezTo>
                  <a:pt x="723" y="973"/>
                  <a:pt x="723" y="973"/>
                  <a:pt x="723" y="973"/>
                </a:cubicBezTo>
                <a:cubicBezTo>
                  <a:pt x="671" y="992"/>
                  <a:pt x="633" y="1042"/>
                  <a:pt x="633" y="1101"/>
                </a:cubicBezTo>
                <a:cubicBezTo>
                  <a:pt x="633" y="1161"/>
                  <a:pt x="633" y="1161"/>
                  <a:pt x="633" y="1161"/>
                </a:cubicBezTo>
                <a:cubicBezTo>
                  <a:pt x="633" y="1188"/>
                  <a:pt x="642" y="1214"/>
                  <a:pt x="656" y="1236"/>
                </a:cubicBezTo>
                <a:cubicBezTo>
                  <a:pt x="589" y="1275"/>
                  <a:pt x="543" y="1347"/>
                  <a:pt x="543" y="1431"/>
                </a:cubicBezTo>
                <a:cubicBezTo>
                  <a:pt x="543" y="1491"/>
                  <a:pt x="543" y="1491"/>
                  <a:pt x="543" y="1491"/>
                </a:cubicBezTo>
                <a:cubicBezTo>
                  <a:pt x="543" y="1515"/>
                  <a:pt x="563" y="1536"/>
                  <a:pt x="588" y="1536"/>
                </a:cubicBezTo>
                <a:cubicBezTo>
                  <a:pt x="948" y="1536"/>
                  <a:pt x="948" y="1536"/>
                  <a:pt x="948" y="1536"/>
                </a:cubicBezTo>
                <a:cubicBezTo>
                  <a:pt x="973" y="1536"/>
                  <a:pt x="993" y="1515"/>
                  <a:pt x="993" y="1491"/>
                </a:cubicBezTo>
                <a:cubicBezTo>
                  <a:pt x="993" y="1431"/>
                  <a:pt x="993" y="1431"/>
                  <a:pt x="993" y="1431"/>
                </a:cubicBezTo>
                <a:cubicBezTo>
                  <a:pt x="993" y="1347"/>
                  <a:pt x="948" y="1275"/>
                  <a:pt x="880" y="1236"/>
                </a:cubicBezTo>
                <a:cubicBezTo>
                  <a:pt x="895" y="1214"/>
                  <a:pt x="903" y="1188"/>
                  <a:pt x="903" y="1161"/>
                </a:cubicBezTo>
                <a:cubicBezTo>
                  <a:pt x="903" y="1101"/>
                  <a:pt x="903" y="1101"/>
                  <a:pt x="903" y="1101"/>
                </a:cubicBezTo>
                <a:cubicBezTo>
                  <a:pt x="903" y="1042"/>
                  <a:pt x="866" y="992"/>
                  <a:pt x="813" y="973"/>
                </a:cubicBezTo>
                <a:cubicBezTo>
                  <a:pt x="813" y="903"/>
                  <a:pt x="813" y="903"/>
                  <a:pt x="813" y="903"/>
                </a:cubicBezTo>
                <a:cubicBezTo>
                  <a:pt x="1221" y="903"/>
                  <a:pt x="1221" y="903"/>
                  <a:pt x="1221" y="903"/>
                </a:cubicBezTo>
                <a:cubicBezTo>
                  <a:pt x="1246" y="903"/>
                  <a:pt x="1266" y="923"/>
                  <a:pt x="1266" y="948"/>
                </a:cubicBezTo>
                <a:cubicBezTo>
                  <a:pt x="1266" y="973"/>
                  <a:pt x="1266" y="973"/>
                  <a:pt x="1266" y="973"/>
                </a:cubicBezTo>
                <a:cubicBezTo>
                  <a:pt x="1214" y="992"/>
                  <a:pt x="1176" y="1042"/>
                  <a:pt x="1176" y="1101"/>
                </a:cubicBezTo>
                <a:cubicBezTo>
                  <a:pt x="1176" y="1161"/>
                  <a:pt x="1176" y="1161"/>
                  <a:pt x="1176" y="1161"/>
                </a:cubicBezTo>
                <a:cubicBezTo>
                  <a:pt x="1176" y="1188"/>
                  <a:pt x="1185" y="1214"/>
                  <a:pt x="1199" y="1236"/>
                </a:cubicBezTo>
                <a:cubicBezTo>
                  <a:pt x="1132" y="1275"/>
                  <a:pt x="1086" y="1347"/>
                  <a:pt x="1086" y="1431"/>
                </a:cubicBezTo>
                <a:cubicBezTo>
                  <a:pt x="1086" y="1491"/>
                  <a:pt x="1086" y="1491"/>
                  <a:pt x="1086" y="1491"/>
                </a:cubicBezTo>
                <a:cubicBezTo>
                  <a:pt x="1086" y="1515"/>
                  <a:pt x="1106" y="1536"/>
                  <a:pt x="1131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5"/>
                  <a:pt x="1536" y="1491"/>
                </a:cubicBezTo>
                <a:cubicBezTo>
                  <a:pt x="1536" y="1431"/>
                  <a:pt x="1536" y="1431"/>
                  <a:pt x="1536" y="1431"/>
                </a:cubicBezTo>
                <a:cubicBezTo>
                  <a:pt x="1536" y="1347"/>
                  <a:pt x="1491" y="1275"/>
                  <a:pt x="1423" y="1236"/>
                </a:cubicBezTo>
                <a:cubicBezTo>
                  <a:pt x="1438" y="1214"/>
                  <a:pt x="1446" y="1188"/>
                  <a:pt x="1446" y="1161"/>
                </a:cubicBezTo>
                <a:cubicBezTo>
                  <a:pt x="1446" y="1101"/>
                  <a:pt x="1446" y="1101"/>
                  <a:pt x="1446" y="1101"/>
                </a:cubicBezTo>
                <a:cubicBezTo>
                  <a:pt x="1446" y="1042"/>
                  <a:pt x="1409" y="992"/>
                  <a:pt x="1356" y="973"/>
                </a:cubicBezTo>
                <a:cubicBezTo>
                  <a:pt x="1356" y="948"/>
                  <a:pt x="1356" y="948"/>
                  <a:pt x="1356" y="948"/>
                </a:cubicBezTo>
                <a:cubicBezTo>
                  <a:pt x="1356" y="873"/>
                  <a:pt x="1296" y="813"/>
                  <a:pt x="1221" y="813"/>
                </a:cubicBezTo>
                <a:cubicBezTo>
                  <a:pt x="813" y="813"/>
                  <a:pt x="813" y="813"/>
                  <a:pt x="813" y="813"/>
                </a:cubicBezTo>
                <a:cubicBezTo>
                  <a:pt x="813" y="747"/>
                  <a:pt x="813" y="747"/>
                  <a:pt x="813" y="747"/>
                </a:cubicBezTo>
                <a:cubicBezTo>
                  <a:pt x="999" y="725"/>
                  <a:pt x="1143" y="566"/>
                  <a:pt x="1143" y="375"/>
                </a:cubicBezTo>
                <a:cubicBezTo>
                  <a:pt x="1143" y="168"/>
                  <a:pt x="975" y="0"/>
                  <a:pt x="768" y="0"/>
                </a:cubicBezTo>
                <a:cubicBezTo>
                  <a:pt x="561" y="0"/>
                  <a:pt x="393" y="168"/>
                  <a:pt x="393" y="375"/>
                </a:cubicBezTo>
                <a:cubicBezTo>
                  <a:pt x="393" y="566"/>
                  <a:pt x="537" y="725"/>
                  <a:pt x="723" y="747"/>
                </a:cubicBezTo>
                <a:cubicBezTo>
                  <a:pt x="723" y="813"/>
                  <a:pt x="723" y="813"/>
                  <a:pt x="723" y="813"/>
                </a:cubicBezTo>
                <a:cubicBezTo>
                  <a:pt x="315" y="813"/>
                  <a:pt x="315" y="813"/>
                  <a:pt x="315" y="813"/>
                </a:cubicBezTo>
                <a:cubicBezTo>
                  <a:pt x="241" y="813"/>
                  <a:pt x="180" y="873"/>
                  <a:pt x="180" y="948"/>
                </a:cubicBezTo>
                <a:cubicBezTo>
                  <a:pt x="180" y="973"/>
                  <a:pt x="180" y="973"/>
                  <a:pt x="180" y="973"/>
                </a:cubicBezTo>
                <a:cubicBezTo>
                  <a:pt x="128" y="992"/>
                  <a:pt x="90" y="1042"/>
                  <a:pt x="90" y="1101"/>
                </a:cubicBezTo>
                <a:cubicBezTo>
                  <a:pt x="90" y="1161"/>
                  <a:pt x="90" y="1161"/>
                  <a:pt x="90" y="1161"/>
                </a:cubicBezTo>
                <a:cubicBezTo>
                  <a:pt x="90" y="1188"/>
                  <a:pt x="99" y="1214"/>
                  <a:pt x="113" y="1236"/>
                </a:cubicBezTo>
                <a:cubicBezTo>
                  <a:pt x="46" y="1275"/>
                  <a:pt x="0" y="1347"/>
                  <a:pt x="0" y="1431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5"/>
                  <a:pt x="20" y="1536"/>
                  <a:pt x="45" y="1536"/>
                </a:cubicBezTo>
                <a:cubicBezTo>
                  <a:pt x="405" y="1536"/>
                  <a:pt x="405" y="1536"/>
                  <a:pt x="405" y="1536"/>
                </a:cubicBezTo>
                <a:cubicBezTo>
                  <a:pt x="430" y="1536"/>
                  <a:pt x="450" y="1515"/>
                  <a:pt x="450" y="1491"/>
                </a:cubicBezTo>
                <a:lnTo>
                  <a:pt x="450" y="1431"/>
                </a:lnTo>
                <a:close/>
                <a:moveTo>
                  <a:pt x="1446" y="1431"/>
                </a:moveTo>
                <a:cubicBezTo>
                  <a:pt x="1446" y="1446"/>
                  <a:pt x="1446" y="1446"/>
                  <a:pt x="1446" y="1446"/>
                </a:cubicBezTo>
                <a:cubicBezTo>
                  <a:pt x="1176" y="1446"/>
                  <a:pt x="1176" y="1446"/>
                  <a:pt x="1176" y="1446"/>
                </a:cubicBezTo>
                <a:cubicBezTo>
                  <a:pt x="1176" y="1431"/>
                  <a:pt x="1176" y="1431"/>
                  <a:pt x="1176" y="1431"/>
                </a:cubicBezTo>
                <a:cubicBezTo>
                  <a:pt x="1176" y="1356"/>
                  <a:pt x="1237" y="1296"/>
                  <a:pt x="1311" y="1296"/>
                </a:cubicBezTo>
                <a:cubicBezTo>
                  <a:pt x="1386" y="1296"/>
                  <a:pt x="1446" y="1356"/>
                  <a:pt x="1446" y="1431"/>
                </a:cubicBezTo>
                <a:close/>
                <a:moveTo>
                  <a:pt x="1311" y="1056"/>
                </a:moveTo>
                <a:cubicBezTo>
                  <a:pt x="1336" y="1056"/>
                  <a:pt x="1356" y="1076"/>
                  <a:pt x="1356" y="1101"/>
                </a:cubicBezTo>
                <a:cubicBezTo>
                  <a:pt x="1356" y="1161"/>
                  <a:pt x="1356" y="1161"/>
                  <a:pt x="1356" y="1161"/>
                </a:cubicBezTo>
                <a:cubicBezTo>
                  <a:pt x="1356" y="1185"/>
                  <a:pt x="1336" y="1206"/>
                  <a:pt x="1311" y="1206"/>
                </a:cubicBezTo>
                <a:cubicBezTo>
                  <a:pt x="1286" y="1206"/>
                  <a:pt x="1266" y="1185"/>
                  <a:pt x="1266" y="1161"/>
                </a:cubicBezTo>
                <a:cubicBezTo>
                  <a:pt x="1266" y="1101"/>
                  <a:pt x="1266" y="1101"/>
                  <a:pt x="1266" y="1101"/>
                </a:cubicBezTo>
                <a:cubicBezTo>
                  <a:pt x="1266" y="1076"/>
                  <a:pt x="1286" y="1056"/>
                  <a:pt x="1311" y="1056"/>
                </a:cubicBezTo>
                <a:close/>
                <a:moveTo>
                  <a:pt x="903" y="1431"/>
                </a:moveTo>
                <a:cubicBezTo>
                  <a:pt x="903" y="1446"/>
                  <a:pt x="903" y="1446"/>
                  <a:pt x="903" y="1446"/>
                </a:cubicBezTo>
                <a:cubicBezTo>
                  <a:pt x="633" y="1446"/>
                  <a:pt x="633" y="1446"/>
                  <a:pt x="633" y="1446"/>
                </a:cubicBezTo>
                <a:cubicBezTo>
                  <a:pt x="633" y="1431"/>
                  <a:pt x="633" y="1431"/>
                  <a:pt x="633" y="1431"/>
                </a:cubicBezTo>
                <a:cubicBezTo>
                  <a:pt x="633" y="1356"/>
                  <a:pt x="694" y="1296"/>
                  <a:pt x="768" y="1296"/>
                </a:cubicBezTo>
                <a:cubicBezTo>
                  <a:pt x="843" y="1296"/>
                  <a:pt x="903" y="1356"/>
                  <a:pt x="903" y="1431"/>
                </a:cubicBezTo>
                <a:close/>
                <a:moveTo>
                  <a:pt x="483" y="375"/>
                </a:moveTo>
                <a:cubicBezTo>
                  <a:pt x="483" y="217"/>
                  <a:pt x="611" y="90"/>
                  <a:pt x="768" y="90"/>
                </a:cubicBezTo>
                <a:cubicBezTo>
                  <a:pt x="925" y="90"/>
                  <a:pt x="1053" y="217"/>
                  <a:pt x="1053" y="375"/>
                </a:cubicBezTo>
                <a:cubicBezTo>
                  <a:pt x="1053" y="532"/>
                  <a:pt x="925" y="660"/>
                  <a:pt x="768" y="660"/>
                </a:cubicBezTo>
                <a:cubicBezTo>
                  <a:pt x="611" y="660"/>
                  <a:pt x="483" y="532"/>
                  <a:pt x="483" y="375"/>
                </a:cubicBezTo>
                <a:close/>
                <a:moveTo>
                  <a:pt x="768" y="1056"/>
                </a:moveTo>
                <a:cubicBezTo>
                  <a:pt x="793" y="1056"/>
                  <a:pt x="813" y="1076"/>
                  <a:pt x="813" y="1101"/>
                </a:cubicBezTo>
                <a:cubicBezTo>
                  <a:pt x="813" y="1161"/>
                  <a:pt x="813" y="1161"/>
                  <a:pt x="813" y="1161"/>
                </a:cubicBezTo>
                <a:cubicBezTo>
                  <a:pt x="813" y="1185"/>
                  <a:pt x="793" y="1206"/>
                  <a:pt x="768" y="1206"/>
                </a:cubicBezTo>
                <a:cubicBezTo>
                  <a:pt x="743" y="1206"/>
                  <a:pt x="723" y="1185"/>
                  <a:pt x="723" y="1161"/>
                </a:cubicBezTo>
                <a:cubicBezTo>
                  <a:pt x="723" y="1101"/>
                  <a:pt x="723" y="1101"/>
                  <a:pt x="723" y="1101"/>
                </a:cubicBezTo>
                <a:cubicBezTo>
                  <a:pt x="723" y="1076"/>
                  <a:pt x="743" y="1056"/>
                  <a:pt x="768" y="1056"/>
                </a:cubicBezTo>
                <a:close/>
                <a:moveTo>
                  <a:pt x="180" y="1101"/>
                </a:moveTo>
                <a:cubicBezTo>
                  <a:pt x="180" y="1076"/>
                  <a:pt x="200" y="1056"/>
                  <a:pt x="225" y="1056"/>
                </a:cubicBezTo>
                <a:cubicBezTo>
                  <a:pt x="250" y="1056"/>
                  <a:pt x="270" y="1076"/>
                  <a:pt x="270" y="1101"/>
                </a:cubicBezTo>
                <a:cubicBezTo>
                  <a:pt x="270" y="1161"/>
                  <a:pt x="270" y="1161"/>
                  <a:pt x="270" y="1161"/>
                </a:cubicBezTo>
                <a:cubicBezTo>
                  <a:pt x="270" y="1185"/>
                  <a:pt x="250" y="1206"/>
                  <a:pt x="225" y="1206"/>
                </a:cubicBezTo>
                <a:cubicBezTo>
                  <a:pt x="200" y="1206"/>
                  <a:pt x="180" y="1185"/>
                  <a:pt x="180" y="1161"/>
                </a:cubicBezTo>
                <a:lnTo>
                  <a:pt x="180" y="1101"/>
                </a:lnTo>
                <a:close/>
                <a:moveTo>
                  <a:pt x="360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431"/>
                  <a:pt x="90" y="1431"/>
                  <a:pt x="90" y="1431"/>
                </a:cubicBezTo>
                <a:cubicBezTo>
                  <a:pt x="90" y="1356"/>
                  <a:pt x="151" y="1296"/>
                  <a:pt x="225" y="1296"/>
                </a:cubicBezTo>
                <a:cubicBezTo>
                  <a:pt x="300" y="1296"/>
                  <a:pt x="360" y="1356"/>
                  <a:pt x="360" y="1431"/>
                </a:cubicBezTo>
                <a:lnTo>
                  <a:pt x="360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1682738" y="8334790"/>
            <a:ext cx="768941" cy="768634"/>
          </a:xfrm>
          <a:custGeom>
            <a:avLst/>
            <a:gdLst>
              <a:gd name="T0" fmla="*/ 450 w 1536"/>
              <a:gd name="T1" fmla="*/ 1431 h 1536"/>
              <a:gd name="T2" fmla="*/ 360 w 1536"/>
              <a:gd name="T3" fmla="*/ 1161 h 1536"/>
              <a:gd name="T4" fmla="*/ 270 w 1536"/>
              <a:gd name="T5" fmla="*/ 974 h 1536"/>
              <a:gd name="T6" fmla="*/ 345 w 1536"/>
              <a:gd name="T7" fmla="*/ 873 h 1536"/>
              <a:gd name="T8" fmla="*/ 723 w 1536"/>
              <a:gd name="T9" fmla="*/ 974 h 1536"/>
              <a:gd name="T10" fmla="*/ 633 w 1536"/>
              <a:gd name="T11" fmla="*/ 1161 h 1536"/>
              <a:gd name="T12" fmla="*/ 543 w 1536"/>
              <a:gd name="T13" fmla="*/ 1431 h 1536"/>
              <a:gd name="T14" fmla="*/ 588 w 1536"/>
              <a:gd name="T15" fmla="*/ 1536 h 1536"/>
              <a:gd name="T16" fmla="*/ 993 w 1536"/>
              <a:gd name="T17" fmla="*/ 1491 h 1536"/>
              <a:gd name="T18" fmla="*/ 880 w 1536"/>
              <a:gd name="T19" fmla="*/ 1236 h 1536"/>
              <a:gd name="T20" fmla="*/ 903 w 1536"/>
              <a:gd name="T21" fmla="*/ 1101 h 1536"/>
              <a:gd name="T22" fmla="*/ 813 w 1536"/>
              <a:gd name="T23" fmla="*/ 873 h 1536"/>
              <a:gd name="T24" fmla="*/ 1266 w 1536"/>
              <a:gd name="T25" fmla="*/ 948 h 1536"/>
              <a:gd name="T26" fmla="*/ 1176 w 1536"/>
              <a:gd name="T27" fmla="*/ 1101 h 1536"/>
              <a:gd name="T28" fmla="*/ 1199 w 1536"/>
              <a:gd name="T29" fmla="*/ 1236 h 1536"/>
              <a:gd name="T30" fmla="*/ 1086 w 1536"/>
              <a:gd name="T31" fmla="*/ 1491 h 1536"/>
              <a:gd name="T32" fmla="*/ 1491 w 1536"/>
              <a:gd name="T33" fmla="*/ 1536 h 1536"/>
              <a:gd name="T34" fmla="*/ 1536 w 1536"/>
              <a:gd name="T35" fmla="*/ 1431 h 1536"/>
              <a:gd name="T36" fmla="*/ 1446 w 1536"/>
              <a:gd name="T37" fmla="*/ 1161 h 1536"/>
              <a:gd name="T38" fmla="*/ 1356 w 1536"/>
              <a:gd name="T39" fmla="*/ 974 h 1536"/>
              <a:gd name="T40" fmla="*/ 1191 w 1536"/>
              <a:gd name="T41" fmla="*/ 783 h 1536"/>
              <a:gd name="T42" fmla="*/ 813 w 1536"/>
              <a:gd name="T43" fmla="*/ 690 h 1536"/>
              <a:gd name="T44" fmla="*/ 1053 w 1536"/>
              <a:gd name="T45" fmla="*/ 645 h 1536"/>
              <a:gd name="T46" fmla="*/ 895 w 1536"/>
              <a:gd name="T47" fmla="*/ 330 h 1536"/>
              <a:gd name="T48" fmla="*/ 933 w 1536"/>
              <a:gd name="T49" fmla="*/ 165 h 1536"/>
              <a:gd name="T50" fmla="*/ 603 w 1536"/>
              <a:gd name="T51" fmla="*/ 165 h 1536"/>
              <a:gd name="T52" fmla="*/ 641 w 1536"/>
              <a:gd name="T53" fmla="*/ 330 h 1536"/>
              <a:gd name="T54" fmla="*/ 483 w 1536"/>
              <a:gd name="T55" fmla="*/ 645 h 1536"/>
              <a:gd name="T56" fmla="*/ 723 w 1536"/>
              <a:gd name="T57" fmla="*/ 690 h 1536"/>
              <a:gd name="T58" fmla="*/ 345 w 1536"/>
              <a:gd name="T59" fmla="*/ 783 h 1536"/>
              <a:gd name="T60" fmla="*/ 180 w 1536"/>
              <a:gd name="T61" fmla="*/ 974 h 1536"/>
              <a:gd name="T62" fmla="*/ 90 w 1536"/>
              <a:gd name="T63" fmla="*/ 1161 h 1536"/>
              <a:gd name="T64" fmla="*/ 0 w 1536"/>
              <a:gd name="T65" fmla="*/ 1431 h 1536"/>
              <a:gd name="T66" fmla="*/ 45 w 1536"/>
              <a:gd name="T67" fmla="*/ 1536 h 1536"/>
              <a:gd name="T68" fmla="*/ 450 w 1536"/>
              <a:gd name="T69" fmla="*/ 1491 h 1536"/>
              <a:gd name="T70" fmla="*/ 1446 w 1536"/>
              <a:gd name="T71" fmla="*/ 1446 h 1536"/>
              <a:gd name="T72" fmla="*/ 1176 w 1536"/>
              <a:gd name="T73" fmla="*/ 1431 h 1536"/>
              <a:gd name="T74" fmla="*/ 1446 w 1536"/>
              <a:gd name="T75" fmla="*/ 1431 h 1536"/>
              <a:gd name="T76" fmla="*/ 1356 w 1536"/>
              <a:gd name="T77" fmla="*/ 1101 h 1536"/>
              <a:gd name="T78" fmla="*/ 1311 w 1536"/>
              <a:gd name="T79" fmla="*/ 1206 h 1536"/>
              <a:gd name="T80" fmla="*/ 1266 w 1536"/>
              <a:gd name="T81" fmla="*/ 1101 h 1536"/>
              <a:gd name="T82" fmla="*/ 903 w 1536"/>
              <a:gd name="T83" fmla="*/ 1431 h 1536"/>
              <a:gd name="T84" fmla="*/ 633 w 1536"/>
              <a:gd name="T85" fmla="*/ 1446 h 1536"/>
              <a:gd name="T86" fmla="*/ 768 w 1536"/>
              <a:gd name="T87" fmla="*/ 1296 h 1536"/>
              <a:gd name="T88" fmla="*/ 693 w 1536"/>
              <a:gd name="T89" fmla="*/ 165 h 1536"/>
              <a:gd name="T90" fmla="*/ 843 w 1536"/>
              <a:gd name="T91" fmla="*/ 165 h 1536"/>
              <a:gd name="T92" fmla="*/ 768 w 1536"/>
              <a:gd name="T93" fmla="*/ 300 h 1536"/>
              <a:gd name="T94" fmla="*/ 693 w 1536"/>
              <a:gd name="T95" fmla="*/ 165 h 1536"/>
              <a:gd name="T96" fmla="*/ 573 w 1536"/>
              <a:gd name="T97" fmla="*/ 585 h 1536"/>
              <a:gd name="T98" fmla="*/ 963 w 1536"/>
              <a:gd name="T99" fmla="*/ 585 h 1536"/>
              <a:gd name="T100" fmla="*/ 573 w 1536"/>
              <a:gd name="T101" fmla="*/ 600 h 1536"/>
              <a:gd name="T102" fmla="*/ 813 w 1536"/>
              <a:gd name="T103" fmla="*/ 1101 h 1536"/>
              <a:gd name="T104" fmla="*/ 768 w 1536"/>
              <a:gd name="T105" fmla="*/ 1206 h 1536"/>
              <a:gd name="T106" fmla="*/ 723 w 1536"/>
              <a:gd name="T107" fmla="*/ 1101 h 1536"/>
              <a:gd name="T108" fmla="*/ 180 w 1536"/>
              <a:gd name="T109" fmla="*/ 1101 h 1536"/>
              <a:gd name="T110" fmla="*/ 270 w 1536"/>
              <a:gd name="T111" fmla="*/ 1101 h 1536"/>
              <a:gd name="T112" fmla="*/ 225 w 1536"/>
              <a:gd name="T113" fmla="*/ 1206 h 1536"/>
              <a:gd name="T114" fmla="*/ 180 w 1536"/>
              <a:gd name="T115" fmla="*/ 1101 h 1536"/>
              <a:gd name="T116" fmla="*/ 90 w 1536"/>
              <a:gd name="T117" fmla="*/ 1446 h 1536"/>
              <a:gd name="T118" fmla="*/ 225 w 1536"/>
              <a:gd name="T119" fmla="*/ 1296 h 1536"/>
              <a:gd name="T120" fmla="*/ 360 w 1536"/>
              <a:gd name="T121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36" h="1536">
                <a:moveTo>
                  <a:pt x="450" y="1491"/>
                </a:moveTo>
                <a:cubicBezTo>
                  <a:pt x="450" y="1431"/>
                  <a:pt x="450" y="1431"/>
                  <a:pt x="450" y="1431"/>
                </a:cubicBezTo>
                <a:cubicBezTo>
                  <a:pt x="450" y="1348"/>
                  <a:pt x="405" y="1275"/>
                  <a:pt x="337" y="1236"/>
                </a:cubicBezTo>
                <a:cubicBezTo>
                  <a:pt x="352" y="1215"/>
                  <a:pt x="360" y="1189"/>
                  <a:pt x="360" y="1161"/>
                </a:cubicBezTo>
                <a:cubicBezTo>
                  <a:pt x="360" y="1101"/>
                  <a:pt x="360" y="1101"/>
                  <a:pt x="360" y="1101"/>
                </a:cubicBezTo>
                <a:cubicBezTo>
                  <a:pt x="360" y="1042"/>
                  <a:pt x="323" y="992"/>
                  <a:pt x="270" y="974"/>
                </a:cubicBezTo>
                <a:cubicBezTo>
                  <a:pt x="270" y="948"/>
                  <a:pt x="270" y="948"/>
                  <a:pt x="270" y="948"/>
                </a:cubicBezTo>
                <a:cubicBezTo>
                  <a:pt x="270" y="907"/>
                  <a:pt x="304" y="873"/>
                  <a:pt x="345" y="873"/>
                </a:cubicBezTo>
                <a:cubicBezTo>
                  <a:pt x="723" y="873"/>
                  <a:pt x="723" y="873"/>
                  <a:pt x="723" y="873"/>
                </a:cubicBezTo>
                <a:cubicBezTo>
                  <a:pt x="723" y="974"/>
                  <a:pt x="723" y="974"/>
                  <a:pt x="723" y="974"/>
                </a:cubicBezTo>
                <a:cubicBezTo>
                  <a:pt x="671" y="992"/>
                  <a:pt x="633" y="1042"/>
                  <a:pt x="633" y="1101"/>
                </a:cubicBezTo>
                <a:cubicBezTo>
                  <a:pt x="633" y="1161"/>
                  <a:pt x="633" y="1161"/>
                  <a:pt x="633" y="1161"/>
                </a:cubicBezTo>
                <a:cubicBezTo>
                  <a:pt x="633" y="1189"/>
                  <a:pt x="642" y="1215"/>
                  <a:pt x="656" y="1236"/>
                </a:cubicBezTo>
                <a:cubicBezTo>
                  <a:pt x="589" y="1275"/>
                  <a:pt x="543" y="1348"/>
                  <a:pt x="543" y="1431"/>
                </a:cubicBezTo>
                <a:cubicBezTo>
                  <a:pt x="543" y="1491"/>
                  <a:pt x="543" y="1491"/>
                  <a:pt x="543" y="1491"/>
                </a:cubicBezTo>
                <a:cubicBezTo>
                  <a:pt x="543" y="1516"/>
                  <a:pt x="563" y="1536"/>
                  <a:pt x="588" y="1536"/>
                </a:cubicBezTo>
                <a:cubicBezTo>
                  <a:pt x="948" y="1536"/>
                  <a:pt x="948" y="1536"/>
                  <a:pt x="948" y="1536"/>
                </a:cubicBezTo>
                <a:cubicBezTo>
                  <a:pt x="973" y="1536"/>
                  <a:pt x="993" y="1516"/>
                  <a:pt x="993" y="1491"/>
                </a:cubicBezTo>
                <a:cubicBezTo>
                  <a:pt x="993" y="1431"/>
                  <a:pt x="993" y="1431"/>
                  <a:pt x="993" y="1431"/>
                </a:cubicBezTo>
                <a:cubicBezTo>
                  <a:pt x="993" y="1348"/>
                  <a:pt x="948" y="1275"/>
                  <a:pt x="880" y="1236"/>
                </a:cubicBezTo>
                <a:cubicBezTo>
                  <a:pt x="895" y="1215"/>
                  <a:pt x="903" y="1189"/>
                  <a:pt x="903" y="1161"/>
                </a:cubicBezTo>
                <a:cubicBezTo>
                  <a:pt x="903" y="1101"/>
                  <a:pt x="903" y="1101"/>
                  <a:pt x="903" y="1101"/>
                </a:cubicBezTo>
                <a:cubicBezTo>
                  <a:pt x="903" y="1042"/>
                  <a:pt x="866" y="992"/>
                  <a:pt x="813" y="974"/>
                </a:cubicBezTo>
                <a:cubicBezTo>
                  <a:pt x="813" y="873"/>
                  <a:pt x="813" y="873"/>
                  <a:pt x="813" y="873"/>
                </a:cubicBezTo>
                <a:cubicBezTo>
                  <a:pt x="1191" y="873"/>
                  <a:pt x="1191" y="873"/>
                  <a:pt x="1191" y="873"/>
                </a:cubicBezTo>
                <a:cubicBezTo>
                  <a:pt x="1233" y="873"/>
                  <a:pt x="1266" y="907"/>
                  <a:pt x="1266" y="948"/>
                </a:cubicBezTo>
                <a:cubicBezTo>
                  <a:pt x="1266" y="974"/>
                  <a:pt x="1266" y="974"/>
                  <a:pt x="1266" y="974"/>
                </a:cubicBezTo>
                <a:cubicBezTo>
                  <a:pt x="1214" y="992"/>
                  <a:pt x="1176" y="1042"/>
                  <a:pt x="1176" y="1101"/>
                </a:cubicBezTo>
                <a:cubicBezTo>
                  <a:pt x="1176" y="1161"/>
                  <a:pt x="1176" y="1161"/>
                  <a:pt x="1176" y="1161"/>
                </a:cubicBezTo>
                <a:cubicBezTo>
                  <a:pt x="1176" y="1189"/>
                  <a:pt x="1185" y="1215"/>
                  <a:pt x="1199" y="1236"/>
                </a:cubicBezTo>
                <a:cubicBezTo>
                  <a:pt x="1132" y="1275"/>
                  <a:pt x="1086" y="1348"/>
                  <a:pt x="1086" y="1431"/>
                </a:cubicBezTo>
                <a:cubicBezTo>
                  <a:pt x="1086" y="1491"/>
                  <a:pt x="1086" y="1491"/>
                  <a:pt x="1086" y="1491"/>
                </a:cubicBezTo>
                <a:cubicBezTo>
                  <a:pt x="1086" y="1516"/>
                  <a:pt x="1106" y="1536"/>
                  <a:pt x="1131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ubicBezTo>
                  <a:pt x="1536" y="1431"/>
                  <a:pt x="1536" y="1431"/>
                  <a:pt x="1536" y="1431"/>
                </a:cubicBezTo>
                <a:cubicBezTo>
                  <a:pt x="1536" y="1348"/>
                  <a:pt x="1491" y="1275"/>
                  <a:pt x="1423" y="1236"/>
                </a:cubicBezTo>
                <a:cubicBezTo>
                  <a:pt x="1438" y="1215"/>
                  <a:pt x="1446" y="1189"/>
                  <a:pt x="1446" y="1161"/>
                </a:cubicBezTo>
                <a:cubicBezTo>
                  <a:pt x="1446" y="1101"/>
                  <a:pt x="1446" y="1101"/>
                  <a:pt x="1446" y="1101"/>
                </a:cubicBezTo>
                <a:cubicBezTo>
                  <a:pt x="1446" y="1042"/>
                  <a:pt x="1409" y="992"/>
                  <a:pt x="1356" y="974"/>
                </a:cubicBezTo>
                <a:cubicBezTo>
                  <a:pt x="1356" y="948"/>
                  <a:pt x="1356" y="948"/>
                  <a:pt x="1356" y="948"/>
                </a:cubicBezTo>
                <a:cubicBezTo>
                  <a:pt x="1356" y="857"/>
                  <a:pt x="1282" y="783"/>
                  <a:pt x="1191" y="783"/>
                </a:cubicBezTo>
                <a:cubicBezTo>
                  <a:pt x="813" y="783"/>
                  <a:pt x="813" y="783"/>
                  <a:pt x="813" y="783"/>
                </a:cubicBezTo>
                <a:cubicBezTo>
                  <a:pt x="813" y="690"/>
                  <a:pt x="813" y="690"/>
                  <a:pt x="813" y="690"/>
                </a:cubicBezTo>
                <a:cubicBezTo>
                  <a:pt x="1008" y="690"/>
                  <a:pt x="1008" y="690"/>
                  <a:pt x="1008" y="690"/>
                </a:cubicBezTo>
                <a:cubicBezTo>
                  <a:pt x="1033" y="690"/>
                  <a:pt x="1053" y="670"/>
                  <a:pt x="1053" y="645"/>
                </a:cubicBezTo>
                <a:cubicBezTo>
                  <a:pt x="1053" y="585"/>
                  <a:pt x="1053" y="585"/>
                  <a:pt x="1053" y="585"/>
                </a:cubicBezTo>
                <a:cubicBezTo>
                  <a:pt x="1053" y="474"/>
                  <a:pt x="989" y="377"/>
                  <a:pt x="895" y="330"/>
                </a:cubicBezTo>
                <a:cubicBezTo>
                  <a:pt x="919" y="301"/>
                  <a:pt x="933" y="265"/>
                  <a:pt x="933" y="225"/>
                </a:cubicBezTo>
                <a:cubicBezTo>
                  <a:pt x="933" y="165"/>
                  <a:pt x="933" y="165"/>
                  <a:pt x="933" y="165"/>
                </a:cubicBezTo>
                <a:cubicBezTo>
                  <a:pt x="933" y="74"/>
                  <a:pt x="859" y="0"/>
                  <a:pt x="768" y="0"/>
                </a:cubicBezTo>
                <a:cubicBezTo>
                  <a:pt x="677" y="0"/>
                  <a:pt x="603" y="74"/>
                  <a:pt x="603" y="165"/>
                </a:cubicBezTo>
                <a:cubicBezTo>
                  <a:pt x="603" y="225"/>
                  <a:pt x="603" y="225"/>
                  <a:pt x="603" y="225"/>
                </a:cubicBezTo>
                <a:cubicBezTo>
                  <a:pt x="603" y="265"/>
                  <a:pt x="617" y="301"/>
                  <a:pt x="641" y="330"/>
                </a:cubicBezTo>
                <a:cubicBezTo>
                  <a:pt x="548" y="377"/>
                  <a:pt x="483" y="474"/>
                  <a:pt x="483" y="585"/>
                </a:cubicBezTo>
                <a:cubicBezTo>
                  <a:pt x="483" y="645"/>
                  <a:pt x="483" y="645"/>
                  <a:pt x="483" y="645"/>
                </a:cubicBezTo>
                <a:cubicBezTo>
                  <a:pt x="483" y="670"/>
                  <a:pt x="503" y="690"/>
                  <a:pt x="528" y="690"/>
                </a:cubicBezTo>
                <a:cubicBezTo>
                  <a:pt x="723" y="690"/>
                  <a:pt x="723" y="690"/>
                  <a:pt x="723" y="690"/>
                </a:cubicBezTo>
                <a:cubicBezTo>
                  <a:pt x="723" y="783"/>
                  <a:pt x="723" y="783"/>
                  <a:pt x="723" y="783"/>
                </a:cubicBezTo>
                <a:cubicBezTo>
                  <a:pt x="345" y="783"/>
                  <a:pt x="345" y="783"/>
                  <a:pt x="345" y="783"/>
                </a:cubicBezTo>
                <a:cubicBezTo>
                  <a:pt x="254" y="783"/>
                  <a:pt x="180" y="857"/>
                  <a:pt x="180" y="948"/>
                </a:cubicBezTo>
                <a:cubicBezTo>
                  <a:pt x="180" y="974"/>
                  <a:pt x="180" y="974"/>
                  <a:pt x="180" y="974"/>
                </a:cubicBezTo>
                <a:cubicBezTo>
                  <a:pt x="128" y="992"/>
                  <a:pt x="90" y="1042"/>
                  <a:pt x="90" y="1101"/>
                </a:cubicBezTo>
                <a:cubicBezTo>
                  <a:pt x="90" y="1161"/>
                  <a:pt x="90" y="1161"/>
                  <a:pt x="90" y="1161"/>
                </a:cubicBezTo>
                <a:cubicBezTo>
                  <a:pt x="90" y="1189"/>
                  <a:pt x="99" y="1215"/>
                  <a:pt x="113" y="1236"/>
                </a:cubicBezTo>
                <a:cubicBezTo>
                  <a:pt x="46" y="1275"/>
                  <a:pt x="0" y="1348"/>
                  <a:pt x="0" y="1431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405" y="1536"/>
                  <a:pt x="405" y="1536"/>
                  <a:pt x="405" y="1536"/>
                </a:cubicBezTo>
                <a:cubicBezTo>
                  <a:pt x="430" y="1536"/>
                  <a:pt x="450" y="1516"/>
                  <a:pt x="450" y="1491"/>
                </a:cubicBezTo>
                <a:close/>
                <a:moveTo>
                  <a:pt x="1446" y="1431"/>
                </a:moveTo>
                <a:cubicBezTo>
                  <a:pt x="1446" y="1446"/>
                  <a:pt x="1446" y="1446"/>
                  <a:pt x="1446" y="1446"/>
                </a:cubicBezTo>
                <a:cubicBezTo>
                  <a:pt x="1176" y="1446"/>
                  <a:pt x="1176" y="1446"/>
                  <a:pt x="1176" y="1446"/>
                </a:cubicBezTo>
                <a:cubicBezTo>
                  <a:pt x="1176" y="1431"/>
                  <a:pt x="1176" y="1431"/>
                  <a:pt x="1176" y="1431"/>
                </a:cubicBezTo>
                <a:cubicBezTo>
                  <a:pt x="1176" y="1357"/>
                  <a:pt x="1237" y="1296"/>
                  <a:pt x="1311" y="1296"/>
                </a:cubicBezTo>
                <a:cubicBezTo>
                  <a:pt x="1386" y="1296"/>
                  <a:pt x="1446" y="1357"/>
                  <a:pt x="1446" y="1431"/>
                </a:cubicBezTo>
                <a:close/>
                <a:moveTo>
                  <a:pt x="1311" y="1056"/>
                </a:moveTo>
                <a:cubicBezTo>
                  <a:pt x="1336" y="1056"/>
                  <a:pt x="1356" y="1076"/>
                  <a:pt x="1356" y="1101"/>
                </a:cubicBezTo>
                <a:cubicBezTo>
                  <a:pt x="1356" y="1161"/>
                  <a:pt x="1356" y="1161"/>
                  <a:pt x="1356" y="1161"/>
                </a:cubicBezTo>
                <a:cubicBezTo>
                  <a:pt x="1356" y="1186"/>
                  <a:pt x="1336" y="1206"/>
                  <a:pt x="1311" y="1206"/>
                </a:cubicBezTo>
                <a:cubicBezTo>
                  <a:pt x="1286" y="1206"/>
                  <a:pt x="1266" y="1186"/>
                  <a:pt x="1266" y="1161"/>
                </a:cubicBezTo>
                <a:cubicBezTo>
                  <a:pt x="1266" y="1101"/>
                  <a:pt x="1266" y="1101"/>
                  <a:pt x="1266" y="1101"/>
                </a:cubicBezTo>
                <a:cubicBezTo>
                  <a:pt x="1266" y="1076"/>
                  <a:pt x="1286" y="1056"/>
                  <a:pt x="1311" y="1056"/>
                </a:cubicBezTo>
                <a:close/>
                <a:moveTo>
                  <a:pt x="903" y="1431"/>
                </a:moveTo>
                <a:cubicBezTo>
                  <a:pt x="903" y="1446"/>
                  <a:pt x="903" y="1446"/>
                  <a:pt x="903" y="1446"/>
                </a:cubicBezTo>
                <a:cubicBezTo>
                  <a:pt x="633" y="1446"/>
                  <a:pt x="633" y="1446"/>
                  <a:pt x="633" y="1446"/>
                </a:cubicBezTo>
                <a:cubicBezTo>
                  <a:pt x="633" y="1431"/>
                  <a:pt x="633" y="1431"/>
                  <a:pt x="633" y="1431"/>
                </a:cubicBezTo>
                <a:cubicBezTo>
                  <a:pt x="633" y="1357"/>
                  <a:pt x="694" y="1296"/>
                  <a:pt x="768" y="1296"/>
                </a:cubicBezTo>
                <a:cubicBezTo>
                  <a:pt x="843" y="1296"/>
                  <a:pt x="903" y="1357"/>
                  <a:pt x="903" y="1431"/>
                </a:cubicBezTo>
                <a:close/>
                <a:moveTo>
                  <a:pt x="693" y="165"/>
                </a:moveTo>
                <a:cubicBezTo>
                  <a:pt x="693" y="124"/>
                  <a:pt x="727" y="90"/>
                  <a:pt x="768" y="90"/>
                </a:cubicBezTo>
                <a:cubicBezTo>
                  <a:pt x="810" y="90"/>
                  <a:pt x="843" y="124"/>
                  <a:pt x="843" y="165"/>
                </a:cubicBezTo>
                <a:cubicBezTo>
                  <a:pt x="843" y="225"/>
                  <a:pt x="843" y="225"/>
                  <a:pt x="843" y="225"/>
                </a:cubicBezTo>
                <a:cubicBezTo>
                  <a:pt x="843" y="266"/>
                  <a:pt x="810" y="300"/>
                  <a:pt x="768" y="300"/>
                </a:cubicBezTo>
                <a:cubicBezTo>
                  <a:pt x="727" y="300"/>
                  <a:pt x="693" y="266"/>
                  <a:pt x="693" y="225"/>
                </a:cubicBezTo>
                <a:lnTo>
                  <a:pt x="693" y="165"/>
                </a:lnTo>
                <a:close/>
                <a:moveTo>
                  <a:pt x="573" y="600"/>
                </a:moveTo>
                <a:cubicBezTo>
                  <a:pt x="573" y="585"/>
                  <a:pt x="573" y="585"/>
                  <a:pt x="573" y="585"/>
                </a:cubicBezTo>
                <a:cubicBezTo>
                  <a:pt x="573" y="477"/>
                  <a:pt x="661" y="390"/>
                  <a:pt x="768" y="390"/>
                </a:cubicBezTo>
                <a:cubicBezTo>
                  <a:pt x="876" y="390"/>
                  <a:pt x="963" y="477"/>
                  <a:pt x="963" y="585"/>
                </a:cubicBezTo>
                <a:cubicBezTo>
                  <a:pt x="963" y="600"/>
                  <a:pt x="963" y="600"/>
                  <a:pt x="963" y="600"/>
                </a:cubicBezTo>
                <a:lnTo>
                  <a:pt x="573" y="600"/>
                </a:lnTo>
                <a:close/>
                <a:moveTo>
                  <a:pt x="768" y="1056"/>
                </a:moveTo>
                <a:cubicBezTo>
                  <a:pt x="793" y="1056"/>
                  <a:pt x="813" y="1076"/>
                  <a:pt x="813" y="1101"/>
                </a:cubicBezTo>
                <a:cubicBezTo>
                  <a:pt x="813" y="1161"/>
                  <a:pt x="813" y="1161"/>
                  <a:pt x="813" y="1161"/>
                </a:cubicBezTo>
                <a:cubicBezTo>
                  <a:pt x="813" y="1186"/>
                  <a:pt x="793" y="1206"/>
                  <a:pt x="768" y="1206"/>
                </a:cubicBezTo>
                <a:cubicBezTo>
                  <a:pt x="743" y="1206"/>
                  <a:pt x="723" y="1186"/>
                  <a:pt x="723" y="1161"/>
                </a:cubicBezTo>
                <a:cubicBezTo>
                  <a:pt x="723" y="1101"/>
                  <a:pt x="723" y="1101"/>
                  <a:pt x="723" y="1101"/>
                </a:cubicBezTo>
                <a:cubicBezTo>
                  <a:pt x="723" y="1076"/>
                  <a:pt x="743" y="1056"/>
                  <a:pt x="768" y="1056"/>
                </a:cubicBezTo>
                <a:close/>
                <a:moveTo>
                  <a:pt x="180" y="1101"/>
                </a:moveTo>
                <a:cubicBezTo>
                  <a:pt x="180" y="1076"/>
                  <a:pt x="200" y="1056"/>
                  <a:pt x="225" y="1056"/>
                </a:cubicBezTo>
                <a:cubicBezTo>
                  <a:pt x="250" y="1056"/>
                  <a:pt x="270" y="1076"/>
                  <a:pt x="270" y="1101"/>
                </a:cubicBezTo>
                <a:cubicBezTo>
                  <a:pt x="270" y="1161"/>
                  <a:pt x="270" y="1161"/>
                  <a:pt x="270" y="1161"/>
                </a:cubicBezTo>
                <a:cubicBezTo>
                  <a:pt x="270" y="1186"/>
                  <a:pt x="250" y="1206"/>
                  <a:pt x="225" y="1206"/>
                </a:cubicBezTo>
                <a:cubicBezTo>
                  <a:pt x="200" y="1206"/>
                  <a:pt x="180" y="1186"/>
                  <a:pt x="180" y="1161"/>
                </a:cubicBezTo>
                <a:lnTo>
                  <a:pt x="180" y="1101"/>
                </a:lnTo>
                <a:close/>
                <a:moveTo>
                  <a:pt x="360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431"/>
                  <a:pt x="90" y="1431"/>
                  <a:pt x="90" y="1431"/>
                </a:cubicBezTo>
                <a:cubicBezTo>
                  <a:pt x="90" y="1357"/>
                  <a:pt x="151" y="1296"/>
                  <a:pt x="225" y="1296"/>
                </a:cubicBezTo>
                <a:cubicBezTo>
                  <a:pt x="300" y="1296"/>
                  <a:pt x="360" y="1357"/>
                  <a:pt x="360" y="1431"/>
                </a:cubicBezTo>
                <a:lnTo>
                  <a:pt x="360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4021092" y="8334790"/>
            <a:ext cx="585670" cy="768634"/>
          </a:xfrm>
          <a:custGeom>
            <a:avLst/>
            <a:gdLst>
              <a:gd name="T0" fmla="*/ 990 w 1170"/>
              <a:gd name="T1" fmla="*/ 1350 h 1536"/>
              <a:gd name="T2" fmla="*/ 1170 w 1170"/>
              <a:gd name="T3" fmla="*/ 1305 h 1536"/>
              <a:gd name="T4" fmla="*/ 1125 w 1170"/>
              <a:gd name="T5" fmla="*/ 0 h 1536"/>
              <a:gd name="T6" fmla="*/ 180 w 1170"/>
              <a:gd name="T7" fmla="*/ 45 h 1536"/>
              <a:gd name="T8" fmla="*/ 45 w 1170"/>
              <a:gd name="T9" fmla="*/ 186 h 1536"/>
              <a:gd name="T10" fmla="*/ 0 w 1170"/>
              <a:gd name="T11" fmla="*/ 1491 h 1536"/>
              <a:gd name="T12" fmla="*/ 945 w 1170"/>
              <a:gd name="T13" fmla="*/ 1536 h 1536"/>
              <a:gd name="T14" fmla="*/ 270 w 1170"/>
              <a:gd name="T15" fmla="*/ 90 h 1536"/>
              <a:gd name="T16" fmla="*/ 1080 w 1170"/>
              <a:gd name="T17" fmla="*/ 1260 h 1536"/>
              <a:gd name="T18" fmla="*/ 990 w 1170"/>
              <a:gd name="T19" fmla="*/ 231 h 1536"/>
              <a:gd name="T20" fmla="*/ 270 w 1170"/>
              <a:gd name="T21" fmla="*/ 186 h 1536"/>
              <a:gd name="T22" fmla="*/ 900 w 1170"/>
              <a:gd name="T23" fmla="*/ 1446 h 1536"/>
              <a:gd name="T24" fmla="*/ 90 w 1170"/>
              <a:gd name="T25" fmla="*/ 276 h 1536"/>
              <a:gd name="T26" fmla="*/ 900 w 1170"/>
              <a:gd name="T27" fmla="*/ 1446 h 1536"/>
              <a:gd name="T28" fmla="*/ 225 w 1170"/>
              <a:gd name="T29" fmla="*/ 426 h 1536"/>
              <a:gd name="T30" fmla="*/ 450 w 1170"/>
              <a:gd name="T31" fmla="*/ 471 h 1536"/>
              <a:gd name="T32" fmla="*/ 225 w 1170"/>
              <a:gd name="T33" fmla="*/ 516 h 1536"/>
              <a:gd name="T34" fmla="*/ 720 w 1170"/>
              <a:gd name="T35" fmla="*/ 951 h 1536"/>
              <a:gd name="T36" fmla="*/ 765 w 1170"/>
              <a:gd name="T37" fmla="*/ 486 h 1536"/>
              <a:gd name="T38" fmla="*/ 810 w 1170"/>
              <a:gd name="T39" fmla="*/ 951 h 1536"/>
              <a:gd name="T40" fmla="*/ 720 w 1170"/>
              <a:gd name="T41" fmla="*/ 951 h 1536"/>
              <a:gd name="T42" fmla="*/ 540 w 1170"/>
              <a:gd name="T43" fmla="*/ 621 h 1536"/>
              <a:gd name="T44" fmla="*/ 630 w 1170"/>
              <a:gd name="T45" fmla="*/ 621 h 1536"/>
              <a:gd name="T46" fmla="*/ 585 w 1170"/>
              <a:gd name="T47" fmla="*/ 996 h 1536"/>
              <a:gd name="T48" fmla="*/ 450 w 1170"/>
              <a:gd name="T49" fmla="*/ 711 h 1536"/>
              <a:gd name="T50" fmla="*/ 405 w 1170"/>
              <a:gd name="T51" fmla="*/ 996 h 1536"/>
              <a:gd name="T52" fmla="*/ 360 w 1170"/>
              <a:gd name="T53" fmla="*/ 711 h 1536"/>
              <a:gd name="T54" fmla="*/ 450 w 1170"/>
              <a:gd name="T55" fmla="*/ 711 h 1536"/>
              <a:gd name="T56" fmla="*/ 180 w 1170"/>
              <a:gd name="T57" fmla="*/ 801 h 1536"/>
              <a:gd name="T58" fmla="*/ 270 w 1170"/>
              <a:gd name="T59" fmla="*/ 801 h 1536"/>
              <a:gd name="T60" fmla="*/ 225 w 1170"/>
              <a:gd name="T61" fmla="*/ 996 h 1536"/>
              <a:gd name="T62" fmla="*/ 180 w 1170"/>
              <a:gd name="T63" fmla="*/ 1131 h 1536"/>
              <a:gd name="T64" fmla="*/ 765 w 1170"/>
              <a:gd name="T65" fmla="*/ 1086 h 1536"/>
              <a:gd name="T66" fmla="*/ 765 w 1170"/>
              <a:gd name="T67" fmla="*/ 1176 h 1536"/>
              <a:gd name="T68" fmla="*/ 180 w 1170"/>
              <a:gd name="T69" fmla="*/ 1131 h 1536"/>
              <a:gd name="T70" fmla="*/ 225 w 1170"/>
              <a:gd name="T71" fmla="*/ 1266 h 1536"/>
              <a:gd name="T72" fmla="*/ 510 w 1170"/>
              <a:gd name="T73" fmla="*/ 1311 h 1536"/>
              <a:gd name="T74" fmla="*/ 225 w 1170"/>
              <a:gd name="T75" fmla="*/ 135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70" h="1536">
                <a:moveTo>
                  <a:pt x="990" y="1491"/>
                </a:moveTo>
                <a:cubicBezTo>
                  <a:pt x="990" y="1350"/>
                  <a:pt x="990" y="1350"/>
                  <a:pt x="990" y="1350"/>
                </a:cubicBezTo>
                <a:cubicBezTo>
                  <a:pt x="1125" y="1350"/>
                  <a:pt x="1125" y="1350"/>
                  <a:pt x="1125" y="1350"/>
                </a:cubicBezTo>
                <a:cubicBezTo>
                  <a:pt x="1150" y="1350"/>
                  <a:pt x="1170" y="1330"/>
                  <a:pt x="1170" y="1305"/>
                </a:cubicBezTo>
                <a:cubicBezTo>
                  <a:pt x="1170" y="45"/>
                  <a:pt x="1170" y="45"/>
                  <a:pt x="1170" y="45"/>
                </a:cubicBezTo>
                <a:cubicBezTo>
                  <a:pt x="1170" y="20"/>
                  <a:pt x="1150" y="0"/>
                  <a:pt x="1125" y="0"/>
                </a:cubicBezTo>
                <a:cubicBezTo>
                  <a:pt x="225" y="0"/>
                  <a:pt x="225" y="0"/>
                  <a:pt x="225" y="0"/>
                </a:cubicBezTo>
                <a:cubicBezTo>
                  <a:pt x="200" y="0"/>
                  <a:pt x="180" y="20"/>
                  <a:pt x="180" y="45"/>
                </a:cubicBezTo>
                <a:cubicBezTo>
                  <a:pt x="180" y="186"/>
                  <a:pt x="180" y="186"/>
                  <a:pt x="180" y="186"/>
                </a:cubicBezTo>
                <a:cubicBezTo>
                  <a:pt x="45" y="186"/>
                  <a:pt x="45" y="186"/>
                  <a:pt x="45" y="186"/>
                </a:cubicBezTo>
                <a:cubicBezTo>
                  <a:pt x="20" y="186"/>
                  <a:pt x="0" y="206"/>
                  <a:pt x="0" y="231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945" y="1536"/>
                  <a:pt x="945" y="1536"/>
                  <a:pt x="945" y="1536"/>
                </a:cubicBezTo>
                <a:cubicBezTo>
                  <a:pt x="970" y="1536"/>
                  <a:pt x="990" y="1516"/>
                  <a:pt x="990" y="1491"/>
                </a:cubicBezTo>
                <a:close/>
                <a:moveTo>
                  <a:pt x="270" y="90"/>
                </a:moveTo>
                <a:cubicBezTo>
                  <a:pt x="1080" y="90"/>
                  <a:pt x="1080" y="90"/>
                  <a:pt x="1080" y="90"/>
                </a:cubicBezTo>
                <a:cubicBezTo>
                  <a:pt x="1080" y="1260"/>
                  <a:pt x="1080" y="1260"/>
                  <a:pt x="1080" y="1260"/>
                </a:cubicBezTo>
                <a:cubicBezTo>
                  <a:pt x="990" y="1260"/>
                  <a:pt x="990" y="1260"/>
                  <a:pt x="990" y="1260"/>
                </a:cubicBezTo>
                <a:cubicBezTo>
                  <a:pt x="990" y="231"/>
                  <a:pt x="990" y="231"/>
                  <a:pt x="990" y="231"/>
                </a:cubicBezTo>
                <a:cubicBezTo>
                  <a:pt x="990" y="206"/>
                  <a:pt x="970" y="186"/>
                  <a:pt x="945" y="186"/>
                </a:cubicBezTo>
                <a:cubicBezTo>
                  <a:pt x="270" y="186"/>
                  <a:pt x="270" y="186"/>
                  <a:pt x="270" y="186"/>
                </a:cubicBezTo>
                <a:lnTo>
                  <a:pt x="270" y="90"/>
                </a:lnTo>
                <a:close/>
                <a:moveTo>
                  <a:pt x="900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276"/>
                  <a:pt x="90" y="276"/>
                  <a:pt x="90" y="276"/>
                </a:cubicBezTo>
                <a:cubicBezTo>
                  <a:pt x="900" y="276"/>
                  <a:pt x="900" y="276"/>
                  <a:pt x="900" y="276"/>
                </a:cubicBezTo>
                <a:lnTo>
                  <a:pt x="900" y="1446"/>
                </a:lnTo>
                <a:close/>
                <a:moveTo>
                  <a:pt x="180" y="471"/>
                </a:moveTo>
                <a:cubicBezTo>
                  <a:pt x="180" y="446"/>
                  <a:pt x="200" y="426"/>
                  <a:pt x="225" y="426"/>
                </a:cubicBezTo>
                <a:cubicBezTo>
                  <a:pt x="405" y="426"/>
                  <a:pt x="405" y="426"/>
                  <a:pt x="405" y="426"/>
                </a:cubicBezTo>
                <a:cubicBezTo>
                  <a:pt x="430" y="426"/>
                  <a:pt x="450" y="446"/>
                  <a:pt x="450" y="471"/>
                </a:cubicBezTo>
                <a:cubicBezTo>
                  <a:pt x="450" y="496"/>
                  <a:pt x="430" y="516"/>
                  <a:pt x="405" y="516"/>
                </a:cubicBezTo>
                <a:cubicBezTo>
                  <a:pt x="225" y="516"/>
                  <a:pt x="225" y="516"/>
                  <a:pt x="225" y="516"/>
                </a:cubicBezTo>
                <a:cubicBezTo>
                  <a:pt x="200" y="516"/>
                  <a:pt x="180" y="496"/>
                  <a:pt x="180" y="471"/>
                </a:cubicBezTo>
                <a:close/>
                <a:moveTo>
                  <a:pt x="720" y="951"/>
                </a:moveTo>
                <a:cubicBezTo>
                  <a:pt x="720" y="531"/>
                  <a:pt x="720" y="531"/>
                  <a:pt x="720" y="531"/>
                </a:cubicBezTo>
                <a:cubicBezTo>
                  <a:pt x="720" y="506"/>
                  <a:pt x="740" y="486"/>
                  <a:pt x="765" y="486"/>
                </a:cubicBezTo>
                <a:cubicBezTo>
                  <a:pt x="790" y="486"/>
                  <a:pt x="810" y="506"/>
                  <a:pt x="810" y="531"/>
                </a:cubicBezTo>
                <a:cubicBezTo>
                  <a:pt x="810" y="951"/>
                  <a:pt x="810" y="951"/>
                  <a:pt x="810" y="951"/>
                </a:cubicBezTo>
                <a:cubicBezTo>
                  <a:pt x="810" y="976"/>
                  <a:pt x="790" y="996"/>
                  <a:pt x="765" y="996"/>
                </a:cubicBezTo>
                <a:cubicBezTo>
                  <a:pt x="740" y="996"/>
                  <a:pt x="720" y="976"/>
                  <a:pt x="720" y="951"/>
                </a:cubicBezTo>
                <a:close/>
                <a:moveTo>
                  <a:pt x="540" y="951"/>
                </a:moveTo>
                <a:cubicBezTo>
                  <a:pt x="540" y="621"/>
                  <a:pt x="540" y="621"/>
                  <a:pt x="540" y="621"/>
                </a:cubicBezTo>
                <a:cubicBezTo>
                  <a:pt x="540" y="596"/>
                  <a:pt x="560" y="576"/>
                  <a:pt x="585" y="576"/>
                </a:cubicBezTo>
                <a:cubicBezTo>
                  <a:pt x="610" y="576"/>
                  <a:pt x="630" y="596"/>
                  <a:pt x="630" y="621"/>
                </a:cubicBezTo>
                <a:cubicBezTo>
                  <a:pt x="630" y="951"/>
                  <a:pt x="630" y="951"/>
                  <a:pt x="630" y="951"/>
                </a:cubicBezTo>
                <a:cubicBezTo>
                  <a:pt x="630" y="976"/>
                  <a:pt x="610" y="996"/>
                  <a:pt x="585" y="996"/>
                </a:cubicBezTo>
                <a:cubicBezTo>
                  <a:pt x="560" y="996"/>
                  <a:pt x="540" y="976"/>
                  <a:pt x="540" y="951"/>
                </a:cubicBezTo>
                <a:close/>
                <a:moveTo>
                  <a:pt x="450" y="711"/>
                </a:moveTo>
                <a:cubicBezTo>
                  <a:pt x="450" y="951"/>
                  <a:pt x="450" y="951"/>
                  <a:pt x="450" y="951"/>
                </a:cubicBezTo>
                <a:cubicBezTo>
                  <a:pt x="450" y="976"/>
                  <a:pt x="430" y="996"/>
                  <a:pt x="405" y="996"/>
                </a:cubicBezTo>
                <a:cubicBezTo>
                  <a:pt x="380" y="996"/>
                  <a:pt x="360" y="976"/>
                  <a:pt x="360" y="951"/>
                </a:cubicBezTo>
                <a:cubicBezTo>
                  <a:pt x="360" y="711"/>
                  <a:pt x="360" y="711"/>
                  <a:pt x="360" y="711"/>
                </a:cubicBezTo>
                <a:cubicBezTo>
                  <a:pt x="360" y="686"/>
                  <a:pt x="380" y="666"/>
                  <a:pt x="405" y="666"/>
                </a:cubicBezTo>
                <a:cubicBezTo>
                  <a:pt x="430" y="666"/>
                  <a:pt x="450" y="686"/>
                  <a:pt x="450" y="711"/>
                </a:cubicBezTo>
                <a:close/>
                <a:moveTo>
                  <a:pt x="180" y="951"/>
                </a:moveTo>
                <a:cubicBezTo>
                  <a:pt x="180" y="801"/>
                  <a:pt x="180" y="801"/>
                  <a:pt x="180" y="801"/>
                </a:cubicBezTo>
                <a:cubicBezTo>
                  <a:pt x="180" y="776"/>
                  <a:pt x="200" y="756"/>
                  <a:pt x="225" y="756"/>
                </a:cubicBezTo>
                <a:cubicBezTo>
                  <a:pt x="250" y="756"/>
                  <a:pt x="270" y="776"/>
                  <a:pt x="270" y="801"/>
                </a:cubicBezTo>
                <a:cubicBezTo>
                  <a:pt x="270" y="951"/>
                  <a:pt x="270" y="951"/>
                  <a:pt x="270" y="951"/>
                </a:cubicBezTo>
                <a:cubicBezTo>
                  <a:pt x="270" y="976"/>
                  <a:pt x="250" y="996"/>
                  <a:pt x="225" y="996"/>
                </a:cubicBezTo>
                <a:cubicBezTo>
                  <a:pt x="200" y="996"/>
                  <a:pt x="180" y="976"/>
                  <a:pt x="180" y="951"/>
                </a:cubicBezTo>
                <a:close/>
                <a:moveTo>
                  <a:pt x="180" y="1131"/>
                </a:moveTo>
                <a:cubicBezTo>
                  <a:pt x="180" y="1106"/>
                  <a:pt x="200" y="1086"/>
                  <a:pt x="225" y="1086"/>
                </a:cubicBezTo>
                <a:cubicBezTo>
                  <a:pt x="765" y="1086"/>
                  <a:pt x="765" y="1086"/>
                  <a:pt x="765" y="1086"/>
                </a:cubicBezTo>
                <a:cubicBezTo>
                  <a:pt x="790" y="1086"/>
                  <a:pt x="810" y="1106"/>
                  <a:pt x="810" y="1131"/>
                </a:cubicBezTo>
                <a:cubicBezTo>
                  <a:pt x="810" y="1156"/>
                  <a:pt x="790" y="1176"/>
                  <a:pt x="765" y="1176"/>
                </a:cubicBezTo>
                <a:cubicBezTo>
                  <a:pt x="225" y="1176"/>
                  <a:pt x="225" y="1176"/>
                  <a:pt x="225" y="1176"/>
                </a:cubicBezTo>
                <a:cubicBezTo>
                  <a:pt x="200" y="1176"/>
                  <a:pt x="180" y="1156"/>
                  <a:pt x="180" y="1131"/>
                </a:cubicBezTo>
                <a:close/>
                <a:moveTo>
                  <a:pt x="180" y="1311"/>
                </a:moveTo>
                <a:cubicBezTo>
                  <a:pt x="180" y="1286"/>
                  <a:pt x="200" y="1266"/>
                  <a:pt x="225" y="1266"/>
                </a:cubicBezTo>
                <a:cubicBezTo>
                  <a:pt x="465" y="1266"/>
                  <a:pt x="465" y="1266"/>
                  <a:pt x="465" y="1266"/>
                </a:cubicBezTo>
                <a:cubicBezTo>
                  <a:pt x="490" y="1266"/>
                  <a:pt x="510" y="1286"/>
                  <a:pt x="510" y="1311"/>
                </a:cubicBezTo>
                <a:cubicBezTo>
                  <a:pt x="510" y="1336"/>
                  <a:pt x="490" y="1356"/>
                  <a:pt x="465" y="1356"/>
                </a:cubicBezTo>
                <a:cubicBezTo>
                  <a:pt x="225" y="1356"/>
                  <a:pt x="225" y="1356"/>
                  <a:pt x="225" y="1356"/>
                </a:cubicBezTo>
                <a:cubicBezTo>
                  <a:pt x="200" y="1356"/>
                  <a:pt x="180" y="1336"/>
                  <a:pt x="180" y="13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6171426" y="8334790"/>
            <a:ext cx="768635" cy="768634"/>
          </a:xfrm>
          <a:custGeom>
            <a:avLst/>
            <a:gdLst>
              <a:gd name="T0" fmla="*/ 93 w 1536"/>
              <a:gd name="T1" fmla="*/ 555 h 1536"/>
              <a:gd name="T2" fmla="*/ 243 w 1536"/>
              <a:gd name="T3" fmla="*/ 795 h 1536"/>
              <a:gd name="T4" fmla="*/ 485 w 1536"/>
              <a:gd name="T5" fmla="*/ 690 h 1536"/>
              <a:gd name="T6" fmla="*/ 768 w 1536"/>
              <a:gd name="T7" fmla="*/ 870 h 1536"/>
              <a:gd name="T8" fmla="*/ 1052 w 1536"/>
              <a:gd name="T9" fmla="*/ 690 h 1536"/>
              <a:gd name="T10" fmla="*/ 1293 w 1536"/>
              <a:gd name="T11" fmla="*/ 795 h 1536"/>
              <a:gd name="T12" fmla="*/ 1443 w 1536"/>
              <a:gd name="T13" fmla="*/ 555 h 1536"/>
              <a:gd name="T14" fmla="*/ 228 w 1536"/>
              <a:gd name="T15" fmla="*/ 0 h 1536"/>
              <a:gd name="T16" fmla="*/ 1308 w 1536"/>
              <a:gd name="T17" fmla="*/ 600 h 1536"/>
              <a:gd name="T18" fmla="*/ 1203 w 1536"/>
              <a:gd name="T19" fmla="*/ 699 h 1536"/>
              <a:gd name="T20" fmla="*/ 858 w 1536"/>
              <a:gd name="T21" fmla="*/ 600 h 1536"/>
              <a:gd name="T22" fmla="*/ 719 w 1536"/>
              <a:gd name="T23" fmla="*/ 625 h 1536"/>
              <a:gd name="T24" fmla="*/ 440 w 1536"/>
              <a:gd name="T25" fmla="*/ 610 h 1536"/>
              <a:gd name="T26" fmla="*/ 288 w 1536"/>
              <a:gd name="T27" fmla="*/ 600 h 1536"/>
              <a:gd name="T28" fmla="*/ 183 w 1536"/>
              <a:gd name="T29" fmla="*/ 135 h 1536"/>
              <a:gd name="T30" fmla="*/ 1353 w 1536"/>
              <a:gd name="T31" fmla="*/ 135 h 1536"/>
              <a:gd name="T32" fmla="*/ 338 w 1536"/>
              <a:gd name="T33" fmla="*/ 1236 h 1536"/>
              <a:gd name="T34" fmla="*/ 225 w 1536"/>
              <a:gd name="T35" fmla="*/ 966 h 1536"/>
              <a:gd name="T36" fmla="*/ 113 w 1536"/>
              <a:gd name="T37" fmla="*/ 1236 h 1536"/>
              <a:gd name="T38" fmla="*/ 45 w 1536"/>
              <a:gd name="T39" fmla="*/ 1536 h 1536"/>
              <a:gd name="T40" fmla="*/ 180 w 1536"/>
              <a:gd name="T41" fmla="*/ 1101 h 1536"/>
              <a:gd name="T42" fmla="*/ 270 w 1536"/>
              <a:gd name="T43" fmla="*/ 1161 h 1536"/>
              <a:gd name="T44" fmla="*/ 180 w 1536"/>
              <a:gd name="T45" fmla="*/ 1101 h 1536"/>
              <a:gd name="T46" fmla="*/ 90 w 1536"/>
              <a:gd name="T47" fmla="*/ 1431 h 1536"/>
              <a:gd name="T48" fmla="*/ 360 w 1536"/>
              <a:gd name="T49" fmla="*/ 1446 h 1536"/>
              <a:gd name="T50" fmla="*/ 588 w 1536"/>
              <a:gd name="T51" fmla="*/ 1536 h 1536"/>
              <a:gd name="T52" fmla="*/ 993 w 1536"/>
              <a:gd name="T53" fmla="*/ 1431 h 1536"/>
              <a:gd name="T54" fmla="*/ 903 w 1536"/>
              <a:gd name="T55" fmla="*/ 1101 h 1536"/>
              <a:gd name="T56" fmla="*/ 633 w 1536"/>
              <a:gd name="T57" fmla="*/ 1161 h 1536"/>
              <a:gd name="T58" fmla="*/ 723 w 1536"/>
              <a:gd name="T59" fmla="*/ 1101 h 1536"/>
              <a:gd name="T60" fmla="*/ 813 w 1536"/>
              <a:gd name="T61" fmla="*/ 1161 h 1536"/>
              <a:gd name="T62" fmla="*/ 723 w 1536"/>
              <a:gd name="T63" fmla="*/ 1101 h 1536"/>
              <a:gd name="T64" fmla="*/ 903 w 1536"/>
              <a:gd name="T65" fmla="*/ 1431 h 1536"/>
              <a:gd name="T66" fmla="*/ 633 w 1536"/>
              <a:gd name="T67" fmla="*/ 1431 h 1536"/>
              <a:gd name="T68" fmla="*/ 1176 w 1536"/>
              <a:gd name="T69" fmla="*/ 1101 h 1536"/>
              <a:gd name="T70" fmla="*/ 1086 w 1536"/>
              <a:gd name="T71" fmla="*/ 1431 h 1536"/>
              <a:gd name="T72" fmla="*/ 1491 w 1536"/>
              <a:gd name="T73" fmla="*/ 1536 h 1536"/>
              <a:gd name="T74" fmla="*/ 1424 w 1536"/>
              <a:gd name="T75" fmla="*/ 1236 h 1536"/>
              <a:gd name="T76" fmla="*/ 1266 w 1536"/>
              <a:gd name="T77" fmla="*/ 1101 h 1536"/>
              <a:gd name="T78" fmla="*/ 1356 w 1536"/>
              <a:gd name="T79" fmla="*/ 1161 h 1536"/>
              <a:gd name="T80" fmla="*/ 1266 w 1536"/>
              <a:gd name="T81" fmla="*/ 1101 h 1536"/>
              <a:gd name="T82" fmla="*/ 1176 w 1536"/>
              <a:gd name="T83" fmla="*/ 1446 h 1536"/>
              <a:gd name="T84" fmla="*/ 1446 w 1536"/>
              <a:gd name="T85" fmla="*/ 1431 h 1536"/>
              <a:gd name="T86" fmla="*/ 948 w 1536"/>
              <a:gd name="T87" fmla="*/ 540 h 1536"/>
              <a:gd name="T88" fmla="*/ 948 w 1536"/>
              <a:gd name="T89" fmla="*/ 150 h 1536"/>
              <a:gd name="T90" fmla="*/ 813 w 1536"/>
              <a:gd name="T91" fmla="*/ 495 h 1536"/>
              <a:gd name="T92" fmla="*/ 723 w 1536"/>
              <a:gd name="T93" fmla="*/ 285 h 1536"/>
              <a:gd name="T94" fmla="*/ 633 w 1536"/>
              <a:gd name="T95" fmla="*/ 375 h 1536"/>
              <a:gd name="T96" fmla="*/ 543 w 1536"/>
              <a:gd name="T97" fmla="*/ 495 h 1536"/>
              <a:gd name="T98" fmla="*/ 633 w 1536"/>
              <a:gd name="T99" fmla="*/ 375 h 1536"/>
              <a:gd name="T100" fmla="*/ 318 w 1536"/>
              <a:gd name="T101" fmla="*/ 270 h 1536"/>
              <a:gd name="T102" fmla="*/ 468 w 1536"/>
              <a:gd name="T103" fmla="*/ 18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36" h="1536">
                <a:moveTo>
                  <a:pt x="228" y="0"/>
                </a:moveTo>
                <a:cubicBezTo>
                  <a:pt x="154" y="0"/>
                  <a:pt x="93" y="61"/>
                  <a:pt x="93" y="135"/>
                </a:cubicBezTo>
                <a:cubicBezTo>
                  <a:pt x="93" y="555"/>
                  <a:pt x="93" y="555"/>
                  <a:pt x="93" y="555"/>
                </a:cubicBezTo>
                <a:cubicBezTo>
                  <a:pt x="93" y="629"/>
                  <a:pt x="154" y="690"/>
                  <a:pt x="228" y="690"/>
                </a:cubicBezTo>
                <a:cubicBezTo>
                  <a:pt x="243" y="690"/>
                  <a:pt x="243" y="690"/>
                  <a:pt x="243" y="690"/>
                </a:cubicBezTo>
                <a:cubicBezTo>
                  <a:pt x="243" y="795"/>
                  <a:pt x="243" y="795"/>
                  <a:pt x="243" y="795"/>
                </a:cubicBezTo>
                <a:cubicBezTo>
                  <a:pt x="243" y="812"/>
                  <a:pt x="254" y="828"/>
                  <a:pt x="269" y="836"/>
                </a:cubicBezTo>
                <a:cubicBezTo>
                  <a:pt x="285" y="843"/>
                  <a:pt x="304" y="841"/>
                  <a:pt x="317" y="830"/>
                </a:cubicBezTo>
                <a:cubicBezTo>
                  <a:pt x="485" y="690"/>
                  <a:pt x="485" y="690"/>
                  <a:pt x="485" y="690"/>
                </a:cubicBezTo>
                <a:cubicBezTo>
                  <a:pt x="651" y="690"/>
                  <a:pt x="651" y="690"/>
                  <a:pt x="651" y="690"/>
                </a:cubicBezTo>
                <a:cubicBezTo>
                  <a:pt x="728" y="845"/>
                  <a:pt x="728" y="845"/>
                  <a:pt x="728" y="845"/>
                </a:cubicBezTo>
                <a:cubicBezTo>
                  <a:pt x="736" y="860"/>
                  <a:pt x="751" y="870"/>
                  <a:pt x="768" y="870"/>
                </a:cubicBezTo>
                <a:cubicBezTo>
                  <a:pt x="786" y="870"/>
                  <a:pt x="801" y="860"/>
                  <a:pt x="809" y="845"/>
                </a:cubicBezTo>
                <a:cubicBezTo>
                  <a:pt x="886" y="690"/>
                  <a:pt x="886" y="690"/>
                  <a:pt x="886" y="690"/>
                </a:cubicBezTo>
                <a:cubicBezTo>
                  <a:pt x="1052" y="690"/>
                  <a:pt x="1052" y="690"/>
                  <a:pt x="1052" y="690"/>
                </a:cubicBezTo>
                <a:cubicBezTo>
                  <a:pt x="1220" y="830"/>
                  <a:pt x="1220" y="830"/>
                  <a:pt x="1220" y="830"/>
                </a:cubicBezTo>
                <a:cubicBezTo>
                  <a:pt x="1233" y="841"/>
                  <a:pt x="1252" y="843"/>
                  <a:pt x="1268" y="836"/>
                </a:cubicBezTo>
                <a:cubicBezTo>
                  <a:pt x="1283" y="828"/>
                  <a:pt x="1293" y="812"/>
                  <a:pt x="1293" y="795"/>
                </a:cubicBezTo>
                <a:cubicBezTo>
                  <a:pt x="1293" y="690"/>
                  <a:pt x="1293" y="690"/>
                  <a:pt x="1293" y="690"/>
                </a:cubicBezTo>
                <a:cubicBezTo>
                  <a:pt x="1308" y="690"/>
                  <a:pt x="1308" y="690"/>
                  <a:pt x="1308" y="690"/>
                </a:cubicBezTo>
                <a:cubicBezTo>
                  <a:pt x="1383" y="690"/>
                  <a:pt x="1443" y="629"/>
                  <a:pt x="1443" y="555"/>
                </a:cubicBezTo>
                <a:cubicBezTo>
                  <a:pt x="1443" y="135"/>
                  <a:pt x="1443" y="135"/>
                  <a:pt x="1443" y="135"/>
                </a:cubicBezTo>
                <a:cubicBezTo>
                  <a:pt x="1443" y="61"/>
                  <a:pt x="1383" y="0"/>
                  <a:pt x="1308" y="0"/>
                </a:cubicBezTo>
                <a:lnTo>
                  <a:pt x="228" y="0"/>
                </a:lnTo>
                <a:close/>
                <a:moveTo>
                  <a:pt x="1353" y="135"/>
                </a:moveTo>
                <a:cubicBezTo>
                  <a:pt x="1353" y="555"/>
                  <a:pt x="1353" y="555"/>
                  <a:pt x="1353" y="555"/>
                </a:cubicBezTo>
                <a:cubicBezTo>
                  <a:pt x="1353" y="580"/>
                  <a:pt x="1333" y="600"/>
                  <a:pt x="1308" y="600"/>
                </a:cubicBezTo>
                <a:cubicBezTo>
                  <a:pt x="1248" y="600"/>
                  <a:pt x="1248" y="600"/>
                  <a:pt x="1248" y="600"/>
                </a:cubicBezTo>
                <a:cubicBezTo>
                  <a:pt x="1224" y="600"/>
                  <a:pt x="1203" y="620"/>
                  <a:pt x="1203" y="645"/>
                </a:cubicBezTo>
                <a:cubicBezTo>
                  <a:pt x="1203" y="699"/>
                  <a:pt x="1203" y="699"/>
                  <a:pt x="1203" y="699"/>
                </a:cubicBezTo>
                <a:cubicBezTo>
                  <a:pt x="1097" y="610"/>
                  <a:pt x="1097" y="610"/>
                  <a:pt x="1097" y="610"/>
                </a:cubicBezTo>
                <a:cubicBezTo>
                  <a:pt x="1089" y="604"/>
                  <a:pt x="1079" y="600"/>
                  <a:pt x="1068" y="600"/>
                </a:cubicBezTo>
                <a:cubicBezTo>
                  <a:pt x="858" y="600"/>
                  <a:pt x="858" y="600"/>
                  <a:pt x="858" y="600"/>
                </a:cubicBezTo>
                <a:cubicBezTo>
                  <a:pt x="841" y="600"/>
                  <a:pt x="826" y="610"/>
                  <a:pt x="818" y="625"/>
                </a:cubicBezTo>
                <a:cubicBezTo>
                  <a:pt x="768" y="724"/>
                  <a:pt x="768" y="724"/>
                  <a:pt x="768" y="724"/>
                </a:cubicBezTo>
                <a:cubicBezTo>
                  <a:pt x="719" y="625"/>
                  <a:pt x="719" y="625"/>
                  <a:pt x="719" y="625"/>
                </a:cubicBezTo>
                <a:cubicBezTo>
                  <a:pt x="711" y="610"/>
                  <a:pt x="696" y="600"/>
                  <a:pt x="678" y="600"/>
                </a:cubicBezTo>
                <a:cubicBezTo>
                  <a:pt x="468" y="600"/>
                  <a:pt x="468" y="600"/>
                  <a:pt x="468" y="600"/>
                </a:cubicBezTo>
                <a:cubicBezTo>
                  <a:pt x="458" y="600"/>
                  <a:pt x="448" y="604"/>
                  <a:pt x="440" y="610"/>
                </a:cubicBezTo>
                <a:cubicBezTo>
                  <a:pt x="333" y="699"/>
                  <a:pt x="333" y="699"/>
                  <a:pt x="333" y="699"/>
                </a:cubicBezTo>
                <a:cubicBezTo>
                  <a:pt x="333" y="645"/>
                  <a:pt x="333" y="645"/>
                  <a:pt x="333" y="645"/>
                </a:cubicBezTo>
                <a:cubicBezTo>
                  <a:pt x="333" y="620"/>
                  <a:pt x="313" y="600"/>
                  <a:pt x="288" y="600"/>
                </a:cubicBezTo>
                <a:cubicBezTo>
                  <a:pt x="228" y="600"/>
                  <a:pt x="228" y="600"/>
                  <a:pt x="228" y="600"/>
                </a:cubicBezTo>
                <a:cubicBezTo>
                  <a:pt x="204" y="600"/>
                  <a:pt x="183" y="580"/>
                  <a:pt x="183" y="555"/>
                </a:cubicBezTo>
                <a:cubicBezTo>
                  <a:pt x="183" y="135"/>
                  <a:pt x="183" y="135"/>
                  <a:pt x="183" y="135"/>
                </a:cubicBezTo>
                <a:cubicBezTo>
                  <a:pt x="183" y="110"/>
                  <a:pt x="204" y="90"/>
                  <a:pt x="228" y="90"/>
                </a:cubicBezTo>
                <a:cubicBezTo>
                  <a:pt x="1308" y="90"/>
                  <a:pt x="1308" y="90"/>
                  <a:pt x="1308" y="90"/>
                </a:cubicBezTo>
                <a:cubicBezTo>
                  <a:pt x="1333" y="90"/>
                  <a:pt x="1353" y="110"/>
                  <a:pt x="1353" y="135"/>
                </a:cubicBezTo>
                <a:close/>
                <a:moveTo>
                  <a:pt x="450" y="1491"/>
                </a:moveTo>
                <a:cubicBezTo>
                  <a:pt x="450" y="1431"/>
                  <a:pt x="450" y="1431"/>
                  <a:pt x="450" y="1431"/>
                </a:cubicBezTo>
                <a:cubicBezTo>
                  <a:pt x="450" y="1348"/>
                  <a:pt x="405" y="1275"/>
                  <a:pt x="338" y="1236"/>
                </a:cubicBezTo>
                <a:cubicBezTo>
                  <a:pt x="352" y="1215"/>
                  <a:pt x="360" y="1189"/>
                  <a:pt x="360" y="1161"/>
                </a:cubicBezTo>
                <a:cubicBezTo>
                  <a:pt x="360" y="1101"/>
                  <a:pt x="360" y="1101"/>
                  <a:pt x="360" y="1101"/>
                </a:cubicBezTo>
                <a:cubicBezTo>
                  <a:pt x="360" y="1027"/>
                  <a:pt x="300" y="966"/>
                  <a:pt x="225" y="966"/>
                </a:cubicBezTo>
                <a:cubicBezTo>
                  <a:pt x="151" y="966"/>
                  <a:pt x="90" y="1027"/>
                  <a:pt x="90" y="1101"/>
                </a:cubicBezTo>
                <a:cubicBezTo>
                  <a:pt x="90" y="1161"/>
                  <a:pt x="90" y="1161"/>
                  <a:pt x="90" y="1161"/>
                </a:cubicBezTo>
                <a:cubicBezTo>
                  <a:pt x="90" y="1189"/>
                  <a:pt x="99" y="1215"/>
                  <a:pt x="113" y="1236"/>
                </a:cubicBezTo>
                <a:cubicBezTo>
                  <a:pt x="46" y="1275"/>
                  <a:pt x="0" y="1348"/>
                  <a:pt x="0" y="1431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1" y="1536"/>
                  <a:pt x="45" y="1536"/>
                </a:cubicBezTo>
                <a:cubicBezTo>
                  <a:pt x="405" y="1536"/>
                  <a:pt x="405" y="1536"/>
                  <a:pt x="405" y="1536"/>
                </a:cubicBezTo>
                <a:cubicBezTo>
                  <a:pt x="430" y="1536"/>
                  <a:pt x="450" y="1516"/>
                  <a:pt x="450" y="1491"/>
                </a:cubicBezTo>
                <a:close/>
                <a:moveTo>
                  <a:pt x="180" y="1101"/>
                </a:moveTo>
                <a:cubicBezTo>
                  <a:pt x="180" y="1076"/>
                  <a:pt x="201" y="1056"/>
                  <a:pt x="225" y="1056"/>
                </a:cubicBezTo>
                <a:cubicBezTo>
                  <a:pt x="250" y="1056"/>
                  <a:pt x="270" y="1076"/>
                  <a:pt x="270" y="1101"/>
                </a:cubicBezTo>
                <a:cubicBezTo>
                  <a:pt x="270" y="1161"/>
                  <a:pt x="270" y="1161"/>
                  <a:pt x="270" y="1161"/>
                </a:cubicBezTo>
                <a:cubicBezTo>
                  <a:pt x="270" y="1186"/>
                  <a:pt x="250" y="1206"/>
                  <a:pt x="225" y="1206"/>
                </a:cubicBezTo>
                <a:cubicBezTo>
                  <a:pt x="201" y="1206"/>
                  <a:pt x="180" y="1186"/>
                  <a:pt x="180" y="1161"/>
                </a:cubicBezTo>
                <a:lnTo>
                  <a:pt x="180" y="1101"/>
                </a:lnTo>
                <a:close/>
                <a:moveTo>
                  <a:pt x="360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431"/>
                  <a:pt x="90" y="1431"/>
                  <a:pt x="90" y="1431"/>
                </a:cubicBezTo>
                <a:cubicBezTo>
                  <a:pt x="90" y="1357"/>
                  <a:pt x="151" y="1296"/>
                  <a:pt x="225" y="1296"/>
                </a:cubicBezTo>
                <a:cubicBezTo>
                  <a:pt x="300" y="1296"/>
                  <a:pt x="360" y="1357"/>
                  <a:pt x="360" y="1431"/>
                </a:cubicBezTo>
                <a:lnTo>
                  <a:pt x="360" y="1446"/>
                </a:lnTo>
                <a:close/>
                <a:moveTo>
                  <a:pt x="543" y="1431"/>
                </a:moveTo>
                <a:cubicBezTo>
                  <a:pt x="543" y="1491"/>
                  <a:pt x="543" y="1491"/>
                  <a:pt x="543" y="1491"/>
                </a:cubicBezTo>
                <a:cubicBezTo>
                  <a:pt x="543" y="1516"/>
                  <a:pt x="564" y="1536"/>
                  <a:pt x="588" y="1536"/>
                </a:cubicBezTo>
                <a:cubicBezTo>
                  <a:pt x="948" y="1536"/>
                  <a:pt x="948" y="1536"/>
                  <a:pt x="948" y="1536"/>
                </a:cubicBezTo>
                <a:cubicBezTo>
                  <a:pt x="973" y="1536"/>
                  <a:pt x="993" y="1516"/>
                  <a:pt x="993" y="1491"/>
                </a:cubicBezTo>
                <a:cubicBezTo>
                  <a:pt x="993" y="1431"/>
                  <a:pt x="993" y="1431"/>
                  <a:pt x="993" y="1431"/>
                </a:cubicBezTo>
                <a:cubicBezTo>
                  <a:pt x="993" y="1348"/>
                  <a:pt x="948" y="1275"/>
                  <a:pt x="881" y="1236"/>
                </a:cubicBezTo>
                <a:cubicBezTo>
                  <a:pt x="895" y="1215"/>
                  <a:pt x="903" y="1189"/>
                  <a:pt x="903" y="1161"/>
                </a:cubicBezTo>
                <a:cubicBezTo>
                  <a:pt x="903" y="1101"/>
                  <a:pt x="903" y="1101"/>
                  <a:pt x="903" y="1101"/>
                </a:cubicBezTo>
                <a:cubicBezTo>
                  <a:pt x="903" y="1027"/>
                  <a:pt x="843" y="966"/>
                  <a:pt x="768" y="966"/>
                </a:cubicBezTo>
                <a:cubicBezTo>
                  <a:pt x="694" y="966"/>
                  <a:pt x="633" y="1027"/>
                  <a:pt x="633" y="1101"/>
                </a:cubicBezTo>
                <a:cubicBezTo>
                  <a:pt x="633" y="1161"/>
                  <a:pt x="633" y="1161"/>
                  <a:pt x="633" y="1161"/>
                </a:cubicBezTo>
                <a:cubicBezTo>
                  <a:pt x="633" y="1189"/>
                  <a:pt x="642" y="1215"/>
                  <a:pt x="656" y="1236"/>
                </a:cubicBezTo>
                <a:cubicBezTo>
                  <a:pt x="589" y="1275"/>
                  <a:pt x="543" y="1348"/>
                  <a:pt x="543" y="1431"/>
                </a:cubicBezTo>
                <a:close/>
                <a:moveTo>
                  <a:pt x="723" y="1101"/>
                </a:moveTo>
                <a:cubicBezTo>
                  <a:pt x="723" y="1076"/>
                  <a:pt x="744" y="1056"/>
                  <a:pt x="768" y="1056"/>
                </a:cubicBezTo>
                <a:cubicBezTo>
                  <a:pt x="793" y="1056"/>
                  <a:pt x="813" y="1076"/>
                  <a:pt x="813" y="1101"/>
                </a:cubicBezTo>
                <a:cubicBezTo>
                  <a:pt x="813" y="1161"/>
                  <a:pt x="813" y="1161"/>
                  <a:pt x="813" y="1161"/>
                </a:cubicBezTo>
                <a:cubicBezTo>
                  <a:pt x="813" y="1186"/>
                  <a:pt x="793" y="1206"/>
                  <a:pt x="768" y="1206"/>
                </a:cubicBezTo>
                <a:cubicBezTo>
                  <a:pt x="744" y="1206"/>
                  <a:pt x="723" y="1186"/>
                  <a:pt x="723" y="1161"/>
                </a:cubicBezTo>
                <a:lnTo>
                  <a:pt x="723" y="1101"/>
                </a:lnTo>
                <a:close/>
                <a:moveTo>
                  <a:pt x="633" y="1431"/>
                </a:moveTo>
                <a:cubicBezTo>
                  <a:pt x="633" y="1357"/>
                  <a:pt x="694" y="1296"/>
                  <a:pt x="768" y="1296"/>
                </a:cubicBezTo>
                <a:cubicBezTo>
                  <a:pt x="843" y="1296"/>
                  <a:pt x="903" y="1357"/>
                  <a:pt x="903" y="1431"/>
                </a:cubicBezTo>
                <a:cubicBezTo>
                  <a:pt x="903" y="1446"/>
                  <a:pt x="903" y="1446"/>
                  <a:pt x="903" y="1446"/>
                </a:cubicBezTo>
                <a:cubicBezTo>
                  <a:pt x="633" y="1446"/>
                  <a:pt x="633" y="1446"/>
                  <a:pt x="633" y="1446"/>
                </a:cubicBezTo>
                <a:lnTo>
                  <a:pt x="633" y="1431"/>
                </a:lnTo>
                <a:close/>
                <a:moveTo>
                  <a:pt x="1446" y="1101"/>
                </a:moveTo>
                <a:cubicBezTo>
                  <a:pt x="1446" y="1027"/>
                  <a:pt x="1386" y="966"/>
                  <a:pt x="1311" y="966"/>
                </a:cubicBezTo>
                <a:cubicBezTo>
                  <a:pt x="1237" y="966"/>
                  <a:pt x="1176" y="1027"/>
                  <a:pt x="1176" y="1101"/>
                </a:cubicBezTo>
                <a:cubicBezTo>
                  <a:pt x="1176" y="1161"/>
                  <a:pt x="1176" y="1161"/>
                  <a:pt x="1176" y="1161"/>
                </a:cubicBezTo>
                <a:cubicBezTo>
                  <a:pt x="1176" y="1189"/>
                  <a:pt x="1185" y="1215"/>
                  <a:pt x="1199" y="1236"/>
                </a:cubicBezTo>
                <a:cubicBezTo>
                  <a:pt x="1132" y="1275"/>
                  <a:pt x="1086" y="1348"/>
                  <a:pt x="1086" y="1431"/>
                </a:cubicBezTo>
                <a:cubicBezTo>
                  <a:pt x="1086" y="1491"/>
                  <a:pt x="1086" y="1491"/>
                  <a:pt x="1086" y="1491"/>
                </a:cubicBezTo>
                <a:cubicBezTo>
                  <a:pt x="1086" y="1516"/>
                  <a:pt x="1107" y="1536"/>
                  <a:pt x="1131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ubicBezTo>
                  <a:pt x="1536" y="1431"/>
                  <a:pt x="1536" y="1431"/>
                  <a:pt x="1536" y="1431"/>
                </a:cubicBezTo>
                <a:cubicBezTo>
                  <a:pt x="1536" y="1348"/>
                  <a:pt x="1491" y="1275"/>
                  <a:pt x="1424" y="1236"/>
                </a:cubicBezTo>
                <a:cubicBezTo>
                  <a:pt x="1438" y="1215"/>
                  <a:pt x="1446" y="1189"/>
                  <a:pt x="1446" y="1161"/>
                </a:cubicBezTo>
                <a:lnTo>
                  <a:pt x="1446" y="1101"/>
                </a:lnTo>
                <a:close/>
                <a:moveTo>
                  <a:pt x="1266" y="1101"/>
                </a:moveTo>
                <a:cubicBezTo>
                  <a:pt x="1266" y="1076"/>
                  <a:pt x="1287" y="1056"/>
                  <a:pt x="1311" y="1056"/>
                </a:cubicBezTo>
                <a:cubicBezTo>
                  <a:pt x="1336" y="1056"/>
                  <a:pt x="1356" y="1076"/>
                  <a:pt x="1356" y="1101"/>
                </a:cubicBezTo>
                <a:cubicBezTo>
                  <a:pt x="1356" y="1161"/>
                  <a:pt x="1356" y="1161"/>
                  <a:pt x="1356" y="1161"/>
                </a:cubicBezTo>
                <a:cubicBezTo>
                  <a:pt x="1356" y="1186"/>
                  <a:pt x="1336" y="1206"/>
                  <a:pt x="1311" y="1206"/>
                </a:cubicBezTo>
                <a:cubicBezTo>
                  <a:pt x="1287" y="1206"/>
                  <a:pt x="1266" y="1186"/>
                  <a:pt x="1266" y="1161"/>
                </a:cubicBezTo>
                <a:lnTo>
                  <a:pt x="1266" y="1101"/>
                </a:lnTo>
                <a:close/>
                <a:moveTo>
                  <a:pt x="1446" y="1431"/>
                </a:moveTo>
                <a:cubicBezTo>
                  <a:pt x="1446" y="1446"/>
                  <a:pt x="1446" y="1446"/>
                  <a:pt x="1446" y="1446"/>
                </a:cubicBezTo>
                <a:cubicBezTo>
                  <a:pt x="1176" y="1446"/>
                  <a:pt x="1176" y="1446"/>
                  <a:pt x="1176" y="1446"/>
                </a:cubicBezTo>
                <a:cubicBezTo>
                  <a:pt x="1176" y="1431"/>
                  <a:pt x="1176" y="1431"/>
                  <a:pt x="1176" y="1431"/>
                </a:cubicBezTo>
                <a:cubicBezTo>
                  <a:pt x="1176" y="1357"/>
                  <a:pt x="1237" y="1296"/>
                  <a:pt x="1311" y="1296"/>
                </a:cubicBezTo>
                <a:cubicBezTo>
                  <a:pt x="1386" y="1296"/>
                  <a:pt x="1446" y="1357"/>
                  <a:pt x="1446" y="1431"/>
                </a:cubicBezTo>
                <a:close/>
                <a:moveTo>
                  <a:pt x="993" y="195"/>
                </a:moveTo>
                <a:cubicBezTo>
                  <a:pt x="993" y="495"/>
                  <a:pt x="993" y="495"/>
                  <a:pt x="993" y="495"/>
                </a:cubicBezTo>
                <a:cubicBezTo>
                  <a:pt x="993" y="520"/>
                  <a:pt x="973" y="540"/>
                  <a:pt x="948" y="540"/>
                </a:cubicBezTo>
                <a:cubicBezTo>
                  <a:pt x="924" y="540"/>
                  <a:pt x="903" y="520"/>
                  <a:pt x="903" y="495"/>
                </a:cubicBezTo>
                <a:cubicBezTo>
                  <a:pt x="903" y="195"/>
                  <a:pt x="903" y="195"/>
                  <a:pt x="903" y="195"/>
                </a:cubicBezTo>
                <a:cubicBezTo>
                  <a:pt x="903" y="170"/>
                  <a:pt x="924" y="150"/>
                  <a:pt x="948" y="150"/>
                </a:cubicBezTo>
                <a:cubicBezTo>
                  <a:pt x="973" y="150"/>
                  <a:pt x="993" y="170"/>
                  <a:pt x="993" y="195"/>
                </a:cubicBezTo>
                <a:close/>
                <a:moveTo>
                  <a:pt x="813" y="285"/>
                </a:moveTo>
                <a:cubicBezTo>
                  <a:pt x="813" y="495"/>
                  <a:pt x="813" y="495"/>
                  <a:pt x="813" y="495"/>
                </a:cubicBezTo>
                <a:cubicBezTo>
                  <a:pt x="813" y="520"/>
                  <a:pt x="793" y="540"/>
                  <a:pt x="768" y="540"/>
                </a:cubicBezTo>
                <a:cubicBezTo>
                  <a:pt x="744" y="540"/>
                  <a:pt x="723" y="520"/>
                  <a:pt x="723" y="495"/>
                </a:cubicBezTo>
                <a:cubicBezTo>
                  <a:pt x="723" y="285"/>
                  <a:pt x="723" y="285"/>
                  <a:pt x="723" y="285"/>
                </a:cubicBezTo>
                <a:cubicBezTo>
                  <a:pt x="723" y="260"/>
                  <a:pt x="744" y="240"/>
                  <a:pt x="768" y="240"/>
                </a:cubicBezTo>
                <a:cubicBezTo>
                  <a:pt x="793" y="240"/>
                  <a:pt x="813" y="260"/>
                  <a:pt x="813" y="285"/>
                </a:cubicBezTo>
                <a:close/>
                <a:moveTo>
                  <a:pt x="633" y="375"/>
                </a:moveTo>
                <a:cubicBezTo>
                  <a:pt x="633" y="495"/>
                  <a:pt x="633" y="495"/>
                  <a:pt x="633" y="495"/>
                </a:cubicBezTo>
                <a:cubicBezTo>
                  <a:pt x="633" y="520"/>
                  <a:pt x="613" y="540"/>
                  <a:pt x="588" y="540"/>
                </a:cubicBezTo>
                <a:cubicBezTo>
                  <a:pt x="564" y="540"/>
                  <a:pt x="543" y="520"/>
                  <a:pt x="543" y="495"/>
                </a:cubicBezTo>
                <a:cubicBezTo>
                  <a:pt x="543" y="375"/>
                  <a:pt x="543" y="375"/>
                  <a:pt x="543" y="375"/>
                </a:cubicBezTo>
                <a:cubicBezTo>
                  <a:pt x="543" y="350"/>
                  <a:pt x="564" y="330"/>
                  <a:pt x="588" y="330"/>
                </a:cubicBezTo>
                <a:cubicBezTo>
                  <a:pt x="613" y="330"/>
                  <a:pt x="633" y="350"/>
                  <a:pt x="633" y="375"/>
                </a:cubicBezTo>
                <a:close/>
                <a:moveTo>
                  <a:pt x="513" y="225"/>
                </a:moveTo>
                <a:cubicBezTo>
                  <a:pt x="513" y="250"/>
                  <a:pt x="493" y="270"/>
                  <a:pt x="468" y="270"/>
                </a:cubicBezTo>
                <a:cubicBezTo>
                  <a:pt x="318" y="270"/>
                  <a:pt x="318" y="270"/>
                  <a:pt x="318" y="270"/>
                </a:cubicBezTo>
                <a:cubicBezTo>
                  <a:pt x="294" y="270"/>
                  <a:pt x="273" y="250"/>
                  <a:pt x="273" y="225"/>
                </a:cubicBezTo>
                <a:cubicBezTo>
                  <a:pt x="273" y="200"/>
                  <a:pt x="294" y="180"/>
                  <a:pt x="318" y="180"/>
                </a:cubicBezTo>
                <a:cubicBezTo>
                  <a:pt x="468" y="180"/>
                  <a:pt x="468" y="180"/>
                  <a:pt x="468" y="180"/>
                </a:cubicBezTo>
                <a:cubicBezTo>
                  <a:pt x="493" y="180"/>
                  <a:pt x="513" y="200"/>
                  <a:pt x="513" y="2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8455076" y="8334790"/>
            <a:ext cx="686193" cy="768634"/>
          </a:xfrm>
          <a:custGeom>
            <a:avLst/>
            <a:gdLst>
              <a:gd name="T0" fmla="*/ 1112 w 1371"/>
              <a:gd name="T1" fmla="*/ 345 h 1536"/>
              <a:gd name="T2" fmla="*/ 1031 w 1371"/>
              <a:gd name="T3" fmla="*/ 272 h 1536"/>
              <a:gd name="T4" fmla="*/ 921 w 1371"/>
              <a:gd name="T5" fmla="*/ 64 h 1536"/>
              <a:gd name="T6" fmla="*/ 812 w 1371"/>
              <a:gd name="T7" fmla="*/ 69 h 1536"/>
              <a:gd name="T8" fmla="*/ 587 w 1371"/>
              <a:gd name="T9" fmla="*/ 0 h 1536"/>
              <a:gd name="T10" fmla="*/ 514 w 1371"/>
              <a:gd name="T11" fmla="*/ 81 h 1536"/>
              <a:gd name="T12" fmla="*/ 306 w 1371"/>
              <a:gd name="T13" fmla="*/ 191 h 1536"/>
              <a:gd name="T14" fmla="*/ 323 w 1371"/>
              <a:gd name="T15" fmla="*/ 272 h 1536"/>
              <a:gd name="T16" fmla="*/ 242 w 1371"/>
              <a:gd name="T17" fmla="*/ 345 h 1536"/>
              <a:gd name="T18" fmla="*/ 311 w 1371"/>
              <a:gd name="T19" fmla="*/ 570 h 1536"/>
              <a:gd name="T20" fmla="*/ 293 w 1371"/>
              <a:gd name="T21" fmla="*/ 647 h 1536"/>
              <a:gd name="T22" fmla="*/ 497 w 1371"/>
              <a:gd name="T23" fmla="*/ 806 h 1536"/>
              <a:gd name="T24" fmla="*/ 542 w 1371"/>
              <a:gd name="T25" fmla="*/ 825 h 1536"/>
              <a:gd name="T26" fmla="*/ 812 w 1371"/>
              <a:gd name="T27" fmla="*/ 825 h 1536"/>
              <a:gd name="T28" fmla="*/ 857 w 1371"/>
              <a:gd name="T29" fmla="*/ 806 h 1536"/>
              <a:gd name="T30" fmla="*/ 1061 w 1371"/>
              <a:gd name="T31" fmla="*/ 647 h 1536"/>
              <a:gd name="T32" fmla="*/ 1043 w 1371"/>
              <a:gd name="T33" fmla="*/ 570 h 1536"/>
              <a:gd name="T34" fmla="*/ 1010 w 1371"/>
              <a:gd name="T35" fmla="*/ 480 h 1536"/>
              <a:gd name="T36" fmla="*/ 944 w 1371"/>
              <a:gd name="T37" fmla="*/ 638 h 1536"/>
              <a:gd name="T38" fmla="*/ 881 w 1371"/>
              <a:gd name="T39" fmla="*/ 702 h 1536"/>
              <a:gd name="T40" fmla="*/ 722 w 1371"/>
              <a:gd name="T41" fmla="*/ 768 h 1536"/>
              <a:gd name="T42" fmla="*/ 632 w 1371"/>
              <a:gd name="T43" fmla="*/ 768 h 1536"/>
              <a:gd name="T44" fmla="*/ 474 w 1371"/>
              <a:gd name="T45" fmla="*/ 702 h 1536"/>
              <a:gd name="T46" fmla="*/ 410 w 1371"/>
              <a:gd name="T47" fmla="*/ 639 h 1536"/>
              <a:gd name="T48" fmla="*/ 344 w 1371"/>
              <a:gd name="T49" fmla="*/ 480 h 1536"/>
              <a:gd name="T50" fmla="*/ 344 w 1371"/>
              <a:gd name="T51" fmla="*/ 390 h 1536"/>
              <a:gd name="T52" fmla="*/ 410 w 1371"/>
              <a:gd name="T53" fmla="*/ 231 h 1536"/>
              <a:gd name="T54" fmla="*/ 474 w 1371"/>
              <a:gd name="T55" fmla="*/ 168 h 1536"/>
              <a:gd name="T56" fmla="*/ 632 w 1371"/>
              <a:gd name="T57" fmla="*/ 102 h 1536"/>
              <a:gd name="T58" fmla="*/ 722 w 1371"/>
              <a:gd name="T59" fmla="*/ 102 h 1536"/>
              <a:gd name="T60" fmla="*/ 881 w 1371"/>
              <a:gd name="T61" fmla="*/ 168 h 1536"/>
              <a:gd name="T62" fmla="*/ 944 w 1371"/>
              <a:gd name="T63" fmla="*/ 231 h 1536"/>
              <a:gd name="T64" fmla="*/ 1010 w 1371"/>
              <a:gd name="T65" fmla="*/ 390 h 1536"/>
              <a:gd name="T66" fmla="*/ 677 w 1371"/>
              <a:gd name="T67" fmla="*/ 240 h 1536"/>
              <a:gd name="T68" fmla="*/ 872 w 1371"/>
              <a:gd name="T69" fmla="*/ 435 h 1536"/>
              <a:gd name="T70" fmla="*/ 572 w 1371"/>
              <a:gd name="T71" fmla="*/ 435 h 1536"/>
              <a:gd name="T72" fmla="*/ 677 w 1371"/>
              <a:gd name="T73" fmla="*/ 540 h 1536"/>
              <a:gd name="T74" fmla="*/ 492 w 1371"/>
              <a:gd name="T75" fmla="*/ 1441 h 1536"/>
              <a:gd name="T76" fmla="*/ 989 w 1371"/>
              <a:gd name="T77" fmla="*/ 1389 h 1536"/>
              <a:gd name="T78" fmla="*/ 1252 w 1371"/>
              <a:gd name="T79" fmla="*/ 971 h 1536"/>
              <a:gd name="T80" fmla="*/ 850 w 1371"/>
              <a:gd name="T81" fmla="*/ 1147 h 1536"/>
              <a:gd name="T82" fmla="*/ 446 w 1371"/>
              <a:gd name="T83" fmla="*/ 969 h 1536"/>
              <a:gd name="T84" fmla="*/ 2 w 1371"/>
              <a:gd name="T85" fmla="*/ 1320 h 1536"/>
              <a:gd name="T86" fmla="*/ 379 w 1371"/>
              <a:gd name="T87" fmla="*/ 1536 h 1536"/>
              <a:gd name="T88" fmla="*/ 722 w 1371"/>
              <a:gd name="T89" fmla="*/ 1059 h 1536"/>
              <a:gd name="T90" fmla="*/ 572 w 1371"/>
              <a:gd name="T91" fmla="*/ 1149 h 1536"/>
              <a:gd name="T92" fmla="*/ 828 w 1371"/>
              <a:gd name="T93" fmla="*/ 1239 h 1536"/>
              <a:gd name="T94" fmla="*/ 1229 w 1371"/>
              <a:gd name="T95" fmla="*/ 1058 h 1536"/>
              <a:gd name="T96" fmla="*/ 944 w 1371"/>
              <a:gd name="T97" fmla="*/ 1311 h 1536"/>
              <a:gd name="T98" fmla="*/ 429 w 1371"/>
              <a:gd name="T99" fmla="*/ 1377 h 1536"/>
              <a:gd name="T100" fmla="*/ 308 w 1371"/>
              <a:gd name="T101" fmla="*/ 111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71" h="1536">
                <a:moveTo>
                  <a:pt x="1067" y="570"/>
                </a:moveTo>
                <a:cubicBezTo>
                  <a:pt x="1092" y="570"/>
                  <a:pt x="1112" y="550"/>
                  <a:pt x="1112" y="525"/>
                </a:cubicBezTo>
                <a:cubicBezTo>
                  <a:pt x="1112" y="345"/>
                  <a:pt x="1112" y="345"/>
                  <a:pt x="1112" y="345"/>
                </a:cubicBezTo>
                <a:cubicBezTo>
                  <a:pt x="1112" y="320"/>
                  <a:pt x="1092" y="300"/>
                  <a:pt x="1067" y="300"/>
                </a:cubicBezTo>
                <a:cubicBezTo>
                  <a:pt x="1043" y="300"/>
                  <a:pt x="1043" y="300"/>
                  <a:pt x="1043" y="300"/>
                </a:cubicBezTo>
                <a:cubicBezTo>
                  <a:pt x="1039" y="290"/>
                  <a:pt x="1035" y="281"/>
                  <a:pt x="1031" y="272"/>
                </a:cubicBezTo>
                <a:cubicBezTo>
                  <a:pt x="1048" y="255"/>
                  <a:pt x="1048" y="255"/>
                  <a:pt x="1048" y="255"/>
                </a:cubicBezTo>
                <a:cubicBezTo>
                  <a:pt x="1066" y="237"/>
                  <a:pt x="1066" y="209"/>
                  <a:pt x="1048" y="191"/>
                </a:cubicBezTo>
                <a:cubicBezTo>
                  <a:pt x="921" y="64"/>
                  <a:pt x="921" y="64"/>
                  <a:pt x="921" y="64"/>
                </a:cubicBezTo>
                <a:cubicBezTo>
                  <a:pt x="903" y="46"/>
                  <a:pt x="875" y="46"/>
                  <a:pt x="857" y="64"/>
                </a:cubicBezTo>
                <a:cubicBezTo>
                  <a:pt x="840" y="81"/>
                  <a:pt x="840" y="81"/>
                  <a:pt x="840" y="81"/>
                </a:cubicBezTo>
                <a:cubicBezTo>
                  <a:pt x="831" y="77"/>
                  <a:pt x="822" y="73"/>
                  <a:pt x="812" y="69"/>
                </a:cubicBezTo>
                <a:cubicBezTo>
                  <a:pt x="812" y="45"/>
                  <a:pt x="812" y="45"/>
                  <a:pt x="812" y="45"/>
                </a:cubicBezTo>
                <a:cubicBezTo>
                  <a:pt x="812" y="20"/>
                  <a:pt x="792" y="0"/>
                  <a:pt x="767" y="0"/>
                </a:cubicBezTo>
                <a:cubicBezTo>
                  <a:pt x="587" y="0"/>
                  <a:pt x="587" y="0"/>
                  <a:pt x="587" y="0"/>
                </a:cubicBezTo>
                <a:cubicBezTo>
                  <a:pt x="562" y="0"/>
                  <a:pt x="542" y="20"/>
                  <a:pt x="542" y="45"/>
                </a:cubicBezTo>
                <a:cubicBezTo>
                  <a:pt x="542" y="69"/>
                  <a:pt x="542" y="69"/>
                  <a:pt x="542" y="69"/>
                </a:cubicBezTo>
                <a:cubicBezTo>
                  <a:pt x="532" y="73"/>
                  <a:pt x="523" y="77"/>
                  <a:pt x="514" y="81"/>
                </a:cubicBezTo>
                <a:cubicBezTo>
                  <a:pt x="497" y="64"/>
                  <a:pt x="497" y="64"/>
                  <a:pt x="497" y="64"/>
                </a:cubicBezTo>
                <a:cubicBezTo>
                  <a:pt x="479" y="46"/>
                  <a:pt x="451" y="46"/>
                  <a:pt x="433" y="64"/>
                </a:cubicBezTo>
                <a:cubicBezTo>
                  <a:pt x="306" y="191"/>
                  <a:pt x="306" y="191"/>
                  <a:pt x="306" y="191"/>
                </a:cubicBezTo>
                <a:cubicBezTo>
                  <a:pt x="297" y="199"/>
                  <a:pt x="293" y="211"/>
                  <a:pt x="293" y="223"/>
                </a:cubicBezTo>
                <a:cubicBezTo>
                  <a:pt x="293" y="235"/>
                  <a:pt x="297" y="246"/>
                  <a:pt x="306" y="255"/>
                </a:cubicBezTo>
                <a:cubicBezTo>
                  <a:pt x="323" y="272"/>
                  <a:pt x="323" y="272"/>
                  <a:pt x="323" y="272"/>
                </a:cubicBezTo>
                <a:cubicBezTo>
                  <a:pt x="319" y="281"/>
                  <a:pt x="315" y="290"/>
                  <a:pt x="311" y="300"/>
                </a:cubicBezTo>
                <a:cubicBezTo>
                  <a:pt x="287" y="300"/>
                  <a:pt x="287" y="300"/>
                  <a:pt x="287" y="300"/>
                </a:cubicBezTo>
                <a:cubicBezTo>
                  <a:pt x="262" y="300"/>
                  <a:pt x="242" y="320"/>
                  <a:pt x="242" y="345"/>
                </a:cubicBezTo>
                <a:cubicBezTo>
                  <a:pt x="242" y="525"/>
                  <a:pt x="242" y="525"/>
                  <a:pt x="242" y="525"/>
                </a:cubicBezTo>
                <a:cubicBezTo>
                  <a:pt x="242" y="550"/>
                  <a:pt x="262" y="570"/>
                  <a:pt x="287" y="570"/>
                </a:cubicBezTo>
                <a:cubicBezTo>
                  <a:pt x="311" y="570"/>
                  <a:pt x="311" y="570"/>
                  <a:pt x="311" y="570"/>
                </a:cubicBezTo>
                <a:cubicBezTo>
                  <a:pt x="315" y="580"/>
                  <a:pt x="319" y="589"/>
                  <a:pt x="323" y="598"/>
                </a:cubicBezTo>
                <a:cubicBezTo>
                  <a:pt x="306" y="615"/>
                  <a:pt x="306" y="615"/>
                  <a:pt x="306" y="615"/>
                </a:cubicBezTo>
                <a:cubicBezTo>
                  <a:pt x="297" y="624"/>
                  <a:pt x="293" y="635"/>
                  <a:pt x="293" y="647"/>
                </a:cubicBezTo>
                <a:cubicBezTo>
                  <a:pt x="293" y="659"/>
                  <a:pt x="297" y="671"/>
                  <a:pt x="306" y="679"/>
                </a:cubicBezTo>
                <a:cubicBezTo>
                  <a:pt x="433" y="806"/>
                  <a:pt x="433" y="806"/>
                  <a:pt x="433" y="806"/>
                </a:cubicBezTo>
                <a:cubicBezTo>
                  <a:pt x="451" y="824"/>
                  <a:pt x="479" y="824"/>
                  <a:pt x="497" y="806"/>
                </a:cubicBezTo>
                <a:cubicBezTo>
                  <a:pt x="514" y="789"/>
                  <a:pt x="514" y="789"/>
                  <a:pt x="514" y="789"/>
                </a:cubicBezTo>
                <a:cubicBezTo>
                  <a:pt x="523" y="793"/>
                  <a:pt x="532" y="797"/>
                  <a:pt x="542" y="801"/>
                </a:cubicBezTo>
                <a:cubicBezTo>
                  <a:pt x="542" y="825"/>
                  <a:pt x="542" y="825"/>
                  <a:pt x="542" y="825"/>
                </a:cubicBezTo>
                <a:cubicBezTo>
                  <a:pt x="542" y="850"/>
                  <a:pt x="562" y="870"/>
                  <a:pt x="587" y="870"/>
                </a:cubicBezTo>
                <a:cubicBezTo>
                  <a:pt x="767" y="870"/>
                  <a:pt x="767" y="870"/>
                  <a:pt x="767" y="870"/>
                </a:cubicBezTo>
                <a:cubicBezTo>
                  <a:pt x="792" y="870"/>
                  <a:pt x="812" y="850"/>
                  <a:pt x="812" y="825"/>
                </a:cubicBezTo>
                <a:cubicBezTo>
                  <a:pt x="812" y="801"/>
                  <a:pt x="812" y="801"/>
                  <a:pt x="812" y="801"/>
                </a:cubicBezTo>
                <a:cubicBezTo>
                  <a:pt x="822" y="797"/>
                  <a:pt x="831" y="793"/>
                  <a:pt x="840" y="789"/>
                </a:cubicBezTo>
                <a:cubicBezTo>
                  <a:pt x="857" y="806"/>
                  <a:pt x="857" y="806"/>
                  <a:pt x="857" y="806"/>
                </a:cubicBezTo>
                <a:cubicBezTo>
                  <a:pt x="875" y="824"/>
                  <a:pt x="903" y="824"/>
                  <a:pt x="921" y="806"/>
                </a:cubicBezTo>
                <a:cubicBezTo>
                  <a:pt x="1048" y="679"/>
                  <a:pt x="1048" y="679"/>
                  <a:pt x="1048" y="679"/>
                </a:cubicBezTo>
                <a:cubicBezTo>
                  <a:pt x="1057" y="671"/>
                  <a:pt x="1061" y="659"/>
                  <a:pt x="1061" y="647"/>
                </a:cubicBezTo>
                <a:cubicBezTo>
                  <a:pt x="1061" y="635"/>
                  <a:pt x="1057" y="624"/>
                  <a:pt x="1048" y="615"/>
                </a:cubicBezTo>
                <a:cubicBezTo>
                  <a:pt x="1031" y="598"/>
                  <a:pt x="1031" y="598"/>
                  <a:pt x="1031" y="598"/>
                </a:cubicBezTo>
                <a:cubicBezTo>
                  <a:pt x="1035" y="589"/>
                  <a:pt x="1039" y="580"/>
                  <a:pt x="1043" y="570"/>
                </a:cubicBezTo>
                <a:lnTo>
                  <a:pt x="1067" y="570"/>
                </a:lnTo>
                <a:close/>
                <a:moveTo>
                  <a:pt x="1022" y="480"/>
                </a:moveTo>
                <a:cubicBezTo>
                  <a:pt x="1010" y="480"/>
                  <a:pt x="1010" y="480"/>
                  <a:pt x="1010" y="480"/>
                </a:cubicBezTo>
                <a:cubicBezTo>
                  <a:pt x="989" y="480"/>
                  <a:pt x="972" y="494"/>
                  <a:pt x="966" y="513"/>
                </a:cubicBezTo>
                <a:cubicBezTo>
                  <a:pt x="960" y="538"/>
                  <a:pt x="950" y="562"/>
                  <a:pt x="937" y="584"/>
                </a:cubicBezTo>
                <a:cubicBezTo>
                  <a:pt x="927" y="602"/>
                  <a:pt x="930" y="624"/>
                  <a:pt x="944" y="638"/>
                </a:cubicBezTo>
                <a:cubicBezTo>
                  <a:pt x="953" y="647"/>
                  <a:pt x="953" y="647"/>
                  <a:pt x="953" y="647"/>
                </a:cubicBezTo>
                <a:cubicBezTo>
                  <a:pt x="889" y="711"/>
                  <a:pt x="889" y="711"/>
                  <a:pt x="889" y="711"/>
                </a:cubicBezTo>
                <a:cubicBezTo>
                  <a:pt x="881" y="702"/>
                  <a:pt x="881" y="702"/>
                  <a:pt x="881" y="702"/>
                </a:cubicBezTo>
                <a:cubicBezTo>
                  <a:pt x="866" y="688"/>
                  <a:pt x="844" y="685"/>
                  <a:pt x="826" y="695"/>
                </a:cubicBezTo>
                <a:cubicBezTo>
                  <a:pt x="804" y="708"/>
                  <a:pt x="780" y="718"/>
                  <a:pt x="755" y="724"/>
                </a:cubicBezTo>
                <a:cubicBezTo>
                  <a:pt x="736" y="730"/>
                  <a:pt x="722" y="747"/>
                  <a:pt x="722" y="768"/>
                </a:cubicBezTo>
                <a:cubicBezTo>
                  <a:pt x="722" y="780"/>
                  <a:pt x="722" y="780"/>
                  <a:pt x="722" y="780"/>
                </a:cubicBezTo>
                <a:cubicBezTo>
                  <a:pt x="632" y="780"/>
                  <a:pt x="632" y="780"/>
                  <a:pt x="632" y="780"/>
                </a:cubicBezTo>
                <a:cubicBezTo>
                  <a:pt x="632" y="768"/>
                  <a:pt x="632" y="768"/>
                  <a:pt x="632" y="768"/>
                </a:cubicBezTo>
                <a:cubicBezTo>
                  <a:pt x="632" y="747"/>
                  <a:pt x="618" y="730"/>
                  <a:pt x="599" y="724"/>
                </a:cubicBezTo>
                <a:cubicBezTo>
                  <a:pt x="574" y="718"/>
                  <a:pt x="550" y="708"/>
                  <a:pt x="528" y="695"/>
                </a:cubicBezTo>
                <a:cubicBezTo>
                  <a:pt x="510" y="685"/>
                  <a:pt x="488" y="688"/>
                  <a:pt x="474" y="702"/>
                </a:cubicBezTo>
                <a:cubicBezTo>
                  <a:pt x="465" y="711"/>
                  <a:pt x="465" y="711"/>
                  <a:pt x="465" y="711"/>
                </a:cubicBezTo>
                <a:cubicBezTo>
                  <a:pt x="401" y="647"/>
                  <a:pt x="401" y="647"/>
                  <a:pt x="401" y="647"/>
                </a:cubicBezTo>
                <a:cubicBezTo>
                  <a:pt x="410" y="639"/>
                  <a:pt x="410" y="639"/>
                  <a:pt x="410" y="639"/>
                </a:cubicBezTo>
                <a:cubicBezTo>
                  <a:pt x="424" y="624"/>
                  <a:pt x="427" y="602"/>
                  <a:pt x="417" y="584"/>
                </a:cubicBezTo>
                <a:cubicBezTo>
                  <a:pt x="404" y="562"/>
                  <a:pt x="394" y="538"/>
                  <a:pt x="388" y="513"/>
                </a:cubicBezTo>
                <a:cubicBezTo>
                  <a:pt x="382" y="494"/>
                  <a:pt x="365" y="480"/>
                  <a:pt x="344" y="480"/>
                </a:cubicBezTo>
                <a:cubicBezTo>
                  <a:pt x="332" y="480"/>
                  <a:pt x="332" y="480"/>
                  <a:pt x="332" y="480"/>
                </a:cubicBezTo>
                <a:cubicBezTo>
                  <a:pt x="332" y="390"/>
                  <a:pt x="332" y="390"/>
                  <a:pt x="332" y="390"/>
                </a:cubicBezTo>
                <a:cubicBezTo>
                  <a:pt x="344" y="390"/>
                  <a:pt x="344" y="390"/>
                  <a:pt x="344" y="390"/>
                </a:cubicBezTo>
                <a:cubicBezTo>
                  <a:pt x="365" y="390"/>
                  <a:pt x="382" y="376"/>
                  <a:pt x="388" y="357"/>
                </a:cubicBezTo>
                <a:cubicBezTo>
                  <a:pt x="394" y="332"/>
                  <a:pt x="404" y="308"/>
                  <a:pt x="417" y="286"/>
                </a:cubicBezTo>
                <a:cubicBezTo>
                  <a:pt x="427" y="268"/>
                  <a:pt x="424" y="246"/>
                  <a:pt x="410" y="231"/>
                </a:cubicBezTo>
                <a:cubicBezTo>
                  <a:pt x="401" y="223"/>
                  <a:pt x="401" y="223"/>
                  <a:pt x="401" y="223"/>
                </a:cubicBezTo>
                <a:cubicBezTo>
                  <a:pt x="465" y="159"/>
                  <a:pt x="465" y="159"/>
                  <a:pt x="465" y="159"/>
                </a:cubicBezTo>
                <a:cubicBezTo>
                  <a:pt x="474" y="168"/>
                  <a:pt x="474" y="168"/>
                  <a:pt x="474" y="168"/>
                </a:cubicBezTo>
                <a:cubicBezTo>
                  <a:pt x="488" y="182"/>
                  <a:pt x="510" y="185"/>
                  <a:pt x="528" y="175"/>
                </a:cubicBezTo>
                <a:cubicBezTo>
                  <a:pt x="550" y="162"/>
                  <a:pt x="574" y="152"/>
                  <a:pt x="599" y="146"/>
                </a:cubicBezTo>
                <a:cubicBezTo>
                  <a:pt x="618" y="140"/>
                  <a:pt x="632" y="123"/>
                  <a:pt x="632" y="102"/>
                </a:cubicBezTo>
                <a:cubicBezTo>
                  <a:pt x="632" y="90"/>
                  <a:pt x="632" y="90"/>
                  <a:pt x="632" y="90"/>
                </a:cubicBezTo>
                <a:cubicBezTo>
                  <a:pt x="722" y="90"/>
                  <a:pt x="722" y="90"/>
                  <a:pt x="722" y="90"/>
                </a:cubicBezTo>
                <a:cubicBezTo>
                  <a:pt x="722" y="102"/>
                  <a:pt x="722" y="102"/>
                  <a:pt x="722" y="102"/>
                </a:cubicBezTo>
                <a:cubicBezTo>
                  <a:pt x="722" y="123"/>
                  <a:pt x="736" y="140"/>
                  <a:pt x="755" y="146"/>
                </a:cubicBezTo>
                <a:cubicBezTo>
                  <a:pt x="780" y="152"/>
                  <a:pt x="804" y="162"/>
                  <a:pt x="826" y="175"/>
                </a:cubicBezTo>
                <a:cubicBezTo>
                  <a:pt x="844" y="185"/>
                  <a:pt x="866" y="182"/>
                  <a:pt x="881" y="168"/>
                </a:cubicBezTo>
                <a:cubicBezTo>
                  <a:pt x="889" y="159"/>
                  <a:pt x="889" y="159"/>
                  <a:pt x="889" y="159"/>
                </a:cubicBezTo>
                <a:cubicBezTo>
                  <a:pt x="953" y="223"/>
                  <a:pt x="953" y="223"/>
                  <a:pt x="953" y="223"/>
                </a:cubicBezTo>
                <a:cubicBezTo>
                  <a:pt x="944" y="231"/>
                  <a:pt x="944" y="231"/>
                  <a:pt x="944" y="231"/>
                </a:cubicBezTo>
                <a:cubicBezTo>
                  <a:pt x="930" y="246"/>
                  <a:pt x="927" y="268"/>
                  <a:pt x="937" y="286"/>
                </a:cubicBezTo>
                <a:cubicBezTo>
                  <a:pt x="950" y="308"/>
                  <a:pt x="960" y="332"/>
                  <a:pt x="966" y="357"/>
                </a:cubicBezTo>
                <a:cubicBezTo>
                  <a:pt x="972" y="376"/>
                  <a:pt x="989" y="390"/>
                  <a:pt x="1010" y="390"/>
                </a:cubicBezTo>
                <a:cubicBezTo>
                  <a:pt x="1022" y="390"/>
                  <a:pt x="1022" y="390"/>
                  <a:pt x="1022" y="390"/>
                </a:cubicBezTo>
                <a:lnTo>
                  <a:pt x="1022" y="480"/>
                </a:lnTo>
                <a:close/>
                <a:moveTo>
                  <a:pt x="677" y="240"/>
                </a:moveTo>
                <a:cubicBezTo>
                  <a:pt x="569" y="240"/>
                  <a:pt x="482" y="327"/>
                  <a:pt x="482" y="435"/>
                </a:cubicBezTo>
                <a:cubicBezTo>
                  <a:pt x="482" y="543"/>
                  <a:pt x="569" y="630"/>
                  <a:pt x="677" y="630"/>
                </a:cubicBezTo>
                <a:cubicBezTo>
                  <a:pt x="785" y="630"/>
                  <a:pt x="872" y="543"/>
                  <a:pt x="872" y="435"/>
                </a:cubicBezTo>
                <a:cubicBezTo>
                  <a:pt x="872" y="327"/>
                  <a:pt x="785" y="240"/>
                  <a:pt x="677" y="240"/>
                </a:cubicBezTo>
                <a:close/>
                <a:moveTo>
                  <a:pt x="677" y="540"/>
                </a:moveTo>
                <a:cubicBezTo>
                  <a:pt x="619" y="540"/>
                  <a:pt x="572" y="493"/>
                  <a:pt x="572" y="435"/>
                </a:cubicBezTo>
                <a:cubicBezTo>
                  <a:pt x="572" y="377"/>
                  <a:pt x="619" y="330"/>
                  <a:pt x="677" y="330"/>
                </a:cubicBezTo>
                <a:cubicBezTo>
                  <a:pt x="735" y="330"/>
                  <a:pt x="782" y="377"/>
                  <a:pt x="782" y="435"/>
                </a:cubicBezTo>
                <a:cubicBezTo>
                  <a:pt x="782" y="493"/>
                  <a:pt x="735" y="540"/>
                  <a:pt x="677" y="540"/>
                </a:cubicBezTo>
                <a:close/>
                <a:moveTo>
                  <a:pt x="379" y="1536"/>
                </a:moveTo>
                <a:cubicBezTo>
                  <a:pt x="390" y="1536"/>
                  <a:pt x="402" y="1531"/>
                  <a:pt x="410" y="1523"/>
                </a:cubicBezTo>
                <a:cubicBezTo>
                  <a:pt x="492" y="1441"/>
                  <a:pt x="492" y="1441"/>
                  <a:pt x="492" y="1441"/>
                </a:cubicBezTo>
                <a:cubicBezTo>
                  <a:pt x="507" y="1427"/>
                  <a:pt x="525" y="1419"/>
                  <a:pt x="545" y="1419"/>
                </a:cubicBezTo>
                <a:cubicBezTo>
                  <a:pt x="876" y="1419"/>
                  <a:pt x="876" y="1419"/>
                  <a:pt x="876" y="1419"/>
                </a:cubicBezTo>
                <a:cubicBezTo>
                  <a:pt x="915" y="1419"/>
                  <a:pt x="954" y="1409"/>
                  <a:pt x="989" y="1389"/>
                </a:cubicBezTo>
                <a:cubicBezTo>
                  <a:pt x="1285" y="1218"/>
                  <a:pt x="1285" y="1218"/>
                  <a:pt x="1285" y="1218"/>
                </a:cubicBezTo>
                <a:cubicBezTo>
                  <a:pt x="1349" y="1181"/>
                  <a:pt x="1371" y="1098"/>
                  <a:pt x="1334" y="1034"/>
                </a:cubicBezTo>
                <a:cubicBezTo>
                  <a:pt x="1316" y="1002"/>
                  <a:pt x="1287" y="980"/>
                  <a:pt x="1252" y="971"/>
                </a:cubicBezTo>
                <a:cubicBezTo>
                  <a:pt x="1217" y="961"/>
                  <a:pt x="1181" y="966"/>
                  <a:pt x="1150" y="984"/>
                </a:cubicBezTo>
                <a:cubicBezTo>
                  <a:pt x="895" y="1131"/>
                  <a:pt x="895" y="1131"/>
                  <a:pt x="895" y="1131"/>
                </a:cubicBezTo>
                <a:cubicBezTo>
                  <a:pt x="881" y="1139"/>
                  <a:pt x="866" y="1144"/>
                  <a:pt x="850" y="1147"/>
                </a:cubicBezTo>
                <a:cubicBezTo>
                  <a:pt x="855" y="1134"/>
                  <a:pt x="857" y="1119"/>
                  <a:pt x="857" y="1104"/>
                </a:cubicBezTo>
                <a:cubicBezTo>
                  <a:pt x="857" y="1030"/>
                  <a:pt x="796" y="969"/>
                  <a:pt x="722" y="969"/>
                </a:cubicBezTo>
                <a:cubicBezTo>
                  <a:pt x="446" y="969"/>
                  <a:pt x="446" y="969"/>
                  <a:pt x="446" y="969"/>
                </a:cubicBezTo>
                <a:cubicBezTo>
                  <a:pt x="370" y="969"/>
                  <a:pt x="298" y="999"/>
                  <a:pt x="244" y="1052"/>
                </a:cubicBezTo>
                <a:cubicBezTo>
                  <a:pt x="15" y="1282"/>
                  <a:pt x="15" y="1282"/>
                  <a:pt x="15" y="1282"/>
                </a:cubicBezTo>
                <a:cubicBezTo>
                  <a:pt x="5" y="1292"/>
                  <a:pt x="0" y="1306"/>
                  <a:pt x="2" y="1320"/>
                </a:cubicBezTo>
                <a:cubicBezTo>
                  <a:pt x="5" y="1334"/>
                  <a:pt x="13" y="1346"/>
                  <a:pt x="26" y="1353"/>
                </a:cubicBezTo>
                <a:cubicBezTo>
                  <a:pt x="357" y="1531"/>
                  <a:pt x="357" y="1531"/>
                  <a:pt x="357" y="1531"/>
                </a:cubicBezTo>
                <a:cubicBezTo>
                  <a:pt x="364" y="1534"/>
                  <a:pt x="371" y="1536"/>
                  <a:pt x="379" y="1536"/>
                </a:cubicBezTo>
                <a:close/>
                <a:moveTo>
                  <a:pt x="308" y="1116"/>
                </a:moveTo>
                <a:cubicBezTo>
                  <a:pt x="345" y="1079"/>
                  <a:pt x="394" y="1059"/>
                  <a:pt x="446" y="1059"/>
                </a:cubicBezTo>
                <a:cubicBezTo>
                  <a:pt x="722" y="1059"/>
                  <a:pt x="722" y="1059"/>
                  <a:pt x="722" y="1059"/>
                </a:cubicBezTo>
                <a:cubicBezTo>
                  <a:pt x="747" y="1059"/>
                  <a:pt x="767" y="1079"/>
                  <a:pt x="767" y="1104"/>
                </a:cubicBezTo>
                <a:cubicBezTo>
                  <a:pt x="767" y="1129"/>
                  <a:pt x="747" y="1149"/>
                  <a:pt x="722" y="1149"/>
                </a:cubicBezTo>
                <a:cubicBezTo>
                  <a:pt x="572" y="1149"/>
                  <a:pt x="572" y="1149"/>
                  <a:pt x="572" y="1149"/>
                </a:cubicBezTo>
                <a:cubicBezTo>
                  <a:pt x="547" y="1149"/>
                  <a:pt x="527" y="1169"/>
                  <a:pt x="527" y="1194"/>
                </a:cubicBezTo>
                <a:cubicBezTo>
                  <a:pt x="527" y="1219"/>
                  <a:pt x="547" y="1239"/>
                  <a:pt x="572" y="1239"/>
                </a:cubicBezTo>
                <a:cubicBezTo>
                  <a:pt x="828" y="1239"/>
                  <a:pt x="828" y="1239"/>
                  <a:pt x="828" y="1239"/>
                </a:cubicBezTo>
                <a:cubicBezTo>
                  <a:pt x="867" y="1239"/>
                  <a:pt x="906" y="1229"/>
                  <a:pt x="940" y="1209"/>
                </a:cubicBezTo>
                <a:cubicBezTo>
                  <a:pt x="1194" y="1062"/>
                  <a:pt x="1194" y="1062"/>
                  <a:pt x="1194" y="1062"/>
                </a:cubicBezTo>
                <a:cubicBezTo>
                  <a:pt x="1205" y="1056"/>
                  <a:pt x="1217" y="1054"/>
                  <a:pt x="1229" y="1058"/>
                </a:cubicBezTo>
                <a:cubicBezTo>
                  <a:pt x="1240" y="1061"/>
                  <a:pt x="1250" y="1068"/>
                  <a:pt x="1256" y="1079"/>
                </a:cubicBezTo>
                <a:cubicBezTo>
                  <a:pt x="1268" y="1100"/>
                  <a:pt x="1261" y="1128"/>
                  <a:pt x="1239" y="1140"/>
                </a:cubicBezTo>
                <a:cubicBezTo>
                  <a:pt x="944" y="1311"/>
                  <a:pt x="944" y="1311"/>
                  <a:pt x="944" y="1311"/>
                </a:cubicBezTo>
                <a:cubicBezTo>
                  <a:pt x="923" y="1323"/>
                  <a:pt x="900" y="1329"/>
                  <a:pt x="876" y="1329"/>
                </a:cubicBezTo>
                <a:cubicBezTo>
                  <a:pt x="545" y="1329"/>
                  <a:pt x="545" y="1329"/>
                  <a:pt x="545" y="1329"/>
                </a:cubicBezTo>
                <a:cubicBezTo>
                  <a:pt x="501" y="1329"/>
                  <a:pt x="460" y="1346"/>
                  <a:pt x="429" y="1377"/>
                </a:cubicBezTo>
                <a:cubicBezTo>
                  <a:pt x="370" y="1436"/>
                  <a:pt x="370" y="1436"/>
                  <a:pt x="370" y="1436"/>
                </a:cubicBezTo>
                <a:cubicBezTo>
                  <a:pt x="122" y="1302"/>
                  <a:pt x="122" y="1302"/>
                  <a:pt x="122" y="1302"/>
                </a:cubicBezTo>
                <a:lnTo>
                  <a:pt x="308" y="1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10658736" y="8334790"/>
            <a:ext cx="765876" cy="768634"/>
          </a:xfrm>
          <a:custGeom>
            <a:avLst/>
            <a:gdLst>
              <a:gd name="T0" fmla="*/ 793 w 1530"/>
              <a:gd name="T1" fmla="*/ 881 h 1536"/>
              <a:gd name="T2" fmla="*/ 857 w 1530"/>
              <a:gd name="T3" fmla="*/ 852 h 1536"/>
              <a:gd name="T4" fmla="*/ 763 w 1530"/>
              <a:gd name="T5" fmla="*/ 771 h 1536"/>
              <a:gd name="T6" fmla="*/ 725 w 1530"/>
              <a:gd name="T7" fmla="*/ 825 h 1536"/>
              <a:gd name="T8" fmla="*/ 733 w 1530"/>
              <a:gd name="T9" fmla="*/ 1029 h 1536"/>
              <a:gd name="T10" fmla="*/ 645 w 1530"/>
              <a:gd name="T11" fmla="*/ 1159 h 1536"/>
              <a:gd name="T12" fmla="*/ 733 w 1530"/>
              <a:gd name="T13" fmla="*/ 1251 h 1536"/>
              <a:gd name="T14" fmla="*/ 793 w 1530"/>
              <a:gd name="T15" fmla="*/ 1226 h 1536"/>
              <a:gd name="T16" fmla="*/ 733 w 1530"/>
              <a:gd name="T17" fmla="*/ 962 h 1536"/>
              <a:gd name="T18" fmla="*/ 733 w 1530"/>
              <a:gd name="T19" fmla="*/ 887 h 1536"/>
              <a:gd name="T20" fmla="*/ 793 w 1530"/>
              <a:gd name="T21" fmla="*/ 1163 h 1536"/>
              <a:gd name="T22" fmla="*/ 975 w 1530"/>
              <a:gd name="T23" fmla="*/ 64 h 1536"/>
              <a:gd name="T24" fmla="*/ 529 w 1530"/>
              <a:gd name="T25" fmla="*/ 182 h 1536"/>
              <a:gd name="T26" fmla="*/ 75 w 1530"/>
              <a:gd name="T27" fmla="*/ 453 h 1536"/>
              <a:gd name="T28" fmla="*/ 481 w 1530"/>
              <a:gd name="T29" fmla="*/ 930 h 1536"/>
              <a:gd name="T30" fmla="*/ 301 w 1530"/>
              <a:gd name="T31" fmla="*/ 1157 h 1536"/>
              <a:gd name="T32" fmla="*/ 238 w 1530"/>
              <a:gd name="T33" fmla="*/ 1533 h 1536"/>
              <a:gd name="T34" fmla="*/ 545 w 1530"/>
              <a:gd name="T35" fmla="*/ 1416 h 1536"/>
              <a:gd name="T36" fmla="*/ 655 w 1530"/>
              <a:gd name="T37" fmla="*/ 1536 h 1536"/>
              <a:gd name="T38" fmla="*/ 955 w 1530"/>
              <a:gd name="T39" fmla="*/ 1416 h 1536"/>
              <a:gd name="T40" fmla="*/ 1275 w 1530"/>
              <a:gd name="T41" fmla="*/ 1536 h 1536"/>
              <a:gd name="T42" fmla="*/ 1320 w 1530"/>
              <a:gd name="T43" fmla="*/ 1401 h 1536"/>
              <a:gd name="T44" fmla="*/ 1050 w 1530"/>
              <a:gd name="T45" fmla="*/ 962 h 1536"/>
              <a:gd name="T46" fmla="*/ 1530 w 1530"/>
              <a:gd name="T47" fmla="*/ 645 h 1536"/>
              <a:gd name="T48" fmla="*/ 1125 w 1530"/>
              <a:gd name="T49" fmla="*/ 30 h 1536"/>
              <a:gd name="T50" fmla="*/ 495 w 1530"/>
              <a:gd name="T51" fmla="*/ 1131 h 1536"/>
              <a:gd name="T52" fmla="*/ 846 w 1530"/>
              <a:gd name="T53" fmla="*/ 1446 h 1536"/>
              <a:gd name="T54" fmla="*/ 629 w 1530"/>
              <a:gd name="T55" fmla="*/ 665 h 1536"/>
              <a:gd name="T56" fmla="*/ 960 w 1530"/>
              <a:gd name="T57" fmla="*/ 962 h 1536"/>
              <a:gd name="T58" fmla="*/ 682 w 1530"/>
              <a:gd name="T59" fmla="*/ 561 h 1536"/>
              <a:gd name="T60" fmla="*/ 861 w 1530"/>
              <a:gd name="T61" fmla="*/ 584 h 1536"/>
              <a:gd name="T62" fmla="*/ 1230 w 1530"/>
              <a:gd name="T63" fmla="*/ 1397 h 1536"/>
              <a:gd name="T64" fmla="*/ 1230 w 1530"/>
              <a:gd name="T65" fmla="*/ 1397 h 1536"/>
              <a:gd name="T66" fmla="*/ 1367 w 1530"/>
              <a:gd name="T67" fmla="*/ 455 h 1536"/>
              <a:gd name="T68" fmla="*/ 1337 w 1530"/>
              <a:gd name="T69" fmla="*/ 632 h 1536"/>
              <a:gd name="T70" fmla="*/ 1440 w 1530"/>
              <a:gd name="T71" fmla="*/ 645 h 1536"/>
              <a:gd name="T72" fmla="*/ 924 w 1530"/>
              <a:gd name="T73" fmla="*/ 512 h 1536"/>
              <a:gd name="T74" fmla="*/ 606 w 1530"/>
              <a:gd name="T75" fmla="*/ 512 h 1536"/>
              <a:gd name="T76" fmla="*/ 90 w 1530"/>
              <a:gd name="T77" fmla="*/ 645 h 1536"/>
              <a:gd name="T78" fmla="*/ 325 w 1530"/>
              <a:gd name="T79" fmla="*/ 680 h 1536"/>
              <a:gd name="T80" fmla="*/ 306 w 1530"/>
              <a:gd name="T81" fmla="*/ 417 h 1536"/>
              <a:gd name="T82" fmla="*/ 584 w 1530"/>
              <a:gd name="T83" fmla="*/ 273 h 1536"/>
              <a:gd name="T84" fmla="*/ 895 w 1530"/>
              <a:gd name="T85" fmla="*/ 118 h 1536"/>
              <a:gd name="T86" fmla="*/ 913 w 1530"/>
              <a:gd name="T87" fmla="*/ 208 h 1536"/>
              <a:gd name="T88" fmla="*/ 992 w 1530"/>
              <a:gd name="T89" fmla="*/ 15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30" h="1536">
                <a:moveTo>
                  <a:pt x="811" y="996"/>
                </a:moveTo>
                <a:cubicBezTo>
                  <a:pt x="805" y="994"/>
                  <a:pt x="799" y="991"/>
                  <a:pt x="793" y="989"/>
                </a:cubicBezTo>
                <a:cubicBezTo>
                  <a:pt x="793" y="881"/>
                  <a:pt x="793" y="881"/>
                  <a:pt x="793" y="881"/>
                </a:cubicBezTo>
                <a:cubicBezTo>
                  <a:pt x="805" y="885"/>
                  <a:pt x="811" y="891"/>
                  <a:pt x="812" y="891"/>
                </a:cubicBezTo>
                <a:cubicBezTo>
                  <a:pt x="823" y="904"/>
                  <a:pt x="842" y="905"/>
                  <a:pt x="854" y="894"/>
                </a:cubicBezTo>
                <a:cubicBezTo>
                  <a:pt x="867" y="883"/>
                  <a:pt x="868" y="864"/>
                  <a:pt x="857" y="852"/>
                </a:cubicBezTo>
                <a:cubicBezTo>
                  <a:pt x="847" y="840"/>
                  <a:pt x="824" y="824"/>
                  <a:pt x="793" y="819"/>
                </a:cubicBezTo>
                <a:cubicBezTo>
                  <a:pt x="793" y="801"/>
                  <a:pt x="793" y="801"/>
                  <a:pt x="793" y="801"/>
                </a:cubicBezTo>
                <a:cubicBezTo>
                  <a:pt x="793" y="784"/>
                  <a:pt x="779" y="771"/>
                  <a:pt x="763" y="771"/>
                </a:cubicBezTo>
                <a:cubicBezTo>
                  <a:pt x="746" y="771"/>
                  <a:pt x="733" y="784"/>
                  <a:pt x="733" y="801"/>
                </a:cubicBezTo>
                <a:cubicBezTo>
                  <a:pt x="733" y="823"/>
                  <a:pt x="733" y="823"/>
                  <a:pt x="733" y="823"/>
                </a:cubicBezTo>
                <a:cubicBezTo>
                  <a:pt x="730" y="823"/>
                  <a:pt x="728" y="824"/>
                  <a:pt x="725" y="825"/>
                </a:cubicBezTo>
                <a:cubicBezTo>
                  <a:pt x="688" y="836"/>
                  <a:pt x="660" y="868"/>
                  <a:pt x="652" y="908"/>
                </a:cubicBezTo>
                <a:cubicBezTo>
                  <a:pt x="646" y="945"/>
                  <a:pt x="657" y="980"/>
                  <a:pt x="683" y="1001"/>
                </a:cubicBezTo>
                <a:cubicBezTo>
                  <a:pt x="696" y="1011"/>
                  <a:pt x="712" y="1020"/>
                  <a:pt x="733" y="1029"/>
                </a:cubicBezTo>
                <a:cubicBezTo>
                  <a:pt x="733" y="1169"/>
                  <a:pt x="733" y="1169"/>
                  <a:pt x="733" y="1169"/>
                </a:cubicBezTo>
                <a:cubicBezTo>
                  <a:pt x="717" y="1167"/>
                  <a:pt x="705" y="1162"/>
                  <a:pt x="687" y="1150"/>
                </a:cubicBezTo>
                <a:cubicBezTo>
                  <a:pt x="673" y="1141"/>
                  <a:pt x="654" y="1145"/>
                  <a:pt x="645" y="1159"/>
                </a:cubicBezTo>
                <a:cubicBezTo>
                  <a:pt x="636" y="1172"/>
                  <a:pt x="640" y="1191"/>
                  <a:pt x="654" y="1200"/>
                </a:cubicBezTo>
                <a:cubicBezTo>
                  <a:pt x="685" y="1220"/>
                  <a:pt x="706" y="1227"/>
                  <a:pt x="733" y="1229"/>
                </a:cubicBezTo>
                <a:cubicBezTo>
                  <a:pt x="733" y="1251"/>
                  <a:pt x="733" y="1251"/>
                  <a:pt x="733" y="1251"/>
                </a:cubicBezTo>
                <a:cubicBezTo>
                  <a:pt x="733" y="1268"/>
                  <a:pt x="746" y="1281"/>
                  <a:pt x="763" y="1281"/>
                </a:cubicBezTo>
                <a:cubicBezTo>
                  <a:pt x="779" y="1281"/>
                  <a:pt x="793" y="1268"/>
                  <a:pt x="793" y="1251"/>
                </a:cubicBezTo>
                <a:cubicBezTo>
                  <a:pt x="793" y="1226"/>
                  <a:pt x="793" y="1226"/>
                  <a:pt x="793" y="1226"/>
                </a:cubicBezTo>
                <a:cubicBezTo>
                  <a:pt x="846" y="1213"/>
                  <a:pt x="880" y="1168"/>
                  <a:pt x="888" y="1123"/>
                </a:cubicBezTo>
                <a:cubicBezTo>
                  <a:pt x="898" y="1066"/>
                  <a:pt x="868" y="1016"/>
                  <a:pt x="811" y="996"/>
                </a:cubicBezTo>
                <a:close/>
                <a:moveTo>
                  <a:pt x="733" y="962"/>
                </a:moveTo>
                <a:cubicBezTo>
                  <a:pt x="728" y="959"/>
                  <a:pt x="724" y="956"/>
                  <a:pt x="721" y="953"/>
                </a:cubicBezTo>
                <a:cubicBezTo>
                  <a:pt x="712" y="947"/>
                  <a:pt x="709" y="933"/>
                  <a:pt x="711" y="919"/>
                </a:cubicBezTo>
                <a:cubicBezTo>
                  <a:pt x="714" y="908"/>
                  <a:pt x="720" y="894"/>
                  <a:pt x="733" y="887"/>
                </a:cubicBezTo>
                <a:lnTo>
                  <a:pt x="733" y="962"/>
                </a:lnTo>
                <a:close/>
                <a:moveTo>
                  <a:pt x="829" y="1114"/>
                </a:moveTo>
                <a:cubicBezTo>
                  <a:pt x="826" y="1133"/>
                  <a:pt x="813" y="1153"/>
                  <a:pt x="793" y="1163"/>
                </a:cubicBezTo>
                <a:cubicBezTo>
                  <a:pt x="793" y="1053"/>
                  <a:pt x="793" y="1053"/>
                  <a:pt x="793" y="1053"/>
                </a:cubicBezTo>
                <a:cubicBezTo>
                  <a:pt x="833" y="1068"/>
                  <a:pt x="831" y="1103"/>
                  <a:pt x="829" y="1114"/>
                </a:cubicBezTo>
                <a:close/>
                <a:moveTo>
                  <a:pt x="975" y="64"/>
                </a:moveTo>
                <a:cubicBezTo>
                  <a:pt x="925" y="23"/>
                  <a:pt x="862" y="0"/>
                  <a:pt x="795" y="0"/>
                </a:cubicBezTo>
                <a:cubicBezTo>
                  <a:pt x="729" y="0"/>
                  <a:pt x="665" y="23"/>
                  <a:pt x="615" y="64"/>
                </a:cubicBezTo>
                <a:cubicBezTo>
                  <a:pt x="576" y="96"/>
                  <a:pt x="547" y="136"/>
                  <a:pt x="529" y="182"/>
                </a:cubicBezTo>
                <a:cubicBezTo>
                  <a:pt x="518" y="181"/>
                  <a:pt x="506" y="180"/>
                  <a:pt x="495" y="180"/>
                </a:cubicBezTo>
                <a:cubicBezTo>
                  <a:pt x="375" y="180"/>
                  <a:pt x="269" y="255"/>
                  <a:pt x="228" y="366"/>
                </a:cubicBezTo>
                <a:cubicBezTo>
                  <a:pt x="169" y="378"/>
                  <a:pt x="116" y="408"/>
                  <a:pt x="75" y="453"/>
                </a:cubicBezTo>
                <a:cubicBezTo>
                  <a:pt x="27" y="505"/>
                  <a:pt x="0" y="574"/>
                  <a:pt x="0" y="645"/>
                </a:cubicBezTo>
                <a:cubicBezTo>
                  <a:pt x="0" y="802"/>
                  <a:pt x="128" y="930"/>
                  <a:pt x="285" y="930"/>
                </a:cubicBezTo>
                <a:cubicBezTo>
                  <a:pt x="481" y="930"/>
                  <a:pt x="481" y="930"/>
                  <a:pt x="481" y="930"/>
                </a:cubicBezTo>
                <a:cubicBezTo>
                  <a:pt x="480" y="941"/>
                  <a:pt x="480" y="951"/>
                  <a:pt x="480" y="962"/>
                </a:cubicBezTo>
                <a:cubicBezTo>
                  <a:pt x="480" y="988"/>
                  <a:pt x="481" y="1014"/>
                  <a:pt x="483" y="1040"/>
                </a:cubicBezTo>
                <a:cubicBezTo>
                  <a:pt x="413" y="1060"/>
                  <a:pt x="349" y="1101"/>
                  <a:pt x="301" y="1157"/>
                </a:cubicBezTo>
                <a:cubicBezTo>
                  <a:pt x="242" y="1224"/>
                  <a:pt x="210" y="1311"/>
                  <a:pt x="210" y="1401"/>
                </a:cubicBezTo>
                <a:cubicBezTo>
                  <a:pt x="210" y="1491"/>
                  <a:pt x="210" y="1491"/>
                  <a:pt x="210" y="1491"/>
                </a:cubicBezTo>
                <a:cubicBezTo>
                  <a:pt x="210" y="1509"/>
                  <a:pt x="221" y="1526"/>
                  <a:pt x="238" y="1533"/>
                </a:cubicBezTo>
                <a:cubicBezTo>
                  <a:pt x="243" y="1535"/>
                  <a:pt x="249" y="1536"/>
                  <a:pt x="255" y="1536"/>
                </a:cubicBezTo>
                <a:cubicBezTo>
                  <a:pt x="267" y="1536"/>
                  <a:pt x="278" y="1531"/>
                  <a:pt x="287" y="1523"/>
                </a:cubicBezTo>
                <a:cubicBezTo>
                  <a:pt x="356" y="1454"/>
                  <a:pt x="447" y="1416"/>
                  <a:pt x="545" y="1416"/>
                </a:cubicBezTo>
                <a:cubicBezTo>
                  <a:pt x="575" y="1416"/>
                  <a:pt x="575" y="1416"/>
                  <a:pt x="575" y="1416"/>
                </a:cubicBezTo>
                <a:cubicBezTo>
                  <a:pt x="588" y="1450"/>
                  <a:pt x="601" y="1481"/>
                  <a:pt x="613" y="1509"/>
                </a:cubicBezTo>
                <a:cubicBezTo>
                  <a:pt x="621" y="1526"/>
                  <a:pt x="637" y="1536"/>
                  <a:pt x="655" y="1536"/>
                </a:cubicBezTo>
                <a:cubicBezTo>
                  <a:pt x="875" y="1536"/>
                  <a:pt x="875" y="1536"/>
                  <a:pt x="875" y="1536"/>
                </a:cubicBezTo>
                <a:cubicBezTo>
                  <a:pt x="893" y="1536"/>
                  <a:pt x="909" y="1526"/>
                  <a:pt x="917" y="1509"/>
                </a:cubicBezTo>
                <a:cubicBezTo>
                  <a:pt x="929" y="1481"/>
                  <a:pt x="942" y="1450"/>
                  <a:pt x="955" y="1416"/>
                </a:cubicBezTo>
                <a:cubicBezTo>
                  <a:pt x="985" y="1416"/>
                  <a:pt x="985" y="1416"/>
                  <a:pt x="985" y="1416"/>
                </a:cubicBezTo>
                <a:cubicBezTo>
                  <a:pt x="1083" y="1416"/>
                  <a:pt x="1174" y="1454"/>
                  <a:pt x="1243" y="1523"/>
                </a:cubicBezTo>
                <a:cubicBezTo>
                  <a:pt x="1252" y="1531"/>
                  <a:pt x="1263" y="1536"/>
                  <a:pt x="1275" y="1536"/>
                </a:cubicBezTo>
                <a:cubicBezTo>
                  <a:pt x="1281" y="1536"/>
                  <a:pt x="1287" y="1535"/>
                  <a:pt x="1292" y="1533"/>
                </a:cubicBezTo>
                <a:cubicBezTo>
                  <a:pt x="1309" y="1526"/>
                  <a:pt x="1320" y="1509"/>
                  <a:pt x="1320" y="1491"/>
                </a:cubicBezTo>
                <a:cubicBezTo>
                  <a:pt x="1320" y="1401"/>
                  <a:pt x="1320" y="1401"/>
                  <a:pt x="1320" y="1401"/>
                </a:cubicBezTo>
                <a:cubicBezTo>
                  <a:pt x="1320" y="1311"/>
                  <a:pt x="1288" y="1224"/>
                  <a:pt x="1229" y="1157"/>
                </a:cubicBezTo>
                <a:cubicBezTo>
                  <a:pt x="1181" y="1101"/>
                  <a:pt x="1117" y="1060"/>
                  <a:pt x="1047" y="1040"/>
                </a:cubicBezTo>
                <a:cubicBezTo>
                  <a:pt x="1049" y="1014"/>
                  <a:pt x="1050" y="988"/>
                  <a:pt x="1050" y="962"/>
                </a:cubicBezTo>
                <a:cubicBezTo>
                  <a:pt x="1050" y="951"/>
                  <a:pt x="1050" y="941"/>
                  <a:pt x="1049" y="930"/>
                </a:cubicBezTo>
                <a:cubicBezTo>
                  <a:pt x="1245" y="930"/>
                  <a:pt x="1245" y="930"/>
                  <a:pt x="1245" y="930"/>
                </a:cubicBezTo>
                <a:cubicBezTo>
                  <a:pt x="1402" y="930"/>
                  <a:pt x="1530" y="802"/>
                  <a:pt x="1530" y="645"/>
                </a:cubicBezTo>
                <a:cubicBezTo>
                  <a:pt x="1530" y="575"/>
                  <a:pt x="1505" y="510"/>
                  <a:pt x="1460" y="458"/>
                </a:cubicBezTo>
                <a:cubicBezTo>
                  <a:pt x="1467" y="431"/>
                  <a:pt x="1470" y="403"/>
                  <a:pt x="1470" y="375"/>
                </a:cubicBezTo>
                <a:cubicBezTo>
                  <a:pt x="1470" y="185"/>
                  <a:pt x="1315" y="30"/>
                  <a:pt x="1125" y="30"/>
                </a:cubicBezTo>
                <a:cubicBezTo>
                  <a:pt x="1073" y="30"/>
                  <a:pt x="1022" y="42"/>
                  <a:pt x="975" y="64"/>
                </a:cubicBezTo>
                <a:close/>
                <a:moveTo>
                  <a:pt x="300" y="1397"/>
                </a:moveTo>
                <a:cubicBezTo>
                  <a:pt x="302" y="1274"/>
                  <a:pt x="381" y="1168"/>
                  <a:pt x="495" y="1131"/>
                </a:cubicBezTo>
                <a:cubicBezTo>
                  <a:pt x="506" y="1199"/>
                  <a:pt x="524" y="1265"/>
                  <a:pt x="543" y="1326"/>
                </a:cubicBezTo>
                <a:cubicBezTo>
                  <a:pt x="456" y="1326"/>
                  <a:pt x="372" y="1351"/>
                  <a:pt x="300" y="1397"/>
                </a:cubicBezTo>
                <a:close/>
                <a:moveTo>
                  <a:pt x="846" y="1446"/>
                </a:moveTo>
                <a:cubicBezTo>
                  <a:pt x="684" y="1446"/>
                  <a:pt x="684" y="1446"/>
                  <a:pt x="684" y="1446"/>
                </a:cubicBezTo>
                <a:cubicBezTo>
                  <a:pt x="629" y="1318"/>
                  <a:pt x="570" y="1138"/>
                  <a:pt x="570" y="962"/>
                </a:cubicBezTo>
                <a:cubicBezTo>
                  <a:pt x="570" y="859"/>
                  <a:pt x="590" y="760"/>
                  <a:pt x="629" y="665"/>
                </a:cubicBezTo>
                <a:cubicBezTo>
                  <a:pt x="671" y="685"/>
                  <a:pt x="718" y="696"/>
                  <a:pt x="765" y="696"/>
                </a:cubicBezTo>
                <a:cubicBezTo>
                  <a:pt x="812" y="696"/>
                  <a:pt x="858" y="685"/>
                  <a:pt x="901" y="665"/>
                </a:cubicBezTo>
                <a:cubicBezTo>
                  <a:pt x="940" y="760"/>
                  <a:pt x="960" y="859"/>
                  <a:pt x="960" y="962"/>
                </a:cubicBezTo>
                <a:cubicBezTo>
                  <a:pt x="960" y="1138"/>
                  <a:pt x="900" y="1318"/>
                  <a:pt x="846" y="1446"/>
                </a:cubicBezTo>
                <a:close/>
                <a:moveTo>
                  <a:pt x="669" y="584"/>
                </a:moveTo>
                <a:cubicBezTo>
                  <a:pt x="673" y="576"/>
                  <a:pt x="677" y="569"/>
                  <a:pt x="682" y="561"/>
                </a:cubicBezTo>
                <a:cubicBezTo>
                  <a:pt x="712" y="510"/>
                  <a:pt x="743" y="471"/>
                  <a:pt x="765" y="446"/>
                </a:cubicBezTo>
                <a:cubicBezTo>
                  <a:pt x="787" y="471"/>
                  <a:pt x="818" y="510"/>
                  <a:pt x="848" y="561"/>
                </a:cubicBezTo>
                <a:cubicBezTo>
                  <a:pt x="853" y="569"/>
                  <a:pt x="857" y="576"/>
                  <a:pt x="861" y="584"/>
                </a:cubicBezTo>
                <a:cubicBezTo>
                  <a:pt x="831" y="598"/>
                  <a:pt x="799" y="606"/>
                  <a:pt x="765" y="606"/>
                </a:cubicBezTo>
                <a:cubicBezTo>
                  <a:pt x="731" y="606"/>
                  <a:pt x="699" y="598"/>
                  <a:pt x="669" y="584"/>
                </a:cubicBezTo>
                <a:close/>
                <a:moveTo>
                  <a:pt x="1230" y="1397"/>
                </a:moveTo>
                <a:cubicBezTo>
                  <a:pt x="1158" y="1351"/>
                  <a:pt x="1074" y="1326"/>
                  <a:pt x="987" y="1326"/>
                </a:cubicBezTo>
                <a:cubicBezTo>
                  <a:pt x="1006" y="1265"/>
                  <a:pt x="1024" y="1199"/>
                  <a:pt x="1035" y="1131"/>
                </a:cubicBezTo>
                <a:cubicBezTo>
                  <a:pt x="1149" y="1168"/>
                  <a:pt x="1228" y="1274"/>
                  <a:pt x="1230" y="1397"/>
                </a:cubicBezTo>
                <a:close/>
                <a:moveTo>
                  <a:pt x="1380" y="375"/>
                </a:moveTo>
                <a:cubicBezTo>
                  <a:pt x="1380" y="402"/>
                  <a:pt x="1375" y="429"/>
                  <a:pt x="1367" y="455"/>
                </a:cubicBezTo>
                <a:cubicBezTo>
                  <a:pt x="1367" y="455"/>
                  <a:pt x="1367" y="455"/>
                  <a:pt x="1367" y="455"/>
                </a:cubicBezTo>
                <a:cubicBezTo>
                  <a:pt x="1354" y="493"/>
                  <a:pt x="1334" y="527"/>
                  <a:pt x="1305" y="555"/>
                </a:cubicBezTo>
                <a:cubicBezTo>
                  <a:pt x="1288" y="573"/>
                  <a:pt x="1288" y="601"/>
                  <a:pt x="1305" y="619"/>
                </a:cubicBezTo>
                <a:cubicBezTo>
                  <a:pt x="1314" y="628"/>
                  <a:pt x="1326" y="632"/>
                  <a:pt x="1337" y="632"/>
                </a:cubicBezTo>
                <a:cubicBezTo>
                  <a:pt x="1349" y="632"/>
                  <a:pt x="1360" y="628"/>
                  <a:pt x="1369" y="619"/>
                </a:cubicBezTo>
                <a:cubicBezTo>
                  <a:pt x="1388" y="600"/>
                  <a:pt x="1405" y="579"/>
                  <a:pt x="1419" y="556"/>
                </a:cubicBezTo>
                <a:cubicBezTo>
                  <a:pt x="1433" y="583"/>
                  <a:pt x="1440" y="614"/>
                  <a:pt x="1440" y="645"/>
                </a:cubicBezTo>
                <a:cubicBezTo>
                  <a:pt x="1440" y="753"/>
                  <a:pt x="1353" y="840"/>
                  <a:pt x="1245" y="840"/>
                </a:cubicBezTo>
                <a:cubicBezTo>
                  <a:pt x="1041" y="840"/>
                  <a:pt x="1041" y="840"/>
                  <a:pt x="1041" y="840"/>
                </a:cubicBezTo>
                <a:cubicBezTo>
                  <a:pt x="1021" y="699"/>
                  <a:pt x="969" y="587"/>
                  <a:pt x="924" y="512"/>
                </a:cubicBezTo>
                <a:cubicBezTo>
                  <a:pt x="861" y="407"/>
                  <a:pt x="798" y="350"/>
                  <a:pt x="795" y="348"/>
                </a:cubicBezTo>
                <a:cubicBezTo>
                  <a:pt x="778" y="332"/>
                  <a:pt x="752" y="332"/>
                  <a:pt x="735" y="348"/>
                </a:cubicBezTo>
                <a:cubicBezTo>
                  <a:pt x="732" y="350"/>
                  <a:pt x="669" y="407"/>
                  <a:pt x="606" y="512"/>
                </a:cubicBezTo>
                <a:cubicBezTo>
                  <a:pt x="561" y="587"/>
                  <a:pt x="509" y="699"/>
                  <a:pt x="489" y="840"/>
                </a:cubicBezTo>
                <a:cubicBezTo>
                  <a:pt x="285" y="840"/>
                  <a:pt x="285" y="840"/>
                  <a:pt x="285" y="840"/>
                </a:cubicBezTo>
                <a:cubicBezTo>
                  <a:pt x="177" y="840"/>
                  <a:pt x="90" y="753"/>
                  <a:pt x="90" y="645"/>
                </a:cubicBezTo>
                <a:cubicBezTo>
                  <a:pt x="90" y="564"/>
                  <a:pt x="139" y="494"/>
                  <a:pt x="210" y="465"/>
                </a:cubicBezTo>
                <a:cubicBezTo>
                  <a:pt x="210" y="540"/>
                  <a:pt x="240" y="613"/>
                  <a:pt x="293" y="667"/>
                </a:cubicBezTo>
                <a:cubicBezTo>
                  <a:pt x="302" y="675"/>
                  <a:pt x="314" y="680"/>
                  <a:pt x="325" y="680"/>
                </a:cubicBezTo>
                <a:cubicBezTo>
                  <a:pt x="337" y="680"/>
                  <a:pt x="348" y="675"/>
                  <a:pt x="357" y="667"/>
                </a:cubicBezTo>
                <a:cubicBezTo>
                  <a:pt x="375" y="649"/>
                  <a:pt x="375" y="620"/>
                  <a:pt x="357" y="603"/>
                </a:cubicBezTo>
                <a:cubicBezTo>
                  <a:pt x="308" y="554"/>
                  <a:pt x="289" y="485"/>
                  <a:pt x="306" y="417"/>
                </a:cubicBezTo>
                <a:cubicBezTo>
                  <a:pt x="328" y="331"/>
                  <a:pt x="406" y="270"/>
                  <a:pt x="495" y="270"/>
                </a:cubicBezTo>
                <a:cubicBezTo>
                  <a:pt x="513" y="270"/>
                  <a:pt x="530" y="273"/>
                  <a:pt x="548" y="278"/>
                </a:cubicBezTo>
                <a:cubicBezTo>
                  <a:pt x="560" y="281"/>
                  <a:pt x="573" y="279"/>
                  <a:pt x="584" y="273"/>
                </a:cubicBezTo>
                <a:cubicBezTo>
                  <a:pt x="594" y="266"/>
                  <a:pt x="602" y="256"/>
                  <a:pt x="604" y="244"/>
                </a:cubicBezTo>
                <a:cubicBezTo>
                  <a:pt x="624" y="155"/>
                  <a:pt x="704" y="90"/>
                  <a:pt x="795" y="90"/>
                </a:cubicBezTo>
                <a:cubicBezTo>
                  <a:pt x="831" y="90"/>
                  <a:pt x="865" y="100"/>
                  <a:pt x="895" y="118"/>
                </a:cubicBezTo>
                <a:cubicBezTo>
                  <a:pt x="890" y="122"/>
                  <a:pt x="886" y="127"/>
                  <a:pt x="881" y="131"/>
                </a:cubicBezTo>
                <a:cubicBezTo>
                  <a:pt x="863" y="149"/>
                  <a:pt x="863" y="177"/>
                  <a:pt x="881" y="195"/>
                </a:cubicBezTo>
                <a:cubicBezTo>
                  <a:pt x="890" y="203"/>
                  <a:pt x="901" y="208"/>
                  <a:pt x="913" y="208"/>
                </a:cubicBezTo>
                <a:cubicBezTo>
                  <a:pt x="924" y="208"/>
                  <a:pt x="936" y="203"/>
                  <a:pt x="945" y="195"/>
                </a:cubicBezTo>
                <a:cubicBezTo>
                  <a:pt x="958" y="181"/>
                  <a:pt x="974" y="169"/>
                  <a:pt x="992" y="158"/>
                </a:cubicBezTo>
                <a:cubicBezTo>
                  <a:pt x="992" y="158"/>
                  <a:pt x="992" y="158"/>
                  <a:pt x="992" y="158"/>
                </a:cubicBezTo>
                <a:cubicBezTo>
                  <a:pt x="1032" y="133"/>
                  <a:pt x="1078" y="120"/>
                  <a:pt x="1125" y="120"/>
                </a:cubicBezTo>
                <a:cubicBezTo>
                  <a:pt x="1266" y="120"/>
                  <a:pt x="1380" y="234"/>
                  <a:pt x="1380" y="3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12902391" y="8334637"/>
            <a:ext cx="768635" cy="768941"/>
          </a:xfrm>
          <a:custGeom>
            <a:avLst/>
            <a:gdLst>
              <a:gd name="T0" fmla="*/ 1536 w 1536"/>
              <a:gd name="T1" fmla="*/ 1371 h 1536"/>
              <a:gd name="T2" fmla="*/ 1371 w 1536"/>
              <a:gd name="T3" fmla="*/ 486 h 1536"/>
              <a:gd name="T4" fmla="*/ 1053 w 1536"/>
              <a:gd name="T5" fmla="*/ 465 h 1536"/>
              <a:gd name="T6" fmla="*/ 1192 w 1536"/>
              <a:gd name="T7" fmla="*/ 75 h 1536"/>
              <a:gd name="T8" fmla="*/ 1158 w 1536"/>
              <a:gd name="T9" fmla="*/ 0 h 1536"/>
              <a:gd name="T10" fmla="*/ 885 w 1536"/>
              <a:gd name="T11" fmla="*/ 15 h 1536"/>
              <a:gd name="T12" fmla="*/ 652 w 1536"/>
              <a:gd name="T13" fmla="*/ 15 h 1536"/>
              <a:gd name="T14" fmla="*/ 378 w 1536"/>
              <a:gd name="T15" fmla="*/ 0 h 1536"/>
              <a:gd name="T16" fmla="*/ 345 w 1536"/>
              <a:gd name="T17" fmla="*/ 75 h 1536"/>
              <a:gd name="T18" fmla="*/ 483 w 1536"/>
              <a:gd name="T19" fmla="*/ 465 h 1536"/>
              <a:gd name="T20" fmla="*/ 165 w 1536"/>
              <a:gd name="T21" fmla="*/ 486 h 1536"/>
              <a:gd name="T22" fmla="*/ 0 w 1536"/>
              <a:gd name="T23" fmla="*/ 1371 h 1536"/>
              <a:gd name="T24" fmla="*/ 1371 w 1536"/>
              <a:gd name="T25" fmla="*/ 1536 h 1536"/>
              <a:gd name="T26" fmla="*/ 1057 w 1536"/>
              <a:gd name="T27" fmla="*/ 90 h 1536"/>
              <a:gd name="T28" fmla="*/ 749 w 1536"/>
              <a:gd name="T29" fmla="*/ 300 h 1536"/>
              <a:gd name="T30" fmla="*/ 963 w 1536"/>
              <a:gd name="T31" fmla="*/ 465 h 1536"/>
              <a:gd name="T32" fmla="*/ 573 w 1536"/>
              <a:gd name="T33" fmla="*/ 486 h 1536"/>
              <a:gd name="T34" fmla="*/ 648 w 1536"/>
              <a:gd name="T35" fmla="*/ 390 h 1536"/>
              <a:gd name="T36" fmla="*/ 963 w 1536"/>
              <a:gd name="T37" fmla="*/ 465 h 1536"/>
              <a:gd name="T38" fmla="*/ 598 w 1536"/>
              <a:gd name="T39" fmla="*/ 90 h 1536"/>
              <a:gd name="T40" fmla="*/ 648 w 1536"/>
              <a:gd name="T41" fmla="*/ 278 h 1536"/>
              <a:gd name="T42" fmla="*/ 90 w 1536"/>
              <a:gd name="T43" fmla="*/ 1371 h 1536"/>
              <a:gd name="T44" fmla="*/ 165 w 1536"/>
              <a:gd name="T45" fmla="*/ 576 h 1536"/>
              <a:gd name="T46" fmla="*/ 1446 w 1536"/>
              <a:gd name="T47" fmla="*/ 651 h 1536"/>
              <a:gd name="T48" fmla="*/ 1371 w 1536"/>
              <a:gd name="T49" fmla="*/ 1446 h 1536"/>
              <a:gd name="T50" fmla="*/ 90 w 1536"/>
              <a:gd name="T51" fmla="*/ 1371 h 1536"/>
              <a:gd name="T52" fmla="*/ 708 w 1536"/>
              <a:gd name="T53" fmla="*/ 1356 h 1536"/>
              <a:gd name="T54" fmla="*/ 753 w 1536"/>
              <a:gd name="T55" fmla="*/ 1251 h 1536"/>
              <a:gd name="T56" fmla="*/ 633 w 1536"/>
              <a:gd name="T57" fmla="*/ 891 h 1536"/>
              <a:gd name="T58" fmla="*/ 468 w 1536"/>
              <a:gd name="T59" fmla="*/ 666 h 1536"/>
              <a:gd name="T60" fmla="*/ 303 w 1536"/>
              <a:gd name="T61" fmla="*/ 891 h 1536"/>
              <a:gd name="T62" fmla="*/ 183 w 1536"/>
              <a:gd name="T63" fmla="*/ 1251 h 1536"/>
              <a:gd name="T64" fmla="*/ 228 w 1536"/>
              <a:gd name="T65" fmla="*/ 1356 h 1536"/>
              <a:gd name="T66" fmla="*/ 468 w 1536"/>
              <a:gd name="T67" fmla="*/ 756 h 1536"/>
              <a:gd name="T68" fmla="*/ 543 w 1536"/>
              <a:gd name="T69" fmla="*/ 891 h 1536"/>
              <a:gd name="T70" fmla="*/ 393 w 1536"/>
              <a:gd name="T71" fmla="*/ 891 h 1536"/>
              <a:gd name="T72" fmla="*/ 273 w 1536"/>
              <a:gd name="T73" fmla="*/ 1251 h 1536"/>
              <a:gd name="T74" fmla="*/ 663 w 1536"/>
              <a:gd name="T75" fmla="*/ 1251 h 1536"/>
              <a:gd name="T76" fmla="*/ 273 w 1536"/>
              <a:gd name="T77" fmla="*/ 1266 h 1536"/>
              <a:gd name="T78" fmla="*/ 843 w 1536"/>
              <a:gd name="T79" fmla="*/ 771 h 1536"/>
              <a:gd name="T80" fmla="*/ 1068 w 1536"/>
              <a:gd name="T81" fmla="*/ 726 h 1536"/>
              <a:gd name="T82" fmla="*/ 1068 w 1536"/>
              <a:gd name="T83" fmla="*/ 816 h 1536"/>
              <a:gd name="T84" fmla="*/ 843 w 1536"/>
              <a:gd name="T85" fmla="*/ 771 h 1536"/>
              <a:gd name="T86" fmla="*/ 1308 w 1536"/>
              <a:gd name="T87" fmla="*/ 1356 h 1536"/>
              <a:gd name="T88" fmla="*/ 1083 w 1536"/>
              <a:gd name="T89" fmla="*/ 1311 h 1536"/>
              <a:gd name="T90" fmla="*/ 1308 w 1536"/>
              <a:gd name="T91" fmla="*/ 1266 h 1536"/>
              <a:gd name="T92" fmla="*/ 843 w 1536"/>
              <a:gd name="T93" fmla="*/ 951 h 1536"/>
              <a:gd name="T94" fmla="*/ 1308 w 1536"/>
              <a:gd name="T95" fmla="*/ 906 h 1536"/>
              <a:gd name="T96" fmla="*/ 1308 w 1536"/>
              <a:gd name="T97" fmla="*/ 996 h 1536"/>
              <a:gd name="T98" fmla="*/ 843 w 1536"/>
              <a:gd name="T99" fmla="*/ 951 h 1536"/>
              <a:gd name="T100" fmla="*/ 888 w 1536"/>
              <a:gd name="T101" fmla="*/ 1086 h 1536"/>
              <a:gd name="T102" fmla="*/ 1353 w 1536"/>
              <a:gd name="T103" fmla="*/ 1131 h 1536"/>
              <a:gd name="T104" fmla="*/ 888 w 1536"/>
              <a:gd name="T105" fmla="*/ 117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36" h="1536">
                <a:moveTo>
                  <a:pt x="1371" y="1536"/>
                </a:moveTo>
                <a:cubicBezTo>
                  <a:pt x="1462" y="1536"/>
                  <a:pt x="1536" y="1462"/>
                  <a:pt x="1536" y="1371"/>
                </a:cubicBezTo>
                <a:cubicBezTo>
                  <a:pt x="1536" y="651"/>
                  <a:pt x="1536" y="651"/>
                  <a:pt x="1536" y="651"/>
                </a:cubicBezTo>
                <a:cubicBezTo>
                  <a:pt x="1536" y="560"/>
                  <a:pt x="1462" y="486"/>
                  <a:pt x="1371" y="486"/>
                </a:cubicBezTo>
                <a:cubicBezTo>
                  <a:pt x="1053" y="486"/>
                  <a:pt x="1053" y="486"/>
                  <a:pt x="1053" y="486"/>
                </a:cubicBezTo>
                <a:cubicBezTo>
                  <a:pt x="1053" y="465"/>
                  <a:pt x="1053" y="465"/>
                  <a:pt x="1053" y="465"/>
                </a:cubicBezTo>
                <a:cubicBezTo>
                  <a:pt x="1053" y="404"/>
                  <a:pt x="1020" y="350"/>
                  <a:pt x="970" y="322"/>
                </a:cubicBezTo>
                <a:cubicBezTo>
                  <a:pt x="1192" y="75"/>
                  <a:pt x="1192" y="75"/>
                  <a:pt x="1192" y="75"/>
                </a:cubicBezTo>
                <a:cubicBezTo>
                  <a:pt x="1204" y="62"/>
                  <a:pt x="1207" y="43"/>
                  <a:pt x="1200" y="27"/>
                </a:cubicBezTo>
                <a:cubicBezTo>
                  <a:pt x="1192" y="10"/>
                  <a:pt x="1176" y="0"/>
                  <a:pt x="1158" y="0"/>
                </a:cubicBezTo>
                <a:cubicBezTo>
                  <a:pt x="918" y="0"/>
                  <a:pt x="918" y="0"/>
                  <a:pt x="918" y="0"/>
                </a:cubicBezTo>
                <a:cubicBezTo>
                  <a:pt x="906" y="0"/>
                  <a:pt x="893" y="5"/>
                  <a:pt x="885" y="15"/>
                </a:cubicBezTo>
                <a:cubicBezTo>
                  <a:pt x="768" y="144"/>
                  <a:pt x="768" y="144"/>
                  <a:pt x="768" y="144"/>
                </a:cubicBezTo>
                <a:cubicBezTo>
                  <a:pt x="652" y="15"/>
                  <a:pt x="652" y="15"/>
                  <a:pt x="652" y="15"/>
                </a:cubicBezTo>
                <a:cubicBezTo>
                  <a:pt x="643" y="5"/>
                  <a:pt x="631" y="0"/>
                  <a:pt x="618" y="0"/>
                </a:cubicBezTo>
                <a:cubicBezTo>
                  <a:pt x="378" y="0"/>
                  <a:pt x="378" y="0"/>
                  <a:pt x="378" y="0"/>
                </a:cubicBezTo>
                <a:cubicBezTo>
                  <a:pt x="361" y="0"/>
                  <a:pt x="345" y="10"/>
                  <a:pt x="337" y="27"/>
                </a:cubicBezTo>
                <a:cubicBezTo>
                  <a:pt x="330" y="43"/>
                  <a:pt x="333" y="62"/>
                  <a:pt x="345" y="75"/>
                </a:cubicBezTo>
                <a:cubicBezTo>
                  <a:pt x="567" y="322"/>
                  <a:pt x="567" y="322"/>
                  <a:pt x="567" y="322"/>
                </a:cubicBezTo>
                <a:cubicBezTo>
                  <a:pt x="517" y="350"/>
                  <a:pt x="483" y="404"/>
                  <a:pt x="483" y="465"/>
                </a:cubicBezTo>
                <a:cubicBezTo>
                  <a:pt x="483" y="486"/>
                  <a:pt x="483" y="486"/>
                  <a:pt x="483" y="486"/>
                </a:cubicBezTo>
                <a:cubicBezTo>
                  <a:pt x="165" y="486"/>
                  <a:pt x="165" y="486"/>
                  <a:pt x="165" y="486"/>
                </a:cubicBezTo>
                <a:cubicBezTo>
                  <a:pt x="74" y="486"/>
                  <a:pt x="0" y="560"/>
                  <a:pt x="0" y="651"/>
                </a:cubicBezTo>
                <a:cubicBezTo>
                  <a:pt x="0" y="1371"/>
                  <a:pt x="0" y="1371"/>
                  <a:pt x="0" y="1371"/>
                </a:cubicBezTo>
                <a:cubicBezTo>
                  <a:pt x="0" y="1462"/>
                  <a:pt x="74" y="1536"/>
                  <a:pt x="165" y="1536"/>
                </a:cubicBezTo>
                <a:lnTo>
                  <a:pt x="1371" y="1536"/>
                </a:lnTo>
                <a:close/>
                <a:moveTo>
                  <a:pt x="938" y="90"/>
                </a:moveTo>
                <a:cubicBezTo>
                  <a:pt x="1057" y="90"/>
                  <a:pt x="1057" y="90"/>
                  <a:pt x="1057" y="90"/>
                </a:cubicBezTo>
                <a:cubicBezTo>
                  <a:pt x="868" y="300"/>
                  <a:pt x="868" y="300"/>
                  <a:pt x="868" y="300"/>
                </a:cubicBezTo>
                <a:cubicBezTo>
                  <a:pt x="749" y="300"/>
                  <a:pt x="749" y="300"/>
                  <a:pt x="749" y="300"/>
                </a:cubicBezTo>
                <a:lnTo>
                  <a:pt x="938" y="90"/>
                </a:lnTo>
                <a:close/>
                <a:moveTo>
                  <a:pt x="963" y="465"/>
                </a:moveTo>
                <a:cubicBezTo>
                  <a:pt x="963" y="486"/>
                  <a:pt x="963" y="486"/>
                  <a:pt x="963" y="486"/>
                </a:cubicBezTo>
                <a:cubicBezTo>
                  <a:pt x="573" y="486"/>
                  <a:pt x="573" y="486"/>
                  <a:pt x="573" y="486"/>
                </a:cubicBezTo>
                <a:cubicBezTo>
                  <a:pt x="573" y="465"/>
                  <a:pt x="573" y="465"/>
                  <a:pt x="573" y="465"/>
                </a:cubicBezTo>
                <a:cubicBezTo>
                  <a:pt x="573" y="424"/>
                  <a:pt x="607" y="390"/>
                  <a:pt x="648" y="390"/>
                </a:cubicBezTo>
                <a:cubicBezTo>
                  <a:pt x="888" y="390"/>
                  <a:pt x="888" y="390"/>
                  <a:pt x="888" y="390"/>
                </a:cubicBezTo>
                <a:cubicBezTo>
                  <a:pt x="930" y="390"/>
                  <a:pt x="963" y="424"/>
                  <a:pt x="963" y="465"/>
                </a:cubicBezTo>
                <a:close/>
                <a:moveTo>
                  <a:pt x="479" y="90"/>
                </a:moveTo>
                <a:cubicBezTo>
                  <a:pt x="598" y="90"/>
                  <a:pt x="598" y="90"/>
                  <a:pt x="598" y="90"/>
                </a:cubicBezTo>
                <a:cubicBezTo>
                  <a:pt x="708" y="212"/>
                  <a:pt x="708" y="212"/>
                  <a:pt x="708" y="212"/>
                </a:cubicBezTo>
                <a:cubicBezTo>
                  <a:pt x="648" y="278"/>
                  <a:pt x="648" y="278"/>
                  <a:pt x="648" y="278"/>
                </a:cubicBezTo>
                <a:lnTo>
                  <a:pt x="479" y="90"/>
                </a:lnTo>
                <a:close/>
                <a:moveTo>
                  <a:pt x="90" y="1371"/>
                </a:moveTo>
                <a:cubicBezTo>
                  <a:pt x="90" y="651"/>
                  <a:pt x="90" y="651"/>
                  <a:pt x="90" y="651"/>
                </a:cubicBezTo>
                <a:cubicBezTo>
                  <a:pt x="90" y="610"/>
                  <a:pt x="124" y="576"/>
                  <a:pt x="165" y="576"/>
                </a:cubicBezTo>
                <a:cubicBezTo>
                  <a:pt x="1371" y="576"/>
                  <a:pt x="1371" y="576"/>
                  <a:pt x="1371" y="576"/>
                </a:cubicBezTo>
                <a:cubicBezTo>
                  <a:pt x="1413" y="576"/>
                  <a:pt x="1446" y="610"/>
                  <a:pt x="1446" y="651"/>
                </a:cubicBezTo>
                <a:cubicBezTo>
                  <a:pt x="1446" y="1371"/>
                  <a:pt x="1446" y="1371"/>
                  <a:pt x="1446" y="1371"/>
                </a:cubicBezTo>
                <a:cubicBezTo>
                  <a:pt x="1446" y="1412"/>
                  <a:pt x="1413" y="1446"/>
                  <a:pt x="1371" y="1446"/>
                </a:cubicBezTo>
                <a:cubicBezTo>
                  <a:pt x="165" y="1446"/>
                  <a:pt x="165" y="1446"/>
                  <a:pt x="165" y="1446"/>
                </a:cubicBezTo>
                <a:cubicBezTo>
                  <a:pt x="124" y="1446"/>
                  <a:pt x="90" y="1412"/>
                  <a:pt x="90" y="1371"/>
                </a:cubicBezTo>
                <a:close/>
                <a:moveTo>
                  <a:pt x="228" y="1356"/>
                </a:moveTo>
                <a:cubicBezTo>
                  <a:pt x="708" y="1356"/>
                  <a:pt x="708" y="1356"/>
                  <a:pt x="708" y="1356"/>
                </a:cubicBezTo>
                <a:cubicBezTo>
                  <a:pt x="733" y="1356"/>
                  <a:pt x="753" y="1336"/>
                  <a:pt x="753" y="1311"/>
                </a:cubicBezTo>
                <a:cubicBezTo>
                  <a:pt x="753" y="1251"/>
                  <a:pt x="753" y="1251"/>
                  <a:pt x="753" y="1251"/>
                </a:cubicBezTo>
                <a:cubicBezTo>
                  <a:pt x="753" y="1140"/>
                  <a:pt x="689" y="1043"/>
                  <a:pt x="596" y="996"/>
                </a:cubicBezTo>
                <a:cubicBezTo>
                  <a:pt x="619" y="967"/>
                  <a:pt x="633" y="931"/>
                  <a:pt x="633" y="891"/>
                </a:cubicBezTo>
                <a:cubicBezTo>
                  <a:pt x="633" y="831"/>
                  <a:pt x="633" y="831"/>
                  <a:pt x="633" y="831"/>
                </a:cubicBezTo>
                <a:cubicBezTo>
                  <a:pt x="633" y="740"/>
                  <a:pt x="559" y="666"/>
                  <a:pt x="468" y="666"/>
                </a:cubicBezTo>
                <a:cubicBezTo>
                  <a:pt x="377" y="666"/>
                  <a:pt x="303" y="740"/>
                  <a:pt x="303" y="831"/>
                </a:cubicBezTo>
                <a:cubicBezTo>
                  <a:pt x="303" y="891"/>
                  <a:pt x="303" y="891"/>
                  <a:pt x="303" y="891"/>
                </a:cubicBezTo>
                <a:cubicBezTo>
                  <a:pt x="303" y="931"/>
                  <a:pt x="318" y="967"/>
                  <a:pt x="341" y="996"/>
                </a:cubicBezTo>
                <a:cubicBezTo>
                  <a:pt x="248" y="1043"/>
                  <a:pt x="183" y="1140"/>
                  <a:pt x="183" y="1251"/>
                </a:cubicBezTo>
                <a:cubicBezTo>
                  <a:pt x="183" y="1311"/>
                  <a:pt x="183" y="1311"/>
                  <a:pt x="183" y="1311"/>
                </a:cubicBezTo>
                <a:cubicBezTo>
                  <a:pt x="183" y="1336"/>
                  <a:pt x="204" y="1356"/>
                  <a:pt x="228" y="1356"/>
                </a:cubicBezTo>
                <a:close/>
                <a:moveTo>
                  <a:pt x="393" y="831"/>
                </a:moveTo>
                <a:cubicBezTo>
                  <a:pt x="393" y="790"/>
                  <a:pt x="427" y="756"/>
                  <a:pt x="468" y="756"/>
                </a:cubicBezTo>
                <a:cubicBezTo>
                  <a:pt x="510" y="756"/>
                  <a:pt x="543" y="790"/>
                  <a:pt x="543" y="831"/>
                </a:cubicBezTo>
                <a:cubicBezTo>
                  <a:pt x="543" y="891"/>
                  <a:pt x="543" y="891"/>
                  <a:pt x="543" y="891"/>
                </a:cubicBezTo>
                <a:cubicBezTo>
                  <a:pt x="543" y="932"/>
                  <a:pt x="510" y="966"/>
                  <a:pt x="468" y="966"/>
                </a:cubicBezTo>
                <a:cubicBezTo>
                  <a:pt x="427" y="966"/>
                  <a:pt x="393" y="932"/>
                  <a:pt x="393" y="891"/>
                </a:cubicBezTo>
                <a:lnTo>
                  <a:pt x="393" y="831"/>
                </a:lnTo>
                <a:close/>
                <a:moveTo>
                  <a:pt x="273" y="1251"/>
                </a:moveTo>
                <a:cubicBezTo>
                  <a:pt x="273" y="1143"/>
                  <a:pt x="361" y="1056"/>
                  <a:pt x="468" y="1056"/>
                </a:cubicBezTo>
                <a:cubicBezTo>
                  <a:pt x="576" y="1056"/>
                  <a:pt x="663" y="1143"/>
                  <a:pt x="663" y="1251"/>
                </a:cubicBezTo>
                <a:cubicBezTo>
                  <a:pt x="663" y="1266"/>
                  <a:pt x="663" y="1266"/>
                  <a:pt x="663" y="1266"/>
                </a:cubicBezTo>
                <a:cubicBezTo>
                  <a:pt x="273" y="1266"/>
                  <a:pt x="273" y="1266"/>
                  <a:pt x="273" y="1266"/>
                </a:cubicBezTo>
                <a:lnTo>
                  <a:pt x="273" y="1251"/>
                </a:lnTo>
                <a:close/>
                <a:moveTo>
                  <a:pt x="843" y="771"/>
                </a:moveTo>
                <a:cubicBezTo>
                  <a:pt x="843" y="746"/>
                  <a:pt x="864" y="726"/>
                  <a:pt x="888" y="726"/>
                </a:cubicBezTo>
                <a:cubicBezTo>
                  <a:pt x="1068" y="726"/>
                  <a:pt x="1068" y="726"/>
                  <a:pt x="1068" y="726"/>
                </a:cubicBezTo>
                <a:cubicBezTo>
                  <a:pt x="1093" y="726"/>
                  <a:pt x="1113" y="746"/>
                  <a:pt x="1113" y="771"/>
                </a:cubicBezTo>
                <a:cubicBezTo>
                  <a:pt x="1113" y="796"/>
                  <a:pt x="1093" y="816"/>
                  <a:pt x="1068" y="816"/>
                </a:cubicBezTo>
                <a:cubicBezTo>
                  <a:pt x="888" y="816"/>
                  <a:pt x="888" y="816"/>
                  <a:pt x="888" y="816"/>
                </a:cubicBezTo>
                <a:cubicBezTo>
                  <a:pt x="864" y="816"/>
                  <a:pt x="843" y="796"/>
                  <a:pt x="843" y="771"/>
                </a:cubicBezTo>
                <a:close/>
                <a:moveTo>
                  <a:pt x="1353" y="1311"/>
                </a:moveTo>
                <a:cubicBezTo>
                  <a:pt x="1353" y="1336"/>
                  <a:pt x="1333" y="1356"/>
                  <a:pt x="1308" y="1356"/>
                </a:cubicBezTo>
                <a:cubicBezTo>
                  <a:pt x="1128" y="1356"/>
                  <a:pt x="1128" y="1356"/>
                  <a:pt x="1128" y="1356"/>
                </a:cubicBezTo>
                <a:cubicBezTo>
                  <a:pt x="1104" y="1356"/>
                  <a:pt x="1083" y="1336"/>
                  <a:pt x="1083" y="1311"/>
                </a:cubicBezTo>
                <a:cubicBezTo>
                  <a:pt x="1083" y="1286"/>
                  <a:pt x="1104" y="1266"/>
                  <a:pt x="1128" y="1266"/>
                </a:cubicBezTo>
                <a:cubicBezTo>
                  <a:pt x="1308" y="1266"/>
                  <a:pt x="1308" y="1266"/>
                  <a:pt x="1308" y="1266"/>
                </a:cubicBezTo>
                <a:cubicBezTo>
                  <a:pt x="1333" y="1266"/>
                  <a:pt x="1353" y="1286"/>
                  <a:pt x="1353" y="1311"/>
                </a:cubicBezTo>
                <a:close/>
                <a:moveTo>
                  <a:pt x="843" y="951"/>
                </a:moveTo>
                <a:cubicBezTo>
                  <a:pt x="843" y="926"/>
                  <a:pt x="864" y="906"/>
                  <a:pt x="888" y="906"/>
                </a:cubicBezTo>
                <a:cubicBezTo>
                  <a:pt x="1308" y="906"/>
                  <a:pt x="1308" y="906"/>
                  <a:pt x="1308" y="906"/>
                </a:cubicBezTo>
                <a:cubicBezTo>
                  <a:pt x="1333" y="906"/>
                  <a:pt x="1353" y="926"/>
                  <a:pt x="1353" y="951"/>
                </a:cubicBezTo>
                <a:cubicBezTo>
                  <a:pt x="1353" y="976"/>
                  <a:pt x="1333" y="996"/>
                  <a:pt x="1308" y="996"/>
                </a:cubicBezTo>
                <a:cubicBezTo>
                  <a:pt x="888" y="996"/>
                  <a:pt x="888" y="996"/>
                  <a:pt x="888" y="996"/>
                </a:cubicBezTo>
                <a:cubicBezTo>
                  <a:pt x="864" y="996"/>
                  <a:pt x="843" y="976"/>
                  <a:pt x="843" y="951"/>
                </a:cubicBezTo>
                <a:close/>
                <a:moveTo>
                  <a:pt x="843" y="1131"/>
                </a:moveTo>
                <a:cubicBezTo>
                  <a:pt x="843" y="1106"/>
                  <a:pt x="864" y="1086"/>
                  <a:pt x="888" y="1086"/>
                </a:cubicBezTo>
                <a:cubicBezTo>
                  <a:pt x="1308" y="1086"/>
                  <a:pt x="1308" y="1086"/>
                  <a:pt x="1308" y="1086"/>
                </a:cubicBezTo>
                <a:cubicBezTo>
                  <a:pt x="1333" y="1086"/>
                  <a:pt x="1353" y="1106"/>
                  <a:pt x="1353" y="1131"/>
                </a:cubicBezTo>
                <a:cubicBezTo>
                  <a:pt x="1353" y="1156"/>
                  <a:pt x="1333" y="1176"/>
                  <a:pt x="1308" y="1176"/>
                </a:cubicBezTo>
                <a:cubicBezTo>
                  <a:pt x="888" y="1176"/>
                  <a:pt x="888" y="1176"/>
                  <a:pt x="888" y="1176"/>
                </a:cubicBezTo>
                <a:cubicBezTo>
                  <a:pt x="864" y="1176"/>
                  <a:pt x="843" y="1156"/>
                  <a:pt x="843" y="11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15237987" y="8334790"/>
            <a:ext cx="585670" cy="768634"/>
          </a:xfrm>
          <a:custGeom>
            <a:avLst/>
            <a:gdLst>
              <a:gd name="T0" fmla="*/ 120 w 1170"/>
              <a:gd name="T1" fmla="*/ 1365 h 1536"/>
              <a:gd name="T2" fmla="*/ 165 w 1170"/>
              <a:gd name="T3" fmla="*/ 1536 h 1536"/>
              <a:gd name="T4" fmla="*/ 1050 w 1170"/>
              <a:gd name="T5" fmla="*/ 1491 h 1536"/>
              <a:gd name="T6" fmla="*/ 885 w 1170"/>
              <a:gd name="T7" fmla="*/ 1200 h 1536"/>
              <a:gd name="T8" fmla="*/ 724 w 1170"/>
              <a:gd name="T9" fmla="*/ 991 h 1536"/>
              <a:gd name="T10" fmla="*/ 915 w 1170"/>
              <a:gd name="T11" fmla="*/ 840 h 1536"/>
              <a:gd name="T12" fmla="*/ 1170 w 1170"/>
              <a:gd name="T13" fmla="*/ 495 h 1536"/>
              <a:gd name="T14" fmla="*/ 930 w 1170"/>
              <a:gd name="T15" fmla="*/ 330 h 1536"/>
              <a:gd name="T16" fmla="*/ 1020 w 1170"/>
              <a:gd name="T17" fmla="*/ 135 h 1536"/>
              <a:gd name="T18" fmla="*/ 285 w 1170"/>
              <a:gd name="T19" fmla="*/ 0 h 1536"/>
              <a:gd name="T20" fmla="*/ 240 w 1170"/>
              <a:gd name="T21" fmla="*/ 262 h 1536"/>
              <a:gd name="T22" fmla="*/ 165 w 1170"/>
              <a:gd name="T23" fmla="*/ 330 h 1536"/>
              <a:gd name="T24" fmla="*/ 0 w 1170"/>
              <a:gd name="T25" fmla="*/ 585 h 1536"/>
              <a:gd name="T26" fmla="*/ 282 w 1170"/>
              <a:gd name="T27" fmla="*/ 840 h 1536"/>
              <a:gd name="T28" fmla="*/ 379 w 1170"/>
              <a:gd name="T29" fmla="*/ 1200 h 1536"/>
              <a:gd name="T30" fmla="*/ 1005 w 1170"/>
              <a:gd name="T31" fmla="*/ 420 h 1536"/>
              <a:gd name="T32" fmla="*/ 1080 w 1170"/>
              <a:gd name="T33" fmla="*/ 585 h 1536"/>
              <a:gd name="T34" fmla="*/ 930 w 1170"/>
              <a:gd name="T35" fmla="*/ 675 h 1536"/>
              <a:gd name="T36" fmla="*/ 1005 w 1170"/>
              <a:gd name="T37" fmla="*/ 420 h 1536"/>
              <a:gd name="T38" fmla="*/ 90 w 1170"/>
              <a:gd name="T39" fmla="*/ 495 h 1536"/>
              <a:gd name="T40" fmla="*/ 240 w 1170"/>
              <a:gd name="T41" fmla="*/ 420 h 1536"/>
              <a:gd name="T42" fmla="*/ 248 w 1170"/>
              <a:gd name="T43" fmla="*/ 750 h 1536"/>
              <a:gd name="T44" fmla="*/ 240 w 1170"/>
              <a:gd name="T45" fmla="*/ 135 h 1536"/>
              <a:gd name="T46" fmla="*/ 885 w 1170"/>
              <a:gd name="T47" fmla="*/ 90 h 1536"/>
              <a:gd name="T48" fmla="*/ 885 w 1170"/>
              <a:gd name="T49" fmla="*/ 180 h 1536"/>
              <a:gd name="T50" fmla="*/ 240 w 1170"/>
              <a:gd name="T51" fmla="*/ 135 h 1536"/>
              <a:gd name="T52" fmla="*/ 330 w 1170"/>
              <a:gd name="T53" fmla="*/ 270 h 1536"/>
              <a:gd name="T54" fmla="*/ 840 w 1170"/>
              <a:gd name="T55" fmla="*/ 675 h 1536"/>
              <a:gd name="T56" fmla="*/ 330 w 1170"/>
              <a:gd name="T57" fmla="*/ 675 h 1536"/>
              <a:gd name="T58" fmla="*/ 479 w 1170"/>
              <a:gd name="T59" fmla="*/ 1200 h 1536"/>
              <a:gd name="T60" fmla="*/ 585 w 1170"/>
              <a:gd name="T61" fmla="*/ 1020 h 1536"/>
              <a:gd name="T62" fmla="*/ 691 w 1170"/>
              <a:gd name="T63" fmla="*/ 1200 h 1536"/>
              <a:gd name="T64" fmla="*/ 960 w 1170"/>
              <a:gd name="T65" fmla="*/ 1365 h 1536"/>
              <a:gd name="T66" fmla="*/ 210 w 1170"/>
              <a:gd name="T67" fmla="*/ 1446 h 1536"/>
              <a:gd name="T68" fmla="*/ 285 w 1170"/>
              <a:gd name="T69" fmla="*/ 1290 h 1536"/>
              <a:gd name="T70" fmla="*/ 585 w 1170"/>
              <a:gd name="T71" fmla="*/ 720 h 1536"/>
              <a:gd name="T72" fmla="*/ 540 w 1170"/>
              <a:gd name="T73" fmla="*/ 480 h 1536"/>
              <a:gd name="T74" fmla="*/ 489 w 1170"/>
              <a:gd name="T75" fmla="*/ 435 h 1536"/>
              <a:gd name="T76" fmla="*/ 585 w 1170"/>
              <a:gd name="T77" fmla="*/ 390 h 1536"/>
              <a:gd name="T78" fmla="*/ 630 w 1170"/>
              <a:gd name="T79" fmla="*/ 67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70" h="1536">
                <a:moveTo>
                  <a:pt x="285" y="1200"/>
                </a:moveTo>
                <a:cubicBezTo>
                  <a:pt x="194" y="1200"/>
                  <a:pt x="120" y="1274"/>
                  <a:pt x="120" y="1365"/>
                </a:cubicBezTo>
                <a:cubicBezTo>
                  <a:pt x="120" y="1491"/>
                  <a:pt x="120" y="1491"/>
                  <a:pt x="120" y="1491"/>
                </a:cubicBezTo>
                <a:cubicBezTo>
                  <a:pt x="120" y="1516"/>
                  <a:pt x="140" y="1536"/>
                  <a:pt x="165" y="1536"/>
                </a:cubicBezTo>
                <a:cubicBezTo>
                  <a:pt x="1005" y="1536"/>
                  <a:pt x="1005" y="1536"/>
                  <a:pt x="1005" y="1536"/>
                </a:cubicBezTo>
                <a:cubicBezTo>
                  <a:pt x="1030" y="1536"/>
                  <a:pt x="1050" y="1516"/>
                  <a:pt x="1050" y="1491"/>
                </a:cubicBezTo>
                <a:cubicBezTo>
                  <a:pt x="1050" y="1365"/>
                  <a:pt x="1050" y="1365"/>
                  <a:pt x="1050" y="1365"/>
                </a:cubicBezTo>
                <a:cubicBezTo>
                  <a:pt x="1050" y="1274"/>
                  <a:pt x="976" y="1200"/>
                  <a:pt x="885" y="1200"/>
                </a:cubicBezTo>
                <a:cubicBezTo>
                  <a:pt x="791" y="1200"/>
                  <a:pt x="791" y="1200"/>
                  <a:pt x="791" y="1200"/>
                </a:cubicBezTo>
                <a:cubicBezTo>
                  <a:pt x="756" y="1135"/>
                  <a:pt x="733" y="1064"/>
                  <a:pt x="724" y="991"/>
                </a:cubicBezTo>
                <a:cubicBezTo>
                  <a:pt x="794" y="960"/>
                  <a:pt x="852" y="906"/>
                  <a:pt x="888" y="840"/>
                </a:cubicBezTo>
                <a:cubicBezTo>
                  <a:pt x="915" y="840"/>
                  <a:pt x="915" y="840"/>
                  <a:pt x="915" y="840"/>
                </a:cubicBezTo>
                <a:cubicBezTo>
                  <a:pt x="1056" y="840"/>
                  <a:pt x="1170" y="726"/>
                  <a:pt x="1170" y="585"/>
                </a:cubicBezTo>
                <a:cubicBezTo>
                  <a:pt x="1170" y="495"/>
                  <a:pt x="1170" y="495"/>
                  <a:pt x="1170" y="495"/>
                </a:cubicBezTo>
                <a:cubicBezTo>
                  <a:pt x="1170" y="404"/>
                  <a:pt x="1096" y="330"/>
                  <a:pt x="1005" y="330"/>
                </a:cubicBezTo>
                <a:cubicBezTo>
                  <a:pt x="930" y="330"/>
                  <a:pt x="930" y="330"/>
                  <a:pt x="930" y="330"/>
                </a:cubicBezTo>
                <a:cubicBezTo>
                  <a:pt x="930" y="262"/>
                  <a:pt x="930" y="262"/>
                  <a:pt x="930" y="262"/>
                </a:cubicBezTo>
                <a:cubicBezTo>
                  <a:pt x="982" y="244"/>
                  <a:pt x="1020" y="194"/>
                  <a:pt x="1020" y="135"/>
                </a:cubicBezTo>
                <a:cubicBezTo>
                  <a:pt x="1020" y="61"/>
                  <a:pt x="959" y="0"/>
                  <a:pt x="885" y="0"/>
                </a:cubicBezTo>
                <a:cubicBezTo>
                  <a:pt x="285" y="0"/>
                  <a:pt x="285" y="0"/>
                  <a:pt x="285" y="0"/>
                </a:cubicBezTo>
                <a:cubicBezTo>
                  <a:pt x="211" y="0"/>
                  <a:pt x="150" y="61"/>
                  <a:pt x="150" y="135"/>
                </a:cubicBezTo>
                <a:cubicBezTo>
                  <a:pt x="150" y="194"/>
                  <a:pt x="188" y="244"/>
                  <a:pt x="240" y="262"/>
                </a:cubicBezTo>
                <a:cubicBezTo>
                  <a:pt x="240" y="330"/>
                  <a:pt x="240" y="330"/>
                  <a:pt x="240" y="330"/>
                </a:cubicBezTo>
                <a:cubicBezTo>
                  <a:pt x="165" y="330"/>
                  <a:pt x="165" y="330"/>
                  <a:pt x="165" y="330"/>
                </a:cubicBezTo>
                <a:cubicBezTo>
                  <a:pt x="74" y="330"/>
                  <a:pt x="0" y="404"/>
                  <a:pt x="0" y="495"/>
                </a:cubicBezTo>
                <a:cubicBezTo>
                  <a:pt x="0" y="585"/>
                  <a:pt x="0" y="585"/>
                  <a:pt x="0" y="585"/>
                </a:cubicBezTo>
                <a:cubicBezTo>
                  <a:pt x="0" y="726"/>
                  <a:pt x="114" y="840"/>
                  <a:pt x="255" y="840"/>
                </a:cubicBezTo>
                <a:cubicBezTo>
                  <a:pt x="282" y="840"/>
                  <a:pt x="282" y="840"/>
                  <a:pt x="282" y="840"/>
                </a:cubicBezTo>
                <a:cubicBezTo>
                  <a:pt x="318" y="906"/>
                  <a:pt x="376" y="960"/>
                  <a:pt x="446" y="991"/>
                </a:cubicBezTo>
                <a:cubicBezTo>
                  <a:pt x="437" y="1064"/>
                  <a:pt x="414" y="1135"/>
                  <a:pt x="379" y="1200"/>
                </a:cubicBezTo>
                <a:lnTo>
                  <a:pt x="285" y="1200"/>
                </a:lnTo>
                <a:close/>
                <a:moveTo>
                  <a:pt x="1005" y="420"/>
                </a:moveTo>
                <a:cubicBezTo>
                  <a:pt x="1046" y="420"/>
                  <a:pt x="1080" y="454"/>
                  <a:pt x="1080" y="495"/>
                </a:cubicBezTo>
                <a:cubicBezTo>
                  <a:pt x="1080" y="585"/>
                  <a:pt x="1080" y="585"/>
                  <a:pt x="1080" y="585"/>
                </a:cubicBezTo>
                <a:cubicBezTo>
                  <a:pt x="1080" y="674"/>
                  <a:pt x="1010" y="746"/>
                  <a:pt x="922" y="750"/>
                </a:cubicBezTo>
                <a:cubicBezTo>
                  <a:pt x="927" y="726"/>
                  <a:pt x="930" y="701"/>
                  <a:pt x="930" y="675"/>
                </a:cubicBezTo>
                <a:cubicBezTo>
                  <a:pt x="930" y="420"/>
                  <a:pt x="930" y="420"/>
                  <a:pt x="930" y="420"/>
                </a:cubicBezTo>
                <a:lnTo>
                  <a:pt x="1005" y="420"/>
                </a:lnTo>
                <a:close/>
                <a:moveTo>
                  <a:pt x="90" y="585"/>
                </a:moveTo>
                <a:cubicBezTo>
                  <a:pt x="90" y="495"/>
                  <a:pt x="90" y="495"/>
                  <a:pt x="90" y="495"/>
                </a:cubicBezTo>
                <a:cubicBezTo>
                  <a:pt x="90" y="454"/>
                  <a:pt x="124" y="420"/>
                  <a:pt x="165" y="420"/>
                </a:cubicBezTo>
                <a:cubicBezTo>
                  <a:pt x="240" y="420"/>
                  <a:pt x="240" y="420"/>
                  <a:pt x="240" y="420"/>
                </a:cubicBezTo>
                <a:cubicBezTo>
                  <a:pt x="240" y="675"/>
                  <a:pt x="240" y="675"/>
                  <a:pt x="240" y="675"/>
                </a:cubicBezTo>
                <a:cubicBezTo>
                  <a:pt x="240" y="701"/>
                  <a:pt x="243" y="726"/>
                  <a:pt x="248" y="750"/>
                </a:cubicBezTo>
                <a:cubicBezTo>
                  <a:pt x="160" y="746"/>
                  <a:pt x="90" y="674"/>
                  <a:pt x="90" y="585"/>
                </a:cubicBezTo>
                <a:close/>
                <a:moveTo>
                  <a:pt x="240" y="135"/>
                </a:moveTo>
                <a:cubicBezTo>
                  <a:pt x="240" y="110"/>
                  <a:pt x="260" y="90"/>
                  <a:pt x="285" y="90"/>
                </a:cubicBezTo>
                <a:cubicBezTo>
                  <a:pt x="885" y="90"/>
                  <a:pt x="885" y="90"/>
                  <a:pt x="885" y="90"/>
                </a:cubicBezTo>
                <a:cubicBezTo>
                  <a:pt x="910" y="90"/>
                  <a:pt x="930" y="110"/>
                  <a:pt x="930" y="135"/>
                </a:cubicBezTo>
                <a:cubicBezTo>
                  <a:pt x="930" y="160"/>
                  <a:pt x="910" y="180"/>
                  <a:pt x="885" y="180"/>
                </a:cubicBezTo>
                <a:cubicBezTo>
                  <a:pt x="285" y="180"/>
                  <a:pt x="285" y="180"/>
                  <a:pt x="285" y="180"/>
                </a:cubicBezTo>
                <a:cubicBezTo>
                  <a:pt x="260" y="180"/>
                  <a:pt x="240" y="160"/>
                  <a:pt x="240" y="135"/>
                </a:cubicBezTo>
                <a:close/>
                <a:moveTo>
                  <a:pt x="330" y="675"/>
                </a:moveTo>
                <a:cubicBezTo>
                  <a:pt x="330" y="270"/>
                  <a:pt x="330" y="270"/>
                  <a:pt x="330" y="270"/>
                </a:cubicBezTo>
                <a:cubicBezTo>
                  <a:pt x="840" y="270"/>
                  <a:pt x="840" y="270"/>
                  <a:pt x="840" y="270"/>
                </a:cubicBezTo>
                <a:cubicBezTo>
                  <a:pt x="840" y="675"/>
                  <a:pt x="840" y="675"/>
                  <a:pt x="840" y="675"/>
                </a:cubicBezTo>
                <a:cubicBezTo>
                  <a:pt x="840" y="816"/>
                  <a:pt x="726" y="930"/>
                  <a:pt x="585" y="930"/>
                </a:cubicBezTo>
                <a:cubicBezTo>
                  <a:pt x="444" y="930"/>
                  <a:pt x="330" y="816"/>
                  <a:pt x="330" y="675"/>
                </a:cubicBezTo>
                <a:close/>
                <a:moveTo>
                  <a:pt x="691" y="1200"/>
                </a:moveTo>
                <a:cubicBezTo>
                  <a:pt x="479" y="1200"/>
                  <a:pt x="479" y="1200"/>
                  <a:pt x="479" y="1200"/>
                </a:cubicBezTo>
                <a:cubicBezTo>
                  <a:pt x="506" y="1142"/>
                  <a:pt x="524" y="1080"/>
                  <a:pt x="533" y="1016"/>
                </a:cubicBezTo>
                <a:cubicBezTo>
                  <a:pt x="550" y="1019"/>
                  <a:pt x="567" y="1020"/>
                  <a:pt x="585" y="1020"/>
                </a:cubicBezTo>
                <a:cubicBezTo>
                  <a:pt x="603" y="1020"/>
                  <a:pt x="620" y="1019"/>
                  <a:pt x="637" y="1016"/>
                </a:cubicBezTo>
                <a:cubicBezTo>
                  <a:pt x="646" y="1080"/>
                  <a:pt x="664" y="1142"/>
                  <a:pt x="691" y="1200"/>
                </a:cubicBezTo>
                <a:close/>
                <a:moveTo>
                  <a:pt x="885" y="1290"/>
                </a:moveTo>
                <a:cubicBezTo>
                  <a:pt x="926" y="1290"/>
                  <a:pt x="960" y="1324"/>
                  <a:pt x="960" y="1365"/>
                </a:cubicBezTo>
                <a:cubicBezTo>
                  <a:pt x="960" y="1446"/>
                  <a:pt x="960" y="1446"/>
                  <a:pt x="960" y="1446"/>
                </a:cubicBezTo>
                <a:cubicBezTo>
                  <a:pt x="210" y="1446"/>
                  <a:pt x="210" y="1446"/>
                  <a:pt x="210" y="1446"/>
                </a:cubicBezTo>
                <a:cubicBezTo>
                  <a:pt x="210" y="1365"/>
                  <a:pt x="210" y="1365"/>
                  <a:pt x="210" y="1365"/>
                </a:cubicBezTo>
                <a:cubicBezTo>
                  <a:pt x="210" y="1324"/>
                  <a:pt x="244" y="1290"/>
                  <a:pt x="285" y="1290"/>
                </a:cubicBezTo>
                <a:lnTo>
                  <a:pt x="885" y="1290"/>
                </a:lnTo>
                <a:close/>
                <a:moveTo>
                  <a:pt x="585" y="720"/>
                </a:moveTo>
                <a:cubicBezTo>
                  <a:pt x="560" y="720"/>
                  <a:pt x="540" y="700"/>
                  <a:pt x="540" y="675"/>
                </a:cubicBezTo>
                <a:cubicBezTo>
                  <a:pt x="540" y="480"/>
                  <a:pt x="540" y="480"/>
                  <a:pt x="540" y="480"/>
                </a:cubicBezTo>
                <a:cubicBezTo>
                  <a:pt x="534" y="480"/>
                  <a:pt x="534" y="480"/>
                  <a:pt x="534" y="480"/>
                </a:cubicBezTo>
                <a:cubicBezTo>
                  <a:pt x="509" y="480"/>
                  <a:pt x="489" y="460"/>
                  <a:pt x="489" y="435"/>
                </a:cubicBezTo>
                <a:cubicBezTo>
                  <a:pt x="489" y="410"/>
                  <a:pt x="509" y="390"/>
                  <a:pt x="534" y="390"/>
                </a:cubicBezTo>
                <a:cubicBezTo>
                  <a:pt x="585" y="390"/>
                  <a:pt x="585" y="390"/>
                  <a:pt x="585" y="390"/>
                </a:cubicBezTo>
                <a:cubicBezTo>
                  <a:pt x="610" y="390"/>
                  <a:pt x="630" y="410"/>
                  <a:pt x="630" y="435"/>
                </a:cubicBezTo>
                <a:cubicBezTo>
                  <a:pt x="630" y="675"/>
                  <a:pt x="630" y="675"/>
                  <a:pt x="630" y="675"/>
                </a:cubicBezTo>
                <a:cubicBezTo>
                  <a:pt x="630" y="700"/>
                  <a:pt x="610" y="720"/>
                  <a:pt x="585" y="7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17486239" y="8334637"/>
            <a:ext cx="585670" cy="768941"/>
          </a:xfrm>
          <a:custGeom>
            <a:avLst/>
            <a:gdLst>
              <a:gd name="T0" fmla="*/ 225 w 1170"/>
              <a:gd name="T1" fmla="*/ 990 h 1536"/>
              <a:gd name="T2" fmla="*/ 270 w 1170"/>
              <a:gd name="T3" fmla="*/ 1035 h 1536"/>
              <a:gd name="T4" fmla="*/ 540 w 1170"/>
              <a:gd name="T5" fmla="*/ 1170 h 1536"/>
              <a:gd name="T6" fmla="*/ 301 w 1170"/>
              <a:gd name="T7" fmla="*/ 1358 h 1536"/>
              <a:gd name="T8" fmla="*/ 270 w 1170"/>
              <a:gd name="T9" fmla="*/ 1491 h 1536"/>
              <a:gd name="T10" fmla="*/ 360 w 1170"/>
              <a:gd name="T11" fmla="*/ 1491 h 1536"/>
              <a:gd name="T12" fmla="*/ 540 w 1170"/>
              <a:gd name="T13" fmla="*/ 1373 h 1536"/>
              <a:gd name="T14" fmla="*/ 585 w 1170"/>
              <a:gd name="T15" fmla="*/ 1506 h 1536"/>
              <a:gd name="T16" fmla="*/ 630 w 1170"/>
              <a:gd name="T17" fmla="*/ 1373 h 1536"/>
              <a:gd name="T18" fmla="*/ 810 w 1170"/>
              <a:gd name="T19" fmla="*/ 1491 h 1536"/>
              <a:gd name="T20" fmla="*/ 900 w 1170"/>
              <a:gd name="T21" fmla="*/ 1491 h 1536"/>
              <a:gd name="T22" fmla="*/ 869 w 1170"/>
              <a:gd name="T23" fmla="*/ 1358 h 1536"/>
              <a:gd name="T24" fmla="*/ 630 w 1170"/>
              <a:gd name="T25" fmla="*/ 1170 h 1536"/>
              <a:gd name="T26" fmla="*/ 900 w 1170"/>
              <a:gd name="T27" fmla="*/ 1035 h 1536"/>
              <a:gd name="T28" fmla="*/ 945 w 1170"/>
              <a:gd name="T29" fmla="*/ 990 h 1536"/>
              <a:gd name="T30" fmla="*/ 1110 w 1170"/>
              <a:gd name="T31" fmla="*/ 660 h 1536"/>
              <a:gd name="T32" fmla="*/ 1170 w 1170"/>
              <a:gd name="T33" fmla="*/ 615 h 1536"/>
              <a:gd name="T34" fmla="*/ 1005 w 1170"/>
              <a:gd name="T35" fmla="*/ 570 h 1536"/>
              <a:gd name="T36" fmla="*/ 1005 w 1170"/>
              <a:gd name="T37" fmla="*/ 660 h 1536"/>
              <a:gd name="T38" fmla="*/ 1020 w 1170"/>
              <a:gd name="T39" fmla="*/ 825 h 1536"/>
              <a:gd name="T40" fmla="*/ 720 w 1170"/>
              <a:gd name="T41" fmla="*/ 900 h 1536"/>
              <a:gd name="T42" fmla="*/ 787 w 1170"/>
              <a:gd name="T43" fmla="*/ 810 h 1536"/>
              <a:gd name="T44" fmla="*/ 922 w 1170"/>
              <a:gd name="T45" fmla="*/ 664 h 1536"/>
              <a:gd name="T46" fmla="*/ 742 w 1170"/>
              <a:gd name="T47" fmla="*/ 0 h 1536"/>
              <a:gd name="T48" fmla="*/ 293 w 1170"/>
              <a:gd name="T49" fmla="*/ 124 h 1536"/>
              <a:gd name="T50" fmla="*/ 283 w 1170"/>
              <a:gd name="T51" fmla="*/ 766 h 1536"/>
              <a:gd name="T52" fmla="*/ 450 w 1170"/>
              <a:gd name="T53" fmla="*/ 810 h 1536"/>
              <a:gd name="T54" fmla="*/ 225 w 1170"/>
              <a:gd name="T55" fmla="*/ 900 h 1536"/>
              <a:gd name="T56" fmla="*/ 150 w 1170"/>
              <a:gd name="T57" fmla="*/ 660 h 1536"/>
              <a:gd name="T58" fmla="*/ 210 w 1170"/>
              <a:gd name="T59" fmla="*/ 615 h 1536"/>
              <a:gd name="T60" fmla="*/ 45 w 1170"/>
              <a:gd name="T61" fmla="*/ 570 h 1536"/>
              <a:gd name="T62" fmla="*/ 45 w 1170"/>
              <a:gd name="T63" fmla="*/ 660 h 1536"/>
              <a:gd name="T64" fmla="*/ 60 w 1170"/>
              <a:gd name="T65" fmla="*/ 825 h 1536"/>
              <a:gd name="T66" fmla="*/ 350 w 1170"/>
              <a:gd name="T67" fmla="*/ 705 h 1536"/>
              <a:gd name="T68" fmla="*/ 383 w 1170"/>
              <a:gd name="T69" fmla="*/ 131 h 1536"/>
              <a:gd name="T70" fmla="*/ 742 w 1170"/>
              <a:gd name="T71" fmla="*/ 90 h 1536"/>
              <a:gd name="T72" fmla="*/ 832 w 1170"/>
              <a:gd name="T73" fmla="*/ 671 h 1536"/>
              <a:gd name="T74" fmla="*/ 787 w 1170"/>
              <a:gd name="T75" fmla="*/ 720 h 1536"/>
              <a:gd name="T76" fmla="*/ 630 w 1170"/>
              <a:gd name="T77" fmla="*/ 810 h 1536"/>
              <a:gd name="T78" fmla="*/ 540 w 1170"/>
              <a:gd name="T79" fmla="*/ 900 h 1536"/>
              <a:gd name="T80" fmla="*/ 630 w 1170"/>
              <a:gd name="T81" fmla="*/ 810 h 1536"/>
              <a:gd name="T82" fmla="*/ 810 w 1170"/>
              <a:gd name="T83" fmla="*/ 990 h 1536"/>
              <a:gd name="T84" fmla="*/ 765 w 1170"/>
              <a:gd name="T85" fmla="*/ 1080 h 1536"/>
              <a:gd name="T86" fmla="*/ 360 w 1170"/>
              <a:gd name="T87" fmla="*/ 103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70" h="1536">
                <a:moveTo>
                  <a:pt x="60" y="825"/>
                </a:moveTo>
                <a:cubicBezTo>
                  <a:pt x="60" y="916"/>
                  <a:pt x="134" y="990"/>
                  <a:pt x="225" y="990"/>
                </a:cubicBezTo>
                <a:cubicBezTo>
                  <a:pt x="270" y="990"/>
                  <a:pt x="270" y="990"/>
                  <a:pt x="270" y="990"/>
                </a:cubicBezTo>
                <a:cubicBezTo>
                  <a:pt x="270" y="1035"/>
                  <a:pt x="270" y="1035"/>
                  <a:pt x="270" y="1035"/>
                </a:cubicBezTo>
                <a:cubicBezTo>
                  <a:pt x="270" y="1109"/>
                  <a:pt x="331" y="1170"/>
                  <a:pt x="405" y="1170"/>
                </a:cubicBezTo>
                <a:cubicBezTo>
                  <a:pt x="540" y="1170"/>
                  <a:pt x="540" y="1170"/>
                  <a:pt x="540" y="1170"/>
                </a:cubicBezTo>
                <a:cubicBezTo>
                  <a:pt x="540" y="1279"/>
                  <a:pt x="540" y="1279"/>
                  <a:pt x="540" y="1279"/>
                </a:cubicBezTo>
                <a:cubicBezTo>
                  <a:pt x="301" y="1358"/>
                  <a:pt x="301" y="1358"/>
                  <a:pt x="301" y="1358"/>
                </a:cubicBezTo>
                <a:cubicBezTo>
                  <a:pt x="282" y="1364"/>
                  <a:pt x="270" y="1382"/>
                  <a:pt x="270" y="1401"/>
                </a:cubicBezTo>
                <a:cubicBezTo>
                  <a:pt x="270" y="1491"/>
                  <a:pt x="270" y="1491"/>
                  <a:pt x="270" y="1491"/>
                </a:cubicBezTo>
                <a:cubicBezTo>
                  <a:pt x="270" y="1516"/>
                  <a:pt x="290" y="1536"/>
                  <a:pt x="315" y="1536"/>
                </a:cubicBezTo>
                <a:cubicBezTo>
                  <a:pt x="340" y="1536"/>
                  <a:pt x="360" y="1516"/>
                  <a:pt x="360" y="1491"/>
                </a:cubicBezTo>
                <a:cubicBezTo>
                  <a:pt x="360" y="1433"/>
                  <a:pt x="360" y="1433"/>
                  <a:pt x="360" y="1433"/>
                </a:cubicBezTo>
                <a:cubicBezTo>
                  <a:pt x="540" y="1373"/>
                  <a:pt x="540" y="1373"/>
                  <a:pt x="540" y="1373"/>
                </a:cubicBezTo>
                <a:cubicBezTo>
                  <a:pt x="540" y="1461"/>
                  <a:pt x="540" y="1461"/>
                  <a:pt x="540" y="1461"/>
                </a:cubicBezTo>
                <a:cubicBezTo>
                  <a:pt x="540" y="1486"/>
                  <a:pt x="560" y="1506"/>
                  <a:pt x="585" y="1506"/>
                </a:cubicBezTo>
                <a:cubicBezTo>
                  <a:pt x="610" y="1506"/>
                  <a:pt x="630" y="1486"/>
                  <a:pt x="630" y="1461"/>
                </a:cubicBezTo>
                <a:cubicBezTo>
                  <a:pt x="630" y="1373"/>
                  <a:pt x="630" y="1373"/>
                  <a:pt x="630" y="1373"/>
                </a:cubicBezTo>
                <a:cubicBezTo>
                  <a:pt x="810" y="1433"/>
                  <a:pt x="810" y="1433"/>
                  <a:pt x="810" y="1433"/>
                </a:cubicBezTo>
                <a:cubicBezTo>
                  <a:pt x="810" y="1491"/>
                  <a:pt x="810" y="1491"/>
                  <a:pt x="810" y="1491"/>
                </a:cubicBezTo>
                <a:cubicBezTo>
                  <a:pt x="810" y="1516"/>
                  <a:pt x="830" y="1536"/>
                  <a:pt x="855" y="1536"/>
                </a:cubicBezTo>
                <a:cubicBezTo>
                  <a:pt x="880" y="1536"/>
                  <a:pt x="900" y="1516"/>
                  <a:pt x="900" y="1491"/>
                </a:cubicBezTo>
                <a:cubicBezTo>
                  <a:pt x="900" y="1401"/>
                  <a:pt x="900" y="1401"/>
                  <a:pt x="900" y="1401"/>
                </a:cubicBezTo>
                <a:cubicBezTo>
                  <a:pt x="900" y="1382"/>
                  <a:pt x="888" y="1364"/>
                  <a:pt x="869" y="1358"/>
                </a:cubicBezTo>
                <a:cubicBezTo>
                  <a:pt x="630" y="1279"/>
                  <a:pt x="630" y="1279"/>
                  <a:pt x="630" y="1279"/>
                </a:cubicBezTo>
                <a:cubicBezTo>
                  <a:pt x="630" y="1170"/>
                  <a:pt x="630" y="1170"/>
                  <a:pt x="630" y="1170"/>
                </a:cubicBezTo>
                <a:cubicBezTo>
                  <a:pt x="765" y="1170"/>
                  <a:pt x="765" y="1170"/>
                  <a:pt x="765" y="1170"/>
                </a:cubicBezTo>
                <a:cubicBezTo>
                  <a:pt x="839" y="1170"/>
                  <a:pt x="900" y="1109"/>
                  <a:pt x="900" y="1035"/>
                </a:cubicBezTo>
                <a:cubicBezTo>
                  <a:pt x="900" y="990"/>
                  <a:pt x="900" y="990"/>
                  <a:pt x="900" y="990"/>
                </a:cubicBezTo>
                <a:cubicBezTo>
                  <a:pt x="945" y="990"/>
                  <a:pt x="945" y="990"/>
                  <a:pt x="945" y="990"/>
                </a:cubicBezTo>
                <a:cubicBezTo>
                  <a:pt x="1036" y="990"/>
                  <a:pt x="1110" y="916"/>
                  <a:pt x="1110" y="825"/>
                </a:cubicBezTo>
                <a:cubicBezTo>
                  <a:pt x="1110" y="660"/>
                  <a:pt x="1110" y="660"/>
                  <a:pt x="1110" y="660"/>
                </a:cubicBezTo>
                <a:cubicBezTo>
                  <a:pt x="1125" y="660"/>
                  <a:pt x="1125" y="660"/>
                  <a:pt x="1125" y="660"/>
                </a:cubicBezTo>
                <a:cubicBezTo>
                  <a:pt x="1150" y="660"/>
                  <a:pt x="1170" y="640"/>
                  <a:pt x="1170" y="615"/>
                </a:cubicBezTo>
                <a:cubicBezTo>
                  <a:pt x="1170" y="590"/>
                  <a:pt x="1150" y="570"/>
                  <a:pt x="1125" y="570"/>
                </a:cubicBezTo>
                <a:cubicBezTo>
                  <a:pt x="1005" y="570"/>
                  <a:pt x="1005" y="570"/>
                  <a:pt x="1005" y="570"/>
                </a:cubicBezTo>
                <a:cubicBezTo>
                  <a:pt x="980" y="570"/>
                  <a:pt x="960" y="590"/>
                  <a:pt x="960" y="615"/>
                </a:cubicBezTo>
                <a:cubicBezTo>
                  <a:pt x="960" y="640"/>
                  <a:pt x="980" y="660"/>
                  <a:pt x="1005" y="660"/>
                </a:cubicBezTo>
                <a:cubicBezTo>
                  <a:pt x="1020" y="660"/>
                  <a:pt x="1020" y="660"/>
                  <a:pt x="1020" y="660"/>
                </a:cubicBezTo>
                <a:cubicBezTo>
                  <a:pt x="1020" y="825"/>
                  <a:pt x="1020" y="825"/>
                  <a:pt x="1020" y="825"/>
                </a:cubicBezTo>
                <a:cubicBezTo>
                  <a:pt x="1020" y="866"/>
                  <a:pt x="986" y="900"/>
                  <a:pt x="945" y="900"/>
                </a:cubicBezTo>
                <a:cubicBezTo>
                  <a:pt x="720" y="900"/>
                  <a:pt x="720" y="900"/>
                  <a:pt x="720" y="900"/>
                </a:cubicBezTo>
                <a:cubicBezTo>
                  <a:pt x="720" y="810"/>
                  <a:pt x="720" y="810"/>
                  <a:pt x="720" y="810"/>
                </a:cubicBezTo>
                <a:cubicBezTo>
                  <a:pt x="787" y="810"/>
                  <a:pt x="787" y="810"/>
                  <a:pt x="787" y="810"/>
                </a:cubicBezTo>
                <a:cubicBezTo>
                  <a:pt x="825" y="810"/>
                  <a:pt x="861" y="794"/>
                  <a:pt x="887" y="766"/>
                </a:cubicBezTo>
                <a:cubicBezTo>
                  <a:pt x="912" y="739"/>
                  <a:pt x="925" y="701"/>
                  <a:pt x="922" y="664"/>
                </a:cubicBezTo>
                <a:cubicBezTo>
                  <a:pt x="877" y="124"/>
                  <a:pt x="877" y="124"/>
                  <a:pt x="877" y="124"/>
                </a:cubicBezTo>
                <a:cubicBezTo>
                  <a:pt x="871" y="54"/>
                  <a:pt x="812" y="0"/>
                  <a:pt x="742" y="0"/>
                </a:cubicBezTo>
                <a:cubicBezTo>
                  <a:pt x="428" y="0"/>
                  <a:pt x="428" y="0"/>
                  <a:pt x="428" y="0"/>
                </a:cubicBezTo>
                <a:cubicBezTo>
                  <a:pt x="358" y="0"/>
                  <a:pt x="299" y="54"/>
                  <a:pt x="293" y="124"/>
                </a:cubicBezTo>
                <a:cubicBezTo>
                  <a:pt x="248" y="664"/>
                  <a:pt x="248" y="664"/>
                  <a:pt x="248" y="664"/>
                </a:cubicBezTo>
                <a:cubicBezTo>
                  <a:pt x="245" y="701"/>
                  <a:pt x="258" y="739"/>
                  <a:pt x="283" y="766"/>
                </a:cubicBezTo>
                <a:cubicBezTo>
                  <a:pt x="309" y="794"/>
                  <a:pt x="345" y="810"/>
                  <a:pt x="383" y="810"/>
                </a:cubicBezTo>
                <a:cubicBezTo>
                  <a:pt x="450" y="810"/>
                  <a:pt x="450" y="810"/>
                  <a:pt x="450" y="810"/>
                </a:cubicBezTo>
                <a:cubicBezTo>
                  <a:pt x="450" y="900"/>
                  <a:pt x="450" y="900"/>
                  <a:pt x="450" y="900"/>
                </a:cubicBezTo>
                <a:cubicBezTo>
                  <a:pt x="225" y="900"/>
                  <a:pt x="225" y="900"/>
                  <a:pt x="225" y="900"/>
                </a:cubicBezTo>
                <a:cubicBezTo>
                  <a:pt x="184" y="900"/>
                  <a:pt x="150" y="866"/>
                  <a:pt x="150" y="825"/>
                </a:cubicBezTo>
                <a:cubicBezTo>
                  <a:pt x="150" y="660"/>
                  <a:pt x="150" y="660"/>
                  <a:pt x="150" y="660"/>
                </a:cubicBezTo>
                <a:cubicBezTo>
                  <a:pt x="165" y="660"/>
                  <a:pt x="165" y="660"/>
                  <a:pt x="165" y="660"/>
                </a:cubicBezTo>
                <a:cubicBezTo>
                  <a:pt x="190" y="660"/>
                  <a:pt x="210" y="640"/>
                  <a:pt x="210" y="615"/>
                </a:cubicBezTo>
                <a:cubicBezTo>
                  <a:pt x="210" y="590"/>
                  <a:pt x="190" y="570"/>
                  <a:pt x="165" y="570"/>
                </a:cubicBezTo>
                <a:cubicBezTo>
                  <a:pt x="45" y="570"/>
                  <a:pt x="45" y="570"/>
                  <a:pt x="45" y="570"/>
                </a:cubicBezTo>
                <a:cubicBezTo>
                  <a:pt x="20" y="570"/>
                  <a:pt x="0" y="590"/>
                  <a:pt x="0" y="615"/>
                </a:cubicBezTo>
                <a:cubicBezTo>
                  <a:pt x="0" y="640"/>
                  <a:pt x="20" y="660"/>
                  <a:pt x="45" y="660"/>
                </a:cubicBezTo>
                <a:cubicBezTo>
                  <a:pt x="60" y="660"/>
                  <a:pt x="60" y="660"/>
                  <a:pt x="60" y="660"/>
                </a:cubicBezTo>
                <a:lnTo>
                  <a:pt x="60" y="825"/>
                </a:lnTo>
                <a:close/>
                <a:moveTo>
                  <a:pt x="383" y="720"/>
                </a:moveTo>
                <a:cubicBezTo>
                  <a:pt x="370" y="720"/>
                  <a:pt x="358" y="715"/>
                  <a:pt x="350" y="705"/>
                </a:cubicBezTo>
                <a:cubicBezTo>
                  <a:pt x="341" y="696"/>
                  <a:pt x="337" y="684"/>
                  <a:pt x="338" y="671"/>
                </a:cubicBezTo>
                <a:cubicBezTo>
                  <a:pt x="383" y="131"/>
                  <a:pt x="383" y="131"/>
                  <a:pt x="383" y="131"/>
                </a:cubicBezTo>
                <a:cubicBezTo>
                  <a:pt x="385" y="108"/>
                  <a:pt x="405" y="90"/>
                  <a:pt x="428" y="90"/>
                </a:cubicBezTo>
                <a:cubicBezTo>
                  <a:pt x="742" y="90"/>
                  <a:pt x="742" y="90"/>
                  <a:pt x="742" y="90"/>
                </a:cubicBezTo>
                <a:cubicBezTo>
                  <a:pt x="765" y="90"/>
                  <a:pt x="785" y="108"/>
                  <a:pt x="787" y="131"/>
                </a:cubicBezTo>
                <a:cubicBezTo>
                  <a:pt x="832" y="671"/>
                  <a:pt x="832" y="671"/>
                  <a:pt x="832" y="671"/>
                </a:cubicBezTo>
                <a:cubicBezTo>
                  <a:pt x="833" y="684"/>
                  <a:pt x="829" y="696"/>
                  <a:pt x="820" y="705"/>
                </a:cubicBezTo>
                <a:cubicBezTo>
                  <a:pt x="812" y="715"/>
                  <a:pt x="800" y="720"/>
                  <a:pt x="787" y="720"/>
                </a:cubicBezTo>
                <a:lnTo>
                  <a:pt x="383" y="720"/>
                </a:lnTo>
                <a:close/>
                <a:moveTo>
                  <a:pt x="630" y="810"/>
                </a:moveTo>
                <a:cubicBezTo>
                  <a:pt x="630" y="900"/>
                  <a:pt x="630" y="900"/>
                  <a:pt x="630" y="900"/>
                </a:cubicBezTo>
                <a:cubicBezTo>
                  <a:pt x="540" y="900"/>
                  <a:pt x="540" y="900"/>
                  <a:pt x="540" y="900"/>
                </a:cubicBezTo>
                <a:cubicBezTo>
                  <a:pt x="540" y="810"/>
                  <a:pt x="540" y="810"/>
                  <a:pt x="540" y="810"/>
                </a:cubicBezTo>
                <a:lnTo>
                  <a:pt x="630" y="810"/>
                </a:lnTo>
                <a:close/>
                <a:moveTo>
                  <a:pt x="360" y="990"/>
                </a:moveTo>
                <a:cubicBezTo>
                  <a:pt x="810" y="990"/>
                  <a:pt x="810" y="990"/>
                  <a:pt x="810" y="990"/>
                </a:cubicBezTo>
                <a:cubicBezTo>
                  <a:pt x="810" y="1035"/>
                  <a:pt x="810" y="1035"/>
                  <a:pt x="810" y="1035"/>
                </a:cubicBezTo>
                <a:cubicBezTo>
                  <a:pt x="810" y="1060"/>
                  <a:pt x="790" y="1080"/>
                  <a:pt x="765" y="1080"/>
                </a:cubicBezTo>
                <a:cubicBezTo>
                  <a:pt x="405" y="1080"/>
                  <a:pt x="405" y="1080"/>
                  <a:pt x="405" y="1080"/>
                </a:cubicBezTo>
                <a:cubicBezTo>
                  <a:pt x="380" y="1080"/>
                  <a:pt x="360" y="1060"/>
                  <a:pt x="360" y="1035"/>
                </a:cubicBezTo>
                <a:lnTo>
                  <a:pt x="360" y="9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19644695" y="8381221"/>
            <a:ext cx="768635" cy="675773"/>
          </a:xfrm>
          <a:custGeom>
            <a:avLst/>
            <a:gdLst>
              <a:gd name="T0" fmla="*/ 1023 w 1536"/>
              <a:gd name="T1" fmla="*/ 135 h 1350"/>
              <a:gd name="T2" fmla="*/ 513 w 1536"/>
              <a:gd name="T3" fmla="*/ 135 h 1350"/>
              <a:gd name="T4" fmla="*/ 0 w 1536"/>
              <a:gd name="T5" fmla="*/ 345 h 1350"/>
              <a:gd name="T6" fmla="*/ 63 w 1536"/>
              <a:gd name="T7" fmla="*/ 1185 h 1350"/>
              <a:gd name="T8" fmla="*/ 1473 w 1536"/>
              <a:gd name="T9" fmla="*/ 1185 h 1350"/>
              <a:gd name="T10" fmla="*/ 1536 w 1536"/>
              <a:gd name="T11" fmla="*/ 345 h 1350"/>
              <a:gd name="T12" fmla="*/ 1143 w 1536"/>
              <a:gd name="T13" fmla="*/ 300 h 1350"/>
              <a:gd name="T14" fmla="*/ 1053 w 1536"/>
              <a:gd name="T15" fmla="*/ 300 h 1350"/>
              <a:gd name="T16" fmla="*/ 1203 w 1536"/>
              <a:gd name="T17" fmla="*/ 750 h 1350"/>
              <a:gd name="T18" fmla="*/ 1143 w 1536"/>
              <a:gd name="T19" fmla="*/ 840 h 1350"/>
              <a:gd name="T20" fmla="*/ 1053 w 1536"/>
              <a:gd name="T21" fmla="*/ 930 h 1350"/>
              <a:gd name="T22" fmla="*/ 603 w 1536"/>
              <a:gd name="T23" fmla="*/ 135 h 1350"/>
              <a:gd name="T24" fmla="*/ 933 w 1536"/>
              <a:gd name="T25" fmla="*/ 135 h 1350"/>
              <a:gd name="T26" fmla="*/ 603 w 1536"/>
              <a:gd name="T27" fmla="*/ 135 h 1350"/>
              <a:gd name="T28" fmla="*/ 963 w 1536"/>
              <a:gd name="T29" fmla="*/ 510 h 1350"/>
              <a:gd name="T30" fmla="*/ 903 w 1536"/>
              <a:gd name="T31" fmla="*/ 687 h 1350"/>
              <a:gd name="T32" fmla="*/ 633 w 1536"/>
              <a:gd name="T33" fmla="*/ 687 h 1350"/>
              <a:gd name="T34" fmla="*/ 573 w 1536"/>
              <a:gd name="T35" fmla="*/ 510 h 1350"/>
              <a:gd name="T36" fmla="*/ 483 w 1536"/>
              <a:gd name="T37" fmla="*/ 300 h 1350"/>
              <a:gd name="T38" fmla="*/ 393 w 1536"/>
              <a:gd name="T39" fmla="*/ 300 h 1350"/>
              <a:gd name="T40" fmla="*/ 543 w 1536"/>
              <a:gd name="T41" fmla="*/ 750 h 1350"/>
              <a:gd name="T42" fmla="*/ 483 w 1536"/>
              <a:gd name="T43" fmla="*/ 840 h 1350"/>
              <a:gd name="T44" fmla="*/ 393 w 1536"/>
              <a:gd name="T45" fmla="*/ 930 h 1350"/>
              <a:gd name="T46" fmla="*/ 90 w 1536"/>
              <a:gd name="T47" fmla="*/ 501 h 1350"/>
              <a:gd name="T48" fmla="*/ 303 w 1536"/>
              <a:gd name="T49" fmla="*/ 300 h 1350"/>
              <a:gd name="T50" fmla="*/ 243 w 1536"/>
              <a:gd name="T51" fmla="*/ 555 h 1350"/>
              <a:gd name="T52" fmla="*/ 167 w 1536"/>
              <a:gd name="T53" fmla="*/ 602 h 1350"/>
              <a:gd name="T54" fmla="*/ 1308 w 1536"/>
              <a:gd name="T55" fmla="*/ 1260 h 1350"/>
              <a:gd name="T56" fmla="*/ 153 w 1536"/>
              <a:gd name="T57" fmla="*/ 692 h 1350"/>
              <a:gd name="T58" fmla="*/ 243 w 1536"/>
              <a:gd name="T59" fmla="*/ 795 h 1350"/>
              <a:gd name="T60" fmla="*/ 303 w 1536"/>
              <a:gd name="T61" fmla="*/ 945 h 1350"/>
              <a:gd name="T62" fmla="*/ 438 w 1536"/>
              <a:gd name="T63" fmla="*/ 1110 h 1350"/>
              <a:gd name="T64" fmla="*/ 573 w 1536"/>
              <a:gd name="T65" fmla="*/ 945 h 1350"/>
              <a:gd name="T66" fmla="*/ 633 w 1536"/>
              <a:gd name="T67" fmla="*/ 795 h 1350"/>
              <a:gd name="T68" fmla="*/ 793 w 1536"/>
              <a:gd name="T69" fmla="*/ 780 h 1350"/>
              <a:gd name="T70" fmla="*/ 948 w 1536"/>
              <a:gd name="T71" fmla="*/ 840 h 1350"/>
              <a:gd name="T72" fmla="*/ 972 w 1536"/>
              <a:gd name="T73" fmla="*/ 972 h 1350"/>
              <a:gd name="T74" fmla="*/ 1134 w 1536"/>
              <a:gd name="T75" fmla="*/ 1092 h 1350"/>
              <a:gd name="T76" fmla="*/ 1233 w 1536"/>
              <a:gd name="T77" fmla="*/ 840 h 1350"/>
              <a:gd name="T78" fmla="*/ 1293 w 1536"/>
              <a:gd name="T79" fmla="*/ 717 h 1350"/>
              <a:gd name="T80" fmla="*/ 1383 w 1536"/>
              <a:gd name="T81" fmla="*/ 1185 h 1350"/>
              <a:gd name="T82" fmla="*/ 1320 w 1536"/>
              <a:gd name="T83" fmla="*/ 616 h 1350"/>
              <a:gd name="T84" fmla="*/ 1248 w 1536"/>
              <a:gd name="T85" fmla="*/ 510 h 1350"/>
              <a:gd name="T86" fmla="*/ 1401 w 1536"/>
              <a:gd name="T87" fmla="*/ 300 h 1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6" h="1350">
                <a:moveTo>
                  <a:pt x="1401" y="210"/>
                </a:moveTo>
                <a:cubicBezTo>
                  <a:pt x="1023" y="210"/>
                  <a:pt x="1023" y="210"/>
                  <a:pt x="1023" y="210"/>
                </a:cubicBezTo>
                <a:cubicBezTo>
                  <a:pt x="1023" y="135"/>
                  <a:pt x="1023" y="135"/>
                  <a:pt x="1023" y="135"/>
                </a:cubicBezTo>
                <a:cubicBezTo>
                  <a:pt x="1023" y="61"/>
                  <a:pt x="962" y="0"/>
                  <a:pt x="888" y="0"/>
                </a:cubicBezTo>
                <a:cubicBezTo>
                  <a:pt x="648" y="0"/>
                  <a:pt x="648" y="0"/>
                  <a:pt x="648" y="0"/>
                </a:cubicBezTo>
                <a:cubicBezTo>
                  <a:pt x="574" y="0"/>
                  <a:pt x="513" y="61"/>
                  <a:pt x="513" y="135"/>
                </a:cubicBezTo>
                <a:cubicBezTo>
                  <a:pt x="513" y="210"/>
                  <a:pt x="513" y="210"/>
                  <a:pt x="513" y="210"/>
                </a:cubicBezTo>
                <a:cubicBezTo>
                  <a:pt x="135" y="210"/>
                  <a:pt x="135" y="210"/>
                  <a:pt x="135" y="210"/>
                </a:cubicBezTo>
                <a:cubicBezTo>
                  <a:pt x="61" y="210"/>
                  <a:pt x="0" y="271"/>
                  <a:pt x="0" y="345"/>
                </a:cubicBezTo>
                <a:cubicBezTo>
                  <a:pt x="0" y="501"/>
                  <a:pt x="0" y="501"/>
                  <a:pt x="0" y="501"/>
                </a:cubicBezTo>
                <a:cubicBezTo>
                  <a:pt x="0" y="557"/>
                  <a:pt x="24" y="608"/>
                  <a:pt x="63" y="645"/>
                </a:cubicBezTo>
                <a:cubicBezTo>
                  <a:pt x="63" y="1185"/>
                  <a:pt x="63" y="1185"/>
                  <a:pt x="63" y="1185"/>
                </a:cubicBezTo>
                <a:cubicBezTo>
                  <a:pt x="63" y="1276"/>
                  <a:pt x="137" y="1350"/>
                  <a:pt x="228" y="1350"/>
                </a:cubicBezTo>
                <a:cubicBezTo>
                  <a:pt x="1308" y="1350"/>
                  <a:pt x="1308" y="1350"/>
                  <a:pt x="1308" y="1350"/>
                </a:cubicBezTo>
                <a:cubicBezTo>
                  <a:pt x="1399" y="1350"/>
                  <a:pt x="1473" y="1276"/>
                  <a:pt x="1473" y="1185"/>
                </a:cubicBezTo>
                <a:cubicBezTo>
                  <a:pt x="1473" y="645"/>
                  <a:pt x="1473" y="645"/>
                  <a:pt x="1473" y="645"/>
                </a:cubicBezTo>
                <a:cubicBezTo>
                  <a:pt x="1512" y="608"/>
                  <a:pt x="1536" y="557"/>
                  <a:pt x="1536" y="501"/>
                </a:cubicBezTo>
                <a:cubicBezTo>
                  <a:pt x="1536" y="345"/>
                  <a:pt x="1536" y="345"/>
                  <a:pt x="1536" y="345"/>
                </a:cubicBezTo>
                <a:cubicBezTo>
                  <a:pt x="1536" y="271"/>
                  <a:pt x="1475" y="210"/>
                  <a:pt x="1401" y="210"/>
                </a:cubicBezTo>
                <a:close/>
                <a:moveTo>
                  <a:pt x="1053" y="300"/>
                </a:moveTo>
                <a:cubicBezTo>
                  <a:pt x="1143" y="300"/>
                  <a:pt x="1143" y="300"/>
                  <a:pt x="1143" y="300"/>
                </a:cubicBezTo>
                <a:cubicBezTo>
                  <a:pt x="1143" y="510"/>
                  <a:pt x="1143" y="510"/>
                  <a:pt x="1143" y="510"/>
                </a:cubicBezTo>
                <a:cubicBezTo>
                  <a:pt x="1053" y="510"/>
                  <a:pt x="1053" y="510"/>
                  <a:pt x="1053" y="510"/>
                </a:cubicBezTo>
                <a:lnTo>
                  <a:pt x="1053" y="300"/>
                </a:lnTo>
                <a:close/>
                <a:moveTo>
                  <a:pt x="993" y="600"/>
                </a:moveTo>
                <a:cubicBezTo>
                  <a:pt x="1203" y="600"/>
                  <a:pt x="1203" y="600"/>
                  <a:pt x="1203" y="600"/>
                </a:cubicBezTo>
                <a:cubicBezTo>
                  <a:pt x="1203" y="750"/>
                  <a:pt x="1203" y="750"/>
                  <a:pt x="1203" y="750"/>
                </a:cubicBezTo>
                <a:cubicBezTo>
                  <a:pt x="993" y="750"/>
                  <a:pt x="993" y="750"/>
                  <a:pt x="993" y="750"/>
                </a:cubicBezTo>
                <a:lnTo>
                  <a:pt x="993" y="600"/>
                </a:lnTo>
                <a:close/>
                <a:moveTo>
                  <a:pt x="1143" y="840"/>
                </a:moveTo>
                <a:cubicBezTo>
                  <a:pt x="1143" y="930"/>
                  <a:pt x="1143" y="930"/>
                  <a:pt x="1143" y="930"/>
                </a:cubicBezTo>
                <a:cubicBezTo>
                  <a:pt x="1098" y="990"/>
                  <a:pt x="1098" y="990"/>
                  <a:pt x="1098" y="990"/>
                </a:cubicBezTo>
                <a:cubicBezTo>
                  <a:pt x="1053" y="930"/>
                  <a:pt x="1053" y="930"/>
                  <a:pt x="1053" y="930"/>
                </a:cubicBezTo>
                <a:cubicBezTo>
                  <a:pt x="1053" y="840"/>
                  <a:pt x="1053" y="840"/>
                  <a:pt x="1053" y="840"/>
                </a:cubicBezTo>
                <a:lnTo>
                  <a:pt x="1143" y="840"/>
                </a:lnTo>
                <a:close/>
                <a:moveTo>
                  <a:pt x="603" y="135"/>
                </a:moveTo>
                <a:cubicBezTo>
                  <a:pt x="603" y="110"/>
                  <a:pt x="623" y="90"/>
                  <a:pt x="648" y="90"/>
                </a:cubicBezTo>
                <a:cubicBezTo>
                  <a:pt x="888" y="90"/>
                  <a:pt x="888" y="90"/>
                  <a:pt x="888" y="90"/>
                </a:cubicBezTo>
                <a:cubicBezTo>
                  <a:pt x="913" y="90"/>
                  <a:pt x="933" y="110"/>
                  <a:pt x="933" y="135"/>
                </a:cubicBezTo>
                <a:cubicBezTo>
                  <a:pt x="933" y="210"/>
                  <a:pt x="933" y="210"/>
                  <a:pt x="933" y="210"/>
                </a:cubicBezTo>
                <a:cubicBezTo>
                  <a:pt x="603" y="210"/>
                  <a:pt x="603" y="210"/>
                  <a:pt x="603" y="210"/>
                </a:cubicBezTo>
                <a:lnTo>
                  <a:pt x="603" y="135"/>
                </a:lnTo>
                <a:close/>
                <a:moveTo>
                  <a:pt x="573" y="300"/>
                </a:moveTo>
                <a:cubicBezTo>
                  <a:pt x="963" y="300"/>
                  <a:pt x="963" y="300"/>
                  <a:pt x="963" y="300"/>
                </a:cubicBezTo>
                <a:cubicBezTo>
                  <a:pt x="963" y="510"/>
                  <a:pt x="963" y="510"/>
                  <a:pt x="963" y="510"/>
                </a:cubicBezTo>
                <a:cubicBezTo>
                  <a:pt x="948" y="510"/>
                  <a:pt x="948" y="510"/>
                  <a:pt x="948" y="510"/>
                </a:cubicBezTo>
                <a:cubicBezTo>
                  <a:pt x="923" y="510"/>
                  <a:pt x="903" y="530"/>
                  <a:pt x="903" y="555"/>
                </a:cubicBezTo>
                <a:cubicBezTo>
                  <a:pt x="903" y="687"/>
                  <a:pt x="903" y="687"/>
                  <a:pt x="903" y="687"/>
                </a:cubicBezTo>
                <a:cubicBezTo>
                  <a:pt x="866" y="689"/>
                  <a:pt x="829" y="690"/>
                  <a:pt x="793" y="690"/>
                </a:cubicBezTo>
                <a:cubicBezTo>
                  <a:pt x="743" y="690"/>
                  <a:pt x="743" y="690"/>
                  <a:pt x="743" y="690"/>
                </a:cubicBezTo>
                <a:cubicBezTo>
                  <a:pt x="707" y="690"/>
                  <a:pt x="670" y="689"/>
                  <a:pt x="633" y="687"/>
                </a:cubicBezTo>
                <a:cubicBezTo>
                  <a:pt x="633" y="555"/>
                  <a:pt x="633" y="555"/>
                  <a:pt x="633" y="555"/>
                </a:cubicBezTo>
                <a:cubicBezTo>
                  <a:pt x="633" y="530"/>
                  <a:pt x="613" y="510"/>
                  <a:pt x="588" y="510"/>
                </a:cubicBezTo>
                <a:cubicBezTo>
                  <a:pt x="573" y="510"/>
                  <a:pt x="573" y="510"/>
                  <a:pt x="573" y="510"/>
                </a:cubicBezTo>
                <a:lnTo>
                  <a:pt x="573" y="300"/>
                </a:lnTo>
                <a:close/>
                <a:moveTo>
                  <a:pt x="393" y="300"/>
                </a:moveTo>
                <a:cubicBezTo>
                  <a:pt x="483" y="300"/>
                  <a:pt x="483" y="300"/>
                  <a:pt x="483" y="300"/>
                </a:cubicBezTo>
                <a:cubicBezTo>
                  <a:pt x="483" y="510"/>
                  <a:pt x="483" y="510"/>
                  <a:pt x="483" y="510"/>
                </a:cubicBezTo>
                <a:cubicBezTo>
                  <a:pt x="393" y="510"/>
                  <a:pt x="393" y="510"/>
                  <a:pt x="393" y="510"/>
                </a:cubicBezTo>
                <a:lnTo>
                  <a:pt x="393" y="300"/>
                </a:lnTo>
                <a:close/>
                <a:moveTo>
                  <a:pt x="333" y="600"/>
                </a:moveTo>
                <a:cubicBezTo>
                  <a:pt x="543" y="600"/>
                  <a:pt x="543" y="600"/>
                  <a:pt x="543" y="600"/>
                </a:cubicBezTo>
                <a:cubicBezTo>
                  <a:pt x="543" y="750"/>
                  <a:pt x="543" y="750"/>
                  <a:pt x="543" y="750"/>
                </a:cubicBezTo>
                <a:cubicBezTo>
                  <a:pt x="333" y="750"/>
                  <a:pt x="333" y="750"/>
                  <a:pt x="333" y="750"/>
                </a:cubicBezTo>
                <a:lnTo>
                  <a:pt x="333" y="600"/>
                </a:lnTo>
                <a:close/>
                <a:moveTo>
                  <a:pt x="483" y="840"/>
                </a:moveTo>
                <a:cubicBezTo>
                  <a:pt x="483" y="930"/>
                  <a:pt x="483" y="930"/>
                  <a:pt x="483" y="930"/>
                </a:cubicBezTo>
                <a:cubicBezTo>
                  <a:pt x="438" y="990"/>
                  <a:pt x="438" y="990"/>
                  <a:pt x="438" y="990"/>
                </a:cubicBezTo>
                <a:cubicBezTo>
                  <a:pt x="393" y="930"/>
                  <a:pt x="393" y="930"/>
                  <a:pt x="393" y="930"/>
                </a:cubicBezTo>
                <a:cubicBezTo>
                  <a:pt x="393" y="840"/>
                  <a:pt x="393" y="840"/>
                  <a:pt x="393" y="840"/>
                </a:cubicBezTo>
                <a:lnTo>
                  <a:pt x="483" y="840"/>
                </a:lnTo>
                <a:close/>
                <a:moveTo>
                  <a:pt x="90" y="501"/>
                </a:moveTo>
                <a:cubicBezTo>
                  <a:pt x="90" y="345"/>
                  <a:pt x="90" y="345"/>
                  <a:pt x="90" y="345"/>
                </a:cubicBezTo>
                <a:cubicBezTo>
                  <a:pt x="90" y="320"/>
                  <a:pt x="110" y="300"/>
                  <a:pt x="135" y="300"/>
                </a:cubicBezTo>
                <a:cubicBezTo>
                  <a:pt x="303" y="300"/>
                  <a:pt x="303" y="300"/>
                  <a:pt x="303" y="300"/>
                </a:cubicBezTo>
                <a:cubicBezTo>
                  <a:pt x="303" y="510"/>
                  <a:pt x="303" y="510"/>
                  <a:pt x="303" y="510"/>
                </a:cubicBezTo>
                <a:cubicBezTo>
                  <a:pt x="288" y="510"/>
                  <a:pt x="288" y="510"/>
                  <a:pt x="288" y="510"/>
                </a:cubicBezTo>
                <a:cubicBezTo>
                  <a:pt x="263" y="510"/>
                  <a:pt x="243" y="530"/>
                  <a:pt x="243" y="555"/>
                </a:cubicBezTo>
                <a:cubicBezTo>
                  <a:pt x="243" y="624"/>
                  <a:pt x="243" y="624"/>
                  <a:pt x="243" y="624"/>
                </a:cubicBezTo>
                <a:cubicBezTo>
                  <a:pt x="234" y="621"/>
                  <a:pt x="225" y="619"/>
                  <a:pt x="216" y="616"/>
                </a:cubicBezTo>
                <a:cubicBezTo>
                  <a:pt x="167" y="602"/>
                  <a:pt x="167" y="602"/>
                  <a:pt x="167" y="602"/>
                </a:cubicBezTo>
                <a:cubicBezTo>
                  <a:pt x="122" y="590"/>
                  <a:pt x="90" y="548"/>
                  <a:pt x="90" y="501"/>
                </a:cubicBezTo>
                <a:close/>
                <a:moveTo>
                  <a:pt x="1383" y="1185"/>
                </a:moveTo>
                <a:cubicBezTo>
                  <a:pt x="1383" y="1226"/>
                  <a:pt x="1349" y="1260"/>
                  <a:pt x="1308" y="1260"/>
                </a:cubicBezTo>
                <a:cubicBezTo>
                  <a:pt x="228" y="1260"/>
                  <a:pt x="228" y="1260"/>
                  <a:pt x="228" y="1260"/>
                </a:cubicBezTo>
                <a:cubicBezTo>
                  <a:pt x="187" y="1260"/>
                  <a:pt x="153" y="1226"/>
                  <a:pt x="153" y="1185"/>
                </a:cubicBezTo>
                <a:cubicBezTo>
                  <a:pt x="153" y="692"/>
                  <a:pt x="153" y="692"/>
                  <a:pt x="153" y="692"/>
                </a:cubicBezTo>
                <a:cubicBezTo>
                  <a:pt x="192" y="703"/>
                  <a:pt x="192" y="703"/>
                  <a:pt x="192" y="703"/>
                </a:cubicBezTo>
                <a:cubicBezTo>
                  <a:pt x="208" y="708"/>
                  <a:pt x="225" y="712"/>
                  <a:pt x="243" y="717"/>
                </a:cubicBezTo>
                <a:cubicBezTo>
                  <a:pt x="243" y="795"/>
                  <a:pt x="243" y="795"/>
                  <a:pt x="243" y="795"/>
                </a:cubicBezTo>
                <a:cubicBezTo>
                  <a:pt x="243" y="820"/>
                  <a:pt x="263" y="840"/>
                  <a:pt x="288" y="840"/>
                </a:cubicBezTo>
                <a:cubicBezTo>
                  <a:pt x="303" y="840"/>
                  <a:pt x="303" y="840"/>
                  <a:pt x="303" y="840"/>
                </a:cubicBezTo>
                <a:cubicBezTo>
                  <a:pt x="303" y="945"/>
                  <a:pt x="303" y="945"/>
                  <a:pt x="303" y="945"/>
                </a:cubicBezTo>
                <a:cubicBezTo>
                  <a:pt x="303" y="955"/>
                  <a:pt x="306" y="964"/>
                  <a:pt x="312" y="972"/>
                </a:cubicBezTo>
                <a:cubicBezTo>
                  <a:pt x="402" y="1092"/>
                  <a:pt x="402" y="1092"/>
                  <a:pt x="402" y="1092"/>
                </a:cubicBezTo>
                <a:cubicBezTo>
                  <a:pt x="411" y="1103"/>
                  <a:pt x="424" y="1110"/>
                  <a:pt x="438" y="1110"/>
                </a:cubicBezTo>
                <a:cubicBezTo>
                  <a:pt x="452" y="1110"/>
                  <a:pt x="466" y="1103"/>
                  <a:pt x="474" y="1092"/>
                </a:cubicBezTo>
                <a:cubicBezTo>
                  <a:pt x="564" y="972"/>
                  <a:pt x="564" y="972"/>
                  <a:pt x="564" y="972"/>
                </a:cubicBezTo>
                <a:cubicBezTo>
                  <a:pt x="570" y="964"/>
                  <a:pt x="573" y="955"/>
                  <a:pt x="573" y="945"/>
                </a:cubicBezTo>
                <a:cubicBezTo>
                  <a:pt x="573" y="840"/>
                  <a:pt x="573" y="840"/>
                  <a:pt x="573" y="840"/>
                </a:cubicBezTo>
                <a:cubicBezTo>
                  <a:pt x="588" y="840"/>
                  <a:pt x="588" y="840"/>
                  <a:pt x="588" y="840"/>
                </a:cubicBezTo>
                <a:cubicBezTo>
                  <a:pt x="613" y="840"/>
                  <a:pt x="633" y="820"/>
                  <a:pt x="633" y="795"/>
                </a:cubicBezTo>
                <a:cubicBezTo>
                  <a:pt x="633" y="777"/>
                  <a:pt x="633" y="777"/>
                  <a:pt x="633" y="777"/>
                </a:cubicBezTo>
                <a:cubicBezTo>
                  <a:pt x="670" y="779"/>
                  <a:pt x="707" y="780"/>
                  <a:pt x="743" y="780"/>
                </a:cubicBezTo>
                <a:cubicBezTo>
                  <a:pt x="793" y="780"/>
                  <a:pt x="793" y="780"/>
                  <a:pt x="793" y="780"/>
                </a:cubicBezTo>
                <a:cubicBezTo>
                  <a:pt x="829" y="780"/>
                  <a:pt x="866" y="779"/>
                  <a:pt x="903" y="777"/>
                </a:cubicBezTo>
                <a:cubicBezTo>
                  <a:pt x="903" y="795"/>
                  <a:pt x="903" y="795"/>
                  <a:pt x="903" y="795"/>
                </a:cubicBezTo>
                <a:cubicBezTo>
                  <a:pt x="903" y="820"/>
                  <a:pt x="923" y="840"/>
                  <a:pt x="948" y="840"/>
                </a:cubicBezTo>
                <a:cubicBezTo>
                  <a:pt x="963" y="840"/>
                  <a:pt x="963" y="840"/>
                  <a:pt x="963" y="840"/>
                </a:cubicBezTo>
                <a:cubicBezTo>
                  <a:pt x="963" y="945"/>
                  <a:pt x="963" y="945"/>
                  <a:pt x="963" y="945"/>
                </a:cubicBezTo>
                <a:cubicBezTo>
                  <a:pt x="963" y="955"/>
                  <a:pt x="966" y="964"/>
                  <a:pt x="972" y="972"/>
                </a:cubicBezTo>
                <a:cubicBezTo>
                  <a:pt x="1062" y="1092"/>
                  <a:pt x="1062" y="1092"/>
                  <a:pt x="1062" y="1092"/>
                </a:cubicBezTo>
                <a:cubicBezTo>
                  <a:pt x="1071" y="1103"/>
                  <a:pt x="1084" y="1110"/>
                  <a:pt x="1098" y="1110"/>
                </a:cubicBezTo>
                <a:cubicBezTo>
                  <a:pt x="1112" y="1110"/>
                  <a:pt x="1126" y="1103"/>
                  <a:pt x="1134" y="1092"/>
                </a:cubicBezTo>
                <a:cubicBezTo>
                  <a:pt x="1224" y="972"/>
                  <a:pt x="1224" y="972"/>
                  <a:pt x="1224" y="972"/>
                </a:cubicBezTo>
                <a:cubicBezTo>
                  <a:pt x="1230" y="964"/>
                  <a:pt x="1233" y="955"/>
                  <a:pt x="1233" y="945"/>
                </a:cubicBezTo>
                <a:cubicBezTo>
                  <a:pt x="1233" y="840"/>
                  <a:pt x="1233" y="840"/>
                  <a:pt x="1233" y="840"/>
                </a:cubicBezTo>
                <a:cubicBezTo>
                  <a:pt x="1248" y="840"/>
                  <a:pt x="1248" y="840"/>
                  <a:pt x="1248" y="840"/>
                </a:cubicBezTo>
                <a:cubicBezTo>
                  <a:pt x="1273" y="840"/>
                  <a:pt x="1293" y="820"/>
                  <a:pt x="1293" y="795"/>
                </a:cubicBezTo>
                <a:cubicBezTo>
                  <a:pt x="1293" y="717"/>
                  <a:pt x="1293" y="717"/>
                  <a:pt x="1293" y="717"/>
                </a:cubicBezTo>
                <a:cubicBezTo>
                  <a:pt x="1311" y="712"/>
                  <a:pt x="1328" y="708"/>
                  <a:pt x="1344" y="703"/>
                </a:cubicBezTo>
                <a:cubicBezTo>
                  <a:pt x="1383" y="692"/>
                  <a:pt x="1383" y="692"/>
                  <a:pt x="1383" y="692"/>
                </a:cubicBezTo>
                <a:lnTo>
                  <a:pt x="1383" y="1185"/>
                </a:lnTo>
                <a:close/>
                <a:moveTo>
                  <a:pt x="1446" y="501"/>
                </a:moveTo>
                <a:cubicBezTo>
                  <a:pt x="1446" y="548"/>
                  <a:pt x="1414" y="590"/>
                  <a:pt x="1369" y="602"/>
                </a:cubicBezTo>
                <a:cubicBezTo>
                  <a:pt x="1320" y="616"/>
                  <a:pt x="1320" y="616"/>
                  <a:pt x="1320" y="616"/>
                </a:cubicBezTo>
                <a:cubicBezTo>
                  <a:pt x="1311" y="619"/>
                  <a:pt x="1302" y="621"/>
                  <a:pt x="1293" y="624"/>
                </a:cubicBezTo>
                <a:cubicBezTo>
                  <a:pt x="1293" y="555"/>
                  <a:pt x="1293" y="555"/>
                  <a:pt x="1293" y="555"/>
                </a:cubicBezTo>
                <a:cubicBezTo>
                  <a:pt x="1293" y="530"/>
                  <a:pt x="1273" y="510"/>
                  <a:pt x="1248" y="510"/>
                </a:cubicBezTo>
                <a:cubicBezTo>
                  <a:pt x="1233" y="510"/>
                  <a:pt x="1233" y="510"/>
                  <a:pt x="1233" y="510"/>
                </a:cubicBezTo>
                <a:cubicBezTo>
                  <a:pt x="1233" y="300"/>
                  <a:pt x="1233" y="300"/>
                  <a:pt x="1233" y="300"/>
                </a:cubicBezTo>
                <a:cubicBezTo>
                  <a:pt x="1401" y="300"/>
                  <a:pt x="1401" y="300"/>
                  <a:pt x="1401" y="300"/>
                </a:cubicBezTo>
                <a:cubicBezTo>
                  <a:pt x="1426" y="300"/>
                  <a:pt x="1446" y="320"/>
                  <a:pt x="1446" y="345"/>
                </a:cubicBezTo>
                <a:lnTo>
                  <a:pt x="1446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21888200" y="8321152"/>
            <a:ext cx="822574" cy="795911"/>
          </a:xfrm>
          <a:custGeom>
            <a:avLst/>
            <a:gdLst>
              <a:gd name="T0" fmla="*/ 1483 w 1644"/>
              <a:gd name="T1" fmla="*/ 431 h 1590"/>
              <a:gd name="T2" fmla="*/ 1505 w 1644"/>
              <a:gd name="T3" fmla="*/ 1333 h 1590"/>
              <a:gd name="T4" fmla="*/ 1289 w 1644"/>
              <a:gd name="T5" fmla="*/ 1344 h 1590"/>
              <a:gd name="T6" fmla="*/ 1347 w 1644"/>
              <a:gd name="T7" fmla="*/ 1196 h 1590"/>
              <a:gd name="T8" fmla="*/ 482 w 1644"/>
              <a:gd name="T9" fmla="*/ 1293 h 1590"/>
              <a:gd name="T10" fmla="*/ 266 w 1644"/>
              <a:gd name="T11" fmla="*/ 1333 h 1590"/>
              <a:gd name="T12" fmla="*/ 356 w 1644"/>
              <a:gd name="T13" fmla="*/ 1460 h 1590"/>
              <a:gd name="T14" fmla="*/ 1213 w 1644"/>
              <a:gd name="T15" fmla="*/ 1483 h 1590"/>
              <a:gd name="T16" fmla="*/ 406 w 1644"/>
              <a:gd name="T17" fmla="*/ 1357 h 1590"/>
              <a:gd name="T18" fmla="*/ 238 w 1644"/>
              <a:gd name="T19" fmla="*/ 1167 h 1590"/>
              <a:gd name="T20" fmla="*/ 341 w 1644"/>
              <a:gd name="T21" fmla="*/ 483 h 1590"/>
              <a:gd name="T22" fmla="*/ 355 w 1644"/>
              <a:gd name="T23" fmla="*/ 300 h 1590"/>
              <a:gd name="T24" fmla="*/ 139 w 1644"/>
              <a:gd name="T25" fmla="*/ 311 h 1590"/>
              <a:gd name="T26" fmla="*/ 161 w 1644"/>
              <a:gd name="T27" fmla="*/ 1213 h 1590"/>
              <a:gd name="T28" fmla="*/ 238 w 1644"/>
              <a:gd name="T29" fmla="*/ 1167 h 1590"/>
              <a:gd name="T30" fmla="*/ 477 w 1644"/>
              <a:gd name="T31" fmla="*/ 238 h 1590"/>
              <a:gd name="T32" fmla="*/ 1162 w 1644"/>
              <a:gd name="T33" fmla="*/ 351 h 1590"/>
              <a:gd name="T34" fmla="*/ 1344 w 1644"/>
              <a:gd name="T35" fmla="*/ 355 h 1590"/>
              <a:gd name="T36" fmla="*/ 1333 w 1644"/>
              <a:gd name="T37" fmla="*/ 139 h 1590"/>
              <a:gd name="T38" fmla="*/ 431 w 1644"/>
              <a:gd name="T39" fmla="*/ 161 h 1590"/>
              <a:gd name="T40" fmla="*/ 597 w 1644"/>
              <a:gd name="T41" fmla="*/ 822 h 1590"/>
              <a:gd name="T42" fmla="*/ 957 w 1644"/>
              <a:gd name="T43" fmla="*/ 822 h 1590"/>
              <a:gd name="T44" fmla="*/ 822 w 1644"/>
              <a:gd name="T45" fmla="*/ 957 h 1590"/>
              <a:gd name="T46" fmla="*/ 1210 w 1644"/>
              <a:gd name="T47" fmla="*/ 1019 h 1590"/>
              <a:gd name="T48" fmla="*/ 1108 w 1644"/>
              <a:gd name="T49" fmla="*/ 1236 h 1590"/>
              <a:gd name="T50" fmla="*/ 957 w 1644"/>
              <a:gd name="T51" fmla="*/ 1235 h 1590"/>
              <a:gd name="T52" fmla="*/ 732 w 1644"/>
              <a:gd name="T53" fmla="*/ 1317 h 1590"/>
              <a:gd name="T54" fmla="*/ 625 w 1644"/>
              <a:gd name="T55" fmla="*/ 1210 h 1590"/>
              <a:gd name="T56" fmla="*/ 408 w 1644"/>
              <a:gd name="T57" fmla="*/ 1108 h 1590"/>
              <a:gd name="T58" fmla="*/ 409 w 1644"/>
              <a:gd name="T59" fmla="*/ 957 h 1590"/>
              <a:gd name="T60" fmla="*/ 327 w 1644"/>
              <a:gd name="T61" fmla="*/ 732 h 1590"/>
              <a:gd name="T62" fmla="*/ 434 w 1644"/>
              <a:gd name="T63" fmla="*/ 625 h 1590"/>
              <a:gd name="T64" fmla="*/ 536 w 1644"/>
              <a:gd name="T65" fmla="*/ 408 h 1590"/>
              <a:gd name="T66" fmla="*/ 687 w 1644"/>
              <a:gd name="T67" fmla="*/ 409 h 1590"/>
              <a:gd name="T68" fmla="*/ 912 w 1644"/>
              <a:gd name="T69" fmla="*/ 327 h 1590"/>
              <a:gd name="T70" fmla="*/ 1019 w 1644"/>
              <a:gd name="T71" fmla="*/ 434 h 1590"/>
              <a:gd name="T72" fmla="*/ 1236 w 1644"/>
              <a:gd name="T73" fmla="*/ 536 h 1590"/>
              <a:gd name="T74" fmla="*/ 1235 w 1644"/>
              <a:gd name="T75" fmla="*/ 687 h 1590"/>
              <a:gd name="T76" fmla="*/ 1317 w 1644"/>
              <a:gd name="T77" fmla="*/ 912 h 1590"/>
              <a:gd name="T78" fmla="*/ 1227 w 1644"/>
              <a:gd name="T79" fmla="*/ 777 h 1590"/>
              <a:gd name="T80" fmla="*/ 1115 w 1644"/>
              <a:gd name="T81" fmla="*/ 641 h 1590"/>
              <a:gd name="T82" fmla="*/ 1077 w 1644"/>
              <a:gd name="T83" fmla="*/ 504 h 1590"/>
              <a:gd name="T84" fmla="*/ 902 w 1644"/>
              <a:gd name="T85" fmla="*/ 487 h 1590"/>
              <a:gd name="T86" fmla="*/ 777 w 1644"/>
              <a:gd name="T87" fmla="*/ 417 h 1590"/>
              <a:gd name="T88" fmla="*/ 641 w 1644"/>
              <a:gd name="T89" fmla="*/ 529 h 1590"/>
              <a:gd name="T90" fmla="*/ 504 w 1644"/>
              <a:gd name="T91" fmla="*/ 567 h 1590"/>
              <a:gd name="T92" fmla="*/ 487 w 1644"/>
              <a:gd name="T93" fmla="*/ 742 h 1590"/>
              <a:gd name="T94" fmla="*/ 417 w 1644"/>
              <a:gd name="T95" fmla="*/ 867 h 1590"/>
              <a:gd name="T96" fmla="*/ 529 w 1644"/>
              <a:gd name="T97" fmla="*/ 1003 h 1590"/>
              <a:gd name="T98" fmla="*/ 567 w 1644"/>
              <a:gd name="T99" fmla="*/ 1140 h 1590"/>
              <a:gd name="T100" fmla="*/ 742 w 1644"/>
              <a:gd name="T101" fmla="*/ 1157 h 1590"/>
              <a:gd name="T102" fmla="*/ 867 w 1644"/>
              <a:gd name="T103" fmla="*/ 1227 h 1590"/>
              <a:gd name="T104" fmla="*/ 1003 w 1644"/>
              <a:gd name="T105" fmla="*/ 1115 h 1590"/>
              <a:gd name="T106" fmla="*/ 1140 w 1644"/>
              <a:gd name="T107" fmla="*/ 1077 h 1590"/>
              <a:gd name="T108" fmla="*/ 1157 w 1644"/>
              <a:gd name="T109" fmla="*/ 902 h 1590"/>
              <a:gd name="T110" fmla="*/ 1227 w 1644"/>
              <a:gd name="T111" fmla="*/ 777 h 1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44" h="1590">
                <a:moveTo>
                  <a:pt x="1406" y="477"/>
                </a:moveTo>
                <a:cubicBezTo>
                  <a:pt x="1393" y="456"/>
                  <a:pt x="1400" y="428"/>
                  <a:pt x="1421" y="415"/>
                </a:cubicBezTo>
                <a:cubicBezTo>
                  <a:pt x="1443" y="403"/>
                  <a:pt x="1470" y="410"/>
                  <a:pt x="1483" y="431"/>
                </a:cubicBezTo>
                <a:cubicBezTo>
                  <a:pt x="1644" y="703"/>
                  <a:pt x="1620" y="1042"/>
                  <a:pt x="1432" y="1288"/>
                </a:cubicBezTo>
                <a:cubicBezTo>
                  <a:pt x="1460" y="1288"/>
                  <a:pt x="1460" y="1288"/>
                  <a:pt x="1460" y="1288"/>
                </a:cubicBezTo>
                <a:cubicBezTo>
                  <a:pt x="1485" y="1288"/>
                  <a:pt x="1505" y="1308"/>
                  <a:pt x="1505" y="1333"/>
                </a:cubicBezTo>
                <a:cubicBezTo>
                  <a:pt x="1505" y="1358"/>
                  <a:pt x="1485" y="1378"/>
                  <a:pt x="1460" y="1378"/>
                </a:cubicBezTo>
                <a:cubicBezTo>
                  <a:pt x="1333" y="1378"/>
                  <a:pt x="1333" y="1378"/>
                  <a:pt x="1333" y="1378"/>
                </a:cubicBezTo>
                <a:cubicBezTo>
                  <a:pt x="1312" y="1378"/>
                  <a:pt x="1294" y="1364"/>
                  <a:pt x="1289" y="1344"/>
                </a:cubicBezTo>
                <a:cubicBezTo>
                  <a:pt x="1259" y="1216"/>
                  <a:pt x="1259" y="1216"/>
                  <a:pt x="1259" y="1216"/>
                </a:cubicBezTo>
                <a:cubicBezTo>
                  <a:pt x="1253" y="1192"/>
                  <a:pt x="1268" y="1168"/>
                  <a:pt x="1293" y="1162"/>
                </a:cubicBezTo>
                <a:cubicBezTo>
                  <a:pt x="1317" y="1156"/>
                  <a:pt x="1341" y="1171"/>
                  <a:pt x="1347" y="1196"/>
                </a:cubicBezTo>
                <a:cubicBezTo>
                  <a:pt x="1357" y="1238"/>
                  <a:pt x="1357" y="1238"/>
                  <a:pt x="1357" y="1238"/>
                </a:cubicBezTo>
                <a:cubicBezTo>
                  <a:pt x="1526" y="1021"/>
                  <a:pt x="1549" y="719"/>
                  <a:pt x="1406" y="477"/>
                </a:cubicBezTo>
                <a:close/>
                <a:moveTo>
                  <a:pt x="482" y="1293"/>
                </a:moveTo>
                <a:cubicBezTo>
                  <a:pt x="476" y="1268"/>
                  <a:pt x="452" y="1253"/>
                  <a:pt x="428" y="1259"/>
                </a:cubicBezTo>
                <a:cubicBezTo>
                  <a:pt x="300" y="1289"/>
                  <a:pt x="300" y="1289"/>
                  <a:pt x="300" y="1289"/>
                </a:cubicBezTo>
                <a:cubicBezTo>
                  <a:pt x="280" y="1294"/>
                  <a:pt x="266" y="1312"/>
                  <a:pt x="266" y="1333"/>
                </a:cubicBezTo>
                <a:cubicBezTo>
                  <a:pt x="266" y="1460"/>
                  <a:pt x="266" y="1460"/>
                  <a:pt x="266" y="1460"/>
                </a:cubicBezTo>
                <a:cubicBezTo>
                  <a:pt x="266" y="1485"/>
                  <a:pt x="286" y="1505"/>
                  <a:pt x="311" y="1505"/>
                </a:cubicBezTo>
                <a:cubicBezTo>
                  <a:pt x="336" y="1505"/>
                  <a:pt x="356" y="1485"/>
                  <a:pt x="356" y="1460"/>
                </a:cubicBezTo>
                <a:cubicBezTo>
                  <a:pt x="356" y="1432"/>
                  <a:pt x="356" y="1432"/>
                  <a:pt x="356" y="1432"/>
                </a:cubicBezTo>
                <a:cubicBezTo>
                  <a:pt x="492" y="1536"/>
                  <a:pt x="656" y="1590"/>
                  <a:pt x="822" y="1590"/>
                </a:cubicBezTo>
                <a:cubicBezTo>
                  <a:pt x="956" y="1590"/>
                  <a:pt x="1091" y="1555"/>
                  <a:pt x="1213" y="1483"/>
                </a:cubicBezTo>
                <a:cubicBezTo>
                  <a:pt x="1234" y="1470"/>
                  <a:pt x="1241" y="1443"/>
                  <a:pt x="1229" y="1421"/>
                </a:cubicBezTo>
                <a:cubicBezTo>
                  <a:pt x="1216" y="1400"/>
                  <a:pt x="1188" y="1393"/>
                  <a:pt x="1167" y="1406"/>
                </a:cubicBezTo>
                <a:cubicBezTo>
                  <a:pt x="925" y="1549"/>
                  <a:pt x="623" y="1526"/>
                  <a:pt x="406" y="1357"/>
                </a:cubicBezTo>
                <a:cubicBezTo>
                  <a:pt x="448" y="1347"/>
                  <a:pt x="448" y="1347"/>
                  <a:pt x="448" y="1347"/>
                </a:cubicBezTo>
                <a:cubicBezTo>
                  <a:pt x="473" y="1341"/>
                  <a:pt x="488" y="1317"/>
                  <a:pt x="482" y="1293"/>
                </a:cubicBezTo>
                <a:close/>
                <a:moveTo>
                  <a:pt x="238" y="1167"/>
                </a:moveTo>
                <a:cubicBezTo>
                  <a:pt x="95" y="925"/>
                  <a:pt x="118" y="623"/>
                  <a:pt x="287" y="406"/>
                </a:cubicBezTo>
                <a:cubicBezTo>
                  <a:pt x="297" y="448"/>
                  <a:pt x="297" y="448"/>
                  <a:pt x="297" y="448"/>
                </a:cubicBezTo>
                <a:cubicBezTo>
                  <a:pt x="302" y="469"/>
                  <a:pt x="321" y="483"/>
                  <a:pt x="341" y="483"/>
                </a:cubicBezTo>
                <a:cubicBezTo>
                  <a:pt x="344" y="483"/>
                  <a:pt x="348" y="483"/>
                  <a:pt x="351" y="482"/>
                </a:cubicBezTo>
                <a:cubicBezTo>
                  <a:pt x="376" y="476"/>
                  <a:pt x="391" y="452"/>
                  <a:pt x="385" y="428"/>
                </a:cubicBezTo>
                <a:cubicBezTo>
                  <a:pt x="355" y="300"/>
                  <a:pt x="355" y="300"/>
                  <a:pt x="355" y="300"/>
                </a:cubicBezTo>
                <a:cubicBezTo>
                  <a:pt x="350" y="280"/>
                  <a:pt x="332" y="266"/>
                  <a:pt x="311" y="266"/>
                </a:cubicBezTo>
                <a:cubicBezTo>
                  <a:pt x="184" y="266"/>
                  <a:pt x="184" y="266"/>
                  <a:pt x="184" y="266"/>
                </a:cubicBezTo>
                <a:cubicBezTo>
                  <a:pt x="159" y="266"/>
                  <a:pt x="139" y="286"/>
                  <a:pt x="139" y="311"/>
                </a:cubicBezTo>
                <a:cubicBezTo>
                  <a:pt x="139" y="336"/>
                  <a:pt x="159" y="356"/>
                  <a:pt x="184" y="356"/>
                </a:cubicBezTo>
                <a:cubicBezTo>
                  <a:pt x="212" y="356"/>
                  <a:pt x="212" y="356"/>
                  <a:pt x="212" y="356"/>
                </a:cubicBezTo>
                <a:cubicBezTo>
                  <a:pt x="24" y="602"/>
                  <a:pt x="0" y="941"/>
                  <a:pt x="161" y="1213"/>
                </a:cubicBezTo>
                <a:cubicBezTo>
                  <a:pt x="169" y="1227"/>
                  <a:pt x="184" y="1235"/>
                  <a:pt x="200" y="1235"/>
                </a:cubicBezTo>
                <a:cubicBezTo>
                  <a:pt x="208" y="1235"/>
                  <a:pt x="215" y="1233"/>
                  <a:pt x="223" y="1229"/>
                </a:cubicBezTo>
                <a:cubicBezTo>
                  <a:pt x="244" y="1216"/>
                  <a:pt x="251" y="1188"/>
                  <a:pt x="238" y="1167"/>
                </a:cubicBezTo>
                <a:close/>
                <a:moveTo>
                  <a:pt x="431" y="161"/>
                </a:moveTo>
                <a:cubicBezTo>
                  <a:pt x="410" y="174"/>
                  <a:pt x="403" y="201"/>
                  <a:pt x="415" y="223"/>
                </a:cubicBezTo>
                <a:cubicBezTo>
                  <a:pt x="428" y="244"/>
                  <a:pt x="456" y="251"/>
                  <a:pt x="477" y="238"/>
                </a:cubicBezTo>
                <a:cubicBezTo>
                  <a:pt x="719" y="95"/>
                  <a:pt x="1021" y="118"/>
                  <a:pt x="1238" y="287"/>
                </a:cubicBezTo>
                <a:cubicBezTo>
                  <a:pt x="1196" y="297"/>
                  <a:pt x="1196" y="297"/>
                  <a:pt x="1196" y="297"/>
                </a:cubicBezTo>
                <a:cubicBezTo>
                  <a:pt x="1171" y="303"/>
                  <a:pt x="1156" y="327"/>
                  <a:pt x="1162" y="351"/>
                </a:cubicBezTo>
                <a:cubicBezTo>
                  <a:pt x="1167" y="372"/>
                  <a:pt x="1186" y="386"/>
                  <a:pt x="1206" y="386"/>
                </a:cubicBezTo>
                <a:cubicBezTo>
                  <a:pt x="1209" y="386"/>
                  <a:pt x="1213" y="386"/>
                  <a:pt x="1216" y="385"/>
                </a:cubicBezTo>
                <a:cubicBezTo>
                  <a:pt x="1344" y="355"/>
                  <a:pt x="1344" y="355"/>
                  <a:pt x="1344" y="355"/>
                </a:cubicBezTo>
                <a:cubicBezTo>
                  <a:pt x="1364" y="350"/>
                  <a:pt x="1378" y="332"/>
                  <a:pt x="1378" y="311"/>
                </a:cubicBezTo>
                <a:cubicBezTo>
                  <a:pt x="1378" y="184"/>
                  <a:pt x="1378" y="184"/>
                  <a:pt x="1378" y="184"/>
                </a:cubicBezTo>
                <a:cubicBezTo>
                  <a:pt x="1378" y="159"/>
                  <a:pt x="1358" y="139"/>
                  <a:pt x="1333" y="139"/>
                </a:cubicBezTo>
                <a:cubicBezTo>
                  <a:pt x="1308" y="139"/>
                  <a:pt x="1288" y="159"/>
                  <a:pt x="1288" y="184"/>
                </a:cubicBezTo>
                <a:cubicBezTo>
                  <a:pt x="1288" y="212"/>
                  <a:pt x="1288" y="212"/>
                  <a:pt x="1288" y="212"/>
                </a:cubicBezTo>
                <a:cubicBezTo>
                  <a:pt x="1042" y="24"/>
                  <a:pt x="703" y="0"/>
                  <a:pt x="431" y="161"/>
                </a:cubicBezTo>
                <a:close/>
                <a:moveTo>
                  <a:pt x="1047" y="822"/>
                </a:moveTo>
                <a:cubicBezTo>
                  <a:pt x="1047" y="946"/>
                  <a:pt x="946" y="1047"/>
                  <a:pt x="822" y="1047"/>
                </a:cubicBezTo>
                <a:cubicBezTo>
                  <a:pt x="698" y="1047"/>
                  <a:pt x="597" y="946"/>
                  <a:pt x="597" y="822"/>
                </a:cubicBezTo>
                <a:cubicBezTo>
                  <a:pt x="597" y="698"/>
                  <a:pt x="698" y="597"/>
                  <a:pt x="822" y="597"/>
                </a:cubicBezTo>
                <a:cubicBezTo>
                  <a:pt x="946" y="597"/>
                  <a:pt x="1047" y="698"/>
                  <a:pt x="1047" y="822"/>
                </a:cubicBezTo>
                <a:close/>
                <a:moveTo>
                  <a:pt x="957" y="822"/>
                </a:moveTo>
                <a:cubicBezTo>
                  <a:pt x="957" y="748"/>
                  <a:pt x="896" y="687"/>
                  <a:pt x="822" y="687"/>
                </a:cubicBezTo>
                <a:cubicBezTo>
                  <a:pt x="748" y="687"/>
                  <a:pt x="687" y="748"/>
                  <a:pt x="687" y="822"/>
                </a:cubicBezTo>
                <a:cubicBezTo>
                  <a:pt x="687" y="896"/>
                  <a:pt x="748" y="957"/>
                  <a:pt x="822" y="957"/>
                </a:cubicBezTo>
                <a:cubicBezTo>
                  <a:pt x="896" y="957"/>
                  <a:pt x="957" y="896"/>
                  <a:pt x="957" y="822"/>
                </a:cubicBezTo>
                <a:close/>
                <a:moveTo>
                  <a:pt x="1235" y="957"/>
                </a:moveTo>
                <a:cubicBezTo>
                  <a:pt x="1228" y="978"/>
                  <a:pt x="1220" y="999"/>
                  <a:pt x="1210" y="1019"/>
                </a:cubicBezTo>
                <a:cubicBezTo>
                  <a:pt x="1236" y="1045"/>
                  <a:pt x="1236" y="1045"/>
                  <a:pt x="1236" y="1045"/>
                </a:cubicBezTo>
                <a:cubicBezTo>
                  <a:pt x="1253" y="1062"/>
                  <a:pt x="1253" y="1091"/>
                  <a:pt x="1236" y="1108"/>
                </a:cubicBezTo>
                <a:cubicBezTo>
                  <a:pt x="1108" y="1236"/>
                  <a:pt x="1108" y="1236"/>
                  <a:pt x="1108" y="1236"/>
                </a:cubicBezTo>
                <a:cubicBezTo>
                  <a:pt x="1091" y="1253"/>
                  <a:pt x="1062" y="1253"/>
                  <a:pt x="1045" y="1236"/>
                </a:cubicBezTo>
                <a:cubicBezTo>
                  <a:pt x="1019" y="1210"/>
                  <a:pt x="1019" y="1210"/>
                  <a:pt x="1019" y="1210"/>
                </a:cubicBezTo>
                <a:cubicBezTo>
                  <a:pt x="999" y="1220"/>
                  <a:pt x="978" y="1228"/>
                  <a:pt x="957" y="1235"/>
                </a:cubicBezTo>
                <a:cubicBezTo>
                  <a:pt x="957" y="1272"/>
                  <a:pt x="957" y="1272"/>
                  <a:pt x="957" y="1272"/>
                </a:cubicBezTo>
                <a:cubicBezTo>
                  <a:pt x="957" y="1297"/>
                  <a:pt x="937" y="1317"/>
                  <a:pt x="912" y="1317"/>
                </a:cubicBezTo>
                <a:cubicBezTo>
                  <a:pt x="732" y="1317"/>
                  <a:pt x="732" y="1317"/>
                  <a:pt x="732" y="1317"/>
                </a:cubicBezTo>
                <a:cubicBezTo>
                  <a:pt x="707" y="1317"/>
                  <a:pt x="687" y="1297"/>
                  <a:pt x="687" y="1272"/>
                </a:cubicBezTo>
                <a:cubicBezTo>
                  <a:pt x="687" y="1235"/>
                  <a:pt x="687" y="1235"/>
                  <a:pt x="687" y="1235"/>
                </a:cubicBezTo>
                <a:cubicBezTo>
                  <a:pt x="666" y="1228"/>
                  <a:pt x="645" y="1220"/>
                  <a:pt x="625" y="1210"/>
                </a:cubicBezTo>
                <a:cubicBezTo>
                  <a:pt x="599" y="1236"/>
                  <a:pt x="599" y="1236"/>
                  <a:pt x="599" y="1236"/>
                </a:cubicBezTo>
                <a:cubicBezTo>
                  <a:pt x="582" y="1253"/>
                  <a:pt x="553" y="1253"/>
                  <a:pt x="536" y="1236"/>
                </a:cubicBezTo>
                <a:cubicBezTo>
                  <a:pt x="408" y="1108"/>
                  <a:pt x="408" y="1108"/>
                  <a:pt x="408" y="1108"/>
                </a:cubicBezTo>
                <a:cubicBezTo>
                  <a:pt x="391" y="1091"/>
                  <a:pt x="391" y="1062"/>
                  <a:pt x="408" y="1045"/>
                </a:cubicBezTo>
                <a:cubicBezTo>
                  <a:pt x="434" y="1019"/>
                  <a:pt x="434" y="1019"/>
                  <a:pt x="434" y="1019"/>
                </a:cubicBezTo>
                <a:cubicBezTo>
                  <a:pt x="424" y="999"/>
                  <a:pt x="416" y="978"/>
                  <a:pt x="409" y="957"/>
                </a:cubicBezTo>
                <a:cubicBezTo>
                  <a:pt x="372" y="957"/>
                  <a:pt x="372" y="957"/>
                  <a:pt x="372" y="957"/>
                </a:cubicBezTo>
                <a:cubicBezTo>
                  <a:pt x="347" y="957"/>
                  <a:pt x="327" y="937"/>
                  <a:pt x="327" y="912"/>
                </a:cubicBezTo>
                <a:cubicBezTo>
                  <a:pt x="327" y="732"/>
                  <a:pt x="327" y="732"/>
                  <a:pt x="327" y="732"/>
                </a:cubicBezTo>
                <a:cubicBezTo>
                  <a:pt x="327" y="707"/>
                  <a:pt x="347" y="687"/>
                  <a:pt x="372" y="687"/>
                </a:cubicBezTo>
                <a:cubicBezTo>
                  <a:pt x="409" y="687"/>
                  <a:pt x="409" y="687"/>
                  <a:pt x="409" y="687"/>
                </a:cubicBezTo>
                <a:cubicBezTo>
                  <a:pt x="416" y="666"/>
                  <a:pt x="424" y="645"/>
                  <a:pt x="434" y="625"/>
                </a:cubicBezTo>
                <a:cubicBezTo>
                  <a:pt x="408" y="599"/>
                  <a:pt x="408" y="599"/>
                  <a:pt x="408" y="599"/>
                </a:cubicBezTo>
                <a:cubicBezTo>
                  <a:pt x="391" y="582"/>
                  <a:pt x="391" y="553"/>
                  <a:pt x="408" y="536"/>
                </a:cubicBezTo>
                <a:cubicBezTo>
                  <a:pt x="536" y="408"/>
                  <a:pt x="536" y="408"/>
                  <a:pt x="536" y="408"/>
                </a:cubicBezTo>
                <a:cubicBezTo>
                  <a:pt x="553" y="391"/>
                  <a:pt x="582" y="391"/>
                  <a:pt x="599" y="408"/>
                </a:cubicBezTo>
                <a:cubicBezTo>
                  <a:pt x="625" y="434"/>
                  <a:pt x="625" y="434"/>
                  <a:pt x="625" y="434"/>
                </a:cubicBezTo>
                <a:cubicBezTo>
                  <a:pt x="645" y="424"/>
                  <a:pt x="666" y="416"/>
                  <a:pt x="687" y="409"/>
                </a:cubicBezTo>
                <a:cubicBezTo>
                  <a:pt x="687" y="372"/>
                  <a:pt x="687" y="372"/>
                  <a:pt x="687" y="372"/>
                </a:cubicBezTo>
                <a:cubicBezTo>
                  <a:pt x="687" y="347"/>
                  <a:pt x="707" y="327"/>
                  <a:pt x="732" y="327"/>
                </a:cubicBezTo>
                <a:cubicBezTo>
                  <a:pt x="912" y="327"/>
                  <a:pt x="912" y="327"/>
                  <a:pt x="912" y="327"/>
                </a:cubicBezTo>
                <a:cubicBezTo>
                  <a:pt x="937" y="327"/>
                  <a:pt x="957" y="347"/>
                  <a:pt x="957" y="372"/>
                </a:cubicBezTo>
                <a:cubicBezTo>
                  <a:pt x="957" y="409"/>
                  <a:pt x="957" y="409"/>
                  <a:pt x="957" y="409"/>
                </a:cubicBezTo>
                <a:cubicBezTo>
                  <a:pt x="978" y="416"/>
                  <a:pt x="999" y="424"/>
                  <a:pt x="1019" y="434"/>
                </a:cubicBezTo>
                <a:cubicBezTo>
                  <a:pt x="1045" y="408"/>
                  <a:pt x="1045" y="408"/>
                  <a:pt x="1045" y="408"/>
                </a:cubicBezTo>
                <a:cubicBezTo>
                  <a:pt x="1062" y="391"/>
                  <a:pt x="1091" y="391"/>
                  <a:pt x="1108" y="408"/>
                </a:cubicBezTo>
                <a:cubicBezTo>
                  <a:pt x="1236" y="536"/>
                  <a:pt x="1236" y="536"/>
                  <a:pt x="1236" y="536"/>
                </a:cubicBezTo>
                <a:cubicBezTo>
                  <a:pt x="1253" y="553"/>
                  <a:pt x="1253" y="582"/>
                  <a:pt x="1236" y="599"/>
                </a:cubicBezTo>
                <a:cubicBezTo>
                  <a:pt x="1210" y="625"/>
                  <a:pt x="1210" y="625"/>
                  <a:pt x="1210" y="625"/>
                </a:cubicBezTo>
                <a:cubicBezTo>
                  <a:pt x="1220" y="645"/>
                  <a:pt x="1228" y="666"/>
                  <a:pt x="1235" y="687"/>
                </a:cubicBezTo>
                <a:cubicBezTo>
                  <a:pt x="1272" y="687"/>
                  <a:pt x="1272" y="687"/>
                  <a:pt x="1272" y="687"/>
                </a:cubicBezTo>
                <a:cubicBezTo>
                  <a:pt x="1297" y="687"/>
                  <a:pt x="1317" y="707"/>
                  <a:pt x="1317" y="732"/>
                </a:cubicBezTo>
                <a:cubicBezTo>
                  <a:pt x="1317" y="912"/>
                  <a:pt x="1317" y="912"/>
                  <a:pt x="1317" y="912"/>
                </a:cubicBezTo>
                <a:cubicBezTo>
                  <a:pt x="1317" y="937"/>
                  <a:pt x="1297" y="957"/>
                  <a:pt x="1272" y="957"/>
                </a:cubicBezTo>
                <a:lnTo>
                  <a:pt x="1235" y="957"/>
                </a:lnTo>
                <a:close/>
                <a:moveTo>
                  <a:pt x="1227" y="777"/>
                </a:moveTo>
                <a:cubicBezTo>
                  <a:pt x="1201" y="777"/>
                  <a:pt x="1201" y="777"/>
                  <a:pt x="1201" y="777"/>
                </a:cubicBezTo>
                <a:cubicBezTo>
                  <a:pt x="1180" y="777"/>
                  <a:pt x="1162" y="763"/>
                  <a:pt x="1157" y="742"/>
                </a:cubicBezTo>
                <a:cubicBezTo>
                  <a:pt x="1149" y="707"/>
                  <a:pt x="1135" y="673"/>
                  <a:pt x="1115" y="641"/>
                </a:cubicBezTo>
                <a:cubicBezTo>
                  <a:pt x="1104" y="623"/>
                  <a:pt x="1107" y="601"/>
                  <a:pt x="1122" y="586"/>
                </a:cubicBezTo>
                <a:cubicBezTo>
                  <a:pt x="1140" y="567"/>
                  <a:pt x="1140" y="567"/>
                  <a:pt x="1140" y="567"/>
                </a:cubicBezTo>
                <a:cubicBezTo>
                  <a:pt x="1077" y="504"/>
                  <a:pt x="1077" y="504"/>
                  <a:pt x="1077" y="504"/>
                </a:cubicBezTo>
                <a:cubicBezTo>
                  <a:pt x="1058" y="522"/>
                  <a:pt x="1058" y="522"/>
                  <a:pt x="1058" y="522"/>
                </a:cubicBezTo>
                <a:cubicBezTo>
                  <a:pt x="1043" y="537"/>
                  <a:pt x="1021" y="540"/>
                  <a:pt x="1003" y="529"/>
                </a:cubicBezTo>
                <a:cubicBezTo>
                  <a:pt x="971" y="509"/>
                  <a:pt x="937" y="495"/>
                  <a:pt x="902" y="487"/>
                </a:cubicBezTo>
                <a:cubicBezTo>
                  <a:pt x="881" y="482"/>
                  <a:pt x="867" y="464"/>
                  <a:pt x="867" y="443"/>
                </a:cubicBezTo>
                <a:cubicBezTo>
                  <a:pt x="867" y="417"/>
                  <a:pt x="867" y="417"/>
                  <a:pt x="867" y="417"/>
                </a:cubicBezTo>
                <a:cubicBezTo>
                  <a:pt x="777" y="417"/>
                  <a:pt x="777" y="417"/>
                  <a:pt x="777" y="417"/>
                </a:cubicBezTo>
                <a:cubicBezTo>
                  <a:pt x="777" y="443"/>
                  <a:pt x="777" y="443"/>
                  <a:pt x="777" y="443"/>
                </a:cubicBezTo>
                <a:cubicBezTo>
                  <a:pt x="777" y="464"/>
                  <a:pt x="763" y="482"/>
                  <a:pt x="742" y="487"/>
                </a:cubicBezTo>
                <a:cubicBezTo>
                  <a:pt x="707" y="495"/>
                  <a:pt x="673" y="509"/>
                  <a:pt x="641" y="529"/>
                </a:cubicBezTo>
                <a:cubicBezTo>
                  <a:pt x="623" y="540"/>
                  <a:pt x="601" y="537"/>
                  <a:pt x="586" y="522"/>
                </a:cubicBezTo>
                <a:cubicBezTo>
                  <a:pt x="567" y="504"/>
                  <a:pt x="567" y="504"/>
                  <a:pt x="567" y="504"/>
                </a:cubicBezTo>
                <a:cubicBezTo>
                  <a:pt x="504" y="567"/>
                  <a:pt x="504" y="567"/>
                  <a:pt x="504" y="567"/>
                </a:cubicBezTo>
                <a:cubicBezTo>
                  <a:pt x="522" y="586"/>
                  <a:pt x="522" y="586"/>
                  <a:pt x="522" y="586"/>
                </a:cubicBezTo>
                <a:cubicBezTo>
                  <a:pt x="537" y="601"/>
                  <a:pt x="540" y="623"/>
                  <a:pt x="529" y="641"/>
                </a:cubicBezTo>
                <a:cubicBezTo>
                  <a:pt x="509" y="673"/>
                  <a:pt x="495" y="707"/>
                  <a:pt x="487" y="742"/>
                </a:cubicBezTo>
                <a:cubicBezTo>
                  <a:pt x="482" y="763"/>
                  <a:pt x="464" y="777"/>
                  <a:pt x="443" y="777"/>
                </a:cubicBezTo>
                <a:cubicBezTo>
                  <a:pt x="417" y="777"/>
                  <a:pt x="417" y="777"/>
                  <a:pt x="417" y="777"/>
                </a:cubicBezTo>
                <a:cubicBezTo>
                  <a:pt x="417" y="867"/>
                  <a:pt x="417" y="867"/>
                  <a:pt x="417" y="867"/>
                </a:cubicBezTo>
                <a:cubicBezTo>
                  <a:pt x="443" y="867"/>
                  <a:pt x="443" y="867"/>
                  <a:pt x="443" y="867"/>
                </a:cubicBezTo>
                <a:cubicBezTo>
                  <a:pt x="464" y="867"/>
                  <a:pt x="482" y="881"/>
                  <a:pt x="487" y="902"/>
                </a:cubicBezTo>
                <a:cubicBezTo>
                  <a:pt x="495" y="937"/>
                  <a:pt x="509" y="971"/>
                  <a:pt x="529" y="1003"/>
                </a:cubicBezTo>
                <a:cubicBezTo>
                  <a:pt x="540" y="1021"/>
                  <a:pt x="537" y="1043"/>
                  <a:pt x="522" y="1058"/>
                </a:cubicBezTo>
                <a:cubicBezTo>
                  <a:pt x="504" y="1077"/>
                  <a:pt x="504" y="1077"/>
                  <a:pt x="504" y="1077"/>
                </a:cubicBezTo>
                <a:cubicBezTo>
                  <a:pt x="567" y="1140"/>
                  <a:pt x="567" y="1140"/>
                  <a:pt x="567" y="1140"/>
                </a:cubicBezTo>
                <a:cubicBezTo>
                  <a:pt x="586" y="1122"/>
                  <a:pt x="586" y="1122"/>
                  <a:pt x="586" y="1122"/>
                </a:cubicBezTo>
                <a:cubicBezTo>
                  <a:pt x="601" y="1107"/>
                  <a:pt x="623" y="1104"/>
                  <a:pt x="641" y="1115"/>
                </a:cubicBezTo>
                <a:cubicBezTo>
                  <a:pt x="673" y="1135"/>
                  <a:pt x="707" y="1149"/>
                  <a:pt x="742" y="1157"/>
                </a:cubicBezTo>
                <a:cubicBezTo>
                  <a:pt x="763" y="1162"/>
                  <a:pt x="777" y="1180"/>
                  <a:pt x="777" y="1201"/>
                </a:cubicBezTo>
                <a:cubicBezTo>
                  <a:pt x="777" y="1227"/>
                  <a:pt x="777" y="1227"/>
                  <a:pt x="777" y="1227"/>
                </a:cubicBezTo>
                <a:cubicBezTo>
                  <a:pt x="867" y="1227"/>
                  <a:pt x="867" y="1227"/>
                  <a:pt x="867" y="1227"/>
                </a:cubicBezTo>
                <a:cubicBezTo>
                  <a:pt x="867" y="1201"/>
                  <a:pt x="867" y="1201"/>
                  <a:pt x="867" y="1201"/>
                </a:cubicBezTo>
                <a:cubicBezTo>
                  <a:pt x="867" y="1180"/>
                  <a:pt x="881" y="1162"/>
                  <a:pt x="902" y="1157"/>
                </a:cubicBezTo>
                <a:cubicBezTo>
                  <a:pt x="937" y="1149"/>
                  <a:pt x="971" y="1135"/>
                  <a:pt x="1003" y="1115"/>
                </a:cubicBezTo>
                <a:cubicBezTo>
                  <a:pt x="1021" y="1104"/>
                  <a:pt x="1043" y="1107"/>
                  <a:pt x="1058" y="1122"/>
                </a:cubicBezTo>
                <a:cubicBezTo>
                  <a:pt x="1077" y="1140"/>
                  <a:pt x="1077" y="1140"/>
                  <a:pt x="1077" y="1140"/>
                </a:cubicBezTo>
                <a:cubicBezTo>
                  <a:pt x="1140" y="1077"/>
                  <a:pt x="1140" y="1077"/>
                  <a:pt x="1140" y="1077"/>
                </a:cubicBezTo>
                <a:cubicBezTo>
                  <a:pt x="1122" y="1058"/>
                  <a:pt x="1122" y="1058"/>
                  <a:pt x="1122" y="1058"/>
                </a:cubicBezTo>
                <a:cubicBezTo>
                  <a:pt x="1107" y="1043"/>
                  <a:pt x="1104" y="1021"/>
                  <a:pt x="1115" y="1003"/>
                </a:cubicBezTo>
                <a:cubicBezTo>
                  <a:pt x="1135" y="971"/>
                  <a:pt x="1149" y="937"/>
                  <a:pt x="1157" y="902"/>
                </a:cubicBezTo>
                <a:cubicBezTo>
                  <a:pt x="1162" y="881"/>
                  <a:pt x="1180" y="867"/>
                  <a:pt x="1201" y="867"/>
                </a:cubicBezTo>
                <a:cubicBezTo>
                  <a:pt x="1227" y="867"/>
                  <a:pt x="1227" y="867"/>
                  <a:pt x="1227" y="867"/>
                </a:cubicBezTo>
                <a:lnTo>
                  <a:pt x="1227" y="7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1677987" y="10206094"/>
            <a:ext cx="778442" cy="778442"/>
          </a:xfrm>
          <a:custGeom>
            <a:avLst/>
            <a:gdLst>
              <a:gd name="T0" fmla="*/ 1226 w 1555"/>
              <a:gd name="T1" fmla="*/ 1008 h 1555"/>
              <a:gd name="T2" fmla="*/ 1265 w 1555"/>
              <a:gd name="T3" fmla="*/ 475 h 1555"/>
              <a:gd name="T4" fmla="*/ 990 w 1555"/>
              <a:gd name="T5" fmla="*/ 45 h 1555"/>
              <a:gd name="T6" fmla="*/ 45 w 1555"/>
              <a:gd name="T7" fmla="*/ 0 h 1555"/>
              <a:gd name="T8" fmla="*/ 0 w 1555"/>
              <a:gd name="T9" fmla="*/ 1425 h 1555"/>
              <a:gd name="T10" fmla="*/ 945 w 1555"/>
              <a:gd name="T11" fmla="*/ 1470 h 1555"/>
              <a:gd name="T12" fmla="*/ 990 w 1555"/>
              <a:gd name="T13" fmla="*/ 992 h 1555"/>
              <a:gd name="T14" fmla="*/ 1148 w 1555"/>
              <a:gd name="T15" fmla="*/ 1053 h 1555"/>
              <a:gd name="T16" fmla="*/ 1284 w 1555"/>
              <a:gd name="T17" fmla="*/ 1469 h 1555"/>
              <a:gd name="T18" fmla="*/ 1518 w 1555"/>
              <a:gd name="T19" fmla="*/ 1334 h 1555"/>
              <a:gd name="T20" fmla="*/ 900 w 1555"/>
              <a:gd name="T21" fmla="*/ 1380 h 1555"/>
              <a:gd name="T22" fmla="*/ 90 w 1555"/>
              <a:gd name="T23" fmla="*/ 90 h 1555"/>
              <a:gd name="T24" fmla="*/ 900 w 1555"/>
              <a:gd name="T25" fmla="*/ 309 h 1555"/>
              <a:gd name="T26" fmla="*/ 667 w 1555"/>
              <a:gd name="T27" fmla="*/ 820 h 1555"/>
              <a:gd name="T28" fmla="*/ 900 w 1555"/>
              <a:gd name="T29" fmla="*/ 1380 h 1555"/>
              <a:gd name="T30" fmla="*/ 745 w 1555"/>
              <a:gd name="T31" fmla="*/ 775 h 1555"/>
              <a:gd name="T32" fmla="*/ 1187 w 1555"/>
              <a:gd name="T33" fmla="*/ 520 h 1555"/>
              <a:gd name="T34" fmla="*/ 1424 w 1555"/>
              <a:gd name="T35" fmla="*/ 1440 h 1555"/>
              <a:gd name="T36" fmla="*/ 1212 w 1555"/>
              <a:gd name="T37" fmla="*/ 1164 h 1555"/>
              <a:gd name="T38" fmla="*/ 1290 w 1555"/>
              <a:gd name="T39" fmla="*/ 1119 h 1555"/>
              <a:gd name="T40" fmla="*/ 1424 w 1555"/>
              <a:gd name="T41" fmla="*/ 1440 h 1555"/>
              <a:gd name="T42" fmla="*/ 645 w 1555"/>
              <a:gd name="T43" fmla="*/ 1065 h 1555"/>
              <a:gd name="T44" fmla="*/ 180 w 1555"/>
              <a:gd name="T45" fmla="*/ 1020 h 1555"/>
              <a:gd name="T46" fmla="*/ 645 w 1555"/>
              <a:gd name="T47" fmla="*/ 975 h 1555"/>
              <a:gd name="T48" fmla="*/ 450 w 1555"/>
              <a:gd name="T49" fmla="*/ 1200 h 1555"/>
              <a:gd name="T50" fmla="*/ 225 w 1555"/>
              <a:gd name="T51" fmla="*/ 1245 h 1555"/>
              <a:gd name="T52" fmla="*/ 225 w 1555"/>
              <a:gd name="T53" fmla="*/ 1155 h 1555"/>
              <a:gd name="T54" fmla="*/ 450 w 1555"/>
              <a:gd name="T55" fmla="*/ 1200 h 1555"/>
              <a:gd name="T56" fmla="*/ 310 w 1555"/>
              <a:gd name="T57" fmla="*/ 797 h 1555"/>
              <a:gd name="T58" fmla="*/ 355 w 1555"/>
              <a:gd name="T59" fmla="*/ 870 h 1555"/>
              <a:gd name="T60" fmla="*/ 400 w 1555"/>
              <a:gd name="T61" fmla="*/ 793 h 1555"/>
              <a:gd name="T62" fmla="*/ 533 w 1555"/>
              <a:gd name="T63" fmla="*/ 647 h 1555"/>
              <a:gd name="T64" fmla="*/ 400 w 1555"/>
              <a:gd name="T65" fmla="*/ 456 h 1555"/>
              <a:gd name="T66" fmla="*/ 421 w 1555"/>
              <a:gd name="T67" fmla="*/ 324 h 1555"/>
              <a:gd name="T68" fmla="*/ 489 w 1555"/>
              <a:gd name="T69" fmla="*/ 264 h 1555"/>
              <a:gd name="T70" fmla="*/ 400 w 1555"/>
              <a:gd name="T71" fmla="*/ 195 h 1555"/>
              <a:gd name="T72" fmla="*/ 310 w 1555"/>
              <a:gd name="T73" fmla="*/ 195 h 1555"/>
              <a:gd name="T74" fmla="*/ 301 w 1555"/>
              <a:gd name="T75" fmla="*/ 225 h 1555"/>
              <a:gd name="T76" fmla="*/ 242 w 1555"/>
              <a:gd name="T77" fmla="*/ 477 h 1555"/>
              <a:gd name="T78" fmla="*/ 310 w 1555"/>
              <a:gd name="T79" fmla="*/ 707 h 1555"/>
              <a:gd name="T80" fmla="*/ 187 w 1555"/>
              <a:gd name="T81" fmla="*/ 694 h 1555"/>
              <a:gd name="T82" fmla="*/ 400 w 1555"/>
              <a:gd name="T83" fmla="*/ 552 h 1555"/>
              <a:gd name="T84" fmla="*/ 400 w 1555"/>
              <a:gd name="T85" fmla="*/ 697 h 1555"/>
              <a:gd name="T86" fmla="*/ 297 w 1555"/>
              <a:gd name="T87" fmla="*/ 406 h 1555"/>
              <a:gd name="T88" fmla="*/ 310 w 1555"/>
              <a:gd name="T89" fmla="*/ 321 h 1555"/>
              <a:gd name="T90" fmla="*/ 297 w 1555"/>
              <a:gd name="T91" fmla="*/ 406 h 1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55" h="1555">
                <a:moveTo>
                  <a:pt x="1368" y="1074"/>
                </a:moveTo>
                <a:cubicBezTo>
                  <a:pt x="1339" y="1023"/>
                  <a:pt x="1281" y="998"/>
                  <a:pt x="1226" y="1008"/>
                </a:cubicBezTo>
                <a:cubicBezTo>
                  <a:pt x="1176" y="921"/>
                  <a:pt x="1176" y="921"/>
                  <a:pt x="1176" y="921"/>
                </a:cubicBezTo>
                <a:cubicBezTo>
                  <a:pt x="1311" y="818"/>
                  <a:pt x="1352" y="627"/>
                  <a:pt x="1265" y="475"/>
                </a:cubicBezTo>
                <a:cubicBezTo>
                  <a:pt x="1205" y="372"/>
                  <a:pt x="1100" y="311"/>
                  <a:pt x="990" y="304"/>
                </a:cubicBezTo>
                <a:cubicBezTo>
                  <a:pt x="990" y="45"/>
                  <a:pt x="990" y="45"/>
                  <a:pt x="990" y="45"/>
                </a:cubicBezTo>
                <a:cubicBezTo>
                  <a:pt x="990" y="20"/>
                  <a:pt x="970" y="0"/>
                  <a:pt x="94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1425"/>
                  <a:pt x="0" y="1425"/>
                  <a:pt x="0" y="1425"/>
                </a:cubicBezTo>
                <a:cubicBezTo>
                  <a:pt x="0" y="1450"/>
                  <a:pt x="20" y="1470"/>
                  <a:pt x="45" y="1470"/>
                </a:cubicBezTo>
                <a:cubicBezTo>
                  <a:pt x="945" y="1470"/>
                  <a:pt x="945" y="1470"/>
                  <a:pt x="945" y="1470"/>
                </a:cubicBezTo>
                <a:cubicBezTo>
                  <a:pt x="970" y="1470"/>
                  <a:pt x="990" y="1450"/>
                  <a:pt x="990" y="1425"/>
                </a:cubicBezTo>
                <a:cubicBezTo>
                  <a:pt x="990" y="992"/>
                  <a:pt x="990" y="992"/>
                  <a:pt x="990" y="992"/>
                </a:cubicBezTo>
                <a:cubicBezTo>
                  <a:pt x="1026" y="989"/>
                  <a:pt x="1063" y="981"/>
                  <a:pt x="1098" y="966"/>
                </a:cubicBezTo>
                <a:cubicBezTo>
                  <a:pt x="1148" y="1053"/>
                  <a:pt x="1148" y="1053"/>
                  <a:pt x="1148" y="1053"/>
                </a:cubicBezTo>
                <a:cubicBezTo>
                  <a:pt x="1112" y="1096"/>
                  <a:pt x="1105" y="1158"/>
                  <a:pt x="1134" y="1209"/>
                </a:cubicBezTo>
                <a:cubicBezTo>
                  <a:pt x="1284" y="1469"/>
                  <a:pt x="1284" y="1469"/>
                  <a:pt x="1284" y="1469"/>
                </a:cubicBezTo>
                <a:cubicBezTo>
                  <a:pt x="1321" y="1533"/>
                  <a:pt x="1404" y="1555"/>
                  <a:pt x="1469" y="1518"/>
                </a:cubicBezTo>
                <a:cubicBezTo>
                  <a:pt x="1533" y="1481"/>
                  <a:pt x="1555" y="1398"/>
                  <a:pt x="1518" y="1334"/>
                </a:cubicBezTo>
                <a:lnTo>
                  <a:pt x="1368" y="1074"/>
                </a:lnTo>
                <a:close/>
                <a:moveTo>
                  <a:pt x="900" y="1380"/>
                </a:moveTo>
                <a:cubicBezTo>
                  <a:pt x="90" y="1380"/>
                  <a:pt x="90" y="1380"/>
                  <a:pt x="90" y="138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0" y="90"/>
                  <a:pt x="900" y="90"/>
                  <a:pt x="900" y="90"/>
                </a:cubicBezTo>
                <a:cubicBezTo>
                  <a:pt x="900" y="309"/>
                  <a:pt x="900" y="309"/>
                  <a:pt x="900" y="309"/>
                </a:cubicBezTo>
                <a:cubicBezTo>
                  <a:pt x="863" y="316"/>
                  <a:pt x="828" y="329"/>
                  <a:pt x="794" y="349"/>
                </a:cubicBezTo>
                <a:cubicBezTo>
                  <a:pt x="629" y="444"/>
                  <a:pt x="572" y="655"/>
                  <a:pt x="667" y="820"/>
                </a:cubicBezTo>
                <a:cubicBezTo>
                  <a:pt x="719" y="910"/>
                  <a:pt x="805" y="968"/>
                  <a:pt x="900" y="986"/>
                </a:cubicBezTo>
                <a:lnTo>
                  <a:pt x="900" y="1380"/>
                </a:lnTo>
                <a:close/>
                <a:moveTo>
                  <a:pt x="1094" y="868"/>
                </a:moveTo>
                <a:cubicBezTo>
                  <a:pt x="972" y="939"/>
                  <a:pt x="815" y="897"/>
                  <a:pt x="745" y="775"/>
                </a:cubicBezTo>
                <a:cubicBezTo>
                  <a:pt x="675" y="653"/>
                  <a:pt x="717" y="497"/>
                  <a:pt x="839" y="427"/>
                </a:cubicBezTo>
                <a:cubicBezTo>
                  <a:pt x="960" y="356"/>
                  <a:pt x="1117" y="398"/>
                  <a:pt x="1187" y="520"/>
                </a:cubicBezTo>
                <a:cubicBezTo>
                  <a:pt x="1257" y="642"/>
                  <a:pt x="1215" y="798"/>
                  <a:pt x="1094" y="868"/>
                </a:cubicBezTo>
                <a:close/>
                <a:moveTo>
                  <a:pt x="1424" y="1440"/>
                </a:moveTo>
                <a:cubicBezTo>
                  <a:pt x="1402" y="1452"/>
                  <a:pt x="1374" y="1445"/>
                  <a:pt x="1362" y="1424"/>
                </a:cubicBezTo>
                <a:cubicBezTo>
                  <a:pt x="1212" y="1164"/>
                  <a:pt x="1212" y="1164"/>
                  <a:pt x="1212" y="1164"/>
                </a:cubicBezTo>
                <a:cubicBezTo>
                  <a:pt x="1200" y="1142"/>
                  <a:pt x="1207" y="1115"/>
                  <a:pt x="1229" y="1102"/>
                </a:cubicBezTo>
                <a:cubicBezTo>
                  <a:pt x="1250" y="1090"/>
                  <a:pt x="1278" y="1097"/>
                  <a:pt x="1290" y="1119"/>
                </a:cubicBezTo>
                <a:cubicBezTo>
                  <a:pt x="1440" y="1379"/>
                  <a:pt x="1440" y="1379"/>
                  <a:pt x="1440" y="1379"/>
                </a:cubicBezTo>
                <a:cubicBezTo>
                  <a:pt x="1452" y="1400"/>
                  <a:pt x="1445" y="1428"/>
                  <a:pt x="1424" y="1440"/>
                </a:cubicBezTo>
                <a:close/>
                <a:moveTo>
                  <a:pt x="690" y="1020"/>
                </a:moveTo>
                <a:cubicBezTo>
                  <a:pt x="690" y="1045"/>
                  <a:pt x="670" y="1065"/>
                  <a:pt x="645" y="1065"/>
                </a:cubicBezTo>
                <a:cubicBezTo>
                  <a:pt x="225" y="1065"/>
                  <a:pt x="225" y="1065"/>
                  <a:pt x="225" y="1065"/>
                </a:cubicBezTo>
                <a:cubicBezTo>
                  <a:pt x="200" y="1065"/>
                  <a:pt x="180" y="1045"/>
                  <a:pt x="180" y="1020"/>
                </a:cubicBezTo>
                <a:cubicBezTo>
                  <a:pt x="180" y="995"/>
                  <a:pt x="200" y="975"/>
                  <a:pt x="225" y="975"/>
                </a:cubicBezTo>
                <a:cubicBezTo>
                  <a:pt x="645" y="975"/>
                  <a:pt x="645" y="975"/>
                  <a:pt x="645" y="975"/>
                </a:cubicBezTo>
                <a:cubicBezTo>
                  <a:pt x="670" y="975"/>
                  <a:pt x="690" y="995"/>
                  <a:pt x="690" y="1020"/>
                </a:cubicBezTo>
                <a:close/>
                <a:moveTo>
                  <a:pt x="450" y="1200"/>
                </a:moveTo>
                <a:cubicBezTo>
                  <a:pt x="450" y="1225"/>
                  <a:pt x="430" y="1245"/>
                  <a:pt x="405" y="1245"/>
                </a:cubicBezTo>
                <a:cubicBezTo>
                  <a:pt x="225" y="1245"/>
                  <a:pt x="225" y="1245"/>
                  <a:pt x="225" y="1245"/>
                </a:cubicBezTo>
                <a:cubicBezTo>
                  <a:pt x="200" y="1245"/>
                  <a:pt x="180" y="1225"/>
                  <a:pt x="180" y="1200"/>
                </a:cubicBezTo>
                <a:cubicBezTo>
                  <a:pt x="180" y="1175"/>
                  <a:pt x="200" y="1155"/>
                  <a:pt x="225" y="1155"/>
                </a:cubicBezTo>
                <a:cubicBezTo>
                  <a:pt x="405" y="1155"/>
                  <a:pt x="405" y="1155"/>
                  <a:pt x="405" y="1155"/>
                </a:cubicBezTo>
                <a:cubicBezTo>
                  <a:pt x="430" y="1155"/>
                  <a:pt x="450" y="1175"/>
                  <a:pt x="450" y="1200"/>
                </a:cubicBezTo>
                <a:close/>
                <a:moveTo>
                  <a:pt x="200" y="756"/>
                </a:moveTo>
                <a:cubicBezTo>
                  <a:pt x="243" y="784"/>
                  <a:pt x="273" y="794"/>
                  <a:pt x="310" y="797"/>
                </a:cubicBezTo>
                <a:cubicBezTo>
                  <a:pt x="310" y="825"/>
                  <a:pt x="310" y="825"/>
                  <a:pt x="310" y="825"/>
                </a:cubicBezTo>
                <a:cubicBezTo>
                  <a:pt x="310" y="850"/>
                  <a:pt x="330" y="870"/>
                  <a:pt x="355" y="870"/>
                </a:cubicBezTo>
                <a:cubicBezTo>
                  <a:pt x="379" y="870"/>
                  <a:pt x="400" y="850"/>
                  <a:pt x="400" y="825"/>
                </a:cubicBezTo>
                <a:cubicBezTo>
                  <a:pt x="400" y="793"/>
                  <a:pt x="400" y="793"/>
                  <a:pt x="400" y="793"/>
                </a:cubicBezTo>
                <a:cubicBezTo>
                  <a:pt x="428" y="786"/>
                  <a:pt x="454" y="772"/>
                  <a:pt x="476" y="751"/>
                </a:cubicBezTo>
                <a:cubicBezTo>
                  <a:pt x="506" y="724"/>
                  <a:pt x="526" y="687"/>
                  <a:pt x="533" y="647"/>
                </a:cubicBezTo>
                <a:cubicBezTo>
                  <a:pt x="546" y="566"/>
                  <a:pt x="502" y="493"/>
                  <a:pt x="423" y="465"/>
                </a:cubicBezTo>
                <a:cubicBezTo>
                  <a:pt x="415" y="462"/>
                  <a:pt x="407" y="459"/>
                  <a:pt x="400" y="456"/>
                </a:cubicBezTo>
                <a:cubicBezTo>
                  <a:pt x="400" y="311"/>
                  <a:pt x="400" y="311"/>
                  <a:pt x="400" y="311"/>
                </a:cubicBezTo>
                <a:cubicBezTo>
                  <a:pt x="413" y="316"/>
                  <a:pt x="420" y="323"/>
                  <a:pt x="421" y="324"/>
                </a:cubicBezTo>
                <a:cubicBezTo>
                  <a:pt x="438" y="342"/>
                  <a:pt x="466" y="344"/>
                  <a:pt x="485" y="328"/>
                </a:cubicBezTo>
                <a:cubicBezTo>
                  <a:pt x="503" y="311"/>
                  <a:pt x="505" y="283"/>
                  <a:pt x="489" y="264"/>
                </a:cubicBezTo>
                <a:cubicBezTo>
                  <a:pt x="474" y="247"/>
                  <a:pt x="443" y="226"/>
                  <a:pt x="400" y="218"/>
                </a:cubicBezTo>
                <a:cubicBezTo>
                  <a:pt x="400" y="195"/>
                  <a:pt x="400" y="195"/>
                  <a:pt x="400" y="195"/>
                </a:cubicBezTo>
                <a:cubicBezTo>
                  <a:pt x="400" y="170"/>
                  <a:pt x="379" y="150"/>
                  <a:pt x="355" y="150"/>
                </a:cubicBezTo>
                <a:cubicBezTo>
                  <a:pt x="330" y="150"/>
                  <a:pt x="310" y="170"/>
                  <a:pt x="310" y="195"/>
                </a:cubicBezTo>
                <a:cubicBezTo>
                  <a:pt x="310" y="223"/>
                  <a:pt x="310" y="223"/>
                  <a:pt x="310" y="223"/>
                </a:cubicBezTo>
                <a:cubicBezTo>
                  <a:pt x="307" y="224"/>
                  <a:pt x="304" y="225"/>
                  <a:pt x="301" y="225"/>
                </a:cubicBezTo>
                <a:cubicBezTo>
                  <a:pt x="248" y="241"/>
                  <a:pt x="208" y="287"/>
                  <a:pt x="197" y="344"/>
                </a:cubicBezTo>
                <a:cubicBezTo>
                  <a:pt x="187" y="397"/>
                  <a:pt x="204" y="448"/>
                  <a:pt x="242" y="477"/>
                </a:cubicBezTo>
                <a:cubicBezTo>
                  <a:pt x="259" y="491"/>
                  <a:pt x="281" y="503"/>
                  <a:pt x="310" y="516"/>
                </a:cubicBezTo>
                <a:cubicBezTo>
                  <a:pt x="310" y="707"/>
                  <a:pt x="310" y="707"/>
                  <a:pt x="310" y="707"/>
                </a:cubicBezTo>
                <a:cubicBezTo>
                  <a:pt x="289" y="704"/>
                  <a:pt x="274" y="697"/>
                  <a:pt x="250" y="681"/>
                </a:cubicBezTo>
                <a:cubicBezTo>
                  <a:pt x="229" y="667"/>
                  <a:pt x="201" y="673"/>
                  <a:pt x="187" y="694"/>
                </a:cubicBezTo>
                <a:cubicBezTo>
                  <a:pt x="174" y="715"/>
                  <a:pt x="180" y="743"/>
                  <a:pt x="200" y="756"/>
                </a:cubicBezTo>
                <a:close/>
                <a:moveTo>
                  <a:pt x="400" y="552"/>
                </a:moveTo>
                <a:cubicBezTo>
                  <a:pt x="448" y="573"/>
                  <a:pt x="447" y="614"/>
                  <a:pt x="444" y="632"/>
                </a:cubicBezTo>
                <a:cubicBezTo>
                  <a:pt x="440" y="656"/>
                  <a:pt x="425" y="682"/>
                  <a:pt x="400" y="697"/>
                </a:cubicBezTo>
                <a:lnTo>
                  <a:pt x="400" y="552"/>
                </a:lnTo>
                <a:close/>
                <a:moveTo>
                  <a:pt x="297" y="406"/>
                </a:moveTo>
                <a:cubicBezTo>
                  <a:pt x="287" y="398"/>
                  <a:pt x="282" y="380"/>
                  <a:pt x="286" y="361"/>
                </a:cubicBezTo>
                <a:cubicBezTo>
                  <a:pt x="288" y="347"/>
                  <a:pt x="296" y="331"/>
                  <a:pt x="310" y="321"/>
                </a:cubicBezTo>
                <a:cubicBezTo>
                  <a:pt x="310" y="415"/>
                  <a:pt x="310" y="415"/>
                  <a:pt x="310" y="415"/>
                </a:cubicBezTo>
                <a:cubicBezTo>
                  <a:pt x="305" y="412"/>
                  <a:pt x="301" y="409"/>
                  <a:pt x="297" y="4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3929457" y="10210845"/>
            <a:ext cx="768941" cy="768941"/>
          </a:xfrm>
          <a:custGeom>
            <a:avLst/>
            <a:gdLst>
              <a:gd name="T0" fmla="*/ 0 w 1536"/>
              <a:gd name="T1" fmla="*/ 375 h 1536"/>
              <a:gd name="T2" fmla="*/ 750 w 1536"/>
              <a:gd name="T3" fmla="*/ 375 h 1536"/>
              <a:gd name="T4" fmla="*/ 375 w 1536"/>
              <a:gd name="T5" fmla="*/ 660 h 1536"/>
              <a:gd name="T6" fmla="*/ 375 w 1536"/>
              <a:gd name="T7" fmla="*/ 90 h 1536"/>
              <a:gd name="T8" fmla="*/ 375 w 1536"/>
              <a:gd name="T9" fmla="*/ 660 h 1536"/>
              <a:gd name="T10" fmla="*/ 403 w 1536"/>
              <a:gd name="T11" fmla="*/ 339 h 1536"/>
              <a:gd name="T12" fmla="*/ 418 w 1536"/>
              <a:gd name="T13" fmla="*/ 251 h 1536"/>
              <a:gd name="T14" fmla="*/ 463 w 1536"/>
              <a:gd name="T15" fmla="*/ 211 h 1536"/>
              <a:gd name="T16" fmla="*/ 403 w 1536"/>
              <a:gd name="T17" fmla="*/ 165 h 1536"/>
              <a:gd name="T18" fmla="*/ 343 w 1536"/>
              <a:gd name="T19" fmla="*/ 165 h 1536"/>
              <a:gd name="T20" fmla="*/ 337 w 1536"/>
              <a:gd name="T21" fmla="*/ 185 h 1536"/>
              <a:gd name="T22" fmla="*/ 298 w 1536"/>
              <a:gd name="T23" fmla="*/ 353 h 1536"/>
              <a:gd name="T24" fmla="*/ 343 w 1536"/>
              <a:gd name="T25" fmla="*/ 506 h 1536"/>
              <a:gd name="T26" fmla="*/ 262 w 1536"/>
              <a:gd name="T27" fmla="*/ 498 h 1536"/>
              <a:gd name="T28" fmla="*/ 343 w 1536"/>
              <a:gd name="T29" fmla="*/ 566 h 1536"/>
              <a:gd name="T30" fmla="*/ 373 w 1536"/>
              <a:gd name="T31" fmla="*/ 615 h 1536"/>
              <a:gd name="T32" fmla="*/ 403 w 1536"/>
              <a:gd name="T33" fmla="*/ 564 h 1536"/>
              <a:gd name="T34" fmla="*/ 419 w 1536"/>
              <a:gd name="T35" fmla="*/ 345 h 1536"/>
              <a:gd name="T36" fmla="*/ 335 w 1536"/>
              <a:gd name="T37" fmla="*/ 306 h 1536"/>
              <a:gd name="T38" fmla="*/ 343 w 1536"/>
              <a:gd name="T39" fmla="*/ 249 h 1536"/>
              <a:gd name="T40" fmla="*/ 433 w 1536"/>
              <a:gd name="T41" fmla="*/ 456 h 1536"/>
              <a:gd name="T42" fmla="*/ 403 w 1536"/>
              <a:gd name="T43" fmla="*/ 403 h 1536"/>
              <a:gd name="T44" fmla="*/ 1161 w 1536"/>
              <a:gd name="T45" fmla="*/ 786 h 1536"/>
              <a:gd name="T46" fmla="*/ 1161 w 1536"/>
              <a:gd name="T47" fmla="*/ 1536 h 1536"/>
              <a:gd name="T48" fmla="*/ 1161 w 1536"/>
              <a:gd name="T49" fmla="*/ 786 h 1536"/>
              <a:gd name="T50" fmla="*/ 876 w 1536"/>
              <a:gd name="T51" fmla="*/ 1161 h 1536"/>
              <a:gd name="T52" fmla="*/ 1446 w 1536"/>
              <a:gd name="T53" fmla="*/ 1161 h 1536"/>
              <a:gd name="T54" fmla="*/ 1068 w 1536"/>
              <a:gd name="T55" fmla="*/ 213 h 1536"/>
              <a:gd name="T56" fmla="*/ 1233 w 1536"/>
              <a:gd name="T57" fmla="*/ 509 h 1536"/>
              <a:gd name="T58" fmla="*/ 1340 w 1536"/>
              <a:gd name="T59" fmla="*/ 466 h 1536"/>
              <a:gd name="T60" fmla="*/ 1220 w 1536"/>
              <a:gd name="T61" fmla="*/ 650 h 1536"/>
              <a:gd name="T62" fmla="*/ 1156 w 1536"/>
              <a:gd name="T63" fmla="*/ 650 h 1536"/>
              <a:gd name="T64" fmla="*/ 1036 w 1536"/>
              <a:gd name="T65" fmla="*/ 466 h 1536"/>
              <a:gd name="T66" fmla="*/ 1143 w 1536"/>
              <a:gd name="T67" fmla="*/ 509 h 1536"/>
              <a:gd name="T68" fmla="*/ 1068 w 1536"/>
              <a:gd name="T69" fmla="*/ 303 h 1536"/>
              <a:gd name="T70" fmla="*/ 873 w 1536"/>
              <a:gd name="T71" fmla="*/ 258 h 1536"/>
              <a:gd name="T72" fmla="*/ 1068 w 1536"/>
              <a:gd name="T73" fmla="*/ 213 h 1536"/>
              <a:gd name="T74" fmla="*/ 618 w 1536"/>
              <a:gd name="T75" fmla="*/ 1323 h 1536"/>
              <a:gd name="T76" fmla="*/ 303 w 1536"/>
              <a:gd name="T77" fmla="*/ 1158 h 1536"/>
              <a:gd name="T78" fmla="*/ 260 w 1536"/>
              <a:gd name="T79" fmla="*/ 1070 h 1536"/>
              <a:gd name="T80" fmla="*/ 196 w 1536"/>
              <a:gd name="T81" fmla="*/ 1006 h 1536"/>
              <a:gd name="T82" fmla="*/ 380 w 1536"/>
              <a:gd name="T83" fmla="*/ 886 h 1536"/>
              <a:gd name="T84" fmla="*/ 500 w 1536"/>
              <a:gd name="T85" fmla="*/ 1070 h 1536"/>
              <a:gd name="T86" fmla="*/ 436 w 1536"/>
              <a:gd name="T87" fmla="*/ 1070 h 1536"/>
              <a:gd name="T88" fmla="*/ 393 w 1536"/>
              <a:gd name="T89" fmla="*/ 1158 h 1536"/>
              <a:gd name="T90" fmla="*/ 618 w 1536"/>
              <a:gd name="T91" fmla="*/ 1233 h 1536"/>
              <a:gd name="T92" fmla="*/ 1312 w 1536"/>
              <a:gd name="T93" fmla="*/ 1326 h 1536"/>
              <a:gd name="T94" fmla="*/ 1282 w 1536"/>
              <a:gd name="T95" fmla="*/ 1356 h 1536"/>
              <a:gd name="T96" fmla="*/ 1030 w 1536"/>
              <a:gd name="T97" fmla="*/ 1337 h 1536"/>
              <a:gd name="T98" fmla="*/ 1063 w 1536"/>
              <a:gd name="T99" fmla="*/ 1269 h 1536"/>
              <a:gd name="T100" fmla="*/ 1089 w 1536"/>
              <a:gd name="T101" fmla="*/ 1182 h 1536"/>
              <a:gd name="T102" fmla="*/ 1010 w 1536"/>
              <a:gd name="T103" fmla="*/ 1152 h 1536"/>
              <a:gd name="T104" fmla="*/ 1065 w 1536"/>
              <a:gd name="T105" fmla="*/ 1122 h 1536"/>
              <a:gd name="T106" fmla="*/ 1099 w 1536"/>
              <a:gd name="T107" fmla="*/ 954 h 1536"/>
              <a:gd name="T108" fmla="*/ 1305 w 1536"/>
              <a:gd name="T109" fmla="*/ 1028 h 1536"/>
              <a:gd name="T110" fmla="*/ 1247 w 1536"/>
              <a:gd name="T111" fmla="*/ 1044 h 1536"/>
              <a:gd name="T112" fmla="*/ 1129 w 1536"/>
              <a:gd name="T113" fmla="*/ 1006 h 1536"/>
              <a:gd name="T114" fmla="*/ 1134 w 1536"/>
              <a:gd name="T115" fmla="*/ 1122 h 1536"/>
              <a:gd name="T116" fmla="*/ 1228 w 1536"/>
              <a:gd name="T117" fmla="*/ 1152 h 1536"/>
              <a:gd name="T118" fmla="*/ 1149 w 1536"/>
              <a:gd name="T119" fmla="*/ 1182 h 1536"/>
              <a:gd name="T120" fmla="*/ 1283 w 1536"/>
              <a:gd name="T121" fmla="*/ 129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36" h="1536">
                <a:moveTo>
                  <a:pt x="375" y="0"/>
                </a:moveTo>
                <a:cubicBezTo>
                  <a:pt x="168" y="0"/>
                  <a:pt x="0" y="168"/>
                  <a:pt x="0" y="375"/>
                </a:cubicBezTo>
                <a:cubicBezTo>
                  <a:pt x="0" y="582"/>
                  <a:pt x="168" y="750"/>
                  <a:pt x="375" y="750"/>
                </a:cubicBezTo>
                <a:cubicBezTo>
                  <a:pt x="582" y="750"/>
                  <a:pt x="750" y="582"/>
                  <a:pt x="750" y="375"/>
                </a:cubicBezTo>
                <a:cubicBezTo>
                  <a:pt x="750" y="168"/>
                  <a:pt x="582" y="0"/>
                  <a:pt x="375" y="0"/>
                </a:cubicBezTo>
                <a:close/>
                <a:moveTo>
                  <a:pt x="375" y="660"/>
                </a:moveTo>
                <a:cubicBezTo>
                  <a:pt x="218" y="660"/>
                  <a:pt x="90" y="532"/>
                  <a:pt x="90" y="375"/>
                </a:cubicBezTo>
                <a:cubicBezTo>
                  <a:pt x="90" y="218"/>
                  <a:pt x="218" y="90"/>
                  <a:pt x="375" y="90"/>
                </a:cubicBezTo>
                <a:cubicBezTo>
                  <a:pt x="532" y="90"/>
                  <a:pt x="660" y="218"/>
                  <a:pt x="660" y="375"/>
                </a:cubicBezTo>
                <a:cubicBezTo>
                  <a:pt x="660" y="532"/>
                  <a:pt x="532" y="660"/>
                  <a:pt x="375" y="660"/>
                </a:cubicBezTo>
                <a:close/>
                <a:moveTo>
                  <a:pt x="419" y="345"/>
                </a:moveTo>
                <a:cubicBezTo>
                  <a:pt x="414" y="343"/>
                  <a:pt x="408" y="341"/>
                  <a:pt x="403" y="339"/>
                </a:cubicBezTo>
                <a:cubicBezTo>
                  <a:pt x="403" y="242"/>
                  <a:pt x="403" y="242"/>
                  <a:pt x="403" y="242"/>
                </a:cubicBezTo>
                <a:cubicBezTo>
                  <a:pt x="412" y="246"/>
                  <a:pt x="417" y="250"/>
                  <a:pt x="418" y="251"/>
                </a:cubicBezTo>
                <a:cubicBezTo>
                  <a:pt x="429" y="263"/>
                  <a:pt x="447" y="264"/>
                  <a:pt x="460" y="254"/>
                </a:cubicBezTo>
                <a:cubicBezTo>
                  <a:pt x="472" y="243"/>
                  <a:pt x="474" y="224"/>
                  <a:pt x="463" y="211"/>
                </a:cubicBezTo>
                <a:cubicBezTo>
                  <a:pt x="453" y="200"/>
                  <a:pt x="432" y="185"/>
                  <a:pt x="403" y="180"/>
                </a:cubicBezTo>
                <a:cubicBezTo>
                  <a:pt x="403" y="165"/>
                  <a:pt x="403" y="165"/>
                  <a:pt x="403" y="165"/>
                </a:cubicBezTo>
                <a:cubicBezTo>
                  <a:pt x="403" y="148"/>
                  <a:pt x="390" y="135"/>
                  <a:pt x="373" y="135"/>
                </a:cubicBezTo>
                <a:cubicBezTo>
                  <a:pt x="356" y="135"/>
                  <a:pt x="343" y="148"/>
                  <a:pt x="343" y="165"/>
                </a:cubicBezTo>
                <a:cubicBezTo>
                  <a:pt x="343" y="184"/>
                  <a:pt x="343" y="184"/>
                  <a:pt x="343" y="184"/>
                </a:cubicBezTo>
                <a:cubicBezTo>
                  <a:pt x="341" y="184"/>
                  <a:pt x="339" y="185"/>
                  <a:pt x="337" y="185"/>
                </a:cubicBezTo>
                <a:cubicBezTo>
                  <a:pt x="302" y="196"/>
                  <a:pt x="275" y="226"/>
                  <a:pt x="268" y="264"/>
                </a:cubicBezTo>
                <a:cubicBezTo>
                  <a:pt x="262" y="299"/>
                  <a:pt x="273" y="333"/>
                  <a:pt x="298" y="353"/>
                </a:cubicBezTo>
                <a:cubicBezTo>
                  <a:pt x="310" y="362"/>
                  <a:pt x="324" y="371"/>
                  <a:pt x="343" y="379"/>
                </a:cubicBezTo>
                <a:cubicBezTo>
                  <a:pt x="343" y="506"/>
                  <a:pt x="343" y="506"/>
                  <a:pt x="343" y="506"/>
                </a:cubicBezTo>
                <a:cubicBezTo>
                  <a:pt x="329" y="504"/>
                  <a:pt x="319" y="500"/>
                  <a:pt x="303" y="489"/>
                </a:cubicBezTo>
                <a:cubicBezTo>
                  <a:pt x="289" y="480"/>
                  <a:pt x="271" y="484"/>
                  <a:pt x="262" y="498"/>
                </a:cubicBezTo>
                <a:cubicBezTo>
                  <a:pt x="252" y="511"/>
                  <a:pt x="256" y="530"/>
                  <a:pt x="270" y="539"/>
                </a:cubicBezTo>
                <a:cubicBezTo>
                  <a:pt x="299" y="558"/>
                  <a:pt x="319" y="564"/>
                  <a:pt x="343" y="566"/>
                </a:cubicBezTo>
                <a:cubicBezTo>
                  <a:pt x="343" y="585"/>
                  <a:pt x="343" y="585"/>
                  <a:pt x="343" y="585"/>
                </a:cubicBezTo>
                <a:cubicBezTo>
                  <a:pt x="343" y="602"/>
                  <a:pt x="356" y="615"/>
                  <a:pt x="373" y="615"/>
                </a:cubicBezTo>
                <a:cubicBezTo>
                  <a:pt x="390" y="615"/>
                  <a:pt x="403" y="602"/>
                  <a:pt x="403" y="585"/>
                </a:cubicBezTo>
                <a:cubicBezTo>
                  <a:pt x="403" y="564"/>
                  <a:pt x="403" y="564"/>
                  <a:pt x="403" y="564"/>
                </a:cubicBezTo>
                <a:cubicBezTo>
                  <a:pt x="453" y="551"/>
                  <a:pt x="485" y="508"/>
                  <a:pt x="492" y="466"/>
                </a:cubicBezTo>
                <a:cubicBezTo>
                  <a:pt x="501" y="412"/>
                  <a:pt x="472" y="363"/>
                  <a:pt x="419" y="345"/>
                </a:cubicBezTo>
                <a:close/>
                <a:moveTo>
                  <a:pt x="343" y="311"/>
                </a:moveTo>
                <a:cubicBezTo>
                  <a:pt x="340" y="310"/>
                  <a:pt x="337" y="308"/>
                  <a:pt x="335" y="306"/>
                </a:cubicBezTo>
                <a:cubicBezTo>
                  <a:pt x="328" y="300"/>
                  <a:pt x="325" y="288"/>
                  <a:pt x="327" y="276"/>
                </a:cubicBezTo>
                <a:cubicBezTo>
                  <a:pt x="329" y="266"/>
                  <a:pt x="334" y="256"/>
                  <a:pt x="343" y="249"/>
                </a:cubicBezTo>
                <a:lnTo>
                  <a:pt x="343" y="311"/>
                </a:lnTo>
                <a:close/>
                <a:moveTo>
                  <a:pt x="433" y="456"/>
                </a:moveTo>
                <a:cubicBezTo>
                  <a:pt x="430" y="473"/>
                  <a:pt x="420" y="490"/>
                  <a:pt x="403" y="499"/>
                </a:cubicBezTo>
                <a:cubicBezTo>
                  <a:pt x="403" y="403"/>
                  <a:pt x="403" y="403"/>
                  <a:pt x="403" y="403"/>
                </a:cubicBezTo>
                <a:cubicBezTo>
                  <a:pt x="435" y="417"/>
                  <a:pt x="435" y="445"/>
                  <a:pt x="433" y="456"/>
                </a:cubicBezTo>
                <a:close/>
                <a:moveTo>
                  <a:pt x="1161" y="786"/>
                </a:moveTo>
                <a:cubicBezTo>
                  <a:pt x="954" y="786"/>
                  <a:pt x="786" y="954"/>
                  <a:pt x="786" y="1161"/>
                </a:cubicBezTo>
                <a:cubicBezTo>
                  <a:pt x="786" y="1368"/>
                  <a:pt x="954" y="1536"/>
                  <a:pt x="1161" y="1536"/>
                </a:cubicBezTo>
                <a:cubicBezTo>
                  <a:pt x="1368" y="1536"/>
                  <a:pt x="1536" y="1368"/>
                  <a:pt x="1536" y="1161"/>
                </a:cubicBezTo>
                <a:cubicBezTo>
                  <a:pt x="1536" y="954"/>
                  <a:pt x="1368" y="786"/>
                  <a:pt x="1161" y="786"/>
                </a:cubicBezTo>
                <a:close/>
                <a:moveTo>
                  <a:pt x="1161" y="1446"/>
                </a:moveTo>
                <a:cubicBezTo>
                  <a:pt x="1004" y="1446"/>
                  <a:pt x="876" y="1318"/>
                  <a:pt x="876" y="1161"/>
                </a:cubicBezTo>
                <a:cubicBezTo>
                  <a:pt x="876" y="1004"/>
                  <a:pt x="1004" y="876"/>
                  <a:pt x="1161" y="876"/>
                </a:cubicBezTo>
                <a:cubicBezTo>
                  <a:pt x="1318" y="876"/>
                  <a:pt x="1446" y="1004"/>
                  <a:pt x="1446" y="1161"/>
                </a:cubicBezTo>
                <a:cubicBezTo>
                  <a:pt x="1446" y="1318"/>
                  <a:pt x="1318" y="1446"/>
                  <a:pt x="1161" y="1446"/>
                </a:cubicBezTo>
                <a:close/>
                <a:moveTo>
                  <a:pt x="1068" y="213"/>
                </a:moveTo>
                <a:cubicBezTo>
                  <a:pt x="1159" y="213"/>
                  <a:pt x="1233" y="287"/>
                  <a:pt x="1233" y="378"/>
                </a:cubicBezTo>
                <a:cubicBezTo>
                  <a:pt x="1233" y="509"/>
                  <a:pt x="1233" y="509"/>
                  <a:pt x="1233" y="509"/>
                </a:cubicBezTo>
                <a:cubicBezTo>
                  <a:pt x="1276" y="466"/>
                  <a:pt x="1276" y="466"/>
                  <a:pt x="1276" y="466"/>
                </a:cubicBezTo>
                <a:cubicBezTo>
                  <a:pt x="1294" y="449"/>
                  <a:pt x="1322" y="449"/>
                  <a:pt x="1340" y="466"/>
                </a:cubicBezTo>
                <a:cubicBezTo>
                  <a:pt x="1357" y="484"/>
                  <a:pt x="1357" y="512"/>
                  <a:pt x="1340" y="530"/>
                </a:cubicBezTo>
                <a:cubicBezTo>
                  <a:pt x="1220" y="650"/>
                  <a:pt x="1220" y="650"/>
                  <a:pt x="1220" y="650"/>
                </a:cubicBezTo>
                <a:cubicBezTo>
                  <a:pt x="1211" y="659"/>
                  <a:pt x="1200" y="663"/>
                  <a:pt x="1188" y="663"/>
                </a:cubicBezTo>
                <a:cubicBezTo>
                  <a:pt x="1177" y="663"/>
                  <a:pt x="1165" y="659"/>
                  <a:pt x="1156" y="650"/>
                </a:cubicBezTo>
                <a:cubicBezTo>
                  <a:pt x="1036" y="530"/>
                  <a:pt x="1036" y="530"/>
                  <a:pt x="1036" y="530"/>
                </a:cubicBezTo>
                <a:cubicBezTo>
                  <a:pt x="1019" y="512"/>
                  <a:pt x="1019" y="484"/>
                  <a:pt x="1036" y="466"/>
                </a:cubicBezTo>
                <a:cubicBezTo>
                  <a:pt x="1054" y="449"/>
                  <a:pt x="1082" y="449"/>
                  <a:pt x="1100" y="466"/>
                </a:cubicBezTo>
                <a:cubicBezTo>
                  <a:pt x="1143" y="509"/>
                  <a:pt x="1143" y="509"/>
                  <a:pt x="1143" y="509"/>
                </a:cubicBezTo>
                <a:cubicBezTo>
                  <a:pt x="1143" y="378"/>
                  <a:pt x="1143" y="378"/>
                  <a:pt x="1143" y="378"/>
                </a:cubicBezTo>
                <a:cubicBezTo>
                  <a:pt x="1143" y="337"/>
                  <a:pt x="1109" y="303"/>
                  <a:pt x="1068" y="303"/>
                </a:cubicBezTo>
                <a:cubicBezTo>
                  <a:pt x="918" y="303"/>
                  <a:pt x="918" y="303"/>
                  <a:pt x="918" y="303"/>
                </a:cubicBezTo>
                <a:cubicBezTo>
                  <a:pt x="893" y="303"/>
                  <a:pt x="873" y="283"/>
                  <a:pt x="873" y="258"/>
                </a:cubicBezTo>
                <a:cubicBezTo>
                  <a:pt x="873" y="233"/>
                  <a:pt x="893" y="213"/>
                  <a:pt x="918" y="213"/>
                </a:cubicBezTo>
                <a:lnTo>
                  <a:pt x="1068" y="213"/>
                </a:lnTo>
                <a:close/>
                <a:moveTo>
                  <a:pt x="663" y="1278"/>
                </a:moveTo>
                <a:cubicBezTo>
                  <a:pt x="663" y="1303"/>
                  <a:pt x="643" y="1323"/>
                  <a:pt x="618" y="1323"/>
                </a:cubicBezTo>
                <a:cubicBezTo>
                  <a:pt x="468" y="1323"/>
                  <a:pt x="468" y="1323"/>
                  <a:pt x="468" y="1323"/>
                </a:cubicBezTo>
                <a:cubicBezTo>
                  <a:pt x="377" y="1323"/>
                  <a:pt x="303" y="1249"/>
                  <a:pt x="303" y="1158"/>
                </a:cubicBezTo>
                <a:cubicBezTo>
                  <a:pt x="303" y="1027"/>
                  <a:pt x="303" y="1027"/>
                  <a:pt x="303" y="1027"/>
                </a:cubicBezTo>
                <a:cubicBezTo>
                  <a:pt x="260" y="1070"/>
                  <a:pt x="260" y="1070"/>
                  <a:pt x="260" y="1070"/>
                </a:cubicBezTo>
                <a:cubicBezTo>
                  <a:pt x="242" y="1087"/>
                  <a:pt x="214" y="1087"/>
                  <a:pt x="196" y="1070"/>
                </a:cubicBezTo>
                <a:cubicBezTo>
                  <a:pt x="179" y="1052"/>
                  <a:pt x="179" y="1024"/>
                  <a:pt x="196" y="1006"/>
                </a:cubicBezTo>
                <a:cubicBezTo>
                  <a:pt x="316" y="886"/>
                  <a:pt x="316" y="886"/>
                  <a:pt x="316" y="886"/>
                </a:cubicBezTo>
                <a:cubicBezTo>
                  <a:pt x="334" y="869"/>
                  <a:pt x="362" y="869"/>
                  <a:pt x="380" y="886"/>
                </a:cubicBezTo>
                <a:cubicBezTo>
                  <a:pt x="500" y="1006"/>
                  <a:pt x="500" y="1006"/>
                  <a:pt x="500" y="1006"/>
                </a:cubicBezTo>
                <a:cubicBezTo>
                  <a:pt x="517" y="1024"/>
                  <a:pt x="517" y="1052"/>
                  <a:pt x="500" y="1070"/>
                </a:cubicBezTo>
                <a:cubicBezTo>
                  <a:pt x="491" y="1079"/>
                  <a:pt x="480" y="1083"/>
                  <a:pt x="468" y="1083"/>
                </a:cubicBezTo>
                <a:cubicBezTo>
                  <a:pt x="457" y="1083"/>
                  <a:pt x="445" y="1079"/>
                  <a:pt x="436" y="1070"/>
                </a:cubicBezTo>
                <a:cubicBezTo>
                  <a:pt x="393" y="1027"/>
                  <a:pt x="393" y="1027"/>
                  <a:pt x="393" y="1027"/>
                </a:cubicBezTo>
                <a:cubicBezTo>
                  <a:pt x="393" y="1158"/>
                  <a:pt x="393" y="1158"/>
                  <a:pt x="393" y="1158"/>
                </a:cubicBezTo>
                <a:cubicBezTo>
                  <a:pt x="393" y="1199"/>
                  <a:pt x="427" y="1233"/>
                  <a:pt x="468" y="1233"/>
                </a:cubicBezTo>
                <a:cubicBezTo>
                  <a:pt x="618" y="1233"/>
                  <a:pt x="618" y="1233"/>
                  <a:pt x="618" y="1233"/>
                </a:cubicBezTo>
                <a:cubicBezTo>
                  <a:pt x="643" y="1233"/>
                  <a:pt x="663" y="1253"/>
                  <a:pt x="663" y="1278"/>
                </a:cubicBezTo>
                <a:close/>
                <a:moveTo>
                  <a:pt x="1312" y="1326"/>
                </a:moveTo>
                <a:cubicBezTo>
                  <a:pt x="1312" y="1343"/>
                  <a:pt x="1299" y="1356"/>
                  <a:pt x="1282" y="1356"/>
                </a:cubicBezTo>
                <a:cubicBezTo>
                  <a:pt x="1282" y="1356"/>
                  <a:pt x="1282" y="1356"/>
                  <a:pt x="1282" y="1356"/>
                </a:cubicBezTo>
                <a:cubicBezTo>
                  <a:pt x="1057" y="1354"/>
                  <a:pt x="1057" y="1354"/>
                  <a:pt x="1057" y="1354"/>
                </a:cubicBezTo>
                <a:cubicBezTo>
                  <a:pt x="1046" y="1354"/>
                  <a:pt x="1035" y="1347"/>
                  <a:pt x="1030" y="1337"/>
                </a:cubicBezTo>
                <a:cubicBezTo>
                  <a:pt x="1025" y="1327"/>
                  <a:pt x="1027" y="1314"/>
                  <a:pt x="1034" y="1305"/>
                </a:cubicBezTo>
                <a:cubicBezTo>
                  <a:pt x="1063" y="1269"/>
                  <a:pt x="1063" y="1269"/>
                  <a:pt x="1063" y="1269"/>
                </a:cubicBezTo>
                <a:cubicBezTo>
                  <a:pt x="1091" y="1231"/>
                  <a:pt x="1093" y="1218"/>
                  <a:pt x="1089" y="1183"/>
                </a:cubicBezTo>
                <a:cubicBezTo>
                  <a:pt x="1089" y="1182"/>
                  <a:pt x="1089" y="1182"/>
                  <a:pt x="1089" y="1182"/>
                </a:cubicBezTo>
                <a:cubicBezTo>
                  <a:pt x="1040" y="1182"/>
                  <a:pt x="1040" y="1182"/>
                  <a:pt x="1040" y="1182"/>
                </a:cubicBezTo>
                <a:cubicBezTo>
                  <a:pt x="1023" y="1182"/>
                  <a:pt x="1010" y="1169"/>
                  <a:pt x="1010" y="1152"/>
                </a:cubicBezTo>
                <a:cubicBezTo>
                  <a:pt x="1010" y="1136"/>
                  <a:pt x="1023" y="1122"/>
                  <a:pt x="1040" y="1122"/>
                </a:cubicBezTo>
                <a:cubicBezTo>
                  <a:pt x="1065" y="1122"/>
                  <a:pt x="1065" y="1122"/>
                  <a:pt x="1065" y="1122"/>
                </a:cubicBezTo>
                <a:cubicBezTo>
                  <a:pt x="1055" y="1101"/>
                  <a:pt x="1045" y="1073"/>
                  <a:pt x="1046" y="1045"/>
                </a:cubicBezTo>
                <a:cubicBezTo>
                  <a:pt x="1045" y="1006"/>
                  <a:pt x="1064" y="974"/>
                  <a:pt x="1099" y="954"/>
                </a:cubicBezTo>
                <a:cubicBezTo>
                  <a:pt x="1143" y="930"/>
                  <a:pt x="1204" y="930"/>
                  <a:pt x="1244" y="955"/>
                </a:cubicBezTo>
                <a:cubicBezTo>
                  <a:pt x="1275" y="973"/>
                  <a:pt x="1297" y="1000"/>
                  <a:pt x="1305" y="1028"/>
                </a:cubicBezTo>
                <a:cubicBezTo>
                  <a:pt x="1309" y="1044"/>
                  <a:pt x="1300" y="1060"/>
                  <a:pt x="1284" y="1065"/>
                </a:cubicBezTo>
                <a:cubicBezTo>
                  <a:pt x="1268" y="1069"/>
                  <a:pt x="1252" y="1060"/>
                  <a:pt x="1247" y="1044"/>
                </a:cubicBezTo>
                <a:cubicBezTo>
                  <a:pt x="1243" y="1031"/>
                  <a:pt x="1230" y="1016"/>
                  <a:pt x="1213" y="1006"/>
                </a:cubicBezTo>
                <a:cubicBezTo>
                  <a:pt x="1191" y="993"/>
                  <a:pt x="1153" y="993"/>
                  <a:pt x="1129" y="1006"/>
                </a:cubicBezTo>
                <a:cubicBezTo>
                  <a:pt x="1113" y="1015"/>
                  <a:pt x="1105" y="1028"/>
                  <a:pt x="1106" y="1045"/>
                </a:cubicBezTo>
                <a:cubicBezTo>
                  <a:pt x="1105" y="1073"/>
                  <a:pt x="1124" y="1106"/>
                  <a:pt x="1134" y="1122"/>
                </a:cubicBezTo>
                <a:cubicBezTo>
                  <a:pt x="1198" y="1122"/>
                  <a:pt x="1198" y="1122"/>
                  <a:pt x="1198" y="1122"/>
                </a:cubicBezTo>
                <a:cubicBezTo>
                  <a:pt x="1214" y="1122"/>
                  <a:pt x="1228" y="1136"/>
                  <a:pt x="1228" y="1152"/>
                </a:cubicBezTo>
                <a:cubicBezTo>
                  <a:pt x="1228" y="1169"/>
                  <a:pt x="1214" y="1182"/>
                  <a:pt x="1198" y="1182"/>
                </a:cubicBezTo>
                <a:cubicBezTo>
                  <a:pt x="1149" y="1182"/>
                  <a:pt x="1149" y="1182"/>
                  <a:pt x="1149" y="1182"/>
                </a:cubicBezTo>
                <a:cubicBezTo>
                  <a:pt x="1153" y="1228"/>
                  <a:pt x="1146" y="1255"/>
                  <a:pt x="1118" y="1295"/>
                </a:cubicBezTo>
                <a:cubicBezTo>
                  <a:pt x="1283" y="1296"/>
                  <a:pt x="1283" y="1296"/>
                  <a:pt x="1283" y="1296"/>
                </a:cubicBezTo>
                <a:cubicBezTo>
                  <a:pt x="1299" y="1296"/>
                  <a:pt x="1313" y="1310"/>
                  <a:pt x="1312" y="1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6216937" y="10210998"/>
            <a:ext cx="677612" cy="768634"/>
          </a:xfrm>
          <a:custGeom>
            <a:avLst/>
            <a:gdLst>
              <a:gd name="T0" fmla="*/ 1129 w 1354"/>
              <a:gd name="T1" fmla="*/ 426 h 1536"/>
              <a:gd name="T2" fmla="*/ 1129 w 1354"/>
              <a:gd name="T3" fmla="*/ 516 h 1536"/>
              <a:gd name="T4" fmla="*/ 909 w 1354"/>
              <a:gd name="T5" fmla="*/ 808 h 1536"/>
              <a:gd name="T6" fmla="*/ 904 w 1354"/>
              <a:gd name="T7" fmla="*/ 628 h 1536"/>
              <a:gd name="T8" fmla="*/ 894 w 1354"/>
              <a:gd name="T9" fmla="*/ 371 h 1536"/>
              <a:gd name="T10" fmla="*/ 921 w 1354"/>
              <a:gd name="T11" fmla="*/ 229 h 1536"/>
              <a:gd name="T12" fmla="*/ 799 w 1354"/>
              <a:gd name="T13" fmla="*/ 126 h 1536"/>
              <a:gd name="T14" fmla="*/ 724 w 1354"/>
              <a:gd name="T15" fmla="*/ 45 h 1536"/>
              <a:gd name="T16" fmla="*/ 634 w 1354"/>
              <a:gd name="T17" fmla="*/ 45 h 1536"/>
              <a:gd name="T18" fmla="*/ 559 w 1354"/>
              <a:gd name="T19" fmla="*/ 126 h 1536"/>
              <a:gd name="T20" fmla="*/ 438 w 1354"/>
              <a:gd name="T21" fmla="*/ 229 h 1536"/>
              <a:gd name="T22" fmla="*/ 465 w 1354"/>
              <a:gd name="T23" fmla="*/ 371 h 1536"/>
              <a:gd name="T24" fmla="*/ 454 w 1354"/>
              <a:gd name="T25" fmla="*/ 628 h 1536"/>
              <a:gd name="T26" fmla="*/ 454 w 1354"/>
              <a:gd name="T27" fmla="*/ 752 h 1536"/>
              <a:gd name="T28" fmla="*/ 378 w 1354"/>
              <a:gd name="T29" fmla="*/ 739 h 1536"/>
              <a:gd name="T30" fmla="*/ 18 w 1354"/>
              <a:gd name="T31" fmla="*/ 1163 h 1536"/>
              <a:gd name="T32" fmla="*/ 81 w 1354"/>
              <a:gd name="T33" fmla="*/ 1163 h 1536"/>
              <a:gd name="T34" fmla="*/ 443 w 1354"/>
              <a:gd name="T35" fmla="*/ 868 h 1536"/>
              <a:gd name="T36" fmla="*/ 289 w 1354"/>
              <a:gd name="T37" fmla="*/ 1266 h 1536"/>
              <a:gd name="T38" fmla="*/ 289 w 1354"/>
              <a:gd name="T39" fmla="*/ 1536 h 1536"/>
              <a:gd name="T40" fmla="*/ 1204 w 1354"/>
              <a:gd name="T41" fmla="*/ 1401 h 1536"/>
              <a:gd name="T42" fmla="*/ 1064 w 1354"/>
              <a:gd name="T43" fmla="*/ 1266 h 1536"/>
              <a:gd name="T44" fmla="*/ 1264 w 1354"/>
              <a:gd name="T45" fmla="*/ 580 h 1536"/>
              <a:gd name="T46" fmla="*/ 1309 w 1354"/>
              <a:gd name="T47" fmla="*/ 696 h 1536"/>
              <a:gd name="T48" fmla="*/ 1354 w 1354"/>
              <a:gd name="T49" fmla="*/ 471 h 1536"/>
              <a:gd name="T50" fmla="*/ 578 w 1354"/>
              <a:gd name="T51" fmla="*/ 216 h 1536"/>
              <a:gd name="T52" fmla="*/ 837 w 1354"/>
              <a:gd name="T53" fmla="*/ 272 h 1536"/>
              <a:gd name="T54" fmla="*/ 560 w 1354"/>
              <a:gd name="T55" fmla="*/ 366 h 1536"/>
              <a:gd name="T56" fmla="*/ 578 w 1354"/>
              <a:gd name="T57" fmla="*/ 216 h 1536"/>
              <a:gd name="T58" fmla="*/ 859 w 1354"/>
              <a:gd name="T59" fmla="*/ 456 h 1536"/>
              <a:gd name="T60" fmla="*/ 859 w 1354"/>
              <a:gd name="T61" fmla="*/ 546 h 1536"/>
              <a:gd name="T62" fmla="*/ 454 w 1354"/>
              <a:gd name="T63" fmla="*/ 501 h 1536"/>
              <a:gd name="T64" fmla="*/ 828 w 1354"/>
              <a:gd name="T65" fmla="*/ 889 h 1536"/>
              <a:gd name="T66" fmla="*/ 538 w 1354"/>
              <a:gd name="T67" fmla="*/ 836 h 1536"/>
              <a:gd name="T68" fmla="*/ 544 w 1354"/>
              <a:gd name="T69" fmla="*/ 636 h 1536"/>
              <a:gd name="T70" fmla="*/ 814 w 1354"/>
              <a:gd name="T71" fmla="*/ 717 h 1536"/>
              <a:gd name="T72" fmla="*/ 1069 w 1354"/>
              <a:gd name="T73" fmla="*/ 1356 h 1536"/>
              <a:gd name="T74" fmla="*/ 1069 w 1354"/>
              <a:gd name="T75" fmla="*/ 1446 h 1536"/>
              <a:gd name="T76" fmla="*/ 244 w 1354"/>
              <a:gd name="T77" fmla="*/ 1401 h 1536"/>
              <a:gd name="T78" fmla="*/ 1069 w 1354"/>
              <a:gd name="T79" fmla="*/ 1356 h 1536"/>
              <a:gd name="T80" fmla="*/ 400 w 1354"/>
              <a:gd name="T81" fmla="*/ 1266 h 1536"/>
              <a:gd name="T82" fmla="*/ 678 w 1354"/>
              <a:gd name="T83" fmla="*/ 1103 h 1536"/>
              <a:gd name="T84" fmla="*/ 850 w 1354"/>
              <a:gd name="T85" fmla="*/ 99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54" h="1536">
                <a:moveTo>
                  <a:pt x="1309" y="426"/>
                </a:moveTo>
                <a:cubicBezTo>
                  <a:pt x="1129" y="426"/>
                  <a:pt x="1129" y="426"/>
                  <a:pt x="1129" y="426"/>
                </a:cubicBezTo>
                <a:cubicBezTo>
                  <a:pt x="1105" y="426"/>
                  <a:pt x="1084" y="446"/>
                  <a:pt x="1084" y="471"/>
                </a:cubicBezTo>
                <a:cubicBezTo>
                  <a:pt x="1084" y="496"/>
                  <a:pt x="1105" y="516"/>
                  <a:pt x="1129" y="516"/>
                </a:cubicBezTo>
                <a:cubicBezTo>
                  <a:pt x="1201" y="516"/>
                  <a:pt x="1201" y="516"/>
                  <a:pt x="1201" y="516"/>
                </a:cubicBezTo>
                <a:cubicBezTo>
                  <a:pt x="909" y="808"/>
                  <a:pt x="909" y="808"/>
                  <a:pt x="909" y="808"/>
                </a:cubicBezTo>
                <a:cubicBezTo>
                  <a:pt x="906" y="778"/>
                  <a:pt x="904" y="747"/>
                  <a:pt x="904" y="717"/>
                </a:cubicBezTo>
                <a:cubicBezTo>
                  <a:pt x="904" y="628"/>
                  <a:pt x="904" y="628"/>
                  <a:pt x="904" y="628"/>
                </a:cubicBezTo>
                <a:cubicBezTo>
                  <a:pt x="957" y="610"/>
                  <a:pt x="994" y="560"/>
                  <a:pt x="994" y="501"/>
                </a:cubicBezTo>
                <a:cubicBezTo>
                  <a:pt x="994" y="439"/>
                  <a:pt x="952" y="386"/>
                  <a:pt x="894" y="371"/>
                </a:cubicBezTo>
                <a:cubicBezTo>
                  <a:pt x="931" y="278"/>
                  <a:pt x="931" y="278"/>
                  <a:pt x="931" y="278"/>
                </a:cubicBezTo>
                <a:cubicBezTo>
                  <a:pt x="938" y="261"/>
                  <a:pt x="934" y="242"/>
                  <a:pt x="921" y="229"/>
                </a:cubicBezTo>
                <a:cubicBezTo>
                  <a:pt x="831" y="139"/>
                  <a:pt x="831" y="139"/>
                  <a:pt x="831" y="139"/>
                </a:cubicBezTo>
                <a:cubicBezTo>
                  <a:pt x="823" y="131"/>
                  <a:pt x="811" y="126"/>
                  <a:pt x="799" y="126"/>
                </a:cubicBezTo>
                <a:cubicBezTo>
                  <a:pt x="724" y="126"/>
                  <a:pt x="724" y="126"/>
                  <a:pt x="724" y="126"/>
                </a:cubicBezTo>
                <a:cubicBezTo>
                  <a:pt x="724" y="45"/>
                  <a:pt x="724" y="45"/>
                  <a:pt x="724" y="45"/>
                </a:cubicBezTo>
                <a:cubicBezTo>
                  <a:pt x="724" y="20"/>
                  <a:pt x="704" y="0"/>
                  <a:pt x="679" y="0"/>
                </a:cubicBezTo>
                <a:cubicBezTo>
                  <a:pt x="655" y="0"/>
                  <a:pt x="634" y="20"/>
                  <a:pt x="634" y="45"/>
                </a:cubicBezTo>
                <a:cubicBezTo>
                  <a:pt x="634" y="126"/>
                  <a:pt x="634" y="126"/>
                  <a:pt x="634" y="126"/>
                </a:cubicBezTo>
                <a:cubicBezTo>
                  <a:pt x="559" y="126"/>
                  <a:pt x="559" y="126"/>
                  <a:pt x="559" y="126"/>
                </a:cubicBezTo>
                <a:cubicBezTo>
                  <a:pt x="548" y="126"/>
                  <a:pt x="536" y="131"/>
                  <a:pt x="528" y="139"/>
                </a:cubicBezTo>
                <a:cubicBezTo>
                  <a:pt x="438" y="229"/>
                  <a:pt x="438" y="229"/>
                  <a:pt x="438" y="229"/>
                </a:cubicBezTo>
                <a:cubicBezTo>
                  <a:pt x="425" y="242"/>
                  <a:pt x="421" y="261"/>
                  <a:pt x="428" y="278"/>
                </a:cubicBezTo>
                <a:cubicBezTo>
                  <a:pt x="465" y="371"/>
                  <a:pt x="465" y="371"/>
                  <a:pt x="465" y="371"/>
                </a:cubicBezTo>
                <a:cubicBezTo>
                  <a:pt x="407" y="386"/>
                  <a:pt x="364" y="439"/>
                  <a:pt x="364" y="501"/>
                </a:cubicBezTo>
                <a:cubicBezTo>
                  <a:pt x="364" y="560"/>
                  <a:pt x="402" y="610"/>
                  <a:pt x="454" y="628"/>
                </a:cubicBezTo>
                <a:cubicBezTo>
                  <a:pt x="454" y="717"/>
                  <a:pt x="454" y="717"/>
                  <a:pt x="454" y="717"/>
                </a:cubicBezTo>
                <a:cubicBezTo>
                  <a:pt x="454" y="728"/>
                  <a:pt x="454" y="740"/>
                  <a:pt x="454" y="752"/>
                </a:cubicBezTo>
                <a:cubicBezTo>
                  <a:pt x="441" y="739"/>
                  <a:pt x="441" y="739"/>
                  <a:pt x="441" y="739"/>
                </a:cubicBezTo>
                <a:cubicBezTo>
                  <a:pt x="424" y="722"/>
                  <a:pt x="395" y="722"/>
                  <a:pt x="378" y="739"/>
                </a:cubicBezTo>
                <a:cubicBezTo>
                  <a:pt x="18" y="1099"/>
                  <a:pt x="18" y="1099"/>
                  <a:pt x="18" y="1099"/>
                </a:cubicBezTo>
                <a:cubicBezTo>
                  <a:pt x="0" y="1117"/>
                  <a:pt x="0" y="1145"/>
                  <a:pt x="18" y="1163"/>
                </a:cubicBezTo>
                <a:cubicBezTo>
                  <a:pt x="26" y="1172"/>
                  <a:pt x="38" y="1176"/>
                  <a:pt x="49" y="1176"/>
                </a:cubicBezTo>
                <a:cubicBezTo>
                  <a:pt x="61" y="1176"/>
                  <a:pt x="73" y="1172"/>
                  <a:pt x="81" y="1163"/>
                </a:cubicBezTo>
                <a:cubicBezTo>
                  <a:pt x="409" y="835"/>
                  <a:pt x="409" y="835"/>
                  <a:pt x="409" y="835"/>
                </a:cubicBezTo>
                <a:cubicBezTo>
                  <a:pt x="443" y="868"/>
                  <a:pt x="443" y="868"/>
                  <a:pt x="443" y="868"/>
                </a:cubicBezTo>
                <a:cubicBezTo>
                  <a:pt x="422" y="1009"/>
                  <a:pt x="372" y="1144"/>
                  <a:pt x="295" y="1266"/>
                </a:cubicBezTo>
                <a:cubicBezTo>
                  <a:pt x="289" y="1266"/>
                  <a:pt x="289" y="1266"/>
                  <a:pt x="289" y="1266"/>
                </a:cubicBezTo>
                <a:cubicBezTo>
                  <a:pt x="215" y="1266"/>
                  <a:pt x="154" y="1327"/>
                  <a:pt x="154" y="1401"/>
                </a:cubicBezTo>
                <a:cubicBezTo>
                  <a:pt x="154" y="1475"/>
                  <a:pt x="215" y="1536"/>
                  <a:pt x="289" y="1536"/>
                </a:cubicBezTo>
                <a:cubicBezTo>
                  <a:pt x="1069" y="1536"/>
                  <a:pt x="1069" y="1536"/>
                  <a:pt x="1069" y="1536"/>
                </a:cubicBezTo>
                <a:cubicBezTo>
                  <a:pt x="1144" y="1536"/>
                  <a:pt x="1204" y="1475"/>
                  <a:pt x="1204" y="1401"/>
                </a:cubicBezTo>
                <a:cubicBezTo>
                  <a:pt x="1204" y="1327"/>
                  <a:pt x="1144" y="1266"/>
                  <a:pt x="1069" y="1266"/>
                </a:cubicBezTo>
                <a:cubicBezTo>
                  <a:pt x="1064" y="1266"/>
                  <a:pt x="1064" y="1266"/>
                  <a:pt x="1064" y="1266"/>
                </a:cubicBezTo>
                <a:cubicBezTo>
                  <a:pt x="996" y="1159"/>
                  <a:pt x="949" y="1042"/>
                  <a:pt x="925" y="919"/>
                </a:cubicBezTo>
                <a:cubicBezTo>
                  <a:pt x="1264" y="580"/>
                  <a:pt x="1264" y="580"/>
                  <a:pt x="1264" y="580"/>
                </a:cubicBezTo>
                <a:cubicBezTo>
                  <a:pt x="1264" y="651"/>
                  <a:pt x="1264" y="651"/>
                  <a:pt x="1264" y="651"/>
                </a:cubicBezTo>
                <a:cubicBezTo>
                  <a:pt x="1264" y="676"/>
                  <a:pt x="1285" y="696"/>
                  <a:pt x="1309" y="696"/>
                </a:cubicBezTo>
                <a:cubicBezTo>
                  <a:pt x="1334" y="696"/>
                  <a:pt x="1354" y="676"/>
                  <a:pt x="1354" y="651"/>
                </a:cubicBezTo>
                <a:cubicBezTo>
                  <a:pt x="1354" y="471"/>
                  <a:pt x="1354" y="471"/>
                  <a:pt x="1354" y="471"/>
                </a:cubicBezTo>
                <a:cubicBezTo>
                  <a:pt x="1354" y="446"/>
                  <a:pt x="1334" y="426"/>
                  <a:pt x="1309" y="426"/>
                </a:cubicBezTo>
                <a:close/>
                <a:moveTo>
                  <a:pt x="578" y="216"/>
                </a:moveTo>
                <a:cubicBezTo>
                  <a:pt x="781" y="216"/>
                  <a:pt x="781" y="216"/>
                  <a:pt x="781" y="216"/>
                </a:cubicBezTo>
                <a:cubicBezTo>
                  <a:pt x="837" y="272"/>
                  <a:pt x="837" y="272"/>
                  <a:pt x="837" y="272"/>
                </a:cubicBezTo>
                <a:cubicBezTo>
                  <a:pt x="799" y="366"/>
                  <a:pt x="799" y="366"/>
                  <a:pt x="799" y="366"/>
                </a:cubicBezTo>
                <a:cubicBezTo>
                  <a:pt x="560" y="366"/>
                  <a:pt x="560" y="366"/>
                  <a:pt x="560" y="366"/>
                </a:cubicBezTo>
                <a:cubicBezTo>
                  <a:pt x="522" y="272"/>
                  <a:pt x="522" y="272"/>
                  <a:pt x="522" y="272"/>
                </a:cubicBezTo>
                <a:lnTo>
                  <a:pt x="578" y="216"/>
                </a:lnTo>
                <a:close/>
                <a:moveTo>
                  <a:pt x="499" y="456"/>
                </a:moveTo>
                <a:cubicBezTo>
                  <a:pt x="859" y="456"/>
                  <a:pt x="859" y="456"/>
                  <a:pt x="859" y="456"/>
                </a:cubicBezTo>
                <a:cubicBezTo>
                  <a:pt x="884" y="456"/>
                  <a:pt x="904" y="476"/>
                  <a:pt x="904" y="501"/>
                </a:cubicBezTo>
                <a:cubicBezTo>
                  <a:pt x="904" y="526"/>
                  <a:pt x="884" y="546"/>
                  <a:pt x="859" y="546"/>
                </a:cubicBezTo>
                <a:cubicBezTo>
                  <a:pt x="499" y="546"/>
                  <a:pt x="499" y="546"/>
                  <a:pt x="499" y="546"/>
                </a:cubicBezTo>
                <a:cubicBezTo>
                  <a:pt x="475" y="546"/>
                  <a:pt x="454" y="526"/>
                  <a:pt x="454" y="501"/>
                </a:cubicBezTo>
                <a:cubicBezTo>
                  <a:pt x="454" y="476"/>
                  <a:pt x="475" y="456"/>
                  <a:pt x="499" y="456"/>
                </a:cubicBezTo>
                <a:close/>
                <a:moveTo>
                  <a:pt x="828" y="889"/>
                </a:moveTo>
                <a:cubicBezTo>
                  <a:pt x="709" y="1007"/>
                  <a:pt x="709" y="1007"/>
                  <a:pt x="709" y="1007"/>
                </a:cubicBezTo>
                <a:cubicBezTo>
                  <a:pt x="538" y="836"/>
                  <a:pt x="538" y="836"/>
                  <a:pt x="538" y="836"/>
                </a:cubicBezTo>
                <a:cubicBezTo>
                  <a:pt x="542" y="796"/>
                  <a:pt x="544" y="757"/>
                  <a:pt x="544" y="717"/>
                </a:cubicBezTo>
                <a:cubicBezTo>
                  <a:pt x="544" y="636"/>
                  <a:pt x="544" y="636"/>
                  <a:pt x="544" y="636"/>
                </a:cubicBezTo>
                <a:cubicBezTo>
                  <a:pt x="814" y="636"/>
                  <a:pt x="814" y="636"/>
                  <a:pt x="814" y="636"/>
                </a:cubicBezTo>
                <a:cubicBezTo>
                  <a:pt x="814" y="717"/>
                  <a:pt x="814" y="717"/>
                  <a:pt x="814" y="717"/>
                </a:cubicBezTo>
                <a:cubicBezTo>
                  <a:pt x="814" y="775"/>
                  <a:pt x="819" y="832"/>
                  <a:pt x="828" y="889"/>
                </a:cubicBezTo>
                <a:close/>
                <a:moveTo>
                  <a:pt x="1069" y="1356"/>
                </a:moveTo>
                <a:cubicBezTo>
                  <a:pt x="1094" y="1356"/>
                  <a:pt x="1114" y="1376"/>
                  <a:pt x="1114" y="1401"/>
                </a:cubicBezTo>
                <a:cubicBezTo>
                  <a:pt x="1114" y="1426"/>
                  <a:pt x="1094" y="1446"/>
                  <a:pt x="1069" y="1446"/>
                </a:cubicBezTo>
                <a:cubicBezTo>
                  <a:pt x="289" y="1446"/>
                  <a:pt x="289" y="1446"/>
                  <a:pt x="289" y="1446"/>
                </a:cubicBezTo>
                <a:cubicBezTo>
                  <a:pt x="265" y="1446"/>
                  <a:pt x="244" y="1426"/>
                  <a:pt x="244" y="1401"/>
                </a:cubicBezTo>
                <a:cubicBezTo>
                  <a:pt x="244" y="1376"/>
                  <a:pt x="265" y="1356"/>
                  <a:pt x="289" y="1356"/>
                </a:cubicBezTo>
                <a:lnTo>
                  <a:pt x="1069" y="1356"/>
                </a:lnTo>
                <a:close/>
                <a:moveTo>
                  <a:pt x="959" y="1266"/>
                </a:moveTo>
                <a:cubicBezTo>
                  <a:pt x="400" y="1266"/>
                  <a:pt x="400" y="1266"/>
                  <a:pt x="400" y="1266"/>
                </a:cubicBezTo>
                <a:cubicBezTo>
                  <a:pt x="457" y="1166"/>
                  <a:pt x="497" y="1058"/>
                  <a:pt x="521" y="946"/>
                </a:cubicBezTo>
                <a:cubicBezTo>
                  <a:pt x="678" y="1103"/>
                  <a:pt x="678" y="1103"/>
                  <a:pt x="678" y="1103"/>
                </a:cubicBezTo>
                <a:cubicBezTo>
                  <a:pt x="695" y="1120"/>
                  <a:pt x="724" y="1120"/>
                  <a:pt x="741" y="1103"/>
                </a:cubicBezTo>
                <a:cubicBezTo>
                  <a:pt x="850" y="995"/>
                  <a:pt x="850" y="995"/>
                  <a:pt x="850" y="995"/>
                </a:cubicBezTo>
                <a:cubicBezTo>
                  <a:pt x="874" y="1089"/>
                  <a:pt x="910" y="1180"/>
                  <a:pt x="959" y="12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8430251" y="10210998"/>
            <a:ext cx="735842" cy="768634"/>
          </a:xfrm>
          <a:custGeom>
            <a:avLst/>
            <a:gdLst>
              <a:gd name="T0" fmla="*/ 1290 w 1470"/>
              <a:gd name="T1" fmla="*/ 45 h 1536"/>
              <a:gd name="T2" fmla="*/ 1200 w 1470"/>
              <a:gd name="T3" fmla="*/ 120 h 1536"/>
              <a:gd name="T4" fmla="*/ 1065 w 1470"/>
              <a:gd name="T5" fmla="*/ 0 h 1536"/>
              <a:gd name="T6" fmla="*/ 450 w 1470"/>
              <a:gd name="T7" fmla="*/ 120 h 1536"/>
              <a:gd name="T8" fmla="*/ 360 w 1470"/>
              <a:gd name="T9" fmla="*/ 45 h 1536"/>
              <a:gd name="T10" fmla="*/ 270 w 1470"/>
              <a:gd name="T11" fmla="*/ 45 h 1536"/>
              <a:gd name="T12" fmla="*/ 180 w 1470"/>
              <a:gd name="T13" fmla="*/ 120 h 1536"/>
              <a:gd name="T14" fmla="*/ 0 w 1470"/>
              <a:gd name="T15" fmla="*/ 1401 h 1536"/>
              <a:gd name="T16" fmla="*/ 1470 w 1470"/>
              <a:gd name="T17" fmla="*/ 1401 h 1536"/>
              <a:gd name="T18" fmla="*/ 1380 w 1470"/>
              <a:gd name="T19" fmla="*/ 1401 h 1536"/>
              <a:gd name="T20" fmla="*/ 90 w 1470"/>
              <a:gd name="T21" fmla="*/ 1401 h 1536"/>
              <a:gd name="T22" fmla="*/ 1335 w 1470"/>
              <a:gd name="T23" fmla="*/ 1350 h 1536"/>
              <a:gd name="T24" fmla="*/ 1380 w 1470"/>
              <a:gd name="T25" fmla="*/ 1215 h 1536"/>
              <a:gd name="T26" fmla="*/ 90 w 1470"/>
              <a:gd name="T27" fmla="*/ 1215 h 1536"/>
              <a:gd name="T28" fmla="*/ 180 w 1470"/>
              <a:gd name="T29" fmla="*/ 210 h 1536"/>
              <a:gd name="T30" fmla="*/ 270 w 1470"/>
              <a:gd name="T31" fmla="*/ 285 h 1536"/>
              <a:gd name="T32" fmla="*/ 360 w 1470"/>
              <a:gd name="T33" fmla="*/ 285 h 1536"/>
              <a:gd name="T34" fmla="*/ 450 w 1470"/>
              <a:gd name="T35" fmla="*/ 210 h 1536"/>
              <a:gd name="T36" fmla="*/ 1065 w 1470"/>
              <a:gd name="T37" fmla="*/ 330 h 1536"/>
              <a:gd name="T38" fmla="*/ 1200 w 1470"/>
              <a:gd name="T39" fmla="*/ 210 h 1536"/>
              <a:gd name="T40" fmla="*/ 1290 w 1470"/>
              <a:gd name="T41" fmla="*/ 285 h 1536"/>
              <a:gd name="T42" fmla="*/ 1380 w 1470"/>
              <a:gd name="T43" fmla="*/ 255 h 1536"/>
              <a:gd name="T44" fmla="*/ 585 w 1470"/>
              <a:gd name="T45" fmla="*/ 300 h 1536"/>
              <a:gd name="T46" fmla="*/ 885 w 1470"/>
              <a:gd name="T47" fmla="*/ 390 h 1536"/>
              <a:gd name="T48" fmla="*/ 990 w 1470"/>
              <a:gd name="T49" fmla="*/ 585 h 1536"/>
              <a:gd name="T50" fmla="*/ 780 w 1470"/>
              <a:gd name="T51" fmla="*/ 585 h 1536"/>
              <a:gd name="T52" fmla="*/ 990 w 1470"/>
              <a:gd name="T53" fmla="*/ 585 h 1536"/>
              <a:gd name="T54" fmla="*/ 1125 w 1470"/>
              <a:gd name="T55" fmla="*/ 630 h 1536"/>
              <a:gd name="T56" fmla="*/ 1245 w 1470"/>
              <a:gd name="T57" fmla="*/ 540 h 1536"/>
              <a:gd name="T58" fmla="*/ 645 w 1470"/>
              <a:gd name="T59" fmla="*/ 630 h 1536"/>
              <a:gd name="T60" fmla="*/ 525 w 1470"/>
              <a:gd name="T61" fmla="*/ 540 h 1536"/>
              <a:gd name="T62" fmla="*/ 990 w 1470"/>
              <a:gd name="T63" fmla="*/ 765 h 1536"/>
              <a:gd name="T64" fmla="*/ 780 w 1470"/>
              <a:gd name="T65" fmla="*/ 765 h 1536"/>
              <a:gd name="T66" fmla="*/ 990 w 1470"/>
              <a:gd name="T67" fmla="*/ 765 h 1536"/>
              <a:gd name="T68" fmla="*/ 1125 w 1470"/>
              <a:gd name="T69" fmla="*/ 810 h 1536"/>
              <a:gd name="T70" fmla="*/ 1245 w 1470"/>
              <a:gd name="T71" fmla="*/ 720 h 1536"/>
              <a:gd name="T72" fmla="*/ 645 w 1470"/>
              <a:gd name="T73" fmla="*/ 810 h 1536"/>
              <a:gd name="T74" fmla="*/ 525 w 1470"/>
              <a:gd name="T75" fmla="*/ 720 h 1536"/>
              <a:gd name="T76" fmla="*/ 390 w 1470"/>
              <a:gd name="T77" fmla="*/ 765 h 1536"/>
              <a:gd name="T78" fmla="*/ 180 w 1470"/>
              <a:gd name="T79" fmla="*/ 765 h 1536"/>
              <a:gd name="T80" fmla="*/ 390 w 1470"/>
              <a:gd name="T81" fmla="*/ 765 h 1536"/>
              <a:gd name="T82" fmla="*/ 825 w 1470"/>
              <a:gd name="T83" fmla="*/ 990 h 1536"/>
              <a:gd name="T84" fmla="*/ 945 w 1470"/>
              <a:gd name="T85" fmla="*/ 900 h 1536"/>
              <a:gd name="T86" fmla="*/ 1245 w 1470"/>
              <a:gd name="T87" fmla="*/ 990 h 1536"/>
              <a:gd name="T88" fmla="*/ 1125 w 1470"/>
              <a:gd name="T89" fmla="*/ 900 h 1536"/>
              <a:gd name="T90" fmla="*/ 690 w 1470"/>
              <a:gd name="T91" fmla="*/ 945 h 1536"/>
              <a:gd name="T92" fmla="*/ 480 w 1470"/>
              <a:gd name="T93" fmla="*/ 945 h 1536"/>
              <a:gd name="T94" fmla="*/ 690 w 1470"/>
              <a:gd name="T95" fmla="*/ 945 h 1536"/>
              <a:gd name="T96" fmla="*/ 225 w 1470"/>
              <a:gd name="T97" fmla="*/ 990 h 1536"/>
              <a:gd name="T98" fmla="*/ 345 w 1470"/>
              <a:gd name="T99" fmla="*/ 900 h 1536"/>
              <a:gd name="T100" fmla="*/ 945 w 1470"/>
              <a:gd name="T101" fmla="*/ 1170 h 1536"/>
              <a:gd name="T102" fmla="*/ 825 w 1470"/>
              <a:gd name="T103" fmla="*/ 1080 h 1536"/>
              <a:gd name="T104" fmla="*/ 690 w 1470"/>
              <a:gd name="T105" fmla="*/ 1125 h 1536"/>
              <a:gd name="T106" fmla="*/ 480 w 1470"/>
              <a:gd name="T107" fmla="*/ 1125 h 1536"/>
              <a:gd name="T108" fmla="*/ 690 w 1470"/>
              <a:gd name="T109" fmla="*/ 1125 h 1536"/>
              <a:gd name="T110" fmla="*/ 225 w 1470"/>
              <a:gd name="T111" fmla="*/ 1170 h 1536"/>
              <a:gd name="T112" fmla="*/ 345 w 1470"/>
              <a:gd name="T113" fmla="*/ 108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70" h="1536">
                <a:moveTo>
                  <a:pt x="1335" y="120"/>
                </a:moveTo>
                <a:cubicBezTo>
                  <a:pt x="1290" y="120"/>
                  <a:pt x="1290" y="120"/>
                  <a:pt x="1290" y="120"/>
                </a:cubicBezTo>
                <a:cubicBezTo>
                  <a:pt x="1290" y="45"/>
                  <a:pt x="1290" y="45"/>
                  <a:pt x="1290" y="45"/>
                </a:cubicBezTo>
                <a:cubicBezTo>
                  <a:pt x="1290" y="20"/>
                  <a:pt x="1270" y="0"/>
                  <a:pt x="1245" y="0"/>
                </a:cubicBezTo>
                <a:cubicBezTo>
                  <a:pt x="1220" y="0"/>
                  <a:pt x="1200" y="20"/>
                  <a:pt x="1200" y="45"/>
                </a:cubicBezTo>
                <a:cubicBezTo>
                  <a:pt x="1200" y="120"/>
                  <a:pt x="1200" y="120"/>
                  <a:pt x="1200" y="120"/>
                </a:cubicBezTo>
                <a:cubicBezTo>
                  <a:pt x="1110" y="120"/>
                  <a:pt x="1110" y="120"/>
                  <a:pt x="1110" y="120"/>
                </a:cubicBezTo>
                <a:cubicBezTo>
                  <a:pt x="1110" y="45"/>
                  <a:pt x="1110" y="45"/>
                  <a:pt x="1110" y="45"/>
                </a:cubicBezTo>
                <a:cubicBezTo>
                  <a:pt x="1110" y="20"/>
                  <a:pt x="1090" y="0"/>
                  <a:pt x="1065" y="0"/>
                </a:cubicBezTo>
                <a:cubicBezTo>
                  <a:pt x="1040" y="0"/>
                  <a:pt x="1020" y="20"/>
                  <a:pt x="1020" y="45"/>
                </a:cubicBezTo>
                <a:cubicBezTo>
                  <a:pt x="1020" y="120"/>
                  <a:pt x="1020" y="120"/>
                  <a:pt x="1020" y="120"/>
                </a:cubicBezTo>
                <a:cubicBezTo>
                  <a:pt x="450" y="120"/>
                  <a:pt x="450" y="120"/>
                  <a:pt x="450" y="120"/>
                </a:cubicBezTo>
                <a:cubicBezTo>
                  <a:pt x="450" y="45"/>
                  <a:pt x="450" y="45"/>
                  <a:pt x="450" y="45"/>
                </a:cubicBezTo>
                <a:cubicBezTo>
                  <a:pt x="450" y="20"/>
                  <a:pt x="430" y="0"/>
                  <a:pt x="405" y="0"/>
                </a:cubicBezTo>
                <a:cubicBezTo>
                  <a:pt x="380" y="0"/>
                  <a:pt x="360" y="20"/>
                  <a:pt x="360" y="45"/>
                </a:cubicBezTo>
                <a:cubicBezTo>
                  <a:pt x="360" y="120"/>
                  <a:pt x="360" y="120"/>
                  <a:pt x="360" y="120"/>
                </a:cubicBezTo>
                <a:cubicBezTo>
                  <a:pt x="270" y="120"/>
                  <a:pt x="270" y="120"/>
                  <a:pt x="270" y="120"/>
                </a:cubicBezTo>
                <a:cubicBezTo>
                  <a:pt x="270" y="45"/>
                  <a:pt x="270" y="45"/>
                  <a:pt x="270" y="45"/>
                </a:cubicBezTo>
                <a:cubicBezTo>
                  <a:pt x="270" y="20"/>
                  <a:pt x="250" y="0"/>
                  <a:pt x="225" y="0"/>
                </a:cubicBezTo>
                <a:cubicBezTo>
                  <a:pt x="200" y="0"/>
                  <a:pt x="180" y="20"/>
                  <a:pt x="180" y="45"/>
                </a:cubicBezTo>
                <a:cubicBezTo>
                  <a:pt x="180" y="120"/>
                  <a:pt x="180" y="120"/>
                  <a:pt x="180" y="120"/>
                </a:cubicBezTo>
                <a:cubicBezTo>
                  <a:pt x="135" y="120"/>
                  <a:pt x="135" y="120"/>
                  <a:pt x="135" y="120"/>
                </a:cubicBezTo>
                <a:cubicBezTo>
                  <a:pt x="61" y="120"/>
                  <a:pt x="0" y="181"/>
                  <a:pt x="0" y="255"/>
                </a:cubicBezTo>
                <a:cubicBezTo>
                  <a:pt x="0" y="1401"/>
                  <a:pt x="0" y="1401"/>
                  <a:pt x="0" y="1401"/>
                </a:cubicBezTo>
                <a:cubicBezTo>
                  <a:pt x="0" y="1475"/>
                  <a:pt x="61" y="1536"/>
                  <a:pt x="135" y="1536"/>
                </a:cubicBezTo>
                <a:cubicBezTo>
                  <a:pt x="1335" y="1536"/>
                  <a:pt x="1335" y="1536"/>
                  <a:pt x="1335" y="1536"/>
                </a:cubicBezTo>
                <a:cubicBezTo>
                  <a:pt x="1409" y="1536"/>
                  <a:pt x="1470" y="1475"/>
                  <a:pt x="1470" y="1401"/>
                </a:cubicBezTo>
                <a:cubicBezTo>
                  <a:pt x="1470" y="255"/>
                  <a:pt x="1470" y="255"/>
                  <a:pt x="1470" y="255"/>
                </a:cubicBezTo>
                <a:cubicBezTo>
                  <a:pt x="1470" y="181"/>
                  <a:pt x="1409" y="120"/>
                  <a:pt x="1335" y="120"/>
                </a:cubicBezTo>
                <a:close/>
                <a:moveTo>
                  <a:pt x="1380" y="1401"/>
                </a:moveTo>
                <a:cubicBezTo>
                  <a:pt x="1380" y="1426"/>
                  <a:pt x="1360" y="1446"/>
                  <a:pt x="1335" y="1446"/>
                </a:cubicBezTo>
                <a:cubicBezTo>
                  <a:pt x="135" y="1446"/>
                  <a:pt x="135" y="1446"/>
                  <a:pt x="135" y="1446"/>
                </a:cubicBezTo>
                <a:cubicBezTo>
                  <a:pt x="110" y="1446"/>
                  <a:pt x="90" y="1426"/>
                  <a:pt x="90" y="1401"/>
                </a:cubicBezTo>
                <a:cubicBezTo>
                  <a:pt x="90" y="1342"/>
                  <a:pt x="90" y="1342"/>
                  <a:pt x="90" y="1342"/>
                </a:cubicBezTo>
                <a:cubicBezTo>
                  <a:pt x="104" y="1347"/>
                  <a:pt x="119" y="1350"/>
                  <a:pt x="135" y="1350"/>
                </a:cubicBezTo>
                <a:cubicBezTo>
                  <a:pt x="1335" y="1350"/>
                  <a:pt x="1335" y="1350"/>
                  <a:pt x="1335" y="1350"/>
                </a:cubicBezTo>
                <a:cubicBezTo>
                  <a:pt x="1351" y="1350"/>
                  <a:pt x="1366" y="1347"/>
                  <a:pt x="1380" y="1342"/>
                </a:cubicBezTo>
                <a:lnTo>
                  <a:pt x="1380" y="1401"/>
                </a:lnTo>
                <a:close/>
                <a:moveTo>
                  <a:pt x="1380" y="1215"/>
                </a:moveTo>
                <a:cubicBezTo>
                  <a:pt x="1380" y="1240"/>
                  <a:pt x="1360" y="1260"/>
                  <a:pt x="1335" y="1260"/>
                </a:cubicBezTo>
                <a:cubicBezTo>
                  <a:pt x="135" y="1260"/>
                  <a:pt x="135" y="1260"/>
                  <a:pt x="135" y="1260"/>
                </a:cubicBezTo>
                <a:cubicBezTo>
                  <a:pt x="110" y="1260"/>
                  <a:pt x="90" y="1240"/>
                  <a:pt x="90" y="1215"/>
                </a:cubicBezTo>
                <a:cubicBezTo>
                  <a:pt x="90" y="255"/>
                  <a:pt x="90" y="255"/>
                  <a:pt x="90" y="255"/>
                </a:cubicBezTo>
                <a:cubicBezTo>
                  <a:pt x="90" y="230"/>
                  <a:pt x="110" y="210"/>
                  <a:pt x="135" y="210"/>
                </a:cubicBezTo>
                <a:cubicBezTo>
                  <a:pt x="180" y="210"/>
                  <a:pt x="180" y="210"/>
                  <a:pt x="180" y="210"/>
                </a:cubicBezTo>
                <a:cubicBezTo>
                  <a:pt x="180" y="285"/>
                  <a:pt x="180" y="285"/>
                  <a:pt x="180" y="285"/>
                </a:cubicBezTo>
                <a:cubicBezTo>
                  <a:pt x="180" y="310"/>
                  <a:pt x="200" y="330"/>
                  <a:pt x="225" y="330"/>
                </a:cubicBezTo>
                <a:cubicBezTo>
                  <a:pt x="250" y="330"/>
                  <a:pt x="270" y="310"/>
                  <a:pt x="270" y="285"/>
                </a:cubicBezTo>
                <a:cubicBezTo>
                  <a:pt x="270" y="210"/>
                  <a:pt x="270" y="210"/>
                  <a:pt x="270" y="210"/>
                </a:cubicBezTo>
                <a:cubicBezTo>
                  <a:pt x="360" y="210"/>
                  <a:pt x="360" y="210"/>
                  <a:pt x="360" y="210"/>
                </a:cubicBezTo>
                <a:cubicBezTo>
                  <a:pt x="360" y="285"/>
                  <a:pt x="360" y="285"/>
                  <a:pt x="360" y="285"/>
                </a:cubicBezTo>
                <a:cubicBezTo>
                  <a:pt x="360" y="310"/>
                  <a:pt x="380" y="330"/>
                  <a:pt x="405" y="330"/>
                </a:cubicBezTo>
                <a:cubicBezTo>
                  <a:pt x="430" y="330"/>
                  <a:pt x="450" y="310"/>
                  <a:pt x="450" y="285"/>
                </a:cubicBezTo>
                <a:cubicBezTo>
                  <a:pt x="450" y="210"/>
                  <a:pt x="450" y="210"/>
                  <a:pt x="450" y="210"/>
                </a:cubicBezTo>
                <a:cubicBezTo>
                  <a:pt x="1020" y="210"/>
                  <a:pt x="1020" y="210"/>
                  <a:pt x="1020" y="210"/>
                </a:cubicBezTo>
                <a:cubicBezTo>
                  <a:pt x="1020" y="285"/>
                  <a:pt x="1020" y="285"/>
                  <a:pt x="1020" y="285"/>
                </a:cubicBezTo>
                <a:cubicBezTo>
                  <a:pt x="1020" y="310"/>
                  <a:pt x="1040" y="330"/>
                  <a:pt x="1065" y="330"/>
                </a:cubicBezTo>
                <a:cubicBezTo>
                  <a:pt x="1090" y="330"/>
                  <a:pt x="1110" y="310"/>
                  <a:pt x="1110" y="285"/>
                </a:cubicBezTo>
                <a:cubicBezTo>
                  <a:pt x="1110" y="210"/>
                  <a:pt x="1110" y="210"/>
                  <a:pt x="1110" y="210"/>
                </a:cubicBezTo>
                <a:cubicBezTo>
                  <a:pt x="1200" y="210"/>
                  <a:pt x="1200" y="210"/>
                  <a:pt x="1200" y="210"/>
                </a:cubicBezTo>
                <a:cubicBezTo>
                  <a:pt x="1200" y="285"/>
                  <a:pt x="1200" y="285"/>
                  <a:pt x="1200" y="285"/>
                </a:cubicBezTo>
                <a:cubicBezTo>
                  <a:pt x="1200" y="310"/>
                  <a:pt x="1220" y="330"/>
                  <a:pt x="1245" y="330"/>
                </a:cubicBezTo>
                <a:cubicBezTo>
                  <a:pt x="1270" y="330"/>
                  <a:pt x="1290" y="310"/>
                  <a:pt x="1290" y="285"/>
                </a:cubicBezTo>
                <a:cubicBezTo>
                  <a:pt x="1290" y="210"/>
                  <a:pt x="1290" y="210"/>
                  <a:pt x="1290" y="210"/>
                </a:cubicBezTo>
                <a:cubicBezTo>
                  <a:pt x="1335" y="210"/>
                  <a:pt x="1335" y="210"/>
                  <a:pt x="1335" y="210"/>
                </a:cubicBezTo>
                <a:cubicBezTo>
                  <a:pt x="1360" y="210"/>
                  <a:pt x="1380" y="230"/>
                  <a:pt x="1380" y="255"/>
                </a:cubicBezTo>
                <a:lnTo>
                  <a:pt x="1380" y="1215"/>
                </a:lnTo>
                <a:close/>
                <a:moveTo>
                  <a:pt x="540" y="345"/>
                </a:moveTo>
                <a:cubicBezTo>
                  <a:pt x="540" y="320"/>
                  <a:pt x="560" y="300"/>
                  <a:pt x="585" y="300"/>
                </a:cubicBezTo>
                <a:cubicBezTo>
                  <a:pt x="885" y="300"/>
                  <a:pt x="885" y="300"/>
                  <a:pt x="885" y="300"/>
                </a:cubicBezTo>
                <a:cubicBezTo>
                  <a:pt x="910" y="300"/>
                  <a:pt x="930" y="320"/>
                  <a:pt x="930" y="345"/>
                </a:cubicBezTo>
                <a:cubicBezTo>
                  <a:pt x="930" y="370"/>
                  <a:pt x="910" y="390"/>
                  <a:pt x="885" y="390"/>
                </a:cubicBezTo>
                <a:cubicBezTo>
                  <a:pt x="585" y="390"/>
                  <a:pt x="585" y="390"/>
                  <a:pt x="585" y="390"/>
                </a:cubicBezTo>
                <a:cubicBezTo>
                  <a:pt x="560" y="390"/>
                  <a:pt x="540" y="370"/>
                  <a:pt x="540" y="345"/>
                </a:cubicBezTo>
                <a:close/>
                <a:moveTo>
                  <a:pt x="990" y="585"/>
                </a:moveTo>
                <a:cubicBezTo>
                  <a:pt x="990" y="610"/>
                  <a:pt x="970" y="630"/>
                  <a:pt x="945" y="630"/>
                </a:cubicBezTo>
                <a:cubicBezTo>
                  <a:pt x="825" y="630"/>
                  <a:pt x="825" y="630"/>
                  <a:pt x="825" y="630"/>
                </a:cubicBezTo>
                <a:cubicBezTo>
                  <a:pt x="800" y="630"/>
                  <a:pt x="780" y="610"/>
                  <a:pt x="780" y="585"/>
                </a:cubicBezTo>
                <a:cubicBezTo>
                  <a:pt x="780" y="560"/>
                  <a:pt x="800" y="540"/>
                  <a:pt x="825" y="540"/>
                </a:cubicBezTo>
                <a:cubicBezTo>
                  <a:pt x="945" y="540"/>
                  <a:pt x="945" y="540"/>
                  <a:pt x="945" y="540"/>
                </a:cubicBezTo>
                <a:cubicBezTo>
                  <a:pt x="970" y="540"/>
                  <a:pt x="990" y="560"/>
                  <a:pt x="990" y="585"/>
                </a:cubicBezTo>
                <a:close/>
                <a:moveTo>
                  <a:pt x="1290" y="585"/>
                </a:moveTo>
                <a:cubicBezTo>
                  <a:pt x="1290" y="610"/>
                  <a:pt x="1270" y="630"/>
                  <a:pt x="1245" y="630"/>
                </a:cubicBezTo>
                <a:cubicBezTo>
                  <a:pt x="1125" y="630"/>
                  <a:pt x="1125" y="630"/>
                  <a:pt x="1125" y="630"/>
                </a:cubicBezTo>
                <a:cubicBezTo>
                  <a:pt x="1100" y="630"/>
                  <a:pt x="1080" y="610"/>
                  <a:pt x="1080" y="585"/>
                </a:cubicBezTo>
                <a:cubicBezTo>
                  <a:pt x="1080" y="560"/>
                  <a:pt x="1100" y="540"/>
                  <a:pt x="1125" y="540"/>
                </a:cubicBezTo>
                <a:cubicBezTo>
                  <a:pt x="1245" y="540"/>
                  <a:pt x="1245" y="540"/>
                  <a:pt x="1245" y="540"/>
                </a:cubicBezTo>
                <a:cubicBezTo>
                  <a:pt x="1270" y="540"/>
                  <a:pt x="1290" y="560"/>
                  <a:pt x="1290" y="585"/>
                </a:cubicBezTo>
                <a:close/>
                <a:moveTo>
                  <a:pt x="690" y="585"/>
                </a:moveTo>
                <a:cubicBezTo>
                  <a:pt x="690" y="610"/>
                  <a:pt x="670" y="630"/>
                  <a:pt x="645" y="630"/>
                </a:cubicBezTo>
                <a:cubicBezTo>
                  <a:pt x="525" y="630"/>
                  <a:pt x="525" y="630"/>
                  <a:pt x="525" y="630"/>
                </a:cubicBezTo>
                <a:cubicBezTo>
                  <a:pt x="500" y="630"/>
                  <a:pt x="480" y="610"/>
                  <a:pt x="480" y="585"/>
                </a:cubicBezTo>
                <a:cubicBezTo>
                  <a:pt x="480" y="560"/>
                  <a:pt x="500" y="540"/>
                  <a:pt x="525" y="540"/>
                </a:cubicBezTo>
                <a:cubicBezTo>
                  <a:pt x="645" y="540"/>
                  <a:pt x="645" y="540"/>
                  <a:pt x="645" y="540"/>
                </a:cubicBezTo>
                <a:cubicBezTo>
                  <a:pt x="670" y="540"/>
                  <a:pt x="690" y="560"/>
                  <a:pt x="690" y="585"/>
                </a:cubicBezTo>
                <a:close/>
                <a:moveTo>
                  <a:pt x="990" y="765"/>
                </a:moveTo>
                <a:cubicBezTo>
                  <a:pt x="990" y="790"/>
                  <a:pt x="970" y="810"/>
                  <a:pt x="945" y="810"/>
                </a:cubicBezTo>
                <a:cubicBezTo>
                  <a:pt x="825" y="810"/>
                  <a:pt x="825" y="810"/>
                  <a:pt x="825" y="810"/>
                </a:cubicBezTo>
                <a:cubicBezTo>
                  <a:pt x="800" y="810"/>
                  <a:pt x="780" y="790"/>
                  <a:pt x="780" y="765"/>
                </a:cubicBezTo>
                <a:cubicBezTo>
                  <a:pt x="780" y="740"/>
                  <a:pt x="800" y="720"/>
                  <a:pt x="825" y="720"/>
                </a:cubicBezTo>
                <a:cubicBezTo>
                  <a:pt x="945" y="720"/>
                  <a:pt x="945" y="720"/>
                  <a:pt x="945" y="720"/>
                </a:cubicBezTo>
                <a:cubicBezTo>
                  <a:pt x="970" y="720"/>
                  <a:pt x="990" y="740"/>
                  <a:pt x="990" y="765"/>
                </a:cubicBezTo>
                <a:close/>
                <a:moveTo>
                  <a:pt x="1290" y="765"/>
                </a:moveTo>
                <a:cubicBezTo>
                  <a:pt x="1290" y="790"/>
                  <a:pt x="1270" y="810"/>
                  <a:pt x="1245" y="810"/>
                </a:cubicBezTo>
                <a:cubicBezTo>
                  <a:pt x="1125" y="810"/>
                  <a:pt x="1125" y="810"/>
                  <a:pt x="1125" y="810"/>
                </a:cubicBezTo>
                <a:cubicBezTo>
                  <a:pt x="1100" y="810"/>
                  <a:pt x="1080" y="790"/>
                  <a:pt x="1080" y="765"/>
                </a:cubicBezTo>
                <a:cubicBezTo>
                  <a:pt x="1080" y="740"/>
                  <a:pt x="1100" y="720"/>
                  <a:pt x="1125" y="720"/>
                </a:cubicBezTo>
                <a:cubicBezTo>
                  <a:pt x="1245" y="720"/>
                  <a:pt x="1245" y="720"/>
                  <a:pt x="1245" y="720"/>
                </a:cubicBezTo>
                <a:cubicBezTo>
                  <a:pt x="1270" y="720"/>
                  <a:pt x="1290" y="740"/>
                  <a:pt x="1290" y="765"/>
                </a:cubicBezTo>
                <a:close/>
                <a:moveTo>
                  <a:pt x="690" y="765"/>
                </a:moveTo>
                <a:cubicBezTo>
                  <a:pt x="690" y="790"/>
                  <a:pt x="670" y="810"/>
                  <a:pt x="645" y="810"/>
                </a:cubicBezTo>
                <a:cubicBezTo>
                  <a:pt x="525" y="810"/>
                  <a:pt x="525" y="810"/>
                  <a:pt x="525" y="810"/>
                </a:cubicBezTo>
                <a:cubicBezTo>
                  <a:pt x="500" y="810"/>
                  <a:pt x="480" y="790"/>
                  <a:pt x="480" y="765"/>
                </a:cubicBezTo>
                <a:cubicBezTo>
                  <a:pt x="480" y="740"/>
                  <a:pt x="500" y="720"/>
                  <a:pt x="525" y="720"/>
                </a:cubicBezTo>
                <a:cubicBezTo>
                  <a:pt x="645" y="720"/>
                  <a:pt x="645" y="720"/>
                  <a:pt x="645" y="720"/>
                </a:cubicBezTo>
                <a:cubicBezTo>
                  <a:pt x="670" y="720"/>
                  <a:pt x="690" y="740"/>
                  <a:pt x="690" y="765"/>
                </a:cubicBezTo>
                <a:close/>
                <a:moveTo>
                  <a:pt x="390" y="765"/>
                </a:moveTo>
                <a:cubicBezTo>
                  <a:pt x="390" y="790"/>
                  <a:pt x="370" y="810"/>
                  <a:pt x="345" y="810"/>
                </a:cubicBezTo>
                <a:cubicBezTo>
                  <a:pt x="225" y="810"/>
                  <a:pt x="225" y="810"/>
                  <a:pt x="225" y="810"/>
                </a:cubicBezTo>
                <a:cubicBezTo>
                  <a:pt x="200" y="810"/>
                  <a:pt x="180" y="790"/>
                  <a:pt x="180" y="765"/>
                </a:cubicBezTo>
                <a:cubicBezTo>
                  <a:pt x="180" y="740"/>
                  <a:pt x="200" y="720"/>
                  <a:pt x="225" y="720"/>
                </a:cubicBezTo>
                <a:cubicBezTo>
                  <a:pt x="345" y="720"/>
                  <a:pt x="345" y="720"/>
                  <a:pt x="345" y="720"/>
                </a:cubicBezTo>
                <a:cubicBezTo>
                  <a:pt x="370" y="720"/>
                  <a:pt x="390" y="740"/>
                  <a:pt x="390" y="765"/>
                </a:cubicBezTo>
                <a:close/>
                <a:moveTo>
                  <a:pt x="990" y="945"/>
                </a:moveTo>
                <a:cubicBezTo>
                  <a:pt x="990" y="970"/>
                  <a:pt x="970" y="990"/>
                  <a:pt x="945" y="990"/>
                </a:cubicBezTo>
                <a:cubicBezTo>
                  <a:pt x="825" y="990"/>
                  <a:pt x="825" y="990"/>
                  <a:pt x="825" y="990"/>
                </a:cubicBezTo>
                <a:cubicBezTo>
                  <a:pt x="800" y="990"/>
                  <a:pt x="780" y="970"/>
                  <a:pt x="780" y="945"/>
                </a:cubicBezTo>
                <a:cubicBezTo>
                  <a:pt x="780" y="920"/>
                  <a:pt x="800" y="900"/>
                  <a:pt x="825" y="900"/>
                </a:cubicBezTo>
                <a:cubicBezTo>
                  <a:pt x="945" y="900"/>
                  <a:pt x="945" y="900"/>
                  <a:pt x="945" y="900"/>
                </a:cubicBezTo>
                <a:cubicBezTo>
                  <a:pt x="970" y="900"/>
                  <a:pt x="990" y="920"/>
                  <a:pt x="990" y="945"/>
                </a:cubicBezTo>
                <a:close/>
                <a:moveTo>
                  <a:pt x="1290" y="945"/>
                </a:moveTo>
                <a:cubicBezTo>
                  <a:pt x="1290" y="970"/>
                  <a:pt x="1270" y="990"/>
                  <a:pt x="1245" y="990"/>
                </a:cubicBezTo>
                <a:cubicBezTo>
                  <a:pt x="1125" y="990"/>
                  <a:pt x="1125" y="990"/>
                  <a:pt x="1125" y="990"/>
                </a:cubicBezTo>
                <a:cubicBezTo>
                  <a:pt x="1100" y="990"/>
                  <a:pt x="1080" y="970"/>
                  <a:pt x="1080" y="945"/>
                </a:cubicBezTo>
                <a:cubicBezTo>
                  <a:pt x="1080" y="920"/>
                  <a:pt x="1100" y="900"/>
                  <a:pt x="1125" y="900"/>
                </a:cubicBezTo>
                <a:cubicBezTo>
                  <a:pt x="1245" y="900"/>
                  <a:pt x="1245" y="900"/>
                  <a:pt x="1245" y="900"/>
                </a:cubicBezTo>
                <a:cubicBezTo>
                  <a:pt x="1270" y="900"/>
                  <a:pt x="1290" y="920"/>
                  <a:pt x="1290" y="945"/>
                </a:cubicBezTo>
                <a:close/>
                <a:moveTo>
                  <a:pt x="690" y="945"/>
                </a:moveTo>
                <a:cubicBezTo>
                  <a:pt x="690" y="970"/>
                  <a:pt x="670" y="990"/>
                  <a:pt x="645" y="990"/>
                </a:cubicBezTo>
                <a:cubicBezTo>
                  <a:pt x="525" y="990"/>
                  <a:pt x="525" y="990"/>
                  <a:pt x="525" y="990"/>
                </a:cubicBezTo>
                <a:cubicBezTo>
                  <a:pt x="500" y="990"/>
                  <a:pt x="480" y="970"/>
                  <a:pt x="480" y="945"/>
                </a:cubicBezTo>
                <a:cubicBezTo>
                  <a:pt x="480" y="920"/>
                  <a:pt x="500" y="900"/>
                  <a:pt x="525" y="900"/>
                </a:cubicBezTo>
                <a:cubicBezTo>
                  <a:pt x="645" y="900"/>
                  <a:pt x="645" y="900"/>
                  <a:pt x="645" y="900"/>
                </a:cubicBezTo>
                <a:cubicBezTo>
                  <a:pt x="670" y="900"/>
                  <a:pt x="690" y="920"/>
                  <a:pt x="690" y="945"/>
                </a:cubicBezTo>
                <a:close/>
                <a:moveTo>
                  <a:pt x="390" y="945"/>
                </a:moveTo>
                <a:cubicBezTo>
                  <a:pt x="390" y="970"/>
                  <a:pt x="370" y="990"/>
                  <a:pt x="345" y="990"/>
                </a:cubicBezTo>
                <a:cubicBezTo>
                  <a:pt x="225" y="990"/>
                  <a:pt x="225" y="990"/>
                  <a:pt x="225" y="990"/>
                </a:cubicBezTo>
                <a:cubicBezTo>
                  <a:pt x="200" y="990"/>
                  <a:pt x="180" y="970"/>
                  <a:pt x="180" y="945"/>
                </a:cubicBezTo>
                <a:cubicBezTo>
                  <a:pt x="180" y="920"/>
                  <a:pt x="200" y="900"/>
                  <a:pt x="225" y="900"/>
                </a:cubicBezTo>
                <a:cubicBezTo>
                  <a:pt x="345" y="900"/>
                  <a:pt x="345" y="900"/>
                  <a:pt x="345" y="900"/>
                </a:cubicBezTo>
                <a:cubicBezTo>
                  <a:pt x="370" y="900"/>
                  <a:pt x="390" y="920"/>
                  <a:pt x="390" y="945"/>
                </a:cubicBezTo>
                <a:close/>
                <a:moveTo>
                  <a:pt x="990" y="1125"/>
                </a:moveTo>
                <a:cubicBezTo>
                  <a:pt x="990" y="1150"/>
                  <a:pt x="970" y="1170"/>
                  <a:pt x="945" y="1170"/>
                </a:cubicBezTo>
                <a:cubicBezTo>
                  <a:pt x="825" y="1170"/>
                  <a:pt x="825" y="1170"/>
                  <a:pt x="825" y="1170"/>
                </a:cubicBezTo>
                <a:cubicBezTo>
                  <a:pt x="800" y="1170"/>
                  <a:pt x="780" y="1150"/>
                  <a:pt x="780" y="1125"/>
                </a:cubicBezTo>
                <a:cubicBezTo>
                  <a:pt x="780" y="1100"/>
                  <a:pt x="800" y="1080"/>
                  <a:pt x="825" y="1080"/>
                </a:cubicBezTo>
                <a:cubicBezTo>
                  <a:pt x="945" y="1080"/>
                  <a:pt x="945" y="1080"/>
                  <a:pt x="945" y="1080"/>
                </a:cubicBezTo>
                <a:cubicBezTo>
                  <a:pt x="970" y="1080"/>
                  <a:pt x="990" y="1100"/>
                  <a:pt x="990" y="1125"/>
                </a:cubicBezTo>
                <a:close/>
                <a:moveTo>
                  <a:pt x="690" y="1125"/>
                </a:moveTo>
                <a:cubicBezTo>
                  <a:pt x="690" y="1150"/>
                  <a:pt x="670" y="1170"/>
                  <a:pt x="645" y="1170"/>
                </a:cubicBezTo>
                <a:cubicBezTo>
                  <a:pt x="525" y="1170"/>
                  <a:pt x="525" y="1170"/>
                  <a:pt x="525" y="1170"/>
                </a:cubicBezTo>
                <a:cubicBezTo>
                  <a:pt x="500" y="1170"/>
                  <a:pt x="480" y="1150"/>
                  <a:pt x="480" y="1125"/>
                </a:cubicBezTo>
                <a:cubicBezTo>
                  <a:pt x="480" y="1100"/>
                  <a:pt x="500" y="1080"/>
                  <a:pt x="525" y="1080"/>
                </a:cubicBezTo>
                <a:cubicBezTo>
                  <a:pt x="645" y="1080"/>
                  <a:pt x="645" y="1080"/>
                  <a:pt x="645" y="1080"/>
                </a:cubicBezTo>
                <a:cubicBezTo>
                  <a:pt x="670" y="1080"/>
                  <a:pt x="690" y="1100"/>
                  <a:pt x="690" y="1125"/>
                </a:cubicBezTo>
                <a:close/>
                <a:moveTo>
                  <a:pt x="390" y="1125"/>
                </a:moveTo>
                <a:cubicBezTo>
                  <a:pt x="390" y="1150"/>
                  <a:pt x="370" y="1170"/>
                  <a:pt x="345" y="1170"/>
                </a:cubicBezTo>
                <a:cubicBezTo>
                  <a:pt x="225" y="1170"/>
                  <a:pt x="225" y="1170"/>
                  <a:pt x="225" y="1170"/>
                </a:cubicBezTo>
                <a:cubicBezTo>
                  <a:pt x="200" y="1170"/>
                  <a:pt x="180" y="1150"/>
                  <a:pt x="180" y="1125"/>
                </a:cubicBezTo>
                <a:cubicBezTo>
                  <a:pt x="180" y="1100"/>
                  <a:pt x="200" y="1080"/>
                  <a:pt x="225" y="1080"/>
                </a:cubicBezTo>
                <a:cubicBezTo>
                  <a:pt x="345" y="1080"/>
                  <a:pt x="345" y="1080"/>
                  <a:pt x="345" y="1080"/>
                </a:cubicBezTo>
                <a:cubicBezTo>
                  <a:pt x="370" y="1080"/>
                  <a:pt x="390" y="1100"/>
                  <a:pt x="390" y="11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10657357" y="10210845"/>
            <a:ext cx="768635" cy="768941"/>
          </a:xfrm>
          <a:custGeom>
            <a:avLst/>
            <a:gdLst>
              <a:gd name="T0" fmla="*/ 945 w 1536"/>
              <a:gd name="T1" fmla="*/ 186 h 1536"/>
              <a:gd name="T2" fmla="*/ 900 w 1536"/>
              <a:gd name="T3" fmla="*/ 306 h 1536"/>
              <a:gd name="T4" fmla="*/ 720 w 1536"/>
              <a:gd name="T5" fmla="*/ 351 h 1536"/>
              <a:gd name="T6" fmla="*/ 570 w 1536"/>
              <a:gd name="T7" fmla="*/ 726 h 1536"/>
              <a:gd name="T8" fmla="*/ 412 w 1536"/>
              <a:gd name="T9" fmla="*/ 330 h 1536"/>
              <a:gd name="T10" fmla="*/ 450 w 1536"/>
              <a:gd name="T11" fmla="*/ 165 h 1536"/>
              <a:gd name="T12" fmla="*/ 120 w 1536"/>
              <a:gd name="T13" fmla="*/ 165 h 1536"/>
              <a:gd name="T14" fmla="*/ 158 w 1536"/>
              <a:gd name="T15" fmla="*/ 330 h 1536"/>
              <a:gd name="T16" fmla="*/ 0 w 1536"/>
              <a:gd name="T17" fmla="*/ 795 h 1536"/>
              <a:gd name="T18" fmla="*/ 90 w 1536"/>
              <a:gd name="T19" fmla="*/ 1401 h 1536"/>
              <a:gd name="T20" fmla="*/ 345 w 1536"/>
              <a:gd name="T21" fmla="*/ 1536 h 1536"/>
              <a:gd name="T22" fmla="*/ 480 w 1536"/>
              <a:gd name="T23" fmla="*/ 922 h 1536"/>
              <a:gd name="T24" fmla="*/ 720 w 1536"/>
              <a:gd name="T25" fmla="*/ 816 h 1536"/>
              <a:gd name="T26" fmla="*/ 765 w 1536"/>
              <a:gd name="T27" fmla="*/ 1236 h 1536"/>
              <a:gd name="T28" fmla="*/ 900 w 1536"/>
              <a:gd name="T29" fmla="*/ 1311 h 1536"/>
              <a:gd name="T30" fmla="*/ 1491 w 1536"/>
              <a:gd name="T31" fmla="*/ 1356 h 1536"/>
              <a:gd name="T32" fmla="*/ 1536 w 1536"/>
              <a:gd name="T33" fmla="*/ 1071 h 1536"/>
              <a:gd name="T34" fmla="*/ 945 w 1536"/>
              <a:gd name="T35" fmla="*/ 1026 h 1536"/>
              <a:gd name="T36" fmla="*/ 900 w 1536"/>
              <a:gd name="T37" fmla="*/ 1146 h 1536"/>
              <a:gd name="T38" fmla="*/ 810 w 1536"/>
              <a:gd name="T39" fmla="*/ 816 h 1536"/>
              <a:gd name="T40" fmla="*/ 900 w 1536"/>
              <a:gd name="T41" fmla="*/ 891 h 1536"/>
              <a:gd name="T42" fmla="*/ 1491 w 1536"/>
              <a:gd name="T43" fmla="*/ 936 h 1536"/>
              <a:gd name="T44" fmla="*/ 1536 w 1536"/>
              <a:gd name="T45" fmla="*/ 651 h 1536"/>
              <a:gd name="T46" fmla="*/ 945 w 1536"/>
              <a:gd name="T47" fmla="*/ 606 h 1536"/>
              <a:gd name="T48" fmla="*/ 900 w 1536"/>
              <a:gd name="T49" fmla="*/ 726 h 1536"/>
              <a:gd name="T50" fmla="*/ 810 w 1536"/>
              <a:gd name="T51" fmla="*/ 396 h 1536"/>
              <a:gd name="T52" fmla="*/ 900 w 1536"/>
              <a:gd name="T53" fmla="*/ 471 h 1536"/>
              <a:gd name="T54" fmla="*/ 1491 w 1536"/>
              <a:gd name="T55" fmla="*/ 516 h 1536"/>
              <a:gd name="T56" fmla="*/ 1536 w 1536"/>
              <a:gd name="T57" fmla="*/ 231 h 1536"/>
              <a:gd name="T58" fmla="*/ 210 w 1536"/>
              <a:gd name="T59" fmla="*/ 165 h 1536"/>
              <a:gd name="T60" fmla="*/ 360 w 1536"/>
              <a:gd name="T61" fmla="*/ 165 h 1536"/>
              <a:gd name="T62" fmla="*/ 285 w 1536"/>
              <a:gd name="T63" fmla="*/ 300 h 1536"/>
              <a:gd name="T64" fmla="*/ 210 w 1536"/>
              <a:gd name="T65" fmla="*/ 165 h 1536"/>
              <a:gd name="T66" fmla="*/ 345 w 1536"/>
              <a:gd name="T67" fmla="*/ 1446 h 1536"/>
              <a:gd name="T68" fmla="*/ 180 w 1536"/>
              <a:gd name="T69" fmla="*/ 1401 h 1536"/>
              <a:gd name="T70" fmla="*/ 390 w 1536"/>
              <a:gd name="T71" fmla="*/ 930 h 1536"/>
              <a:gd name="T72" fmla="*/ 480 w 1536"/>
              <a:gd name="T73" fmla="*/ 795 h 1536"/>
              <a:gd name="T74" fmla="*/ 135 w 1536"/>
              <a:gd name="T75" fmla="*/ 840 h 1536"/>
              <a:gd name="T76" fmla="*/ 90 w 1536"/>
              <a:gd name="T77" fmla="*/ 585 h 1536"/>
              <a:gd name="T78" fmla="*/ 480 w 1536"/>
              <a:gd name="T79" fmla="*/ 585 h 1536"/>
              <a:gd name="T80" fmla="*/ 990 w 1536"/>
              <a:gd name="T81" fmla="*/ 1116 h 1536"/>
              <a:gd name="T82" fmla="*/ 1446 w 1536"/>
              <a:gd name="T83" fmla="*/ 1266 h 1536"/>
              <a:gd name="T84" fmla="*/ 990 w 1536"/>
              <a:gd name="T85" fmla="*/ 1116 h 1536"/>
              <a:gd name="T86" fmla="*/ 1446 w 1536"/>
              <a:gd name="T87" fmla="*/ 696 h 1536"/>
              <a:gd name="T88" fmla="*/ 990 w 1536"/>
              <a:gd name="T89" fmla="*/ 846 h 1536"/>
              <a:gd name="T90" fmla="*/ 1446 w 1536"/>
              <a:gd name="T91" fmla="*/ 426 h 1536"/>
              <a:gd name="T92" fmla="*/ 990 w 1536"/>
              <a:gd name="T93" fmla="*/ 276 h 1536"/>
              <a:gd name="T94" fmla="*/ 1446 w 1536"/>
              <a:gd name="T95" fmla="*/ 42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36" h="1536">
                <a:moveTo>
                  <a:pt x="1491" y="186"/>
                </a:moveTo>
                <a:cubicBezTo>
                  <a:pt x="945" y="186"/>
                  <a:pt x="945" y="186"/>
                  <a:pt x="945" y="186"/>
                </a:cubicBezTo>
                <a:cubicBezTo>
                  <a:pt x="920" y="186"/>
                  <a:pt x="900" y="206"/>
                  <a:pt x="900" y="231"/>
                </a:cubicBezTo>
                <a:cubicBezTo>
                  <a:pt x="900" y="306"/>
                  <a:pt x="900" y="306"/>
                  <a:pt x="900" y="306"/>
                </a:cubicBezTo>
                <a:cubicBezTo>
                  <a:pt x="765" y="306"/>
                  <a:pt x="765" y="306"/>
                  <a:pt x="765" y="306"/>
                </a:cubicBezTo>
                <a:cubicBezTo>
                  <a:pt x="740" y="306"/>
                  <a:pt x="720" y="326"/>
                  <a:pt x="720" y="351"/>
                </a:cubicBezTo>
                <a:cubicBezTo>
                  <a:pt x="720" y="726"/>
                  <a:pt x="720" y="726"/>
                  <a:pt x="720" y="726"/>
                </a:cubicBezTo>
                <a:cubicBezTo>
                  <a:pt x="570" y="726"/>
                  <a:pt x="570" y="726"/>
                  <a:pt x="570" y="726"/>
                </a:cubicBezTo>
                <a:cubicBezTo>
                  <a:pt x="570" y="585"/>
                  <a:pt x="570" y="585"/>
                  <a:pt x="570" y="585"/>
                </a:cubicBezTo>
                <a:cubicBezTo>
                  <a:pt x="570" y="474"/>
                  <a:pt x="506" y="377"/>
                  <a:pt x="412" y="330"/>
                </a:cubicBezTo>
                <a:cubicBezTo>
                  <a:pt x="436" y="301"/>
                  <a:pt x="450" y="265"/>
                  <a:pt x="450" y="225"/>
                </a:cubicBezTo>
                <a:cubicBezTo>
                  <a:pt x="450" y="165"/>
                  <a:pt x="450" y="165"/>
                  <a:pt x="450" y="165"/>
                </a:cubicBezTo>
                <a:cubicBezTo>
                  <a:pt x="450" y="74"/>
                  <a:pt x="376" y="0"/>
                  <a:pt x="285" y="0"/>
                </a:cubicBezTo>
                <a:cubicBezTo>
                  <a:pt x="194" y="0"/>
                  <a:pt x="120" y="74"/>
                  <a:pt x="120" y="165"/>
                </a:cubicBezTo>
                <a:cubicBezTo>
                  <a:pt x="120" y="225"/>
                  <a:pt x="120" y="225"/>
                  <a:pt x="120" y="225"/>
                </a:cubicBezTo>
                <a:cubicBezTo>
                  <a:pt x="120" y="265"/>
                  <a:pt x="134" y="301"/>
                  <a:pt x="158" y="330"/>
                </a:cubicBezTo>
                <a:cubicBezTo>
                  <a:pt x="64" y="377"/>
                  <a:pt x="0" y="474"/>
                  <a:pt x="0" y="585"/>
                </a:cubicBezTo>
                <a:cubicBezTo>
                  <a:pt x="0" y="795"/>
                  <a:pt x="0" y="795"/>
                  <a:pt x="0" y="795"/>
                </a:cubicBezTo>
                <a:cubicBezTo>
                  <a:pt x="0" y="854"/>
                  <a:pt x="38" y="904"/>
                  <a:pt x="90" y="922"/>
                </a:cubicBezTo>
                <a:cubicBezTo>
                  <a:pt x="90" y="1401"/>
                  <a:pt x="90" y="1401"/>
                  <a:pt x="90" y="1401"/>
                </a:cubicBezTo>
                <a:cubicBezTo>
                  <a:pt x="90" y="1475"/>
                  <a:pt x="151" y="1536"/>
                  <a:pt x="225" y="1536"/>
                </a:cubicBezTo>
                <a:cubicBezTo>
                  <a:pt x="345" y="1536"/>
                  <a:pt x="345" y="1536"/>
                  <a:pt x="345" y="1536"/>
                </a:cubicBezTo>
                <a:cubicBezTo>
                  <a:pt x="419" y="1536"/>
                  <a:pt x="480" y="1475"/>
                  <a:pt x="480" y="1401"/>
                </a:cubicBezTo>
                <a:cubicBezTo>
                  <a:pt x="480" y="922"/>
                  <a:pt x="480" y="922"/>
                  <a:pt x="480" y="922"/>
                </a:cubicBezTo>
                <a:cubicBezTo>
                  <a:pt x="526" y="906"/>
                  <a:pt x="561" y="865"/>
                  <a:pt x="568" y="816"/>
                </a:cubicBezTo>
                <a:cubicBezTo>
                  <a:pt x="720" y="816"/>
                  <a:pt x="720" y="816"/>
                  <a:pt x="720" y="816"/>
                </a:cubicBezTo>
                <a:cubicBezTo>
                  <a:pt x="720" y="1191"/>
                  <a:pt x="720" y="1191"/>
                  <a:pt x="720" y="1191"/>
                </a:cubicBezTo>
                <a:cubicBezTo>
                  <a:pt x="720" y="1216"/>
                  <a:pt x="740" y="1236"/>
                  <a:pt x="765" y="1236"/>
                </a:cubicBezTo>
                <a:cubicBezTo>
                  <a:pt x="900" y="1236"/>
                  <a:pt x="900" y="1236"/>
                  <a:pt x="900" y="1236"/>
                </a:cubicBezTo>
                <a:cubicBezTo>
                  <a:pt x="900" y="1311"/>
                  <a:pt x="900" y="1311"/>
                  <a:pt x="900" y="1311"/>
                </a:cubicBezTo>
                <a:cubicBezTo>
                  <a:pt x="900" y="1336"/>
                  <a:pt x="920" y="1356"/>
                  <a:pt x="945" y="1356"/>
                </a:cubicBezTo>
                <a:cubicBezTo>
                  <a:pt x="1491" y="1356"/>
                  <a:pt x="1491" y="1356"/>
                  <a:pt x="1491" y="1356"/>
                </a:cubicBezTo>
                <a:cubicBezTo>
                  <a:pt x="1516" y="1356"/>
                  <a:pt x="1536" y="1336"/>
                  <a:pt x="1536" y="1311"/>
                </a:cubicBezTo>
                <a:cubicBezTo>
                  <a:pt x="1536" y="1071"/>
                  <a:pt x="1536" y="1071"/>
                  <a:pt x="1536" y="1071"/>
                </a:cubicBezTo>
                <a:cubicBezTo>
                  <a:pt x="1536" y="1046"/>
                  <a:pt x="1516" y="1026"/>
                  <a:pt x="1491" y="1026"/>
                </a:cubicBezTo>
                <a:cubicBezTo>
                  <a:pt x="945" y="1026"/>
                  <a:pt x="945" y="1026"/>
                  <a:pt x="945" y="1026"/>
                </a:cubicBezTo>
                <a:cubicBezTo>
                  <a:pt x="920" y="1026"/>
                  <a:pt x="900" y="1046"/>
                  <a:pt x="900" y="1071"/>
                </a:cubicBezTo>
                <a:cubicBezTo>
                  <a:pt x="900" y="1146"/>
                  <a:pt x="900" y="1146"/>
                  <a:pt x="900" y="1146"/>
                </a:cubicBezTo>
                <a:cubicBezTo>
                  <a:pt x="810" y="1146"/>
                  <a:pt x="810" y="1146"/>
                  <a:pt x="810" y="1146"/>
                </a:cubicBezTo>
                <a:cubicBezTo>
                  <a:pt x="810" y="816"/>
                  <a:pt x="810" y="816"/>
                  <a:pt x="810" y="816"/>
                </a:cubicBezTo>
                <a:cubicBezTo>
                  <a:pt x="900" y="816"/>
                  <a:pt x="900" y="816"/>
                  <a:pt x="900" y="816"/>
                </a:cubicBezTo>
                <a:cubicBezTo>
                  <a:pt x="900" y="891"/>
                  <a:pt x="900" y="891"/>
                  <a:pt x="900" y="891"/>
                </a:cubicBezTo>
                <a:cubicBezTo>
                  <a:pt x="900" y="916"/>
                  <a:pt x="920" y="936"/>
                  <a:pt x="945" y="936"/>
                </a:cubicBezTo>
                <a:cubicBezTo>
                  <a:pt x="1491" y="936"/>
                  <a:pt x="1491" y="936"/>
                  <a:pt x="1491" y="936"/>
                </a:cubicBezTo>
                <a:cubicBezTo>
                  <a:pt x="1516" y="936"/>
                  <a:pt x="1536" y="916"/>
                  <a:pt x="1536" y="891"/>
                </a:cubicBezTo>
                <a:cubicBezTo>
                  <a:pt x="1536" y="651"/>
                  <a:pt x="1536" y="651"/>
                  <a:pt x="1536" y="651"/>
                </a:cubicBezTo>
                <a:cubicBezTo>
                  <a:pt x="1536" y="626"/>
                  <a:pt x="1516" y="606"/>
                  <a:pt x="1491" y="606"/>
                </a:cubicBezTo>
                <a:cubicBezTo>
                  <a:pt x="945" y="606"/>
                  <a:pt x="945" y="606"/>
                  <a:pt x="945" y="606"/>
                </a:cubicBezTo>
                <a:cubicBezTo>
                  <a:pt x="920" y="606"/>
                  <a:pt x="900" y="626"/>
                  <a:pt x="900" y="651"/>
                </a:cubicBezTo>
                <a:cubicBezTo>
                  <a:pt x="900" y="726"/>
                  <a:pt x="900" y="726"/>
                  <a:pt x="900" y="726"/>
                </a:cubicBezTo>
                <a:cubicBezTo>
                  <a:pt x="810" y="726"/>
                  <a:pt x="810" y="726"/>
                  <a:pt x="810" y="726"/>
                </a:cubicBezTo>
                <a:cubicBezTo>
                  <a:pt x="810" y="396"/>
                  <a:pt x="810" y="396"/>
                  <a:pt x="810" y="396"/>
                </a:cubicBezTo>
                <a:cubicBezTo>
                  <a:pt x="900" y="396"/>
                  <a:pt x="900" y="396"/>
                  <a:pt x="900" y="396"/>
                </a:cubicBezTo>
                <a:cubicBezTo>
                  <a:pt x="900" y="471"/>
                  <a:pt x="900" y="471"/>
                  <a:pt x="900" y="471"/>
                </a:cubicBezTo>
                <a:cubicBezTo>
                  <a:pt x="900" y="496"/>
                  <a:pt x="920" y="516"/>
                  <a:pt x="945" y="516"/>
                </a:cubicBezTo>
                <a:cubicBezTo>
                  <a:pt x="1491" y="516"/>
                  <a:pt x="1491" y="516"/>
                  <a:pt x="1491" y="516"/>
                </a:cubicBezTo>
                <a:cubicBezTo>
                  <a:pt x="1516" y="516"/>
                  <a:pt x="1536" y="496"/>
                  <a:pt x="1536" y="471"/>
                </a:cubicBezTo>
                <a:cubicBezTo>
                  <a:pt x="1536" y="231"/>
                  <a:pt x="1536" y="231"/>
                  <a:pt x="1536" y="231"/>
                </a:cubicBezTo>
                <a:cubicBezTo>
                  <a:pt x="1536" y="206"/>
                  <a:pt x="1516" y="186"/>
                  <a:pt x="1491" y="186"/>
                </a:cubicBezTo>
                <a:close/>
                <a:moveTo>
                  <a:pt x="210" y="165"/>
                </a:moveTo>
                <a:cubicBezTo>
                  <a:pt x="210" y="124"/>
                  <a:pt x="244" y="90"/>
                  <a:pt x="285" y="90"/>
                </a:cubicBezTo>
                <a:cubicBezTo>
                  <a:pt x="326" y="90"/>
                  <a:pt x="360" y="124"/>
                  <a:pt x="360" y="165"/>
                </a:cubicBezTo>
                <a:cubicBezTo>
                  <a:pt x="360" y="225"/>
                  <a:pt x="360" y="225"/>
                  <a:pt x="360" y="225"/>
                </a:cubicBezTo>
                <a:cubicBezTo>
                  <a:pt x="360" y="266"/>
                  <a:pt x="326" y="300"/>
                  <a:pt x="285" y="300"/>
                </a:cubicBezTo>
                <a:cubicBezTo>
                  <a:pt x="244" y="300"/>
                  <a:pt x="210" y="266"/>
                  <a:pt x="210" y="225"/>
                </a:cubicBezTo>
                <a:lnTo>
                  <a:pt x="210" y="165"/>
                </a:lnTo>
                <a:close/>
                <a:moveTo>
                  <a:pt x="390" y="1401"/>
                </a:moveTo>
                <a:cubicBezTo>
                  <a:pt x="390" y="1426"/>
                  <a:pt x="370" y="1446"/>
                  <a:pt x="345" y="1446"/>
                </a:cubicBezTo>
                <a:cubicBezTo>
                  <a:pt x="225" y="1446"/>
                  <a:pt x="225" y="1446"/>
                  <a:pt x="225" y="1446"/>
                </a:cubicBezTo>
                <a:cubicBezTo>
                  <a:pt x="200" y="1446"/>
                  <a:pt x="180" y="1426"/>
                  <a:pt x="180" y="1401"/>
                </a:cubicBezTo>
                <a:cubicBezTo>
                  <a:pt x="180" y="930"/>
                  <a:pt x="180" y="930"/>
                  <a:pt x="180" y="930"/>
                </a:cubicBezTo>
                <a:cubicBezTo>
                  <a:pt x="390" y="930"/>
                  <a:pt x="390" y="930"/>
                  <a:pt x="390" y="930"/>
                </a:cubicBezTo>
                <a:lnTo>
                  <a:pt x="390" y="1401"/>
                </a:lnTo>
                <a:close/>
                <a:moveTo>
                  <a:pt x="480" y="795"/>
                </a:moveTo>
                <a:cubicBezTo>
                  <a:pt x="480" y="820"/>
                  <a:pt x="460" y="840"/>
                  <a:pt x="435" y="840"/>
                </a:cubicBezTo>
                <a:cubicBezTo>
                  <a:pt x="135" y="840"/>
                  <a:pt x="135" y="840"/>
                  <a:pt x="135" y="840"/>
                </a:cubicBezTo>
                <a:cubicBezTo>
                  <a:pt x="110" y="840"/>
                  <a:pt x="90" y="820"/>
                  <a:pt x="90" y="795"/>
                </a:cubicBezTo>
                <a:cubicBezTo>
                  <a:pt x="90" y="585"/>
                  <a:pt x="90" y="585"/>
                  <a:pt x="90" y="585"/>
                </a:cubicBezTo>
                <a:cubicBezTo>
                  <a:pt x="90" y="477"/>
                  <a:pt x="178" y="390"/>
                  <a:pt x="285" y="390"/>
                </a:cubicBezTo>
                <a:cubicBezTo>
                  <a:pt x="393" y="390"/>
                  <a:pt x="480" y="477"/>
                  <a:pt x="480" y="585"/>
                </a:cubicBezTo>
                <a:lnTo>
                  <a:pt x="480" y="795"/>
                </a:lnTo>
                <a:close/>
                <a:moveTo>
                  <a:pt x="990" y="1116"/>
                </a:moveTo>
                <a:cubicBezTo>
                  <a:pt x="1446" y="1116"/>
                  <a:pt x="1446" y="1116"/>
                  <a:pt x="1446" y="1116"/>
                </a:cubicBezTo>
                <a:cubicBezTo>
                  <a:pt x="1446" y="1266"/>
                  <a:pt x="1446" y="1266"/>
                  <a:pt x="1446" y="1266"/>
                </a:cubicBezTo>
                <a:cubicBezTo>
                  <a:pt x="990" y="1266"/>
                  <a:pt x="990" y="1266"/>
                  <a:pt x="990" y="1266"/>
                </a:cubicBezTo>
                <a:lnTo>
                  <a:pt x="990" y="1116"/>
                </a:lnTo>
                <a:close/>
                <a:moveTo>
                  <a:pt x="990" y="696"/>
                </a:moveTo>
                <a:cubicBezTo>
                  <a:pt x="1446" y="696"/>
                  <a:pt x="1446" y="696"/>
                  <a:pt x="1446" y="696"/>
                </a:cubicBezTo>
                <a:cubicBezTo>
                  <a:pt x="1446" y="846"/>
                  <a:pt x="1446" y="846"/>
                  <a:pt x="1446" y="846"/>
                </a:cubicBezTo>
                <a:cubicBezTo>
                  <a:pt x="990" y="846"/>
                  <a:pt x="990" y="846"/>
                  <a:pt x="990" y="846"/>
                </a:cubicBezTo>
                <a:lnTo>
                  <a:pt x="990" y="696"/>
                </a:lnTo>
                <a:close/>
                <a:moveTo>
                  <a:pt x="1446" y="426"/>
                </a:moveTo>
                <a:cubicBezTo>
                  <a:pt x="990" y="426"/>
                  <a:pt x="990" y="426"/>
                  <a:pt x="990" y="426"/>
                </a:cubicBezTo>
                <a:cubicBezTo>
                  <a:pt x="990" y="276"/>
                  <a:pt x="990" y="276"/>
                  <a:pt x="990" y="276"/>
                </a:cubicBezTo>
                <a:cubicBezTo>
                  <a:pt x="1446" y="276"/>
                  <a:pt x="1446" y="276"/>
                  <a:pt x="1446" y="276"/>
                </a:cubicBezTo>
                <a:lnTo>
                  <a:pt x="1446" y="4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12902238" y="10210998"/>
            <a:ext cx="768941" cy="768634"/>
          </a:xfrm>
          <a:custGeom>
            <a:avLst/>
            <a:gdLst>
              <a:gd name="T0" fmla="*/ 666 w 1536"/>
              <a:gd name="T1" fmla="*/ 45 h 1536"/>
              <a:gd name="T2" fmla="*/ 450 w 1536"/>
              <a:gd name="T3" fmla="*/ 225 h 1536"/>
              <a:gd name="T4" fmla="*/ 120 w 1536"/>
              <a:gd name="T5" fmla="*/ 165 h 1536"/>
              <a:gd name="T6" fmla="*/ 0 w 1536"/>
              <a:gd name="T7" fmla="*/ 555 h 1536"/>
              <a:gd name="T8" fmla="*/ 465 w 1536"/>
              <a:gd name="T9" fmla="*/ 870 h 1536"/>
              <a:gd name="T10" fmla="*/ 666 w 1536"/>
              <a:gd name="T11" fmla="*/ 570 h 1536"/>
              <a:gd name="T12" fmla="*/ 1491 w 1536"/>
              <a:gd name="T13" fmla="*/ 750 h 1536"/>
              <a:gd name="T14" fmla="*/ 1491 w 1536"/>
              <a:gd name="T15" fmla="*/ 0 h 1536"/>
              <a:gd name="T16" fmla="*/ 360 w 1536"/>
              <a:gd name="T17" fmla="*/ 165 h 1536"/>
              <a:gd name="T18" fmla="*/ 210 w 1536"/>
              <a:gd name="T19" fmla="*/ 225 h 1536"/>
              <a:gd name="T20" fmla="*/ 465 w 1536"/>
              <a:gd name="T21" fmla="*/ 480 h 1536"/>
              <a:gd name="T22" fmla="*/ 90 w 1536"/>
              <a:gd name="T23" fmla="*/ 780 h 1536"/>
              <a:gd name="T24" fmla="*/ 675 w 1536"/>
              <a:gd name="T25" fmla="*/ 390 h 1536"/>
              <a:gd name="T26" fmla="*/ 1446 w 1536"/>
              <a:gd name="T27" fmla="*/ 660 h 1536"/>
              <a:gd name="T28" fmla="*/ 810 w 1536"/>
              <a:gd name="T29" fmla="*/ 435 h 1536"/>
              <a:gd name="T30" fmla="*/ 1446 w 1536"/>
              <a:gd name="T31" fmla="*/ 90 h 1536"/>
              <a:gd name="T32" fmla="*/ 1266 w 1536"/>
              <a:gd name="T33" fmla="*/ 225 h 1536"/>
              <a:gd name="T34" fmla="*/ 1356 w 1536"/>
              <a:gd name="T35" fmla="*/ 525 h 1536"/>
              <a:gd name="T36" fmla="*/ 1086 w 1536"/>
              <a:gd name="T37" fmla="*/ 525 h 1536"/>
              <a:gd name="T38" fmla="*/ 1176 w 1536"/>
              <a:gd name="T39" fmla="*/ 315 h 1536"/>
              <a:gd name="T40" fmla="*/ 1086 w 1536"/>
              <a:gd name="T41" fmla="*/ 525 h 1536"/>
              <a:gd name="T42" fmla="*/ 951 w 1536"/>
              <a:gd name="T43" fmla="*/ 360 h 1536"/>
              <a:gd name="T44" fmla="*/ 951 w 1536"/>
              <a:gd name="T45" fmla="*/ 570 h 1536"/>
              <a:gd name="T46" fmla="*/ 360 w 1536"/>
              <a:gd name="T47" fmla="*/ 1161 h 1536"/>
              <a:gd name="T48" fmla="*/ 90 w 1536"/>
              <a:gd name="T49" fmla="*/ 1101 h 1536"/>
              <a:gd name="T50" fmla="*/ 0 w 1536"/>
              <a:gd name="T51" fmla="*/ 1431 h 1536"/>
              <a:gd name="T52" fmla="*/ 405 w 1536"/>
              <a:gd name="T53" fmla="*/ 1536 h 1536"/>
              <a:gd name="T54" fmla="*/ 338 w 1536"/>
              <a:gd name="T55" fmla="*/ 1236 h 1536"/>
              <a:gd name="T56" fmla="*/ 270 w 1536"/>
              <a:gd name="T57" fmla="*/ 1101 h 1536"/>
              <a:gd name="T58" fmla="*/ 180 w 1536"/>
              <a:gd name="T59" fmla="*/ 1161 h 1536"/>
              <a:gd name="T60" fmla="*/ 90 w 1536"/>
              <a:gd name="T61" fmla="*/ 1446 h 1536"/>
              <a:gd name="T62" fmla="*/ 360 w 1536"/>
              <a:gd name="T63" fmla="*/ 1431 h 1536"/>
              <a:gd name="T64" fmla="*/ 903 w 1536"/>
              <a:gd name="T65" fmla="*/ 1161 h 1536"/>
              <a:gd name="T66" fmla="*/ 633 w 1536"/>
              <a:gd name="T67" fmla="*/ 1101 h 1536"/>
              <a:gd name="T68" fmla="*/ 543 w 1536"/>
              <a:gd name="T69" fmla="*/ 1431 h 1536"/>
              <a:gd name="T70" fmla="*/ 948 w 1536"/>
              <a:gd name="T71" fmla="*/ 1536 h 1536"/>
              <a:gd name="T72" fmla="*/ 881 w 1536"/>
              <a:gd name="T73" fmla="*/ 1236 h 1536"/>
              <a:gd name="T74" fmla="*/ 813 w 1536"/>
              <a:gd name="T75" fmla="*/ 1101 h 1536"/>
              <a:gd name="T76" fmla="*/ 723 w 1536"/>
              <a:gd name="T77" fmla="*/ 1161 h 1536"/>
              <a:gd name="T78" fmla="*/ 633 w 1536"/>
              <a:gd name="T79" fmla="*/ 1446 h 1536"/>
              <a:gd name="T80" fmla="*/ 903 w 1536"/>
              <a:gd name="T81" fmla="*/ 1431 h 1536"/>
              <a:gd name="T82" fmla="*/ 1446 w 1536"/>
              <a:gd name="T83" fmla="*/ 1161 h 1536"/>
              <a:gd name="T84" fmla="*/ 1176 w 1536"/>
              <a:gd name="T85" fmla="*/ 1101 h 1536"/>
              <a:gd name="T86" fmla="*/ 1086 w 1536"/>
              <a:gd name="T87" fmla="*/ 1431 h 1536"/>
              <a:gd name="T88" fmla="*/ 1491 w 1536"/>
              <a:gd name="T89" fmla="*/ 1536 h 1536"/>
              <a:gd name="T90" fmla="*/ 1424 w 1536"/>
              <a:gd name="T91" fmla="*/ 1236 h 1536"/>
              <a:gd name="T92" fmla="*/ 1356 w 1536"/>
              <a:gd name="T93" fmla="*/ 1101 h 1536"/>
              <a:gd name="T94" fmla="*/ 1266 w 1536"/>
              <a:gd name="T95" fmla="*/ 1161 h 1536"/>
              <a:gd name="T96" fmla="*/ 1176 w 1536"/>
              <a:gd name="T97" fmla="*/ 1446 h 1536"/>
              <a:gd name="T98" fmla="*/ 1446 w 1536"/>
              <a:gd name="T99" fmla="*/ 143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36" h="1536">
                <a:moveTo>
                  <a:pt x="1491" y="0"/>
                </a:moveTo>
                <a:cubicBezTo>
                  <a:pt x="711" y="0"/>
                  <a:pt x="711" y="0"/>
                  <a:pt x="711" y="0"/>
                </a:cubicBezTo>
                <a:cubicBezTo>
                  <a:pt x="687" y="0"/>
                  <a:pt x="666" y="20"/>
                  <a:pt x="666" y="45"/>
                </a:cubicBezTo>
                <a:cubicBezTo>
                  <a:pt x="666" y="300"/>
                  <a:pt x="666" y="300"/>
                  <a:pt x="666" y="300"/>
                </a:cubicBezTo>
                <a:cubicBezTo>
                  <a:pt x="432" y="300"/>
                  <a:pt x="432" y="300"/>
                  <a:pt x="432" y="300"/>
                </a:cubicBezTo>
                <a:cubicBezTo>
                  <a:pt x="444" y="277"/>
                  <a:pt x="450" y="252"/>
                  <a:pt x="450" y="225"/>
                </a:cubicBezTo>
                <a:cubicBezTo>
                  <a:pt x="450" y="165"/>
                  <a:pt x="450" y="165"/>
                  <a:pt x="450" y="165"/>
                </a:cubicBezTo>
                <a:cubicBezTo>
                  <a:pt x="450" y="74"/>
                  <a:pt x="376" y="0"/>
                  <a:pt x="285" y="0"/>
                </a:cubicBezTo>
                <a:cubicBezTo>
                  <a:pt x="194" y="0"/>
                  <a:pt x="120" y="74"/>
                  <a:pt x="120" y="165"/>
                </a:cubicBezTo>
                <a:cubicBezTo>
                  <a:pt x="120" y="225"/>
                  <a:pt x="120" y="225"/>
                  <a:pt x="120" y="225"/>
                </a:cubicBezTo>
                <a:cubicBezTo>
                  <a:pt x="120" y="261"/>
                  <a:pt x="132" y="295"/>
                  <a:pt x="152" y="322"/>
                </a:cubicBezTo>
                <a:cubicBezTo>
                  <a:pt x="63" y="362"/>
                  <a:pt x="0" y="451"/>
                  <a:pt x="0" y="555"/>
                </a:cubicBezTo>
                <a:cubicBezTo>
                  <a:pt x="0" y="825"/>
                  <a:pt x="0" y="825"/>
                  <a:pt x="0" y="825"/>
                </a:cubicBezTo>
                <a:cubicBezTo>
                  <a:pt x="0" y="850"/>
                  <a:pt x="21" y="870"/>
                  <a:pt x="45" y="870"/>
                </a:cubicBezTo>
                <a:cubicBezTo>
                  <a:pt x="465" y="870"/>
                  <a:pt x="465" y="870"/>
                  <a:pt x="465" y="870"/>
                </a:cubicBezTo>
                <a:cubicBezTo>
                  <a:pt x="490" y="870"/>
                  <a:pt x="510" y="850"/>
                  <a:pt x="510" y="825"/>
                </a:cubicBezTo>
                <a:cubicBezTo>
                  <a:pt x="510" y="570"/>
                  <a:pt x="510" y="570"/>
                  <a:pt x="510" y="570"/>
                </a:cubicBezTo>
                <a:cubicBezTo>
                  <a:pt x="666" y="570"/>
                  <a:pt x="666" y="570"/>
                  <a:pt x="666" y="570"/>
                </a:cubicBezTo>
                <a:cubicBezTo>
                  <a:pt x="666" y="705"/>
                  <a:pt x="666" y="705"/>
                  <a:pt x="666" y="705"/>
                </a:cubicBezTo>
                <a:cubicBezTo>
                  <a:pt x="666" y="730"/>
                  <a:pt x="687" y="750"/>
                  <a:pt x="711" y="750"/>
                </a:cubicBezTo>
                <a:cubicBezTo>
                  <a:pt x="1491" y="750"/>
                  <a:pt x="1491" y="750"/>
                  <a:pt x="1491" y="750"/>
                </a:cubicBezTo>
                <a:cubicBezTo>
                  <a:pt x="1516" y="750"/>
                  <a:pt x="1536" y="730"/>
                  <a:pt x="1536" y="705"/>
                </a:cubicBezTo>
                <a:cubicBezTo>
                  <a:pt x="1536" y="45"/>
                  <a:pt x="1536" y="45"/>
                  <a:pt x="1536" y="45"/>
                </a:cubicBezTo>
                <a:cubicBezTo>
                  <a:pt x="1536" y="20"/>
                  <a:pt x="1516" y="0"/>
                  <a:pt x="1491" y="0"/>
                </a:cubicBezTo>
                <a:close/>
                <a:moveTo>
                  <a:pt x="210" y="165"/>
                </a:moveTo>
                <a:cubicBezTo>
                  <a:pt x="210" y="124"/>
                  <a:pt x="244" y="90"/>
                  <a:pt x="285" y="90"/>
                </a:cubicBezTo>
                <a:cubicBezTo>
                  <a:pt x="327" y="90"/>
                  <a:pt x="360" y="124"/>
                  <a:pt x="360" y="165"/>
                </a:cubicBezTo>
                <a:cubicBezTo>
                  <a:pt x="360" y="225"/>
                  <a:pt x="360" y="225"/>
                  <a:pt x="360" y="225"/>
                </a:cubicBezTo>
                <a:cubicBezTo>
                  <a:pt x="360" y="266"/>
                  <a:pt x="327" y="300"/>
                  <a:pt x="285" y="300"/>
                </a:cubicBezTo>
                <a:cubicBezTo>
                  <a:pt x="244" y="300"/>
                  <a:pt x="210" y="266"/>
                  <a:pt x="210" y="225"/>
                </a:cubicBezTo>
                <a:lnTo>
                  <a:pt x="210" y="165"/>
                </a:lnTo>
                <a:close/>
                <a:moveTo>
                  <a:pt x="675" y="480"/>
                </a:moveTo>
                <a:cubicBezTo>
                  <a:pt x="465" y="480"/>
                  <a:pt x="465" y="480"/>
                  <a:pt x="465" y="480"/>
                </a:cubicBezTo>
                <a:cubicBezTo>
                  <a:pt x="441" y="480"/>
                  <a:pt x="420" y="500"/>
                  <a:pt x="420" y="525"/>
                </a:cubicBezTo>
                <a:cubicBezTo>
                  <a:pt x="420" y="780"/>
                  <a:pt x="420" y="780"/>
                  <a:pt x="420" y="780"/>
                </a:cubicBezTo>
                <a:cubicBezTo>
                  <a:pt x="90" y="780"/>
                  <a:pt x="90" y="780"/>
                  <a:pt x="90" y="780"/>
                </a:cubicBezTo>
                <a:cubicBezTo>
                  <a:pt x="90" y="555"/>
                  <a:pt x="90" y="555"/>
                  <a:pt x="90" y="555"/>
                </a:cubicBezTo>
                <a:cubicBezTo>
                  <a:pt x="90" y="464"/>
                  <a:pt x="164" y="390"/>
                  <a:pt x="255" y="390"/>
                </a:cubicBezTo>
                <a:cubicBezTo>
                  <a:pt x="675" y="390"/>
                  <a:pt x="675" y="390"/>
                  <a:pt x="675" y="390"/>
                </a:cubicBezTo>
                <a:cubicBezTo>
                  <a:pt x="700" y="390"/>
                  <a:pt x="720" y="410"/>
                  <a:pt x="720" y="435"/>
                </a:cubicBezTo>
                <a:cubicBezTo>
                  <a:pt x="720" y="460"/>
                  <a:pt x="700" y="480"/>
                  <a:pt x="675" y="480"/>
                </a:cubicBezTo>
                <a:close/>
                <a:moveTo>
                  <a:pt x="1446" y="660"/>
                </a:moveTo>
                <a:cubicBezTo>
                  <a:pt x="756" y="660"/>
                  <a:pt x="756" y="660"/>
                  <a:pt x="756" y="660"/>
                </a:cubicBezTo>
                <a:cubicBezTo>
                  <a:pt x="756" y="543"/>
                  <a:pt x="756" y="543"/>
                  <a:pt x="756" y="543"/>
                </a:cubicBezTo>
                <a:cubicBezTo>
                  <a:pt x="789" y="518"/>
                  <a:pt x="810" y="479"/>
                  <a:pt x="810" y="435"/>
                </a:cubicBezTo>
                <a:cubicBezTo>
                  <a:pt x="810" y="391"/>
                  <a:pt x="789" y="352"/>
                  <a:pt x="756" y="327"/>
                </a:cubicBezTo>
                <a:cubicBezTo>
                  <a:pt x="756" y="90"/>
                  <a:pt x="756" y="90"/>
                  <a:pt x="756" y="90"/>
                </a:cubicBezTo>
                <a:cubicBezTo>
                  <a:pt x="1446" y="90"/>
                  <a:pt x="1446" y="90"/>
                  <a:pt x="1446" y="90"/>
                </a:cubicBezTo>
                <a:lnTo>
                  <a:pt x="1446" y="660"/>
                </a:lnTo>
                <a:close/>
                <a:moveTo>
                  <a:pt x="1266" y="525"/>
                </a:moveTo>
                <a:cubicBezTo>
                  <a:pt x="1266" y="225"/>
                  <a:pt x="1266" y="225"/>
                  <a:pt x="1266" y="225"/>
                </a:cubicBezTo>
                <a:cubicBezTo>
                  <a:pt x="1266" y="200"/>
                  <a:pt x="1287" y="180"/>
                  <a:pt x="1311" y="180"/>
                </a:cubicBezTo>
                <a:cubicBezTo>
                  <a:pt x="1336" y="180"/>
                  <a:pt x="1356" y="200"/>
                  <a:pt x="1356" y="225"/>
                </a:cubicBezTo>
                <a:cubicBezTo>
                  <a:pt x="1356" y="525"/>
                  <a:pt x="1356" y="525"/>
                  <a:pt x="1356" y="525"/>
                </a:cubicBezTo>
                <a:cubicBezTo>
                  <a:pt x="1356" y="550"/>
                  <a:pt x="1336" y="570"/>
                  <a:pt x="1311" y="570"/>
                </a:cubicBezTo>
                <a:cubicBezTo>
                  <a:pt x="1287" y="570"/>
                  <a:pt x="1266" y="550"/>
                  <a:pt x="1266" y="525"/>
                </a:cubicBezTo>
                <a:close/>
                <a:moveTo>
                  <a:pt x="1086" y="525"/>
                </a:moveTo>
                <a:cubicBezTo>
                  <a:pt x="1086" y="315"/>
                  <a:pt x="1086" y="315"/>
                  <a:pt x="1086" y="315"/>
                </a:cubicBezTo>
                <a:cubicBezTo>
                  <a:pt x="1086" y="290"/>
                  <a:pt x="1107" y="270"/>
                  <a:pt x="1131" y="270"/>
                </a:cubicBezTo>
                <a:cubicBezTo>
                  <a:pt x="1156" y="270"/>
                  <a:pt x="1176" y="290"/>
                  <a:pt x="1176" y="315"/>
                </a:cubicBezTo>
                <a:cubicBezTo>
                  <a:pt x="1176" y="525"/>
                  <a:pt x="1176" y="525"/>
                  <a:pt x="1176" y="525"/>
                </a:cubicBezTo>
                <a:cubicBezTo>
                  <a:pt x="1176" y="550"/>
                  <a:pt x="1156" y="570"/>
                  <a:pt x="1131" y="570"/>
                </a:cubicBezTo>
                <a:cubicBezTo>
                  <a:pt x="1107" y="570"/>
                  <a:pt x="1086" y="550"/>
                  <a:pt x="1086" y="525"/>
                </a:cubicBezTo>
                <a:close/>
                <a:moveTo>
                  <a:pt x="906" y="525"/>
                </a:moveTo>
                <a:cubicBezTo>
                  <a:pt x="906" y="405"/>
                  <a:pt x="906" y="405"/>
                  <a:pt x="906" y="405"/>
                </a:cubicBezTo>
                <a:cubicBezTo>
                  <a:pt x="906" y="380"/>
                  <a:pt x="927" y="360"/>
                  <a:pt x="951" y="360"/>
                </a:cubicBezTo>
                <a:cubicBezTo>
                  <a:pt x="976" y="360"/>
                  <a:pt x="996" y="380"/>
                  <a:pt x="996" y="405"/>
                </a:cubicBezTo>
                <a:cubicBezTo>
                  <a:pt x="996" y="525"/>
                  <a:pt x="996" y="525"/>
                  <a:pt x="996" y="525"/>
                </a:cubicBezTo>
                <a:cubicBezTo>
                  <a:pt x="996" y="550"/>
                  <a:pt x="976" y="570"/>
                  <a:pt x="951" y="570"/>
                </a:cubicBezTo>
                <a:cubicBezTo>
                  <a:pt x="927" y="570"/>
                  <a:pt x="906" y="550"/>
                  <a:pt x="906" y="525"/>
                </a:cubicBezTo>
                <a:close/>
                <a:moveTo>
                  <a:pt x="338" y="1236"/>
                </a:moveTo>
                <a:cubicBezTo>
                  <a:pt x="352" y="1215"/>
                  <a:pt x="360" y="1189"/>
                  <a:pt x="360" y="1161"/>
                </a:cubicBezTo>
                <a:cubicBezTo>
                  <a:pt x="360" y="1101"/>
                  <a:pt x="360" y="1101"/>
                  <a:pt x="360" y="1101"/>
                </a:cubicBezTo>
                <a:cubicBezTo>
                  <a:pt x="360" y="1027"/>
                  <a:pt x="300" y="966"/>
                  <a:pt x="225" y="966"/>
                </a:cubicBezTo>
                <a:cubicBezTo>
                  <a:pt x="151" y="966"/>
                  <a:pt x="90" y="1027"/>
                  <a:pt x="90" y="1101"/>
                </a:cubicBezTo>
                <a:cubicBezTo>
                  <a:pt x="90" y="1161"/>
                  <a:pt x="90" y="1161"/>
                  <a:pt x="90" y="1161"/>
                </a:cubicBezTo>
                <a:cubicBezTo>
                  <a:pt x="90" y="1189"/>
                  <a:pt x="99" y="1215"/>
                  <a:pt x="113" y="1236"/>
                </a:cubicBezTo>
                <a:cubicBezTo>
                  <a:pt x="46" y="1275"/>
                  <a:pt x="0" y="1348"/>
                  <a:pt x="0" y="1431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1" y="1536"/>
                  <a:pt x="45" y="1536"/>
                </a:cubicBezTo>
                <a:cubicBezTo>
                  <a:pt x="405" y="1536"/>
                  <a:pt x="405" y="1536"/>
                  <a:pt x="405" y="1536"/>
                </a:cubicBezTo>
                <a:cubicBezTo>
                  <a:pt x="430" y="1536"/>
                  <a:pt x="450" y="1516"/>
                  <a:pt x="450" y="1491"/>
                </a:cubicBezTo>
                <a:cubicBezTo>
                  <a:pt x="450" y="1431"/>
                  <a:pt x="450" y="1431"/>
                  <a:pt x="450" y="1431"/>
                </a:cubicBezTo>
                <a:cubicBezTo>
                  <a:pt x="450" y="1348"/>
                  <a:pt x="405" y="1275"/>
                  <a:pt x="338" y="1236"/>
                </a:cubicBezTo>
                <a:close/>
                <a:moveTo>
                  <a:pt x="180" y="1101"/>
                </a:moveTo>
                <a:cubicBezTo>
                  <a:pt x="180" y="1076"/>
                  <a:pt x="201" y="1056"/>
                  <a:pt x="225" y="1056"/>
                </a:cubicBezTo>
                <a:cubicBezTo>
                  <a:pt x="250" y="1056"/>
                  <a:pt x="270" y="1076"/>
                  <a:pt x="270" y="1101"/>
                </a:cubicBezTo>
                <a:cubicBezTo>
                  <a:pt x="270" y="1161"/>
                  <a:pt x="270" y="1161"/>
                  <a:pt x="270" y="1161"/>
                </a:cubicBezTo>
                <a:cubicBezTo>
                  <a:pt x="270" y="1186"/>
                  <a:pt x="250" y="1206"/>
                  <a:pt x="225" y="1206"/>
                </a:cubicBezTo>
                <a:cubicBezTo>
                  <a:pt x="201" y="1206"/>
                  <a:pt x="180" y="1186"/>
                  <a:pt x="180" y="1161"/>
                </a:cubicBezTo>
                <a:lnTo>
                  <a:pt x="180" y="1101"/>
                </a:lnTo>
                <a:close/>
                <a:moveTo>
                  <a:pt x="360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431"/>
                  <a:pt x="90" y="1431"/>
                  <a:pt x="90" y="1431"/>
                </a:cubicBezTo>
                <a:cubicBezTo>
                  <a:pt x="90" y="1357"/>
                  <a:pt x="151" y="1296"/>
                  <a:pt x="225" y="1296"/>
                </a:cubicBezTo>
                <a:cubicBezTo>
                  <a:pt x="300" y="1296"/>
                  <a:pt x="360" y="1357"/>
                  <a:pt x="360" y="1431"/>
                </a:cubicBezTo>
                <a:lnTo>
                  <a:pt x="360" y="1446"/>
                </a:lnTo>
                <a:close/>
                <a:moveTo>
                  <a:pt x="881" y="1236"/>
                </a:moveTo>
                <a:cubicBezTo>
                  <a:pt x="895" y="1215"/>
                  <a:pt x="903" y="1189"/>
                  <a:pt x="903" y="1161"/>
                </a:cubicBezTo>
                <a:cubicBezTo>
                  <a:pt x="903" y="1101"/>
                  <a:pt x="903" y="1101"/>
                  <a:pt x="903" y="1101"/>
                </a:cubicBezTo>
                <a:cubicBezTo>
                  <a:pt x="903" y="1027"/>
                  <a:pt x="843" y="966"/>
                  <a:pt x="768" y="966"/>
                </a:cubicBezTo>
                <a:cubicBezTo>
                  <a:pt x="694" y="966"/>
                  <a:pt x="633" y="1027"/>
                  <a:pt x="633" y="1101"/>
                </a:cubicBezTo>
                <a:cubicBezTo>
                  <a:pt x="633" y="1161"/>
                  <a:pt x="633" y="1161"/>
                  <a:pt x="633" y="1161"/>
                </a:cubicBezTo>
                <a:cubicBezTo>
                  <a:pt x="633" y="1189"/>
                  <a:pt x="642" y="1215"/>
                  <a:pt x="656" y="1236"/>
                </a:cubicBezTo>
                <a:cubicBezTo>
                  <a:pt x="589" y="1275"/>
                  <a:pt x="543" y="1348"/>
                  <a:pt x="543" y="1431"/>
                </a:cubicBezTo>
                <a:cubicBezTo>
                  <a:pt x="543" y="1491"/>
                  <a:pt x="543" y="1491"/>
                  <a:pt x="543" y="1491"/>
                </a:cubicBezTo>
                <a:cubicBezTo>
                  <a:pt x="543" y="1516"/>
                  <a:pt x="564" y="1536"/>
                  <a:pt x="588" y="1536"/>
                </a:cubicBezTo>
                <a:cubicBezTo>
                  <a:pt x="948" y="1536"/>
                  <a:pt x="948" y="1536"/>
                  <a:pt x="948" y="1536"/>
                </a:cubicBezTo>
                <a:cubicBezTo>
                  <a:pt x="973" y="1536"/>
                  <a:pt x="993" y="1516"/>
                  <a:pt x="993" y="1491"/>
                </a:cubicBezTo>
                <a:cubicBezTo>
                  <a:pt x="993" y="1431"/>
                  <a:pt x="993" y="1431"/>
                  <a:pt x="993" y="1431"/>
                </a:cubicBezTo>
                <a:cubicBezTo>
                  <a:pt x="993" y="1348"/>
                  <a:pt x="948" y="1275"/>
                  <a:pt x="881" y="1236"/>
                </a:cubicBezTo>
                <a:close/>
                <a:moveTo>
                  <a:pt x="723" y="1101"/>
                </a:moveTo>
                <a:cubicBezTo>
                  <a:pt x="723" y="1076"/>
                  <a:pt x="744" y="1056"/>
                  <a:pt x="768" y="1056"/>
                </a:cubicBezTo>
                <a:cubicBezTo>
                  <a:pt x="793" y="1056"/>
                  <a:pt x="813" y="1076"/>
                  <a:pt x="813" y="1101"/>
                </a:cubicBezTo>
                <a:cubicBezTo>
                  <a:pt x="813" y="1161"/>
                  <a:pt x="813" y="1161"/>
                  <a:pt x="813" y="1161"/>
                </a:cubicBezTo>
                <a:cubicBezTo>
                  <a:pt x="813" y="1186"/>
                  <a:pt x="793" y="1206"/>
                  <a:pt x="768" y="1206"/>
                </a:cubicBezTo>
                <a:cubicBezTo>
                  <a:pt x="744" y="1206"/>
                  <a:pt x="723" y="1186"/>
                  <a:pt x="723" y="1161"/>
                </a:cubicBezTo>
                <a:lnTo>
                  <a:pt x="723" y="1101"/>
                </a:lnTo>
                <a:close/>
                <a:moveTo>
                  <a:pt x="903" y="1446"/>
                </a:moveTo>
                <a:cubicBezTo>
                  <a:pt x="633" y="1446"/>
                  <a:pt x="633" y="1446"/>
                  <a:pt x="633" y="1446"/>
                </a:cubicBezTo>
                <a:cubicBezTo>
                  <a:pt x="633" y="1431"/>
                  <a:pt x="633" y="1431"/>
                  <a:pt x="633" y="1431"/>
                </a:cubicBezTo>
                <a:cubicBezTo>
                  <a:pt x="633" y="1357"/>
                  <a:pt x="694" y="1296"/>
                  <a:pt x="768" y="1296"/>
                </a:cubicBezTo>
                <a:cubicBezTo>
                  <a:pt x="843" y="1296"/>
                  <a:pt x="903" y="1357"/>
                  <a:pt x="903" y="1431"/>
                </a:cubicBezTo>
                <a:lnTo>
                  <a:pt x="903" y="1446"/>
                </a:lnTo>
                <a:close/>
                <a:moveTo>
                  <a:pt x="1424" y="1236"/>
                </a:moveTo>
                <a:cubicBezTo>
                  <a:pt x="1438" y="1215"/>
                  <a:pt x="1446" y="1189"/>
                  <a:pt x="1446" y="1161"/>
                </a:cubicBezTo>
                <a:cubicBezTo>
                  <a:pt x="1446" y="1101"/>
                  <a:pt x="1446" y="1101"/>
                  <a:pt x="1446" y="1101"/>
                </a:cubicBezTo>
                <a:cubicBezTo>
                  <a:pt x="1446" y="1027"/>
                  <a:pt x="1386" y="966"/>
                  <a:pt x="1311" y="966"/>
                </a:cubicBezTo>
                <a:cubicBezTo>
                  <a:pt x="1237" y="966"/>
                  <a:pt x="1176" y="1027"/>
                  <a:pt x="1176" y="1101"/>
                </a:cubicBezTo>
                <a:cubicBezTo>
                  <a:pt x="1176" y="1161"/>
                  <a:pt x="1176" y="1161"/>
                  <a:pt x="1176" y="1161"/>
                </a:cubicBezTo>
                <a:cubicBezTo>
                  <a:pt x="1176" y="1189"/>
                  <a:pt x="1185" y="1215"/>
                  <a:pt x="1199" y="1236"/>
                </a:cubicBezTo>
                <a:cubicBezTo>
                  <a:pt x="1132" y="1275"/>
                  <a:pt x="1086" y="1348"/>
                  <a:pt x="1086" y="1431"/>
                </a:cubicBezTo>
                <a:cubicBezTo>
                  <a:pt x="1086" y="1491"/>
                  <a:pt x="1086" y="1491"/>
                  <a:pt x="1086" y="1491"/>
                </a:cubicBezTo>
                <a:cubicBezTo>
                  <a:pt x="1086" y="1516"/>
                  <a:pt x="1107" y="1536"/>
                  <a:pt x="1131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ubicBezTo>
                  <a:pt x="1536" y="1431"/>
                  <a:pt x="1536" y="1431"/>
                  <a:pt x="1536" y="1431"/>
                </a:cubicBezTo>
                <a:cubicBezTo>
                  <a:pt x="1536" y="1348"/>
                  <a:pt x="1491" y="1275"/>
                  <a:pt x="1424" y="1236"/>
                </a:cubicBezTo>
                <a:close/>
                <a:moveTo>
                  <a:pt x="1266" y="1101"/>
                </a:moveTo>
                <a:cubicBezTo>
                  <a:pt x="1266" y="1076"/>
                  <a:pt x="1287" y="1056"/>
                  <a:pt x="1311" y="1056"/>
                </a:cubicBezTo>
                <a:cubicBezTo>
                  <a:pt x="1336" y="1056"/>
                  <a:pt x="1356" y="1076"/>
                  <a:pt x="1356" y="1101"/>
                </a:cubicBezTo>
                <a:cubicBezTo>
                  <a:pt x="1356" y="1161"/>
                  <a:pt x="1356" y="1161"/>
                  <a:pt x="1356" y="1161"/>
                </a:cubicBezTo>
                <a:cubicBezTo>
                  <a:pt x="1356" y="1186"/>
                  <a:pt x="1336" y="1206"/>
                  <a:pt x="1311" y="1206"/>
                </a:cubicBezTo>
                <a:cubicBezTo>
                  <a:pt x="1287" y="1206"/>
                  <a:pt x="1266" y="1186"/>
                  <a:pt x="1266" y="1161"/>
                </a:cubicBezTo>
                <a:lnTo>
                  <a:pt x="1266" y="1101"/>
                </a:lnTo>
                <a:close/>
                <a:moveTo>
                  <a:pt x="1446" y="1446"/>
                </a:moveTo>
                <a:cubicBezTo>
                  <a:pt x="1176" y="1446"/>
                  <a:pt x="1176" y="1446"/>
                  <a:pt x="1176" y="1446"/>
                </a:cubicBezTo>
                <a:cubicBezTo>
                  <a:pt x="1176" y="1431"/>
                  <a:pt x="1176" y="1431"/>
                  <a:pt x="1176" y="1431"/>
                </a:cubicBezTo>
                <a:cubicBezTo>
                  <a:pt x="1176" y="1357"/>
                  <a:pt x="1237" y="1296"/>
                  <a:pt x="1311" y="1296"/>
                </a:cubicBezTo>
                <a:cubicBezTo>
                  <a:pt x="1386" y="1296"/>
                  <a:pt x="1446" y="1357"/>
                  <a:pt x="1446" y="1431"/>
                </a:cubicBezTo>
                <a:lnTo>
                  <a:pt x="1446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1"/>
          <p:cNvSpPr>
            <a:spLocks noEditPoints="1"/>
          </p:cNvSpPr>
          <p:nvPr/>
        </p:nvSpPr>
        <p:spPr bwMode="auto">
          <a:xfrm>
            <a:off x="15146505" y="10210998"/>
            <a:ext cx="768635" cy="768634"/>
          </a:xfrm>
          <a:custGeom>
            <a:avLst/>
            <a:gdLst>
              <a:gd name="T0" fmla="*/ 1304 w 1536"/>
              <a:gd name="T1" fmla="*/ 366 h 1536"/>
              <a:gd name="T2" fmla="*/ 909 w 1536"/>
              <a:gd name="T3" fmla="*/ 246 h 1536"/>
              <a:gd name="T4" fmla="*/ 768 w 1536"/>
              <a:gd name="T5" fmla="*/ 0 h 1536"/>
              <a:gd name="T6" fmla="*/ 627 w 1536"/>
              <a:gd name="T7" fmla="*/ 246 h 1536"/>
              <a:gd name="T8" fmla="*/ 232 w 1536"/>
              <a:gd name="T9" fmla="*/ 366 h 1536"/>
              <a:gd name="T10" fmla="*/ 135 w 1536"/>
              <a:gd name="T11" fmla="*/ 636 h 1536"/>
              <a:gd name="T12" fmla="*/ 33 w 1536"/>
              <a:gd name="T13" fmla="*/ 981 h 1536"/>
              <a:gd name="T14" fmla="*/ 483 w 1536"/>
              <a:gd name="T15" fmla="*/ 1011 h 1536"/>
              <a:gd name="T16" fmla="*/ 326 w 1536"/>
              <a:gd name="T17" fmla="*/ 631 h 1536"/>
              <a:gd name="T18" fmla="*/ 627 w 1536"/>
              <a:gd name="T19" fmla="*/ 516 h 1536"/>
              <a:gd name="T20" fmla="*/ 573 w 1536"/>
              <a:gd name="T21" fmla="*/ 1266 h 1536"/>
              <a:gd name="T22" fmla="*/ 45 w 1536"/>
              <a:gd name="T23" fmla="*/ 1446 h 1536"/>
              <a:gd name="T24" fmla="*/ 1491 w 1536"/>
              <a:gd name="T25" fmla="*/ 1536 h 1536"/>
              <a:gd name="T26" fmla="*/ 1128 w 1536"/>
              <a:gd name="T27" fmla="*/ 1446 h 1536"/>
              <a:gd name="T28" fmla="*/ 903 w 1536"/>
              <a:gd name="T29" fmla="*/ 1266 h 1536"/>
              <a:gd name="T30" fmla="*/ 1072 w 1536"/>
              <a:gd name="T31" fmla="*/ 516 h 1536"/>
              <a:gd name="T32" fmla="*/ 1057 w 1536"/>
              <a:gd name="T33" fmla="*/ 962 h 1536"/>
              <a:gd name="T34" fmla="*/ 1278 w 1536"/>
              <a:gd name="T35" fmla="*/ 1236 h 1536"/>
              <a:gd name="T36" fmla="*/ 1499 w 1536"/>
              <a:gd name="T37" fmla="*/ 962 h 1536"/>
              <a:gd name="T38" fmla="*/ 1536 w 1536"/>
              <a:gd name="T39" fmla="*/ 501 h 1536"/>
              <a:gd name="T40" fmla="*/ 392 w 1536"/>
              <a:gd name="T41" fmla="*/ 1026 h 1536"/>
              <a:gd name="T42" fmla="*/ 148 w 1536"/>
              <a:gd name="T43" fmla="*/ 936 h 1536"/>
              <a:gd name="T44" fmla="*/ 578 w 1536"/>
              <a:gd name="T45" fmla="*/ 426 h 1536"/>
              <a:gd name="T46" fmla="*/ 320 w 1536"/>
              <a:gd name="T47" fmla="*/ 533 h 1536"/>
              <a:gd name="T48" fmla="*/ 90 w 1536"/>
              <a:gd name="T49" fmla="*/ 501 h 1536"/>
              <a:gd name="T50" fmla="*/ 283 w 1536"/>
              <a:gd name="T51" fmla="*/ 443 h 1536"/>
              <a:gd name="T52" fmla="*/ 578 w 1536"/>
              <a:gd name="T53" fmla="*/ 336 h 1536"/>
              <a:gd name="T54" fmla="*/ 723 w 1536"/>
              <a:gd name="T55" fmla="*/ 135 h 1536"/>
              <a:gd name="T56" fmla="*/ 813 w 1536"/>
              <a:gd name="T57" fmla="*/ 191 h 1536"/>
              <a:gd name="T58" fmla="*/ 723 w 1536"/>
              <a:gd name="T59" fmla="*/ 135 h 1536"/>
              <a:gd name="T60" fmla="*/ 768 w 1536"/>
              <a:gd name="T61" fmla="*/ 486 h 1536"/>
              <a:gd name="T62" fmla="*/ 813 w 1536"/>
              <a:gd name="T63" fmla="*/ 571 h 1536"/>
              <a:gd name="T64" fmla="*/ 723 w 1536"/>
              <a:gd name="T65" fmla="*/ 571 h 1536"/>
              <a:gd name="T66" fmla="*/ 963 w 1536"/>
              <a:gd name="T67" fmla="*/ 1356 h 1536"/>
              <a:gd name="T68" fmla="*/ 505 w 1536"/>
              <a:gd name="T69" fmla="*/ 1446 h 1536"/>
              <a:gd name="T70" fmla="*/ 963 w 1536"/>
              <a:gd name="T71" fmla="*/ 1356 h 1536"/>
              <a:gd name="T72" fmla="*/ 1412 w 1536"/>
              <a:gd name="T73" fmla="*/ 1026 h 1536"/>
              <a:gd name="T74" fmla="*/ 1168 w 1536"/>
              <a:gd name="T75" fmla="*/ 936 h 1536"/>
              <a:gd name="T76" fmla="*/ 1248 w 1536"/>
              <a:gd name="T77" fmla="*/ 546 h 1536"/>
              <a:gd name="T78" fmla="*/ 1091 w 1536"/>
              <a:gd name="T79" fmla="*/ 426 h 1536"/>
              <a:gd name="T80" fmla="*/ 958 w 1536"/>
              <a:gd name="T81" fmla="*/ 336 h 1536"/>
              <a:gd name="T82" fmla="*/ 1253 w 1536"/>
              <a:gd name="T83" fmla="*/ 443 h 1536"/>
              <a:gd name="T84" fmla="*/ 1446 w 1536"/>
              <a:gd name="T85" fmla="*/ 50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36">
                <a:moveTo>
                  <a:pt x="1536" y="501"/>
                </a:moveTo>
                <a:cubicBezTo>
                  <a:pt x="1536" y="427"/>
                  <a:pt x="1475" y="366"/>
                  <a:pt x="1401" y="366"/>
                </a:cubicBezTo>
                <a:cubicBezTo>
                  <a:pt x="1304" y="366"/>
                  <a:pt x="1304" y="366"/>
                  <a:pt x="1304" y="366"/>
                </a:cubicBezTo>
                <a:cubicBezTo>
                  <a:pt x="1223" y="286"/>
                  <a:pt x="1223" y="286"/>
                  <a:pt x="1223" y="286"/>
                </a:cubicBezTo>
                <a:cubicBezTo>
                  <a:pt x="1198" y="260"/>
                  <a:pt x="1164" y="246"/>
                  <a:pt x="1128" y="246"/>
                </a:cubicBezTo>
                <a:cubicBezTo>
                  <a:pt x="909" y="246"/>
                  <a:pt x="909" y="246"/>
                  <a:pt x="909" y="246"/>
                </a:cubicBezTo>
                <a:cubicBezTo>
                  <a:pt x="907" y="244"/>
                  <a:pt x="905" y="242"/>
                  <a:pt x="903" y="240"/>
                </a:cubicBezTo>
                <a:cubicBezTo>
                  <a:pt x="903" y="135"/>
                  <a:pt x="903" y="135"/>
                  <a:pt x="903" y="135"/>
                </a:cubicBezTo>
                <a:cubicBezTo>
                  <a:pt x="903" y="61"/>
                  <a:pt x="842" y="0"/>
                  <a:pt x="768" y="0"/>
                </a:cubicBezTo>
                <a:cubicBezTo>
                  <a:pt x="694" y="0"/>
                  <a:pt x="633" y="61"/>
                  <a:pt x="633" y="135"/>
                </a:cubicBezTo>
                <a:cubicBezTo>
                  <a:pt x="633" y="240"/>
                  <a:pt x="633" y="240"/>
                  <a:pt x="633" y="240"/>
                </a:cubicBezTo>
                <a:cubicBezTo>
                  <a:pt x="631" y="242"/>
                  <a:pt x="629" y="244"/>
                  <a:pt x="627" y="246"/>
                </a:cubicBezTo>
                <a:cubicBezTo>
                  <a:pt x="408" y="246"/>
                  <a:pt x="408" y="246"/>
                  <a:pt x="408" y="246"/>
                </a:cubicBezTo>
                <a:cubicBezTo>
                  <a:pt x="372" y="246"/>
                  <a:pt x="338" y="260"/>
                  <a:pt x="313" y="286"/>
                </a:cubicBezTo>
                <a:cubicBezTo>
                  <a:pt x="232" y="366"/>
                  <a:pt x="232" y="366"/>
                  <a:pt x="232" y="366"/>
                </a:cubicBezTo>
                <a:cubicBezTo>
                  <a:pt x="135" y="366"/>
                  <a:pt x="135" y="366"/>
                  <a:pt x="135" y="366"/>
                </a:cubicBezTo>
                <a:cubicBezTo>
                  <a:pt x="61" y="366"/>
                  <a:pt x="0" y="427"/>
                  <a:pt x="0" y="501"/>
                </a:cubicBezTo>
                <a:cubicBezTo>
                  <a:pt x="0" y="575"/>
                  <a:pt x="61" y="636"/>
                  <a:pt x="135" y="636"/>
                </a:cubicBezTo>
                <a:cubicBezTo>
                  <a:pt x="188" y="636"/>
                  <a:pt x="188" y="636"/>
                  <a:pt x="188" y="636"/>
                </a:cubicBezTo>
                <a:cubicBezTo>
                  <a:pt x="37" y="962"/>
                  <a:pt x="37" y="962"/>
                  <a:pt x="37" y="962"/>
                </a:cubicBezTo>
                <a:cubicBezTo>
                  <a:pt x="34" y="968"/>
                  <a:pt x="33" y="974"/>
                  <a:pt x="33" y="981"/>
                </a:cubicBezTo>
                <a:cubicBezTo>
                  <a:pt x="33" y="1011"/>
                  <a:pt x="33" y="1011"/>
                  <a:pt x="33" y="1011"/>
                </a:cubicBezTo>
                <a:cubicBezTo>
                  <a:pt x="33" y="1135"/>
                  <a:pt x="134" y="1236"/>
                  <a:pt x="258" y="1236"/>
                </a:cubicBezTo>
                <a:cubicBezTo>
                  <a:pt x="382" y="1236"/>
                  <a:pt x="483" y="1135"/>
                  <a:pt x="483" y="1011"/>
                </a:cubicBezTo>
                <a:cubicBezTo>
                  <a:pt x="483" y="981"/>
                  <a:pt x="483" y="981"/>
                  <a:pt x="483" y="981"/>
                </a:cubicBezTo>
                <a:cubicBezTo>
                  <a:pt x="483" y="974"/>
                  <a:pt x="482" y="968"/>
                  <a:pt x="479" y="962"/>
                </a:cubicBezTo>
                <a:cubicBezTo>
                  <a:pt x="326" y="631"/>
                  <a:pt x="326" y="631"/>
                  <a:pt x="326" y="631"/>
                </a:cubicBezTo>
                <a:cubicBezTo>
                  <a:pt x="347" y="624"/>
                  <a:pt x="367" y="613"/>
                  <a:pt x="383" y="596"/>
                </a:cubicBezTo>
                <a:cubicBezTo>
                  <a:pt x="464" y="516"/>
                  <a:pt x="464" y="516"/>
                  <a:pt x="464" y="516"/>
                </a:cubicBezTo>
                <a:cubicBezTo>
                  <a:pt x="627" y="516"/>
                  <a:pt x="627" y="516"/>
                  <a:pt x="627" y="516"/>
                </a:cubicBezTo>
                <a:cubicBezTo>
                  <a:pt x="629" y="518"/>
                  <a:pt x="631" y="520"/>
                  <a:pt x="633" y="522"/>
                </a:cubicBezTo>
                <a:cubicBezTo>
                  <a:pt x="633" y="1266"/>
                  <a:pt x="633" y="1266"/>
                  <a:pt x="633" y="1266"/>
                </a:cubicBezTo>
                <a:cubicBezTo>
                  <a:pt x="573" y="1266"/>
                  <a:pt x="573" y="1266"/>
                  <a:pt x="573" y="1266"/>
                </a:cubicBezTo>
                <a:cubicBezTo>
                  <a:pt x="518" y="1266"/>
                  <a:pt x="469" y="1299"/>
                  <a:pt x="448" y="1349"/>
                </a:cubicBezTo>
                <a:cubicBezTo>
                  <a:pt x="408" y="1446"/>
                  <a:pt x="408" y="1446"/>
                  <a:pt x="408" y="1446"/>
                </a:cubicBezTo>
                <a:cubicBezTo>
                  <a:pt x="45" y="1446"/>
                  <a:pt x="45" y="1446"/>
                  <a:pt x="45" y="1446"/>
                </a:cubicBezTo>
                <a:cubicBezTo>
                  <a:pt x="20" y="1446"/>
                  <a:pt x="0" y="1466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ubicBezTo>
                  <a:pt x="1536" y="1466"/>
                  <a:pt x="1516" y="1446"/>
                  <a:pt x="1491" y="1446"/>
                </a:cubicBezTo>
                <a:cubicBezTo>
                  <a:pt x="1128" y="1446"/>
                  <a:pt x="1128" y="1446"/>
                  <a:pt x="1128" y="1446"/>
                </a:cubicBezTo>
                <a:cubicBezTo>
                  <a:pt x="1088" y="1349"/>
                  <a:pt x="1088" y="1349"/>
                  <a:pt x="1088" y="1349"/>
                </a:cubicBezTo>
                <a:cubicBezTo>
                  <a:pt x="1067" y="1299"/>
                  <a:pt x="1018" y="1266"/>
                  <a:pt x="963" y="1266"/>
                </a:cubicBezTo>
                <a:cubicBezTo>
                  <a:pt x="903" y="1266"/>
                  <a:pt x="903" y="1266"/>
                  <a:pt x="903" y="1266"/>
                </a:cubicBezTo>
                <a:cubicBezTo>
                  <a:pt x="903" y="522"/>
                  <a:pt x="903" y="522"/>
                  <a:pt x="903" y="522"/>
                </a:cubicBezTo>
                <a:cubicBezTo>
                  <a:pt x="905" y="520"/>
                  <a:pt x="907" y="518"/>
                  <a:pt x="909" y="516"/>
                </a:cubicBezTo>
                <a:cubicBezTo>
                  <a:pt x="1072" y="516"/>
                  <a:pt x="1072" y="516"/>
                  <a:pt x="1072" y="516"/>
                </a:cubicBezTo>
                <a:cubicBezTo>
                  <a:pt x="1153" y="596"/>
                  <a:pt x="1153" y="596"/>
                  <a:pt x="1153" y="596"/>
                </a:cubicBezTo>
                <a:cubicBezTo>
                  <a:pt x="1169" y="613"/>
                  <a:pt x="1189" y="624"/>
                  <a:pt x="1210" y="631"/>
                </a:cubicBezTo>
                <a:cubicBezTo>
                  <a:pt x="1057" y="962"/>
                  <a:pt x="1057" y="962"/>
                  <a:pt x="1057" y="962"/>
                </a:cubicBezTo>
                <a:cubicBezTo>
                  <a:pt x="1054" y="968"/>
                  <a:pt x="1053" y="974"/>
                  <a:pt x="1053" y="981"/>
                </a:cubicBezTo>
                <a:cubicBezTo>
                  <a:pt x="1053" y="1011"/>
                  <a:pt x="1053" y="1011"/>
                  <a:pt x="1053" y="1011"/>
                </a:cubicBezTo>
                <a:cubicBezTo>
                  <a:pt x="1053" y="1135"/>
                  <a:pt x="1154" y="1236"/>
                  <a:pt x="1278" y="1236"/>
                </a:cubicBezTo>
                <a:cubicBezTo>
                  <a:pt x="1402" y="1236"/>
                  <a:pt x="1503" y="1135"/>
                  <a:pt x="1503" y="1011"/>
                </a:cubicBezTo>
                <a:cubicBezTo>
                  <a:pt x="1503" y="981"/>
                  <a:pt x="1503" y="981"/>
                  <a:pt x="1503" y="981"/>
                </a:cubicBezTo>
                <a:cubicBezTo>
                  <a:pt x="1503" y="974"/>
                  <a:pt x="1502" y="968"/>
                  <a:pt x="1499" y="962"/>
                </a:cubicBezTo>
                <a:cubicBezTo>
                  <a:pt x="1348" y="636"/>
                  <a:pt x="1348" y="636"/>
                  <a:pt x="1348" y="636"/>
                </a:cubicBezTo>
                <a:cubicBezTo>
                  <a:pt x="1401" y="636"/>
                  <a:pt x="1401" y="636"/>
                  <a:pt x="1401" y="636"/>
                </a:cubicBezTo>
                <a:cubicBezTo>
                  <a:pt x="1475" y="636"/>
                  <a:pt x="1536" y="575"/>
                  <a:pt x="1536" y="501"/>
                </a:cubicBezTo>
                <a:close/>
                <a:moveTo>
                  <a:pt x="258" y="1146"/>
                </a:moveTo>
                <a:cubicBezTo>
                  <a:pt x="189" y="1146"/>
                  <a:pt x="131" y="1093"/>
                  <a:pt x="124" y="1026"/>
                </a:cubicBezTo>
                <a:cubicBezTo>
                  <a:pt x="392" y="1026"/>
                  <a:pt x="392" y="1026"/>
                  <a:pt x="392" y="1026"/>
                </a:cubicBezTo>
                <a:cubicBezTo>
                  <a:pt x="385" y="1093"/>
                  <a:pt x="327" y="1146"/>
                  <a:pt x="258" y="1146"/>
                </a:cubicBezTo>
                <a:close/>
                <a:moveTo>
                  <a:pt x="368" y="936"/>
                </a:moveTo>
                <a:cubicBezTo>
                  <a:pt x="148" y="936"/>
                  <a:pt x="148" y="936"/>
                  <a:pt x="148" y="936"/>
                </a:cubicBezTo>
                <a:cubicBezTo>
                  <a:pt x="258" y="698"/>
                  <a:pt x="258" y="698"/>
                  <a:pt x="258" y="698"/>
                </a:cubicBezTo>
                <a:lnTo>
                  <a:pt x="368" y="936"/>
                </a:lnTo>
                <a:close/>
                <a:moveTo>
                  <a:pt x="578" y="426"/>
                </a:moveTo>
                <a:cubicBezTo>
                  <a:pt x="445" y="426"/>
                  <a:pt x="445" y="426"/>
                  <a:pt x="445" y="426"/>
                </a:cubicBezTo>
                <a:cubicBezTo>
                  <a:pt x="433" y="426"/>
                  <a:pt x="422" y="431"/>
                  <a:pt x="413" y="439"/>
                </a:cubicBezTo>
                <a:cubicBezTo>
                  <a:pt x="320" y="533"/>
                  <a:pt x="320" y="533"/>
                  <a:pt x="320" y="533"/>
                </a:cubicBezTo>
                <a:cubicBezTo>
                  <a:pt x="311" y="541"/>
                  <a:pt x="300" y="546"/>
                  <a:pt x="288" y="546"/>
                </a:cubicBezTo>
                <a:cubicBezTo>
                  <a:pt x="135" y="546"/>
                  <a:pt x="135" y="546"/>
                  <a:pt x="135" y="546"/>
                </a:cubicBezTo>
                <a:cubicBezTo>
                  <a:pt x="110" y="546"/>
                  <a:pt x="90" y="526"/>
                  <a:pt x="90" y="501"/>
                </a:cubicBezTo>
                <a:cubicBezTo>
                  <a:pt x="90" y="476"/>
                  <a:pt x="110" y="456"/>
                  <a:pt x="135" y="456"/>
                </a:cubicBezTo>
                <a:cubicBezTo>
                  <a:pt x="251" y="456"/>
                  <a:pt x="251" y="456"/>
                  <a:pt x="251" y="456"/>
                </a:cubicBezTo>
                <a:cubicBezTo>
                  <a:pt x="263" y="456"/>
                  <a:pt x="274" y="451"/>
                  <a:pt x="283" y="443"/>
                </a:cubicBezTo>
                <a:cubicBezTo>
                  <a:pt x="376" y="349"/>
                  <a:pt x="376" y="349"/>
                  <a:pt x="376" y="349"/>
                </a:cubicBezTo>
                <a:cubicBezTo>
                  <a:pt x="385" y="341"/>
                  <a:pt x="396" y="336"/>
                  <a:pt x="408" y="336"/>
                </a:cubicBezTo>
                <a:cubicBezTo>
                  <a:pt x="578" y="336"/>
                  <a:pt x="578" y="336"/>
                  <a:pt x="578" y="336"/>
                </a:cubicBezTo>
                <a:cubicBezTo>
                  <a:pt x="575" y="350"/>
                  <a:pt x="573" y="366"/>
                  <a:pt x="573" y="381"/>
                </a:cubicBezTo>
                <a:cubicBezTo>
                  <a:pt x="573" y="396"/>
                  <a:pt x="575" y="412"/>
                  <a:pt x="578" y="426"/>
                </a:cubicBezTo>
                <a:close/>
                <a:moveTo>
                  <a:pt x="723" y="135"/>
                </a:moveTo>
                <a:cubicBezTo>
                  <a:pt x="723" y="110"/>
                  <a:pt x="743" y="90"/>
                  <a:pt x="768" y="90"/>
                </a:cubicBezTo>
                <a:cubicBezTo>
                  <a:pt x="793" y="90"/>
                  <a:pt x="813" y="110"/>
                  <a:pt x="813" y="135"/>
                </a:cubicBezTo>
                <a:cubicBezTo>
                  <a:pt x="813" y="191"/>
                  <a:pt x="813" y="191"/>
                  <a:pt x="813" y="191"/>
                </a:cubicBezTo>
                <a:cubicBezTo>
                  <a:pt x="799" y="188"/>
                  <a:pt x="783" y="186"/>
                  <a:pt x="768" y="186"/>
                </a:cubicBezTo>
                <a:cubicBezTo>
                  <a:pt x="753" y="186"/>
                  <a:pt x="737" y="188"/>
                  <a:pt x="723" y="191"/>
                </a:cubicBezTo>
                <a:lnTo>
                  <a:pt x="723" y="135"/>
                </a:lnTo>
                <a:close/>
                <a:moveTo>
                  <a:pt x="768" y="276"/>
                </a:moveTo>
                <a:cubicBezTo>
                  <a:pt x="826" y="276"/>
                  <a:pt x="873" y="323"/>
                  <a:pt x="873" y="381"/>
                </a:cubicBezTo>
                <a:cubicBezTo>
                  <a:pt x="873" y="439"/>
                  <a:pt x="826" y="486"/>
                  <a:pt x="768" y="486"/>
                </a:cubicBezTo>
                <a:cubicBezTo>
                  <a:pt x="710" y="486"/>
                  <a:pt x="663" y="439"/>
                  <a:pt x="663" y="381"/>
                </a:cubicBezTo>
                <a:cubicBezTo>
                  <a:pt x="663" y="323"/>
                  <a:pt x="710" y="276"/>
                  <a:pt x="768" y="276"/>
                </a:cubicBezTo>
                <a:close/>
                <a:moveTo>
                  <a:pt x="813" y="571"/>
                </a:moveTo>
                <a:cubicBezTo>
                  <a:pt x="813" y="1266"/>
                  <a:pt x="813" y="1266"/>
                  <a:pt x="813" y="1266"/>
                </a:cubicBezTo>
                <a:cubicBezTo>
                  <a:pt x="723" y="1266"/>
                  <a:pt x="723" y="1266"/>
                  <a:pt x="723" y="1266"/>
                </a:cubicBezTo>
                <a:cubicBezTo>
                  <a:pt x="723" y="571"/>
                  <a:pt x="723" y="571"/>
                  <a:pt x="723" y="571"/>
                </a:cubicBezTo>
                <a:cubicBezTo>
                  <a:pt x="737" y="574"/>
                  <a:pt x="753" y="576"/>
                  <a:pt x="768" y="576"/>
                </a:cubicBezTo>
                <a:cubicBezTo>
                  <a:pt x="783" y="576"/>
                  <a:pt x="799" y="574"/>
                  <a:pt x="813" y="571"/>
                </a:cubicBezTo>
                <a:close/>
                <a:moveTo>
                  <a:pt x="963" y="1356"/>
                </a:moveTo>
                <a:cubicBezTo>
                  <a:pt x="981" y="1356"/>
                  <a:pt x="998" y="1367"/>
                  <a:pt x="1005" y="1384"/>
                </a:cubicBezTo>
                <a:cubicBezTo>
                  <a:pt x="1030" y="1446"/>
                  <a:pt x="1030" y="1446"/>
                  <a:pt x="1030" y="1446"/>
                </a:cubicBezTo>
                <a:cubicBezTo>
                  <a:pt x="505" y="1446"/>
                  <a:pt x="505" y="1446"/>
                  <a:pt x="505" y="1446"/>
                </a:cubicBezTo>
                <a:cubicBezTo>
                  <a:pt x="531" y="1384"/>
                  <a:pt x="531" y="1384"/>
                  <a:pt x="531" y="1384"/>
                </a:cubicBezTo>
                <a:cubicBezTo>
                  <a:pt x="538" y="1367"/>
                  <a:pt x="555" y="1356"/>
                  <a:pt x="573" y="1356"/>
                </a:cubicBezTo>
                <a:lnTo>
                  <a:pt x="963" y="1356"/>
                </a:lnTo>
                <a:close/>
                <a:moveTo>
                  <a:pt x="1278" y="1146"/>
                </a:moveTo>
                <a:cubicBezTo>
                  <a:pt x="1209" y="1146"/>
                  <a:pt x="1151" y="1093"/>
                  <a:pt x="1144" y="1026"/>
                </a:cubicBezTo>
                <a:cubicBezTo>
                  <a:pt x="1412" y="1026"/>
                  <a:pt x="1412" y="1026"/>
                  <a:pt x="1412" y="1026"/>
                </a:cubicBezTo>
                <a:cubicBezTo>
                  <a:pt x="1405" y="1093"/>
                  <a:pt x="1347" y="1146"/>
                  <a:pt x="1278" y="1146"/>
                </a:cubicBezTo>
                <a:close/>
                <a:moveTo>
                  <a:pt x="1388" y="936"/>
                </a:moveTo>
                <a:cubicBezTo>
                  <a:pt x="1168" y="936"/>
                  <a:pt x="1168" y="936"/>
                  <a:pt x="1168" y="936"/>
                </a:cubicBezTo>
                <a:cubicBezTo>
                  <a:pt x="1278" y="698"/>
                  <a:pt x="1278" y="698"/>
                  <a:pt x="1278" y="698"/>
                </a:cubicBezTo>
                <a:lnTo>
                  <a:pt x="1388" y="936"/>
                </a:lnTo>
                <a:close/>
                <a:moveTo>
                  <a:pt x="1248" y="546"/>
                </a:moveTo>
                <a:cubicBezTo>
                  <a:pt x="1236" y="546"/>
                  <a:pt x="1225" y="541"/>
                  <a:pt x="1216" y="533"/>
                </a:cubicBezTo>
                <a:cubicBezTo>
                  <a:pt x="1123" y="439"/>
                  <a:pt x="1123" y="439"/>
                  <a:pt x="1123" y="439"/>
                </a:cubicBezTo>
                <a:cubicBezTo>
                  <a:pt x="1114" y="431"/>
                  <a:pt x="1103" y="426"/>
                  <a:pt x="1091" y="426"/>
                </a:cubicBezTo>
                <a:cubicBezTo>
                  <a:pt x="958" y="426"/>
                  <a:pt x="958" y="426"/>
                  <a:pt x="958" y="426"/>
                </a:cubicBezTo>
                <a:cubicBezTo>
                  <a:pt x="961" y="412"/>
                  <a:pt x="963" y="396"/>
                  <a:pt x="963" y="381"/>
                </a:cubicBezTo>
                <a:cubicBezTo>
                  <a:pt x="963" y="366"/>
                  <a:pt x="961" y="350"/>
                  <a:pt x="958" y="336"/>
                </a:cubicBezTo>
                <a:cubicBezTo>
                  <a:pt x="1128" y="336"/>
                  <a:pt x="1128" y="336"/>
                  <a:pt x="1128" y="336"/>
                </a:cubicBezTo>
                <a:cubicBezTo>
                  <a:pt x="1140" y="336"/>
                  <a:pt x="1151" y="341"/>
                  <a:pt x="1160" y="349"/>
                </a:cubicBezTo>
                <a:cubicBezTo>
                  <a:pt x="1253" y="443"/>
                  <a:pt x="1253" y="443"/>
                  <a:pt x="1253" y="443"/>
                </a:cubicBezTo>
                <a:cubicBezTo>
                  <a:pt x="1262" y="451"/>
                  <a:pt x="1273" y="456"/>
                  <a:pt x="1285" y="456"/>
                </a:cubicBezTo>
                <a:cubicBezTo>
                  <a:pt x="1401" y="456"/>
                  <a:pt x="1401" y="456"/>
                  <a:pt x="1401" y="456"/>
                </a:cubicBezTo>
                <a:cubicBezTo>
                  <a:pt x="1426" y="456"/>
                  <a:pt x="1446" y="476"/>
                  <a:pt x="1446" y="501"/>
                </a:cubicBezTo>
                <a:cubicBezTo>
                  <a:pt x="1446" y="526"/>
                  <a:pt x="1426" y="546"/>
                  <a:pt x="1401" y="546"/>
                </a:cubicBezTo>
                <a:lnTo>
                  <a:pt x="1248" y="5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17388321" y="10204715"/>
            <a:ext cx="781507" cy="781200"/>
          </a:xfrm>
          <a:custGeom>
            <a:avLst/>
            <a:gdLst>
              <a:gd name="T0" fmla="*/ 1461 w 1561"/>
              <a:gd name="T1" fmla="*/ 100 h 1561"/>
              <a:gd name="T2" fmla="*/ 1033 w 1561"/>
              <a:gd name="T3" fmla="*/ 337 h 1561"/>
              <a:gd name="T4" fmla="*/ 780 w 1561"/>
              <a:gd name="T5" fmla="*/ 285 h 1561"/>
              <a:gd name="T6" fmla="*/ 645 w 1561"/>
              <a:gd name="T7" fmla="*/ 91 h 1561"/>
              <a:gd name="T8" fmla="*/ 510 w 1561"/>
              <a:gd name="T9" fmla="*/ 285 h 1561"/>
              <a:gd name="T10" fmla="*/ 0 w 1561"/>
              <a:gd name="T11" fmla="*/ 916 h 1561"/>
              <a:gd name="T12" fmla="*/ 645 w 1561"/>
              <a:gd name="T13" fmla="*/ 1561 h 1561"/>
              <a:gd name="T14" fmla="*/ 1276 w 1561"/>
              <a:gd name="T15" fmla="*/ 1051 h 1561"/>
              <a:gd name="T16" fmla="*/ 1470 w 1561"/>
              <a:gd name="T17" fmla="*/ 916 h 1561"/>
              <a:gd name="T18" fmla="*/ 1276 w 1561"/>
              <a:gd name="T19" fmla="*/ 781 h 1561"/>
              <a:gd name="T20" fmla="*/ 1224 w 1561"/>
              <a:gd name="T21" fmla="*/ 528 h 1561"/>
              <a:gd name="T22" fmla="*/ 1288 w 1561"/>
              <a:gd name="T23" fmla="*/ 871 h 1561"/>
              <a:gd name="T24" fmla="*/ 1380 w 1561"/>
              <a:gd name="T25" fmla="*/ 916 h 1561"/>
              <a:gd name="T26" fmla="*/ 1288 w 1561"/>
              <a:gd name="T27" fmla="*/ 961 h 1561"/>
              <a:gd name="T28" fmla="*/ 1288 w 1561"/>
              <a:gd name="T29" fmla="*/ 871 h 1561"/>
              <a:gd name="T30" fmla="*/ 1398 w 1561"/>
              <a:gd name="T31" fmla="*/ 163 h 1561"/>
              <a:gd name="T32" fmla="*/ 1302 w 1561"/>
              <a:gd name="T33" fmla="*/ 443 h 1561"/>
              <a:gd name="T34" fmla="*/ 1118 w 1561"/>
              <a:gd name="T35" fmla="*/ 259 h 1561"/>
              <a:gd name="T36" fmla="*/ 600 w 1561"/>
              <a:gd name="T37" fmla="*/ 226 h 1561"/>
              <a:gd name="T38" fmla="*/ 690 w 1561"/>
              <a:gd name="T39" fmla="*/ 226 h 1561"/>
              <a:gd name="T40" fmla="*/ 645 w 1561"/>
              <a:gd name="T41" fmla="*/ 271 h 1561"/>
              <a:gd name="T42" fmla="*/ 600 w 1561"/>
              <a:gd name="T43" fmla="*/ 226 h 1561"/>
              <a:gd name="T44" fmla="*/ 645 w 1561"/>
              <a:gd name="T45" fmla="*/ 1471 h 1561"/>
              <a:gd name="T46" fmla="*/ 645 w 1561"/>
              <a:gd name="T47" fmla="*/ 361 h 1561"/>
              <a:gd name="T48" fmla="*/ 1132 w 1561"/>
              <a:gd name="T49" fmla="*/ 493 h 1561"/>
              <a:gd name="T50" fmla="*/ 1068 w 1561"/>
              <a:gd name="T51" fmla="*/ 429 h 1561"/>
              <a:gd name="T52" fmla="*/ 1217 w 1561"/>
              <a:gd name="T53" fmla="*/ 344 h 1561"/>
              <a:gd name="T54" fmla="*/ 1132 w 1561"/>
              <a:gd name="T55" fmla="*/ 493 h 1561"/>
              <a:gd name="T56" fmla="*/ 413 w 1561"/>
              <a:gd name="T57" fmla="*/ 513 h 1561"/>
              <a:gd name="T58" fmla="*/ 519 w 1561"/>
              <a:gd name="T59" fmla="*/ 608 h 1561"/>
              <a:gd name="T60" fmla="*/ 441 w 1561"/>
              <a:gd name="T61" fmla="*/ 653 h 1561"/>
              <a:gd name="T62" fmla="*/ 242 w 1561"/>
              <a:gd name="T63" fmla="*/ 683 h 1561"/>
              <a:gd name="T64" fmla="*/ 382 w 1561"/>
              <a:gd name="T65" fmla="*/ 712 h 1561"/>
              <a:gd name="T66" fmla="*/ 337 w 1561"/>
              <a:gd name="T67" fmla="*/ 790 h 1561"/>
              <a:gd name="T68" fmla="*/ 242 w 1561"/>
              <a:gd name="T69" fmla="*/ 683 h 1561"/>
              <a:gd name="T70" fmla="*/ 225 w 1561"/>
              <a:gd name="T71" fmla="*/ 961 h 1561"/>
              <a:gd name="T72" fmla="*/ 225 w 1561"/>
              <a:gd name="T73" fmla="*/ 871 h 1561"/>
              <a:gd name="T74" fmla="*/ 360 w 1561"/>
              <a:gd name="T75" fmla="*/ 916 h 1561"/>
              <a:gd name="T76" fmla="*/ 382 w 1561"/>
              <a:gd name="T77" fmla="*/ 1120 h 1561"/>
              <a:gd name="T78" fmla="*/ 242 w 1561"/>
              <a:gd name="T79" fmla="*/ 1148 h 1561"/>
              <a:gd name="T80" fmla="*/ 337 w 1561"/>
              <a:gd name="T81" fmla="*/ 1042 h 1561"/>
              <a:gd name="T82" fmla="*/ 382 w 1561"/>
              <a:gd name="T83" fmla="*/ 1120 h 1561"/>
              <a:gd name="T84" fmla="*/ 613 w 1561"/>
              <a:gd name="T85" fmla="*/ 884 h 1561"/>
              <a:gd name="T86" fmla="*/ 600 w 1561"/>
              <a:gd name="T87" fmla="*/ 1336 h 1561"/>
              <a:gd name="T88" fmla="*/ 1110 w 1561"/>
              <a:gd name="T89" fmla="*/ 916 h 1561"/>
              <a:gd name="T90" fmla="*/ 910 w 1561"/>
              <a:gd name="T91" fmla="*/ 587 h 1561"/>
              <a:gd name="T92" fmla="*/ 690 w 1561"/>
              <a:gd name="T93" fmla="*/ 935 h 1561"/>
              <a:gd name="T94" fmla="*/ 1020 w 1561"/>
              <a:gd name="T95" fmla="*/ 916 h 1561"/>
              <a:gd name="T96" fmla="*/ 519 w 1561"/>
              <a:gd name="T97" fmla="*/ 1224 h 1561"/>
              <a:gd name="T98" fmla="*/ 413 w 1561"/>
              <a:gd name="T99" fmla="*/ 1319 h 1561"/>
              <a:gd name="T100" fmla="*/ 441 w 1561"/>
              <a:gd name="T101" fmla="*/ 1179 h 1561"/>
              <a:gd name="T102" fmla="*/ 519 w 1561"/>
              <a:gd name="T103" fmla="*/ 1224 h 1561"/>
              <a:gd name="T104" fmla="*/ 600 w 1561"/>
              <a:gd name="T105" fmla="*/ 496 h 1561"/>
              <a:gd name="T106" fmla="*/ 690 w 1561"/>
              <a:gd name="T107" fmla="*/ 496 h 1561"/>
              <a:gd name="T108" fmla="*/ 645 w 1561"/>
              <a:gd name="T109" fmla="*/ 631 h 1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61" h="1561">
                <a:moveTo>
                  <a:pt x="1461" y="460"/>
                </a:moveTo>
                <a:cubicBezTo>
                  <a:pt x="1561" y="361"/>
                  <a:pt x="1561" y="199"/>
                  <a:pt x="1461" y="100"/>
                </a:cubicBezTo>
                <a:cubicBezTo>
                  <a:pt x="1362" y="0"/>
                  <a:pt x="1200" y="0"/>
                  <a:pt x="1101" y="100"/>
                </a:cubicBezTo>
                <a:cubicBezTo>
                  <a:pt x="1039" y="162"/>
                  <a:pt x="1013" y="253"/>
                  <a:pt x="1033" y="337"/>
                </a:cubicBezTo>
                <a:cubicBezTo>
                  <a:pt x="996" y="374"/>
                  <a:pt x="996" y="374"/>
                  <a:pt x="996" y="374"/>
                </a:cubicBezTo>
                <a:cubicBezTo>
                  <a:pt x="930" y="332"/>
                  <a:pt x="857" y="301"/>
                  <a:pt x="780" y="285"/>
                </a:cubicBezTo>
                <a:cubicBezTo>
                  <a:pt x="780" y="226"/>
                  <a:pt x="780" y="226"/>
                  <a:pt x="780" y="226"/>
                </a:cubicBezTo>
                <a:cubicBezTo>
                  <a:pt x="780" y="152"/>
                  <a:pt x="719" y="91"/>
                  <a:pt x="645" y="91"/>
                </a:cubicBezTo>
                <a:cubicBezTo>
                  <a:pt x="571" y="91"/>
                  <a:pt x="510" y="152"/>
                  <a:pt x="510" y="226"/>
                </a:cubicBezTo>
                <a:cubicBezTo>
                  <a:pt x="510" y="285"/>
                  <a:pt x="510" y="285"/>
                  <a:pt x="510" y="285"/>
                </a:cubicBezTo>
                <a:cubicBezTo>
                  <a:pt x="389" y="311"/>
                  <a:pt x="278" y="371"/>
                  <a:pt x="189" y="460"/>
                </a:cubicBezTo>
                <a:cubicBezTo>
                  <a:pt x="67" y="582"/>
                  <a:pt x="0" y="744"/>
                  <a:pt x="0" y="916"/>
                </a:cubicBezTo>
                <a:cubicBezTo>
                  <a:pt x="0" y="1088"/>
                  <a:pt x="67" y="1250"/>
                  <a:pt x="189" y="1372"/>
                </a:cubicBezTo>
                <a:cubicBezTo>
                  <a:pt x="311" y="1494"/>
                  <a:pt x="473" y="1561"/>
                  <a:pt x="645" y="1561"/>
                </a:cubicBezTo>
                <a:cubicBezTo>
                  <a:pt x="817" y="1561"/>
                  <a:pt x="979" y="1494"/>
                  <a:pt x="1101" y="1372"/>
                </a:cubicBezTo>
                <a:cubicBezTo>
                  <a:pt x="1190" y="1283"/>
                  <a:pt x="1250" y="1172"/>
                  <a:pt x="1276" y="1051"/>
                </a:cubicBezTo>
                <a:cubicBezTo>
                  <a:pt x="1335" y="1051"/>
                  <a:pt x="1335" y="1051"/>
                  <a:pt x="1335" y="1051"/>
                </a:cubicBezTo>
                <a:cubicBezTo>
                  <a:pt x="1409" y="1051"/>
                  <a:pt x="1470" y="990"/>
                  <a:pt x="1470" y="916"/>
                </a:cubicBezTo>
                <a:cubicBezTo>
                  <a:pt x="1470" y="842"/>
                  <a:pt x="1409" y="781"/>
                  <a:pt x="1335" y="781"/>
                </a:cubicBezTo>
                <a:cubicBezTo>
                  <a:pt x="1276" y="781"/>
                  <a:pt x="1276" y="781"/>
                  <a:pt x="1276" y="781"/>
                </a:cubicBezTo>
                <a:cubicBezTo>
                  <a:pt x="1260" y="704"/>
                  <a:pt x="1229" y="631"/>
                  <a:pt x="1187" y="565"/>
                </a:cubicBezTo>
                <a:cubicBezTo>
                  <a:pt x="1224" y="528"/>
                  <a:pt x="1224" y="528"/>
                  <a:pt x="1224" y="528"/>
                </a:cubicBezTo>
                <a:cubicBezTo>
                  <a:pt x="1308" y="548"/>
                  <a:pt x="1399" y="522"/>
                  <a:pt x="1461" y="460"/>
                </a:cubicBezTo>
                <a:close/>
                <a:moveTo>
                  <a:pt x="1288" y="871"/>
                </a:moveTo>
                <a:cubicBezTo>
                  <a:pt x="1335" y="871"/>
                  <a:pt x="1335" y="871"/>
                  <a:pt x="1335" y="871"/>
                </a:cubicBezTo>
                <a:cubicBezTo>
                  <a:pt x="1360" y="871"/>
                  <a:pt x="1380" y="891"/>
                  <a:pt x="1380" y="916"/>
                </a:cubicBezTo>
                <a:cubicBezTo>
                  <a:pt x="1380" y="941"/>
                  <a:pt x="1360" y="961"/>
                  <a:pt x="1335" y="961"/>
                </a:cubicBezTo>
                <a:cubicBezTo>
                  <a:pt x="1288" y="961"/>
                  <a:pt x="1288" y="961"/>
                  <a:pt x="1288" y="961"/>
                </a:cubicBezTo>
                <a:cubicBezTo>
                  <a:pt x="1289" y="946"/>
                  <a:pt x="1290" y="931"/>
                  <a:pt x="1290" y="916"/>
                </a:cubicBezTo>
                <a:cubicBezTo>
                  <a:pt x="1290" y="901"/>
                  <a:pt x="1289" y="886"/>
                  <a:pt x="1288" y="871"/>
                </a:cubicBezTo>
                <a:close/>
                <a:moveTo>
                  <a:pt x="1164" y="163"/>
                </a:moveTo>
                <a:cubicBezTo>
                  <a:pt x="1229" y="99"/>
                  <a:pt x="1333" y="99"/>
                  <a:pt x="1398" y="163"/>
                </a:cubicBezTo>
                <a:cubicBezTo>
                  <a:pt x="1462" y="228"/>
                  <a:pt x="1462" y="332"/>
                  <a:pt x="1398" y="397"/>
                </a:cubicBezTo>
                <a:cubicBezTo>
                  <a:pt x="1372" y="423"/>
                  <a:pt x="1338" y="439"/>
                  <a:pt x="1302" y="443"/>
                </a:cubicBezTo>
                <a:cubicBezTo>
                  <a:pt x="1332" y="392"/>
                  <a:pt x="1325" y="325"/>
                  <a:pt x="1280" y="281"/>
                </a:cubicBezTo>
                <a:cubicBezTo>
                  <a:pt x="1236" y="236"/>
                  <a:pt x="1169" y="229"/>
                  <a:pt x="1118" y="259"/>
                </a:cubicBezTo>
                <a:cubicBezTo>
                  <a:pt x="1122" y="223"/>
                  <a:pt x="1138" y="189"/>
                  <a:pt x="1164" y="163"/>
                </a:cubicBezTo>
                <a:close/>
                <a:moveTo>
                  <a:pt x="600" y="226"/>
                </a:moveTo>
                <a:cubicBezTo>
                  <a:pt x="600" y="201"/>
                  <a:pt x="620" y="181"/>
                  <a:pt x="645" y="181"/>
                </a:cubicBezTo>
                <a:cubicBezTo>
                  <a:pt x="670" y="181"/>
                  <a:pt x="690" y="201"/>
                  <a:pt x="690" y="226"/>
                </a:cubicBezTo>
                <a:cubicBezTo>
                  <a:pt x="690" y="273"/>
                  <a:pt x="690" y="273"/>
                  <a:pt x="690" y="273"/>
                </a:cubicBezTo>
                <a:cubicBezTo>
                  <a:pt x="675" y="272"/>
                  <a:pt x="660" y="271"/>
                  <a:pt x="645" y="271"/>
                </a:cubicBezTo>
                <a:cubicBezTo>
                  <a:pt x="630" y="271"/>
                  <a:pt x="615" y="272"/>
                  <a:pt x="600" y="273"/>
                </a:cubicBezTo>
                <a:lnTo>
                  <a:pt x="600" y="226"/>
                </a:lnTo>
                <a:close/>
                <a:moveTo>
                  <a:pt x="1200" y="916"/>
                </a:moveTo>
                <a:cubicBezTo>
                  <a:pt x="1200" y="1222"/>
                  <a:pt x="951" y="1471"/>
                  <a:pt x="645" y="1471"/>
                </a:cubicBezTo>
                <a:cubicBezTo>
                  <a:pt x="339" y="1471"/>
                  <a:pt x="90" y="1222"/>
                  <a:pt x="90" y="916"/>
                </a:cubicBezTo>
                <a:cubicBezTo>
                  <a:pt x="90" y="610"/>
                  <a:pt x="339" y="361"/>
                  <a:pt x="645" y="361"/>
                </a:cubicBezTo>
                <a:cubicBezTo>
                  <a:pt x="951" y="361"/>
                  <a:pt x="1200" y="610"/>
                  <a:pt x="1200" y="916"/>
                </a:cubicBezTo>
                <a:close/>
                <a:moveTo>
                  <a:pt x="1132" y="493"/>
                </a:moveTo>
                <a:cubicBezTo>
                  <a:pt x="1122" y="482"/>
                  <a:pt x="1112" y="471"/>
                  <a:pt x="1101" y="460"/>
                </a:cubicBezTo>
                <a:cubicBezTo>
                  <a:pt x="1090" y="449"/>
                  <a:pt x="1079" y="439"/>
                  <a:pt x="1068" y="429"/>
                </a:cubicBezTo>
                <a:cubicBezTo>
                  <a:pt x="1153" y="344"/>
                  <a:pt x="1153" y="344"/>
                  <a:pt x="1153" y="344"/>
                </a:cubicBezTo>
                <a:cubicBezTo>
                  <a:pt x="1171" y="327"/>
                  <a:pt x="1199" y="327"/>
                  <a:pt x="1217" y="344"/>
                </a:cubicBezTo>
                <a:cubicBezTo>
                  <a:pt x="1234" y="362"/>
                  <a:pt x="1234" y="390"/>
                  <a:pt x="1217" y="408"/>
                </a:cubicBezTo>
                <a:lnTo>
                  <a:pt x="1132" y="493"/>
                </a:lnTo>
                <a:close/>
                <a:moveTo>
                  <a:pt x="396" y="575"/>
                </a:moveTo>
                <a:cubicBezTo>
                  <a:pt x="384" y="553"/>
                  <a:pt x="391" y="526"/>
                  <a:pt x="413" y="513"/>
                </a:cubicBezTo>
                <a:cubicBezTo>
                  <a:pt x="434" y="501"/>
                  <a:pt x="462" y="508"/>
                  <a:pt x="474" y="530"/>
                </a:cubicBezTo>
                <a:cubicBezTo>
                  <a:pt x="519" y="608"/>
                  <a:pt x="519" y="608"/>
                  <a:pt x="519" y="608"/>
                </a:cubicBezTo>
                <a:cubicBezTo>
                  <a:pt x="531" y="629"/>
                  <a:pt x="524" y="657"/>
                  <a:pt x="503" y="669"/>
                </a:cubicBezTo>
                <a:cubicBezTo>
                  <a:pt x="481" y="682"/>
                  <a:pt x="453" y="674"/>
                  <a:pt x="441" y="653"/>
                </a:cubicBezTo>
                <a:lnTo>
                  <a:pt x="396" y="575"/>
                </a:lnTo>
                <a:close/>
                <a:moveTo>
                  <a:pt x="242" y="683"/>
                </a:moveTo>
                <a:cubicBezTo>
                  <a:pt x="255" y="662"/>
                  <a:pt x="282" y="655"/>
                  <a:pt x="304" y="667"/>
                </a:cubicBezTo>
                <a:cubicBezTo>
                  <a:pt x="382" y="712"/>
                  <a:pt x="382" y="712"/>
                  <a:pt x="382" y="712"/>
                </a:cubicBezTo>
                <a:cubicBezTo>
                  <a:pt x="403" y="724"/>
                  <a:pt x="411" y="752"/>
                  <a:pt x="398" y="773"/>
                </a:cubicBezTo>
                <a:cubicBezTo>
                  <a:pt x="386" y="795"/>
                  <a:pt x="358" y="802"/>
                  <a:pt x="337" y="790"/>
                </a:cubicBezTo>
                <a:cubicBezTo>
                  <a:pt x="259" y="745"/>
                  <a:pt x="259" y="745"/>
                  <a:pt x="259" y="745"/>
                </a:cubicBezTo>
                <a:cubicBezTo>
                  <a:pt x="237" y="733"/>
                  <a:pt x="230" y="705"/>
                  <a:pt x="242" y="683"/>
                </a:cubicBezTo>
                <a:close/>
                <a:moveTo>
                  <a:pt x="315" y="961"/>
                </a:moveTo>
                <a:cubicBezTo>
                  <a:pt x="225" y="961"/>
                  <a:pt x="225" y="961"/>
                  <a:pt x="225" y="961"/>
                </a:cubicBezTo>
                <a:cubicBezTo>
                  <a:pt x="200" y="961"/>
                  <a:pt x="180" y="941"/>
                  <a:pt x="180" y="916"/>
                </a:cubicBezTo>
                <a:cubicBezTo>
                  <a:pt x="180" y="891"/>
                  <a:pt x="200" y="871"/>
                  <a:pt x="225" y="871"/>
                </a:cubicBezTo>
                <a:cubicBezTo>
                  <a:pt x="315" y="871"/>
                  <a:pt x="315" y="871"/>
                  <a:pt x="315" y="871"/>
                </a:cubicBezTo>
                <a:cubicBezTo>
                  <a:pt x="340" y="871"/>
                  <a:pt x="360" y="891"/>
                  <a:pt x="360" y="916"/>
                </a:cubicBezTo>
                <a:cubicBezTo>
                  <a:pt x="360" y="941"/>
                  <a:pt x="340" y="961"/>
                  <a:pt x="315" y="961"/>
                </a:cubicBezTo>
                <a:close/>
                <a:moveTo>
                  <a:pt x="382" y="1120"/>
                </a:moveTo>
                <a:cubicBezTo>
                  <a:pt x="304" y="1165"/>
                  <a:pt x="304" y="1165"/>
                  <a:pt x="304" y="1165"/>
                </a:cubicBezTo>
                <a:cubicBezTo>
                  <a:pt x="282" y="1177"/>
                  <a:pt x="255" y="1170"/>
                  <a:pt x="242" y="1148"/>
                </a:cubicBezTo>
                <a:cubicBezTo>
                  <a:pt x="230" y="1127"/>
                  <a:pt x="237" y="1099"/>
                  <a:pt x="259" y="1087"/>
                </a:cubicBezTo>
                <a:cubicBezTo>
                  <a:pt x="337" y="1042"/>
                  <a:pt x="337" y="1042"/>
                  <a:pt x="337" y="1042"/>
                </a:cubicBezTo>
                <a:cubicBezTo>
                  <a:pt x="358" y="1030"/>
                  <a:pt x="386" y="1037"/>
                  <a:pt x="398" y="1058"/>
                </a:cubicBezTo>
                <a:cubicBezTo>
                  <a:pt x="411" y="1080"/>
                  <a:pt x="403" y="1108"/>
                  <a:pt x="382" y="1120"/>
                </a:cubicBezTo>
                <a:close/>
                <a:moveTo>
                  <a:pt x="910" y="587"/>
                </a:moveTo>
                <a:cubicBezTo>
                  <a:pt x="613" y="884"/>
                  <a:pt x="613" y="884"/>
                  <a:pt x="613" y="884"/>
                </a:cubicBezTo>
                <a:cubicBezTo>
                  <a:pt x="605" y="893"/>
                  <a:pt x="600" y="904"/>
                  <a:pt x="600" y="916"/>
                </a:cubicBezTo>
                <a:cubicBezTo>
                  <a:pt x="600" y="1336"/>
                  <a:pt x="600" y="1336"/>
                  <a:pt x="600" y="1336"/>
                </a:cubicBezTo>
                <a:cubicBezTo>
                  <a:pt x="600" y="1361"/>
                  <a:pt x="620" y="1381"/>
                  <a:pt x="645" y="1381"/>
                </a:cubicBezTo>
                <a:cubicBezTo>
                  <a:pt x="901" y="1381"/>
                  <a:pt x="1110" y="1172"/>
                  <a:pt x="1110" y="916"/>
                </a:cubicBezTo>
                <a:cubicBezTo>
                  <a:pt x="1110" y="792"/>
                  <a:pt x="1062" y="675"/>
                  <a:pt x="974" y="587"/>
                </a:cubicBezTo>
                <a:cubicBezTo>
                  <a:pt x="956" y="570"/>
                  <a:pt x="928" y="570"/>
                  <a:pt x="910" y="587"/>
                </a:cubicBezTo>
                <a:close/>
                <a:moveTo>
                  <a:pt x="690" y="1288"/>
                </a:moveTo>
                <a:cubicBezTo>
                  <a:pt x="690" y="935"/>
                  <a:pt x="690" y="935"/>
                  <a:pt x="690" y="935"/>
                </a:cubicBezTo>
                <a:cubicBezTo>
                  <a:pt x="940" y="685"/>
                  <a:pt x="940" y="685"/>
                  <a:pt x="940" y="685"/>
                </a:cubicBezTo>
                <a:cubicBezTo>
                  <a:pt x="992" y="750"/>
                  <a:pt x="1020" y="831"/>
                  <a:pt x="1020" y="916"/>
                </a:cubicBezTo>
                <a:cubicBezTo>
                  <a:pt x="1020" y="1108"/>
                  <a:pt x="876" y="1266"/>
                  <a:pt x="690" y="1288"/>
                </a:cubicBezTo>
                <a:close/>
                <a:moveTo>
                  <a:pt x="519" y="1224"/>
                </a:moveTo>
                <a:cubicBezTo>
                  <a:pt x="474" y="1302"/>
                  <a:pt x="474" y="1302"/>
                  <a:pt x="474" y="1302"/>
                </a:cubicBezTo>
                <a:cubicBezTo>
                  <a:pt x="462" y="1324"/>
                  <a:pt x="434" y="1331"/>
                  <a:pt x="413" y="1319"/>
                </a:cubicBezTo>
                <a:cubicBezTo>
                  <a:pt x="391" y="1306"/>
                  <a:pt x="384" y="1279"/>
                  <a:pt x="396" y="1257"/>
                </a:cubicBezTo>
                <a:cubicBezTo>
                  <a:pt x="441" y="1179"/>
                  <a:pt x="441" y="1179"/>
                  <a:pt x="441" y="1179"/>
                </a:cubicBezTo>
                <a:cubicBezTo>
                  <a:pt x="453" y="1158"/>
                  <a:pt x="481" y="1150"/>
                  <a:pt x="503" y="1163"/>
                </a:cubicBezTo>
                <a:cubicBezTo>
                  <a:pt x="524" y="1175"/>
                  <a:pt x="531" y="1203"/>
                  <a:pt x="519" y="1224"/>
                </a:cubicBezTo>
                <a:close/>
                <a:moveTo>
                  <a:pt x="600" y="586"/>
                </a:moveTo>
                <a:cubicBezTo>
                  <a:pt x="600" y="496"/>
                  <a:pt x="600" y="496"/>
                  <a:pt x="600" y="496"/>
                </a:cubicBezTo>
                <a:cubicBezTo>
                  <a:pt x="600" y="471"/>
                  <a:pt x="620" y="451"/>
                  <a:pt x="645" y="451"/>
                </a:cubicBezTo>
                <a:cubicBezTo>
                  <a:pt x="670" y="451"/>
                  <a:pt x="690" y="471"/>
                  <a:pt x="690" y="496"/>
                </a:cubicBezTo>
                <a:cubicBezTo>
                  <a:pt x="690" y="586"/>
                  <a:pt x="690" y="586"/>
                  <a:pt x="690" y="586"/>
                </a:cubicBezTo>
                <a:cubicBezTo>
                  <a:pt x="690" y="611"/>
                  <a:pt x="670" y="631"/>
                  <a:pt x="645" y="631"/>
                </a:cubicBezTo>
                <a:cubicBezTo>
                  <a:pt x="620" y="631"/>
                  <a:pt x="600" y="611"/>
                  <a:pt x="600" y="5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19644236" y="10210385"/>
            <a:ext cx="769553" cy="769860"/>
          </a:xfrm>
          <a:custGeom>
            <a:avLst/>
            <a:gdLst>
              <a:gd name="T0" fmla="*/ 1387 w 1538"/>
              <a:gd name="T1" fmla="*/ 215 h 1538"/>
              <a:gd name="T2" fmla="*/ 1438 w 1538"/>
              <a:gd name="T3" fmla="*/ 100 h 1538"/>
              <a:gd name="T4" fmla="*/ 1323 w 1538"/>
              <a:gd name="T5" fmla="*/ 151 h 1538"/>
              <a:gd name="T6" fmla="*/ 1246 w 1538"/>
              <a:gd name="T7" fmla="*/ 3 h 1538"/>
              <a:gd name="T8" fmla="*/ 1056 w 1538"/>
              <a:gd name="T9" fmla="*/ 164 h 1538"/>
              <a:gd name="T10" fmla="*/ 1086 w 1538"/>
              <a:gd name="T11" fmla="*/ 388 h 1538"/>
              <a:gd name="T12" fmla="*/ 615 w 1538"/>
              <a:gd name="T13" fmla="*/ 308 h 1538"/>
              <a:gd name="T14" fmla="*/ 615 w 1538"/>
              <a:gd name="T15" fmla="*/ 1538 h 1538"/>
              <a:gd name="T16" fmla="*/ 1080 w 1538"/>
              <a:gd name="T17" fmla="*/ 521 h 1538"/>
              <a:gd name="T18" fmla="*/ 1332 w 1538"/>
              <a:gd name="T19" fmla="*/ 494 h 1538"/>
              <a:gd name="T20" fmla="*/ 1523 w 1538"/>
              <a:gd name="T21" fmla="*/ 333 h 1538"/>
              <a:gd name="T22" fmla="*/ 1507 w 1538"/>
              <a:gd name="T23" fmla="*/ 259 h 1538"/>
              <a:gd name="T24" fmla="*/ 615 w 1538"/>
              <a:gd name="T25" fmla="*/ 1448 h 1538"/>
              <a:gd name="T26" fmla="*/ 615 w 1538"/>
              <a:gd name="T27" fmla="*/ 398 h 1538"/>
              <a:gd name="T28" fmla="*/ 868 w 1538"/>
              <a:gd name="T29" fmla="*/ 607 h 1538"/>
              <a:gd name="T30" fmla="*/ 210 w 1538"/>
              <a:gd name="T31" fmla="*/ 923 h 1538"/>
              <a:gd name="T32" fmla="*/ 1020 w 1538"/>
              <a:gd name="T33" fmla="*/ 923 h 1538"/>
              <a:gd name="T34" fmla="*/ 1017 w 1538"/>
              <a:gd name="T35" fmla="*/ 585 h 1538"/>
              <a:gd name="T36" fmla="*/ 583 w 1538"/>
              <a:gd name="T37" fmla="*/ 955 h 1538"/>
              <a:gd name="T38" fmla="*/ 647 w 1538"/>
              <a:gd name="T39" fmla="*/ 955 h 1538"/>
              <a:gd name="T40" fmla="*/ 720 w 1538"/>
              <a:gd name="T41" fmla="*/ 923 h 1538"/>
              <a:gd name="T42" fmla="*/ 510 w 1538"/>
              <a:gd name="T43" fmla="*/ 923 h 1538"/>
              <a:gd name="T44" fmla="*/ 650 w 1538"/>
              <a:gd name="T45" fmla="*/ 824 h 1538"/>
              <a:gd name="T46" fmla="*/ 583 w 1538"/>
              <a:gd name="T47" fmla="*/ 955 h 1538"/>
              <a:gd name="T48" fmla="*/ 615 w 1538"/>
              <a:gd name="T49" fmla="*/ 728 h 1538"/>
              <a:gd name="T50" fmla="*/ 615 w 1538"/>
              <a:gd name="T51" fmla="*/ 1118 h 1538"/>
              <a:gd name="T52" fmla="*/ 781 w 1538"/>
              <a:gd name="T53" fmla="*/ 821 h 1538"/>
              <a:gd name="T54" fmla="*/ 930 w 1538"/>
              <a:gd name="T55" fmla="*/ 923 h 1538"/>
              <a:gd name="T56" fmla="*/ 300 w 1538"/>
              <a:gd name="T57" fmla="*/ 923 h 1538"/>
              <a:gd name="T58" fmla="*/ 804 w 1538"/>
              <a:gd name="T59" fmla="*/ 671 h 1538"/>
              <a:gd name="T60" fmla="*/ 1137 w 1538"/>
              <a:gd name="T61" fmla="*/ 210 h 1538"/>
              <a:gd name="T62" fmla="*/ 1253 w 1538"/>
              <a:gd name="T63" fmla="*/ 221 h 1538"/>
              <a:gd name="T64" fmla="*/ 1137 w 1538"/>
              <a:gd name="T65" fmla="*/ 210 h 1538"/>
              <a:gd name="T66" fmla="*/ 1225 w 1538"/>
              <a:gd name="T67" fmla="*/ 377 h 1538"/>
              <a:gd name="T68" fmla="*/ 1410 w 1538"/>
              <a:gd name="T69" fmla="*/ 319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38" h="1538">
                <a:moveTo>
                  <a:pt x="1507" y="259"/>
                </a:moveTo>
                <a:cubicBezTo>
                  <a:pt x="1387" y="215"/>
                  <a:pt x="1387" y="215"/>
                  <a:pt x="1387" y="215"/>
                </a:cubicBezTo>
                <a:cubicBezTo>
                  <a:pt x="1438" y="164"/>
                  <a:pt x="1438" y="164"/>
                  <a:pt x="1438" y="164"/>
                </a:cubicBezTo>
                <a:cubicBezTo>
                  <a:pt x="1456" y="146"/>
                  <a:pt x="1456" y="118"/>
                  <a:pt x="1438" y="100"/>
                </a:cubicBezTo>
                <a:cubicBezTo>
                  <a:pt x="1420" y="82"/>
                  <a:pt x="1392" y="82"/>
                  <a:pt x="1374" y="100"/>
                </a:cubicBezTo>
                <a:cubicBezTo>
                  <a:pt x="1323" y="151"/>
                  <a:pt x="1323" y="151"/>
                  <a:pt x="1323" y="151"/>
                </a:cubicBezTo>
                <a:cubicBezTo>
                  <a:pt x="1279" y="31"/>
                  <a:pt x="1279" y="31"/>
                  <a:pt x="1279" y="31"/>
                </a:cubicBezTo>
                <a:cubicBezTo>
                  <a:pt x="1273" y="17"/>
                  <a:pt x="1261" y="6"/>
                  <a:pt x="1246" y="3"/>
                </a:cubicBezTo>
                <a:cubicBezTo>
                  <a:pt x="1231" y="0"/>
                  <a:pt x="1215" y="4"/>
                  <a:pt x="1205" y="15"/>
                </a:cubicBezTo>
                <a:cubicBezTo>
                  <a:pt x="1056" y="164"/>
                  <a:pt x="1056" y="164"/>
                  <a:pt x="1056" y="164"/>
                </a:cubicBezTo>
                <a:cubicBezTo>
                  <a:pt x="1045" y="175"/>
                  <a:pt x="1041" y="190"/>
                  <a:pt x="1044" y="206"/>
                </a:cubicBezTo>
                <a:cubicBezTo>
                  <a:pt x="1086" y="388"/>
                  <a:pt x="1086" y="388"/>
                  <a:pt x="1086" y="388"/>
                </a:cubicBezTo>
                <a:cubicBezTo>
                  <a:pt x="1017" y="458"/>
                  <a:pt x="1017" y="458"/>
                  <a:pt x="1017" y="458"/>
                </a:cubicBezTo>
                <a:cubicBezTo>
                  <a:pt x="909" y="364"/>
                  <a:pt x="768" y="308"/>
                  <a:pt x="615" y="308"/>
                </a:cubicBezTo>
                <a:cubicBezTo>
                  <a:pt x="276" y="308"/>
                  <a:pt x="0" y="584"/>
                  <a:pt x="0" y="923"/>
                </a:cubicBezTo>
                <a:cubicBezTo>
                  <a:pt x="0" y="1262"/>
                  <a:pt x="276" y="1538"/>
                  <a:pt x="615" y="1538"/>
                </a:cubicBezTo>
                <a:cubicBezTo>
                  <a:pt x="954" y="1538"/>
                  <a:pt x="1230" y="1262"/>
                  <a:pt x="1230" y="923"/>
                </a:cubicBezTo>
                <a:cubicBezTo>
                  <a:pt x="1230" y="770"/>
                  <a:pt x="1174" y="629"/>
                  <a:pt x="1080" y="521"/>
                </a:cubicBezTo>
                <a:cubicBezTo>
                  <a:pt x="1150" y="452"/>
                  <a:pt x="1150" y="452"/>
                  <a:pt x="1150" y="452"/>
                </a:cubicBezTo>
                <a:cubicBezTo>
                  <a:pt x="1332" y="494"/>
                  <a:pt x="1332" y="494"/>
                  <a:pt x="1332" y="494"/>
                </a:cubicBezTo>
                <a:cubicBezTo>
                  <a:pt x="1347" y="497"/>
                  <a:pt x="1363" y="493"/>
                  <a:pt x="1374" y="482"/>
                </a:cubicBezTo>
                <a:cubicBezTo>
                  <a:pt x="1523" y="333"/>
                  <a:pt x="1523" y="333"/>
                  <a:pt x="1523" y="333"/>
                </a:cubicBezTo>
                <a:cubicBezTo>
                  <a:pt x="1534" y="323"/>
                  <a:pt x="1538" y="307"/>
                  <a:pt x="1535" y="292"/>
                </a:cubicBezTo>
                <a:cubicBezTo>
                  <a:pt x="1532" y="277"/>
                  <a:pt x="1521" y="265"/>
                  <a:pt x="1507" y="259"/>
                </a:cubicBezTo>
                <a:close/>
                <a:moveTo>
                  <a:pt x="1140" y="923"/>
                </a:moveTo>
                <a:cubicBezTo>
                  <a:pt x="1140" y="1212"/>
                  <a:pt x="904" y="1448"/>
                  <a:pt x="615" y="1448"/>
                </a:cubicBezTo>
                <a:cubicBezTo>
                  <a:pt x="326" y="1448"/>
                  <a:pt x="90" y="1212"/>
                  <a:pt x="90" y="923"/>
                </a:cubicBezTo>
                <a:cubicBezTo>
                  <a:pt x="90" y="634"/>
                  <a:pt x="326" y="398"/>
                  <a:pt x="615" y="398"/>
                </a:cubicBezTo>
                <a:cubicBezTo>
                  <a:pt x="744" y="398"/>
                  <a:pt x="861" y="444"/>
                  <a:pt x="953" y="521"/>
                </a:cubicBezTo>
                <a:cubicBezTo>
                  <a:pt x="868" y="607"/>
                  <a:pt x="868" y="607"/>
                  <a:pt x="868" y="607"/>
                </a:cubicBezTo>
                <a:cubicBezTo>
                  <a:pt x="798" y="551"/>
                  <a:pt x="710" y="518"/>
                  <a:pt x="615" y="518"/>
                </a:cubicBezTo>
                <a:cubicBezTo>
                  <a:pt x="392" y="518"/>
                  <a:pt x="210" y="700"/>
                  <a:pt x="210" y="923"/>
                </a:cubicBezTo>
                <a:cubicBezTo>
                  <a:pt x="210" y="1146"/>
                  <a:pt x="392" y="1328"/>
                  <a:pt x="615" y="1328"/>
                </a:cubicBezTo>
                <a:cubicBezTo>
                  <a:pt x="838" y="1328"/>
                  <a:pt x="1020" y="1146"/>
                  <a:pt x="1020" y="923"/>
                </a:cubicBezTo>
                <a:cubicBezTo>
                  <a:pt x="1020" y="828"/>
                  <a:pt x="987" y="740"/>
                  <a:pt x="931" y="670"/>
                </a:cubicBezTo>
                <a:cubicBezTo>
                  <a:pt x="1017" y="585"/>
                  <a:pt x="1017" y="585"/>
                  <a:pt x="1017" y="585"/>
                </a:cubicBezTo>
                <a:cubicBezTo>
                  <a:pt x="1094" y="677"/>
                  <a:pt x="1140" y="794"/>
                  <a:pt x="1140" y="923"/>
                </a:cubicBezTo>
                <a:close/>
                <a:moveTo>
                  <a:pt x="583" y="955"/>
                </a:moveTo>
                <a:cubicBezTo>
                  <a:pt x="592" y="964"/>
                  <a:pt x="603" y="968"/>
                  <a:pt x="615" y="968"/>
                </a:cubicBezTo>
                <a:cubicBezTo>
                  <a:pt x="627" y="968"/>
                  <a:pt x="638" y="964"/>
                  <a:pt x="647" y="955"/>
                </a:cubicBezTo>
                <a:cubicBezTo>
                  <a:pt x="714" y="888"/>
                  <a:pt x="714" y="888"/>
                  <a:pt x="714" y="888"/>
                </a:cubicBezTo>
                <a:cubicBezTo>
                  <a:pt x="718" y="899"/>
                  <a:pt x="720" y="911"/>
                  <a:pt x="720" y="923"/>
                </a:cubicBezTo>
                <a:cubicBezTo>
                  <a:pt x="720" y="981"/>
                  <a:pt x="673" y="1028"/>
                  <a:pt x="615" y="1028"/>
                </a:cubicBezTo>
                <a:cubicBezTo>
                  <a:pt x="557" y="1028"/>
                  <a:pt x="510" y="981"/>
                  <a:pt x="510" y="923"/>
                </a:cubicBezTo>
                <a:cubicBezTo>
                  <a:pt x="510" y="865"/>
                  <a:pt x="557" y="818"/>
                  <a:pt x="615" y="818"/>
                </a:cubicBezTo>
                <a:cubicBezTo>
                  <a:pt x="627" y="818"/>
                  <a:pt x="639" y="820"/>
                  <a:pt x="650" y="824"/>
                </a:cubicBezTo>
                <a:cubicBezTo>
                  <a:pt x="583" y="891"/>
                  <a:pt x="583" y="891"/>
                  <a:pt x="583" y="891"/>
                </a:cubicBezTo>
                <a:cubicBezTo>
                  <a:pt x="566" y="909"/>
                  <a:pt x="566" y="937"/>
                  <a:pt x="583" y="955"/>
                </a:cubicBezTo>
                <a:close/>
                <a:moveTo>
                  <a:pt x="717" y="757"/>
                </a:moveTo>
                <a:cubicBezTo>
                  <a:pt x="688" y="739"/>
                  <a:pt x="652" y="728"/>
                  <a:pt x="615" y="728"/>
                </a:cubicBezTo>
                <a:cubicBezTo>
                  <a:pt x="507" y="728"/>
                  <a:pt x="420" y="815"/>
                  <a:pt x="420" y="923"/>
                </a:cubicBezTo>
                <a:cubicBezTo>
                  <a:pt x="420" y="1031"/>
                  <a:pt x="507" y="1118"/>
                  <a:pt x="615" y="1118"/>
                </a:cubicBezTo>
                <a:cubicBezTo>
                  <a:pt x="723" y="1118"/>
                  <a:pt x="810" y="1031"/>
                  <a:pt x="810" y="923"/>
                </a:cubicBezTo>
                <a:cubicBezTo>
                  <a:pt x="810" y="886"/>
                  <a:pt x="799" y="850"/>
                  <a:pt x="781" y="821"/>
                </a:cubicBezTo>
                <a:cubicBezTo>
                  <a:pt x="867" y="734"/>
                  <a:pt x="867" y="734"/>
                  <a:pt x="867" y="734"/>
                </a:cubicBezTo>
                <a:cubicBezTo>
                  <a:pt x="907" y="787"/>
                  <a:pt x="930" y="852"/>
                  <a:pt x="930" y="923"/>
                </a:cubicBezTo>
                <a:cubicBezTo>
                  <a:pt x="930" y="1097"/>
                  <a:pt x="789" y="1238"/>
                  <a:pt x="615" y="1238"/>
                </a:cubicBezTo>
                <a:cubicBezTo>
                  <a:pt x="441" y="1238"/>
                  <a:pt x="300" y="1097"/>
                  <a:pt x="300" y="923"/>
                </a:cubicBezTo>
                <a:cubicBezTo>
                  <a:pt x="300" y="749"/>
                  <a:pt x="441" y="608"/>
                  <a:pt x="615" y="608"/>
                </a:cubicBezTo>
                <a:cubicBezTo>
                  <a:pt x="686" y="608"/>
                  <a:pt x="751" y="631"/>
                  <a:pt x="804" y="671"/>
                </a:cubicBezTo>
                <a:lnTo>
                  <a:pt x="717" y="757"/>
                </a:lnTo>
                <a:close/>
                <a:moveTo>
                  <a:pt x="1137" y="210"/>
                </a:moveTo>
                <a:cubicBezTo>
                  <a:pt x="1219" y="128"/>
                  <a:pt x="1219" y="128"/>
                  <a:pt x="1219" y="128"/>
                </a:cubicBezTo>
                <a:cubicBezTo>
                  <a:pt x="1253" y="221"/>
                  <a:pt x="1253" y="221"/>
                  <a:pt x="1253" y="221"/>
                </a:cubicBezTo>
                <a:cubicBezTo>
                  <a:pt x="1161" y="313"/>
                  <a:pt x="1161" y="313"/>
                  <a:pt x="1161" y="313"/>
                </a:cubicBezTo>
                <a:lnTo>
                  <a:pt x="1137" y="210"/>
                </a:lnTo>
                <a:close/>
                <a:moveTo>
                  <a:pt x="1328" y="401"/>
                </a:moveTo>
                <a:cubicBezTo>
                  <a:pt x="1225" y="377"/>
                  <a:pt x="1225" y="377"/>
                  <a:pt x="1225" y="377"/>
                </a:cubicBezTo>
                <a:cubicBezTo>
                  <a:pt x="1317" y="285"/>
                  <a:pt x="1317" y="285"/>
                  <a:pt x="1317" y="285"/>
                </a:cubicBezTo>
                <a:cubicBezTo>
                  <a:pt x="1410" y="319"/>
                  <a:pt x="1410" y="319"/>
                  <a:pt x="1410" y="319"/>
                </a:cubicBezTo>
                <a:lnTo>
                  <a:pt x="1328" y="4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21915170" y="10287463"/>
            <a:ext cx="768635" cy="615704"/>
          </a:xfrm>
          <a:custGeom>
            <a:avLst/>
            <a:gdLst>
              <a:gd name="T0" fmla="*/ 1401 w 1536"/>
              <a:gd name="T1" fmla="*/ 60 h 1230"/>
              <a:gd name="T2" fmla="*/ 582 w 1536"/>
              <a:gd name="T3" fmla="*/ 60 h 1230"/>
              <a:gd name="T4" fmla="*/ 469 w 1536"/>
              <a:gd name="T5" fmla="*/ 0 h 1230"/>
              <a:gd name="T6" fmla="*/ 135 w 1536"/>
              <a:gd name="T7" fmla="*/ 0 h 1230"/>
              <a:gd name="T8" fmla="*/ 0 w 1536"/>
              <a:gd name="T9" fmla="*/ 135 h 1230"/>
              <a:gd name="T10" fmla="*/ 0 w 1536"/>
              <a:gd name="T11" fmla="*/ 1095 h 1230"/>
              <a:gd name="T12" fmla="*/ 135 w 1536"/>
              <a:gd name="T13" fmla="*/ 1230 h 1230"/>
              <a:gd name="T14" fmla="*/ 1401 w 1536"/>
              <a:gd name="T15" fmla="*/ 1230 h 1230"/>
              <a:gd name="T16" fmla="*/ 1536 w 1536"/>
              <a:gd name="T17" fmla="*/ 1095 h 1230"/>
              <a:gd name="T18" fmla="*/ 1536 w 1536"/>
              <a:gd name="T19" fmla="*/ 195 h 1230"/>
              <a:gd name="T20" fmla="*/ 1401 w 1536"/>
              <a:gd name="T21" fmla="*/ 60 h 1230"/>
              <a:gd name="T22" fmla="*/ 1446 w 1536"/>
              <a:gd name="T23" fmla="*/ 1095 h 1230"/>
              <a:gd name="T24" fmla="*/ 1401 w 1536"/>
              <a:gd name="T25" fmla="*/ 1140 h 1230"/>
              <a:gd name="T26" fmla="*/ 135 w 1536"/>
              <a:gd name="T27" fmla="*/ 1140 h 1230"/>
              <a:gd name="T28" fmla="*/ 90 w 1536"/>
              <a:gd name="T29" fmla="*/ 1095 h 1230"/>
              <a:gd name="T30" fmla="*/ 90 w 1536"/>
              <a:gd name="T31" fmla="*/ 135 h 1230"/>
              <a:gd name="T32" fmla="*/ 135 w 1536"/>
              <a:gd name="T33" fmla="*/ 90 h 1230"/>
              <a:gd name="T34" fmla="*/ 469 w 1536"/>
              <a:gd name="T35" fmla="*/ 90 h 1230"/>
              <a:gd name="T36" fmla="*/ 510 w 1536"/>
              <a:gd name="T37" fmla="*/ 115 h 1230"/>
              <a:gd name="T38" fmla="*/ 605 w 1536"/>
              <a:gd name="T39" fmla="*/ 305 h 1230"/>
              <a:gd name="T40" fmla="*/ 645 w 1536"/>
              <a:gd name="T41" fmla="*/ 330 h 1230"/>
              <a:gd name="T42" fmla="*/ 1446 w 1536"/>
              <a:gd name="T43" fmla="*/ 330 h 1230"/>
              <a:gd name="T44" fmla="*/ 1446 w 1536"/>
              <a:gd name="T45" fmla="*/ 1095 h 1230"/>
              <a:gd name="T46" fmla="*/ 1446 w 1536"/>
              <a:gd name="T47" fmla="*/ 240 h 1230"/>
              <a:gd name="T48" fmla="*/ 673 w 1536"/>
              <a:gd name="T49" fmla="*/ 240 h 1230"/>
              <a:gd name="T50" fmla="*/ 628 w 1536"/>
              <a:gd name="T51" fmla="*/ 150 h 1230"/>
              <a:gd name="T52" fmla="*/ 1401 w 1536"/>
              <a:gd name="T53" fmla="*/ 150 h 1230"/>
              <a:gd name="T54" fmla="*/ 1446 w 1536"/>
              <a:gd name="T55" fmla="*/ 195 h 1230"/>
              <a:gd name="T56" fmla="*/ 1446 w 1536"/>
              <a:gd name="T57" fmla="*/ 240 h 1230"/>
              <a:gd name="T58" fmla="*/ 180 w 1536"/>
              <a:gd name="T59" fmla="*/ 645 h 1230"/>
              <a:gd name="T60" fmla="*/ 225 w 1536"/>
              <a:gd name="T61" fmla="*/ 600 h 1230"/>
              <a:gd name="T62" fmla="*/ 435 w 1536"/>
              <a:gd name="T63" fmla="*/ 600 h 1230"/>
              <a:gd name="T64" fmla="*/ 480 w 1536"/>
              <a:gd name="T65" fmla="*/ 645 h 1230"/>
              <a:gd name="T66" fmla="*/ 435 w 1536"/>
              <a:gd name="T67" fmla="*/ 690 h 1230"/>
              <a:gd name="T68" fmla="*/ 225 w 1536"/>
              <a:gd name="T69" fmla="*/ 690 h 1230"/>
              <a:gd name="T70" fmla="*/ 180 w 1536"/>
              <a:gd name="T71" fmla="*/ 645 h 1230"/>
              <a:gd name="T72" fmla="*/ 180 w 1536"/>
              <a:gd name="T73" fmla="*/ 825 h 1230"/>
              <a:gd name="T74" fmla="*/ 180 w 1536"/>
              <a:gd name="T75" fmla="*/ 1005 h 1230"/>
              <a:gd name="T76" fmla="*/ 225 w 1536"/>
              <a:gd name="T77" fmla="*/ 1050 h 1230"/>
              <a:gd name="T78" fmla="*/ 705 w 1536"/>
              <a:gd name="T79" fmla="*/ 1050 h 1230"/>
              <a:gd name="T80" fmla="*/ 750 w 1536"/>
              <a:gd name="T81" fmla="*/ 1005 h 1230"/>
              <a:gd name="T82" fmla="*/ 750 w 1536"/>
              <a:gd name="T83" fmla="*/ 825 h 1230"/>
              <a:gd name="T84" fmla="*/ 705 w 1536"/>
              <a:gd name="T85" fmla="*/ 780 h 1230"/>
              <a:gd name="T86" fmla="*/ 225 w 1536"/>
              <a:gd name="T87" fmla="*/ 780 h 1230"/>
              <a:gd name="T88" fmla="*/ 180 w 1536"/>
              <a:gd name="T89" fmla="*/ 825 h 1230"/>
              <a:gd name="T90" fmla="*/ 270 w 1536"/>
              <a:gd name="T91" fmla="*/ 870 h 1230"/>
              <a:gd name="T92" fmla="*/ 660 w 1536"/>
              <a:gd name="T93" fmla="*/ 870 h 1230"/>
              <a:gd name="T94" fmla="*/ 660 w 1536"/>
              <a:gd name="T95" fmla="*/ 960 h 1230"/>
              <a:gd name="T96" fmla="*/ 270 w 1536"/>
              <a:gd name="T97" fmla="*/ 960 h 1230"/>
              <a:gd name="T98" fmla="*/ 270 w 1536"/>
              <a:gd name="T99" fmla="*/ 870 h 1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36" h="1230">
                <a:moveTo>
                  <a:pt x="1401" y="60"/>
                </a:moveTo>
                <a:cubicBezTo>
                  <a:pt x="582" y="60"/>
                  <a:pt x="582" y="60"/>
                  <a:pt x="582" y="60"/>
                </a:cubicBezTo>
                <a:cubicBezTo>
                  <a:pt x="557" y="23"/>
                  <a:pt x="515" y="0"/>
                  <a:pt x="469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61" y="0"/>
                  <a:pt x="0" y="61"/>
                  <a:pt x="0" y="135"/>
                </a:cubicBezTo>
                <a:cubicBezTo>
                  <a:pt x="0" y="1095"/>
                  <a:pt x="0" y="1095"/>
                  <a:pt x="0" y="1095"/>
                </a:cubicBezTo>
                <a:cubicBezTo>
                  <a:pt x="0" y="1169"/>
                  <a:pt x="61" y="1230"/>
                  <a:pt x="135" y="1230"/>
                </a:cubicBezTo>
                <a:cubicBezTo>
                  <a:pt x="1401" y="1230"/>
                  <a:pt x="1401" y="1230"/>
                  <a:pt x="1401" y="1230"/>
                </a:cubicBezTo>
                <a:cubicBezTo>
                  <a:pt x="1475" y="1230"/>
                  <a:pt x="1536" y="1169"/>
                  <a:pt x="1536" y="1095"/>
                </a:cubicBezTo>
                <a:cubicBezTo>
                  <a:pt x="1536" y="195"/>
                  <a:pt x="1536" y="195"/>
                  <a:pt x="1536" y="195"/>
                </a:cubicBezTo>
                <a:cubicBezTo>
                  <a:pt x="1536" y="121"/>
                  <a:pt x="1475" y="60"/>
                  <a:pt x="1401" y="60"/>
                </a:cubicBezTo>
                <a:close/>
                <a:moveTo>
                  <a:pt x="1446" y="1095"/>
                </a:moveTo>
                <a:cubicBezTo>
                  <a:pt x="1446" y="1120"/>
                  <a:pt x="1426" y="1140"/>
                  <a:pt x="1401" y="1140"/>
                </a:cubicBezTo>
                <a:cubicBezTo>
                  <a:pt x="135" y="1140"/>
                  <a:pt x="135" y="1140"/>
                  <a:pt x="135" y="1140"/>
                </a:cubicBezTo>
                <a:cubicBezTo>
                  <a:pt x="110" y="1140"/>
                  <a:pt x="90" y="1120"/>
                  <a:pt x="90" y="1095"/>
                </a:cubicBezTo>
                <a:cubicBezTo>
                  <a:pt x="90" y="135"/>
                  <a:pt x="90" y="135"/>
                  <a:pt x="90" y="135"/>
                </a:cubicBezTo>
                <a:cubicBezTo>
                  <a:pt x="90" y="110"/>
                  <a:pt x="110" y="90"/>
                  <a:pt x="135" y="90"/>
                </a:cubicBezTo>
                <a:cubicBezTo>
                  <a:pt x="469" y="90"/>
                  <a:pt x="469" y="90"/>
                  <a:pt x="469" y="90"/>
                </a:cubicBezTo>
                <a:cubicBezTo>
                  <a:pt x="487" y="90"/>
                  <a:pt x="502" y="100"/>
                  <a:pt x="510" y="115"/>
                </a:cubicBezTo>
                <a:cubicBezTo>
                  <a:pt x="605" y="305"/>
                  <a:pt x="605" y="305"/>
                  <a:pt x="605" y="305"/>
                </a:cubicBezTo>
                <a:cubicBezTo>
                  <a:pt x="612" y="320"/>
                  <a:pt x="628" y="330"/>
                  <a:pt x="645" y="330"/>
                </a:cubicBezTo>
                <a:cubicBezTo>
                  <a:pt x="1446" y="330"/>
                  <a:pt x="1446" y="330"/>
                  <a:pt x="1446" y="330"/>
                </a:cubicBezTo>
                <a:lnTo>
                  <a:pt x="1446" y="1095"/>
                </a:lnTo>
                <a:close/>
                <a:moveTo>
                  <a:pt x="1446" y="240"/>
                </a:moveTo>
                <a:cubicBezTo>
                  <a:pt x="673" y="240"/>
                  <a:pt x="673" y="240"/>
                  <a:pt x="673" y="240"/>
                </a:cubicBezTo>
                <a:cubicBezTo>
                  <a:pt x="628" y="150"/>
                  <a:pt x="628" y="150"/>
                  <a:pt x="628" y="150"/>
                </a:cubicBezTo>
                <a:cubicBezTo>
                  <a:pt x="1401" y="150"/>
                  <a:pt x="1401" y="150"/>
                  <a:pt x="1401" y="150"/>
                </a:cubicBezTo>
                <a:cubicBezTo>
                  <a:pt x="1426" y="150"/>
                  <a:pt x="1446" y="170"/>
                  <a:pt x="1446" y="195"/>
                </a:cubicBezTo>
                <a:lnTo>
                  <a:pt x="1446" y="240"/>
                </a:lnTo>
                <a:close/>
                <a:moveTo>
                  <a:pt x="180" y="645"/>
                </a:moveTo>
                <a:cubicBezTo>
                  <a:pt x="180" y="620"/>
                  <a:pt x="200" y="600"/>
                  <a:pt x="225" y="600"/>
                </a:cubicBezTo>
                <a:cubicBezTo>
                  <a:pt x="435" y="600"/>
                  <a:pt x="435" y="600"/>
                  <a:pt x="435" y="600"/>
                </a:cubicBezTo>
                <a:cubicBezTo>
                  <a:pt x="460" y="600"/>
                  <a:pt x="480" y="620"/>
                  <a:pt x="480" y="645"/>
                </a:cubicBezTo>
                <a:cubicBezTo>
                  <a:pt x="480" y="670"/>
                  <a:pt x="460" y="690"/>
                  <a:pt x="435" y="690"/>
                </a:cubicBezTo>
                <a:cubicBezTo>
                  <a:pt x="225" y="690"/>
                  <a:pt x="225" y="690"/>
                  <a:pt x="225" y="690"/>
                </a:cubicBezTo>
                <a:cubicBezTo>
                  <a:pt x="200" y="690"/>
                  <a:pt x="180" y="670"/>
                  <a:pt x="180" y="645"/>
                </a:cubicBezTo>
                <a:close/>
                <a:moveTo>
                  <a:pt x="180" y="825"/>
                </a:moveTo>
                <a:cubicBezTo>
                  <a:pt x="180" y="1005"/>
                  <a:pt x="180" y="1005"/>
                  <a:pt x="180" y="1005"/>
                </a:cubicBezTo>
                <a:cubicBezTo>
                  <a:pt x="180" y="1030"/>
                  <a:pt x="200" y="1050"/>
                  <a:pt x="225" y="1050"/>
                </a:cubicBezTo>
                <a:cubicBezTo>
                  <a:pt x="705" y="1050"/>
                  <a:pt x="705" y="1050"/>
                  <a:pt x="705" y="1050"/>
                </a:cubicBezTo>
                <a:cubicBezTo>
                  <a:pt x="730" y="1050"/>
                  <a:pt x="750" y="1030"/>
                  <a:pt x="750" y="1005"/>
                </a:cubicBezTo>
                <a:cubicBezTo>
                  <a:pt x="750" y="825"/>
                  <a:pt x="750" y="825"/>
                  <a:pt x="750" y="825"/>
                </a:cubicBezTo>
                <a:cubicBezTo>
                  <a:pt x="750" y="800"/>
                  <a:pt x="730" y="780"/>
                  <a:pt x="705" y="780"/>
                </a:cubicBezTo>
                <a:cubicBezTo>
                  <a:pt x="225" y="780"/>
                  <a:pt x="225" y="780"/>
                  <a:pt x="225" y="780"/>
                </a:cubicBezTo>
                <a:cubicBezTo>
                  <a:pt x="200" y="780"/>
                  <a:pt x="180" y="800"/>
                  <a:pt x="180" y="825"/>
                </a:cubicBezTo>
                <a:close/>
                <a:moveTo>
                  <a:pt x="270" y="870"/>
                </a:moveTo>
                <a:cubicBezTo>
                  <a:pt x="660" y="870"/>
                  <a:pt x="660" y="870"/>
                  <a:pt x="660" y="870"/>
                </a:cubicBezTo>
                <a:cubicBezTo>
                  <a:pt x="660" y="960"/>
                  <a:pt x="660" y="960"/>
                  <a:pt x="660" y="960"/>
                </a:cubicBezTo>
                <a:cubicBezTo>
                  <a:pt x="270" y="960"/>
                  <a:pt x="270" y="960"/>
                  <a:pt x="270" y="960"/>
                </a:cubicBezTo>
                <a:lnTo>
                  <a:pt x="270" y="8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002825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1723712" y="2730085"/>
            <a:ext cx="677185" cy="768634"/>
          </a:xfrm>
          <a:custGeom>
            <a:avLst/>
            <a:gdLst>
              <a:gd name="T0" fmla="*/ 542 w 1355"/>
              <a:gd name="T1" fmla="*/ 880 h 1536"/>
              <a:gd name="T2" fmla="*/ 410 w 1355"/>
              <a:gd name="T3" fmla="*/ 1103 h 1536"/>
              <a:gd name="T4" fmla="*/ 316 w 1355"/>
              <a:gd name="T5" fmla="*/ 1175 h 1536"/>
              <a:gd name="T6" fmla="*/ 226 w 1355"/>
              <a:gd name="T7" fmla="*/ 1446 h 1536"/>
              <a:gd name="T8" fmla="*/ 1129 w 1355"/>
              <a:gd name="T9" fmla="*/ 1536 h 1536"/>
              <a:gd name="T10" fmla="*/ 1039 w 1355"/>
              <a:gd name="T11" fmla="*/ 1446 h 1536"/>
              <a:gd name="T12" fmla="*/ 945 w 1355"/>
              <a:gd name="T13" fmla="*/ 1175 h 1536"/>
              <a:gd name="T14" fmla="*/ 813 w 1355"/>
              <a:gd name="T15" fmla="*/ 911 h 1536"/>
              <a:gd name="T16" fmla="*/ 1061 w 1355"/>
              <a:gd name="T17" fmla="*/ 630 h 1536"/>
              <a:gd name="T18" fmla="*/ 1355 w 1355"/>
              <a:gd name="T19" fmla="*/ 90 h 1536"/>
              <a:gd name="T20" fmla="*/ 1084 w 1355"/>
              <a:gd name="T21" fmla="*/ 0 h 1536"/>
              <a:gd name="T22" fmla="*/ 271 w 1355"/>
              <a:gd name="T23" fmla="*/ 90 h 1536"/>
              <a:gd name="T24" fmla="*/ 0 w 1355"/>
              <a:gd name="T25" fmla="*/ 304 h 1536"/>
              <a:gd name="T26" fmla="*/ 1084 w 1355"/>
              <a:gd name="T27" fmla="*/ 497 h 1536"/>
              <a:gd name="T28" fmla="*/ 1265 w 1355"/>
              <a:gd name="T29" fmla="*/ 180 h 1536"/>
              <a:gd name="T30" fmla="*/ 1082 w 1355"/>
              <a:gd name="T31" fmla="*/ 535 h 1536"/>
              <a:gd name="T32" fmla="*/ 949 w 1355"/>
              <a:gd name="T33" fmla="*/ 1265 h 1536"/>
              <a:gd name="T34" fmla="*/ 406 w 1355"/>
              <a:gd name="T35" fmla="*/ 1446 h 1536"/>
              <a:gd name="T36" fmla="*/ 949 w 1355"/>
              <a:gd name="T37" fmla="*/ 1265 h 1536"/>
              <a:gd name="T38" fmla="*/ 855 w 1355"/>
              <a:gd name="T39" fmla="*/ 1175 h 1536"/>
              <a:gd name="T40" fmla="*/ 500 w 1355"/>
              <a:gd name="T41" fmla="*/ 1154 h 1536"/>
              <a:gd name="T42" fmla="*/ 632 w 1355"/>
              <a:gd name="T43" fmla="*/ 901 h 1536"/>
              <a:gd name="T44" fmla="*/ 723 w 1355"/>
              <a:gd name="T45" fmla="*/ 901 h 1536"/>
              <a:gd name="T46" fmla="*/ 855 w 1355"/>
              <a:gd name="T47" fmla="*/ 1154 h 1536"/>
              <a:gd name="T48" fmla="*/ 994 w 1355"/>
              <a:gd name="T49" fmla="*/ 90 h 1536"/>
              <a:gd name="T50" fmla="*/ 361 w 1355"/>
              <a:gd name="T51" fmla="*/ 181 h 1536"/>
              <a:gd name="T52" fmla="*/ 361 w 1355"/>
              <a:gd name="T53" fmla="*/ 271 h 1536"/>
              <a:gd name="T54" fmla="*/ 994 w 1355"/>
              <a:gd name="T55" fmla="*/ 497 h 1536"/>
              <a:gd name="T56" fmla="*/ 361 w 1355"/>
              <a:gd name="T57" fmla="*/ 497 h 1536"/>
              <a:gd name="T58" fmla="*/ 90 w 1355"/>
              <a:gd name="T59" fmla="*/ 180 h 1536"/>
              <a:gd name="T60" fmla="*/ 271 w 1355"/>
              <a:gd name="T61" fmla="*/ 497 h 1536"/>
              <a:gd name="T62" fmla="*/ 90 w 1355"/>
              <a:gd name="T63" fmla="*/ 30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55" h="1536">
                <a:moveTo>
                  <a:pt x="294" y="630"/>
                </a:moveTo>
                <a:cubicBezTo>
                  <a:pt x="334" y="747"/>
                  <a:pt x="426" y="839"/>
                  <a:pt x="542" y="880"/>
                </a:cubicBezTo>
                <a:cubicBezTo>
                  <a:pt x="542" y="911"/>
                  <a:pt x="542" y="911"/>
                  <a:pt x="542" y="911"/>
                </a:cubicBezTo>
                <a:cubicBezTo>
                  <a:pt x="544" y="1002"/>
                  <a:pt x="489" y="1063"/>
                  <a:pt x="410" y="1103"/>
                </a:cubicBezTo>
                <a:cubicBezTo>
                  <a:pt x="410" y="1175"/>
                  <a:pt x="410" y="1175"/>
                  <a:pt x="410" y="1175"/>
                </a:cubicBezTo>
                <a:cubicBezTo>
                  <a:pt x="316" y="1175"/>
                  <a:pt x="316" y="1175"/>
                  <a:pt x="316" y="1175"/>
                </a:cubicBezTo>
                <a:cubicBezTo>
                  <a:pt x="316" y="1446"/>
                  <a:pt x="316" y="1446"/>
                  <a:pt x="316" y="1446"/>
                </a:cubicBezTo>
                <a:cubicBezTo>
                  <a:pt x="226" y="1446"/>
                  <a:pt x="226" y="1446"/>
                  <a:pt x="226" y="1446"/>
                </a:cubicBezTo>
                <a:cubicBezTo>
                  <a:pt x="226" y="1536"/>
                  <a:pt x="226" y="1536"/>
                  <a:pt x="226" y="1536"/>
                </a:cubicBezTo>
                <a:cubicBezTo>
                  <a:pt x="1129" y="1536"/>
                  <a:pt x="1129" y="1536"/>
                  <a:pt x="1129" y="1536"/>
                </a:cubicBezTo>
                <a:cubicBezTo>
                  <a:pt x="1129" y="1446"/>
                  <a:pt x="1129" y="1446"/>
                  <a:pt x="1129" y="1446"/>
                </a:cubicBezTo>
                <a:cubicBezTo>
                  <a:pt x="1039" y="1446"/>
                  <a:pt x="1039" y="1446"/>
                  <a:pt x="1039" y="1446"/>
                </a:cubicBezTo>
                <a:cubicBezTo>
                  <a:pt x="1039" y="1175"/>
                  <a:pt x="1039" y="1175"/>
                  <a:pt x="1039" y="1175"/>
                </a:cubicBezTo>
                <a:cubicBezTo>
                  <a:pt x="945" y="1175"/>
                  <a:pt x="945" y="1175"/>
                  <a:pt x="945" y="1175"/>
                </a:cubicBezTo>
                <a:cubicBezTo>
                  <a:pt x="945" y="1103"/>
                  <a:pt x="945" y="1103"/>
                  <a:pt x="945" y="1103"/>
                </a:cubicBezTo>
                <a:cubicBezTo>
                  <a:pt x="860" y="1060"/>
                  <a:pt x="812" y="998"/>
                  <a:pt x="813" y="911"/>
                </a:cubicBezTo>
                <a:cubicBezTo>
                  <a:pt x="813" y="880"/>
                  <a:pt x="813" y="880"/>
                  <a:pt x="813" y="880"/>
                </a:cubicBezTo>
                <a:cubicBezTo>
                  <a:pt x="929" y="839"/>
                  <a:pt x="1021" y="747"/>
                  <a:pt x="1061" y="630"/>
                </a:cubicBezTo>
                <a:cubicBezTo>
                  <a:pt x="1226" y="613"/>
                  <a:pt x="1355" y="473"/>
                  <a:pt x="1355" y="304"/>
                </a:cubicBezTo>
                <a:cubicBezTo>
                  <a:pt x="1355" y="90"/>
                  <a:pt x="1355" y="90"/>
                  <a:pt x="1355" y="90"/>
                </a:cubicBezTo>
                <a:cubicBezTo>
                  <a:pt x="1084" y="90"/>
                  <a:pt x="1084" y="90"/>
                  <a:pt x="1084" y="90"/>
                </a:cubicBezTo>
                <a:cubicBezTo>
                  <a:pt x="1084" y="0"/>
                  <a:pt x="1084" y="0"/>
                  <a:pt x="1084" y="0"/>
                </a:cubicBezTo>
                <a:cubicBezTo>
                  <a:pt x="271" y="0"/>
                  <a:pt x="271" y="0"/>
                  <a:pt x="271" y="0"/>
                </a:cubicBezTo>
                <a:cubicBezTo>
                  <a:pt x="271" y="90"/>
                  <a:pt x="271" y="90"/>
                  <a:pt x="271" y="90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304"/>
                  <a:pt x="0" y="304"/>
                  <a:pt x="0" y="304"/>
                </a:cubicBezTo>
                <a:cubicBezTo>
                  <a:pt x="0" y="473"/>
                  <a:pt x="129" y="613"/>
                  <a:pt x="294" y="630"/>
                </a:cubicBezTo>
                <a:close/>
                <a:moveTo>
                  <a:pt x="1084" y="497"/>
                </a:moveTo>
                <a:cubicBezTo>
                  <a:pt x="1084" y="180"/>
                  <a:pt x="1084" y="180"/>
                  <a:pt x="1084" y="180"/>
                </a:cubicBezTo>
                <a:cubicBezTo>
                  <a:pt x="1265" y="180"/>
                  <a:pt x="1265" y="180"/>
                  <a:pt x="1265" y="180"/>
                </a:cubicBezTo>
                <a:cubicBezTo>
                  <a:pt x="1265" y="304"/>
                  <a:pt x="1265" y="304"/>
                  <a:pt x="1265" y="304"/>
                </a:cubicBezTo>
                <a:cubicBezTo>
                  <a:pt x="1265" y="416"/>
                  <a:pt x="1187" y="510"/>
                  <a:pt x="1082" y="535"/>
                </a:cubicBezTo>
                <a:cubicBezTo>
                  <a:pt x="1083" y="523"/>
                  <a:pt x="1084" y="510"/>
                  <a:pt x="1084" y="497"/>
                </a:cubicBezTo>
                <a:close/>
                <a:moveTo>
                  <a:pt x="949" y="1265"/>
                </a:moveTo>
                <a:cubicBezTo>
                  <a:pt x="949" y="1446"/>
                  <a:pt x="949" y="1446"/>
                  <a:pt x="949" y="1446"/>
                </a:cubicBezTo>
                <a:cubicBezTo>
                  <a:pt x="406" y="1446"/>
                  <a:pt x="406" y="1446"/>
                  <a:pt x="406" y="1446"/>
                </a:cubicBezTo>
                <a:cubicBezTo>
                  <a:pt x="406" y="1265"/>
                  <a:pt x="406" y="1265"/>
                  <a:pt x="406" y="1265"/>
                </a:cubicBezTo>
                <a:lnTo>
                  <a:pt x="949" y="1265"/>
                </a:lnTo>
                <a:close/>
                <a:moveTo>
                  <a:pt x="855" y="1154"/>
                </a:moveTo>
                <a:cubicBezTo>
                  <a:pt x="855" y="1175"/>
                  <a:pt x="855" y="1175"/>
                  <a:pt x="855" y="1175"/>
                </a:cubicBezTo>
                <a:cubicBezTo>
                  <a:pt x="500" y="1175"/>
                  <a:pt x="500" y="1175"/>
                  <a:pt x="500" y="1175"/>
                </a:cubicBezTo>
                <a:cubicBezTo>
                  <a:pt x="500" y="1154"/>
                  <a:pt x="500" y="1154"/>
                  <a:pt x="500" y="1154"/>
                </a:cubicBezTo>
                <a:cubicBezTo>
                  <a:pt x="609" y="1082"/>
                  <a:pt x="632" y="983"/>
                  <a:pt x="632" y="911"/>
                </a:cubicBezTo>
                <a:cubicBezTo>
                  <a:pt x="632" y="901"/>
                  <a:pt x="632" y="901"/>
                  <a:pt x="632" y="901"/>
                </a:cubicBezTo>
                <a:cubicBezTo>
                  <a:pt x="647" y="902"/>
                  <a:pt x="662" y="903"/>
                  <a:pt x="678" y="903"/>
                </a:cubicBezTo>
                <a:cubicBezTo>
                  <a:pt x="693" y="903"/>
                  <a:pt x="708" y="902"/>
                  <a:pt x="723" y="901"/>
                </a:cubicBezTo>
                <a:cubicBezTo>
                  <a:pt x="723" y="911"/>
                  <a:pt x="723" y="911"/>
                  <a:pt x="723" y="911"/>
                </a:cubicBezTo>
                <a:cubicBezTo>
                  <a:pt x="723" y="983"/>
                  <a:pt x="746" y="1082"/>
                  <a:pt x="855" y="1154"/>
                </a:cubicBezTo>
                <a:close/>
                <a:moveTo>
                  <a:pt x="361" y="90"/>
                </a:moveTo>
                <a:cubicBezTo>
                  <a:pt x="994" y="90"/>
                  <a:pt x="994" y="90"/>
                  <a:pt x="994" y="90"/>
                </a:cubicBezTo>
                <a:cubicBezTo>
                  <a:pt x="994" y="181"/>
                  <a:pt x="994" y="181"/>
                  <a:pt x="994" y="181"/>
                </a:cubicBezTo>
                <a:cubicBezTo>
                  <a:pt x="361" y="181"/>
                  <a:pt x="361" y="181"/>
                  <a:pt x="361" y="181"/>
                </a:cubicBezTo>
                <a:lnTo>
                  <a:pt x="361" y="90"/>
                </a:lnTo>
                <a:close/>
                <a:moveTo>
                  <a:pt x="361" y="271"/>
                </a:moveTo>
                <a:cubicBezTo>
                  <a:pt x="994" y="271"/>
                  <a:pt x="994" y="271"/>
                  <a:pt x="994" y="271"/>
                </a:cubicBezTo>
                <a:cubicBezTo>
                  <a:pt x="994" y="497"/>
                  <a:pt x="994" y="497"/>
                  <a:pt x="994" y="497"/>
                </a:cubicBezTo>
                <a:cubicBezTo>
                  <a:pt x="994" y="671"/>
                  <a:pt x="852" y="813"/>
                  <a:pt x="678" y="813"/>
                </a:cubicBezTo>
                <a:cubicBezTo>
                  <a:pt x="503" y="813"/>
                  <a:pt x="361" y="671"/>
                  <a:pt x="361" y="497"/>
                </a:cubicBezTo>
                <a:lnTo>
                  <a:pt x="361" y="271"/>
                </a:lnTo>
                <a:close/>
                <a:moveTo>
                  <a:pt x="90" y="180"/>
                </a:moveTo>
                <a:cubicBezTo>
                  <a:pt x="271" y="180"/>
                  <a:pt x="271" y="180"/>
                  <a:pt x="271" y="180"/>
                </a:cubicBezTo>
                <a:cubicBezTo>
                  <a:pt x="271" y="497"/>
                  <a:pt x="271" y="497"/>
                  <a:pt x="271" y="497"/>
                </a:cubicBezTo>
                <a:cubicBezTo>
                  <a:pt x="271" y="510"/>
                  <a:pt x="272" y="523"/>
                  <a:pt x="273" y="535"/>
                </a:cubicBezTo>
                <a:cubicBezTo>
                  <a:pt x="168" y="510"/>
                  <a:pt x="90" y="416"/>
                  <a:pt x="90" y="304"/>
                </a:cubicBezTo>
                <a:lnTo>
                  <a:pt x="90" y="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3922871" y="2730085"/>
            <a:ext cx="768634" cy="768634"/>
          </a:xfrm>
          <a:custGeom>
            <a:avLst/>
            <a:gdLst>
              <a:gd name="T0" fmla="*/ 723 w 1536"/>
              <a:gd name="T1" fmla="*/ 723 h 1536"/>
              <a:gd name="T2" fmla="*/ 266 w 1536"/>
              <a:gd name="T3" fmla="*/ 1365 h 1536"/>
              <a:gd name="T4" fmla="*/ 170 w 1536"/>
              <a:gd name="T5" fmla="*/ 1269 h 1536"/>
              <a:gd name="T6" fmla="*/ 104 w 1536"/>
              <a:gd name="T7" fmla="*/ 903 h 1536"/>
              <a:gd name="T8" fmla="*/ 104 w 1536"/>
              <a:gd name="T9" fmla="*/ 632 h 1536"/>
              <a:gd name="T10" fmla="*/ 170 w 1536"/>
              <a:gd name="T11" fmla="*/ 267 h 1536"/>
              <a:gd name="T12" fmla="*/ 266 w 1536"/>
              <a:gd name="T13" fmla="*/ 170 h 1536"/>
              <a:gd name="T14" fmla="*/ 632 w 1536"/>
              <a:gd name="T15" fmla="*/ 104 h 1536"/>
              <a:gd name="T16" fmla="*/ 903 w 1536"/>
              <a:gd name="T17" fmla="*/ 104 h 1536"/>
              <a:gd name="T18" fmla="*/ 1269 w 1536"/>
              <a:gd name="T19" fmla="*/ 170 h 1536"/>
              <a:gd name="T20" fmla="*/ 1365 w 1536"/>
              <a:gd name="T21" fmla="*/ 267 h 1536"/>
              <a:gd name="T22" fmla="*/ 1432 w 1536"/>
              <a:gd name="T23" fmla="*/ 632 h 1536"/>
              <a:gd name="T24" fmla="*/ 1432 w 1536"/>
              <a:gd name="T25" fmla="*/ 903 h 1536"/>
              <a:gd name="T26" fmla="*/ 1365 w 1536"/>
              <a:gd name="T27" fmla="*/ 1269 h 1536"/>
              <a:gd name="T28" fmla="*/ 1269 w 1536"/>
              <a:gd name="T29" fmla="*/ 1365 h 1536"/>
              <a:gd name="T30" fmla="*/ 903 w 1536"/>
              <a:gd name="T31" fmla="*/ 1432 h 1536"/>
              <a:gd name="T32" fmla="*/ 632 w 1536"/>
              <a:gd name="T33" fmla="*/ 1432 h 1536"/>
              <a:gd name="T34" fmla="*/ 266 w 1536"/>
              <a:gd name="T35" fmla="*/ 1365 h 1536"/>
              <a:gd name="T36" fmla="*/ 468 w 1536"/>
              <a:gd name="T37" fmla="*/ 1378 h 1536"/>
              <a:gd name="T38" fmla="*/ 722 w 1536"/>
              <a:gd name="T39" fmla="*/ 1446 h 1536"/>
              <a:gd name="T40" fmla="*/ 1022 w 1536"/>
              <a:gd name="T41" fmla="*/ 1299 h 1536"/>
              <a:gd name="T42" fmla="*/ 1100 w 1536"/>
              <a:gd name="T43" fmla="*/ 1254 h 1536"/>
              <a:gd name="T44" fmla="*/ 1377 w 1536"/>
              <a:gd name="T45" fmla="*/ 1068 h 1536"/>
              <a:gd name="T46" fmla="*/ 1446 w 1536"/>
              <a:gd name="T47" fmla="*/ 813 h 1536"/>
              <a:gd name="T48" fmla="*/ 1299 w 1536"/>
              <a:gd name="T49" fmla="*/ 513 h 1536"/>
              <a:gd name="T50" fmla="*/ 1253 w 1536"/>
              <a:gd name="T51" fmla="*/ 435 h 1536"/>
              <a:gd name="T52" fmla="*/ 1067 w 1536"/>
              <a:gd name="T53" fmla="*/ 158 h 1536"/>
              <a:gd name="T54" fmla="*/ 813 w 1536"/>
              <a:gd name="T55" fmla="*/ 90 h 1536"/>
              <a:gd name="T56" fmla="*/ 513 w 1536"/>
              <a:gd name="T57" fmla="*/ 237 h 1536"/>
              <a:gd name="T58" fmla="*/ 435 w 1536"/>
              <a:gd name="T59" fmla="*/ 282 h 1536"/>
              <a:gd name="T60" fmla="*/ 158 w 1536"/>
              <a:gd name="T61" fmla="*/ 468 h 1536"/>
              <a:gd name="T62" fmla="*/ 90 w 1536"/>
              <a:gd name="T63" fmla="*/ 722 h 1536"/>
              <a:gd name="T64" fmla="*/ 236 w 1536"/>
              <a:gd name="T65" fmla="*/ 1022 h 1536"/>
              <a:gd name="T66" fmla="*/ 282 w 1536"/>
              <a:gd name="T67" fmla="*/ 1101 h 1536"/>
              <a:gd name="T68" fmla="*/ 768 w 1536"/>
              <a:gd name="T69" fmla="*/ 271 h 1536"/>
              <a:gd name="T70" fmla="*/ 271 w 1536"/>
              <a:gd name="T71" fmla="*/ 768 h 1536"/>
              <a:gd name="T72" fmla="*/ 736 w 1536"/>
              <a:gd name="T73" fmla="*/ 991 h 1536"/>
              <a:gd name="T74" fmla="*/ 943 w 1536"/>
              <a:gd name="T75" fmla="*/ 1135 h 1536"/>
              <a:gd name="T76" fmla="*/ 1135 w 1536"/>
              <a:gd name="T77" fmla="*/ 943 h 1536"/>
              <a:gd name="T78" fmla="*/ 991 w 1536"/>
              <a:gd name="T79" fmla="*/ 736 h 1536"/>
              <a:gd name="T80" fmla="*/ 800 w 1536"/>
              <a:gd name="T81" fmla="*/ 544 h 1536"/>
              <a:gd name="T82" fmla="*/ 592 w 1536"/>
              <a:gd name="T83" fmla="*/ 401 h 1536"/>
              <a:gd name="T84" fmla="*/ 636 w 1536"/>
              <a:gd name="T85" fmla="*/ 733 h 1536"/>
              <a:gd name="T86" fmla="*/ 450 w 1536"/>
              <a:gd name="T87" fmla="*/ 1022 h 1536"/>
              <a:gd name="T88" fmla="*/ 732 w 1536"/>
              <a:gd name="T89" fmla="*/ 899 h 1536"/>
              <a:gd name="T90" fmla="*/ 1021 w 1536"/>
              <a:gd name="T91" fmla="*/ 1086 h 1536"/>
              <a:gd name="T92" fmla="*/ 899 w 1536"/>
              <a:gd name="T93" fmla="*/ 803 h 1536"/>
              <a:gd name="T94" fmla="*/ 1085 w 1536"/>
              <a:gd name="T95" fmla="*/ 514 h 1536"/>
              <a:gd name="T96" fmla="*/ 803 w 1536"/>
              <a:gd name="T97" fmla="*/ 637 h 1536"/>
              <a:gd name="T98" fmla="*/ 514 w 1536"/>
              <a:gd name="T99" fmla="*/ 450 h 1536"/>
              <a:gd name="T100" fmla="*/ 544 w 1536"/>
              <a:gd name="T101" fmla="*/ 800 h 1536"/>
              <a:gd name="T102" fmla="*/ 361 w 1536"/>
              <a:gd name="T103" fmla="*/ 76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36" h="1536">
                <a:moveTo>
                  <a:pt x="813" y="813"/>
                </a:moveTo>
                <a:cubicBezTo>
                  <a:pt x="723" y="813"/>
                  <a:pt x="723" y="813"/>
                  <a:pt x="723" y="813"/>
                </a:cubicBezTo>
                <a:cubicBezTo>
                  <a:pt x="723" y="723"/>
                  <a:pt x="723" y="723"/>
                  <a:pt x="723" y="723"/>
                </a:cubicBezTo>
                <a:cubicBezTo>
                  <a:pt x="813" y="723"/>
                  <a:pt x="813" y="723"/>
                  <a:pt x="813" y="723"/>
                </a:cubicBezTo>
                <a:lnTo>
                  <a:pt x="813" y="813"/>
                </a:lnTo>
                <a:close/>
                <a:moveTo>
                  <a:pt x="266" y="1365"/>
                </a:moveTo>
                <a:cubicBezTo>
                  <a:pt x="318" y="1275"/>
                  <a:pt x="318" y="1275"/>
                  <a:pt x="318" y="1275"/>
                </a:cubicBezTo>
                <a:cubicBezTo>
                  <a:pt x="298" y="1257"/>
                  <a:pt x="278" y="1238"/>
                  <a:pt x="260" y="1217"/>
                </a:cubicBezTo>
                <a:cubicBezTo>
                  <a:pt x="170" y="1269"/>
                  <a:pt x="170" y="1269"/>
                  <a:pt x="170" y="1269"/>
                </a:cubicBezTo>
                <a:cubicBezTo>
                  <a:pt x="35" y="1035"/>
                  <a:pt x="35" y="1035"/>
                  <a:pt x="35" y="1035"/>
                </a:cubicBezTo>
                <a:cubicBezTo>
                  <a:pt x="125" y="983"/>
                  <a:pt x="125" y="983"/>
                  <a:pt x="125" y="983"/>
                </a:cubicBezTo>
                <a:cubicBezTo>
                  <a:pt x="116" y="957"/>
                  <a:pt x="109" y="930"/>
                  <a:pt x="104" y="903"/>
                </a:cubicBezTo>
                <a:cubicBezTo>
                  <a:pt x="0" y="903"/>
                  <a:pt x="0" y="903"/>
                  <a:pt x="0" y="903"/>
                </a:cubicBezTo>
                <a:cubicBezTo>
                  <a:pt x="0" y="632"/>
                  <a:pt x="0" y="632"/>
                  <a:pt x="0" y="632"/>
                </a:cubicBezTo>
                <a:cubicBezTo>
                  <a:pt x="104" y="632"/>
                  <a:pt x="104" y="632"/>
                  <a:pt x="104" y="632"/>
                </a:cubicBezTo>
                <a:cubicBezTo>
                  <a:pt x="109" y="606"/>
                  <a:pt x="116" y="579"/>
                  <a:pt x="125" y="553"/>
                </a:cubicBezTo>
                <a:cubicBezTo>
                  <a:pt x="35" y="501"/>
                  <a:pt x="35" y="501"/>
                  <a:pt x="35" y="501"/>
                </a:cubicBezTo>
                <a:cubicBezTo>
                  <a:pt x="170" y="267"/>
                  <a:pt x="170" y="267"/>
                  <a:pt x="170" y="267"/>
                </a:cubicBezTo>
                <a:cubicBezTo>
                  <a:pt x="260" y="319"/>
                  <a:pt x="260" y="319"/>
                  <a:pt x="260" y="319"/>
                </a:cubicBezTo>
                <a:cubicBezTo>
                  <a:pt x="278" y="298"/>
                  <a:pt x="298" y="279"/>
                  <a:pt x="318" y="261"/>
                </a:cubicBezTo>
                <a:cubicBezTo>
                  <a:pt x="266" y="170"/>
                  <a:pt x="266" y="170"/>
                  <a:pt x="266" y="170"/>
                </a:cubicBezTo>
                <a:cubicBezTo>
                  <a:pt x="501" y="35"/>
                  <a:pt x="501" y="35"/>
                  <a:pt x="501" y="35"/>
                </a:cubicBezTo>
                <a:cubicBezTo>
                  <a:pt x="553" y="125"/>
                  <a:pt x="553" y="125"/>
                  <a:pt x="553" y="125"/>
                </a:cubicBezTo>
                <a:cubicBezTo>
                  <a:pt x="579" y="116"/>
                  <a:pt x="605" y="109"/>
                  <a:pt x="632" y="104"/>
                </a:cubicBezTo>
                <a:cubicBezTo>
                  <a:pt x="632" y="0"/>
                  <a:pt x="632" y="0"/>
                  <a:pt x="632" y="0"/>
                </a:cubicBezTo>
                <a:cubicBezTo>
                  <a:pt x="903" y="0"/>
                  <a:pt x="903" y="0"/>
                  <a:pt x="903" y="0"/>
                </a:cubicBezTo>
                <a:cubicBezTo>
                  <a:pt x="903" y="104"/>
                  <a:pt x="903" y="104"/>
                  <a:pt x="903" y="104"/>
                </a:cubicBezTo>
                <a:cubicBezTo>
                  <a:pt x="930" y="109"/>
                  <a:pt x="956" y="116"/>
                  <a:pt x="982" y="125"/>
                </a:cubicBezTo>
                <a:cubicBezTo>
                  <a:pt x="1034" y="35"/>
                  <a:pt x="1034" y="35"/>
                  <a:pt x="1034" y="35"/>
                </a:cubicBezTo>
                <a:cubicBezTo>
                  <a:pt x="1269" y="170"/>
                  <a:pt x="1269" y="170"/>
                  <a:pt x="1269" y="170"/>
                </a:cubicBezTo>
                <a:cubicBezTo>
                  <a:pt x="1217" y="261"/>
                  <a:pt x="1217" y="261"/>
                  <a:pt x="1217" y="261"/>
                </a:cubicBezTo>
                <a:cubicBezTo>
                  <a:pt x="1237" y="279"/>
                  <a:pt x="1257" y="298"/>
                  <a:pt x="1275" y="319"/>
                </a:cubicBezTo>
                <a:cubicBezTo>
                  <a:pt x="1365" y="267"/>
                  <a:pt x="1365" y="267"/>
                  <a:pt x="1365" y="267"/>
                </a:cubicBezTo>
                <a:cubicBezTo>
                  <a:pt x="1500" y="501"/>
                  <a:pt x="1500" y="501"/>
                  <a:pt x="1500" y="501"/>
                </a:cubicBezTo>
                <a:cubicBezTo>
                  <a:pt x="1410" y="553"/>
                  <a:pt x="1410" y="553"/>
                  <a:pt x="1410" y="553"/>
                </a:cubicBezTo>
                <a:cubicBezTo>
                  <a:pt x="1419" y="579"/>
                  <a:pt x="1426" y="606"/>
                  <a:pt x="1432" y="632"/>
                </a:cubicBezTo>
                <a:cubicBezTo>
                  <a:pt x="1536" y="632"/>
                  <a:pt x="1536" y="632"/>
                  <a:pt x="1536" y="632"/>
                </a:cubicBezTo>
                <a:cubicBezTo>
                  <a:pt x="1536" y="903"/>
                  <a:pt x="1536" y="903"/>
                  <a:pt x="1536" y="903"/>
                </a:cubicBezTo>
                <a:cubicBezTo>
                  <a:pt x="1432" y="903"/>
                  <a:pt x="1432" y="903"/>
                  <a:pt x="1432" y="903"/>
                </a:cubicBezTo>
                <a:cubicBezTo>
                  <a:pt x="1426" y="930"/>
                  <a:pt x="1419" y="957"/>
                  <a:pt x="1410" y="983"/>
                </a:cubicBezTo>
                <a:cubicBezTo>
                  <a:pt x="1500" y="1035"/>
                  <a:pt x="1500" y="1035"/>
                  <a:pt x="1500" y="1035"/>
                </a:cubicBezTo>
                <a:cubicBezTo>
                  <a:pt x="1365" y="1269"/>
                  <a:pt x="1365" y="1269"/>
                  <a:pt x="1365" y="1269"/>
                </a:cubicBezTo>
                <a:cubicBezTo>
                  <a:pt x="1275" y="1217"/>
                  <a:pt x="1275" y="1217"/>
                  <a:pt x="1275" y="1217"/>
                </a:cubicBezTo>
                <a:cubicBezTo>
                  <a:pt x="1257" y="1238"/>
                  <a:pt x="1237" y="1257"/>
                  <a:pt x="1217" y="1275"/>
                </a:cubicBezTo>
                <a:cubicBezTo>
                  <a:pt x="1269" y="1365"/>
                  <a:pt x="1269" y="1365"/>
                  <a:pt x="1269" y="1365"/>
                </a:cubicBezTo>
                <a:cubicBezTo>
                  <a:pt x="1034" y="1501"/>
                  <a:pt x="1034" y="1501"/>
                  <a:pt x="1034" y="1501"/>
                </a:cubicBezTo>
                <a:cubicBezTo>
                  <a:pt x="982" y="1411"/>
                  <a:pt x="982" y="1411"/>
                  <a:pt x="982" y="1411"/>
                </a:cubicBezTo>
                <a:cubicBezTo>
                  <a:pt x="956" y="1419"/>
                  <a:pt x="930" y="1426"/>
                  <a:pt x="903" y="1432"/>
                </a:cubicBezTo>
                <a:cubicBezTo>
                  <a:pt x="903" y="1536"/>
                  <a:pt x="903" y="1536"/>
                  <a:pt x="903" y="1536"/>
                </a:cubicBezTo>
                <a:cubicBezTo>
                  <a:pt x="632" y="1536"/>
                  <a:pt x="632" y="1536"/>
                  <a:pt x="632" y="1536"/>
                </a:cubicBezTo>
                <a:cubicBezTo>
                  <a:pt x="632" y="1432"/>
                  <a:pt x="632" y="1432"/>
                  <a:pt x="632" y="1432"/>
                </a:cubicBezTo>
                <a:cubicBezTo>
                  <a:pt x="605" y="1426"/>
                  <a:pt x="579" y="1419"/>
                  <a:pt x="553" y="1411"/>
                </a:cubicBezTo>
                <a:cubicBezTo>
                  <a:pt x="501" y="1501"/>
                  <a:pt x="501" y="1501"/>
                  <a:pt x="501" y="1501"/>
                </a:cubicBezTo>
                <a:lnTo>
                  <a:pt x="266" y="1365"/>
                </a:lnTo>
                <a:close/>
                <a:moveTo>
                  <a:pt x="435" y="1254"/>
                </a:moveTo>
                <a:cubicBezTo>
                  <a:pt x="389" y="1332"/>
                  <a:pt x="389" y="1332"/>
                  <a:pt x="389" y="1332"/>
                </a:cubicBezTo>
                <a:cubicBezTo>
                  <a:pt x="468" y="1378"/>
                  <a:pt x="468" y="1378"/>
                  <a:pt x="468" y="1378"/>
                </a:cubicBezTo>
                <a:cubicBezTo>
                  <a:pt x="513" y="1299"/>
                  <a:pt x="513" y="1299"/>
                  <a:pt x="513" y="1299"/>
                </a:cubicBezTo>
                <a:cubicBezTo>
                  <a:pt x="579" y="1328"/>
                  <a:pt x="652" y="1348"/>
                  <a:pt x="722" y="1355"/>
                </a:cubicBezTo>
                <a:cubicBezTo>
                  <a:pt x="722" y="1446"/>
                  <a:pt x="722" y="1446"/>
                  <a:pt x="722" y="1446"/>
                </a:cubicBezTo>
                <a:cubicBezTo>
                  <a:pt x="813" y="1446"/>
                  <a:pt x="813" y="1446"/>
                  <a:pt x="813" y="1446"/>
                </a:cubicBezTo>
                <a:cubicBezTo>
                  <a:pt x="813" y="1355"/>
                  <a:pt x="813" y="1355"/>
                  <a:pt x="813" y="1355"/>
                </a:cubicBezTo>
                <a:cubicBezTo>
                  <a:pt x="884" y="1347"/>
                  <a:pt x="958" y="1328"/>
                  <a:pt x="1022" y="1299"/>
                </a:cubicBezTo>
                <a:cubicBezTo>
                  <a:pt x="1067" y="1378"/>
                  <a:pt x="1067" y="1378"/>
                  <a:pt x="1067" y="1378"/>
                </a:cubicBezTo>
                <a:cubicBezTo>
                  <a:pt x="1146" y="1332"/>
                  <a:pt x="1146" y="1332"/>
                  <a:pt x="1146" y="1332"/>
                </a:cubicBezTo>
                <a:cubicBezTo>
                  <a:pt x="1100" y="1254"/>
                  <a:pt x="1100" y="1254"/>
                  <a:pt x="1100" y="1254"/>
                </a:cubicBezTo>
                <a:cubicBezTo>
                  <a:pt x="1158" y="1211"/>
                  <a:pt x="1212" y="1158"/>
                  <a:pt x="1253" y="1101"/>
                </a:cubicBezTo>
                <a:cubicBezTo>
                  <a:pt x="1332" y="1146"/>
                  <a:pt x="1332" y="1146"/>
                  <a:pt x="1332" y="1146"/>
                </a:cubicBezTo>
                <a:cubicBezTo>
                  <a:pt x="1377" y="1068"/>
                  <a:pt x="1377" y="1068"/>
                  <a:pt x="1377" y="1068"/>
                </a:cubicBezTo>
                <a:cubicBezTo>
                  <a:pt x="1299" y="1022"/>
                  <a:pt x="1299" y="1022"/>
                  <a:pt x="1299" y="1022"/>
                </a:cubicBezTo>
                <a:cubicBezTo>
                  <a:pt x="1328" y="957"/>
                  <a:pt x="1347" y="883"/>
                  <a:pt x="1355" y="813"/>
                </a:cubicBezTo>
                <a:cubicBezTo>
                  <a:pt x="1446" y="813"/>
                  <a:pt x="1446" y="813"/>
                  <a:pt x="1446" y="813"/>
                </a:cubicBezTo>
                <a:cubicBezTo>
                  <a:pt x="1446" y="722"/>
                  <a:pt x="1446" y="722"/>
                  <a:pt x="1446" y="722"/>
                </a:cubicBezTo>
                <a:cubicBezTo>
                  <a:pt x="1355" y="722"/>
                  <a:pt x="1355" y="722"/>
                  <a:pt x="1355" y="722"/>
                </a:cubicBezTo>
                <a:cubicBezTo>
                  <a:pt x="1347" y="651"/>
                  <a:pt x="1327" y="578"/>
                  <a:pt x="1299" y="513"/>
                </a:cubicBezTo>
                <a:cubicBezTo>
                  <a:pt x="1377" y="468"/>
                  <a:pt x="1377" y="468"/>
                  <a:pt x="1377" y="468"/>
                </a:cubicBezTo>
                <a:cubicBezTo>
                  <a:pt x="1332" y="390"/>
                  <a:pt x="1332" y="390"/>
                  <a:pt x="1332" y="390"/>
                </a:cubicBezTo>
                <a:cubicBezTo>
                  <a:pt x="1253" y="435"/>
                  <a:pt x="1253" y="435"/>
                  <a:pt x="1253" y="435"/>
                </a:cubicBezTo>
                <a:cubicBezTo>
                  <a:pt x="1211" y="377"/>
                  <a:pt x="1157" y="323"/>
                  <a:pt x="1100" y="282"/>
                </a:cubicBezTo>
                <a:cubicBezTo>
                  <a:pt x="1146" y="203"/>
                  <a:pt x="1146" y="203"/>
                  <a:pt x="1146" y="203"/>
                </a:cubicBezTo>
                <a:cubicBezTo>
                  <a:pt x="1067" y="158"/>
                  <a:pt x="1067" y="158"/>
                  <a:pt x="1067" y="158"/>
                </a:cubicBezTo>
                <a:cubicBezTo>
                  <a:pt x="1022" y="237"/>
                  <a:pt x="1022" y="237"/>
                  <a:pt x="1022" y="237"/>
                </a:cubicBezTo>
                <a:cubicBezTo>
                  <a:pt x="956" y="207"/>
                  <a:pt x="883" y="188"/>
                  <a:pt x="813" y="181"/>
                </a:cubicBezTo>
                <a:cubicBezTo>
                  <a:pt x="813" y="90"/>
                  <a:pt x="813" y="90"/>
                  <a:pt x="813" y="90"/>
                </a:cubicBezTo>
                <a:cubicBezTo>
                  <a:pt x="722" y="90"/>
                  <a:pt x="722" y="90"/>
                  <a:pt x="722" y="90"/>
                </a:cubicBezTo>
                <a:cubicBezTo>
                  <a:pt x="722" y="181"/>
                  <a:pt x="722" y="181"/>
                  <a:pt x="722" y="181"/>
                </a:cubicBezTo>
                <a:cubicBezTo>
                  <a:pt x="651" y="188"/>
                  <a:pt x="577" y="208"/>
                  <a:pt x="513" y="237"/>
                </a:cubicBezTo>
                <a:cubicBezTo>
                  <a:pt x="468" y="158"/>
                  <a:pt x="468" y="158"/>
                  <a:pt x="468" y="158"/>
                </a:cubicBezTo>
                <a:cubicBezTo>
                  <a:pt x="389" y="203"/>
                  <a:pt x="389" y="203"/>
                  <a:pt x="389" y="203"/>
                </a:cubicBezTo>
                <a:cubicBezTo>
                  <a:pt x="435" y="282"/>
                  <a:pt x="435" y="282"/>
                  <a:pt x="435" y="282"/>
                </a:cubicBezTo>
                <a:cubicBezTo>
                  <a:pt x="377" y="324"/>
                  <a:pt x="323" y="378"/>
                  <a:pt x="282" y="435"/>
                </a:cubicBezTo>
                <a:cubicBezTo>
                  <a:pt x="203" y="390"/>
                  <a:pt x="203" y="390"/>
                  <a:pt x="203" y="390"/>
                </a:cubicBezTo>
                <a:cubicBezTo>
                  <a:pt x="158" y="468"/>
                  <a:pt x="158" y="468"/>
                  <a:pt x="158" y="468"/>
                </a:cubicBezTo>
                <a:cubicBezTo>
                  <a:pt x="236" y="513"/>
                  <a:pt x="236" y="513"/>
                  <a:pt x="236" y="513"/>
                </a:cubicBezTo>
                <a:cubicBezTo>
                  <a:pt x="207" y="579"/>
                  <a:pt x="188" y="653"/>
                  <a:pt x="180" y="722"/>
                </a:cubicBezTo>
                <a:cubicBezTo>
                  <a:pt x="90" y="722"/>
                  <a:pt x="90" y="722"/>
                  <a:pt x="90" y="722"/>
                </a:cubicBezTo>
                <a:cubicBezTo>
                  <a:pt x="90" y="813"/>
                  <a:pt x="90" y="813"/>
                  <a:pt x="90" y="813"/>
                </a:cubicBezTo>
                <a:cubicBezTo>
                  <a:pt x="180" y="813"/>
                  <a:pt x="180" y="813"/>
                  <a:pt x="180" y="813"/>
                </a:cubicBezTo>
                <a:cubicBezTo>
                  <a:pt x="188" y="885"/>
                  <a:pt x="208" y="958"/>
                  <a:pt x="236" y="1022"/>
                </a:cubicBezTo>
                <a:cubicBezTo>
                  <a:pt x="158" y="1068"/>
                  <a:pt x="158" y="1068"/>
                  <a:pt x="158" y="1068"/>
                </a:cubicBezTo>
                <a:cubicBezTo>
                  <a:pt x="203" y="1146"/>
                  <a:pt x="203" y="1146"/>
                  <a:pt x="203" y="1146"/>
                </a:cubicBezTo>
                <a:cubicBezTo>
                  <a:pt x="282" y="1101"/>
                  <a:pt x="282" y="1101"/>
                  <a:pt x="282" y="1101"/>
                </a:cubicBezTo>
                <a:cubicBezTo>
                  <a:pt x="324" y="1159"/>
                  <a:pt x="378" y="1212"/>
                  <a:pt x="435" y="1254"/>
                </a:cubicBezTo>
                <a:close/>
                <a:moveTo>
                  <a:pt x="271" y="768"/>
                </a:moveTo>
                <a:cubicBezTo>
                  <a:pt x="271" y="494"/>
                  <a:pt x="494" y="271"/>
                  <a:pt x="768" y="271"/>
                </a:cubicBezTo>
                <a:cubicBezTo>
                  <a:pt x="1042" y="271"/>
                  <a:pt x="1264" y="494"/>
                  <a:pt x="1264" y="768"/>
                </a:cubicBezTo>
                <a:cubicBezTo>
                  <a:pt x="1264" y="1042"/>
                  <a:pt x="1042" y="1265"/>
                  <a:pt x="768" y="1265"/>
                </a:cubicBezTo>
                <a:cubicBezTo>
                  <a:pt x="494" y="1265"/>
                  <a:pt x="271" y="1042"/>
                  <a:pt x="271" y="768"/>
                </a:cubicBezTo>
                <a:close/>
                <a:moveTo>
                  <a:pt x="943" y="1135"/>
                </a:moveTo>
                <a:cubicBezTo>
                  <a:pt x="800" y="991"/>
                  <a:pt x="800" y="991"/>
                  <a:pt x="800" y="991"/>
                </a:cubicBezTo>
                <a:cubicBezTo>
                  <a:pt x="778" y="994"/>
                  <a:pt x="757" y="994"/>
                  <a:pt x="736" y="991"/>
                </a:cubicBezTo>
                <a:cubicBezTo>
                  <a:pt x="592" y="1135"/>
                  <a:pt x="592" y="1135"/>
                  <a:pt x="592" y="1135"/>
                </a:cubicBezTo>
                <a:cubicBezTo>
                  <a:pt x="645" y="1160"/>
                  <a:pt x="705" y="1175"/>
                  <a:pt x="768" y="1175"/>
                </a:cubicBezTo>
                <a:cubicBezTo>
                  <a:pt x="830" y="1175"/>
                  <a:pt x="890" y="1160"/>
                  <a:pt x="943" y="1135"/>
                </a:cubicBezTo>
                <a:close/>
                <a:moveTo>
                  <a:pt x="991" y="736"/>
                </a:moveTo>
                <a:cubicBezTo>
                  <a:pt x="994" y="757"/>
                  <a:pt x="994" y="779"/>
                  <a:pt x="991" y="800"/>
                </a:cubicBezTo>
                <a:cubicBezTo>
                  <a:pt x="1135" y="943"/>
                  <a:pt x="1135" y="943"/>
                  <a:pt x="1135" y="943"/>
                </a:cubicBezTo>
                <a:cubicBezTo>
                  <a:pt x="1160" y="890"/>
                  <a:pt x="1174" y="831"/>
                  <a:pt x="1174" y="768"/>
                </a:cubicBezTo>
                <a:cubicBezTo>
                  <a:pt x="1174" y="705"/>
                  <a:pt x="1160" y="645"/>
                  <a:pt x="1135" y="592"/>
                </a:cubicBezTo>
                <a:lnTo>
                  <a:pt x="991" y="736"/>
                </a:lnTo>
                <a:close/>
                <a:moveTo>
                  <a:pt x="592" y="401"/>
                </a:moveTo>
                <a:cubicBezTo>
                  <a:pt x="736" y="544"/>
                  <a:pt x="736" y="544"/>
                  <a:pt x="736" y="544"/>
                </a:cubicBezTo>
                <a:cubicBezTo>
                  <a:pt x="757" y="541"/>
                  <a:pt x="778" y="541"/>
                  <a:pt x="800" y="544"/>
                </a:cubicBezTo>
                <a:cubicBezTo>
                  <a:pt x="943" y="401"/>
                  <a:pt x="943" y="401"/>
                  <a:pt x="943" y="401"/>
                </a:cubicBezTo>
                <a:cubicBezTo>
                  <a:pt x="890" y="375"/>
                  <a:pt x="830" y="361"/>
                  <a:pt x="768" y="361"/>
                </a:cubicBezTo>
                <a:cubicBezTo>
                  <a:pt x="705" y="361"/>
                  <a:pt x="645" y="375"/>
                  <a:pt x="592" y="401"/>
                </a:cubicBezTo>
                <a:close/>
                <a:moveTo>
                  <a:pt x="450" y="514"/>
                </a:moveTo>
                <a:cubicBezTo>
                  <a:pt x="643" y="708"/>
                  <a:pt x="643" y="708"/>
                  <a:pt x="643" y="708"/>
                </a:cubicBezTo>
                <a:cubicBezTo>
                  <a:pt x="636" y="733"/>
                  <a:pt x="636" y="733"/>
                  <a:pt x="636" y="733"/>
                </a:cubicBezTo>
                <a:cubicBezTo>
                  <a:pt x="630" y="756"/>
                  <a:pt x="630" y="780"/>
                  <a:pt x="636" y="803"/>
                </a:cubicBezTo>
                <a:cubicBezTo>
                  <a:pt x="643" y="828"/>
                  <a:pt x="643" y="828"/>
                  <a:pt x="643" y="828"/>
                </a:cubicBezTo>
                <a:cubicBezTo>
                  <a:pt x="450" y="1022"/>
                  <a:pt x="450" y="1022"/>
                  <a:pt x="450" y="1022"/>
                </a:cubicBezTo>
                <a:cubicBezTo>
                  <a:pt x="469" y="1045"/>
                  <a:pt x="490" y="1067"/>
                  <a:pt x="514" y="1086"/>
                </a:cubicBezTo>
                <a:cubicBezTo>
                  <a:pt x="707" y="892"/>
                  <a:pt x="707" y="892"/>
                  <a:pt x="707" y="892"/>
                </a:cubicBezTo>
                <a:cubicBezTo>
                  <a:pt x="732" y="899"/>
                  <a:pt x="732" y="899"/>
                  <a:pt x="732" y="899"/>
                </a:cubicBezTo>
                <a:cubicBezTo>
                  <a:pt x="755" y="905"/>
                  <a:pt x="780" y="905"/>
                  <a:pt x="803" y="899"/>
                </a:cubicBezTo>
                <a:cubicBezTo>
                  <a:pt x="828" y="892"/>
                  <a:pt x="828" y="892"/>
                  <a:pt x="828" y="892"/>
                </a:cubicBezTo>
                <a:cubicBezTo>
                  <a:pt x="1021" y="1086"/>
                  <a:pt x="1021" y="1086"/>
                  <a:pt x="1021" y="1086"/>
                </a:cubicBezTo>
                <a:cubicBezTo>
                  <a:pt x="1045" y="1067"/>
                  <a:pt x="1066" y="1045"/>
                  <a:pt x="1085" y="1022"/>
                </a:cubicBezTo>
                <a:cubicBezTo>
                  <a:pt x="892" y="828"/>
                  <a:pt x="892" y="828"/>
                  <a:pt x="892" y="828"/>
                </a:cubicBezTo>
                <a:cubicBezTo>
                  <a:pt x="899" y="803"/>
                  <a:pt x="899" y="803"/>
                  <a:pt x="899" y="803"/>
                </a:cubicBezTo>
                <a:cubicBezTo>
                  <a:pt x="905" y="780"/>
                  <a:pt x="905" y="756"/>
                  <a:pt x="899" y="733"/>
                </a:cubicBezTo>
                <a:cubicBezTo>
                  <a:pt x="892" y="708"/>
                  <a:pt x="892" y="708"/>
                  <a:pt x="892" y="708"/>
                </a:cubicBezTo>
                <a:cubicBezTo>
                  <a:pt x="1085" y="514"/>
                  <a:pt x="1085" y="514"/>
                  <a:pt x="1085" y="514"/>
                </a:cubicBezTo>
                <a:cubicBezTo>
                  <a:pt x="1066" y="490"/>
                  <a:pt x="1045" y="469"/>
                  <a:pt x="1021" y="450"/>
                </a:cubicBezTo>
                <a:cubicBezTo>
                  <a:pt x="828" y="643"/>
                  <a:pt x="828" y="643"/>
                  <a:pt x="828" y="643"/>
                </a:cubicBezTo>
                <a:cubicBezTo>
                  <a:pt x="803" y="637"/>
                  <a:pt x="803" y="637"/>
                  <a:pt x="803" y="637"/>
                </a:cubicBezTo>
                <a:cubicBezTo>
                  <a:pt x="780" y="631"/>
                  <a:pt x="755" y="631"/>
                  <a:pt x="732" y="637"/>
                </a:cubicBezTo>
                <a:cubicBezTo>
                  <a:pt x="707" y="643"/>
                  <a:pt x="707" y="643"/>
                  <a:pt x="707" y="643"/>
                </a:cubicBezTo>
                <a:cubicBezTo>
                  <a:pt x="514" y="450"/>
                  <a:pt x="514" y="450"/>
                  <a:pt x="514" y="450"/>
                </a:cubicBezTo>
                <a:cubicBezTo>
                  <a:pt x="490" y="469"/>
                  <a:pt x="469" y="490"/>
                  <a:pt x="450" y="514"/>
                </a:cubicBezTo>
                <a:close/>
                <a:moveTo>
                  <a:pt x="401" y="943"/>
                </a:moveTo>
                <a:cubicBezTo>
                  <a:pt x="544" y="800"/>
                  <a:pt x="544" y="800"/>
                  <a:pt x="544" y="800"/>
                </a:cubicBezTo>
                <a:cubicBezTo>
                  <a:pt x="541" y="779"/>
                  <a:pt x="541" y="757"/>
                  <a:pt x="544" y="736"/>
                </a:cubicBezTo>
                <a:cubicBezTo>
                  <a:pt x="401" y="592"/>
                  <a:pt x="401" y="592"/>
                  <a:pt x="401" y="592"/>
                </a:cubicBezTo>
                <a:cubicBezTo>
                  <a:pt x="375" y="645"/>
                  <a:pt x="361" y="705"/>
                  <a:pt x="361" y="768"/>
                </a:cubicBezTo>
                <a:cubicBezTo>
                  <a:pt x="361" y="831"/>
                  <a:pt x="375" y="890"/>
                  <a:pt x="401" y="9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6167755" y="2730085"/>
            <a:ext cx="768634" cy="768634"/>
          </a:xfrm>
          <a:custGeom>
            <a:avLst/>
            <a:gdLst>
              <a:gd name="T0" fmla="*/ 111 w 664"/>
              <a:gd name="T1" fmla="*/ 664 h 664"/>
              <a:gd name="T2" fmla="*/ 166 w 664"/>
              <a:gd name="T3" fmla="*/ 609 h 664"/>
              <a:gd name="T4" fmla="*/ 194 w 664"/>
              <a:gd name="T5" fmla="*/ 636 h 664"/>
              <a:gd name="T6" fmla="*/ 346 w 664"/>
              <a:gd name="T7" fmla="*/ 484 h 664"/>
              <a:gd name="T8" fmla="*/ 419 w 664"/>
              <a:gd name="T9" fmla="*/ 556 h 664"/>
              <a:gd name="T10" fmla="*/ 472 w 664"/>
              <a:gd name="T11" fmla="*/ 471 h 664"/>
              <a:gd name="T12" fmla="*/ 557 w 664"/>
              <a:gd name="T13" fmla="*/ 418 h 664"/>
              <a:gd name="T14" fmla="*/ 485 w 664"/>
              <a:gd name="T15" fmla="*/ 346 h 664"/>
              <a:gd name="T16" fmla="*/ 637 w 664"/>
              <a:gd name="T17" fmla="*/ 193 h 664"/>
              <a:gd name="T18" fmla="*/ 610 w 664"/>
              <a:gd name="T19" fmla="*/ 166 h 664"/>
              <a:gd name="T20" fmla="*/ 664 w 664"/>
              <a:gd name="T21" fmla="*/ 110 h 664"/>
              <a:gd name="T22" fmla="*/ 554 w 664"/>
              <a:gd name="T23" fmla="*/ 0 h 664"/>
              <a:gd name="T24" fmla="*/ 499 w 664"/>
              <a:gd name="T25" fmla="*/ 55 h 664"/>
              <a:gd name="T26" fmla="*/ 471 w 664"/>
              <a:gd name="T27" fmla="*/ 28 h 664"/>
              <a:gd name="T28" fmla="*/ 28 w 664"/>
              <a:gd name="T29" fmla="*/ 471 h 664"/>
              <a:gd name="T30" fmla="*/ 56 w 664"/>
              <a:gd name="T31" fmla="*/ 498 h 664"/>
              <a:gd name="T32" fmla="*/ 0 w 664"/>
              <a:gd name="T33" fmla="*/ 553 h 664"/>
              <a:gd name="T34" fmla="*/ 111 w 664"/>
              <a:gd name="T35" fmla="*/ 664 h 664"/>
              <a:gd name="T36" fmla="*/ 495 w 664"/>
              <a:gd name="T37" fmla="*/ 411 h 664"/>
              <a:gd name="T38" fmla="*/ 444 w 664"/>
              <a:gd name="T39" fmla="*/ 443 h 664"/>
              <a:gd name="T40" fmla="*/ 412 w 664"/>
              <a:gd name="T41" fmla="*/ 494 h 664"/>
              <a:gd name="T42" fmla="*/ 374 w 664"/>
              <a:gd name="T43" fmla="*/ 456 h 664"/>
              <a:gd name="T44" fmla="*/ 457 w 664"/>
              <a:gd name="T45" fmla="*/ 373 h 664"/>
              <a:gd name="T46" fmla="*/ 495 w 664"/>
              <a:gd name="T47" fmla="*/ 411 h 664"/>
              <a:gd name="T48" fmla="*/ 554 w 664"/>
              <a:gd name="T49" fmla="*/ 55 h 664"/>
              <a:gd name="T50" fmla="*/ 610 w 664"/>
              <a:gd name="T51" fmla="*/ 110 h 664"/>
              <a:gd name="T52" fmla="*/ 582 w 664"/>
              <a:gd name="T53" fmla="*/ 138 h 664"/>
              <a:gd name="T54" fmla="*/ 527 w 664"/>
              <a:gd name="T55" fmla="*/ 83 h 664"/>
              <a:gd name="T56" fmla="*/ 554 w 664"/>
              <a:gd name="T57" fmla="*/ 55 h 664"/>
              <a:gd name="T58" fmla="*/ 471 w 664"/>
              <a:gd name="T59" fmla="*/ 83 h 664"/>
              <a:gd name="T60" fmla="*/ 582 w 664"/>
              <a:gd name="T61" fmla="*/ 193 h 664"/>
              <a:gd name="T62" fmla="*/ 457 w 664"/>
              <a:gd name="T63" fmla="*/ 318 h 664"/>
              <a:gd name="T64" fmla="*/ 346 w 664"/>
              <a:gd name="T65" fmla="*/ 207 h 664"/>
              <a:gd name="T66" fmla="*/ 471 w 664"/>
              <a:gd name="T67" fmla="*/ 83 h 664"/>
              <a:gd name="T68" fmla="*/ 319 w 664"/>
              <a:gd name="T69" fmla="*/ 235 h 664"/>
              <a:gd name="T70" fmla="*/ 429 w 664"/>
              <a:gd name="T71" fmla="*/ 346 h 664"/>
              <a:gd name="T72" fmla="*/ 346 w 664"/>
              <a:gd name="T73" fmla="*/ 429 h 664"/>
              <a:gd name="T74" fmla="*/ 236 w 664"/>
              <a:gd name="T75" fmla="*/ 318 h 664"/>
              <a:gd name="T76" fmla="*/ 319 w 664"/>
              <a:gd name="T77" fmla="*/ 235 h 664"/>
              <a:gd name="T78" fmla="*/ 208 w 664"/>
              <a:gd name="T79" fmla="*/ 346 h 664"/>
              <a:gd name="T80" fmla="*/ 319 w 664"/>
              <a:gd name="T81" fmla="*/ 456 h 664"/>
              <a:gd name="T82" fmla="*/ 194 w 664"/>
              <a:gd name="T83" fmla="*/ 581 h 664"/>
              <a:gd name="T84" fmla="*/ 194 w 664"/>
              <a:gd name="T85" fmla="*/ 581 h 664"/>
              <a:gd name="T86" fmla="*/ 83 w 664"/>
              <a:gd name="T87" fmla="*/ 471 h 664"/>
              <a:gd name="T88" fmla="*/ 208 w 664"/>
              <a:gd name="T89" fmla="*/ 346 h 664"/>
              <a:gd name="T90" fmla="*/ 83 w 664"/>
              <a:gd name="T91" fmla="*/ 526 h 664"/>
              <a:gd name="T92" fmla="*/ 139 w 664"/>
              <a:gd name="T93" fmla="*/ 581 h 664"/>
              <a:gd name="T94" fmla="*/ 111 w 664"/>
              <a:gd name="T95" fmla="*/ 609 h 664"/>
              <a:gd name="T96" fmla="*/ 56 w 664"/>
              <a:gd name="T97" fmla="*/ 553 h 664"/>
              <a:gd name="T98" fmla="*/ 83 w 664"/>
              <a:gd name="T99" fmla="*/ 526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64" h="664">
                <a:moveTo>
                  <a:pt x="111" y="664"/>
                </a:moveTo>
                <a:lnTo>
                  <a:pt x="166" y="609"/>
                </a:lnTo>
                <a:lnTo>
                  <a:pt x="194" y="636"/>
                </a:lnTo>
                <a:lnTo>
                  <a:pt x="346" y="484"/>
                </a:lnTo>
                <a:lnTo>
                  <a:pt x="419" y="556"/>
                </a:lnTo>
                <a:lnTo>
                  <a:pt x="472" y="471"/>
                </a:lnTo>
                <a:lnTo>
                  <a:pt x="557" y="418"/>
                </a:lnTo>
                <a:lnTo>
                  <a:pt x="485" y="346"/>
                </a:lnTo>
                <a:lnTo>
                  <a:pt x="637" y="193"/>
                </a:lnTo>
                <a:lnTo>
                  <a:pt x="610" y="166"/>
                </a:lnTo>
                <a:lnTo>
                  <a:pt x="664" y="110"/>
                </a:lnTo>
                <a:lnTo>
                  <a:pt x="554" y="0"/>
                </a:lnTo>
                <a:lnTo>
                  <a:pt x="499" y="55"/>
                </a:lnTo>
                <a:lnTo>
                  <a:pt x="471" y="28"/>
                </a:lnTo>
                <a:lnTo>
                  <a:pt x="28" y="471"/>
                </a:lnTo>
                <a:lnTo>
                  <a:pt x="56" y="498"/>
                </a:lnTo>
                <a:lnTo>
                  <a:pt x="0" y="553"/>
                </a:lnTo>
                <a:lnTo>
                  <a:pt x="111" y="664"/>
                </a:lnTo>
                <a:close/>
                <a:moveTo>
                  <a:pt x="495" y="411"/>
                </a:moveTo>
                <a:lnTo>
                  <a:pt x="444" y="443"/>
                </a:lnTo>
                <a:lnTo>
                  <a:pt x="412" y="494"/>
                </a:lnTo>
                <a:lnTo>
                  <a:pt x="374" y="456"/>
                </a:lnTo>
                <a:lnTo>
                  <a:pt x="457" y="373"/>
                </a:lnTo>
                <a:lnTo>
                  <a:pt x="495" y="411"/>
                </a:lnTo>
                <a:close/>
                <a:moveTo>
                  <a:pt x="554" y="55"/>
                </a:moveTo>
                <a:lnTo>
                  <a:pt x="610" y="110"/>
                </a:lnTo>
                <a:lnTo>
                  <a:pt x="582" y="138"/>
                </a:lnTo>
                <a:lnTo>
                  <a:pt x="527" y="83"/>
                </a:lnTo>
                <a:lnTo>
                  <a:pt x="554" y="55"/>
                </a:lnTo>
                <a:close/>
                <a:moveTo>
                  <a:pt x="471" y="83"/>
                </a:moveTo>
                <a:lnTo>
                  <a:pt x="582" y="193"/>
                </a:lnTo>
                <a:lnTo>
                  <a:pt x="457" y="318"/>
                </a:lnTo>
                <a:lnTo>
                  <a:pt x="346" y="207"/>
                </a:lnTo>
                <a:lnTo>
                  <a:pt x="471" y="83"/>
                </a:lnTo>
                <a:close/>
                <a:moveTo>
                  <a:pt x="319" y="235"/>
                </a:moveTo>
                <a:lnTo>
                  <a:pt x="429" y="346"/>
                </a:lnTo>
                <a:lnTo>
                  <a:pt x="346" y="429"/>
                </a:lnTo>
                <a:lnTo>
                  <a:pt x="236" y="318"/>
                </a:lnTo>
                <a:lnTo>
                  <a:pt x="319" y="235"/>
                </a:lnTo>
                <a:close/>
                <a:moveTo>
                  <a:pt x="208" y="346"/>
                </a:moveTo>
                <a:lnTo>
                  <a:pt x="319" y="456"/>
                </a:lnTo>
                <a:lnTo>
                  <a:pt x="194" y="581"/>
                </a:lnTo>
                <a:lnTo>
                  <a:pt x="194" y="581"/>
                </a:lnTo>
                <a:lnTo>
                  <a:pt x="83" y="471"/>
                </a:lnTo>
                <a:lnTo>
                  <a:pt x="208" y="346"/>
                </a:lnTo>
                <a:close/>
                <a:moveTo>
                  <a:pt x="83" y="526"/>
                </a:moveTo>
                <a:lnTo>
                  <a:pt x="139" y="581"/>
                </a:lnTo>
                <a:lnTo>
                  <a:pt x="111" y="609"/>
                </a:lnTo>
                <a:lnTo>
                  <a:pt x="56" y="553"/>
                </a:lnTo>
                <a:lnTo>
                  <a:pt x="83" y="5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8412639" y="2730085"/>
            <a:ext cx="768634" cy="768634"/>
          </a:xfrm>
          <a:custGeom>
            <a:avLst/>
            <a:gdLst>
              <a:gd name="T0" fmla="*/ 664 w 664"/>
              <a:gd name="T1" fmla="*/ 625 h 664"/>
              <a:gd name="T2" fmla="*/ 626 w 664"/>
              <a:gd name="T3" fmla="*/ 625 h 664"/>
              <a:gd name="T4" fmla="*/ 626 w 664"/>
              <a:gd name="T5" fmla="*/ 234 h 664"/>
              <a:gd name="T6" fmla="*/ 528 w 664"/>
              <a:gd name="T7" fmla="*/ 234 h 664"/>
              <a:gd name="T8" fmla="*/ 528 w 664"/>
              <a:gd name="T9" fmla="*/ 133 h 664"/>
              <a:gd name="T10" fmla="*/ 637 w 664"/>
              <a:gd name="T11" fmla="*/ 133 h 664"/>
              <a:gd name="T12" fmla="*/ 617 w 664"/>
              <a:gd name="T13" fmla="*/ 75 h 664"/>
              <a:gd name="T14" fmla="*/ 637 w 664"/>
              <a:gd name="T15" fmla="*/ 16 h 664"/>
              <a:gd name="T16" fmla="*/ 528 w 664"/>
              <a:gd name="T17" fmla="*/ 16 h 664"/>
              <a:gd name="T18" fmla="*/ 528 w 664"/>
              <a:gd name="T19" fmla="*/ 0 h 664"/>
              <a:gd name="T20" fmla="*/ 489 w 664"/>
              <a:gd name="T21" fmla="*/ 0 h 664"/>
              <a:gd name="T22" fmla="*/ 489 w 664"/>
              <a:gd name="T23" fmla="*/ 234 h 664"/>
              <a:gd name="T24" fmla="*/ 391 w 664"/>
              <a:gd name="T25" fmla="*/ 234 h 664"/>
              <a:gd name="T26" fmla="*/ 391 w 664"/>
              <a:gd name="T27" fmla="*/ 351 h 664"/>
              <a:gd name="T28" fmla="*/ 235 w 664"/>
              <a:gd name="T29" fmla="*/ 351 h 664"/>
              <a:gd name="T30" fmla="*/ 235 w 664"/>
              <a:gd name="T31" fmla="*/ 469 h 664"/>
              <a:gd name="T32" fmla="*/ 118 w 664"/>
              <a:gd name="T33" fmla="*/ 469 h 664"/>
              <a:gd name="T34" fmla="*/ 118 w 664"/>
              <a:gd name="T35" fmla="*/ 547 h 664"/>
              <a:gd name="T36" fmla="*/ 40 w 664"/>
              <a:gd name="T37" fmla="*/ 547 h 664"/>
              <a:gd name="T38" fmla="*/ 40 w 664"/>
              <a:gd name="T39" fmla="*/ 625 h 664"/>
              <a:gd name="T40" fmla="*/ 0 w 664"/>
              <a:gd name="T41" fmla="*/ 625 h 664"/>
              <a:gd name="T42" fmla="*/ 0 w 664"/>
              <a:gd name="T43" fmla="*/ 664 h 664"/>
              <a:gd name="T44" fmla="*/ 664 w 664"/>
              <a:gd name="T45" fmla="*/ 664 h 664"/>
              <a:gd name="T46" fmla="*/ 664 w 664"/>
              <a:gd name="T47" fmla="*/ 625 h 664"/>
              <a:gd name="T48" fmla="*/ 528 w 664"/>
              <a:gd name="T49" fmla="*/ 55 h 664"/>
              <a:gd name="T50" fmla="*/ 583 w 664"/>
              <a:gd name="T51" fmla="*/ 55 h 664"/>
              <a:gd name="T52" fmla="*/ 576 w 664"/>
              <a:gd name="T53" fmla="*/ 75 h 664"/>
              <a:gd name="T54" fmla="*/ 583 w 664"/>
              <a:gd name="T55" fmla="*/ 94 h 664"/>
              <a:gd name="T56" fmla="*/ 528 w 664"/>
              <a:gd name="T57" fmla="*/ 94 h 664"/>
              <a:gd name="T58" fmla="*/ 528 w 664"/>
              <a:gd name="T59" fmla="*/ 55 h 664"/>
              <a:gd name="T60" fmla="*/ 118 w 664"/>
              <a:gd name="T61" fmla="*/ 625 h 664"/>
              <a:gd name="T62" fmla="*/ 79 w 664"/>
              <a:gd name="T63" fmla="*/ 625 h 664"/>
              <a:gd name="T64" fmla="*/ 79 w 664"/>
              <a:gd name="T65" fmla="*/ 586 h 664"/>
              <a:gd name="T66" fmla="*/ 118 w 664"/>
              <a:gd name="T67" fmla="*/ 586 h 664"/>
              <a:gd name="T68" fmla="*/ 118 w 664"/>
              <a:gd name="T69" fmla="*/ 625 h 664"/>
              <a:gd name="T70" fmla="*/ 235 w 664"/>
              <a:gd name="T71" fmla="*/ 625 h 664"/>
              <a:gd name="T72" fmla="*/ 157 w 664"/>
              <a:gd name="T73" fmla="*/ 625 h 664"/>
              <a:gd name="T74" fmla="*/ 157 w 664"/>
              <a:gd name="T75" fmla="*/ 508 h 664"/>
              <a:gd name="T76" fmla="*/ 235 w 664"/>
              <a:gd name="T77" fmla="*/ 508 h 664"/>
              <a:gd name="T78" fmla="*/ 235 w 664"/>
              <a:gd name="T79" fmla="*/ 625 h 664"/>
              <a:gd name="T80" fmla="*/ 391 w 664"/>
              <a:gd name="T81" fmla="*/ 625 h 664"/>
              <a:gd name="T82" fmla="*/ 274 w 664"/>
              <a:gd name="T83" fmla="*/ 625 h 664"/>
              <a:gd name="T84" fmla="*/ 274 w 664"/>
              <a:gd name="T85" fmla="*/ 390 h 664"/>
              <a:gd name="T86" fmla="*/ 391 w 664"/>
              <a:gd name="T87" fmla="*/ 390 h 664"/>
              <a:gd name="T88" fmla="*/ 391 w 664"/>
              <a:gd name="T89" fmla="*/ 625 h 664"/>
              <a:gd name="T90" fmla="*/ 587 w 664"/>
              <a:gd name="T91" fmla="*/ 625 h 664"/>
              <a:gd name="T92" fmla="*/ 430 w 664"/>
              <a:gd name="T93" fmla="*/ 625 h 664"/>
              <a:gd name="T94" fmla="*/ 430 w 664"/>
              <a:gd name="T95" fmla="*/ 273 h 664"/>
              <a:gd name="T96" fmla="*/ 587 w 664"/>
              <a:gd name="T97" fmla="*/ 273 h 664"/>
              <a:gd name="T98" fmla="*/ 587 w 664"/>
              <a:gd name="T99" fmla="*/ 62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64" h="664">
                <a:moveTo>
                  <a:pt x="664" y="625"/>
                </a:moveTo>
                <a:lnTo>
                  <a:pt x="626" y="625"/>
                </a:lnTo>
                <a:lnTo>
                  <a:pt x="626" y="234"/>
                </a:lnTo>
                <a:lnTo>
                  <a:pt x="528" y="234"/>
                </a:lnTo>
                <a:lnTo>
                  <a:pt x="528" y="133"/>
                </a:lnTo>
                <a:lnTo>
                  <a:pt x="637" y="133"/>
                </a:lnTo>
                <a:lnTo>
                  <a:pt x="617" y="75"/>
                </a:lnTo>
                <a:lnTo>
                  <a:pt x="637" y="16"/>
                </a:lnTo>
                <a:lnTo>
                  <a:pt x="528" y="16"/>
                </a:lnTo>
                <a:lnTo>
                  <a:pt x="528" y="0"/>
                </a:lnTo>
                <a:lnTo>
                  <a:pt x="489" y="0"/>
                </a:lnTo>
                <a:lnTo>
                  <a:pt x="489" y="234"/>
                </a:lnTo>
                <a:lnTo>
                  <a:pt x="391" y="234"/>
                </a:lnTo>
                <a:lnTo>
                  <a:pt x="391" y="351"/>
                </a:lnTo>
                <a:lnTo>
                  <a:pt x="235" y="351"/>
                </a:lnTo>
                <a:lnTo>
                  <a:pt x="235" y="469"/>
                </a:lnTo>
                <a:lnTo>
                  <a:pt x="118" y="469"/>
                </a:lnTo>
                <a:lnTo>
                  <a:pt x="118" y="547"/>
                </a:lnTo>
                <a:lnTo>
                  <a:pt x="40" y="547"/>
                </a:lnTo>
                <a:lnTo>
                  <a:pt x="40" y="625"/>
                </a:lnTo>
                <a:lnTo>
                  <a:pt x="0" y="625"/>
                </a:lnTo>
                <a:lnTo>
                  <a:pt x="0" y="664"/>
                </a:lnTo>
                <a:lnTo>
                  <a:pt x="664" y="664"/>
                </a:lnTo>
                <a:lnTo>
                  <a:pt x="664" y="625"/>
                </a:lnTo>
                <a:close/>
                <a:moveTo>
                  <a:pt x="528" y="55"/>
                </a:moveTo>
                <a:lnTo>
                  <a:pt x="583" y="55"/>
                </a:lnTo>
                <a:lnTo>
                  <a:pt x="576" y="75"/>
                </a:lnTo>
                <a:lnTo>
                  <a:pt x="583" y="94"/>
                </a:lnTo>
                <a:lnTo>
                  <a:pt x="528" y="94"/>
                </a:lnTo>
                <a:lnTo>
                  <a:pt x="528" y="55"/>
                </a:lnTo>
                <a:close/>
                <a:moveTo>
                  <a:pt x="118" y="625"/>
                </a:moveTo>
                <a:lnTo>
                  <a:pt x="79" y="625"/>
                </a:lnTo>
                <a:lnTo>
                  <a:pt x="79" y="586"/>
                </a:lnTo>
                <a:lnTo>
                  <a:pt x="118" y="586"/>
                </a:lnTo>
                <a:lnTo>
                  <a:pt x="118" y="625"/>
                </a:lnTo>
                <a:close/>
                <a:moveTo>
                  <a:pt x="235" y="625"/>
                </a:moveTo>
                <a:lnTo>
                  <a:pt x="157" y="625"/>
                </a:lnTo>
                <a:lnTo>
                  <a:pt x="157" y="508"/>
                </a:lnTo>
                <a:lnTo>
                  <a:pt x="235" y="508"/>
                </a:lnTo>
                <a:lnTo>
                  <a:pt x="235" y="625"/>
                </a:lnTo>
                <a:close/>
                <a:moveTo>
                  <a:pt x="391" y="625"/>
                </a:moveTo>
                <a:lnTo>
                  <a:pt x="274" y="625"/>
                </a:lnTo>
                <a:lnTo>
                  <a:pt x="274" y="390"/>
                </a:lnTo>
                <a:lnTo>
                  <a:pt x="391" y="390"/>
                </a:lnTo>
                <a:lnTo>
                  <a:pt x="391" y="625"/>
                </a:lnTo>
                <a:close/>
                <a:moveTo>
                  <a:pt x="587" y="625"/>
                </a:moveTo>
                <a:lnTo>
                  <a:pt x="430" y="625"/>
                </a:lnTo>
                <a:lnTo>
                  <a:pt x="430" y="273"/>
                </a:lnTo>
                <a:lnTo>
                  <a:pt x="587" y="273"/>
                </a:lnTo>
                <a:lnTo>
                  <a:pt x="587" y="6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10793539" y="2730085"/>
            <a:ext cx="496602" cy="768634"/>
          </a:xfrm>
          <a:custGeom>
            <a:avLst/>
            <a:gdLst>
              <a:gd name="T0" fmla="*/ 271 w 994"/>
              <a:gd name="T1" fmla="*/ 1039 h 1536"/>
              <a:gd name="T2" fmla="*/ 181 w 994"/>
              <a:gd name="T3" fmla="*/ 1129 h 1536"/>
              <a:gd name="T4" fmla="*/ 362 w 994"/>
              <a:gd name="T5" fmla="*/ 1129 h 1536"/>
              <a:gd name="T6" fmla="*/ 798 w 994"/>
              <a:gd name="T7" fmla="*/ 1039 h 1536"/>
              <a:gd name="T8" fmla="*/ 362 w 994"/>
              <a:gd name="T9" fmla="*/ 1129 h 1536"/>
              <a:gd name="T10" fmla="*/ 271 w 994"/>
              <a:gd name="T11" fmla="*/ 948 h 1536"/>
              <a:gd name="T12" fmla="*/ 181 w 994"/>
              <a:gd name="T13" fmla="*/ 858 h 1536"/>
              <a:gd name="T14" fmla="*/ 362 w 994"/>
              <a:gd name="T15" fmla="*/ 948 h 1536"/>
              <a:gd name="T16" fmla="*/ 798 w 994"/>
              <a:gd name="T17" fmla="*/ 858 h 1536"/>
              <a:gd name="T18" fmla="*/ 362 w 994"/>
              <a:gd name="T19" fmla="*/ 948 h 1536"/>
              <a:gd name="T20" fmla="*/ 271 w 994"/>
              <a:gd name="T21" fmla="*/ 768 h 1536"/>
              <a:gd name="T22" fmla="*/ 181 w 994"/>
              <a:gd name="T23" fmla="*/ 678 h 1536"/>
              <a:gd name="T24" fmla="*/ 362 w 994"/>
              <a:gd name="T25" fmla="*/ 768 h 1536"/>
              <a:gd name="T26" fmla="*/ 798 w 994"/>
              <a:gd name="T27" fmla="*/ 678 h 1536"/>
              <a:gd name="T28" fmla="*/ 362 w 994"/>
              <a:gd name="T29" fmla="*/ 768 h 1536"/>
              <a:gd name="T30" fmla="*/ 271 w 994"/>
              <a:gd name="T31" fmla="*/ 587 h 1536"/>
              <a:gd name="T32" fmla="*/ 181 w 994"/>
              <a:gd name="T33" fmla="*/ 497 h 1536"/>
              <a:gd name="T34" fmla="*/ 362 w 994"/>
              <a:gd name="T35" fmla="*/ 587 h 1536"/>
              <a:gd name="T36" fmla="*/ 798 w 994"/>
              <a:gd name="T37" fmla="*/ 497 h 1536"/>
              <a:gd name="T38" fmla="*/ 362 w 994"/>
              <a:gd name="T39" fmla="*/ 587 h 1536"/>
              <a:gd name="T40" fmla="*/ 271 w 994"/>
              <a:gd name="T41" fmla="*/ 1310 h 1536"/>
              <a:gd name="T42" fmla="*/ 181 w 994"/>
              <a:gd name="T43" fmla="*/ 1220 h 1536"/>
              <a:gd name="T44" fmla="*/ 362 w 994"/>
              <a:gd name="T45" fmla="*/ 1310 h 1536"/>
              <a:gd name="T46" fmla="*/ 798 w 994"/>
              <a:gd name="T47" fmla="*/ 1220 h 1536"/>
              <a:gd name="T48" fmla="*/ 362 w 994"/>
              <a:gd name="T49" fmla="*/ 1310 h 1536"/>
              <a:gd name="T50" fmla="*/ 0 w 994"/>
              <a:gd name="T51" fmla="*/ 1536 h 1536"/>
              <a:gd name="T52" fmla="*/ 241 w 994"/>
              <a:gd name="T53" fmla="*/ 181 h 1536"/>
              <a:gd name="T54" fmla="*/ 369 w 994"/>
              <a:gd name="T55" fmla="*/ 90 h 1536"/>
              <a:gd name="T56" fmla="*/ 625 w 994"/>
              <a:gd name="T57" fmla="*/ 90 h 1536"/>
              <a:gd name="T58" fmla="*/ 753 w 994"/>
              <a:gd name="T59" fmla="*/ 181 h 1536"/>
              <a:gd name="T60" fmla="*/ 994 w 994"/>
              <a:gd name="T61" fmla="*/ 1536 h 1536"/>
              <a:gd name="T62" fmla="*/ 663 w 994"/>
              <a:gd name="T63" fmla="*/ 271 h 1536"/>
              <a:gd name="T64" fmla="*/ 542 w 994"/>
              <a:gd name="T65" fmla="*/ 180 h 1536"/>
              <a:gd name="T66" fmla="*/ 497 w 994"/>
              <a:gd name="T67" fmla="*/ 90 h 1536"/>
              <a:gd name="T68" fmla="*/ 452 w 994"/>
              <a:gd name="T69" fmla="*/ 180 h 1536"/>
              <a:gd name="T70" fmla="*/ 331 w 994"/>
              <a:gd name="T71" fmla="*/ 271 h 1536"/>
              <a:gd name="T72" fmla="*/ 753 w 994"/>
              <a:gd name="T73" fmla="*/ 271 h 1536"/>
              <a:gd name="T74" fmla="*/ 241 w 994"/>
              <a:gd name="T75" fmla="*/ 361 h 1536"/>
              <a:gd name="T76" fmla="*/ 90 w 994"/>
              <a:gd name="T77" fmla="*/ 271 h 1536"/>
              <a:gd name="T78" fmla="*/ 904 w 994"/>
              <a:gd name="T79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94" h="1536">
                <a:moveTo>
                  <a:pt x="181" y="1039"/>
                </a:moveTo>
                <a:cubicBezTo>
                  <a:pt x="271" y="1039"/>
                  <a:pt x="271" y="1039"/>
                  <a:pt x="271" y="1039"/>
                </a:cubicBezTo>
                <a:cubicBezTo>
                  <a:pt x="271" y="1129"/>
                  <a:pt x="271" y="1129"/>
                  <a:pt x="271" y="1129"/>
                </a:cubicBezTo>
                <a:cubicBezTo>
                  <a:pt x="181" y="1129"/>
                  <a:pt x="181" y="1129"/>
                  <a:pt x="181" y="1129"/>
                </a:cubicBezTo>
                <a:lnTo>
                  <a:pt x="181" y="1039"/>
                </a:lnTo>
                <a:close/>
                <a:moveTo>
                  <a:pt x="362" y="1129"/>
                </a:moveTo>
                <a:cubicBezTo>
                  <a:pt x="798" y="1129"/>
                  <a:pt x="798" y="1129"/>
                  <a:pt x="798" y="1129"/>
                </a:cubicBezTo>
                <a:cubicBezTo>
                  <a:pt x="798" y="1039"/>
                  <a:pt x="798" y="1039"/>
                  <a:pt x="798" y="1039"/>
                </a:cubicBezTo>
                <a:cubicBezTo>
                  <a:pt x="362" y="1039"/>
                  <a:pt x="362" y="1039"/>
                  <a:pt x="362" y="1039"/>
                </a:cubicBezTo>
                <a:lnTo>
                  <a:pt x="362" y="1129"/>
                </a:lnTo>
                <a:close/>
                <a:moveTo>
                  <a:pt x="181" y="948"/>
                </a:moveTo>
                <a:cubicBezTo>
                  <a:pt x="271" y="948"/>
                  <a:pt x="271" y="948"/>
                  <a:pt x="271" y="948"/>
                </a:cubicBezTo>
                <a:cubicBezTo>
                  <a:pt x="271" y="858"/>
                  <a:pt x="271" y="858"/>
                  <a:pt x="271" y="858"/>
                </a:cubicBezTo>
                <a:cubicBezTo>
                  <a:pt x="181" y="858"/>
                  <a:pt x="181" y="858"/>
                  <a:pt x="181" y="858"/>
                </a:cubicBezTo>
                <a:lnTo>
                  <a:pt x="181" y="948"/>
                </a:lnTo>
                <a:close/>
                <a:moveTo>
                  <a:pt x="362" y="948"/>
                </a:moveTo>
                <a:cubicBezTo>
                  <a:pt x="798" y="948"/>
                  <a:pt x="798" y="948"/>
                  <a:pt x="798" y="948"/>
                </a:cubicBezTo>
                <a:cubicBezTo>
                  <a:pt x="798" y="858"/>
                  <a:pt x="798" y="858"/>
                  <a:pt x="798" y="858"/>
                </a:cubicBezTo>
                <a:cubicBezTo>
                  <a:pt x="362" y="858"/>
                  <a:pt x="362" y="858"/>
                  <a:pt x="362" y="858"/>
                </a:cubicBezTo>
                <a:lnTo>
                  <a:pt x="362" y="948"/>
                </a:lnTo>
                <a:close/>
                <a:moveTo>
                  <a:pt x="181" y="768"/>
                </a:moveTo>
                <a:cubicBezTo>
                  <a:pt x="271" y="768"/>
                  <a:pt x="271" y="768"/>
                  <a:pt x="271" y="768"/>
                </a:cubicBezTo>
                <a:cubicBezTo>
                  <a:pt x="271" y="678"/>
                  <a:pt x="271" y="678"/>
                  <a:pt x="271" y="678"/>
                </a:cubicBezTo>
                <a:cubicBezTo>
                  <a:pt x="181" y="678"/>
                  <a:pt x="181" y="678"/>
                  <a:pt x="181" y="678"/>
                </a:cubicBezTo>
                <a:lnTo>
                  <a:pt x="181" y="768"/>
                </a:lnTo>
                <a:close/>
                <a:moveTo>
                  <a:pt x="362" y="768"/>
                </a:moveTo>
                <a:cubicBezTo>
                  <a:pt x="798" y="768"/>
                  <a:pt x="798" y="768"/>
                  <a:pt x="798" y="768"/>
                </a:cubicBezTo>
                <a:cubicBezTo>
                  <a:pt x="798" y="678"/>
                  <a:pt x="798" y="678"/>
                  <a:pt x="798" y="678"/>
                </a:cubicBezTo>
                <a:cubicBezTo>
                  <a:pt x="362" y="678"/>
                  <a:pt x="362" y="678"/>
                  <a:pt x="362" y="678"/>
                </a:cubicBezTo>
                <a:lnTo>
                  <a:pt x="362" y="768"/>
                </a:lnTo>
                <a:close/>
                <a:moveTo>
                  <a:pt x="181" y="587"/>
                </a:moveTo>
                <a:cubicBezTo>
                  <a:pt x="271" y="587"/>
                  <a:pt x="271" y="587"/>
                  <a:pt x="271" y="587"/>
                </a:cubicBezTo>
                <a:cubicBezTo>
                  <a:pt x="271" y="497"/>
                  <a:pt x="271" y="497"/>
                  <a:pt x="271" y="497"/>
                </a:cubicBezTo>
                <a:cubicBezTo>
                  <a:pt x="181" y="497"/>
                  <a:pt x="181" y="497"/>
                  <a:pt x="181" y="497"/>
                </a:cubicBezTo>
                <a:lnTo>
                  <a:pt x="181" y="587"/>
                </a:lnTo>
                <a:close/>
                <a:moveTo>
                  <a:pt x="362" y="587"/>
                </a:moveTo>
                <a:cubicBezTo>
                  <a:pt x="798" y="587"/>
                  <a:pt x="798" y="587"/>
                  <a:pt x="798" y="587"/>
                </a:cubicBezTo>
                <a:cubicBezTo>
                  <a:pt x="798" y="497"/>
                  <a:pt x="798" y="497"/>
                  <a:pt x="798" y="497"/>
                </a:cubicBezTo>
                <a:cubicBezTo>
                  <a:pt x="362" y="497"/>
                  <a:pt x="362" y="497"/>
                  <a:pt x="362" y="497"/>
                </a:cubicBezTo>
                <a:lnTo>
                  <a:pt x="362" y="587"/>
                </a:lnTo>
                <a:close/>
                <a:moveTo>
                  <a:pt x="181" y="1310"/>
                </a:moveTo>
                <a:cubicBezTo>
                  <a:pt x="271" y="1310"/>
                  <a:pt x="271" y="1310"/>
                  <a:pt x="271" y="1310"/>
                </a:cubicBezTo>
                <a:cubicBezTo>
                  <a:pt x="271" y="1220"/>
                  <a:pt x="271" y="1220"/>
                  <a:pt x="271" y="1220"/>
                </a:cubicBezTo>
                <a:cubicBezTo>
                  <a:pt x="181" y="1220"/>
                  <a:pt x="181" y="1220"/>
                  <a:pt x="181" y="1220"/>
                </a:cubicBezTo>
                <a:lnTo>
                  <a:pt x="181" y="1310"/>
                </a:lnTo>
                <a:close/>
                <a:moveTo>
                  <a:pt x="362" y="1310"/>
                </a:moveTo>
                <a:cubicBezTo>
                  <a:pt x="798" y="1310"/>
                  <a:pt x="798" y="1310"/>
                  <a:pt x="798" y="1310"/>
                </a:cubicBezTo>
                <a:cubicBezTo>
                  <a:pt x="798" y="1220"/>
                  <a:pt x="798" y="1220"/>
                  <a:pt x="798" y="1220"/>
                </a:cubicBezTo>
                <a:cubicBezTo>
                  <a:pt x="362" y="1220"/>
                  <a:pt x="362" y="1220"/>
                  <a:pt x="362" y="1220"/>
                </a:cubicBezTo>
                <a:lnTo>
                  <a:pt x="362" y="1310"/>
                </a:lnTo>
                <a:close/>
                <a:moveTo>
                  <a:pt x="994" y="1536"/>
                </a:moveTo>
                <a:cubicBezTo>
                  <a:pt x="0" y="1536"/>
                  <a:pt x="0" y="1536"/>
                  <a:pt x="0" y="1536"/>
                </a:cubicBezTo>
                <a:cubicBezTo>
                  <a:pt x="0" y="181"/>
                  <a:pt x="0" y="181"/>
                  <a:pt x="0" y="181"/>
                </a:cubicBezTo>
                <a:cubicBezTo>
                  <a:pt x="241" y="181"/>
                  <a:pt x="241" y="181"/>
                  <a:pt x="241" y="181"/>
                </a:cubicBezTo>
                <a:cubicBezTo>
                  <a:pt x="241" y="90"/>
                  <a:pt x="241" y="90"/>
                  <a:pt x="241" y="90"/>
                </a:cubicBezTo>
                <a:cubicBezTo>
                  <a:pt x="369" y="90"/>
                  <a:pt x="369" y="90"/>
                  <a:pt x="369" y="90"/>
                </a:cubicBezTo>
                <a:cubicBezTo>
                  <a:pt x="388" y="38"/>
                  <a:pt x="438" y="0"/>
                  <a:pt x="497" y="0"/>
                </a:cubicBezTo>
                <a:cubicBezTo>
                  <a:pt x="556" y="0"/>
                  <a:pt x="606" y="38"/>
                  <a:pt x="625" y="90"/>
                </a:cubicBezTo>
                <a:cubicBezTo>
                  <a:pt x="753" y="90"/>
                  <a:pt x="753" y="90"/>
                  <a:pt x="753" y="90"/>
                </a:cubicBezTo>
                <a:cubicBezTo>
                  <a:pt x="753" y="181"/>
                  <a:pt x="753" y="181"/>
                  <a:pt x="753" y="181"/>
                </a:cubicBezTo>
                <a:cubicBezTo>
                  <a:pt x="994" y="181"/>
                  <a:pt x="994" y="181"/>
                  <a:pt x="994" y="181"/>
                </a:cubicBezTo>
                <a:lnTo>
                  <a:pt x="994" y="1536"/>
                </a:lnTo>
                <a:close/>
                <a:moveTo>
                  <a:pt x="331" y="271"/>
                </a:moveTo>
                <a:cubicBezTo>
                  <a:pt x="663" y="271"/>
                  <a:pt x="663" y="271"/>
                  <a:pt x="663" y="271"/>
                </a:cubicBezTo>
                <a:cubicBezTo>
                  <a:pt x="663" y="180"/>
                  <a:pt x="663" y="180"/>
                  <a:pt x="663" y="180"/>
                </a:cubicBezTo>
                <a:cubicBezTo>
                  <a:pt x="542" y="180"/>
                  <a:pt x="542" y="180"/>
                  <a:pt x="542" y="180"/>
                </a:cubicBezTo>
                <a:cubicBezTo>
                  <a:pt x="542" y="135"/>
                  <a:pt x="542" y="135"/>
                  <a:pt x="542" y="135"/>
                </a:cubicBezTo>
                <a:cubicBezTo>
                  <a:pt x="542" y="110"/>
                  <a:pt x="522" y="90"/>
                  <a:pt x="497" y="90"/>
                </a:cubicBezTo>
                <a:cubicBezTo>
                  <a:pt x="472" y="90"/>
                  <a:pt x="452" y="110"/>
                  <a:pt x="452" y="135"/>
                </a:cubicBezTo>
                <a:cubicBezTo>
                  <a:pt x="452" y="180"/>
                  <a:pt x="452" y="180"/>
                  <a:pt x="452" y="180"/>
                </a:cubicBezTo>
                <a:cubicBezTo>
                  <a:pt x="331" y="180"/>
                  <a:pt x="331" y="180"/>
                  <a:pt x="331" y="180"/>
                </a:cubicBezTo>
                <a:lnTo>
                  <a:pt x="331" y="271"/>
                </a:lnTo>
                <a:close/>
                <a:moveTo>
                  <a:pt x="904" y="271"/>
                </a:moveTo>
                <a:cubicBezTo>
                  <a:pt x="753" y="271"/>
                  <a:pt x="753" y="271"/>
                  <a:pt x="753" y="271"/>
                </a:cubicBezTo>
                <a:cubicBezTo>
                  <a:pt x="753" y="361"/>
                  <a:pt x="753" y="361"/>
                  <a:pt x="753" y="361"/>
                </a:cubicBezTo>
                <a:cubicBezTo>
                  <a:pt x="241" y="361"/>
                  <a:pt x="241" y="361"/>
                  <a:pt x="241" y="361"/>
                </a:cubicBezTo>
                <a:cubicBezTo>
                  <a:pt x="241" y="271"/>
                  <a:pt x="241" y="271"/>
                  <a:pt x="241" y="271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904" y="1446"/>
                  <a:pt x="904" y="1446"/>
                  <a:pt x="904" y="1446"/>
                </a:cubicBezTo>
                <a:lnTo>
                  <a:pt x="904" y="2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0"/>
          <p:cNvSpPr>
            <a:spLocks noEditPoints="1"/>
          </p:cNvSpPr>
          <p:nvPr/>
        </p:nvSpPr>
        <p:spPr bwMode="auto">
          <a:xfrm>
            <a:off x="12982859" y="2730085"/>
            <a:ext cx="633197" cy="768634"/>
          </a:xfrm>
          <a:custGeom>
            <a:avLst/>
            <a:gdLst>
              <a:gd name="T0" fmla="*/ 588 w 1265"/>
              <a:gd name="T1" fmla="*/ 811 h 1536"/>
              <a:gd name="T2" fmla="*/ 563 w 1265"/>
              <a:gd name="T3" fmla="*/ 679 h 1536"/>
              <a:gd name="T4" fmla="*/ 657 w 1265"/>
              <a:gd name="T5" fmla="*/ 723 h 1536"/>
              <a:gd name="T6" fmla="*/ 657 w 1265"/>
              <a:gd name="T7" fmla="*/ 632 h 1536"/>
              <a:gd name="T8" fmla="*/ 473 w 1265"/>
              <a:gd name="T9" fmla="*/ 497 h 1536"/>
              <a:gd name="T10" fmla="*/ 588 w 1265"/>
              <a:gd name="T11" fmla="*/ 315 h 1536"/>
              <a:gd name="T12" fmla="*/ 678 w 1265"/>
              <a:gd name="T13" fmla="*/ 363 h 1536"/>
              <a:gd name="T14" fmla="*/ 702 w 1265"/>
              <a:gd name="T15" fmla="*/ 497 h 1536"/>
              <a:gd name="T16" fmla="*/ 608 w 1265"/>
              <a:gd name="T17" fmla="*/ 452 h 1536"/>
              <a:gd name="T18" fmla="*/ 608 w 1265"/>
              <a:gd name="T19" fmla="*/ 542 h 1536"/>
              <a:gd name="T20" fmla="*/ 793 w 1265"/>
              <a:gd name="T21" fmla="*/ 677 h 1536"/>
              <a:gd name="T22" fmla="*/ 678 w 1265"/>
              <a:gd name="T23" fmla="*/ 859 h 1536"/>
              <a:gd name="T24" fmla="*/ 633 w 1265"/>
              <a:gd name="T25" fmla="*/ 994 h 1536"/>
              <a:gd name="T26" fmla="*/ 633 w 1265"/>
              <a:gd name="T27" fmla="*/ 181 h 1536"/>
              <a:gd name="T28" fmla="*/ 633 w 1265"/>
              <a:gd name="T29" fmla="*/ 994 h 1536"/>
              <a:gd name="T30" fmla="*/ 949 w 1265"/>
              <a:gd name="T31" fmla="*/ 587 h 1536"/>
              <a:gd name="T32" fmla="*/ 316 w 1265"/>
              <a:gd name="T33" fmla="*/ 587 h 1536"/>
              <a:gd name="T34" fmla="*/ 1175 w 1265"/>
              <a:gd name="T35" fmla="*/ 1265 h 1536"/>
              <a:gd name="T36" fmla="*/ 1265 w 1265"/>
              <a:gd name="T37" fmla="*/ 1536 h 1536"/>
              <a:gd name="T38" fmla="*/ 91 w 1265"/>
              <a:gd name="T39" fmla="*/ 1355 h 1536"/>
              <a:gd name="T40" fmla="*/ 0 w 1265"/>
              <a:gd name="T41" fmla="*/ 1084 h 1536"/>
              <a:gd name="T42" fmla="*/ 45 w 1265"/>
              <a:gd name="T43" fmla="*/ 587 h 1536"/>
              <a:gd name="T44" fmla="*/ 1220 w 1265"/>
              <a:gd name="T45" fmla="*/ 587 h 1536"/>
              <a:gd name="T46" fmla="*/ 1175 w 1265"/>
              <a:gd name="T47" fmla="*/ 1084 h 1536"/>
              <a:gd name="T48" fmla="*/ 994 w 1265"/>
              <a:gd name="T49" fmla="*/ 1174 h 1536"/>
              <a:gd name="T50" fmla="*/ 1085 w 1265"/>
              <a:gd name="T51" fmla="*/ 1265 h 1536"/>
              <a:gd name="T52" fmla="*/ 994 w 1265"/>
              <a:gd name="T53" fmla="*/ 1174 h 1536"/>
              <a:gd name="T54" fmla="*/ 634 w 1265"/>
              <a:gd name="T55" fmla="*/ 1084 h 1536"/>
              <a:gd name="T56" fmla="*/ 633 w 1265"/>
              <a:gd name="T57" fmla="*/ 90 h 1536"/>
              <a:gd name="T58" fmla="*/ 631 w 1265"/>
              <a:gd name="T59" fmla="*/ 1084 h 1536"/>
              <a:gd name="T60" fmla="*/ 813 w 1265"/>
              <a:gd name="T61" fmla="*/ 1174 h 1536"/>
              <a:gd name="T62" fmla="*/ 904 w 1265"/>
              <a:gd name="T63" fmla="*/ 1265 h 1536"/>
              <a:gd name="T64" fmla="*/ 723 w 1265"/>
              <a:gd name="T65" fmla="*/ 1174 h 1536"/>
              <a:gd name="T66" fmla="*/ 633 w 1265"/>
              <a:gd name="T67" fmla="*/ 1174 h 1536"/>
              <a:gd name="T68" fmla="*/ 632 w 1265"/>
              <a:gd name="T69" fmla="*/ 1265 h 1536"/>
              <a:gd name="T70" fmla="*/ 723 w 1265"/>
              <a:gd name="T71" fmla="*/ 1174 h 1536"/>
              <a:gd name="T72" fmla="*/ 452 w 1265"/>
              <a:gd name="T73" fmla="*/ 1174 h 1536"/>
              <a:gd name="T74" fmla="*/ 542 w 1265"/>
              <a:gd name="T75" fmla="*/ 1265 h 1536"/>
              <a:gd name="T76" fmla="*/ 271 w 1265"/>
              <a:gd name="T77" fmla="*/ 1174 h 1536"/>
              <a:gd name="T78" fmla="*/ 362 w 1265"/>
              <a:gd name="T79" fmla="*/ 1265 h 1536"/>
              <a:gd name="T80" fmla="*/ 271 w 1265"/>
              <a:gd name="T81" fmla="*/ 1174 h 1536"/>
              <a:gd name="T82" fmla="*/ 181 w 1265"/>
              <a:gd name="T83" fmla="*/ 1265 h 1536"/>
              <a:gd name="T84" fmla="*/ 90 w 1265"/>
              <a:gd name="T85" fmla="*/ 1174 h 1536"/>
              <a:gd name="T86" fmla="*/ 91 w 1265"/>
              <a:gd name="T87" fmla="*/ 1265 h 1536"/>
              <a:gd name="T88" fmla="*/ 181 w 1265"/>
              <a:gd name="T89" fmla="*/ 1355 h 1536"/>
              <a:gd name="T90" fmla="*/ 271 w 1265"/>
              <a:gd name="T91" fmla="*/ 1446 h 1536"/>
              <a:gd name="T92" fmla="*/ 452 w 1265"/>
              <a:gd name="T93" fmla="*/ 1355 h 1536"/>
              <a:gd name="T94" fmla="*/ 361 w 1265"/>
              <a:gd name="T95" fmla="*/ 1446 h 1536"/>
              <a:gd name="T96" fmla="*/ 452 w 1265"/>
              <a:gd name="T97" fmla="*/ 1355 h 1536"/>
              <a:gd name="T98" fmla="*/ 542 w 1265"/>
              <a:gd name="T99" fmla="*/ 1355 h 1536"/>
              <a:gd name="T100" fmla="*/ 633 w 1265"/>
              <a:gd name="T101" fmla="*/ 1446 h 1536"/>
              <a:gd name="T102" fmla="*/ 814 w 1265"/>
              <a:gd name="T103" fmla="*/ 1355 h 1536"/>
              <a:gd name="T104" fmla="*/ 723 w 1265"/>
              <a:gd name="T105" fmla="*/ 1446 h 1536"/>
              <a:gd name="T106" fmla="*/ 814 w 1265"/>
              <a:gd name="T107" fmla="*/ 1355 h 1536"/>
              <a:gd name="T108" fmla="*/ 904 w 1265"/>
              <a:gd name="T109" fmla="*/ 1355 h 1536"/>
              <a:gd name="T110" fmla="*/ 994 w 1265"/>
              <a:gd name="T111" fmla="*/ 1446 h 1536"/>
              <a:gd name="T112" fmla="*/ 1084 w 1265"/>
              <a:gd name="T113" fmla="*/ 1355 h 1536"/>
              <a:gd name="T114" fmla="*/ 1175 w 1265"/>
              <a:gd name="T115" fmla="*/ 1446 h 1536"/>
              <a:gd name="T116" fmla="*/ 1084 w 1265"/>
              <a:gd name="T117" fmla="*/ 135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65" h="1536">
                <a:moveTo>
                  <a:pt x="588" y="859"/>
                </a:moveTo>
                <a:cubicBezTo>
                  <a:pt x="588" y="811"/>
                  <a:pt x="588" y="811"/>
                  <a:pt x="588" y="811"/>
                </a:cubicBezTo>
                <a:cubicBezTo>
                  <a:pt x="523" y="802"/>
                  <a:pt x="473" y="746"/>
                  <a:pt x="473" y="679"/>
                </a:cubicBezTo>
                <a:cubicBezTo>
                  <a:pt x="563" y="679"/>
                  <a:pt x="563" y="679"/>
                  <a:pt x="563" y="679"/>
                </a:cubicBezTo>
                <a:cubicBezTo>
                  <a:pt x="563" y="703"/>
                  <a:pt x="583" y="723"/>
                  <a:pt x="607" y="723"/>
                </a:cubicBezTo>
                <a:cubicBezTo>
                  <a:pt x="657" y="723"/>
                  <a:pt x="657" y="723"/>
                  <a:pt x="657" y="723"/>
                </a:cubicBezTo>
                <a:cubicBezTo>
                  <a:pt x="682" y="723"/>
                  <a:pt x="703" y="702"/>
                  <a:pt x="703" y="677"/>
                </a:cubicBezTo>
                <a:cubicBezTo>
                  <a:pt x="703" y="652"/>
                  <a:pt x="682" y="632"/>
                  <a:pt x="657" y="632"/>
                </a:cubicBezTo>
                <a:cubicBezTo>
                  <a:pt x="608" y="632"/>
                  <a:pt x="608" y="632"/>
                  <a:pt x="608" y="632"/>
                </a:cubicBezTo>
                <a:cubicBezTo>
                  <a:pt x="533" y="632"/>
                  <a:pt x="473" y="571"/>
                  <a:pt x="473" y="497"/>
                </a:cubicBezTo>
                <a:cubicBezTo>
                  <a:pt x="473" y="429"/>
                  <a:pt x="523" y="373"/>
                  <a:pt x="588" y="363"/>
                </a:cubicBezTo>
                <a:cubicBezTo>
                  <a:pt x="588" y="315"/>
                  <a:pt x="588" y="315"/>
                  <a:pt x="588" y="315"/>
                </a:cubicBezTo>
                <a:cubicBezTo>
                  <a:pt x="678" y="315"/>
                  <a:pt x="678" y="315"/>
                  <a:pt x="678" y="315"/>
                </a:cubicBezTo>
                <a:cubicBezTo>
                  <a:pt x="678" y="363"/>
                  <a:pt x="678" y="363"/>
                  <a:pt x="678" y="363"/>
                </a:cubicBezTo>
                <a:cubicBezTo>
                  <a:pt x="742" y="374"/>
                  <a:pt x="792" y="430"/>
                  <a:pt x="792" y="497"/>
                </a:cubicBezTo>
                <a:cubicBezTo>
                  <a:pt x="702" y="497"/>
                  <a:pt x="702" y="497"/>
                  <a:pt x="702" y="497"/>
                </a:cubicBezTo>
                <a:cubicBezTo>
                  <a:pt x="702" y="472"/>
                  <a:pt x="681" y="452"/>
                  <a:pt x="656" y="452"/>
                </a:cubicBezTo>
                <a:cubicBezTo>
                  <a:pt x="608" y="452"/>
                  <a:pt x="608" y="452"/>
                  <a:pt x="608" y="452"/>
                </a:cubicBezTo>
                <a:cubicBezTo>
                  <a:pt x="583" y="452"/>
                  <a:pt x="563" y="472"/>
                  <a:pt x="563" y="497"/>
                </a:cubicBezTo>
                <a:cubicBezTo>
                  <a:pt x="563" y="522"/>
                  <a:pt x="583" y="542"/>
                  <a:pt x="608" y="542"/>
                </a:cubicBezTo>
                <a:cubicBezTo>
                  <a:pt x="657" y="542"/>
                  <a:pt x="657" y="542"/>
                  <a:pt x="657" y="542"/>
                </a:cubicBezTo>
                <a:cubicBezTo>
                  <a:pt x="732" y="542"/>
                  <a:pt x="793" y="603"/>
                  <a:pt x="793" y="677"/>
                </a:cubicBezTo>
                <a:cubicBezTo>
                  <a:pt x="793" y="745"/>
                  <a:pt x="743" y="801"/>
                  <a:pt x="678" y="811"/>
                </a:cubicBezTo>
                <a:cubicBezTo>
                  <a:pt x="678" y="859"/>
                  <a:pt x="678" y="859"/>
                  <a:pt x="678" y="859"/>
                </a:cubicBezTo>
                <a:lnTo>
                  <a:pt x="588" y="859"/>
                </a:lnTo>
                <a:close/>
                <a:moveTo>
                  <a:pt x="633" y="994"/>
                </a:moveTo>
                <a:cubicBezTo>
                  <a:pt x="408" y="994"/>
                  <a:pt x="226" y="811"/>
                  <a:pt x="226" y="587"/>
                </a:cubicBezTo>
                <a:cubicBezTo>
                  <a:pt x="226" y="363"/>
                  <a:pt x="408" y="181"/>
                  <a:pt x="633" y="181"/>
                </a:cubicBezTo>
                <a:cubicBezTo>
                  <a:pt x="857" y="181"/>
                  <a:pt x="1039" y="363"/>
                  <a:pt x="1039" y="587"/>
                </a:cubicBezTo>
                <a:cubicBezTo>
                  <a:pt x="1039" y="811"/>
                  <a:pt x="857" y="994"/>
                  <a:pt x="633" y="994"/>
                </a:cubicBezTo>
                <a:close/>
                <a:moveTo>
                  <a:pt x="633" y="904"/>
                </a:moveTo>
                <a:cubicBezTo>
                  <a:pt x="807" y="904"/>
                  <a:pt x="949" y="762"/>
                  <a:pt x="949" y="587"/>
                </a:cubicBezTo>
                <a:cubicBezTo>
                  <a:pt x="949" y="413"/>
                  <a:pt x="807" y="271"/>
                  <a:pt x="633" y="271"/>
                </a:cubicBezTo>
                <a:cubicBezTo>
                  <a:pt x="458" y="271"/>
                  <a:pt x="316" y="413"/>
                  <a:pt x="316" y="587"/>
                </a:cubicBezTo>
                <a:cubicBezTo>
                  <a:pt x="316" y="762"/>
                  <a:pt x="458" y="904"/>
                  <a:pt x="633" y="904"/>
                </a:cubicBezTo>
                <a:close/>
                <a:moveTo>
                  <a:pt x="1175" y="1265"/>
                </a:moveTo>
                <a:cubicBezTo>
                  <a:pt x="1265" y="1265"/>
                  <a:pt x="1265" y="1265"/>
                  <a:pt x="1265" y="1265"/>
                </a:cubicBezTo>
                <a:cubicBezTo>
                  <a:pt x="1265" y="1536"/>
                  <a:pt x="1265" y="1536"/>
                  <a:pt x="1265" y="1536"/>
                </a:cubicBezTo>
                <a:cubicBezTo>
                  <a:pt x="91" y="1536"/>
                  <a:pt x="91" y="1536"/>
                  <a:pt x="91" y="1536"/>
                </a:cubicBezTo>
                <a:cubicBezTo>
                  <a:pt x="91" y="1355"/>
                  <a:pt x="91" y="1355"/>
                  <a:pt x="91" y="1355"/>
                </a:cubicBezTo>
                <a:cubicBezTo>
                  <a:pt x="0" y="1355"/>
                  <a:pt x="0" y="1355"/>
                  <a:pt x="0" y="1355"/>
                </a:cubicBezTo>
                <a:cubicBezTo>
                  <a:pt x="0" y="1084"/>
                  <a:pt x="0" y="1084"/>
                  <a:pt x="0" y="1084"/>
                </a:cubicBezTo>
                <a:cubicBezTo>
                  <a:pt x="321" y="1084"/>
                  <a:pt x="321" y="1084"/>
                  <a:pt x="321" y="1084"/>
                </a:cubicBezTo>
                <a:cubicBezTo>
                  <a:pt x="155" y="980"/>
                  <a:pt x="45" y="796"/>
                  <a:pt x="45" y="587"/>
                </a:cubicBezTo>
                <a:cubicBezTo>
                  <a:pt x="45" y="263"/>
                  <a:pt x="309" y="0"/>
                  <a:pt x="633" y="0"/>
                </a:cubicBezTo>
                <a:cubicBezTo>
                  <a:pt x="956" y="0"/>
                  <a:pt x="1220" y="263"/>
                  <a:pt x="1220" y="587"/>
                </a:cubicBezTo>
                <a:cubicBezTo>
                  <a:pt x="1220" y="796"/>
                  <a:pt x="1110" y="980"/>
                  <a:pt x="945" y="1084"/>
                </a:cubicBezTo>
                <a:cubicBezTo>
                  <a:pt x="1175" y="1084"/>
                  <a:pt x="1175" y="1084"/>
                  <a:pt x="1175" y="1084"/>
                </a:cubicBezTo>
                <a:cubicBezTo>
                  <a:pt x="1175" y="1265"/>
                  <a:pt x="1175" y="1265"/>
                  <a:pt x="1175" y="1265"/>
                </a:cubicBezTo>
                <a:close/>
                <a:moveTo>
                  <a:pt x="994" y="1174"/>
                </a:moveTo>
                <a:cubicBezTo>
                  <a:pt x="994" y="1265"/>
                  <a:pt x="994" y="1265"/>
                  <a:pt x="994" y="1265"/>
                </a:cubicBezTo>
                <a:cubicBezTo>
                  <a:pt x="1085" y="1265"/>
                  <a:pt x="1085" y="1265"/>
                  <a:pt x="1085" y="1265"/>
                </a:cubicBezTo>
                <a:cubicBezTo>
                  <a:pt x="1085" y="1174"/>
                  <a:pt x="1085" y="1174"/>
                  <a:pt x="1085" y="1174"/>
                </a:cubicBezTo>
                <a:lnTo>
                  <a:pt x="994" y="1174"/>
                </a:lnTo>
                <a:close/>
                <a:moveTo>
                  <a:pt x="631" y="1084"/>
                </a:moveTo>
                <a:cubicBezTo>
                  <a:pt x="634" y="1084"/>
                  <a:pt x="634" y="1084"/>
                  <a:pt x="634" y="1084"/>
                </a:cubicBezTo>
                <a:cubicBezTo>
                  <a:pt x="908" y="1083"/>
                  <a:pt x="1130" y="861"/>
                  <a:pt x="1130" y="587"/>
                </a:cubicBezTo>
                <a:cubicBezTo>
                  <a:pt x="1130" y="313"/>
                  <a:pt x="907" y="90"/>
                  <a:pt x="633" y="90"/>
                </a:cubicBezTo>
                <a:cubicBezTo>
                  <a:pt x="358" y="90"/>
                  <a:pt x="135" y="313"/>
                  <a:pt x="135" y="587"/>
                </a:cubicBezTo>
                <a:cubicBezTo>
                  <a:pt x="135" y="861"/>
                  <a:pt x="358" y="1083"/>
                  <a:pt x="631" y="1084"/>
                </a:cubicBezTo>
                <a:close/>
                <a:moveTo>
                  <a:pt x="904" y="1174"/>
                </a:moveTo>
                <a:cubicBezTo>
                  <a:pt x="813" y="1174"/>
                  <a:pt x="813" y="1174"/>
                  <a:pt x="813" y="1174"/>
                </a:cubicBezTo>
                <a:cubicBezTo>
                  <a:pt x="813" y="1265"/>
                  <a:pt x="813" y="1265"/>
                  <a:pt x="813" y="1265"/>
                </a:cubicBezTo>
                <a:cubicBezTo>
                  <a:pt x="904" y="1265"/>
                  <a:pt x="904" y="1265"/>
                  <a:pt x="904" y="1265"/>
                </a:cubicBezTo>
                <a:lnTo>
                  <a:pt x="904" y="1174"/>
                </a:lnTo>
                <a:close/>
                <a:moveTo>
                  <a:pt x="723" y="1174"/>
                </a:moveTo>
                <a:cubicBezTo>
                  <a:pt x="634" y="1174"/>
                  <a:pt x="634" y="1174"/>
                  <a:pt x="634" y="1174"/>
                </a:cubicBezTo>
                <a:cubicBezTo>
                  <a:pt x="634" y="1174"/>
                  <a:pt x="633" y="1174"/>
                  <a:pt x="633" y="1174"/>
                </a:cubicBezTo>
                <a:cubicBezTo>
                  <a:pt x="633" y="1174"/>
                  <a:pt x="632" y="1174"/>
                  <a:pt x="632" y="1174"/>
                </a:cubicBezTo>
                <a:cubicBezTo>
                  <a:pt x="632" y="1265"/>
                  <a:pt x="632" y="1265"/>
                  <a:pt x="632" y="1265"/>
                </a:cubicBezTo>
                <a:cubicBezTo>
                  <a:pt x="723" y="1265"/>
                  <a:pt x="723" y="1265"/>
                  <a:pt x="723" y="1265"/>
                </a:cubicBezTo>
                <a:lnTo>
                  <a:pt x="723" y="1174"/>
                </a:lnTo>
                <a:close/>
                <a:moveTo>
                  <a:pt x="542" y="1174"/>
                </a:moveTo>
                <a:cubicBezTo>
                  <a:pt x="452" y="1174"/>
                  <a:pt x="452" y="1174"/>
                  <a:pt x="452" y="1174"/>
                </a:cubicBezTo>
                <a:cubicBezTo>
                  <a:pt x="452" y="1265"/>
                  <a:pt x="452" y="1265"/>
                  <a:pt x="452" y="1265"/>
                </a:cubicBezTo>
                <a:cubicBezTo>
                  <a:pt x="542" y="1265"/>
                  <a:pt x="542" y="1265"/>
                  <a:pt x="542" y="1265"/>
                </a:cubicBezTo>
                <a:lnTo>
                  <a:pt x="542" y="1174"/>
                </a:lnTo>
                <a:close/>
                <a:moveTo>
                  <a:pt x="271" y="1174"/>
                </a:moveTo>
                <a:cubicBezTo>
                  <a:pt x="271" y="1265"/>
                  <a:pt x="271" y="1265"/>
                  <a:pt x="271" y="1265"/>
                </a:cubicBezTo>
                <a:cubicBezTo>
                  <a:pt x="362" y="1265"/>
                  <a:pt x="362" y="1265"/>
                  <a:pt x="362" y="1265"/>
                </a:cubicBezTo>
                <a:cubicBezTo>
                  <a:pt x="362" y="1174"/>
                  <a:pt x="362" y="1174"/>
                  <a:pt x="362" y="1174"/>
                </a:cubicBezTo>
                <a:lnTo>
                  <a:pt x="271" y="1174"/>
                </a:lnTo>
                <a:close/>
                <a:moveTo>
                  <a:pt x="91" y="1265"/>
                </a:moveTo>
                <a:cubicBezTo>
                  <a:pt x="181" y="1265"/>
                  <a:pt x="181" y="1265"/>
                  <a:pt x="181" y="1265"/>
                </a:cubicBezTo>
                <a:cubicBezTo>
                  <a:pt x="181" y="1174"/>
                  <a:pt x="181" y="1174"/>
                  <a:pt x="181" y="1174"/>
                </a:cubicBezTo>
                <a:cubicBezTo>
                  <a:pt x="90" y="1174"/>
                  <a:pt x="90" y="1174"/>
                  <a:pt x="90" y="1174"/>
                </a:cubicBezTo>
                <a:cubicBezTo>
                  <a:pt x="90" y="1265"/>
                  <a:pt x="90" y="1265"/>
                  <a:pt x="90" y="1265"/>
                </a:cubicBezTo>
                <a:cubicBezTo>
                  <a:pt x="91" y="1265"/>
                  <a:pt x="91" y="1265"/>
                  <a:pt x="91" y="1265"/>
                </a:cubicBezTo>
                <a:close/>
                <a:moveTo>
                  <a:pt x="271" y="1355"/>
                </a:moveTo>
                <a:cubicBezTo>
                  <a:pt x="181" y="1355"/>
                  <a:pt x="181" y="1355"/>
                  <a:pt x="181" y="1355"/>
                </a:cubicBezTo>
                <a:cubicBezTo>
                  <a:pt x="181" y="1446"/>
                  <a:pt x="181" y="1446"/>
                  <a:pt x="181" y="1446"/>
                </a:cubicBezTo>
                <a:cubicBezTo>
                  <a:pt x="271" y="1446"/>
                  <a:pt x="271" y="1446"/>
                  <a:pt x="271" y="1446"/>
                </a:cubicBezTo>
                <a:lnTo>
                  <a:pt x="271" y="1355"/>
                </a:lnTo>
                <a:close/>
                <a:moveTo>
                  <a:pt x="452" y="1355"/>
                </a:moveTo>
                <a:cubicBezTo>
                  <a:pt x="361" y="1355"/>
                  <a:pt x="361" y="1355"/>
                  <a:pt x="361" y="1355"/>
                </a:cubicBezTo>
                <a:cubicBezTo>
                  <a:pt x="361" y="1446"/>
                  <a:pt x="361" y="1446"/>
                  <a:pt x="361" y="1446"/>
                </a:cubicBezTo>
                <a:cubicBezTo>
                  <a:pt x="452" y="1446"/>
                  <a:pt x="452" y="1446"/>
                  <a:pt x="452" y="1446"/>
                </a:cubicBezTo>
                <a:lnTo>
                  <a:pt x="452" y="1355"/>
                </a:lnTo>
                <a:close/>
                <a:moveTo>
                  <a:pt x="633" y="1355"/>
                </a:moveTo>
                <a:cubicBezTo>
                  <a:pt x="542" y="1355"/>
                  <a:pt x="542" y="1355"/>
                  <a:pt x="542" y="1355"/>
                </a:cubicBezTo>
                <a:cubicBezTo>
                  <a:pt x="542" y="1446"/>
                  <a:pt x="542" y="1446"/>
                  <a:pt x="542" y="1446"/>
                </a:cubicBezTo>
                <a:cubicBezTo>
                  <a:pt x="633" y="1446"/>
                  <a:pt x="633" y="1446"/>
                  <a:pt x="633" y="1446"/>
                </a:cubicBezTo>
                <a:lnTo>
                  <a:pt x="633" y="1355"/>
                </a:lnTo>
                <a:close/>
                <a:moveTo>
                  <a:pt x="814" y="1355"/>
                </a:moveTo>
                <a:cubicBezTo>
                  <a:pt x="723" y="1355"/>
                  <a:pt x="723" y="1355"/>
                  <a:pt x="723" y="1355"/>
                </a:cubicBezTo>
                <a:cubicBezTo>
                  <a:pt x="723" y="1446"/>
                  <a:pt x="723" y="1446"/>
                  <a:pt x="723" y="1446"/>
                </a:cubicBezTo>
                <a:cubicBezTo>
                  <a:pt x="814" y="1446"/>
                  <a:pt x="814" y="1446"/>
                  <a:pt x="814" y="1446"/>
                </a:cubicBezTo>
                <a:lnTo>
                  <a:pt x="814" y="1355"/>
                </a:lnTo>
                <a:close/>
                <a:moveTo>
                  <a:pt x="994" y="1355"/>
                </a:moveTo>
                <a:cubicBezTo>
                  <a:pt x="904" y="1355"/>
                  <a:pt x="904" y="1355"/>
                  <a:pt x="904" y="1355"/>
                </a:cubicBezTo>
                <a:cubicBezTo>
                  <a:pt x="904" y="1446"/>
                  <a:pt x="904" y="1446"/>
                  <a:pt x="904" y="1446"/>
                </a:cubicBezTo>
                <a:cubicBezTo>
                  <a:pt x="994" y="1446"/>
                  <a:pt x="994" y="1446"/>
                  <a:pt x="994" y="1446"/>
                </a:cubicBezTo>
                <a:lnTo>
                  <a:pt x="994" y="1355"/>
                </a:lnTo>
                <a:close/>
                <a:moveTo>
                  <a:pt x="1084" y="1355"/>
                </a:moveTo>
                <a:cubicBezTo>
                  <a:pt x="1084" y="1446"/>
                  <a:pt x="1084" y="1446"/>
                  <a:pt x="1084" y="1446"/>
                </a:cubicBezTo>
                <a:cubicBezTo>
                  <a:pt x="1175" y="1446"/>
                  <a:pt x="1175" y="1446"/>
                  <a:pt x="1175" y="1446"/>
                </a:cubicBezTo>
                <a:cubicBezTo>
                  <a:pt x="1175" y="1355"/>
                  <a:pt x="1175" y="1355"/>
                  <a:pt x="1175" y="1355"/>
                </a:cubicBezTo>
                <a:lnTo>
                  <a:pt x="1084" y="13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15193595" y="2730085"/>
            <a:ext cx="726961" cy="768634"/>
          </a:xfrm>
          <a:custGeom>
            <a:avLst/>
            <a:gdLst>
              <a:gd name="T0" fmla="*/ 1045 w 1452"/>
              <a:gd name="T1" fmla="*/ 905 h 1536"/>
              <a:gd name="T2" fmla="*/ 952 w 1452"/>
              <a:gd name="T3" fmla="*/ 815 h 1536"/>
              <a:gd name="T4" fmla="*/ 861 w 1452"/>
              <a:gd name="T5" fmla="*/ 633 h 1536"/>
              <a:gd name="T6" fmla="*/ 772 w 1452"/>
              <a:gd name="T7" fmla="*/ 396 h 1536"/>
              <a:gd name="T8" fmla="*/ 888 w 1452"/>
              <a:gd name="T9" fmla="*/ 376 h 1536"/>
              <a:gd name="T10" fmla="*/ 948 w 1452"/>
              <a:gd name="T11" fmla="*/ 191 h 1536"/>
              <a:gd name="T12" fmla="*/ 815 w 1452"/>
              <a:gd name="T13" fmla="*/ 98 h 1536"/>
              <a:gd name="T14" fmla="*/ 686 w 1452"/>
              <a:gd name="T15" fmla="*/ 0 h 1536"/>
              <a:gd name="T16" fmla="*/ 529 w 1452"/>
              <a:gd name="T17" fmla="*/ 114 h 1536"/>
              <a:gd name="T18" fmla="*/ 582 w 1452"/>
              <a:gd name="T19" fmla="*/ 268 h 1536"/>
              <a:gd name="T20" fmla="*/ 629 w 1452"/>
              <a:gd name="T21" fmla="*/ 423 h 1536"/>
              <a:gd name="T22" fmla="*/ 591 w 1452"/>
              <a:gd name="T23" fmla="*/ 545 h 1536"/>
              <a:gd name="T24" fmla="*/ 500 w 1452"/>
              <a:gd name="T25" fmla="*/ 633 h 1536"/>
              <a:gd name="T26" fmla="*/ 406 w 1452"/>
              <a:gd name="T27" fmla="*/ 815 h 1536"/>
              <a:gd name="T28" fmla="*/ 455 w 1452"/>
              <a:gd name="T29" fmla="*/ 905 h 1536"/>
              <a:gd name="T30" fmla="*/ 0 w 1452"/>
              <a:gd name="T31" fmla="*/ 1176 h 1536"/>
              <a:gd name="T32" fmla="*/ 48 w 1452"/>
              <a:gd name="T33" fmla="*/ 1266 h 1536"/>
              <a:gd name="T34" fmla="*/ 0 w 1452"/>
              <a:gd name="T35" fmla="*/ 1446 h 1536"/>
              <a:gd name="T36" fmla="*/ 1452 w 1452"/>
              <a:gd name="T37" fmla="*/ 1536 h 1536"/>
              <a:gd name="T38" fmla="*/ 1404 w 1452"/>
              <a:gd name="T39" fmla="*/ 1446 h 1536"/>
              <a:gd name="T40" fmla="*/ 1452 w 1452"/>
              <a:gd name="T41" fmla="*/ 1086 h 1536"/>
              <a:gd name="T42" fmla="*/ 997 w 1452"/>
              <a:gd name="T43" fmla="*/ 996 h 1536"/>
              <a:gd name="T44" fmla="*/ 455 w 1452"/>
              <a:gd name="T45" fmla="*/ 1446 h 1536"/>
              <a:gd name="T46" fmla="*/ 138 w 1452"/>
              <a:gd name="T47" fmla="*/ 1266 h 1536"/>
              <a:gd name="T48" fmla="*/ 455 w 1452"/>
              <a:gd name="T49" fmla="*/ 1446 h 1536"/>
              <a:gd name="T50" fmla="*/ 679 w 1452"/>
              <a:gd name="T51" fmla="*/ 236 h 1536"/>
              <a:gd name="T52" fmla="*/ 697 w 1452"/>
              <a:gd name="T53" fmla="*/ 181 h 1536"/>
              <a:gd name="T54" fmla="*/ 755 w 1452"/>
              <a:gd name="T55" fmla="*/ 181 h 1536"/>
              <a:gd name="T56" fmla="*/ 773 w 1452"/>
              <a:gd name="T57" fmla="*/ 236 h 1536"/>
              <a:gd name="T58" fmla="*/ 726 w 1452"/>
              <a:gd name="T59" fmla="*/ 270 h 1536"/>
              <a:gd name="T60" fmla="*/ 771 w 1452"/>
              <a:gd name="T61" fmla="*/ 582 h 1536"/>
              <a:gd name="T62" fmla="*/ 681 w 1452"/>
              <a:gd name="T63" fmla="*/ 633 h 1536"/>
              <a:gd name="T64" fmla="*/ 726 w 1452"/>
              <a:gd name="T65" fmla="*/ 525 h 1536"/>
              <a:gd name="T66" fmla="*/ 590 w 1452"/>
              <a:gd name="T67" fmla="*/ 723 h 1536"/>
              <a:gd name="T68" fmla="*/ 862 w 1452"/>
              <a:gd name="T69" fmla="*/ 815 h 1536"/>
              <a:gd name="T70" fmla="*/ 590 w 1452"/>
              <a:gd name="T71" fmla="*/ 723 h 1536"/>
              <a:gd name="T72" fmla="*/ 545 w 1452"/>
              <a:gd name="T73" fmla="*/ 1446 h 1536"/>
              <a:gd name="T74" fmla="*/ 907 w 1452"/>
              <a:gd name="T75" fmla="*/ 905 h 1536"/>
              <a:gd name="T76" fmla="*/ 1314 w 1452"/>
              <a:gd name="T77" fmla="*/ 1086 h 1536"/>
              <a:gd name="T78" fmla="*/ 997 w 1452"/>
              <a:gd name="T79" fmla="*/ 1446 h 1536"/>
              <a:gd name="T80" fmla="*/ 1314 w 1452"/>
              <a:gd name="T81" fmla="*/ 108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52" h="1536">
                <a:moveTo>
                  <a:pt x="997" y="905"/>
                </a:moveTo>
                <a:cubicBezTo>
                  <a:pt x="1045" y="905"/>
                  <a:pt x="1045" y="905"/>
                  <a:pt x="1045" y="905"/>
                </a:cubicBezTo>
                <a:cubicBezTo>
                  <a:pt x="1045" y="815"/>
                  <a:pt x="1045" y="815"/>
                  <a:pt x="1045" y="815"/>
                </a:cubicBezTo>
                <a:cubicBezTo>
                  <a:pt x="952" y="815"/>
                  <a:pt x="952" y="815"/>
                  <a:pt x="952" y="815"/>
                </a:cubicBezTo>
                <a:cubicBezTo>
                  <a:pt x="952" y="633"/>
                  <a:pt x="952" y="633"/>
                  <a:pt x="952" y="633"/>
                </a:cubicBezTo>
                <a:cubicBezTo>
                  <a:pt x="861" y="633"/>
                  <a:pt x="861" y="633"/>
                  <a:pt x="861" y="633"/>
                </a:cubicBezTo>
                <a:cubicBezTo>
                  <a:pt x="861" y="545"/>
                  <a:pt x="861" y="545"/>
                  <a:pt x="861" y="545"/>
                </a:cubicBezTo>
                <a:cubicBezTo>
                  <a:pt x="814" y="501"/>
                  <a:pt x="776" y="447"/>
                  <a:pt x="772" y="396"/>
                </a:cubicBezTo>
                <a:cubicBezTo>
                  <a:pt x="823" y="423"/>
                  <a:pt x="823" y="423"/>
                  <a:pt x="823" y="423"/>
                </a:cubicBezTo>
                <a:cubicBezTo>
                  <a:pt x="888" y="376"/>
                  <a:pt x="888" y="376"/>
                  <a:pt x="888" y="376"/>
                </a:cubicBezTo>
                <a:cubicBezTo>
                  <a:pt x="870" y="268"/>
                  <a:pt x="870" y="268"/>
                  <a:pt x="870" y="268"/>
                </a:cubicBezTo>
                <a:cubicBezTo>
                  <a:pt x="948" y="191"/>
                  <a:pt x="948" y="191"/>
                  <a:pt x="948" y="191"/>
                </a:cubicBezTo>
                <a:cubicBezTo>
                  <a:pt x="923" y="114"/>
                  <a:pt x="923" y="114"/>
                  <a:pt x="923" y="114"/>
                </a:cubicBezTo>
                <a:cubicBezTo>
                  <a:pt x="815" y="98"/>
                  <a:pt x="815" y="98"/>
                  <a:pt x="815" y="98"/>
                </a:cubicBezTo>
                <a:cubicBezTo>
                  <a:pt x="766" y="0"/>
                  <a:pt x="766" y="0"/>
                  <a:pt x="766" y="0"/>
                </a:cubicBezTo>
                <a:cubicBezTo>
                  <a:pt x="686" y="0"/>
                  <a:pt x="686" y="0"/>
                  <a:pt x="686" y="0"/>
                </a:cubicBezTo>
                <a:cubicBezTo>
                  <a:pt x="637" y="98"/>
                  <a:pt x="637" y="98"/>
                  <a:pt x="637" y="98"/>
                </a:cubicBezTo>
                <a:cubicBezTo>
                  <a:pt x="529" y="114"/>
                  <a:pt x="529" y="114"/>
                  <a:pt x="529" y="114"/>
                </a:cubicBezTo>
                <a:cubicBezTo>
                  <a:pt x="504" y="191"/>
                  <a:pt x="504" y="191"/>
                  <a:pt x="504" y="191"/>
                </a:cubicBezTo>
                <a:cubicBezTo>
                  <a:pt x="582" y="268"/>
                  <a:pt x="582" y="268"/>
                  <a:pt x="582" y="268"/>
                </a:cubicBezTo>
                <a:cubicBezTo>
                  <a:pt x="564" y="376"/>
                  <a:pt x="564" y="376"/>
                  <a:pt x="564" y="376"/>
                </a:cubicBezTo>
                <a:cubicBezTo>
                  <a:pt x="629" y="423"/>
                  <a:pt x="629" y="423"/>
                  <a:pt x="629" y="423"/>
                </a:cubicBezTo>
                <a:cubicBezTo>
                  <a:pt x="679" y="396"/>
                  <a:pt x="679" y="396"/>
                  <a:pt x="679" y="396"/>
                </a:cubicBezTo>
                <a:cubicBezTo>
                  <a:pt x="676" y="447"/>
                  <a:pt x="639" y="499"/>
                  <a:pt x="591" y="545"/>
                </a:cubicBezTo>
                <a:cubicBezTo>
                  <a:pt x="591" y="633"/>
                  <a:pt x="591" y="633"/>
                  <a:pt x="591" y="633"/>
                </a:cubicBezTo>
                <a:cubicBezTo>
                  <a:pt x="500" y="633"/>
                  <a:pt x="500" y="633"/>
                  <a:pt x="500" y="633"/>
                </a:cubicBezTo>
                <a:cubicBezTo>
                  <a:pt x="500" y="815"/>
                  <a:pt x="500" y="815"/>
                  <a:pt x="500" y="815"/>
                </a:cubicBezTo>
                <a:cubicBezTo>
                  <a:pt x="406" y="815"/>
                  <a:pt x="406" y="815"/>
                  <a:pt x="406" y="815"/>
                </a:cubicBezTo>
                <a:cubicBezTo>
                  <a:pt x="406" y="905"/>
                  <a:pt x="406" y="905"/>
                  <a:pt x="406" y="905"/>
                </a:cubicBezTo>
                <a:cubicBezTo>
                  <a:pt x="455" y="905"/>
                  <a:pt x="455" y="905"/>
                  <a:pt x="455" y="905"/>
                </a:cubicBezTo>
                <a:cubicBezTo>
                  <a:pt x="455" y="1176"/>
                  <a:pt x="455" y="1176"/>
                  <a:pt x="455" y="1176"/>
                </a:cubicBezTo>
                <a:cubicBezTo>
                  <a:pt x="0" y="1176"/>
                  <a:pt x="0" y="1176"/>
                  <a:pt x="0" y="1176"/>
                </a:cubicBezTo>
                <a:cubicBezTo>
                  <a:pt x="0" y="1266"/>
                  <a:pt x="0" y="1266"/>
                  <a:pt x="0" y="1266"/>
                </a:cubicBezTo>
                <a:cubicBezTo>
                  <a:pt x="48" y="1266"/>
                  <a:pt x="48" y="1266"/>
                  <a:pt x="48" y="1266"/>
                </a:cubicBezTo>
                <a:cubicBezTo>
                  <a:pt x="48" y="1446"/>
                  <a:pt x="48" y="1446"/>
                  <a:pt x="48" y="1446"/>
                </a:cubicBezTo>
                <a:cubicBezTo>
                  <a:pt x="0" y="1446"/>
                  <a:pt x="0" y="1446"/>
                  <a:pt x="0" y="144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452" y="1536"/>
                  <a:pt x="1452" y="1536"/>
                  <a:pt x="1452" y="1536"/>
                </a:cubicBezTo>
                <a:cubicBezTo>
                  <a:pt x="1452" y="1446"/>
                  <a:pt x="1452" y="1446"/>
                  <a:pt x="1452" y="1446"/>
                </a:cubicBezTo>
                <a:cubicBezTo>
                  <a:pt x="1404" y="1446"/>
                  <a:pt x="1404" y="1446"/>
                  <a:pt x="1404" y="1446"/>
                </a:cubicBezTo>
                <a:cubicBezTo>
                  <a:pt x="1404" y="1086"/>
                  <a:pt x="1404" y="1086"/>
                  <a:pt x="1404" y="1086"/>
                </a:cubicBezTo>
                <a:cubicBezTo>
                  <a:pt x="1452" y="1086"/>
                  <a:pt x="1452" y="1086"/>
                  <a:pt x="1452" y="1086"/>
                </a:cubicBezTo>
                <a:cubicBezTo>
                  <a:pt x="1452" y="996"/>
                  <a:pt x="1452" y="996"/>
                  <a:pt x="1452" y="996"/>
                </a:cubicBezTo>
                <a:cubicBezTo>
                  <a:pt x="997" y="996"/>
                  <a:pt x="997" y="996"/>
                  <a:pt x="997" y="996"/>
                </a:cubicBezTo>
                <a:lnTo>
                  <a:pt x="997" y="905"/>
                </a:lnTo>
                <a:close/>
                <a:moveTo>
                  <a:pt x="455" y="1446"/>
                </a:moveTo>
                <a:cubicBezTo>
                  <a:pt x="138" y="1446"/>
                  <a:pt x="138" y="1446"/>
                  <a:pt x="138" y="1446"/>
                </a:cubicBezTo>
                <a:cubicBezTo>
                  <a:pt x="138" y="1266"/>
                  <a:pt x="138" y="1266"/>
                  <a:pt x="138" y="1266"/>
                </a:cubicBezTo>
                <a:cubicBezTo>
                  <a:pt x="455" y="1266"/>
                  <a:pt x="455" y="1266"/>
                  <a:pt x="455" y="1266"/>
                </a:cubicBezTo>
                <a:lnTo>
                  <a:pt x="455" y="1446"/>
                </a:lnTo>
                <a:close/>
                <a:moveTo>
                  <a:pt x="668" y="301"/>
                </a:moveTo>
                <a:cubicBezTo>
                  <a:pt x="679" y="236"/>
                  <a:pt x="679" y="236"/>
                  <a:pt x="679" y="236"/>
                </a:cubicBezTo>
                <a:cubicBezTo>
                  <a:pt x="632" y="190"/>
                  <a:pt x="632" y="190"/>
                  <a:pt x="632" y="190"/>
                </a:cubicBezTo>
                <a:cubicBezTo>
                  <a:pt x="697" y="181"/>
                  <a:pt x="697" y="181"/>
                  <a:pt x="697" y="181"/>
                </a:cubicBezTo>
                <a:cubicBezTo>
                  <a:pt x="726" y="122"/>
                  <a:pt x="726" y="122"/>
                  <a:pt x="726" y="122"/>
                </a:cubicBezTo>
                <a:cubicBezTo>
                  <a:pt x="755" y="181"/>
                  <a:pt x="755" y="181"/>
                  <a:pt x="755" y="181"/>
                </a:cubicBezTo>
                <a:cubicBezTo>
                  <a:pt x="820" y="190"/>
                  <a:pt x="820" y="190"/>
                  <a:pt x="820" y="190"/>
                </a:cubicBezTo>
                <a:cubicBezTo>
                  <a:pt x="773" y="236"/>
                  <a:pt x="773" y="236"/>
                  <a:pt x="773" y="236"/>
                </a:cubicBezTo>
                <a:cubicBezTo>
                  <a:pt x="784" y="301"/>
                  <a:pt x="784" y="301"/>
                  <a:pt x="784" y="301"/>
                </a:cubicBezTo>
                <a:cubicBezTo>
                  <a:pt x="726" y="270"/>
                  <a:pt x="726" y="270"/>
                  <a:pt x="726" y="270"/>
                </a:cubicBezTo>
                <a:lnTo>
                  <a:pt x="668" y="301"/>
                </a:lnTo>
                <a:close/>
                <a:moveTo>
                  <a:pt x="771" y="582"/>
                </a:moveTo>
                <a:cubicBezTo>
                  <a:pt x="771" y="633"/>
                  <a:pt x="771" y="633"/>
                  <a:pt x="771" y="633"/>
                </a:cubicBezTo>
                <a:cubicBezTo>
                  <a:pt x="681" y="633"/>
                  <a:pt x="681" y="633"/>
                  <a:pt x="681" y="633"/>
                </a:cubicBezTo>
                <a:cubicBezTo>
                  <a:pt x="681" y="582"/>
                  <a:pt x="681" y="582"/>
                  <a:pt x="681" y="582"/>
                </a:cubicBezTo>
                <a:cubicBezTo>
                  <a:pt x="697" y="564"/>
                  <a:pt x="712" y="546"/>
                  <a:pt x="726" y="525"/>
                </a:cubicBezTo>
                <a:cubicBezTo>
                  <a:pt x="739" y="546"/>
                  <a:pt x="755" y="564"/>
                  <a:pt x="771" y="582"/>
                </a:cubicBezTo>
                <a:close/>
                <a:moveTo>
                  <a:pt x="590" y="723"/>
                </a:moveTo>
                <a:cubicBezTo>
                  <a:pt x="862" y="723"/>
                  <a:pt x="862" y="723"/>
                  <a:pt x="862" y="723"/>
                </a:cubicBezTo>
                <a:cubicBezTo>
                  <a:pt x="862" y="815"/>
                  <a:pt x="862" y="815"/>
                  <a:pt x="862" y="815"/>
                </a:cubicBezTo>
                <a:cubicBezTo>
                  <a:pt x="590" y="815"/>
                  <a:pt x="590" y="815"/>
                  <a:pt x="590" y="815"/>
                </a:cubicBezTo>
                <a:lnTo>
                  <a:pt x="590" y="723"/>
                </a:lnTo>
                <a:close/>
                <a:moveTo>
                  <a:pt x="907" y="1446"/>
                </a:moveTo>
                <a:cubicBezTo>
                  <a:pt x="545" y="1446"/>
                  <a:pt x="545" y="1446"/>
                  <a:pt x="545" y="1446"/>
                </a:cubicBezTo>
                <a:cubicBezTo>
                  <a:pt x="545" y="905"/>
                  <a:pt x="545" y="905"/>
                  <a:pt x="545" y="905"/>
                </a:cubicBezTo>
                <a:cubicBezTo>
                  <a:pt x="907" y="905"/>
                  <a:pt x="907" y="905"/>
                  <a:pt x="907" y="905"/>
                </a:cubicBezTo>
                <a:lnTo>
                  <a:pt x="907" y="1446"/>
                </a:lnTo>
                <a:close/>
                <a:moveTo>
                  <a:pt x="1314" y="1086"/>
                </a:moveTo>
                <a:cubicBezTo>
                  <a:pt x="1314" y="1446"/>
                  <a:pt x="1314" y="1446"/>
                  <a:pt x="1314" y="1446"/>
                </a:cubicBezTo>
                <a:cubicBezTo>
                  <a:pt x="997" y="1446"/>
                  <a:pt x="997" y="1446"/>
                  <a:pt x="997" y="1446"/>
                </a:cubicBezTo>
                <a:cubicBezTo>
                  <a:pt x="997" y="1086"/>
                  <a:pt x="997" y="1086"/>
                  <a:pt x="997" y="1086"/>
                </a:cubicBezTo>
                <a:lnTo>
                  <a:pt x="1314" y="10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17469155" y="2730085"/>
            <a:ext cx="665609" cy="768634"/>
          </a:xfrm>
          <a:custGeom>
            <a:avLst/>
            <a:gdLst>
              <a:gd name="T0" fmla="*/ 664 w 1329"/>
              <a:gd name="T1" fmla="*/ 1537 h 1537"/>
              <a:gd name="T2" fmla="*/ 1329 w 1329"/>
              <a:gd name="T3" fmla="*/ 884 h 1537"/>
              <a:gd name="T4" fmla="*/ 1131 w 1329"/>
              <a:gd name="T5" fmla="*/ 651 h 1537"/>
              <a:gd name="T6" fmla="*/ 846 w 1329"/>
              <a:gd name="T7" fmla="*/ 1 h 1537"/>
              <a:gd name="T8" fmla="*/ 430 w 1329"/>
              <a:gd name="T9" fmla="*/ 78 h 1537"/>
              <a:gd name="T10" fmla="*/ 77 w 1329"/>
              <a:gd name="T11" fmla="*/ 325 h 1537"/>
              <a:gd name="T12" fmla="*/ 197 w 1329"/>
              <a:gd name="T13" fmla="*/ 681 h 1537"/>
              <a:gd name="T14" fmla="*/ 199 w 1329"/>
              <a:gd name="T15" fmla="*/ 1086 h 1537"/>
              <a:gd name="T16" fmla="*/ 664 w 1329"/>
              <a:gd name="T17" fmla="*/ 1447 h 1537"/>
              <a:gd name="T18" fmla="*/ 287 w 1329"/>
              <a:gd name="T19" fmla="*/ 668 h 1537"/>
              <a:gd name="T20" fmla="*/ 890 w 1329"/>
              <a:gd name="T21" fmla="*/ 453 h 1537"/>
              <a:gd name="T22" fmla="*/ 1041 w 1329"/>
              <a:gd name="T23" fmla="*/ 1043 h 1537"/>
              <a:gd name="T24" fmla="*/ 1131 w 1329"/>
              <a:gd name="T25" fmla="*/ 996 h 1537"/>
              <a:gd name="T26" fmla="*/ 1239 w 1329"/>
              <a:gd name="T27" fmla="*/ 884 h 1537"/>
              <a:gd name="T28" fmla="*/ 167 w 1329"/>
              <a:gd name="T29" fmla="*/ 203 h 1537"/>
              <a:gd name="T30" fmla="*/ 664 w 1329"/>
              <a:gd name="T31" fmla="*/ 91 h 1537"/>
              <a:gd name="T32" fmla="*/ 1162 w 1329"/>
              <a:gd name="T33" fmla="*/ 407 h 1537"/>
              <a:gd name="T34" fmla="*/ 851 w 1329"/>
              <a:gd name="T35" fmla="*/ 362 h 1537"/>
              <a:gd name="T36" fmla="*/ 262 w 1329"/>
              <a:gd name="T37" fmla="*/ 578 h 1537"/>
              <a:gd name="T38" fmla="*/ 197 w 1329"/>
              <a:gd name="T39" fmla="*/ 771 h 1537"/>
              <a:gd name="T40" fmla="*/ 90 w 1329"/>
              <a:gd name="T41" fmla="*/ 884 h 1537"/>
              <a:gd name="T42" fmla="*/ 439 w 1329"/>
              <a:gd name="T43" fmla="*/ 884 h 1537"/>
              <a:gd name="T44" fmla="*/ 483 w 1329"/>
              <a:gd name="T45" fmla="*/ 748 h 1537"/>
              <a:gd name="T46" fmla="*/ 530 w 1329"/>
              <a:gd name="T47" fmla="*/ 883 h 1537"/>
              <a:gd name="T48" fmla="*/ 439 w 1329"/>
              <a:gd name="T49" fmla="*/ 884 h 1537"/>
              <a:gd name="T50" fmla="*/ 890 w 1329"/>
              <a:gd name="T51" fmla="*/ 883 h 1537"/>
              <a:gd name="T52" fmla="*/ 800 w 1329"/>
              <a:gd name="T53" fmla="*/ 884 h 1537"/>
              <a:gd name="T54" fmla="*/ 845 w 1329"/>
              <a:gd name="T55" fmla="*/ 748 h 1537"/>
              <a:gd name="T56" fmla="*/ 406 w 1329"/>
              <a:gd name="T57" fmla="*/ 1068 h 1537"/>
              <a:gd name="T58" fmla="*/ 922 w 1329"/>
              <a:gd name="T59" fmla="*/ 1068 h 1537"/>
              <a:gd name="T60" fmla="*/ 406 w 1329"/>
              <a:gd name="T61" fmla="*/ 1023 h 1537"/>
              <a:gd name="T62" fmla="*/ 826 w 1329"/>
              <a:gd name="T63" fmla="*/ 1113 h 1537"/>
              <a:gd name="T64" fmla="*/ 502 w 1329"/>
              <a:gd name="T65" fmla="*/ 1113 h 1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29" h="1537">
                <a:moveTo>
                  <a:pt x="199" y="1086"/>
                </a:moveTo>
                <a:cubicBezTo>
                  <a:pt x="220" y="1339"/>
                  <a:pt x="421" y="1537"/>
                  <a:pt x="664" y="1537"/>
                </a:cubicBezTo>
                <a:cubicBezTo>
                  <a:pt x="908" y="1537"/>
                  <a:pt x="1109" y="1339"/>
                  <a:pt x="1130" y="1086"/>
                </a:cubicBezTo>
                <a:cubicBezTo>
                  <a:pt x="1240" y="1084"/>
                  <a:pt x="1329" y="994"/>
                  <a:pt x="1329" y="884"/>
                </a:cubicBezTo>
                <a:cubicBezTo>
                  <a:pt x="1329" y="773"/>
                  <a:pt x="1241" y="684"/>
                  <a:pt x="1131" y="681"/>
                </a:cubicBezTo>
                <a:cubicBezTo>
                  <a:pt x="1131" y="651"/>
                  <a:pt x="1131" y="651"/>
                  <a:pt x="1131" y="651"/>
                </a:cubicBezTo>
                <a:cubicBezTo>
                  <a:pt x="1176" y="625"/>
                  <a:pt x="1252" y="559"/>
                  <a:pt x="1252" y="407"/>
                </a:cubicBezTo>
                <a:cubicBezTo>
                  <a:pt x="1252" y="183"/>
                  <a:pt x="1069" y="1"/>
                  <a:pt x="846" y="1"/>
                </a:cubicBezTo>
                <a:cubicBezTo>
                  <a:pt x="665" y="1"/>
                  <a:pt x="665" y="1"/>
                  <a:pt x="665" y="1"/>
                </a:cubicBezTo>
                <a:cubicBezTo>
                  <a:pt x="586" y="0"/>
                  <a:pt x="497" y="29"/>
                  <a:pt x="430" y="78"/>
                </a:cubicBezTo>
                <a:cubicBezTo>
                  <a:pt x="294" y="165"/>
                  <a:pt x="194" y="127"/>
                  <a:pt x="77" y="64"/>
                </a:cubicBezTo>
                <a:cubicBezTo>
                  <a:pt x="77" y="325"/>
                  <a:pt x="77" y="325"/>
                  <a:pt x="77" y="325"/>
                </a:cubicBezTo>
                <a:cubicBezTo>
                  <a:pt x="77" y="442"/>
                  <a:pt x="120" y="553"/>
                  <a:pt x="197" y="640"/>
                </a:cubicBezTo>
                <a:cubicBezTo>
                  <a:pt x="197" y="681"/>
                  <a:pt x="197" y="681"/>
                  <a:pt x="197" y="681"/>
                </a:cubicBezTo>
                <a:cubicBezTo>
                  <a:pt x="88" y="684"/>
                  <a:pt x="0" y="773"/>
                  <a:pt x="0" y="884"/>
                </a:cubicBezTo>
                <a:cubicBezTo>
                  <a:pt x="0" y="994"/>
                  <a:pt x="89" y="1084"/>
                  <a:pt x="199" y="1086"/>
                </a:cubicBezTo>
                <a:close/>
                <a:moveTo>
                  <a:pt x="1041" y="1043"/>
                </a:moveTo>
                <a:cubicBezTo>
                  <a:pt x="1041" y="1266"/>
                  <a:pt x="872" y="1447"/>
                  <a:pt x="664" y="1447"/>
                </a:cubicBezTo>
                <a:cubicBezTo>
                  <a:pt x="456" y="1447"/>
                  <a:pt x="287" y="1266"/>
                  <a:pt x="287" y="1043"/>
                </a:cubicBezTo>
                <a:cubicBezTo>
                  <a:pt x="287" y="668"/>
                  <a:pt x="287" y="668"/>
                  <a:pt x="287" y="668"/>
                </a:cubicBezTo>
                <a:cubicBezTo>
                  <a:pt x="395" y="668"/>
                  <a:pt x="395" y="668"/>
                  <a:pt x="395" y="668"/>
                </a:cubicBezTo>
                <a:cubicBezTo>
                  <a:pt x="583" y="668"/>
                  <a:pt x="762" y="590"/>
                  <a:pt x="890" y="453"/>
                </a:cubicBezTo>
                <a:cubicBezTo>
                  <a:pt x="975" y="463"/>
                  <a:pt x="1041" y="535"/>
                  <a:pt x="1041" y="623"/>
                </a:cubicBezTo>
                <a:lnTo>
                  <a:pt x="1041" y="1043"/>
                </a:lnTo>
                <a:close/>
                <a:moveTo>
                  <a:pt x="1239" y="884"/>
                </a:moveTo>
                <a:cubicBezTo>
                  <a:pt x="1239" y="944"/>
                  <a:pt x="1191" y="993"/>
                  <a:pt x="1131" y="996"/>
                </a:cubicBezTo>
                <a:cubicBezTo>
                  <a:pt x="1131" y="771"/>
                  <a:pt x="1131" y="771"/>
                  <a:pt x="1131" y="771"/>
                </a:cubicBezTo>
                <a:cubicBezTo>
                  <a:pt x="1191" y="774"/>
                  <a:pt x="1239" y="823"/>
                  <a:pt x="1239" y="884"/>
                </a:cubicBezTo>
                <a:close/>
                <a:moveTo>
                  <a:pt x="167" y="325"/>
                </a:moveTo>
                <a:cubicBezTo>
                  <a:pt x="167" y="203"/>
                  <a:pt x="167" y="203"/>
                  <a:pt x="167" y="203"/>
                </a:cubicBezTo>
                <a:cubicBezTo>
                  <a:pt x="272" y="235"/>
                  <a:pt x="385" y="217"/>
                  <a:pt x="482" y="151"/>
                </a:cubicBezTo>
                <a:cubicBezTo>
                  <a:pt x="535" y="113"/>
                  <a:pt x="601" y="91"/>
                  <a:pt x="664" y="91"/>
                </a:cubicBezTo>
                <a:cubicBezTo>
                  <a:pt x="846" y="91"/>
                  <a:pt x="846" y="91"/>
                  <a:pt x="846" y="91"/>
                </a:cubicBezTo>
                <a:cubicBezTo>
                  <a:pt x="1020" y="91"/>
                  <a:pt x="1162" y="233"/>
                  <a:pt x="1162" y="407"/>
                </a:cubicBezTo>
                <a:cubicBezTo>
                  <a:pt x="1162" y="466"/>
                  <a:pt x="1147" y="513"/>
                  <a:pt x="1120" y="545"/>
                </a:cubicBezTo>
                <a:cubicBezTo>
                  <a:pt x="1086" y="432"/>
                  <a:pt x="973" y="354"/>
                  <a:pt x="851" y="362"/>
                </a:cubicBezTo>
                <a:cubicBezTo>
                  <a:pt x="739" y="497"/>
                  <a:pt x="571" y="578"/>
                  <a:pt x="395" y="578"/>
                </a:cubicBezTo>
                <a:cubicBezTo>
                  <a:pt x="262" y="578"/>
                  <a:pt x="262" y="578"/>
                  <a:pt x="262" y="578"/>
                </a:cubicBezTo>
                <a:cubicBezTo>
                  <a:pt x="201" y="508"/>
                  <a:pt x="167" y="419"/>
                  <a:pt x="167" y="325"/>
                </a:cubicBezTo>
                <a:close/>
                <a:moveTo>
                  <a:pt x="197" y="771"/>
                </a:moveTo>
                <a:cubicBezTo>
                  <a:pt x="197" y="996"/>
                  <a:pt x="197" y="996"/>
                  <a:pt x="197" y="996"/>
                </a:cubicBezTo>
                <a:cubicBezTo>
                  <a:pt x="138" y="993"/>
                  <a:pt x="90" y="944"/>
                  <a:pt x="90" y="884"/>
                </a:cubicBezTo>
                <a:cubicBezTo>
                  <a:pt x="90" y="823"/>
                  <a:pt x="138" y="774"/>
                  <a:pt x="197" y="771"/>
                </a:cubicBezTo>
                <a:close/>
                <a:moveTo>
                  <a:pt x="439" y="884"/>
                </a:moveTo>
                <a:cubicBezTo>
                  <a:pt x="349" y="885"/>
                  <a:pt x="349" y="885"/>
                  <a:pt x="349" y="885"/>
                </a:cubicBezTo>
                <a:cubicBezTo>
                  <a:pt x="347" y="811"/>
                  <a:pt x="413" y="747"/>
                  <a:pt x="483" y="748"/>
                </a:cubicBezTo>
                <a:cubicBezTo>
                  <a:pt x="557" y="746"/>
                  <a:pt x="620" y="812"/>
                  <a:pt x="620" y="882"/>
                </a:cubicBezTo>
                <a:cubicBezTo>
                  <a:pt x="530" y="883"/>
                  <a:pt x="530" y="883"/>
                  <a:pt x="530" y="883"/>
                </a:cubicBezTo>
                <a:cubicBezTo>
                  <a:pt x="529" y="856"/>
                  <a:pt x="505" y="838"/>
                  <a:pt x="484" y="838"/>
                </a:cubicBezTo>
                <a:cubicBezTo>
                  <a:pt x="459" y="838"/>
                  <a:pt x="439" y="859"/>
                  <a:pt x="439" y="884"/>
                </a:cubicBezTo>
                <a:close/>
                <a:moveTo>
                  <a:pt x="980" y="882"/>
                </a:moveTo>
                <a:cubicBezTo>
                  <a:pt x="890" y="883"/>
                  <a:pt x="890" y="883"/>
                  <a:pt x="890" y="883"/>
                </a:cubicBezTo>
                <a:cubicBezTo>
                  <a:pt x="890" y="856"/>
                  <a:pt x="866" y="838"/>
                  <a:pt x="845" y="838"/>
                </a:cubicBezTo>
                <a:cubicBezTo>
                  <a:pt x="820" y="838"/>
                  <a:pt x="800" y="859"/>
                  <a:pt x="800" y="884"/>
                </a:cubicBezTo>
                <a:cubicBezTo>
                  <a:pt x="710" y="885"/>
                  <a:pt x="710" y="885"/>
                  <a:pt x="710" y="885"/>
                </a:cubicBezTo>
                <a:cubicBezTo>
                  <a:pt x="709" y="810"/>
                  <a:pt x="772" y="748"/>
                  <a:pt x="845" y="748"/>
                </a:cubicBezTo>
                <a:cubicBezTo>
                  <a:pt x="918" y="747"/>
                  <a:pt x="981" y="812"/>
                  <a:pt x="980" y="882"/>
                </a:cubicBezTo>
                <a:close/>
                <a:moveTo>
                  <a:pt x="406" y="1068"/>
                </a:moveTo>
                <a:cubicBezTo>
                  <a:pt x="406" y="1211"/>
                  <a:pt x="522" y="1326"/>
                  <a:pt x="664" y="1326"/>
                </a:cubicBezTo>
                <a:cubicBezTo>
                  <a:pt x="807" y="1326"/>
                  <a:pt x="922" y="1211"/>
                  <a:pt x="922" y="1068"/>
                </a:cubicBezTo>
                <a:cubicBezTo>
                  <a:pt x="922" y="1023"/>
                  <a:pt x="922" y="1023"/>
                  <a:pt x="922" y="1023"/>
                </a:cubicBezTo>
                <a:cubicBezTo>
                  <a:pt x="406" y="1023"/>
                  <a:pt x="406" y="1023"/>
                  <a:pt x="406" y="1023"/>
                </a:cubicBezTo>
                <a:lnTo>
                  <a:pt x="406" y="1068"/>
                </a:lnTo>
                <a:close/>
                <a:moveTo>
                  <a:pt x="826" y="1113"/>
                </a:moveTo>
                <a:cubicBezTo>
                  <a:pt x="807" y="1184"/>
                  <a:pt x="741" y="1236"/>
                  <a:pt x="664" y="1236"/>
                </a:cubicBezTo>
                <a:cubicBezTo>
                  <a:pt x="587" y="1236"/>
                  <a:pt x="522" y="1184"/>
                  <a:pt x="502" y="1113"/>
                </a:cubicBezTo>
                <a:lnTo>
                  <a:pt x="826" y="1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9672365" y="2804170"/>
            <a:ext cx="768634" cy="620464"/>
          </a:xfrm>
          <a:custGeom>
            <a:avLst/>
            <a:gdLst>
              <a:gd name="T0" fmla="*/ 0 w 1536"/>
              <a:gd name="T1" fmla="*/ 412 h 1241"/>
              <a:gd name="T2" fmla="*/ 206 w 1536"/>
              <a:gd name="T3" fmla="*/ 523 h 1241"/>
              <a:gd name="T4" fmla="*/ 206 w 1536"/>
              <a:gd name="T5" fmla="*/ 939 h 1241"/>
              <a:gd name="T6" fmla="*/ 298 w 1536"/>
              <a:gd name="T7" fmla="*/ 988 h 1241"/>
              <a:gd name="T8" fmla="*/ 296 w 1536"/>
              <a:gd name="T9" fmla="*/ 1009 h 1241"/>
              <a:gd name="T10" fmla="*/ 432 w 1536"/>
              <a:gd name="T11" fmla="*/ 1144 h 1241"/>
              <a:gd name="T12" fmla="*/ 523 w 1536"/>
              <a:gd name="T13" fmla="*/ 1109 h 1241"/>
              <a:gd name="T14" fmla="*/ 768 w 1536"/>
              <a:gd name="T15" fmla="*/ 1241 h 1241"/>
              <a:gd name="T16" fmla="*/ 1330 w 1536"/>
              <a:gd name="T17" fmla="*/ 939 h 1241"/>
              <a:gd name="T18" fmla="*/ 1330 w 1536"/>
              <a:gd name="T19" fmla="*/ 523 h 1241"/>
              <a:gd name="T20" fmla="*/ 1536 w 1536"/>
              <a:gd name="T21" fmla="*/ 412 h 1241"/>
              <a:gd name="T22" fmla="*/ 768 w 1536"/>
              <a:gd name="T23" fmla="*/ 0 h 1241"/>
              <a:gd name="T24" fmla="*/ 0 w 1536"/>
              <a:gd name="T25" fmla="*/ 412 h 1241"/>
              <a:gd name="T26" fmla="*/ 296 w 1536"/>
              <a:gd name="T27" fmla="*/ 885 h 1241"/>
              <a:gd name="T28" fmla="*/ 296 w 1536"/>
              <a:gd name="T29" fmla="*/ 571 h 1241"/>
              <a:gd name="T30" fmla="*/ 387 w 1536"/>
              <a:gd name="T31" fmla="*/ 620 h 1241"/>
              <a:gd name="T32" fmla="*/ 387 w 1536"/>
              <a:gd name="T33" fmla="*/ 881 h 1241"/>
              <a:gd name="T34" fmla="*/ 340 w 1536"/>
              <a:gd name="T35" fmla="*/ 909 h 1241"/>
              <a:gd name="T36" fmla="*/ 296 w 1536"/>
              <a:gd name="T37" fmla="*/ 885 h 1241"/>
              <a:gd name="T38" fmla="*/ 432 w 1536"/>
              <a:gd name="T39" fmla="*/ 1054 h 1241"/>
              <a:gd name="T40" fmla="*/ 386 w 1536"/>
              <a:gd name="T41" fmla="*/ 1009 h 1241"/>
              <a:gd name="T42" fmla="*/ 432 w 1536"/>
              <a:gd name="T43" fmla="*/ 964 h 1241"/>
              <a:gd name="T44" fmla="*/ 477 w 1536"/>
              <a:gd name="T45" fmla="*/ 1009 h 1241"/>
              <a:gd name="T46" fmla="*/ 432 w 1536"/>
              <a:gd name="T47" fmla="*/ 1054 h 1241"/>
              <a:gd name="T48" fmla="*/ 1240 w 1536"/>
              <a:gd name="T49" fmla="*/ 885 h 1241"/>
              <a:gd name="T50" fmla="*/ 768 w 1536"/>
              <a:gd name="T51" fmla="*/ 1139 h 1241"/>
              <a:gd name="T52" fmla="*/ 565 w 1536"/>
              <a:gd name="T53" fmla="*/ 1030 h 1241"/>
              <a:gd name="T54" fmla="*/ 567 w 1536"/>
              <a:gd name="T55" fmla="*/ 1009 h 1241"/>
              <a:gd name="T56" fmla="*/ 477 w 1536"/>
              <a:gd name="T57" fmla="*/ 881 h 1241"/>
              <a:gd name="T58" fmla="*/ 477 w 1536"/>
              <a:gd name="T59" fmla="*/ 668 h 1241"/>
              <a:gd name="T60" fmla="*/ 768 w 1536"/>
              <a:gd name="T61" fmla="*/ 825 h 1241"/>
              <a:gd name="T62" fmla="*/ 1240 w 1536"/>
              <a:gd name="T63" fmla="*/ 571 h 1241"/>
              <a:gd name="T64" fmla="*/ 1240 w 1536"/>
              <a:gd name="T65" fmla="*/ 885 h 1241"/>
              <a:gd name="T66" fmla="*/ 768 w 1536"/>
              <a:gd name="T67" fmla="*/ 723 h 1241"/>
              <a:gd name="T68" fmla="*/ 527 w 1536"/>
              <a:gd name="T69" fmla="*/ 593 h 1241"/>
              <a:gd name="T70" fmla="*/ 811 w 1536"/>
              <a:gd name="T71" fmla="*/ 440 h 1241"/>
              <a:gd name="T72" fmla="*/ 768 w 1536"/>
              <a:gd name="T73" fmla="*/ 361 h 1241"/>
              <a:gd name="T74" fmla="*/ 432 w 1536"/>
              <a:gd name="T75" fmla="*/ 542 h 1241"/>
              <a:gd name="T76" fmla="*/ 190 w 1536"/>
              <a:gd name="T77" fmla="*/ 412 h 1241"/>
              <a:gd name="T78" fmla="*/ 768 w 1536"/>
              <a:gd name="T79" fmla="*/ 102 h 1241"/>
              <a:gd name="T80" fmla="*/ 1346 w 1536"/>
              <a:gd name="T81" fmla="*/ 412 h 1241"/>
              <a:gd name="T82" fmla="*/ 768 w 1536"/>
              <a:gd name="T83" fmla="*/ 723 h 1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36" h="1241">
                <a:moveTo>
                  <a:pt x="0" y="412"/>
                </a:moveTo>
                <a:cubicBezTo>
                  <a:pt x="206" y="523"/>
                  <a:pt x="206" y="523"/>
                  <a:pt x="206" y="523"/>
                </a:cubicBezTo>
                <a:cubicBezTo>
                  <a:pt x="206" y="939"/>
                  <a:pt x="206" y="939"/>
                  <a:pt x="206" y="939"/>
                </a:cubicBezTo>
                <a:cubicBezTo>
                  <a:pt x="298" y="988"/>
                  <a:pt x="298" y="988"/>
                  <a:pt x="298" y="988"/>
                </a:cubicBezTo>
                <a:cubicBezTo>
                  <a:pt x="297" y="995"/>
                  <a:pt x="296" y="1002"/>
                  <a:pt x="296" y="1009"/>
                </a:cubicBezTo>
                <a:cubicBezTo>
                  <a:pt x="296" y="1084"/>
                  <a:pt x="357" y="1144"/>
                  <a:pt x="432" y="1144"/>
                </a:cubicBezTo>
                <a:cubicBezTo>
                  <a:pt x="467" y="1144"/>
                  <a:pt x="499" y="1131"/>
                  <a:pt x="523" y="1109"/>
                </a:cubicBezTo>
                <a:cubicBezTo>
                  <a:pt x="768" y="1241"/>
                  <a:pt x="768" y="1241"/>
                  <a:pt x="768" y="1241"/>
                </a:cubicBezTo>
                <a:cubicBezTo>
                  <a:pt x="1330" y="939"/>
                  <a:pt x="1330" y="939"/>
                  <a:pt x="1330" y="939"/>
                </a:cubicBezTo>
                <a:cubicBezTo>
                  <a:pt x="1330" y="523"/>
                  <a:pt x="1330" y="523"/>
                  <a:pt x="1330" y="523"/>
                </a:cubicBezTo>
                <a:cubicBezTo>
                  <a:pt x="1536" y="412"/>
                  <a:pt x="1536" y="412"/>
                  <a:pt x="1536" y="412"/>
                </a:cubicBezTo>
                <a:cubicBezTo>
                  <a:pt x="768" y="0"/>
                  <a:pt x="768" y="0"/>
                  <a:pt x="768" y="0"/>
                </a:cubicBezTo>
                <a:lnTo>
                  <a:pt x="0" y="412"/>
                </a:lnTo>
                <a:close/>
                <a:moveTo>
                  <a:pt x="296" y="885"/>
                </a:moveTo>
                <a:cubicBezTo>
                  <a:pt x="296" y="571"/>
                  <a:pt x="296" y="571"/>
                  <a:pt x="296" y="571"/>
                </a:cubicBezTo>
                <a:cubicBezTo>
                  <a:pt x="387" y="620"/>
                  <a:pt x="387" y="620"/>
                  <a:pt x="387" y="620"/>
                </a:cubicBezTo>
                <a:cubicBezTo>
                  <a:pt x="387" y="881"/>
                  <a:pt x="387" y="881"/>
                  <a:pt x="387" y="881"/>
                </a:cubicBezTo>
                <a:cubicBezTo>
                  <a:pt x="369" y="887"/>
                  <a:pt x="354" y="897"/>
                  <a:pt x="340" y="909"/>
                </a:cubicBezTo>
                <a:lnTo>
                  <a:pt x="296" y="885"/>
                </a:lnTo>
                <a:close/>
                <a:moveTo>
                  <a:pt x="432" y="1054"/>
                </a:moveTo>
                <a:cubicBezTo>
                  <a:pt x="407" y="1054"/>
                  <a:pt x="386" y="1034"/>
                  <a:pt x="386" y="1009"/>
                </a:cubicBezTo>
                <a:cubicBezTo>
                  <a:pt x="386" y="984"/>
                  <a:pt x="407" y="964"/>
                  <a:pt x="432" y="964"/>
                </a:cubicBezTo>
                <a:cubicBezTo>
                  <a:pt x="457" y="964"/>
                  <a:pt x="477" y="984"/>
                  <a:pt x="477" y="1009"/>
                </a:cubicBezTo>
                <a:cubicBezTo>
                  <a:pt x="477" y="1034"/>
                  <a:pt x="457" y="1054"/>
                  <a:pt x="432" y="1054"/>
                </a:cubicBezTo>
                <a:close/>
                <a:moveTo>
                  <a:pt x="1240" y="885"/>
                </a:moveTo>
                <a:cubicBezTo>
                  <a:pt x="768" y="1139"/>
                  <a:pt x="768" y="1139"/>
                  <a:pt x="768" y="1139"/>
                </a:cubicBezTo>
                <a:cubicBezTo>
                  <a:pt x="565" y="1030"/>
                  <a:pt x="565" y="1030"/>
                  <a:pt x="565" y="1030"/>
                </a:cubicBezTo>
                <a:cubicBezTo>
                  <a:pt x="566" y="1023"/>
                  <a:pt x="567" y="1016"/>
                  <a:pt x="567" y="1009"/>
                </a:cubicBezTo>
                <a:cubicBezTo>
                  <a:pt x="567" y="950"/>
                  <a:pt x="529" y="900"/>
                  <a:pt x="477" y="881"/>
                </a:cubicBezTo>
                <a:cubicBezTo>
                  <a:pt x="477" y="668"/>
                  <a:pt x="477" y="668"/>
                  <a:pt x="477" y="668"/>
                </a:cubicBezTo>
                <a:cubicBezTo>
                  <a:pt x="768" y="825"/>
                  <a:pt x="768" y="825"/>
                  <a:pt x="768" y="825"/>
                </a:cubicBezTo>
                <a:cubicBezTo>
                  <a:pt x="1240" y="571"/>
                  <a:pt x="1240" y="571"/>
                  <a:pt x="1240" y="571"/>
                </a:cubicBezTo>
                <a:lnTo>
                  <a:pt x="1240" y="885"/>
                </a:lnTo>
                <a:close/>
                <a:moveTo>
                  <a:pt x="768" y="723"/>
                </a:moveTo>
                <a:cubicBezTo>
                  <a:pt x="527" y="593"/>
                  <a:pt x="527" y="593"/>
                  <a:pt x="527" y="593"/>
                </a:cubicBezTo>
                <a:cubicBezTo>
                  <a:pt x="811" y="440"/>
                  <a:pt x="811" y="440"/>
                  <a:pt x="811" y="440"/>
                </a:cubicBezTo>
                <a:cubicBezTo>
                  <a:pt x="768" y="361"/>
                  <a:pt x="768" y="361"/>
                  <a:pt x="768" y="361"/>
                </a:cubicBezTo>
                <a:cubicBezTo>
                  <a:pt x="432" y="542"/>
                  <a:pt x="432" y="542"/>
                  <a:pt x="432" y="542"/>
                </a:cubicBezTo>
                <a:cubicBezTo>
                  <a:pt x="190" y="412"/>
                  <a:pt x="190" y="412"/>
                  <a:pt x="190" y="412"/>
                </a:cubicBezTo>
                <a:cubicBezTo>
                  <a:pt x="768" y="102"/>
                  <a:pt x="768" y="102"/>
                  <a:pt x="768" y="102"/>
                </a:cubicBezTo>
                <a:cubicBezTo>
                  <a:pt x="1346" y="412"/>
                  <a:pt x="1346" y="412"/>
                  <a:pt x="1346" y="412"/>
                </a:cubicBezTo>
                <a:lnTo>
                  <a:pt x="768" y="7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21934616" y="2730085"/>
            <a:ext cx="768634" cy="768634"/>
          </a:xfrm>
          <a:custGeom>
            <a:avLst/>
            <a:gdLst>
              <a:gd name="T0" fmla="*/ 378 w 1536"/>
              <a:gd name="T1" fmla="*/ 1367 h 1536"/>
              <a:gd name="T2" fmla="*/ 522 w 1536"/>
              <a:gd name="T3" fmla="*/ 1334 h 1536"/>
              <a:gd name="T4" fmla="*/ 603 w 1536"/>
              <a:gd name="T5" fmla="*/ 1252 h 1536"/>
              <a:gd name="T6" fmla="*/ 637 w 1536"/>
              <a:gd name="T7" fmla="*/ 1109 h 1536"/>
              <a:gd name="T8" fmla="*/ 886 w 1536"/>
              <a:gd name="T9" fmla="*/ 970 h 1536"/>
              <a:gd name="T10" fmla="*/ 1536 w 1536"/>
              <a:gd name="T11" fmla="*/ 497 h 1536"/>
              <a:gd name="T12" fmla="*/ 542 w 1536"/>
              <a:gd name="T13" fmla="*/ 497 h 1536"/>
              <a:gd name="T14" fmla="*/ 0 w 1536"/>
              <a:gd name="T15" fmla="*/ 1217 h 1536"/>
              <a:gd name="T16" fmla="*/ 319 w 1536"/>
              <a:gd name="T17" fmla="*/ 1536 h 1536"/>
              <a:gd name="T18" fmla="*/ 1039 w 1536"/>
              <a:gd name="T19" fmla="*/ 90 h 1536"/>
              <a:gd name="T20" fmla="*/ 1039 w 1536"/>
              <a:gd name="T21" fmla="*/ 904 h 1536"/>
              <a:gd name="T22" fmla="*/ 1039 w 1536"/>
              <a:gd name="T23" fmla="*/ 90 h 1536"/>
              <a:gd name="T24" fmla="*/ 90 w 1536"/>
              <a:gd name="T25" fmla="*/ 1446 h 1536"/>
              <a:gd name="T26" fmla="*/ 605 w 1536"/>
              <a:gd name="T27" fmla="*/ 739 h 1536"/>
              <a:gd name="T28" fmla="*/ 705 w 1536"/>
              <a:gd name="T29" fmla="*/ 1023 h 1536"/>
              <a:gd name="T30" fmla="*/ 539 w 1536"/>
              <a:gd name="T31" fmla="*/ 1061 h 1536"/>
              <a:gd name="T32" fmla="*/ 458 w 1536"/>
              <a:gd name="T33" fmla="*/ 1142 h 1536"/>
              <a:gd name="T34" fmla="*/ 424 w 1536"/>
              <a:gd name="T35" fmla="*/ 1283 h 1536"/>
              <a:gd name="T36" fmla="*/ 285 w 1536"/>
              <a:gd name="T37" fmla="*/ 1315 h 1536"/>
              <a:gd name="T38" fmla="*/ 282 w 1536"/>
              <a:gd name="T39" fmla="*/ 1446 h 1536"/>
              <a:gd name="T40" fmla="*/ 994 w 1536"/>
              <a:gd name="T41" fmla="*/ 273 h 1536"/>
              <a:gd name="T42" fmla="*/ 1084 w 1536"/>
              <a:gd name="T43" fmla="*/ 225 h 1536"/>
              <a:gd name="T44" fmla="*/ 1198 w 1536"/>
              <a:gd name="T45" fmla="*/ 407 h 1536"/>
              <a:gd name="T46" fmla="*/ 1063 w 1536"/>
              <a:gd name="T47" fmla="*/ 361 h 1536"/>
              <a:gd name="T48" fmla="*/ 969 w 1536"/>
              <a:gd name="T49" fmla="*/ 407 h 1536"/>
              <a:gd name="T50" fmla="*/ 1064 w 1536"/>
              <a:gd name="T51" fmla="*/ 452 h 1536"/>
              <a:gd name="T52" fmla="*/ 1084 w 1536"/>
              <a:gd name="T53" fmla="*/ 721 h 1536"/>
              <a:gd name="T54" fmla="*/ 994 w 1536"/>
              <a:gd name="T55" fmla="*/ 769 h 1536"/>
              <a:gd name="T56" fmla="*/ 880 w 1536"/>
              <a:gd name="T57" fmla="*/ 589 h 1536"/>
              <a:gd name="T58" fmla="*/ 1013 w 1536"/>
              <a:gd name="T59" fmla="*/ 633 h 1536"/>
              <a:gd name="T60" fmla="*/ 1109 w 1536"/>
              <a:gd name="T61" fmla="*/ 587 h 1536"/>
              <a:gd name="T62" fmla="*/ 1014 w 1536"/>
              <a:gd name="T63" fmla="*/ 54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36" h="1536">
                <a:moveTo>
                  <a:pt x="385" y="1470"/>
                </a:moveTo>
                <a:cubicBezTo>
                  <a:pt x="378" y="1367"/>
                  <a:pt x="378" y="1367"/>
                  <a:pt x="378" y="1367"/>
                </a:cubicBezTo>
                <a:cubicBezTo>
                  <a:pt x="475" y="1380"/>
                  <a:pt x="475" y="1380"/>
                  <a:pt x="475" y="1380"/>
                </a:cubicBezTo>
                <a:cubicBezTo>
                  <a:pt x="522" y="1334"/>
                  <a:pt x="522" y="1334"/>
                  <a:pt x="522" y="1334"/>
                </a:cubicBezTo>
                <a:cubicBezTo>
                  <a:pt x="509" y="1240"/>
                  <a:pt x="509" y="1240"/>
                  <a:pt x="509" y="1240"/>
                </a:cubicBezTo>
                <a:cubicBezTo>
                  <a:pt x="603" y="1252"/>
                  <a:pt x="603" y="1252"/>
                  <a:pt x="603" y="1252"/>
                </a:cubicBezTo>
                <a:cubicBezTo>
                  <a:pt x="649" y="1206"/>
                  <a:pt x="649" y="1206"/>
                  <a:pt x="649" y="1206"/>
                </a:cubicBezTo>
                <a:cubicBezTo>
                  <a:pt x="637" y="1109"/>
                  <a:pt x="637" y="1109"/>
                  <a:pt x="637" y="1109"/>
                </a:cubicBezTo>
                <a:cubicBezTo>
                  <a:pt x="740" y="1116"/>
                  <a:pt x="740" y="1116"/>
                  <a:pt x="740" y="1116"/>
                </a:cubicBezTo>
                <a:cubicBezTo>
                  <a:pt x="886" y="970"/>
                  <a:pt x="886" y="970"/>
                  <a:pt x="886" y="970"/>
                </a:cubicBezTo>
                <a:cubicBezTo>
                  <a:pt x="934" y="985"/>
                  <a:pt x="986" y="994"/>
                  <a:pt x="1039" y="994"/>
                </a:cubicBezTo>
                <a:cubicBezTo>
                  <a:pt x="1313" y="994"/>
                  <a:pt x="1536" y="771"/>
                  <a:pt x="1536" y="497"/>
                </a:cubicBezTo>
                <a:cubicBezTo>
                  <a:pt x="1536" y="223"/>
                  <a:pt x="1313" y="0"/>
                  <a:pt x="1039" y="0"/>
                </a:cubicBezTo>
                <a:cubicBezTo>
                  <a:pt x="765" y="0"/>
                  <a:pt x="542" y="223"/>
                  <a:pt x="542" y="497"/>
                </a:cubicBezTo>
                <a:cubicBezTo>
                  <a:pt x="542" y="551"/>
                  <a:pt x="551" y="602"/>
                  <a:pt x="566" y="650"/>
                </a:cubicBezTo>
                <a:cubicBezTo>
                  <a:pt x="0" y="1217"/>
                  <a:pt x="0" y="1217"/>
                  <a:pt x="0" y="1217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319" y="1536"/>
                  <a:pt x="319" y="1536"/>
                  <a:pt x="319" y="1536"/>
                </a:cubicBezTo>
                <a:lnTo>
                  <a:pt x="385" y="1470"/>
                </a:lnTo>
                <a:close/>
                <a:moveTo>
                  <a:pt x="1039" y="90"/>
                </a:moveTo>
                <a:cubicBezTo>
                  <a:pt x="1263" y="90"/>
                  <a:pt x="1446" y="273"/>
                  <a:pt x="1446" y="497"/>
                </a:cubicBezTo>
                <a:cubicBezTo>
                  <a:pt x="1446" y="721"/>
                  <a:pt x="1263" y="904"/>
                  <a:pt x="1039" y="904"/>
                </a:cubicBezTo>
                <a:cubicBezTo>
                  <a:pt x="815" y="904"/>
                  <a:pt x="632" y="721"/>
                  <a:pt x="632" y="497"/>
                </a:cubicBezTo>
                <a:cubicBezTo>
                  <a:pt x="632" y="273"/>
                  <a:pt x="815" y="90"/>
                  <a:pt x="1039" y="90"/>
                </a:cubicBezTo>
                <a:close/>
                <a:moveTo>
                  <a:pt x="282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254"/>
                  <a:pt x="90" y="1254"/>
                  <a:pt x="90" y="1254"/>
                </a:cubicBezTo>
                <a:cubicBezTo>
                  <a:pt x="605" y="739"/>
                  <a:pt x="605" y="739"/>
                  <a:pt x="605" y="739"/>
                </a:cubicBezTo>
                <a:cubicBezTo>
                  <a:pt x="650" y="819"/>
                  <a:pt x="717" y="886"/>
                  <a:pt x="797" y="931"/>
                </a:cubicBezTo>
                <a:cubicBezTo>
                  <a:pt x="705" y="1023"/>
                  <a:pt x="705" y="1023"/>
                  <a:pt x="705" y="1023"/>
                </a:cubicBezTo>
                <a:cubicBezTo>
                  <a:pt x="584" y="1016"/>
                  <a:pt x="584" y="1016"/>
                  <a:pt x="584" y="1016"/>
                </a:cubicBezTo>
                <a:cubicBezTo>
                  <a:pt x="539" y="1061"/>
                  <a:pt x="539" y="1061"/>
                  <a:pt x="539" y="1061"/>
                </a:cubicBezTo>
                <a:cubicBezTo>
                  <a:pt x="552" y="1155"/>
                  <a:pt x="552" y="1155"/>
                  <a:pt x="552" y="1155"/>
                </a:cubicBezTo>
                <a:cubicBezTo>
                  <a:pt x="458" y="1142"/>
                  <a:pt x="458" y="1142"/>
                  <a:pt x="458" y="1142"/>
                </a:cubicBezTo>
                <a:cubicBezTo>
                  <a:pt x="411" y="1189"/>
                  <a:pt x="411" y="1189"/>
                  <a:pt x="411" y="1189"/>
                </a:cubicBezTo>
                <a:cubicBezTo>
                  <a:pt x="424" y="1283"/>
                  <a:pt x="424" y="1283"/>
                  <a:pt x="424" y="1283"/>
                </a:cubicBezTo>
                <a:cubicBezTo>
                  <a:pt x="330" y="1270"/>
                  <a:pt x="330" y="1270"/>
                  <a:pt x="330" y="1270"/>
                </a:cubicBezTo>
                <a:cubicBezTo>
                  <a:pt x="285" y="1315"/>
                  <a:pt x="285" y="1315"/>
                  <a:pt x="285" y="1315"/>
                </a:cubicBezTo>
                <a:cubicBezTo>
                  <a:pt x="293" y="1436"/>
                  <a:pt x="293" y="1436"/>
                  <a:pt x="293" y="1436"/>
                </a:cubicBezTo>
                <a:lnTo>
                  <a:pt x="282" y="1446"/>
                </a:lnTo>
                <a:close/>
                <a:moveTo>
                  <a:pt x="879" y="407"/>
                </a:moveTo>
                <a:cubicBezTo>
                  <a:pt x="879" y="339"/>
                  <a:pt x="929" y="283"/>
                  <a:pt x="994" y="273"/>
                </a:cubicBezTo>
                <a:cubicBezTo>
                  <a:pt x="994" y="225"/>
                  <a:pt x="994" y="225"/>
                  <a:pt x="994" y="225"/>
                </a:cubicBezTo>
                <a:cubicBezTo>
                  <a:pt x="1084" y="225"/>
                  <a:pt x="1084" y="225"/>
                  <a:pt x="1084" y="225"/>
                </a:cubicBezTo>
                <a:cubicBezTo>
                  <a:pt x="1084" y="273"/>
                  <a:pt x="1084" y="273"/>
                  <a:pt x="1084" y="273"/>
                </a:cubicBezTo>
                <a:cubicBezTo>
                  <a:pt x="1149" y="283"/>
                  <a:pt x="1198" y="339"/>
                  <a:pt x="1198" y="407"/>
                </a:cubicBezTo>
                <a:cubicBezTo>
                  <a:pt x="1108" y="407"/>
                  <a:pt x="1108" y="407"/>
                  <a:pt x="1108" y="407"/>
                </a:cubicBezTo>
                <a:cubicBezTo>
                  <a:pt x="1108" y="382"/>
                  <a:pt x="1088" y="361"/>
                  <a:pt x="1063" y="361"/>
                </a:cubicBezTo>
                <a:cubicBezTo>
                  <a:pt x="1014" y="361"/>
                  <a:pt x="1014" y="361"/>
                  <a:pt x="1014" y="361"/>
                </a:cubicBezTo>
                <a:cubicBezTo>
                  <a:pt x="989" y="361"/>
                  <a:pt x="969" y="382"/>
                  <a:pt x="969" y="407"/>
                </a:cubicBezTo>
                <a:cubicBezTo>
                  <a:pt x="969" y="432"/>
                  <a:pt x="989" y="452"/>
                  <a:pt x="1014" y="452"/>
                </a:cubicBezTo>
                <a:cubicBezTo>
                  <a:pt x="1064" y="452"/>
                  <a:pt x="1064" y="452"/>
                  <a:pt x="1064" y="452"/>
                </a:cubicBezTo>
                <a:cubicBezTo>
                  <a:pt x="1138" y="452"/>
                  <a:pt x="1199" y="513"/>
                  <a:pt x="1199" y="587"/>
                </a:cubicBezTo>
                <a:cubicBezTo>
                  <a:pt x="1199" y="655"/>
                  <a:pt x="1149" y="711"/>
                  <a:pt x="1084" y="721"/>
                </a:cubicBezTo>
                <a:cubicBezTo>
                  <a:pt x="1084" y="769"/>
                  <a:pt x="1084" y="769"/>
                  <a:pt x="1084" y="769"/>
                </a:cubicBezTo>
                <a:cubicBezTo>
                  <a:pt x="994" y="769"/>
                  <a:pt x="994" y="769"/>
                  <a:pt x="994" y="769"/>
                </a:cubicBezTo>
                <a:cubicBezTo>
                  <a:pt x="994" y="721"/>
                  <a:pt x="994" y="721"/>
                  <a:pt x="994" y="721"/>
                </a:cubicBezTo>
                <a:cubicBezTo>
                  <a:pt x="929" y="712"/>
                  <a:pt x="880" y="656"/>
                  <a:pt x="880" y="589"/>
                </a:cubicBezTo>
                <a:cubicBezTo>
                  <a:pt x="970" y="589"/>
                  <a:pt x="970" y="589"/>
                  <a:pt x="970" y="589"/>
                </a:cubicBezTo>
                <a:cubicBezTo>
                  <a:pt x="970" y="613"/>
                  <a:pt x="989" y="633"/>
                  <a:pt x="1013" y="633"/>
                </a:cubicBezTo>
                <a:cubicBezTo>
                  <a:pt x="1064" y="633"/>
                  <a:pt x="1064" y="633"/>
                  <a:pt x="1064" y="633"/>
                </a:cubicBezTo>
                <a:cubicBezTo>
                  <a:pt x="1089" y="633"/>
                  <a:pt x="1109" y="612"/>
                  <a:pt x="1109" y="587"/>
                </a:cubicBezTo>
                <a:cubicBezTo>
                  <a:pt x="1109" y="562"/>
                  <a:pt x="1089" y="542"/>
                  <a:pt x="1064" y="542"/>
                </a:cubicBezTo>
                <a:cubicBezTo>
                  <a:pt x="1014" y="542"/>
                  <a:pt x="1014" y="542"/>
                  <a:pt x="1014" y="542"/>
                </a:cubicBezTo>
                <a:cubicBezTo>
                  <a:pt x="940" y="542"/>
                  <a:pt x="879" y="481"/>
                  <a:pt x="879" y="4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1677987" y="4605935"/>
            <a:ext cx="768634" cy="768634"/>
          </a:xfrm>
          <a:custGeom>
            <a:avLst/>
            <a:gdLst>
              <a:gd name="T0" fmla="*/ 1355 w 1536"/>
              <a:gd name="T1" fmla="*/ 1536 h 1536"/>
              <a:gd name="T2" fmla="*/ 1413 w 1536"/>
              <a:gd name="T3" fmla="*/ 902 h 1536"/>
              <a:gd name="T4" fmla="*/ 1400 w 1536"/>
              <a:gd name="T5" fmla="*/ 632 h 1536"/>
              <a:gd name="T6" fmla="*/ 1268 w 1536"/>
              <a:gd name="T7" fmla="*/ 797 h 1536"/>
              <a:gd name="T8" fmla="*/ 1182 w 1536"/>
              <a:gd name="T9" fmla="*/ 602 h 1536"/>
              <a:gd name="T10" fmla="*/ 1141 w 1536"/>
              <a:gd name="T11" fmla="*/ 337 h 1536"/>
              <a:gd name="T12" fmla="*/ 1030 w 1536"/>
              <a:gd name="T13" fmla="*/ 549 h 1536"/>
              <a:gd name="T14" fmla="*/ 824 w 1536"/>
              <a:gd name="T15" fmla="*/ 258 h 1536"/>
              <a:gd name="T16" fmla="*/ 768 w 1536"/>
              <a:gd name="T17" fmla="*/ 0 h 1536"/>
              <a:gd name="T18" fmla="*/ 712 w 1536"/>
              <a:gd name="T19" fmla="*/ 258 h 1536"/>
              <a:gd name="T20" fmla="*/ 505 w 1536"/>
              <a:gd name="T21" fmla="*/ 549 h 1536"/>
              <a:gd name="T22" fmla="*/ 394 w 1536"/>
              <a:gd name="T23" fmla="*/ 337 h 1536"/>
              <a:gd name="T24" fmla="*/ 353 w 1536"/>
              <a:gd name="T25" fmla="*/ 602 h 1536"/>
              <a:gd name="T26" fmla="*/ 267 w 1536"/>
              <a:gd name="T27" fmla="*/ 797 h 1536"/>
              <a:gd name="T28" fmla="*/ 135 w 1536"/>
              <a:gd name="T29" fmla="*/ 632 h 1536"/>
              <a:gd name="T30" fmla="*/ 122 w 1536"/>
              <a:gd name="T31" fmla="*/ 902 h 1536"/>
              <a:gd name="T32" fmla="*/ 180 w 1536"/>
              <a:gd name="T33" fmla="*/ 1536 h 1536"/>
              <a:gd name="T34" fmla="*/ 1446 w 1536"/>
              <a:gd name="T35" fmla="*/ 768 h 1536"/>
              <a:gd name="T36" fmla="*/ 1355 w 1536"/>
              <a:gd name="T37" fmla="*/ 768 h 1536"/>
              <a:gd name="T38" fmla="*/ 1265 w 1536"/>
              <a:gd name="T39" fmla="*/ 1446 h 1536"/>
              <a:gd name="T40" fmla="*/ 270 w 1536"/>
              <a:gd name="T41" fmla="*/ 1355 h 1536"/>
              <a:gd name="T42" fmla="*/ 1265 w 1536"/>
              <a:gd name="T43" fmla="*/ 1446 h 1536"/>
              <a:gd name="T44" fmla="*/ 1186 w 1536"/>
              <a:gd name="T45" fmla="*/ 472 h 1536"/>
              <a:gd name="T46" fmla="*/ 1096 w 1536"/>
              <a:gd name="T47" fmla="*/ 472 h 1536"/>
              <a:gd name="T48" fmla="*/ 768 w 1536"/>
              <a:gd name="T49" fmla="*/ 90 h 1536"/>
              <a:gd name="T50" fmla="*/ 768 w 1536"/>
              <a:gd name="T51" fmla="*/ 180 h 1536"/>
              <a:gd name="T52" fmla="*/ 768 w 1536"/>
              <a:gd name="T53" fmla="*/ 90 h 1536"/>
              <a:gd name="T54" fmla="*/ 394 w 1536"/>
              <a:gd name="T55" fmla="*/ 427 h 1536"/>
              <a:gd name="T56" fmla="*/ 394 w 1536"/>
              <a:gd name="T57" fmla="*/ 518 h 1536"/>
              <a:gd name="T58" fmla="*/ 219 w 1536"/>
              <a:gd name="T59" fmla="*/ 873 h 1536"/>
              <a:gd name="T60" fmla="*/ 443 w 1536"/>
              <a:gd name="T61" fmla="*/ 615 h 1536"/>
              <a:gd name="T62" fmla="*/ 768 w 1536"/>
              <a:gd name="T63" fmla="*/ 392 h 1536"/>
              <a:gd name="T64" fmla="*/ 1092 w 1536"/>
              <a:gd name="T65" fmla="*/ 615 h 1536"/>
              <a:gd name="T66" fmla="*/ 1316 w 1536"/>
              <a:gd name="T67" fmla="*/ 873 h 1536"/>
              <a:gd name="T68" fmla="*/ 1265 w 1536"/>
              <a:gd name="T69" fmla="*/ 1124 h 1536"/>
              <a:gd name="T70" fmla="*/ 270 w 1536"/>
              <a:gd name="T71" fmla="*/ 1265 h 1536"/>
              <a:gd name="T72" fmla="*/ 210 w 1536"/>
              <a:gd name="T73" fmla="*/ 880 h 1536"/>
              <a:gd name="T74" fmla="*/ 135 w 1536"/>
              <a:gd name="T75" fmla="*/ 813 h 1536"/>
              <a:gd name="T76" fmla="*/ 135 w 1536"/>
              <a:gd name="T77" fmla="*/ 722 h 1536"/>
              <a:gd name="T78" fmla="*/ 135 w 1536"/>
              <a:gd name="T79" fmla="*/ 813 h 1536"/>
              <a:gd name="T80" fmla="*/ 903 w 1536"/>
              <a:gd name="T81" fmla="*/ 973 h 1536"/>
              <a:gd name="T82" fmla="*/ 632 w 1536"/>
              <a:gd name="T83" fmla="*/ 973 h 1536"/>
              <a:gd name="T84" fmla="*/ 768 w 1536"/>
              <a:gd name="T85" fmla="*/ 1222 h 1536"/>
              <a:gd name="T86" fmla="*/ 722 w 1536"/>
              <a:gd name="T87" fmla="*/ 1014 h 1536"/>
              <a:gd name="T88" fmla="*/ 813 w 1536"/>
              <a:gd name="T89" fmla="*/ 1014 h 1536"/>
              <a:gd name="T90" fmla="*/ 768 w 1536"/>
              <a:gd name="T91" fmla="*/ 1103 h 1536"/>
              <a:gd name="T92" fmla="*/ 722 w 1536"/>
              <a:gd name="T93" fmla="*/ 101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536">
                <a:moveTo>
                  <a:pt x="180" y="1536"/>
                </a:moveTo>
                <a:cubicBezTo>
                  <a:pt x="1355" y="1536"/>
                  <a:pt x="1355" y="1536"/>
                  <a:pt x="1355" y="1536"/>
                </a:cubicBezTo>
                <a:cubicBezTo>
                  <a:pt x="1355" y="1135"/>
                  <a:pt x="1355" y="1135"/>
                  <a:pt x="1355" y="1135"/>
                </a:cubicBezTo>
                <a:cubicBezTo>
                  <a:pt x="1413" y="902"/>
                  <a:pt x="1413" y="902"/>
                  <a:pt x="1413" y="902"/>
                </a:cubicBezTo>
                <a:cubicBezTo>
                  <a:pt x="1482" y="896"/>
                  <a:pt x="1536" y="838"/>
                  <a:pt x="1536" y="768"/>
                </a:cubicBezTo>
                <a:cubicBezTo>
                  <a:pt x="1536" y="693"/>
                  <a:pt x="1475" y="632"/>
                  <a:pt x="1400" y="632"/>
                </a:cubicBezTo>
                <a:cubicBezTo>
                  <a:pt x="1326" y="632"/>
                  <a:pt x="1265" y="693"/>
                  <a:pt x="1265" y="768"/>
                </a:cubicBezTo>
                <a:cubicBezTo>
                  <a:pt x="1265" y="778"/>
                  <a:pt x="1266" y="788"/>
                  <a:pt x="1268" y="797"/>
                </a:cubicBezTo>
                <a:cubicBezTo>
                  <a:pt x="1199" y="841"/>
                  <a:pt x="1199" y="841"/>
                  <a:pt x="1199" y="841"/>
                </a:cubicBezTo>
                <a:cubicBezTo>
                  <a:pt x="1182" y="602"/>
                  <a:pt x="1182" y="602"/>
                  <a:pt x="1182" y="602"/>
                </a:cubicBezTo>
                <a:cubicBezTo>
                  <a:pt x="1237" y="584"/>
                  <a:pt x="1276" y="533"/>
                  <a:pt x="1276" y="472"/>
                </a:cubicBezTo>
                <a:cubicBezTo>
                  <a:pt x="1276" y="398"/>
                  <a:pt x="1216" y="337"/>
                  <a:pt x="1141" y="337"/>
                </a:cubicBezTo>
                <a:cubicBezTo>
                  <a:pt x="1066" y="337"/>
                  <a:pt x="1006" y="398"/>
                  <a:pt x="1006" y="472"/>
                </a:cubicBezTo>
                <a:cubicBezTo>
                  <a:pt x="1006" y="501"/>
                  <a:pt x="1015" y="527"/>
                  <a:pt x="1030" y="549"/>
                </a:cubicBezTo>
                <a:cubicBezTo>
                  <a:pt x="938" y="665"/>
                  <a:pt x="938" y="665"/>
                  <a:pt x="938" y="665"/>
                </a:cubicBezTo>
                <a:cubicBezTo>
                  <a:pt x="824" y="258"/>
                  <a:pt x="824" y="258"/>
                  <a:pt x="824" y="258"/>
                </a:cubicBezTo>
                <a:cubicBezTo>
                  <a:pt x="870" y="237"/>
                  <a:pt x="903" y="190"/>
                  <a:pt x="903" y="135"/>
                </a:cubicBezTo>
                <a:cubicBezTo>
                  <a:pt x="903" y="60"/>
                  <a:pt x="842" y="0"/>
                  <a:pt x="768" y="0"/>
                </a:cubicBezTo>
                <a:cubicBezTo>
                  <a:pt x="693" y="0"/>
                  <a:pt x="632" y="60"/>
                  <a:pt x="632" y="135"/>
                </a:cubicBezTo>
                <a:cubicBezTo>
                  <a:pt x="632" y="190"/>
                  <a:pt x="665" y="237"/>
                  <a:pt x="712" y="258"/>
                </a:cubicBezTo>
                <a:cubicBezTo>
                  <a:pt x="597" y="665"/>
                  <a:pt x="597" y="665"/>
                  <a:pt x="597" y="665"/>
                </a:cubicBezTo>
                <a:cubicBezTo>
                  <a:pt x="505" y="549"/>
                  <a:pt x="505" y="549"/>
                  <a:pt x="505" y="549"/>
                </a:cubicBezTo>
                <a:cubicBezTo>
                  <a:pt x="521" y="527"/>
                  <a:pt x="529" y="501"/>
                  <a:pt x="529" y="472"/>
                </a:cubicBezTo>
                <a:cubicBezTo>
                  <a:pt x="529" y="398"/>
                  <a:pt x="469" y="337"/>
                  <a:pt x="394" y="337"/>
                </a:cubicBezTo>
                <a:cubicBezTo>
                  <a:pt x="319" y="337"/>
                  <a:pt x="259" y="398"/>
                  <a:pt x="259" y="472"/>
                </a:cubicBezTo>
                <a:cubicBezTo>
                  <a:pt x="259" y="533"/>
                  <a:pt x="299" y="584"/>
                  <a:pt x="353" y="602"/>
                </a:cubicBezTo>
                <a:cubicBezTo>
                  <a:pt x="336" y="841"/>
                  <a:pt x="336" y="841"/>
                  <a:pt x="336" y="841"/>
                </a:cubicBezTo>
                <a:cubicBezTo>
                  <a:pt x="267" y="797"/>
                  <a:pt x="267" y="797"/>
                  <a:pt x="267" y="797"/>
                </a:cubicBezTo>
                <a:cubicBezTo>
                  <a:pt x="269" y="788"/>
                  <a:pt x="270" y="778"/>
                  <a:pt x="270" y="768"/>
                </a:cubicBezTo>
                <a:cubicBezTo>
                  <a:pt x="270" y="693"/>
                  <a:pt x="210" y="632"/>
                  <a:pt x="135" y="632"/>
                </a:cubicBezTo>
                <a:cubicBezTo>
                  <a:pt x="60" y="632"/>
                  <a:pt x="0" y="693"/>
                  <a:pt x="0" y="768"/>
                </a:cubicBezTo>
                <a:cubicBezTo>
                  <a:pt x="0" y="838"/>
                  <a:pt x="54" y="896"/>
                  <a:pt x="122" y="902"/>
                </a:cubicBezTo>
                <a:cubicBezTo>
                  <a:pt x="180" y="1135"/>
                  <a:pt x="180" y="1135"/>
                  <a:pt x="180" y="1135"/>
                </a:cubicBezTo>
                <a:lnTo>
                  <a:pt x="180" y="1536"/>
                </a:lnTo>
                <a:close/>
                <a:moveTo>
                  <a:pt x="1400" y="722"/>
                </a:moveTo>
                <a:cubicBezTo>
                  <a:pt x="1425" y="722"/>
                  <a:pt x="1446" y="743"/>
                  <a:pt x="1446" y="768"/>
                </a:cubicBezTo>
                <a:cubicBezTo>
                  <a:pt x="1446" y="793"/>
                  <a:pt x="1425" y="813"/>
                  <a:pt x="1400" y="813"/>
                </a:cubicBezTo>
                <a:cubicBezTo>
                  <a:pt x="1375" y="813"/>
                  <a:pt x="1355" y="793"/>
                  <a:pt x="1355" y="768"/>
                </a:cubicBezTo>
                <a:cubicBezTo>
                  <a:pt x="1355" y="743"/>
                  <a:pt x="1375" y="722"/>
                  <a:pt x="1400" y="722"/>
                </a:cubicBezTo>
                <a:close/>
                <a:moveTo>
                  <a:pt x="1265" y="1446"/>
                </a:moveTo>
                <a:cubicBezTo>
                  <a:pt x="270" y="1446"/>
                  <a:pt x="270" y="1446"/>
                  <a:pt x="270" y="1446"/>
                </a:cubicBezTo>
                <a:cubicBezTo>
                  <a:pt x="270" y="1355"/>
                  <a:pt x="270" y="1355"/>
                  <a:pt x="270" y="1355"/>
                </a:cubicBezTo>
                <a:cubicBezTo>
                  <a:pt x="1265" y="1355"/>
                  <a:pt x="1265" y="1355"/>
                  <a:pt x="1265" y="1355"/>
                </a:cubicBezTo>
                <a:lnTo>
                  <a:pt x="1265" y="1446"/>
                </a:lnTo>
                <a:close/>
                <a:moveTo>
                  <a:pt x="1141" y="427"/>
                </a:moveTo>
                <a:cubicBezTo>
                  <a:pt x="1166" y="427"/>
                  <a:pt x="1186" y="447"/>
                  <a:pt x="1186" y="472"/>
                </a:cubicBezTo>
                <a:cubicBezTo>
                  <a:pt x="1186" y="497"/>
                  <a:pt x="1166" y="518"/>
                  <a:pt x="1141" y="518"/>
                </a:cubicBezTo>
                <a:cubicBezTo>
                  <a:pt x="1116" y="518"/>
                  <a:pt x="1096" y="497"/>
                  <a:pt x="1096" y="472"/>
                </a:cubicBezTo>
                <a:cubicBezTo>
                  <a:pt x="1096" y="447"/>
                  <a:pt x="1116" y="427"/>
                  <a:pt x="1141" y="427"/>
                </a:cubicBezTo>
                <a:close/>
                <a:moveTo>
                  <a:pt x="768" y="90"/>
                </a:moveTo>
                <a:cubicBezTo>
                  <a:pt x="793" y="90"/>
                  <a:pt x="813" y="110"/>
                  <a:pt x="813" y="135"/>
                </a:cubicBezTo>
                <a:cubicBezTo>
                  <a:pt x="813" y="160"/>
                  <a:pt x="793" y="180"/>
                  <a:pt x="768" y="180"/>
                </a:cubicBezTo>
                <a:cubicBezTo>
                  <a:pt x="743" y="180"/>
                  <a:pt x="722" y="160"/>
                  <a:pt x="722" y="135"/>
                </a:cubicBezTo>
                <a:cubicBezTo>
                  <a:pt x="722" y="110"/>
                  <a:pt x="743" y="90"/>
                  <a:pt x="768" y="90"/>
                </a:cubicBezTo>
                <a:close/>
                <a:moveTo>
                  <a:pt x="349" y="472"/>
                </a:moveTo>
                <a:cubicBezTo>
                  <a:pt x="349" y="447"/>
                  <a:pt x="369" y="427"/>
                  <a:pt x="394" y="427"/>
                </a:cubicBezTo>
                <a:cubicBezTo>
                  <a:pt x="419" y="427"/>
                  <a:pt x="439" y="447"/>
                  <a:pt x="439" y="472"/>
                </a:cubicBezTo>
                <a:cubicBezTo>
                  <a:pt x="439" y="497"/>
                  <a:pt x="419" y="518"/>
                  <a:pt x="394" y="518"/>
                </a:cubicBezTo>
                <a:cubicBezTo>
                  <a:pt x="369" y="518"/>
                  <a:pt x="349" y="497"/>
                  <a:pt x="349" y="472"/>
                </a:cubicBezTo>
                <a:close/>
                <a:moveTo>
                  <a:pt x="219" y="873"/>
                </a:moveTo>
                <a:cubicBezTo>
                  <a:pt x="416" y="996"/>
                  <a:pt x="416" y="996"/>
                  <a:pt x="416" y="996"/>
                </a:cubicBezTo>
                <a:cubicBezTo>
                  <a:pt x="443" y="615"/>
                  <a:pt x="443" y="615"/>
                  <a:pt x="443" y="615"/>
                </a:cubicBezTo>
                <a:cubicBezTo>
                  <a:pt x="636" y="859"/>
                  <a:pt x="636" y="859"/>
                  <a:pt x="636" y="859"/>
                </a:cubicBezTo>
                <a:cubicBezTo>
                  <a:pt x="768" y="392"/>
                  <a:pt x="768" y="392"/>
                  <a:pt x="768" y="392"/>
                </a:cubicBezTo>
                <a:cubicBezTo>
                  <a:pt x="899" y="859"/>
                  <a:pt x="899" y="859"/>
                  <a:pt x="899" y="859"/>
                </a:cubicBezTo>
                <a:cubicBezTo>
                  <a:pt x="1092" y="615"/>
                  <a:pt x="1092" y="615"/>
                  <a:pt x="1092" y="615"/>
                </a:cubicBezTo>
                <a:cubicBezTo>
                  <a:pt x="1119" y="996"/>
                  <a:pt x="1119" y="996"/>
                  <a:pt x="1119" y="996"/>
                </a:cubicBezTo>
                <a:cubicBezTo>
                  <a:pt x="1316" y="873"/>
                  <a:pt x="1316" y="873"/>
                  <a:pt x="1316" y="873"/>
                </a:cubicBezTo>
                <a:cubicBezTo>
                  <a:pt x="1319" y="876"/>
                  <a:pt x="1322" y="878"/>
                  <a:pt x="1326" y="880"/>
                </a:cubicBezTo>
                <a:cubicBezTo>
                  <a:pt x="1265" y="1124"/>
                  <a:pt x="1265" y="1124"/>
                  <a:pt x="1265" y="1124"/>
                </a:cubicBezTo>
                <a:cubicBezTo>
                  <a:pt x="1265" y="1265"/>
                  <a:pt x="1265" y="1265"/>
                  <a:pt x="1265" y="1265"/>
                </a:cubicBezTo>
                <a:cubicBezTo>
                  <a:pt x="270" y="1265"/>
                  <a:pt x="270" y="1265"/>
                  <a:pt x="270" y="1265"/>
                </a:cubicBezTo>
                <a:cubicBezTo>
                  <a:pt x="270" y="1124"/>
                  <a:pt x="270" y="1124"/>
                  <a:pt x="270" y="1124"/>
                </a:cubicBezTo>
                <a:cubicBezTo>
                  <a:pt x="210" y="880"/>
                  <a:pt x="210" y="880"/>
                  <a:pt x="210" y="880"/>
                </a:cubicBezTo>
                <a:cubicBezTo>
                  <a:pt x="213" y="878"/>
                  <a:pt x="216" y="876"/>
                  <a:pt x="219" y="873"/>
                </a:cubicBezTo>
                <a:close/>
                <a:moveTo>
                  <a:pt x="135" y="813"/>
                </a:moveTo>
                <a:cubicBezTo>
                  <a:pt x="110" y="813"/>
                  <a:pt x="90" y="793"/>
                  <a:pt x="90" y="768"/>
                </a:cubicBezTo>
                <a:cubicBezTo>
                  <a:pt x="90" y="743"/>
                  <a:pt x="110" y="722"/>
                  <a:pt x="135" y="722"/>
                </a:cubicBezTo>
                <a:cubicBezTo>
                  <a:pt x="160" y="722"/>
                  <a:pt x="180" y="743"/>
                  <a:pt x="180" y="768"/>
                </a:cubicBezTo>
                <a:cubicBezTo>
                  <a:pt x="180" y="793"/>
                  <a:pt x="160" y="813"/>
                  <a:pt x="135" y="813"/>
                </a:cubicBezTo>
                <a:close/>
                <a:moveTo>
                  <a:pt x="903" y="1104"/>
                </a:moveTo>
                <a:cubicBezTo>
                  <a:pt x="903" y="973"/>
                  <a:pt x="903" y="973"/>
                  <a:pt x="903" y="973"/>
                </a:cubicBezTo>
                <a:cubicBezTo>
                  <a:pt x="768" y="856"/>
                  <a:pt x="768" y="856"/>
                  <a:pt x="768" y="856"/>
                </a:cubicBezTo>
                <a:cubicBezTo>
                  <a:pt x="632" y="973"/>
                  <a:pt x="632" y="973"/>
                  <a:pt x="632" y="973"/>
                </a:cubicBezTo>
                <a:cubicBezTo>
                  <a:pt x="632" y="1104"/>
                  <a:pt x="632" y="1104"/>
                  <a:pt x="632" y="1104"/>
                </a:cubicBezTo>
                <a:cubicBezTo>
                  <a:pt x="768" y="1222"/>
                  <a:pt x="768" y="1222"/>
                  <a:pt x="768" y="1222"/>
                </a:cubicBezTo>
                <a:lnTo>
                  <a:pt x="903" y="1104"/>
                </a:lnTo>
                <a:close/>
                <a:moveTo>
                  <a:pt x="722" y="1014"/>
                </a:moveTo>
                <a:cubicBezTo>
                  <a:pt x="768" y="975"/>
                  <a:pt x="768" y="975"/>
                  <a:pt x="768" y="975"/>
                </a:cubicBezTo>
                <a:cubicBezTo>
                  <a:pt x="813" y="1014"/>
                  <a:pt x="813" y="1014"/>
                  <a:pt x="813" y="1014"/>
                </a:cubicBezTo>
                <a:cubicBezTo>
                  <a:pt x="813" y="1063"/>
                  <a:pt x="813" y="1063"/>
                  <a:pt x="813" y="1063"/>
                </a:cubicBezTo>
                <a:cubicBezTo>
                  <a:pt x="768" y="1103"/>
                  <a:pt x="768" y="1103"/>
                  <a:pt x="768" y="1103"/>
                </a:cubicBezTo>
                <a:cubicBezTo>
                  <a:pt x="722" y="1063"/>
                  <a:pt x="722" y="1063"/>
                  <a:pt x="722" y="1063"/>
                </a:cubicBezTo>
                <a:lnTo>
                  <a:pt x="722" y="10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4094772" y="4605935"/>
            <a:ext cx="424832" cy="768634"/>
          </a:xfrm>
          <a:custGeom>
            <a:avLst/>
            <a:gdLst>
              <a:gd name="T0" fmla="*/ 226 w 848"/>
              <a:gd name="T1" fmla="*/ 1030 h 1536"/>
              <a:gd name="T2" fmla="*/ 280 w 848"/>
              <a:gd name="T3" fmla="*/ 1183 h 1536"/>
              <a:gd name="T4" fmla="*/ 327 w 848"/>
              <a:gd name="T5" fmla="*/ 1339 h 1536"/>
              <a:gd name="T6" fmla="*/ 521 w 848"/>
              <a:gd name="T7" fmla="*/ 1339 h 1536"/>
              <a:gd name="T8" fmla="*/ 567 w 848"/>
              <a:gd name="T9" fmla="*/ 1183 h 1536"/>
              <a:gd name="T10" fmla="*/ 621 w 848"/>
              <a:gd name="T11" fmla="*/ 1030 h 1536"/>
              <a:gd name="T12" fmla="*/ 464 w 848"/>
              <a:gd name="T13" fmla="*/ 916 h 1536"/>
              <a:gd name="T14" fmla="*/ 335 w 848"/>
              <a:gd name="T15" fmla="*/ 1014 h 1536"/>
              <a:gd name="T16" fmla="*/ 453 w 848"/>
              <a:gd name="T17" fmla="*/ 1096 h 1536"/>
              <a:gd name="T18" fmla="*/ 471 w 848"/>
              <a:gd name="T19" fmla="*/ 1152 h 1536"/>
              <a:gd name="T20" fmla="*/ 424 w 848"/>
              <a:gd name="T21" fmla="*/ 1186 h 1536"/>
              <a:gd name="T22" fmla="*/ 376 w 848"/>
              <a:gd name="T23" fmla="*/ 1152 h 1536"/>
              <a:gd name="T24" fmla="*/ 394 w 848"/>
              <a:gd name="T25" fmla="*/ 1096 h 1536"/>
              <a:gd name="T26" fmla="*/ 0 w 848"/>
              <a:gd name="T27" fmla="*/ 0 h 1536"/>
              <a:gd name="T28" fmla="*/ 132 w 848"/>
              <a:gd name="T29" fmla="*/ 542 h 1536"/>
              <a:gd name="T30" fmla="*/ 296 w 848"/>
              <a:gd name="T31" fmla="*/ 632 h 1536"/>
              <a:gd name="T32" fmla="*/ 304 w 848"/>
              <a:gd name="T33" fmla="*/ 741 h 1536"/>
              <a:gd name="T34" fmla="*/ 424 w 848"/>
              <a:gd name="T35" fmla="*/ 1536 h 1536"/>
              <a:gd name="T36" fmla="*/ 543 w 848"/>
              <a:gd name="T37" fmla="*/ 741 h 1536"/>
              <a:gd name="T38" fmla="*/ 551 w 848"/>
              <a:gd name="T39" fmla="*/ 632 h 1536"/>
              <a:gd name="T40" fmla="*/ 715 w 848"/>
              <a:gd name="T41" fmla="*/ 542 h 1536"/>
              <a:gd name="T42" fmla="*/ 848 w 848"/>
              <a:gd name="T43" fmla="*/ 0 h 1536"/>
              <a:gd name="T44" fmla="*/ 275 w 848"/>
              <a:gd name="T45" fmla="*/ 542 h 1536"/>
              <a:gd name="T46" fmla="*/ 391 w 848"/>
              <a:gd name="T47" fmla="*/ 90 h 1536"/>
              <a:gd name="T48" fmla="*/ 275 w 848"/>
              <a:gd name="T49" fmla="*/ 542 h 1536"/>
              <a:gd name="T50" fmla="*/ 424 w 848"/>
              <a:gd name="T51" fmla="*/ 723 h 1536"/>
              <a:gd name="T52" fmla="*/ 424 w 848"/>
              <a:gd name="T53" fmla="*/ 632 h 1536"/>
              <a:gd name="T54" fmla="*/ 740 w 848"/>
              <a:gd name="T55" fmla="*/ 1129 h 1536"/>
              <a:gd name="T56" fmla="*/ 107 w 848"/>
              <a:gd name="T57" fmla="*/ 1129 h 1536"/>
              <a:gd name="T58" fmla="*/ 740 w 848"/>
              <a:gd name="T59" fmla="*/ 1129 h 1536"/>
              <a:gd name="T60" fmla="*/ 486 w 848"/>
              <a:gd name="T61" fmla="*/ 90 h 1536"/>
              <a:gd name="T62" fmla="*/ 604 w 848"/>
              <a:gd name="T63" fmla="*/ 44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48" h="1536">
                <a:moveTo>
                  <a:pt x="335" y="1014"/>
                </a:moveTo>
                <a:cubicBezTo>
                  <a:pt x="226" y="1030"/>
                  <a:pt x="226" y="1030"/>
                  <a:pt x="226" y="1030"/>
                </a:cubicBezTo>
                <a:cubicBezTo>
                  <a:pt x="201" y="1107"/>
                  <a:pt x="201" y="1107"/>
                  <a:pt x="201" y="1107"/>
                </a:cubicBezTo>
                <a:cubicBezTo>
                  <a:pt x="280" y="1183"/>
                  <a:pt x="280" y="1183"/>
                  <a:pt x="280" y="1183"/>
                </a:cubicBezTo>
                <a:cubicBezTo>
                  <a:pt x="261" y="1291"/>
                  <a:pt x="261" y="1291"/>
                  <a:pt x="261" y="1291"/>
                </a:cubicBezTo>
                <a:cubicBezTo>
                  <a:pt x="327" y="1339"/>
                  <a:pt x="327" y="1339"/>
                  <a:pt x="327" y="1339"/>
                </a:cubicBezTo>
                <a:cubicBezTo>
                  <a:pt x="424" y="1288"/>
                  <a:pt x="424" y="1288"/>
                  <a:pt x="424" y="1288"/>
                </a:cubicBezTo>
                <a:cubicBezTo>
                  <a:pt x="521" y="1339"/>
                  <a:pt x="521" y="1339"/>
                  <a:pt x="521" y="1339"/>
                </a:cubicBezTo>
                <a:cubicBezTo>
                  <a:pt x="586" y="1291"/>
                  <a:pt x="586" y="1291"/>
                  <a:pt x="586" y="1291"/>
                </a:cubicBezTo>
                <a:cubicBezTo>
                  <a:pt x="567" y="1183"/>
                  <a:pt x="567" y="1183"/>
                  <a:pt x="567" y="1183"/>
                </a:cubicBezTo>
                <a:cubicBezTo>
                  <a:pt x="646" y="1107"/>
                  <a:pt x="646" y="1107"/>
                  <a:pt x="646" y="1107"/>
                </a:cubicBezTo>
                <a:cubicBezTo>
                  <a:pt x="621" y="1030"/>
                  <a:pt x="621" y="1030"/>
                  <a:pt x="621" y="1030"/>
                </a:cubicBezTo>
                <a:cubicBezTo>
                  <a:pt x="512" y="1014"/>
                  <a:pt x="512" y="1014"/>
                  <a:pt x="512" y="1014"/>
                </a:cubicBezTo>
                <a:cubicBezTo>
                  <a:pt x="464" y="916"/>
                  <a:pt x="464" y="916"/>
                  <a:pt x="464" y="916"/>
                </a:cubicBezTo>
                <a:cubicBezTo>
                  <a:pt x="383" y="916"/>
                  <a:pt x="383" y="916"/>
                  <a:pt x="383" y="916"/>
                </a:cubicBezTo>
                <a:lnTo>
                  <a:pt x="335" y="1014"/>
                </a:lnTo>
                <a:close/>
                <a:moveTo>
                  <a:pt x="424" y="1037"/>
                </a:moveTo>
                <a:cubicBezTo>
                  <a:pt x="453" y="1096"/>
                  <a:pt x="453" y="1096"/>
                  <a:pt x="453" y="1096"/>
                </a:cubicBezTo>
                <a:cubicBezTo>
                  <a:pt x="518" y="1106"/>
                  <a:pt x="518" y="1106"/>
                  <a:pt x="518" y="1106"/>
                </a:cubicBezTo>
                <a:cubicBezTo>
                  <a:pt x="471" y="1152"/>
                  <a:pt x="471" y="1152"/>
                  <a:pt x="471" y="1152"/>
                </a:cubicBezTo>
                <a:cubicBezTo>
                  <a:pt x="482" y="1217"/>
                  <a:pt x="482" y="1217"/>
                  <a:pt x="482" y="1217"/>
                </a:cubicBezTo>
                <a:cubicBezTo>
                  <a:pt x="424" y="1186"/>
                  <a:pt x="424" y="1186"/>
                  <a:pt x="424" y="1186"/>
                </a:cubicBezTo>
                <a:cubicBezTo>
                  <a:pt x="365" y="1217"/>
                  <a:pt x="365" y="1217"/>
                  <a:pt x="365" y="1217"/>
                </a:cubicBezTo>
                <a:cubicBezTo>
                  <a:pt x="376" y="1152"/>
                  <a:pt x="376" y="1152"/>
                  <a:pt x="376" y="1152"/>
                </a:cubicBezTo>
                <a:cubicBezTo>
                  <a:pt x="329" y="1106"/>
                  <a:pt x="329" y="1106"/>
                  <a:pt x="329" y="1106"/>
                </a:cubicBezTo>
                <a:cubicBezTo>
                  <a:pt x="394" y="1096"/>
                  <a:pt x="394" y="1096"/>
                  <a:pt x="394" y="1096"/>
                </a:cubicBezTo>
                <a:lnTo>
                  <a:pt x="424" y="1037"/>
                </a:lnTo>
                <a:close/>
                <a:moveTo>
                  <a:pt x="0" y="0"/>
                </a:moveTo>
                <a:cubicBezTo>
                  <a:pt x="180" y="542"/>
                  <a:pt x="180" y="542"/>
                  <a:pt x="180" y="542"/>
                </a:cubicBezTo>
                <a:cubicBezTo>
                  <a:pt x="132" y="542"/>
                  <a:pt x="132" y="542"/>
                  <a:pt x="132" y="542"/>
                </a:cubicBezTo>
                <a:cubicBezTo>
                  <a:pt x="132" y="632"/>
                  <a:pt x="132" y="632"/>
                  <a:pt x="132" y="632"/>
                </a:cubicBezTo>
                <a:cubicBezTo>
                  <a:pt x="296" y="632"/>
                  <a:pt x="296" y="632"/>
                  <a:pt x="296" y="632"/>
                </a:cubicBezTo>
                <a:cubicBezTo>
                  <a:pt x="291" y="646"/>
                  <a:pt x="288" y="661"/>
                  <a:pt x="288" y="677"/>
                </a:cubicBezTo>
                <a:cubicBezTo>
                  <a:pt x="288" y="700"/>
                  <a:pt x="294" y="722"/>
                  <a:pt x="304" y="741"/>
                </a:cubicBezTo>
                <a:cubicBezTo>
                  <a:pt x="138" y="792"/>
                  <a:pt x="17" y="947"/>
                  <a:pt x="17" y="1129"/>
                </a:cubicBezTo>
                <a:cubicBezTo>
                  <a:pt x="17" y="1353"/>
                  <a:pt x="199" y="1536"/>
                  <a:pt x="424" y="1536"/>
                </a:cubicBezTo>
                <a:cubicBezTo>
                  <a:pt x="648" y="1536"/>
                  <a:pt x="830" y="1353"/>
                  <a:pt x="830" y="1129"/>
                </a:cubicBezTo>
                <a:cubicBezTo>
                  <a:pt x="830" y="947"/>
                  <a:pt x="709" y="792"/>
                  <a:pt x="543" y="741"/>
                </a:cubicBezTo>
                <a:cubicBezTo>
                  <a:pt x="553" y="722"/>
                  <a:pt x="559" y="700"/>
                  <a:pt x="559" y="677"/>
                </a:cubicBezTo>
                <a:cubicBezTo>
                  <a:pt x="559" y="661"/>
                  <a:pt x="556" y="646"/>
                  <a:pt x="551" y="632"/>
                </a:cubicBezTo>
                <a:cubicBezTo>
                  <a:pt x="715" y="632"/>
                  <a:pt x="715" y="632"/>
                  <a:pt x="715" y="632"/>
                </a:cubicBezTo>
                <a:cubicBezTo>
                  <a:pt x="715" y="542"/>
                  <a:pt x="715" y="542"/>
                  <a:pt x="715" y="542"/>
                </a:cubicBezTo>
                <a:cubicBezTo>
                  <a:pt x="667" y="542"/>
                  <a:pt x="667" y="542"/>
                  <a:pt x="667" y="542"/>
                </a:cubicBezTo>
                <a:cubicBezTo>
                  <a:pt x="848" y="0"/>
                  <a:pt x="848" y="0"/>
                  <a:pt x="848" y="0"/>
                </a:cubicBezTo>
                <a:lnTo>
                  <a:pt x="0" y="0"/>
                </a:lnTo>
                <a:close/>
                <a:moveTo>
                  <a:pt x="275" y="542"/>
                </a:moveTo>
                <a:cubicBezTo>
                  <a:pt x="125" y="90"/>
                  <a:pt x="125" y="90"/>
                  <a:pt x="125" y="90"/>
                </a:cubicBezTo>
                <a:cubicBezTo>
                  <a:pt x="391" y="90"/>
                  <a:pt x="391" y="90"/>
                  <a:pt x="391" y="90"/>
                </a:cubicBezTo>
                <a:cubicBezTo>
                  <a:pt x="542" y="542"/>
                  <a:pt x="542" y="542"/>
                  <a:pt x="542" y="542"/>
                </a:cubicBezTo>
                <a:lnTo>
                  <a:pt x="275" y="542"/>
                </a:lnTo>
                <a:close/>
                <a:moveTo>
                  <a:pt x="469" y="677"/>
                </a:moveTo>
                <a:cubicBezTo>
                  <a:pt x="469" y="702"/>
                  <a:pt x="449" y="723"/>
                  <a:pt x="424" y="723"/>
                </a:cubicBezTo>
                <a:cubicBezTo>
                  <a:pt x="399" y="723"/>
                  <a:pt x="378" y="702"/>
                  <a:pt x="378" y="677"/>
                </a:cubicBezTo>
                <a:cubicBezTo>
                  <a:pt x="378" y="652"/>
                  <a:pt x="399" y="632"/>
                  <a:pt x="424" y="632"/>
                </a:cubicBezTo>
                <a:cubicBezTo>
                  <a:pt x="449" y="632"/>
                  <a:pt x="469" y="652"/>
                  <a:pt x="469" y="677"/>
                </a:cubicBezTo>
                <a:close/>
                <a:moveTo>
                  <a:pt x="740" y="1129"/>
                </a:moveTo>
                <a:cubicBezTo>
                  <a:pt x="740" y="1304"/>
                  <a:pt x="598" y="1446"/>
                  <a:pt x="424" y="1446"/>
                </a:cubicBezTo>
                <a:cubicBezTo>
                  <a:pt x="249" y="1446"/>
                  <a:pt x="107" y="1304"/>
                  <a:pt x="107" y="1129"/>
                </a:cubicBezTo>
                <a:cubicBezTo>
                  <a:pt x="107" y="955"/>
                  <a:pt x="249" y="813"/>
                  <a:pt x="424" y="813"/>
                </a:cubicBezTo>
                <a:cubicBezTo>
                  <a:pt x="598" y="813"/>
                  <a:pt x="740" y="955"/>
                  <a:pt x="740" y="1129"/>
                </a:cubicBezTo>
                <a:close/>
                <a:moveTo>
                  <a:pt x="604" y="445"/>
                </a:moveTo>
                <a:cubicBezTo>
                  <a:pt x="486" y="90"/>
                  <a:pt x="486" y="90"/>
                  <a:pt x="486" y="90"/>
                </a:cubicBezTo>
                <a:cubicBezTo>
                  <a:pt x="723" y="90"/>
                  <a:pt x="723" y="90"/>
                  <a:pt x="723" y="90"/>
                </a:cubicBezTo>
                <a:lnTo>
                  <a:pt x="604" y="4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6167755" y="4628508"/>
            <a:ext cx="768634" cy="723489"/>
          </a:xfrm>
          <a:custGeom>
            <a:avLst/>
            <a:gdLst>
              <a:gd name="T0" fmla="*/ 723 w 1536"/>
              <a:gd name="T1" fmla="*/ 317 h 1444"/>
              <a:gd name="T2" fmla="*/ 813 w 1536"/>
              <a:gd name="T3" fmla="*/ 269 h 1444"/>
              <a:gd name="T4" fmla="*/ 927 w 1536"/>
              <a:gd name="T5" fmla="*/ 451 h 1444"/>
              <a:gd name="T6" fmla="*/ 792 w 1536"/>
              <a:gd name="T7" fmla="*/ 405 h 1444"/>
              <a:gd name="T8" fmla="*/ 698 w 1536"/>
              <a:gd name="T9" fmla="*/ 451 h 1444"/>
              <a:gd name="T10" fmla="*/ 793 w 1536"/>
              <a:gd name="T11" fmla="*/ 496 h 1444"/>
              <a:gd name="T12" fmla="*/ 813 w 1536"/>
              <a:gd name="T13" fmla="*/ 765 h 1444"/>
              <a:gd name="T14" fmla="*/ 723 w 1536"/>
              <a:gd name="T15" fmla="*/ 813 h 1444"/>
              <a:gd name="T16" fmla="*/ 609 w 1536"/>
              <a:gd name="T17" fmla="*/ 633 h 1444"/>
              <a:gd name="T18" fmla="*/ 743 w 1536"/>
              <a:gd name="T19" fmla="*/ 676 h 1444"/>
              <a:gd name="T20" fmla="*/ 838 w 1536"/>
              <a:gd name="T21" fmla="*/ 631 h 1444"/>
              <a:gd name="T22" fmla="*/ 744 w 1536"/>
              <a:gd name="T23" fmla="*/ 586 h 1444"/>
              <a:gd name="T24" fmla="*/ 0 w 1536"/>
              <a:gd name="T25" fmla="*/ 1401 h 1444"/>
              <a:gd name="T26" fmla="*/ 764 w 1536"/>
              <a:gd name="T27" fmla="*/ 44 h 1444"/>
              <a:gd name="T28" fmla="*/ 1536 w 1536"/>
              <a:gd name="T29" fmla="*/ 42 h 1444"/>
              <a:gd name="T30" fmla="*/ 772 w 1536"/>
              <a:gd name="T31" fmla="*/ 1399 h 1444"/>
              <a:gd name="T32" fmla="*/ 1446 w 1536"/>
              <a:gd name="T33" fmla="*/ 756 h 1444"/>
              <a:gd name="T34" fmla="*/ 1270 w 1536"/>
              <a:gd name="T35" fmla="*/ 922 h 1444"/>
              <a:gd name="T36" fmla="*/ 1446 w 1536"/>
              <a:gd name="T37" fmla="*/ 756 h 1444"/>
              <a:gd name="T38" fmla="*/ 1334 w 1536"/>
              <a:gd name="T39" fmla="*/ 224 h 1444"/>
              <a:gd name="T40" fmla="*/ 1446 w 1536"/>
              <a:gd name="T41" fmla="*/ 120 h 1444"/>
              <a:gd name="T42" fmla="*/ 90 w 1536"/>
              <a:gd name="T43" fmla="*/ 326 h 1444"/>
              <a:gd name="T44" fmla="*/ 267 w 1536"/>
              <a:gd name="T45" fmla="*/ 160 h 1444"/>
              <a:gd name="T46" fmla="*/ 90 w 1536"/>
              <a:gd name="T47" fmla="*/ 326 h 1444"/>
              <a:gd name="T48" fmla="*/ 267 w 1536"/>
              <a:gd name="T49" fmla="*/ 796 h 1444"/>
              <a:gd name="T50" fmla="*/ 764 w 1536"/>
              <a:gd name="T51" fmla="*/ 948 h 1444"/>
              <a:gd name="T52" fmla="*/ 1283 w 1536"/>
              <a:gd name="T53" fmla="*/ 731 h 1444"/>
              <a:gd name="T54" fmla="*/ 1446 w 1536"/>
              <a:gd name="T55" fmla="*/ 389 h 1444"/>
              <a:gd name="T56" fmla="*/ 1179 w 1536"/>
              <a:gd name="T57" fmla="*/ 108 h 1444"/>
              <a:gd name="T58" fmla="*/ 359 w 1536"/>
              <a:gd name="T59" fmla="*/ 160 h 1444"/>
              <a:gd name="T60" fmla="*/ 90 w 1536"/>
              <a:gd name="T61" fmla="*/ 416 h 1444"/>
              <a:gd name="T62" fmla="*/ 90 w 1536"/>
              <a:gd name="T63" fmla="*/ 961 h 1444"/>
              <a:gd name="T64" fmla="*/ 203 w 1536"/>
              <a:gd name="T65" fmla="*/ 859 h 1444"/>
              <a:gd name="T66" fmla="*/ 90 w 1536"/>
              <a:gd name="T67" fmla="*/ 961 h 1444"/>
              <a:gd name="T68" fmla="*/ 764 w 1536"/>
              <a:gd name="T69" fmla="*/ 1129 h 1444"/>
              <a:gd name="T70" fmla="*/ 1446 w 1536"/>
              <a:gd name="T71" fmla="*/ 1024 h 1444"/>
              <a:gd name="T72" fmla="*/ 90 w 1536"/>
              <a:gd name="T73" fmla="*/ 1052 h 1444"/>
              <a:gd name="T74" fmla="*/ 90 w 1536"/>
              <a:gd name="T75" fmla="*/ 1323 h 1444"/>
              <a:gd name="T76" fmla="*/ 1446 w 1536"/>
              <a:gd name="T77" fmla="*/ 1295 h 1444"/>
              <a:gd name="T78" fmla="*/ 772 w 1536"/>
              <a:gd name="T79" fmla="*/ 1218 h 1444"/>
              <a:gd name="T80" fmla="*/ 90 w 1536"/>
              <a:gd name="T81" fmla="*/ 1323 h 1444"/>
              <a:gd name="T82" fmla="*/ 256 w 1536"/>
              <a:gd name="T83" fmla="*/ 525 h 1444"/>
              <a:gd name="T84" fmla="*/ 346 w 1536"/>
              <a:gd name="T85" fmla="*/ 615 h 1444"/>
              <a:gd name="T86" fmla="*/ 1265 w 1536"/>
              <a:gd name="T87" fmla="*/ 467 h 1444"/>
              <a:gd name="T88" fmla="*/ 1175 w 1536"/>
              <a:gd name="T89" fmla="*/ 557 h 1444"/>
              <a:gd name="T90" fmla="*/ 1265 w 1536"/>
              <a:gd name="T91" fmla="*/ 467 h 1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6" h="1444">
                <a:moveTo>
                  <a:pt x="608" y="451"/>
                </a:moveTo>
                <a:cubicBezTo>
                  <a:pt x="608" y="383"/>
                  <a:pt x="658" y="327"/>
                  <a:pt x="723" y="317"/>
                </a:cubicBezTo>
                <a:cubicBezTo>
                  <a:pt x="723" y="269"/>
                  <a:pt x="723" y="269"/>
                  <a:pt x="723" y="269"/>
                </a:cubicBezTo>
                <a:cubicBezTo>
                  <a:pt x="813" y="269"/>
                  <a:pt x="813" y="269"/>
                  <a:pt x="813" y="269"/>
                </a:cubicBezTo>
                <a:cubicBezTo>
                  <a:pt x="813" y="317"/>
                  <a:pt x="813" y="317"/>
                  <a:pt x="813" y="317"/>
                </a:cubicBezTo>
                <a:cubicBezTo>
                  <a:pt x="878" y="327"/>
                  <a:pt x="927" y="383"/>
                  <a:pt x="927" y="451"/>
                </a:cubicBezTo>
                <a:cubicBezTo>
                  <a:pt x="837" y="451"/>
                  <a:pt x="837" y="451"/>
                  <a:pt x="837" y="451"/>
                </a:cubicBezTo>
                <a:cubicBezTo>
                  <a:pt x="837" y="426"/>
                  <a:pt x="817" y="405"/>
                  <a:pt x="792" y="405"/>
                </a:cubicBezTo>
                <a:cubicBezTo>
                  <a:pt x="744" y="405"/>
                  <a:pt x="744" y="405"/>
                  <a:pt x="744" y="405"/>
                </a:cubicBezTo>
                <a:cubicBezTo>
                  <a:pt x="719" y="405"/>
                  <a:pt x="698" y="426"/>
                  <a:pt x="698" y="451"/>
                </a:cubicBezTo>
                <a:cubicBezTo>
                  <a:pt x="698" y="476"/>
                  <a:pt x="719" y="496"/>
                  <a:pt x="744" y="496"/>
                </a:cubicBezTo>
                <a:cubicBezTo>
                  <a:pt x="793" y="496"/>
                  <a:pt x="793" y="496"/>
                  <a:pt x="793" y="496"/>
                </a:cubicBezTo>
                <a:cubicBezTo>
                  <a:pt x="868" y="496"/>
                  <a:pt x="928" y="557"/>
                  <a:pt x="928" y="631"/>
                </a:cubicBezTo>
                <a:cubicBezTo>
                  <a:pt x="928" y="699"/>
                  <a:pt x="878" y="755"/>
                  <a:pt x="813" y="765"/>
                </a:cubicBezTo>
                <a:cubicBezTo>
                  <a:pt x="813" y="813"/>
                  <a:pt x="813" y="813"/>
                  <a:pt x="813" y="813"/>
                </a:cubicBezTo>
                <a:cubicBezTo>
                  <a:pt x="723" y="813"/>
                  <a:pt x="723" y="813"/>
                  <a:pt x="723" y="813"/>
                </a:cubicBezTo>
                <a:cubicBezTo>
                  <a:pt x="723" y="765"/>
                  <a:pt x="723" y="765"/>
                  <a:pt x="723" y="765"/>
                </a:cubicBezTo>
                <a:cubicBezTo>
                  <a:pt x="659" y="756"/>
                  <a:pt x="609" y="700"/>
                  <a:pt x="609" y="633"/>
                </a:cubicBezTo>
                <a:cubicBezTo>
                  <a:pt x="699" y="633"/>
                  <a:pt x="699" y="633"/>
                  <a:pt x="699" y="633"/>
                </a:cubicBezTo>
                <a:cubicBezTo>
                  <a:pt x="699" y="657"/>
                  <a:pt x="719" y="676"/>
                  <a:pt x="743" y="676"/>
                </a:cubicBezTo>
                <a:cubicBezTo>
                  <a:pt x="793" y="676"/>
                  <a:pt x="793" y="676"/>
                  <a:pt x="793" y="676"/>
                </a:cubicBezTo>
                <a:cubicBezTo>
                  <a:pt x="818" y="676"/>
                  <a:pt x="838" y="656"/>
                  <a:pt x="838" y="631"/>
                </a:cubicBezTo>
                <a:cubicBezTo>
                  <a:pt x="838" y="606"/>
                  <a:pt x="818" y="586"/>
                  <a:pt x="793" y="586"/>
                </a:cubicBezTo>
                <a:cubicBezTo>
                  <a:pt x="744" y="586"/>
                  <a:pt x="744" y="586"/>
                  <a:pt x="744" y="586"/>
                </a:cubicBezTo>
                <a:cubicBezTo>
                  <a:pt x="669" y="586"/>
                  <a:pt x="608" y="525"/>
                  <a:pt x="608" y="451"/>
                </a:cubicBezTo>
                <a:close/>
                <a:moveTo>
                  <a:pt x="0" y="1401"/>
                </a:moveTo>
                <a:cubicBezTo>
                  <a:pt x="0" y="45"/>
                  <a:pt x="0" y="45"/>
                  <a:pt x="0" y="45"/>
                </a:cubicBezTo>
                <a:cubicBezTo>
                  <a:pt x="252" y="89"/>
                  <a:pt x="514" y="68"/>
                  <a:pt x="764" y="44"/>
                </a:cubicBezTo>
                <a:cubicBezTo>
                  <a:pt x="1004" y="23"/>
                  <a:pt x="1251" y="0"/>
                  <a:pt x="1498" y="37"/>
                </a:cubicBezTo>
                <a:cubicBezTo>
                  <a:pt x="1536" y="42"/>
                  <a:pt x="1536" y="42"/>
                  <a:pt x="1536" y="42"/>
                </a:cubicBezTo>
                <a:cubicBezTo>
                  <a:pt x="1536" y="1398"/>
                  <a:pt x="1536" y="1398"/>
                  <a:pt x="1536" y="1398"/>
                </a:cubicBezTo>
                <a:cubicBezTo>
                  <a:pt x="1285" y="1355"/>
                  <a:pt x="1023" y="1376"/>
                  <a:pt x="772" y="1399"/>
                </a:cubicBezTo>
                <a:cubicBezTo>
                  <a:pt x="519" y="1423"/>
                  <a:pt x="254" y="1444"/>
                  <a:pt x="0" y="1401"/>
                </a:cubicBezTo>
                <a:close/>
                <a:moveTo>
                  <a:pt x="1446" y="756"/>
                </a:moveTo>
                <a:cubicBezTo>
                  <a:pt x="1408" y="758"/>
                  <a:pt x="1372" y="773"/>
                  <a:pt x="1341" y="799"/>
                </a:cubicBezTo>
                <a:cubicBezTo>
                  <a:pt x="1304" y="830"/>
                  <a:pt x="1279" y="874"/>
                  <a:pt x="1270" y="922"/>
                </a:cubicBezTo>
                <a:cubicBezTo>
                  <a:pt x="1328" y="923"/>
                  <a:pt x="1387" y="927"/>
                  <a:pt x="1446" y="934"/>
                </a:cubicBezTo>
                <a:lnTo>
                  <a:pt x="1446" y="756"/>
                </a:lnTo>
                <a:close/>
                <a:moveTo>
                  <a:pt x="1270" y="108"/>
                </a:moveTo>
                <a:cubicBezTo>
                  <a:pt x="1282" y="160"/>
                  <a:pt x="1310" y="199"/>
                  <a:pt x="1334" y="224"/>
                </a:cubicBezTo>
                <a:cubicBezTo>
                  <a:pt x="1365" y="255"/>
                  <a:pt x="1404" y="280"/>
                  <a:pt x="1446" y="295"/>
                </a:cubicBezTo>
                <a:cubicBezTo>
                  <a:pt x="1446" y="120"/>
                  <a:pt x="1446" y="120"/>
                  <a:pt x="1446" y="120"/>
                </a:cubicBezTo>
                <a:cubicBezTo>
                  <a:pt x="1388" y="113"/>
                  <a:pt x="1329" y="110"/>
                  <a:pt x="1270" y="108"/>
                </a:cubicBezTo>
                <a:close/>
                <a:moveTo>
                  <a:pt x="90" y="326"/>
                </a:moveTo>
                <a:cubicBezTo>
                  <a:pt x="129" y="324"/>
                  <a:pt x="165" y="309"/>
                  <a:pt x="196" y="283"/>
                </a:cubicBezTo>
                <a:cubicBezTo>
                  <a:pt x="233" y="252"/>
                  <a:pt x="258" y="208"/>
                  <a:pt x="267" y="160"/>
                </a:cubicBezTo>
                <a:cubicBezTo>
                  <a:pt x="208" y="159"/>
                  <a:pt x="149" y="155"/>
                  <a:pt x="90" y="148"/>
                </a:cubicBezTo>
                <a:lnTo>
                  <a:pt x="90" y="326"/>
                </a:lnTo>
                <a:close/>
                <a:moveTo>
                  <a:pt x="90" y="693"/>
                </a:moveTo>
                <a:cubicBezTo>
                  <a:pt x="158" y="711"/>
                  <a:pt x="220" y="747"/>
                  <a:pt x="267" y="796"/>
                </a:cubicBezTo>
                <a:cubicBezTo>
                  <a:pt x="317" y="846"/>
                  <a:pt x="348" y="908"/>
                  <a:pt x="358" y="974"/>
                </a:cubicBezTo>
                <a:cubicBezTo>
                  <a:pt x="494" y="972"/>
                  <a:pt x="631" y="960"/>
                  <a:pt x="764" y="948"/>
                </a:cubicBezTo>
                <a:cubicBezTo>
                  <a:pt x="900" y="936"/>
                  <a:pt x="1039" y="923"/>
                  <a:pt x="1178" y="921"/>
                </a:cubicBezTo>
                <a:cubicBezTo>
                  <a:pt x="1189" y="848"/>
                  <a:pt x="1226" y="779"/>
                  <a:pt x="1283" y="731"/>
                </a:cubicBezTo>
                <a:cubicBezTo>
                  <a:pt x="1330" y="690"/>
                  <a:pt x="1387" y="668"/>
                  <a:pt x="1446" y="666"/>
                </a:cubicBezTo>
                <a:cubicBezTo>
                  <a:pt x="1446" y="389"/>
                  <a:pt x="1446" y="389"/>
                  <a:pt x="1446" y="389"/>
                </a:cubicBezTo>
                <a:cubicBezTo>
                  <a:pt x="1379" y="371"/>
                  <a:pt x="1317" y="335"/>
                  <a:pt x="1270" y="286"/>
                </a:cubicBezTo>
                <a:cubicBezTo>
                  <a:pt x="1220" y="236"/>
                  <a:pt x="1189" y="174"/>
                  <a:pt x="1179" y="108"/>
                </a:cubicBezTo>
                <a:cubicBezTo>
                  <a:pt x="1043" y="110"/>
                  <a:pt x="906" y="122"/>
                  <a:pt x="772" y="134"/>
                </a:cubicBezTo>
                <a:cubicBezTo>
                  <a:pt x="637" y="146"/>
                  <a:pt x="498" y="159"/>
                  <a:pt x="359" y="160"/>
                </a:cubicBezTo>
                <a:cubicBezTo>
                  <a:pt x="348" y="234"/>
                  <a:pt x="311" y="303"/>
                  <a:pt x="254" y="351"/>
                </a:cubicBezTo>
                <a:cubicBezTo>
                  <a:pt x="207" y="392"/>
                  <a:pt x="150" y="414"/>
                  <a:pt x="90" y="416"/>
                </a:cubicBezTo>
                <a:lnTo>
                  <a:pt x="90" y="693"/>
                </a:lnTo>
                <a:close/>
                <a:moveTo>
                  <a:pt x="90" y="961"/>
                </a:moveTo>
                <a:cubicBezTo>
                  <a:pt x="149" y="968"/>
                  <a:pt x="208" y="972"/>
                  <a:pt x="267" y="974"/>
                </a:cubicBezTo>
                <a:cubicBezTo>
                  <a:pt x="255" y="922"/>
                  <a:pt x="227" y="884"/>
                  <a:pt x="203" y="859"/>
                </a:cubicBezTo>
                <a:cubicBezTo>
                  <a:pt x="172" y="827"/>
                  <a:pt x="133" y="802"/>
                  <a:pt x="90" y="787"/>
                </a:cubicBezTo>
                <a:lnTo>
                  <a:pt x="90" y="961"/>
                </a:lnTo>
                <a:close/>
                <a:moveTo>
                  <a:pt x="90" y="1142"/>
                </a:moveTo>
                <a:cubicBezTo>
                  <a:pt x="314" y="1169"/>
                  <a:pt x="543" y="1149"/>
                  <a:pt x="764" y="1129"/>
                </a:cubicBezTo>
                <a:cubicBezTo>
                  <a:pt x="987" y="1109"/>
                  <a:pt x="1217" y="1088"/>
                  <a:pt x="1446" y="1114"/>
                </a:cubicBezTo>
                <a:cubicBezTo>
                  <a:pt x="1446" y="1024"/>
                  <a:pt x="1446" y="1024"/>
                  <a:pt x="1446" y="1024"/>
                </a:cubicBezTo>
                <a:cubicBezTo>
                  <a:pt x="1223" y="997"/>
                  <a:pt x="994" y="1018"/>
                  <a:pt x="772" y="1038"/>
                </a:cubicBezTo>
                <a:cubicBezTo>
                  <a:pt x="550" y="1058"/>
                  <a:pt x="314" y="1078"/>
                  <a:pt x="90" y="1052"/>
                </a:cubicBezTo>
                <a:lnTo>
                  <a:pt x="90" y="1142"/>
                </a:lnTo>
                <a:close/>
                <a:moveTo>
                  <a:pt x="90" y="1323"/>
                </a:moveTo>
                <a:cubicBezTo>
                  <a:pt x="314" y="1350"/>
                  <a:pt x="543" y="1329"/>
                  <a:pt x="764" y="1309"/>
                </a:cubicBezTo>
                <a:cubicBezTo>
                  <a:pt x="987" y="1289"/>
                  <a:pt x="1217" y="1269"/>
                  <a:pt x="1446" y="1295"/>
                </a:cubicBezTo>
                <a:cubicBezTo>
                  <a:pt x="1446" y="1205"/>
                  <a:pt x="1446" y="1205"/>
                  <a:pt x="1446" y="1205"/>
                </a:cubicBezTo>
                <a:cubicBezTo>
                  <a:pt x="1223" y="1178"/>
                  <a:pt x="994" y="1198"/>
                  <a:pt x="772" y="1218"/>
                </a:cubicBezTo>
                <a:cubicBezTo>
                  <a:pt x="550" y="1239"/>
                  <a:pt x="314" y="1259"/>
                  <a:pt x="90" y="1233"/>
                </a:cubicBezTo>
                <a:lnTo>
                  <a:pt x="90" y="1323"/>
                </a:lnTo>
                <a:close/>
                <a:moveTo>
                  <a:pt x="346" y="525"/>
                </a:moveTo>
                <a:cubicBezTo>
                  <a:pt x="256" y="525"/>
                  <a:pt x="256" y="525"/>
                  <a:pt x="256" y="525"/>
                </a:cubicBezTo>
                <a:cubicBezTo>
                  <a:pt x="256" y="615"/>
                  <a:pt x="256" y="615"/>
                  <a:pt x="256" y="615"/>
                </a:cubicBezTo>
                <a:cubicBezTo>
                  <a:pt x="346" y="615"/>
                  <a:pt x="346" y="615"/>
                  <a:pt x="346" y="615"/>
                </a:cubicBezTo>
                <a:lnTo>
                  <a:pt x="346" y="525"/>
                </a:lnTo>
                <a:close/>
                <a:moveTo>
                  <a:pt x="1265" y="467"/>
                </a:moveTo>
                <a:cubicBezTo>
                  <a:pt x="1175" y="467"/>
                  <a:pt x="1175" y="467"/>
                  <a:pt x="1175" y="467"/>
                </a:cubicBezTo>
                <a:cubicBezTo>
                  <a:pt x="1175" y="557"/>
                  <a:pt x="1175" y="557"/>
                  <a:pt x="1175" y="557"/>
                </a:cubicBezTo>
                <a:cubicBezTo>
                  <a:pt x="1265" y="557"/>
                  <a:pt x="1265" y="557"/>
                  <a:pt x="1265" y="557"/>
                </a:cubicBezTo>
                <a:lnTo>
                  <a:pt x="1265" y="4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8542288" y="4605935"/>
            <a:ext cx="509336" cy="768634"/>
          </a:xfrm>
          <a:custGeom>
            <a:avLst/>
            <a:gdLst>
              <a:gd name="T0" fmla="*/ 58 w 1018"/>
              <a:gd name="T1" fmla="*/ 1194 h 1536"/>
              <a:gd name="T2" fmla="*/ 58 w 1018"/>
              <a:gd name="T3" fmla="*/ 1446 h 1536"/>
              <a:gd name="T4" fmla="*/ 0 w 1018"/>
              <a:gd name="T5" fmla="*/ 1446 h 1536"/>
              <a:gd name="T6" fmla="*/ 0 w 1018"/>
              <a:gd name="T7" fmla="*/ 1536 h 1536"/>
              <a:gd name="T8" fmla="*/ 1018 w 1018"/>
              <a:gd name="T9" fmla="*/ 1536 h 1536"/>
              <a:gd name="T10" fmla="*/ 1018 w 1018"/>
              <a:gd name="T11" fmla="*/ 1446 h 1536"/>
              <a:gd name="T12" fmla="*/ 961 w 1018"/>
              <a:gd name="T13" fmla="*/ 1446 h 1536"/>
              <a:gd name="T14" fmla="*/ 961 w 1018"/>
              <a:gd name="T15" fmla="*/ 1194 h 1536"/>
              <a:gd name="T16" fmla="*/ 692 w 1018"/>
              <a:gd name="T17" fmla="*/ 812 h 1536"/>
              <a:gd name="T18" fmla="*/ 780 w 1018"/>
              <a:gd name="T19" fmla="*/ 812 h 1536"/>
              <a:gd name="T20" fmla="*/ 780 w 1018"/>
              <a:gd name="T21" fmla="*/ 542 h 1536"/>
              <a:gd name="T22" fmla="*/ 690 w 1018"/>
              <a:gd name="T23" fmla="*/ 542 h 1536"/>
              <a:gd name="T24" fmla="*/ 690 w 1018"/>
              <a:gd name="T25" fmla="*/ 451 h 1536"/>
              <a:gd name="T26" fmla="*/ 780 w 1018"/>
              <a:gd name="T27" fmla="*/ 451 h 1536"/>
              <a:gd name="T28" fmla="*/ 780 w 1018"/>
              <a:gd name="T29" fmla="*/ 0 h 1536"/>
              <a:gd name="T30" fmla="*/ 238 w 1018"/>
              <a:gd name="T31" fmla="*/ 0 h 1536"/>
              <a:gd name="T32" fmla="*/ 238 w 1018"/>
              <a:gd name="T33" fmla="*/ 451 h 1536"/>
              <a:gd name="T34" fmla="*/ 329 w 1018"/>
              <a:gd name="T35" fmla="*/ 451 h 1536"/>
              <a:gd name="T36" fmla="*/ 329 w 1018"/>
              <a:gd name="T37" fmla="*/ 542 h 1536"/>
              <a:gd name="T38" fmla="*/ 238 w 1018"/>
              <a:gd name="T39" fmla="*/ 542 h 1536"/>
              <a:gd name="T40" fmla="*/ 238 w 1018"/>
              <a:gd name="T41" fmla="*/ 812 h 1536"/>
              <a:gd name="T42" fmla="*/ 326 w 1018"/>
              <a:gd name="T43" fmla="*/ 812 h 1536"/>
              <a:gd name="T44" fmla="*/ 58 w 1018"/>
              <a:gd name="T45" fmla="*/ 1194 h 1536"/>
              <a:gd name="T46" fmla="*/ 871 w 1018"/>
              <a:gd name="T47" fmla="*/ 1264 h 1536"/>
              <a:gd name="T48" fmla="*/ 871 w 1018"/>
              <a:gd name="T49" fmla="*/ 1446 h 1536"/>
              <a:gd name="T50" fmla="*/ 148 w 1018"/>
              <a:gd name="T51" fmla="*/ 1446 h 1536"/>
              <a:gd name="T52" fmla="*/ 148 w 1018"/>
              <a:gd name="T53" fmla="*/ 1264 h 1536"/>
              <a:gd name="T54" fmla="*/ 871 w 1018"/>
              <a:gd name="T55" fmla="*/ 1264 h 1536"/>
              <a:gd name="T56" fmla="*/ 328 w 1018"/>
              <a:gd name="T57" fmla="*/ 361 h 1536"/>
              <a:gd name="T58" fmla="*/ 328 w 1018"/>
              <a:gd name="T59" fmla="*/ 90 h 1536"/>
              <a:gd name="T60" fmla="*/ 690 w 1018"/>
              <a:gd name="T61" fmla="*/ 90 h 1536"/>
              <a:gd name="T62" fmla="*/ 690 w 1018"/>
              <a:gd name="T63" fmla="*/ 361 h 1536"/>
              <a:gd name="T64" fmla="*/ 328 w 1018"/>
              <a:gd name="T65" fmla="*/ 361 h 1536"/>
              <a:gd name="T66" fmla="*/ 600 w 1018"/>
              <a:gd name="T67" fmla="*/ 451 h 1536"/>
              <a:gd name="T68" fmla="*/ 600 w 1018"/>
              <a:gd name="T69" fmla="*/ 542 h 1536"/>
              <a:gd name="T70" fmla="*/ 419 w 1018"/>
              <a:gd name="T71" fmla="*/ 542 h 1536"/>
              <a:gd name="T72" fmla="*/ 419 w 1018"/>
              <a:gd name="T73" fmla="*/ 451 h 1536"/>
              <a:gd name="T74" fmla="*/ 600 w 1018"/>
              <a:gd name="T75" fmla="*/ 451 h 1536"/>
              <a:gd name="T76" fmla="*/ 328 w 1018"/>
              <a:gd name="T77" fmla="*/ 632 h 1536"/>
              <a:gd name="T78" fmla="*/ 690 w 1018"/>
              <a:gd name="T79" fmla="*/ 632 h 1536"/>
              <a:gd name="T80" fmla="*/ 690 w 1018"/>
              <a:gd name="T81" fmla="*/ 722 h 1536"/>
              <a:gd name="T82" fmla="*/ 328 w 1018"/>
              <a:gd name="T83" fmla="*/ 722 h 1536"/>
              <a:gd name="T84" fmla="*/ 328 w 1018"/>
              <a:gd name="T85" fmla="*/ 632 h 1536"/>
              <a:gd name="T86" fmla="*/ 417 w 1018"/>
              <a:gd name="T87" fmla="*/ 813 h 1536"/>
              <a:gd name="T88" fmla="*/ 602 w 1018"/>
              <a:gd name="T89" fmla="*/ 813 h 1536"/>
              <a:gd name="T90" fmla="*/ 780 w 1018"/>
              <a:gd name="T91" fmla="*/ 1174 h 1536"/>
              <a:gd name="T92" fmla="*/ 238 w 1018"/>
              <a:gd name="T93" fmla="*/ 1174 h 1536"/>
              <a:gd name="T94" fmla="*/ 417 w 1018"/>
              <a:gd name="T95" fmla="*/ 81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18" h="1536">
                <a:moveTo>
                  <a:pt x="58" y="1194"/>
                </a:moveTo>
                <a:cubicBezTo>
                  <a:pt x="58" y="1446"/>
                  <a:pt x="58" y="1446"/>
                  <a:pt x="58" y="1446"/>
                </a:cubicBezTo>
                <a:cubicBezTo>
                  <a:pt x="0" y="1446"/>
                  <a:pt x="0" y="1446"/>
                  <a:pt x="0" y="144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018" y="1536"/>
                  <a:pt x="1018" y="1536"/>
                  <a:pt x="1018" y="1536"/>
                </a:cubicBezTo>
                <a:cubicBezTo>
                  <a:pt x="1018" y="1446"/>
                  <a:pt x="1018" y="1446"/>
                  <a:pt x="1018" y="1446"/>
                </a:cubicBezTo>
                <a:cubicBezTo>
                  <a:pt x="961" y="1446"/>
                  <a:pt x="961" y="1446"/>
                  <a:pt x="961" y="1446"/>
                </a:cubicBezTo>
                <a:cubicBezTo>
                  <a:pt x="961" y="1194"/>
                  <a:pt x="961" y="1194"/>
                  <a:pt x="961" y="1194"/>
                </a:cubicBezTo>
                <a:cubicBezTo>
                  <a:pt x="806" y="1110"/>
                  <a:pt x="707" y="974"/>
                  <a:pt x="692" y="812"/>
                </a:cubicBezTo>
                <a:cubicBezTo>
                  <a:pt x="780" y="812"/>
                  <a:pt x="780" y="812"/>
                  <a:pt x="780" y="812"/>
                </a:cubicBezTo>
                <a:cubicBezTo>
                  <a:pt x="780" y="542"/>
                  <a:pt x="780" y="542"/>
                  <a:pt x="780" y="542"/>
                </a:cubicBezTo>
                <a:cubicBezTo>
                  <a:pt x="690" y="542"/>
                  <a:pt x="690" y="542"/>
                  <a:pt x="690" y="542"/>
                </a:cubicBezTo>
                <a:cubicBezTo>
                  <a:pt x="690" y="451"/>
                  <a:pt x="690" y="451"/>
                  <a:pt x="690" y="451"/>
                </a:cubicBezTo>
                <a:cubicBezTo>
                  <a:pt x="780" y="451"/>
                  <a:pt x="780" y="451"/>
                  <a:pt x="780" y="451"/>
                </a:cubicBezTo>
                <a:cubicBezTo>
                  <a:pt x="780" y="0"/>
                  <a:pt x="780" y="0"/>
                  <a:pt x="780" y="0"/>
                </a:cubicBezTo>
                <a:cubicBezTo>
                  <a:pt x="238" y="0"/>
                  <a:pt x="238" y="0"/>
                  <a:pt x="238" y="0"/>
                </a:cubicBezTo>
                <a:cubicBezTo>
                  <a:pt x="238" y="451"/>
                  <a:pt x="238" y="451"/>
                  <a:pt x="238" y="451"/>
                </a:cubicBezTo>
                <a:cubicBezTo>
                  <a:pt x="329" y="451"/>
                  <a:pt x="329" y="451"/>
                  <a:pt x="329" y="451"/>
                </a:cubicBezTo>
                <a:cubicBezTo>
                  <a:pt x="329" y="542"/>
                  <a:pt x="329" y="542"/>
                  <a:pt x="329" y="542"/>
                </a:cubicBezTo>
                <a:cubicBezTo>
                  <a:pt x="238" y="542"/>
                  <a:pt x="238" y="542"/>
                  <a:pt x="238" y="542"/>
                </a:cubicBezTo>
                <a:cubicBezTo>
                  <a:pt x="238" y="812"/>
                  <a:pt x="238" y="812"/>
                  <a:pt x="238" y="812"/>
                </a:cubicBezTo>
                <a:cubicBezTo>
                  <a:pt x="326" y="812"/>
                  <a:pt x="326" y="812"/>
                  <a:pt x="326" y="812"/>
                </a:cubicBezTo>
                <a:cubicBezTo>
                  <a:pt x="305" y="1018"/>
                  <a:pt x="177" y="1125"/>
                  <a:pt x="58" y="1194"/>
                </a:cubicBezTo>
                <a:close/>
                <a:moveTo>
                  <a:pt x="871" y="1264"/>
                </a:moveTo>
                <a:cubicBezTo>
                  <a:pt x="871" y="1446"/>
                  <a:pt x="871" y="1446"/>
                  <a:pt x="871" y="1446"/>
                </a:cubicBezTo>
                <a:cubicBezTo>
                  <a:pt x="148" y="1446"/>
                  <a:pt x="148" y="1446"/>
                  <a:pt x="148" y="1446"/>
                </a:cubicBezTo>
                <a:cubicBezTo>
                  <a:pt x="148" y="1264"/>
                  <a:pt x="148" y="1264"/>
                  <a:pt x="148" y="1264"/>
                </a:cubicBezTo>
                <a:lnTo>
                  <a:pt x="871" y="1264"/>
                </a:lnTo>
                <a:close/>
                <a:moveTo>
                  <a:pt x="328" y="361"/>
                </a:moveTo>
                <a:cubicBezTo>
                  <a:pt x="328" y="90"/>
                  <a:pt x="328" y="90"/>
                  <a:pt x="328" y="90"/>
                </a:cubicBezTo>
                <a:cubicBezTo>
                  <a:pt x="690" y="90"/>
                  <a:pt x="690" y="90"/>
                  <a:pt x="690" y="90"/>
                </a:cubicBezTo>
                <a:cubicBezTo>
                  <a:pt x="690" y="361"/>
                  <a:pt x="690" y="361"/>
                  <a:pt x="690" y="361"/>
                </a:cubicBezTo>
                <a:lnTo>
                  <a:pt x="328" y="361"/>
                </a:lnTo>
                <a:close/>
                <a:moveTo>
                  <a:pt x="600" y="451"/>
                </a:moveTo>
                <a:cubicBezTo>
                  <a:pt x="600" y="542"/>
                  <a:pt x="600" y="542"/>
                  <a:pt x="600" y="542"/>
                </a:cubicBezTo>
                <a:cubicBezTo>
                  <a:pt x="419" y="542"/>
                  <a:pt x="419" y="542"/>
                  <a:pt x="419" y="542"/>
                </a:cubicBezTo>
                <a:cubicBezTo>
                  <a:pt x="419" y="451"/>
                  <a:pt x="419" y="451"/>
                  <a:pt x="419" y="451"/>
                </a:cubicBezTo>
                <a:lnTo>
                  <a:pt x="600" y="451"/>
                </a:lnTo>
                <a:close/>
                <a:moveTo>
                  <a:pt x="328" y="632"/>
                </a:moveTo>
                <a:cubicBezTo>
                  <a:pt x="690" y="632"/>
                  <a:pt x="690" y="632"/>
                  <a:pt x="690" y="632"/>
                </a:cubicBezTo>
                <a:cubicBezTo>
                  <a:pt x="690" y="722"/>
                  <a:pt x="690" y="722"/>
                  <a:pt x="690" y="722"/>
                </a:cubicBezTo>
                <a:cubicBezTo>
                  <a:pt x="328" y="722"/>
                  <a:pt x="328" y="722"/>
                  <a:pt x="328" y="722"/>
                </a:cubicBezTo>
                <a:lnTo>
                  <a:pt x="328" y="632"/>
                </a:lnTo>
                <a:close/>
                <a:moveTo>
                  <a:pt x="417" y="813"/>
                </a:moveTo>
                <a:cubicBezTo>
                  <a:pt x="602" y="813"/>
                  <a:pt x="602" y="813"/>
                  <a:pt x="602" y="813"/>
                </a:cubicBezTo>
                <a:cubicBezTo>
                  <a:pt x="613" y="952"/>
                  <a:pt x="676" y="1079"/>
                  <a:pt x="780" y="1174"/>
                </a:cubicBezTo>
                <a:cubicBezTo>
                  <a:pt x="238" y="1174"/>
                  <a:pt x="238" y="1174"/>
                  <a:pt x="238" y="1174"/>
                </a:cubicBezTo>
                <a:cubicBezTo>
                  <a:pt x="343" y="1077"/>
                  <a:pt x="405" y="953"/>
                  <a:pt x="417" y="8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10657523" y="4605935"/>
            <a:ext cx="768634" cy="768634"/>
          </a:xfrm>
          <a:custGeom>
            <a:avLst/>
            <a:gdLst>
              <a:gd name="T0" fmla="*/ 533 w 664"/>
              <a:gd name="T1" fmla="*/ 367 h 664"/>
              <a:gd name="T2" fmla="*/ 476 w 664"/>
              <a:gd name="T3" fmla="*/ 419 h 664"/>
              <a:gd name="T4" fmla="*/ 352 w 664"/>
              <a:gd name="T5" fmla="*/ 170 h 664"/>
              <a:gd name="T6" fmla="*/ 352 w 664"/>
              <a:gd name="T7" fmla="*/ 133 h 664"/>
              <a:gd name="T8" fmla="*/ 461 w 664"/>
              <a:gd name="T9" fmla="*/ 133 h 664"/>
              <a:gd name="T10" fmla="*/ 441 w 664"/>
              <a:gd name="T11" fmla="*/ 74 h 664"/>
              <a:gd name="T12" fmla="*/ 461 w 664"/>
              <a:gd name="T13" fmla="*/ 16 h 664"/>
              <a:gd name="T14" fmla="*/ 352 w 664"/>
              <a:gd name="T15" fmla="*/ 16 h 664"/>
              <a:gd name="T16" fmla="*/ 352 w 664"/>
              <a:gd name="T17" fmla="*/ 0 h 664"/>
              <a:gd name="T18" fmla="*/ 313 w 664"/>
              <a:gd name="T19" fmla="*/ 0 h 664"/>
              <a:gd name="T20" fmla="*/ 313 w 664"/>
              <a:gd name="T21" fmla="*/ 170 h 664"/>
              <a:gd name="T22" fmla="*/ 189 w 664"/>
              <a:gd name="T23" fmla="*/ 419 h 664"/>
              <a:gd name="T24" fmla="*/ 132 w 664"/>
              <a:gd name="T25" fmla="*/ 367 h 664"/>
              <a:gd name="T26" fmla="*/ 7 w 664"/>
              <a:gd name="T27" fmla="*/ 546 h 664"/>
              <a:gd name="T28" fmla="*/ 0 w 664"/>
              <a:gd name="T29" fmla="*/ 546 h 664"/>
              <a:gd name="T30" fmla="*/ 0 w 664"/>
              <a:gd name="T31" fmla="*/ 664 h 664"/>
              <a:gd name="T32" fmla="*/ 664 w 664"/>
              <a:gd name="T33" fmla="*/ 664 h 664"/>
              <a:gd name="T34" fmla="*/ 664 w 664"/>
              <a:gd name="T35" fmla="*/ 546 h 664"/>
              <a:gd name="T36" fmla="*/ 657 w 664"/>
              <a:gd name="T37" fmla="*/ 546 h 664"/>
              <a:gd name="T38" fmla="*/ 533 w 664"/>
              <a:gd name="T39" fmla="*/ 367 h 664"/>
              <a:gd name="T40" fmla="*/ 352 w 664"/>
              <a:gd name="T41" fmla="*/ 54 h 664"/>
              <a:gd name="T42" fmla="*/ 407 w 664"/>
              <a:gd name="T43" fmla="*/ 54 h 664"/>
              <a:gd name="T44" fmla="*/ 400 w 664"/>
              <a:gd name="T45" fmla="*/ 74 h 664"/>
              <a:gd name="T46" fmla="*/ 407 w 664"/>
              <a:gd name="T47" fmla="*/ 94 h 664"/>
              <a:gd name="T48" fmla="*/ 352 w 664"/>
              <a:gd name="T49" fmla="*/ 94 h 664"/>
              <a:gd name="T50" fmla="*/ 352 w 664"/>
              <a:gd name="T51" fmla="*/ 54 h 664"/>
              <a:gd name="T52" fmla="*/ 526 w 664"/>
              <a:gd name="T53" fmla="*/ 425 h 664"/>
              <a:gd name="T54" fmla="*/ 610 w 664"/>
              <a:gd name="T55" fmla="*/ 546 h 664"/>
              <a:gd name="T56" fmla="*/ 539 w 664"/>
              <a:gd name="T57" fmla="*/ 546 h 664"/>
              <a:gd name="T58" fmla="*/ 494 w 664"/>
              <a:gd name="T59" fmla="*/ 455 h 664"/>
              <a:gd name="T60" fmla="*/ 526 w 664"/>
              <a:gd name="T61" fmla="*/ 425 h 664"/>
              <a:gd name="T62" fmla="*/ 332 w 664"/>
              <a:gd name="T63" fmla="*/ 219 h 664"/>
              <a:gd name="T64" fmla="*/ 405 w 664"/>
              <a:gd name="T65" fmla="*/ 365 h 664"/>
              <a:gd name="T66" fmla="*/ 381 w 664"/>
              <a:gd name="T67" fmla="*/ 383 h 664"/>
              <a:gd name="T68" fmla="*/ 332 w 664"/>
              <a:gd name="T69" fmla="*/ 332 h 664"/>
              <a:gd name="T70" fmla="*/ 283 w 664"/>
              <a:gd name="T71" fmla="*/ 383 h 664"/>
              <a:gd name="T72" fmla="*/ 259 w 664"/>
              <a:gd name="T73" fmla="*/ 365 h 664"/>
              <a:gd name="T74" fmla="*/ 332 w 664"/>
              <a:gd name="T75" fmla="*/ 219 h 664"/>
              <a:gd name="T76" fmla="*/ 241 w 664"/>
              <a:gd name="T77" fmla="*/ 400 h 664"/>
              <a:gd name="T78" fmla="*/ 287 w 664"/>
              <a:gd name="T79" fmla="*/ 436 h 664"/>
              <a:gd name="T80" fmla="*/ 332 w 664"/>
              <a:gd name="T81" fmla="*/ 388 h 664"/>
              <a:gd name="T82" fmla="*/ 377 w 664"/>
              <a:gd name="T83" fmla="*/ 436 h 664"/>
              <a:gd name="T84" fmla="*/ 423 w 664"/>
              <a:gd name="T85" fmla="*/ 400 h 664"/>
              <a:gd name="T86" fmla="*/ 496 w 664"/>
              <a:gd name="T87" fmla="*/ 546 h 664"/>
              <a:gd name="T88" fmla="*/ 168 w 664"/>
              <a:gd name="T89" fmla="*/ 546 h 664"/>
              <a:gd name="T90" fmla="*/ 241 w 664"/>
              <a:gd name="T91" fmla="*/ 400 h 664"/>
              <a:gd name="T92" fmla="*/ 138 w 664"/>
              <a:gd name="T93" fmla="*/ 425 h 664"/>
              <a:gd name="T94" fmla="*/ 171 w 664"/>
              <a:gd name="T95" fmla="*/ 455 h 664"/>
              <a:gd name="T96" fmla="*/ 125 w 664"/>
              <a:gd name="T97" fmla="*/ 546 h 664"/>
              <a:gd name="T98" fmla="*/ 55 w 664"/>
              <a:gd name="T99" fmla="*/ 546 h 664"/>
              <a:gd name="T100" fmla="*/ 138 w 664"/>
              <a:gd name="T101" fmla="*/ 425 h 664"/>
              <a:gd name="T102" fmla="*/ 625 w 664"/>
              <a:gd name="T103" fmla="*/ 625 h 664"/>
              <a:gd name="T104" fmla="*/ 39 w 664"/>
              <a:gd name="T105" fmla="*/ 625 h 664"/>
              <a:gd name="T106" fmla="*/ 39 w 664"/>
              <a:gd name="T107" fmla="*/ 585 h 664"/>
              <a:gd name="T108" fmla="*/ 625 w 664"/>
              <a:gd name="T109" fmla="*/ 585 h 664"/>
              <a:gd name="T110" fmla="*/ 625 w 664"/>
              <a:gd name="T111" fmla="*/ 62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64" h="664">
                <a:moveTo>
                  <a:pt x="533" y="367"/>
                </a:moveTo>
                <a:lnTo>
                  <a:pt x="476" y="419"/>
                </a:lnTo>
                <a:lnTo>
                  <a:pt x="352" y="170"/>
                </a:lnTo>
                <a:lnTo>
                  <a:pt x="352" y="133"/>
                </a:lnTo>
                <a:lnTo>
                  <a:pt x="461" y="133"/>
                </a:lnTo>
                <a:lnTo>
                  <a:pt x="441" y="74"/>
                </a:lnTo>
                <a:lnTo>
                  <a:pt x="461" y="16"/>
                </a:lnTo>
                <a:lnTo>
                  <a:pt x="352" y="16"/>
                </a:lnTo>
                <a:lnTo>
                  <a:pt x="352" y="0"/>
                </a:lnTo>
                <a:lnTo>
                  <a:pt x="313" y="0"/>
                </a:lnTo>
                <a:lnTo>
                  <a:pt x="313" y="170"/>
                </a:lnTo>
                <a:lnTo>
                  <a:pt x="189" y="419"/>
                </a:lnTo>
                <a:lnTo>
                  <a:pt x="132" y="367"/>
                </a:lnTo>
                <a:lnTo>
                  <a:pt x="7" y="546"/>
                </a:lnTo>
                <a:lnTo>
                  <a:pt x="0" y="546"/>
                </a:lnTo>
                <a:lnTo>
                  <a:pt x="0" y="664"/>
                </a:lnTo>
                <a:lnTo>
                  <a:pt x="664" y="664"/>
                </a:lnTo>
                <a:lnTo>
                  <a:pt x="664" y="546"/>
                </a:lnTo>
                <a:lnTo>
                  <a:pt x="657" y="546"/>
                </a:lnTo>
                <a:lnTo>
                  <a:pt x="533" y="367"/>
                </a:lnTo>
                <a:close/>
                <a:moveTo>
                  <a:pt x="352" y="54"/>
                </a:moveTo>
                <a:lnTo>
                  <a:pt x="407" y="54"/>
                </a:lnTo>
                <a:lnTo>
                  <a:pt x="400" y="74"/>
                </a:lnTo>
                <a:lnTo>
                  <a:pt x="407" y="94"/>
                </a:lnTo>
                <a:lnTo>
                  <a:pt x="352" y="94"/>
                </a:lnTo>
                <a:lnTo>
                  <a:pt x="352" y="54"/>
                </a:lnTo>
                <a:close/>
                <a:moveTo>
                  <a:pt x="526" y="425"/>
                </a:moveTo>
                <a:lnTo>
                  <a:pt x="610" y="546"/>
                </a:lnTo>
                <a:lnTo>
                  <a:pt x="539" y="546"/>
                </a:lnTo>
                <a:lnTo>
                  <a:pt x="494" y="455"/>
                </a:lnTo>
                <a:lnTo>
                  <a:pt x="526" y="425"/>
                </a:lnTo>
                <a:close/>
                <a:moveTo>
                  <a:pt x="332" y="219"/>
                </a:moveTo>
                <a:lnTo>
                  <a:pt x="405" y="365"/>
                </a:lnTo>
                <a:lnTo>
                  <a:pt x="381" y="383"/>
                </a:lnTo>
                <a:lnTo>
                  <a:pt x="332" y="332"/>
                </a:lnTo>
                <a:lnTo>
                  <a:pt x="283" y="383"/>
                </a:lnTo>
                <a:lnTo>
                  <a:pt x="259" y="365"/>
                </a:lnTo>
                <a:lnTo>
                  <a:pt x="332" y="219"/>
                </a:lnTo>
                <a:close/>
                <a:moveTo>
                  <a:pt x="241" y="400"/>
                </a:moveTo>
                <a:lnTo>
                  <a:pt x="287" y="436"/>
                </a:lnTo>
                <a:lnTo>
                  <a:pt x="332" y="388"/>
                </a:lnTo>
                <a:lnTo>
                  <a:pt x="377" y="436"/>
                </a:lnTo>
                <a:lnTo>
                  <a:pt x="423" y="400"/>
                </a:lnTo>
                <a:lnTo>
                  <a:pt x="496" y="546"/>
                </a:lnTo>
                <a:lnTo>
                  <a:pt x="168" y="546"/>
                </a:lnTo>
                <a:lnTo>
                  <a:pt x="241" y="400"/>
                </a:lnTo>
                <a:close/>
                <a:moveTo>
                  <a:pt x="138" y="425"/>
                </a:moveTo>
                <a:lnTo>
                  <a:pt x="171" y="455"/>
                </a:lnTo>
                <a:lnTo>
                  <a:pt x="125" y="546"/>
                </a:lnTo>
                <a:lnTo>
                  <a:pt x="55" y="546"/>
                </a:lnTo>
                <a:lnTo>
                  <a:pt x="138" y="425"/>
                </a:lnTo>
                <a:close/>
                <a:moveTo>
                  <a:pt x="625" y="625"/>
                </a:moveTo>
                <a:lnTo>
                  <a:pt x="39" y="625"/>
                </a:lnTo>
                <a:lnTo>
                  <a:pt x="39" y="585"/>
                </a:lnTo>
                <a:lnTo>
                  <a:pt x="625" y="585"/>
                </a:lnTo>
                <a:lnTo>
                  <a:pt x="625" y="6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12902407" y="4596674"/>
            <a:ext cx="794101" cy="787156"/>
          </a:xfrm>
          <a:custGeom>
            <a:avLst/>
            <a:gdLst>
              <a:gd name="T0" fmla="*/ 415 w 1588"/>
              <a:gd name="T1" fmla="*/ 1440 h 1574"/>
              <a:gd name="T2" fmla="*/ 529 w 1588"/>
              <a:gd name="T3" fmla="*/ 1389 h 1574"/>
              <a:gd name="T4" fmla="*/ 715 w 1588"/>
              <a:gd name="T5" fmla="*/ 1320 h 1574"/>
              <a:gd name="T6" fmla="*/ 973 w 1588"/>
              <a:gd name="T7" fmla="*/ 1446 h 1574"/>
              <a:gd name="T8" fmla="*/ 1291 w 1588"/>
              <a:gd name="T9" fmla="*/ 929 h 1574"/>
              <a:gd name="T10" fmla="*/ 1373 w 1588"/>
              <a:gd name="T11" fmla="*/ 663 h 1574"/>
              <a:gd name="T12" fmla="*/ 1563 w 1588"/>
              <a:gd name="T13" fmla="*/ 25 h 1574"/>
              <a:gd name="T14" fmla="*/ 926 w 1588"/>
              <a:gd name="T15" fmla="*/ 215 h 1574"/>
              <a:gd name="T16" fmla="*/ 660 w 1588"/>
              <a:gd name="T17" fmla="*/ 297 h 1574"/>
              <a:gd name="T18" fmla="*/ 143 w 1588"/>
              <a:gd name="T19" fmla="*/ 615 h 1574"/>
              <a:gd name="T20" fmla="*/ 268 w 1588"/>
              <a:gd name="T21" fmla="*/ 873 h 1574"/>
              <a:gd name="T22" fmla="*/ 199 w 1588"/>
              <a:gd name="T23" fmla="*/ 1059 h 1574"/>
              <a:gd name="T24" fmla="*/ 148 w 1588"/>
              <a:gd name="T25" fmla="*/ 1173 h 1574"/>
              <a:gd name="T26" fmla="*/ 715 w 1588"/>
              <a:gd name="T27" fmla="*/ 1192 h 1574"/>
              <a:gd name="T28" fmla="*/ 460 w 1588"/>
              <a:gd name="T29" fmla="*/ 809 h 1574"/>
              <a:gd name="T30" fmla="*/ 715 w 1588"/>
              <a:gd name="T31" fmla="*/ 1192 h 1574"/>
              <a:gd name="T32" fmla="*/ 973 w 1588"/>
              <a:gd name="T33" fmla="*/ 1318 h 1574"/>
              <a:gd name="T34" fmla="*/ 1197 w 1588"/>
              <a:gd name="T35" fmla="*/ 839 h 1574"/>
              <a:gd name="T36" fmla="*/ 1141 w 1588"/>
              <a:gd name="T37" fmla="*/ 1150 h 1574"/>
              <a:gd name="T38" fmla="*/ 1340 w 1588"/>
              <a:gd name="T39" fmla="*/ 104 h 1574"/>
              <a:gd name="T40" fmla="*/ 1484 w 1588"/>
              <a:gd name="T41" fmla="*/ 249 h 1574"/>
              <a:gd name="T42" fmla="*/ 843 w 1588"/>
              <a:gd name="T43" fmla="*/ 1065 h 1574"/>
              <a:gd name="T44" fmla="*/ 989 w 1588"/>
              <a:gd name="T45" fmla="*/ 279 h 1574"/>
              <a:gd name="T46" fmla="*/ 438 w 1588"/>
              <a:gd name="T47" fmla="*/ 447 h 1574"/>
              <a:gd name="T48" fmla="*/ 750 w 1588"/>
              <a:gd name="T49" fmla="*/ 392 h 1574"/>
              <a:gd name="T50" fmla="*/ 270 w 1588"/>
              <a:gd name="T51" fmla="*/ 615 h 1574"/>
              <a:gd name="T52" fmla="*/ 572 w 1588"/>
              <a:gd name="T53" fmla="*/ 1176 h 1574"/>
              <a:gd name="T54" fmla="*/ 337 w 1588"/>
              <a:gd name="T55" fmla="*/ 1070 h 1574"/>
              <a:gd name="T56" fmla="*/ 364 w 1588"/>
              <a:gd name="T57" fmla="*/ 1224 h 1574"/>
              <a:gd name="T58" fmla="*/ 134 w 1588"/>
              <a:gd name="T59" fmla="*/ 1454 h 1574"/>
              <a:gd name="T60" fmla="*/ 364 w 1588"/>
              <a:gd name="T61" fmla="*/ 1224 h 1574"/>
              <a:gd name="T62" fmla="*/ 1179 w 1588"/>
              <a:gd name="T63" fmla="*/ 409 h 1574"/>
              <a:gd name="T64" fmla="*/ 988 w 1588"/>
              <a:gd name="T65" fmla="*/ 600 h 1574"/>
              <a:gd name="T66" fmla="*/ 1052 w 1588"/>
              <a:gd name="T67" fmla="*/ 472 h 1574"/>
              <a:gd name="T68" fmla="*/ 1116 w 1588"/>
              <a:gd name="T69" fmla="*/ 537 h 1574"/>
              <a:gd name="T70" fmla="*/ 1052 w 1588"/>
              <a:gd name="T71" fmla="*/ 472 h 1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88" h="1574">
                <a:moveTo>
                  <a:pt x="52" y="1536"/>
                </a:moveTo>
                <a:cubicBezTo>
                  <a:pt x="106" y="1544"/>
                  <a:pt x="272" y="1574"/>
                  <a:pt x="415" y="1440"/>
                </a:cubicBezTo>
                <a:cubicBezTo>
                  <a:pt x="451" y="1404"/>
                  <a:pt x="468" y="1368"/>
                  <a:pt x="476" y="1336"/>
                </a:cubicBezTo>
                <a:cubicBezTo>
                  <a:pt x="529" y="1389"/>
                  <a:pt x="529" y="1389"/>
                  <a:pt x="529" y="1389"/>
                </a:cubicBezTo>
                <a:cubicBezTo>
                  <a:pt x="636" y="1240"/>
                  <a:pt x="636" y="1240"/>
                  <a:pt x="636" y="1240"/>
                </a:cubicBezTo>
                <a:cubicBezTo>
                  <a:pt x="715" y="1320"/>
                  <a:pt x="715" y="1320"/>
                  <a:pt x="715" y="1320"/>
                </a:cubicBezTo>
                <a:cubicBezTo>
                  <a:pt x="781" y="1254"/>
                  <a:pt x="781" y="1254"/>
                  <a:pt x="781" y="1254"/>
                </a:cubicBezTo>
                <a:cubicBezTo>
                  <a:pt x="973" y="1446"/>
                  <a:pt x="973" y="1446"/>
                  <a:pt x="973" y="1446"/>
                </a:cubicBezTo>
                <a:cubicBezTo>
                  <a:pt x="1205" y="1214"/>
                  <a:pt x="1205" y="1214"/>
                  <a:pt x="1205" y="1214"/>
                </a:cubicBezTo>
                <a:cubicBezTo>
                  <a:pt x="1279" y="1139"/>
                  <a:pt x="1312" y="1032"/>
                  <a:pt x="1291" y="929"/>
                </a:cubicBezTo>
                <a:cubicBezTo>
                  <a:pt x="1272" y="832"/>
                  <a:pt x="1302" y="734"/>
                  <a:pt x="1371" y="664"/>
                </a:cubicBezTo>
                <a:cubicBezTo>
                  <a:pt x="1373" y="663"/>
                  <a:pt x="1373" y="663"/>
                  <a:pt x="1373" y="663"/>
                </a:cubicBezTo>
                <a:cubicBezTo>
                  <a:pt x="1514" y="521"/>
                  <a:pt x="1560" y="364"/>
                  <a:pt x="1574" y="256"/>
                </a:cubicBezTo>
                <a:cubicBezTo>
                  <a:pt x="1588" y="107"/>
                  <a:pt x="1572" y="73"/>
                  <a:pt x="1563" y="25"/>
                </a:cubicBezTo>
                <a:cubicBezTo>
                  <a:pt x="1513" y="16"/>
                  <a:pt x="1482" y="0"/>
                  <a:pt x="1332" y="14"/>
                </a:cubicBezTo>
                <a:cubicBezTo>
                  <a:pt x="1225" y="28"/>
                  <a:pt x="1067" y="74"/>
                  <a:pt x="926" y="215"/>
                </a:cubicBezTo>
                <a:cubicBezTo>
                  <a:pt x="924" y="217"/>
                  <a:pt x="924" y="217"/>
                  <a:pt x="924" y="217"/>
                </a:cubicBezTo>
                <a:cubicBezTo>
                  <a:pt x="855" y="286"/>
                  <a:pt x="756" y="316"/>
                  <a:pt x="660" y="297"/>
                </a:cubicBezTo>
                <a:cubicBezTo>
                  <a:pt x="556" y="276"/>
                  <a:pt x="449" y="309"/>
                  <a:pt x="374" y="384"/>
                </a:cubicBezTo>
                <a:cubicBezTo>
                  <a:pt x="143" y="615"/>
                  <a:pt x="143" y="615"/>
                  <a:pt x="143" y="615"/>
                </a:cubicBezTo>
                <a:cubicBezTo>
                  <a:pt x="334" y="807"/>
                  <a:pt x="334" y="807"/>
                  <a:pt x="334" y="807"/>
                </a:cubicBezTo>
                <a:cubicBezTo>
                  <a:pt x="268" y="873"/>
                  <a:pt x="268" y="873"/>
                  <a:pt x="268" y="873"/>
                </a:cubicBezTo>
                <a:cubicBezTo>
                  <a:pt x="348" y="952"/>
                  <a:pt x="348" y="952"/>
                  <a:pt x="348" y="952"/>
                </a:cubicBezTo>
                <a:cubicBezTo>
                  <a:pt x="199" y="1059"/>
                  <a:pt x="199" y="1059"/>
                  <a:pt x="199" y="1059"/>
                </a:cubicBezTo>
                <a:cubicBezTo>
                  <a:pt x="253" y="1113"/>
                  <a:pt x="253" y="1113"/>
                  <a:pt x="253" y="1113"/>
                </a:cubicBezTo>
                <a:cubicBezTo>
                  <a:pt x="220" y="1120"/>
                  <a:pt x="184" y="1138"/>
                  <a:pt x="148" y="1173"/>
                </a:cubicBezTo>
                <a:cubicBezTo>
                  <a:pt x="0" y="1330"/>
                  <a:pt x="53" y="1523"/>
                  <a:pt x="52" y="1536"/>
                </a:cubicBezTo>
                <a:close/>
                <a:moveTo>
                  <a:pt x="715" y="1192"/>
                </a:moveTo>
                <a:cubicBezTo>
                  <a:pt x="396" y="873"/>
                  <a:pt x="396" y="873"/>
                  <a:pt x="396" y="873"/>
                </a:cubicBezTo>
                <a:cubicBezTo>
                  <a:pt x="460" y="809"/>
                  <a:pt x="460" y="809"/>
                  <a:pt x="460" y="809"/>
                </a:cubicBezTo>
                <a:cubicBezTo>
                  <a:pt x="780" y="1128"/>
                  <a:pt x="780" y="1128"/>
                  <a:pt x="780" y="1128"/>
                </a:cubicBezTo>
                <a:lnTo>
                  <a:pt x="715" y="1192"/>
                </a:lnTo>
                <a:close/>
                <a:moveTo>
                  <a:pt x="1141" y="1150"/>
                </a:moveTo>
                <a:cubicBezTo>
                  <a:pt x="973" y="1318"/>
                  <a:pt x="973" y="1318"/>
                  <a:pt x="973" y="1318"/>
                </a:cubicBezTo>
                <a:cubicBezTo>
                  <a:pt x="845" y="1190"/>
                  <a:pt x="845" y="1190"/>
                  <a:pt x="845" y="1190"/>
                </a:cubicBezTo>
                <a:cubicBezTo>
                  <a:pt x="1197" y="839"/>
                  <a:pt x="1197" y="839"/>
                  <a:pt x="1197" y="839"/>
                </a:cubicBezTo>
                <a:cubicBezTo>
                  <a:pt x="1194" y="874"/>
                  <a:pt x="1196" y="910"/>
                  <a:pt x="1203" y="946"/>
                </a:cubicBezTo>
                <a:cubicBezTo>
                  <a:pt x="1218" y="1020"/>
                  <a:pt x="1195" y="1097"/>
                  <a:pt x="1141" y="1150"/>
                </a:cubicBezTo>
                <a:close/>
                <a:moveTo>
                  <a:pt x="989" y="279"/>
                </a:moveTo>
                <a:cubicBezTo>
                  <a:pt x="1088" y="181"/>
                  <a:pt x="1205" y="122"/>
                  <a:pt x="1340" y="104"/>
                </a:cubicBezTo>
                <a:cubicBezTo>
                  <a:pt x="1403" y="96"/>
                  <a:pt x="1455" y="99"/>
                  <a:pt x="1486" y="102"/>
                </a:cubicBezTo>
                <a:cubicBezTo>
                  <a:pt x="1489" y="133"/>
                  <a:pt x="1493" y="185"/>
                  <a:pt x="1484" y="249"/>
                </a:cubicBezTo>
                <a:cubicBezTo>
                  <a:pt x="1466" y="383"/>
                  <a:pt x="1407" y="501"/>
                  <a:pt x="1309" y="599"/>
                </a:cubicBezTo>
                <a:cubicBezTo>
                  <a:pt x="843" y="1065"/>
                  <a:pt x="843" y="1065"/>
                  <a:pt x="843" y="1065"/>
                </a:cubicBezTo>
                <a:cubicBezTo>
                  <a:pt x="523" y="745"/>
                  <a:pt x="523" y="745"/>
                  <a:pt x="523" y="745"/>
                </a:cubicBezTo>
                <a:lnTo>
                  <a:pt x="989" y="279"/>
                </a:lnTo>
                <a:close/>
                <a:moveTo>
                  <a:pt x="270" y="615"/>
                </a:moveTo>
                <a:cubicBezTo>
                  <a:pt x="438" y="447"/>
                  <a:pt x="438" y="447"/>
                  <a:pt x="438" y="447"/>
                </a:cubicBezTo>
                <a:cubicBezTo>
                  <a:pt x="491" y="394"/>
                  <a:pt x="568" y="371"/>
                  <a:pt x="642" y="385"/>
                </a:cubicBezTo>
                <a:cubicBezTo>
                  <a:pt x="678" y="393"/>
                  <a:pt x="714" y="395"/>
                  <a:pt x="750" y="392"/>
                </a:cubicBezTo>
                <a:cubicBezTo>
                  <a:pt x="398" y="743"/>
                  <a:pt x="398" y="743"/>
                  <a:pt x="398" y="743"/>
                </a:cubicBezTo>
                <a:lnTo>
                  <a:pt x="270" y="615"/>
                </a:lnTo>
                <a:close/>
                <a:moveTo>
                  <a:pt x="412" y="1017"/>
                </a:moveTo>
                <a:cubicBezTo>
                  <a:pt x="572" y="1176"/>
                  <a:pt x="572" y="1176"/>
                  <a:pt x="572" y="1176"/>
                </a:cubicBezTo>
                <a:cubicBezTo>
                  <a:pt x="518" y="1251"/>
                  <a:pt x="518" y="1251"/>
                  <a:pt x="518" y="1251"/>
                </a:cubicBezTo>
                <a:cubicBezTo>
                  <a:pt x="337" y="1070"/>
                  <a:pt x="337" y="1070"/>
                  <a:pt x="337" y="1070"/>
                </a:cubicBezTo>
                <a:lnTo>
                  <a:pt x="412" y="1017"/>
                </a:lnTo>
                <a:close/>
                <a:moveTo>
                  <a:pt x="364" y="1224"/>
                </a:moveTo>
                <a:cubicBezTo>
                  <a:pt x="383" y="1243"/>
                  <a:pt x="419" y="1309"/>
                  <a:pt x="351" y="1376"/>
                </a:cubicBezTo>
                <a:cubicBezTo>
                  <a:pt x="282" y="1445"/>
                  <a:pt x="185" y="1455"/>
                  <a:pt x="134" y="1454"/>
                </a:cubicBezTo>
                <a:cubicBezTo>
                  <a:pt x="133" y="1403"/>
                  <a:pt x="143" y="1306"/>
                  <a:pt x="212" y="1237"/>
                </a:cubicBezTo>
                <a:cubicBezTo>
                  <a:pt x="280" y="1169"/>
                  <a:pt x="345" y="1205"/>
                  <a:pt x="364" y="1224"/>
                </a:cubicBezTo>
                <a:close/>
                <a:moveTo>
                  <a:pt x="1179" y="600"/>
                </a:moveTo>
                <a:cubicBezTo>
                  <a:pt x="1232" y="547"/>
                  <a:pt x="1232" y="462"/>
                  <a:pt x="1179" y="409"/>
                </a:cubicBezTo>
                <a:cubicBezTo>
                  <a:pt x="1127" y="356"/>
                  <a:pt x="1041" y="356"/>
                  <a:pt x="988" y="409"/>
                </a:cubicBezTo>
                <a:cubicBezTo>
                  <a:pt x="935" y="462"/>
                  <a:pt x="935" y="547"/>
                  <a:pt x="988" y="600"/>
                </a:cubicBezTo>
                <a:cubicBezTo>
                  <a:pt x="1041" y="653"/>
                  <a:pt x="1127" y="653"/>
                  <a:pt x="1179" y="600"/>
                </a:cubicBezTo>
                <a:close/>
                <a:moveTo>
                  <a:pt x="1052" y="472"/>
                </a:moveTo>
                <a:cubicBezTo>
                  <a:pt x="1069" y="455"/>
                  <a:pt x="1098" y="455"/>
                  <a:pt x="1116" y="472"/>
                </a:cubicBezTo>
                <a:cubicBezTo>
                  <a:pt x="1133" y="490"/>
                  <a:pt x="1133" y="519"/>
                  <a:pt x="1116" y="537"/>
                </a:cubicBezTo>
                <a:cubicBezTo>
                  <a:pt x="1098" y="554"/>
                  <a:pt x="1069" y="554"/>
                  <a:pt x="1052" y="537"/>
                </a:cubicBezTo>
                <a:cubicBezTo>
                  <a:pt x="1034" y="519"/>
                  <a:pt x="1034" y="490"/>
                  <a:pt x="1052" y="4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5217904" y="4605935"/>
            <a:ext cx="678343" cy="768634"/>
          </a:xfrm>
          <a:custGeom>
            <a:avLst/>
            <a:gdLst>
              <a:gd name="T0" fmla="*/ 457 w 586"/>
              <a:gd name="T1" fmla="*/ 429 h 664"/>
              <a:gd name="T2" fmla="*/ 550 w 586"/>
              <a:gd name="T3" fmla="*/ 135 h 664"/>
              <a:gd name="T4" fmla="*/ 126 w 586"/>
              <a:gd name="T5" fmla="*/ 0 h 664"/>
              <a:gd name="T6" fmla="*/ 196 w 586"/>
              <a:gd name="T7" fmla="*/ 429 h 664"/>
              <a:gd name="T8" fmla="*/ 78 w 586"/>
              <a:gd name="T9" fmla="*/ 480 h 664"/>
              <a:gd name="T10" fmla="*/ 0 w 586"/>
              <a:gd name="T11" fmla="*/ 546 h 664"/>
              <a:gd name="T12" fmla="*/ 586 w 586"/>
              <a:gd name="T13" fmla="*/ 664 h 664"/>
              <a:gd name="T14" fmla="*/ 508 w 586"/>
              <a:gd name="T15" fmla="*/ 546 h 664"/>
              <a:gd name="T16" fmla="*/ 345 w 586"/>
              <a:gd name="T17" fmla="*/ 429 h 664"/>
              <a:gd name="T18" fmla="*/ 387 w 586"/>
              <a:gd name="T19" fmla="*/ 156 h 664"/>
              <a:gd name="T20" fmla="*/ 345 w 586"/>
              <a:gd name="T21" fmla="*/ 429 h 664"/>
              <a:gd name="T22" fmla="*/ 288 w 586"/>
              <a:gd name="T23" fmla="*/ 429 h 664"/>
              <a:gd name="T24" fmla="*/ 348 w 586"/>
              <a:gd name="T25" fmla="*/ 156 h 664"/>
              <a:gd name="T26" fmla="*/ 491 w 586"/>
              <a:gd name="T27" fmla="*/ 117 h 664"/>
              <a:gd name="T28" fmla="*/ 449 w 586"/>
              <a:gd name="T29" fmla="*/ 54 h 664"/>
              <a:gd name="T30" fmla="*/ 412 w 586"/>
              <a:gd name="T31" fmla="*/ 39 h 664"/>
              <a:gd name="T32" fmla="*/ 329 w 586"/>
              <a:gd name="T33" fmla="*/ 39 h 664"/>
              <a:gd name="T34" fmla="*/ 335 w 586"/>
              <a:gd name="T35" fmla="*/ 117 h 664"/>
              <a:gd name="T36" fmla="*/ 293 w 586"/>
              <a:gd name="T37" fmla="*/ 54 h 664"/>
              <a:gd name="T38" fmla="*/ 256 w 586"/>
              <a:gd name="T39" fmla="*/ 39 h 664"/>
              <a:gd name="T40" fmla="*/ 173 w 586"/>
              <a:gd name="T41" fmla="*/ 39 h 664"/>
              <a:gd name="T42" fmla="*/ 136 w 586"/>
              <a:gd name="T43" fmla="*/ 54 h 664"/>
              <a:gd name="T44" fmla="*/ 95 w 586"/>
              <a:gd name="T45" fmla="*/ 117 h 664"/>
              <a:gd name="T46" fmla="*/ 91 w 586"/>
              <a:gd name="T47" fmla="*/ 156 h 664"/>
              <a:gd name="T48" fmla="*/ 248 w 586"/>
              <a:gd name="T49" fmla="*/ 429 h 664"/>
              <a:gd name="T50" fmla="*/ 91 w 586"/>
              <a:gd name="T51" fmla="*/ 156 h 664"/>
              <a:gd name="T52" fmla="*/ 144 w 586"/>
              <a:gd name="T53" fmla="*/ 468 h 664"/>
              <a:gd name="T54" fmla="*/ 469 w 586"/>
              <a:gd name="T55" fmla="*/ 496 h 664"/>
              <a:gd name="T56" fmla="*/ 117 w 586"/>
              <a:gd name="T57" fmla="*/ 546 h 664"/>
              <a:gd name="T58" fmla="*/ 547 w 586"/>
              <a:gd name="T59" fmla="*/ 585 h 664"/>
              <a:gd name="T60" fmla="*/ 39 w 586"/>
              <a:gd name="T61" fmla="*/ 625 h 664"/>
              <a:gd name="T62" fmla="*/ 547 w 586"/>
              <a:gd name="T63" fmla="*/ 58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86" h="664">
                <a:moveTo>
                  <a:pt x="508" y="480"/>
                </a:moveTo>
                <a:lnTo>
                  <a:pt x="457" y="429"/>
                </a:lnTo>
                <a:lnTo>
                  <a:pt x="390" y="429"/>
                </a:lnTo>
                <a:lnTo>
                  <a:pt x="550" y="135"/>
                </a:lnTo>
                <a:lnTo>
                  <a:pt x="460" y="0"/>
                </a:lnTo>
                <a:lnTo>
                  <a:pt x="126" y="0"/>
                </a:lnTo>
                <a:lnTo>
                  <a:pt x="36" y="135"/>
                </a:lnTo>
                <a:lnTo>
                  <a:pt x="196" y="429"/>
                </a:lnTo>
                <a:lnTo>
                  <a:pt x="128" y="429"/>
                </a:lnTo>
                <a:lnTo>
                  <a:pt x="78" y="480"/>
                </a:lnTo>
                <a:lnTo>
                  <a:pt x="78" y="546"/>
                </a:lnTo>
                <a:lnTo>
                  <a:pt x="0" y="546"/>
                </a:lnTo>
                <a:lnTo>
                  <a:pt x="0" y="664"/>
                </a:lnTo>
                <a:lnTo>
                  <a:pt x="586" y="664"/>
                </a:lnTo>
                <a:lnTo>
                  <a:pt x="586" y="546"/>
                </a:lnTo>
                <a:lnTo>
                  <a:pt x="508" y="546"/>
                </a:lnTo>
                <a:lnTo>
                  <a:pt x="508" y="480"/>
                </a:lnTo>
                <a:close/>
                <a:moveTo>
                  <a:pt x="345" y="429"/>
                </a:moveTo>
                <a:lnTo>
                  <a:pt x="337" y="429"/>
                </a:lnTo>
                <a:lnTo>
                  <a:pt x="387" y="156"/>
                </a:lnTo>
                <a:lnTo>
                  <a:pt x="494" y="156"/>
                </a:lnTo>
                <a:lnTo>
                  <a:pt x="345" y="429"/>
                </a:lnTo>
                <a:close/>
                <a:moveTo>
                  <a:pt x="298" y="429"/>
                </a:moveTo>
                <a:lnTo>
                  <a:pt x="288" y="429"/>
                </a:lnTo>
                <a:lnTo>
                  <a:pt x="238" y="156"/>
                </a:lnTo>
                <a:lnTo>
                  <a:pt x="348" y="156"/>
                </a:lnTo>
                <a:lnTo>
                  <a:pt x="298" y="429"/>
                </a:lnTo>
                <a:close/>
                <a:moveTo>
                  <a:pt x="491" y="117"/>
                </a:moveTo>
                <a:lnTo>
                  <a:pt x="407" y="117"/>
                </a:lnTo>
                <a:lnTo>
                  <a:pt x="449" y="54"/>
                </a:lnTo>
                <a:lnTo>
                  <a:pt x="491" y="117"/>
                </a:lnTo>
                <a:close/>
                <a:moveTo>
                  <a:pt x="412" y="39"/>
                </a:moveTo>
                <a:lnTo>
                  <a:pt x="371" y="101"/>
                </a:lnTo>
                <a:lnTo>
                  <a:pt x="329" y="39"/>
                </a:lnTo>
                <a:lnTo>
                  <a:pt x="412" y="39"/>
                </a:lnTo>
                <a:close/>
                <a:moveTo>
                  <a:pt x="335" y="117"/>
                </a:moveTo>
                <a:lnTo>
                  <a:pt x="251" y="117"/>
                </a:lnTo>
                <a:lnTo>
                  <a:pt x="293" y="54"/>
                </a:lnTo>
                <a:lnTo>
                  <a:pt x="335" y="117"/>
                </a:lnTo>
                <a:close/>
                <a:moveTo>
                  <a:pt x="256" y="39"/>
                </a:moveTo>
                <a:lnTo>
                  <a:pt x="215" y="101"/>
                </a:lnTo>
                <a:lnTo>
                  <a:pt x="173" y="39"/>
                </a:lnTo>
                <a:lnTo>
                  <a:pt x="256" y="39"/>
                </a:lnTo>
                <a:close/>
                <a:moveTo>
                  <a:pt x="136" y="54"/>
                </a:moveTo>
                <a:lnTo>
                  <a:pt x="178" y="117"/>
                </a:lnTo>
                <a:lnTo>
                  <a:pt x="95" y="117"/>
                </a:lnTo>
                <a:lnTo>
                  <a:pt x="136" y="54"/>
                </a:lnTo>
                <a:close/>
                <a:moveTo>
                  <a:pt x="91" y="156"/>
                </a:moveTo>
                <a:lnTo>
                  <a:pt x="199" y="156"/>
                </a:lnTo>
                <a:lnTo>
                  <a:pt x="248" y="429"/>
                </a:lnTo>
                <a:lnTo>
                  <a:pt x="240" y="429"/>
                </a:lnTo>
                <a:lnTo>
                  <a:pt x="91" y="156"/>
                </a:lnTo>
                <a:close/>
                <a:moveTo>
                  <a:pt x="117" y="496"/>
                </a:moveTo>
                <a:lnTo>
                  <a:pt x="144" y="468"/>
                </a:lnTo>
                <a:lnTo>
                  <a:pt x="441" y="468"/>
                </a:lnTo>
                <a:lnTo>
                  <a:pt x="469" y="496"/>
                </a:lnTo>
                <a:lnTo>
                  <a:pt x="469" y="546"/>
                </a:lnTo>
                <a:lnTo>
                  <a:pt x="117" y="546"/>
                </a:lnTo>
                <a:lnTo>
                  <a:pt x="117" y="496"/>
                </a:lnTo>
                <a:close/>
                <a:moveTo>
                  <a:pt x="547" y="585"/>
                </a:moveTo>
                <a:lnTo>
                  <a:pt x="547" y="625"/>
                </a:lnTo>
                <a:lnTo>
                  <a:pt x="39" y="625"/>
                </a:lnTo>
                <a:lnTo>
                  <a:pt x="39" y="585"/>
                </a:lnTo>
                <a:lnTo>
                  <a:pt x="547" y="5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17417642" y="4605935"/>
            <a:ext cx="768634" cy="768634"/>
          </a:xfrm>
          <a:custGeom>
            <a:avLst/>
            <a:gdLst>
              <a:gd name="T0" fmla="*/ 1217 w 1536"/>
              <a:gd name="T1" fmla="*/ 127 h 1536"/>
              <a:gd name="T2" fmla="*/ 961 w 1536"/>
              <a:gd name="T3" fmla="*/ 127 h 1536"/>
              <a:gd name="T4" fmla="*/ 645 w 1536"/>
              <a:gd name="T5" fmla="*/ 194 h 1536"/>
              <a:gd name="T6" fmla="*/ 796 w 1536"/>
              <a:gd name="T7" fmla="*/ 527 h 1536"/>
              <a:gd name="T8" fmla="*/ 528 w 1536"/>
              <a:gd name="T9" fmla="*/ 795 h 1536"/>
              <a:gd name="T10" fmla="*/ 195 w 1536"/>
              <a:gd name="T11" fmla="*/ 645 h 1536"/>
              <a:gd name="T12" fmla="*/ 128 w 1536"/>
              <a:gd name="T13" fmla="*/ 961 h 1536"/>
              <a:gd name="T14" fmla="*/ 128 w 1536"/>
              <a:gd name="T15" fmla="*/ 1216 h 1536"/>
              <a:gd name="T16" fmla="*/ 191 w 1536"/>
              <a:gd name="T17" fmla="*/ 1536 h 1536"/>
              <a:gd name="T18" fmla="*/ 447 w 1536"/>
              <a:gd name="T19" fmla="*/ 1536 h 1536"/>
              <a:gd name="T20" fmla="*/ 699 w 1536"/>
              <a:gd name="T21" fmla="*/ 1532 h 1536"/>
              <a:gd name="T22" fmla="*/ 639 w 1536"/>
              <a:gd name="T23" fmla="*/ 1089 h 1536"/>
              <a:gd name="T24" fmla="*/ 1008 w 1536"/>
              <a:gd name="T25" fmla="*/ 740 h 1536"/>
              <a:gd name="T26" fmla="*/ 1341 w 1536"/>
              <a:gd name="T27" fmla="*/ 891 h 1536"/>
              <a:gd name="T28" fmla="*/ 1408 w 1536"/>
              <a:gd name="T29" fmla="*/ 574 h 1536"/>
              <a:gd name="T30" fmla="*/ 1408 w 1536"/>
              <a:gd name="T31" fmla="*/ 319 h 1536"/>
              <a:gd name="T32" fmla="*/ 1344 w 1536"/>
              <a:gd name="T33" fmla="*/ 0 h 1536"/>
              <a:gd name="T34" fmla="*/ 127 w 1536"/>
              <a:gd name="T35" fmla="*/ 1344 h 1536"/>
              <a:gd name="T36" fmla="*/ 255 w 1536"/>
              <a:gd name="T37" fmla="*/ 1344 h 1536"/>
              <a:gd name="T38" fmla="*/ 447 w 1536"/>
              <a:gd name="T39" fmla="*/ 1408 h 1536"/>
              <a:gd name="T40" fmla="*/ 191 w 1536"/>
              <a:gd name="T41" fmla="*/ 1024 h 1536"/>
              <a:gd name="T42" fmla="*/ 447 w 1536"/>
              <a:gd name="T43" fmla="*/ 1408 h 1536"/>
              <a:gd name="T44" fmla="*/ 699 w 1536"/>
              <a:gd name="T45" fmla="*/ 1405 h 1536"/>
              <a:gd name="T46" fmla="*/ 195 w 1536"/>
              <a:gd name="T47" fmla="*/ 772 h 1536"/>
              <a:gd name="T48" fmla="*/ 934 w 1536"/>
              <a:gd name="T49" fmla="*/ 689 h 1536"/>
              <a:gd name="T50" fmla="*/ 575 w 1536"/>
              <a:gd name="T51" fmla="*/ 1026 h 1536"/>
              <a:gd name="T52" fmla="*/ 601 w 1536"/>
              <a:gd name="T53" fmla="*/ 846 h 1536"/>
              <a:gd name="T54" fmla="*/ 847 w 1536"/>
              <a:gd name="T55" fmla="*/ 601 h 1536"/>
              <a:gd name="T56" fmla="*/ 1026 w 1536"/>
              <a:gd name="T57" fmla="*/ 575 h 1536"/>
              <a:gd name="T58" fmla="*/ 1341 w 1536"/>
              <a:gd name="T59" fmla="*/ 763 h 1536"/>
              <a:gd name="T60" fmla="*/ 836 w 1536"/>
              <a:gd name="T61" fmla="*/ 130 h 1536"/>
              <a:gd name="T62" fmla="*/ 1341 w 1536"/>
              <a:gd name="T63" fmla="*/ 763 h 1536"/>
              <a:gd name="T64" fmla="*/ 1344 w 1536"/>
              <a:gd name="T65" fmla="*/ 511 h 1536"/>
              <a:gd name="T66" fmla="*/ 1089 w 1536"/>
              <a:gd name="T67" fmla="*/ 127 h 1536"/>
              <a:gd name="T68" fmla="*/ 1344 w 1536"/>
              <a:gd name="T69" fmla="*/ 255 h 1536"/>
              <a:gd name="T70" fmla="*/ 1344 w 1536"/>
              <a:gd name="T71" fmla="*/ 127 h 1536"/>
              <a:gd name="T72" fmla="*/ 1344 w 1536"/>
              <a:gd name="T73" fmla="*/ 25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536">
                <a:moveTo>
                  <a:pt x="1344" y="0"/>
                </a:moveTo>
                <a:cubicBezTo>
                  <a:pt x="1217" y="127"/>
                  <a:pt x="1217" y="127"/>
                  <a:pt x="1217" y="127"/>
                </a:cubicBezTo>
                <a:cubicBezTo>
                  <a:pt x="1089" y="0"/>
                  <a:pt x="1089" y="0"/>
                  <a:pt x="1089" y="0"/>
                </a:cubicBezTo>
                <a:cubicBezTo>
                  <a:pt x="961" y="127"/>
                  <a:pt x="961" y="127"/>
                  <a:pt x="961" y="127"/>
                </a:cubicBezTo>
                <a:cubicBezTo>
                  <a:pt x="836" y="3"/>
                  <a:pt x="836" y="3"/>
                  <a:pt x="836" y="3"/>
                </a:cubicBezTo>
                <a:cubicBezTo>
                  <a:pt x="645" y="194"/>
                  <a:pt x="645" y="194"/>
                  <a:pt x="645" y="194"/>
                </a:cubicBezTo>
                <a:cubicBezTo>
                  <a:pt x="897" y="446"/>
                  <a:pt x="897" y="446"/>
                  <a:pt x="897" y="446"/>
                </a:cubicBezTo>
                <a:cubicBezTo>
                  <a:pt x="865" y="475"/>
                  <a:pt x="831" y="502"/>
                  <a:pt x="796" y="527"/>
                </a:cubicBezTo>
                <a:cubicBezTo>
                  <a:pt x="795" y="527"/>
                  <a:pt x="795" y="527"/>
                  <a:pt x="795" y="527"/>
                </a:cubicBezTo>
                <a:cubicBezTo>
                  <a:pt x="690" y="600"/>
                  <a:pt x="600" y="690"/>
                  <a:pt x="528" y="795"/>
                </a:cubicBezTo>
                <a:cubicBezTo>
                  <a:pt x="503" y="830"/>
                  <a:pt x="476" y="864"/>
                  <a:pt x="446" y="896"/>
                </a:cubicBezTo>
                <a:cubicBezTo>
                  <a:pt x="195" y="645"/>
                  <a:pt x="195" y="645"/>
                  <a:pt x="195" y="645"/>
                </a:cubicBezTo>
                <a:cubicBezTo>
                  <a:pt x="3" y="836"/>
                  <a:pt x="3" y="836"/>
                  <a:pt x="3" y="836"/>
                </a:cubicBezTo>
                <a:cubicBezTo>
                  <a:pt x="128" y="961"/>
                  <a:pt x="128" y="961"/>
                  <a:pt x="128" y="961"/>
                </a:cubicBezTo>
                <a:cubicBezTo>
                  <a:pt x="0" y="1089"/>
                  <a:pt x="0" y="1089"/>
                  <a:pt x="0" y="1089"/>
                </a:cubicBezTo>
                <a:cubicBezTo>
                  <a:pt x="128" y="1216"/>
                  <a:pt x="128" y="1216"/>
                  <a:pt x="128" y="1216"/>
                </a:cubicBezTo>
                <a:cubicBezTo>
                  <a:pt x="0" y="1344"/>
                  <a:pt x="0" y="1344"/>
                  <a:pt x="0" y="1344"/>
                </a:cubicBezTo>
                <a:cubicBezTo>
                  <a:pt x="191" y="1536"/>
                  <a:pt x="191" y="1536"/>
                  <a:pt x="191" y="1536"/>
                </a:cubicBezTo>
                <a:cubicBezTo>
                  <a:pt x="319" y="1408"/>
                  <a:pt x="319" y="1408"/>
                  <a:pt x="319" y="1408"/>
                </a:cubicBezTo>
                <a:cubicBezTo>
                  <a:pt x="447" y="1536"/>
                  <a:pt x="447" y="1536"/>
                  <a:pt x="447" y="1536"/>
                </a:cubicBezTo>
                <a:cubicBezTo>
                  <a:pt x="575" y="1408"/>
                  <a:pt x="575" y="1408"/>
                  <a:pt x="575" y="1408"/>
                </a:cubicBezTo>
                <a:cubicBezTo>
                  <a:pt x="699" y="1532"/>
                  <a:pt x="699" y="1532"/>
                  <a:pt x="699" y="1532"/>
                </a:cubicBezTo>
                <a:cubicBezTo>
                  <a:pt x="891" y="1341"/>
                  <a:pt x="891" y="1341"/>
                  <a:pt x="891" y="1341"/>
                </a:cubicBezTo>
                <a:cubicBezTo>
                  <a:pt x="639" y="1089"/>
                  <a:pt x="639" y="1089"/>
                  <a:pt x="639" y="1089"/>
                </a:cubicBezTo>
                <a:cubicBezTo>
                  <a:pt x="671" y="1060"/>
                  <a:pt x="705" y="1033"/>
                  <a:pt x="741" y="1008"/>
                </a:cubicBezTo>
                <a:cubicBezTo>
                  <a:pt x="845" y="935"/>
                  <a:pt x="935" y="845"/>
                  <a:pt x="1008" y="740"/>
                </a:cubicBezTo>
                <a:cubicBezTo>
                  <a:pt x="1033" y="705"/>
                  <a:pt x="1060" y="671"/>
                  <a:pt x="1089" y="639"/>
                </a:cubicBezTo>
                <a:cubicBezTo>
                  <a:pt x="1341" y="891"/>
                  <a:pt x="1341" y="891"/>
                  <a:pt x="1341" y="891"/>
                </a:cubicBezTo>
                <a:cubicBezTo>
                  <a:pt x="1533" y="699"/>
                  <a:pt x="1533" y="699"/>
                  <a:pt x="1533" y="699"/>
                </a:cubicBezTo>
                <a:cubicBezTo>
                  <a:pt x="1408" y="574"/>
                  <a:pt x="1408" y="574"/>
                  <a:pt x="1408" y="574"/>
                </a:cubicBezTo>
                <a:cubicBezTo>
                  <a:pt x="1536" y="447"/>
                  <a:pt x="1536" y="447"/>
                  <a:pt x="1536" y="447"/>
                </a:cubicBezTo>
                <a:cubicBezTo>
                  <a:pt x="1408" y="319"/>
                  <a:pt x="1408" y="319"/>
                  <a:pt x="1408" y="319"/>
                </a:cubicBezTo>
                <a:cubicBezTo>
                  <a:pt x="1536" y="191"/>
                  <a:pt x="1536" y="191"/>
                  <a:pt x="1536" y="191"/>
                </a:cubicBezTo>
                <a:lnTo>
                  <a:pt x="1344" y="0"/>
                </a:lnTo>
                <a:close/>
                <a:moveTo>
                  <a:pt x="191" y="1408"/>
                </a:moveTo>
                <a:cubicBezTo>
                  <a:pt x="127" y="1344"/>
                  <a:pt x="127" y="1344"/>
                  <a:pt x="127" y="1344"/>
                </a:cubicBezTo>
                <a:cubicBezTo>
                  <a:pt x="191" y="1280"/>
                  <a:pt x="191" y="1280"/>
                  <a:pt x="191" y="1280"/>
                </a:cubicBezTo>
                <a:cubicBezTo>
                  <a:pt x="255" y="1344"/>
                  <a:pt x="255" y="1344"/>
                  <a:pt x="255" y="1344"/>
                </a:cubicBezTo>
                <a:lnTo>
                  <a:pt x="191" y="1408"/>
                </a:lnTo>
                <a:close/>
                <a:moveTo>
                  <a:pt x="447" y="1408"/>
                </a:moveTo>
                <a:cubicBezTo>
                  <a:pt x="127" y="1089"/>
                  <a:pt x="127" y="1089"/>
                  <a:pt x="127" y="1089"/>
                </a:cubicBezTo>
                <a:cubicBezTo>
                  <a:pt x="191" y="1024"/>
                  <a:pt x="191" y="1024"/>
                  <a:pt x="191" y="1024"/>
                </a:cubicBezTo>
                <a:cubicBezTo>
                  <a:pt x="511" y="1344"/>
                  <a:pt x="511" y="1344"/>
                  <a:pt x="511" y="1344"/>
                </a:cubicBezTo>
                <a:lnTo>
                  <a:pt x="447" y="1408"/>
                </a:lnTo>
                <a:close/>
                <a:moveTo>
                  <a:pt x="763" y="1341"/>
                </a:moveTo>
                <a:cubicBezTo>
                  <a:pt x="699" y="1405"/>
                  <a:pt x="699" y="1405"/>
                  <a:pt x="699" y="1405"/>
                </a:cubicBezTo>
                <a:cubicBezTo>
                  <a:pt x="130" y="836"/>
                  <a:pt x="130" y="836"/>
                  <a:pt x="130" y="836"/>
                </a:cubicBezTo>
                <a:cubicBezTo>
                  <a:pt x="195" y="772"/>
                  <a:pt x="195" y="772"/>
                  <a:pt x="195" y="772"/>
                </a:cubicBezTo>
                <a:lnTo>
                  <a:pt x="763" y="1341"/>
                </a:lnTo>
                <a:close/>
                <a:moveTo>
                  <a:pt x="934" y="689"/>
                </a:moveTo>
                <a:cubicBezTo>
                  <a:pt x="868" y="785"/>
                  <a:pt x="785" y="867"/>
                  <a:pt x="689" y="934"/>
                </a:cubicBezTo>
                <a:cubicBezTo>
                  <a:pt x="649" y="962"/>
                  <a:pt x="611" y="993"/>
                  <a:pt x="575" y="1026"/>
                </a:cubicBezTo>
                <a:cubicBezTo>
                  <a:pt x="510" y="960"/>
                  <a:pt x="510" y="960"/>
                  <a:pt x="510" y="960"/>
                </a:cubicBezTo>
                <a:cubicBezTo>
                  <a:pt x="543" y="924"/>
                  <a:pt x="574" y="886"/>
                  <a:pt x="601" y="846"/>
                </a:cubicBezTo>
                <a:cubicBezTo>
                  <a:pt x="668" y="751"/>
                  <a:pt x="750" y="669"/>
                  <a:pt x="845" y="602"/>
                </a:cubicBezTo>
                <a:cubicBezTo>
                  <a:pt x="847" y="601"/>
                  <a:pt x="847" y="601"/>
                  <a:pt x="847" y="601"/>
                </a:cubicBezTo>
                <a:cubicBezTo>
                  <a:pt x="886" y="573"/>
                  <a:pt x="925" y="543"/>
                  <a:pt x="960" y="510"/>
                </a:cubicBezTo>
                <a:cubicBezTo>
                  <a:pt x="1026" y="575"/>
                  <a:pt x="1026" y="575"/>
                  <a:pt x="1026" y="575"/>
                </a:cubicBezTo>
                <a:cubicBezTo>
                  <a:pt x="993" y="611"/>
                  <a:pt x="962" y="649"/>
                  <a:pt x="934" y="689"/>
                </a:cubicBezTo>
                <a:close/>
                <a:moveTo>
                  <a:pt x="1341" y="763"/>
                </a:moveTo>
                <a:cubicBezTo>
                  <a:pt x="772" y="194"/>
                  <a:pt x="772" y="194"/>
                  <a:pt x="772" y="194"/>
                </a:cubicBezTo>
                <a:cubicBezTo>
                  <a:pt x="836" y="130"/>
                  <a:pt x="836" y="130"/>
                  <a:pt x="836" y="130"/>
                </a:cubicBezTo>
                <a:cubicBezTo>
                  <a:pt x="1405" y="699"/>
                  <a:pt x="1405" y="699"/>
                  <a:pt x="1405" y="699"/>
                </a:cubicBezTo>
                <a:lnTo>
                  <a:pt x="1341" y="763"/>
                </a:lnTo>
                <a:close/>
                <a:moveTo>
                  <a:pt x="1409" y="447"/>
                </a:moveTo>
                <a:cubicBezTo>
                  <a:pt x="1344" y="511"/>
                  <a:pt x="1344" y="511"/>
                  <a:pt x="1344" y="511"/>
                </a:cubicBezTo>
                <a:cubicBezTo>
                  <a:pt x="1025" y="191"/>
                  <a:pt x="1025" y="191"/>
                  <a:pt x="1025" y="191"/>
                </a:cubicBezTo>
                <a:cubicBezTo>
                  <a:pt x="1089" y="127"/>
                  <a:pt x="1089" y="127"/>
                  <a:pt x="1089" y="127"/>
                </a:cubicBezTo>
                <a:lnTo>
                  <a:pt x="1409" y="447"/>
                </a:lnTo>
                <a:close/>
                <a:moveTo>
                  <a:pt x="1344" y="255"/>
                </a:moveTo>
                <a:cubicBezTo>
                  <a:pt x="1280" y="191"/>
                  <a:pt x="1280" y="191"/>
                  <a:pt x="1280" y="191"/>
                </a:cubicBezTo>
                <a:cubicBezTo>
                  <a:pt x="1344" y="127"/>
                  <a:pt x="1344" y="127"/>
                  <a:pt x="1344" y="127"/>
                </a:cubicBezTo>
                <a:cubicBezTo>
                  <a:pt x="1409" y="191"/>
                  <a:pt x="1409" y="191"/>
                  <a:pt x="1409" y="191"/>
                </a:cubicBezTo>
                <a:lnTo>
                  <a:pt x="1344" y="2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19717511" y="4605935"/>
            <a:ext cx="678343" cy="768634"/>
          </a:xfrm>
          <a:custGeom>
            <a:avLst/>
            <a:gdLst>
              <a:gd name="T0" fmla="*/ 968 w 1356"/>
              <a:gd name="T1" fmla="*/ 148 h 1536"/>
              <a:gd name="T2" fmla="*/ 678 w 1356"/>
              <a:gd name="T3" fmla="*/ 53 h 1536"/>
              <a:gd name="T4" fmla="*/ 388 w 1356"/>
              <a:gd name="T5" fmla="*/ 148 h 1536"/>
              <a:gd name="T6" fmla="*/ 220 w 1356"/>
              <a:gd name="T7" fmla="*/ 361 h 1536"/>
              <a:gd name="T8" fmla="*/ 0 w 1356"/>
              <a:gd name="T9" fmla="*/ 632 h 1536"/>
              <a:gd name="T10" fmla="*/ 91 w 1356"/>
              <a:gd name="T11" fmla="*/ 1536 h 1536"/>
              <a:gd name="T12" fmla="*/ 1265 w 1356"/>
              <a:gd name="T13" fmla="*/ 632 h 1536"/>
              <a:gd name="T14" fmla="*/ 1356 w 1356"/>
              <a:gd name="T15" fmla="*/ 361 h 1536"/>
              <a:gd name="T16" fmla="*/ 1150 w 1356"/>
              <a:gd name="T17" fmla="*/ 298 h 1536"/>
              <a:gd name="T18" fmla="*/ 1060 w 1356"/>
              <a:gd name="T19" fmla="*/ 298 h 1536"/>
              <a:gd name="T20" fmla="*/ 893 w 1356"/>
              <a:gd name="T21" fmla="*/ 361 h 1536"/>
              <a:gd name="T22" fmla="*/ 723 w 1356"/>
              <a:gd name="T23" fmla="*/ 168 h 1536"/>
              <a:gd name="T24" fmla="*/ 879 w 1356"/>
              <a:gd name="T25" fmla="*/ 168 h 1536"/>
              <a:gd name="T26" fmla="*/ 723 w 1356"/>
              <a:gd name="T27" fmla="*/ 168 h 1536"/>
              <a:gd name="T28" fmla="*/ 769 w 1356"/>
              <a:gd name="T29" fmla="*/ 542 h 1536"/>
              <a:gd name="T30" fmla="*/ 587 w 1356"/>
              <a:gd name="T31" fmla="*/ 451 h 1536"/>
              <a:gd name="T32" fmla="*/ 516 w 1356"/>
              <a:gd name="T33" fmla="*/ 632 h 1536"/>
              <a:gd name="T34" fmla="*/ 181 w 1356"/>
              <a:gd name="T35" fmla="*/ 1156 h 1536"/>
              <a:gd name="T36" fmla="*/ 516 w 1356"/>
              <a:gd name="T37" fmla="*/ 632 h 1536"/>
              <a:gd name="T38" fmla="*/ 181 w 1356"/>
              <a:gd name="T39" fmla="*/ 632 h 1536"/>
              <a:gd name="T40" fmla="*/ 181 w 1356"/>
              <a:gd name="T41" fmla="*/ 840 h 1536"/>
              <a:gd name="T42" fmla="*/ 633 w 1356"/>
              <a:gd name="T43" fmla="*/ 168 h 1536"/>
              <a:gd name="T44" fmla="*/ 477 w 1356"/>
              <a:gd name="T45" fmla="*/ 168 h 1536"/>
              <a:gd name="T46" fmla="*/ 398 w 1356"/>
              <a:gd name="T47" fmla="*/ 246 h 1536"/>
              <a:gd name="T48" fmla="*/ 359 w 1356"/>
              <a:gd name="T49" fmla="*/ 361 h 1536"/>
              <a:gd name="T50" fmla="*/ 398 w 1356"/>
              <a:gd name="T51" fmla="*/ 246 h 1536"/>
              <a:gd name="T52" fmla="*/ 90 w 1356"/>
              <a:gd name="T53" fmla="*/ 451 h 1536"/>
              <a:gd name="T54" fmla="*/ 497 w 1356"/>
              <a:gd name="T55" fmla="*/ 542 h 1536"/>
              <a:gd name="T56" fmla="*/ 181 w 1356"/>
              <a:gd name="T57" fmla="*/ 1446 h 1536"/>
              <a:gd name="T58" fmla="*/ 832 w 1356"/>
              <a:gd name="T59" fmla="*/ 632 h 1536"/>
              <a:gd name="T60" fmla="*/ 207 w 1356"/>
              <a:gd name="T61" fmla="*/ 1446 h 1536"/>
              <a:gd name="T62" fmla="*/ 1175 w 1356"/>
              <a:gd name="T63" fmla="*/ 1446 h 1536"/>
              <a:gd name="T64" fmla="*/ 1175 w 1356"/>
              <a:gd name="T65" fmla="*/ 1238 h 1536"/>
              <a:gd name="T66" fmla="*/ 1175 w 1356"/>
              <a:gd name="T67" fmla="*/ 1110 h 1536"/>
              <a:gd name="T68" fmla="*/ 651 w 1356"/>
              <a:gd name="T69" fmla="*/ 1446 h 1536"/>
              <a:gd name="T70" fmla="*/ 1175 w 1356"/>
              <a:gd name="T71" fmla="*/ 1110 h 1536"/>
              <a:gd name="T72" fmla="*/ 524 w 1356"/>
              <a:gd name="T73" fmla="*/ 1446 h 1536"/>
              <a:gd name="T74" fmla="*/ 1149 w 1356"/>
              <a:gd name="T75" fmla="*/ 632 h 1536"/>
              <a:gd name="T76" fmla="*/ 1175 w 1356"/>
              <a:gd name="T77" fmla="*/ 794 h 1536"/>
              <a:gd name="T78" fmla="*/ 1266 w 1356"/>
              <a:gd name="T79" fmla="*/ 542 h 1536"/>
              <a:gd name="T80" fmla="*/ 859 w 1356"/>
              <a:gd name="T81" fmla="*/ 45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56" h="1536">
                <a:moveTo>
                  <a:pt x="1150" y="298"/>
                </a:moveTo>
                <a:cubicBezTo>
                  <a:pt x="1152" y="207"/>
                  <a:pt x="1060" y="128"/>
                  <a:pt x="968" y="148"/>
                </a:cubicBezTo>
                <a:cubicBezTo>
                  <a:pt x="958" y="64"/>
                  <a:pt x="887" y="0"/>
                  <a:pt x="801" y="0"/>
                </a:cubicBezTo>
                <a:cubicBezTo>
                  <a:pt x="753" y="0"/>
                  <a:pt x="709" y="20"/>
                  <a:pt x="678" y="53"/>
                </a:cubicBezTo>
                <a:cubicBezTo>
                  <a:pt x="647" y="20"/>
                  <a:pt x="604" y="0"/>
                  <a:pt x="555" y="0"/>
                </a:cubicBezTo>
                <a:cubicBezTo>
                  <a:pt x="469" y="0"/>
                  <a:pt x="398" y="64"/>
                  <a:pt x="388" y="148"/>
                </a:cubicBezTo>
                <a:cubicBezTo>
                  <a:pt x="297" y="128"/>
                  <a:pt x="204" y="205"/>
                  <a:pt x="206" y="298"/>
                </a:cubicBezTo>
                <a:cubicBezTo>
                  <a:pt x="206" y="321"/>
                  <a:pt x="211" y="342"/>
                  <a:pt x="220" y="361"/>
                </a:cubicBezTo>
                <a:cubicBezTo>
                  <a:pt x="0" y="361"/>
                  <a:pt x="0" y="361"/>
                  <a:pt x="0" y="361"/>
                </a:cubicBezTo>
                <a:cubicBezTo>
                  <a:pt x="0" y="632"/>
                  <a:pt x="0" y="632"/>
                  <a:pt x="0" y="632"/>
                </a:cubicBezTo>
                <a:cubicBezTo>
                  <a:pt x="91" y="632"/>
                  <a:pt x="91" y="632"/>
                  <a:pt x="91" y="632"/>
                </a:cubicBezTo>
                <a:cubicBezTo>
                  <a:pt x="91" y="1536"/>
                  <a:pt x="91" y="1536"/>
                  <a:pt x="91" y="1536"/>
                </a:cubicBezTo>
                <a:cubicBezTo>
                  <a:pt x="1265" y="1536"/>
                  <a:pt x="1265" y="1536"/>
                  <a:pt x="1265" y="1536"/>
                </a:cubicBezTo>
                <a:cubicBezTo>
                  <a:pt x="1265" y="632"/>
                  <a:pt x="1265" y="632"/>
                  <a:pt x="1265" y="632"/>
                </a:cubicBezTo>
                <a:cubicBezTo>
                  <a:pt x="1356" y="632"/>
                  <a:pt x="1356" y="632"/>
                  <a:pt x="1356" y="632"/>
                </a:cubicBezTo>
                <a:cubicBezTo>
                  <a:pt x="1356" y="361"/>
                  <a:pt x="1356" y="361"/>
                  <a:pt x="1356" y="361"/>
                </a:cubicBezTo>
                <a:cubicBezTo>
                  <a:pt x="1136" y="361"/>
                  <a:pt x="1136" y="361"/>
                  <a:pt x="1136" y="361"/>
                </a:cubicBezTo>
                <a:cubicBezTo>
                  <a:pt x="1145" y="342"/>
                  <a:pt x="1150" y="321"/>
                  <a:pt x="1150" y="298"/>
                </a:cubicBezTo>
                <a:close/>
                <a:moveTo>
                  <a:pt x="958" y="246"/>
                </a:moveTo>
                <a:cubicBezTo>
                  <a:pt x="999" y="221"/>
                  <a:pt x="1061" y="246"/>
                  <a:pt x="1060" y="298"/>
                </a:cubicBezTo>
                <a:cubicBezTo>
                  <a:pt x="1060" y="333"/>
                  <a:pt x="1032" y="361"/>
                  <a:pt x="997" y="361"/>
                </a:cubicBezTo>
                <a:cubicBezTo>
                  <a:pt x="893" y="361"/>
                  <a:pt x="893" y="361"/>
                  <a:pt x="893" y="361"/>
                </a:cubicBezTo>
                <a:cubicBezTo>
                  <a:pt x="923" y="329"/>
                  <a:pt x="946" y="290"/>
                  <a:pt x="958" y="246"/>
                </a:cubicBezTo>
                <a:close/>
                <a:moveTo>
                  <a:pt x="723" y="168"/>
                </a:moveTo>
                <a:cubicBezTo>
                  <a:pt x="723" y="125"/>
                  <a:pt x="758" y="90"/>
                  <a:pt x="801" y="90"/>
                </a:cubicBezTo>
                <a:cubicBezTo>
                  <a:pt x="844" y="90"/>
                  <a:pt x="879" y="125"/>
                  <a:pt x="879" y="168"/>
                </a:cubicBezTo>
                <a:cubicBezTo>
                  <a:pt x="879" y="262"/>
                  <a:pt x="812" y="340"/>
                  <a:pt x="723" y="357"/>
                </a:cubicBezTo>
                <a:lnTo>
                  <a:pt x="723" y="168"/>
                </a:lnTo>
                <a:close/>
                <a:moveTo>
                  <a:pt x="769" y="451"/>
                </a:moveTo>
                <a:cubicBezTo>
                  <a:pt x="769" y="542"/>
                  <a:pt x="769" y="542"/>
                  <a:pt x="769" y="542"/>
                </a:cubicBezTo>
                <a:cubicBezTo>
                  <a:pt x="587" y="542"/>
                  <a:pt x="587" y="542"/>
                  <a:pt x="587" y="542"/>
                </a:cubicBezTo>
                <a:cubicBezTo>
                  <a:pt x="587" y="451"/>
                  <a:pt x="587" y="451"/>
                  <a:pt x="587" y="451"/>
                </a:cubicBezTo>
                <a:lnTo>
                  <a:pt x="769" y="451"/>
                </a:lnTo>
                <a:close/>
                <a:moveTo>
                  <a:pt x="516" y="632"/>
                </a:moveTo>
                <a:cubicBezTo>
                  <a:pt x="705" y="632"/>
                  <a:pt x="705" y="632"/>
                  <a:pt x="705" y="632"/>
                </a:cubicBezTo>
                <a:cubicBezTo>
                  <a:pt x="181" y="1156"/>
                  <a:pt x="181" y="1156"/>
                  <a:pt x="181" y="1156"/>
                </a:cubicBezTo>
                <a:cubicBezTo>
                  <a:pt x="181" y="967"/>
                  <a:pt x="181" y="967"/>
                  <a:pt x="181" y="967"/>
                </a:cubicBezTo>
                <a:lnTo>
                  <a:pt x="516" y="632"/>
                </a:lnTo>
                <a:close/>
                <a:moveTo>
                  <a:pt x="181" y="840"/>
                </a:moveTo>
                <a:cubicBezTo>
                  <a:pt x="181" y="632"/>
                  <a:pt x="181" y="632"/>
                  <a:pt x="181" y="632"/>
                </a:cubicBezTo>
                <a:cubicBezTo>
                  <a:pt x="389" y="632"/>
                  <a:pt x="389" y="632"/>
                  <a:pt x="389" y="632"/>
                </a:cubicBezTo>
                <a:lnTo>
                  <a:pt x="181" y="840"/>
                </a:lnTo>
                <a:close/>
                <a:moveTo>
                  <a:pt x="555" y="90"/>
                </a:moveTo>
                <a:cubicBezTo>
                  <a:pt x="598" y="90"/>
                  <a:pt x="633" y="125"/>
                  <a:pt x="633" y="168"/>
                </a:cubicBezTo>
                <a:cubicBezTo>
                  <a:pt x="633" y="357"/>
                  <a:pt x="633" y="357"/>
                  <a:pt x="633" y="357"/>
                </a:cubicBezTo>
                <a:cubicBezTo>
                  <a:pt x="544" y="340"/>
                  <a:pt x="477" y="262"/>
                  <a:pt x="477" y="168"/>
                </a:cubicBezTo>
                <a:cubicBezTo>
                  <a:pt x="477" y="125"/>
                  <a:pt x="512" y="90"/>
                  <a:pt x="555" y="90"/>
                </a:cubicBezTo>
                <a:close/>
                <a:moveTo>
                  <a:pt x="398" y="246"/>
                </a:moveTo>
                <a:cubicBezTo>
                  <a:pt x="410" y="290"/>
                  <a:pt x="433" y="329"/>
                  <a:pt x="463" y="361"/>
                </a:cubicBezTo>
                <a:cubicBezTo>
                  <a:pt x="359" y="361"/>
                  <a:pt x="359" y="361"/>
                  <a:pt x="359" y="361"/>
                </a:cubicBezTo>
                <a:cubicBezTo>
                  <a:pt x="324" y="361"/>
                  <a:pt x="296" y="333"/>
                  <a:pt x="296" y="298"/>
                </a:cubicBezTo>
                <a:cubicBezTo>
                  <a:pt x="296" y="246"/>
                  <a:pt x="355" y="220"/>
                  <a:pt x="398" y="246"/>
                </a:cubicBezTo>
                <a:close/>
                <a:moveTo>
                  <a:pt x="90" y="542"/>
                </a:moveTo>
                <a:cubicBezTo>
                  <a:pt x="90" y="451"/>
                  <a:pt x="90" y="451"/>
                  <a:pt x="90" y="451"/>
                </a:cubicBezTo>
                <a:cubicBezTo>
                  <a:pt x="497" y="451"/>
                  <a:pt x="497" y="451"/>
                  <a:pt x="497" y="451"/>
                </a:cubicBezTo>
                <a:cubicBezTo>
                  <a:pt x="497" y="542"/>
                  <a:pt x="497" y="542"/>
                  <a:pt x="497" y="542"/>
                </a:cubicBezTo>
                <a:lnTo>
                  <a:pt x="90" y="542"/>
                </a:lnTo>
                <a:close/>
                <a:moveTo>
                  <a:pt x="181" y="1446"/>
                </a:moveTo>
                <a:cubicBezTo>
                  <a:pt x="181" y="1283"/>
                  <a:pt x="181" y="1283"/>
                  <a:pt x="181" y="1283"/>
                </a:cubicBezTo>
                <a:cubicBezTo>
                  <a:pt x="832" y="632"/>
                  <a:pt x="832" y="632"/>
                  <a:pt x="832" y="632"/>
                </a:cubicBezTo>
                <a:cubicBezTo>
                  <a:pt x="1021" y="632"/>
                  <a:pt x="1021" y="632"/>
                  <a:pt x="1021" y="632"/>
                </a:cubicBezTo>
                <a:cubicBezTo>
                  <a:pt x="207" y="1446"/>
                  <a:pt x="207" y="1446"/>
                  <a:pt x="207" y="1446"/>
                </a:cubicBezTo>
                <a:lnTo>
                  <a:pt x="181" y="1446"/>
                </a:lnTo>
                <a:close/>
                <a:moveTo>
                  <a:pt x="1175" y="1446"/>
                </a:moveTo>
                <a:cubicBezTo>
                  <a:pt x="967" y="1446"/>
                  <a:pt x="967" y="1446"/>
                  <a:pt x="967" y="1446"/>
                </a:cubicBezTo>
                <a:cubicBezTo>
                  <a:pt x="1175" y="1238"/>
                  <a:pt x="1175" y="1238"/>
                  <a:pt x="1175" y="1238"/>
                </a:cubicBezTo>
                <a:lnTo>
                  <a:pt x="1175" y="1446"/>
                </a:lnTo>
                <a:close/>
                <a:moveTo>
                  <a:pt x="1175" y="1110"/>
                </a:moveTo>
                <a:cubicBezTo>
                  <a:pt x="840" y="1446"/>
                  <a:pt x="840" y="1446"/>
                  <a:pt x="840" y="1446"/>
                </a:cubicBezTo>
                <a:cubicBezTo>
                  <a:pt x="651" y="1446"/>
                  <a:pt x="651" y="1446"/>
                  <a:pt x="651" y="1446"/>
                </a:cubicBezTo>
                <a:cubicBezTo>
                  <a:pt x="1175" y="921"/>
                  <a:pt x="1175" y="921"/>
                  <a:pt x="1175" y="921"/>
                </a:cubicBezTo>
                <a:lnTo>
                  <a:pt x="1175" y="1110"/>
                </a:lnTo>
                <a:close/>
                <a:moveTo>
                  <a:pt x="1175" y="794"/>
                </a:moveTo>
                <a:cubicBezTo>
                  <a:pt x="524" y="1446"/>
                  <a:pt x="524" y="1446"/>
                  <a:pt x="524" y="1446"/>
                </a:cubicBezTo>
                <a:cubicBezTo>
                  <a:pt x="335" y="1446"/>
                  <a:pt x="335" y="1446"/>
                  <a:pt x="335" y="1446"/>
                </a:cubicBezTo>
                <a:cubicBezTo>
                  <a:pt x="1149" y="632"/>
                  <a:pt x="1149" y="632"/>
                  <a:pt x="1149" y="632"/>
                </a:cubicBezTo>
                <a:cubicBezTo>
                  <a:pt x="1175" y="632"/>
                  <a:pt x="1175" y="632"/>
                  <a:pt x="1175" y="632"/>
                </a:cubicBezTo>
                <a:lnTo>
                  <a:pt x="1175" y="794"/>
                </a:lnTo>
                <a:close/>
                <a:moveTo>
                  <a:pt x="1266" y="451"/>
                </a:moveTo>
                <a:cubicBezTo>
                  <a:pt x="1266" y="542"/>
                  <a:pt x="1266" y="542"/>
                  <a:pt x="1266" y="542"/>
                </a:cubicBezTo>
                <a:cubicBezTo>
                  <a:pt x="859" y="542"/>
                  <a:pt x="859" y="542"/>
                  <a:pt x="859" y="542"/>
                </a:cubicBezTo>
                <a:cubicBezTo>
                  <a:pt x="859" y="451"/>
                  <a:pt x="859" y="451"/>
                  <a:pt x="859" y="451"/>
                </a:cubicBezTo>
                <a:lnTo>
                  <a:pt x="1266" y="4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21934616" y="4606514"/>
            <a:ext cx="768634" cy="767477"/>
          </a:xfrm>
          <a:custGeom>
            <a:avLst/>
            <a:gdLst>
              <a:gd name="T0" fmla="*/ 813 w 1536"/>
              <a:gd name="T1" fmla="*/ 135 h 1535"/>
              <a:gd name="T2" fmla="*/ 723 w 1536"/>
              <a:gd name="T3" fmla="*/ 135 h 1535"/>
              <a:gd name="T4" fmla="*/ 723 w 1536"/>
              <a:gd name="T5" fmla="*/ 0 h 1535"/>
              <a:gd name="T6" fmla="*/ 813 w 1536"/>
              <a:gd name="T7" fmla="*/ 0 h 1535"/>
              <a:gd name="T8" fmla="*/ 813 w 1536"/>
              <a:gd name="T9" fmla="*/ 135 h 1535"/>
              <a:gd name="T10" fmla="*/ 813 w 1536"/>
              <a:gd name="T11" fmla="*/ 1400 h 1535"/>
              <a:gd name="T12" fmla="*/ 723 w 1536"/>
              <a:gd name="T13" fmla="*/ 1400 h 1535"/>
              <a:gd name="T14" fmla="*/ 723 w 1536"/>
              <a:gd name="T15" fmla="*/ 1535 h 1535"/>
              <a:gd name="T16" fmla="*/ 813 w 1536"/>
              <a:gd name="T17" fmla="*/ 1535 h 1535"/>
              <a:gd name="T18" fmla="*/ 813 w 1536"/>
              <a:gd name="T19" fmla="*/ 1400 h 1535"/>
              <a:gd name="T20" fmla="*/ 1123 w 1536"/>
              <a:gd name="T21" fmla="*/ 1293 h 1535"/>
              <a:gd name="T22" fmla="*/ 1045 w 1536"/>
              <a:gd name="T23" fmla="*/ 1338 h 1535"/>
              <a:gd name="T24" fmla="*/ 1113 w 1536"/>
              <a:gd name="T25" fmla="*/ 1455 h 1535"/>
              <a:gd name="T26" fmla="*/ 1191 w 1536"/>
              <a:gd name="T27" fmla="*/ 1410 h 1535"/>
              <a:gd name="T28" fmla="*/ 1123 w 1536"/>
              <a:gd name="T29" fmla="*/ 1293 h 1535"/>
              <a:gd name="T30" fmla="*/ 423 w 1536"/>
              <a:gd name="T31" fmla="*/ 80 h 1535"/>
              <a:gd name="T32" fmla="*/ 345 w 1536"/>
              <a:gd name="T33" fmla="*/ 125 h 1535"/>
              <a:gd name="T34" fmla="*/ 413 w 1536"/>
              <a:gd name="T35" fmla="*/ 243 h 1535"/>
              <a:gd name="T36" fmla="*/ 491 w 1536"/>
              <a:gd name="T37" fmla="*/ 198 h 1535"/>
              <a:gd name="T38" fmla="*/ 423 w 1536"/>
              <a:gd name="T39" fmla="*/ 80 h 1535"/>
              <a:gd name="T40" fmla="*/ 1113 w 1536"/>
              <a:gd name="T41" fmla="*/ 80 h 1535"/>
              <a:gd name="T42" fmla="*/ 1045 w 1536"/>
              <a:gd name="T43" fmla="*/ 198 h 1535"/>
              <a:gd name="T44" fmla="*/ 1123 w 1536"/>
              <a:gd name="T45" fmla="*/ 243 h 1535"/>
              <a:gd name="T46" fmla="*/ 1191 w 1536"/>
              <a:gd name="T47" fmla="*/ 125 h 1535"/>
              <a:gd name="T48" fmla="*/ 1113 w 1536"/>
              <a:gd name="T49" fmla="*/ 80 h 1535"/>
              <a:gd name="T50" fmla="*/ 413 w 1536"/>
              <a:gd name="T51" fmla="*/ 1293 h 1535"/>
              <a:gd name="T52" fmla="*/ 345 w 1536"/>
              <a:gd name="T53" fmla="*/ 1410 h 1535"/>
              <a:gd name="T54" fmla="*/ 423 w 1536"/>
              <a:gd name="T55" fmla="*/ 1455 h 1535"/>
              <a:gd name="T56" fmla="*/ 491 w 1536"/>
              <a:gd name="T57" fmla="*/ 1338 h 1535"/>
              <a:gd name="T58" fmla="*/ 413 w 1536"/>
              <a:gd name="T59" fmla="*/ 1293 h 1535"/>
              <a:gd name="T60" fmla="*/ 768 w 1536"/>
              <a:gd name="T61" fmla="*/ 271 h 1535"/>
              <a:gd name="T62" fmla="*/ 1536 w 1536"/>
              <a:gd name="T63" fmla="*/ 768 h 1535"/>
              <a:gd name="T64" fmla="*/ 768 w 1536"/>
              <a:gd name="T65" fmla="*/ 1264 h 1535"/>
              <a:gd name="T66" fmla="*/ 0 w 1536"/>
              <a:gd name="T67" fmla="*/ 768 h 1535"/>
              <a:gd name="T68" fmla="*/ 768 w 1536"/>
              <a:gd name="T69" fmla="*/ 271 h 1535"/>
              <a:gd name="T70" fmla="*/ 768 w 1536"/>
              <a:gd name="T71" fmla="*/ 361 h 1535"/>
              <a:gd name="T72" fmla="*/ 112 w 1536"/>
              <a:gd name="T73" fmla="*/ 768 h 1535"/>
              <a:gd name="T74" fmla="*/ 768 w 1536"/>
              <a:gd name="T75" fmla="*/ 1174 h 1535"/>
              <a:gd name="T76" fmla="*/ 1425 w 1536"/>
              <a:gd name="T77" fmla="*/ 768 h 1535"/>
              <a:gd name="T78" fmla="*/ 768 w 1536"/>
              <a:gd name="T79" fmla="*/ 361 h 1535"/>
              <a:gd name="T80" fmla="*/ 768 w 1536"/>
              <a:gd name="T81" fmla="*/ 452 h 1535"/>
              <a:gd name="T82" fmla="*/ 1084 w 1536"/>
              <a:gd name="T83" fmla="*/ 768 h 1535"/>
              <a:gd name="T84" fmla="*/ 768 w 1536"/>
              <a:gd name="T85" fmla="*/ 1084 h 1535"/>
              <a:gd name="T86" fmla="*/ 452 w 1536"/>
              <a:gd name="T87" fmla="*/ 768 h 1535"/>
              <a:gd name="T88" fmla="*/ 768 w 1536"/>
              <a:gd name="T89" fmla="*/ 452 h 1535"/>
              <a:gd name="T90" fmla="*/ 768 w 1536"/>
              <a:gd name="T91" fmla="*/ 542 h 1535"/>
              <a:gd name="T92" fmla="*/ 542 w 1536"/>
              <a:gd name="T93" fmla="*/ 768 h 1535"/>
              <a:gd name="T94" fmla="*/ 768 w 1536"/>
              <a:gd name="T95" fmla="*/ 994 h 1535"/>
              <a:gd name="T96" fmla="*/ 994 w 1536"/>
              <a:gd name="T97" fmla="*/ 768 h 1535"/>
              <a:gd name="T98" fmla="*/ 768 w 1536"/>
              <a:gd name="T99" fmla="*/ 542 h 1535"/>
              <a:gd name="T100" fmla="*/ 768 w 1536"/>
              <a:gd name="T101" fmla="*/ 632 h 1535"/>
              <a:gd name="T102" fmla="*/ 903 w 1536"/>
              <a:gd name="T103" fmla="*/ 768 h 1535"/>
              <a:gd name="T104" fmla="*/ 768 w 1536"/>
              <a:gd name="T105" fmla="*/ 903 h 1535"/>
              <a:gd name="T106" fmla="*/ 633 w 1536"/>
              <a:gd name="T107" fmla="*/ 768 h 1535"/>
              <a:gd name="T108" fmla="*/ 768 w 1536"/>
              <a:gd name="T109" fmla="*/ 632 h 1535"/>
              <a:gd name="T110" fmla="*/ 768 w 1536"/>
              <a:gd name="T111" fmla="*/ 722 h 1535"/>
              <a:gd name="T112" fmla="*/ 723 w 1536"/>
              <a:gd name="T113" fmla="*/ 768 h 1535"/>
              <a:gd name="T114" fmla="*/ 768 w 1536"/>
              <a:gd name="T115" fmla="*/ 813 h 1535"/>
              <a:gd name="T116" fmla="*/ 813 w 1536"/>
              <a:gd name="T117" fmla="*/ 768 h 1535"/>
              <a:gd name="T118" fmla="*/ 768 w 1536"/>
              <a:gd name="T119" fmla="*/ 722 h 1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6" h="1535">
                <a:moveTo>
                  <a:pt x="813" y="135"/>
                </a:moveTo>
                <a:cubicBezTo>
                  <a:pt x="723" y="135"/>
                  <a:pt x="723" y="135"/>
                  <a:pt x="723" y="135"/>
                </a:cubicBezTo>
                <a:cubicBezTo>
                  <a:pt x="723" y="0"/>
                  <a:pt x="723" y="0"/>
                  <a:pt x="723" y="0"/>
                </a:cubicBezTo>
                <a:cubicBezTo>
                  <a:pt x="813" y="0"/>
                  <a:pt x="813" y="0"/>
                  <a:pt x="813" y="0"/>
                </a:cubicBezTo>
                <a:lnTo>
                  <a:pt x="813" y="135"/>
                </a:lnTo>
                <a:close/>
                <a:moveTo>
                  <a:pt x="813" y="1400"/>
                </a:moveTo>
                <a:cubicBezTo>
                  <a:pt x="723" y="1400"/>
                  <a:pt x="723" y="1400"/>
                  <a:pt x="723" y="1400"/>
                </a:cubicBezTo>
                <a:cubicBezTo>
                  <a:pt x="723" y="1535"/>
                  <a:pt x="723" y="1535"/>
                  <a:pt x="723" y="1535"/>
                </a:cubicBezTo>
                <a:cubicBezTo>
                  <a:pt x="813" y="1535"/>
                  <a:pt x="813" y="1535"/>
                  <a:pt x="813" y="1535"/>
                </a:cubicBezTo>
                <a:lnTo>
                  <a:pt x="813" y="1400"/>
                </a:lnTo>
                <a:close/>
                <a:moveTo>
                  <a:pt x="1123" y="1293"/>
                </a:moveTo>
                <a:cubicBezTo>
                  <a:pt x="1045" y="1338"/>
                  <a:pt x="1045" y="1338"/>
                  <a:pt x="1045" y="1338"/>
                </a:cubicBezTo>
                <a:cubicBezTo>
                  <a:pt x="1113" y="1455"/>
                  <a:pt x="1113" y="1455"/>
                  <a:pt x="1113" y="1455"/>
                </a:cubicBezTo>
                <a:cubicBezTo>
                  <a:pt x="1191" y="1410"/>
                  <a:pt x="1191" y="1410"/>
                  <a:pt x="1191" y="1410"/>
                </a:cubicBezTo>
                <a:lnTo>
                  <a:pt x="1123" y="1293"/>
                </a:lnTo>
                <a:close/>
                <a:moveTo>
                  <a:pt x="423" y="80"/>
                </a:moveTo>
                <a:cubicBezTo>
                  <a:pt x="345" y="125"/>
                  <a:pt x="345" y="125"/>
                  <a:pt x="345" y="125"/>
                </a:cubicBezTo>
                <a:cubicBezTo>
                  <a:pt x="413" y="243"/>
                  <a:pt x="413" y="243"/>
                  <a:pt x="413" y="243"/>
                </a:cubicBezTo>
                <a:cubicBezTo>
                  <a:pt x="491" y="198"/>
                  <a:pt x="491" y="198"/>
                  <a:pt x="491" y="198"/>
                </a:cubicBezTo>
                <a:lnTo>
                  <a:pt x="423" y="80"/>
                </a:lnTo>
                <a:close/>
                <a:moveTo>
                  <a:pt x="1113" y="80"/>
                </a:moveTo>
                <a:cubicBezTo>
                  <a:pt x="1045" y="198"/>
                  <a:pt x="1045" y="198"/>
                  <a:pt x="1045" y="198"/>
                </a:cubicBezTo>
                <a:cubicBezTo>
                  <a:pt x="1123" y="243"/>
                  <a:pt x="1123" y="243"/>
                  <a:pt x="1123" y="243"/>
                </a:cubicBezTo>
                <a:cubicBezTo>
                  <a:pt x="1191" y="125"/>
                  <a:pt x="1191" y="125"/>
                  <a:pt x="1191" y="125"/>
                </a:cubicBezTo>
                <a:lnTo>
                  <a:pt x="1113" y="80"/>
                </a:lnTo>
                <a:close/>
                <a:moveTo>
                  <a:pt x="413" y="1293"/>
                </a:moveTo>
                <a:cubicBezTo>
                  <a:pt x="345" y="1410"/>
                  <a:pt x="345" y="1410"/>
                  <a:pt x="345" y="1410"/>
                </a:cubicBezTo>
                <a:cubicBezTo>
                  <a:pt x="423" y="1455"/>
                  <a:pt x="423" y="1455"/>
                  <a:pt x="423" y="1455"/>
                </a:cubicBezTo>
                <a:cubicBezTo>
                  <a:pt x="491" y="1338"/>
                  <a:pt x="491" y="1338"/>
                  <a:pt x="491" y="1338"/>
                </a:cubicBezTo>
                <a:lnTo>
                  <a:pt x="413" y="1293"/>
                </a:lnTo>
                <a:close/>
                <a:moveTo>
                  <a:pt x="768" y="271"/>
                </a:moveTo>
                <a:cubicBezTo>
                  <a:pt x="1105" y="269"/>
                  <a:pt x="1413" y="589"/>
                  <a:pt x="1536" y="768"/>
                </a:cubicBezTo>
                <a:cubicBezTo>
                  <a:pt x="1375" y="1006"/>
                  <a:pt x="1046" y="1274"/>
                  <a:pt x="768" y="1264"/>
                </a:cubicBezTo>
                <a:cubicBezTo>
                  <a:pt x="431" y="1266"/>
                  <a:pt x="123" y="947"/>
                  <a:pt x="0" y="768"/>
                </a:cubicBezTo>
                <a:cubicBezTo>
                  <a:pt x="170" y="519"/>
                  <a:pt x="492" y="262"/>
                  <a:pt x="768" y="271"/>
                </a:cubicBezTo>
                <a:close/>
                <a:moveTo>
                  <a:pt x="768" y="361"/>
                </a:moveTo>
                <a:cubicBezTo>
                  <a:pt x="491" y="362"/>
                  <a:pt x="244" y="601"/>
                  <a:pt x="112" y="768"/>
                </a:cubicBezTo>
                <a:cubicBezTo>
                  <a:pt x="185" y="861"/>
                  <a:pt x="455" y="1174"/>
                  <a:pt x="768" y="1174"/>
                </a:cubicBezTo>
                <a:cubicBezTo>
                  <a:pt x="1045" y="1173"/>
                  <a:pt x="1292" y="934"/>
                  <a:pt x="1425" y="768"/>
                </a:cubicBezTo>
                <a:cubicBezTo>
                  <a:pt x="1351" y="674"/>
                  <a:pt x="1081" y="361"/>
                  <a:pt x="768" y="361"/>
                </a:cubicBezTo>
                <a:close/>
                <a:moveTo>
                  <a:pt x="768" y="452"/>
                </a:moveTo>
                <a:cubicBezTo>
                  <a:pt x="942" y="452"/>
                  <a:pt x="1084" y="593"/>
                  <a:pt x="1084" y="768"/>
                </a:cubicBezTo>
                <a:cubicBezTo>
                  <a:pt x="1084" y="942"/>
                  <a:pt x="942" y="1084"/>
                  <a:pt x="768" y="1084"/>
                </a:cubicBezTo>
                <a:cubicBezTo>
                  <a:pt x="594" y="1084"/>
                  <a:pt x="452" y="942"/>
                  <a:pt x="452" y="768"/>
                </a:cubicBezTo>
                <a:cubicBezTo>
                  <a:pt x="452" y="593"/>
                  <a:pt x="594" y="452"/>
                  <a:pt x="768" y="452"/>
                </a:cubicBezTo>
                <a:close/>
                <a:moveTo>
                  <a:pt x="768" y="542"/>
                </a:moveTo>
                <a:cubicBezTo>
                  <a:pt x="643" y="542"/>
                  <a:pt x="542" y="643"/>
                  <a:pt x="542" y="768"/>
                </a:cubicBezTo>
                <a:cubicBezTo>
                  <a:pt x="542" y="892"/>
                  <a:pt x="643" y="994"/>
                  <a:pt x="768" y="994"/>
                </a:cubicBezTo>
                <a:cubicBezTo>
                  <a:pt x="893" y="994"/>
                  <a:pt x="994" y="892"/>
                  <a:pt x="994" y="768"/>
                </a:cubicBezTo>
                <a:cubicBezTo>
                  <a:pt x="994" y="643"/>
                  <a:pt x="893" y="542"/>
                  <a:pt x="768" y="542"/>
                </a:cubicBezTo>
                <a:close/>
                <a:moveTo>
                  <a:pt x="768" y="632"/>
                </a:moveTo>
                <a:cubicBezTo>
                  <a:pt x="843" y="632"/>
                  <a:pt x="903" y="693"/>
                  <a:pt x="903" y="768"/>
                </a:cubicBezTo>
                <a:cubicBezTo>
                  <a:pt x="903" y="842"/>
                  <a:pt x="843" y="903"/>
                  <a:pt x="768" y="903"/>
                </a:cubicBezTo>
                <a:cubicBezTo>
                  <a:pt x="693" y="903"/>
                  <a:pt x="633" y="842"/>
                  <a:pt x="633" y="768"/>
                </a:cubicBezTo>
                <a:cubicBezTo>
                  <a:pt x="633" y="693"/>
                  <a:pt x="693" y="632"/>
                  <a:pt x="768" y="632"/>
                </a:cubicBezTo>
                <a:close/>
                <a:moveTo>
                  <a:pt x="768" y="722"/>
                </a:moveTo>
                <a:cubicBezTo>
                  <a:pt x="743" y="722"/>
                  <a:pt x="723" y="743"/>
                  <a:pt x="723" y="768"/>
                </a:cubicBezTo>
                <a:cubicBezTo>
                  <a:pt x="723" y="793"/>
                  <a:pt x="743" y="813"/>
                  <a:pt x="768" y="813"/>
                </a:cubicBezTo>
                <a:cubicBezTo>
                  <a:pt x="793" y="813"/>
                  <a:pt x="813" y="793"/>
                  <a:pt x="813" y="768"/>
                </a:cubicBezTo>
                <a:cubicBezTo>
                  <a:pt x="813" y="743"/>
                  <a:pt x="793" y="722"/>
                  <a:pt x="768" y="7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1677987" y="6482364"/>
            <a:ext cx="768634" cy="768634"/>
          </a:xfrm>
          <a:custGeom>
            <a:avLst/>
            <a:gdLst>
              <a:gd name="T0" fmla="*/ 1270 w 1536"/>
              <a:gd name="T1" fmla="*/ 36 h 1536"/>
              <a:gd name="T2" fmla="*/ 768 w 1536"/>
              <a:gd name="T3" fmla="*/ 0 h 1536"/>
              <a:gd name="T4" fmla="*/ 0 w 1536"/>
              <a:gd name="T5" fmla="*/ 768 h 1536"/>
              <a:gd name="T6" fmla="*/ 768 w 1536"/>
              <a:gd name="T7" fmla="*/ 1536 h 1536"/>
              <a:gd name="T8" fmla="*/ 1536 w 1536"/>
              <a:gd name="T9" fmla="*/ 768 h 1536"/>
              <a:gd name="T10" fmla="*/ 1500 w 1536"/>
              <a:gd name="T11" fmla="*/ 265 h 1536"/>
              <a:gd name="T12" fmla="*/ 1243 w 1536"/>
              <a:gd name="T13" fmla="*/ 189 h 1536"/>
              <a:gd name="T14" fmla="*/ 1346 w 1536"/>
              <a:gd name="T15" fmla="*/ 292 h 1536"/>
              <a:gd name="T16" fmla="*/ 1146 w 1536"/>
              <a:gd name="T17" fmla="*/ 389 h 1536"/>
              <a:gd name="T18" fmla="*/ 1243 w 1536"/>
              <a:gd name="T19" fmla="*/ 189 h 1536"/>
              <a:gd name="T20" fmla="*/ 890 w 1536"/>
              <a:gd name="T21" fmla="*/ 709 h 1536"/>
              <a:gd name="T22" fmla="*/ 768 w 1536"/>
              <a:gd name="T23" fmla="*/ 903 h 1536"/>
              <a:gd name="T24" fmla="*/ 768 w 1536"/>
              <a:gd name="T25" fmla="*/ 632 h 1536"/>
              <a:gd name="T26" fmla="*/ 704 w 1536"/>
              <a:gd name="T27" fmla="*/ 768 h 1536"/>
              <a:gd name="T28" fmla="*/ 892 w 1536"/>
              <a:gd name="T29" fmla="*/ 580 h 1536"/>
              <a:gd name="T30" fmla="*/ 542 w 1536"/>
              <a:gd name="T31" fmla="*/ 768 h 1536"/>
              <a:gd name="T32" fmla="*/ 994 w 1536"/>
              <a:gd name="T33" fmla="*/ 768 h 1536"/>
              <a:gd name="T34" fmla="*/ 1021 w 1536"/>
              <a:gd name="T35" fmla="*/ 578 h 1536"/>
              <a:gd name="T36" fmla="*/ 768 w 1536"/>
              <a:gd name="T37" fmla="*/ 1084 h 1536"/>
              <a:gd name="T38" fmla="*/ 768 w 1536"/>
              <a:gd name="T39" fmla="*/ 451 h 1536"/>
              <a:gd name="T40" fmla="*/ 892 w 1536"/>
              <a:gd name="T41" fmla="*/ 580 h 1536"/>
              <a:gd name="T42" fmla="*/ 768 w 1536"/>
              <a:gd name="T43" fmla="*/ 361 h 1536"/>
              <a:gd name="T44" fmla="*/ 768 w 1536"/>
              <a:gd name="T45" fmla="*/ 1174 h 1536"/>
              <a:gd name="T46" fmla="*/ 1085 w 1536"/>
              <a:gd name="T47" fmla="*/ 514 h 1536"/>
              <a:gd name="T48" fmla="*/ 1194 w 1536"/>
              <a:gd name="T49" fmla="*/ 511 h 1536"/>
              <a:gd name="T50" fmla="*/ 768 w 1536"/>
              <a:gd name="T51" fmla="*/ 1265 h 1536"/>
              <a:gd name="T52" fmla="*/ 768 w 1536"/>
              <a:gd name="T53" fmla="*/ 270 h 1536"/>
              <a:gd name="T54" fmla="*/ 1058 w 1536"/>
              <a:gd name="T55" fmla="*/ 414 h 1536"/>
              <a:gd name="T56" fmla="*/ 1446 w 1536"/>
              <a:gd name="T57" fmla="*/ 768 h 1536"/>
              <a:gd name="T58" fmla="*/ 768 w 1536"/>
              <a:gd name="T59" fmla="*/ 1446 h 1536"/>
              <a:gd name="T60" fmla="*/ 90 w 1536"/>
              <a:gd name="T61" fmla="*/ 768 h 1536"/>
              <a:gd name="T62" fmla="*/ 768 w 1536"/>
              <a:gd name="T63" fmla="*/ 90 h 1536"/>
              <a:gd name="T64" fmla="*/ 1052 w 1536"/>
              <a:gd name="T65" fmla="*/ 254 h 1536"/>
              <a:gd name="T66" fmla="*/ 181 w 1536"/>
              <a:gd name="T67" fmla="*/ 768 h 1536"/>
              <a:gd name="T68" fmla="*/ 1355 w 1536"/>
              <a:gd name="T69" fmla="*/ 768 h 1536"/>
              <a:gd name="T70" fmla="*/ 1348 w 1536"/>
              <a:gd name="T71" fmla="*/ 41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36" h="1536">
                <a:moveTo>
                  <a:pt x="1344" y="192"/>
                </a:moveTo>
                <a:cubicBezTo>
                  <a:pt x="1270" y="36"/>
                  <a:pt x="1270" y="36"/>
                  <a:pt x="1270" y="36"/>
                </a:cubicBezTo>
                <a:cubicBezTo>
                  <a:pt x="1184" y="122"/>
                  <a:pt x="1184" y="122"/>
                  <a:pt x="1184" y="122"/>
                </a:cubicBezTo>
                <a:cubicBezTo>
                  <a:pt x="1061" y="42"/>
                  <a:pt x="918" y="0"/>
                  <a:pt x="768" y="0"/>
                </a:cubicBezTo>
                <a:cubicBezTo>
                  <a:pt x="563" y="0"/>
                  <a:pt x="370" y="80"/>
                  <a:pt x="225" y="225"/>
                </a:cubicBezTo>
                <a:cubicBezTo>
                  <a:pt x="80" y="370"/>
                  <a:pt x="0" y="563"/>
                  <a:pt x="0" y="768"/>
                </a:cubicBezTo>
                <a:cubicBezTo>
                  <a:pt x="0" y="973"/>
                  <a:pt x="80" y="1166"/>
                  <a:pt x="225" y="1311"/>
                </a:cubicBezTo>
                <a:cubicBezTo>
                  <a:pt x="370" y="1456"/>
                  <a:pt x="563" y="1536"/>
                  <a:pt x="768" y="1536"/>
                </a:cubicBezTo>
                <a:cubicBezTo>
                  <a:pt x="973" y="1536"/>
                  <a:pt x="1166" y="1456"/>
                  <a:pt x="1311" y="1311"/>
                </a:cubicBezTo>
                <a:cubicBezTo>
                  <a:pt x="1456" y="1166"/>
                  <a:pt x="1536" y="973"/>
                  <a:pt x="1536" y="768"/>
                </a:cubicBezTo>
                <a:cubicBezTo>
                  <a:pt x="1536" y="618"/>
                  <a:pt x="1493" y="475"/>
                  <a:pt x="1414" y="352"/>
                </a:cubicBezTo>
                <a:cubicBezTo>
                  <a:pt x="1500" y="265"/>
                  <a:pt x="1500" y="265"/>
                  <a:pt x="1500" y="265"/>
                </a:cubicBezTo>
                <a:lnTo>
                  <a:pt x="1344" y="192"/>
                </a:lnTo>
                <a:close/>
                <a:moveTo>
                  <a:pt x="1243" y="189"/>
                </a:moveTo>
                <a:cubicBezTo>
                  <a:pt x="1276" y="259"/>
                  <a:pt x="1276" y="259"/>
                  <a:pt x="1276" y="259"/>
                </a:cubicBezTo>
                <a:cubicBezTo>
                  <a:pt x="1346" y="292"/>
                  <a:pt x="1346" y="292"/>
                  <a:pt x="1346" y="292"/>
                </a:cubicBezTo>
                <a:cubicBezTo>
                  <a:pt x="1216" y="422"/>
                  <a:pt x="1216" y="422"/>
                  <a:pt x="1216" y="422"/>
                </a:cubicBezTo>
                <a:cubicBezTo>
                  <a:pt x="1146" y="389"/>
                  <a:pt x="1146" y="389"/>
                  <a:pt x="1146" y="389"/>
                </a:cubicBezTo>
                <a:cubicBezTo>
                  <a:pt x="1113" y="319"/>
                  <a:pt x="1113" y="319"/>
                  <a:pt x="1113" y="319"/>
                </a:cubicBezTo>
                <a:lnTo>
                  <a:pt x="1243" y="189"/>
                </a:lnTo>
                <a:close/>
                <a:moveTo>
                  <a:pt x="768" y="831"/>
                </a:moveTo>
                <a:cubicBezTo>
                  <a:pt x="890" y="709"/>
                  <a:pt x="890" y="709"/>
                  <a:pt x="890" y="709"/>
                </a:cubicBezTo>
                <a:cubicBezTo>
                  <a:pt x="899" y="727"/>
                  <a:pt x="904" y="747"/>
                  <a:pt x="904" y="768"/>
                </a:cubicBezTo>
                <a:cubicBezTo>
                  <a:pt x="904" y="843"/>
                  <a:pt x="843" y="903"/>
                  <a:pt x="768" y="903"/>
                </a:cubicBezTo>
                <a:cubicBezTo>
                  <a:pt x="693" y="903"/>
                  <a:pt x="632" y="843"/>
                  <a:pt x="632" y="768"/>
                </a:cubicBezTo>
                <a:cubicBezTo>
                  <a:pt x="632" y="693"/>
                  <a:pt x="693" y="632"/>
                  <a:pt x="768" y="632"/>
                </a:cubicBezTo>
                <a:cubicBezTo>
                  <a:pt x="789" y="632"/>
                  <a:pt x="809" y="637"/>
                  <a:pt x="827" y="645"/>
                </a:cubicBezTo>
                <a:cubicBezTo>
                  <a:pt x="704" y="768"/>
                  <a:pt x="704" y="768"/>
                  <a:pt x="704" y="768"/>
                </a:cubicBezTo>
                <a:lnTo>
                  <a:pt x="768" y="831"/>
                </a:lnTo>
                <a:close/>
                <a:moveTo>
                  <a:pt x="892" y="580"/>
                </a:moveTo>
                <a:cubicBezTo>
                  <a:pt x="857" y="556"/>
                  <a:pt x="814" y="542"/>
                  <a:pt x="768" y="542"/>
                </a:cubicBezTo>
                <a:cubicBezTo>
                  <a:pt x="643" y="542"/>
                  <a:pt x="542" y="643"/>
                  <a:pt x="542" y="768"/>
                </a:cubicBezTo>
                <a:cubicBezTo>
                  <a:pt x="542" y="892"/>
                  <a:pt x="643" y="993"/>
                  <a:pt x="768" y="993"/>
                </a:cubicBezTo>
                <a:cubicBezTo>
                  <a:pt x="892" y="993"/>
                  <a:pt x="994" y="892"/>
                  <a:pt x="994" y="768"/>
                </a:cubicBezTo>
                <a:cubicBezTo>
                  <a:pt x="994" y="722"/>
                  <a:pt x="980" y="679"/>
                  <a:pt x="956" y="643"/>
                </a:cubicBezTo>
                <a:cubicBezTo>
                  <a:pt x="1021" y="578"/>
                  <a:pt x="1021" y="578"/>
                  <a:pt x="1021" y="578"/>
                </a:cubicBezTo>
                <a:cubicBezTo>
                  <a:pt x="1061" y="631"/>
                  <a:pt x="1084" y="697"/>
                  <a:pt x="1084" y="768"/>
                </a:cubicBezTo>
                <a:cubicBezTo>
                  <a:pt x="1084" y="942"/>
                  <a:pt x="942" y="1084"/>
                  <a:pt x="768" y="1084"/>
                </a:cubicBezTo>
                <a:cubicBezTo>
                  <a:pt x="593" y="1084"/>
                  <a:pt x="451" y="942"/>
                  <a:pt x="451" y="768"/>
                </a:cubicBezTo>
                <a:cubicBezTo>
                  <a:pt x="451" y="593"/>
                  <a:pt x="593" y="451"/>
                  <a:pt x="768" y="451"/>
                </a:cubicBezTo>
                <a:cubicBezTo>
                  <a:pt x="839" y="451"/>
                  <a:pt x="905" y="475"/>
                  <a:pt x="958" y="514"/>
                </a:cubicBezTo>
                <a:lnTo>
                  <a:pt x="892" y="580"/>
                </a:lnTo>
                <a:close/>
                <a:moveTo>
                  <a:pt x="1022" y="450"/>
                </a:moveTo>
                <a:cubicBezTo>
                  <a:pt x="952" y="395"/>
                  <a:pt x="864" y="361"/>
                  <a:pt x="768" y="361"/>
                </a:cubicBezTo>
                <a:cubicBezTo>
                  <a:pt x="544" y="361"/>
                  <a:pt x="361" y="544"/>
                  <a:pt x="361" y="768"/>
                </a:cubicBezTo>
                <a:cubicBezTo>
                  <a:pt x="361" y="992"/>
                  <a:pt x="544" y="1174"/>
                  <a:pt x="768" y="1174"/>
                </a:cubicBezTo>
                <a:cubicBezTo>
                  <a:pt x="992" y="1174"/>
                  <a:pt x="1174" y="992"/>
                  <a:pt x="1174" y="768"/>
                </a:cubicBezTo>
                <a:cubicBezTo>
                  <a:pt x="1174" y="672"/>
                  <a:pt x="1141" y="584"/>
                  <a:pt x="1085" y="514"/>
                </a:cubicBezTo>
                <a:cubicBezTo>
                  <a:pt x="1122" y="477"/>
                  <a:pt x="1122" y="477"/>
                  <a:pt x="1122" y="477"/>
                </a:cubicBezTo>
                <a:cubicBezTo>
                  <a:pt x="1194" y="511"/>
                  <a:pt x="1194" y="511"/>
                  <a:pt x="1194" y="511"/>
                </a:cubicBezTo>
                <a:cubicBezTo>
                  <a:pt x="1239" y="586"/>
                  <a:pt x="1265" y="674"/>
                  <a:pt x="1265" y="768"/>
                </a:cubicBezTo>
                <a:cubicBezTo>
                  <a:pt x="1265" y="1042"/>
                  <a:pt x="1042" y="1265"/>
                  <a:pt x="768" y="1265"/>
                </a:cubicBezTo>
                <a:cubicBezTo>
                  <a:pt x="494" y="1265"/>
                  <a:pt x="271" y="1042"/>
                  <a:pt x="271" y="768"/>
                </a:cubicBezTo>
                <a:cubicBezTo>
                  <a:pt x="271" y="494"/>
                  <a:pt x="494" y="270"/>
                  <a:pt x="768" y="270"/>
                </a:cubicBezTo>
                <a:cubicBezTo>
                  <a:pt x="862" y="270"/>
                  <a:pt x="950" y="297"/>
                  <a:pt x="1025" y="342"/>
                </a:cubicBezTo>
                <a:cubicBezTo>
                  <a:pt x="1058" y="414"/>
                  <a:pt x="1058" y="414"/>
                  <a:pt x="1058" y="414"/>
                </a:cubicBezTo>
                <a:lnTo>
                  <a:pt x="1022" y="450"/>
                </a:lnTo>
                <a:close/>
                <a:moveTo>
                  <a:pt x="1446" y="768"/>
                </a:moveTo>
                <a:cubicBezTo>
                  <a:pt x="1446" y="949"/>
                  <a:pt x="1375" y="1119"/>
                  <a:pt x="1247" y="1247"/>
                </a:cubicBezTo>
                <a:cubicBezTo>
                  <a:pt x="1119" y="1375"/>
                  <a:pt x="949" y="1446"/>
                  <a:pt x="768" y="1446"/>
                </a:cubicBezTo>
                <a:cubicBezTo>
                  <a:pt x="587" y="1446"/>
                  <a:pt x="417" y="1375"/>
                  <a:pt x="288" y="1247"/>
                </a:cubicBezTo>
                <a:cubicBezTo>
                  <a:pt x="160" y="1119"/>
                  <a:pt x="90" y="949"/>
                  <a:pt x="90" y="768"/>
                </a:cubicBezTo>
                <a:cubicBezTo>
                  <a:pt x="90" y="587"/>
                  <a:pt x="160" y="416"/>
                  <a:pt x="288" y="288"/>
                </a:cubicBezTo>
                <a:cubicBezTo>
                  <a:pt x="417" y="160"/>
                  <a:pt x="587" y="90"/>
                  <a:pt x="768" y="90"/>
                </a:cubicBezTo>
                <a:cubicBezTo>
                  <a:pt x="894" y="90"/>
                  <a:pt x="1014" y="124"/>
                  <a:pt x="1119" y="187"/>
                </a:cubicBezTo>
                <a:cubicBezTo>
                  <a:pt x="1052" y="254"/>
                  <a:pt x="1052" y="254"/>
                  <a:pt x="1052" y="254"/>
                </a:cubicBezTo>
                <a:cubicBezTo>
                  <a:pt x="968" y="207"/>
                  <a:pt x="871" y="180"/>
                  <a:pt x="768" y="180"/>
                </a:cubicBezTo>
                <a:cubicBezTo>
                  <a:pt x="444" y="180"/>
                  <a:pt x="181" y="444"/>
                  <a:pt x="181" y="768"/>
                </a:cubicBezTo>
                <a:cubicBezTo>
                  <a:pt x="181" y="1092"/>
                  <a:pt x="444" y="1355"/>
                  <a:pt x="768" y="1355"/>
                </a:cubicBezTo>
                <a:cubicBezTo>
                  <a:pt x="1092" y="1355"/>
                  <a:pt x="1355" y="1092"/>
                  <a:pt x="1355" y="768"/>
                </a:cubicBezTo>
                <a:cubicBezTo>
                  <a:pt x="1355" y="665"/>
                  <a:pt x="1329" y="568"/>
                  <a:pt x="1282" y="484"/>
                </a:cubicBezTo>
                <a:cubicBezTo>
                  <a:pt x="1348" y="417"/>
                  <a:pt x="1348" y="417"/>
                  <a:pt x="1348" y="417"/>
                </a:cubicBezTo>
                <a:cubicBezTo>
                  <a:pt x="1412" y="522"/>
                  <a:pt x="1446" y="642"/>
                  <a:pt x="1446" y="7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3922871" y="6481785"/>
            <a:ext cx="768634" cy="769792"/>
          </a:xfrm>
          <a:custGeom>
            <a:avLst/>
            <a:gdLst>
              <a:gd name="T0" fmla="*/ 877 w 1536"/>
              <a:gd name="T1" fmla="*/ 1538 h 1538"/>
              <a:gd name="T2" fmla="*/ 994 w 1536"/>
              <a:gd name="T3" fmla="*/ 1137 h 1538"/>
              <a:gd name="T4" fmla="*/ 1265 w 1536"/>
              <a:gd name="T5" fmla="*/ 499 h 1538"/>
              <a:gd name="T6" fmla="*/ 775 w 1536"/>
              <a:gd name="T7" fmla="*/ 2 h 1538"/>
              <a:gd name="T8" fmla="*/ 271 w 1536"/>
              <a:gd name="T9" fmla="*/ 490 h 1538"/>
              <a:gd name="T10" fmla="*/ 542 w 1536"/>
              <a:gd name="T11" fmla="*/ 1137 h 1538"/>
              <a:gd name="T12" fmla="*/ 659 w 1536"/>
              <a:gd name="T13" fmla="*/ 1538 h 1538"/>
              <a:gd name="T14" fmla="*/ 840 w 1536"/>
              <a:gd name="T15" fmla="*/ 1448 h 1538"/>
              <a:gd name="T16" fmla="*/ 632 w 1536"/>
              <a:gd name="T17" fmla="*/ 1384 h 1538"/>
              <a:gd name="T18" fmla="*/ 904 w 1536"/>
              <a:gd name="T19" fmla="*/ 1357 h 1538"/>
              <a:gd name="T20" fmla="*/ 904 w 1536"/>
              <a:gd name="T21" fmla="*/ 1267 h 1538"/>
              <a:gd name="T22" fmla="*/ 632 w 1536"/>
              <a:gd name="T23" fmla="*/ 1176 h 1538"/>
              <a:gd name="T24" fmla="*/ 904 w 1536"/>
              <a:gd name="T25" fmla="*/ 1267 h 1538"/>
              <a:gd name="T26" fmla="*/ 587 w 1536"/>
              <a:gd name="T27" fmla="*/ 544 h 1538"/>
              <a:gd name="T28" fmla="*/ 587 w 1536"/>
              <a:gd name="T29" fmla="*/ 453 h 1538"/>
              <a:gd name="T30" fmla="*/ 633 w 1536"/>
              <a:gd name="T31" fmla="*/ 544 h 1538"/>
              <a:gd name="T32" fmla="*/ 723 w 1536"/>
              <a:gd name="T33" fmla="*/ 634 h 1538"/>
              <a:gd name="T34" fmla="*/ 813 w 1536"/>
              <a:gd name="T35" fmla="*/ 1086 h 1538"/>
              <a:gd name="T36" fmla="*/ 450 w 1536"/>
              <a:gd name="T37" fmla="*/ 752 h 1538"/>
              <a:gd name="T38" fmla="*/ 484 w 1536"/>
              <a:gd name="T39" fmla="*/ 206 h 1538"/>
              <a:gd name="T40" fmla="*/ 1057 w 1536"/>
              <a:gd name="T41" fmla="*/ 213 h 1538"/>
              <a:gd name="T42" fmla="*/ 1085 w 1536"/>
              <a:gd name="T43" fmla="*/ 753 h 1538"/>
              <a:gd name="T44" fmla="*/ 903 w 1536"/>
              <a:gd name="T45" fmla="*/ 1086 h 1538"/>
              <a:gd name="T46" fmla="*/ 949 w 1536"/>
              <a:gd name="T47" fmla="*/ 634 h 1538"/>
              <a:gd name="T48" fmla="*/ 949 w 1536"/>
              <a:gd name="T49" fmla="*/ 363 h 1538"/>
              <a:gd name="T50" fmla="*/ 813 w 1536"/>
              <a:gd name="T51" fmla="*/ 544 h 1538"/>
              <a:gd name="T52" fmla="*/ 723 w 1536"/>
              <a:gd name="T53" fmla="*/ 499 h 1538"/>
              <a:gd name="T54" fmla="*/ 452 w 1536"/>
              <a:gd name="T55" fmla="*/ 499 h 1538"/>
              <a:gd name="T56" fmla="*/ 633 w 1536"/>
              <a:gd name="T57" fmla="*/ 634 h 1538"/>
              <a:gd name="T58" fmla="*/ 622 w 1536"/>
              <a:gd name="T59" fmla="*/ 1086 h 1538"/>
              <a:gd name="T60" fmla="*/ 903 w 1536"/>
              <a:gd name="T61" fmla="*/ 544 h 1538"/>
              <a:gd name="T62" fmla="*/ 949 w 1536"/>
              <a:gd name="T63" fmla="*/ 453 h 1538"/>
              <a:gd name="T64" fmla="*/ 949 w 1536"/>
              <a:gd name="T65" fmla="*/ 544 h 1538"/>
              <a:gd name="T66" fmla="*/ 135 w 1536"/>
              <a:gd name="T67" fmla="*/ 544 h 1538"/>
              <a:gd name="T68" fmla="*/ 0 w 1536"/>
              <a:gd name="T69" fmla="*/ 454 h 1538"/>
              <a:gd name="T70" fmla="*/ 135 w 1536"/>
              <a:gd name="T71" fmla="*/ 544 h 1538"/>
              <a:gd name="T72" fmla="*/ 1536 w 1536"/>
              <a:gd name="T73" fmla="*/ 454 h 1538"/>
              <a:gd name="T74" fmla="*/ 1401 w 1536"/>
              <a:gd name="T75" fmla="*/ 544 h 1538"/>
              <a:gd name="T76" fmla="*/ 1410 w 1536"/>
              <a:gd name="T77" fmla="*/ 922 h 1538"/>
              <a:gd name="T78" fmla="*/ 1338 w 1536"/>
              <a:gd name="T79" fmla="*/ 776 h 1538"/>
              <a:gd name="T80" fmla="*/ 1410 w 1536"/>
              <a:gd name="T81" fmla="*/ 922 h 1538"/>
              <a:gd name="T82" fmla="*/ 125 w 1536"/>
              <a:gd name="T83" fmla="*/ 76 h 1538"/>
              <a:gd name="T84" fmla="*/ 198 w 1536"/>
              <a:gd name="T85" fmla="*/ 221 h 1538"/>
              <a:gd name="T86" fmla="*/ 243 w 1536"/>
              <a:gd name="T87" fmla="*/ 854 h 1538"/>
              <a:gd name="T88" fmla="*/ 80 w 1536"/>
              <a:gd name="T89" fmla="*/ 844 h 1538"/>
              <a:gd name="T90" fmla="*/ 243 w 1536"/>
              <a:gd name="T91" fmla="*/ 854 h 1538"/>
              <a:gd name="T92" fmla="*/ 1293 w 1536"/>
              <a:gd name="T93" fmla="*/ 143 h 1538"/>
              <a:gd name="T94" fmla="*/ 1455 w 1536"/>
              <a:gd name="T95" fmla="*/ 154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36" h="1538">
                <a:moveTo>
                  <a:pt x="659" y="1538"/>
                </a:moveTo>
                <a:cubicBezTo>
                  <a:pt x="877" y="1538"/>
                  <a:pt x="877" y="1538"/>
                  <a:pt x="877" y="1538"/>
                </a:cubicBezTo>
                <a:cubicBezTo>
                  <a:pt x="994" y="1421"/>
                  <a:pt x="994" y="1421"/>
                  <a:pt x="994" y="1421"/>
                </a:cubicBezTo>
                <a:cubicBezTo>
                  <a:pt x="994" y="1137"/>
                  <a:pt x="994" y="1137"/>
                  <a:pt x="994" y="1137"/>
                </a:cubicBezTo>
                <a:cubicBezTo>
                  <a:pt x="1021" y="1020"/>
                  <a:pt x="1077" y="907"/>
                  <a:pt x="1156" y="809"/>
                </a:cubicBezTo>
                <a:cubicBezTo>
                  <a:pt x="1226" y="722"/>
                  <a:pt x="1265" y="611"/>
                  <a:pt x="1265" y="499"/>
                </a:cubicBezTo>
                <a:cubicBezTo>
                  <a:pt x="1265" y="367"/>
                  <a:pt x="1214" y="243"/>
                  <a:pt x="1121" y="150"/>
                </a:cubicBezTo>
                <a:cubicBezTo>
                  <a:pt x="1029" y="56"/>
                  <a:pt x="906" y="4"/>
                  <a:pt x="775" y="2"/>
                </a:cubicBezTo>
                <a:cubicBezTo>
                  <a:pt x="642" y="0"/>
                  <a:pt x="517" y="50"/>
                  <a:pt x="422" y="141"/>
                </a:cubicBezTo>
                <a:cubicBezTo>
                  <a:pt x="327" y="233"/>
                  <a:pt x="273" y="357"/>
                  <a:pt x="271" y="490"/>
                </a:cubicBezTo>
                <a:cubicBezTo>
                  <a:pt x="269" y="605"/>
                  <a:pt x="308" y="719"/>
                  <a:pt x="380" y="809"/>
                </a:cubicBezTo>
                <a:cubicBezTo>
                  <a:pt x="458" y="906"/>
                  <a:pt x="514" y="1019"/>
                  <a:pt x="542" y="1137"/>
                </a:cubicBezTo>
                <a:cubicBezTo>
                  <a:pt x="542" y="1421"/>
                  <a:pt x="542" y="1421"/>
                  <a:pt x="542" y="1421"/>
                </a:cubicBezTo>
                <a:lnTo>
                  <a:pt x="659" y="1538"/>
                </a:lnTo>
                <a:close/>
                <a:moveTo>
                  <a:pt x="904" y="1384"/>
                </a:moveTo>
                <a:cubicBezTo>
                  <a:pt x="840" y="1448"/>
                  <a:pt x="840" y="1448"/>
                  <a:pt x="840" y="1448"/>
                </a:cubicBezTo>
                <a:cubicBezTo>
                  <a:pt x="696" y="1448"/>
                  <a:pt x="696" y="1448"/>
                  <a:pt x="696" y="1448"/>
                </a:cubicBezTo>
                <a:cubicBezTo>
                  <a:pt x="632" y="1384"/>
                  <a:pt x="632" y="1384"/>
                  <a:pt x="632" y="1384"/>
                </a:cubicBezTo>
                <a:cubicBezTo>
                  <a:pt x="632" y="1357"/>
                  <a:pt x="632" y="1357"/>
                  <a:pt x="632" y="1357"/>
                </a:cubicBezTo>
                <a:cubicBezTo>
                  <a:pt x="904" y="1357"/>
                  <a:pt x="904" y="1357"/>
                  <a:pt x="904" y="1357"/>
                </a:cubicBezTo>
                <a:lnTo>
                  <a:pt x="904" y="1384"/>
                </a:lnTo>
                <a:close/>
                <a:moveTo>
                  <a:pt x="904" y="1267"/>
                </a:moveTo>
                <a:cubicBezTo>
                  <a:pt x="632" y="1267"/>
                  <a:pt x="632" y="1267"/>
                  <a:pt x="632" y="1267"/>
                </a:cubicBezTo>
                <a:cubicBezTo>
                  <a:pt x="632" y="1176"/>
                  <a:pt x="632" y="1176"/>
                  <a:pt x="632" y="1176"/>
                </a:cubicBezTo>
                <a:cubicBezTo>
                  <a:pt x="904" y="1176"/>
                  <a:pt x="904" y="1176"/>
                  <a:pt x="904" y="1176"/>
                </a:cubicBezTo>
                <a:lnTo>
                  <a:pt x="904" y="1267"/>
                </a:lnTo>
                <a:close/>
                <a:moveTo>
                  <a:pt x="633" y="544"/>
                </a:moveTo>
                <a:cubicBezTo>
                  <a:pt x="587" y="544"/>
                  <a:pt x="587" y="544"/>
                  <a:pt x="587" y="544"/>
                </a:cubicBezTo>
                <a:cubicBezTo>
                  <a:pt x="562" y="544"/>
                  <a:pt x="542" y="524"/>
                  <a:pt x="542" y="499"/>
                </a:cubicBezTo>
                <a:cubicBezTo>
                  <a:pt x="542" y="474"/>
                  <a:pt x="562" y="453"/>
                  <a:pt x="587" y="453"/>
                </a:cubicBezTo>
                <a:cubicBezTo>
                  <a:pt x="612" y="453"/>
                  <a:pt x="633" y="474"/>
                  <a:pt x="633" y="499"/>
                </a:cubicBezTo>
                <a:lnTo>
                  <a:pt x="633" y="544"/>
                </a:lnTo>
                <a:close/>
                <a:moveTo>
                  <a:pt x="723" y="1086"/>
                </a:moveTo>
                <a:cubicBezTo>
                  <a:pt x="723" y="634"/>
                  <a:pt x="723" y="634"/>
                  <a:pt x="723" y="634"/>
                </a:cubicBezTo>
                <a:cubicBezTo>
                  <a:pt x="813" y="634"/>
                  <a:pt x="813" y="634"/>
                  <a:pt x="813" y="634"/>
                </a:cubicBezTo>
                <a:cubicBezTo>
                  <a:pt x="813" y="1086"/>
                  <a:pt x="813" y="1086"/>
                  <a:pt x="813" y="1086"/>
                </a:cubicBezTo>
                <a:lnTo>
                  <a:pt x="723" y="1086"/>
                </a:lnTo>
                <a:close/>
                <a:moveTo>
                  <a:pt x="450" y="752"/>
                </a:moveTo>
                <a:cubicBezTo>
                  <a:pt x="391" y="679"/>
                  <a:pt x="359" y="586"/>
                  <a:pt x="361" y="491"/>
                </a:cubicBezTo>
                <a:cubicBezTo>
                  <a:pt x="363" y="382"/>
                  <a:pt x="407" y="281"/>
                  <a:pt x="484" y="206"/>
                </a:cubicBezTo>
                <a:cubicBezTo>
                  <a:pt x="562" y="131"/>
                  <a:pt x="665" y="90"/>
                  <a:pt x="774" y="92"/>
                </a:cubicBezTo>
                <a:cubicBezTo>
                  <a:pt x="881" y="93"/>
                  <a:pt x="982" y="136"/>
                  <a:pt x="1057" y="213"/>
                </a:cubicBezTo>
                <a:cubicBezTo>
                  <a:pt x="1133" y="289"/>
                  <a:pt x="1175" y="391"/>
                  <a:pt x="1175" y="499"/>
                </a:cubicBezTo>
                <a:cubicBezTo>
                  <a:pt x="1175" y="592"/>
                  <a:pt x="1144" y="680"/>
                  <a:pt x="1085" y="753"/>
                </a:cubicBezTo>
                <a:cubicBezTo>
                  <a:pt x="1005" y="854"/>
                  <a:pt x="947" y="966"/>
                  <a:pt x="914" y="1086"/>
                </a:cubicBezTo>
                <a:cubicBezTo>
                  <a:pt x="903" y="1086"/>
                  <a:pt x="903" y="1086"/>
                  <a:pt x="903" y="1086"/>
                </a:cubicBezTo>
                <a:cubicBezTo>
                  <a:pt x="903" y="634"/>
                  <a:pt x="903" y="634"/>
                  <a:pt x="903" y="634"/>
                </a:cubicBezTo>
                <a:cubicBezTo>
                  <a:pt x="949" y="634"/>
                  <a:pt x="949" y="634"/>
                  <a:pt x="949" y="634"/>
                </a:cubicBezTo>
                <a:cubicBezTo>
                  <a:pt x="1023" y="634"/>
                  <a:pt x="1084" y="573"/>
                  <a:pt x="1084" y="499"/>
                </a:cubicBezTo>
                <a:cubicBezTo>
                  <a:pt x="1084" y="424"/>
                  <a:pt x="1023" y="363"/>
                  <a:pt x="949" y="363"/>
                </a:cubicBezTo>
                <a:cubicBezTo>
                  <a:pt x="874" y="363"/>
                  <a:pt x="813" y="424"/>
                  <a:pt x="813" y="499"/>
                </a:cubicBezTo>
                <a:cubicBezTo>
                  <a:pt x="813" y="544"/>
                  <a:pt x="813" y="544"/>
                  <a:pt x="813" y="544"/>
                </a:cubicBezTo>
                <a:cubicBezTo>
                  <a:pt x="723" y="544"/>
                  <a:pt x="723" y="544"/>
                  <a:pt x="723" y="544"/>
                </a:cubicBezTo>
                <a:cubicBezTo>
                  <a:pt x="723" y="499"/>
                  <a:pt x="723" y="499"/>
                  <a:pt x="723" y="499"/>
                </a:cubicBezTo>
                <a:cubicBezTo>
                  <a:pt x="723" y="424"/>
                  <a:pt x="662" y="363"/>
                  <a:pt x="587" y="363"/>
                </a:cubicBezTo>
                <a:cubicBezTo>
                  <a:pt x="513" y="363"/>
                  <a:pt x="452" y="424"/>
                  <a:pt x="452" y="499"/>
                </a:cubicBezTo>
                <a:cubicBezTo>
                  <a:pt x="452" y="573"/>
                  <a:pt x="513" y="634"/>
                  <a:pt x="587" y="634"/>
                </a:cubicBezTo>
                <a:cubicBezTo>
                  <a:pt x="633" y="634"/>
                  <a:pt x="633" y="634"/>
                  <a:pt x="633" y="634"/>
                </a:cubicBezTo>
                <a:cubicBezTo>
                  <a:pt x="633" y="1086"/>
                  <a:pt x="633" y="1086"/>
                  <a:pt x="633" y="1086"/>
                </a:cubicBezTo>
                <a:cubicBezTo>
                  <a:pt x="622" y="1086"/>
                  <a:pt x="622" y="1086"/>
                  <a:pt x="622" y="1086"/>
                </a:cubicBezTo>
                <a:cubicBezTo>
                  <a:pt x="589" y="966"/>
                  <a:pt x="531" y="854"/>
                  <a:pt x="450" y="752"/>
                </a:cubicBezTo>
                <a:close/>
                <a:moveTo>
                  <a:pt x="903" y="544"/>
                </a:moveTo>
                <a:cubicBezTo>
                  <a:pt x="903" y="499"/>
                  <a:pt x="903" y="499"/>
                  <a:pt x="903" y="499"/>
                </a:cubicBezTo>
                <a:cubicBezTo>
                  <a:pt x="903" y="474"/>
                  <a:pt x="924" y="453"/>
                  <a:pt x="949" y="453"/>
                </a:cubicBezTo>
                <a:cubicBezTo>
                  <a:pt x="974" y="453"/>
                  <a:pt x="994" y="474"/>
                  <a:pt x="994" y="499"/>
                </a:cubicBezTo>
                <a:cubicBezTo>
                  <a:pt x="994" y="524"/>
                  <a:pt x="974" y="544"/>
                  <a:pt x="949" y="544"/>
                </a:cubicBezTo>
                <a:lnTo>
                  <a:pt x="903" y="544"/>
                </a:lnTo>
                <a:close/>
                <a:moveTo>
                  <a:pt x="135" y="544"/>
                </a:moveTo>
                <a:cubicBezTo>
                  <a:pt x="0" y="544"/>
                  <a:pt x="0" y="544"/>
                  <a:pt x="0" y="544"/>
                </a:cubicBezTo>
                <a:cubicBezTo>
                  <a:pt x="0" y="454"/>
                  <a:pt x="0" y="454"/>
                  <a:pt x="0" y="454"/>
                </a:cubicBezTo>
                <a:cubicBezTo>
                  <a:pt x="135" y="454"/>
                  <a:pt x="135" y="454"/>
                  <a:pt x="135" y="454"/>
                </a:cubicBezTo>
                <a:lnTo>
                  <a:pt x="135" y="544"/>
                </a:lnTo>
                <a:close/>
                <a:moveTo>
                  <a:pt x="1401" y="454"/>
                </a:moveTo>
                <a:cubicBezTo>
                  <a:pt x="1536" y="454"/>
                  <a:pt x="1536" y="454"/>
                  <a:pt x="1536" y="454"/>
                </a:cubicBezTo>
                <a:cubicBezTo>
                  <a:pt x="1536" y="544"/>
                  <a:pt x="1536" y="544"/>
                  <a:pt x="1536" y="544"/>
                </a:cubicBezTo>
                <a:cubicBezTo>
                  <a:pt x="1401" y="544"/>
                  <a:pt x="1401" y="544"/>
                  <a:pt x="1401" y="544"/>
                </a:cubicBezTo>
                <a:lnTo>
                  <a:pt x="1401" y="454"/>
                </a:lnTo>
                <a:close/>
                <a:moveTo>
                  <a:pt x="1410" y="922"/>
                </a:moveTo>
                <a:cubicBezTo>
                  <a:pt x="1293" y="854"/>
                  <a:pt x="1293" y="854"/>
                  <a:pt x="1293" y="854"/>
                </a:cubicBezTo>
                <a:cubicBezTo>
                  <a:pt x="1338" y="776"/>
                  <a:pt x="1338" y="776"/>
                  <a:pt x="1338" y="776"/>
                </a:cubicBezTo>
                <a:cubicBezTo>
                  <a:pt x="1455" y="844"/>
                  <a:pt x="1455" y="844"/>
                  <a:pt x="1455" y="844"/>
                </a:cubicBezTo>
                <a:lnTo>
                  <a:pt x="1410" y="922"/>
                </a:lnTo>
                <a:close/>
                <a:moveTo>
                  <a:pt x="80" y="154"/>
                </a:moveTo>
                <a:cubicBezTo>
                  <a:pt x="125" y="76"/>
                  <a:pt x="125" y="76"/>
                  <a:pt x="125" y="76"/>
                </a:cubicBezTo>
                <a:cubicBezTo>
                  <a:pt x="243" y="143"/>
                  <a:pt x="243" y="143"/>
                  <a:pt x="243" y="143"/>
                </a:cubicBezTo>
                <a:cubicBezTo>
                  <a:pt x="198" y="221"/>
                  <a:pt x="198" y="221"/>
                  <a:pt x="198" y="221"/>
                </a:cubicBezTo>
                <a:lnTo>
                  <a:pt x="80" y="154"/>
                </a:lnTo>
                <a:close/>
                <a:moveTo>
                  <a:pt x="243" y="854"/>
                </a:moveTo>
                <a:cubicBezTo>
                  <a:pt x="125" y="922"/>
                  <a:pt x="125" y="922"/>
                  <a:pt x="125" y="922"/>
                </a:cubicBezTo>
                <a:cubicBezTo>
                  <a:pt x="80" y="844"/>
                  <a:pt x="80" y="844"/>
                  <a:pt x="80" y="844"/>
                </a:cubicBezTo>
                <a:cubicBezTo>
                  <a:pt x="198" y="776"/>
                  <a:pt x="198" y="776"/>
                  <a:pt x="198" y="776"/>
                </a:cubicBezTo>
                <a:lnTo>
                  <a:pt x="243" y="854"/>
                </a:lnTo>
                <a:close/>
                <a:moveTo>
                  <a:pt x="1338" y="221"/>
                </a:moveTo>
                <a:cubicBezTo>
                  <a:pt x="1293" y="143"/>
                  <a:pt x="1293" y="143"/>
                  <a:pt x="1293" y="143"/>
                </a:cubicBezTo>
                <a:cubicBezTo>
                  <a:pt x="1410" y="76"/>
                  <a:pt x="1410" y="76"/>
                  <a:pt x="1410" y="76"/>
                </a:cubicBezTo>
                <a:cubicBezTo>
                  <a:pt x="1455" y="154"/>
                  <a:pt x="1455" y="154"/>
                  <a:pt x="1455" y="154"/>
                </a:cubicBezTo>
                <a:lnTo>
                  <a:pt x="1338" y="2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6212901" y="6482364"/>
            <a:ext cx="678343" cy="768634"/>
          </a:xfrm>
          <a:custGeom>
            <a:avLst/>
            <a:gdLst>
              <a:gd name="T0" fmla="*/ 730 w 1355"/>
              <a:gd name="T1" fmla="*/ 667 h 1536"/>
              <a:gd name="T2" fmla="*/ 918 w 1355"/>
              <a:gd name="T3" fmla="*/ 281 h 1536"/>
              <a:gd name="T4" fmla="*/ 883 w 1355"/>
              <a:gd name="T5" fmla="*/ 220 h 1536"/>
              <a:gd name="T6" fmla="*/ 723 w 1355"/>
              <a:gd name="T7" fmla="*/ 207 h 1536"/>
              <a:gd name="T8" fmla="*/ 723 w 1355"/>
              <a:gd name="T9" fmla="*/ 18 h 1536"/>
              <a:gd name="T10" fmla="*/ 626 w 1355"/>
              <a:gd name="T11" fmla="*/ 0 h 1536"/>
              <a:gd name="T12" fmla="*/ 438 w 1355"/>
              <a:gd name="T13" fmla="*/ 386 h 1536"/>
              <a:gd name="T14" fmla="*/ 473 w 1355"/>
              <a:gd name="T15" fmla="*/ 446 h 1536"/>
              <a:gd name="T16" fmla="*/ 633 w 1355"/>
              <a:gd name="T17" fmla="*/ 460 h 1536"/>
              <a:gd name="T18" fmla="*/ 633 w 1355"/>
              <a:gd name="T19" fmla="*/ 648 h 1536"/>
              <a:gd name="T20" fmla="*/ 730 w 1355"/>
              <a:gd name="T21" fmla="*/ 667 h 1536"/>
              <a:gd name="T22" fmla="*/ 549 w 1355"/>
              <a:gd name="T23" fmla="*/ 362 h 1536"/>
              <a:gd name="T24" fmla="*/ 633 w 1355"/>
              <a:gd name="T25" fmla="*/ 191 h 1536"/>
              <a:gd name="T26" fmla="*/ 633 w 1355"/>
              <a:gd name="T27" fmla="*/ 290 h 1536"/>
              <a:gd name="T28" fmla="*/ 806 w 1355"/>
              <a:gd name="T29" fmla="*/ 304 h 1536"/>
              <a:gd name="T30" fmla="*/ 723 w 1355"/>
              <a:gd name="T31" fmla="*/ 475 h 1536"/>
              <a:gd name="T32" fmla="*/ 723 w 1355"/>
              <a:gd name="T33" fmla="*/ 377 h 1536"/>
              <a:gd name="T34" fmla="*/ 549 w 1355"/>
              <a:gd name="T35" fmla="*/ 362 h 1536"/>
              <a:gd name="T36" fmla="*/ 1157 w 1355"/>
              <a:gd name="T37" fmla="*/ 1337 h 1536"/>
              <a:gd name="T38" fmla="*/ 1355 w 1355"/>
              <a:gd name="T39" fmla="*/ 858 h 1536"/>
              <a:gd name="T40" fmla="*/ 1355 w 1355"/>
              <a:gd name="T41" fmla="*/ 288 h 1536"/>
              <a:gd name="T42" fmla="*/ 994 w 1355"/>
              <a:gd name="T43" fmla="*/ 288 h 1536"/>
              <a:gd name="T44" fmla="*/ 994 w 1355"/>
              <a:gd name="T45" fmla="*/ 858 h 1536"/>
              <a:gd name="T46" fmla="*/ 678 w 1355"/>
              <a:gd name="T47" fmla="*/ 1174 h 1536"/>
              <a:gd name="T48" fmla="*/ 361 w 1355"/>
              <a:gd name="T49" fmla="*/ 858 h 1536"/>
              <a:gd name="T50" fmla="*/ 361 w 1355"/>
              <a:gd name="T51" fmla="*/ 288 h 1536"/>
              <a:gd name="T52" fmla="*/ 0 w 1355"/>
              <a:gd name="T53" fmla="*/ 288 h 1536"/>
              <a:gd name="T54" fmla="*/ 0 w 1355"/>
              <a:gd name="T55" fmla="*/ 858 h 1536"/>
              <a:gd name="T56" fmla="*/ 199 w 1355"/>
              <a:gd name="T57" fmla="*/ 1337 h 1536"/>
              <a:gd name="T58" fmla="*/ 678 w 1355"/>
              <a:gd name="T59" fmla="*/ 1536 h 1536"/>
              <a:gd name="T60" fmla="*/ 1157 w 1355"/>
              <a:gd name="T61" fmla="*/ 1337 h 1536"/>
              <a:gd name="T62" fmla="*/ 1084 w 1355"/>
              <a:gd name="T63" fmla="*/ 378 h 1536"/>
              <a:gd name="T64" fmla="*/ 1265 w 1355"/>
              <a:gd name="T65" fmla="*/ 378 h 1536"/>
              <a:gd name="T66" fmla="*/ 1265 w 1355"/>
              <a:gd name="T67" fmla="*/ 542 h 1536"/>
              <a:gd name="T68" fmla="*/ 1084 w 1355"/>
              <a:gd name="T69" fmla="*/ 542 h 1536"/>
              <a:gd name="T70" fmla="*/ 1084 w 1355"/>
              <a:gd name="T71" fmla="*/ 378 h 1536"/>
              <a:gd name="T72" fmla="*/ 90 w 1355"/>
              <a:gd name="T73" fmla="*/ 378 h 1536"/>
              <a:gd name="T74" fmla="*/ 271 w 1355"/>
              <a:gd name="T75" fmla="*/ 378 h 1536"/>
              <a:gd name="T76" fmla="*/ 271 w 1355"/>
              <a:gd name="T77" fmla="*/ 542 h 1536"/>
              <a:gd name="T78" fmla="*/ 90 w 1355"/>
              <a:gd name="T79" fmla="*/ 542 h 1536"/>
              <a:gd name="T80" fmla="*/ 90 w 1355"/>
              <a:gd name="T81" fmla="*/ 378 h 1536"/>
              <a:gd name="T82" fmla="*/ 90 w 1355"/>
              <a:gd name="T83" fmla="*/ 858 h 1536"/>
              <a:gd name="T84" fmla="*/ 90 w 1355"/>
              <a:gd name="T85" fmla="*/ 632 h 1536"/>
              <a:gd name="T86" fmla="*/ 271 w 1355"/>
              <a:gd name="T87" fmla="*/ 632 h 1536"/>
              <a:gd name="T88" fmla="*/ 271 w 1355"/>
              <a:gd name="T89" fmla="*/ 858 h 1536"/>
              <a:gd name="T90" fmla="*/ 678 w 1355"/>
              <a:gd name="T91" fmla="*/ 1264 h 1536"/>
              <a:gd name="T92" fmla="*/ 1084 w 1355"/>
              <a:gd name="T93" fmla="*/ 858 h 1536"/>
              <a:gd name="T94" fmla="*/ 1084 w 1355"/>
              <a:gd name="T95" fmla="*/ 632 h 1536"/>
              <a:gd name="T96" fmla="*/ 1265 w 1355"/>
              <a:gd name="T97" fmla="*/ 632 h 1536"/>
              <a:gd name="T98" fmla="*/ 1265 w 1355"/>
              <a:gd name="T99" fmla="*/ 858 h 1536"/>
              <a:gd name="T100" fmla="*/ 678 w 1355"/>
              <a:gd name="T101" fmla="*/ 1446 h 1536"/>
              <a:gd name="T102" fmla="*/ 90 w 1355"/>
              <a:gd name="T103" fmla="*/ 85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55" h="1536">
                <a:moveTo>
                  <a:pt x="730" y="667"/>
                </a:moveTo>
                <a:cubicBezTo>
                  <a:pt x="918" y="281"/>
                  <a:pt x="918" y="281"/>
                  <a:pt x="918" y="281"/>
                </a:cubicBezTo>
                <a:cubicBezTo>
                  <a:pt x="883" y="220"/>
                  <a:pt x="883" y="220"/>
                  <a:pt x="883" y="220"/>
                </a:cubicBezTo>
                <a:cubicBezTo>
                  <a:pt x="723" y="207"/>
                  <a:pt x="723" y="207"/>
                  <a:pt x="723" y="207"/>
                </a:cubicBezTo>
                <a:cubicBezTo>
                  <a:pt x="723" y="18"/>
                  <a:pt x="723" y="18"/>
                  <a:pt x="723" y="18"/>
                </a:cubicBezTo>
                <a:cubicBezTo>
                  <a:pt x="626" y="0"/>
                  <a:pt x="626" y="0"/>
                  <a:pt x="626" y="0"/>
                </a:cubicBezTo>
                <a:cubicBezTo>
                  <a:pt x="438" y="386"/>
                  <a:pt x="438" y="386"/>
                  <a:pt x="438" y="386"/>
                </a:cubicBezTo>
                <a:cubicBezTo>
                  <a:pt x="473" y="446"/>
                  <a:pt x="473" y="446"/>
                  <a:pt x="473" y="446"/>
                </a:cubicBezTo>
                <a:cubicBezTo>
                  <a:pt x="633" y="460"/>
                  <a:pt x="633" y="460"/>
                  <a:pt x="633" y="460"/>
                </a:cubicBezTo>
                <a:cubicBezTo>
                  <a:pt x="633" y="648"/>
                  <a:pt x="633" y="648"/>
                  <a:pt x="633" y="648"/>
                </a:cubicBezTo>
                <a:lnTo>
                  <a:pt x="730" y="667"/>
                </a:lnTo>
                <a:close/>
                <a:moveTo>
                  <a:pt x="549" y="362"/>
                </a:moveTo>
                <a:cubicBezTo>
                  <a:pt x="633" y="191"/>
                  <a:pt x="633" y="191"/>
                  <a:pt x="633" y="191"/>
                </a:cubicBezTo>
                <a:cubicBezTo>
                  <a:pt x="633" y="290"/>
                  <a:pt x="633" y="290"/>
                  <a:pt x="633" y="290"/>
                </a:cubicBezTo>
                <a:cubicBezTo>
                  <a:pt x="806" y="304"/>
                  <a:pt x="806" y="304"/>
                  <a:pt x="806" y="304"/>
                </a:cubicBezTo>
                <a:cubicBezTo>
                  <a:pt x="723" y="475"/>
                  <a:pt x="723" y="475"/>
                  <a:pt x="723" y="475"/>
                </a:cubicBezTo>
                <a:cubicBezTo>
                  <a:pt x="723" y="377"/>
                  <a:pt x="723" y="377"/>
                  <a:pt x="723" y="377"/>
                </a:cubicBezTo>
                <a:lnTo>
                  <a:pt x="549" y="362"/>
                </a:lnTo>
                <a:close/>
                <a:moveTo>
                  <a:pt x="1157" y="1337"/>
                </a:moveTo>
                <a:cubicBezTo>
                  <a:pt x="1285" y="1209"/>
                  <a:pt x="1355" y="1039"/>
                  <a:pt x="1355" y="858"/>
                </a:cubicBezTo>
                <a:cubicBezTo>
                  <a:pt x="1355" y="288"/>
                  <a:pt x="1355" y="288"/>
                  <a:pt x="1355" y="288"/>
                </a:cubicBezTo>
                <a:cubicBezTo>
                  <a:pt x="994" y="288"/>
                  <a:pt x="994" y="288"/>
                  <a:pt x="994" y="288"/>
                </a:cubicBezTo>
                <a:cubicBezTo>
                  <a:pt x="994" y="858"/>
                  <a:pt x="994" y="858"/>
                  <a:pt x="994" y="858"/>
                </a:cubicBezTo>
                <a:cubicBezTo>
                  <a:pt x="994" y="1032"/>
                  <a:pt x="852" y="1174"/>
                  <a:pt x="678" y="1174"/>
                </a:cubicBezTo>
                <a:cubicBezTo>
                  <a:pt x="503" y="1174"/>
                  <a:pt x="361" y="1032"/>
                  <a:pt x="361" y="858"/>
                </a:cubicBezTo>
                <a:cubicBezTo>
                  <a:pt x="361" y="288"/>
                  <a:pt x="361" y="288"/>
                  <a:pt x="361" y="288"/>
                </a:cubicBezTo>
                <a:cubicBezTo>
                  <a:pt x="0" y="288"/>
                  <a:pt x="0" y="288"/>
                  <a:pt x="0" y="288"/>
                </a:cubicBezTo>
                <a:cubicBezTo>
                  <a:pt x="0" y="858"/>
                  <a:pt x="0" y="858"/>
                  <a:pt x="0" y="858"/>
                </a:cubicBezTo>
                <a:cubicBezTo>
                  <a:pt x="0" y="1039"/>
                  <a:pt x="71" y="1209"/>
                  <a:pt x="199" y="1337"/>
                </a:cubicBezTo>
                <a:cubicBezTo>
                  <a:pt x="327" y="1465"/>
                  <a:pt x="497" y="1536"/>
                  <a:pt x="678" y="1536"/>
                </a:cubicBezTo>
                <a:cubicBezTo>
                  <a:pt x="859" y="1536"/>
                  <a:pt x="1029" y="1465"/>
                  <a:pt x="1157" y="1337"/>
                </a:cubicBezTo>
                <a:close/>
                <a:moveTo>
                  <a:pt x="1084" y="378"/>
                </a:moveTo>
                <a:cubicBezTo>
                  <a:pt x="1265" y="378"/>
                  <a:pt x="1265" y="378"/>
                  <a:pt x="1265" y="378"/>
                </a:cubicBezTo>
                <a:cubicBezTo>
                  <a:pt x="1265" y="542"/>
                  <a:pt x="1265" y="542"/>
                  <a:pt x="1265" y="542"/>
                </a:cubicBezTo>
                <a:cubicBezTo>
                  <a:pt x="1084" y="542"/>
                  <a:pt x="1084" y="542"/>
                  <a:pt x="1084" y="542"/>
                </a:cubicBezTo>
                <a:lnTo>
                  <a:pt x="1084" y="378"/>
                </a:lnTo>
                <a:close/>
                <a:moveTo>
                  <a:pt x="90" y="378"/>
                </a:moveTo>
                <a:cubicBezTo>
                  <a:pt x="271" y="378"/>
                  <a:pt x="271" y="378"/>
                  <a:pt x="271" y="378"/>
                </a:cubicBezTo>
                <a:cubicBezTo>
                  <a:pt x="271" y="542"/>
                  <a:pt x="271" y="542"/>
                  <a:pt x="271" y="542"/>
                </a:cubicBezTo>
                <a:cubicBezTo>
                  <a:pt x="90" y="542"/>
                  <a:pt x="90" y="542"/>
                  <a:pt x="90" y="542"/>
                </a:cubicBezTo>
                <a:lnTo>
                  <a:pt x="90" y="378"/>
                </a:lnTo>
                <a:close/>
                <a:moveTo>
                  <a:pt x="90" y="858"/>
                </a:moveTo>
                <a:cubicBezTo>
                  <a:pt x="90" y="632"/>
                  <a:pt x="90" y="632"/>
                  <a:pt x="90" y="632"/>
                </a:cubicBezTo>
                <a:cubicBezTo>
                  <a:pt x="271" y="632"/>
                  <a:pt x="271" y="632"/>
                  <a:pt x="271" y="632"/>
                </a:cubicBezTo>
                <a:cubicBezTo>
                  <a:pt x="271" y="858"/>
                  <a:pt x="271" y="858"/>
                  <a:pt x="271" y="858"/>
                </a:cubicBezTo>
                <a:cubicBezTo>
                  <a:pt x="271" y="1082"/>
                  <a:pt x="454" y="1264"/>
                  <a:pt x="678" y="1264"/>
                </a:cubicBezTo>
                <a:cubicBezTo>
                  <a:pt x="902" y="1264"/>
                  <a:pt x="1084" y="1082"/>
                  <a:pt x="1084" y="858"/>
                </a:cubicBezTo>
                <a:cubicBezTo>
                  <a:pt x="1084" y="632"/>
                  <a:pt x="1084" y="632"/>
                  <a:pt x="1084" y="632"/>
                </a:cubicBezTo>
                <a:cubicBezTo>
                  <a:pt x="1265" y="632"/>
                  <a:pt x="1265" y="632"/>
                  <a:pt x="1265" y="632"/>
                </a:cubicBezTo>
                <a:cubicBezTo>
                  <a:pt x="1265" y="858"/>
                  <a:pt x="1265" y="858"/>
                  <a:pt x="1265" y="858"/>
                </a:cubicBezTo>
                <a:cubicBezTo>
                  <a:pt x="1265" y="1182"/>
                  <a:pt x="1002" y="1446"/>
                  <a:pt x="678" y="1446"/>
                </a:cubicBezTo>
                <a:cubicBezTo>
                  <a:pt x="354" y="1446"/>
                  <a:pt x="90" y="1182"/>
                  <a:pt x="90" y="8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8502931" y="6482364"/>
            <a:ext cx="588051" cy="768634"/>
          </a:xfrm>
          <a:custGeom>
            <a:avLst/>
            <a:gdLst>
              <a:gd name="T0" fmla="*/ 445 w 1175"/>
              <a:gd name="T1" fmla="*/ 303 h 1536"/>
              <a:gd name="T2" fmla="*/ 187 w 1175"/>
              <a:gd name="T3" fmla="*/ 303 h 1536"/>
              <a:gd name="T4" fmla="*/ 271 w 1175"/>
              <a:gd name="T5" fmla="*/ 255 h 1536"/>
              <a:gd name="T6" fmla="*/ 361 w 1175"/>
              <a:gd name="T7" fmla="*/ 156 h 1536"/>
              <a:gd name="T8" fmla="*/ 388 w 1175"/>
              <a:gd name="T9" fmla="*/ 233 h 1536"/>
              <a:gd name="T10" fmla="*/ 632 w 1175"/>
              <a:gd name="T11" fmla="*/ 1536 h 1536"/>
              <a:gd name="T12" fmla="*/ 0 w 1175"/>
              <a:gd name="T13" fmla="*/ 1536 h 1536"/>
              <a:gd name="T14" fmla="*/ 189 w 1175"/>
              <a:gd name="T15" fmla="*/ 903 h 1536"/>
              <a:gd name="T16" fmla="*/ 444 w 1175"/>
              <a:gd name="T17" fmla="*/ 903 h 1536"/>
              <a:gd name="T18" fmla="*/ 542 w 1175"/>
              <a:gd name="T19" fmla="*/ 723 h 1536"/>
              <a:gd name="T20" fmla="*/ 633 w 1175"/>
              <a:gd name="T21" fmla="*/ 677 h 1536"/>
              <a:gd name="T22" fmla="*/ 362 w 1175"/>
              <a:gd name="T23" fmla="*/ 632 h 1536"/>
              <a:gd name="T24" fmla="*/ 316 w 1175"/>
              <a:gd name="T25" fmla="*/ 542 h 1536"/>
              <a:gd name="T26" fmla="*/ 271 w 1175"/>
              <a:gd name="T27" fmla="*/ 632 h 1536"/>
              <a:gd name="T28" fmla="*/ 0 w 1175"/>
              <a:gd name="T29" fmla="*/ 0 h 1536"/>
              <a:gd name="T30" fmla="*/ 632 w 1175"/>
              <a:gd name="T31" fmla="*/ 188 h 1536"/>
              <a:gd name="T32" fmla="*/ 715 w 1175"/>
              <a:gd name="T33" fmla="*/ 361 h 1536"/>
              <a:gd name="T34" fmla="*/ 1175 w 1175"/>
              <a:gd name="T35" fmla="*/ 1536 h 1536"/>
              <a:gd name="T36" fmla="*/ 587 w 1175"/>
              <a:gd name="T37" fmla="*/ 270 h 1536"/>
              <a:gd name="T38" fmla="*/ 542 w 1175"/>
              <a:gd name="T39" fmla="*/ 90 h 1536"/>
              <a:gd name="T40" fmla="*/ 90 w 1175"/>
              <a:gd name="T41" fmla="*/ 542 h 1536"/>
              <a:gd name="T42" fmla="*/ 316 w 1175"/>
              <a:gd name="T43" fmla="*/ 452 h 1536"/>
              <a:gd name="T44" fmla="*/ 542 w 1175"/>
              <a:gd name="T45" fmla="*/ 542 h 1536"/>
              <a:gd name="T46" fmla="*/ 587 w 1175"/>
              <a:gd name="T47" fmla="*/ 361 h 1536"/>
              <a:gd name="T48" fmla="*/ 542 w 1175"/>
              <a:gd name="T49" fmla="*/ 1347 h 1536"/>
              <a:gd name="T50" fmla="*/ 452 w 1175"/>
              <a:gd name="T51" fmla="*/ 1220 h 1536"/>
              <a:gd name="T52" fmla="*/ 542 w 1175"/>
              <a:gd name="T53" fmla="*/ 1092 h 1536"/>
              <a:gd name="T54" fmla="*/ 362 w 1175"/>
              <a:gd name="T55" fmla="*/ 993 h 1536"/>
              <a:gd name="T56" fmla="*/ 316 w 1175"/>
              <a:gd name="T57" fmla="*/ 903 h 1536"/>
              <a:gd name="T58" fmla="*/ 271 w 1175"/>
              <a:gd name="T59" fmla="*/ 993 h 1536"/>
              <a:gd name="T60" fmla="*/ 90 w 1175"/>
              <a:gd name="T61" fmla="*/ 1446 h 1536"/>
              <a:gd name="T62" fmla="*/ 542 w 1175"/>
              <a:gd name="T63" fmla="*/ 1347 h 1536"/>
              <a:gd name="T64" fmla="*/ 986 w 1175"/>
              <a:gd name="T65" fmla="*/ 993 h 1536"/>
              <a:gd name="T66" fmla="*/ 859 w 1175"/>
              <a:gd name="T67" fmla="*/ 1084 h 1536"/>
              <a:gd name="T68" fmla="*/ 731 w 1175"/>
              <a:gd name="T69" fmla="*/ 993 h 1536"/>
              <a:gd name="T70" fmla="*/ 632 w 1175"/>
              <a:gd name="T71" fmla="*/ 1174 h 1536"/>
              <a:gd name="T72" fmla="*/ 542 w 1175"/>
              <a:gd name="T73" fmla="*/ 1220 h 1536"/>
              <a:gd name="T74" fmla="*/ 632 w 1175"/>
              <a:gd name="T75" fmla="*/ 1265 h 1536"/>
              <a:gd name="T76" fmla="*/ 1085 w 1175"/>
              <a:gd name="T77" fmla="*/ 1446 h 1536"/>
              <a:gd name="T78" fmla="*/ 1085 w 1175"/>
              <a:gd name="T79" fmla="*/ 451 h 1536"/>
              <a:gd name="T80" fmla="*/ 632 w 1175"/>
              <a:gd name="T81" fmla="*/ 550 h 1536"/>
              <a:gd name="T82" fmla="*/ 632 w 1175"/>
              <a:gd name="T83" fmla="*/ 805 h 1536"/>
              <a:gd name="T84" fmla="*/ 813 w 1175"/>
              <a:gd name="T85" fmla="*/ 903 h 1536"/>
              <a:gd name="T86" fmla="*/ 859 w 1175"/>
              <a:gd name="T87" fmla="*/ 994 h 1536"/>
              <a:gd name="T88" fmla="*/ 904 w 1175"/>
              <a:gd name="T89" fmla="*/ 903 h 1536"/>
              <a:gd name="T90" fmla="*/ 1085 w 1175"/>
              <a:gd name="T91" fmla="*/ 45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75" h="1536">
                <a:moveTo>
                  <a:pt x="388" y="233"/>
                </a:moveTo>
                <a:cubicBezTo>
                  <a:pt x="445" y="303"/>
                  <a:pt x="445" y="303"/>
                  <a:pt x="445" y="303"/>
                </a:cubicBezTo>
                <a:cubicBezTo>
                  <a:pt x="316" y="408"/>
                  <a:pt x="316" y="408"/>
                  <a:pt x="316" y="408"/>
                </a:cubicBezTo>
                <a:cubicBezTo>
                  <a:pt x="187" y="303"/>
                  <a:pt x="187" y="303"/>
                  <a:pt x="187" y="303"/>
                </a:cubicBezTo>
                <a:cubicBezTo>
                  <a:pt x="244" y="233"/>
                  <a:pt x="244" y="233"/>
                  <a:pt x="244" y="233"/>
                </a:cubicBezTo>
                <a:cubicBezTo>
                  <a:pt x="271" y="255"/>
                  <a:pt x="271" y="255"/>
                  <a:pt x="271" y="255"/>
                </a:cubicBezTo>
                <a:cubicBezTo>
                  <a:pt x="271" y="156"/>
                  <a:pt x="271" y="156"/>
                  <a:pt x="271" y="156"/>
                </a:cubicBezTo>
                <a:cubicBezTo>
                  <a:pt x="361" y="156"/>
                  <a:pt x="361" y="156"/>
                  <a:pt x="361" y="156"/>
                </a:cubicBezTo>
                <a:cubicBezTo>
                  <a:pt x="361" y="255"/>
                  <a:pt x="361" y="255"/>
                  <a:pt x="361" y="255"/>
                </a:cubicBezTo>
                <a:lnTo>
                  <a:pt x="388" y="233"/>
                </a:lnTo>
                <a:close/>
                <a:moveTo>
                  <a:pt x="1175" y="1536"/>
                </a:moveTo>
                <a:cubicBezTo>
                  <a:pt x="632" y="1536"/>
                  <a:pt x="632" y="1536"/>
                  <a:pt x="632" y="1536"/>
                </a:cubicBezTo>
                <a:cubicBezTo>
                  <a:pt x="632" y="1536"/>
                  <a:pt x="632" y="1536"/>
                  <a:pt x="632" y="153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0" y="903"/>
                  <a:pt x="0" y="903"/>
                  <a:pt x="0" y="903"/>
                </a:cubicBezTo>
                <a:cubicBezTo>
                  <a:pt x="189" y="903"/>
                  <a:pt x="189" y="903"/>
                  <a:pt x="189" y="903"/>
                </a:cubicBezTo>
                <a:cubicBezTo>
                  <a:pt x="207" y="851"/>
                  <a:pt x="257" y="813"/>
                  <a:pt x="316" y="813"/>
                </a:cubicBezTo>
                <a:cubicBezTo>
                  <a:pt x="375" y="813"/>
                  <a:pt x="425" y="851"/>
                  <a:pt x="444" y="903"/>
                </a:cubicBezTo>
                <a:cubicBezTo>
                  <a:pt x="542" y="903"/>
                  <a:pt x="542" y="903"/>
                  <a:pt x="542" y="903"/>
                </a:cubicBezTo>
                <a:cubicBezTo>
                  <a:pt x="542" y="723"/>
                  <a:pt x="542" y="723"/>
                  <a:pt x="542" y="723"/>
                </a:cubicBezTo>
                <a:cubicBezTo>
                  <a:pt x="587" y="723"/>
                  <a:pt x="587" y="723"/>
                  <a:pt x="587" y="723"/>
                </a:cubicBezTo>
                <a:cubicBezTo>
                  <a:pt x="612" y="723"/>
                  <a:pt x="633" y="702"/>
                  <a:pt x="633" y="677"/>
                </a:cubicBezTo>
                <a:cubicBezTo>
                  <a:pt x="633" y="652"/>
                  <a:pt x="612" y="632"/>
                  <a:pt x="587" y="632"/>
                </a:cubicBezTo>
                <a:cubicBezTo>
                  <a:pt x="362" y="632"/>
                  <a:pt x="362" y="632"/>
                  <a:pt x="362" y="632"/>
                </a:cubicBezTo>
                <a:cubicBezTo>
                  <a:pt x="362" y="587"/>
                  <a:pt x="362" y="587"/>
                  <a:pt x="362" y="587"/>
                </a:cubicBezTo>
                <a:cubicBezTo>
                  <a:pt x="362" y="562"/>
                  <a:pt x="341" y="542"/>
                  <a:pt x="316" y="542"/>
                </a:cubicBezTo>
                <a:cubicBezTo>
                  <a:pt x="291" y="542"/>
                  <a:pt x="271" y="562"/>
                  <a:pt x="271" y="587"/>
                </a:cubicBezTo>
                <a:cubicBezTo>
                  <a:pt x="271" y="632"/>
                  <a:pt x="271" y="632"/>
                  <a:pt x="271" y="632"/>
                </a:cubicBezTo>
                <a:cubicBezTo>
                  <a:pt x="0" y="632"/>
                  <a:pt x="0" y="632"/>
                  <a:pt x="0" y="632"/>
                </a:cubicBezTo>
                <a:cubicBezTo>
                  <a:pt x="0" y="0"/>
                  <a:pt x="0" y="0"/>
                  <a:pt x="0" y="0"/>
                </a:cubicBezTo>
                <a:cubicBezTo>
                  <a:pt x="632" y="0"/>
                  <a:pt x="632" y="0"/>
                  <a:pt x="632" y="0"/>
                </a:cubicBezTo>
                <a:cubicBezTo>
                  <a:pt x="632" y="188"/>
                  <a:pt x="632" y="188"/>
                  <a:pt x="632" y="188"/>
                </a:cubicBezTo>
                <a:cubicBezTo>
                  <a:pt x="685" y="207"/>
                  <a:pt x="723" y="257"/>
                  <a:pt x="723" y="316"/>
                </a:cubicBezTo>
                <a:cubicBezTo>
                  <a:pt x="723" y="332"/>
                  <a:pt x="720" y="347"/>
                  <a:pt x="715" y="361"/>
                </a:cubicBezTo>
                <a:cubicBezTo>
                  <a:pt x="1175" y="361"/>
                  <a:pt x="1175" y="361"/>
                  <a:pt x="1175" y="361"/>
                </a:cubicBezTo>
                <a:lnTo>
                  <a:pt x="1175" y="1536"/>
                </a:lnTo>
                <a:close/>
                <a:moveTo>
                  <a:pt x="633" y="316"/>
                </a:moveTo>
                <a:cubicBezTo>
                  <a:pt x="633" y="291"/>
                  <a:pt x="612" y="270"/>
                  <a:pt x="587" y="270"/>
                </a:cubicBezTo>
                <a:cubicBezTo>
                  <a:pt x="542" y="270"/>
                  <a:pt x="542" y="270"/>
                  <a:pt x="542" y="270"/>
                </a:cubicBezTo>
                <a:cubicBezTo>
                  <a:pt x="542" y="90"/>
                  <a:pt x="542" y="90"/>
                  <a:pt x="542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542"/>
                  <a:pt x="90" y="542"/>
                  <a:pt x="90" y="542"/>
                </a:cubicBezTo>
                <a:cubicBezTo>
                  <a:pt x="189" y="542"/>
                  <a:pt x="189" y="542"/>
                  <a:pt x="189" y="542"/>
                </a:cubicBezTo>
                <a:cubicBezTo>
                  <a:pt x="207" y="489"/>
                  <a:pt x="257" y="452"/>
                  <a:pt x="316" y="452"/>
                </a:cubicBezTo>
                <a:cubicBezTo>
                  <a:pt x="375" y="452"/>
                  <a:pt x="425" y="489"/>
                  <a:pt x="444" y="542"/>
                </a:cubicBezTo>
                <a:cubicBezTo>
                  <a:pt x="542" y="542"/>
                  <a:pt x="542" y="542"/>
                  <a:pt x="542" y="542"/>
                </a:cubicBezTo>
                <a:cubicBezTo>
                  <a:pt x="542" y="361"/>
                  <a:pt x="542" y="361"/>
                  <a:pt x="542" y="361"/>
                </a:cubicBezTo>
                <a:cubicBezTo>
                  <a:pt x="587" y="361"/>
                  <a:pt x="587" y="361"/>
                  <a:pt x="587" y="361"/>
                </a:cubicBezTo>
                <a:cubicBezTo>
                  <a:pt x="612" y="361"/>
                  <a:pt x="633" y="341"/>
                  <a:pt x="633" y="316"/>
                </a:cubicBezTo>
                <a:close/>
                <a:moveTo>
                  <a:pt x="542" y="1347"/>
                </a:moveTo>
                <a:cubicBezTo>
                  <a:pt x="490" y="1329"/>
                  <a:pt x="452" y="1278"/>
                  <a:pt x="452" y="1220"/>
                </a:cubicBezTo>
                <a:cubicBezTo>
                  <a:pt x="452" y="1220"/>
                  <a:pt x="452" y="1220"/>
                  <a:pt x="452" y="1220"/>
                </a:cubicBezTo>
                <a:cubicBezTo>
                  <a:pt x="452" y="1220"/>
                  <a:pt x="452" y="1220"/>
                  <a:pt x="452" y="1220"/>
                </a:cubicBezTo>
                <a:cubicBezTo>
                  <a:pt x="452" y="1161"/>
                  <a:pt x="490" y="1110"/>
                  <a:pt x="542" y="1092"/>
                </a:cubicBezTo>
                <a:cubicBezTo>
                  <a:pt x="542" y="993"/>
                  <a:pt x="542" y="993"/>
                  <a:pt x="542" y="993"/>
                </a:cubicBezTo>
                <a:cubicBezTo>
                  <a:pt x="362" y="993"/>
                  <a:pt x="362" y="993"/>
                  <a:pt x="362" y="993"/>
                </a:cubicBezTo>
                <a:cubicBezTo>
                  <a:pt x="362" y="948"/>
                  <a:pt x="362" y="948"/>
                  <a:pt x="362" y="948"/>
                </a:cubicBezTo>
                <a:cubicBezTo>
                  <a:pt x="362" y="923"/>
                  <a:pt x="341" y="903"/>
                  <a:pt x="316" y="903"/>
                </a:cubicBezTo>
                <a:cubicBezTo>
                  <a:pt x="291" y="903"/>
                  <a:pt x="271" y="923"/>
                  <a:pt x="271" y="948"/>
                </a:cubicBezTo>
                <a:cubicBezTo>
                  <a:pt x="271" y="993"/>
                  <a:pt x="271" y="993"/>
                  <a:pt x="271" y="993"/>
                </a:cubicBezTo>
                <a:cubicBezTo>
                  <a:pt x="90" y="993"/>
                  <a:pt x="90" y="993"/>
                  <a:pt x="90" y="993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542" y="1446"/>
                  <a:pt x="542" y="1446"/>
                  <a:pt x="542" y="1446"/>
                </a:cubicBezTo>
                <a:lnTo>
                  <a:pt x="542" y="1347"/>
                </a:lnTo>
                <a:close/>
                <a:moveTo>
                  <a:pt x="1085" y="993"/>
                </a:moveTo>
                <a:cubicBezTo>
                  <a:pt x="986" y="993"/>
                  <a:pt x="986" y="993"/>
                  <a:pt x="986" y="993"/>
                </a:cubicBezTo>
                <a:cubicBezTo>
                  <a:pt x="968" y="1046"/>
                  <a:pt x="917" y="1084"/>
                  <a:pt x="859" y="1084"/>
                </a:cubicBezTo>
                <a:cubicBezTo>
                  <a:pt x="859" y="1084"/>
                  <a:pt x="859" y="1084"/>
                  <a:pt x="859" y="1084"/>
                </a:cubicBezTo>
                <a:cubicBezTo>
                  <a:pt x="859" y="1084"/>
                  <a:pt x="859" y="1084"/>
                  <a:pt x="859" y="1084"/>
                </a:cubicBezTo>
                <a:cubicBezTo>
                  <a:pt x="800" y="1084"/>
                  <a:pt x="749" y="1046"/>
                  <a:pt x="731" y="993"/>
                </a:cubicBezTo>
                <a:cubicBezTo>
                  <a:pt x="632" y="993"/>
                  <a:pt x="632" y="993"/>
                  <a:pt x="632" y="993"/>
                </a:cubicBezTo>
                <a:cubicBezTo>
                  <a:pt x="632" y="1174"/>
                  <a:pt x="632" y="1174"/>
                  <a:pt x="632" y="1174"/>
                </a:cubicBezTo>
                <a:cubicBezTo>
                  <a:pt x="587" y="1174"/>
                  <a:pt x="587" y="1174"/>
                  <a:pt x="587" y="1174"/>
                </a:cubicBezTo>
                <a:cubicBezTo>
                  <a:pt x="562" y="1174"/>
                  <a:pt x="542" y="1195"/>
                  <a:pt x="542" y="1220"/>
                </a:cubicBezTo>
                <a:cubicBezTo>
                  <a:pt x="542" y="1245"/>
                  <a:pt x="562" y="1265"/>
                  <a:pt x="587" y="1265"/>
                </a:cubicBezTo>
                <a:cubicBezTo>
                  <a:pt x="632" y="1265"/>
                  <a:pt x="632" y="1265"/>
                  <a:pt x="632" y="1265"/>
                </a:cubicBezTo>
                <a:cubicBezTo>
                  <a:pt x="632" y="1446"/>
                  <a:pt x="632" y="1446"/>
                  <a:pt x="632" y="1446"/>
                </a:cubicBezTo>
                <a:cubicBezTo>
                  <a:pt x="1085" y="1446"/>
                  <a:pt x="1085" y="1446"/>
                  <a:pt x="1085" y="1446"/>
                </a:cubicBezTo>
                <a:lnTo>
                  <a:pt x="1085" y="993"/>
                </a:lnTo>
                <a:close/>
                <a:moveTo>
                  <a:pt x="1085" y="451"/>
                </a:moveTo>
                <a:cubicBezTo>
                  <a:pt x="632" y="451"/>
                  <a:pt x="632" y="451"/>
                  <a:pt x="632" y="451"/>
                </a:cubicBezTo>
                <a:cubicBezTo>
                  <a:pt x="632" y="550"/>
                  <a:pt x="632" y="550"/>
                  <a:pt x="632" y="550"/>
                </a:cubicBezTo>
                <a:cubicBezTo>
                  <a:pt x="685" y="568"/>
                  <a:pt x="723" y="618"/>
                  <a:pt x="723" y="677"/>
                </a:cubicBezTo>
                <a:cubicBezTo>
                  <a:pt x="723" y="736"/>
                  <a:pt x="685" y="786"/>
                  <a:pt x="632" y="805"/>
                </a:cubicBezTo>
                <a:cubicBezTo>
                  <a:pt x="632" y="903"/>
                  <a:pt x="632" y="903"/>
                  <a:pt x="632" y="903"/>
                </a:cubicBezTo>
                <a:cubicBezTo>
                  <a:pt x="813" y="903"/>
                  <a:pt x="813" y="903"/>
                  <a:pt x="813" y="903"/>
                </a:cubicBezTo>
                <a:cubicBezTo>
                  <a:pt x="813" y="948"/>
                  <a:pt x="813" y="948"/>
                  <a:pt x="813" y="948"/>
                </a:cubicBezTo>
                <a:cubicBezTo>
                  <a:pt x="813" y="973"/>
                  <a:pt x="834" y="994"/>
                  <a:pt x="859" y="994"/>
                </a:cubicBezTo>
                <a:cubicBezTo>
                  <a:pt x="884" y="994"/>
                  <a:pt x="904" y="973"/>
                  <a:pt x="904" y="948"/>
                </a:cubicBezTo>
                <a:cubicBezTo>
                  <a:pt x="904" y="903"/>
                  <a:pt x="904" y="903"/>
                  <a:pt x="904" y="903"/>
                </a:cubicBezTo>
                <a:cubicBezTo>
                  <a:pt x="1085" y="903"/>
                  <a:pt x="1085" y="903"/>
                  <a:pt x="1085" y="903"/>
                </a:cubicBezTo>
                <a:lnTo>
                  <a:pt x="1085" y="4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0657523" y="6482364"/>
            <a:ext cx="768634" cy="768634"/>
          </a:xfrm>
          <a:custGeom>
            <a:avLst/>
            <a:gdLst>
              <a:gd name="T0" fmla="*/ 344 w 1536"/>
              <a:gd name="T1" fmla="*/ 1536 h 1536"/>
              <a:gd name="T2" fmla="*/ 1102 w 1536"/>
              <a:gd name="T3" fmla="*/ 1355 h 1536"/>
              <a:gd name="T4" fmla="*/ 1446 w 1536"/>
              <a:gd name="T5" fmla="*/ 1536 h 1536"/>
              <a:gd name="T6" fmla="*/ 1536 w 1536"/>
              <a:gd name="T7" fmla="*/ 1355 h 1536"/>
              <a:gd name="T8" fmla="*/ 0 w 1536"/>
              <a:gd name="T9" fmla="*/ 0 h 1536"/>
              <a:gd name="T10" fmla="*/ 91 w 1536"/>
              <a:gd name="T11" fmla="*/ 1355 h 1536"/>
              <a:gd name="T12" fmla="*/ 289 w 1536"/>
              <a:gd name="T13" fmla="*/ 1446 h 1536"/>
              <a:gd name="T14" fmla="*/ 181 w 1536"/>
              <a:gd name="T15" fmla="*/ 1355 h 1536"/>
              <a:gd name="T16" fmla="*/ 289 w 1536"/>
              <a:gd name="T17" fmla="*/ 1446 h 1536"/>
              <a:gd name="T18" fmla="*/ 1248 w 1536"/>
              <a:gd name="T19" fmla="*/ 1446 h 1536"/>
              <a:gd name="T20" fmla="*/ 1356 w 1536"/>
              <a:gd name="T21" fmla="*/ 1355 h 1536"/>
              <a:gd name="T22" fmla="*/ 90 w 1536"/>
              <a:gd name="T23" fmla="*/ 1265 h 1536"/>
              <a:gd name="T24" fmla="*/ 1446 w 1536"/>
              <a:gd name="T25" fmla="*/ 90 h 1536"/>
              <a:gd name="T26" fmla="*/ 90 w 1536"/>
              <a:gd name="T27" fmla="*/ 1265 h 1536"/>
              <a:gd name="T28" fmla="*/ 1355 w 1536"/>
              <a:gd name="T29" fmla="*/ 1174 h 1536"/>
              <a:gd name="T30" fmla="*/ 181 w 1536"/>
              <a:gd name="T31" fmla="*/ 180 h 1536"/>
              <a:gd name="T32" fmla="*/ 271 w 1536"/>
              <a:gd name="T33" fmla="*/ 270 h 1536"/>
              <a:gd name="T34" fmla="*/ 1265 w 1536"/>
              <a:gd name="T35" fmla="*/ 1084 h 1536"/>
              <a:gd name="T36" fmla="*/ 271 w 1536"/>
              <a:gd name="T37" fmla="*/ 270 h 1536"/>
              <a:gd name="T38" fmla="*/ 452 w 1536"/>
              <a:gd name="T39" fmla="*/ 677 h 1536"/>
              <a:gd name="T40" fmla="*/ 1084 w 1536"/>
              <a:gd name="T41" fmla="*/ 677 h 1536"/>
              <a:gd name="T42" fmla="*/ 723 w 1536"/>
              <a:gd name="T43" fmla="*/ 456 h 1536"/>
              <a:gd name="T44" fmla="*/ 641 w 1536"/>
              <a:gd name="T45" fmla="*/ 632 h 1536"/>
              <a:gd name="T46" fmla="*/ 723 w 1536"/>
              <a:gd name="T47" fmla="*/ 456 h 1536"/>
              <a:gd name="T48" fmla="*/ 547 w 1536"/>
              <a:gd name="T49" fmla="*/ 722 h 1536"/>
              <a:gd name="T50" fmla="*/ 723 w 1536"/>
              <a:gd name="T51" fmla="*/ 805 h 1536"/>
              <a:gd name="T52" fmla="*/ 768 w 1536"/>
              <a:gd name="T53" fmla="*/ 723 h 1536"/>
              <a:gd name="T54" fmla="*/ 768 w 1536"/>
              <a:gd name="T55" fmla="*/ 632 h 1536"/>
              <a:gd name="T56" fmla="*/ 768 w 1536"/>
              <a:gd name="T57" fmla="*/ 723 h 1536"/>
              <a:gd name="T58" fmla="*/ 813 w 1536"/>
              <a:gd name="T59" fmla="*/ 805 h 1536"/>
              <a:gd name="T60" fmla="*/ 990 w 1536"/>
              <a:gd name="T61" fmla="*/ 722 h 1536"/>
              <a:gd name="T62" fmla="*/ 896 w 1536"/>
              <a:gd name="T63" fmla="*/ 632 h 1536"/>
              <a:gd name="T64" fmla="*/ 813 w 1536"/>
              <a:gd name="T65" fmla="*/ 456 h 1536"/>
              <a:gd name="T66" fmla="*/ 896 w 1536"/>
              <a:gd name="T67" fmla="*/ 63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36" h="1536">
                <a:moveTo>
                  <a:pt x="91" y="1536"/>
                </a:moveTo>
                <a:cubicBezTo>
                  <a:pt x="344" y="1536"/>
                  <a:pt x="344" y="1536"/>
                  <a:pt x="344" y="1536"/>
                </a:cubicBezTo>
                <a:cubicBezTo>
                  <a:pt x="435" y="1355"/>
                  <a:pt x="435" y="1355"/>
                  <a:pt x="435" y="1355"/>
                </a:cubicBezTo>
                <a:cubicBezTo>
                  <a:pt x="1102" y="1355"/>
                  <a:pt x="1102" y="1355"/>
                  <a:pt x="1102" y="1355"/>
                </a:cubicBezTo>
                <a:cubicBezTo>
                  <a:pt x="1192" y="1536"/>
                  <a:pt x="1192" y="1536"/>
                  <a:pt x="1192" y="1536"/>
                </a:cubicBezTo>
                <a:cubicBezTo>
                  <a:pt x="1446" y="1536"/>
                  <a:pt x="1446" y="1536"/>
                  <a:pt x="1446" y="1536"/>
                </a:cubicBezTo>
                <a:cubicBezTo>
                  <a:pt x="1446" y="1355"/>
                  <a:pt x="1446" y="1355"/>
                  <a:pt x="1446" y="1355"/>
                </a:cubicBezTo>
                <a:cubicBezTo>
                  <a:pt x="1536" y="1355"/>
                  <a:pt x="1536" y="1355"/>
                  <a:pt x="1536" y="1355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355"/>
                  <a:pt x="0" y="1355"/>
                  <a:pt x="0" y="1355"/>
                </a:cubicBezTo>
                <a:cubicBezTo>
                  <a:pt x="91" y="1355"/>
                  <a:pt x="91" y="1355"/>
                  <a:pt x="91" y="1355"/>
                </a:cubicBezTo>
                <a:lnTo>
                  <a:pt x="91" y="1536"/>
                </a:lnTo>
                <a:close/>
                <a:moveTo>
                  <a:pt x="289" y="1446"/>
                </a:moveTo>
                <a:cubicBezTo>
                  <a:pt x="181" y="1446"/>
                  <a:pt x="181" y="1446"/>
                  <a:pt x="181" y="1446"/>
                </a:cubicBezTo>
                <a:cubicBezTo>
                  <a:pt x="181" y="1355"/>
                  <a:pt x="181" y="1355"/>
                  <a:pt x="181" y="1355"/>
                </a:cubicBezTo>
                <a:cubicBezTo>
                  <a:pt x="334" y="1355"/>
                  <a:pt x="334" y="1355"/>
                  <a:pt x="334" y="1355"/>
                </a:cubicBezTo>
                <a:lnTo>
                  <a:pt x="289" y="1446"/>
                </a:lnTo>
                <a:close/>
                <a:moveTo>
                  <a:pt x="1356" y="1446"/>
                </a:moveTo>
                <a:cubicBezTo>
                  <a:pt x="1248" y="1446"/>
                  <a:pt x="1248" y="1446"/>
                  <a:pt x="1248" y="1446"/>
                </a:cubicBezTo>
                <a:cubicBezTo>
                  <a:pt x="1203" y="1355"/>
                  <a:pt x="1203" y="1355"/>
                  <a:pt x="1203" y="1355"/>
                </a:cubicBezTo>
                <a:cubicBezTo>
                  <a:pt x="1356" y="1355"/>
                  <a:pt x="1356" y="1355"/>
                  <a:pt x="1356" y="1355"/>
                </a:cubicBezTo>
                <a:lnTo>
                  <a:pt x="1356" y="1446"/>
                </a:lnTo>
                <a:close/>
                <a:moveTo>
                  <a:pt x="90" y="1265"/>
                </a:moveTo>
                <a:cubicBezTo>
                  <a:pt x="90" y="90"/>
                  <a:pt x="90" y="90"/>
                  <a:pt x="90" y="90"/>
                </a:cubicBezTo>
                <a:cubicBezTo>
                  <a:pt x="1446" y="90"/>
                  <a:pt x="1446" y="90"/>
                  <a:pt x="1446" y="90"/>
                </a:cubicBezTo>
                <a:cubicBezTo>
                  <a:pt x="1446" y="1265"/>
                  <a:pt x="1446" y="1265"/>
                  <a:pt x="1446" y="1265"/>
                </a:cubicBezTo>
                <a:lnTo>
                  <a:pt x="90" y="1265"/>
                </a:lnTo>
                <a:close/>
                <a:moveTo>
                  <a:pt x="181" y="1174"/>
                </a:moveTo>
                <a:cubicBezTo>
                  <a:pt x="1355" y="1174"/>
                  <a:pt x="1355" y="1174"/>
                  <a:pt x="1355" y="1174"/>
                </a:cubicBezTo>
                <a:cubicBezTo>
                  <a:pt x="1355" y="180"/>
                  <a:pt x="1355" y="180"/>
                  <a:pt x="1355" y="180"/>
                </a:cubicBezTo>
                <a:cubicBezTo>
                  <a:pt x="181" y="180"/>
                  <a:pt x="181" y="180"/>
                  <a:pt x="181" y="180"/>
                </a:cubicBezTo>
                <a:lnTo>
                  <a:pt x="181" y="1174"/>
                </a:lnTo>
                <a:close/>
                <a:moveTo>
                  <a:pt x="271" y="270"/>
                </a:moveTo>
                <a:cubicBezTo>
                  <a:pt x="1265" y="270"/>
                  <a:pt x="1265" y="270"/>
                  <a:pt x="1265" y="270"/>
                </a:cubicBezTo>
                <a:cubicBezTo>
                  <a:pt x="1265" y="1084"/>
                  <a:pt x="1265" y="1084"/>
                  <a:pt x="1265" y="1084"/>
                </a:cubicBezTo>
                <a:cubicBezTo>
                  <a:pt x="271" y="1084"/>
                  <a:pt x="271" y="1084"/>
                  <a:pt x="271" y="1084"/>
                </a:cubicBezTo>
                <a:lnTo>
                  <a:pt x="271" y="270"/>
                </a:lnTo>
                <a:close/>
                <a:moveTo>
                  <a:pt x="768" y="361"/>
                </a:moveTo>
                <a:cubicBezTo>
                  <a:pt x="594" y="361"/>
                  <a:pt x="452" y="503"/>
                  <a:pt x="452" y="677"/>
                </a:cubicBezTo>
                <a:cubicBezTo>
                  <a:pt x="452" y="852"/>
                  <a:pt x="594" y="993"/>
                  <a:pt x="768" y="993"/>
                </a:cubicBezTo>
                <a:cubicBezTo>
                  <a:pt x="943" y="993"/>
                  <a:pt x="1084" y="852"/>
                  <a:pt x="1084" y="677"/>
                </a:cubicBezTo>
                <a:cubicBezTo>
                  <a:pt x="1084" y="503"/>
                  <a:pt x="943" y="361"/>
                  <a:pt x="768" y="361"/>
                </a:cubicBezTo>
                <a:close/>
                <a:moveTo>
                  <a:pt x="723" y="456"/>
                </a:moveTo>
                <a:cubicBezTo>
                  <a:pt x="723" y="550"/>
                  <a:pt x="723" y="550"/>
                  <a:pt x="723" y="550"/>
                </a:cubicBezTo>
                <a:cubicBezTo>
                  <a:pt x="685" y="563"/>
                  <a:pt x="654" y="594"/>
                  <a:pt x="641" y="632"/>
                </a:cubicBezTo>
                <a:cubicBezTo>
                  <a:pt x="547" y="632"/>
                  <a:pt x="547" y="632"/>
                  <a:pt x="547" y="632"/>
                </a:cubicBezTo>
                <a:cubicBezTo>
                  <a:pt x="565" y="544"/>
                  <a:pt x="635" y="474"/>
                  <a:pt x="723" y="456"/>
                </a:cubicBezTo>
                <a:close/>
                <a:moveTo>
                  <a:pt x="723" y="899"/>
                </a:moveTo>
                <a:cubicBezTo>
                  <a:pt x="635" y="881"/>
                  <a:pt x="565" y="811"/>
                  <a:pt x="547" y="722"/>
                </a:cubicBezTo>
                <a:cubicBezTo>
                  <a:pt x="641" y="722"/>
                  <a:pt x="641" y="722"/>
                  <a:pt x="641" y="722"/>
                </a:cubicBezTo>
                <a:cubicBezTo>
                  <a:pt x="654" y="761"/>
                  <a:pt x="685" y="791"/>
                  <a:pt x="723" y="805"/>
                </a:cubicBezTo>
                <a:lnTo>
                  <a:pt x="723" y="899"/>
                </a:lnTo>
                <a:close/>
                <a:moveTo>
                  <a:pt x="768" y="723"/>
                </a:moveTo>
                <a:cubicBezTo>
                  <a:pt x="743" y="723"/>
                  <a:pt x="723" y="702"/>
                  <a:pt x="723" y="677"/>
                </a:cubicBezTo>
                <a:cubicBezTo>
                  <a:pt x="723" y="652"/>
                  <a:pt x="743" y="632"/>
                  <a:pt x="768" y="632"/>
                </a:cubicBezTo>
                <a:cubicBezTo>
                  <a:pt x="793" y="632"/>
                  <a:pt x="814" y="652"/>
                  <a:pt x="814" y="677"/>
                </a:cubicBezTo>
                <a:cubicBezTo>
                  <a:pt x="814" y="702"/>
                  <a:pt x="793" y="723"/>
                  <a:pt x="768" y="723"/>
                </a:cubicBezTo>
                <a:close/>
                <a:moveTo>
                  <a:pt x="813" y="899"/>
                </a:moveTo>
                <a:cubicBezTo>
                  <a:pt x="813" y="805"/>
                  <a:pt x="813" y="805"/>
                  <a:pt x="813" y="805"/>
                </a:cubicBezTo>
                <a:cubicBezTo>
                  <a:pt x="852" y="791"/>
                  <a:pt x="882" y="761"/>
                  <a:pt x="896" y="722"/>
                </a:cubicBezTo>
                <a:cubicBezTo>
                  <a:pt x="990" y="722"/>
                  <a:pt x="990" y="722"/>
                  <a:pt x="990" y="722"/>
                </a:cubicBezTo>
                <a:cubicBezTo>
                  <a:pt x="972" y="811"/>
                  <a:pt x="902" y="881"/>
                  <a:pt x="813" y="899"/>
                </a:cubicBezTo>
                <a:close/>
                <a:moveTo>
                  <a:pt x="896" y="632"/>
                </a:moveTo>
                <a:cubicBezTo>
                  <a:pt x="882" y="594"/>
                  <a:pt x="852" y="563"/>
                  <a:pt x="813" y="550"/>
                </a:cubicBezTo>
                <a:cubicBezTo>
                  <a:pt x="813" y="456"/>
                  <a:pt x="813" y="456"/>
                  <a:pt x="813" y="456"/>
                </a:cubicBezTo>
                <a:cubicBezTo>
                  <a:pt x="902" y="474"/>
                  <a:pt x="972" y="544"/>
                  <a:pt x="990" y="632"/>
                </a:cubicBezTo>
                <a:lnTo>
                  <a:pt x="896" y="6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12915140" y="6482364"/>
            <a:ext cx="768634" cy="768634"/>
          </a:xfrm>
          <a:custGeom>
            <a:avLst/>
            <a:gdLst>
              <a:gd name="T0" fmla="*/ 0 w 664"/>
              <a:gd name="T1" fmla="*/ 664 h 664"/>
              <a:gd name="T2" fmla="*/ 664 w 664"/>
              <a:gd name="T3" fmla="*/ 664 h 664"/>
              <a:gd name="T4" fmla="*/ 332 w 664"/>
              <a:gd name="T5" fmla="*/ 0 h 664"/>
              <a:gd name="T6" fmla="*/ 0 w 664"/>
              <a:gd name="T7" fmla="*/ 664 h 664"/>
              <a:gd name="T8" fmla="*/ 601 w 664"/>
              <a:gd name="T9" fmla="*/ 625 h 664"/>
              <a:gd name="T10" fmla="*/ 63 w 664"/>
              <a:gd name="T11" fmla="*/ 625 h 664"/>
              <a:gd name="T12" fmla="*/ 97 w 664"/>
              <a:gd name="T13" fmla="*/ 557 h 664"/>
              <a:gd name="T14" fmla="*/ 567 w 664"/>
              <a:gd name="T15" fmla="*/ 557 h 664"/>
              <a:gd name="T16" fmla="*/ 601 w 664"/>
              <a:gd name="T17" fmla="*/ 625 h 664"/>
              <a:gd name="T18" fmla="*/ 547 w 664"/>
              <a:gd name="T19" fmla="*/ 518 h 664"/>
              <a:gd name="T20" fmla="*/ 116 w 664"/>
              <a:gd name="T21" fmla="*/ 518 h 664"/>
              <a:gd name="T22" fmla="*/ 151 w 664"/>
              <a:gd name="T23" fmla="*/ 449 h 664"/>
              <a:gd name="T24" fmla="*/ 513 w 664"/>
              <a:gd name="T25" fmla="*/ 449 h 664"/>
              <a:gd name="T26" fmla="*/ 547 w 664"/>
              <a:gd name="T27" fmla="*/ 518 h 664"/>
              <a:gd name="T28" fmla="*/ 493 w 664"/>
              <a:gd name="T29" fmla="*/ 410 h 664"/>
              <a:gd name="T30" fmla="*/ 170 w 664"/>
              <a:gd name="T31" fmla="*/ 410 h 664"/>
              <a:gd name="T32" fmla="*/ 204 w 664"/>
              <a:gd name="T33" fmla="*/ 342 h 664"/>
              <a:gd name="T34" fmla="*/ 459 w 664"/>
              <a:gd name="T35" fmla="*/ 342 h 664"/>
              <a:gd name="T36" fmla="*/ 493 w 664"/>
              <a:gd name="T37" fmla="*/ 410 h 664"/>
              <a:gd name="T38" fmla="*/ 440 w 664"/>
              <a:gd name="T39" fmla="*/ 303 h 664"/>
              <a:gd name="T40" fmla="*/ 224 w 664"/>
              <a:gd name="T41" fmla="*/ 303 h 664"/>
              <a:gd name="T42" fmla="*/ 258 w 664"/>
              <a:gd name="T43" fmla="*/ 235 h 664"/>
              <a:gd name="T44" fmla="*/ 405 w 664"/>
              <a:gd name="T45" fmla="*/ 235 h 664"/>
              <a:gd name="T46" fmla="*/ 440 w 664"/>
              <a:gd name="T47" fmla="*/ 303 h 664"/>
              <a:gd name="T48" fmla="*/ 277 w 664"/>
              <a:gd name="T49" fmla="*/ 196 h 664"/>
              <a:gd name="T50" fmla="*/ 332 w 664"/>
              <a:gd name="T51" fmla="*/ 87 h 664"/>
              <a:gd name="T52" fmla="*/ 386 w 664"/>
              <a:gd name="T53" fmla="*/ 196 h 664"/>
              <a:gd name="T54" fmla="*/ 277 w 664"/>
              <a:gd name="T55" fmla="*/ 196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4" h="664">
                <a:moveTo>
                  <a:pt x="0" y="664"/>
                </a:moveTo>
                <a:lnTo>
                  <a:pt x="664" y="664"/>
                </a:lnTo>
                <a:lnTo>
                  <a:pt x="332" y="0"/>
                </a:lnTo>
                <a:lnTo>
                  <a:pt x="0" y="664"/>
                </a:lnTo>
                <a:close/>
                <a:moveTo>
                  <a:pt x="601" y="625"/>
                </a:moveTo>
                <a:lnTo>
                  <a:pt x="63" y="625"/>
                </a:lnTo>
                <a:lnTo>
                  <a:pt x="97" y="557"/>
                </a:lnTo>
                <a:lnTo>
                  <a:pt x="567" y="557"/>
                </a:lnTo>
                <a:lnTo>
                  <a:pt x="601" y="625"/>
                </a:lnTo>
                <a:close/>
                <a:moveTo>
                  <a:pt x="547" y="518"/>
                </a:moveTo>
                <a:lnTo>
                  <a:pt x="116" y="518"/>
                </a:lnTo>
                <a:lnTo>
                  <a:pt x="151" y="449"/>
                </a:lnTo>
                <a:lnTo>
                  <a:pt x="513" y="449"/>
                </a:lnTo>
                <a:lnTo>
                  <a:pt x="547" y="518"/>
                </a:lnTo>
                <a:close/>
                <a:moveTo>
                  <a:pt x="493" y="410"/>
                </a:moveTo>
                <a:lnTo>
                  <a:pt x="170" y="410"/>
                </a:lnTo>
                <a:lnTo>
                  <a:pt x="204" y="342"/>
                </a:lnTo>
                <a:lnTo>
                  <a:pt x="459" y="342"/>
                </a:lnTo>
                <a:lnTo>
                  <a:pt x="493" y="410"/>
                </a:lnTo>
                <a:close/>
                <a:moveTo>
                  <a:pt x="440" y="303"/>
                </a:moveTo>
                <a:lnTo>
                  <a:pt x="224" y="303"/>
                </a:lnTo>
                <a:lnTo>
                  <a:pt x="258" y="235"/>
                </a:lnTo>
                <a:lnTo>
                  <a:pt x="405" y="235"/>
                </a:lnTo>
                <a:lnTo>
                  <a:pt x="440" y="303"/>
                </a:lnTo>
                <a:close/>
                <a:moveTo>
                  <a:pt x="277" y="196"/>
                </a:moveTo>
                <a:lnTo>
                  <a:pt x="332" y="87"/>
                </a:lnTo>
                <a:lnTo>
                  <a:pt x="386" y="196"/>
                </a:lnTo>
                <a:lnTo>
                  <a:pt x="277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15172758" y="6516513"/>
            <a:ext cx="768634" cy="700337"/>
          </a:xfrm>
          <a:custGeom>
            <a:avLst/>
            <a:gdLst>
              <a:gd name="T0" fmla="*/ 497 w 1536"/>
              <a:gd name="T1" fmla="*/ 1400 h 1400"/>
              <a:gd name="T2" fmla="*/ 896 w 1536"/>
              <a:gd name="T3" fmla="*/ 1198 h 1400"/>
              <a:gd name="T4" fmla="*/ 1039 w 1536"/>
              <a:gd name="T5" fmla="*/ 1219 h 1400"/>
              <a:gd name="T6" fmla="*/ 1536 w 1536"/>
              <a:gd name="T7" fmla="*/ 722 h 1400"/>
              <a:gd name="T8" fmla="*/ 1192 w 1536"/>
              <a:gd name="T9" fmla="*/ 249 h 1400"/>
              <a:gd name="T10" fmla="*/ 1241 w 1536"/>
              <a:gd name="T11" fmla="*/ 135 h 1400"/>
              <a:gd name="T12" fmla="*/ 1106 w 1536"/>
              <a:gd name="T13" fmla="*/ 0 h 1400"/>
              <a:gd name="T14" fmla="*/ 1039 w 1536"/>
              <a:gd name="T15" fmla="*/ 18 h 1400"/>
              <a:gd name="T16" fmla="*/ 972 w 1536"/>
              <a:gd name="T17" fmla="*/ 0 h 1400"/>
              <a:gd name="T18" fmla="*/ 837 w 1536"/>
              <a:gd name="T19" fmla="*/ 135 h 1400"/>
              <a:gd name="T20" fmla="*/ 886 w 1536"/>
              <a:gd name="T21" fmla="*/ 249 h 1400"/>
              <a:gd name="T22" fmla="*/ 640 w 1536"/>
              <a:gd name="T23" fmla="*/ 427 h 1400"/>
              <a:gd name="T24" fmla="*/ 497 w 1536"/>
              <a:gd name="T25" fmla="*/ 406 h 1400"/>
              <a:gd name="T26" fmla="*/ 0 w 1536"/>
              <a:gd name="T27" fmla="*/ 903 h 1400"/>
              <a:gd name="T28" fmla="*/ 497 w 1536"/>
              <a:gd name="T29" fmla="*/ 1400 h 1400"/>
              <a:gd name="T30" fmla="*/ 972 w 1536"/>
              <a:gd name="T31" fmla="*/ 90 h 1400"/>
              <a:gd name="T32" fmla="*/ 1039 w 1536"/>
              <a:gd name="T33" fmla="*/ 144 h 1400"/>
              <a:gd name="T34" fmla="*/ 1106 w 1536"/>
              <a:gd name="T35" fmla="*/ 90 h 1400"/>
              <a:gd name="T36" fmla="*/ 1151 w 1536"/>
              <a:gd name="T37" fmla="*/ 135 h 1400"/>
              <a:gd name="T38" fmla="*/ 1039 w 1536"/>
              <a:gd name="T39" fmla="*/ 261 h 1400"/>
              <a:gd name="T40" fmla="*/ 927 w 1536"/>
              <a:gd name="T41" fmla="*/ 135 h 1400"/>
              <a:gd name="T42" fmla="*/ 972 w 1536"/>
              <a:gd name="T43" fmla="*/ 90 h 1400"/>
              <a:gd name="T44" fmla="*/ 969 w 1536"/>
              <a:gd name="T45" fmla="*/ 321 h 1400"/>
              <a:gd name="T46" fmla="*/ 1039 w 1536"/>
              <a:gd name="T47" fmla="*/ 367 h 1400"/>
              <a:gd name="T48" fmla="*/ 1109 w 1536"/>
              <a:gd name="T49" fmla="*/ 321 h 1400"/>
              <a:gd name="T50" fmla="*/ 1446 w 1536"/>
              <a:gd name="T51" fmla="*/ 722 h 1400"/>
              <a:gd name="T52" fmla="*/ 1039 w 1536"/>
              <a:gd name="T53" fmla="*/ 1129 h 1400"/>
              <a:gd name="T54" fmla="*/ 945 w 1536"/>
              <a:gd name="T55" fmla="*/ 1118 h 1400"/>
              <a:gd name="T56" fmla="*/ 994 w 1536"/>
              <a:gd name="T57" fmla="*/ 903 h 1400"/>
              <a:gd name="T58" fmla="*/ 726 w 1536"/>
              <a:gd name="T59" fmla="*/ 462 h 1400"/>
              <a:gd name="T60" fmla="*/ 969 w 1536"/>
              <a:gd name="T61" fmla="*/ 321 h 1400"/>
              <a:gd name="T62" fmla="*/ 676 w 1536"/>
              <a:gd name="T63" fmla="*/ 538 h 1400"/>
              <a:gd name="T64" fmla="*/ 904 w 1536"/>
              <a:gd name="T65" fmla="*/ 903 h 1400"/>
              <a:gd name="T66" fmla="*/ 859 w 1536"/>
              <a:gd name="T67" fmla="*/ 1087 h 1400"/>
              <a:gd name="T68" fmla="*/ 632 w 1536"/>
              <a:gd name="T69" fmla="*/ 722 h 1400"/>
              <a:gd name="T70" fmla="*/ 676 w 1536"/>
              <a:gd name="T71" fmla="*/ 538 h 1400"/>
              <a:gd name="T72" fmla="*/ 497 w 1536"/>
              <a:gd name="T73" fmla="*/ 496 h 1400"/>
              <a:gd name="T74" fmla="*/ 591 w 1536"/>
              <a:gd name="T75" fmla="*/ 507 h 1400"/>
              <a:gd name="T76" fmla="*/ 542 w 1536"/>
              <a:gd name="T77" fmla="*/ 722 h 1400"/>
              <a:gd name="T78" fmla="*/ 810 w 1536"/>
              <a:gd name="T79" fmla="*/ 1163 h 1400"/>
              <a:gd name="T80" fmla="*/ 497 w 1536"/>
              <a:gd name="T81" fmla="*/ 1310 h 1400"/>
              <a:gd name="T82" fmla="*/ 90 w 1536"/>
              <a:gd name="T83" fmla="*/ 903 h 1400"/>
              <a:gd name="T84" fmla="*/ 497 w 1536"/>
              <a:gd name="T85" fmla="*/ 496 h 1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400">
                <a:moveTo>
                  <a:pt x="497" y="1400"/>
                </a:moveTo>
                <a:cubicBezTo>
                  <a:pt x="660" y="1400"/>
                  <a:pt x="806" y="1320"/>
                  <a:pt x="896" y="1198"/>
                </a:cubicBezTo>
                <a:cubicBezTo>
                  <a:pt x="941" y="1212"/>
                  <a:pt x="989" y="1219"/>
                  <a:pt x="1039" y="1219"/>
                </a:cubicBezTo>
                <a:cubicBezTo>
                  <a:pt x="1313" y="1219"/>
                  <a:pt x="1536" y="996"/>
                  <a:pt x="1536" y="722"/>
                </a:cubicBezTo>
                <a:cubicBezTo>
                  <a:pt x="1536" y="501"/>
                  <a:pt x="1391" y="314"/>
                  <a:pt x="1192" y="249"/>
                </a:cubicBezTo>
                <a:cubicBezTo>
                  <a:pt x="1225" y="211"/>
                  <a:pt x="1241" y="173"/>
                  <a:pt x="1241" y="135"/>
                </a:cubicBezTo>
                <a:cubicBezTo>
                  <a:pt x="1241" y="61"/>
                  <a:pt x="1181" y="0"/>
                  <a:pt x="1106" y="0"/>
                </a:cubicBezTo>
                <a:cubicBezTo>
                  <a:pt x="1082" y="0"/>
                  <a:pt x="1059" y="7"/>
                  <a:pt x="1039" y="18"/>
                </a:cubicBezTo>
                <a:cubicBezTo>
                  <a:pt x="1019" y="7"/>
                  <a:pt x="996" y="0"/>
                  <a:pt x="972" y="0"/>
                </a:cubicBezTo>
                <a:cubicBezTo>
                  <a:pt x="897" y="0"/>
                  <a:pt x="837" y="61"/>
                  <a:pt x="837" y="135"/>
                </a:cubicBezTo>
                <a:cubicBezTo>
                  <a:pt x="837" y="173"/>
                  <a:pt x="853" y="211"/>
                  <a:pt x="886" y="249"/>
                </a:cubicBezTo>
                <a:cubicBezTo>
                  <a:pt x="787" y="281"/>
                  <a:pt x="701" y="344"/>
                  <a:pt x="640" y="427"/>
                </a:cubicBezTo>
                <a:cubicBezTo>
                  <a:pt x="594" y="413"/>
                  <a:pt x="546" y="406"/>
                  <a:pt x="497" y="406"/>
                </a:cubicBezTo>
                <a:cubicBezTo>
                  <a:pt x="223" y="406"/>
                  <a:pt x="0" y="629"/>
                  <a:pt x="0" y="903"/>
                </a:cubicBezTo>
                <a:cubicBezTo>
                  <a:pt x="0" y="1177"/>
                  <a:pt x="223" y="1400"/>
                  <a:pt x="497" y="1400"/>
                </a:cubicBezTo>
                <a:close/>
                <a:moveTo>
                  <a:pt x="972" y="90"/>
                </a:moveTo>
                <a:cubicBezTo>
                  <a:pt x="1002" y="90"/>
                  <a:pt x="1021" y="127"/>
                  <a:pt x="1039" y="144"/>
                </a:cubicBezTo>
                <a:cubicBezTo>
                  <a:pt x="1053" y="129"/>
                  <a:pt x="1082" y="87"/>
                  <a:pt x="1106" y="90"/>
                </a:cubicBezTo>
                <a:cubicBezTo>
                  <a:pt x="1131" y="90"/>
                  <a:pt x="1151" y="110"/>
                  <a:pt x="1151" y="135"/>
                </a:cubicBezTo>
                <a:cubicBezTo>
                  <a:pt x="1151" y="154"/>
                  <a:pt x="1136" y="196"/>
                  <a:pt x="1039" y="261"/>
                </a:cubicBezTo>
                <a:cubicBezTo>
                  <a:pt x="942" y="196"/>
                  <a:pt x="927" y="154"/>
                  <a:pt x="927" y="135"/>
                </a:cubicBezTo>
                <a:cubicBezTo>
                  <a:pt x="927" y="110"/>
                  <a:pt x="947" y="90"/>
                  <a:pt x="972" y="90"/>
                </a:cubicBezTo>
                <a:close/>
                <a:moveTo>
                  <a:pt x="969" y="321"/>
                </a:moveTo>
                <a:cubicBezTo>
                  <a:pt x="985" y="333"/>
                  <a:pt x="1018" y="354"/>
                  <a:pt x="1039" y="367"/>
                </a:cubicBezTo>
                <a:cubicBezTo>
                  <a:pt x="1061" y="354"/>
                  <a:pt x="1087" y="338"/>
                  <a:pt x="1109" y="321"/>
                </a:cubicBezTo>
                <a:cubicBezTo>
                  <a:pt x="1300" y="355"/>
                  <a:pt x="1446" y="522"/>
                  <a:pt x="1446" y="722"/>
                </a:cubicBezTo>
                <a:cubicBezTo>
                  <a:pt x="1446" y="946"/>
                  <a:pt x="1263" y="1129"/>
                  <a:pt x="1039" y="1129"/>
                </a:cubicBezTo>
                <a:cubicBezTo>
                  <a:pt x="1007" y="1129"/>
                  <a:pt x="975" y="1125"/>
                  <a:pt x="945" y="1118"/>
                </a:cubicBezTo>
                <a:cubicBezTo>
                  <a:pt x="976" y="1053"/>
                  <a:pt x="994" y="980"/>
                  <a:pt x="994" y="903"/>
                </a:cubicBezTo>
                <a:cubicBezTo>
                  <a:pt x="994" y="712"/>
                  <a:pt x="885" y="545"/>
                  <a:pt x="726" y="462"/>
                </a:cubicBezTo>
                <a:cubicBezTo>
                  <a:pt x="787" y="390"/>
                  <a:pt x="872" y="338"/>
                  <a:pt x="969" y="321"/>
                </a:cubicBezTo>
                <a:close/>
                <a:moveTo>
                  <a:pt x="676" y="538"/>
                </a:moveTo>
                <a:cubicBezTo>
                  <a:pt x="811" y="604"/>
                  <a:pt x="904" y="743"/>
                  <a:pt x="904" y="903"/>
                </a:cubicBezTo>
                <a:cubicBezTo>
                  <a:pt x="904" y="969"/>
                  <a:pt x="888" y="1032"/>
                  <a:pt x="859" y="1087"/>
                </a:cubicBezTo>
                <a:cubicBezTo>
                  <a:pt x="725" y="1021"/>
                  <a:pt x="632" y="882"/>
                  <a:pt x="632" y="722"/>
                </a:cubicBezTo>
                <a:cubicBezTo>
                  <a:pt x="632" y="656"/>
                  <a:pt x="648" y="593"/>
                  <a:pt x="676" y="538"/>
                </a:cubicBezTo>
                <a:close/>
                <a:moveTo>
                  <a:pt x="497" y="496"/>
                </a:moveTo>
                <a:cubicBezTo>
                  <a:pt x="529" y="496"/>
                  <a:pt x="561" y="500"/>
                  <a:pt x="591" y="507"/>
                </a:cubicBezTo>
                <a:cubicBezTo>
                  <a:pt x="560" y="572"/>
                  <a:pt x="542" y="645"/>
                  <a:pt x="542" y="722"/>
                </a:cubicBezTo>
                <a:cubicBezTo>
                  <a:pt x="542" y="913"/>
                  <a:pt x="651" y="1080"/>
                  <a:pt x="810" y="1163"/>
                </a:cubicBezTo>
                <a:cubicBezTo>
                  <a:pt x="735" y="1252"/>
                  <a:pt x="622" y="1310"/>
                  <a:pt x="497" y="1310"/>
                </a:cubicBezTo>
                <a:cubicBezTo>
                  <a:pt x="272" y="1310"/>
                  <a:pt x="90" y="1127"/>
                  <a:pt x="90" y="903"/>
                </a:cubicBezTo>
                <a:cubicBezTo>
                  <a:pt x="90" y="678"/>
                  <a:pt x="272" y="496"/>
                  <a:pt x="497" y="4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17417642" y="6482364"/>
            <a:ext cx="768634" cy="768634"/>
          </a:xfrm>
          <a:custGeom>
            <a:avLst/>
            <a:gdLst>
              <a:gd name="T0" fmla="*/ 664 w 664"/>
              <a:gd name="T1" fmla="*/ 625 h 664"/>
              <a:gd name="T2" fmla="*/ 645 w 664"/>
              <a:gd name="T3" fmla="*/ 625 h 664"/>
              <a:gd name="T4" fmla="*/ 645 w 664"/>
              <a:gd name="T5" fmla="*/ 0 h 664"/>
              <a:gd name="T6" fmla="*/ 410 w 664"/>
              <a:gd name="T7" fmla="*/ 0 h 664"/>
              <a:gd name="T8" fmla="*/ 410 w 664"/>
              <a:gd name="T9" fmla="*/ 156 h 664"/>
              <a:gd name="T10" fmla="*/ 215 w 664"/>
              <a:gd name="T11" fmla="*/ 156 h 664"/>
              <a:gd name="T12" fmla="*/ 215 w 664"/>
              <a:gd name="T13" fmla="*/ 313 h 664"/>
              <a:gd name="T14" fmla="*/ 19 w 664"/>
              <a:gd name="T15" fmla="*/ 313 h 664"/>
              <a:gd name="T16" fmla="*/ 19 w 664"/>
              <a:gd name="T17" fmla="*/ 625 h 664"/>
              <a:gd name="T18" fmla="*/ 0 w 664"/>
              <a:gd name="T19" fmla="*/ 625 h 664"/>
              <a:gd name="T20" fmla="*/ 0 w 664"/>
              <a:gd name="T21" fmla="*/ 664 h 664"/>
              <a:gd name="T22" fmla="*/ 664 w 664"/>
              <a:gd name="T23" fmla="*/ 664 h 664"/>
              <a:gd name="T24" fmla="*/ 664 w 664"/>
              <a:gd name="T25" fmla="*/ 625 h 664"/>
              <a:gd name="T26" fmla="*/ 215 w 664"/>
              <a:gd name="T27" fmla="*/ 625 h 664"/>
              <a:gd name="T28" fmla="*/ 58 w 664"/>
              <a:gd name="T29" fmla="*/ 625 h 664"/>
              <a:gd name="T30" fmla="*/ 58 w 664"/>
              <a:gd name="T31" fmla="*/ 352 h 664"/>
              <a:gd name="T32" fmla="*/ 215 w 664"/>
              <a:gd name="T33" fmla="*/ 352 h 664"/>
              <a:gd name="T34" fmla="*/ 215 w 664"/>
              <a:gd name="T35" fmla="*/ 625 h 664"/>
              <a:gd name="T36" fmla="*/ 410 w 664"/>
              <a:gd name="T37" fmla="*/ 625 h 664"/>
              <a:gd name="T38" fmla="*/ 254 w 664"/>
              <a:gd name="T39" fmla="*/ 625 h 664"/>
              <a:gd name="T40" fmla="*/ 254 w 664"/>
              <a:gd name="T41" fmla="*/ 195 h 664"/>
              <a:gd name="T42" fmla="*/ 410 w 664"/>
              <a:gd name="T43" fmla="*/ 195 h 664"/>
              <a:gd name="T44" fmla="*/ 410 w 664"/>
              <a:gd name="T45" fmla="*/ 625 h 664"/>
              <a:gd name="T46" fmla="*/ 606 w 664"/>
              <a:gd name="T47" fmla="*/ 625 h 664"/>
              <a:gd name="T48" fmla="*/ 449 w 664"/>
              <a:gd name="T49" fmla="*/ 625 h 664"/>
              <a:gd name="T50" fmla="*/ 449 w 664"/>
              <a:gd name="T51" fmla="*/ 39 h 664"/>
              <a:gd name="T52" fmla="*/ 606 w 664"/>
              <a:gd name="T53" fmla="*/ 39 h 664"/>
              <a:gd name="T54" fmla="*/ 606 w 664"/>
              <a:gd name="T55" fmla="*/ 625 h 664"/>
              <a:gd name="T56" fmla="*/ 496 w 664"/>
              <a:gd name="T57" fmla="*/ 171 h 664"/>
              <a:gd name="T58" fmla="*/ 472 w 664"/>
              <a:gd name="T59" fmla="*/ 141 h 664"/>
              <a:gd name="T60" fmla="*/ 527 w 664"/>
              <a:gd name="T61" fmla="*/ 96 h 664"/>
              <a:gd name="T62" fmla="*/ 583 w 664"/>
              <a:gd name="T63" fmla="*/ 141 h 664"/>
              <a:gd name="T64" fmla="*/ 559 w 664"/>
              <a:gd name="T65" fmla="*/ 171 h 664"/>
              <a:gd name="T66" fmla="*/ 547 w 664"/>
              <a:gd name="T67" fmla="*/ 162 h 664"/>
              <a:gd name="T68" fmla="*/ 547 w 664"/>
              <a:gd name="T69" fmla="*/ 566 h 664"/>
              <a:gd name="T70" fmla="*/ 508 w 664"/>
              <a:gd name="T71" fmla="*/ 566 h 664"/>
              <a:gd name="T72" fmla="*/ 508 w 664"/>
              <a:gd name="T73" fmla="*/ 162 h 664"/>
              <a:gd name="T74" fmla="*/ 496 w 664"/>
              <a:gd name="T75" fmla="*/ 171 h 664"/>
              <a:gd name="T76" fmla="*/ 301 w 664"/>
              <a:gd name="T77" fmla="*/ 328 h 664"/>
              <a:gd name="T78" fmla="*/ 276 w 664"/>
              <a:gd name="T79" fmla="*/ 298 h 664"/>
              <a:gd name="T80" fmla="*/ 332 w 664"/>
              <a:gd name="T81" fmla="*/ 252 h 664"/>
              <a:gd name="T82" fmla="*/ 388 w 664"/>
              <a:gd name="T83" fmla="*/ 298 h 664"/>
              <a:gd name="T84" fmla="*/ 363 w 664"/>
              <a:gd name="T85" fmla="*/ 328 h 664"/>
              <a:gd name="T86" fmla="*/ 351 w 664"/>
              <a:gd name="T87" fmla="*/ 318 h 664"/>
              <a:gd name="T88" fmla="*/ 351 w 664"/>
              <a:gd name="T89" fmla="*/ 566 h 664"/>
              <a:gd name="T90" fmla="*/ 313 w 664"/>
              <a:gd name="T91" fmla="*/ 566 h 664"/>
              <a:gd name="T92" fmla="*/ 313 w 664"/>
              <a:gd name="T93" fmla="*/ 318 h 664"/>
              <a:gd name="T94" fmla="*/ 301 w 664"/>
              <a:gd name="T95" fmla="*/ 328 h 664"/>
              <a:gd name="T96" fmla="*/ 105 w 664"/>
              <a:gd name="T97" fmla="*/ 484 h 664"/>
              <a:gd name="T98" fmla="*/ 81 w 664"/>
              <a:gd name="T99" fmla="*/ 454 h 664"/>
              <a:gd name="T100" fmla="*/ 137 w 664"/>
              <a:gd name="T101" fmla="*/ 409 h 664"/>
              <a:gd name="T102" fmla="*/ 192 w 664"/>
              <a:gd name="T103" fmla="*/ 454 h 664"/>
              <a:gd name="T104" fmla="*/ 168 w 664"/>
              <a:gd name="T105" fmla="*/ 484 h 664"/>
              <a:gd name="T106" fmla="*/ 156 w 664"/>
              <a:gd name="T107" fmla="*/ 474 h 664"/>
              <a:gd name="T108" fmla="*/ 156 w 664"/>
              <a:gd name="T109" fmla="*/ 566 h 664"/>
              <a:gd name="T110" fmla="*/ 117 w 664"/>
              <a:gd name="T111" fmla="*/ 566 h 664"/>
              <a:gd name="T112" fmla="*/ 117 w 664"/>
              <a:gd name="T113" fmla="*/ 474 h 664"/>
              <a:gd name="T114" fmla="*/ 105 w 664"/>
              <a:gd name="T115" fmla="*/ 484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64" h="664">
                <a:moveTo>
                  <a:pt x="664" y="625"/>
                </a:moveTo>
                <a:lnTo>
                  <a:pt x="645" y="625"/>
                </a:lnTo>
                <a:lnTo>
                  <a:pt x="645" y="0"/>
                </a:lnTo>
                <a:lnTo>
                  <a:pt x="410" y="0"/>
                </a:lnTo>
                <a:lnTo>
                  <a:pt x="410" y="156"/>
                </a:lnTo>
                <a:lnTo>
                  <a:pt x="215" y="156"/>
                </a:lnTo>
                <a:lnTo>
                  <a:pt x="215" y="313"/>
                </a:lnTo>
                <a:lnTo>
                  <a:pt x="19" y="313"/>
                </a:lnTo>
                <a:lnTo>
                  <a:pt x="19" y="625"/>
                </a:lnTo>
                <a:lnTo>
                  <a:pt x="0" y="625"/>
                </a:lnTo>
                <a:lnTo>
                  <a:pt x="0" y="664"/>
                </a:lnTo>
                <a:lnTo>
                  <a:pt x="664" y="664"/>
                </a:lnTo>
                <a:lnTo>
                  <a:pt x="664" y="625"/>
                </a:lnTo>
                <a:close/>
                <a:moveTo>
                  <a:pt x="215" y="625"/>
                </a:moveTo>
                <a:lnTo>
                  <a:pt x="58" y="625"/>
                </a:lnTo>
                <a:lnTo>
                  <a:pt x="58" y="352"/>
                </a:lnTo>
                <a:lnTo>
                  <a:pt x="215" y="352"/>
                </a:lnTo>
                <a:lnTo>
                  <a:pt x="215" y="625"/>
                </a:lnTo>
                <a:close/>
                <a:moveTo>
                  <a:pt x="410" y="625"/>
                </a:moveTo>
                <a:lnTo>
                  <a:pt x="254" y="625"/>
                </a:lnTo>
                <a:lnTo>
                  <a:pt x="254" y="195"/>
                </a:lnTo>
                <a:lnTo>
                  <a:pt x="410" y="195"/>
                </a:lnTo>
                <a:lnTo>
                  <a:pt x="410" y="625"/>
                </a:lnTo>
                <a:close/>
                <a:moveTo>
                  <a:pt x="606" y="625"/>
                </a:moveTo>
                <a:lnTo>
                  <a:pt x="449" y="625"/>
                </a:lnTo>
                <a:lnTo>
                  <a:pt x="449" y="39"/>
                </a:lnTo>
                <a:lnTo>
                  <a:pt x="606" y="39"/>
                </a:lnTo>
                <a:lnTo>
                  <a:pt x="606" y="625"/>
                </a:lnTo>
                <a:close/>
                <a:moveTo>
                  <a:pt x="496" y="171"/>
                </a:moveTo>
                <a:lnTo>
                  <a:pt x="472" y="141"/>
                </a:lnTo>
                <a:lnTo>
                  <a:pt x="527" y="96"/>
                </a:lnTo>
                <a:lnTo>
                  <a:pt x="583" y="141"/>
                </a:lnTo>
                <a:lnTo>
                  <a:pt x="559" y="171"/>
                </a:lnTo>
                <a:lnTo>
                  <a:pt x="547" y="162"/>
                </a:lnTo>
                <a:lnTo>
                  <a:pt x="547" y="566"/>
                </a:lnTo>
                <a:lnTo>
                  <a:pt x="508" y="566"/>
                </a:lnTo>
                <a:lnTo>
                  <a:pt x="508" y="162"/>
                </a:lnTo>
                <a:lnTo>
                  <a:pt x="496" y="171"/>
                </a:lnTo>
                <a:close/>
                <a:moveTo>
                  <a:pt x="301" y="328"/>
                </a:moveTo>
                <a:lnTo>
                  <a:pt x="276" y="298"/>
                </a:lnTo>
                <a:lnTo>
                  <a:pt x="332" y="252"/>
                </a:lnTo>
                <a:lnTo>
                  <a:pt x="388" y="298"/>
                </a:lnTo>
                <a:lnTo>
                  <a:pt x="363" y="328"/>
                </a:lnTo>
                <a:lnTo>
                  <a:pt x="351" y="318"/>
                </a:lnTo>
                <a:lnTo>
                  <a:pt x="351" y="566"/>
                </a:lnTo>
                <a:lnTo>
                  <a:pt x="313" y="566"/>
                </a:lnTo>
                <a:lnTo>
                  <a:pt x="313" y="318"/>
                </a:lnTo>
                <a:lnTo>
                  <a:pt x="301" y="328"/>
                </a:lnTo>
                <a:close/>
                <a:moveTo>
                  <a:pt x="105" y="484"/>
                </a:moveTo>
                <a:lnTo>
                  <a:pt x="81" y="454"/>
                </a:lnTo>
                <a:lnTo>
                  <a:pt x="137" y="409"/>
                </a:lnTo>
                <a:lnTo>
                  <a:pt x="192" y="454"/>
                </a:lnTo>
                <a:lnTo>
                  <a:pt x="168" y="484"/>
                </a:lnTo>
                <a:lnTo>
                  <a:pt x="156" y="474"/>
                </a:lnTo>
                <a:lnTo>
                  <a:pt x="156" y="566"/>
                </a:lnTo>
                <a:lnTo>
                  <a:pt x="117" y="566"/>
                </a:lnTo>
                <a:lnTo>
                  <a:pt x="117" y="474"/>
                </a:lnTo>
                <a:lnTo>
                  <a:pt x="105" y="4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19662526" y="6572655"/>
            <a:ext cx="788313" cy="588052"/>
          </a:xfrm>
          <a:custGeom>
            <a:avLst/>
            <a:gdLst>
              <a:gd name="T0" fmla="*/ 90 w 1575"/>
              <a:gd name="T1" fmla="*/ 625 h 1175"/>
              <a:gd name="T2" fmla="*/ 90 w 1575"/>
              <a:gd name="T3" fmla="*/ 723 h 1175"/>
              <a:gd name="T4" fmla="*/ 156 w 1575"/>
              <a:gd name="T5" fmla="*/ 723 h 1175"/>
              <a:gd name="T6" fmla="*/ 216 w 1575"/>
              <a:gd name="T7" fmla="*/ 1175 h 1175"/>
              <a:gd name="T8" fmla="*/ 518 w 1575"/>
              <a:gd name="T9" fmla="*/ 1175 h 1175"/>
              <a:gd name="T10" fmla="*/ 482 w 1575"/>
              <a:gd name="T11" fmla="*/ 904 h 1175"/>
              <a:gd name="T12" fmla="*/ 632 w 1575"/>
              <a:gd name="T13" fmla="*/ 904 h 1175"/>
              <a:gd name="T14" fmla="*/ 632 w 1575"/>
              <a:gd name="T15" fmla="*/ 752 h 1175"/>
              <a:gd name="T16" fmla="*/ 926 w 1575"/>
              <a:gd name="T17" fmla="*/ 994 h 1175"/>
              <a:gd name="T18" fmla="*/ 1174 w 1575"/>
              <a:gd name="T19" fmla="*/ 994 h 1175"/>
              <a:gd name="T20" fmla="*/ 1174 w 1575"/>
              <a:gd name="T21" fmla="*/ 719 h 1175"/>
              <a:gd name="T22" fmla="*/ 1355 w 1575"/>
              <a:gd name="T23" fmla="*/ 497 h 1175"/>
              <a:gd name="T24" fmla="*/ 1174 w 1575"/>
              <a:gd name="T25" fmla="*/ 276 h 1175"/>
              <a:gd name="T26" fmla="*/ 1174 w 1575"/>
              <a:gd name="T27" fmla="*/ 0 h 1175"/>
              <a:gd name="T28" fmla="*/ 930 w 1575"/>
              <a:gd name="T29" fmla="*/ 0 h 1175"/>
              <a:gd name="T30" fmla="*/ 497 w 1575"/>
              <a:gd name="T31" fmla="*/ 272 h 1175"/>
              <a:gd name="T32" fmla="*/ 90 w 1575"/>
              <a:gd name="T33" fmla="*/ 272 h 1175"/>
              <a:gd name="T34" fmla="*/ 90 w 1575"/>
              <a:gd name="T35" fmla="*/ 370 h 1175"/>
              <a:gd name="T36" fmla="*/ 0 w 1575"/>
              <a:gd name="T37" fmla="*/ 497 h 1175"/>
              <a:gd name="T38" fmla="*/ 90 w 1575"/>
              <a:gd name="T39" fmla="*/ 625 h 1175"/>
              <a:gd name="T40" fmla="*/ 1174 w 1575"/>
              <a:gd name="T41" fmla="*/ 369 h 1175"/>
              <a:gd name="T42" fmla="*/ 1265 w 1575"/>
              <a:gd name="T43" fmla="*/ 497 h 1175"/>
              <a:gd name="T44" fmla="*/ 1174 w 1575"/>
              <a:gd name="T45" fmla="*/ 625 h 1175"/>
              <a:gd name="T46" fmla="*/ 1174 w 1575"/>
              <a:gd name="T47" fmla="*/ 369 h 1175"/>
              <a:gd name="T48" fmla="*/ 994 w 1575"/>
              <a:gd name="T49" fmla="*/ 90 h 1175"/>
              <a:gd name="T50" fmla="*/ 1084 w 1575"/>
              <a:gd name="T51" fmla="*/ 90 h 1175"/>
              <a:gd name="T52" fmla="*/ 1084 w 1575"/>
              <a:gd name="T53" fmla="*/ 904 h 1175"/>
              <a:gd name="T54" fmla="*/ 994 w 1575"/>
              <a:gd name="T55" fmla="*/ 904 h 1175"/>
              <a:gd name="T56" fmla="*/ 994 w 1575"/>
              <a:gd name="T57" fmla="*/ 90 h 1175"/>
              <a:gd name="T58" fmla="*/ 295 w 1575"/>
              <a:gd name="T59" fmla="*/ 1085 h 1175"/>
              <a:gd name="T60" fmla="*/ 247 w 1575"/>
              <a:gd name="T61" fmla="*/ 723 h 1175"/>
              <a:gd name="T62" fmla="*/ 367 w 1575"/>
              <a:gd name="T63" fmla="*/ 723 h 1175"/>
              <a:gd name="T64" fmla="*/ 415 w 1575"/>
              <a:gd name="T65" fmla="*/ 1085 h 1175"/>
              <a:gd name="T66" fmla="*/ 295 w 1575"/>
              <a:gd name="T67" fmla="*/ 1085 h 1175"/>
              <a:gd name="T68" fmla="*/ 542 w 1575"/>
              <a:gd name="T69" fmla="*/ 359 h 1175"/>
              <a:gd name="T70" fmla="*/ 903 w 1575"/>
              <a:gd name="T71" fmla="*/ 162 h 1175"/>
              <a:gd name="T72" fmla="*/ 903 w 1575"/>
              <a:gd name="T73" fmla="*/ 833 h 1175"/>
              <a:gd name="T74" fmla="*/ 542 w 1575"/>
              <a:gd name="T75" fmla="*/ 636 h 1175"/>
              <a:gd name="T76" fmla="*/ 542 w 1575"/>
              <a:gd name="T77" fmla="*/ 359 h 1175"/>
              <a:gd name="T78" fmla="*/ 497 w 1575"/>
              <a:gd name="T79" fmla="*/ 723 h 1175"/>
              <a:gd name="T80" fmla="*/ 542 w 1575"/>
              <a:gd name="T81" fmla="*/ 727 h 1175"/>
              <a:gd name="T82" fmla="*/ 542 w 1575"/>
              <a:gd name="T83" fmla="*/ 814 h 1175"/>
              <a:gd name="T84" fmla="*/ 470 w 1575"/>
              <a:gd name="T85" fmla="*/ 814 h 1175"/>
              <a:gd name="T86" fmla="*/ 458 w 1575"/>
              <a:gd name="T87" fmla="*/ 723 h 1175"/>
              <a:gd name="T88" fmla="*/ 497 w 1575"/>
              <a:gd name="T89" fmla="*/ 723 h 1175"/>
              <a:gd name="T90" fmla="*/ 135 w 1575"/>
              <a:gd name="T91" fmla="*/ 452 h 1175"/>
              <a:gd name="T92" fmla="*/ 180 w 1575"/>
              <a:gd name="T93" fmla="*/ 452 h 1175"/>
              <a:gd name="T94" fmla="*/ 180 w 1575"/>
              <a:gd name="T95" fmla="*/ 362 h 1175"/>
              <a:gd name="T96" fmla="*/ 452 w 1575"/>
              <a:gd name="T97" fmla="*/ 362 h 1175"/>
              <a:gd name="T98" fmla="*/ 452 w 1575"/>
              <a:gd name="T99" fmla="*/ 633 h 1175"/>
              <a:gd name="T100" fmla="*/ 180 w 1575"/>
              <a:gd name="T101" fmla="*/ 633 h 1175"/>
              <a:gd name="T102" fmla="*/ 180 w 1575"/>
              <a:gd name="T103" fmla="*/ 543 h 1175"/>
              <a:gd name="T104" fmla="*/ 135 w 1575"/>
              <a:gd name="T105" fmla="*/ 543 h 1175"/>
              <a:gd name="T106" fmla="*/ 90 w 1575"/>
              <a:gd name="T107" fmla="*/ 497 h 1175"/>
              <a:gd name="T108" fmla="*/ 135 w 1575"/>
              <a:gd name="T109" fmla="*/ 452 h 1175"/>
              <a:gd name="T110" fmla="*/ 1417 w 1575"/>
              <a:gd name="T111" fmla="*/ 785 h 1175"/>
              <a:gd name="T112" fmla="*/ 1353 w 1575"/>
              <a:gd name="T113" fmla="*/ 721 h 1175"/>
              <a:gd name="T114" fmla="*/ 1353 w 1575"/>
              <a:gd name="T115" fmla="*/ 274 h 1175"/>
              <a:gd name="T116" fmla="*/ 1417 w 1575"/>
              <a:gd name="T117" fmla="*/ 210 h 1175"/>
              <a:gd name="T118" fmla="*/ 1417 w 1575"/>
              <a:gd name="T119" fmla="*/ 785 h 1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5" h="1175">
                <a:moveTo>
                  <a:pt x="90" y="625"/>
                </a:moveTo>
                <a:cubicBezTo>
                  <a:pt x="90" y="723"/>
                  <a:pt x="90" y="723"/>
                  <a:pt x="90" y="723"/>
                </a:cubicBezTo>
                <a:cubicBezTo>
                  <a:pt x="156" y="723"/>
                  <a:pt x="156" y="723"/>
                  <a:pt x="156" y="723"/>
                </a:cubicBezTo>
                <a:cubicBezTo>
                  <a:pt x="216" y="1175"/>
                  <a:pt x="216" y="1175"/>
                  <a:pt x="216" y="1175"/>
                </a:cubicBezTo>
                <a:cubicBezTo>
                  <a:pt x="518" y="1175"/>
                  <a:pt x="518" y="1175"/>
                  <a:pt x="518" y="1175"/>
                </a:cubicBezTo>
                <a:cubicBezTo>
                  <a:pt x="482" y="904"/>
                  <a:pt x="482" y="904"/>
                  <a:pt x="482" y="904"/>
                </a:cubicBezTo>
                <a:cubicBezTo>
                  <a:pt x="632" y="904"/>
                  <a:pt x="632" y="904"/>
                  <a:pt x="632" y="904"/>
                </a:cubicBezTo>
                <a:cubicBezTo>
                  <a:pt x="632" y="752"/>
                  <a:pt x="632" y="752"/>
                  <a:pt x="632" y="752"/>
                </a:cubicBezTo>
                <a:cubicBezTo>
                  <a:pt x="810" y="832"/>
                  <a:pt x="909" y="974"/>
                  <a:pt x="926" y="994"/>
                </a:cubicBezTo>
                <a:cubicBezTo>
                  <a:pt x="1174" y="994"/>
                  <a:pt x="1174" y="994"/>
                  <a:pt x="1174" y="994"/>
                </a:cubicBezTo>
                <a:cubicBezTo>
                  <a:pt x="1174" y="719"/>
                  <a:pt x="1174" y="719"/>
                  <a:pt x="1174" y="719"/>
                </a:cubicBezTo>
                <a:cubicBezTo>
                  <a:pt x="1277" y="698"/>
                  <a:pt x="1355" y="606"/>
                  <a:pt x="1355" y="497"/>
                </a:cubicBezTo>
                <a:cubicBezTo>
                  <a:pt x="1355" y="388"/>
                  <a:pt x="1277" y="297"/>
                  <a:pt x="1174" y="276"/>
                </a:cubicBezTo>
                <a:cubicBezTo>
                  <a:pt x="1174" y="0"/>
                  <a:pt x="1174" y="0"/>
                  <a:pt x="1174" y="0"/>
                </a:cubicBezTo>
                <a:cubicBezTo>
                  <a:pt x="930" y="0"/>
                  <a:pt x="930" y="0"/>
                  <a:pt x="930" y="0"/>
                </a:cubicBezTo>
                <a:cubicBezTo>
                  <a:pt x="907" y="17"/>
                  <a:pt x="737" y="265"/>
                  <a:pt x="497" y="272"/>
                </a:cubicBezTo>
                <a:cubicBezTo>
                  <a:pt x="90" y="272"/>
                  <a:pt x="90" y="272"/>
                  <a:pt x="90" y="272"/>
                </a:cubicBezTo>
                <a:cubicBezTo>
                  <a:pt x="90" y="370"/>
                  <a:pt x="90" y="370"/>
                  <a:pt x="90" y="370"/>
                </a:cubicBezTo>
                <a:cubicBezTo>
                  <a:pt x="37" y="388"/>
                  <a:pt x="0" y="439"/>
                  <a:pt x="0" y="497"/>
                </a:cubicBezTo>
                <a:cubicBezTo>
                  <a:pt x="0" y="556"/>
                  <a:pt x="37" y="606"/>
                  <a:pt x="90" y="625"/>
                </a:cubicBezTo>
                <a:close/>
                <a:moveTo>
                  <a:pt x="1174" y="369"/>
                </a:moveTo>
                <a:cubicBezTo>
                  <a:pt x="1227" y="388"/>
                  <a:pt x="1265" y="438"/>
                  <a:pt x="1265" y="497"/>
                </a:cubicBezTo>
                <a:cubicBezTo>
                  <a:pt x="1265" y="556"/>
                  <a:pt x="1227" y="607"/>
                  <a:pt x="1174" y="625"/>
                </a:cubicBezTo>
                <a:lnTo>
                  <a:pt x="1174" y="369"/>
                </a:lnTo>
                <a:close/>
                <a:moveTo>
                  <a:pt x="994" y="90"/>
                </a:moveTo>
                <a:cubicBezTo>
                  <a:pt x="1084" y="90"/>
                  <a:pt x="1084" y="90"/>
                  <a:pt x="1084" y="90"/>
                </a:cubicBezTo>
                <a:cubicBezTo>
                  <a:pt x="1084" y="904"/>
                  <a:pt x="1084" y="904"/>
                  <a:pt x="1084" y="904"/>
                </a:cubicBezTo>
                <a:cubicBezTo>
                  <a:pt x="994" y="904"/>
                  <a:pt x="994" y="904"/>
                  <a:pt x="994" y="904"/>
                </a:cubicBezTo>
                <a:lnTo>
                  <a:pt x="994" y="90"/>
                </a:lnTo>
                <a:close/>
                <a:moveTo>
                  <a:pt x="295" y="1085"/>
                </a:moveTo>
                <a:cubicBezTo>
                  <a:pt x="247" y="723"/>
                  <a:pt x="247" y="723"/>
                  <a:pt x="247" y="723"/>
                </a:cubicBezTo>
                <a:cubicBezTo>
                  <a:pt x="367" y="723"/>
                  <a:pt x="367" y="723"/>
                  <a:pt x="367" y="723"/>
                </a:cubicBezTo>
                <a:cubicBezTo>
                  <a:pt x="415" y="1085"/>
                  <a:pt x="415" y="1085"/>
                  <a:pt x="415" y="1085"/>
                </a:cubicBezTo>
                <a:lnTo>
                  <a:pt x="295" y="1085"/>
                </a:lnTo>
                <a:close/>
                <a:moveTo>
                  <a:pt x="542" y="359"/>
                </a:moveTo>
                <a:cubicBezTo>
                  <a:pt x="693" y="341"/>
                  <a:pt x="824" y="239"/>
                  <a:pt x="903" y="162"/>
                </a:cubicBezTo>
                <a:cubicBezTo>
                  <a:pt x="903" y="833"/>
                  <a:pt x="903" y="833"/>
                  <a:pt x="903" y="833"/>
                </a:cubicBezTo>
                <a:cubicBezTo>
                  <a:pt x="824" y="755"/>
                  <a:pt x="693" y="653"/>
                  <a:pt x="542" y="636"/>
                </a:cubicBezTo>
                <a:lnTo>
                  <a:pt x="542" y="359"/>
                </a:lnTo>
                <a:close/>
                <a:moveTo>
                  <a:pt x="497" y="723"/>
                </a:moveTo>
                <a:cubicBezTo>
                  <a:pt x="512" y="723"/>
                  <a:pt x="527" y="724"/>
                  <a:pt x="542" y="727"/>
                </a:cubicBezTo>
                <a:cubicBezTo>
                  <a:pt x="542" y="814"/>
                  <a:pt x="542" y="814"/>
                  <a:pt x="542" y="814"/>
                </a:cubicBezTo>
                <a:cubicBezTo>
                  <a:pt x="470" y="814"/>
                  <a:pt x="470" y="814"/>
                  <a:pt x="470" y="814"/>
                </a:cubicBezTo>
                <a:cubicBezTo>
                  <a:pt x="458" y="723"/>
                  <a:pt x="458" y="723"/>
                  <a:pt x="458" y="723"/>
                </a:cubicBezTo>
                <a:lnTo>
                  <a:pt x="497" y="723"/>
                </a:lnTo>
                <a:close/>
                <a:moveTo>
                  <a:pt x="135" y="452"/>
                </a:moveTo>
                <a:cubicBezTo>
                  <a:pt x="180" y="452"/>
                  <a:pt x="180" y="452"/>
                  <a:pt x="180" y="452"/>
                </a:cubicBezTo>
                <a:cubicBezTo>
                  <a:pt x="180" y="362"/>
                  <a:pt x="180" y="362"/>
                  <a:pt x="180" y="362"/>
                </a:cubicBezTo>
                <a:cubicBezTo>
                  <a:pt x="452" y="362"/>
                  <a:pt x="452" y="362"/>
                  <a:pt x="452" y="362"/>
                </a:cubicBezTo>
                <a:cubicBezTo>
                  <a:pt x="452" y="633"/>
                  <a:pt x="452" y="633"/>
                  <a:pt x="452" y="633"/>
                </a:cubicBezTo>
                <a:cubicBezTo>
                  <a:pt x="180" y="633"/>
                  <a:pt x="180" y="633"/>
                  <a:pt x="180" y="633"/>
                </a:cubicBezTo>
                <a:cubicBezTo>
                  <a:pt x="180" y="543"/>
                  <a:pt x="180" y="543"/>
                  <a:pt x="180" y="543"/>
                </a:cubicBezTo>
                <a:cubicBezTo>
                  <a:pt x="135" y="543"/>
                  <a:pt x="135" y="543"/>
                  <a:pt x="135" y="543"/>
                </a:cubicBezTo>
                <a:cubicBezTo>
                  <a:pt x="110" y="543"/>
                  <a:pt x="90" y="522"/>
                  <a:pt x="90" y="497"/>
                </a:cubicBezTo>
                <a:cubicBezTo>
                  <a:pt x="90" y="472"/>
                  <a:pt x="110" y="452"/>
                  <a:pt x="135" y="452"/>
                </a:cubicBezTo>
                <a:close/>
                <a:moveTo>
                  <a:pt x="1417" y="785"/>
                </a:moveTo>
                <a:cubicBezTo>
                  <a:pt x="1353" y="721"/>
                  <a:pt x="1353" y="721"/>
                  <a:pt x="1353" y="721"/>
                </a:cubicBezTo>
                <a:cubicBezTo>
                  <a:pt x="1477" y="598"/>
                  <a:pt x="1477" y="397"/>
                  <a:pt x="1353" y="274"/>
                </a:cubicBezTo>
                <a:cubicBezTo>
                  <a:pt x="1417" y="210"/>
                  <a:pt x="1417" y="210"/>
                  <a:pt x="1417" y="210"/>
                </a:cubicBezTo>
                <a:cubicBezTo>
                  <a:pt x="1575" y="368"/>
                  <a:pt x="1575" y="626"/>
                  <a:pt x="1417" y="7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21927092" y="6482364"/>
            <a:ext cx="783682" cy="768634"/>
          </a:xfrm>
          <a:custGeom>
            <a:avLst/>
            <a:gdLst>
              <a:gd name="T0" fmla="*/ 171 w 1566"/>
              <a:gd name="T1" fmla="*/ 1059 h 1536"/>
              <a:gd name="T2" fmla="*/ 25 w 1566"/>
              <a:gd name="T3" fmla="*/ 643 h 1536"/>
              <a:gd name="T4" fmla="*/ 783 w 1566"/>
              <a:gd name="T5" fmla="*/ 0 h 1536"/>
              <a:gd name="T6" fmla="*/ 1266 w 1566"/>
              <a:gd name="T7" fmla="*/ 89 h 1536"/>
              <a:gd name="T8" fmla="*/ 1335 w 1566"/>
              <a:gd name="T9" fmla="*/ 298 h 1536"/>
              <a:gd name="T10" fmla="*/ 1126 w 1566"/>
              <a:gd name="T11" fmla="*/ 229 h 1536"/>
              <a:gd name="T12" fmla="*/ 783 w 1566"/>
              <a:gd name="T13" fmla="*/ 90 h 1536"/>
              <a:gd name="T14" fmla="*/ 114 w 1566"/>
              <a:gd name="T15" fmla="*/ 658 h 1536"/>
              <a:gd name="T16" fmla="*/ 1477 w 1566"/>
              <a:gd name="T17" fmla="*/ 439 h 1536"/>
              <a:gd name="T18" fmla="*/ 1452 w 1566"/>
              <a:gd name="T19" fmla="*/ 879 h 1536"/>
              <a:gd name="T20" fmla="*/ 783 w 1566"/>
              <a:gd name="T21" fmla="*/ 1446 h 1536"/>
              <a:gd name="T22" fmla="*/ 440 w 1566"/>
              <a:gd name="T23" fmla="*/ 1307 h 1536"/>
              <a:gd name="T24" fmla="*/ 231 w 1566"/>
              <a:gd name="T25" fmla="*/ 1239 h 1536"/>
              <a:gd name="T26" fmla="*/ 300 w 1566"/>
              <a:gd name="T27" fmla="*/ 1448 h 1536"/>
              <a:gd name="T28" fmla="*/ 783 w 1566"/>
              <a:gd name="T29" fmla="*/ 1536 h 1536"/>
              <a:gd name="T30" fmla="*/ 1541 w 1566"/>
              <a:gd name="T31" fmla="*/ 894 h 1536"/>
              <a:gd name="T32" fmla="*/ 1150 w 1566"/>
              <a:gd name="T33" fmla="*/ 944 h 1536"/>
              <a:gd name="T34" fmla="*/ 1039 w 1566"/>
              <a:gd name="T35" fmla="*/ 1215 h 1536"/>
              <a:gd name="T36" fmla="*/ 918 w 1566"/>
              <a:gd name="T37" fmla="*/ 1152 h 1536"/>
              <a:gd name="T38" fmla="*/ 648 w 1566"/>
              <a:gd name="T39" fmla="*/ 1265 h 1536"/>
              <a:gd name="T40" fmla="*/ 608 w 1566"/>
              <a:gd name="T41" fmla="*/ 1135 h 1536"/>
              <a:gd name="T42" fmla="*/ 336 w 1566"/>
              <a:gd name="T43" fmla="*/ 1024 h 1536"/>
              <a:gd name="T44" fmla="*/ 400 w 1566"/>
              <a:gd name="T45" fmla="*/ 904 h 1536"/>
              <a:gd name="T46" fmla="*/ 286 w 1566"/>
              <a:gd name="T47" fmla="*/ 633 h 1536"/>
              <a:gd name="T48" fmla="*/ 416 w 1566"/>
              <a:gd name="T49" fmla="*/ 593 h 1536"/>
              <a:gd name="T50" fmla="*/ 528 w 1566"/>
              <a:gd name="T51" fmla="*/ 321 h 1536"/>
              <a:gd name="T52" fmla="*/ 648 w 1566"/>
              <a:gd name="T53" fmla="*/ 385 h 1536"/>
              <a:gd name="T54" fmla="*/ 918 w 1566"/>
              <a:gd name="T55" fmla="*/ 272 h 1536"/>
              <a:gd name="T56" fmla="*/ 958 w 1566"/>
              <a:gd name="T57" fmla="*/ 402 h 1536"/>
              <a:gd name="T58" fmla="*/ 1230 w 1566"/>
              <a:gd name="T59" fmla="*/ 513 h 1536"/>
              <a:gd name="T60" fmla="*/ 1166 w 1566"/>
              <a:gd name="T61" fmla="*/ 633 h 1536"/>
              <a:gd name="T62" fmla="*/ 1280 w 1566"/>
              <a:gd name="T63" fmla="*/ 904 h 1536"/>
              <a:gd name="T64" fmla="*/ 1038 w 1566"/>
              <a:gd name="T65" fmla="*/ 959 h 1536"/>
              <a:gd name="T66" fmla="*/ 1190 w 1566"/>
              <a:gd name="T67" fmla="*/ 814 h 1536"/>
              <a:gd name="T68" fmla="*/ 1098 w 1566"/>
              <a:gd name="T69" fmla="*/ 723 h 1536"/>
              <a:gd name="T70" fmla="*/ 1103 w 1566"/>
              <a:gd name="T71" fmla="*/ 513 h 1536"/>
              <a:gd name="T72" fmla="*/ 974 w 1566"/>
              <a:gd name="T73" fmla="*/ 513 h 1536"/>
              <a:gd name="T74" fmla="*/ 828 w 1566"/>
              <a:gd name="T75" fmla="*/ 362 h 1536"/>
              <a:gd name="T76" fmla="*/ 738 w 1566"/>
              <a:gd name="T77" fmla="*/ 453 h 1536"/>
              <a:gd name="T78" fmla="*/ 528 w 1566"/>
              <a:gd name="T79" fmla="*/ 449 h 1536"/>
              <a:gd name="T80" fmla="*/ 528 w 1566"/>
              <a:gd name="T81" fmla="*/ 578 h 1536"/>
              <a:gd name="T82" fmla="*/ 376 w 1566"/>
              <a:gd name="T83" fmla="*/ 723 h 1536"/>
              <a:gd name="T84" fmla="*/ 468 w 1566"/>
              <a:gd name="T85" fmla="*/ 814 h 1536"/>
              <a:gd name="T86" fmla="*/ 463 w 1566"/>
              <a:gd name="T87" fmla="*/ 1024 h 1536"/>
              <a:gd name="T88" fmla="*/ 592 w 1566"/>
              <a:gd name="T89" fmla="*/ 1023 h 1536"/>
              <a:gd name="T90" fmla="*/ 738 w 1566"/>
              <a:gd name="T91" fmla="*/ 1175 h 1536"/>
              <a:gd name="T92" fmla="*/ 828 w 1566"/>
              <a:gd name="T93" fmla="*/ 1084 h 1536"/>
              <a:gd name="T94" fmla="*/ 1039 w 1566"/>
              <a:gd name="T95" fmla="*/ 1088 h 1536"/>
              <a:gd name="T96" fmla="*/ 1038 w 1566"/>
              <a:gd name="T97" fmla="*/ 959 h 1536"/>
              <a:gd name="T98" fmla="*/ 783 w 1566"/>
              <a:gd name="T99" fmla="*/ 994 h 1536"/>
              <a:gd name="T100" fmla="*/ 783 w 1566"/>
              <a:gd name="T101" fmla="*/ 543 h 1536"/>
              <a:gd name="T102" fmla="*/ 919 w 1566"/>
              <a:gd name="T103" fmla="*/ 768 h 1536"/>
              <a:gd name="T104" fmla="*/ 647 w 1566"/>
              <a:gd name="T105" fmla="*/ 768 h 1536"/>
              <a:gd name="T106" fmla="*/ 919 w 1566"/>
              <a:gd name="T107" fmla="*/ 76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66" h="1536">
                <a:moveTo>
                  <a:pt x="114" y="658"/>
                </a:moveTo>
                <a:cubicBezTo>
                  <a:pt x="92" y="795"/>
                  <a:pt x="111" y="934"/>
                  <a:pt x="171" y="1059"/>
                </a:cubicBezTo>
                <a:cubicBezTo>
                  <a:pt x="89" y="1098"/>
                  <a:pt x="89" y="1098"/>
                  <a:pt x="89" y="1098"/>
                </a:cubicBezTo>
                <a:cubicBezTo>
                  <a:pt x="22" y="956"/>
                  <a:pt x="0" y="799"/>
                  <a:pt x="25" y="643"/>
                </a:cubicBezTo>
                <a:cubicBezTo>
                  <a:pt x="52" y="484"/>
                  <a:pt x="126" y="340"/>
                  <a:pt x="240" y="225"/>
                </a:cubicBezTo>
                <a:cubicBezTo>
                  <a:pt x="385" y="80"/>
                  <a:pt x="578" y="0"/>
                  <a:pt x="783" y="0"/>
                </a:cubicBezTo>
                <a:cubicBezTo>
                  <a:pt x="958" y="0"/>
                  <a:pt x="1124" y="58"/>
                  <a:pt x="1259" y="165"/>
                </a:cubicBezTo>
                <a:cubicBezTo>
                  <a:pt x="1266" y="89"/>
                  <a:pt x="1266" y="89"/>
                  <a:pt x="1266" y="89"/>
                </a:cubicBezTo>
                <a:cubicBezTo>
                  <a:pt x="1356" y="98"/>
                  <a:pt x="1356" y="98"/>
                  <a:pt x="1356" y="98"/>
                </a:cubicBezTo>
                <a:cubicBezTo>
                  <a:pt x="1335" y="298"/>
                  <a:pt x="1335" y="298"/>
                  <a:pt x="1335" y="298"/>
                </a:cubicBezTo>
                <a:cubicBezTo>
                  <a:pt x="1135" y="319"/>
                  <a:pt x="1135" y="319"/>
                  <a:pt x="1135" y="319"/>
                </a:cubicBezTo>
                <a:cubicBezTo>
                  <a:pt x="1126" y="229"/>
                  <a:pt x="1126" y="229"/>
                  <a:pt x="1126" y="229"/>
                </a:cubicBezTo>
                <a:cubicBezTo>
                  <a:pt x="1186" y="223"/>
                  <a:pt x="1186" y="223"/>
                  <a:pt x="1186" y="223"/>
                </a:cubicBezTo>
                <a:cubicBezTo>
                  <a:pt x="1070" y="137"/>
                  <a:pt x="930" y="90"/>
                  <a:pt x="783" y="90"/>
                </a:cubicBezTo>
                <a:cubicBezTo>
                  <a:pt x="602" y="90"/>
                  <a:pt x="432" y="161"/>
                  <a:pt x="304" y="289"/>
                </a:cubicBezTo>
                <a:cubicBezTo>
                  <a:pt x="203" y="390"/>
                  <a:pt x="137" y="517"/>
                  <a:pt x="114" y="658"/>
                </a:cubicBezTo>
                <a:close/>
                <a:moveTo>
                  <a:pt x="1541" y="894"/>
                </a:moveTo>
                <a:cubicBezTo>
                  <a:pt x="1566" y="738"/>
                  <a:pt x="1544" y="581"/>
                  <a:pt x="1477" y="439"/>
                </a:cubicBezTo>
                <a:cubicBezTo>
                  <a:pt x="1396" y="478"/>
                  <a:pt x="1396" y="478"/>
                  <a:pt x="1396" y="478"/>
                </a:cubicBezTo>
                <a:cubicBezTo>
                  <a:pt x="1455" y="603"/>
                  <a:pt x="1475" y="742"/>
                  <a:pt x="1452" y="879"/>
                </a:cubicBezTo>
                <a:cubicBezTo>
                  <a:pt x="1429" y="1019"/>
                  <a:pt x="1363" y="1147"/>
                  <a:pt x="1262" y="1248"/>
                </a:cubicBezTo>
                <a:cubicBezTo>
                  <a:pt x="1134" y="1376"/>
                  <a:pt x="964" y="1446"/>
                  <a:pt x="783" y="1446"/>
                </a:cubicBezTo>
                <a:cubicBezTo>
                  <a:pt x="636" y="1446"/>
                  <a:pt x="496" y="1400"/>
                  <a:pt x="380" y="1314"/>
                </a:cubicBezTo>
                <a:cubicBezTo>
                  <a:pt x="440" y="1307"/>
                  <a:pt x="440" y="1307"/>
                  <a:pt x="440" y="1307"/>
                </a:cubicBezTo>
                <a:cubicBezTo>
                  <a:pt x="431" y="1218"/>
                  <a:pt x="431" y="1218"/>
                  <a:pt x="431" y="1218"/>
                </a:cubicBezTo>
                <a:cubicBezTo>
                  <a:pt x="231" y="1239"/>
                  <a:pt x="231" y="1239"/>
                  <a:pt x="231" y="1239"/>
                </a:cubicBezTo>
                <a:cubicBezTo>
                  <a:pt x="210" y="1439"/>
                  <a:pt x="210" y="1439"/>
                  <a:pt x="210" y="1439"/>
                </a:cubicBezTo>
                <a:cubicBezTo>
                  <a:pt x="300" y="1448"/>
                  <a:pt x="300" y="1448"/>
                  <a:pt x="300" y="1448"/>
                </a:cubicBezTo>
                <a:cubicBezTo>
                  <a:pt x="308" y="1371"/>
                  <a:pt x="308" y="1371"/>
                  <a:pt x="308" y="1371"/>
                </a:cubicBezTo>
                <a:cubicBezTo>
                  <a:pt x="443" y="1478"/>
                  <a:pt x="608" y="1536"/>
                  <a:pt x="783" y="1536"/>
                </a:cubicBezTo>
                <a:cubicBezTo>
                  <a:pt x="988" y="1536"/>
                  <a:pt x="1181" y="1456"/>
                  <a:pt x="1326" y="1311"/>
                </a:cubicBezTo>
                <a:cubicBezTo>
                  <a:pt x="1440" y="1197"/>
                  <a:pt x="1515" y="1053"/>
                  <a:pt x="1541" y="894"/>
                </a:cubicBezTo>
                <a:close/>
                <a:moveTo>
                  <a:pt x="1166" y="904"/>
                </a:moveTo>
                <a:cubicBezTo>
                  <a:pt x="1162" y="917"/>
                  <a:pt x="1156" y="931"/>
                  <a:pt x="1150" y="944"/>
                </a:cubicBezTo>
                <a:cubicBezTo>
                  <a:pt x="1230" y="1024"/>
                  <a:pt x="1230" y="1024"/>
                  <a:pt x="1230" y="1024"/>
                </a:cubicBezTo>
                <a:cubicBezTo>
                  <a:pt x="1039" y="1215"/>
                  <a:pt x="1039" y="1215"/>
                  <a:pt x="1039" y="1215"/>
                </a:cubicBezTo>
                <a:cubicBezTo>
                  <a:pt x="958" y="1135"/>
                  <a:pt x="958" y="1135"/>
                  <a:pt x="958" y="1135"/>
                </a:cubicBezTo>
                <a:cubicBezTo>
                  <a:pt x="945" y="1141"/>
                  <a:pt x="932" y="1147"/>
                  <a:pt x="918" y="1152"/>
                </a:cubicBezTo>
                <a:cubicBezTo>
                  <a:pt x="918" y="1265"/>
                  <a:pt x="918" y="1265"/>
                  <a:pt x="918" y="1265"/>
                </a:cubicBezTo>
                <a:cubicBezTo>
                  <a:pt x="648" y="1265"/>
                  <a:pt x="648" y="1265"/>
                  <a:pt x="648" y="1265"/>
                </a:cubicBezTo>
                <a:cubicBezTo>
                  <a:pt x="648" y="1152"/>
                  <a:pt x="648" y="1152"/>
                  <a:pt x="648" y="1152"/>
                </a:cubicBezTo>
                <a:cubicBezTo>
                  <a:pt x="634" y="1147"/>
                  <a:pt x="621" y="1141"/>
                  <a:pt x="608" y="1135"/>
                </a:cubicBezTo>
                <a:cubicBezTo>
                  <a:pt x="528" y="1215"/>
                  <a:pt x="528" y="1215"/>
                  <a:pt x="528" y="1215"/>
                </a:cubicBezTo>
                <a:cubicBezTo>
                  <a:pt x="336" y="1024"/>
                  <a:pt x="336" y="1024"/>
                  <a:pt x="336" y="1024"/>
                </a:cubicBezTo>
                <a:cubicBezTo>
                  <a:pt x="416" y="944"/>
                  <a:pt x="416" y="944"/>
                  <a:pt x="416" y="944"/>
                </a:cubicBezTo>
                <a:cubicBezTo>
                  <a:pt x="410" y="931"/>
                  <a:pt x="405" y="917"/>
                  <a:pt x="400" y="904"/>
                </a:cubicBezTo>
                <a:cubicBezTo>
                  <a:pt x="286" y="904"/>
                  <a:pt x="286" y="904"/>
                  <a:pt x="286" y="904"/>
                </a:cubicBezTo>
                <a:cubicBezTo>
                  <a:pt x="286" y="633"/>
                  <a:pt x="286" y="633"/>
                  <a:pt x="286" y="633"/>
                </a:cubicBezTo>
                <a:cubicBezTo>
                  <a:pt x="400" y="633"/>
                  <a:pt x="400" y="633"/>
                  <a:pt x="400" y="633"/>
                </a:cubicBezTo>
                <a:cubicBezTo>
                  <a:pt x="405" y="619"/>
                  <a:pt x="410" y="606"/>
                  <a:pt x="416" y="593"/>
                </a:cubicBezTo>
                <a:cubicBezTo>
                  <a:pt x="336" y="513"/>
                  <a:pt x="336" y="513"/>
                  <a:pt x="336" y="513"/>
                </a:cubicBezTo>
                <a:cubicBezTo>
                  <a:pt x="528" y="321"/>
                  <a:pt x="528" y="321"/>
                  <a:pt x="528" y="321"/>
                </a:cubicBezTo>
                <a:cubicBezTo>
                  <a:pt x="608" y="402"/>
                  <a:pt x="608" y="402"/>
                  <a:pt x="608" y="402"/>
                </a:cubicBezTo>
                <a:cubicBezTo>
                  <a:pt x="621" y="395"/>
                  <a:pt x="634" y="390"/>
                  <a:pt x="648" y="385"/>
                </a:cubicBezTo>
                <a:cubicBezTo>
                  <a:pt x="648" y="272"/>
                  <a:pt x="648" y="272"/>
                  <a:pt x="648" y="272"/>
                </a:cubicBezTo>
                <a:cubicBezTo>
                  <a:pt x="918" y="272"/>
                  <a:pt x="918" y="272"/>
                  <a:pt x="918" y="272"/>
                </a:cubicBezTo>
                <a:cubicBezTo>
                  <a:pt x="918" y="385"/>
                  <a:pt x="918" y="385"/>
                  <a:pt x="918" y="385"/>
                </a:cubicBezTo>
                <a:cubicBezTo>
                  <a:pt x="932" y="390"/>
                  <a:pt x="945" y="395"/>
                  <a:pt x="958" y="402"/>
                </a:cubicBezTo>
                <a:cubicBezTo>
                  <a:pt x="1039" y="321"/>
                  <a:pt x="1039" y="321"/>
                  <a:pt x="1039" y="321"/>
                </a:cubicBezTo>
                <a:cubicBezTo>
                  <a:pt x="1230" y="513"/>
                  <a:pt x="1230" y="513"/>
                  <a:pt x="1230" y="513"/>
                </a:cubicBezTo>
                <a:cubicBezTo>
                  <a:pt x="1150" y="593"/>
                  <a:pt x="1150" y="593"/>
                  <a:pt x="1150" y="593"/>
                </a:cubicBezTo>
                <a:cubicBezTo>
                  <a:pt x="1156" y="606"/>
                  <a:pt x="1162" y="619"/>
                  <a:pt x="1166" y="633"/>
                </a:cubicBezTo>
                <a:cubicBezTo>
                  <a:pt x="1280" y="633"/>
                  <a:pt x="1280" y="633"/>
                  <a:pt x="1280" y="633"/>
                </a:cubicBezTo>
                <a:cubicBezTo>
                  <a:pt x="1280" y="904"/>
                  <a:pt x="1280" y="904"/>
                  <a:pt x="1280" y="904"/>
                </a:cubicBezTo>
                <a:lnTo>
                  <a:pt x="1166" y="904"/>
                </a:lnTo>
                <a:close/>
                <a:moveTo>
                  <a:pt x="1038" y="959"/>
                </a:moveTo>
                <a:cubicBezTo>
                  <a:pt x="1067" y="915"/>
                  <a:pt x="1088" y="863"/>
                  <a:pt x="1098" y="814"/>
                </a:cubicBezTo>
                <a:cubicBezTo>
                  <a:pt x="1190" y="814"/>
                  <a:pt x="1190" y="814"/>
                  <a:pt x="1190" y="814"/>
                </a:cubicBezTo>
                <a:cubicBezTo>
                  <a:pt x="1190" y="723"/>
                  <a:pt x="1190" y="723"/>
                  <a:pt x="1190" y="723"/>
                </a:cubicBezTo>
                <a:cubicBezTo>
                  <a:pt x="1098" y="723"/>
                  <a:pt x="1098" y="723"/>
                  <a:pt x="1098" y="723"/>
                </a:cubicBezTo>
                <a:cubicBezTo>
                  <a:pt x="1088" y="672"/>
                  <a:pt x="1066" y="620"/>
                  <a:pt x="1038" y="578"/>
                </a:cubicBezTo>
                <a:cubicBezTo>
                  <a:pt x="1103" y="513"/>
                  <a:pt x="1103" y="513"/>
                  <a:pt x="1103" y="513"/>
                </a:cubicBezTo>
                <a:cubicBezTo>
                  <a:pt x="1039" y="449"/>
                  <a:pt x="1039" y="449"/>
                  <a:pt x="1039" y="449"/>
                </a:cubicBezTo>
                <a:cubicBezTo>
                  <a:pt x="974" y="513"/>
                  <a:pt x="974" y="513"/>
                  <a:pt x="974" y="513"/>
                </a:cubicBezTo>
                <a:cubicBezTo>
                  <a:pt x="930" y="485"/>
                  <a:pt x="878" y="463"/>
                  <a:pt x="828" y="453"/>
                </a:cubicBezTo>
                <a:cubicBezTo>
                  <a:pt x="828" y="362"/>
                  <a:pt x="828" y="362"/>
                  <a:pt x="828" y="362"/>
                </a:cubicBezTo>
                <a:cubicBezTo>
                  <a:pt x="738" y="362"/>
                  <a:pt x="738" y="362"/>
                  <a:pt x="738" y="362"/>
                </a:cubicBezTo>
                <a:cubicBezTo>
                  <a:pt x="738" y="453"/>
                  <a:pt x="738" y="453"/>
                  <a:pt x="738" y="453"/>
                </a:cubicBezTo>
                <a:cubicBezTo>
                  <a:pt x="686" y="464"/>
                  <a:pt x="634" y="485"/>
                  <a:pt x="592" y="513"/>
                </a:cubicBezTo>
                <a:cubicBezTo>
                  <a:pt x="528" y="449"/>
                  <a:pt x="528" y="449"/>
                  <a:pt x="528" y="449"/>
                </a:cubicBezTo>
                <a:cubicBezTo>
                  <a:pt x="463" y="513"/>
                  <a:pt x="463" y="513"/>
                  <a:pt x="463" y="513"/>
                </a:cubicBezTo>
                <a:cubicBezTo>
                  <a:pt x="528" y="578"/>
                  <a:pt x="528" y="578"/>
                  <a:pt x="528" y="578"/>
                </a:cubicBezTo>
                <a:cubicBezTo>
                  <a:pt x="499" y="621"/>
                  <a:pt x="478" y="674"/>
                  <a:pt x="468" y="723"/>
                </a:cubicBezTo>
                <a:cubicBezTo>
                  <a:pt x="376" y="723"/>
                  <a:pt x="376" y="723"/>
                  <a:pt x="376" y="723"/>
                </a:cubicBezTo>
                <a:cubicBezTo>
                  <a:pt x="376" y="814"/>
                  <a:pt x="376" y="814"/>
                  <a:pt x="376" y="814"/>
                </a:cubicBezTo>
                <a:cubicBezTo>
                  <a:pt x="468" y="814"/>
                  <a:pt x="468" y="814"/>
                  <a:pt x="468" y="814"/>
                </a:cubicBezTo>
                <a:cubicBezTo>
                  <a:pt x="478" y="865"/>
                  <a:pt x="500" y="917"/>
                  <a:pt x="528" y="959"/>
                </a:cubicBezTo>
                <a:cubicBezTo>
                  <a:pt x="463" y="1024"/>
                  <a:pt x="463" y="1024"/>
                  <a:pt x="463" y="1024"/>
                </a:cubicBezTo>
                <a:cubicBezTo>
                  <a:pt x="528" y="1088"/>
                  <a:pt x="528" y="1088"/>
                  <a:pt x="528" y="1088"/>
                </a:cubicBezTo>
                <a:cubicBezTo>
                  <a:pt x="592" y="1023"/>
                  <a:pt x="592" y="1023"/>
                  <a:pt x="592" y="1023"/>
                </a:cubicBezTo>
                <a:cubicBezTo>
                  <a:pt x="636" y="1052"/>
                  <a:pt x="688" y="1074"/>
                  <a:pt x="738" y="1084"/>
                </a:cubicBezTo>
                <a:cubicBezTo>
                  <a:pt x="738" y="1175"/>
                  <a:pt x="738" y="1175"/>
                  <a:pt x="738" y="1175"/>
                </a:cubicBezTo>
                <a:cubicBezTo>
                  <a:pt x="828" y="1175"/>
                  <a:pt x="828" y="1175"/>
                  <a:pt x="828" y="1175"/>
                </a:cubicBezTo>
                <a:cubicBezTo>
                  <a:pt x="828" y="1084"/>
                  <a:pt x="828" y="1084"/>
                  <a:pt x="828" y="1084"/>
                </a:cubicBezTo>
                <a:cubicBezTo>
                  <a:pt x="880" y="1073"/>
                  <a:pt x="932" y="1051"/>
                  <a:pt x="974" y="1023"/>
                </a:cubicBezTo>
                <a:cubicBezTo>
                  <a:pt x="1039" y="1088"/>
                  <a:pt x="1039" y="1088"/>
                  <a:pt x="1039" y="1088"/>
                </a:cubicBezTo>
                <a:cubicBezTo>
                  <a:pt x="1103" y="1024"/>
                  <a:pt x="1103" y="1024"/>
                  <a:pt x="1103" y="1024"/>
                </a:cubicBezTo>
                <a:lnTo>
                  <a:pt x="1038" y="959"/>
                </a:lnTo>
                <a:close/>
                <a:moveTo>
                  <a:pt x="1009" y="768"/>
                </a:moveTo>
                <a:cubicBezTo>
                  <a:pt x="1009" y="893"/>
                  <a:pt x="908" y="994"/>
                  <a:pt x="783" y="994"/>
                </a:cubicBezTo>
                <a:cubicBezTo>
                  <a:pt x="659" y="994"/>
                  <a:pt x="557" y="893"/>
                  <a:pt x="557" y="768"/>
                </a:cubicBezTo>
                <a:cubicBezTo>
                  <a:pt x="557" y="644"/>
                  <a:pt x="659" y="543"/>
                  <a:pt x="783" y="543"/>
                </a:cubicBezTo>
                <a:cubicBezTo>
                  <a:pt x="908" y="543"/>
                  <a:pt x="1009" y="644"/>
                  <a:pt x="1009" y="768"/>
                </a:cubicBezTo>
                <a:close/>
                <a:moveTo>
                  <a:pt x="919" y="768"/>
                </a:moveTo>
                <a:cubicBezTo>
                  <a:pt x="919" y="693"/>
                  <a:pt x="858" y="633"/>
                  <a:pt x="783" y="633"/>
                </a:cubicBezTo>
                <a:cubicBezTo>
                  <a:pt x="708" y="633"/>
                  <a:pt x="647" y="693"/>
                  <a:pt x="647" y="768"/>
                </a:cubicBezTo>
                <a:cubicBezTo>
                  <a:pt x="647" y="843"/>
                  <a:pt x="708" y="904"/>
                  <a:pt x="783" y="904"/>
                </a:cubicBezTo>
                <a:cubicBezTo>
                  <a:pt x="858" y="904"/>
                  <a:pt x="919" y="843"/>
                  <a:pt x="919" y="7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1677987" y="8350111"/>
            <a:ext cx="768634" cy="768634"/>
          </a:xfrm>
          <a:custGeom>
            <a:avLst/>
            <a:gdLst>
              <a:gd name="T0" fmla="*/ 1504 w 1537"/>
              <a:gd name="T1" fmla="*/ 779 h 1537"/>
              <a:gd name="T2" fmla="*/ 1440 w 1537"/>
              <a:gd name="T3" fmla="*/ 715 h 1537"/>
              <a:gd name="T4" fmla="*/ 1362 w 1537"/>
              <a:gd name="T5" fmla="*/ 794 h 1537"/>
              <a:gd name="T6" fmla="*/ 1362 w 1537"/>
              <a:gd name="T7" fmla="*/ 683 h 1537"/>
              <a:gd name="T8" fmla="*/ 1272 w 1537"/>
              <a:gd name="T9" fmla="*/ 683 h 1537"/>
              <a:gd name="T10" fmla="*/ 1272 w 1537"/>
              <a:gd name="T11" fmla="*/ 822 h 1537"/>
              <a:gd name="T12" fmla="*/ 1106 w 1537"/>
              <a:gd name="T13" fmla="*/ 828 h 1537"/>
              <a:gd name="T14" fmla="*/ 1106 w 1537"/>
              <a:gd name="T15" fmla="*/ 100 h 1537"/>
              <a:gd name="T16" fmla="*/ 1175 w 1537"/>
              <a:gd name="T17" fmla="*/ 87 h 1537"/>
              <a:gd name="T18" fmla="*/ 1175 w 1537"/>
              <a:gd name="T19" fmla="*/ 1 h 1537"/>
              <a:gd name="T20" fmla="*/ 1130 w 1537"/>
              <a:gd name="T21" fmla="*/ 1 h 1537"/>
              <a:gd name="T22" fmla="*/ 332 w 1537"/>
              <a:gd name="T23" fmla="*/ 332 h 1537"/>
              <a:gd name="T24" fmla="*/ 1 w 1537"/>
              <a:gd name="T25" fmla="*/ 1131 h 1537"/>
              <a:gd name="T26" fmla="*/ 1 w 1537"/>
              <a:gd name="T27" fmla="*/ 1537 h 1537"/>
              <a:gd name="T28" fmla="*/ 272 w 1537"/>
              <a:gd name="T29" fmla="*/ 1537 h 1537"/>
              <a:gd name="T30" fmla="*/ 272 w 1537"/>
              <a:gd name="T31" fmla="*/ 1131 h 1537"/>
              <a:gd name="T32" fmla="*/ 1016 w 1537"/>
              <a:gd name="T33" fmla="*/ 124 h 1537"/>
              <a:gd name="T34" fmla="*/ 1016 w 1537"/>
              <a:gd name="T35" fmla="*/ 886 h 1537"/>
              <a:gd name="T36" fmla="*/ 990 w 1537"/>
              <a:gd name="T37" fmla="*/ 910 h 1537"/>
              <a:gd name="T38" fmla="*/ 682 w 1537"/>
              <a:gd name="T39" fmla="*/ 1537 h 1537"/>
              <a:gd name="T40" fmla="*/ 1310 w 1537"/>
              <a:gd name="T41" fmla="*/ 1229 h 1537"/>
              <a:gd name="T42" fmla="*/ 1397 w 1537"/>
              <a:gd name="T43" fmla="*/ 948 h 1537"/>
              <a:gd name="T44" fmla="*/ 1537 w 1537"/>
              <a:gd name="T45" fmla="*/ 948 h 1537"/>
              <a:gd name="T46" fmla="*/ 1537 w 1537"/>
              <a:gd name="T47" fmla="*/ 858 h 1537"/>
              <a:gd name="T48" fmla="*/ 1425 w 1537"/>
              <a:gd name="T49" fmla="*/ 858 h 1537"/>
              <a:gd name="T50" fmla="*/ 1504 w 1537"/>
              <a:gd name="T51" fmla="*/ 779 h 1537"/>
              <a:gd name="T52" fmla="*/ 182 w 1537"/>
              <a:gd name="T53" fmla="*/ 1447 h 1537"/>
              <a:gd name="T54" fmla="*/ 91 w 1537"/>
              <a:gd name="T55" fmla="*/ 1447 h 1537"/>
              <a:gd name="T56" fmla="*/ 91 w 1537"/>
              <a:gd name="T57" fmla="*/ 1356 h 1537"/>
              <a:gd name="T58" fmla="*/ 182 w 1537"/>
              <a:gd name="T59" fmla="*/ 1356 h 1537"/>
              <a:gd name="T60" fmla="*/ 182 w 1537"/>
              <a:gd name="T61" fmla="*/ 1447 h 1537"/>
              <a:gd name="T62" fmla="*/ 182 w 1537"/>
              <a:gd name="T63" fmla="*/ 1266 h 1537"/>
              <a:gd name="T64" fmla="*/ 91 w 1537"/>
              <a:gd name="T65" fmla="*/ 1266 h 1537"/>
              <a:gd name="T66" fmla="*/ 91 w 1537"/>
              <a:gd name="T67" fmla="*/ 1176 h 1537"/>
              <a:gd name="T68" fmla="*/ 182 w 1537"/>
              <a:gd name="T69" fmla="*/ 1176 h 1537"/>
              <a:gd name="T70" fmla="*/ 182 w 1537"/>
              <a:gd name="T71" fmla="*/ 1266 h 1537"/>
              <a:gd name="T72" fmla="*/ 183 w 1537"/>
              <a:gd name="T73" fmla="*/ 1086 h 1537"/>
              <a:gd name="T74" fmla="*/ 92 w 1537"/>
              <a:gd name="T75" fmla="*/ 1086 h 1537"/>
              <a:gd name="T76" fmla="*/ 395 w 1537"/>
              <a:gd name="T77" fmla="*/ 396 h 1537"/>
              <a:gd name="T78" fmla="*/ 665 w 1537"/>
              <a:gd name="T79" fmla="*/ 201 h 1537"/>
              <a:gd name="T80" fmla="*/ 183 w 1537"/>
              <a:gd name="T81" fmla="*/ 1086 h 1537"/>
              <a:gd name="T82" fmla="*/ 791 w 1537"/>
              <a:gd name="T83" fmla="*/ 1428 h 1537"/>
              <a:gd name="T84" fmla="*/ 850 w 1537"/>
              <a:gd name="T85" fmla="*/ 1266 h 1537"/>
              <a:gd name="T86" fmla="*/ 901 w 1537"/>
              <a:gd name="T87" fmla="*/ 1318 h 1537"/>
              <a:gd name="T88" fmla="*/ 965 w 1537"/>
              <a:gd name="T89" fmla="*/ 1254 h 1537"/>
              <a:gd name="T90" fmla="*/ 893 w 1537"/>
              <a:gd name="T91" fmla="*/ 1183 h 1537"/>
              <a:gd name="T92" fmla="*/ 943 w 1537"/>
              <a:gd name="T93" fmla="*/ 1105 h 1537"/>
              <a:gd name="T94" fmla="*/ 1029 w 1537"/>
              <a:gd name="T95" fmla="*/ 1190 h 1537"/>
              <a:gd name="T96" fmla="*/ 1093 w 1537"/>
              <a:gd name="T97" fmla="*/ 1127 h 1537"/>
              <a:gd name="T98" fmla="*/ 999 w 1537"/>
              <a:gd name="T99" fmla="*/ 1033 h 1537"/>
              <a:gd name="T100" fmla="*/ 1061 w 1537"/>
              <a:gd name="T101" fmla="*/ 967 h 1537"/>
              <a:gd name="T102" fmla="*/ 1253 w 1537"/>
              <a:gd name="T103" fmla="*/ 1158 h 1537"/>
              <a:gd name="T104" fmla="*/ 791 w 1537"/>
              <a:gd name="T105" fmla="*/ 1428 h 1537"/>
              <a:gd name="T106" fmla="*/ 1306 w 1537"/>
              <a:gd name="T107" fmla="*/ 1084 h 1537"/>
              <a:gd name="T108" fmla="*/ 1135 w 1537"/>
              <a:gd name="T109" fmla="*/ 913 h 1537"/>
              <a:gd name="T110" fmla="*/ 1285 w 1537"/>
              <a:gd name="T111" fmla="*/ 935 h 1537"/>
              <a:gd name="T112" fmla="*/ 1306 w 1537"/>
              <a:gd name="T113" fmla="*/ 1084 h 1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37" h="1537">
                <a:moveTo>
                  <a:pt x="1504" y="779"/>
                </a:moveTo>
                <a:cubicBezTo>
                  <a:pt x="1440" y="715"/>
                  <a:pt x="1440" y="715"/>
                  <a:pt x="1440" y="715"/>
                </a:cubicBezTo>
                <a:cubicBezTo>
                  <a:pt x="1362" y="794"/>
                  <a:pt x="1362" y="794"/>
                  <a:pt x="1362" y="794"/>
                </a:cubicBezTo>
                <a:cubicBezTo>
                  <a:pt x="1362" y="683"/>
                  <a:pt x="1362" y="683"/>
                  <a:pt x="1362" y="683"/>
                </a:cubicBezTo>
                <a:cubicBezTo>
                  <a:pt x="1272" y="683"/>
                  <a:pt x="1272" y="683"/>
                  <a:pt x="1272" y="683"/>
                </a:cubicBezTo>
                <a:cubicBezTo>
                  <a:pt x="1272" y="822"/>
                  <a:pt x="1272" y="822"/>
                  <a:pt x="1272" y="822"/>
                </a:cubicBezTo>
                <a:cubicBezTo>
                  <a:pt x="1221" y="802"/>
                  <a:pt x="1160" y="805"/>
                  <a:pt x="1106" y="828"/>
                </a:cubicBezTo>
                <a:cubicBezTo>
                  <a:pt x="1106" y="100"/>
                  <a:pt x="1106" y="100"/>
                  <a:pt x="1106" y="100"/>
                </a:cubicBezTo>
                <a:cubicBezTo>
                  <a:pt x="1120" y="96"/>
                  <a:pt x="1159" y="89"/>
                  <a:pt x="1175" y="87"/>
                </a:cubicBezTo>
                <a:cubicBezTo>
                  <a:pt x="1175" y="1"/>
                  <a:pt x="1175" y="1"/>
                  <a:pt x="1175" y="1"/>
                </a:cubicBezTo>
                <a:cubicBezTo>
                  <a:pt x="1130" y="1"/>
                  <a:pt x="1130" y="1"/>
                  <a:pt x="1130" y="1"/>
                </a:cubicBezTo>
                <a:cubicBezTo>
                  <a:pt x="834" y="0"/>
                  <a:pt x="541" y="121"/>
                  <a:pt x="332" y="332"/>
                </a:cubicBezTo>
                <a:cubicBezTo>
                  <a:pt x="121" y="541"/>
                  <a:pt x="0" y="833"/>
                  <a:pt x="1" y="1131"/>
                </a:cubicBezTo>
                <a:cubicBezTo>
                  <a:pt x="1" y="1537"/>
                  <a:pt x="1" y="1537"/>
                  <a:pt x="1" y="1537"/>
                </a:cubicBezTo>
                <a:cubicBezTo>
                  <a:pt x="272" y="1537"/>
                  <a:pt x="272" y="1537"/>
                  <a:pt x="272" y="1537"/>
                </a:cubicBezTo>
                <a:cubicBezTo>
                  <a:pt x="272" y="1131"/>
                  <a:pt x="272" y="1131"/>
                  <a:pt x="272" y="1131"/>
                </a:cubicBezTo>
                <a:cubicBezTo>
                  <a:pt x="272" y="671"/>
                  <a:pt x="584" y="259"/>
                  <a:pt x="1016" y="124"/>
                </a:cubicBezTo>
                <a:cubicBezTo>
                  <a:pt x="1016" y="886"/>
                  <a:pt x="1016" y="886"/>
                  <a:pt x="1016" y="886"/>
                </a:cubicBezTo>
                <a:cubicBezTo>
                  <a:pt x="1007" y="893"/>
                  <a:pt x="999" y="901"/>
                  <a:pt x="990" y="910"/>
                </a:cubicBezTo>
                <a:cubicBezTo>
                  <a:pt x="685" y="1225"/>
                  <a:pt x="689" y="1519"/>
                  <a:pt x="682" y="1537"/>
                </a:cubicBezTo>
                <a:cubicBezTo>
                  <a:pt x="775" y="1526"/>
                  <a:pt x="1028" y="1500"/>
                  <a:pt x="1310" y="1229"/>
                </a:cubicBezTo>
                <a:cubicBezTo>
                  <a:pt x="1396" y="1141"/>
                  <a:pt x="1432" y="1052"/>
                  <a:pt x="1397" y="948"/>
                </a:cubicBezTo>
                <a:cubicBezTo>
                  <a:pt x="1537" y="948"/>
                  <a:pt x="1537" y="948"/>
                  <a:pt x="1537" y="948"/>
                </a:cubicBezTo>
                <a:cubicBezTo>
                  <a:pt x="1537" y="858"/>
                  <a:pt x="1537" y="858"/>
                  <a:pt x="1537" y="858"/>
                </a:cubicBezTo>
                <a:cubicBezTo>
                  <a:pt x="1425" y="858"/>
                  <a:pt x="1425" y="858"/>
                  <a:pt x="1425" y="858"/>
                </a:cubicBezTo>
                <a:lnTo>
                  <a:pt x="1504" y="779"/>
                </a:lnTo>
                <a:close/>
                <a:moveTo>
                  <a:pt x="182" y="1447"/>
                </a:moveTo>
                <a:cubicBezTo>
                  <a:pt x="91" y="1447"/>
                  <a:pt x="91" y="1447"/>
                  <a:pt x="91" y="1447"/>
                </a:cubicBezTo>
                <a:cubicBezTo>
                  <a:pt x="91" y="1356"/>
                  <a:pt x="91" y="1356"/>
                  <a:pt x="91" y="1356"/>
                </a:cubicBezTo>
                <a:cubicBezTo>
                  <a:pt x="182" y="1356"/>
                  <a:pt x="182" y="1356"/>
                  <a:pt x="182" y="1356"/>
                </a:cubicBezTo>
                <a:lnTo>
                  <a:pt x="182" y="1447"/>
                </a:lnTo>
                <a:close/>
                <a:moveTo>
                  <a:pt x="182" y="1266"/>
                </a:moveTo>
                <a:cubicBezTo>
                  <a:pt x="91" y="1266"/>
                  <a:pt x="91" y="1266"/>
                  <a:pt x="91" y="1266"/>
                </a:cubicBezTo>
                <a:cubicBezTo>
                  <a:pt x="91" y="1176"/>
                  <a:pt x="91" y="1176"/>
                  <a:pt x="91" y="1176"/>
                </a:cubicBezTo>
                <a:cubicBezTo>
                  <a:pt x="182" y="1176"/>
                  <a:pt x="182" y="1176"/>
                  <a:pt x="182" y="1176"/>
                </a:cubicBezTo>
                <a:lnTo>
                  <a:pt x="182" y="1266"/>
                </a:lnTo>
                <a:close/>
                <a:moveTo>
                  <a:pt x="183" y="1086"/>
                </a:moveTo>
                <a:cubicBezTo>
                  <a:pt x="92" y="1086"/>
                  <a:pt x="92" y="1086"/>
                  <a:pt x="92" y="1086"/>
                </a:cubicBezTo>
                <a:cubicBezTo>
                  <a:pt x="103" y="825"/>
                  <a:pt x="210" y="581"/>
                  <a:pt x="395" y="396"/>
                </a:cubicBezTo>
                <a:cubicBezTo>
                  <a:pt x="475" y="315"/>
                  <a:pt x="566" y="250"/>
                  <a:pt x="665" y="201"/>
                </a:cubicBezTo>
                <a:cubicBezTo>
                  <a:pt x="384" y="403"/>
                  <a:pt x="197" y="730"/>
                  <a:pt x="183" y="1086"/>
                </a:cubicBezTo>
                <a:close/>
                <a:moveTo>
                  <a:pt x="791" y="1428"/>
                </a:moveTo>
                <a:cubicBezTo>
                  <a:pt x="802" y="1388"/>
                  <a:pt x="820" y="1331"/>
                  <a:pt x="850" y="1266"/>
                </a:cubicBezTo>
                <a:cubicBezTo>
                  <a:pt x="901" y="1318"/>
                  <a:pt x="901" y="1318"/>
                  <a:pt x="901" y="1318"/>
                </a:cubicBezTo>
                <a:cubicBezTo>
                  <a:pt x="965" y="1254"/>
                  <a:pt x="965" y="1254"/>
                  <a:pt x="965" y="1254"/>
                </a:cubicBezTo>
                <a:cubicBezTo>
                  <a:pt x="893" y="1183"/>
                  <a:pt x="893" y="1183"/>
                  <a:pt x="893" y="1183"/>
                </a:cubicBezTo>
                <a:cubicBezTo>
                  <a:pt x="908" y="1157"/>
                  <a:pt x="925" y="1131"/>
                  <a:pt x="943" y="1105"/>
                </a:cubicBezTo>
                <a:cubicBezTo>
                  <a:pt x="1029" y="1190"/>
                  <a:pt x="1029" y="1190"/>
                  <a:pt x="1029" y="1190"/>
                </a:cubicBezTo>
                <a:cubicBezTo>
                  <a:pt x="1093" y="1127"/>
                  <a:pt x="1093" y="1127"/>
                  <a:pt x="1093" y="1127"/>
                </a:cubicBezTo>
                <a:cubicBezTo>
                  <a:pt x="999" y="1033"/>
                  <a:pt x="999" y="1033"/>
                  <a:pt x="999" y="1033"/>
                </a:cubicBezTo>
                <a:cubicBezTo>
                  <a:pt x="1016" y="1013"/>
                  <a:pt x="1038" y="989"/>
                  <a:pt x="1061" y="967"/>
                </a:cubicBezTo>
                <a:cubicBezTo>
                  <a:pt x="1253" y="1158"/>
                  <a:pt x="1253" y="1158"/>
                  <a:pt x="1253" y="1158"/>
                </a:cubicBezTo>
                <a:cubicBezTo>
                  <a:pt x="1088" y="1319"/>
                  <a:pt x="950" y="1383"/>
                  <a:pt x="791" y="1428"/>
                </a:cubicBezTo>
                <a:close/>
                <a:moveTo>
                  <a:pt x="1306" y="1084"/>
                </a:moveTo>
                <a:cubicBezTo>
                  <a:pt x="1135" y="913"/>
                  <a:pt x="1135" y="913"/>
                  <a:pt x="1135" y="913"/>
                </a:cubicBezTo>
                <a:cubicBezTo>
                  <a:pt x="1196" y="881"/>
                  <a:pt x="1263" y="909"/>
                  <a:pt x="1285" y="935"/>
                </a:cubicBezTo>
                <a:cubicBezTo>
                  <a:pt x="1321" y="966"/>
                  <a:pt x="1332" y="1036"/>
                  <a:pt x="1306" y="10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3922871" y="8349532"/>
            <a:ext cx="768634" cy="769792"/>
          </a:xfrm>
          <a:custGeom>
            <a:avLst/>
            <a:gdLst>
              <a:gd name="T0" fmla="*/ 135 w 1536"/>
              <a:gd name="T1" fmla="*/ 454 h 1538"/>
              <a:gd name="T2" fmla="*/ 0 w 1536"/>
              <a:gd name="T3" fmla="*/ 544 h 1538"/>
              <a:gd name="T4" fmla="*/ 1400 w 1536"/>
              <a:gd name="T5" fmla="*/ 544 h 1538"/>
              <a:gd name="T6" fmla="*/ 1536 w 1536"/>
              <a:gd name="T7" fmla="*/ 454 h 1538"/>
              <a:gd name="T8" fmla="*/ 1400 w 1536"/>
              <a:gd name="T9" fmla="*/ 544 h 1538"/>
              <a:gd name="T10" fmla="*/ 1410 w 1536"/>
              <a:gd name="T11" fmla="*/ 922 h 1538"/>
              <a:gd name="T12" fmla="*/ 1338 w 1536"/>
              <a:gd name="T13" fmla="*/ 776 h 1538"/>
              <a:gd name="T14" fmla="*/ 125 w 1536"/>
              <a:gd name="T15" fmla="*/ 76 h 1538"/>
              <a:gd name="T16" fmla="*/ 197 w 1536"/>
              <a:gd name="T17" fmla="*/ 222 h 1538"/>
              <a:gd name="T18" fmla="*/ 125 w 1536"/>
              <a:gd name="T19" fmla="*/ 76 h 1538"/>
              <a:gd name="T20" fmla="*/ 197 w 1536"/>
              <a:gd name="T21" fmla="*/ 776 h 1538"/>
              <a:gd name="T22" fmla="*/ 125 w 1536"/>
              <a:gd name="T23" fmla="*/ 922 h 1538"/>
              <a:gd name="T24" fmla="*/ 1338 w 1536"/>
              <a:gd name="T25" fmla="*/ 222 h 1538"/>
              <a:gd name="T26" fmla="*/ 1410 w 1536"/>
              <a:gd name="T27" fmla="*/ 76 h 1538"/>
              <a:gd name="T28" fmla="*/ 1338 w 1536"/>
              <a:gd name="T29" fmla="*/ 222 h 1538"/>
              <a:gd name="T30" fmla="*/ 1038 w 1536"/>
              <a:gd name="T31" fmla="*/ 409 h 1538"/>
              <a:gd name="T32" fmla="*/ 903 w 1536"/>
              <a:gd name="T33" fmla="*/ 680 h 1538"/>
              <a:gd name="T34" fmla="*/ 632 w 1536"/>
              <a:gd name="T35" fmla="*/ 815 h 1538"/>
              <a:gd name="T36" fmla="*/ 497 w 1536"/>
              <a:gd name="T37" fmla="*/ 680 h 1538"/>
              <a:gd name="T38" fmla="*/ 632 w 1536"/>
              <a:gd name="T39" fmla="*/ 409 h 1538"/>
              <a:gd name="T40" fmla="*/ 903 w 1536"/>
              <a:gd name="T41" fmla="*/ 273 h 1538"/>
              <a:gd name="T42" fmla="*/ 813 w 1536"/>
              <a:gd name="T43" fmla="*/ 499 h 1538"/>
              <a:gd name="T44" fmla="*/ 722 w 1536"/>
              <a:gd name="T45" fmla="*/ 363 h 1538"/>
              <a:gd name="T46" fmla="*/ 587 w 1536"/>
              <a:gd name="T47" fmla="*/ 499 h 1538"/>
              <a:gd name="T48" fmla="*/ 722 w 1536"/>
              <a:gd name="T49" fmla="*/ 590 h 1538"/>
              <a:gd name="T50" fmla="*/ 813 w 1536"/>
              <a:gd name="T51" fmla="*/ 725 h 1538"/>
              <a:gd name="T52" fmla="*/ 948 w 1536"/>
              <a:gd name="T53" fmla="*/ 590 h 1538"/>
              <a:gd name="T54" fmla="*/ 813 w 1536"/>
              <a:gd name="T55" fmla="*/ 499 h 1538"/>
              <a:gd name="T56" fmla="*/ 1264 w 1536"/>
              <a:gd name="T57" fmla="*/ 499 h 1538"/>
              <a:gd name="T58" fmla="*/ 993 w 1536"/>
              <a:gd name="T59" fmla="*/ 1137 h 1538"/>
              <a:gd name="T60" fmla="*/ 877 w 1536"/>
              <a:gd name="T61" fmla="*/ 1538 h 1538"/>
              <a:gd name="T62" fmla="*/ 542 w 1536"/>
              <a:gd name="T63" fmla="*/ 1421 h 1538"/>
              <a:gd name="T64" fmla="*/ 379 w 1536"/>
              <a:gd name="T65" fmla="*/ 809 h 1538"/>
              <a:gd name="T66" fmla="*/ 421 w 1536"/>
              <a:gd name="T67" fmla="*/ 142 h 1538"/>
              <a:gd name="T68" fmla="*/ 1121 w 1536"/>
              <a:gd name="T69" fmla="*/ 150 h 1538"/>
              <a:gd name="T70" fmla="*/ 632 w 1536"/>
              <a:gd name="T71" fmla="*/ 1357 h 1538"/>
              <a:gd name="T72" fmla="*/ 696 w 1536"/>
              <a:gd name="T73" fmla="*/ 1448 h 1538"/>
              <a:gd name="T74" fmla="*/ 903 w 1536"/>
              <a:gd name="T75" fmla="*/ 1384 h 1538"/>
              <a:gd name="T76" fmla="*/ 903 w 1536"/>
              <a:gd name="T77" fmla="*/ 1177 h 1538"/>
              <a:gd name="T78" fmla="*/ 632 w 1536"/>
              <a:gd name="T79" fmla="*/ 1267 h 1538"/>
              <a:gd name="T80" fmla="*/ 903 w 1536"/>
              <a:gd name="T81" fmla="*/ 1177 h 1538"/>
              <a:gd name="T82" fmla="*/ 1057 w 1536"/>
              <a:gd name="T83" fmla="*/ 213 h 1538"/>
              <a:gd name="T84" fmla="*/ 484 w 1536"/>
              <a:gd name="T85" fmla="*/ 206 h 1538"/>
              <a:gd name="T86" fmla="*/ 450 w 1536"/>
              <a:gd name="T87" fmla="*/ 753 h 1538"/>
              <a:gd name="T88" fmla="*/ 913 w 1536"/>
              <a:gd name="T89" fmla="*/ 1087 h 1538"/>
              <a:gd name="T90" fmla="*/ 1174 w 1536"/>
              <a:gd name="T91" fmla="*/ 499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6" h="1538">
                <a:moveTo>
                  <a:pt x="0" y="454"/>
                </a:moveTo>
                <a:cubicBezTo>
                  <a:pt x="135" y="454"/>
                  <a:pt x="135" y="454"/>
                  <a:pt x="135" y="454"/>
                </a:cubicBezTo>
                <a:cubicBezTo>
                  <a:pt x="135" y="544"/>
                  <a:pt x="135" y="544"/>
                  <a:pt x="135" y="544"/>
                </a:cubicBezTo>
                <a:cubicBezTo>
                  <a:pt x="0" y="544"/>
                  <a:pt x="0" y="544"/>
                  <a:pt x="0" y="544"/>
                </a:cubicBezTo>
                <a:lnTo>
                  <a:pt x="0" y="454"/>
                </a:lnTo>
                <a:close/>
                <a:moveTo>
                  <a:pt x="1400" y="544"/>
                </a:moveTo>
                <a:cubicBezTo>
                  <a:pt x="1536" y="544"/>
                  <a:pt x="1536" y="544"/>
                  <a:pt x="1536" y="544"/>
                </a:cubicBezTo>
                <a:cubicBezTo>
                  <a:pt x="1536" y="454"/>
                  <a:pt x="1536" y="454"/>
                  <a:pt x="1536" y="454"/>
                </a:cubicBezTo>
                <a:cubicBezTo>
                  <a:pt x="1400" y="454"/>
                  <a:pt x="1400" y="454"/>
                  <a:pt x="1400" y="454"/>
                </a:cubicBezTo>
                <a:lnTo>
                  <a:pt x="1400" y="544"/>
                </a:lnTo>
                <a:close/>
                <a:moveTo>
                  <a:pt x="1293" y="854"/>
                </a:moveTo>
                <a:cubicBezTo>
                  <a:pt x="1410" y="922"/>
                  <a:pt x="1410" y="922"/>
                  <a:pt x="1410" y="922"/>
                </a:cubicBezTo>
                <a:cubicBezTo>
                  <a:pt x="1455" y="844"/>
                  <a:pt x="1455" y="844"/>
                  <a:pt x="1455" y="844"/>
                </a:cubicBezTo>
                <a:cubicBezTo>
                  <a:pt x="1338" y="776"/>
                  <a:pt x="1338" y="776"/>
                  <a:pt x="1338" y="776"/>
                </a:cubicBezTo>
                <a:lnTo>
                  <a:pt x="1293" y="854"/>
                </a:lnTo>
                <a:close/>
                <a:moveTo>
                  <a:pt x="125" y="76"/>
                </a:moveTo>
                <a:cubicBezTo>
                  <a:pt x="80" y="154"/>
                  <a:pt x="80" y="154"/>
                  <a:pt x="80" y="154"/>
                </a:cubicBezTo>
                <a:cubicBezTo>
                  <a:pt x="197" y="222"/>
                  <a:pt x="197" y="222"/>
                  <a:pt x="197" y="222"/>
                </a:cubicBezTo>
                <a:cubicBezTo>
                  <a:pt x="242" y="144"/>
                  <a:pt x="242" y="144"/>
                  <a:pt x="242" y="144"/>
                </a:cubicBezTo>
                <a:lnTo>
                  <a:pt x="125" y="76"/>
                </a:lnTo>
                <a:close/>
                <a:moveTo>
                  <a:pt x="242" y="854"/>
                </a:moveTo>
                <a:cubicBezTo>
                  <a:pt x="197" y="776"/>
                  <a:pt x="197" y="776"/>
                  <a:pt x="197" y="776"/>
                </a:cubicBezTo>
                <a:cubicBezTo>
                  <a:pt x="80" y="844"/>
                  <a:pt x="80" y="844"/>
                  <a:pt x="80" y="844"/>
                </a:cubicBezTo>
                <a:cubicBezTo>
                  <a:pt x="125" y="922"/>
                  <a:pt x="125" y="922"/>
                  <a:pt x="125" y="922"/>
                </a:cubicBezTo>
                <a:lnTo>
                  <a:pt x="242" y="854"/>
                </a:lnTo>
                <a:close/>
                <a:moveTo>
                  <a:pt x="1338" y="222"/>
                </a:moveTo>
                <a:cubicBezTo>
                  <a:pt x="1455" y="154"/>
                  <a:pt x="1455" y="154"/>
                  <a:pt x="1455" y="154"/>
                </a:cubicBezTo>
                <a:cubicBezTo>
                  <a:pt x="1410" y="76"/>
                  <a:pt x="1410" y="76"/>
                  <a:pt x="1410" y="76"/>
                </a:cubicBezTo>
                <a:cubicBezTo>
                  <a:pt x="1293" y="144"/>
                  <a:pt x="1293" y="144"/>
                  <a:pt x="1293" y="144"/>
                </a:cubicBezTo>
                <a:lnTo>
                  <a:pt x="1338" y="222"/>
                </a:lnTo>
                <a:close/>
                <a:moveTo>
                  <a:pt x="903" y="409"/>
                </a:moveTo>
                <a:cubicBezTo>
                  <a:pt x="1038" y="409"/>
                  <a:pt x="1038" y="409"/>
                  <a:pt x="1038" y="409"/>
                </a:cubicBezTo>
                <a:cubicBezTo>
                  <a:pt x="1038" y="680"/>
                  <a:pt x="1038" y="680"/>
                  <a:pt x="1038" y="680"/>
                </a:cubicBezTo>
                <a:cubicBezTo>
                  <a:pt x="903" y="680"/>
                  <a:pt x="903" y="680"/>
                  <a:pt x="903" y="680"/>
                </a:cubicBezTo>
                <a:cubicBezTo>
                  <a:pt x="903" y="815"/>
                  <a:pt x="903" y="815"/>
                  <a:pt x="903" y="815"/>
                </a:cubicBezTo>
                <a:cubicBezTo>
                  <a:pt x="632" y="815"/>
                  <a:pt x="632" y="815"/>
                  <a:pt x="632" y="815"/>
                </a:cubicBezTo>
                <a:cubicBezTo>
                  <a:pt x="632" y="680"/>
                  <a:pt x="632" y="680"/>
                  <a:pt x="632" y="680"/>
                </a:cubicBezTo>
                <a:cubicBezTo>
                  <a:pt x="497" y="680"/>
                  <a:pt x="497" y="680"/>
                  <a:pt x="497" y="680"/>
                </a:cubicBezTo>
                <a:cubicBezTo>
                  <a:pt x="497" y="409"/>
                  <a:pt x="497" y="409"/>
                  <a:pt x="497" y="409"/>
                </a:cubicBezTo>
                <a:cubicBezTo>
                  <a:pt x="632" y="409"/>
                  <a:pt x="632" y="409"/>
                  <a:pt x="632" y="409"/>
                </a:cubicBezTo>
                <a:cubicBezTo>
                  <a:pt x="632" y="273"/>
                  <a:pt x="632" y="273"/>
                  <a:pt x="632" y="273"/>
                </a:cubicBezTo>
                <a:cubicBezTo>
                  <a:pt x="903" y="273"/>
                  <a:pt x="903" y="273"/>
                  <a:pt x="903" y="273"/>
                </a:cubicBezTo>
                <a:lnTo>
                  <a:pt x="903" y="409"/>
                </a:lnTo>
                <a:close/>
                <a:moveTo>
                  <a:pt x="813" y="499"/>
                </a:moveTo>
                <a:cubicBezTo>
                  <a:pt x="813" y="363"/>
                  <a:pt x="813" y="363"/>
                  <a:pt x="813" y="363"/>
                </a:cubicBezTo>
                <a:cubicBezTo>
                  <a:pt x="722" y="363"/>
                  <a:pt x="722" y="363"/>
                  <a:pt x="722" y="363"/>
                </a:cubicBezTo>
                <a:cubicBezTo>
                  <a:pt x="722" y="499"/>
                  <a:pt x="722" y="499"/>
                  <a:pt x="722" y="499"/>
                </a:cubicBezTo>
                <a:cubicBezTo>
                  <a:pt x="587" y="499"/>
                  <a:pt x="587" y="499"/>
                  <a:pt x="587" y="499"/>
                </a:cubicBezTo>
                <a:cubicBezTo>
                  <a:pt x="587" y="590"/>
                  <a:pt x="587" y="590"/>
                  <a:pt x="587" y="590"/>
                </a:cubicBezTo>
                <a:cubicBezTo>
                  <a:pt x="722" y="590"/>
                  <a:pt x="722" y="590"/>
                  <a:pt x="722" y="590"/>
                </a:cubicBezTo>
                <a:cubicBezTo>
                  <a:pt x="722" y="725"/>
                  <a:pt x="722" y="725"/>
                  <a:pt x="722" y="725"/>
                </a:cubicBezTo>
                <a:cubicBezTo>
                  <a:pt x="813" y="725"/>
                  <a:pt x="813" y="725"/>
                  <a:pt x="813" y="725"/>
                </a:cubicBezTo>
                <a:cubicBezTo>
                  <a:pt x="813" y="590"/>
                  <a:pt x="813" y="590"/>
                  <a:pt x="813" y="590"/>
                </a:cubicBezTo>
                <a:cubicBezTo>
                  <a:pt x="948" y="590"/>
                  <a:pt x="948" y="590"/>
                  <a:pt x="948" y="590"/>
                </a:cubicBezTo>
                <a:cubicBezTo>
                  <a:pt x="948" y="499"/>
                  <a:pt x="948" y="499"/>
                  <a:pt x="948" y="499"/>
                </a:cubicBezTo>
                <a:lnTo>
                  <a:pt x="813" y="499"/>
                </a:lnTo>
                <a:close/>
                <a:moveTo>
                  <a:pt x="1121" y="150"/>
                </a:moveTo>
                <a:cubicBezTo>
                  <a:pt x="1214" y="244"/>
                  <a:pt x="1264" y="368"/>
                  <a:pt x="1264" y="499"/>
                </a:cubicBezTo>
                <a:cubicBezTo>
                  <a:pt x="1264" y="612"/>
                  <a:pt x="1226" y="722"/>
                  <a:pt x="1155" y="810"/>
                </a:cubicBezTo>
                <a:cubicBezTo>
                  <a:pt x="1076" y="907"/>
                  <a:pt x="1021" y="1021"/>
                  <a:pt x="993" y="1137"/>
                </a:cubicBezTo>
                <a:cubicBezTo>
                  <a:pt x="993" y="1421"/>
                  <a:pt x="993" y="1421"/>
                  <a:pt x="993" y="1421"/>
                </a:cubicBezTo>
                <a:cubicBezTo>
                  <a:pt x="877" y="1538"/>
                  <a:pt x="877" y="1538"/>
                  <a:pt x="877" y="1538"/>
                </a:cubicBezTo>
                <a:cubicBezTo>
                  <a:pt x="659" y="1538"/>
                  <a:pt x="659" y="1538"/>
                  <a:pt x="659" y="1538"/>
                </a:cubicBezTo>
                <a:cubicBezTo>
                  <a:pt x="542" y="1421"/>
                  <a:pt x="542" y="1421"/>
                  <a:pt x="542" y="1421"/>
                </a:cubicBezTo>
                <a:cubicBezTo>
                  <a:pt x="542" y="1137"/>
                  <a:pt x="542" y="1137"/>
                  <a:pt x="542" y="1137"/>
                </a:cubicBezTo>
                <a:cubicBezTo>
                  <a:pt x="514" y="1020"/>
                  <a:pt x="458" y="907"/>
                  <a:pt x="379" y="809"/>
                </a:cubicBezTo>
                <a:cubicBezTo>
                  <a:pt x="307" y="719"/>
                  <a:pt x="269" y="606"/>
                  <a:pt x="271" y="490"/>
                </a:cubicBezTo>
                <a:cubicBezTo>
                  <a:pt x="273" y="357"/>
                  <a:pt x="327" y="234"/>
                  <a:pt x="421" y="142"/>
                </a:cubicBezTo>
                <a:cubicBezTo>
                  <a:pt x="516" y="50"/>
                  <a:pt x="642" y="0"/>
                  <a:pt x="774" y="2"/>
                </a:cubicBezTo>
                <a:cubicBezTo>
                  <a:pt x="906" y="4"/>
                  <a:pt x="1029" y="56"/>
                  <a:pt x="1121" y="150"/>
                </a:cubicBezTo>
                <a:close/>
                <a:moveTo>
                  <a:pt x="903" y="1357"/>
                </a:moveTo>
                <a:cubicBezTo>
                  <a:pt x="632" y="1357"/>
                  <a:pt x="632" y="1357"/>
                  <a:pt x="632" y="1357"/>
                </a:cubicBezTo>
                <a:cubicBezTo>
                  <a:pt x="632" y="1384"/>
                  <a:pt x="632" y="1384"/>
                  <a:pt x="632" y="1384"/>
                </a:cubicBezTo>
                <a:cubicBezTo>
                  <a:pt x="696" y="1448"/>
                  <a:pt x="696" y="1448"/>
                  <a:pt x="696" y="1448"/>
                </a:cubicBezTo>
                <a:cubicBezTo>
                  <a:pt x="839" y="1448"/>
                  <a:pt x="839" y="1448"/>
                  <a:pt x="839" y="1448"/>
                </a:cubicBezTo>
                <a:cubicBezTo>
                  <a:pt x="903" y="1384"/>
                  <a:pt x="903" y="1384"/>
                  <a:pt x="903" y="1384"/>
                </a:cubicBezTo>
                <a:lnTo>
                  <a:pt x="903" y="1357"/>
                </a:lnTo>
                <a:close/>
                <a:moveTo>
                  <a:pt x="903" y="1177"/>
                </a:moveTo>
                <a:cubicBezTo>
                  <a:pt x="632" y="1177"/>
                  <a:pt x="632" y="1177"/>
                  <a:pt x="632" y="1177"/>
                </a:cubicBezTo>
                <a:cubicBezTo>
                  <a:pt x="632" y="1267"/>
                  <a:pt x="632" y="1267"/>
                  <a:pt x="632" y="1267"/>
                </a:cubicBezTo>
                <a:cubicBezTo>
                  <a:pt x="903" y="1267"/>
                  <a:pt x="903" y="1267"/>
                  <a:pt x="903" y="1267"/>
                </a:cubicBezTo>
                <a:lnTo>
                  <a:pt x="903" y="1177"/>
                </a:lnTo>
                <a:close/>
                <a:moveTo>
                  <a:pt x="1174" y="499"/>
                </a:moveTo>
                <a:cubicBezTo>
                  <a:pt x="1174" y="391"/>
                  <a:pt x="1133" y="290"/>
                  <a:pt x="1057" y="213"/>
                </a:cubicBezTo>
                <a:cubicBezTo>
                  <a:pt x="981" y="137"/>
                  <a:pt x="881" y="94"/>
                  <a:pt x="773" y="92"/>
                </a:cubicBezTo>
                <a:cubicBezTo>
                  <a:pt x="664" y="91"/>
                  <a:pt x="562" y="131"/>
                  <a:pt x="484" y="206"/>
                </a:cubicBezTo>
                <a:cubicBezTo>
                  <a:pt x="406" y="282"/>
                  <a:pt x="363" y="383"/>
                  <a:pt x="361" y="492"/>
                </a:cubicBezTo>
                <a:cubicBezTo>
                  <a:pt x="359" y="586"/>
                  <a:pt x="391" y="679"/>
                  <a:pt x="450" y="753"/>
                </a:cubicBezTo>
                <a:cubicBezTo>
                  <a:pt x="531" y="855"/>
                  <a:pt x="589" y="967"/>
                  <a:pt x="622" y="1087"/>
                </a:cubicBezTo>
                <a:cubicBezTo>
                  <a:pt x="913" y="1087"/>
                  <a:pt x="913" y="1087"/>
                  <a:pt x="913" y="1087"/>
                </a:cubicBezTo>
                <a:cubicBezTo>
                  <a:pt x="946" y="966"/>
                  <a:pt x="1004" y="854"/>
                  <a:pt x="1085" y="753"/>
                </a:cubicBezTo>
                <a:cubicBezTo>
                  <a:pt x="1144" y="681"/>
                  <a:pt x="1174" y="593"/>
                  <a:pt x="1174" y="4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6167755" y="8350111"/>
            <a:ext cx="768634" cy="768634"/>
          </a:xfrm>
          <a:custGeom>
            <a:avLst/>
            <a:gdLst>
              <a:gd name="T0" fmla="*/ 664 w 664"/>
              <a:gd name="T1" fmla="*/ 508 h 664"/>
              <a:gd name="T2" fmla="*/ 548 w 664"/>
              <a:gd name="T3" fmla="*/ 78 h 664"/>
              <a:gd name="T4" fmla="*/ 0 w 664"/>
              <a:gd name="T5" fmla="*/ 0 h 664"/>
              <a:gd name="T6" fmla="*/ 34 w 664"/>
              <a:gd name="T7" fmla="*/ 664 h 664"/>
              <a:gd name="T8" fmla="*/ 625 w 664"/>
              <a:gd name="T9" fmla="*/ 39 h 664"/>
              <a:gd name="T10" fmla="*/ 587 w 664"/>
              <a:gd name="T11" fmla="*/ 39 h 664"/>
              <a:gd name="T12" fmla="*/ 625 w 664"/>
              <a:gd name="T13" fmla="*/ 156 h 664"/>
              <a:gd name="T14" fmla="*/ 587 w 664"/>
              <a:gd name="T15" fmla="*/ 195 h 664"/>
              <a:gd name="T16" fmla="*/ 587 w 664"/>
              <a:gd name="T17" fmla="*/ 234 h 664"/>
              <a:gd name="T18" fmla="*/ 625 w 664"/>
              <a:gd name="T19" fmla="*/ 273 h 664"/>
              <a:gd name="T20" fmla="*/ 587 w 664"/>
              <a:gd name="T21" fmla="*/ 273 h 664"/>
              <a:gd name="T22" fmla="*/ 548 w 664"/>
              <a:gd name="T23" fmla="*/ 156 h 664"/>
              <a:gd name="T24" fmla="*/ 508 w 664"/>
              <a:gd name="T25" fmla="*/ 195 h 664"/>
              <a:gd name="T26" fmla="*/ 508 w 664"/>
              <a:gd name="T27" fmla="*/ 234 h 664"/>
              <a:gd name="T28" fmla="*/ 469 w 664"/>
              <a:gd name="T29" fmla="*/ 117 h 664"/>
              <a:gd name="T30" fmla="*/ 430 w 664"/>
              <a:gd name="T31" fmla="*/ 117 h 664"/>
              <a:gd name="T32" fmla="*/ 469 w 664"/>
              <a:gd name="T33" fmla="*/ 234 h 664"/>
              <a:gd name="T34" fmla="*/ 352 w 664"/>
              <a:gd name="T35" fmla="*/ 117 h 664"/>
              <a:gd name="T36" fmla="*/ 352 w 664"/>
              <a:gd name="T37" fmla="*/ 156 h 664"/>
              <a:gd name="T38" fmla="*/ 391 w 664"/>
              <a:gd name="T39" fmla="*/ 195 h 664"/>
              <a:gd name="T40" fmla="*/ 352 w 664"/>
              <a:gd name="T41" fmla="*/ 195 h 664"/>
              <a:gd name="T42" fmla="*/ 313 w 664"/>
              <a:gd name="T43" fmla="*/ 156 h 664"/>
              <a:gd name="T44" fmla="*/ 274 w 664"/>
              <a:gd name="T45" fmla="*/ 195 h 664"/>
              <a:gd name="T46" fmla="*/ 274 w 664"/>
              <a:gd name="T47" fmla="*/ 234 h 664"/>
              <a:gd name="T48" fmla="*/ 235 w 664"/>
              <a:gd name="T49" fmla="*/ 117 h 664"/>
              <a:gd name="T50" fmla="*/ 196 w 664"/>
              <a:gd name="T51" fmla="*/ 117 h 664"/>
              <a:gd name="T52" fmla="*/ 235 w 664"/>
              <a:gd name="T53" fmla="*/ 234 h 664"/>
              <a:gd name="T54" fmla="*/ 117 w 664"/>
              <a:gd name="T55" fmla="*/ 117 h 664"/>
              <a:gd name="T56" fmla="*/ 117 w 664"/>
              <a:gd name="T57" fmla="*/ 156 h 664"/>
              <a:gd name="T58" fmla="*/ 157 w 664"/>
              <a:gd name="T59" fmla="*/ 195 h 664"/>
              <a:gd name="T60" fmla="*/ 117 w 664"/>
              <a:gd name="T61" fmla="*/ 195 h 664"/>
              <a:gd name="T62" fmla="*/ 548 w 664"/>
              <a:gd name="T63" fmla="*/ 469 h 664"/>
              <a:gd name="T64" fmla="*/ 113 w 664"/>
              <a:gd name="T65" fmla="*/ 508 h 664"/>
              <a:gd name="T66" fmla="*/ 352 w 664"/>
              <a:gd name="T67" fmla="*/ 537 h 664"/>
              <a:gd name="T68" fmla="*/ 581 w 664"/>
              <a:gd name="T69" fmla="*/ 625 h 664"/>
              <a:gd name="T70" fmla="*/ 313 w 664"/>
              <a:gd name="T71" fmla="*/ 576 h 664"/>
              <a:gd name="T72" fmla="*/ 113 w 664"/>
              <a:gd name="T73" fmla="*/ 508 h 664"/>
              <a:gd name="T74" fmla="*/ 79 w 664"/>
              <a:gd name="T75" fmla="*/ 78 h 664"/>
              <a:gd name="T76" fmla="*/ 39 w 664"/>
              <a:gd name="T77" fmla="*/ 117 h 664"/>
              <a:gd name="T78" fmla="*/ 39 w 664"/>
              <a:gd name="T79" fmla="*/ 156 h 664"/>
              <a:gd name="T80" fmla="*/ 79 w 664"/>
              <a:gd name="T81" fmla="*/ 195 h 664"/>
              <a:gd name="T82" fmla="*/ 39 w 664"/>
              <a:gd name="T83" fmla="*/ 195 h 664"/>
              <a:gd name="T84" fmla="*/ 79 w 664"/>
              <a:gd name="T85" fmla="*/ 273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4" h="664">
                <a:moveTo>
                  <a:pt x="631" y="664"/>
                </a:moveTo>
                <a:lnTo>
                  <a:pt x="592" y="508"/>
                </a:lnTo>
                <a:lnTo>
                  <a:pt x="664" y="508"/>
                </a:lnTo>
                <a:lnTo>
                  <a:pt x="664" y="0"/>
                </a:lnTo>
                <a:lnTo>
                  <a:pt x="548" y="0"/>
                </a:lnTo>
                <a:lnTo>
                  <a:pt x="548" y="78"/>
                </a:lnTo>
                <a:lnTo>
                  <a:pt x="117" y="78"/>
                </a:lnTo>
                <a:lnTo>
                  <a:pt x="117" y="0"/>
                </a:lnTo>
                <a:lnTo>
                  <a:pt x="0" y="0"/>
                </a:lnTo>
                <a:lnTo>
                  <a:pt x="0" y="508"/>
                </a:lnTo>
                <a:lnTo>
                  <a:pt x="73" y="508"/>
                </a:lnTo>
                <a:lnTo>
                  <a:pt x="34" y="664"/>
                </a:lnTo>
                <a:lnTo>
                  <a:pt x="631" y="664"/>
                </a:lnTo>
                <a:close/>
                <a:moveTo>
                  <a:pt x="587" y="39"/>
                </a:moveTo>
                <a:lnTo>
                  <a:pt x="625" y="39"/>
                </a:lnTo>
                <a:lnTo>
                  <a:pt x="625" y="78"/>
                </a:lnTo>
                <a:lnTo>
                  <a:pt x="587" y="78"/>
                </a:lnTo>
                <a:lnTo>
                  <a:pt x="587" y="39"/>
                </a:lnTo>
                <a:close/>
                <a:moveTo>
                  <a:pt x="587" y="117"/>
                </a:moveTo>
                <a:lnTo>
                  <a:pt x="625" y="117"/>
                </a:lnTo>
                <a:lnTo>
                  <a:pt x="625" y="156"/>
                </a:lnTo>
                <a:lnTo>
                  <a:pt x="587" y="156"/>
                </a:lnTo>
                <a:lnTo>
                  <a:pt x="587" y="117"/>
                </a:lnTo>
                <a:close/>
                <a:moveTo>
                  <a:pt x="587" y="195"/>
                </a:moveTo>
                <a:lnTo>
                  <a:pt x="625" y="195"/>
                </a:lnTo>
                <a:lnTo>
                  <a:pt x="625" y="234"/>
                </a:lnTo>
                <a:lnTo>
                  <a:pt x="587" y="234"/>
                </a:lnTo>
                <a:lnTo>
                  <a:pt x="587" y="195"/>
                </a:lnTo>
                <a:close/>
                <a:moveTo>
                  <a:pt x="587" y="273"/>
                </a:moveTo>
                <a:lnTo>
                  <a:pt x="625" y="273"/>
                </a:lnTo>
                <a:lnTo>
                  <a:pt x="625" y="469"/>
                </a:lnTo>
                <a:lnTo>
                  <a:pt x="587" y="469"/>
                </a:lnTo>
                <a:lnTo>
                  <a:pt x="587" y="273"/>
                </a:lnTo>
                <a:close/>
                <a:moveTo>
                  <a:pt x="508" y="117"/>
                </a:moveTo>
                <a:lnTo>
                  <a:pt x="548" y="117"/>
                </a:lnTo>
                <a:lnTo>
                  <a:pt x="548" y="156"/>
                </a:lnTo>
                <a:lnTo>
                  <a:pt x="508" y="156"/>
                </a:lnTo>
                <a:lnTo>
                  <a:pt x="508" y="117"/>
                </a:lnTo>
                <a:close/>
                <a:moveTo>
                  <a:pt x="508" y="195"/>
                </a:moveTo>
                <a:lnTo>
                  <a:pt x="548" y="195"/>
                </a:lnTo>
                <a:lnTo>
                  <a:pt x="548" y="234"/>
                </a:lnTo>
                <a:lnTo>
                  <a:pt x="508" y="234"/>
                </a:lnTo>
                <a:lnTo>
                  <a:pt x="508" y="195"/>
                </a:lnTo>
                <a:close/>
                <a:moveTo>
                  <a:pt x="430" y="117"/>
                </a:moveTo>
                <a:lnTo>
                  <a:pt x="469" y="117"/>
                </a:lnTo>
                <a:lnTo>
                  <a:pt x="469" y="156"/>
                </a:lnTo>
                <a:lnTo>
                  <a:pt x="430" y="156"/>
                </a:lnTo>
                <a:lnTo>
                  <a:pt x="430" y="117"/>
                </a:lnTo>
                <a:close/>
                <a:moveTo>
                  <a:pt x="430" y="195"/>
                </a:moveTo>
                <a:lnTo>
                  <a:pt x="469" y="195"/>
                </a:lnTo>
                <a:lnTo>
                  <a:pt x="469" y="234"/>
                </a:lnTo>
                <a:lnTo>
                  <a:pt x="430" y="234"/>
                </a:lnTo>
                <a:lnTo>
                  <a:pt x="430" y="195"/>
                </a:lnTo>
                <a:close/>
                <a:moveTo>
                  <a:pt x="352" y="117"/>
                </a:moveTo>
                <a:lnTo>
                  <a:pt x="391" y="117"/>
                </a:lnTo>
                <a:lnTo>
                  <a:pt x="391" y="156"/>
                </a:lnTo>
                <a:lnTo>
                  <a:pt x="352" y="156"/>
                </a:lnTo>
                <a:lnTo>
                  <a:pt x="352" y="117"/>
                </a:lnTo>
                <a:close/>
                <a:moveTo>
                  <a:pt x="352" y="195"/>
                </a:moveTo>
                <a:lnTo>
                  <a:pt x="391" y="195"/>
                </a:lnTo>
                <a:lnTo>
                  <a:pt x="391" y="234"/>
                </a:lnTo>
                <a:lnTo>
                  <a:pt x="352" y="234"/>
                </a:lnTo>
                <a:lnTo>
                  <a:pt x="352" y="195"/>
                </a:lnTo>
                <a:close/>
                <a:moveTo>
                  <a:pt x="274" y="117"/>
                </a:moveTo>
                <a:lnTo>
                  <a:pt x="313" y="117"/>
                </a:lnTo>
                <a:lnTo>
                  <a:pt x="313" y="156"/>
                </a:lnTo>
                <a:lnTo>
                  <a:pt x="274" y="156"/>
                </a:lnTo>
                <a:lnTo>
                  <a:pt x="274" y="117"/>
                </a:lnTo>
                <a:close/>
                <a:moveTo>
                  <a:pt x="274" y="195"/>
                </a:moveTo>
                <a:lnTo>
                  <a:pt x="313" y="195"/>
                </a:lnTo>
                <a:lnTo>
                  <a:pt x="313" y="234"/>
                </a:lnTo>
                <a:lnTo>
                  <a:pt x="274" y="234"/>
                </a:lnTo>
                <a:lnTo>
                  <a:pt x="274" y="195"/>
                </a:lnTo>
                <a:close/>
                <a:moveTo>
                  <a:pt x="196" y="117"/>
                </a:moveTo>
                <a:lnTo>
                  <a:pt x="235" y="117"/>
                </a:lnTo>
                <a:lnTo>
                  <a:pt x="235" y="156"/>
                </a:lnTo>
                <a:lnTo>
                  <a:pt x="196" y="156"/>
                </a:lnTo>
                <a:lnTo>
                  <a:pt x="196" y="117"/>
                </a:lnTo>
                <a:close/>
                <a:moveTo>
                  <a:pt x="196" y="195"/>
                </a:moveTo>
                <a:lnTo>
                  <a:pt x="235" y="195"/>
                </a:lnTo>
                <a:lnTo>
                  <a:pt x="235" y="234"/>
                </a:lnTo>
                <a:lnTo>
                  <a:pt x="196" y="234"/>
                </a:lnTo>
                <a:lnTo>
                  <a:pt x="196" y="195"/>
                </a:lnTo>
                <a:close/>
                <a:moveTo>
                  <a:pt x="117" y="117"/>
                </a:moveTo>
                <a:lnTo>
                  <a:pt x="157" y="117"/>
                </a:lnTo>
                <a:lnTo>
                  <a:pt x="157" y="156"/>
                </a:lnTo>
                <a:lnTo>
                  <a:pt x="117" y="156"/>
                </a:lnTo>
                <a:lnTo>
                  <a:pt x="117" y="117"/>
                </a:lnTo>
                <a:close/>
                <a:moveTo>
                  <a:pt x="117" y="195"/>
                </a:moveTo>
                <a:lnTo>
                  <a:pt x="157" y="195"/>
                </a:lnTo>
                <a:lnTo>
                  <a:pt x="157" y="234"/>
                </a:lnTo>
                <a:lnTo>
                  <a:pt x="117" y="234"/>
                </a:lnTo>
                <a:lnTo>
                  <a:pt x="117" y="195"/>
                </a:lnTo>
                <a:close/>
                <a:moveTo>
                  <a:pt x="117" y="273"/>
                </a:moveTo>
                <a:lnTo>
                  <a:pt x="548" y="273"/>
                </a:lnTo>
                <a:lnTo>
                  <a:pt x="548" y="469"/>
                </a:lnTo>
                <a:lnTo>
                  <a:pt x="117" y="469"/>
                </a:lnTo>
                <a:lnTo>
                  <a:pt x="117" y="273"/>
                </a:lnTo>
                <a:close/>
                <a:moveTo>
                  <a:pt x="113" y="508"/>
                </a:moveTo>
                <a:lnTo>
                  <a:pt x="313" y="508"/>
                </a:lnTo>
                <a:lnTo>
                  <a:pt x="313" y="537"/>
                </a:lnTo>
                <a:lnTo>
                  <a:pt x="352" y="537"/>
                </a:lnTo>
                <a:lnTo>
                  <a:pt x="352" y="508"/>
                </a:lnTo>
                <a:lnTo>
                  <a:pt x="552" y="508"/>
                </a:lnTo>
                <a:lnTo>
                  <a:pt x="581" y="625"/>
                </a:lnTo>
                <a:lnTo>
                  <a:pt x="352" y="625"/>
                </a:lnTo>
                <a:lnTo>
                  <a:pt x="352" y="576"/>
                </a:lnTo>
                <a:lnTo>
                  <a:pt x="313" y="576"/>
                </a:lnTo>
                <a:lnTo>
                  <a:pt x="313" y="625"/>
                </a:lnTo>
                <a:lnTo>
                  <a:pt x="84" y="625"/>
                </a:lnTo>
                <a:lnTo>
                  <a:pt x="113" y="508"/>
                </a:lnTo>
                <a:close/>
                <a:moveTo>
                  <a:pt x="39" y="39"/>
                </a:moveTo>
                <a:lnTo>
                  <a:pt x="79" y="39"/>
                </a:lnTo>
                <a:lnTo>
                  <a:pt x="79" y="78"/>
                </a:lnTo>
                <a:lnTo>
                  <a:pt x="39" y="78"/>
                </a:lnTo>
                <a:lnTo>
                  <a:pt x="39" y="39"/>
                </a:lnTo>
                <a:close/>
                <a:moveTo>
                  <a:pt x="39" y="117"/>
                </a:moveTo>
                <a:lnTo>
                  <a:pt x="79" y="117"/>
                </a:lnTo>
                <a:lnTo>
                  <a:pt x="79" y="156"/>
                </a:lnTo>
                <a:lnTo>
                  <a:pt x="39" y="156"/>
                </a:lnTo>
                <a:lnTo>
                  <a:pt x="39" y="117"/>
                </a:lnTo>
                <a:close/>
                <a:moveTo>
                  <a:pt x="39" y="195"/>
                </a:moveTo>
                <a:lnTo>
                  <a:pt x="79" y="195"/>
                </a:lnTo>
                <a:lnTo>
                  <a:pt x="79" y="234"/>
                </a:lnTo>
                <a:lnTo>
                  <a:pt x="39" y="234"/>
                </a:lnTo>
                <a:lnTo>
                  <a:pt x="39" y="195"/>
                </a:lnTo>
                <a:close/>
                <a:moveTo>
                  <a:pt x="39" y="469"/>
                </a:moveTo>
                <a:lnTo>
                  <a:pt x="39" y="273"/>
                </a:lnTo>
                <a:lnTo>
                  <a:pt x="79" y="273"/>
                </a:lnTo>
                <a:lnTo>
                  <a:pt x="79" y="469"/>
                </a:lnTo>
                <a:lnTo>
                  <a:pt x="39" y="4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8412639" y="8349532"/>
            <a:ext cx="768634" cy="769792"/>
          </a:xfrm>
          <a:custGeom>
            <a:avLst/>
            <a:gdLst>
              <a:gd name="T0" fmla="*/ 0 w 1536"/>
              <a:gd name="T1" fmla="*/ 543 h 1537"/>
              <a:gd name="T2" fmla="*/ 136 w 1536"/>
              <a:gd name="T3" fmla="*/ 453 h 1537"/>
              <a:gd name="T4" fmla="*/ 1536 w 1536"/>
              <a:gd name="T5" fmla="*/ 453 h 1537"/>
              <a:gd name="T6" fmla="*/ 1401 w 1536"/>
              <a:gd name="T7" fmla="*/ 543 h 1537"/>
              <a:gd name="T8" fmla="*/ 1536 w 1536"/>
              <a:gd name="T9" fmla="*/ 453 h 1537"/>
              <a:gd name="T10" fmla="*/ 1339 w 1536"/>
              <a:gd name="T11" fmla="*/ 776 h 1537"/>
              <a:gd name="T12" fmla="*/ 1411 w 1536"/>
              <a:gd name="T13" fmla="*/ 921 h 1537"/>
              <a:gd name="T14" fmla="*/ 81 w 1536"/>
              <a:gd name="T15" fmla="*/ 153 h 1537"/>
              <a:gd name="T16" fmla="*/ 243 w 1536"/>
              <a:gd name="T17" fmla="*/ 143 h 1537"/>
              <a:gd name="T18" fmla="*/ 81 w 1536"/>
              <a:gd name="T19" fmla="*/ 153 h 1537"/>
              <a:gd name="T20" fmla="*/ 81 w 1536"/>
              <a:gd name="T21" fmla="*/ 843 h 1537"/>
              <a:gd name="T22" fmla="*/ 243 w 1536"/>
              <a:gd name="T23" fmla="*/ 854 h 1537"/>
              <a:gd name="T24" fmla="*/ 1339 w 1536"/>
              <a:gd name="T25" fmla="*/ 221 h 1537"/>
              <a:gd name="T26" fmla="*/ 1411 w 1536"/>
              <a:gd name="T27" fmla="*/ 75 h 1537"/>
              <a:gd name="T28" fmla="*/ 1339 w 1536"/>
              <a:gd name="T29" fmla="*/ 221 h 1537"/>
              <a:gd name="T30" fmla="*/ 563 w 1536"/>
              <a:gd name="T31" fmla="*/ 690 h 1537"/>
              <a:gd name="T32" fmla="*/ 717 w 1536"/>
              <a:gd name="T33" fmla="*/ 243 h 1537"/>
              <a:gd name="T34" fmla="*/ 813 w 1536"/>
              <a:gd name="T35" fmla="*/ 450 h 1537"/>
              <a:gd name="T36" fmla="*/ 1008 w 1536"/>
              <a:gd name="T37" fmla="*/ 524 h 1537"/>
              <a:gd name="T38" fmla="*/ 723 w 1536"/>
              <a:gd name="T39" fmla="*/ 892 h 1537"/>
              <a:gd name="T40" fmla="*/ 813 w 1536"/>
              <a:gd name="T41" fmla="*/ 620 h 1537"/>
              <a:gd name="T42" fmla="*/ 897 w 1536"/>
              <a:gd name="T43" fmla="*/ 547 h 1537"/>
              <a:gd name="T44" fmla="*/ 723 w 1536"/>
              <a:gd name="T45" fmla="*/ 434 h 1537"/>
              <a:gd name="T46" fmla="*/ 813 w 1536"/>
              <a:gd name="T47" fmla="*/ 620 h 1537"/>
              <a:gd name="T48" fmla="*/ 543 w 1536"/>
              <a:gd name="T49" fmla="*/ 1136 h 1537"/>
              <a:gd name="T50" fmla="*/ 272 w 1536"/>
              <a:gd name="T51" fmla="*/ 489 h 1537"/>
              <a:gd name="T52" fmla="*/ 775 w 1536"/>
              <a:gd name="T53" fmla="*/ 1 h 1537"/>
              <a:gd name="T54" fmla="*/ 1265 w 1536"/>
              <a:gd name="T55" fmla="*/ 498 h 1537"/>
              <a:gd name="T56" fmla="*/ 994 w 1536"/>
              <a:gd name="T57" fmla="*/ 1136 h 1537"/>
              <a:gd name="T58" fmla="*/ 877 w 1536"/>
              <a:gd name="T59" fmla="*/ 1537 h 1537"/>
              <a:gd name="T60" fmla="*/ 543 w 1536"/>
              <a:gd name="T61" fmla="*/ 1421 h 1537"/>
              <a:gd name="T62" fmla="*/ 633 w 1536"/>
              <a:gd name="T63" fmla="*/ 1357 h 1537"/>
              <a:gd name="T64" fmla="*/ 697 w 1536"/>
              <a:gd name="T65" fmla="*/ 1447 h 1537"/>
              <a:gd name="T66" fmla="*/ 904 w 1536"/>
              <a:gd name="T67" fmla="*/ 1383 h 1537"/>
              <a:gd name="T68" fmla="*/ 904 w 1536"/>
              <a:gd name="T69" fmla="*/ 1176 h 1537"/>
              <a:gd name="T70" fmla="*/ 633 w 1536"/>
              <a:gd name="T71" fmla="*/ 1267 h 1537"/>
              <a:gd name="T72" fmla="*/ 904 w 1536"/>
              <a:gd name="T73" fmla="*/ 1176 h 1537"/>
              <a:gd name="T74" fmla="*/ 914 w 1536"/>
              <a:gd name="T75" fmla="*/ 1086 h 1537"/>
              <a:gd name="T76" fmla="*/ 1175 w 1536"/>
              <a:gd name="T77" fmla="*/ 498 h 1537"/>
              <a:gd name="T78" fmla="*/ 774 w 1536"/>
              <a:gd name="T79" fmla="*/ 91 h 1537"/>
              <a:gd name="T80" fmla="*/ 362 w 1536"/>
              <a:gd name="T81" fmla="*/ 491 h 1537"/>
              <a:gd name="T82" fmla="*/ 623 w 1536"/>
              <a:gd name="T83" fmla="*/ 1086 h 1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36" h="1537">
                <a:moveTo>
                  <a:pt x="136" y="543"/>
                </a:moveTo>
                <a:cubicBezTo>
                  <a:pt x="0" y="543"/>
                  <a:pt x="0" y="543"/>
                  <a:pt x="0" y="543"/>
                </a:cubicBezTo>
                <a:cubicBezTo>
                  <a:pt x="0" y="453"/>
                  <a:pt x="0" y="453"/>
                  <a:pt x="0" y="453"/>
                </a:cubicBezTo>
                <a:cubicBezTo>
                  <a:pt x="136" y="453"/>
                  <a:pt x="136" y="453"/>
                  <a:pt x="136" y="453"/>
                </a:cubicBezTo>
                <a:lnTo>
                  <a:pt x="136" y="543"/>
                </a:lnTo>
                <a:close/>
                <a:moveTo>
                  <a:pt x="1536" y="453"/>
                </a:moveTo>
                <a:cubicBezTo>
                  <a:pt x="1401" y="453"/>
                  <a:pt x="1401" y="453"/>
                  <a:pt x="1401" y="453"/>
                </a:cubicBezTo>
                <a:cubicBezTo>
                  <a:pt x="1401" y="543"/>
                  <a:pt x="1401" y="543"/>
                  <a:pt x="1401" y="543"/>
                </a:cubicBezTo>
                <a:cubicBezTo>
                  <a:pt x="1536" y="543"/>
                  <a:pt x="1536" y="543"/>
                  <a:pt x="1536" y="543"/>
                </a:cubicBezTo>
                <a:lnTo>
                  <a:pt x="1536" y="453"/>
                </a:lnTo>
                <a:close/>
                <a:moveTo>
                  <a:pt x="1456" y="843"/>
                </a:moveTo>
                <a:cubicBezTo>
                  <a:pt x="1339" y="776"/>
                  <a:pt x="1339" y="776"/>
                  <a:pt x="1339" y="776"/>
                </a:cubicBezTo>
                <a:cubicBezTo>
                  <a:pt x="1294" y="854"/>
                  <a:pt x="1294" y="854"/>
                  <a:pt x="1294" y="854"/>
                </a:cubicBezTo>
                <a:cubicBezTo>
                  <a:pt x="1411" y="921"/>
                  <a:pt x="1411" y="921"/>
                  <a:pt x="1411" y="921"/>
                </a:cubicBezTo>
                <a:lnTo>
                  <a:pt x="1456" y="843"/>
                </a:lnTo>
                <a:close/>
                <a:moveTo>
                  <a:pt x="81" y="153"/>
                </a:moveTo>
                <a:cubicBezTo>
                  <a:pt x="198" y="221"/>
                  <a:pt x="198" y="221"/>
                  <a:pt x="198" y="221"/>
                </a:cubicBezTo>
                <a:cubicBezTo>
                  <a:pt x="243" y="143"/>
                  <a:pt x="243" y="143"/>
                  <a:pt x="243" y="143"/>
                </a:cubicBezTo>
                <a:cubicBezTo>
                  <a:pt x="126" y="75"/>
                  <a:pt x="126" y="75"/>
                  <a:pt x="126" y="75"/>
                </a:cubicBezTo>
                <a:lnTo>
                  <a:pt x="81" y="153"/>
                </a:lnTo>
                <a:close/>
                <a:moveTo>
                  <a:pt x="198" y="776"/>
                </a:moveTo>
                <a:cubicBezTo>
                  <a:pt x="81" y="843"/>
                  <a:pt x="81" y="843"/>
                  <a:pt x="81" y="843"/>
                </a:cubicBezTo>
                <a:cubicBezTo>
                  <a:pt x="126" y="921"/>
                  <a:pt x="126" y="921"/>
                  <a:pt x="126" y="921"/>
                </a:cubicBezTo>
                <a:cubicBezTo>
                  <a:pt x="243" y="854"/>
                  <a:pt x="243" y="854"/>
                  <a:pt x="243" y="854"/>
                </a:cubicBezTo>
                <a:lnTo>
                  <a:pt x="198" y="776"/>
                </a:lnTo>
                <a:close/>
                <a:moveTo>
                  <a:pt x="1339" y="221"/>
                </a:moveTo>
                <a:cubicBezTo>
                  <a:pt x="1456" y="153"/>
                  <a:pt x="1456" y="153"/>
                  <a:pt x="1456" y="153"/>
                </a:cubicBezTo>
                <a:cubicBezTo>
                  <a:pt x="1411" y="75"/>
                  <a:pt x="1411" y="75"/>
                  <a:pt x="1411" y="75"/>
                </a:cubicBezTo>
                <a:cubicBezTo>
                  <a:pt x="1294" y="143"/>
                  <a:pt x="1294" y="143"/>
                  <a:pt x="1294" y="143"/>
                </a:cubicBezTo>
                <a:lnTo>
                  <a:pt x="1339" y="221"/>
                </a:lnTo>
                <a:close/>
                <a:moveTo>
                  <a:pt x="723" y="703"/>
                </a:moveTo>
                <a:cubicBezTo>
                  <a:pt x="563" y="690"/>
                  <a:pt x="563" y="690"/>
                  <a:pt x="563" y="690"/>
                </a:cubicBezTo>
                <a:cubicBezTo>
                  <a:pt x="529" y="629"/>
                  <a:pt x="529" y="629"/>
                  <a:pt x="529" y="629"/>
                </a:cubicBezTo>
                <a:cubicBezTo>
                  <a:pt x="717" y="243"/>
                  <a:pt x="717" y="243"/>
                  <a:pt x="717" y="243"/>
                </a:cubicBezTo>
                <a:cubicBezTo>
                  <a:pt x="813" y="261"/>
                  <a:pt x="813" y="261"/>
                  <a:pt x="813" y="261"/>
                </a:cubicBezTo>
                <a:cubicBezTo>
                  <a:pt x="813" y="450"/>
                  <a:pt x="813" y="450"/>
                  <a:pt x="813" y="450"/>
                </a:cubicBezTo>
                <a:cubicBezTo>
                  <a:pt x="974" y="463"/>
                  <a:pt x="974" y="463"/>
                  <a:pt x="974" y="463"/>
                </a:cubicBezTo>
                <a:cubicBezTo>
                  <a:pt x="1008" y="524"/>
                  <a:pt x="1008" y="524"/>
                  <a:pt x="1008" y="524"/>
                </a:cubicBezTo>
                <a:cubicBezTo>
                  <a:pt x="820" y="910"/>
                  <a:pt x="820" y="910"/>
                  <a:pt x="820" y="910"/>
                </a:cubicBezTo>
                <a:cubicBezTo>
                  <a:pt x="723" y="892"/>
                  <a:pt x="723" y="892"/>
                  <a:pt x="723" y="892"/>
                </a:cubicBezTo>
                <a:lnTo>
                  <a:pt x="723" y="703"/>
                </a:lnTo>
                <a:close/>
                <a:moveTo>
                  <a:pt x="813" y="620"/>
                </a:moveTo>
                <a:cubicBezTo>
                  <a:pt x="813" y="719"/>
                  <a:pt x="813" y="719"/>
                  <a:pt x="813" y="719"/>
                </a:cubicBezTo>
                <a:cubicBezTo>
                  <a:pt x="897" y="547"/>
                  <a:pt x="897" y="547"/>
                  <a:pt x="897" y="547"/>
                </a:cubicBezTo>
                <a:cubicBezTo>
                  <a:pt x="723" y="533"/>
                  <a:pt x="723" y="533"/>
                  <a:pt x="723" y="533"/>
                </a:cubicBezTo>
                <a:cubicBezTo>
                  <a:pt x="723" y="434"/>
                  <a:pt x="723" y="434"/>
                  <a:pt x="723" y="434"/>
                </a:cubicBezTo>
                <a:cubicBezTo>
                  <a:pt x="640" y="606"/>
                  <a:pt x="640" y="606"/>
                  <a:pt x="640" y="606"/>
                </a:cubicBezTo>
                <a:lnTo>
                  <a:pt x="813" y="620"/>
                </a:lnTo>
                <a:close/>
                <a:moveTo>
                  <a:pt x="543" y="1421"/>
                </a:moveTo>
                <a:cubicBezTo>
                  <a:pt x="543" y="1136"/>
                  <a:pt x="543" y="1136"/>
                  <a:pt x="543" y="1136"/>
                </a:cubicBezTo>
                <a:cubicBezTo>
                  <a:pt x="515" y="1019"/>
                  <a:pt x="459" y="906"/>
                  <a:pt x="380" y="808"/>
                </a:cubicBezTo>
                <a:cubicBezTo>
                  <a:pt x="308" y="718"/>
                  <a:pt x="270" y="605"/>
                  <a:pt x="272" y="489"/>
                </a:cubicBezTo>
                <a:cubicBezTo>
                  <a:pt x="274" y="357"/>
                  <a:pt x="327" y="233"/>
                  <a:pt x="422" y="141"/>
                </a:cubicBezTo>
                <a:cubicBezTo>
                  <a:pt x="517" y="49"/>
                  <a:pt x="642" y="0"/>
                  <a:pt x="775" y="1"/>
                </a:cubicBezTo>
                <a:cubicBezTo>
                  <a:pt x="907" y="3"/>
                  <a:pt x="1030" y="56"/>
                  <a:pt x="1122" y="149"/>
                </a:cubicBezTo>
                <a:cubicBezTo>
                  <a:pt x="1214" y="243"/>
                  <a:pt x="1265" y="367"/>
                  <a:pt x="1265" y="498"/>
                </a:cubicBezTo>
                <a:cubicBezTo>
                  <a:pt x="1265" y="611"/>
                  <a:pt x="1227" y="721"/>
                  <a:pt x="1156" y="809"/>
                </a:cubicBezTo>
                <a:cubicBezTo>
                  <a:pt x="1077" y="907"/>
                  <a:pt x="1022" y="1020"/>
                  <a:pt x="994" y="1136"/>
                </a:cubicBezTo>
                <a:cubicBezTo>
                  <a:pt x="994" y="1421"/>
                  <a:pt x="994" y="1421"/>
                  <a:pt x="994" y="1421"/>
                </a:cubicBezTo>
                <a:cubicBezTo>
                  <a:pt x="877" y="1537"/>
                  <a:pt x="877" y="1537"/>
                  <a:pt x="877" y="1537"/>
                </a:cubicBezTo>
                <a:cubicBezTo>
                  <a:pt x="659" y="1537"/>
                  <a:pt x="659" y="1537"/>
                  <a:pt x="659" y="1537"/>
                </a:cubicBezTo>
                <a:lnTo>
                  <a:pt x="543" y="1421"/>
                </a:lnTo>
                <a:close/>
                <a:moveTo>
                  <a:pt x="904" y="1357"/>
                </a:moveTo>
                <a:cubicBezTo>
                  <a:pt x="633" y="1357"/>
                  <a:pt x="633" y="1357"/>
                  <a:pt x="633" y="1357"/>
                </a:cubicBezTo>
                <a:cubicBezTo>
                  <a:pt x="633" y="1383"/>
                  <a:pt x="633" y="1383"/>
                  <a:pt x="633" y="1383"/>
                </a:cubicBezTo>
                <a:cubicBezTo>
                  <a:pt x="697" y="1447"/>
                  <a:pt x="697" y="1447"/>
                  <a:pt x="697" y="1447"/>
                </a:cubicBezTo>
                <a:cubicBezTo>
                  <a:pt x="840" y="1447"/>
                  <a:pt x="840" y="1447"/>
                  <a:pt x="840" y="1447"/>
                </a:cubicBezTo>
                <a:cubicBezTo>
                  <a:pt x="904" y="1383"/>
                  <a:pt x="904" y="1383"/>
                  <a:pt x="904" y="1383"/>
                </a:cubicBezTo>
                <a:lnTo>
                  <a:pt x="904" y="1357"/>
                </a:lnTo>
                <a:close/>
                <a:moveTo>
                  <a:pt x="904" y="1176"/>
                </a:moveTo>
                <a:cubicBezTo>
                  <a:pt x="633" y="1176"/>
                  <a:pt x="633" y="1176"/>
                  <a:pt x="633" y="1176"/>
                </a:cubicBezTo>
                <a:cubicBezTo>
                  <a:pt x="633" y="1267"/>
                  <a:pt x="633" y="1267"/>
                  <a:pt x="633" y="1267"/>
                </a:cubicBezTo>
                <a:cubicBezTo>
                  <a:pt x="904" y="1267"/>
                  <a:pt x="904" y="1267"/>
                  <a:pt x="904" y="1267"/>
                </a:cubicBezTo>
                <a:lnTo>
                  <a:pt x="904" y="1176"/>
                </a:lnTo>
                <a:close/>
                <a:moveTo>
                  <a:pt x="623" y="1086"/>
                </a:moveTo>
                <a:cubicBezTo>
                  <a:pt x="914" y="1086"/>
                  <a:pt x="914" y="1086"/>
                  <a:pt x="914" y="1086"/>
                </a:cubicBezTo>
                <a:cubicBezTo>
                  <a:pt x="947" y="966"/>
                  <a:pt x="1005" y="854"/>
                  <a:pt x="1086" y="753"/>
                </a:cubicBezTo>
                <a:cubicBezTo>
                  <a:pt x="1144" y="680"/>
                  <a:pt x="1175" y="592"/>
                  <a:pt x="1175" y="498"/>
                </a:cubicBezTo>
                <a:cubicBezTo>
                  <a:pt x="1175" y="391"/>
                  <a:pt x="1134" y="289"/>
                  <a:pt x="1058" y="212"/>
                </a:cubicBezTo>
                <a:cubicBezTo>
                  <a:pt x="982" y="136"/>
                  <a:pt x="882" y="93"/>
                  <a:pt x="774" y="91"/>
                </a:cubicBezTo>
                <a:cubicBezTo>
                  <a:pt x="665" y="90"/>
                  <a:pt x="563" y="131"/>
                  <a:pt x="485" y="206"/>
                </a:cubicBezTo>
                <a:cubicBezTo>
                  <a:pt x="407" y="281"/>
                  <a:pt x="364" y="382"/>
                  <a:pt x="362" y="491"/>
                </a:cubicBezTo>
                <a:cubicBezTo>
                  <a:pt x="360" y="586"/>
                  <a:pt x="392" y="678"/>
                  <a:pt x="450" y="752"/>
                </a:cubicBezTo>
                <a:cubicBezTo>
                  <a:pt x="532" y="854"/>
                  <a:pt x="590" y="966"/>
                  <a:pt x="623" y="10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10657523" y="8395257"/>
            <a:ext cx="768634" cy="678343"/>
          </a:xfrm>
          <a:custGeom>
            <a:avLst/>
            <a:gdLst>
              <a:gd name="T0" fmla="*/ 508 w 664"/>
              <a:gd name="T1" fmla="*/ 0 h 586"/>
              <a:gd name="T2" fmla="*/ 391 w 664"/>
              <a:gd name="T3" fmla="*/ 40 h 586"/>
              <a:gd name="T4" fmla="*/ 273 w 664"/>
              <a:gd name="T5" fmla="*/ 0 h 586"/>
              <a:gd name="T6" fmla="*/ 156 w 664"/>
              <a:gd name="T7" fmla="*/ 586 h 586"/>
              <a:gd name="T8" fmla="*/ 273 w 664"/>
              <a:gd name="T9" fmla="*/ 547 h 586"/>
              <a:gd name="T10" fmla="*/ 391 w 664"/>
              <a:gd name="T11" fmla="*/ 586 h 586"/>
              <a:gd name="T12" fmla="*/ 429 w 664"/>
              <a:gd name="T13" fmla="*/ 39 h 586"/>
              <a:gd name="T14" fmla="*/ 469 w 664"/>
              <a:gd name="T15" fmla="*/ 548 h 586"/>
              <a:gd name="T16" fmla="*/ 429 w 664"/>
              <a:gd name="T17" fmla="*/ 39 h 586"/>
              <a:gd name="T18" fmla="*/ 195 w 664"/>
              <a:gd name="T19" fmla="*/ 548 h 586"/>
              <a:gd name="T20" fmla="*/ 234 w 664"/>
              <a:gd name="T21" fmla="*/ 39 h 586"/>
              <a:gd name="T22" fmla="*/ 273 w 664"/>
              <a:gd name="T23" fmla="*/ 79 h 586"/>
              <a:gd name="T24" fmla="*/ 391 w 664"/>
              <a:gd name="T25" fmla="*/ 118 h 586"/>
              <a:gd name="T26" fmla="*/ 273 w 664"/>
              <a:gd name="T27" fmla="*/ 79 h 586"/>
              <a:gd name="T28" fmla="*/ 391 w 664"/>
              <a:gd name="T29" fmla="*/ 157 h 586"/>
              <a:gd name="T30" fmla="*/ 273 w 664"/>
              <a:gd name="T31" fmla="*/ 196 h 586"/>
              <a:gd name="T32" fmla="*/ 273 w 664"/>
              <a:gd name="T33" fmla="*/ 235 h 586"/>
              <a:gd name="T34" fmla="*/ 391 w 664"/>
              <a:gd name="T35" fmla="*/ 274 h 586"/>
              <a:gd name="T36" fmla="*/ 273 w 664"/>
              <a:gd name="T37" fmla="*/ 235 h 586"/>
              <a:gd name="T38" fmla="*/ 391 w 664"/>
              <a:gd name="T39" fmla="*/ 313 h 586"/>
              <a:gd name="T40" fmla="*/ 273 w 664"/>
              <a:gd name="T41" fmla="*/ 352 h 586"/>
              <a:gd name="T42" fmla="*/ 273 w 664"/>
              <a:gd name="T43" fmla="*/ 391 h 586"/>
              <a:gd name="T44" fmla="*/ 391 w 664"/>
              <a:gd name="T45" fmla="*/ 430 h 586"/>
              <a:gd name="T46" fmla="*/ 273 w 664"/>
              <a:gd name="T47" fmla="*/ 391 h 586"/>
              <a:gd name="T48" fmla="*/ 273 w 664"/>
              <a:gd name="T49" fmla="*/ 469 h 586"/>
              <a:gd name="T50" fmla="*/ 391 w 664"/>
              <a:gd name="T51" fmla="*/ 508 h 586"/>
              <a:gd name="T52" fmla="*/ 48 w 664"/>
              <a:gd name="T53" fmla="*/ 480 h 586"/>
              <a:gd name="T54" fmla="*/ 24 w 664"/>
              <a:gd name="T55" fmla="*/ 194 h 586"/>
              <a:gd name="T56" fmla="*/ 67 w 664"/>
              <a:gd name="T57" fmla="*/ 109 h 586"/>
              <a:gd name="T58" fmla="*/ 110 w 664"/>
              <a:gd name="T59" fmla="*/ 194 h 586"/>
              <a:gd name="T60" fmla="*/ 87 w 664"/>
              <a:gd name="T61" fmla="*/ 480 h 586"/>
              <a:gd name="T62" fmla="*/ 596 w 664"/>
              <a:gd name="T63" fmla="*/ 109 h 586"/>
              <a:gd name="T64" fmla="*/ 639 w 664"/>
              <a:gd name="T65" fmla="*/ 194 h 586"/>
              <a:gd name="T66" fmla="*/ 616 w 664"/>
              <a:gd name="T67" fmla="*/ 480 h 586"/>
              <a:gd name="T68" fmla="*/ 577 w 664"/>
              <a:gd name="T69" fmla="*/ 175 h 586"/>
              <a:gd name="T70" fmla="*/ 529 w 664"/>
              <a:gd name="T71" fmla="*/ 164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64" h="586">
                <a:moveTo>
                  <a:pt x="508" y="586"/>
                </a:moveTo>
                <a:lnTo>
                  <a:pt x="508" y="0"/>
                </a:lnTo>
                <a:lnTo>
                  <a:pt x="391" y="0"/>
                </a:lnTo>
                <a:lnTo>
                  <a:pt x="391" y="40"/>
                </a:lnTo>
                <a:lnTo>
                  <a:pt x="273" y="40"/>
                </a:lnTo>
                <a:lnTo>
                  <a:pt x="273" y="0"/>
                </a:lnTo>
                <a:lnTo>
                  <a:pt x="156" y="0"/>
                </a:lnTo>
                <a:lnTo>
                  <a:pt x="156" y="586"/>
                </a:lnTo>
                <a:lnTo>
                  <a:pt x="273" y="586"/>
                </a:lnTo>
                <a:lnTo>
                  <a:pt x="273" y="547"/>
                </a:lnTo>
                <a:lnTo>
                  <a:pt x="391" y="547"/>
                </a:lnTo>
                <a:lnTo>
                  <a:pt x="391" y="586"/>
                </a:lnTo>
                <a:lnTo>
                  <a:pt x="508" y="586"/>
                </a:lnTo>
                <a:close/>
                <a:moveTo>
                  <a:pt x="429" y="39"/>
                </a:moveTo>
                <a:lnTo>
                  <a:pt x="469" y="39"/>
                </a:lnTo>
                <a:lnTo>
                  <a:pt x="469" y="548"/>
                </a:lnTo>
                <a:lnTo>
                  <a:pt x="429" y="548"/>
                </a:lnTo>
                <a:lnTo>
                  <a:pt x="429" y="39"/>
                </a:lnTo>
                <a:close/>
                <a:moveTo>
                  <a:pt x="234" y="548"/>
                </a:moveTo>
                <a:lnTo>
                  <a:pt x="195" y="548"/>
                </a:lnTo>
                <a:lnTo>
                  <a:pt x="195" y="39"/>
                </a:lnTo>
                <a:lnTo>
                  <a:pt x="234" y="39"/>
                </a:lnTo>
                <a:lnTo>
                  <a:pt x="234" y="548"/>
                </a:lnTo>
                <a:close/>
                <a:moveTo>
                  <a:pt x="273" y="79"/>
                </a:moveTo>
                <a:lnTo>
                  <a:pt x="391" y="79"/>
                </a:lnTo>
                <a:lnTo>
                  <a:pt x="391" y="118"/>
                </a:lnTo>
                <a:lnTo>
                  <a:pt x="273" y="118"/>
                </a:lnTo>
                <a:lnTo>
                  <a:pt x="273" y="79"/>
                </a:lnTo>
                <a:close/>
                <a:moveTo>
                  <a:pt x="273" y="157"/>
                </a:moveTo>
                <a:lnTo>
                  <a:pt x="391" y="157"/>
                </a:lnTo>
                <a:lnTo>
                  <a:pt x="391" y="196"/>
                </a:lnTo>
                <a:lnTo>
                  <a:pt x="273" y="196"/>
                </a:lnTo>
                <a:lnTo>
                  <a:pt x="273" y="157"/>
                </a:lnTo>
                <a:close/>
                <a:moveTo>
                  <a:pt x="273" y="235"/>
                </a:moveTo>
                <a:lnTo>
                  <a:pt x="391" y="235"/>
                </a:lnTo>
                <a:lnTo>
                  <a:pt x="391" y="274"/>
                </a:lnTo>
                <a:lnTo>
                  <a:pt x="273" y="274"/>
                </a:lnTo>
                <a:lnTo>
                  <a:pt x="273" y="235"/>
                </a:lnTo>
                <a:close/>
                <a:moveTo>
                  <a:pt x="273" y="313"/>
                </a:moveTo>
                <a:lnTo>
                  <a:pt x="391" y="313"/>
                </a:lnTo>
                <a:lnTo>
                  <a:pt x="391" y="352"/>
                </a:lnTo>
                <a:lnTo>
                  <a:pt x="273" y="352"/>
                </a:lnTo>
                <a:lnTo>
                  <a:pt x="273" y="313"/>
                </a:lnTo>
                <a:close/>
                <a:moveTo>
                  <a:pt x="273" y="391"/>
                </a:moveTo>
                <a:lnTo>
                  <a:pt x="391" y="391"/>
                </a:lnTo>
                <a:lnTo>
                  <a:pt x="391" y="430"/>
                </a:lnTo>
                <a:lnTo>
                  <a:pt x="273" y="430"/>
                </a:lnTo>
                <a:lnTo>
                  <a:pt x="273" y="391"/>
                </a:lnTo>
                <a:close/>
                <a:moveTo>
                  <a:pt x="273" y="508"/>
                </a:moveTo>
                <a:lnTo>
                  <a:pt x="273" y="469"/>
                </a:lnTo>
                <a:lnTo>
                  <a:pt x="391" y="469"/>
                </a:lnTo>
                <a:lnTo>
                  <a:pt x="391" y="508"/>
                </a:lnTo>
                <a:lnTo>
                  <a:pt x="273" y="508"/>
                </a:lnTo>
                <a:close/>
                <a:moveTo>
                  <a:pt x="48" y="480"/>
                </a:moveTo>
                <a:lnTo>
                  <a:pt x="48" y="175"/>
                </a:lnTo>
                <a:lnTo>
                  <a:pt x="24" y="194"/>
                </a:lnTo>
                <a:lnTo>
                  <a:pt x="0" y="164"/>
                </a:lnTo>
                <a:lnTo>
                  <a:pt x="67" y="109"/>
                </a:lnTo>
                <a:lnTo>
                  <a:pt x="135" y="164"/>
                </a:lnTo>
                <a:lnTo>
                  <a:pt x="110" y="194"/>
                </a:lnTo>
                <a:lnTo>
                  <a:pt x="87" y="175"/>
                </a:lnTo>
                <a:lnTo>
                  <a:pt x="87" y="480"/>
                </a:lnTo>
                <a:lnTo>
                  <a:pt x="48" y="480"/>
                </a:lnTo>
                <a:close/>
                <a:moveTo>
                  <a:pt x="596" y="109"/>
                </a:moveTo>
                <a:lnTo>
                  <a:pt x="664" y="164"/>
                </a:lnTo>
                <a:lnTo>
                  <a:pt x="639" y="194"/>
                </a:lnTo>
                <a:lnTo>
                  <a:pt x="616" y="175"/>
                </a:lnTo>
                <a:lnTo>
                  <a:pt x="616" y="480"/>
                </a:lnTo>
                <a:lnTo>
                  <a:pt x="577" y="480"/>
                </a:lnTo>
                <a:lnTo>
                  <a:pt x="577" y="175"/>
                </a:lnTo>
                <a:lnTo>
                  <a:pt x="553" y="194"/>
                </a:lnTo>
                <a:lnTo>
                  <a:pt x="529" y="164"/>
                </a:lnTo>
                <a:lnTo>
                  <a:pt x="596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12915140" y="8350111"/>
            <a:ext cx="768634" cy="768634"/>
          </a:xfrm>
          <a:custGeom>
            <a:avLst/>
            <a:gdLst>
              <a:gd name="T0" fmla="*/ 1536 w 1536"/>
              <a:gd name="T1" fmla="*/ 768 h 1536"/>
              <a:gd name="T2" fmla="*/ 768 w 1536"/>
              <a:gd name="T3" fmla="*/ 1536 h 1536"/>
              <a:gd name="T4" fmla="*/ 0 w 1536"/>
              <a:gd name="T5" fmla="*/ 768 h 1536"/>
              <a:gd name="T6" fmla="*/ 768 w 1536"/>
              <a:gd name="T7" fmla="*/ 0 h 1536"/>
              <a:gd name="T8" fmla="*/ 1251 w 1536"/>
              <a:gd name="T9" fmla="*/ 89 h 1536"/>
              <a:gd name="T10" fmla="*/ 1320 w 1536"/>
              <a:gd name="T11" fmla="*/ 298 h 1536"/>
              <a:gd name="T12" fmla="*/ 1110 w 1536"/>
              <a:gd name="T13" fmla="*/ 229 h 1536"/>
              <a:gd name="T14" fmla="*/ 768 w 1536"/>
              <a:gd name="T15" fmla="*/ 90 h 1536"/>
              <a:gd name="T16" fmla="*/ 90 w 1536"/>
              <a:gd name="T17" fmla="*/ 768 h 1536"/>
              <a:gd name="T18" fmla="*/ 768 w 1536"/>
              <a:gd name="T19" fmla="*/ 1446 h 1536"/>
              <a:gd name="T20" fmla="*/ 1446 w 1536"/>
              <a:gd name="T21" fmla="*/ 768 h 1536"/>
              <a:gd name="T22" fmla="*/ 1462 w 1536"/>
              <a:gd name="T23" fmla="*/ 439 h 1536"/>
              <a:gd name="T24" fmla="*/ 1306 w 1536"/>
              <a:gd name="T25" fmla="*/ 768 h 1536"/>
              <a:gd name="T26" fmla="*/ 229 w 1536"/>
              <a:gd name="T27" fmla="*/ 768 h 1536"/>
              <a:gd name="T28" fmla="*/ 813 w 1536"/>
              <a:gd name="T29" fmla="*/ 403 h 1536"/>
              <a:gd name="T30" fmla="*/ 723 w 1536"/>
              <a:gd name="T31" fmla="*/ 322 h 1536"/>
              <a:gd name="T32" fmla="*/ 624 w 1536"/>
              <a:gd name="T33" fmla="*/ 430 h 1536"/>
              <a:gd name="T34" fmla="*/ 506 w 1536"/>
              <a:gd name="T35" fmla="*/ 405 h 1536"/>
              <a:gd name="T36" fmla="*/ 474 w 1536"/>
              <a:gd name="T37" fmla="*/ 547 h 1536"/>
              <a:gd name="T38" fmla="*/ 359 w 1536"/>
              <a:gd name="T39" fmla="*/ 584 h 1536"/>
              <a:gd name="T40" fmla="*/ 403 w 1536"/>
              <a:gd name="T41" fmla="*/ 723 h 1536"/>
              <a:gd name="T42" fmla="*/ 322 w 1536"/>
              <a:gd name="T43" fmla="*/ 813 h 1536"/>
              <a:gd name="T44" fmla="*/ 429 w 1536"/>
              <a:gd name="T45" fmla="*/ 912 h 1536"/>
              <a:gd name="T46" fmla="*/ 404 w 1536"/>
              <a:gd name="T47" fmla="*/ 1030 h 1536"/>
              <a:gd name="T48" fmla="*/ 546 w 1536"/>
              <a:gd name="T49" fmla="*/ 1062 h 1536"/>
              <a:gd name="T50" fmla="*/ 584 w 1536"/>
              <a:gd name="T51" fmla="*/ 1177 h 1536"/>
              <a:gd name="T52" fmla="*/ 723 w 1536"/>
              <a:gd name="T53" fmla="*/ 1133 h 1536"/>
              <a:gd name="T54" fmla="*/ 813 w 1536"/>
              <a:gd name="T55" fmla="*/ 1214 h 1536"/>
              <a:gd name="T56" fmla="*/ 911 w 1536"/>
              <a:gd name="T57" fmla="*/ 1107 h 1536"/>
              <a:gd name="T58" fmla="*/ 1029 w 1536"/>
              <a:gd name="T59" fmla="*/ 1132 h 1536"/>
              <a:gd name="T60" fmla="*/ 1061 w 1536"/>
              <a:gd name="T61" fmla="*/ 990 h 1536"/>
              <a:gd name="T62" fmla="*/ 1176 w 1536"/>
              <a:gd name="T63" fmla="*/ 952 h 1536"/>
              <a:gd name="T64" fmla="*/ 1132 w 1536"/>
              <a:gd name="T65" fmla="*/ 813 h 1536"/>
              <a:gd name="T66" fmla="*/ 1213 w 1536"/>
              <a:gd name="T67" fmla="*/ 723 h 1536"/>
              <a:gd name="T68" fmla="*/ 1106 w 1536"/>
              <a:gd name="T69" fmla="*/ 625 h 1536"/>
              <a:gd name="T70" fmla="*/ 1131 w 1536"/>
              <a:gd name="T71" fmla="*/ 506 h 1536"/>
              <a:gd name="T72" fmla="*/ 989 w 1536"/>
              <a:gd name="T73" fmla="*/ 475 h 1536"/>
              <a:gd name="T74" fmla="*/ 952 w 1536"/>
              <a:gd name="T75" fmla="*/ 360 h 1536"/>
              <a:gd name="T76" fmla="*/ 813 w 1536"/>
              <a:gd name="T77" fmla="*/ 403 h 1536"/>
              <a:gd name="T78" fmla="*/ 813 w 1536"/>
              <a:gd name="T79" fmla="*/ 509 h 1536"/>
              <a:gd name="T80" fmla="*/ 903 w 1536"/>
              <a:gd name="T81" fmla="*/ 768 h 1536"/>
              <a:gd name="T82" fmla="*/ 743 w 1536"/>
              <a:gd name="T83" fmla="*/ 901 h 1536"/>
              <a:gd name="T84" fmla="*/ 599 w 1536"/>
              <a:gd name="T85" fmla="*/ 970 h 1536"/>
              <a:gd name="T86" fmla="*/ 632 w 1536"/>
              <a:gd name="T87" fmla="*/ 768 h 1536"/>
              <a:gd name="T88" fmla="*/ 723 w 1536"/>
              <a:gd name="T89" fmla="*/ 509 h 1536"/>
              <a:gd name="T90" fmla="*/ 768 w 1536"/>
              <a:gd name="T91" fmla="*/ 814 h 1536"/>
              <a:gd name="T92" fmla="*/ 768 w 1536"/>
              <a:gd name="T93" fmla="*/ 72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536">
                <a:moveTo>
                  <a:pt x="1462" y="439"/>
                </a:moveTo>
                <a:cubicBezTo>
                  <a:pt x="1511" y="542"/>
                  <a:pt x="1536" y="653"/>
                  <a:pt x="1536" y="768"/>
                </a:cubicBezTo>
                <a:cubicBezTo>
                  <a:pt x="1536" y="973"/>
                  <a:pt x="1456" y="1166"/>
                  <a:pt x="1311" y="1311"/>
                </a:cubicBezTo>
                <a:cubicBezTo>
                  <a:pt x="1166" y="1456"/>
                  <a:pt x="973" y="1536"/>
                  <a:pt x="768" y="1536"/>
                </a:cubicBezTo>
                <a:cubicBezTo>
                  <a:pt x="562" y="1536"/>
                  <a:pt x="370" y="1456"/>
                  <a:pt x="224" y="1311"/>
                </a:cubicBezTo>
                <a:cubicBezTo>
                  <a:pt x="79" y="1166"/>
                  <a:pt x="0" y="973"/>
                  <a:pt x="0" y="768"/>
                </a:cubicBezTo>
                <a:cubicBezTo>
                  <a:pt x="0" y="563"/>
                  <a:pt x="79" y="370"/>
                  <a:pt x="224" y="225"/>
                </a:cubicBezTo>
                <a:cubicBezTo>
                  <a:pt x="370" y="80"/>
                  <a:pt x="562" y="0"/>
                  <a:pt x="768" y="0"/>
                </a:cubicBezTo>
                <a:cubicBezTo>
                  <a:pt x="942" y="0"/>
                  <a:pt x="1108" y="58"/>
                  <a:pt x="1243" y="165"/>
                </a:cubicBezTo>
                <a:cubicBezTo>
                  <a:pt x="1251" y="89"/>
                  <a:pt x="1251" y="89"/>
                  <a:pt x="1251" y="89"/>
                </a:cubicBezTo>
                <a:cubicBezTo>
                  <a:pt x="1341" y="98"/>
                  <a:pt x="1341" y="98"/>
                  <a:pt x="1341" y="98"/>
                </a:cubicBezTo>
                <a:cubicBezTo>
                  <a:pt x="1320" y="298"/>
                  <a:pt x="1320" y="298"/>
                  <a:pt x="1320" y="298"/>
                </a:cubicBezTo>
                <a:cubicBezTo>
                  <a:pt x="1120" y="319"/>
                  <a:pt x="1120" y="319"/>
                  <a:pt x="1120" y="319"/>
                </a:cubicBezTo>
                <a:cubicBezTo>
                  <a:pt x="1110" y="229"/>
                  <a:pt x="1110" y="229"/>
                  <a:pt x="1110" y="229"/>
                </a:cubicBezTo>
                <a:cubicBezTo>
                  <a:pt x="1171" y="223"/>
                  <a:pt x="1171" y="223"/>
                  <a:pt x="1171" y="223"/>
                </a:cubicBezTo>
                <a:cubicBezTo>
                  <a:pt x="1055" y="137"/>
                  <a:pt x="915" y="90"/>
                  <a:pt x="768" y="90"/>
                </a:cubicBezTo>
                <a:cubicBezTo>
                  <a:pt x="586" y="90"/>
                  <a:pt x="416" y="161"/>
                  <a:pt x="288" y="289"/>
                </a:cubicBezTo>
                <a:cubicBezTo>
                  <a:pt x="160" y="417"/>
                  <a:pt x="90" y="587"/>
                  <a:pt x="90" y="768"/>
                </a:cubicBezTo>
                <a:cubicBezTo>
                  <a:pt x="90" y="949"/>
                  <a:pt x="160" y="1120"/>
                  <a:pt x="288" y="1248"/>
                </a:cubicBezTo>
                <a:cubicBezTo>
                  <a:pt x="416" y="1376"/>
                  <a:pt x="586" y="1446"/>
                  <a:pt x="768" y="1446"/>
                </a:cubicBezTo>
                <a:cubicBezTo>
                  <a:pt x="949" y="1446"/>
                  <a:pt x="1119" y="1376"/>
                  <a:pt x="1247" y="1248"/>
                </a:cubicBezTo>
                <a:cubicBezTo>
                  <a:pt x="1375" y="1120"/>
                  <a:pt x="1446" y="949"/>
                  <a:pt x="1446" y="768"/>
                </a:cubicBezTo>
                <a:cubicBezTo>
                  <a:pt x="1446" y="666"/>
                  <a:pt x="1424" y="569"/>
                  <a:pt x="1380" y="477"/>
                </a:cubicBezTo>
                <a:lnTo>
                  <a:pt x="1462" y="439"/>
                </a:lnTo>
                <a:close/>
                <a:moveTo>
                  <a:pt x="768" y="230"/>
                </a:moveTo>
                <a:cubicBezTo>
                  <a:pt x="1064" y="230"/>
                  <a:pt x="1306" y="472"/>
                  <a:pt x="1306" y="768"/>
                </a:cubicBezTo>
                <a:cubicBezTo>
                  <a:pt x="1306" y="1065"/>
                  <a:pt x="1064" y="1306"/>
                  <a:pt x="768" y="1306"/>
                </a:cubicBezTo>
                <a:cubicBezTo>
                  <a:pt x="471" y="1306"/>
                  <a:pt x="229" y="1065"/>
                  <a:pt x="229" y="768"/>
                </a:cubicBezTo>
                <a:cubicBezTo>
                  <a:pt x="229" y="472"/>
                  <a:pt x="471" y="230"/>
                  <a:pt x="768" y="230"/>
                </a:cubicBezTo>
                <a:close/>
                <a:moveTo>
                  <a:pt x="813" y="403"/>
                </a:moveTo>
                <a:cubicBezTo>
                  <a:pt x="723" y="403"/>
                  <a:pt x="723" y="403"/>
                  <a:pt x="723" y="403"/>
                </a:cubicBezTo>
                <a:cubicBezTo>
                  <a:pt x="723" y="322"/>
                  <a:pt x="723" y="322"/>
                  <a:pt x="723" y="322"/>
                </a:cubicBezTo>
                <a:cubicBezTo>
                  <a:pt x="673" y="327"/>
                  <a:pt x="627" y="340"/>
                  <a:pt x="584" y="360"/>
                </a:cubicBezTo>
                <a:cubicBezTo>
                  <a:pt x="624" y="430"/>
                  <a:pt x="624" y="430"/>
                  <a:pt x="624" y="430"/>
                </a:cubicBezTo>
                <a:cubicBezTo>
                  <a:pt x="546" y="475"/>
                  <a:pt x="546" y="475"/>
                  <a:pt x="546" y="475"/>
                </a:cubicBezTo>
                <a:cubicBezTo>
                  <a:pt x="506" y="405"/>
                  <a:pt x="506" y="405"/>
                  <a:pt x="506" y="405"/>
                </a:cubicBezTo>
                <a:cubicBezTo>
                  <a:pt x="467" y="433"/>
                  <a:pt x="432" y="467"/>
                  <a:pt x="404" y="506"/>
                </a:cubicBezTo>
                <a:cubicBezTo>
                  <a:pt x="474" y="547"/>
                  <a:pt x="474" y="547"/>
                  <a:pt x="474" y="547"/>
                </a:cubicBezTo>
                <a:cubicBezTo>
                  <a:pt x="429" y="625"/>
                  <a:pt x="429" y="625"/>
                  <a:pt x="429" y="625"/>
                </a:cubicBezTo>
                <a:cubicBezTo>
                  <a:pt x="359" y="584"/>
                  <a:pt x="359" y="584"/>
                  <a:pt x="359" y="584"/>
                </a:cubicBezTo>
                <a:cubicBezTo>
                  <a:pt x="339" y="627"/>
                  <a:pt x="327" y="674"/>
                  <a:pt x="322" y="723"/>
                </a:cubicBezTo>
                <a:cubicBezTo>
                  <a:pt x="403" y="723"/>
                  <a:pt x="403" y="723"/>
                  <a:pt x="403" y="723"/>
                </a:cubicBezTo>
                <a:cubicBezTo>
                  <a:pt x="403" y="813"/>
                  <a:pt x="403" y="813"/>
                  <a:pt x="403" y="813"/>
                </a:cubicBezTo>
                <a:cubicBezTo>
                  <a:pt x="322" y="813"/>
                  <a:pt x="322" y="813"/>
                  <a:pt x="322" y="813"/>
                </a:cubicBezTo>
                <a:cubicBezTo>
                  <a:pt x="327" y="862"/>
                  <a:pt x="339" y="909"/>
                  <a:pt x="359" y="952"/>
                </a:cubicBezTo>
                <a:cubicBezTo>
                  <a:pt x="429" y="912"/>
                  <a:pt x="429" y="912"/>
                  <a:pt x="429" y="912"/>
                </a:cubicBezTo>
                <a:cubicBezTo>
                  <a:pt x="474" y="990"/>
                  <a:pt x="474" y="990"/>
                  <a:pt x="474" y="990"/>
                </a:cubicBezTo>
                <a:cubicBezTo>
                  <a:pt x="404" y="1030"/>
                  <a:pt x="404" y="1030"/>
                  <a:pt x="404" y="1030"/>
                </a:cubicBezTo>
                <a:cubicBezTo>
                  <a:pt x="432" y="1069"/>
                  <a:pt x="467" y="1104"/>
                  <a:pt x="506" y="1132"/>
                </a:cubicBezTo>
                <a:cubicBezTo>
                  <a:pt x="546" y="1062"/>
                  <a:pt x="546" y="1062"/>
                  <a:pt x="546" y="1062"/>
                </a:cubicBezTo>
                <a:cubicBezTo>
                  <a:pt x="624" y="1107"/>
                  <a:pt x="624" y="1107"/>
                  <a:pt x="624" y="1107"/>
                </a:cubicBezTo>
                <a:cubicBezTo>
                  <a:pt x="584" y="1177"/>
                  <a:pt x="584" y="1177"/>
                  <a:pt x="584" y="1177"/>
                </a:cubicBezTo>
                <a:cubicBezTo>
                  <a:pt x="627" y="1196"/>
                  <a:pt x="673" y="1209"/>
                  <a:pt x="723" y="1214"/>
                </a:cubicBezTo>
                <a:cubicBezTo>
                  <a:pt x="723" y="1133"/>
                  <a:pt x="723" y="1133"/>
                  <a:pt x="723" y="1133"/>
                </a:cubicBezTo>
                <a:cubicBezTo>
                  <a:pt x="813" y="1133"/>
                  <a:pt x="813" y="1133"/>
                  <a:pt x="813" y="1133"/>
                </a:cubicBezTo>
                <a:cubicBezTo>
                  <a:pt x="813" y="1214"/>
                  <a:pt x="813" y="1214"/>
                  <a:pt x="813" y="1214"/>
                </a:cubicBezTo>
                <a:cubicBezTo>
                  <a:pt x="862" y="1209"/>
                  <a:pt x="908" y="1196"/>
                  <a:pt x="952" y="1177"/>
                </a:cubicBezTo>
                <a:cubicBezTo>
                  <a:pt x="911" y="1107"/>
                  <a:pt x="911" y="1107"/>
                  <a:pt x="911" y="1107"/>
                </a:cubicBezTo>
                <a:cubicBezTo>
                  <a:pt x="989" y="1062"/>
                  <a:pt x="989" y="1062"/>
                  <a:pt x="989" y="1062"/>
                </a:cubicBezTo>
                <a:cubicBezTo>
                  <a:pt x="1029" y="1132"/>
                  <a:pt x="1029" y="1132"/>
                  <a:pt x="1029" y="1132"/>
                </a:cubicBezTo>
                <a:cubicBezTo>
                  <a:pt x="1068" y="1104"/>
                  <a:pt x="1103" y="1069"/>
                  <a:pt x="1131" y="1030"/>
                </a:cubicBezTo>
                <a:cubicBezTo>
                  <a:pt x="1061" y="990"/>
                  <a:pt x="1061" y="990"/>
                  <a:pt x="1061" y="990"/>
                </a:cubicBezTo>
                <a:cubicBezTo>
                  <a:pt x="1106" y="912"/>
                  <a:pt x="1106" y="912"/>
                  <a:pt x="1106" y="912"/>
                </a:cubicBezTo>
                <a:cubicBezTo>
                  <a:pt x="1176" y="952"/>
                  <a:pt x="1176" y="952"/>
                  <a:pt x="1176" y="952"/>
                </a:cubicBezTo>
                <a:cubicBezTo>
                  <a:pt x="1196" y="909"/>
                  <a:pt x="1209" y="862"/>
                  <a:pt x="1213" y="813"/>
                </a:cubicBezTo>
                <a:cubicBezTo>
                  <a:pt x="1132" y="813"/>
                  <a:pt x="1132" y="813"/>
                  <a:pt x="1132" y="813"/>
                </a:cubicBezTo>
                <a:cubicBezTo>
                  <a:pt x="1132" y="723"/>
                  <a:pt x="1132" y="723"/>
                  <a:pt x="1132" y="723"/>
                </a:cubicBezTo>
                <a:cubicBezTo>
                  <a:pt x="1213" y="723"/>
                  <a:pt x="1213" y="723"/>
                  <a:pt x="1213" y="723"/>
                </a:cubicBezTo>
                <a:cubicBezTo>
                  <a:pt x="1209" y="674"/>
                  <a:pt x="1196" y="627"/>
                  <a:pt x="1176" y="584"/>
                </a:cubicBezTo>
                <a:cubicBezTo>
                  <a:pt x="1106" y="625"/>
                  <a:pt x="1106" y="625"/>
                  <a:pt x="1106" y="625"/>
                </a:cubicBezTo>
                <a:cubicBezTo>
                  <a:pt x="1061" y="547"/>
                  <a:pt x="1061" y="547"/>
                  <a:pt x="1061" y="547"/>
                </a:cubicBezTo>
                <a:cubicBezTo>
                  <a:pt x="1131" y="506"/>
                  <a:pt x="1131" y="506"/>
                  <a:pt x="1131" y="506"/>
                </a:cubicBezTo>
                <a:cubicBezTo>
                  <a:pt x="1103" y="467"/>
                  <a:pt x="1068" y="433"/>
                  <a:pt x="1029" y="405"/>
                </a:cubicBezTo>
                <a:cubicBezTo>
                  <a:pt x="989" y="475"/>
                  <a:pt x="989" y="475"/>
                  <a:pt x="989" y="475"/>
                </a:cubicBezTo>
                <a:cubicBezTo>
                  <a:pt x="911" y="430"/>
                  <a:pt x="911" y="430"/>
                  <a:pt x="911" y="430"/>
                </a:cubicBezTo>
                <a:cubicBezTo>
                  <a:pt x="952" y="360"/>
                  <a:pt x="952" y="360"/>
                  <a:pt x="952" y="360"/>
                </a:cubicBezTo>
                <a:cubicBezTo>
                  <a:pt x="908" y="340"/>
                  <a:pt x="862" y="327"/>
                  <a:pt x="813" y="322"/>
                </a:cubicBezTo>
                <a:lnTo>
                  <a:pt x="813" y="403"/>
                </a:lnTo>
                <a:close/>
                <a:moveTo>
                  <a:pt x="723" y="509"/>
                </a:moveTo>
                <a:cubicBezTo>
                  <a:pt x="813" y="509"/>
                  <a:pt x="813" y="509"/>
                  <a:pt x="813" y="509"/>
                </a:cubicBezTo>
                <a:cubicBezTo>
                  <a:pt x="813" y="641"/>
                  <a:pt x="813" y="641"/>
                  <a:pt x="813" y="641"/>
                </a:cubicBezTo>
                <a:cubicBezTo>
                  <a:pt x="865" y="659"/>
                  <a:pt x="903" y="709"/>
                  <a:pt x="903" y="768"/>
                </a:cubicBezTo>
                <a:cubicBezTo>
                  <a:pt x="903" y="843"/>
                  <a:pt x="842" y="904"/>
                  <a:pt x="768" y="904"/>
                </a:cubicBezTo>
                <a:cubicBezTo>
                  <a:pt x="759" y="904"/>
                  <a:pt x="751" y="903"/>
                  <a:pt x="743" y="901"/>
                </a:cubicBezTo>
                <a:cubicBezTo>
                  <a:pt x="677" y="1015"/>
                  <a:pt x="677" y="1015"/>
                  <a:pt x="677" y="1015"/>
                </a:cubicBezTo>
                <a:cubicBezTo>
                  <a:pt x="599" y="970"/>
                  <a:pt x="599" y="970"/>
                  <a:pt x="599" y="970"/>
                </a:cubicBezTo>
                <a:cubicBezTo>
                  <a:pt x="665" y="856"/>
                  <a:pt x="665" y="856"/>
                  <a:pt x="665" y="856"/>
                </a:cubicBezTo>
                <a:cubicBezTo>
                  <a:pt x="644" y="833"/>
                  <a:pt x="632" y="802"/>
                  <a:pt x="632" y="768"/>
                </a:cubicBezTo>
                <a:cubicBezTo>
                  <a:pt x="632" y="709"/>
                  <a:pt x="670" y="659"/>
                  <a:pt x="723" y="641"/>
                </a:cubicBezTo>
                <a:lnTo>
                  <a:pt x="723" y="509"/>
                </a:lnTo>
                <a:close/>
                <a:moveTo>
                  <a:pt x="722" y="768"/>
                </a:moveTo>
                <a:cubicBezTo>
                  <a:pt x="722" y="793"/>
                  <a:pt x="743" y="814"/>
                  <a:pt x="768" y="814"/>
                </a:cubicBezTo>
                <a:cubicBezTo>
                  <a:pt x="793" y="814"/>
                  <a:pt x="813" y="793"/>
                  <a:pt x="813" y="768"/>
                </a:cubicBezTo>
                <a:cubicBezTo>
                  <a:pt x="813" y="743"/>
                  <a:pt x="793" y="723"/>
                  <a:pt x="768" y="723"/>
                </a:cubicBezTo>
                <a:cubicBezTo>
                  <a:pt x="743" y="723"/>
                  <a:pt x="722" y="743"/>
                  <a:pt x="722" y="7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15172758" y="8349532"/>
            <a:ext cx="768634" cy="769792"/>
          </a:xfrm>
          <a:custGeom>
            <a:avLst/>
            <a:gdLst>
              <a:gd name="T0" fmla="*/ 511 w 1536"/>
              <a:gd name="T1" fmla="*/ 1539 h 1539"/>
              <a:gd name="T2" fmla="*/ 1197 w 1536"/>
              <a:gd name="T3" fmla="*/ 1539 h 1539"/>
              <a:gd name="T4" fmla="*/ 1355 w 1536"/>
              <a:gd name="T5" fmla="*/ 1381 h 1539"/>
              <a:gd name="T6" fmla="*/ 1336 w 1536"/>
              <a:gd name="T7" fmla="*/ 1306 h 1539"/>
              <a:gd name="T8" fmla="*/ 1445 w 1536"/>
              <a:gd name="T9" fmla="*/ 1155 h 1539"/>
              <a:gd name="T10" fmla="*/ 1426 w 1536"/>
              <a:gd name="T11" fmla="*/ 1080 h 1539"/>
              <a:gd name="T12" fmla="*/ 1536 w 1536"/>
              <a:gd name="T13" fmla="*/ 929 h 1539"/>
              <a:gd name="T14" fmla="*/ 1426 w 1536"/>
              <a:gd name="T15" fmla="*/ 779 h 1539"/>
              <a:gd name="T16" fmla="*/ 1445 w 1536"/>
              <a:gd name="T17" fmla="*/ 704 h 1539"/>
              <a:gd name="T18" fmla="*/ 1288 w 1536"/>
              <a:gd name="T19" fmla="*/ 546 h 1539"/>
              <a:gd name="T20" fmla="*/ 870 w 1536"/>
              <a:gd name="T21" fmla="*/ 546 h 1539"/>
              <a:gd name="T22" fmla="*/ 927 w 1536"/>
              <a:gd name="T23" fmla="*/ 248 h 1539"/>
              <a:gd name="T24" fmla="*/ 724 w 1536"/>
              <a:gd name="T25" fmla="*/ 3 h 1539"/>
              <a:gd name="T26" fmla="*/ 619 w 1536"/>
              <a:gd name="T27" fmla="*/ 3 h 1539"/>
              <a:gd name="T28" fmla="*/ 538 w 1536"/>
              <a:gd name="T29" fmla="*/ 284 h 1539"/>
              <a:gd name="T30" fmla="*/ 307 w 1536"/>
              <a:gd name="T31" fmla="*/ 546 h 1539"/>
              <a:gd name="T32" fmla="*/ 0 w 1536"/>
              <a:gd name="T33" fmla="*/ 546 h 1539"/>
              <a:gd name="T34" fmla="*/ 0 w 1536"/>
              <a:gd name="T35" fmla="*/ 1449 h 1539"/>
              <a:gd name="T36" fmla="*/ 307 w 1536"/>
              <a:gd name="T37" fmla="*/ 1449 h 1539"/>
              <a:gd name="T38" fmla="*/ 511 w 1536"/>
              <a:gd name="T39" fmla="*/ 1539 h 1539"/>
              <a:gd name="T40" fmla="*/ 361 w 1536"/>
              <a:gd name="T41" fmla="*/ 620 h 1539"/>
              <a:gd name="T42" fmla="*/ 625 w 1536"/>
              <a:gd name="T43" fmla="*/ 309 h 1539"/>
              <a:gd name="T44" fmla="*/ 687 w 1536"/>
              <a:gd name="T45" fmla="*/ 93 h 1539"/>
              <a:gd name="T46" fmla="*/ 724 w 1536"/>
              <a:gd name="T47" fmla="*/ 93 h 1539"/>
              <a:gd name="T48" fmla="*/ 838 w 1536"/>
              <a:gd name="T49" fmla="*/ 231 h 1539"/>
              <a:gd name="T50" fmla="*/ 762 w 1536"/>
              <a:gd name="T51" fmla="*/ 636 h 1539"/>
              <a:gd name="T52" fmla="*/ 1288 w 1536"/>
              <a:gd name="T53" fmla="*/ 636 h 1539"/>
              <a:gd name="T54" fmla="*/ 1355 w 1536"/>
              <a:gd name="T55" fmla="*/ 704 h 1539"/>
              <a:gd name="T56" fmla="*/ 1288 w 1536"/>
              <a:gd name="T57" fmla="*/ 772 h 1539"/>
              <a:gd name="T58" fmla="*/ 1164 w 1536"/>
              <a:gd name="T59" fmla="*/ 772 h 1539"/>
              <a:gd name="T60" fmla="*/ 1164 w 1536"/>
              <a:gd name="T61" fmla="*/ 862 h 1539"/>
              <a:gd name="T62" fmla="*/ 1378 w 1536"/>
              <a:gd name="T63" fmla="*/ 862 h 1539"/>
              <a:gd name="T64" fmla="*/ 1446 w 1536"/>
              <a:gd name="T65" fmla="*/ 930 h 1539"/>
              <a:gd name="T66" fmla="*/ 1378 w 1536"/>
              <a:gd name="T67" fmla="*/ 997 h 1539"/>
              <a:gd name="T68" fmla="*/ 1164 w 1536"/>
              <a:gd name="T69" fmla="*/ 997 h 1539"/>
              <a:gd name="T70" fmla="*/ 1164 w 1536"/>
              <a:gd name="T71" fmla="*/ 1087 h 1539"/>
              <a:gd name="T72" fmla="*/ 1288 w 1536"/>
              <a:gd name="T73" fmla="*/ 1087 h 1539"/>
              <a:gd name="T74" fmla="*/ 1355 w 1536"/>
              <a:gd name="T75" fmla="*/ 1155 h 1539"/>
              <a:gd name="T76" fmla="*/ 1288 w 1536"/>
              <a:gd name="T77" fmla="*/ 1223 h 1539"/>
              <a:gd name="T78" fmla="*/ 1164 w 1536"/>
              <a:gd name="T79" fmla="*/ 1223 h 1539"/>
              <a:gd name="T80" fmla="*/ 1164 w 1536"/>
              <a:gd name="T81" fmla="*/ 1313 h 1539"/>
              <a:gd name="T82" fmla="*/ 1197 w 1536"/>
              <a:gd name="T83" fmla="*/ 1313 h 1539"/>
              <a:gd name="T84" fmla="*/ 1265 w 1536"/>
              <a:gd name="T85" fmla="*/ 1381 h 1539"/>
              <a:gd name="T86" fmla="*/ 1197 w 1536"/>
              <a:gd name="T87" fmla="*/ 1449 h 1539"/>
              <a:gd name="T88" fmla="*/ 530 w 1536"/>
              <a:gd name="T89" fmla="*/ 1449 h 1539"/>
              <a:gd name="T90" fmla="*/ 361 w 1536"/>
              <a:gd name="T91" fmla="*/ 1375 h 1539"/>
              <a:gd name="T92" fmla="*/ 361 w 1536"/>
              <a:gd name="T93" fmla="*/ 620 h 1539"/>
              <a:gd name="T94" fmla="*/ 271 w 1536"/>
              <a:gd name="T95" fmla="*/ 1359 h 1539"/>
              <a:gd name="T96" fmla="*/ 90 w 1536"/>
              <a:gd name="T97" fmla="*/ 1359 h 1539"/>
              <a:gd name="T98" fmla="*/ 90 w 1536"/>
              <a:gd name="T99" fmla="*/ 636 h 1539"/>
              <a:gd name="T100" fmla="*/ 271 w 1536"/>
              <a:gd name="T101" fmla="*/ 636 h 1539"/>
              <a:gd name="T102" fmla="*/ 271 w 1536"/>
              <a:gd name="T103" fmla="*/ 1359 h 1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36" h="1539">
                <a:moveTo>
                  <a:pt x="511" y="1539"/>
                </a:moveTo>
                <a:cubicBezTo>
                  <a:pt x="1197" y="1539"/>
                  <a:pt x="1197" y="1539"/>
                  <a:pt x="1197" y="1539"/>
                </a:cubicBezTo>
                <a:cubicBezTo>
                  <a:pt x="1284" y="1539"/>
                  <a:pt x="1355" y="1468"/>
                  <a:pt x="1355" y="1381"/>
                </a:cubicBezTo>
                <a:cubicBezTo>
                  <a:pt x="1355" y="1354"/>
                  <a:pt x="1348" y="1328"/>
                  <a:pt x="1336" y="1306"/>
                </a:cubicBezTo>
                <a:cubicBezTo>
                  <a:pt x="1399" y="1285"/>
                  <a:pt x="1445" y="1226"/>
                  <a:pt x="1445" y="1155"/>
                </a:cubicBezTo>
                <a:cubicBezTo>
                  <a:pt x="1445" y="1128"/>
                  <a:pt x="1438" y="1102"/>
                  <a:pt x="1426" y="1080"/>
                </a:cubicBezTo>
                <a:cubicBezTo>
                  <a:pt x="1490" y="1059"/>
                  <a:pt x="1536" y="1000"/>
                  <a:pt x="1536" y="929"/>
                </a:cubicBezTo>
                <a:cubicBezTo>
                  <a:pt x="1536" y="859"/>
                  <a:pt x="1490" y="800"/>
                  <a:pt x="1426" y="779"/>
                </a:cubicBezTo>
                <a:cubicBezTo>
                  <a:pt x="1438" y="757"/>
                  <a:pt x="1445" y="731"/>
                  <a:pt x="1445" y="704"/>
                </a:cubicBezTo>
                <a:cubicBezTo>
                  <a:pt x="1445" y="616"/>
                  <a:pt x="1375" y="546"/>
                  <a:pt x="1288" y="546"/>
                </a:cubicBezTo>
                <a:cubicBezTo>
                  <a:pt x="870" y="546"/>
                  <a:pt x="870" y="546"/>
                  <a:pt x="870" y="546"/>
                </a:cubicBezTo>
                <a:cubicBezTo>
                  <a:pt x="927" y="248"/>
                  <a:pt x="927" y="248"/>
                  <a:pt x="927" y="248"/>
                </a:cubicBezTo>
                <a:cubicBezTo>
                  <a:pt x="953" y="127"/>
                  <a:pt x="850" y="0"/>
                  <a:pt x="724" y="3"/>
                </a:cubicBezTo>
                <a:cubicBezTo>
                  <a:pt x="619" y="3"/>
                  <a:pt x="619" y="3"/>
                  <a:pt x="619" y="3"/>
                </a:cubicBezTo>
                <a:cubicBezTo>
                  <a:pt x="538" y="284"/>
                  <a:pt x="538" y="284"/>
                  <a:pt x="538" y="284"/>
                </a:cubicBezTo>
                <a:cubicBezTo>
                  <a:pt x="504" y="402"/>
                  <a:pt x="420" y="497"/>
                  <a:pt x="307" y="546"/>
                </a:cubicBezTo>
                <a:cubicBezTo>
                  <a:pt x="0" y="546"/>
                  <a:pt x="0" y="546"/>
                  <a:pt x="0" y="546"/>
                </a:cubicBezTo>
                <a:cubicBezTo>
                  <a:pt x="0" y="1449"/>
                  <a:pt x="0" y="1449"/>
                  <a:pt x="0" y="1449"/>
                </a:cubicBezTo>
                <a:cubicBezTo>
                  <a:pt x="307" y="1449"/>
                  <a:pt x="307" y="1449"/>
                  <a:pt x="307" y="1449"/>
                </a:cubicBezTo>
                <a:lnTo>
                  <a:pt x="511" y="1539"/>
                </a:lnTo>
                <a:close/>
                <a:moveTo>
                  <a:pt x="361" y="620"/>
                </a:moveTo>
                <a:cubicBezTo>
                  <a:pt x="486" y="561"/>
                  <a:pt x="586" y="444"/>
                  <a:pt x="625" y="309"/>
                </a:cubicBezTo>
                <a:cubicBezTo>
                  <a:pt x="687" y="93"/>
                  <a:pt x="687" y="93"/>
                  <a:pt x="687" y="93"/>
                </a:cubicBezTo>
                <a:cubicBezTo>
                  <a:pt x="724" y="93"/>
                  <a:pt x="724" y="93"/>
                  <a:pt x="724" y="93"/>
                </a:cubicBezTo>
                <a:cubicBezTo>
                  <a:pt x="792" y="91"/>
                  <a:pt x="853" y="161"/>
                  <a:pt x="838" y="231"/>
                </a:cubicBezTo>
                <a:cubicBezTo>
                  <a:pt x="762" y="636"/>
                  <a:pt x="762" y="636"/>
                  <a:pt x="762" y="636"/>
                </a:cubicBezTo>
                <a:cubicBezTo>
                  <a:pt x="1288" y="636"/>
                  <a:pt x="1288" y="636"/>
                  <a:pt x="1288" y="636"/>
                </a:cubicBezTo>
                <a:cubicBezTo>
                  <a:pt x="1325" y="636"/>
                  <a:pt x="1355" y="666"/>
                  <a:pt x="1355" y="704"/>
                </a:cubicBezTo>
                <a:cubicBezTo>
                  <a:pt x="1355" y="741"/>
                  <a:pt x="1325" y="772"/>
                  <a:pt x="1288" y="772"/>
                </a:cubicBezTo>
                <a:cubicBezTo>
                  <a:pt x="1164" y="772"/>
                  <a:pt x="1164" y="772"/>
                  <a:pt x="1164" y="772"/>
                </a:cubicBezTo>
                <a:cubicBezTo>
                  <a:pt x="1164" y="862"/>
                  <a:pt x="1164" y="862"/>
                  <a:pt x="1164" y="862"/>
                </a:cubicBezTo>
                <a:cubicBezTo>
                  <a:pt x="1378" y="862"/>
                  <a:pt x="1378" y="862"/>
                  <a:pt x="1378" y="862"/>
                </a:cubicBezTo>
                <a:cubicBezTo>
                  <a:pt x="1415" y="862"/>
                  <a:pt x="1446" y="892"/>
                  <a:pt x="1446" y="930"/>
                </a:cubicBezTo>
                <a:cubicBezTo>
                  <a:pt x="1446" y="967"/>
                  <a:pt x="1415" y="997"/>
                  <a:pt x="1378" y="997"/>
                </a:cubicBezTo>
                <a:cubicBezTo>
                  <a:pt x="1164" y="997"/>
                  <a:pt x="1164" y="997"/>
                  <a:pt x="1164" y="997"/>
                </a:cubicBezTo>
                <a:cubicBezTo>
                  <a:pt x="1164" y="1087"/>
                  <a:pt x="1164" y="1087"/>
                  <a:pt x="1164" y="1087"/>
                </a:cubicBezTo>
                <a:cubicBezTo>
                  <a:pt x="1288" y="1087"/>
                  <a:pt x="1288" y="1087"/>
                  <a:pt x="1288" y="1087"/>
                </a:cubicBezTo>
                <a:cubicBezTo>
                  <a:pt x="1325" y="1087"/>
                  <a:pt x="1355" y="1118"/>
                  <a:pt x="1355" y="1155"/>
                </a:cubicBezTo>
                <a:cubicBezTo>
                  <a:pt x="1355" y="1193"/>
                  <a:pt x="1325" y="1223"/>
                  <a:pt x="1288" y="1223"/>
                </a:cubicBezTo>
                <a:cubicBezTo>
                  <a:pt x="1164" y="1223"/>
                  <a:pt x="1164" y="1223"/>
                  <a:pt x="1164" y="1223"/>
                </a:cubicBezTo>
                <a:cubicBezTo>
                  <a:pt x="1164" y="1313"/>
                  <a:pt x="1164" y="1313"/>
                  <a:pt x="1164" y="1313"/>
                </a:cubicBezTo>
                <a:cubicBezTo>
                  <a:pt x="1197" y="1313"/>
                  <a:pt x="1197" y="1313"/>
                  <a:pt x="1197" y="1313"/>
                </a:cubicBezTo>
                <a:cubicBezTo>
                  <a:pt x="1235" y="1313"/>
                  <a:pt x="1265" y="1344"/>
                  <a:pt x="1265" y="1381"/>
                </a:cubicBezTo>
                <a:cubicBezTo>
                  <a:pt x="1265" y="1419"/>
                  <a:pt x="1235" y="1449"/>
                  <a:pt x="1197" y="1449"/>
                </a:cubicBezTo>
                <a:cubicBezTo>
                  <a:pt x="530" y="1449"/>
                  <a:pt x="530" y="1449"/>
                  <a:pt x="530" y="1449"/>
                </a:cubicBezTo>
                <a:cubicBezTo>
                  <a:pt x="361" y="1375"/>
                  <a:pt x="361" y="1375"/>
                  <a:pt x="361" y="1375"/>
                </a:cubicBezTo>
                <a:lnTo>
                  <a:pt x="361" y="620"/>
                </a:lnTo>
                <a:close/>
                <a:moveTo>
                  <a:pt x="271" y="1359"/>
                </a:moveTo>
                <a:cubicBezTo>
                  <a:pt x="90" y="1359"/>
                  <a:pt x="90" y="1359"/>
                  <a:pt x="90" y="1359"/>
                </a:cubicBezTo>
                <a:cubicBezTo>
                  <a:pt x="90" y="636"/>
                  <a:pt x="90" y="636"/>
                  <a:pt x="90" y="636"/>
                </a:cubicBezTo>
                <a:cubicBezTo>
                  <a:pt x="271" y="636"/>
                  <a:pt x="271" y="636"/>
                  <a:pt x="271" y="636"/>
                </a:cubicBezTo>
                <a:lnTo>
                  <a:pt x="271" y="13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17417642" y="8350111"/>
            <a:ext cx="768634" cy="768634"/>
          </a:xfrm>
          <a:custGeom>
            <a:avLst/>
            <a:gdLst>
              <a:gd name="T0" fmla="*/ 904 w 1536"/>
              <a:gd name="T1" fmla="*/ 1266 h 1536"/>
              <a:gd name="T2" fmla="*/ 633 w 1536"/>
              <a:gd name="T3" fmla="*/ 1356 h 1536"/>
              <a:gd name="T4" fmla="*/ 225 w 1536"/>
              <a:gd name="T5" fmla="*/ 1311 h 1536"/>
              <a:gd name="T6" fmla="*/ 225 w 1536"/>
              <a:gd name="T7" fmla="*/ 225 h 1536"/>
              <a:gd name="T8" fmla="*/ 1311 w 1536"/>
              <a:gd name="T9" fmla="*/ 225 h 1536"/>
              <a:gd name="T10" fmla="*/ 1311 w 1536"/>
              <a:gd name="T11" fmla="*/ 1311 h 1536"/>
              <a:gd name="T12" fmla="*/ 225 w 1536"/>
              <a:gd name="T13" fmla="*/ 1311 h 1536"/>
              <a:gd name="T14" fmla="*/ 1066 w 1536"/>
              <a:gd name="T15" fmla="*/ 1265 h 1536"/>
              <a:gd name="T16" fmla="*/ 561 w 1536"/>
              <a:gd name="T17" fmla="*/ 1175 h 1536"/>
              <a:gd name="T18" fmla="*/ 307 w 1536"/>
              <a:gd name="T19" fmla="*/ 1265 h 1536"/>
              <a:gd name="T20" fmla="*/ 1229 w 1536"/>
              <a:gd name="T21" fmla="*/ 1265 h 1536"/>
              <a:gd name="T22" fmla="*/ 226 w 1536"/>
              <a:gd name="T23" fmla="*/ 1175 h 1536"/>
              <a:gd name="T24" fmla="*/ 524 w 1536"/>
              <a:gd name="T25" fmla="*/ 1085 h 1536"/>
              <a:gd name="T26" fmla="*/ 1103 w 1536"/>
              <a:gd name="T27" fmla="*/ 1175 h 1536"/>
              <a:gd name="T28" fmla="*/ 1446 w 1536"/>
              <a:gd name="T29" fmla="*/ 768 h 1536"/>
              <a:gd name="T30" fmla="*/ 768 w 1536"/>
              <a:gd name="T31" fmla="*/ 90 h 1536"/>
              <a:gd name="T32" fmla="*/ 90 w 1536"/>
              <a:gd name="T33" fmla="*/ 768 h 1536"/>
              <a:gd name="T34" fmla="*/ 181 w 1536"/>
              <a:gd name="T35" fmla="*/ 768 h 1536"/>
              <a:gd name="T36" fmla="*/ 1354 w 1536"/>
              <a:gd name="T37" fmla="*/ 723 h 1536"/>
              <a:gd name="T38" fmla="*/ 1401 w 1536"/>
              <a:gd name="T39" fmla="*/ 813 h 1536"/>
              <a:gd name="T40" fmla="*/ 1254 w 1536"/>
              <a:gd name="T41" fmla="*/ 1101 h 1536"/>
              <a:gd name="T42" fmla="*/ 1081 w 1536"/>
              <a:gd name="T43" fmla="*/ 813 h 1536"/>
              <a:gd name="T44" fmla="*/ 768 w 1536"/>
              <a:gd name="T45" fmla="*/ 904 h 1536"/>
              <a:gd name="T46" fmla="*/ 768 w 1536"/>
              <a:gd name="T47" fmla="*/ 633 h 1536"/>
              <a:gd name="T48" fmla="*/ 1081 w 1536"/>
              <a:gd name="T49" fmla="*/ 723 h 1536"/>
              <a:gd name="T50" fmla="*/ 452 w 1536"/>
              <a:gd name="T51" fmla="*/ 768 h 1536"/>
              <a:gd name="T52" fmla="*/ 282 w 1536"/>
              <a:gd name="T53" fmla="*/ 1101 h 1536"/>
              <a:gd name="T54" fmla="*/ 768 w 1536"/>
              <a:gd name="T55" fmla="*/ 723 h 1536"/>
              <a:gd name="T56" fmla="*/ 768 w 1536"/>
              <a:gd name="T57" fmla="*/ 814 h 1536"/>
              <a:gd name="T58" fmla="*/ 1263 w 1536"/>
              <a:gd name="T59" fmla="*/ 813 h 1536"/>
              <a:gd name="T60" fmla="*/ 1141 w 1536"/>
              <a:gd name="T61" fmla="*/ 931 h 1536"/>
              <a:gd name="T62" fmla="*/ 1263 w 1536"/>
              <a:gd name="T63" fmla="*/ 813 h 1536"/>
              <a:gd name="T64" fmla="*/ 317 w 1536"/>
              <a:gd name="T65" fmla="*/ 977 h 1536"/>
              <a:gd name="T66" fmla="*/ 362 w 1536"/>
              <a:gd name="T67" fmla="*/ 768 h 1536"/>
              <a:gd name="T68" fmla="*/ 1172 w 1536"/>
              <a:gd name="T69" fmla="*/ 723 h 1536"/>
              <a:gd name="T70" fmla="*/ 768 w 1536"/>
              <a:gd name="T71" fmla="*/ 27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36" h="1536">
                <a:moveTo>
                  <a:pt x="633" y="1266"/>
                </a:moveTo>
                <a:cubicBezTo>
                  <a:pt x="904" y="1266"/>
                  <a:pt x="904" y="1266"/>
                  <a:pt x="904" y="1266"/>
                </a:cubicBezTo>
                <a:cubicBezTo>
                  <a:pt x="904" y="1356"/>
                  <a:pt x="904" y="1356"/>
                  <a:pt x="904" y="1356"/>
                </a:cubicBezTo>
                <a:cubicBezTo>
                  <a:pt x="633" y="1356"/>
                  <a:pt x="633" y="1356"/>
                  <a:pt x="633" y="1356"/>
                </a:cubicBezTo>
                <a:lnTo>
                  <a:pt x="633" y="1266"/>
                </a:lnTo>
                <a:close/>
                <a:moveTo>
                  <a:pt x="225" y="1311"/>
                </a:moveTo>
                <a:cubicBezTo>
                  <a:pt x="80" y="1166"/>
                  <a:pt x="0" y="973"/>
                  <a:pt x="0" y="768"/>
                </a:cubicBezTo>
                <a:cubicBezTo>
                  <a:pt x="0" y="563"/>
                  <a:pt x="80" y="370"/>
                  <a:pt x="225" y="225"/>
                </a:cubicBezTo>
                <a:cubicBezTo>
                  <a:pt x="370" y="80"/>
                  <a:pt x="563" y="0"/>
                  <a:pt x="768" y="0"/>
                </a:cubicBezTo>
                <a:cubicBezTo>
                  <a:pt x="973" y="0"/>
                  <a:pt x="1166" y="80"/>
                  <a:pt x="1311" y="225"/>
                </a:cubicBezTo>
                <a:cubicBezTo>
                  <a:pt x="1456" y="370"/>
                  <a:pt x="1536" y="563"/>
                  <a:pt x="1536" y="768"/>
                </a:cubicBezTo>
                <a:cubicBezTo>
                  <a:pt x="1536" y="973"/>
                  <a:pt x="1456" y="1166"/>
                  <a:pt x="1311" y="1311"/>
                </a:cubicBezTo>
                <a:cubicBezTo>
                  <a:pt x="1166" y="1456"/>
                  <a:pt x="973" y="1536"/>
                  <a:pt x="768" y="1536"/>
                </a:cubicBezTo>
                <a:cubicBezTo>
                  <a:pt x="563" y="1536"/>
                  <a:pt x="370" y="1456"/>
                  <a:pt x="225" y="1311"/>
                </a:cubicBezTo>
                <a:close/>
                <a:moveTo>
                  <a:pt x="1229" y="1265"/>
                </a:moveTo>
                <a:cubicBezTo>
                  <a:pt x="1066" y="1265"/>
                  <a:pt x="1066" y="1265"/>
                  <a:pt x="1066" y="1265"/>
                </a:cubicBezTo>
                <a:cubicBezTo>
                  <a:pt x="976" y="1175"/>
                  <a:pt x="976" y="1175"/>
                  <a:pt x="976" y="1175"/>
                </a:cubicBezTo>
                <a:cubicBezTo>
                  <a:pt x="561" y="1175"/>
                  <a:pt x="561" y="1175"/>
                  <a:pt x="561" y="1175"/>
                </a:cubicBezTo>
                <a:cubicBezTo>
                  <a:pt x="471" y="1265"/>
                  <a:pt x="471" y="1265"/>
                  <a:pt x="471" y="1265"/>
                </a:cubicBezTo>
                <a:cubicBezTo>
                  <a:pt x="307" y="1265"/>
                  <a:pt x="307" y="1265"/>
                  <a:pt x="307" y="1265"/>
                </a:cubicBezTo>
                <a:cubicBezTo>
                  <a:pt x="433" y="1382"/>
                  <a:pt x="596" y="1446"/>
                  <a:pt x="768" y="1446"/>
                </a:cubicBezTo>
                <a:cubicBezTo>
                  <a:pt x="941" y="1446"/>
                  <a:pt x="1104" y="1382"/>
                  <a:pt x="1229" y="1265"/>
                </a:cubicBezTo>
                <a:close/>
                <a:moveTo>
                  <a:pt x="90" y="768"/>
                </a:moveTo>
                <a:cubicBezTo>
                  <a:pt x="90" y="917"/>
                  <a:pt x="138" y="1058"/>
                  <a:pt x="226" y="1175"/>
                </a:cubicBezTo>
                <a:cubicBezTo>
                  <a:pt x="433" y="1175"/>
                  <a:pt x="433" y="1175"/>
                  <a:pt x="433" y="1175"/>
                </a:cubicBezTo>
                <a:cubicBezTo>
                  <a:pt x="524" y="1085"/>
                  <a:pt x="524" y="1085"/>
                  <a:pt x="524" y="1085"/>
                </a:cubicBezTo>
                <a:cubicBezTo>
                  <a:pt x="1013" y="1085"/>
                  <a:pt x="1013" y="1085"/>
                  <a:pt x="1013" y="1085"/>
                </a:cubicBezTo>
                <a:cubicBezTo>
                  <a:pt x="1103" y="1175"/>
                  <a:pt x="1103" y="1175"/>
                  <a:pt x="1103" y="1175"/>
                </a:cubicBezTo>
                <a:cubicBezTo>
                  <a:pt x="1311" y="1175"/>
                  <a:pt x="1311" y="1175"/>
                  <a:pt x="1311" y="1175"/>
                </a:cubicBezTo>
                <a:cubicBezTo>
                  <a:pt x="1399" y="1058"/>
                  <a:pt x="1446" y="917"/>
                  <a:pt x="1446" y="768"/>
                </a:cubicBezTo>
                <a:cubicBezTo>
                  <a:pt x="1446" y="587"/>
                  <a:pt x="1376" y="417"/>
                  <a:pt x="1248" y="289"/>
                </a:cubicBezTo>
                <a:cubicBezTo>
                  <a:pt x="1120" y="161"/>
                  <a:pt x="949" y="90"/>
                  <a:pt x="768" y="90"/>
                </a:cubicBezTo>
                <a:cubicBezTo>
                  <a:pt x="587" y="90"/>
                  <a:pt x="417" y="161"/>
                  <a:pt x="289" y="289"/>
                </a:cubicBezTo>
                <a:cubicBezTo>
                  <a:pt x="161" y="417"/>
                  <a:pt x="90" y="587"/>
                  <a:pt x="90" y="768"/>
                </a:cubicBezTo>
                <a:close/>
                <a:moveTo>
                  <a:pt x="282" y="1101"/>
                </a:moveTo>
                <a:cubicBezTo>
                  <a:pt x="219" y="1002"/>
                  <a:pt x="179" y="885"/>
                  <a:pt x="181" y="768"/>
                </a:cubicBezTo>
                <a:cubicBezTo>
                  <a:pt x="181" y="444"/>
                  <a:pt x="444" y="181"/>
                  <a:pt x="768" y="181"/>
                </a:cubicBezTo>
                <a:cubicBezTo>
                  <a:pt x="1077" y="181"/>
                  <a:pt x="1331" y="420"/>
                  <a:pt x="1354" y="723"/>
                </a:cubicBezTo>
                <a:cubicBezTo>
                  <a:pt x="1401" y="723"/>
                  <a:pt x="1401" y="723"/>
                  <a:pt x="1401" y="723"/>
                </a:cubicBezTo>
                <a:cubicBezTo>
                  <a:pt x="1401" y="813"/>
                  <a:pt x="1401" y="813"/>
                  <a:pt x="1401" y="813"/>
                </a:cubicBezTo>
                <a:cubicBezTo>
                  <a:pt x="1354" y="813"/>
                  <a:pt x="1354" y="813"/>
                  <a:pt x="1354" y="813"/>
                </a:cubicBezTo>
                <a:cubicBezTo>
                  <a:pt x="1347" y="916"/>
                  <a:pt x="1308" y="1016"/>
                  <a:pt x="1254" y="1101"/>
                </a:cubicBezTo>
                <a:cubicBezTo>
                  <a:pt x="1020" y="965"/>
                  <a:pt x="1020" y="965"/>
                  <a:pt x="1020" y="965"/>
                </a:cubicBezTo>
                <a:cubicBezTo>
                  <a:pt x="1048" y="921"/>
                  <a:pt x="1076" y="865"/>
                  <a:pt x="1081" y="813"/>
                </a:cubicBezTo>
                <a:cubicBezTo>
                  <a:pt x="896" y="813"/>
                  <a:pt x="896" y="813"/>
                  <a:pt x="896" y="813"/>
                </a:cubicBezTo>
                <a:cubicBezTo>
                  <a:pt x="877" y="866"/>
                  <a:pt x="827" y="904"/>
                  <a:pt x="768" y="904"/>
                </a:cubicBezTo>
                <a:cubicBezTo>
                  <a:pt x="694" y="904"/>
                  <a:pt x="633" y="843"/>
                  <a:pt x="633" y="768"/>
                </a:cubicBezTo>
                <a:cubicBezTo>
                  <a:pt x="633" y="694"/>
                  <a:pt x="694" y="633"/>
                  <a:pt x="768" y="633"/>
                </a:cubicBezTo>
                <a:cubicBezTo>
                  <a:pt x="827" y="633"/>
                  <a:pt x="877" y="671"/>
                  <a:pt x="896" y="723"/>
                </a:cubicBezTo>
                <a:cubicBezTo>
                  <a:pt x="1081" y="723"/>
                  <a:pt x="1081" y="723"/>
                  <a:pt x="1081" y="723"/>
                </a:cubicBezTo>
                <a:cubicBezTo>
                  <a:pt x="1060" y="570"/>
                  <a:pt x="927" y="452"/>
                  <a:pt x="768" y="452"/>
                </a:cubicBezTo>
                <a:cubicBezTo>
                  <a:pt x="594" y="452"/>
                  <a:pt x="452" y="594"/>
                  <a:pt x="452" y="768"/>
                </a:cubicBezTo>
                <a:cubicBezTo>
                  <a:pt x="450" y="839"/>
                  <a:pt x="480" y="908"/>
                  <a:pt x="517" y="965"/>
                </a:cubicBezTo>
                <a:lnTo>
                  <a:pt x="282" y="1101"/>
                </a:lnTo>
                <a:close/>
                <a:moveTo>
                  <a:pt x="814" y="768"/>
                </a:moveTo>
                <a:cubicBezTo>
                  <a:pt x="814" y="743"/>
                  <a:pt x="793" y="723"/>
                  <a:pt x="768" y="723"/>
                </a:cubicBezTo>
                <a:cubicBezTo>
                  <a:pt x="743" y="723"/>
                  <a:pt x="723" y="743"/>
                  <a:pt x="723" y="768"/>
                </a:cubicBezTo>
                <a:cubicBezTo>
                  <a:pt x="723" y="793"/>
                  <a:pt x="743" y="814"/>
                  <a:pt x="768" y="814"/>
                </a:cubicBezTo>
                <a:cubicBezTo>
                  <a:pt x="793" y="814"/>
                  <a:pt x="814" y="793"/>
                  <a:pt x="814" y="768"/>
                </a:cubicBezTo>
                <a:close/>
                <a:moveTo>
                  <a:pt x="1263" y="813"/>
                </a:moveTo>
                <a:cubicBezTo>
                  <a:pt x="1172" y="813"/>
                  <a:pt x="1172" y="813"/>
                  <a:pt x="1172" y="813"/>
                </a:cubicBezTo>
                <a:cubicBezTo>
                  <a:pt x="1168" y="854"/>
                  <a:pt x="1157" y="894"/>
                  <a:pt x="1141" y="931"/>
                </a:cubicBezTo>
                <a:cubicBezTo>
                  <a:pt x="1220" y="977"/>
                  <a:pt x="1220" y="977"/>
                  <a:pt x="1220" y="977"/>
                </a:cubicBezTo>
                <a:cubicBezTo>
                  <a:pt x="1243" y="925"/>
                  <a:pt x="1258" y="870"/>
                  <a:pt x="1263" y="813"/>
                </a:cubicBezTo>
                <a:close/>
                <a:moveTo>
                  <a:pt x="271" y="768"/>
                </a:moveTo>
                <a:cubicBezTo>
                  <a:pt x="271" y="841"/>
                  <a:pt x="287" y="912"/>
                  <a:pt x="317" y="977"/>
                </a:cubicBezTo>
                <a:cubicBezTo>
                  <a:pt x="396" y="931"/>
                  <a:pt x="396" y="931"/>
                  <a:pt x="396" y="931"/>
                </a:cubicBezTo>
                <a:cubicBezTo>
                  <a:pt x="373" y="880"/>
                  <a:pt x="362" y="825"/>
                  <a:pt x="362" y="768"/>
                </a:cubicBezTo>
                <a:cubicBezTo>
                  <a:pt x="362" y="544"/>
                  <a:pt x="544" y="362"/>
                  <a:pt x="768" y="362"/>
                </a:cubicBezTo>
                <a:cubicBezTo>
                  <a:pt x="977" y="362"/>
                  <a:pt x="1150" y="520"/>
                  <a:pt x="1172" y="723"/>
                </a:cubicBezTo>
                <a:cubicBezTo>
                  <a:pt x="1263" y="723"/>
                  <a:pt x="1263" y="723"/>
                  <a:pt x="1263" y="723"/>
                </a:cubicBezTo>
                <a:cubicBezTo>
                  <a:pt x="1241" y="470"/>
                  <a:pt x="1027" y="271"/>
                  <a:pt x="768" y="271"/>
                </a:cubicBezTo>
                <a:cubicBezTo>
                  <a:pt x="494" y="271"/>
                  <a:pt x="271" y="494"/>
                  <a:pt x="271" y="7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19762657" y="8350111"/>
            <a:ext cx="588051" cy="768634"/>
          </a:xfrm>
          <a:custGeom>
            <a:avLst/>
            <a:gdLst>
              <a:gd name="T0" fmla="*/ 994 w 1175"/>
              <a:gd name="T1" fmla="*/ 1239 h 1536"/>
              <a:gd name="T2" fmla="*/ 1175 w 1175"/>
              <a:gd name="T3" fmla="*/ 334 h 1536"/>
              <a:gd name="T4" fmla="*/ 951 w 1175"/>
              <a:gd name="T5" fmla="*/ 198 h 1536"/>
              <a:gd name="T6" fmla="*/ 734 w 1175"/>
              <a:gd name="T7" fmla="*/ 108 h 1536"/>
              <a:gd name="T8" fmla="*/ 441 w 1175"/>
              <a:gd name="T9" fmla="*/ 108 h 1536"/>
              <a:gd name="T10" fmla="*/ 217 w 1175"/>
              <a:gd name="T11" fmla="*/ 244 h 1536"/>
              <a:gd name="T12" fmla="*/ 0 w 1175"/>
              <a:gd name="T13" fmla="*/ 588 h 1536"/>
              <a:gd name="T14" fmla="*/ 181 w 1175"/>
              <a:gd name="T15" fmla="*/ 1239 h 1536"/>
              <a:gd name="T16" fmla="*/ 994 w 1175"/>
              <a:gd name="T17" fmla="*/ 1536 h 1536"/>
              <a:gd name="T18" fmla="*/ 1022 w 1175"/>
              <a:gd name="T19" fmla="*/ 271 h 1536"/>
              <a:gd name="T20" fmla="*/ 1085 w 1175"/>
              <a:gd name="T21" fmla="*/ 546 h 1536"/>
              <a:gd name="T22" fmla="*/ 958 w 1175"/>
              <a:gd name="T23" fmla="*/ 546 h 1536"/>
              <a:gd name="T24" fmla="*/ 741 w 1175"/>
              <a:gd name="T25" fmla="*/ 244 h 1536"/>
              <a:gd name="T26" fmla="*/ 868 w 1175"/>
              <a:gd name="T27" fmla="*/ 244 h 1536"/>
              <a:gd name="T28" fmla="*/ 805 w 1175"/>
              <a:gd name="T29" fmla="*/ 609 h 1536"/>
              <a:gd name="T30" fmla="*/ 741 w 1175"/>
              <a:gd name="T31" fmla="*/ 244 h 1536"/>
              <a:gd name="T32" fmla="*/ 588 w 1175"/>
              <a:gd name="T33" fmla="*/ 90 h 1536"/>
              <a:gd name="T34" fmla="*/ 651 w 1175"/>
              <a:gd name="T35" fmla="*/ 362 h 1536"/>
              <a:gd name="T36" fmla="*/ 524 w 1175"/>
              <a:gd name="T37" fmla="*/ 154 h 1536"/>
              <a:gd name="T38" fmla="*/ 371 w 1175"/>
              <a:gd name="T39" fmla="*/ 181 h 1536"/>
              <a:gd name="T40" fmla="*/ 434 w 1175"/>
              <a:gd name="T41" fmla="*/ 362 h 1536"/>
              <a:gd name="T42" fmla="*/ 307 w 1175"/>
              <a:gd name="T43" fmla="*/ 244 h 1536"/>
              <a:gd name="T44" fmla="*/ 90 w 1175"/>
              <a:gd name="T45" fmla="*/ 588 h 1536"/>
              <a:gd name="T46" fmla="*/ 651 w 1175"/>
              <a:gd name="T47" fmla="*/ 452 h 1536"/>
              <a:gd name="T48" fmla="*/ 521 w 1175"/>
              <a:gd name="T49" fmla="*/ 609 h 1536"/>
              <a:gd name="T50" fmla="*/ 294 w 1175"/>
              <a:gd name="T51" fmla="*/ 691 h 1536"/>
              <a:gd name="T52" fmla="*/ 543 w 1175"/>
              <a:gd name="T53" fmla="*/ 1055 h 1536"/>
              <a:gd name="T54" fmla="*/ 633 w 1175"/>
              <a:gd name="T55" fmla="*/ 1009 h 1536"/>
              <a:gd name="T56" fmla="*/ 521 w 1175"/>
              <a:gd name="T57" fmla="*/ 699 h 1536"/>
              <a:gd name="T58" fmla="*/ 805 w 1175"/>
              <a:gd name="T59" fmla="*/ 699 h 1536"/>
              <a:gd name="T60" fmla="*/ 1022 w 1175"/>
              <a:gd name="T61" fmla="*/ 699 h 1536"/>
              <a:gd name="T62" fmla="*/ 1085 w 1175"/>
              <a:gd name="T63" fmla="*/ 1021 h 1536"/>
              <a:gd name="T64" fmla="*/ 904 w 1175"/>
              <a:gd name="T65" fmla="*/ 1446 h 1536"/>
              <a:gd name="T66" fmla="*/ 271 w 1175"/>
              <a:gd name="T67" fmla="*/ 120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75" h="1536">
                <a:moveTo>
                  <a:pt x="994" y="1536"/>
                </a:moveTo>
                <a:cubicBezTo>
                  <a:pt x="994" y="1239"/>
                  <a:pt x="994" y="1239"/>
                  <a:pt x="994" y="1239"/>
                </a:cubicBezTo>
                <a:cubicBezTo>
                  <a:pt x="1175" y="1058"/>
                  <a:pt x="1175" y="1058"/>
                  <a:pt x="1175" y="1058"/>
                </a:cubicBezTo>
                <a:cubicBezTo>
                  <a:pt x="1175" y="334"/>
                  <a:pt x="1175" y="334"/>
                  <a:pt x="1175" y="334"/>
                </a:cubicBezTo>
                <a:cubicBezTo>
                  <a:pt x="1175" y="250"/>
                  <a:pt x="1106" y="181"/>
                  <a:pt x="1022" y="181"/>
                </a:cubicBezTo>
                <a:cubicBezTo>
                  <a:pt x="996" y="181"/>
                  <a:pt x="972" y="187"/>
                  <a:pt x="951" y="198"/>
                </a:cubicBezTo>
                <a:cubicBezTo>
                  <a:pt x="932" y="136"/>
                  <a:pt x="873" y="91"/>
                  <a:pt x="805" y="91"/>
                </a:cubicBezTo>
                <a:cubicBezTo>
                  <a:pt x="779" y="91"/>
                  <a:pt x="755" y="97"/>
                  <a:pt x="734" y="108"/>
                </a:cubicBezTo>
                <a:cubicBezTo>
                  <a:pt x="715" y="46"/>
                  <a:pt x="656" y="0"/>
                  <a:pt x="588" y="0"/>
                </a:cubicBezTo>
                <a:cubicBezTo>
                  <a:pt x="519" y="0"/>
                  <a:pt x="461" y="46"/>
                  <a:pt x="441" y="108"/>
                </a:cubicBezTo>
                <a:cubicBezTo>
                  <a:pt x="420" y="97"/>
                  <a:pt x="396" y="91"/>
                  <a:pt x="371" y="91"/>
                </a:cubicBezTo>
                <a:cubicBezTo>
                  <a:pt x="286" y="91"/>
                  <a:pt x="217" y="160"/>
                  <a:pt x="217" y="244"/>
                </a:cubicBezTo>
                <a:cubicBezTo>
                  <a:pt x="217" y="362"/>
                  <a:pt x="217" y="362"/>
                  <a:pt x="217" y="362"/>
                </a:cubicBezTo>
                <a:cubicBezTo>
                  <a:pt x="97" y="367"/>
                  <a:pt x="0" y="466"/>
                  <a:pt x="0" y="588"/>
                </a:cubicBezTo>
                <a:cubicBezTo>
                  <a:pt x="0" y="1058"/>
                  <a:pt x="0" y="1058"/>
                  <a:pt x="0" y="1058"/>
                </a:cubicBezTo>
                <a:cubicBezTo>
                  <a:pt x="181" y="1239"/>
                  <a:pt x="181" y="1239"/>
                  <a:pt x="181" y="1239"/>
                </a:cubicBezTo>
                <a:cubicBezTo>
                  <a:pt x="181" y="1536"/>
                  <a:pt x="181" y="1536"/>
                  <a:pt x="181" y="1536"/>
                </a:cubicBezTo>
                <a:lnTo>
                  <a:pt x="994" y="1536"/>
                </a:lnTo>
                <a:close/>
                <a:moveTo>
                  <a:pt x="958" y="334"/>
                </a:moveTo>
                <a:cubicBezTo>
                  <a:pt x="958" y="299"/>
                  <a:pt x="987" y="271"/>
                  <a:pt x="1022" y="271"/>
                </a:cubicBezTo>
                <a:cubicBezTo>
                  <a:pt x="1056" y="271"/>
                  <a:pt x="1085" y="299"/>
                  <a:pt x="1085" y="334"/>
                </a:cubicBezTo>
                <a:cubicBezTo>
                  <a:pt x="1085" y="546"/>
                  <a:pt x="1085" y="546"/>
                  <a:pt x="1085" y="546"/>
                </a:cubicBezTo>
                <a:cubicBezTo>
                  <a:pt x="1085" y="580"/>
                  <a:pt x="1056" y="609"/>
                  <a:pt x="1022" y="609"/>
                </a:cubicBezTo>
                <a:cubicBezTo>
                  <a:pt x="987" y="609"/>
                  <a:pt x="958" y="580"/>
                  <a:pt x="958" y="546"/>
                </a:cubicBezTo>
                <a:lnTo>
                  <a:pt x="958" y="334"/>
                </a:lnTo>
                <a:close/>
                <a:moveTo>
                  <a:pt x="741" y="244"/>
                </a:moveTo>
                <a:cubicBezTo>
                  <a:pt x="741" y="209"/>
                  <a:pt x="770" y="181"/>
                  <a:pt x="805" y="181"/>
                </a:cubicBezTo>
                <a:cubicBezTo>
                  <a:pt x="840" y="181"/>
                  <a:pt x="868" y="209"/>
                  <a:pt x="868" y="244"/>
                </a:cubicBezTo>
                <a:cubicBezTo>
                  <a:pt x="868" y="545"/>
                  <a:pt x="868" y="545"/>
                  <a:pt x="868" y="545"/>
                </a:cubicBezTo>
                <a:cubicBezTo>
                  <a:pt x="868" y="580"/>
                  <a:pt x="840" y="609"/>
                  <a:pt x="805" y="609"/>
                </a:cubicBezTo>
                <a:cubicBezTo>
                  <a:pt x="770" y="609"/>
                  <a:pt x="741" y="580"/>
                  <a:pt x="741" y="545"/>
                </a:cubicBezTo>
                <a:lnTo>
                  <a:pt x="741" y="244"/>
                </a:lnTo>
                <a:close/>
                <a:moveTo>
                  <a:pt x="524" y="154"/>
                </a:moveTo>
                <a:cubicBezTo>
                  <a:pt x="524" y="119"/>
                  <a:pt x="553" y="90"/>
                  <a:pt x="588" y="90"/>
                </a:cubicBezTo>
                <a:cubicBezTo>
                  <a:pt x="623" y="90"/>
                  <a:pt x="651" y="119"/>
                  <a:pt x="651" y="154"/>
                </a:cubicBezTo>
                <a:cubicBezTo>
                  <a:pt x="651" y="362"/>
                  <a:pt x="651" y="362"/>
                  <a:pt x="651" y="362"/>
                </a:cubicBezTo>
                <a:cubicBezTo>
                  <a:pt x="524" y="362"/>
                  <a:pt x="524" y="362"/>
                  <a:pt x="524" y="362"/>
                </a:cubicBezTo>
                <a:lnTo>
                  <a:pt x="524" y="154"/>
                </a:lnTo>
                <a:close/>
                <a:moveTo>
                  <a:pt x="307" y="244"/>
                </a:moveTo>
                <a:cubicBezTo>
                  <a:pt x="307" y="209"/>
                  <a:pt x="336" y="181"/>
                  <a:pt x="371" y="181"/>
                </a:cubicBezTo>
                <a:cubicBezTo>
                  <a:pt x="406" y="181"/>
                  <a:pt x="434" y="209"/>
                  <a:pt x="434" y="244"/>
                </a:cubicBezTo>
                <a:cubicBezTo>
                  <a:pt x="434" y="362"/>
                  <a:pt x="434" y="362"/>
                  <a:pt x="434" y="362"/>
                </a:cubicBezTo>
                <a:cubicBezTo>
                  <a:pt x="307" y="362"/>
                  <a:pt x="307" y="362"/>
                  <a:pt x="307" y="362"/>
                </a:cubicBezTo>
                <a:lnTo>
                  <a:pt x="307" y="244"/>
                </a:lnTo>
                <a:close/>
                <a:moveTo>
                  <a:pt x="90" y="1021"/>
                </a:moveTo>
                <a:cubicBezTo>
                  <a:pt x="90" y="588"/>
                  <a:pt x="90" y="588"/>
                  <a:pt x="90" y="588"/>
                </a:cubicBezTo>
                <a:cubicBezTo>
                  <a:pt x="90" y="513"/>
                  <a:pt x="151" y="452"/>
                  <a:pt x="226" y="452"/>
                </a:cubicBezTo>
                <a:cubicBezTo>
                  <a:pt x="651" y="452"/>
                  <a:pt x="651" y="452"/>
                  <a:pt x="651" y="452"/>
                </a:cubicBezTo>
                <a:cubicBezTo>
                  <a:pt x="651" y="479"/>
                  <a:pt x="651" y="479"/>
                  <a:pt x="651" y="479"/>
                </a:cubicBezTo>
                <a:cubicBezTo>
                  <a:pt x="651" y="551"/>
                  <a:pt x="593" y="609"/>
                  <a:pt x="521" y="609"/>
                </a:cubicBezTo>
                <a:cubicBezTo>
                  <a:pt x="294" y="609"/>
                  <a:pt x="294" y="609"/>
                  <a:pt x="294" y="609"/>
                </a:cubicBezTo>
                <a:cubicBezTo>
                  <a:pt x="294" y="691"/>
                  <a:pt x="294" y="691"/>
                  <a:pt x="294" y="691"/>
                </a:cubicBezTo>
                <a:cubicBezTo>
                  <a:pt x="446" y="736"/>
                  <a:pt x="543" y="863"/>
                  <a:pt x="543" y="1009"/>
                </a:cubicBezTo>
                <a:cubicBezTo>
                  <a:pt x="543" y="1055"/>
                  <a:pt x="543" y="1055"/>
                  <a:pt x="543" y="1055"/>
                </a:cubicBezTo>
                <a:cubicBezTo>
                  <a:pt x="633" y="1055"/>
                  <a:pt x="633" y="1055"/>
                  <a:pt x="633" y="1055"/>
                </a:cubicBezTo>
                <a:cubicBezTo>
                  <a:pt x="633" y="1009"/>
                  <a:pt x="633" y="1009"/>
                  <a:pt x="633" y="1009"/>
                </a:cubicBezTo>
                <a:cubicBezTo>
                  <a:pt x="634" y="892"/>
                  <a:pt x="582" y="777"/>
                  <a:pt x="492" y="699"/>
                </a:cubicBezTo>
                <a:cubicBezTo>
                  <a:pt x="521" y="699"/>
                  <a:pt x="521" y="699"/>
                  <a:pt x="521" y="699"/>
                </a:cubicBezTo>
                <a:cubicBezTo>
                  <a:pt x="583" y="699"/>
                  <a:pt x="638" y="673"/>
                  <a:pt x="678" y="633"/>
                </a:cubicBezTo>
                <a:cubicBezTo>
                  <a:pt x="706" y="673"/>
                  <a:pt x="752" y="699"/>
                  <a:pt x="805" y="699"/>
                </a:cubicBezTo>
                <a:cubicBezTo>
                  <a:pt x="847" y="699"/>
                  <a:pt x="885" y="682"/>
                  <a:pt x="913" y="654"/>
                </a:cubicBezTo>
                <a:cubicBezTo>
                  <a:pt x="941" y="682"/>
                  <a:pt x="979" y="699"/>
                  <a:pt x="1022" y="699"/>
                </a:cubicBezTo>
                <a:cubicBezTo>
                  <a:pt x="1044" y="699"/>
                  <a:pt x="1066" y="694"/>
                  <a:pt x="1085" y="685"/>
                </a:cubicBezTo>
                <a:cubicBezTo>
                  <a:pt x="1085" y="1021"/>
                  <a:pt x="1085" y="1021"/>
                  <a:pt x="1085" y="1021"/>
                </a:cubicBezTo>
                <a:cubicBezTo>
                  <a:pt x="904" y="1202"/>
                  <a:pt x="904" y="1202"/>
                  <a:pt x="904" y="1202"/>
                </a:cubicBezTo>
                <a:cubicBezTo>
                  <a:pt x="904" y="1446"/>
                  <a:pt x="904" y="1446"/>
                  <a:pt x="904" y="1446"/>
                </a:cubicBezTo>
                <a:cubicBezTo>
                  <a:pt x="271" y="1446"/>
                  <a:pt x="271" y="1446"/>
                  <a:pt x="271" y="1446"/>
                </a:cubicBezTo>
                <a:cubicBezTo>
                  <a:pt x="271" y="1202"/>
                  <a:pt x="271" y="1202"/>
                  <a:pt x="271" y="1202"/>
                </a:cubicBezTo>
                <a:lnTo>
                  <a:pt x="90" y="10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22112884" y="8350111"/>
            <a:ext cx="412099" cy="768634"/>
          </a:xfrm>
          <a:custGeom>
            <a:avLst/>
            <a:gdLst>
              <a:gd name="T0" fmla="*/ 176 w 356"/>
              <a:gd name="T1" fmla="*/ 27 h 664"/>
              <a:gd name="T2" fmla="*/ 176 w 356"/>
              <a:gd name="T3" fmla="*/ 0 h 664"/>
              <a:gd name="T4" fmla="*/ 137 w 356"/>
              <a:gd name="T5" fmla="*/ 0 h 664"/>
              <a:gd name="T6" fmla="*/ 137 w 356"/>
              <a:gd name="T7" fmla="*/ 548 h 664"/>
              <a:gd name="T8" fmla="*/ 81 w 356"/>
              <a:gd name="T9" fmla="*/ 548 h 664"/>
              <a:gd name="T10" fmla="*/ 62 w 356"/>
              <a:gd name="T11" fmla="*/ 625 h 664"/>
              <a:gd name="T12" fmla="*/ 0 w 356"/>
              <a:gd name="T13" fmla="*/ 625 h 664"/>
              <a:gd name="T14" fmla="*/ 0 w 356"/>
              <a:gd name="T15" fmla="*/ 664 h 664"/>
              <a:gd name="T16" fmla="*/ 312 w 356"/>
              <a:gd name="T17" fmla="*/ 664 h 664"/>
              <a:gd name="T18" fmla="*/ 312 w 356"/>
              <a:gd name="T19" fmla="*/ 625 h 664"/>
              <a:gd name="T20" fmla="*/ 250 w 356"/>
              <a:gd name="T21" fmla="*/ 625 h 664"/>
              <a:gd name="T22" fmla="*/ 231 w 356"/>
              <a:gd name="T23" fmla="*/ 548 h 664"/>
              <a:gd name="T24" fmla="*/ 176 w 356"/>
              <a:gd name="T25" fmla="*/ 548 h 664"/>
              <a:gd name="T26" fmla="*/ 176 w 356"/>
              <a:gd name="T27" fmla="*/ 207 h 664"/>
              <a:gd name="T28" fmla="*/ 356 w 356"/>
              <a:gd name="T29" fmla="*/ 207 h 664"/>
              <a:gd name="T30" fmla="*/ 333 w 356"/>
              <a:gd name="T31" fmla="*/ 117 h 664"/>
              <a:gd name="T32" fmla="*/ 356 w 356"/>
              <a:gd name="T33" fmla="*/ 27 h 664"/>
              <a:gd name="T34" fmla="*/ 176 w 356"/>
              <a:gd name="T35" fmla="*/ 27 h 664"/>
              <a:gd name="T36" fmla="*/ 201 w 356"/>
              <a:gd name="T37" fmla="*/ 586 h 664"/>
              <a:gd name="T38" fmla="*/ 210 w 356"/>
              <a:gd name="T39" fmla="*/ 625 h 664"/>
              <a:gd name="T40" fmla="*/ 103 w 356"/>
              <a:gd name="T41" fmla="*/ 625 h 664"/>
              <a:gd name="T42" fmla="*/ 112 w 356"/>
              <a:gd name="T43" fmla="*/ 586 h 664"/>
              <a:gd name="T44" fmla="*/ 201 w 356"/>
              <a:gd name="T45" fmla="*/ 586 h 664"/>
              <a:gd name="T46" fmla="*/ 305 w 356"/>
              <a:gd name="T47" fmla="*/ 168 h 664"/>
              <a:gd name="T48" fmla="*/ 176 w 356"/>
              <a:gd name="T49" fmla="*/ 168 h 664"/>
              <a:gd name="T50" fmla="*/ 176 w 356"/>
              <a:gd name="T51" fmla="*/ 66 h 664"/>
              <a:gd name="T52" fmla="*/ 305 w 356"/>
              <a:gd name="T53" fmla="*/ 66 h 664"/>
              <a:gd name="T54" fmla="*/ 292 w 356"/>
              <a:gd name="T55" fmla="*/ 117 h 664"/>
              <a:gd name="T56" fmla="*/ 305 w 356"/>
              <a:gd name="T57" fmla="*/ 168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6" h="664">
                <a:moveTo>
                  <a:pt x="176" y="27"/>
                </a:moveTo>
                <a:lnTo>
                  <a:pt x="176" y="0"/>
                </a:lnTo>
                <a:lnTo>
                  <a:pt x="137" y="0"/>
                </a:lnTo>
                <a:lnTo>
                  <a:pt x="137" y="548"/>
                </a:lnTo>
                <a:lnTo>
                  <a:pt x="81" y="548"/>
                </a:lnTo>
                <a:lnTo>
                  <a:pt x="62" y="625"/>
                </a:lnTo>
                <a:lnTo>
                  <a:pt x="0" y="625"/>
                </a:lnTo>
                <a:lnTo>
                  <a:pt x="0" y="664"/>
                </a:lnTo>
                <a:lnTo>
                  <a:pt x="312" y="664"/>
                </a:lnTo>
                <a:lnTo>
                  <a:pt x="312" y="625"/>
                </a:lnTo>
                <a:lnTo>
                  <a:pt x="250" y="625"/>
                </a:lnTo>
                <a:lnTo>
                  <a:pt x="231" y="548"/>
                </a:lnTo>
                <a:lnTo>
                  <a:pt x="176" y="548"/>
                </a:lnTo>
                <a:lnTo>
                  <a:pt x="176" y="207"/>
                </a:lnTo>
                <a:lnTo>
                  <a:pt x="356" y="207"/>
                </a:lnTo>
                <a:lnTo>
                  <a:pt x="333" y="117"/>
                </a:lnTo>
                <a:lnTo>
                  <a:pt x="356" y="27"/>
                </a:lnTo>
                <a:lnTo>
                  <a:pt x="176" y="27"/>
                </a:lnTo>
                <a:close/>
                <a:moveTo>
                  <a:pt x="201" y="586"/>
                </a:moveTo>
                <a:lnTo>
                  <a:pt x="210" y="625"/>
                </a:lnTo>
                <a:lnTo>
                  <a:pt x="103" y="625"/>
                </a:lnTo>
                <a:lnTo>
                  <a:pt x="112" y="586"/>
                </a:lnTo>
                <a:lnTo>
                  <a:pt x="201" y="586"/>
                </a:lnTo>
                <a:close/>
                <a:moveTo>
                  <a:pt x="305" y="168"/>
                </a:moveTo>
                <a:lnTo>
                  <a:pt x="176" y="168"/>
                </a:lnTo>
                <a:lnTo>
                  <a:pt x="176" y="66"/>
                </a:lnTo>
                <a:lnTo>
                  <a:pt x="305" y="66"/>
                </a:lnTo>
                <a:lnTo>
                  <a:pt x="292" y="117"/>
                </a:lnTo>
                <a:lnTo>
                  <a:pt x="305" y="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1677987" y="10217281"/>
            <a:ext cx="768634" cy="768634"/>
          </a:xfrm>
          <a:custGeom>
            <a:avLst/>
            <a:gdLst>
              <a:gd name="T0" fmla="*/ 1066 w 1536"/>
              <a:gd name="T1" fmla="*/ 316 h 1536"/>
              <a:gd name="T2" fmla="*/ 1066 w 1536"/>
              <a:gd name="T3" fmla="*/ 189 h 1536"/>
              <a:gd name="T4" fmla="*/ 1193 w 1536"/>
              <a:gd name="T5" fmla="*/ 189 h 1536"/>
              <a:gd name="T6" fmla="*/ 1193 w 1536"/>
              <a:gd name="T7" fmla="*/ 316 h 1536"/>
              <a:gd name="T8" fmla="*/ 1193 w 1536"/>
              <a:gd name="T9" fmla="*/ 444 h 1536"/>
              <a:gd name="T10" fmla="*/ 1066 w 1536"/>
              <a:gd name="T11" fmla="*/ 444 h 1536"/>
              <a:gd name="T12" fmla="*/ 470 w 1536"/>
              <a:gd name="T13" fmla="*/ 641 h 1536"/>
              <a:gd name="T14" fmla="*/ 343 w 1536"/>
              <a:gd name="T15" fmla="*/ 641 h 1536"/>
              <a:gd name="T16" fmla="*/ 343 w 1536"/>
              <a:gd name="T17" fmla="*/ 768 h 1536"/>
              <a:gd name="T18" fmla="*/ 343 w 1536"/>
              <a:gd name="T19" fmla="*/ 896 h 1536"/>
              <a:gd name="T20" fmla="*/ 470 w 1536"/>
              <a:gd name="T21" fmla="*/ 896 h 1536"/>
              <a:gd name="T22" fmla="*/ 470 w 1536"/>
              <a:gd name="T23" fmla="*/ 768 h 1536"/>
              <a:gd name="T24" fmla="*/ 470 w 1536"/>
              <a:gd name="T25" fmla="*/ 641 h 1536"/>
              <a:gd name="T26" fmla="*/ 1536 w 1536"/>
              <a:gd name="T27" fmla="*/ 0 h 1536"/>
              <a:gd name="T28" fmla="*/ 1482 w 1536"/>
              <a:gd name="T29" fmla="*/ 90 h 1536"/>
              <a:gd name="T30" fmla="*/ 1536 w 1536"/>
              <a:gd name="T31" fmla="*/ 994 h 1536"/>
              <a:gd name="T32" fmla="*/ 1196 w 1536"/>
              <a:gd name="T33" fmla="*/ 1084 h 1536"/>
              <a:gd name="T34" fmla="*/ 1002 w 1536"/>
              <a:gd name="T35" fmla="*/ 1536 h 1536"/>
              <a:gd name="T36" fmla="*/ 624 w 1536"/>
              <a:gd name="T37" fmla="*/ 1084 h 1536"/>
              <a:gd name="T38" fmla="*/ 250 w 1536"/>
              <a:gd name="T39" fmla="*/ 1536 h 1536"/>
              <a:gd name="T40" fmla="*/ 0 w 1536"/>
              <a:gd name="T41" fmla="*/ 1084 h 1536"/>
              <a:gd name="T42" fmla="*/ 54 w 1536"/>
              <a:gd name="T43" fmla="*/ 994 h 1536"/>
              <a:gd name="T44" fmla="*/ 0 w 1536"/>
              <a:gd name="T45" fmla="*/ 90 h 1536"/>
              <a:gd name="T46" fmla="*/ 532 w 1536"/>
              <a:gd name="T47" fmla="*/ 1084 h 1536"/>
              <a:gd name="T48" fmla="*/ 359 w 1536"/>
              <a:gd name="T49" fmla="*/ 1446 h 1536"/>
              <a:gd name="T50" fmla="*/ 532 w 1536"/>
              <a:gd name="T51" fmla="*/ 1084 h 1536"/>
              <a:gd name="T52" fmla="*/ 1104 w 1536"/>
              <a:gd name="T53" fmla="*/ 1084 h 1536"/>
              <a:gd name="T54" fmla="*/ 1076 w 1536"/>
              <a:gd name="T55" fmla="*/ 1446 h 1536"/>
              <a:gd name="T56" fmla="*/ 144 w 1536"/>
              <a:gd name="T57" fmla="*/ 994 h 1536"/>
              <a:gd name="T58" fmla="*/ 1392 w 1536"/>
              <a:gd name="T59" fmla="*/ 90 h 1536"/>
              <a:gd name="T60" fmla="*/ 144 w 1536"/>
              <a:gd name="T61" fmla="*/ 994 h 1536"/>
              <a:gd name="T62" fmla="*/ 1129 w 1536"/>
              <a:gd name="T63" fmla="*/ 903 h 1536"/>
              <a:gd name="T64" fmla="*/ 723 w 1536"/>
              <a:gd name="T65" fmla="*/ 813 h 1536"/>
              <a:gd name="T66" fmla="*/ 639 w 1536"/>
              <a:gd name="T67" fmla="*/ 581 h 1536"/>
              <a:gd name="T68" fmla="*/ 723 w 1536"/>
              <a:gd name="T69" fmla="*/ 534 h 1536"/>
              <a:gd name="T70" fmla="*/ 534 w 1536"/>
              <a:gd name="T71" fmla="*/ 361 h 1536"/>
              <a:gd name="T72" fmla="*/ 271 w 1536"/>
              <a:gd name="T73" fmla="*/ 316 h 1536"/>
              <a:gd name="T74" fmla="*/ 534 w 1536"/>
              <a:gd name="T75" fmla="*/ 271 h 1536"/>
              <a:gd name="T76" fmla="*/ 813 w 1536"/>
              <a:gd name="T77" fmla="*/ 534 h 1536"/>
              <a:gd name="T78" fmla="*/ 897 w 1536"/>
              <a:gd name="T79" fmla="*/ 581 h 1536"/>
              <a:gd name="T80" fmla="*/ 813 w 1536"/>
              <a:gd name="T81" fmla="*/ 723 h 1536"/>
              <a:gd name="T82" fmla="*/ 1129 w 1536"/>
              <a:gd name="T83" fmla="*/ 633 h 1536"/>
              <a:gd name="T84" fmla="*/ 452 w 1536"/>
              <a:gd name="T85" fmla="*/ 316 h 1536"/>
              <a:gd name="T86" fmla="*/ 361 w 1536"/>
              <a:gd name="T87" fmla="*/ 316 h 1536"/>
              <a:gd name="T88" fmla="*/ 452 w 1536"/>
              <a:gd name="T89" fmla="*/ 316 h 1536"/>
              <a:gd name="T90" fmla="*/ 1129 w 1536"/>
              <a:gd name="T91" fmla="*/ 723 h 1536"/>
              <a:gd name="T92" fmla="*/ 1129 w 1536"/>
              <a:gd name="T93" fmla="*/ 81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536">
                <a:moveTo>
                  <a:pt x="1002" y="380"/>
                </a:moveTo>
                <a:cubicBezTo>
                  <a:pt x="1066" y="316"/>
                  <a:pt x="1066" y="316"/>
                  <a:pt x="1066" y="316"/>
                </a:cubicBezTo>
                <a:cubicBezTo>
                  <a:pt x="1002" y="252"/>
                  <a:pt x="1002" y="252"/>
                  <a:pt x="1002" y="252"/>
                </a:cubicBezTo>
                <a:cubicBezTo>
                  <a:pt x="1066" y="189"/>
                  <a:pt x="1066" y="189"/>
                  <a:pt x="1066" y="189"/>
                </a:cubicBezTo>
                <a:cubicBezTo>
                  <a:pt x="1129" y="253"/>
                  <a:pt x="1129" y="253"/>
                  <a:pt x="1129" y="253"/>
                </a:cubicBezTo>
                <a:cubicBezTo>
                  <a:pt x="1193" y="189"/>
                  <a:pt x="1193" y="189"/>
                  <a:pt x="1193" y="189"/>
                </a:cubicBezTo>
                <a:cubicBezTo>
                  <a:pt x="1257" y="252"/>
                  <a:pt x="1257" y="252"/>
                  <a:pt x="1257" y="252"/>
                </a:cubicBezTo>
                <a:cubicBezTo>
                  <a:pt x="1193" y="316"/>
                  <a:pt x="1193" y="316"/>
                  <a:pt x="1193" y="316"/>
                </a:cubicBezTo>
                <a:cubicBezTo>
                  <a:pt x="1257" y="380"/>
                  <a:pt x="1257" y="380"/>
                  <a:pt x="1257" y="380"/>
                </a:cubicBezTo>
                <a:cubicBezTo>
                  <a:pt x="1193" y="444"/>
                  <a:pt x="1193" y="444"/>
                  <a:pt x="1193" y="444"/>
                </a:cubicBezTo>
                <a:cubicBezTo>
                  <a:pt x="1129" y="380"/>
                  <a:pt x="1129" y="380"/>
                  <a:pt x="1129" y="380"/>
                </a:cubicBezTo>
                <a:cubicBezTo>
                  <a:pt x="1066" y="444"/>
                  <a:pt x="1066" y="444"/>
                  <a:pt x="1066" y="444"/>
                </a:cubicBezTo>
                <a:lnTo>
                  <a:pt x="1002" y="380"/>
                </a:lnTo>
                <a:close/>
                <a:moveTo>
                  <a:pt x="470" y="641"/>
                </a:moveTo>
                <a:cubicBezTo>
                  <a:pt x="406" y="704"/>
                  <a:pt x="406" y="704"/>
                  <a:pt x="406" y="704"/>
                </a:cubicBezTo>
                <a:cubicBezTo>
                  <a:pt x="343" y="641"/>
                  <a:pt x="343" y="641"/>
                  <a:pt x="343" y="641"/>
                </a:cubicBezTo>
                <a:cubicBezTo>
                  <a:pt x="279" y="704"/>
                  <a:pt x="279" y="704"/>
                  <a:pt x="279" y="704"/>
                </a:cubicBezTo>
                <a:cubicBezTo>
                  <a:pt x="343" y="768"/>
                  <a:pt x="343" y="768"/>
                  <a:pt x="343" y="768"/>
                </a:cubicBezTo>
                <a:cubicBezTo>
                  <a:pt x="279" y="832"/>
                  <a:pt x="279" y="832"/>
                  <a:pt x="279" y="832"/>
                </a:cubicBezTo>
                <a:cubicBezTo>
                  <a:pt x="343" y="896"/>
                  <a:pt x="343" y="896"/>
                  <a:pt x="343" y="896"/>
                </a:cubicBezTo>
                <a:cubicBezTo>
                  <a:pt x="406" y="832"/>
                  <a:pt x="406" y="832"/>
                  <a:pt x="406" y="832"/>
                </a:cubicBezTo>
                <a:cubicBezTo>
                  <a:pt x="470" y="896"/>
                  <a:pt x="470" y="896"/>
                  <a:pt x="470" y="896"/>
                </a:cubicBezTo>
                <a:cubicBezTo>
                  <a:pt x="534" y="832"/>
                  <a:pt x="534" y="832"/>
                  <a:pt x="534" y="832"/>
                </a:cubicBezTo>
                <a:cubicBezTo>
                  <a:pt x="470" y="768"/>
                  <a:pt x="470" y="768"/>
                  <a:pt x="470" y="768"/>
                </a:cubicBezTo>
                <a:cubicBezTo>
                  <a:pt x="534" y="704"/>
                  <a:pt x="534" y="704"/>
                  <a:pt x="534" y="704"/>
                </a:cubicBezTo>
                <a:lnTo>
                  <a:pt x="470" y="641"/>
                </a:lnTo>
                <a:close/>
                <a:moveTo>
                  <a:pt x="0" y="0"/>
                </a:moveTo>
                <a:cubicBezTo>
                  <a:pt x="1536" y="0"/>
                  <a:pt x="1536" y="0"/>
                  <a:pt x="1536" y="0"/>
                </a:cubicBezTo>
                <a:cubicBezTo>
                  <a:pt x="1536" y="90"/>
                  <a:pt x="1536" y="90"/>
                  <a:pt x="1536" y="90"/>
                </a:cubicBezTo>
                <a:cubicBezTo>
                  <a:pt x="1482" y="90"/>
                  <a:pt x="1482" y="90"/>
                  <a:pt x="1482" y="90"/>
                </a:cubicBezTo>
                <a:cubicBezTo>
                  <a:pt x="1482" y="994"/>
                  <a:pt x="1482" y="994"/>
                  <a:pt x="1482" y="994"/>
                </a:cubicBezTo>
                <a:cubicBezTo>
                  <a:pt x="1536" y="994"/>
                  <a:pt x="1536" y="994"/>
                  <a:pt x="1536" y="994"/>
                </a:cubicBezTo>
                <a:cubicBezTo>
                  <a:pt x="1536" y="1084"/>
                  <a:pt x="1536" y="1084"/>
                  <a:pt x="1536" y="1084"/>
                </a:cubicBezTo>
                <a:cubicBezTo>
                  <a:pt x="1196" y="1084"/>
                  <a:pt x="1196" y="1084"/>
                  <a:pt x="1196" y="1084"/>
                </a:cubicBezTo>
                <a:cubicBezTo>
                  <a:pt x="1286" y="1536"/>
                  <a:pt x="1286" y="1536"/>
                  <a:pt x="1286" y="1536"/>
                </a:cubicBezTo>
                <a:cubicBezTo>
                  <a:pt x="1002" y="1536"/>
                  <a:pt x="1002" y="1536"/>
                  <a:pt x="1002" y="1536"/>
                </a:cubicBezTo>
                <a:cubicBezTo>
                  <a:pt x="912" y="1084"/>
                  <a:pt x="912" y="1084"/>
                  <a:pt x="912" y="1084"/>
                </a:cubicBezTo>
                <a:cubicBezTo>
                  <a:pt x="624" y="1084"/>
                  <a:pt x="624" y="1084"/>
                  <a:pt x="624" y="1084"/>
                </a:cubicBezTo>
                <a:cubicBezTo>
                  <a:pt x="534" y="1536"/>
                  <a:pt x="534" y="1536"/>
                  <a:pt x="534" y="1536"/>
                </a:cubicBezTo>
                <a:cubicBezTo>
                  <a:pt x="250" y="1536"/>
                  <a:pt x="250" y="1536"/>
                  <a:pt x="250" y="1536"/>
                </a:cubicBezTo>
                <a:cubicBezTo>
                  <a:pt x="340" y="1084"/>
                  <a:pt x="340" y="1084"/>
                  <a:pt x="340" y="1084"/>
                </a:cubicBezTo>
                <a:cubicBezTo>
                  <a:pt x="0" y="1084"/>
                  <a:pt x="0" y="1084"/>
                  <a:pt x="0" y="1084"/>
                </a:cubicBezTo>
                <a:cubicBezTo>
                  <a:pt x="0" y="994"/>
                  <a:pt x="0" y="994"/>
                  <a:pt x="0" y="994"/>
                </a:cubicBezTo>
                <a:cubicBezTo>
                  <a:pt x="54" y="994"/>
                  <a:pt x="54" y="994"/>
                  <a:pt x="54" y="994"/>
                </a:cubicBezTo>
                <a:cubicBezTo>
                  <a:pt x="54" y="90"/>
                  <a:pt x="54" y="90"/>
                  <a:pt x="54" y="90"/>
                </a:cubicBezTo>
                <a:cubicBezTo>
                  <a:pt x="0" y="90"/>
                  <a:pt x="0" y="90"/>
                  <a:pt x="0" y="90"/>
                </a:cubicBezTo>
                <a:lnTo>
                  <a:pt x="0" y="0"/>
                </a:lnTo>
                <a:close/>
                <a:moveTo>
                  <a:pt x="532" y="1084"/>
                </a:moveTo>
                <a:cubicBezTo>
                  <a:pt x="431" y="1084"/>
                  <a:pt x="431" y="1084"/>
                  <a:pt x="431" y="1084"/>
                </a:cubicBezTo>
                <a:cubicBezTo>
                  <a:pt x="359" y="1446"/>
                  <a:pt x="359" y="1446"/>
                  <a:pt x="359" y="1446"/>
                </a:cubicBezTo>
                <a:cubicBezTo>
                  <a:pt x="460" y="1446"/>
                  <a:pt x="460" y="1446"/>
                  <a:pt x="460" y="1446"/>
                </a:cubicBezTo>
                <a:lnTo>
                  <a:pt x="532" y="1084"/>
                </a:lnTo>
                <a:close/>
                <a:moveTo>
                  <a:pt x="1177" y="1446"/>
                </a:moveTo>
                <a:cubicBezTo>
                  <a:pt x="1104" y="1084"/>
                  <a:pt x="1104" y="1084"/>
                  <a:pt x="1104" y="1084"/>
                </a:cubicBezTo>
                <a:cubicBezTo>
                  <a:pt x="1004" y="1084"/>
                  <a:pt x="1004" y="1084"/>
                  <a:pt x="1004" y="1084"/>
                </a:cubicBezTo>
                <a:cubicBezTo>
                  <a:pt x="1076" y="1446"/>
                  <a:pt x="1076" y="1446"/>
                  <a:pt x="1076" y="1446"/>
                </a:cubicBezTo>
                <a:lnTo>
                  <a:pt x="1177" y="1446"/>
                </a:lnTo>
                <a:close/>
                <a:moveTo>
                  <a:pt x="144" y="994"/>
                </a:moveTo>
                <a:cubicBezTo>
                  <a:pt x="1392" y="994"/>
                  <a:pt x="1392" y="994"/>
                  <a:pt x="1392" y="994"/>
                </a:cubicBezTo>
                <a:cubicBezTo>
                  <a:pt x="1392" y="90"/>
                  <a:pt x="1392" y="90"/>
                  <a:pt x="1392" y="90"/>
                </a:cubicBezTo>
                <a:cubicBezTo>
                  <a:pt x="144" y="90"/>
                  <a:pt x="144" y="90"/>
                  <a:pt x="144" y="90"/>
                </a:cubicBezTo>
                <a:lnTo>
                  <a:pt x="144" y="994"/>
                </a:lnTo>
                <a:close/>
                <a:moveTo>
                  <a:pt x="1265" y="768"/>
                </a:moveTo>
                <a:cubicBezTo>
                  <a:pt x="1265" y="843"/>
                  <a:pt x="1204" y="903"/>
                  <a:pt x="1129" y="903"/>
                </a:cubicBezTo>
                <a:cubicBezTo>
                  <a:pt x="1071" y="903"/>
                  <a:pt x="1020" y="866"/>
                  <a:pt x="1002" y="813"/>
                </a:cubicBezTo>
                <a:cubicBezTo>
                  <a:pt x="723" y="813"/>
                  <a:pt x="723" y="813"/>
                  <a:pt x="723" y="813"/>
                </a:cubicBezTo>
                <a:cubicBezTo>
                  <a:pt x="723" y="650"/>
                  <a:pt x="723" y="650"/>
                  <a:pt x="723" y="650"/>
                </a:cubicBezTo>
                <a:cubicBezTo>
                  <a:pt x="639" y="581"/>
                  <a:pt x="639" y="581"/>
                  <a:pt x="639" y="581"/>
                </a:cubicBezTo>
                <a:cubicBezTo>
                  <a:pt x="696" y="512"/>
                  <a:pt x="696" y="512"/>
                  <a:pt x="696" y="512"/>
                </a:cubicBezTo>
                <a:cubicBezTo>
                  <a:pt x="723" y="534"/>
                  <a:pt x="723" y="534"/>
                  <a:pt x="723" y="534"/>
                </a:cubicBezTo>
                <a:cubicBezTo>
                  <a:pt x="723" y="361"/>
                  <a:pt x="723" y="361"/>
                  <a:pt x="723" y="361"/>
                </a:cubicBezTo>
                <a:cubicBezTo>
                  <a:pt x="534" y="361"/>
                  <a:pt x="534" y="361"/>
                  <a:pt x="534" y="361"/>
                </a:cubicBezTo>
                <a:cubicBezTo>
                  <a:pt x="515" y="414"/>
                  <a:pt x="465" y="452"/>
                  <a:pt x="406" y="452"/>
                </a:cubicBezTo>
                <a:cubicBezTo>
                  <a:pt x="332" y="452"/>
                  <a:pt x="271" y="391"/>
                  <a:pt x="271" y="316"/>
                </a:cubicBezTo>
                <a:cubicBezTo>
                  <a:pt x="271" y="242"/>
                  <a:pt x="332" y="181"/>
                  <a:pt x="406" y="181"/>
                </a:cubicBezTo>
                <a:cubicBezTo>
                  <a:pt x="465" y="181"/>
                  <a:pt x="515" y="219"/>
                  <a:pt x="534" y="271"/>
                </a:cubicBezTo>
                <a:cubicBezTo>
                  <a:pt x="813" y="271"/>
                  <a:pt x="813" y="271"/>
                  <a:pt x="813" y="271"/>
                </a:cubicBezTo>
                <a:cubicBezTo>
                  <a:pt x="813" y="534"/>
                  <a:pt x="813" y="534"/>
                  <a:pt x="813" y="534"/>
                </a:cubicBezTo>
                <a:cubicBezTo>
                  <a:pt x="840" y="512"/>
                  <a:pt x="840" y="512"/>
                  <a:pt x="840" y="512"/>
                </a:cubicBezTo>
                <a:cubicBezTo>
                  <a:pt x="897" y="581"/>
                  <a:pt x="897" y="581"/>
                  <a:pt x="897" y="581"/>
                </a:cubicBezTo>
                <a:cubicBezTo>
                  <a:pt x="813" y="650"/>
                  <a:pt x="813" y="650"/>
                  <a:pt x="813" y="650"/>
                </a:cubicBezTo>
                <a:cubicBezTo>
                  <a:pt x="813" y="723"/>
                  <a:pt x="813" y="723"/>
                  <a:pt x="813" y="723"/>
                </a:cubicBezTo>
                <a:cubicBezTo>
                  <a:pt x="1002" y="723"/>
                  <a:pt x="1002" y="723"/>
                  <a:pt x="1002" y="723"/>
                </a:cubicBezTo>
                <a:cubicBezTo>
                  <a:pt x="1020" y="670"/>
                  <a:pt x="1071" y="633"/>
                  <a:pt x="1129" y="633"/>
                </a:cubicBezTo>
                <a:cubicBezTo>
                  <a:pt x="1204" y="633"/>
                  <a:pt x="1265" y="693"/>
                  <a:pt x="1265" y="768"/>
                </a:cubicBezTo>
                <a:close/>
                <a:moveTo>
                  <a:pt x="452" y="316"/>
                </a:moveTo>
                <a:cubicBezTo>
                  <a:pt x="452" y="291"/>
                  <a:pt x="431" y="271"/>
                  <a:pt x="406" y="271"/>
                </a:cubicBezTo>
                <a:cubicBezTo>
                  <a:pt x="381" y="271"/>
                  <a:pt x="361" y="291"/>
                  <a:pt x="361" y="316"/>
                </a:cubicBezTo>
                <a:cubicBezTo>
                  <a:pt x="361" y="341"/>
                  <a:pt x="381" y="362"/>
                  <a:pt x="406" y="362"/>
                </a:cubicBezTo>
                <a:cubicBezTo>
                  <a:pt x="431" y="362"/>
                  <a:pt x="452" y="341"/>
                  <a:pt x="452" y="316"/>
                </a:cubicBezTo>
                <a:close/>
                <a:moveTo>
                  <a:pt x="1175" y="768"/>
                </a:moveTo>
                <a:cubicBezTo>
                  <a:pt x="1175" y="743"/>
                  <a:pt x="1154" y="723"/>
                  <a:pt x="1129" y="723"/>
                </a:cubicBezTo>
                <a:cubicBezTo>
                  <a:pt x="1104" y="723"/>
                  <a:pt x="1084" y="743"/>
                  <a:pt x="1084" y="768"/>
                </a:cubicBezTo>
                <a:cubicBezTo>
                  <a:pt x="1084" y="793"/>
                  <a:pt x="1104" y="813"/>
                  <a:pt x="1129" y="813"/>
                </a:cubicBezTo>
                <a:cubicBezTo>
                  <a:pt x="1154" y="813"/>
                  <a:pt x="1175" y="793"/>
                  <a:pt x="1175" y="7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4014320" y="10217281"/>
            <a:ext cx="585736" cy="768634"/>
          </a:xfrm>
          <a:custGeom>
            <a:avLst/>
            <a:gdLst>
              <a:gd name="T0" fmla="*/ 585 w 1170"/>
              <a:gd name="T1" fmla="*/ 1085 h 1536"/>
              <a:gd name="T2" fmla="*/ 450 w 1170"/>
              <a:gd name="T3" fmla="*/ 1220 h 1536"/>
              <a:gd name="T4" fmla="*/ 585 w 1170"/>
              <a:gd name="T5" fmla="*/ 1355 h 1536"/>
              <a:gd name="T6" fmla="*/ 720 w 1170"/>
              <a:gd name="T7" fmla="*/ 1220 h 1536"/>
              <a:gd name="T8" fmla="*/ 585 w 1170"/>
              <a:gd name="T9" fmla="*/ 1085 h 1536"/>
              <a:gd name="T10" fmla="*/ 585 w 1170"/>
              <a:gd name="T11" fmla="*/ 1265 h 1536"/>
              <a:gd name="T12" fmla="*/ 540 w 1170"/>
              <a:gd name="T13" fmla="*/ 1220 h 1536"/>
              <a:gd name="T14" fmla="*/ 585 w 1170"/>
              <a:gd name="T15" fmla="*/ 1175 h 1536"/>
              <a:gd name="T16" fmla="*/ 630 w 1170"/>
              <a:gd name="T17" fmla="*/ 1220 h 1536"/>
              <a:gd name="T18" fmla="*/ 585 w 1170"/>
              <a:gd name="T19" fmla="*/ 1265 h 1536"/>
              <a:gd name="T20" fmla="*/ 1082 w 1170"/>
              <a:gd name="T21" fmla="*/ 1175 h 1536"/>
              <a:gd name="T22" fmla="*/ 898 w 1170"/>
              <a:gd name="T23" fmla="*/ 1175 h 1536"/>
              <a:gd name="T24" fmla="*/ 720 w 1170"/>
              <a:gd name="T25" fmla="*/ 934 h 1536"/>
              <a:gd name="T26" fmla="*/ 720 w 1170"/>
              <a:gd name="T27" fmla="*/ 467 h 1536"/>
              <a:gd name="T28" fmla="*/ 811 w 1170"/>
              <a:gd name="T29" fmla="*/ 226 h 1536"/>
              <a:gd name="T30" fmla="*/ 585 w 1170"/>
              <a:gd name="T31" fmla="*/ 0 h 1536"/>
              <a:gd name="T32" fmla="*/ 359 w 1170"/>
              <a:gd name="T33" fmla="*/ 226 h 1536"/>
              <a:gd name="T34" fmla="*/ 450 w 1170"/>
              <a:gd name="T35" fmla="*/ 467 h 1536"/>
              <a:gd name="T36" fmla="*/ 450 w 1170"/>
              <a:gd name="T37" fmla="*/ 934 h 1536"/>
              <a:gd name="T38" fmla="*/ 272 w 1170"/>
              <a:gd name="T39" fmla="*/ 1175 h 1536"/>
              <a:gd name="T40" fmla="*/ 88 w 1170"/>
              <a:gd name="T41" fmla="*/ 1175 h 1536"/>
              <a:gd name="T42" fmla="*/ 88 w 1170"/>
              <a:gd name="T43" fmla="*/ 1446 h 1536"/>
              <a:gd name="T44" fmla="*/ 0 w 1170"/>
              <a:gd name="T45" fmla="*/ 1446 h 1536"/>
              <a:gd name="T46" fmla="*/ 0 w 1170"/>
              <a:gd name="T47" fmla="*/ 1536 h 1536"/>
              <a:gd name="T48" fmla="*/ 1170 w 1170"/>
              <a:gd name="T49" fmla="*/ 1536 h 1536"/>
              <a:gd name="T50" fmla="*/ 1170 w 1170"/>
              <a:gd name="T51" fmla="*/ 1446 h 1536"/>
              <a:gd name="T52" fmla="*/ 1082 w 1170"/>
              <a:gd name="T53" fmla="*/ 1446 h 1536"/>
              <a:gd name="T54" fmla="*/ 1082 w 1170"/>
              <a:gd name="T55" fmla="*/ 1175 h 1536"/>
              <a:gd name="T56" fmla="*/ 449 w 1170"/>
              <a:gd name="T57" fmla="*/ 226 h 1536"/>
              <a:gd name="T58" fmla="*/ 585 w 1170"/>
              <a:gd name="T59" fmla="*/ 90 h 1536"/>
              <a:gd name="T60" fmla="*/ 721 w 1170"/>
              <a:gd name="T61" fmla="*/ 226 h 1536"/>
              <a:gd name="T62" fmla="*/ 654 w 1170"/>
              <a:gd name="T63" fmla="*/ 405 h 1536"/>
              <a:gd name="T64" fmla="*/ 515 w 1170"/>
              <a:gd name="T65" fmla="*/ 405 h 1536"/>
              <a:gd name="T66" fmla="*/ 449 w 1170"/>
              <a:gd name="T67" fmla="*/ 226 h 1536"/>
              <a:gd name="T68" fmla="*/ 630 w 1170"/>
              <a:gd name="T69" fmla="*/ 495 h 1536"/>
              <a:gd name="T70" fmla="*/ 630 w 1170"/>
              <a:gd name="T71" fmla="*/ 907 h 1536"/>
              <a:gd name="T72" fmla="*/ 585 w 1170"/>
              <a:gd name="T73" fmla="*/ 904 h 1536"/>
              <a:gd name="T74" fmla="*/ 540 w 1170"/>
              <a:gd name="T75" fmla="*/ 907 h 1536"/>
              <a:gd name="T76" fmla="*/ 540 w 1170"/>
              <a:gd name="T77" fmla="*/ 495 h 1536"/>
              <a:gd name="T78" fmla="*/ 630 w 1170"/>
              <a:gd name="T79" fmla="*/ 495 h 1536"/>
              <a:gd name="T80" fmla="*/ 992 w 1170"/>
              <a:gd name="T81" fmla="*/ 1446 h 1536"/>
              <a:gd name="T82" fmla="*/ 178 w 1170"/>
              <a:gd name="T83" fmla="*/ 1446 h 1536"/>
              <a:gd name="T84" fmla="*/ 178 w 1170"/>
              <a:gd name="T85" fmla="*/ 1265 h 1536"/>
              <a:gd name="T86" fmla="*/ 359 w 1170"/>
              <a:gd name="T87" fmla="*/ 1265 h 1536"/>
              <a:gd name="T88" fmla="*/ 359 w 1170"/>
              <a:gd name="T89" fmla="*/ 1220 h 1536"/>
              <a:gd name="T90" fmla="*/ 585 w 1170"/>
              <a:gd name="T91" fmla="*/ 994 h 1536"/>
              <a:gd name="T92" fmla="*/ 811 w 1170"/>
              <a:gd name="T93" fmla="*/ 1220 h 1536"/>
              <a:gd name="T94" fmla="*/ 811 w 1170"/>
              <a:gd name="T95" fmla="*/ 1265 h 1536"/>
              <a:gd name="T96" fmla="*/ 992 w 1170"/>
              <a:gd name="T97" fmla="*/ 1265 h 1536"/>
              <a:gd name="T98" fmla="*/ 992 w 1170"/>
              <a:gd name="T99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70" h="1536">
                <a:moveTo>
                  <a:pt x="585" y="1085"/>
                </a:moveTo>
                <a:cubicBezTo>
                  <a:pt x="510" y="1085"/>
                  <a:pt x="450" y="1145"/>
                  <a:pt x="450" y="1220"/>
                </a:cubicBezTo>
                <a:cubicBezTo>
                  <a:pt x="450" y="1295"/>
                  <a:pt x="510" y="1355"/>
                  <a:pt x="585" y="1355"/>
                </a:cubicBezTo>
                <a:cubicBezTo>
                  <a:pt x="660" y="1355"/>
                  <a:pt x="720" y="1295"/>
                  <a:pt x="720" y="1220"/>
                </a:cubicBezTo>
                <a:cubicBezTo>
                  <a:pt x="720" y="1145"/>
                  <a:pt x="660" y="1085"/>
                  <a:pt x="585" y="1085"/>
                </a:cubicBezTo>
                <a:close/>
                <a:moveTo>
                  <a:pt x="585" y="1265"/>
                </a:moveTo>
                <a:cubicBezTo>
                  <a:pt x="560" y="1265"/>
                  <a:pt x="540" y="1245"/>
                  <a:pt x="540" y="1220"/>
                </a:cubicBezTo>
                <a:cubicBezTo>
                  <a:pt x="540" y="1195"/>
                  <a:pt x="560" y="1175"/>
                  <a:pt x="585" y="1175"/>
                </a:cubicBezTo>
                <a:cubicBezTo>
                  <a:pt x="610" y="1175"/>
                  <a:pt x="630" y="1195"/>
                  <a:pt x="630" y="1220"/>
                </a:cubicBezTo>
                <a:cubicBezTo>
                  <a:pt x="630" y="1245"/>
                  <a:pt x="610" y="1265"/>
                  <a:pt x="585" y="1265"/>
                </a:cubicBezTo>
                <a:close/>
                <a:moveTo>
                  <a:pt x="1082" y="1175"/>
                </a:moveTo>
                <a:cubicBezTo>
                  <a:pt x="898" y="1175"/>
                  <a:pt x="898" y="1175"/>
                  <a:pt x="898" y="1175"/>
                </a:cubicBezTo>
                <a:cubicBezTo>
                  <a:pt x="883" y="1069"/>
                  <a:pt x="814" y="979"/>
                  <a:pt x="720" y="934"/>
                </a:cubicBezTo>
                <a:cubicBezTo>
                  <a:pt x="720" y="467"/>
                  <a:pt x="720" y="467"/>
                  <a:pt x="720" y="467"/>
                </a:cubicBezTo>
                <a:cubicBezTo>
                  <a:pt x="772" y="405"/>
                  <a:pt x="812" y="299"/>
                  <a:pt x="811" y="226"/>
                </a:cubicBezTo>
                <a:cubicBezTo>
                  <a:pt x="811" y="101"/>
                  <a:pt x="709" y="0"/>
                  <a:pt x="585" y="0"/>
                </a:cubicBezTo>
                <a:cubicBezTo>
                  <a:pt x="460" y="0"/>
                  <a:pt x="359" y="101"/>
                  <a:pt x="359" y="226"/>
                </a:cubicBezTo>
                <a:cubicBezTo>
                  <a:pt x="359" y="300"/>
                  <a:pt x="396" y="401"/>
                  <a:pt x="450" y="467"/>
                </a:cubicBezTo>
                <a:cubicBezTo>
                  <a:pt x="450" y="934"/>
                  <a:pt x="450" y="934"/>
                  <a:pt x="450" y="934"/>
                </a:cubicBezTo>
                <a:cubicBezTo>
                  <a:pt x="356" y="979"/>
                  <a:pt x="287" y="1069"/>
                  <a:pt x="272" y="1175"/>
                </a:cubicBezTo>
                <a:cubicBezTo>
                  <a:pt x="88" y="1175"/>
                  <a:pt x="88" y="1175"/>
                  <a:pt x="88" y="1175"/>
                </a:cubicBezTo>
                <a:cubicBezTo>
                  <a:pt x="88" y="1446"/>
                  <a:pt x="88" y="1446"/>
                  <a:pt x="88" y="1446"/>
                </a:cubicBezTo>
                <a:cubicBezTo>
                  <a:pt x="0" y="1446"/>
                  <a:pt x="0" y="1446"/>
                  <a:pt x="0" y="144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170" y="1536"/>
                  <a:pt x="1170" y="1536"/>
                  <a:pt x="1170" y="1536"/>
                </a:cubicBezTo>
                <a:cubicBezTo>
                  <a:pt x="1170" y="1446"/>
                  <a:pt x="1170" y="1446"/>
                  <a:pt x="1170" y="1446"/>
                </a:cubicBezTo>
                <a:cubicBezTo>
                  <a:pt x="1082" y="1446"/>
                  <a:pt x="1082" y="1446"/>
                  <a:pt x="1082" y="1446"/>
                </a:cubicBezTo>
                <a:lnTo>
                  <a:pt x="1082" y="1175"/>
                </a:lnTo>
                <a:close/>
                <a:moveTo>
                  <a:pt x="449" y="226"/>
                </a:moveTo>
                <a:cubicBezTo>
                  <a:pt x="449" y="151"/>
                  <a:pt x="510" y="90"/>
                  <a:pt x="585" y="90"/>
                </a:cubicBezTo>
                <a:cubicBezTo>
                  <a:pt x="660" y="90"/>
                  <a:pt x="721" y="151"/>
                  <a:pt x="721" y="226"/>
                </a:cubicBezTo>
                <a:cubicBezTo>
                  <a:pt x="720" y="277"/>
                  <a:pt x="693" y="355"/>
                  <a:pt x="654" y="405"/>
                </a:cubicBezTo>
                <a:cubicBezTo>
                  <a:pt x="515" y="405"/>
                  <a:pt x="515" y="405"/>
                  <a:pt x="515" y="405"/>
                </a:cubicBezTo>
                <a:cubicBezTo>
                  <a:pt x="479" y="360"/>
                  <a:pt x="448" y="277"/>
                  <a:pt x="449" y="226"/>
                </a:cubicBezTo>
                <a:close/>
                <a:moveTo>
                  <a:pt x="630" y="495"/>
                </a:moveTo>
                <a:cubicBezTo>
                  <a:pt x="630" y="907"/>
                  <a:pt x="630" y="907"/>
                  <a:pt x="630" y="907"/>
                </a:cubicBezTo>
                <a:cubicBezTo>
                  <a:pt x="615" y="905"/>
                  <a:pt x="600" y="904"/>
                  <a:pt x="585" y="904"/>
                </a:cubicBezTo>
                <a:cubicBezTo>
                  <a:pt x="569" y="904"/>
                  <a:pt x="554" y="905"/>
                  <a:pt x="540" y="907"/>
                </a:cubicBezTo>
                <a:cubicBezTo>
                  <a:pt x="540" y="495"/>
                  <a:pt x="540" y="495"/>
                  <a:pt x="540" y="495"/>
                </a:cubicBezTo>
                <a:lnTo>
                  <a:pt x="630" y="495"/>
                </a:lnTo>
                <a:close/>
                <a:moveTo>
                  <a:pt x="992" y="1446"/>
                </a:moveTo>
                <a:cubicBezTo>
                  <a:pt x="178" y="1446"/>
                  <a:pt x="178" y="1446"/>
                  <a:pt x="178" y="1446"/>
                </a:cubicBezTo>
                <a:cubicBezTo>
                  <a:pt x="178" y="1265"/>
                  <a:pt x="178" y="1265"/>
                  <a:pt x="178" y="1265"/>
                </a:cubicBezTo>
                <a:cubicBezTo>
                  <a:pt x="359" y="1265"/>
                  <a:pt x="359" y="1265"/>
                  <a:pt x="359" y="1265"/>
                </a:cubicBezTo>
                <a:cubicBezTo>
                  <a:pt x="359" y="1220"/>
                  <a:pt x="359" y="1220"/>
                  <a:pt x="359" y="1220"/>
                </a:cubicBezTo>
                <a:cubicBezTo>
                  <a:pt x="359" y="1095"/>
                  <a:pt x="460" y="994"/>
                  <a:pt x="585" y="994"/>
                </a:cubicBezTo>
                <a:cubicBezTo>
                  <a:pt x="710" y="994"/>
                  <a:pt x="811" y="1095"/>
                  <a:pt x="811" y="1220"/>
                </a:cubicBezTo>
                <a:cubicBezTo>
                  <a:pt x="811" y="1265"/>
                  <a:pt x="811" y="1265"/>
                  <a:pt x="811" y="1265"/>
                </a:cubicBezTo>
                <a:cubicBezTo>
                  <a:pt x="992" y="1265"/>
                  <a:pt x="992" y="1265"/>
                  <a:pt x="992" y="1265"/>
                </a:cubicBezTo>
                <a:lnTo>
                  <a:pt x="992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6167755" y="10217281"/>
            <a:ext cx="768634" cy="768634"/>
          </a:xfrm>
          <a:custGeom>
            <a:avLst/>
            <a:gdLst>
              <a:gd name="T0" fmla="*/ 1317 w 1536"/>
              <a:gd name="T1" fmla="*/ 418 h 1536"/>
              <a:gd name="T2" fmla="*/ 978 w 1536"/>
              <a:gd name="T3" fmla="*/ 558 h 1536"/>
              <a:gd name="T4" fmla="*/ 1118 w 1536"/>
              <a:gd name="T5" fmla="*/ 219 h 1536"/>
              <a:gd name="T6" fmla="*/ 899 w 1536"/>
              <a:gd name="T7" fmla="*/ 0 h 1536"/>
              <a:gd name="T8" fmla="*/ 768 w 1536"/>
              <a:gd name="T9" fmla="*/ 44 h 1536"/>
              <a:gd name="T10" fmla="*/ 637 w 1536"/>
              <a:gd name="T11" fmla="*/ 0 h 1536"/>
              <a:gd name="T12" fmla="*/ 418 w 1536"/>
              <a:gd name="T13" fmla="*/ 219 h 1536"/>
              <a:gd name="T14" fmla="*/ 558 w 1536"/>
              <a:gd name="T15" fmla="*/ 558 h 1536"/>
              <a:gd name="T16" fmla="*/ 219 w 1536"/>
              <a:gd name="T17" fmla="*/ 418 h 1536"/>
              <a:gd name="T18" fmla="*/ 0 w 1536"/>
              <a:gd name="T19" fmla="*/ 637 h 1536"/>
              <a:gd name="T20" fmla="*/ 44 w 1536"/>
              <a:gd name="T21" fmla="*/ 768 h 1536"/>
              <a:gd name="T22" fmla="*/ 0 w 1536"/>
              <a:gd name="T23" fmla="*/ 899 h 1536"/>
              <a:gd name="T24" fmla="*/ 219 w 1536"/>
              <a:gd name="T25" fmla="*/ 1118 h 1536"/>
              <a:gd name="T26" fmla="*/ 410 w 1536"/>
              <a:gd name="T27" fmla="*/ 1063 h 1536"/>
              <a:gd name="T28" fmla="*/ 0 w 1536"/>
              <a:gd name="T29" fmla="*/ 1246 h 1536"/>
              <a:gd name="T30" fmla="*/ 0 w 1536"/>
              <a:gd name="T31" fmla="*/ 1336 h 1536"/>
              <a:gd name="T32" fmla="*/ 474 w 1536"/>
              <a:gd name="T33" fmla="*/ 1126 h 1536"/>
              <a:gd name="T34" fmla="*/ 418 w 1536"/>
              <a:gd name="T35" fmla="*/ 1317 h 1536"/>
              <a:gd name="T36" fmla="*/ 637 w 1536"/>
              <a:gd name="T37" fmla="*/ 1536 h 1536"/>
              <a:gd name="T38" fmla="*/ 768 w 1536"/>
              <a:gd name="T39" fmla="*/ 1493 h 1536"/>
              <a:gd name="T40" fmla="*/ 899 w 1536"/>
              <a:gd name="T41" fmla="*/ 1536 h 1536"/>
              <a:gd name="T42" fmla="*/ 1118 w 1536"/>
              <a:gd name="T43" fmla="*/ 1317 h 1536"/>
              <a:gd name="T44" fmla="*/ 978 w 1536"/>
              <a:gd name="T45" fmla="*/ 978 h 1536"/>
              <a:gd name="T46" fmla="*/ 1317 w 1536"/>
              <a:gd name="T47" fmla="*/ 1118 h 1536"/>
              <a:gd name="T48" fmla="*/ 1536 w 1536"/>
              <a:gd name="T49" fmla="*/ 899 h 1536"/>
              <a:gd name="T50" fmla="*/ 1493 w 1536"/>
              <a:gd name="T51" fmla="*/ 768 h 1536"/>
              <a:gd name="T52" fmla="*/ 1536 w 1536"/>
              <a:gd name="T53" fmla="*/ 637 h 1536"/>
              <a:gd name="T54" fmla="*/ 1317 w 1536"/>
              <a:gd name="T55" fmla="*/ 418 h 1536"/>
              <a:gd name="T56" fmla="*/ 508 w 1536"/>
              <a:gd name="T57" fmla="*/ 219 h 1536"/>
              <a:gd name="T58" fmla="*/ 637 w 1536"/>
              <a:gd name="T59" fmla="*/ 90 h 1536"/>
              <a:gd name="T60" fmla="*/ 768 w 1536"/>
              <a:gd name="T61" fmla="*/ 173 h 1536"/>
              <a:gd name="T62" fmla="*/ 899 w 1536"/>
              <a:gd name="T63" fmla="*/ 90 h 1536"/>
              <a:gd name="T64" fmla="*/ 1028 w 1536"/>
              <a:gd name="T65" fmla="*/ 219 h 1536"/>
              <a:gd name="T66" fmla="*/ 768 w 1536"/>
              <a:gd name="T67" fmla="*/ 697 h 1536"/>
              <a:gd name="T68" fmla="*/ 508 w 1536"/>
              <a:gd name="T69" fmla="*/ 219 h 1536"/>
              <a:gd name="T70" fmla="*/ 219 w 1536"/>
              <a:gd name="T71" fmla="*/ 1028 h 1536"/>
              <a:gd name="T72" fmla="*/ 90 w 1536"/>
              <a:gd name="T73" fmla="*/ 899 h 1536"/>
              <a:gd name="T74" fmla="*/ 173 w 1536"/>
              <a:gd name="T75" fmla="*/ 768 h 1536"/>
              <a:gd name="T76" fmla="*/ 90 w 1536"/>
              <a:gd name="T77" fmla="*/ 637 h 1536"/>
              <a:gd name="T78" fmla="*/ 219 w 1536"/>
              <a:gd name="T79" fmla="*/ 508 h 1536"/>
              <a:gd name="T80" fmla="*/ 697 w 1536"/>
              <a:gd name="T81" fmla="*/ 768 h 1536"/>
              <a:gd name="T82" fmla="*/ 539 w 1536"/>
              <a:gd name="T83" fmla="*/ 883 h 1536"/>
              <a:gd name="T84" fmla="*/ 219 w 1536"/>
              <a:gd name="T85" fmla="*/ 1028 h 1536"/>
              <a:gd name="T86" fmla="*/ 1028 w 1536"/>
              <a:gd name="T87" fmla="*/ 1317 h 1536"/>
              <a:gd name="T88" fmla="*/ 899 w 1536"/>
              <a:gd name="T89" fmla="*/ 1446 h 1536"/>
              <a:gd name="T90" fmla="*/ 768 w 1536"/>
              <a:gd name="T91" fmla="*/ 1363 h 1536"/>
              <a:gd name="T92" fmla="*/ 637 w 1536"/>
              <a:gd name="T93" fmla="*/ 1446 h 1536"/>
              <a:gd name="T94" fmla="*/ 508 w 1536"/>
              <a:gd name="T95" fmla="*/ 1317 h 1536"/>
              <a:gd name="T96" fmla="*/ 768 w 1536"/>
              <a:gd name="T97" fmla="*/ 839 h 1536"/>
              <a:gd name="T98" fmla="*/ 1028 w 1536"/>
              <a:gd name="T99" fmla="*/ 1317 h 1536"/>
              <a:gd name="T100" fmla="*/ 1402 w 1536"/>
              <a:gd name="T101" fmla="*/ 802 h 1536"/>
              <a:gd name="T102" fmla="*/ 1446 w 1536"/>
              <a:gd name="T103" fmla="*/ 899 h 1536"/>
              <a:gd name="T104" fmla="*/ 1317 w 1536"/>
              <a:gd name="T105" fmla="*/ 1028 h 1536"/>
              <a:gd name="T106" fmla="*/ 839 w 1536"/>
              <a:gd name="T107" fmla="*/ 768 h 1536"/>
              <a:gd name="T108" fmla="*/ 1317 w 1536"/>
              <a:gd name="T109" fmla="*/ 508 h 1536"/>
              <a:gd name="T110" fmla="*/ 1446 w 1536"/>
              <a:gd name="T111" fmla="*/ 637 h 1536"/>
              <a:gd name="T112" fmla="*/ 1363 w 1536"/>
              <a:gd name="T113" fmla="*/ 768 h 1536"/>
              <a:gd name="T114" fmla="*/ 1402 w 1536"/>
              <a:gd name="T115" fmla="*/ 80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36" h="1536">
                <a:moveTo>
                  <a:pt x="1317" y="418"/>
                </a:moveTo>
                <a:cubicBezTo>
                  <a:pt x="1236" y="418"/>
                  <a:pt x="1122" y="465"/>
                  <a:pt x="978" y="558"/>
                </a:cubicBezTo>
                <a:cubicBezTo>
                  <a:pt x="1071" y="414"/>
                  <a:pt x="1118" y="300"/>
                  <a:pt x="1118" y="219"/>
                </a:cubicBezTo>
                <a:cubicBezTo>
                  <a:pt x="1118" y="98"/>
                  <a:pt x="1020" y="0"/>
                  <a:pt x="899" y="0"/>
                </a:cubicBezTo>
                <a:cubicBezTo>
                  <a:pt x="851" y="0"/>
                  <a:pt x="806" y="16"/>
                  <a:pt x="768" y="44"/>
                </a:cubicBezTo>
                <a:cubicBezTo>
                  <a:pt x="731" y="16"/>
                  <a:pt x="685" y="0"/>
                  <a:pt x="637" y="0"/>
                </a:cubicBezTo>
                <a:cubicBezTo>
                  <a:pt x="517" y="0"/>
                  <a:pt x="418" y="98"/>
                  <a:pt x="418" y="219"/>
                </a:cubicBezTo>
                <a:cubicBezTo>
                  <a:pt x="418" y="300"/>
                  <a:pt x="465" y="414"/>
                  <a:pt x="558" y="558"/>
                </a:cubicBezTo>
                <a:cubicBezTo>
                  <a:pt x="414" y="465"/>
                  <a:pt x="300" y="418"/>
                  <a:pt x="219" y="418"/>
                </a:cubicBezTo>
                <a:cubicBezTo>
                  <a:pt x="98" y="418"/>
                  <a:pt x="0" y="517"/>
                  <a:pt x="0" y="637"/>
                </a:cubicBezTo>
                <a:cubicBezTo>
                  <a:pt x="0" y="685"/>
                  <a:pt x="16" y="731"/>
                  <a:pt x="44" y="768"/>
                </a:cubicBezTo>
                <a:cubicBezTo>
                  <a:pt x="16" y="806"/>
                  <a:pt x="0" y="852"/>
                  <a:pt x="0" y="899"/>
                </a:cubicBezTo>
                <a:cubicBezTo>
                  <a:pt x="0" y="1020"/>
                  <a:pt x="98" y="1118"/>
                  <a:pt x="219" y="1118"/>
                </a:cubicBezTo>
                <a:cubicBezTo>
                  <a:pt x="270" y="1118"/>
                  <a:pt x="334" y="1099"/>
                  <a:pt x="410" y="1063"/>
                </a:cubicBezTo>
                <a:cubicBezTo>
                  <a:pt x="305" y="1178"/>
                  <a:pt x="157" y="1246"/>
                  <a:pt x="0" y="1246"/>
                </a:cubicBezTo>
                <a:cubicBezTo>
                  <a:pt x="0" y="1336"/>
                  <a:pt x="0" y="1336"/>
                  <a:pt x="0" y="1336"/>
                </a:cubicBezTo>
                <a:cubicBezTo>
                  <a:pt x="178" y="1337"/>
                  <a:pt x="353" y="1257"/>
                  <a:pt x="474" y="1126"/>
                </a:cubicBezTo>
                <a:cubicBezTo>
                  <a:pt x="437" y="1202"/>
                  <a:pt x="418" y="1266"/>
                  <a:pt x="418" y="1317"/>
                </a:cubicBezTo>
                <a:cubicBezTo>
                  <a:pt x="418" y="1438"/>
                  <a:pt x="517" y="1536"/>
                  <a:pt x="637" y="1536"/>
                </a:cubicBezTo>
                <a:cubicBezTo>
                  <a:pt x="685" y="1536"/>
                  <a:pt x="731" y="1521"/>
                  <a:pt x="768" y="1493"/>
                </a:cubicBezTo>
                <a:cubicBezTo>
                  <a:pt x="806" y="1521"/>
                  <a:pt x="851" y="1536"/>
                  <a:pt x="899" y="1536"/>
                </a:cubicBezTo>
                <a:cubicBezTo>
                  <a:pt x="1020" y="1536"/>
                  <a:pt x="1118" y="1438"/>
                  <a:pt x="1118" y="1317"/>
                </a:cubicBezTo>
                <a:cubicBezTo>
                  <a:pt x="1118" y="1236"/>
                  <a:pt x="1071" y="1122"/>
                  <a:pt x="978" y="978"/>
                </a:cubicBezTo>
                <a:cubicBezTo>
                  <a:pt x="1122" y="1071"/>
                  <a:pt x="1236" y="1118"/>
                  <a:pt x="1317" y="1118"/>
                </a:cubicBezTo>
                <a:cubicBezTo>
                  <a:pt x="1438" y="1118"/>
                  <a:pt x="1536" y="1020"/>
                  <a:pt x="1536" y="899"/>
                </a:cubicBezTo>
                <a:cubicBezTo>
                  <a:pt x="1536" y="852"/>
                  <a:pt x="1521" y="806"/>
                  <a:pt x="1493" y="768"/>
                </a:cubicBezTo>
                <a:cubicBezTo>
                  <a:pt x="1521" y="731"/>
                  <a:pt x="1536" y="685"/>
                  <a:pt x="1536" y="637"/>
                </a:cubicBezTo>
                <a:cubicBezTo>
                  <a:pt x="1536" y="517"/>
                  <a:pt x="1438" y="418"/>
                  <a:pt x="1317" y="418"/>
                </a:cubicBezTo>
                <a:close/>
                <a:moveTo>
                  <a:pt x="508" y="219"/>
                </a:moveTo>
                <a:cubicBezTo>
                  <a:pt x="508" y="148"/>
                  <a:pt x="566" y="90"/>
                  <a:pt x="637" y="90"/>
                </a:cubicBezTo>
                <a:cubicBezTo>
                  <a:pt x="697" y="88"/>
                  <a:pt x="737" y="134"/>
                  <a:pt x="768" y="173"/>
                </a:cubicBezTo>
                <a:cubicBezTo>
                  <a:pt x="800" y="133"/>
                  <a:pt x="842" y="88"/>
                  <a:pt x="899" y="90"/>
                </a:cubicBezTo>
                <a:cubicBezTo>
                  <a:pt x="970" y="90"/>
                  <a:pt x="1028" y="148"/>
                  <a:pt x="1028" y="219"/>
                </a:cubicBezTo>
                <a:cubicBezTo>
                  <a:pt x="1028" y="343"/>
                  <a:pt x="863" y="576"/>
                  <a:pt x="768" y="697"/>
                </a:cubicBezTo>
                <a:cubicBezTo>
                  <a:pt x="673" y="576"/>
                  <a:pt x="508" y="343"/>
                  <a:pt x="508" y="219"/>
                </a:cubicBezTo>
                <a:close/>
                <a:moveTo>
                  <a:pt x="219" y="1028"/>
                </a:moveTo>
                <a:cubicBezTo>
                  <a:pt x="148" y="1028"/>
                  <a:pt x="90" y="970"/>
                  <a:pt x="90" y="899"/>
                </a:cubicBezTo>
                <a:cubicBezTo>
                  <a:pt x="88" y="840"/>
                  <a:pt x="134" y="800"/>
                  <a:pt x="173" y="768"/>
                </a:cubicBezTo>
                <a:cubicBezTo>
                  <a:pt x="133" y="737"/>
                  <a:pt x="88" y="694"/>
                  <a:pt x="90" y="637"/>
                </a:cubicBezTo>
                <a:cubicBezTo>
                  <a:pt x="90" y="566"/>
                  <a:pt x="148" y="508"/>
                  <a:pt x="219" y="508"/>
                </a:cubicBezTo>
                <a:cubicBezTo>
                  <a:pt x="342" y="508"/>
                  <a:pt x="576" y="673"/>
                  <a:pt x="697" y="768"/>
                </a:cubicBezTo>
                <a:cubicBezTo>
                  <a:pt x="660" y="797"/>
                  <a:pt x="603" y="840"/>
                  <a:pt x="539" y="883"/>
                </a:cubicBezTo>
                <a:cubicBezTo>
                  <a:pt x="399" y="977"/>
                  <a:pt x="286" y="1028"/>
                  <a:pt x="219" y="1028"/>
                </a:cubicBezTo>
                <a:close/>
                <a:moveTo>
                  <a:pt x="1028" y="1317"/>
                </a:moveTo>
                <a:cubicBezTo>
                  <a:pt x="1028" y="1388"/>
                  <a:pt x="970" y="1446"/>
                  <a:pt x="899" y="1446"/>
                </a:cubicBezTo>
                <a:cubicBezTo>
                  <a:pt x="840" y="1448"/>
                  <a:pt x="800" y="1402"/>
                  <a:pt x="768" y="1363"/>
                </a:cubicBezTo>
                <a:cubicBezTo>
                  <a:pt x="736" y="1404"/>
                  <a:pt x="694" y="1448"/>
                  <a:pt x="637" y="1446"/>
                </a:cubicBezTo>
                <a:cubicBezTo>
                  <a:pt x="566" y="1446"/>
                  <a:pt x="508" y="1388"/>
                  <a:pt x="508" y="1317"/>
                </a:cubicBezTo>
                <a:cubicBezTo>
                  <a:pt x="508" y="1194"/>
                  <a:pt x="673" y="960"/>
                  <a:pt x="768" y="839"/>
                </a:cubicBezTo>
                <a:cubicBezTo>
                  <a:pt x="863" y="960"/>
                  <a:pt x="1028" y="1194"/>
                  <a:pt x="1028" y="1317"/>
                </a:cubicBezTo>
                <a:close/>
                <a:moveTo>
                  <a:pt x="1402" y="802"/>
                </a:moveTo>
                <a:cubicBezTo>
                  <a:pt x="1430" y="827"/>
                  <a:pt x="1446" y="862"/>
                  <a:pt x="1446" y="899"/>
                </a:cubicBezTo>
                <a:cubicBezTo>
                  <a:pt x="1446" y="970"/>
                  <a:pt x="1388" y="1028"/>
                  <a:pt x="1317" y="1028"/>
                </a:cubicBezTo>
                <a:cubicBezTo>
                  <a:pt x="1194" y="1028"/>
                  <a:pt x="960" y="863"/>
                  <a:pt x="839" y="768"/>
                </a:cubicBezTo>
                <a:cubicBezTo>
                  <a:pt x="960" y="673"/>
                  <a:pt x="1194" y="508"/>
                  <a:pt x="1317" y="508"/>
                </a:cubicBezTo>
                <a:cubicBezTo>
                  <a:pt x="1388" y="508"/>
                  <a:pt x="1446" y="566"/>
                  <a:pt x="1446" y="637"/>
                </a:cubicBezTo>
                <a:cubicBezTo>
                  <a:pt x="1448" y="697"/>
                  <a:pt x="1402" y="737"/>
                  <a:pt x="1363" y="768"/>
                </a:cubicBezTo>
                <a:lnTo>
                  <a:pt x="1402" y="8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8412639" y="10307573"/>
            <a:ext cx="768634" cy="588051"/>
          </a:xfrm>
          <a:custGeom>
            <a:avLst/>
            <a:gdLst>
              <a:gd name="T0" fmla="*/ 632 w 1536"/>
              <a:gd name="T1" fmla="*/ 542 h 1174"/>
              <a:gd name="T2" fmla="*/ 181 w 1536"/>
              <a:gd name="T3" fmla="*/ 632 h 1174"/>
              <a:gd name="T4" fmla="*/ 181 w 1536"/>
              <a:gd name="T5" fmla="*/ 451 h 1174"/>
              <a:gd name="T6" fmla="*/ 632 w 1536"/>
              <a:gd name="T7" fmla="*/ 361 h 1174"/>
              <a:gd name="T8" fmla="*/ 181 w 1536"/>
              <a:gd name="T9" fmla="*/ 451 h 1174"/>
              <a:gd name="T10" fmla="*/ 632 w 1536"/>
              <a:gd name="T11" fmla="*/ 271 h 1174"/>
              <a:gd name="T12" fmla="*/ 181 w 1536"/>
              <a:gd name="T13" fmla="*/ 181 h 1174"/>
              <a:gd name="T14" fmla="*/ 181 w 1536"/>
              <a:gd name="T15" fmla="*/ 813 h 1174"/>
              <a:gd name="T16" fmla="*/ 632 w 1536"/>
              <a:gd name="T17" fmla="*/ 723 h 1174"/>
              <a:gd name="T18" fmla="*/ 181 w 1536"/>
              <a:gd name="T19" fmla="*/ 813 h 1174"/>
              <a:gd name="T20" fmla="*/ 1355 w 1536"/>
              <a:gd name="T21" fmla="*/ 632 h 1174"/>
              <a:gd name="T22" fmla="*/ 904 w 1536"/>
              <a:gd name="T23" fmla="*/ 542 h 1174"/>
              <a:gd name="T24" fmla="*/ 904 w 1536"/>
              <a:gd name="T25" fmla="*/ 451 h 1174"/>
              <a:gd name="T26" fmla="*/ 1355 w 1536"/>
              <a:gd name="T27" fmla="*/ 361 h 1174"/>
              <a:gd name="T28" fmla="*/ 904 w 1536"/>
              <a:gd name="T29" fmla="*/ 451 h 1174"/>
              <a:gd name="T30" fmla="*/ 1355 w 1536"/>
              <a:gd name="T31" fmla="*/ 271 h 1174"/>
              <a:gd name="T32" fmla="*/ 904 w 1536"/>
              <a:gd name="T33" fmla="*/ 181 h 1174"/>
              <a:gd name="T34" fmla="*/ 904 w 1536"/>
              <a:gd name="T35" fmla="*/ 813 h 1174"/>
              <a:gd name="T36" fmla="*/ 1175 w 1536"/>
              <a:gd name="T37" fmla="*/ 723 h 1174"/>
              <a:gd name="T38" fmla="*/ 904 w 1536"/>
              <a:gd name="T39" fmla="*/ 813 h 1174"/>
              <a:gd name="T40" fmla="*/ 1355 w 1536"/>
              <a:gd name="T41" fmla="*/ 813 h 1174"/>
              <a:gd name="T42" fmla="*/ 1265 w 1536"/>
              <a:gd name="T43" fmla="*/ 723 h 1174"/>
              <a:gd name="T44" fmla="*/ 1536 w 1536"/>
              <a:gd name="T45" fmla="*/ 0 h 1174"/>
              <a:gd name="T46" fmla="*/ 0 w 1536"/>
              <a:gd name="T47" fmla="*/ 1174 h 1174"/>
              <a:gd name="T48" fmla="*/ 587 w 1536"/>
              <a:gd name="T49" fmla="*/ 0 h 1174"/>
              <a:gd name="T50" fmla="*/ 949 w 1536"/>
              <a:gd name="T51" fmla="*/ 0 h 1174"/>
              <a:gd name="T52" fmla="*/ 715 w 1536"/>
              <a:gd name="T53" fmla="*/ 1084 h 1174"/>
              <a:gd name="T54" fmla="*/ 90 w 1536"/>
              <a:gd name="T55" fmla="*/ 994 h 1174"/>
              <a:gd name="T56" fmla="*/ 715 w 1536"/>
              <a:gd name="T57" fmla="*/ 1084 h 1174"/>
              <a:gd name="T58" fmla="*/ 587 w 1536"/>
              <a:gd name="T59" fmla="*/ 90 h 1174"/>
              <a:gd name="T60" fmla="*/ 90 w 1536"/>
              <a:gd name="T61" fmla="*/ 904 h 1174"/>
              <a:gd name="T62" fmla="*/ 723 w 1536"/>
              <a:gd name="T63" fmla="*/ 949 h 1174"/>
              <a:gd name="T64" fmla="*/ 723 w 1536"/>
              <a:gd name="T65" fmla="*/ 225 h 1174"/>
              <a:gd name="T66" fmla="*/ 949 w 1536"/>
              <a:gd name="T67" fmla="*/ 994 h 1174"/>
              <a:gd name="T68" fmla="*/ 1446 w 1536"/>
              <a:gd name="T69" fmla="*/ 1084 h 1174"/>
              <a:gd name="T70" fmla="*/ 1446 w 1536"/>
              <a:gd name="T71" fmla="*/ 904 h 1174"/>
              <a:gd name="T72" fmla="*/ 949 w 1536"/>
              <a:gd name="T73" fmla="*/ 90 h 1174"/>
              <a:gd name="T74" fmla="*/ 813 w 1536"/>
              <a:gd name="T75" fmla="*/ 226 h 1174"/>
              <a:gd name="T76" fmla="*/ 949 w 1536"/>
              <a:gd name="T77" fmla="*/ 904 h 1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36" h="1174">
                <a:moveTo>
                  <a:pt x="181" y="542"/>
                </a:moveTo>
                <a:cubicBezTo>
                  <a:pt x="632" y="542"/>
                  <a:pt x="632" y="542"/>
                  <a:pt x="632" y="542"/>
                </a:cubicBezTo>
                <a:cubicBezTo>
                  <a:pt x="632" y="632"/>
                  <a:pt x="632" y="632"/>
                  <a:pt x="632" y="632"/>
                </a:cubicBezTo>
                <a:cubicBezTo>
                  <a:pt x="181" y="632"/>
                  <a:pt x="181" y="632"/>
                  <a:pt x="181" y="632"/>
                </a:cubicBezTo>
                <a:lnTo>
                  <a:pt x="181" y="542"/>
                </a:lnTo>
                <a:close/>
                <a:moveTo>
                  <a:pt x="181" y="451"/>
                </a:moveTo>
                <a:cubicBezTo>
                  <a:pt x="632" y="451"/>
                  <a:pt x="632" y="451"/>
                  <a:pt x="632" y="451"/>
                </a:cubicBezTo>
                <a:cubicBezTo>
                  <a:pt x="632" y="361"/>
                  <a:pt x="632" y="361"/>
                  <a:pt x="632" y="361"/>
                </a:cubicBezTo>
                <a:cubicBezTo>
                  <a:pt x="181" y="361"/>
                  <a:pt x="181" y="361"/>
                  <a:pt x="181" y="361"/>
                </a:cubicBezTo>
                <a:lnTo>
                  <a:pt x="181" y="451"/>
                </a:lnTo>
                <a:close/>
                <a:moveTo>
                  <a:pt x="181" y="271"/>
                </a:moveTo>
                <a:cubicBezTo>
                  <a:pt x="632" y="271"/>
                  <a:pt x="632" y="271"/>
                  <a:pt x="632" y="271"/>
                </a:cubicBezTo>
                <a:cubicBezTo>
                  <a:pt x="632" y="181"/>
                  <a:pt x="632" y="181"/>
                  <a:pt x="632" y="181"/>
                </a:cubicBezTo>
                <a:cubicBezTo>
                  <a:pt x="181" y="181"/>
                  <a:pt x="181" y="181"/>
                  <a:pt x="181" y="181"/>
                </a:cubicBezTo>
                <a:lnTo>
                  <a:pt x="181" y="271"/>
                </a:lnTo>
                <a:close/>
                <a:moveTo>
                  <a:pt x="181" y="813"/>
                </a:moveTo>
                <a:cubicBezTo>
                  <a:pt x="632" y="813"/>
                  <a:pt x="632" y="813"/>
                  <a:pt x="632" y="813"/>
                </a:cubicBezTo>
                <a:cubicBezTo>
                  <a:pt x="632" y="723"/>
                  <a:pt x="632" y="723"/>
                  <a:pt x="632" y="723"/>
                </a:cubicBezTo>
                <a:cubicBezTo>
                  <a:pt x="181" y="723"/>
                  <a:pt x="181" y="723"/>
                  <a:pt x="181" y="723"/>
                </a:cubicBezTo>
                <a:lnTo>
                  <a:pt x="181" y="813"/>
                </a:lnTo>
                <a:close/>
                <a:moveTo>
                  <a:pt x="904" y="632"/>
                </a:moveTo>
                <a:cubicBezTo>
                  <a:pt x="1355" y="632"/>
                  <a:pt x="1355" y="632"/>
                  <a:pt x="1355" y="632"/>
                </a:cubicBezTo>
                <a:cubicBezTo>
                  <a:pt x="1355" y="542"/>
                  <a:pt x="1355" y="542"/>
                  <a:pt x="1355" y="542"/>
                </a:cubicBezTo>
                <a:cubicBezTo>
                  <a:pt x="904" y="542"/>
                  <a:pt x="904" y="542"/>
                  <a:pt x="904" y="542"/>
                </a:cubicBezTo>
                <a:lnTo>
                  <a:pt x="904" y="632"/>
                </a:lnTo>
                <a:close/>
                <a:moveTo>
                  <a:pt x="904" y="451"/>
                </a:moveTo>
                <a:cubicBezTo>
                  <a:pt x="1355" y="451"/>
                  <a:pt x="1355" y="451"/>
                  <a:pt x="1355" y="451"/>
                </a:cubicBezTo>
                <a:cubicBezTo>
                  <a:pt x="1355" y="361"/>
                  <a:pt x="1355" y="361"/>
                  <a:pt x="1355" y="361"/>
                </a:cubicBezTo>
                <a:cubicBezTo>
                  <a:pt x="904" y="361"/>
                  <a:pt x="904" y="361"/>
                  <a:pt x="904" y="361"/>
                </a:cubicBezTo>
                <a:lnTo>
                  <a:pt x="904" y="451"/>
                </a:lnTo>
                <a:close/>
                <a:moveTo>
                  <a:pt x="904" y="271"/>
                </a:moveTo>
                <a:cubicBezTo>
                  <a:pt x="1355" y="271"/>
                  <a:pt x="1355" y="271"/>
                  <a:pt x="1355" y="271"/>
                </a:cubicBezTo>
                <a:cubicBezTo>
                  <a:pt x="1355" y="181"/>
                  <a:pt x="1355" y="181"/>
                  <a:pt x="1355" y="181"/>
                </a:cubicBezTo>
                <a:cubicBezTo>
                  <a:pt x="904" y="181"/>
                  <a:pt x="904" y="181"/>
                  <a:pt x="904" y="181"/>
                </a:cubicBezTo>
                <a:lnTo>
                  <a:pt x="904" y="271"/>
                </a:lnTo>
                <a:close/>
                <a:moveTo>
                  <a:pt x="904" y="813"/>
                </a:moveTo>
                <a:cubicBezTo>
                  <a:pt x="1175" y="813"/>
                  <a:pt x="1175" y="813"/>
                  <a:pt x="1175" y="813"/>
                </a:cubicBezTo>
                <a:cubicBezTo>
                  <a:pt x="1175" y="723"/>
                  <a:pt x="1175" y="723"/>
                  <a:pt x="1175" y="723"/>
                </a:cubicBezTo>
                <a:cubicBezTo>
                  <a:pt x="904" y="723"/>
                  <a:pt x="904" y="723"/>
                  <a:pt x="904" y="723"/>
                </a:cubicBezTo>
                <a:lnTo>
                  <a:pt x="904" y="813"/>
                </a:lnTo>
                <a:close/>
                <a:moveTo>
                  <a:pt x="1265" y="813"/>
                </a:moveTo>
                <a:cubicBezTo>
                  <a:pt x="1355" y="813"/>
                  <a:pt x="1355" y="813"/>
                  <a:pt x="1355" y="813"/>
                </a:cubicBezTo>
                <a:cubicBezTo>
                  <a:pt x="1355" y="723"/>
                  <a:pt x="1355" y="723"/>
                  <a:pt x="1355" y="723"/>
                </a:cubicBezTo>
                <a:cubicBezTo>
                  <a:pt x="1265" y="723"/>
                  <a:pt x="1265" y="723"/>
                  <a:pt x="1265" y="723"/>
                </a:cubicBezTo>
                <a:lnTo>
                  <a:pt x="1265" y="813"/>
                </a:lnTo>
                <a:close/>
                <a:moveTo>
                  <a:pt x="1536" y="0"/>
                </a:moveTo>
                <a:cubicBezTo>
                  <a:pt x="1536" y="1174"/>
                  <a:pt x="1536" y="1174"/>
                  <a:pt x="1536" y="1174"/>
                </a:cubicBezTo>
                <a:cubicBezTo>
                  <a:pt x="0" y="1174"/>
                  <a:pt x="0" y="1174"/>
                  <a:pt x="0" y="1174"/>
                </a:cubicBezTo>
                <a:cubicBezTo>
                  <a:pt x="0" y="0"/>
                  <a:pt x="0" y="0"/>
                  <a:pt x="0" y="0"/>
                </a:cubicBezTo>
                <a:cubicBezTo>
                  <a:pt x="587" y="0"/>
                  <a:pt x="587" y="0"/>
                  <a:pt x="587" y="0"/>
                </a:cubicBezTo>
                <a:cubicBezTo>
                  <a:pt x="661" y="0"/>
                  <a:pt x="727" y="36"/>
                  <a:pt x="768" y="91"/>
                </a:cubicBezTo>
                <a:cubicBezTo>
                  <a:pt x="809" y="36"/>
                  <a:pt x="875" y="0"/>
                  <a:pt x="949" y="0"/>
                </a:cubicBezTo>
                <a:lnTo>
                  <a:pt x="1536" y="0"/>
                </a:lnTo>
                <a:close/>
                <a:moveTo>
                  <a:pt x="715" y="1084"/>
                </a:moveTo>
                <a:cubicBezTo>
                  <a:pt x="697" y="1032"/>
                  <a:pt x="647" y="994"/>
                  <a:pt x="587" y="994"/>
                </a:cubicBezTo>
                <a:cubicBezTo>
                  <a:pt x="90" y="994"/>
                  <a:pt x="90" y="994"/>
                  <a:pt x="90" y="994"/>
                </a:cubicBezTo>
                <a:cubicBezTo>
                  <a:pt x="90" y="1084"/>
                  <a:pt x="90" y="1084"/>
                  <a:pt x="90" y="1084"/>
                </a:cubicBezTo>
                <a:lnTo>
                  <a:pt x="715" y="1084"/>
                </a:lnTo>
                <a:close/>
                <a:moveTo>
                  <a:pt x="723" y="225"/>
                </a:moveTo>
                <a:cubicBezTo>
                  <a:pt x="723" y="150"/>
                  <a:pt x="662" y="90"/>
                  <a:pt x="587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904"/>
                  <a:pt x="90" y="904"/>
                  <a:pt x="90" y="904"/>
                </a:cubicBezTo>
                <a:cubicBezTo>
                  <a:pt x="587" y="904"/>
                  <a:pt x="587" y="904"/>
                  <a:pt x="587" y="904"/>
                </a:cubicBezTo>
                <a:cubicBezTo>
                  <a:pt x="638" y="904"/>
                  <a:pt x="685" y="921"/>
                  <a:pt x="723" y="949"/>
                </a:cubicBezTo>
                <a:cubicBezTo>
                  <a:pt x="723" y="226"/>
                  <a:pt x="723" y="226"/>
                  <a:pt x="723" y="226"/>
                </a:cubicBezTo>
                <a:cubicBezTo>
                  <a:pt x="723" y="225"/>
                  <a:pt x="723" y="225"/>
                  <a:pt x="723" y="225"/>
                </a:cubicBezTo>
                <a:close/>
                <a:moveTo>
                  <a:pt x="1446" y="994"/>
                </a:moveTo>
                <a:cubicBezTo>
                  <a:pt x="949" y="994"/>
                  <a:pt x="949" y="994"/>
                  <a:pt x="949" y="994"/>
                </a:cubicBezTo>
                <a:cubicBezTo>
                  <a:pt x="890" y="994"/>
                  <a:pt x="839" y="1032"/>
                  <a:pt x="821" y="1084"/>
                </a:cubicBezTo>
                <a:cubicBezTo>
                  <a:pt x="1446" y="1084"/>
                  <a:pt x="1446" y="1084"/>
                  <a:pt x="1446" y="1084"/>
                </a:cubicBezTo>
                <a:lnTo>
                  <a:pt x="1446" y="994"/>
                </a:lnTo>
                <a:close/>
                <a:moveTo>
                  <a:pt x="1446" y="904"/>
                </a:moveTo>
                <a:cubicBezTo>
                  <a:pt x="1446" y="90"/>
                  <a:pt x="1446" y="90"/>
                  <a:pt x="1446" y="90"/>
                </a:cubicBezTo>
                <a:cubicBezTo>
                  <a:pt x="949" y="90"/>
                  <a:pt x="949" y="90"/>
                  <a:pt x="949" y="90"/>
                </a:cubicBezTo>
                <a:cubicBezTo>
                  <a:pt x="874" y="90"/>
                  <a:pt x="814" y="150"/>
                  <a:pt x="813" y="225"/>
                </a:cubicBezTo>
                <a:cubicBezTo>
                  <a:pt x="813" y="225"/>
                  <a:pt x="813" y="225"/>
                  <a:pt x="813" y="226"/>
                </a:cubicBezTo>
                <a:cubicBezTo>
                  <a:pt x="813" y="949"/>
                  <a:pt x="813" y="949"/>
                  <a:pt x="813" y="949"/>
                </a:cubicBezTo>
                <a:cubicBezTo>
                  <a:pt x="851" y="921"/>
                  <a:pt x="898" y="904"/>
                  <a:pt x="949" y="904"/>
                </a:cubicBezTo>
                <a:lnTo>
                  <a:pt x="1446" y="9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10657523" y="10217281"/>
            <a:ext cx="768634" cy="768634"/>
          </a:xfrm>
          <a:custGeom>
            <a:avLst/>
            <a:gdLst>
              <a:gd name="T0" fmla="*/ 944 w 1536"/>
              <a:gd name="T1" fmla="*/ 830 h 1537"/>
              <a:gd name="T2" fmla="*/ 1026 w 1536"/>
              <a:gd name="T3" fmla="*/ 513 h 1537"/>
              <a:gd name="T4" fmla="*/ 1087 w 1536"/>
              <a:gd name="T5" fmla="*/ 228 h 1537"/>
              <a:gd name="T6" fmla="*/ 768 w 1536"/>
              <a:gd name="T7" fmla="*/ 1 h 1537"/>
              <a:gd name="T8" fmla="*/ 449 w 1536"/>
              <a:gd name="T9" fmla="*/ 19 h 1537"/>
              <a:gd name="T10" fmla="*/ 510 w 1536"/>
              <a:gd name="T11" fmla="*/ 354 h 1537"/>
              <a:gd name="T12" fmla="*/ 617 w 1536"/>
              <a:gd name="T13" fmla="*/ 733 h 1537"/>
              <a:gd name="T14" fmla="*/ 286 w 1536"/>
              <a:gd name="T15" fmla="*/ 936 h 1537"/>
              <a:gd name="T16" fmla="*/ 0 w 1536"/>
              <a:gd name="T17" fmla="*/ 1085 h 1537"/>
              <a:gd name="T18" fmla="*/ 102 w 1536"/>
              <a:gd name="T19" fmla="*/ 1356 h 1537"/>
              <a:gd name="T20" fmla="*/ 1380 w 1536"/>
              <a:gd name="T21" fmla="*/ 1537 h 1537"/>
              <a:gd name="T22" fmla="*/ 1536 w 1536"/>
              <a:gd name="T23" fmla="*/ 1356 h 1537"/>
              <a:gd name="T24" fmla="*/ 1336 w 1536"/>
              <a:gd name="T25" fmla="*/ 1085 h 1537"/>
              <a:gd name="T26" fmla="*/ 1061 w 1536"/>
              <a:gd name="T27" fmla="*/ 966 h 1537"/>
              <a:gd name="T28" fmla="*/ 1233 w 1536"/>
              <a:gd name="T29" fmla="*/ 1085 h 1537"/>
              <a:gd name="T30" fmla="*/ 1061 w 1536"/>
              <a:gd name="T31" fmla="*/ 966 h 1537"/>
              <a:gd name="T32" fmla="*/ 915 w 1536"/>
              <a:gd name="T33" fmla="*/ 1048 h 1537"/>
              <a:gd name="T34" fmla="*/ 909 w 1536"/>
              <a:gd name="T35" fmla="*/ 914 h 1537"/>
              <a:gd name="T36" fmla="*/ 768 w 1536"/>
              <a:gd name="T37" fmla="*/ 882 h 1537"/>
              <a:gd name="T38" fmla="*/ 699 w 1536"/>
              <a:gd name="T39" fmla="*/ 775 h 1537"/>
              <a:gd name="T40" fmla="*/ 837 w 1536"/>
              <a:gd name="T41" fmla="*/ 775 h 1537"/>
              <a:gd name="T42" fmla="*/ 768 w 1536"/>
              <a:gd name="T43" fmla="*/ 882 h 1537"/>
              <a:gd name="T44" fmla="*/ 706 w 1536"/>
              <a:gd name="T45" fmla="*/ 1085 h 1537"/>
              <a:gd name="T46" fmla="*/ 830 w 1536"/>
              <a:gd name="T47" fmla="*/ 1085 h 1537"/>
              <a:gd name="T48" fmla="*/ 539 w 1536"/>
              <a:gd name="T49" fmla="*/ 187 h 1537"/>
              <a:gd name="T50" fmla="*/ 688 w 1536"/>
              <a:gd name="T51" fmla="*/ 118 h 1537"/>
              <a:gd name="T52" fmla="*/ 860 w 1536"/>
              <a:gd name="T53" fmla="*/ 91 h 1537"/>
              <a:gd name="T54" fmla="*/ 852 w 1536"/>
              <a:gd name="T55" fmla="*/ 183 h 1537"/>
              <a:gd name="T56" fmla="*/ 576 w 1536"/>
              <a:gd name="T57" fmla="*/ 292 h 1537"/>
              <a:gd name="T58" fmla="*/ 600 w 1536"/>
              <a:gd name="T59" fmla="*/ 382 h 1537"/>
              <a:gd name="T60" fmla="*/ 890 w 1536"/>
              <a:gd name="T61" fmla="*/ 275 h 1537"/>
              <a:gd name="T62" fmla="*/ 936 w 1536"/>
              <a:gd name="T63" fmla="*/ 513 h 1537"/>
              <a:gd name="T64" fmla="*/ 600 w 1536"/>
              <a:gd name="T65" fmla="*/ 513 h 1537"/>
              <a:gd name="T66" fmla="*/ 699 w 1536"/>
              <a:gd name="T67" fmla="*/ 948 h 1537"/>
              <a:gd name="T68" fmla="*/ 562 w 1536"/>
              <a:gd name="T69" fmla="*/ 936 h 1537"/>
              <a:gd name="T70" fmla="*/ 347 w 1536"/>
              <a:gd name="T71" fmla="*/ 1011 h 1537"/>
              <a:gd name="T72" fmla="*/ 539 w 1536"/>
              <a:gd name="T73" fmla="*/ 1085 h 1537"/>
              <a:gd name="T74" fmla="*/ 347 w 1536"/>
              <a:gd name="T75" fmla="*/ 1011 h 1537"/>
              <a:gd name="T76" fmla="*/ 223 w 1536"/>
              <a:gd name="T77" fmla="*/ 1447 h 1537"/>
              <a:gd name="T78" fmla="*/ 1340 w 1536"/>
              <a:gd name="T79" fmla="*/ 1356 h 1537"/>
              <a:gd name="T80" fmla="*/ 1446 w 1536"/>
              <a:gd name="T81" fmla="*/ 1266 h 1537"/>
              <a:gd name="T82" fmla="*/ 90 w 1536"/>
              <a:gd name="T83" fmla="*/ 1175 h 1537"/>
              <a:gd name="T84" fmla="*/ 1446 w 1536"/>
              <a:gd name="T85" fmla="*/ 1266 h 1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37">
                <a:moveTo>
                  <a:pt x="1251" y="936"/>
                </a:moveTo>
                <a:cubicBezTo>
                  <a:pt x="944" y="830"/>
                  <a:pt x="944" y="830"/>
                  <a:pt x="944" y="830"/>
                </a:cubicBezTo>
                <a:cubicBezTo>
                  <a:pt x="920" y="733"/>
                  <a:pt x="920" y="733"/>
                  <a:pt x="920" y="733"/>
                </a:cubicBezTo>
                <a:cubicBezTo>
                  <a:pt x="984" y="684"/>
                  <a:pt x="1026" y="604"/>
                  <a:pt x="1026" y="513"/>
                </a:cubicBezTo>
                <a:cubicBezTo>
                  <a:pt x="1026" y="363"/>
                  <a:pt x="1026" y="363"/>
                  <a:pt x="1026" y="363"/>
                </a:cubicBezTo>
                <a:cubicBezTo>
                  <a:pt x="1053" y="344"/>
                  <a:pt x="1087" y="304"/>
                  <a:pt x="1087" y="228"/>
                </a:cubicBezTo>
                <a:cubicBezTo>
                  <a:pt x="1087" y="103"/>
                  <a:pt x="985" y="1"/>
                  <a:pt x="860" y="1"/>
                </a:cubicBezTo>
                <a:cubicBezTo>
                  <a:pt x="768" y="1"/>
                  <a:pt x="768" y="1"/>
                  <a:pt x="768" y="1"/>
                </a:cubicBezTo>
                <a:cubicBezTo>
                  <a:pt x="726" y="0"/>
                  <a:pt x="675" y="16"/>
                  <a:pt x="637" y="43"/>
                </a:cubicBezTo>
                <a:cubicBezTo>
                  <a:pt x="566" y="92"/>
                  <a:pt x="508" y="46"/>
                  <a:pt x="449" y="19"/>
                </a:cubicBezTo>
                <a:cubicBezTo>
                  <a:pt x="449" y="187"/>
                  <a:pt x="449" y="187"/>
                  <a:pt x="449" y="187"/>
                </a:cubicBezTo>
                <a:cubicBezTo>
                  <a:pt x="449" y="248"/>
                  <a:pt x="471" y="307"/>
                  <a:pt x="510" y="354"/>
                </a:cubicBezTo>
                <a:cubicBezTo>
                  <a:pt x="510" y="513"/>
                  <a:pt x="510" y="513"/>
                  <a:pt x="510" y="513"/>
                </a:cubicBezTo>
                <a:cubicBezTo>
                  <a:pt x="510" y="604"/>
                  <a:pt x="552" y="684"/>
                  <a:pt x="617" y="733"/>
                </a:cubicBezTo>
                <a:cubicBezTo>
                  <a:pt x="592" y="830"/>
                  <a:pt x="592" y="830"/>
                  <a:pt x="592" y="830"/>
                </a:cubicBezTo>
                <a:cubicBezTo>
                  <a:pt x="286" y="936"/>
                  <a:pt x="286" y="936"/>
                  <a:pt x="286" y="936"/>
                </a:cubicBezTo>
                <a:cubicBezTo>
                  <a:pt x="200" y="1085"/>
                  <a:pt x="200" y="1085"/>
                  <a:pt x="200" y="1085"/>
                </a:cubicBezTo>
                <a:cubicBezTo>
                  <a:pt x="0" y="1085"/>
                  <a:pt x="0" y="1085"/>
                  <a:pt x="0" y="1085"/>
                </a:cubicBezTo>
                <a:cubicBezTo>
                  <a:pt x="0" y="1356"/>
                  <a:pt x="0" y="1356"/>
                  <a:pt x="0" y="1356"/>
                </a:cubicBezTo>
                <a:cubicBezTo>
                  <a:pt x="102" y="1356"/>
                  <a:pt x="102" y="1356"/>
                  <a:pt x="102" y="1356"/>
                </a:cubicBezTo>
                <a:cubicBezTo>
                  <a:pt x="157" y="1537"/>
                  <a:pt x="157" y="1537"/>
                  <a:pt x="157" y="1537"/>
                </a:cubicBezTo>
                <a:cubicBezTo>
                  <a:pt x="1380" y="1537"/>
                  <a:pt x="1380" y="1537"/>
                  <a:pt x="1380" y="1537"/>
                </a:cubicBezTo>
                <a:cubicBezTo>
                  <a:pt x="1434" y="1356"/>
                  <a:pt x="1434" y="1356"/>
                  <a:pt x="1434" y="1356"/>
                </a:cubicBezTo>
                <a:cubicBezTo>
                  <a:pt x="1536" y="1356"/>
                  <a:pt x="1536" y="1356"/>
                  <a:pt x="1536" y="1356"/>
                </a:cubicBezTo>
                <a:cubicBezTo>
                  <a:pt x="1536" y="1085"/>
                  <a:pt x="1536" y="1085"/>
                  <a:pt x="1536" y="1085"/>
                </a:cubicBezTo>
                <a:cubicBezTo>
                  <a:pt x="1336" y="1085"/>
                  <a:pt x="1336" y="1085"/>
                  <a:pt x="1336" y="1085"/>
                </a:cubicBezTo>
                <a:lnTo>
                  <a:pt x="1251" y="936"/>
                </a:lnTo>
                <a:close/>
                <a:moveTo>
                  <a:pt x="1061" y="966"/>
                </a:moveTo>
                <a:cubicBezTo>
                  <a:pt x="1190" y="1011"/>
                  <a:pt x="1190" y="1011"/>
                  <a:pt x="1190" y="1011"/>
                </a:cubicBezTo>
                <a:cubicBezTo>
                  <a:pt x="1233" y="1085"/>
                  <a:pt x="1233" y="1085"/>
                  <a:pt x="1233" y="1085"/>
                </a:cubicBezTo>
                <a:cubicBezTo>
                  <a:pt x="997" y="1085"/>
                  <a:pt x="997" y="1085"/>
                  <a:pt x="997" y="1085"/>
                </a:cubicBezTo>
                <a:lnTo>
                  <a:pt x="1061" y="966"/>
                </a:lnTo>
                <a:close/>
                <a:moveTo>
                  <a:pt x="975" y="936"/>
                </a:moveTo>
                <a:cubicBezTo>
                  <a:pt x="915" y="1048"/>
                  <a:pt x="915" y="1048"/>
                  <a:pt x="915" y="1048"/>
                </a:cubicBezTo>
                <a:cubicBezTo>
                  <a:pt x="838" y="948"/>
                  <a:pt x="838" y="948"/>
                  <a:pt x="838" y="948"/>
                </a:cubicBezTo>
                <a:cubicBezTo>
                  <a:pt x="909" y="914"/>
                  <a:pt x="909" y="914"/>
                  <a:pt x="909" y="914"/>
                </a:cubicBezTo>
                <a:lnTo>
                  <a:pt x="975" y="936"/>
                </a:lnTo>
                <a:close/>
                <a:moveTo>
                  <a:pt x="768" y="882"/>
                </a:moveTo>
                <a:cubicBezTo>
                  <a:pt x="683" y="840"/>
                  <a:pt x="683" y="840"/>
                  <a:pt x="683" y="840"/>
                </a:cubicBezTo>
                <a:cubicBezTo>
                  <a:pt x="699" y="775"/>
                  <a:pt x="699" y="775"/>
                  <a:pt x="699" y="775"/>
                </a:cubicBezTo>
                <a:cubicBezTo>
                  <a:pt x="721" y="782"/>
                  <a:pt x="744" y="785"/>
                  <a:pt x="768" y="785"/>
                </a:cubicBezTo>
                <a:cubicBezTo>
                  <a:pt x="792" y="785"/>
                  <a:pt x="815" y="782"/>
                  <a:pt x="837" y="775"/>
                </a:cubicBezTo>
                <a:cubicBezTo>
                  <a:pt x="854" y="840"/>
                  <a:pt x="854" y="840"/>
                  <a:pt x="854" y="840"/>
                </a:cubicBezTo>
                <a:lnTo>
                  <a:pt x="768" y="882"/>
                </a:lnTo>
                <a:close/>
                <a:moveTo>
                  <a:pt x="830" y="1085"/>
                </a:moveTo>
                <a:cubicBezTo>
                  <a:pt x="706" y="1085"/>
                  <a:pt x="706" y="1085"/>
                  <a:pt x="706" y="1085"/>
                </a:cubicBezTo>
                <a:cubicBezTo>
                  <a:pt x="768" y="1005"/>
                  <a:pt x="768" y="1005"/>
                  <a:pt x="768" y="1005"/>
                </a:cubicBezTo>
                <a:lnTo>
                  <a:pt x="830" y="1085"/>
                </a:lnTo>
                <a:close/>
                <a:moveTo>
                  <a:pt x="576" y="292"/>
                </a:moveTo>
                <a:cubicBezTo>
                  <a:pt x="552" y="262"/>
                  <a:pt x="539" y="225"/>
                  <a:pt x="539" y="187"/>
                </a:cubicBezTo>
                <a:cubicBezTo>
                  <a:pt x="539" y="153"/>
                  <a:pt x="539" y="153"/>
                  <a:pt x="539" y="153"/>
                </a:cubicBezTo>
                <a:cubicBezTo>
                  <a:pt x="590" y="161"/>
                  <a:pt x="641" y="149"/>
                  <a:pt x="688" y="118"/>
                </a:cubicBezTo>
                <a:cubicBezTo>
                  <a:pt x="708" y="103"/>
                  <a:pt x="741" y="90"/>
                  <a:pt x="768" y="91"/>
                </a:cubicBezTo>
                <a:cubicBezTo>
                  <a:pt x="860" y="91"/>
                  <a:pt x="860" y="91"/>
                  <a:pt x="860" y="91"/>
                </a:cubicBezTo>
                <a:cubicBezTo>
                  <a:pt x="941" y="91"/>
                  <a:pt x="1006" y="163"/>
                  <a:pt x="996" y="245"/>
                </a:cubicBezTo>
                <a:cubicBezTo>
                  <a:pt x="966" y="202"/>
                  <a:pt x="908" y="179"/>
                  <a:pt x="852" y="183"/>
                </a:cubicBezTo>
                <a:cubicBezTo>
                  <a:pt x="800" y="249"/>
                  <a:pt x="718" y="292"/>
                  <a:pt x="632" y="292"/>
                </a:cubicBezTo>
                <a:lnTo>
                  <a:pt x="576" y="292"/>
                </a:lnTo>
                <a:close/>
                <a:moveTo>
                  <a:pt x="600" y="513"/>
                </a:moveTo>
                <a:cubicBezTo>
                  <a:pt x="600" y="382"/>
                  <a:pt x="600" y="382"/>
                  <a:pt x="600" y="382"/>
                </a:cubicBezTo>
                <a:cubicBezTo>
                  <a:pt x="632" y="382"/>
                  <a:pt x="632" y="382"/>
                  <a:pt x="632" y="382"/>
                </a:cubicBezTo>
                <a:cubicBezTo>
                  <a:pt x="729" y="382"/>
                  <a:pt x="822" y="343"/>
                  <a:pt x="890" y="275"/>
                </a:cubicBezTo>
                <a:cubicBezTo>
                  <a:pt x="917" y="283"/>
                  <a:pt x="936" y="308"/>
                  <a:pt x="936" y="337"/>
                </a:cubicBezTo>
                <a:cubicBezTo>
                  <a:pt x="936" y="513"/>
                  <a:pt x="936" y="513"/>
                  <a:pt x="936" y="513"/>
                </a:cubicBezTo>
                <a:cubicBezTo>
                  <a:pt x="936" y="613"/>
                  <a:pt x="861" y="695"/>
                  <a:pt x="768" y="695"/>
                </a:cubicBezTo>
                <a:cubicBezTo>
                  <a:pt x="675" y="695"/>
                  <a:pt x="600" y="613"/>
                  <a:pt x="600" y="513"/>
                </a:cubicBezTo>
                <a:close/>
                <a:moveTo>
                  <a:pt x="627" y="914"/>
                </a:moveTo>
                <a:cubicBezTo>
                  <a:pt x="699" y="948"/>
                  <a:pt x="699" y="948"/>
                  <a:pt x="699" y="948"/>
                </a:cubicBezTo>
                <a:cubicBezTo>
                  <a:pt x="621" y="1048"/>
                  <a:pt x="621" y="1048"/>
                  <a:pt x="621" y="1048"/>
                </a:cubicBezTo>
                <a:cubicBezTo>
                  <a:pt x="562" y="936"/>
                  <a:pt x="562" y="936"/>
                  <a:pt x="562" y="936"/>
                </a:cubicBezTo>
                <a:lnTo>
                  <a:pt x="627" y="914"/>
                </a:lnTo>
                <a:close/>
                <a:moveTo>
                  <a:pt x="347" y="1011"/>
                </a:moveTo>
                <a:cubicBezTo>
                  <a:pt x="476" y="966"/>
                  <a:pt x="476" y="966"/>
                  <a:pt x="476" y="966"/>
                </a:cubicBezTo>
                <a:cubicBezTo>
                  <a:pt x="539" y="1085"/>
                  <a:pt x="539" y="1085"/>
                  <a:pt x="539" y="1085"/>
                </a:cubicBezTo>
                <a:cubicBezTo>
                  <a:pt x="304" y="1085"/>
                  <a:pt x="304" y="1085"/>
                  <a:pt x="304" y="1085"/>
                </a:cubicBezTo>
                <a:lnTo>
                  <a:pt x="347" y="1011"/>
                </a:lnTo>
                <a:close/>
                <a:moveTo>
                  <a:pt x="1313" y="1447"/>
                </a:moveTo>
                <a:cubicBezTo>
                  <a:pt x="223" y="1447"/>
                  <a:pt x="223" y="1447"/>
                  <a:pt x="223" y="1447"/>
                </a:cubicBezTo>
                <a:cubicBezTo>
                  <a:pt x="196" y="1356"/>
                  <a:pt x="196" y="1356"/>
                  <a:pt x="196" y="1356"/>
                </a:cubicBezTo>
                <a:cubicBezTo>
                  <a:pt x="1340" y="1356"/>
                  <a:pt x="1340" y="1356"/>
                  <a:pt x="1340" y="1356"/>
                </a:cubicBezTo>
                <a:lnTo>
                  <a:pt x="1313" y="1447"/>
                </a:lnTo>
                <a:close/>
                <a:moveTo>
                  <a:pt x="1446" y="1266"/>
                </a:moveTo>
                <a:cubicBezTo>
                  <a:pt x="90" y="1266"/>
                  <a:pt x="90" y="1266"/>
                  <a:pt x="90" y="1266"/>
                </a:cubicBezTo>
                <a:cubicBezTo>
                  <a:pt x="90" y="1175"/>
                  <a:pt x="90" y="1175"/>
                  <a:pt x="90" y="1175"/>
                </a:cubicBezTo>
                <a:cubicBezTo>
                  <a:pt x="1446" y="1175"/>
                  <a:pt x="1446" y="1175"/>
                  <a:pt x="1446" y="1175"/>
                </a:cubicBezTo>
                <a:lnTo>
                  <a:pt x="1446" y="12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12948132" y="10217281"/>
            <a:ext cx="702651" cy="768634"/>
          </a:xfrm>
          <a:custGeom>
            <a:avLst/>
            <a:gdLst>
              <a:gd name="T0" fmla="*/ 1183 w 1405"/>
              <a:gd name="T1" fmla="*/ 335 h 1536"/>
              <a:gd name="T2" fmla="*/ 788 w 1405"/>
              <a:gd name="T3" fmla="*/ 279 h 1536"/>
              <a:gd name="T4" fmla="*/ 703 w 1405"/>
              <a:gd name="T5" fmla="*/ 0 h 1536"/>
              <a:gd name="T6" fmla="*/ 617 w 1405"/>
              <a:gd name="T7" fmla="*/ 279 h 1536"/>
              <a:gd name="T8" fmla="*/ 222 w 1405"/>
              <a:gd name="T9" fmla="*/ 335 h 1536"/>
              <a:gd name="T10" fmla="*/ 87 w 1405"/>
              <a:gd name="T11" fmla="*/ 569 h 1536"/>
              <a:gd name="T12" fmla="*/ 206 w 1405"/>
              <a:gd name="T13" fmla="*/ 768 h 1536"/>
              <a:gd name="T14" fmla="*/ 87 w 1405"/>
              <a:gd name="T15" fmla="*/ 967 h 1536"/>
              <a:gd name="T16" fmla="*/ 222 w 1405"/>
              <a:gd name="T17" fmla="*/ 1202 h 1536"/>
              <a:gd name="T18" fmla="*/ 617 w 1405"/>
              <a:gd name="T19" fmla="*/ 1258 h 1536"/>
              <a:gd name="T20" fmla="*/ 703 w 1405"/>
              <a:gd name="T21" fmla="*/ 1536 h 1536"/>
              <a:gd name="T22" fmla="*/ 788 w 1405"/>
              <a:gd name="T23" fmla="*/ 1258 h 1536"/>
              <a:gd name="T24" fmla="*/ 1183 w 1405"/>
              <a:gd name="T25" fmla="*/ 1202 h 1536"/>
              <a:gd name="T26" fmla="*/ 1318 w 1405"/>
              <a:gd name="T27" fmla="*/ 967 h 1536"/>
              <a:gd name="T28" fmla="*/ 1199 w 1405"/>
              <a:gd name="T29" fmla="*/ 768 h 1536"/>
              <a:gd name="T30" fmla="*/ 1318 w 1405"/>
              <a:gd name="T31" fmla="*/ 569 h 1536"/>
              <a:gd name="T32" fmla="*/ 703 w 1405"/>
              <a:gd name="T33" fmla="*/ 90 h 1536"/>
              <a:gd name="T34" fmla="*/ 703 w 1405"/>
              <a:gd name="T35" fmla="*/ 250 h 1536"/>
              <a:gd name="T36" fmla="*/ 703 w 1405"/>
              <a:gd name="T37" fmla="*/ 90 h 1536"/>
              <a:gd name="T38" fmla="*/ 115 w 1405"/>
              <a:gd name="T39" fmla="*/ 1107 h 1536"/>
              <a:gd name="T40" fmla="*/ 254 w 1405"/>
              <a:gd name="T41" fmla="*/ 1028 h 1536"/>
              <a:gd name="T42" fmla="*/ 132 w 1405"/>
              <a:gd name="T43" fmla="*/ 491 h 1536"/>
              <a:gd name="T44" fmla="*/ 177 w 1405"/>
              <a:gd name="T45" fmla="*/ 413 h 1536"/>
              <a:gd name="T46" fmla="*/ 132 w 1405"/>
              <a:gd name="T47" fmla="*/ 491 h 1536"/>
              <a:gd name="T48" fmla="*/ 657 w 1405"/>
              <a:gd name="T49" fmla="*/ 1401 h 1536"/>
              <a:gd name="T50" fmla="*/ 748 w 1405"/>
              <a:gd name="T51" fmla="*/ 1401 h 1536"/>
              <a:gd name="T52" fmla="*/ 703 w 1405"/>
              <a:gd name="T53" fmla="*/ 1175 h 1536"/>
              <a:gd name="T54" fmla="*/ 703 w 1405"/>
              <a:gd name="T55" fmla="*/ 362 h 1536"/>
              <a:gd name="T56" fmla="*/ 703 w 1405"/>
              <a:gd name="T57" fmla="*/ 1175 h 1536"/>
              <a:gd name="T58" fmla="*/ 1290 w 1405"/>
              <a:gd name="T59" fmla="*/ 1107 h 1536"/>
              <a:gd name="T60" fmla="*/ 1152 w 1405"/>
              <a:gd name="T61" fmla="*/ 1028 h 1536"/>
              <a:gd name="T62" fmla="*/ 1273 w 1405"/>
              <a:gd name="T63" fmla="*/ 491 h 1536"/>
              <a:gd name="T64" fmla="*/ 1228 w 1405"/>
              <a:gd name="T65" fmla="*/ 413 h 1536"/>
              <a:gd name="T66" fmla="*/ 1273 w 1405"/>
              <a:gd name="T67" fmla="*/ 491 h 1536"/>
              <a:gd name="T68" fmla="*/ 386 w 1405"/>
              <a:gd name="T69" fmla="*/ 768 h 1536"/>
              <a:gd name="T70" fmla="*/ 1019 w 1405"/>
              <a:gd name="T71" fmla="*/ 768 h 1536"/>
              <a:gd name="T72" fmla="*/ 748 w 1405"/>
              <a:gd name="T73" fmla="*/ 547 h 1536"/>
              <a:gd name="T74" fmla="*/ 791 w 1405"/>
              <a:gd name="T75" fmla="*/ 666 h 1536"/>
              <a:gd name="T76" fmla="*/ 748 w 1405"/>
              <a:gd name="T77" fmla="*/ 547 h 1536"/>
              <a:gd name="T78" fmla="*/ 658 w 1405"/>
              <a:gd name="T79" fmla="*/ 641 h 1536"/>
              <a:gd name="T80" fmla="*/ 533 w 1405"/>
              <a:gd name="T81" fmla="*/ 619 h 1536"/>
              <a:gd name="T82" fmla="*/ 476 w 1405"/>
              <a:gd name="T83" fmla="*/ 768 h 1536"/>
              <a:gd name="T84" fmla="*/ 570 w 1405"/>
              <a:gd name="T85" fmla="*/ 744 h 1536"/>
              <a:gd name="T86" fmla="*/ 570 w 1405"/>
              <a:gd name="T87" fmla="*/ 793 h 1536"/>
              <a:gd name="T88" fmla="*/ 476 w 1405"/>
              <a:gd name="T89" fmla="*/ 768 h 1536"/>
              <a:gd name="T90" fmla="*/ 533 w 1405"/>
              <a:gd name="T91" fmla="*/ 918 h 1536"/>
              <a:gd name="T92" fmla="*/ 658 w 1405"/>
              <a:gd name="T93" fmla="*/ 896 h 1536"/>
              <a:gd name="T94" fmla="*/ 703 w 1405"/>
              <a:gd name="T95" fmla="*/ 814 h 1536"/>
              <a:gd name="T96" fmla="*/ 703 w 1405"/>
              <a:gd name="T97" fmla="*/ 723 h 1536"/>
              <a:gd name="T98" fmla="*/ 703 w 1405"/>
              <a:gd name="T99" fmla="*/ 814 h 1536"/>
              <a:gd name="T100" fmla="*/ 748 w 1405"/>
              <a:gd name="T101" fmla="*/ 896 h 1536"/>
              <a:gd name="T102" fmla="*/ 872 w 1405"/>
              <a:gd name="T103" fmla="*/ 918 h 1536"/>
              <a:gd name="T104" fmla="*/ 917 w 1405"/>
              <a:gd name="T105" fmla="*/ 840 h 1536"/>
              <a:gd name="T106" fmla="*/ 838 w 1405"/>
              <a:gd name="T107" fmla="*/ 768 h 1536"/>
              <a:gd name="T108" fmla="*/ 917 w 1405"/>
              <a:gd name="T109" fmla="*/ 697 h 1536"/>
              <a:gd name="T110" fmla="*/ 917 w 1405"/>
              <a:gd name="T111" fmla="*/ 84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05" h="1536">
                <a:moveTo>
                  <a:pt x="1368" y="384"/>
                </a:moveTo>
                <a:cubicBezTo>
                  <a:pt x="1330" y="320"/>
                  <a:pt x="1247" y="298"/>
                  <a:pt x="1183" y="335"/>
                </a:cubicBezTo>
                <a:cubicBezTo>
                  <a:pt x="1166" y="345"/>
                  <a:pt x="1140" y="366"/>
                  <a:pt x="1083" y="450"/>
                </a:cubicBezTo>
                <a:cubicBezTo>
                  <a:pt x="1010" y="362"/>
                  <a:pt x="906" y="300"/>
                  <a:pt x="788" y="279"/>
                </a:cubicBezTo>
                <a:cubicBezTo>
                  <a:pt x="832" y="189"/>
                  <a:pt x="838" y="155"/>
                  <a:pt x="838" y="136"/>
                </a:cubicBezTo>
                <a:cubicBezTo>
                  <a:pt x="838" y="61"/>
                  <a:pt x="777" y="0"/>
                  <a:pt x="703" y="0"/>
                </a:cubicBezTo>
                <a:cubicBezTo>
                  <a:pt x="628" y="0"/>
                  <a:pt x="567" y="61"/>
                  <a:pt x="567" y="136"/>
                </a:cubicBezTo>
                <a:cubicBezTo>
                  <a:pt x="567" y="155"/>
                  <a:pt x="573" y="189"/>
                  <a:pt x="617" y="279"/>
                </a:cubicBezTo>
                <a:cubicBezTo>
                  <a:pt x="499" y="300"/>
                  <a:pt x="396" y="362"/>
                  <a:pt x="322" y="450"/>
                </a:cubicBezTo>
                <a:cubicBezTo>
                  <a:pt x="266" y="366"/>
                  <a:pt x="239" y="345"/>
                  <a:pt x="222" y="335"/>
                </a:cubicBezTo>
                <a:cubicBezTo>
                  <a:pt x="158" y="298"/>
                  <a:pt x="75" y="320"/>
                  <a:pt x="37" y="384"/>
                </a:cubicBezTo>
                <a:cubicBezTo>
                  <a:pt x="0" y="449"/>
                  <a:pt x="22" y="532"/>
                  <a:pt x="87" y="569"/>
                </a:cubicBezTo>
                <a:cubicBezTo>
                  <a:pt x="104" y="579"/>
                  <a:pt x="136" y="591"/>
                  <a:pt x="236" y="598"/>
                </a:cubicBezTo>
                <a:cubicBezTo>
                  <a:pt x="216" y="651"/>
                  <a:pt x="206" y="709"/>
                  <a:pt x="206" y="768"/>
                </a:cubicBezTo>
                <a:cubicBezTo>
                  <a:pt x="206" y="828"/>
                  <a:pt x="216" y="886"/>
                  <a:pt x="236" y="939"/>
                </a:cubicBezTo>
                <a:cubicBezTo>
                  <a:pt x="136" y="946"/>
                  <a:pt x="104" y="958"/>
                  <a:pt x="87" y="967"/>
                </a:cubicBezTo>
                <a:cubicBezTo>
                  <a:pt x="22" y="1005"/>
                  <a:pt x="0" y="1088"/>
                  <a:pt x="37" y="1152"/>
                </a:cubicBezTo>
                <a:cubicBezTo>
                  <a:pt x="75" y="1217"/>
                  <a:pt x="158" y="1239"/>
                  <a:pt x="222" y="1202"/>
                </a:cubicBezTo>
                <a:cubicBezTo>
                  <a:pt x="239" y="1192"/>
                  <a:pt x="266" y="1171"/>
                  <a:pt x="322" y="1087"/>
                </a:cubicBezTo>
                <a:cubicBezTo>
                  <a:pt x="396" y="1175"/>
                  <a:pt x="499" y="1237"/>
                  <a:pt x="617" y="1258"/>
                </a:cubicBezTo>
                <a:cubicBezTo>
                  <a:pt x="573" y="1348"/>
                  <a:pt x="567" y="1382"/>
                  <a:pt x="567" y="1401"/>
                </a:cubicBezTo>
                <a:cubicBezTo>
                  <a:pt x="567" y="1476"/>
                  <a:pt x="628" y="1536"/>
                  <a:pt x="703" y="1536"/>
                </a:cubicBezTo>
                <a:cubicBezTo>
                  <a:pt x="777" y="1536"/>
                  <a:pt x="838" y="1476"/>
                  <a:pt x="838" y="1401"/>
                </a:cubicBezTo>
                <a:cubicBezTo>
                  <a:pt x="838" y="1382"/>
                  <a:pt x="832" y="1348"/>
                  <a:pt x="788" y="1258"/>
                </a:cubicBezTo>
                <a:cubicBezTo>
                  <a:pt x="906" y="1237"/>
                  <a:pt x="1010" y="1175"/>
                  <a:pt x="1083" y="1087"/>
                </a:cubicBezTo>
                <a:cubicBezTo>
                  <a:pt x="1140" y="1171"/>
                  <a:pt x="1166" y="1192"/>
                  <a:pt x="1183" y="1202"/>
                </a:cubicBezTo>
                <a:cubicBezTo>
                  <a:pt x="1247" y="1239"/>
                  <a:pt x="1330" y="1217"/>
                  <a:pt x="1368" y="1152"/>
                </a:cubicBezTo>
                <a:cubicBezTo>
                  <a:pt x="1405" y="1088"/>
                  <a:pt x="1383" y="1005"/>
                  <a:pt x="1318" y="967"/>
                </a:cubicBezTo>
                <a:cubicBezTo>
                  <a:pt x="1301" y="958"/>
                  <a:pt x="1269" y="946"/>
                  <a:pt x="1169" y="939"/>
                </a:cubicBezTo>
                <a:cubicBezTo>
                  <a:pt x="1189" y="886"/>
                  <a:pt x="1199" y="828"/>
                  <a:pt x="1199" y="768"/>
                </a:cubicBezTo>
                <a:cubicBezTo>
                  <a:pt x="1199" y="709"/>
                  <a:pt x="1189" y="651"/>
                  <a:pt x="1169" y="598"/>
                </a:cubicBezTo>
                <a:cubicBezTo>
                  <a:pt x="1269" y="591"/>
                  <a:pt x="1301" y="579"/>
                  <a:pt x="1318" y="569"/>
                </a:cubicBezTo>
                <a:cubicBezTo>
                  <a:pt x="1383" y="532"/>
                  <a:pt x="1405" y="449"/>
                  <a:pt x="1368" y="384"/>
                </a:cubicBezTo>
                <a:close/>
                <a:moveTo>
                  <a:pt x="703" y="90"/>
                </a:moveTo>
                <a:cubicBezTo>
                  <a:pt x="728" y="90"/>
                  <a:pt x="748" y="111"/>
                  <a:pt x="748" y="136"/>
                </a:cubicBezTo>
                <a:cubicBezTo>
                  <a:pt x="748" y="152"/>
                  <a:pt x="728" y="199"/>
                  <a:pt x="703" y="250"/>
                </a:cubicBezTo>
                <a:cubicBezTo>
                  <a:pt x="676" y="197"/>
                  <a:pt x="657" y="150"/>
                  <a:pt x="657" y="136"/>
                </a:cubicBezTo>
                <a:cubicBezTo>
                  <a:pt x="657" y="111"/>
                  <a:pt x="678" y="90"/>
                  <a:pt x="703" y="90"/>
                </a:cubicBezTo>
                <a:close/>
                <a:moveTo>
                  <a:pt x="177" y="1124"/>
                </a:moveTo>
                <a:cubicBezTo>
                  <a:pt x="156" y="1137"/>
                  <a:pt x="128" y="1129"/>
                  <a:pt x="115" y="1107"/>
                </a:cubicBezTo>
                <a:cubicBezTo>
                  <a:pt x="103" y="1086"/>
                  <a:pt x="110" y="1058"/>
                  <a:pt x="132" y="1045"/>
                </a:cubicBezTo>
                <a:cubicBezTo>
                  <a:pt x="145" y="1038"/>
                  <a:pt x="194" y="1032"/>
                  <a:pt x="254" y="1028"/>
                </a:cubicBezTo>
                <a:cubicBezTo>
                  <a:pt x="222" y="1075"/>
                  <a:pt x="191" y="1116"/>
                  <a:pt x="177" y="1124"/>
                </a:cubicBezTo>
                <a:close/>
                <a:moveTo>
                  <a:pt x="132" y="491"/>
                </a:moveTo>
                <a:cubicBezTo>
                  <a:pt x="110" y="479"/>
                  <a:pt x="103" y="451"/>
                  <a:pt x="115" y="429"/>
                </a:cubicBezTo>
                <a:cubicBezTo>
                  <a:pt x="128" y="408"/>
                  <a:pt x="156" y="400"/>
                  <a:pt x="177" y="413"/>
                </a:cubicBezTo>
                <a:cubicBezTo>
                  <a:pt x="191" y="421"/>
                  <a:pt x="222" y="462"/>
                  <a:pt x="254" y="509"/>
                </a:cubicBezTo>
                <a:cubicBezTo>
                  <a:pt x="194" y="505"/>
                  <a:pt x="145" y="498"/>
                  <a:pt x="132" y="491"/>
                </a:cubicBezTo>
                <a:close/>
                <a:moveTo>
                  <a:pt x="703" y="1446"/>
                </a:moveTo>
                <a:cubicBezTo>
                  <a:pt x="678" y="1446"/>
                  <a:pt x="657" y="1426"/>
                  <a:pt x="657" y="1401"/>
                </a:cubicBezTo>
                <a:cubicBezTo>
                  <a:pt x="658" y="1385"/>
                  <a:pt x="677" y="1338"/>
                  <a:pt x="703" y="1287"/>
                </a:cubicBezTo>
                <a:cubicBezTo>
                  <a:pt x="729" y="1340"/>
                  <a:pt x="748" y="1387"/>
                  <a:pt x="748" y="1401"/>
                </a:cubicBezTo>
                <a:cubicBezTo>
                  <a:pt x="748" y="1426"/>
                  <a:pt x="728" y="1446"/>
                  <a:pt x="703" y="1446"/>
                </a:cubicBezTo>
                <a:close/>
                <a:moveTo>
                  <a:pt x="703" y="1175"/>
                </a:moveTo>
                <a:cubicBezTo>
                  <a:pt x="478" y="1175"/>
                  <a:pt x="296" y="993"/>
                  <a:pt x="296" y="768"/>
                </a:cubicBezTo>
                <a:cubicBezTo>
                  <a:pt x="296" y="544"/>
                  <a:pt x="478" y="362"/>
                  <a:pt x="703" y="362"/>
                </a:cubicBezTo>
                <a:cubicBezTo>
                  <a:pt x="927" y="362"/>
                  <a:pt x="1109" y="544"/>
                  <a:pt x="1109" y="768"/>
                </a:cubicBezTo>
                <a:cubicBezTo>
                  <a:pt x="1109" y="993"/>
                  <a:pt x="927" y="1175"/>
                  <a:pt x="703" y="1175"/>
                </a:cubicBezTo>
                <a:close/>
                <a:moveTo>
                  <a:pt x="1273" y="1045"/>
                </a:moveTo>
                <a:cubicBezTo>
                  <a:pt x="1295" y="1058"/>
                  <a:pt x="1302" y="1086"/>
                  <a:pt x="1290" y="1107"/>
                </a:cubicBezTo>
                <a:cubicBezTo>
                  <a:pt x="1277" y="1129"/>
                  <a:pt x="1249" y="1137"/>
                  <a:pt x="1228" y="1124"/>
                </a:cubicBezTo>
                <a:cubicBezTo>
                  <a:pt x="1214" y="1116"/>
                  <a:pt x="1183" y="1075"/>
                  <a:pt x="1152" y="1028"/>
                </a:cubicBezTo>
                <a:cubicBezTo>
                  <a:pt x="1211" y="1032"/>
                  <a:pt x="1260" y="1038"/>
                  <a:pt x="1273" y="1045"/>
                </a:cubicBezTo>
                <a:close/>
                <a:moveTo>
                  <a:pt x="1273" y="491"/>
                </a:moveTo>
                <a:cubicBezTo>
                  <a:pt x="1260" y="498"/>
                  <a:pt x="1211" y="505"/>
                  <a:pt x="1152" y="509"/>
                </a:cubicBezTo>
                <a:cubicBezTo>
                  <a:pt x="1183" y="462"/>
                  <a:pt x="1214" y="421"/>
                  <a:pt x="1228" y="413"/>
                </a:cubicBezTo>
                <a:cubicBezTo>
                  <a:pt x="1249" y="400"/>
                  <a:pt x="1277" y="408"/>
                  <a:pt x="1290" y="429"/>
                </a:cubicBezTo>
                <a:cubicBezTo>
                  <a:pt x="1302" y="451"/>
                  <a:pt x="1295" y="479"/>
                  <a:pt x="1273" y="491"/>
                </a:cubicBezTo>
                <a:close/>
                <a:moveTo>
                  <a:pt x="703" y="452"/>
                </a:moveTo>
                <a:cubicBezTo>
                  <a:pt x="528" y="452"/>
                  <a:pt x="386" y="594"/>
                  <a:pt x="386" y="768"/>
                </a:cubicBezTo>
                <a:cubicBezTo>
                  <a:pt x="386" y="943"/>
                  <a:pt x="528" y="1085"/>
                  <a:pt x="703" y="1085"/>
                </a:cubicBezTo>
                <a:cubicBezTo>
                  <a:pt x="877" y="1085"/>
                  <a:pt x="1019" y="943"/>
                  <a:pt x="1019" y="768"/>
                </a:cubicBezTo>
                <a:cubicBezTo>
                  <a:pt x="1019" y="594"/>
                  <a:pt x="877" y="452"/>
                  <a:pt x="703" y="452"/>
                </a:cubicBezTo>
                <a:close/>
                <a:moveTo>
                  <a:pt x="748" y="547"/>
                </a:moveTo>
                <a:cubicBezTo>
                  <a:pt x="797" y="557"/>
                  <a:pt x="840" y="583"/>
                  <a:pt x="872" y="619"/>
                </a:cubicBezTo>
                <a:cubicBezTo>
                  <a:pt x="791" y="666"/>
                  <a:pt x="791" y="666"/>
                  <a:pt x="791" y="666"/>
                </a:cubicBezTo>
                <a:cubicBezTo>
                  <a:pt x="778" y="655"/>
                  <a:pt x="763" y="646"/>
                  <a:pt x="748" y="641"/>
                </a:cubicBezTo>
                <a:lnTo>
                  <a:pt x="748" y="547"/>
                </a:lnTo>
                <a:close/>
                <a:moveTo>
                  <a:pt x="658" y="547"/>
                </a:moveTo>
                <a:cubicBezTo>
                  <a:pt x="658" y="641"/>
                  <a:pt x="658" y="641"/>
                  <a:pt x="658" y="641"/>
                </a:cubicBezTo>
                <a:cubicBezTo>
                  <a:pt x="642" y="646"/>
                  <a:pt x="627" y="655"/>
                  <a:pt x="615" y="666"/>
                </a:cubicBezTo>
                <a:cubicBezTo>
                  <a:pt x="533" y="619"/>
                  <a:pt x="533" y="619"/>
                  <a:pt x="533" y="619"/>
                </a:cubicBezTo>
                <a:cubicBezTo>
                  <a:pt x="565" y="583"/>
                  <a:pt x="609" y="557"/>
                  <a:pt x="658" y="547"/>
                </a:cubicBezTo>
                <a:close/>
                <a:moveTo>
                  <a:pt x="476" y="768"/>
                </a:moveTo>
                <a:cubicBezTo>
                  <a:pt x="476" y="743"/>
                  <a:pt x="481" y="719"/>
                  <a:pt x="488" y="697"/>
                </a:cubicBezTo>
                <a:cubicBezTo>
                  <a:pt x="570" y="744"/>
                  <a:pt x="570" y="744"/>
                  <a:pt x="570" y="744"/>
                </a:cubicBezTo>
                <a:cubicBezTo>
                  <a:pt x="568" y="752"/>
                  <a:pt x="567" y="760"/>
                  <a:pt x="567" y="768"/>
                </a:cubicBezTo>
                <a:cubicBezTo>
                  <a:pt x="567" y="777"/>
                  <a:pt x="568" y="785"/>
                  <a:pt x="570" y="793"/>
                </a:cubicBezTo>
                <a:cubicBezTo>
                  <a:pt x="488" y="840"/>
                  <a:pt x="488" y="840"/>
                  <a:pt x="488" y="840"/>
                </a:cubicBezTo>
                <a:cubicBezTo>
                  <a:pt x="481" y="818"/>
                  <a:pt x="476" y="793"/>
                  <a:pt x="476" y="768"/>
                </a:cubicBezTo>
                <a:close/>
                <a:moveTo>
                  <a:pt x="658" y="990"/>
                </a:moveTo>
                <a:cubicBezTo>
                  <a:pt x="609" y="980"/>
                  <a:pt x="565" y="954"/>
                  <a:pt x="533" y="918"/>
                </a:cubicBezTo>
                <a:cubicBezTo>
                  <a:pt x="615" y="871"/>
                  <a:pt x="615" y="871"/>
                  <a:pt x="615" y="871"/>
                </a:cubicBezTo>
                <a:cubicBezTo>
                  <a:pt x="627" y="882"/>
                  <a:pt x="642" y="890"/>
                  <a:pt x="658" y="896"/>
                </a:cubicBezTo>
                <a:lnTo>
                  <a:pt x="658" y="990"/>
                </a:lnTo>
                <a:close/>
                <a:moveTo>
                  <a:pt x="703" y="814"/>
                </a:moveTo>
                <a:cubicBezTo>
                  <a:pt x="678" y="814"/>
                  <a:pt x="657" y="793"/>
                  <a:pt x="657" y="768"/>
                </a:cubicBezTo>
                <a:cubicBezTo>
                  <a:pt x="657" y="743"/>
                  <a:pt x="678" y="723"/>
                  <a:pt x="703" y="723"/>
                </a:cubicBezTo>
                <a:cubicBezTo>
                  <a:pt x="728" y="723"/>
                  <a:pt x="748" y="743"/>
                  <a:pt x="748" y="768"/>
                </a:cubicBezTo>
                <a:cubicBezTo>
                  <a:pt x="748" y="793"/>
                  <a:pt x="728" y="814"/>
                  <a:pt x="703" y="814"/>
                </a:cubicBezTo>
                <a:close/>
                <a:moveTo>
                  <a:pt x="748" y="990"/>
                </a:moveTo>
                <a:cubicBezTo>
                  <a:pt x="748" y="896"/>
                  <a:pt x="748" y="896"/>
                  <a:pt x="748" y="896"/>
                </a:cubicBezTo>
                <a:cubicBezTo>
                  <a:pt x="763" y="890"/>
                  <a:pt x="778" y="882"/>
                  <a:pt x="791" y="871"/>
                </a:cubicBezTo>
                <a:cubicBezTo>
                  <a:pt x="872" y="918"/>
                  <a:pt x="872" y="918"/>
                  <a:pt x="872" y="918"/>
                </a:cubicBezTo>
                <a:cubicBezTo>
                  <a:pt x="840" y="954"/>
                  <a:pt x="797" y="980"/>
                  <a:pt x="748" y="990"/>
                </a:cubicBezTo>
                <a:close/>
                <a:moveTo>
                  <a:pt x="917" y="840"/>
                </a:moveTo>
                <a:cubicBezTo>
                  <a:pt x="836" y="793"/>
                  <a:pt x="836" y="793"/>
                  <a:pt x="836" y="793"/>
                </a:cubicBezTo>
                <a:cubicBezTo>
                  <a:pt x="837" y="785"/>
                  <a:pt x="838" y="777"/>
                  <a:pt x="838" y="768"/>
                </a:cubicBezTo>
                <a:cubicBezTo>
                  <a:pt x="838" y="760"/>
                  <a:pt x="837" y="752"/>
                  <a:pt x="836" y="744"/>
                </a:cubicBezTo>
                <a:cubicBezTo>
                  <a:pt x="917" y="697"/>
                  <a:pt x="917" y="697"/>
                  <a:pt x="917" y="697"/>
                </a:cubicBezTo>
                <a:cubicBezTo>
                  <a:pt x="925" y="719"/>
                  <a:pt x="929" y="743"/>
                  <a:pt x="929" y="768"/>
                </a:cubicBezTo>
                <a:cubicBezTo>
                  <a:pt x="929" y="793"/>
                  <a:pt x="925" y="818"/>
                  <a:pt x="917" y="8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1"/>
          <p:cNvSpPr>
            <a:spLocks noEditPoints="1"/>
          </p:cNvSpPr>
          <p:nvPr/>
        </p:nvSpPr>
        <p:spPr bwMode="auto">
          <a:xfrm>
            <a:off x="15172758" y="10306994"/>
            <a:ext cx="768634" cy="589209"/>
          </a:xfrm>
          <a:custGeom>
            <a:avLst/>
            <a:gdLst>
              <a:gd name="T0" fmla="*/ 430 w 664"/>
              <a:gd name="T1" fmla="*/ 0 h 509"/>
              <a:gd name="T2" fmla="*/ 0 w 664"/>
              <a:gd name="T3" fmla="*/ 0 h 509"/>
              <a:gd name="T4" fmla="*/ 0 w 664"/>
              <a:gd name="T5" fmla="*/ 352 h 509"/>
              <a:gd name="T6" fmla="*/ 78 w 664"/>
              <a:gd name="T7" fmla="*/ 352 h 509"/>
              <a:gd name="T8" fmla="*/ 78 w 664"/>
              <a:gd name="T9" fmla="*/ 432 h 509"/>
              <a:gd name="T10" fmla="*/ 214 w 664"/>
              <a:gd name="T11" fmla="*/ 352 h 509"/>
              <a:gd name="T12" fmla="*/ 234 w 664"/>
              <a:gd name="T13" fmla="*/ 352 h 509"/>
              <a:gd name="T14" fmla="*/ 234 w 664"/>
              <a:gd name="T15" fmla="*/ 430 h 509"/>
              <a:gd name="T16" fmla="*/ 450 w 664"/>
              <a:gd name="T17" fmla="*/ 430 h 509"/>
              <a:gd name="T18" fmla="*/ 586 w 664"/>
              <a:gd name="T19" fmla="*/ 509 h 509"/>
              <a:gd name="T20" fmla="*/ 586 w 664"/>
              <a:gd name="T21" fmla="*/ 430 h 509"/>
              <a:gd name="T22" fmla="*/ 664 w 664"/>
              <a:gd name="T23" fmla="*/ 430 h 509"/>
              <a:gd name="T24" fmla="*/ 664 w 664"/>
              <a:gd name="T25" fmla="*/ 78 h 509"/>
              <a:gd name="T26" fmla="*/ 430 w 664"/>
              <a:gd name="T27" fmla="*/ 78 h 509"/>
              <a:gd name="T28" fmla="*/ 430 w 664"/>
              <a:gd name="T29" fmla="*/ 0 h 509"/>
              <a:gd name="T30" fmla="*/ 203 w 664"/>
              <a:gd name="T31" fmla="*/ 313 h 509"/>
              <a:gd name="T32" fmla="*/ 117 w 664"/>
              <a:gd name="T33" fmla="*/ 363 h 509"/>
              <a:gd name="T34" fmla="*/ 117 w 664"/>
              <a:gd name="T35" fmla="*/ 313 h 509"/>
              <a:gd name="T36" fmla="*/ 39 w 664"/>
              <a:gd name="T37" fmla="*/ 313 h 509"/>
              <a:gd name="T38" fmla="*/ 39 w 664"/>
              <a:gd name="T39" fmla="*/ 39 h 509"/>
              <a:gd name="T40" fmla="*/ 391 w 664"/>
              <a:gd name="T41" fmla="*/ 39 h 509"/>
              <a:gd name="T42" fmla="*/ 391 w 664"/>
              <a:gd name="T43" fmla="*/ 313 h 509"/>
              <a:gd name="T44" fmla="*/ 203 w 664"/>
              <a:gd name="T45" fmla="*/ 313 h 509"/>
              <a:gd name="T46" fmla="*/ 625 w 664"/>
              <a:gd name="T47" fmla="*/ 117 h 509"/>
              <a:gd name="T48" fmla="*/ 625 w 664"/>
              <a:gd name="T49" fmla="*/ 391 h 509"/>
              <a:gd name="T50" fmla="*/ 547 w 664"/>
              <a:gd name="T51" fmla="*/ 391 h 509"/>
              <a:gd name="T52" fmla="*/ 547 w 664"/>
              <a:gd name="T53" fmla="*/ 442 h 509"/>
              <a:gd name="T54" fmla="*/ 461 w 664"/>
              <a:gd name="T55" fmla="*/ 391 h 509"/>
              <a:gd name="T56" fmla="*/ 273 w 664"/>
              <a:gd name="T57" fmla="*/ 391 h 509"/>
              <a:gd name="T58" fmla="*/ 273 w 664"/>
              <a:gd name="T59" fmla="*/ 352 h 509"/>
              <a:gd name="T60" fmla="*/ 430 w 664"/>
              <a:gd name="T61" fmla="*/ 352 h 509"/>
              <a:gd name="T62" fmla="*/ 430 w 664"/>
              <a:gd name="T63" fmla="*/ 313 h 509"/>
              <a:gd name="T64" fmla="*/ 586 w 664"/>
              <a:gd name="T65" fmla="*/ 313 h 509"/>
              <a:gd name="T66" fmla="*/ 586 w 664"/>
              <a:gd name="T67" fmla="*/ 274 h 509"/>
              <a:gd name="T68" fmla="*/ 430 w 664"/>
              <a:gd name="T69" fmla="*/ 274 h 509"/>
              <a:gd name="T70" fmla="*/ 430 w 664"/>
              <a:gd name="T71" fmla="*/ 235 h 509"/>
              <a:gd name="T72" fmla="*/ 586 w 664"/>
              <a:gd name="T73" fmla="*/ 235 h 509"/>
              <a:gd name="T74" fmla="*/ 586 w 664"/>
              <a:gd name="T75" fmla="*/ 196 h 509"/>
              <a:gd name="T76" fmla="*/ 430 w 664"/>
              <a:gd name="T77" fmla="*/ 196 h 509"/>
              <a:gd name="T78" fmla="*/ 430 w 664"/>
              <a:gd name="T79" fmla="*/ 117 h 509"/>
              <a:gd name="T80" fmla="*/ 625 w 664"/>
              <a:gd name="T81" fmla="*/ 117 h 509"/>
              <a:gd name="T82" fmla="*/ 286 w 664"/>
              <a:gd name="T83" fmla="*/ 111 h 509"/>
              <a:gd name="T84" fmla="*/ 314 w 664"/>
              <a:gd name="T85" fmla="*/ 138 h 509"/>
              <a:gd name="T86" fmla="*/ 197 w 664"/>
              <a:gd name="T87" fmla="*/ 255 h 509"/>
              <a:gd name="T88" fmla="*/ 116 w 664"/>
              <a:gd name="T89" fmla="*/ 174 h 509"/>
              <a:gd name="T90" fmla="*/ 144 w 664"/>
              <a:gd name="T91" fmla="*/ 147 h 509"/>
              <a:gd name="T92" fmla="*/ 197 w 664"/>
              <a:gd name="T93" fmla="*/ 200 h 509"/>
              <a:gd name="T94" fmla="*/ 286 w 664"/>
              <a:gd name="T95" fmla="*/ 111 h 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64" h="509">
                <a:moveTo>
                  <a:pt x="430" y="0"/>
                </a:moveTo>
                <a:lnTo>
                  <a:pt x="0" y="0"/>
                </a:lnTo>
                <a:lnTo>
                  <a:pt x="0" y="352"/>
                </a:lnTo>
                <a:lnTo>
                  <a:pt x="78" y="352"/>
                </a:lnTo>
                <a:lnTo>
                  <a:pt x="78" y="432"/>
                </a:lnTo>
                <a:lnTo>
                  <a:pt x="214" y="352"/>
                </a:lnTo>
                <a:lnTo>
                  <a:pt x="234" y="352"/>
                </a:lnTo>
                <a:lnTo>
                  <a:pt x="234" y="430"/>
                </a:lnTo>
                <a:lnTo>
                  <a:pt x="450" y="430"/>
                </a:lnTo>
                <a:lnTo>
                  <a:pt x="586" y="509"/>
                </a:lnTo>
                <a:lnTo>
                  <a:pt x="586" y="430"/>
                </a:lnTo>
                <a:lnTo>
                  <a:pt x="664" y="430"/>
                </a:lnTo>
                <a:lnTo>
                  <a:pt x="664" y="78"/>
                </a:lnTo>
                <a:lnTo>
                  <a:pt x="430" y="78"/>
                </a:lnTo>
                <a:lnTo>
                  <a:pt x="430" y="0"/>
                </a:lnTo>
                <a:close/>
                <a:moveTo>
                  <a:pt x="203" y="313"/>
                </a:moveTo>
                <a:lnTo>
                  <a:pt x="117" y="363"/>
                </a:lnTo>
                <a:lnTo>
                  <a:pt x="117" y="313"/>
                </a:lnTo>
                <a:lnTo>
                  <a:pt x="39" y="313"/>
                </a:lnTo>
                <a:lnTo>
                  <a:pt x="39" y="39"/>
                </a:lnTo>
                <a:lnTo>
                  <a:pt x="391" y="39"/>
                </a:lnTo>
                <a:lnTo>
                  <a:pt x="391" y="313"/>
                </a:lnTo>
                <a:lnTo>
                  <a:pt x="203" y="313"/>
                </a:lnTo>
                <a:close/>
                <a:moveTo>
                  <a:pt x="625" y="117"/>
                </a:moveTo>
                <a:lnTo>
                  <a:pt x="625" y="391"/>
                </a:lnTo>
                <a:lnTo>
                  <a:pt x="547" y="391"/>
                </a:lnTo>
                <a:lnTo>
                  <a:pt x="547" y="442"/>
                </a:lnTo>
                <a:lnTo>
                  <a:pt x="461" y="391"/>
                </a:lnTo>
                <a:lnTo>
                  <a:pt x="273" y="391"/>
                </a:lnTo>
                <a:lnTo>
                  <a:pt x="273" y="352"/>
                </a:lnTo>
                <a:lnTo>
                  <a:pt x="430" y="352"/>
                </a:lnTo>
                <a:lnTo>
                  <a:pt x="430" y="313"/>
                </a:lnTo>
                <a:lnTo>
                  <a:pt x="586" y="313"/>
                </a:lnTo>
                <a:lnTo>
                  <a:pt x="586" y="274"/>
                </a:lnTo>
                <a:lnTo>
                  <a:pt x="430" y="274"/>
                </a:lnTo>
                <a:lnTo>
                  <a:pt x="430" y="235"/>
                </a:lnTo>
                <a:lnTo>
                  <a:pt x="586" y="235"/>
                </a:lnTo>
                <a:lnTo>
                  <a:pt x="586" y="196"/>
                </a:lnTo>
                <a:lnTo>
                  <a:pt x="430" y="196"/>
                </a:lnTo>
                <a:lnTo>
                  <a:pt x="430" y="117"/>
                </a:lnTo>
                <a:lnTo>
                  <a:pt x="625" y="117"/>
                </a:lnTo>
                <a:close/>
                <a:moveTo>
                  <a:pt x="286" y="111"/>
                </a:moveTo>
                <a:lnTo>
                  <a:pt x="314" y="138"/>
                </a:lnTo>
                <a:lnTo>
                  <a:pt x="197" y="255"/>
                </a:lnTo>
                <a:lnTo>
                  <a:pt x="116" y="174"/>
                </a:lnTo>
                <a:lnTo>
                  <a:pt x="144" y="147"/>
                </a:lnTo>
                <a:lnTo>
                  <a:pt x="197" y="200"/>
                </a:lnTo>
                <a:lnTo>
                  <a:pt x="286" y="1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17417642" y="10261848"/>
            <a:ext cx="768634" cy="679501"/>
          </a:xfrm>
          <a:custGeom>
            <a:avLst/>
            <a:gdLst>
              <a:gd name="T0" fmla="*/ 450 w 664"/>
              <a:gd name="T1" fmla="*/ 0 h 587"/>
              <a:gd name="T2" fmla="*/ 215 w 664"/>
              <a:gd name="T3" fmla="*/ 0 h 587"/>
              <a:gd name="T4" fmla="*/ 215 w 664"/>
              <a:gd name="T5" fmla="*/ 79 h 587"/>
              <a:gd name="T6" fmla="*/ 0 w 664"/>
              <a:gd name="T7" fmla="*/ 79 h 587"/>
              <a:gd name="T8" fmla="*/ 0 w 664"/>
              <a:gd name="T9" fmla="*/ 587 h 587"/>
              <a:gd name="T10" fmla="*/ 664 w 664"/>
              <a:gd name="T11" fmla="*/ 587 h 587"/>
              <a:gd name="T12" fmla="*/ 664 w 664"/>
              <a:gd name="T13" fmla="*/ 79 h 587"/>
              <a:gd name="T14" fmla="*/ 450 w 664"/>
              <a:gd name="T15" fmla="*/ 79 h 587"/>
              <a:gd name="T16" fmla="*/ 450 w 664"/>
              <a:gd name="T17" fmla="*/ 0 h 587"/>
              <a:gd name="T18" fmla="*/ 254 w 664"/>
              <a:gd name="T19" fmla="*/ 39 h 587"/>
              <a:gd name="T20" fmla="*/ 411 w 664"/>
              <a:gd name="T21" fmla="*/ 39 h 587"/>
              <a:gd name="T22" fmla="*/ 411 w 664"/>
              <a:gd name="T23" fmla="*/ 79 h 587"/>
              <a:gd name="T24" fmla="*/ 254 w 664"/>
              <a:gd name="T25" fmla="*/ 79 h 587"/>
              <a:gd name="T26" fmla="*/ 254 w 664"/>
              <a:gd name="T27" fmla="*/ 39 h 587"/>
              <a:gd name="T28" fmla="*/ 626 w 664"/>
              <a:gd name="T29" fmla="*/ 548 h 587"/>
              <a:gd name="T30" fmla="*/ 39 w 664"/>
              <a:gd name="T31" fmla="*/ 548 h 587"/>
              <a:gd name="T32" fmla="*/ 39 w 664"/>
              <a:gd name="T33" fmla="*/ 281 h 587"/>
              <a:gd name="T34" fmla="*/ 274 w 664"/>
              <a:gd name="T35" fmla="*/ 370 h 587"/>
              <a:gd name="T36" fmla="*/ 274 w 664"/>
              <a:gd name="T37" fmla="*/ 423 h 587"/>
              <a:gd name="T38" fmla="*/ 332 w 664"/>
              <a:gd name="T39" fmla="*/ 450 h 587"/>
              <a:gd name="T40" fmla="*/ 391 w 664"/>
              <a:gd name="T41" fmla="*/ 423 h 587"/>
              <a:gd name="T42" fmla="*/ 391 w 664"/>
              <a:gd name="T43" fmla="*/ 370 h 587"/>
              <a:gd name="T44" fmla="*/ 626 w 664"/>
              <a:gd name="T45" fmla="*/ 281 h 587"/>
              <a:gd name="T46" fmla="*/ 626 w 664"/>
              <a:gd name="T47" fmla="*/ 548 h 587"/>
              <a:gd name="T48" fmla="*/ 313 w 664"/>
              <a:gd name="T49" fmla="*/ 398 h 587"/>
              <a:gd name="T50" fmla="*/ 313 w 664"/>
              <a:gd name="T51" fmla="*/ 313 h 587"/>
              <a:gd name="T52" fmla="*/ 352 w 664"/>
              <a:gd name="T53" fmla="*/ 313 h 587"/>
              <a:gd name="T54" fmla="*/ 352 w 664"/>
              <a:gd name="T55" fmla="*/ 398 h 587"/>
              <a:gd name="T56" fmla="*/ 332 w 664"/>
              <a:gd name="T57" fmla="*/ 408 h 587"/>
              <a:gd name="T58" fmla="*/ 313 w 664"/>
              <a:gd name="T59" fmla="*/ 398 h 587"/>
              <a:gd name="T60" fmla="*/ 626 w 664"/>
              <a:gd name="T61" fmla="*/ 118 h 587"/>
              <a:gd name="T62" fmla="*/ 626 w 664"/>
              <a:gd name="T63" fmla="*/ 239 h 587"/>
              <a:gd name="T64" fmla="*/ 391 w 664"/>
              <a:gd name="T65" fmla="*/ 328 h 587"/>
              <a:gd name="T66" fmla="*/ 391 w 664"/>
              <a:gd name="T67" fmla="*/ 274 h 587"/>
              <a:gd name="T68" fmla="*/ 274 w 664"/>
              <a:gd name="T69" fmla="*/ 274 h 587"/>
              <a:gd name="T70" fmla="*/ 274 w 664"/>
              <a:gd name="T71" fmla="*/ 328 h 587"/>
              <a:gd name="T72" fmla="*/ 39 w 664"/>
              <a:gd name="T73" fmla="*/ 239 h 587"/>
              <a:gd name="T74" fmla="*/ 39 w 664"/>
              <a:gd name="T75" fmla="*/ 118 h 587"/>
              <a:gd name="T76" fmla="*/ 626 w 664"/>
              <a:gd name="T77" fmla="*/ 118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64" h="587">
                <a:moveTo>
                  <a:pt x="450" y="0"/>
                </a:moveTo>
                <a:lnTo>
                  <a:pt x="215" y="0"/>
                </a:lnTo>
                <a:lnTo>
                  <a:pt x="215" y="79"/>
                </a:lnTo>
                <a:lnTo>
                  <a:pt x="0" y="79"/>
                </a:lnTo>
                <a:lnTo>
                  <a:pt x="0" y="587"/>
                </a:lnTo>
                <a:lnTo>
                  <a:pt x="664" y="587"/>
                </a:lnTo>
                <a:lnTo>
                  <a:pt x="664" y="79"/>
                </a:lnTo>
                <a:lnTo>
                  <a:pt x="450" y="79"/>
                </a:lnTo>
                <a:lnTo>
                  <a:pt x="450" y="0"/>
                </a:lnTo>
                <a:close/>
                <a:moveTo>
                  <a:pt x="254" y="39"/>
                </a:moveTo>
                <a:lnTo>
                  <a:pt x="411" y="39"/>
                </a:lnTo>
                <a:lnTo>
                  <a:pt x="411" y="79"/>
                </a:lnTo>
                <a:lnTo>
                  <a:pt x="254" y="79"/>
                </a:lnTo>
                <a:lnTo>
                  <a:pt x="254" y="39"/>
                </a:lnTo>
                <a:close/>
                <a:moveTo>
                  <a:pt x="626" y="548"/>
                </a:moveTo>
                <a:lnTo>
                  <a:pt x="39" y="548"/>
                </a:lnTo>
                <a:lnTo>
                  <a:pt x="39" y="281"/>
                </a:lnTo>
                <a:lnTo>
                  <a:pt x="274" y="370"/>
                </a:lnTo>
                <a:lnTo>
                  <a:pt x="274" y="423"/>
                </a:lnTo>
                <a:lnTo>
                  <a:pt x="332" y="450"/>
                </a:lnTo>
                <a:lnTo>
                  <a:pt x="391" y="423"/>
                </a:lnTo>
                <a:lnTo>
                  <a:pt x="391" y="370"/>
                </a:lnTo>
                <a:lnTo>
                  <a:pt x="626" y="281"/>
                </a:lnTo>
                <a:lnTo>
                  <a:pt x="626" y="548"/>
                </a:lnTo>
                <a:close/>
                <a:moveTo>
                  <a:pt x="313" y="398"/>
                </a:moveTo>
                <a:lnTo>
                  <a:pt x="313" y="313"/>
                </a:lnTo>
                <a:lnTo>
                  <a:pt x="352" y="313"/>
                </a:lnTo>
                <a:lnTo>
                  <a:pt x="352" y="398"/>
                </a:lnTo>
                <a:lnTo>
                  <a:pt x="332" y="408"/>
                </a:lnTo>
                <a:lnTo>
                  <a:pt x="313" y="398"/>
                </a:lnTo>
                <a:close/>
                <a:moveTo>
                  <a:pt x="626" y="118"/>
                </a:moveTo>
                <a:lnTo>
                  <a:pt x="626" y="239"/>
                </a:lnTo>
                <a:lnTo>
                  <a:pt x="391" y="328"/>
                </a:lnTo>
                <a:lnTo>
                  <a:pt x="391" y="274"/>
                </a:lnTo>
                <a:lnTo>
                  <a:pt x="274" y="274"/>
                </a:lnTo>
                <a:lnTo>
                  <a:pt x="274" y="328"/>
                </a:lnTo>
                <a:lnTo>
                  <a:pt x="39" y="239"/>
                </a:lnTo>
                <a:lnTo>
                  <a:pt x="39" y="118"/>
                </a:lnTo>
                <a:lnTo>
                  <a:pt x="626" y="1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19672365" y="10228278"/>
            <a:ext cx="768634" cy="746640"/>
          </a:xfrm>
          <a:custGeom>
            <a:avLst/>
            <a:gdLst>
              <a:gd name="T0" fmla="*/ 1355 w 1536"/>
              <a:gd name="T1" fmla="*/ 937 h 1493"/>
              <a:gd name="T2" fmla="*/ 1247 w 1536"/>
              <a:gd name="T3" fmla="*/ 926 h 1493"/>
              <a:gd name="T4" fmla="*/ 1355 w 1536"/>
              <a:gd name="T5" fmla="*/ 587 h 1493"/>
              <a:gd name="T6" fmla="*/ 768 w 1536"/>
              <a:gd name="T7" fmla="*/ 0 h 1493"/>
              <a:gd name="T8" fmla="*/ 181 w 1536"/>
              <a:gd name="T9" fmla="*/ 587 h 1493"/>
              <a:gd name="T10" fmla="*/ 289 w 1536"/>
              <a:gd name="T11" fmla="*/ 926 h 1493"/>
              <a:gd name="T12" fmla="*/ 181 w 1536"/>
              <a:gd name="T13" fmla="*/ 937 h 1493"/>
              <a:gd name="T14" fmla="*/ 181 w 1536"/>
              <a:gd name="T15" fmla="*/ 1107 h 1493"/>
              <a:gd name="T16" fmla="*/ 0 w 1536"/>
              <a:gd name="T17" fmla="*/ 1131 h 1493"/>
              <a:gd name="T18" fmla="*/ 0 w 1536"/>
              <a:gd name="T19" fmla="*/ 1493 h 1493"/>
              <a:gd name="T20" fmla="*/ 361 w 1536"/>
              <a:gd name="T21" fmla="*/ 1450 h 1493"/>
              <a:gd name="T22" fmla="*/ 361 w 1536"/>
              <a:gd name="T23" fmla="*/ 1281 h 1493"/>
              <a:gd name="T24" fmla="*/ 1174 w 1536"/>
              <a:gd name="T25" fmla="*/ 1281 h 1493"/>
              <a:gd name="T26" fmla="*/ 1174 w 1536"/>
              <a:gd name="T27" fmla="*/ 1450 h 1493"/>
              <a:gd name="T28" fmla="*/ 1536 w 1536"/>
              <a:gd name="T29" fmla="*/ 1493 h 1493"/>
              <a:gd name="T30" fmla="*/ 1536 w 1536"/>
              <a:gd name="T31" fmla="*/ 1131 h 1493"/>
              <a:gd name="T32" fmla="*/ 1355 w 1536"/>
              <a:gd name="T33" fmla="*/ 1107 h 1493"/>
              <a:gd name="T34" fmla="*/ 1355 w 1536"/>
              <a:gd name="T35" fmla="*/ 937 h 1493"/>
              <a:gd name="T36" fmla="*/ 271 w 1536"/>
              <a:gd name="T37" fmla="*/ 587 h 1493"/>
              <a:gd name="T38" fmla="*/ 768 w 1536"/>
              <a:gd name="T39" fmla="*/ 90 h 1493"/>
              <a:gd name="T40" fmla="*/ 1265 w 1536"/>
              <a:gd name="T41" fmla="*/ 587 h 1493"/>
              <a:gd name="T42" fmla="*/ 1139 w 1536"/>
              <a:gd name="T43" fmla="*/ 917 h 1493"/>
              <a:gd name="T44" fmla="*/ 1015 w 1536"/>
              <a:gd name="T45" fmla="*/ 910 h 1493"/>
              <a:gd name="T46" fmla="*/ 1174 w 1536"/>
              <a:gd name="T47" fmla="*/ 587 h 1493"/>
              <a:gd name="T48" fmla="*/ 768 w 1536"/>
              <a:gd name="T49" fmla="*/ 181 h 1493"/>
              <a:gd name="T50" fmla="*/ 361 w 1536"/>
              <a:gd name="T51" fmla="*/ 587 h 1493"/>
              <a:gd name="T52" fmla="*/ 521 w 1536"/>
              <a:gd name="T53" fmla="*/ 910 h 1493"/>
              <a:gd name="T54" fmla="*/ 396 w 1536"/>
              <a:gd name="T55" fmla="*/ 917 h 1493"/>
              <a:gd name="T56" fmla="*/ 271 w 1536"/>
              <a:gd name="T57" fmla="*/ 587 h 1493"/>
              <a:gd name="T58" fmla="*/ 768 w 1536"/>
              <a:gd name="T59" fmla="*/ 904 h 1493"/>
              <a:gd name="T60" fmla="*/ 451 w 1536"/>
              <a:gd name="T61" fmla="*/ 587 h 1493"/>
              <a:gd name="T62" fmla="*/ 768 w 1536"/>
              <a:gd name="T63" fmla="*/ 271 h 1493"/>
              <a:gd name="T64" fmla="*/ 1084 w 1536"/>
              <a:gd name="T65" fmla="*/ 587 h 1493"/>
              <a:gd name="T66" fmla="*/ 768 w 1536"/>
              <a:gd name="T67" fmla="*/ 904 h 1493"/>
              <a:gd name="T68" fmla="*/ 271 w 1536"/>
              <a:gd name="T69" fmla="*/ 1368 h 1493"/>
              <a:gd name="T70" fmla="*/ 90 w 1536"/>
              <a:gd name="T71" fmla="*/ 1389 h 1493"/>
              <a:gd name="T72" fmla="*/ 90 w 1536"/>
              <a:gd name="T73" fmla="*/ 1209 h 1493"/>
              <a:gd name="T74" fmla="*/ 181 w 1536"/>
              <a:gd name="T75" fmla="*/ 1197 h 1493"/>
              <a:gd name="T76" fmla="*/ 181 w 1536"/>
              <a:gd name="T77" fmla="*/ 1299 h 1493"/>
              <a:gd name="T78" fmla="*/ 271 w 1536"/>
              <a:gd name="T79" fmla="*/ 1289 h 1493"/>
              <a:gd name="T80" fmla="*/ 271 w 1536"/>
              <a:gd name="T81" fmla="*/ 1368 h 1493"/>
              <a:gd name="T82" fmla="*/ 768 w 1536"/>
              <a:gd name="T83" fmla="*/ 1175 h 1493"/>
              <a:gd name="T84" fmla="*/ 271 w 1536"/>
              <a:gd name="T85" fmla="*/ 1199 h 1493"/>
              <a:gd name="T86" fmla="*/ 271 w 1536"/>
              <a:gd name="T87" fmla="*/ 1018 h 1493"/>
              <a:gd name="T88" fmla="*/ 1265 w 1536"/>
              <a:gd name="T89" fmla="*/ 1018 h 1493"/>
              <a:gd name="T90" fmla="*/ 1265 w 1536"/>
              <a:gd name="T91" fmla="*/ 1199 h 1493"/>
              <a:gd name="T92" fmla="*/ 768 w 1536"/>
              <a:gd name="T93" fmla="*/ 1175 h 1493"/>
              <a:gd name="T94" fmla="*/ 1446 w 1536"/>
              <a:gd name="T95" fmla="*/ 1209 h 1493"/>
              <a:gd name="T96" fmla="*/ 1446 w 1536"/>
              <a:gd name="T97" fmla="*/ 1389 h 1493"/>
              <a:gd name="T98" fmla="*/ 1264 w 1536"/>
              <a:gd name="T99" fmla="*/ 1368 h 1493"/>
              <a:gd name="T100" fmla="*/ 1264 w 1536"/>
              <a:gd name="T101" fmla="*/ 1289 h 1493"/>
              <a:gd name="T102" fmla="*/ 1355 w 1536"/>
              <a:gd name="T103" fmla="*/ 1299 h 1493"/>
              <a:gd name="T104" fmla="*/ 1355 w 1536"/>
              <a:gd name="T105" fmla="*/ 1197 h 1493"/>
              <a:gd name="T106" fmla="*/ 1446 w 1536"/>
              <a:gd name="T107" fmla="*/ 1209 h 1493"/>
              <a:gd name="T108" fmla="*/ 675 w 1536"/>
              <a:gd name="T109" fmla="*/ 372 h 1493"/>
              <a:gd name="T110" fmla="*/ 813 w 1536"/>
              <a:gd name="T111" fmla="*/ 372 h 1493"/>
              <a:gd name="T112" fmla="*/ 813 w 1536"/>
              <a:gd name="T113" fmla="*/ 826 h 1493"/>
              <a:gd name="T114" fmla="*/ 723 w 1536"/>
              <a:gd name="T115" fmla="*/ 826 h 1493"/>
              <a:gd name="T116" fmla="*/ 723 w 1536"/>
              <a:gd name="T117" fmla="*/ 462 h 1493"/>
              <a:gd name="T118" fmla="*/ 675 w 1536"/>
              <a:gd name="T119" fmla="*/ 462 h 1493"/>
              <a:gd name="T120" fmla="*/ 675 w 1536"/>
              <a:gd name="T121" fmla="*/ 372 h 1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36" h="1493">
                <a:moveTo>
                  <a:pt x="1355" y="937"/>
                </a:moveTo>
                <a:cubicBezTo>
                  <a:pt x="1320" y="934"/>
                  <a:pt x="1284" y="930"/>
                  <a:pt x="1247" y="926"/>
                </a:cubicBezTo>
                <a:cubicBezTo>
                  <a:pt x="1315" y="830"/>
                  <a:pt x="1355" y="713"/>
                  <a:pt x="1355" y="587"/>
                </a:cubicBezTo>
                <a:cubicBezTo>
                  <a:pt x="1355" y="263"/>
                  <a:pt x="1091" y="0"/>
                  <a:pt x="768" y="0"/>
                </a:cubicBezTo>
                <a:cubicBezTo>
                  <a:pt x="444" y="0"/>
                  <a:pt x="181" y="263"/>
                  <a:pt x="181" y="587"/>
                </a:cubicBezTo>
                <a:cubicBezTo>
                  <a:pt x="181" y="713"/>
                  <a:pt x="221" y="830"/>
                  <a:pt x="289" y="926"/>
                </a:cubicBezTo>
                <a:cubicBezTo>
                  <a:pt x="259" y="929"/>
                  <a:pt x="213" y="934"/>
                  <a:pt x="181" y="937"/>
                </a:cubicBezTo>
                <a:cubicBezTo>
                  <a:pt x="181" y="1107"/>
                  <a:pt x="181" y="1107"/>
                  <a:pt x="181" y="1107"/>
                </a:cubicBezTo>
                <a:cubicBezTo>
                  <a:pt x="122" y="1113"/>
                  <a:pt x="58" y="1122"/>
                  <a:pt x="0" y="1131"/>
                </a:cubicBezTo>
                <a:cubicBezTo>
                  <a:pt x="0" y="1493"/>
                  <a:pt x="0" y="1493"/>
                  <a:pt x="0" y="1493"/>
                </a:cubicBezTo>
                <a:cubicBezTo>
                  <a:pt x="117" y="1475"/>
                  <a:pt x="241" y="1460"/>
                  <a:pt x="361" y="1450"/>
                </a:cubicBezTo>
                <a:cubicBezTo>
                  <a:pt x="361" y="1281"/>
                  <a:pt x="361" y="1281"/>
                  <a:pt x="361" y="1281"/>
                </a:cubicBezTo>
                <a:cubicBezTo>
                  <a:pt x="631" y="1259"/>
                  <a:pt x="904" y="1259"/>
                  <a:pt x="1174" y="1281"/>
                </a:cubicBezTo>
                <a:cubicBezTo>
                  <a:pt x="1174" y="1450"/>
                  <a:pt x="1174" y="1450"/>
                  <a:pt x="1174" y="1450"/>
                </a:cubicBezTo>
                <a:cubicBezTo>
                  <a:pt x="1293" y="1460"/>
                  <a:pt x="1417" y="1475"/>
                  <a:pt x="1536" y="1493"/>
                </a:cubicBezTo>
                <a:cubicBezTo>
                  <a:pt x="1536" y="1131"/>
                  <a:pt x="1536" y="1131"/>
                  <a:pt x="1536" y="1131"/>
                </a:cubicBezTo>
                <a:cubicBezTo>
                  <a:pt x="1477" y="1122"/>
                  <a:pt x="1412" y="1113"/>
                  <a:pt x="1355" y="1107"/>
                </a:cubicBezTo>
                <a:lnTo>
                  <a:pt x="1355" y="937"/>
                </a:lnTo>
                <a:close/>
                <a:moveTo>
                  <a:pt x="271" y="587"/>
                </a:moveTo>
                <a:cubicBezTo>
                  <a:pt x="271" y="313"/>
                  <a:pt x="494" y="90"/>
                  <a:pt x="768" y="90"/>
                </a:cubicBezTo>
                <a:cubicBezTo>
                  <a:pt x="1042" y="90"/>
                  <a:pt x="1265" y="313"/>
                  <a:pt x="1265" y="587"/>
                </a:cubicBezTo>
                <a:cubicBezTo>
                  <a:pt x="1265" y="714"/>
                  <a:pt x="1217" y="829"/>
                  <a:pt x="1139" y="917"/>
                </a:cubicBezTo>
                <a:cubicBezTo>
                  <a:pt x="1098" y="914"/>
                  <a:pt x="1056" y="912"/>
                  <a:pt x="1015" y="910"/>
                </a:cubicBezTo>
                <a:cubicBezTo>
                  <a:pt x="1111" y="835"/>
                  <a:pt x="1174" y="718"/>
                  <a:pt x="1174" y="587"/>
                </a:cubicBezTo>
                <a:cubicBezTo>
                  <a:pt x="1174" y="363"/>
                  <a:pt x="992" y="181"/>
                  <a:pt x="768" y="181"/>
                </a:cubicBezTo>
                <a:cubicBezTo>
                  <a:pt x="544" y="181"/>
                  <a:pt x="361" y="363"/>
                  <a:pt x="361" y="587"/>
                </a:cubicBezTo>
                <a:cubicBezTo>
                  <a:pt x="361" y="718"/>
                  <a:pt x="424" y="835"/>
                  <a:pt x="521" y="910"/>
                </a:cubicBezTo>
                <a:cubicBezTo>
                  <a:pt x="479" y="912"/>
                  <a:pt x="438" y="914"/>
                  <a:pt x="396" y="917"/>
                </a:cubicBezTo>
                <a:cubicBezTo>
                  <a:pt x="318" y="829"/>
                  <a:pt x="271" y="714"/>
                  <a:pt x="271" y="587"/>
                </a:cubicBezTo>
                <a:close/>
                <a:moveTo>
                  <a:pt x="768" y="904"/>
                </a:moveTo>
                <a:cubicBezTo>
                  <a:pt x="593" y="904"/>
                  <a:pt x="451" y="762"/>
                  <a:pt x="451" y="587"/>
                </a:cubicBezTo>
                <a:cubicBezTo>
                  <a:pt x="451" y="413"/>
                  <a:pt x="593" y="271"/>
                  <a:pt x="768" y="271"/>
                </a:cubicBezTo>
                <a:cubicBezTo>
                  <a:pt x="942" y="271"/>
                  <a:pt x="1084" y="413"/>
                  <a:pt x="1084" y="587"/>
                </a:cubicBezTo>
                <a:cubicBezTo>
                  <a:pt x="1084" y="762"/>
                  <a:pt x="942" y="904"/>
                  <a:pt x="768" y="904"/>
                </a:cubicBezTo>
                <a:close/>
                <a:moveTo>
                  <a:pt x="271" y="1368"/>
                </a:moveTo>
                <a:cubicBezTo>
                  <a:pt x="211" y="1374"/>
                  <a:pt x="150" y="1381"/>
                  <a:pt x="90" y="1389"/>
                </a:cubicBezTo>
                <a:cubicBezTo>
                  <a:pt x="90" y="1209"/>
                  <a:pt x="90" y="1209"/>
                  <a:pt x="90" y="1209"/>
                </a:cubicBezTo>
                <a:cubicBezTo>
                  <a:pt x="120" y="1205"/>
                  <a:pt x="150" y="1201"/>
                  <a:pt x="181" y="1197"/>
                </a:cubicBezTo>
                <a:cubicBezTo>
                  <a:pt x="181" y="1299"/>
                  <a:pt x="181" y="1299"/>
                  <a:pt x="181" y="1299"/>
                </a:cubicBezTo>
                <a:cubicBezTo>
                  <a:pt x="209" y="1296"/>
                  <a:pt x="240" y="1292"/>
                  <a:pt x="271" y="1289"/>
                </a:cubicBezTo>
                <a:lnTo>
                  <a:pt x="271" y="1368"/>
                </a:lnTo>
                <a:close/>
                <a:moveTo>
                  <a:pt x="768" y="1175"/>
                </a:moveTo>
                <a:cubicBezTo>
                  <a:pt x="602" y="1175"/>
                  <a:pt x="436" y="1183"/>
                  <a:pt x="271" y="1199"/>
                </a:cubicBezTo>
                <a:cubicBezTo>
                  <a:pt x="271" y="1018"/>
                  <a:pt x="271" y="1018"/>
                  <a:pt x="271" y="1018"/>
                </a:cubicBezTo>
                <a:cubicBezTo>
                  <a:pt x="601" y="985"/>
                  <a:pt x="935" y="985"/>
                  <a:pt x="1265" y="1018"/>
                </a:cubicBezTo>
                <a:cubicBezTo>
                  <a:pt x="1265" y="1199"/>
                  <a:pt x="1265" y="1199"/>
                  <a:pt x="1265" y="1199"/>
                </a:cubicBezTo>
                <a:cubicBezTo>
                  <a:pt x="1100" y="1183"/>
                  <a:pt x="934" y="1175"/>
                  <a:pt x="768" y="1175"/>
                </a:cubicBezTo>
                <a:close/>
                <a:moveTo>
                  <a:pt x="1446" y="1209"/>
                </a:moveTo>
                <a:cubicBezTo>
                  <a:pt x="1446" y="1389"/>
                  <a:pt x="1446" y="1389"/>
                  <a:pt x="1446" y="1389"/>
                </a:cubicBezTo>
                <a:cubicBezTo>
                  <a:pt x="1385" y="1381"/>
                  <a:pt x="1325" y="1374"/>
                  <a:pt x="1264" y="1368"/>
                </a:cubicBezTo>
                <a:cubicBezTo>
                  <a:pt x="1264" y="1289"/>
                  <a:pt x="1264" y="1289"/>
                  <a:pt x="1264" y="1289"/>
                </a:cubicBezTo>
                <a:cubicBezTo>
                  <a:pt x="1283" y="1291"/>
                  <a:pt x="1335" y="1297"/>
                  <a:pt x="1355" y="1299"/>
                </a:cubicBezTo>
                <a:cubicBezTo>
                  <a:pt x="1355" y="1197"/>
                  <a:pt x="1355" y="1197"/>
                  <a:pt x="1355" y="1197"/>
                </a:cubicBezTo>
                <a:cubicBezTo>
                  <a:pt x="1385" y="1201"/>
                  <a:pt x="1415" y="1205"/>
                  <a:pt x="1446" y="1209"/>
                </a:cubicBezTo>
                <a:close/>
                <a:moveTo>
                  <a:pt x="675" y="372"/>
                </a:moveTo>
                <a:cubicBezTo>
                  <a:pt x="813" y="372"/>
                  <a:pt x="813" y="372"/>
                  <a:pt x="813" y="372"/>
                </a:cubicBezTo>
                <a:cubicBezTo>
                  <a:pt x="813" y="826"/>
                  <a:pt x="813" y="826"/>
                  <a:pt x="813" y="826"/>
                </a:cubicBezTo>
                <a:cubicBezTo>
                  <a:pt x="723" y="826"/>
                  <a:pt x="723" y="826"/>
                  <a:pt x="723" y="826"/>
                </a:cubicBezTo>
                <a:cubicBezTo>
                  <a:pt x="723" y="462"/>
                  <a:pt x="723" y="462"/>
                  <a:pt x="723" y="462"/>
                </a:cubicBezTo>
                <a:cubicBezTo>
                  <a:pt x="675" y="462"/>
                  <a:pt x="675" y="462"/>
                  <a:pt x="675" y="462"/>
                </a:cubicBezTo>
                <a:lnTo>
                  <a:pt x="675" y="3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21934616" y="10267057"/>
            <a:ext cx="768634" cy="669082"/>
          </a:xfrm>
          <a:custGeom>
            <a:avLst/>
            <a:gdLst>
              <a:gd name="T0" fmla="*/ 1079 w 1536"/>
              <a:gd name="T1" fmla="*/ 0 h 1337"/>
              <a:gd name="T2" fmla="*/ 768 w 1536"/>
              <a:gd name="T3" fmla="*/ 121 h 1337"/>
              <a:gd name="T4" fmla="*/ 458 w 1536"/>
              <a:gd name="T5" fmla="*/ 0 h 1337"/>
              <a:gd name="T6" fmla="*/ 0 w 1536"/>
              <a:gd name="T7" fmla="*/ 457 h 1337"/>
              <a:gd name="T8" fmla="*/ 173 w 1536"/>
              <a:gd name="T9" fmla="*/ 860 h 1337"/>
              <a:gd name="T10" fmla="*/ 768 w 1536"/>
              <a:gd name="T11" fmla="*/ 1337 h 1337"/>
              <a:gd name="T12" fmla="*/ 953 w 1536"/>
              <a:gd name="T13" fmla="*/ 1216 h 1337"/>
              <a:gd name="T14" fmla="*/ 1202 w 1536"/>
              <a:gd name="T15" fmla="*/ 1329 h 1337"/>
              <a:gd name="T16" fmla="*/ 1536 w 1536"/>
              <a:gd name="T17" fmla="*/ 995 h 1337"/>
              <a:gd name="T18" fmla="*/ 1438 w 1536"/>
              <a:gd name="T19" fmla="*/ 759 h 1337"/>
              <a:gd name="T20" fmla="*/ 1536 w 1536"/>
              <a:gd name="T21" fmla="*/ 457 h 1337"/>
              <a:gd name="T22" fmla="*/ 1079 w 1536"/>
              <a:gd name="T23" fmla="*/ 0 h 1337"/>
              <a:gd name="T24" fmla="*/ 1446 w 1536"/>
              <a:gd name="T25" fmla="*/ 995 h 1337"/>
              <a:gd name="T26" fmla="*/ 1202 w 1536"/>
              <a:gd name="T27" fmla="*/ 1239 h 1337"/>
              <a:gd name="T28" fmla="*/ 958 w 1536"/>
              <a:gd name="T29" fmla="*/ 995 h 1337"/>
              <a:gd name="T30" fmla="*/ 1202 w 1536"/>
              <a:gd name="T31" fmla="*/ 751 h 1337"/>
              <a:gd name="T32" fmla="*/ 1446 w 1536"/>
              <a:gd name="T33" fmla="*/ 995 h 1337"/>
              <a:gd name="T34" fmla="*/ 1366 w 1536"/>
              <a:gd name="T35" fmla="*/ 704 h 1337"/>
              <a:gd name="T36" fmla="*/ 1202 w 1536"/>
              <a:gd name="T37" fmla="*/ 661 h 1337"/>
              <a:gd name="T38" fmla="*/ 868 w 1536"/>
              <a:gd name="T39" fmla="*/ 995 h 1337"/>
              <a:gd name="T40" fmla="*/ 902 w 1536"/>
              <a:gd name="T41" fmla="*/ 1141 h 1337"/>
              <a:gd name="T42" fmla="*/ 768 w 1536"/>
              <a:gd name="T43" fmla="*/ 1230 h 1337"/>
              <a:gd name="T44" fmla="*/ 242 w 1536"/>
              <a:gd name="T45" fmla="*/ 802 h 1337"/>
              <a:gd name="T46" fmla="*/ 90 w 1536"/>
              <a:gd name="T47" fmla="*/ 457 h 1337"/>
              <a:gd name="T48" fmla="*/ 458 w 1536"/>
              <a:gd name="T49" fmla="*/ 90 h 1337"/>
              <a:gd name="T50" fmla="*/ 768 w 1536"/>
              <a:gd name="T51" fmla="*/ 254 h 1337"/>
              <a:gd name="T52" fmla="*/ 1079 w 1536"/>
              <a:gd name="T53" fmla="*/ 90 h 1337"/>
              <a:gd name="T54" fmla="*/ 1446 w 1536"/>
              <a:gd name="T55" fmla="*/ 457 h 1337"/>
              <a:gd name="T56" fmla="*/ 1366 w 1536"/>
              <a:gd name="T57" fmla="*/ 704 h 1337"/>
              <a:gd name="T58" fmla="*/ 1322 w 1536"/>
              <a:gd name="T59" fmla="*/ 854 h 1337"/>
              <a:gd name="T60" fmla="*/ 1385 w 1536"/>
              <a:gd name="T61" fmla="*/ 918 h 1337"/>
              <a:gd name="T62" fmla="*/ 1170 w 1536"/>
              <a:gd name="T63" fmla="*/ 1133 h 1337"/>
              <a:gd name="T64" fmla="*/ 1019 w 1536"/>
              <a:gd name="T65" fmla="*/ 982 h 1337"/>
              <a:gd name="T66" fmla="*/ 1083 w 1536"/>
              <a:gd name="T67" fmla="*/ 918 h 1337"/>
              <a:gd name="T68" fmla="*/ 1170 w 1536"/>
              <a:gd name="T69" fmla="*/ 1006 h 1337"/>
              <a:gd name="T70" fmla="*/ 1322 w 1536"/>
              <a:gd name="T71" fmla="*/ 854 h 13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36" h="1337">
                <a:moveTo>
                  <a:pt x="1079" y="0"/>
                </a:moveTo>
                <a:cubicBezTo>
                  <a:pt x="963" y="0"/>
                  <a:pt x="852" y="43"/>
                  <a:pt x="768" y="121"/>
                </a:cubicBezTo>
                <a:cubicBezTo>
                  <a:pt x="684" y="43"/>
                  <a:pt x="573" y="0"/>
                  <a:pt x="458" y="0"/>
                </a:cubicBezTo>
                <a:cubicBezTo>
                  <a:pt x="205" y="0"/>
                  <a:pt x="0" y="205"/>
                  <a:pt x="0" y="457"/>
                </a:cubicBezTo>
                <a:cubicBezTo>
                  <a:pt x="0" y="589"/>
                  <a:pt x="57" y="721"/>
                  <a:pt x="173" y="860"/>
                </a:cubicBezTo>
                <a:cubicBezTo>
                  <a:pt x="297" y="1010"/>
                  <a:pt x="509" y="1177"/>
                  <a:pt x="768" y="1337"/>
                </a:cubicBezTo>
                <a:cubicBezTo>
                  <a:pt x="829" y="1299"/>
                  <a:pt x="897" y="1255"/>
                  <a:pt x="953" y="1216"/>
                </a:cubicBezTo>
                <a:cubicBezTo>
                  <a:pt x="1014" y="1285"/>
                  <a:pt x="1103" y="1329"/>
                  <a:pt x="1202" y="1329"/>
                </a:cubicBezTo>
                <a:cubicBezTo>
                  <a:pt x="1386" y="1329"/>
                  <a:pt x="1536" y="1179"/>
                  <a:pt x="1536" y="995"/>
                </a:cubicBezTo>
                <a:cubicBezTo>
                  <a:pt x="1536" y="903"/>
                  <a:pt x="1499" y="819"/>
                  <a:pt x="1438" y="759"/>
                </a:cubicBezTo>
                <a:cubicBezTo>
                  <a:pt x="1504" y="656"/>
                  <a:pt x="1536" y="557"/>
                  <a:pt x="1536" y="457"/>
                </a:cubicBezTo>
                <a:cubicBezTo>
                  <a:pt x="1536" y="205"/>
                  <a:pt x="1331" y="0"/>
                  <a:pt x="1079" y="0"/>
                </a:cubicBezTo>
                <a:close/>
                <a:moveTo>
                  <a:pt x="1446" y="995"/>
                </a:moveTo>
                <a:cubicBezTo>
                  <a:pt x="1446" y="1129"/>
                  <a:pt x="1337" y="1239"/>
                  <a:pt x="1202" y="1239"/>
                </a:cubicBezTo>
                <a:cubicBezTo>
                  <a:pt x="1068" y="1239"/>
                  <a:pt x="958" y="1129"/>
                  <a:pt x="958" y="995"/>
                </a:cubicBezTo>
                <a:cubicBezTo>
                  <a:pt x="958" y="860"/>
                  <a:pt x="1068" y="751"/>
                  <a:pt x="1202" y="751"/>
                </a:cubicBezTo>
                <a:cubicBezTo>
                  <a:pt x="1337" y="751"/>
                  <a:pt x="1446" y="860"/>
                  <a:pt x="1446" y="995"/>
                </a:cubicBezTo>
                <a:close/>
                <a:moveTo>
                  <a:pt x="1366" y="704"/>
                </a:moveTo>
                <a:cubicBezTo>
                  <a:pt x="1318" y="676"/>
                  <a:pt x="1262" y="661"/>
                  <a:pt x="1202" y="661"/>
                </a:cubicBezTo>
                <a:cubicBezTo>
                  <a:pt x="1018" y="661"/>
                  <a:pt x="868" y="811"/>
                  <a:pt x="868" y="995"/>
                </a:cubicBezTo>
                <a:cubicBezTo>
                  <a:pt x="868" y="1047"/>
                  <a:pt x="880" y="1097"/>
                  <a:pt x="902" y="1141"/>
                </a:cubicBezTo>
                <a:cubicBezTo>
                  <a:pt x="860" y="1171"/>
                  <a:pt x="815" y="1200"/>
                  <a:pt x="768" y="1230"/>
                </a:cubicBezTo>
                <a:cubicBezTo>
                  <a:pt x="531" y="1080"/>
                  <a:pt x="354" y="936"/>
                  <a:pt x="242" y="802"/>
                </a:cubicBezTo>
                <a:cubicBezTo>
                  <a:pt x="140" y="680"/>
                  <a:pt x="90" y="567"/>
                  <a:pt x="90" y="457"/>
                </a:cubicBezTo>
                <a:cubicBezTo>
                  <a:pt x="90" y="255"/>
                  <a:pt x="255" y="90"/>
                  <a:pt x="458" y="90"/>
                </a:cubicBezTo>
                <a:cubicBezTo>
                  <a:pt x="595" y="90"/>
                  <a:pt x="692" y="158"/>
                  <a:pt x="768" y="254"/>
                </a:cubicBezTo>
                <a:cubicBezTo>
                  <a:pt x="852" y="147"/>
                  <a:pt x="953" y="91"/>
                  <a:pt x="1079" y="90"/>
                </a:cubicBezTo>
                <a:cubicBezTo>
                  <a:pt x="1281" y="90"/>
                  <a:pt x="1446" y="255"/>
                  <a:pt x="1446" y="457"/>
                </a:cubicBezTo>
                <a:cubicBezTo>
                  <a:pt x="1446" y="537"/>
                  <a:pt x="1420" y="618"/>
                  <a:pt x="1366" y="704"/>
                </a:cubicBezTo>
                <a:close/>
                <a:moveTo>
                  <a:pt x="1322" y="854"/>
                </a:moveTo>
                <a:cubicBezTo>
                  <a:pt x="1385" y="918"/>
                  <a:pt x="1385" y="918"/>
                  <a:pt x="1385" y="918"/>
                </a:cubicBezTo>
                <a:cubicBezTo>
                  <a:pt x="1170" y="1133"/>
                  <a:pt x="1170" y="1133"/>
                  <a:pt x="1170" y="1133"/>
                </a:cubicBezTo>
                <a:cubicBezTo>
                  <a:pt x="1019" y="982"/>
                  <a:pt x="1019" y="982"/>
                  <a:pt x="1019" y="982"/>
                </a:cubicBezTo>
                <a:cubicBezTo>
                  <a:pt x="1083" y="918"/>
                  <a:pt x="1083" y="918"/>
                  <a:pt x="1083" y="918"/>
                </a:cubicBezTo>
                <a:cubicBezTo>
                  <a:pt x="1170" y="1006"/>
                  <a:pt x="1170" y="1006"/>
                  <a:pt x="1170" y="1006"/>
                </a:cubicBezTo>
                <a:lnTo>
                  <a:pt x="1322" y="8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137934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3988517" y="2770503"/>
            <a:ext cx="771148" cy="768583"/>
          </a:xfrm>
          <a:custGeom>
            <a:avLst/>
            <a:gdLst>
              <a:gd name="T0" fmla="*/ 751 w 1545"/>
              <a:gd name="T1" fmla="*/ 1155 h 1540"/>
              <a:gd name="T2" fmla="*/ 973 w 1545"/>
              <a:gd name="T3" fmla="*/ 1417 h 1540"/>
              <a:gd name="T4" fmla="*/ 1018 w 1545"/>
              <a:gd name="T5" fmla="*/ 1540 h 1540"/>
              <a:gd name="T6" fmla="*/ 1545 w 1545"/>
              <a:gd name="T7" fmla="*/ 1495 h 1540"/>
              <a:gd name="T8" fmla="*/ 1514 w 1545"/>
              <a:gd name="T9" fmla="*/ 971 h 1540"/>
              <a:gd name="T10" fmla="*/ 1446 w 1545"/>
              <a:gd name="T11" fmla="*/ 450 h 1540"/>
              <a:gd name="T12" fmla="*/ 1403 w 1545"/>
              <a:gd name="T13" fmla="*/ 390 h 1540"/>
              <a:gd name="T14" fmla="*/ 857 w 1545"/>
              <a:gd name="T15" fmla="*/ 17 h 1540"/>
              <a:gd name="T16" fmla="*/ 793 w 1545"/>
              <a:gd name="T17" fmla="*/ 81 h 1540"/>
              <a:gd name="T18" fmla="*/ 355 w 1545"/>
              <a:gd name="T19" fmla="*/ 390 h 1540"/>
              <a:gd name="T20" fmla="*/ 664 w 1545"/>
              <a:gd name="T21" fmla="*/ 17 h 1540"/>
              <a:gd name="T22" fmla="*/ 228 w 1545"/>
              <a:gd name="T23" fmla="*/ 390 h 1540"/>
              <a:gd name="T24" fmla="*/ 11 w 1545"/>
              <a:gd name="T25" fmla="*/ 450 h 1540"/>
              <a:gd name="T26" fmla="*/ 295 w 1545"/>
              <a:gd name="T27" fmla="*/ 1155 h 1540"/>
              <a:gd name="T28" fmla="*/ 1455 w 1545"/>
              <a:gd name="T29" fmla="*/ 1450 h 1540"/>
              <a:gd name="T30" fmla="*/ 1063 w 1545"/>
              <a:gd name="T31" fmla="*/ 1450 h 1540"/>
              <a:gd name="T32" fmla="*/ 1049 w 1545"/>
              <a:gd name="T33" fmla="*/ 1367 h 1540"/>
              <a:gd name="T34" fmla="*/ 857 w 1545"/>
              <a:gd name="T35" fmla="*/ 1093 h 1540"/>
              <a:gd name="T36" fmla="*/ 986 w 1545"/>
              <a:gd name="T37" fmla="*/ 1141 h 1540"/>
              <a:gd name="T38" fmla="*/ 1063 w 1545"/>
              <a:gd name="T39" fmla="*/ 1110 h 1540"/>
              <a:gd name="T40" fmla="*/ 1165 w 1545"/>
              <a:gd name="T41" fmla="*/ 724 h 1540"/>
              <a:gd name="T42" fmla="*/ 1196 w 1545"/>
              <a:gd name="T43" fmla="*/ 959 h 1540"/>
              <a:gd name="T44" fmla="*/ 1339 w 1545"/>
              <a:gd name="T45" fmla="*/ 480 h 1540"/>
              <a:gd name="T46" fmla="*/ 973 w 1545"/>
              <a:gd name="T47" fmla="*/ 724 h 1540"/>
              <a:gd name="T48" fmla="*/ 792 w 1545"/>
              <a:gd name="T49" fmla="*/ 1031 h 1540"/>
              <a:gd name="T50" fmla="*/ 326 w 1545"/>
              <a:gd name="T51" fmla="*/ 1065 h 1540"/>
              <a:gd name="T52" fmla="*/ 1339 w 1545"/>
              <a:gd name="T53" fmla="*/ 480 h 1540"/>
              <a:gd name="T54" fmla="*/ 587 w 1545"/>
              <a:gd name="T55" fmla="*/ 676 h 1540"/>
              <a:gd name="T56" fmla="*/ 677 w 1545"/>
              <a:gd name="T57" fmla="*/ 676 h 1540"/>
              <a:gd name="T58" fmla="*/ 632 w 1545"/>
              <a:gd name="T59" fmla="*/ 914 h 1540"/>
              <a:gd name="T60" fmla="*/ 394 w 1545"/>
              <a:gd name="T61" fmla="*/ 869 h 1540"/>
              <a:gd name="T62" fmla="*/ 439 w 1545"/>
              <a:gd name="T63" fmla="*/ 631 h 1540"/>
              <a:gd name="T64" fmla="*/ 484 w 1545"/>
              <a:gd name="T65" fmla="*/ 869 h 1540"/>
              <a:gd name="T66" fmla="*/ 394 w 1545"/>
              <a:gd name="T67" fmla="*/ 869 h 1540"/>
              <a:gd name="T68" fmla="*/ 780 w 1545"/>
              <a:gd name="T69" fmla="*/ 676 h 1540"/>
              <a:gd name="T70" fmla="*/ 870 w 1545"/>
              <a:gd name="T71" fmla="*/ 676 h 1540"/>
              <a:gd name="T72" fmla="*/ 825 w 1545"/>
              <a:gd name="T73" fmla="*/ 914 h 1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45" h="1540">
                <a:moveTo>
                  <a:pt x="295" y="1155"/>
                </a:moveTo>
                <a:cubicBezTo>
                  <a:pt x="751" y="1155"/>
                  <a:pt x="751" y="1155"/>
                  <a:pt x="751" y="1155"/>
                </a:cubicBezTo>
                <a:cubicBezTo>
                  <a:pt x="756" y="1186"/>
                  <a:pt x="770" y="1215"/>
                  <a:pt x="793" y="1238"/>
                </a:cubicBezTo>
                <a:cubicBezTo>
                  <a:pt x="855" y="1300"/>
                  <a:pt x="940" y="1385"/>
                  <a:pt x="973" y="1417"/>
                </a:cubicBezTo>
                <a:cubicBezTo>
                  <a:pt x="973" y="1495"/>
                  <a:pt x="973" y="1495"/>
                  <a:pt x="973" y="1495"/>
                </a:cubicBezTo>
                <a:cubicBezTo>
                  <a:pt x="973" y="1520"/>
                  <a:pt x="993" y="1540"/>
                  <a:pt x="1018" y="1540"/>
                </a:cubicBezTo>
                <a:cubicBezTo>
                  <a:pt x="1500" y="1540"/>
                  <a:pt x="1500" y="1540"/>
                  <a:pt x="1500" y="1540"/>
                </a:cubicBezTo>
                <a:cubicBezTo>
                  <a:pt x="1524" y="1540"/>
                  <a:pt x="1545" y="1520"/>
                  <a:pt x="1545" y="1495"/>
                </a:cubicBezTo>
                <a:cubicBezTo>
                  <a:pt x="1545" y="1013"/>
                  <a:pt x="1545" y="1013"/>
                  <a:pt x="1545" y="1013"/>
                </a:cubicBezTo>
                <a:cubicBezTo>
                  <a:pt x="1545" y="994"/>
                  <a:pt x="1532" y="977"/>
                  <a:pt x="1514" y="971"/>
                </a:cubicBezTo>
                <a:cubicBezTo>
                  <a:pt x="1287" y="895"/>
                  <a:pt x="1287" y="895"/>
                  <a:pt x="1287" y="895"/>
                </a:cubicBezTo>
                <a:cubicBezTo>
                  <a:pt x="1446" y="450"/>
                  <a:pt x="1446" y="450"/>
                  <a:pt x="1446" y="450"/>
                </a:cubicBezTo>
                <a:cubicBezTo>
                  <a:pt x="1450" y="436"/>
                  <a:pt x="1448" y="421"/>
                  <a:pt x="1440" y="409"/>
                </a:cubicBezTo>
                <a:cubicBezTo>
                  <a:pt x="1431" y="397"/>
                  <a:pt x="1418" y="390"/>
                  <a:pt x="1403" y="390"/>
                </a:cubicBezTo>
                <a:cubicBezTo>
                  <a:pt x="1229" y="390"/>
                  <a:pt x="1229" y="390"/>
                  <a:pt x="1229" y="390"/>
                </a:cubicBezTo>
                <a:cubicBezTo>
                  <a:pt x="857" y="17"/>
                  <a:pt x="857" y="17"/>
                  <a:pt x="857" y="17"/>
                </a:cubicBezTo>
                <a:cubicBezTo>
                  <a:pt x="839" y="0"/>
                  <a:pt x="811" y="0"/>
                  <a:pt x="793" y="17"/>
                </a:cubicBezTo>
                <a:cubicBezTo>
                  <a:pt x="775" y="35"/>
                  <a:pt x="775" y="64"/>
                  <a:pt x="793" y="81"/>
                </a:cubicBezTo>
                <a:cubicBezTo>
                  <a:pt x="1102" y="390"/>
                  <a:pt x="1102" y="390"/>
                  <a:pt x="1102" y="390"/>
                </a:cubicBezTo>
                <a:cubicBezTo>
                  <a:pt x="355" y="390"/>
                  <a:pt x="355" y="390"/>
                  <a:pt x="355" y="390"/>
                </a:cubicBezTo>
                <a:cubicBezTo>
                  <a:pt x="664" y="81"/>
                  <a:pt x="664" y="81"/>
                  <a:pt x="664" y="81"/>
                </a:cubicBezTo>
                <a:cubicBezTo>
                  <a:pt x="681" y="64"/>
                  <a:pt x="681" y="35"/>
                  <a:pt x="664" y="17"/>
                </a:cubicBezTo>
                <a:cubicBezTo>
                  <a:pt x="646" y="0"/>
                  <a:pt x="618" y="0"/>
                  <a:pt x="600" y="17"/>
                </a:cubicBezTo>
                <a:cubicBezTo>
                  <a:pt x="228" y="390"/>
                  <a:pt x="228" y="390"/>
                  <a:pt x="228" y="390"/>
                </a:cubicBezTo>
                <a:cubicBezTo>
                  <a:pt x="54" y="390"/>
                  <a:pt x="54" y="390"/>
                  <a:pt x="54" y="390"/>
                </a:cubicBezTo>
                <a:cubicBezTo>
                  <a:pt x="23" y="389"/>
                  <a:pt x="0" y="422"/>
                  <a:pt x="11" y="450"/>
                </a:cubicBezTo>
                <a:cubicBezTo>
                  <a:pt x="252" y="1125"/>
                  <a:pt x="252" y="1125"/>
                  <a:pt x="252" y="1125"/>
                </a:cubicBezTo>
                <a:cubicBezTo>
                  <a:pt x="259" y="1143"/>
                  <a:pt x="276" y="1155"/>
                  <a:pt x="295" y="1155"/>
                </a:cubicBezTo>
                <a:close/>
                <a:moveTo>
                  <a:pt x="1455" y="1046"/>
                </a:moveTo>
                <a:cubicBezTo>
                  <a:pt x="1455" y="1450"/>
                  <a:pt x="1455" y="1450"/>
                  <a:pt x="1455" y="1450"/>
                </a:cubicBezTo>
                <a:cubicBezTo>
                  <a:pt x="1455" y="1450"/>
                  <a:pt x="1455" y="1450"/>
                  <a:pt x="1455" y="1450"/>
                </a:cubicBezTo>
                <a:cubicBezTo>
                  <a:pt x="1063" y="1450"/>
                  <a:pt x="1063" y="1450"/>
                  <a:pt x="1063" y="1450"/>
                </a:cubicBezTo>
                <a:cubicBezTo>
                  <a:pt x="1063" y="1399"/>
                  <a:pt x="1063" y="1399"/>
                  <a:pt x="1063" y="1399"/>
                </a:cubicBezTo>
                <a:cubicBezTo>
                  <a:pt x="1063" y="1387"/>
                  <a:pt x="1058" y="1375"/>
                  <a:pt x="1049" y="1367"/>
                </a:cubicBezTo>
                <a:cubicBezTo>
                  <a:pt x="1049" y="1367"/>
                  <a:pt x="935" y="1253"/>
                  <a:pt x="857" y="1174"/>
                </a:cubicBezTo>
                <a:cubicBezTo>
                  <a:pt x="834" y="1152"/>
                  <a:pt x="834" y="1116"/>
                  <a:pt x="857" y="1093"/>
                </a:cubicBezTo>
                <a:cubicBezTo>
                  <a:pt x="879" y="1071"/>
                  <a:pt x="915" y="1071"/>
                  <a:pt x="938" y="1093"/>
                </a:cubicBezTo>
                <a:cubicBezTo>
                  <a:pt x="963" y="1119"/>
                  <a:pt x="986" y="1141"/>
                  <a:pt x="986" y="1141"/>
                </a:cubicBezTo>
                <a:cubicBezTo>
                  <a:pt x="999" y="1154"/>
                  <a:pt x="1018" y="1158"/>
                  <a:pt x="1035" y="1151"/>
                </a:cubicBezTo>
                <a:cubicBezTo>
                  <a:pt x="1052" y="1144"/>
                  <a:pt x="1063" y="1128"/>
                  <a:pt x="1063" y="1110"/>
                </a:cubicBezTo>
                <a:cubicBezTo>
                  <a:pt x="1063" y="724"/>
                  <a:pt x="1063" y="724"/>
                  <a:pt x="1063" y="724"/>
                </a:cubicBezTo>
                <a:cubicBezTo>
                  <a:pt x="1065" y="656"/>
                  <a:pt x="1163" y="656"/>
                  <a:pt x="1165" y="724"/>
                </a:cubicBezTo>
                <a:cubicBezTo>
                  <a:pt x="1165" y="917"/>
                  <a:pt x="1165" y="917"/>
                  <a:pt x="1165" y="917"/>
                </a:cubicBezTo>
                <a:cubicBezTo>
                  <a:pt x="1165" y="936"/>
                  <a:pt x="1178" y="953"/>
                  <a:pt x="1196" y="959"/>
                </a:cubicBezTo>
                <a:lnTo>
                  <a:pt x="1455" y="1046"/>
                </a:lnTo>
                <a:close/>
                <a:moveTo>
                  <a:pt x="1339" y="480"/>
                </a:moveTo>
                <a:cubicBezTo>
                  <a:pt x="1255" y="716"/>
                  <a:pt x="1255" y="716"/>
                  <a:pt x="1255" y="716"/>
                </a:cubicBezTo>
                <a:cubicBezTo>
                  <a:pt x="1239" y="535"/>
                  <a:pt x="978" y="542"/>
                  <a:pt x="973" y="724"/>
                </a:cubicBezTo>
                <a:cubicBezTo>
                  <a:pt x="973" y="724"/>
                  <a:pt x="973" y="1007"/>
                  <a:pt x="973" y="1007"/>
                </a:cubicBezTo>
                <a:cubicBezTo>
                  <a:pt x="953" y="995"/>
                  <a:pt x="862" y="956"/>
                  <a:pt x="792" y="1031"/>
                </a:cubicBezTo>
                <a:cubicBezTo>
                  <a:pt x="782" y="1041"/>
                  <a:pt x="774" y="1052"/>
                  <a:pt x="767" y="1065"/>
                </a:cubicBezTo>
                <a:cubicBezTo>
                  <a:pt x="326" y="1065"/>
                  <a:pt x="326" y="1065"/>
                  <a:pt x="326" y="1065"/>
                </a:cubicBezTo>
                <a:cubicBezTo>
                  <a:pt x="117" y="480"/>
                  <a:pt x="117" y="480"/>
                  <a:pt x="117" y="480"/>
                </a:cubicBezTo>
                <a:lnTo>
                  <a:pt x="1339" y="480"/>
                </a:lnTo>
                <a:close/>
                <a:moveTo>
                  <a:pt x="587" y="869"/>
                </a:moveTo>
                <a:cubicBezTo>
                  <a:pt x="587" y="676"/>
                  <a:pt x="587" y="676"/>
                  <a:pt x="587" y="676"/>
                </a:cubicBezTo>
                <a:cubicBezTo>
                  <a:pt x="587" y="651"/>
                  <a:pt x="607" y="631"/>
                  <a:pt x="632" y="631"/>
                </a:cubicBezTo>
                <a:cubicBezTo>
                  <a:pt x="657" y="631"/>
                  <a:pt x="677" y="651"/>
                  <a:pt x="677" y="676"/>
                </a:cubicBezTo>
                <a:cubicBezTo>
                  <a:pt x="677" y="869"/>
                  <a:pt x="677" y="869"/>
                  <a:pt x="677" y="869"/>
                </a:cubicBezTo>
                <a:cubicBezTo>
                  <a:pt x="677" y="893"/>
                  <a:pt x="657" y="914"/>
                  <a:pt x="632" y="914"/>
                </a:cubicBezTo>
                <a:cubicBezTo>
                  <a:pt x="607" y="914"/>
                  <a:pt x="587" y="893"/>
                  <a:pt x="587" y="869"/>
                </a:cubicBezTo>
                <a:close/>
                <a:moveTo>
                  <a:pt x="394" y="869"/>
                </a:moveTo>
                <a:cubicBezTo>
                  <a:pt x="394" y="676"/>
                  <a:pt x="394" y="676"/>
                  <a:pt x="394" y="676"/>
                </a:cubicBezTo>
                <a:cubicBezTo>
                  <a:pt x="394" y="651"/>
                  <a:pt x="414" y="631"/>
                  <a:pt x="439" y="631"/>
                </a:cubicBezTo>
                <a:cubicBezTo>
                  <a:pt x="464" y="631"/>
                  <a:pt x="484" y="651"/>
                  <a:pt x="484" y="676"/>
                </a:cubicBezTo>
                <a:cubicBezTo>
                  <a:pt x="484" y="869"/>
                  <a:pt x="484" y="869"/>
                  <a:pt x="484" y="869"/>
                </a:cubicBezTo>
                <a:cubicBezTo>
                  <a:pt x="484" y="893"/>
                  <a:pt x="464" y="914"/>
                  <a:pt x="439" y="914"/>
                </a:cubicBezTo>
                <a:cubicBezTo>
                  <a:pt x="414" y="914"/>
                  <a:pt x="394" y="893"/>
                  <a:pt x="394" y="869"/>
                </a:cubicBezTo>
                <a:close/>
                <a:moveTo>
                  <a:pt x="780" y="869"/>
                </a:moveTo>
                <a:cubicBezTo>
                  <a:pt x="780" y="676"/>
                  <a:pt x="780" y="676"/>
                  <a:pt x="780" y="676"/>
                </a:cubicBezTo>
                <a:cubicBezTo>
                  <a:pt x="780" y="651"/>
                  <a:pt x="800" y="631"/>
                  <a:pt x="825" y="631"/>
                </a:cubicBezTo>
                <a:cubicBezTo>
                  <a:pt x="850" y="631"/>
                  <a:pt x="870" y="651"/>
                  <a:pt x="870" y="676"/>
                </a:cubicBezTo>
                <a:cubicBezTo>
                  <a:pt x="870" y="869"/>
                  <a:pt x="870" y="869"/>
                  <a:pt x="870" y="869"/>
                </a:cubicBezTo>
                <a:cubicBezTo>
                  <a:pt x="870" y="893"/>
                  <a:pt x="850" y="914"/>
                  <a:pt x="825" y="914"/>
                </a:cubicBezTo>
                <a:cubicBezTo>
                  <a:pt x="800" y="914"/>
                  <a:pt x="780" y="893"/>
                  <a:pt x="780" y="8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8544780" y="2763446"/>
            <a:ext cx="573550" cy="782697"/>
          </a:xfrm>
          <a:custGeom>
            <a:avLst/>
            <a:gdLst>
              <a:gd name="T0" fmla="*/ 238 w 1151"/>
              <a:gd name="T1" fmla="*/ 899 h 1568"/>
              <a:gd name="T2" fmla="*/ 624 w 1151"/>
              <a:gd name="T3" fmla="*/ 989 h 1568"/>
              <a:gd name="T4" fmla="*/ 193 w 1151"/>
              <a:gd name="T5" fmla="*/ 944 h 1568"/>
              <a:gd name="T6" fmla="*/ 913 w 1151"/>
              <a:gd name="T7" fmla="*/ 989 h 1568"/>
              <a:gd name="T8" fmla="*/ 817 w 1151"/>
              <a:gd name="T9" fmla="*/ 899 h 1568"/>
              <a:gd name="T10" fmla="*/ 238 w 1151"/>
              <a:gd name="T11" fmla="*/ 1182 h 1568"/>
              <a:gd name="T12" fmla="*/ 624 w 1151"/>
              <a:gd name="T13" fmla="*/ 1092 h 1568"/>
              <a:gd name="T14" fmla="*/ 193 w 1151"/>
              <a:gd name="T15" fmla="*/ 1137 h 1568"/>
              <a:gd name="T16" fmla="*/ 913 w 1151"/>
              <a:gd name="T17" fmla="*/ 1092 h 1568"/>
              <a:gd name="T18" fmla="*/ 817 w 1151"/>
              <a:gd name="T19" fmla="*/ 1182 h 1568"/>
              <a:gd name="T20" fmla="*/ 913 w 1151"/>
              <a:gd name="T21" fmla="*/ 1092 h 1568"/>
              <a:gd name="T22" fmla="*/ 624 w 1151"/>
              <a:gd name="T23" fmla="*/ 1375 h 1568"/>
              <a:gd name="T24" fmla="*/ 238 w 1151"/>
              <a:gd name="T25" fmla="*/ 1285 h 1568"/>
              <a:gd name="T26" fmla="*/ 238 w 1151"/>
              <a:gd name="T27" fmla="*/ 1375 h 1568"/>
              <a:gd name="T28" fmla="*/ 817 w 1151"/>
              <a:gd name="T29" fmla="*/ 1285 h 1568"/>
              <a:gd name="T30" fmla="*/ 913 w 1151"/>
              <a:gd name="T31" fmla="*/ 1375 h 1568"/>
              <a:gd name="T32" fmla="*/ 386 w 1151"/>
              <a:gd name="T33" fmla="*/ 706 h 1568"/>
              <a:gd name="T34" fmla="*/ 621 w 1151"/>
              <a:gd name="T35" fmla="*/ 519 h 1568"/>
              <a:gd name="T36" fmla="*/ 814 w 1151"/>
              <a:gd name="T37" fmla="*/ 751 h 1568"/>
              <a:gd name="T38" fmla="*/ 383 w 1151"/>
              <a:gd name="T39" fmla="*/ 796 h 1568"/>
              <a:gd name="T40" fmla="*/ 476 w 1151"/>
              <a:gd name="T41" fmla="*/ 706 h 1568"/>
              <a:gd name="T42" fmla="*/ 476 w 1151"/>
              <a:gd name="T43" fmla="*/ 706 h 1568"/>
              <a:gd name="T44" fmla="*/ 0 w 1151"/>
              <a:gd name="T45" fmla="*/ 366 h 1568"/>
              <a:gd name="T46" fmla="*/ 297 w 1151"/>
              <a:gd name="T47" fmla="*/ 224 h 1568"/>
              <a:gd name="T48" fmla="*/ 710 w 1151"/>
              <a:gd name="T49" fmla="*/ 128 h 1568"/>
              <a:gd name="T50" fmla="*/ 1010 w 1151"/>
              <a:gd name="T51" fmla="*/ 224 h 1568"/>
              <a:gd name="T52" fmla="*/ 1151 w 1151"/>
              <a:gd name="T53" fmla="*/ 1426 h 1568"/>
              <a:gd name="T54" fmla="*/ 142 w 1151"/>
              <a:gd name="T55" fmla="*/ 1568 h 1568"/>
              <a:gd name="T56" fmla="*/ 380 w 1151"/>
              <a:gd name="T57" fmla="*/ 269 h 1568"/>
              <a:gd name="T58" fmla="*/ 720 w 1151"/>
              <a:gd name="T59" fmla="*/ 321 h 1568"/>
              <a:gd name="T60" fmla="*/ 720 w 1151"/>
              <a:gd name="T61" fmla="*/ 218 h 1568"/>
              <a:gd name="T62" fmla="*/ 627 w 1151"/>
              <a:gd name="T63" fmla="*/ 173 h 1568"/>
              <a:gd name="T64" fmla="*/ 524 w 1151"/>
              <a:gd name="T65" fmla="*/ 173 h 1568"/>
              <a:gd name="T66" fmla="*/ 431 w 1151"/>
              <a:gd name="T67" fmla="*/ 218 h 1568"/>
              <a:gd name="T68" fmla="*/ 90 w 1151"/>
              <a:gd name="T69" fmla="*/ 1426 h 1568"/>
              <a:gd name="T70" fmla="*/ 1010 w 1151"/>
              <a:gd name="T71" fmla="*/ 1478 h 1568"/>
              <a:gd name="T72" fmla="*/ 1061 w 1151"/>
              <a:gd name="T73" fmla="*/ 366 h 1568"/>
              <a:gd name="T74" fmla="*/ 854 w 1151"/>
              <a:gd name="T75" fmla="*/ 314 h 1568"/>
              <a:gd name="T76" fmla="*/ 431 w 1151"/>
              <a:gd name="T77" fmla="*/ 411 h 1568"/>
              <a:gd name="T78" fmla="*/ 142 w 1151"/>
              <a:gd name="T79" fmla="*/ 314 h 1568"/>
              <a:gd name="T80" fmla="*/ 90 w 1151"/>
              <a:gd name="T81" fmla="*/ 1426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151" h="1568">
                <a:moveTo>
                  <a:pt x="193" y="944"/>
                </a:moveTo>
                <a:cubicBezTo>
                  <a:pt x="193" y="919"/>
                  <a:pt x="213" y="899"/>
                  <a:pt x="238" y="899"/>
                </a:cubicBezTo>
                <a:cubicBezTo>
                  <a:pt x="624" y="899"/>
                  <a:pt x="624" y="899"/>
                  <a:pt x="624" y="899"/>
                </a:cubicBezTo>
                <a:cubicBezTo>
                  <a:pt x="684" y="901"/>
                  <a:pt x="683" y="987"/>
                  <a:pt x="624" y="989"/>
                </a:cubicBezTo>
                <a:cubicBezTo>
                  <a:pt x="238" y="989"/>
                  <a:pt x="238" y="989"/>
                  <a:pt x="238" y="989"/>
                </a:cubicBezTo>
                <a:cubicBezTo>
                  <a:pt x="213" y="989"/>
                  <a:pt x="193" y="969"/>
                  <a:pt x="193" y="944"/>
                </a:cubicBezTo>
                <a:close/>
                <a:moveTo>
                  <a:pt x="817" y="989"/>
                </a:moveTo>
                <a:cubicBezTo>
                  <a:pt x="913" y="989"/>
                  <a:pt x="913" y="989"/>
                  <a:pt x="913" y="989"/>
                </a:cubicBezTo>
                <a:cubicBezTo>
                  <a:pt x="973" y="987"/>
                  <a:pt x="973" y="901"/>
                  <a:pt x="913" y="899"/>
                </a:cubicBezTo>
                <a:cubicBezTo>
                  <a:pt x="817" y="899"/>
                  <a:pt x="817" y="899"/>
                  <a:pt x="817" y="899"/>
                </a:cubicBezTo>
                <a:cubicBezTo>
                  <a:pt x="757" y="901"/>
                  <a:pt x="757" y="987"/>
                  <a:pt x="817" y="989"/>
                </a:cubicBezTo>
                <a:close/>
                <a:moveTo>
                  <a:pt x="238" y="1182"/>
                </a:moveTo>
                <a:cubicBezTo>
                  <a:pt x="624" y="1182"/>
                  <a:pt x="624" y="1182"/>
                  <a:pt x="624" y="1182"/>
                </a:cubicBezTo>
                <a:cubicBezTo>
                  <a:pt x="683" y="1180"/>
                  <a:pt x="684" y="1094"/>
                  <a:pt x="624" y="1092"/>
                </a:cubicBezTo>
                <a:cubicBezTo>
                  <a:pt x="238" y="1092"/>
                  <a:pt x="238" y="1092"/>
                  <a:pt x="238" y="1092"/>
                </a:cubicBezTo>
                <a:cubicBezTo>
                  <a:pt x="213" y="1092"/>
                  <a:pt x="193" y="1112"/>
                  <a:pt x="193" y="1137"/>
                </a:cubicBezTo>
                <a:cubicBezTo>
                  <a:pt x="193" y="1162"/>
                  <a:pt x="213" y="1182"/>
                  <a:pt x="238" y="1182"/>
                </a:cubicBezTo>
                <a:close/>
                <a:moveTo>
                  <a:pt x="913" y="1092"/>
                </a:moveTo>
                <a:cubicBezTo>
                  <a:pt x="817" y="1092"/>
                  <a:pt x="817" y="1092"/>
                  <a:pt x="817" y="1092"/>
                </a:cubicBezTo>
                <a:cubicBezTo>
                  <a:pt x="757" y="1094"/>
                  <a:pt x="757" y="1180"/>
                  <a:pt x="817" y="1182"/>
                </a:cubicBezTo>
                <a:cubicBezTo>
                  <a:pt x="913" y="1182"/>
                  <a:pt x="913" y="1182"/>
                  <a:pt x="913" y="1182"/>
                </a:cubicBezTo>
                <a:cubicBezTo>
                  <a:pt x="973" y="1180"/>
                  <a:pt x="973" y="1094"/>
                  <a:pt x="913" y="1092"/>
                </a:cubicBezTo>
                <a:close/>
                <a:moveTo>
                  <a:pt x="238" y="1375"/>
                </a:moveTo>
                <a:cubicBezTo>
                  <a:pt x="624" y="1375"/>
                  <a:pt x="624" y="1375"/>
                  <a:pt x="624" y="1375"/>
                </a:cubicBezTo>
                <a:cubicBezTo>
                  <a:pt x="683" y="1373"/>
                  <a:pt x="684" y="1287"/>
                  <a:pt x="624" y="1285"/>
                </a:cubicBezTo>
                <a:cubicBezTo>
                  <a:pt x="238" y="1285"/>
                  <a:pt x="238" y="1285"/>
                  <a:pt x="238" y="1285"/>
                </a:cubicBezTo>
                <a:cubicBezTo>
                  <a:pt x="213" y="1285"/>
                  <a:pt x="193" y="1305"/>
                  <a:pt x="193" y="1330"/>
                </a:cubicBezTo>
                <a:cubicBezTo>
                  <a:pt x="193" y="1355"/>
                  <a:pt x="213" y="1375"/>
                  <a:pt x="238" y="1375"/>
                </a:cubicBezTo>
                <a:close/>
                <a:moveTo>
                  <a:pt x="913" y="1285"/>
                </a:moveTo>
                <a:cubicBezTo>
                  <a:pt x="817" y="1285"/>
                  <a:pt x="817" y="1285"/>
                  <a:pt x="817" y="1285"/>
                </a:cubicBezTo>
                <a:cubicBezTo>
                  <a:pt x="757" y="1287"/>
                  <a:pt x="757" y="1373"/>
                  <a:pt x="817" y="1375"/>
                </a:cubicBezTo>
                <a:cubicBezTo>
                  <a:pt x="913" y="1375"/>
                  <a:pt x="913" y="1375"/>
                  <a:pt x="913" y="1375"/>
                </a:cubicBezTo>
                <a:cubicBezTo>
                  <a:pt x="973" y="1373"/>
                  <a:pt x="973" y="1287"/>
                  <a:pt x="913" y="1285"/>
                </a:cubicBezTo>
                <a:close/>
                <a:moveTo>
                  <a:pt x="386" y="706"/>
                </a:moveTo>
                <a:cubicBezTo>
                  <a:pt x="384" y="615"/>
                  <a:pt x="447" y="539"/>
                  <a:pt x="531" y="519"/>
                </a:cubicBezTo>
                <a:cubicBezTo>
                  <a:pt x="525" y="448"/>
                  <a:pt x="626" y="448"/>
                  <a:pt x="621" y="519"/>
                </a:cubicBezTo>
                <a:cubicBezTo>
                  <a:pt x="704" y="539"/>
                  <a:pt x="767" y="615"/>
                  <a:pt x="765" y="706"/>
                </a:cubicBezTo>
                <a:cubicBezTo>
                  <a:pt x="791" y="705"/>
                  <a:pt x="814" y="725"/>
                  <a:pt x="814" y="751"/>
                </a:cubicBezTo>
                <a:cubicBezTo>
                  <a:pt x="814" y="776"/>
                  <a:pt x="793" y="796"/>
                  <a:pt x="769" y="796"/>
                </a:cubicBezTo>
                <a:cubicBezTo>
                  <a:pt x="383" y="796"/>
                  <a:pt x="383" y="796"/>
                  <a:pt x="383" y="796"/>
                </a:cubicBezTo>
                <a:cubicBezTo>
                  <a:pt x="321" y="794"/>
                  <a:pt x="324" y="705"/>
                  <a:pt x="386" y="706"/>
                </a:cubicBezTo>
                <a:close/>
                <a:moveTo>
                  <a:pt x="476" y="706"/>
                </a:moveTo>
                <a:cubicBezTo>
                  <a:pt x="675" y="706"/>
                  <a:pt x="675" y="706"/>
                  <a:pt x="675" y="706"/>
                </a:cubicBezTo>
                <a:cubicBezTo>
                  <a:pt x="674" y="570"/>
                  <a:pt x="478" y="570"/>
                  <a:pt x="476" y="706"/>
                </a:cubicBezTo>
                <a:close/>
                <a:moveTo>
                  <a:pt x="0" y="1426"/>
                </a:moveTo>
                <a:cubicBezTo>
                  <a:pt x="0" y="366"/>
                  <a:pt x="0" y="366"/>
                  <a:pt x="0" y="366"/>
                </a:cubicBezTo>
                <a:cubicBezTo>
                  <a:pt x="0" y="286"/>
                  <a:pt x="65" y="224"/>
                  <a:pt x="142" y="224"/>
                </a:cubicBezTo>
                <a:cubicBezTo>
                  <a:pt x="297" y="224"/>
                  <a:pt x="297" y="224"/>
                  <a:pt x="297" y="224"/>
                </a:cubicBezTo>
                <a:cubicBezTo>
                  <a:pt x="317" y="163"/>
                  <a:pt x="377" y="124"/>
                  <a:pt x="442" y="128"/>
                </a:cubicBezTo>
                <a:cubicBezTo>
                  <a:pt x="485" y="0"/>
                  <a:pt x="666" y="0"/>
                  <a:pt x="710" y="128"/>
                </a:cubicBezTo>
                <a:cubicBezTo>
                  <a:pt x="774" y="124"/>
                  <a:pt x="835" y="163"/>
                  <a:pt x="854" y="224"/>
                </a:cubicBezTo>
                <a:cubicBezTo>
                  <a:pt x="1010" y="224"/>
                  <a:pt x="1010" y="224"/>
                  <a:pt x="1010" y="224"/>
                </a:cubicBezTo>
                <a:cubicBezTo>
                  <a:pt x="1086" y="224"/>
                  <a:pt x="1151" y="286"/>
                  <a:pt x="1151" y="366"/>
                </a:cubicBezTo>
                <a:cubicBezTo>
                  <a:pt x="1151" y="1426"/>
                  <a:pt x="1151" y="1426"/>
                  <a:pt x="1151" y="1426"/>
                </a:cubicBezTo>
                <a:cubicBezTo>
                  <a:pt x="1151" y="1506"/>
                  <a:pt x="1086" y="1568"/>
                  <a:pt x="1010" y="1568"/>
                </a:cubicBezTo>
                <a:cubicBezTo>
                  <a:pt x="142" y="1568"/>
                  <a:pt x="142" y="1568"/>
                  <a:pt x="142" y="1568"/>
                </a:cubicBezTo>
                <a:cubicBezTo>
                  <a:pt x="65" y="1568"/>
                  <a:pt x="0" y="1506"/>
                  <a:pt x="0" y="1426"/>
                </a:cubicBezTo>
                <a:close/>
                <a:moveTo>
                  <a:pt x="380" y="269"/>
                </a:moveTo>
                <a:cubicBezTo>
                  <a:pt x="380" y="297"/>
                  <a:pt x="403" y="321"/>
                  <a:pt x="431" y="321"/>
                </a:cubicBezTo>
                <a:cubicBezTo>
                  <a:pt x="720" y="321"/>
                  <a:pt x="720" y="321"/>
                  <a:pt x="720" y="321"/>
                </a:cubicBezTo>
                <a:cubicBezTo>
                  <a:pt x="749" y="321"/>
                  <a:pt x="772" y="298"/>
                  <a:pt x="772" y="269"/>
                </a:cubicBezTo>
                <a:cubicBezTo>
                  <a:pt x="772" y="240"/>
                  <a:pt x="748" y="218"/>
                  <a:pt x="720" y="218"/>
                </a:cubicBezTo>
                <a:cubicBezTo>
                  <a:pt x="672" y="218"/>
                  <a:pt x="672" y="218"/>
                  <a:pt x="672" y="218"/>
                </a:cubicBezTo>
                <a:cubicBezTo>
                  <a:pt x="647" y="218"/>
                  <a:pt x="627" y="198"/>
                  <a:pt x="627" y="173"/>
                </a:cubicBezTo>
                <a:cubicBezTo>
                  <a:pt x="627" y="144"/>
                  <a:pt x="604" y="121"/>
                  <a:pt x="576" y="121"/>
                </a:cubicBezTo>
                <a:cubicBezTo>
                  <a:pt x="547" y="121"/>
                  <a:pt x="524" y="144"/>
                  <a:pt x="524" y="173"/>
                </a:cubicBezTo>
                <a:cubicBezTo>
                  <a:pt x="524" y="197"/>
                  <a:pt x="504" y="218"/>
                  <a:pt x="479" y="218"/>
                </a:cubicBezTo>
                <a:cubicBezTo>
                  <a:pt x="431" y="218"/>
                  <a:pt x="431" y="218"/>
                  <a:pt x="431" y="218"/>
                </a:cubicBezTo>
                <a:cubicBezTo>
                  <a:pt x="403" y="218"/>
                  <a:pt x="380" y="240"/>
                  <a:pt x="380" y="269"/>
                </a:cubicBezTo>
                <a:close/>
                <a:moveTo>
                  <a:pt x="90" y="1426"/>
                </a:moveTo>
                <a:cubicBezTo>
                  <a:pt x="90" y="1455"/>
                  <a:pt x="113" y="1478"/>
                  <a:pt x="142" y="1478"/>
                </a:cubicBezTo>
                <a:cubicBezTo>
                  <a:pt x="1010" y="1478"/>
                  <a:pt x="1010" y="1478"/>
                  <a:pt x="1010" y="1478"/>
                </a:cubicBezTo>
                <a:cubicBezTo>
                  <a:pt x="1038" y="1478"/>
                  <a:pt x="1061" y="1455"/>
                  <a:pt x="1061" y="1426"/>
                </a:cubicBezTo>
                <a:cubicBezTo>
                  <a:pt x="1061" y="366"/>
                  <a:pt x="1061" y="366"/>
                  <a:pt x="1061" y="366"/>
                </a:cubicBezTo>
                <a:cubicBezTo>
                  <a:pt x="1061" y="337"/>
                  <a:pt x="1038" y="314"/>
                  <a:pt x="1010" y="314"/>
                </a:cubicBezTo>
                <a:cubicBezTo>
                  <a:pt x="854" y="314"/>
                  <a:pt x="854" y="314"/>
                  <a:pt x="854" y="314"/>
                </a:cubicBezTo>
                <a:cubicBezTo>
                  <a:pt x="835" y="371"/>
                  <a:pt x="782" y="411"/>
                  <a:pt x="720" y="411"/>
                </a:cubicBezTo>
                <a:cubicBezTo>
                  <a:pt x="431" y="411"/>
                  <a:pt x="431" y="411"/>
                  <a:pt x="431" y="411"/>
                </a:cubicBezTo>
                <a:cubicBezTo>
                  <a:pt x="369" y="411"/>
                  <a:pt x="316" y="370"/>
                  <a:pt x="297" y="314"/>
                </a:cubicBezTo>
                <a:cubicBezTo>
                  <a:pt x="142" y="314"/>
                  <a:pt x="142" y="314"/>
                  <a:pt x="142" y="314"/>
                </a:cubicBezTo>
                <a:cubicBezTo>
                  <a:pt x="114" y="314"/>
                  <a:pt x="90" y="337"/>
                  <a:pt x="90" y="366"/>
                </a:cubicBezTo>
                <a:lnTo>
                  <a:pt x="90" y="14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10795004" y="2771786"/>
            <a:ext cx="574833" cy="766017"/>
          </a:xfrm>
          <a:custGeom>
            <a:avLst/>
            <a:gdLst>
              <a:gd name="T0" fmla="*/ 313 w 1150"/>
              <a:gd name="T1" fmla="*/ 238 h 1536"/>
              <a:gd name="T2" fmla="*/ 403 w 1150"/>
              <a:gd name="T3" fmla="*/ 238 h 1536"/>
              <a:gd name="T4" fmla="*/ 431 w 1150"/>
              <a:gd name="T5" fmla="*/ 265 h 1536"/>
              <a:gd name="T6" fmla="*/ 322 w 1150"/>
              <a:gd name="T7" fmla="*/ 355 h 1536"/>
              <a:gd name="T8" fmla="*/ 322 w 1150"/>
              <a:gd name="T9" fmla="*/ 434 h 1536"/>
              <a:gd name="T10" fmla="*/ 403 w 1150"/>
              <a:gd name="T11" fmla="*/ 692 h 1536"/>
              <a:gd name="T12" fmla="*/ 358 w 1150"/>
              <a:gd name="T13" fmla="*/ 765 h 1536"/>
              <a:gd name="T14" fmla="*/ 313 w 1150"/>
              <a:gd name="T15" fmla="*/ 692 h 1536"/>
              <a:gd name="T16" fmla="*/ 286 w 1150"/>
              <a:gd name="T17" fmla="*/ 602 h 1536"/>
              <a:gd name="T18" fmla="*/ 394 w 1150"/>
              <a:gd name="T19" fmla="*/ 524 h 1536"/>
              <a:gd name="T20" fmla="*/ 313 w 1150"/>
              <a:gd name="T21" fmla="*/ 265 h 1536"/>
              <a:gd name="T22" fmla="*/ 0 w 1150"/>
              <a:gd name="T23" fmla="*/ 45 h 1536"/>
              <a:gd name="T24" fmla="*/ 816 w 1150"/>
              <a:gd name="T25" fmla="*/ 0 h 1536"/>
              <a:gd name="T26" fmla="*/ 1137 w 1150"/>
              <a:gd name="T27" fmla="*/ 302 h 1536"/>
              <a:gd name="T28" fmla="*/ 1150 w 1150"/>
              <a:gd name="T29" fmla="*/ 1491 h 1536"/>
              <a:gd name="T30" fmla="*/ 45 w 1150"/>
              <a:gd name="T31" fmla="*/ 1536 h 1536"/>
              <a:gd name="T32" fmla="*/ 861 w 1150"/>
              <a:gd name="T33" fmla="*/ 289 h 1536"/>
              <a:gd name="T34" fmla="*/ 861 w 1150"/>
              <a:gd name="T35" fmla="*/ 153 h 1536"/>
              <a:gd name="T36" fmla="*/ 90 w 1150"/>
              <a:gd name="T37" fmla="*/ 1446 h 1536"/>
              <a:gd name="T38" fmla="*/ 1060 w 1150"/>
              <a:gd name="T39" fmla="*/ 379 h 1536"/>
              <a:gd name="T40" fmla="*/ 771 w 1150"/>
              <a:gd name="T41" fmla="*/ 334 h 1536"/>
              <a:gd name="T42" fmla="*/ 90 w 1150"/>
              <a:gd name="T43" fmla="*/ 90 h 1536"/>
              <a:gd name="T44" fmla="*/ 623 w 1150"/>
              <a:gd name="T45" fmla="*/ 867 h 1536"/>
              <a:gd name="T46" fmla="*/ 193 w 1150"/>
              <a:gd name="T47" fmla="*/ 912 h 1536"/>
              <a:gd name="T48" fmla="*/ 623 w 1150"/>
              <a:gd name="T49" fmla="*/ 957 h 1536"/>
              <a:gd name="T50" fmla="*/ 913 w 1150"/>
              <a:gd name="T51" fmla="*/ 867 h 1536"/>
              <a:gd name="T52" fmla="*/ 771 w 1150"/>
              <a:gd name="T53" fmla="*/ 912 h 1536"/>
              <a:gd name="T54" fmla="*/ 913 w 1150"/>
              <a:gd name="T55" fmla="*/ 957 h 1536"/>
              <a:gd name="T56" fmla="*/ 623 w 1150"/>
              <a:gd name="T57" fmla="*/ 1060 h 1536"/>
              <a:gd name="T58" fmla="*/ 193 w 1150"/>
              <a:gd name="T59" fmla="*/ 1105 h 1536"/>
              <a:gd name="T60" fmla="*/ 623 w 1150"/>
              <a:gd name="T61" fmla="*/ 1150 h 1536"/>
              <a:gd name="T62" fmla="*/ 913 w 1150"/>
              <a:gd name="T63" fmla="*/ 1060 h 1536"/>
              <a:gd name="T64" fmla="*/ 816 w 1150"/>
              <a:gd name="T65" fmla="*/ 1150 h 1536"/>
              <a:gd name="T66" fmla="*/ 913 w 1150"/>
              <a:gd name="T67" fmla="*/ 1060 h 1536"/>
              <a:gd name="T68" fmla="*/ 238 w 1150"/>
              <a:gd name="T69" fmla="*/ 1253 h 1536"/>
              <a:gd name="T70" fmla="*/ 238 w 1150"/>
              <a:gd name="T71" fmla="*/ 1343 h 1536"/>
              <a:gd name="T72" fmla="*/ 623 w 1150"/>
              <a:gd name="T73" fmla="*/ 1253 h 1536"/>
              <a:gd name="T74" fmla="*/ 816 w 1150"/>
              <a:gd name="T75" fmla="*/ 1253 h 1536"/>
              <a:gd name="T76" fmla="*/ 913 w 1150"/>
              <a:gd name="T77" fmla="*/ 134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50" h="1536">
                <a:moveTo>
                  <a:pt x="313" y="265"/>
                </a:moveTo>
                <a:cubicBezTo>
                  <a:pt x="313" y="238"/>
                  <a:pt x="313" y="238"/>
                  <a:pt x="313" y="238"/>
                </a:cubicBezTo>
                <a:cubicBezTo>
                  <a:pt x="313" y="213"/>
                  <a:pt x="333" y="193"/>
                  <a:pt x="358" y="193"/>
                </a:cubicBezTo>
                <a:cubicBezTo>
                  <a:pt x="383" y="193"/>
                  <a:pt x="403" y="213"/>
                  <a:pt x="403" y="238"/>
                </a:cubicBezTo>
                <a:cubicBezTo>
                  <a:pt x="403" y="265"/>
                  <a:pt x="403" y="265"/>
                  <a:pt x="403" y="265"/>
                </a:cubicBezTo>
                <a:cubicBezTo>
                  <a:pt x="431" y="265"/>
                  <a:pt x="431" y="265"/>
                  <a:pt x="431" y="265"/>
                </a:cubicBezTo>
                <a:cubicBezTo>
                  <a:pt x="490" y="267"/>
                  <a:pt x="490" y="353"/>
                  <a:pt x="431" y="355"/>
                </a:cubicBezTo>
                <a:cubicBezTo>
                  <a:pt x="322" y="355"/>
                  <a:pt x="322" y="355"/>
                  <a:pt x="322" y="355"/>
                </a:cubicBezTo>
                <a:cubicBezTo>
                  <a:pt x="309" y="355"/>
                  <a:pt x="283" y="366"/>
                  <a:pt x="283" y="394"/>
                </a:cubicBezTo>
                <a:cubicBezTo>
                  <a:pt x="283" y="416"/>
                  <a:pt x="300" y="434"/>
                  <a:pt x="322" y="434"/>
                </a:cubicBezTo>
                <a:cubicBezTo>
                  <a:pt x="394" y="434"/>
                  <a:pt x="394" y="434"/>
                  <a:pt x="394" y="434"/>
                </a:cubicBezTo>
                <a:cubicBezTo>
                  <a:pt x="561" y="439"/>
                  <a:pt x="567" y="676"/>
                  <a:pt x="403" y="692"/>
                </a:cubicBezTo>
                <a:cubicBezTo>
                  <a:pt x="403" y="720"/>
                  <a:pt x="403" y="720"/>
                  <a:pt x="403" y="720"/>
                </a:cubicBezTo>
                <a:cubicBezTo>
                  <a:pt x="403" y="744"/>
                  <a:pt x="383" y="765"/>
                  <a:pt x="358" y="765"/>
                </a:cubicBezTo>
                <a:cubicBezTo>
                  <a:pt x="333" y="765"/>
                  <a:pt x="313" y="744"/>
                  <a:pt x="313" y="720"/>
                </a:cubicBezTo>
                <a:cubicBezTo>
                  <a:pt x="313" y="692"/>
                  <a:pt x="313" y="692"/>
                  <a:pt x="313" y="692"/>
                </a:cubicBezTo>
                <a:cubicBezTo>
                  <a:pt x="286" y="692"/>
                  <a:pt x="286" y="692"/>
                  <a:pt x="286" y="692"/>
                </a:cubicBezTo>
                <a:cubicBezTo>
                  <a:pt x="226" y="690"/>
                  <a:pt x="226" y="605"/>
                  <a:pt x="286" y="602"/>
                </a:cubicBezTo>
                <a:cubicBezTo>
                  <a:pt x="394" y="602"/>
                  <a:pt x="394" y="602"/>
                  <a:pt x="394" y="602"/>
                </a:cubicBezTo>
                <a:cubicBezTo>
                  <a:pt x="446" y="601"/>
                  <a:pt x="447" y="525"/>
                  <a:pt x="394" y="524"/>
                </a:cubicBezTo>
                <a:cubicBezTo>
                  <a:pt x="322" y="524"/>
                  <a:pt x="322" y="524"/>
                  <a:pt x="322" y="524"/>
                </a:cubicBezTo>
                <a:cubicBezTo>
                  <a:pt x="156" y="518"/>
                  <a:pt x="149" y="281"/>
                  <a:pt x="313" y="265"/>
                </a:cubicBezTo>
                <a:close/>
                <a:moveTo>
                  <a:pt x="0" y="1491"/>
                </a:moveTo>
                <a:cubicBezTo>
                  <a:pt x="0" y="45"/>
                  <a:pt x="0" y="45"/>
                  <a:pt x="0" y="45"/>
                </a:cubicBezTo>
                <a:cubicBezTo>
                  <a:pt x="0" y="20"/>
                  <a:pt x="20" y="0"/>
                  <a:pt x="45" y="0"/>
                </a:cubicBezTo>
                <a:cubicBezTo>
                  <a:pt x="816" y="0"/>
                  <a:pt x="816" y="0"/>
                  <a:pt x="816" y="0"/>
                </a:cubicBezTo>
                <a:cubicBezTo>
                  <a:pt x="828" y="0"/>
                  <a:pt x="840" y="5"/>
                  <a:pt x="848" y="13"/>
                </a:cubicBezTo>
                <a:cubicBezTo>
                  <a:pt x="1137" y="302"/>
                  <a:pt x="1137" y="302"/>
                  <a:pt x="1137" y="302"/>
                </a:cubicBezTo>
                <a:cubicBezTo>
                  <a:pt x="1146" y="311"/>
                  <a:pt x="1150" y="322"/>
                  <a:pt x="1150" y="334"/>
                </a:cubicBezTo>
                <a:cubicBezTo>
                  <a:pt x="1150" y="1491"/>
                  <a:pt x="1150" y="1491"/>
                  <a:pt x="1150" y="1491"/>
                </a:cubicBezTo>
                <a:cubicBezTo>
                  <a:pt x="1150" y="1516"/>
                  <a:pt x="1130" y="1536"/>
                  <a:pt x="1105" y="1536"/>
                </a:cubicBezTo>
                <a:cubicBezTo>
                  <a:pt x="45" y="1536"/>
                  <a:pt x="45" y="1536"/>
                  <a:pt x="45" y="1536"/>
                </a:cubicBezTo>
                <a:cubicBezTo>
                  <a:pt x="20" y="1536"/>
                  <a:pt x="0" y="1516"/>
                  <a:pt x="0" y="1491"/>
                </a:cubicBezTo>
                <a:close/>
                <a:moveTo>
                  <a:pt x="861" y="289"/>
                </a:moveTo>
                <a:cubicBezTo>
                  <a:pt x="997" y="289"/>
                  <a:pt x="997" y="289"/>
                  <a:pt x="997" y="289"/>
                </a:cubicBezTo>
                <a:cubicBezTo>
                  <a:pt x="861" y="153"/>
                  <a:pt x="861" y="153"/>
                  <a:pt x="861" y="153"/>
                </a:cubicBezTo>
                <a:lnTo>
                  <a:pt x="861" y="289"/>
                </a:lnTo>
                <a:close/>
                <a:moveTo>
                  <a:pt x="90" y="1446"/>
                </a:moveTo>
                <a:cubicBezTo>
                  <a:pt x="1060" y="1446"/>
                  <a:pt x="1060" y="1446"/>
                  <a:pt x="1060" y="1446"/>
                </a:cubicBezTo>
                <a:cubicBezTo>
                  <a:pt x="1060" y="379"/>
                  <a:pt x="1060" y="379"/>
                  <a:pt x="1060" y="379"/>
                </a:cubicBezTo>
                <a:cubicBezTo>
                  <a:pt x="816" y="379"/>
                  <a:pt x="816" y="379"/>
                  <a:pt x="816" y="379"/>
                </a:cubicBezTo>
                <a:cubicBezTo>
                  <a:pt x="791" y="379"/>
                  <a:pt x="771" y="359"/>
                  <a:pt x="771" y="334"/>
                </a:cubicBezTo>
                <a:cubicBezTo>
                  <a:pt x="771" y="90"/>
                  <a:pt x="771" y="90"/>
                  <a:pt x="771" y="90"/>
                </a:cubicBezTo>
                <a:cubicBezTo>
                  <a:pt x="90" y="90"/>
                  <a:pt x="90" y="90"/>
                  <a:pt x="90" y="90"/>
                </a:cubicBezTo>
                <a:lnTo>
                  <a:pt x="90" y="1446"/>
                </a:lnTo>
                <a:close/>
                <a:moveTo>
                  <a:pt x="623" y="867"/>
                </a:moveTo>
                <a:cubicBezTo>
                  <a:pt x="238" y="867"/>
                  <a:pt x="238" y="867"/>
                  <a:pt x="238" y="867"/>
                </a:cubicBezTo>
                <a:cubicBezTo>
                  <a:pt x="213" y="867"/>
                  <a:pt x="193" y="888"/>
                  <a:pt x="193" y="912"/>
                </a:cubicBezTo>
                <a:cubicBezTo>
                  <a:pt x="193" y="937"/>
                  <a:pt x="213" y="957"/>
                  <a:pt x="238" y="957"/>
                </a:cubicBezTo>
                <a:cubicBezTo>
                  <a:pt x="623" y="957"/>
                  <a:pt x="623" y="957"/>
                  <a:pt x="623" y="957"/>
                </a:cubicBezTo>
                <a:cubicBezTo>
                  <a:pt x="683" y="955"/>
                  <a:pt x="683" y="870"/>
                  <a:pt x="623" y="867"/>
                </a:cubicBezTo>
                <a:close/>
                <a:moveTo>
                  <a:pt x="913" y="867"/>
                </a:moveTo>
                <a:cubicBezTo>
                  <a:pt x="816" y="867"/>
                  <a:pt x="816" y="867"/>
                  <a:pt x="816" y="867"/>
                </a:cubicBezTo>
                <a:cubicBezTo>
                  <a:pt x="791" y="867"/>
                  <a:pt x="771" y="888"/>
                  <a:pt x="771" y="912"/>
                </a:cubicBezTo>
                <a:cubicBezTo>
                  <a:pt x="771" y="937"/>
                  <a:pt x="791" y="957"/>
                  <a:pt x="816" y="957"/>
                </a:cubicBezTo>
                <a:cubicBezTo>
                  <a:pt x="913" y="957"/>
                  <a:pt x="913" y="957"/>
                  <a:pt x="913" y="957"/>
                </a:cubicBezTo>
                <a:cubicBezTo>
                  <a:pt x="972" y="955"/>
                  <a:pt x="972" y="870"/>
                  <a:pt x="913" y="867"/>
                </a:cubicBezTo>
                <a:close/>
                <a:moveTo>
                  <a:pt x="623" y="1060"/>
                </a:moveTo>
                <a:cubicBezTo>
                  <a:pt x="238" y="1060"/>
                  <a:pt x="238" y="1060"/>
                  <a:pt x="238" y="1060"/>
                </a:cubicBezTo>
                <a:cubicBezTo>
                  <a:pt x="213" y="1060"/>
                  <a:pt x="193" y="1080"/>
                  <a:pt x="193" y="1105"/>
                </a:cubicBezTo>
                <a:cubicBezTo>
                  <a:pt x="193" y="1130"/>
                  <a:pt x="213" y="1150"/>
                  <a:pt x="238" y="1150"/>
                </a:cubicBezTo>
                <a:cubicBezTo>
                  <a:pt x="623" y="1150"/>
                  <a:pt x="623" y="1150"/>
                  <a:pt x="623" y="1150"/>
                </a:cubicBezTo>
                <a:cubicBezTo>
                  <a:pt x="683" y="1148"/>
                  <a:pt x="683" y="1062"/>
                  <a:pt x="623" y="1060"/>
                </a:cubicBezTo>
                <a:close/>
                <a:moveTo>
                  <a:pt x="913" y="1060"/>
                </a:moveTo>
                <a:cubicBezTo>
                  <a:pt x="816" y="1060"/>
                  <a:pt x="816" y="1060"/>
                  <a:pt x="816" y="1060"/>
                </a:cubicBezTo>
                <a:cubicBezTo>
                  <a:pt x="757" y="1062"/>
                  <a:pt x="757" y="1148"/>
                  <a:pt x="816" y="1150"/>
                </a:cubicBezTo>
                <a:cubicBezTo>
                  <a:pt x="913" y="1150"/>
                  <a:pt x="913" y="1150"/>
                  <a:pt x="913" y="1150"/>
                </a:cubicBezTo>
                <a:cubicBezTo>
                  <a:pt x="972" y="1148"/>
                  <a:pt x="972" y="1062"/>
                  <a:pt x="913" y="1060"/>
                </a:cubicBezTo>
                <a:close/>
                <a:moveTo>
                  <a:pt x="623" y="1253"/>
                </a:moveTo>
                <a:cubicBezTo>
                  <a:pt x="238" y="1253"/>
                  <a:pt x="238" y="1253"/>
                  <a:pt x="238" y="1253"/>
                </a:cubicBezTo>
                <a:cubicBezTo>
                  <a:pt x="213" y="1253"/>
                  <a:pt x="193" y="1273"/>
                  <a:pt x="193" y="1298"/>
                </a:cubicBezTo>
                <a:cubicBezTo>
                  <a:pt x="193" y="1323"/>
                  <a:pt x="213" y="1343"/>
                  <a:pt x="238" y="1343"/>
                </a:cubicBezTo>
                <a:cubicBezTo>
                  <a:pt x="623" y="1343"/>
                  <a:pt x="623" y="1343"/>
                  <a:pt x="623" y="1343"/>
                </a:cubicBezTo>
                <a:cubicBezTo>
                  <a:pt x="683" y="1341"/>
                  <a:pt x="683" y="1255"/>
                  <a:pt x="623" y="1253"/>
                </a:cubicBezTo>
                <a:close/>
                <a:moveTo>
                  <a:pt x="913" y="1253"/>
                </a:moveTo>
                <a:cubicBezTo>
                  <a:pt x="816" y="1253"/>
                  <a:pt x="816" y="1253"/>
                  <a:pt x="816" y="1253"/>
                </a:cubicBezTo>
                <a:cubicBezTo>
                  <a:pt x="757" y="1255"/>
                  <a:pt x="757" y="1341"/>
                  <a:pt x="816" y="1343"/>
                </a:cubicBezTo>
                <a:cubicBezTo>
                  <a:pt x="913" y="1343"/>
                  <a:pt x="913" y="1343"/>
                  <a:pt x="913" y="1343"/>
                </a:cubicBezTo>
                <a:cubicBezTo>
                  <a:pt x="972" y="1341"/>
                  <a:pt x="972" y="1255"/>
                  <a:pt x="913" y="12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15216539" y="2771144"/>
            <a:ext cx="767300" cy="767300"/>
          </a:xfrm>
          <a:custGeom>
            <a:avLst/>
            <a:gdLst>
              <a:gd name="T0" fmla="*/ 723 w 1536"/>
              <a:gd name="T1" fmla="*/ 527 h 1536"/>
              <a:gd name="T2" fmla="*/ 813 w 1536"/>
              <a:gd name="T3" fmla="*/ 527 h 1536"/>
              <a:gd name="T4" fmla="*/ 841 w 1536"/>
              <a:gd name="T5" fmla="*/ 554 h 1536"/>
              <a:gd name="T6" fmla="*/ 732 w 1536"/>
              <a:gd name="T7" fmla="*/ 644 h 1536"/>
              <a:gd name="T8" fmla="*/ 732 w 1536"/>
              <a:gd name="T9" fmla="*/ 723 h 1536"/>
              <a:gd name="T10" fmla="*/ 813 w 1536"/>
              <a:gd name="T11" fmla="*/ 982 h 1536"/>
              <a:gd name="T12" fmla="*/ 768 w 1536"/>
              <a:gd name="T13" fmla="*/ 1054 h 1536"/>
              <a:gd name="T14" fmla="*/ 723 w 1536"/>
              <a:gd name="T15" fmla="*/ 982 h 1536"/>
              <a:gd name="T16" fmla="*/ 696 w 1536"/>
              <a:gd name="T17" fmla="*/ 892 h 1536"/>
              <a:gd name="T18" fmla="*/ 844 w 1536"/>
              <a:gd name="T19" fmla="*/ 853 h 1536"/>
              <a:gd name="T20" fmla="*/ 732 w 1536"/>
              <a:gd name="T21" fmla="*/ 813 h 1536"/>
              <a:gd name="T22" fmla="*/ 0 w 1536"/>
              <a:gd name="T23" fmla="*/ 334 h 1536"/>
              <a:gd name="T24" fmla="*/ 45 w 1536"/>
              <a:gd name="T25" fmla="*/ 0 h 1536"/>
              <a:gd name="T26" fmla="*/ 380 w 1536"/>
              <a:gd name="T27" fmla="*/ 45 h 1536"/>
              <a:gd name="T28" fmla="*/ 335 w 1536"/>
              <a:gd name="T29" fmla="*/ 379 h 1536"/>
              <a:gd name="T30" fmla="*/ 0 w 1536"/>
              <a:gd name="T31" fmla="*/ 334 h 1536"/>
              <a:gd name="T32" fmla="*/ 290 w 1536"/>
              <a:gd name="T33" fmla="*/ 289 h 1536"/>
              <a:gd name="T34" fmla="*/ 90 w 1536"/>
              <a:gd name="T35" fmla="*/ 90 h 1536"/>
              <a:gd name="T36" fmla="*/ 0 w 1536"/>
              <a:gd name="T37" fmla="*/ 1491 h 1536"/>
              <a:gd name="T38" fmla="*/ 45 w 1536"/>
              <a:gd name="T39" fmla="*/ 1157 h 1536"/>
              <a:gd name="T40" fmla="*/ 380 w 1536"/>
              <a:gd name="T41" fmla="*/ 1202 h 1536"/>
              <a:gd name="T42" fmla="*/ 335 w 1536"/>
              <a:gd name="T43" fmla="*/ 1536 h 1536"/>
              <a:gd name="T44" fmla="*/ 0 w 1536"/>
              <a:gd name="T45" fmla="*/ 1491 h 1536"/>
              <a:gd name="T46" fmla="*/ 290 w 1536"/>
              <a:gd name="T47" fmla="*/ 1446 h 1536"/>
              <a:gd name="T48" fmla="*/ 90 w 1536"/>
              <a:gd name="T49" fmla="*/ 1247 h 1536"/>
              <a:gd name="T50" fmla="*/ 1157 w 1536"/>
              <a:gd name="T51" fmla="*/ 334 h 1536"/>
              <a:gd name="T52" fmla="*/ 1202 w 1536"/>
              <a:gd name="T53" fmla="*/ 0 h 1536"/>
              <a:gd name="T54" fmla="*/ 1536 w 1536"/>
              <a:gd name="T55" fmla="*/ 45 h 1536"/>
              <a:gd name="T56" fmla="*/ 1491 w 1536"/>
              <a:gd name="T57" fmla="*/ 379 h 1536"/>
              <a:gd name="T58" fmla="*/ 1157 w 1536"/>
              <a:gd name="T59" fmla="*/ 334 h 1536"/>
              <a:gd name="T60" fmla="*/ 1446 w 1536"/>
              <a:gd name="T61" fmla="*/ 289 h 1536"/>
              <a:gd name="T62" fmla="*/ 1247 w 1536"/>
              <a:gd name="T63" fmla="*/ 90 h 1536"/>
              <a:gd name="T64" fmla="*/ 1491 w 1536"/>
              <a:gd name="T65" fmla="*/ 1157 h 1536"/>
              <a:gd name="T66" fmla="*/ 1536 w 1536"/>
              <a:gd name="T67" fmla="*/ 1491 h 1536"/>
              <a:gd name="T68" fmla="*/ 1202 w 1536"/>
              <a:gd name="T69" fmla="*/ 1536 h 1536"/>
              <a:gd name="T70" fmla="*/ 1157 w 1536"/>
              <a:gd name="T71" fmla="*/ 1202 h 1536"/>
              <a:gd name="T72" fmla="*/ 1491 w 1536"/>
              <a:gd name="T73" fmla="*/ 1157 h 1536"/>
              <a:gd name="T74" fmla="*/ 1247 w 1536"/>
              <a:gd name="T75" fmla="*/ 1247 h 1536"/>
              <a:gd name="T76" fmla="*/ 1446 w 1536"/>
              <a:gd name="T77" fmla="*/ 1446 h 1536"/>
              <a:gd name="T78" fmla="*/ 314 w 1536"/>
              <a:gd name="T79" fmla="*/ 768 h 1536"/>
              <a:gd name="T80" fmla="*/ 1223 w 1536"/>
              <a:gd name="T81" fmla="*/ 768 h 1536"/>
              <a:gd name="T82" fmla="*/ 404 w 1536"/>
              <a:gd name="T83" fmla="*/ 768 h 1536"/>
              <a:gd name="T84" fmla="*/ 1133 w 1536"/>
              <a:gd name="T85" fmla="*/ 768 h 1536"/>
              <a:gd name="T86" fmla="*/ 542 w 1536"/>
              <a:gd name="T87" fmla="*/ 129 h 1536"/>
              <a:gd name="T88" fmla="*/ 1024 w 1536"/>
              <a:gd name="T89" fmla="*/ 44 h 1536"/>
              <a:gd name="T90" fmla="*/ 512 w 1536"/>
              <a:gd name="T91" fmla="*/ 44 h 1536"/>
              <a:gd name="T92" fmla="*/ 542 w 1536"/>
              <a:gd name="T93" fmla="*/ 129 h 1536"/>
              <a:gd name="T94" fmla="*/ 542 w 1536"/>
              <a:gd name="T95" fmla="*/ 1408 h 1536"/>
              <a:gd name="T96" fmla="*/ 512 w 1536"/>
              <a:gd name="T97" fmla="*/ 1492 h 1536"/>
              <a:gd name="T98" fmla="*/ 1024 w 1536"/>
              <a:gd name="T99" fmla="*/ 1492 h 1536"/>
              <a:gd name="T100" fmla="*/ 994 w 1536"/>
              <a:gd name="T101" fmla="*/ 1408 h 1536"/>
              <a:gd name="T102" fmla="*/ 1435 w 1536"/>
              <a:gd name="T103" fmla="*/ 485 h 1536"/>
              <a:gd name="T104" fmla="*/ 1446 w 1536"/>
              <a:gd name="T105" fmla="*/ 768 h 1536"/>
              <a:gd name="T106" fmla="*/ 1435 w 1536"/>
              <a:gd name="T107" fmla="*/ 1052 h 1536"/>
              <a:gd name="T108" fmla="*/ 1536 w 1536"/>
              <a:gd name="T109" fmla="*/ 768 h 1536"/>
              <a:gd name="T110" fmla="*/ 102 w 1536"/>
              <a:gd name="T111" fmla="*/ 1052 h 1536"/>
              <a:gd name="T112" fmla="*/ 90 w 1536"/>
              <a:gd name="T113" fmla="*/ 768 h 1536"/>
              <a:gd name="T114" fmla="*/ 102 w 1536"/>
              <a:gd name="T115" fmla="*/ 485 h 1536"/>
              <a:gd name="T116" fmla="*/ 0 w 1536"/>
              <a:gd name="T117" fmla="*/ 768 h 1536"/>
              <a:gd name="T118" fmla="*/ 102 w 1536"/>
              <a:gd name="T119" fmla="*/ 105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6" h="1536">
                <a:moveTo>
                  <a:pt x="723" y="555"/>
                </a:moveTo>
                <a:cubicBezTo>
                  <a:pt x="723" y="527"/>
                  <a:pt x="723" y="527"/>
                  <a:pt x="723" y="527"/>
                </a:cubicBezTo>
                <a:cubicBezTo>
                  <a:pt x="723" y="502"/>
                  <a:pt x="744" y="482"/>
                  <a:pt x="768" y="482"/>
                </a:cubicBezTo>
                <a:cubicBezTo>
                  <a:pt x="793" y="482"/>
                  <a:pt x="813" y="502"/>
                  <a:pt x="813" y="527"/>
                </a:cubicBezTo>
                <a:cubicBezTo>
                  <a:pt x="813" y="554"/>
                  <a:pt x="813" y="554"/>
                  <a:pt x="813" y="554"/>
                </a:cubicBezTo>
                <a:cubicBezTo>
                  <a:pt x="841" y="554"/>
                  <a:pt x="841" y="554"/>
                  <a:pt x="841" y="554"/>
                </a:cubicBezTo>
                <a:cubicBezTo>
                  <a:pt x="900" y="557"/>
                  <a:pt x="900" y="642"/>
                  <a:pt x="841" y="644"/>
                </a:cubicBezTo>
                <a:cubicBezTo>
                  <a:pt x="732" y="644"/>
                  <a:pt x="732" y="644"/>
                  <a:pt x="732" y="644"/>
                </a:cubicBezTo>
                <a:cubicBezTo>
                  <a:pt x="711" y="644"/>
                  <a:pt x="693" y="662"/>
                  <a:pt x="693" y="684"/>
                </a:cubicBezTo>
                <a:cubicBezTo>
                  <a:pt x="693" y="705"/>
                  <a:pt x="710" y="723"/>
                  <a:pt x="732" y="723"/>
                </a:cubicBezTo>
                <a:cubicBezTo>
                  <a:pt x="805" y="723"/>
                  <a:pt x="805" y="723"/>
                  <a:pt x="805" y="723"/>
                </a:cubicBezTo>
                <a:cubicBezTo>
                  <a:pt x="971" y="729"/>
                  <a:pt x="978" y="966"/>
                  <a:pt x="813" y="982"/>
                </a:cubicBezTo>
                <a:cubicBezTo>
                  <a:pt x="813" y="1009"/>
                  <a:pt x="813" y="1009"/>
                  <a:pt x="813" y="1009"/>
                </a:cubicBezTo>
                <a:cubicBezTo>
                  <a:pt x="813" y="1034"/>
                  <a:pt x="793" y="1054"/>
                  <a:pt x="768" y="1054"/>
                </a:cubicBezTo>
                <a:cubicBezTo>
                  <a:pt x="744" y="1054"/>
                  <a:pt x="723" y="1034"/>
                  <a:pt x="723" y="1009"/>
                </a:cubicBezTo>
                <a:cubicBezTo>
                  <a:pt x="723" y="982"/>
                  <a:pt x="723" y="982"/>
                  <a:pt x="723" y="982"/>
                </a:cubicBezTo>
                <a:cubicBezTo>
                  <a:pt x="696" y="982"/>
                  <a:pt x="696" y="982"/>
                  <a:pt x="696" y="982"/>
                </a:cubicBezTo>
                <a:cubicBezTo>
                  <a:pt x="636" y="980"/>
                  <a:pt x="637" y="894"/>
                  <a:pt x="696" y="892"/>
                </a:cubicBezTo>
                <a:cubicBezTo>
                  <a:pt x="805" y="892"/>
                  <a:pt x="805" y="892"/>
                  <a:pt x="805" y="892"/>
                </a:cubicBezTo>
                <a:cubicBezTo>
                  <a:pt x="827" y="892"/>
                  <a:pt x="844" y="874"/>
                  <a:pt x="844" y="853"/>
                </a:cubicBezTo>
                <a:cubicBezTo>
                  <a:pt x="844" y="831"/>
                  <a:pt x="826" y="813"/>
                  <a:pt x="805" y="813"/>
                </a:cubicBezTo>
                <a:cubicBezTo>
                  <a:pt x="805" y="813"/>
                  <a:pt x="732" y="813"/>
                  <a:pt x="732" y="813"/>
                </a:cubicBezTo>
                <a:cubicBezTo>
                  <a:pt x="566" y="808"/>
                  <a:pt x="560" y="571"/>
                  <a:pt x="723" y="555"/>
                </a:cubicBezTo>
                <a:close/>
                <a:moveTo>
                  <a:pt x="0" y="334"/>
                </a:moveTo>
                <a:cubicBezTo>
                  <a:pt x="0" y="45"/>
                  <a:pt x="0" y="45"/>
                  <a:pt x="0" y="45"/>
                </a:cubicBezTo>
                <a:cubicBezTo>
                  <a:pt x="0" y="20"/>
                  <a:pt x="21" y="0"/>
                  <a:pt x="45" y="0"/>
                </a:cubicBezTo>
                <a:cubicBezTo>
                  <a:pt x="335" y="0"/>
                  <a:pt x="335" y="0"/>
                  <a:pt x="335" y="0"/>
                </a:cubicBezTo>
                <a:cubicBezTo>
                  <a:pt x="359" y="0"/>
                  <a:pt x="380" y="20"/>
                  <a:pt x="380" y="45"/>
                </a:cubicBezTo>
                <a:cubicBezTo>
                  <a:pt x="380" y="334"/>
                  <a:pt x="380" y="334"/>
                  <a:pt x="380" y="334"/>
                </a:cubicBezTo>
                <a:cubicBezTo>
                  <a:pt x="380" y="359"/>
                  <a:pt x="359" y="379"/>
                  <a:pt x="335" y="379"/>
                </a:cubicBezTo>
                <a:cubicBezTo>
                  <a:pt x="45" y="379"/>
                  <a:pt x="45" y="379"/>
                  <a:pt x="45" y="379"/>
                </a:cubicBezTo>
                <a:cubicBezTo>
                  <a:pt x="21" y="379"/>
                  <a:pt x="0" y="359"/>
                  <a:pt x="0" y="334"/>
                </a:cubicBezTo>
                <a:close/>
                <a:moveTo>
                  <a:pt x="90" y="289"/>
                </a:moveTo>
                <a:cubicBezTo>
                  <a:pt x="290" y="289"/>
                  <a:pt x="290" y="289"/>
                  <a:pt x="290" y="289"/>
                </a:cubicBezTo>
                <a:cubicBezTo>
                  <a:pt x="290" y="90"/>
                  <a:pt x="290" y="90"/>
                  <a:pt x="290" y="90"/>
                </a:cubicBezTo>
                <a:cubicBezTo>
                  <a:pt x="90" y="90"/>
                  <a:pt x="90" y="90"/>
                  <a:pt x="90" y="90"/>
                </a:cubicBezTo>
                <a:lnTo>
                  <a:pt x="90" y="289"/>
                </a:lnTo>
                <a:close/>
                <a:moveTo>
                  <a:pt x="0" y="1491"/>
                </a:moveTo>
                <a:cubicBezTo>
                  <a:pt x="0" y="1202"/>
                  <a:pt x="0" y="1202"/>
                  <a:pt x="0" y="1202"/>
                </a:cubicBezTo>
                <a:cubicBezTo>
                  <a:pt x="0" y="1177"/>
                  <a:pt x="21" y="1157"/>
                  <a:pt x="45" y="1157"/>
                </a:cubicBezTo>
                <a:cubicBezTo>
                  <a:pt x="335" y="1157"/>
                  <a:pt x="335" y="1157"/>
                  <a:pt x="335" y="1157"/>
                </a:cubicBezTo>
                <a:cubicBezTo>
                  <a:pt x="359" y="1157"/>
                  <a:pt x="380" y="1177"/>
                  <a:pt x="380" y="1202"/>
                </a:cubicBezTo>
                <a:cubicBezTo>
                  <a:pt x="380" y="1491"/>
                  <a:pt x="380" y="1491"/>
                  <a:pt x="380" y="1491"/>
                </a:cubicBezTo>
                <a:cubicBezTo>
                  <a:pt x="380" y="1516"/>
                  <a:pt x="359" y="1536"/>
                  <a:pt x="335" y="1536"/>
                </a:cubicBezTo>
                <a:cubicBezTo>
                  <a:pt x="45" y="1536"/>
                  <a:pt x="45" y="1536"/>
                  <a:pt x="45" y="1536"/>
                </a:cubicBezTo>
                <a:cubicBezTo>
                  <a:pt x="21" y="1536"/>
                  <a:pt x="0" y="1516"/>
                  <a:pt x="0" y="1491"/>
                </a:cubicBezTo>
                <a:close/>
                <a:moveTo>
                  <a:pt x="90" y="1446"/>
                </a:moveTo>
                <a:cubicBezTo>
                  <a:pt x="290" y="1446"/>
                  <a:pt x="290" y="1446"/>
                  <a:pt x="290" y="1446"/>
                </a:cubicBezTo>
                <a:cubicBezTo>
                  <a:pt x="290" y="1247"/>
                  <a:pt x="290" y="1247"/>
                  <a:pt x="290" y="1247"/>
                </a:cubicBezTo>
                <a:cubicBezTo>
                  <a:pt x="90" y="1247"/>
                  <a:pt x="90" y="1247"/>
                  <a:pt x="90" y="1247"/>
                </a:cubicBezTo>
                <a:lnTo>
                  <a:pt x="90" y="1446"/>
                </a:lnTo>
                <a:close/>
                <a:moveTo>
                  <a:pt x="1157" y="334"/>
                </a:moveTo>
                <a:cubicBezTo>
                  <a:pt x="1157" y="45"/>
                  <a:pt x="1157" y="45"/>
                  <a:pt x="1157" y="45"/>
                </a:cubicBezTo>
                <a:cubicBezTo>
                  <a:pt x="1157" y="20"/>
                  <a:pt x="1177" y="0"/>
                  <a:pt x="1202" y="0"/>
                </a:cubicBezTo>
                <a:cubicBezTo>
                  <a:pt x="1491" y="0"/>
                  <a:pt x="1491" y="0"/>
                  <a:pt x="1491" y="0"/>
                </a:cubicBezTo>
                <a:cubicBezTo>
                  <a:pt x="1516" y="0"/>
                  <a:pt x="1536" y="20"/>
                  <a:pt x="1536" y="45"/>
                </a:cubicBezTo>
                <a:cubicBezTo>
                  <a:pt x="1536" y="334"/>
                  <a:pt x="1536" y="334"/>
                  <a:pt x="1536" y="334"/>
                </a:cubicBezTo>
                <a:cubicBezTo>
                  <a:pt x="1536" y="359"/>
                  <a:pt x="1516" y="379"/>
                  <a:pt x="1491" y="379"/>
                </a:cubicBezTo>
                <a:cubicBezTo>
                  <a:pt x="1202" y="379"/>
                  <a:pt x="1202" y="379"/>
                  <a:pt x="1202" y="379"/>
                </a:cubicBezTo>
                <a:cubicBezTo>
                  <a:pt x="1177" y="379"/>
                  <a:pt x="1157" y="359"/>
                  <a:pt x="1157" y="334"/>
                </a:cubicBezTo>
                <a:close/>
                <a:moveTo>
                  <a:pt x="1247" y="289"/>
                </a:moveTo>
                <a:cubicBezTo>
                  <a:pt x="1446" y="289"/>
                  <a:pt x="1446" y="289"/>
                  <a:pt x="1446" y="289"/>
                </a:cubicBezTo>
                <a:cubicBezTo>
                  <a:pt x="1446" y="90"/>
                  <a:pt x="1446" y="90"/>
                  <a:pt x="1446" y="90"/>
                </a:cubicBezTo>
                <a:cubicBezTo>
                  <a:pt x="1247" y="90"/>
                  <a:pt x="1247" y="90"/>
                  <a:pt x="1247" y="90"/>
                </a:cubicBezTo>
                <a:lnTo>
                  <a:pt x="1247" y="289"/>
                </a:lnTo>
                <a:close/>
                <a:moveTo>
                  <a:pt x="1491" y="1157"/>
                </a:moveTo>
                <a:cubicBezTo>
                  <a:pt x="1516" y="1157"/>
                  <a:pt x="1536" y="1177"/>
                  <a:pt x="1536" y="1202"/>
                </a:cubicBezTo>
                <a:cubicBezTo>
                  <a:pt x="1536" y="1491"/>
                  <a:pt x="1536" y="1491"/>
                  <a:pt x="1536" y="1491"/>
                </a:cubicBezTo>
                <a:cubicBezTo>
                  <a:pt x="1536" y="1516"/>
                  <a:pt x="1516" y="1536"/>
                  <a:pt x="1491" y="1536"/>
                </a:cubicBezTo>
                <a:cubicBezTo>
                  <a:pt x="1202" y="1536"/>
                  <a:pt x="1202" y="1536"/>
                  <a:pt x="1202" y="1536"/>
                </a:cubicBezTo>
                <a:cubicBezTo>
                  <a:pt x="1177" y="1536"/>
                  <a:pt x="1157" y="1516"/>
                  <a:pt x="1157" y="1491"/>
                </a:cubicBezTo>
                <a:cubicBezTo>
                  <a:pt x="1157" y="1202"/>
                  <a:pt x="1157" y="1202"/>
                  <a:pt x="1157" y="1202"/>
                </a:cubicBezTo>
                <a:cubicBezTo>
                  <a:pt x="1157" y="1177"/>
                  <a:pt x="1177" y="1157"/>
                  <a:pt x="1202" y="1157"/>
                </a:cubicBezTo>
                <a:lnTo>
                  <a:pt x="1491" y="1157"/>
                </a:lnTo>
                <a:close/>
                <a:moveTo>
                  <a:pt x="1446" y="1247"/>
                </a:moveTo>
                <a:cubicBezTo>
                  <a:pt x="1247" y="1247"/>
                  <a:pt x="1247" y="1247"/>
                  <a:pt x="1247" y="1247"/>
                </a:cubicBezTo>
                <a:cubicBezTo>
                  <a:pt x="1247" y="1446"/>
                  <a:pt x="1247" y="1446"/>
                  <a:pt x="1247" y="1446"/>
                </a:cubicBezTo>
                <a:cubicBezTo>
                  <a:pt x="1446" y="1446"/>
                  <a:pt x="1446" y="1446"/>
                  <a:pt x="1446" y="1446"/>
                </a:cubicBezTo>
                <a:lnTo>
                  <a:pt x="1446" y="1247"/>
                </a:lnTo>
                <a:close/>
                <a:moveTo>
                  <a:pt x="314" y="768"/>
                </a:moveTo>
                <a:cubicBezTo>
                  <a:pt x="314" y="517"/>
                  <a:pt x="518" y="313"/>
                  <a:pt x="768" y="313"/>
                </a:cubicBezTo>
                <a:cubicBezTo>
                  <a:pt x="1019" y="313"/>
                  <a:pt x="1223" y="517"/>
                  <a:pt x="1223" y="768"/>
                </a:cubicBezTo>
                <a:cubicBezTo>
                  <a:pt x="1200" y="1370"/>
                  <a:pt x="337" y="1371"/>
                  <a:pt x="314" y="768"/>
                </a:cubicBezTo>
                <a:close/>
                <a:moveTo>
                  <a:pt x="404" y="768"/>
                </a:moveTo>
                <a:cubicBezTo>
                  <a:pt x="404" y="969"/>
                  <a:pt x="567" y="1133"/>
                  <a:pt x="768" y="1133"/>
                </a:cubicBezTo>
                <a:cubicBezTo>
                  <a:pt x="969" y="1133"/>
                  <a:pt x="1133" y="969"/>
                  <a:pt x="1133" y="768"/>
                </a:cubicBezTo>
                <a:cubicBezTo>
                  <a:pt x="1115" y="285"/>
                  <a:pt x="422" y="285"/>
                  <a:pt x="404" y="768"/>
                </a:cubicBezTo>
                <a:close/>
                <a:moveTo>
                  <a:pt x="542" y="129"/>
                </a:moveTo>
                <a:cubicBezTo>
                  <a:pt x="687" y="77"/>
                  <a:pt x="850" y="77"/>
                  <a:pt x="994" y="129"/>
                </a:cubicBezTo>
                <a:cubicBezTo>
                  <a:pt x="1051" y="147"/>
                  <a:pt x="1080" y="66"/>
                  <a:pt x="1024" y="44"/>
                </a:cubicBezTo>
                <a:cubicBezTo>
                  <a:pt x="942" y="15"/>
                  <a:pt x="856" y="0"/>
                  <a:pt x="768" y="0"/>
                </a:cubicBezTo>
                <a:cubicBezTo>
                  <a:pt x="681" y="0"/>
                  <a:pt x="595" y="15"/>
                  <a:pt x="512" y="44"/>
                </a:cubicBezTo>
                <a:cubicBezTo>
                  <a:pt x="489" y="52"/>
                  <a:pt x="477" y="78"/>
                  <a:pt x="485" y="101"/>
                </a:cubicBezTo>
                <a:cubicBezTo>
                  <a:pt x="493" y="125"/>
                  <a:pt x="519" y="137"/>
                  <a:pt x="542" y="129"/>
                </a:cubicBezTo>
                <a:close/>
                <a:moveTo>
                  <a:pt x="994" y="1408"/>
                </a:moveTo>
                <a:cubicBezTo>
                  <a:pt x="850" y="1459"/>
                  <a:pt x="687" y="1459"/>
                  <a:pt x="542" y="1408"/>
                </a:cubicBezTo>
                <a:cubicBezTo>
                  <a:pt x="519" y="1399"/>
                  <a:pt x="493" y="1412"/>
                  <a:pt x="485" y="1435"/>
                </a:cubicBezTo>
                <a:cubicBezTo>
                  <a:pt x="477" y="1458"/>
                  <a:pt x="489" y="1484"/>
                  <a:pt x="512" y="1492"/>
                </a:cubicBezTo>
                <a:cubicBezTo>
                  <a:pt x="595" y="1521"/>
                  <a:pt x="681" y="1536"/>
                  <a:pt x="768" y="1536"/>
                </a:cubicBezTo>
                <a:cubicBezTo>
                  <a:pt x="856" y="1536"/>
                  <a:pt x="942" y="1521"/>
                  <a:pt x="1024" y="1492"/>
                </a:cubicBezTo>
                <a:cubicBezTo>
                  <a:pt x="1048" y="1484"/>
                  <a:pt x="1060" y="1458"/>
                  <a:pt x="1052" y="1435"/>
                </a:cubicBezTo>
                <a:cubicBezTo>
                  <a:pt x="1044" y="1412"/>
                  <a:pt x="1018" y="1399"/>
                  <a:pt x="994" y="1408"/>
                </a:cubicBezTo>
                <a:close/>
                <a:moveTo>
                  <a:pt x="1493" y="512"/>
                </a:moveTo>
                <a:cubicBezTo>
                  <a:pt x="1484" y="489"/>
                  <a:pt x="1459" y="476"/>
                  <a:pt x="1435" y="485"/>
                </a:cubicBezTo>
                <a:cubicBezTo>
                  <a:pt x="1412" y="493"/>
                  <a:pt x="1399" y="519"/>
                  <a:pt x="1408" y="542"/>
                </a:cubicBezTo>
                <a:cubicBezTo>
                  <a:pt x="1433" y="615"/>
                  <a:pt x="1446" y="691"/>
                  <a:pt x="1446" y="768"/>
                </a:cubicBezTo>
                <a:cubicBezTo>
                  <a:pt x="1446" y="846"/>
                  <a:pt x="1433" y="922"/>
                  <a:pt x="1408" y="994"/>
                </a:cubicBezTo>
                <a:cubicBezTo>
                  <a:pt x="1399" y="1018"/>
                  <a:pt x="1412" y="1043"/>
                  <a:pt x="1435" y="1052"/>
                </a:cubicBezTo>
                <a:cubicBezTo>
                  <a:pt x="1459" y="1060"/>
                  <a:pt x="1484" y="1048"/>
                  <a:pt x="1493" y="1024"/>
                </a:cubicBezTo>
                <a:cubicBezTo>
                  <a:pt x="1522" y="942"/>
                  <a:pt x="1536" y="856"/>
                  <a:pt x="1536" y="768"/>
                </a:cubicBezTo>
                <a:cubicBezTo>
                  <a:pt x="1536" y="680"/>
                  <a:pt x="1522" y="594"/>
                  <a:pt x="1493" y="512"/>
                </a:cubicBezTo>
                <a:close/>
                <a:moveTo>
                  <a:pt x="102" y="1052"/>
                </a:moveTo>
                <a:cubicBezTo>
                  <a:pt x="125" y="1043"/>
                  <a:pt x="137" y="1018"/>
                  <a:pt x="129" y="994"/>
                </a:cubicBezTo>
                <a:cubicBezTo>
                  <a:pt x="103" y="922"/>
                  <a:pt x="90" y="846"/>
                  <a:pt x="90" y="768"/>
                </a:cubicBezTo>
                <a:cubicBezTo>
                  <a:pt x="90" y="691"/>
                  <a:pt x="103" y="615"/>
                  <a:pt x="129" y="542"/>
                </a:cubicBezTo>
                <a:cubicBezTo>
                  <a:pt x="137" y="519"/>
                  <a:pt x="125" y="493"/>
                  <a:pt x="102" y="485"/>
                </a:cubicBezTo>
                <a:cubicBezTo>
                  <a:pt x="78" y="476"/>
                  <a:pt x="52" y="489"/>
                  <a:pt x="44" y="512"/>
                </a:cubicBezTo>
                <a:cubicBezTo>
                  <a:pt x="15" y="594"/>
                  <a:pt x="0" y="680"/>
                  <a:pt x="0" y="768"/>
                </a:cubicBezTo>
                <a:cubicBezTo>
                  <a:pt x="0" y="856"/>
                  <a:pt x="15" y="942"/>
                  <a:pt x="44" y="1024"/>
                </a:cubicBezTo>
                <a:cubicBezTo>
                  <a:pt x="52" y="1048"/>
                  <a:pt x="78" y="1060"/>
                  <a:pt x="102" y="10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17456499" y="2748048"/>
            <a:ext cx="766017" cy="813492"/>
          </a:xfrm>
          <a:custGeom>
            <a:avLst/>
            <a:gdLst>
              <a:gd name="T0" fmla="*/ 1523 w 1536"/>
              <a:gd name="T1" fmla="*/ 1471 h 1629"/>
              <a:gd name="T2" fmla="*/ 1523 w 1536"/>
              <a:gd name="T3" fmla="*/ 1407 h 1629"/>
              <a:gd name="T4" fmla="*/ 1347 w 1536"/>
              <a:gd name="T5" fmla="*/ 1250 h 1629"/>
              <a:gd name="T6" fmla="*/ 1295 w 1536"/>
              <a:gd name="T7" fmla="*/ 661 h 1629"/>
              <a:gd name="T8" fmla="*/ 964 w 1536"/>
              <a:gd name="T9" fmla="*/ 379 h 1629"/>
              <a:gd name="T10" fmla="*/ 1205 w 1536"/>
              <a:gd name="T11" fmla="*/ 1250 h 1629"/>
              <a:gd name="T12" fmla="*/ 813 w 1536"/>
              <a:gd name="T13" fmla="*/ 1143 h 1629"/>
              <a:gd name="T14" fmla="*/ 482 w 1536"/>
              <a:gd name="T15" fmla="*/ 861 h 1629"/>
              <a:gd name="T16" fmla="*/ 723 w 1536"/>
              <a:gd name="T17" fmla="*/ 1250 h 1629"/>
              <a:gd name="T18" fmla="*/ 331 w 1536"/>
              <a:gd name="T19" fmla="*/ 661 h 1629"/>
              <a:gd name="T20" fmla="*/ 0 w 1536"/>
              <a:gd name="T21" fmla="*/ 379 h 1629"/>
              <a:gd name="T22" fmla="*/ 241 w 1536"/>
              <a:gd name="T23" fmla="*/ 1250 h 1629"/>
              <a:gd name="T24" fmla="*/ 0 w 1536"/>
              <a:gd name="T25" fmla="*/ 1295 h 1629"/>
              <a:gd name="T26" fmla="*/ 45 w 1536"/>
              <a:gd name="T27" fmla="*/ 1629 h 1629"/>
              <a:gd name="T28" fmla="*/ 1379 w 1536"/>
              <a:gd name="T29" fmla="*/ 1616 h 1629"/>
              <a:gd name="T30" fmla="*/ 1250 w 1536"/>
              <a:gd name="T31" fmla="*/ 183 h 1629"/>
              <a:gd name="T32" fmla="*/ 1054 w 1536"/>
              <a:gd name="T33" fmla="*/ 379 h 1629"/>
              <a:gd name="T34" fmla="*/ 768 w 1536"/>
              <a:gd name="T35" fmla="*/ 665 h 1629"/>
              <a:gd name="T36" fmla="*/ 572 w 1536"/>
              <a:gd name="T37" fmla="*/ 861 h 1629"/>
              <a:gd name="T38" fmla="*/ 286 w 1536"/>
              <a:gd name="T39" fmla="*/ 183 h 1629"/>
              <a:gd name="T40" fmla="*/ 90 w 1536"/>
              <a:gd name="T41" fmla="*/ 379 h 1629"/>
              <a:gd name="T42" fmla="*/ 90 w 1536"/>
              <a:gd name="T43" fmla="*/ 1539 h 1629"/>
              <a:gd name="T44" fmla="*/ 364 w 1536"/>
              <a:gd name="T45" fmla="*/ 1340 h 1629"/>
              <a:gd name="T46" fmla="*/ 364 w 1536"/>
              <a:gd name="T47" fmla="*/ 1539 h 1629"/>
              <a:gd name="T48" fmla="*/ 491 w 1536"/>
              <a:gd name="T49" fmla="*/ 1539 h 1629"/>
              <a:gd name="T50" fmla="*/ 559 w 1536"/>
              <a:gd name="T51" fmla="*/ 1407 h 1629"/>
              <a:gd name="T52" fmla="*/ 846 w 1536"/>
              <a:gd name="T53" fmla="*/ 1340 h 1629"/>
              <a:gd name="T54" fmla="*/ 846 w 1536"/>
              <a:gd name="T55" fmla="*/ 1539 h 1629"/>
              <a:gd name="T56" fmla="*/ 1041 w 1536"/>
              <a:gd name="T57" fmla="*/ 1471 h 1629"/>
              <a:gd name="T58" fmla="*/ 973 w 1536"/>
              <a:gd name="T59" fmla="*/ 1340 h 1629"/>
              <a:gd name="T60" fmla="*/ 1428 w 1536"/>
              <a:gd name="T61" fmla="*/ 1439 h 1629"/>
              <a:gd name="T62" fmla="*/ 973 w 1536"/>
              <a:gd name="T63" fmla="*/ 1539 h 1629"/>
              <a:gd name="T64" fmla="*/ 230 w 1536"/>
              <a:gd name="T65" fmla="*/ 459 h 1629"/>
              <a:gd name="T66" fmla="*/ 246 w 1536"/>
              <a:gd name="T67" fmla="*/ 347 h 1629"/>
              <a:gd name="T68" fmla="*/ 327 w 1536"/>
              <a:gd name="T69" fmla="*/ 299 h 1629"/>
              <a:gd name="T70" fmla="*/ 294 w 1536"/>
              <a:gd name="T71" fmla="*/ 459 h 1629"/>
              <a:gd name="T72" fmla="*/ 712 w 1536"/>
              <a:gd name="T73" fmla="*/ 941 h 1629"/>
              <a:gd name="T74" fmla="*/ 728 w 1536"/>
              <a:gd name="T75" fmla="*/ 829 h 1629"/>
              <a:gd name="T76" fmla="*/ 809 w 1536"/>
              <a:gd name="T77" fmla="*/ 781 h 1629"/>
              <a:gd name="T78" fmla="*/ 776 w 1536"/>
              <a:gd name="T79" fmla="*/ 941 h 1629"/>
              <a:gd name="T80" fmla="*/ 1194 w 1536"/>
              <a:gd name="T81" fmla="*/ 459 h 1629"/>
              <a:gd name="T82" fmla="*/ 1210 w 1536"/>
              <a:gd name="T83" fmla="*/ 347 h 1629"/>
              <a:gd name="T84" fmla="*/ 1291 w 1536"/>
              <a:gd name="T85" fmla="*/ 299 h 1629"/>
              <a:gd name="T86" fmla="*/ 1258 w 1536"/>
              <a:gd name="T87" fmla="*/ 459 h 1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6" h="1629">
                <a:moveTo>
                  <a:pt x="1379" y="1616"/>
                </a:moveTo>
                <a:cubicBezTo>
                  <a:pt x="1523" y="1471"/>
                  <a:pt x="1523" y="1471"/>
                  <a:pt x="1523" y="1471"/>
                </a:cubicBezTo>
                <a:cubicBezTo>
                  <a:pt x="1532" y="1463"/>
                  <a:pt x="1536" y="1451"/>
                  <a:pt x="1536" y="1439"/>
                </a:cubicBezTo>
                <a:cubicBezTo>
                  <a:pt x="1536" y="1427"/>
                  <a:pt x="1532" y="1416"/>
                  <a:pt x="1523" y="1407"/>
                </a:cubicBezTo>
                <a:cubicBezTo>
                  <a:pt x="1379" y="1263"/>
                  <a:pt x="1379" y="1263"/>
                  <a:pt x="1379" y="1263"/>
                </a:cubicBezTo>
                <a:cubicBezTo>
                  <a:pt x="1370" y="1254"/>
                  <a:pt x="1359" y="1250"/>
                  <a:pt x="1347" y="1250"/>
                </a:cubicBezTo>
                <a:cubicBezTo>
                  <a:pt x="1295" y="1250"/>
                  <a:pt x="1295" y="1250"/>
                  <a:pt x="1295" y="1250"/>
                </a:cubicBezTo>
                <a:cubicBezTo>
                  <a:pt x="1295" y="661"/>
                  <a:pt x="1295" y="661"/>
                  <a:pt x="1295" y="661"/>
                </a:cubicBezTo>
                <a:cubicBezTo>
                  <a:pt x="1432" y="640"/>
                  <a:pt x="1536" y="521"/>
                  <a:pt x="1536" y="379"/>
                </a:cubicBezTo>
                <a:cubicBezTo>
                  <a:pt x="1522" y="0"/>
                  <a:pt x="979" y="0"/>
                  <a:pt x="964" y="379"/>
                </a:cubicBezTo>
                <a:cubicBezTo>
                  <a:pt x="964" y="521"/>
                  <a:pt x="1069" y="640"/>
                  <a:pt x="1205" y="661"/>
                </a:cubicBezTo>
                <a:cubicBezTo>
                  <a:pt x="1205" y="1250"/>
                  <a:pt x="1205" y="1250"/>
                  <a:pt x="1205" y="1250"/>
                </a:cubicBezTo>
                <a:cubicBezTo>
                  <a:pt x="813" y="1250"/>
                  <a:pt x="813" y="1250"/>
                  <a:pt x="813" y="1250"/>
                </a:cubicBezTo>
                <a:cubicBezTo>
                  <a:pt x="813" y="1143"/>
                  <a:pt x="813" y="1143"/>
                  <a:pt x="813" y="1143"/>
                </a:cubicBezTo>
                <a:cubicBezTo>
                  <a:pt x="950" y="1122"/>
                  <a:pt x="1054" y="1003"/>
                  <a:pt x="1054" y="861"/>
                </a:cubicBezTo>
                <a:cubicBezTo>
                  <a:pt x="1040" y="482"/>
                  <a:pt x="497" y="482"/>
                  <a:pt x="482" y="861"/>
                </a:cubicBezTo>
                <a:cubicBezTo>
                  <a:pt x="482" y="1003"/>
                  <a:pt x="587" y="1122"/>
                  <a:pt x="723" y="1143"/>
                </a:cubicBezTo>
                <a:cubicBezTo>
                  <a:pt x="723" y="1250"/>
                  <a:pt x="723" y="1250"/>
                  <a:pt x="723" y="1250"/>
                </a:cubicBezTo>
                <a:cubicBezTo>
                  <a:pt x="331" y="1250"/>
                  <a:pt x="331" y="1250"/>
                  <a:pt x="331" y="1250"/>
                </a:cubicBezTo>
                <a:cubicBezTo>
                  <a:pt x="331" y="661"/>
                  <a:pt x="331" y="661"/>
                  <a:pt x="331" y="661"/>
                </a:cubicBezTo>
                <a:cubicBezTo>
                  <a:pt x="468" y="640"/>
                  <a:pt x="572" y="521"/>
                  <a:pt x="572" y="379"/>
                </a:cubicBezTo>
                <a:cubicBezTo>
                  <a:pt x="558" y="0"/>
                  <a:pt x="15" y="0"/>
                  <a:pt x="0" y="379"/>
                </a:cubicBezTo>
                <a:cubicBezTo>
                  <a:pt x="0" y="521"/>
                  <a:pt x="105" y="640"/>
                  <a:pt x="241" y="661"/>
                </a:cubicBezTo>
                <a:cubicBezTo>
                  <a:pt x="241" y="1250"/>
                  <a:pt x="241" y="1250"/>
                  <a:pt x="241" y="1250"/>
                </a:cubicBezTo>
                <a:cubicBezTo>
                  <a:pt x="45" y="1250"/>
                  <a:pt x="45" y="1250"/>
                  <a:pt x="45" y="1250"/>
                </a:cubicBezTo>
                <a:cubicBezTo>
                  <a:pt x="21" y="1250"/>
                  <a:pt x="0" y="1270"/>
                  <a:pt x="0" y="1295"/>
                </a:cubicBezTo>
                <a:cubicBezTo>
                  <a:pt x="0" y="1584"/>
                  <a:pt x="0" y="1584"/>
                  <a:pt x="0" y="1584"/>
                </a:cubicBezTo>
                <a:cubicBezTo>
                  <a:pt x="0" y="1609"/>
                  <a:pt x="21" y="1629"/>
                  <a:pt x="45" y="1629"/>
                </a:cubicBezTo>
                <a:cubicBezTo>
                  <a:pt x="1347" y="1629"/>
                  <a:pt x="1347" y="1629"/>
                  <a:pt x="1347" y="1629"/>
                </a:cubicBezTo>
                <a:cubicBezTo>
                  <a:pt x="1359" y="1629"/>
                  <a:pt x="1370" y="1624"/>
                  <a:pt x="1379" y="1616"/>
                </a:cubicBezTo>
                <a:close/>
                <a:moveTo>
                  <a:pt x="1054" y="379"/>
                </a:moveTo>
                <a:cubicBezTo>
                  <a:pt x="1054" y="271"/>
                  <a:pt x="1142" y="183"/>
                  <a:pt x="1250" y="183"/>
                </a:cubicBezTo>
                <a:cubicBezTo>
                  <a:pt x="1510" y="193"/>
                  <a:pt x="1510" y="565"/>
                  <a:pt x="1250" y="575"/>
                </a:cubicBezTo>
                <a:cubicBezTo>
                  <a:pt x="1142" y="575"/>
                  <a:pt x="1054" y="487"/>
                  <a:pt x="1054" y="379"/>
                </a:cubicBezTo>
                <a:close/>
                <a:moveTo>
                  <a:pt x="572" y="861"/>
                </a:moveTo>
                <a:cubicBezTo>
                  <a:pt x="572" y="753"/>
                  <a:pt x="660" y="665"/>
                  <a:pt x="768" y="665"/>
                </a:cubicBezTo>
                <a:cubicBezTo>
                  <a:pt x="1028" y="675"/>
                  <a:pt x="1028" y="1047"/>
                  <a:pt x="768" y="1057"/>
                </a:cubicBezTo>
                <a:cubicBezTo>
                  <a:pt x="660" y="1057"/>
                  <a:pt x="572" y="969"/>
                  <a:pt x="572" y="861"/>
                </a:cubicBezTo>
                <a:close/>
                <a:moveTo>
                  <a:pt x="90" y="379"/>
                </a:moveTo>
                <a:cubicBezTo>
                  <a:pt x="90" y="271"/>
                  <a:pt x="178" y="183"/>
                  <a:pt x="286" y="183"/>
                </a:cubicBezTo>
                <a:cubicBezTo>
                  <a:pt x="546" y="193"/>
                  <a:pt x="546" y="565"/>
                  <a:pt x="286" y="575"/>
                </a:cubicBezTo>
                <a:cubicBezTo>
                  <a:pt x="178" y="575"/>
                  <a:pt x="90" y="487"/>
                  <a:pt x="90" y="379"/>
                </a:cubicBezTo>
                <a:close/>
                <a:moveTo>
                  <a:pt x="364" y="1539"/>
                </a:moveTo>
                <a:cubicBezTo>
                  <a:pt x="90" y="1539"/>
                  <a:pt x="90" y="1539"/>
                  <a:pt x="90" y="1539"/>
                </a:cubicBezTo>
                <a:cubicBezTo>
                  <a:pt x="90" y="1340"/>
                  <a:pt x="90" y="1340"/>
                  <a:pt x="90" y="1340"/>
                </a:cubicBezTo>
                <a:cubicBezTo>
                  <a:pt x="364" y="1340"/>
                  <a:pt x="364" y="1340"/>
                  <a:pt x="364" y="1340"/>
                </a:cubicBezTo>
                <a:cubicBezTo>
                  <a:pt x="464" y="1439"/>
                  <a:pt x="464" y="1439"/>
                  <a:pt x="464" y="1439"/>
                </a:cubicBezTo>
                <a:lnTo>
                  <a:pt x="364" y="1539"/>
                </a:lnTo>
                <a:close/>
                <a:moveTo>
                  <a:pt x="846" y="1539"/>
                </a:moveTo>
                <a:cubicBezTo>
                  <a:pt x="491" y="1539"/>
                  <a:pt x="491" y="1539"/>
                  <a:pt x="491" y="1539"/>
                </a:cubicBezTo>
                <a:cubicBezTo>
                  <a:pt x="559" y="1471"/>
                  <a:pt x="559" y="1471"/>
                  <a:pt x="559" y="1471"/>
                </a:cubicBezTo>
                <a:cubicBezTo>
                  <a:pt x="577" y="1453"/>
                  <a:pt x="577" y="1425"/>
                  <a:pt x="559" y="1407"/>
                </a:cubicBezTo>
                <a:cubicBezTo>
                  <a:pt x="491" y="1340"/>
                  <a:pt x="491" y="1340"/>
                  <a:pt x="491" y="1340"/>
                </a:cubicBezTo>
                <a:cubicBezTo>
                  <a:pt x="846" y="1340"/>
                  <a:pt x="846" y="1340"/>
                  <a:pt x="846" y="1340"/>
                </a:cubicBezTo>
                <a:cubicBezTo>
                  <a:pt x="946" y="1439"/>
                  <a:pt x="946" y="1439"/>
                  <a:pt x="946" y="1439"/>
                </a:cubicBezTo>
                <a:lnTo>
                  <a:pt x="846" y="1539"/>
                </a:lnTo>
                <a:close/>
                <a:moveTo>
                  <a:pt x="973" y="1539"/>
                </a:moveTo>
                <a:cubicBezTo>
                  <a:pt x="1041" y="1471"/>
                  <a:pt x="1041" y="1471"/>
                  <a:pt x="1041" y="1471"/>
                </a:cubicBezTo>
                <a:cubicBezTo>
                  <a:pt x="1059" y="1453"/>
                  <a:pt x="1059" y="1425"/>
                  <a:pt x="1041" y="1407"/>
                </a:cubicBezTo>
                <a:cubicBezTo>
                  <a:pt x="973" y="1340"/>
                  <a:pt x="973" y="1340"/>
                  <a:pt x="973" y="1340"/>
                </a:cubicBezTo>
                <a:cubicBezTo>
                  <a:pt x="1328" y="1340"/>
                  <a:pt x="1328" y="1340"/>
                  <a:pt x="1328" y="1340"/>
                </a:cubicBezTo>
                <a:cubicBezTo>
                  <a:pt x="1428" y="1439"/>
                  <a:pt x="1428" y="1439"/>
                  <a:pt x="1428" y="1439"/>
                </a:cubicBezTo>
                <a:cubicBezTo>
                  <a:pt x="1328" y="1539"/>
                  <a:pt x="1328" y="1539"/>
                  <a:pt x="1328" y="1539"/>
                </a:cubicBezTo>
                <a:lnTo>
                  <a:pt x="973" y="1539"/>
                </a:lnTo>
                <a:close/>
                <a:moveTo>
                  <a:pt x="294" y="459"/>
                </a:moveTo>
                <a:cubicBezTo>
                  <a:pt x="277" y="476"/>
                  <a:pt x="248" y="476"/>
                  <a:pt x="230" y="459"/>
                </a:cubicBezTo>
                <a:cubicBezTo>
                  <a:pt x="182" y="411"/>
                  <a:pt x="182" y="411"/>
                  <a:pt x="182" y="411"/>
                </a:cubicBezTo>
                <a:cubicBezTo>
                  <a:pt x="142" y="367"/>
                  <a:pt x="202" y="306"/>
                  <a:pt x="246" y="347"/>
                </a:cubicBezTo>
                <a:cubicBezTo>
                  <a:pt x="262" y="363"/>
                  <a:pt x="262" y="363"/>
                  <a:pt x="262" y="363"/>
                </a:cubicBezTo>
                <a:cubicBezTo>
                  <a:pt x="327" y="299"/>
                  <a:pt x="327" y="299"/>
                  <a:pt x="327" y="299"/>
                </a:cubicBezTo>
                <a:cubicBezTo>
                  <a:pt x="371" y="258"/>
                  <a:pt x="431" y="319"/>
                  <a:pt x="391" y="362"/>
                </a:cubicBezTo>
                <a:lnTo>
                  <a:pt x="294" y="459"/>
                </a:lnTo>
                <a:close/>
                <a:moveTo>
                  <a:pt x="776" y="941"/>
                </a:moveTo>
                <a:cubicBezTo>
                  <a:pt x="759" y="958"/>
                  <a:pt x="729" y="958"/>
                  <a:pt x="712" y="941"/>
                </a:cubicBezTo>
                <a:cubicBezTo>
                  <a:pt x="664" y="893"/>
                  <a:pt x="664" y="893"/>
                  <a:pt x="664" y="893"/>
                </a:cubicBezTo>
                <a:cubicBezTo>
                  <a:pt x="624" y="849"/>
                  <a:pt x="684" y="788"/>
                  <a:pt x="728" y="829"/>
                </a:cubicBezTo>
                <a:cubicBezTo>
                  <a:pt x="744" y="845"/>
                  <a:pt x="744" y="845"/>
                  <a:pt x="744" y="845"/>
                </a:cubicBezTo>
                <a:cubicBezTo>
                  <a:pt x="809" y="781"/>
                  <a:pt x="809" y="781"/>
                  <a:pt x="809" y="781"/>
                </a:cubicBezTo>
                <a:cubicBezTo>
                  <a:pt x="853" y="740"/>
                  <a:pt x="913" y="801"/>
                  <a:pt x="873" y="844"/>
                </a:cubicBezTo>
                <a:lnTo>
                  <a:pt x="776" y="941"/>
                </a:lnTo>
                <a:close/>
                <a:moveTo>
                  <a:pt x="1258" y="459"/>
                </a:moveTo>
                <a:cubicBezTo>
                  <a:pt x="1241" y="476"/>
                  <a:pt x="1212" y="476"/>
                  <a:pt x="1194" y="459"/>
                </a:cubicBezTo>
                <a:cubicBezTo>
                  <a:pt x="1146" y="411"/>
                  <a:pt x="1146" y="411"/>
                  <a:pt x="1146" y="411"/>
                </a:cubicBezTo>
                <a:cubicBezTo>
                  <a:pt x="1106" y="367"/>
                  <a:pt x="1166" y="306"/>
                  <a:pt x="1210" y="347"/>
                </a:cubicBezTo>
                <a:cubicBezTo>
                  <a:pt x="1226" y="363"/>
                  <a:pt x="1226" y="363"/>
                  <a:pt x="1226" y="363"/>
                </a:cubicBezTo>
                <a:cubicBezTo>
                  <a:pt x="1291" y="299"/>
                  <a:pt x="1291" y="299"/>
                  <a:pt x="1291" y="299"/>
                </a:cubicBezTo>
                <a:cubicBezTo>
                  <a:pt x="1335" y="258"/>
                  <a:pt x="1395" y="319"/>
                  <a:pt x="1355" y="362"/>
                </a:cubicBezTo>
                <a:cubicBezTo>
                  <a:pt x="1355" y="362"/>
                  <a:pt x="1258" y="459"/>
                  <a:pt x="1258" y="4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9654757" y="2757030"/>
            <a:ext cx="771149" cy="795528"/>
          </a:xfrm>
          <a:custGeom>
            <a:avLst/>
            <a:gdLst>
              <a:gd name="T0" fmla="*/ 333 w 1545"/>
              <a:gd name="T1" fmla="*/ 1203 h 1595"/>
              <a:gd name="T2" fmla="*/ 605 w 1545"/>
              <a:gd name="T3" fmla="*/ 1540 h 1595"/>
              <a:gd name="T4" fmla="*/ 1123 w 1545"/>
              <a:gd name="T5" fmla="*/ 1371 h 1595"/>
              <a:gd name="T6" fmla="*/ 1328 w 1545"/>
              <a:gd name="T7" fmla="*/ 1017 h 1595"/>
              <a:gd name="T8" fmla="*/ 1528 w 1545"/>
              <a:gd name="T9" fmla="*/ 754 h 1595"/>
              <a:gd name="T10" fmla="*/ 1225 w 1545"/>
              <a:gd name="T11" fmla="*/ 515 h 1595"/>
              <a:gd name="T12" fmla="*/ 451 w 1545"/>
              <a:gd name="T13" fmla="*/ 645 h 1595"/>
              <a:gd name="T14" fmla="*/ 257 w 1545"/>
              <a:gd name="T15" fmla="*/ 515 h 1595"/>
              <a:gd name="T16" fmla="*/ 18 w 1545"/>
              <a:gd name="T17" fmla="*/ 817 h 1595"/>
              <a:gd name="T18" fmla="*/ 758 w 1545"/>
              <a:gd name="T19" fmla="*/ 1459 h 1595"/>
              <a:gd name="T20" fmla="*/ 668 w 1545"/>
              <a:gd name="T21" fmla="*/ 1477 h 1595"/>
              <a:gd name="T22" fmla="*/ 481 w 1545"/>
              <a:gd name="T23" fmla="*/ 1182 h 1595"/>
              <a:gd name="T24" fmla="*/ 758 w 1545"/>
              <a:gd name="T25" fmla="*/ 1421 h 1595"/>
              <a:gd name="T26" fmla="*/ 1114 w 1545"/>
              <a:gd name="T27" fmla="*/ 735 h 1595"/>
              <a:gd name="T28" fmla="*/ 1257 w 1545"/>
              <a:gd name="T29" fmla="*/ 610 h 1595"/>
              <a:gd name="T30" fmla="*/ 1252 w 1545"/>
              <a:gd name="T31" fmla="*/ 965 h 1595"/>
              <a:gd name="T32" fmla="*/ 1204 w 1545"/>
              <a:gd name="T33" fmla="*/ 1082 h 1595"/>
              <a:gd name="T34" fmla="*/ 873 w 1545"/>
              <a:gd name="T35" fmla="*/ 863 h 1595"/>
              <a:gd name="T36" fmla="*/ 636 w 1545"/>
              <a:gd name="T37" fmla="*/ 891 h 1595"/>
              <a:gd name="T38" fmla="*/ 1114 w 1545"/>
              <a:gd name="T39" fmla="*/ 735 h 1595"/>
              <a:gd name="T40" fmla="*/ 400 w 1545"/>
              <a:gd name="T41" fmla="*/ 722 h 1595"/>
              <a:gd name="T42" fmla="*/ 664 w 1545"/>
              <a:gd name="T43" fmla="*/ 735 h 1595"/>
              <a:gd name="T44" fmla="*/ 537 w 1545"/>
              <a:gd name="T45" fmla="*/ 927 h 1595"/>
              <a:gd name="T46" fmla="*/ 1092 w 1545"/>
              <a:gd name="T47" fmla="*/ 1210 h 1595"/>
              <a:gd name="T48" fmla="*/ 853 w 1545"/>
              <a:gd name="T49" fmla="*/ 1414 h 1595"/>
              <a:gd name="T50" fmla="*/ 583 w 1545"/>
              <a:gd name="T51" fmla="*/ 1119 h 1595"/>
              <a:gd name="T52" fmla="*/ 396 w 1545"/>
              <a:gd name="T53" fmla="*/ 1140 h 1595"/>
              <a:gd name="T54" fmla="*/ 307 w 1545"/>
              <a:gd name="T55" fmla="*/ 997 h 1595"/>
              <a:gd name="T56" fmla="*/ 113 w 1545"/>
              <a:gd name="T57" fmla="*/ 785 h 1595"/>
              <a:gd name="T58" fmla="*/ 423 w 1545"/>
              <a:gd name="T59" fmla="*/ 46 h 1595"/>
              <a:gd name="T60" fmla="*/ 529 w 1545"/>
              <a:gd name="T61" fmla="*/ 91 h 1595"/>
              <a:gd name="T62" fmla="*/ 423 w 1545"/>
              <a:gd name="T63" fmla="*/ 136 h 1595"/>
              <a:gd name="T64" fmla="*/ 423 w 1545"/>
              <a:gd name="T65" fmla="*/ 214 h 1595"/>
              <a:gd name="T66" fmla="*/ 447 w 1545"/>
              <a:gd name="T67" fmla="*/ 473 h 1595"/>
              <a:gd name="T68" fmla="*/ 342 w 1545"/>
              <a:gd name="T69" fmla="*/ 428 h 1595"/>
              <a:gd name="T70" fmla="*/ 447 w 1545"/>
              <a:gd name="T71" fmla="*/ 383 h 1595"/>
              <a:gd name="T72" fmla="*/ 447 w 1545"/>
              <a:gd name="T73" fmla="*/ 304 h 1595"/>
              <a:gd name="T74" fmla="*/ 423 w 1545"/>
              <a:gd name="T75" fmla="*/ 46 h 1595"/>
              <a:gd name="T76" fmla="*/ 631 w 1545"/>
              <a:gd name="T77" fmla="*/ 91 h 1595"/>
              <a:gd name="T78" fmla="*/ 721 w 1545"/>
              <a:gd name="T79" fmla="*/ 383 h 1595"/>
              <a:gd name="T80" fmla="*/ 821 w 1545"/>
              <a:gd name="T81" fmla="*/ 473 h 1595"/>
              <a:gd name="T82" fmla="*/ 631 w 1545"/>
              <a:gd name="T83" fmla="*/ 428 h 1595"/>
              <a:gd name="T84" fmla="*/ 1011 w 1545"/>
              <a:gd name="T85" fmla="*/ 428 h 1595"/>
              <a:gd name="T86" fmla="*/ 1113 w 1545"/>
              <a:gd name="T87" fmla="*/ 328 h 1595"/>
              <a:gd name="T88" fmla="*/ 1158 w 1545"/>
              <a:gd name="T89" fmla="*/ 473 h 1595"/>
              <a:gd name="T90" fmla="*/ 1203 w 1545"/>
              <a:gd name="T91" fmla="*/ 187 h 1595"/>
              <a:gd name="T92" fmla="*/ 921 w 1545"/>
              <a:gd name="T93" fmla="*/ 428 h 1595"/>
              <a:gd name="T94" fmla="*/ 1011 w 1545"/>
              <a:gd name="T95" fmla="*/ 187 h 1595"/>
              <a:gd name="T96" fmla="*/ 1113 w 1545"/>
              <a:gd name="T97" fmla="*/ 238 h 1595"/>
              <a:gd name="T98" fmla="*/ 1011 w 1545"/>
              <a:gd name="T99" fmla="*/ 187 h 15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45" h="1595">
                <a:moveTo>
                  <a:pt x="218" y="1017"/>
                </a:moveTo>
                <a:cubicBezTo>
                  <a:pt x="225" y="1102"/>
                  <a:pt x="277" y="1146"/>
                  <a:pt x="333" y="1203"/>
                </a:cubicBezTo>
                <a:cubicBezTo>
                  <a:pt x="315" y="1221"/>
                  <a:pt x="314" y="1250"/>
                  <a:pt x="332" y="1267"/>
                </a:cubicBezTo>
                <a:cubicBezTo>
                  <a:pt x="605" y="1540"/>
                  <a:pt x="605" y="1540"/>
                  <a:pt x="605" y="1540"/>
                </a:cubicBezTo>
                <a:cubicBezTo>
                  <a:pt x="658" y="1594"/>
                  <a:pt x="744" y="1595"/>
                  <a:pt x="799" y="1545"/>
                </a:cubicBezTo>
                <a:cubicBezTo>
                  <a:pt x="1123" y="1371"/>
                  <a:pt x="1123" y="1371"/>
                  <a:pt x="1123" y="1371"/>
                </a:cubicBezTo>
                <a:cubicBezTo>
                  <a:pt x="1145" y="1359"/>
                  <a:pt x="1213" y="1309"/>
                  <a:pt x="1195" y="1218"/>
                </a:cubicBezTo>
                <a:cubicBezTo>
                  <a:pt x="1255" y="1156"/>
                  <a:pt x="1321" y="1110"/>
                  <a:pt x="1328" y="1017"/>
                </a:cubicBezTo>
                <a:cubicBezTo>
                  <a:pt x="1528" y="817"/>
                  <a:pt x="1528" y="817"/>
                  <a:pt x="1528" y="817"/>
                </a:cubicBezTo>
                <a:cubicBezTo>
                  <a:pt x="1545" y="800"/>
                  <a:pt x="1545" y="771"/>
                  <a:pt x="1528" y="754"/>
                </a:cubicBezTo>
                <a:cubicBezTo>
                  <a:pt x="1289" y="515"/>
                  <a:pt x="1289" y="515"/>
                  <a:pt x="1289" y="515"/>
                </a:cubicBezTo>
                <a:cubicBezTo>
                  <a:pt x="1272" y="497"/>
                  <a:pt x="1243" y="497"/>
                  <a:pt x="1225" y="515"/>
                </a:cubicBezTo>
                <a:cubicBezTo>
                  <a:pt x="1095" y="645"/>
                  <a:pt x="1095" y="645"/>
                  <a:pt x="1095" y="645"/>
                </a:cubicBezTo>
                <a:cubicBezTo>
                  <a:pt x="451" y="645"/>
                  <a:pt x="451" y="645"/>
                  <a:pt x="451" y="645"/>
                </a:cubicBezTo>
                <a:cubicBezTo>
                  <a:pt x="320" y="515"/>
                  <a:pt x="320" y="515"/>
                  <a:pt x="320" y="515"/>
                </a:cubicBezTo>
                <a:cubicBezTo>
                  <a:pt x="303" y="497"/>
                  <a:pt x="274" y="497"/>
                  <a:pt x="257" y="515"/>
                </a:cubicBezTo>
                <a:cubicBezTo>
                  <a:pt x="18" y="754"/>
                  <a:pt x="18" y="754"/>
                  <a:pt x="18" y="754"/>
                </a:cubicBezTo>
                <a:cubicBezTo>
                  <a:pt x="0" y="771"/>
                  <a:pt x="0" y="800"/>
                  <a:pt x="18" y="817"/>
                </a:cubicBezTo>
                <a:lnTo>
                  <a:pt x="218" y="1017"/>
                </a:lnTo>
                <a:close/>
                <a:moveTo>
                  <a:pt x="758" y="1459"/>
                </a:moveTo>
                <a:cubicBezTo>
                  <a:pt x="741" y="1477"/>
                  <a:pt x="741" y="1477"/>
                  <a:pt x="741" y="1477"/>
                </a:cubicBezTo>
                <a:cubicBezTo>
                  <a:pt x="721" y="1497"/>
                  <a:pt x="688" y="1497"/>
                  <a:pt x="668" y="1477"/>
                </a:cubicBezTo>
                <a:cubicBezTo>
                  <a:pt x="427" y="1236"/>
                  <a:pt x="427" y="1236"/>
                  <a:pt x="427" y="1236"/>
                </a:cubicBezTo>
                <a:cubicBezTo>
                  <a:pt x="481" y="1182"/>
                  <a:pt x="481" y="1182"/>
                  <a:pt x="481" y="1182"/>
                </a:cubicBezTo>
                <a:cubicBezTo>
                  <a:pt x="491" y="1172"/>
                  <a:pt x="509" y="1172"/>
                  <a:pt x="519" y="1182"/>
                </a:cubicBezTo>
                <a:cubicBezTo>
                  <a:pt x="758" y="1421"/>
                  <a:pt x="758" y="1421"/>
                  <a:pt x="758" y="1421"/>
                </a:cubicBezTo>
                <a:cubicBezTo>
                  <a:pt x="769" y="1432"/>
                  <a:pt x="769" y="1449"/>
                  <a:pt x="758" y="1459"/>
                </a:cubicBezTo>
                <a:close/>
                <a:moveTo>
                  <a:pt x="1114" y="735"/>
                </a:moveTo>
                <a:cubicBezTo>
                  <a:pt x="1126" y="735"/>
                  <a:pt x="1137" y="731"/>
                  <a:pt x="1145" y="722"/>
                </a:cubicBezTo>
                <a:cubicBezTo>
                  <a:pt x="1257" y="610"/>
                  <a:pt x="1257" y="610"/>
                  <a:pt x="1257" y="610"/>
                </a:cubicBezTo>
                <a:cubicBezTo>
                  <a:pt x="1432" y="785"/>
                  <a:pt x="1432" y="785"/>
                  <a:pt x="1432" y="785"/>
                </a:cubicBezTo>
                <a:cubicBezTo>
                  <a:pt x="1252" y="965"/>
                  <a:pt x="1252" y="965"/>
                  <a:pt x="1252" y="965"/>
                </a:cubicBezTo>
                <a:cubicBezTo>
                  <a:pt x="1244" y="974"/>
                  <a:pt x="1239" y="985"/>
                  <a:pt x="1239" y="997"/>
                </a:cubicBezTo>
                <a:cubicBezTo>
                  <a:pt x="1239" y="1029"/>
                  <a:pt x="1227" y="1059"/>
                  <a:pt x="1204" y="1082"/>
                </a:cubicBezTo>
                <a:cubicBezTo>
                  <a:pt x="1148" y="1138"/>
                  <a:pt x="1148" y="1138"/>
                  <a:pt x="1148" y="1138"/>
                </a:cubicBezTo>
                <a:cubicBezTo>
                  <a:pt x="873" y="863"/>
                  <a:pt x="873" y="863"/>
                  <a:pt x="873" y="863"/>
                </a:cubicBezTo>
                <a:cubicBezTo>
                  <a:pt x="854" y="844"/>
                  <a:pt x="825" y="847"/>
                  <a:pt x="809" y="863"/>
                </a:cubicBezTo>
                <a:cubicBezTo>
                  <a:pt x="762" y="910"/>
                  <a:pt x="692" y="919"/>
                  <a:pt x="636" y="891"/>
                </a:cubicBezTo>
                <a:cubicBezTo>
                  <a:pt x="791" y="735"/>
                  <a:pt x="791" y="735"/>
                  <a:pt x="791" y="735"/>
                </a:cubicBezTo>
                <a:lnTo>
                  <a:pt x="1114" y="735"/>
                </a:lnTo>
                <a:close/>
                <a:moveTo>
                  <a:pt x="288" y="610"/>
                </a:moveTo>
                <a:cubicBezTo>
                  <a:pt x="400" y="722"/>
                  <a:pt x="400" y="722"/>
                  <a:pt x="400" y="722"/>
                </a:cubicBezTo>
                <a:cubicBezTo>
                  <a:pt x="409" y="731"/>
                  <a:pt x="420" y="735"/>
                  <a:pt x="432" y="735"/>
                </a:cubicBezTo>
                <a:cubicBezTo>
                  <a:pt x="664" y="735"/>
                  <a:pt x="664" y="735"/>
                  <a:pt x="664" y="735"/>
                </a:cubicBezTo>
                <a:cubicBezTo>
                  <a:pt x="537" y="863"/>
                  <a:pt x="537" y="863"/>
                  <a:pt x="537" y="863"/>
                </a:cubicBezTo>
                <a:cubicBezTo>
                  <a:pt x="519" y="881"/>
                  <a:pt x="519" y="909"/>
                  <a:pt x="537" y="927"/>
                </a:cubicBezTo>
                <a:cubicBezTo>
                  <a:pt x="610" y="1000"/>
                  <a:pt x="737" y="1025"/>
                  <a:pt x="838" y="956"/>
                </a:cubicBezTo>
                <a:cubicBezTo>
                  <a:pt x="1092" y="1210"/>
                  <a:pt x="1092" y="1210"/>
                  <a:pt x="1092" y="1210"/>
                </a:cubicBezTo>
                <a:cubicBezTo>
                  <a:pt x="1117" y="1234"/>
                  <a:pt x="1111" y="1275"/>
                  <a:pt x="1080" y="1292"/>
                </a:cubicBezTo>
                <a:cubicBezTo>
                  <a:pt x="853" y="1414"/>
                  <a:pt x="853" y="1414"/>
                  <a:pt x="853" y="1414"/>
                </a:cubicBezTo>
                <a:cubicBezTo>
                  <a:pt x="848" y="1393"/>
                  <a:pt x="838" y="1373"/>
                  <a:pt x="822" y="1357"/>
                </a:cubicBezTo>
                <a:cubicBezTo>
                  <a:pt x="583" y="1119"/>
                  <a:pt x="583" y="1119"/>
                  <a:pt x="583" y="1119"/>
                </a:cubicBezTo>
                <a:cubicBezTo>
                  <a:pt x="537" y="1073"/>
                  <a:pt x="463" y="1073"/>
                  <a:pt x="417" y="1119"/>
                </a:cubicBezTo>
                <a:cubicBezTo>
                  <a:pt x="396" y="1140"/>
                  <a:pt x="396" y="1140"/>
                  <a:pt x="396" y="1140"/>
                </a:cubicBezTo>
                <a:cubicBezTo>
                  <a:pt x="341" y="1082"/>
                  <a:pt x="341" y="1082"/>
                  <a:pt x="341" y="1082"/>
                </a:cubicBezTo>
                <a:cubicBezTo>
                  <a:pt x="319" y="1059"/>
                  <a:pt x="307" y="1029"/>
                  <a:pt x="307" y="997"/>
                </a:cubicBezTo>
                <a:cubicBezTo>
                  <a:pt x="306" y="985"/>
                  <a:pt x="302" y="974"/>
                  <a:pt x="293" y="965"/>
                </a:cubicBezTo>
                <a:cubicBezTo>
                  <a:pt x="113" y="785"/>
                  <a:pt x="113" y="785"/>
                  <a:pt x="113" y="785"/>
                </a:cubicBezTo>
                <a:lnTo>
                  <a:pt x="288" y="610"/>
                </a:lnTo>
                <a:close/>
                <a:moveTo>
                  <a:pt x="423" y="46"/>
                </a:moveTo>
                <a:cubicBezTo>
                  <a:pt x="484" y="46"/>
                  <a:pt x="484" y="46"/>
                  <a:pt x="484" y="46"/>
                </a:cubicBezTo>
                <a:cubicBezTo>
                  <a:pt x="508" y="46"/>
                  <a:pt x="529" y="66"/>
                  <a:pt x="529" y="91"/>
                </a:cubicBezTo>
                <a:cubicBezTo>
                  <a:pt x="529" y="115"/>
                  <a:pt x="508" y="136"/>
                  <a:pt x="484" y="136"/>
                </a:cubicBezTo>
                <a:cubicBezTo>
                  <a:pt x="423" y="136"/>
                  <a:pt x="423" y="136"/>
                  <a:pt x="423" y="136"/>
                </a:cubicBezTo>
                <a:cubicBezTo>
                  <a:pt x="402" y="136"/>
                  <a:pt x="384" y="153"/>
                  <a:pt x="384" y="175"/>
                </a:cubicBezTo>
                <a:cubicBezTo>
                  <a:pt x="384" y="196"/>
                  <a:pt x="401" y="214"/>
                  <a:pt x="423" y="214"/>
                </a:cubicBezTo>
                <a:cubicBezTo>
                  <a:pt x="447" y="214"/>
                  <a:pt x="447" y="214"/>
                  <a:pt x="447" y="214"/>
                </a:cubicBezTo>
                <a:cubicBezTo>
                  <a:pt x="619" y="221"/>
                  <a:pt x="619" y="467"/>
                  <a:pt x="447" y="473"/>
                </a:cubicBezTo>
                <a:cubicBezTo>
                  <a:pt x="387" y="473"/>
                  <a:pt x="387" y="473"/>
                  <a:pt x="387" y="473"/>
                </a:cubicBezTo>
                <a:cubicBezTo>
                  <a:pt x="362" y="473"/>
                  <a:pt x="342" y="453"/>
                  <a:pt x="342" y="428"/>
                </a:cubicBezTo>
                <a:cubicBezTo>
                  <a:pt x="342" y="403"/>
                  <a:pt x="362" y="383"/>
                  <a:pt x="387" y="383"/>
                </a:cubicBezTo>
                <a:cubicBezTo>
                  <a:pt x="447" y="383"/>
                  <a:pt x="447" y="383"/>
                  <a:pt x="447" y="383"/>
                </a:cubicBezTo>
                <a:cubicBezTo>
                  <a:pt x="469" y="383"/>
                  <a:pt x="487" y="365"/>
                  <a:pt x="487" y="344"/>
                </a:cubicBezTo>
                <a:cubicBezTo>
                  <a:pt x="487" y="322"/>
                  <a:pt x="469" y="304"/>
                  <a:pt x="447" y="304"/>
                </a:cubicBezTo>
                <a:cubicBezTo>
                  <a:pt x="423" y="304"/>
                  <a:pt x="423" y="304"/>
                  <a:pt x="423" y="304"/>
                </a:cubicBezTo>
                <a:cubicBezTo>
                  <a:pt x="252" y="298"/>
                  <a:pt x="252" y="52"/>
                  <a:pt x="423" y="46"/>
                </a:cubicBezTo>
                <a:close/>
                <a:moveTo>
                  <a:pt x="631" y="428"/>
                </a:moveTo>
                <a:cubicBezTo>
                  <a:pt x="631" y="91"/>
                  <a:pt x="631" y="91"/>
                  <a:pt x="631" y="91"/>
                </a:cubicBezTo>
                <a:cubicBezTo>
                  <a:pt x="634" y="31"/>
                  <a:pt x="719" y="31"/>
                  <a:pt x="721" y="91"/>
                </a:cubicBezTo>
                <a:cubicBezTo>
                  <a:pt x="721" y="383"/>
                  <a:pt x="721" y="383"/>
                  <a:pt x="721" y="383"/>
                </a:cubicBezTo>
                <a:cubicBezTo>
                  <a:pt x="821" y="383"/>
                  <a:pt x="821" y="383"/>
                  <a:pt x="821" y="383"/>
                </a:cubicBezTo>
                <a:cubicBezTo>
                  <a:pt x="881" y="385"/>
                  <a:pt x="881" y="471"/>
                  <a:pt x="821" y="473"/>
                </a:cubicBezTo>
                <a:cubicBezTo>
                  <a:pt x="676" y="473"/>
                  <a:pt x="676" y="473"/>
                  <a:pt x="676" y="473"/>
                </a:cubicBezTo>
                <a:cubicBezTo>
                  <a:pt x="652" y="473"/>
                  <a:pt x="631" y="453"/>
                  <a:pt x="631" y="428"/>
                </a:cubicBezTo>
                <a:close/>
                <a:moveTo>
                  <a:pt x="966" y="473"/>
                </a:moveTo>
                <a:cubicBezTo>
                  <a:pt x="990" y="473"/>
                  <a:pt x="1011" y="453"/>
                  <a:pt x="1011" y="428"/>
                </a:cubicBezTo>
                <a:cubicBezTo>
                  <a:pt x="1011" y="328"/>
                  <a:pt x="1011" y="328"/>
                  <a:pt x="1011" y="328"/>
                </a:cubicBezTo>
                <a:cubicBezTo>
                  <a:pt x="1113" y="328"/>
                  <a:pt x="1113" y="328"/>
                  <a:pt x="1113" y="328"/>
                </a:cubicBezTo>
                <a:cubicBezTo>
                  <a:pt x="1113" y="428"/>
                  <a:pt x="1113" y="428"/>
                  <a:pt x="1113" y="428"/>
                </a:cubicBezTo>
                <a:cubicBezTo>
                  <a:pt x="1113" y="453"/>
                  <a:pt x="1134" y="473"/>
                  <a:pt x="1158" y="473"/>
                </a:cubicBezTo>
                <a:cubicBezTo>
                  <a:pt x="1183" y="473"/>
                  <a:pt x="1203" y="453"/>
                  <a:pt x="1203" y="428"/>
                </a:cubicBezTo>
                <a:cubicBezTo>
                  <a:pt x="1203" y="187"/>
                  <a:pt x="1203" y="187"/>
                  <a:pt x="1203" y="187"/>
                </a:cubicBezTo>
                <a:cubicBezTo>
                  <a:pt x="1196" y="0"/>
                  <a:pt x="928" y="0"/>
                  <a:pt x="921" y="187"/>
                </a:cubicBezTo>
                <a:cubicBezTo>
                  <a:pt x="921" y="428"/>
                  <a:pt x="921" y="428"/>
                  <a:pt x="921" y="428"/>
                </a:cubicBezTo>
                <a:cubicBezTo>
                  <a:pt x="921" y="453"/>
                  <a:pt x="941" y="473"/>
                  <a:pt x="966" y="473"/>
                </a:cubicBezTo>
                <a:close/>
                <a:moveTo>
                  <a:pt x="1011" y="187"/>
                </a:moveTo>
                <a:cubicBezTo>
                  <a:pt x="1013" y="119"/>
                  <a:pt x="1111" y="119"/>
                  <a:pt x="1113" y="187"/>
                </a:cubicBezTo>
                <a:cubicBezTo>
                  <a:pt x="1113" y="238"/>
                  <a:pt x="1113" y="238"/>
                  <a:pt x="1113" y="238"/>
                </a:cubicBezTo>
                <a:cubicBezTo>
                  <a:pt x="1011" y="238"/>
                  <a:pt x="1011" y="238"/>
                  <a:pt x="1011" y="238"/>
                </a:cubicBezTo>
                <a:lnTo>
                  <a:pt x="1011" y="1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21857507" y="2795524"/>
            <a:ext cx="853267" cy="718541"/>
          </a:xfrm>
          <a:custGeom>
            <a:avLst/>
            <a:gdLst>
              <a:gd name="T0" fmla="*/ 132 w 1709"/>
              <a:gd name="T1" fmla="*/ 1440 h 1440"/>
              <a:gd name="T2" fmla="*/ 517 w 1709"/>
              <a:gd name="T3" fmla="*/ 1440 h 1440"/>
              <a:gd name="T4" fmla="*/ 562 w 1709"/>
              <a:gd name="T5" fmla="*/ 1395 h 1440"/>
              <a:gd name="T6" fmla="*/ 562 w 1709"/>
              <a:gd name="T7" fmla="*/ 1266 h 1440"/>
              <a:gd name="T8" fmla="*/ 1147 w 1709"/>
              <a:gd name="T9" fmla="*/ 1171 h 1440"/>
              <a:gd name="T10" fmla="*/ 1147 w 1709"/>
              <a:gd name="T11" fmla="*/ 1395 h 1440"/>
              <a:gd name="T12" fmla="*/ 1192 w 1709"/>
              <a:gd name="T13" fmla="*/ 1440 h 1440"/>
              <a:gd name="T14" fmla="*/ 1578 w 1709"/>
              <a:gd name="T15" fmla="*/ 1440 h 1440"/>
              <a:gd name="T16" fmla="*/ 1623 w 1709"/>
              <a:gd name="T17" fmla="*/ 1395 h 1440"/>
              <a:gd name="T18" fmla="*/ 1623 w 1709"/>
              <a:gd name="T19" fmla="*/ 624 h 1440"/>
              <a:gd name="T20" fmla="*/ 1524 w 1709"/>
              <a:gd name="T21" fmla="*/ 431 h 1440"/>
              <a:gd name="T22" fmla="*/ 1385 w 1709"/>
              <a:gd name="T23" fmla="*/ 0 h 1440"/>
              <a:gd name="T24" fmla="*/ 1246 w 1709"/>
              <a:gd name="T25" fmla="*/ 431 h 1440"/>
              <a:gd name="T26" fmla="*/ 1147 w 1709"/>
              <a:gd name="T27" fmla="*/ 624 h 1440"/>
              <a:gd name="T28" fmla="*/ 562 w 1709"/>
              <a:gd name="T29" fmla="*/ 959 h 1440"/>
              <a:gd name="T30" fmla="*/ 562 w 1709"/>
              <a:gd name="T31" fmla="*/ 624 h 1440"/>
              <a:gd name="T32" fmla="*/ 463 w 1709"/>
              <a:gd name="T33" fmla="*/ 431 h 1440"/>
              <a:gd name="T34" fmla="*/ 324 w 1709"/>
              <a:gd name="T35" fmla="*/ 0 h 1440"/>
              <a:gd name="T36" fmla="*/ 185 w 1709"/>
              <a:gd name="T37" fmla="*/ 431 h 1440"/>
              <a:gd name="T38" fmla="*/ 87 w 1709"/>
              <a:gd name="T39" fmla="*/ 624 h 1440"/>
              <a:gd name="T40" fmla="*/ 87 w 1709"/>
              <a:gd name="T41" fmla="*/ 1395 h 1440"/>
              <a:gd name="T42" fmla="*/ 132 w 1709"/>
              <a:gd name="T43" fmla="*/ 1440 h 1440"/>
              <a:gd name="T44" fmla="*/ 1533 w 1709"/>
              <a:gd name="T45" fmla="*/ 624 h 1440"/>
              <a:gd name="T46" fmla="*/ 1533 w 1709"/>
              <a:gd name="T47" fmla="*/ 1350 h 1440"/>
              <a:gd name="T48" fmla="*/ 1430 w 1709"/>
              <a:gd name="T49" fmla="*/ 1350 h 1440"/>
              <a:gd name="T50" fmla="*/ 1430 w 1709"/>
              <a:gd name="T51" fmla="*/ 624 h 1440"/>
              <a:gd name="T52" fmla="*/ 1481 w 1709"/>
              <a:gd name="T53" fmla="*/ 572 h 1440"/>
              <a:gd name="T54" fmla="*/ 1533 w 1709"/>
              <a:gd name="T55" fmla="*/ 624 h 1440"/>
              <a:gd name="T56" fmla="*/ 1237 w 1709"/>
              <a:gd name="T57" fmla="*/ 238 h 1440"/>
              <a:gd name="T58" fmla="*/ 1385 w 1709"/>
              <a:gd name="T59" fmla="*/ 90 h 1440"/>
              <a:gd name="T60" fmla="*/ 1385 w 1709"/>
              <a:gd name="T61" fmla="*/ 386 h 1440"/>
              <a:gd name="T62" fmla="*/ 1237 w 1709"/>
              <a:gd name="T63" fmla="*/ 238 h 1440"/>
              <a:gd name="T64" fmla="*/ 1237 w 1709"/>
              <a:gd name="T65" fmla="*/ 624 h 1440"/>
              <a:gd name="T66" fmla="*/ 1443 w 1709"/>
              <a:gd name="T67" fmla="*/ 488 h 1440"/>
              <a:gd name="T68" fmla="*/ 1340 w 1709"/>
              <a:gd name="T69" fmla="*/ 624 h 1440"/>
              <a:gd name="T70" fmla="*/ 1340 w 1709"/>
              <a:gd name="T71" fmla="*/ 1350 h 1440"/>
              <a:gd name="T72" fmla="*/ 1237 w 1709"/>
              <a:gd name="T73" fmla="*/ 1350 h 1440"/>
              <a:gd name="T74" fmla="*/ 1237 w 1709"/>
              <a:gd name="T75" fmla="*/ 624 h 1440"/>
              <a:gd name="T76" fmla="*/ 1147 w 1709"/>
              <a:gd name="T77" fmla="*/ 903 h 1440"/>
              <a:gd name="T78" fmla="*/ 1147 w 1709"/>
              <a:gd name="T79" fmla="*/ 1056 h 1440"/>
              <a:gd name="T80" fmla="*/ 895 w 1709"/>
              <a:gd name="T81" fmla="*/ 1189 h 1440"/>
              <a:gd name="T82" fmla="*/ 882 w 1709"/>
              <a:gd name="T83" fmla="*/ 1086 h 1440"/>
              <a:gd name="T84" fmla="*/ 1147 w 1709"/>
              <a:gd name="T85" fmla="*/ 903 h 1440"/>
              <a:gd name="T86" fmla="*/ 472 w 1709"/>
              <a:gd name="T87" fmla="*/ 624 h 1440"/>
              <a:gd name="T88" fmla="*/ 472 w 1709"/>
              <a:gd name="T89" fmla="*/ 887 h 1440"/>
              <a:gd name="T90" fmla="*/ 369 w 1709"/>
              <a:gd name="T91" fmla="*/ 624 h 1440"/>
              <a:gd name="T92" fmla="*/ 267 w 1709"/>
              <a:gd name="T93" fmla="*/ 488 h 1440"/>
              <a:gd name="T94" fmla="*/ 472 w 1709"/>
              <a:gd name="T95" fmla="*/ 624 h 1440"/>
              <a:gd name="T96" fmla="*/ 177 w 1709"/>
              <a:gd name="T97" fmla="*/ 238 h 1440"/>
              <a:gd name="T98" fmla="*/ 324 w 1709"/>
              <a:gd name="T99" fmla="*/ 90 h 1440"/>
              <a:gd name="T100" fmla="*/ 324 w 1709"/>
              <a:gd name="T101" fmla="*/ 386 h 1440"/>
              <a:gd name="T102" fmla="*/ 177 w 1709"/>
              <a:gd name="T103" fmla="*/ 238 h 1440"/>
              <a:gd name="T104" fmla="*/ 228 w 1709"/>
              <a:gd name="T105" fmla="*/ 572 h 1440"/>
              <a:gd name="T106" fmla="*/ 279 w 1709"/>
              <a:gd name="T107" fmla="*/ 624 h 1440"/>
              <a:gd name="T108" fmla="*/ 758 w 1709"/>
              <a:gd name="T109" fmla="*/ 1103 h 1440"/>
              <a:gd name="T110" fmla="*/ 758 w 1709"/>
              <a:gd name="T111" fmla="*/ 1205 h 1440"/>
              <a:gd name="T112" fmla="*/ 177 w 1709"/>
              <a:gd name="T113" fmla="*/ 624 h 1440"/>
              <a:gd name="T114" fmla="*/ 228 w 1709"/>
              <a:gd name="T115" fmla="*/ 572 h 1440"/>
              <a:gd name="T116" fmla="*/ 177 w 1709"/>
              <a:gd name="T117" fmla="*/ 960 h 1440"/>
              <a:gd name="T118" fmla="*/ 472 w 1709"/>
              <a:gd name="T119" fmla="*/ 1232 h 1440"/>
              <a:gd name="T120" fmla="*/ 472 w 1709"/>
              <a:gd name="T121" fmla="*/ 1350 h 1440"/>
              <a:gd name="T122" fmla="*/ 177 w 1709"/>
              <a:gd name="T123" fmla="*/ 1350 h 1440"/>
              <a:gd name="T124" fmla="*/ 177 w 1709"/>
              <a:gd name="T125" fmla="*/ 960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09" h="1440">
                <a:moveTo>
                  <a:pt x="132" y="1440"/>
                </a:moveTo>
                <a:cubicBezTo>
                  <a:pt x="517" y="1440"/>
                  <a:pt x="517" y="1440"/>
                  <a:pt x="517" y="1440"/>
                </a:cubicBezTo>
                <a:cubicBezTo>
                  <a:pt x="542" y="1440"/>
                  <a:pt x="562" y="1420"/>
                  <a:pt x="562" y="1395"/>
                </a:cubicBezTo>
                <a:cubicBezTo>
                  <a:pt x="562" y="1266"/>
                  <a:pt x="562" y="1266"/>
                  <a:pt x="562" y="1266"/>
                </a:cubicBezTo>
                <a:cubicBezTo>
                  <a:pt x="756" y="1327"/>
                  <a:pt x="983" y="1291"/>
                  <a:pt x="1147" y="1171"/>
                </a:cubicBezTo>
                <a:cubicBezTo>
                  <a:pt x="1147" y="1395"/>
                  <a:pt x="1147" y="1395"/>
                  <a:pt x="1147" y="1395"/>
                </a:cubicBezTo>
                <a:cubicBezTo>
                  <a:pt x="1147" y="1420"/>
                  <a:pt x="1167" y="1440"/>
                  <a:pt x="1192" y="1440"/>
                </a:cubicBezTo>
                <a:cubicBezTo>
                  <a:pt x="1578" y="1440"/>
                  <a:pt x="1578" y="1440"/>
                  <a:pt x="1578" y="1440"/>
                </a:cubicBezTo>
                <a:cubicBezTo>
                  <a:pt x="1602" y="1440"/>
                  <a:pt x="1623" y="1420"/>
                  <a:pt x="1623" y="1395"/>
                </a:cubicBezTo>
                <a:cubicBezTo>
                  <a:pt x="1623" y="624"/>
                  <a:pt x="1623" y="624"/>
                  <a:pt x="1623" y="624"/>
                </a:cubicBezTo>
                <a:cubicBezTo>
                  <a:pt x="1623" y="545"/>
                  <a:pt x="1584" y="474"/>
                  <a:pt x="1524" y="431"/>
                </a:cubicBezTo>
                <a:cubicBezTo>
                  <a:pt x="1709" y="298"/>
                  <a:pt x="1616" y="1"/>
                  <a:pt x="1385" y="0"/>
                </a:cubicBezTo>
                <a:cubicBezTo>
                  <a:pt x="1154" y="1"/>
                  <a:pt x="1061" y="298"/>
                  <a:pt x="1246" y="431"/>
                </a:cubicBezTo>
                <a:cubicBezTo>
                  <a:pt x="1186" y="474"/>
                  <a:pt x="1147" y="545"/>
                  <a:pt x="1147" y="624"/>
                </a:cubicBezTo>
                <a:cubicBezTo>
                  <a:pt x="1151" y="920"/>
                  <a:pt x="814" y="1112"/>
                  <a:pt x="562" y="959"/>
                </a:cubicBezTo>
                <a:cubicBezTo>
                  <a:pt x="562" y="624"/>
                  <a:pt x="562" y="624"/>
                  <a:pt x="562" y="624"/>
                </a:cubicBezTo>
                <a:cubicBezTo>
                  <a:pt x="562" y="545"/>
                  <a:pt x="523" y="474"/>
                  <a:pt x="463" y="431"/>
                </a:cubicBezTo>
                <a:cubicBezTo>
                  <a:pt x="648" y="298"/>
                  <a:pt x="555" y="1"/>
                  <a:pt x="324" y="0"/>
                </a:cubicBezTo>
                <a:cubicBezTo>
                  <a:pt x="94" y="1"/>
                  <a:pt x="0" y="298"/>
                  <a:pt x="185" y="431"/>
                </a:cubicBezTo>
                <a:cubicBezTo>
                  <a:pt x="126" y="474"/>
                  <a:pt x="87" y="545"/>
                  <a:pt x="87" y="624"/>
                </a:cubicBezTo>
                <a:cubicBezTo>
                  <a:pt x="87" y="1395"/>
                  <a:pt x="87" y="1395"/>
                  <a:pt x="87" y="1395"/>
                </a:cubicBezTo>
                <a:cubicBezTo>
                  <a:pt x="87" y="1420"/>
                  <a:pt x="107" y="1440"/>
                  <a:pt x="132" y="1440"/>
                </a:cubicBezTo>
                <a:close/>
                <a:moveTo>
                  <a:pt x="1533" y="624"/>
                </a:moveTo>
                <a:cubicBezTo>
                  <a:pt x="1533" y="1350"/>
                  <a:pt x="1533" y="1350"/>
                  <a:pt x="1533" y="1350"/>
                </a:cubicBezTo>
                <a:cubicBezTo>
                  <a:pt x="1430" y="1350"/>
                  <a:pt x="1430" y="1350"/>
                  <a:pt x="1430" y="1350"/>
                </a:cubicBezTo>
                <a:cubicBezTo>
                  <a:pt x="1430" y="624"/>
                  <a:pt x="1430" y="624"/>
                  <a:pt x="1430" y="624"/>
                </a:cubicBezTo>
                <a:cubicBezTo>
                  <a:pt x="1430" y="595"/>
                  <a:pt x="1453" y="572"/>
                  <a:pt x="1481" y="572"/>
                </a:cubicBezTo>
                <a:cubicBezTo>
                  <a:pt x="1510" y="572"/>
                  <a:pt x="1533" y="595"/>
                  <a:pt x="1533" y="624"/>
                </a:cubicBezTo>
                <a:close/>
                <a:moveTo>
                  <a:pt x="1237" y="238"/>
                </a:moveTo>
                <a:cubicBezTo>
                  <a:pt x="1237" y="157"/>
                  <a:pt x="1303" y="90"/>
                  <a:pt x="1385" y="90"/>
                </a:cubicBezTo>
                <a:cubicBezTo>
                  <a:pt x="1581" y="98"/>
                  <a:pt x="1581" y="379"/>
                  <a:pt x="1385" y="386"/>
                </a:cubicBezTo>
                <a:cubicBezTo>
                  <a:pt x="1303" y="386"/>
                  <a:pt x="1237" y="320"/>
                  <a:pt x="1237" y="238"/>
                </a:cubicBezTo>
                <a:close/>
                <a:moveTo>
                  <a:pt x="1237" y="624"/>
                </a:moveTo>
                <a:cubicBezTo>
                  <a:pt x="1235" y="520"/>
                  <a:pt x="1348" y="446"/>
                  <a:pt x="1443" y="488"/>
                </a:cubicBezTo>
                <a:cubicBezTo>
                  <a:pt x="1383" y="505"/>
                  <a:pt x="1340" y="559"/>
                  <a:pt x="1340" y="624"/>
                </a:cubicBezTo>
                <a:cubicBezTo>
                  <a:pt x="1340" y="1350"/>
                  <a:pt x="1340" y="1350"/>
                  <a:pt x="1340" y="1350"/>
                </a:cubicBezTo>
                <a:cubicBezTo>
                  <a:pt x="1237" y="1350"/>
                  <a:pt x="1237" y="1350"/>
                  <a:pt x="1237" y="1350"/>
                </a:cubicBezTo>
                <a:lnTo>
                  <a:pt x="1237" y="624"/>
                </a:lnTo>
                <a:close/>
                <a:moveTo>
                  <a:pt x="1147" y="903"/>
                </a:moveTo>
                <a:cubicBezTo>
                  <a:pt x="1147" y="1056"/>
                  <a:pt x="1147" y="1056"/>
                  <a:pt x="1147" y="1056"/>
                </a:cubicBezTo>
                <a:cubicBezTo>
                  <a:pt x="1075" y="1121"/>
                  <a:pt x="988" y="1167"/>
                  <a:pt x="895" y="1189"/>
                </a:cubicBezTo>
                <a:cubicBezTo>
                  <a:pt x="904" y="1155"/>
                  <a:pt x="899" y="1116"/>
                  <a:pt x="882" y="1086"/>
                </a:cubicBezTo>
                <a:cubicBezTo>
                  <a:pt x="990" y="1057"/>
                  <a:pt x="1083" y="991"/>
                  <a:pt x="1147" y="903"/>
                </a:cubicBezTo>
                <a:close/>
                <a:moveTo>
                  <a:pt x="472" y="624"/>
                </a:moveTo>
                <a:cubicBezTo>
                  <a:pt x="472" y="887"/>
                  <a:pt x="472" y="887"/>
                  <a:pt x="472" y="887"/>
                </a:cubicBezTo>
                <a:cubicBezTo>
                  <a:pt x="407" y="816"/>
                  <a:pt x="369" y="723"/>
                  <a:pt x="369" y="624"/>
                </a:cubicBezTo>
                <a:cubicBezTo>
                  <a:pt x="369" y="559"/>
                  <a:pt x="326" y="505"/>
                  <a:pt x="267" y="488"/>
                </a:cubicBezTo>
                <a:cubicBezTo>
                  <a:pt x="361" y="446"/>
                  <a:pt x="474" y="519"/>
                  <a:pt x="472" y="624"/>
                </a:cubicBezTo>
                <a:close/>
                <a:moveTo>
                  <a:pt x="177" y="238"/>
                </a:moveTo>
                <a:cubicBezTo>
                  <a:pt x="177" y="157"/>
                  <a:pt x="243" y="90"/>
                  <a:pt x="324" y="90"/>
                </a:cubicBezTo>
                <a:cubicBezTo>
                  <a:pt x="520" y="98"/>
                  <a:pt x="520" y="379"/>
                  <a:pt x="324" y="386"/>
                </a:cubicBezTo>
                <a:cubicBezTo>
                  <a:pt x="243" y="386"/>
                  <a:pt x="177" y="320"/>
                  <a:pt x="177" y="238"/>
                </a:cubicBezTo>
                <a:close/>
                <a:moveTo>
                  <a:pt x="228" y="572"/>
                </a:moveTo>
                <a:cubicBezTo>
                  <a:pt x="256" y="572"/>
                  <a:pt x="279" y="595"/>
                  <a:pt x="279" y="624"/>
                </a:cubicBezTo>
                <a:cubicBezTo>
                  <a:pt x="279" y="888"/>
                  <a:pt x="494" y="1103"/>
                  <a:pt x="758" y="1103"/>
                </a:cubicBezTo>
                <a:cubicBezTo>
                  <a:pt x="826" y="1105"/>
                  <a:pt x="826" y="1203"/>
                  <a:pt x="758" y="1205"/>
                </a:cubicBezTo>
                <a:cubicBezTo>
                  <a:pt x="438" y="1205"/>
                  <a:pt x="177" y="945"/>
                  <a:pt x="177" y="624"/>
                </a:cubicBezTo>
                <a:cubicBezTo>
                  <a:pt x="177" y="595"/>
                  <a:pt x="200" y="572"/>
                  <a:pt x="228" y="572"/>
                </a:cubicBezTo>
                <a:close/>
                <a:moveTo>
                  <a:pt x="177" y="960"/>
                </a:moveTo>
                <a:cubicBezTo>
                  <a:pt x="269" y="1119"/>
                  <a:pt x="398" y="1197"/>
                  <a:pt x="472" y="1232"/>
                </a:cubicBezTo>
                <a:cubicBezTo>
                  <a:pt x="472" y="1350"/>
                  <a:pt x="472" y="1350"/>
                  <a:pt x="472" y="1350"/>
                </a:cubicBezTo>
                <a:cubicBezTo>
                  <a:pt x="177" y="1350"/>
                  <a:pt x="177" y="1350"/>
                  <a:pt x="177" y="1350"/>
                </a:cubicBezTo>
                <a:lnTo>
                  <a:pt x="177" y="9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Freeform 96"/>
          <p:cNvSpPr>
            <a:spLocks/>
          </p:cNvSpPr>
          <p:nvPr/>
        </p:nvSpPr>
        <p:spPr bwMode="auto">
          <a:xfrm>
            <a:off x="12943836" y="2770477"/>
            <a:ext cx="768634" cy="768634"/>
          </a:xfrm>
          <a:custGeom>
            <a:avLst/>
            <a:gdLst>
              <a:gd name="connsiteX0" fmla="*/ 2430464 w 3981452"/>
              <a:gd name="connsiteY0" fmla="*/ 2233613 h 3969787"/>
              <a:gd name="connsiteX1" fmla="*/ 2552700 w 3981452"/>
              <a:gd name="connsiteY1" fmla="*/ 2608263 h 3969787"/>
              <a:gd name="connsiteX2" fmla="*/ 2674940 w 3981452"/>
              <a:gd name="connsiteY2" fmla="*/ 2233613 h 3969787"/>
              <a:gd name="connsiteX3" fmla="*/ 1306512 w 3981452"/>
              <a:gd name="connsiteY3" fmla="*/ 2233613 h 3969787"/>
              <a:gd name="connsiteX4" fmla="*/ 1427164 w 3981452"/>
              <a:gd name="connsiteY4" fmla="*/ 2608263 h 3969787"/>
              <a:gd name="connsiteX5" fmla="*/ 1549400 w 3981452"/>
              <a:gd name="connsiteY5" fmla="*/ 2233613 h 3969787"/>
              <a:gd name="connsiteX6" fmla="*/ 1990728 w 3981452"/>
              <a:gd name="connsiteY6" fmla="*/ 1624013 h 3969787"/>
              <a:gd name="connsiteX7" fmla="*/ 1868488 w 3981452"/>
              <a:gd name="connsiteY7" fmla="*/ 2000251 h 3969787"/>
              <a:gd name="connsiteX8" fmla="*/ 2112964 w 3981452"/>
              <a:gd name="connsiteY8" fmla="*/ 2000251 h 3969787"/>
              <a:gd name="connsiteX9" fmla="*/ 1990728 w 3981452"/>
              <a:gd name="connsiteY9" fmla="*/ 1122631 h 3969787"/>
              <a:gd name="connsiteX10" fmla="*/ 2102188 w 3981452"/>
              <a:gd name="connsiteY10" fmla="*/ 1205627 h 3969787"/>
              <a:gd name="connsiteX11" fmla="*/ 2356220 w 3981452"/>
              <a:gd name="connsiteY11" fmla="*/ 1999269 h 3969787"/>
              <a:gd name="connsiteX12" fmla="*/ 2750232 w 3981452"/>
              <a:gd name="connsiteY12" fmla="*/ 1999269 h 3969787"/>
              <a:gd name="connsiteX13" fmla="*/ 3004264 w 3981452"/>
              <a:gd name="connsiteY13" fmla="*/ 1205627 h 3969787"/>
              <a:gd name="connsiteX14" fmla="*/ 3152016 w 3981452"/>
              <a:gd name="connsiteY14" fmla="*/ 1130412 h 3969787"/>
              <a:gd name="connsiteX15" fmla="*/ 3227188 w 3981452"/>
              <a:gd name="connsiteY15" fmla="*/ 1275654 h 3969787"/>
              <a:gd name="connsiteX16" fmla="*/ 2993896 w 3981452"/>
              <a:gd name="connsiteY16" fmla="*/ 1999269 h 3969787"/>
              <a:gd name="connsiteX17" fmla="*/ 3115728 w 3981452"/>
              <a:gd name="connsiteY17" fmla="*/ 1999269 h 3969787"/>
              <a:gd name="connsiteX18" fmla="*/ 3115728 w 3981452"/>
              <a:gd name="connsiteY18" fmla="*/ 2232693 h 3969787"/>
              <a:gd name="connsiteX19" fmla="*/ 2918720 w 3981452"/>
              <a:gd name="connsiteY19" fmla="*/ 2232693 h 3969787"/>
              <a:gd name="connsiteX20" fmla="*/ 2664688 w 3981452"/>
              <a:gd name="connsiteY20" fmla="*/ 3026336 h 3969787"/>
              <a:gd name="connsiteX21" fmla="*/ 2553228 w 3981452"/>
              <a:gd name="connsiteY21" fmla="*/ 3106738 h 3969787"/>
              <a:gd name="connsiteX22" fmla="*/ 2441764 w 3981452"/>
              <a:gd name="connsiteY22" fmla="*/ 3026336 h 3969787"/>
              <a:gd name="connsiteX23" fmla="*/ 2187732 w 3981452"/>
              <a:gd name="connsiteY23" fmla="*/ 2232693 h 3969787"/>
              <a:gd name="connsiteX24" fmla="*/ 1793720 w 3981452"/>
              <a:gd name="connsiteY24" fmla="*/ 2232693 h 3969787"/>
              <a:gd name="connsiteX25" fmla="*/ 1539688 w 3981452"/>
              <a:gd name="connsiteY25" fmla="*/ 3026336 h 3969787"/>
              <a:gd name="connsiteX26" fmla="*/ 1428228 w 3981452"/>
              <a:gd name="connsiteY26" fmla="*/ 3106738 h 3969787"/>
              <a:gd name="connsiteX27" fmla="*/ 1316764 w 3981452"/>
              <a:gd name="connsiteY27" fmla="*/ 3026336 h 3969787"/>
              <a:gd name="connsiteX28" fmla="*/ 1062732 w 3981452"/>
              <a:gd name="connsiteY28" fmla="*/ 2232693 h 3969787"/>
              <a:gd name="connsiteX29" fmla="*/ 865728 w 3981452"/>
              <a:gd name="connsiteY29" fmla="*/ 2232693 h 3969787"/>
              <a:gd name="connsiteX30" fmla="*/ 865728 w 3981452"/>
              <a:gd name="connsiteY30" fmla="*/ 1999269 h 3969787"/>
              <a:gd name="connsiteX31" fmla="*/ 987560 w 3981452"/>
              <a:gd name="connsiteY31" fmla="*/ 1999269 h 3969787"/>
              <a:gd name="connsiteX32" fmla="*/ 754264 w 3981452"/>
              <a:gd name="connsiteY32" fmla="*/ 1275654 h 3969787"/>
              <a:gd name="connsiteX33" fmla="*/ 829436 w 3981452"/>
              <a:gd name="connsiteY33" fmla="*/ 1130412 h 3969787"/>
              <a:gd name="connsiteX34" fmla="*/ 977188 w 3981452"/>
              <a:gd name="connsiteY34" fmla="*/ 1205627 h 3969787"/>
              <a:gd name="connsiteX35" fmla="*/ 1233816 w 3981452"/>
              <a:gd name="connsiteY35" fmla="*/ 1999269 h 3969787"/>
              <a:gd name="connsiteX36" fmla="*/ 1625232 w 3981452"/>
              <a:gd name="connsiteY36" fmla="*/ 1999269 h 3969787"/>
              <a:gd name="connsiteX37" fmla="*/ 1879264 w 3981452"/>
              <a:gd name="connsiteY37" fmla="*/ 1205627 h 3969787"/>
              <a:gd name="connsiteX38" fmla="*/ 1990728 w 3981452"/>
              <a:gd name="connsiteY38" fmla="*/ 1122631 h 3969787"/>
              <a:gd name="connsiteX39" fmla="*/ 1989932 w 3981452"/>
              <a:gd name="connsiteY39" fmla="*/ 244058 h 3969787"/>
              <a:gd name="connsiteX40" fmla="*/ 231776 w 3981452"/>
              <a:gd name="connsiteY40" fmla="*/ 1991518 h 3969787"/>
              <a:gd name="connsiteX41" fmla="*/ 1989932 w 3981452"/>
              <a:gd name="connsiteY41" fmla="*/ 3749675 h 3969787"/>
              <a:gd name="connsiteX42" fmla="*/ 3748088 w 3981452"/>
              <a:gd name="connsiteY42" fmla="*/ 1991518 h 3969787"/>
              <a:gd name="connsiteX43" fmla="*/ 1989932 w 3981452"/>
              <a:gd name="connsiteY43" fmla="*/ 244058 h 3969787"/>
              <a:gd name="connsiteX44" fmla="*/ 1990728 w 3981452"/>
              <a:gd name="connsiteY44" fmla="*/ 0 h 3969787"/>
              <a:gd name="connsiteX45" fmla="*/ 3981452 w 3981452"/>
              <a:gd name="connsiteY45" fmla="*/ 1991701 h 3969787"/>
              <a:gd name="connsiteX46" fmla="*/ 0 w 3981452"/>
              <a:gd name="connsiteY46" fmla="*/ 1991701 h 3969787"/>
              <a:gd name="connsiteX47" fmla="*/ 1990728 w 3981452"/>
              <a:gd name="connsiteY47" fmla="*/ 0 h 396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981452" h="3969787">
                <a:moveTo>
                  <a:pt x="2430464" y="2233613"/>
                </a:moveTo>
                <a:lnTo>
                  <a:pt x="2552700" y="2608263"/>
                </a:lnTo>
                <a:lnTo>
                  <a:pt x="2674940" y="2233613"/>
                </a:lnTo>
                <a:close/>
                <a:moveTo>
                  <a:pt x="1306512" y="2233613"/>
                </a:moveTo>
                <a:lnTo>
                  <a:pt x="1427164" y="2608263"/>
                </a:lnTo>
                <a:lnTo>
                  <a:pt x="1549400" y="2233613"/>
                </a:lnTo>
                <a:close/>
                <a:moveTo>
                  <a:pt x="1990728" y="1624013"/>
                </a:moveTo>
                <a:lnTo>
                  <a:pt x="1868488" y="2000251"/>
                </a:lnTo>
                <a:lnTo>
                  <a:pt x="2112964" y="2000251"/>
                </a:lnTo>
                <a:close/>
                <a:moveTo>
                  <a:pt x="1990728" y="1122631"/>
                </a:moveTo>
                <a:cubicBezTo>
                  <a:pt x="2042568" y="1122631"/>
                  <a:pt x="2086636" y="1156348"/>
                  <a:pt x="2102188" y="1205627"/>
                </a:cubicBezTo>
                <a:cubicBezTo>
                  <a:pt x="2102188" y="1205627"/>
                  <a:pt x="2102188" y="1205627"/>
                  <a:pt x="2356220" y="1999269"/>
                </a:cubicBezTo>
                <a:cubicBezTo>
                  <a:pt x="2356220" y="1999269"/>
                  <a:pt x="2356220" y="1999269"/>
                  <a:pt x="2750232" y="1999269"/>
                </a:cubicBezTo>
                <a:cubicBezTo>
                  <a:pt x="2750232" y="1999269"/>
                  <a:pt x="2750232" y="1999269"/>
                  <a:pt x="3004264" y="1205627"/>
                </a:cubicBezTo>
                <a:cubicBezTo>
                  <a:pt x="3025000" y="1143380"/>
                  <a:pt x="3089804" y="1109663"/>
                  <a:pt x="3152016" y="1130412"/>
                </a:cubicBezTo>
                <a:cubicBezTo>
                  <a:pt x="3211636" y="1148567"/>
                  <a:pt x="3245336" y="1216001"/>
                  <a:pt x="3227188" y="1275654"/>
                </a:cubicBezTo>
                <a:cubicBezTo>
                  <a:pt x="3227188" y="1275654"/>
                  <a:pt x="3227188" y="1275654"/>
                  <a:pt x="2993896" y="1999269"/>
                </a:cubicBezTo>
                <a:cubicBezTo>
                  <a:pt x="2993896" y="1999269"/>
                  <a:pt x="2993896" y="1999269"/>
                  <a:pt x="3115728" y="1999269"/>
                </a:cubicBezTo>
                <a:cubicBezTo>
                  <a:pt x="3268664" y="2004456"/>
                  <a:pt x="3268664" y="2227506"/>
                  <a:pt x="3115728" y="2232693"/>
                </a:cubicBezTo>
                <a:cubicBezTo>
                  <a:pt x="3115728" y="2232693"/>
                  <a:pt x="3115728" y="2232693"/>
                  <a:pt x="2918720" y="2232693"/>
                </a:cubicBezTo>
                <a:cubicBezTo>
                  <a:pt x="2918720" y="2232693"/>
                  <a:pt x="2918720" y="2232693"/>
                  <a:pt x="2664688" y="3026336"/>
                </a:cubicBezTo>
                <a:cubicBezTo>
                  <a:pt x="2649136" y="3075615"/>
                  <a:pt x="2605068" y="3106738"/>
                  <a:pt x="2553228" y="3106738"/>
                </a:cubicBezTo>
                <a:cubicBezTo>
                  <a:pt x="2501384" y="3106738"/>
                  <a:pt x="2457316" y="3075615"/>
                  <a:pt x="2441764" y="3026336"/>
                </a:cubicBezTo>
                <a:cubicBezTo>
                  <a:pt x="2441764" y="3026336"/>
                  <a:pt x="2441764" y="3026336"/>
                  <a:pt x="2187732" y="2232693"/>
                </a:cubicBezTo>
                <a:cubicBezTo>
                  <a:pt x="2187732" y="2232693"/>
                  <a:pt x="2187732" y="2232693"/>
                  <a:pt x="1793720" y="2232693"/>
                </a:cubicBezTo>
                <a:cubicBezTo>
                  <a:pt x="1793720" y="2232693"/>
                  <a:pt x="1793720" y="2232693"/>
                  <a:pt x="1539688" y="3026336"/>
                </a:cubicBezTo>
                <a:cubicBezTo>
                  <a:pt x="1524136" y="3075615"/>
                  <a:pt x="1480068" y="3106738"/>
                  <a:pt x="1428228" y="3106738"/>
                </a:cubicBezTo>
                <a:cubicBezTo>
                  <a:pt x="1378976" y="3106738"/>
                  <a:pt x="1332316" y="3075615"/>
                  <a:pt x="1316764" y="3026336"/>
                </a:cubicBezTo>
                <a:cubicBezTo>
                  <a:pt x="1316764" y="3026336"/>
                  <a:pt x="1316764" y="3026336"/>
                  <a:pt x="1062732" y="2232693"/>
                </a:cubicBezTo>
                <a:cubicBezTo>
                  <a:pt x="1062732" y="2232693"/>
                  <a:pt x="1062732" y="2232693"/>
                  <a:pt x="865728" y="2232693"/>
                </a:cubicBezTo>
                <a:cubicBezTo>
                  <a:pt x="712788" y="2227506"/>
                  <a:pt x="712788" y="2004456"/>
                  <a:pt x="865728" y="1999269"/>
                </a:cubicBezTo>
                <a:cubicBezTo>
                  <a:pt x="865728" y="1999269"/>
                  <a:pt x="865728" y="1999269"/>
                  <a:pt x="987560" y="1999269"/>
                </a:cubicBezTo>
                <a:lnTo>
                  <a:pt x="754264" y="1275654"/>
                </a:lnTo>
                <a:cubicBezTo>
                  <a:pt x="736120" y="1216001"/>
                  <a:pt x="769816" y="1148567"/>
                  <a:pt x="829436" y="1130412"/>
                </a:cubicBezTo>
                <a:cubicBezTo>
                  <a:pt x="891648" y="1109663"/>
                  <a:pt x="959044" y="1143380"/>
                  <a:pt x="977188" y="1205627"/>
                </a:cubicBezTo>
                <a:cubicBezTo>
                  <a:pt x="977188" y="1205627"/>
                  <a:pt x="977188" y="1205627"/>
                  <a:pt x="1233816" y="1999269"/>
                </a:cubicBezTo>
                <a:cubicBezTo>
                  <a:pt x="1233816" y="1999269"/>
                  <a:pt x="1233816" y="1999269"/>
                  <a:pt x="1625232" y="1999269"/>
                </a:cubicBezTo>
                <a:cubicBezTo>
                  <a:pt x="1625232" y="1999269"/>
                  <a:pt x="1625232" y="1999269"/>
                  <a:pt x="1879264" y="1205627"/>
                </a:cubicBezTo>
                <a:cubicBezTo>
                  <a:pt x="1894816" y="1156348"/>
                  <a:pt x="1941476" y="1122631"/>
                  <a:pt x="1990728" y="1122631"/>
                </a:cubicBezTo>
                <a:close/>
                <a:moveTo>
                  <a:pt x="1989932" y="244058"/>
                </a:moveTo>
                <a:cubicBezTo>
                  <a:pt x="1132896" y="243734"/>
                  <a:pt x="275860" y="825897"/>
                  <a:pt x="231776" y="1991518"/>
                </a:cubicBezTo>
                <a:cubicBezTo>
                  <a:pt x="231776" y="2961357"/>
                  <a:pt x="1020092" y="3749675"/>
                  <a:pt x="1989932" y="3749675"/>
                </a:cubicBezTo>
                <a:cubicBezTo>
                  <a:pt x="2959772" y="3749675"/>
                  <a:pt x="3748088" y="2961357"/>
                  <a:pt x="3748088" y="1991518"/>
                </a:cubicBezTo>
                <a:cubicBezTo>
                  <a:pt x="3704004" y="827193"/>
                  <a:pt x="2846968" y="244383"/>
                  <a:pt x="1989932" y="244058"/>
                </a:cubicBezTo>
                <a:close/>
                <a:moveTo>
                  <a:pt x="1990728" y="0"/>
                </a:moveTo>
                <a:cubicBezTo>
                  <a:pt x="3089772" y="0"/>
                  <a:pt x="3981452" y="892117"/>
                  <a:pt x="3981452" y="1991701"/>
                </a:cubicBezTo>
                <a:cubicBezTo>
                  <a:pt x="3882952" y="4629150"/>
                  <a:pt x="101092" y="4629150"/>
                  <a:pt x="0" y="1991701"/>
                </a:cubicBezTo>
                <a:cubicBezTo>
                  <a:pt x="0" y="892117"/>
                  <a:pt x="894272" y="0"/>
                  <a:pt x="199072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" name="Freeform 5"/>
          <p:cNvSpPr>
            <a:spLocks noEditPoints="1"/>
          </p:cNvSpPr>
          <p:nvPr/>
        </p:nvSpPr>
        <p:spPr bwMode="auto">
          <a:xfrm>
            <a:off x="1702366" y="2730085"/>
            <a:ext cx="807076" cy="849419"/>
          </a:xfrm>
          <a:custGeom>
            <a:avLst/>
            <a:gdLst>
              <a:gd name="T0" fmla="*/ 796 w 1618"/>
              <a:gd name="T1" fmla="*/ 765 h 1702"/>
              <a:gd name="T2" fmla="*/ 606 w 1618"/>
              <a:gd name="T3" fmla="*/ 1152 h 1702"/>
              <a:gd name="T4" fmla="*/ 469 w 1618"/>
              <a:gd name="T5" fmla="*/ 1411 h 1702"/>
              <a:gd name="T6" fmla="*/ 792 w 1618"/>
              <a:gd name="T7" fmla="*/ 1346 h 1702"/>
              <a:gd name="T8" fmla="*/ 929 w 1618"/>
              <a:gd name="T9" fmla="*/ 1373 h 1702"/>
              <a:gd name="T10" fmla="*/ 1187 w 1618"/>
              <a:gd name="T11" fmla="*/ 1531 h 1702"/>
              <a:gd name="T12" fmla="*/ 1149 w 1618"/>
              <a:gd name="T13" fmla="*/ 1228 h 1702"/>
              <a:gd name="T14" fmla="*/ 1120 w 1618"/>
              <a:gd name="T15" fmla="*/ 1061 h 1702"/>
              <a:gd name="T16" fmla="*/ 1344 w 1618"/>
              <a:gd name="T17" fmla="*/ 1203 h 1702"/>
              <a:gd name="T18" fmla="*/ 1320 w 1618"/>
              <a:gd name="T19" fmla="*/ 891 h 1702"/>
              <a:gd name="T20" fmla="*/ 1264 w 1618"/>
              <a:gd name="T21" fmla="*/ 411 h 1702"/>
              <a:gd name="T22" fmla="*/ 879 w 1618"/>
              <a:gd name="T23" fmla="*/ 514 h 1702"/>
              <a:gd name="T24" fmla="*/ 2 w 1618"/>
              <a:gd name="T25" fmla="*/ 507 h 1702"/>
              <a:gd name="T26" fmla="*/ 1088 w 1618"/>
              <a:gd name="T27" fmla="*/ 524 h 1702"/>
              <a:gd name="T28" fmla="*/ 1123 w 1618"/>
              <a:gd name="T29" fmla="*/ 655 h 1702"/>
              <a:gd name="T30" fmla="*/ 804 w 1618"/>
              <a:gd name="T31" fmla="*/ 588 h 1702"/>
              <a:gd name="T32" fmla="*/ 1139 w 1618"/>
              <a:gd name="T33" fmla="*/ 768 h 1702"/>
              <a:gd name="T34" fmla="*/ 1248 w 1618"/>
              <a:gd name="T35" fmla="*/ 947 h 1702"/>
              <a:gd name="T36" fmla="*/ 1428 w 1618"/>
              <a:gd name="T37" fmla="*/ 1058 h 1702"/>
              <a:gd name="T38" fmla="*/ 1389 w 1618"/>
              <a:gd name="T39" fmla="*/ 1126 h 1702"/>
              <a:gd name="T40" fmla="*/ 1191 w 1618"/>
              <a:gd name="T41" fmla="*/ 1005 h 1702"/>
              <a:gd name="T42" fmla="*/ 1081 w 1618"/>
              <a:gd name="T43" fmla="*/ 949 h 1702"/>
              <a:gd name="T44" fmla="*/ 981 w 1618"/>
              <a:gd name="T45" fmla="*/ 1187 h 1702"/>
              <a:gd name="T46" fmla="*/ 1097 w 1618"/>
              <a:gd name="T47" fmla="*/ 1320 h 1702"/>
              <a:gd name="T48" fmla="*/ 1058 w 1618"/>
              <a:gd name="T49" fmla="*/ 1570 h 1702"/>
              <a:gd name="T50" fmla="*/ 1019 w 1618"/>
              <a:gd name="T51" fmla="*/ 1354 h 1702"/>
              <a:gd name="T52" fmla="*/ 854 w 1618"/>
              <a:gd name="T53" fmla="*/ 1172 h 1702"/>
              <a:gd name="T54" fmla="*/ 784 w 1618"/>
              <a:gd name="T55" fmla="*/ 1181 h 1702"/>
              <a:gd name="T56" fmla="*/ 680 w 1618"/>
              <a:gd name="T57" fmla="*/ 1321 h 1702"/>
              <a:gd name="T58" fmla="*/ 429 w 1618"/>
              <a:gd name="T59" fmla="*/ 1282 h 1702"/>
              <a:gd name="T60" fmla="*/ 632 w 1618"/>
              <a:gd name="T61" fmla="*/ 1242 h 1702"/>
              <a:gd name="T62" fmla="*/ 921 w 1618"/>
              <a:gd name="T63" fmla="*/ 785 h 1702"/>
              <a:gd name="T64" fmla="*/ 825 w 1618"/>
              <a:gd name="T65" fmla="*/ 678 h 1702"/>
              <a:gd name="T66" fmla="*/ 620 w 1618"/>
              <a:gd name="T67" fmla="*/ 719 h 1702"/>
              <a:gd name="T68" fmla="*/ 600 w 1618"/>
              <a:gd name="T69" fmla="*/ 643 h 1702"/>
              <a:gd name="T70" fmla="*/ 92 w 1618"/>
              <a:gd name="T71" fmla="*/ 507 h 1702"/>
              <a:gd name="T72" fmla="*/ 576 w 1618"/>
              <a:gd name="T73" fmla="*/ 556 h 1702"/>
              <a:gd name="T74" fmla="*/ 515 w 1618"/>
              <a:gd name="T75" fmla="*/ 768 h 1702"/>
              <a:gd name="T76" fmla="*/ 429 w 1618"/>
              <a:gd name="T77" fmla="*/ 314 h 1702"/>
              <a:gd name="T78" fmla="*/ 402 w 1618"/>
              <a:gd name="T79" fmla="*/ 548 h 1702"/>
              <a:gd name="T80" fmla="*/ 256 w 1618"/>
              <a:gd name="T81" fmla="*/ 442 h 1702"/>
              <a:gd name="T82" fmla="*/ 339 w 1618"/>
              <a:gd name="T83" fmla="*/ 398 h 1702"/>
              <a:gd name="T84" fmla="*/ 384 w 1618"/>
              <a:gd name="T85" fmla="*/ 269 h 1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18" h="1702">
                <a:moveTo>
                  <a:pt x="617" y="810"/>
                </a:moveTo>
                <a:cubicBezTo>
                  <a:pt x="632" y="812"/>
                  <a:pt x="778" y="769"/>
                  <a:pt x="796" y="765"/>
                </a:cubicBezTo>
                <a:cubicBezTo>
                  <a:pt x="821" y="779"/>
                  <a:pt x="821" y="779"/>
                  <a:pt x="821" y="779"/>
                </a:cubicBezTo>
                <a:cubicBezTo>
                  <a:pt x="606" y="1152"/>
                  <a:pt x="606" y="1152"/>
                  <a:pt x="606" y="1152"/>
                </a:cubicBezTo>
                <a:cubicBezTo>
                  <a:pt x="469" y="1152"/>
                  <a:pt x="469" y="1152"/>
                  <a:pt x="469" y="1152"/>
                </a:cubicBezTo>
                <a:cubicBezTo>
                  <a:pt x="297" y="1159"/>
                  <a:pt x="297" y="1404"/>
                  <a:pt x="469" y="1411"/>
                </a:cubicBezTo>
                <a:cubicBezTo>
                  <a:pt x="680" y="1411"/>
                  <a:pt x="680" y="1411"/>
                  <a:pt x="680" y="1411"/>
                </a:cubicBezTo>
                <a:cubicBezTo>
                  <a:pt x="726" y="1411"/>
                  <a:pt x="769" y="1386"/>
                  <a:pt x="792" y="1346"/>
                </a:cubicBezTo>
                <a:cubicBezTo>
                  <a:pt x="832" y="1277"/>
                  <a:pt x="832" y="1277"/>
                  <a:pt x="832" y="1277"/>
                </a:cubicBezTo>
                <a:cubicBezTo>
                  <a:pt x="929" y="1373"/>
                  <a:pt x="929" y="1373"/>
                  <a:pt x="929" y="1373"/>
                </a:cubicBezTo>
                <a:cubicBezTo>
                  <a:pt x="929" y="1531"/>
                  <a:pt x="929" y="1531"/>
                  <a:pt x="929" y="1531"/>
                </a:cubicBezTo>
                <a:cubicBezTo>
                  <a:pt x="935" y="1702"/>
                  <a:pt x="1181" y="1702"/>
                  <a:pt x="1187" y="1531"/>
                </a:cubicBezTo>
                <a:cubicBezTo>
                  <a:pt x="1187" y="1320"/>
                  <a:pt x="1187" y="1320"/>
                  <a:pt x="1187" y="1320"/>
                </a:cubicBezTo>
                <a:cubicBezTo>
                  <a:pt x="1187" y="1285"/>
                  <a:pt x="1174" y="1253"/>
                  <a:pt x="1149" y="1228"/>
                </a:cubicBezTo>
                <a:cubicBezTo>
                  <a:pt x="1069" y="1148"/>
                  <a:pt x="1069" y="1148"/>
                  <a:pt x="1069" y="1148"/>
                </a:cubicBezTo>
                <a:cubicBezTo>
                  <a:pt x="1120" y="1061"/>
                  <a:pt x="1120" y="1061"/>
                  <a:pt x="1120" y="1061"/>
                </a:cubicBezTo>
                <a:cubicBezTo>
                  <a:pt x="1131" y="1076"/>
                  <a:pt x="1145" y="1088"/>
                  <a:pt x="1161" y="1098"/>
                </a:cubicBezTo>
                <a:cubicBezTo>
                  <a:pt x="1344" y="1203"/>
                  <a:pt x="1344" y="1203"/>
                  <a:pt x="1344" y="1203"/>
                </a:cubicBezTo>
                <a:cubicBezTo>
                  <a:pt x="1497" y="1284"/>
                  <a:pt x="1618" y="1069"/>
                  <a:pt x="1473" y="980"/>
                </a:cubicBezTo>
                <a:cubicBezTo>
                  <a:pt x="1320" y="891"/>
                  <a:pt x="1320" y="891"/>
                  <a:pt x="1320" y="891"/>
                </a:cubicBezTo>
                <a:cubicBezTo>
                  <a:pt x="1236" y="746"/>
                  <a:pt x="1236" y="746"/>
                  <a:pt x="1236" y="746"/>
                </a:cubicBezTo>
                <a:cubicBezTo>
                  <a:pt x="1382" y="694"/>
                  <a:pt x="1400" y="488"/>
                  <a:pt x="1264" y="411"/>
                </a:cubicBezTo>
                <a:cubicBezTo>
                  <a:pt x="1141" y="338"/>
                  <a:pt x="981" y="433"/>
                  <a:pt x="985" y="576"/>
                </a:cubicBezTo>
                <a:cubicBezTo>
                  <a:pt x="879" y="514"/>
                  <a:pt x="879" y="514"/>
                  <a:pt x="879" y="514"/>
                </a:cubicBezTo>
                <a:cubicBezTo>
                  <a:pt x="845" y="494"/>
                  <a:pt x="804" y="493"/>
                  <a:pt x="767" y="505"/>
                </a:cubicBezTo>
                <a:cubicBezTo>
                  <a:pt x="746" y="0"/>
                  <a:pt x="21" y="1"/>
                  <a:pt x="2" y="507"/>
                </a:cubicBezTo>
                <a:cubicBezTo>
                  <a:pt x="0" y="820"/>
                  <a:pt x="370" y="1003"/>
                  <a:pt x="617" y="810"/>
                </a:cubicBezTo>
                <a:close/>
                <a:moveTo>
                  <a:pt x="1088" y="524"/>
                </a:moveTo>
                <a:cubicBezTo>
                  <a:pt x="1114" y="478"/>
                  <a:pt x="1173" y="462"/>
                  <a:pt x="1219" y="489"/>
                </a:cubicBezTo>
                <a:cubicBezTo>
                  <a:pt x="1327" y="557"/>
                  <a:pt x="1236" y="715"/>
                  <a:pt x="1123" y="655"/>
                </a:cubicBezTo>
                <a:cubicBezTo>
                  <a:pt x="1077" y="629"/>
                  <a:pt x="1061" y="570"/>
                  <a:pt x="1088" y="524"/>
                </a:cubicBezTo>
                <a:close/>
                <a:moveTo>
                  <a:pt x="804" y="588"/>
                </a:moveTo>
                <a:cubicBezTo>
                  <a:pt x="814" y="586"/>
                  <a:pt x="825" y="587"/>
                  <a:pt x="834" y="592"/>
                </a:cubicBezTo>
                <a:cubicBezTo>
                  <a:pt x="835" y="593"/>
                  <a:pt x="1138" y="768"/>
                  <a:pt x="1139" y="768"/>
                </a:cubicBezTo>
                <a:cubicBezTo>
                  <a:pt x="1142" y="771"/>
                  <a:pt x="1151" y="780"/>
                  <a:pt x="1154" y="784"/>
                </a:cubicBezTo>
                <a:cubicBezTo>
                  <a:pt x="1248" y="947"/>
                  <a:pt x="1248" y="947"/>
                  <a:pt x="1248" y="947"/>
                </a:cubicBezTo>
                <a:cubicBezTo>
                  <a:pt x="1252" y="953"/>
                  <a:pt x="1258" y="959"/>
                  <a:pt x="1265" y="963"/>
                </a:cubicBezTo>
                <a:cubicBezTo>
                  <a:pt x="1428" y="1058"/>
                  <a:pt x="1428" y="1058"/>
                  <a:pt x="1428" y="1058"/>
                </a:cubicBezTo>
                <a:cubicBezTo>
                  <a:pt x="1447" y="1068"/>
                  <a:pt x="1453" y="1092"/>
                  <a:pt x="1443" y="1111"/>
                </a:cubicBezTo>
                <a:cubicBezTo>
                  <a:pt x="1432" y="1130"/>
                  <a:pt x="1408" y="1136"/>
                  <a:pt x="1389" y="1126"/>
                </a:cubicBezTo>
                <a:cubicBezTo>
                  <a:pt x="1206" y="1020"/>
                  <a:pt x="1206" y="1020"/>
                  <a:pt x="1206" y="1020"/>
                </a:cubicBezTo>
                <a:cubicBezTo>
                  <a:pt x="1200" y="1016"/>
                  <a:pt x="1195" y="1011"/>
                  <a:pt x="1191" y="1005"/>
                </a:cubicBezTo>
                <a:cubicBezTo>
                  <a:pt x="1159" y="949"/>
                  <a:pt x="1159" y="949"/>
                  <a:pt x="1159" y="949"/>
                </a:cubicBezTo>
                <a:cubicBezTo>
                  <a:pt x="1142" y="919"/>
                  <a:pt x="1097" y="919"/>
                  <a:pt x="1081" y="949"/>
                </a:cubicBezTo>
                <a:cubicBezTo>
                  <a:pt x="974" y="1133"/>
                  <a:pt x="974" y="1133"/>
                  <a:pt x="974" y="1133"/>
                </a:cubicBezTo>
                <a:cubicBezTo>
                  <a:pt x="964" y="1151"/>
                  <a:pt x="967" y="1173"/>
                  <a:pt x="981" y="1187"/>
                </a:cubicBezTo>
                <a:cubicBezTo>
                  <a:pt x="1086" y="1292"/>
                  <a:pt x="1086" y="1292"/>
                  <a:pt x="1086" y="1292"/>
                </a:cubicBezTo>
                <a:cubicBezTo>
                  <a:pt x="1093" y="1299"/>
                  <a:pt x="1097" y="1309"/>
                  <a:pt x="1097" y="1320"/>
                </a:cubicBezTo>
                <a:cubicBezTo>
                  <a:pt x="1097" y="1531"/>
                  <a:pt x="1097" y="1531"/>
                  <a:pt x="1097" y="1531"/>
                </a:cubicBezTo>
                <a:cubicBezTo>
                  <a:pt x="1097" y="1553"/>
                  <a:pt x="1080" y="1570"/>
                  <a:pt x="1058" y="1570"/>
                </a:cubicBezTo>
                <a:cubicBezTo>
                  <a:pt x="1036" y="1570"/>
                  <a:pt x="1019" y="1553"/>
                  <a:pt x="1019" y="1531"/>
                </a:cubicBezTo>
                <a:cubicBezTo>
                  <a:pt x="1019" y="1354"/>
                  <a:pt x="1019" y="1354"/>
                  <a:pt x="1019" y="1354"/>
                </a:cubicBezTo>
                <a:cubicBezTo>
                  <a:pt x="1019" y="1342"/>
                  <a:pt x="1014" y="1331"/>
                  <a:pt x="1005" y="1323"/>
                </a:cubicBezTo>
                <a:cubicBezTo>
                  <a:pt x="854" y="1172"/>
                  <a:pt x="854" y="1172"/>
                  <a:pt x="854" y="1172"/>
                </a:cubicBezTo>
                <a:cubicBezTo>
                  <a:pt x="845" y="1162"/>
                  <a:pt x="831" y="1157"/>
                  <a:pt x="817" y="1159"/>
                </a:cubicBezTo>
                <a:cubicBezTo>
                  <a:pt x="803" y="1161"/>
                  <a:pt x="791" y="1169"/>
                  <a:pt x="784" y="1181"/>
                </a:cubicBezTo>
                <a:cubicBezTo>
                  <a:pt x="714" y="1301"/>
                  <a:pt x="714" y="1301"/>
                  <a:pt x="714" y="1301"/>
                </a:cubicBezTo>
                <a:cubicBezTo>
                  <a:pt x="707" y="1313"/>
                  <a:pt x="694" y="1321"/>
                  <a:pt x="680" y="1321"/>
                </a:cubicBezTo>
                <a:cubicBezTo>
                  <a:pt x="469" y="1321"/>
                  <a:pt x="469" y="1321"/>
                  <a:pt x="469" y="1321"/>
                </a:cubicBezTo>
                <a:cubicBezTo>
                  <a:pt x="447" y="1321"/>
                  <a:pt x="429" y="1303"/>
                  <a:pt x="429" y="1282"/>
                </a:cubicBezTo>
                <a:cubicBezTo>
                  <a:pt x="429" y="1260"/>
                  <a:pt x="447" y="1242"/>
                  <a:pt x="469" y="1242"/>
                </a:cubicBezTo>
                <a:cubicBezTo>
                  <a:pt x="632" y="1242"/>
                  <a:pt x="632" y="1242"/>
                  <a:pt x="632" y="1242"/>
                </a:cubicBezTo>
                <a:cubicBezTo>
                  <a:pt x="648" y="1242"/>
                  <a:pt x="662" y="1234"/>
                  <a:pt x="670" y="1220"/>
                </a:cubicBezTo>
                <a:cubicBezTo>
                  <a:pt x="921" y="785"/>
                  <a:pt x="921" y="785"/>
                  <a:pt x="921" y="785"/>
                </a:cubicBezTo>
                <a:cubicBezTo>
                  <a:pt x="934" y="765"/>
                  <a:pt x="926" y="736"/>
                  <a:pt x="905" y="724"/>
                </a:cubicBezTo>
                <a:cubicBezTo>
                  <a:pt x="825" y="678"/>
                  <a:pt x="825" y="678"/>
                  <a:pt x="825" y="678"/>
                </a:cubicBezTo>
                <a:cubicBezTo>
                  <a:pt x="815" y="672"/>
                  <a:pt x="802" y="670"/>
                  <a:pt x="791" y="673"/>
                </a:cubicBezTo>
                <a:cubicBezTo>
                  <a:pt x="620" y="719"/>
                  <a:pt x="620" y="719"/>
                  <a:pt x="620" y="719"/>
                </a:cubicBezTo>
                <a:cubicBezTo>
                  <a:pt x="599" y="725"/>
                  <a:pt x="578" y="712"/>
                  <a:pt x="572" y="691"/>
                </a:cubicBezTo>
                <a:cubicBezTo>
                  <a:pt x="566" y="670"/>
                  <a:pt x="579" y="649"/>
                  <a:pt x="600" y="643"/>
                </a:cubicBezTo>
                <a:lnTo>
                  <a:pt x="804" y="588"/>
                </a:lnTo>
                <a:close/>
                <a:moveTo>
                  <a:pt x="92" y="507"/>
                </a:moveTo>
                <a:cubicBezTo>
                  <a:pt x="111" y="104"/>
                  <a:pt x="689" y="127"/>
                  <a:pt x="676" y="530"/>
                </a:cubicBezTo>
                <a:cubicBezTo>
                  <a:pt x="576" y="556"/>
                  <a:pt x="576" y="556"/>
                  <a:pt x="576" y="556"/>
                </a:cubicBezTo>
                <a:cubicBezTo>
                  <a:pt x="508" y="575"/>
                  <a:pt x="467" y="646"/>
                  <a:pt x="485" y="715"/>
                </a:cubicBezTo>
                <a:cubicBezTo>
                  <a:pt x="491" y="735"/>
                  <a:pt x="501" y="753"/>
                  <a:pt x="515" y="768"/>
                </a:cubicBezTo>
                <a:cubicBezTo>
                  <a:pt x="325" y="866"/>
                  <a:pt x="89" y="721"/>
                  <a:pt x="92" y="507"/>
                </a:cubicBezTo>
                <a:close/>
                <a:moveTo>
                  <a:pt x="429" y="314"/>
                </a:moveTo>
                <a:cubicBezTo>
                  <a:pt x="429" y="507"/>
                  <a:pt x="429" y="507"/>
                  <a:pt x="429" y="507"/>
                </a:cubicBezTo>
                <a:cubicBezTo>
                  <a:pt x="429" y="525"/>
                  <a:pt x="418" y="541"/>
                  <a:pt x="402" y="548"/>
                </a:cubicBezTo>
                <a:cubicBezTo>
                  <a:pt x="386" y="555"/>
                  <a:pt x="366" y="552"/>
                  <a:pt x="353" y="539"/>
                </a:cubicBezTo>
                <a:cubicBezTo>
                  <a:pt x="256" y="442"/>
                  <a:pt x="256" y="442"/>
                  <a:pt x="256" y="442"/>
                </a:cubicBezTo>
                <a:cubicBezTo>
                  <a:pt x="216" y="399"/>
                  <a:pt x="276" y="338"/>
                  <a:pt x="320" y="379"/>
                </a:cubicBezTo>
                <a:cubicBezTo>
                  <a:pt x="339" y="398"/>
                  <a:pt x="339" y="398"/>
                  <a:pt x="339" y="398"/>
                </a:cubicBezTo>
                <a:cubicBezTo>
                  <a:pt x="339" y="314"/>
                  <a:pt x="339" y="314"/>
                  <a:pt x="339" y="314"/>
                </a:cubicBezTo>
                <a:cubicBezTo>
                  <a:pt x="339" y="289"/>
                  <a:pt x="360" y="269"/>
                  <a:pt x="384" y="269"/>
                </a:cubicBezTo>
                <a:cubicBezTo>
                  <a:pt x="409" y="269"/>
                  <a:pt x="429" y="289"/>
                  <a:pt x="429" y="3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6216287" y="2755747"/>
            <a:ext cx="766016" cy="798094"/>
          </a:xfrm>
          <a:custGeom>
            <a:avLst/>
            <a:gdLst>
              <a:gd name="T0" fmla="*/ 441 w 1536"/>
              <a:gd name="T1" fmla="*/ 1418 h 1600"/>
              <a:gd name="T2" fmla="*/ 827 w 1536"/>
              <a:gd name="T3" fmla="*/ 1418 h 1600"/>
              <a:gd name="T4" fmla="*/ 1211 w 1536"/>
              <a:gd name="T5" fmla="*/ 1418 h 1600"/>
              <a:gd name="T6" fmla="*/ 1370 w 1536"/>
              <a:gd name="T7" fmla="*/ 1207 h 1600"/>
              <a:gd name="T8" fmla="*/ 1095 w 1536"/>
              <a:gd name="T9" fmla="*/ 1328 h 1600"/>
              <a:gd name="T10" fmla="*/ 709 w 1536"/>
              <a:gd name="T11" fmla="*/ 1328 h 1600"/>
              <a:gd name="T12" fmla="*/ 325 w 1536"/>
              <a:gd name="T13" fmla="*/ 1328 h 1600"/>
              <a:gd name="T14" fmla="*/ 325 w 1536"/>
              <a:gd name="T15" fmla="*/ 1418 h 1600"/>
              <a:gd name="T16" fmla="*/ 1370 w 1536"/>
              <a:gd name="T17" fmla="*/ 1448 h 1600"/>
              <a:gd name="T18" fmla="*/ 1446 w 1536"/>
              <a:gd name="T19" fmla="*/ 1373 h 1600"/>
              <a:gd name="T20" fmla="*/ 961 w 1536"/>
              <a:gd name="T21" fmla="*/ 1424 h 1600"/>
              <a:gd name="T22" fmla="*/ 1012 w 1536"/>
              <a:gd name="T23" fmla="*/ 1373 h 1600"/>
              <a:gd name="T24" fmla="*/ 575 w 1536"/>
              <a:gd name="T25" fmla="*/ 1424 h 1600"/>
              <a:gd name="T26" fmla="*/ 627 w 1536"/>
              <a:gd name="T27" fmla="*/ 1373 h 1600"/>
              <a:gd name="T28" fmla="*/ 165 w 1536"/>
              <a:gd name="T29" fmla="*/ 1448 h 1600"/>
              <a:gd name="T30" fmla="*/ 241 w 1536"/>
              <a:gd name="T31" fmla="*/ 1373 h 1600"/>
              <a:gd name="T32" fmla="*/ 745 w 1536"/>
              <a:gd name="T33" fmla="*/ 1199 h 1600"/>
              <a:gd name="T34" fmla="*/ 1272 w 1536"/>
              <a:gd name="T35" fmla="*/ 921 h 1600"/>
              <a:gd name="T36" fmla="*/ 1295 w 1536"/>
              <a:gd name="T37" fmla="*/ 326 h 1600"/>
              <a:gd name="T38" fmla="*/ 790 w 1536"/>
              <a:gd name="T39" fmla="*/ 8 h 1600"/>
              <a:gd name="T40" fmla="*/ 263 w 1536"/>
              <a:gd name="T41" fmla="*/ 287 h 1600"/>
              <a:gd name="T42" fmla="*/ 241 w 1536"/>
              <a:gd name="T43" fmla="*/ 882 h 1600"/>
              <a:gd name="T44" fmla="*/ 1205 w 1536"/>
              <a:gd name="T45" fmla="*/ 856 h 1600"/>
              <a:gd name="T46" fmla="*/ 813 w 1536"/>
              <a:gd name="T47" fmla="*/ 630 h 1600"/>
              <a:gd name="T48" fmla="*/ 964 w 1536"/>
              <a:gd name="T49" fmla="*/ 598 h 1600"/>
              <a:gd name="T50" fmla="*/ 1054 w 1536"/>
              <a:gd name="T51" fmla="*/ 491 h 1600"/>
              <a:gd name="T52" fmla="*/ 1205 w 1536"/>
              <a:gd name="T53" fmla="*/ 856 h 1600"/>
              <a:gd name="T54" fmla="*/ 1160 w 1536"/>
              <a:gd name="T55" fmla="*/ 326 h 1600"/>
              <a:gd name="T56" fmla="*/ 617 w 1536"/>
              <a:gd name="T57" fmla="*/ 186 h 1600"/>
              <a:gd name="T58" fmla="*/ 527 w 1536"/>
              <a:gd name="T59" fmla="*/ 238 h 1600"/>
              <a:gd name="T60" fmla="*/ 768 w 1536"/>
              <a:gd name="T61" fmla="*/ 552 h 1600"/>
              <a:gd name="T62" fmla="*/ 527 w 1536"/>
              <a:gd name="T63" fmla="*/ 238 h 1600"/>
              <a:gd name="T64" fmla="*/ 723 w 1536"/>
              <a:gd name="T65" fmla="*/ 630 h 1600"/>
              <a:gd name="T66" fmla="*/ 331 w 1536"/>
              <a:gd name="T67" fmla="*/ 856 h 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36" h="1600">
                <a:moveTo>
                  <a:pt x="325" y="1418"/>
                </a:moveTo>
                <a:cubicBezTo>
                  <a:pt x="441" y="1418"/>
                  <a:pt x="441" y="1418"/>
                  <a:pt x="441" y="1418"/>
                </a:cubicBezTo>
                <a:cubicBezTo>
                  <a:pt x="485" y="1546"/>
                  <a:pt x="666" y="1545"/>
                  <a:pt x="709" y="1418"/>
                </a:cubicBezTo>
                <a:cubicBezTo>
                  <a:pt x="827" y="1418"/>
                  <a:pt x="827" y="1418"/>
                  <a:pt x="827" y="1418"/>
                </a:cubicBezTo>
                <a:cubicBezTo>
                  <a:pt x="870" y="1546"/>
                  <a:pt x="1051" y="1545"/>
                  <a:pt x="1095" y="1418"/>
                </a:cubicBezTo>
                <a:cubicBezTo>
                  <a:pt x="1211" y="1418"/>
                  <a:pt x="1211" y="1418"/>
                  <a:pt x="1211" y="1418"/>
                </a:cubicBezTo>
                <a:cubicBezTo>
                  <a:pt x="1266" y="1600"/>
                  <a:pt x="1532" y="1565"/>
                  <a:pt x="1536" y="1373"/>
                </a:cubicBezTo>
                <a:cubicBezTo>
                  <a:pt x="1536" y="1281"/>
                  <a:pt x="1462" y="1207"/>
                  <a:pt x="1370" y="1207"/>
                </a:cubicBezTo>
                <a:cubicBezTo>
                  <a:pt x="1295" y="1207"/>
                  <a:pt x="1231" y="1258"/>
                  <a:pt x="1211" y="1328"/>
                </a:cubicBezTo>
                <a:cubicBezTo>
                  <a:pt x="1095" y="1328"/>
                  <a:pt x="1095" y="1328"/>
                  <a:pt x="1095" y="1328"/>
                </a:cubicBezTo>
                <a:cubicBezTo>
                  <a:pt x="1051" y="1200"/>
                  <a:pt x="870" y="1200"/>
                  <a:pt x="827" y="1328"/>
                </a:cubicBezTo>
                <a:cubicBezTo>
                  <a:pt x="709" y="1328"/>
                  <a:pt x="709" y="1328"/>
                  <a:pt x="709" y="1328"/>
                </a:cubicBezTo>
                <a:cubicBezTo>
                  <a:pt x="666" y="1200"/>
                  <a:pt x="485" y="1200"/>
                  <a:pt x="441" y="1328"/>
                </a:cubicBezTo>
                <a:cubicBezTo>
                  <a:pt x="325" y="1328"/>
                  <a:pt x="325" y="1328"/>
                  <a:pt x="325" y="1328"/>
                </a:cubicBezTo>
                <a:cubicBezTo>
                  <a:pt x="270" y="1145"/>
                  <a:pt x="4" y="1180"/>
                  <a:pt x="0" y="1373"/>
                </a:cubicBezTo>
                <a:cubicBezTo>
                  <a:pt x="4" y="1565"/>
                  <a:pt x="270" y="1600"/>
                  <a:pt x="325" y="1418"/>
                </a:cubicBezTo>
                <a:close/>
                <a:moveTo>
                  <a:pt x="1446" y="1373"/>
                </a:moveTo>
                <a:cubicBezTo>
                  <a:pt x="1446" y="1414"/>
                  <a:pt x="1412" y="1448"/>
                  <a:pt x="1370" y="1448"/>
                </a:cubicBezTo>
                <a:cubicBezTo>
                  <a:pt x="1329" y="1448"/>
                  <a:pt x="1295" y="1414"/>
                  <a:pt x="1295" y="1373"/>
                </a:cubicBezTo>
                <a:cubicBezTo>
                  <a:pt x="1299" y="1273"/>
                  <a:pt x="1442" y="1273"/>
                  <a:pt x="1446" y="1373"/>
                </a:cubicBezTo>
                <a:close/>
                <a:moveTo>
                  <a:pt x="1012" y="1373"/>
                </a:moveTo>
                <a:cubicBezTo>
                  <a:pt x="1012" y="1401"/>
                  <a:pt x="989" y="1424"/>
                  <a:pt x="961" y="1424"/>
                </a:cubicBezTo>
                <a:cubicBezTo>
                  <a:pt x="932" y="1424"/>
                  <a:pt x="909" y="1401"/>
                  <a:pt x="909" y="1373"/>
                </a:cubicBezTo>
                <a:cubicBezTo>
                  <a:pt x="912" y="1305"/>
                  <a:pt x="1010" y="1305"/>
                  <a:pt x="1012" y="1373"/>
                </a:cubicBezTo>
                <a:close/>
                <a:moveTo>
                  <a:pt x="627" y="1373"/>
                </a:moveTo>
                <a:cubicBezTo>
                  <a:pt x="627" y="1401"/>
                  <a:pt x="604" y="1424"/>
                  <a:pt x="575" y="1424"/>
                </a:cubicBezTo>
                <a:cubicBezTo>
                  <a:pt x="547" y="1424"/>
                  <a:pt x="524" y="1401"/>
                  <a:pt x="524" y="1373"/>
                </a:cubicBezTo>
                <a:cubicBezTo>
                  <a:pt x="526" y="1305"/>
                  <a:pt x="624" y="1305"/>
                  <a:pt x="627" y="1373"/>
                </a:cubicBezTo>
                <a:close/>
                <a:moveTo>
                  <a:pt x="241" y="1373"/>
                </a:moveTo>
                <a:cubicBezTo>
                  <a:pt x="241" y="1414"/>
                  <a:pt x="207" y="1448"/>
                  <a:pt x="165" y="1448"/>
                </a:cubicBezTo>
                <a:cubicBezTo>
                  <a:pt x="124" y="1448"/>
                  <a:pt x="90" y="1414"/>
                  <a:pt x="90" y="1373"/>
                </a:cubicBezTo>
                <a:cubicBezTo>
                  <a:pt x="94" y="1273"/>
                  <a:pt x="237" y="1273"/>
                  <a:pt x="241" y="1373"/>
                </a:cubicBezTo>
                <a:close/>
                <a:moveTo>
                  <a:pt x="263" y="921"/>
                </a:moveTo>
                <a:cubicBezTo>
                  <a:pt x="745" y="1199"/>
                  <a:pt x="745" y="1199"/>
                  <a:pt x="745" y="1199"/>
                </a:cubicBezTo>
                <a:cubicBezTo>
                  <a:pt x="759" y="1207"/>
                  <a:pt x="777" y="1207"/>
                  <a:pt x="790" y="1199"/>
                </a:cubicBezTo>
                <a:cubicBezTo>
                  <a:pt x="1272" y="921"/>
                  <a:pt x="1272" y="921"/>
                  <a:pt x="1272" y="921"/>
                </a:cubicBezTo>
                <a:cubicBezTo>
                  <a:pt x="1286" y="913"/>
                  <a:pt x="1295" y="898"/>
                  <a:pt x="1295" y="882"/>
                </a:cubicBezTo>
                <a:cubicBezTo>
                  <a:pt x="1295" y="326"/>
                  <a:pt x="1295" y="326"/>
                  <a:pt x="1295" y="326"/>
                </a:cubicBezTo>
                <a:cubicBezTo>
                  <a:pt x="1295" y="309"/>
                  <a:pt x="1286" y="295"/>
                  <a:pt x="1272" y="287"/>
                </a:cubicBezTo>
                <a:cubicBezTo>
                  <a:pt x="790" y="8"/>
                  <a:pt x="790" y="8"/>
                  <a:pt x="790" y="8"/>
                </a:cubicBezTo>
                <a:cubicBezTo>
                  <a:pt x="777" y="0"/>
                  <a:pt x="759" y="0"/>
                  <a:pt x="745" y="8"/>
                </a:cubicBezTo>
                <a:cubicBezTo>
                  <a:pt x="263" y="287"/>
                  <a:pt x="263" y="287"/>
                  <a:pt x="263" y="287"/>
                </a:cubicBezTo>
                <a:cubicBezTo>
                  <a:pt x="250" y="295"/>
                  <a:pt x="241" y="309"/>
                  <a:pt x="241" y="326"/>
                </a:cubicBezTo>
                <a:cubicBezTo>
                  <a:pt x="241" y="882"/>
                  <a:pt x="241" y="882"/>
                  <a:pt x="241" y="882"/>
                </a:cubicBezTo>
                <a:cubicBezTo>
                  <a:pt x="241" y="898"/>
                  <a:pt x="250" y="913"/>
                  <a:pt x="263" y="921"/>
                </a:cubicBezTo>
                <a:close/>
                <a:moveTo>
                  <a:pt x="1205" y="856"/>
                </a:moveTo>
                <a:cubicBezTo>
                  <a:pt x="813" y="1082"/>
                  <a:pt x="813" y="1082"/>
                  <a:pt x="813" y="1082"/>
                </a:cubicBezTo>
                <a:cubicBezTo>
                  <a:pt x="813" y="630"/>
                  <a:pt x="813" y="630"/>
                  <a:pt x="813" y="630"/>
                </a:cubicBezTo>
                <a:cubicBezTo>
                  <a:pt x="964" y="543"/>
                  <a:pt x="964" y="543"/>
                  <a:pt x="964" y="543"/>
                </a:cubicBezTo>
                <a:cubicBezTo>
                  <a:pt x="964" y="598"/>
                  <a:pt x="964" y="598"/>
                  <a:pt x="964" y="598"/>
                </a:cubicBezTo>
                <a:cubicBezTo>
                  <a:pt x="966" y="658"/>
                  <a:pt x="1052" y="658"/>
                  <a:pt x="1054" y="598"/>
                </a:cubicBezTo>
                <a:cubicBezTo>
                  <a:pt x="1054" y="491"/>
                  <a:pt x="1054" y="491"/>
                  <a:pt x="1054" y="491"/>
                </a:cubicBezTo>
                <a:cubicBezTo>
                  <a:pt x="1205" y="403"/>
                  <a:pt x="1205" y="403"/>
                  <a:pt x="1205" y="403"/>
                </a:cubicBezTo>
                <a:lnTo>
                  <a:pt x="1205" y="856"/>
                </a:lnTo>
                <a:close/>
                <a:moveTo>
                  <a:pt x="768" y="99"/>
                </a:moveTo>
                <a:cubicBezTo>
                  <a:pt x="1160" y="326"/>
                  <a:pt x="1160" y="326"/>
                  <a:pt x="1160" y="326"/>
                </a:cubicBezTo>
                <a:cubicBezTo>
                  <a:pt x="1009" y="413"/>
                  <a:pt x="1009" y="413"/>
                  <a:pt x="1009" y="413"/>
                </a:cubicBezTo>
                <a:cubicBezTo>
                  <a:pt x="617" y="186"/>
                  <a:pt x="617" y="186"/>
                  <a:pt x="617" y="186"/>
                </a:cubicBezTo>
                <a:lnTo>
                  <a:pt x="768" y="99"/>
                </a:lnTo>
                <a:close/>
                <a:moveTo>
                  <a:pt x="527" y="238"/>
                </a:moveTo>
                <a:cubicBezTo>
                  <a:pt x="919" y="465"/>
                  <a:pt x="919" y="465"/>
                  <a:pt x="919" y="465"/>
                </a:cubicBezTo>
                <a:cubicBezTo>
                  <a:pt x="768" y="552"/>
                  <a:pt x="768" y="552"/>
                  <a:pt x="768" y="552"/>
                </a:cubicBezTo>
                <a:cubicBezTo>
                  <a:pt x="376" y="326"/>
                  <a:pt x="376" y="326"/>
                  <a:pt x="376" y="326"/>
                </a:cubicBezTo>
                <a:lnTo>
                  <a:pt x="527" y="238"/>
                </a:lnTo>
                <a:close/>
                <a:moveTo>
                  <a:pt x="331" y="403"/>
                </a:moveTo>
                <a:cubicBezTo>
                  <a:pt x="723" y="630"/>
                  <a:pt x="723" y="630"/>
                  <a:pt x="723" y="630"/>
                </a:cubicBezTo>
                <a:cubicBezTo>
                  <a:pt x="723" y="1082"/>
                  <a:pt x="723" y="1082"/>
                  <a:pt x="723" y="1082"/>
                </a:cubicBezTo>
                <a:cubicBezTo>
                  <a:pt x="331" y="856"/>
                  <a:pt x="331" y="856"/>
                  <a:pt x="331" y="856"/>
                </a:cubicBezTo>
                <a:lnTo>
                  <a:pt x="331" y="4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3990441" y="4634295"/>
            <a:ext cx="767300" cy="766017"/>
          </a:xfrm>
          <a:custGeom>
            <a:avLst/>
            <a:gdLst>
              <a:gd name="T0" fmla="*/ 141 w 1536"/>
              <a:gd name="T1" fmla="*/ 1537 h 1537"/>
              <a:gd name="T2" fmla="*/ 475 w 1536"/>
              <a:gd name="T3" fmla="*/ 1492 h 1537"/>
              <a:gd name="T4" fmla="*/ 572 w 1536"/>
              <a:gd name="T5" fmla="*/ 1142 h 1537"/>
              <a:gd name="T6" fmla="*/ 578 w 1536"/>
              <a:gd name="T7" fmla="*/ 1492 h 1537"/>
              <a:gd name="T8" fmla="*/ 912 w 1536"/>
              <a:gd name="T9" fmla="*/ 1537 h 1537"/>
              <a:gd name="T10" fmla="*/ 957 w 1536"/>
              <a:gd name="T11" fmla="*/ 1145 h 1537"/>
              <a:gd name="T12" fmla="*/ 1060 w 1536"/>
              <a:gd name="T13" fmla="*/ 1000 h 1537"/>
              <a:gd name="T14" fmla="*/ 1105 w 1536"/>
              <a:gd name="T15" fmla="*/ 1537 h 1537"/>
              <a:gd name="T16" fmla="*/ 1439 w 1536"/>
              <a:gd name="T17" fmla="*/ 1492 h 1537"/>
              <a:gd name="T18" fmla="*/ 1536 w 1536"/>
              <a:gd name="T19" fmla="*/ 866 h 1537"/>
              <a:gd name="T20" fmla="*/ 1377 w 1536"/>
              <a:gd name="T21" fmla="*/ 272 h 1537"/>
              <a:gd name="T22" fmla="*/ 1122 w 1536"/>
              <a:gd name="T23" fmla="*/ 272 h 1537"/>
              <a:gd name="T24" fmla="*/ 964 w 1536"/>
              <a:gd name="T25" fmla="*/ 610 h 1537"/>
              <a:gd name="T26" fmla="*/ 768 w 1536"/>
              <a:gd name="T27" fmla="*/ 291 h 1537"/>
              <a:gd name="T28" fmla="*/ 482 w 1536"/>
              <a:gd name="T29" fmla="*/ 818 h 1537"/>
              <a:gd name="T30" fmla="*/ 413 w 1536"/>
              <a:gd name="T31" fmla="*/ 851 h 1537"/>
              <a:gd name="T32" fmla="*/ 158 w 1536"/>
              <a:gd name="T33" fmla="*/ 851 h 1537"/>
              <a:gd name="T34" fmla="*/ 0 w 1536"/>
              <a:gd name="T35" fmla="*/ 1155 h 1537"/>
              <a:gd name="T36" fmla="*/ 96 w 1536"/>
              <a:gd name="T37" fmla="*/ 1492 h 1537"/>
              <a:gd name="T38" fmla="*/ 1325 w 1536"/>
              <a:gd name="T39" fmla="*/ 167 h 1537"/>
              <a:gd name="T40" fmla="*/ 1250 w 1536"/>
              <a:gd name="T41" fmla="*/ 91 h 1537"/>
              <a:gd name="T42" fmla="*/ 1446 w 1536"/>
              <a:gd name="T43" fmla="*/ 528 h 1537"/>
              <a:gd name="T44" fmla="*/ 1394 w 1536"/>
              <a:gd name="T45" fmla="*/ 917 h 1537"/>
              <a:gd name="T46" fmla="*/ 1349 w 1536"/>
              <a:gd name="T47" fmla="*/ 1447 h 1537"/>
              <a:gd name="T48" fmla="*/ 1150 w 1536"/>
              <a:gd name="T49" fmla="*/ 962 h 1537"/>
              <a:gd name="T50" fmla="*/ 1054 w 1536"/>
              <a:gd name="T51" fmla="*/ 866 h 1537"/>
              <a:gd name="T52" fmla="*/ 768 w 1536"/>
              <a:gd name="T53" fmla="*/ 381 h 1537"/>
              <a:gd name="T54" fmla="*/ 692 w 1536"/>
              <a:gd name="T55" fmla="*/ 456 h 1537"/>
              <a:gd name="T56" fmla="*/ 572 w 1536"/>
              <a:gd name="T57" fmla="*/ 818 h 1537"/>
              <a:gd name="T58" fmla="*/ 964 w 1536"/>
              <a:gd name="T59" fmla="*/ 1010 h 1537"/>
              <a:gd name="T60" fmla="*/ 867 w 1536"/>
              <a:gd name="T61" fmla="*/ 1107 h 1537"/>
              <a:gd name="T62" fmla="*/ 668 w 1536"/>
              <a:gd name="T63" fmla="*/ 1447 h 1537"/>
              <a:gd name="T64" fmla="*/ 623 w 1536"/>
              <a:gd name="T65" fmla="*/ 1062 h 1537"/>
              <a:gd name="T66" fmla="*/ 572 w 1536"/>
              <a:gd name="T67" fmla="*/ 818 h 1537"/>
              <a:gd name="T68" fmla="*/ 361 w 1536"/>
              <a:gd name="T69" fmla="*/ 745 h 1537"/>
              <a:gd name="T70" fmla="*/ 286 w 1536"/>
              <a:gd name="T71" fmla="*/ 670 h 1537"/>
              <a:gd name="T72" fmla="*/ 90 w 1536"/>
              <a:gd name="T73" fmla="*/ 1107 h 1537"/>
              <a:gd name="T74" fmla="*/ 482 w 1536"/>
              <a:gd name="T75" fmla="*/ 1107 h 1537"/>
              <a:gd name="T76" fmla="*/ 430 w 1536"/>
              <a:gd name="T77" fmla="*/ 1206 h 1537"/>
              <a:gd name="T78" fmla="*/ 385 w 1536"/>
              <a:gd name="T79" fmla="*/ 1447 h 1537"/>
              <a:gd name="T80" fmla="*/ 186 w 1536"/>
              <a:gd name="T81" fmla="*/ 1251 h 1537"/>
              <a:gd name="T82" fmla="*/ 90 w 1536"/>
              <a:gd name="T83" fmla="*/ 1155 h 1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36" h="1537">
                <a:moveTo>
                  <a:pt x="96" y="1492"/>
                </a:moveTo>
                <a:cubicBezTo>
                  <a:pt x="96" y="1517"/>
                  <a:pt x="116" y="1537"/>
                  <a:pt x="141" y="1537"/>
                </a:cubicBezTo>
                <a:cubicBezTo>
                  <a:pt x="430" y="1537"/>
                  <a:pt x="430" y="1537"/>
                  <a:pt x="430" y="1537"/>
                </a:cubicBezTo>
                <a:cubicBezTo>
                  <a:pt x="455" y="1537"/>
                  <a:pt x="475" y="1517"/>
                  <a:pt x="475" y="1492"/>
                </a:cubicBezTo>
                <a:cubicBezTo>
                  <a:pt x="475" y="1289"/>
                  <a:pt x="475" y="1289"/>
                  <a:pt x="475" y="1289"/>
                </a:cubicBezTo>
                <a:cubicBezTo>
                  <a:pt x="536" y="1269"/>
                  <a:pt x="577" y="1208"/>
                  <a:pt x="572" y="1142"/>
                </a:cubicBezTo>
                <a:cubicBezTo>
                  <a:pt x="574" y="1143"/>
                  <a:pt x="576" y="1144"/>
                  <a:pt x="578" y="1145"/>
                </a:cubicBezTo>
                <a:cubicBezTo>
                  <a:pt x="578" y="1492"/>
                  <a:pt x="578" y="1492"/>
                  <a:pt x="578" y="1492"/>
                </a:cubicBezTo>
                <a:cubicBezTo>
                  <a:pt x="578" y="1517"/>
                  <a:pt x="598" y="1537"/>
                  <a:pt x="623" y="1537"/>
                </a:cubicBezTo>
                <a:cubicBezTo>
                  <a:pt x="912" y="1537"/>
                  <a:pt x="912" y="1537"/>
                  <a:pt x="912" y="1537"/>
                </a:cubicBezTo>
                <a:cubicBezTo>
                  <a:pt x="937" y="1537"/>
                  <a:pt x="957" y="1517"/>
                  <a:pt x="957" y="1492"/>
                </a:cubicBezTo>
                <a:cubicBezTo>
                  <a:pt x="957" y="1145"/>
                  <a:pt x="957" y="1145"/>
                  <a:pt x="957" y="1145"/>
                </a:cubicBezTo>
                <a:cubicBezTo>
                  <a:pt x="1018" y="1125"/>
                  <a:pt x="1058" y="1064"/>
                  <a:pt x="1054" y="998"/>
                </a:cubicBezTo>
                <a:cubicBezTo>
                  <a:pt x="1056" y="998"/>
                  <a:pt x="1058" y="999"/>
                  <a:pt x="1060" y="1000"/>
                </a:cubicBezTo>
                <a:cubicBezTo>
                  <a:pt x="1060" y="1492"/>
                  <a:pt x="1060" y="1492"/>
                  <a:pt x="1060" y="1492"/>
                </a:cubicBezTo>
                <a:cubicBezTo>
                  <a:pt x="1060" y="1517"/>
                  <a:pt x="1080" y="1537"/>
                  <a:pt x="1105" y="1537"/>
                </a:cubicBezTo>
                <a:cubicBezTo>
                  <a:pt x="1394" y="1537"/>
                  <a:pt x="1394" y="1537"/>
                  <a:pt x="1394" y="1537"/>
                </a:cubicBezTo>
                <a:cubicBezTo>
                  <a:pt x="1419" y="1537"/>
                  <a:pt x="1439" y="1517"/>
                  <a:pt x="1439" y="1492"/>
                </a:cubicBezTo>
                <a:cubicBezTo>
                  <a:pt x="1439" y="1000"/>
                  <a:pt x="1439" y="1000"/>
                  <a:pt x="1439" y="1000"/>
                </a:cubicBezTo>
                <a:cubicBezTo>
                  <a:pt x="1495" y="981"/>
                  <a:pt x="1536" y="928"/>
                  <a:pt x="1536" y="866"/>
                </a:cubicBezTo>
                <a:cubicBezTo>
                  <a:pt x="1536" y="528"/>
                  <a:pt x="1536" y="528"/>
                  <a:pt x="1536" y="528"/>
                </a:cubicBezTo>
                <a:cubicBezTo>
                  <a:pt x="1536" y="417"/>
                  <a:pt x="1471" y="319"/>
                  <a:pt x="1377" y="272"/>
                </a:cubicBezTo>
                <a:cubicBezTo>
                  <a:pt x="1466" y="168"/>
                  <a:pt x="1389" y="0"/>
                  <a:pt x="1250" y="1"/>
                </a:cubicBezTo>
                <a:cubicBezTo>
                  <a:pt x="1111" y="0"/>
                  <a:pt x="1033" y="168"/>
                  <a:pt x="1122" y="272"/>
                </a:cubicBezTo>
                <a:cubicBezTo>
                  <a:pt x="1028" y="319"/>
                  <a:pt x="964" y="417"/>
                  <a:pt x="964" y="528"/>
                </a:cubicBezTo>
                <a:cubicBezTo>
                  <a:pt x="964" y="610"/>
                  <a:pt x="964" y="610"/>
                  <a:pt x="964" y="610"/>
                </a:cubicBezTo>
                <a:cubicBezTo>
                  <a:pt x="943" y="591"/>
                  <a:pt x="920" y="574"/>
                  <a:pt x="895" y="562"/>
                </a:cubicBezTo>
                <a:cubicBezTo>
                  <a:pt x="984" y="457"/>
                  <a:pt x="907" y="289"/>
                  <a:pt x="768" y="291"/>
                </a:cubicBezTo>
                <a:cubicBezTo>
                  <a:pt x="629" y="289"/>
                  <a:pt x="551" y="457"/>
                  <a:pt x="640" y="562"/>
                </a:cubicBezTo>
                <a:cubicBezTo>
                  <a:pt x="546" y="609"/>
                  <a:pt x="482" y="706"/>
                  <a:pt x="482" y="818"/>
                </a:cubicBezTo>
                <a:cubicBezTo>
                  <a:pt x="482" y="899"/>
                  <a:pt x="482" y="899"/>
                  <a:pt x="482" y="899"/>
                </a:cubicBezTo>
                <a:cubicBezTo>
                  <a:pt x="461" y="880"/>
                  <a:pt x="438" y="863"/>
                  <a:pt x="413" y="851"/>
                </a:cubicBezTo>
                <a:cubicBezTo>
                  <a:pt x="502" y="746"/>
                  <a:pt x="425" y="579"/>
                  <a:pt x="286" y="580"/>
                </a:cubicBezTo>
                <a:cubicBezTo>
                  <a:pt x="147" y="579"/>
                  <a:pt x="69" y="746"/>
                  <a:pt x="158" y="851"/>
                </a:cubicBezTo>
                <a:cubicBezTo>
                  <a:pt x="64" y="898"/>
                  <a:pt x="0" y="995"/>
                  <a:pt x="0" y="1107"/>
                </a:cubicBezTo>
                <a:cubicBezTo>
                  <a:pt x="0" y="1155"/>
                  <a:pt x="0" y="1155"/>
                  <a:pt x="0" y="1155"/>
                </a:cubicBezTo>
                <a:cubicBezTo>
                  <a:pt x="0" y="1217"/>
                  <a:pt x="40" y="1270"/>
                  <a:pt x="96" y="1289"/>
                </a:cubicBezTo>
                <a:lnTo>
                  <a:pt x="96" y="1492"/>
                </a:lnTo>
                <a:close/>
                <a:moveTo>
                  <a:pt x="1250" y="91"/>
                </a:moveTo>
                <a:cubicBezTo>
                  <a:pt x="1291" y="91"/>
                  <a:pt x="1325" y="125"/>
                  <a:pt x="1325" y="167"/>
                </a:cubicBezTo>
                <a:cubicBezTo>
                  <a:pt x="1321" y="267"/>
                  <a:pt x="1178" y="267"/>
                  <a:pt x="1174" y="167"/>
                </a:cubicBezTo>
                <a:cubicBezTo>
                  <a:pt x="1174" y="125"/>
                  <a:pt x="1208" y="91"/>
                  <a:pt x="1250" y="91"/>
                </a:cubicBezTo>
                <a:close/>
                <a:moveTo>
                  <a:pt x="1054" y="528"/>
                </a:moveTo>
                <a:cubicBezTo>
                  <a:pt x="1064" y="269"/>
                  <a:pt x="1436" y="269"/>
                  <a:pt x="1446" y="528"/>
                </a:cubicBezTo>
                <a:cubicBezTo>
                  <a:pt x="1446" y="528"/>
                  <a:pt x="1446" y="866"/>
                  <a:pt x="1446" y="866"/>
                </a:cubicBezTo>
                <a:cubicBezTo>
                  <a:pt x="1446" y="894"/>
                  <a:pt x="1423" y="917"/>
                  <a:pt x="1394" y="917"/>
                </a:cubicBezTo>
                <a:cubicBezTo>
                  <a:pt x="1370" y="917"/>
                  <a:pt x="1349" y="937"/>
                  <a:pt x="1349" y="962"/>
                </a:cubicBezTo>
                <a:cubicBezTo>
                  <a:pt x="1349" y="1447"/>
                  <a:pt x="1349" y="1447"/>
                  <a:pt x="1349" y="1447"/>
                </a:cubicBezTo>
                <a:cubicBezTo>
                  <a:pt x="1150" y="1447"/>
                  <a:pt x="1150" y="1447"/>
                  <a:pt x="1150" y="1447"/>
                </a:cubicBezTo>
                <a:cubicBezTo>
                  <a:pt x="1150" y="962"/>
                  <a:pt x="1150" y="962"/>
                  <a:pt x="1150" y="962"/>
                </a:cubicBezTo>
                <a:cubicBezTo>
                  <a:pt x="1150" y="937"/>
                  <a:pt x="1130" y="917"/>
                  <a:pt x="1105" y="917"/>
                </a:cubicBezTo>
                <a:cubicBezTo>
                  <a:pt x="1077" y="917"/>
                  <a:pt x="1054" y="894"/>
                  <a:pt x="1054" y="866"/>
                </a:cubicBezTo>
                <a:lnTo>
                  <a:pt x="1054" y="528"/>
                </a:lnTo>
                <a:close/>
                <a:moveTo>
                  <a:pt x="768" y="381"/>
                </a:moveTo>
                <a:cubicBezTo>
                  <a:pt x="809" y="381"/>
                  <a:pt x="843" y="415"/>
                  <a:pt x="843" y="456"/>
                </a:cubicBezTo>
                <a:cubicBezTo>
                  <a:pt x="839" y="556"/>
                  <a:pt x="696" y="556"/>
                  <a:pt x="692" y="456"/>
                </a:cubicBezTo>
                <a:cubicBezTo>
                  <a:pt x="692" y="415"/>
                  <a:pt x="726" y="381"/>
                  <a:pt x="768" y="381"/>
                </a:cubicBezTo>
                <a:close/>
                <a:moveTo>
                  <a:pt x="572" y="818"/>
                </a:moveTo>
                <a:cubicBezTo>
                  <a:pt x="582" y="558"/>
                  <a:pt x="954" y="558"/>
                  <a:pt x="964" y="818"/>
                </a:cubicBezTo>
                <a:cubicBezTo>
                  <a:pt x="964" y="1010"/>
                  <a:pt x="964" y="1010"/>
                  <a:pt x="964" y="1010"/>
                </a:cubicBezTo>
                <a:cubicBezTo>
                  <a:pt x="964" y="1039"/>
                  <a:pt x="941" y="1062"/>
                  <a:pt x="912" y="1062"/>
                </a:cubicBezTo>
                <a:cubicBezTo>
                  <a:pt x="888" y="1062"/>
                  <a:pt x="867" y="1082"/>
                  <a:pt x="867" y="1107"/>
                </a:cubicBezTo>
                <a:cubicBezTo>
                  <a:pt x="867" y="1447"/>
                  <a:pt x="867" y="1447"/>
                  <a:pt x="867" y="1447"/>
                </a:cubicBezTo>
                <a:cubicBezTo>
                  <a:pt x="668" y="1447"/>
                  <a:pt x="668" y="1447"/>
                  <a:pt x="668" y="1447"/>
                </a:cubicBezTo>
                <a:cubicBezTo>
                  <a:pt x="668" y="1107"/>
                  <a:pt x="668" y="1107"/>
                  <a:pt x="668" y="1107"/>
                </a:cubicBezTo>
                <a:cubicBezTo>
                  <a:pt x="668" y="1082"/>
                  <a:pt x="648" y="1062"/>
                  <a:pt x="623" y="1062"/>
                </a:cubicBezTo>
                <a:cubicBezTo>
                  <a:pt x="595" y="1062"/>
                  <a:pt x="572" y="1039"/>
                  <a:pt x="572" y="1010"/>
                </a:cubicBezTo>
                <a:lnTo>
                  <a:pt x="572" y="818"/>
                </a:lnTo>
                <a:close/>
                <a:moveTo>
                  <a:pt x="286" y="670"/>
                </a:moveTo>
                <a:cubicBezTo>
                  <a:pt x="327" y="670"/>
                  <a:pt x="361" y="704"/>
                  <a:pt x="361" y="745"/>
                </a:cubicBezTo>
                <a:cubicBezTo>
                  <a:pt x="357" y="845"/>
                  <a:pt x="214" y="845"/>
                  <a:pt x="210" y="745"/>
                </a:cubicBezTo>
                <a:cubicBezTo>
                  <a:pt x="210" y="704"/>
                  <a:pt x="244" y="670"/>
                  <a:pt x="286" y="670"/>
                </a:cubicBezTo>
                <a:close/>
                <a:moveTo>
                  <a:pt x="90" y="1155"/>
                </a:moveTo>
                <a:cubicBezTo>
                  <a:pt x="90" y="1107"/>
                  <a:pt x="90" y="1107"/>
                  <a:pt x="90" y="1107"/>
                </a:cubicBezTo>
                <a:cubicBezTo>
                  <a:pt x="90" y="999"/>
                  <a:pt x="178" y="911"/>
                  <a:pt x="286" y="911"/>
                </a:cubicBezTo>
                <a:cubicBezTo>
                  <a:pt x="394" y="911"/>
                  <a:pt x="482" y="999"/>
                  <a:pt x="482" y="1107"/>
                </a:cubicBezTo>
                <a:cubicBezTo>
                  <a:pt x="482" y="1155"/>
                  <a:pt x="482" y="1155"/>
                  <a:pt x="482" y="1155"/>
                </a:cubicBezTo>
                <a:cubicBezTo>
                  <a:pt x="482" y="1183"/>
                  <a:pt x="459" y="1206"/>
                  <a:pt x="430" y="1206"/>
                </a:cubicBezTo>
                <a:cubicBezTo>
                  <a:pt x="406" y="1206"/>
                  <a:pt x="385" y="1227"/>
                  <a:pt x="385" y="1251"/>
                </a:cubicBezTo>
                <a:cubicBezTo>
                  <a:pt x="385" y="1447"/>
                  <a:pt x="385" y="1447"/>
                  <a:pt x="385" y="1447"/>
                </a:cubicBezTo>
                <a:cubicBezTo>
                  <a:pt x="186" y="1447"/>
                  <a:pt x="186" y="1447"/>
                  <a:pt x="186" y="1447"/>
                </a:cubicBezTo>
                <a:cubicBezTo>
                  <a:pt x="186" y="1251"/>
                  <a:pt x="186" y="1251"/>
                  <a:pt x="186" y="1251"/>
                </a:cubicBezTo>
                <a:cubicBezTo>
                  <a:pt x="186" y="1227"/>
                  <a:pt x="166" y="1206"/>
                  <a:pt x="141" y="1206"/>
                </a:cubicBezTo>
                <a:cubicBezTo>
                  <a:pt x="113" y="1206"/>
                  <a:pt x="90" y="1183"/>
                  <a:pt x="90" y="1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8448547" y="4680487"/>
            <a:ext cx="766016" cy="673633"/>
          </a:xfrm>
          <a:custGeom>
            <a:avLst/>
            <a:gdLst>
              <a:gd name="T0" fmla="*/ 1172 w 1536"/>
              <a:gd name="T1" fmla="*/ 390 h 1348"/>
              <a:gd name="T2" fmla="*/ 736 w 1536"/>
              <a:gd name="T3" fmla="*/ 18 h 1348"/>
              <a:gd name="T4" fmla="*/ 45 w 1536"/>
              <a:gd name="T5" fmla="*/ 390 h 1348"/>
              <a:gd name="T6" fmla="*/ 0 w 1536"/>
              <a:gd name="T7" fmla="*/ 1303 h 1348"/>
              <a:gd name="T8" fmla="*/ 1491 w 1536"/>
              <a:gd name="T9" fmla="*/ 1348 h 1348"/>
              <a:gd name="T10" fmla="*/ 1536 w 1536"/>
              <a:gd name="T11" fmla="*/ 435 h 1348"/>
              <a:gd name="T12" fmla="*/ 768 w 1536"/>
              <a:gd name="T13" fmla="*/ 114 h 1348"/>
              <a:gd name="T14" fmla="*/ 491 w 1536"/>
              <a:gd name="T15" fmla="*/ 390 h 1348"/>
              <a:gd name="T16" fmla="*/ 1446 w 1536"/>
              <a:gd name="T17" fmla="*/ 1258 h 1348"/>
              <a:gd name="T18" fmla="*/ 90 w 1536"/>
              <a:gd name="T19" fmla="*/ 1155 h 1348"/>
              <a:gd name="T20" fmla="*/ 1446 w 1536"/>
              <a:gd name="T21" fmla="*/ 1258 h 1348"/>
              <a:gd name="T22" fmla="*/ 90 w 1536"/>
              <a:gd name="T23" fmla="*/ 1065 h 1348"/>
              <a:gd name="T24" fmla="*/ 1446 w 1536"/>
              <a:gd name="T25" fmla="*/ 673 h 1348"/>
              <a:gd name="T26" fmla="*/ 1446 w 1536"/>
              <a:gd name="T27" fmla="*/ 583 h 1348"/>
              <a:gd name="T28" fmla="*/ 90 w 1536"/>
              <a:gd name="T29" fmla="*/ 480 h 1348"/>
              <a:gd name="T30" fmla="*/ 1446 w 1536"/>
              <a:gd name="T31" fmla="*/ 583 h 1348"/>
              <a:gd name="T32" fmla="*/ 1105 w 1536"/>
              <a:gd name="T33" fmla="*/ 773 h 1348"/>
              <a:gd name="T34" fmla="*/ 1208 w 1536"/>
              <a:gd name="T35" fmla="*/ 743 h 1348"/>
              <a:gd name="T36" fmla="*/ 1208 w 1536"/>
              <a:gd name="T37" fmla="*/ 803 h 1348"/>
              <a:gd name="T38" fmla="*/ 1165 w 1536"/>
              <a:gd name="T39" fmla="*/ 839 h 1348"/>
              <a:gd name="T40" fmla="*/ 1213 w 1536"/>
              <a:gd name="T41" fmla="*/ 869 h 1348"/>
              <a:gd name="T42" fmla="*/ 1165 w 1536"/>
              <a:gd name="T43" fmla="*/ 899 h 1348"/>
              <a:gd name="T44" fmla="*/ 1208 w 1536"/>
              <a:gd name="T45" fmla="*/ 936 h 1348"/>
              <a:gd name="T46" fmla="*/ 1135 w 1536"/>
              <a:gd name="T47" fmla="*/ 996 h 1348"/>
              <a:gd name="T48" fmla="*/ 1280 w 1536"/>
              <a:gd name="T49" fmla="*/ 996 h 1348"/>
              <a:gd name="T50" fmla="*/ 1250 w 1536"/>
              <a:gd name="T51" fmla="*/ 773 h 1348"/>
              <a:gd name="T52" fmla="*/ 1280 w 1536"/>
              <a:gd name="T53" fmla="*/ 996 h 1348"/>
              <a:gd name="T54" fmla="*/ 1310 w 1536"/>
              <a:gd name="T55" fmla="*/ 929 h 1348"/>
              <a:gd name="T56" fmla="*/ 1021 w 1536"/>
              <a:gd name="T57" fmla="*/ 966 h 1348"/>
              <a:gd name="T58" fmla="*/ 1051 w 1536"/>
              <a:gd name="T59" fmla="*/ 743 h 1348"/>
              <a:gd name="T60" fmla="*/ 1081 w 1536"/>
              <a:gd name="T61" fmla="*/ 966 h 1348"/>
              <a:gd name="T62" fmla="*/ 1021 w 1536"/>
              <a:gd name="T63" fmla="*/ 966 h 1348"/>
              <a:gd name="T64" fmla="*/ 912 w 1536"/>
              <a:gd name="T65" fmla="*/ 966 h 1348"/>
              <a:gd name="T66" fmla="*/ 930 w 1536"/>
              <a:gd name="T67" fmla="*/ 899 h 1348"/>
              <a:gd name="T68" fmla="*/ 882 w 1536"/>
              <a:gd name="T69" fmla="*/ 743 h 1348"/>
              <a:gd name="T70" fmla="*/ 852 w 1536"/>
              <a:gd name="T71" fmla="*/ 966 h 1348"/>
              <a:gd name="T72" fmla="*/ 912 w 1536"/>
              <a:gd name="T73" fmla="*/ 803 h 1348"/>
              <a:gd name="T74" fmla="*/ 949 w 1536"/>
              <a:gd name="T75" fmla="*/ 821 h 1348"/>
              <a:gd name="T76" fmla="*/ 912 w 1536"/>
              <a:gd name="T77" fmla="*/ 839 h 1348"/>
              <a:gd name="T78" fmla="*/ 219 w 1536"/>
              <a:gd name="T79" fmla="*/ 996 h 1348"/>
              <a:gd name="T80" fmla="*/ 298 w 1536"/>
              <a:gd name="T81" fmla="*/ 821 h 1348"/>
              <a:gd name="T82" fmla="*/ 141 w 1536"/>
              <a:gd name="T83" fmla="*/ 917 h 1348"/>
              <a:gd name="T84" fmla="*/ 201 w 1536"/>
              <a:gd name="T85" fmla="*/ 821 h 1348"/>
              <a:gd name="T86" fmla="*/ 238 w 1536"/>
              <a:gd name="T87" fmla="*/ 917 h 1348"/>
              <a:gd name="T88" fmla="*/ 201 w 1536"/>
              <a:gd name="T89" fmla="*/ 821 h 1348"/>
              <a:gd name="T90" fmla="*/ 671 w 1536"/>
              <a:gd name="T91" fmla="*/ 773 h 1348"/>
              <a:gd name="T92" fmla="*/ 731 w 1536"/>
              <a:gd name="T93" fmla="*/ 917 h 1348"/>
              <a:gd name="T94" fmla="*/ 768 w 1536"/>
              <a:gd name="T95" fmla="*/ 917 h 1348"/>
              <a:gd name="T96" fmla="*/ 828 w 1536"/>
              <a:gd name="T97" fmla="*/ 773 h 1348"/>
              <a:gd name="T98" fmla="*/ 750 w 1536"/>
              <a:gd name="T99" fmla="*/ 996 h 1348"/>
              <a:gd name="T100" fmla="*/ 322 w 1536"/>
              <a:gd name="T101" fmla="*/ 917 h 1348"/>
              <a:gd name="T102" fmla="*/ 478 w 1536"/>
              <a:gd name="T103" fmla="*/ 821 h 1348"/>
              <a:gd name="T104" fmla="*/ 382 w 1536"/>
              <a:gd name="T105" fmla="*/ 821 h 1348"/>
              <a:gd name="T106" fmla="*/ 418 w 1536"/>
              <a:gd name="T107" fmla="*/ 917 h 1348"/>
              <a:gd name="T108" fmla="*/ 400 w 1536"/>
              <a:gd name="T109" fmla="*/ 996 h 1348"/>
              <a:gd name="T110" fmla="*/ 491 w 1536"/>
              <a:gd name="T111" fmla="*/ 917 h 1348"/>
              <a:gd name="T112" fmla="*/ 647 w 1536"/>
              <a:gd name="T113" fmla="*/ 821 h 1348"/>
              <a:gd name="T114" fmla="*/ 551 w 1536"/>
              <a:gd name="T115" fmla="*/ 821 h 1348"/>
              <a:gd name="T116" fmla="*/ 587 w 1536"/>
              <a:gd name="T117" fmla="*/ 917 h 1348"/>
              <a:gd name="T118" fmla="*/ 569 w 1536"/>
              <a:gd name="T119" fmla="*/ 996 h 1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6" h="1348">
                <a:moveTo>
                  <a:pt x="1491" y="390"/>
                </a:moveTo>
                <a:cubicBezTo>
                  <a:pt x="1172" y="390"/>
                  <a:pt x="1172" y="390"/>
                  <a:pt x="1172" y="390"/>
                </a:cubicBezTo>
                <a:cubicBezTo>
                  <a:pt x="800" y="18"/>
                  <a:pt x="800" y="18"/>
                  <a:pt x="800" y="18"/>
                </a:cubicBezTo>
                <a:cubicBezTo>
                  <a:pt x="782" y="0"/>
                  <a:pt x="754" y="0"/>
                  <a:pt x="736" y="18"/>
                </a:cubicBezTo>
                <a:cubicBezTo>
                  <a:pt x="364" y="390"/>
                  <a:pt x="364" y="390"/>
                  <a:pt x="364" y="390"/>
                </a:cubicBezTo>
                <a:cubicBezTo>
                  <a:pt x="45" y="390"/>
                  <a:pt x="45" y="390"/>
                  <a:pt x="45" y="390"/>
                </a:cubicBezTo>
                <a:cubicBezTo>
                  <a:pt x="20" y="390"/>
                  <a:pt x="0" y="411"/>
                  <a:pt x="0" y="435"/>
                </a:cubicBezTo>
                <a:cubicBezTo>
                  <a:pt x="0" y="1303"/>
                  <a:pt x="0" y="1303"/>
                  <a:pt x="0" y="1303"/>
                </a:cubicBezTo>
                <a:cubicBezTo>
                  <a:pt x="0" y="1328"/>
                  <a:pt x="20" y="1348"/>
                  <a:pt x="45" y="1348"/>
                </a:cubicBezTo>
                <a:cubicBezTo>
                  <a:pt x="1491" y="1348"/>
                  <a:pt x="1491" y="1348"/>
                  <a:pt x="1491" y="1348"/>
                </a:cubicBezTo>
                <a:cubicBezTo>
                  <a:pt x="1516" y="1348"/>
                  <a:pt x="1536" y="1328"/>
                  <a:pt x="1536" y="1303"/>
                </a:cubicBezTo>
                <a:cubicBezTo>
                  <a:pt x="1536" y="435"/>
                  <a:pt x="1536" y="435"/>
                  <a:pt x="1536" y="435"/>
                </a:cubicBezTo>
                <a:cubicBezTo>
                  <a:pt x="1536" y="411"/>
                  <a:pt x="1516" y="390"/>
                  <a:pt x="1491" y="390"/>
                </a:cubicBezTo>
                <a:close/>
                <a:moveTo>
                  <a:pt x="768" y="114"/>
                </a:moveTo>
                <a:cubicBezTo>
                  <a:pt x="1045" y="390"/>
                  <a:pt x="1045" y="390"/>
                  <a:pt x="1045" y="390"/>
                </a:cubicBezTo>
                <a:cubicBezTo>
                  <a:pt x="491" y="390"/>
                  <a:pt x="491" y="390"/>
                  <a:pt x="491" y="390"/>
                </a:cubicBezTo>
                <a:lnTo>
                  <a:pt x="768" y="114"/>
                </a:lnTo>
                <a:close/>
                <a:moveTo>
                  <a:pt x="1446" y="1258"/>
                </a:moveTo>
                <a:cubicBezTo>
                  <a:pt x="90" y="1258"/>
                  <a:pt x="90" y="1258"/>
                  <a:pt x="90" y="1258"/>
                </a:cubicBezTo>
                <a:cubicBezTo>
                  <a:pt x="90" y="1155"/>
                  <a:pt x="90" y="1155"/>
                  <a:pt x="90" y="1155"/>
                </a:cubicBezTo>
                <a:cubicBezTo>
                  <a:pt x="1446" y="1155"/>
                  <a:pt x="1446" y="1155"/>
                  <a:pt x="1446" y="1155"/>
                </a:cubicBezTo>
                <a:lnTo>
                  <a:pt x="1446" y="1258"/>
                </a:lnTo>
                <a:close/>
                <a:moveTo>
                  <a:pt x="1446" y="1065"/>
                </a:moveTo>
                <a:cubicBezTo>
                  <a:pt x="90" y="1065"/>
                  <a:pt x="90" y="1065"/>
                  <a:pt x="90" y="1065"/>
                </a:cubicBezTo>
                <a:cubicBezTo>
                  <a:pt x="90" y="673"/>
                  <a:pt x="90" y="673"/>
                  <a:pt x="90" y="673"/>
                </a:cubicBezTo>
                <a:cubicBezTo>
                  <a:pt x="1446" y="673"/>
                  <a:pt x="1446" y="673"/>
                  <a:pt x="1446" y="673"/>
                </a:cubicBezTo>
                <a:lnTo>
                  <a:pt x="1446" y="1065"/>
                </a:lnTo>
                <a:close/>
                <a:moveTo>
                  <a:pt x="1446" y="583"/>
                </a:moveTo>
                <a:cubicBezTo>
                  <a:pt x="90" y="583"/>
                  <a:pt x="90" y="583"/>
                  <a:pt x="90" y="583"/>
                </a:cubicBezTo>
                <a:cubicBezTo>
                  <a:pt x="90" y="480"/>
                  <a:pt x="90" y="480"/>
                  <a:pt x="90" y="480"/>
                </a:cubicBezTo>
                <a:cubicBezTo>
                  <a:pt x="1446" y="480"/>
                  <a:pt x="1446" y="480"/>
                  <a:pt x="1446" y="480"/>
                </a:cubicBezTo>
                <a:lnTo>
                  <a:pt x="1446" y="583"/>
                </a:lnTo>
                <a:close/>
                <a:moveTo>
                  <a:pt x="1105" y="966"/>
                </a:moveTo>
                <a:cubicBezTo>
                  <a:pt x="1105" y="773"/>
                  <a:pt x="1105" y="773"/>
                  <a:pt x="1105" y="773"/>
                </a:cubicBezTo>
                <a:cubicBezTo>
                  <a:pt x="1105" y="756"/>
                  <a:pt x="1119" y="743"/>
                  <a:pt x="1135" y="743"/>
                </a:cubicBezTo>
                <a:cubicBezTo>
                  <a:pt x="1208" y="743"/>
                  <a:pt x="1208" y="743"/>
                  <a:pt x="1208" y="743"/>
                </a:cubicBezTo>
                <a:cubicBezTo>
                  <a:pt x="1224" y="743"/>
                  <a:pt x="1238" y="756"/>
                  <a:pt x="1238" y="773"/>
                </a:cubicBezTo>
                <a:cubicBezTo>
                  <a:pt x="1238" y="789"/>
                  <a:pt x="1224" y="803"/>
                  <a:pt x="1208" y="803"/>
                </a:cubicBezTo>
                <a:cubicBezTo>
                  <a:pt x="1165" y="803"/>
                  <a:pt x="1165" y="803"/>
                  <a:pt x="1165" y="803"/>
                </a:cubicBezTo>
                <a:cubicBezTo>
                  <a:pt x="1165" y="839"/>
                  <a:pt x="1165" y="839"/>
                  <a:pt x="1165" y="839"/>
                </a:cubicBezTo>
                <a:cubicBezTo>
                  <a:pt x="1183" y="839"/>
                  <a:pt x="1183" y="839"/>
                  <a:pt x="1183" y="839"/>
                </a:cubicBezTo>
                <a:cubicBezTo>
                  <a:pt x="1200" y="839"/>
                  <a:pt x="1213" y="853"/>
                  <a:pt x="1213" y="869"/>
                </a:cubicBezTo>
                <a:cubicBezTo>
                  <a:pt x="1213" y="886"/>
                  <a:pt x="1200" y="899"/>
                  <a:pt x="1183" y="899"/>
                </a:cubicBezTo>
                <a:cubicBezTo>
                  <a:pt x="1165" y="899"/>
                  <a:pt x="1165" y="899"/>
                  <a:pt x="1165" y="899"/>
                </a:cubicBezTo>
                <a:cubicBezTo>
                  <a:pt x="1165" y="936"/>
                  <a:pt x="1165" y="936"/>
                  <a:pt x="1165" y="936"/>
                </a:cubicBezTo>
                <a:cubicBezTo>
                  <a:pt x="1208" y="936"/>
                  <a:pt x="1208" y="936"/>
                  <a:pt x="1208" y="936"/>
                </a:cubicBezTo>
                <a:cubicBezTo>
                  <a:pt x="1247" y="937"/>
                  <a:pt x="1247" y="994"/>
                  <a:pt x="1208" y="996"/>
                </a:cubicBezTo>
                <a:cubicBezTo>
                  <a:pt x="1135" y="996"/>
                  <a:pt x="1135" y="996"/>
                  <a:pt x="1135" y="996"/>
                </a:cubicBezTo>
                <a:cubicBezTo>
                  <a:pt x="1119" y="996"/>
                  <a:pt x="1105" y="982"/>
                  <a:pt x="1105" y="966"/>
                </a:cubicBezTo>
                <a:close/>
                <a:moveTo>
                  <a:pt x="1280" y="996"/>
                </a:moveTo>
                <a:cubicBezTo>
                  <a:pt x="1447" y="989"/>
                  <a:pt x="1447" y="749"/>
                  <a:pt x="1280" y="743"/>
                </a:cubicBezTo>
                <a:cubicBezTo>
                  <a:pt x="1263" y="743"/>
                  <a:pt x="1250" y="756"/>
                  <a:pt x="1250" y="773"/>
                </a:cubicBezTo>
                <a:cubicBezTo>
                  <a:pt x="1250" y="966"/>
                  <a:pt x="1250" y="966"/>
                  <a:pt x="1250" y="966"/>
                </a:cubicBezTo>
                <a:cubicBezTo>
                  <a:pt x="1250" y="982"/>
                  <a:pt x="1263" y="996"/>
                  <a:pt x="1280" y="996"/>
                </a:cubicBezTo>
                <a:close/>
                <a:moveTo>
                  <a:pt x="1310" y="810"/>
                </a:moveTo>
                <a:cubicBezTo>
                  <a:pt x="1358" y="834"/>
                  <a:pt x="1358" y="904"/>
                  <a:pt x="1310" y="929"/>
                </a:cubicBezTo>
                <a:lnTo>
                  <a:pt x="1310" y="810"/>
                </a:lnTo>
                <a:close/>
                <a:moveTo>
                  <a:pt x="1021" y="966"/>
                </a:moveTo>
                <a:cubicBezTo>
                  <a:pt x="1021" y="773"/>
                  <a:pt x="1021" y="773"/>
                  <a:pt x="1021" y="773"/>
                </a:cubicBezTo>
                <a:cubicBezTo>
                  <a:pt x="1021" y="756"/>
                  <a:pt x="1034" y="743"/>
                  <a:pt x="1051" y="743"/>
                </a:cubicBezTo>
                <a:cubicBezTo>
                  <a:pt x="1067" y="743"/>
                  <a:pt x="1081" y="756"/>
                  <a:pt x="1081" y="773"/>
                </a:cubicBezTo>
                <a:cubicBezTo>
                  <a:pt x="1081" y="966"/>
                  <a:pt x="1081" y="966"/>
                  <a:pt x="1081" y="966"/>
                </a:cubicBezTo>
                <a:cubicBezTo>
                  <a:pt x="1081" y="982"/>
                  <a:pt x="1067" y="996"/>
                  <a:pt x="1051" y="996"/>
                </a:cubicBezTo>
                <a:cubicBezTo>
                  <a:pt x="1034" y="996"/>
                  <a:pt x="1021" y="982"/>
                  <a:pt x="1021" y="966"/>
                </a:cubicBezTo>
                <a:close/>
                <a:moveTo>
                  <a:pt x="882" y="996"/>
                </a:moveTo>
                <a:cubicBezTo>
                  <a:pt x="899" y="996"/>
                  <a:pt x="912" y="982"/>
                  <a:pt x="912" y="966"/>
                </a:cubicBezTo>
                <a:cubicBezTo>
                  <a:pt x="912" y="899"/>
                  <a:pt x="912" y="899"/>
                  <a:pt x="912" y="899"/>
                </a:cubicBezTo>
                <a:cubicBezTo>
                  <a:pt x="930" y="899"/>
                  <a:pt x="930" y="899"/>
                  <a:pt x="930" y="899"/>
                </a:cubicBezTo>
                <a:cubicBezTo>
                  <a:pt x="1034" y="895"/>
                  <a:pt x="1034" y="747"/>
                  <a:pt x="930" y="743"/>
                </a:cubicBezTo>
                <a:cubicBezTo>
                  <a:pt x="882" y="743"/>
                  <a:pt x="882" y="743"/>
                  <a:pt x="882" y="743"/>
                </a:cubicBezTo>
                <a:cubicBezTo>
                  <a:pt x="866" y="743"/>
                  <a:pt x="852" y="756"/>
                  <a:pt x="852" y="773"/>
                </a:cubicBezTo>
                <a:cubicBezTo>
                  <a:pt x="852" y="966"/>
                  <a:pt x="852" y="966"/>
                  <a:pt x="852" y="966"/>
                </a:cubicBezTo>
                <a:cubicBezTo>
                  <a:pt x="852" y="982"/>
                  <a:pt x="866" y="996"/>
                  <a:pt x="882" y="996"/>
                </a:cubicBezTo>
                <a:close/>
                <a:moveTo>
                  <a:pt x="912" y="803"/>
                </a:moveTo>
                <a:cubicBezTo>
                  <a:pt x="930" y="803"/>
                  <a:pt x="930" y="803"/>
                  <a:pt x="930" y="803"/>
                </a:cubicBezTo>
                <a:cubicBezTo>
                  <a:pt x="940" y="803"/>
                  <a:pt x="949" y="811"/>
                  <a:pt x="949" y="821"/>
                </a:cubicBezTo>
                <a:cubicBezTo>
                  <a:pt x="949" y="831"/>
                  <a:pt x="940" y="839"/>
                  <a:pt x="930" y="839"/>
                </a:cubicBezTo>
                <a:cubicBezTo>
                  <a:pt x="912" y="839"/>
                  <a:pt x="912" y="839"/>
                  <a:pt x="912" y="839"/>
                </a:cubicBezTo>
                <a:lnTo>
                  <a:pt x="912" y="803"/>
                </a:lnTo>
                <a:close/>
                <a:moveTo>
                  <a:pt x="219" y="996"/>
                </a:moveTo>
                <a:cubicBezTo>
                  <a:pt x="263" y="996"/>
                  <a:pt x="298" y="961"/>
                  <a:pt x="298" y="917"/>
                </a:cubicBezTo>
                <a:cubicBezTo>
                  <a:pt x="298" y="821"/>
                  <a:pt x="298" y="821"/>
                  <a:pt x="298" y="821"/>
                </a:cubicBezTo>
                <a:cubicBezTo>
                  <a:pt x="294" y="718"/>
                  <a:pt x="145" y="717"/>
                  <a:pt x="141" y="821"/>
                </a:cubicBezTo>
                <a:cubicBezTo>
                  <a:pt x="141" y="917"/>
                  <a:pt x="141" y="917"/>
                  <a:pt x="141" y="917"/>
                </a:cubicBezTo>
                <a:cubicBezTo>
                  <a:pt x="141" y="961"/>
                  <a:pt x="176" y="996"/>
                  <a:pt x="219" y="996"/>
                </a:cubicBezTo>
                <a:close/>
                <a:moveTo>
                  <a:pt x="201" y="821"/>
                </a:moveTo>
                <a:cubicBezTo>
                  <a:pt x="202" y="797"/>
                  <a:pt x="237" y="797"/>
                  <a:pt x="238" y="821"/>
                </a:cubicBezTo>
                <a:cubicBezTo>
                  <a:pt x="238" y="917"/>
                  <a:pt x="238" y="917"/>
                  <a:pt x="238" y="917"/>
                </a:cubicBezTo>
                <a:cubicBezTo>
                  <a:pt x="237" y="942"/>
                  <a:pt x="202" y="942"/>
                  <a:pt x="201" y="917"/>
                </a:cubicBezTo>
                <a:lnTo>
                  <a:pt x="201" y="821"/>
                </a:lnTo>
                <a:close/>
                <a:moveTo>
                  <a:pt x="671" y="917"/>
                </a:moveTo>
                <a:cubicBezTo>
                  <a:pt x="671" y="773"/>
                  <a:pt x="671" y="773"/>
                  <a:pt x="671" y="773"/>
                </a:cubicBezTo>
                <a:cubicBezTo>
                  <a:pt x="673" y="733"/>
                  <a:pt x="730" y="733"/>
                  <a:pt x="731" y="773"/>
                </a:cubicBezTo>
                <a:cubicBezTo>
                  <a:pt x="731" y="917"/>
                  <a:pt x="731" y="917"/>
                  <a:pt x="731" y="917"/>
                </a:cubicBezTo>
                <a:cubicBezTo>
                  <a:pt x="731" y="928"/>
                  <a:pt x="740" y="936"/>
                  <a:pt x="750" y="936"/>
                </a:cubicBezTo>
                <a:cubicBezTo>
                  <a:pt x="760" y="936"/>
                  <a:pt x="768" y="928"/>
                  <a:pt x="768" y="917"/>
                </a:cubicBezTo>
                <a:cubicBezTo>
                  <a:pt x="768" y="773"/>
                  <a:pt x="768" y="773"/>
                  <a:pt x="768" y="773"/>
                </a:cubicBezTo>
                <a:cubicBezTo>
                  <a:pt x="769" y="733"/>
                  <a:pt x="826" y="733"/>
                  <a:pt x="828" y="773"/>
                </a:cubicBezTo>
                <a:cubicBezTo>
                  <a:pt x="828" y="917"/>
                  <a:pt x="828" y="917"/>
                  <a:pt x="828" y="917"/>
                </a:cubicBezTo>
                <a:cubicBezTo>
                  <a:pt x="828" y="961"/>
                  <a:pt x="793" y="996"/>
                  <a:pt x="750" y="996"/>
                </a:cubicBezTo>
                <a:cubicBezTo>
                  <a:pt x="707" y="996"/>
                  <a:pt x="671" y="961"/>
                  <a:pt x="671" y="917"/>
                </a:cubicBezTo>
                <a:close/>
                <a:moveTo>
                  <a:pt x="322" y="917"/>
                </a:moveTo>
                <a:cubicBezTo>
                  <a:pt x="322" y="821"/>
                  <a:pt x="322" y="821"/>
                  <a:pt x="322" y="821"/>
                </a:cubicBezTo>
                <a:cubicBezTo>
                  <a:pt x="326" y="717"/>
                  <a:pt x="474" y="718"/>
                  <a:pt x="478" y="821"/>
                </a:cubicBezTo>
                <a:cubicBezTo>
                  <a:pt x="477" y="861"/>
                  <a:pt x="420" y="861"/>
                  <a:pt x="418" y="821"/>
                </a:cubicBezTo>
                <a:cubicBezTo>
                  <a:pt x="418" y="797"/>
                  <a:pt x="383" y="797"/>
                  <a:pt x="382" y="821"/>
                </a:cubicBezTo>
                <a:cubicBezTo>
                  <a:pt x="382" y="917"/>
                  <a:pt x="382" y="917"/>
                  <a:pt x="382" y="917"/>
                </a:cubicBezTo>
                <a:cubicBezTo>
                  <a:pt x="383" y="942"/>
                  <a:pt x="418" y="942"/>
                  <a:pt x="418" y="917"/>
                </a:cubicBezTo>
                <a:cubicBezTo>
                  <a:pt x="418" y="901"/>
                  <a:pt x="432" y="887"/>
                  <a:pt x="448" y="887"/>
                </a:cubicBezTo>
                <a:cubicBezTo>
                  <a:pt x="509" y="893"/>
                  <a:pt x="471" y="998"/>
                  <a:pt x="400" y="996"/>
                </a:cubicBezTo>
                <a:cubicBezTo>
                  <a:pt x="357" y="996"/>
                  <a:pt x="322" y="961"/>
                  <a:pt x="322" y="917"/>
                </a:cubicBezTo>
                <a:close/>
                <a:moveTo>
                  <a:pt x="491" y="917"/>
                </a:moveTo>
                <a:cubicBezTo>
                  <a:pt x="491" y="821"/>
                  <a:pt x="491" y="821"/>
                  <a:pt x="491" y="821"/>
                </a:cubicBezTo>
                <a:cubicBezTo>
                  <a:pt x="495" y="717"/>
                  <a:pt x="643" y="718"/>
                  <a:pt x="647" y="821"/>
                </a:cubicBezTo>
                <a:cubicBezTo>
                  <a:pt x="646" y="861"/>
                  <a:pt x="589" y="861"/>
                  <a:pt x="587" y="821"/>
                </a:cubicBezTo>
                <a:cubicBezTo>
                  <a:pt x="586" y="797"/>
                  <a:pt x="551" y="797"/>
                  <a:pt x="551" y="821"/>
                </a:cubicBezTo>
                <a:cubicBezTo>
                  <a:pt x="551" y="917"/>
                  <a:pt x="551" y="917"/>
                  <a:pt x="551" y="917"/>
                </a:cubicBezTo>
                <a:cubicBezTo>
                  <a:pt x="551" y="942"/>
                  <a:pt x="586" y="942"/>
                  <a:pt x="587" y="917"/>
                </a:cubicBezTo>
                <a:cubicBezTo>
                  <a:pt x="587" y="901"/>
                  <a:pt x="601" y="887"/>
                  <a:pt x="617" y="887"/>
                </a:cubicBezTo>
                <a:cubicBezTo>
                  <a:pt x="678" y="893"/>
                  <a:pt x="640" y="998"/>
                  <a:pt x="569" y="996"/>
                </a:cubicBezTo>
                <a:cubicBezTo>
                  <a:pt x="526" y="996"/>
                  <a:pt x="491" y="961"/>
                  <a:pt x="491" y="9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10695563" y="4602859"/>
            <a:ext cx="773715" cy="828889"/>
          </a:xfrm>
          <a:custGeom>
            <a:avLst/>
            <a:gdLst>
              <a:gd name="T0" fmla="*/ 1440 w 1551"/>
              <a:gd name="T1" fmla="*/ 1570 h 1660"/>
              <a:gd name="T2" fmla="*/ 1395 w 1551"/>
              <a:gd name="T3" fmla="*/ 932 h 1660"/>
              <a:gd name="T4" fmla="*/ 1157 w 1551"/>
              <a:gd name="T5" fmla="*/ 977 h 1660"/>
              <a:gd name="T6" fmla="*/ 1054 w 1551"/>
              <a:gd name="T7" fmla="*/ 1570 h 1660"/>
              <a:gd name="T8" fmla="*/ 1009 w 1551"/>
              <a:gd name="T9" fmla="*/ 1155 h 1660"/>
              <a:gd name="T10" fmla="*/ 772 w 1551"/>
              <a:gd name="T11" fmla="*/ 1200 h 1660"/>
              <a:gd name="T12" fmla="*/ 669 w 1551"/>
              <a:gd name="T13" fmla="*/ 1570 h 1660"/>
              <a:gd name="T14" fmla="*/ 624 w 1551"/>
              <a:gd name="T15" fmla="*/ 1378 h 1660"/>
              <a:gd name="T16" fmla="*/ 386 w 1551"/>
              <a:gd name="T17" fmla="*/ 1423 h 1660"/>
              <a:gd name="T18" fmla="*/ 283 w 1551"/>
              <a:gd name="T19" fmla="*/ 1570 h 1660"/>
              <a:gd name="T20" fmla="*/ 765 w 1551"/>
              <a:gd name="T21" fmla="*/ 507 h 1660"/>
              <a:gd name="T22" fmla="*/ 193 w 1551"/>
              <a:gd name="T23" fmla="*/ 839 h 1660"/>
              <a:gd name="T24" fmla="*/ 238 w 1551"/>
              <a:gd name="T25" fmla="*/ 1660 h 1660"/>
              <a:gd name="T26" fmla="*/ 1491 w 1551"/>
              <a:gd name="T27" fmla="*/ 1570 h 1660"/>
              <a:gd name="T28" fmla="*/ 383 w 1551"/>
              <a:gd name="T29" fmla="*/ 214 h 1660"/>
              <a:gd name="T30" fmla="*/ 90 w 1551"/>
              <a:gd name="T31" fmla="*/ 507 h 1660"/>
              <a:gd name="T32" fmla="*/ 476 w 1551"/>
              <a:gd name="T33" fmla="*/ 1570 h 1660"/>
              <a:gd name="T34" fmla="*/ 579 w 1551"/>
              <a:gd name="T35" fmla="*/ 1468 h 1660"/>
              <a:gd name="T36" fmla="*/ 964 w 1551"/>
              <a:gd name="T37" fmla="*/ 1570 h 1660"/>
              <a:gd name="T38" fmla="*/ 862 w 1551"/>
              <a:gd name="T39" fmla="*/ 1245 h 1660"/>
              <a:gd name="T40" fmla="*/ 964 w 1551"/>
              <a:gd name="T41" fmla="*/ 1570 h 1660"/>
              <a:gd name="T42" fmla="*/ 1247 w 1551"/>
              <a:gd name="T43" fmla="*/ 1570 h 1660"/>
              <a:gd name="T44" fmla="*/ 1350 w 1551"/>
              <a:gd name="T45" fmla="*/ 1022 h 1660"/>
              <a:gd name="T46" fmla="*/ 383 w 1551"/>
              <a:gd name="T47" fmla="*/ 552 h 1660"/>
              <a:gd name="T48" fmla="*/ 338 w 1551"/>
              <a:gd name="T49" fmla="*/ 314 h 1660"/>
              <a:gd name="T50" fmla="*/ 428 w 1551"/>
              <a:gd name="T51" fmla="*/ 462 h 1660"/>
              <a:gd name="T52" fmla="*/ 527 w 1551"/>
              <a:gd name="T53" fmla="*/ 552 h 1660"/>
              <a:gd name="T54" fmla="*/ 383 w 1551"/>
              <a:gd name="T55" fmla="*/ 552 h 1660"/>
              <a:gd name="T56" fmla="*/ 1407 w 1551"/>
              <a:gd name="T57" fmla="*/ 581 h 1660"/>
              <a:gd name="T58" fmla="*/ 1403 w 1551"/>
              <a:gd name="T59" fmla="*/ 768 h 1660"/>
              <a:gd name="T60" fmla="*/ 1316 w 1551"/>
              <a:gd name="T61" fmla="*/ 745 h 1660"/>
              <a:gd name="T62" fmla="*/ 453 w 1551"/>
              <a:gd name="T63" fmla="*/ 1220 h 1660"/>
              <a:gd name="T64" fmla="*/ 408 w 1551"/>
              <a:gd name="T65" fmla="*/ 1143 h 1660"/>
              <a:gd name="T66" fmla="*/ 1252 w 1551"/>
              <a:gd name="T67" fmla="*/ 633 h 1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51" h="1660">
                <a:moveTo>
                  <a:pt x="1491" y="1570"/>
                </a:moveTo>
                <a:cubicBezTo>
                  <a:pt x="1440" y="1570"/>
                  <a:pt x="1440" y="1570"/>
                  <a:pt x="1440" y="1570"/>
                </a:cubicBezTo>
                <a:cubicBezTo>
                  <a:pt x="1440" y="977"/>
                  <a:pt x="1440" y="977"/>
                  <a:pt x="1440" y="977"/>
                </a:cubicBezTo>
                <a:cubicBezTo>
                  <a:pt x="1440" y="952"/>
                  <a:pt x="1420" y="932"/>
                  <a:pt x="1395" y="932"/>
                </a:cubicBezTo>
                <a:cubicBezTo>
                  <a:pt x="1202" y="932"/>
                  <a:pt x="1202" y="932"/>
                  <a:pt x="1202" y="932"/>
                </a:cubicBezTo>
                <a:cubicBezTo>
                  <a:pt x="1177" y="932"/>
                  <a:pt x="1157" y="952"/>
                  <a:pt x="1157" y="977"/>
                </a:cubicBezTo>
                <a:cubicBezTo>
                  <a:pt x="1157" y="1570"/>
                  <a:pt x="1157" y="1570"/>
                  <a:pt x="1157" y="1570"/>
                </a:cubicBezTo>
                <a:cubicBezTo>
                  <a:pt x="1054" y="1570"/>
                  <a:pt x="1054" y="1570"/>
                  <a:pt x="1054" y="1570"/>
                </a:cubicBezTo>
                <a:cubicBezTo>
                  <a:pt x="1054" y="1200"/>
                  <a:pt x="1054" y="1200"/>
                  <a:pt x="1054" y="1200"/>
                </a:cubicBezTo>
                <a:cubicBezTo>
                  <a:pt x="1054" y="1175"/>
                  <a:pt x="1034" y="1155"/>
                  <a:pt x="1009" y="1155"/>
                </a:cubicBezTo>
                <a:cubicBezTo>
                  <a:pt x="817" y="1155"/>
                  <a:pt x="817" y="1155"/>
                  <a:pt x="817" y="1155"/>
                </a:cubicBezTo>
                <a:cubicBezTo>
                  <a:pt x="792" y="1155"/>
                  <a:pt x="772" y="1175"/>
                  <a:pt x="772" y="1200"/>
                </a:cubicBezTo>
                <a:cubicBezTo>
                  <a:pt x="772" y="1570"/>
                  <a:pt x="772" y="1570"/>
                  <a:pt x="772" y="1570"/>
                </a:cubicBezTo>
                <a:cubicBezTo>
                  <a:pt x="669" y="1570"/>
                  <a:pt x="669" y="1570"/>
                  <a:pt x="669" y="1570"/>
                </a:cubicBezTo>
                <a:cubicBezTo>
                  <a:pt x="669" y="1423"/>
                  <a:pt x="669" y="1423"/>
                  <a:pt x="669" y="1423"/>
                </a:cubicBezTo>
                <a:cubicBezTo>
                  <a:pt x="669" y="1398"/>
                  <a:pt x="649" y="1378"/>
                  <a:pt x="624" y="1378"/>
                </a:cubicBezTo>
                <a:cubicBezTo>
                  <a:pt x="431" y="1378"/>
                  <a:pt x="431" y="1378"/>
                  <a:pt x="431" y="1378"/>
                </a:cubicBezTo>
                <a:cubicBezTo>
                  <a:pt x="406" y="1378"/>
                  <a:pt x="386" y="1398"/>
                  <a:pt x="386" y="1423"/>
                </a:cubicBezTo>
                <a:cubicBezTo>
                  <a:pt x="386" y="1570"/>
                  <a:pt x="386" y="1570"/>
                  <a:pt x="386" y="1570"/>
                </a:cubicBezTo>
                <a:cubicBezTo>
                  <a:pt x="283" y="1570"/>
                  <a:pt x="283" y="1570"/>
                  <a:pt x="283" y="1570"/>
                </a:cubicBezTo>
                <a:cubicBezTo>
                  <a:pt x="283" y="876"/>
                  <a:pt x="283" y="876"/>
                  <a:pt x="283" y="876"/>
                </a:cubicBezTo>
                <a:cubicBezTo>
                  <a:pt x="520" y="943"/>
                  <a:pt x="769" y="754"/>
                  <a:pt x="765" y="507"/>
                </a:cubicBezTo>
                <a:cubicBezTo>
                  <a:pt x="746" y="0"/>
                  <a:pt x="19" y="0"/>
                  <a:pt x="0" y="507"/>
                </a:cubicBezTo>
                <a:cubicBezTo>
                  <a:pt x="0" y="649"/>
                  <a:pt x="78" y="773"/>
                  <a:pt x="193" y="839"/>
                </a:cubicBezTo>
                <a:cubicBezTo>
                  <a:pt x="193" y="1615"/>
                  <a:pt x="193" y="1615"/>
                  <a:pt x="193" y="1615"/>
                </a:cubicBezTo>
                <a:cubicBezTo>
                  <a:pt x="193" y="1640"/>
                  <a:pt x="213" y="1660"/>
                  <a:pt x="238" y="1660"/>
                </a:cubicBezTo>
                <a:cubicBezTo>
                  <a:pt x="1491" y="1660"/>
                  <a:pt x="1491" y="1660"/>
                  <a:pt x="1491" y="1660"/>
                </a:cubicBezTo>
                <a:cubicBezTo>
                  <a:pt x="1551" y="1658"/>
                  <a:pt x="1551" y="1573"/>
                  <a:pt x="1491" y="1570"/>
                </a:cubicBezTo>
                <a:close/>
                <a:moveTo>
                  <a:pt x="90" y="507"/>
                </a:moveTo>
                <a:cubicBezTo>
                  <a:pt x="90" y="345"/>
                  <a:pt x="221" y="214"/>
                  <a:pt x="383" y="214"/>
                </a:cubicBezTo>
                <a:cubicBezTo>
                  <a:pt x="770" y="229"/>
                  <a:pt x="770" y="784"/>
                  <a:pt x="383" y="799"/>
                </a:cubicBezTo>
                <a:cubicBezTo>
                  <a:pt x="221" y="799"/>
                  <a:pt x="90" y="668"/>
                  <a:pt x="90" y="507"/>
                </a:cubicBezTo>
                <a:close/>
                <a:moveTo>
                  <a:pt x="579" y="1570"/>
                </a:moveTo>
                <a:cubicBezTo>
                  <a:pt x="476" y="1570"/>
                  <a:pt x="476" y="1570"/>
                  <a:pt x="476" y="1570"/>
                </a:cubicBezTo>
                <a:cubicBezTo>
                  <a:pt x="476" y="1468"/>
                  <a:pt x="476" y="1468"/>
                  <a:pt x="476" y="1468"/>
                </a:cubicBezTo>
                <a:cubicBezTo>
                  <a:pt x="579" y="1468"/>
                  <a:pt x="579" y="1468"/>
                  <a:pt x="579" y="1468"/>
                </a:cubicBezTo>
                <a:lnTo>
                  <a:pt x="579" y="1570"/>
                </a:lnTo>
                <a:close/>
                <a:moveTo>
                  <a:pt x="964" y="1570"/>
                </a:moveTo>
                <a:cubicBezTo>
                  <a:pt x="862" y="1570"/>
                  <a:pt x="862" y="1570"/>
                  <a:pt x="862" y="1570"/>
                </a:cubicBezTo>
                <a:cubicBezTo>
                  <a:pt x="862" y="1245"/>
                  <a:pt x="862" y="1245"/>
                  <a:pt x="862" y="1245"/>
                </a:cubicBezTo>
                <a:cubicBezTo>
                  <a:pt x="964" y="1245"/>
                  <a:pt x="964" y="1245"/>
                  <a:pt x="964" y="1245"/>
                </a:cubicBezTo>
                <a:lnTo>
                  <a:pt x="964" y="1570"/>
                </a:lnTo>
                <a:close/>
                <a:moveTo>
                  <a:pt x="1350" y="1570"/>
                </a:moveTo>
                <a:cubicBezTo>
                  <a:pt x="1247" y="1570"/>
                  <a:pt x="1247" y="1570"/>
                  <a:pt x="1247" y="1570"/>
                </a:cubicBezTo>
                <a:cubicBezTo>
                  <a:pt x="1247" y="1022"/>
                  <a:pt x="1247" y="1022"/>
                  <a:pt x="1247" y="1022"/>
                </a:cubicBezTo>
                <a:cubicBezTo>
                  <a:pt x="1350" y="1022"/>
                  <a:pt x="1350" y="1022"/>
                  <a:pt x="1350" y="1022"/>
                </a:cubicBezTo>
                <a:lnTo>
                  <a:pt x="1350" y="1570"/>
                </a:lnTo>
                <a:close/>
                <a:moveTo>
                  <a:pt x="383" y="552"/>
                </a:moveTo>
                <a:cubicBezTo>
                  <a:pt x="358" y="552"/>
                  <a:pt x="338" y="531"/>
                  <a:pt x="338" y="507"/>
                </a:cubicBezTo>
                <a:cubicBezTo>
                  <a:pt x="338" y="314"/>
                  <a:pt x="338" y="314"/>
                  <a:pt x="338" y="314"/>
                </a:cubicBezTo>
                <a:cubicBezTo>
                  <a:pt x="340" y="254"/>
                  <a:pt x="425" y="254"/>
                  <a:pt x="428" y="314"/>
                </a:cubicBezTo>
                <a:cubicBezTo>
                  <a:pt x="428" y="462"/>
                  <a:pt x="428" y="462"/>
                  <a:pt x="428" y="462"/>
                </a:cubicBezTo>
                <a:cubicBezTo>
                  <a:pt x="527" y="462"/>
                  <a:pt x="527" y="462"/>
                  <a:pt x="527" y="462"/>
                </a:cubicBezTo>
                <a:cubicBezTo>
                  <a:pt x="587" y="464"/>
                  <a:pt x="587" y="549"/>
                  <a:pt x="527" y="552"/>
                </a:cubicBezTo>
                <a:cubicBezTo>
                  <a:pt x="527" y="552"/>
                  <a:pt x="527" y="552"/>
                  <a:pt x="527" y="552"/>
                </a:cubicBezTo>
                <a:lnTo>
                  <a:pt x="383" y="552"/>
                </a:lnTo>
                <a:close/>
                <a:moveTo>
                  <a:pt x="1275" y="546"/>
                </a:moveTo>
                <a:cubicBezTo>
                  <a:pt x="1407" y="581"/>
                  <a:pt x="1407" y="581"/>
                  <a:pt x="1407" y="581"/>
                </a:cubicBezTo>
                <a:cubicBezTo>
                  <a:pt x="1431" y="588"/>
                  <a:pt x="1445" y="612"/>
                  <a:pt x="1439" y="636"/>
                </a:cubicBezTo>
                <a:cubicBezTo>
                  <a:pt x="1403" y="768"/>
                  <a:pt x="1403" y="768"/>
                  <a:pt x="1403" y="768"/>
                </a:cubicBezTo>
                <a:cubicBezTo>
                  <a:pt x="1397" y="791"/>
                  <a:pt x="1373" y="807"/>
                  <a:pt x="1348" y="800"/>
                </a:cubicBezTo>
                <a:cubicBezTo>
                  <a:pt x="1324" y="794"/>
                  <a:pt x="1310" y="769"/>
                  <a:pt x="1316" y="745"/>
                </a:cubicBezTo>
                <a:cubicBezTo>
                  <a:pt x="1324" y="718"/>
                  <a:pt x="1324" y="718"/>
                  <a:pt x="1324" y="718"/>
                </a:cubicBezTo>
                <a:cubicBezTo>
                  <a:pt x="453" y="1220"/>
                  <a:pt x="453" y="1220"/>
                  <a:pt x="453" y="1220"/>
                </a:cubicBezTo>
                <a:cubicBezTo>
                  <a:pt x="429" y="1235"/>
                  <a:pt x="402" y="1222"/>
                  <a:pt x="392" y="1204"/>
                </a:cubicBezTo>
                <a:cubicBezTo>
                  <a:pt x="379" y="1182"/>
                  <a:pt x="387" y="1155"/>
                  <a:pt x="408" y="1143"/>
                </a:cubicBezTo>
                <a:cubicBezTo>
                  <a:pt x="1278" y="640"/>
                  <a:pt x="1278" y="640"/>
                  <a:pt x="1278" y="640"/>
                </a:cubicBezTo>
                <a:cubicBezTo>
                  <a:pt x="1252" y="633"/>
                  <a:pt x="1252" y="633"/>
                  <a:pt x="1252" y="633"/>
                </a:cubicBezTo>
                <a:cubicBezTo>
                  <a:pt x="1195" y="615"/>
                  <a:pt x="1217" y="533"/>
                  <a:pt x="1275" y="5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5188311" y="4633012"/>
            <a:ext cx="823756" cy="768583"/>
          </a:xfrm>
          <a:custGeom>
            <a:avLst/>
            <a:gdLst>
              <a:gd name="T0" fmla="*/ 484 w 1651"/>
              <a:gd name="T1" fmla="*/ 1162 h 1540"/>
              <a:gd name="T2" fmla="*/ 721 w 1651"/>
              <a:gd name="T3" fmla="*/ 1117 h 1540"/>
              <a:gd name="T4" fmla="*/ 802 w 1651"/>
              <a:gd name="T5" fmla="*/ 1002 h 1540"/>
              <a:gd name="T6" fmla="*/ 1179 w 1651"/>
              <a:gd name="T7" fmla="*/ 1536 h 1540"/>
              <a:gd name="T8" fmla="*/ 1047 w 1651"/>
              <a:gd name="T9" fmla="*/ 849 h 1540"/>
              <a:gd name="T10" fmla="*/ 1035 w 1651"/>
              <a:gd name="T11" fmla="*/ 722 h 1540"/>
              <a:gd name="T12" fmla="*/ 1161 w 1651"/>
              <a:gd name="T13" fmla="*/ 677 h 1540"/>
              <a:gd name="T14" fmla="*/ 1116 w 1651"/>
              <a:gd name="T15" fmla="*/ 440 h 1540"/>
              <a:gd name="T16" fmla="*/ 1001 w 1651"/>
              <a:gd name="T17" fmla="*/ 359 h 1540"/>
              <a:gd name="T18" fmla="*/ 1059 w 1651"/>
              <a:gd name="T19" fmla="*/ 238 h 1540"/>
              <a:gd name="T20" fmla="*/ 859 w 1651"/>
              <a:gd name="T21" fmla="*/ 103 h 1540"/>
              <a:gd name="T22" fmla="*/ 721 w 1651"/>
              <a:gd name="T23" fmla="*/ 126 h 1540"/>
              <a:gd name="T24" fmla="*/ 676 w 1651"/>
              <a:gd name="T25" fmla="*/ 0 h 1540"/>
              <a:gd name="T26" fmla="*/ 439 w 1651"/>
              <a:gd name="T27" fmla="*/ 45 h 1540"/>
              <a:gd name="T28" fmla="*/ 358 w 1651"/>
              <a:gd name="T29" fmla="*/ 160 h 1540"/>
              <a:gd name="T30" fmla="*/ 237 w 1651"/>
              <a:gd name="T31" fmla="*/ 103 h 1540"/>
              <a:gd name="T32" fmla="*/ 102 w 1651"/>
              <a:gd name="T33" fmla="*/ 302 h 1540"/>
              <a:gd name="T34" fmla="*/ 125 w 1651"/>
              <a:gd name="T35" fmla="*/ 440 h 1540"/>
              <a:gd name="T36" fmla="*/ 0 w 1651"/>
              <a:gd name="T37" fmla="*/ 485 h 1540"/>
              <a:gd name="T38" fmla="*/ 45 w 1651"/>
              <a:gd name="T39" fmla="*/ 722 h 1540"/>
              <a:gd name="T40" fmla="*/ 159 w 1651"/>
              <a:gd name="T41" fmla="*/ 803 h 1540"/>
              <a:gd name="T42" fmla="*/ 102 w 1651"/>
              <a:gd name="T43" fmla="*/ 924 h 1540"/>
              <a:gd name="T44" fmla="*/ 301 w 1651"/>
              <a:gd name="T45" fmla="*/ 1059 h 1540"/>
              <a:gd name="T46" fmla="*/ 439 w 1651"/>
              <a:gd name="T47" fmla="*/ 1036 h 1540"/>
              <a:gd name="T48" fmla="*/ 1446 w 1651"/>
              <a:gd name="T49" fmla="*/ 1180 h 1540"/>
              <a:gd name="T50" fmla="*/ 913 w 1651"/>
              <a:gd name="T51" fmla="*/ 1180 h 1540"/>
              <a:gd name="T52" fmla="*/ 375 w 1651"/>
              <a:gd name="T53" fmla="*/ 908 h 1540"/>
              <a:gd name="T54" fmla="*/ 269 w 1651"/>
              <a:gd name="T55" fmla="*/ 964 h 1540"/>
              <a:gd name="T56" fmla="*/ 247 w 1651"/>
              <a:gd name="T57" fmla="*/ 842 h 1540"/>
              <a:gd name="T58" fmla="*/ 204 w 1651"/>
              <a:gd name="T59" fmla="*/ 667 h 1540"/>
              <a:gd name="T60" fmla="*/ 90 w 1651"/>
              <a:gd name="T61" fmla="*/ 632 h 1540"/>
              <a:gd name="T62" fmla="*/ 160 w 1651"/>
              <a:gd name="T63" fmla="*/ 530 h 1540"/>
              <a:gd name="T64" fmla="*/ 253 w 1651"/>
              <a:gd name="T65" fmla="*/ 376 h 1540"/>
              <a:gd name="T66" fmla="*/ 197 w 1651"/>
              <a:gd name="T67" fmla="*/ 270 h 1540"/>
              <a:gd name="T68" fmla="*/ 319 w 1651"/>
              <a:gd name="T69" fmla="*/ 248 h 1540"/>
              <a:gd name="T70" fmla="*/ 494 w 1651"/>
              <a:gd name="T71" fmla="*/ 204 h 1540"/>
              <a:gd name="T72" fmla="*/ 529 w 1651"/>
              <a:gd name="T73" fmla="*/ 90 h 1540"/>
              <a:gd name="T74" fmla="*/ 631 w 1651"/>
              <a:gd name="T75" fmla="*/ 161 h 1540"/>
              <a:gd name="T76" fmla="*/ 786 w 1651"/>
              <a:gd name="T77" fmla="*/ 254 h 1540"/>
              <a:gd name="T78" fmla="*/ 891 w 1651"/>
              <a:gd name="T79" fmla="*/ 198 h 1540"/>
              <a:gd name="T80" fmla="*/ 913 w 1651"/>
              <a:gd name="T81" fmla="*/ 320 h 1540"/>
              <a:gd name="T82" fmla="*/ 957 w 1651"/>
              <a:gd name="T83" fmla="*/ 495 h 1540"/>
              <a:gd name="T84" fmla="*/ 1071 w 1651"/>
              <a:gd name="T85" fmla="*/ 530 h 1540"/>
              <a:gd name="T86" fmla="*/ 1001 w 1651"/>
              <a:gd name="T87" fmla="*/ 632 h 1540"/>
              <a:gd name="T88" fmla="*/ 907 w 1651"/>
              <a:gd name="T89" fmla="*/ 787 h 1540"/>
              <a:gd name="T90" fmla="*/ 963 w 1651"/>
              <a:gd name="T91" fmla="*/ 892 h 1540"/>
              <a:gd name="T92" fmla="*/ 842 w 1651"/>
              <a:gd name="T93" fmla="*/ 914 h 1540"/>
              <a:gd name="T94" fmla="*/ 666 w 1651"/>
              <a:gd name="T95" fmla="*/ 958 h 1540"/>
              <a:gd name="T96" fmla="*/ 631 w 1651"/>
              <a:gd name="T97" fmla="*/ 1072 h 1540"/>
              <a:gd name="T98" fmla="*/ 529 w 1651"/>
              <a:gd name="T99" fmla="*/ 1002 h 1540"/>
              <a:gd name="T100" fmla="*/ 375 w 1651"/>
              <a:gd name="T101" fmla="*/ 908 h 1540"/>
              <a:gd name="T102" fmla="*/ 1054 w 1651"/>
              <a:gd name="T103" fmla="*/ 1148 h 1540"/>
              <a:gd name="T104" fmla="*/ 1148 w 1651"/>
              <a:gd name="T105" fmla="*/ 1179 h 1540"/>
              <a:gd name="T106" fmla="*/ 1304 w 1651"/>
              <a:gd name="T107" fmla="*/ 1086 h 1540"/>
              <a:gd name="T108" fmla="*/ 1180 w 1651"/>
              <a:gd name="T109" fmla="*/ 1274 h 1540"/>
              <a:gd name="T110" fmla="*/ 1054 w 1651"/>
              <a:gd name="T111" fmla="*/ 1212 h 1540"/>
              <a:gd name="T112" fmla="*/ 580 w 1651"/>
              <a:gd name="T113" fmla="*/ 296 h 1540"/>
              <a:gd name="T114" fmla="*/ 865 w 1651"/>
              <a:gd name="T115" fmla="*/ 581 h 1540"/>
              <a:gd name="T116" fmla="*/ 775 w 1651"/>
              <a:gd name="T117" fmla="*/ 581 h 1540"/>
              <a:gd name="T118" fmla="*/ 386 w 1651"/>
              <a:gd name="T119" fmla="*/ 581 h 1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51" h="1540">
                <a:moveTo>
                  <a:pt x="439" y="1117"/>
                </a:moveTo>
                <a:cubicBezTo>
                  <a:pt x="439" y="1142"/>
                  <a:pt x="460" y="1162"/>
                  <a:pt x="484" y="1162"/>
                </a:cubicBezTo>
                <a:cubicBezTo>
                  <a:pt x="676" y="1162"/>
                  <a:pt x="676" y="1162"/>
                  <a:pt x="676" y="1162"/>
                </a:cubicBezTo>
                <a:cubicBezTo>
                  <a:pt x="701" y="1162"/>
                  <a:pt x="721" y="1142"/>
                  <a:pt x="721" y="1117"/>
                </a:cubicBezTo>
                <a:cubicBezTo>
                  <a:pt x="721" y="1036"/>
                  <a:pt x="721" y="1036"/>
                  <a:pt x="721" y="1036"/>
                </a:cubicBezTo>
                <a:cubicBezTo>
                  <a:pt x="749" y="1027"/>
                  <a:pt x="776" y="1016"/>
                  <a:pt x="802" y="1002"/>
                </a:cubicBezTo>
                <a:cubicBezTo>
                  <a:pt x="848" y="1048"/>
                  <a:pt x="848" y="1048"/>
                  <a:pt x="848" y="1048"/>
                </a:cubicBezTo>
                <a:cubicBezTo>
                  <a:pt x="753" y="1276"/>
                  <a:pt x="931" y="1540"/>
                  <a:pt x="1179" y="1536"/>
                </a:cubicBezTo>
                <a:cubicBezTo>
                  <a:pt x="1651" y="1519"/>
                  <a:pt x="1651" y="841"/>
                  <a:pt x="1179" y="824"/>
                </a:cubicBezTo>
                <a:cubicBezTo>
                  <a:pt x="1133" y="824"/>
                  <a:pt x="1088" y="833"/>
                  <a:pt x="1047" y="849"/>
                </a:cubicBezTo>
                <a:cubicBezTo>
                  <a:pt x="1001" y="803"/>
                  <a:pt x="1001" y="803"/>
                  <a:pt x="1001" y="803"/>
                </a:cubicBezTo>
                <a:cubicBezTo>
                  <a:pt x="1015" y="777"/>
                  <a:pt x="1027" y="750"/>
                  <a:pt x="1035" y="722"/>
                </a:cubicBezTo>
                <a:cubicBezTo>
                  <a:pt x="1116" y="722"/>
                  <a:pt x="1116" y="722"/>
                  <a:pt x="1116" y="722"/>
                </a:cubicBezTo>
                <a:cubicBezTo>
                  <a:pt x="1141" y="722"/>
                  <a:pt x="1161" y="702"/>
                  <a:pt x="1161" y="677"/>
                </a:cubicBezTo>
                <a:cubicBezTo>
                  <a:pt x="1161" y="485"/>
                  <a:pt x="1161" y="485"/>
                  <a:pt x="1161" y="485"/>
                </a:cubicBezTo>
                <a:cubicBezTo>
                  <a:pt x="1161" y="460"/>
                  <a:pt x="1141" y="440"/>
                  <a:pt x="1116" y="440"/>
                </a:cubicBezTo>
                <a:cubicBezTo>
                  <a:pt x="1035" y="440"/>
                  <a:pt x="1035" y="440"/>
                  <a:pt x="1035" y="440"/>
                </a:cubicBezTo>
                <a:cubicBezTo>
                  <a:pt x="1027" y="412"/>
                  <a:pt x="1015" y="385"/>
                  <a:pt x="1001" y="359"/>
                </a:cubicBezTo>
                <a:cubicBezTo>
                  <a:pt x="1059" y="302"/>
                  <a:pt x="1059" y="302"/>
                  <a:pt x="1059" y="302"/>
                </a:cubicBezTo>
                <a:cubicBezTo>
                  <a:pt x="1076" y="284"/>
                  <a:pt x="1076" y="256"/>
                  <a:pt x="1059" y="238"/>
                </a:cubicBezTo>
                <a:cubicBezTo>
                  <a:pt x="923" y="103"/>
                  <a:pt x="923" y="103"/>
                  <a:pt x="923" y="103"/>
                </a:cubicBezTo>
                <a:cubicBezTo>
                  <a:pt x="905" y="85"/>
                  <a:pt x="877" y="85"/>
                  <a:pt x="859" y="103"/>
                </a:cubicBezTo>
                <a:cubicBezTo>
                  <a:pt x="802" y="160"/>
                  <a:pt x="802" y="160"/>
                  <a:pt x="802" y="160"/>
                </a:cubicBezTo>
                <a:cubicBezTo>
                  <a:pt x="776" y="146"/>
                  <a:pt x="749" y="135"/>
                  <a:pt x="721" y="126"/>
                </a:cubicBezTo>
                <a:cubicBezTo>
                  <a:pt x="721" y="45"/>
                  <a:pt x="721" y="45"/>
                  <a:pt x="721" y="45"/>
                </a:cubicBezTo>
                <a:cubicBezTo>
                  <a:pt x="721" y="21"/>
                  <a:pt x="701" y="0"/>
                  <a:pt x="676" y="0"/>
                </a:cubicBezTo>
                <a:cubicBezTo>
                  <a:pt x="484" y="0"/>
                  <a:pt x="484" y="0"/>
                  <a:pt x="484" y="0"/>
                </a:cubicBezTo>
                <a:cubicBezTo>
                  <a:pt x="460" y="0"/>
                  <a:pt x="439" y="21"/>
                  <a:pt x="439" y="45"/>
                </a:cubicBezTo>
                <a:cubicBezTo>
                  <a:pt x="439" y="126"/>
                  <a:pt x="439" y="126"/>
                  <a:pt x="439" y="126"/>
                </a:cubicBezTo>
                <a:cubicBezTo>
                  <a:pt x="411" y="135"/>
                  <a:pt x="384" y="146"/>
                  <a:pt x="358" y="160"/>
                </a:cubicBezTo>
                <a:cubicBezTo>
                  <a:pt x="301" y="103"/>
                  <a:pt x="301" y="103"/>
                  <a:pt x="301" y="103"/>
                </a:cubicBezTo>
                <a:cubicBezTo>
                  <a:pt x="283" y="85"/>
                  <a:pt x="255" y="85"/>
                  <a:pt x="237" y="103"/>
                </a:cubicBezTo>
                <a:cubicBezTo>
                  <a:pt x="102" y="238"/>
                  <a:pt x="102" y="238"/>
                  <a:pt x="102" y="238"/>
                </a:cubicBezTo>
                <a:cubicBezTo>
                  <a:pt x="84" y="256"/>
                  <a:pt x="84" y="284"/>
                  <a:pt x="102" y="302"/>
                </a:cubicBezTo>
                <a:cubicBezTo>
                  <a:pt x="159" y="359"/>
                  <a:pt x="159" y="359"/>
                  <a:pt x="159" y="359"/>
                </a:cubicBezTo>
                <a:cubicBezTo>
                  <a:pt x="145" y="385"/>
                  <a:pt x="134" y="412"/>
                  <a:pt x="125" y="440"/>
                </a:cubicBezTo>
                <a:cubicBezTo>
                  <a:pt x="45" y="440"/>
                  <a:pt x="45" y="440"/>
                  <a:pt x="45" y="440"/>
                </a:cubicBezTo>
                <a:cubicBezTo>
                  <a:pt x="20" y="440"/>
                  <a:pt x="0" y="460"/>
                  <a:pt x="0" y="485"/>
                </a:cubicBezTo>
                <a:cubicBezTo>
                  <a:pt x="0" y="677"/>
                  <a:pt x="0" y="677"/>
                  <a:pt x="0" y="677"/>
                </a:cubicBezTo>
                <a:cubicBezTo>
                  <a:pt x="0" y="702"/>
                  <a:pt x="20" y="722"/>
                  <a:pt x="45" y="722"/>
                </a:cubicBezTo>
                <a:cubicBezTo>
                  <a:pt x="125" y="722"/>
                  <a:pt x="125" y="722"/>
                  <a:pt x="125" y="722"/>
                </a:cubicBezTo>
                <a:cubicBezTo>
                  <a:pt x="134" y="750"/>
                  <a:pt x="145" y="777"/>
                  <a:pt x="159" y="803"/>
                </a:cubicBezTo>
                <a:cubicBezTo>
                  <a:pt x="102" y="860"/>
                  <a:pt x="102" y="860"/>
                  <a:pt x="102" y="860"/>
                </a:cubicBezTo>
                <a:cubicBezTo>
                  <a:pt x="84" y="878"/>
                  <a:pt x="84" y="906"/>
                  <a:pt x="102" y="924"/>
                </a:cubicBezTo>
                <a:cubicBezTo>
                  <a:pt x="237" y="1059"/>
                  <a:pt x="237" y="1059"/>
                  <a:pt x="237" y="1059"/>
                </a:cubicBezTo>
                <a:cubicBezTo>
                  <a:pt x="255" y="1077"/>
                  <a:pt x="283" y="1077"/>
                  <a:pt x="301" y="1059"/>
                </a:cubicBezTo>
                <a:cubicBezTo>
                  <a:pt x="358" y="1002"/>
                  <a:pt x="358" y="1002"/>
                  <a:pt x="358" y="1002"/>
                </a:cubicBezTo>
                <a:cubicBezTo>
                  <a:pt x="384" y="1016"/>
                  <a:pt x="411" y="1027"/>
                  <a:pt x="439" y="1036"/>
                </a:cubicBezTo>
                <a:lnTo>
                  <a:pt x="439" y="1117"/>
                </a:lnTo>
                <a:close/>
                <a:moveTo>
                  <a:pt x="1446" y="1180"/>
                </a:moveTo>
                <a:cubicBezTo>
                  <a:pt x="1446" y="1327"/>
                  <a:pt x="1326" y="1446"/>
                  <a:pt x="1179" y="1446"/>
                </a:cubicBezTo>
                <a:cubicBezTo>
                  <a:pt x="1032" y="1446"/>
                  <a:pt x="913" y="1327"/>
                  <a:pt x="913" y="1180"/>
                </a:cubicBezTo>
                <a:cubicBezTo>
                  <a:pt x="926" y="827"/>
                  <a:pt x="1432" y="827"/>
                  <a:pt x="1446" y="1180"/>
                </a:cubicBezTo>
                <a:close/>
                <a:moveTo>
                  <a:pt x="375" y="908"/>
                </a:moveTo>
                <a:cubicBezTo>
                  <a:pt x="357" y="897"/>
                  <a:pt x="334" y="899"/>
                  <a:pt x="319" y="914"/>
                </a:cubicBezTo>
                <a:cubicBezTo>
                  <a:pt x="269" y="964"/>
                  <a:pt x="269" y="964"/>
                  <a:pt x="269" y="964"/>
                </a:cubicBezTo>
                <a:cubicBezTo>
                  <a:pt x="197" y="892"/>
                  <a:pt x="197" y="892"/>
                  <a:pt x="197" y="892"/>
                </a:cubicBezTo>
                <a:cubicBezTo>
                  <a:pt x="247" y="842"/>
                  <a:pt x="247" y="842"/>
                  <a:pt x="247" y="842"/>
                </a:cubicBezTo>
                <a:cubicBezTo>
                  <a:pt x="262" y="828"/>
                  <a:pt x="264" y="804"/>
                  <a:pt x="253" y="787"/>
                </a:cubicBezTo>
                <a:cubicBezTo>
                  <a:pt x="230" y="750"/>
                  <a:pt x="213" y="709"/>
                  <a:pt x="204" y="667"/>
                </a:cubicBezTo>
                <a:cubicBezTo>
                  <a:pt x="199" y="646"/>
                  <a:pt x="181" y="632"/>
                  <a:pt x="160" y="632"/>
                </a:cubicBezTo>
                <a:cubicBezTo>
                  <a:pt x="90" y="632"/>
                  <a:pt x="90" y="632"/>
                  <a:pt x="90" y="632"/>
                </a:cubicBezTo>
                <a:cubicBezTo>
                  <a:pt x="90" y="530"/>
                  <a:pt x="90" y="530"/>
                  <a:pt x="90" y="530"/>
                </a:cubicBezTo>
                <a:cubicBezTo>
                  <a:pt x="160" y="530"/>
                  <a:pt x="160" y="530"/>
                  <a:pt x="160" y="530"/>
                </a:cubicBezTo>
                <a:cubicBezTo>
                  <a:pt x="181" y="530"/>
                  <a:pt x="199" y="516"/>
                  <a:pt x="204" y="495"/>
                </a:cubicBezTo>
                <a:cubicBezTo>
                  <a:pt x="213" y="453"/>
                  <a:pt x="230" y="413"/>
                  <a:pt x="253" y="376"/>
                </a:cubicBezTo>
                <a:cubicBezTo>
                  <a:pt x="264" y="358"/>
                  <a:pt x="262" y="335"/>
                  <a:pt x="247" y="320"/>
                </a:cubicBezTo>
                <a:cubicBezTo>
                  <a:pt x="197" y="270"/>
                  <a:pt x="197" y="270"/>
                  <a:pt x="197" y="270"/>
                </a:cubicBezTo>
                <a:cubicBezTo>
                  <a:pt x="269" y="198"/>
                  <a:pt x="269" y="198"/>
                  <a:pt x="269" y="198"/>
                </a:cubicBezTo>
                <a:cubicBezTo>
                  <a:pt x="319" y="248"/>
                  <a:pt x="319" y="248"/>
                  <a:pt x="319" y="248"/>
                </a:cubicBezTo>
                <a:cubicBezTo>
                  <a:pt x="334" y="263"/>
                  <a:pt x="357" y="265"/>
                  <a:pt x="375" y="254"/>
                </a:cubicBezTo>
                <a:cubicBezTo>
                  <a:pt x="412" y="231"/>
                  <a:pt x="452" y="214"/>
                  <a:pt x="494" y="204"/>
                </a:cubicBezTo>
                <a:cubicBezTo>
                  <a:pt x="515" y="200"/>
                  <a:pt x="529" y="182"/>
                  <a:pt x="529" y="161"/>
                </a:cubicBezTo>
                <a:cubicBezTo>
                  <a:pt x="529" y="90"/>
                  <a:pt x="529" y="90"/>
                  <a:pt x="529" y="90"/>
                </a:cubicBezTo>
                <a:cubicBezTo>
                  <a:pt x="631" y="90"/>
                  <a:pt x="631" y="90"/>
                  <a:pt x="631" y="90"/>
                </a:cubicBezTo>
                <a:cubicBezTo>
                  <a:pt x="631" y="161"/>
                  <a:pt x="631" y="161"/>
                  <a:pt x="631" y="161"/>
                </a:cubicBezTo>
                <a:cubicBezTo>
                  <a:pt x="631" y="182"/>
                  <a:pt x="646" y="200"/>
                  <a:pt x="666" y="204"/>
                </a:cubicBezTo>
                <a:cubicBezTo>
                  <a:pt x="709" y="214"/>
                  <a:pt x="749" y="231"/>
                  <a:pt x="786" y="254"/>
                </a:cubicBezTo>
                <a:cubicBezTo>
                  <a:pt x="803" y="265"/>
                  <a:pt x="827" y="263"/>
                  <a:pt x="842" y="248"/>
                </a:cubicBezTo>
                <a:cubicBezTo>
                  <a:pt x="891" y="198"/>
                  <a:pt x="891" y="198"/>
                  <a:pt x="891" y="198"/>
                </a:cubicBezTo>
                <a:cubicBezTo>
                  <a:pt x="963" y="270"/>
                  <a:pt x="963" y="270"/>
                  <a:pt x="963" y="270"/>
                </a:cubicBezTo>
                <a:cubicBezTo>
                  <a:pt x="913" y="320"/>
                  <a:pt x="913" y="320"/>
                  <a:pt x="913" y="320"/>
                </a:cubicBezTo>
                <a:cubicBezTo>
                  <a:pt x="899" y="335"/>
                  <a:pt x="896" y="358"/>
                  <a:pt x="907" y="376"/>
                </a:cubicBezTo>
                <a:cubicBezTo>
                  <a:pt x="930" y="413"/>
                  <a:pt x="947" y="453"/>
                  <a:pt x="957" y="495"/>
                </a:cubicBezTo>
                <a:cubicBezTo>
                  <a:pt x="961" y="516"/>
                  <a:pt x="980" y="530"/>
                  <a:pt x="1001" y="530"/>
                </a:cubicBezTo>
                <a:cubicBezTo>
                  <a:pt x="1071" y="530"/>
                  <a:pt x="1071" y="530"/>
                  <a:pt x="1071" y="530"/>
                </a:cubicBezTo>
                <a:cubicBezTo>
                  <a:pt x="1071" y="632"/>
                  <a:pt x="1071" y="632"/>
                  <a:pt x="1071" y="632"/>
                </a:cubicBezTo>
                <a:cubicBezTo>
                  <a:pt x="1001" y="632"/>
                  <a:pt x="1001" y="632"/>
                  <a:pt x="1001" y="632"/>
                </a:cubicBezTo>
                <a:cubicBezTo>
                  <a:pt x="980" y="632"/>
                  <a:pt x="961" y="646"/>
                  <a:pt x="957" y="667"/>
                </a:cubicBezTo>
                <a:cubicBezTo>
                  <a:pt x="947" y="709"/>
                  <a:pt x="930" y="750"/>
                  <a:pt x="907" y="787"/>
                </a:cubicBezTo>
                <a:cubicBezTo>
                  <a:pt x="896" y="804"/>
                  <a:pt x="899" y="828"/>
                  <a:pt x="913" y="842"/>
                </a:cubicBezTo>
                <a:cubicBezTo>
                  <a:pt x="963" y="892"/>
                  <a:pt x="963" y="892"/>
                  <a:pt x="963" y="892"/>
                </a:cubicBezTo>
                <a:cubicBezTo>
                  <a:pt x="891" y="964"/>
                  <a:pt x="891" y="964"/>
                  <a:pt x="891" y="964"/>
                </a:cubicBezTo>
                <a:cubicBezTo>
                  <a:pt x="842" y="914"/>
                  <a:pt x="842" y="914"/>
                  <a:pt x="842" y="914"/>
                </a:cubicBezTo>
                <a:cubicBezTo>
                  <a:pt x="827" y="899"/>
                  <a:pt x="803" y="897"/>
                  <a:pt x="786" y="908"/>
                </a:cubicBezTo>
                <a:cubicBezTo>
                  <a:pt x="749" y="931"/>
                  <a:pt x="708" y="948"/>
                  <a:pt x="666" y="958"/>
                </a:cubicBezTo>
                <a:cubicBezTo>
                  <a:pt x="646" y="962"/>
                  <a:pt x="631" y="981"/>
                  <a:pt x="631" y="1002"/>
                </a:cubicBezTo>
                <a:cubicBezTo>
                  <a:pt x="631" y="1072"/>
                  <a:pt x="631" y="1072"/>
                  <a:pt x="631" y="1072"/>
                </a:cubicBezTo>
                <a:cubicBezTo>
                  <a:pt x="529" y="1072"/>
                  <a:pt x="529" y="1072"/>
                  <a:pt x="529" y="1072"/>
                </a:cubicBezTo>
                <a:cubicBezTo>
                  <a:pt x="529" y="1002"/>
                  <a:pt x="529" y="1002"/>
                  <a:pt x="529" y="1002"/>
                </a:cubicBezTo>
                <a:cubicBezTo>
                  <a:pt x="529" y="981"/>
                  <a:pt x="515" y="962"/>
                  <a:pt x="494" y="958"/>
                </a:cubicBezTo>
                <a:cubicBezTo>
                  <a:pt x="452" y="948"/>
                  <a:pt x="412" y="931"/>
                  <a:pt x="375" y="908"/>
                </a:cubicBezTo>
                <a:close/>
                <a:moveTo>
                  <a:pt x="1054" y="1212"/>
                </a:moveTo>
                <a:cubicBezTo>
                  <a:pt x="1036" y="1194"/>
                  <a:pt x="1036" y="1166"/>
                  <a:pt x="1054" y="1148"/>
                </a:cubicBezTo>
                <a:cubicBezTo>
                  <a:pt x="1071" y="1131"/>
                  <a:pt x="1100" y="1131"/>
                  <a:pt x="1117" y="1148"/>
                </a:cubicBezTo>
                <a:cubicBezTo>
                  <a:pt x="1148" y="1179"/>
                  <a:pt x="1148" y="1179"/>
                  <a:pt x="1148" y="1179"/>
                </a:cubicBezTo>
                <a:cubicBezTo>
                  <a:pt x="1241" y="1086"/>
                  <a:pt x="1241" y="1086"/>
                  <a:pt x="1241" y="1086"/>
                </a:cubicBezTo>
                <a:cubicBezTo>
                  <a:pt x="1258" y="1068"/>
                  <a:pt x="1287" y="1068"/>
                  <a:pt x="1304" y="1086"/>
                </a:cubicBezTo>
                <a:cubicBezTo>
                  <a:pt x="1322" y="1103"/>
                  <a:pt x="1322" y="1132"/>
                  <a:pt x="1304" y="1150"/>
                </a:cubicBezTo>
                <a:cubicBezTo>
                  <a:pt x="1180" y="1274"/>
                  <a:pt x="1180" y="1274"/>
                  <a:pt x="1180" y="1274"/>
                </a:cubicBezTo>
                <a:cubicBezTo>
                  <a:pt x="1162" y="1292"/>
                  <a:pt x="1134" y="1292"/>
                  <a:pt x="1116" y="1274"/>
                </a:cubicBezTo>
                <a:lnTo>
                  <a:pt x="1054" y="1212"/>
                </a:lnTo>
                <a:close/>
                <a:moveTo>
                  <a:pt x="865" y="581"/>
                </a:moveTo>
                <a:cubicBezTo>
                  <a:pt x="865" y="424"/>
                  <a:pt x="737" y="296"/>
                  <a:pt x="580" y="296"/>
                </a:cubicBezTo>
                <a:cubicBezTo>
                  <a:pt x="423" y="296"/>
                  <a:pt x="296" y="424"/>
                  <a:pt x="296" y="581"/>
                </a:cubicBezTo>
                <a:cubicBezTo>
                  <a:pt x="310" y="958"/>
                  <a:pt x="851" y="958"/>
                  <a:pt x="865" y="581"/>
                </a:cubicBezTo>
                <a:close/>
                <a:moveTo>
                  <a:pt x="386" y="581"/>
                </a:moveTo>
                <a:cubicBezTo>
                  <a:pt x="395" y="323"/>
                  <a:pt x="765" y="323"/>
                  <a:pt x="775" y="581"/>
                </a:cubicBezTo>
                <a:cubicBezTo>
                  <a:pt x="775" y="688"/>
                  <a:pt x="687" y="776"/>
                  <a:pt x="580" y="776"/>
                </a:cubicBezTo>
                <a:cubicBezTo>
                  <a:pt x="473" y="776"/>
                  <a:pt x="386" y="688"/>
                  <a:pt x="386" y="5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17456499" y="4633653"/>
            <a:ext cx="766016" cy="767300"/>
          </a:xfrm>
          <a:custGeom>
            <a:avLst/>
            <a:gdLst>
              <a:gd name="T0" fmla="*/ 575 w 1536"/>
              <a:gd name="T1" fmla="*/ 717 h 1537"/>
              <a:gd name="T2" fmla="*/ 1078 w 1536"/>
              <a:gd name="T3" fmla="*/ 600 h 1537"/>
              <a:gd name="T4" fmla="*/ 768 w 1536"/>
              <a:gd name="T5" fmla="*/ 1 h 1537"/>
              <a:gd name="T6" fmla="*/ 458 w 1536"/>
              <a:gd name="T7" fmla="*/ 600 h 1537"/>
              <a:gd name="T8" fmla="*/ 867 w 1536"/>
              <a:gd name="T9" fmla="*/ 190 h 1537"/>
              <a:gd name="T10" fmla="*/ 768 w 1536"/>
              <a:gd name="T11" fmla="*/ 91 h 1537"/>
              <a:gd name="T12" fmla="*/ 988 w 1536"/>
              <a:gd name="T13" fmla="*/ 600 h 1537"/>
              <a:gd name="T14" fmla="*/ 575 w 1536"/>
              <a:gd name="T15" fmla="*/ 627 h 1537"/>
              <a:gd name="T16" fmla="*/ 768 w 1536"/>
              <a:gd name="T17" fmla="*/ 380 h 1537"/>
              <a:gd name="T18" fmla="*/ 117 w 1536"/>
              <a:gd name="T19" fmla="*/ 1537 h 1537"/>
              <a:gd name="T20" fmla="*/ 620 w 1536"/>
              <a:gd name="T21" fmla="*/ 1419 h 1537"/>
              <a:gd name="T22" fmla="*/ 310 w 1536"/>
              <a:gd name="T23" fmla="*/ 820 h 1537"/>
              <a:gd name="T24" fmla="*/ 0 w 1536"/>
              <a:gd name="T25" fmla="*/ 1419 h 1537"/>
              <a:gd name="T26" fmla="*/ 410 w 1536"/>
              <a:gd name="T27" fmla="*/ 1010 h 1537"/>
              <a:gd name="T28" fmla="*/ 310 w 1536"/>
              <a:gd name="T29" fmla="*/ 910 h 1537"/>
              <a:gd name="T30" fmla="*/ 503 w 1536"/>
              <a:gd name="T31" fmla="*/ 1447 h 1537"/>
              <a:gd name="T32" fmla="*/ 90 w 1536"/>
              <a:gd name="T33" fmla="*/ 1419 h 1537"/>
              <a:gd name="T34" fmla="*/ 1226 w 1536"/>
              <a:gd name="T35" fmla="*/ 820 h 1537"/>
              <a:gd name="T36" fmla="*/ 916 w 1536"/>
              <a:gd name="T37" fmla="*/ 1419 h 1537"/>
              <a:gd name="T38" fmla="*/ 1419 w 1536"/>
              <a:gd name="T39" fmla="*/ 1537 h 1537"/>
              <a:gd name="T40" fmla="*/ 1362 w 1536"/>
              <a:gd name="T41" fmla="*/ 1141 h 1537"/>
              <a:gd name="T42" fmla="*/ 1226 w 1536"/>
              <a:gd name="T43" fmla="*/ 910 h 1537"/>
              <a:gd name="T44" fmla="*/ 1126 w 1536"/>
              <a:gd name="T45" fmla="*/ 1010 h 1537"/>
              <a:gd name="T46" fmla="*/ 1446 w 1536"/>
              <a:gd name="T47" fmla="*/ 1419 h 1537"/>
              <a:gd name="T48" fmla="*/ 1033 w 1536"/>
              <a:gd name="T49" fmla="*/ 1447 h 1537"/>
              <a:gd name="T50" fmla="*/ 1446 w 1536"/>
              <a:gd name="T51" fmla="*/ 1419 h 1537"/>
              <a:gd name="T52" fmla="*/ 707 w 1536"/>
              <a:gd name="T53" fmla="*/ 1055 h 1537"/>
              <a:gd name="T54" fmla="*/ 634 w 1536"/>
              <a:gd name="T55" fmla="*/ 1107 h 1537"/>
              <a:gd name="T56" fmla="*/ 586 w 1536"/>
              <a:gd name="T57" fmla="*/ 985 h 1537"/>
              <a:gd name="T58" fmla="*/ 707 w 1536"/>
              <a:gd name="T59" fmla="*/ 965 h 1537"/>
              <a:gd name="T60" fmla="*/ 902 w 1536"/>
              <a:gd name="T61" fmla="*/ 912 h 1537"/>
              <a:gd name="T62" fmla="*/ 950 w 1536"/>
              <a:gd name="T63" fmla="*/ 1035 h 1537"/>
              <a:gd name="T64" fmla="*/ 839 w 1536"/>
              <a:gd name="T65" fmla="*/ 1119 h 1537"/>
              <a:gd name="T66" fmla="*/ 1116 w 1536"/>
              <a:gd name="T67" fmla="*/ 251 h 1537"/>
              <a:gd name="T68" fmla="*/ 1347 w 1536"/>
              <a:gd name="T69" fmla="*/ 737 h 1537"/>
              <a:gd name="T70" fmla="*/ 1065 w 1536"/>
              <a:gd name="T71" fmla="*/ 326 h 1537"/>
              <a:gd name="T72" fmla="*/ 1116 w 1536"/>
              <a:gd name="T73" fmla="*/ 251 h 1537"/>
              <a:gd name="T74" fmla="*/ 470 w 1536"/>
              <a:gd name="T75" fmla="*/ 326 h 1537"/>
              <a:gd name="T76" fmla="*/ 189 w 1536"/>
              <a:gd name="T77" fmla="*/ 737 h 1537"/>
              <a:gd name="T78" fmla="*/ 420 w 1536"/>
              <a:gd name="T79" fmla="*/ 251 h 1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36" h="1537">
                <a:moveTo>
                  <a:pt x="458" y="600"/>
                </a:moveTo>
                <a:cubicBezTo>
                  <a:pt x="458" y="665"/>
                  <a:pt x="510" y="717"/>
                  <a:pt x="575" y="717"/>
                </a:cubicBezTo>
                <a:cubicBezTo>
                  <a:pt x="961" y="717"/>
                  <a:pt x="961" y="717"/>
                  <a:pt x="961" y="717"/>
                </a:cubicBezTo>
                <a:cubicBezTo>
                  <a:pt x="1025" y="717"/>
                  <a:pt x="1078" y="665"/>
                  <a:pt x="1078" y="600"/>
                </a:cubicBezTo>
                <a:cubicBezTo>
                  <a:pt x="1078" y="477"/>
                  <a:pt x="1007" y="372"/>
                  <a:pt x="905" y="321"/>
                </a:cubicBezTo>
                <a:cubicBezTo>
                  <a:pt x="1020" y="203"/>
                  <a:pt x="934" y="0"/>
                  <a:pt x="768" y="1"/>
                </a:cubicBezTo>
                <a:cubicBezTo>
                  <a:pt x="601" y="0"/>
                  <a:pt x="516" y="203"/>
                  <a:pt x="631" y="321"/>
                </a:cubicBezTo>
                <a:cubicBezTo>
                  <a:pt x="528" y="372"/>
                  <a:pt x="458" y="478"/>
                  <a:pt x="458" y="600"/>
                </a:cubicBezTo>
                <a:close/>
                <a:moveTo>
                  <a:pt x="768" y="91"/>
                </a:moveTo>
                <a:cubicBezTo>
                  <a:pt x="823" y="91"/>
                  <a:pt x="867" y="135"/>
                  <a:pt x="867" y="190"/>
                </a:cubicBezTo>
                <a:cubicBezTo>
                  <a:pt x="862" y="322"/>
                  <a:pt x="673" y="322"/>
                  <a:pt x="668" y="190"/>
                </a:cubicBezTo>
                <a:cubicBezTo>
                  <a:pt x="668" y="135"/>
                  <a:pt x="713" y="91"/>
                  <a:pt x="768" y="91"/>
                </a:cubicBezTo>
                <a:close/>
                <a:moveTo>
                  <a:pt x="768" y="380"/>
                </a:moveTo>
                <a:cubicBezTo>
                  <a:pt x="890" y="380"/>
                  <a:pt x="988" y="478"/>
                  <a:pt x="988" y="600"/>
                </a:cubicBezTo>
                <a:cubicBezTo>
                  <a:pt x="988" y="615"/>
                  <a:pt x="976" y="627"/>
                  <a:pt x="961" y="627"/>
                </a:cubicBezTo>
                <a:cubicBezTo>
                  <a:pt x="575" y="627"/>
                  <a:pt x="575" y="627"/>
                  <a:pt x="575" y="627"/>
                </a:cubicBezTo>
                <a:cubicBezTo>
                  <a:pt x="560" y="627"/>
                  <a:pt x="548" y="615"/>
                  <a:pt x="548" y="600"/>
                </a:cubicBezTo>
                <a:cubicBezTo>
                  <a:pt x="548" y="478"/>
                  <a:pt x="646" y="380"/>
                  <a:pt x="768" y="380"/>
                </a:cubicBezTo>
                <a:close/>
                <a:moveTo>
                  <a:pt x="0" y="1419"/>
                </a:moveTo>
                <a:cubicBezTo>
                  <a:pt x="0" y="1484"/>
                  <a:pt x="52" y="1537"/>
                  <a:pt x="117" y="1537"/>
                </a:cubicBezTo>
                <a:cubicBezTo>
                  <a:pt x="503" y="1537"/>
                  <a:pt x="503" y="1537"/>
                  <a:pt x="503" y="1537"/>
                </a:cubicBezTo>
                <a:cubicBezTo>
                  <a:pt x="567" y="1537"/>
                  <a:pt x="620" y="1484"/>
                  <a:pt x="620" y="1419"/>
                </a:cubicBezTo>
                <a:cubicBezTo>
                  <a:pt x="620" y="1297"/>
                  <a:pt x="549" y="1191"/>
                  <a:pt x="447" y="1141"/>
                </a:cubicBezTo>
                <a:cubicBezTo>
                  <a:pt x="562" y="1023"/>
                  <a:pt x="476" y="820"/>
                  <a:pt x="310" y="820"/>
                </a:cubicBezTo>
                <a:cubicBezTo>
                  <a:pt x="143" y="820"/>
                  <a:pt x="58" y="1023"/>
                  <a:pt x="173" y="1141"/>
                </a:cubicBezTo>
                <a:cubicBezTo>
                  <a:pt x="70" y="1191"/>
                  <a:pt x="0" y="1297"/>
                  <a:pt x="0" y="1419"/>
                </a:cubicBezTo>
                <a:close/>
                <a:moveTo>
                  <a:pt x="310" y="910"/>
                </a:moveTo>
                <a:cubicBezTo>
                  <a:pt x="365" y="910"/>
                  <a:pt x="410" y="955"/>
                  <a:pt x="410" y="1010"/>
                </a:cubicBezTo>
                <a:cubicBezTo>
                  <a:pt x="405" y="1142"/>
                  <a:pt x="215" y="1142"/>
                  <a:pt x="210" y="1010"/>
                </a:cubicBezTo>
                <a:cubicBezTo>
                  <a:pt x="210" y="955"/>
                  <a:pt x="255" y="910"/>
                  <a:pt x="310" y="910"/>
                </a:cubicBezTo>
                <a:close/>
                <a:moveTo>
                  <a:pt x="530" y="1419"/>
                </a:moveTo>
                <a:cubicBezTo>
                  <a:pt x="530" y="1434"/>
                  <a:pt x="518" y="1447"/>
                  <a:pt x="503" y="1447"/>
                </a:cubicBezTo>
                <a:cubicBezTo>
                  <a:pt x="117" y="1447"/>
                  <a:pt x="117" y="1447"/>
                  <a:pt x="117" y="1447"/>
                </a:cubicBezTo>
                <a:cubicBezTo>
                  <a:pt x="102" y="1447"/>
                  <a:pt x="90" y="1434"/>
                  <a:pt x="90" y="1419"/>
                </a:cubicBezTo>
                <a:cubicBezTo>
                  <a:pt x="101" y="1128"/>
                  <a:pt x="520" y="1128"/>
                  <a:pt x="530" y="1419"/>
                </a:cubicBezTo>
                <a:close/>
                <a:moveTo>
                  <a:pt x="1226" y="820"/>
                </a:moveTo>
                <a:cubicBezTo>
                  <a:pt x="1059" y="820"/>
                  <a:pt x="974" y="1023"/>
                  <a:pt x="1089" y="1141"/>
                </a:cubicBezTo>
                <a:cubicBezTo>
                  <a:pt x="986" y="1191"/>
                  <a:pt x="916" y="1297"/>
                  <a:pt x="916" y="1419"/>
                </a:cubicBezTo>
                <a:cubicBezTo>
                  <a:pt x="916" y="1484"/>
                  <a:pt x="968" y="1537"/>
                  <a:pt x="1033" y="1537"/>
                </a:cubicBezTo>
                <a:cubicBezTo>
                  <a:pt x="1419" y="1537"/>
                  <a:pt x="1419" y="1537"/>
                  <a:pt x="1419" y="1537"/>
                </a:cubicBezTo>
                <a:cubicBezTo>
                  <a:pt x="1483" y="1537"/>
                  <a:pt x="1536" y="1484"/>
                  <a:pt x="1536" y="1419"/>
                </a:cubicBezTo>
                <a:cubicBezTo>
                  <a:pt x="1536" y="1297"/>
                  <a:pt x="1465" y="1191"/>
                  <a:pt x="1362" y="1141"/>
                </a:cubicBezTo>
                <a:cubicBezTo>
                  <a:pt x="1477" y="1023"/>
                  <a:pt x="1392" y="820"/>
                  <a:pt x="1226" y="820"/>
                </a:cubicBezTo>
                <a:close/>
                <a:moveTo>
                  <a:pt x="1226" y="910"/>
                </a:moveTo>
                <a:cubicBezTo>
                  <a:pt x="1281" y="910"/>
                  <a:pt x="1325" y="955"/>
                  <a:pt x="1325" y="1010"/>
                </a:cubicBezTo>
                <a:cubicBezTo>
                  <a:pt x="1320" y="1142"/>
                  <a:pt x="1131" y="1142"/>
                  <a:pt x="1126" y="1010"/>
                </a:cubicBezTo>
                <a:cubicBezTo>
                  <a:pt x="1126" y="955"/>
                  <a:pt x="1171" y="910"/>
                  <a:pt x="1226" y="910"/>
                </a:cubicBezTo>
                <a:close/>
                <a:moveTo>
                  <a:pt x="1446" y="1419"/>
                </a:moveTo>
                <a:cubicBezTo>
                  <a:pt x="1446" y="1434"/>
                  <a:pt x="1434" y="1447"/>
                  <a:pt x="1419" y="1447"/>
                </a:cubicBezTo>
                <a:cubicBezTo>
                  <a:pt x="1033" y="1447"/>
                  <a:pt x="1033" y="1447"/>
                  <a:pt x="1033" y="1447"/>
                </a:cubicBezTo>
                <a:cubicBezTo>
                  <a:pt x="1018" y="1447"/>
                  <a:pt x="1006" y="1434"/>
                  <a:pt x="1006" y="1419"/>
                </a:cubicBezTo>
                <a:cubicBezTo>
                  <a:pt x="1016" y="1128"/>
                  <a:pt x="1435" y="1128"/>
                  <a:pt x="1446" y="1419"/>
                </a:cubicBezTo>
                <a:close/>
                <a:moveTo>
                  <a:pt x="828" y="1055"/>
                </a:moveTo>
                <a:cubicBezTo>
                  <a:pt x="707" y="1055"/>
                  <a:pt x="707" y="1055"/>
                  <a:pt x="707" y="1055"/>
                </a:cubicBezTo>
                <a:cubicBezTo>
                  <a:pt x="723" y="1075"/>
                  <a:pt x="718" y="1105"/>
                  <a:pt x="696" y="1119"/>
                </a:cubicBezTo>
                <a:cubicBezTo>
                  <a:pt x="669" y="1138"/>
                  <a:pt x="642" y="1119"/>
                  <a:pt x="634" y="1107"/>
                </a:cubicBezTo>
                <a:cubicBezTo>
                  <a:pt x="586" y="1035"/>
                  <a:pt x="586" y="1035"/>
                  <a:pt x="586" y="1035"/>
                </a:cubicBezTo>
                <a:cubicBezTo>
                  <a:pt x="576" y="1019"/>
                  <a:pt x="576" y="1000"/>
                  <a:pt x="586" y="985"/>
                </a:cubicBezTo>
                <a:cubicBezTo>
                  <a:pt x="634" y="912"/>
                  <a:pt x="634" y="912"/>
                  <a:pt x="634" y="912"/>
                </a:cubicBezTo>
                <a:cubicBezTo>
                  <a:pt x="670" y="863"/>
                  <a:pt x="742" y="914"/>
                  <a:pt x="707" y="965"/>
                </a:cubicBezTo>
                <a:cubicBezTo>
                  <a:pt x="828" y="965"/>
                  <a:pt x="828" y="965"/>
                  <a:pt x="828" y="965"/>
                </a:cubicBezTo>
                <a:cubicBezTo>
                  <a:pt x="793" y="914"/>
                  <a:pt x="865" y="863"/>
                  <a:pt x="902" y="912"/>
                </a:cubicBezTo>
                <a:cubicBezTo>
                  <a:pt x="950" y="985"/>
                  <a:pt x="950" y="985"/>
                  <a:pt x="950" y="985"/>
                </a:cubicBezTo>
                <a:cubicBezTo>
                  <a:pt x="960" y="1000"/>
                  <a:pt x="960" y="1019"/>
                  <a:pt x="950" y="1035"/>
                </a:cubicBezTo>
                <a:cubicBezTo>
                  <a:pt x="902" y="1107"/>
                  <a:pt x="902" y="1107"/>
                  <a:pt x="902" y="1107"/>
                </a:cubicBezTo>
                <a:cubicBezTo>
                  <a:pt x="892" y="1121"/>
                  <a:pt x="866" y="1137"/>
                  <a:pt x="839" y="1119"/>
                </a:cubicBezTo>
                <a:cubicBezTo>
                  <a:pt x="818" y="1105"/>
                  <a:pt x="813" y="1075"/>
                  <a:pt x="828" y="1055"/>
                </a:cubicBezTo>
                <a:close/>
                <a:moveTo>
                  <a:pt x="1116" y="251"/>
                </a:moveTo>
                <a:cubicBezTo>
                  <a:pt x="1264" y="351"/>
                  <a:pt x="1363" y="510"/>
                  <a:pt x="1386" y="687"/>
                </a:cubicBezTo>
                <a:cubicBezTo>
                  <a:pt x="1389" y="711"/>
                  <a:pt x="1372" y="734"/>
                  <a:pt x="1347" y="737"/>
                </a:cubicBezTo>
                <a:cubicBezTo>
                  <a:pt x="1318" y="741"/>
                  <a:pt x="1299" y="718"/>
                  <a:pt x="1297" y="698"/>
                </a:cubicBezTo>
                <a:cubicBezTo>
                  <a:pt x="1277" y="547"/>
                  <a:pt x="1193" y="412"/>
                  <a:pt x="1065" y="326"/>
                </a:cubicBezTo>
                <a:cubicBezTo>
                  <a:pt x="1045" y="312"/>
                  <a:pt x="1039" y="284"/>
                  <a:pt x="1053" y="264"/>
                </a:cubicBezTo>
                <a:cubicBezTo>
                  <a:pt x="1067" y="243"/>
                  <a:pt x="1095" y="237"/>
                  <a:pt x="1116" y="251"/>
                </a:cubicBezTo>
                <a:close/>
                <a:moveTo>
                  <a:pt x="482" y="264"/>
                </a:moveTo>
                <a:cubicBezTo>
                  <a:pt x="496" y="284"/>
                  <a:pt x="491" y="312"/>
                  <a:pt x="470" y="326"/>
                </a:cubicBezTo>
                <a:cubicBezTo>
                  <a:pt x="343" y="412"/>
                  <a:pt x="259" y="547"/>
                  <a:pt x="239" y="698"/>
                </a:cubicBezTo>
                <a:cubicBezTo>
                  <a:pt x="236" y="718"/>
                  <a:pt x="218" y="741"/>
                  <a:pt x="189" y="737"/>
                </a:cubicBezTo>
                <a:cubicBezTo>
                  <a:pt x="164" y="734"/>
                  <a:pt x="147" y="711"/>
                  <a:pt x="150" y="687"/>
                </a:cubicBezTo>
                <a:cubicBezTo>
                  <a:pt x="173" y="510"/>
                  <a:pt x="272" y="351"/>
                  <a:pt x="420" y="251"/>
                </a:cubicBezTo>
                <a:cubicBezTo>
                  <a:pt x="441" y="237"/>
                  <a:pt x="469" y="243"/>
                  <a:pt x="482" y="2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19651549" y="4633653"/>
            <a:ext cx="777565" cy="767300"/>
          </a:xfrm>
          <a:custGeom>
            <a:avLst/>
            <a:gdLst>
              <a:gd name="T0" fmla="*/ 1216 w 1558"/>
              <a:gd name="T1" fmla="*/ 447 h 1538"/>
              <a:gd name="T2" fmla="*/ 1017 w 1558"/>
              <a:gd name="T3" fmla="*/ 580 h 1538"/>
              <a:gd name="T4" fmla="*/ 910 w 1558"/>
              <a:gd name="T5" fmla="*/ 329 h 1538"/>
              <a:gd name="T6" fmla="*/ 650 w 1558"/>
              <a:gd name="T7" fmla="*/ 329 h 1538"/>
              <a:gd name="T8" fmla="*/ 543 w 1558"/>
              <a:gd name="T9" fmla="*/ 580 h 1538"/>
              <a:gd name="T10" fmla="*/ 342 w 1558"/>
              <a:gd name="T11" fmla="*/ 447 h 1538"/>
              <a:gd name="T12" fmla="*/ 245 w 1558"/>
              <a:gd name="T13" fmla="*/ 2 h 1538"/>
              <a:gd name="T14" fmla="*/ 11 w 1558"/>
              <a:gd name="T15" fmla="*/ 447 h 1538"/>
              <a:gd name="T16" fmla="*/ 41 w 1558"/>
              <a:gd name="T17" fmla="*/ 1016 h 1538"/>
              <a:gd name="T18" fmla="*/ 11 w 1558"/>
              <a:gd name="T19" fmla="*/ 1493 h 1538"/>
              <a:gd name="T20" fmla="*/ 1502 w 1558"/>
              <a:gd name="T21" fmla="*/ 1538 h 1538"/>
              <a:gd name="T22" fmla="*/ 1547 w 1558"/>
              <a:gd name="T23" fmla="*/ 1059 h 1538"/>
              <a:gd name="T24" fmla="*/ 1547 w 1558"/>
              <a:gd name="T25" fmla="*/ 914 h 1538"/>
              <a:gd name="T26" fmla="*/ 1465 w 1558"/>
              <a:gd name="T27" fmla="*/ 304 h 1538"/>
              <a:gd name="T28" fmla="*/ 1238 w 1558"/>
              <a:gd name="T29" fmla="*/ 365 h 1538"/>
              <a:gd name="T30" fmla="*/ 880 w 1558"/>
              <a:gd name="T31" fmla="*/ 191 h 1538"/>
              <a:gd name="T32" fmla="*/ 780 w 1558"/>
              <a:gd name="T33" fmla="*/ 92 h 1538"/>
              <a:gd name="T34" fmla="*/ 927 w 1558"/>
              <a:gd name="T35" fmla="*/ 528 h 1538"/>
              <a:gd name="T36" fmla="*/ 633 w 1558"/>
              <a:gd name="T37" fmla="*/ 580 h 1538"/>
              <a:gd name="T38" fmla="*/ 344 w 1558"/>
              <a:gd name="T39" fmla="*/ 670 h 1538"/>
              <a:gd name="T40" fmla="*/ 1216 w 1558"/>
              <a:gd name="T41" fmla="*/ 773 h 1538"/>
              <a:gd name="T42" fmla="*/ 344 w 1558"/>
              <a:gd name="T43" fmla="*/ 670 h 1538"/>
              <a:gd name="T44" fmla="*/ 345 w 1558"/>
              <a:gd name="T45" fmla="*/ 191 h 1538"/>
              <a:gd name="T46" fmla="*/ 245 w 1558"/>
              <a:gd name="T47" fmla="*/ 92 h 1538"/>
              <a:gd name="T48" fmla="*/ 101 w 1558"/>
              <a:gd name="T49" fmla="*/ 1448 h 1538"/>
              <a:gd name="T50" fmla="*/ 397 w 1558"/>
              <a:gd name="T51" fmla="*/ 1104 h 1538"/>
              <a:gd name="T52" fmla="*/ 638 w 1558"/>
              <a:gd name="T53" fmla="*/ 1448 h 1538"/>
              <a:gd name="T54" fmla="*/ 487 w 1558"/>
              <a:gd name="T55" fmla="*/ 1059 h 1538"/>
              <a:gd name="T56" fmla="*/ 201 w 1558"/>
              <a:gd name="T57" fmla="*/ 1014 h 1538"/>
              <a:gd name="T58" fmla="*/ 101 w 1558"/>
              <a:gd name="T59" fmla="*/ 447 h 1538"/>
              <a:gd name="T60" fmla="*/ 252 w 1558"/>
              <a:gd name="T61" fmla="*/ 447 h 1538"/>
              <a:gd name="T62" fmla="*/ 297 w 1558"/>
              <a:gd name="T63" fmla="*/ 863 h 1538"/>
              <a:gd name="T64" fmla="*/ 638 w 1558"/>
              <a:gd name="T65" fmla="*/ 962 h 1538"/>
              <a:gd name="T66" fmla="*/ 830 w 1558"/>
              <a:gd name="T67" fmla="*/ 1448 h 1538"/>
              <a:gd name="T68" fmla="*/ 728 w 1558"/>
              <a:gd name="T69" fmla="*/ 863 h 1538"/>
              <a:gd name="T70" fmla="*/ 830 w 1558"/>
              <a:gd name="T71" fmla="*/ 1448 h 1538"/>
              <a:gd name="T72" fmla="*/ 1161 w 1558"/>
              <a:gd name="T73" fmla="*/ 1448 h 1538"/>
              <a:gd name="T74" fmla="*/ 1457 w 1558"/>
              <a:gd name="T75" fmla="*/ 1104 h 1538"/>
              <a:gd name="T76" fmla="*/ 1457 w 1558"/>
              <a:gd name="T77" fmla="*/ 447 h 1538"/>
              <a:gd name="T78" fmla="*/ 1357 w 1558"/>
              <a:gd name="T79" fmla="*/ 1014 h 1538"/>
              <a:gd name="T80" fmla="*/ 1071 w 1558"/>
              <a:gd name="T81" fmla="*/ 1059 h 1538"/>
              <a:gd name="T82" fmla="*/ 920 w 1558"/>
              <a:gd name="T83" fmla="*/ 1448 h 1538"/>
              <a:gd name="T84" fmla="*/ 1020 w 1558"/>
              <a:gd name="T85" fmla="*/ 863 h 1538"/>
              <a:gd name="T86" fmla="*/ 1306 w 1558"/>
              <a:gd name="T87" fmla="*/ 818 h 1538"/>
              <a:gd name="T88" fmla="*/ 1382 w 1558"/>
              <a:gd name="T89" fmla="*/ 372 h 1538"/>
              <a:gd name="T90" fmla="*/ 1313 w 1558"/>
              <a:gd name="T91" fmla="*/ 291 h 1538"/>
              <a:gd name="T92" fmla="*/ 1313 w 1558"/>
              <a:gd name="T93" fmla="*/ 92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58" h="1538">
                <a:moveTo>
                  <a:pt x="1238" y="365"/>
                </a:moveTo>
                <a:cubicBezTo>
                  <a:pt x="1224" y="389"/>
                  <a:pt x="1216" y="417"/>
                  <a:pt x="1216" y="447"/>
                </a:cubicBezTo>
                <a:cubicBezTo>
                  <a:pt x="1216" y="580"/>
                  <a:pt x="1216" y="580"/>
                  <a:pt x="1216" y="580"/>
                </a:cubicBezTo>
                <a:cubicBezTo>
                  <a:pt x="1017" y="580"/>
                  <a:pt x="1017" y="580"/>
                  <a:pt x="1017" y="580"/>
                </a:cubicBezTo>
                <a:cubicBezTo>
                  <a:pt x="1017" y="528"/>
                  <a:pt x="1017" y="528"/>
                  <a:pt x="1017" y="528"/>
                </a:cubicBezTo>
                <a:cubicBezTo>
                  <a:pt x="1017" y="445"/>
                  <a:pt x="974" y="372"/>
                  <a:pt x="910" y="329"/>
                </a:cubicBezTo>
                <a:cubicBezTo>
                  <a:pt x="1034" y="214"/>
                  <a:pt x="951" y="1"/>
                  <a:pt x="780" y="2"/>
                </a:cubicBezTo>
                <a:cubicBezTo>
                  <a:pt x="609" y="1"/>
                  <a:pt x="526" y="214"/>
                  <a:pt x="650" y="329"/>
                </a:cubicBezTo>
                <a:cubicBezTo>
                  <a:pt x="586" y="372"/>
                  <a:pt x="543" y="445"/>
                  <a:pt x="543" y="528"/>
                </a:cubicBezTo>
                <a:cubicBezTo>
                  <a:pt x="543" y="580"/>
                  <a:pt x="543" y="580"/>
                  <a:pt x="543" y="580"/>
                </a:cubicBezTo>
                <a:cubicBezTo>
                  <a:pt x="342" y="580"/>
                  <a:pt x="342" y="580"/>
                  <a:pt x="342" y="580"/>
                </a:cubicBezTo>
                <a:cubicBezTo>
                  <a:pt x="342" y="447"/>
                  <a:pt x="342" y="447"/>
                  <a:pt x="342" y="447"/>
                </a:cubicBezTo>
                <a:cubicBezTo>
                  <a:pt x="342" y="417"/>
                  <a:pt x="334" y="389"/>
                  <a:pt x="320" y="365"/>
                </a:cubicBezTo>
                <a:cubicBezTo>
                  <a:pt x="506" y="282"/>
                  <a:pt x="452" y="5"/>
                  <a:pt x="245" y="2"/>
                </a:cubicBezTo>
                <a:cubicBezTo>
                  <a:pt x="91" y="0"/>
                  <a:pt x="0" y="183"/>
                  <a:pt x="93" y="304"/>
                </a:cubicBezTo>
                <a:cubicBezTo>
                  <a:pt x="44" y="333"/>
                  <a:pt x="11" y="386"/>
                  <a:pt x="11" y="447"/>
                </a:cubicBezTo>
                <a:cubicBezTo>
                  <a:pt x="11" y="914"/>
                  <a:pt x="11" y="914"/>
                  <a:pt x="11" y="914"/>
                </a:cubicBezTo>
                <a:cubicBezTo>
                  <a:pt x="11" y="951"/>
                  <a:pt x="21" y="986"/>
                  <a:pt x="41" y="1016"/>
                </a:cubicBezTo>
                <a:cubicBezTo>
                  <a:pt x="24" y="1023"/>
                  <a:pt x="11" y="1039"/>
                  <a:pt x="11" y="1059"/>
                </a:cubicBezTo>
                <a:cubicBezTo>
                  <a:pt x="11" y="1493"/>
                  <a:pt x="11" y="1493"/>
                  <a:pt x="11" y="1493"/>
                </a:cubicBezTo>
                <a:cubicBezTo>
                  <a:pt x="11" y="1517"/>
                  <a:pt x="31" y="1538"/>
                  <a:pt x="56" y="1538"/>
                </a:cubicBezTo>
                <a:cubicBezTo>
                  <a:pt x="1502" y="1538"/>
                  <a:pt x="1502" y="1538"/>
                  <a:pt x="1502" y="1538"/>
                </a:cubicBezTo>
                <a:cubicBezTo>
                  <a:pt x="1527" y="1538"/>
                  <a:pt x="1547" y="1517"/>
                  <a:pt x="1547" y="1493"/>
                </a:cubicBezTo>
                <a:cubicBezTo>
                  <a:pt x="1547" y="1059"/>
                  <a:pt x="1547" y="1059"/>
                  <a:pt x="1547" y="1059"/>
                </a:cubicBezTo>
                <a:cubicBezTo>
                  <a:pt x="1547" y="1039"/>
                  <a:pt x="1535" y="1023"/>
                  <a:pt x="1517" y="1016"/>
                </a:cubicBezTo>
                <a:cubicBezTo>
                  <a:pt x="1537" y="986"/>
                  <a:pt x="1547" y="951"/>
                  <a:pt x="1547" y="914"/>
                </a:cubicBezTo>
                <a:cubicBezTo>
                  <a:pt x="1547" y="447"/>
                  <a:pt x="1547" y="447"/>
                  <a:pt x="1547" y="447"/>
                </a:cubicBezTo>
                <a:cubicBezTo>
                  <a:pt x="1547" y="386"/>
                  <a:pt x="1514" y="333"/>
                  <a:pt x="1465" y="304"/>
                </a:cubicBezTo>
                <a:cubicBezTo>
                  <a:pt x="1558" y="183"/>
                  <a:pt x="1467" y="0"/>
                  <a:pt x="1313" y="2"/>
                </a:cubicBezTo>
                <a:cubicBezTo>
                  <a:pt x="1106" y="5"/>
                  <a:pt x="1052" y="282"/>
                  <a:pt x="1238" y="365"/>
                </a:cubicBezTo>
                <a:close/>
                <a:moveTo>
                  <a:pt x="780" y="92"/>
                </a:moveTo>
                <a:cubicBezTo>
                  <a:pt x="835" y="92"/>
                  <a:pt x="880" y="136"/>
                  <a:pt x="880" y="191"/>
                </a:cubicBezTo>
                <a:cubicBezTo>
                  <a:pt x="875" y="323"/>
                  <a:pt x="685" y="323"/>
                  <a:pt x="680" y="191"/>
                </a:cubicBezTo>
                <a:cubicBezTo>
                  <a:pt x="680" y="136"/>
                  <a:pt x="725" y="92"/>
                  <a:pt x="780" y="92"/>
                </a:cubicBezTo>
                <a:close/>
                <a:moveTo>
                  <a:pt x="633" y="528"/>
                </a:moveTo>
                <a:cubicBezTo>
                  <a:pt x="640" y="334"/>
                  <a:pt x="919" y="332"/>
                  <a:pt x="927" y="528"/>
                </a:cubicBezTo>
                <a:cubicBezTo>
                  <a:pt x="927" y="528"/>
                  <a:pt x="927" y="580"/>
                  <a:pt x="927" y="580"/>
                </a:cubicBezTo>
                <a:cubicBezTo>
                  <a:pt x="633" y="580"/>
                  <a:pt x="633" y="580"/>
                  <a:pt x="633" y="580"/>
                </a:cubicBezTo>
                <a:lnTo>
                  <a:pt x="633" y="528"/>
                </a:lnTo>
                <a:close/>
                <a:moveTo>
                  <a:pt x="344" y="670"/>
                </a:moveTo>
                <a:cubicBezTo>
                  <a:pt x="1216" y="670"/>
                  <a:pt x="1216" y="670"/>
                  <a:pt x="1216" y="670"/>
                </a:cubicBezTo>
                <a:cubicBezTo>
                  <a:pt x="1216" y="773"/>
                  <a:pt x="1216" y="773"/>
                  <a:pt x="1216" y="773"/>
                </a:cubicBezTo>
                <a:cubicBezTo>
                  <a:pt x="344" y="773"/>
                  <a:pt x="344" y="773"/>
                  <a:pt x="344" y="773"/>
                </a:cubicBezTo>
                <a:lnTo>
                  <a:pt x="344" y="670"/>
                </a:lnTo>
                <a:close/>
                <a:moveTo>
                  <a:pt x="245" y="92"/>
                </a:moveTo>
                <a:cubicBezTo>
                  <a:pt x="300" y="92"/>
                  <a:pt x="345" y="136"/>
                  <a:pt x="345" y="191"/>
                </a:cubicBezTo>
                <a:cubicBezTo>
                  <a:pt x="340" y="323"/>
                  <a:pt x="150" y="323"/>
                  <a:pt x="145" y="191"/>
                </a:cubicBezTo>
                <a:cubicBezTo>
                  <a:pt x="145" y="136"/>
                  <a:pt x="190" y="92"/>
                  <a:pt x="245" y="92"/>
                </a:cubicBezTo>
                <a:close/>
                <a:moveTo>
                  <a:pt x="397" y="1448"/>
                </a:moveTo>
                <a:cubicBezTo>
                  <a:pt x="101" y="1448"/>
                  <a:pt x="101" y="1448"/>
                  <a:pt x="101" y="1448"/>
                </a:cubicBezTo>
                <a:cubicBezTo>
                  <a:pt x="101" y="1104"/>
                  <a:pt x="101" y="1104"/>
                  <a:pt x="101" y="1104"/>
                </a:cubicBezTo>
                <a:cubicBezTo>
                  <a:pt x="397" y="1104"/>
                  <a:pt x="397" y="1104"/>
                  <a:pt x="397" y="1104"/>
                </a:cubicBezTo>
                <a:lnTo>
                  <a:pt x="397" y="1448"/>
                </a:lnTo>
                <a:close/>
                <a:moveTo>
                  <a:pt x="638" y="1448"/>
                </a:moveTo>
                <a:cubicBezTo>
                  <a:pt x="487" y="1448"/>
                  <a:pt x="487" y="1448"/>
                  <a:pt x="487" y="1448"/>
                </a:cubicBezTo>
                <a:cubicBezTo>
                  <a:pt x="487" y="1059"/>
                  <a:pt x="487" y="1059"/>
                  <a:pt x="487" y="1059"/>
                </a:cubicBezTo>
                <a:cubicBezTo>
                  <a:pt x="487" y="1034"/>
                  <a:pt x="466" y="1014"/>
                  <a:pt x="442" y="1014"/>
                </a:cubicBezTo>
                <a:cubicBezTo>
                  <a:pt x="201" y="1014"/>
                  <a:pt x="201" y="1014"/>
                  <a:pt x="201" y="1014"/>
                </a:cubicBezTo>
                <a:cubicBezTo>
                  <a:pt x="146" y="1014"/>
                  <a:pt x="101" y="969"/>
                  <a:pt x="101" y="914"/>
                </a:cubicBezTo>
                <a:cubicBezTo>
                  <a:pt x="101" y="447"/>
                  <a:pt x="101" y="447"/>
                  <a:pt x="101" y="447"/>
                </a:cubicBezTo>
                <a:cubicBezTo>
                  <a:pt x="101" y="405"/>
                  <a:pt x="135" y="372"/>
                  <a:pt x="177" y="372"/>
                </a:cubicBezTo>
                <a:cubicBezTo>
                  <a:pt x="218" y="372"/>
                  <a:pt x="252" y="406"/>
                  <a:pt x="252" y="447"/>
                </a:cubicBezTo>
                <a:cubicBezTo>
                  <a:pt x="252" y="818"/>
                  <a:pt x="252" y="818"/>
                  <a:pt x="252" y="818"/>
                </a:cubicBezTo>
                <a:cubicBezTo>
                  <a:pt x="252" y="843"/>
                  <a:pt x="272" y="863"/>
                  <a:pt x="297" y="863"/>
                </a:cubicBezTo>
                <a:cubicBezTo>
                  <a:pt x="538" y="863"/>
                  <a:pt x="538" y="863"/>
                  <a:pt x="538" y="863"/>
                </a:cubicBezTo>
                <a:cubicBezTo>
                  <a:pt x="593" y="863"/>
                  <a:pt x="638" y="908"/>
                  <a:pt x="638" y="962"/>
                </a:cubicBezTo>
                <a:lnTo>
                  <a:pt x="638" y="1448"/>
                </a:lnTo>
                <a:close/>
                <a:moveTo>
                  <a:pt x="830" y="1448"/>
                </a:moveTo>
                <a:cubicBezTo>
                  <a:pt x="728" y="1448"/>
                  <a:pt x="728" y="1448"/>
                  <a:pt x="728" y="1448"/>
                </a:cubicBezTo>
                <a:cubicBezTo>
                  <a:pt x="728" y="863"/>
                  <a:pt x="728" y="863"/>
                  <a:pt x="728" y="863"/>
                </a:cubicBezTo>
                <a:cubicBezTo>
                  <a:pt x="830" y="863"/>
                  <a:pt x="830" y="863"/>
                  <a:pt x="830" y="863"/>
                </a:cubicBezTo>
                <a:lnTo>
                  <a:pt x="830" y="1448"/>
                </a:lnTo>
                <a:close/>
                <a:moveTo>
                  <a:pt x="1457" y="1448"/>
                </a:moveTo>
                <a:cubicBezTo>
                  <a:pt x="1161" y="1448"/>
                  <a:pt x="1161" y="1448"/>
                  <a:pt x="1161" y="1448"/>
                </a:cubicBezTo>
                <a:cubicBezTo>
                  <a:pt x="1161" y="1104"/>
                  <a:pt x="1161" y="1104"/>
                  <a:pt x="1161" y="1104"/>
                </a:cubicBezTo>
                <a:cubicBezTo>
                  <a:pt x="1457" y="1104"/>
                  <a:pt x="1457" y="1104"/>
                  <a:pt x="1457" y="1104"/>
                </a:cubicBezTo>
                <a:lnTo>
                  <a:pt x="1457" y="1448"/>
                </a:lnTo>
                <a:close/>
                <a:moveTo>
                  <a:pt x="1457" y="447"/>
                </a:moveTo>
                <a:cubicBezTo>
                  <a:pt x="1457" y="914"/>
                  <a:pt x="1457" y="914"/>
                  <a:pt x="1457" y="914"/>
                </a:cubicBezTo>
                <a:cubicBezTo>
                  <a:pt x="1457" y="969"/>
                  <a:pt x="1412" y="1014"/>
                  <a:pt x="1357" y="1014"/>
                </a:cubicBezTo>
                <a:cubicBezTo>
                  <a:pt x="1116" y="1014"/>
                  <a:pt x="1116" y="1014"/>
                  <a:pt x="1116" y="1014"/>
                </a:cubicBezTo>
                <a:cubicBezTo>
                  <a:pt x="1092" y="1014"/>
                  <a:pt x="1071" y="1034"/>
                  <a:pt x="1071" y="1059"/>
                </a:cubicBezTo>
                <a:cubicBezTo>
                  <a:pt x="1071" y="1448"/>
                  <a:pt x="1071" y="1448"/>
                  <a:pt x="1071" y="1448"/>
                </a:cubicBezTo>
                <a:cubicBezTo>
                  <a:pt x="920" y="1448"/>
                  <a:pt x="920" y="1448"/>
                  <a:pt x="920" y="1448"/>
                </a:cubicBezTo>
                <a:cubicBezTo>
                  <a:pt x="920" y="962"/>
                  <a:pt x="920" y="962"/>
                  <a:pt x="920" y="962"/>
                </a:cubicBezTo>
                <a:cubicBezTo>
                  <a:pt x="920" y="907"/>
                  <a:pt x="965" y="863"/>
                  <a:pt x="1020" y="863"/>
                </a:cubicBezTo>
                <a:cubicBezTo>
                  <a:pt x="1261" y="863"/>
                  <a:pt x="1261" y="863"/>
                  <a:pt x="1261" y="863"/>
                </a:cubicBezTo>
                <a:cubicBezTo>
                  <a:pt x="1286" y="863"/>
                  <a:pt x="1306" y="843"/>
                  <a:pt x="1306" y="818"/>
                </a:cubicBezTo>
                <a:cubicBezTo>
                  <a:pt x="1306" y="447"/>
                  <a:pt x="1306" y="447"/>
                  <a:pt x="1306" y="447"/>
                </a:cubicBezTo>
                <a:cubicBezTo>
                  <a:pt x="1306" y="406"/>
                  <a:pt x="1340" y="372"/>
                  <a:pt x="1382" y="372"/>
                </a:cubicBezTo>
                <a:cubicBezTo>
                  <a:pt x="1424" y="372"/>
                  <a:pt x="1457" y="406"/>
                  <a:pt x="1457" y="447"/>
                </a:cubicBezTo>
                <a:close/>
                <a:moveTo>
                  <a:pt x="1313" y="291"/>
                </a:moveTo>
                <a:cubicBezTo>
                  <a:pt x="1258" y="291"/>
                  <a:pt x="1213" y="246"/>
                  <a:pt x="1213" y="191"/>
                </a:cubicBezTo>
                <a:cubicBezTo>
                  <a:pt x="1213" y="136"/>
                  <a:pt x="1258" y="92"/>
                  <a:pt x="1313" y="92"/>
                </a:cubicBezTo>
                <a:cubicBezTo>
                  <a:pt x="1445" y="97"/>
                  <a:pt x="1445" y="286"/>
                  <a:pt x="1313" y="2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21898566" y="4627238"/>
            <a:ext cx="771149" cy="780131"/>
          </a:xfrm>
          <a:custGeom>
            <a:avLst/>
            <a:gdLst>
              <a:gd name="T0" fmla="*/ 1490 w 1543"/>
              <a:gd name="T1" fmla="*/ 1564 h 1564"/>
              <a:gd name="T2" fmla="*/ 1535 w 1543"/>
              <a:gd name="T3" fmla="*/ 1278 h 1564"/>
              <a:gd name="T4" fmla="*/ 1153 w 1543"/>
              <a:gd name="T5" fmla="*/ 413 h 1564"/>
              <a:gd name="T6" fmla="*/ 771 w 1543"/>
              <a:gd name="T7" fmla="*/ 1281 h 1564"/>
              <a:gd name="T8" fmla="*/ 668 w 1543"/>
              <a:gd name="T9" fmla="*/ 1133 h 1564"/>
              <a:gd name="T10" fmla="*/ 620 w 1543"/>
              <a:gd name="T11" fmla="*/ 985 h 1564"/>
              <a:gd name="T12" fmla="*/ 668 w 1543"/>
              <a:gd name="T13" fmla="*/ 748 h 1564"/>
              <a:gd name="T14" fmla="*/ 572 w 1543"/>
              <a:gd name="T15" fmla="*/ 703 h 1564"/>
              <a:gd name="T16" fmla="*/ 623 w 1543"/>
              <a:gd name="T17" fmla="*/ 600 h 1564"/>
              <a:gd name="T18" fmla="*/ 668 w 1543"/>
              <a:gd name="T19" fmla="*/ 362 h 1564"/>
              <a:gd name="T20" fmla="*/ 620 w 1543"/>
              <a:gd name="T21" fmla="*/ 169 h 1564"/>
              <a:gd name="T22" fmla="*/ 93 w 1543"/>
              <a:gd name="T23" fmla="*/ 124 h 1564"/>
              <a:gd name="T24" fmla="*/ 48 w 1543"/>
              <a:gd name="T25" fmla="*/ 362 h 1564"/>
              <a:gd name="T26" fmla="*/ 96 w 1543"/>
              <a:gd name="T27" fmla="*/ 510 h 1564"/>
              <a:gd name="T28" fmla="*/ 0 w 1543"/>
              <a:gd name="T29" fmla="*/ 555 h 1564"/>
              <a:gd name="T30" fmla="*/ 45 w 1543"/>
              <a:gd name="T31" fmla="*/ 793 h 1564"/>
              <a:gd name="T32" fmla="*/ 96 w 1543"/>
              <a:gd name="T33" fmla="*/ 895 h 1564"/>
              <a:gd name="T34" fmla="*/ 48 w 1543"/>
              <a:gd name="T35" fmla="*/ 1133 h 1564"/>
              <a:gd name="T36" fmla="*/ 96 w 1543"/>
              <a:gd name="T37" fmla="*/ 1281 h 1564"/>
              <a:gd name="T38" fmla="*/ 0 w 1543"/>
              <a:gd name="T39" fmla="*/ 1326 h 1564"/>
              <a:gd name="T40" fmla="*/ 45 w 1543"/>
              <a:gd name="T41" fmla="*/ 1564 h 1564"/>
              <a:gd name="T42" fmla="*/ 1153 w 1543"/>
              <a:gd name="T43" fmla="*/ 503 h 1564"/>
              <a:gd name="T44" fmla="*/ 957 w 1543"/>
              <a:gd name="T45" fmla="*/ 699 h 1564"/>
              <a:gd name="T46" fmla="*/ 861 w 1543"/>
              <a:gd name="T47" fmla="*/ 1281 h 1564"/>
              <a:gd name="T48" fmla="*/ 578 w 1543"/>
              <a:gd name="T49" fmla="*/ 793 h 1564"/>
              <a:gd name="T50" fmla="*/ 186 w 1543"/>
              <a:gd name="T51" fmla="*/ 895 h 1564"/>
              <a:gd name="T52" fmla="*/ 578 w 1543"/>
              <a:gd name="T53" fmla="*/ 793 h 1564"/>
              <a:gd name="T54" fmla="*/ 578 w 1543"/>
              <a:gd name="T55" fmla="*/ 1178 h 1564"/>
              <a:gd name="T56" fmla="*/ 186 w 1543"/>
              <a:gd name="T57" fmla="*/ 1281 h 1564"/>
              <a:gd name="T58" fmla="*/ 138 w 1543"/>
              <a:gd name="T59" fmla="*/ 1088 h 1564"/>
              <a:gd name="T60" fmla="*/ 530 w 1543"/>
              <a:gd name="T61" fmla="*/ 985 h 1564"/>
              <a:gd name="T62" fmla="*/ 138 w 1543"/>
              <a:gd name="T63" fmla="*/ 1088 h 1564"/>
              <a:gd name="T64" fmla="*/ 578 w 1543"/>
              <a:gd name="T65" fmla="*/ 510 h 1564"/>
              <a:gd name="T66" fmla="*/ 186 w 1543"/>
              <a:gd name="T67" fmla="*/ 407 h 1564"/>
              <a:gd name="T68" fmla="*/ 138 w 1543"/>
              <a:gd name="T69" fmla="*/ 214 h 1564"/>
              <a:gd name="T70" fmla="*/ 530 w 1543"/>
              <a:gd name="T71" fmla="*/ 317 h 1564"/>
              <a:gd name="T72" fmla="*/ 138 w 1543"/>
              <a:gd name="T73" fmla="*/ 214 h 1564"/>
              <a:gd name="T74" fmla="*/ 90 w 1543"/>
              <a:gd name="T75" fmla="*/ 600 h 1564"/>
              <a:gd name="T76" fmla="*/ 482 w 1543"/>
              <a:gd name="T77" fmla="*/ 703 h 1564"/>
              <a:gd name="T78" fmla="*/ 90 w 1543"/>
              <a:gd name="T79" fmla="*/ 1371 h 1564"/>
              <a:gd name="T80" fmla="*/ 1445 w 1543"/>
              <a:gd name="T81" fmla="*/ 1474 h 1564"/>
              <a:gd name="T82" fmla="*/ 90 w 1543"/>
              <a:gd name="T83" fmla="*/ 1371 h 1564"/>
              <a:gd name="T84" fmla="*/ 1153 w 1543"/>
              <a:gd name="T85" fmla="*/ 683 h 1564"/>
              <a:gd name="T86" fmla="*/ 1170 w 1543"/>
              <a:gd name="T87" fmla="*/ 779 h 1564"/>
              <a:gd name="T88" fmla="*/ 1073 w 1543"/>
              <a:gd name="T89" fmla="*/ 716 h 1564"/>
              <a:gd name="T90" fmla="*/ 880 w 1543"/>
              <a:gd name="T91" fmla="*/ 249 h 1564"/>
              <a:gd name="T92" fmla="*/ 944 w 1543"/>
              <a:gd name="T93" fmla="*/ 153 h 1564"/>
              <a:gd name="T94" fmla="*/ 944 w 1543"/>
              <a:gd name="T95" fmla="*/ 346 h 1564"/>
              <a:gd name="T96" fmla="*/ 1121 w 1543"/>
              <a:gd name="T97" fmla="*/ 234 h 1564"/>
              <a:gd name="T98" fmla="*/ 1121 w 1543"/>
              <a:gd name="T99" fmla="*/ 41 h 1564"/>
              <a:gd name="T100" fmla="*/ 1185 w 1543"/>
              <a:gd name="T101" fmla="*/ 137 h 1564"/>
              <a:gd name="T102" fmla="*/ 1121 w 1543"/>
              <a:gd name="T103" fmla="*/ 234 h 1564"/>
              <a:gd name="T104" fmla="*/ 1362 w 1543"/>
              <a:gd name="T105" fmla="*/ 249 h 1564"/>
              <a:gd name="T106" fmla="*/ 1426 w 1543"/>
              <a:gd name="T107" fmla="*/ 153 h 1564"/>
              <a:gd name="T108" fmla="*/ 1426 w 1543"/>
              <a:gd name="T109" fmla="*/ 346 h 1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43" h="1564">
                <a:moveTo>
                  <a:pt x="45" y="1564"/>
                </a:moveTo>
                <a:cubicBezTo>
                  <a:pt x="1490" y="1564"/>
                  <a:pt x="1490" y="1564"/>
                  <a:pt x="1490" y="1564"/>
                </a:cubicBezTo>
                <a:cubicBezTo>
                  <a:pt x="1515" y="1564"/>
                  <a:pt x="1535" y="1543"/>
                  <a:pt x="1535" y="1519"/>
                </a:cubicBezTo>
                <a:cubicBezTo>
                  <a:pt x="1535" y="1278"/>
                  <a:pt x="1535" y="1278"/>
                  <a:pt x="1535" y="1278"/>
                </a:cubicBezTo>
                <a:cubicBezTo>
                  <a:pt x="1535" y="1126"/>
                  <a:pt x="1447" y="994"/>
                  <a:pt x="1318" y="933"/>
                </a:cubicBezTo>
                <a:cubicBezTo>
                  <a:pt x="1543" y="774"/>
                  <a:pt x="1432" y="414"/>
                  <a:pt x="1153" y="413"/>
                </a:cubicBezTo>
                <a:cubicBezTo>
                  <a:pt x="874" y="414"/>
                  <a:pt x="763" y="774"/>
                  <a:pt x="988" y="933"/>
                </a:cubicBezTo>
                <a:cubicBezTo>
                  <a:pt x="859" y="995"/>
                  <a:pt x="769" y="1128"/>
                  <a:pt x="771" y="1281"/>
                </a:cubicBezTo>
                <a:cubicBezTo>
                  <a:pt x="668" y="1281"/>
                  <a:pt x="668" y="1281"/>
                  <a:pt x="668" y="1281"/>
                </a:cubicBezTo>
                <a:cubicBezTo>
                  <a:pt x="668" y="1133"/>
                  <a:pt x="668" y="1133"/>
                  <a:pt x="668" y="1133"/>
                </a:cubicBezTo>
                <a:cubicBezTo>
                  <a:pt x="668" y="1107"/>
                  <a:pt x="646" y="1087"/>
                  <a:pt x="620" y="1088"/>
                </a:cubicBezTo>
                <a:cubicBezTo>
                  <a:pt x="620" y="985"/>
                  <a:pt x="620" y="985"/>
                  <a:pt x="620" y="985"/>
                </a:cubicBezTo>
                <a:cubicBezTo>
                  <a:pt x="646" y="987"/>
                  <a:pt x="668" y="966"/>
                  <a:pt x="668" y="940"/>
                </a:cubicBezTo>
                <a:cubicBezTo>
                  <a:pt x="668" y="748"/>
                  <a:pt x="668" y="748"/>
                  <a:pt x="668" y="748"/>
                </a:cubicBezTo>
                <a:cubicBezTo>
                  <a:pt x="668" y="723"/>
                  <a:pt x="648" y="703"/>
                  <a:pt x="623" y="703"/>
                </a:cubicBezTo>
                <a:cubicBezTo>
                  <a:pt x="572" y="703"/>
                  <a:pt x="572" y="703"/>
                  <a:pt x="572" y="703"/>
                </a:cubicBezTo>
                <a:cubicBezTo>
                  <a:pt x="572" y="600"/>
                  <a:pt x="572" y="600"/>
                  <a:pt x="572" y="600"/>
                </a:cubicBezTo>
                <a:cubicBezTo>
                  <a:pt x="623" y="600"/>
                  <a:pt x="623" y="600"/>
                  <a:pt x="623" y="600"/>
                </a:cubicBezTo>
                <a:cubicBezTo>
                  <a:pt x="648" y="600"/>
                  <a:pt x="668" y="580"/>
                  <a:pt x="668" y="555"/>
                </a:cubicBezTo>
                <a:cubicBezTo>
                  <a:pt x="668" y="362"/>
                  <a:pt x="668" y="362"/>
                  <a:pt x="668" y="362"/>
                </a:cubicBezTo>
                <a:cubicBezTo>
                  <a:pt x="668" y="336"/>
                  <a:pt x="646" y="315"/>
                  <a:pt x="620" y="317"/>
                </a:cubicBezTo>
                <a:cubicBezTo>
                  <a:pt x="620" y="169"/>
                  <a:pt x="620" y="169"/>
                  <a:pt x="620" y="169"/>
                </a:cubicBezTo>
                <a:cubicBezTo>
                  <a:pt x="620" y="144"/>
                  <a:pt x="600" y="124"/>
                  <a:pt x="575" y="124"/>
                </a:cubicBezTo>
                <a:cubicBezTo>
                  <a:pt x="93" y="124"/>
                  <a:pt x="93" y="124"/>
                  <a:pt x="93" y="124"/>
                </a:cubicBezTo>
                <a:cubicBezTo>
                  <a:pt x="68" y="124"/>
                  <a:pt x="48" y="144"/>
                  <a:pt x="48" y="169"/>
                </a:cubicBezTo>
                <a:cubicBezTo>
                  <a:pt x="48" y="362"/>
                  <a:pt x="48" y="362"/>
                  <a:pt x="48" y="362"/>
                </a:cubicBezTo>
                <a:cubicBezTo>
                  <a:pt x="48" y="388"/>
                  <a:pt x="70" y="409"/>
                  <a:pt x="96" y="407"/>
                </a:cubicBezTo>
                <a:cubicBezTo>
                  <a:pt x="96" y="510"/>
                  <a:pt x="96" y="510"/>
                  <a:pt x="96" y="510"/>
                </a:cubicBezTo>
                <a:cubicBezTo>
                  <a:pt x="45" y="510"/>
                  <a:pt x="45" y="510"/>
                  <a:pt x="45" y="510"/>
                </a:cubicBezTo>
                <a:cubicBezTo>
                  <a:pt x="20" y="510"/>
                  <a:pt x="0" y="530"/>
                  <a:pt x="0" y="555"/>
                </a:cubicBezTo>
                <a:cubicBezTo>
                  <a:pt x="0" y="748"/>
                  <a:pt x="0" y="748"/>
                  <a:pt x="0" y="748"/>
                </a:cubicBezTo>
                <a:cubicBezTo>
                  <a:pt x="0" y="772"/>
                  <a:pt x="20" y="793"/>
                  <a:pt x="45" y="793"/>
                </a:cubicBezTo>
                <a:cubicBezTo>
                  <a:pt x="96" y="793"/>
                  <a:pt x="96" y="793"/>
                  <a:pt x="96" y="793"/>
                </a:cubicBezTo>
                <a:cubicBezTo>
                  <a:pt x="96" y="895"/>
                  <a:pt x="96" y="895"/>
                  <a:pt x="96" y="895"/>
                </a:cubicBezTo>
                <a:cubicBezTo>
                  <a:pt x="70" y="894"/>
                  <a:pt x="48" y="914"/>
                  <a:pt x="48" y="940"/>
                </a:cubicBezTo>
                <a:cubicBezTo>
                  <a:pt x="48" y="1133"/>
                  <a:pt x="48" y="1133"/>
                  <a:pt x="48" y="1133"/>
                </a:cubicBezTo>
                <a:cubicBezTo>
                  <a:pt x="48" y="1159"/>
                  <a:pt x="70" y="1180"/>
                  <a:pt x="96" y="1178"/>
                </a:cubicBezTo>
                <a:cubicBezTo>
                  <a:pt x="96" y="1281"/>
                  <a:pt x="96" y="1281"/>
                  <a:pt x="96" y="1281"/>
                </a:cubicBezTo>
                <a:cubicBezTo>
                  <a:pt x="45" y="1281"/>
                  <a:pt x="45" y="1281"/>
                  <a:pt x="45" y="1281"/>
                </a:cubicBezTo>
                <a:cubicBezTo>
                  <a:pt x="20" y="1281"/>
                  <a:pt x="0" y="1301"/>
                  <a:pt x="0" y="1326"/>
                </a:cubicBezTo>
                <a:cubicBezTo>
                  <a:pt x="0" y="1519"/>
                  <a:pt x="0" y="1519"/>
                  <a:pt x="0" y="1519"/>
                </a:cubicBezTo>
                <a:cubicBezTo>
                  <a:pt x="0" y="1543"/>
                  <a:pt x="20" y="1564"/>
                  <a:pt x="45" y="1564"/>
                </a:cubicBezTo>
                <a:close/>
                <a:moveTo>
                  <a:pt x="957" y="699"/>
                </a:moveTo>
                <a:cubicBezTo>
                  <a:pt x="957" y="591"/>
                  <a:pt x="1045" y="503"/>
                  <a:pt x="1153" y="503"/>
                </a:cubicBezTo>
                <a:cubicBezTo>
                  <a:pt x="1413" y="513"/>
                  <a:pt x="1413" y="886"/>
                  <a:pt x="1153" y="895"/>
                </a:cubicBezTo>
                <a:cubicBezTo>
                  <a:pt x="1045" y="895"/>
                  <a:pt x="957" y="807"/>
                  <a:pt x="957" y="699"/>
                </a:cubicBezTo>
                <a:close/>
                <a:moveTo>
                  <a:pt x="1445" y="1281"/>
                </a:moveTo>
                <a:cubicBezTo>
                  <a:pt x="861" y="1281"/>
                  <a:pt x="861" y="1281"/>
                  <a:pt x="861" y="1281"/>
                </a:cubicBezTo>
                <a:cubicBezTo>
                  <a:pt x="872" y="889"/>
                  <a:pt x="1434" y="890"/>
                  <a:pt x="1445" y="1281"/>
                </a:cubicBezTo>
                <a:close/>
                <a:moveTo>
                  <a:pt x="578" y="793"/>
                </a:moveTo>
                <a:cubicBezTo>
                  <a:pt x="578" y="895"/>
                  <a:pt x="578" y="895"/>
                  <a:pt x="578" y="895"/>
                </a:cubicBezTo>
                <a:cubicBezTo>
                  <a:pt x="186" y="895"/>
                  <a:pt x="186" y="895"/>
                  <a:pt x="186" y="895"/>
                </a:cubicBezTo>
                <a:cubicBezTo>
                  <a:pt x="186" y="793"/>
                  <a:pt x="186" y="793"/>
                  <a:pt x="186" y="793"/>
                </a:cubicBezTo>
                <a:lnTo>
                  <a:pt x="578" y="793"/>
                </a:lnTo>
                <a:close/>
                <a:moveTo>
                  <a:pt x="186" y="1178"/>
                </a:moveTo>
                <a:cubicBezTo>
                  <a:pt x="578" y="1178"/>
                  <a:pt x="578" y="1178"/>
                  <a:pt x="578" y="1178"/>
                </a:cubicBezTo>
                <a:cubicBezTo>
                  <a:pt x="578" y="1281"/>
                  <a:pt x="578" y="1281"/>
                  <a:pt x="578" y="1281"/>
                </a:cubicBezTo>
                <a:cubicBezTo>
                  <a:pt x="186" y="1281"/>
                  <a:pt x="186" y="1281"/>
                  <a:pt x="186" y="1281"/>
                </a:cubicBezTo>
                <a:lnTo>
                  <a:pt x="186" y="1178"/>
                </a:lnTo>
                <a:close/>
                <a:moveTo>
                  <a:pt x="138" y="1088"/>
                </a:moveTo>
                <a:cubicBezTo>
                  <a:pt x="138" y="985"/>
                  <a:pt x="138" y="985"/>
                  <a:pt x="138" y="985"/>
                </a:cubicBezTo>
                <a:cubicBezTo>
                  <a:pt x="530" y="985"/>
                  <a:pt x="530" y="985"/>
                  <a:pt x="530" y="985"/>
                </a:cubicBezTo>
                <a:cubicBezTo>
                  <a:pt x="530" y="1088"/>
                  <a:pt x="530" y="1088"/>
                  <a:pt x="530" y="1088"/>
                </a:cubicBezTo>
                <a:lnTo>
                  <a:pt x="138" y="1088"/>
                </a:lnTo>
                <a:close/>
                <a:moveTo>
                  <a:pt x="578" y="407"/>
                </a:moveTo>
                <a:cubicBezTo>
                  <a:pt x="578" y="510"/>
                  <a:pt x="578" y="510"/>
                  <a:pt x="578" y="510"/>
                </a:cubicBezTo>
                <a:cubicBezTo>
                  <a:pt x="186" y="510"/>
                  <a:pt x="186" y="510"/>
                  <a:pt x="186" y="510"/>
                </a:cubicBezTo>
                <a:cubicBezTo>
                  <a:pt x="186" y="407"/>
                  <a:pt x="186" y="407"/>
                  <a:pt x="186" y="407"/>
                </a:cubicBezTo>
                <a:lnTo>
                  <a:pt x="578" y="407"/>
                </a:lnTo>
                <a:close/>
                <a:moveTo>
                  <a:pt x="138" y="214"/>
                </a:moveTo>
                <a:cubicBezTo>
                  <a:pt x="530" y="214"/>
                  <a:pt x="530" y="214"/>
                  <a:pt x="530" y="214"/>
                </a:cubicBezTo>
                <a:cubicBezTo>
                  <a:pt x="530" y="317"/>
                  <a:pt x="530" y="317"/>
                  <a:pt x="530" y="317"/>
                </a:cubicBezTo>
                <a:cubicBezTo>
                  <a:pt x="138" y="317"/>
                  <a:pt x="138" y="317"/>
                  <a:pt x="138" y="317"/>
                </a:cubicBezTo>
                <a:lnTo>
                  <a:pt x="138" y="214"/>
                </a:lnTo>
                <a:close/>
                <a:moveTo>
                  <a:pt x="90" y="703"/>
                </a:moveTo>
                <a:cubicBezTo>
                  <a:pt x="90" y="600"/>
                  <a:pt x="90" y="600"/>
                  <a:pt x="90" y="600"/>
                </a:cubicBezTo>
                <a:cubicBezTo>
                  <a:pt x="482" y="600"/>
                  <a:pt x="482" y="600"/>
                  <a:pt x="482" y="600"/>
                </a:cubicBezTo>
                <a:cubicBezTo>
                  <a:pt x="482" y="703"/>
                  <a:pt x="482" y="703"/>
                  <a:pt x="482" y="703"/>
                </a:cubicBezTo>
                <a:lnTo>
                  <a:pt x="90" y="703"/>
                </a:lnTo>
                <a:close/>
                <a:moveTo>
                  <a:pt x="90" y="1371"/>
                </a:moveTo>
                <a:cubicBezTo>
                  <a:pt x="1445" y="1371"/>
                  <a:pt x="1445" y="1371"/>
                  <a:pt x="1445" y="1371"/>
                </a:cubicBezTo>
                <a:cubicBezTo>
                  <a:pt x="1445" y="1474"/>
                  <a:pt x="1445" y="1474"/>
                  <a:pt x="1445" y="1474"/>
                </a:cubicBezTo>
                <a:cubicBezTo>
                  <a:pt x="90" y="1474"/>
                  <a:pt x="90" y="1474"/>
                  <a:pt x="90" y="1474"/>
                </a:cubicBezTo>
                <a:lnTo>
                  <a:pt x="90" y="1371"/>
                </a:lnTo>
                <a:close/>
                <a:moveTo>
                  <a:pt x="1073" y="716"/>
                </a:moveTo>
                <a:cubicBezTo>
                  <a:pt x="1094" y="694"/>
                  <a:pt x="1123" y="683"/>
                  <a:pt x="1153" y="683"/>
                </a:cubicBezTo>
                <a:cubicBezTo>
                  <a:pt x="1201" y="680"/>
                  <a:pt x="1278" y="728"/>
                  <a:pt x="1233" y="779"/>
                </a:cubicBezTo>
                <a:cubicBezTo>
                  <a:pt x="1216" y="797"/>
                  <a:pt x="1187" y="797"/>
                  <a:pt x="1170" y="779"/>
                </a:cubicBezTo>
                <a:cubicBezTo>
                  <a:pt x="1160" y="770"/>
                  <a:pt x="1147" y="770"/>
                  <a:pt x="1137" y="779"/>
                </a:cubicBezTo>
                <a:cubicBezTo>
                  <a:pt x="1093" y="820"/>
                  <a:pt x="1033" y="759"/>
                  <a:pt x="1073" y="716"/>
                </a:cubicBezTo>
                <a:close/>
                <a:moveTo>
                  <a:pt x="880" y="282"/>
                </a:moveTo>
                <a:cubicBezTo>
                  <a:pt x="888" y="274"/>
                  <a:pt x="890" y="259"/>
                  <a:pt x="880" y="249"/>
                </a:cubicBezTo>
                <a:cubicBezTo>
                  <a:pt x="836" y="205"/>
                  <a:pt x="836" y="133"/>
                  <a:pt x="880" y="89"/>
                </a:cubicBezTo>
                <a:cubicBezTo>
                  <a:pt x="924" y="49"/>
                  <a:pt x="985" y="109"/>
                  <a:pt x="944" y="153"/>
                </a:cubicBezTo>
                <a:cubicBezTo>
                  <a:pt x="936" y="161"/>
                  <a:pt x="934" y="175"/>
                  <a:pt x="944" y="186"/>
                </a:cubicBezTo>
                <a:cubicBezTo>
                  <a:pt x="988" y="230"/>
                  <a:pt x="988" y="302"/>
                  <a:pt x="944" y="346"/>
                </a:cubicBezTo>
                <a:cubicBezTo>
                  <a:pt x="900" y="386"/>
                  <a:pt x="840" y="326"/>
                  <a:pt x="880" y="282"/>
                </a:cubicBezTo>
                <a:close/>
                <a:moveTo>
                  <a:pt x="1121" y="234"/>
                </a:moveTo>
                <a:cubicBezTo>
                  <a:pt x="1129" y="226"/>
                  <a:pt x="1131" y="211"/>
                  <a:pt x="1121" y="201"/>
                </a:cubicBezTo>
                <a:cubicBezTo>
                  <a:pt x="1077" y="157"/>
                  <a:pt x="1077" y="85"/>
                  <a:pt x="1121" y="41"/>
                </a:cubicBezTo>
                <a:cubicBezTo>
                  <a:pt x="1165" y="0"/>
                  <a:pt x="1226" y="61"/>
                  <a:pt x="1185" y="105"/>
                </a:cubicBezTo>
                <a:cubicBezTo>
                  <a:pt x="1177" y="113"/>
                  <a:pt x="1175" y="127"/>
                  <a:pt x="1185" y="137"/>
                </a:cubicBezTo>
                <a:cubicBezTo>
                  <a:pt x="1229" y="181"/>
                  <a:pt x="1229" y="253"/>
                  <a:pt x="1185" y="297"/>
                </a:cubicBezTo>
                <a:cubicBezTo>
                  <a:pt x="1141" y="338"/>
                  <a:pt x="1081" y="277"/>
                  <a:pt x="1121" y="234"/>
                </a:cubicBezTo>
                <a:close/>
                <a:moveTo>
                  <a:pt x="1362" y="282"/>
                </a:moveTo>
                <a:cubicBezTo>
                  <a:pt x="1370" y="274"/>
                  <a:pt x="1372" y="259"/>
                  <a:pt x="1362" y="249"/>
                </a:cubicBezTo>
                <a:cubicBezTo>
                  <a:pt x="1318" y="205"/>
                  <a:pt x="1318" y="133"/>
                  <a:pt x="1362" y="89"/>
                </a:cubicBezTo>
                <a:cubicBezTo>
                  <a:pt x="1406" y="49"/>
                  <a:pt x="1467" y="109"/>
                  <a:pt x="1426" y="153"/>
                </a:cubicBezTo>
                <a:cubicBezTo>
                  <a:pt x="1418" y="161"/>
                  <a:pt x="1416" y="175"/>
                  <a:pt x="1426" y="186"/>
                </a:cubicBezTo>
                <a:cubicBezTo>
                  <a:pt x="1470" y="230"/>
                  <a:pt x="1470" y="302"/>
                  <a:pt x="1426" y="346"/>
                </a:cubicBezTo>
                <a:cubicBezTo>
                  <a:pt x="1382" y="386"/>
                  <a:pt x="1322" y="326"/>
                  <a:pt x="1362" y="2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12945145" y="4633653"/>
            <a:ext cx="766016" cy="767300"/>
          </a:xfrm>
          <a:custGeom>
            <a:avLst/>
            <a:gdLst>
              <a:gd name="T0" fmla="*/ 455 w 1536"/>
              <a:gd name="T1" fmla="*/ 533 h 1536"/>
              <a:gd name="T2" fmla="*/ 353 w 1536"/>
              <a:gd name="T3" fmla="*/ 503 h 1536"/>
              <a:gd name="T4" fmla="*/ 455 w 1536"/>
              <a:gd name="T5" fmla="*/ 473 h 1536"/>
              <a:gd name="T6" fmla="*/ 455 w 1536"/>
              <a:gd name="T7" fmla="*/ 437 h 1536"/>
              <a:gd name="T8" fmla="*/ 407 w 1536"/>
              <a:gd name="T9" fmla="*/ 280 h 1536"/>
              <a:gd name="T10" fmla="*/ 509 w 1536"/>
              <a:gd name="T11" fmla="*/ 310 h 1536"/>
              <a:gd name="T12" fmla="*/ 407 w 1536"/>
              <a:gd name="T13" fmla="*/ 340 h 1536"/>
              <a:gd name="T14" fmla="*/ 407 w 1536"/>
              <a:gd name="T15" fmla="*/ 377 h 1536"/>
              <a:gd name="T16" fmla="*/ 533 w 1536"/>
              <a:gd name="T17" fmla="*/ 455 h 1536"/>
              <a:gd name="T18" fmla="*/ 328 w 1536"/>
              <a:gd name="T19" fmla="*/ 1106 h 1536"/>
              <a:gd name="T20" fmla="*/ 533 w 1536"/>
              <a:gd name="T21" fmla="*/ 1154 h 1536"/>
              <a:gd name="T22" fmla="*/ 328 w 1536"/>
              <a:gd name="T23" fmla="*/ 1154 h 1536"/>
              <a:gd name="T24" fmla="*/ 473 w 1536"/>
              <a:gd name="T25" fmla="*/ 1154 h 1536"/>
              <a:gd name="T26" fmla="*/ 388 w 1536"/>
              <a:gd name="T27" fmla="*/ 1106 h 1536"/>
              <a:gd name="T28" fmla="*/ 1033 w 1536"/>
              <a:gd name="T29" fmla="*/ 1063 h 1536"/>
              <a:gd name="T30" fmla="*/ 1075 w 1536"/>
              <a:gd name="T31" fmla="*/ 1226 h 1536"/>
              <a:gd name="T32" fmla="*/ 1135 w 1536"/>
              <a:gd name="T33" fmla="*/ 1226 h 1536"/>
              <a:gd name="T34" fmla="*/ 1178 w 1536"/>
              <a:gd name="T35" fmla="*/ 1063 h 1536"/>
              <a:gd name="T36" fmla="*/ 1033 w 1536"/>
              <a:gd name="T37" fmla="*/ 1003 h 1536"/>
              <a:gd name="T38" fmla="*/ 1033 w 1536"/>
              <a:gd name="T39" fmla="*/ 1063 h 1536"/>
              <a:gd name="T40" fmla="*/ 672 w 1536"/>
              <a:gd name="T41" fmla="*/ 0 h 1536"/>
              <a:gd name="T42" fmla="*/ 717 w 1536"/>
              <a:gd name="T43" fmla="*/ 672 h 1536"/>
              <a:gd name="T44" fmla="*/ 45 w 1536"/>
              <a:gd name="T45" fmla="*/ 717 h 1536"/>
              <a:gd name="T46" fmla="*/ 92 w 1536"/>
              <a:gd name="T47" fmla="*/ 627 h 1536"/>
              <a:gd name="T48" fmla="*/ 627 w 1536"/>
              <a:gd name="T49" fmla="*/ 92 h 1536"/>
              <a:gd name="T50" fmla="*/ 0 w 1536"/>
              <a:gd name="T51" fmla="*/ 865 h 1536"/>
              <a:gd name="T52" fmla="*/ 672 w 1536"/>
              <a:gd name="T53" fmla="*/ 820 h 1536"/>
              <a:gd name="T54" fmla="*/ 717 w 1536"/>
              <a:gd name="T55" fmla="*/ 1491 h 1536"/>
              <a:gd name="T56" fmla="*/ 0 w 1536"/>
              <a:gd name="T57" fmla="*/ 865 h 1536"/>
              <a:gd name="T58" fmla="*/ 627 w 1536"/>
              <a:gd name="T59" fmla="*/ 1444 h 1536"/>
              <a:gd name="T60" fmla="*/ 92 w 1536"/>
              <a:gd name="T61" fmla="*/ 910 h 1536"/>
              <a:gd name="T62" fmla="*/ 1491 w 1536"/>
              <a:gd name="T63" fmla="*/ 717 h 1536"/>
              <a:gd name="T64" fmla="*/ 819 w 1536"/>
              <a:gd name="T65" fmla="*/ 672 h 1536"/>
              <a:gd name="T66" fmla="*/ 864 w 1536"/>
              <a:gd name="T67" fmla="*/ 0 h 1536"/>
              <a:gd name="T68" fmla="*/ 1444 w 1536"/>
              <a:gd name="T69" fmla="*/ 627 h 1536"/>
              <a:gd name="T70" fmla="*/ 909 w 1536"/>
              <a:gd name="T71" fmla="*/ 627 h 1536"/>
              <a:gd name="T72" fmla="*/ 1536 w 1536"/>
              <a:gd name="T73" fmla="*/ 865 h 1536"/>
              <a:gd name="T74" fmla="*/ 819 w 1536"/>
              <a:gd name="T75" fmla="*/ 1491 h 1536"/>
              <a:gd name="T76" fmla="*/ 864 w 1536"/>
              <a:gd name="T77" fmla="*/ 820 h 1536"/>
              <a:gd name="T78" fmla="*/ 1536 w 1536"/>
              <a:gd name="T79" fmla="*/ 865 h 1536"/>
              <a:gd name="T80" fmla="*/ 909 w 1536"/>
              <a:gd name="T81" fmla="*/ 910 h 1536"/>
              <a:gd name="T82" fmla="*/ 1444 w 1536"/>
              <a:gd name="T83" fmla="*/ 910 h 1536"/>
              <a:gd name="T84" fmla="*/ 1173 w 1536"/>
              <a:gd name="T85" fmla="*/ 303 h 1536"/>
              <a:gd name="T86" fmla="*/ 1134 w 1536"/>
              <a:gd name="T87" fmla="*/ 326 h 1536"/>
              <a:gd name="T88" fmla="*/ 1077 w 1536"/>
              <a:gd name="T89" fmla="*/ 326 h 1536"/>
              <a:gd name="T90" fmla="*/ 1038 w 1536"/>
              <a:gd name="T91" fmla="*/ 303 h 1536"/>
              <a:gd name="T92" fmla="*/ 1028 w 1536"/>
              <a:gd name="T93" fmla="*/ 510 h 1536"/>
              <a:gd name="T94" fmla="*/ 1086 w 1536"/>
              <a:gd name="T95" fmla="*/ 511 h 1536"/>
              <a:gd name="T96" fmla="*/ 1125 w 1536"/>
              <a:gd name="T97" fmla="*/ 511 h 1536"/>
              <a:gd name="T98" fmla="*/ 1231 w 1536"/>
              <a:gd name="T99" fmla="*/ 31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36" h="1536">
                <a:moveTo>
                  <a:pt x="533" y="455"/>
                </a:moveTo>
                <a:cubicBezTo>
                  <a:pt x="533" y="498"/>
                  <a:pt x="498" y="533"/>
                  <a:pt x="455" y="533"/>
                </a:cubicBezTo>
                <a:cubicBezTo>
                  <a:pt x="383" y="533"/>
                  <a:pt x="383" y="533"/>
                  <a:pt x="383" y="533"/>
                </a:cubicBezTo>
                <a:cubicBezTo>
                  <a:pt x="366" y="533"/>
                  <a:pt x="353" y="520"/>
                  <a:pt x="353" y="503"/>
                </a:cubicBezTo>
                <a:cubicBezTo>
                  <a:pt x="353" y="486"/>
                  <a:pt x="366" y="473"/>
                  <a:pt x="383" y="473"/>
                </a:cubicBezTo>
                <a:cubicBezTo>
                  <a:pt x="455" y="473"/>
                  <a:pt x="455" y="473"/>
                  <a:pt x="455" y="473"/>
                </a:cubicBezTo>
                <a:cubicBezTo>
                  <a:pt x="465" y="473"/>
                  <a:pt x="473" y="465"/>
                  <a:pt x="473" y="455"/>
                </a:cubicBezTo>
                <a:cubicBezTo>
                  <a:pt x="473" y="445"/>
                  <a:pt x="465" y="437"/>
                  <a:pt x="455" y="437"/>
                </a:cubicBezTo>
                <a:cubicBezTo>
                  <a:pt x="407" y="437"/>
                  <a:pt x="407" y="437"/>
                  <a:pt x="407" y="437"/>
                </a:cubicBezTo>
                <a:cubicBezTo>
                  <a:pt x="303" y="433"/>
                  <a:pt x="303" y="284"/>
                  <a:pt x="407" y="280"/>
                </a:cubicBezTo>
                <a:cubicBezTo>
                  <a:pt x="479" y="280"/>
                  <a:pt x="479" y="280"/>
                  <a:pt x="479" y="280"/>
                </a:cubicBezTo>
                <a:cubicBezTo>
                  <a:pt x="495" y="280"/>
                  <a:pt x="509" y="294"/>
                  <a:pt x="509" y="310"/>
                </a:cubicBezTo>
                <a:cubicBezTo>
                  <a:pt x="509" y="327"/>
                  <a:pt x="495" y="340"/>
                  <a:pt x="479" y="340"/>
                </a:cubicBezTo>
                <a:cubicBezTo>
                  <a:pt x="407" y="340"/>
                  <a:pt x="407" y="340"/>
                  <a:pt x="407" y="340"/>
                </a:cubicBezTo>
                <a:cubicBezTo>
                  <a:pt x="397" y="340"/>
                  <a:pt x="388" y="348"/>
                  <a:pt x="388" y="358"/>
                </a:cubicBezTo>
                <a:cubicBezTo>
                  <a:pt x="388" y="368"/>
                  <a:pt x="397" y="377"/>
                  <a:pt x="407" y="377"/>
                </a:cubicBezTo>
                <a:cubicBezTo>
                  <a:pt x="455" y="377"/>
                  <a:pt x="455" y="377"/>
                  <a:pt x="455" y="377"/>
                </a:cubicBezTo>
                <a:cubicBezTo>
                  <a:pt x="498" y="377"/>
                  <a:pt x="533" y="412"/>
                  <a:pt x="533" y="455"/>
                </a:cubicBezTo>
                <a:close/>
                <a:moveTo>
                  <a:pt x="328" y="1154"/>
                </a:moveTo>
                <a:cubicBezTo>
                  <a:pt x="328" y="1106"/>
                  <a:pt x="328" y="1106"/>
                  <a:pt x="328" y="1106"/>
                </a:cubicBezTo>
                <a:cubicBezTo>
                  <a:pt x="334" y="970"/>
                  <a:pt x="528" y="970"/>
                  <a:pt x="533" y="1106"/>
                </a:cubicBezTo>
                <a:cubicBezTo>
                  <a:pt x="533" y="1154"/>
                  <a:pt x="533" y="1154"/>
                  <a:pt x="533" y="1154"/>
                </a:cubicBezTo>
                <a:cubicBezTo>
                  <a:pt x="533" y="1210"/>
                  <a:pt x="487" y="1256"/>
                  <a:pt x="431" y="1256"/>
                </a:cubicBezTo>
                <a:cubicBezTo>
                  <a:pt x="374" y="1256"/>
                  <a:pt x="328" y="1210"/>
                  <a:pt x="328" y="1154"/>
                </a:cubicBezTo>
                <a:close/>
                <a:moveTo>
                  <a:pt x="388" y="1154"/>
                </a:moveTo>
                <a:cubicBezTo>
                  <a:pt x="391" y="1210"/>
                  <a:pt x="471" y="1210"/>
                  <a:pt x="473" y="1154"/>
                </a:cubicBezTo>
                <a:cubicBezTo>
                  <a:pt x="473" y="1106"/>
                  <a:pt x="473" y="1106"/>
                  <a:pt x="473" y="1106"/>
                </a:cubicBezTo>
                <a:cubicBezTo>
                  <a:pt x="471" y="1049"/>
                  <a:pt x="391" y="1049"/>
                  <a:pt x="388" y="1106"/>
                </a:cubicBezTo>
                <a:lnTo>
                  <a:pt x="388" y="1154"/>
                </a:lnTo>
                <a:close/>
                <a:moveTo>
                  <a:pt x="1033" y="1063"/>
                </a:moveTo>
                <a:cubicBezTo>
                  <a:pt x="1075" y="1063"/>
                  <a:pt x="1075" y="1063"/>
                  <a:pt x="1075" y="1063"/>
                </a:cubicBezTo>
                <a:cubicBezTo>
                  <a:pt x="1075" y="1226"/>
                  <a:pt x="1075" y="1226"/>
                  <a:pt x="1075" y="1226"/>
                </a:cubicBezTo>
                <a:cubicBezTo>
                  <a:pt x="1075" y="1243"/>
                  <a:pt x="1089" y="1256"/>
                  <a:pt x="1105" y="1256"/>
                </a:cubicBezTo>
                <a:cubicBezTo>
                  <a:pt x="1122" y="1256"/>
                  <a:pt x="1135" y="1243"/>
                  <a:pt x="1135" y="1226"/>
                </a:cubicBezTo>
                <a:cubicBezTo>
                  <a:pt x="1135" y="1063"/>
                  <a:pt x="1135" y="1063"/>
                  <a:pt x="1135" y="1063"/>
                </a:cubicBezTo>
                <a:cubicBezTo>
                  <a:pt x="1178" y="1063"/>
                  <a:pt x="1178" y="1063"/>
                  <a:pt x="1178" y="1063"/>
                </a:cubicBezTo>
                <a:cubicBezTo>
                  <a:pt x="1218" y="1062"/>
                  <a:pt x="1218" y="1005"/>
                  <a:pt x="1178" y="1003"/>
                </a:cubicBezTo>
                <a:cubicBezTo>
                  <a:pt x="1033" y="1003"/>
                  <a:pt x="1033" y="1003"/>
                  <a:pt x="1033" y="1003"/>
                </a:cubicBezTo>
                <a:cubicBezTo>
                  <a:pt x="1017" y="1003"/>
                  <a:pt x="1003" y="1017"/>
                  <a:pt x="1003" y="1033"/>
                </a:cubicBezTo>
                <a:cubicBezTo>
                  <a:pt x="1003" y="1050"/>
                  <a:pt x="1017" y="1063"/>
                  <a:pt x="1033" y="1063"/>
                </a:cubicBezTo>
                <a:close/>
                <a:moveTo>
                  <a:pt x="0" y="672"/>
                </a:moveTo>
                <a:cubicBezTo>
                  <a:pt x="0" y="301"/>
                  <a:pt x="301" y="0"/>
                  <a:pt x="672" y="0"/>
                </a:cubicBezTo>
                <a:cubicBezTo>
                  <a:pt x="697" y="0"/>
                  <a:pt x="717" y="20"/>
                  <a:pt x="717" y="45"/>
                </a:cubicBezTo>
                <a:cubicBezTo>
                  <a:pt x="717" y="672"/>
                  <a:pt x="717" y="672"/>
                  <a:pt x="717" y="672"/>
                </a:cubicBezTo>
                <a:cubicBezTo>
                  <a:pt x="717" y="697"/>
                  <a:pt x="697" y="717"/>
                  <a:pt x="672" y="717"/>
                </a:cubicBezTo>
                <a:cubicBezTo>
                  <a:pt x="45" y="717"/>
                  <a:pt x="45" y="717"/>
                  <a:pt x="45" y="717"/>
                </a:cubicBezTo>
                <a:cubicBezTo>
                  <a:pt x="20" y="717"/>
                  <a:pt x="0" y="697"/>
                  <a:pt x="0" y="672"/>
                </a:cubicBezTo>
                <a:close/>
                <a:moveTo>
                  <a:pt x="92" y="627"/>
                </a:moveTo>
                <a:cubicBezTo>
                  <a:pt x="627" y="627"/>
                  <a:pt x="627" y="627"/>
                  <a:pt x="627" y="627"/>
                </a:cubicBezTo>
                <a:cubicBezTo>
                  <a:pt x="627" y="92"/>
                  <a:pt x="627" y="92"/>
                  <a:pt x="627" y="92"/>
                </a:cubicBezTo>
                <a:cubicBezTo>
                  <a:pt x="342" y="114"/>
                  <a:pt x="114" y="342"/>
                  <a:pt x="92" y="627"/>
                </a:cubicBezTo>
                <a:close/>
                <a:moveTo>
                  <a:pt x="0" y="865"/>
                </a:moveTo>
                <a:cubicBezTo>
                  <a:pt x="0" y="840"/>
                  <a:pt x="20" y="820"/>
                  <a:pt x="45" y="820"/>
                </a:cubicBezTo>
                <a:cubicBezTo>
                  <a:pt x="672" y="820"/>
                  <a:pt x="672" y="820"/>
                  <a:pt x="672" y="820"/>
                </a:cubicBezTo>
                <a:cubicBezTo>
                  <a:pt x="697" y="820"/>
                  <a:pt x="717" y="840"/>
                  <a:pt x="717" y="865"/>
                </a:cubicBezTo>
                <a:cubicBezTo>
                  <a:pt x="717" y="1491"/>
                  <a:pt x="717" y="1491"/>
                  <a:pt x="717" y="1491"/>
                </a:cubicBezTo>
                <a:cubicBezTo>
                  <a:pt x="717" y="1516"/>
                  <a:pt x="697" y="1536"/>
                  <a:pt x="672" y="1536"/>
                </a:cubicBezTo>
                <a:cubicBezTo>
                  <a:pt x="301" y="1536"/>
                  <a:pt x="0" y="1235"/>
                  <a:pt x="0" y="865"/>
                </a:cubicBezTo>
                <a:close/>
                <a:moveTo>
                  <a:pt x="92" y="910"/>
                </a:moveTo>
                <a:cubicBezTo>
                  <a:pt x="114" y="1194"/>
                  <a:pt x="342" y="1422"/>
                  <a:pt x="627" y="1444"/>
                </a:cubicBezTo>
                <a:cubicBezTo>
                  <a:pt x="627" y="910"/>
                  <a:pt x="627" y="910"/>
                  <a:pt x="627" y="910"/>
                </a:cubicBezTo>
                <a:lnTo>
                  <a:pt x="92" y="910"/>
                </a:lnTo>
                <a:close/>
                <a:moveTo>
                  <a:pt x="1536" y="672"/>
                </a:moveTo>
                <a:cubicBezTo>
                  <a:pt x="1536" y="697"/>
                  <a:pt x="1516" y="717"/>
                  <a:pt x="1491" y="717"/>
                </a:cubicBezTo>
                <a:cubicBezTo>
                  <a:pt x="864" y="717"/>
                  <a:pt x="864" y="717"/>
                  <a:pt x="864" y="717"/>
                </a:cubicBezTo>
                <a:cubicBezTo>
                  <a:pt x="840" y="717"/>
                  <a:pt x="819" y="697"/>
                  <a:pt x="819" y="672"/>
                </a:cubicBezTo>
                <a:cubicBezTo>
                  <a:pt x="819" y="45"/>
                  <a:pt x="819" y="45"/>
                  <a:pt x="819" y="45"/>
                </a:cubicBezTo>
                <a:cubicBezTo>
                  <a:pt x="819" y="20"/>
                  <a:pt x="840" y="0"/>
                  <a:pt x="864" y="0"/>
                </a:cubicBezTo>
                <a:cubicBezTo>
                  <a:pt x="1235" y="0"/>
                  <a:pt x="1536" y="301"/>
                  <a:pt x="1536" y="672"/>
                </a:cubicBezTo>
                <a:close/>
                <a:moveTo>
                  <a:pt x="1444" y="627"/>
                </a:moveTo>
                <a:cubicBezTo>
                  <a:pt x="1422" y="342"/>
                  <a:pt x="1194" y="114"/>
                  <a:pt x="909" y="92"/>
                </a:cubicBezTo>
                <a:cubicBezTo>
                  <a:pt x="909" y="627"/>
                  <a:pt x="909" y="627"/>
                  <a:pt x="909" y="627"/>
                </a:cubicBezTo>
                <a:lnTo>
                  <a:pt x="1444" y="627"/>
                </a:lnTo>
                <a:close/>
                <a:moveTo>
                  <a:pt x="1536" y="865"/>
                </a:moveTo>
                <a:cubicBezTo>
                  <a:pt x="1536" y="1235"/>
                  <a:pt x="1235" y="1536"/>
                  <a:pt x="864" y="1536"/>
                </a:cubicBezTo>
                <a:cubicBezTo>
                  <a:pt x="840" y="1536"/>
                  <a:pt x="819" y="1516"/>
                  <a:pt x="819" y="1491"/>
                </a:cubicBezTo>
                <a:cubicBezTo>
                  <a:pt x="819" y="865"/>
                  <a:pt x="819" y="865"/>
                  <a:pt x="819" y="865"/>
                </a:cubicBezTo>
                <a:cubicBezTo>
                  <a:pt x="819" y="840"/>
                  <a:pt x="840" y="820"/>
                  <a:pt x="864" y="820"/>
                </a:cubicBezTo>
                <a:cubicBezTo>
                  <a:pt x="1491" y="820"/>
                  <a:pt x="1491" y="820"/>
                  <a:pt x="1491" y="820"/>
                </a:cubicBezTo>
                <a:cubicBezTo>
                  <a:pt x="1516" y="820"/>
                  <a:pt x="1536" y="840"/>
                  <a:pt x="1536" y="865"/>
                </a:cubicBezTo>
                <a:close/>
                <a:moveTo>
                  <a:pt x="1444" y="910"/>
                </a:moveTo>
                <a:cubicBezTo>
                  <a:pt x="909" y="910"/>
                  <a:pt x="909" y="910"/>
                  <a:pt x="909" y="910"/>
                </a:cubicBezTo>
                <a:cubicBezTo>
                  <a:pt x="909" y="1444"/>
                  <a:pt x="909" y="1444"/>
                  <a:pt x="909" y="1444"/>
                </a:cubicBezTo>
                <a:cubicBezTo>
                  <a:pt x="1194" y="1422"/>
                  <a:pt x="1422" y="1194"/>
                  <a:pt x="1444" y="910"/>
                </a:cubicBezTo>
                <a:close/>
                <a:moveTo>
                  <a:pt x="1209" y="281"/>
                </a:moveTo>
                <a:cubicBezTo>
                  <a:pt x="1193" y="277"/>
                  <a:pt x="1177" y="287"/>
                  <a:pt x="1173" y="303"/>
                </a:cubicBezTo>
                <a:cubicBezTo>
                  <a:pt x="1152" y="387"/>
                  <a:pt x="1152" y="387"/>
                  <a:pt x="1152" y="387"/>
                </a:cubicBezTo>
                <a:cubicBezTo>
                  <a:pt x="1134" y="326"/>
                  <a:pt x="1134" y="326"/>
                  <a:pt x="1134" y="326"/>
                </a:cubicBezTo>
                <a:cubicBezTo>
                  <a:pt x="1131" y="313"/>
                  <a:pt x="1119" y="304"/>
                  <a:pt x="1105" y="304"/>
                </a:cubicBezTo>
                <a:cubicBezTo>
                  <a:pt x="1092" y="304"/>
                  <a:pt x="1080" y="313"/>
                  <a:pt x="1077" y="326"/>
                </a:cubicBezTo>
                <a:cubicBezTo>
                  <a:pt x="1059" y="387"/>
                  <a:pt x="1059" y="387"/>
                  <a:pt x="1059" y="387"/>
                </a:cubicBezTo>
                <a:cubicBezTo>
                  <a:pt x="1038" y="303"/>
                  <a:pt x="1038" y="303"/>
                  <a:pt x="1038" y="303"/>
                </a:cubicBezTo>
                <a:cubicBezTo>
                  <a:pt x="1027" y="265"/>
                  <a:pt x="972" y="279"/>
                  <a:pt x="980" y="317"/>
                </a:cubicBezTo>
                <a:cubicBezTo>
                  <a:pt x="1028" y="510"/>
                  <a:pt x="1028" y="510"/>
                  <a:pt x="1028" y="510"/>
                </a:cubicBezTo>
                <a:cubicBezTo>
                  <a:pt x="1031" y="523"/>
                  <a:pt x="1043" y="533"/>
                  <a:pt x="1057" y="533"/>
                </a:cubicBezTo>
                <a:cubicBezTo>
                  <a:pt x="1070" y="533"/>
                  <a:pt x="1082" y="524"/>
                  <a:pt x="1086" y="511"/>
                </a:cubicBezTo>
                <a:cubicBezTo>
                  <a:pt x="1105" y="444"/>
                  <a:pt x="1105" y="444"/>
                  <a:pt x="1105" y="444"/>
                </a:cubicBezTo>
                <a:cubicBezTo>
                  <a:pt x="1125" y="511"/>
                  <a:pt x="1125" y="511"/>
                  <a:pt x="1125" y="511"/>
                </a:cubicBezTo>
                <a:cubicBezTo>
                  <a:pt x="1133" y="541"/>
                  <a:pt x="1175" y="540"/>
                  <a:pt x="1183" y="510"/>
                </a:cubicBezTo>
                <a:cubicBezTo>
                  <a:pt x="1231" y="317"/>
                  <a:pt x="1231" y="317"/>
                  <a:pt x="1231" y="317"/>
                </a:cubicBezTo>
                <a:cubicBezTo>
                  <a:pt x="1235" y="301"/>
                  <a:pt x="1225" y="285"/>
                  <a:pt x="1209" y="2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1718405" y="4629162"/>
            <a:ext cx="774998" cy="776282"/>
          </a:xfrm>
          <a:custGeom>
            <a:avLst/>
            <a:gdLst>
              <a:gd name="T0" fmla="*/ 623 w 1551"/>
              <a:gd name="T1" fmla="*/ 543 h 1556"/>
              <a:gd name="T2" fmla="*/ 1006 w 1551"/>
              <a:gd name="T3" fmla="*/ 450 h 1556"/>
              <a:gd name="T4" fmla="*/ 768 w 1551"/>
              <a:gd name="T5" fmla="*/ 20 h 1556"/>
              <a:gd name="T6" fmla="*/ 530 w 1551"/>
              <a:gd name="T7" fmla="*/ 450 h 1556"/>
              <a:gd name="T8" fmla="*/ 819 w 1551"/>
              <a:gd name="T9" fmla="*/ 161 h 1556"/>
              <a:gd name="T10" fmla="*/ 768 w 1551"/>
              <a:gd name="T11" fmla="*/ 110 h 1556"/>
              <a:gd name="T12" fmla="*/ 916 w 1551"/>
              <a:gd name="T13" fmla="*/ 450 h 1556"/>
              <a:gd name="T14" fmla="*/ 623 w 1551"/>
              <a:gd name="T15" fmla="*/ 453 h 1556"/>
              <a:gd name="T16" fmla="*/ 768 w 1551"/>
              <a:gd name="T17" fmla="*/ 302 h 1556"/>
              <a:gd name="T18" fmla="*/ 1371 w 1551"/>
              <a:gd name="T19" fmla="*/ 1466 h 1556"/>
              <a:gd name="T20" fmla="*/ 768 w 1551"/>
              <a:gd name="T21" fmla="*/ 646 h 1556"/>
              <a:gd name="T22" fmla="*/ 165 w 1551"/>
              <a:gd name="T23" fmla="*/ 1466 h 1556"/>
              <a:gd name="T24" fmla="*/ 0 w 1551"/>
              <a:gd name="T25" fmla="*/ 1511 h 1556"/>
              <a:gd name="T26" fmla="*/ 1491 w 1551"/>
              <a:gd name="T27" fmla="*/ 1556 h 1556"/>
              <a:gd name="T28" fmla="*/ 731 w 1551"/>
              <a:gd name="T29" fmla="*/ 756 h 1556"/>
              <a:gd name="T30" fmla="*/ 986 w 1551"/>
              <a:gd name="T31" fmla="*/ 1036 h 1556"/>
              <a:gd name="T32" fmla="*/ 800 w 1551"/>
              <a:gd name="T33" fmla="*/ 997 h 1556"/>
              <a:gd name="T34" fmla="*/ 736 w 1551"/>
              <a:gd name="T35" fmla="*/ 997 h 1556"/>
              <a:gd name="T36" fmla="*/ 550 w 1551"/>
              <a:gd name="T37" fmla="*/ 1036 h 1556"/>
              <a:gd name="T38" fmla="*/ 272 w 1551"/>
              <a:gd name="T39" fmla="*/ 1466 h 1556"/>
              <a:gd name="T40" fmla="*/ 592 w 1551"/>
              <a:gd name="T41" fmla="*/ 1205 h 1556"/>
              <a:gd name="T42" fmla="*/ 768 w 1551"/>
              <a:gd name="T43" fmla="*/ 1092 h 1556"/>
              <a:gd name="T44" fmla="*/ 944 w 1551"/>
              <a:gd name="T45" fmla="*/ 1205 h 1556"/>
              <a:gd name="T46" fmla="*/ 1264 w 1551"/>
              <a:gd name="T47" fmla="*/ 1466 h 1556"/>
              <a:gd name="T48" fmla="*/ 362 w 1551"/>
              <a:gd name="T49" fmla="*/ 153 h 1556"/>
              <a:gd name="T50" fmla="*/ 306 w 1551"/>
              <a:gd name="T51" fmla="*/ 24 h 1556"/>
              <a:gd name="T52" fmla="*/ 362 w 1551"/>
              <a:gd name="T53" fmla="*/ 153 h 1556"/>
              <a:gd name="T54" fmla="*/ 178 w 1551"/>
              <a:gd name="T55" fmla="*/ 326 h 1556"/>
              <a:gd name="T56" fmla="*/ 286 w 1551"/>
              <a:gd name="T57" fmla="*/ 236 h 1556"/>
              <a:gd name="T58" fmla="*/ 286 w 1551"/>
              <a:gd name="T59" fmla="*/ 326 h 1556"/>
              <a:gd name="T60" fmla="*/ 362 w 1551"/>
              <a:gd name="T61" fmla="*/ 410 h 1556"/>
              <a:gd name="T62" fmla="*/ 306 w 1551"/>
              <a:gd name="T63" fmla="*/ 539 h 1556"/>
              <a:gd name="T64" fmla="*/ 1133 w 1551"/>
              <a:gd name="T65" fmla="*/ 73 h 1556"/>
              <a:gd name="T66" fmla="*/ 1290 w 1551"/>
              <a:gd name="T67" fmla="*/ 44 h 1556"/>
              <a:gd name="T68" fmla="*/ 1174 w 1551"/>
              <a:gd name="T69" fmla="*/ 153 h 1556"/>
              <a:gd name="T70" fmla="*/ 1250 w 1551"/>
              <a:gd name="T71" fmla="*/ 236 h 1556"/>
              <a:gd name="T72" fmla="*/ 1358 w 1551"/>
              <a:gd name="T73" fmla="*/ 326 h 1556"/>
              <a:gd name="T74" fmla="*/ 1205 w 1551"/>
              <a:gd name="T75" fmla="*/ 281 h 1556"/>
              <a:gd name="T76" fmla="*/ 1174 w 1551"/>
              <a:gd name="T77" fmla="*/ 410 h 1556"/>
              <a:gd name="T78" fmla="*/ 1230 w 1551"/>
              <a:gd name="T79" fmla="*/ 539 h 1556"/>
              <a:gd name="T80" fmla="*/ 1174 w 1551"/>
              <a:gd name="T81" fmla="*/ 410 h 15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51" h="1556">
                <a:moveTo>
                  <a:pt x="530" y="450"/>
                </a:moveTo>
                <a:cubicBezTo>
                  <a:pt x="530" y="502"/>
                  <a:pt x="572" y="543"/>
                  <a:pt x="623" y="543"/>
                </a:cubicBezTo>
                <a:cubicBezTo>
                  <a:pt x="913" y="543"/>
                  <a:pt x="913" y="543"/>
                  <a:pt x="913" y="543"/>
                </a:cubicBezTo>
                <a:cubicBezTo>
                  <a:pt x="964" y="543"/>
                  <a:pt x="1006" y="502"/>
                  <a:pt x="1006" y="450"/>
                </a:cubicBezTo>
                <a:cubicBezTo>
                  <a:pt x="1006" y="361"/>
                  <a:pt x="956" y="283"/>
                  <a:pt x="883" y="242"/>
                </a:cubicBezTo>
                <a:cubicBezTo>
                  <a:pt x="950" y="151"/>
                  <a:pt x="881" y="19"/>
                  <a:pt x="768" y="20"/>
                </a:cubicBezTo>
                <a:cubicBezTo>
                  <a:pt x="654" y="19"/>
                  <a:pt x="586" y="151"/>
                  <a:pt x="652" y="242"/>
                </a:cubicBezTo>
                <a:cubicBezTo>
                  <a:pt x="580" y="283"/>
                  <a:pt x="530" y="361"/>
                  <a:pt x="530" y="450"/>
                </a:cubicBezTo>
                <a:close/>
                <a:moveTo>
                  <a:pt x="768" y="110"/>
                </a:moveTo>
                <a:cubicBezTo>
                  <a:pt x="796" y="110"/>
                  <a:pt x="819" y="133"/>
                  <a:pt x="819" y="161"/>
                </a:cubicBezTo>
                <a:cubicBezTo>
                  <a:pt x="817" y="229"/>
                  <a:pt x="719" y="229"/>
                  <a:pt x="717" y="161"/>
                </a:cubicBezTo>
                <a:cubicBezTo>
                  <a:pt x="717" y="133"/>
                  <a:pt x="740" y="110"/>
                  <a:pt x="768" y="110"/>
                </a:cubicBezTo>
                <a:close/>
                <a:moveTo>
                  <a:pt x="768" y="302"/>
                </a:moveTo>
                <a:cubicBezTo>
                  <a:pt x="849" y="302"/>
                  <a:pt x="916" y="369"/>
                  <a:pt x="916" y="450"/>
                </a:cubicBezTo>
                <a:cubicBezTo>
                  <a:pt x="916" y="452"/>
                  <a:pt x="914" y="453"/>
                  <a:pt x="913" y="453"/>
                </a:cubicBezTo>
                <a:cubicBezTo>
                  <a:pt x="623" y="453"/>
                  <a:pt x="623" y="453"/>
                  <a:pt x="623" y="453"/>
                </a:cubicBezTo>
                <a:cubicBezTo>
                  <a:pt x="622" y="453"/>
                  <a:pt x="620" y="452"/>
                  <a:pt x="620" y="450"/>
                </a:cubicBezTo>
                <a:cubicBezTo>
                  <a:pt x="620" y="369"/>
                  <a:pt x="686" y="302"/>
                  <a:pt x="768" y="302"/>
                </a:cubicBezTo>
                <a:close/>
                <a:moveTo>
                  <a:pt x="1491" y="1466"/>
                </a:moveTo>
                <a:cubicBezTo>
                  <a:pt x="1371" y="1466"/>
                  <a:pt x="1371" y="1466"/>
                  <a:pt x="1371" y="1466"/>
                </a:cubicBezTo>
                <a:cubicBezTo>
                  <a:pt x="880" y="707"/>
                  <a:pt x="880" y="707"/>
                  <a:pt x="880" y="707"/>
                </a:cubicBezTo>
                <a:cubicBezTo>
                  <a:pt x="855" y="669"/>
                  <a:pt x="813" y="646"/>
                  <a:pt x="768" y="646"/>
                </a:cubicBezTo>
                <a:cubicBezTo>
                  <a:pt x="722" y="646"/>
                  <a:pt x="680" y="669"/>
                  <a:pt x="656" y="707"/>
                </a:cubicBezTo>
                <a:cubicBezTo>
                  <a:pt x="165" y="1466"/>
                  <a:pt x="165" y="1466"/>
                  <a:pt x="165" y="1466"/>
                </a:cubicBezTo>
                <a:cubicBezTo>
                  <a:pt x="45" y="1466"/>
                  <a:pt x="45" y="1466"/>
                  <a:pt x="45" y="1466"/>
                </a:cubicBezTo>
                <a:cubicBezTo>
                  <a:pt x="20" y="1466"/>
                  <a:pt x="0" y="1486"/>
                  <a:pt x="0" y="1511"/>
                </a:cubicBezTo>
                <a:cubicBezTo>
                  <a:pt x="0" y="1535"/>
                  <a:pt x="20" y="1556"/>
                  <a:pt x="45" y="1556"/>
                </a:cubicBezTo>
                <a:cubicBezTo>
                  <a:pt x="1491" y="1556"/>
                  <a:pt x="1491" y="1556"/>
                  <a:pt x="1491" y="1556"/>
                </a:cubicBezTo>
                <a:cubicBezTo>
                  <a:pt x="1550" y="1554"/>
                  <a:pt x="1551" y="1468"/>
                  <a:pt x="1491" y="1466"/>
                </a:cubicBezTo>
                <a:close/>
                <a:moveTo>
                  <a:pt x="731" y="756"/>
                </a:moveTo>
                <a:cubicBezTo>
                  <a:pt x="747" y="730"/>
                  <a:pt x="788" y="730"/>
                  <a:pt x="805" y="756"/>
                </a:cubicBezTo>
                <a:cubicBezTo>
                  <a:pt x="851" y="827"/>
                  <a:pt x="945" y="973"/>
                  <a:pt x="986" y="1036"/>
                </a:cubicBezTo>
                <a:cubicBezTo>
                  <a:pt x="913" y="1110"/>
                  <a:pt x="913" y="1110"/>
                  <a:pt x="913" y="1110"/>
                </a:cubicBezTo>
                <a:cubicBezTo>
                  <a:pt x="800" y="997"/>
                  <a:pt x="800" y="997"/>
                  <a:pt x="800" y="997"/>
                </a:cubicBezTo>
                <a:cubicBezTo>
                  <a:pt x="791" y="988"/>
                  <a:pt x="779" y="984"/>
                  <a:pt x="768" y="984"/>
                </a:cubicBezTo>
                <a:cubicBezTo>
                  <a:pt x="756" y="984"/>
                  <a:pt x="745" y="988"/>
                  <a:pt x="736" y="997"/>
                </a:cubicBezTo>
                <a:cubicBezTo>
                  <a:pt x="623" y="1110"/>
                  <a:pt x="623" y="1110"/>
                  <a:pt x="623" y="1110"/>
                </a:cubicBezTo>
                <a:cubicBezTo>
                  <a:pt x="550" y="1036"/>
                  <a:pt x="550" y="1036"/>
                  <a:pt x="550" y="1036"/>
                </a:cubicBezTo>
                <a:cubicBezTo>
                  <a:pt x="591" y="973"/>
                  <a:pt x="685" y="827"/>
                  <a:pt x="731" y="756"/>
                </a:cubicBezTo>
                <a:close/>
                <a:moveTo>
                  <a:pt x="272" y="1466"/>
                </a:moveTo>
                <a:cubicBezTo>
                  <a:pt x="500" y="1113"/>
                  <a:pt x="500" y="1113"/>
                  <a:pt x="500" y="1113"/>
                </a:cubicBezTo>
                <a:cubicBezTo>
                  <a:pt x="592" y="1205"/>
                  <a:pt x="592" y="1205"/>
                  <a:pt x="592" y="1205"/>
                </a:cubicBezTo>
                <a:cubicBezTo>
                  <a:pt x="609" y="1223"/>
                  <a:pt x="638" y="1223"/>
                  <a:pt x="655" y="1205"/>
                </a:cubicBezTo>
                <a:cubicBezTo>
                  <a:pt x="768" y="1092"/>
                  <a:pt x="768" y="1092"/>
                  <a:pt x="768" y="1092"/>
                </a:cubicBezTo>
                <a:cubicBezTo>
                  <a:pt x="881" y="1205"/>
                  <a:pt x="881" y="1205"/>
                  <a:pt x="881" y="1205"/>
                </a:cubicBezTo>
                <a:cubicBezTo>
                  <a:pt x="898" y="1223"/>
                  <a:pt x="927" y="1223"/>
                  <a:pt x="944" y="1205"/>
                </a:cubicBezTo>
                <a:cubicBezTo>
                  <a:pt x="1036" y="1113"/>
                  <a:pt x="1036" y="1113"/>
                  <a:pt x="1036" y="1113"/>
                </a:cubicBezTo>
                <a:cubicBezTo>
                  <a:pt x="1264" y="1466"/>
                  <a:pt x="1264" y="1466"/>
                  <a:pt x="1264" y="1466"/>
                </a:cubicBezTo>
                <a:lnTo>
                  <a:pt x="272" y="1466"/>
                </a:lnTo>
                <a:close/>
                <a:moveTo>
                  <a:pt x="362" y="153"/>
                </a:moveTo>
                <a:cubicBezTo>
                  <a:pt x="266" y="105"/>
                  <a:pt x="266" y="105"/>
                  <a:pt x="266" y="105"/>
                </a:cubicBezTo>
                <a:cubicBezTo>
                  <a:pt x="213" y="76"/>
                  <a:pt x="252" y="0"/>
                  <a:pt x="306" y="24"/>
                </a:cubicBezTo>
                <a:cubicBezTo>
                  <a:pt x="402" y="73"/>
                  <a:pt x="402" y="73"/>
                  <a:pt x="402" y="73"/>
                </a:cubicBezTo>
                <a:cubicBezTo>
                  <a:pt x="455" y="101"/>
                  <a:pt x="416" y="178"/>
                  <a:pt x="362" y="153"/>
                </a:cubicBezTo>
                <a:close/>
                <a:moveTo>
                  <a:pt x="286" y="326"/>
                </a:moveTo>
                <a:cubicBezTo>
                  <a:pt x="178" y="326"/>
                  <a:pt x="178" y="326"/>
                  <a:pt x="178" y="326"/>
                </a:cubicBezTo>
                <a:cubicBezTo>
                  <a:pt x="119" y="324"/>
                  <a:pt x="119" y="239"/>
                  <a:pt x="178" y="236"/>
                </a:cubicBezTo>
                <a:cubicBezTo>
                  <a:pt x="286" y="236"/>
                  <a:pt x="286" y="236"/>
                  <a:pt x="286" y="236"/>
                </a:cubicBezTo>
                <a:cubicBezTo>
                  <a:pt x="311" y="236"/>
                  <a:pt x="331" y="257"/>
                  <a:pt x="331" y="281"/>
                </a:cubicBezTo>
                <a:cubicBezTo>
                  <a:pt x="331" y="306"/>
                  <a:pt x="311" y="326"/>
                  <a:pt x="286" y="326"/>
                </a:cubicBezTo>
                <a:close/>
                <a:moveTo>
                  <a:pt x="266" y="458"/>
                </a:moveTo>
                <a:cubicBezTo>
                  <a:pt x="362" y="410"/>
                  <a:pt x="362" y="410"/>
                  <a:pt x="362" y="410"/>
                </a:cubicBezTo>
                <a:cubicBezTo>
                  <a:pt x="417" y="385"/>
                  <a:pt x="455" y="462"/>
                  <a:pt x="402" y="490"/>
                </a:cubicBezTo>
                <a:cubicBezTo>
                  <a:pt x="306" y="539"/>
                  <a:pt x="306" y="539"/>
                  <a:pt x="306" y="539"/>
                </a:cubicBezTo>
                <a:cubicBezTo>
                  <a:pt x="252" y="563"/>
                  <a:pt x="213" y="487"/>
                  <a:pt x="266" y="458"/>
                </a:cubicBezTo>
                <a:close/>
                <a:moveTo>
                  <a:pt x="1133" y="73"/>
                </a:moveTo>
                <a:cubicBezTo>
                  <a:pt x="1230" y="24"/>
                  <a:pt x="1230" y="24"/>
                  <a:pt x="1230" y="24"/>
                </a:cubicBezTo>
                <a:cubicBezTo>
                  <a:pt x="1252" y="13"/>
                  <a:pt x="1279" y="22"/>
                  <a:pt x="1290" y="44"/>
                </a:cubicBezTo>
                <a:cubicBezTo>
                  <a:pt x="1301" y="67"/>
                  <a:pt x="1292" y="94"/>
                  <a:pt x="1270" y="105"/>
                </a:cubicBezTo>
                <a:cubicBezTo>
                  <a:pt x="1174" y="153"/>
                  <a:pt x="1174" y="153"/>
                  <a:pt x="1174" y="153"/>
                </a:cubicBezTo>
                <a:cubicBezTo>
                  <a:pt x="1119" y="178"/>
                  <a:pt x="1081" y="101"/>
                  <a:pt x="1133" y="73"/>
                </a:cubicBezTo>
                <a:close/>
                <a:moveTo>
                  <a:pt x="1250" y="236"/>
                </a:moveTo>
                <a:cubicBezTo>
                  <a:pt x="1358" y="236"/>
                  <a:pt x="1358" y="236"/>
                  <a:pt x="1358" y="236"/>
                </a:cubicBezTo>
                <a:cubicBezTo>
                  <a:pt x="1417" y="239"/>
                  <a:pt x="1417" y="324"/>
                  <a:pt x="1358" y="326"/>
                </a:cubicBezTo>
                <a:cubicBezTo>
                  <a:pt x="1250" y="326"/>
                  <a:pt x="1250" y="326"/>
                  <a:pt x="1250" y="326"/>
                </a:cubicBezTo>
                <a:cubicBezTo>
                  <a:pt x="1225" y="326"/>
                  <a:pt x="1205" y="306"/>
                  <a:pt x="1205" y="281"/>
                </a:cubicBezTo>
                <a:cubicBezTo>
                  <a:pt x="1205" y="257"/>
                  <a:pt x="1225" y="236"/>
                  <a:pt x="1250" y="236"/>
                </a:cubicBezTo>
                <a:close/>
                <a:moveTo>
                  <a:pt x="1174" y="410"/>
                </a:moveTo>
                <a:cubicBezTo>
                  <a:pt x="1270" y="458"/>
                  <a:pt x="1270" y="458"/>
                  <a:pt x="1270" y="458"/>
                </a:cubicBezTo>
                <a:cubicBezTo>
                  <a:pt x="1322" y="487"/>
                  <a:pt x="1284" y="563"/>
                  <a:pt x="1230" y="539"/>
                </a:cubicBezTo>
                <a:cubicBezTo>
                  <a:pt x="1133" y="490"/>
                  <a:pt x="1133" y="490"/>
                  <a:pt x="1133" y="490"/>
                </a:cubicBezTo>
                <a:cubicBezTo>
                  <a:pt x="1081" y="462"/>
                  <a:pt x="1119" y="385"/>
                  <a:pt x="1174" y="4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6215645" y="4633653"/>
            <a:ext cx="767300" cy="767300"/>
          </a:xfrm>
          <a:custGeom>
            <a:avLst/>
            <a:gdLst>
              <a:gd name="T0" fmla="*/ 190 w 1538"/>
              <a:gd name="T1" fmla="*/ 1536 h 1536"/>
              <a:gd name="T2" fmla="*/ 1391 w 1538"/>
              <a:gd name="T3" fmla="*/ 957 h 1536"/>
              <a:gd name="T4" fmla="*/ 1527 w 1538"/>
              <a:gd name="T5" fmla="*/ 693 h 1536"/>
              <a:gd name="T6" fmla="*/ 1346 w 1538"/>
              <a:gd name="T7" fmla="*/ 0 h 1536"/>
              <a:gd name="T8" fmla="*/ 145 w 1538"/>
              <a:gd name="T9" fmla="*/ 512 h 1536"/>
              <a:gd name="T10" fmla="*/ 0 w 1538"/>
              <a:gd name="T11" fmla="*/ 792 h 1536"/>
              <a:gd name="T12" fmla="*/ 572 w 1538"/>
              <a:gd name="T13" fmla="*/ 1446 h 1536"/>
              <a:gd name="T14" fmla="*/ 723 w 1538"/>
              <a:gd name="T15" fmla="*/ 1446 h 1536"/>
              <a:gd name="T16" fmla="*/ 813 w 1538"/>
              <a:gd name="T17" fmla="*/ 1151 h 1536"/>
              <a:gd name="T18" fmla="*/ 1301 w 1538"/>
              <a:gd name="T19" fmla="*/ 1446 h 1536"/>
              <a:gd name="T20" fmla="*/ 1009 w 1538"/>
              <a:gd name="T21" fmla="*/ 1061 h 1536"/>
              <a:gd name="T22" fmla="*/ 482 w 1538"/>
              <a:gd name="T23" fmla="*/ 1446 h 1536"/>
              <a:gd name="T24" fmla="*/ 286 w 1538"/>
              <a:gd name="T25" fmla="*/ 906 h 1536"/>
              <a:gd name="T26" fmla="*/ 1009 w 1538"/>
              <a:gd name="T27" fmla="*/ 906 h 1536"/>
              <a:gd name="T28" fmla="*/ 1301 w 1538"/>
              <a:gd name="T29" fmla="*/ 1446 h 1536"/>
              <a:gd name="T30" fmla="*/ 406 w 1538"/>
              <a:gd name="T31" fmla="*/ 868 h 1536"/>
              <a:gd name="T32" fmla="*/ 482 w 1538"/>
              <a:gd name="T33" fmla="*/ 765 h 1536"/>
              <a:gd name="T34" fmla="*/ 518 w 1538"/>
              <a:gd name="T35" fmla="*/ 572 h 1536"/>
              <a:gd name="T36" fmla="*/ 723 w 1538"/>
              <a:gd name="T37" fmla="*/ 765 h 1536"/>
              <a:gd name="T38" fmla="*/ 572 w 1538"/>
              <a:gd name="T39" fmla="*/ 792 h 1536"/>
              <a:gd name="T40" fmla="*/ 585 w 1538"/>
              <a:gd name="T41" fmla="*/ 675 h 1536"/>
              <a:gd name="T42" fmla="*/ 723 w 1538"/>
              <a:gd name="T43" fmla="*/ 675 h 1536"/>
              <a:gd name="T44" fmla="*/ 964 w 1538"/>
              <a:gd name="T45" fmla="*/ 792 h 1536"/>
              <a:gd name="T46" fmla="*/ 813 w 1538"/>
              <a:gd name="T47" fmla="*/ 765 h 1536"/>
              <a:gd name="T48" fmla="*/ 813 w 1538"/>
              <a:gd name="T49" fmla="*/ 572 h 1536"/>
              <a:gd name="T50" fmla="*/ 813 w 1538"/>
              <a:gd name="T51" fmla="*/ 675 h 1536"/>
              <a:gd name="T52" fmla="*/ 1126 w 1538"/>
              <a:gd name="T53" fmla="*/ 572 h 1536"/>
              <a:gd name="T54" fmla="*/ 1205 w 1538"/>
              <a:gd name="T55" fmla="*/ 765 h 1536"/>
              <a:gd name="T56" fmla="*/ 1054 w 1538"/>
              <a:gd name="T57" fmla="*/ 792 h 1536"/>
              <a:gd name="T58" fmla="*/ 1446 w 1538"/>
              <a:gd name="T59" fmla="*/ 792 h 1536"/>
              <a:gd name="T60" fmla="*/ 1446 w 1538"/>
              <a:gd name="T61" fmla="*/ 765 h 1536"/>
              <a:gd name="T62" fmla="*/ 1278 w 1538"/>
              <a:gd name="T63" fmla="*/ 675 h 1536"/>
              <a:gd name="T64" fmla="*/ 1401 w 1538"/>
              <a:gd name="T65" fmla="*/ 675 h 1536"/>
              <a:gd name="T66" fmla="*/ 1301 w 1538"/>
              <a:gd name="T67" fmla="*/ 482 h 1536"/>
              <a:gd name="T68" fmla="*/ 212 w 1538"/>
              <a:gd name="T69" fmla="*/ 572 h 1536"/>
              <a:gd name="T70" fmla="*/ 135 w 1538"/>
              <a:gd name="T71" fmla="*/ 675 h 1536"/>
              <a:gd name="T72" fmla="*/ 241 w 1538"/>
              <a:gd name="T73" fmla="*/ 765 h 1536"/>
              <a:gd name="T74" fmla="*/ 90 w 1538"/>
              <a:gd name="T75" fmla="*/ 792 h 1536"/>
              <a:gd name="T76" fmla="*/ 1138 w 1538"/>
              <a:gd name="T77" fmla="*/ 286 h 1536"/>
              <a:gd name="T78" fmla="*/ 1118 w 1538"/>
              <a:gd name="T79" fmla="*/ 410 h 1536"/>
              <a:gd name="T80" fmla="*/ 973 w 1538"/>
              <a:gd name="T81" fmla="*/ 356 h 1536"/>
              <a:gd name="T82" fmla="*/ 982 w 1538"/>
              <a:gd name="T83" fmla="*/ 154 h 1536"/>
              <a:gd name="T84" fmla="*/ 1118 w 1538"/>
              <a:gd name="T85" fmla="*/ 163 h 1536"/>
              <a:gd name="T86" fmla="*/ 876 w 1538"/>
              <a:gd name="T87" fmla="*/ 356 h 1536"/>
              <a:gd name="T88" fmla="*/ 768 w 1538"/>
              <a:gd name="T89" fmla="*/ 361 h 1536"/>
              <a:gd name="T90" fmla="*/ 660 w 1538"/>
              <a:gd name="T91" fmla="*/ 356 h 1536"/>
              <a:gd name="T92" fmla="*/ 669 w 1538"/>
              <a:gd name="T93" fmla="*/ 154 h 1536"/>
              <a:gd name="T94" fmla="*/ 804 w 1538"/>
              <a:gd name="T95" fmla="*/ 163 h 1536"/>
              <a:gd name="T96" fmla="*/ 824 w 1538"/>
              <a:gd name="T97" fmla="*/ 286 h 1536"/>
              <a:gd name="T98" fmla="*/ 511 w 1538"/>
              <a:gd name="T99" fmla="*/ 286 h 1536"/>
              <a:gd name="T100" fmla="*/ 491 w 1538"/>
              <a:gd name="T101" fmla="*/ 410 h 1536"/>
              <a:gd name="T102" fmla="*/ 355 w 1538"/>
              <a:gd name="T103" fmla="*/ 419 h 1536"/>
              <a:gd name="T104" fmla="*/ 346 w 1538"/>
              <a:gd name="T105" fmla="*/ 217 h 1536"/>
              <a:gd name="T106" fmla="*/ 455 w 1538"/>
              <a:gd name="T107" fmla="*/ 211 h 1536"/>
              <a:gd name="T108" fmla="*/ 563 w 1538"/>
              <a:gd name="T109" fmla="*/ 21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38" h="1536">
                <a:moveTo>
                  <a:pt x="145" y="957"/>
                </a:moveTo>
                <a:cubicBezTo>
                  <a:pt x="145" y="1491"/>
                  <a:pt x="145" y="1491"/>
                  <a:pt x="145" y="1491"/>
                </a:cubicBezTo>
                <a:cubicBezTo>
                  <a:pt x="145" y="1516"/>
                  <a:pt x="165" y="1536"/>
                  <a:pt x="190" y="1536"/>
                </a:cubicBezTo>
                <a:cubicBezTo>
                  <a:pt x="1346" y="1536"/>
                  <a:pt x="1346" y="1536"/>
                  <a:pt x="1346" y="1536"/>
                </a:cubicBezTo>
                <a:cubicBezTo>
                  <a:pt x="1371" y="1536"/>
                  <a:pt x="1391" y="1516"/>
                  <a:pt x="1391" y="1491"/>
                </a:cubicBezTo>
                <a:cubicBezTo>
                  <a:pt x="1391" y="957"/>
                  <a:pt x="1391" y="957"/>
                  <a:pt x="1391" y="957"/>
                </a:cubicBezTo>
                <a:cubicBezTo>
                  <a:pt x="1472" y="948"/>
                  <a:pt x="1538" y="874"/>
                  <a:pt x="1536" y="792"/>
                </a:cubicBezTo>
                <a:cubicBezTo>
                  <a:pt x="1536" y="720"/>
                  <a:pt x="1536" y="720"/>
                  <a:pt x="1536" y="720"/>
                </a:cubicBezTo>
                <a:cubicBezTo>
                  <a:pt x="1536" y="710"/>
                  <a:pt x="1533" y="701"/>
                  <a:pt x="1527" y="693"/>
                </a:cubicBezTo>
                <a:cubicBezTo>
                  <a:pt x="1391" y="512"/>
                  <a:pt x="1391" y="512"/>
                  <a:pt x="1391" y="512"/>
                </a:cubicBezTo>
                <a:cubicBezTo>
                  <a:pt x="1391" y="45"/>
                  <a:pt x="1391" y="45"/>
                  <a:pt x="1391" y="45"/>
                </a:cubicBezTo>
                <a:cubicBezTo>
                  <a:pt x="1391" y="20"/>
                  <a:pt x="1371" y="0"/>
                  <a:pt x="1346" y="0"/>
                </a:cubicBezTo>
                <a:cubicBezTo>
                  <a:pt x="190" y="0"/>
                  <a:pt x="190" y="0"/>
                  <a:pt x="190" y="0"/>
                </a:cubicBezTo>
                <a:cubicBezTo>
                  <a:pt x="165" y="0"/>
                  <a:pt x="145" y="20"/>
                  <a:pt x="145" y="45"/>
                </a:cubicBezTo>
                <a:cubicBezTo>
                  <a:pt x="145" y="512"/>
                  <a:pt x="145" y="512"/>
                  <a:pt x="145" y="512"/>
                </a:cubicBezTo>
                <a:cubicBezTo>
                  <a:pt x="9" y="693"/>
                  <a:pt x="9" y="693"/>
                  <a:pt x="9" y="693"/>
                </a:cubicBezTo>
                <a:cubicBezTo>
                  <a:pt x="3" y="701"/>
                  <a:pt x="0" y="710"/>
                  <a:pt x="0" y="720"/>
                </a:cubicBezTo>
                <a:cubicBezTo>
                  <a:pt x="0" y="792"/>
                  <a:pt x="0" y="792"/>
                  <a:pt x="0" y="792"/>
                </a:cubicBezTo>
                <a:cubicBezTo>
                  <a:pt x="0" y="878"/>
                  <a:pt x="64" y="947"/>
                  <a:pt x="145" y="957"/>
                </a:cubicBezTo>
                <a:close/>
                <a:moveTo>
                  <a:pt x="723" y="1446"/>
                </a:moveTo>
                <a:cubicBezTo>
                  <a:pt x="572" y="1446"/>
                  <a:pt x="572" y="1446"/>
                  <a:pt x="572" y="1446"/>
                </a:cubicBezTo>
                <a:cubicBezTo>
                  <a:pt x="572" y="1151"/>
                  <a:pt x="572" y="1151"/>
                  <a:pt x="572" y="1151"/>
                </a:cubicBezTo>
                <a:cubicBezTo>
                  <a:pt x="723" y="1151"/>
                  <a:pt x="723" y="1151"/>
                  <a:pt x="723" y="1151"/>
                </a:cubicBezTo>
                <a:lnTo>
                  <a:pt x="723" y="1446"/>
                </a:lnTo>
                <a:close/>
                <a:moveTo>
                  <a:pt x="964" y="1446"/>
                </a:moveTo>
                <a:cubicBezTo>
                  <a:pt x="813" y="1446"/>
                  <a:pt x="813" y="1446"/>
                  <a:pt x="813" y="1446"/>
                </a:cubicBezTo>
                <a:cubicBezTo>
                  <a:pt x="813" y="1151"/>
                  <a:pt x="813" y="1151"/>
                  <a:pt x="813" y="1151"/>
                </a:cubicBezTo>
                <a:cubicBezTo>
                  <a:pt x="964" y="1151"/>
                  <a:pt x="964" y="1151"/>
                  <a:pt x="964" y="1151"/>
                </a:cubicBezTo>
                <a:lnTo>
                  <a:pt x="964" y="1446"/>
                </a:lnTo>
                <a:close/>
                <a:moveTo>
                  <a:pt x="1301" y="1446"/>
                </a:moveTo>
                <a:cubicBezTo>
                  <a:pt x="1054" y="1446"/>
                  <a:pt x="1054" y="1446"/>
                  <a:pt x="1054" y="1446"/>
                </a:cubicBezTo>
                <a:cubicBezTo>
                  <a:pt x="1054" y="1106"/>
                  <a:pt x="1054" y="1106"/>
                  <a:pt x="1054" y="1106"/>
                </a:cubicBezTo>
                <a:cubicBezTo>
                  <a:pt x="1054" y="1081"/>
                  <a:pt x="1034" y="1061"/>
                  <a:pt x="1009" y="1061"/>
                </a:cubicBezTo>
                <a:cubicBezTo>
                  <a:pt x="527" y="1061"/>
                  <a:pt x="527" y="1061"/>
                  <a:pt x="527" y="1061"/>
                </a:cubicBezTo>
                <a:cubicBezTo>
                  <a:pt x="502" y="1061"/>
                  <a:pt x="482" y="1081"/>
                  <a:pt x="482" y="1106"/>
                </a:cubicBezTo>
                <a:cubicBezTo>
                  <a:pt x="482" y="1446"/>
                  <a:pt x="482" y="1446"/>
                  <a:pt x="482" y="1446"/>
                </a:cubicBezTo>
                <a:cubicBezTo>
                  <a:pt x="235" y="1446"/>
                  <a:pt x="235" y="1446"/>
                  <a:pt x="235" y="1446"/>
                </a:cubicBezTo>
                <a:cubicBezTo>
                  <a:pt x="235" y="943"/>
                  <a:pt x="235" y="943"/>
                  <a:pt x="235" y="943"/>
                </a:cubicBezTo>
                <a:cubicBezTo>
                  <a:pt x="261" y="931"/>
                  <a:pt x="277" y="915"/>
                  <a:pt x="286" y="906"/>
                </a:cubicBezTo>
                <a:cubicBezTo>
                  <a:pt x="347" y="975"/>
                  <a:pt x="467" y="974"/>
                  <a:pt x="527" y="906"/>
                </a:cubicBezTo>
                <a:cubicBezTo>
                  <a:pt x="588" y="975"/>
                  <a:pt x="708" y="974"/>
                  <a:pt x="768" y="906"/>
                </a:cubicBezTo>
                <a:cubicBezTo>
                  <a:pt x="829" y="975"/>
                  <a:pt x="949" y="974"/>
                  <a:pt x="1009" y="906"/>
                </a:cubicBezTo>
                <a:cubicBezTo>
                  <a:pt x="1070" y="975"/>
                  <a:pt x="1190" y="974"/>
                  <a:pt x="1250" y="906"/>
                </a:cubicBezTo>
                <a:cubicBezTo>
                  <a:pt x="1259" y="915"/>
                  <a:pt x="1275" y="931"/>
                  <a:pt x="1301" y="943"/>
                </a:cubicBezTo>
                <a:lnTo>
                  <a:pt x="1301" y="1446"/>
                </a:lnTo>
                <a:close/>
                <a:moveTo>
                  <a:pt x="482" y="765"/>
                </a:moveTo>
                <a:cubicBezTo>
                  <a:pt x="482" y="792"/>
                  <a:pt x="482" y="792"/>
                  <a:pt x="482" y="792"/>
                </a:cubicBezTo>
                <a:cubicBezTo>
                  <a:pt x="482" y="834"/>
                  <a:pt x="448" y="868"/>
                  <a:pt x="406" y="868"/>
                </a:cubicBezTo>
                <a:cubicBezTo>
                  <a:pt x="365" y="868"/>
                  <a:pt x="331" y="834"/>
                  <a:pt x="331" y="792"/>
                </a:cubicBezTo>
                <a:cubicBezTo>
                  <a:pt x="331" y="765"/>
                  <a:pt x="331" y="765"/>
                  <a:pt x="331" y="765"/>
                </a:cubicBezTo>
                <a:lnTo>
                  <a:pt x="482" y="765"/>
                </a:lnTo>
                <a:close/>
                <a:moveTo>
                  <a:pt x="359" y="675"/>
                </a:moveTo>
                <a:cubicBezTo>
                  <a:pt x="410" y="572"/>
                  <a:pt x="410" y="572"/>
                  <a:pt x="410" y="572"/>
                </a:cubicBezTo>
                <a:cubicBezTo>
                  <a:pt x="518" y="572"/>
                  <a:pt x="518" y="572"/>
                  <a:pt x="518" y="572"/>
                </a:cubicBezTo>
                <a:cubicBezTo>
                  <a:pt x="492" y="675"/>
                  <a:pt x="492" y="675"/>
                  <a:pt x="492" y="675"/>
                </a:cubicBezTo>
                <a:lnTo>
                  <a:pt x="359" y="675"/>
                </a:lnTo>
                <a:close/>
                <a:moveTo>
                  <a:pt x="723" y="765"/>
                </a:moveTo>
                <a:cubicBezTo>
                  <a:pt x="723" y="792"/>
                  <a:pt x="723" y="792"/>
                  <a:pt x="723" y="792"/>
                </a:cubicBezTo>
                <a:cubicBezTo>
                  <a:pt x="723" y="834"/>
                  <a:pt x="689" y="868"/>
                  <a:pt x="647" y="868"/>
                </a:cubicBezTo>
                <a:cubicBezTo>
                  <a:pt x="606" y="868"/>
                  <a:pt x="572" y="834"/>
                  <a:pt x="572" y="792"/>
                </a:cubicBezTo>
                <a:cubicBezTo>
                  <a:pt x="572" y="765"/>
                  <a:pt x="572" y="765"/>
                  <a:pt x="572" y="765"/>
                </a:cubicBezTo>
                <a:lnTo>
                  <a:pt x="723" y="765"/>
                </a:lnTo>
                <a:close/>
                <a:moveTo>
                  <a:pt x="585" y="675"/>
                </a:moveTo>
                <a:cubicBezTo>
                  <a:pt x="610" y="572"/>
                  <a:pt x="610" y="572"/>
                  <a:pt x="610" y="572"/>
                </a:cubicBezTo>
                <a:cubicBezTo>
                  <a:pt x="723" y="572"/>
                  <a:pt x="723" y="572"/>
                  <a:pt x="723" y="572"/>
                </a:cubicBezTo>
                <a:cubicBezTo>
                  <a:pt x="723" y="675"/>
                  <a:pt x="723" y="675"/>
                  <a:pt x="723" y="675"/>
                </a:cubicBezTo>
                <a:lnTo>
                  <a:pt x="585" y="675"/>
                </a:lnTo>
                <a:close/>
                <a:moveTo>
                  <a:pt x="964" y="765"/>
                </a:moveTo>
                <a:cubicBezTo>
                  <a:pt x="964" y="792"/>
                  <a:pt x="964" y="792"/>
                  <a:pt x="964" y="792"/>
                </a:cubicBezTo>
                <a:cubicBezTo>
                  <a:pt x="964" y="834"/>
                  <a:pt x="930" y="868"/>
                  <a:pt x="888" y="868"/>
                </a:cubicBezTo>
                <a:cubicBezTo>
                  <a:pt x="847" y="868"/>
                  <a:pt x="813" y="834"/>
                  <a:pt x="813" y="792"/>
                </a:cubicBezTo>
                <a:cubicBezTo>
                  <a:pt x="813" y="765"/>
                  <a:pt x="813" y="765"/>
                  <a:pt x="813" y="765"/>
                </a:cubicBezTo>
                <a:lnTo>
                  <a:pt x="964" y="765"/>
                </a:lnTo>
                <a:close/>
                <a:moveTo>
                  <a:pt x="813" y="675"/>
                </a:moveTo>
                <a:cubicBezTo>
                  <a:pt x="813" y="572"/>
                  <a:pt x="813" y="572"/>
                  <a:pt x="813" y="572"/>
                </a:cubicBezTo>
                <a:cubicBezTo>
                  <a:pt x="926" y="572"/>
                  <a:pt x="926" y="572"/>
                  <a:pt x="926" y="572"/>
                </a:cubicBezTo>
                <a:cubicBezTo>
                  <a:pt x="951" y="675"/>
                  <a:pt x="951" y="675"/>
                  <a:pt x="951" y="675"/>
                </a:cubicBezTo>
                <a:lnTo>
                  <a:pt x="813" y="675"/>
                </a:lnTo>
                <a:close/>
                <a:moveTo>
                  <a:pt x="1044" y="675"/>
                </a:moveTo>
                <a:cubicBezTo>
                  <a:pt x="1018" y="572"/>
                  <a:pt x="1018" y="572"/>
                  <a:pt x="1018" y="572"/>
                </a:cubicBezTo>
                <a:cubicBezTo>
                  <a:pt x="1126" y="572"/>
                  <a:pt x="1126" y="572"/>
                  <a:pt x="1126" y="572"/>
                </a:cubicBezTo>
                <a:cubicBezTo>
                  <a:pt x="1177" y="675"/>
                  <a:pt x="1177" y="675"/>
                  <a:pt x="1177" y="675"/>
                </a:cubicBezTo>
                <a:lnTo>
                  <a:pt x="1044" y="675"/>
                </a:lnTo>
                <a:close/>
                <a:moveTo>
                  <a:pt x="1205" y="765"/>
                </a:moveTo>
                <a:cubicBezTo>
                  <a:pt x="1205" y="792"/>
                  <a:pt x="1205" y="792"/>
                  <a:pt x="1205" y="792"/>
                </a:cubicBezTo>
                <a:cubicBezTo>
                  <a:pt x="1205" y="834"/>
                  <a:pt x="1171" y="868"/>
                  <a:pt x="1129" y="868"/>
                </a:cubicBezTo>
                <a:cubicBezTo>
                  <a:pt x="1088" y="868"/>
                  <a:pt x="1054" y="834"/>
                  <a:pt x="1054" y="792"/>
                </a:cubicBezTo>
                <a:cubicBezTo>
                  <a:pt x="1054" y="765"/>
                  <a:pt x="1054" y="765"/>
                  <a:pt x="1054" y="765"/>
                </a:cubicBezTo>
                <a:lnTo>
                  <a:pt x="1205" y="765"/>
                </a:lnTo>
                <a:close/>
                <a:moveTo>
                  <a:pt x="1446" y="792"/>
                </a:moveTo>
                <a:cubicBezTo>
                  <a:pt x="1442" y="892"/>
                  <a:pt x="1299" y="892"/>
                  <a:pt x="1295" y="792"/>
                </a:cubicBezTo>
                <a:cubicBezTo>
                  <a:pt x="1295" y="765"/>
                  <a:pt x="1295" y="765"/>
                  <a:pt x="1295" y="765"/>
                </a:cubicBezTo>
                <a:cubicBezTo>
                  <a:pt x="1446" y="765"/>
                  <a:pt x="1446" y="765"/>
                  <a:pt x="1446" y="765"/>
                </a:cubicBezTo>
                <a:lnTo>
                  <a:pt x="1446" y="792"/>
                </a:lnTo>
                <a:close/>
                <a:moveTo>
                  <a:pt x="1401" y="675"/>
                </a:moveTo>
                <a:cubicBezTo>
                  <a:pt x="1278" y="675"/>
                  <a:pt x="1278" y="675"/>
                  <a:pt x="1278" y="675"/>
                </a:cubicBezTo>
                <a:cubicBezTo>
                  <a:pt x="1226" y="572"/>
                  <a:pt x="1226" y="572"/>
                  <a:pt x="1226" y="572"/>
                </a:cubicBezTo>
                <a:cubicBezTo>
                  <a:pt x="1324" y="572"/>
                  <a:pt x="1324" y="572"/>
                  <a:pt x="1324" y="572"/>
                </a:cubicBezTo>
                <a:lnTo>
                  <a:pt x="1401" y="675"/>
                </a:lnTo>
                <a:close/>
                <a:moveTo>
                  <a:pt x="235" y="90"/>
                </a:moveTo>
                <a:cubicBezTo>
                  <a:pt x="1301" y="90"/>
                  <a:pt x="1301" y="90"/>
                  <a:pt x="1301" y="90"/>
                </a:cubicBezTo>
                <a:cubicBezTo>
                  <a:pt x="1301" y="482"/>
                  <a:pt x="1301" y="482"/>
                  <a:pt x="1301" y="482"/>
                </a:cubicBezTo>
                <a:cubicBezTo>
                  <a:pt x="235" y="482"/>
                  <a:pt x="235" y="482"/>
                  <a:pt x="235" y="482"/>
                </a:cubicBezTo>
                <a:lnTo>
                  <a:pt x="235" y="90"/>
                </a:lnTo>
                <a:close/>
                <a:moveTo>
                  <a:pt x="212" y="572"/>
                </a:moveTo>
                <a:cubicBezTo>
                  <a:pt x="310" y="572"/>
                  <a:pt x="310" y="572"/>
                  <a:pt x="310" y="572"/>
                </a:cubicBezTo>
                <a:cubicBezTo>
                  <a:pt x="258" y="675"/>
                  <a:pt x="258" y="675"/>
                  <a:pt x="258" y="675"/>
                </a:cubicBezTo>
                <a:cubicBezTo>
                  <a:pt x="135" y="675"/>
                  <a:pt x="135" y="675"/>
                  <a:pt x="135" y="675"/>
                </a:cubicBezTo>
                <a:lnTo>
                  <a:pt x="212" y="572"/>
                </a:lnTo>
                <a:close/>
                <a:moveTo>
                  <a:pt x="90" y="765"/>
                </a:moveTo>
                <a:cubicBezTo>
                  <a:pt x="241" y="765"/>
                  <a:pt x="241" y="765"/>
                  <a:pt x="241" y="765"/>
                </a:cubicBezTo>
                <a:cubicBezTo>
                  <a:pt x="241" y="792"/>
                  <a:pt x="241" y="792"/>
                  <a:pt x="241" y="792"/>
                </a:cubicBezTo>
                <a:cubicBezTo>
                  <a:pt x="241" y="834"/>
                  <a:pt x="207" y="868"/>
                  <a:pt x="165" y="868"/>
                </a:cubicBezTo>
                <a:cubicBezTo>
                  <a:pt x="124" y="868"/>
                  <a:pt x="90" y="834"/>
                  <a:pt x="90" y="792"/>
                </a:cubicBezTo>
                <a:lnTo>
                  <a:pt x="90" y="765"/>
                </a:lnTo>
                <a:close/>
                <a:moveTo>
                  <a:pt x="1190" y="217"/>
                </a:moveTo>
                <a:cubicBezTo>
                  <a:pt x="1138" y="286"/>
                  <a:pt x="1138" y="286"/>
                  <a:pt x="1138" y="286"/>
                </a:cubicBezTo>
                <a:cubicBezTo>
                  <a:pt x="1190" y="356"/>
                  <a:pt x="1190" y="356"/>
                  <a:pt x="1190" y="356"/>
                </a:cubicBezTo>
                <a:cubicBezTo>
                  <a:pt x="1204" y="376"/>
                  <a:pt x="1200" y="404"/>
                  <a:pt x="1181" y="419"/>
                </a:cubicBezTo>
                <a:cubicBezTo>
                  <a:pt x="1161" y="433"/>
                  <a:pt x="1133" y="430"/>
                  <a:pt x="1118" y="410"/>
                </a:cubicBezTo>
                <a:cubicBezTo>
                  <a:pt x="1081" y="361"/>
                  <a:pt x="1081" y="361"/>
                  <a:pt x="1081" y="361"/>
                </a:cubicBezTo>
                <a:cubicBezTo>
                  <a:pt x="1045" y="410"/>
                  <a:pt x="1045" y="410"/>
                  <a:pt x="1045" y="410"/>
                </a:cubicBezTo>
                <a:cubicBezTo>
                  <a:pt x="1008" y="456"/>
                  <a:pt x="939" y="405"/>
                  <a:pt x="973" y="356"/>
                </a:cubicBezTo>
                <a:cubicBezTo>
                  <a:pt x="1025" y="286"/>
                  <a:pt x="1025" y="286"/>
                  <a:pt x="1025" y="286"/>
                </a:cubicBezTo>
                <a:cubicBezTo>
                  <a:pt x="973" y="217"/>
                  <a:pt x="973" y="217"/>
                  <a:pt x="973" y="217"/>
                </a:cubicBezTo>
                <a:cubicBezTo>
                  <a:pt x="958" y="197"/>
                  <a:pt x="962" y="169"/>
                  <a:pt x="982" y="154"/>
                </a:cubicBezTo>
                <a:cubicBezTo>
                  <a:pt x="1002" y="139"/>
                  <a:pt x="1030" y="143"/>
                  <a:pt x="1045" y="163"/>
                </a:cubicBezTo>
                <a:cubicBezTo>
                  <a:pt x="1081" y="211"/>
                  <a:pt x="1081" y="211"/>
                  <a:pt x="1081" y="211"/>
                </a:cubicBezTo>
                <a:cubicBezTo>
                  <a:pt x="1118" y="163"/>
                  <a:pt x="1118" y="163"/>
                  <a:pt x="1118" y="163"/>
                </a:cubicBezTo>
                <a:cubicBezTo>
                  <a:pt x="1132" y="143"/>
                  <a:pt x="1161" y="139"/>
                  <a:pt x="1181" y="154"/>
                </a:cubicBezTo>
                <a:cubicBezTo>
                  <a:pt x="1200" y="169"/>
                  <a:pt x="1204" y="197"/>
                  <a:pt x="1190" y="217"/>
                </a:cubicBezTo>
                <a:close/>
                <a:moveTo>
                  <a:pt x="876" y="356"/>
                </a:moveTo>
                <a:cubicBezTo>
                  <a:pt x="891" y="376"/>
                  <a:pt x="887" y="404"/>
                  <a:pt x="867" y="419"/>
                </a:cubicBezTo>
                <a:cubicBezTo>
                  <a:pt x="848" y="433"/>
                  <a:pt x="820" y="430"/>
                  <a:pt x="804" y="410"/>
                </a:cubicBezTo>
                <a:cubicBezTo>
                  <a:pt x="768" y="361"/>
                  <a:pt x="768" y="361"/>
                  <a:pt x="768" y="361"/>
                </a:cubicBezTo>
                <a:cubicBezTo>
                  <a:pt x="732" y="410"/>
                  <a:pt x="732" y="410"/>
                  <a:pt x="732" y="410"/>
                </a:cubicBezTo>
                <a:cubicBezTo>
                  <a:pt x="716" y="430"/>
                  <a:pt x="688" y="433"/>
                  <a:pt x="669" y="419"/>
                </a:cubicBezTo>
                <a:cubicBezTo>
                  <a:pt x="649" y="404"/>
                  <a:pt x="645" y="376"/>
                  <a:pt x="660" y="356"/>
                </a:cubicBezTo>
                <a:cubicBezTo>
                  <a:pt x="712" y="286"/>
                  <a:pt x="712" y="286"/>
                  <a:pt x="712" y="286"/>
                </a:cubicBezTo>
                <a:cubicBezTo>
                  <a:pt x="660" y="217"/>
                  <a:pt x="660" y="217"/>
                  <a:pt x="660" y="217"/>
                </a:cubicBezTo>
                <a:cubicBezTo>
                  <a:pt x="645" y="197"/>
                  <a:pt x="649" y="169"/>
                  <a:pt x="669" y="154"/>
                </a:cubicBezTo>
                <a:cubicBezTo>
                  <a:pt x="689" y="139"/>
                  <a:pt x="717" y="143"/>
                  <a:pt x="732" y="163"/>
                </a:cubicBezTo>
                <a:cubicBezTo>
                  <a:pt x="768" y="211"/>
                  <a:pt x="768" y="211"/>
                  <a:pt x="768" y="211"/>
                </a:cubicBezTo>
                <a:cubicBezTo>
                  <a:pt x="804" y="163"/>
                  <a:pt x="804" y="163"/>
                  <a:pt x="804" y="163"/>
                </a:cubicBezTo>
                <a:cubicBezTo>
                  <a:pt x="819" y="143"/>
                  <a:pt x="847" y="139"/>
                  <a:pt x="867" y="154"/>
                </a:cubicBezTo>
                <a:cubicBezTo>
                  <a:pt x="887" y="169"/>
                  <a:pt x="891" y="197"/>
                  <a:pt x="876" y="217"/>
                </a:cubicBezTo>
                <a:cubicBezTo>
                  <a:pt x="824" y="286"/>
                  <a:pt x="824" y="286"/>
                  <a:pt x="824" y="286"/>
                </a:cubicBezTo>
                <a:lnTo>
                  <a:pt x="876" y="356"/>
                </a:lnTo>
                <a:close/>
                <a:moveTo>
                  <a:pt x="563" y="217"/>
                </a:moveTo>
                <a:cubicBezTo>
                  <a:pt x="511" y="286"/>
                  <a:pt x="511" y="286"/>
                  <a:pt x="511" y="286"/>
                </a:cubicBezTo>
                <a:cubicBezTo>
                  <a:pt x="563" y="356"/>
                  <a:pt x="563" y="356"/>
                  <a:pt x="563" y="356"/>
                </a:cubicBezTo>
                <a:cubicBezTo>
                  <a:pt x="578" y="376"/>
                  <a:pt x="574" y="404"/>
                  <a:pt x="554" y="419"/>
                </a:cubicBezTo>
                <a:cubicBezTo>
                  <a:pt x="535" y="433"/>
                  <a:pt x="506" y="430"/>
                  <a:pt x="491" y="410"/>
                </a:cubicBezTo>
                <a:cubicBezTo>
                  <a:pt x="455" y="361"/>
                  <a:pt x="455" y="361"/>
                  <a:pt x="455" y="361"/>
                </a:cubicBezTo>
                <a:cubicBezTo>
                  <a:pt x="418" y="410"/>
                  <a:pt x="418" y="410"/>
                  <a:pt x="418" y="410"/>
                </a:cubicBezTo>
                <a:cubicBezTo>
                  <a:pt x="403" y="430"/>
                  <a:pt x="375" y="433"/>
                  <a:pt x="355" y="419"/>
                </a:cubicBezTo>
                <a:cubicBezTo>
                  <a:pt x="335" y="404"/>
                  <a:pt x="331" y="376"/>
                  <a:pt x="346" y="356"/>
                </a:cubicBezTo>
                <a:cubicBezTo>
                  <a:pt x="398" y="286"/>
                  <a:pt x="398" y="286"/>
                  <a:pt x="398" y="286"/>
                </a:cubicBezTo>
                <a:cubicBezTo>
                  <a:pt x="346" y="217"/>
                  <a:pt x="346" y="217"/>
                  <a:pt x="346" y="217"/>
                </a:cubicBezTo>
                <a:cubicBezTo>
                  <a:pt x="331" y="197"/>
                  <a:pt x="335" y="169"/>
                  <a:pt x="355" y="154"/>
                </a:cubicBezTo>
                <a:cubicBezTo>
                  <a:pt x="375" y="139"/>
                  <a:pt x="403" y="143"/>
                  <a:pt x="418" y="163"/>
                </a:cubicBezTo>
                <a:cubicBezTo>
                  <a:pt x="455" y="211"/>
                  <a:pt x="455" y="211"/>
                  <a:pt x="455" y="211"/>
                </a:cubicBezTo>
                <a:cubicBezTo>
                  <a:pt x="491" y="163"/>
                  <a:pt x="491" y="163"/>
                  <a:pt x="491" y="163"/>
                </a:cubicBezTo>
                <a:cubicBezTo>
                  <a:pt x="506" y="143"/>
                  <a:pt x="534" y="139"/>
                  <a:pt x="554" y="154"/>
                </a:cubicBezTo>
                <a:cubicBezTo>
                  <a:pt x="574" y="169"/>
                  <a:pt x="578" y="197"/>
                  <a:pt x="563" y="2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3959647" y="8307988"/>
            <a:ext cx="828889" cy="768583"/>
          </a:xfrm>
          <a:custGeom>
            <a:avLst/>
            <a:gdLst>
              <a:gd name="T0" fmla="*/ 156 w 1659"/>
              <a:gd name="T1" fmla="*/ 0 h 1539"/>
              <a:gd name="T2" fmla="*/ 111 w 1659"/>
              <a:gd name="T3" fmla="*/ 338 h 1539"/>
              <a:gd name="T4" fmla="*/ 60 w 1659"/>
              <a:gd name="T5" fmla="*/ 428 h 1539"/>
              <a:gd name="T6" fmla="*/ 1551 w 1659"/>
              <a:gd name="T7" fmla="*/ 383 h 1539"/>
              <a:gd name="T8" fmla="*/ 1454 w 1659"/>
              <a:gd name="T9" fmla="*/ 338 h 1539"/>
              <a:gd name="T10" fmla="*/ 1409 w 1659"/>
              <a:gd name="T11" fmla="*/ 0 h 1539"/>
              <a:gd name="T12" fmla="*/ 1075 w 1659"/>
              <a:gd name="T13" fmla="*/ 45 h 1539"/>
              <a:gd name="T14" fmla="*/ 972 w 1659"/>
              <a:gd name="T15" fmla="*/ 338 h 1539"/>
              <a:gd name="T16" fmla="*/ 927 w 1659"/>
              <a:gd name="T17" fmla="*/ 0 h 1539"/>
              <a:gd name="T18" fmla="*/ 593 w 1659"/>
              <a:gd name="T19" fmla="*/ 45 h 1539"/>
              <a:gd name="T20" fmla="*/ 490 w 1659"/>
              <a:gd name="T21" fmla="*/ 338 h 1539"/>
              <a:gd name="T22" fmla="*/ 445 w 1659"/>
              <a:gd name="T23" fmla="*/ 0 h 1539"/>
              <a:gd name="T24" fmla="*/ 201 w 1659"/>
              <a:gd name="T25" fmla="*/ 338 h 1539"/>
              <a:gd name="T26" fmla="*/ 400 w 1659"/>
              <a:gd name="T27" fmla="*/ 90 h 1539"/>
              <a:gd name="T28" fmla="*/ 1165 w 1659"/>
              <a:gd name="T29" fmla="*/ 90 h 1539"/>
              <a:gd name="T30" fmla="*/ 1364 w 1659"/>
              <a:gd name="T31" fmla="*/ 338 h 1539"/>
              <a:gd name="T32" fmla="*/ 1165 w 1659"/>
              <a:gd name="T33" fmla="*/ 90 h 1539"/>
              <a:gd name="T34" fmla="*/ 882 w 1659"/>
              <a:gd name="T35" fmla="*/ 90 h 1539"/>
              <a:gd name="T36" fmla="*/ 683 w 1659"/>
              <a:gd name="T37" fmla="*/ 338 h 1539"/>
              <a:gd name="T38" fmla="*/ 1194 w 1659"/>
              <a:gd name="T39" fmla="*/ 1536 h 1539"/>
              <a:gd name="T40" fmla="*/ 1506 w 1659"/>
              <a:gd name="T41" fmla="*/ 958 h 1539"/>
              <a:gd name="T42" fmla="*/ 1506 w 1659"/>
              <a:gd name="T43" fmla="*/ 868 h 1539"/>
              <a:gd name="T44" fmla="*/ 1454 w 1659"/>
              <a:gd name="T45" fmla="*/ 576 h 1539"/>
              <a:gd name="T46" fmla="*/ 1120 w 1659"/>
              <a:gd name="T47" fmla="*/ 531 h 1539"/>
              <a:gd name="T48" fmla="*/ 1075 w 1659"/>
              <a:gd name="T49" fmla="*/ 844 h 1539"/>
              <a:gd name="T50" fmla="*/ 972 w 1659"/>
              <a:gd name="T51" fmla="*/ 868 h 1539"/>
              <a:gd name="T52" fmla="*/ 927 w 1659"/>
              <a:gd name="T53" fmla="*/ 531 h 1539"/>
              <a:gd name="T54" fmla="*/ 593 w 1659"/>
              <a:gd name="T55" fmla="*/ 576 h 1539"/>
              <a:gd name="T56" fmla="*/ 490 w 1659"/>
              <a:gd name="T57" fmla="*/ 868 h 1539"/>
              <a:gd name="T58" fmla="*/ 445 w 1659"/>
              <a:gd name="T59" fmla="*/ 531 h 1539"/>
              <a:gd name="T60" fmla="*/ 111 w 1659"/>
              <a:gd name="T61" fmla="*/ 576 h 1539"/>
              <a:gd name="T62" fmla="*/ 60 w 1659"/>
              <a:gd name="T63" fmla="*/ 868 h 1539"/>
              <a:gd name="T64" fmla="*/ 915 w 1659"/>
              <a:gd name="T65" fmla="*/ 958 h 1539"/>
              <a:gd name="T66" fmla="*/ 1165 w 1659"/>
              <a:gd name="T67" fmla="*/ 621 h 1539"/>
              <a:gd name="T68" fmla="*/ 1364 w 1659"/>
              <a:gd name="T69" fmla="*/ 867 h 1539"/>
              <a:gd name="T70" fmla="*/ 1165 w 1659"/>
              <a:gd name="T71" fmla="*/ 621 h 1539"/>
              <a:gd name="T72" fmla="*/ 1194 w 1659"/>
              <a:gd name="T73" fmla="*/ 1446 h 1539"/>
              <a:gd name="T74" fmla="*/ 1461 w 1659"/>
              <a:gd name="T75" fmla="*/ 1180 h 1539"/>
              <a:gd name="T76" fmla="*/ 201 w 1659"/>
              <a:gd name="T77" fmla="*/ 868 h 1539"/>
              <a:gd name="T78" fmla="*/ 400 w 1659"/>
              <a:gd name="T79" fmla="*/ 621 h 1539"/>
              <a:gd name="T80" fmla="*/ 882 w 1659"/>
              <a:gd name="T81" fmla="*/ 868 h 1539"/>
              <a:gd name="T82" fmla="*/ 683 w 1659"/>
              <a:gd name="T83" fmla="*/ 621 h 1539"/>
              <a:gd name="T84" fmla="*/ 882 w 1659"/>
              <a:gd name="T85" fmla="*/ 868 h 1539"/>
              <a:gd name="T86" fmla="*/ 1069 w 1659"/>
              <a:gd name="T87" fmla="*/ 1148 h 1539"/>
              <a:gd name="T88" fmla="*/ 1163 w 1659"/>
              <a:gd name="T89" fmla="*/ 1179 h 1539"/>
              <a:gd name="T90" fmla="*/ 1319 w 1659"/>
              <a:gd name="T91" fmla="*/ 1086 h 1539"/>
              <a:gd name="T92" fmla="*/ 1195 w 1659"/>
              <a:gd name="T93" fmla="*/ 1274 h 1539"/>
              <a:gd name="T94" fmla="*/ 1069 w 1659"/>
              <a:gd name="T95" fmla="*/ 1212 h 1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59" h="1539">
                <a:moveTo>
                  <a:pt x="445" y="0"/>
                </a:moveTo>
                <a:cubicBezTo>
                  <a:pt x="156" y="0"/>
                  <a:pt x="156" y="0"/>
                  <a:pt x="156" y="0"/>
                </a:cubicBezTo>
                <a:cubicBezTo>
                  <a:pt x="131" y="0"/>
                  <a:pt x="111" y="21"/>
                  <a:pt x="111" y="45"/>
                </a:cubicBezTo>
                <a:cubicBezTo>
                  <a:pt x="111" y="338"/>
                  <a:pt x="111" y="338"/>
                  <a:pt x="111" y="338"/>
                </a:cubicBezTo>
                <a:cubicBezTo>
                  <a:pt x="60" y="338"/>
                  <a:pt x="60" y="338"/>
                  <a:pt x="60" y="338"/>
                </a:cubicBezTo>
                <a:cubicBezTo>
                  <a:pt x="0" y="340"/>
                  <a:pt x="0" y="426"/>
                  <a:pt x="60" y="428"/>
                </a:cubicBezTo>
                <a:cubicBezTo>
                  <a:pt x="1506" y="428"/>
                  <a:pt x="1506" y="428"/>
                  <a:pt x="1506" y="428"/>
                </a:cubicBezTo>
                <a:cubicBezTo>
                  <a:pt x="1530" y="428"/>
                  <a:pt x="1551" y="408"/>
                  <a:pt x="1551" y="383"/>
                </a:cubicBezTo>
                <a:cubicBezTo>
                  <a:pt x="1551" y="358"/>
                  <a:pt x="1530" y="338"/>
                  <a:pt x="1506" y="338"/>
                </a:cubicBezTo>
                <a:cubicBezTo>
                  <a:pt x="1454" y="338"/>
                  <a:pt x="1454" y="338"/>
                  <a:pt x="1454" y="338"/>
                </a:cubicBezTo>
                <a:cubicBezTo>
                  <a:pt x="1454" y="45"/>
                  <a:pt x="1454" y="45"/>
                  <a:pt x="1454" y="45"/>
                </a:cubicBezTo>
                <a:cubicBezTo>
                  <a:pt x="1454" y="21"/>
                  <a:pt x="1434" y="0"/>
                  <a:pt x="1409" y="0"/>
                </a:cubicBezTo>
                <a:cubicBezTo>
                  <a:pt x="1120" y="0"/>
                  <a:pt x="1120" y="0"/>
                  <a:pt x="1120" y="0"/>
                </a:cubicBezTo>
                <a:cubicBezTo>
                  <a:pt x="1095" y="0"/>
                  <a:pt x="1075" y="21"/>
                  <a:pt x="1075" y="45"/>
                </a:cubicBezTo>
                <a:cubicBezTo>
                  <a:pt x="1075" y="338"/>
                  <a:pt x="1075" y="338"/>
                  <a:pt x="1075" y="338"/>
                </a:cubicBezTo>
                <a:cubicBezTo>
                  <a:pt x="972" y="338"/>
                  <a:pt x="972" y="338"/>
                  <a:pt x="972" y="338"/>
                </a:cubicBezTo>
                <a:cubicBezTo>
                  <a:pt x="972" y="45"/>
                  <a:pt x="972" y="45"/>
                  <a:pt x="972" y="45"/>
                </a:cubicBezTo>
                <a:cubicBezTo>
                  <a:pt x="972" y="21"/>
                  <a:pt x="952" y="0"/>
                  <a:pt x="927" y="0"/>
                </a:cubicBezTo>
                <a:cubicBezTo>
                  <a:pt x="638" y="0"/>
                  <a:pt x="638" y="0"/>
                  <a:pt x="638" y="0"/>
                </a:cubicBezTo>
                <a:cubicBezTo>
                  <a:pt x="613" y="0"/>
                  <a:pt x="593" y="21"/>
                  <a:pt x="593" y="45"/>
                </a:cubicBezTo>
                <a:cubicBezTo>
                  <a:pt x="593" y="338"/>
                  <a:pt x="593" y="338"/>
                  <a:pt x="593" y="338"/>
                </a:cubicBezTo>
                <a:cubicBezTo>
                  <a:pt x="490" y="338"/>
                  <a:pt x="490" y="338"/>
                  <a:pt x="490" y="338"/>
                </a:cubicBezTo>
                <a:cubicBezTo>
                  <a:pt x="490" y="45"/>
                  <a:pt x="490" y="45"/>
                  <a:pt x="490" y="45"/>
                </a:cubicBezTo>
                <a:cubicBezTo>
                  <a:pt x="490" y="21"/>
                  <a:pt x="470" y="0"/>
                  <a:pt x="445" y="0"/>
                </a:cubicBezTo>
                <a:close/>
                <a:moveTo>
                  <a:pt x="400" y="338"/>
                </a:moveTo>
                <a:cubicBezTo>
                  <a:pt x="201" y="338"/>
                  <a:pt x="201" y="338"/>
                  <a:pt x="201" y="338"/>
                </a:cubicBezTo>
                <a:cubicBezTo>
                  <a:pt x="201" y="90"/>
                  <a:pt x="201" y="90"/>
                  <a:pt x="201" y="90"/>
                </a:cubicBezTo>
                <a:cubicBezTo>
                  <a:pt x="400" y="90"/>
                  <a:pt x="400" y="90"/>
                  <a:pt x="400" y="90"/>
                </a:cubicBezTo>
                <a:lnTo>
                  <a:pt x="400" y="338"/>
                </a:lnTo>
                <a:close/>
                <a:moveTo>
                  <a:pt x="1165" y="90"/>
                </a:moveTo>
                <a:cubicBezTo>
                  <a:pt x="1364" y="90"/>
                  <a:pt x="1364" y="90"/>
                  <a:pt x="1364" y="90"/>
                </a:cubicBezTo>
                <a:cubicBezTo>
                  <a:pt x="1364" y="338"/>
                  <a:pt x="1364" y="338"/>
                  <a:pt x="1364" y="338"/>
                </a:cubicBezTo>
                <a:cubicBezTo>
                  <a:pt x="1165" y="338"/>
                  <a:pt x="1165" y="338"/>
                  <a:pt x="1165" y="338"/>
                </a:cubicBezTo>
                <a:lnTo>
                  <a:pt x="1165" y="90"/>
                </a:lnTo>
                <a:close/>
                <a:moveTo>
                  <a:pt x="683" y="90"/>
                </a:moveTo>
                <a:cubicBezTo>
                  <a:pt x="882" y="90"/>
                  <a:pt x="882" y="90"/>
                  <a:pt x="882" y="90"/>
                </a:cubicBezTo>
                <a:cubicBezTo>
                  <a:pt x="882" y="338"/>
                  <a:pt x="882" y="338"/>
                  <a:pt x="882" y="338"/>
                </a:cubicBezTo>
                <a:cubicBezTo>
                  <a:pt x="683" y="338"/>
                  <a:pt x="683" y="338"/>
                  <a:pt x="683" y="338"/>
                </a:cubicBezTo>
                <a:lnTo>
                  <a:pt x="683" y="90"/>
                </a:lnTo>
                <a:close/>
                <a:moveTo>
                  <a:pt x="1194" y="1536"/>
                </a:moveTo>
                <a:cubicBezTo>
                  <a:pt x="1490" y="1539"/>
                  <a:pt x="1659" y="1185"/>
                  <a:pt x="1473" y="958"/>
                </a:cubicBezTo>
                <a:cubicBezTo>
                  <a:pt x="1506" y="958"/>
                  <a:pt x="1506" y="958"/>
                  <a:pt x="1506" y="958"/>
                </a:cubicBezTo>
                <a:cubicBezTo>
                  <a:pt x="1530" y="958"/>
                  <a:pt x="1551" y="938"/>
                  <a:pt x="1551" y="913"/>
                </a:cubicBezTo>
                <a:cubicBezTo>
                  <a:pt x="1551" y="888"/>
                  <a:pt x="1530" y="868"/>
                  <a:pt x="1506" y="868"/>
                </a:cubicBezTo>
                <a:cubicBezTo>
                  <a:pt x="1454" y="868"/>
                  <a:pt x="1454" y="868"/>
                  <a:pt x="1454" y="868"/>
                </a:cubicBezTo>
                <a:cubicBezTo>
                  <a:pt x="1454" y="576"/>
                  <a:pt x="1454" y="576"/>
                  <a:pt x="1454" y="576"/>
                </a:cubicBezTo>
                <a:cubicBezTo>
                  <a:pt x="1454" y="551"/>
                  <a:pt x="1434" y="531"/>
                  <a:pt x="1409" y="531"/>
                </a:cubicBezTo>
                <a:cubicBezTo>
                  <a:pt x="1120" y="531"/>
                  <a:pt x="1120" y="531"/>
                  <a:pt x="1120" y="531"/>
                </a:cubicBezTo>
                <a:cubicBezTo>
                  <a:pt x="1095" y="531"/>
                  <a:pt x="1075" y="551"/>
                  <a:pt x="1075" y="576"/>
                </a:cubicBezTo>
                <a:cubicBezTo>
                  <a:pt x="1075" y="844"/>
                  <a:pt x="1075" y="844"/>
                  <a:pt x="1075" y="844"/>
                </a:cubicBezTo>
                <a:cubicBezTo>
                  <a:pt x="1057" y="851"/>
                  <a:pt x="1039" y="859"/>
                  <a:pt x="1022" y="868"/>
                </a:cubicBezTo>
                <a:cubicBezTo>
                  <a:pt x="972" y="868"/>
                  <a:pt x="972" y="868"/>
                  <a:pt x="972" y="868"/>
                </a:cubicBezTo>
                <a:cubicBezTo>
                  <a:pt x="972" y="576"/>
                  <a:pt x="972" y="576"/>
                  <a:pt x="972" y="576"/>
                </a:cubicBezTo>
                <a:cubicBezTo>
                  <a:pt x="972" y="551"/>
                  <a:pt x="952" y="531"/>
                  <a:pt x="927" y="531"/>
                </a:cubicBezTo>
                <a:cubicBezTo>
                  <a:pt x="638" y="531"/>
                  <a:pt x="638" y="531"/>
                  <a:pt x="638" y="531"/>
                </a:cubicBezTo>
                <a:cubicBezTo>
                  <a:pt x="613" y="531"/>
                  <a:pt x="593" y="551"/>
                  <a:pt x="593" y="576"/>
                </a:cubicBezTo>
                <a:cubicBezTo>
                  <a:pt x="593" y="868"/>
                  <a:pt x="593" y="868"/>
                  <a:pt x="593" y="868"/>
                </a:cubicBezTo>
                <a:cubicBezTo>
                  <a:pt x="490" y="868"/>
                  <a:pt x="490" y="868"/>
                  <a:pt x="490" y="868"/>
                </a:cubicBezTo>
                <a:cubicBezTo>
                  <a:pt x="490" y="576"/>
                  <a:pt x="490" y="576"/>
                  <a:pt x="490" y="576"/>
                </a:cubicBezTo>
                <a:cubicBezTo>
                  <a:pt x="490" y="551"/>
                  <a:pt x="470" y="531"/>
                  <a:pt x="445" y="531"/>
                </a:cubicBezTo>
                <a:cubicBezTo>
                  <a:pt x="156" y="531"/>
                  <a:pt x="156" y="531"/>
                  <a:pt x="156" y="531"/>
                </a:cubicBezTo>
                <a:cubicBezTo>
                  <a:pt x="131" y="531"/>
                  <a:pt x="111" y="551"/>
                  <a:pt x="111" y="576"/>
                </a:cubicBezTo>
                <a:cubicBezTo>
                  <a:pt x="111" y="868"/>
                  <a:pt x="111" y="868"/>
                  <a:pt x="111" y="868"/>
                </a:cubicBezTo>
                <a:cubicBezTo>
                  <a:pt x="60" y="868"/>
                  <a:pt x="60" y="868"/>
                  <a:pt x="60" y="868"/>
                </a:cubicBezTo>
                <a:cubicBezTo>
                  <a:pt x="0" y="870"/>
                  <a:pt x="0" y="956"/>
                  <a:pt x="60" y="958"/>
                </a:cubicBezTo>
                <a:cubicBezTo>
                  <a:pt x="915" y="958"/>
                  <a:pt x="915" y="958"/>
                  <a:pt x="915" y="958"/>
                </a:cubicBezTo>
                <a:cubicBezTo>
                  <a:pt x="730" y="1185"/>
                  <a:pt x="898" y="1539"/>
                  <a:pt x="1194" y="1536"/>
                </a:cubicBezTo>
                <a:close/>
                <a:moveTo>
                  <a:pt x="1165" y="621"/>
                </a:moveTo>
                <a:cubicBezTo>
                  <a:pt x="1364" y="621"/>
                  <a:pt x="1364" y="621"/>
                  <a:pt x="1364" y="621"/>
                </a:cubicBezTo>
                <a:cubicBezTo>
                  <a:pt x="1364" y="867"/>
                  <a:pt x="1364" y="867"/>
                  <a:pt x="1364" y="867"/>
                </a:cubicBezTo>
                <a:cubicBezTo>
                  <a:pt x="1304" y="834"/>
                  <a:pt x="1234" y="819"/>
                  <a:pt x="1165" y="825"/>
                </a:cubicBezTo>
                <a:lnTo>
                  <a:pt x="1165" y="621"/>
                </a:lnTo>
                <a:close/>
                <a:moveTo>
                  <a:pt x="1461" y="1180"/>
                </a:moveTo>
                <a:cubicBezTo>
                  <a:pt x="1461" y="1327"/>
                  <a:pt x="1341" y="1446"/>
                  <a:pt x="1194" y="1446"/>
                </a:cubicBezTo>
                <a:cubicBezTo>
                  <a:pt x="1047" y="1446"/>
                  <a:pt x="928" y="1327"/>
                  <a:pt x="928" y="1180"/>
                </a:cubicBezTo>
                <a:cubicBezTo>
                  <a:pt x="941" y="827"/>
                  <a:pt x="1447" y="827"/>
                  <a:pt x="1461" y="1180"/>
                </a:cubicBezTo>
                <a:close/>
                <a:moveTo>
                  <a:pt x="400" y="868"/>
                </a:moveTo>
                <a:cubicBezTo>
                  <a:pt x="201" y="868"/>
                  <a:pt x="201" y="868"/>
                  <a:pt x="201" y="868"/>
                </a:cubicBezTo>
                <a:cubicBezTo>
                  <a:pt x="201" y="621"/>
                  <a:pt x="201" y="621"/>
                  <a:pt x="201" y="621"/>
                </a:cubicBezTo>
                <a:cubicBezTo>
                  <a:pt x="400" y="621"/>
                  <a:pt x="400" y="621"/>
                  <a:pt x="400" y="621"/>
                </a:cubicBezTo>
                <a:lnTo>
                  <a:pt x="400" y="868"/>
                </a:lnTo>
                <a:close/>
                <a:moveTo>
                  <a:pt x="882" y="868"/>
                </a:moveTo>
                <a:cubicBezTo>
                  <a:pt x="683" y="868"/>
                  <a:pt x="683" y="868"/>
                  <a:pt x="683" y="868"/>
                </a:cubicBezTo>
                <a:cubicBezTo>
                  <a:pt x="683" y="621"/>
                  <a:pt x="683" y="621"/>
                  <a:pt x="683" y="621"/>
                </a:cubicBezTo>
                <a:cubicBezTo>
                  <a:pt x="882" y="621"/>
                  <a:pt x="882" y="621"/>
                  <a:pt x="882" y="621"/>
                </a:cubicBezTo>
                <a:lnTo>
                  <a:pt x="882" y="868"/>
                </a:lnTo>
                <a:close/>
                <a:moveTo>
                  <a:pt x="1069" y="1212"/>
                </a:moveTo>
                <a:cubicBezTo>
                  <a:pt x="1051" y="1194"/>
                  <a:pt x="1051" y="1166"/>
                  <a:pt x="1069" y="1148"/>
                </a:cubicBezTo>
                <a:cubicBezTo>
                  <a:pt x="1086" y="1131"/>
                  <a:pt x="1115" y="1131"/>
                  <a:pt x="1133" y="1148"/>
                </a:cubicBezTo>
                <a:cubicBezTo>
                  <a:pt x="1163" y="1179"/>
                  <a:pt x="1163" y="1179"/>
                  <a:pt x="1163" y="1179"/>
                </a:cubicBezTo>
                <a:cubicBezTo>
                  <a:pt x="1256" y="1086"/>
                  <a:pt x="1256" y="1086"/>
                  <a:pt x="1256" y="1086"/>
                </a:cubicBezTo>
                <a:cubicBezTo>
                  <a:pt x="1273" y="1068"/>
                  <a:pt x="1302" y="1068"/>
                  <a:pt x="1319" y="1086"/>
                </a:cubicBezTo>
                <a:cubicBezTo>
                  <a:pt x="1337" y="1103"/>
                  <a:pt x="1337" y="1132"/>
                  <a:pt x="1319" y="1149"/>
                </a:cubicBezTo>
                <a:cubicBezTo>
                  <a:pt x="1195" y="1274"/>
                  <a:pt x="1195" y="1274"/>
                  <a:pt x="1195" y="1274"/>
                </a:cubicBezTo>
                <a:cubicBezTo>
                  <a:pt x="1177" y="1292"/>
                  <a:pt x="1149" y="1292"/>
                  <a:pt x="1131" y="1274"/>
                </a:cubicBezTo>
                <a:lnTo>
                  <a:pt x="1069" y="12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8520401" y="8309271"/>
            <a:ext cx="622308" cy="766017"/>
          </a:xfrm>
          <a:custGeom>
            <a:avLst/>
            <a:gdLst>
              <a:gd name="T0" fmla="*/ 406 w 1247"/>
              <a:gd name="T1" fmla="*/ 1124 h 1536"/>
              <a:gd name="T2" fmla="*/ 406 w 1247"/>
              <a:gd name="T3" fmla="*/ 1184 h 1536"/>
              <a:gd name="T4" fmla="*/ 268 w 1247"/>
              <a:gd name="T5" fmla="*/ 1202 h 1536"/>
              <a:gd name="T6" fmla="*/ 382 w 1247"/>
              <a:gd name="T7" fmla="*/ 1220 h 1536"/>
              <a:gd name="T8" fmla="*/ 382 w 1247"/>
              <a:gd name="T9" fmla="*/ 1377 h 1536"/>
              <a:gd name="T10" fmla="*/ 232 w 1247"/>
              <a:gd name="T11" fmla="*/ 1347 h 1536"/>
              <a:gd name="T12" fmla="*/ 382 w 1247"/>
              <a:gd name="T13" fmla="*/ 1317 h 1536"/>
              <a:gd name="T14" fmla="*/ 286 w 1247"/>
              <a:gd name="T15" fmla="*/ 1280 h 1536"/>
              <a:gd name="T16" fmla="*/ 527 w 1247"/>
              <a:gd name="T17" fmla="*/ 1377 h 1536"/>
              <a:gd name="T18" fmla="*/ 750 w 1247"/>
              <a:gd name="T19" fmla="*/ 1347 h 1536"/>
              <a:gd name="T20" fmla="*/ 557 w 1247"/>
              <a:gd name="T21" fmla="*/ 1317 h 1536"/>
              <a:gd name="T22" fmla="*/ 696 w 1247"/>
              <a:gd name="T23" fmla="*/ 1280 h 1536"/>
              <a:gd name="T24" fmla="*/ 696 w 1247"/>
              <a:gd name="T25" fmla="*/ 1220 h 1536"/>
              <a:gd name="T26" fmla="*/ 557 w 1247"/>
              <a:gd name="T27" fmla="*/ 1184 h 1536"/>
              <a:gd name="T28" fmla="*/ 750 w 1247"/>
              <a:gd name="T29" fmla="*/ 1154 h 1536"/>
              <a:gd name="T30" fmla="*/ 527 w 1247"/>
              <a:gd name="T31" fmla="*/ 1124 h 1536"/>
              <a:gd name="T32" fmla="*/ 497 w 1247"/>
              <a:gd name="T33" fmla="*/ 1347 h 1536"/>
              <a:gd name="T34" fmla="*/ 786 w 1247"/>
              <a:gd name="T35" fmla="*/ 1298 h 1536"/>
              <a:gd name="T36" fmla="*/ 864 w 1247"/>
              <a:gd name="T37" fmla="*/ 1124 h 1536"/>
              <a:gd name="T38" fmla="*/ 1039 w 1247"/>
              <a:gd name="T39" fmla="*/ 1202 h 1536"/>
              <a:gd name="T40" fmla="*/ 961 w 1247"/>
              <a:gd name="T41" fmla="*/ 1377 h 1536"/>
              <a:gd name="T42" fmla="*/ 786 w 1247"/>
              <a:gd name="T43" fmla="*/ 1298 h 1536"/>
              <a:gd name="T44" fmla="*/ 864 w 1247"/>
              <a:gd name="T45" fmla="*/ 1317 h 1536"/>
              <a:gd name="T46" fmla="*/ 979 w 1247"/>
              <a:gd name="T47" fmla="*/ 1298 h 1536"/>
              <a:gd name="T48" fmla="*/ 961 w 1247"/>
              <a:gd name="T49" fmla="*/ 1184 h 1536"/>
              <a:gd name="T50" fmla="*/ 846 w 1247"/>
              <a:gd name="T51" fmla="*/ 1202 h 1536"/>
              <a:gd name="T52" fmla="*/ 1247 w 1247"/>
              <a:gd name="T53" fmla="*/ 1009 h 1536"/>
              <a:gd name="T54" fmla="*/ 1202 w 1247"/>
              <a:gd name="T55" fmla="*/ 1536 h 1536"/>
              <a:gd name="T56" fmla="*/ 0 w 1247"/>
              <a:gd name="T57" fmla="*/ 1491 h 1536"/>
              <a:gd name="T58" fmla="*/ 45 w 1247"/>
              <a:gd name="T59" fmla="*/ 964 h 1536"/>
              <a:gd name="T60" fmla="*/ 448 w 1247"/>
              <a:gd name="T61" fmla="*/ 512 h 1536"/>
              <a:gd name="T62" fmla="*/ 799 w 1247"/>
              <a:gd name="T63" fmla="*/ 512 h 1536"/>
              <a:gd name="T64" fmla="*/ 1202 w 1247"/>
              <a:gd name="T65" fmla="*/ 964 h 1536"/>
              <a:gd name="T66" fmla="*/ 623 w 1247"/>
              <a:gd name="T67" fmla="*/ 482 h 1536"/>
              <a:gd name="T68" fmla="*/ 427 w 1247"/>
              <a:gd name="T69" fmla="*/ 286 h 1536"/>
              <a:gd name="T70" fmla="*/ 189 w 1247"/>
              <a:gd name="T71" fmla="*/ 964 h 1536"/>
              <a:gd name="T72" fmla="*/ 623 w 1247"/>
              <a:gd name="T73" fmla="*/ 572 h 1536"/>
              <a:gd name="T74" fmla="*/ 1157 w 1247"/>
              <a:gd name="T75" fmla="*/ 1054 h 1536"/>
              <a:gd name="T76" fmla="*/ 90 w 1247"/>
              <a:gd name="T77" fmla="*/ 1446 h 1536"/>
              <a:gd name="T78" fmla="*/ 1157 w 1247"/>
              <a:gd name="T79" fmla="*/ 105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47" h="1536">
                <a:moveTo>
                  <a:pt x="286" y="1124"/>
                </a:moveTo>
                <a:cubicBezTo>
                  <a:pt x="406" y="1124"/>
                  <a:pt x="406" y="1124"/>
                  <a:pt x="406" y="1124"/>
                </a:cubicBezTo>
                <a:cubicBezTo>
                  <a:pt x="423" y="1124"/>
                  <a:pt x="436" y="1137"/>
                  <a:pt x="436" y="1154"/>
                </a:cubicBezTo>
                <a:cubicBezTo>
                  <a:pt x="436" y="1170"/>
                  <a:pt x="423" y="1184"/>
                  <a:pt x="406" y="1184"/>
                </a:cubicBezTo>
                <a:cubicBezTo>
                  <a:pt x="286" y="1184"/>
                  <a:pt x="286" y="1184"/>
                  <a:pt x="286" y="1184"/>
                </a:cubicBezTo>
                <a:cubicBezTo>
                  <a:pt x="276" y="1184"/>
                  <a:pt x="268" y="1192"/>
                  <a:pt x="268" y="1202"/>
                </a:cubicBezTo>
                <a:cubicBezTo>
                  <a:pt x="268" y="1212"/>
                  <a:pt x="276" y="1220"/>
                  <a:pt x="286" y="1220"/>
                </a:cubicBezTo>
                <a:cubicBezTo>
                  <a:pt x="382" y="1220"/>
                  <a:pt x="382" y="1220"/>
                  <a:pt x="382" y="1220"/>
                </a:cubicBezTo>
                <a:cubicBezTo>
                  <a:pt x="425" y="1220"/>
                  <a:pt x="461" y="1255"/>
                  <a:pt x="461" y="1298"/>
                </a:cubicBezTo>
                <a:cubicBezTo>
                  <a:pt x="461" y="1342"/>
                  <a:pt x="425" y="1377"/>
                  <a:pt x="382" y="1377"/>
                </a:cubicBezTo>
                <a:cubicBezTo>
                  <a:pt x="262" y="1377"/>
                  <a:pt x="262" y="1377"/>
                  <a:pt x="262" y="1377"/>
                </a:cubicBezTo>
                <a:cubicBezTo>
                  <a:pt x="245" y="1377"/>
                  <a:pt x="232" y="1363"/>
                  <a:pt x="232" y="1347"/>
                </a:cubicBezTo>
                <a:cubicBezTo>
                  <a:pt x="232" y="1330"/>
                  <a:pt x="245" y="1317"/>
                  <a:pt x="262" y="1317"/>
                </a:cubicBezTo>
                <a:cubicBezTo>
                  <a:pt x="382" y="1317"/>
                  <a:pt x="382" y="1317"/>
                  <a:pt x="382" y="1317"/>
                </a:cubicBezTo>
                <a:cubicBezTo>
                  <a:pt x="406" y="1316"/>
                  <a:pt x="406" y="1281"/>
                  <a:pt x="382" y="1280"/>
                </a:cubicBezTo>
                <a:cubicBezTo>
                  <a:pt x="286" y="1280"/>
                  <a:pt x="286" y="1280"/>
                  <a:pt x="286" y="1280"/>
                </a:cubicBezTo>
                <a:cubicBezTo>
                  <a:pt x="182" y="1276"/>
                  <a:pt x="182" y="1128"/>
                  <a:pt x="286" y="1124"/>
                </a:cubicBezTo>
                <a:close/>
                <a:moveTo>
                  <a:pt x="527" y="1377"/>
                </a:moveTo>
                <a:cubicBezTo>
                  <a:pt x="720" y="1377"/>
                  <a:pt x="720" y="1377"/>
                  <a:pt x="720" y="1377"/>
                </a:cubicBezTo>
                <a:cubicBezTo>
                  <a:pt x="736" y="1377"/>
                  <a:pt x="750" y="1363"/>
                  <a:pt x="750" y="1347"/>
                </a:cubicBezTo>
                <a:cubicBezTo>
                  <a:pt x="750" y="1330"/>
                  <a:pt x="736" y="1317"/>
                  <a:pt x="720" y="1317"/>
                </a:cubicBezTo>
                <a:cubicBezTo>
                  <a:pt x="557" y="1317"/>
                  <a:pt x="557" y="1317"/>
                  <a:pt x="557" y="1317"/>
                </a:cubicBezTo>
                <a:cubicBezTo>
                  <a:pt x="557" y="1280"/>
                  <a:pt x="557" y="1280"/>
                  <a:pt x="557" y="1280"/>
                </a:cubicBezTo>
                <a:cubicBezTo>
                  <a:pt x="696" y="1280"/>
                  <a:pt x="696" y="1280"/>
                  <a:pt x="696" y="1280"/>
                </a:cubicBezTo>
                <a:cubicBezTo>
                  <a:pt x="712" y="1280"/>
                  <a:pt x="726" y="1267"/>
                  <a:pt x="726" y="1250"/>
                </a:cubicBezTo>
                <a:cubicBezTo>
                  <a:pt x="726" y="1234"/>
                  <a:pt x="712" y="1220"/>
                  <a:pt x="696" y="1220"/>
                </a:cubicBezTo>
                <a:cubicBezTo>
                  <a:pt x="557" y="1220"/>
                  <a:pt x="557" y="1220"/>
                  <a:pt x="557" y="1220"/>
                </a:cubicBezTo>
                <a:cubicBezTo>
                  <a:pt x="557" y="1184"/>
                  <a:pt x="557" y="1184"/>
                  <a:pt x="557" y="1184"/>
                </a:cubicBezTo>
                <a:cubicBezTo>
                  <a:pt x="720" y="1184"/>
                  <a:pt x="720" y="1184"/>
                  <a:pt x="720" y="1184"/>
                </a:cubicBezTo>
                <a:cubicBezTo>
                  <a:pt x="736" y="1184"/>
                  <a:pt x="750" y="1170"/>
                  <a:pt x="750" y="1154"/>
                </a:cubicBezTo>
                <a:cubicBezTo>
                  <a:pt x="750" y="1137"/>
                  <a:pt x="736" y="1124"/>
                  <a:pt x="720" y="1124"/>
                </a:cubicBezTo>
                <a:cubicBezTo>
                  <a:pt x="527" y="1124"/>
                  <a:pt x="527" y="1124"/>
                  <a:pt x="527" y="1124"/>
                </a:cubicBezTo>
                <a:cubicBezTo>
                  <a:pt x="510" y="1124"/>
                  <a:pt x="497" y="1137"/>
                  <a:pt x="497" y="1154"/>
                </a:cubicBezTo>
                <a:cubicBezTo>
                  <a:pt x="497" y="1347"/>
                  <a:pt x="497" y="1347"/>
                  <a:pt x="497" y="1347"/>
                </a:cubicBezTo>
                <a:cubicBezTo>
                  <a:pt x="497" y="1363"/>
                  <a:pt x="510" y="1377"/>
                  <a:pt x="527" y="1377"/>
                </a:cubicBezTo>
                <a:close/>
                <a:moveTo>
                  <a:pt x="786" y="1298"/>
                </a:moveTo>
                <a:cubicBezTo>
                  <a:pt x="786" y="1202"/>
                  <a:pt x="786" y="1202"/>
                  <a:pt x="786" y="1202"/>
                </a:cubicBezTo>
                <a:cubicBezTo>
                  <a:pt x="786" y="1159"/>
                  <a:pt x="821" y="1124"/>
                  <a:pt x="864" y="1124"/>
                </a:cubicBezTo>
                <a:cubicBezTo>
                  <a:pt x="961" y="1124"/>
                  <a:pt x="961" y="1124"/>
                  <a:pt x="961" y="1124"/>
                </a:cubicBezTo>
                <a:cubicBezTo>
                  <a:pt x="1004" y="1124"/>
                  <a:pt x="1039" y="1159"/>
                  <a:pt x="1039" y="1202"/>
                </a:cubicBezTo>
                <a:cubicBezTo>
                  <a:pt x="1039" y="1298"/>
                  <a:pt x="1039" y="1298"/>
                  <a:pt x="1039" y="1298"/>
                </a:cubicBezTo>
                <a:cubicBezTo>
                  <a:pt x="1039" y="1342"/>
                  <a:pt x="1004" y="1377"/>
                  <a:pt x="961" y="1377"/>
                </a:cubicBezTo>
                <a:cubicBezTo>
                  <a:pt x="864" y="1377"/>
                  <a:pt x="864" y="1377"/>
                  <a:pt x="864" y="1377"/>
                </a:cubicBezTo>
                <a:cubicBezTo>
                  <a:pt x="821" y="1377"/>
                  <a:pt x="786" y="1342"/>
                  <a:pt x="786" y="1298"/>
                </a:cubicBezTo>
                <a:close/>
                <a:moveTo>
                  <a:pt x="846" y="1298"/>
                </a:moveTo>
                <a:cubicBezTo>
                  <a:pt x="846" y="1308"/>
                  <a:pt x="854" y="1317"/>
                  <a:pt x="864" y="1317"/>
                </a:cubicBezTo>
                <a:cubicBezTo>
                  <a:pt x="961" y="1317"/>
                  <a:pt x="961" y="1317"/>
                  <a:pt x="961" y="1317"/>
                </a:cubicBezTo>
                <a:cubicBezTo>
                  <a:pt x="971" y="1317"/>
                  <a:pt x="979" y="1308"/>
                  <a:pt x="979" y="1298"/>
                </a:cubicBezTo>
                <a:cubicBezTo>
                  <a:pt x="979" y="1202"/>
                  <a:pt x="979" y="1202"/>
                  <a:pt x="979" y="1202"/>
                </a:cubicBezTo>
                <a:cubicBezTo>
                  <a:pt x="979" y="1192"/>
                  <a:pt x="971" y="1184"/>
                  <a:pt x="961" y="1184"/>
                </a:cubicBezTo>
                <a:cubicBezTo>
                  <a:pt x="864" y="1184"/>
                  <a:pt x="864" y="1184"/>
                  <a:pt x="864" y="1184"/>
                </a:cubicBezTo>
                <a:cubicBezTo>
                  <a:pt x="854" y="1184"/>
                  <a:pt x="846" y="1192"/>
                  <a:pt x="846" y="1202"/>
                </a:cubicBezTo>
                <a:lnTo>
                  <a:pt x="846" y="1298"/>
                </a:lnTo>
                <a:close/>
                <a:moveTo>
                  <a:pt x="1247" y="1009"/>
                </a:moveTo>
                <a:cubicBezTo>
                  <a:pt x="1247" y="1491"/>
                  <a:pt x="1247" y="1491"/>
                  <a:pt x="1247" y="1491"/>
                </a:cubicBezTo>
                <a:cubicBezTo>
                  <a:pt x="1247" y="1516"/>
                  <a:pt x="1227" y="1536"/>
                  <a:pt x="1202" y="1536"/>
                </a:cubicBezTo>
                <a:cubicBezTo>
                  <a:pt x="45" y="1536"/>
                  <a:pt x="45" y="1536"/>
                  <a:pt x="45" y="1536"/>
                </a:cubicBezTo>
                <a:cubicBezTo>
                  <a:pt x="20" y="1536"/>
                  <a:pt x="0" y="1516"/>
                  <a:pt x="0" y="1491"/>
                </a:cubicBezTo>
                <a:cubicBezTo>
                  <a:pt x="0" y="1009"/>
                  <a:pt x="0" y="1009"/>
                  <a:pt x="0" y="1009"/>
                </a:cubicBezTo>
                <a:cubicBezTo>
                  <a:pt x="0" y="984"/>
                  <a:pt x="20" y="964"/>
                  <a:pt x="45" y="964"/>
                </a:cubicBezTo>
                <a:cubicBezTo>
                  <a:pt x="98" y="964"/>
                  <a:pt x="98" y="964"/>
                  <a:pt x="98" y="964"/>
                </a:cubicBezTo>
                <a:cubicBezTo>
                  <a:pt x="128" y="615"/>
                  <a:pt x="443" y="514"/>
                  <a:pt x="448" y="512"/>
                </a:cubicBezTo>
                <a:cubicBezTo>
                  <a:pt x="235" y="348"/>
                  <a:pt x="351" y="1"/>
                  <a:pt x="623" y="0"/>
                </a:cubicBezTo>
                <a:cubicBezTo>
                  <a:pt x="895" y="1"/>
                  <a:pt x="1011" y="348"/>
                  <a:pt x="799" y="512"/>
                </a:cubicBezTo>
                <a:cubicBezTo>
                  <a:pt x="803" y="513"/>
                  <a:pt x="1119" y="615"/>
                  <a:pt x="1148" y="964"/>
                </a:cubicBezTo>
                <a:cubicBezTo>
                  <a:pt x="1202" y="964"/>
                  <a:pt x="1202" y="964"/>
                  <a:pt x="1202" y="964"/>
                </a:cubicBezTo>
                <a:cubicBezTo>
                  <a:pt x="1227" y="964"/>
                  <a:pt x="1247" y="984"/>
                  <a:pt x="1247" y="1009"/>
                </a:cubicBezTo>
                <a:close/>
                <a:moveTo>
                  <a:pt x="623" y="482"/>
                </a:moveTo>
                <a:cubicBezTo>
                  <a:pt x="883" y="472"/>
                  <a:pt x="883" y="100"/>
                  <a:pt x="623" y="90"/>
                </a:cubicBezTo>
                <a:cubicBezTo>
                  <a:pt x="515" y="90"/>
                  <a:pt x="427" y="178"/>
                  <a:pt x="427" y="286"/>
                </a:cubicBezTo>
                <a:cubicBezTo>
                  <a:pt x="427" y="394"/>
                  <a:pt x="515" y="482"/>
                  <a:pt x="623" y="482"/>
                </a:cubicBezTo>
                <a:close/>
                <a:moveTo>
                  <a:pt x="189" y="964"/>
                </a:moveTo>
                <a:cubicBezTo>
                  <a:pt x="1058" y="964"/>
                  <a:pt x="1058" y="964"/>
                  <a:pt x="1058" y="964"/>
                </a:cubicBezTo>
                <a:cubicBezTo>
                  <a:pt x="1036" y="746"/>
                  <a:pt x="851" y="572"/>
                  <a:pt x="623" y="572"/>
                </a:cubicBezTo>
                <a:cubicBezTo>
                  <a:pt x="395" y="572"/>
                  <a:pt x="211" y="746"/>
                  <a:pt x="189" y="964"/>
                </a:cubicBezTo>
                <a:close/>
                <a:moveTo>
                  <a:pt x="1157" y="1054"/>
                </a:moveTo>
                <a:cubicBezTo>
                  <a:pt x="90" y="1054"/>
                  <a:pt x="90" y="1054"/>
                  <a:pt x="90" y="1054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1157" y="1446"/>
                  <a:pt x="1157" y="1446"/>
                  <a:pt x="1157" y="1446"/>
                </a:cubicBezTo>
                <a:lnTo>
                  <a:pt x="1157" y="10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10744962" y="8309271"/>
            <a:ext cx="674916" cy="766017"/>
          </a:xfrm>
          <a:custGeom>
            <a:avLst/>
            <a:gdLst>
              <a:gd name="T0" fmla="*/ 1010 w 1354"/>
              <a:gd name="T1" fmla="*/ 909 h 1536"/>
              <a:gd name="T2" fmla="*/ 1010 w 1354"/>
              <a:gd name="T3" fmla="*/ 720 h 1536"/>
              <a:gd name="T4" fmla="*/ 1008 w 1354"/>
              <a:gd name="T5" fmla="*/ 707 h 1536"/>
              <a:gd name="T6" fmla="*/ 676 w 1354"/>
              <a:gd name="T7" fmla="*/ 0 h 1536"/>
              <a:gd name="T8" fmla="*/ 344 w 1354"/>
              <a:gd name="T9" fmla="*/ 707 h 1536"/>
              <a:gd name="T10" fmla="*/ 342 w 1354"/>
              <a:gd name="T11" fmla="*/ 720 h 1536"/>
              <a:gd name="T12" fmla="*/ 342 w 1354"/>
              <a:gd name="T13" fmla="*/ 909 h 1536"/>
              <a:gd name="T14" fmla="*/ 16 w 1354"/>
              <a:gd name="T15" fmla="*/ 1369 h 1536"/>
              <a:gd name="T16" fmla="*/ 154 w 1354"/>
              <a:gd name="T17" fmla="*/ 1535 h 1536"/>
              <a:gd name="T18" fmla="*/ 1198 w 1354"/>
              <a:gd name="T19" fmla="*/ 1536 h 1536"/>
              <a:gd name="T20" fmla="*/ 1337 w 1354"/>
              <a:gd name="T21" fmla="*/ 1369 h 1536"/>
              <a:gd name="T22" fmla="*/ 1010 w 1354"/>
              <a:gd name="T23" fmla="*/ 909 h 1536"/>
              <a:gd name="T24" fmla="*/ 1013 w 1354"/>
              <a:gd name="T25" fmla="*/ 382 h 1536"/>
              <a:gd name="T26" fmla="*/ 725 w 1354"/>
              <a:gd name="T27" fmla="*/ 94 h 1536"/>
              <a:gd name="T28" fmla="*/ 1013 w 1354"/>
              <a:gd name="T29" fmla="*/ 382 h 1536"/>
              <a:gd name="T30" fmla="*/ 628 w 1354"/>
              <a:gd name="T31" fmla="*/ 94 h 1536"/>
              <a:gd name="T32" fmla="*/ 339 w 1354"/>
              <a:gd name="T33" fmla="*/ 382 h 1536"/>
              <a:gd name="T34" fmla="*/ 628 w 1354"/>
              <a:gd name="T35" fmla="*/ 94 h 1536"/>
              <a:gd name="T36" fmla="*/ 338 w 1354"/>
              <a:gd name="T37" fmla="*/ 470 h 1536"/>
              <a:gd name="T38" fmla="*/ 676 w 1354"/>
              <a:gd name="T39" fmla="*/ 236 h 1536"/>
              <a:gd name="T40" fmla="*/ 1014 w 1354"/>
              <a:gd name="T41" fmla="*/ 470 h 1536"/>
              <a:gd name="T42" fmla="*/ 676 w 1354"/>
              <a:gd name="T43" fmla="*/ 814 h 1536"/>
              <a:gd name="T44" fmla="*/ 338 w 1354"/>
              <a:gd name="T45" fmla="*/ 470 h 1536"/>
              <a:gd name="T46" fmla="*/ 940 w 1354"/>
              <a:gd name="T47" fmla="*/ 1191 h 1536"/>
              <a:gd name="T48" fmla="*/ 968 w 1354"/>
              <a:gd name="T49" fmla="*/ 1253 h 1536"/>
              <a:gd name="T50" fmla="*/ 869 w 1354"/>
              <a:gd name="T51" fmla="*/ 1253 h 1536"/>
              <a:gd name="T52" fmla="*/ 721 w 1354"/>
              <a:gd name="T53" fmla="*/ 1106 h 1536"/>
              <a:gd name="T54" fmla="*/ 721 w 1354"/>
              <a:gd name="T55" fmla="*/ 1045 h 1536"/>
              <a:gd name="T56" fmla="*/ 940 w 1354"/>
              <a:gd name="T57" fmla="*/ 1191 h 1536"/>
              <a:gd name="T58" fmla="*/ 721 w 1354"/>
              <a:gd name="T59" fmla="*/ 937 h 1536"/>
              <a:gd name="T60" fmla="*/ 721 w 1354"/>
              <a:gd name="T61" fmla="*/ 892 h 1536"/>
              <a:gd name="T62" fmla="*/ 920 w 1354"/>
              <a:gd name="T63" fmla="*/ 793 h 1536"/>
              <a:gd name="T64" fmla="*/ 920 w 1354"/>
              <a:gd name="T65" fmla="*/ 1070 h 1536"/>
              <a:gd name="T66" fmla="*/ 721 w 1354"/>
              <a:gd name="T67" fmla="*/ 937 h 1536"/>
              <a:gd name="T68" fmla="*/ 631 w 1354"/>
              <a:gd name="T69" fmla="*/ 1045 h 1536"/>
              <a:gd name="T70" fmla="*/ 631 w 1354"/>
              <a:gd name="T71" fmla="*/ 1106 h 1536"/>
              <a:gd name="T72" fmla="*/ 483 w 1354"/>
              <a:gd name="T73" fmla="*/ 1253 h 1536"/>
              <a:gd name="T74" fmla="*/ 384 w 1354"/>
              <a:gd name="T75" fmla="*/ 1253 h 1536"/>
              <a:gd name="T76" fmla="*/ 412 w 1354"/>
              <a:gd name="T77" fmla="*/ 1191 h 1536"/>
              <a:gd name="T78" fmla="*/ 631 w 1354"/>
              <a:gd name="T79" fmla="*/ 1045 h 1536"/>
              <a:gd name="T80" fmla="*/ 432 w 1354"/>
              <a:gd name="T81" fmla="*/ 1070 h 1536"/>
              <a:gd name="T82" fmla="*/ 432 w 1354"/>
              <a:gd name="T83" fmla="*/ 793 h 1536"/>
              <a:gd name="T84" fmla="*/ 631 w 1354"/>
              <a:gd name="T85" fmla="*/ 892 h 1536"/>
              <a:gd name="T86" fmla="*/ 631 w 1354"/>
              <a:gd name="T87" fmla="*/ 937 h 1536"/>
              <a:gd name="T88" fmla="*/ 432 w 1354"/>
              <a:gd name="T89" fmla="*/ 1070 h 1536"/>
              <a:gd name="T90" fmla="*/ 1198 w 1354"/>
              <a:gd name="T91" fmla="*/ 1446 h 1536"/>
              <a:gd name="T92" fmla="*/ 154 w 1354"/>
              <a:gd name="T93" fmla="*/ 1445 h 1536"/>
              <a:gd name="T94" fmla="*/ 104 w 1354"/>
              <a:gd name="T95" fmla="*/ 1386 h 1536"/>
              <a:gd name="T96" fmla="*/ 342 w 1354"/>
              <a:gd name="T97" fmla="*/ 1015 h 1536"/>
              <a:gd name="T98" fmla="*/ 342 w 1354"/>
              <a:gd name="T99" fmla="*/ 1132 h 1536"/>
              <a:gd name="T100" fmla="*/ 294 w 1354"/>
              <a:gd name="T101" fmla="*/ 1244 h 1536"/>
              <a:gd name="T102" fmla="*/ 294 w 1354"/>
              <a:gd name="T103" fmla="*/ 1298 h 1536"/>
              <a:gd name="T104" fmla="*/ 339 w 1354"/>
              <a:gd name="T105" fmla="*/ 1343 h 1536"/>
              <a:gd name="T106" fmla="*/ 483 w 1354"/>
              <a:gd name="T107" fmla="*/ 1343 h 1536"/>
              <a:gd name="T108" fmla="*/ 676 w 1354"/>
              <a:gd name="T109" fmla="*/ 1245 h 1536"/>
              <a:gd name="T110" fmla="*/ 1013 w 1354"/>
              <a:gd name="T111" fmla="*/ 1343 h 1536"/>
              <a:gd name="T112" fmla="*/ 1058 w 1354"/>
              <a:gd name="T113" fmla="*/ 1298 h 1536"/>
              <a:gd name="T114" fmla="*/ 1058 w 1354"/>
              <a:gd name="T115" fmla="*/ 1244 h 1536"/>
              <a:gd name="T116" fmla="*/ 1010 w 1354"/>
              <a:gd name="T117" fmla="*/ 1132 h 1536"/>
              <a:gd name="T118" fmla="*/ 1010 w 1354"/>
              <a:gd name="T119" fmla="*/ 1015 h 1536"/>
              <a:gd name="T120" fmla="*/ 1249 w 1354"/>
              <a:gd name="T121" fmla="*/ 1386 h 1536"/>
              <a:gd name="T122" fmla="*/ 1198 w 1354"/>
              <a:gd name="T123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354" h="1536">
                <a:moveTo>
                  <a:pt x="1010" y="909"/>
                </a:moveTo>
                <a:cubicBezTo>
                  <a:pt x="1010" y="720"/>
                  <a:pt x="1010" y="720"/>
                  <a:pt x="1010" y="720"/>
                </a:cubicBezTo>
                <a:cubicBezTo>
                  <a:pt x="1010" y="715"/>
                  <a:pt x="1010" y="711"/>
                  <a:pt x="1008" y="707"/>
                </a:cubicBezTo>
                <a:cubicBezTo>
                  <a:pt x="1245" y="400"/>
                  <a:pt x="1029" y="5"/>
                  <a:pt x="676" y="0"/>
                </a:cubicBezTo>
                <a:cubicBezTo>
                  <a:pt x="322" y="6"/>
                  <a:pt x="108" y="400"/>
                  <a:pt x="344" y="707"/>
                </a:cubicBezTo>
                <a:cubicBezTo>
                  <a:pt x="343" y="711"/>
                  <a:pt x="342" y="715"/>
                  <a:pt x="342" y="720"/>
                </a:cubicBezTo>
                <a:cubicBezTo>
                  <a:pt x="342" y="909"/>
                  <a:pt x="342" y="909"/>
                  <a:pt x="342" y="909"/>
                </a:cubicBezTo>
                <a:cubicBezTo>
                  <a:pt x="260" y="956"/>
                  <a:pt x="66" y="1094"/>
                  <a:pt x="16" y="1369"/>
                </a:cubicBezTo>
                <a:cubicBezTo>
                  <a:pt x="0" y="1455"/>
                  <a:pt x="65" y="1535"/>
                  <a:pt x="154" y="1535"/>
                </a:cubicBezTo>
                <a:cubicBezTo>
                  <a:pt x="390" y="1536"/>
                  <a:pt x="956" y="1536"/>
                  <a:pt x="1198" y="1536"/>
                </a:cubicBezTo>
                <a:cubicBezTo>
                  <a:pt x="1287" y="1536"/>
                  <a:pt x="1354" y="1455"/>
                  <a:pt x="1337" y="1369"/>
                </a:cubicBezTo>
                <a:cubicBezTo>
                  <a:pt x="1320" y="1277"/>
                  <a:pt x="1254" y="1049"/>
                  <a:pt x="1010" y="909"/>
                </a:cubicBezTo>
                <a:close/>
                <a:moveTo>
                  <a:pt x="1013" y="382"/>
                </a:moveTo>
                <a:cubicBezTo>
                  <a:pt x="819" y="354"/>
                  <a:pt x="739" y="193"/>
                  <a:pt x="725" y="94"/>
                </a:cubicBezTo>
                <a:cubicBezTo>
                  <a:pt x="919" y="122"/>
                  <a:pt x="999" y="283"/>
                  <a:pt x="1013" y="382"/>
                </a:cubicBezTo>
                <a:close/>
                <a:moveTo>
                  <a:pt x="628" y="94"/>
                </a:moveTo>
                <a:cubicBezTo>
                  <a:pt x="613" y="193"/>
                  <a:pt x="533" y="354"/>
                  <a:pt x="339" y="382"/>
                </a:cubicBezTo>
                <a:cubicBezTo>
                  <a:pt x="354" y="283"/>
                  <a:pt x="433" y="122"/>
                  <a:pt x="628" y="94"/>
                </a:cubicBezTo>
                <a:close/>
                <a:moveTo>
                  <a:pt x="338" y="470"/>
                </a:moveTo>
                <a:cubicBezTo>
                  <a:pt x="487" y="455"/>
                  <a:pt x="613" y="363"/>
                  <a:pt x="676" y="236"/>
                </a:cubicBezTo>
                <a:cubicBezTo>
                  <a:pt x="739" y="363"/>
                  <a:pt x="866" y="455"/>
                  <a:pt x="1014" y="470"/>
                </a:cubicBezTo>
                <a:cubicBezTo>
                  <a:pt x="978" y="703"/>
                  <a:pt x="825" y="735"/>
                  <a:pt x="676" y="814"/>
                </a:cubicBezTo>
                <a:cubicBezTo>
                  <a:pt x="527" y="735"/>
                  <a:pt x="375" y="703"/>
                  <a:pt x="338" y="470"/>
                </a:cubicBezTo>
                <a:close/>
                <a:moveTo>
                  <a:pt x="940" y="1191"/>
                </a:moveTo>
                <a:cubicBezTo>
                  <a:pt x="962" y="1205"/>
                  <a:pt x="970" y="1229"/>
                  <a:pt x="968" y="1253"/>
                </a:cubicBezTo>
                <a:cubicBezTo>
                  <a:pt x="869" y="1253"/>
                  <a:pt x="869" y="1253"/>
                  <a:pt x="869" y="1253"/>
                </a:cubicBezTo>
                <a:cubicBezTo>
                  <a:pt x="787" y="1253"/>
                  <a:pt x="721" y="1187"/>
                  <a:pt x="721" y="1106"/>
                </a:cubicBezTo>
                <a:cubicBezTo>
                  <a:pt x="721" y="1045"/>
                  <a:pt x="721" y="1045"/>
                  <a:pt x="721" y="1045"/>
                </a:cubicBezTo>
                <a:lnTo>
                  <a:pt x="940" y="1191"/>
                </a:lnTo>
                <a:close/>
                <a:moveTo>
                  <a:pt x="721" y="937"/>
                </a:moveTo>
                <a:cubicBezTo>
                  <a:pt x="721" y="892"/>
                  <a:pt x="721" y="892"/>
                  <a:pt x="721" y="892"/>
                </a:cubicBezTo>
                <a:cubicBezTo>
                  <a:pt x="920" y="793"/>
                  <a:pt x="920" y="793"/>
                  <a:pt x="920" y="793"/>
                </a:cubicBezTo>
                <a:cubicBezTo>
                  <a:pt x="920" y="1070"/>
                  <a:pt x="920" y="1070"/>
                  <a:pt x="920" y="1070"/>
                </a:cubicBezTo>
                <a:lnTo>
                  <a:pt x="721" y="937"/>
                </a:lnTo>
                <a:close/>
                <a:moveTo>
                  <a:pt x="631" y="1045"/>
                </a:moveTo>
                <a:cubicBezTo>
                  <a:pt x="631" y="1106"/>
                  <a:pt x="631" y="1106"/>
                  <a:pt x="631" y="1106"/>
                </a:cubicBezTo>
                <a:cubicBezTo>
                  <a:pt x="631" y="1189"/>
                  <a:pt x="563" y="1253"/>
                  <a:pt x="483" y="1253"/>
                </a:cubicBezTo>
                <a:cubicBezTo>
                  <a:pt x="384" y="1253"/>
                  <a:pt x="384" y="1253"/>
                  <a:pt x="384" y="1253"/>
                </a:cubicBezTo>
                <a:cubicBezTo>
                  <a:pt x="382" y="1229"/>
                  <a:pt x="391" y="1205"/>
                  <a:pt x="412" y="1191"/>
                </a:cubicBezTo>
                <a:lnTo>
                  <a:pt x="631" y="1045"/>
                </a:lnTo>
                <a:close/>
                <a:moveTo>
                  <a:pt x="432" y="1070"/>
                </a:moveTo>
                <a:cubicBezTo>
                  <a:pt x="432" y="793"/>
                  <a:pt x="432" y="793"/>
                  <a:pt x="432" y="793"/>
                </a:cubicBezTo>
                <a:cubicBezTo>
                  <a:pt x="631" y="892"/>
                  <a:pt x="631" y="892"/>
                  <a:pt x="631" y="892"/>
                </a:cubicBezTo>
                <a:cubicBezTo>
                  <a:pt x="631" y="937"/>
                  <a:pt x="631" y="937"/>
                  <a:pt x="631" y="937"/>
                </a:cubicBezTo>
                <a:lnTo>
                  <a:pt x="432" y="1070"/>
                </a:lnTo>
                <a:close/>
                <a:moveTo>
                  <a:pt x="1198" y="1446"/>
                </a:moveTo>
                <a:cubicBezTo>
                  <a:pt x="154" y="1445"/>
                  <a:pt x="154" y="1445"/>
                  <a:pt x="154" y="1445"/>
                </a:cubicBezTo>
                <a:cubicBezTo>
                  <a:pt x="121" y="1446"/>
                  <a:pt x="98" y="1416"/>
                  <a:pt x="104" y="1386"/>
                </a:cubicBezTo>
                <a:cubicBezTo>
                  <a:pt x="148" y="1146"/>
                  <a:pt x="322" y="1029"/>
                  <a:pt x="342" y="1015"/>
                </a:cubicBezTo>
                <a:cubicBezTo>
                  <a:pt x="342" y="1132"/>
                  <a:pt x="342" y="1132"/>
                  <a:pt x="342" y="1132"/>
                </a:cubicBezTo>
                <a:cubicBezTo>
                  <a:pt x="311" y="1161"/>
                  <a:pt x="294" y="1201"/>
                  <a:pt x="294" y="1244"/>
                </a:cubicBezTo>
                <a:cubicBezTo>
                  <a:pt x="294" y="1298"/>
                  <a:pt x="294" y="1298"/>
                  <a:pt x="294" y="1298"/>
                </a:cubicBezTo>
                <a:cubicBezTo>
                  <a:pt x="294" y="1323"/>
                  <a:pt x="314" y="1343"/>
                  <a:pt x="339" y="1343"/>
                </a:cubicBezTo>
                <a:cubicBezTo>
                  <a:pt x="483" y="1343"/>
                  <a:pt x="483" y="1343"/>
                  <a:pt x="483" y="1343"/>
                </a:cubicBezTo>
                <a:cubicBezTo>
                  <a:pt x="486" y="1343"/>
                  <a:pt x="601" y="1348"/>
                  <a:pt x="676" y="1245"/>
                </a:cubicBezTo>
                <a:cubicBezTo>
                  <a:pt x="766" y="1366"/>
                  <a:pt x="880" y="1341"/>
                  <a:pt x="1013" y="1343"/>
                </a:cubicBezTo>
                <a:cubicBezTo>
                  <a:pt x="1038" y="1343"/>
                  <a:pt x="1058" y="1323"/>
                  <a:pt x="1058" y="1298"/>
                </a:cubicBezTo>
                <a:cubicBezTo>
                  <a:pt x="1058" y="1244"/>
                  <a:pt x="1058" y="1244"/>
                  <a:pt x="1058" y="1244"/>
                </a:cubicBezTo>
                <a:cubicBezTo>
                  <a:pt x="1058" y="1201"/>
                  <a:pt x="1041" y="1161"/>
                  <a:pt x="1010" y="1132"/>
                </a:cubicBezTo>
                <a:cubicBezTo>
                  <a:pt x="1010" y="1015"/>
                  <a:pt x="1010" y="1015"/>
                  <a:pt x="1010" y="1015"/>
                </a:cubicBezTo>
                <a:cubicBezTo>
                  <a:pt x="1030" y="1030"/>
                  <a:pt x="1204" y="1146"/>
                  <a:pt x="1249" y="1386"/>
                </a:cubicBezTo>
                <a:cubicBezTo>
                  <a:pt x="1255" y="1417"/>
                  <a:pt x="1230" y="1446"/>
                  <a:pt x="1198" y="14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15170348" y="8404863"/>
            <a:ext cx="859683" cy="574833"/>
          </a:xfrm>
          <a:custGeom>
            <a:avLst/>
            <a:gdLst>
              <a:gd name="T0" fmla="*/ 1584 w 1722"/>
              <a:gd name="T1" fmla="*/ 483 h 1152"/>
              <a:gd name="T2" fmla="*/ 1551 w 1722"/>
              <a:gd name="T3" fmla="*/ 483 h 1152"/>
              <a:gd name="T4" fmla="*/ 1343 w 1722"/>
              <a:gd name="T5" fmla="*/ 1 h 1152"/>
              <a:gd name="T6" fmla="*/ 1135 w 1722"/>
              <a:gd name="T7" fmla="*/ 483 h 1152"/>
              <a:gd name="T8" fmla="*/ 587 w 1722"/>
              <a:gd name="T9" fmla="*/ 483 h 1152"/>
              <a:gd name="T10" fmla="*/ 379 w 1722"/>
              <a:gd name="T11" fmla="*/ 1 h 1152"/>
              <a:gd name="T12" fmla="*/ 171 w 1722"/>
              <a:gd name="T13" fmla="*/ 483 h 1152"/>
              <a:gd name="T14" fmla="*/ 138 w 1722"/>
              <a:gd name="T15" fmla="*/ 483 h 1152"/>
              <a:gd name="T16" fmla="*/ 93 w 1722"/>
              <a:gd name="T17" fmla="*/ 528 h 1152"/>
              <a:gd name="T18" fmla="*/ 93 w 1722"/>
              <a:gd name="T19" fmla="*/ 721 h 1152"/>
              <a:gd name="T20" fmla="*/ 138 w 1722"/>
              <a:gd name="T21" fmla="*/ 766 h 1152"/>
              <a:gd name="T22" fmla="*/ 752 w 1722"/>
              <a:gd name="T23" fmla="*/ 766 h 1152"/>
              <a:gd name="T24" fmla="*/ 444 w 1722"/>
              <a:gd name="T25" fmla="*/ 1075 h 1152"/>
              <a:gd name="T26" fmla="*/ 434 w 1722"/>
              <a:gd name="T27" fmla="*/ 1124 h 1152"/>
              <a:gd name="T28" fmla="*/ 475 w 1722"/>
              <a:gd name="T29" fmla="*/ 1152 h 1152"/>
              <a:gd name="T30" fmla="*/ 1247 w 1722"/>
              <a:gd name="T31" fmla="*/ 1152 h 1152"/>
              <a:gd name="T32" fmla="*/ 1288 w 1722"/>
              <a:gd name="T33" fmla="*/ 1124 h 1152"/>
              <a:gd name="T34" fmla="*/ 1279 w 1722"/>
              <a:gd name="T35" fmla="*/ 1075 h 1152"/>
              <a:gd name="T36" fmla="*/ 970 w 1722"/>
              <a:gd name="T37" fmla="*/ 766 h 1152"/>
              <a:gd name="T38" fmla="*/ 1584 w 1722"/>
              <a:gd name="T39" fmla="*/ 766 h 1152"/>
              <a:gd name="T40" fmla="*/ 1629 w 1722"/>
              <a:gd name="T41" fmla="*/ 721 h 1152"/>
              <a:gd name="T42" fmla="*/ 1629 w 1722"/>
              <a:gd name="T43" fmla="*/ 528 h 1152"/>
              <a:gd name="T44" fmla="*/ 1584 w 1722"/>
              <a:gd name="T45" fmla="*/ 483 h 1152"/>
              <a:gd name="T46" fmla="*/ 379 w 1722"/>
              <a:gd name="T47" fmla="*/ 91 h 1152"/>
              <a:gd name="T48" fmla="*/ 575 w 1722"/>
              <a:gd name="T49" fmla="*/ 287 h 1152"/>
              <a:gd name="T50" fmla="*/ 183 w 1722"/>
              <a:gd name="T51" fmla="*/ 287 h 1152"/>
              <a:gd name="T52" fmla="*/ 379 w 1722"/>
              <a:gd name="T53" fmla="*/ 91 h 1152"/>
              <a:gd name="T54" fmla="*/ 1138 w 1722"/>
              <a:gd name="T55" fmla="*/ 1062 h 1152"/>
              <a:gd name="T56" fmla="*/ 584 w 1722"/>
              <a:gd name="T57" fmla="*/ 1062 h 1152"/>
              <a:gd name="T58" fmla="*/ 861 w 1722"/>
              <a:gd name="T59" fmla="*/ 785 h 1152"/>
              <a:gd name="T60" fmla="*/ 1138 w 1722"/>
              <a:gd name="T61" fmla="*/ 1062 h 1152"/>
              <a:gd name="T62" fmla="*/ 1539 w 1722"/>
              <a:gd name="T63" fmla="*/ 676 h 1152"/>
              <a:gd name="T64" fmla="*/ 183 w 1722"/>
              <a:gd name="T65" fmla="*/ 676 h 1152"/>
              <a:gd name="T66" fmla="*/ 183 w 1722"/>
              <a:gd name="T67" fmla="*/ 573 h 1152"/>
              <a:gd name="T68" fmla="*/ 1539 w 1722"/>
              <a:gd name="T69" fmla="*/ 573 h 1152"/>
              <a:gd name="T70" fmla="*/ 1539 w 1722"/>
              <a:gd name="T71" fmla="*/ 676 h 1152"/>
              <a:gd name="T72" fmla="*/ 1343 w 1722"/>
              <a:gd name="T73" fmla="*/ 483 h 1152"/>
              <a:gd name="T74" fmla="*/ 1147 w 1722"/>
              <a:gd name="T75" fmla="*/ 287 h 1152"/>
              <a:gd name="T76" fmla="*/ 1539 w 1722"/>
              <a:gd name="T77" fmla="*/ 287 h 1152"/>
              <a:gd name="T78" fmla="*/ 1343 w 1722"/>
              <a:gd name="T79" fmla="*/ 483 h 1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22" h="1152">
                <a:moveTo>
                  <a:pt x="1584" y="483"/>
                </a:moveTo>
                <a:cubicBezTo>
                  <a:pt x="1551" y="483"/>
                  <a:pt x="1551" y="483"/>
                  <a:pt x="1551" y="483"/>
                </a:cubicBezTo>
                <a:cubicBezTo>
                  <a:pt x="1722" y="305"/>
                  <a:pt x="1593" y="0"/>
                  <a:pt x="1343" y="1"/>
                </a:cubicBezTo>
                <a:cubicBezTo>
                  <a:pt x="1093" y="0"/>
                  <a:pt x="964" y="305"/>
                  <a:pt x="1135" y="483"/>
                </a:cubicBezTo>
                <a:cubicBezTo>
                  <a:pt x="587" y="483"/>
                  <a:pt x="587" y="483"/>
                  <a:pt x="587" y="483"/>
                </a:cubicBezTo>
                <a:cubicBezTo>
                  <a:pt x="758" y="305"/>
                  <a:pt x="629" y="0"/>
                  <a:pt x="379" y="1"/>
                </a:cubicBezTo>
                <a:cubicBezTo>
                  <a:pt x="129" y="0"/>
                  <a:pt x="0" y="305"/>
                  <a:pt x="171" y="483"/>
                </a:cubicBezTo>
                <a:cubicBezTo>
                  <a:pt x="138" y="483"/>
                  <a:pt x="138" y="483"/>
                  <a:pt x="138" y="483"/>
                </a:cubicBezTo>
                <a:cubicBezTo>
                  <a:pt x="113" y="483"/>
                  <a:pt x="93" y="503"/>
                  <a:pt x="93" y="528"/>
                </a:cubicBezTo>
                <a:cubicBezTo>
                  <a:pt x="93" y="721"/>
                  <a:pt x="93" y="721"/>
                  <a:pt x="93" y="721"/>
                </a:cubicBezTo>
                <a:cubicBezTo>
                  <a:pt x="93" y="746"/>
                  <a:pt x="113" y="766"/>
                  <a:pt x="138" y="766"/>
                </a:cubicBezTo>
                <a:cubicBezTo>
                  <a:pt x="752" y="766"/>
                  <a:pt x="752" y="766"/>
                  <a:pt x="752" y="766"/>
                </a:cubicBezTo>
                <a:cubicBezTo>
                  <a:pt x="444" y="1075"/>
                  <a:pt x="444" y="1075"/>
                  <a:pt x="444" y="1075"/>
                </a:cubicBezTo>
                <a:cubicBezTo>
                  <a:pt x="431" y="1088"/>
                  <a:pt x="427" y="1107"/>
                  <a:pt x="434" y="1124"/>
                </a:cubicBezTo>
                <a:cubicBezTo>
                  <a:pt x="441" y="1141"/>
                  <a:pt x="457" y="1152"/>
                  <a:pt x="475" y="1152"/>
                </a:cubicBezTo>
                <a:cubicBezTo>
                  <a:pt x="1247" y="1152"/>
                  <a:pt x="1247" y="1152"/>
                  <a:pt x="1247" y="1152"/>
                </a:cubicBezTo>
                <a:cubicBezTo>
                  <a:pt x="1265" y="1152"/>
                  <a:pt x="1281" y="1141"/>
                  <a:pt x="1288" y="1124"/>
                </a:cubicBezTo>
                <a:cubicBezTo>
                  <a:pt x="1295" y="1107"/>
                  <a:pt x="1291" y="1088"/>
                  <a:pt x="1279" y="1075"/>
                </a:cubicBezTo>
                <a:cubicBezTo>
                  <a:pt x="970" y="766"/>
                  <a:pt x="970" y="766"/>
                  <a:pt x="970" y="766"/>
                </a:cubicBezTo>
                <a:cubicBezTo>
                  <a:pt x="1584" y="766"/>
                  <a:pt x="1584" y="766"/>
                  <a:pt x="1584" y="766"/>
                </a:cubicBezTo>
                <a:cubicBezTo>
                  <a:pt x="1609" y="766"/>
                  <a:pt x="1629" y="746"/>
                  <a:pt x="1629" y="721"/>
                </a:cubicBezTo>
                <a:cubicBezTo>
                  <a:pt x="1629" y="528"/>
                  <a:pt x="1629" y="528"/>
                  <a:pt x="1629" y="528"/>
                </a:cubicBezTo>
                <a:cubicBezTo>
                  <a:pt x="1629" y="503"/>
                  <a:pt x="1609" y="483"/>
                  <a:pt x="1584" y="483"/>
                </a:cubicBezTo>
                <a:close/>
                <a:moveTo>
                  <a:pt x="379" y="91"/>
                </a:moveTo>
                <a:cubicBezTo>
                  <a:pt x="487" y="91"/>
                  <a:pt x="575" y="179"/>
                  <a:pt x="575" y="287"/>
                </a:cubicBezTo>
                <a:cubicBezTo>
                  <a:pt x="565" y="547"/>
                  <a:pt x="193" y="547"/>
                  <a:pt x="183" y="287"/>
                </a:cubicBezTo>
                <a:cubicBezTo>
                  <a:pt x="183" y="179"/>
                  <a:pt x="271" y="91"/>
                  <a:pt x="379" y="91"/>
                </a:cubicBezTo>
                <a:close/>
                <a:moveTo>
                  <a:pt x="1138" y="1062"/>
                </a:moveTo>
                <a:cubicBezTo>
                  <a:pt x="584" y="1062"/>
                  <a:pt x="584" y="1062"/>
                  <a:pt x="584" y="1062"/>
                </a:cubicBezTo>
                <a:cubicBezTo>
                  <a:pt x="861" y="785"/>
                  <a:pt x="861" y="785"/>
                  <a:pt x="861" y="785"/>
                </a:cubicBezTo>
                <a:lnTo>
                  <a:pt x="1138" y="1062"/>
                </a:lnTo>
                <a:close/>
                <a:moveTo>
                  <a:pt x="1539" y="676"/>
                </a:moveTo>
                <a:cubicBezTo>
                  <a:pt x="183" y="676"/>
                  <a:pt x="183" y="676"/>
                  <a:pt x="183" y="676"/>
                </a:cubicBezTo>
                <a:cubicBezTo>
                  <a:pt x="183" y="573"/>
                  <a:pt x="183" y="573"/>
                  <a:pt x="183" y="573"/>
                </a:cubicBezTo>
                <a:cubicBezTo>
                  <a:pt x="1539" y="573"/>
                  <a:pt x="1539" y="573"/>
                  <a:pt x="1539" y="573"/>
                </a:cubicBezTo>
                <a:lnTo>
                  <a:pt x="1539" y="676"/>
                </a:lnTo>
                <a:close/>
                <a:moveTo>
                  <a:pt x="1343" y="483"/>
                </a:moveTo>
                <a:cubicBezTo>
                  <a:pt x="1235" y="483"/>
                  <a:pt x="1147" y="395"/>
                  <a:pt x="1147" y="287"/>
                </a:cubicBezTo>
                <a:cubicBezTo>
                  <a:pt x="1157" y="28"/>
                  <a:pt x="1529" y="28"/>
                  <a:pt x="1539" y="287"/>
                </a:cubicBezTo>
                <a:cubicBezTo>
                  <a:pt x="1539" y="395"/>
                  <a:pt x="1451" y="483"/>
                  <a:pt x="1343" y="4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17455858" y="8368936"/>
            <a:ext cx="767299" cy="646687"/>
          </a:xfrm>
          <a:custGeom>
            <a:avLst/>
            <a:gdLst>
              <a:gd name="T0" fmla="*/ 1363 w 1536"/>
              <a:gd name="T1" fmla="*/ 321 h 1296"/>
              <a:gd name="T2" fmla="*/ 1226 w 1536"/>
              <a:gd name="T3" fmla="*/ 1 h 1296"/>
              <a:gd name="T4" fmla="*/ 1090 w 1536"/>
              <a:gd name="T5" fmla="*/ 321 h 1296"/>
              <a:gd name="T6" fmla="*/ 919 w 1536"/>
              <a:gd name="T7" fmla="*/ 627 h 1296"/>
              <a:gd name="T8" fmla="*/ 617 w 1536"/>
              <a:gd name="T9" fmla="*/ 627 h 1296"/>
              <a:gd name="T10" fmla="*/ 447 w 1536"/>
              <a:gd name="T11" fmla="*/ 321 h 1296"/>
              <a:gd name="T12" fmla="*/ 310 w 1536"/>
              <a:gd name="T13" fmla="*/ 1 h 1296"/>
              <a:gd name="T14" fmla="*/ 174 w 1536"/>
              <a:gd name="T15" fmla="*/ 321 h 1296"/>
              <a:gd name="T16" fmla="*/ 0 w 1536"/>
              <a:gd name="T17" fmla="*/ 600 h 1296"/>
              <a:gd name="T18" fmla="*/ 9 w 1536"/>
              <a:gd name="T19" fmla="*/ 645 h 1296"/>
              <a:gd name="T20" fmla="*/ 0 w 1536"/>
              <a:gd name="T21" fmla="*/ 672 h 1296"/>
              <a:gd name="T22" fmla="*/ 0 w 1536"/>
              <a:gd name="T23" fmla="*/ 865 h 1296"/>
              <a:gd name="T24" fmla="*/ 45 w 1536"/>
              <a:gd name="T25" fmla="*/ 910 h 1296"/>
              <a:gd name="T26" fmla="*/ 660 w 1536"/>
              <a:gd name="T27" fmla="*/ 910 h 1296"/>
              <a:gd name="T28" fmla="*/ 351 w 1536"/>
              <a:gd name="T29" fmla="*/ 1219 h 1296"/>
              <a:gd name="T30" fmla="*/ 341 w 1536"/>
              <a:gd name="T31" fmla="*/ 1268 h 1296"/>
              <a:gd name="T32" fmla="*/ 383 w 1536"/>
              <a:gd name="T33" fmla="*/ 1296 h 1296"/>
              <a:gd name="T34" fmla="*/ 1154 w 1536"/>
              <a:gd name="T35" fmla="*/ 1296 h 1296"/>
              <a:gd name="T36" fmla="*/ 1196 w 1536"/>
              <a:gd name="T37" fmla="*/ 1268 h 1296"/>
              <a:gd name="T38" fmla="*/ 1186 w 1536"/>
              <a:gd name="T39" fmla="*/ 1219 h 1296"/>
              <a:gd name="T40" fmla="*/ 877 w 1536"/>
              <a:gd name="T41" fmla="*/ 910 h 1296"/>
              <a:gd name="T42" fmla="*/ 1491 w 1536"/>
              <a:gd name="T43" fmla="*/ 910 h 1296"/>
              <a:gd name="T44" fmla="*/ 1536 w 1536"/>
              <a:gd name="T45" fmla="*/ 865 h 1296"/>
              <a:gd name="T46" fmla="*/ 1536 w 1536"/>
              <a:gd name="T47" fmla="*/ 672 h 1296"/>
              <a:gd name="T48" fmla="*/ 1527 w 1536"/>
              <a:gd name="T49" fmla="*/ 645 h 1296"/>
              <a:gd name="T50" fmla="*/ 1536 w 1536"/>
              <a:gd name="T51" fmla="*/ 600 h 1296"/>
              <a:gd name="T52" fmla="*/ 1363 w 1536"/>
              <a:gd name="T53" fmla="*/ 321 h 1296"/>
              <a:gd name="T54" fmla="*/ 1226 w 1536"/>
              <a:gd name="T55" fmla="*/ 91 h 1296"/>
              <a:gd name="T56" fmla="*/ 1326 w 1536"/>
              <a:gd name="T57" fmla="*/ 190 h 1296"/>
              <a:gd name="T58" fmla="*/ 1127 w 1536"/>
              <a:gd name="T59" fmla="*/ 190 h 1296"/>
              <a:gd name="T60" fmla="*/ 1226 w 1536"/>
              <a:gd name="T61" fmla="*/ 91 h 1296"/>
              <a:gd name="T62" fmla="*/ 310 w 1536"/>
              <a:gd name="T63" fmla="*/ 91 h 1296"/>
              <a:gd name="T64" fmla="*/ 410 w 1536"/>
              <a:gd name="T65" fmla="*/ 190 h 1296"/>
              <a:gd name="T66" fmla="*/ 211 w 1536"/>
              <a:gd name="T67" fmla="*/ 190 h 1296"/>
              <a:gd name="T68" fmla="*/ 310 w 1536"/>
              <a:gd name="T69" fmla="*/ 91 h 1296"/>
              <a:gd name="T70" fmla="*/ 310 w 1536"/>
              <a:gd name="T71" fmla="*/ 380 h 1296"/>
              <a:gd name="T72" fmla="*/ 531 w 1536"/>
              <a:gd name="T73" fmla="*/ 600 h 1296"/>
              <a:gd name="T74" fmla="*/ 503 w 1536"/>
              <a:gd name="T75" fmla="*/ 627 h 1296"/>
              <a:gd name="T76" fmla="*/ 118 w 1536"/>
              <a:gd name="T77" fmla="*/ 627 h 1296"/>
              <a:gd name="T78" fmla="*/ 90 w 1536"/>
              <a:gd name="T79" fmla="*/ 600 h 1296"/>
              <a:gd name="T80" fmla="*/ 310 w 1536"/>
              <a:gd name="T81" fmla="*/ 380 h 1296"/>
              <a:gd name="T82" fmla="*/ 1045 w 1536"/>
              <a:gd name="T83" fmla="*/ 1206 h 1296"/>
              <a:gd name="T84" fmla="*/ 491 w 1536"/>
              <a:gd name="T85" fmla="*/ 1206 h 1296"/>
              <a:gd name="T86" fmla="*/ 768 w 1536"/>
              <a:gd name="T87" fmla="*/ 929 h 1296"/>
              <a:gd name="T88" fmla="*/ 1045 w 1536"/>
              <a:gd name="T89" fmla="*/ 1206 h 1296"/>
              <a:gd name="T90" fmla="*/ 1446 w 1536"/>
              <a:gd name="T91" fmla="*/ 820 h 1296"/>
              <a:gd name="T92" fmla="*/ 90 w 1536"/>
              <a:gd name="T93" fmla="*/ 820 h 1296"/>
              <a:gd name="T94" fmla="*/ 90 w 1536"/>
              <a:gd name="T95" fmla="*/ 717 h 1296"/>
              <a:gd name="T96" fmla="*/ 1446 w 1536"/>
              <a:gd name="T97" fmla="*/ 717 h 1296"/>
              <a:gd name="T98" fmla="*/ 1446 w 1536"/>
              <a:gd name="T99" fmla="*/ 820 h 1296"/>
              <a:gd name="T100" fmla="*/ 1419 w 1536"/>
              <a:gd name="T101" fmla="*/ 627 h 1296"/>
              <a:gd name="T102" fmla="*/ 1033 w 1536"/>
              <a:gd name="T103" fmla="*/ 627 h 1296"/>
              <a:gd name="T104" fmla="*/ 1006 w 1536"/>
              <a:gd name="T105" fmla="*/ 600 h 1296"/>
              <a:gd name="T106" fmla="*/ 1446 w 1536"/>
              <a:gd name="T107" fmla="*/ 600 h 1296"/>
              <a:gd name="T108" fmla="*/ 1419 w 1536"/>
              <a:gd name="T109" fmla="*/ 627 h 1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36" h="1296">
                <a:moveTo>
                  <a:pt x="1363" y="321"/>
                </a:moveTo>
                <a:cubicBezTo>
                  <a:pt x="1478" y="203"/>
                  <a:pt x="1393" y="0"/>
                  <a:pt x="1226" y="1"/>
                </a:cubicBezTo>
                <a:cubicBezTo>
                  <a:pt x="1060" y="0"/>
                  <a:pt x="975" y="203"/>
                  <a:pt x="1090" y="321"/>
                </a:cubicBezTo>
                <a:cubicBezTo>
                  <a:pt x="981" y="374"/>
                  <a:pt x="901" y="498"/>
                  <a:pt x="919" y="627"/>
                </a:cubicBezTo>
                <a:cubicBezTo>
                  <a:pt x="617" y="627"/>
                  <a:pt x="617" y="627"/>
                  <a:pt x="617" y="627"/>
                </a:cubicBezTo>
                <a:cubicBezTo>
                  <a:pt x="636" y="498"/>
                  <a:pt x="556" y="374"/>
                  <a:pt x="447" y="321"/>
                </a:cubicBezTo>
                <a:cubicBezTo>
                  <a:pt x="562" y="203"/>
                  <a:pt x="477" y="0"/>
                  <a:pt x="310" y="1"/>
                </a:cubicBezTo>
                <a:cubicBezTo>
                  <a:pt x="144" y="0"/>
                  <a:pt x="59" y="203"/>
                  <a:pt x="174" y="321"/>
                </a:cubicBezTo>
                <a:cubicBezTo>
                  <a:pt x="71" y="372"/>
                  <a:pt x="0" y="478"/>
                  <a:pt x="0" y="600"/>
                </a:cubicBezTo>
                <a:cubicBezTo>
                  <a:pt x="0" y="616"/>
                  <a:pt x="4" y="631"/>
                  <a:pt x="9" y="645"/>
                </a:cubicBezTo>
                <a:cubicBezTo>
                  <a:pt x="4" y="653"/>
                  <a:pt x="0" y="662"/>
                  <a:pt x="0" y="672"/>
                </a:cubicBezTo>
                <a:cubicBezTo>
                  <a:pt x="0" y="865"/>
                  <a:pt x="0" y="865"/>
                  <a:pt x="0" y="865"/>
                </a:cubicBezTo>
                <a:cubicBezTo>
                  <a:pt x="0" y="890"/>
                  <a:pt x="21" y="910"/>
                  <a:pt x="45" y="910"/>
                </a:cubicBezTo>
                <a:cubicBezTo>
                  <a:pt x="660" y="910"/>
                  <a:pt x="660" y="910"/>
                  <a:pt x="660" y="910"/>
                </a:cubicBezTo>
                <a:cubicBezTo>
                  <a:pt x="351" y="1219"/>
                  <a:pt x="351" y="1219"/>
                  <a:pt x="351" y="1219"/>
                </a:cubicBezTo>
                <a:cubicBezTo>
                  <a:pt x="338" y="1232"/>
                  <a:pt x="334" y="1251"/>
                  <a:pt x="341" y="1268"/>
                </a:cubicBezTo>
                <a:cubicBezTo>
                  <a:pt x="348" y="1285"/>
                  <a:pt x="365" y="1296"/>
                  <a:pt x="383" y="1296"/>
                </a:cubicBezTo>
                <a:cubicBezTo>
                  <a:pt x="1154" y="1296"/>
                  <a:pt x="1154" y="1296"/>
                  <a:pt x="1154" y="1296"/>
                </a:cubicBezTo>
                <a:cubicBezTo>
                  <a:pt x="1172" y="1296"/>
                  <a:pt x="1189" y="1285"/>
                  <a:pt x="1196" y="1268"/>
                </a:cubicBezTo>
                <a:cubicBezTo>
                  <a:pt x="1203" y="1251"/>
                  <a:pt x="1199" y="1232"/>
                  <a:pt x="1186" y="1219"/>
                </a:cubicBezTo>
                <a:cubicBezTo>
                  <a:pt x="877" y="910"/>
                  <a:pt x="877" y="910"/>
                  <a:pt x="877" y="910"/>
                </a:cubicBezTo>
                <a:cubicBezTo>
                  <a:pt x="1491" y="910"/>
                  <a:pt x="1491" y="910"/>
                  <a:pt x="1491" y="910"/>
                </a:cubicBezTo>
                <a:cubicBezTo>
                  <a:pt x="1516" y="910"/>
                  <a:pt x="1536" y="890"/>
                  <a:pt x="1536" y="865"/>
                </a:cubicBezTo>
                <a:cubicBezTo>
                  <a:pt x="1536" y="672"/>
                  <a:pt x="1536" y="672"/>
                  <a:pt x="1536" y="672"/>
                </a:cubicBezTo>
                <a:cubicBezTo>
                  <a:pt x="1536" y="662"/>
                  <a:pt x="1533" y="653"/>
                  <a:pt x="1527" y="645"/>
                </a:cubicBezTo>
                <a:cubicBezTo>
                  <a:pt x="1533" y="631"/>
                  <a:pt x="1536" y="616"/>
                  <a:pt x="1536" y="600"/>
                </a:cubicBezTo>
                <a:cubicBezTo>
                  <a:pt x="1536" y="477"/>
                  <a:pt x="1466" y="372"/>
                  <a:pt x="1363" y="321"/>
                </a:cubicBezTo>
                <a:close/>
                <a:moveTo>
                  <a:pt x="1226" y="91"/>
                </a:moveTo>
                <a:cubicBezTo>
                  <a:pt x="1281" y="91"/>
                  <a:pt x="1326" y="135"/>
                  <a:pt x="1326" y="190"/>
                </a:cubicBezTo>
                <a:cubicBezTo>
                  <a:pt x="1321" y="322"/>
                  <a:pt x="1132" y="322"/>
                  <a:pt x="1127" y="190"/>
                </a:cubicBezTo>
                <a:cubicBezTo>
                  <a:pt x="1127" y="135"/>
                  <a:pt x="1171" y="91"/>
                  <a:pt x="1226" y="91"/>
                </a:cubicBezTo>
                <a:close/>
                <a:moveTo>
                  <a:pt x="310" y="91"/>
                </a:moveTo>
                <a:cubicBezTo>
                  <a:pt x="365" y="91"/>
                  <a:pt x="410" y="135"/>
                  <a:pt x="410" y="190"/>
                </a:cubicBezTo>
                <a:cubicBezTo>
                  <a:pt x="405" y="322"/>
                  <a:pt x="216" y="322"/>
                  <a:pt x="211" y="190"/>
                </a:cubicBezTo>
                <a:cubicBezTo>
                  <a:pt x="211" y="135"/>
                  <a:pt x="256" y="91"/>
                  <a:pt x="310" y="91"/>
                </a:cubicBezTo>
                <a:close/>
                <a:moveTo>
                  <a:pt x="310" y="380"/>
                </a:moveTo>
                <a:cubicBezTo>
                  <a:pt x="432" y="380"/>
                  <a:pt x="531" y="478"/>
                  <a:pt x="531" y="600"/>
                </a:cubicBezTo>
                <a:cubicBezTo>
                  <a:pt x="531" y="615"/>
                  <a:pt x="518" y="627"/>
                  <a:pt x="503" y="627"/>
                </a:cubicBezTo>
                <a:cubicBezTo>
                  <a:pt x="118" y="627"/>
                  <a:pt x="118" y="627"/>
                  <a:pt x="118" y="627"/>
                </a:cubicBezTo>
                <a:cubicBezTo>
                  <a:pt x="103" y="627"/>
                  <a:pt x="90" y="615"/>
                  <a:pt x="90" y="600"/>
                </a:cubicBezTo>
                <a:cubicBezTo>
                  <a:pt x="90" y="478"/>
                  <a:pt x="189" y="380"/>
                  <a:pt x="310" y="380"/>
                </a:cubicBezTo>
                <a:close/>
                <a:moveTo>
                  <a:pt x="1045" y="1206"/>
                </a:moveTo>
                <a:cubicBezTo>
                  <a:pt x="491" y="1206"/>
                  <a:pt x="491" y="1206"/>
                  <a:pt x="491" y="1206"/>
                </a:cubicBezTo>
                <a:cubicBezTo>
                  <a:pt x="768" y="929"/>
                  <a:pt x="768" y="929"/>
                  <a:pt x="768" y="929"/>
                </a:cubicBezTo>
                <a:lnTo>
                  <a:pt x="1045" y="1206"/>
                </a:lnTo>
                <a:close/>
                <a:moveTo>
                  <a:pt x="1446" y="820"/>
                </a:moveTo>
                <a:cubicBezTo>
                  <a:pt x="90" y="820"/>
                  <a:pt x="90" y="820"/>
                  <a:pt x="90" y="820"/>
                </a:cubicBezTo>
                <a:cubicBezTo>
                  <a:pt x="90" y="717"/>
                  <a:pt x="90" y="717"/>
                  <a:pt x="90" y="717"/>
                </a:cubicBezTo>
                <a:cubicBezTo>
                  <a:pt x="1446" y="717"/>
                  <a:pt x="1446" y="717"/>
                  <a:pt x="1446" y="717"/>
                </a:cubicBezTo>
                <a:lnTo>
                  <a:pt x="1446" y="820"/>
                </a:lnTo>
                <a:close/>
                <a:moveTo>
                  <a:pt x="1419" y="627"/>
                </a:moveTo>
                <a:cubicBezTo>
                  <a:pt x="1033" y="627"/>
                  <a:pt x="1033" y="627"/>
                  <a:pt x="1033" y="627"/>
                </a:cubicBezTo>
                <a:cubicBezTo>
                  <a:pt x="1018" y="627"/>
                  <a:pt x="1006" y="615"/>
                  <a:pt x="1006" y="600"/>
                </a:cubicBezTo>
                <a:cubicBezTo>
                  <a:pt x="1017" y="308"/>
                  <a:pt x="1436" y="308"/>
                  <a:pt x="1446" y="600"/>
                </a:cubicBezTo>
                <a:cubicBezTo>
                  <a:pt x="1446" y="615"/>
                  <a:pt x="1434" y="627"/>
                  <a:pt x="1419" y="6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19648983" y="8307988"/>
            <a:ext cx="782697" cy="768583"/>
          </a:xfrm>
          <a:custGeom>
            <a:avLst/>
            <a:gdLst>
              <a:gd name="T0" fmla="*/ 976 w 1567"/>
              <a:gd name="T1" fmla="*/ 1540 h 1540"/>
              <a:gd name="T2" fmla="*/ 920 w 1567"/>
              <a:gd name="T3" fmla="*/ 1144 h 1540"/>
              <a:gd name="T4" fmla="*/ 646 w 1567"/>
              <a:gd name="T5" fmla="*/ 1144 h 1540"/>
              <a:gd name="T6" fmla="*/ 590 w 1567"/>
              <a:gd name="T7" fmla="*/ 1540 h 1540"/>
              <a:gd name="T8" fmla="*/ 882 w 1567"/>
              <a:gd name="T9" fmla="*/ 1013 h 1540"/>
              <a:gd name="T10" fmla="*/ 783 w 1567"/>
              <a:gd name="T11" fmla="*/ 913 h 1540"/>
              <a:gd name="T12" fmla="*/ 976 w 1567"/>
              <a:gd name="T13" fmla="*/ 1450 h 1540"/>
              <a:gd name="T14" fmla="*/ 563 w 1567"/>
              <a:gd name="T15" fmla="*/ 1423 h 1540"/>
              <a:gd name="T16" fmla="*/ 1137 w 1567"/>
              <a:gd name="T17" fmla="*/ 17 h 1540"/>
              <a:gd name="T18" fmla="*/ 834 w 1567"/>
              <a:gd name="T19" fmla="*/ 431 h 1540"/>
              <a:gd name="T20" fmla="*/ 879 w 1567"/>
              <a:gd name="T21" fmla="*/ 769 h 1540"/>
              <a:gd name="T22" fmla="*/ 1503 w 1567"/>
              <a:gd name="T23" fmla="*/ 724 h 1540"/>
              <a:gd name="T24" fmla="*/ 1538 w 1567"/>
              <a:gd name="T25" fmla="*/ 354 h 1540"/>
              <a:gd name="T26" fmla="*/ 1406 w 1567"/>
              <a:gd name="T27" fmla="*/ 97 h 1540"/>
              <a:gd name="T28" fmla="*/ 1316 w 1567"/>
              <a:gd name="T29" fmla="*/ 133 h 1540"/>
              <a:gd name="T30" fmla="*/ 1137 w 1567"/>
              <a:gd name="T31" fmla="*/ 17 h 1540"/>
              <a:gd name="T32" fmla="*/ 1117 w 1567"/>
              <a:gd name="T33" fmla="*/ 679 h 1540"/>
              <a:gd name="T34" fmla="*/ 1220 w 1567"/>
              <a:gd name="T35" fmla="*/ 528 h 1540"/>
              <a:gd name="T36" fmla="*/ 1413 w 1567"/>
              <a:gd name="T37" fmla="*/ 357 h 1540"/>
              <a:gd name="T38" fmla="*/ 1310 w 1567"/>
              <a:gd name="T39" fmla="*/ 679 h 1540"/>
              <a:gd name="T40" fmla="*/ 1265 w 1567"/>
              <a:gd name="T41" fmla="*/ 438 h 1540"/>
              <a:gd name="T42" fmla="*/ 1027 w 1567"/>
              <a:gd name="T43" fmla="*/ 483 h 1540"/>
              <a:gd name="T44" fmla="*/ 924 w 1567"/>
              <a:gd name="T45" fmla="*/ 679 h 1540"/>
              <a:gd name="T46" fmla="*/ 1168 w 1567"/>
              <a:gd name="T47" fmla="*/ 113 h 1540"/>
              <a:gd name="T48" fmla="*/ 347 w 1567"/>
              <a:gd name="T49" fmla="*/ 483 h 1540"/>
              <a:gd name="T50" fmla="*/ 302 w 1567"/>
              <a:gd name="T51" fmla="*/ 438 h 1540"/>
              <a:gd name="T52" fmla="*/ 575 w 1567"/>
              <a:gd name="T53" fmla="*/ 433 h 1540"/>
              <a:gd name="T54" fmla="*/ 642 w 1567"/>
              <a:gd name="T55" fmla="*/ 366 h 1540"/>
              <a:gd name="T56" fmla="*/ 689 w 1567"/>
              <a:gd name="T57" fmla="*/ 275 h 1540"/>
              <a:gd name="T58" fmla="*/ 781 w 1567"/>
              <a:gd name="T59" fmla="*/ 219 h 1540"/>
              <a:gd name="T60" fmla="*/ 736 w 1567"/>
              <a:gd name="T61" fmla="*/ 4 h 1540"/>
              <a:gd name="T62" fmla="*/ 533 w 1567"/>
              <a:gd name="T63" fmla="*/ 17 h 1540"/>
              <a:gd name="T64" fmla="*/ 141 w 1567"/>
              <a:gd name="T65" fmla="*/ 273 h 1540"/>
              <a:gd name="T66" fmla="*/ 56 w 1567"/>
              <a:gd name="T67" fmla="*/ 558 h 1540"/>
              <a:gd name="T68" fmla="*/ 427 w 1567"/>
              <a:gd name="T69" fmla="*/ 728 h 1540"/>
              <a:gd name="T70" fmla="*/ 539 w 1567"/>
              <a:gd name="T71" fmla="*/ 480 h 1540"/>
              <a:gd name="T72" fmla="*/ 575 w 1567"/>
              <a:gd name="T73" fmla="*/ 433 h 1540"/>
              <a:gd name="T74" fmla="*/ 490 w 1567"/>
              <a:gd name="T75" fmla="*/ 402 h 1540"/>
              <a:gd name="T76" fmla="*/ 448 w 1567"/>
              <a:gd name="T77" fmla="*/ 507 h 1540"/>
              <a:gd name="T78" fmla="*/ 363 w 1567"/>
              <a:gd name="T79" fmla="*/ 665 h 1540"/>
              <a:gd name="T80" fmla="*/ 120 w 1567"/>
              <a:gd name="T81" fmla="*/ 494 h 1540"/>
              <a:gd name="T82" fmla="*/ 205 w 1567"/>
              <a:gd name="T83" fmla="*/ 336 h 1540"/>
              <a:gd name="T84" fmla="*/ 341 w 1567"/>
              <a:gd name="T85" fmla="*/ 336 h 1540"/>
              <a:gd name="T86" fmla="*/ 691 w 1567"/>
              <a:gd name="T87" fmla="*/ 94 h 1540"/>
              <a:gd name="T88" fmla="*/ 642 w 1567"/>
              <a:gd name="T89" fmla="*/ 192 h 1540"/>
              <a:gd name="T90" fmla="*/ 595 w 1567"/>
              <a:gd name="T91" fmla="*/ 283 h 1540"/>
              <a:gd name="T92" fmla="*/ 504 w 1567"/>
              <a:gd name="T93" fmla="*/ 330 h 1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67" h="1540">
                <a:moveTo>
                  <a:pt x="590" y="1540"/>
                </a:moveTo>
                <a:cubicBezTo>
                  <a:pt x="976" y="1540"/>
                  <a:pt x="976" y="1540"/>
                  <a:pt x="976" y="1540"/>
                </a:cubicBezTo>
                <a:cubicBezTo>
                  <a:pt x="1040" y="1540"/>
                  <a:pt x="1093" y="1487"/>
                  <a:pt x="1093" y="1423"/>
                </a:cubicBezTo>
                <a:cubicBezTo>
                  <a:pt x="1093" y="1300"/>
                  <a:pt x="1022" y="1195"/>
                  <a:pt x="920" y="1144"/>
                </a:cubicBezTo>
                <a:cubicBezTo>
                  <a:pt x="1034" y="1026"/>
                  <a:pt x="949" y="823"/>
                  <a:pt x="783" y="823"/>
                </a:cubicBezTo>
                <a:cubicBezTo>
                  <a:pt x="616" y="823"/>
                  <a:pt x="531" y="1026"/>
                  <a:pt x="646" y="1144"/>
                </a:cubicBezTo>
                <a:cubicBezTo>
                  <a:pt x="543" y="1195"/>
                  <a:pt x="473" y="1300"/>
                  <a:pt x="473" y="1423"/>
                </a:cubicBezTo>
                <a:cubicBezTo>
                  <a:pt x="473" y="1487"/>
                  <a:pt x="525" y="1540"/>
                  <a:pt x="590" y="1540"/>
                </a:cubicBezTo>
                <a:close/>
                <a:moveTo>
                  <a:pt x="783" y="913"/>
                </a:moveTo>
                <a:cubicBezTo>
                  <a:pt x="838" y="913"/>
                  <a:pt x="882" y="958"/>
                  <a:pt x="882" y="1013"/>
                </a:cubicBezTo>
                <a:cubicBezTo>
                  <a:pt x="877" y="1145"/>
                  <a:pt x="688" y="1145"/>
                  <a:pt x="683" y="1013"/>
                </a:cubicBezTo>
                <a:cubicBezTo>
                  <a:pt x="683" y="958"/>
                  <a:pt x="728" y="913"/>
                  <a:pt x="783" y="913"/>
                </a:cubicBezTo>
                <a:close/>
                <a:moveTo>
                  <a:pt x="1003" y="1423"/>
                </a:moveTo>
                <a:cubicBezTo>
                  <a:pt x="1003" y="1438"/>
                  <a:pt x="991" y="1450"/>
                  <a:pt x="976" y="1450"/>
                </a:cubicBezTo>
                <a:cubicBezTo>
                  <a:pt x="590" y="1450"/>
                  <a:pt x="590" y="1450"/>
                  <a:pt x="590" y="1450"/>
                </a:cubicBezTo>
                <a:cubicBezTo>
                  <a:pt x="575" y="1450"/>
                  <a:pt x="563" y="1438"/>
                  <a:pt x="563" y="1423"/>
                </a:cubicBezTo>
                <a:cubicBezTo>
                  <a:pt x="573" y="1131"/>
                  <a:pt x="992" y="1131"/>
                  <a:pt x="1003" y="1423"/>
                </a:cubicBezTo>
                <a:close/>
                <a:moveTo>
                  <a:pt x="1137" y="17"/>
                </a:moveTo>
                <a:cubicBezTo>
                  <a:pt x="799" y="354"/>
                  <a:pt x="799" y="354"/>
                  <a:pt x="799" y="354"/>
                </a:cubicBezTo>
                <a:cubicBezTo>
                  <a:pt x="770" y="384"/>
                  <a:pt x="793" y="435"/>
                  <a:pt x="834" y="431"/>
                </a:cubicBezTo>
                <a:cubicBezTo>
                  <a:pt x="834" y="724"/>
                  <a:pt x="834" y="724"/>
                  <a:pt x="834" y="724"/>
                </a:cubicBezTo>
                <a:cubicBezTo>
                  <a:pt x="834" y="749"/>
                  <a:pt x="854" y="769"/>
                  <a:pt x="879" y="769"/>
                </a:cubicBezTo>
                <a:cubicBezTo>
                  <a:pt x="1458" y="769"/>
                  <a:pt x="1458" y="769"/>
                  <a:pt x="1458" y="769"/>
                </a:cubicBezTo>
                <a:cubicBezTo>
                  <a:pt x="1482" y="769"/>
                  <a:pt x="1503" y="749"/>
                  <a:pt x="1503" y="724"/>
                </a:cubicBezTo>
                <a:cubicBezTo>
                  <a:pt x="1503" y="431"/>
                  <a:pt x="1503" y="431"/>
                  <a:pt x="1503" y="431"/>
                </a:cubicBezTo>
                <a:cubicBezTo>
                  <a:pt x="1543" y="435"/>
                  <a:pt x="1567" y="384"/>
                  <a:pt x="1538" y="354"/>
                </a:cubicBezTo>
                <a:cubicBezTo>
                  <a:pt x="1406" y="223"/>
                  <a:pt x="1406" y="223"/>
                  <a:pt x="1406" y="223"/>
                </a:cubicBezTo>
                <a:cubicBezTo>
                  <a:pt x="1406" y="97"/>
                  <a:pt x="1406" y="97"/>
                  <a:pt x="1406" y="97"/>
                </a:cubicBezTo>
                <a:cubicBezTo>
                  <a:pt x="1404" y="37"/>
                  <a:pt x="1318" y="37"/>
                  <a:pt x="1316" y="97"/>
                </a:cubicBezTo>
                <a:cubicBezTo>
                  <a:pt x="1316" y="133"/>
                  <a:pt x="1316" y="133"/>
                  <a:pt x="1316" y="133"/>
                </a:cubicBezTo>
                <a:cubicBezTo>
                  <a:pt x="1200" y="17"/>
                  <a:pt x="1200" y="17"/>
                  <a:pt x="1200" y="17"/>
                </a:cubicBezTo>
                <a:cubicBezTo>
                  <a:pt x="1183" y="0"/>
                  <a:pt x="1154" y="0"/>
                  <a:pt x="1137" y="17"/>
                </a:cubicBezTo>
                <a:close/>
                <a:moveTo>
                  <a:pt x="1220" y="679"/>
                </a:moveTo>
                <a:cubicBezTo>
                  <a:pt x="1117" y="679"/>
                  <a:pt x="1117" y="679"/>
                  <a:pt x="1117" y="679"/>
                </a:cubicBezTo>
                <a:cubicBezTo>
                  <a:pt x="1117" y="528"/>
                  <a:pt x="1117" y="528"/>
                  <a:pt x="1117" y="528"/>
                </a:cubicBezTo>
                <a:cubicBezTo>
                  <a:pt x="1220" y="528"/>
                  <a:pt x="1220" y="528"/>
                  <a:pt x="1220" y="528"/>
                </a:cubicBezTo>
                <a:lnTo>
                  <a:pt x="1220" y="679"/>
                </a:lnTo>
                <a:close/>
                <a:moveTo>
                  <a:pt x="1413" y="357"/>
                </a:moveTo>
                <a:cubicBezTo>
                  <a:pt x="1413" y="679"/>
                  <a:pt x="1413" y="679"/>
                  <a:pt x="1413" y="679"/>
                </a:cubicBezTo>
                <a:cubicBezTo>
                  <a:pt x="1310" y="679"/>
                  <a:pt x="1310" y="679"/>
                  <a:pt x="1310" y="679"/>
                </a:cubicBezTo>
                <a:cubicBezTo>
                  <a:pt x="1310" y="483"/>
                  <a:pt x="1310" y="483"/>
                  <a:pt x="1310" y="483"/>
                </a:cubicBezTo>
                <a:cubicBezTo>
                  <a:pt x="1310" y="458"/>
                  <a:pt x="1290" y="438"/>
                  <a:pt x="1265" y="438"/>
                </a:cubicBezTo>
                <a:cubicBezTo>
                  <a:pt x="1072" y="438"/>
                  <a:pt x="1072" y="438"/>
                  <a:pt x="1072" y="438"/>
                </a:cubicBezTo>
                <a:cubicBezTo>
                  <a:pt x="1047" y="438"/>
                  <a:pt x="1027" y="458"/>
                  <a:pt x="1027" y="483"/>
                </a:cubicBezTo>
                <a:cubicBezTo>
                  <a:pt x="1027" y="679"/>
                  <a:pt x="1027" y="679"/>
                  <a:pt x="1027" y="679"/>
                </a:cubicBezTo>
                <a:cubicBezTo>
                  <a:pt x="924" y="679"/>
                  <a:pt x="924" y="679"/>
                  <a:pt x="924" y="679"/>
                </a:cubicBezTo>
                <a:cubicBezTo>
                  <a:pt x="924" y="357"/>
                  <a:pt x="924" y="357"/>
                  <a:pt x="924" y="357"/>
                </a:cubicBezTo>
                <a:cubicBezTo>
                  <a:pt x="1168" y="113"/>
                  <a:pt x="1168" y="113"/>
                  <a:pt x="1168" y="113"/>
                </a:cubicBezTo>
                <a:lnTo>
                  <a:pt x="1413" y="357"/>
                </a:lnTo>
                <a:close/>
                <a:moveTo>
                  <a:pt x="347" y="483"/>
                </a:moveTo>
                <a:cubicBezTo>
                  <a:pt x="345" y="542"/>
                  <a:pt x="259" y="542"/>
                  <a:pt x="257" y="483"/>
                </a:cubicBezTo>
                <a:cubicBezTo>
                  <a:pt x="257" y="458"/>
                  <a:pt x="277" y="438"/>
                  <a:pt x="302" y="438"/>
                </a:cubicBezTo>
                <a:cubicBezTo>
                  <a:pt x="327" y="438"/>
                  <a:pt x="347" y="458"/>
                  <a:pt x="347" y="483"/>
                </a:cubicBezTo>
                <a:close/>
                <a:moveTo>
                  <a:pt x="575" y="433"/>
                </a:moveTo>
                <a:cubicBezTo>
                  <a:pt x="586" y="377"/>
                  <a:pt x="586" y="377"/>
                  <a:pt x="586" y="377"/>
                </a:cubicBezTo>
                <a:cubicBezTo>
                  <a:pt x="642" y="366"/>
                  <a:pt x="642" y="366"/>
                  <a:pt x="642" y="366"/>
                </a:cubicBezTo>
                <a:cubicBezTo>
                  <a:pt x="660" y="362"/>
                  <a:pt x="674" y="348"/>
                  <a:pt x="678" y="330"/>
                </a:cubicBezTo>
                <a:cubicBezTo>
                  <a:pt x="689" y="275"/>
                  <a:pt x="689" y="275"/>
                  <a:pt x="689" y="275"/>
                </a:cubicBezTo>
                <a:cubicBezTo>
                  <a:pt x="744" y="263"/>
                  <a:pt x="744" y="263"/>
                  <a:pt x="744" y="263"/>
                </a:cubicBezTo>
                <a:cubicBezTo>
                  <a:pt x="766" y="259"/>
                  <a:pt x="781" y="241"/>
                  <a:pt x="781" y="219"/>
                </a:cubicBezTo>
                <a:cubicBezTo>
                  <a:pt x="781" y="49"/>
                  <a:pt x="781" y="49"/>
                  <a:pt x="781" y="49"/>
                </a:cubicBezTo>
                <a:cubicBezTo>
                  <a:pt x="781" y="24"/>
                  <a:pt x="761" y="4"/>
                  <a:pt x="736" y="4"/>
                </a:cubicBezTo>
                <a:cubicBezTo>
                  <a:pt x="565" y="4"/>
                  <a:pt x="565" y="4"/>
                  <a:pt x="565" y="4"/>
                </a:cubicBezTo>
                <a:cubicBezTo>
                  <a:pt x="553" y="4"/>
                  <a:pt x="542" y="9"/>
                  <a:pt x="533" y="17"/>
                </a:cubicBezTo>
                <a:cubicBezTo>
                  <a:pt x="304" y="246"/>
                  <a:pt x="304" y="246"/>
                  <a:pt x="304" y="246"/>
                </a:cubicBezTo>
                <a:cubicBezTo>
                  <a:pt x="275" y="231"/>
                  <a:pt x="201" y="213"/>
                  <a:pt x="141" y="273"/>
                </a:cubicBezTo>
                <a:cubicBezTo>
                  <a:pt x="56" y="358"/>
                  <a:pt x="56" y="358"/>
                  <a:pt x="56" y="358"/>
                </a:cubicBezTo>
                <a:cubicBezTo>
                  <a:pt x="0" y="414"/>
                  <a:pt x="2" y="504"/>
                  <a:pt x="56" y="558"/>
                </a:cubicBezTo>
                <a:cubicBezTo>
                  <a:pt x="227" y="728"/>
                  <a:pt x="227" y="728"/>
                  <a:pt x="227" y="728"/>
                </a:cubicBezTo>
                <a:cubicBezTo>
                  <a:pt x="282" y="784"/>
                  <a:pt x="371" y="784"/>
                  <a:pt x="427" y="728"/>
                </a:cubicBezTo>
                <a:cubicBezTo>
                  <a:pt x="512" y="643"/>
                  <a:pt x="512" y="643"/>
                  <a:pt x="512" y="643"/>
                </a:cubicBezTo>
                <a:cubicBezTo>
                  <a:pt x="572" y="583"/>
                  <a:pt x="553" y="510"/>
                  <a:pt x="539" y="480"/>
                </a:cubicBezTo>
                <a:cubicBezTo>
                  <a:pt x="563" y="456"/>
                  <a:pt x="563" y="456"/>
                  <a:pt x="563" y="456"/>
                </a:cubicBezTo>
                <a:cubicBezTo>
                  <a:pt x="569" y="449"/>
                  <a:pt x="574" y="441"/>
                  <a:pt x="575" y="433"/>
                </a:cubicBezTo>
                <a:close/>
                <a:moveTo>
                  <a:pt x="504" y="330"/>
                </a:moveTo>
                <a:cubicBezTo>
                  <a:pt x="490" y="402"/>
                  <a:pt x="490" y="402"/>
                  <a:pt x="490" y="402"/>
                </a:cubicBezTo>
                <a:cubicBezTo>
                  <a:pt x="448" y="443"/>
                  <a:pt x="448" y="443"/>
                  <a:pt x="448" y="443"/>
                </a:cubicBezTo>
                <a:cubicBezTo>
                  <a:pt x="430" y="461"/>
                  <a:pt x="431" y="490"/>
                  <a:pt x="448" y="507"/>
                </a:cubicBezTo>
                <a:cubicBezTo>
                  <a:pt x="468" y="527"/>
                  <a:pt x="468" y="559"/>
                  <a:pt x="448" y="579"/>
                </a:cubicBezTo>
                <a:cubicBezTo>
                  <a:pt x="363" y="665"/>
                  <a:pt x="363" y="665"/>
                  <a:pt x="363" y="665"/>
                </a:cubicBezTo>
                <a:cubicBezTo>
                  <a:pt x="343" y="685"/>
                  <a:pt x="310" y="685"/>
                  <a:pt x="290" y="665"/>
                </a:cubicBezTo>
                <a:cubicBezTo>
                  <a:pt x="120" y="494"/>
                  <a:pt x="120" y="494"/>
                  <a:pt x="120" y="494"/>
                </a:cubicBezTo>
                <a:cubicBezTo>
                  <a:pt x="100" y="474"/>
                  <a:pt x="100" y="442"/>
                  <a:pt x="120" y="422"/>
                </a:cubicBezTo>
                <a:cubicBezTo>
                  <a:pt x="205" y="336"/>
                  <a:pt x="205" y="336"/>
                  <a:pt x="205" y="336"/>
                </a:cubicBezTo>
                <a:cubicBezTo>
                  <a:pt x="225" y="316"/>
                  <a:pt x="258" y="316"/>
                  <a:pt x="278" y="336"/>
                </a:cubicBezTo>
                <a:cubicBezTo>
                  <a:pt x="300" y="359"/>
                  <a:pt x="329" y="348"/>
                  <a:pt x="341" y="336"/>
                </a:cubicBezTo>
                <a:cubicBezTo>
                  <a:pt x="584" y="94"/>
                  <a:pt x="584" y="94"/>
                  <a:pt x="584" y="94"/>
                </a:cubicBezTo>
                <a:cubicBezTo>
                  <a:pt x="691" y="94"/>
                  <a:pt x="691" y="94"/>
                  <a:pt x="691" y="94"/>
                </a:cubicBezTo>
                <a:cubicBezTo>
                  <a:pt x="691" y="182"/>
                  <a:pt x="691" y="182"/>
                  <a:pt x="691" y="182"/>
                </a:cubicBezTo>
                <a:cubicBezTo>
                  <a:pt x="642" y="192"/>
                  <a:pt x="642" y="192"/>
                  <a:pt x="642" y="192"/>
                </a:cubicBezTo>
                <a:cubicBezTo>
                  <a:pt x="624" y="196"/>
                  <a:pt x="610" y="210"/>
                  <a:pt x="606" y="228"/>
                </a:cubicBezTo>
                <a:cubicBezTo>
                  <a:pt x="595" y="283"/>
                  <a:pt x="595" y="283"/>
                  <a:pt x="595" y="283"/>
                </a:cubicBezTo>
                <a:cubicBezTo>
                  <a:pt x="539" y="295"/>
                  <a:pt x="539" y="295"/>
                  <a:pt x="539" y="295"/>
                </a:cubicBezTo>
                <a:cubicBezTo>
                  <a:pt x="522" y="298"/>
                  <a:pt x="508" y="312"/>
                  <a:pt x="504" y="3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21948607" y="8276552"/>
            <a:ext cx="671066" cy="831455"/>
          </a:xfrm>
          <a:custGeom>
            <a:avLst/>
            <a:gdLst>
              <a:gd name="T0" fmla="*/ 1328 w 1343"/>
              <a:gd name="T1" fmla="*/ 1526 h 1667"/>
              <a:gd name="T2" fmla="*/ 875 w 1343"/>
              <a:gd name="T3" fmla="*/ 1029 h 1667"/>
              <a:gd name="T4" fmla="*/ 971 w 1343"/>
              <a:gd name="T5" fmla="*/ 943 h 1667"/>
              <a:gd name="T6" fmla="*/ 1106 w 1343"/>
              <a:gd name="T7" fmla="*/ 943 h 1667"/>
              <a:gd name="T8" fmla="*/ 1247 w 1343"/>
              <a:gd name="T9" fmla="*/ 801 h 1667"/>
              <a:gd name="T10" fmla="*/ 1247 w 1343"/>
              <a:gd name="T11" fmla="*/ 608 h 1667"/>
              <a:gd name="T12" fmla="*/ 1218 w 1343"/>
              <a:gd name="T13" fmla="*/ 522 h 1667"/>
              <a:gd name="T14" fmla="*/ 126 w 1343"/>
              <a:gd name="T15" fmla="*/ 522 h 1667"/>
              <a:gd name="T16" fmla="*/ 97 w 1343"/>
              <a:gd name="T17" fmla="*/ 608 h 1667"/>
              <a:gd name="T18" fmla="*/ 97 w 1343"/>
              <a:gd name="T19" fmla="*/ 801 h 1667"/>
              <a:gd name="T20" fmla="*/ 238 w 1343"/>
              <a:gd name="T21" fmla="*/ 943 h 1667"/>
              <a:gd name="T22" fmla="*/ 373 w 1343"/>
              <a:gd name="T23" fmla="*/ 943 h 1667"/>
              <a:gd name="T24" fmla="*/ 469 w 1343"/>
              <a:gd name="T25" fmla="*/ 1029 h 1667"/>
              <a:gd name="T26" fmla="*/ 15 w 1343"/>
              <a:gd name="T27" fmla="*/ 1525 h 1667"/>
              <a:gd name="T28" fmla="*/ 130 w 1343"/>
              <a:gd name="T29" fmla="*/ 1667 h 1667"/>
              <a:gd name="T30" fmla="*/ 1214 w 1343"/>
              <a:gd name="T31" fmla="*/ 1666 h 1667"/>
              <a:gd name="T32" fmla="*/ 1328 w 1343"/>
              <a:gd name="T33" fmla="*/ 1526 h 1667"/>
              <a:gd name="T34" fmla="*/ 1157 w 1343"/>
              <a:gd name="T35" fmla="*/ 608 h 1667"/>
              <a:gd name="T36" fmla="*/ 1157 w 1343"/>
              <a:gd name="T37" fmla="*/ 801 h 1667"/>
              <a:gd name="T38" fmla="*/ 1106 w 1343"/>
              <a:gd name="T39" fmla="*/ 853 h 1667"/>
              <a:gd name="T40" fmla="*/ 1025 w 1343"/>
              <a:gd name="T41" fmla="*/ 853 h 1667"/>
              <a:gd name="T42" fmla="*/ 1025 w 1343"/>
              <a:gd name="T43" fmla="*/ 557 h 1667"/>
              <a:gd name="T44" fmla="*/ 1106 w 1343"/>
              <a:gd name="T45" fmla="*/ 557 h 1667"/>
              <a:gd name="T46" fmla="*/ 1157 w 1343"/>
              <a:gd name="T47" fmla="*/ 608 h 1667"/>
              <a:gd name="T48" fmla="*/ 319 w 1343"/>
              <a:gd name="T49" fmla="*/ 853 h 1667"/>
              <a:gd name="T50" fmla="*/ 238 w 1343"/>
              <a:gd name="T51" fmla="*/ 853 h 1667"/>
              <a:gd name="T52" fmla="*/ 187 w 1343"/>
              <a:gd name="T53" fmla="*/ 801 h 1667"/>
              <a:gd name="T54" fmla="*/ 187 w 1343"/>
              <a:gd name="T55" fmla="*/ 608 h 1667"/>
              <a:gd name="T56" fmla="*/ 238 w 1343"/>
              <a:gd name="T57" fmla="*/ 557 h 1667"/>
              <a:gd name="T58" fmla="*/ 319 w 1343"/>
              <a:gd name="T59" fmla="*/ 557 h 1667"/>
              <a:gd name="T60" fmla="*/ 319 w 1343"/>
              <a:gd name="T61" fmla="*/ 853 h 1667"/>
              <a:gd name="T62" fmla="*/ 250 w 1343"/>
              <a:gd name="T63" fmla="*/ 467 h 1667"/>
              <a:gd name="T64" fmla="*/ 1094 w 1343"/>
              <a:gd name="T65" fmla="*/ 467 h 1667"/>
              <a:gd name="T66" fmla="*/ 971 w 1343"/>
              <a:gd name="T67" fmla="*/ 467 h 1667"/>
              <a:gd name="T68" fmla="*/ 373 w 1343"/>
              <a:gd name="T69" fmla="*/ 467 h 1667"/>
              <a:gd name="T70" fmla="*/ 250 w 1343"/>
              <a:gd name="T71" fmla="*/ 467 h 1667"/>
              <a:gd name="T72" fmla="*/ 380 w 1343"/>
              <a:gd name="T73" fmla="*/ 705 h 1667"/>
              <a:gd name="T74" fmla="*/ 672 w 1343"/>
              <a:gd name="T75" fmla="*/ 412 h 1667"/>
              <a:gd name="T76" fmla="*/ 947 w 1343"/>
              <a:gd name="T77" fmla="*/ 805 h 1667"/>
              <a:gd name="T78" fmla="*/ 768 w 1343"/>
              <a:gd name="T79" fmla="*/ 805 h 1667"/>
              <a:gd name="T80" fmla="*/ 768 w 1343"/>
              <a:gd name="T81" fmla="*/ 895 h 1667"/>
              <a:gd name="T82" fmla="*/ 894 w 1343"/>
              <a:gd name="T83" fmla="*/ 895 h 1667"/>
              <a:gd name="T84" fmla="*/ 380 w 1343"/>
              <a:gd name="T85" fmla="*/ 705 h 1667"/>
              <a:gd name="T86" fmla="*/ 130 w 1343"/>
              <a:gd name="T87" fmla="*/ 1577 h 1667"/>
              <a:gd name="T88" fmla="*/ 103 w 1343"/>
              <a:gd name="T89" fmla="*/ 1544 h 1667"/>
              <a:gd name="T90" fmla="*/ 1240 w 1343"/>
              <a:gd name="T91" fmla="*/ 1544 h 1667"/>
              <a:gd name="T92" fmla="*/ 1235 w 1343"/>
              <a:gd name="T93" fmla="*/ 1566 h 1667"/>
              <a:gd name="T94" fmla="*/ 1214 w 1343"/>
              <a:gd name="T95" fmla="*/ 1576 h 1667"/>
              <a:gd name="T96" fmla="*/ 130 w 1343"/>
              <a:gd name="T97" fmla="*/ 1577 h 1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43" h="1667">
                <a:moveTo>
                  <a:pt x="1328" y="1526"/>
                </a:moveTo>
                <a:cubicBezTo>
                  <a:pt x="1311" y="1446"/>
                  <a:pt x="1221" y="1139"/>
                  <a:pt x="875" y="1029"/>
                </a:cubicBezTo>
                <a:cubicBezTo>
                  <a:pt x="912" y="1006"/>
                  <a:pt x="944" y="977"/>
                  <a:pt x="971" y="943"/>
                </a:cubicBezTo>
                <a:cubicBezTo>
                  <a:pt x="1106" y="943"/>
                  <a:pt x="1106" y="943"/>
                  <a:pt x="1106" y="943"/>
                </a:cubicBezTo>
                <a:cubicBezTo>
                  <a:pt x="1184" y="943"/>
                  <a:pt x="1247" y="879"/>
                  <a:pt x="1247" y="801"/>
                </a:cubicBezTo>
                <a:cubicBezTo>
                  <a:pt x="1247" y="608"/>
                  <a:pt x="1247" y="608"/>
                  <a:pt x="1247" y="608"/>
                </a:cubicBezTo>
                <a:cubicBezTo>
                  <a:pt x="1247" y="576"/>
                  <a:pt x="1236" y="546"/>
                  <a:pt x="1218" y="522"/>
                </a:cubicBezTo>
                <a:cubicBezTo>
                  <a:pt x="1037" y="1"/>
                  <a:pt x="308" y="0"/>
                  <a:pt x="126" y="522"/>
                </a:cubicBezTo>
                <a:cubicBezTo>
                  <a:pt x="108" y="546"/>
                  <a:pt x="97" y="576"/>
                  <a:pt x="97" y="608"/>
                </a:cubicBezTo>
                <a:cubicBezTo>
                  <a:pt x="97" y="801"/>
                  <a:pt x="97" y="801"/>
                  <a:pt x="97" y="801"/>
                </a:cubicBezTo>
                <a:cubicBezTo>
                  <a:pt x="97" y="879"/>
                  <a:pt x="160" y="943"/>
                  <a:pt x="238" y="943"/>
                </a:cubicBezTo>
                <a:cubicBezTo>
                  <a:pt x="373" y="943"/>
                  <a:pt x="373" y="943"/>
                  <a:pt x="373" y="943"/>
                </a:cubicBezTo>
                <a:cubicBezTo>
                  <a:pt x="400" y="977"/>
                  <a:pt x="432" y="1006"/>
                  <a:pt x="469" y="1029"/>
                </a:cubicBezTo>
                <a:cubicBezTo>
                  <a:pt x="123" y="1139"/>
                  <a:pt x="32" y="1446"/>
                  <a:pt x="15" y="1525"/>
                </a:cubicBezTo>
                <a:cubicBezTo>
                  <a:pt x="0" y="1592"/>
                  <a:pt x="50" y="1667"/>
                  <a:pt x="130" y="1667"/>
                </a:cubicBezTo>
                <a:cubicBezTo>
                  <a:pt x="364" y="1667"/>
                  <a:pt x="987" y="1667"/>
                  <a:pt x="1214" y="1666"/>
                </a:cubicBezTo>
                <a:cubicBezTo>
                  <a:pt x="1292" y="1666"/>
                  <a:pt x="1343" y="1594"/>
                  <a:pt x="1328" y="1526"/>
                </a:cubicBezTo>
                <a:close/>
                <a:moveTo>
                  <a:pt x="1157" y="608"/>
                </a:moveTo>
                <a:cubicBezTo>
                  <a:pt x="1157" y="801"/>
                  <a:pt x="1157" y="801"/>
                  <a:pt x="1157" y="801"/>
                </a:cubicBezTo>
                <a:cubicBezTo>
                  <a:pt x="1157" y="830"/>
                  <a:pt x="1134" y="853"/>
                  <a:pt x="1106" y="853"/>
                </a:cubicBezTo>
                <a:cubicBezTo>
                  <a:pt x="1025" y="853"/>
                  <a:pt x="1025" y="853"/>
                  <a:pt x="1025" y="853"/>
                </a:cubicBezTo>
                <a:cubicBezTo>
                  <a:pt x="1064" y="760"/>
                  <a:pt x="1064" y="649"/>
                  <a:pt x="1025" y="557"/>
                </a:cubicBezTo>
                <a:cubicBezTo>
                  <a:pt x="1106" y="557"/>
                  <a:pt x="1106" y="557"/>
                  <a:pt x="1106" y="557"/>
                </a:cubicBezTo>
                <a:cubicBezTo>
                  <a:pt x="1134" y="557"/>
                  <a:pt x="1157" y="580"/>
                  <a:pt x="1157" y="608"/>
                </a:cubicBezTo>
                <a:close/>
                <a:moveTo>
                  <a:pt x="319" y="853"/>
                </a:moveTo>
                <a:cubicBezTo>
                  <a:pt x="238" y="853"/>
                  <a:pt x="238" y="853"/>
                  <a:pt x="238" y="853"/>
                </a:cubicBezTo>
                <a:cubicBezTo>
                  <a:pt x="210" y="853"/>
                  <a:pt x="187" y="830"/>
                  <a:pt x="187" y="801"/>
                </a:cubicBezTo>
                <a:cubicBezTo>
                  <a:pt x="187" y="608"/>
                  <a:pt x="187" y="608"/>
                  <a:pt x="187" y="608"/>
                </a:cubicBezTo>
                <a:cubicBezTo>
                  <a:pt x="187" y="580"/>
                  <a:pt x="210" y="557"/>
                  <a:pt x="238" y="557"/>
                </a:cubicBezTo>
                <a:cubicBezTo>
                  <a:pt x="319" y="557"/>
                  <a:pt x="319" y="557"/>
                  <a:pt x="319" y="557"/>
                </a:cubicBezTo>
                <a:cubicBezTo>
                  <a:pt x="280" y="649"/>
                  <a:pt x="280" y="760"/>
                  <a:pt x="319" y="853"/>
                </a:cubicBezTo>
                <a:close/>
                <a:moveTo>
                  <a:pt x="250" y="467"/>
                </a:moveTo>
                <a:cubicBezTo>
                  <a:pt x="431" y="138"/>
                  <a:pt x="913" y="138"/>
                  <a:pt x="1094" y="467"/>
                </a:cubicBezTo>
                <a:cubicBezTo>
                  <a:pt x="971" y="467"/>
                  <a:pt x="971" y="467"/>
                  <a:pt x="971" y="467"/>
                </a:cubicBezTo>
                <a:cubicBezTo>
                  <a:pt x="824" y="275"/>
                  <a:pt x="520" y="276"/>
                  <a:pt x="373" y="467"/>
                </a:cubicBezTo>
                <a:lnTo>
                  <a:pt x="250" y="467"/>
                </a:lnTo>
                <a:close/>
                <a:moveTo>
                  <a:pt x="380" y="705"/>
                </a:moveTo>
                <a:cubicBezTo>
                  <a:pt x="380" y="544"/>
                  <a:pt x="511" y="412"/>
                  <a:pt x="672" y="412"/>
                </a:cubicBezTo>
                <a:cubicBezTo>
                  <a:pt x="871" y="409"/>
                  <a:pt x="1018" y="620"/>
                  <a:pt x="947" y="805"/>
                </a:cubicBezTo>
                <a:cubicBezTo>
                  <a:pt x="768" y="805"/>
                  <a:pt x="768" y="805"/>
                  <a:pt x="768" y="805"/>
                </a:cubicBezTo>
                <a:cubicBezTo>
                  <a:pt x="709" y="807"/>
                  <a:pt x="709" y="892"/>
                  <a:pt x="768" y="895"/>
                </a:cubicBezTo>
                <a:cubicBezTo>
                  <a:pt x="894" y="895"/>
                  <a:pt x="894" y="895"/>
                  <a:pt x="894" y="895"/>
                </a:cubicBezTo>
                <a:cubicBezTo>
                  <a:pt x="721" y="1099"/>
                  <a:pt x="380" y="976"/>
                  <a:pt x="380" y="705"/>
                </a:cubicBezTo>
                <a:close/>
                <a:moveTo>
                  <a:pt x="130" y="1577"/>
                </a:moveTo>
                <a:cubicBezTo>
                  <a:pt x="113" y="1577"/>
                  <a:pt x="99" y="1561"/>
                  <a:pt x="103" y="1544"/>
                </a:cubicBezTo>
                <a:cubicBezTo>
                  <a:pt x="242" y="945"/>
                  <a:pt x="1094" y="932"/>
                  <a:pt x="1240" y="1544"/>
                </a:cubicBezTo>
                <a:cubicBezTo>
                  <a:pt x="1242" y="1552"/>
                  <a:pt x="1240" y="1560"/>
                  <a:pt x="1235" y="1566"/>
                </a:cubicBezTo>
                <a:cubicBezTo>
                  <a:pt x="1230" y="1573"/>
                  <a:pt x="1222" y="1576"/>
                  <a:pt x="1214" y="1576"/>
                </a:cubicBezTo>
                <a:cubicBezTo>
                  <a:pt x="987" y="1577"/>
                  <a:pt x="364" y="1577"/>
                  <a:pt x="130" y="15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12945145" y="8309271"/>
            <a:ext cx="766016" cy="766017"/>
          </a:xfrm>
          <a:custGeom>
            <a:avLst/>
            <a:gdLst>
              <a:gd name="T0" fmla="*/ 944 w 1536"/>
              <a:gd name="T1" fmla="*/ 512 h 1536"/>
              <a:gd name="T2" fmla="*/ 326 w 1536"/>
              <a:gd name="T3" fmla="*/ 723 h 1536"/>
              <a:gd name="T4" fmla="*/ 0 w 1536"/>
              <a:gd name="T5" fmla="*/ 1250 h 1536"/>
              <a:gd name="T6" fmla="*/ 241 w 1536"/>
              <a:gd name="T7" fmla="*/ 1419 h 1536"/>
              <a:gd name="T8" fmla="*/ 1295 w 1536"/>
              <a:gd name="T9" fmla="*/ 1419 h 1536"/>
              <a:gd name="T10" fmla="*/ 1536 w 1536"/>
              <a:gd name="T11" fmla="*/ 1250 h 1536"/>
              <a:gd name="T12" fmla="*/ 572 w 1536"/>
              <a:gd name="T13" fmla="*/ 286 h 1536"/>
              <a:gd name="T14" fmla="*/ 572 w 1536"/>
              <a:gd name="T15" fmla="*/ 286 h 1536"/>
              <a:gd name="T16" fmla="*/ 438 w 1536"/>
              <a:gd name="T17" fmla="*/ 723 h 1536"/>
              <a:gd name="T18" fmla="*/ 1178 w 1536"/>
              <a:gd name="T19" fmla="*/ 1446 h 1536"/>
              <a:gd name="T20" fmla="*/ 331 w 1536"/>
              <a:gd name="T21" fmla="*/ 1295 h 1536"/>
              <a:gd name="T22" fmla="*/ 1446 w 1536"/>
              <a:gd name="T23" fmla="*/ 1205 h 1536"/>
              <a:gd name="T24" fmla="*/ 1446 w 1536"/>
              <a:gd name="T25" fmla="*/ 813 h 1536"/>
              <a:gd name="T26" fmla="*/ 1350 w 1536"/>
              <a:gd name="T27" fmla="*/ 883 h 1536"/>
              <a:gd name="T28" fmla="*/ 1325 w 1536"/>
              <a:gd name="T29" fmla="*/ 979 h 1536"/>
              <a:gd name="T30" fmla="*/ 1301 w 1536"/>
              <a:gd name="T31" fmla="*/ 1076 h 1536"/>
              <a:gd name="T32" fmla="*/ 1325 w 1536"/>
              <a:gd name="T33" fmla="*/ 883 h 1536"/>
              <a:gd name="T34" fmla="*/ 175 w 1536"/>
              <a:gd name="T35" fmla="*/ 999 h 1536"/>
              <a:gd name="T36" fmla="*/ 223 w 1536"/>
              <a:gd name="T37" fmla="*/ 1076 h 1536"/>
              <a:gd name="T38" fmla="*/ 223 w 1536"/>
              <a:gd name="T39" fmla="*/ 943 h 1536"/>
              <a:gd name="T40" fmla="*/ 271 w 1536"/>
              <a:gd name="T41" fmla="*/ 883 h 1536"/>
              <a:gd name="T42" fmla="*/ 223 w 1536"/>
              <a:gd name="T43" fmla="*/ 1136 h 1536"/>
              <a:gd name="T44" fmla="*/ 506 w 1536"/>
              <a:gd name="T45" fmla="*/ 1057 h 1536"/>
              <a:gd name="T46" fmla="*/ 350 w 1536"/>
              <a:gd name="T47" fmla="*/ 1057 h 1536"/>
              <a:gd name="T48" fmla="*/ 446 w 1536"/>
              <a:gd name="T49" fmla="*/ 961 h 1536"/>
              <a:gd name="T50" fmla="*/ 410 w 1536"/>
              <a:gd name="T51" fmla="*/ 961 h 1536"/>
              <a:gd name="T52" fmla="*/ 704 w 1536"/>
              <a:gd name="T53" fmla="*/ 995 h 1536"/>
              <a:gd name="T54" fmla="*/ 555 w 1536"/>
              <a:gd name="T55" fmla="*/ 913 h 1536"/>
              <a:gd name="T56" fmla="*/ 615 w 1536"/>
              <a:gd name="T57" fmla="*/ 943 h 1536"/>
              <a:gd name="T58" fmla="*/ 633 w 1536"/>
              <a:gd name="T59" fmla="*/ 979 h 1536"/>
              <a:gd name="T60" fmla="*/ 615 w 1536"/>
              <a:gd name="T61" fmla="*/ 1039 h 1536"/>
              <a:gd name="T62" fmla="*/ 657 w 1536"/>
              <a:gd name="T63" fmla="*/ 1076 h 1536"/>
              <a:gd name="T64" fmla="*/ 768 w 1536"/>
              <a:gd name="T65" fmla="*/ 1106 h 1536"/>
              <a:gd name="T66" fmla="*/ 828 w 1536"/>
              <a:gd name="T67" fmla="*/ 913 h 1536"/>
              <a:gd name="T68" fmla="*/ 871 w 1536"/>
              <a:gd name="T69" fmla="*/ 1136 h 1536"/>
              <a:gd name="T70" fmla="*/ 928 w 1536"/>
              <a:gd name="T71" fmla="*/ 1106 h 1536"/>
              <a:gd name="T72" fmla="*/ 1030 w 1536"/>
              <a:gd name="T73" fmla="*/ 883 h 1536"/>
              <a:gd name="T74" fmla="*/ 988 w 1536"/>
              <a:gd name="T75" fmla="*/ 943 h 1536"/>
              <a:gd name="T76" fmla="*/ 1036 w 1536"/>
              <a:gd name="T77" fmla="*/ 1009 h 1536"/>
              <a:gd name="T78" fmla="*/ 988 w 1536"/>
              <a:gd name="T79" fmla="*/ 1076 h 1536"/>
              <a:gd name="T80" fmla="*/ 958 w 1536"/>
              <a:gd name="T81" fmla="*/ 1136 h 1536"/>
              <a:gd name="T82" fmla="*/ 1190 w 1536"/>
              <a:gd name="T83" fmla="*/ 883 h 1536"/>
              <a:gd name="T84" fmla="*/ 1166 w 1536"/>
              <a:gd name="T85" fmla="*/ 979 h 1536"/>
              <a:gd name="T86" fmla="*/ 1142 w 1536"/>
              <a:gd name="T87" fmla="*/ 1076 h 1536"/>
              <a:gd name="T88" fmla="*/ 1166 w 1536"/>
              <a:gd name="T89" fmla="*/ 88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36" h="1536">
                <a:moveTo>
                  <a:pt x="1491" y="723"/>
                </a:moveTo>
                <a:cubicBezTo>
                  <a:pt x="1211" y="723"/>
                  <a:pt x="1211" y="723"/>
                  <a:pt x="1211" y="723"/>
                </a:cubicBezTo>
                <a:cubicBezTo>
                  <a:pt x="1169" y="660"/>
                  <a:pt x="1083" y="561"/>
                  <a:pt x="944" y="512"/>
                </a:cubicBezTo>
                <a:cubicBezTo>
                  <a:pt x="1156" y="347"/>
                  <a:pt x="1040" y="1"/>
                  <a:pt x="768" y="0"/>
                </a:cubicBezTo>
                <a:cubicBezTo>
                  <a:pt x="497" y="1"/>
                  <a:pt x="381" y="347"/>
                  <a:pt x="593" y="512"/>
                </a:cubicBezTo>
                <a:cubicBezTo>
                  <a:pt x="454" y="561"/>
                  <a:pt x="368" y="660"/>
                  <a:pt x="326" y="723"/>
                </a:cubicBezTo>
                <a:cubicBezTo>
                  <a:pt x="45" y="723"/>
                  <a:pt x="45" y="723"/>
                  <a:pt x="45" y="723"/>
                </a:cubicBezTo>
                <a:cubicBezTo>
                  <a:pt x="21" y="723"/>
                  <a:pt x="0" y="743"/>
                  <a:pt x="0" y="768"/>
                </a:cubicBezTo>
                <a:cubicBezTo>
                  <a:pt x="0" y="1250"/>
                  <a:pt x="0" y="1250"/>
                  <a:pt x="0" y="1250"/>
                </a:cubicBezTo>
                <a:cubicBezTo>
                  <a:pt x="0" y="1275"/>
                  <a:pt x="21" y="1295"/>
                  <a:pt x="45" y="1295"/>
                </a:cubicBezTo>
                <a:cubicBezTo>
                  <a:pt x="241" y="1295"/>
                  <a:pt x="241" y="1295"/>
                  <a:pt x="241" y="1295"/>
                </a:cubicBezTo>
                <a:cubicBezTo>
                  <a:pt x="241" y="1419"/>
                  <a:pt x="241" y="1419"/>
                  <a:pt x="241" y="1419"/>
                </a:cubicBezTo>
                <a:cubicBezTo>
                  <a:pt x="241" y="1484"/>
                  <a:pt x="294" y="1536"/>
                  <a:pt x="359" y="1536"/>
                </a:cubicBezTo>
                <a:cubicBezTo>
                  <a:pt x="1178" y="1536"/>
                  <a:pt x="1178" y="1536"/>
                  <a:pt x="1178" y="1536"/>
                </a:cubicBezTo>
                <a:cubicBezTo>
                  <a:pt x="1243" y="1536"/>
                  <a:pt x="1295" y="1484"/>
                  <a:pt x="1295" y="1419"/>
                </a:cubicBezTo>
                <a:cubicBezTo>
                  <a:pt x="1295" y="1295"/>
                  <a:pt x="1295" y="1295"/>
                  <a:pt x="1295" y="1295"/>
                </a:cubicBezTo>
                <a:cubicBezTo>
                  <a:pt x="1491" y="1295"/>
                  <a:pt x="1491" y="1295"/>
                  <a:pt x="1491" y="1295"/>
                </a:cubicBezTo>
                <a:cubicBezTo>
                  <a:pt x="1516" y="1295"/>
                  <a:pt x="1536" y="1275"/>
                  <a:pt x="1536" y="1250"/>
                </a:cubicBezTo>
                <a:cubicBezTo>
                  <a:pt x="1536" y="768"/>
                  <a:pt x="1536" y="768"/>
                  <a:pt x="1536" y="768"/>
                </a:cubicBezTo>
                <a:cubicBezTo>
                  <a:pt x="1536" y="743"/>
                  <a:pt x="1516" y="723"/>
                  <a:pt x="1491" y="723"/>
                </a:cubicBezTo>
                <a:close/>
                <a:moveTo>
                  <a:pt x="572" y="286"/>
                </a:moveTo>
                <a:cubicBezTo>
                  <a:pt x="572" y="178"/>
                  <a:pt x="660" y="90"/>
                  <a:pt x="768" y="90"/>
                </a:cubicBezTo>
                <a:cubicBezTo>
                  <a:pt x="1028" y="100"/>
                  <a:pt x="1028" y="472"/>
                  <a:pt x="768" y="482"/>
                </a:cubicBezTo>
                <a:cubicBezTo>
                  <a:pt x="660" y="482"/>
                  <a:pt x="572" y="394"/>
                  <a:pt x="572" y="286"/>
                </a:cubicBezTo>
                <a:close/>
                <a:moveTo>
                  <a:pt x="768" y="572"/>
                </a:moveTo>
                <a:cubicBezTo>
                  <a:pt x="896" y="572"/>
                  <a:pt x="1016" y="629"/>
                  <a:pt x="1099" y="723"/>
                </a:cubicBezTo>
                <a:cubicBezTo>
                  <a:pt x="438" y="723"/>
                  <a:pt x="438" y="723"/>
                  <a:pt x="438" y="723"/>
                </a:cubicBezTo>
                <a:cubicBezTo>
                  <a:pt x="521" y="629"/>
                  <a:pt x="641" y="572"/>
                  <a:pt x="768" y="572"/>
                </a:cubicBezTo>
                <a:close/>
                <a:moveTo>
                  <a:pt x="1205" y="1419"/>
                </a:moveTo>
                <a:cubicBezTo>
                  <a:pt x="1205" y="1434"/>
                  <a:pt x="1193" y="1446"/>
                  <a:pt x="1178" y="1446"/>
                </a:cubicBezTo>
                <a:cubicBezTo>
                  <a:pt x="359" y="1446"/>
                  <a:pt x="359" y="1446"/>
                  <a:pt x="359" y="1446"/>
                </a:cubicBezTo>
                <a:cubicBezTo>
                  <a:pt x="344" y="1446"/>
                  <a:pt x="331" y="1434"/>
                  <a:pt x="331" y="1419"/>
                </a:cubicBezTo>
                <a:cubicBezTo>
                  <a:pt x="331" y="1295"/>
                  <a:pt x="331" y="1295"/>
                  <a:pt x="331" y="1295"/>
                </a:cubicBezTo>
                <a:cubicBezTo>
                  <a:pt x="1205" y="1295"/>
                  <a:pt x="1205" y="1295"/>
                  <a:pt x="1205" y="1295"/>
                </a:cubicBezTo>
                <a:lnTo>
                  <a:pt x="1205" y="1419"/>
                </a:lnTo>
                <a:close/>
                <a:moveTo>
                  <a:pt x="1446" y="1205"/>
                </a:moveTo>
                <a:cubicBezTo>
                  <a:pt x="90" y="1205"/>
                  <a:pt x="90" y="1205"/>
                  <a:pt x="90" y="1205"/>
                </a:cubicBezTo>
                <a:cubicBezTo>
                  <a:pt x="90" y="813"/>
                  <a:pt x="90" y="813"/>
                  <a:pt x="90" y="813"/>
                </a:cubicBezTo>
                <a:cubicBezTo>
                  <a:pt x="1446" y="813"/>
                  <a:pt x="1446" y="813"/>
                  <a:pt x="1446" y="813"/>
                </a:cubicBezTo>
                <a:lnTo>
                  <a:pt x="1446" y="1205"/>
                </a:lnTo>
                <a:close/>
                <a:moveTo>
                  <a:pt x="1325" y="883"/>
                </a:moveTo>
                <a:cubicBezTo>
                  <a:pt x="1350" y="883"/>
                  <a:pt x="1350" y="883"/>
                  <a:pt x="1350" y="883"/>
                </a:cubicBezTo>
                <a:cubicBezTo>
                  <a:pt x="1389" y="884"/>
                  <a:pt x="1389" y="941"/>
                  <a:pt x="1350" y="943"/>
                </a:cubicBezTo>
                <a:cubicBezTo>
                  <a:pt x="1325" y="943"/>
                  <a:pt x="1325" y="943"/>
                  <a:pt x="1325" y="943"/>
                </a:cubicBezTo>
                <a:cubicBezTo>
                  <a:pt x="1301" y="944"/>
                  <a:pt x="1301" y="979"/>
                  <a:pt x="1325" y="979"/>
                </a:cubicBezTo>
                <a:cubicBezTo>
                  <a:pt x="1429" y="983"/>
                  <a:pt x="1430" y="1132"/>
                  <a:pt x="1325" y="1136"/>
                </a:cubicBezTo>
                <a:cubicBezTo>
                  <a:pt x="1301" y="1136"/>
                  <a:pt x="1301" y="1136"/>
                  <a:pt x="1301" y="1136"/>
                </a:cubicBezTo>
                <a:cubicBezTo>
                  <a:pt x="1262" y="1134"/>
                  <a:pt x="1262" y="1077"/>
                  <a:pt x="1301" y="1076"/>
                </a:cubicBezTo>
                <a:cubicBezTo>
                  <a:pt x="1325" y="1076"/>
                  <a:pt x="1325" y="1076"/>
                  <a:pt x="1325" y="1076"/>
                </a:cubicBezTo>
                <a:cubicBezTo>
                  <a:pt x="1349" y="1075"/>
                  <a:pt x="1350" y="1040"/>
                  <a:pt x="1325" y="1039"/>
                </a:cubicBezTo>
                <a:cubicBezTo>
                  <a:pt x="1222" y="1035"/>
                  <a:pt x="1222" y="887"/>
                  <a:pt x="1325" y="883"/>
                </a:cubicBezTo>
                <a:close/>
                <a:moveTo>
                  <a:pt x="145" y="1057"/>
                </a:moveTo>
                <a:cubicBezTo>
                  <a:pt x="145" y="1029"/>
                  <a:pt x="145" y="1029"/>
                  <a:pt x="145" y="1029"/>
                </a:cubicBezTo>
                <a:cubicBezTo>
                  <a:pt x="145" y="1012"/>
                  <a:pt x="159" y="999"/>
                  <a:pt x="175" y="999"/>
                </a:cubicBezTo>
                <a:cubicBezTo>
                  <a:pt x="192" y="999"/>
                  <a:pt x="205" y="1012"/>
                  <a:pt x="205" y="1029"/>
                </a:cubicBezTo>
                <a:cubicBezTo>
                  <a:pt x="205" y="1057"/>
                  <a:pt x="205" y="1057"/>
                  <a:pt x="205" y="1057"/>
                </a:cubicBezTo>
                <a:cubicBezTo>
                  <a:pt x="205" y="1067"/>
                  <a:pt x="213" y="1076"/>
                  <a:pt x="223" y="1076"/>
                </a:cubicBezTo>
                <a:cubicBezTo>
                  <a:pt x="234" y="1076"/>
                  <a:pt x="241" y="1067"/>
                  <a:pt x="241" y="1057"/>
                </a:cubicBezTo>
                <a:cubicBezTo>
                  <a:pt x="241" y="943"/>
                  <a:pt x="241" y="943"/>
                  <a:pt x="241" y="943"/>
                </a:cubicBezTo>
                <a:cubicBezTo>
                  <a:pt x="223" y="943"/>
                  <a:pt x="223" y="943"/>
                  <a:pt x="223" y="943"/>
                </a:cubicBezTo>
                <a:cubicBezTo>
                  <a:pt x="207" y="943"/>
                  <a:pt x="193" y="929"/>
                  <a:pt x="193" y="913"/>
                </a:cubicBezTo>
                <a:cubicBezTo>
                  <a:pt x="193" y="896"/>
                  <a:pt x="207" y="883"/>
                  <a:pt x="223" y="883"/>
                </a:cubicBezTo>
                <a:cubicBezTo>
                  <a:pt x="271" y="883"/>
                  <a:pt x="271" y="883"/>
                  <a:pt x="271" y="883"/>
                </a:cubicBezTo>
                <a:cubicBezTo>
                  <a:pt x="288" y="883"/>
                  <a:pt x="301" y="896"/>
                  <a:pt x="301" y="913"/>
                </a:cubicBezTo>
                <a:cubicBezTo>
                  <a:pt x="301" y="1057"/>
                  <a:pt x="301" y="1057"/>
                  <a:pt x="301" y="1057"/>
                </a:cubicBezTo>
                <a:cubicBezTo>
                  <a:pt x="301" y="1100"/>
                  <a:pt x="267" y="1136"/>
                  <a:pt x="223" y="1136"/>
                </a:cubicBezTo>
                <a:cubicBezTo>
                  <a:pt x="180" y="1136"/>
                  <a:pt x="145" y="1101"/>
                  <a:pt x="145" y="1057"/>
                </a:cubicBezTo>
                <a:close/>
                <a:moveTo>
                  <a:pt x="428" y="1136"/>
                </a:moveTo>
                <a:cubicBezTo>
                  <a:pt x="471" y="1136"/>
                  <a:pt x="506" y="1101"/>
                  <a:pt x="506" y="1057"/>
                </a:cubicBezTo>
                <a:cubicBezTo>
                  <a:pt x="506" y="961"/>
                  <a:pt x="506" y="961"/>
                  <a:pt x="506" y="961"/>
                </a:cubicBezTo>
                <a:cubicBezTo>
                  <a:pt x="502" y="857"/>
                  <a:pt x="354" y="857"/>
                  <a:pt x="350" y="961"/>
                </a:cubicBezTo>
                <a:cubicBezTo>
                  <a:pt x="350" y="1057"/>
                  <a:pt x="350" y="1057"/>
                  <a:pt x="350" y="1057"/>
                </a:cubicBezTo>
                <a:cubicBezTo>
                  <a:pt x="350" y="1101"/>
                  <a:pt x="385" y="1136"/>
                  <a:pt x="428" y="1136"/>
                </a:cubicBezTo>
                <a:close/>
                <a:moveTo>
                  <a:pt x="410" y="961"/>
                </a:moveTo>
                <a:cubicBezTo>
                  <a:pt x="411" y="937"/>
                  <a:pt x="446" y="937"/>
                  <a:pt x="446" y="961"/>
                </a:cubicBezTo>
                <a:cubicBezTo>
                  <a:pt x="446" y="1057"/>
                  <a:pt x="446" y="1057"/>
                  <a:pt x="446" y="1057"/>
                </a:cubicBezTo>
                <a:cubicBezTo>
                  <a:pt x="446" y="1081"/>
                  <a:pt x="411" y="1082"/>
                  <a:pt x="410" y="1057"/>
                </a:cubicBezTo>
                <a:lnTo>
                  <a:pt x="410" y="961"/>
                </a:lnTo>
                <a:close/>
                <a:moveTo>
                  <a:pt x="585" y="1136"/>
                </a:moveTo>
                <a:cubicBezTo>
                  <a:pt x="657" y="1136"/>
                  <a:pt x="657" y="1136"/>
                  <a:pt x="657" y="1136"/>
                </a:cubicBezTo>
                <a:cubicBezTo>
                  <a:pt x="738" y="1134"/>
                  <a:pt x="760" y="1035"/>
                  <a:pt x="704" y="995"/>
                </a:cubicBezTo>
                <a:cubicBezTo>
                  <a:pt x="729" y="944"/>
                  <a:pt x="689" y="882"/>
                  <a:pt x="633" y="883"/>
                </a:cubicBezTo>
                <a:cubicBezTo>
                  <a:pt x="585" y="883"/>
                  <a:pt x="585" y="883"/>
                  <a:pt x="585" y="883"/>
                </a:cubicBezTo>
                <a:cubicBezTo>
                  <a:pt x="568" y="883"/>
                  <a:pt x="555" y="896"/>
                  <a:pt x="555" y="913"/>
                </a:cubicBezTo>
                <a:cubicBezTo>
                  <a:pt x="555" y="1106"/>
                  <a:pt x="555" y="1106"/>
                  <a:pt x="555" y="1106"/>
                </a:cubicBezTo>
                <a:cubicBezTo>
                  <a:pt x="555" y="1122"/>
                  <a:pt x="568" y="1136"/>
                  <a:pt x="585" y="1136"/>
                </a:cubicBezTo>
                <a:close/>
                <a:moveTo>
                  <a:pt x="615" y="943"/>
                </a:moveTo>
                <a:cubicBezTo>
                  <a:pt x="633" y="943"/>
                  <a:pt x="633" y="943"/>
                  <a:pt x="633" y="943"/>
                </a:cubicBezTo>
                <a:cubicBezTo>
                  <a:pt x="643" y="943"/>
                  <a:pt x="651" y="951"/>
                  <a:pt x="651" y="961"/>
                </a:cubicBezTo>
                <a:cubicBezTo>
                  <a:pt x="651" y="971"/>
                  <a:pt x="643" y="979"/>
                  <a:pt x="633" y="979"/>
                </a:cubicBezTo>
                <a:cubicBezTo>
                  <a:pt x="615" y="979"/>
                  <a:pt x="615" y="979"/>
                  <a:pt x="615" y="979"/>
                </a:cubicBezTo>
                <a:lnTo>
                  <a:pt x="615" y="943"/>
                </a:lnTo>
                <a:close/>
                <a:moveTo>
                  <a:pt x="615" y="1039"/>
                </a:moveTo>
                <a:cubicBezTo>
                  <a:pt x="657" y="1039"/>
                  <a:pt x="657" y="1039"/>
                  <a:pt x="657" y="1039"/>
                </a:cubicBezTo>
                <a:cubicBezTo>
                  <a:pt x="667" y="1039"/>
                  <a:pt x="675" y="1048"/>
                  <a:pt x="675" y="1057"/>
                </a:cubicBezTo>
                <a:cubicBezTo>
                  <a:pt x="675" y="1069"/>
                  <a:pt x="666" y="1076"/>
                  <a:pt x="657" y="1076"/>
                </a:cubicBezTo>
                <a:cubicBezTo>
                  <a:pt x="615" y="1076"/>
                  <a:pt x="615" y="1076"/>
                  <a:pt x="615" y="1076"/>
                </a:cubicBezTo>
                <a:lnTo>
                  <a:pt x="615" y="1039"/>
                </a:lnTo>
                <a:close/>
                <a:moveTo>
                  <a:pt x="768" y="1106"/>
                </a:moveTo>
                <a:cubicBezTo>
                  <a:pt x="768" y="913"/>
                  <a:pt x="768" y="913"/>
                  <a:pt x="768" y="913"/>
                </a:cubicBezTo>
                <a:cubicBezTo>
                  <a:pt x="768" y="896"/>
                  <a:pt x="782" y="883"/>
                  <a:pt x="798" y="883"/>
                </a:cubicBezTo>
                <a:cubicBezTo>
                  <a:pt x="815" y="883"/>
                  <a:pt x="828" y="896"/>
                  <a:pt x="828" y="913"/>
                </a:cubicBezTo>
                <a:cubicBezTo>
                  <a:pt x="828" y="1076"/>
                  <a:pt x="828" y="1076"/>
                  <a:pt x="828" y="1076"/>
                </a:cubicBezTo>
                <a:cubicBezTo>
                  <a:pt x="871" y="1076"/>
                  <a:pt x="871" y="1076"/>
                  <a:pt x="871" y="1076"/>
                </a:cubicBezTo>
                <a:cubicBezTo>
                  <a:pt x="911" y="1077"/>
                  <a:pt x="911" y="1134"/>
                  <a:pt x="871" y="1136"/>
                </a:cubicBezTo>
                <a:cubicBezTo>
                  <a:pt x="798" y="1136"/>
                  <a:pt x="798" y="1136"/>
                  <a:pt x="798" y="1136"/>
                </a:cubicBezTo>
                <a:cubicBezTo>
                  <a:pt x="782" y="1136"/>
                  <a:pt x="768" y="1122"/>
                  <a:pt x="768" y="1106"/>
                </a:cubicBezTo>
                <a:close/>
                <a:moveTo>
                  <a:pt x="928" y="1106"/>
                </a:moveTo>
                <a:cubicBezTo>
                  <a:pt x="928" y="913"/>
                  <a:pt x="928" y="913"/>
                  <a:pt x="928" y="913"/>
                </a:cubicBezTo>
                <a:cubicBezTo>
                  <a:pt x="928" y="896"/>
                  <a:pt x="942" y="883"/>
                  <a:pt x="958" y="883"/>
                </a:cubicBezTo>
                <a:cubicBezTo>
                  <a:pt x="1030" y="883"/>
                  <a:pt x="1030" y="883"/>
                  <a:pt x="1030" y="883"/>
                </a:cubicBezTo>
                <a:cubicBezTo>
                  <a:pt x="1047" y="883"/>
                  <a:pt x="1060" y="896"/>
                  <a:pt x="1060" y="913"/>
                </a:cubicBezTo>
                <a:cubicBezTo>
                  <a:pt x="1060" y="929"/>
                  <a:pt x="1047" y="943"/>
                  <a:pt x="1030" y="943"/>
                </a:cubicBezTo>
                <a:cubicBezTo>
                  <a:pt x="988" y="943"/>
                  <a:pt x="988" y="943"/>
                  <a:pt x="988" y="943"/>
                </a:cubicBezTo>
                <a:cubicBezTo>
                  <a:pt x="988" y="979"/>
                  <a:pt x="988" y="979"/>
                  <a:pt x="988" y="979"/>
                </a:cubicBezTo>
                <a:cubicBezTo>
                  <a:pt x="1006" y="979"/>
                  <a:pt x="1006" y="979"/>
                  <a:pt x="1006" y="979"/>
                </a:cubicBezTo>
                <a:cubicBezTo>
                  <a:pt x="1023" y="979"/>
                  <a:pt x="1036" y="993"/>
                  <a:pt x="1036" y="1009"/>
                </a:cubicBezTo>
                <a:cubicBezTo>
                  <a:pt x="1036" y="1026"/>
                  <a:pt x="1023" y="1039"/>
                  <a:pt x="1006" y="1039"/>
                </a:cubicBezTo>
                <a:cubicBezTo>
                  <a:pt x="988" y="1039"/>
                  <a:pt x="988" y="1039"/>
                  <a:pt x="988" y="1039"/>
                </a:cubicBezTo>
                <a:cubicBezTo>
                  <a:pt x="988" y="1076"/>
                  <a:pt x="988" y="1076"/>
                  <a:pt x="988" y="1076"/>
                </a:cubicBezTo>
                <a:cubicBezTo>
                  <a:pt x="1030" y="1076"/>
                  <a:pt x="1030" y="1076"/>
                  <a:pt x="1030" y="1076"/>
                </a:cubicBezTo>
                <a:cubicBezTo>
                  <a:pt x="1070" y="1077"/>
                  <a:pt x="1070" y="1134"/>
                  <a:pt x="1030" y="1136"/>
                </a:cubicBezTo>
                <a:cubicBezTo>
                  <a:pt x="958" y="1136"/>
                  <a:pt x="958" y="1136"/>
                  <a:pt x="958" y="1136"/>
                </a:cubicBezTo>
                <a:cubicBezTo>
                  <a:pt x="942" y="1136"/>
                  <a:pt x="928" y="1122"/>
                  <a:pt x="928" y="1106"/>
                </a:cubicBezTo>
                <a:close/>
                <a:moveTo>
                  <a:pt x="1166" y="883"/>
                </a:moveTo>
                <a:cubicBezTo>
                  <a:pt x="1190" y="883"/>
                  <a:pt x="1190" y="883"/>
                  <a:pt x="1190" y="883"/>
                </a:cubicBezTo>
                <a:cubicBezTo>
                  <a:pt x="1230" y="884"/>
                  <a:pt x="1230" y="941"/>
                  <a:pt x="1190" y="943"/>
                </a:cubicBezTo>
                <a:cubicBezTo>
                  <a:pt x="1166" y="943"/>
                  <a:pt x="1166" y="943"/>
                  <a:pt x="1166" y="943"/>
                </a:cubicBezTo>
                <a:cubicBezTo>
                  <a:pt x="1142" y="944"/>
                  <a:pt x="1142" y="979"/>
                  <a:pt x="1166" y="979"/>
                </a:cubicBezTo>
                <a:cubicBezTo>
                  <a:pt x="1269" y="983"/>
                  <a:pt x="1270" y="1132"/>
                  <a:pt x="1166" y="1136"/>
                </a:cubicBezTo>
                <a:cubicBezTo>
                  <a:pt x="1142" y="1136"/>
                  <a:pt x="1142" y="1136"/>
                  <a:pt x="1142" y="1136"/>
                </a:cubicBezTo>
                <a:cubicBezTo>
                  <a:pt x="1102" y="1134"/>
                  <a:pt x="1102" y="1077"/>
                  <a:pt x="1142" y="1076"/>
                </a:cubicBezTo>
                <a:cubicBezTo>
                  <a:pt x="1166" y="1076"/>
                  <a:pt x="1166" y="1076"/>
                  <a:pt x="1166" y="1076"/>
                </a:cubicBezTo>
                <a:cubicBezTo>
                  <a:pt x="1189" y="1075"/>
                  <a:pt x="1191" y="1040"/>
                  <a:pt x="1166" y="1039"/>
                </a:cubicBezTo>
                <a:cubicBezTo>
                  <a:pt x="1062" y="1035"/>
                  <a:pt x="1062" y="887"/>
                  <a:pt x="1166" y="8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1721613" y="8286817"/>
            <a:ext cx="768582" cy="810925"/>
          </a:xfrm>
          <a:custGeom>
            <a:avLst/>
            <a:gdLst>
              <a:gd name="T0" fmla="*/ 913 w 1540"/>
              <a:gd name="T1" fmla="*/ 513 h 1624"/>
              <a:gd name="T2" fmla="*/ 913 w 1540"/>
              <a:gd name="T3" fmla="*/ 603 h 1624"/>
              <a:gd name="T4" fmla="*/ 238 w 1540"/>
              <a:gd name="T5" fmla="*/ 513 h 1624"/>
              <a:gd name="T6" fmla="*/ 238 w 1540"/>
              <a:gd name="T7" fmla="*/ 1285 h 1624"/>
              <a:gd name="T8" fmla="*/ 479 w 1540"/>
              <a:gd name="T9" fmla="*/ 1375 h 1624"/>
              <a:gd name="T10" fmla="*/ 479 w 1540"/>
              <a:gd name="T11" fmla="*/ 1285 h 1624"/>
              <a:gd name="T12" fmla="*/ 913 w 1540"/>
              <a:gd name="T13" fmla="*/ 796 h 1624"/>
              <a:gd name="T14" fmla="*/ 913 w 1540"/>
              <a:gd name="T15" fmla="*/ 706 h 1624"/>
              <a:gd name="T16" fmla="*/ 238 w 1540"/>
              <a:gd name="T17" fmla="*/ 796 h 1624"/>
              <a:gd name="T18" fmla="*/ 142 w 1540"/>
              <a:gd name="T19" fmla="*/ 1567 h 1624"/>
              <a:gd name="T20" fmla="*/ 0 w 1540"/>
              <a:gd name="T21" fmla="*/ 366 h 1624"/>
              <a:gd name="T22" fmla="*/ 297 w 1540"/>
              <a:gd name="T23" fmla="*/ 224 h 1624"/>
              <a:gd name="T24" fmla="*/ 710 w 1540"/>
              <a:gd name="T25" fmla="*/ 128 h 1624"/>
              <a:gd name="T26" fmla="*/ 1009 w 1540"/>
              <a:gd name="T27" fmla="*/ 224 h 1624"/>
              <a:gd name="T28" fmla="*/ 1151 w 1540"/>
              <a:gd name="T29" fmla="*/ 856 h 1624"/>
              <a:gd name="T30" fmla="*/ 1536 w 1540"/>
              <a:gd name="T31" fmla="*/ 1211 h 1624"/>
              <a:gd name="T32" fmla="*/ 1009 w 1540"/>
              <a:gd name="T33" fmla="*/ 1567 h 1624"/>
              <a:gd name="T34" fmla="*/ 431 w 1540"/>
              <a:gd name="T35" fmla="*/ 321 h 1624"/>
              <a:gd name="T36" fmla="*/ 772 w 1540"/>
              <a:gd name="T37" fmla="*/ 269 h 1624"/>
              <a:gd name="T38" fmla="*/ 672 w 1540"/>
              <a:gd name="T39" fmla="*/ 218 h 1624"/>
              <a:gd name="T40" fmla="*/ 576 w 1540"/>
              <a:gd name="T41" fmla="*/ 121 h 1624"/>
              <a:gd name="T42" fmla="*/ 479 w 1540"/>
              <a:gd name="T43" fmla="*/ 218 h 1624"/>
              <a:gd name="T44" fmla="*/ 380 w 1540"/>
              <a:gd name="T45" fmla="*/ 269 h 1624"/>
              <a:gd name="T46" fmla="*/ 825 w 1540"/>
              <a:gd name="T47" fmla="*/ 1182 h 1624"/>
              <a:gd name="T48" fmla="*/ 193 w 1540"/>
              <a:gd name="T49" fmla="*/ 1137 h 1624"/>
              <a:gd name="T50" fmla="*/ 844 w 1540"/>
              <a:gd name="T51" fmla="*/ 1092 h 1624"/>
              <a:gd name="T52" fmla="*/ 238 w 1540"/>
              <a:gd name="T53" fmla="*/ 989 h 1624"/>
              <a:gd name="T54" fmla="*/ 913 w 1540"/>
              <a:gd name="T55" fmla="*/ 899 h 1624"/>
              <a:gd name="T56" fmla="*/ 1061 w 1540"/>
              <a:gd name="T57" fmla="*/ 875 h 1624"/>
              <a:gd name="T58" fmla="*/ 1009 w 1540"/>
              <a:gd name="T59" fmla="*/ 314 h 1624"/>
              <a:gd name="T60" fmla="*/ 720 w 1540"/>
              <a:gd name="T61" fmla="*/ 411 h 1624"/>
              <a:gd name="T62" fmla="*/ 297 w 1540"/>
              <a:gd name="T63" fmla="*/ 314 h 1624"/>
              <a:gd name="T64" fmla="*/ 90 w 1540"/>
              <a:gd name="T65" fmla="*/ 366 h 1624"/>
              <a:gd name="T66" fmla="*/ 142 w 1540"/>
              <a:gd name="T67" fmla="*/ 1477 h 1624"/>
              <a:gd name="T68" fmla="*/ 1180 w 1540"/>
              <a:gd name="T69" fmla="*/ 1477 h 1624"/>
              <a:gd name="T70" fmla="*/ 913 w 1540"/>
              <a:gd name="T71" fmla="*/ 1211 h 1624"/>
              <a:gd name="T72" fmla="*/ 1305 w 1540"/>
              <a:gd name="T73" fmla="*/ 1180 h 1624"/>
              <a:gd name="T74" fmla="*/ 1242 w 1540"/>
              <a:gd name="T75" fmla="*/ 1117 h 1624"/>
              <a:gd name="T76" fmla="*/ 1118 w 1540"/>
              <a:gd name="T77" fmla="*/ 1179 h 1624"/>
              <a:gd name="T78" fmla="*/ 1055 w 1540"/>
              <a:gd name="T79" fmla="*/ 1243 h 1624"/>
              <a:gd name="T80" fmla="*/ 1181 w 1540"/>
              <a:gd name="T81" fmla="*/ 1305 h 1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40" h="1624">
                <a:moveTo>
                  <a:pt x="238" y="513"/>
                </a:moveTo>
                <a:cubicBezTo>
                  <a:pt x="913" y="513"/>
                  <a:pt x="913" y="513"/>
                  <a:pt x="913" y="513"/>
                </a:cubicBezTo>
                <a:cubicBezTo>
                  <a:pt x="938" y="513"/>
                  <a:pt x="958" y="534"/>
                  <a:pt x="958" y="558"/>
                </a:cubicBezTo>
                <a:cubicBezTo>
                  <a:pt x="958" y="583"/>
                  <a:pt x="938" y="603"/>
                  <a:pt x="913" y="603"/>
                </a:cubicBezTo>
                <a:cubicBezTo>
                  <a:pt x="238" y="603"/>
                  <a:pt x="238" y="603"/>
                  <a:pt x="238" y="603"/>
                </a:cubicBezTo>
                <a:cubicBezTo>
                  <a:pt x="178" y="601"/>
                  <a:pt x="179" y="516"/>
                  <a:pt x="238" y="513"/>
                </a:cubicBezTo>
                <a:close/>
                <a:moveTo>
                  <a:pt x="479" y="1285"/>
                </a:moveTo>
                <a:cubicBezTo>
                  <a:pt x="238" y="1285"/>
                  <a:pt x="238" y="1285"/>
                  <a:pt x="238" y="1285"/>
                </a:cubicBezTo>
                <a:cubicBezTo>
                  <a:pt x="179" y="1287"/>
                  <a:pt x="178" y="1372"/>
                  <a:pt x="238" y="1375"/>
                </a:cubicBezTo>
                <a:cubicBezTo>
                  <a:pt x="479" y="1375"/>
                  <a:pt x="479" y="1375"/>
                  <a:pt x="479" y="1375"/>
                </a:cubicBezTo>
                <a:cubicBezTo>
                  <a:pt x="504" y="1375"/>
                  <a:pt x="524" y="1354"/>
                  <a:pt x="524" y="1330"/>
                </a:cubicBezTo>
                <a:cubicBezTo>
                  <a:pt x="524" y="1305"/>
                  <a:pt x="504" y="1285"/>
                  <a:pt x="479" y="1285"/>
                </a:cubicBezTo>
                <a:close/>
                <a:moveTo>
                  <a:pt x="238" y="796"/>
                </a:moveTo>
                <a:cubicBezTo>
                  <a:pt x="913" y="796"/>
                  <a:pt x="913" y="796"/>
                  <a:pt x="913" y="796"/>
                </a:cubicBezTo>
                <a:cubicBezTo>
                  <a:pt x="938" y="796"/>
                  <a:pt x="958" y="776"/>
                  <a:pt x="958" y="751"/>
                </a:cubicBezTo>
                <a:cubicBezTo>
                  <a:pt x="958" y="726"/>
                  <a:pt x="938" y="706"/>
                  <a:pt x="913" y="706"/>
                </a:cubicBezTo>
                <a:cubicBezTo>
                  <a:pt x="238" y="706"/>
                  <a:pt x="238" y="706"/>
                  <a:pt x="238" y="706"/>
                </a:cubicBezTo>
                <a:cubicBezTo>
                  <a:pt x="179" y="708"/>
                  <a:pt x="178" y="794"/>
                  <a:pt x="238" y="796"/>
                </a:cubicBezTo>
                <a:close/>
                <a:moveTo>
                  <a:pt x="1009" y="1567"/>
                </a:moveTo>
                <a:cubicBezTo>
                  <a:pt x="142" y="1567"/>
                  <a:pt x="142" y="1567"/>
                  <a:pt x="142" y="1567"/>
                </a:cubicBezTo>
                <a:cubicBezTo>
                  <a:pt x="65" y="1567"/>
                  <a:pt x="0" y="1506"/>
                  <a:pt x="0" y="1426"/>
                </a:cubicBezTo>
                <a:cubicBezTo>
                  <a:pt x="0" y="366"/>
                  <a:pt x="0" y="366"/>
                  <a:pt x="0" y="366"/>
                </a:cubicBezTo>
                <a:cubicBezTo>
                  <a:pt x="0" y="286"/>
                  <a:pt x="65" y="224"/>
                  <a:pt x="142" y="224"/>
                </a:cubicBezTo>
                <a:cubicBezTo>
                  <a:pt x="297" y="224"/>
                  <a:pt x="297" y="224"/>
                  <a:pt x="297" y="224"/>
                </a:cubicBezTo>
                <a:cubicBezTo>
                  <a:pt x="317" y="164"/>
                  <a:pt x="377" y="124"/>
                  <a:pt x="441" y="128"/>
                </a:cubicBezTo>
                <a:cubicBezTo>
                  <a:pt x="485" y="0"/>
                  <a:pt x="666" y="0"/>
                  <a:pt x="710" y="128"/>
                </a:cubicBezTo>
                <a:cubicBezTo>
                  <a:pt x="774" y="124"/>
                  <a:pt x="834" y="164"/>
                  <a:pt x="854" y="224"/>
                </a:cubicBezTo>
                <a:cubicBezTo>
                  <a:pt x="1009" y="224"/>
                  <a:pt x="1009" y="224"/>
                  <a:pt x="1009" y="224"/>
                </a:cubicBezTo>
                <a:cubicBezTo>
                  <a:pt x="1086" y="224"/>
                  <a:pt x="1151" y="286"/>
                  <a:pt x="1151" y="366"/>
                </a:cubicBezTo>
                <a:cubicBezTo>
                  <a:pt x="1151" y="856"/>
                  <a:pt x="1151" y="856"/>
                  <a:pt x="1151" y="856"/>
                </a:cubicBezTo>
                <a:cubicBezTo>
                  <a:pt x="1160" y="855"/>
                  <a:pt x="1170" y="855"/>
                  <a:pt x="1180" y="855"/>
                </a:cubicBezTo>
                <a:cubicBezTo>
                  <a:pt x="1376" y="855"/>
                  <a:pt x="1536" y="1014"/>
                  <a:pt x="1536" y="1211"/>
                </a:cubicBezTo>
                <a:cubicBezTo>
                  <a:pt x="1540" y="1447"/>
                  <a:pt x="1298" y="1624"/>
                  <a:pt x="1074" y="1551"/>
                </a:cubicBezTo>
                <a:cubicBezTo>
                  <a:pt x="1055" y="1562"/>
                  <a:pt x="1033" y="1567"/>
                  <a:pt x="1009" y="1567"/>
                </a:cubicBezTo>
                <a:close/>
                <a:moveTo>
                  <a:pt x="380" y="269"/>
                </a:moveTo>
                <a:cubicBezTo>
                  <a:pt x="380" y="298"/>
                  <a:pt x="403" y="321"/>
                  <a:pt x="431" y="321"/>
                </a:cubicBezTo>
                <a:cubicBezTo>
                  <a:pt x="720" y="321"/>
                  <a:pt x="720" y="321"/>
                  <a:pt x="720" y="321"/>
                </a:cubicBezTo>
                <a:cubicBezTo>
                  <a:pt x="748" y="321"/>
                  <a:pt x="772" y="298"/>
                  <a:pt x="772" y="269"/>
                </a:cubicBezTo>
                <a:cubicBezTo>
                  <a:pt x="772" y="240"/>
                  <a:pt x="748" y="218"/>
                  <a:pt x="720" y="218"/>
                </a:cubicBezTo>
                <a:cubicBezTo>
                  <a:pt x="672" y="218"/>
                  <a:pt x="672" y="218"/>
                  <a:pt x="672" y="218"/>
                </a:cubicBezTo>
                <a:cubicBezTo>
                  <a:pt x="647" y="218"/>
                  <a:pt x="627" y="198"/>
                  <a:pt x="627" y="173"/>
                </a:cubicBezTo>
                <a:cubicBezTo>
                  <a:pt x="627" y="144"/>
                  <a:pt x="604" y="121"/>
                  <a:pt x="576" y="121"/>
                </a:cubicBezTo>
                <a:cubicBezTo>
                  <a:pt x="547" y="121"/>
                  <a:pt x="524" y="144"/>
                  <a:pt x="524" y="173"/>
                </a:cubicBezTo>
                <a:cubicBezTo>
                  <a:pt x="524" y="198"/>
                  <a:pt x="504" y="218"/>
                  <a:pt x="479" y="218"/>
                </a:cubicBezTo>
                <a:cubicBezTo>
                  <a:pt x="431" y="218"/>
                  <a:pt x="431" y="218"/>
                  <a:pt x="431" y="218"/>
                </a:cubicBezTo>
                <a:cubicBezTo>
                  <a:pt x="403" y="218"/>
                  <a:pt x="380" y="240"/>
                  <a:pt x="380" y="269"/>
                </a:cubicBezTo>
                <a:close/>
                <a:moveTo>
                  <a:pt x="943" y="1477"/>
                </a:moveTo>
                <a:cubicBezTo>
                  <a:pt x="863" y="1407"/>
                  <a:pt x="815" y="1295"/>
                  <a:pt x="825" y="1182"/>
                </a:cubicBezTo>
                <a:cubicBezTo>
                  <a:pt x="238" y="1182"/>
                  <a:pt x="238" y="1182"/>
                  <a:pt x="238" y="1182"/>
                </a:cubicBezTo>
                <a:cubicBezTo>
                  <a:pt x="213" y="1182"/>
                  <a:pt x="193" y="1162"/>
                  <a:pt x="193" y="1137"/>
                </a:cubicBezTo>
                <a:cubicBezTo>
                  <a:pt x="193" y="1112"/>
                  <a:pt x="213" y="1092"/>
                  <a:pt x="238" y="1092"/>
                </a:cubicBezTo>
                <a:cubicBezTo>
                  <a:pt x="844" y="1092"/>
                  <a:pt x="844" y="1092"/>
                  <a:pt x="844" y="1092"/>
                </a:cubicBezTo>
                <a:cubicBezTo>
                  <a:pt x="857" y="1054"/>
                  <a:pt x="877" y="1020"/>
                  <a:pt x="901" y="989"/>
                </a:cubicBezTo>
                <a:cubicBezTo>
                  <a:pt x="238" y="989"/>
                  <a:pt x="238" y="989"/>
                  <a:pt x="238" y="989"/>
                </a:cubicBezTo>
                <a:cubicBezTo>
                  <a:pt x="178" y="987"/>
                  <a:pt x="179" y="901"/>
                  <a:pt x="238" y="899"/>
                </a:cubicBezTo>
                <a:cubicBezTo>
                  <a:pt x="913" y="899"/>
                  <a:pt x="913" y="899"/>
                  <a:pt x="913" y="899"/>
                </a:cubicBezTo>
                <a:cubicBezTo>
                  <a:pt x="934" y="899"/>
                  <a:pt x="952" y="914"/>
                  <a:pt x="957" y="933"/>
                </a:cubicBezTo>
                <a:cubicBezTo>
                  <a:pt x="988" y="908"/>
                  <a:pt x="1023" y="889"/>
                  <a:pt x="1061" y="875"/>
                </a:cubicBezTo>
                <a:cubicBezTo>
                  <a:pt x="1061" y="366"/>
                  <a:pt x="1061" y="366"/>
                  <a:pt x="1061" y="366"/>
                </a:cubicBezTo>
                <a:cubicBezTo>
                  <a:pt x="1061" y="337"/>
                  <a:pt x="1037" y="314"/>
                  <a:pt x="1009" y="314"/>
                </a:cubicBezTo>
                <a:cubicBezTo>
                  <a:pt x="854" y="314"/>
                  <a:pt x="854" y="314"/>
                  <a:pt x="854" y="314"/>
                </a:cubicBezTo>
                <a:cubicBezTo>
                  <a:pt x="835" y="371"/>
                  <a:pt x="781" y="411"/>
                  <a:pt x="720" y="411"/>
                </a:cubicBezTo>
                <a:cubicBezTo>
                  <a:pt x="431" y="411"/>
                  <a:pt x="431" y="411"/>
                  <a:pt x="431" y="411"/>
                </a:cubicBezTo>
                <a:cubicBezTo>
                  <a:pt x="369" y="411"/>
                  <a:pt x="316" y="370"/>
                  <a:pt x="297" y="314"/>
                </a:cubicBezTo>
                <a:cubicBezTo>
                  <a:pt x="142" y="314"/>
                  <a:pt x="142" y="314"/>
                  <a:pt x="142" y="314"/>
                </a:cubicBezTo>
                <a:cubicBezTo>
                  <a:pt x="114" y="314"/>
                  <a:pt x="90" y="337"/>
                  <a:pt x="90" y="366"/>
                </a:cubicBezTo>
                <a:cubicBezTo>
                  <a:pt x="90" y="1426"/>
                  <a:pt x="90" y="1426"/>
                  <a:pt x="90" y="1426"/>
                </a:cubicBezTo>
                <a:cubicBezTo>
                  <a:pt x="90" y="1455"/>
                  <a:pt x="114" y="1477"/>
                  <a:pt x="142" y="1477"/>
                </a:cubicBezTo>
                <a:lnTo>
                  <a:pt x="943" y="1477"/>
                </a:lnTo>
                <a:close/>
                <a:moveTo>
                  <a:pt x="1180" y="1477"/>
                </a:moveTo>
                <a:cubicBezTo>
                  <a:pt x="1327" y="1477"/>
                  <a:pt x="1446" y="1358"/>
                  <a:pt x="1446" y="1211"/>
                </a:cubicBezTo>
                <a:cubicBezTo>
                  <a:pt x="1433" y="858"/>
                  <a:pt x="927" y="858"/>
                  <a:pt x="913" y="1211"/>
                </a:cubicBezTo>
                <a:cubicBezTo>
                  <a:pt x="913" y="1358"/>
                  <a:pt x="1033" y="1477"/>
                  <a:pt x="1180" y="1477"/>
                </a:cubicBezTo>
                <a:close/>
                <a:moveTo>
                  <a:pt x="1305" y="1180"/>
                </a:moveTo>
                <a:cubicBezTo>
                  <a:pt x="1323" y="1163"/>
                  <a:pt x="1323" y="1134"/>
                  <a:pt x="1305" y="1117"/>
                </a:cubicBezTo>
                <a:cubicBezTo>
                  <a:pt x="1288" y="1099"/>
                  <a:pt x="1259" y="1099"/>
                  <a:pt x="1242" y="1117"/>
                </a:cubicBezTo>
                <a:cubicBezTo>
                  <a:pt x="1149" y="1210"/>
                  <a:pt x="1149" y="1210"/>
                  <a:pt x="1149" y="1210"/>
                </a:cubicBezTo>
                <a:cubicBezTo>
                  <a:pt x="1118" y="1179"/>
                  <a:pt x="1118" y="1179"/>
                  <a:pt x="1118" y="1179"/>
                </a:cubicBezTo>
                <a:cubicBezTo>
                  <a:pt x="1101" y="1162"/>
                  <a:pt x="1072" y="1162"/>
                  <a:pt x="1055" y="1179"/>
                </a:cubicBezTo>
                <a:cubicBezTo>
                  <a:pt x="1037" y="1197"/>
                  <a:pt x="1037" y="1225"/>
                  <a:pt x="1055" y="1243"/>
                </a:cubicBezTo>
                <a:cubicBezTo>
                  <a:pt x="1117" y="1305"/>
                  <a:pt x="1117" y="1305"/>
                  <a:pt x="1117" y="1305"/>
                </a:cubicBezTo>
                <a:cubicBezTo>
                  <a:pt x="1135" y="1323"/>
                  <a:pt x="1163" y="1323"/>
                  <a:pt x="1181" y="1305"/>
                </a:cubicBezTo>
                <a:lnTo>
                  <a:pt x="1305" y="1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6216287" y="8305421"/>
            <a:ext cx="766017" cy="773716"/>
          </a:xfrm>
          <a:custGeom>
            <a:avLst/>
            <a:gdLst>
              <a:gd name="T0" fmla="*/ 958 w 1536"/>
              <a:gd name="T1" fmla="*/ 782 h 1550"/>
              <a:gd name="T2" fmla="*/ 768 w 1536"/>
              <a:gd name="T3" fmla="*/ 593 h 1550"/>
              <a:gd name="T4" fmla="*/ 579 w 1536"/>
              <a:gd name="T5" fmla="*/ 782 h 1550"/>
              <a:gd name="T6" fmla="*/ 958 w 1536"/>
              <a:gd name="T7" fmla="*/ 782 h 1550"/>
              <a:gd name="T8" fmla="*/ 868 w 1536"/>
              <a:gd name="T9" fmla="*/ 782 h 1550"/>
              <a:gd name="T10" fmla="*/ 768 w 1536"/>
              <a:gd name="T11" fmla="*/ 882 h 1550"/>
              <a:gd name="T12" fmla="*/ 669 w 1536"/>
              <a:gd name="T13" fmla="*/ 782 h 1550"/>
              <a:gd name="T14" fmla="*/ 868 w 1536"/>
              <a:gd name="T15" fmla="*/ 782 h 1550"/>
              <a:gd name="T16" fmla="*/ 1460 w 1536"/>
              <a:gd name="T17" fmla="*/ 28 h 1550"/>
              <a:gd name="T18" fmla="*/ 1074 w 1536"/>
              <a:gd name="T19" fmla="*/ 413 h 1550"/>
              <a:gd name="T20" fmla="*/ 1061 w 1536"/>
              <a:gd name="T21" fmla="*/ 445 h 1550"/>
              <a:gd name="T22" fmla="*/ 1061 w 1536"/>
              <a:gd name="T23" fmla="*/ 1505 h 1550"/>
              <a:gd name="T24" fmla="*/ 1106 w 1536"/>
              <a:gd name="T25" fmla="*/ 1550 h 1550"/>
              <a:gd name="T26" fmla="*/ 1491 w 1536"/>
              <a:gd name="T27" fmla="*/ 1550 h 1550"/>
              <a:gd name="T28" fmla="*/ 1536 w 1536"/>
              <a:gd name="T29" fmla="*/ 1505 h 1550"/>
              <a:gd name="T30" fmla="*/ 1536 w 1536"/>
              <a:gd name="T31" fmla="*/ 59 h 1550"/>
              <a:gd name="T32" fmla="*/ 1509 w 1536"/>
              <a:gd name="T33" fmla="*/ 18 h 1550"/>
              <a:gd name="T34" fmla="*/ 1460 w 1536"/>
              <a:gd name="T35" fmla="*/ 28 h 1550"/>
              <a:gd name="T36" fmla="*/ 1446 w 1536"/>
              <a:gd name="T37" fmla="*/ 1460 h 1550"/>
              <a:gd name="T38" fmla="*/ 1151 w 1536"/>
              <a:gd name="T39" fmla="*/ 1460 h 1550"/>
              <a:gd name="T40" fmla="*/ 1151 w 1536"/>
              <a:gd name="T41" fmla="*/ 464 h 1550"/>
              <a:gd name="T42" fmla="*/ 1446 w 1536"/>
              <a:gd name="T43" fmla="*/ 168 h 1550"/>
              <a:gd name="T44" fmla="*/ 1446 w 1536"/>
              <a:gd name="T45" fmla="*/ 1460 h 1550"/>
              <a:gd name="T46" fmla="*/ 865 w 1536"/>
              <a:gd name="T47" fmla="*/ 345 h 1550"/>
              <a:gd name="T48" fmla="*/ 820 w 1536"/>
              <a:gd name="T49" fmla="*/ 300 h 1550"/>
              <a:gd name="T50" fmla="*/ 820 w 1536"/>
              <a:gd name="T51" fmla="*/ 59 h 1550"/>
              <a:gd name="T52" fmla="*/ 865 w 1536"/>
              <a:gd name="T53" fmla="*/ 14 h 1550"/>
              <a:gd name="T54" fmla="*/ 910 w 1536"/>
              <a:gd name="T55" fmla="*/ 59 h 1550"/>
              <a:gd name="T56" fmla="*/ 910 w 1536"/>
              <a:gd name="T57" fmla="*/ 300 h 1550"/>
              <a:gd name="T58" fmla="*/ 865 w 1536"/>
              <a:gd name="T59" fmla="*/ 345 h 1550"/>
              <a:gd name="T60" fmla="*/ 627 w 1536"/>
              <a:gd name="T61" fmla="*/ 445 h 1550"/>
              <a:gd name="T62" fmla="*/ 627 w 1536"/>
              <a:gd name="T63" fmla="*/ 204 h 1550"/>
              <a:gd name="T64" fmla="*/ 672 w 1536"/>
              <a:gd name="T65" fmla="*/ 159 h 1550"/>
              <a:gd name="T66" fmla="*/ 717 w 1536"/>
              <a:gd name="T67" fmla="*/ 204 h 1550"/>
              <a:gd name="T68" fmla="*/ 717 w 1536"/>
              <a:gd name="T69" fmla="*/ 445 h 1550"/>
              <a:gd name="T70" fmla="*/ 672 w 1536"/>
              <a:gd name="T71" fmla="*/ 490 h 1550"/>
              <a:gd name="T72" fmla="*/ 627 w 1536"/>
              <a:gd name="T73" fmla="*/ 445 h 1550"/>
              <a:gd name="T74" fmla="*/ 77 w 1536"/>
              <a:gd name="T75" fmla="*/ 28 h 1550"/>
              <a:gd name="T76" fmla="*/ 0 w 1536"/>
              <a:gd name="T77" fmla="*/ 59 h 1550"/>
              <a:gd name="T78" fmla="*/ 0 w 1536"/>
              <a:gd name="T79" fmla="*/ 1505 h 1550"/>
              <a:gd name="T80" fmla="*/ 45 w 1536"/>
              <a:gd name="T81" fmla="*/ 1550 h 1550"/>
              <a:gd name="T82" fmla="*/ 431 w 1536"/>
              <a:gd name="T83" fmla="*/ 1550 h 1550"/>
              <a:gd name="T84" fmla="*/ 476 w 1536"/>
              <a:gd name="T85" fmla="*/ 1505 h 1550"/>
              <a:gd name="T86" fmla="*/ 476 w 1536"/>
              <a:gd name="T87" fmla="*/ 445 h 1550"/>
              <a:gd name="T88" fmla="*/ 463 w 1536"/>
              <a:gd name="T89" fmla="*/ 413 h 1550"/>
              <a:gd name="T90" fmla="*/ 77 w 1536"/>
              <a:gd name="T91" fmla="*/ 28 h 1550"/>
              <a:gd name="T92" fmla="*/ 386 w 1536"/>
              <a:gd name="T93" fmla="*/ 1460 h 1550"/>
              <a:gd name="T94" fmla="*/ 90 w 1536"/>
              <a:gd name="T95" fmla="*/ 1460 h 1550"/>
              <a:gd name="T96" fmla="*/ 90 w 1536"/>
              <a:gd name="T97" fmla="*/ 168 h 1550"/>
              <a:gd name="T98" fmla="*/ 386 w 1536"/>
              <a:gd name="T99" fmla="*/ 464 h 1550"/>
              <a:gd name="T100" fmla="*/ 386 w 1536"/>
              <a:gd name="T101" fmla="*/ 1460 h 1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6" h="1550">
                <a:moveTo>
                  <a:pt x="958" y="782"/>
                </a:moveTo>
                <a:cubicBezTo>
                  <a:pt x="958" y="678"/>
                  <a:pt x="873" y="593"/>
                  <a:pt x="768" y="593"/>
                </a:cubicBezTo>
                <a:cubicBezTo>
                  <a:pt x="664" y="593"/>
                  <a:pt x="579" y="678"/>
                  <a:pt x="579" y="782"/>
                </a:cubicBezTo>
                <a:cubicBezTo>
                  <a:pt x="588" y="1034"/>
                  <a:pt x="948" y="1034"/>
                  <a:pt x="958" y="782"/>
                </a:cubicBezTo>
                <a:close/>
                <a:moveTo>
                  <a:pt x="868" y="782"/>
                </a:moveTo>
                <a:cubicBezTo>
                  <a:pt x="868" y="837"/>
                  <a:pt x="823" y="882"/>
                  <a:pt x="768" y="882"/>
                </a:cubicBezTo>
                <a:cubicBezTo>
                  <a:pt x="713" y="882"/>
                  <a:pt x="669" y="837"/>
                  <a:pt x="669" y="782"/>
                </a:cubicBezTo>
                <a:cubicBezTo>
                  <a:pt x="674" y="650"/>
                  <a:pt x="863" y="650"/>
                  <a:pt x="868" y="782"/>
                </a:cubicBezTo>
                <a:close/>
                <a:moveTo>
                  <a:pt x="1460" y="28"/>
                </a:moveTo>
                <a:cubicBezTo>
                  <a:pt x="1074" y="413"/>
                  <a:pt x="1074" y="413"/>
                  <a:pt x="1074" y="413"/>
                </a:cubicBezTo>
                <a:cubicBezTo>
                  <a:pt x="1066" y="422"/>
                  <a:pt x="1061" y="433"/>
                  <a:pt x="1061" y="445"/>
                </a:cubicBezTo>
                <a:cubicBezTo>
                  <a:pt x="1061" y="1505"/>
                  <a:pt x="1061" y="1505"/>
                  <a:pt x="1061" y="1505"/>
                </a:cubicBezTo>
                <a:cubicBezTo>
                  <a:pt x="1061" y="1530"/>
                  <a:pt x="1081" y="1550"/>
                  <a:pt x="1106" y="1550"/>
                </a:cubicBezTo>
                <a:cubicBezTo>
                  <a:pt x="1491" y="1550"/>
                  <a:pt x="1491" y="1550"/>
                  <a:pt x="1491" y="1550"/>
                </a:cubicBezTo>
                <a:cubicBezTo>
                  <a:pt x="1516" y="1550"/>
                  <a:pt x="1536" y="1530"/>
                  <a:pt x="1536" y="1505"/>
                </a:cubicBezTo>
                <a:cubicBezTo>
                  <a:pt x="1536" y="59"/>
                  <a:pt x="1536" y="59"/>
                  <a:pt x="1536" y="59"/>
                </a:cubicBezTo>
                <a:cubicBezTo>
                  <a:pt x="1536" y="41"/>
                  <a:pt x="1525" y="25"/>
                  <a:pt x="1509" y="18"/>
                </a:cubicBezTo>
                <a:cubicBezTo>
                  <a:pt x="1492" y="11"/>
                  <a:pt x="1472" y="15"/>
                  <a:pt x="1460" y="28"/>
                </a:cubicBezTo>
                <a:close/>
                <a:moveTo>
                  <a:pt x="1446" y="1460"/>
                </a:moveTo>
                <a:cubicBezTo>
                  <a:pt x="1151" y="1460"/>
                  <a:pt x="1151" y="1460"/>
                  <a:pt x="1151" y="1460"/>
                </a:cubicBezTo>
                <a:cubicBezTo>
                  <a:pt x="1151" y="464"/>
                  <a:pt x="1151" y="464"/>
                  <a:pt x="1151" y="464"/>
                </a:cubicBezTo>
                <a:cubicBezTo>
                  <a:pt x="1446" y="168"/>
                  <a:pt x="1446" y="168"/>
                  <a:pt x="1446" y="168"/>
                </a:cubicBezTo>
                <a:lnTo>
                  <a:pt x="1446" y="1460"/>
                </a:lnTo>
                <a:close/>
                <a:moveTo>
                  <a:pt x="865" y="345"/>
                </a:moveTo>
                <a:cubicBezTo>
                  <a:pt x="840" y="345"/>
                  <a:pt x="820" y="325"/>
                  <a:pt x="820" y="300"/>
                </a:cubicBezTo>
                <a:cubicBezTo>
                  <a:pt x="820" y="59"/>
                  <a:pt x="820" y="59"/>
                  <a:pt x="820" y="59"/>
                </a:cubicBezTo>
                <a:cubicBezTo>
                  <a:pt x="820" y="35"/>
                  <a:pt x="840" y="14"/>
                  <a:pt x="865" y="14"/>
                </a:cubicBezTo>
                <a:cubicBezTo>
                  <a:pt x="890" y="14"/>
                  <a:pt x="910" y="35"/>
                  <a:pt x="910" y="59"/>
                </a:cubicBezTo>
                <a:cubicBezTo>
                  <a:pt x="910" y="300"/>
                  <a:pt x="910" y="300"/>
                  <a:pt x="910" y="300"/>
                </a:cubicBezTo>
                <a:cubicBezTo>
                  <a:pt x="910" y="325"/>
                  <a:pt x="890" y="345"/>
                  <a:pt x="865" y="345"/>
                </a:cubicBezTo>
                <a:close/>
                <a:moveTo>
                  <a:pt x="627" y="445"/>
                </a:moveTo>
                <a:cubicBezTo>
                  <a:pt x="627" y="204"/>
                  <a:pt x="627" y="204"/>
                  <a:pt x="627" y="204"/>
                </a:cubicBezTo>
                <a:cubicBezTo>
                  <a:pt x="627" y="179"/>
                  <a:pt x="647" y="159"/>
                  <a:pt x="672" y="159"/>
                </a:cubicBezTo>
                <a:cubicBezTo>
                  <a:pt x="697" y="159"/>
                  <a:pt x="717" y="179"/>
                  <a:pt x="717" y="204"/>
                </a:cubicBezTo>
                <a:cubicBezTo>
                  <a:pt x="717" y="445"/>
                  <a:pt x="717" y="445"/>
                  <a:pt x="717" y="445"/>
                </a:cubicBezTo>
                <a:cubicBezTo>
                  <a:pt x="717" y="470"/>
                  <a:pt x="697" y="490"/>
                  <a:pt x="672" y="490"/>
                </a:cubicBezTo>
                <a:cubicBezTo>
                  <a:pt x="647" y="490"/>
                  <a:pt x="627" y="470"/>
                  <a:pt x="627" y="445"/>
                </a:cubicBezTo>
                <a:close/>
                <a:moveTo>
                  <a:pt x="77" y="28"/>
                </a:moveTo>
                <a:cubicBezTo>
                  <a:pt x="49" y="0"/>
                  <a:pt x="0" y="19"/>
                  <a:pt x="0" y="59"/>
                </a:cubicBezTo>
                <a:cubicBezTo>
                  <a:pt x="0" y="1505"/>
                  <a:pt x="0" y="1505"/>
                  <a:pt x="0" y="1505"/>
                </a:cubicBezTo>
                <a:cubicBezTo>
                  <a:pt x="0" y="1530"/>
                  <a:pt x="21" y="1550"/>
                  <a:pt x="45" y="1550"/>
                </a:cubicBezTo>
                <a:cubicBezTo>
                  <a:pt x="431" y="1550"/>
                  <a:pt x="431" y="1550"/>
                  <a:pt x="431" y="1550"/>
                </a:cubicBezTo>
                <a:cubicBezTo>
                  <a:pt x="456" y="1550"/>
                  <a:pt x="476" y="1530"/>
                  <a:pt x="476" y="1505"/>
                </a:cubicBezTo>
                <a:cubicBezTo>
                  <a:pt x="476" y="445"/>
                  <a:pt x="476" y="445"/>
                  <a:pt x="476" y="445"/>
                </a:cubicBezTo>
                <a:cubicBezTo>
                  <a:pt x="476" y="433"/>
                  <a:pt x="471" y="422"/>
                  <a:pt x="463" y="413"/>
                </a:cubicBezTo>
                <a:lnTo>
                  <a:pt x="77" y="28"/>
                </a:lnTo>
                <a:close/>
                <a:moveTo>
                  <a:pt x="386" y="1460"/>
                </a:moveTo>
                <a:cubicBezTo>
                  <a:pt x="90" y="1460"/>
                  <a:pt x="90" y="1460"/>
                  <a:pt x="90" y="1460"/>
                </a:cubicBezTo>
                <a:cubicBezTo>
                  <a:pt x="90" y="168"/>
                  <a:pt x="90" y="168"/>
                  <a:pt x="90" y="168"/>
                </a:cubicBezTo>
                <a:cubicBezTo>
                  <a:pt x="386" y="464"/>
                  <a:pt x="386" y="464"/>
                  <a:pt x="386" y="464"/>
                </a:cubicBezTo>
                <a:lnTo>
                  <a:pt x="386" y="14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4039199" y="10174989"/>
            <a:ext cx="669784" cy="767300"/>
          </a:xfrm>
          <a:custGeom>
            <a:avLst/>
            <a:gdLst>
              <a:gd name="T0" fmla="*/ 45 w 1343"/>
              <a:gd name="T1" fmla="*/ 0 h 1538"/>
              <a:gd name="T2" fmla="*/ 0 w 1343"/>
              <a:gd name="T3" fmla="*/ 1491 h 1538"/>
              <a:gd name="T4" fmla="*/ 66 w 1343"/>
              <a:gd name="T5" fmla="*/ 1531 h 1538"/>
              <a:gd name="T6" fmla="*/ 1278 w 1343"/>
              <a:gd name="T7" fmla="*/ 1531 h 1538"/>
              <a:gd name="T8" fmla="*/ 1343 w 1343"/>
              <a:gd name="T9" fmla="*/ 1491 h 1538"/>
              <a:gd name="T10" fmla="*/ 1298 w 1343"/>
              <a:gd name="T11" fmla="*/ 0 h 1538"/>
              <a:gd name="T12" fmla="*/ 692 w 1343"/>
              <a:gd name="T13" fmla="*/ 1126 h 1538"/>
              <a:gd name="T14" fmla="*/ 651 w 1343"/>
              <a:gd name="T15" fmla="*/ 1126 h 1538"/>
              <a:gd name="T16" fmla="*/ 90 w 1343"/>
              <a:gd name="T17" fmla="*/ 90 h 1538"/>
              <a:gd name="T18" fmla="*/ 1253 w 1343"/>
              <a:gd name="T19" fmla="*/ 1417 h 1538"/>
              <a:gd name="T20" fmla="*/ 193 w 1343"/>
              <a:gd name="T21" fmla="*/ 431 h 1538"/>
              <a:gd name="T22" fmla="*/ 431 w 1343"/>
              <a:gd name="T23" fmla="*/ 386 h 1538"/>
              <a:gd name="T24" fmla="*/ 283 w 1343"/>
              <a:gd name="T25" fmla="*/ 476 h 1538"/>
              <a:gd name="T26" fmla="*/ 334 w 1343"/>
              <a:gd name="T27" fmla="*/ 579 h 1538"/>
              <a:gd name="T28" fmla="*/ 334 w 1343"/>
              <a:gd name="T29" fmla="*/ 861 h 1538"/>
              <a:gd name="T30" fmla="*/ 238 w 1343"/>
              <a:gd name="T31" fmla="*/ 771 h 1538"/>
              <a:gd name="T32" fmla="*/ 334 w 1343"/>
              <a:gd name="T33" fmla="*/ 669 h 1538"/>
              <a:gd name="T34" fmla="*/ 193 w 1343"/>
              <a:gd name="T35" fmla="*/ 624 h 1538"/>
              <a:gd name="T36" fmla="*/ 1065 w 1343"/>
              <a:gd name="T37" fmla="*/ 411 h 1538"/>
              <a:gd name="T38" fmla="*/ 1146 w 1343"/>
              <a:gd name="T39" fmla="*/ 451 h 1538"/>
              <a:gd name="T40" fmla="*/ 893 w 1343"/>
              <a:gd name="T41" fmla="*/ 857 h 1538"/>
              <a:gd name="T42" fmla="*/ 868 w 1343"/>
              <a:gd name="T43" fmla="*/ 479 h 1538"/>
              <a:gd name="T44" fmla="*/ 958 w 1343"/>
              <a:gd name="T45" fmla="*/ 431 h 1538"/>
              <a:gd name="T46" fmla="*/ 913 w 1343"/>
              <a:gd name="T47" fmla="*/ 524 h 1538"/>
              <a:gd name="T48" fmla="*/ 1151 w 1343"/>
              <a:gd name="T49" fmla="*/ 768 h 1538"/>
              <a:gd name="T50" fmla="*/ 1061 w 1343"/>
              <a:gd name="T51" fmla="*/ 816 h 1538"/>
              <a:gd name="T52" fmla="*/ 1106 w 1343"/>
              <a:gd name="T53" fmla="*/ 723 h 1538"/>
              <a:gd name="T54" fmla="*/ 672 w 1343"/>
              <a:gd name="T55" fmla="*/ 861 h 1538"/>
              <a:gd name="T56" fmla="*/ 813 w 1343"/>
              <a:gd name="T57" fmla="*/ 527 h 1538"/>
              <a:gd name="T58" fmla="*/ 530 w 1343"/>
              <a:gd name="T59" fmla="*/ 720 h 1538"/>
              <a:gd name="T60" fmla="*/ 620 w 1343"/>
              <a:gd name="T61" fmla="*/ 527 h 1538"/>
              <a:gd name="T62" fmla="*/ 723 w 1343"/>
              <a:gd name="T63" fmla="*/ 527 h 1538"/>
              <a:gd name="T64" fmla="*/ 672 w 1343"/>
              <a:gd name="T65" fmla="*/ 771 h 1538"/>
              <a:gd name="T66" fmla="*/ 620 w 1343"/>
              <a:gd name="T67" fmla="*/ 527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43" h="1538">
                <a:moveTo>
                  <a:pt x="1298" y="0"/>
                </a:move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07"/>
                  <a:pt x="8" y="1522"/>
                  <a:pt x="22" y="1530"/>
                </a:cubicBezTo>
                <a:cubicBezTo>
                  <a:pt x="35" y="1538"/>
                  <a:pt x="52" y="1538"/>
                  <a:pt x="66" y="1531"/>
                </a:cubicBezTo>
                <a:cubicBezTo>
                  <a:pt x="672" y="1217"/>
                  <a:pt x="672" y="1217"/>
                  <a:pt x="672" y="1217"/>
                </a:cubicBezTo>
                <a:cubicBezTo>
                  <a:pt x="1278" y="1531"/>
                  <a:pt x="1278" y="1531"/>
                  <a:pt x="1278" y="1531"/>
                </a:cubicBezTo>
                <a:cubicBezTo>
                  <a:pt x="1292" y="1538"/>
                  <a:pt x="1308" y="1538"/>
                  <a:pt x="1322" y="1530"/>
                </a:cubicBezTo>
                <a:cubicBezTo>
                  <a:pt x="1335" y="1522"/>
                  <a:pt x="1343" y="1507"/>
                  <a:pt x="1343" y="1491"/>
                </a:cubicBezTo>
                <a:cubicBezTo>
                  <a:pt x="1343" y="45"/>
                  <a:pt x="1343" y="45"/>
                  <a:pt x="1343" y="45"/>
                </a:cubicBezTo>
                <a:cubicBezTo>
                  <a:pt x="1343" y="20"/>
                  <a:pt x="1323" y="0"/>
                  <a:pt x="1298" y="0"/>
                </a:cubicBezTo>
                <a:close/>
                <a:moveTo>
                  <a:pt x="1253" y="1417"/>
                </a:moveTo>
                <a:cubicBezTo>
                  <a:pt x="692" y="1126"/>
                  <a:pt x="692" y="1126"/>
                  <a:pt x="692" y="1126"/>
                </a:cubicBezTo>
                <a:cubicBezTo>
                  <a:pt x="686" y="1123"/>
                  <a:pt x="679" y="1121"/>
                  <a:pt x="672" y="1121"/>
                </a:cubicBezTo>
                <a:cubicBezTo>
                  <a:pt x="665" y="1121"/>
                  <a:pt x="658" y="1123"/>
                  <a:pt x="651" y="1126"/>
                </a:cubicBezTo>
                <a:cubicBezTo>
                  <a:pt x="90" y="1417"/>
                  <a:pt x="90" y="1417"/>
                  <a:pt x="90" y="1417"/>
                </a:cubicBezTo>
                <a:cubicBezTo>
                  <a:pt x="90" y="90"/>
                  <a:pt x="90" y="90"/>
                  <a:pt x="90" y="90"/>
                </a:cubicBezTo>
                <a:cubicBezTo>
                  <a:pt x="1253" y="90"/>
                  <a:pt x="1253" y="90"/>
                  <a:pt x="1253" y="90"/>
                </a:cubicBezTo>
                <a:lnTo>
                  <a:pt x="1253" y="1417"/>
                </a:lnTo>
                <a:close/>
                <a:moveTo>
                  <a:pt x="193" y="624"/>
                </a:moveTo>
                <a:cubicBezTo>
                  <a:pt x="193" y="431"/>
                  <a:pt x="193" y="431"/>
                  <a:pt x="193" y="431"/>
                </a:cubicBezTo>
                <a:cubicBezTo>
                  <a:pt x="193" y="406"/>
                  <a:pt x="213" y="386"/>
                  <a:pt x="238" y="386"/>
                </a:cubicBezTo>
                <a:cubicBezTo>
                  <a:pt x="431" y="386"/>
                  <a:pt x="431" y="386"/>
                  <a:pt x="431" y="386"/>
                </a:cubicBezTo>
                <a:cubicBezTo>
                  <a:pt x="490" y="388"/>
                  <a:pt x="490" y="474"/>
                  <a:pt x="431" y="476"/>
                </a:cubicBezTo>
                <a:cubicBezTo>
                  <a:pt x="283" y="476"/>
                  <a:pt x="283" y="476"/>
                  <a:pt x="283" y="476"/>
                </a:cubicBezTo>
                <a:cubicBezTo>
                  <a:pt x="283" y="579"/>
                  <a:pt x="283" y="579"/>
                  <a:pt x="283" y="579"/>
                </a:cubicBezTo>
                <a:cubicBezTo>
                  <a:pt x="334" y="579"/>
                  <a:pt x="334" y="579"/>
                  <a:pt x="334" y="579"/>
                </a:cubicBezTo>
                <a:cubicBezTo>
                  <a:pt x="412" y="579"/>
                  <a:pt x="476" y="642"/>
                  <a:pt x="476" y="720"/>
                </a:cubicBezTo>
                <a:cubicBezTo>
                  <a:pt x="476" y="798"/>
                  <a:pt x="412" y="861"/>
                  <a:pt x="334" y="861"/>
                </a:cubicBezTo>
                <a:cubicBezTo>
                  <a:pt x="238" y="861"/>
                  <a:pt x="238" y="861"/>
                  <a:pt x="238" y="861"/>
                </a:cubicBezTo>
                <a:cubicBezTo>
                  <a:pt x="178" y="859"/>
                  <a:pt x="178" y="774"/>
                  <a:pt x="238" y="771"/>
                </a:cubicBezTo>
                <a:cubicBezTo>
                  <a:pt x="334" y="771"/>
                  <a:pt x="334" y="771"/>
                  <a:pt x="334" y="771"/>
                </a:cubicBezTo>
                <a:cubicBezTo>
                  <a:pt x="402" y="769"/>
                  <a:pt x="402" y="671"/>
                  <a:pt x="334" y="669"/>
                </a:cubicBezTo>
                <a:cubicBezTo>
                  <a:pt x="238" y="669"/>
                  <a:pt x="238" y="669"/>
                  <a:pt x="238" y="669"/>
                </a:cubicBezTo>
                <a:cubicBezTo>
                  <a:pt x="213" y="669"/>
                  <a:pt x="193" y="648"/>
                  <a:pt x="193" y="624"/>
                </a:cubicBezTo>
                <a:close/>
                <a:moveTo>
                  <a:pt x="873" y="796"/>
                </a:moveTo>
                <a:cubicBezTo>
                  <a:pt x="1065" y="411"/>
                  <a:pt x="1065" y="411"/>
                  <a:pt x="1065" y="411"/>
                </a:cubicBezTo>
                <a:cubicBezTo>
                  <a:pt x="1076" y="388"/>
                  <a:pt x="1103" y="379"/>
                  <a:pt x="1126" y="391"/>
                </a:cubicBezTo>
                <a:cubicBezTo>
                  <a:pt x="1148" y="402"/>
                  <a:pt x="1157" y="429"/>
                  <a:pt x="1146" y="451"/>
                </a:cubicBezTo>
                <a:cubicBezTo>
                  <a:pt x="953" y="837"/>
                  <a:pt x="953" y="837"/>
                  <a:pt x="953" y="837"/>
                </a:cubicBezTo>
                <a:cubicBezTo>
                  <a:pt x="942" y="859"/>
                  <a:pt x="915" y="868"/>
                  <a:pt x="893" y="857"/>
                </a:cubicBezTo>
                <a:cubicBezTo>
                  <a:pt x="870" y="846"/>
                  <a:pt x="861" y="819"/>
                  <a:pt x="873" y="796"/>
                </a:cubicBezTo>
                <a:close/>
                <a:moveTo>
                  <a:pt x="868" y="479"/>
                </a:moveTo>
                <a:cubicBezTo>
                  <a:pt x="868" y="431"/>
                  <a:pt x="868" y="431"/>
                  <a:pt x="868" y="431"/>
                </a:cubicBezTo>
                <a:cubicBezTo>
                  <a:pt x="870" y="371"/>
                  <a:pt x="956" y="371"/>
                  <a:pt x="958" y="431"/>
                </a:cubicBezTo>
                <a:cubicBezTo>
                  <a:pt x="958" y="479"/>
                  <a:pt x="958" y="479"/>
                  <a:pt x="958" y="479"/>
                </a:cubicBezTo>
                <a:cubicBezTo>
                  <a:pt x="958" y="504"/>
                  <a:pt x="938" y="524"/>
                  <a:pt x="913" y="524"/>
                </a:cubicBezTo>
                <a:cubicBezTo>
                  <a:pt x="888" y="524"/>
                  <a:pt x="868" y="504"/>
                  <a:pt x="868" y="479"/>
                </a:cubicBezTo>
                <a:close/>
                <a:moveTo>
                  <a:pt x="1151" y="768"/>
                </a:moveTo>
                <a:cubicBezTo>
                  <a:pt x="1151" y="816"/>
                  <a:pt x="1151" y="816"/>
                  <a:pt x="1151" y="816"/>
                </a:cubicBezTo>
                <a:cubicBezTo>
                  <a:pt x="1148" y="876"/>
                  <a:pt x="1063" y="876"/>
                  <a:pt x="1061" y="816"/>
                </a:cubicBezTo>
                <a:cubicBezTo>
                  <a:pt x="1061" y="768"/>
                  <a:pt x="1061" y="768"/>
                  <a:pt x="1061" y="768"/>
                </a:cubicBezTo>
                <a:cubicBezTo>
                  <a:pt x="1061" y="743"/>
                  <a:pt x="1081" y="723"/>
                  <a:pt x="1106" y="723"/>
                </a:cubicBezTo>
                <a:cubicBezTo>
                  <a:pt x="1130" y="723"/>
                  <a:pt x="1151" y="743"/>
                  <a:pt x="1151" y="768"/>
                </a:cubicBezTo>
                <a:close/>
                <a:moveTo>
                  <a:pt x="672" y="861"/>
                </a:moveTo>
                <a:cubicBezTo>
                  <a:pt x="750" y="861"/>
                  <a:pt x="813" y="798"/>
                  <a:pt x="813" y="720"/>
                </a:cubicBezTo>
                <a:cubicBezTo>
                  <a:pt x="813" y="527"/>
                  <a:pt x="813" y="527"/>
                  <a:pt x="813" y="527"/>
                </a:cubicBezTo>
                <a:cubicBezTo>
                  <a:pt x="806" y="340"/>
                  <a:pt x="537" y="340"/>
                  <a:pt x="530" y="527"/>
                </a:cubicBezTo>
                <a:cubicBezTo>
                  <a:pt x="530" y="720"/>
                  <a:pt x="530" y="720"/>
                  <a:pt x="530" y="720"/>
                </a:cubicBezTo>
                <a:cubicBezTo>
                  <a:pt x="530" y="798"/>
                  <a:pt x="594" y="861"/>
                  <a:pt x="672" y="861"/>
                </a:cubicBezTo>
                <a:close/>
                <a:moveTo>
                  <a:pt x="620" y="527"/>
                </a:moveTo>
                <a:cubicBezTo>
                  <a:pt x="620" y="499"/>
                  <a:pt x="643" y="476"/>
                  <a:pt x="672" y="476"/>
                </a:cubicBezTo>
                <a:cubicBezTo>
                  <a:pt x="700" y="476"/>
                  <a:pt x="723" y="499"/>
                  <a:pt x="723" y="527"/>
                </a:cubicBezTo>
                <a:cubicBezTo>
                  <a:pt x="723" y="720"/>
                  <a:pt x="723" y="720"/>
                  <a:pt x="723" y="720"/>
                </a:cubicBezTo>
                <a:cubicBezTo>
                  <a:pt x="723" y="748"/>
                  <a:pt x="700" y="771"/>
                  <a:pt x="672" y="771"/>
                </a:cubicBezTo>
                <a:cubicBezTo>
                  <a:pt x="643" y="771"/>
                  <a:pt x="620" y="748"/>
                  <a:pt x="620" y="720"/>
                </a:cubicBezTo>
                <a:lnTo>
                  <a:pt x="620" y="5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8520401" y="10175631"/>
            <a:ext cx="622308" cy="766017"/>
          </a:xfrm>
          <a:custGeom>
            <a:avLst/>
            <a:gdLst>
              <a:gd name="T0" fmla="*/ 45 w 1247"/>
              <a:gd name="T1" fmla="*/ 0 h 1536"/>
              <a:gd name="T2" fmla="*/ 0 w 1247"/>
              <a:gd name="T3" fmla="*/ 1491 h 1536"/>
              <a:gd name="T4" fmla="*/ 865 w 1247"/>
              <a:gd name="T5" fmla="*/ 1536 h 1536"/>
              <a:gd name="T6" fmla="*/ 1234 w 1247"/>
              <a:gd name="T7" fmla="*/ 1185 h 1536"/>
              <a:gd name="T8" fmla="*/ 1247 w 1247"/>
              <a:gd name="T9" fmla="*/ 45 h 1536"/>
              <a:gd name="T10" fmla="*/ 910 w 1247"/>
              <a:gd name="T11" fmla="*/ 1382 h 1536"/>
              <a:gd name="T12" fmla="*/ 1093 w 1247"/>
              <a:gd name="T13" fmla="*/ 1199 h 1536"/>
              <a:gd name="T14" fmla="*/ 1157 w 1247"/>
              <a:gd name="T15" fmla="*/ 1109 h 1536"/>
              <a:gd name="T16" fmla="*/ 820 w 1247"/>
              <a:gd name="T17" fmla="*/ 1154 h 1536"/>
              <a:gd name="T18" fmla="*/ 90 w 1247"/>
              <a:gd name="T19" fmla="*/ 1446 h 1536"/>
              <a:gd name="T20" fmla="*/ 1157 w 1247"/>
              <a:gd name="T21" fmla="*/ 90 h 1536"/>
              <a:gd name="T22" fmla="*/ 449 w 1247"/>
              <a:gd name="T23" fmla="*/ 503 h 1536"/>
              <a:gd name="T24" fmla="*/ 692 w 1247"/>
              <a:gd name="T25" fmla="*/ 617 h 1536"/>
              <a:gd name="T26" fmla="*/ 687 w 1247"/>
              <a:gd name="T27" fmla="*/ 747 h 1536"/>
              <a:gd name="T28" fmla="*/ 494 w 1247"/>
              <a:gd name="T29" fmla="*/ 837 h 1536"/>
              <a:gd name="T30" fmla="*/ 459 w 1247"/>
              <a:gd name="T31" fmla="*/ 764 h 1536"/>
              <a:gd name="T32" fmla="*/ 642 w 1247"/>
              <a:gd name="T33" fmla="*/ 503 h 1536"/>
              <a:gd name="T34" fmla="*/ 494 w 1247"/>
              <a:gd name="T35" fmla="*/ 548 h 1536"/>
              <a:gd name="T36" fmla="*/ 791 w 1247"/>
              <a:gd name="T37" fmla="*/ 772 h 1536"/>
              <a:gd name="T38" fmla="*/ 1044 w 1247"/>
              <a:gd name="T39" fmla="*/ 366 h 1536"/>
              <a:gd name="T40" fmla="*/ 872 w 1247"/>
              <a:gd name="T41" fmla="*/ 812 h 1536"/>
              <a:gd name="T42" fmla="*/ 791 w 1247"/>
              <a:gd name="T43" fmla="*/ 772 h 1536"/>
              <a:gd name="T44" fmla="*/ 786 w 1247"/>
              <a:gd name="T45" fmla="*/ 407 h 1536"/>
              <a:gd name="T46" fmla="*/ 876 w 1247"/>
              <a:gd name="T47" fmla="*/ 455 h 1536"/>
              <a:gd name="T48" fmla="*/ 786 w 1247"/>
              <a:gd name="T49" fmla="*/ 455 h 1536"/>
              <a:gd name="T50" fmla="*/ 1069 w 1247"/>
              <a:gd name="T51" fmla="*/ 792 h 1536"/>
              <a:gd name="T52" fmla="*/ 979 w 1247"/>
              <a:gd name="T53" fmla="*/ 744 h 1536"/>
              <a:gd name="T54" fmla="*/ 1069 w 1247"/>
              <a:gd name="T55" fmla="*/ 744 h 1536"/>
              <a:gd name="T56" fmla="*/ 280 w 1247"/>
              <a:gd name="T57" fmla="*/ 458 h 1536"/>
              <a:gd name="T58" fmla="*/ 325 w 1247"/>
              <a:gd name="T59" fmla="*/ 362 h 1536"/>
              <a:gd name="T60" fmla="*/ 370 w 1247"/>
              <a:gd name="T61" fmla="*/ 792 h 1536"/>
              <a:gd name="T62" fmla="*/ 280 w 1247"/>
              <a:gd name="T63" fmla="*/ 792 h 1536"/>
              <a:gd name="T64" fmla="*/ 253 w 1247"/>
              <a:gd name="T65" fmla="*/ 54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47" h="1536">
                <a:moveTo>
                  <a:pt x="1202" y="0"/>
                </a:move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865" y="1536"/>
                  <a:pt x="865" y="1536"/>
                  <a:pt x="865" y="1536"/>
                </a:cubicBezTo>
                <a:cubicBezTo>
                  <a:pt x="876" y="1536"/>
                  <a:pt x="888" y="1531"/>
                  <a:pt x="896" y="1523"/>
                </a:cubicBezTo>
                <a:cubicBezTo>
                  <a:pt x="1234" y="1185"/>
                  <a:pt x="1234" y="1185"/>
                  <a:pt x="1234" y="1185"/>
                </a:cubicBezTo>
                <a:cubicBezTo>
                  <a:pt x="1242" y="1177"/>
                  <a:pt x="1247" y="1166"/>
                  <a:pt x="1247" y="1154"/>
                </a:cubicBezTo>
                <a:cubicBezTo>
                  <a:pt x="1247" y="45"/>
                  <a:pt x="1247" y="45"/>
                  <a:pt x="1247" y="45"/>
                </a:cubicBezTo>
                <a:cubicBezTo>
                  <a:pt x="1247" y="20"/>
                  <a:pt x="1227" y="0"/>
                  <a:pt x="1202" y="0"/>
                </a:cubicBezTo>
                <a:close/>
                <a:moveTo>
                  <a:pt x="910" y="1382"/>
                </a:moveTo>
                <a:cubicBezTo>
                  <a:pt x="910" y="1199"/>
                  <a:pt x="910" y="1199"/>
                  <a:pt x="910" y="1199"/>
                </a:cubicBezTo>
                <a:cubicBezTo>
                  <a:pt x="1093" y="1199"/>
                  <a:pt x="1093" y="1199"/>
                  <a:pt x="1093" y="1199"/>
                </a:cubicBezTo>
                <a:lnTo>
                  <a:pt x="910" y="1382"/>
                </a:lnTo>
                <a:close/>
                <a:moveTo>
                  <a:pt x="1157" y="1109"/>
                </a:moveTo>
                <a:cubicBezTo>
                  <a:pt x="865" y="1109"/>
                  <a:pt x="865" y="1109"/>
                  <a:pt x="865" y="1109"/>
                </a:cubicBezTo>
                <a:cubicBezTo>
                  <a:pt x="840" y="1109"/>
                  <a:pt x="820" y="1129"/>
                  <a:pt x="820" y="1154"/>
                </a:cubicBezTo>
                <a:cubicBezTo>
                  <a:pt x="820" y="1446"/>
                  <a:pt x="820" y="1446"/>
                  <a:pt x="820" y="1446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90" y="90"/>
                  <a:pt x="90" y="90"/>
                  <a:pt x="90" y="90"/>
                </a:cubicBezTo>
                <a:cubicBezTo>
                  <a:pt x="1157" y="90"/>
                  <a:pt x="1157" y="90"/>
                  <a:pt x="1157" y="90"/>
                </a:cubicBezTo>
                <a:lnTo>
                  <a:pt x="1157" y="1109"/>
                </a:lnTo>
                <a:close/>
                <a:moveTo>
                  <a:pt x="449" y="503"/>
                </a:moveTo>
                <a:cubicBezTo>
                  <a:pt x="449" y="425"/>
                  <a:pt x="512" y="362"/>
                  <a:pt x="590" y="362"/>
                </a:cubicBezTo>
                <a:cubicBezTo>
                  <a:pt x="726" y="365"/>
                  <a:pt x="772" y="519"/>
                  <a:pt x="692" y="617"/>
                </a:cubicBezTo>
                <a:cubicBezTo>
                  <a:pt x="664" y="652"/>
                  <a:pt x="622" y="704"/>
                  <a:pt x="588" y="747"/>
                </a:cubicBezTo>
                <a:cubicBezTo>
                  <a:pt x="687" y="747"/>
                  <a:pt x="687" y="747"/>
                  <a:pt x="687" y="747"/>
                </a:cubicBezTo>
                <a:cubicBezTo>
                  <a:pt x="746" y="749"/>
                  <a:pt x="746" y="835"/>
                  <a:pt x="687" y="837"/>
                </a:cubicBezTo>
                <a:cubicBezTo>
                  <a:pt x="494" y="837"/>
                  <a:pt x="494" y="837"/>
                  <a:pt x="494" y="837"/>
                </a:cubicBezTo>
                <a:cubicBezTo>
                  <a:pt x="477" y="837"/>
                  <a:pt x="461" y="827"/>
                  <a:pt x="453" y="812"/>
                </a:cubicBezTo>
                <a:cubicBezTo>
                  <a:pt x="446" y="796"/>
                  <a:pt x="448" y="778"/>
                  <a:pt x="459" y="764"/>
                </a:cubicBezTo>
                <a:cubicBezTo>
                  <a:pt x="459" y="764"/>
                  <a:pt x="567" y="628"/>
                  <a:pt x="621" y="561"/>
                </a:cubicBezTo>
                <a:cubicBezTo>
                  <a:pt x="635" y="544"/>
                  <a:pt x="642" y="524"/>
                  <a:pt x="642" y="503"/>
                </a:cubicBezTo>
                <a:cubicBezTo>
                  <a:pt x="639" y="435"/>
                  <a:pt x="541" y="435"/>
                  <a:pt x="539" y="503"/>
                </a:cubicBezTo>
                <a:cubicBezTo>
                  <a:pt x="539" y="528"/>
                  <a:pt x="519" y="548"/>
                  <a:pt x="494" y="548"/>
                </a:cubicBezTo>
                <a:cubicBezTo>
                  <a:pt x="469" y="548"/>
                  <a:pt x="449" y="528"/>
                  <a:pt x="449" y="503"/>
                </a:cubicBezTo>
                <a:close/>
                <a:moveTo>
                  <a:pt x="791" y="772"/>
                </a:moveTo>
                <a:cubicBezTo>
                  <a:pt x="984" y="386"/>
                  <a:pt x="984" y="386"/>
                  <a:pt x="984" y="386"/>
                </a:cubicBezTo>
                <a:cubicBezTo>
                  <a:pt x="995" y="364"/>
                  <a:pt x="1022" y="355"/>
                  <a:pt x="1044" y="366"/>
                </a:cubicBezTo>
                <a:cubicBezTo>
                  <a:pt x="1066" y="377"/>
                  <a:pt x="1075" y="404"/>
                  <a:pt x="1064" y="427"/>
                </a:cubicBezTo>
                <a:cubicBezTo>
                  <a:pt x="872" y="812"/>
                  <a:pt x="872" y="812"/>
                  <a:pt x="872" y="812"/>
                </a:cubicBezTo>
                <a:cubicBezTo>
                  <a:pt x="860" y="835"/>
                  <a:pt x="833" y="843"/>
                  <a:pt x="811" y="832"/>
                </a:cubicBezTo>
                <a:cubicBezTo>
                  <a:pt x="789" y="821"/>
                  <a:pt x="780" y="794"/>
                  <a:pt x="791" y="772"/>
                </a:cubicBezTo>
                <a:close/>
                <a:moveTo>
                  <a:pt x="786" y="455"/>
                </a:moveTo>
                <a:cubicBezTo>
                  <a:pt x="786" y="407"/>
                  <a:pt x="786" y="407"/>
                  <a:pt x="786" y="407"/>
                </a:cubicBezTo>
                <a:cubicBezTo>
                  <a:pt x="789" y="347"/>
                  <a:pt x="874" y="347"/>
                  <a:pt x="876" y="407"/>
                </a:cubicBezTo>
                <a:cubicBezTo>
                  <a:pt x="876" y="455"/>
                  <a:pt x="876" y="455"/>
                  <a:pt x="876" y="455"/>
                </a:cubicBezTo>
                <a:cubicBezTo>
                  <a:pt x="876" y="480"/>
                  <a:pt x="856" y="500"/>
                  <a:pt x="831" y="500"/>
                </a:cubicBezTo>
                <a:cubicBezTo>
                  <a:pt x="806" y="500"/>
                  <a:pt x="786" y="480"/>
                  <a:pt x="786" y="455"/>
                </a:cubicBezTo>
                <a:close/>
                <a:moveTo>
                  <a:pt x="1069" y="744"/>
                </a:moveTo>
                <a:cubicBezTo>
                  <a:pt x="1069" y="792"/>
                  <a:pt x="1069" y="792"/>
                  <a:pt x="1069" y="792"/>
                </a:cubicBezTo>
                <a:cubicBezTo>
                  <a:pt x="1067" y="852"/>
                  <a:pt x="981" y="852"/>
                  <a:pt x="979" y="792"/>
                </a:cubicBezTo>
                <a:cubicBezTo>
                  <a:pt x="979" y="744"/>
                  <a:pt x="979" y="744"/>
                  <a:pt x="979" y="744"/>
                </a:cubicBezTo>
                <a:cubicBezTo>
                  <a:pt x="979" y="719"/>
                  <a:pt x="999" y="699"/>
                  <a:pt x="1024" y="699"/>
                </a:cubicBezTo>
                <a:cubicBezTo>
                  <a:pt x="1049" y="699"/>
                  <a:pt x="1069" y="719"/>
                  <a:pt x="1069" y="744"/>
                </a:cubicBezTo>
                <a:close/>
                <a:moveTo>
                  <a:pt x="253" y="458"/>
                </a:moveTo>
                <a:cubicBezTo>
                  <a:pt x="280" y="458"/>
                  <a:pt x="280" y="458"/>
                  <a:pt x="280" y="458"/>
                </a:cubicBezTo>
                <a:cubicBezTo>
                  <a:pt x="280" y="407"/>
                  <a:pt x="280" y="407"/>
                  <a:pt x="280" y="407"/>
                </a:cubicBezTo>
                <a:cubicBezTo>
                  <a:pt x="280" y="382"/>
                  <a:pt x="300" y="362"/>
                  <a:pt x="325" y="362"/>
                </a:cubicBezTo>
                <a:cubicBezTo>
                  <a:pt x="350" y="362"/>
                  <a:pt x="370" y="382"/>
                  <a:pt x="370" y="407"/>
                </a:cubicBezTo>
                <a:cubicBezTo>
                  <a:pt x="370" y="792"/>
                  <a:pt x="370" y="792"/>
                  <a:pt x="370" y="792"/>
                </a:cubicBezTo>
                <a:cubicBezTo>
                  <a:pt x="370" y="817"/>
                  <a:pt x="350" y="837"/>
                  <a:pt x="325" y="837"/>
                </a:cubicBezTo>
                <a:cubicBezTo>
                  <a:pt x="300" y="837"/>
                  <a:pt x="280" y="817"/>
                  <a:pt x="280" y="792"/>
                </a:cubicBezTo>
                <a:cubicBezTo>
                  <a:pt x="280" y="548"/>
                  <a:pt x="280" y="548"/>
                  <a:pt x="280" y="548"/>
                </a:cubicBezTo>
                <a:cubicBezTo>
                  <a:pt x="253" y="548"/>
                  <a:pt x="253" y="548"/>
                  <a:pt x="253" y="548"/>
                </a:cubicBezTo>
                <a:cubicBezTo>
                  <a:pt x="193" y="546"/>
                  <a:pt x="193" y="460"/>
                  <a:pt x="253" y="4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10698771" y="10259675"/>
            <a:ext cx="767299" cy="597929"/>
          </a:xfrm>
          <a:custGeom>
            <a:avLst/>
            <a:gdLst>
              <a:gd name="T0" fmla="*/ 336 w 1538"/>
              <a:gd name="T1" fmla="*/ 0 h 1199"/>
              <a:gd name="T2" fmla="*/ 7 w 1538"/>
              <a:gd name="T3" fmla="*/ 579 h 1199"/>
              <a:gd name="T4" fmla="*/ 296 w 1538"/>
              <a:gd name="T5" fmla="*/ 1175 h 1199"/>
              <a:gd name="T6" fmla="*/ 1493 w 1538"/>
              <a:gd name="T7" fmla="*/ 1199 h 1199"/>
              <a:gd name="T8" fmla="*/ 1538 w 1538"/>
              <a:gd name="T9" fmla="*/ 45 h 1199"/>
              <a:gd name="T10" fmla="*/ 1448 w 1538"/>
              <a:gd name="T11" fmla="*/ 1109 h 1199"/>
              <a:gd name="T12" fmla="*/ 98 w 1538"/>
              <a:gd name="T13" fmla="*/ 600 h 1199"/>
              <a:gd name="T14" fmla="*/ 1448 w 1538"/>
              <a:gd name="T15" fmla="*/ 90 h 1199"/>
              <a:gd name="T16" fmla="*/ 333 w 1538"/>
              <a:gd name="T17" fmla="*/ 600 h 1199"/>
              <a:gd name="T18" fmla="*/ 288 w 1538"/>
              <a:gd name="T19" fmla="*/ 555 h 1199"/>
              <a:gd name="T20" fmla="*/ 1008 w 1538"/>
              <a:gd name="T21" fmla="*/ 696 h 1199"/>
              <a:gd name="T22" fmla="*/ 866 w 1538"/>
              <a:gd name="T23" fmla="*/ 362 h 1199"/>
              <a:gd name="T24" fmla="*/ 725 w 1538"/>
              <a:gd name="T25" fmla="*/ 696 h 1199"/>
              <a:gd name="T26" fmla="*/ 815 w 1538"/>
              <a:gd name="T27" fmla="*/ 503 h 1199"/>
              <a:gd name="T28" fmla="*/ 918 w 1538"/>
              <a:gd name="T29" fmla="*/ 503 h 1199"/>
              <a:gd name="T30" fmla="*/ 866 w 1538"/>
              <a:gd name="T31" fmla="*/ 748 h 1199"/>
              <a:gd name="T32" fmla="*/ 815 w 1538"/>
              <a:gd name="T33" fmla="*/ 503 h 1199"/>
              <a:gd name="T34" fmla="*/ 529 w 1538"/>
              <a:gd name="T35" fmla="*/ 458 h 1199"/>
              <a:gd name="T36" fmla="*/ 556 w 1538"/>
              <a:gd name="T37" fmla="*/ 407 h 1199"/>
              <a:gd name="T38" fmla="*/ 646 w 1538"/>
              <a:gd name="T39" fmla="*/ 407 h 1199"/>
              <a:gd name="T40" fmla="*/ 556 w 1538"/>
              <a:gd name="T41" fmla="*/ 793 h 1199"/>
              <a:gd name="T42" fmla="*/ 529 w 1538"/>
              <a:gd name="T43" fmla="*/ 548 h 1199"/>
              <a:gd name="T44" fmla="*/ 1067 w 1538"/>
              <a:gd name="T45" fmla="*/ 772 h 1199"/>
              <a:gd name="T46" fmla="*/ 1320 w 1538"/>
              <a:gd name="T47" fmla="*/ 367 h 1199"/>
              <a:gd name="T48" fmla="*/ 1148 w 1538"/>
              <a:gd name="T49" fmla="*/ 813 h 1199"/>
              <a:gd name="T50" fmla="*/ 1067 w 1538"/>
              <a:gd name="T51" fmla="*/ 772 h 1199"/>
              <a:gd name="T52" fmla="*/ 1062 w 1538"/>
              <a:gd name="T53" fmla="*/ 407 h 1199"/>
              <a:gd name="T54" fmla="*/ 1152 w 1538"/>
              <a:gd name="T55" fmla="*/ 455 h 1199"/>
              <a:gd name="T56" fmla="*/ 1062 w 1538"/>
              <a:gd name="T57" fmla="*/ 455 h 1199"/>
              <a:gd name="T58" fmla="*/ 1345 w 1538"/>
              <a:gd name="T59" fmla="*/ 793 h 1199"/>
              <a:gd name="T60" fmla="*/ 1255 w 1538"/>
              <a:gd name="T61" fmla="*/ 744 h 1199"/>
              <a:gd name="T62" fmla="*/ 1345 w 1538"/>
              <a:gd name="T63" fmla="*/ 744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38" h="1199">
                <a:moveTo>
                  <a:pt x="1493" y="0"/>
                </a:moveTo>
                <a:cubicBezTo>
                  <a:pt x="336" y="0"/>
                  <a:pt x="336" y="0"/>
                  <a:pt x="336" y="0"/>
                </a:cubicBezTo>
                <a:cubicBezTo>
                  <a:pt x="319" y="0"/>
                  <a:pt x="304" y="10"/>
                  <a:pt x="296" y="25"/>
                </a:cubicBezTo>
                <a:cubicBezTo>
                  <a:pt x="7" y="579"/>
                  <a:pt x="7" y="579"/>
                  <a:pt x="7" y="579"/>
                </a:cubicBezTo>
                <a:cubicBezTo>
                  <a:pt x="0" y="592"/>
                  <a:pt x="0" y="607"/>
                  <a:pt x="7" y="621"/>
                </a:cubicBezTo>
                <a:cubicBezTo>
                  <a:pt x="296" y="1175"/>
                  <a:pt x="296" y="1175"/>
                  <a:pt x="296" y="1175"/>
                </a:cubicBezTo>
                <a:cubicBezTo>
                  <a:pt x="304" y="1190"/>
                  <a:pt x="319" y="1199"/>
                  <a:pt x="336" y="1199"/>
                </a:cubicBezTo>
                <a:cubicBezTo>
                  <a:pt x="1493" y="1199"/>
                  <a:pt x="1493" y="1199"/>
                  <a:pt x="1493" y="1199"/>
                </a:cubicBezTo>
                <a:cubicBezTo>
                  <a:pt x="1518" y="1199"/>
                  <a:pt x="1538" y="1179"/>
                  <a:pt x="1538" y="1154"/>
                </a:cubicBezTo>
                <a:cubicBezTo>
                  <a:pt x="1538" y="45"/>
                  <a:pt x="1538" y="45"/>
                  <a:pt x="1538" y="45"/>
                </a:cubicBezTo>
                <a:cubicBezTo>
                  <a:pt x="1538" y="21"/>
                  <a:pt x="1518" y="0"/>
                  <a:pt x="1493" y="0"/>
                </a:cubicBezTo>
                <a:close/>
                <a:moveTo>
                  <a:pt x="1448" y="1109"/>
                </a:moveTo>
                <a:cubicBezTo>
                  <a:pt x="363" y="1109"/>
                  <a:pt x="363" y="1109"/>
                  <a:pt x="363" y="1109"/>
                </a:cubicBezTo>
                <a:cubicBezTo>
                  <a:pt x="98" y="600"/>
                  <a:pt x="98" y="600"/>
                  <a:pt x="98" y="600"/>
                </a:cubicBezTo>
                <a:cubicBezTo>
                  <a:pt x="363" y="90"/>
                  <a:pt x="363" y="90"/>
                  <a:pt x="363" y="90"/>
                </a:cubicBezTo>
                <a:cubicBezTo>
                  <a:pt x="1448" y="90"/>
                  <a:pt x="1448" y="90"/>
                  <a:pt x="1448" y="90"/>
                </a:cubicBezTo>
                <a:lnTo>
                  <a:pt x="1448" y="1109"/>
                </a:lnTo>
                <a:close/>
                <a:moveTo>
                  <a:pt x="333" y="600"/>
                </a:moveTo>
                <a:cubicBezTo>
                  <a:pt x="331" y="659"/>
                  <a:pt x="245" y="659"/>
                  <a:pt x="243" y="600"/>
                </a:cubicBezTo>
                <a:cubicBezTo>
                  <a:pt x="243" y="575"/>
                  <a:pt x="263" y="555"/>
                  <a:pt x="288" y="555"/>
                </a:cubicBezTo>
                <a:cubicBezTo>
                  <a:pt x="313" y="555"/>
                  <a:pt x="333" y="575"/>
                  <a:pt x="333" y="600"/>
                </a:cubicBezTo>
                <a:close/>
                <a:moveTo>
                  <a:pt x="1008" y="696"/>
                </a:moveTo>
                <a:cubicBezTo>
                  <a:pt x="1008" y="503"/>
                  <a:pt x="1008" y="503"/>
                  <a:pt x="1008" y="503"/>
                </a:cubicBezTo>
                <a:cubicBezTo>
                  <a:pt x="1008" y="425"/>
                  <a:pt x="944" y="362"/>
                  <a:pt x="866" y="362"/>
                </a:cubicBezTo>
                <a:cubicBezTo>
                  <a:pt x="788" y="362"/>
                  <a:pt x="725" y="425"/>
                  <a:pt x="725" y="503"/>
                </a:cubicBezTo>
                <a:cubicBezTo>
                  <a:pt x="725" y="696"/>
                  <a:pt x="725" y="696"/>
                  <a:pt x="725" y="696"/>
                </a:cubicBezTo>
                <a:cubicBezTo>
                  <a:pt x="732" y="883"/>
                  <a:pt x="1001" y="883"/>
                  <a:pt x="1008" y="696"/>
                </a:cubicBezTo>
                <a:close/>
                <a:moveTo>
                  <a:pt x="815" y="503"/>
                </a:moveTo>
                <a:cubicBezTo>
                  <a:pt x="815" y="475"/>
                  <a:pt x="838" y="452"/>
                  <a:pt x="866" y="452"/>
                </a:cubicBezTo>
                <a:cubicBezTo>
                  <a:pt x="895" y="452"/>
                  <a:pt x="918" y="475"/>
                  <a:pt x="918" y="503"/>
                </a:cubicBezTo>
                <a:cubicBezTo>
                  <a:pt x="918" y="696"/>
                  <a:pt x="918" y="696"/>
                  <a:pt x="918" y="696"/>
                </a:cubicBezTo>
                <a:cubicBezTo>
                  <a:pt x="918" y="724"/>
                  <a:pt x="895" y="748"/>
                  <a:pt x="866" y="748"/>
                </a:cubicBezTo>
                <a:cubicBezTo>
                  <a:pt x="838" y="748"/>
                  <a:pt x="815" y="724"/>
                  <a:pt x="815" y="696"/>
                </a:cubicBezTo>
                <a:lnTo>
                  <a:pt x="815" y="503"/>
                </a:lnTo>
                <a:close/>
                <a:moveTo>
                  <a:pt x="484" y="503"/>
                </a:moveTo>
                <a:cubicBezTo>
                  <a:pt x="484" y="478"/>
                  <a:pt x="504" y="458"/>
                  <a:pt x="529" y="458"/>
                </a:cubicBezTo>
                <a:cubicBezTo>
                  <a:pt x="556" y="458"/>
                  <a:pt x="556" y="458"/>
                  <a:pt x="556" y="458"/>
                </a:cubicBezTo>
                <a:cubicBezTo>
                  <a:pt x="556" y="407"/>
                  <a:pt x="556" y="407"/>
                  <a:pt x="556" y="407"/>
                </a:cubicBezTo>
                <a:cubicBezTo>
                  <a:pt x="556" y="382"/>
                  <a:pt x="576" y="362"/>
                  <a:pt x="601" y="362"/>
                </a:cubicBezTo>
                <a:cubicBezTo>
                  <a:pt x="626" y="362"/>
                  <a:pt x="646" y="382"/>
                  <a:pt x="646" y="407"/>
                </a:cubicBezTo>
                <a:cubicBezTo>
                  <a:pt x="646" y="793"/>
                  <a:pt x="646" y="793"/>
                  <a:pt x="646" y="793"/>
                </a:cubicBezTo>
                <a:cubicBezTo>
                  <a:pt x="644" y="852"/>
                  <a:pt x="558" y="852"/>
                  <a:pt x="556" y="793"/>
                </a:cubicBezTo>
                <a:cubicBezTo>
                  <a:pt x="556" y="548"/>
                  <a:pt x="556" y="548"/>
                  <a:pt x="556" y="548"/>
                </a:cubicBezTo>
                <a:cubicBezTo>
                  <a:pt x="529" y="548"/>
                  <a:pt x="529" y="548"/>
                  <a:pt x="529" y="548"/>
                </a:cubicBezTo>
                <a:cubicBezTo>
                  <a:pt x="504" y="548"/>
                  <a:pt x="484" y="528"/>
                  <a:pt x="484" y="503"/>
                </a:cubicBezTo>
                <a:close/>
                <a:moveTo>
                  <a:pt x="1067" y="772"/>
                </a:moveTo>
                <a:cubicBezTo>
                  <a:pt x="1260" y="387"/>
                  <a:pt x="1260" y="387"/>
                  <a:pt x="1260" y="387"/>
                </a:cubicBezTo>
                <a:cubicBezTo>
                  <a:pt x="1271" y="365"/>
                  <a:pt x="1298" y="356"/>
                  <a:pt x="1320" y="367"/>
                </a:cubicBezTo>
                <a:cubicBezTo>
                  <a:pt x="1342" y="378"/>
                  <a:pt x="1351" y="405"/>
                  <a:pt x="1340" y="427"/>
                </a:cubicBezTo>
                <a:cubicBezTo>
                  <a:pt x="1148" y="813"/>
                  <a:pt x="1148" y="813"/>
                  <a:pt x="1148" y="813"/>
                </a:cubicBezTo>
                <a:cubicBezTo>
                  <a:pt x="1136" y="835"/>
                  <a:pt x="1109" y="844"/>
                  <a:pt x="1087" y="833"/>
                </a:cubicBezTo>
                <a:cubicBezTo>
                  <a:pt x="1065" y="822"/>
                  <a:pt x="1056" y="795"/>
                  <a:pt x="1067" y="772"/>
                </a:cubicBezTo>
                <a:close/>
                <a:moveTo>
                  <a:pt x="1062" y="455"/>
                </a:moveTo>
                <a:cubicBezTo>
                  <a:pt x="1062" y="407"/>
                  <a:pt x="1062" y="407"/>
                  <a:pt x="1062" y="407"/>
                </a:cubicBezTo>
                <a:cubicBezTo>
                  <a:pt x="1064" y="347"/>
                  <a:pt x="1150" y="347"/>
                  <a:pt x="1152" y="407"/>
                </a:cubicBezTo>
                <a:cubicBezTo>
                  <a:pt x="1152" y="455"/>
                  <a:pt x="1152" y="455"/>
                  <a:pt x="1152" y="455"/>
                </a:cubicBezTo>
                <a:cubicBezTo>
                  <a:pt x="1152" y="480"/>
                  <a:pt x="1132" y="500"/>
                  <a:pt x="1107" y="500"/>
                </a:cubicBezTo>
                <a:cubicBezTo>
                  <a:pt x="1082" y="500"/>
                  <a:pt x="1062" y="480"/>
                  <a:pt x="1062" y="455"/>
                </a:cubicBezTo>
                <a:close/>
                <a:moveTo>
                  <a:pt x="1345" y="744"/>
                </a:moveTo>
                <a:cubicBezTo>
                  <a:pt x="1345" y="793"/>
                  <a:pt x="1345" y="793"/>
                  <a:pt x="1345" y="793"/>
                </a:cubicBezTo>
                <a:cubicBezTo>
                  <a:pt x="1343" y="852"/>
                  <a:pt x="1257" y="852"/>
                  <a:pt x="1255" y="793"/>
                </a:cubicBezTo>
                <a:cubicBezTo>
                  <a:pt x="1255" y="744"/>
                  <a:pt x="1255" y="744"/>
                  <a:pt x="1255" y="744"/>
                </a:cubicBezTo>
                <a:cubicBezTo>
                  <a:pt x="1255" y="719"/>
                  <a:pt x="1275" y="699"/>
                  <a:pt x="1300" y="699"/>
                </a:cubicBezTo>
                <a:cubicBezTo>
                  <a:pt x="1325" y="699"/>
                  <a:pt x="1345" y="719"/>
                  <a:pt x="1345" y="7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1"/>
          <p:cNvSpPr>
            <a:spLocks noEditPoints="1"/>
          </p:cNvSpPr>
          <p:nvPr/>
        </p:nvSpPr>
        <p:spPr bwMode="auto">
          <a:xfrm>
            <a:off x="15215898" y="10174348"/>
            <a:ext cx="768582" cy="768583"/>
          </a:xfrm>
          <a:custGeom>
            <a:avLst/>
            <a:gdLst>
              <a:gd name="T0" fmla="*/ 1347 w 1540"/>
              <a:gd name="T1" fmla="*/ 238 h 1541"/>
              <a:gd name="T2" fmla="*/ 1257 w 1540"/>
              <a:gd name="T3" fmla="*/ 238 h 1541"/>
              <a:gd name="T4" fmla="*/ 1540 w 1540"/>
              <a:gd name="T5" fmla="*/ 522 h 1541"/>
              <a:gd name="T6" fmla="*/ 558 w 1540"/>
              <a:gd name="T7" fmla="*/ 1523 h 1541"/>
              <a:gd name="T8" fmla="*/ 17 w 1540"/>
              <a:gd name="T9" fmla="*/ 1046 h 1541"/>
              <a:gd name="T10" fmla="*/ 986 w 1540"/>
              <a:gd name="T11" fmla="*/ 13 h 1541"/>
              <a:gd name="T12" fmla="*/ 1495 w 1540"/>
              <a:gd name="T13" fmla="*/ 0 h 1541"/>
              <a:gd name="T14" fmla="*/ 1450 w 1540"/>
              <a:gd name="T15" fmla="*/ 90 h 1541"/>
              <a:gd name="T16" fmla="*/ 113 w 1540"/>
              <a:gd name="T17" fmla="*/ 1014 h 1541"/>
              <a:gd name="T18" fmla="*/ 1450 w 1540"/>
              <a:gd name="T19" fmla="*/ 504 h 1541"/>
              <a:gd name="T20" fmla="*/ 1006 w 1540"/>
              <a:gd name="T21" fmla="*/ 330 h 1541"/>
              <a:gd name="T22" fmla="*/ 1274 w 1540"/>
              <a:gd name="T23" fmla="*/ 535 h 1541"/>
              <a:gd name="T24" fmla="*/ 1278 w 1540"/>
              <a:gd name="T25" fmla="*/ 403 h 1541"/>
              <a:gd name="T26" fmla="*/ 1069 w 1540"/>
              <a:gd name="T27" fmla="*/ 266 h 1541"/>
              <a:gd name="T28" fmla="*/ 1006 w 1540"/>
              <a:gd name="T29" fmla="*/ 330 h 1541"/>
              <a:gd name="T30" fmla="*/ 1074 w 1540"/>
              <a:gd name="T31" fmla="*/ 671 h 1541"/>
              <a:gd name="T32" fmla="*/ 963 w 1540"/>
              <a:gd name="T33" fmla="*/ 705 h 1541"/>
              <a:gd name="T34" fmla="*/ 1001 w 1540"/>
              <a:gd name="T35" fmla="*/ 807 h 1541"/>
              <a:gd name="T36" fmla="*/ 801 w 1540"/>
              <a:gd name="T37" fmla="*/ 671 h 1541"/>
              <a:gd name="T38" fmla="*/ 1137 w 1540"/>
              <a:gd name="T39" fmla="*/ 607 h 1541"/>
              <a:gd name="T40" fmla="*/ 937 w 1540"/>
              <a:gd name="T41" fmla="*/ 535 h 1541"/>
              <a:gd name="T42" fmla="*/ 865 w 1540"/>
              <a:gd name="T43" fmla="*/ 607 h 1541"/>
              <a:gd name="T44" fmla="*/ 972 w 1540"/>
              <a:gd name="T45" fmla="*/ 569 h 1541"/>
              <a:gd name="T46" fmla="*/ 765 w 1540"/>
              <a:gd name="T47" fmla="*/ 916 h 1541"/>
              <a:gd name="T48" fmla="*/ 763 w 1540"/>
              <a:gd name="T49" fmla="*/ 841 h 1541"/>
              <a:gd name="T50" fmla="*/ 699 w 1540"/>
              <a:gd name="T51" fmla="*/ 778 h 1541"/>
              <a:gd name="T52" fmla="*/ 624 w 1540"/>
              <a:gd name="T53" fmla="*/ 775 h 1541"/>
              <a:gd name="T54" fmla="*/ 694 w 1540"/>
              <a:gd name="T55" fmla="*/ 641 h 1541"/>
              <a:gd name="T56" fmla="*/ 529 w 1540"/>
              <a:gd name="T57" fmla="*/ 744 h 1541"/>
              <a:gd name="T58" fmla="*/ 733 w 1540"/>
              <a:gd name="T59" fmla="*/ 1012 h 1541"/>
              <a:gd name="T60" fmla="*/ 899 w 1540"/>
              <a:gd name="T61" fmla="*/ 910 h 1541"/>
              <a:gd name="T62" fmla="*/ 592 w 1540"/>
              <a:gd name="T63" fmla="*/ 1216 h 1541"/>
              <a:gd name="T64" fmla="*/ 494 w 1540"/>
              <a:gd name="T65" fmla="*/ 1250 h 1541"/>
              <a:gd name="T66" fmla="*/ 290 w 1540"/>
              <a:gd name="T67" fmla="*/ 982 h 1541"/>
              <a:gd name="T68" fmla="*/ 592 w 1540"/>
              <a:gd name="T69" fmla="*/ 1216 h 1541"/>
              <a:gd name="T70" fmla="*/ 526 w 1540"/>
              <a:gd name="T71" fmla="*/ 1155 h 1541"/>
              <a:gd name="T72" fmla="*/ 385 w 1540"/>
              <a:gd name="T73" fmla="*/ 1014 h 1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40" h="1541">
                <a:moveTo>
                  <a:pt x="1257" y="238"/>
                </a:moveTo>
                <a:cubicBezTo>
                  <a:pt x="1260" y="178"/>
                  <a:pt x="1345" y="178"/>
                  <a:pt x="1347" y="238"/>
                </a:cubicBezTo>
                <a:cubicBezTo>
                  <a:pt x="1347" y="263"/>
                  <a:pt x="1327" y="283"/>
                  <a:pt x="1302" y="283"/>
                </a:cubicBezTo>
                <a:cubicBezTo>
                  <a:pt x="1277" y="283"/>
                  <a:pt x="1257" y="263"/>
                  <a:pt x="1257" y="238"/>
                </a:cubicBezTo>
                <a:close/>
                <a:moveTo>
                  <a:pt x="1540" y="45"/>
                </a:moveTo>
                <a:cubicBezTo>
                  <a:pt x="1540" y="522"/>
                  <a:pt x="1540" y="522"/>
                  <a:pt x="1540" y="522"/>
                </a:cubicBezTo>
                <a:cubicBezTo>
                  <a:pt x="1540" y="534"/>
                  <a:pt x="1535" y="546"/>
                  <a:pt x="1527" y="554"/>
                </a:cubicBezTo>
                <a:cubicBezTo>
                  <a:pt x="558" y="1523"/>
                  <a:pt x="558" y="1523"/>
                  <a:pt x="558" y="1523"/>
                </a:cubicBezTo>
                <a:cubicBezTo>
                  <a:pt x="540" y="1541"/>
                  <a:pt x="512" y="1541"/>
                  <a:pt x="494" y="1523"/>
                </a:cubicBezTo>
                <a:cubicBezTo>
                  <a:pt x="17" y="1046"/>
                  <a:pt x="17" y="1046"/>
                  <a:pt x="17" y="1046"/>
                </a:cubicBezTo>
                <a:cubicBezTo>
                  <a:pt x="0" y="1028"/>
                  <a:pt x="0" y="1000"/>
                  <a:pt x="17" y="982"/>
                </a:cubicBezTo>
                <a:cubicBezTo>
                  <a:pt x="986" y="13"/>
                  <a:pt x="986" y="13"/>
                  <a:pt x="986" y="13"/>
                </a:cubicBezTo>
                <a:cubicBezTo>
                  <a:pt x="995" y="5"/>
                  <a:pt x="1006" y="0"/>
                  <a:pt x="1018" y="0"/>
                </a:cubicBezTo>
                <a:cubicBezTo>
                  <a:pt x="1495" y="0"/>
                  <a:pt x="1495" y="0"/>
                  <a:pt x="1495" y="0"/>
                </a:cubicBezTo>
                <a:cubicBezTo>
                  <a:pt x="1520" y="0"/>
                  <a:pt x="1540" y="20"/>
                  <a:pt x="1540" y="45"/>
                </a:cubicBezTo>
                <a:close/>
                <a:moveTo>
                  <a:pt x="1450" y="90"/>
                </a:moveTo>
                <a:cubicBezTo>
                  <a:pt x="1037" y="90"/>
                  <a:pt x="1037" y="90"/>
                  <a:pt x="1037" y="90"/>
                </a:cubicBezTo>
                <a:cubicBezTo>
                  <a:pt x="113" y="1014"/>
                  <a:pt x="113" y="1014"/>
                  <a:pt x="113" y="1014"/>
                </a:cubicBezTo>
                <a:cubicBezTo>
                  <a:pt x="526" y="1428"/>
                  <a:pt x="526" y="1428"/>
                  <a:pt x="526" y="1428"/>
                </a:cubicBezTo>
                <a:cubicBezTo>
                  <a:pt x="1450" y="504"/>
                  <a:pt x="1450" y="504"/>
                  <a:pt x="1450" y="504"/>
                </a:cubicBezTo>
                <a:lnTo>
                  <a:pt x="1450" y="90"/>
                </a:lnTo>
                <a:close/>
                <a:moveTo>
                  <a:pt x="1006" y="330"/>
                </a:moveTo>
                <a:cubicBezTo>
                  <a:pt x="1210" y="535"/>
                  <a:pt x="1210" y="535"/>
                  <a:pt x="1210" y="535"/>
                </a:cubicBezTo>
                <a:cubicBezTo>
                  <a:pt x="1228" y="552"/>
                  <a:pt x="1256" y="552"/>
                  <a:pt x="1274" y="535"/>
                </a:cubicBezTo>
                <a:cubicBezTo>
                  <a:pt x="1342" y="466"/>
                  <a:pt x="1342" y="466"/>
                  <a:pt x="1342" y="466"/>
                </a:cubicBezTo>
                <a:cubicBezTo>
                  <a:pt x="1383" y="423"/>
                  <a:pt x="1322" y="362"/>
                  <a:pt x="1278" y="403"/>
                </a:cubicBezTo>
                <a:cubicBezTo>
                  <a:pt x="1242" y="439"/>
                  <a:pt x="1242" y="439"/>
                  <a:pt x="1242" y="439"/>
                </a:cubicBezTo>
                <a:cubicBezTo>
                  <a:pt x="1069" y="266"/>
                  <a:pt x="1069" y="266"/>
                  <a:pt x="1069" y="266"/>
                </a:cubicBezTo>
                <a:cubicBezTo>
                  <a:pt x="1052" y="249"/>
                  <a:pt x="1023" y="249"/>
                  <a:pt x="1006" y="266"/>
                </a:cubicBezTo>
                <a:cubicBezTo>
                  <a:pt x="988" y="284"/>
                  <a:pt x="988" y="313"/>
                  <a:pt x="1006" y="330"/>
                </a:cubicBezTo>
                <a:close/>
                <a:moveTo>
                  <a:pt x="1137" y="607"/>
                </a:moveTo>
                <a:cubicBezTo>
                  <a:pt x="1178" y="651"/>
                  <a:pt x="1118" y="712"/>
                  <a:pt x="1074" y="671"/>
                </a:cubicBezTo>
                <a:cubicBezTo>
                  <a:pt x="1035" y="632"/>
                  <a:pt x="1035" y="632"/>
                  <a:pt x="1035" y="632"/>
                </a:cubicBezTo>
                <a:cubicBezTo>
                  <a:pt x="963" y="705"/>
                  <a:pt x="963" y="705"/>
                  <a:pt x="963" y="705"/>
                </a:cubicBezTo>
                <a:cubicBezTo>
                  <a:pt x="1001" y="744"/>
                  <a:pt x="1001" y="744"/>
                  <a:pt x="1001" y="744"/>
                </a:cubicBezTo>
                <a:cubicBezTo>
                  <a:pt x="1019" y="761"/>
                  <a:pt x="1019" y="790"/>
                  <a:pt x="1001" y="807"/>
                </a:cubicBezTo>
                <a:cubicBezTo>
                  <a:pt x="984" y="825"/>
                  <a:pt x="955" y="825"/>
                  <a:pt x="938" y="807"/>
                </a:cubicBezTo>
                <a:cubicBezTo>
                  <a:pt x="801" y="671"/>
                  <a:pt x="801" y="671"/>
                  <a:pt x="801" y="671"/>
                </a:cubicBezTo>
                <a:cubicBezTo>
                  <a:pt x="674" y="534"/>
                  <a:pt x="864" y="344"/>
                  <a:pt x="1001" y="471"/>
                </a:cubicBezTo>
                <a:lnTo>
                  <a:pt x="1137" y="607"/>
                </a:lnTo>
                <a:close/>
                <a:moveTo>
                  <a:pt x="972" y="569"/>
                </a:moveTo>
                <a:cubicBezTo>
                  <a:pt x="937" y="535"/>
                  <a:pt x="937" y="535"/>
                  <a:pt x="937" y="535"/>
                </a:cubicBezTo>
                <a:cubicBezTo>
                  <a:pt x="917" y="515"/>
                  <a:pt x="885" y="515"/>
                  <a:pt x="865" y="535"/>
                </a:cubicBezTo>
                <a:cubicBezTo>
                  <a:pt x="845" y="555"/>
                  <a:pt x="845" y="587"/>
                  <a:pt x="865" y="607"/>
                </a:cubicBezTo>
                <a:cubicBezTo>
                  <a:pt x="899" y="641"/>
                  <a:pt x="899" y="641"/>
                  <a:pt x="899" y="641"/>
                </a:cubicBezTo>
                <a:lnTo>
                  <a:pt x="972" y="569"/>
                </a:lnTo>
                <a:close/>
                <a:moveTo>
                  <a:pt x="835" y="846"/>
                </a:moveTo>
                <a:cubicBezTo>
                  <a:pt x="765" y="916"/>
                  <a:pt x="765" y="916"/>
                  <a:pt x="765" y="916"/>
                </a:cubicBezTo>
                <a:cubicBezTo>
                  <a:pt x="726" y="878"/>
                  <a:pt x="726" y="878"/>
                  <a:pt x="726" y="878"/>
                </a:cubicBezTo>
                <a:cubicBezTo>
                  <a:pt x="763" y="841"/>
                  <a:pt x="763" y="841"/>
                  <a:pt x="763" y="841"/>
                </a:cubicBezTo>
                <a:cubicBezTo>
                  <a:pt x="780" y="824"/>
                  <a:pt x="780" y="795"/>
                  <a:pt x="763" y="778"/>
                </a:cubicBezTo>
                <a:cubicBezTo>
                  <a:pt x="745" y="760"/>
                  <a:pt x="716" y="760"/>
                  <a:pt x="699" y="778"/>
                </a:cubicBezTo>
                <a:cubicBezTo>
                  <a:pt x="663" y="814"/>
                  <a:pt x="663" y="814"/>
                  <a:pt x="663" y="814"/>
                </a:cubicBezTo>
                <a:cubicBezTo>
                  <a:pt x="624" y="775"/>
                  <a:pt x="624" y="775"/>
                  <a:pt x="624" y="775"/>
                </a:cubicBezTo>
                <a:cubicBezTo>
                  <a:pt x="694" y="705"/>
                  <a:pt x="694" y="705"/>
                  <a:pt x="694" y="705"/>
                </a:cubicBezTo>
                <a:cubicBezTo>
                  <a:pt x="712" y="687"/>
                  <a:pt x="712" y="659"/>
                  <a:pt x="694" y="641"/>
                </a:cubicBezTo>
                <a:cubicBezTo>
                  <a:pt x="677" y="624"/>
                  <a:pt x="648" y="624"/>
                  <a:pt x="631" y="641"/>
                </a:cubicBezTo>
                <a:cubicBezTo>
                  <a:pt x="529" y="744"/>
                  <a:pt x="529" y="744"/>
                  <a:pt x="529" y="744"/>
                </a:cubicBezTo>
                <a:cubicBezTo>
                  <a:pt x="511" y="761"/>
                  <a:pt x="511" y="790"/>
                  <a:pt x="529" y="807"/>
                </a:cubicBezTo>
                <a:cubicBezTo>
                  <a:pt x="733" y="1012"/>
                  <a:pt x="733" y="1012"/>
                  <a:pt x="733" y="1012"/>
                </a:cubicBezTo>
                <a:cubicBezTo>
                  <a:pt x="751" y="1029"/>
                  <a:pt x="779" y="1029"/>
                  <a:pt x="797" y="1012"/>
                </a:cubicBezTo>
                <a:cubicBezTo>
                  <a:pt x="899" y="910"/>
                  <a:pt x="899" y="910"/>
                  <a:pt x="899" y="910"/>
                </a:cubicBezTo>
                <a:cubicBezTo>
                  <a:pt x="939" y="866"/>
                  <a:pt x="879" y="805"/>
                  <a:pt x="835" y="846"/>
                </a:cubicBezTo>
                <a:close/>
                <a:moveTo>
                  <a:pt x="592" y="1216"/>
                </a:moveTo>
                <a:cubicBezTo>
                  <a:pt x="558" y="1250"/>
                  <a:pt x="558" y="1250"/>
                  <a:pt x="558" y="1250"/>
                </a:cubicBezTo>
                <a:cubicBezTo>
                  <a:pt x="541" y="1268"/>
                  <a:pt x="512" y="1268"/>
                  <a:pt x="494" y="1250"/>
                </a:cubicBezTo>
                <a:cubicBezTo>
                  <a:pt x="290" y="1046"/>
                  <a:pt x="290" y="1046"/>
                  <a:pt x="290" y="1046"/>
                </a:cubicBezTo>
                <a:cubicBezTo>
                  <a:pt x="272" y="1028"/>
                  <a:pt x="272" y="1000"/>
                  <a:pt x="290" y="982"/>
                </a:cubicBezTo>
                <a:cubicBezTo>
                  <a:pt x="324" y="948"/>
                  <a:pt x="324" y="948"/>
                  <a:pt x="324" y="948"/>
                </a:cubicBezTo>
                <a:cubicBezTo>
                  <a:pt x="508" y="777"/>
                  <a:pt x="763" y="1032"/>
                  <a:pt x="592" y="1216"/>
                </a:cubicBezTo>
                <a:close/>
                <a:moveTo>
                  <a:pt x="385" y="1014"/>
                </a:moveTo>
                <a:cubicBezTo>
                  <a:pt x="526" y="1155"/>
                  <a:pt x="526" y="1155"/>
                  <a:pt x="526" y="1155"/>
                </a:cubicBezTo>
                <a:cubicBezTo>
                  <a:pt x="529" y="1153"/>
                  <a:pt x="529" y="1153"/>
                  <a:pt x="529" y="1153"/>
                </a:cubicBezTo>
                <a:cubicBezTo>
                  <a:pt x="620" y="1054"/>
                  <a:pt x="481" y="920"/>
                  <a:pt x="385" y="10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17456499" y="10223748"/>
            <a:ext cx="766016" cy="669783"/>
          </a:xfrm>
          <a:custGeom>
            <a:avLst/>
            <a:gdLst>
              <a:gd name="T0" fmla="*/ 1101 w 1536"/>
              <a:gd name="T1" fmla="*/ 739 h 1343"/>
              <a:gd name="T2" fmla="*/ 1051 w 1536"/>
              <a:gd name="T3" fmla="*/ 494 h 1343"/>
              <a:gd name="T4" fmla="*/ 909 w 1536"/>
              <a:gd name="T5" fmla="*/ 465 h 1343"/>
              <a:gd name="T6" fmla="*/ 672 w 1536"/>
              <a:gd name="T7" fmla="*/ 386 h 1343"/>
              <a:gd name="T8" fmla="*/ 577 w 1536"/>
              <a:gd name="T9" fmla="*/ 494 h 1343"/>
              <a:gd name="T10" fmla="*/ 389 w 1536"/>
              <a:gd name="T11" fmla="*/ 661 h 1343"/>
              <a:gd name="T12" fmla="*/ 435 w 1536"/>
              <a:gd name="T13" fmla="*/ 797 h 1343"/>
              <a:gd name="T14" fmla="*/ 485 w 1536"/>
              <a:gd name="T15" fmla="*/ 1043 h 1343"/>
              <a:gd name="T16" fmla="*/ 627 w 1536"/>
              <a:gd name="T17" fmla="*/ 1071 h 1343"/>
              <a:gd name="T18" fmla="*/ 864 w 1536"/>
              <a:gd name="T19" fmla="*/ 1151 h 1343"/>
              <a:gd name="T20" fmla="*/ 960 w 1536"/>
              <a:gd name="T21" fmla="*/ 1042 h 1343"/>
              <a:gd name="T22" fmla="*/ 1147 w 1536"/>
              <a:gd name="T23" fmla="*/ 876 h 1343"/>
              <a:gd name="T24" fmla="*/ 1008 w 1536"/>
              <a:gd name="T25" fmla="*/ 813 h 1343"/>
              <a:gd name="T26" fmla="*/ 996 w 1536"/>
              <a:gd name="T27" fmla="*/ 959 h 1343"/>
              <a:gd name="T28" fmla="*/ 849 w 1536"/>
              <a:gd name="T29" fmla="*/ 999 h 1343"/>
              <a:gd name="T30" fmla="*/ 717 w 1536"/>
              <a:gd name="T31" fmla="*/ 1061 h 1343"/>
              <a:gd name="T32" fmla="*/ 609 w 1536"/>
              <a:gd name="T33" fmla="*/ 954 h 1343"/>
              <a:gd name="T34" fmla="*/ 489 w 1536"/>
              <a:gd name="T35" fmla="*/ 870 h 1343"/>
              <a:gd name="T36" fmla="*/ 528 w 1536"/>
              <a:gd name="T37" fmla="*/ 724 h 1343"/>
              <a:gd name="T38" fmla="*/ 541 w 1536"/>
              <a:gd name="T39" fmla="*/ 578 h 1343"/>
              <a:gd name="T40" fmla="*/ 687 w 1536"/>
              <a:gd name="T41" fmla="*/ 538 h 1343"/>
              <a:gd name="T42" fmla="*/ 819 w 1536"/>
              <a:gd name="T43" fmla="*/ 476 h 1343"/>
              <a:gd name="T44" fmla="*/ 927 w 1536"/>
              <a:gd name="T45" fmla="*/ 583 h 1343"/>
              <a:gd name="T46" fmla="*/ 1047 w 1536"/>
              <a:gd name="T47" fmla="*/ 667 h 1343"/>
              <a:gd name="T48" fmla="*/ 768 w 1536"/>
              <a:gd name="T49" fmla="*/ 627 h 1343"/>
              <a:gd name="T50" fmla="*/ 768 w 1536"/>
              <a:gd name="T51" fmla="*/ 627 h 1343"/>
              <a:gd name="T52" fmla="*/ 819 w 1536"/>
              <a:gd name="T53" fmla="*/ 768 h 1343"/>
              <a:gd name="T54" fmla="*/ 1054 w 1536"/>
              <a:gd name="T55" fmla="*/ 193 h 1343"/>
              <a:gd name="T56" fmla="*/ 527 w 1536"/>
              <a:gd name="T57" fmla="*/ 0 h 1343"/>
              <a:gd name="T58" fmla="*/ 141 w 1536"/>
              <a:gd name="T59" fmla="*/ 193 h 1343"/>
              <a:gd name="T60" fmla="*/ 141 w 1536"/>
              <a:gd name="T61" fmla="*/ 1343 h 1343"/>
              <a:gd name="T62" fmla="*/ 1536 w 1536"/>
              <a:gd name="T63" fmla="*/ 334 h 1343"/>
              <a:gd name="T64" fmla="*/ 964 w 1536"/>
              <a:gd name="T65" fmla="*/ 90 h 1343"/>
              <a:gd name="T66" fmla="*/ 572 w 1536"/>
              <a:gd name="T67" fmla="*/ 90 h 1343"/>
              <a:gd name="T68" fmla="*/ 261 w 1536"/>
              <a:gd name="T69" fmla="*/ 283 h 1343"/>
              <a:gd name="T70" fmla="*/ 141 w 1536"/>
              <a:gd name="T71" fmla="*/ 1253 h 1343"/>
              <a:gd name="T72" fmla="*/ 261 w 1536"/>
              <a:gd name="T73" fmla="*/ 1253 h 1343"/>
              <a:gd name="T74" fmla="*/ 1395 w 1536"/>
              <a:gd name="T75" fmla="*/ 1253 h 1343"/>
              <a:gd name="T76" fmla="*/ 1446 w 1536"/>
              <a:gd name="T77" fmla="*/ 1202 h 1343"/>
              <a:gd name="T78" fmla="*/ 352 w 1536"/>
              <a:gd name="T79" fmla="*/ 1253 h 1343"/>
              <a:gd name="T80" fmla="*/ 352 w 1536"/>
              <a:gd name="T81" fmla="*/ 283 h 1343"/>
              <a:gd name="T82" fmla="*/ 1446 w 1536"/>
              <a:gd name="T83" fmla="*/ 992 h 1343"/>
              <a:gd name="T84" fmla="*/ 1395 w 1536"/>
              <a:gd name="T85" fmla="*/ 283 h 1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343">
                <a:moveTo>
                  <a:pt x="1131" y="814"/>
                </a:moveTo>
                <a:cubicBezTo>
                  <a:pt x="1101" y="797"/>
                  <a:pt x="1101" y="797"/>
                  <a:pt x="1101" y="797"/>
                </a:cubicBezTo>
                <a:cubicBezTo>
                  <a:pt x="1103" y="778"/>
                  <a:pt x="1103" y="759"/>
                  <a:pt x="1101" y="739"/>
                </a:cubicBezTo>
                <a:cubicBezTo>
                  <a:pt x="1131" y="722"/>
                  <a:pt x="1131" y="722"/>
                  <a:pt x="1131" y="722"/>
                </a:cubicBezTo>
                <a:cubicBezTo>
                  <a:pt x="1152" y="710"/>
                  <a:pt x="1160" y="682"/>
                  <a:pt x="1147" y="661"/>
                </a:cubicBezTo>
                <a:cubicBezTo>
                  <a:pt x="1051" y="494"/>
                  <a:pt x="1051" y="494"/>
                  <a:pt x="1051" y="494"/>
                </a:cubicBezTo>
                <a:cubicBezTo>
                  <a:pt x="1039" y="472"/>
                  <a:pt x="1011" y="465"/>
                  <a:pt x="990" y="477"/>
                </a:cubicBezTo>
                <a:cubicBezTo>
                  <a:pt x="960" y="494"/>
                  <a:pt x="960" y="494"/>
                  <a:pt x="960" y="494"/>
                </a:cubicBezTo>
                <a:cubicBezTo>
                  <a:pt x="944" y="483"/>
                  <a:pt x="927" y="474"/>
                  <a:pt x="909" y="465"/>
                </a:cubicBezTo>
                <a:cubicBezTo>
                  <a:pt x="909" y="431"/>
                  <a:pt x="909" y="431"/>
                  <a:pt x="909" y="431"/>
                </a:cubicBezTo>
                <a:cubicBezTo>
                  <a:pt x="909" y="406"/>
                  <a:pt x="889" y="386"/>
                  <a:pt x="864" y="386"/>
                </a:cubicBezTo>
                <a:cubicBezTo>
                  <a:pt x="672" y="386"/>
                  <a:pt x="672" y="386"/>
                  <a:pt x="672" y="386"/>
                </a:cubicBezTo>
                <a:cubicBezTo>
                  <a:pt x="647" y="386"/>
                  <a:pt x="627" y="406"/>
                  <a:pt x="627" y="431"/>
                </a:cubicBezTo>
                <a:cubicBezTo>
                  <a:pt x="627" y="465"/>
                  <a:pt x="627" y="465"/>
                  <a:pt x="627" y="465"/>
                </a:cubicBezTo>
                <a:cubicBezTo>
                  <a:pt x="609" y="474"/>
                  <a:pt x="592" y="483"/>
                  <a:pt x="577" y="494"/>
                </a:cubicBezTo>
                <a:cubicBezTo>
                  <a:pt x="547" y="477"/>
                  <a:pt x="547" y="477"/>
                  <a:pt x="547" y="477"/>
                </a:cubicBezTo>
                <a:cubicBezTo>
                  <a:pt x="525" y="465"/>
                  <a:pt x="498" y="472"/>
                  <a:pt x="485" y="494"/>
                </a:cubicBezTo>
                <a:cubicBezTo>
                  <a:pt x="389" y="661"/>
                  <a:pt x="389" y="661"/>
                  <a:pt x="389" y="661"/>
                </a:cubicBezTo>
                <a:cubicBezTo>
                  <a:pt x="376" y="682"/>
                  <a:pt x="384" y="710"/>
                  <a:pt x="405" y="722"/>
                </a:cubicBezTo>
                <a:cubicBezTo>
                  <a:pt x="435" y="739"/>
                  <a:pt x="435" y="739"/>
                  <a:pt x="435" y="739"/>
                </a:cubicBezTo>
                <a:cubicBezTo>
                  <a:pt x="433" y="759"/>
                  <a:pt x="433" y="778"/>
                  <a:pt x="435" y="797"/>
                </a:cubicBezTo>
                <a:cubicBezTo>
                  <a:pt x="405" y="814"/>
                  <a:pt x="405" y="814"/>
                  <a:pt x="405" y="814"/>
                </a:cubicBezTo>
                <a:cubicBezTo>
                  <a:pt x="384" y="827"/>
                  <a:pt x="376" y="854"/>
                  <a:pt x="389" y="876"/>
                </a:cubicBezTo>
                <a:cubicBezTo>
                  <a:pt x="485" y="1043"/>
                  <a:pt x="485" y="1043"/>
                  <a:pt x="485" y="1043"/>
                </a:cubicBezTo>
                <a:cubicBezTo>
                  <a:pt x="498" y="1064"/>
                  <a:pt x="525" y="1072"/>
                  <a:pt x="547" y="1059"/>
                </a:cubicBezTo>
                <a:cubicBezTo>
                  <a:pt x="577" y="1042"/>
                  <a:pt x="577" y="1042"/>
                  <a:pt x="577" y="1042"/>
                </a:cubicBezTo>
                <a:cubicBezTo>
                  <a:pt x="592" y="1053"/>
                  <a:pt x="609" y="1063"/>
                  <a:pt x="627" y="1071"/>
                </a:cubicBezTo>
                <a:cubicBezTo>
                  <a:pt x="627" y="1106"/>
                  <a:pt x="627" y="1106"/>
                  <a:pt x="627" y="1106"/>
                </a:cubicBezTo>
                <a:cubicBezTo>
                  <a:pt x="627" y="1130"/>
                  <a:pt x="647" y="1151"/>
                  <a:pt x="672" y="1151"/>
                </a:cubicBezTo>
                <a:cubicBezTo>
                  <a:pt x="864" y="1151"/>
                  <a:pt x="864" y="1151"/>
                  <a:pt x="864" y="1151"/>
                </a:cubicBezTo>
                <a:cubicBezTo>
                  <a:pt x="889" y="1151"/>
                  <a:pt x="909" y="1130"/>
                  <a:pt x="909" y="1106"/>
                </a:cubicBezTo>
                <a:cubicBezTo>
                  <a:pt x="909" y="1071"/>
                  <a:pt x="909" y="1071"/>
                  <a:pt x="909" y="1071"/>
                </a:cubicBezTo>
                <a:cubicBezTo>
                  <a:pt x="927" y="1063"/>
                  <a:pt x="944" y="1053"/>
                  <a:pt x="960" y="1042"/>
                </a:cubicBezTo>
                <a:cubicBezTo>
                  <a:pt x="990" y="1059"/>
                  <a:pt x="990" y="1059"/>
                  <a:pt x="990" y="1059"/>
                </a:cubicBezTo>
                <a:cubicBezTo>
                  <a:pt x="1011" y="1072"/>
                  <a:pt x="1039" y="1064"/>
                  <a:pt x="1051" y="1043"/>
                </a:cubicBezTo>
                <a:cubicBezTo>
                  <a:pt x="1147" y="876"/>
                  <a:pt x="1147" y="876"/>
                  <a:pt x="1147" y="876"/>
                </a:cubicBezTo>
                <a:cubicBezTo>
                  <a:pt x="1160" y="854"/>
                  <a:pt x="1152" y="827"/>
                  <a:pt x="1131" y="814"/>
                </a:cubicBezTo>
                <a:close/>
                <a:moveTo>
                  <a:pt x="1008" y="724"/>
                </a:moveTo>
                <a:cubicBezTo>
                  <a:pt x="1014" y="753"/>
                  <a:pt x="1014" y="784"/>
                  <a:pt x="1008" y="813"/>
                </a:cubicBezTo>
                <a:cubicBezTo>
                  <a:pt x="1005" y="832"/>
                  <a:pt x="1013" y="851"/>
                  <a:pt x="1030" y="860"/>
                </a:cubicBezTo>
                <a:cubicBezTo>
                  <a:pt x="1047" y="870"/>
                  <a:pt x="1047" y="870"/>
                  <a:pt x="1047" y="870"/>
                </a:cubicBezTo>
                <a:cubicBezTo>
                  <a:pt x="996" y="959"/>
                  <a:pt x="996" y="959"/>
                  <a:pt x="996" y="959"/>
                </a:cubicBezTo>
                <a:cubicBezTo>
                  <a:pt x="978" y="949"/>
                  <a:pt x="978" y="949"/>
                  <a:pt x="978" y="949"/>
                </a:cubicBezTo>
                <a:cubicBezTo>
                  <a:pt x="962" y="939"/>
                  <a:pt x="941" y="941"/>
                  <a:pt x="927" y="954"/>
                </a:cubicBezTo>
                <a:cubicBezTo>
                  <a:pt x="904" y="973"/>
                  <a:pt x="878" y="989"/>
                  <a:pt x="849" y="999"/>
                </a:cubicBezTo>
                <a:cubicBezTo>
                  <a:pt x="831" y="1005"/>
                  <a:pt x="819" y="1022"/>
                  <a:pt x="819" y="1041"/>
                </a:cubicBezTo>
                <a:cubicBezTo>
                  <a:pt x="819" y="1061"/>
                  <a:pt x="819" y="1061"/>
                  <a:pt x="819" y="1061"/>
                </a:cubicBezTo>
                <a:cubicBezTo>
                  <a:pt x="717" y="1061"/>
                  <a:pt x="717" y="1061"/>
                  <a:pt x="717" y="1061"/>
                </a:cubicBezTo>
                <a:cubicBezTo>
                  <a:pt x="717" y="1041"/>
                  <a:pt x="717" y="1041"/>
                  <a:pt x="717" y="1041"/>
                </a:cubicBezTo>
                <a:cubicBezTo>
                  <a:pt x="717" y="1022"/>
                  <a:pt x="705" y="1005"/>
                  <a:pt x="687" y="999"/>
                </a:cubicBezTo>
                <a:cubicBezTo>
                  <a:pt x="658" y="988"/>
                  <a:pt x="632" y="973"/>
                  <a:pt x="609" y="954"/>
                </a:cubicBezTo>
                <a:cubicBezTo>
                  <a:pt x="595" y="941"/>
                  <a:pt x="574" y="939"/>
                  <a:pt x="558" y="949"/>
                </a:cubicBezTo>
                <a:cubicBezTo>
                  <a:pt x="541" y="959"/>
                  <a:pt x="541" y="959"/>
                  <a:pt x="541" y="959"/>
                </a:cubicBezTo>
                <a:cubicBezTo>
                  <a:pt x="489" y="870"/>
                  <a:pt x="489" y="870"/>
                  <a:pt x="489" y="870"/>
                </a:cubicBezTo>
                <a:cubicBezTo>
                  <a:pt x="506" y="860"/>
                  <a:pt x="506" y="860"/>
                  <a:pt x="506" y="860"/>
                </a:cubicBezTo>
                <a:cubicBezTo>
                  <a:pt x="523" y="851"/>
                  <a:pt x="531" y="832"/>
                  <a:pt x="528" y="813"/>
                </a:cubicBezTo>
                <a:cubicBezTo>
                  <a:pt x="523" y="784"/>
                  <a:pt x="523" y="753"/>
                  <a:pt x="528" y="724"/>
                </a:cubicBezTo>
                <a:cubicBezTo>
                  <a:pt x="531" y="705"/>
                  <a:pt x="523" y="686"/>
                  <a:pt x="506" y="676"/>
                </a:cubicBezTo>
                <a:cubicBezTo>
                  <a:pt x="489" y="667"/>
                  <a:pt x="489" y="667"/>
                  <a:pt x="489" y="667"/>
                </a:cubicBezTo>
                <a:cubicBezTo>
                  <a:pt x="541" y="578"/>
                  <a:pt x="541" y="578"/>
                  <a:pt x="541" y="578"/>
                </a:cubicBezTo>
                <a:cubicBezTo>
                  <a:pt x="558" y="587"/>
                  <a:pt x="558" y="587"/>
                  <a:pt x="558" y="587"/>
                </a:cubicBezTo>
                <a:cubicBezTo>
                  <a:pt x="574" y="597"/>
                  <a:pt x="595" y="595"/>
                  <a:pt x="609" y="583"/>
                </a:cubicBezTo>
                <a:cubicBezTo>
                  <a:pt x="632" y="563"/>
                  <a:pt x="658" y="548"/>
                  <a:pt x="687" y="538"/>
                </a:cubicBezTo>
                <a:cubicBezTo>
                  <a:pt x="705" y="532"/>
                  <a:pt x="717" y="515"/>
                  <a:pt x="717" y="496"/>
                </a:cubicBezTo>
                <a:cubicBezTo>
                  <a:pt x="717" y="476"/>
                  <a:pt x="717" y="476"/>
                  <a:pt x="717" y="476"/>
                </a:cubicBezTo>
                <a:cubicBezTo>
                  <a:pt x="819" y="476"/>
                  <a:pt x="819" y="476"/>
                  <a:pt x="819" y="476"/>
                </a:cubicBezTo>
                <a:cubicBezTo>
                  <a:pt x="819" y="496"/>
                  <a:pt x="819" y="496"/>
                  <a:pt x="819" y="496"/>
                </a:cubicBezTo>
                <a:cubicBezTo>
                  <a:pt x="819" y="515"/>
                  <a:pt x="831" y="532"/>
                  <a:pt x="849" y="538"/>
                </a:cubicBezTo>
                <a:cubicBezTo>
                  <a:pt x="878" y="548"/>
                  <a:pt x="904" y="563"/>
                  <a:pt x="927" y="583"/>
                </a:cubicBezTo>
                <a:cubicBezTo>
                  <a:pt x="941" y="595"/>
                  <a:pt x="962" y="597"/>
                  <a:pt x="978" y="587"/>
                </a:cubicBezTo>
                <a:cubicBezTo>
                  <a:pt x="996" y="578"/>
                  <a:pt x="996" y="578"/>
                  <a:pt x="996" y="578"/>
                </a:cubicBezTo>
                <a:cubicBezTo>
                  <a:pt x="1047" y="667"/>
                  <a:pt x="1047" y="667"/>
                  <a:pt x="1047" y="667"/>
                </a:cubicBezTo>
                <a:cubicBezTo>
                  <a:pt x="1030" y="676"/>
                  <a:pt x="1030" y="676"/>
                  <a:pt x="1030" y="676"/>
                </a:cubicBezTo>
                <a:cubicBezTo>
                  <a:pt x="1013" y="686"/>
                  <a:pt x="1005" y="705"/>
                  <a:pt x="1008" y="724"/>
                </a:cubicBezTo>
                <a:close/>
                <a:moveTo>
                  <a:pt x="768" y="627"/>
                </a:moveTo>
                <a:cubicBezTo>
                  <a:pt x="690" y="627"/>
                  <a:pt x="627" y="690"/>
                  <a:pt x="627" y="768"/>
                </a:cubicBezTo>
                <a:cubicBezTo>
                  <a:pt x="634" y="956"/>
                  <a:pt x="902" y="955"/>
                  <a:pt x="909" y="768"/>
                </a:cubicBezTo>
                <a:cubicBezTo>
                  <a:pt x="909" y="690"/>
                  <a:pt x="846" y="627"/>
                  <a:pt x="768" y="627"/>
                </a:cubicBezTo>
                <a:close/>
                <a:moveTo>
                  <a:pt x="768" y="820"/>
                </a:moveTo>
                <a:cubicBezTo>
                  <a:pt x="740" y="820"/>
                  <a:pt x="717" y="797"/>
                  <a:pt x="717" y="768"/>
                </a:cubicBezTo>
                <a:cubicBezTo>
                  <a:pt x="719" y="700"/>
                  <a:pt x="817" y="700"/>
                  <a:pt x="819" y="768"/>
                </a:cubicBezTo>
                <a:cubicBezTo>
                  <a:pt x="819" y="797"/>
                  <a:pt x="796" y="820"/>
                  <a:pt x="768" y="820"/>
                </a:cubicBezTo>
                <a:close/>
                <a:moveTo>
                  <a:pt x="1395" y="193"/>
                </a:moveTo>
                <a:cubicBezTo>
                  <a:pt x="1054" y="193"/>
                  <a:pt x="1054" y="193"/>
                  <a:pt x="1054" y="193"/>
                </a:cubicBezTo>
                <a:cubicBezTo>
                  <a:pt x="1054" y="45"/>
                  <a:pt x="1054" y="45"/>
                  <a:pt x="1054" y="45"/>
                </a:cubicBezTo>
                <a:cubicBezTo>
                  <a:pt x="1054" y="20"/>
                  <a:pt x="1034" y="0"/>
                  <a:pt x="1009" y="0"/>
                </a:cubicBezTo>
                <a:cubicBezTo>
                  <a:pt x="527" y="0"/>
                  <a:pt x="527" y="0"/>
                  <a:pt x="527" y="0"/>
                </a:cubicBezTo>
                <a:cubicBezTo>
                  <a:pt x="502" y="0"/>
                  <a:pt x="482" y="20"/>
                  <a:pt x="482" y="45"/>
                </a:cubicBezTo>
                <a:cubicBezTo>
                  <a:pt x="482" y="193"/>
                  <a:pt x="482" y="193"/>
                  <a:pt x="482" y="193"/>
                </a:cubicBezTo>
                <a:cubicBezTo>
                  <a:pt x="141" y="193"/>
                  <a:pt x="141" y="193"/>
                  <a:pt x="141" y="193"/>
                </a:cubicBezTo>
                <a:cubicBezTo>
                  <a:pt x="64" y="193"/>
                  <a:pt x="0" y="255"/>
                  <a:pt x="0" y="334"/>
                </a:cubicBezTo>
                <a:cubicBezTo>
                  <a:pt x="0" y="1202"/>
                  <a:pt x="0" y="1202"/>
                  <a:pt x="0" y="1202"/>
                </a:cubicBezTo>
                <a:cubicBezTo>
                  <a:pt x="0" y="1279"/>
                  <a:pt x="63" y="1343"/>
                  <a:pt x="141" y="1343"/>
                </a:cubicBezTo>
                <a:cubicBezTo>
                  <a:pt x="1395" y="1343"/>
                  <a:pt x="1395" y="1343"/>
                  <a:pt x="1395" y="1343"/>
                </a:cubicBezTo>
                <a:cubicBezTo>
                  <a:pt x="1474" y="1343"/>
                  <a:pt x="1536" y="1279"/>
                  <a:pt x="1536" y="1202"/>
                </a:cubicBezTo>
                <a:cubicBezTo>
                  <a:pt x="1536" y="334"/>
                  <a:pt x="1536" y="334"/>
                  <a:pt x="1536" y="334"/>
                </a:cubicBezTo>
                <a:cubicBezTo>
                  <a:pt x="1536" y="255"/>
                  <a:pt x="1472" y="193"/>
                  <a:pt x="1395" y="193"/>
                </a:cubicBezTo>
                <a:close/>
                <a:moveTo>
                  <a:pt x="572" y="90"/>
                </a:moveTo>
                <a:cubicBezTo>
                  <a:pt x="964" y="90"/>
                  <a:pt x="964" y="90"/>
                  <a:pt x="964" y="90"/>
                </a:cubicBezTo>
                <a:cubicBezTo>
                  <a:pt x="964" y="193"/>
                  <a:pt x="964" y="193"/>
                  <a:pt x="964" y="193"/>
                </a:cubicBezTo>
                <a:cubicBezTo>
                  <a:pt x="572" y="193"/>
                  <a:pt x="572" y="193"/>
                  <a:pt x="572" y="193"/>
                </a:cubicBezTo>
                <a:lnTo>
                  <a:pt x="572" y="90"/>
                </a:lnTo>
                <a:close/>
                <a:moveTo>
                  <a:pt x="90" y="334"/>
                </a:moveTo>
                <a:cubicBezTo>
                  <a:pt x="90" y="306"/>
                  <a:pt x="113" y="283"/>
                  <a:pt x="141" y="283"/>
                </a:cubicBezTo>
                <a:cubicBezTo>
                  <a:pt x="261" y="283"/>
                  <a:pt x="261" y="283"/>
                  <a:pt x="261" y="283"/>
                </a:cubicBezTo>
                <a:cubicBezTo>
                  <a:pt x="243" y="368"/>
                  <a:pt x="175" y="436"/>
                  <a:pt x="90" y="453"/>
                </a:cubicBezTo>
                <a:lnTo>
                  <a:pt x="90" y="334"/>
                </a:lnTo>
                <a:close/>
                <a:moveTo>
                  <a:pt x="141" y="1253"/>
                </a:moveTo>
                <a:cubicBezTo>
                  <a:pt x="113" y="1253"/>
                  <a:pt x="90" y="1231"/>
                  <a:pt x="90" y="1202"/>
                </a:cubicBezTo>
                <a:cubicBezTo>
                  <a:pt x="90" y="1083"/>
                  <a:pt x="90" y="1083"/>
                  <a:pt x="90" y="1083"/>
                </a:cubicBezTo>
                <a:cubicBezTo>
                  <a:pt x="175" y="1101"/>
                  <a:pt x="243" y="1168"/>
                  <a:pt x="261" y="1253"/>
                </a:cubicBezTo>
                <a:lnTo>
                  <a:pt x="141" y="1253"/>
                </a:lnTo>
                <a:close/>
                <a:moveTo>
                  <a:pt x="1446" y="1202"/>
                </a:moveTo>
                <a:cubicBezTo>
                  <a:pt x="1446" y="1231"/>
                  <a:pt x="1423" y="1253"/>
                  <a:pt x="1395" y="1253"/>
                </a:cubicBezTo>
                <a:cubicBezTo>
                  <a:pt x="1276" y="1253"/>
                  <a:pt x="1276" y="1253"/>
                  <a:pt x="1276" y="1253"/>
                </a:cubicBezTo>
                <a:cubicBezTo>
                  <a:pt x="1293" y="1168"/>
                  <a:pt x="1361" y="1101"/>
                  <a:pt x="1446" y="1083"/>
                </a:cubicBezTo>
                <a:lnTo>
                  <a:pt x="1446" y="1202"/>
                </a:lnTo>
                <a:close/>
                <a:moveTo>
                  <a:pt x="1446" y="992"/>
                </a:moveTo>
                <a:cubicBezTo>
                  <a:pt x="1311" y="1011"/>
                  <a:pt x="1204" y="1118"/>
                  <a:pt x="1184" y="1253"/>
                </a:cubicBezTo>
                <a:cubicBezTo>
                  <a:pt x="352" y="1253"/>
                  <a:pt x="352" y="1253"/>
                  <a:pt x="352" y="1253"/>
                </a:cubicBezTo>
                <a:cubicBezTo>
                  <a:pt x="332" y="1118"/>
                  <a:pt x="225" y="1011"/>
                  <a:pt x="90" y="992"/>
                </a:cubicBezTo>
                <a:cubicBezTo>
                  <a:pt x="90" y="545"/>
                  <a:pt x="90" y="545"/>
                  <a:pt x="90" y="545"/>
                </a:cubicBezTo>
                <a:cubicBezTo>
                  <a:pt x="225" y="525"/>
                  <a:pt x="332" y="418"/>
                  <a:pt x="352" y="283"/>
                </a:cubicBezTo>
                <a:cubicBezTo>
                  <a:pt x="1184" y="283"/>
                  <a:pt x="1184" y="283"/>
                  <a:pt x="1184" y="283"/>
                </a:cubicBezTo>
                <a:cubicBezTo>
                  <a:pt x="1204" y="418"/>
                  <a:pt x="1311" y="525"/>
                  <a:pt x="1446" y="545"/>
                </a:cubicBezTo>
                <a:lnTo>
                  <a:pt x="1446" y="992"/>
                </a:lnTo>
                <a:close/>
                <a:moveTo>
                  <a:pt x="1446" y="453"/>
                </a:moveTo>
                <a:cubicBezTo>
                  <a:pt x="1361" y="436"/>
                  <a:pt x="1293" y="368"/>
                  <a:pt x="1276" y="283"/>
                </a:cubicBezTo>
                <a:cubicBezTo>
                  <a:pt x="1395" y="283"/>
                  <a:pt x="1395" y="283"/>
                  <a:pt x="1395" y="283"/>
                </a:cubicBezTo>
                <a:cubicBezTo>
                  <a:pt x="1423" y="283"/>
                  <a:pt x="1446" y="306"/>
                  <a:pt x="1446" y="334"/>
                </a:cubicBezTo>
                <a:lnTo>
                  <a:pt x="1446" y="4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19656681" y="10175631"/>
            <a:ext cx="767300" cy="766017"/>
          </a:xfrm>
          <a:custGeom>
            <a:avLst/>
            <a:gdLst>
              <a:gd name="T0" fmla="*/ 861 w 1536"/>
              <a:gd name="T1" fmla="*/ 1253 h 1536"/>
              <a:gd name="T2" fmla="*/ 479 w 1536"/>
              <a:gd name="T3" fmla="*/ 386 h 1536"/>
              <a:gd name="T4" fmla="*/ 96 w 1536"/>
              <a:gd name="T5" fmla="*/ 1253 h 1536"/>
              <a:gd name="T6" fmla="*/ 0 w 1536"/>
              <a:gd name="T7" fmla="*/ 1298 h 1536"/>
              <a:gd name="T8" fmla="*/ 45 w 1536"/>
              <a:gd name="T9" fmla="*/ 1536 h 1536"/>
              <a:gd name="T10" fmla="*/ 1536 w 1536"/>
              <a:gd name="T11" fmla="*/ 1491 h 1536"/>
              <a:gd name="T12" fmla="*/ 1491 w 1536"/>
              <a:gd name="T13" fmla="*/ 1253 h 1536"/>
              <a:gd name="T14" fmla="*/ 479 w 1536"/>
              <a:gd name="T15" fmla="*/ 476 h 1536"/>
              <a:gd name="T16" fmla="*/ 283 w 1536"/>
              <a:gd name="T17" fmla="*/ 672 h 1536"/>
              <a:gd name="T18" fmla="*/ 771 w 1536"/>
              <a:gd name="T19" fmla="*/ 1253 h 1536"/>
              <a:gd name="T20" fmla="*/ 186 w 1536"/>
              <a:gd name="T21" fmla="*/ 1250 h 1536"/>
              <a:gd name="T22" fmla="*/ 90 w 1536"/>
              <a:gd name="T23" fmla="*/ 1446 h 1536"/>
              <a:gd name="T24" fmla="*/ 1446 w 1536"/>
              <a:gd name="T25" fmla="*/ 1343 h 1536"/>
              <a:gd name="T26" fmla="*/ 399 w 1536"/>
              <a:gd name="T27" fmla="*/ 688 h 1536"/>
              <a:gd name="T28" fmla="*/ 495 w 1536"/>
              <a:gd name="T29" fmla="*/ 752 h 1536"/>
              <a:gd name="T30" fmla="*/ 399 w 1536"/>
              <a:gd name="T31" fmla="*/ 688 h 1536"/>
              <a:gd name="T32" fmla="*/ 1009 w 1536"/>
              <a:gd name="T33" fmla="*/ 0 h 1536"/>
              <a:gd name="T34" fmla="*/ 867 w 1536"/>
              <a:gd name="T35" fmla="*/ 720 h 1536"/>
              <a:gd name="T36" fmla="*/ 1060 w 1536"/>
              <a:gd name="T37" fmla="*/ 861 h 1536"/>
              <a:gd name="T38" fmla="*/ 1137 w 1536"/>
              <a:gd name="T39" fmla="*/ 1041 h 1536"/>
              <a:gd name="T40" fmla="*/ 1394 w 1536"/>
              <a:gd name="T41" fmla="*/ 861 h 1536"/>
              <a:gd name="T42" fmla="*/ 1536 w 1536"/>
              <a:gd name="T43" fmla="*/ 141 h 1536"/>
              <a:gd name="T44" fmla="*/ 1446 w 1536"/>
              <a:gd name="T45" fmla="*/ 720 h 1536"/>
              <a:gd name="T46" fmla="*/ 1298 w 1536"/>
              <a:gd name="T47" fmla="*/ 771 h 1536"/>
              <a:gd name="T48" fmla="*/ 1150 w 1536"/>
              <a:gd name="T49" fmla="*/ 900 h 1536"/>
              <a:gd name="T50" fmla="*/ 1105 w 1536"/>
              <a:gd name="T51" fmla="*/ 771 h 1536"/>
              <a:gd name="T52" fmla="*/ 957 w 1536"/>
              <a:gd name="T53" fmla="*/ 720 h 1536"/>
              <a:gd name="T54" fmla="*/ 1009 w 1536"/>
              <a:gd name="T55" fmla="*/ 90 h 1536"/>
              <a:gd name="T56" fmla="*/ 1446 w 1536"/>
              <a:gd name="T57" fmla="*/ 141 h 1536"/>
              <a:gd name="T58" fmla="*/ 1250 w 1536"/>
              <a:gd name="T59" fmla="*/ 623 h 1536"/>
              <a:gd name="T60" fmla="*/ 1205 w 1536"/>
              <a:gd name="T61" fmla="*/ 578 h 1536"/>
              <a:gd name="T62" fmla="*/ 1290 w 1536"/>
              <a:gd name="T63" fmla="*/ 406 h 1536"/>
              <a:gd name="T64" fmla="*/ 1247 w 1536"/>
              <a:gd name="T65" fmla="*/ 479 h 1536"/>
              <a:gd name="T66" fmla="*/ 1157 w 1536"/>
              <a:gd name="T67" fmla="*/ 479 h 1536"/>
              <a:gd name="T68" fmla="*/ 1226 w 1536"/>
              <a:gd name="T69" fmla="*/ 342 h 1536"/>
              <a:gd name="T70" fmla="*/ 1202 w 1536"/>
              <a:gd name="T71" fmla="*/ 283 h 1536"/>
              <a:gd name="T72" fmla="*/ 1111 w 1536"/>
              <a:gd name="T73" fmla="*/ 329 h 1536"/>
              <a:gd name="T74" fmla="*/ 1202 w 1536"/>
              <a:gd name="T75" fmla="*/ 19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6" h="1536">
                <a:moveTo>
                  <a:pt x="1491" y="1253"/>
                </a:moveTo>
                <a:cubicBezTo>
                  <a:pt x="861" y="1253"/>
                  <a:pt x="861" y="1253"/>
                  <a:pt x="861" y="1253"/>
                </a:cubicBezTo>
                <a:cubicBezTo>
                  <a:pt x="862" y="1101"/>
                  <a:pt x="773" y="967"/>
                  <a:pt x="644" y="905"/>
                </a:cubicBezTo>
                <a:cubicBezTo>
                  <a:pt x="869" y="747"/>
                  <a:pt x="758" y="387"/>
                  <a:pt x="479" y="386"/>
                </a:cubicBezTo>
                <a:cubicBezTo>
                  <a:pt x="200" y="387"/>
                  <a:pt x="89" y="747"/>
                  <a:pt x="314" y="905"/>
                </a:cubicBezTo>
                <a:cubicBezTo>
                  <a:pt x="184" y="967"/>
                  <a:pt x="95" y="1101"/>
                  <a:pt x="96" y="1253"/>
                </a:cubicBezTo>
                <a:cubicBezTo>
                  <a:pt x="45" y="1253"/>
                  <a:pt x="45" y="1253"/>
                  <a:pt x="45" y="1253"/>
                </a:cubicBezTo>
                <a:cubicBezTo>
                  <a:pt x="20" y="1253"/>
                  <a:pt x="0" y="1273"/>
                  <a:pt x="0" y="1298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ubicBezTo>
                  <a:pt x="1536" y="1298"/>
                  <a:pt x="1536" y="1298"/>
                  <a:pt x="1536" y="1298"/>
                </a:cubicBezTo>
                <a:cubicBezTo>
                  <a:pt x="1536" y="1273"/>
                  <a:pt x="1516" y="1253"/>
                  <a:pt x="1491" y="1253"/>
                </a:cubicBezTo>
                <a:close/>
                <a:moveTo>
                  <a:pt x="283" y="672"/>
                </a:moveTo>
                <a:cubicBezTo>
                  <a:pt x="283" y="564"/>
                  <a:pt x="371" y="476"/>
                  <a:pt x="479" y="476"/>
                </a:cubicBezTo>
                <a:cubicBezTo>
                  <a:pt x="738" y="485"/>
                  <a:pt x="738" y="858"/>
                  <a:pt x="479" y="868"/>
                </a:cubicBezTo>
                <a:cubicBezTo>
                  <a:pt x="371" y="868"/>
                  <a:pt x="283" y="780"/>
                  <a:pt x="283" y="672"/>
                </a:cubicBezTo>
                <a:close/>
                <a:moveTo>
                  <a:pt x="186" y="1250"/>
                </a:moveTo>
                <a:cubicBezTo>
                  <a:pt x="201" y="861"/>
                  <a:pt x="760" y="864"/>
                  <a:pt x="771" y="1253"/>
                </a:cubicBezTo>
                <a:cubicBezTo>
                  <a:pt x="186" y="1253"/>
                  <a:pt x="186" y="1253"/>
                  <a:pt x="186" y="1253"/>
                </a:cubicBezTo>
                <a:lnTo>
                  <a:pt x="186" y="1250"/>
                </a:lnTo>
                <a:close/>
                <a:moveTo>
                  <a:pt x="1446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343"/>
                  <a:pt x="90" y="1343"/>
                  <a:pt x="90" y="1343"/>
                </a:cubicBezTo>
                <a:cubicBezTo>
                  <a:pt x="1446" y="1343"/>
                  <a:pt x="1446" y="1343"/>
                  <a:pt x="1446" y="1343"/>
                </a:cubicBezTo>
                <a:lnTo>
                  <a:pt x="1446" y="1446"/>
                </a:lnTo>
                <a:close/>
                <a:moveTo>
                  <a:pt x="399" y="688"/>
                </a:moveTo>
                <a:cubicBezTo>
                  <a:pt x="469" y="613"/>
                  <a:pt x="617" y="682"/>
                  <a:pt x="559" y="752"/>
                </a:cubicBezTo>
                <a:cubicBezTo>
                  <a:pt x="541" y="769"/>
                  <a:pt x="513" y="769"/>
                  <a:pt x="495" y="752"/>
                </a:cubicBezTo>
                <a:cubicBezTo>
                  <a:pt x="486" y="743"/>
                  <a:pt x="471" y="743"/>
                  <a:pt x="462" y="752"/>
                </a:cubicBezTo>
                <a:cubicBezTo>
                  <a:pt x="419" y="792"/>
                  <a:pt x="358" y="732"/>
                  <a:pt x="399" y="688"/>
                </a:cubicBezTo>
                <a:close/>
                <a:moveTo>
                  <a:pt x="1394" y="0"/>
                </a:moveTo>
                <a:cubicBezTo>
                  <a:pt x="1009" y="0"/>
                  <a:pt x="1009" y="0"/>
                  <a:pt x="1009" y="0"/>
                </a:cubicBezTo>
                <a:cubicBezTo>
                  <a:pt x="931" y="0"/>
                  <a:pt x="867" y="63"/>
                  <a:pt x="867" y="141"/>
                </a:cubicBezTo>
                <a:cubicBezTo>
                  <a:pt x="867" y="720"/>
                  <a:pt x="867" y="720"/>
                  <a:pt x="867" y="720"/>
                </a:cubicBezTo>
                <a:cubicBezTo>
                  <a:pt x="867" y="798"/>
                  <a:pt x="931" y="861"/>
                  <a:pt x="1009" y="861"/>
                </a:cubicBezTo>
                <a:cubicBezTo>
                  <a:pt x="1060" y="861"/>
                  <a:pt x="1060" y="861"/>
                  <a:pt x="1060" y="861"/>
                </a:cubicBezTo>
                <a:cubicBezTo>
                  <a:pt x="1060" y="1009"/>
                  <a:pt x="1060" y="1009"/>
                  <a:pt x="1060" y="1009"/>
                </a:cubicBezTo>
                <a:cubicBezTo>
                  <a:pt x="1060" y="1048"/>
                  <a:pt x="1108" y="1070"/>
                  <a:pt x="1137" y="1041"/>
                </a:cubicBezTo>
                <a:cubicBezTo>
                  <a:pt x="1317" y="861"/>
                  <a:pt x="1317" y="861"/>
                  <a:pt x="1317" y="861"/>
                </a:cubicBezTo>
                <a:cubicBezTo>
                  <a:pt x="1394" y="861"/>
                  <a:pt x="1394" y="861"/>
                  <a:pt x="1394" y="861"/>
                </a:cubicBezTo>
                <a:cubicBezTo>
                  <a:pt x="1472" y="861"/>
                  <a:pt x="1536" y="798"/>
                  <a:pt x="1536" y="720"/>
                </a:cubicBezTo>
                <a:cubicBezTo>
                  <a:pt x="1536" y="141"/>
                  <a:pt x="1536" y="141"/>
                  <a:pt x="1536" y="141"/>
                </a:cubicBezTo>
                <a:cubicBezTo>
                  <a:pt x="1536" y="64"/>
                  <a:pt x="1473" y="0"/>
                  <a:pt x="1394" y="0"/>
                </a:cubicBezTo>
                <a:close/>
                <a:moveTo>
                  <a:pt x="1446" y="720"/>
                </a:moveTo>
                <a:cubicBezTo>
                  <a:pt x="1446" y="748"/>
                  <a:pt x="1423" y="771"/>
                  <a:pt x="1394" y="771"/>
                </a:cubicBezTo>
                <a:cubicBezTo>
                  <a:pt x="1298" y="771"/>
                  <a:pt x="1298" y="771"/>
                  <a:pt x="1298" y="771"/>
                </a:cubicBezTo>
                <a:cubicBezTo>
                  <a:pt x="1286" y="771"/>
                  <a:pt x="1275" y="776"/>
                  <a:pt x="1266" y="784"/>
                </a:cubicBezTo>
                <a:cubicBezTo>
                  <a:pt x="1150" y="900"/>
                  <a:pt x="1150" y="900"/>
                  <a:pt x="1150" y="900"/>
                </a:cubicBezTo>
                <a:cubicBezTo>
                  <a:pt x="1150" y="816"/>
                  <a:pt x="1150" y="816"/>
                  <a:pt x="1150" y="816"/>
                </a:cubicBezTo>
                <a:cubicBezTo>
                  <a:pt x="1150" y="791"/>
                  <a:pt x="1130" y="771"/>
                  <a:pt x="1105" y="771"/>
                </a:cubicBezTo>
                <a:cubicBezTo>
                  <a:pt x="1009" y="771"/>
                  <a:pt x="1009" y="771"/>
                  <a:pt x="1009" y="771"/>
                </a:cubicBezTo>
                <a:cubicBezTo>
                  <a:pt x="980" y="771"/>
                  <a:pt x="957" y="748"/>
                  <a:pt x="957" y="720"/>
                </a:cubicBezTo>
                <a:cubicBezTo>
                  <a:pt x="957" y="141"/>
                  <a:pt x="957" y="141"/>
                  <a:pt x="957" y="141"/>
                </a:cubicBezTo>
                <a:cubicBezTo>
                  <a:pt x="957" y="113"/>
                  <a:pt x="980" y="90"/>
                  <a:pt x="1009" y="90"/>
                </a:cubicBezTo>
                <a:cubicBezTo>
                  <a:pt x="1394" y="90"/>
                  <a:pt x="1394" y="90"/>
                  <a:pt x="1394" y="90"/>
                </a:cubicBezTo>
                <a:cubicBezTo>
                  <a:pt x="1423" y="90"/>
                  <a:pt x="1446" y="113"/>
                  <a:pt x="1446" y="141"/>
                </a:cubicBezTo>
                <a:lnTo>
                  <a:pt x="1446" y="720"/>
                </a:lnTo>
                <a:close/>
                <a:moveTo>
                  <a:pt x="1250" y="623"/>
                </a:moveTo>
                <a:cubicBezTo>
                  <a:pt x="1247" y="683"/>
                  <a:pt x="1162" y="683"/>
                  <a:pt x="1160" y="623"/>
                </a:cubicBezTo>
                <a:cubicBezTo>
                  <a:pt x="1160" y="599"/>
                  <a:pt x="1180" y="578"/>
                  <a:pt x="1205" y="578"/>
                </a:cubicBezTo>
                <a:cubicBezTo>
                  <a:pt x="1230" y="578"/>
                  <a:pt x="1250" y="599"/>
                  <a:pt x="1250" y="623"/>
                </a:cubicBezTo>
                <a:close/>
                <a:moveTo>
                  <a:pt x="1290" y="406"/>
                </a:moveTo>
                <a:cubicBezTo>
                  <a:pt x="1268" y="428"/>
                  <a:pt x="1268" y="428"/>
                  <a:pt x="1268" y="428"/>
                </a:cubicBezTo>
                <a:cubicBezTo>
                  <a:pt x="1254" y="442"/>
                  <a:pt x="1247" y="460"/>
                  <a:pt x="1247" y="479"/>
                </a:cubicBezTo>
                <a:cubicBezTo>
                  <a:pt x="1247" y="504"/>
                  <a:pt x="1226" y="524"/>
                  <a:pt x="1202" y="524"/>
                </a:cubicBezTo>
                <a:cubicBezTo>
                  <a:pt x="1177" y="524"/>
                  <a:pt x="1157" y="504"/>
                  <a:pt x="1157" y="479"/>
                </a:cubicBezTo>
                <a:cubicBezTo>
                  <a:pt x="1157" y="436"/>
                  <a:pt x="1173" y="395"/>
                  <a:pt x="1204" y="365"/>
                </a:cubicBezTo>
                <a:cubicBezTo>
                  <a:pt x="1226" y="342"/>
                  <a:pt x="1226" y="342"/>
                  <a:pt x="1226" y="342"/>
                </a:cubicBezTo>
                <a:cubicBezTo>
                  <a:pt x="1236" y="332"/>
                  <a:pt x="1239" y="317"/>
                  <a:pt x="1234" y="304"/>
                </a:cubicBezTo>
                <a:cubicBezTo>
                  <a:pt x="1228" y="291"/>
                  <a:pt x="1216" y="283"/>
                  <a:pt x="1202" y="283"/>
                </a:cubicBezTo>
                <a:cubicBezTo>
                  <a:pt x="1187" y="283"/>
                  <a:pt x="1175" y="291"/>
                  <a:pt x="1169" y="304"/>
                </a:cubicBezTo>
                <a:cubicBezTo>
                  <a:pt x="1160" y="327"/>
                  <a:pt x="1134" y="338"/>
                  <a:pt x="1111" y="329"/>
                </a:cubicBezTo>
                <a:cubicBezTo>
                  <a:pt x="1088" y="319"/>
                  <a:pt x="1077" y="293"/>
                  <a:pt x="1086" y="270"/>
                </a:cubicBezTo>
                <a:cubicBezTo>
                  <a:pt x="1106" y="223"/>
                  <a:pt x="1151" y="193"/>
                  <a:pt x="1202" y="193"/>
                </a:cubicBezTo>
                <a:cubicBezTo>
                  <a:pt x="1312" y="192"/>
                  <a:pt x="1368" y="328"/>
                  <a:pt x="1290" y="4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21901133" y="10294960"/>
            <a:ext cx="766015" cy="527358"/>
          </a:xfrm>
          <a:custGeom>
            <a:avLst/>
            <a:gdLst>
              <a:gd name="T0" fmla="*/ 768 w 1536"/>
              <a:gd name="T1" fmla="*/ 116 h 1057"/>
              <a:gd name="T2" fmla="*/ 0 w 1536"/>
              <a:gd name="T3" fmla="*/ 884 h 1057"/>
              <a:gd name="T4" fmla="*/ 45 w 1536"/>
              <a:gd name="T5" fmla="*/ 929 h 1057"/>
              <a:gd name="T6" fmla="*/ 634 w 1536"/>
              <a:gd name="T7" fmla="*/ 929 h 1057"/>
              <a:gd name="T8" fmla="*/ 902 w 1536"/>
              <a:gd name="T9" fmla="*/ 929 h 1057"/>
              <a:gd name="T10" fmla="*/ 1491 w 1536"/>
              <a:gd name="T11" fmla="*/ 929 h 1057"/>
              <a:gd name="T12" fmla="*/ 1536 w 1536"/>
              <a:gd name="T13" fmla="*/ 884 h 1057"/>
              <a:gd name="T14" fmla="*/ 768 w 1536"/>
              <a:gd name="T15" fmla="*/ 116 h 1057"/>
              <a:gd name="T16" fmla="*/ 768 w 1536"/>
              <a:gd name="T17" fmla="*/ 935 h 1057"/>
              <a:gd name="T18" fmla="*/ 717 w 1536"/>
              <a:gd name="T19" fmla="*/ 884 h 1057"/>
              <a:gd name="T20" fmla="*/ 820 w 1536"/>
              <a:gd name="T21" fmla="*/ 884 h 1057"/>
              <a:gd name="T22" fmla="*/ 768 w 1536"/>
              <a:gd name="T23" fmla="*/ 935 h 1057"/>
              <a:gd name="T24" fmla="*/ 902 w 1536"/>
              <a:gd name="T25" fmla="*/ 839 h 1057"/>
              <a:gd name="T26" fmla="*/ 895 w 1536"/>
              <a:gd name="T27" fmla="*/ 821 h 1057"/>
              <a:gd name="T28" fmla="*/ 1090 w 1536"/>
              <a:gd name="T29" fmla="*/ 626 h 1057"/>
              <a:gd name="T30" fmla="*/ 1143 w 1536"/>
              <a:gd name="T31" fmla="*/ 710 h 1057"/>
              <a:gd name="T32" fmla="*/ 1224 w 1536"/>
              <a:gd name="T33" fmla="*/ 672 h 1057"/>
              <a:gd name="T34" fmla="*/ 1153 w 1536"/>
              <a:gd name="T35" fmla="*/ 562 h 1057"/>
              <a:gd name="T36" fmla="*/ 1186 w 1536"/>
              <a:gd name="T37" fmla="*/ 530 h 1057"/>
              <a:gd name="T38" fmla="*/ 1186 w 1536"/>
              <a:gd name="T39" fmla="*/ 466 h 1057"/>
              <a:gd name="T40" fmla="*/ 1122 w 1536"/>
              <a:gd name="T41" fmla="*/ 466 h 1057"/>
              <a:gd name="T42" fmla="*/ 1090 w 1536"/>
              <a:gd name="T43" fmla="*/ 498 h 1057"/>
              <a:gd name="T44" fmla="*/ 312 w 1536"/>
              <a:gd name="T45" fmla="*/ 672 h 1057"/>
              <a:gd name="T46" fmla="*/ 334 w 1536"/>
              <a:gd name="T47" fmla="*/ 732 h 1057"/>
              <a:gd name="T48" fmla="*/ 394 w 1536"/>
              <a:gd name="T49" fmla="*/ 710 h 1057"/>
              <a:gd name="T50" fmla="*/ 1026 w 1536"/>
              <a:gd name="T51" fmla="*/ 562 h 1057"/>
              <a:gd name="T52" fmla="*/ 831 w 1536"/>
              <a:gd name="T53" fmla="*/ 757 h 1057"/>
              <a:gd name="T54" fmla="*/ 634 w 1536"/>
              <a:gd name="T55" fmla="*/ 839 h 1057"/>
              <a:gd name="T56" fmla="*/ 92 w 1536"/>
              <a:gd name="T57" fmla="*/ 839 h 1057"/>
              <a:gd name="T58" fmla="*/ 1445 w 1536"/>
              <a:gd name="T59" fmla="*/ 839 h 1057"/>
              <a:gd name="T60" fmla="*/ 902 w 1536"/>
              <a:gd name="T61" fmla="*/ 839 h 1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36" h="1057">
                <a:moveTo>
                  <a:pt x="768" y="116"/>
                </a:moveTo>
                <a:cubicBezTo>
                  <a:pt x="345" y="116"/>
                  <a:pt x="0" y="460"/>
                  <a:pt x="0" y="884"/>
                </a:cubicBezTo>
                <a:cubicBezTo>
                  <a:pt x="0" y="909"/>
                  <a:pt x="20" y="929"/>
                  <a:pt x="45" y="929"/>
                </a:cubicBezTo>
                <a:cubicBezTo>
                  <a:pt x="634" y="929"/>
                  <a:pt x="634" y="929"/>
                  <a:pt x="634" y="929"/>
                </a:cubicBezTo>
                <a:cubicBezTo>
                  <a:pt x="678" y="1057"/>
                  <a:pt x="859" y="1056"/>
                  <a:pt x="902" y="929"/>
                </a:cubicBezTo>
                <a:cubicBezTo>
                  <a:pt x="1491" y="929"/>
                  <a:pt x="1491" y="929"/>
                  <a:pt x="1491" y="929"/>
                </a:cubicBezTo>
                <a:cubicBezTo>
                  <a:pt x="1516" y="929"/>
                  <a:pt x="1536" y="909"/>
                  <a:pt x="1536" y="884"/>
                </a:cubicBezTo>
                <a:cubicBezTo>
                  <a:pt x="1536" y="460"/>
                  <a:pt x="1192" y="116"/>
                  <a:pt x="768" y="116"/>
                </a:cubicBezTo>
                <a:close/>
                <a:moveTo>
                  <a:pt x="768" y="935"/>
                </a:moveTo>
                <a:cubicBezTo>
                  <a:pt x="740" y="935"/>
                  <a:pt x="717" y="912"/>
                  <a:pt x="717" y="884"/>
                </a:cubicBezTo>
                <a:cubicBezTo>
                  <a:pt x="719" y="816"/>
                  <a:pt x="817" y="816"/>
                  <a:pt x="820" y="884"/>
                </a:cubicBezTo>
                <a:cubicBezTo>
                  <a:pt x="820" y="912"/>
                  <a:pt x="796" y="935"/>
                  <a:pt x="768" y="935"/>
                </a:cubicBezTo>
                <a:close/>
                <a:moveTo>
                  <a:pt x="902" y="839"/>
                </a:moveTo>
                <a:cubicBezTo>
                  <a:pt x="900" y="833"/>
                  <a:pt x="898" y="827"/>
                  <a:pt x="895" y="821"/>
                </a:cubicBezTo>
                <a:cubicBezTo>
                  <a:pt x="1090" y="626"/>
                  <a:pt x="1090" y="626"/>
                  <a:pt x="1090" y="626"/>
                </a:cubicBezTo>
                <a:cubicBezTo>
                  <a:pt x="1111" y="651"/>
                  <a:pt x="1128" y="679"/>
                  <a:pt x="1143" y="710"/>
                </a:cubicBezTo>
                <a:cubicBezTo>
                  <a:pt x="1170" y="763"/>
                  <a:pt x="1247" y="727"/>
                  <a:pt x="1224" y="672"/>
                </a:cubicBezTo>
                <a:cubicBezTo>
                  <a:pt x="1209" y="638"/>
                  <a:pt x="1185" y="600"/>
                  <a:pt x="1153" y="562"/>
                </a:cubicBezTo>
                <a:cubicBezTo>
                  <a:pt x="1186" y="530"/>
                  <a:pt x="1186" y="530"/>
                  <a:pt x="1186" y="530"/>
                </a:cubicBezTo>
                <a:cubicBezTo>
                  <a:pt x="1203" y="512"/>
                  <a:pt x="1203" y="484"/>
                  <a:pt x="1186" y="466"/>
                </a:cubicBezTo>
                <a:cubicBezTo>
                  <a:pt x="1168" y="449"/>
                  <a:pt x="1139" y="449"/>
                  <a:pt x="1122" y="466"/>
                </a:cubicBezTo>
                <a:cubicBezTo>
                  <a:pt x="1090" y="498"/>
                  <a:pt x="1090" y="498"/>
                  <a:pt x="1090" y="498"/>
                </a:cubicBezTo>
                <a:cubicBezTo>
                  <a:pt x="814" y="264"/>
                  <a:pt x="426" y="409"/>
                  <a:pt x="312" y="672"/>
                </a:cubicBezTo>
                <a:cubicBezTo>
                  <a:pt x="301" y="695"/>
                  <a:pt x="311" y="721"/>
                  <a:pt x="334" y="732"/>
                </a:cubicBezTo>
                <a:cubicBezTo>
                  <a:pt x="356" y="742"/>
                  <a:pt x="383" y="733"/>
                  <a:pt x="394" y="710"/>
                </a:cubicBezTo>
                <a:cubicBezTo>
                  <a:pt x="501" y="470"/>
                  <a:pt x="825" y="394"/>
                  <a:pt x="1026" y="562"/>
                </a:cubicBezTo>
                <a:cubicBezTo>
                  <a:pt x="831" y="757"/>
                  <a:pt x="831" y="757"/>
                  <a:pt x="831" y="757"/>
                </a:cubicBezTo>
                <a:cubicBezTo>
                  <a:pt x="756" y="718"/>
                  <a:pt x="659" y="760"/>
                  <a:pt x="634" y="839"/>
                </a:cubicBezTo>
                <a:cubicBezTo>
                  <a:pt x="92" y="839"/>
                  <a:pt x="92" y="839"/>
                  <a:pt x="92" y="839"/>
                </a:cubicBezTo>
                <a:cubicBezTo>
                  <a:pt x="171" y="0"/>
                  <a:pt x="1366" y="1"/>
                  <a:pt x="1445" y="839"/>
                </a:cubicBezTo>
                <a:lnTo>
                  <a:pt x="902" y="8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12911784" y="10198727"/>
            <a:ext cx="832738" cy="719825"/>
          </a:xfrm>
          <a:custGeom>
            <a:avLst/>
            <a:gdLst>
              <a:gd name="T0" fmla="*/ 1536 w 1669"/>
              <a:gd name="T1" fmla="*/ 336 h 1441"/>
              <a:gd name="T2" fmla="*/ 1413 w 1669"/>
              <a:gd name="T3" fmla="*/ 1 h 1441"/>
              <a:gd name="T4" fmla="*/ 1252 w 1669"/>
              <a:gd name="T5" fmla="*/ 291 h 1441"/>
              <a:gd name="T6" fmla="*/ 835 w 1669"/>
              <a:gd name="T7" fmla="*/ 291 h 1441"/>
              <a:gd name="T8" fmla="*/ 695 w 1669"/>
              <a:gd name="T9" fmla="*/ 412 h 1441"/>
              <a:gd name="T10" fmla="*/ 442 w 1669"/>
              <a:gd name="T11" fmla="*/ 665 h 1441"/>
              <a:gd name="T12" fmla="*/ 256 w 1669"/>
              <a:gd name="T13" fmla="*/ 435 h 1441"/>
              <a:gd name="T14" fmla="*/ 134 w 1669"/>
              <a:gd name="T15" fmla="*/ 769 h 1441"/>
              <a:gd name="T16" fmla="*/ 67 w 1669"/>
              <a:gd name="T17" fmla="*/ 914 h 1441"/>
              <a:gd name="T18" fmla="*/ 67 w 1669"/>
              <a:gd name="T19" fmla="*/ 1396 h 1441"/>
              <a:gd name="T20" fmla="*/ 112 w 1669"/>
              <a:gd name="T21" fmla="*/ 1441 h 1441"/>
              <a:gd name="T22" fmla="*/ 401 w 1669"/>
              <a:gd name="T23" fmla="*/ 1441 h 1441"/>
              <a:gd name="T24" fmla="*/ 446 w 1669"/>
              <a:gd name="T25" fmla="*/ 1396 h 1441"/>
              <a:gd name="T26" fmla="*/ 446 w 1669"/>
              <a:gd name="T27" fmla="*/ 1061 h 1441"/>
              <a:gd name="T28" fmla="*/ 933 w 1669"/>
              <a:gd name="T29" fmla="*/ 573 h 1441"/>
              <a:gd name="T30" fmla="*/ 1223 w 1669"/>
              <a:gd name="T31" fmla="*/ 573 h 1441"/>
              <a:gd name="T32" fmla="*/ 1223 w 1669"/>
              <a:gd name="T33" fmla="*/ 1396 h 1441"/>
              <a:gd name="T34" fmla="*/ 1268 w 1669"/>
              <a:gd name="T35" fmla="*/ 1441 h 1441"/>
              <a:gd name="T36" fmla="*/ 1558 w 1669"/>
              <a:gd name="T37" fmla="*/ 1441 h 1441"/>
              <a:gd name="T38" fmla="*/ 1603 w 1669"/>
              <a:gd name="T39" fmla="*/ 1396 h 1441"/>
              <a:gd name="T40" fmla="*/ 1603 w 1669"/>
              <a:gd name="T41" fmla="*/ 480 h 1441"/>
              <a:gd name="T42" fmla="*/ 1536 w 1669"/>
              <a:gd name="T43" fmla="*/ 336 h 1441"/>
              <a:gd name="T44" fmla="*/ 256 w 1669"/>
              <a:gd name="T45" fmla="*/ 525 h 1441"/>
              <a:gd name="T46" fmla="*/ 356 w 1669"/>
              <a:gd name="T47" fmla="*/ 625 h 1441"/>
              <a:gd name="T48" fmla="*/ 157 w 1669"/>
              <a:gd name="T49" fmla="*/ 625 h 1441"/>
              <a:gd name="T50" fmla="*/ 256 w 1669"/>
              <a:gd name="T51" fmla="*/ 525 h 1441"/>
              <a:gd name="T52" fmla="*/ 369 w 1669"/>
              <a:gd name="T53" fmla="*/ 1010 h 1441"/>
              <a:gd name="T54" fmla="*/ 356 w 1669"/>
              <a:gd name="T55" fmla="*/ 1042 h 1441"/>
              <a:gd name="T56" fmla="*/ 356 w 1669"/>
              <a:gd name="T57" fmla="*/ 1351 h 1441"/>
              <a:gd name="T58" fmla="*/ 157 w 1669"/>
              <a:gd name="T59" fmla="*/ 1351 h 1441"/>
              <a:gd name="T60" fmla="*/ 157 w 1669"/>
              <a:gd name="T61" fmla="*/ 914 h 1441"/>
              <a:gd name="T62" fmla="*/ 256 w 1669"/>
              <a:gd name="T63" fmla="*/ 814 h 1441"/>
              <a:gd name="T64" fmla="*/ 401 w 1669"/>
              <a:gd name="T65" fmla="*/ 814 h 1441"/>
              <a:gd name="T66" fmla="*/ 433 w 1669"/>
              <a:gd name="T67" fmla="*/ 801 h 1441"/>
              <a:gd name="T68" fmla="*/ 720 w 1669"/>
              <a:gd name="T69" fmla="*/ 514 h 1441"/>
              <a:gd name="T70" fmla="*/ 808 w 1669"/>
              <a:gd name="T71" fmla="*/ 571 h 1441"/>
              <a:gd name="T72" fmla="*/ 369 w 1669"/>
              <a:gd name="T73" fmla="*/ 1010 h 1441"/>
              <a:gd name="T74" fmla="*/ 1513 w 1669"/>
              <a:gd name="T75" fmla="*/ 1351 h 1441"/>
              <a:gd name="T76" fmla="*/ 1313 w 1669"/>
              <a:gd name="T77" fmla="*/ 1351 h 1441"/>
              <a:gd name="T78" fmla="*/ 1313 w 1669"/>
              <a:gd name="T79" fmla="*/ 528 h 1441"/>
              <a:gd name="T80" fmla="*/ 1268 w 1669"/>
              <a:gd name="T81" fmla="*/ 483 h 1441"/>
              <a:gd name="T82" fmla="*/ 835 w 1669"/>
              <a:gd name="T83" fmla="*/ 483 h 1441"/>
              <a:gd name="T84" fmla="*/ 783 w 1669"/>
              <a:gd name="T85" fmla="*/ 432 h 1441"/>
              <a:gd name="T86" fmla="*/ 835 w 1669"/>
              <a:gd name="T87" fmla="*/ 381 h 1441"/>
              <a:gd name="T88" fmla="*/ 1413 w 1669"/>
              <a:gd name="T89" fmla="*/ 381 h 1441"/>
              <a:gd name="T90" fmla="*/ 1513 w 1669"/>
              <a:gd name="T91" fmla="*/ 480 h 1441"/>
              <a:gd name="T92" fmla="*/ 1513 w 1669"/>
              <a:gd name="T93" fmla="*/ 1351 h 1441"/>
              <a:gd name="T94" fmla="*/ 1413 w 1669"/>
              <a:gd name="T95" fmla="*/ 291 h 1441"/>
              <a:gd name="T96" fmla="*/ 1313 w 1669"/>
              <a:gd name="T97" fmla="*/ 191 h 1441"/>
              <a:gd name="T98" fmla="*/ 1513 w 1669"/>
              <a:gd name="T99" fmla="*/ 191 h 1441"/>
              <a:gd name="T100" fmla="*/ 1413 w 1669"/>
              <a:gd name="T101" fmla="*/ 291 h 14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69" h="1441">
                <a:moveTo>
                  <a:pt x="1536" y="336"/>
                </a:moveTo>
                <a:cubicBezTo>
                  <a:pt x="1669" y="224"/>
                  <a:pt x="1589" y="1"/>
                  <a:pt x="1413" y="1"/>
                </a:cubicBezTo>
                <a:cubicBezTo>
                  <a:pt x="1266" y="0"/>
                  <a:pt x="1173" y="167"/>
                  <a:pt x="1252" y="291"/>
                </a:cubicBezTo>
                <a:cubicBezTo>
                  <a:pt x="835" y="291"/>
                  <a:pt x="835" y="291"/>
                  <a:pt x="835" y="291"/>
                </a:cubicBezTo>
                <a:cubicBezTo>
                  <a:pt x="737" y="291"/>
                  <a:pt x="700" y="373"/>
                  <a:pt x="695" y="412"/>
                </a:cubicBezTo>
                <a:cubicBezTo>
                  <a:pt x="442" y="665"/>
                  <a:pt x="442" y="665"/>
                  <a:pt x="442" y="665"/>
                </a:cubicBezTo>
                <a:cubicBezTo>
                  <a:pt x="468" y="549"/>
                  <a:pt x="375" y="434"/>
                  <a:pt x="256" y="435"/>
                </a:cubicBezTo>
                <a:cubicBezTo>
                  <a:pt x="80" y="435"/>
                  <a:pt x="0" y="657"/>
                  <a:pt x="134" y="769"/>
                </a:cubicBezTo>
                <a:cubicBezTo>
                  <a:pt x="93" y="804"/>
                  <a:pt x="67" y="856"/>
                  <a:pt x="67" y="914"/>
                </a:cubicBezTo>
                <a:cubicBezTo>
                  <a:pt x="67" y="1396"/>
                  <a:pt x="67" y="1396"/>
                  <a:pt x="67" y="1396"/>
                </a:cubicBezTo>
                <a:cubicBezTo>
                  <a:pt x="67" y="1421"/>
                  <a:pt x="87" y="1441"/>
                  <a:pt x="112" y="1441"/>
                </a:cubicBezTo>
                <a:cubicBezTo>
                  <a:pt x="401" y="1441"/>
                  <a:pt x="401" y="1441"/>
                  <a:pt x="401" y="1441"/>
                </a:cubicBezTo>
                <a:cubicBezTo>
                  <a:pt x="426" y="1441"/>
                  <a:pt x="446" y="1421"/>
                  <a:pt x="446" y="1396"/>
                </a:cubicBezTo>
                <a:cubicBezTo>
                  <a:pt x="446" y="1061"/>
                  <a:pt x="446" y="1061"/>
                  <a:pt x="446" y="1061"/>
                </a:cubicBezTo>
                <a:cubicBezTo>
                  <a:pt x="933" y="573"/>
                  <a:pt x="933" y="573"/>
                  <a:pt x="933" y="573"/>
                </a:cubicBezTo>
                <a:cubicBezTo>
                  <a:pt x="1223" y="573"/>
                  <a:pt x="1223" y="573"/>
                  <a:pt x="1223" y="573"/>
                </a:cubicBezTo>
                <a:cubicBezTo>
                  <a:pt x="1223" y="1396"/>
                  <a:pt x="1223" y="1396"/>
                  <a:pt x="1223" y="1396"/>
                </a:cubicBezTo>
                <a:cubicBezTo>
                  <a:pt x="1223" y="1421"/>
                  <a:pt x="1244" y="1441"/>
                  <a:pt x="1268" y="1441"/>
                </a:cubicBezTo>
                <a:cubicBezTo>
                  <a:pt x="1558" y="1441"/>
                  <a:pt x="1558" y="1441"/>
                  <a:pt x="1558" y="1441"/>
                </a:cubicBezTo>
                <a:cubicBezTo>
                  <a:pt x="1583" y="1441"/>
                  <a:pt x="1603" y="1421"/>
                  <a:pt x="1603" y="1396"/>
                </a:cubicBezTo>
                <a:cubicBezTo>
                  <a:pt x="1603" y="480"/>
                  <a:pt x="1603" y="480"/>
                  <a:pt x="1603" y="480"/>
                </a:cubicBezTo>
                <a:cubicBezTo>
                  <a:pt x="1603" y="422"/>
                  <a:pt x="1577" y="370"/>
                  <a:pt x="1536" y="336"/>
                </a:cubicBezTo>
                <a:close/>
                <a:moveTo>
                  <a:pt x="256" y="525"/>
                </a:moveTo>
                <a:cubicBezTo>
                  <a:pt x="311" y="525"/>
                  <a:pt x="356" y="570"/>
                  <a:pt x="356" y="625"/>
                </a:cubicBezTo>
                <a:cubicBezTo>
                  <a:pt x="351" y="757"/>
                  <a:pt x="162" y="757"/>
                  <a:pt x="157" y="625"/>
                </a:cubicBezTo>
                <a:cubicBezTo>
                  <a:pt x="157" y="570"/>
                  <a:pt x="201" y="525"/>
                  <a:pt x="256" y="525"/>
                </a:cubicBezTo>
                <a:close/>
                <a:moveTo>
                  <a:pt x="369" y="1010"/>
                </a:moveTo>
                <a:cubicBezTo>
                  <a:pt x="361" y="1019"/>
                  <a:pt x="356" y="1030"/>
                  <a:pt x="356" y="1042"/>
                </a:cubicBezTo>
                <a:cubicBezTo>
                  <a:pt x="356" y="1351"/>
                  <a:pt x="356" y="1351"/>
                  <a:pt x="356" y="1351"/>
                </a:cubicBezTo>
                <a:cubicBezTo>
                  <a:pt x="157" y="1351"/>
                  <a:pt x="157" y="1351"/>
                  <a:pt x="157" y="1351"/>
                </a:cubicBezTo>
                <a:cubicBezTo>
                  <a:pt x="157" y="914"/>
                  <a:pt x="157" y="914"/>
                  <a:pt x="157" y="914"/>
                </a:cubicBezTo>
                <a:cubicBezTo>
                  <a:pt x="157" y="859"/>
                  <a:pt x="201" y="814"/>
                  <a:pt x="256" y="814"/>
                </a:cubicBezTo>
                <a:cubicBezTo>
                  <a:pt x="401" y="814"/>
                  <a:pt x="401" y="814"/>
                  <a:pt x="401" y="814"/>
                </a:cubicBezTo>
                <a:cubicBezTo>
                  <a:pt x="413" y="814"/>
                  <a:pt x="424" y="810"/>
                  <a:pt x="433" y="801"/>
                </a:cubicBezTo>
                <a:cubicBezTo>
                  <a:pt x="720" y="514"/>
                  <a:pt x="720" y="514"/>
                  <a:pt x="720" y="514"/>
                </a:cubicBezTo>
                <a:cubicBezTo>
                  <a:pt x="740" y="543"/>
                  <a:pt x="772" y="564"/>
                  <a:pt x="808" y="571"/>
                </a:cubicBezTo>
                <a:lnTo>
                  <a:pt x="369" y="1010"/>
                </a:lnTo>
                <a:close/>
                <a:moveTo>
                  <a:pt x="1513" y="1351"/>
                </a:moveTo>
                <a:cubicBezTo>
                  <a:pt x="1313" y="1351"/>
                  <a:pt x="1313" y="1351"/>
                  <a:pt x="1313" y="1351"/>
                </a:cubicBezTo>
                <a:cubicBezTo>
                  <a:pt x="1313" y="528"/>
                  <a:pt x="1313" y="528"/>
                  <a:pt x="1313" y="528"/>
                </a:cubicBezTo>
                <a:cubicBezTo>
                  <a:pt x="1313" y="504"/>
                  <a:pt x="1293" y="483"/>
                  <a:pt x="1268" y="483"/>
                </a:cubicBezTo>
                <a:cubicBezTo>
                  <a:pt x="835" y="483"/>
                  <a:pt x="835" y="483"/>
                  <a:pt x="835" y="483"/>
                </a:cubicBezTo>
                <a:cubicBezTo>
                  <a:pt x="806" y="483"/>
                  <a:pt x="783" y="460"/>
                  <a:pt x="783" y="432"/>
                </a:cubicBezTo>
                <a:cubicBezTo>
                  <a:pt x="783" y="404"/>
                  <a:pt x="806" y="381"/>
                  <a:pt x="835" y="381"/>
                </a:cubicBezTo>
                <a:cubicBezTo>
                  <a:pt x="1413" y="381"/>
                  <a:pt x="1413" y="381"/>
                  <a:pt x="1413" y="381"/>
                </a:cubicBezTo>
                <a:cubicBezTo>
                  <a:pt x="1468" y="381"/>
                  <a:pt x="1513" y="425"/>
                  <a:pt x="1513" y="480"/>
                </a:cubicBezTo>
                <a:lnTo>
                  <a:pt x="1513" y="1351"/>
                </a:lnTo>
                <a:close/>
                <a:moveTo>
                  <a:pt x="1413" y="291"/>
                </a:moveTo>
                <a:cubicBezTo>
                  <a:pt x="1358" y="291"/>
                  <a:pt x="1313" y="246"/>
                  <a:pt x="1313" y="191"/>
                </a:cubicBezTo>
                <a:cubicBezTo>
                  <a:pt x="1318" y="59"/>
                  <a:pt x="1508" y="59"/>
                  <a:pt x="1513" y="191"/>
                </a:cubicBezTo>
                <a:cubicBezTo>
                  <a:pt x="1513" y="246"/>
                  <a:pt x="1468" y="291"/>
                  <a:pt x="1413" y="2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1677987" y="10131364"/>
            <a:ext cx="855834" cy="854551"/>
          </a:xfrm>
          <a:custGeom>
            <a:avLst/>
            <a:gdLst>
              <a:gd name="T0" fmla="*/ 881 w 1713"/>
              <a:gd name="T1" fmla="*/ 294 h 1712"/>
              <a:gd name="T2" fmla="*/ 565 w 1713"/>
              <a:gd name="T3" fmla="*/ 699 h 1712"/>
              <a:gd name="T4" fmla="*/ 803 w 1713"/>
              <a:gd name="T5" fmla="*/ 660 h 1712"/>
              <a:gd name="T6" fmla="*/ 1174 w 1713"/>
              <a:gd name="T7" fmla="*/ 921 h 1712"/>
              <a:gd name="T8" fmla="*/ 1513 w 1713"/>
              <a:gd name="T9" fmla="*/ 200 h 1712"/>
              <a:gd name="T10" fmla="*/ 724 w 1713"/>
              <a:gd name="T11" fmla="*/ 609 h 1712"/>
              <a:gd name="T12" fmla="*/ 695 w 1713"/>
              <a:gd name="T13" fmla="*/ 468 h 1712"/>
              <a:gd name="T14" fmla="*/ 1247 w 1713"/>
              <a:gd name="T15" fmla="*/ 607 h 1712"/>
              <a:gd name="T16" fmla="*/ 1036 w 1713"/>
              <a:gd name="T17" fmla="*/ 541 h 1712"/>
              <a:gd name="T18" fmla="*/ 1169 w 1713"/>
              <a:gd name="T19" fmla="*/ 402 h 1712"/>
              <a:gd name="T20" fmla="*/ 1169 w 1713"/>
              <a:gd name="T21" fmla="*/ 402 h 1712"/>
              <a:gd name="T22" fmla="*/ 1380 w 1713"/>
              <a:gd name="T23" fmla="*/ 745 h 1712"/>
              <a:gd name="T24" fmla="*/ 972 w 1713"/>
              <a:gd name="T25" fmla="*/ 605 h 1712"/>
              <a:gd name="T26" fmla="*/ 1308 w 1713"/>
              <a:gd name="T27" fmla="*/ 673 h 1712"/>
              <a:gd name="T28" fmla="*/ 1097 w 1713"/>
              <a:gd name="T29" fmla="*/ 347 h 1712"/>
              <a:gd name="T30" fmla="*/ 1036 w 1713"/>
              <a:gd name="T31" fmla="*/ 264 h 1712"/>
              <a:gd name="T32" fmla="*/ 612 w 1713"/>
              <a:gd name="T33" fmla="*/ 133 h 1712"/>
              <a:gd name="T34" fmla="*/ 567 w 1713"/>
              <a:gd name="T35" fmla="*/ 275 h 1712"/>
              <a:gd name="T36" fmla="*/ 522 w 1713"/>
              <a:gd name="T37" fmla="*/ 133 h 1712"/>
              <a:gd name="T38" fmla="*/ 230 w 1713"/>
              <a:gd name="T39" fmla="*/ 522 h 1712"/>
              <a:gd name="T40" fmla="*/ 133 w 1713"/>
              <a:gd name="T41" fmla="*/ 612 h 1712"/>
              <a:gd name="T42" fmla="*/ 230 w 1713"/>
              <a:gd name="T43" fmla="*/ 522 h 1712"/>
              <a:gd name="T44" fmla="*/ 229 w 1713"/>
              <a:gd name="T45" fmla="*/ 292 h 1712"/>
              <a:gd name="T46" fmla="*/ 395 w 1713"/>
              <a:gd name="T47" fmla="*/ 331 h 1712"/>
              <a:gd name="T48" fmla="*/ 1191 w 1713"/>
              <a:gd name="T49" fmla="*/ 1483 h 1712"/>
              <a:gd name="T50" fmla="*/ 1101 w 1713"/>
              <a:gd name="T51" fmla="*/ 1579 h 1712"/>
              <a:gd name="T52" fmla="*/ 1146 w 1713"/>
              <a:gd name="T53" fmla="*/ 1438 h 1712"/>
              <a:gd name="T54" fmla="*/ 1579 w 1713"/>
              <a:gd name="T55" fmla="*/ 1190 h 1712"/>
              <a:gd name="T56" fmla="*/ 1483 w 1713"/>
              <a:gd name="T57" fmla="*/ 1100 h 1712"/>
              <a:gd name="T58" fmla="*/ 1579 w 1713"/>
              <a:gd name="T59" fmla="*/ 1190 h 1712"/>
              <a:gd name="T60" fmla="*/ 1421 w 1713"/>
              <a:gd name="T61" fmla="*/ 1484 h 1712"/>
              <a:gd name="T62" fmla="*/ 1382 w 1713"/>
              <a:gd name="T63" fmla="*/ 1318 h 1712"/>
              <a:gd name="T64" fmla="*/ 1148 w 1713"/>
              <a:gd name="T65" fmla="*/ 1014 h 1712"/>
              <a:gd name="T66" fmla="*/ 910 w 1713"/>
              <a:gd name="T67" fmla="*/ 1052 h 1712"/>
              <a:gd name="T68" fmla="*/ 539 w 1713"/>
              <a:gd name="T69" fmla="*/ 792 h 1712"/>
              <a:gd name="T70" fmla="*/ 200 w 1713"/>
              <a:gd name="T71" fmla="*/ 1512 h 1712"/>
              <a:gd name="T72" fmla="*/ 832 w 1713"/>
              <a:gd name="T73" fmla="*/ 1419 h 1712"/>
              <a:gd name="T74" fmla="*/ 1148 w 1713"/>
              <a:gd name="T75" fmla="*/ 1014 h 1712"/>
              <a:gd name="T76" fmla="*/ 264 w 1713"/>
              <a:gd name="T77" fmla="*/ 1036 h 1712"/>
              <a:gd name="T78" fmla="*/ 829 w 1713"/>
              <a:gd name="T79" fmla="*/ 1135 h 1712"/>
              <a:gd name="T80" fmla="*/ 673 w 1713"/>
              <a:gd name="T81" fmla="*/ 1040 h 1712"/>
              <a:gd name="T82" fmla="*/ 337 w 1713"/>
              <a:gd name="T83" fmla="*/ 1108 h 1712"/>
              <a:gd name="T84" fmla="*/ 718 w 1713"/>
              <a:gd name="T85" fmla="*/ 1408 h 1712"/>
              <a:gd name="T86" fmla="*/ 544 w 1713"/>
              <a:gd name="T87" fmla="*/ 1310 h 1712"/>
              <a:gd name="T88" fmla="*/ 544 w 1713"/>
              <a:gd name="T89" fmla="*/ 1310 h 1712"/>
              <a:gd name="T90" fmla="*/ 605 w 1713"/>
              <a:gd name="T91" fmla="*/ 1244 h 1712"/>
              <a:gd name="T92" fmla="*/ 609 w 1713"/>
              <a:gd name="T93" fmla="*/ 1103 h 1712"/>
              <a:gd name="T94" fmla="*/ 989 w 1713"/>
              <a:gd name="T95" fmla="*/ 1104 h 1712"/>
              <a:gd name="T96" fmla="*/ 1018 w 1713"/>
              <a:gd name="T97" fmla="*/ 1244 h 1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13" h="1712">
                <a:moveTo>
                  <a:pt x="972" y="200"/>
                </a:moveTo>
                <a:cubicBezTo>
                  <a:pt x="954" y="218"/>
                  <a:pt x="896" y="275"/>
                  <a:pt x="881" y="294"/>
                </a:cubicBezTo>
                <a:cubicBezTo>
                  <a:pt x="696" y="299"/>
                  <a:pt x="527" y="462"/>
                  <a:pt x="520" y="651"/>
                </a:cubicBezTo>
                <a:cubicBezTo>
                  <a:pt x="518" y="677"/>
                  <a:pt x="539" y="699"/>
                  <a:pt x="565" y="699"/>
                </a:cubicBezTo>
                <a:cubicBezTo>
                  <a:pt x="758" y="699"/>
                  <a:pt x="758" y="699"/>
                  <a:pt x="758" y="699"/>
                </a:cubicBezTo>
                <a:cubicBezTo>
                  <a:pt x="781" y="699"/>
                  <a:pt x="799" y="682"/>
                  <a:pt x="803" y="660"/>
                </a:cubicBezTo>
                <a:cubicBezTo>
                  <a:pt x="804" y="655"/>
                  <a:pt x="805" y="650"/>
                  <a:pt x="807" y="645"/>
                </a:cubicBezTo>
                <a:cubicBezTo>
                  <a:pt x="848" y="804"/>
                  <a:pt x="1013" y="925"/>
                  <a:pt x="1174" y="921"/>
                </a:cubicBezTo>
                <a:cubicBezTo>
                  <a:pt x="1327" y="919"/>
                  <a:pt x="1410" y="850"/>
                  <a:pt x="1513" y="740"/>
                </a:cubicBezTo>
                <a:cubicBezTo>
                  <a:pt x="1660" y="593"/>
                  <a:pt x="1663" y="351"/>
                  <a:pt x="1513" y="200"/>
                </a:cubicBezTo>
                <a:cubicBezTo>
                  <a:pt x="1364" y="51"/>
                  <a:pt x="1121" y="51"/>
                  <a:pt x="972" y="200"/>
                </a:cubicBezTo>
                <a:close/>
                <a:moveTo>
                  <a:pt x="724" y="609"/>
                </a:moveTo>
                <a:cubicBezTo>
                  <a:pt x="617" y="609"/>
                  <a:pt x="617" y="609"/>
                  <a:pt x="617" y="609"/>
                </a:cubicBezTo>
                <a:cubicBezTo>
                  <a:pt x="629" y="556"/>
                  <a:pt x="656" y="507"/>
                  <a:pt x="695" y="468"/>
                </a:cubicBezTo>
                <a:cubicBezTo>
                  <a:pt x="808" y="355"/>
                  <a:pt x="994" y="355"/>
                  <a:pt x="1108" y="468"/>
                </a:cubicBezTo>
                <a:cubicBezTo>
                  <a:pt x="1247" y="607"/>
                  <a:pt x="1247" y="607"/>
                  <a:pt x="1247" y="607"/>
                </a:cubicBezTo>
                <a:cubicBezTo>
                  <a:pt x="1208" y="648"/>
                  <a:pt x="1143" y="649"/>
                  <a:pt x="1104" y="609"/>
                </a:cubicBezTo>
                <a:cubicBezTo>
                  <a:pt x="1036" y="541"/>
                  <a:pt x="1036" y="541"/>
                  <a:pt x="1036" y="541"/>
                </a:cubicBezTo>
                <a:cubicBezTo>
                  <a:pt x="941" y="444"/>
                  <a:pt x="769" y="481"/>
                  <a:pt x="724" y="609"/>
                </a:cubicBezTo>
                <a:close/>
                <a:moveTo>
                  <a:pt x="1169" y="402"/>
                </a:moveTo>
                <a:cubicBezTo>
                  <a:pt x="1267" y="307"/>
                  <a:pt x="1406" y="446"/>
                  <a:pt x="1310" y="544"/>
                </a:cubicBezTo>
                <a:lnTo>
                  <a:pt x="1169" y="402"/>
                </a:lnTo>
                <a:close/>
                <a:moveTo>
                  <a:pt x="1449" y="677"/>
                </a:moveTo>
                <a:cubicBezTo>
                  <a:pt x="1449" y="677"/>
                  <a:pt x="1380" y="745"/>
                  <a:pt x="1380" y="745"/>
                </a:cubicBezTo>
                <a:cubicBezTo>
                  <a:pt x="1212" y="916"/>
                  <a:pt x="913" y="814"/>
                  <a:pt x="884" y="577"/>
                </a:cubicBezTo>
                <a:cubicBezTo>
                  <a:pt x="916" y="571"/>
                  <a:pt x="949" y="581"/>
                  <a:pt x="972" y="605"/>
                </a:cubicBezTo>
                <a:cubicBezTo>
                  <a:pt x="1040" y="673"/>
                  <a:pt x="1040" y="673"/>
                  <a:pt x="1040" y="673"/>
                </a:cubicBezTo>
                <a:cubicBezTo>
                  <a:pt x="1114" y="747"/>
                  <a:pt x="1234" y="747"/>
                  <a:pt x="1308" y="673"/>
                </a:cubicBezTo>
                <a:cubicBezTo>
                  <a:pt x="1376" y="605"/>
                  <a:pt x="1376" y="605"/>
                  <a:pt x="1376" y="605"/>
                </a:cubicBezTo>
                <a:cubicBezTo>
                  <a:pt x="1552" y="412"/>
                  <a:pt x="1278" y="157"/>
                  <a:pt x="1097" y="347"/>
                </a:cubicBezTo>
                <a:cubicBezTo>
                  <a:pt x="1065" y="328"/>
                  <a:pt x="1031" y="313"/>
                  <a:pt x="995" y="304"/>
                </a:cubicBezTo>
                <a:cubicBezTo>
                  <a:pt x="1036" y="264"/>
                  <a:pt x="1036" y="264"/>
                  <a:pt x="1036" y="264"/>
                </a:cubicBezTo>
                <a:cubicBezTo>
                  <a:pt x="1319" y="0"/>
                  <a:pt x="1713" y="393"/>
                  <a:pt x="1449" y="677"/>
                </a:cubicBezTo>
                <a:close/>
                <a:moveTo>
                  <a:pt x="612" y="133"/>
                </a:moveTo>
                <a:cubicBezTo>
                  <a:pt x="612" y="230"/>
                  <a:pt x="612" y="230"/>
                  <a:pt x="612" y="230"/>
                </a:cubicBezTo>
                <a:cubicBezTo>
                  <a:pt x="612" y="254"/>
                  <a:pt x="592" y="275"/>
                  <a:pt x="567" y="275"/>
                </a:cubicBezTo>
                <a:cubicBezTo>
                  <a:pt x="542" y="275"/>
                  <a:pt x="522" y="254"/>
                  <a:pt x="522" y="230"/>
                </a:cubicBezTo>
                <a:cubicBezTo>
                  <a:pt x="522" y="133"/>
                  <a:pt x="522" y="133"/>
                  <a:pt x="522" y="133"/>
                </a:cubicBezTo>
                <a:cubicBezTo>
                  <a:pt x="524" y="74"/>
                  <a:pt x="610" y="74"/>
                  <a:pt x="612" y="133"/>
                </a:cubicBezTo>
                <a:close/>
                <a:moveTo>
                  <a:pt x="230" y="522"/>
                </a:moveTo>
                <a:cubicBezTo>
                  <a:pt x="290" y="524"/>
                  <a:pt x="289" y="610"/>
                  <a:pt x="230" y="612"/>
                </a:cubicBezTo>
                <a:cubicBezTo>
                  <a:pt x="133" y="612"/>
                  <a:pt x="133" y="612"/>
                  <a:pt x="133" y="612"/>
                </a:cubicBezTo>
                <a:cubicBezTo>
                  <a:pt x="74" y="610"/>
                  <a:pt x="74" y="524"/>
                  <a:pt x="133" y="522"/>
                </a:cubicBezTo>
                <a:lnTo>
                  <a:pt x="230" y="522"/>
                </a:lnTo>
                <a:close/>
                <a:moveTo>
                  <a:pt x="331" y="394"/>
                </a:moveTo>
                <a:cubicBezTo>
                  <a:pt x="229" y="292"/>
                  <a:pt x="229" y="292"/>
                  <a:pt x="229" y="292"/>
                </a:cubicBezTo>
                <a:cubicBezTo>
                  <a:pt x="188" y="248"/>
                  <a:pt x="249" y="188"/>
                  <a:pt x="292" y="228"/>
                </a:cubicBezTo>
                <a:cubicBezTo>
                  <a:pt x="395" y="331"/>
                  <a:pt x="395" y="331"/>
                  <a:pt x="395" y="331"/>
                </a:cubicBezTo>
                <a:cubicBezTo>
                  <a:pt x="435" y="374"/>
                  <a:pt x="375" y="435"/>
                  <a:pt x="331" y="394"/>
                </a:cubicBezTo>
                <a:close/>
                <a:moveTo>
                  <a:pt x="1191" y="1483"/>
                </a:moveTo>
                <a:cubicBezTo>
                  <a:pt x="1191" y="1579"/>
                  <a:pt x="1191" y="1579"/>
                  <a:pt x="1191" y="1579"/>
                </a:cubicBezTo>
                <a:cubicBezTo>
                  <a:pt x="1188" y="1639"/>
                  <a:pt x="1103" y="1639"/>
                  <a:pt x="1101" y="1579"/>
                </a:cubicBezTo>
                <a:cubicBezTo>
                  <a:pt x="1101" y="1483"/>
                  <a:pt x="1101" y="1483"/>
                  <a:pt x="1101" y="1483"/>
                </a:cubicBezTo>
                <a:cubicBezTo>
                  <a:pt x="1101" y="1458"/>
                  <a:pt x="1121" y="1438"/>
                  <a:pt x="1146" y="1438"/>
                </a:cubicBezTo>
                <a:cubicBezTo>
                  <a:pt x="1171" y="1438"/>
                  <a:pt x="1191" y="1458"/>
                  <a:pt x="1191" y="1483"/>
                </a:cubicBezTo>
                <a:close/>
                <a:moveTo>
                  <a:pt x="1579" y="1190"/>
                </a:moveTo>
                <a:cubicBezTo>
                  <a:pt x="1483" y="1190"/>
                  <a:pt x="1483" y="1190"/>
                  <a:pt x="1483" y="1190"/>
                </a:cubicBezTo>
                <a:cubicBezTo>
                  <a:pt x="1423" y="1188"/>
                  <a:pt x="1423" y="1103"/>
                  <a:pt x="1483" y="1100"/>
                </a:cubicBezTo>
                <a:cubicBezTo>
                  <a:pt x="1579" y="1100"/>
                  <a:pt x="1579" y="1100"/>
                  <a:pt x="1579" y="1100"/>
                </a:cubicBezTo>
                <a:cubicBezTo>
                  <a:pt x="1639" y="1103"/>
                  <a:pt x="1639" y="1188"/>
                  <a:pt x="1579" y="1190"/>
                </a:cubicBezTo>
                <a:close/>
                <a:moveTo>
                  <a:pt x="1484" y="1420"/>
                </a:moveTo>
                <a:cubicBezTo>
                  <a:pt x="1525" y="1464"/>
                  <a:pt x="1464" y="1525"/>
                  <a:pt x="1421" y="1484"/>
                </a:cubicBezTo>
                <a:cubicBezTo>
                  <a:pt x="1318" y="1382"/>
                  <a:pt x="1318" y="1382"/>
                  <a:pt x="1318" y="1382"/>
                </a:cubicBezTo>
                <a:cubicBezTo>
                  <a:pt x="1278" y="1338"/>
                  <a:pt x="1338" y="1278"/>
                  <a:pt x="1382" y="1318"/>
                </a:cubicBezTo>
                <a:lnTo>
                  <a:pt x="1484" y="1420"/>
                </a:lnTo>
                <a:close/>
                <a:moveTo>
                  <a:pt x="1148" y="1014"/>
                </a:moveTo>
                <a:cubicBezTo>
                  <a:pt x="955" y="1014"/>
                  <a:pt x="955" y="1014"/>
                  <a:pt x="955" y="1014"/>
                </a:cubicBezTo>
                <a:cubicBezTo>
                  <a:pt x="932" y="1014"/>
                  <a:pt x="913" y="1030"/>
                  <a:pt x="910" y="1052"/>
                </a:cubicBezTo>
                <a:cubicBezTo>
                  <a:pt x="909" y="1057"/>
                  <a:pt x="908" y="1063"/>
                  <a:pt x="906" y="1068"/>
                </a:cubicBezTo>
                <a:cubicBezTo>
                  <a:pt x="865" y="908"/>
                  <a:pt x="700" y="787"/>
                  <a:pt x="539" y="792"/>
                </a:cubicBezTo>
                <a:cubicBezTo>
                  <a:pt x="386" y="794"/>
                  <a:pt x="303" y="863"/>
                  <a:pt x="200" y="972"/>
                </a:cubicBezTo>
                <a:cubicBezTo>
                  <a:pt x="53" y="1120"/>
                  <a:pt x="50" y="1362"/>
                  <a:pt x="200" y="1512"/>
                </a:cubicBezTo>
                <a:cubicBezTo>
                  <a:pt x="349" y="1661"/>
                  <a:pt x="592" y="1661"/>
                  <a:pt x="741" y="1512"/>
                </a:cubicBezTo>
                <a:cubicBezTo>
                  <a:pt x="759" y="1494"/>
                  <a:pt x="817" y="1438"/>
                  <a:pt x="832" y="1419"/>
                </a:cubicBezTo>
                <a:cubicBezTo>
                  <a:pt x="1017" y="1414"/>
                  <a:pt x="1185" y="1251"/>
                  <a:pt x="1193" y="1062"/>
                </a:cubicBezTo>
                <a:cubicBezTo>
                  <a:pt x="1195" y="1036"/>
                  <a:pt x="1174" y="1014"/>
                  <a:pt x="1148" y="1014"/>
                </a:cubicBezTo>
                <a:close/>
                <a:moveTo>
                  <a:pt x="677" y="1449"/>
                </a:moveTo>
                <a:cubicBezTo>
                  <a:pt x="394" y="1712"/>
                  <a:pt x="0" y="1320"/>
                  <a:pt x="264" y="1036"/>
                </a:cubicBezTo>
                <a:cubicBezTo>
                  <a:pt x="264" y="1036"/>
                  <a:pt x="333" y="967"/>
                  <a:pt x="333" y="967"/>
                </a:cubicBezTo>
                <a:cubicBezTo>
                  <a:pt x="500" y="796"/>
                  <a:pt x="800" y="898"/>
                  <a:pt x="829" y="1135"/>
                </a:cubicBezTo>
                <a:cubicBezTo>
                  <a:pt x="797" y="1141"/>
                  <a:pt x="764" y="1131"/>
                  <a:pt x="741" y="1108"/>
                </a:cubicBezTo>
                <a:cubicBezTo>
                  <a:pt x="673" y="1040"/>
                  <a:pt x="673" y="1040"/>
                  <a:pt x="673" y="1040"/>
                </a:cubicBezTo>
                <a:cubicBezTo>
                  <a:pt x="599" y="966"/>
                  <a:pt x="479" y="966"/>
                  <a:pt x="405" y="1040"/>
                </a:cubicBezTo>
                <a:cubicBezTo>
                  <a:pt x="337" y="1108"/>
                  <a:pt x="337" y="1108"/>
                  <a:pt x="337" y="1108"/>
                </a:cubicBezTo>
                <a:cubicBezTo>
                  <a:pt x="161" y="1300"/>
                  <a:pt x="435" y="1556"/>
                  <a:pt x="616" y="1366"/>
                </a:cubicBezTo>
                <a:cubicBezTo>
                  <a:pt x="648" y="1385"/>
                  <a:pt x="682" y="1399"/>
                  <a:pt x="718" y="1408"/>
                </a:cubicBezTo>
                <a:lnTo>
                  <a:pt x="677" y="1449"/>
                </a:lnTo>
                <a:close/>
                <a:moveTo>
                  <a:pt x="544" y="1310"/>
                </a:moveTo>
                <a:cubicBezTo>
                  <a:pt x="446" y="1406"/>
                  <a:pt x="307" y="1267"/>
                  <a:pt x="403" y="1169"/>
                </a:cubicBezTo>
                <a:lnTo>
                  <a:pt x="544" y="1310"/>
                </a:lnTo>
                <a:close/>
                <a:moveTo>
                  <a:pt x="1018" y="1244"/>
                </a:moveTo>
                <a:cubicBezTo>
                  <a:pt x="904" y="1358"/>
                  <a:pt x="719" y="1358"/>
                  <a:pt x="605" y="1244"/>
                </a:cubicBezTo>
                <a:cubicBezTo>
                  <a:pt x="466" y="1105"/>
                  <a:pt x="466" y="1105"/>
                  <a:pt x="466" y="1105"/>
                </a:cubicBezTo>
                <a:cubicBezTo>
                  <a:pt x="505" y="1065"/>
                  <a:pt x="570" y="1064"/>
                  <a:pt x="609" y="1103"/>
                </a:cubicBezTo>
                <a:cubicBezTo>
                  <a:pt x="677" y="1171"/>
                  <a:pt x="677" y="1171"/>
                  <a:pt x="677" y="1171"/>
                </a:cubicBezTo>
                <a:cubicBezTo>
                  <a:pt x="772" y="1269"/>
                  <a:pt x="944" y="1231"/>
                  <a:pt x="989" y="1104"/>
                </a:cubicBezTo>
                <a:cubicBezTo>
                  <a:pt x="1096" y="1104"/>
                  <a:pt x="1096" y="1104"/>
                  <a:pt x="1096" y="1104"/>
                </a:cubicBezTo>
                <a:cubicBezTo>
                  <a:pt x="1084" y="1157"/>
                  <a:pt x="1057" y="1205"/>
                  <a:pt x="1018" y="12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6214362" y="10173706"/>
            <a:ext cx="769866" cy="769866"/>
          </a:xfrm>
          <a:custGeom>
            <a:avLst/>
            <a:gdLst>
              <a:gd name="T0" fmla="*/ 1392 w 1541"/>
              <a:gd name="T1" fmla="*/ 411 h 1541"/>
              <a:gd name="T2" fmla="*/ 1311 w 1541"/>
              <a:gd name="T3" fmla="*/ 197 h 1541"/>
              <a:gd name="T4" fmla="*/ 996 w 1541"/>
              <a:gd name="T5" fmla="*/ 15 h 1541"/>
              <a:gd name="T6" fmla="*/ 770 w 1541"/>
              <a:gd name="T7" fmla="*/ 53 h 1541"/>
              <a:gd name="T8" fmla="*/ 545 w 1541"/>
              <a:gd name="T9" fmla="*/ 15 h 1541"/>
              <a:gd name="T10" fmla="*/ 229 w 1541"/>
              <a:gd name="T11" fmla="*/ 197 h 1541"/>
              <a:gd name="T12" fmla="*/ 149 w 1541"/>
              <a:gd name="T13" fmla="*/ 411 h 1541"/>
              <a:gd name="T14" fmla="*/ 4 w 1541"/>
              <a:gd name="T15" fmla="*/ 588 h 1541"/>
              <a:gd name="T16" fmla="*/ 4 w 1541"/>
              <a:gd name="T17" fmla="*/ 952 h 1541"/>
              <a:gd name="T18" fmla="*/ 149 w 1541"/>
              <a:gd name="T19" fmla="*/ 1129 h 1541"/>
              <a:gd name="T20" fmla="*/ 229 w 1541"/>
              <a:gd name="T21" fmla="*/ 1343 h 1541"/>
              <a:gd name="T22" fmla="*/ 545 w 1541"/>
              <a:gd name="T23" fmla="*/ 1525 h 1541"/>
              <a:gd name="T24" fmla="*/ 770 w 1541"/>
              <a:gd name="T25" fmla="*/ 1488 h 1541"/>
              <a:gd name="T26" fmla="*/ 996 w 1541"/>
              <a:gd name="T27" fmla="*/ 1525 h 1541"/>
              <a:gd name="T28" fmla="*/ 1311 w 1541"/>
              <a:gd name="T29" fmla="*/ 1343 h 1541"/>
              <a:gd name="T30" fmla="*/ 1392 w 1541"/>
              <a:gd name="T31" fmla="*/ 1129 h 1541"/>
              <a:gd name="T32" fmla="*/ 1537 w 1541"/>
              <a:gd name="T33" fmla="*/ 952 h 1541"/>
              <a:gd name="T34" fmla="*/ 1537 w 1541"/>
              <a:gd name="T35" fmla="*/ 588 h 1541"/>
              <a:gd name="T36" fmla="*/ 1398 w 1541"/>
              <a:gd name="T37" fmla="*/ 782 h 1541"/>
              <a:gd name="T38" fmla="*/ 1320 w 1541"/>
              <a:gd name="T39" fmla="*/ 1074 h 1541"/>
              <a:gd name="T40" fmla="*/ 1263 w 1541"/>
              <a:gd name="T41" fmla="*/ 1263 h 1541"/>
              <a:gd name="T42" fmla="*/ 1074 w 1541"/>
              <a:gd name="T43" fmla="*/ 1320 h 1541"/>
              <a:gd name="T44" fmla="*/ 782 w 1541"/>
              <a:gd name="T45" fmla="*/ 1398 h 1541"/>
              <a:gd name="T46" fmla="*/ 590 w 1541"/>
              <a:gd name="T47" fmla="*/ 1443 h 1541"/>
              <a:gd name="T48" fmla="*/ 446 w 1541"/>
              <a:gd name="T49" fmla="*/ 1308 h 1541"/>
              <a:gd name="T50" fmla="*/ 233 w 1541"/>
              <a:gd name="T51" fmla="*/ 1094 h 1541"/>
              <a:gd name="T52" fmla="*/ 97 w 1541"/>
              <a:gd name="T53" fmla="*/ 951 h 1541"/>
              <a:gd name="T54" fmla="*/ 143 w 1541"/>
              <a:gd name="T55" fmla="*/ 759 h 1541"/>
              <a:gd name="T56" fmla="*/ 221 w 1541"/>
              <a:gd name="T57" fmla="*/ 466 h 1541"/>
              <a:gd name="T58" fmla="*/ 278 w 1541"/>
              <a:gd name="T59" fmla="*/ 278 h 1541"/>
              <a:gd name="T60" fmla="*/ 467 w 1541"/>
              <a:gd name="T61" fmla="*/ 221 h 1541"/>
              <a:gd name="T62" fmla="*/ 759 w 1541"/>
              <a:gd name="T63" fmla="*/ 143 h 1541"/>
              <a:gd name="T64" fmla="*/ 951 w 1541"/>
              <a:gd name="T65" fmla="*/ 97 h 1541"/>
              <a:gd name="T66" fmla="*/ 1094 w 1541"/>
              <a:gd name="T67" fmla="*/ 232 h 1541"/>
              <a:gd name="T68" fmla="*/ 1308 w 1541"/>
              <a:gd name="T69" fmla="*/ 446 h 1541"/>
              <a:gd name="T70" fmla="*/ 1443 w 1541"/>
              <a:gd name="T71" fmla="*/ 590 h 1541"/>
              <a:gd name="T72" fmla="*/ 1398 w 1541"/>
              <a:gd name="T73" fmla="*/ 782 h 1541"/>
              <a:gd name="T74" fmla="*/ 647 w 1541"/>
              <a:gd name="T75" fmla="*/ 725 h 1541"/>
              <a:gd name="T76" fmla="*/ 698 w 1541"/>
              <a:gd name="T77" fmla="*/ 1008 h 1541"/>
              <a:gd name="T78" fmla="*/ 557 w 1541"/>
              <a:gd name="T79" fmla="*/ 963 h 1541"/>
              <a:gd name="T80" fmla="*/ 698 w 1541"/>
              <a:gd name="T81" fmla="*/ 918 h 1541"/>
              <a:gd name="T82" fmla="*/ 698 w 1541"/>
              <a:gd name="T83" fmla="*/ 815 h 1541"/>
              <a:gd name="T84" fmla="*/ 557 w 1541"/>
              <a:gd name="T85" fmla="*/ 770 h 1541"/>
              <a:gd name="T86" fmla="*/ 602 w 1541"/>
              <a:gd name="T87" fmla="*/ 532 h 1541"/>
              <a:gd name="T88" fmla="*/ 794 w 1541"/>
              <a:gd name="T89" fmla="*/ 622 h 1541"/>
              <a:gd name="T90" fmla="*/ 1172 w 1541"/>
              <a:gd name="T91" fmla="*/ 598 h 1541"/>
              <a:gd name="T92" fmla="*/ 919 w 1541"/>
              <a:gd name="T93" fmla="*/ 1003 h 1541"/>
              <a:gd name="T94" fmla="*/ 1092 w 1541"/>
              <a:gd name="T95" fmla="*/ 557 h 1541"/>
              <a:gd name="T96" fmla="*/ 1172 w 1541"/>
              <a:gd name="T97" fmla="*/ 598 h 1541"/>
              <a:gd name="T98" fmla="*/ 894 w 1541"/>
              <a:gd name="T99" fmla="*/ 577 h 1541"/>
              <a:gd name="T100" fmla="*/ 984 w 1541"/>
              <a:gd name="T101" fmla="*/ 626 h 1541"/>
              <a:gd name="T102" fmla="*/ 894 w 1541"/>
              <a:gd name="T103" fmla="*/ 626 h 1541"/>
              <a:gd name="T104" fmla="*/ 1177 w 1541"/>
              <a:gd name="T105" fmla="*/ 963 h 1541"/>
              <a:gd name="T106" fmla="*/ 1087 w 1541"/>
              <a:gd name="T107" fmla="*/ 915 h 1541"/>
              <a:gd name="T108" fmla="*/ 1177 w 1541"/>
              <a:gd name="T109" fmla="*/ 915 h 1541"/>
              <a:gd name="T110" fmla="*/ 478 w 1541"/>
              <a:gd name="T111" fmla="*/ 963 h 1541"/>
              <a:gd name="T112" fmla="*/ 388 w 1541"/>
              <a:gd name="T113" fmla="*/ 719 h 1541"/>
              <a:gd name="T114" fmla="*/ 316 w 1541"/>
              <a:gd name="T115" fmla="*/ 674 h 1541"/>
              <a:gd name="T116" fmla="*/ 388 w 1541"/>
              <a:gd name="T117" fmla="*/ 629 h 1541"/>
              <a:gd name="T118" fmla="*/ 433 w 1541"/>
              <a:gd name="T119" fmla="*/ 532 h 1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41" h="1541">
                <a:moveTo>
                  <a:pt x="1525" y="545"/>
                </a:moveTo>
                <a:cubicBezTo>
                  <a:pt x="1392" y="411"/>
                  <a:pt x="1392" y="411"/>
                  <a:pt x="1392" y="411"/>
                </a:cubicBezTo>
                <a:cubicBezTo>
                  <a:pt x="1343" y="229"/>
                  <a:pt x="1343" y="229"/>
                  <a:pt x="1343" y="229"/>
                </a:cubicBezTo>
                <a:cubicBezTo>
                  <a:pt x="1339" y="214"/>
                  <a:pt x="1327" y="202"/>
                  <a:pt x="1311" y="197"/>
                </a:cubicBezTo>
                <a:cubicBezTo>
                  <a:pt x="1129" y="149"/>
                  <a:pt x="1129" y="149"/>
                  <a:pt x="1129" y="149"/>
                </a:cubicBezTo>
                <a:cubicBezTo>
                  <a:pt x="996" y="15"/>
                  <a:pt x="996" y="15"/>
                  <a:pt x="996" y="15"/>
                </a:cubicBezTo>
                <a:cubicBezTo>
                  <a:pt x="984" y="4"/>
                  <a:pt x="968" y="0"/>
                  <a:pt x="952" y="4"/>
                </a:cubicBezTo>
                <a:cubicBezTo>
                  <a:pt x="770" y="53"/>
                  <a:pt x="770" y="53"/>
                  <a:pt x="770" y="53"/>
                </a:cubicBezTo>
                <a:cubicBezTo>
                  <a:pt x="588" y="4"/>
                  <a:pt x="588" y="4"/>
                  <a:pt x="588" y="4"/>
                </a:cubicBezTo>
                <a:cubicBezTo>
                  <a:pt x="573" y="0"/>
                  <a:pt x="556" y="4"/>
                  <a:pt x="545" y="15"/>
                </a:cubicBezTo>
                <a:cubicBezTo>
                  <a:pt x="411" y="149"/>
                  <a:pt x="411" y="149"/>
                  <a:pt x="411" y="149"/>
                </a:cubicBezTo>
                <a:cubicBezTo>
                  <a:pt x="229" y="197"/>
                  <a:pt x="229" y="197"/>
                  <a:pt x="229" y="197"/>
                </a:cubicBezTo>
                <a:cubicBezTo>
                  <a:pt x="214" y="202"/>
                  <a:pt x="202" y="214"/>
                  <a:pt x="198" y="229"/>
                </a:cubicBezTo>
                <a:cubicBezTo>
                  <a:pt x="149" y="411"/>
                  <a:pt x="149" y="411"/>
                  <a:pt x="149" y="411"/>
                </a:cubicBezTo>
                <a:cubicBezTo>
                  <a:pt x="15" y="545"/>
                  <a:pt x="15" y="545"/>
                  <a:pt x="15" y="545"/>
                </a:cubicBezTo>
                <a:cubicBezTo>
                  <a:pt x="4" y="556"/>
                  <a:pt x="0" y="573"/>
                  <a:pt x="4" y="588"/>
                </a:cubicBezTo>
                <a:cubicBezTo>
                  <a:pt x="53" y="770"/>
                  <a:pt x="53" y="770"/>
                  <a:pt x="53" y="770"/>
                </a:cubicBezTo>
                <a:cubicBezTo>
                  <a:pt x="4" y="952"/>
                  <a:pt x="4" y="952"/>
                  <a:pt x="4" y="952"/>
                </a:cubicBezTo>
                <a:cubicBezTo>
                  <a:pt x="0" y="968"/>
                  <a:pt x="4" y="984"/>
                  <a:pt x="15" y="996"/>
                </a:cubicBezTo>
                <a:cubicBezTo>
                  <a:pt x="149" y="1129"/>
                  <a:pt x="149" y="1129"/>
                  <a:pt x="149" y="1129"/>
                </a:cubicBezTo>
                <a:cubicBezTo>
                  <a:pt x="198" y="1311"/>
                  <a:pt x="198" y="1311"/>
                  <a:pt x="198" y="1311"/>
                </a:cubicBezTo>
                <a:cubicBezTo>
                  <a:pt x="202" y="1327"/>
                  <a:pt x="214" y="1339"/>
                  <a:pt x="229" y="1343"/>
                </a:cubicBezTo>
                <a:cubicBezTo>
                  <a:pt x="411" y="1392"/>
                  <a:pt x="411" y="1392"/>
                  <a:pt x="411" y="1392"/>
                </a:cubicBezTo>
                <a:cubicBezTo>
                  <a:pt x="545" y="1525"/>
                  <a:pt x="545" y="1525"/>
                  <a:pt x="545" y="1525"/>
                </a:cubicBezTo>
                <a:cubicBezTo>
                  <a:pt x="556" y="1536"/>
                  <a:pt x="573" y="1541"/>
                  <a:pt x="588" y="1537"/>
                </a:cubicBezTo>
                <a:cubicBezTo>
                  <a:pt x="770" y="1488"/>
                  <a:pt x="770" y="1488"/>
                  <a:pt x="770" y="1488"/>
                </a:cubicBezTo>
                <a:cubicBezTo>
                  <a:pt x="952" y="1537"/>
                  <a:pt x="952" y="1537"/>
                  <a:pt x="952" y="1537"/>
                </a:cubicBezTo>
                <a:cubicBezTo>
                  <a:pt x="968" y="1541"/>
                  <a:pt x="984" y="1536"/>
                  <a:pt x="996" y="1525"/>
                </a:cubicBezTo>
                <a:cubicBezTo>
                  <a:pt x="1129" y="1392"/>
                  <a:pt x="1129" y="1392"/>
                  <a:pt x="1129" y="1392"/>
                </a:cubicBezTo>
                <a:cubicBezTo>
                  <a:pt x="1311" y="1343"/>
                  <a:pt x="1311" y="1343"/>
                  <a:pt x="1311" y="1343"/>
                </a:cubicBezTo>
                <a:cubicBezTo>
                  <a:pt x="1327" y="1339"/>
                  <a:pt x="1339" y="1327"/>
                  <a:pt x="1343" y="1311"/>
                </a:cubicBezTo>
                <a:cubicBezTo>
                  <a:pt x="1392" y="1129"/>
                  <a:pt x="1392" y="1129"/>
                  <a:pt x="1392" y="1129"/>
                </a:cubicBezTo>
                <a:cubicBezTo>
                  <a:pt x="1525" y="996"/>
                  <a:pt x="1525" y="996"/>
                  <a:pt x="1525" y="996"/>
                </a:cubicBezTo>
                <a:cubicBezTo>
                  <a:pt x="1536" y="984"/>
                  <a:pt x="1541" y="968"/>
                  <a:pt x="1537" y="952"/>
                </a:cubicBezTo>
                <a:cubicBezTo>
                  <a:pt x="1488" y="770"/>
                  <a:pt x="1488" y="770"/>
                  <a:pt x="1488" y="770"/>
                </a:cubicBezTo>
                <a:cubicBezTo>
                  <a:pt x="1537" y="588"/>
                  <a:pt x="1537" y="588"/>
                  <a:pt x="1537" y="588"/>
                </a:cubicBezTo>
                <a:cubicBezTo>
                  <a:pt x="1541" y="573"/>
                  <a:pt x="1536" y="556"/>
                  <a:pt x="1525" y="545"/>
                </a:cubicBezTo>
                <a:close/>
                <a:moveTo>
                  <a:pt x="1398" y="782"/>
                </a:moveTo>
                <a:cubicBezTo>
                  <a:pt x="1443" y="951"/>
                  <a:pt x="1443" y="951"/>
                  <a:pt x="1443" y="951"/>
                </a:cubicBezTo>
                <a:cubicBezTo>
                  <a:pt x="1320" y="1074"/>
                  <a:pt x="1320" y="1074"/>
                  <a:pt x="1320" y="1074"/>
                </a:cubicBezTo>
                <a:cubicBezTo>
                  <a:pt x="1314" y="1080"/>
                  <a:pt x="1310" y="1086"/>
                  <a:pt x="1308" y="1094"/>
                </a:cubicBezTo>
                <a:cubicBezTo>
                  <a:pt x="1263" y="1263"/>
                  <a:pt x="1263" y="1263"/>
                  <a:pt x="1263" y="1263"/>
                </a:cubicBezTo>
                <a:cubicBezTo>
                  <a:pt x="1094" y="1308"/>
                  <a:pt x="1094" y="1308"/>
                  <a:pt x="1094" y="1308"/>
                </a:cubicBezTo>
                <a:cubicBezTo>
                  <a:pt x="1087" y="1310"/>
                  <a:pt x="1080" y="1314"/>
                  <a:pt x="1074" y="1320"/>
                </a:cubicBezTo>
                <a:cubicBezTo>
                  <a:pt x="951" y="1443"/>
                  <a:pt x="951" y="1443"/>
                  <a:pt x="951" y="1443"/>
                </a:cubicBezTo>
                <a:cubicBezTo>
                  <a:pt x="782" y="1398"/>
                  <a:pt x="782" y="1398"/>
                  <a:pt x="782" y="1398"/>
                </a:cubicBezTo>
                <a:cubicBezTo>
                  <a:pt x="774" y="1396"/>
                  <a:pt x="766" y="1396"/>
                  <a:pt x="759" y="1398"/>
                </a:cubicBezTo>
                <a:cubicBezTo>
                  <a:pt x="590" y="1443"/>
                  <a:pt x="590" y="1443"/>
                  <a:pt x="590" y="1443"/>
                </a:cubicBezTo>
                <a:cubicBezTo>
                  <a:pt x="467" y="1320"/>
                  <a:pt x="467" y="1320"/>
                  <a:pt x="467" y="1320"/>
                </a:cubicBezTo>
                <a:cubicBezTo>
                  <a:pt x="461" y="1314"/>
                  <a:pt x="454" y="1310"/>
                  <a:pt x="446" y="1308"/>
                </a:cubicBezTo>
                <a:cubicBezTo>
                  <a:pt x="278" y="1263"/>
                  <a:pt x="278" y="1263"/>
                  <a:pt x="278" y="1263"/>
                </a:cubicBezTo>
                <a:cubicBezTo>
                  <a:pt x="233" y="1094"/>
                  <a:pt x="233" y="1094"/>
                  <a:pt x="233" y="1094"/>
                </a:cubicBezTo>
                <a:cubicBezTo>
                  <a:pt x="231" y="1086"/>
                  <a:pt x="227" y="1080"/>
                  <a:pt x="221" y="1074"/>
                </a:cubicBezTo>
                <a:cubicBezTo>
                  <a:pt x="97" y="951"/>
                  <a:pt x="97" y="951"/>
                  <a:pt x="97" y="951"/>
                </a:cubicBezTo>
                <a:cubicBezTo>
                  <a:pt x="143" y="782"/>
                  <a:pt x="143" y="782"/>
                  <a:pt x="143" y="782"/>
                </a:cubicBezTo>
                <a:cubicBezTo>
                  <a:pt x="145" y="774"/>
                  <a:pt x="145" y="766"/>
                  <a:pt x="143" y="759"/>
                </a:cubicBezTo>
                <a:cubicBezTo>
                  <a:pt x="97" y="590"/>
                  <a:pt x="97" y="590"/>
                  <a:pt x="97" y="590"/>
                </a:cubicBezTo>
                <a:cubicBezTo>
                  <a:pt x="221" y="466"/>
                  <a:pt x="221" y="466"/>
                  <a:pt x="221" y="466"/>
                </a:cubicBezTo>
                <a:cubicBezTo>
                  <a:pt x="227" y="461"/>
                  <a:pt x="231" y="454"/>
                  <a:pt x="233" y="446"/>
                </a:cubicBezTo>
                <a:cubicBezTo>
                  <a:pt x="278" y="278"/>
                  <a:pt x="278" y="278"/>
                  <a:pt x="278" y="278"/>
                </a:cubicBezTo>
                <a:cubicBezTo>
                  <a:pt x="446" y="232"/>
                  <a:pt x="446" y="232"/>
                  <a:pt x="446" y="232"/>
                </a:cubicBezTo>
                <a:cubicBezTo>
                  <a:pt x="454" y="230"/>
                  <a:pt x="461" y="226"/>
                  <a:pt x="467" y="221"/>
                </a:cubicBezTo>
                <a:cubicBezTo>
                  <a:pt x="590" y="97"/>
                  <a:pt x="590" y="97"/>
                  <a:pt x="590" y="97"/>
                </a:cubicBezTo>
                <a:cubicBezTo>
                  <a:pt x="759" y="143"/>
                  <a:pt x="759" y="143"/>
                  <a:pt x="759" y="143"/>
                </a:cubicBezTo>
                <a:cubicBezTo>
                  <a:pt x="766" y="145"/>
                  <a:pt x="774" y="145"/>
                  <a:pt x="782" y="143"/>
                </a:cubicBezTo>
                <a:cubicBezTo>
                  <a:pt x="951" y="97"/>
                  <a:pt x="951" y="97"/>
                  <a:pt x="951" y="97"/>
                </a:cubicBezTo>
                <a:cubicBezTo>
                  <a:pt x="1074" y="221"/>
                  <a:pt x="1074" y="221"/>
                  <a:pt x="1074" y="221"/>
                </a:cubicBezTo>
                <a:cubicBezTo>
                  <a:pt x="1080" y="226"/>
                  <a:pt x="1087" y="230"/>
                  <a:pt x="1094" y="232"/>
                </a:cubicBezTo>
                <a:cubicBezTo>
                  <a:pt x="1263" y="278"/>
                  <a:pt x="1263" y="278"/>
                  <a:pt x="1263" y="278"/>
                </a:cubicBezTo>
                <a:cubicBezTo>
                  <a:pt x="1308" y="446"/>
                  <a:pt x="1308" y="446"/>
                  <a:pt x="1308" y="446"/>
                </a:cubicBezTo>
                <a:cubicBezTo>
                  <a:pt x="1310" y="454"/>
                  <a:pt x="1314" y="461"/>
                  <a:pt x="1320" y="466"/>
                </a:cubicBezTo>
                <a:cubicBezTo>
                  <a:pt x="1443" y="590"/>
                  <a:pt x="1443" y="590"/>
                  <a:pt x="1443" y="590"/>
                </a:cubicBezTo>
                <a:cubicBezTo>
                  <a:pt x="1398" y="759"/>
                  <a:pt x="1398" y="759"/>
                  <a:pt x="1398" y="759"/>
                </a:cubicBezTo>
                <a:cubicBezTo>
                  <a:pt x="1396" y="766"/>
                  <a:pt x="1396" y="774"/>
                  <a:pt x="1398" y="782"/>
                </a:cubicBezTo>
                <a:close/>
                <a:moveTo>
                  <a:pt x="647" y="622"/>
                </a:moveTo>
                <a:cubicBezTo>
                  <a:pt x="647" y="725"/>
                  <a:pt x="647" y="725"/>
                  <a:pt x="647" y="725"/>
                </a:cubicBezTo>
                <a:cubicBezTo>
                  <a:pt x="698" y="725"/>
                  <a:pt x="698" y="725"/>
                  <a:pt x="698" y="725"/>
                </a:cubicBezTo>
                <a:cubicBezTo>
                  <a:pt x="885" y="732"/>
                  <a:pt x="885" y="1001"/>
                  <a:pt x="698" y="1008"/>
                </a:cubicBezTo>
                <a:cubicBezTo>
                  <a:pt x="602" y="1008"/>
                  <a:pt x="602" y="1008"/>
                  <a:pt x="602" y="1008"/>
                </a:cubicBezTo>
                <a:cubicBezTo>
                  <a:pt x="577" y="1008"/>
                  <a:pt x="557" y="988"/>
                  <a:pt x="557" y="963"/>
                </a:cubicBezTo>
                <a:cubicBezTo>
                  <a:pt x="557" y="938"/>
                  <a:pt x="577" y="918"/>
                  <a:pt x="602" y="918"/>
                </a:cubicBezTo>
                <a:cubicBezTo>
                  <a:pt x="698" y="918"/>
                  <a:pt x="698" y="918"/>
                  <a:pt x="698" y="918"/>
                </a:cubicBezTo>
                <a:cubicBezTo>
                  <a:pt x="726" y="918"/>
                  <a:pt x="749" y="895"/>
                  <a:pt x="749" y="867"/>
                </a:cubicBezTo>
                <a:cubicBezTo>
                  <a:pt x="749" y="838"/>
                  <a:pt x="726" y="815"/>
                  <a:pt x="698" y="815"/>
                </a:cubicBezTo>
                <a:cubicBezTo>
                  <a:pt x="602" y="815"/>
                  <a:pt x="602" y="815"/>
                  <a:pt x="602" y="815"/>
                </a:cubicBezTo>
                <a:cubicBezTo>
                  <a:pt x="577" y="815"/>
                  <a:pt x="557" y="795"/>
                  <a:pt x="557" y="770"/>
                </a:cubicBezTo>
                <a:cubicBezTo>
                  <a:pt x="557" y="577"/>
                  <a:pt x="557" y="577"/>
                  <a:pt x="557" y="577"/>
                </a:cubicBezTo>
                <a:cubicBezTo>
                  <a:pt x="557" y="553"/>
                  <a:pt x="577" y="532"/>
                  <a:pt x="602" y="532"/>
                </a:cubicBezTo>
                <a:cubicBezTo>
                  <a:pt x="794" y="532"/>
                  <a:pt x="794" y="532"/>
                  <a:pt x="794" y="532"/>
                </a:cubicBezTo>
                <a:cubicBezTo>
                  <a:pt x="854" y="535"/>
                  <a:pt x="854" y="620"/>
                  <a:pt x="794" y="622"/>
                </a:cubicBezTo>
                <a:lnTo>
                  <a:pt x="647" y="622"/>
                </a:lnTo>
                <a:close/>
                <a:moveTo>
                  <a:pt x="1172" y="598"/>
                </a:moveTo>
                <a:cubicBezTo>
                  <a:pt x="979" y="983"/>
                  <a:pt x="979" y="983"/>
                  <a:pt x="979" y="983"/>
                </a:cubicBezTo>
                <a:cubicBezTo>
                  <a:pt x="968" y="1005"/>
                  <a:pt x="941" y="1014"/>
                  <a:pt x="919" y="1003"/>
                </a:cubicBezTo>
                <a:cubicBezTo>
                  <a:pt x="897" y="992"/>
                  <a:pt x="888" y="965"/>
                  <a:pt x="899" y="943"/>
                </a:cubicBezTo>
                <a:cubicBezTo>
                  <a:pt x="1092" y="557"/>
                  <a:pt x="1092" y="557"/>
                  <a:pt x="1092" y="557"/>
                </a:cubicBezTo>
                <a:cubicBezTo>
                  <a:pt x="1103" y="535"/>
                  <a:pt x="1130" y="526"/>
                  <a:pt x="1152" y="537"/>
                </a:cubicBezTo>
                <a:cubicBezTo>
                  <a:pt x="1174" y="548"/>
                  <a:pt x="1183" y="575"/>
                  <a:pt x="1172" y="598"/>
                </a:cubicBezTo>
                <a:close/>
                <a:moveTo>
                  <a:pt x="894" y="626"/>
                </a:moveTo>
                <a:cubicBezTo>
                  <a:pt x="894" y="577"/>
                  <a:pt x="894" y="577"/>
                  <a:pt x="894" y="577"/>
                </a:cubicBezTo>
                <a:cubicBezTo>
                  <a:pt x="896" y="518"/>
                  <a:pt x="982" y="518"/>
                  <a:pt x="984" y="577"/>
                </a:cubicBezTo>
                <a:cubicBezTo>
                  <a:pt x="984" y="626"/>
                  <a:pt x="984" y="626"/>
                  <a:pt x="984" y="626"/>
                </a:cubicBezTo>
                <a:cubicBezTo>
                  <a:pt x="984" y="650"/>
                  <a:pt x="964" y="671"/>
                  <a:pt x="939" y="671"/>
                </a:cubicBezTo>
                <a:cubicBezTo>
                  <a:pt x="914" y="671"/>
                  <a:pt x="894" y="650"/>
                  <a:pt x="894" y="626"/>
                </a:cubicBezTo>
                <a:close/>
                <a:moveTo>
                  <a:pt x="1177" y="915"/>
                </a:moveTo>
                <a:cubicBezTo>
                  <a:pt x="1177" y="963"/>
                  <a:pt x="1177" y="963"/>
                  <a:pt x="1177" y="963"/>
                </a:cubicBezTo>
                <a:cubicBezTo>
                  <a:pt x="1175" y="1023"/>
                  <a:pt x="1089" y="1023"/>
                  <a:pt x="1087" y="963"/>
                </a:cubicBezTo>
                <a:cubicBezTo>
                  <a:pt x="1087" y="915"/>
                  <a:pt x="1087" y="915"/>
                  <a:pt x="1087" y="915"/>
                </a:cubicBezTo>
                <a:cubicBezTo>
                  <a:pt x="1087" y="890"/>
                  <a:pt x="1107" y="870"/>
                  <a:pt x="1132" y="870"/>
                </a:cubicBezTo>
                <a:cubicBezTo>
                  <a:pt x="1157" y="870"/>
                  <a:pt x="1177" y="890"/>
                  <a:pt x="1177" y="915"/>
                </a:cubicBezTo>
                <a:close/>
                <a:moveTo>
                  <a:pt x="478" y="577"/>
                </a:moveTo>
                <a:cubicBezTo>
                  <a:pt x="478" y="963"/>
                  <a:pt x="478" y="963"/>
                  <a:pt x="478" y="963"/>
                </a:cubicBezTo>
                <a:cubicBezTo>
                  <a:pt x="476" y="1023"/>
                  <a:pt x="390" y="1023"/>
                  <a:pt x="388" y="963"/>
                </a:cubicBezTo>
                <a:cubicBezTo>
                  <a:pt x="388" y="719"/>
                  <a:pt x="388" y="719"/>
                  <a:pt x="388" y="719"/>
                </a:cubicBezTo>
                <a:cubicBezTo>
                  <a:pt x="361" y="719"/>
                  <a:pt x="361" y="719"/>
                  <a:pt x="361" y="719"/>
                </a:cubicBezTo>
                <a:cubicBezTo>
                  <a:pt x="336" y="719"/>
                  <a:pt x="316" y="699"/>
                  <a:pt x="316" y="674"/>
                </a:cubicBezTo>
                <a:cubicBezTo>
                  <a:pt x="316" y="649"/>
                  <a:pt x="336" y="629"/>
                  <a:pt x="361" y="629"/>
                </a:cubicBezTo>
                <a:cubicBezTo>
                  <a:pt x="388" y="629"/>
                  <a:pt x="388" y="629"/>
                  <a:pt x="388" y="629"/>
                </a:cubicBezTo>
                <a:cubicBezTo>
                  <a:pt x="388" y="577"/>
                  <a:pt x="388" y="577"/>
                  <a:pt x="388" y="577"/>
                </a:cubicBezTo>
                <a:cubicBezTo>
                  <a:pt x="388" y="553"/>
                  <a:pt x="408" y="532"/>
                  <a:pt x="433" y="532"/>
                </a:cubicBezTo>
                <a:cubicBezTo>
                  <a:pt x="458" y="532"/>
                  <a:pt x="478" y="553"/>
                  <a:pt x="478" y="5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3990441" y="6471142"/>
            <a:ext cx="767300" cy="766017"/>
          </a:xfrm>
          <a:custGeom>
            <a:avLst/>
            <a:gdLst>
              <a:gd name="T0" fmla="*/ 46 w 1537"/>
              <a:gd name="T1" fmla="*/ 1536 h 1536"/>
              <a:gd name="T2" fmla="*/ 1106 w 1537"/>
              <a:gd name="T3" fmla="*/ 1536 h 1536"/>
              <a:gd name="T4" fmla="*/ 1151 w 1537"/>
              <a:gd name="T5" fmla="*/ 1491 h 1536"/>
              <a:gd name="T6" fmla="*/ 1151 w 1537"/>
              <a:gd name="T7" fmla="*/ 623 h 1536"/>
              <a:gd name="T8" fmla="*/ 1127 w 1537"/>
              <a:gd name="T9" fmla="*/ 584 h 1536"/>
              <a:gd name="T10" fmla="*/ 1081 w 1537"/>
              <a:gd name="T11" fmla="*/ 586 h 1536"/>
              <a:gd name="T12" fmla="*/ 862 w 1537"/>
              <a:gd name="T13" fmla="*/ 732 h 1536"/>
              <a:gd name="T14" fmla="*/ 862 w 1537"/>
              <a:gd name="T15" fmla="*/ 623 h 1536"/>
              <a:gd name="T16" fmla="*/ 838 w 1537"/>
              <a:gd name="T17" fmla="*/ 584 h 1536"/>
              <a:gd name="T18" fmla="*/ 792 w 1537"/>
              <a:gd name="T19" fmla="*/ 586 h 1536"/>
              <a:gd name="T20" fmla="*/ 571 w 1537"/>
              <a:gd name="T21" fmla="*/ 734 h 1536"/>
              <a:gd name="T22" fmla="*/ 524 w 1537"/>
              <a:gd name="T23" fmla="*/ 42 h 1536"/>
              <a:gd name="T24" fmla="*/ 480 w 1537"/>
              <a:gd name="T25" fmla="*/ 0 h 1536"/>
              <a:gd name="T26" fmla="*/ 142 w 1537"/>
              <a:gd name="T27" fmla="*/ 0 h 1536"/>
              <a:gd name="T28" fmla="*/ 97 w 1537"/>
              <a:gd name="T29" fmla="*/ 42 h 1536"/>
              <a:gd name="T30" fmla="*/ 1 w 1537"/>
              <a:gd name="T31" fmla="*/ 1488 h 1536"/>
              <a:gd name="T32" fmla="*/ 13 w 1537"/>
              <a:gd name="T33" fmla="*/ 1522 h 1536"/>
              <a:gd name="T34" fmla="*/ 46 w 1537"/>
              <a:gd name="T35" fmla="*/ 1536 h 1536"/>
              <a:gd name="T36" fmla="*/ 772 w 1537"/>
              <a:gd name="T37" fmla="*/ 707 h 1536"/>
              <a:gd name="T38" fmla="*/ 772 w 1537"/>
              <a:gd name="T39" fmla="*/ 816 h 1536"/>
              <a:gd name="T40" fmla="*/ 796 w 1537"/>
              <a:gd name="T41" fmla="*/ 856 h 1536"/>
              <a:gd name="T42" fmla="*/ 842 w 1537"/>
              <a:gd name="T43" fmla="*/ 854 h 1536"/>
              <a:gd name="T44" fmla="*/ 1061 w 1537"/>
              <a:gd name="T45" fmla="*/ 707 h 1536"/>
              <a:gd name="T46" fmla="*/ 1061 w 1537"/>
              <a:gd name="T47" fmla="*/ 1446 h 1536"/>
              <a:gd name="T48" fmla="*/ 618 w 1537"/>
              <a:gd name="T49" fmla="*/ 1446 h 1536"/>
              <a:gd name="T50" fmla="*/ 577 w 1537"/>
              <a:gd name="T51" fmla="*/ 837 h 1536"/>
              <a:gd name="T52" fmla="*/ 772 w 1537"/>
              <a:gd name="T53" fmla="*/ 707 h 1536"/>
              <a:gd name="T54" fmla="*/ 184 w 1537"/>
              <a:gd name="T55" fmla="*/ 90 h 1536"/>
              <a:gd name="T56" fmla="*/ 437 w 1537"/>
              <a:gd name="T57" fmla="*/ 90 h 1536"/>
              <a:gd name="T58" fmla="*/ 451 w 1537"/>
              <a:gd name="T59" fmla="*/ 289 h 1536"/>
              <a:gd name="T60" fmla="*/ 171 w 1537"/>
              <a:gd name="T61" fmla="*/ 289 h 1536"/>
              <a:gd name="T62" fmla="*/ 184 w 1537"/>
              <a:gd name="T63" fmla="*/ 90 h 1536"/>
              <a:gd name="T64" fmla="*/ 165 w 1537"/>
              <a:gd name="T65" fmla="*/ 379 h 1536"/>
              <a:gd name="T66" fmla="*/ 457 w 1537"/>
              <a:gd name="T67" fmla="*/ 379 h 1536"/>
              <a:gd name="T68" fmla="*/ 464 w 1537"/>
              <a:gd name="T69" fmla="*/ 482 h 1536"/>
              <a:gd name="T70" fmla="*/ 158 w 1537"/>
              <a:gd name="T71" fmla="*/ 482 h 1536"/>
              <a:gd name="T72" fmla="*/ 165 w 1537"/>
              <a:gd name="T73" fmla="*/ 379 h 1536"/>
              <a:gd name="T74" fmla="*/ 152 w 1537"/>
              <a:gd name="T75" fmla="*/ 572 h 1536"/>
              <a:gd name="T76" fmla="*/ 470 w 1537"/>
              <a:gd name="T77" fmla="*/ 572 h 1536"/>
              <a:gd name="T78" fmla="*/ 528 w 1537"/>
              <a:gd name="T79" fmla="*/ 1446 h 1536"/>
              <a:gd name="T80" fmla="*/ 94 w 1537"/>
              <a:gd name="T81" fmla="*/ 1446 h 1536"/>
              <a:gd name="T82" fmla="*/ 152 w 1537"/>
              <a:gd name="T83" fmla="*/ 572 h 1536"/>
              <a:gd name="T84" fmla="*/ 1537 w 1537"/>
              <a:gd name="T85" fmla="*/ 431 h 1536"/>
              <a:gd name="T86" fmla="*/ 1492 w 1537"/>
              <a:gd name="T87" fmla="*/ 476 h 1536"/>
              <a:gd name="T88" fmla="*/ 1447 w 1537"/>
              <a:gd name="T89" fmla="*/ 431 h 1536"/>
              <a:gd name="T90" fmla="*/ 1106 w 1537"/>
              <a:gd name="T91" fmla="*/ 90 h 1536"/>
              <a:gd name="T92" fmla="*/ 1106 w 1537"/>
              <a:gd name="T93" fmla="*/ 0 h 1536"/>
              <a:gd name="T94" fmla="*/ 1537 w 1537"/>
              <a:gd name="T95" fmla="*/ 431 h 1536"/>
              <a:gd name="T96" fmla="*/ 1106 w 1537"/>
              <a:gd name="T97" fmla="*/ 283 h 1536"/>
              <a:gd name="T98" fmla="*/ 1106 w 1537"/>
              <a:gd name="T99" fmla="*/ 193 h 1536"/>
              <a:gd name="T100" fmla="*/ 1344 w 1537"/>
              <a:gd name="T101" fmla="*/ 431 h 1536"/>
              <a:gd name="T102" fmla="*/ 1299 w 1537"/>
              <a:gd name="T103" fmla="*/ 476 h 1536"/>
              <a:gd name="T104" fmla="*/ 1254 w 1537"/>
              <a:gd name="T105" fmla="*/ 431 h 1536"/>
              <a:gd name="T106" fmla="*/ 1106 w 1537"/>
              <a:gd name="T107" fmla="*/ 283 h 1536"/>
              <a:gd name="T108" fmla="*/ 1106 w 1537"/>
              <a:gd name="T109" fmla="*/ 386 h 1536"/>
              <a:gd name="T110" fmla="*/ 1151 w 1537"/>
              <a:gd name="T111" fmla="*/ 431 h 1536"/>
              <a:gd name="T112" fmla="*/ 1106 w 1537"/>
              <a:gd name="T113" fmla="*/ 476 h 1536"/>
              <a:gd name="T114" fmla="*/ 1106 w 1537"/>
              <a:gd name="T115" fmla="*/ 38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37" h="1536">
                <a:moveTo>
                  <a:pt x="46" y="1536"/>
                </a:moveTo>
                <a:cubicBezTo>
                  <a:pt x="1106" y="1536"/>
                  <a:pt x="1106" y="1536"/>
                  <a:pt x="1106" y="1536"/>
                </a:cubicBezTo>
                <a:cubicBezTo>
                  <a:pt x="1131" y="1536"/>
                  <a:pt x="1151" y="1516"/>
                  <a:pt x="1151" y="1491"/>
                </a:cubicBezTo>
                <a:cubicBezTo>
                  <a:pt x="1151" y="623"/>
                  <a:pt x="1151" y="623"/>
                  <a:pt x="1151" y="623"/>
                </a:cubicBezTo>
                <a:cubicBezTo>
                  <a:pt x="1151" y="607"/>
                  <a:pt x="1142" y="592"/>
                  <a:pt x="1127" y="584"/>
                </a:cubicBezTo>
                <a:cubicBezTo>
                  <a:pt x="1113" y="576"/>
                  <a:pt x="1095" y="577"/>
                  <a:pt x="1081" y="586"/>
                </a:cubicBezTo>
                <a:cubicBezTo>
                  <a:pt x="862" y="732"/>
                  <a:pt x="862" y="732"/>
                  <a:pt x="862" y="732"/>
                </a:cubicBezTo>
                <a:cubicBezTo>
                  <a:pt x="862" y="623"/>
                  <a:pt x="862" y="623"/>
                  <a:pt x="862" y="623"/>
                </a:cubicBezTo>
                <a:cubicBezTo>
                  <a:pt x="862" y="607"/>
                  <a:pt x="853" y="592"/>
                  <a:pt x="838" y="584"/>
                </a:cubicBezTo>
                <a:cubicBezTo>
                  <a:pt x="824" y="576"/>
                  <a:pt x="806" y="577"/>
                  <a:pt x="792" y="586"/>
                </a:cubicBezTo>
                <a:cubicBezTo>
                  <a:pt x="571" y="734"/>
                  <a:pt x="571" y="734"/>
                  <a:pt x="571" y="734"/>
                </a:cubicBezTo>
                <a:cubicBezTo>
                  <a:pt x="524" y="42"/>
                  <a:pt x="524" y="42"/>
                  <a:pt x="524" y="42"/>
                </a:cubicBezTo>
                <a:cubicBezTo>
                  <a:pt x="523" y="18"/>
                  <a:pt x="503" y="0"/>
                  <a:pt x="480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18" y="0"/>
                  <a:pt x="99" y="18"/>
                  <a:pt x="97" y="42"/>
                </a:cubicBezTo>
                <a:cubicBezTo>
                  <a:pt x="1" y="1488"/>
                  <a:pt x="1" y="1488"/>
                  <a:pt x="1" y="1488"/>
                </a:cubicBezTo>
                <a:cubicBezTo>
                  <a:pt x="0" y="1500"/>
                  <a:pt x="4" y="1513"/>
                  <a:pt x="13" y="1522"/>
                </a:cubicBezTo>
                <a:cubicBezTo>
                  <a:pt x="21" y="1531"/>
                  <a:pt x="33" y="1536"/>
                  <a:pt x="46" y="1536"/>
                </a:cubicBezTo>
                <a:close/>
                <a:moveTo>
                  <a:pt x="772" y="707"/>
                </a:moveTo>
                <a:cubicBezTo>
                  <a:pt x="772" y="816"/>
                  <a:pt x="772" y="816"/>
                  <a:pt x="772" y="816"/>
                </a:cubicBezTo>
                <a:cubicBezTo>
                  <a:pt x="772" y="833"/>
                  <a:pt x="781" y="848"/>
                  <a:pt x="796" y="856"/>
                </a:cubicBezTo>
                <a:cubicBezTo>
                  <a:pt x="810" y="864"/>
                  <a:pt x="828" y="863"/>
                  <a:pt x="842" y="854"/>
                </a:cubicBezTo>
                <a:cubicBezTo>
                  <a:pt x="1061" y="707"/>
                  <a:pt x="1061" y="707"/>
                  <a:pt x="1061" y="707"/>
                </a:cubicBezTo>
                <a:cubicBezTo>
                  <a:pt x="1061" y="1446"/>
                  <a:pt x="1061" y="1446"/>
                  <a:pt x="1061" y="1446"/>
                </a:cubicBezTo>
                <a:cubicBezTo>
                  <a:pt x="618" y="1446"/>
                  <a:pt x="618" y="1446"/>
                  <a:pt x="618" y="1446"/>
                </a:cubicBezTo>
                <a:cubicBezTo>
                  <a:pt x="577" y="837"/>
                  <a:pt x="577" y="837"/>
                  <a:pt x="577" y="837"/>
                </a:cubicBezTo>
                <a:lnTo>
                  <a:pt x="772" y="707"/>
                </a:lnTo>
                <a:close/>
                <a:moveTo>
                  <a:pt x="184" y="90"/>
                </a:moveTo>
                <a:cubicBezTo>
                  <a:pt x="437" y="90"/>
                  <a:pt x="437" y="90"/>
                  <a:pt x="437" y="90"/>
                </a:cubicBezTo>
                <a:cubicBezTo>
                  <a:pt x="451" y="289"/>
                  <a:pt x="451" y="289"/>
                  <a:pt x="451" y="289"/>
                </a:cubicBezTo>
                <a:cubicBezTo>
                  <a:pt x="171" y="289"/>
                  <a:pt x="171" y="289"/>
                  <a:pt x="171" y="289"/>
                </a:cubicBezTo>
                <a:lnTo>
                  <a:pt x="184" y="90"/>
                </a:lnTo>
                <a:close/>
                <a:moveTo>
                  <a:pt x="165" y="379"/>
                </a:moveTo>
                <a:cubicBezTo>
                  <a:pt x="457" y="379"/>
                  <a:pt x="457" y="379"/>
                  <a:pt x="457" y="379"/>
                </a:cubicBezTo>
                <a:cubicBezTo>
                  <a:pt x="464" y="482"/>
                  <a:pt x="464" y="482"/>
                  <a:pt x="464" y="482"/>
                </a:cubicBezTo>
                <a:cubicBezTo>
                  <a:pt x="158" y="482"/>
                  <a:pt x="158" y="482"/>
                  <a:pt x="158" y="482"/>
                </a:cubicBezTo>
                <a:lnTo>
                  <a:pt x="165" y="379"/>
                </a:lnTo>
                <a:close/>
                <a:moveTo>
                  <a:pt x="152" y="572"/>
                </a:moveTo>
                <a:cubicBezTo>
                  <a:pt x="470" y="572"/>
                  <a:pt x="470" y="572"/>
                  <a:pt x="470" y="572"/>
                </a:cubicBezTo>
                <a:cubicBezTo>
                  <a:pt x="528" y="1446"/>
                  <a:pt x="528" y="1446"/>
                  <a:pt x="528" y="1446"/>
                </a:cubicBezTo>
                <a:cubicBezTo>
                  <a:pt x="94" y="1446"/>
                  <a:pt x="94" y="1446"/>
                  <a:pt x="94" y="1446"/>
                </a:cubicBezTo>
                <a:lnTo>
                  <a:pt x="152" y="572"/>
                </a:lnTo>
                <a:close/>
                <a:moveTo>
                  <a:pt x="1537" y="431"/>
                </a:moveTo>
                <a:cubicBezTo>
                  <a:pt x="1537" y="455"/>
                  <a:pt x="1517" y="476"/>
                  <a:pt x="1492" y="476"/>
                </a:cubicBezTo>
                <a:cubicBezTo>
                  <a:pt x="1467" y="476"/>
                  <a:pt x="1447" y="455"/>
                  <a:pt x="1447" y="431"/>
                </a:cubicBezTo>
                <a:cubicBezTo>
                  <a:pt x="1447" y="243"/>
                  <a:pt x="1294" y="90"/>
                  <a:pt x="1106" y="90"/>
                </a:cubicBezTo>
                <a:cubicBezTo>
                  <a:pt x="1046" y="88"/>
                  <a:pt x="1047" y="2"/>
                  <a:pt x="1106" y="0"/>
                </a:cubicBezTo>
                <a:cubicBezTo>
                  <a:pt x="1344" y="0"/>
                  <a:pt x="1537" y="193"/>
                  <a:pt x="1537" y="431"/>
                </a:cubicBezTo>
                <a:close/>
                <a:moveTo>
                  <a:pt x="1106" y="283"/>
                </a:moveTo>
                <a:cubicBezTo>
                  <a:pt x="1047" y="281"/>
                  <a:pt x="1047" y="195"/>
                  <a:pt x="1106" y="193"/>
                </a:cubicBezTo>
                <a:cubicBezTo>
                  <a:pt x="1237" y="193"/>
                  <a:pt x="1344" y="299"/>
                  <a:pt x="1344" y="431"/>
                </a:cubicBezTo>
                <a:cubicBezTo>
                  <a:pt x="1344" y="455"/>
                  <a:pt x="1324" y="476"/>
                  <a:pt x="1299" y="476"/>
                </a:cubicBezTo>
                <a:cubicBezTo>
                  <a:pt x="1274" y="476"/>
                  <a:pt x="1254" y="455"/>
                  <a:pt x="1254" y="431"/>
                </a:cubicBezTo>
                <a:cubicBezTo>
                  <a:pt x="1254" y="349"/>
                  <a:pt x="1188" y="283"/>
                  <a:pt x="1106" y="283"/>
                </a:cubicBezTo>
                <a:close/>
                <a:moveTo>
                  <a:pt x="1106" y="386"/>
                </a:moveTo>
                <a:cubicBezTo>
                  <a:pt x="1131" y="386"/>
                  <a:pt x="1151" y="406"/>
                  <a:pt x="1151" y="431"/>
                </a:cubicBezTo>
                <a:cubicBezTo>
                  <a:pt x="1151" y="455"/>
                  <a:pt x="1131" y="476"/>
                  <a:pt x="1106" y="476"/>
                </a:cubicBezTo>
                <a:cubicBezTo>
                  <a:pt x="1047" y="473"/>
                  <a:pt x="1047" y="388"/>
                  <a:pt x="1106" y="3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8410054" y="6469217"/>
            <a:ext cx="843003" cy="769866"/>
          </a:xfrm>
          <a:custGeom>
            <a:avLst/>
            <a:gdLst>
              <a:gd name="T0" fmla="*/ 1020 w 1689"/>
              <a:gd name="T1" fmla="*/ 904 h 1543"/>
              <a:gd name="T2" fmla="*/ 845 w 1689"/>
              <a:gd name="T3" fmla="*/ 392 h 1543"/>
              <a:gd name="T4" fmla="*/ 670 w 1689"/>
              <a:gd name="T5" fmla="*/ 904 h 1543"/>
              <a:gd name="T6" fmla="*/ 318 w 1689"/>
              <a:gd name="T7" fmla="*/ 1401 h 1543"/>
              <a:gd name="T8" fmla="*/ 459 w 1689"/>
              <a:gd name="T9" fmla="*/ 1543 h 1543"/>
              <a:gd name="T10" fmla="*/ 1230 w 1689"/>
              <a:gd name="T11" fmla="*/ 1543 h 1543"/>
              <a:gd name="T12" fmla="*/ 1372 w 1689"/>
              <a:gd name="T13" fmla="*/ 1401 h 1543"/>
              <a:gd name="T14" fmla="*/ 1020 w 1689"/>
              <a:gd name="T15" fmla="*/ 904 h 1543"/>
              <a:gd name="T16" fmla="*/ 649 w 1689"/>
              <a:gd name="T17" fmla="*/ 678 h 1543"/>
              <a:gd name="T18" fmla="*/ 845 w 1689"/>
              <a:gd name="T19" fmla="*/ 482 h 1543"/>
              <a:gd name="T20" fmla="*/ 845 w 1689"/>
              <a:gd name="T21" fmla="*/ 874 h 1543"/>
              <a:gd name="T22" fmla="*/ 649 w 1689"/>
              <a:gd name="T23" fmla="*/ 678 h 1543"/>
              <a:gd name="T24" fmla="*/ 1230 w 1689"/>
              <a:gd name="T25" fmla="*/ 1453 h 1543"/>
              <a:gd name="T26" fmla="*/ 459 w 1689"/>
              <a:gd name="T27" fmla="*/ 1453 h 1543"/>
              <a:gd name="T28" fmla="*/ 408 w 1689"/>
              <a:gd name="T29" fmla="*/ 1401 h 1543"/>
              <a:gd name="T30" fmla="*/ 845 w 1689"/>
              <a:gd name="T31" fmla="*/ 964 h 1543"/>
              <a:gd name="T32" fmla="*/ 1282 w 1689"/>
              <a:gd name="T33" fmla="*/ 1401 h 1543"/>
              <a:gd name="T34" fmla="*/ 1230 w 1689"/>
              <a:gd name="T35" fmla="*/ 1453 h 1543"/>
              <a:gd name="T36" fmla="*/ 1200 w 1689"/>
              <a:gd name="T37" fmla="*/ 837 h 1543"/>
              <a:gd name="T38" fmla="*/ 845 w 1689"/>
              <a:gd name="T39" fmla="*/ 289 h 1543"/>
              <a:gd name="T40" fmla="*/ 490 w 1689"/>
              <a:gd name="T41" fmla="*/ 837 h 1543"/>
              <a:gd name="T42" fmla="*/ 467 w 1689"/>
              <a:gd name="T43" fmla="*/ 896 h 1543"/>
              <a:gd name="T44" fmla="*/ 407 w 1689"/>
              <a:gd name="T45" fmla="*/ 873 h 1543"/>
              <a:gd name="T46" fmla="*/ 366 w 1689"/>
              <a:gd name="T47" fmla="*/ 678 h 1543"/>
              <a:gd name="T48" fmla="*/ 845 w 1689"/>
              <a:gd name="T49" fmla="*/ 199 h 1543"/>
              <a:gd name="T50" fmla="*/ 1282 w 1689"/>
              <a:gd name="T51" fmla="*/ 873 h 1543"/>
              <a:gd name="T52" fmla="*/ 1223 w 1689"/>
              <a:gd name="T53" fmla="*/ 896 h 1543"/>
              <a:gd name="T54" fmla="*/ 1200 w 1689"/>
              <a:gd name="T55" fmla="*/ 837 h 1543"/>
              <a:gd name="T56" fmla="*/ 1423 w 1689"/>
              <a:gd name="T57" fmla="*/ 1019 h 1543"/>
              <a:gd name="T58" fmla="*/ 1362 w 1689"/>
              <a:gd name="T59" fmla="*/ 1035 h 1543"/>
              <a:gd name="T60" fmla="*/ 1346 w 1689"/>
              <a:gd name="T61" fmla="*/ 973 h 1543"/>
              <a:gd name="T62" fmla="*/ 845 w 1689"/>
              <a:gd name="T63" fmla="*/ 97 h 1543"/>
              <a:gd name="T64" fmla="*/ 344 w 1689"/>
              <a:gd name="T65" fmla="*/ 973 h 1543"/>
              <a:gd name="T66" fmla="*/ 328 w 1689"/>
              <a:gd name="T67" fmla="*/ 1035 h 1543"/>
              <a:gd name="T68" fmla="*/ 266 w 1689"/>
              <a:gd name="T69" fmla="*/ 1019 h 1543"/>
              <a:gd name="T70" fmla="*/ 845 w 1689"/>
              <a:gd name="T71" fmla="*/ 7 h 1543"/>
              <a:gd name="T72" fmla="*/ 1423 w 1689"/>
              <a:gd name="T73" fmla="*/ 1019 h 1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89" h="1543">
                <a:moveTo>
                  <a:pt x="1020" y="904"/>
                </a:moveTo>
                <a:cubicBezTo>
                  <a:pt x="1233" y="740"/>
                  <a:pt x="1117" y="393"/>
                  <a:pt x="845" y="392"/>
                </a:cubicBezTo>
                <a:cubicBezTo>
                  <a:pt x="572" y="393"/>
                  <a:pt x="457" y="740"/>
                  <a:pt x="670" y="904"/>
                </a:cubicBezTo>
                <a:cubicBezTo>
                  <a:pt x="465" y="976"/>
                  <a:pt x="318" y="1172"/>
                  <a:pt x="318" y="1401"/>
                </a:cubicBezTo>
                <a:cubicBezTo>
                  <a:pt x="318" y="1481"/>
                  <a:pt x="383" y="1543"/>
                  <a:pt x="459" y="1543"/>
                </a:cubicBezTo>
                <a:cubicBezTo>
                  <a:pt x="1230" y="1543"/>
                  <a:pt x="1230" y="1543"/>
                  <a:pt x="1230" y="1543"/>
                </a:cubicBezTo>
                <a:cubicBezTo>
                  <a:pt x="1307" y="1543"/>
                  <a:pt x="1372" y="1481"/>
                  <a:pt x="1372" y="1401"/>
                </a:cubicBezTo>
                <a:cubicBezTo>
                  <a:pt x="1372" y="1172"/>
                  <a:pt x="1225" y="976"/>
                  <a:pt x="1020" y="904"/>
                </a:cubicBezTo>
                <a:close/>
                <a:moveTo>
                  <a:pt x="649" y="678"/>
                </a:moveTo>
                <a:cubicBezTo>
                  <a:pt x="649" y="570"/>
                  <a:pt x="737" y="482"/>
                  <a:pt x="845" y="482"/>
                </a:cubicBezTo>
                <a:cubicBezTo>
                  <a:pt x="1104" y="492"/>
                  <a:pt x="1104" y="864"/>
                  <a:pt x="845" y="874"/>
                </a:cubicBezTo>
                <a:cubicBezTo>
                  <a:pt x="737" y="874"/>
                  <a:pt x="649" y="786"/>
                  <a:pt x="649" y="678"/>
                </a:cubicBezTo>
                <a:close/>
                <a:moveTo>
                  <a:pt x="1230" y="1453"/>
                </a:moveTo>
                <a:cubicBezTo>
                  <a:pt x="459" y="1453"/>
                  <a:pt x="459" y="1453"/>
                  <a:pt x="459" y="1453"/>
                </a:cubicBezTo>
                <a:cubicBezTo>
                  <a:pt x="431" y="1453"/>
                  <a:pt x="408" y="1430"/>
                  <a:pt x="408" y="1401"/>
                </a:cubicBezTo>
                <a:cubicBezTo>
                  <a:pt x="408" y="1160"/>
                  <a:pt x="604" y="964"/>
                  <a:pt x="845" y="964"/>
                </a:cubicBezTo>
                <a:cubicBezTo>
                  <a:pt x="1086" y="964"/>
                  <a:pt x="1282" y="1160"/>
                  <a:pt x="1282" y="1401"/>
                </a:cubicBezTo>
                <a:cubicBezTo>
                  <a:pt x="1282" y="1430"/>
                  <a:pt x="1259" y="1453"/>
                  <a:pt x="1230" y="1453"/>
                </a:cubicBezTo>
                <a:close/>
                <a:moveTo>
                  <a:pt x="1200" y="837"/>
                </a:moveTo>
                <a:cubicBezTo>
                  <a:pt x="1316" y="586"/>
                  <a:pt x="1121" y="285"/>
                  <a:pt x="845" y="289"/>
                </a:cubicBezTo>
                <a:cubicBezTo>
                  <a:pt x="568" y="285"/>
                  <a:pt x="373" y="586"/>
                  <a:pt x="490" y="837"/>
                </a:cubicBezTo>
                <a:cubicBezTo>
                  <a:pt x="500" y="859"/>
                  <a:pt x="489" y="886"/>
                  <a:pt x="467" y="896"/>
                </a:cubicBezTo>
                <a:cubicBezTo>
                  <a:pt x="444" y="906"/>
                  <a:pt x="418" y="896"/>
                  <a:pt x="407" y="873"/>
                </a:cubicBezTo>
                <a:cubicBezTo>
                  <a:pt x="380" y="812"/>
                  <a:pt x="366" y="746"/>
                  <a:pt x="366" y="678"/>
                </a:cubicBezTo>
                <a:cubicBezTo>
                  <a:pt x="366" y="414"/>
                  <a:pt x="581" y="199"/>
                  <a:pt x="845" y="199"/>
                </a:cubicBezTo>
                <a:cubicBezTo>
                  <a:pt x="1185" y="194"/>
                  <a:pt x="1425" y="565"/>
                  <a:pt x="1282" y="873"/>
                </a:cubicBezTo>
                <a:cubicBezTo>
                  <a:pt x="1276" y="886"/>
                  <a:pt x="1253" y="910"/>
                  <a:pt x="1223" y="896"/>
                </a:cubicBezTo>
                <a:cubicBezTo>
                  <a:pt x="1200" y="886"/>
                  <a:pt x="1190" y="859"/>
                  <a:pt x="1200" y="837"/>
                </a:cubicBezTo>
                <a:close/>
                <a:moveTo>
                  <a:pt x="1423" y="1019"/>
                </a:moveTo>
                <a:cubicBezTo>
                  <a:pt x="1413" y="1037"/>
                  <a:pt x="1386" y="1049"/>
                  <a:pt x="1362" y="1035"/>
                </a:cubicBezTo>
                <a:cubicBezTo>
                  <a:pt x="1340" y="1022"/>
                  <a:pt x="1333" y="995"/>
                  <a:pt x="1346" y="973"/>
                </a:cubicBezTo>
                <a:cubicBezTo>
                  <a:pt x="1576" y="595"/>
                  <a:pt x="1288" y="91"/>
                  <a:pt x="845" y="97"/>
                </a:cubicBezTo>
                <a:cubicBezTo>
                  <a:pt x="401" y="91"/>
                  <a:pt x="114" y="595"/>
                  <a:pt x="344" y="973"/>
                </a:cubicBezTo>
                <a:cubicBezTo>
                  <a:pt x="356" y="995"/>
                  <a:pt x="349" y="1022"/>
                  <a:pt x="328" y="1035"/>
                </a:cubicBezTo>
                <a:cubicBezTo>
                  <a:pt x="306" y="1048"/>
                  <a:pt x="279" y="1041"/>
                  <a:pt x="266" y="1019"/>
                </a:cubicBezTo>
                <a:cubicBezTo>
                  <a:pt x="0" y="582"/>
                  <a:pt x="333" y="0"/>
                  <a:pt x="845" y="7"/>
                </a:cubicBezTo>
                <a:cubicBezTo>
                  <a:pt x="1357" y="0"/>
                  <a:pt x="1689" y="582"/>
                  <a:pt x="1423" y="10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0678883" y="6483332"/>
            <a:ext cx="807075" cy="741637"/>
          </a:xfrm>
          <a:custGeom>
            <a:avLst/>
            <a:gdLst>
              <a:gd name="T0" fmla="*/ 307 w 1618"/>
              <a:gd name="T1" fmla="*/ 1212 h 1486"/>
              <a:gd name="T2" fmla="*/ 331 w 1618"/>
              <a:gd name="T3" fmla="*/ 1471 h 1486"/>
              <a:gd name="T4" fmla="*/ 226 w 1618"/>
              <a:gd name="T5" fmla="*/ 1426 h 1486"/>
              <a:gd name="T6" fmla="*/ 331 w 1618"/>
              <a:gd name="T7" fmla="*/ 1381 h 1486"/>
              <a:gd name="T8" fmla="*/ 331 w 1618"/>
              <a:gd name="T9" fmla="*/ 1302 h 1486"/>
              <a:gd name="T10" fmla="*/ 307 w 1618"/>
              <a:gd name="T11" fmla="*/ 1043 h 1486"/>
              <a:gd name="T12" fmla="*/ 412 w 1618"/>
              <a:gd name="T13" fmla="*/ 1088 h 1486"/>
              <a:gd name="T14" fmla="*/ 307 w 1618"/>
              <a:gd name="T15" fmla="*/ 1133 h 1486"/>
              <a:gd name="T16" fmla="*/ 716 w 1618"/>
              <a:gd name="T17" fmla="*/ 1426 h 1486"/>
              <a:gd name="T18" fmla="*/ 613 w 1618"/>
              <a:gd name="T19" fmla="*/ 1326 h 1486"/>
              <a:gd name="T20" fmla="*/ 523 w 1618"/>
              <a:gd name="T21" fmla="*/ 1426 h 1486"/>
              <a:gd name="T22" fmla="*/ 664 w 1618"/>
              <a:gd name="T23" fmla="*/ 1043 h 1486"/>
              <a:gd name="T24" fmla="*/ 806 w 1618"/>
              <a:gd name="T25" fmla="*/ 1426 h 1486"/>
              <a:gd name="T26" fmla="*/ 716 w 1618"/>
              <a:gd name="T27" fmla="*/ 1236 h 1486"/>
              <a:gd name="T28" fmla="*/ 664 w 1618"/>
              <a:gd name="T29" fmla="*/ 1133 h 1486"/>
              <a:gd name="T30" fmla="*/ 613 w 1618"/>
              <a:gd name="T31" fmla="*/ 1236 h 1486"/>
              <a:gd name="T32" fmla="*/ 1392 w 1618"/>
              <a:gd name="T33" fmla="*/ 1212 h 1486"/>
              <a:gd name="T34" fmla="*/ 1329 w 1618"/>
              <a:gd name="T35" fmla="*/ 1173 h 1486"/>
              <a:gd name="T36" fmla="*/ 1429 w 1618"/>
              <a:gd name="T37" fmla="*/ 1133 h 1486"/>
              <a:gd name="T38" fmla="*/ 1429 w 1618"/>
              <a:gd name="T39" fmla="*/ 1043 h 1486"/>
              <a:gd name="T40" fmla="*/ 1368 w 1618"/>
              <a:gd name="T41" fmla="*/ 1302 h 1486"/>
              <a:gd name="T42" fmla="*/ 1432 w 1618"/>
              <a:gd name="T43" fmla="*/ 1342 h 1486"/>
              <a:gd name="T44" fmla="*/ 1332 w 1618"/>
              <a:gd name="T45" fmla="*/ 1381 h 1486"/>
              <a:gd name="T46" fmla="*/ 1332 w 1618"/>
              <a:gd name="T47" fmla="*/ 1471 h 1486"/>
              <a:gd name="T48" fmla="*/ 1392 w 1618"/>
              <a:gd name="T49" fmla="*/ 1212 h 1486"/>
              <a:gd name="T50" fmla="*/ 1087 w 1618"/>
              <a:gd name="T51" fmla="*/ 1326 h 1486"/>
              <a:gd name="T52" fmla="*/ 984 w 1618"/>
              <a:gd name="T53" fmla="*/ 1426 h 1486"/>
              <a:gd name="T54" fmla="*/ 894 w 1618"/>
              <a:gd name="T55" fmla="*/ 1185 h 1486"/>
              <a:gd name="T56" fmla="*/ 1177 w 1618"/>
              <a:gd name="T57" fmla="*/ 1185 h 1486"/>
              <a:gd name="T58" fmla="*/ 1087 w 1618"/>
              <a:gd name="T59" fmla="*/ 1426 h 1486"/>
              <a:gd name="T60" fmla="*/ 1087 w 1618"/>
              <a:gd name="T61" fmla="*/ 1185 h 1486"/>
              <a:gd name="T62" fmla="*/ 984 w 1618"/>
              <a:gd name="T63" fmla="*/ 1185 h 1486"/>
              <a:gd name="T64" fmla="*/ 1087 w 1618"/>
              <a:gd name="T65" fmla="*/ 1236 h 1486"/>
              <a:gd name="T66" fmla="*/ 1380 w 1618"/>
              <a:gd name="T67" fmla="*/ 940 h 1486"/>
              <a:gd name="T68" fmla="*/ 325 w 1618"/>
              <a:gd name="T69" fmla="*/ 464 h 1486"/>
              <a:gd name="T70" fmla="*/ 1332 w 1618"/>
              <a:gd name="T71" fmla="*/ 469 h 1486"/>
              <a:gd name="T72" fmla="*/ 1618 w 1618"/>
              <a:gd name="T73" fmla="*/ 702 h 1486"/>
              <a:gd name="T74" fmla="*/ 1326 w 1618"/>
              <a:gd name="T75" fmla="*/ 565 h 1486"/>
              <a:gd name="T76" fmla="*/ 1022 w 1618"/>
              <a:gd name="T77" fmla="*/ 414 h 1486"/>
              <a:gd name="T78" fmla="*/ 705 w 1618"/>
              <a:gd name="T79" fmla="*/ 217 h 1486"/>
              <a:gd name="T80" fmla="*/ 356 w 1618"/>
              <a:gd name="T81" fmla="*/ 559 h 1486"/>
              <a:gd name="T82" fmla="*/ 319 w 1618"/>
              <a:gd name="T83" fmla="*/ 850 h 1486"/>
              <a:gd name="T84" fmla="*/ 1380 w 1618"/>
              <a:gd name="T85" fmla="*/ 554 h 1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18" h="1486">
                <a:moveTo>
                  <a:pt x="267" y="1173"/>
                </a:moveTo>
                <a:cubicBezTo>
                  <a:pt x="267" y="1186"/>
                  <a:pt x="278" y="1212"/>
                  <a:pt x="307" y="1212"/>
                </a:cubicBezTo>
                <a:cubicBezTo>
                  <a:pt x="331" y="1212"/>
                  <a:pt x="331" y="1212"/>
                  <a:pt x="331" y="1212"/>
                </a:cubicBezTo>
                <a:cubicBezTo>
                  <a:pt x="502" y="1218"/>
                  <a:pt x="503" y="1464"/>
                  <a:pt x="331" y="1471"/>
                </a:cubicBezTo>
                <a:cubicBezTo>
                  <a:pt x="271" y="1471"/>
                  <a:pt x="271" y="1471"/>
                  <a:pt x="271" y="1471"/>
                </a:cubicBezTo>
                <a:cubicBezTo>
                  <a:pt x="246" y="1471"/>
                  <a:pt x="226" y="1451"/>
                  <a:pt x="226" y="1426"/>
                </a:cubicBezTo>
                <a:cubicBezTo>
                  <a:pt x="226" y="1401"/>
                  <a:pt x="246" y="1381"/>
                  <a:pt x="271" y="1381"/>
                </a:cubicBezTo>
                <a:cubicBezTo>
                  <a:pt x="331" y="1381"/>
                  <a:pt x="331" y="1381"/>
                  <a:pt x="331" y="1381"/>
                </a:cubicBezTo>
                <a:cubicBezTo>
                  <a:pt x="353" y="1381"/>
                  <a:pt x="370" y="1363"/>
                  <a:pt x="370" y="1342"/>
                </a:cubicBezTo>
                <a:cubicBezTo>
                  <a:pt x="370" y="1320"/>
                  <a:pt x="352" y="1302"/>
                  <a:pt x="331" y="1302"/>
                </a:cubicBezTo>
                <a:cubicBezTo>
                  <a:pt x="307" y="1302"/>
                  <a:pt x="307" y="1302"/>
                  <a:pt x="307" y="1302"/>
                </a:cubicBezTo>
                <a:cubicBezTo>
                  <a:pt x="136" y="1296"/>
                  <a:pt x="134" y="1050"/>
                  <a:pt x="307" y="1043"/>
                </a:cubicBezTo>
                <a:cubicBezTo>
                  <a:pt x="367" y="1043"/>
                  <a:pt x="367" y="1043"/>
                  <a:pt x="367" y="1043"/>
                </a:cubicBezTo>
                <a:cubicBezTo>
                  <a:pt x="392" y="1043"/>
                  <a:pt x="412" y="1063"/>
                  <a:pt x="412" y="1088"/>
                </a:cubicBezTo>
                <a:cubicBezTo>
                  <a:pt x="412" y="1113"/>
                  <a:pt x="392" y="1133"/>
                  <a:pt x="367" y="1133"/>
                </a:cubicBezTo>
                <a:cubicBezTo>
                  <a:pt x="307" y="1133"/>
                  <a:pt x="307" y="1133"/>
                  <a:pt x="307" y="1133"/>
                </a:cubicBezTo>
                <a:cubicBezTo>
                  <a:pt x="285" y="1133"/>
                  <a:pt x="267" y="1151"/>
                  <a:pt x="267" y="1173"/>
                </a:cubicBezTo>
                <a:close/>
                <a:moveTo>
                  <a:pt x="716" y="1426"/>
                </a:moveTo>
                <a:cubicBezTo>
                  <a:pt x="716" y="1326"/>
                  <a:pt x="716" y="1326"/>
                  <a:pt x="716" y="1326"/>
                </a:cubicBezTo>
                <a:cubicBezTo>
                  <a:pt x="613" y="1326"/>
                  <a:pt x="613" y="1326"/>
                  <a:pt x="613" y="1326"/>
                </a:cubicBezTo>
                <a:cubicBezTo>
                  <a:pt x="613" y="1426"/>
                  <a:pt x="613" y="1426"/>
                  <a:pt x="613" y="1426"/>
                </a:cubicBezTo>
                <a:cubicBezTo>
                  <a:pt x="610" y="1486"/>
                  <a:pt x="525" y="1486"/>
                  <a:pt x="523" y="1426"/>
                </a:cubicBezTo>
                <a:cubicBezTo>
                  <a:pt x="523" y="1185"/>
                  <a:pt x="523" y="1185"/>
                  <a:pt x="523" y="1185"/>
                </a:cubicBezTo>
                <a:cubicBezTo>
                  <a:pt x="523" y="1107"/>
                  <a:pt x="586" y="1043"/>
                  <a:pt x="664" y="1043"/>
                </a:cubicBezTo>
                <a:cubicBezTo>
                  <a:pt x="742" y="1043"/>
                  <a:pt x="806" y="1107"/>
                  <a:pt x="806" y="1185"/>
                </a:cubicBezTo>
                <a:cubicBezTo>
                  <a:pt x="806" y="1426"/>
                  <a:pt x="806" y="1426"/>
                  <a:pt x="806" y="1426"/>
                </a:cubicBezTo>
                <a:cubicBezTo>
                  <a:pt x="803" y="1486"/>
                  <a:pt x="718" y="1486"/>
                  <a:pt x="716" y="1426"/>
                </a:cubicBezTo>
                <a:close/>
                <a:moveTo>
                  <a:pt x="716" y="1236"/>
                </a:moveTo>
                <a:cubicBezTo>
                  <a:pt x="716" y="1185"/>
                  <a:pt x="716" y="1185"/>
                  <a:pt x="716" y="1185"/>
                </a:cubicBezTo>
                <a:cubicBezTo>
                  <a:pt x="716" y="1156"/>
                  <a:pt x="693" y="1133"/>
                  <a:pt x="664" y="1133"/>
                </a:cubicBezTo>
                <a:cubicBezTo>
                  <a:pt x="636" y="1133"/>
                  <a:pt x="613" y="1156"/>
                  <a:pt x="613" y="1185"/>
                </a:cubicBezTo>
                <a:cubicBezTo>
                  <a:pt x="613" y="1236"/>
                  <a:pt x="613" y="1236"/>
                  <a:pt x="613" y="1236"/>
                </a:cubicBezTo>
                <a:lnTo>
                  <a:pt x="716" y="1236"/>
                </a:lnTo>
                <a:close/>
                <a:moveTo>
                  <a:pt x="1392" y="1212"/>
                </a:moveTo>
                <a:cubicBezTo>
                  <a:pt x="1368" y="1212"/>
                  <a:pt x="1368" y="1212"/>
                  <a:pt x="1368" y="1212"/>
                </a:cubicBezTo>
                <a:cubicBezTo>
                  <a:pt x="1340" y="1212"/>
                  <a:pt x="1329" y="1186"/>
                  <a:pt x="1329" y="1173"/>
                </a:cubicBezTo>
                <a:cubicBezTo>
                  <a:pt x="1329" y="1151"/>
                  <a:pt x="1347" y="1133"/>
                  <a:pt x="1368" y="1133"/>
                </a:cubicBezTo>
                <a:cubicBezTo>
                  <a:pt x="1429" y="1133"/>
                  <a:pt x="1429" y="1133"/>
                  <a:pt x="1429" y="1133"/>
                </a:cubicBezTo>
                <a:cubicBezTo>
                  <a:pt x="1454" y="1133"/>
                  <a:pt x="1474" y="1113"/>
                  <a:pt x="1474" y="1088"/>
                </a:cubicBezTo>
                <a:cubicBezTo>
                  <a:pt x="1474" y="1063"/>
                  <a:pt x="1454" y="1043"/>
                  <a:pt x="1429" y="1043"/>
                </a:cubicBezTo>
                <a:cubicBezTo>
                  <a:pt x="1368" y="1043"/>
                  <a:pt x="1368" y="1043"/>
                  <a:pt x="1368" y="1043"/>
                </a:cubicBezTo>
                <a:cubicBezTo>
                  <a:pt x="1196" y="1050"/>
                  <a:pt x="1198" y="1296"/>
                  <a:pt x="1368" y="1302"/>
                </a:cubicBezTo>
                <a:cubicBezTo>
                  <a:pt x="1392" y="1302"/>
                  <a:pt x="1392" y="1302"/>
                  <a:pt x="1392" y="1302"/>
                </a:cubicBezTo>
                <a:cubicBezTo>
                  <a:pt x="1414" y="1302"/>
                  <a:pt x="1432" y="1320"/>
                  <a:pt x="1432" y="1342"/>
                </a:cubicBezTo>
                <a:cubicBezTo>
                  <a:pt x="1432" y="1363"/>
                  <a:pt x="1414" y="1381"/>
                  <a:pt x="1392" y="1381"/>
                </a:cubicBezTo>
                <a:cubicBezTo>
                  <a:pt x="1332" y="1381"/>
                  <a:pt x="1332" y="1381"/>
                  <a:pt x="1332" y="1381"/>
                </a:cubicBezTo>
                <a:cubicBezTo>
                  <a:pt x="1307" y="1381"/>
                  <a:pt x="1287" y="1401"/>
                  <a:pt x="1287" y="1426"/>
                </a:cubicBezTo>
                <a:cubicBezTo>
                  <a:pt x="1287" y="1451"/>
                  <a:pt x="1307" y="1471"/>
                  <a:pt x="1332" y="1471"/>
                </a:cubicBezTo>
                <a:cubicBezTo>
                  <a:pt x="1392" y="1471"/>
                  <a:pt x="1392" y="1471"/>
                  <a:pt x="1392" y="1471"/>
                </a:cubicBezTo>
                <a:cubicBezTo>
                  <a:pt x="1565" y="1464"/>
                  <a:pt x="1563" y="1218"/>
                  <a:pt x="1392" y="1212"/>
                </a:cubicBezTo>
                <a:close/>
                <a:moveTo>
                  <a:pt x="1087" y="1426"/>
                </a:moveTo>
                <a:cubicBezTo>
                  <a:pt x="1087" y="1326"/>
                  <a:pt x="1087" y="1326"/>
                  <a:pt x="1087" y="1326"/>
                </a:cubicBezTo>
                <a:cubicBezTo>
                  <a:pt x="984" y="1326"/>
                  <a:pt x="984" y="1326"/>
                  <a:pt x="984" y="1326"/>
                </a:cubicBezTo>
                <a:cubicBezTo>
                  <a:pt x="984" y="1426"/>
                  <a:pt x="984" y="1426"/>
                  <a:pt x="984" y="1426"/>
                </a:cubicBezTo>
                <a:cubicBezTo>
                  <a:pt x="981" y="1486"/>
                  <a:pt x="896" y="1486"/>
                  <a:pt x="894" y="1426"/>
                </a:cubicBezTo>
                <a:cubicBezTo>
                  <a:pt x="894" y="1185"/>
                  <a:pt x="894" y="1185"/>
                  <a:pt x="894" y="1185"/>
                </a:cubicBezTo>
                <a:cubicBezTo>
                  <a:pt x="894" y="1107"/>
                  <a:pt x="957" y="1043"/>
                  <a:pt x="1035" y="1043"/>
                </a:cubicBezTo>
                <a:cubicBezTo>
                  <a:pt x="1113" y="1043"/>
                  <a:pt x="1177" y="1107"/>
                  <a:pt x="1177" y="1185"/>
                </a:cubicBezTo>
                <a:cubicBezTo>
                  <a:pt x="1177" y="1426"/>
                  <a:pt x="1177" y="1426"/>
                  <a:pt x="1177" y="1426"/>
                </a:cubicBezTo>
                <a:cubicBezTo>
                  <a:pt x="1174" y="1486"/>
                  <a:pt x="1089" y="1486"/>
                  <a:pt x="1087" y="1426"/>
                </a:cubicBezTo>
                <a:close/>
                <a:moveTo>
                  <a:pt x="1087" y="1236"/>
                </a:moveTo>
                <a:cubicBezTo>
                  <a:pt x="1087" y="1185"/>
                  <a:pt x="1087" y="1185"/>
                  <a:pt x="1087" y="1185"/>
                </a:cubicBezTo>
                <a:cubicBezTo>
                  <a:pt x="1087" y="1156"/>
                  <a:pt x="1064" y="1133"/>
                  <a:pt x="1035" y="1133"/>
                </a:cubicBezTo>
                <a:cubicBezTo>
                  <a:pt x="1007" y="1133"/>
                  <a:pt x="984" y="1156"/>
                  <a:pt x="984" y="1185"/>
                </a:cubicBezTo>
                <a:cubicBezTo>
                  <a:pt x="984" y="1236"/>
                  <a:pt x="984" y="1236"/>
                  <a:pt x="984" y="1236"/>
                </a:cubicBezTo>
                <a:lnTo>
                  <a:pt x="1087" y="1236"/>
                </a:lnTo>
                <a:close/>
                <a:moveTo>
                  <a:pt x="1618" y="702"/>
                </a:moveTo>
                <a:cubicBezTo>
                  <a:pt x="1618" y="834"/>
                  <a:pt x="1512" y="940"/>
                  <a:pt x="1380" y="940"/>
                </a:cubicBezTo>
                <a:cubicBezTo>
                  <a:pt x="1380" y="940"/>
                  <a:pt x="319" y="940"/>
                  <a:pt x="319" y="940"/>
                </a:cubicBezTo>
                <a:cubicBezTo>
                  <a:pt x="0" y="928"/>
                  <a:pt x="6" y="469"/>
                  <a:pt x="325" y="464"/>
                </a:cubicBezTo>
                <a:cubicBezTo>
                  <a:pt x="368" y="100"/>
                  <a:pt x="856" y="0"/>
                  <a:pt x="1038" y="321"/>
                </a:cubicBezTo>
                <a:cubicBezTo>
                  <a:pt x="1156" y="309"/>
                  <a:pt x="1272" y="369"/>
                  <a:pt x="1332" y="469"/>
                </a:cubicBezTo>
                <a:cubicBezTo>
                  <a:pt x="1348" y="466"/>
                  <a:pt x="1364" y="464"/>
                  <a:pt x="1380" y="464"/>
                </a:cubicBezTo>
                <a:cubicBezTo>
                  <a:pt x="1512" y="464"/>
                  <a:pt x="1618" y="571"/>
                  <a:pt x="1618" y="702"/>
                </a:cubicBezTo>
                <a:close/>
                <a:moveTo>
                  <a:pt x="1380" y="554"/>
                </a:moveTo>
                <a:cubicBezTo>
                  <a:pt x="1362" y="554"/>
                  <a:pt x="1343" y="558"/>
                  <a:pt x="1326" y="565"/>
                </a:cubicBezTo>
                <a:cubicBezTo>
                  <a:pt x="1303" y="573"/>
                  <a:pt x="1278" y="563"/>
                  <a:pt x="1268" y="541"/>
                </a:cubicBezTo>
                <a:cubicBezTo>
                  <a:pt x="1228" y="447"/>
                  <a:pt x="1122" y="393"/>
                  <a:pt x="1022" y="414"/>
                </a:cubicBezTo>
                <a:cubicBezTo>
                  <a:pt x="1001" y="418"/>
                  <a:pt x="980" y="408"/>
                  <a:pt x="972" y="389"/>
                </a:cubicBezTo>
                <a:cubicBezTo>
                  <a:pt x="924" y="284"/>
                  <a:pt x="820" y="217"/>
                  <a:pt x="705" y="217"/>
                </a:cubicBezTo>
                <a:cubicBezTo>
                  <a:pt x="541" y="216"/>
                  <a:pt x="409" y="352"/>
                  <a:pt x="412" y="515"/>
                </a:cubicBezTo>
                <a:cubicBezTo>
                  <a:pt x="412" y="545"/>
                  <a:pt x="384" y="566"/>
                  <a:pt x="356" y="559"/>
                </a:cubicBezTo>
                <a:cubicBezTo>
                  <a:pt x="264" y="534"/>
                  <a:pt x="170" y="607"/>
                  <a:pt x="171" y="702"/>
                </a:cubicBezTo>
                <a:cubicBezTo>
                  <a:pt x="171" y="784"/>
                  <a:pt x="237" y="850"/>
                  <a:pt x="319" y="850"/>
                </a:cubicBezTo>
                <a:cubicBezTo>
                  <a:pt x="1380" y="850"/>
                  <a:pt x="1380" y="850"/>
                  <a:pt x="1380" y="850"/>
                </a:cubicBezTo>
                <a:cubicBezTo>
                  <a:pt x="1577" y="843"/>
                  <a:pt x="1576" y="562"/>
                  <a:pt x="1380" y="5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15217181" y="6471142"/>
            <a:ext cx="766016" cy="766017"/>
          </a:xfrm>
          <a:custGeom>
            <a:avLst/>
            <a:gdLst>
              <a:gd name="T0" fmla="*/ 972 w 1536"/>
              <a:gd name="T1" fmla="*/ 1523 h 1536"/>
              <a:gd name="T2" fmla="*/ 1250 w 1536"/>
              <a:gd name="T3" fmla="*/ 1536 h 1536"/>
              <a:gd name="T4" fmla="*/ 1536 w 1536"/>
              <a:gd name="T5" fmla="*/ 1009 h 1536"/>
              <a:gd name="T6" fmla="*/ 1343 w 1536"/>
              <a:gd name="T7" fmla="*/ 190 h 1536"/>
              <a:gd name="T8" fmla="*/ 1186 w 1536"/>
              <a:gd name="T9" fmla="*/ 14 h 1536"/>
              <a:gd name="T10" fmla="*/ 1122 w 1536"/>
              <a:gd name="T11" fmla="*/ 14 h 1536"/>
              <a:gd name="T12" fmla="*/ 977 w 1536"/>
              <a:gd name="T13" fmla="*/ 222 h 1536"/>
              <a:gd name="T14" fmla="*/ 977 w 1536"/>
              <a:gd name="T15" fmla="*/ 303 h 1536"/>
              <a:gd name="T16" fmla="*/ 1018 w 1536"/>
              <a:gd name="T17" fmla="*/ 407 h 1536"/>
              <a:gd name="T18" fmla="*/ 977 w 1536"/>
              <a:gd name="T19" fmla="*/ 511 h 1536"/>
              <a:gd name="T20" fmla="*/ 977 w 1536"/>
              <a:gd name="T21" fmla="*/ 592 h 1536"/>
              <a:gd name="T22" fmla="*/ 964 w 1536"/>
              <a:gd name="T23" fmla="*/ 776 h 1536"/>
              <a:gd name="T24" fmla="*/ 703 w 1536"/>
              <a:gd name="T25" fmla="*/ 657 h 1536"/>
              <a:gd name="T26" fmla="*/ 352 w 1536"/>
              <a:gd name="T27" fmla="*/ 657 h 1536"/>
              <a:gd name="T28" fmla="*/ 0 w 1536"/>
              <a:gd name="T29" fmla="*/ 1395 h 1536"/>
              <a:gd name="T30" fmla="*/ 913 w 1536"/>
              <a:gd name="T31" fmla="*/ 1536 h 1536"/>
              <a:gd name="T32" fmla="*/ 1009 w 1536"/>
              <a:gd name="T33" fmla="*/ 862 h 1536"/>
              <a:gd name="T34" fmla="*/ 1054 w 1536"/>
              <a:gd name="T35" fmla="*/ 642 h 1536"/>
              <a:gd name="T36" fmla="*/ 1113 w 1536"/>
              <a:gd name="T37" fmla="*/ 520 h 1536"/>
              <a:gd name="T38" fmla="*/ 1113 w 1536"/>
              <a:gd name="T39" fmla="*/ 439 h 1536"/>
              <a:gd name="T40" fmla="*/ 1073 w 1536"/>
              <a:gd name="T41" fmla="*/ 335 h 1536"/>
              <a:gd name="T42" fmla="*/ 1113 w 1536"/>
              <a:gd name="T43" fmla="*/ 230 h 1536"/>
              <a:gd name="T44" fmla="*/ 1154 w 1536"/>
              <a:gd name="T45" fmla="*/ 109 h 1536"/>
              <a:gd name="T46" fmla="*/ 1253 w 1536"/>
              <a:gd name="T47" fmla="*/ 817 h 1536"/>
              <a:gd name="T48" fmla="*/ 1446 w 1536"/>
              <a:gd name="T49" fmla="*/ 1009 h 1536"/>
              <a:gd name="T50" fmla="*/ 1250 w 1536"/>
              <a:gd name="T51" fmla="*/ 1446 h 1536"/>
              <a:gd name="T52" fmla="*/ 861 w 1536"/>
              <a:gd name="T53" fmla="*/ 1250 h 1536"/>
              <a:gd name="T54" fmla="*/ 331 w 1536"/>
              <a:gd name="T55" fmla="*/ 431 h 1536"/>
              <a:gd name="T56" fmla="*/ 527 w 1536"/>
              <a:gd name="T57" fmla="*/ 627 h 1536"/>
              <a:gd name="T58" fmla="*/ 90 w 1536"/>
              <a:gd name="T59" fmla="*/ 1395 h 1536"/>
              <a:gd name="T60" fmla="*/ 837 w 1536"/>
              <a:gd name="T61" fmla="*/ 846 h 1536"/>
              <a:gd name="T62" fmla="*/ 771 w 1536"/>
              <a:gd name="T63" fmla="*/ 1250 h 1536"/>
              <a:gd name="T64" fmla="*/ 142 w 1536"/>
              <a:gd name="T65" fmla="*/ 1446 h 1536"/>
              <a:gd name="T66" fmla="*/ 1295 w 1536"/>
              <a:gd name="T67" fmla="*/ 1202 h 1536"/>
              <a:gd name="T68" fmla="*/ 1012 w 1536"/>
              <a:gd name="T69" fmla="*/ 1202 h 1536"/>
              <a:gd name="T70" fmla="*/ 1205 w 1536"/>
              <a:gd name="T71" fmla="*/ 1202 h 1536"/>
              <a:gd name="T72" fmla="*/ 1102 w 1536"/>
              <a:gd name="T73" fmla="*/ 120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536">
                <a:moveTo>
                  <a:pt x="913" y="1536"/>
                </a:moveTo>
                <a:cubicBezTo>
                  <a:pt x="933" y="1536"/>
                  <a:pt x="954" y="1532"/>
                  <a:pt x="972" y="1523"/>
                </a:cubicBezTo>
                <a:cubicBezTo>
                  <a:pt x="999" y="1532"/>
                  <a:pt x="1028" y="1536"/>
                  <a:pt x="1057" y="1536"/>
                </a:cubicBezTo>
                <a:cubicBezTo>
                  <a:pt x="1250" y="1536"/>
                  <a:pt x="1250" y="1536"/>
                  <a:pt x="1250" y="1536"/>
                </a:cubicBezTo>
                <a:cubicBezTo>
                  <a:pt x="1408" y="1536"/>
                  <a:pt x="1536" y="1408"/>
                  <a:pt x="1536" y="1250"/>
                </a:cubicBezTo>
                <a:cubicBezTo>
                  <a:pt x="1536" y="1009"/>
                  <a:pt x="1536" y="1009"/>
                  <a:pt x="1536" y="1009"/>
                </a:cubicBezTo>
                <a:cubicBezTo>
                  <a:pt x="1536" y="894"/>
                  <a:pt x="1453" y="797"/>
                  <a:pt x="1343" y="776"/>
                </a:cubicBezTo>
                <a:cubicBezTo>
                  <a:pt x="1343" y="190"/>
                  <a:pt x="1343" y="190"/>
                  <a:pt x="1343" y="190"/>
                </a:cubicBezTo>
                <a:cubicBezTo>
                  <a:pt x="1343" y="178"/>
                  <a:pt x="1339" y="167"/>
                  <a:pt x="1330" y="158"/>
                </a:cubicBezTo>
                <a:cubicBezTo>
                  <a:pt x="1186" y="14"/>
                  <a:pt x="1186" y="14"/>
                  <a:pt x="1186" y="14"/>
                </a:cubicBezTo>
                <a:cubicBezTo>
                  <a:pt x="1177" y="5"/>
                  <a:pt x="1166" y="0"/>
                  <a:pt x="1154" y="0"/>
                </a:cubicBezTo>
                <a:cubicBezTo>
                  <a:pt x="1142" y="0"/>
                  <a:pt x="1130" y="5"/>
                  <a:pt x="1122" y="14"/>
                </a:cubicBezTo>
                <a:cubicBezTo>
                  <a:pt x="977" y="158"/>
                  <a:pt x="977" y="158"/>
                  <a:pt x="977" y="158"/>
                </a:cubicBezTo>
                <a:cubicBezTo>
                  <a:pt x="960" y="176"/>
                  <a:pt x="960" y="204"/>
                  <a:pt x="977" y="222"/>
                </a:cubicBezTo>
                <a:cubicBezTo>
                  <a:pt x="1018" y="262"/>
                  <a:pt x="1018" y="262"/>
                  <a:pt x="1018" y="262"/>
                </a:cubicBezTo>
                <a:cubicBezTo>
                  <a:pt x="977" y="303"/>
                  <a:pt x="977" y="303"/>
                  <a:pt x="977" y="303"/>
                </a:cubicBezTo>
                <a:cubicBezTo>
                  <a:pt x="960" y="320"/>
                  <a:pt x="960" y="349"/>
                  <a:pt x="977" y="366"/>
                </a:cubicBezTo>
                <a:cubicBezTo>
                  <a:pt x="1018" y="407"/>
                  <a:pt x="1018" y="407"/>
                  <a:pt x="1018" y="407"/>
                </a:cubicBezTo>
                <a:cubicBezTo>
                  <a:pt x="977" y="447"/>
                  <a:pt x="977" y="447"/>
                  <a:pt x="977" y="447"/>
                </a:cubicBezTo>
                <a:cubicBezTo>
                  <a:pt x="960" y="465"/>
                  <a:pt x="960" y="493"/>
                  <a:pt x="977" y="511"/>
                </a:cubicBezTo>
                <a:cubicBezTo>
                  <a:pt x="1018" y="551"/>
                  <a:pt x="1018" y="551"/>
                  <a:pt x="1018" y="551"/>
                </a:cubicBezTo>
                <a:cubicBezTo>
                  <a:pt x="977" y="592"/>
                  <a:pt x="977" y="592"/>
                  <a:pt x="977" y="592"/>
                </a:cubicBezTo>
                <a:cubicBezTo>
                  <a:pt x="969" y="600"/>
                  <a:pt x="964" y="612"/>
                  <a:pt x="964" y="624"/>
                </a:cubicBezTo>
                <a:cubicBezTo>
                  <a:pt x="964" y="776"/>
                  <a:pt x="964" y="776"/>
                  <a:pt x="964" y="776"/>
                </a:cubicBezTo>
                <a:cubicBezTo>
                  <a:pt x="946" y="779"/>
                  <a:pt x="928" y="785"/>
                  <a:pt x="911" y="793"/>
                </a:cubicBezTo>
                <a:cubicBezTo>
                  <a:pt x="867" y="746"/>
                  <a:pt x="798" y="690"/>
                  <a:pt x="703" y="657"/>
                </a:cubicBezTo>
                <a:cubicBezTo>
                  <a:pt x="915" y="492"/>
                  <a:pt x="799" y="145"/>
                  <a:pt x="527" y="145"/>
                </a:cubicBezTo>
                <a:cubicBezTo>
                  <a:pt x="255" y="145"/>
                  <a:pt x="139" y="493"/>
                  <a:pt x="352" y="657"/>
                </a:cubicBezTo>
                <a:cubicBezTo>
                  <a:pt x="147" y="729"/>
                  <a:pt x="0" y="924"/>
                  <a:pt x="0" y="1154"/>
                </a:cubicBezTo>
                <a:cubicBezTo>
                  <a:pt x="0" y="1395"/>
                  <a:pt x="0" y="1395"/>
                  <a:pt x="0" y="1395"/>
                </a:cubicBezTo>
                <a:cubicBezTo>
                  <a:pt x="0" y="1472"/>
                  <a:pt x="62" y="1536"/>
                  <a:pt x="142" y="1536"/>
                </a:cubicBezTo>
                <a:lnTo>
                  <a:pt x="913" y="1536"/>
                </a:lnTo>
                <a:close/>
                <a:moveTo>
                  <a:pt x="861" y="1009"/>
                </a:moveTo>
                <a:cubicBezTo>
                  <a:pt x="861" y="928"/>
                  <a:pt x="928" y="862"/>
                  <a:pt x="1009" y="862"/>
                </a:cubicBezTo>
                <a:cubicBezTo>
                  <a:pt x="1034" y="862"/>
                  <a:pt x="1054" y="841"/>
                  <a:pt x="1054" y="817"/>
                </a:cubicBezTo>
                <a:cubicBezTo>
                  <a:pt x="1054" y="642"/>
                  <a:pt x="1054" y="642"/>
                  <a:pt x="1054" y="642"/>
                </a:cubicBezTo>
                <a:cubicBezTo>
                  <a:pt x="1113" y="583"/>
                  <a:pt x="1113" y="583"/>
                  <a:pt x="1113" y="583"/>
                </a:cubicBezTo>
                <a:cubicBezTo>
                  <a:pt x="1131" y="566"/>
                  <a:pt x="1131" y="537"/>
                  <a:pt x="1113" y="520"/>
                </a:cubicBezTo>
                <a:cubicBezTo>
                  <a:pt x="1073" y="479"/>
                  <a:pt x="1073" y="479"/>
                  <a:pt x="1073" y="479"/>
                </a:cubicBezTo>
                <a:cubicBezTo>
                  <a:pt x="1113" y="439"/>
                  <a:pt x="1113" y="439"/>
                  <a:pt x="1113" y="439"/>
                </a:cubicBezTo>
                <a:cubicBezTo>
                  <a:pt x="1131" y="421"/>
                  <a:pt x="1131" y="393"/>
                  <a:pt x="1113" y="375"/>
                </a:cubicBezTo>
                <a:cubicBezTo>
                  <a:pt x="1073" y="335"/>
                  <a:pt x="1073" y="335"/>
                  <a:pt x="1073" y="335"/>
                </a:cubicBezTo>
                <a:cubicBezTo>
                  <a:pt x="1113" y="294"/>
                  <a:pt x="1113" y="294"/>
                  <a:pt x="1113" y="294"/>
                </a:cubicBezTo>
                <a:cubicBezTo>
                  <a:pt x="1131" y="276"/>
                  <a:pt x="1131" y="248"/>
                  <a:pt x="1113" y="230"/>
                </a:cubicBezTo>
                <a:cubicBezTo>
                  <a:pt x="1073" y="190"/>
                  <a:pt x="1073" y="190"/>
                  <a:pt x="1073" y="190"/>
                </a:cubicBezTo>
                <a:cubicBezTo>
                  <a:pt x="1154" y="109"/>
                  <a:pt x="1154" y="109"/>
                  <a:pt x="1154" y="109"/>
                </a:cubicBezTo>
                <a:cubicBezTo>
                  <a:pt x="1253" y="209"/>
                  <a:pt x="1253" y="209"/>
                  <a:pt x="1253" y="209"/>
                </a:cubicBezTo>
                <a:cubicBezTo>
                  <a:pt x="1253" y="817"/>
                  <a:pt x="1253" y="817"/>
                  <a:pt x="1253" y="817"/>
                </a:cubicBezTo>
                <a:cubicBezTo>
                  <a:pt x="1253" y="841"/>
                  <a:pt x="1274" y="862"/>
                  <a:pt x="1298" y="862"/>
                </a:cubicBezTo>
                <a:cubicBezTo>
                  <a:pt x="1380" y="862"/>
                  <a:pt x="1446" y="928"/>
                  <a:pt x="1446" y="1009"/>
                </a:cubicBezTo>
                <a:cubicBezTo>
                  <a:pt x="1446" y="1250"/>
                  <a:pt x="1446" y="1250"/>
                  <a:pt x="1446" y="1250"/>
                </a:cubicBezTo>
                <a:cubicBezTo>
                  <a:pt x="1446" y="1358"/>
                  <a:pt x="1358" y="1446"/>
                  <a:pt x="1250" y="1446"/>
                </a:cubicBezTo>
                <a:cubicBezTo>
                  <a:pt x="1057" y="1446"/>
                  <a:pt x="1057" y="1446"/>
                  <a:pt x="1057" y="1446"/>
                </a:cubicBezTo>
                <a:cubicBezTo>
                  <a:pt x="949" y="1446"/>
                  <a:pt x="861" y="1358"/>
                  <a:pt x="861" y="1250"/>
                </a:cubicBezTo>
                <a:lnTo>
                  <a:pt x="861" y="1009"/>
                </a:lnTo>
                <a:close/>
                <a:moveTo>
                  <a:pt x="331" y="431"/>
                </a:moveTo>
                <a:cubicBezTo>
                  <a:pt x="331" y="323"/>
                  <a:pt x="419" y="235"/>
                  <a:pt x="527" y="235"/>
                </a:cubicBezTo>
                <a:cubicBezTo>
                  <a:pt x="787" y="245"/>
                  <a:pt x="787" y="617"/>
                  <a:pt x="527" y="627"/>
                </a:cubicBezTo>
                <a:cubicBezTo>
                  <a:pt x="419" y="627"/>
                  <a:pt x="331" y="539"/>
                  <a:pt x="331" y="431"/>
                </a:cubicBezTo>
                <a:close/>
                <a:moveTo>
                  <a:pt x="90" y="1395"/>
                </a:moveTo>
                <a:cubicBezTo>
                  <a:pt x="90" y="1154"/>
                  <a:pt x="90" y="1154"/>
                  <a:pt x="90" y="1154"/>
                </a:cubicBezTo>
                <a:cubicBezTo>
                  <a:pt x="87" y="768"/>
                  <a:pt x="567" y="570"/>
                  <a:pt x="837" y="846"/>
                </a:cubicBezTo>
                <a:cubicBezTo>
                  <a:pt x="795" y="889"/>
                  <a:pt x="771" y="948"/>
                  <a:pt x="771" y="1009"/>
                </a:cubicBezTo>
                <a:cubicBezTo>
                  <a:pt x="771" y="1250"/>
                  <a:pt x="771" y="1250"/>
                  <a:pt x="771" y="1250"/>
                </a:cubicBezTo>
                <a:cubicBezTo>
                  <a:pt x="771" y="1325"/>
                  <a:pt x="800" y="1394"/>
                  <a:pt x="849" y="1446"/>
                </a:cubicBezTo>
                <a:cubicBezTo>
                  <a:pt x="142" y="1446"/>
                  <a:pt x="142" y="1446"/>
                  <a:pt x="142" y="1446"/>
                </a:cubicBezTo>
                <a:cubicBezTo>
                  <a:pt x="113" y="1446"/>
                  <a:pt x="90" y="1423"/>
                  <a:pt x="90" y="1395"/>
                </a:cubicBezTo>
                <a:close/>
                <a:moveTo>
                  <a:pt x="1295" y="1202"/>
                </a:moveTo>
                <a:cubicBezTo>
                  <a:pt x="1295" y="1124"/>
                  <a:pt x="1232" y="1061"/>
                  <a:pt x="1154" y="1061"/>
                </a:cubicBezTo>
                <a:cubicBezTo>
                  <a:pt x="1076" y="1061"/>
                  <a:pt x="1012" y="1124"/>
                  <a:pt x="1012" y="1202"/>
                </a:cubicBezTo>
                <a:cubicBezTo>
                  <a:pt x="1020" y="1389"/>
                  <a:pt x="1288" y="1389"/>
                  <a:pt x="1295" y="1202"/>
                </a:cubicBezTo>
                <a:close/>
                <a:moveTo>
                  <a:pt x="1205" y="1202"/>
                </a:moveTo>
                <a:cubicBezTo>
                  <a:pt x="1205" y="1230"/>
                  <a:pt x="1182" y="1254"/>
                  <a:pt x="1154" y="1254"/>
                </a:cubicBezTo>
                <a:cubicBezTo>
                  <a:pt x="1125" y="1254"/>
                  <a:pt x="1102" y="1230"/>
                  <a:pt x="1102" y="1202"/>
                </a:cubicBezTo>
                <a:cubicBezTo>
                  <a:pt x="1105" y="1134"/>
                  <a:pt x="1203" y="1134"/>
                  <a:pt x="1205" y="12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17455857" y="6470500"/>
            <a:ext cx="767300" cy="767300"/>
          </a:xfrm>
          <a:custGeom>
            <a:avLst/>
            <a:gdLst>
              <a:gd name="T0" fmla="*/ 527 w 1536"/>
              <a:gd name="T1" fmla="*/ 1538 h 1538"/>
              <a:gd name="T2" fmla="*/ 1536 w 1536"/>
              <a:gd name="T3" fmla="*/ 1493 h 1538"/>
              <a:gd name="T4" fmla="*/ 1491 w 1536"/>
              <a:gd name="T5" fmla="*/ 821 h 1538"/>
              <a:gd name="T6" fmla="*/ 1054 w 1536"/>
              <a:gd name="T7" fmla="*/ 325 h 1538"/>
              <a:gd name="T8" fmla="*/ 550 w 1536"/>
              <a:gd name="T9" fmla="*/ 8 h 1538"/>
              <a:gd name="T10" fmla="*/ 23 w 1536"/>
              <a:gd name="T11" fmla="*/ 286 h 1538"/>
              <a:gd name="T12" fmla="*/ 0 w 1536"/>
              <a:gd name="T13" fmla="*/ 881 h 1538"/>
              <a:gd name="T14" fmla="*/ 482 w 1536"/>
              <a:gd name="T15" fmla="*/ 1186 h 1538"/>
              <a:gd name="T16" fmla="*/ 572 w 1536"/>
              <a:gd name="T17" fmla="*/ 1448 h 1538"/>
              <a:gd name="T18" fmla="*/ 718 w 1536"/>
              <a:gd name="T19" fmla="*/ 1448 h 1538"/>
              <a:gd name="T20" fmla="*/ 1446 w 1536"/>
              <a:gd name="T21" fmla="*/ 1448 h 1538"/>
              <a:gd name="T22" fmla="*/ 1446 w 1536"/>
              <a:gd name="T23" fmla="*/ 1302 h 1538"/>
              <a:gd name="T24" fmla="*/ 1446 w 1536"/>
              <a:gd name="T25" fmla="*/ 911 h 1538"/>
              <a:gd name="T26" fmla="*/ 1300 w 1536"/>
              <a:gd name="T27" fmla="*/ 911 h 1538"/>
              <a:gd name="T28" fmla="*/ 1209 w 1536"/>
              <a:gd name="T29" fmla="*/ 911 h 1538"/>
              <a:gd name="T30" fmla="*/ 1446 w 1536"/>
              <a:gd name="T31" fmla="*/ 1210 h 1538"/>
              <a:gd name="T32" fmla="*/ 810 w 1536"/>
              <a:gd name="T33" fmla="*/ 1448 h 1538"/>
              <a:gd name="T34" fmla="*/ 572 w 1536"/>
              <a:gd name="T35" fmla="*/ 1148 h 1538"/>
              <a:gd name="T36" fmla="*/ 1209 w 1536"/>
              <a:gd name="T37" fmla="*/ 911 h 1538"/>
              <a:gd name="T38" fmla="*/ 572 w 1536"/>
              <a:gd name="T39" fmla="*/ 911 h 1538"/>
              <a:gd name="T40" fmla="*/ 572 w 1536"/>
              <a:gd name="T41" fmla="*/ 1057 h 1538"/>
              <a:gd name="T42" fmla="*/ 572 w 1536"/>
              <a:gd name="T43" fmla="*/ 821 h 1538"/>
              <a:gd name="T44" fmla="*/ 723 w 1536"/>
              <a:gd name="T45" fmla="*/ 542 h 1538"/>
              <a:gd name="T46" fmla="*/ 813 w 1536"/>
              <a:gd name="T47" fmla="*/ 597 h 1538"/>
              <a:gd name="T48" fmla="*/ 964 w 1536"/>
              <a:gd name="T49" fmla="*/ 403 h 1538"/>
              <a:gd name="T50" fmla="*/ 527 w 1536"/>
              <a:gd name="T51" fmla="*/ 98 h 1538"/>
              <a:gd name="T52" fmla="*/ 768 w 1536"/>
              <a:gd name="T53" fmla="*/ 412 h 1538"/>
              <a:gd name="T54" fmla="*/ 527 w 1536"/>
              <a:gd name="T55" fmla="*/ 98 h 1538"/>
              <a:gd name="T56" fmla="*/ 678 w 1536"/>
              <a:gd name="T57" fmla="*/ 464 h 1538"/>
              <a:gd name="T58" fmla="*/ 135 w 1536"/>
              <a:gd name="T59" fmla="*/ 325 h 1538"/>
              <a:gd name="T60" fmla="*/ 90 w 1536"/>
              <a:gd name="T61" fmla="*/ 855 h 1538"/>
              <a:gd name="T62" fmla="*/ 482 w 1536"/>
              <a:gd name="T63" fmla="*/ 629 h 1538"/>
              <a:gd name="T64" fmla="*/ 90 w 1536"/>
              <a:gd name="T65" fmla="*/ 855 h 1538"/>
              <a:gd name="T66" fmla="*/ 1009 w 1536"/>
              <a:gd name="T67" fmla="*/ 1014 h 1538"/>
              <a:gd name="T68" fmla="*/ 1175 w 1536"/>
              <a:gd name="T69" fmla="*/ 1179 h 1538"/>
              <a:gd name="T70" fmla="*/ 1009 w 1536"/>
              <a:gd name="T71" fmla="*/ 1255 h 1538"/>
              <a:gd name="T72" fmla="*/ 1085 w 1536"/>
              <a:gd name="T73" fmla="*/ 1179 h 1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538">
                <a:moveTo>
                  <a:pt x="482" y="1493"/>
                </a:moveTo>
                <a:cubicBezTo>
                  <a:pt x="482" y="1517"/>
                  <a:pt x="502" y="1538"/>
                  <a:pt x="527" y="1538"/>
                </a:cubicBezTo>
                <a:cubicBezTo>
                  <a:pt x="1491" y="1538"/>
                  <a:pt x="1491" y="1538"/>
                  <a:pt x="1491" y="1538"/>
                </a:cubicBezTo>
                <a:cubicBezTo>
                  <a:pt x="1516" y="1538"/>
                  <a:pt x="1536" y="1517"/>
                  <a:pt x="1536" y="1493"/>
                </a:cubicBezTo>
                <a:cubicBezTo>
                  <a:pt x="1536" y="866"/>
                  <a:pt x="1536" y="866"/>
                  <a:pt x="1536" y="866"/>
                </a:cubicBezTo>
                <a:cubicBezTo>
                  <a:pt x="1536" y="841"/>
                  <a:pt x="1516" y="821"/>
                  <a:pt x="1491" y="821"/>
                </a:cubicBezTo>
                <a:cubicBezTo>
                  <a:pt x="1054" y="821"/>
                  <a:pt x="1054" y="821"/>
                  <a:pt x="1054" y="821"/>
                </a:cubicBezTo>
                <a:cubicBezTo>
                  <a:pt x="1054" y="325"/>
                  <a:pt x="1054" y="325"/>
                  <a:pt x="1054" y="325"/>
                </a:cubicBezTo>
                <a:cubicBezTo>
                  <a:pt x="1054" y="309"/>
                  <a:pt x="1045" y="294"/>
                  <a:pt x="1032" y="286"/>
                </a:cubicBezTo>
                <a:cubicBezTo>
                  <a:pt x="550" y="8"/>
                  <a:pt x="550" y="8"/>
                  <a:pt x="550" y="8"/>
                </a:cubicBezTo>
                <a:cubicBezTo>
                  <a:pt x="536" y="0"/>
                  <a:pt x="518" y="0"/>
                  <a:pt x="505" y="8"/>
                </a:cubicBezTo>
                <a:cubicBezTo>
                  <a:pt x="23" y="286"/>
                  <a:pt x="23" y="286"/>
                  <a:pt x="23" y="286"/>
                </a:cubicBezTo>
                <a:cubicBezTo>
                  <a:pt x="9" y="294"/>
                  <a:pt x="0" y="309"/>
                  <a:pt x="0" y="325"/>
                </a:cubicBezTo>
                <a:cubicBezTo>
                  <a:pt x="0" y="881"/>
                  <a:pt x="0" y="881"/>
                  <a:pt x="0" y="881"/>
                </a:cubicBezTo>
                <a:cubicBezTo>
                  <a:pt x="0" y="897"/>
                  <a:pt x="9" y="912"/>
                  <a:pt x="23" y="920"/>
                </a:cubicBezTo>
                <a:cubicBezTo>
                  <a:pt x="482" y="1186"/>
                  <a:pt x="482" y="1186"/>
                  <a:pt x="482" y="1186"/>
                </a:cubicBezTo>
                <a:lnTo>
                  <a:pt x="482" y="1493"/>
                </a:lnTo>
                <a:close/>
                <a:moveTo>
                  <a:pt x="572" y="1448"/>
                </a:moveTo>
                <a:cubicBezTo>
                  <a:pt x="572" y="1302"/>
                  <a:pt x="572" y="1302"/>
                  <a:pt x="572" y="1302"/>
                </a:cubicBezTo>
                <a:cubicBezTo>
                  <a:pt x="644" y="1319"/>
                  <a:pt x="701" y="1376"/>
                  <a:pt x="718" y="1448"/>
                </a:cubicBezTo>
                <a:lnTo>
                  <a:pt x="572" y="1448"/>
                </a:lnTo>
                <a:close/>
                <a:moveTo>
                  <a:pt x="1446" y="1448"/>
                </a:moveTo>
                <a:cubicBezTo>
                  <a:pt x="1300" y="1448"/>
                  <a:pt x="1300" y="1448"/>
                  <a:pt x="1300" y="1448"/>
                </a:cubicBezTo>
                <a:cubicBezTo>
                  <a:pt x="1317" y="1376"/>
                  <a:pt x="1374" y="1319"/>
                  <a:pt x="1446" y="1302"/>
                </a:cubicBezTo>
                <a:lnTo>
                  <a:pt x="1446" y="1448"/>
                </a:lnTo>
                <a:close/>
                <a:moveTo>
                  <a:pt x="1446" y="911"/>
                </a:moveTo>
                <a:cubicBezTo>
                  <a:pt x="1446" y="1057"/>
                  <a:pt x="1446" y="1057"/>
                  <a:pt x="1446" y="1057"/>
                </a:cubicBezTo>
                <a:cubicBezTo>
                  <a:pt x="1374" y="1040"/>
                  <a:pt x="1317" y="983"/>
                  <a:pt x="1300" y="911"/>
                </a:cubicBezTo>
                <a:lnTo>
                  <a:pt x="1446" y="911"/>
                </a:lnTo>
                <a:close/>
                <a:moveTo>
                  <a:pt x="1209" y="911"/>
                </a:moveTo>
                <a:cubicBezTo>
                  <a:pt x="1228" y="1033"/>
                  <a:pt x="1324" y="1129"/>
                  <a:pt x="1446" y="1148"/>
                </a:cubicBezTo>
                <a:cubicBezTo>
                  <a:pt x="1446" y="1210"/>
                  <a:pt x="1446" y="1210"/>
                  <a:pt x="1446" y="1210"/>
                </a:cubicBezTo>
                <a:cubicBezTo>
                  <a:pt x="1324" y="1229"/>
                  <a:pt x="1228" y="1326"/>
                  <a:pt x="1209" y="1448"/>
                </a:cubicBezTo>
                <a:cubicBezTo>
                  <a:pt x="810" y="1448"/>
                  <a:pt x="810" y="1448"/>
                  <a:pt x="810" y="1448"/>
                </a:cubicBezTo>
                <a:cubicBezTo>
                  <a:pt x="790" y="1326"/>
                  <a:pt x="694" y="1229"/>
                  <a:pt x="572" y="1210"/>
                </a:cubicBezTo>
                <a:cubicBezTo>
                  <a:pt x="572" y="1148"/>
                  <a:pt x="572" y="1148"/>
                  <a:pt x="572" y="1148"/>
                </a:cubicBezTo>
                <a:cubicBezTo>
                  <a:pt x="694" y="1129"/>
                  <a:pt x="790" y="1033"/>
                  <a:pt x="810" y="911"/>
                </a:cubicBezTo>
                <a:lnTo>
                  <a:pt x="1209" y="911"/>
                </a:lnTo>
                <a:close/>
                <a:moveTo>
                  <a:pt x="572" y="1057"/>
                </a:moveTo>
                <a:cubicBezTo>
                  <a:pt x="572" y="911"/>
                  <a:pt x="572" y="911"/>
                  <a:pt x="572" y="911"/>
                </a:cubicBezTo>
                <a:cubicBezTo>
                  <a:pt x="718" y="911"/>
                  <a:pt x="718" y="911"/>
                  <a:pt x="718" y="911"/>
                </a:cubicBezTo>
                <a:cubicBezTo>
                  <a:pt x="701" y="983"/>
                  <a:pt x="644" y="1040"/>
                  <a:pt x="572" y="1057"/>
                </a:cubicBezTo>
                <a:close/>
                <a:moveTo>
                  <a:pt x="964" y="821"/>
                </a:moveTo>
                <a:cubicBezTo>
                  <a:pt x="572" y="821"/>
                  <a:pt x="572" y="821"/>
                  <a:pt x="572" y="821"/>
                </a:cubicBezTo>
                <a:cubicBezTo>
                  <a:pt x="572" y="629"/>
                  <a:pt x="572" y="629"/>
                  <a:pt x="572" y="629"/>
                </a:cubicBezTo>
                <a:cubicBezTo>
                  <a:pt x="723" y="542"/>
                  <a:pt x="723" y="542"/>
                  <a:pt x="723" y="542"/>
                </a:cubicBezTo>
                <a:cubicBezTo>
                  <a:pt x="723" y="597"/>
                  <a:pt x="723" y="597"/>
                  <a:pt x="723" y="597"/>
                </a:cubicBezTo>
                <a:cubicBezTo>
                  <a:pt x="725" y="657"/>
                  <a:pt x="811" y="657"/>
                  <a:pt x="813" y="597"/>
                </a:cubicBezTo>
                <a:cubicBezTo>
                  <a:pt x="813" y="490"/>
                  <a:pt x="813" y="490"/>
                  <a:pt x="813" y="490"/>
                </a:cubicBezTo>
                <a:cubicBezTo>
                  <a:pt x="964" y="403"/>
                  <a:pt x="964" y="403"/>
                  <a:pt x="964" y="403"/>
                </a:cubicBezTo>
                <a:lnTo>
                  <a:pt x="964" y="821"/>
                </a:lnTo>
                <a:close/>
                <a:moveTo>
                  <a:pt x="527" y="98"/>
                </a:moveTo>
                <a:cubicBezTo>
                  <a:pt x="919" y="325"/>
                  <a:pt x="919" y="325"/>
                  <a:pt x="919" y="325"/>
                </a:cubicBezTo>
                <a:cubicBezTo>
                  <a:pt x="768" y="412"/>
                  <a:pt x="768" y="412"/>
                  <a:pt x="768" y="412"/>
                </a:cubicBezTo>
                <a:cubicBezTo>
                  <a:pt x="376" y="186"/>
                  <a:pt x="376" y="186"/>
                  <a:pt x="376" y="186"/>
                </a:cubicBezTo>
                <a:lnTo>
                  <a:pt x="527" y="98"/>
                </a:lnTo>
                <a:close/>
                <a:moveTo>
                  <a:pt x="286" y="238"/>
                </a:moveTo>
                <a:cubicBezTo>
                  <a:pt x="678" y="464"/>
                  <a:pt x="678" y="464"/>
                  <a:pt x="678" y="464"/>
                </a:cubicBezTo>
                <a:cubicBezTo>
                  <a:pt x="527" y="551"/>
                  <a:pt x="527" y="551"/>
                  <a:pt x="527" y="551"/>
                </a:cubicBezTo>
                <a:cubicBezTo>
                  <a:pt x="135" y="325"/>
                  <a:pt x="135" y="325"/>
                  <a:pt x="135" y="325"/>
                </a:cubicBezTo>
                <a:lnTo>
                  <a:pt x="286" y="238"/>
                </a:lnTo>
                <a:close/>
                <a:moveTo>
                  <a:pt x="90" y="855"/>
                </a:moveTo>
                <a:cubicBezTo>
                  <a:pt x="90" y="403"/>
                  <a:pt x="90" y="403"/>
                  <a:pt x="90" y="403"/>
                </a:cubicBezTo>
                <a:cubicBezTo>
                  <a:pt x="482" y="629"/>
                  <a:pt x="482" y="629"/>
                  <a:pt x="482" y="629"/>
                </a:cubicBezTo>
                <a:cubicBezTo>
                  <a:pt x="482" y="1082"/>
                  <a:pt x="482" y="1082"/>
                  <a:pt x="482" y="1082"/>
                </a:cubicBezTo>
                <a:lnTo>
                  <a:pt x="90" y="855"/>
                </a:lnTo>
                <a:close/>
                <a:moveTo>
                  <a:pt x="1175" y="1179"/>
                </a:moveTo>
                <a:cubicBezTo>
                  <a:pt x="1175" y="1088"/>
                  <a:pt x="1100" y="1014"/>
                  <a:pt x="1009" y="1014"/>
                </a:cubicBezTo>
                <a:cubicBezTo>
                  <a:pt x="918" y="1014"/>
                  <a:pt x="844" y="1088"/>
                  <a:pt x="844" y="1179"/>
                </a:cubicBezTo>
                <a:cubicBezTo>
                  <a:pt x="852" y="1399"/>
                  <a:pt x="1166" y="1398"/>
                  <a:pt x="1175" y="1179"/>
                </a:cubicBezTo>
                <a:close/>
                <a:moveTo>
                  <a:pt x="1085" y="1179"/>
                </a:moveTo>
                <a:cubicBezTo>
                  <a:pt x="1085" y="1221"/>
                  <a:pt x="1051" y="1255"/>
                  <a:pt x="1009" y="1255"/>
                </a:cubicBezTo>
                <a:cubicBezTo>
                  <a:pt x="967" y="1255"/>
                  <a:pt x="934" y="1221"/>
                  <a:pt x="934" y="1179"/>
                </a:cubicBezTo>
                <a:cubicBezTo>
                  <a:pt x="937" y="1079"/>
                  <a:pt x="1081" y="1079"/>
                  <a:pt x="1085" y="11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19655398" y="6471142"/>
            <a:ext cx="769866" cy="766017"/>
          </a:xfrm>
          <a:custGeom>
            <a:avLst/>
            <a:gdLst>
              <a:gd name="T0" fmla="*/ 1539 w 1542"/>
              <a:gd name="T1" fmla="*/ 575 h 1536"/>
              <a:gd name="T2" fmla="*/ 1155 w 1542"/>
              <a:gd name="T3" fmla="*/ 530 h 1536"/>
              <a:gd name="T4" fmla="*/ 1534 w 1542"/>
              <a:gd name="T5" fmla="*/ 25 h 1536"/>
              <a:gd name="T6" fmla="*/ 1205 w 1542"/>
              <a:gd name="T7" fmla="*/ 0 h 1536"/>
              <a:gd name="T8" fmla="*/ 771 w 1542"/>
              <a:gd name="T9" fmla="*/ 504 h 1536"/>
              <a:gd name="T10" fmla="*/ 337 w 1542"/>
              <a:gd name="T11" fmla="*/ 0 h 1536"/>
              <a:gd name="T12" fmla="*/ 7 w 1542"/>
              <a:gd name="T13" fmla="*/ 25 h 1536"/>
              <a:gd name="T14" fmla="*/ 387 w 1542"/>
              <a:gd name="T15" fmla="*/ 530 h 1536"/>
              <a:gd name="T16" fmla="*/ 3 w 1542"/>
              <a:gd name="T17" fmla="*/ 575 h 1536"/>
              <a:gd name="T18" fmla="*/ 48 w 1542"/>
              <a:gd name="T19" fmla="*/ 1536 h 1536"/>
              <a:gd name="T20" fmla="*/ 1539 w 1542"/>
              <a:gd name="T21" fmla="*/ 1491 h 1536"/>
              <a:gd name="T22" fmla="*/ 1399 w 1542"/>
              <a:gd name="T23" fmla="*/ 90 h 1536"/>
              <a:gd name="T24" fmla="*/ 866 w 1542"/>
              <a:gd name="T25" fmla="*/ 530 h 1536"/>
              <a:gd name="T26" fmla="*/ 143 w 1542"/>
              <a:gd name="T27" fmla="*/ 90 h 1536"/>
              <a:gd name="T28" fmla="*/ 676 w 1542"/>
              <a:gd name="T29" fmla="*/ 530 h 1536"/>
              <a:gd name="T30" fmla="*/ 143 w 1542"/>
              <a:gd name="T31" fmla="*/ 90 h 1536"/>
              <a:gd name="T32" fmla="*/ 93 w 1542"/>
              <a:gd name="T33" fmla="*/ 1446 h 1536"/>
              <a:gd name="T34" fmla="*/ 1449 w 1542"/>
              <a:gd name="T35" fmla="*/ 620 h 1536"/>
              <a:gd name="T36" fmla="*/ 241 w 1542"/>
              <a:gd name="T37" fmla="*/ 1343 h 1536"/>
              <a:gd name="T38" fmla="*/ 623 w 1542"/>
              <a:gd name="T39" fmla="*/ 1298 h 1536"/>
              <a:gd name="T40" fmla="*/ 523 w 1542"/>
              <a:gd name="T41" fmla="*/ 948 h 1536"/>
              <a:gd name="T42" fmla="*/ 296 w 1542"/>
              <a:gd name="T43" fmla="*/ 948 h 1536"/>
              <a:gd name="T44" fmla="*/ 196 w 1542"/>
              <a:gd name="T45" fmla="*/ 1298 h 1536"/>
              <a:gd name="T46" fmla="*/ 409 w 1542"/>
              <a:gd name="T47" fmla="*/ 813 h 1536"/>
              <a:gd name="T48" fmla="*/ 358 w 1542"/>
              <a:gd name="T49" fmla="*/ 864 h 1536"/>
              <a:gd name="T50" fmla="*/ 286 w 1542"/>
              <a:gd name="T51" fmla="*/ 1129 h 1536"/>
              <a:gd name="T52" fmla="*/ 533 w 1542"/>
              <a:gd name="T53" fmla="*/ 1253 h 1536"/>
              <a:gd name="T54" fmla="*/ 286 w 1542"/>
              <a:gd name="T55" fmla="*/ 1129 h 1536"/>
              <a:gd name="T56" fmla="*/ 843 w 1542"/>
              <a:gd name="T57" fmla="*/ 714 h 1536"/>
              <a:gd name="T58" fmla="*/ 843 w 1542"/>
              <a:gd name="T59" fmla="*/ 774 h 1536"/>
              <a:gd name="T60" fmla="*/ 795 w 1542"/>
              <a:gd name="T61" fmla="*/ 810 h 1536"/>
              <a:gd name="T62" fmla="*/ 897 w 1542"/>
              <a:gd name="T63" fmla="*/ 888 h 1536"/>
              <a:gd name="T64" fmla="*/ 771 w 1542"/>
              <a:gd name="T65" fmla="*/ 966 h 1536"/>
              <a:gd name="T66" fmla="*/ 771 w 1542"/>
              <a:gd name="T67" fmla="*/ 906 h 1536"/>
              <a:gd name="T68" fmla="*/ 837 w 1542"/>
              <a:gd name="T69" fmla="*/ 888 h 1536"/>
              <a:gd name="T70" fmla="*/ 795 w 1542"/>
              <a:gd name="T71" fmla="*/ 870 h 1536"/>
              <a:gd name="T72" fmla="*/ 1199 w 1542"/>
              <a:gd name="T73" fmla="*/ 937 h 1536"/>
              <a:gd name="T74" fmla="*/ 1229 w 1542"/>
              <a:gd name="T75" fmla="*/ 714 h 1536"/>
              <a:gd name="T76" fmla="*/ 1325 w 1542"/>
              <a:gd name="T77" fmla="*/ 774 h 1536"/>
              <a:gd name="T78" fmla="*/ 1259 w 1542"/>
              <a:gd name="T79" fmla="*/ 811 h 1536"/>
              <a:gd name="T80" fmla="*/ 1331 w 1542"/>
              <a:gd name="T81" fmla="*/ 841 h 1536"/>
              <a:gd name="T82" fmla="*/ 1259 w 1542"/>
              <a:gd name="T83" fmla="*/ 871 h 1536"/>
              <a:gd name="T84" fmla="*/ 1325 w 1542"/>
              <a:gd name="T85" fmla="*/ 907 h 1536"/>
              <a:gd name="T86" fmla="*/ 1229 w 1542"/>
              <a:gd name="T87" fmla="*/ 967 h 1536"/>
              <a:gd name="T88" fmla="*/ 934 w 1542"/>
              <a:gd name="T89" fmla="*/ 936 h 1536"/>
              <a:gd name="T90" fmla="*/ 990 w 1542"/>
              <a:gd name="T91" fmla="*/ 729 h 1536"/>
              <a:gd name="T92" fmla="*/ 1094 w 1542"/>
              <a:gd name="T93" fmla="*/ 729 h 1536"/>
              <a:gd name="T94" fmla="*/ 1150 w 1542"/>
              <a:gd name="T95" fmla="*/ 744 h 1536"/>
              <a:gd name="T96" fmla="*/ 1090 w 1542"/>
              <a:gd name="T97" fmla="*/ 936 h 1536"/>
              <a:gd name="T98" fmla="*/ 1068 w 1542"/>
              <a:gd name="T99" fmla="*/ 903 h 1536"/>
              <a:gd name="T100" fmla="*/ 1016 w 1542"/>
              <a:gd name="T101" fmla="*/ 903 h 1536"/>
              <a:gd name="T102" fmla="*/ 994 w 1542"/>
              <a:gd name="T103" fmla="*/ 936 h 1536"/>
              <a:gd name="T104" fmla="*/ 934 w 1542"/>
              <a:gd name="T105" fmla="*/ 936 h 1536"/>
              <a:gd name="T106" fmla="*/ 1310 w 1542"/>
              <a:gd name="T107" fmla="*/ 1060 h 1536"/>
              <a:gd name="T108" fmla="*/ 1310 w 1542"/>
              <a:gd name="T109" fmla="*/ 1150 h 1536"/>
              <a:gd name="T110" fmla="*/ 762 w 1542"/>
              <a:gd name="T111" fmla="*/ 1060 h 1536"/>
              <a:gd name="T112" fmla="*/ 1310 w 1542"/>
              <a:gd name="T113" fmla="*/ 1253 h 1536"/>
              <a:gd name="T114" fmla="*/ 1310 w 1542"/>
              <a:gd name="T115" fmla="*/ 1343 h 1536"/>
              <a:gd name="T116" fmla="*/ 762 w 1542"/>
              <a:gd name="T117" fmla="*/ 125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42" h="1536">
                <a:moveTo>
                  <a:pt x="1539" y="1491"/>
                </a:moveTo>
                <a:cubicBezTo>
                  <a:pt x="1539" y="575"/>
                  <a:pt x="1539" y="575"/>
                  <a:pt x="1539" y="575"/>
                </a:cubicBezTo>
                <a:cubicBezTo>
                  <a:pt x="1539" y="550"/>
                  <a:pt x="1519" y="530"/>
                  <a:pt x="1494" y="530"/>
                </a:cubicBezTo>
                <a:cubicBezTo>
                  <a:pt x="1155" y="530"/>
                  <a:pt x="1155" y="530"/>
                  <a:pt x="1155" y="530"/>
                </a:cubicBezTo>
                <a:cubicBezTo>
                  <a:pt x="1529" y="73"/>
                  <a:pt x="1529" y="73"/>
                  <a:pt x="1529" y="73"/>
                </a:cubicBezTo>
                <a:cubicBezTo>
                  <a:pt x="1540" y="60"/>
                  <a:pt x="1542" y="41"/>
                  <a:pt x="1534" y="25"/>
                </a:cubicBezTo>
                <a:cubicBezTo>
                  <a:pt x="1527" y="10"/>
                  <a:pt x="1511" y="0"/>
                  <a:pt x="1494" y="0"/>
                </a:cubicBezTo>
                <a:cubicBezTo>
                  <a:pt x="1205" y="0"/>
                  <a:pt x="1205" y="0"/>
                  <a:pt x="1205" y="0"/>
                </a:cubicBezTo>
                <a:cubicBezTo>
                  <a:pt x="1191" y="0"/>
                  <a:pt x="1178" y="6"/>
                  <a:pt x="1170" y="16"/>
                </a:cubicBezTo>
                <a:cubicBezTo>
                  <a:pt x="771" y="504"/>
                  <a:pt x="771" y="504"/>
                  <a:pt x="771" y="504"/>
                </a:cubicBezTo>
                <a:cubicBezTo>
                  <a:pt x="372" y="16"/>
                  <a:pt x="372" y="16"/>
                  <a:pt x="372" y="16"/>
                </a:cubicBezTo>
                <a:cubicBezTo>
                  <a:pt x="363" y="6"/>
                  <a:pt x="351" y="0"/>
                  <a:pt x="337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0" y="0"/>
                  <a:pt x="15" y="10"/>
                  <a:pt x="7" y="25"/>
                </a:cubicBezTo>
                <a:cubicBezTo>
                  <a:pt x="0" y="41"/>
                  <a:pt x="2" y="60"/>
                  <a:pt x="13" y="73"/>
                </a:cubicBezTo>
                <a:cubicBezTo>
                  <a:pt x="387" y="530"/>
                  <a:pt x="387" y="530"/>
                  <a:pt x="387" y="530"/>
                </a:cubicBezTo>
                <a:cubicBezTo>
                  <a:pt x="48" y="530"/>
                  <a:pt x="48" y="530"/>
                  <a:pt x="48" y="530"/>
                </a:cubicBezTo>
                <a:cubicBezTo>
                  <a:pt x="23" y="530"/>
                  <a:pt x="3" y="550"/>
                  <a:pt x="3" y="575"/>
                </a:cubicBezTo>
                <a:cubicBezTo>
                  <a:pt x="3" y="1491"/>
                  <a:pt x="3" y="1491"/>
                  <a:pt x="3" y="1491"/>
                </a:cubicBezTo>
                <a:cubicBezTo>
                  <a:pt x="3" y="1516"/>
                  <a:pt x="23" y="1536"/>
                  <a:pt x="48" y="1536"/>
                </a:cubicBezTo>
                <a:cubicBezTo>
                  <a:pt x="1494" y="1536"/>
                  <a:pt x="1494" y="1536"/>
                  <a:pt x="1494" y="1536"/>
                </a:cubicBezTo>
                <a:cubicBezTo>
                  <a:pt x="1519" y="1536"/>
                  <a:pt x="1539" y="1516"/>
                  <a:pt x="1539" y="1491"/>
                </a:cubicBezTo>
                <a:close/>
                <a:moveTo>
                  <a:pt x="1226" y="90"/>
                </a:moveTo>
                <a:cubicBezTo>
                  <a:pt x="1399" y="90"/>
                  <a:pt x="1399" y="90"/>
                  <a:pt x="1399" y="90"/>
                </a:cubicBezTo>
                <a:cubicBezTo>
                  <a:pt x="1039" y="530"/>
                  <a:pt x="1039" y="530"/>
                  <a:pt x="1039" y="530"/>
                </a:cubicBezTo>
                <a:cubicBezTo>
                  <a:pt x="866" y="530"/>
                  <a:pt x="866" y="530"/>
                  <a:pt x="866" y="530"/>
                </a:cubicBezTo>
                <a:lnTo>
                  <a:pt x="1226" y="90"/>
                </a:lnTo>
                <a:close/>
                <a:moveTo>
                  <a:pt x="143" y="90"/>
                </a:moveTo>
                <a:cubicBezTo>
                  <a:pt x="316" y="90"/>
                  <a:pt x="316" y="90"/>
                  <a:pt x="316" y="90"/>
                </a:cubicBezTo>
                <a:cubicBezTo>
                  <a:pt x="676" y="530"/>
                  <a:pt x="676" y="530"/>
                  <a:pt x="676" y="530"/>
                </a:cubicBezTo>
                <a:cubicBezTo>
                  <a:pt x="503" y="530"/>
                  <a:pt x="503" y="530"/>
                  <a:pt x="503" y="530"/>
                </a:cubicBezTo>
                <a:lnTo>
                  <a:pt x="143" y="90"/>
                </a:lnTo>
                <a:close/>
                <a:moveTo>
                  <a:pt x="1449" y="1446"/>
                </a:moveTo>
                <a:cubicBezTo>
                  <a:pt x="93" y="1446"/>
                  <a:pt x="93" y="1446"/>
                  <a:pt x="93" y="1446"/>
                </a:cubicBezTo>
                <a:cubicBezTo>
                  <a:pt x="93" y="620"/>
                  <a:pt x="93" y="620"/>
                  <a:pt x="93" y="620"/>
                </a:cubicBezTo>
                <a:cubicBezTo>
                  <a:pt x="1449" y="620"/>
                  <a:pt x="1449" y="620"/>
                  <a:pt x="1449" y="620"/>
                </a:cubicBezTo>
                <a:lnTo>
                  <a:pt x="1449" y="1446"/>
                </a:lnTo>
                <a:close/>
                <a:moveTo>
                  <a:pt x="241" y="1343"/>
                </a:moveTo>
                <a:cubicBezTo>
                  <a:pt x="578" y="1343"/>
                  <a:pt x="578" y="1343"/>
                  <a:pt x="578" y="1343"/>
                </a:cubicBezTo>
                <a:cubicBezTo>
                  <a:pt x="603" y="1343"/>
                  <a:pt x="623" y="1323"/>
                  <a:pt x="623" y="1298"/>
                </a:cubicBezTo>
                <a:cubicBezTo>
                  <a:pt x="623" y="1129"/>
                  <a:pt x="623" y="1129"/>
                  <a:pt x="623" y="1129"/>
                </a:cubicBezTo>
                <a:cubicBezTo>
                  <a:pt x="623" y="1053"/>
                  <a:pt x="583" y="986"/>
                  <a:pt x="523" y="948"/>
                </a:cubicBezTo>
                <a:cubicBezTo>
                  <a:pt x="592" y="857"/>
                  <a:pt x="524" y="722"/>
                  <a:pt x="409" y="723"/>
                </a:cubicBezTo>
                <a:cubicBezTo>
                  <a:pt x="294" y="722"/>
                  <a:pt x="227" y="858"/>
                  <a:pt x="296" y="948"/>
                </a:cubicBezTo>
                <a:cubicBezTo>
                  <a:pt x="236" y="986"/>
                  <a:pt x="196" y="1053"/>
                  <a:pt x="196" y="1129"/>
                </a:cubicBezTo>
                <a:cubicBezTo>
                  <a:pt x="196" y="1298"/>
                  <a:pt x="196" y="1298"/>
                  <a:pt x="196" y="1298"/>
                </a:cubicBezTo>
                <a:cubicBezTo>
                  <a:pt x="196" y="1323"/>
                  <a:pt x="216" y="1343"/>
                  <a:pt x="241" y="1343"/>
                </a:cubicBezTo>
                <a:close/>
                <a:moveTo>
                  <a:pt x="409" y="813"/>
                </a:moveTo>
                <a:cubicBezTo>
                  <a:pt x="438" y="813"/>
                  <a:pt x="461" y="836"/>
                  <a:pt x="461" y="864"/>
                </a:cubicBezTo>
                <a:cubicBezTo>
                  <a:pt x="458" y="932"/>
                  <a:pt x="361" y="932"/>
                  <a:pt x="358" y="864"/>
                </a:cubicBezTo>
                <a:cubicBezTo>
                  <a:pt x="358" y="836"/>
                  <a:pt x="381" y="813"/>
                  <a:pt x="409" y="813"/>
                </a:cubicBezTo>
                <a:close/>
                <a:moveTo>
                  <a:pt x="286" y="1129"/>
                </a:moveTo>
                <a:cubicBezTo>
                  <a:pt x="292" y="965"/>
                  <a:pt x="527" y="965"/>
                  <a:pt x="533" y="1129"/>
                </a:cubicBezTo>
                <a:cubicBezTo>
                  <a:pt x="533" y="1253"/>
                  <a:pt x="533" y="1253"/>
                  <a:pt x="533" y="1253"/>
                </a:cubicBezTo>
                <a:cubicBezTo>
                  <a:pt x="286" y="1253"/>
                  <a:pt x="286" y="1253"/>
                  <a:pt x="286" y="1253"/>
                </a:cubicBezTo>
                <a:lnTo>
                  <a:pt x="286" y="1129"/>
                </a:lnTo>
                <a:close/>
                <a:moveTo>
                  <a:pt x="795" y="714"/>
                </a:moveTo>
                <a:cubicBezTo>
                  <a:pt x="843" y="714"/>
                  <a:pt x="843" y="714"/>
                  <a:pt x="843" y="714"/>
                </a:cubicBezTo>
                <a:cubicBezTo>
                  <a:pt x="860" y="714"/>
                  <a:pt x="873" y="727"/>
                  <a:pt x="873" y="744"/>
                </a:cubicBezTo>
                <a:cubicBezTo>
                  <a:pt x="873" y="760"/>
                  <a:pt x="860" y="774"/>
                  <a:pt x="843" y="774"/>
                </a:cubicBezTo>
                <a:cubicBezTo>
                  <a:pt x="795" y="774"/>
                  <a:pt x="795" y="774"/>
                  <a:pt x="795" y="774"/>
                </a:cubicBezTo>
                <a:cubicBezTo>
                  <a:pt x="771" y="774"/>
                  <a:pt x="771" y="810"/>
                  <a:pt x="795" y="810"/>
                </a:cubicBezTo>
                <a:cubicBezTo>
                  <a:pt x="819" y="810"/>
                  <a:pt x="819" y="810"/>
                  <a:pt x="819" y="810"/>
                </a:cubicBezTo>
                <a:cubicBezTo>
                  <a:pt x="862" y="810"/>
                  <a:pt x="897" y="845"/>
                  <a:pt x="897" y="888"/>
                </a:cubicBezTo>
                <a:cubicBezTo>
                  <a:pt x="897" y="931"/>
                  <a:pt x="862" y="966"/>
                  <a:pt x="819" y="966"/>
                </a:cubicBezTo>
                <a:cubicBezTo>
                  <a:pt x="771" y="966"/>
                  <a:pt x="771" y="966"/>
                  <a:pt x="771" y="966"/>
                </a:cubicBezTo>
                <a:cubicBezTo>
                  <a:pt x="754" y="966"/>
                  <a:pt x="741" y="953"/>
                  <a:pt x="741" y="936"/>
                </a:cubicBezTo>
                <a:cubicBezTo>
                  <a:pt x="741" y="920"/>
                  <a:pt x="754" y="906"/>
                  <a:pt x="771" y="906"/>
                </a:cubicBezTo>
                <a:cubicBezTo>
                  <a:pt x="819" y="906"/>
                  <a:pt x="819" y="906"/>
                  <a:pt x="819" y="906"/>
                </a:cubicBezTo>
                <a:cubicBezTo>
                  <a:pt x="829" y="906"/>
                  <a:pt x="837" y="898"/>
                  <a:pt x="837" y="888"/>
                </a:cubicBezTo>
                <a:cubicBezTo>
                  <a:pt x="837" y="879"/>
                  <a:pt x="830" y="870"/>
                  <a:pt x="819" y="870"/>
                </a:cubicBezTo>
                <a:cubicBezTo>
                  <a:pt x="795" y="870"/>
                  <a:pt x="795" y="870"/>
                  <a:pt x="795" y="870"/>
                </a:cubicBezTo>
                <a:cubicBezTo>
                  <a:pt x="691" y="866"/>
                  <a:pt x="691" y="717"/>
                  <a:pt x="795" y="714"/>
                </a:cubicBezTo>
                <a:close/>
                <a:moveTo>
                  <a:pt x="1199" y="937"/>
                </a:moveTo>
                <a:cubicBezTo>
                  <a:pt x="1199" y="744"/>
                  <a:pt x="1199" y="744"/>
                  <a:pt x="1199" y="744"/>
                </a:cubicBezTo>
                <a:cubicBezTo>
                  <a:pt x="1199" y="728"/>
                  <a:pt x="1212" y="714"/>
                  <a:pt x="1229" y="714"/>
                </a:cubicBezTo>
                <a:cubicBezTo>
                  <a:pt x="1325" y="714"/>
                  <a:pt x="1325" y="714"/>
                  <a:pt x="1325" y="714"/>
                </a:cubicBezTo>
                <a:cubicBezTo>
                  <a:pt x="1365" y="716"/>
                  <a:pt x="1365" y="773"/>
                  <a:pt x="1325" y="774"/>
                </a:cubicBezTo>
                <a:cubicBezTo>
                  <a:pt x="1259" y="774"/>
                  <a:pt x="1259" y="774"/>
                  <a:pt x="1259" y="774"/>
                </a:cubicBezTo>
                <a:cubicBezTo>
                  <a:pt x="1259" y="811"/>
                  <a:pt x="1259" y="811"/>
                  <a:pt x="1259" y="811"/>
                </a:cubicBezTo>
                <a:cubicBezTo>
                  <a:pt x="1301" y="811"/>
                  <a:pt x="1301" y="811"/>
                  <a:pt x="1301" y="811"/>
                </a:cubicBezTo>
                <a:cubicBezTo>
                  <a:pt x="1318" y="811"/>
                  <a:pt x="1331" y="824"/>
                  <a:pt x="1331" y="841"/>
                </a:cubicBezTo>
                <a:cubicBezTo>
                  <a:pt x="1331" y="857"/>
                  <a:pt x="1318" y="871"/>
                  <a:pt x="1301" y="871"/>
                </a:cubicBezTo>
                <a:cubicBezTo>
                  <a:pt x="1259" y="871"/>
                  <a:pt x="1259" y="871"/>
                  <a:pt x="1259" y="871"/>
                </a:cubicBezTo>
                <a:cubicBezTo>
                  <a:pt x="1259" y="907"/>
                  <a:pt x="1259" y="907"/>
                  <a:pt x="1259" y="907"/>
                </a:cubicBezTo>
                <a:cubicBezTo>
                  <a:pt x="1325" y="907"/>
                  <a:pt x="1325" y="907"/>
                  <a:pt x="1325" y="907"/>
                </a:cubicBezTo>
                <a:cubicBezTo>
                  <a:pt x="1365" y="909"/>
                  <a:pt x="1365" y="966"/>
                  <a:pt x="1325" y="967"/>
                </a:cubicBezTo>
                <a:cubicBezTo>
                  <a:pt x="1229" y="967"/>
                  <a:pt x="1229" y="967"/>
                  <a:pt x="1229" y="967"/>
                </a:cubicBezTo>
                <a:cubicBezTo>
                  <a:pt x="1212" y="967"/>
                  <a:pt x="1199" y="954"/>
                  <a:pt x="1199" y="937"/>
                </a:cubicBezTo>
                <a:close/>
                <a:moveTo>
                  <a:pt x="934" y="936"/>
                </a:moveTo>
                <a:cubicBezTo>
                  <a:pt x="934" y="744"/>
                  <a:pt x="934" y="744"/>
                  <a:pt x="934" y="744"/>
                </a:cubicBezTo>
                <a:cubicBezTo>
                  <a:pt x="934" y="713"/>
                  <a:pt x="975" y="702"/>
                  <a:pt x="990" y="729"/>
                </a:cubicBezTo>
                <a:cubicBezTo>
                  <a:pt x="1042" y="825"/>
                  <a:pt x="1042" y="825"/>
                  <a:pt x="1042" y="825"/>
                </a:cubicBezTo>
                <a:cubicBezTo>
                  <a:pt x="1094" y="729"/>
                  <a:pt x="1094" y="729"/>
                  <a:pt x="1094" y="729"/>
                </a:cubicBezTo>
                <a:cubicBezTo>
                  <a:pt x="1100" y="717"/>
                  <a:pt x="1114" y="711"/>
                  <a:pt x="1128" y="715"/>
                </a:cubicBezTo>
                <a:cubicBezTo>
                  <a:pt x="1141" y="718"/>
                  <a:pt x="1150" y="730"/>
                  <a:pt x="1150" y="744"/>
                </a:cubicBezTo>
                <a:cubicBezTo>
                  <a:pt x="1150" y="936"/>
                  <a:pt x="1150" y="936"/>
                  <a:pt x="1150" y="936"/>
                </a:cubicBezTo>
                <a:cubicBezTo>
                  <a:pt x="1149" y="976"/>
                  <a:pt x="1092" y="976"/>
                  <a:pt x="1090" y="936"/>
                </a:cubicBezTo>
                <a:cubicBezTo>
                  <a:pt x="1090" y="862"/>
                  <a:pt x="1090" y="862"/>
                  <a:pt x="1090" y="862"/>
                </a:cubicBezTo>
                <a:cubicBezTo>
                  <a:pt x="1068" y="903"/>
                  <a:pt x="1068" y="903"/>
                  <a:pt x="1068" y="903"/>
                </a:cubicBezTo>
                <a:cubicBezTo>
                  <a:pt x="1063" y="912"/>
                  <a:pt x="1053" y="918"/>
                  <a:pt x="1042" y="918"/>
                </a:cubicBezTo>
                <a:cubicBezTo>
                  <a:pt x="1031" y="918"/>
                  <a:pt x="1021" y="912"/>
                  <a:pt x="1016" y="903"/>
                </a:cubicBezTo>
                <a:cubicBezTo>
                  <a:pt x="994" y="862"/>
                  <a:pt x="994" y="862"/>
                  <a:pt x="994" y="862"/>
                </a:cubicBezTo>
                <a:cubicBezTo>
                  <a:pt x="994" y="936"/>
                  <a:pt x="994" y="936"/>
                  <a:pt x="994" y="936"/>
                </a:cubicBezTo>
                <a:cubicBezTo>
                  <a:pt x="994" y="953"/>
                  <a:pt x="980" y="966"/>
                  <a:pt x="964" y="966"/>
                </a:cubicBezTo>
                <a:cubicBezTo>
                  <a:pt x="947" y="966"/>
                  <a:pt x="934" y="953"/>
                  <a:pt x="934" y="936"/>
                </a:cubicBezTo>
                <a:close/>
                <a:moveTo>
                  <a:pt x="762" y="1060"/>
                </a:moveTo>
                <a:cubicBezTo>
                  <a:pt x="1310" y="1060"/>
                  <a:pt x="1310" y="1060"/>
                  <a:pt x="1310" y="1060"/>
                </a:cubicBezTo>
                <a:cubicBezTo>
                  <a:pt x="1335" y="1060"/>
                  <a:pt x="1355" y="1080"/>
                  <a:pt x="1355" y="1105"/>
                </a:cubicBezTo>
                <a:cubicBezTo>
                  <a:pt x="1355" y="1130"/>
                  <a:pt x="1335" y="1150"/>
                  <a:pt x="1310" y="1150"/>
                </a:cubicBezTo>
                <a:cubicBezTo>
                  <a:pt x="762" y="1150"/>
                  <a:pt x="762" y="1150"/>
                  <a:pt x="762" y="1150"/>
                </a:cubicBezTo>
                <a:cubicBezTo>
                  <a:pt x="702" y="1148"/>
                  <a:pt x="702" y="1062"/>
                  <a:pt x="762" y="1060"/>
                </a:cubicBezTo>
                <a:close/>
                <a:moveTo>
                  <a:pt x="762" y="1253"/>
                </a:moveTo>
                <a:cubicBezTo>
                  <a:pt x="1310" y="1253"/>
                  <a:pt x="1310" y="1253"/>
                  <a:pt x="1310" y="1253"/>
                </a:cubicBezTo>
                <a:cubicBezTo>
                  <a:pt x="1335" y="1253"/>
                  <a:pt x="1355" y="1273"/>
                  <a:pt x="1355" y="1298"/>
                </a:cubicBezTo>
                <a:cubicBezTo>
                  <a:pt x="1355" y="1323"/>
                  <a:pt x="1335" y="1343"/>
                  <a:pt x="1310" y="1343"/>
                </a:cubicBezTo>
                <a:cubicBezTo>
                  <a:pt x="762" y="1343"/>
                  <a:pt x="762" y="1343"/>
                  <a:pt x="762" y="1343"/>
                </a:cubicBezTo>
                <a:cubicBezTo>
                  <a:pt x="702" y="1341"/>
                  <a:pt x="702" y="1255"/>
                  <a:pt x="762" y="12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21900490" y="6469217"/>
            <a:ext cx="767300" cy="769866"/>
          </a:xfrm>
          <a:custGeom>
            <a:avLst/>
            <a:gdLst>
              <a:gd name="T0" fmla="*/ 648 w 1536"/>
              <a:gd name="T1" fmla="*/ 1530 h 1541"/>
              <a:gd name="T2" fmla="*/ 927 w 1536"/>
              <a:gd name="T3" fmla="*/ 1537 h 1541"/>
              <a:gd name="T4" fmla="*/ 1158 w 1536"/>
              <a:gd name="T5" fmla="*/ 1380 h 1541"/>
              <a:gd name="T6" fmla="*/ 1405 w 1536"/>
              <a:gd name="T7" fmla="*/ 1153 h 1541"/>
              <a:gd name="T8" fmla="*/ 1536 w 1536"/>
              <a:gd name="T9" fmla="*/ 530 h 1541"/>
              <a:gd name="T10" fmla="*/ 1317 w 1536"/>
              <a:gd name="T11" fmla="*/ 388 h 1541"/>
              <a:gd name="T12" fmla="*/ 1158 w 1536"/>
              <a:gd name="T13" fmla="*/ 161 h 1541"/>
              <a:gd name="T14" fmla="*/ 927 w 1536"/>
              <a:gd name="T15" fmla="*/ 4 h 1541"/>
              <a:gd name="T16" fmla="*/ 648 w 1536"/>
              <a:gd name="T17" fmla="*/ 11 h 1541"/>
              <a:gd name="T18" fmla="*/ 527 w 1536"/>
              <a:gd name="T19" fmla="*/ 172 h 1541"/>
              <a:gd name="T20" fmla="*/ 358 w 1536"/>
              <a:gd name="T21" fmla="*/ 340 h 1541"/>
              <a:gd name="T22" fmla="*/ 45 w 1536"/>
              <a:gd name="T23" fmla="*/ 485 h 1541"/>
              <a:gd name="T24" fmla="*/ 45 w 1536"/>
              <a:gd name="T25" fmla="*/ 1153 h 1541"/>
              <a:gd name="T26" fmla="*/ 331 w 1536"/>
              <a:gd name="T27" fmla="*/ 1326 h 1541"/>
              <a:gd name="T28" fmla="*/ 579 w 1536"/>
              <a:gd name="T29" fmla="*/ 1509 h 1541"/>
              <a:gd name="T30" fmla="*/ 889 w 1536"/>
              <a:gd name="T31" fmla="*/ 1111 h 1541"/>
              <a:gd name="T32" fmla="*/ 889 w 1536"/>
              <a:gd name="T33" fmla="*/ 623 h 1541"/>
              <a:gd name="T34" fmla="*/ 1157 w 1536"/>
              <a:gd name="T35" fmla="*/ 797 h 1541"/>
              <a:gd name="T36" fmla="*/ 1254 w 1536"/>
              <a:gd name="T37" fmla="*/ 452 h 1541"/>
              <a:gd name="T38" fmla="*/ 1446 w 1536"/>
              <a:gd name="T39" fmla="*/ 575 h 1541"/>
              <a:gd name="T40" fmla="*/ 1375 w 1536"/>
              <a:gd name="T41" fmla="*/ 1068 h 1541"/>
              <a:gd name="T42" fmla="*/ 1247 w 1536"/>
              <a:gd name="T43" fmla="*/ 626 h 1541"/>
              <a:gd name="T44" fmla="*/ 1157 w 1536"/>
              <a:gd name="T45" fmla="*/ 650 h 1541"/>
              <a:gd name="T46" fmla="*/ 1006 w 1536"/>
              <a:gd name="T47" fmla="*/ 505 h 1541"/>
              <a:gd name="T48" fmla="*/ 554 w 1536"/>
              <a:gd name="T49" fmla="*/ 264 h 1541"/>
              <a:gd name="T50" fmla="*/ 741 w 1536"/>
              <a:gd name="T51" fmla="*/ 193 h 1541"/>
              <a:gd name="T52" fmla="*/ 937 w 1536"/>
              <a:gd name="T53" fmla="*/ 235 h 1541"/>
              <a:gd name="T54" fmla="*/ 1086 w 1536"/>
              <a:gd name="T55" fmla="*/ 340 h 1541"/>
              <a:gd name="T56" fmla="*/ 768 w 1536"/>
              <a:gd name="T57" fmla="*/ 585 h 1541"/>
              <a:gd name="T58" fmla="*/ 450 w 1536"/>
              <a:gd name="T59" fmla="*/ 340 h 1541"/>
              <a:gd name="T60" fmla="*/ 334 w 1536"/>
              <a:gd name="T61" fmla="*/ 581 h 1541"/>
              <a:gd name="T62" fmla="*/ 317 w 1536"/>
              <a:gd name="T63" fmla="*/ 1110 h 1541"/>
              <a:gd name="T64" fmla="*/ 90 w 1536"/>
              <a:gd name="T65" fmla="*/ 1063 h 1541"/>
              <a:gd name="T66" fmla="*/ 173 w 1536"/>
              <a:gd name="T67" fmla="*/ 561 h 1541"/>
              <a:gd name="T68" fmla="*/ 455 w 1536"/>
              <a:gd name="T69" fmla="*/ 430 h 1541"/>
              <a:gd name="T70" fmla="*/ 379 w 1536"/>
              <a:gd name="T71" fmla="*/ 650 h 1541"/>
              <a:gd name="T72" fmla="*/ 379 w 1536"/>
              <a:gd name="T73" fmla="*/ 1012 h 1541"/>
              <a:gd name="T74" fmla="*/ 620 w 1536"/>
              <a:gd name="T75" fmla="*/ 623 h 1541"/>
              <a:gd name="T76" fmla="*/ 723 w 1536"/>
              <a:gd name="T77" fmla="*/ 1036 h 1541"/>
              <a:gd name="T78" fmla="*/ 379 w 1536"/>
              <a:gd name="T79" fmla="*/ 1012 h 1541"/>
              <a:gd name="T80" fmla="*/ 768 w 1536"/>
              <a:gd name="T81" fmla="*/ 1149 h 1541"/>
              <a:gd name="T82" fmla="*/ 1105 w 1536"/>
              <a:gd name="T83" fmla="*/ 1286 h 1541"/>
              <a:gd name="T84" fmla="*/ 894 w 1536"/>
              <a:gd name="T85" fmla="*/ 1422 h 1541"/>
              <a:gd name="T86" fmla="*/ 643 w 1536"/>
              <a:gd name="T87" fmla="*/ 1422 h 1541"/>
              <a:gd name="T88" fmla="*/ 431 w 1536"/>
              <a:gd name="T89" fmla="*/ 1286 h 1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36" h="1541">
                <a:moveTo>
                  <a:pt x="579" y="1509"/>
                </a:moveTo>
                <a:cubicBezTo>
                  <a:pt x="584" y="1523"/>
                  <a:pt x="595" y="1533"/>
                  <a:pt x="609" y="1537"/>
                </a:cubicBezTo>
                <a:cubicBezTo>
                  <a:pt x="622" y="1541"/>
                  <a:pt x="637" y="1538"/>
                  <a:pt x="648" y="1530"/>
                </a:cubicBezTo>
                <a:cubicBezTo>
                  <a:pt x="768" y="1440"/>
                  <a:pt x="768" y="1440"/>
                  <a:pt x="768" y="1440"/>
                </a:cubicBezTo>
                <a:cubicBezTo>
                  <a:pt x="888" y="1530"/>
                  <a:pt x="888" y="1530"/>
                  <a:pt x="888" y="1530"/>
                </a:cubicBezTo>
                <a:cubicBezTo>
                  <a:pt x="899" y="1538"/>
                  <a:pt x="914" y="1541"/>
                  <a:pt x="927" y="1537"/>
                </a:cubicBezTo>
                <a:cubicBezTo>
                  <a:pt x="941" y="1533"/>
                  <a:pt x="952" y="1523"/>
                  <a:pt x="957" y="1509"/>
                </a:cubicBezTo>
                <a:cubicBezTo>
                  <a:pt x="1009" y="1369"/>
                  <a:pt x="1009" y="1369"/>
                  <a:pt x="1009" y="1369"/>
                </a:cubicBezTo>
                <a:cubicBezTo>
                  <a:pt x="1158" y="1380"/>
                  <a:pt x="1158" y="1380"/>
                  <a:pt x="1158" y="1380"/>
                </a:cubicBezTo>
                <a:cubicBezTo>
                  <a:pt x="1187" y="1383"/>
                  <a:pt x="1212" y="1354"/>
                  <a:pt x="1205" y="1325"/>
                </a:cubicBezTo>
                <a:cubicBezTo>
                  <a:pt x="1179" y="1201"/>
                  <a:pt x="1179" y="1201"/>
                  <a:pt x="1179" y="1201"/>
                </a:cubicBezTo>
                <a:cubicBezTo>
                  <a:pt x="1256" y="1203"/>
                  <a:pt x="1335" y="1186"/>
                  <a:pt x="1405" y="1153"/>
                </a:cubicBezTo>
                <a:cubicBezTo>
                  <a:pt x="1491" y="1153"/>
                  <a:pt x="1491" y="1153"/>
                  <a:pt x="1491" y="1153"/>
                </a:cubicBezTo>
                <a:cubicBezTo>
                  <a:pt x="1516" y="1153"/>
                  <a:pt x="1536" y="1133"/>
                  <a:pt x="1536" y="1108"/>
                </a:cubicBezTo>
                <a:cubicBezTo>
                  <a:pt x="1536" y="530"/>
                  <a:pt x="1536" y="530"/>
                  <a:pt x="1536" y="530"/>
                </a:cubicBezTo>
                <a:cubicBezTo>
                  <a:pt x="1536" y="505"/>
                  <a:pt x="1516" y="485"/>
                  <a:pt x="1491" y="485"/>
                </a:cubicBezTo>
                <a:cubicBezTo>
                  <a:pt x="1413" y="485"/>
                  <a:pt x="1413" y="485"/>
                  <a:pt x="1413" y="485"/>
                </a:cubicBezTo>
                <a:cubicBezTo>
                  <a:pt x="1392" y="463"/>
                  <a:pt x="1348" y="419"/>
                  <a:pt x="1317" y="388"/>
                </a:cubicBezTo>
                <a:cubicBezTo>
                  <a:pt x="1279" y="350"/>
                  <a:pt x="1231" y="337"/>
                  <a:pt x="1179" y="340"/>
                </a:cubicBezTo>
                <a:cubicBezTo>
                  <a:pt x="1205" y="216"/>
                  <a:pt x="1205" y="216"/>
                  <a:pt x="1205" y="216"/>
                </a:cubicBezTo>
                <a:cubicBezTo>
                  <a:pt x="1212" y="187"/>
                  <a:pt x="1187" y="158"/>
                  <a:pt x="1158" y="161"/>
                </a:cubicBezTo>
                <a:cubicBezTo>
                  <a:pt x="1009" y="172"/>
                  <a:pt x="1009" y="172"/>
                  <a:pt x="1009" y="172"/>
                </a:cubicBezTo>
                <a:cubicBezTo>
                  <a:pt x="957" y="32"/>
                  <a:pt x="957" y="32"/>
                  <a:pt x="957" y="32"/>
                </a:cubicBezTo>
                <a:cubicBezTo>
                  <a:pt x="952" y="18"/>
                  <a:pt x="941" y="8"/>
                  <a:pt x="927" y="4"/>
                </a:cubicBezTo>
                <a:cubicBezTo>
                  <a:pt x="914" y="0"/>
                  <a:pt x="899" y="3"/>
                  <a:pt x="888" y="11"/>
                </a:cubicBezTo>
                <a:cubicBezTo>
                  <a:pt x="768" y="101"/>
                  <a:pt x="768" y="101"/>
                  <a:pt x="768" y="101"/>
                </a:cubicBezTo>
                <a:cubicBezTo>
                  <a:pt x="648" y="11"/>
                  <a:pt x="648" y="11"/>
                  <a:pt x="648" y="11"/>
                </a:cubicBezTo>
                <a:cubicBezTo>
                  <a:pt x="637" y="3"/>
                  <a:pt x="622" y="0"/>
                  <a:pt x="609" y="4"/>
                </a:cubicBezTo>
                <a:cubicBezTo>
                  <a:pt x="595" y="8"/>
                  <a:pt x="584" y="18"/>
                  <a:pt x="579" y="32"/>
                </a:cubicBezTo>
                <a:cubicBezTo>
                  <a:pt x="527" y="172"/>
                  <a:pt x="527" y="172"/>
                  <a:pt x="527" y="172"/>
                </a:cubicBezTo>
                <a:cubicBezTo>
                  <a:pt x="378" y="161"/>
                  <a:pt x="378" y="161"/>
                  <a:pt x="378" y="161"/>
                </a:cubicBezTo>
                <a:cubicBezTo>
                  <a:pt x="349" y="158"/>
                  <a:pt x="324" y="187"/>
                  <a:pt x="331" y="216"/>
                </a:cubicBezTo>
                <a:cubicBezTo>
                  <a:pt x="358" y="340"/>
                  <a:pt x="358" y="340"/>
                  <a:pt x="358" y="340"/>
                </a:cubicBezTo>
                <a:cubicBezTo>
                  <a:pt x="305" y="337"/>
                  <a:pt x="257" y="350"/>
                  <a:pt x="219" y="388"/>
                </a:cubicBezTo>
                <a:cubicBezTo>
                  <a:pt x="188" y="419"/>
                  <a:pt x="144" y="463"/>
                  <a:pt x="123" y="485"/>
                </a:cubicBezTo>
                <a:cubicBezTo>
                  <a:pt x="45" y="485"/>
                  <a:pt x="45" y="485"/>
                  <a:pt x="45" y="485"/>
                </a:cubicBezTo>
                <a:cubicBezTo>
                  <a:pt x="20" y="485"/>
                  <a:pt x="0" y="505"/>
                  <a:pt x="0" y="530"/>
                </a:cubicBezTo>
                <a:cubicBezTo>
                  <a:pt x="0" y="1108"/>
                  <a:pt x="0" y="1108"/>
                  <a:pt x="0" y="1108"/>
                </a:cubicBezTo>
                <a:cubicBezTo>
                  <a:pt x="0" y="1133"/>
                  <a:pt x="20" y="1153"/>
                  <a:pt x="45" y="1153"/>
                </a:cubicBezTo>
                <a:cubicBezTo>
                  <a:pt x="131" y="1153"/>
                  <a:pt x="131" y="1153"/>
                  <a:pt x="131" y="1153"/>
                </a:cubicBezTo>
                <a:cubicBezTo>
                  <a:pt x="202" y="1186"/>
                  <a:pt x="280" y="1203"/>
                  <a:pt x="358" y="1201"/>
                </a:cubicBezTo>
                <a:cubicBezTo>
                  <a:pt x="331" y="1326"/>
                  <a:pt x="331" y="1326"/>
                  <a:pt x="331" y="1326"/>
                </a:cubicBezTo>
                <a:cubicBezTo>
                  <a:pt x="324" y="1354"/>
                  <a:pt x="349" y="1383"/>
                  <a:pt x="378" y="1380"/>
                </a:cubicBezTo>
                <a:cubicBezTo>
                  <a:pt x="527" y="1369"/>
                  <a:pt x="527" y="1369"/>
                  <a:pt x="527" y="1369"/>
                </a:cubicBezTo>
                <a:lnTo>
                  <a:pt x="579" y="1509"/>
                </a:lnTo>
                <a:close/>
                <a:moveTo>
                  <a:pt x="1157" y="1012"/>
                </a:moveTo>
                <a:cubicBezTo>
                  <a:pt x="1157" y="1067"/>
                  <a:pt x="1112" y="1111"/>
                  <a:pt x="1057" y="1111"/>
                </a:cubicBezTo>
                <a:cubicBezTo>
                  <a:pt x="889" y="1111"/>
                  <a:pt x="889" y="1111"/>
                  <a:pt x="889" y="1111"/>
                </a:cubicBezTo>
                <a:cubicBezTo>
                  <a:pt x="847" y="1111"/>
                  <a:pt x="813" y="1077"/>
                  <a:pt x="813" y="1036"/>
                </a:cubicBezTo>
                <a:cubicBezTo>
                  <a:pt x="813" y="698"/>
                  <a:pt x="813" y="698"/>
                  <a:pt x="813" y="698"/>
                </a:cubicBezTo>
                <a:cubicBezTo>
                  <a:pt x="813" y="657"/>
                  <a:pt x="847" y="623"/>
                  <a:pt x="889" y="623"/>
                </a:cubicBezTo>
                <a:cubicBezTo>
                  <a:pt x="916" y="623"/>
                  <a:pt x="916" y="623"/>
                  <a:pt x="916" y="623"/>
                </a:cubicBezTo>
                <a:cubicBezTo>
                  <a:pt x="916" y="650"/>
                  <a:pt x="916" y="650"/>
                  <a:pt x="916" y="650"/>
                </a:cubicBezTo>
                <a:cubicBezTo>
                  <a:pt x="914" y="772"/>
                  <a:pt x="1049" y="854"/>
                  <a:pt x="1157" y="797"/>
                </a:cubicBezTo>
                <a:lnTo>
                  <a:pt x="1157" y="1012"/>
                </a:lnTo>
                <a:close/>
                <a:moveTo>
                  <a:pt x="1200" y="430"/>
                </a:moveTo>
                <a:cubicBezTo>
                  <a:pt x="1220" y="430"/>
                  <a:pt x="1239" y="438"/>
                  <a:pt x="1254" y="452"/>
                </a:cubicBezTo>
                <a:cubicBezTo>
                  <a:pt x="1296" y="495"/>
                  <a:pt x="1363" y="561"/>
                  <a:pt x="1363" y="561"/>
                </a:cubicBezTo>
                <a:cubicBezTo>
                  <a:pt x="1371" y="570"/>
                  <a:pt x="1383" y="575"/>
                  <a:pt x="1395" y="575"/>
                </a:cubicBezTo>
                <a:cubicBezTo>
                  <a:pt x="1446" y="575"/>
                  <a:pt x="1446" y="575"/>
                  <a:pt x="1446" y="575"/>
                </a:cubicBezTo>
                <a:cubicBezTo>
                  <a:pt x="1446" y="1063"/>
                  <a:pt x="1446" y="1063"/>
                  <a:pt x="1446" y="1063"/>
                </a:cubicBezTo>
                <a:cubicBezTo>
                  <a:pt x="1395" y="1063"/>
                  <a:pt x="1395" y="1063"/>
                  <a:pt x="1395" y="1063"/>
                </a:cubicBezTo>
                <a:cubicBezTo>
                  <a:pt x="1388" y="1063"/>
                  <a:pt x="1381" y="1065"/>
                  <a:pt x="1375" y="1068"/>
                </a:cubicBezTo>
                <a:cubicBezTo>
                  <a:pt x="1326" y="1092"/>
                  <a:pt x="1273" y="1106"/>
                  <a:pt x="1219" y="1110"/>
                </a:cubicBezTo>
                <a:cubicBezTo>
                  <a:pt x="1237" y="1081"/>
                  <a:pt x="1247" y="1047"/>
                  <a:pt x="1247" y="1012"/>
                </a:cubicBezTo>
                <a:cubicBezTo>
                  <a:pt x="1247" y="626"/>
                  <a:pt x="1247" y="626"/>
                  <a:pt x="1247" y="626"/>
                </a:cubicBezTo>
                <a:cubicBezTo>
                  <a:pt x="1247" y="601"/>
                  <a:pt x="1227" y="581"/>
                  <a:pt x="1202" y="581"/>
                </a:cubicBezTo>
                <a:cubicBezTo>
                  <a:pt x="1177" y="581"/>
                  <a:pt x="1157" y="601"/>
                  <a:pt x="1157" y="626"/>
                </a:cubicBezTo>
                <a:cubicBezTo>
                  <a:pt x="1157" y="650"/>
                  <a:pt x="1157" y="650"/>
                  <a:pt x="1157" y="650"/>
                </a:cubicBezTo>
                <a:cubicBezTo>
                  <a:pt x="1157" y="692"/>
                  <a:pt x="1123" y="726"/>
                  <a:pt x="1081" y="726"/>
                </a:cubicBezTo>
                <a:cubicBezTo>
                  <a:pt x="1040" y="726"/>
                  <a:pt x="1006" y="692"/>
                  <a:pt x="1006" y="650"/>
                </a:cubicBezTo>
                <a:cubicBezTo>
                  <a:pt x="1006" y="505"/>
                  <a:pt x="1006" y="505"/>
                  <a:pt x="1006" y="505"/>
                </a:cubicBezTo>
                <a:cubicBezTo>
                  <a:pt x="1006" y="464"/>
                  <a:pt x="1040" y="430"/>
                  <a:pt x="1081" y="430"/>
                </a:cubicBezTo>
                <a:lnTo>
                  <a:pt x="1200" y="430"/>
                </a:lnTo>
                <a:close/>
                <a:moveTo>
                  <a:pt x="554" y="264"/>
                </a:moveTo>
                <a:cubicBezTo>
                  <a:pt x="574" y="265"/>
                  <a:pt x="592" y="253"/>
                  <a:pt x="599" y="235"/>
                </a:cubicBezTo>
                <a:cubicBezTo>
                  <a:pt x="643" y="119"/>
                  <a:pt x="643" y="119"/>
                  <a:pt x="643" y="119"/>
                </a:cubicBezTo>
                <a:cubicBezTo>
                  <a:pt x="741" y="193"/>
                  <a:pt x="741" y="193"/>
                  <a:pt x="741" y="193"/>
                </a:cubicBezTo>
                <a:cubicBezTo>
                  <a:pt x="757" y="205"/>
                  <a:pt x="779" y="205"/>
                  <a:pt x="795" y="193"/>
                </a:cubicBezTo>
                <a:cubicBezTo>
                  <a:pt x="894" y="119"/>
                  <a:pt x="894" y="119"/>
                  <a:pt x="894" y="119"/>
                </a:cubicBezTo>
                <a:cubicBezTo>
                  <a:pt x="937" y="235"/>
                  <a:pt x="937" y="235"/>
                  <a:pt x="937" y="235"/>
                </a:cubicBezTo>
                <a:cubicBezTo>
                  <a:pt x="944" y="253"/>
                  <a:pt x="962" y="265"/>
                  <a:pt x="982" y="264"/>
                </a:cubicBezTo>
                <a:cubicBezTo>
                  <a:pt x="1105" y="255"/>
                  <a:pt x="1105" y="255"/>
                  <a:pt x="1105" y="255"/>
                </a:cubicBezTo>
                <a:cubicBezTo>
                  <a:pt x="1086" y="340"/>
                  <a:pt x="1086" y="340"/>
                  <a:pt x="1086" y="340"/>
                </a:cubicBezTo>
                <a:cubicBezTo>
                  <a:pt x="993" y="337"/>
                  <a:pt x="916" y="412"/>
                  <a:pt x="916" y="505"/>
                </a:cubicBezTo>
                <a:cubicBezTo>
                  <a:pt x="916" y="533"/>
                  <a:pt x="916" y="533"/>
                  <a:pt x="916" y="533"/>
                </a:cubicBezTo>
                <a:cubicBezTo>
                  <a:pt x="856" y="530"/>
                  <a:pt x="809" y="542"/>
                  <a:pt x="768" y="585"/>
                </a:cubicBezTo>
                <a:cubicBezTo>
                  <a:pt x="727" y="542"/>
                  <a:pt x="680" y="530"/>
                  <a:pt x="620" y="533"/>
                </a:cubicBezTo>
                <a:cubicBezTo>
                  <a:pt x="620" y="505"/>
                  <a:pt x="620" y="505"/>
                  <a:pt x="620" y="505"/>
                </a:cubicBezTo>
                <a:cubicBezTo>
                  <a:pt x="620" y="412"/>
                  <a:pt x="543" y="337"/>
                  <a:pt x="450" y="340"/>
                </a:cubicBezTo>
                <a:cubicBezTo>
                  <a:pt x="431" y="255"/>
                  <a:pt x="431" y="255"/>
                  <a:pt x="431" y="255"/>
                </a:cubicBezTo>
                <a:lnTo>
                  <a:pt x="554" y="264"/>
                </a:lnTo>
                <a:close/>
                <a:moveTo>
                  <a:pt x="334" y="581"/>
                </a:moveTo>
                <a:cubicBezTo>
                  <a:pt x="309" y="581"/>
                  <a:pt x="289" y="601"/>
                  <a:pt x="289" y="626"/>
                </a:cubicBezTo>
                <a:cubicBezTo>
                  <a:pt x="289" y="1012"/>
                  <a:pt x="289" y="1012"/>
                  <a:pt x="289" y="1012"/>
                </a:cubicBezTo>
                <a:cubicBezTo>
                  <a:pt x="289" y="1047"/>
                  <a:pt x="299" y="1081"/>
                  <a:pt x="317" y="1110"/>
                </a:cubicBezTo>
                <a:cubicBezTo>
                  <a:pt x="263" y="1106"/>
                  <a:pt x="210" y="1092"/>
                  <a:pt x="162" y="1068"/>
                </a:cubicBezTo>
                <a:cubicBezTo>
                  <a:pt x="155" y="1065"/>
                  <a:pt x="148" y="1063"/>
                  <a:pt x="142" y="1063"/>
                </a:cubicBezTo>
                <a:cubicBezTo>
                  <a:pt x="90" y="1063"/>
                  <a:pt x="90" y="1063"/>
                  <a:pt x="90" y="1063"/>
                </a:cubicBezTo>
                <a:cubicBezTo>
                  <a:pt x="90" y="575"/>
                  <a:pt x="90" y="575"/>
                  <a:pt x="90" y="575"/>
                </a:cubicBezTo>
                <a:cubicBezTo>
                  <a:pt x="142" y="575"/>
                  <a:pt x="142" y="575"/>
                  <a:pt x="142" y="575"/>
                </a:cubicBezTo>
                <a:cubicBezTo>
                  <a:pt x="153" y="575"/>
                  <a:pt x="165" y="570"/>
                  <a:pt x="173" y="561"/>
                </a:cubicBezTo>
                <a:cubicBezTo>
                  <a:pt x="173" y="561"/>
                  <a:pt x="240" y="495"/>
                  <a:pt x="283" y="452"/>
                </a:cubicBezTo>
                <a:cubicBezTo>
                  <a:pt x="297" y="438"/>
                  <a:pt x="316" y="430"/>
                  <a:pt x="336" y="430"/>
                </a:cubicBezTo>
                <a:cubicBezTo>
                  <a:pt x="455" y="430"/>
                  <a:pt x="455" y="430"/>
                  <a:pt x="455" y="430"/>
                </a:cubicBezTo>
                <a:cubicBezTo>
                  <a:pt x="496" y="430"/>
                  <a:pt x="530" y="464"/>
                  <a:pt x="530" y="505"/>
                </a:cubicBezTo>
                <a:cubicBezTo>
                  <a:pt x="530" y="650"/>
                  <a:pt x="530" y="650"/>
                  <a:pt x="530" y="650"/>
                </a:cubicBezTo>
                <a:cubicBezTo>
                  <a:pt x="527" y="750"/>
                  <a:pt x="383" y="750"/>
                  <a:pt x="379" y="650"/>
                </a:cubicBezTo>
                <a:cubicBezTo>
                  <a:pt x="379" y="626"/>
                  <a:pt x="379" y="626"/>
                  <a:pt x="379" y="626"/>
                </a:cubicBezTo>
                <a:cubicBezTo>
                  <a:pt x="379" y="601"/>
                  <a:pt x="359" y="581"/>
                  <a:pt x="334" y="581"/>
                </a:cubicBezTo>
                <a:close/>
                <a:moveTo>
                  <a:pt x="379" y="1012"/>
                </a:moveTo>
                <a:cubicBezTo>
                  <a:pt x="379" y="797"/>
                  <a:pt x="379" y="797"/>
                  <a:pt x="379" y="797"/>
                </a:cubicBezTo>
                <a:cubicBezTo>
                  <a:pt x="487" y="854"/>
                  <a:pt x="622" y="772"/>
                  <a:pt x="620" y="650"/>
                </a:cubicBezTo>
                <a:cubicBezTo>
                  <a:pt x="620" y="623"/>
                  <a:pt x="620" y="623"/>
                  <a:pt x="620" y="623"/>
                </a:cubicBezTo>
                <a:cubicBezTo>
                  <a:pt x="648" y="623"/>
                  <a:pt x="648" y="623"/>
                  <a:pt x="648" y="623"/>
                </a:cubicBezTo>
                <a:cubicBezTo>
                  <a:pt x="689" y="623"/>
                  <a:pt x="723" y="657"/>
                  <a:pt x="723" y="698"/>
                </a:cubicBezTo>
                <a:cubicBezTo>
                  <a:pt x="723" y="1036"/>
                  <a:pt x="723" y="1036"/>
                  <a:pt x="723" y="1036"/>
                </a:cubicBezTo>
                <a:cubicBezTo>
                  <a:pt x="723" y="1077"/>
                  <a:pt x="689" y="1111"/>
                  <a:pt x="648" y="1111"/>
                </a:cubicBezTo>
                <a:cubicBezTo>
                  <a:pt x="479" y="1111"/>
                  <a:pt x="479" y="1111"/>
                  <a:pt x="479" y="1111"/>
                </a:cubicBezTo>
                <a:cubicBezTo>
                  <a:pt x="424" y="1111"/>
                  <a:pt x="379" y="1067"/>
                  <a:pt x="379" y="1012"/>
                </a:cubicBezTo>
                <a:close/>
                <a:moveTo>
                  <a:pt x="450" y="1201"/>
                </a:moveTo>
                <a:cubicBezTo>
                  <a:pt x="648" y="1201"/>
                  <a:pt x="648" y="1201"/>
                  <a:pt x="648" y="1201"/>
                </a:cubicBezTo>
                <a:cubicBezTo>
                  <a:pt x="695" y="1201"/>
                  <a:pt x="738" y="1181"/>
                  <a:pt x="768" y="1149"/>
                </a:cubicBezTo>
                <a:cubicBezTo>
                  <a:pt x="798" y="1181"/>
                  <a:pt x="841" y="1201"/>
                  <a:pt x="889" y="1201"/>
                </a:cubicBezTo>
                <a:cubicBezTo>
                  <a:pt x="1086" y="1201"/>
                  <a:pt x="1086" y="1201"/>
                  <a:pt x="1086" y="1201"/>
                </a:cubicBezTo>
                <a:cubicBezTo>
                  <a:pt x="1105" y="1286"/>
                  <a:pt x="1105" y="1286"/>
                  <a:pt x="1105" y="1286"/>
                </a:cubicBezTo>
                <a:cubicBezTo>
                  <a:pt x="982" y="1277"/>
                  <a:pt x="982" y="1277"/>
                  <a:pt x="982" y="1277"/>
                </a:cubicBezTo>
                <a:cubicBezTo>
                  <a:pt x="962" y="1276"/>
                  <a:pt x="944" y="1288"/>
                  <a:pt x="937" y="1306"/>
                </a:cubicBezTo>
                <a:cubicBezTo>
                  <a:pt x="894" y="1422"/>
                  <a:pt x="894" y="1422"/>
                  <a:pt x="894" y="1422"/>
                </a:cubicBezTo>
                <a:cubicBezTo>
                  <a:pt x="795" y="1348"/>
                  <a:pt x="795" y="1348"/>
                  <a:pt x="795" y="1348"/>
                </a:cubicBezTo>
                <a:cubicBezTo>
                  <a:pt x="779" y="1336"/>
                  <a:pt x="757" y="1336"/>
                  <a:pt x="741" y="1348"/>
                </a:cubicBezTo>
                <a:cubicBezTo>
                  <a:pt x="643" y="1422"/>
                  <a:pt x="643" y="1422"/>
                  <a:pt x="643" y="1422"/>
                </a:cubicBezTo>
                <a:cubicBezTo>
                  <a:pt x="599" y="1306"/>
                  <a:pt x="599" y="1306"/>
                  <a:pt x="599" y="1306"/>
                </a:cubicBezTo>
                <a:cubicBezTo>
                  <a:pt x="592" y="1288"/>
                  <a:pt x="574" y="1276"/>
                  <a:pt x="554" y="1277"/>
                </a:cubicBezTo>
                <a:cubicBezTo>
                  <a:pt x="431" y="1286"/>
                  <a:pt x="431" y="1286"/>
                  <a:pt x="431" y="1286"/>
                </a:cubicBezTo>
                <a:lnTo>
                  <a:pt x="450" y="12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12943862" y="6455103"/>
            <a:ext cx="768582" cy="798094"/>
          </a:xfrm>
          <a:custGeom>
            <a:avLst/>
            <a:gdLst>
              <a:gd name="T0" fmla="*/ 504 w 1541"/>
              <a:gd name="T1" fmla="*/ 854 h 1598"/>
              <a:gd name="T2" fmla="*/ 414 w 1541"/>
              <a:gd name="T3" fmla="*/ 854 h 1598"/>
              <a:gd name="T4" fmla="*/ 387 w 1541"/>
              <a:gd name="T5" fmla="*/ 826 h 1598"/>
              <a:gd name="T6" fmla="*/ 496 w 1541"/>
              <a:gd name="T7" fmla="*/ 736 h 1598"/>
              <a:gd name="T8" fmla="*/ 496 w 1541"/>
              <a:gd name="T9" fmla="*/ 658 h 1598"/>
              <a:gd name="T10" fmla="*/ 414 w 1541"/>
              <a:gd name="T11" fmla="*/ 399 h 1598"/>
              <a:gd name="T12" fmla="*/ 459 w 1541"/>
              <a:gd name="T13" fmla="*/ 327 h 1598"/>
              <a:gd name="T14" fmla="*/ 504 w 1541"/>
              <a:gd name="T15" fmla="*/ 399 h 1598"/>
              <a:gd name="T16" fmla="*/ 532 w 1541"/>
              <a:gd name="T17" fmla="*/ 489 h 1598"/>
              <a:gd name="T18" fmla="*/ 384 w 1541"/>
              <a:gd name="T19" fmla="*/ 528 h 1598"/>
              <a:gd name="T20" fmla="*/ 496 w 1541"/>
              <a:gd name="T21" fmla="*/ 568 h 1598"/>
              <a:gd name="T22" fmla="*/ 831 w 1541"/>
              <a:gd name="T23" fmla="*/ 874 h 1598"/>
              <a:gd name="T24" fmla="*/ 866 w 1541"/>
              <a:gd name="T25" fmla="*/ 1071 h 1598"/>
              <a:gd name="T26" fmla="*/ 1014 w 1541"/>
              <a:gd name="T27" fmla="*/ 1122 h 1598"/>
              <a:gd name="T28" fmla="*/ 1151 w 1541"/>
              <a:gd name="T29" fmla="*/ 1298 h 1598"/>
              <a:gd name="T30" fmla="*/ 966 w 1541"/>
              <a:gd name="T31" fmla="*/ 1598 h 1598"/>
              <a:gd name="T32" fmla="*/ 294 w 1541"/>
              <a:gd name="T33" fmla="*/ 1553 h 1598"/>
              <a:gd name="T34" fmla="*/ 339 w 1541"/>
              <a:gd name="T35" fmla="*/ 1170 h 1598"/>
              <a:gd name="T36" fmla="*/ 561 w 1541"/>
              <a:gd name="T37" fmla="*/ 1122 h 1598"/>
              <a:gd name="T38" fmla="*/ 583 w 1541"/>
              <a:gd name="T39" fmla="*/ 1050 h 1598"/>
              <a:gd name="T40" fmla="*/ 802 w 1541"/>
              <a:gd name="T41" fmla="*/ 315 h 1598"/>
              <a:gd name="T42" fmla="*/ 1003 w 1541"/>
              <a:gd name="T43" fmla="*/ 303 h 1598"/>
              <a:gd name="T44" fmla="*/ 1519 w 1541"/>
              <a:gd name="T45" fmla="*/ 68 h 1598"/>
              <a:gd name="T46" fmla="*/ 1541 w 1541"/>
              <a:gd name="T47" fmla="*/ 878 h 1598"/>
              <a:gd name="T48" fmla="*/ 1476 w 1541"/>
              <a:gd name="T49" fmla="*/ 918 h 1598"/>
              <a:gd name="T50" fmla="*/ 1107 w 1541"/>
              <a:gd name="T51" fmla="*/ 830 h 1598"/>
              <a:gd name="T52" fmla="*/ 487 w 1541"/>
              <a:gd name="T53" fmla="*/ 1260 h 1598"/>
              <a:gd name="T54" fmla="*/ 384 w 1541"/>
              <a:gd name="T55" fmla="*/ 1508 h 1598"/>
              <a:gd name="T56" fmla="*/ 487 w 1541"/>
              <a:gd name="T57" fmla="*/ 1260 h 1598"/>
              <a:gd name="T58" fmla="*/ 866 w 1541"/>
              <a:gd name="T59" fmla="*/ 1239 h 1598"/>
              <a:gd name="T60" fmla="*/ 893 w 1541"/>
              <a:gd name="T61" fmla="*/ 1508 h 1598"/>
              <a:gd name="T62" fmla="*/ 1015 w 1541"/>
              <a:gd name="T63" fmla="*/ 1469 h 1598"/>
              <a:gd name="T64" fmla="*/ 1014 w 1541"/>
              <a:gd name="T65" fmla="*/ 1212 h 1598"/>
              <a:gd name="T66" fmla="*/ 866 w 1541"/>
              <a:gd name="T67" fmla="*/ 1239 h 1598"/>
              <a:gd name="T68" fmla="*/ 1451 w 1541"/>
              <a:gd name="T69" fmla="*/ 805 h 1598"/>
              <a:gd name="T70" fmla="*/ 1059 w 1541"/>
              <a:gd name="T71" fmla="*/ 375 h 1598"/>
              <a:gd name="T72" fmla="*/ 1003 w 1541"/>
              <a:gd name="T73" fmla="*/ 682 h 1598"/>
              <a:gd name="T74" fmla="*/ 914 w 1541"/>
              <a:gd name="T75" fmla="*/ 830 h 1598"/>
              <a:gd name="T76" fmla="*/ 1017 w 1541"/>
              <a:gd name="T77" fmla="*/ 689 h 1598"/>
              <a:gd name="T78" fmla="*/ 770 w 1541"/>
              <a:gd name="T79" fmla="*/ 492 h 1598"/>
              <a:gd name="T80" fmla="*/ 969 w 1541"/>
              <a:gd name="T81" fmla="*/ 592 h 1598"/>
              <a:gd name="T82" fmla="*/ 869 w 1541"/>
              <a:gd name="T83" fmla="*/ 393 h 1598"/>
              <a:gd name="T84" fmla="*/ 779 w 1541"/>
              <a:gd name="T85" fmla="*/ 1508 h 1598"/>
              <a:gd name="T86" fmla="*/ 776 w 1541"/>
              <a:gd name="T87" fmla="*/ 1071 h 1598"/>
              <a:gd name="T88" fmla="*/ 673 w 1541"/>
              <a:gd name="T89" fmla="*/ 974 h 1598"/>
              <a:gd name="T90" fmla="*/ 577 w 1541"/>
              <a:gd name="T91" fmla="*/ 1234 h 1598"/>
              <a:gd name="T92" fmla="*/ 779 w 1541"/>
              <a:gd name="T93" fmla="*/ 1508 h 1598"/>
              <a:gd name="T94" fmla="*/ 728 w 1541"/>
              <a:gd name="T95" fmla="*/ 366 h 1598"/>
              <a:gd name="T96" fmla="*/ 585 w 1541"/>
              <a:gd name="T97" fmla="*/ 955 h 1598"/>
              <a:gd name="T98" fmla="*/ 704 w 1541"/>
              <a:gd name="T99" fmla="*/ 883 h 15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41" h="1598">
                <a:moveTo>
                  <a:pt x="504" y="826"/>
                </a:moveTo>
                <a:cubicBezTo>
                  <a:pt x="504" y="854"/>
                  <a:pt x="504" y="854"/>
                  <a:pt x="504" y="854"/>
                </a:cubicBezTo>
                <a:cubicBezTo>
                  <a:pt x="504" y="878"/>
                  <a:pt x="484" y="899"/>
                  <a:pt x="459" y="899"/>
                </a:cubicBezTo>
                <a:cubicBezTo>
                  <a:pt x="435" y="899"/>
                  <a:pt x="414" y="878"/>
                  <a:pt x="414" y="854"/>
                </a:cubicBezTo>
                <a:cubicBezTo>
                  <a:pt x="414" y="826"/>
                  <a:pt x="414" y="826"/>
                  <a:pt x="414" y="826"/>
                </a:cubicBezTo>
                <a:cubicBezTo>
                  <a:pt x="387" y="826"/>
                  <a:pt x="387" y="826"/>
                  <a:pt x="387" y="826"/>
                </a:cubicBezTo>
                <a:cubicBezTo>
                  <a:pt x="327" y="824"/>
                  <a:pt x="328" y="739"/>
                  <a:pt x="387" y="736"/>
                </a:cubicBezTo>
                <a:cubicBezTo>
                  <a:pt x="496" y="736"/>
                  <a:pt x="496" y="736"/>
                  <a:pt x="496" y="736"/>
                </a:cubicBezTo>
                <a:cubicBezTo>
                  <a:pt x="518" y="736"/>
                  <a:pt x="535" y="718"/>
                  <a:pt x="535" y="697"/>
                </a:cubicBezTo>
                <a:cubicBezTo>
                  <a:pt x="535" y="675"/>
                  <a:pt x="517" y="658"/>
                  <a:pt x="496" y="658"/>
                </a:cubicBezTo>
                <a:cubicBezTo>
                  <a:pt x="423" y="658"/>
                  <a:pt x="423" y="658"/>
                  <a:pt x="423" y="658"/>
                </a:cubicBezTo>
                <a:cubicBezTo>
                  <a:pt x="257" y="652"/>
                  <a:pt x="251" y="415"/>
                  <a:pt x="414" y="399"/>
                </a:cubicBezTo>
                <a:cubicBezTo>
                  <a:pt x="414" y="372"/>
                  <a:pt x="414" y="372"/>
                  <a:pt x="414" y="372"/>
                </a:cubicBezTo>
                <a:cubicBezTo>
                  <a:pt x="414" y="347"/>
                  <a:pt x="435" y="327"/>
                  <a:pt x="459" y="327"/>
                </a:cubicBezTo>
                <a:cubicBezTo>
                  <a:pt x="484" y="327"/>
                  <a:pt x="504" y="347"/>
                  <a:pt x="504" y="372"/>
                </a:cubicBezTo>
                <a:cubicBezTo>
                  <a:pt x="504" y="399"/>
                  <a:pt x="504" y="399"/>
                  <a:pt x="504" y="399"/>
                </a:cubicBezTo>
                <a:cubicBezTo>
                  <a:pt x="532" y="399"/>
                  <a:pt x="532" y="399"/>
                  <a:pt x="532" y="399"/>
                </a:cubicBezTo>
                <a:cubicBezTo>
                  <a:pt x="591" y="401"/>
                  <a:pt x="591" y="487"/>
                  <a:pt x="532" y="489"/>
                </a:cubicBezTo>
                <a:cubicBezTo>
                  <a:pt x="423" y="489"/>
                  <a:pt x="423" y="489"/>
                  <a:pt x="423" y="489"/>
                </a:cubicBezTo>
                <a:cubicBezTo>
                  <a:pt x="402" y="489"/>
                  <a:pt x="384" y="507"/>
                  <a:pt x="384" y="528"/>
                </a:cubicBezTo>
                <a:cubicBezTo>
                  <a:pt x="384" y="550"/>
                  <a:pt x="401" y="568"/>
                  <a:pt x="423" y="568"/>
                </a:cubicBezTo>
                <a:cubicBezTo>
                  <a:pt x="496" y="568"/>
                  <a:pt x="496" y="568"/>
                  <a:pt x="496" y="568"/>
                </a:cubicBezTo>
                <a:cubicBezTo>
                  <a:pt x="662" y="573"/>
                  <a:pt x="669" y="810"/>
                  <a:pt x="504" y="826"/>
                </a:cubicBezTo>
                <a:close/>
                <a:moveTo>
                  <a:pt x="831" y="874"/>
                </a:moveTo>
                <a:cubicBezTo>
                  <a:pt x="820" y="891"/>
                  <a:pt x="807" y="906"/>
                  <a:pt x="793" y="921"/>
                </a:cubicBezTo>
                <a:cubicBezTo>
                  <a:pt x="837" y="956"/>
                  <a:pt x="866" y="1010"/>
                  <a:pt x="866" y="1071"/>
                </a:cubicBezTo>
                <a:cubicBezTo>
                  <a:pt x="866" y="1125"/>
                  <a:pt x="866" y="1125"/>
                  <a:pt x="866" y="1125"/>
                </a:cubicBezTo>
                <a:cubicBezTo>
                  <a:pt x="884" y="1119"/>
                  <a:pt x="992" y="1123"/>
                  <a:pt x="1014" y="1122"/>
                </a:cubicBezTo>
                <a:cubicBezTo>
                  <a:pt x="1058" y="1122"/>
                  <a:pt x="1098" y="1142"/>
                  <a:pt x="1125" y="1176"/>
                </a:cubicBezTo>
                <a:cubicBezTo>
                  <a:pt x="1152" y="1211"/>
                  <a:pt x="1162" y="1255"/>
                  <a:pt x="1151" y="1298"/>
                </a:cubicBezTo>
                <a:cubicBezTo>
                  <a:pt x="1103" y="1490"/>
                  <a:pt x="1103" y="1490"/>
                  <a:pt x="1103" y="1490"/>
                </a:cubicBezTo>
                <a:cubicBezTo>
                  <a:pt x="1087" y="1553"/>
                  <a:pt x="1031" y="1598"/>
                  <a:pt x="966" y="1598"/>
                </a:cubicBezTo>
                <a:cubicBezTo>
                  <a:pt x="339" y="1598"/>
                  <a:pt x="339" y="1598"/>
                  <a:pt x="339" y="1598"/>
                </a:cubicBezTo>
                <a:cubicBezTo>
                  <a:pt x="314" y="1598"/>
                  <a:pt x="294" y="1577"/>
                  <a:pt x="294" y="1553"/>
                </a:cubicBezTo>
                <a:cubicBezTo>
                  <a:pt x="294" y="1215"/>
                  <a:pt x="294" y="1215"/>
                  <a:pt x="294" y="1215"/>
                </a:cubicBezTo>
                <a:cubicBezTo>
                  <a:pt x="294" y="1190"/>
                  <a:pt x="314" y="1170"/>
                  <a:pt x="339" y="1170"/>
                </a:cubicBezTo>
                <a:cubicBezTo>
                  <a:pt x="513" y="1170"/>
                  <a:pt x="513" y="1170"/>
                  <a:pt x="513" y="1170"/>
                </a:cubicBezTo>
                <a:cubicBezTo>
                  <a:pt x="561" y="1122"/>
                  <a:pt x="561" y="1122"/>
                  <a:pt x="561" y="1122"/>
                </a:cubicBezTo>
                <a:cubicBezTo>
                  <a:pt x="575" y="1108"/>
                  <a:pt x="583" y="1089"/>
                  <a:pt x="583" y="1069"/>
                </a:cubicBezTo>
                <a:cubicBezTo>
                  <a:pt x="583" y="1050"/>
                  <a:pt x="583" y="1050"/>
                  <a:pt x="583" y="1050"/>
                </a:cubicBezTo>
                <a:cubicBezTo>
                  <a:pt x="300" y="1135"/>
                  <a:pt x="0" y="909"/>
                  <a:pt x="5" y="613"/>
                </a:cubicBezTo>
                <a:cubicBezTo>
                  <a:pt x="5" y="193"/>
                  <a:pt x="532" y="0"/>
                  <a:pt x="802" y="315"/>
                </a:cubicBezTo>
                <a:cubicBezTo>
                  <a:pt x="823" y="307"/>
                  <a:pt x="846" y="303"/>
                  <a:pt x="869" y="303"/>
                </a:cubicBezTo>
                <a:cubicBezTo>
                  <a:pt x="1003" y="303"/>
                  <a:pt x="1003" y="303"/>
                  <a:pt x="1003" y="303"/>
                </a:cubicBezTo>
                <a:cubicBezTo>
                  <a:pt x="1476" y="66"/>
                  <a:pt x="1476" y="66"/>
                  <a:pt x="1476" y="66"/>
                </a:cubicBezTo>
                <a:cubicBezTo>
                  <a:pt x="1490" y="59"/>
                  <a:pt x="1506" y="60"/>
                  <a:pt x="1519" y="68"/>
                </a:cubicBezTo>
                <a:cubicBezTo>
                  <a:pt x="1533" y="76"/>
                  <a:pt x="1541" y="91"/>
                  <a:pt x="1541" y="107"/>
                </a:cubicBezTo>
                <a:cubicBezTo>
                  <a:pt x="1541" y="878"/>
                  <a:pt x="1541" y="878"/>
                  <a:pt x="1541" y="878"/>
                </a:cubicBezTo>
                <a:cubicBezTo>
                  <a:pt x="1541" y="893"/>
                  <a:pt x="1533" y="908"/>
                  <a:pt x="1519" y="916"/>
                </a:cubicBezTo>
                <a:cubicBezTo>
                  <a:pt x="1506" y="924"/>
                  <a:pt x="1489" y="925"/>
                  <a:pt x="1476" y="918"/>
                </a:cubicBezTo>
                <a:cubicBezTo>
                  <a:pt x="1107" y="734"/>
                  <a:pt x="1107" y="734"/>
                  <a:pt x="1107" y="734"/>
                </a:cubicBezTo>
                <a:cubicBezTo>
                  <a:pt x="1107" y="830"/>
                  <a:pt x="1107" y="830"/>
                  <a:pt x="1107" y="830"/>
                </a:cubicBezTo>
                <a:cubicBezTo>
                  <a:pt x="1104" y="990"/>
                  <a:pt x="884" y="1025"/>
                  <a:pt x="831" y="874"/>
                </a:cubicBezTo>
                <a:close/>
                <a:moveTo>
                  <a:pt x="487" y="1260"/>
                </a:moveTo>
                <a:cubicBezTo>
                  <a:pt x="384" y="1260"/>
                  <a:pt x="384" y="1260"/>
                  <a:pt x="384" y="1260"/>
                </a:cubicBezTo>
                <a:cubicBezTo>
                  <a:pt x="384" y="1508"/>
                  <a:pt x="384" y="1508"/>
                  <a:pt x="384" y="1508"/>
                </a:cubicBezTo>
                <a:cubicBezTo>
                  <a:pt x="487" y="1508"/>
                  <a:pt x="487" y="1508"/>
                  <a:pt x="487" y="1508"/>
                </a:cubicBezTo>
                <a:lnTo>
                  <a:pt x="487" y="1260"/>
                </a:lnTo>
                <a:close/>
                <a:moveTo>
                  <a:pt x="866" y="1239"/>
                </a:moveTo>
                <a:cubicBezTo>
                  <a:pt x="866" y="1239"/>
                  <a:pt x="866" y="1239"/>
                  <a:pt x="866" y="1239"/>
                </a:cubicBezTo>
                <a:cubicBezTo>
                  <a:pt x="866" y="1480"/>
                  <a:pt x="866" y="1480"/>
                  <a:pt x="866" y="1480"/>
                </a:cubicBezTo>
                <a:cubicBezTo>
                  <a:pt x="866" y="1495"/>
                  <a:pt x="878" y="1508"/>
                  <a:pt x="893" y="1508"/>
                </a:cubicBezTo>
                <a:cubicBezTo>
                  <a:pt x="966" y="1508"/>
                  <a:pt x="966" y="1508"/>
                  <a:pt x="966" y="1508"/>
                </a:cubicBezTo>
                <a:cubicBezTo>
                  <a:pt x="989" y="1508"/>
                  <a:pt x="1010" y="1492"/>
                  <a:pt x="1015" y="1469"/>
                </a:cubicBezTo>
                <a:cubicBezTo>
                  <a:pt x="1064" y="1276"/>
                  <a:pt x="1064" y="1276"/>
                  <a:pt x="1064" y="1276"/>
                </a:cubicBezTo>
                <a:cubicBezTo>
                  <a:pt x="1072" y="1245"/>
                  <a:pt x="1046" y="1211"/>
                  <a:pt x="1014" y="1212"/>
                </a:cubicBezTo>
                <a:cubicBezTo>
                  <a:pt x="893" y="1212"/>
                  <a:pt x="893" y="1212"/>
                  <a:pt x="893" y="1212"/>
                </a:cubicBezTo>
                <a:cubicBezTo>
                  <a:pt x="878" y="1212"/>
                  <a:pt x="866" y="1224"/>
                  <a:pt x="866" y="1239"/>
                </a:cubicBezTo>
                <a:close/>
                <a:moveTo>
                  <a:pt x="1059" y="609"/>
                </a:moveTo>
                <a:cubicBezTo>
                  <a:pt x="1451" y="805"/>
                  <a:pt x="1451" y="805"/>
                  <a:pt x="1451" y="805"/>
                </a:cubicBezTo>
                <a:cubicBezTo>
                  <a:pt x="1451" y="179"/>
                  <a:pt x="1451" y="179"/>
                  <a:pt x="1451" y="179"/>
                </a:cubicBezTo>
                <a:cubicBezTo>
                  <a:pt x="1059" y="375"/>
                  <a:pt x="1059" y="375"/>
                  <a:pt x="1059" y="375"/>
                </a:cubicBezTo>
                <a:lnTo>
                  <a:pt x="1059" y="609"/>
                </a:lnTo>
                <a:close/>
                <a:moveTo>
                  <a:pt x="1003" y="682"/>
                </a:moveTo>
                <a:cubicBezTo>
                  <a:pt x="914" y="682"/>
                  <a:pt x="914" y="682"/>
                  <a:pt x="914" y="682"/>
                </a:cubicBezTo>
                <a:cubicBezTo>
                  <a:pt x="914" y="830"/>
                  <a:pt x="914" y="830"/>
                  <a:pt x="914" y="830"/>
                </a:cubicBezTo>
                <a:cubicBezTo>
                  <a:pt x="917" y="898"/>
                  <a:pt x="1014" y="898"/>
                  <a:pt x="1017" y="830"/>
                </a:cubicBezTo>
                <a:cubicBezTo>
                  <a:pt x="1017" y="689"/>
                  <a:pt x="1017" y="689"/>
                  <a:pt x="1017" y="689"/>
                </a:cubicBezTo>
                <a:lnTo>
                  <a:pt x="1003" y="682"/>
                </a:lnTo>
                <a:close/>
                <a:moveTo>
                  <a:pt x="770" y="492"/>
                </a:moveTo>
                <a:cubicBezTo>
                  <a:pt x="770" y="547"/>
                  <a:pt x="814" y="592"/>
                  <a:pt x="869" y="592"/>
                </a:cubicBezTo>
                <a:cubicBezTo>
                  <a:pt x="969" y="592"/>
                  <a:pt x="969" y="592"/>
                  <a:pt x="969" y="592"/>
                </a:cubicBezTo>
                <a:cubicBezTo>
                  <a:pt x="969" y="393"/>
                  <a:pt x="969" y="393"/>
                  <a:pt x="969" y="393"/>
                </a:cubicBezTo>
                <a:cubicBezTo>
                  <a:pt x="869" y="393"/>
                  <a:pt x="869" y="393"/>
                  <a:pt x="869" y="393"/>
                </a:cubicBezTo>
                <a:cubicBezTo>
                  <a:pt x="814" y="393"/>
                  <a:pt x="770" y="437"/>
                  <a:pt x="770" y="492"/>
                </a:cubicBezTo>
                <a:close/>
                <a:moveTo>
                  <a:pt x="779" y="1508"/>
                </a:moveTo>
                <a:cubicBezTo>
                  <a:pt x="777" y="1499"/>
                  <a:pt x="776" y="1490"/>
                  <a:pt x="776" y="1480"/>
                </a:cubicBezTo>
                <a:cubicBezTo>
                  <a:pt x="776" y="1071"/>
                  <a:pt x="776" y="1071"/>
                  <a:pt x="776" y="1071"/>
                </a:cubicBezTo>
                <a:cubicBezTo>
                  <a:pt x="776" y="1016"/>
                  <a:pt x="731" y="971"/>
                  <a:pt x="676" y="971"/>
                </a:cubicBezTo>
                <a:cubicBezTo>
                  <a:pt x="675" y="971"/>
                  <a:pt x="673" y="972"/>
                  <a:pt x="673" y="974"/>
                </a:cubicBezTo>
                <a:cubicBezTo>
                  <a:pt x="673" y="1069"/>
                  <a:pt x="673" y="1069"/>
                  <a:pt x="673" y="1069"/>
                </a:cubicBezTo>
                <a:cubicBezTo>
                  <a:pt x="673" y="1147"/>
                  <a:pt x="628" y="1183"/>
                  <a:pt x="577" y="1234"/>
                </a:cubicBezTo>
                <a:cubicBezTo>
                  <a:pt x="577" y="1508"/>
                  <a:pt x="577" y="1508"/>
                  <a:pt x="577" y="1508"/>
                </a:cubicBezTo>
                <a:lnTo>
                  <a:pt x="779" y="1508"/>
                </a:lnTo>
                <a:close/>
                <a:moveTo>
                  <a:pt x="819" y="675"/>
                </a:moveTo>
                <a:cubicBezTo>
                  <a:pt x="685" y="640"/>
                  <a:pt x="634" y="468"/>
                  <a:pt x="728" y="366"/>
                </a:cubicBezTo>
                <a:cubicBezTo>
                  <a:pt x="507" y="123"/>
                  <a:pt x="94" y="281"/>
                  <a:pt x="95" y="613"/>
                </a:cubicBezTo>
                <a:cubicBezTo>
                  <a:pt x="91" y="862"/>
                  <a:pt x="353" y="1044"/>
                  <a:pt x="585" y="955"/>
                </a:cubicBezTo>
                <a:cubicBezTo>
                  <a:pt x="594" y="913"/>
                  <a:pt x="631" y="881"/>
                  <a:pt x="676" y="881"/>
                </a:cubicBezTo>
                <a:cubicBezTo>
                  <a:pt x="686" y="881"/>
                  <a:pt x="695" y="882"/>
                  <a:pt x="704" y="883"/>
                </a:cubicBezTo>
                <a:cubicBezTo>
                  <a:pt x="763" y="829"/>
                  <a:pt x="805" y="757"/>
                  <a:pt x="819" y="6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Freeform 94"/>
          <p:cNvSpPr>
            <a:spLocks/>
          </p:cNvSpPr>
          <p:nvPr/>
        </p:nvSpPr>
        <p:spPr bwMode="auto">
          <a:xfrm>
            <a:off x="1721587" y="6469833"/>
            <a:ext cx="768634" cy="768634"/>
          </a:xfrm>
          <a:custGeom>
            <a:avLst/>
            <a:gdLst>
              <a:gd name="connsiteX0" fmla="*/ 2742907 w 3981450"/>
              <a:gd name="connsiteY0" fmla="*/ 2484438 h 3970871"/>
              <a:gd name="connsiteX1" fmla="*/ 2608262 w 3981450"/>
              <a:gd name="connsiteY1" fmla="*/ 2616676 h 3970871"/>
              <a:gd name="connsiteX2" fmla="*/ 2874962 w 3981450"/>
              <a:gd name="connsiteY2" fmla="*/ 2616676 h 3970871"/>
              <a:gd name="connsiteX3" fmla="*/ 2742907 w 3981450"/>
              <a:gd name="connsiteY3" fmla="*/ 2484438 h 3970871"/>
              <a:gd name="connsiteX4" fmla="*/ 1117373 w 3981450"/>
              <a:gd name="connsiteY4" fmla="*/ 2484438 h 3970871"/>
              <a:gd name="connsiteX5" fmla="*/ 1117373 w 3981450"/>
              <a:gd name="connsiteY5" fmla="*/ 2751138 h 3970871"/>
              <a:gd name="connsiteX6" fmla="*/ 1249362 w 3981450"/>
              <a:gd name="connsiteY6" fmla="*/ 2616492 h 3970871"/>
              <a:gd name="connsiteX7" fmla="*/ 1117373 w 3981450"/>
              <a:gd name="connsiteY7" fmla="*/ 2484438 h 3970871"/>
              <a:gd name="connsiteX8" fmla="*/ 2608262 w 3981450"/>
              <a:gd name="connsiteY8" fmla="*/ 1858962 h 3970871"/>
              <a:gd name="connsiteX9" fmla="*/ 2608262 w 3981450"/>
              <a:gd name="connsiteY9" fmla="*/ 2275974 h 3970871"/>
              <a:gd name="connsiteX10" fmla="*/ 3090496 w 3981450"/>
              <a:gd name="connsiteY10" fmla="*/ 2498726 h 3970871"/>
              <a:gd name="connsiteX11" fmla="*/ 3124200 w 3981450"/>
              <a:gd name="connsiteY11" fmla="*/ 2498726 h 3970871"/>
              <a:gd name="connsiteX12" fmla="*/ 3124200 w 3981450"/>
              <a:gd name="connsiteY12" fmla="*/ 2040272 h 3970871"/>
              <a:gd name="connsiteX13" fmla="*/ 2942715 w 3981450"/>
              <a:gd name="connsiteY13" fmla="*/ 1858962 h 3970871"/>
              <a:gd name="connsiteX14" fmla="*/ 2608262 w 3981450"/>
              <a:gd name="connsiteY14" fmla="*/ 1858962 h 3970871"/>
              <a:gd name="connsiteX15" fmla="*/ 2374900 w 3981450"/>
              <a:gd name="connsiteY15" fmla="*/ 1560512 h 3970871"/>
              <a:gd name="connsiteX16" fmla="*/ 1831975 w 3981450"/>
              <a:gd name="connsiteY16" fmla="*/ 2498726 h 3970871"/>
              <a:gd name="connsiteX17" fmla="*/ 2374900 w 3981450"/>
              <a:gd name="connsiteY17" fmla="*/ 2498726 h 3970871"/>
              <a:gd name="connsiteX18" fmla="*/ 984250 w 3981450"/>
              <a:gd name="connsiteY18" fmla="*/ 1358900 h 3970871"/>
              <a:gd name="connsiteX19" fmla="*/ 984250 w 3981450"/>
              <a:gd name="connsiteY19" fmla="*/ 2275942 h 3970871"/>
              <a:gd name="connsiteX20" fmla="*/ 1464104 w 3981450"/>
              <a:gd name="connsiteY20" fmla="*/ 2498726 h 3970871"/>
              <a:gd name="connsiteX21" fmla="*/ 1562668 w 3981450"/>
              <a:gd name="connsiteY21" fmla="*/ 2498726 h 3970871"/>
              <a:gd name="connsiteX22" fmla="*/ 2224088 w 3981450"/>
              <a:gd name="connsiteY22" fmla="*/ 1358900 h 3970871"/>
              <a:gd name="connsiteX23" fmla="*/ 984250 w 3981450"/>
              <a:gd name="connsiteY23" fmla="*/ 1358900 h 3970871"/>
              <a:gd name="connsiteX24" fmla="*/ 2971021 w 3981450"/>
              <a:gd name="connsiteY24" fmla="*/ 531812 h 3970871"/>
              <a:gd name="connsiteX25" fmla="*/ 2592543 w 3981450"/>
              <a:gd name="connsiteY25" fmla="*/ 1185238 h 3970871"/>
              <a:gd name="connsiteX26" fmla="*/ 2608097 w 3981450"/>
              <a:gd name="connsiteY26" fmla="*/ 1242282 h 3970871"/>
              <a:gd name="connsiteX27" fmla="*/ 2608097 w 3981450"/>
              <a:gd name="connsiteY27" fmla="*/ 1626042 h 3970871"/>
              <a:gd name="connsiteX28" fmla="*/ 2991759 w 3981450"/>
              <a:gd name="connsiteY28" fmla="*/ 1626042 h 3970871"/>
              <a:gd name="connsiteX29" fmla="*/ 3074713 w 3981450"/>
              <a:gd name="connsiteY29" fmla="*/ 1659750 h 3970871"/>
              <a:gd name="connsiteX30" fmla="*/ 3323575 w 3981450"/>
              <a:gd name="connsiteY30" fmla="*/ 1911266 h 3970871"/>
              <a:gd name="connsiteX31" fmla="*/ 3357275 w 3981450"/>
              <a:gd name="connsiteY31" fmla="*/ 1991648 h 3970871"/>
              <a:gd name="connsiteX32" fmla="*/ 3357275 w 3981450"/>
              <a:gd name="connsiteY32" fmla="*/ 2616552 h 3970871"/>
              <a:gd name="connsiteX33" fmla="*/ 3240621 w 3981450"/>
              <a:gd name="connsiteY33" fmla="*/ 2733234 h 3970871"/>
              <a:gd name="connsiteX34" fmla="*/ 3090267 w 3981450"/>
              <a:gd name="connsiteY34" fmla="*/ 2733234 h 3970871"/>
              <a:gd name="connsiteX35" fmla="*/ 2395527 w 3981450"/>
              <a:gd name="connsiteY35" fmla="*/ 2733234 h 3970871"/>
              <a:gd name="connsiteX36" fmla="*/ 1698195 w 3981450"/>
              <a:gd name="connsiteY36" fmla="*/ 2733234 h 3970871"/>
              <a:gd name="connsiteX37" fmla="*/ 1216025 w 3981450"/>
              <a:gd name="connsiteY37" fmla="*/ 3570760 h 3970871"/>
              <a:gd name="connsiteX38" fmla="*/ 1991127 w 3981450"/>
              <a:gd name="connsiteY38" fmla="*/ 3749674 h 3970871"/>
              <a:gd name="connsiteX39" fmla="*/ 2971021 w 3981450"/>
              <a:gd name="connsiteY39" fmla="*/ 531812 h 3970871"/>
              <a:gd name="connsiteX40" fmla="*/ 1931236 w 3981450"/>
              <a:gd name="connsiteY40" fmla="*/ 233958 h 3970871"/>
              <a:gd name="connsiteX41" fmla="*/ 233043 w 3981450"/>
              <a:gd name="connsiteY41" fmla="*/ 1991134 h 3970871"/>
              <a:gd name="connsiteX42" fmla="*/ 1013414 w 3981450"/>
              <a:gd name="connsiteY42" fmla="*/ 3452814 h 3970871"/>
              <a:gd name="connsiteX43" fmla="*/ 1319340 w 3981450"/>
              <a:gd name="connsiteY43" fmla="*/ 2921530 h 3970871"/>
              <a:gd name="connsiteX44" fmla="*/ 751562 w 3981450"/>
              <a:gd name="connsiteY44" fmla="*/ 2618308 h 3970871"/>
              <a:gd name="connsiteX45" fmla="*/ 751562 w 3981450"/>
              <a:gd name="connsiteY45" fmla="*/ 1242154 h 3970871"/>
              <a:gd name="connsiteX46" fmla="*/ 868228 w 3981450"/>
              <a:gd name="connsiteY46" fmla="*/ 1125530 h 3970871"/>
              <a:gd name="connsiteX47" fmla="*/ 2356378 w 3981450"/>
              <a:gd name="connsiteY47" fmla="*/ 1125530 h 3970871"/>
              <a:gd name="connsiteX48" fmla="*/ 2768600 w 3981450"/>
              <a:gd name="connsiteY48" fmla="*/ 415424 h 3970871"/>
              <a:gd name="connsiteX49" fmla="*/ 2110635 w 3981450"/>
              <a:gd name="connsiteY49" fmla="*/ 235336 h 3970871"/>
              <a:gd name="connsiteX50" fmla="*/ 1931236 w 3981450"/>
              <a:gd name="connsiteY50" fmla="*/ 233958 h 3970871"/>
              <a:gd name="connsiteX51" fmla="*/ 1990725 w 3981450"/>
              <a:gd name="connsiteY51" fmla="*/ 0 h 3970871"/>
              <a:gd name="connsiteX52" fmla="*/ 3981450 w 3981450"/>
              <a:gd name="connsiteY52" fmla="*/ 1991270 h 3970871"/>
              <a:gd name="connsiteX53" fmla="*/ 0 w 3981450"/>
              <a:gd name="connsiteY53" fmla="*/ 1991270 h 3970871"/>
              <a:gd name="connsiteX54" fmla="*/ 1990725 w 3981450"/>
              <a:gd name="connsiteY54" fmla="*/ 0 h 3970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981450" h="3970871">
                <a:moveTo>
                  <a:pt x="2742907" y="2484438"/>
                </a:moveTo>
                <a:cubicBezTo>
                  <a:pt x="2667817" y="2484438"/>
                  <a:pt x="2608262" y="2544074"/>
                  <a:pt x="2608262" y="2616676"/>
                </a:cubicBezTo>
                <a:cubicBezTo>
                  <a:pt x="2616030" y="2795586"/>
                  <a:pt x="2867194" y="2795586"/>
                  <a:pt x="2874962" y="2616676"/>
                </a:cubicBezTo>
                <a:cubicBezTo>
                  <a:pt x="2874962" y="2544074"/>
                  <a:pt x="2815408" y="2484438"/>
                  <a:pt x="2742907" y="2484438"/>
                </a:cubicBezTo>
                <a:close/>
                <a:moveTo>
                  <a:pt x="1117373" y="2484438"/>
                </a:moveTo>
                <a:cubicBezTo>
                  <a:pt x="941387" y="2492204"/>
                  <a:pt x="941387" y="2743370"/>
                  <a:pt x="1117373" y="2751138"/>
                </a:cubicBezTo>
                <a:cubicBezTo>
                  <a:pt x="1189838" y="2751138"/>
                  <a:pt x="1249362" y="2691582"/>
                  <a:pt x="1249362" y="2616492"/>
                </a:cubicBezTo>
                <a:cubicBezTo>
                  <a:pt x="1249362" y="2543992"/>
                  <a:pt x="1189838" y="2484438"/>
                  <a:pt x="1117373" y="2484438"/>
                </a:cubicBezTo>
                <a:close/>
                <a:moveTo>
                  <a:pt x="2608262" y="1858962"/>
                </a:moveTo>
                <a:cubicBezTo>
                  <a:pt x="2608262" y="1858962"/>
                  <a:pt x="2608262" y="1858962"/>
                  <a:pt x="2608262" y="2275974"/>
                </a:cubicBezTo>
                <a:cubicBezTo>
                  <a:pt x="2797526" y="2195680"/>
                  <a:pt x="3030865" y="2309646"/>
                  <a:pt x="3090496" y="2498726"/>
                </a:cubicBezTo>
                <a:cubicBezTo>
                  <a:pt x="3090496" y="2498726"/>
                  <a:pt x="3090496" y="2498726"/>
                  <a:pt x="3124200" y="2498726"/>
                </a:cubicBezTo>
                <a:cubicBezTo>
                  <a:pt x="3124200" y="2498726"/>
                  <a:pt x="3124200" y="2498726"/>
                  <a:pt x="3124200" y="2040272"/>
                </a:cubicBezTo>
                <a:cubicBezTo>
                  <a:pt x="3124200" y="2040272"/>
                  <a:pt x="3124200" y="2040272"/>
                  <a:pt x="2942715" y="1858962"/>
                </a:cubicBezTo>
                <a:cubicBezTo>
                  <a:pt x="2942715" y="1858962"/>
                  <a:pt x="2942715" y="1858962"/>
                  <a:pt x="2608262" y="1858962"/>
                </a:cubicBezTo>
                <a:close/>
                <a:moveTo>
                  <a:pt x="2374900" y="1560512"/>
                </a:moveTo>
                <a:lnTo>
                  <a:pt x="1831975" y="2498726"/>
                </a:lnTo>
                <a:lnTo>
                  <a:pt x="2374900" y="2498726"/>
                </a:lnTo>
                <a:close/>
                <a:moveTo>
                  <a:pt x="984250" y="1358900"/>
                </a:moveTo>
                <a:cubicBezTo>
                  <a:pt x="984250" y="1358900"/>
                  <a:pt x="984250" y="1358900"/>
                  <a:pt x="984250" y="2275942"/>
                </a:cubicBezTo>
                <a:cubicBezTo>
                  <a:pt x="1173598" y="2195636"/>
                  <a:pt x="1407040" y="2309618"/>
                  <a:pt x="1464104" y="2498726"/>
                </a:cubicBezTo>
                <a:cubicBezTo>
                  <a:pt x="1464104" y="2498726"/>
                  <a:pt x="1464104" y="2498726"/>
                  <a:pt x="1562668" y="2498726"/>
                </a:cubicBezTo>
                <a:cubicBezTo>
                  <a:pt x="1562668" y="2498726"/>
                  <a:pt x="1562668" y="2498726"/>
                  <a:pt x="2224088" y="1358900"/>
                </a:cubicBezTo>
                <a:cubicBezTo>
                  <a:pt x="2224088" y="1358900"/>
                  <a:pt x="2224088" y="1358900"/>
                  <a:pt x="984250" y="1358900"/>
                </a:cubicBezTo>
                <a:close/>
                <a:moveTo>
                  <a:pt x="2971021" y="531812"/>
                </a:moveTo>
                <a:cubicBezTo>
                  <a:pt x="2971021" y="531812"/>
                  <a:pt x="2971021" y="531812"/>
                  <a:pt x="2592543" y="1185238"/>
                </a:cubicBezTo>
                <a:cubicBezTo>
                  <a:pt x="2602912" y="1203388"/>
                  <a:pt x="2608097" y="1221540"/>
                  <a:pt x="2608097" y="1242282"/>
                </a:cubicBezTo>
                <a:cubicBezTo>
                  <a:pt x="2608097" y="1242282"/>
                  <a:pt x="2608097" y="1242282"/>
                  <a:pt x="2608097" y="1626042"/>
                </a:cubicBezTo>
                <a:cubicBezTo>
                  <a:pt x="2608097" y="1626042"/>
                  <a:pt x="2608097" y="1626042"/>
                  <a:pt x="2991759" y="1626042"/>
                </a:cubicBezTo>
                <a:cubicBezTo>
                  <a:pt x="3022867" y="1626042"/>
                  <a:pt x="3051382" y="1639006"/>
                  <a:pt x="3074713" y="1659750"/>
                </a:cubicBezTo>
                <a:cubicBezTo>
                  <a:pt x="3074713" y="1659750"/>
                  <a:pt x="3074713" y="1659750"/>
                  <a:pt x="3323575" y="1911266"/>
                </a:cubicBezTo>
                <a:cubicBezTo>
                  <a:pt x="3346906" y="1932010"/>
                  <a:pt x="3357275" y="1963126"/>
                  <a:pt x="3357275" y="1991648"/>
                </a:cubicBezTo>
                <a:cubicBezTo>
                  <a:pt x="3357275" y="1991648"/>
                  <a:pt x="3357275" y="1991648"/>
                  <a:pt x="3357275" y="2616552"/>
                </a:cubicBezTo>
                <a:cubicBezTo>
                  <a:pt x="3357275" y="2681376"/>
                  <a:pt x="3305429" y="2733234"/>
                  <a:pt x="3240621" y="2733234"/>
                </a:cubicBezTo>
                <a:cubicBezTo>
                  <a:pt x="3240621" y="2733234"/>
                  <a:pt x="3240621" y="2733234"/>
                  <a:pt x="3090267" y="2733234"/>
                </a:cubicBezTo>
                <a:cubicBezTo>
                  <a:pt x="2976205" y="3065134"/>
                  <a:pt x="2506997" y="3065134"/>
                  <a:pt x="2395527" y="2733234"/>
                </a:cubicBezTo>
                <a:cubicBezTo>
                  <a:pt x="2395527" y="2733234"/>
                  <a:pt x="2395527" y="2733234"/>
                  <a:pt x="1698195" y="2733234"/>
                </a:cubicBezTo>
                <a:cubicBezTo>
                  <a:pt x="1698195" y="2733234"/>
                  <a:pt x="1698195" y="2733234"/>
                  <a:pt x="1216025" y="3570760"/>
                </a:cubicBezTo>
                <a:cubicBezTo>
                  <a:pt x="1451926" y="3684850"/>
                  <a:pt x="1713749" y="3749674"/>
                  <a:pt x="1991127" y="3749674"/>
                </a:cubicBezTo>
                <a:cubicBezTo>
                  <a:pt x="3727976" y="3744490"/>
                  <a:pt x="4394200" y="1486022"/>
                  <a:pt x="2971021" y="531812"/>
                </a:cubicBezTo>
                <a:close/>
                <a:moveTo>
                  <a:pt x="1931236" y="233958"/>
                </a:moveTo>
                <a:cubicBezTo>
                  <a:pt x="1038194" y="274368"/>
                  <a:pt x="221194" y="1013960"/>
                  <a:pt x="233043" y="1991134"/>
                </a:cubicBezTo>
                <a:cubicBezTo>
                  <a:pt x="233043" y="2600168"/>
                  <a:pt x="544154" y="3136634"/>
                  <a:pt x="1013414" y="3452814"/>
                </a:cubicBezTo>
                <a:cubicBezTo>
                  <a:pt x="1013414" y="3452814"/>
                  <a:pt x="1013414" y="3452814"/>
                  <a:pt x="1319340" y="2921530"/>
                </a:cubicBezTo>
                <a:cubicBezTo>
                  <a:pt x="1083414" y="3084802"/>
                  <a:pt x="748969" y="2905980"/>
                  <a:pt x="751562" y="2618308"/>
                </a:cubicBezTo>
                <a:cubicBezTo>
                  <a:pt x="751562" y="2618308"/>
                  <a:pt x="751562" y="1242154"/>
                  <a:pt x="751562" y="1242154"/>
                </a:cubicBezTo>
                <a:cubicBezTo>
                  <a:pt x="751562" y="1177364"/>
                  <a:pt x="803414" y="1125530"/>
                  <a:pt x="868228" y="1125530"/>
                </a:cubicBezTo>
                <a:cubicBezTo>
                  <a:pt x="868228" y="1125530"/>
                  <a:pt x="868228" y="1125530"/>
                  <a:pt x="2356378" y="1125530"/>
                </a:cubicBezTo>
                <a:cubicBezTo>
                  <a:pt x="2356378" y="1125530"/>
                  <a:pt x="2356378" y="1125530"/>
                  <a:pt x="2768600" y="415424"/>
                </a:cubicBezTo>
                <a:cubicBezTo>
                  <a:pt x="2555197" y="306576"/>
                  <a:pt x="2332133" y="248842"/>
                  <a:pt x="2110635" y="235336"/>
                </a:cubicBezTo>
                <a:cubicBezTo>
                  <a:pt x="2050646" y="231678"/>
                  <a:pt x="1990772" y="231264"/>
                  <a:pt x="1931236" y="233958"/>
                </a:cubicBezTo>
                <a:close/>
                <a:moveTo>
                  <a:pt x="1990725" y="0"/>
                </a:moveTo>
                <a:cubicBezTo>
                  <a:pt x="3089771" y="0"/>
                  <a:pt x="3981450" y="894516"/>
                  <a:pt x="3981450" y="1991270"/>
                </a:cubicBezTo>
                <a:cubicBezTo>
                  <a:pt x="3882951" y="4630738"/>
                  <a:pt x="101092" y="4630738"/>
                  <a:pt x="0" y="1991270"/>
                </a:cubicBezTo>
                <a:cubicBezTo>
                  <a:pt x="0" y="894516"/>
                  <a:pt x="894271" y="0"/>
                  <a:pt x="199072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96" name="Freeform 95"/>
          <p:cNvSpPr>
            <a:spLocks/>
          </p:cNvSpPr>
          <p:nvPr/>
        </p:nvSpPr>
        <p:spPr bwMode="auto">
          <a:xfrm>
            <a:off x="6214978" y="6469833"/>
            <a:ext cx="768634" cy="768634"/>
          </a:xfrm>
          <a:custGeom>
            <a:avLst/>
            <a:gdLst>
              <a:gd name="connsiteX0" fmla="*/ 1874837 w 3981450"/>
              <a:gd name="connsiteY0" fmla="*/ 2427288 h 3969898"/>
              <a:gd name="connsiteX1" fmla="*/ 1585912 w 3981450"/>
              <a:gd name="connsiteY1" fmla="*/ 2922588 h 3969898"/>
              <a:gd name="connsiteX2" fmla="*/ 1874837 w 3981450"/>
              <a:gd name="connsiteY2" fmla="*/ 3087688 h 3969898"/>
              <a:gd name="connsiteX3" fmla="*/ 2997200 w 3981450"/>
              <a:gd name="connsiteY3" fmla="*/ 1546224 h 3969898"/>
              <a:gd name="connsiteX4" fmla="*/ 2670629 w 3981450"/>
              <a:gd name="connsiteY4" fmla="*/ 1735346 h 3969898"/>
              <a:gd name="connsiteX5" fmla="*/ 2670629 w 3981450"/>
              <a:gd name="connsiteY5" fmla="*/ 1978870 h 3969898"/>
              <a:gd name="connsiteX6" fmla="*/ 2437363 w 3981450"/>
              <a:gd name="connsiteY6" fmla="*/ 1978870 h 3969898"/>
              <a:gd name="connsiteX7" fmla="*/ 2437363 w 3981450"/>
              <a:gd name="connsiteY7" fmla="*/ 1870062 h 3969898"/>
              <a:gd name="connsiteX8" fmla="*/ 2108200 w 3981450"/>
              <a:gd name="connsiteY8" fmla="*/ 2059182 h 3969898"/>
              <a:gd name="connsiteX9" fmla="*/ 2108200 w 3981450"/>
              <a:gd name="connsiteY9" fmla="*/ 3087688 h 3969898"/>
              <a:gd name="connsiteX10" fmla="*/ 2997200 w 3981450"/>
              <a:gd name="connsiteY10" fmla="*/ 2574730 h 3969898"/>
              <a:gd name="connsiteX11" fmla="*/ 2997200 w 3981450"/>
              <a:gd name="connsiteY11" fmla="*/ 1546224 h 3969898"/>
              <a:gd name="connsiteX12" fmla="*/ 982662 w 3981450"/>
              <a:gd name="connsiteY12" fmla="*/ 1546224 h 3969898"/>
              <a:gd name="connsiteX13" fmla="*/ 982662 w 3981450"/>
              <a:gd name="connsiteY13" fmla="*/ 2574926 h 3969898"/>
              <a:gd name="connsiteX14" fmla="*/ 1384299 w 3981450"/>
              <a:gd name="connsiteY14" fmla="*/ 2805112 h 3969898"/>
              <a:gd name="connsiteX15" fmla="*/ 1830387 w 3981450"/>
              <a:gd name="connsiteY15" fmla="*/ 2035176 h 3969898"/>
              <a:gd name="connsiteX16" fmla="*/ 2595563 w 3981450"/>
              <a:gd name="connsiteY16" fmla="*/ 1177924 h 3969898"/>
              <a:gd name="connsiteX17" fmla="*/ 2432050 w 3981450"/>
              <a:gd name="connsiteY17" fmla="*/ 1462088 h 3969898"/>
              <a:gd name="connsiteX18" fmla="*/ 2554287 w 3981450"/>
              <a:gd name="connsiteY18" fmla="*/ 1531938 h 3969898"/>
              <a:gd name="connsiteX19" fmla="*/ 2879725 w 3981450"/>
              <a:gd name="connsiteY19" fmla="*/ 1343026 h 3969898"/>
              <a:gd name="connsiteX20" fmla="*/ 1428750 w 3981450"/>
              <a:gd name="connsiteY20" fmla="*/ 1150938 h 3969898"/>
              <a:gd name="connsiteX21" fmla="*/ 1098550 w 3981450"/>
              <a:gd name="connsiteY21" fmla="*/ 1343026 h 3969898"/>
              <a:gd name="connsiteX22" fmla="*/ 1946275 w 3981450"/>
              <a:gd name="connsiteY22" fmla="*/ 1833564 h 3969898"/>
              <a:gd name="connsiteX23" fmla="*/ 2112963 w 3981450"/>
              <a:gd name="connsiteY23" fmla="*/ 1547812 h 3969898"/>
              <a:gd name="connsiteX24" fmla="*/ 1990725 w 3981450"/>
              <a:gd name="connsiteY24" fmla="*/ 827088 h 3969898"/>
              <a:gd name="connsiteX25" fmla="*/ 1662112 w 3981450"/>
              <a:gd name="connsiteY25" fmla="*/ 1016000 h 3969898"/>
              <a:gd name="connsiteX26" fmla="*/ 2228849 w 3981450"/>
              <a:gd name="connsiteY26" fmla="*/ 1346200 h 3969898"/>
              <a:gd name="connsiteX27" fmla="*/ 2392362 w 3981450"/>
              <a:gd name="connsiteY27" fmla="*/ 1060450 h 3969898"/>
              <a:gd name="connsiteX28" fmla="*/ 2967845 w 3981450"/>
              <a:gd name="connsiteY28" fmla="*/ 531813 h 3969898"/>
              <a:gd name="connsiteX29" fmla="*/ 2711207 w 3981450"/>
              <a:gd name="connsiteY29" fmla="*/ 975210 h 3969898"/>
              <a:gd name="connsiteX30" fmla="*/ 3172638 w 3981450"/>
              <a:gd name="connsiteY30" fmla="*/ 1242284 h 3969898"/>
              <a:gd name="connsiteX31" fmla="*/ 3229669 w 3981450"/>
              <a:gd name="connsiteY31" fmla="*/ 1343410 h 3969898"/>
              <a:gd name="connsiteX32" fmla="*/ 3229669 w 3981450"/>
              <a:gd name="connsiteY32" fmla="*/ 2642482 h 3969898"/>
              <a:gd name="connsiteX33" fmla="*/ 3172638 w 3981450"/>
              <a:gd name="connsiteY33" fmla="*/ 2741014 h 3969898"/>
              <a:gd name="connsiteX34" fmla="*/ 2047575 w 3981450"/>
              <a:gd name="connsiteY34" fmla="*/ 3391848 h 3969898"/>
              <a:gd name="connsiteX35" fmla="*/ 1930921 w 3981450"/>
              <a:gd name="connsiteY35" fmla="*/ 3391848 h 3969898"/>
              <a:gd name="connsiteX36" fmla="*/ 1469489 w 3981450"/>
              <a:gd name="connsiteY36" fmla="*/ 3124772 h 3969898"/>
              <a:gd name="connsiteX37" fmla="*/ 1212850 w 3981450"/>
              <a:gd name="connsiteY37" fmla="*/ 3568168 h 3969898"/>
              <a:gd name="connsiteX38" fmla="*/ 1990544 w 3981450"/>
              <a:gd name="connsiteY38" fmla="*/ 3749676 h 3969898"/>
              <a:gd name="connsiteX39" fmla="*/ 2967845 w 3981450"/>
              <a:gd name="connsiteY39" fmla="*/ 531813 h 3969898"/>
              <a:gd name="connsiteX40" fmla="*/ 1928096 w 3981450"/>
              <a:gd name="connsiteY40" fmla="*/ 234070 h 3969898"/>
              <a:gd name="connsiteX41" fmla="*/ 232460 w 3981450"/>
              <a:gd name="connsiteY41" fmla="*/ 1991734 h 3969898"/>
              <a:gd name="connsiteX42" fmla="*/ 1012831 w 3981450"/>
              <a:gd name="connsiteY42" fmla="*/ 3451224 h 3969898"/>
              <a:gd name="connsiteX43" fmla="*/ 1266905 w 3981450"/>
              <a:gd name="connsiteY43" fmla="*/ 3007934 h 3969898"/>
              <a:gd name="connsiteX44" fmla="*/ 805424 w 3981450"/>
              <a:gd name="connsiteY44" fmla="*/ 2740922 h 3969898"/>
              <a:gd name="connsiteX45" fmla="*/ 748387 w 3981450"/>
              <a:gd name="connsiteY45" fmla="*/ 2642412 h 3969898"/>
              <a:gd name="connsiteX46" fmla="*/ 748387 w 3981450"/>
              <a:gd name="connsiteY46" fmla="*/ 1343646 h 3969898"/>
              <a:gd name="connsiteX47" fmla="*/ 805424 w 3981450"/>
              <a:gd name="connsiteY47" fmla="*/ 1242544 h 3969898"/>
              <a:gd name="connsiteX48" fmla="*/ 1930610 w 3981450"/>
              <a:gd name="connsiteY48" fmla="*/ 591866 h 3969898"/>
              <a:gd name="connsiteX49" fmla="*/ 2047276 w 3981450"/>
              <a:gd name="connsiteY49" fmla="*/ 591866 h 3969898"/>
              <a:gd name="connsiteX50" fmla="*/ 2508758 w 3981450"/>
              <a:gd name="connsiteY50" fmla="*/ 858878 h 3969898"/>
              <a:gd name="connsiteX51" fmla="*/ 2765425 w 3981450"/>
              <a:gd name="connsiteY51" fmla="*/ 415586 h 3969898"/>
              <a:gd name="connsiteX52" fmla="*/ 2107477 w 3981450"/>
              <a:gd name="connsiteY52" fmla="*/ 235448 h 3969898"/>
              <a:gd name="connsiteX53" fmla="*/ 1928096 w 3981450"/>
              <a:gd name="connsiteY53" fmla="*/ 234070 h 3969898"/>
              <a:gd name="connsiteX54" fmla="*/ 1990725 w 3981450"/>
              <a:gd name="connsiteY54" fmla="*/ 0 h 3969898"/>
              <a:gd name="connsiteX55" fmla="*/ 3981450 w 3981450"/>
              <a:gd name="connsiteY55" fmla="*/ 1991270 h 3969898"/>
              <a:gd name="connsiteX56" fmla="*/ 0 w 3981450"/>
              <a:gd name="connsiteY56" fmla="*/ 1991270 h 3969898"/>
              <a:gd name="connsiteX57" fmla="*/ 1990725 w 3981450"/>
              <a:gd name="connsiteY57" fmla="*/ 0 h 39698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981450" h="3969898">
                <a:moveTo>
                  <a:pt x="1874837" y="2427288"/>
                </a:moveTo>
                <a:lnTo>
                  <a:pt x="1585912" y="2922588"/>
                </a:lnTo>
                <a:lnTo>
                  <a:pt x="1874837" y="3087688"/>
                </a:lnTo>
                <a:close/>
                <a:moveTo>
                  <a:pt x="2997200" y="1546224"/>
                </a:moveTo>
                <a:cubicBezTo>
                  <a:pt x="2997200" y="1546224"/>
                  <a:pt x="2997200" y="1546224"/>
                  <a:pt x="2670629" y="1735346"/>
                </a:cubicBezTo>
                <a:cubicBezTo>
                  <a:pt x="2670629" y="1735346"/>
                  <a:pt x="2670629" y="1735346"/>
                  <a:pt x="2670629" y="1978870"/>
                </a:cubicBezTo>
                <a:cubicBezTo>
                  <a:pt x="2662853" y="2134312"/>
                  <a:pt x="2442547" y="2134312"/>
                  <a:pt x="2437363" y="1978870"/>
                </a:cubicBezTo>
                <a:cubicBezTo>
                  <a:pt x="2437363" y="1978870"/>
                  <a:pt x="2437363" y="1978870"/>
                  <a:pt x="2437363" y="1870062"/>
                </a:cubicBezTo>
                <a:cubicBezTo>
                  <a:pt x="2437363" y="1870062"/>
                  <a:pt x="2437363" y="1870062"/>
                  <a:pt x="2108200" y="2059182"/>
                </a:cubicBezTo>
                <a:lnTo>
                  <a:pt x="2108200" y="3087688"/>
                </a:lnTo>
                <a:cubicBezTo>
                  <a:pt x="2108200" y="3087688"/>
                  <a:pt x="2108200" y="3087688"/>
                  <a:pt x="2997200" y="2574730"/>
                </a:cubicBezTo>
                <a:cubicBezTo>
                  <a:pt x="2997200" y="2574730"/>
                  <a:pt x="2997200" y="2574730"/>
                  <a:pt x="2997200" y="1546224"/>
                </a:cubicBezTo>
                <a:close/>
                <a:moveTo>
                  <a:pt x="982662" y="1546224"/>
                </a:moveTo>
                <a:lnTo>
                  <a:pt x="982662" y="2574926"/>
                </a:lnTo>
                <a:lnTo>
                  <a:pt x="1384299" y="2805112"/>
                </a:lnTo>
                <a:lnTo>
                  <a:pt x="1830387" y="2035176"/>
                </a:lnTo>
                <a:close/>
                <a:moveTo>
                  <a:pt x="2595563" y="1177924"/>
                </a:moveTo>
                <a:lnTo>
                  <a:pt x="2432050" y="1462088"/>
                </a:lnTo>
                <a:lnTo>
                  <a:pt x="2554287" y="1531938"/>
                </a:lnTo>
                <a:lnTo>
                  <a:pt x="2879725" y="1343026"/>
                </a:lnTo>
                <a:close/>
                <a:moveTo>
                  <a:pt x="1428750" y="1150938"/>
                </a:moveTo>
                <a:lnTo>
                  <a:pt x="1098550" y="1343026"/>
                </a:lnTo>
                <a:lnTo>
                  <a:pt x="1946275" y="1833564"/>
                </a:lnTo>
                <a:lnTo>
                  <a:pt x="2112963" y="1547812"/>
                </a:lnTo>
                <a:close/>
                <a:moveTo>
                  <a:pt x="1990725" y="827088"/>
                </a:moveTo>
                <a:lnTo>
                  <a:pt x="1662112" y="1016000"/>
                </a:lnTo>
                <a:lnTo>
                  <a:pt x="2228849" y="1346200"/>
                </a:lnTo>
                <a:lnTo>
                  <a:pt x="2392362" y="1060450"/>
                </a:lnTo>
                <a:close/>
                <a:moveTo>
                  <a:pt x="2967845" y="531813"/>
                </a:moveTo>
                <a:cubicBezTo>
                  <a:pt x="2967845" y="531813"/>
                  <a:pt x="2967845" y="531813"/>
                  <a:pt x="2711207" y="975210"/>
                </a:cubicBezTo>
                <a:cubicBezTo>
                  <a:pt x="2711207" y="975210"/>
                  <a:pt x="2711207" y="975210"/>
                  <a:pt x="3172638" y="1242284"/>
                </a:cubicBezTo>
                <a:cubicBezTo>
                  <a:pt x="3208931" y="1263028"/>
                  <a:pt x="3229669" y="1301922"/>
                  <a:pt x="3229669" y="1343410"/>
                </a:cubicBezTo>
                <a:cubicBezTo>
                  <a:pt x="3229669" y="1343410"/>
                  <a:pt x="3229669" y="1343410"/>
                  <a:pt x="3229669" y="2642482"/>
                </a:cubicBezTo>
                <a:cubicBezTo>
                  <a:pt x="3229669" y="2683970"/>
                  <a:pt x="3208931" y="2720272"/>
                  <a:pt x="3172638" y="2741014"/>
                </a:cubicBezTo>
                <a:cubicBezTo>
                  <a:pt x="3172638" y="2741014"/>
                  <a:pt x="3172638" y="2741014"/>
                  <a:pt x="2047575" y="3391848"/>
                </a:cubicBezTo>
                <a:cubicBezTo>
                  <a:pt x="2011282" y="3412592"/>
                  <a:pt x="1967213" y="3412592"/>
                  <a:pt x="1930921" y="3391848"/>
                </a:cubicBezTo>
                <a:cubicBezTo>
                  <a:pt x="1930921" y="3391848"/>
                  <a:pt x="1930921" y="3391848"/>
                  <a:pt x="1469489" y="3124772"/>
                </a:cubicBezTo>
                <a:cubicBezTo>
                  <a:pt x="1469489" y="3124772"/>
                  <a:pt x="1469489" y="3124772"/>
                  <a:pt x="1212850" y="3568168"/>
                </a:cubicBezTo>
                <a:cubicBezTo>
                  <a:pt x="1448750" y="3684852"/>
                  <a:pt x="1710574" y="3749676"/>
                  <a:pt x="1990544" y="3749676"/>
                </a:cubicBezTo>
                <a:cubicBezTo>
                  <a:pt x="3727393" y="3741896"/>
                  <a:pt x="4391025" y="1483430"/>
                  <a:pt x="2967845" y="531813"/>
                </a:cubicBezTo>
                <a:close/>
                <a:moveTo>
                  <a:pt x="1928096" y="234070"/>
                </a:moveTo>
                <a:cubicBezTo>
                  <a:pt x="1035166" y="274491"/>
                  <a:pt x="218637" y="1014288"/>
                  <a:pt x="232460" y="1991734"/>
                </a:cubicBezTo>
                <a:cubicBezTo>
                  <a:pt x="232460" y="2598342"/>
                  <a:pt x="540979" y="3134958"/>
                  <a:pt x="1012831" y="3451224"/>
                </a:cubicBezTo>
                <a:cubicBezTo>
                  <a:pt x="1012831" y="3451224"/>
                  <a:pt x="1012831" y="3451224"/>
                  <a:pt x="1266905" y="3007934"/>
                </a:cubicBezTo>
                <a:cubicBezTo>
                  <a:pt x="1266905" y="3007934"/>
                  <a:pt x="1266905" y="3007934"/>
                  <a:pt x="805424" y="2740922"/>
                </a:cubicBezTo>
                <a:cubicBezTo>
                  <a:pt x="769127" y="2720184"/>
                  <a:pt x="748387" y="2683890"/>
                  <a:pt x="748387" y="2642412"/>
                </a:cubicBezTo>
                <a:cubicBezTo>
                  <a:pt x="748387" y="2642412"/>
                  <a:pt x="748387" y="2642412"/>
                  <a:pt x="748387" y="1343646"/>
                </a:cubicBezTo>
                <a:cubicBezTo>
                  <a:pt x="748387" y="1302168"/>
                  <a:pt x="769127" y="1263284"/>
                  <a:pt x="805424" y="1242544"/>
                </a:cubicBezTo>
                <a:cubicBezTo>
                  <a:pt x="805424" y="1242544"/>
                  <a:pt x="805424" y="1242544"/>
                  <a:pt x="1930610" y="591866"/>
                </a:cubicBezTo>
                <a:cubicBezTo>
                  <a:pt x="1966906" y="571127"/>
                  <a:pt x="2010980" y="571127"/>
                  <a:pt x="2047276" y="591866"/>
                </a:cubicBezTo>
                <a:cubicBezTo>
                  <a:pt x="2047276" y="591866"/>
                  <a:pt x="2047276" y="591866"/>
                  <a:pt x="2508758" y="858878"/>
                </a:cubicBezTo>
                <a:cubicBezTo>
                  <a:pt x="2508758" y="858878"/>
                  <a:pt x="2508758" y="858878"/>
                  <a:pt x="2765425" y="415586"/>
                </a:cubicBezTo>
                <a:cubicBezTo>
                  <a:pt x="2552022" y="306707"/>
                  <a:pt x="2328958" y="248957"/>
                  <a:pt x="2107477" y="235448"/>
                </a:cubicBezTo>
                <a:cubicBezTo>
                  <a:pt x="2047493" y="231789"/>
                  <a:pt x="1987624" y="231376"/>
                  <a:pt x="1928096" y="234070"/>
                </a:cubicBezTo>
                <a:close/>
                <a:moveTo>
                  <a:pt x="1990725" y="0"/>
                </a:moveTo>
                <a:cubicBezTo>
                  <a:pt x="3087179" y="0"/>
                  <a:pt x="3981450" y="894516"/>
                  <a:pt x="3981450" y="1991270"/>
                </a:cubicBezTo>
                <a:cubicBezTo>
                  <a:pt x="3880359" y="4628144"/>
                  <a:pt x="98499" y="4630738"/>
                  <a:pt x="0" y="1991270"/>
                </a:cubicBezTo>
                <a:cubicBezTo>
                  <a:pt x="0" y="894516"/>
                  <a:pt x="891679" y="0"/>
                  <a:pt x="199072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011405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 noEditPoints="1"/>
          </p:cNvSpPr>
          <p:nvPr/>
        </p:nvSpPr>
        <p:spPr bwMode="auto">
          <a:xfrm>
            <a:off x="1677987" y="2730659"/>
            <a:ext cx="797596" cy="768174"/>
          </a:xfrm>
          <a:custGeom>
            <a:avLst/>
            <a:gdLst>
              <a:gd name="T0" fmla="*/ 1424 w 2125"/>
              <a:gd name="T1" fmla="*/ 2047 h 2047"/>
              <a:gd name="T2" fmla="*/ 1884 w 2125"/>
              <a:gd name="T3" fmla="*/ 1857 h 2047"/>
              <a:gd name="T4" fmla="*/ 1975 w 2125"/>
              <a:gd name="T5" fmla="*/ 1507 h 2047"/>
              <a:gd name="T6" fmla="*/ 1466 w 2125"/>
              <a:gd name="T7" fmla="*/ 1253 h 2047"/>
              <a:gd name="T8" fmla="*/ 1158 w 2125"/>
              <a:gd name="T9" fmla="*/ 1368 h 2047"/>
              <a:gd name="T10" fmla="*/ 757 w 2125"/>
              <a:gd name="T11" fmla="*/ 774 h 2047"/>
              <a:gd name="T12" fmla="*/ 872 w 2125"/>
              <a:gd name="T13" fmla="*/ 404 h 2047"/>
              <a:gd name="T14" fmla="*/ 364 w 2125"/>
              <a:gd name="T15" fmla="*/ 149 h 2047"/>
              <a:gd name="T16" fmla="*/ 275 w 2125"/>
              <a:gd name="T17" fmla="*/ 235 h 2047"/>
              <a:gd name="T18" fmla="*/ 965 w 2125"/>
              <a:gd name="T19" fmla="*/ 1858 h 2047"/>
              <a:gd name="T20" fmla="*/ 1636 w 2125"/>
              <a:gd name="T21" fmla="*/ 1337 h 2047"/>
              <a:gd name="T22" fmla="*/ 1891 w 2125"/>
              <a:gd name="T23" fmla="*/ 1677 h 2047"/>
              <a:gd name="T24" fmla="*/ 1849 w 2125"/>
              <a:gd name="T25" fmla="*/ 1720 h 2047"/>
              <a:gd name="T26" fmla="*/ 1551 w 2125"/>
              <a:gd name="T27" fmla="*/ 1337 h 2047"/>
              <a:gd name="T28" fmla="*/ 448 w 2125"/>
              <a:gd name="T29" fmla="*/ 234 h 2047"/>
              <a:gd name="T30" fmla="*/ 788 w 2125"/>
              <a:gd name="T31" fmla="*/ 489 h 2047"/>
              <a:gd name="T32" fmla="*/ 745 w 2125"/>
              <a:gd name="T33" fmla="*/ 616 h 2047"/>
              <a:gd name="T34" fmla="*/ 447 w 2125"/>
              <a:gd name="T35" fmla="*/ 235 h 2047"/>
              <a:gd name="T36" fmla="*/ 661 w 2125"/>
              <a:gd name="T37" fmla="*/ 702 h 2047"/>
              <a:gd name="T38" fmla="*/ 1073 w 2125"/>
              <a:gd name="T39" fmla="*/ 1453 h 2047"/>
              <a:gd name="T40" fmla="*/ 1764 w 2125"/>
              <a:gd name="T41" fmla="*/ 1804 h 2047"/>
              <a:gd name="T42" fmla="*/ 352 w 2125"/>
              <a:gd name="T43" fmla="*/ 1075 h 2047"/>
              <a:gd name="T44" fmla="*/ 1285 w 2125"/>
              <a:gd name="T45" fmla="*/ 60 h 2047"/>
              <a:gd name="T46" fmla="*/ 2125 w 2125"/>
              <a:gd name="T47" fmla="*/ 780 h 2047"/>
              <a:gd name="T48" fmla="*/ 2005 w 2125"/>
              <a:gd name="T49" fmla="*/ 780 h 2047"/>
              <a:gd name="T50" fmla="*/ 1285 w 2125"/>
              <a:gd name="T51" fmla="*/ 60 h 2047"/>
              <a:gd name="T52" fmla="*/ 1345 w 2125"/>
              <a:gd name="T53" fmla="*/ 240 h 2047"/>
              <a:gd name="T54" fmla="*/ 1825 w 2125"/>
              <a:gd name="T55" fmla="*/ 840 h 2047"/>
              <a:gd name="T56" fmla="*/ 1345 w 2125"/>
              <a:gd name="T57" fmla="*/ 360 h 2047"/>
              <a:gd name="T58" fmla="*/ 1285 w 2125"/>
              <a:gd name="T59" fmla="*/ 540 h 2047"/>
              <a:gd name="T60" fmla="*/ 1645 w 2125"/>
              <a:gd name="T61" fmla="*/ 780 h 2047"/>
              <a:gd name="T62" fmla="*/ 1525 w 2125"/>
              <a:gd name="T63" fmla="*/ 780 h 2047"/>
              <a:gd name="T64" fmla="*/ 1285 w 2125"/>
              <a:gd name="T65" fmla="*/ 540 h 20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25" h="2047">
                <a:moveTo>
                  <a:pt x="965" y="1858"/>
                </a:moveTo>
                <a:cubicBezTo>
                  <a:pt x="1091" y="1984"/>
                  <a:pt x="1258" y="2047"/>
                  <a:pt x="1424" y="2047"/>
                </a:cubicBezTo>
                <a:cubicBezTo>
                  <a:pt x="1590" y="2047"/>
                  <a:pt x="1756" y="1984"/>
                  <a:pt x="1883" y="1858"/>
                </a:cubicBezTo>
                <a:cubicBezTo>
                  <a:pt x="1883" y="1857"/>
                  <a:pt x="1883" y="1857"/>
                  <a:pt x="1884" y="1857"/>
                </a:cubicBezTo>
                <a:cubicBezTo>
                  <a:pt x="1976" y="1761"/>
                  <a:pt x="1976" y="1761"/>
                  <a:pt x="1976" y="1761"/>
                </a:cubicBezTo>
                <a:cubicBezTo>
                  <a:pt x="2046" y="1691"/>
                  <a:pt x="2046" y="1577"/>
                  <a:pt x="1975" y="1507"/>
                </a:cubicBezTo>
                <a:cubicBezTo>
                  <a:pt x="1721" y="1253"/>
                  <a:pt x="1721" y="1253"/>
                  <a:pt x="1721" y="1253"/>
                </a:cubicBezTo>
                <a:cubicBezTo>
                  <a:pt x="1651" y="1182"/>
                  <a:pt x="1537" y="1182"/>
                  <a:pt x="1466" y="1253"/>
                </a:cubicBezTo>
                <a:cubicBezTo>
                  <a:pt x="1351" y="1368"/>
                  <a:pt x="1351" y="1368"/>
                  <a:pt x="1351" y="1368"/>
                </a:cubicBezTo>
                <a:cubicBezTo>
                  <a:pt x="1297" y="1422"/>
                  <a:pt x="1211" y="1422"/>
                  <a:pt x="1158" y="1368"/>
                </a:cubicBezTo>
                <a:cubicBezTo>
                  <a:pt x="757" y="967"/>
                  <a:pt x="757" y="967"/>
                  <a:pt x="757" y="967"/>
                </a:cubicBezTo>
                <a:cubicBezTo>
                  <a:pt x="704" y="914"/>
                  <a:pt x="704" y="828"/>
                  <a:pt x="757" y="774"/>
                </a:cubicBezTo>
                <a:cubicBezTo>
                  <a:pt x="872" y="659"/>
                  <a:pt x="872" y="659"/>
                  <a:pt x="872" y="659"/>
                </a:cubicBezTo>
                <a:cubicBezTo>
                  <a:pt x="943" y="588"/>
                  <a:pt x="943" y="474"/>
                  <a:pt x="872" y="404"/>
                </a:cubicBezTo>
                <a:cubicBezTo>
                  <a:pt x="618" y="150"/>
                  <a:pt x="618" y="150"/>
                  <a:pt x="618" y="150"/>
                </a:cubicBezTo>
                <a:cubicBezTo>
                  <a:pt x="548" y="80"/>
                  <a:pt x="434" y="79"/>
                  <a:pt x="364" y="149"/>
                </a:cubicBezTo>
                <a:cubicBezTo>
                  <a:pt x="279" y="230"/>
                  <a:pt x="279" y="230"/>
                  <a:pt x="279" y="230"/>
                </a:cubicBezTo>
                <a:cubicBezTo>
                  <a:pt x="278" y="232"/>
                  <a:pt x="276" y="233"/>
                  <a:pt x="275" y="235"/>
                </a:cubicBezTo>
                <a:cubicBezTo>
                  <a:pt x="0" y="512"/>
                  <a:pt x="26" y="919"/>
                  <a:pt x="267" y="1160"/>
                </a:cubicBezTo>
                <a:lnTo>
                  <a:pt x="965" y="1858"/>
                </a:lnTo>
                <a:close/>
                <a:moveTo>
                  <a:pt x="1551" y="1337"/>
                </a:moveTo>
                <a:cubicBezTo>
                  <a:pt x="1575" y="1314"/>
                  <a:pt x="1613" y="1314"/>
                  <a:pt x="1636" y="1337"/>
                </a:cubicBezTo>
                <a:cubicBezTo>
                  <a:pt x="1891" y="1592"/>
                  <a:pt x="1891" y="1592"/>
                  <a:pt x="1891" y="1592"/>
                </a:cubicBezTo>
                <a:cubicBezTo>
                  <a:pt x="1914" y="1615"/>
                  <a:pt x="1914" y="1653"/>
                  <a:pt x="1891" y="1677"/>
                </a:cubicBezTo>
                <a:cubicBezTo>
                  <a:pt x="1890" y="1678"/>
                  <a:pt x="1890" y="1678"/>
                  <a:pt x="1890" y="1678"/>
                </a:cubicBezTo>
                <a:cubicBezTo>
                  <a:pt x="1849" y="1720"/>
                  <a:pt x="1849" y="1720"/>
                  <a:pt x="1849" y="1720"/>
                </a:cubicBezTo>
                <a:cubicBezTo>
                  <a:pt x="1509" y="1380"/>
                  <a:pt x="1509" y="1380"/>
                  <a:pt x="1509" y="1380"/>
                </a:cubicBezTo>
                <a:lnTo>
                  <a:pt x="1551" y="1337"/>
                </a:lnTo>
                <a:close/>
                <a:moveTo>
                  <a:pt x="447" y="235"/>
                </a:moveTo>
                <a:cubicBezTo>
                  <a:pt x="448" y="235"/>
                  <a:pt x="448" y="235"/>
                  <a:pt x="448" y="234"/>
                </a:cubicBezTo>
                <a:cubicBezTo>
                  <a:pt x="472" y="211"/>
                  <a:pt x="510" y="211"/>
                  <a:pt x="533" y="234"/>
                </a:cubicBezTo>
                <a:cubicBezTo>
                  <a:pt x="788" y="489"/>
                  <a:pt x="788" y="489"/>
                  <a:pt x="788" y="489"/>
                </a:cubicBezTo>
                <a:cubicBezTo>
                  <a:pt x="811" y="512"/>
                  <a:pt x="811" y="550"/>
                  <a:pt x="788" y="574"/>
                </a:cubicBezTo>
                <a:cubicBezTo>
                  <a:pt x="745" y="616"/>
                  <a:pt x="745" y="616"/>
                  <a:pt x="745" y="616"/>
                </a:cubicBezTo>
                <a:cubicBezTo>
                  <a:pt x="403" y="278"/>
                  <a:pt x="403" y="278"/>
                  <a:pt x="403" y="278"/>
                </a:cubicBezTo>
                <a:lnTo>
                  <a:pt x="447" y="235"/>
                </a:lnTo>
                <a:close/>
                <a:moveTo>
                  <a:pt x="319" y="363"/>
                </a:moveTo>
                <a:cubicBezTo>
                  <a:pt x="661" y="702"/>
                  <a:pt x="661" y="702"/>
                  <a:pt x="661" y="702"/>
                </a:cubicBezTo>
                <a:cubicBezTo>
                  <a:pt x="572" y="802"/>
                  <a:pt x="576" y="956"/>
                  <a:pt x="672" y="1052"/>
                </a:cubicBezTo>
                <a:cubicBezTo>
                  <a:pt x="1073" y="1453"/>
                  <a:pt x="1073" y="1453"/>
                  <a:pt x="1073" y="1453"/>
                </a:cubicBezTo>
                <a:cubicBezTo>
                  <a:pt x="1169" y="1549"/>
                  <a:pt x="1323" y="1553"/>
                  <a:pt x="1424" y="1464"/>
                </a:cubicBezTo>
                <a:cubicBezTo>
                  <a:pt x="1764" y="1804"/>
                  <a:pt x="1764" y="1804"/>
                  <a:pt x="1764" y="1804"/>
                </a:cubicBezTo>
                <a:cubicBezTo>
                  <a:pt x="1556" y="1978"/>
                  <a:pt x="1245" y="1968"/>
                  <a:pt x="1050" y="1773"/>
                </a:cubicBezTo>
                <a:cubicBezTo>
                  <a:pt x="352" y="1075"/>
                  <a:pt x="352" y="1075"/>
                  <a:pt x="352" y="1075"/>
                </a:cubicBezTo>
                <a:cubicBezTo>
                  <a:pt x="157" y="881"/>
                  <a:pt x="146" y="571"/>
                  <a:pt x="319" y="363"/>
                </a:cubicBezTo>
                <a:close/>
                <a:moveTo>
                  <a:pt x="1285" y="60"/>
                </a:moveTo>
                <a:cubicBezTo>
                  <a:pt x="1285" y="27"/>
                  <a:pt x="1312" y="0"/>
                  <a:pt x="1345" y="0"/>
                </a:cubicBezTo>
                <a:cubicBezTo>
                  <a:pt x="1775" y="0"/>
                  <a:pt x="2125" y="350"/>
                  <a:pt x="2125" y="780"/>
                </a:cubicBezTo>
                <a:cubicBezTo>
                  <a:pt x="2125" y="813"/>
                  <a:pt x="2098" y="840"/>
                  <a:pt x="2065" y="840"/>
                </a:cubicBezTo>
                <a:cubicBezTo>
                  <a:pt x="2032" y="840"/>
                  <a:pt x="2005" y="813"/>
                  <a:pt x="2005" y="780"/>
                </a:cubicBezTo>
                <a:cubicBezTo>
                  <a:pt x="2005" y="416"/>
                  <a:pt x="1709" y="120"/>
                  <a:pt x="1345" y="120"/>
                </a:cubicBezTo>
                <a:cubicBezTo>
                  <a:pt x="1312" y="120"/>
                  <a:pt x="1285" y="93"/>
                  <a:pt x="1285" y="60"/>
                </a:cubicBezTo>
                <a:close/>
                <a:moveTo>
                  <a:pt x="1285" y="300"/>
                </a:moveTo>
                <a:cubicBezTo>
                  <a:pt x="1285" y="267"/>
                  <a:pt x="1312" y="240"/>
                  <a:pt x="1345" y="240"/>
                </a:cubicBezTo>
                <a:cubicBezTo>
                  <a:pt x="1643" y="240"/>
                  <a:pt x="1885" y="482"/>
                  <a:pt x="1885" y="780"/>
                </a:cubicBezTo>
                <a:cubicBezTo>
                  <a:pt x="1885" y="813"/>
                  <a:pt x="1858" y="840"/>
                  <a:pt x="1825" y="840"/>
                </a:cubicBezTo>
                <a:cubicBezTo>
                  <a:pt x="1792" y="840"/>
                  <a:pt x="1765" y="813"/>
                  <a:pt x="1765" y="780"/>
                </a:cubicBezTo>
                <a:cubicBezTo>
                  <a:pt x="1765" y="548"/>
                  <a:pt x="1577" y="360"/>
                  <a:pt x="1345" y="360"/>
                </a:cubicBezTo>
                <a:cubicBezTo>
                  <a:pt x="1312" y="360"/>
                  <a:pt x="1285" y="333"/>
                  <a:pt x="1285" y="300"/>
                </a:cubicBezTo>
                <a:close/>
                <a:moveTo>
                  <a:pt x="1285" y="540"/>
                </a:moveTo>
                <a:cubicBezTo>
                  <a:pt x="1285" y="507"/>
                  <a:pt x="1312" y="480"/>
                  <a:pt x="1345" y="480"/>
                </a:cubicBezTo>
                <a:cubicBezTo>
                  <a:pt x="1511" y="480"/>
                  <a:pt x="1645" y="614"/>
                  <a:pt x="1645" y="780"/>
                </a:cubicBezTo>
                <a:cubicBezTo>
                  <a:pt x="1645" y="813"/>
                  <a:pt x="1618" y="840"/>
                  <a:pt x="1585" y="840"/>
                </a:cubicBezTo>
                <a:cubicBezTo>
                  <a:pt x="1552" y="840"/>
                  <a:pt x="1525" y="813"/>
                  <a:pt x="1525" y="780"/>
                </a:cubicBezTo>
                <a:cubicBezTo>
                  <a:pt x="1525" y="681"/>
                  <a:pt x="1444" y="600"/>
                  <a:pt x="1345" y="600"/>
                </a:cubicBezTo>
                <a:cubicBezTo>
                  <a:pt x="1312" y="600"/>
                  <a:pt x="1285" y="573"/>
                  <a:pt x="1285" y="5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6"/>
          <p:cNvSpPr>
            <a:spLocks noEditPoints="1"/>
          </p:cNvSpPr>
          <p:nvPr/>
        </p:nvSpPr>
        <p:spPr bwMode="auto">
          <a:xfrm>
            <a:off x="4046275" y="2730429"/>
            <a:ext cx="585440" cy="768634"/>
          </a:xfrm>
          <a:custGeom>
            <a:avLst/>
            <a:gdLst>
              <a:gd name="T0" fmla="*/ 60 w 1560"/>
              <a:gd name="T1" fmla="*/ 960 h 2048"/>
              <a:gd name="T2" fmla="*/ 780 w 1560"/>
              <a:gd name="T3" fmla="*/ 1680 h 2048"/>
              <a:gd name="T4" fmla="*/ 1500 w 1560"/>
              <a:gd name="T5" fmla="*/ 960 h 2048"/>
              <a:gd name="T6" fmla="*/ 840 w 1560"/>
              <a:gd name="T7" fmla="*/ 1797 h 2048"/>
              <a:gd name="T8" fmla="*/ 1140 w 1560"/>
              <a:gd name="T9" fmla="*/ 1928 h 2048"/>
              <a:gd name="T10" fmla="*/ 1140 w 1560"/>
              <a:gd name="T11" fmla="*/ 2048 h 2048"/>
              <a:gd name="T12" fmla="*/ 360 w 1560"/>
              <a:gd name="T13" fmla="*/ 1988 h 2048"/>
              <a:gd name="T14" fmla="*/ 720 w 1560"/>
              <a:gd name="T15" fmla="*/ 1928 h 2048"/>
              <a:gd name="T16" fmla="*/ 0 w 1560"/>
              <a:gd name="T17" fmla="*/ 1020 h 2048"/>
              <a:gd name="T18" fmla="*/ 240 w 1560"/>
              <a:gd name="T19" fmla="*/ 540 h 2048"/>
              <a:gd name="T20" fmla="*/ 1320 w 1560"/>
              <a:gd name="T21" fmla="*/ 540 h 2048"/>
              <a:gd name="T22" fmla="*/ 780 w 1560"/>
              <a:gd name="T23" fmla="*/ 1560 h 2048"/>
              <a:gd name="T24" fmla="*/ 360 w 1560"/>
              <a:gd name="T25" fmla="*/ 1020 h 2048"/>
              <a:gd name="T26" fmla="*/ 1200 w 1560"/>
              <a:gd name="T27" fmla="*/ 1020 h 2048"/>
              <a:gd name="T28" fmla="*/ 780 w 1560"/>
              <a:gd name="T29" fmla="*/ 120 h 2048"/>
              <a:gd name="T30" fmla="*/ 360 w 1560"/>
              <a:gd name="T31" fmla="*/ 1020 h 2048"/>
              <a:gd name="T32" fmla="*/ 1080 w 1560"/>
              <a:gd name="T33" fmla="*/ 1020 h 2048"/>
              <a:gd name="T34" fmla="*/ 960 w 1560"/>
              <a:gd name="T35" fmla="*/ 1020 h 2048"/>
              <a:gd name="T36" fmla="*/ 1020 w 1560"/>
              <a:gd name="T37" fmla="*/ 840 h 2048"/>
              <a:gd name="T38" fmla="*/ 1020 w 1560"/>
              <a:gd name="T39" fmla="*/ 720 h 2048"/>
              <a:gd name="T40" fmla="*/ 1020 w 1560"/>
              <a:gd name="T41" fmla="*/ 840 h 2048"/>
              <a:gd name="T42" fmla="*/ 1080 w 1560"/>
              <a:gd name="T43" fmla="*/ 540 h 2048"/>
              <a:gd name="T44" fmla="*/ 960 w 1560"/>
              <a:gd name="T45" fmla="*/ 540 h 2048"/>
              <a:gd name="T46" fmla="*/ 780 w 1560"/>
              <a:gd name="T47" fmla="*/ 360 h 2048"/>
              <a:gd name="T48" fmla="*/ 780 w 1560"/>
              <a:gd name="T49" fmla="*/ 240 h 2048"/>
              <a:gd name="T50" fmla="*/ 780 w 1560"/>
              <a:gd name="T51" fmla="*/ 360 h 2048"/>
              <a:gd name="T52" fmla="*/ 840 w 1560"/>
              <a:gd name="T53" fmla="*/ 1260 h 2048"/>
              <a:gd name="T54" fmla="*/ 720 w 1560"/>
              <a:gd name="T55" fmla="*/ 1260 h 2048"/>
              <a:gd name="T56" fmla="*/ 780 w 1560"/>
              <a:gd name="T57" fmla="*/ 1080 h 2048"/>
              <a:gd name="T58" fmla="*/ 780 w 1560"/>
              <a:gd name="T59" fmla="*/ 960 h 2048"/>
              <a:gd name="T60" fmla="*/ 780 w 1560"/>
              <a:gd name="T61" fmla="*/ 1080 h 2048"/>
              <a:gd name="T62" fmla="*/ 840 w 1560"/>
              <a:gd name="T63" fmla="*/ 780 h 2048"/>
              <a:gd name="T64" fmla="*/ 720 w 1560"/>
              <a:gd name="T65" fmla="*/ 780 h 2048"/>
              <a:gd name="T66" fmla="*/ 780 w 1560"/>
              <a:gd name="T67" fmla="*/ 600 h 2048"/>
              <a:gd name="T68" fmla="*/ 780 w 1560"/>
              <a:gd name="T69" fmla="*/ 480 h 2048"/>
              <a:gd name="T70" fmla="*/ 780 w 1560"/>
              <a:gd name="T71" fmla="*/ 600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60" h="2048">
                <a:moveTo>
                  <a:pt x="0" y="1020"/>
                </a:moveTo>
                <a:cubicBezTo>
                  <a:pt x="0" y="987"/>
                  <a:pt x="27" y="960"/>
                  <a:pt x="60" y="960"/>
                </a:cubicBezTo>
                <a:cubicBezTo>
                  <a:pt x="93" y="960"/>
                  <a:pt x="120" y="987"/>
                  <a:pt x="120" y="1020"/>
                </a:cubicBezTo>
                <a:cubicBezTo>
                  <a:pt x="120" y="1384"/>
                  <a:pt x="416" y="1680"/>
                  <a:pt x="780" y="1680"/>
                </a:cubicBezTo>
                <a:cubicBezTo>
                  <a:pt x="1144" y="1680"/>
                  <a:pt x="1440" y="1384"/>
                  <a:pt x="1440" y="1020"/>
                </a:cubicBezTo>
                <a:cubicBezTo>
                  <a:pt x="1440" y="987"/>
                  <a:pt x="1467" y="960"/>
                  <a:pt x="1500" y="960"/>
                </a:cubicBezTo>
                <a:cubicBezTo>
                  <a:pt x="1533" y="960"/>
                  <a:pt x="1560" y="987"/>
                  <a:pt x="1560" y="1020"/>
                </a:cubicBezTo>
                <a:cubicBezTo>
                  <a:pt x="1560" y="1430"/>
                  <a:pt x="1242" y="1767"/>
                  <a:pt x="840" y="1797"/>
                </a:cubicBezTo>
                <a:cubicBezTo>
                  <a:pt x="840" y="1928"/>
                  <a:pt x="840" y="1928"/>
                  <a:pt x="840" y="1928"/>
                </a:cubicBezTo>
                <a:cubicBezTo>
                  <a:pt x="1140" y="1928"/>
                  <a:pt x="1140" y="1928"/>
                  <a:pt x="1140" y="1928"/>
                </a:cubicBezTo>
                <a:cubicBezTo>
                  <a:pt x="1173" y="1928"/>
                  <a:pt x="1200" y="1955"/>
                  <a:pt x="1200" y="1988"/>
                </a:cubicBezTo>
                <a:cubicBezTo>
                  <a:pt x="1200" y="2021"/>
                  <a:pt x="1173" y="2048"/>
                  <a:pt x="1140" y="2048"/>
                </a:cubicBezTo>
                <a:cubicBezTo>
                  <a:pt x="420" y="2048"/>
                  <a:pt x="420" y="2048"/>
                  <a:pt x="420" y="2048"/>
                </a:cubicBezTo>
                <a:cubicBezTo>
                  <a:pt x="387" y="2048"/>
                  <a:pt x="360" y="2021"/>
                  <a:pt x="360" y="1988"/>
                </a:cubicBezTo>
                <a:cubicBezTo>
                  <a:pt x="360" y="1955"/>
                  <a:pt x="387" y="1928"/>
                  <a:pt x="420" y="1928"/>
                </a:cubicBezTo>
                <a:cubicBezTo>
                  <a:pt x="720" y="1928"/>
                  <a:pt x="720" y="1928"/>
                  <a:pt x="720" y="1928"/>
                </a:cubicBezTo>
                <a:cubicBezTo>
                  <a:pt x="720" y="1797"/>
                  <a:pt x="720" y="1797"/>
                  <a:pt x="720" y="1797"/>
                </a:cubicBezTo>
                <a:cubicBezTo>
                  <a:pt x="318" y="1767"/>
                  <a:pt x="0" y="1430"/>
                  <a:pt x="0" y="1020"/>
                </a:cubicBezTo>
                <a:close/>
                <a:moveTo>
                  <a:pt x="240" y="1020"/>
                </a:moveTo>
                <a:cubicBezTo>
                  <a:pt x="240" y="540"/>
                  <a:pt x="240" y="540"/>
                  <a:pt x="240" y="540"/>
                </a:cubicBezTo>
                <a:cubicBezTo>
                  <a:pt x="240" y="242"/>
                  <a:pt x="482" y="0"/>
                  <a:pt x="780" y="0"/>
                </a:cubicBezTo>
                <a:cubicBezTo>
                  <a:pt x="1078" y="0"/>
                  <a:pt x="1320" y="242"/>
                  <a:pt x="1320" y="540"/>
                </a:cubicBezTo>
                <a:cubicBezTo>
                  <a:pt x="1320" y="1020"/>
                  <a:pt x="1320" y="1020"/>
                  <a:pt x="1320" y="1020"/>
                </a:cubicBezTo>
                <a:cubicBezTo>
                  <a:pt x="1320" y="1318"/>
                  <a:pt x="1078" y="1560"/>
                  <a:pt x="780" y="1560"/>
                </a:cubicBezTo>
                <a:cubicBezTo>
                  <a:pt x="482" y="1560"/>
                  <a:pt x="240" y="1318"/>
                  <a:pt x="240" y="1020"/>
                </a:cubicBezTo>
                <a:close/>
                <a:moveTo>
                  <a:pt x="360" y="1020"/>
                </a:moveTo>
                <a:cubicBezTo>
                  <a:pt x="360" y="1251"/>
                  <a:pt x="548" y="1440"/>
                  <a:pt x="780" y="1440"/>
                </a:cubicBezTo>
                <a:cubicBezTo>
                  <a:pt x="1012" y="1440"/>
                  <a:pt x="1200" y="1251"/>
                  <a:pt x="1200" y="1020"/>
                </a:cubicBezTo>
                <a:cubicBezTo>
                  <a:pt x="1200" y="540"/>
                  <a:pt x="1200" y="540"/>
                  <a:pt x="1200" y="540"/>
                </a:cubicBezTo>
                <a:cubicBezTo>
                  <a:pt x="1200" y="308"/>
                  <a:pt x="1012" y="120"/>
                  <a:pt x="780" y="120"/>
                </a:cubicBezTo>
                <a:cubicBezTo>
                  <a:pt x="548" y="120"/>
                  <a:pt x="360" y="308"/>
                  <a:pt x="360" y="540"/>
                </a:cubicBezTo>
                <a:lnTo>
                  <a:pt x="360" y="1020"/>
                </a:lnTo>
                <a:close/>
                <a:moveTo>
                  <a:pt x="1020" y="1080"/>
                </a:moveTo>
                <a:cubicBezTo>
                  <a:pt x="1053" y="1080"/>
                  <a:pt x="1080" y="1053"/>
                  <a:pt x="1080" y="1020"/>
                </a:cubicBezTo>
                <a:cubicBezTo>
                  <a:pt x="1080" y="987"/>
                  <a:pt x="1053" y="960"/>
                  <a:pt x="1020" y="960"/>
                </a:cubicBezTo>
                <a:cubicBezTo>
                  <a:pt x="987" y="960"/>
                  <a:pt x="960" y="987"/>
                  <a:pt x="960" y="1020"/>
                </a:cubicBezTo>
                <a:cubicBezTo>
                  <a:pt x="960" y="1053"/>
                  <a:pt x="987" y="1080"/>
                  <a:pt x="1020" y="1080"/>
                </a:cubicBezTo>
                <a:close/>
                <a:moveTo>
                  <a:pt x="1020" y="840"/>
                </a:moveTo>
                <a:cubicBezTo>
                  <a:pt x="1053" y="840"/>
                  <a:pt x="1080" y="813"/>
                  <a:pt x="1080" y="780"/>
                </a:cubicBezTo>
                <a:cubicBezTo>
                  <a:pt x="1080" y="747"/>
                  <a:pt x="1053" y="720"/>
                  <a:pt x="1020" y="720"/>
                </a:cubicBezTo>
                <a:cubicBezTo>
                  <a:pt x="987" y="720"/>
                  <a:pt x="960" y="747"/>
                  <a:pt x="960" y="780"/>
                </a:cubicBezTo>
                <a:cubicBezTo>
                  <a:pt x="960" y="813"/>
                  <a:pt x="987" y="840"/>
                  <a:pt x="1020" y="840"/>
                </a:cubicBezTo>
                <a:close/>
                <a:moveTo>
                  <a:pt x="1020" y="600"/>
                </a:moveTo>
                <a:cubicBezTo>
                  <a:pt x="1053" y="600"/>
                  <a:pt x="1080" y="573"/>
                  <a:pt x="1080" y="540"/>
                </a:cubicBezTo>
                <a:cubicBezTo>
                  <a:pt x="1080" y="507"/>
                  <a:pt x="1053" y="480"/>
                  <a:pt x="1020" y="480"/>
                </a:cubicBezTo>
                <a:cubicBezTo>
                  <a:pt x="987" y="480"/>
                  <a:pt x="960" y="507"/>
                  <a:pt x="960" y="540"/>
                </a:cubicBezTo>
                <a:cubicBezTo>
                  <a:pt x="960" y="573"/>
                  <a:pt x="987" y="600"/>
                  <a:pt x="1020" y="600"/>
                </a:cubicBezTo>
                <a:close/>
                <a:moveTo>
                  <a:pt x="780" y="360"/>
                </a:moveTo>
                <a:cubicBezTo>
                  <a:pt x="813" y="360"/>
                  <a:pt x="840" y="333"/>
                  <a:pt x="840" y="300"/>
                </a:cubicBezTo>
                <a:cubicBezTo>
                  <a:pt x="840" y="267"/>
                  <a:pt x="813" y="240"/>
                  <a:pt x="780" y="240"/>
                </a:cubicBezTo>
                <a:cubicBezTo>
                  <a:pt x="747" y="240"/>
                  <a:pt x="720" y="267"/>
                  <a:pt x="720" y="300"/>
                </a:cubicBezTo>
                <a:cubicBezTo>
                  <a:pt x="720" y="333"/>
                  <a:pt x="747" y="360"/>
                  <a:pt x="780" y="360"/>
                </a:cubicBezTo>
                <a:close/>
                <a:moveTo>
                  <a:pt x="780" y="1320"/>
                </a:moveTo>
                <a:cubicBezTo>
                  <a:pt x="813" y="1320"/>
                  <a:pt x="840" y="1293"/>
                  <a:pt x="840" y="1260"/>
                </a:cubicBezTo>
                <a:cubicBezTo>
                  <a:pt x="840" y="1227"/>
                  <a:pt x="813" y="1200"/>
                  <a:pt x="780" y="1200"/>
                </a:cubicBezTo>
                <a:cubicBezTo>
                  <a:pt x="747" y="1200"/>
                  <a:pt x="720" y="1227"/>
                  <a:pt x="720" y="1260"/>
                </a:cubicBezTo>
                <a:cubicBezTo>
                  <a:pt x="720" y="1293"/>
                  <a:pt x="747" y="1320"/>
                  <a:pt x="780" y="1320"/>
                </a:cubicBezTo>
                <a:close/>
                <a:moveTo>
                  <a:pt x="780" y="1080"/>
                </a:moveTo>
                <a:cubicBezTo>
                  <a:pt x="813" y="1080"/>
                  <a:pt x="840" y="1053"/>
                  <a:pt x="840" y="1020"/>
                </a:cubicBezTo>
                <a:cubicBezTo>
                  <a:pt x="840" y="987"/>
                  <a:pt x="813" y="960"/>
                  <a:pt x="780" y="960"/>
                </a:cubicBezTo>
                <a:cubicBezTo>
                  <a:pt x="747" y="960"/>
                  <a:pt x="720" y="987"/>
                  <a:pt x="720" y="1020"/>
                </a:cubicBezTo>
                <a:cubicBezTo>
                  <a:pt x="720" y="1053"/>
                  <a:pt x="747" y="1080"/>
                  <a:pt x="780" y="1080"/>
                </a:cubicBezTo>
                <a:close/>
                <a:moveTo>
                  <a:pt x="780" y="840"/>
                </a:moveTo>
                <a:cubicBezTo>
                  <a:pt x="813" y="840"/>
                  <a:pt x="840" y="813"/>
                  <a:pt x="840" y="780"/>
                </a:cubicBezTo>
                <a:cubicBezTo>
                  <a:pt x="840" y="747"/>
                  <a:pt x="813" y="720"/>
                  <a:pt x="780" y="720"/>
                </a:cubicBezTo>
                <a:cubicBezTo>
                  <a:pt x="747" y="720"/>
                  <a:pt x="720" y="747"/>
                  <a:pt x="720" y="780"/>
                </a:cubicBezTo>
                <a:cubicBezTo>
                  <a:pt x="720" y="813"/>
                  <a:pt x="747" y="840"/>
                  <a:pt x="780" y="840"/>
                </a:cubicBezTo>
                <a:close/>
                <a:moveTo>
                  <a:pt x="780" y="600"/>
                </a:moveTo>
                <a:cubicBezTo>
                  <a:pt x="813" y="600"/>
                  <a:pt x="840" y="573"/>
                  <a:pt x="840" y="540"/>
                </a:cubicBezTo>
                <a:cubicBezTo>
                  <a:pt x="840" y="507"/>
                  <a:pt x="813" y="480"/>
                  <a:pt x="780" y="480"/>
                </a:cubicBezTo>
                <a:cubicBezTo>
                  <a:pt x="747" y="480"/>
                  <a:pt x="720" y="507"/>
                  <a:pt x="720" y="540"/>
                </a:cubicBezTo>
                <a:cubicBezTo>
                  <a:pt x="720" y="573"/>
                  <a:pt x="747" y="600"/>
                  <a:pt x="780" y="6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7"/>
          <p:cNvSpPr>
            <a:spLocks noEditPoints="1"/>
          </p:cNvSpPr>
          <p:nvPr/>
        </p:nvSpPr>
        <p:spPr bwMode="auto">
          <a:xfrm>
            <a:off x="6202407" y="2776975"/>
            <a:ext cx="769782" cy="675542"/>
          </a:xfrm>
          <a:custGeom>
            <a:avLst/>
            <a:gdLst>
              <a:gd name="T0" fmla="*/ 60 w 2051"/>
              <a:gd name="T1" fmla="*/ 120 h 1800"/>
              <a:gd name="T2" fmla="*/ 372 w 2051"/>
              <a:gd name="T3" fmla="*/ 120 h 1800"/>
              <a:gd name="T4" fmla="*/ 588 w 2051"/>
              <a:gd name="T5" fmla="*/ 1095 h 1800"/>
              <a:gd name="T6" fmla="*/ 480 w 2051"/>
              <a:gd name="T7" fmla="*/ 1260 h 1800"/>
              <a:gd name="T8" fmla="*/ 660 w 2051"/>
              <a:gd name="T9" fmla="*/ 1440 h 1800"/>
              <a:gd name="T10" fmla="*/ 780 w 2051"/>
              <a:gd name="T11" fmla="*/ 1440 h 1800"/>
              <a:gd name="T12" fmla="*/ 1628 w 2051"/>
              <a:gd name="T13" fmla="*/ 1440 h 1800"/>
              <a:gd name="T14" fmla="*/ 1748 w 2051"/>
              <a:gd name="T15" fmla="*/ 1440 h 1800"/>
              <a:gd name="T16" fmla="*/ 1808 w 2051"/>
              <a:gd name="T17" fmla="*/ 1380 h 1800"/>
              <a:gd name="T18" fmla="*/ 1748 w 2051"/>
              <a:gd name="T19" fmla="*/ 1320 h 1800"/>
              <a:gd name="T20" fmla="*/ 660 w 2051"/>
              <a:gd name="T21" fmla="*/ 1320 h 1800"/>
              <a:gd name="T22" fmla="*/ 600 w 2051"/>
              <a:gd name="T23" fmla="*/ 1260 h 1800"/>
              <a:gd name="T24" fmla="*/ 660 w 2051"/>
              <a:gd name="T25" fmla="*/ 1200 h 1800"/>
              <a:gd name="T26" fmla="*/ 660 w 2051"/>
              <a:gd name="T27" fmla="*/ 1200 h 1800"/>
              <a:gd name="T28" fmla="*/ 660 w 2051"/>
              <a:gd name="T29" fmla="*/ 1200 h 1800"/>
              <a:gd name="T30" fmla="*/ 1748 w 2051"/>
              <a:gd name="T31" fmla="*/ 1200 h 1800"/>
              <a:gd name="T32" fmla="*/ 1806 w 2051"/>
              <a:gd name="T33" fmla="*/ 1156 h 1800"/>
              <a:gd name="T34" fmla="*/ 2046 w 2051"/>
              <a:gd name="T35" fmla="*/ 316 h 1800"/>
              <a:gd name="T36" fmla="*/ 2036 w 2051"/>
              <a:gd name="T37" fmla="*/ 264 h 1800"/>
              <a:gd name="T38" fmla="*/ 1988 w 2051"/>
              <a:gd name="T39" fmla="*/ 240 h 1800"/>
              <a:gd name="T40" fmla="*/ 521 w 2051"/>
              <a:gd name="T41" fmla="*/ 240 h 1800"/>
              <a:gd name="T42" fmla="*/ 478 w 2051"/>
              <a:gd name="T43" fmla="*/ 47 h 1800"/>
              <a:gd name="T44" fmla="*/ 420 w 2051"/>
              <a:gd name="T45" fmla="*/ 0 h 1800"/>
              <a:gd name="T46" fmla="*/ 60 w 2051"/>
              <a:gd name="T47" fmla="*/ 0 h 1800"/>
              <a:gd name="T48" fmla="*/ 0 w 2051"/>
              <a:gd name="T49" fmla="*/ 60 h 1800"/>
              <a:gd name="T50" fmla="*/ 60 w 2051"/>
              <a:gd name="T51" fmla="*/ 120 h 1800"/>
              <a:gd name="T52" fmla="*/ 1908 w 2051"/>
              <a:gd name="T53" fmla="*/ 360 h 1800"/>
              <a:gd name="T54" fmla="*/ 1703 w 2051"/>
              <a:gd name="T55" fmla="*/ 1080 h 1800"/>
              <a:gd name="T56" fmla="*/ 708 w 2051"/>
              <a:gd name="T57" fmla="*/ 1080 h 1800"/>
              <a:gd name="T58" fmla="*/ 548 w 2051"/>
              <a:gd name="T59" fmla="*/ 360 h 1800"/>
              <a:gd name="T60" fmla="*/ 1908 w 2051"/>
              <a:gd name="T61" fmla="*/ 360 h 1800"/>
              <a:gd name="T62" fmla="*/ 600 w 2051"/>
              <a:gd name="T63" fmla="*/ 1620 h 1800"/>
              <a:gd name="T64" fmla="*/ 780 w 2051"/>
              <a:gd name="T65" fmla="*/ 1800 h 1800"/>
              <a:gd name="T66" fmla="*/ 960 w 2051"/>
              <a:gd name="T67" fmla="*/ 1620 h 1800"/>
              <a:gd name="T68" fmla="*/ 780 w 2051"/>
              <a:gd name="T69" fmla="*/ 1440 h 1800"/>
              <a:gd name="T70" fmla="*/ 600 w 2051"/>
              <a:gd name="T71" fmla="*/ 1620 h 1800"/>
              <a:gd name="T72" fmla="*/ 780 w 2051"/>
              <a:gd name="T73" fmla="*/ 1560 h 1800"/>
              <a:gd name="T74" fmla="*/ 840 w 2051"/>
              <a:gd name="T75" fmla="*/ 1620 h 1800"/>
              <a:gd name="T76" fmla="*/ 780 w 2051"/>
              <a:gd name="T77" fmla="*/ 1680 h 1800"/>
              <a:gd name="T78" fmla="*/ 720 w 2051"/>
              <a:gd name="T79" fmla="*/ 1620 h 1800"/>
              <a:gd name="T80" fmla="*/ 780 w 2051"/>
              <a:gd name="T81" fmla="*/ 1560 h 1800"/>
              <a:gd name="T82" fmla="*/ 1448 w 2051"/>
              <a:gd name="T83" fmla="*/ 1620 h 1800"/>
              <a:gd name="T84" fmla="*/ 1628 w 2051"/>
              <a:gd name="T85" fmla="*/ 1800 h 1800"/>
              <a:gd name="T86" fmla="*/ 1808 w 2051"/>
              <a:gd name="T87" fmla="*/ 1620 h 1800"/>
              <a:gd name="T88" fmla="*/ 1628 w 2051"/>
              <a:gd name="T89" fmla="*/ 1440 h 1800"/>
              <a:gd name="T90" fmla="*/ 1448 w 2051"/>
              <a:gd name="T91" fmla="*/ 1620 h 1800"/>
              <a:gd name="T92" fmla="*/ 1628 w 2051"/>
              <a:gd name="T93" fmla="*/ 1560 h 1800"/>
              <a:gd name="T94" fmla="*/ 1688 w 2051"/>
              <a:gd name="T95" fmla="*/ 1620 h 1800"/>
              <a:gd name="T96" fmla="*/ 1628 w 2051"/>
              <a:gd name="T97" fmla="*/ 1680 h 1800"/>
              <a:gd name="T98" fmla="*/ 1568 w 2051"/>
              <a:gd name="T99" fmla="*/ 1620 h 1800"/>
              <a:gd name="T100" fmla="*/ 1628 w 2051"/>
              <a:gd name="T101" fmla="*/ 1560 h 1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051" h="1800">
                <a:moveTo>
                  <a:pt x="60" y="120"/>
                </a:moveTo>
                <a:cubicBezTo>
                  <a:pt x="372" y="120"/>
                  <a:pt x="372" y="120"/>
                  <a:pt x="372" y="120"/>
                </a:cubicBezTo>
                <a:cubicBezTo>
                  <a:pt x="379" y="154"/>
                  <a:pt x="577" y="1043"/>
                  <a:pt x="588" y="1095"/>
                </a:cubicBezTo>
                <a:cubicBezTo>
                  <a:pt x="525" y="1122"/>
                  <a:pt x="480" y="1186"/>
                  <a:pt x="480" y="1260"/>
                </a:cubicBezTo>
                <a:cubicBezTo>
                  <a:pt x="480" y="1359"/>
                  <a:pt x="561" y="1440"/>
                  <a:pt x="660" y="1440"/>
                </a:cubicBezTo>
                <a:cubicBezTo>
                  <a:pt x="780" y="1440"/>
                  <a:pt x="780" y="1440"/>
                  <a:pt x="780" y="1440"/>
                </a:cubicBezTo>
                <a:cubicBezTo>
                  <a:pt x="1628" y="1440"/>
                  <a:pt x="1628" y="1440"/>
                  <a:pt x="1628" y="1440"/>
                </a:cubicBezTo>
                <a:cubicBezTo>
                  <a:pt x="1748" y="1440"/>
                  <a:pt x="1748" y="1440"/>
                  <a:pt x="1748" y="1440"/>
                </a:cubicBezTo>
                <a:cubicBezTo>
                  <a:pt x="1781" y="1440"/>
                  <a:pt x="1808" y="1413"/>
                  <a:pt x="1808" y="1380"/>
                </a:cubicBezTo>
                <a:cubicBezTo>
                  <a:pt x="1808" y="1347"/>
                  <a:pt x="1781" y="1320"/>
                  <a:pt x="1748" y="1320"/>
                </a:cubicBezTo>
                <a:cubicBezTo>
                  <a:pt x="660" y="1320"/>
                  <a:pt x="660" y="1320"/>
                  <a:pt x="660" y="1320"/>
                </a:cubicBezTo>
                <a:cubicBezTo>
                  <a:pt x="627" y="1320"/>
                  <a:pt x="600" y="1293"/>
                  <a:pt x="600" y="1260"/>
                </a:cubicBezTo>
                <a:cubicBezTo>
                  <a:pt x="600" y="1227"/>
                  <a:pt x="627" y="1200"/>
                  <a:pt x="660" y="1200"/>
                </a:cubicBezTo>
                <a:cubicBezTo>
                  <a:pt x="660" y="1200"/>
                  <a:pt x="660" y="1200"/>
                  <a:pt x="660" y="1200"/>
                </a:cubicBezTo>
                <a:cubicBezTo>
                  <a:pt x="660" y="1200"/>
                  <a:pt x="660" y="1200"/>
                  <a:pt x="660" y="1200"/>
                </a:cubicBezTo>
                <a:cubicBezTo>
                  <a:pt x="1748" y="1200"/>
                  <a:pt x="1748" y="1200"/>
                  <a:pt x="1748" y="1200"/>
                </a:cubicBezTo>
                <a:cubicBezTo>
                  <a:pt x="1775" y="1200"/>
                  <a:pt x="1798" y="1182"/>
                  <a:pt x="1806" y="1156"/>
                </a:cubicBezTo>
                <a:cubicBezTo>
                  <a:pt x="2046" y="316"/>
                  <a:pt x="2046" y="316"/>
                  <a:pt x="2046" y="316"/>
                </a:cubicBezTo>
                <a:cubicBezTo>
                  <a:pt x="2051" y="298"/>
                  <a:pt x="2047" y="279"/>
                  <a:pt x="2036" y="264"/>
                </a:cubicBezTo>
                <a:cubicBezTo>
                  <a:pt x="2024" y="249"/>
                  <a:pt x="2007" y="240"/>
                  <a:pt x="1988" y="240"/>
                </a:cubicBezTo>
                <a:cubicBezTo>
                  <a:pt x="521" y="240"/>
                  <a:pt x="521" y="240"/>
                  <a:pt x="521" y="240"/>
                </a:cubicBezTo>
                <a:cubicBezTo>
                  <a:pt x="478" y="47"/>
                  <a:pt x="478" y="47"/>
                  <a:pt x="478" y="47"/>
                </a:cubicBezTo>
                <a:cubicBezTo>
                  <a:pt x="472" y="19"/>
                  <a:pt x="448" y="0"/>
                  <a:pt x="42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lose/>
                <a:moveTo>
                  <a:pt x="1908" y="360"/>
                </a:moveTo>
                <a:cubicBezTo>
                  <a:pt x="1703" y="1080"/>
                  <a:pt x="1703" y="1080"/>
                  <a:pt x="1703" y="1080"/>
                </a:cubicBezTo>
                <a:cubicBezTo>
                  <a:pt x="708" y="1080"/>
                  <a:pt x="708" y="1080"/>
                  <a:pt x="708" y="1080"/>
                </a:cubicBezTo>
                <a:cubicBezTo>
                  <a:pt x="548" y="360"/>
                  <a:pt x="548" y="360"/>
                  <a:pt x="548" y="360"/>
                </a:cubicBezTo>
                <a:lnTo>
                  <a:pt x="1908" y="360"/>
                </a:lnTo>
                <a:close/>
                <a:moveTo>
                  <a:pt x="600" y="1620"/>
                </a:moveTo>
                <a:cubicBezTo>
                  <a:pt x="600" y="1719"/>
                  <a:pt x="681" y="1800"/>
                  <a:pt x="780" y="1800"/>
                </a:cubicBezTo>
                <a:cubicBezTo>
                  <a:pt x="879" y="1800"/>
                  <a:pt x="960" y="1719"/>
                  <a:pt x="960" y="1620"/>
                </a:cubicBezTo>
                <a:cubicBezTo>
                  <a:pt x="960" y="1521"/>
                  <a:pt x="879" y="1440"/>
                  <a:pt x="780" y="1440"/>
                </a:cubicBezTo>
                <a:cubicBezTo>
                  <a:pt x="681" y="1440"/>
                  <a:pt x="600" y="1521"/>
                  <a:pt x="600" y="1620"/>
                </a:cubicBezTo>
                <a:close/>
                <a:moveTo>
                  <a:pt x="780" y="1560"/>
                </a:moveTo>
                <a:cubicBezTo>
                  <a:pt x="813" y="1560"/>
                  <a:pt x="840" y="1587"/>
                  <a:pt x="840" y="1620"/>
                </a:cubicBezTo>
                <a:cubicBezTo>
                  <a:pt x="840" y="1653"/>
                  <a:pt x="813" y="1680"/>
                  <a:pt x="780" y="1680"/>
                </a:cubicBezTo>
                <a:cubicBezTo>
                  <a:pt x="747" y="1680"/>
                  <a:pt x="720" y="1653"/>
                  <a:pt x="720" y="1620"/>
                </a:cubicBezTo>
                <a:cubicBezTo>
                  <a:pt x="720" y="1587"/>
                  <a:pt x="747" y="1560"/>
                  <a:pt x="780" y="1560"/>
                </a:cubicBezTo>
                <a:close/>
                <a:moveTo>
                  <a:pt x="1448" y="1620"/>
                </a:moveTo>
                <a:cubicBezTo>
                  <a:pt x="1448" y="1719"/>
                  <a:pt x="1529" y="1800"/>
                  <a:pt x="1628" y="1800"/>
                </a:cubicBezTo>
                <a:cubicBezTo>
                  <a:pt x="1727" y="1800"/>
                  <a:pt x="1808" y="1719"/>
                  <a:pt x="1808" y="1620"/>
                </a:cubicBezTo>
                <a:cubicBezTo>
                  <a:pt x="1808" y="1521"/>
                  <a:pt x="1727" y="1440"/>
                  <a:pt x="1628" y="1440"/>
                </a:cubicBezTo>
                <a:cubicBezTo>
                  <a:pt x="1529" y="1440"/>
                  <a:pt x="1448" y="1521"/>
                  <a:pt x="1448" y="1620"/>
                </a:cubicBezTo>
                <a:close/>
                <a:moveTo>
                  <a:pt x="1628" y="1560"/>
                </a:moveTo>
                <a:cubicBezTo>
                  <a:pt x="1661" y="1560"/>
                  <a:pt x="1688" y="1587"/>
                  <a:pt x="1688" y="1620"/>
                </a:cubicBezTo>
                <a:cubicBezTo>
                  <a:pt x="1688" y="1653"/>
                  <a:pt x="1661" y="1680"/>
                  <a:pt x="1628" y="1680"/>
                </a:cubicBezTo>
                <a:cubicBezTo>
                  <a:pt x="1595" y="1680"/>
                  <a:pt x="1568" y="1653"/>
                  <a:pt x="1568" y="1620"/>
                </a:cubicBezTo>
                <a:cubicBezTo>
                  <a:pt x="1568" y="1587"/>
                  <a:pt x="1595" y="1560"/>
                  <a:pt x="1628" y="15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8"/>
          <p:cNvSpPr>
            <a:spLocks noEditPoints="1"/>
          </p:cNvSpPr>
          <p:nvPr/>
        </p:nvSpPr>
        <p:spPr bwMode="auto">
          <a:xfrm>
            <a:off x="8499094" y="2730085"/>
            <a:ext cx="673014" cy="769323"/>
          </a:xfrm>
          <a:custGeom>
            <a:avLst/>
            <a:gdLst>
              <a:gd name="T0" fmla="*/ 1508 w 1793"/>
              <a:gd name="T1" fmla="*/ 1576 h 2050"/>
              <a:gd name="T2" fmla="*/ 1782 w 1793"/>
              <a:gd name="T3" fmla="*/ 991 h 2050"/>
              <a:gd name="T4" fmla="*/ 1300 w 1793"/>
              <a:gd name="T5" fmla="*/ 1201 h 2050"/>
              <a:gd name="T6" fmla="*/ 378 w 1793"/>
              <a:gd name="T7" fmla="*/ 1289 h 2050"/>
              <a:gd name="T8" fmla="*/ 23 w 1793"/>
              <a:gd name="T9" fmla="*/ 1728 h 2050"/>
              <a:gd name="T10" fmla="*/ 408 w 1793"/>
              <a:gd name="T11" fmla="*/ 2026 h 2050"/>
              <a:gd name="T12" fmla="*/ 1136 w 1793"/>
              <a:gd name="T13" fmla="*/ 1800 h 2050"/>
              <a:gd name="T14" fmla="*/ 365 w 1793"/>
              <a:gd name="T15" fmla="*/ 1899 h 2050"/>
              <a:gd name="T16" fmla="*/ 462 w 1793"/>
              <a:gd name="T17" fmla="*/ 1374 h 2050"/>
              <a:gd name="T18" fmla="*/ 1235 w 1793"/>
              <a:gd name="T19" fmla="*/ 1321 h 2050"/>
              <a:gd name="T20" fmla="*/ 1136 w 1793"/>
              <a:gd name="T21" fmla="*/ 1441 h 2050"/>
              <a:gd name="T22" fmla="*/ 670 w 1793"/>
              <a:gd name="T23" fmla="*/ 1501 h 2050"/>
              <a:gd name="T24" fmla="*/ 1136 w 1793"/>
              <a:gd name="T25" fmla="*/ 1561 h 2050"/>
              <a:gd name="T26" fmla="*/ 1388 w 1793"/>
              <a:gd name="T27" fmla="*/ 1288 h 2050"/>
              <a:gd name="T28" fmla="*/ 1401 w 1793"/>
              <a:gd name="T29" fmla="*/ 1520 h 2050"/>
              <a:gd name="T30" fmla="*/ 610 w 1793"/>
              <a:gd name="T31" fmla="*/ 1680 h 2050"/>
              <a:gd name="T32" fmla="*/ 550 w 1793"/>
              <a:gd name="T33" fmla="*/ 1082 h 2050"/>
              <a:gd name="T34" fmla="*/ 1329 w 1793"/>
              <a:gd name="T35" fmla="*/ 1022 h 2050"/>
              <a:gd name="T36" fmla="*/ 1269 w 1793"/>
              <a:gd name="T37" fmla="*/ 239 h 2050"/>
              <a:gd name="T38" fmla="*/ 1089 w 1793"/>
              <a:gd name="T39" fmla="*/ 179 h 2050"/>
              <a:gd name="T40" fmla="*/ 730 w 1793"/>
              <a:gd name="T41" fmla="*/ 179 h 2050"/>
              <a:gd name="T42" fmla="*/ 550 w 1793"/>
              <a:gd name="T43" fmla="*/ 239 h 2050"/>
              <a:gd name="T44" fmla="*/ 490 w 1793"/>
              <a:gd name="T45" fmla="*/ 1022 h 2050"/>
              <a:gd name="T46" fmla="*/ 849 w 1793"/>
              <a:gd name="T47" fmla="*/ 179 h 2050"/>
              <a:gd name="T48" fmla="*/ 969 w 1793"/>
              <a:gd name="T49" fmla="*/ 179 h 2050"/>
              <a:gd name="T50" fmla="*/ 849 w 1793"/>
              <a:gd name="T51" fmla="*/ 239 h 2050"/>
              <a:gd name="T52" fmla="*/ 610 w 1793"/>
              <a:gd name="T53" fmla="*/ 359 h 2050"/>
              <a:gd name="T54" fmla="*/ 730 w 1793"/>
              <a:gd name="T55" fmla="*/ 419 h 2050"/>
              <a:gd name="T56" fmla="*/ 849 w 1793"/>
              <a:gd name="T57" fmla="*/ 419 h 2050"/>
              <a:gd name="T58" fmla="*/ 969 w 1793"/>
              <a:gd name="T59" fmla="*/ 359 h 2050"/>
              <a:gd name="T60" fmla="*/ 1029 w 1793"/>
              <a:gd name="T61" fmla="*/ 479 h 2050"/>
              <a:gd name="T62" fmla="*/ 1089 w 1793"/>
              <a:gd name="T63" fmla="*/ 359 h 2050"/>
              <a:gd name="T64" fmla="*/ 1209 w 1793"/>
              <a:gd name="T65" fmla="*/ 962 h 2050"/>
              <a:gd name="T66" fmla="*/ 610 w 1793"/>
              <a:gd name="T67" fmla="*/ 359 h 20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93" h="2050">
                <a:moveTo>
                  <a:pt x="1136" y="1800"/>
                </a:moveTo>
                <a:cubicBezTo>
                  <a:pt x="1293" y="1800"/>
                  <a:pt x="1435" y="1714"/>
                  <a:pt x="1508" y="1576"/>
                </a:cubicBezTo>
                <a:cubicBezTo>
                  <a:pt x="1509" y="1572"/>
                  <a:pt x="1691" y="1226"/>
                  <a:pt x="1784" y="1050"/>
                </a:cubicBezTo>
                <a:cubicBezTo>
                  <a:pt x="1793" y="1031"/>
                  <a:pt x="1793" y="1009"/>
                  <a:pt x="1782" y="991"/>
                </a:cubicBezTo>
                <a:cubicBezTo>
                  <a:pt x="1771" y="973"/>
                  <a:pt x="1751" y="962"/>
                  <a:pt x="1731" y="962"/>
                </a:cubicBezTo>
                <a:cubicBezTo>
                  <a:pt x="1554" y="962"/>
                  <a:pt x="1392" y="1053"/>
                  <a:pt x="1300" y="1201"/>
                </a:cubicBezTo>
                <a:cubicBezTo>
                  <a:pt x="589" y="1201"/>
                  <a:pt x="589" y="1201"/>
                  <a:pt x="589" y="1201"/>
                </a:cubicBezTo>
                <a:cubicBezTo>
                  <a:pt x="509" y="1201"/>
                  <a:pt x="434" y="1233"/>
                  <a:pt x="378" y="1289"/>
                </a:cubicBezTo>
                <a:cubicBezTo>
                  <a:pt x="23" y="1643"/>
                  <a:pt x="23" y="1643"/>
                  <a:pt x="23" y="1643"/>
                </a:cubicBezTo>
                <a:cubicBezTo>
                  <a:pt x="0" y="1667"/>
                  <a:pt x="0" y="1705"/>
                  <a:pt x="23" y="1728"/>
                </a:cubicBezTo>
                <a:cubicBezTo>
                  <a:pt x="169" y="1873"/>
                  <a:pt x="322" y="2025"/>
                  <a:pt x="323" y="2026"/>
                </a:cubicBezTo>
                <a:cubicBezTo>
                  <a:pt x="346" y="2050"/>
                  <a:pt x="384" y="2050"/>
                  <a:pt x="408" y="2026"/>
                </a:cubicBezTo>
                <a:cubicBezTo>
                  <a:pt x="635" y="1800"/>
                  <a:pt x="635" y="1800"/>
                  <a:pt x="635" y="1800"/>
                </a:cubicBezTo>
                <a:lnTo>
                  <a:pt x="1136" y="1800"/>
                </a:lnTo>
                <a:close/>
                <a:moveTo>
                  <a:pt x="568" y="1698"/>
                </a:moveTo>
                <a:cubicBezTo>
                  <a:pt x="365" y="1899"/>
                  <a:pt x="365" y="1899"/>
                  <a:pt x="365" y="1899"/>
                </a:cubicBezTo>
                <a:cubicBezTo>
                  <a:pt x="318" y="1852"/>
                  <a:pt x="235" y="1770"/>
                  <a:pt x="151" y="1686"/>
                </a:cubicBezTo>
                <a:cubicBezTo>
                  <a:pt x="462" y="1374"/>
                  <a:pt x="462" y="1374"/>
                  <a:pt x="462" y="1374"/>
                </a:cubicBezTo>
                <a:cubicBezTo>
                  <a:pt x="496" y="1340"/>
                  <a:pt x="541" y="1321"/>
                  <a:pt x="589" y="1321"/>
                </a:cubicBezTo>
                <a:cubicBezTo>
                  <a:pt x="1235" y="1321"/>
                  <a:pt x="1235" y="1321"/>
                  <a:pt x="1235" y="1321"/>
                </a:cubicBezTo>
                <a:cubicBezTo>
                  <a:pt x="1189" y="1409"/>
                  <a:pt x="1189" y="1409"/>
                  <a:pt x="1189" y="1409"/>
                </a:cubicBezTo>
                <a:cubicBezTo>
                  <a:pt x="1179" y="1429"/>
                  <a:pt x="1159" y="1441"/>
                  <a:pt x="1136" y="1441"/>
                </a:cubicBezTo>
                <a:cubicBezTo>
                  <a:pt x="730" y="1441"/>
                  <a:pt x="730" y="1441"/>
                  <a:pt x="730" y="1441"/>
                </a:cubicBezTo>
                <a:cubicBezTo>
                  <a:pt x="697" y="1441"/>
                  <a:pt x="670" y="1468"/>
                  <a:pt x="670" y="1501"/>
                </a:cubicBezTo>
                <a:cubicBezTo>
                  <a:pt x="670" y="1534"/>
                  <a:pt x="697" y="1561"/>
                  <a:pt x="730" y="1561"/>
                </a:cubicBezTo>
                <a:cubicBezTo>
                  <a:pt x="1136" y="1561"/>
                  <a:pt x="1136" y="1561"/>
                  <a:pt x="1136" y="1561"/>
                </a:cubicBezTo>
                <a:cubicBezTo>
                  <a:pt x="1203" y="1561"/>
                  <a:pt x="1264" y="1524"/>
                  <a:pt x="1295" y="1464"/>
                </a:cubicBezTo>
                <a:cubicBezTo>
                  <a:pt x="1295" y="1464"/>
                  <a:pt x="1388" y="1288"/>
                  <a:pt x="1388" y="1288"/>
                </a:cubicBezTo>
                <a:cubicBezTo>
                  <a:pt x="1438" y="1193"/>
                  <a:pt x="1524" y="1125"/>
                  <a:pt x="1624" y="1097"/>
                </a:cubicBezTo>
                <a:cubicBezTo>
                  <a:pt x="1528" y="1279"/>
                  <a:pt x="1403" y="1517"/>
                  <a:pt x="1401" y="1520"/>
                </a:cubicBezTo>
                <a:cubicBezTo>
                  <a:pt x="1350" y="1619"/>
                  <a:pt x="1248" y="1680"/>
                  <a:pt x="1136" y="1680"/>
                </a:cubicBezTo>
                <a:cubicBezTo>
                  <a:pt x="610" y="1680"/>
                  <a:pt x="610" y="1680"/>
                  <a:pt x="610" y="1680"/>
                </a:cubicBezTo>
                <a:cubicBezTo>
                  <a:pt x="594" y="1680"/>
                  <a:pt x="579" y="1687"/>
                  <a:pt x="568" y="1698"/>
                </a:cubicBezTo>
                <a:close/>
                <a:moveTo>
                  <a:pt x="550" y="1082"/>
                </a:moveTo>
                <a:cubicBezTo>
                  <a:pt x="1269" y="1082"/>
                  <a:pt x="1269" y="1082"/>
                  <a:pt x="1269" y="1082"/>
                </a:cubicBezTo>
                <a:cubicBezTo>
                  <a:pt x="1302" y="1082"/>
                  <a:pt x="1329" y="1055"/>
                  <a:pt x="1329" y="1022"/>
                </a:cubicBezTo>
                <a:cubicBezTo>
                  <a:pt x="1329" y="299"/>
                  <a:pt x="1329" y="299"/>
                  <a:pt x="1329" y="299"/>
                </a:cubicBezTo>
                <a:cubicBezTo>
                  <a:pt x="1329" y="266"/>
                  <a:pt x="1302" y="239"/>
                  <a:pt x="1269" y="239"/>
                </a:cubicBezTo>
                <a:cubicBezTo>
                  <a:pt x="1089" y="239"/>
                  <a:pt x="1089" y="239"/>
                  <a:pt x="1089" y="239"/>
                </a:cubicBezTo>
                <a:cubicBezTo>
                  <a:pt x="1089" y="179"/>
                  <a:pt x="1089" y="179"/>
                  <a:pt x="1089" y="179"/>
                </a:cubicBezTo>
                <a:cubicBezTo>
                  <a:pt x="1089" y="80"/>
                  <a:pt x="1008" y="0"/>
                  <a:pt x="909" y="0"/>
                </a:cubicBezTo>
                <a:cubicBezTo>
                  <a:pt x="810" y="0"/>
                  <a:pt x="730" y="80"/>
                  <a:pt x="730" y="179"/>
                </a:cubicBezTo>
                <a:cubicBezTo>
                  <a:pt x="730" y="239"/>
                  <a:pt x="730" y="239"/>
                  <a:pt x="730" y="239"/>
                </a:cubicBezTo>
                <a:cubicBezTo>
                  <a:pt x="550" y="239"/>
                  <a:pt x="550" y="239"/>
                  <a:pt x="550" y="239"/>
                </a:cubicBezTo>
                <a:cubicBezTo>
                  <a:pt x="517" y="239"/>
                  <a:pt x="490" y="266"/>
                  <a:pt x="490" y="299"/>
                </a:cubicBezTo>
                <a:cubicBezTo>
                  <a:pt x="490" y="1022"/>
                  <a:pt x="490" y="1022"/>
                  <a:pt x="490" y="1022"/>
                </a:cubicBezTo>
                <a:cubicBezTo>
                  <a:pt x="490" y="1055"/>
                  <a:pt x="517" y="1082"/>
                  <a:pt x="550" y="1082"/>
                </a:cubicBezTo>
                <a:close/>
                <a:moveTo>
                  <a:pt x="849" y="179"/>
                </a:moveTo>
                <a:cubicBezTo>
                  <a:pt x="849" y="146"/>
                  <a:pt x="876" y="120"/>
                  <a:pt x="909" y="120"/>
                </a:cubicBezTo>
                <a:cubicBezTo>
                  <a:pt x="942" y="120"/>
                  <a:pt x="969" y="146"/>
                  <a:pt x="969" y="179"/>
                </a:cubicBezTo>
                <a:cubicBezTo>
                  <a:pt x="969" y="239"/>
                  <a:pt x="969" y="239"/>
                  <a:pt x="969" y="239"/>
                </a:cubicBezTo>
                <a:cubicBezTo>
                  <a:pt x="849" y="239"/>
                  <a:pt x="849" y="239"/>
                  <a:pt x="849" y="239"/>
                </a:cubicBezTo>
                <a:lnTo>
                  <a:pt x="849" y="179"/>
                </a:lnTo>
                <a:close/>
                <a:moveTo>
                  <a:pt x="610" y="359"/>
                </a:moveTo>
                <a:cubicBezTo>
                  <a:pt x="730" y="359"/>
                  <a:pt x="730" y="359"/>
                  <a:pt x="730" y="359"/>
                </a:cubicBezTo>
                <a:cubicBezTo>
                  <a:pt x="730" y="419"/>
                  <a:pt x="730" y="419"/>
                  <a:pt x="730" y="419"/>
                </a:cubicBezTo>
                <a:cubicBezTo>
                  <a:pt x="730" y="452"/>
                  <a:pt x="756" y="479"/>
                  <a:pt x="790" y="479"/>
                </a:cubicBezTo>
                <a:cubicBezTo>
                  <a:pt x="823" y="479"/>
                  <a:pt x="849" y="452"/>
                  <a:pt x="849" y="419"/>
                </a:cubicBezTo>
                <a:cubicBezTo>
                  <a:pt x="849" y="359"/>
                  <a:pt x="849" y="359"/>
                  <a:pt x="849" y="359"/>
                </a:cubicBezTo>
                <a:cubicBezTo>
                  <a:pt x="969" y="359"/>
                  <a:pt x="969" y="359"/>
                  <a:pt x="969" y="359"/>
                </a:cubicBezTo>
                <a:cubicBezTo>
                  <a:pt x="969" y="419"/>
                  <a:pt x="969" y="419"/>
                  <a:pt x="969" y="419"/>
                </a:cubicBezTo>
                <a:cubicBezTo>
                  <a:pt x="969" y="452"/>
                  <a:pt x="996" y="479"/>
                  <a:pt x="1029" y="479"/>
                </a:cubicBezTo>
                <a:cubicBezTo>
                  <a:pt x="1062" y="479"/>
                  <a:pt x="1089" y="452"/>
                  <a:pt x="1089" y="419"/>
                </a:cubicBezTo>
                <a:cubicBezTo>
                  <a:pt x="1089" y="359"/>
                  <a:pt x="1089" y="359"/>
                  <a:pt x="1089" y="359"/>
                </a:cubicBezTo>
                <a:cubicBezTo>
                  <a:pt x="1209" y="359"/>
                  <a:pt x="1209" y="359"/>
                  <a:pt x="1209" y="359"/>
                </a:cubicBezTo>
                <a:cubicBezTo>
                  <a:pt x="1209" y="962"/>
                  <a:pt x="1209" y="962"/>
                  <a:pt x="1209" y="962"/>
                </a:cubicBezTo>
                <a:cubicBezTo>
                  <a:pt x="610" y="962"/>
                  <a:pt x="610" y="962"/>
                  <a:pt x="610" y="962"/>
                </a:cubicBezTo>
                <a:lnTo>
                  <a:pt x="610" y="3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9"/>
          <p:cNvSpPr>
            <a:spLocks noEditPoints="1"/>
          </p:cNvSpPr>
          <p:nvPr/>
        </p:nvSpPr>
        <p:spPr bwMode="auto">
          <a:xfrm>
            <a:off x="10745559" y="2730429"/>
            <a:ext cx="675773" cy="768634"/>
          </a:xfrm>
          <a:custGeom>
            <a:avLst/>
            <a:gdLst>
              <a:gd name="T0" fmla="*/ 732 w 1800"/>
              <a:gd name="T1" fmla="*/ 1304 h 2048"/>
              <a:gd name="T2" fmla="*/ 1222 w 1800"/>
              <a:gd name="T3" fmla="*/ 1634 h 2048"/>
              <a:gd name="T4" fmla="*/ 1200 w 1800"/>
              <a:gd name="T5" fmla="*/ 1748 h 2048"/>
              <a:gd name="T6" fmla="*/ 1500 w 1800"/>
              <a:gd name="T7" fmla="*/ 2048 h 2048"/>
              <a:gd name="T8" fmla="*/ 1800 w 1800"/>
              <a:gd name="T9" fmla="*/ 1748 h 2048"/>
              <a:gd name="T10" fmla="*/ 1500 w 1800"/>
              <a:gd name="T11" fmla="*/ 1448 h 2048"/>
              <a:gd name="T12" fmla="*/ 1289 w 1800"/>
              <a:gd name="T13" fmla="*/ 1535 h 2048"/>
              <a:gd name="T14" fmla="*/ 799 w 1800"/>
              <a:gd name="T15" fmla="*/ 1205 h 2048"/>
              <a:gd name="T16" fmla="*/ 840 w 1800"/>
              <a:gd name="T17" fmla="*/ 1024 h 2048"/>
              <a:gd name="T18" fmla="*/ 799 w 1800"/>
              <a:gd name="T19" fmla="*/ 843 h 2048"/>
              <a:gd name="T20" fmla="*/ 1289 w 1800"/>
              <a:gd name="T21" fmla="*/ 513 h 2048"/>
              <a:gd name="T22" fmla="*/ 1500 w 1800"/>
              <a:gd name="T23" fmla="*/ 600 h 2048"/>
              <a:gd name="T24" fmla="*/ 1800 w 1800"/>
              <a:gd name="T25" fmla="*/ 300 h 2048"/>
              <a:gd name="T26" fmla="*/ 1500 w 1800"/>
              <a:gd name="T27" fmla="*/ 0 h 2048"/>
              <a:gd name="T28" fmla="*/ 1200 w 1800"/>
              <a:gd name="T29" fmla="*/ 300 h 2048"/>
              <a:gd name="T30" fmla="*/ 1222 w 1800"/>
              <a:gd name="T31" fmla="*/ 413 h 2048"/>
              <a:gd name="T32" fmla="*/ 732 w 1800"/>
              <a:gd name="T33" fmla="*/ 743 h 2048"/>
              <a:gd name="T34" fmla="*/ 420 w 1800"/>
              <a:gd name="T35" fmla="*/ 604 h 2048"/>
              <a:gd name="T36" fmla="*/ 0 w 1800"/>
              <a:gd name="T37" fmla="*/ 1024 h 2048"/>
              <a:gd name="T38" fmla="*/ 420 w 1800"/>
              <a:gd name="T39" fmla="*/ 1444 h 2048"/>
              <a:gd name="T40" fmla="*/ 732 w 1800"/>
              <a:gd name="T41" fmla="*/ 1304 h 2048"/>
              <a:gd name="T42" fmla="*/ 1500 w 1800"/>
              <a:gd name="T43" fmla="*/ 1568 h 2048"/>
              <a:gd name="T44" fmla="*/ 1680 w 1800"/>
              <a:gd name="T45" fmla="*/ 1748 h 2048"/>
              <a:gd name="T46" fmla="*/ 1500 w 1800"/>
              <a:gd name="T47" fmla="*/ 1928 h 2048"/>
              <a:gd name="T48" fmla="*/ 1320 w 1800"/>
              <a:gd name="T49" fmla="*/ 1748 h 2048"/>
              <a:gd name="T50" fmla="*/ 1500 w 1800"/>
              <a:gd name="T51" fmla="*/ 1568 h 2048"/>
              <a:gd name="T52" fmla="*/ 1500 w 1800"/>
              <a:gd name="T53" fmla="*/ 120 h 2048"/>
              <a:gd name="T54" fmla="*/ 1680 w 1800"/>
              <a:gd name="T55" fmla="*/ 300 h 2048"/>
              <a:gd name="T56" fmla="*/ 1500 w 1800"/>
              <a:gd name="T57" fmla="*/ 480 h 2048"/>
              <a:gd name="T58" fmla="*/ 1320 w 1800"/>
              <a:gd name="T59" fmla="*/ 300 h 2048"/>
              <a:gd name="T60" fmla="*/ 1500 w 1800"/>
              <a:gd name="T61" fmla="*/ 120 h 2048"/>
              <a:gd name="T62" fmla="*/ 120 w 1800"/>
              <a:gd name="T63" fmla="*/ 1024 h 2048"/>
              <a:gd name="T64" fmla="*/ 420 w 1800"/>
              <a:gd name="T65" fmla="*/ 724 h 2048"/>
              <a:gd name="T66" fmla="*/ 720 w 1800"/>
              <a:gd name="T67" fmla="*/ 1024 h 2048"/>
              <a:gd name="T68" fmla="*/ 420 w 1800"/>
              <a:gd name="T69" fmla="*/ 1324 h 2048"/>
              <a:gd name="T70" fmla="*/ 120 w 1800"/>
              <a:gd name="T71" fmla="*/ 102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00" h="2048">
                <a:moveTo>
                  <a:pt x="732" y="1304"/>
                </a:moveTo>
                <a:cubicBezTo>
                  <a:pt x="1222" y="1634"/>
                  <a:pt x="1222" y="1634"/>
                  <a:pt x="1222" y="1634"/>
                </a:cubicBezTo>
                <a:cubicBezTo>
                  <a:pt x="1208" y="1669"/>
                  <a:pt x="1200" y="1708"/>
                  <a:pt x="1200" y="1748"/>
                </a:cubicBezTo>
                <a:cubicBezTo>
                  <a:pt x="1200" y="1913"/>
                  <a:pt x="1335" y="2048"/>
                  <a:pt x="1500" y="2048"/>
                </a:cubicBezTo>
                <a:cubicBezTo>
                  <a:pt x="1665" y="2048"/>
                  <a:pt x="1800" y="1913"/>
                  <a:pt x="1800" y="1748"/>
                </a:cubicBezTo>
                <a:cubicBezTo>
                  <a:pt x="1800" y="1582"/>
                  <a:pt x="1665" y="1448"/>
                  <a:pt x="1500" y="1448"/>
                </a:cubicBezTo>
                <a:cubicBezTo>
                  <a:pt x="1418" y="1448"/>
                  <a:pt x="1343" y="1481"/>
                  <a:pt x="1289" y="1535"/>
                </a:cubicBezTo>
                <a:cubicBezTo>
                  <a:pt x="799" y="1205"/>
                  <a:pt x="799" y="1205"/>
                  <a:pt x="799" y="1205"/>
                </a:cubicBezTo>
                <a:cubicBezTo>
                  <a:pt x="825" y="1150"/>
                  <a:pt x="840" y="1088"/>
                  <a:pt x="840" y="1024"/>
                </a:cubicBezTo>
                <a:cubicBezTo>
                  <a:pt x="840" y="959"/>
                  <a:pt x="825" y="898"/>
                  <a:pt x="799" y="843"/>
                </a:cubicBezTo>
                <a:cubicBezTo>
                  <a:pt x="1289" y="513"/>
                  <a:pt x="1289" y="513"/>
                  <a:pt x="1289" y="513"/>
                </a:cubicBezTo>
                <a:cubicBezTo>
                  <a:pt x="1343" y="567"/>
                  <a:pt x="1418" y="600"/>
                  <a:pt x="1500" y="600"/>
                </a:cubicBezTo>
                <a:cubicBezTo>
                  <a:pt x="1665" y="600"/>
                  <a:pt x="1800" y="465"/>
                  <a:pt x="1800" y="300"/>
                </a:cubicBezTo>
                <a:cubicBezTo>
                  <a:pt x="1800" y="134"/>
                  <a:pt x="1665" y="0"/>
                  <a:pt x="1500" y="0"/>
                </a:cubicBezTo>
                <a:cubicBezTo>
                  <a:pt x="1335" y="0"/>
                  <a:pt x="1200" y="134"/>
                  <a:pt x="1200" y="300"/>
                </a:cubicBezTo>
                <a:cubicBezTo>
                  <a:pt x="1200" y="340"/>
                  <a:pt x="1208" y="378"/>
                  <a:pt x="1222" y="413"/>
                </a:cubicBezTo>
                <a:cubicBezTo>
                  <a:pt x="732" y="743"/>
                  <a:pt x="732" y="743"/>
                  <a:pt x="732" y="743"/>
                </a:cubicBezTo>
                <a:cubicBezTo>
                  <a:pt x="655" y="658"/>
                  <a:pt x="544" y="604"/>
                  <a:pt x="420" y="604"/>
                </a:cubicBezTo>
                <a:cubicBezTo>
                  <a:pt x="188" y="604"/>
                  <a:pt x="0" y="792"/>
                  <a:pt x="0" y="1024"/>
                </a:cubicBezTo>
                <a:cubicBezTo>
                  <a:pt x="0" y="1255"/>
                  <a:pt x="188" y="1444"/>
                  <a:pt x="420" y="1444"/>
                </a:cubicBezTo>
                <a:cubicBezTo>
                  <a:pt x="544" y="1444"/>
                  <a:pt x="655" y="1390"/>
                  <a:pt x="732" y="1304"/>
                </a:cubicBezTo>
                <a:close/>
                <a:moveTo>
                  <a:pt x="1500" y="1568"/>
                </a:moveTo>
                <a:cubicBezTo>
                  <a:pt x="1599" y="1568"/>
                  <a:pt x="1680" y="1649"/>
                  <a:pt x="1680" y="1748"/>
                </a:cubicBezTo>
                <a:cubicBezTo>
                  <a:pt x="1680" y="1847"/>
                  <a:pt x="1599" y="1928"/>
                  <a:pt x="1500" y="1928"/>
                </a:cubicBezTo>
                <a:cubicBezTo>
                  <a:pt x="1401" y="1928"/>
                  <a:pt x="1320" y="1847"/>
                  <a:pt x="1320" y="1748"/>
                </a:cubicBezTo>
                <a:cubicBezTo>
                  <a:pt x="1320" y="1649"/>
                  <a:pt x="1401" y="1568"/>
                  <a:pt x="1500" y="1568"/>
                </a:cubicBezTo>
                <a:close/>
                <a:moveTo>
                  <a:pt x="1500" y="120"/>
                </a:moveTo>
                <a:cubicBezTo>
                  <a:pt x="1599" y="120"/>
                  <a:pt x="1680" y="201"/>
                  <a:pt x="1680" y="300"/>
                </a:cubicBezTo>
                <a:cubicBezTo>
                  <a:pt x="1680" y="399"/>
                  <a:pt x="1599" y="480"/>
                  <a:pt x="1500" y="480"/>
                </a:cubicBezTo>
                <a:cubicBezTo>
                  <a:pt x="1401" y="480"/>
                  <a:pt x="1320" y="399"/>
                  <a:pt x="1320" y="300"/>
                </a:cubicBezTo>
                <a:cubicBezTo>
                  <a:pt x="1320" y="201"/>
                  <a:pt x="1401" y="120"/>
                  <a:pt x="1500" y="120"/>
                </a:cubicBezTo>
                <a:close/>
                <a:moveTo>
                  <a:pt x="120" y="1024"/>
                </a:moveTo>
                <a:cubicBezTo>
                  <a:pt x="120" y="858"/>
                  <a:pt x="255" y="724"/>
                  <a:pt x="420" y="724"/>
                </a:cubicBezTo>
                <a:cubicBezTo>
                  <a:pt x="585" y="724"/>
                  <a:pt x="720" y="858"/>
                  <a:pt x="720" y="1024"/>
                </a:cubicBezTo>
                <a:cubicBezTo>
                  <a:pt x="720" y="1189"/>
                  <a:pt x="585" y="1324"/>
                  <a:pt x="420" y="1324"/>
                </a:cubicBezTo>
                <a:cubicBezTo>
                  <a:pt x="255" y="1324"/>
                  <a:pt x="120" y="1189"/>
                  <a:pt x="120" y="10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0"/>
          <p:cNvSpPr>
            <a:spLocks noEditPoints="1"/>
          </p:cNvSpPr>
          <p:nvPr/>
        </p:nvSpPr>
        <p:spPr bwMode="auto">
          <a:xfrm>
            <a:off x="12946857" y="2777664"/>
            <a:ext cx="772542" cy="674164"/>
          </a:xfrm>
          <a:custGeom>
            <a:avLst/>
            <a:gdLst>
              <a:gd name="T0" fmla="*/ 1444 w 2058"/>
              <a:gd name="T1" fmla="*/ 1614 h 1796"/>
              <a:gd name="T2" fmla="*/ 1984 w 2058"/>
              <a:gd name="T3" fmla="*/ 1197 h 1796"/>
              <a:gd name="T4" fmla="*/ 1959 w 2058"/>
              <a:gd name="T5" fmla="*/ 958 h 1796"/>
              <a:gd name="T6" fmla="*/ 2044 w 2058"/>
              <a:gd name="T7" fmla="*/ 898 h 1796"/>
              <a:gd name="T8" fmla="*/ 1959 w 2058"/>
              <a:gd name="T9" fmla="*/ 838 h 1796"/>
              <a:gd name="T10" fmla="*/ 1984 w 2058"/>
              <a:gd name="T11" fmla="*/ 598 h 1796"/>
              <a:gd name="T12" fmla="*/ 1444 w 2058"/>
              <a:gd name="T13" fmla="*/ 181 h 1796"/>
              <a:gd name="T14" fmla="*/ 0 w 2058"/>
              <a:gd name="T15" fmla="*/ 898 h 1796"/>
              <a:gd name="T16" fmla="*/ 1658 w 2058"/>
              <a:gd name="T17" fmla="*/ 1077 h 1796"/>
              <a:gd name="T18" fmla="*/ 1824 w 2058"/>
              <a:gd name="T19" fmla="*/ 958 h 1796"/>
              <a:gd name="T20" fmla="*/ 1658 w 2058"/>
              <a:gd name="T21" fmla="*/ 1077 h 1796"/>
              <a:gd name="T22" fmla="*/ 1824 w 2058"/>
              <a:gd name="T23" fmla="*/ 838 h 1796"/>
              <a:gd name="T24" fmla="*/ 1658 w 2058"/>
              <a:gd name="T25" fmla="*/ 718 h 1796"/>
              <a:gd name="T26" fmla="*/ 903 w 2058"/>
              <a:gd name="T27" fmla="*/ 119 h 1796"/>
              <a:gd name="T28" fmla="*/ 1621 w 2058"/>
              <a:gd name="T29" fmla="*/ 598 h 1796"/>
              <a:gd name="T30" fmla="*/ 1532 w 2058"/>
              <a:gd name="T31" fmla="*/ 703 h 1796"/>
              <a:gd name="T32" fmla="*/ 244 w 2058"/>
              <a:gd name="T33" fmla="*/ 898 h 1796"/>
              <a:gd name="T34" fmla="*/ 1532 w 2058"/>
              <a:gd name="T35" fmla="*/ 1093 h 1796"/>
              <a:gd name="T36" fmla="*/ 1621 w 2058"/>
              <a:gd name="T37" fmla="*/ 1197 h 1796"/>
              <a:gd name="T38" fmla="*/ 903 w 2058"/>
              <a:gd name="T39" fmla="*/ 1676 h 1796"/>
              <a:gd name="T40" fmla="*/ 903 w 2058"/>
              <a:gd name="T41" fmla="*/ 119 h 1796"/>
              <a:gd name="T42" fmla="*/ 723 w 2058"/>
              <a:gd name="T43" fmla="*/ 898 h 1796"/>
              <a:gd name="T44" fmla="*/ 1072 w 2058"/>
              <a:gd name="T45" fmla="*/ 958 h 1796"/>
              <a:gd name="T46" fmla="*/ 903 w 2058"/>
              <a:gd name="T47" fmla="*/ 1197 h 1796"/>
              <a:gd name="T48" fmla="*/ 903 w 2058"/>
              <a:gd name="T49" fmla="*/ 598 h 1796"/>
              <a:gd name="T50" fmla="*/ 1072 w 2058"/>
              <a:gd name="T51" fmla="*/ 838 h 1796"/>
              <a:gd name="T52" fmla="*/ 962 w 2058"/>
              <a:gd name="T53" fmla="*/ 898 h 1796"/>
              <a:gd name="T54" fmla="*/ 843 w 2058"/>
              <a:gd name="T55" fmla="*/ 898 h 1796"/>
              <a:gd name="T56" fmla="*/ 962 w 2058"/>
              <a:gd name="T57" fmla="*/ 898 h 1796"/>
              <a:gd name="T58" fmla="*/ 483 w 2058"/>
              <a:gd name="T59" fmla="*/ 898 h 1796"/>
              <a:gd name="T60" fmla="*/ 1317 w 2058"/>
              <a:gd name="T61" fmla="*/ 958 h 1796"/>
              <a:gd name="T62" fmla="*/ 903 w 2058"/>
              <a:gd name="T63" fmla="*/ 1437 h 1796"/>
              <a:gd name="T64" fmla="*/ 903 w 2058"/>
              <a:gd name="T65" fmla="*/ 359 h 1796"/>
              <a:gd name="T66" fmla="*/ 1317 w 2058"/>
              <a:gd name="T67" fmla="*/ 838 h 1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058" h="1796">
                <a:moveTo>
                  <a:pt x="903" y="1796"/>
                </a:moveTo>
                <a:cubicBezTo>
                  <a:pt x="1100" y="1796"/>
                  <a:pt x="1287" y="1733"/>
                  <a:pt x="1444" y="1614"/>
                </a:cubicBezTo>
                <a:cubicBezTo>
                  <a:pt x="1584" y="1508"/>
                  <a:pt x="1691" y="1362"/>
                  <a:pt x="1750" y="1197"/>
                </a:cubicBezTo>
                <a:cubicBezTo>
                  <a:pt x="1984" y="1197"/>
                  <a:pt x="1984" y="1197"/>
                  <a:pt x="1984" y="1197"/>
                </a:cubicBezTo>
                <a:cubicBezTo>
                  <a:pt x="2029" y="1197"/>
                  <a:pt x="2058" y="1150"/>
                  <a:pt x="2038" y="1110"/>
                </a:cubicBezTo>
                <a:cubicBezTo>
                  <a:pt x="1959" y="958"/>
                  <a:pt x="1959" y="958"/>
                  <a:pt x="1959" y="958"/>
                </a:cubicBezTo>
                <a:cubicBezTo>
                  <a:pt x="1984" y="958"/>
                  <a:pt x="1984" y="958"/>
                  <a:pt x="1984" y="958"/>
                </a:cubicBezTo>
                <a:cubicBezTo>
                  <a:pt x="2017" y="958"/>
                  <a:pt x="2044" y="931"/>
                  <a:pt x="2044" y="898"/>
                </a:cubicBezTo>
                <a:cubicBezTo>
                  <a:pt x="2044" y="865"/>
                  <a:pt x="2017" y="838"/>
                  <a:pt x="1984" y="838"/>
                </a:cubicBezTo>
                <a:cubicBezTo>
                  <a:pt x="1959" y="838"/>
                  <a:pt x="1959" y="838"/>
                  <a:pt x="1959" y="838"/>
                </a:cubicBezTo>
                <a:cubicBezTo>
                  <a:pt x="2038" y="686"/>
                  <a:pt x="2038" y="686"/>
                  <a:pt x="2038" y="686"/>
                </a:cubicBezTo>
                <a:cubicBezTo>
                  <a:pt x="2058" y="646"/>
                  <a:pt x="2029" y="598"/>
                  <a:pt x="1984" y="598"/>
                </a:cubicBezTo>
                <a:cubicBezTo>
                  <a:pt x="1750" y="598"/>
                  <a:pt x="1750" y="598"/>
                  <a:pt x="1750" y="598"/>
                </a:cubicBezTo>
                <a:cubicBezTo>
                  <a:pt x="1691" y="434"/>
                  <a:pt x="1584" y="287"/>
                  <a:pt x="1444" y="181"/>
                </a:cubicBezTo>
                <a:cubicBezTo>
                  <a:pt x="1287" y="62"/>
                  <a:pt x="1100" y="0"/>
                  <a:pt x="903" y="0"/>
                </a:cubicBezTo>
                <a:cubicBezTo>
                  <a:pt x="405" y="0"/>
                  <a:pt x="0" y="402"/>
                  <a:pt x="0" y="898"/>
                </a:cubicBezTo>
                <a:cubicBezTo>
                  <a:pt x="0" y="1393"/>
                  <a:pt x="405" y="1796"/>
                  <a:pt x="903" y="1796"/>
                </a:cubicBezTo>
                <a:close/>
                <a:moveTo>
                  <a:pt x="1658" y="1077"/>
                </a:moveTo>
                <a:cubicBezTo>
                  <a:pt x="1598" y="958"/>
                  <a:pt x="1598" y="958"/>
                  <a:pt x="1598" y="958"/>
                </a:cubicBezTo>
                <a:cubicBezTo>
                  <a:pt x="1824" y="958"/>
                  <a:pt x="1824" y="958"/>
                  <a:pt x="1824" y="958"/>
                </a:cubicBezTo>
                <a:cubicBezTo>
                  <a:pt x="1886" y="1077"/>
                  <a:pt x="1886" y="1077"/>
                  <a:pt x="1886" y="1077"/>
                </a:cubicBezTo>
                <a:lnTo>
                  <a:pt x="1658" y="1077"/>
                </a:lnTo>
                <a:close/>
                <a:moveTo>
                  <a:pt x="1886" y="718"/>
                </a:moveTo>
                <a:cubicBezTo>
                  <a:pt x="1824" y="838"/>
                  <a:pt x="1824" y="838"/>
                  <a:pt x="1824" y="838"/>
                </a:cubicBezTo>
                <a:cubicBezTo>
                  <a:pt x="1598" y="838"/>
                  <a:pt x="1598" y="838"/>
                  <a:pt x="1598" y="838"/>
                </a:cubicBezTo>
                <a:cubicBezTo>
                  <a:pt x="1658" y="718"/>
                  <a:pt x="1658" y="718"/>
                  <a:pt x="1658" y="718"/>
                </a:cubicBezTo>
                <a:lnTo>
                  <a:pt x="1886" y="718"/>
                </a:lnTo>
                <a:close/>
                <a:moveTo>
                  <a:pt x="903" y="119"/>
                </a:moveTo>
                <a:cubicBezTo>
                  <a:pt x="1217" y="119"/>
                  <a:pt x="1502" y="313"/>
                  <a:pt x="1621" y="598"/>
                </a:cubicBezTo>
                <a:cubicBezTo>
                  <a:pt x="1621" y="598"/>
                  <a:pt x="1621" y="598"/>
                  <a:pt x="1621" y="598"/>
                </a:cubicBezTo>
                <a:cubicBezTo>
                  <a:pt x="1598" y="598"/>
                  <a:pt x="1578" y="611"/>
                  <a:pt x="1568" y="631"/>
                </a:cubicBezTo>
                <a:cubicBezTo>
                  <a:pt x="1532" y="703"/>
                  <a:pt x="1532" y="703"/>
                  <a:pt x="1532" y="703"/>
                </a:cubicBezTo>
                <a:cubicBezTo>
                  <a:pt x="1449" y="435"/>
                  <a:pt x="1198" y="239"/>
                  <a:pt x="903" y="239"/>
                </a:cubicBezTo>
                <a:cubicBezTo>
                  <a:pt x="539" y="239"/>
                  <a:pt x="244" y="535"/>
                  <a:pt x="244" y="898"/>
                </a:cubicBezTo>
                <a:cubicBezTo>
                  <a:pt x="244" y="1261"/>
                  <a:pt x="539" y="1556"/>
                  <a:pt x="903" y="1556"/>
                </a:cubicBezTo>
                <a:cubicBezTo>
                  <a:pt x="1198" y="1556"/>
                  <a:pt x="1449" y="1361"/>
                  <a:pt x="1532" y="1093"/>
                </a:cubicBezTo>
                <a:cubicBezTo>
                  <a:pt x="1568" y="1164"/>
                  <a:pt x="1568" y="1164"/>
                  <a:pt x="1568" y="1164"/>
                </a:cubicBezTo>
                <a:cubicBezTo>
                  <a:pt x="1578" y="1184"/>
                  <a:pt x="1598" y="1197"/>
                  <a:pt x="1621" y="1197"/>
                </a:cubicBezTo>
                <a:cubicBezTo>
                  <a:pt x="1621" y="1197"/>
                  <a:pt x="1621" y="1197"/>
                  <a:pt x="1621" y="1197"/>
                </a:cubicBezTo>
                <a:cubicBezTo>
                  <a:pt x="1502" y="1483"/>
                  <a:pt x="1217" y="1676"/>
                  <a:pt x="903" y="1676"/>
                </a:cubicBezTo>
                <a:cubicBezTo>
                  <a:pt x="471" y="1676"/>
                  <a:pt x="120" y="1327"/>
                  <a:pt x="120" y="898"/>
                </a:cubicBezTo>
                <a:cubicBezTo>
                  <a:pt x="120" y="469"/>
                  <a:pt x="471" y="119"/>
                  <a:pt x="903" y="119"/>
                </a:cubicBezTo>
                <a:close/>
                <a:moveTo>
                  <a:pt x="903" y="718"/>
                </a:moveTo>
                <a:cubicBezTo>
                  <a:pt x="803" y="718"/>
                  <a:pt x="723" y="799"/>
                  <a:pt x="723" y="898"/>
                </a:cubicBezTo>
                <a:cubicBezTo>
                  <a:pt x="723" y="997"/>
                  <a:pt x="803" y="1077"/>
                  <a:pt x="903" y="1077"/>
                </a:cubicBezTo>
                <a:cubicBezTo>
                  <a:pt x="981" y="1077"/>
                  <a:pt x="1047" y="1027"/>
                  <a:pt x="1072" y="958"/>
                </a:cubicBezTo>
                <a:cubicBezTo>
                  <a:pt x="1196" y="958"/>
                  <a:pt x="1196" y="958"/>
                  <a:pt x="1196" y="958"/>
                </a:cubicBezTo>
                <a:cubicBezTo>
                  <a:pt x="1168" y="1094"/>
                  <a:pt x="1047" y="1197"/>
                  <a:pt x="903" y="1197"/>
                </a:cubicBezTo>
                <a:cubicBezTo>
                  <a:pt x="737" y="1197"/>
                  <a:pt x="603" y="1063"/>
                  <a:pt x="603" y="898"/>
                </a:cubicBezTo>
                <a:cubicBezTo>
                  <a:pt x="603" y="733"/>
                  <a:pt x="737" y="598"/>
                  <a:pt x="903" y="598"/>
                </a:cubicBezTo>
                <a:cubicBezTo>
                  <a:pt x="1047" y="598"/>
                  <a:pt x="1168" y="701"/>
                  <a:pt x="1196" y="838"/>
                </a:cubicBezTo>
                <a:cubicBezTo>
                  <a:pt x="1072" y="838"/>
                  <a:pt x="1072" y="838"/>
                  <a:pt x="1072" y="838"/>
                </a:cubicBezTo>
                <a:cubicBezTo>
                  <a:pt x="1047" y="768"/>
                  <a:pt x="981" y="718"/>
                  <a:pt x="903" y="718"/>
                </a:cubicBezTo>
                <a:close/>
                <a:moveTo>
                  <a:pt x="962" y="898"/>
                </a:moveTo>
                <a:cubicBezTo>
                  <a:pt x="962" y="931"/>
                  <a:pt x="936" y="958"/>
                  <a:pt x="903" y="958"/>
                </a:cubicBezTo>
                <a:cubicBezTo>
                  <a:pt x="870" y="958"/>
                  <a:pt x="843" y="931"/>
                  <a:pt x="843" y="898"/>
                </a:cubicBezTo>
                <a:cubicBezTo>
                  <a:pt x="843" y="865"/>
                  <a:pt x="870" y="838"/>
                  <a:pt x="903" y="838"/>
                </a:cubicBezTo>
                <a:cubicBezTo>
                  <a:pt x="936" y="838"/>
                  <a:pt x="962" y="865"/>
                  <a:pt x="962" y="898"/>
                </a:cubicBezTo>
                <a:close/>
                <a:moveTo>
                  <a:pt x="903" y="479"/>
                </a:moveTo>
                <a:cubicBezTo>
                  <a:pt x="671" y="479"/>
                  <a:pt x="483" y="667"/>
                  <a:pt x="483" y="898"/>
                </a:cubicBezTo>
                <a:cubicBezTo>
                  <a:pt x="483" y="1129"/>
                  <a:pt x="671" y="1317"/>
                  <a:pt x="903" y="1317"/>
                </a:cubicBezTo>
                <a:cubicBezTo>
                  <a:pt x="1113" y="1317"/>
                  <a:pt x="1288" y="1160"/>
                  <a:pt x="1317" y="958"/>
                </a:cubicBezTo>
                <a:cubicBezTo>
                  <a:pt x="1438" y="958"/>
                  <a:pt x="1438" y="958"/>
                  <a:pt x="1438" y="958"/>
                </a:cubicBezTo>
                <a:cubicBezTo>
                  <a:pt x="1408" y="1227"/>
                  <a:pt x="1179" y="1437"/>
                  <a:pt x="903" y="1437"/>
                </a:cubicBezTo>
                <a:cubicBezTo>
                  <a:pt x="605" y="1437"/>
                  <a:pt x="364" y="1195"/>
                  <a:pt x="364" y="898"/>
                </a:cubicBezTo>
                <a:cubicBezTo>
                  <a:pt x="364" y="601"/>
                  <a:pt x="605" y="359"/>
                  <a:pt x="903" y="359"/>
                </a:cubicBezTo>
                <a:cubicBezTo>
                  <a:pt x="1179" y="359"/>
                  <a:pt x="1408" y="569"/>
                  <a:pt x="1438" y="838"/>
                </a:cubicBezTo>
                <a:cubicBezTo>
                  <a:pt x="1317" y="838"/>
                  <a:pt x="1317" y="838"/>
                  <a:pt x="1317" y="838"/>
                </a:cubicBezTo>
                <a:cubicBezTo>
                  <a:pt x="1288" y="635"/>
                  <a:pt x="1113" y="479"/>
                  <a:pt x="903" y="4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1"/>
          <p:cNvSpPr>
            <a:spLocks noEditPoints="1"/>
          </p:cNvSpPr>
          <p:nvPr/>
        </p:nvSpPr>
        <p:spPr bwMode="auto">
          <a:xfrm>
            <a:off x="15290091" y="2730429"/>
            <a:ext cx="585440" cy="768634"/>
          </a:xfrm>
          <a:custGeom>
            <a:avLst/>
            <a:gdLst>
              <a:gd name="T0" fmla="*/ 1500 w 1560"/>
              <a:gd name="T1" fmla="*/ 2048 h 2048"/>
              <a:gd name="T2" fmla="*/ 1560 w 1560"/>
              <a:gd name="T3" fmla="*/ 304 h 2048"/>
              <a:gd name="T4" fmla="*/ 1200 w 1560"/>
              <a:gd name="T5" fmla="*/ 244 h 2048"/>
              <a:gd name="T6" fmla="*/ 1140 w 1560"/>
              <a:gd name="T7" fmla="*/ 0 h 2048"/>
              <a:gd name="T8" fmla="*/ 360 w 1560"/>
              <a:gd name="T9" fmla="*/ 60 h 2048"/>
              <a:gd name="T10" fmla="*/ 60 w 1560"/>
              <a:gd name="T11" fmla="*/ 244 h 2048"/>
              <a:gd name="T12" fmla="*/ 0 w 1560"/>
              <a:gd name="T13" fmla="*/ 1988 h 2048"/>
              <a:gd name="T14" fmla="*/ 480 w 1560"/>
              <a:gd name="T15" fmla="*/ 120 h 2048"/>
              <a:gd name="T16" fmla="*/ 1080 w 1560"/>
              <a:gd name="T17" fmla="*/ 244 h 2048"/>
              <a:gd name="T18" fmla="*/ 480 w 1560"/>
              <a:gd name="T19" fmla="*/ 120 h 2048"/>
              <a:gd name="T20" fmla="*/ 1440 w 1560"/>
              <a:gd name="T21" fmla="*/ 364 h 2048"/>
              <a:gd name="T22" fmla="*/ 120 w 1560"/>
              <a:gd name="T23" fmla="*/ 1928 h 2048"/>
              <a:gd name="T24" fmla="*/ 960 w 1560"/>
              <a:gd name="T25" fmla="*/ 689 h 2048"/>
              <a:gd name="T26" fmla="*/ 1080 w 1560"/>
              <a:gd name="T27" fmla="*/ 784 h 2048"/>
              <a:gd name="T28" fmla="*/ 1122 w 1560"/>
              <a:gd name="T29" fmla="*/ 681 h 2048"/>
              <a:gd name="T30" fmla="*/ 858 w 1560"/>
              <a:gd name="T31" fmla="*/ 501 h 2048"/>
              <a:gd name="T32" fmla="*/ 678 w 1560"/>
              <a:gd name="T33" fmla="*/ 766 h 2048"/>
              <a:gd name="T34" fmla="*/ 840 w 1560"/>
              <a:gd name="T35" fmla="*/ 689 h 2048"/>
              <a:gd name="T36" fmla="*/ 576 w 1560"/>
              <a:gd name="T37" fmla="*/ 1534 h 2048"/>
              <a:gd name="T38" fmla="*/ 240 w 1560"/>
              <a:gd name="T39" fmla="*/ 1624 h 2048"/>
              <a:gd name="T40" fmla="*/ 597 w 1560"/>
              <a:gd name="T41" fmla="*/ 1654 h 2048"/>
              <a:gd name="T42" fmla="*/ 960 w 1560"/>
              <a:gd name="T43" fmla="*/ 689 h 2048"/>
              <a:gd name="T44" fmla="*/ 360 w 1560"/>
              <a:gd name="T45" fmla="*/ 1624 h 2048"/>
              <a:gd name="T46" fmla="*/ 480 w 1560"/>
              <a:gd name="T47" fmla="*/ 1624 h 2048"/>
              <a:gd name="T48" fmla="*/ 1302 w 1560"/>
              <a:gd name="T49" fmla="*/ 1546 h 2048"/>
              <a:gd name="T50" fmla="*/ 1302 w 1560"/>
              <a:gd name="T51" fmla="*/ 1701 h 2048"/>
              <a:gd name="T52" fmla="*/ 1218 w 1560"/>
              <a:gd name="T53" fmla="*/ 1786 h 2048"/>
              <a:gd name="T54" fmla="*/ 1062 w 1560"/>
              <a:gd name="T55" fmla="*/ 1786 h 2048"/>
              <a:gd name="T56" fmla="*/ 978 w 1560"/>
              <a:gd name="T57" fmla="*/ 1701 h 2048"/>
              <a:gd name="T58" fmla="*/ 978 w 1560"/>
              <a:gd name="T59" fmla="*/ 1546 h 2048"/>
              <a:gd name="T60" fmla="*/ 1062 w 1560"/>
              <a:gd name="T61" fmla="*/ 1461 h 2048"/>
              <a:gd name="T62" fmla="*/ 1218 w 1560"/>
              <a:gd name="T63" fmla="*/ 1461 h 2048"/>
              <a:gd name="T64" fmla="*/ 1302 w 1560"/>
              <a:gd name="T65" fmla="*/ 1546 h 2048"/>
              <a:gd name="T66" fmla="*/ 335 w 1560"/>
              <a:gd name="T67" fmla="*/ 1144 h 2048"/>
              <a:gd name="T68" fmla="*/ 258 w 1560"/>
              <a:gd name="T69" fmla="*/ 981 h 2048"/>
              <a:gd name="T70" fmla="*/ 420 w 1560"/>
              <a:gd name="T71" fmla="*/ 1059 h 2048"/>
              <a:gd name="T72" fmla="*/ 582 w 1560"/>
              <a:gd name="T73" fmla="*/ 981 h 2048"/>
              <a:gd name="T74" fmla="*/ 505 w 1560"/>
              <a:gd name="T75" fmla="*/ 1144 h 2048"/>
              <a:gd name="T76" fmla="*/ 582 w 1560"/>
              <a:gd name="T77" fmla="*/ 1306 h 2048"/>
              <a:gd name="T78" fmla="*/ 420 w 1560"/>
              <a:gd name="T79" fmla="*/ 1229 h 2048"/>
              <a:gd name="T80" fmla="*/ 258 w 1560"/>
              <a:gd name="T81" fmla="*/ 1306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60" h="2048">
                <a:moveTo>
                  <a:pt x="60" y="2048"/>
                </a:moveTo>
                <a:cubicBezTo>
                  <a:pt x="1500" y="2048"/>
                  <a:pt x="1500" y="2048"/>
                  <a:pt x="1500" y="2048"/>
                </a:cubicBezTo>
                <a:cubicBezTo>
                  <a:pt x="1533" y="2048"/>
                  <a:pt x="1560" y="2021"/>
                  <a:pt x="1560" y="1988"/>
                </a:cubicBezTo>
                <a:cubicBezTo>
                  <a:pt x="1560" y="304"/>
                  <a:pt x="1560" y="304"/>
                  <a:pt x="1560" y="304"/>
                </a:cubicBezTo>
                <a:cubicBezTo>
                  <a:pt x="1560" y="271"/>
                  <a:pt x="1533" y="244"/>
                  <a:pt x="1500" y="244"/>
                </a:cubicBezTo>
                <a:cubicBezTo>
                  <a:pt x="1200" y="244"/>
                  <a:pt x="1200" y="244"/>
                  <a:pt x="1200" y="244"/>
                </a:cubicBezTo>
                <a:cubicBezTo>
                  <a:pt x="1200" y="60"/>
                  <a:pt x="1200" y="60"/>
                  <a:pt x="1200" y="60"/>
                </a:cubicBezTo>
                <a:cubicBezTo>
                  <a:pt x="1200" y="27"/>
                  <a:pt x="1173" y="0"/>
                  <a:pt x="1140" y="0"/>
                </a:cubicBezTo>
                <a:cubicBezTo>
                  <a:pt x="420" y="0"/>
                  <a:pt x="420" y="0"/>
                  <a:pt x="420" y="0"/>
                </a:cubicBezTo>
                <a:cubicBezTo>
                  <a:pt x="387" y="0"/>
                  <a:pt x="360" y="27"/>
                  <a:pt x="360" y="60"/>
                </a:cubicBezTo>
                <a:cubicBezTo>
                  <a:pt x="360" y="244"/>
                  <a:pt x="360" y="244"/>
                  <a:pt x="360" y="244"/>
                </a:cubicBezTo>
                <a:cubicBezTo>
                  <a:pt x="60" y="244"/>
                  <a:pt x="60" y="244"/>
                  <a:pt x="60" y="244"/>
                </a:cubicBezTo>
                <a:cubicBezTo>
                  <a:pt x="27" y="244"/>
                  <a:pt x="0" y="271"/>
                  <a:pt x="0" y="304"/>
                </a:cubicBezTo>
                <a:cubicBezTo>
                  <a:pt x="0" y="1988"/>
                  <a:pt x="0" y="1988"/>
                  <a:pt x="0" y="1988"/>
                </a:cubicBezTo>
                <a:cubicBezTo>
                  <a:pt x="0" y="2021"/>
                  <a:pt x="27" y="2048"/>
                  <a:pt x="60" y="2048"/>
                </a:cubicBezTo>
                <a:close/>
                <a:moveTo>
                  <a:pt x="480" y="120"/>
                </a:moveTo>
                <a:cubicBezTo>
                  <a:pt x="1080" y="120"/>
                  <a:pt x="1080" y="120"/>
                  <a:pt x="1080" y="120"/>
                </a:cubicBezTo>
                <a:cubicBezTo>
                  <a:pt x="1080" y="244"/>
                  <a:pt x="1080" y="244"/>
                  <a:pt x="1080" y="244"/>
                </a:cubicBezTo>
                <a:cubicBezTo>
                  <a:pt x="480" y="244"/>
                  <a:pt x="480" y="244"/>
                  <a:pt x="480" y="244"/>
                </a:cubicBezTo>
                <a:lnTo>
                  <a:pt x="480" y="120"/>
                </a:lnTo>
                <a:close/>
                <a:moveTo>
                  <a:pt x="120" y="364"/>
                </a:moveTo>
                <a:cubicBezTo>
                  <a:pt x="1440" y="364"/>
                  <a:pt x="1440" y="364"/>
                  <a:pt x="1440" y="364"/>
                </a:cubicBezTo>
                <a:cubicBezTo>
                  <a:pt x="1440" y="1928"/>
                  <a:pt x="1440" y="1928"/>
                  <a:pt x="1440" y="1928"/>
                </a:cubicBezTo>
                <a:cubicBezTo>
                  <a:pt x="120" y="1928"/>
                  <a:pt x="120" y="1928"/>
                  <a:pt x="120" y="1928"/>
                </a:cubicBezTo>
                <a:lnTo>
                  <a:pt x="120" y="364"/>
                </a:lnTo>
                <a:close/>
                <a:moveTo>
                  <a:pt x="960" y="689"/>
                </a:moveTo>
                <a:cubicBezTo>
                  <a:pt x="1038" y="766"/>
                  <a:pt x="1038" y="766"/>
                  <a:pt x="1038" y="766"/>
                </a:cubicBezTo>
                <a:cubicBezTo>
                  <a:pt x="1049" y="778"/>
                  <a:pt x="1065" y="784"/>
                  <a:pt x="1080" y="784"/>
                </a:cubicBezTo>
                <a:cubicBezTo>
                  <a:pt x="1095" y="784"/>
                  <a:pt x="1111" y="778"/>
                  <a:pt x="1122" y="766"/>
                </a:cubicBezTo>
                <a:cubicBezTo>
                  <a:pt x="1146" y="743"/>
                  <a:pt x="1146" y="705"/>
                  <a:pt x="1122" y="681"/>
                </a:cubicBezTo>
                <a:cubicBezTo>
                  <a:pt x="942" y="501"/>
                  <a:pt x="942" y="501"/>
                  <a:pt x="942" y="501"/>
                </a:cubicBezTo>
                <a:cubicBezTo>
                  <a:pt x="919" y="478"/>
                  <a:pt x="881" y="478"/>
                  <a:pt x="858" y="501"/>
                </a:cubicBezTo>
                <a:cubicBezTo>
                  <a:pt x="678" y="681"/>
                  <a:pt x="678" y="681"/>
                  <a:pt x="678" y="681"/>
                </a:cubicBezTo>
                <a:cubicBezTo>
                  <a:pt x="654" y="705"/>
                  <a:pt x="654" y="743"/>
                  <a:pt x="678" y="766"/>
                </a:cubicBezTo>
                <a:cubicBezTo>
                  <a:pt x="701" y="790"/>
                  <a:pt x="739" y="790"/>
                  <a:pt x="762" y="766"/>
                </a:cubicBezTo>
                <a:cubicBezTo>
                  <a:pt x="840" y="689"/>
                  <a:pt x="840" y="689"/>
                  <a:pt x="840" y="689"/>
                </a:cubicBezTo>
                <a:cubicBezTo>
                  <a:pt x="840" y="1144"/>
                  <a:pt x="840" y="1144"/>
                  <a:pt x="840" y="1144"/>
                </a:cubicBezTo>
                <a:cubicBezTo>
                  <a:pt x="840" y="1318"/>
                  <a:pt x="734" y="1471"/>
                  <a:pt x="576" y="1534"/>
                </a:cubicBezTo>
                <a:cubicBezTo>
                  <a:pt x="545" y="1480"/>
                  <a:pt x="487" y="1444"/>
                  <a:pt x="420" y="1444"/>
                </a:cubicBezTo>
                <a:cubicBezTo>
                  <a:pt x="321" y="1444"/>
                  <a:pt x="240" y="1525"/>
                  <a:pt x="240" y="1624"/>
                </a:cubicBezTo>
                <a:cubicBezTo>
                  <a:pt x="240" y="1723"/>
                  <a:pt x="321" y="1804"/>
                  <a:pt x="420" y="1804"/>
                </a:cubicBezTo>
                <a:cubicBezTo>
                  <a:pt x="509" y="1804"/>
                  <a:pt x="583" y="1739"/>
                  <a:pt x="597" y="1654"/>
                </a:cubicBezTo>
                <a:cubicBezTo>
                  <a:pt x="813" y="1579"/>
                  <a:pt x="960" y="1376"/>
                  <a:pt x="960" y="1144"/>
                </a:cubicBezTo>
                <a:lnTo>
                  <a:pt x="960" y="689"/>
                </a:lnTo>
                <a:close/>
                <a:moveTo>
                  <a:pt x="420" y="1684"/>
                </a:moveTo>
                <a:cubicBezTo>
                  <a:pt x="387" y="1684"/>
                  <a:pt x="360" y="1657"/>
                  <a:pt x="360" y="1624"/>
                </a:cubicBezTo>
                <a:cubicBezTo>
                  <a:pt x="360" y="1591"/>
                  <a:pt x="387" y="1564"/>
                  <a:pt x="420" y="1564"/>
                </a:cubicBezTo>
                <a:cubicBezTo>
                  <a:pt x="453" y="1564"/>
                  <a:pt x="480" y="1591"/>
                  <a:pt x="480" y="1624"/>
                </a:cubicBezTo>
                <a:cubicBezTo>
                  <a:pt x="480" y="1657"/>
                  <a:pt x="453" y="1684"/>
                  <a:pt x="420" y="1684"/>
                </a:cubicBezTo>
                <a:close/>
                <a:moveTo>
                  <a:pt x="1302" y="1546"/>
                </a:moveTo>
                <a:cubicBezTo>
                  <a:pt x="1225" y="1624"/>
                  <a:pt x="1225" y="1624"/>
                  <a:pt x="1225" y="1624"/>
                </a:cubicBezTo>
                <a:cubicBezTo>
                  <a:pt x="1302" y="1701"/>
                  <a:pt x="1302" y="1701"/>
                  <a:pt x="1302" y="1701"/>
                </a:cubicBezTo>
                <a:cubicBezTo>
                  <a:pt x="1326" y="1725"/>
                  <a:pt x="1326" y="1763"/>
                  <a:pt x="1302" y="1786"/>
                </a:cubicBezTo>
                <a:cubicBezTo>
                  <a:pt x="1279" y="1810"/>
                  <a:pt x="1241" y="1810"/>
                  <a:pt x="1218" y="1786"/>
                </a:cubicBezTo>
                <a:cubicBezTo>
                  <a:pt x="1140" y="1709"/>
                  <a:pt x="1140" y="1709"/>
                  <a:pt x="1140" y="1709"/>
                </a:cubicBezTo>
                <a:cubicBezTo>
                  <a:pt x="1062" y="1786"/>
                  <a:pt x="1062" y="1786"/>
                  <a:pt x="1062" y="1786"/>
                </a:cubicBezTo>
                <a:cubicBezTo>
                  <a:pt x="1039" y="1810"/>
                  <a:pt x="1001" y="1810"/>
                  <a:pt x="978" y="1786"/>
                </a:cubicBezTo>
                <a:cubicBezTo>
                  <a:pt x="954" y="1763"/>
                  <a:pt x="954" y="1725"/>
                  <a:pt x="978" y="1701"/>
                </a:cubicBezTo>
                <a:cubicBezTo>
                  <a:pt x="1055" y="1624"/>
                  <a:pt x="1055" y="1624"/>
                  <a:pt x="1055" y="1624"/>
                </a:cubicBezTo>
                <a:cubicBezTo>
                  <a:pt x="978" y="1546"/>
                  <a:pt x="978" y="1546"/>
                  <a:pt x="978" y="1546"/>
                </a:cubicBezTo>
                <a:cubicBezTo>
                  <a:pt x="954" y="1523"/>
                  <a:pt x="954" y="1485"/>
                  <a:pt x="978" y="1461"/>
                </a:cubicBezTo>
                <a:cubicBezTo>
                  <a:pt x="1001" y="1438"/>
                  <a:pt x="1039" y="1438"/>
                  <a:pt x="1062" y="1461"/>
                </a:cubicBezTo>
                <a:cubicBezTo>
                  <a:pt x="1140" y="1539"/>
                  <a:pt x="1140" y="1539"/>
                  <a:pt x="1140" y="1539"/>
                </a:cubicBezTo>
                <a:cubicBezTo>
                  <a:pt x="1218" y="1461"/>
                  <a:pt x="1218" y="1461"/>
                  <a:pt x="1218" y="1461"/>
                </a:cubicBezTo>
                <a:cubicBezTo>
                  <a:pt x="1241" y="1438"/>
                  <a:pt x="1279" y="1438"/>
                  <a:pt x="1302" y="1461"/>
                </a:cubicBezTo>
                <a:cubicBezTo>
                  <a:pt x="1326" y="1485"/>
                  <a:pt x="1326" y="1523"/>
                  <a:pt x="1302" y="1546"/>
                </a:cubicBezTo>
                <a:close/>
                <a:moveTo>
                  <a:pt x="258" y="1221"/>
                </a:moveTo>
                <a:cubicBezTo>
                  <a:pt x="335" y="1144"/>
                  <a:pt x="335" y="1144"/>
                  <a:pt x="335" y="1144"/>
                </a:cubicBezTo>
                <a:cubicBezTo>
                  <a:pt x="258" y="1066"/>
                  <a:pt x="258" y="1066"/>
                  <a:pt x="258" y="1066"/>
                </a:cubicBezTo>
                <a:cubicBezTo>
                  <a:pt x="234" y="1043"/>
                  <a:pt x="234" y="1005"/>
                  <a:pt x="258" y="981"/>
                </a:cubicBezTo>
                <a:cubicBezTo>
                  <a:pt x="281" y="958"/>
                  <a:pt x="319" y="958"/>
                  <a:pt x="342" y="981"/>
                </a:cubicBezTo>
                <a:cubicBezTo>
                  <a:pt x="420" y="1059"/>
                  <a:pt x="420" y="1059"/>
                  <a:pt x="420" y="1059"/>
                </a:cubicBezTo>
                <a:cubicBezTo>
                  <a:pt x="498" y="981"/>
                  <a:pt x="498" y="981"/>
                  <a:pt x="498" y="981"/>
                </a:cubicBezTo>
                <a:cubicBezTo>
                  <a:pt x="521" y="958"/>
                  <a:pt x="559" y="958"/>
                  <a:pt x="582" y="981"/>
                </a:cubicBezTo>
                <a:cubicBezTo>
                  <a:pt x="606" y="1005"/>
                  <a:pt x="606" y="1043"/>
                  <a:pt x="582" y="1066"/>
                </a:cubicBezTo>
                <a:cubicBezTo>
                  <a:pt x="505" y="1144"/>
                  <a:pt x="505" y="1144"/>
                  <a:pt x="505" y="1144"/>
                </a:cubicBezTo>
                <a:cubicBezTo>
                  <a:pt x="582" y="1221"/>
                  <a:pt x="582" y="1221"/>
                  <a:pt x="582" y="1221"/>
                </a:cubicBezTo>
                <a:cubicBezTo>
                  <a:pt x="606" y="1245"/>
                  <a:pt x="606" y="1283"/>
                  <a:pt x="582" y="1306"/>
                </a:cubicBezTo>
                <a:cubicBezTo>
                  <a:pt x="559" y="1330"/>
                  <a:pt x="521" y="1330"/>
                  <a:pt x="498" y="1306"/>
                </a:cubicBezTo>
                <a:cubicBezTo>
                  <a:pt x="420" y="1229"/>
                  <a:pt x="420" y="1229"/>
                  <a:pt x="420" y="1229"/>
                </a:cubicBezTo>
                <a:cubicBezTo>
                  <a:pt x="342" y="1306"/>
                  <a:pt x="342" y="1306"/>
                  <a:pt x="342" y="1306"/>
                </a:cubicBezTo>
                <a:cubicBezTo>
                  <a:pt x="319" y="1330"/>
                  <a:pt x="281" y="1330"/>
                  <a:pt x="258" y="1306"/>
                </a:cubicBezTo>
                <a:cubicBezTo>
                  <a:pt x="234" y="1283"/>
                  <a:pt x="234" y="1245"/>
                  <a:pt x="258" y="1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2"/>
          <p:cNvSpPr>
            <a:spLocks noEditPoints="1"/>
          </p:cNvSpPr>
          <p:nvPr/>
        </p:nvSpPr>
        <p:spPr bwMode="auto">
          <a:xfrm>
            <a:off x="17515410" y="2730429"/>
            <a:ext cx="630491" cy="768634"/>
          </a:xfrm>
          <a:custGeom>
            <a:avLst/>
            <a:gdLst>
              <a:gd name="T0" fmla="*/ 1500 w 1680"/>
              <a:gd name="T1" fmla="*/ 2048 h 2048"/>
              <a:gd name="T2" fmla="*/ 1680 w 1680"/>
              <a:gd name="T3" fmla="*/ 180 h 2048"/>
              <a:gd name="T4" fmla="*/ 180 w 1680"/>
              <a:gd name="T5" fmla="*/ 0 h 2048"/>
              <a:gd name="T6" fmla="*/ 0 w 1680"/>
              <a:gd name="T7" fmla="*/ 1868 h 2048"/>
              <a:gd name="T8" fmla="*/ 600 w 1680"/>
              <a:gd name="T9" fmla="*/ 1928 h 2048"/>
              <a:gd name="T10" fmla="*/ 360 w 1680"/>
              <a:gd name="T11" fmla="*/ 1688 h 2048"/>
              <a:gd name="T12" fmla="*/ 600 w 1680"/>
              <a:gd name="T13" fmla="*/ 1928 h 2048"/>
              <a:gd name="T14" fmla="*/ 360 w 1680"/>
              <a:gd name="T15" fmla="*/ 1568 h 2048"/>
              <a:gd name="T16" fmla="*/ 600 w 1680"/>
              <a:gd name="T17" fmla="*/ 1328 h 2048"/>
              <a:gd name="T18" fmla="*/ 600 w 1680"/>
              <a:gd name="T19" fmla="*/ 1208 h 2048"/>
              <a:gd name="T20" fmla="*/ 360 w 1680"/>
              <a:gd name="T21" fmla="*/ 968 h 2048"/>
              <a:gd name="T22" fmla="*/ 600 w 1680"/>
              <a:gd name="T23" fmla="*/ 1208 h 2048"/>
              <a:gd name="T24" fmla="*/ 720 w 1680"/>
              <a:gd name="T25" fmla="*/ 1928 h 2048"/>
              <a:gd name="T26" fmla="*/ 960 w 1680"/>
              <a:gd name="T27" fmla="*/ 1688 h 2048"/>
              <a:gd name="T28" fmla="*/ 960 w 1680"/>
              <a:gd name="T29" fmla="*/ 1568 h 2048"/>
              <a:gd name="T30" fmla="*/ 720 w 1680"/>
              <a:gd name="T31" fmla="*/ 1328 h 2048"/>
              <a:gd name="T32" fmla="*/ 960 w 1680"/>
              <a:gd name="T33" fmla="*/ 1568 h 2048"/>
              <a:gd name="T34" fmla="*/ 720 w 1680"/>
              <a:gd name="T35" fmla="*/ 1208 h 2048"/>
              <a:gd name="T36" fmla="*/ 960 w 1680"/>
              <a:gd name="T37" fmla="*/ 968 h 2048"/>
              <a:gd name="T38" fmla="*/ 1320 w 1680"/>
              <a:gd name="T39" fmla="*/ 1928 h 2048"/>
              <a:gd name="T40" fmla="*/ 1080 w 1680"/>
              <a:gd name="T41" fmla="*/ 1328 h 2048"/>
              <a:gd name="T42" fmla="*/ 1320 w 1680"/>
              <a:gd name="T43" fmla="*/ 1928 h 2048"/>
              <a:gd name="T44" fmla="*/ 1080 w 1680"/>
              <a:gd name="T45" fmla="*/ 1208 h 2048"/>
              <a:gd name="T46" fmla="*/ 1320 w 1680"/>
              <a:gd name="T47" fmla="*/ 968 h 2048"/>
              <a:gd name="T48" fmla="*/ 120 w 1680"/>
              <a:gd name="T49" fmla="*/ 180 h 2048"/>
              <a:gd name="T50" fmla="*/ 1500 w 1680"/>
              <a:gd name="T51" fmla="*/ 120 h 2048"/>
              <a:gd name="T52" fmla="*/ 1560 w 1680"/>
              <a:gd name="T53" fmla="*/ 600 h 2048"/>
              <a:gd name="T54" fmla="*/ 120 w 1680"/>
              <a:gd name="T55" fmla="*/ 180 h 2048"/>
              <a:gd name="T56" fmla="*/ 1560 w 1680"/>
              <a:gd name="T57" fmla="*/ 720 h 2048"/>
              <a:gd name="T58" fmla="*/ 1500 w 1680"/>
              <a:gd name="T59" fmla="*/ 1928 h 2048"/>
              <a:gd name="T60" fmla="*/ 1440 w 1680"/>
              <a:gd name="T61" fmla="*/ 908 h 2048"/>
              <a:gd name="T62" fmla="*/ 300 w 1680"/>
              <a:gd name="T63" fmla="*/ 848 h 2048"/>
              <a:gd name="T64" fmla="*/ 240 w 1680"/>
              <a:gd name="T65" fmla="*/ 1928 h 2048"/>
              <a:gd name="T66" fmla="*/ 120 w 1680"/>
              <a:gd name="T67" fmla="*/ 1868 h 2048"/>
              <a:gd name="T68" fmla="*/ 1440 w 1680"/>
              <a:gd name="T69" fmla="*/ 420 h 2048"/>
              <a:gd name="T70" fmla="*/ 1320 w 1680"/>
              <a:gd name="T71" fmla="*/ 420 h 2048"/>
              <a:gd name="T72" fmla="*/ 1440 w 1680"/>
              <a:gd name="T73" fmla="*/ 420 h 2048"/>
              <a:gd name="T74" fmla="*/ 1140 w 1680"/>
              <a:gd name="T75" fmla="*/ 480 h 2048"/>
              <a:gd name="T76" fmla="*/ 1140 w 1680"/>
              <a:gd name="T77" fmla="*/ 360 h 2048"/>
              <a:gd name="T78" fmla="*/ 960 w 1680"/>
              <a:gd name="T79" fmla="*/ 420 h 2048"/>
              <a:gd name="T80" fmla="*/ 840 w 1680"/>
              <a:gd name="T81" fmla="*/ 420 h 2048"/>
              <a:gd name="T82" fmla="*/ 960 w 1680"/>
              <a:gd name="T83" fmla="*/ 420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80" h="2048">
                <a:moveTo>
                  <a:pt x="180" y="2048"/>
                </a:moveTo>
                <a:cubicBezTo>
                  <a:pt x="1500" y="2048"/>
                  <a:pt x="1500" y="2048"/>
                  <a:pt x="1500" y="2048"/>
                </a:cubicBezTo>
                <a:cubicBezTo>
                  <a:pt x="1599" y="2048"/>
                  <a:pt x="1680" y="1967"/>
                  <a:pt x="1680" y="1868"/>
                </a:cubicBezTo>
                <a:cubicBezTo>
                  <a:pt x="1680" y="180"/>
                  <a:pt x="1680" y="180"/>
                  <a:pt x="1680" y="180"/>
                </a:cubicBezTo>
                <a:cubicBezTo>
                  <a:pt x="1680" y="81"/>
                  <a:pt x="1599" y="0"/>
                  <a:pt x="1500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1"/>
                  <a:pt x="0" y="180"/>
                </a:cubicBezTo>
                <a:cubicBezTo>
                  <a:pt x="0" y="1868"/>
                  <a:pt x="0" y="1868"/>
                  <a:pt x="0" y="1868"/>
                </a:cubicBezTo>
                <a:cubicBezTo>
                  <a:pt x="0" y="1967"/>
                  <a:pt x="81" y="2048"/>
                  <a:pt x="180" y="2048"/>
                </a:cubicBezTo>
                <a:close/>
                <a:moveTo>
                  <a:pt x="600" y="1928"/>
                </a:moveTo>
                <a:cubicBezTo>
                  <a:pt x="360" y="1928"/>
                  <a:pt x="360" y="1928"/>
                  <a:pt x="360" y="1928"/>
                </a:cubicBezTo>
                <a:cubicBezTo>
                  <a:pt x="360" y="1688"/>
                  <a:pt x="360" y="1688"/>
                  <a:pt x="360" y="1688"/>
                </a:cubicBezTo>
                <a:cubicBezTo>
                  <a:pt x="600" y="1688"/>
                  <a:pt x="600" y="1688"/>
                  <a:pt x="600" y="1688"/>
                </a:cubicBezTo>
                <a:lnTo>
                  <a:pt x="600" y="1928"/>
                </a:lnTo>
                <a:close/>
                <a:moveTo>
                  <a:pt x="600" y="1568"/>
                </a:moveTo>
                <a:cubicBezTo>
                  <a:pt x="360" y="1568"/>
                  <a:pt x="360" y="1568"/>
                  <a:pt x="360" y="1568"/>
                </a:cubicBezTo>
                <a:cubicBezTo>
                  <a:pt x="360" y="1328"/>
                  <a:pt x="360" y="1328"/>
                  <a:pt x="360" y="1328"/>
                </a:cubicBezTo>
                <a:cubicBezTo>
                  <a:pt x="600" y="1328"/>
                  <a:pt x="600" y="1328"/>
                  <a:pt x="600" y="1328"/>
                </a:cubicBezTo>
                <a:lnTo>
                  <a:pt x="600" y="1568"/>
                </a:lnTo>
                <a:close/>
                <a:moveTo>
                  <a:pt x="600" y="1208"/>
                </a:moveTo>
                <a:cubicBezTo>
                  <a:pt x="360" y="1208"/>
                  <a:pt x="360" y="1208"/>
                  <a:pt x="360" y="1208"/>
                </a:cubicBezTo>
                <a:cubicBezTo>
                  <a:pt x="360" y="968"/>
                  <a:pt x="360" y="968"/>
                  <a:pt x="360" y="968"/>
                </a:cubicBezTo>
                <a:cubicBezTo>
                  <a:pt x="600" y="968"/>
                  <a:pt x="600" y="968"/>
                  <a:pt x="600" y="968"/>
                </a:cubicBezTo>
                <a:lnTo>
                  <a:pt x="600" y="1208"/>
                </a:lnTo>
                <a:close/>
                <a:moveTo>
                  <a:pt x="960" y="1928"/>
                </a:moveTo>
                <a:cubicBezTo>
                  <a:pt x="720" y="1928"/>
                  <a:pt x="720" y="1928"/>
                  <a:pt x="720" y="1928"/>
                </a:cubicBezTo>
                <a:cubicBezTo>
                  <a:pt x="720" y="1688"/>
                  <a:pt x="720" y="1688"/>
                  <a:pt x="720" y="1688"/>
                </a:cubicBezTo>
                <a:cubicBezTo>
                  <a:pt x="960" y="1688"/>
                  <a:pt x="960" y="1688"/>
                  <a:pt x="960" y="1688"/>
                </a:cubicBezTo>
                <a:lnTo>
                  <a:pt x="960" y="1928"/>
                </a:lnTo>
                <a:close/>
                <a:moveTo>
                  <a:pt x="960" y="1568"/>
                </a:moveTo>
                <a:cubicBezTo>
                  <a:pt x="720" y="1568"/>
                  <a:pt x="720" y="1568"/>
                  <a:pt x="720" y="1568"/>
                </a:cubicBezTo>
                <a:cubicBezTo>
                  <a:pt x="720" y="1328"/>
                  <a:pt x="720" y="1328"/>
                  <a:pt x="720" y="1328"/>
                </a:cubicBezTo>
                <a:cubicBezTo>
                  <a:pt x="960" y="1328"/>
                  <a:pt x="960" y="1328"/>
                  <a:pt x="960" y="1328"/>
                </a:cubicBezTo>
                <a:lnTo>
                  <a:pt x="960" y="1568"/>
                </a:lnTo>
                <a:close/>
                <a:moveTo>
                  <a:pt x="960" y="1208"/>
                </a:moveTo>
                <a:cubicBezTo>
                  <a:pt x="720" y="1208"/>
                  <a:pt x="720" y="1208"/>
                  <a:pt x="720" y="1208"/>
                </a:cubicBezTo>
                <a:cubicBezTo>
                  <a:pt x="720" y="968"/>
                  <a:pt x="720" y="968"/>
                  <a:pt x="720" y="968"/>
                </a:cubicBezTo>
                <a:cubicBezTo>
                  <a:pt x="960" y="968"/>
                  <a:pt x="960" y="968"/>
                  <a:pt x="960" y="968"/>
                </a:cubicBezTo>
                <a:lnTo>
                  <a:pt x="960" y="1208"/>
                </a:lnTo>
                <a:close/>
                <a:moveTo>
                  <a:pt x="1320" y="1928"/>
                </a:moveTo>
                <a:cubicBezTo>
                  <a:pt x="1080" y="1928"/>
                  <a:pt x="1080" y="1928"/>
                  <a:pt x="1080" y="1928"/>
                </a:cubicBezTo>
                <a:cubicBezTo>
                  <a:pt x="1080" y="1328"/>
                  <a:pt x="1080" y="1328"/>
                  <a:pt x="1080" y="1328"/>
                </a:cubicBezTo>
                <a:cubicBezTo>
                  <a:pt x="1320" y="1328"/>
                  <a:pt x="1320" y="1328"/>
                  <a:pt x="1320" y="1328"/>
                </a:cubicBezTo>
                <a:lnTo>
                  <a:pt x="1320" y="1928"/>
                </a:lnTo>
                <a:close/>
                <a:moveTo>
                  <a:pt x="1320" y="1208"/>
                </a:moveTo>
                <a:cubicBezTo>
                  <a:pt x="1080" y="1208"/>
                  <a:pt x="1080" y="1208"/>
                  <a:pt x="1080" y="1208"/>
                </a:cubicBezTo>
                <a:cubicBezTo>
                  <a:pt x="1080" y="968"/>
                  <a:pt x="1080" y="968"/>
                  <a:pt x="1080" y="968"/>
                </a:cubicBezTo>
                <a:cubicBezTo>
                  <a:pt x="1320" y="968"/>
                  <a:pt x="1320" y="968"/>
                  <a:pt x="1320" y="968"/>
                </a:cubicBezTo>
                <a:lnTo>
                  <a:pt x="1320" y="1208"/>
                </a:lnTo>
                <a:close/>
                <a:moveTo>
                  <a:pt x="120" y="180"/>
                </a:moveTo>
                <a:cubicBezTo>
                  <a:pt x="120" y="147"/>
                  <a:pt x="147" y="120"/>
                  <a:pt x="180" y="120"/>
                </a:cubicBezTo>
                <a:cubicBezTo>
                  <a:pt x="1500" y="120"/>
                  <a:pt x="1500" y="120"/>
                  <a:pt x="1500" y="120"/>
                </a:cubicBezTo>
                <a:cubicBezTo>
                  <a:pt x="1533" y="120"/>
                  <a:pt x="1560" y="147"/>
                  <a:pt x="1560" y="180"/>
                </a:cubicBezTo>
                <a:cubicBezTo>
                  <a:pt x="1560" y="600"/>
                  <a:pt x="1560" y="600"/>
                  <a:pt x="1560" y="600"/>
                </a:cubicBezTo>
                <a:cubicBezTo>
                  <a:pt x="120" y="600"/>
                  <a:pt x="120" y="600"/>
                  <a:pt x="120" y="600"/>
                </a:cubicBezTo>
                <a:lnTo>
                  <a:pt x="120" y="180"/>
                </a:lnTo>
                <a:close/>
                <a:moveTo>
                  <a:pt x="120" y="720"/>
                </a:moveTo>
                <a:cubicBezTo>
                  <a:pt x="1560" y="720"/>
                  <a:pt x="1560" y="720"/>
                  <a:pt x="1560" y="720"/>
                </a:cubicBezTo>
                <a:cubicBezTo>
                  <a:pt x="1560" y="1868"/>
                  <a:pt x="1560" y="1868"/>
                  <a:pt x="1560" y="1868"/>
                </a:cubicBezTo>
                <a:cubicBezTo>
                  <a:pt x="1560" y="1901"/>
                  <a:pt x="1533" y="1928"/>
                  <a:pt x="1500" y="1928"/>
                </a:cubicBezTo>
                <a:cubicBezTo>
                  <a:pt x="1440" y="1928"/>
                  <a:pt x="1440" y="1928"/>
                  <a:pt x="1440" y="1928"/>
                </a:cubicBezTo>
                <a:cubicBezTo>
                  <a:pt x="1440" y="908"/>
                  <a:pt x="1440" y="908"/>
                  <a:pt x="1440" y="908"/>
                </a:cubicBezTo>
                <a:cubicBezTo>
                  <a:pt x="1440" y="875"/>
                  <a:pt x="1413" y="848"/>
                  <a:pt x="1380" y="848"/>
                </a:cubicBezTo>
                <a:cubicBezTo>
                  <a:pt x="300" y="848"/>
                  <a:pt x="300" y="848"/>
                  <a:pt x="300" y="848"/>
                </a:cubicBezTo>
                <a:cubicBezTo>
                  <a:pt x="267" y="848"/>
                  <a:pt x="240" y="875"/>
                  <a:pt x="240" y="908"/>
                </a:cubicBezTo>
                <a:cubicBezTo>
                  <a:pt x="240" y="1928"/>
                  <a:pt x="240" y="1928"/>
                  <a:pt x="240" y="1928"/>
                </a:cubicBezTo>
                <a:cubicBezTo>
                  <a:pt x="180" y="1928"/>
                  <a:pt x="180" y="1928"/>
                  <a:pt x="180" y="1928"/>
                </a:cubicBezTo>
                <a:cubicBezTo>
                  <a:pt x="147" y="1928"/>
                  <a:pt x="120" y="1901"/>
                  <a:pt x="120" y="1868"/>
                </a:cubicBezTo>
                <a:lnTo>
                  <a:pt x="120" y="720"/>
                </a:lnTo>
                <a:close/>
                <a:moveTo>
                  <a:pt x="1440" y="420"/>
                </a:moveTo>
                <a:cubicBezTo>
                  <a:pt x="1440" y="453"/>
                  <a:pt x="1413" y="480"/>
                  <a:pt x="1380" y="480"/>
                </a:cubicBezTo>
                <a:cubicBezTo>
                  <a:pt x="1347" y="480"/>
                  <a:pt x="1320" y="453"/>
                  <a:pt x="1320" y="420"/>
                </a:cubicBezTo>
                <a:cubicBezTo>
                  <a:pt x="1320" y="387"/>
                  <a:pt x="1347" y="360"/>
                  <a:pt x="1380" y="360"/>
                </a:cubicBezTo>
                <a:cubicBezTo>
                  <a:pt x="1413" y="360"/>
                  <a:pt x="1440" y="387"/>
                  <a:pt x="1440" y="420"/>
                </a:cubicBezTo>
                <a:close/>
                <a:moveTo>
                  <a:pt x="1200" y="420"/>
                </a:moveTo>
                <a:cubicBezTo>
                  <a:pt x="1200" y="453"/>
                  <a:pt x="1173" y="480"/>
                  <a:pt x="1140" y="480"/>
                </a:cubicBezTo>
                <a:cubicBezTo>
                  <a:pt x="1107" y="480"/>
                  <a:pt x="1080" y="453"/>
                  <a:pt x="1080" y="420"/>
                </a:cubicBezTo>
                <a:cubicBezTo>
                  <a:pt x="1080" y="387"/>
                  <a:pt x="1107" y="360"/>
                  <a:pt x="1140" y="360"/>
                </a:cubicBezTo>
                <a:cubicBezTo>
                  <a:pt x="1173" y="360"/>
                  <a:pt x="1200" y="387"/>
                  <a:pt x="1200" y="420"/>
                </a:cubicBezTo>
                <a:close/>
                <a:moveTo>
                  <a:pt x="960" y="420"/>
                </a:moveTo>
                <a:cubicBezTo>
                  <a:pt x="960" y="453"/>
                  <a:pt x="933" y="480"/>
                  <a:pt x="900" y="480"/>
                </a:cubicBezTo>
                <a:cubicBezTo>
                  <a:pt x="867" y="480"/>
                  <a:pt x="840" y="453"/>
                  <a:pt x="840" y="420"/>
                </a:cubicBezTo>
                <a:cubicBezTo>
                  <a:pt x="840" y="387"/>
                  <a:pt x="867" y="360"/>
                  <a:pt x="900" y="360"/>
                </a:cubicBezTo>
                <a:cubicBezTo>
                  <a:pt x="933" y="360"/>
                  <a:pt x="960" y="387"/>
                  <a:pt x="960" y="4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3"/>
          <p:cNvSpPr>
            <a:spLocks noEditPoints="1"/>
          </p:cNvSpPr>
          <p:nvPr/>
        </p:nvSpPr>
        <p:spPr bwMode="auto">
          <a:xfrm>
            <a:off x="19694067" y="2822026"/>
            <a:ext cx="768864" cy="585440"/>
          </a:xfrm>
          <a:custGeom>
            <a:avLst/>
            <a:gdLst>
              <a:gd name="T0" fmla="*/ 300 w 2048"/>
              <a:gd name="T1" fmla="*/ 1560 h 1560"/>
              <a:gd name="T2" fmla="*/ 1748 w 2048"/>
              <a:gd name="T3" fmla="*/ 1560 h 1560"/>
              <a:gd name="T4" fmla="*/ 2048 w 2048"/>
              <a:gd name="T5" fmla="*/ 1260 h 1560"/>
              <a:gd name="T6" fmla="*/ 1988 w 2048"/>
              <a:gd name="T7" fmla="*/ 1200 h 1560"/>
              <a:gd name="T8" fmla="*/ 1928 w 2048"/>
              <a:gd name="T9" fmla="*/ 1200 h 1560"/>
              <a:gd name="T10" fmla="*/ 1928 w 2048"/>
              <a:gd name="T11" fmla="*/ 180 h 1560"/>
              <a:gd name="T12" fmla="*/ 1748 w 2048"/>
              <a:gd name="T13" fmla="*/ 0 h 1560"/>
              <a:gd name="T14" fmla="*/ 300 w 2048"/>
              <a:gd name="T15" fmla="*/ 0 h 1560"/>
              <a:gd name="T16" fmla="*/ 120 w 2048"/>
              <a:gd name="T17" fmla="*/ 180 h 1560"/>
              <a:gd name="T18" fmla="*/ 120 w 2048"/>
              <a:gd name="T19" fmla="*/ 1200 h 1560"/>
              <a:gd name="T20" fmla="*/ 60 w 2048"/>
              <a:gd name="T21" fmla="*/ 1200 h 1560"/>
              <a:gd name="T22" fmla="*/ 0 w 2048"/>
              <a:gd name="T23" fmla="*/ 1260 h 1560"/>
              <a:gd name="T24" fmla="*/ 300 w 2048"/>
              <a:gd name="T25" fmla="*/ 1560 h 1560"/>
              <a:gd name="T26" fmla="*/ 240 w 2048"/>
              <a:gd name="T27" fmla="*/ 180 h 1560"/>
              <a:gd name="T28" fmla="*/ 300 w 2048"/>
              <a:gd name="T29" fmla="*/ 120 h 1560"/>
              <a:gd name="T30" fmla="*/ 1748 w 2048"/>
              <a:gd name="T31" fmla="*/ 120 h 1560"/>
              <a:gd name="T32" fmla="*/ 1808 w 2048"/>
              <a:gd name="T33" fmla="*/ 180 h 1560"/>
              <a:gd name="T34" fmla="*/ 1808 w 2048"/>
              <a:gd name="T35" fmla="*/ 1200 h 1560"/>
              <a:gd name="T36" fmla="*/ 240 w 2048"/>
              <a:gd name="T37" fmla="*/ 1200 h 1560"/>
              <a:gd name="T38" fmla="*/ 240 w 2048"/>
              <a:gd name="T39" fmla="*/ 180 h 1560"/>
              <a:gd name="T40" fmla="*/ 1918 w 2048"/>
              <a:gd name="T41" fmla="*/ 1319 h 1560"/>
              <a:gd name="T42" fmla="*/ 1748 w 2048"/>
              <a:gd name="T43" fmla="*/ 1440 h 1560"/>
              <a:gd name="T44" fmla="*/ 300 w 2048"/>
              <a:gd name="T45" fmla="*/ 1440 h 1560"/>
              <a:gd name="T46" fmla="*/ 130 w 2048"/>
              <a:gd name="T47" fmla="*/ 1319 h 1560"/>
              <a:gd name="T48" fmla="*/ 1918 w 2048"/>
              <a:gd name="T49" fmla="*/ 1319 h 1560"/>
              <a:gd name="T50" fmla="*/ 1033 w 2048"/>
              <a:gd name="T51" fmla="*/ 634 h 1560"/>
              <a:gd name="T52" fmla="*/ 896 w 2048"/>
              <a:gd name="T53" fmla="*/ 840 h 1560"/>
              <a:gd name="T54" fmla="*/ 1384 w 2048"/>
              <a:gd name="T55" fmla="*/ 840 h 1560"/>
              <a:gd name="T56" fmla="*/ 1444 w 2048"/>
              <a:gd name="T57" fmla="*/ 900 h 1560"/>
              <a:gd name="T58" fmla="*/ 1384 w 2048"/>
              <a:gd name="T59" fmla="*/ 960 h 1560"/>
              <a:gd name="T60" fmla="*/ 844 w 2048"/>
              <a:gd name="T61" fmla="*/ 960 h 1560"/>
              <a:gd name="T62" fmla="*/ 844 w 2048"/>
              <a:gd name="T63" fmla="*/ 1020 h 1560"/>
              <a:gd name="T64" fmla="*/ 784 w 2048"/>
              <a:gd name="T65" fmla="*/ 1080 h 1560"/>
              <a:gd name="T66" fmla="*/ 724 w 2048"/>
              <a:gd name="T67" fmla="*/ 1020 h 1560"/>
              <a:gd name="T68" fmla="*/ 724 w 2048"/>
              <a:gd name="T69" fmla="*/ 960 h 1560"/>
              <a:gd name="T70" fmla="*/ 664 w 2048"/>
              <a:gd name="T71" fmla="*/ 960 h 1560"/>
              <a:gd name="T72" fmla="*/ 604 w 2048"/>
              <a:gd name="T73" fmla="*/ 900 h 1560"/>
              <a:gd name="T74" fmla="*/ 664 w 2048"/>
              <a:gd name="T75" fmla="*/ 840 h 1560"/>
              <a:gd name="T76" fmla="*/ 724 w 2048"/>
              <a:gd name="T77" fmla="*/ 840 h 1560"/>
              <a:gd name="T78" fmla="*/ 724 w 2048"/>
              <a:gd name="T79" fmla="*/ 300 h 1560"/>
              <a:gd name="T80" fmla="*/ 784 w 2048"/>
              <a:gd name="T81" fmla="*/ 240 h 1560"/>
              <a:gd name="T82" fmla="*/ 844 w 2048"/>
              <a:gd name="T83" fmla="*/ 300 h 1560"/>
              <a:gd name="T84" fmla="*/ 844 w 2048"/>
              <a:gd name="T85" fmla="*/ 702 h 1560"/>
              <a:gd name="T86" fmla="*/ 974 w 2048"/>
              <a:gd name="T87" fmla="*/ 507 h 1560"/>
              <a:gd name="T88" fmla="*/ 1018 w 2048"/>
              <a:gd name="T89" fmla="*/ 480 h 1560"/>
              <a:gd name="T90" fmla="*/ 1066 w 2048"/>
              <a:gd name="T91" fmla="*/ 497 h 1560"/>
              <a:gd name="T92" fmla="*/ 1135 w 2048"/>
              <a:gd name="T93" fmla="*/ 566 h 1560"/>
              <a:gd name="T94" fmla="*/ 1334 w 2048"/>
              <a:gd name="T95" fmla="*/ 267 h 1560"/>
              <a:gd name="T96" fmla="*/ 1417 w 2048"/>
              <a:gd name="T97" fmla="*/ 250 h 1560"/>
              <a:gd name="T98" fmla="*/ 1434 w 2048"/>
              <a:gd name="T99" fmla="*/ 333 h 1560"/>
              <a:gd name="T100" fmla="*/ 1194 w 2048"/>
              <a:gd name="T101" fmla="*/ 693 h 1560"/>
              <a:gd name="T102" fmla="*/ 1150 w 2048"/>
              <a:gd name="T103" fmla="*/ 719 h 1560"/>
              <a:gd name="T104" fmla="*/ 1102 w 2048"/>
              <a:gd name="T105" fmla="*/ 702 h 1560"/>
              <a:gd name="T106" fmla="*/ 1033 w 2048"/>
              <a:gd name="T107" fmla="*/ 634 h 1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48" h="1560">
                <a:moveTo>
                  <a:pt x="300" y="1560"/>
                </a:moveTo>
                <a:cubicBezTo>
                  <a:pt x="1748" y="1560"/>
                  <a:pt x="1748" y="1560"/>
                  <a:pt x="1748" y="1560"/>
                </a:cubicBezTo>
                <a:cubicBezTo>
                  <a:pt x="1913" y="1560"/>
                  <a:pt x="2048" y="1425"/>
                  <a:pt x="2048" y="1260"/>
                </a:cubicBezTo>
                <a:cubicBezTo>
                  <a:pt x="2048" y="1227"/>
                  <a:pt x="2021" y="1200"/>
                  <a:pt x="1988" y="1200"/>
                </a:cubicBezTo>
                <a:cubicBezTo>
                  <a:pt x="1928" y="1200"/>
                  <a:pt x="1928" y="1200"/>
                  <a:pt x="1928" y="1200"/>
                </a:cubicBezTo>
                <a:cubicBezTo>
                  <a:pt x="1928" y="180"/>
                  <a:pt x="1928" y="180"/>
                  <a:pt x="1928" y="180"/>
                </a:cubicBezTo>
                <a:cubicBezTo>
                  <a:pt x="1928" y="81"/>
                  <a:pt x="1847" y="0"/>
                  <a:pt x="1748" y="0"/>
                </a:cubicBezTo>
                <a:cubicBezTo>
                  <a:pt x="300" y="0"/>
                  <a:pt x="300" y="0"/>
                  <a:pt x="300" y="0"/>
                </a:cubicBezTo>
                <a:cubicBezTo>
                  <a:pt x="201" y="0"/>
                  <a:pt x="120" y="81"/>
                  <a:pt x="120" y="180"/>
                </a:cubicBezTo>
                <a:cubicBezTo>
                  <a:pt x="120" y="1200"/>
                  <a:pt x="120" y="1200"/>
                  <a:pt x="120" y="1200"/>
                </a:cubicBezTo>
                <a:cubicBezTo>
                  <a:pt x="60" y="1200"/>
                  <a:pt x="60" y="1200"/>
                  <a:pt x="60" y="1200"/>
                </a:cubicBezTo>
                <a:cubicBezTo>
                  <a:pt x="27" y="1200"/>
                  <a:pt x="0" y="1227"/>
                  <a:pt x="0" y="1260"/>
                </a:cubicBezTo>
                <a:cubicBezTo>
                  <a:pt x="0" y="1425"/>
                  <a:pt x="135" y="1560"/>
                  <a:pt x="300" y="1560"/>
                </a:cubicBezTo>
                <a:close/>
                <a:moveTo>
                  <a:pt x="240" y="180"/>
                </a:moveTo>
                <a:cubicBezTo>
                  <a:pt x="240" y="147"/>
                  <a:pt x="267" y="120"/>
                  <a:pt x="300" y="120"/>
                </a:cubicBezTo>
                <a:cubicBezTo>
                  <a:pt x="1748" y="120"/>
                  <a:pt x="1748" y="120"/>
                  <a:pt x="1748" y="120"/>
                </a:cubicBezTo>
                <a:cubicBezTo>
                  <a:pt x="1781" y="120"/>
                  <a:pt x="1808" y="147"/>
                  <a:pt x="1808" y="180"/>
                </a:cubicBezTo>
                <a:cubicBezTo>
                  <a:pt x="1808" y="1200"/>
                  <a:pt x="1808" y="1200"/>
                  <a:pt x="1808" y="1200"/>
                </a:cubicBezTo>
                <a:cubicBezTo>
                  <a:pt x="240" y="1200"/>
                  <a:pt x="240" y="1200"/>
                  <a:pt x="240" y="1200"/>
                </a:cubicBezTo>
                <a:lnTo>
                  <a:pt x="240" y="180"/>
                </a:lnTo>
                <a:close/>
                <a:moveTo>
                  <a:pt x="1918" y="1319"/>
                </a:moveTo>
                <a:cubicBezTo>
                  <a:pt x="1893" y="1389"/>
                  <a:pt x="1826" y="1440"/>
                  <a:pt x="1748" y="1440"/>
                </a:cubicBezTo>
                <a:cubicBezTo>
                  <a:pt x="300" y="1440"/>
                  <a:pt x="300" y="1440"/>
                  <a:pt x="300" y="1440"/>
                </a:cubicBezTo>
                <a:cubicBezTo>
                  <a:pt x="222" y="1440"/>
                  <a:pt x="155" y="1389"/>
                  <a:pt x="130" y="1319"/>
                </a:cubicBezTo>
                <a:lnTo>
                  <a:pt x="1918" y="1319"/>
                </a:lnTo>
                <a:close/>
                <a:moveTo>
                  <a:pt x="1033" y="634"/>
                </a:moveTo>
                <a:cubicBezTo>
                  <a:pt x="896" y="840"/>
                  <a:pt x="896" y="840"/>
                  <a:pt x="896" y="840"/>
                </a:cubicBezTo>
                <a:cubicBezTo>
                  <a:pt x="1384" y="840"/>
                  <a:pt x="1384" y="840"/>
                  <a:pt x="1384" y="840"/>
                </a:cubicBezTo>
                <a:cubicBezTo>
                  <a:pt x="1417" y="840"/>
                  <a:pt x="1444" y="867"/>
                  <a:pt x="1444" y="900"/>
                </a:cubicBezTo>
                <a:cubicBezTo>
                  <a:pt x="1444" y="933"/>
                  <a:pt x="1417" y="960"/>
                  <a:pt x="1384" y="960"/>
                </a:cubicBezTo>
                <a:cubicBezTo>
                  <a:pt x="844" y="960"/>
                  <a:pt x="844" y="960"/>
                  <a:pt x="844" y="960"/>
                </a:cubicBezTo>
                <a:cubicBezTo>
                  <a:pt x="844" y="1020"/>
                  <a:pt x="844" y="1020"/>
                  <a:pt x="844" y="1020"/>
                </a:cubicBezTo>
                <a:cubicBezTo>
                  <a:pt x="844" y="1053"/>
                  <a:pt x="817" y="1080"/>
                  <a:pt x="784" y="1080"/>
                </a:cubicBezTo>
                <a:cubicBezTo>
                  <a:pt x="751" y="1080"/>
                  <a:pt x="724" y="1053"/>
                  <a:pt x="724" y="1020"/>
                </a:cubicBezTo>
                <a:cubicBezTo>
                  <a:pt x="724" y="960"/>
                  <a:pt x="724" y="960"/>
                  <a:pt x="724" y="960"/>
                </a:cubicBezTo>
                <a:cubicBezTo>
                  <a:pt x="664" y="960"/>
                  <a:pt x="664" y="960"/>
                  <a:pt x="664" y="960"/>
                </a:cubicBezTo>
                <a:cubicBezTo>
                  <a:pt x="631" y="960"/>
                  <a:pt x="604" y="933"/>
                  <a:pt x="604" y="900"/>
                </a:cubicBezTo>
                <a:cubicBezTo>
                  <a:pt x="604" y="867"/>
                  <a:pt x="631" y="840"/>
                  <a:pt x="664" y="840"/>
                </a:cubicBezTo>
                <a:cubicBezTo>
                  <a:pt x="724" y="840"/>
                  <a:pt x="724" y="840"/>
                  <a:pt x="724" y="840"/>
                </a:cubicBezTo>
                <a:cubicBezTo>
                  <a:pt x="724" y="300"/>
                  <a:pt x="724" y="300"/>
                  <a:pt x="724" y="300"/>
                </a:cubicBezTo>
                <a:cubicBezTo>
                  <a:pt x="724" y="267"/>
                  <a:pt x="751" y="240"/>
                  <a:pt x="784" y="240"/>
                </a:cubicBezTo>
                <a:cubicBezTo>
                  <a:pt x="817" y="240"/>
                  <a:pt x="844" y="267"/>
                  <a:pt x="844" y="300"/>
                </a:cubicBezTo>
                <a:cubicBezTo>
                  <a:pt x="844" y="702"/>
                  <a:pt x="844" y="702"/>
                  <a:pt x="844" y="702"/>
                </a:cubicBezTo>
                <a:cubicBezTo>
                  <a:pt x="974" y="507"/>
                  <a:pt x="974" y="507"/>
                  <a:pt x="974" y="507"/>
                </a:cubicBezTo>
                <a:cubicBezTo>
                  <a:pt x="984" y="492"/>
                  <a:pt x="1000" y="482"/>
                  <a:pt x="1018" y="480"/>
                </a:cubicBezTo>
                <a:cubicBezTo>
                  <a:pt x="1036" y="478"/>
                  <a:pt x="1054" y="485"/>
                  <a:pt x="1066" y="497"/>
                </a:cubicBezTo>
                <a:cubicBezTo>
                  <a:pt x="1135" y="566"/>
                  <a:pt x="1135" y="566"/>
                  <a:pt x="1135" y="566"/>
                </a:cubicBezTo>
                <a:cubicBezTo>
                  <a:pt x="1334" y="267"/>
                  <a:pt x="1334" y="267"/>
                  <a:pt x="1334" y="267"/>
                </a:cubicBezTo>
                <a:cubicBezTo>
                  <a:pt x="1352" y="239"/>
                  <a:pt x="1390" y="231"/>
                  <a:pt x="1417" y="250"/>
                </a:cubicBezTo>
                <a:cubicBezTo>
                  <a:pt x="1445" y="268"/>
                  <a:pt x="1452" y="305"/>
                  <a:pt x="1434" y="333"/>
                </a:cubicBezTo>
                <a:cubicBezTo>
                  <a:pt x="1194" y="693"/>
                  <a:pt x="1194" y="693"/>
                  <a:pt x="1194" y="693"/>
                </a:cubicBezTo>
                <a:cubicBezTo>
                  <a:pt x="1184" y="708"/>
                  <a:pt x="1168" y="718"/>
                  <a:pt x="1150" y="719"/>
                </a:cubicBezTo>
                <a:cubicBezTo>
                  <a:pt x="1132" y="721"/>
                  <a:pt x="1114" y="715"/>
                  <a:pt x="1102" y="702"/>
                </a:cubicBezTo>
                <a:lnTo>
                  <a:pt x="1033" y="6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4"/>
          <p:cNvSpPr>
            <a:spLocks noEditPoints="1"/>
          </p:cNvSpPr>
          <p:nvPr/>
        </p:nvSpPr>
        <p:spPr bwMode="auto">
          <a:xfrm>
            <a:off x="22078674" y="2730429"/>
            <a:ext cx="495337" cy="768634"/>
          </a:xfrm>
          <a:custGeom>
            <a:avLst/>
            <a:gdLst>
              <a:gd name="T0" fmla="*/ 1140 w 1320"/>
              <a:gd name="T1" fmla="*/ 2048 h 2048"/>
              <a:gd name="T2" fmla="*/ 1320 w 1320"/>
              <a:gd name="T3" fmla="*/ 180 h 2048"/>
              <a:gd name="T4" fmla="*/ 180 w 1320"/>
              <a:gd name="T5" fmla="*/ 0 h 2048"/>
              <a:gd name="T6" fmla="*/ 0 w 1320"/>
              <a:gd name="T7" fmla="*/ 1868 h 2048"/>
              <a:gd name="T8" fmla="*/ 120 w 1320"/>
              <a:gd name="T9" fmla="*/ 180 h 2048"/>
              <a:gd name="T10" fmla="*/ 1140 w 1320"/>
              <a:gd name="T11" fmla="*/ 120 h 2048"/>
              <a:gd name="T12" fmla="*/ 1200 w 1320"/>
              <a:gd name="T13" fmla="*/ 1568 h 2048"/>
              <a:gd name="T14" fmla="*/ 120 w 1320"/>
              <a:gd name="T15" fmla="*/ 180 h 2048"/>
              <a:gd name="T16" fmla="*/ 1200 w 1320"/>
              <a:gd name="T17" fmla="*/ 1688 h 2048"/>
              <a:gd name="T18" fmla="*/ 1140 w 1320"/>
              <a:gd name="T19" fmla="*/ 1928 h 2048"/>
              <a:gd name="T20" fmla="*/ 120 w 1320"/>
              <a:gd name="T21" fmla="*/ 1868 h 2048"/>
              <a:gd name="T22" fmla="*/ 540 w 1320"/>
              <a:gd name="T23" fmla="*/ 300 h 2048"/>
              <a:gd name="T24" fmla="*/ 720 w 1320"/>
              <a:gd name="T25" fmla="*/ 240 h 2048"/>
              <a:gd name="T26" fmla="*/ 720 w 1320"/>
              <a:gd name="T27" fmla="*/ 360 h 2048"/>
              <a:gd name="T28" fmla="*/ 540 w 1320"/>
              <a:gd name="T29" fmla="*/ 300 h 2048"/>
              <a:gd name="T30" fmla="*/ 533 w 1320"/>
              <a:gd name="T31" fmla="*/ 1084 h 2048"/>
              <a:gd name="T32" fmla="*/ 1080 w 1320"/>
              <a:gd name="T33" fmla="*/ 1144 h 2048"/>
              <a:gd name="T34" fmla="*/ 480 w 1320"/>
              <a:gd name="T35" fmla="*/ 1204 h 2048"/>
              <a:gd name="T36" fmla="*/ 420 w 1320"/>
              <a:gd name="T37" fmla="*/ 1324 h 2048"/>
              <a:gd name="T38" fmla="*/ 360 w 1320"/>
              <a:gd name="T39" fmla="*/ 1204 h 2048"/>
              <a:gd name="T40" fmla="*/ 240 w 1320"/>
              <a:gd name="T41" fmla="*/ 1144 h 2048"/>
              <a:gd name="T42" fmla="*/ 360 w 1320"/>
              <a:gd name="T43" fmla="*/ 1084 h 2048"/>
              <a:gd name="T44" fmla="*/ 420 w 1320"/>
              <a:gd name="T45" fmla="*/ 484 h 2048"/>
              <a:gd name="T46" fmla="*/ 480 w 1320"/>
              <a:gd name="T47" fmla="*/ 946 h 2048"/>
              <a:gd name="T48" fmla="*/ 655 w 1320"/>
              <a:gd name="T49" fmla="*/ 724 h 2048"/>
              <a:gd name="T50" fmla="*/ 771 w 1320"/>
              <a:gd name="T51" fmla="*/ 810 h 2048"/>
              <a:gd name="T52" fmla="*/ 1054 w 1320"/>
              <a:gd name="T53" fmla="*/ 494 h 2048"/>
              <a:gd name="T54" fmla="*/ 830 w 1320"/>
              <a:gd name="T55" fmla="*/ 937 h 2048"/>
              <a:gd name="T56" fmla="*/ 670 w 1320"/>
              <a:gd name="T57" fmla="*/ 878 h 2048"/>
              <a:gd name="T58" fmla="*/ 600 w 1320"/>
              <a:gd name="T59" fmla="*/ 1748 h 2048"/>
              <a:gd name="T60" fmla="*/ 780 w 1320"/>
              <a:gd name="T61" fmla="*/ 1808 h 2048"/>
              <a:gd name="T62" fmla="*/ 600 w 1320"/>
              <a:gd name="T63" fmla="*/ 1868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20" h="2048">
                <a:moveTo>
                  <a:pt x="180" y="2048"/>
                </a:moveTo>
                <a:cubicBezTo>
                  <a:pt x="1140" y="2048"/>
                  <a:pt x="1140" y="2048"/>
                  <a:pt x="1140" y="2048"/>
                </a:cubicBezTo>
                <a:cubicBezTo>
                  <a:pt x="1240" y="2048"/>
                  <a:pt x="1320" y="1967"/>
                  <a:pt x="1320" y="1868"/>
                </a:cubicBezTo>
                <a:cubicBezTo>
                  <a:pt x="1320" y="180"/>
                  <a:pt x="1320" y="180"/>
                  <a:pt x="1320" y="180"/>
                </a:cubicBezTo>
                <a:cubicBezTo>
                  <a:pt x="1320" y="81"/>
                  <a:pt x="1240" y="0"/>
                  <a:pt x="1140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1"/>
                  <a:pt x="0" y="180"/>
                </a:cubicBezTo>
                <a:cubicBezTo>
                  <a:pt x="0" y="1868"/>
                  <a:pt x="0" y="1868"/>
                  <a:pt x="0" y="1868"/>
                </a:cubicBezTo>
                <a:cubicBezTo>
                  <a:pt x="0" y="1967"/>
                  <a:pt x="81" y="2048"/>
                  <a:pt x="180" y="2048"/>
                </a:cubicBezTo>
                <a:close/>
                <a:moveTo>
                  <a:pt x="120" y="180"/>
                </a:moveTo>
                <a:cubicBezTo>
                  <a:pt x="120" y="147"/>
                  <a:pt x="147" y="120"/>
                  <a:pt x="180" y="120"/>
                </a:cubicBezTo>
                <a:cubicBezTo>
                  <a:pt x="1140" y="120"/>
                  <a:pt x="1140" y="120"/>
                  <a:pt x="1140" y="120"/>
                </a:cubicBezTo>
                <a:cubicBezTo>
                  <a:pt x="1174" y="120"/>
                  <a:pt x="1200" y="147"/>
                  <a:pt x="1200" y="180"/>
                </a:cubicBezTo>
                <a:cubicBezTo>
                  <a:pt x="1200" y="1568"/>
                  <a:pt x="1200" y="1568"/>
                  <a:pt x="1200" y="1568"/>
                </a:cubicBezTo>
                <a:cubicBezTo>
                  <a:pt x="120" y="1568"/>
                  <a:pt x="120" y="1568"/>
                  <a:pt x="120" y="1568"/>
                </a:cubicBezTo>
                <a:lnTo>
                  <a:pt x="120" y="180"/>
                </a:lnTo>
                <a:close/>
                <a:moveTo>
                  <a:pt x="120" y="1688"/>
                </a:moveTo>
                <a:cubicBezTo>
                  <a:pt x="1200" y="1688"/>
                  <a:pt x="1200" y="1688"/>
                  <a:pt x="1200" y="1688"/>
                </a:cubicBezTo>
                <a:cubicBezTo>
                  <a:pt x="1200" y="1868"/>
                  <a:pt x="1200" y="1868"/>
                  <a:pt x="1200" y="1868"/>
                </a:cubicBezTo>
                <a:cubicBezTo>
                  <a:pt x="1200" y="1901"/>
                  <a:pt x="1174" y="1928"/>
                  <a:pt x="1140" y="1928"/>
                </a:cubicBezTo>
                <a:cubicBezTo>
                  <a:pt x="180" y="1928"/>
                  <a:pt x="180" y="1928"/>
                  <a:pt x="180" y="1928"/>
                </a:cubicBezTo>
                <a:cubicBezTo>
                  <a:pt x="147" y="1928"/>
                  <a:pt x="120" y="1901"/>
                  <a:pt x="120" y="1868"/>
                </a:cubicBezTo>
                <a:lnTo>
                  <a:pt x="120" y="1688"/>
                </a:lnTo>
                <a:close/>
                <a:moveTo>
                  <a:pt x="540" y="300"/>
                </a:moveTo>
                <a:cubicBezTo>
                  <a:pt x="540" y="267"/>
                  <a:pt x="567" y="240"/>
                  <a:pt x="600" y="240"/>
                </a:cubicBezTo>
                <a:cubicBezTo>
                  <a:pt x="720" y="240"/>
                  <a:pt x="720" y="240"/>
                  <a:pt x="720" y="240"/>
                </a:cubicBezTo>
                <a:cubicBezTo>
                  <a:pt x="754" y="240"/>
                  <a:pt x="780" y="267"/>
                  <a:pt x="780" y="300"/>
                </a:cubicBezTo>
                <a:cubicBezTo>
                  <a:pt x="780" y="333"/>
                  <a:pt x="754" y="360"/>
                  <a:pt x="720" y="360"/>
                </a:cubicBezTo>
                <a:cubicBezTo>
                  <a:pt x="600" y="360"/>
                  <a:pt x="600" y="360"/>
                  <a:pt x="600" y="360"/>
                </a:cubicBezTo>
                <a:cubicBezTo>
                  <a:pt x="567" y="360"/>
                  <a:pt x="540" y="333"/>
                  <a:pt x="540" y="300"/>
                </a:cubicBezTo>
                <a:close/>
                <a:moveTo>
                  <a:pt x="670" y="878"/>
                </a:moveTo>
                <a:cubicBezTo>
                  <a:pt x="533" y="1084"/>
                  <a:pt x="533" y="1084"/>
                  <a:pt x="533" y="1084"/>
                </a:cubicBezTo>
                <a:cubicBezTo>
                  <a:pt x="1020" y="1084"/>
                  <a:pt x="1020" y="1084"/>
                  <a:pt x="1020" y="1084"/>
                </a:cubicBezTo>
                <a:cubicBezTo>
                  <a:pt x="1054" y="1084"/>
                  <a:pt x="1080" y="1111"/>
                  <a:pt x="1080" y="1144"/>
                </a:cubicBezTo>
                <a:cubicBezTo>
                  <a:pt x="1080" y="1177"/>
                  <a:pt x="1054" y="1204"/>
                  <a:pt x="1020" y="1204"/>
                </a:cubicBezTo>
                <a:cubicBezTo>
                  <a:pt x="480" y="1204"/>
                  <a:pt x="480" y="1204"/>
                  <a:pt x="480" y="1204"/>
                </a:cubicBezTo>
                <a:cubicBezTo>
                  <a:pt x="480" y="1264"/>
                  <a:pt x="480" y="1264"/>
                  <a:pt x="480" y="1264"/>
                </a:cubicBezTo>
                <a:cubicBezTo>
                  <a:pt x="480" y="1297"/>
                  <a:pt x="454" y="1324"/>
                  <a:pt x="420" y="1324"/>
                </a:cubicBezTo>
                <a:cubicBezTo>
                  <a:pt x="387" y="1324"/>
                  <a:pt x="360" y="1297"/>
                  <a:pt x="360" y="1264"/>
                </a:cubicBezTo>
                <a:cubicBezTo>
                  <a:pt x="360" y="1204"/>
                  <a:pt x="360" y="1204"/>
                  <a:pt x="360" y="1204"/>
                </a:cubicBezTo>
                <a:cubicBezTo>
                  <a:pt x="300" y="1204"/>
                  <a:pt x="300" y="1204"/>
                  <a:pt x="300" y="1204"/>
                </a:cubicBezTo>
                <a:cubicBezTo>
                  <a:pt x="267" y="1204"/>
                  <a:pt x="240" y="1177"/>
                  <a:pt x="240" y="1144"/>
                </a:cubicBezTo>
                <a:cubicBezTo>
                  <a:pt x="240" y="1111"/>
                  <a:pt x="267" y="1084"/>
                  <a:pt x="300" y="1084"/>
                </a:cubicBezTo>
                <a:cubicBezTo>
                  <a:pt x="360" y="1084"/>
                  <a:pt x="360" y="1084"/>
                  <a:pt x="360" y="1084"/>
                </a:cubicBezTo>
                <a:cubicBezTo>
                  <a:pt x="360" y="544"/>
                  <a:pt x="360" y="544"/>
                  <a:pt x="360" y="544"/>
                </a:cubicBezTo>
                <a:cubicBezTo>
                  <a:pt x="360" y="511"/>
                  <a:pt x="387" y="484"/>
                  <a:pt x="420" y="484"/>
                </a:cubicBezTo>
                <a:cubicBezTo>
                  <a:pt x="454" y="484"/>
                  <a:pt x="480" y="511"/>
                  <a:pt x="480" y="544"/>
                </a:cubicBezTo>
                <a:cubicBezTo>
                  <a:pt x="480" y="946"/>
                  <a:pt x="480" y="946"/>
                  <a:pt x="480" y="946"/>
                </a:cubicBezTo>
                <a:cubicBezTo>
                  <a:pt x="611" y="751"/>
                  <a:pt x="611" y="751"/>
                  <a:pt x="611" y="751"/>
                </a:cubicBezTo>
                <a:cubicBezTo>
                  <a:pt x="620" y="736"/>
                  <a:pt x="637" y="726"/>
                  <a:pt x="655" y="724"/>
                </a:cubicBezTo>
                <a:cubicBezTo>
                  <a:pt x="672" y="722"/>
                  <a:pt x="690" y="729"/>
                  <a:pt x="703" y="741"/>
                </a:cubicBezTo>
                <a:cubicBezTo>
                  <a:pt x="771" y="810"/>
                  <a:pt x="771" y="810"/>
                  <a:pt x="771" y="810"/>
                </a:cubicBezTo>
                <a:cubicBezTo>
                  <a:pt x="971" y="511"/>
                  <a:pt x="971" y="511"/>
                  <a:pt x="971" y="511"/>
                </a:cubicBezTo>
                <a:cubicBezTo>
                  <a:pt x="989" y="483"/>
                  <a:pt x="1026" y="475"/>
                  <a:pt x="1054" y="494"/>
                </a:cubicBezTo>
                <a:cubicBezTo>
                  <a:pt x="1081" y="512"/>
                  <a:pt x="1089" y="549"/>
                  <a:pt x="1070" y="577"/>
                </a:cubicBezTo>
                <a:cubicBezTo>
                  <a:pt x="830" y="937"/>
                  <a:pt x="830" y="937"/>
                  <a:pt x="830" y="937"/>
                </a:cubicBezTo>
                <a:cubicBezTo>
                  <a:pt x="809" y="968"/>
                  <a:pt x="765" y="973"/>
                  <a:pt x="738" y="946"/>
                </a:cubicBezTo>
                <a:lnTo>
                  <a:pt x="670" y="878"/>
                </a:lnTo>
                <a:close/>
                <a:moveTo>
                  <a:pt x="540" y="1808"/>
                </a:moveTo>
                <a:cubicBezTo>
                  <a:pt x="540" y="1775"/>
                  <a:pt x="567" y="1748"/>
                  <a:pt x="600" y="1748"/>
                </a:cubicBezTo>
                <a:cubicBezTo>
                  <a:pt x="720" y="1748"/>
                  <a:pt x="720" y="1748"/>
                  <a:pt x="720" y="1748"/>
                </a:cubicBezTo>
                <a:cubicBezTo>
                  <a:pt x="754" y="1748"/>
                  <a:pt x="780" y="1775"/>
                  <a:pt x="780" y="1808"/>
                </a:cubicBezTo>
                <a:cubicBezTo>
                  <a:pt x="780" y="1841"/>
                  <a:pt x="754" y="1868"/>
                  <a:pt x="720" y="1868"/>
                </a:cubicBezTo>
                <a:cubicBezTo>
                  <a:pt x="600" y="1868"/>
                  <a:pt x="600" y="1868"/>
                  <a:pt x="600" y="1868"/>
                </a:cubicBezTo>
                <a:cubicBezTo>
                  <a:pt x="567" y="1868"/>
                  <a:pt x="540" y="1841"/>
                  <a:pt x="540" y="18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5"/>
          <p:cNvSpPr>
            <a:spLocks noEditPoints="1"/>
          </p:cNvSpPr>
          <p:nvPr/>
        </p:nvSpPr>
        <p:spPr bwMode="auto">
          <a:xfrm>
            <a:off x="1692468" y="4600907"/>
            <a:ext cx="768634" cy="768634"/>
          </a:xfrm>
          <a:custGeom>
            <a:avLst/>
            <a:gdLst>
              <a:gd name="T0" fmla="*/ 211 w 2048"/>
              <a:gd name="T1" fmla="*/ 1585 h 2048"/>
              <a:gd name="T2" fmla="*/ 388 w 2048"/>
              <a:gd name="T3" fmla="*/ 1830 h 2048"/>
              <a:gd name="T4" fmla="*/ 655 w 2048"/>
              <a:gd name="T5" fmla="*/ 1710 h 2048"/>
              <a:gd name="T6" fmla="*/ 845 w 2048"/>
              <a:gd name="T7" fmla="*/ 2000 h 2048"/>
              <a:gd name="T8" fmla="*/ 1144 w 2048"/>
              <a:gd name="T9" fmla="*/ 2048 h 2048"/>
              <a:gd name="T10" fmla="*/ 1248 w 2048"/>
              <a:gd name="T11" fmla="*/ 1770 h 2048"/>
              <a:gd name="T12" fmla="*/ 1585 w 2048"/>
              <a:gd name="T13" fmla="*/ 1838 h 2048"/>
              <a:gd name="T14" fmla="*/ 1830 w 2048"/>
              <a:gd name="T15" fmla="*/ 1660 h 2048"/>
              <a:gd name="T16" fmla="*/ 1710 w 2048"/>
              <a:gd name="T17" fmla="*/ 1393 h 2048"/>
              <a:gd name="T18" fmla="*/ 2000 w 2048"/>
              <a:gd name="T19" fmla="*/ 1203 h 2048"/>
              <a:gd name="T20" fmla="*/ 2048 w 2048"/>
              <a:gd name="T21" fmla="*/ 904 h 2048"/>
              <a:gd name="T22" fmla="*/ 1771 w 2048"/>
              <a:gd name="T23" fmla="*/ 800 h 2048"/>
              <a:gd name="T24" fmla="*/ 1838 w 2048"/>
              <a:gd name="T25" fmla="*/ 463 h 2048"/>
              <a:gd name="T26" fmla="*/ 1661 w 2048"/>
              <a:gd name="T27" fmla="*/ 218 h 2048"/>
              <a:gd name="T28" fmla="*/ 1393 w 2048"/>
              <a:gd name="T29" fmla="*/ 338 h 2048"/>
              <a:gd name="T30" fmla="*/ 1203 w 2048"/>
              <a:gd name="T31" fmla="*/ 48 h 2048"/>
              <a:gd name="T32" fmla="*/ 904 w 2048"/>
              <a:gd name="T33" fmla="*/ 0 h 2048"/>
              <a:gd name="T34" fmla="*/ 800 w 2048"/>
              <a:gd name="T35" fmla="*/ 278 h 2048"/>
              <a:gd name="T36" fmla="*/ 464 w 2048"/>
              <a:gd name="T37" fmla="*/ 210 h 2048"/>
              <a:gd name="T38" fmla="*/ 218 w 2048"/>
              <a:gd name="T39" fmla="*/ 388 h 2048"/>
              <a:gd name="T40" fmla="*/ 338 w 2048"/>
              <a:gd name="T41" fmla="*/ 655 h 2048"/>
              <a:gd name="T42" fmla="*/ 49 w 2048"/>
              <a:gd name="T43" fmla="*/ 845 h 2048"/>
              <a:gd name="T44" fmla="*/ 0 w 2048"/>
              <a:gd name="T45" fmla="*/ 1144 h 2048"/>
              <a:gd name="T46" fmla="*/ 278 w 2048"/>
              <a:gd name="T47" fmla="*/ 1248 h 2048"/>
              <a:gd name="T48" fmla="*/ 120 w 2048"/>
              <a:gd name="T49" fmla="*/ 953 h 2048"/>
              <a:gd name="T50" fmla="*/ 384 w 2048"/>
              <a:gd name="T51" fmla="*/ 866 h 2048"/>
              <a:gd name="T52" fmla="*/ 459 w 2048"/>
              <a:gd name="T53" fmla="*/ 619 h 2048"/>
              <a:gd name="T54" fmla="*/ 438 w 2048"/>
              <a:gd name="T55" fmla="*/ 338 h 2048"/>
              <a:gd name="T56" fmla="*/ 684 w 2048"/>
              <a:gd name="T57" fmla="*/ 460 h 2048"/>
              <a:gd name="T58" fmla="*/ 911 w 2048"/>
              <a:gd name="T59" fmla="*/ 337 h 2048"/>
              <a:gd name="T60" fmla="*/ 1095 w 2048"/>
              <a:gd name="T61" fmla="*/ 120 h 2048"/>
              <a:gd name="T62" fmla="*/ 1182 w 2048"/>
              <a:gd name="T63" fmla="*/ 384 h 2048"/>
              <a:gd name="T64" fmla="*/ 1429 w 2048"/>
              <a:gd name="T65" fmla="*/ 458 h 2048"/>
              <a:gd name="T66" fmla="*/ 1711 w 2048"/>
              <a:gd name="T67" fmla="*/ 438 h 2048"/>
              <a:gd name="T68" fmla="*/ 1588 w 2048"/>
              <a:gd name="T69" fmla="*/ 683 h 2048"/>
              <a:gd name="T70" fmla="*/ 1711 w 2048"/>
              <a:gd name="T71" fmla="*/ 911 h 2048"/>
              <a:gd name="T72" fmla="*/ 1928 w 2048"/>
              <a:gd name="T73" fmla="*/ 1095 h 2048"/>
              <a:gd name="T74" fmla="*/ 1664 w 2048"/>
              <a:gd name="T75" fmla="*/ 1182 h 2048"/>
              <a:gd name="T76" fmla="*/ 1590 w 2048"/>
              <a:gd name="T77" fmla="*/ 1429 h 2048"/>
              <a:gd name="T78" fmla="*/ 1611 w 2048"/>
              <a:gd name="T79" fmla="*/ 1710 h 2048"/>
              <a:gd name="T80" fmla="*/ 1365 w 2048"/>
              <a:gd name="T81" fmla="*/ 1588 h 2048"/>
              <a:gd name="T82" fmla="*/ 1138 w 2048"/>
              <a:gd name="T83" fmla="*/ 1711 h 2048"/>
              <a:gd name="T84" fmla="*/ 954 w 2048"/>
              <a:gd name="T85" fmla="*/ 1928 h 2048"/>
              <a:gd name="T86" fmla="*/ 866 w 2048"/>
              <a:gd name="T87" fmla="*/ 1664 h 2048"/>
              <a:gd name="T88" fmla="*/ 619 w 2048"/>
              <a:gd name="T89" fmla="*/ 1590 h 2048"/>
              <a:gd name="T90" fmla="*/ 338 w 2048"/>
              <a:gd name="T91" fmla="*/ 1610 h 2048"/>
              <a:gd name="T92" fmla="*/ 460 w 2048"/>
              <a:gd name="T93" fmla="*/ 1365 h 2048"/>
              <a:gd name="T94" fmla="*/ 338 w 2048"/>
              <a:gd name="T95" fmla="*/ 1137 h 2048"/>
              <a:gd name="T96" fmla="*/ 120 w 2048"/>
              <a:gd name="T97" fmla="*/ 953 h 2048"/>
              <a:gd name="T98" fmla="*/ 1564 w 2048"/>
              <a:gd name="T99" fmla="*/ 1024 h 2048"/>
              <a:gd name="T100" fmla="*/ 484 w 2048"/>
              <a:gd name="T101" fmla="*/ 1024 h 2048"/>
              <a:gd name="T102" fmla="*/ 1024 w 2048"/>
              <a:gd name="T103" fmla="*/ 604 h 2048"/>
              <a:gd name="T104" fmla="*/ 1024 w 2048"/>
              <a:gd name="T105" fmla="*/ 1444 h 2048"/>
              <a:gd name="T106" fmla="*/ 1024 w 2048"/>
              <a:gd name="T107" fmla="*/ 604 h 2048"/>
              <a:gd name="T108" fmla="*/ 1324 w 2048"/>
              <a:gd name="T109" fmla="*/ 1024 h 2048"/>
              <a:gd name="T110" fmla="*/ 724 w 2048"/>
              <a:gd name="T111" fmla="*/ 1024 h 2048"/>
              <a:gd name="T112" fmla="*/ 1024 w 2048"/>
              <a:gd name="T113" fmla="*/ 844 h 2048"/>
              <a:gd name="T114" fmla="*/ 1024 w 2048"/>
              <a:gd name="T115" fmla="*/ 1204 h 2048"/>
              <a:gd name="T116" fmla="*/ 1024 w 2048"/>
              <a:gd name="T117" fmla="*/ 84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48" h="2048">
                <a:moveTo>
                  <a:pt x="338" y="1393"/>
                </a:moveTo>
                <a:cubicBezTo>
                  <a:pt x="211" y="1585"/>
                  <a:pt x="211" y="1585"/>
                  <a:pt x="211" y="1585"/>
                </a:cubicBezTo>
                <a:cubicBezTo>
                  <a:pt x="195" y="1608"/>
                  <a:pt x="198" y="1640"/>
                  <a:pt x="218" y="1660"/>
                </a:cubicBezTo>
                <a:cubicBezTo>
                  <a:pt x="388" y="1830"/>
                  <a:pt x="388" y="1830"/>
                  <a:pt x="388" y="1830"/>
                </a:cubicBezTo>
                <a:cubicBezTo>
                  <a:pt x="408" y="1850"/>
                  <a:pt x="440" y="1853"/>
                  <a:pt x="464" y="1838"/>
                </a:cubicBezTo>
                <a:cubicBezTo>
                  <a:pt x="655" y="1710"/>
                  <a:pt x="655" y="1710"/>
                  <a:pt x="655" y="1710"/>
                </a:cubicBezTo>
                <a:cubicBezTo>
                  <a:pt x="701" y="1735"/>
                  <a:pt x="750" y="1755"/>
                  <a:pt x="800" y="1770"/>
                </a:cubicBezTo>
                <a:cubicBezTo>
                  <a:pt x="845" y="2000"/>
                  <a:pt x="845" y="2000"/>
                  <a:pt x="845" y="2000"/>
                </a:cubicBezTo>
                <a:cubicBezTo>
                  <a:pt x="851" y="2028"/>
                  <a:pt x="876" y="2048"/>
                  <a:pt x="904" y="2048"/>
                </a:cubicBezTo>
                <a:cubicBezTo>
                  <a:pt x="1144" y="2048"/>
                  <a:pt x="1144" y="2048"/>
                  <a:pt x="1144" y="2048"/>
                </a:cubicBezTo>
                <a:cubicBezTo>
                  <a:pt x="1173" y="2048"/>
                  <a:pt x="1198" y="2028"/>
                  <a:pt x="1203" y="2000"/>
                </a:cubicBezTo>
                <a:cubicBezTo>
                  <a:pt x="1248" y="1770"/>
                  <a:pt x="1248" y="1770"/>
                  <a:pt x="1248" y="1770"/>
                </a:cubicBezTo>
                <a:cubicBezTo>
                  <a:pt x="1299" y="1755"/>
                  <a:pt x="1347" y="1735"/>
                  <a:pt x="1393" y="1710"/>
                </a:cubicBezTo>
                <a:cubicBezTo>
                  <a:pt x="1585" y="1838"/>
                  <a:pt x="1585" y="1838"/>
                  <a:pt x="1585" y="1838"/>
                </a:cubicBezTo>
                <a:cubicBezTo>
                  <a:pt x="1609" y="1853"/>
                  <a:pt x="1640" y="1850"/>
                  <a:pt x="1661" y="1830"/>
                </a:cubicBezTo>
                <a:cubicBezTo>
                  <a:pt x="1830" y="1660"/>
                  <a:pt x="1830" y="1660"/>
                  <a:pt x="1830" y="1660"/>
                </a:cubicBezTo>
                <a:cubicBezTo>
                  <a:pt x="1851" y="1640"/>
                  <a:pt x="1854" y="1608"/>
                  <a:pt x="1838" y="1585"/>
                </a:cubicBezTo>
                <a:cubicBezTo>
                  <a:pt x="1710" y="1393"/>
                  <a:pt x="1710" y="1393"/>
                  <a:pt x="1710" y="1393"/>
                </a:cubicBezTo>
                <a:cubicBezTo>
                  <a:pt x="1735" y="1347"/>
                  <a:pt x="1755" y="1298"/>
                  <a:pt x="1771" y="1248"/>
                </a:cubicBezTo>
                <a:cubicBezTo>
                  <a:pt x="2000" y="1203"/>
                  <a:pt x="2000" y="1203"/>
                  <a:pt x="2000" y="1203"/>
                </a:cubicBezTo>
                <a:cubicBezTo>
                  <a:pt x="2028" y="1197"/>
                  <a:pt x="2048" y="1173"/>
                  <a:pt x="2048" y="1144"/>
                </a:cubicBezTo>
                <a:cubicBezTo>
                  <a:pt x="2048" y="904"/>
                  <a:pt x="2048" y="904"/>
                  <a:pt x="2048" y="904"/>
                </a:cubicBezTo>
                <a:cubicBezTo>
                  <a:pt x="2048" y="875"/>
                  <a:pt x="2028" y="851"/>
                  <a:pt x="2000" y="845"/>
                </a:cubicBezTo>
                <a:cubicBezTo>
                  <a:pt x="1771" y="800"/>
                  <a:pt x="1771" y="800"/>
                  <a:pt x="1771" y="800"/>
                </a:cubicBezTo>
                <a:cubicBezTo>
                  <a:pt x="1755" y="750"/>
                  <a:pt x="1735" y="701"/>
                  <a:pt x="1710" y="655"/>
                </a:cubicBezTo>
                <a:cubicBezTo>
                  <a:pt x="1838" y="463"/>
                  <a:pt x="1838" y="463"/>
                  <a:pt x="1838" y="463"/>
                </a:cubicBezTo>
                <a:cubicBezTo>
                  <a:pt x="1854" y="440"/>
                  <a:pt x="1851" y="408"/>
                  <a:pt x="1830" y="388"/>
                </a:cubicBezTo>
                <a:cubicBezTo>
                  <a:pt x="1661" y="218"/>
                  <a:pt x="1661" y="218"/>
                  <a:pt x="1661" y="218"/>
                </a:cubicBezTo>
                <a:cubicBezTo>
                  <a:pt x="1640" y="198"/>
                  <a:pt x="1609" y="195"/>
                  <a:pt x="1585" y="210"/>
                </a:cubicBezTo>
                <a:cubicBezTo>
                  <a:pt x="1393" y="338"/>
                  <a:pt x="1393" y="338"/>
                  <a:pt x="1393" y="338"/>
                </a:cubicBezTo>
                <a:cubicBezTo>
                  <a:pt x="1347" y="313"/>
                  <a:pt x="1299" y="293"/>
                  <a:pt x="1248" y="278"/>
                </a:cubicBezTo>
                <a:cubicBezTo>
                  <a:pt x="1203" y="48"/>
                  <a:pt x="1203" y="48"/>
                  <a:pt x="1203" y="48"/>
                </a:cubicBezTo>
                <a:cubicBezTo>
                  <a:pt x="1198" y="20"/>
                  <a:pt x="1173" y="0"/>
                  <a:pt x="1144" y="0"/>
                </a:cubicBezTo>
                <a:cubicBezTo>
                  <a:pt x="904" y="0"/>
                  <a:pt x="904" y="0"/>
                  <a:pt x="904" y="0"/>
                </a:cubicBezTo>
                <a:cubicBezTo>
                  <a:pt x="876" y="0"/>
                  <a:pt x="851" y="20"/>
                  <a:pt x="845" y="48"/>
                </a:cubicBezTo>
                <a:cubicBezTo>
                  <a:pt x="800" y="278"/>
                  <a:pt x="800" y="278"/>
                  <a:pt x="800" y="278"/>
                </a:cubicBezTo>
                <a:cubicBezTo>
                  <a:pt x="750" y="293"/>
                  <a:pt x="701" y="313"/>
                  <a:pt x="655" y="338"/>
                </a:cubicBezTo>
                <a:cubicBezTo>
                  <a:pt x="464" y="210"/>
                  <a:pt x="464" y="210"/>
                  <a:pt x="464" y="210"/>
                </a:cubicBezTo>
                <a:cubicBezTo>
                  <a:pt x="440" y="195"/>
                  <a:pt x="408" y="198"/>
                  <a:pt x="388" y="218"/>
                </a:cubicBezTo>
                <a:cubicBezTo>
                  <a:pt x="218" y="388"/>
                  <a:pt x="218" y="388"/>
                  <a:pt x="218" y="388"/>
                </a:cubicBezTo>
                <a:cubicBezTo>
                  <a:pt x="198" y="408"/>
                  <a:pt x="195" y="440"/>
                  <a:pt x="211" y="463"/>
                </a:cubicBezTo>
                <a:cubicBezTo>
                  <a:pt x="338" y="655"/>
                  <a:pt x="338" y="655"/>
                  <a:pt x="338" y="655"/>
                </a:cubicBezTo>
                <a:cubicBezTo>
                  <a:pt x="313" y="701"/>
                  <a:pt x="293" y="750"/>
                  <a:pt x="278" y="800"/>
                </a:cubicBezTo>
                <a:cubicBezTo>
                  <a:pt x="49" y="845"/>
                  <a:pt x="49" y="845"/>
                  <a:pt x="49" y="845"/>
                </a:cubicBezTo>
                <a:cubicBezTo>
                  <a:pt x="21" y="851"/>
                  <a:pt x="0" y="875"/>
                  <a:pt x="0" y="904"/>
                </a:cubicBezTo>
                <a:cubicBezTo>
                  <a:pt x="0" y="1144"/>
                  <a:pt x="0" y="1144"/>
                  <a:pt x="0" y="1144"/>
                </a:cubicBezTo>
                <a:cubicBezTo>
                  <a:pt x="0" y="1173"/>
                  <a:pt x="21" y="1197"/>
                  <a:pt x="49" y="1203"/>
                </a:cubicBezTo>
                <a:cubicBezTo>
                  <a:pt x="278" y="1248"/>
                  <a:pt x="278" y="1248"/>
                  <a:pt x="278" y="1248"/>
                </a:cubicBezTo>
                <a:cubicBezTo>
                  <a:pt x="293" y="1298"/>
                  <a:pt x="313" y="1347"/>
                  <a:pt x="338" y="1393"/>
                </a:cubicBezTo>
                <a:close/>
                <a:moveTo>
                  <a:pt x="120" y="953"/>
                </a:moveTo>
                <a:cubicBezTo>
                  <a:pt x="338" y="911"/>
                  <a:pt x="338" y="911"/>
                  <a:pt x="338" y="911"/>
                </a:cubicBezTo>
                <a:cubicBezTo>
                  <a:pt x="360" y="906"/>
                  <a:pt x="379" y="889"/>
                  <a:pt x="384" y="866"/>
                </a:cubicBezTo>
                <a:cubicBezTo>
                  <a:pt x="400" y="802"/>
                  <a:pt x="426" y="740"/>
                  <a:pt x="460" y="683"/>
                </a:cubicBezTo>
                <a:cubicBezTo>
                  <a:pt x="472" y="664"/>
                  <a:pt x="472" y="638"/>
                  <a:pt x="459" y="619"/>
                </a:cubicBezTo>
                <a:cubicBezTo>
                  <a:pt x="338" y="438"/>
                  <a:pt x="338" y="438"/>
                  <a:pt x="338" y="438"/>
                </a:cubicBezTo>
                <a:cubicBezTo>
                  <a:pt x="438" y="338"/>
                  <a:pt x="438" y="338"/>
                  <a:pt x="438" y="338"/>
                </a:cubicBezTo>
                <a:cubicBezTo>
                  <a:pt x="619" y="458"/>
                  <a:pt x="619" y="458"/>
                  <a:pt x="619" y="458"/>
                </a:cubicBezTo>
                <a:cubicBezTo>
                  <a:pt x="639" y="471"/>
                  <a:pt x="664" y="472"/>
                  <a:pt x="684" y="460"/>
                </a:cubicBezTo>
                <a:cubicBezTo>
                  <a:pt x="740" y="425"/>
                  <a:pt x="802" y="400"/>
                  <a:pt x="866" y="384"/>
                </a:cubicBezTo>
                <a:cubicBezTo>
                  <a:pt x="889" y="378"/>
                  <a:pt x="906" y="360"/>
                  <a:pt x="911" y="337"/>
                </a:cubicBezTo>
                <a:cubicBezTo>
                  <a:pt x="954" y="120"/>
                  <a:pt x="954" y="120"/>
                  <a:pt x="954" y="120"/>
                </a:cubicBezTo>
                <a:cubicBezTo>
                  <a:pt x="1095" y="120"/>
                  <a:pt x="1095" y="120"/>
                  <a:pt x="1095" y="120"/>
                </a:cubicBezTo>
                <a:cubicBezTo>
                  <a:pt x="1138" y="337"/>
                  <a:pt x="1138" y="337"/>
                  <a:pt x="1138" y="337"/>
                </a:cubicBezTo>
                <a:cubicBezTo>
                  <a:pt x="1142" y="360"/>
                  <a:pt x="1160" y="378"/>
                  <a:pt x="1182" y="384"/>
                </a:cubicBezTo>
                <a:cubicBezTo>
                  <a:pt x="1247" y="400"/>
                  <a:pt x="1308" y="425"/>
                  <a:pt x="1365" y="460"/>
                </a:cubicBezTo>
                <a:cubicBezTo>
                  <a:pt x="1385" y="472"/>
                  <a:pt x="1410" y="471"/>
                  <a:pt x="1429" y="458"/>
                </a:cubicBezTo>
                <a:cubicBezTo>
                  <a:pt x="1611" y="338"/>
                  <a:pt x="1611" y="338"/>
                  <a:pt x="1611" y="338"/>
                </a:cubicBezTo>
                <a:cubicBezTo>
                  <a:pt x="1711" y="438"/>
                  <a:pt x="1711" y="438"/>
                  <a:pt x="1711" y="438"/>
                </a:cubicBezTo>
                <a:cubicBezTo>
                  <a:pt x="1590" y="619"/>
                  <a:pt x="1590" y="619"/>
                  <a:pt x="1590" y="619"/>
                </a:cubicBezTo>
                <a:cubicBezTo>
                  <a:pt x="1577" y="638"/>
                  <a:pt x="1576" y="664"/>
                  <a:pt x="1588" y="683"/>
                </a:cubicBezTo>
                <a:cubicBezTo>
                  <a:pt x="1623" y="740"/>
                  <a:pt x="1648" y="802"/>
                  <a:pt x="1664" y="866"/>
                </a:cubicBezTo>
                <a:cubicBezTo>
                  <a:pt x="1670" y="889"/>
                  <a:pt x="1688" y="906"/>
                  <a:pt x="1711" y="911"/>
                </a:cubicBezTo>
                <a:cubicBezTo>
                  <a:pt x="1928" y="953"/>
                  <a:pt x="1928" y="953"/>
                  <a:pt x="1928" y="953"/>
                </a:cubicBezTo>
                <a:cubicBezTo>
                  <a:pt x="1928" y="1095"/>
                  <a:pt x="1928" y="1095"/>
                  <a:pt x="1928" y="1095"/>
                </a:cubicBezTo>
                <a:cubicBezTo>
                  <a:pt x="1711" y="1137"/>
                  <a:pt x="1711" y="1137"/>
                  <a:pt x="1711" y="1137"/>
                </a:cubicBezTo>
                <a:cubicBezTo>
                  <a:pt x="1688" y="1142"/>
                  <a:pt x="1670" y="1159"/>
                  <a:pt x="1664" y="1182"/>
                </a:cubicBezTo>
                <a:cubicBezTo>
                  <a:pt x="1648" y="1246"/>
                  <a:pt x="1623" y="1308"/>
                  <a:pt x="1588" y="1365"/>
                </a:cubicBezTo>
                <a:cubicBezTo>
                  <a:pt x="1576" y="1384"/>
                  <a:pt x="1577" y="1410"/>
                  <a:pt x="1590" y="1429"/>
                </a:cubicBezTo>
                <a:cubicBezTo>
                  <a:pt x="1711" y="1610"/>
                  <a:pt x="1711" y="1610"/>
                  <a:pt x="1711" y="1610"/>
                </a:cubicBezTo>
                <a:cubicBezTo>
                  <a:pt x="1611" y="1710"/>
                  <a:pt x="1611" y="1710"/>
                  <a:pt x="1611" y="1710"/>
                </a:cubicBezTo>
                <a:cubicBezTo>
                  <a:pt x="1429" y="1590"/>
                  <a:pt x="1429" y="1590"/>
                  <a:pt x="1429" y="1590"/>
                </a:cubicBezTo>
                <a:cubicBezTo>
                  <a:pt x="1410" y="1577"/>
                  <a:pt x="1385" y="1576"/>
                  <a:pt x="1365" y="1588"/>
                </a:cubicBezTo>
                <a:cubicBezTo>
                  <a:pt x="1308" y="1623"/>
                  <a:pt x="1247" y="1648"/>
                  <a:pt x="1182" y="1664"/>
                </a:cubicBezTo>
                <a:cubicBezTo>
                  <a:pt x="1160" y="1670"/>
                  <a:pt x="1142" y="1688"/>
                  <a:pt x="1138" y="1711"/>
                </a:cubicBezTo>
                <a:cubicBezTo>
                  <a:pt x="1095" y="1928"/>
                  <a:pt x="1095" y="1928"/>
                  <a:pt x="1095" y="1928"/>
                </a:cubicBezTo>
                <a:cubicBezTo>
                  <a:pt x="954" y="1928"/>
                  <a:pt x="954" y="1928"/>
                  <a:pt x="954" y="1928"/>
                </a:cubicBezTo>
                <a:cubicBezTo>
                  <a:pt x="911" y="1711"/>
                  <a:pt x="911" y="1711"/>
                  <a:pt x="911" y="1711"/>
                </a:cubicBezTo>
                <a:cubicBezTo>
                  <a:pt x="906" y="1688"/>
                  <a:pt x="889" y="1670"/>
                  <a:pt x="866" y="1664"/>
                </a:cubicBezTo>
                <a:cubicBezTo>
                  <a:pt x="802" y="1648"/>
                  <a:pt x="740" y="1623"/>
                  <a:pt x="684" y="1588"/>
                </a:cubicBezTo>
                <a:cubicBezTo>
                  <a:pt x="664" y="1576"/>
                  <a:pt x="639" y="1577"/>
                  <a:pt x="619" y="1590"/>
                </a:cubicBezTo>
                <a:cubicBezTo>
                  <a:pt x="438" y="1710"/>
                  <a:pt x="438" y="1710"/>
                  <a:pt x="438" y="1710"/>
                </a:cubicBezTo>
                <a:cubicBezTo>
                  <a:pt x="338" y="1610"/>
                  <a:pt x="338" y="1610"/>
                  <a:pt x="338" y="1610"/>
                </a:cubicBezTo>
                <a:cubicBezTo>
                  <a:pt x="459" y="1429"/>
                  <a:pt x="459" y="1429"/>
                  <a:pt x="459" y="1429"/>
                </a:cubicBezTo>
                <a:cubicBezTo>
                  <a:pt x="472" y="1410"/>
                  <a:pt x="472" y="1384"/>
                  <a:pt x="460" y="1365"/>
                </a:cubicBezTo>
                <a:cubicBezTo>
                  <a:pt x="426" y="1308"/>
                  <a:pt x="400" y="1246"/>
                  <a:pt x="384" y="1182"/>
                </a:cubicBezTo>
                <a:cubicBezTo>
                  <a:pt x="379" y="1159"/>
                  <a:pt x="360" y="1142"/>
                  <a:pt x="338" y="1137"/>
                </a:cubicBezTo>
                <a:cubicBezTo>
                  <a:pt x="120" y="1095"/>
                  <a:pt x="120" y="1095"/>
                  <a:pt x="120" y="1095"/>
                </a:cubicBezTo>
                <a:lnTo>
                  <a:pt x="120" y="953"/>
                </a:lnTo>
                <a:close/>
                <a:moveTo>
                  <a:pt x="1024" y="1564"/>
                </a:moveTo>
                <a:cubicBezTo>
                  <a:pt x="1322" y="1564"/>
                  <a:pt x="1564" y="1322"/>
                  <a:pt x="1564" y="1024"/>
                </a:cubicBezTo>
                <a:cubicBezTo>
                  <a:pt x="1564" y="726"/>
                  <a:pt x="1322" y="484"/>
                  <a:pt x="1024" y="484"/>
                </a:cubicBezTo>
                <a:cubicBezTo>
                  <a:pt x="726" y="484"/>
                  <a:pt x="484" y="726"/>
                  <a:pt x="484" y="1024"/>
                </a:cubicBezTo>
                <a:cubicBezTo>
                  <a:pt x="484" y="1322"/>
                  <a:pt x="726" y="1564"/>
                  <a:pt x="1024" y="1564"/>
                </a:cubicBezTo>
                <a:close/>
                <a:moveTo>
                  <a:pt x="1024" y="604"/>
                </a:moveTo>
                <a:cubicBezTo>
                  <a:pt x="1256" y="604"/>
                  <a:pt x="1444" y="792"/>
                  <a:pt x="1444" y="1024"/>
                </a:cubicBezTo>
                <a:cubicBezTo>
                  <a:pt x="1444" y="1256"/>
                  <a:pt x="1256" y="1444"/>
                  <a:pt x="1024" y="1444"/>
                </a:cubicBezTo>
                <a:cubicBezTo>
                  <a:pt x="793" y="1444"/>
                  <a:pt x="604" y="1256"/>
                  <a:pt x="604" y="1024"/>
                </a:cubicBezTo>
                <a:cubicBezTo>
                  <a:pt x="604" y="792"/>
                  <a:pt x="793" y="604"/>
                  <a:pt x="1024" y="604"/>
                </a:cubicBezTo>
                <a:close/>
                <a:moveTo>
                  <a:pt x="1024" y="1324"/>
                </a:moveTo>
                <a:cubicBezTo>
                  <a:pt x="1190" y="1324"/>
                  <a:pt x="1324" y="1189"/>
                  <a:pt x="1324" y="1024"/>
                </a:cubicBezTo>
                <a:cubicBezTo>
                  <a:pt x="1324" y="859"/>
                  <a:pt x="1190" y="724"/>
                  <a:pt x="1024" y="724"/>
                </a:cubicBezTo>
                <a:cubicBezTo>
                  <a:pt x="859" y="724"/>
                  <a:pt x="724" y="859"/>
                  <a:pt x="724" y="1024"/>
                </a:cubicBezTo>
                <a:cubicBezTo>
                  <a:pt x="724" y="1189"/>
                  <a:pt x="859" y="1324"/>
                  <a:pt x="1024" y="1324"/>
                </a:cubicBezTo>
                <a:close/>
                <a:moveTo>
                  <a:pt x="1024" y="844"/>
                </a:moveTo>
                <a:cubicBezTo>
                  <a:pt x="1123" y="844"/>
                  <a:pt x="1204" y="925"/>
                  <a:pt x="1204" y="1024"/>
                </a:cubicBezTo>
                <a:cubicBezTo>
                  <a:pt x="1204" y="1123"/>
                  <a:pt x="1123" y="1204"/>
                  <a:pt x="1024" y="1204"/>
                </a:cubicBezTo>
                <a:cubicBezTo>
                  <a:pt x="925" y="1204"/>
                  <a:pt x="844" y="1123"/>
                  <a:pt x="844" y="1024"/>
                </a:cubicBezTo>
                <a:cubicBezTo>
                  <a:pt x="844" y="925"/>
                  <a:pt x="925" y="844"/>
                  <a:pt x="1024" y="8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6"/>
          <p:cNvSpPr>
            <a:spLocks noEditPoints="1"/>
          </p:cNvSpPr>
          <p:nvPr/>
        </p:nvSpPr>
        <p:spPr bwMode="auto">
          <a:xfrm>
            <a:off x="3954678" y="4600907"/>
            <a:ext cx="768634" cy="768634"/>
          </a:xfrm>
          <a:custGeom>
            <a:avLst/>
            <a:gdLst>
              <a:gd name="T0" fmla="*/ 2048 w 2048"/>
              <a:gd name="T1" fmla="*/ 1868 h 2048"/>
              <a:gd name="T2" fmla="*/ 1868 w 2048"/>
              <a:gd name="T3" fmla="*/ 0 h 2048"/>
              <a:gd name="T4" fmla="*/ 0 w 2048"/>
              <a:gd name="T5" fmla="*/ 180 h 2048"/>
              <a:gd name="T6" fmla="*/ 180 w 2048"/>
              <a:gd name="T7" fmla="*/ 2048 h 2048"/>
              <a:gd name="T8" fmla="*/ 120 w 2048"/>
              <a:gd name="T9" fmla="*/ 180 h 2048"/>
              <a:gd name="T10" fmla="*/ 1868 w 2048"/>
              <a:gd name="T11" fmla="*/ 120 h 2048"/>
              <a:gd name="T12" fmla="*/ 1928 w 2048"/>
              <a:gd name="T13" fmla="*/ 484 h 2048"/>
              <a:gd name="T14" fmla="*/ 120 w 2048"/>
              <a:gd name="T15" fmla="*/ 180 h 2048"/>
              <a:gd name="T16" fmla="*/ 120 w 2048"/>
              <a:gd name="T17" fmla="*/ 604 h 2048"/>
              <a:gd name="T18" fmla="*/ 1928 w 2048"/>
              <a:gd name="T19" fmla="*/ 1868 h 2048"/>
              <a:gd name="T20" fmla="*/ 180 w 2048"/>
              <a:gd name="T21" fmla="*/ 1928 h 2048"/>
              <a:gd name="T22" fmla="*/ 364 w 2048"/>
              <a:gd name="T23" fmla="*/ 300 h 2048"/>
              <a:gd name="T24" fmla="*/ 244 w 2048"/>
              <a:gd name="T25" fmla="*/ 300 h 2048"/>
              <a:gd name="T26" fmla="*/ 364 w 2048"/>
              <a:gd name="T27" fmla="*/ 300 h 2048"/>
              <a:gd name="T28" fmla="*/ 544 w 2048"/>
              <a:gd name="T29" fmla="*/ 360 h 2048"/>
              <a:gd name="T30" fmla="*/ 544 w 2048"/>
              <a:gd name="T31" fmla="*/ 240 h 2048"/>
              <a:gd name="T32" fmla="*/ 844 w 2048"/>
              <a:gd name="T33" fmla="*/ 300 h 2048"/>
              <a:gd name="T34" fmla="*/ 724 w 2048"/>
              <a:gd name="T35" fmla="*/ 300 h 2048"/>
              <a:gd name="T36" fmla="*/ 844 w 2048"/>
              <a:gd name="T37" fmla="*/ 300 h 2048"/>
              <a:gd name="T38" fmla="*/ 1744 w 2048"/>
              <a:gd name="T39" fmla="*/ 360 h 2048"/>
              <a:gd name="T40" fmla="*/ 1204 w 2048"/>
              <a:gd name="T41" fmla="*/ 300 h 2048"/>
              <a:gd name="T42" fmla="*/ 1744 w 2048"/>
              <a:gd name="T43" fmla="*/ 240 h 2048"/>
              <a:gd name="T44" fmla="*/ 304 w 2048"/>
              <a:gd name="T45" fmla="*/ 848 h 2048"/>
              <a:gd name="T46" fmla="*/ 559 w 2048"/>
              <a:gd name="T47" fmla="*/ 1242 h 2048"/>
              <a:gd name="T48" fmla="*/ 664 w 2048"/>
              <a:gd name="T49" fmla="*/ 1568 h 2048"/>
              <a:gd name="T50" fmla="*/ 1084 w 2048"/>
              <a:gd name="T51" fmla="*/ 1568 h 2048"/>
              <a:gd name="T52" fmla="*/ 1204 w 2048"/>
              <a:gd name="T53" fmla="*/ 1508 h 2048"/>
              <a:gd name="T54" fmla="*/ 664 w 2048"/>
              <a:gd name="T55" fmla="*/ 1448 h 2048"/>
              <a:gd name="T56" fmla="*/ 664 w 2048"/>
              <a:gd name="T57" fmla="*/ 1328 h 2048"/>
              <a:gd name="T58" fmla="*/ 1201 w 2048"/>
              <a:gd name="T59" fmla="*/ 1287 h 2048"/>
              <a:gd name="T60" fmla="*/ 1264 w 2048"/>
              <a:gd name="T61" fmla="*/ 848 h 2048"/>
              <a:gd name="T62" fmla="*/ 603 w 2048"/>
              <a:gd name="T63" fmla="*/ 778 h 2048"/>
              <a:gd name="T64" fmla="*/ 304 w 2048"/>
              <a:gd name="T65" fmla="*/ 728 h 2048"/>
              <a:gd name="T66" fmla="*/ 304 w 2048"/>
              <a:gd name="T67" fmla="*/ 848 h 2048"/>
              <a:gd name="T68" fmla="*/ 1101 w 2048"/>
              <a:gd name="T69" fmla="*/ 1208 h 2048"/>
              <a:gd name="T70" fmla="*/ 635 w 2048"/>
              <a:gd name="T71" fmla="*/ 968 h 2048"/>
              <a:gd name="T72" fmla="*/ 1444 w 2048"/>
              <a:gd name="T73" fmla="*/ 908 h 2048"/>
              <a:gd name="T74" fmla="*/ 1744 w 2048"/>
              <a:gd name="T75" fmla="*/ 848 h 2048"/>
              <a:gd name="T76" fmla="*/ 1744 w 2048"/>
              <a:gd name="T77" fmla="*/ 968 h 2048"/>
              <a:gd name="T78" fmla="*/ 1444 w 2048"/>
              <a:gd name="T79" fmla="*/ 908 h 2048"/>
              <a:gd name="T80" fmla="*/ 1504 w 2048"/>
              <a:gd name="T81" fmla="*/ 1088 h 2048"/>
              <a:gd name="T82" fmla="*/ 1804 w 2048"/>
              <a:gd name="T83" fmla="*/ 1148 h 2048"/>
              <a:gd name="T84" fmla="*/ 1504 w 2048"/>
              <a:gd name="T85" fmla="*/ 1208 h 2048"/>
              <a:gd name="T86" fmla="*/ 1444 w 2048"/>
              <a:gd name="T87" fmla="*/ 1388 h 2048"/>
              <a:gd name="T88" fmla="*/ 1744 w 2048"/>
              <a:gd name="T89" fmla="*/ 1328 h 2048"/>
              <a:gd name="T90" fmla="*/ 1744 w 2048"/>
              <a:gd name="T91" fmla="*/ 1448 h 2048"/>
              <a:gd name="T92" fmla="*/ 1444 w 2048"/>
              <a:gd name="T93" fmla="*/ 1388 h 2048"/>
              <a:gd name="T94" fmla="*/ 1504 w 2048"/>
              <a:gd name="T95" fmla="*/ 1568 h 2048"/>
              <a:gd name="T96" fmla="*/ 1804 w 2048"/>
              <a:gd name="T97" fmla="*/ 1628 h 2048"/>
              <a:gd name="T98" fmla="*/ 1504 w 2048"/>
              <a:gd name="T99" fmla="*/ 1688 h 2048"/>
              <a:gd name="T100" fmla="*/ 724 w 2048"/>
              <a:gd name="T101" fmla="*/ 1568 h 2048"/>
              <a:gd name="T102" fmla="*/ 724 w 2048"/>
              <a:gd name="T103" fmla="*/ 1808 h 2048"/>
              <a:gd name="T104" fmla="*/ 724 w 2048"/>
              <a:gd name="T105" fmla="*/ 1568 h 2048"/>
              <a:gd name="T106" fmla="*/ 1204 w 2048"/>
              <a:gd name="T107" fmla="*/ 1688 h 2048"/>
              <a:gd name="T108" fmla="*/ 964 w 2048"/>
              <a:gd name="T109" fmla="*/ 1688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48" h="2048">
                <a:moveTo>
                  <a:pt x="1868" y="2048"/>
                </a:moveTo>
                <a:cubicBezTo>
                  <a:pt x="1967" y="2048"/>
                  <a:pt x="2048" y="1967"/>
                  <a:pt x="2048" y="1868"/>
                </a:cubicBezTo>
                <a:cubicBezTo>
                  <a:pt x="2048" y="180"/>
                  <a:pt x="2048" y="180"/>
                  <a:pt x="2048" y="180"/>
                </a:cubicBezTo>
                <a:cubicBezTo>
                  <a:pt x="2048" y="81"/>
                  <a:pt x="1967" y="0"/>
                  <a:pt x="1868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1"/>
                  <a:pt x="0" y="180"/>
                </a:cubicBezTo>
                <a:cubicBezTo>
                  <a:pt x="0" y="1868"/>
                  <a:pt x="0" y="1868"/>
                  <a:pt x="0" y="1868"/>
                </a:cubicBezTo>
                <a:cubicBezTo>
                  <a:pt x="0" y="1967"/>
                  <a:pt x="81" y="2048"/>
                  <a:pt x="180" y="2048"/>
                </a:cubicBezTo>
                <a:lnTo>
                  <a:pt x="1868" y="2048"/>
                </a:lnTo>
                <a:close/>
                <a:moveTo>
                  <a:pt x="120" y="180"/>
                </a:moveTo>
                <a:cubicBezTo>
                  <a:pt x="120" y="147"/>
                  <a:pt x="147" y="120"/>
                  <a:pt x="180" y="120"/>
                </a:cubicBezTo>
                <a:cubicBezTo>
                  <a:pt x="1868" y="120"/>
                  <a:pt x="1868" y="120"/>
                  <a:pt x="1868" y="120"/>
                </a:cubicBezTo>
                <a:cubicBezTo>
                  <a:pt x="1901" y="120"/>
                  <a:pt x="1928" y="147"/>
                  <a:pt x="1928" y="180"/>
                </a:cubicBezTo>
                <a:cubicBezTo>
                  <a:pt x="1928" y="484"/>
                  <a:pt x="1928" y="484"/>
                  <a:pt x="1928" y="484"/>
                </a:cubicBezTo>
                <a:cubicBezTo>
                  <a:pt x="120" y="484"/>
                  <a:pt x="120" y="484"/>
                  <a:pt x="120" y="484"/>
                </a:cubicBezTo>
                <a:lnTo>
                  <a:pt x="120" y="180"/>
                </a:lnTo>
                <a:close/>
                <a:moveTo>
                  <a:pt x="120" y="1868"/>
                </a:moveTo>
                <a:cubicBezTo>
                  <a:pt x="120" y="604"/>
                  <a:pt x="120" y="604"/>
                  <a:pt x="120" y="604"/>
                </a:cubicBezTo>
                <a:cubicBezTo>
                  <a:pt x="1928" y="604"/>
                  <a:pt x="1928" y="604"/>
                  <a:pt x="1928" y="604"/>
                </a:cubicBezTo>
                <a:cubicBezTo>
                  <a:pt x="1928" y="1868"/>
                  <a:pt x="1928" y="1868"/>
                  <a:pt x="1928" y="1868"/>
                </a:cubicBezTo>
                <a:cubicBezTo>
                  <a:pt x="1928" y="1901"/>
                  <a:pt x="1901" y="1928"/>
                  <a:pt x="1868" y="1928"/>
                </a:cubicBezTo>
                <a:cubicBezTo>
                  <a:pt x="180" y="1928"/>
                  <a:pt x="180" y="1928"/>
                  <a:pt x="180" y="1928"/>
                </a:cubicBezTo>
                <a:cubicBezTo>
                  <a:pt x="147" y="1928"/>
                  <a:pt x="120" y="1901"/>
                  <a:pt x="120" y="1868"/>
                </a:cubicBezTo>
                <a:close/>
                <a:moveTo>
                  <a:pt x="364" y="300"/>
                </a:moveTo>
                <a:cubicBezTo>
                  <a:pt x="364" y="333"/>
                  <a:pt x="337" y="360"/>
                  <a:pt x="304" y="360"/>
                </a:cubicBezTo>
                <a:cubicBezTo>
                  <a:pt x="271" y="360"/>
                  <a:pt x="244" y="333"/>
                  <a:pt x="244" y="300"/>
                </a:cubicBezTo>
                <a:cubicBezTo>
                  <a:pt x="244" y="267"/>
                  <a:pt x="271" y="240"/>
                  <a:pt x="304" y="240"/>
                </a:cubicBezTo>
                <a:cubicBezTo>
                  <a:pt x="337" y="240"/>
                  <a:pt x="364" y="267"/>
                  <a:pt x="364" y="300"/>
                </a:cubicBezTo>
                <a:close/>
                <a:moveTo>
                  <a:pt x="604" y="300"/>
                </a:moveTo>
                <a:cubicBezTo>
                  <a:pt x="604" y="333"/>
                  <a:pt x="577" y="360"/>
                  <a:pt x="544" y="360"/>
                </a:cubicBezTo>
                <a:cubicBezTo>
                  <a:pt x="511" y="360"/>
                  <a:pt x="484" y="333"/>
                  <a:pt x="484" y="300"/>
                </a:cubicBezTo>
                <a:cubicBezTo>
                  <a:pt x="484" y="267"/>
                  <a:pt x="511" y="240"/>
                  <a:pt x="544" y="240"/>
                </a:cubicBezTo>
                <a:cubicBezTo>
                  <a:pt x="577" y="240"/>
                  <a:pt x="604" y="267"/>
                  <a:pt x="604" y="300"/>
                </a:cubicBezTo>
                <a:close/>
                <a:moveTo>
                  <a:pt x="844" y="300"/>
                </a:moveTo>
                <a:cubicBezTo>
                  <a:pt x="844" y="333"/>
                  <a:pt x="817" y="360"/>
                  <a:pt x="784" y="360"/>
                </a:cubicBezTo>
                <a:cubicBezTo>
                  <a:pt x="751" y="360"/>
                  <a:pt x="724" y="333"/>
                  <a:pt x="724" y="300"/>
                </a:cubicBezTo>
                <a:cubicBezTo>
                  <a:pt x="724" y="267"/>
                  <a:pt x="751" y="240"/>
                  <a:pt x="784" y="240"/>
                </a:cubicBezTo>
                <a:cubicBezTo>
                  <a:pt x="817" y="240"/>
                  <a:pt x="844" y="267"/>
                  <a:pt x="844" y="300"/>
                </a:cubicBezTo>
                <a:close/>
                <a:moveTo>
                  <a:pt x="1804" y="300"/>
                </a:moveTo>
                <a:cubicBezTo>
                  <a:pt x="1804" y="333"/>
                  <a:pt x="1777" y="360"/>
                  <a:pt x="1744" y="360"/>
                </a:cubicBezTo>
                <a:cubicBezTo>
                  <a:pt x="1264" y="360"/>
                  <a:pt x="1264" y="360"/>
                  <a:pt x="1264" y="360"/>
                </a:cubicBezTo>
                <a:cubicBezTo>
                  <a:pt x="1231" y="360"/>
                  <a:pt x="1204" y="333"/>
                  <a:pt x="1204" y="300"/>
                </a:cubicBezTo>
                <a:cubicBezTo>
                  <a:pt x="1204" y="267"/>
                  <a:pt x="1231" y="240"/>
                  <a:pt x="1264" y="240"/>
                </a:cubicBezTo>
                <a:cubicBezTo>
                  <a:pt x="1744" y="240"/>
                  <a:pt x="1744" y="240"/>
                  <a:pt x="1744" y="240"/>
                </a:cubicBezTo>
                <a:cubicBezTo>
                  <a:pt x="1777" y="240"/>
                  <a:pt x="1804" y="267"/>
                  <a:pt x="1804" y="300"/>
                </a:cubicBezTo>
                <a:close/>
                <a:moveTo>
                  <a:pt x="304" y="848"/>
                </a:moveTo>
                <a:cubicBezTo>
                  <a:pt x="493" y="848"/>
                  <a:pt x="493" y="848"/>
                  <a:pt x="493" y="848"/>
                </a:cubicBezTo>
                <a:cubicBezTo>
                  <a:pt x="559" y="1242"/>
                  <a:pt x="559" y="1242"/>
                  <a:pt x="559" y="1242"/>
                </a:cubicBezTo>
                <a:cubicBezTo>
                  <a:pt x="514" y="1275"/>
                  <a:pt x="484" y="1328"/>
                  <a:pt x="484" y="1388"/>
                </a:cubicBezTo>
                <a:cubicBezTo>
                  <a:pt x="484" y="1487"/>
                  <a:pt x="565" y="1568"/>
                  <a:pt x="664" y="1568"/>
                </a:cubicBezTo>
                <a:cubicBezTo>
                  <a:pt x="724" y="1568"/>
                  <a:pt x="724" y="1568"/>
                  <a:pt x="724" y="1568"/>
                </a:cubicBezTo>
                <a:cubicBezTo>
                  <a:pt x="1084" y="1568"/>
                  <a:pt x="1084" y="1568"/>
                  <a:pt x="1084" y="1568"/>
                </a:cubicBezTo>
                <a:cubicBezTo>
                  <a:pt x="1144" y="1568"/>
                  <a:pt x="1144" y="1568"/>
                  <a:pt x="1144" y="1568"/>
                </a:cubicBezTo>
                <a:cubicBezTo>
                  <a:pt x="1177" y="1568"/>
                  <a:pt x="1204" y="1541"/>
                  <a:pt x="1204" y="1508"/>
                </a:cubicBezTo>
                <a:cubicBezTo>
                  <a:pt x="1204" y="1475"/>
                  <a:pt x="1177" y="1448"/>
                  <a:pt x="1144" y="1448"/>
                </a:cubicBezTo>
                <a:cubicBezTo>
                  <a:pt x="664" y="1448"/>
                  <a:pt x="664" y="1448"/>
                  <a:pt x="664" y="1448"/>
                </a:cubicBezTo>
                <a:cubicBezTo>
                  <a:pt x="631" y="1448"/>
                  <a:pt x="604" y="1421"/>
                  <a:pt x="604" y="1388"/>
                </a:cubicBezTo>
                <a:cubicBezTo>
                  <a:pt x="604" y="1355"/>
                  <a:pt x="631" y="1328"/>
                  <a:pt x="664" y="1328"/>
                </a:cubicBezTo>
                <a:cubicBezTo>
                  <a:pt x="1144" y="1328"/>
                  <a:pt x="1144" y="1328"/>
                  <a:pt x="1144" y="1328"/>
                </a:cubicBezTo>
                <a:cubicBezTo>
                  <a:pt x="1170" y="1328"/>
                  <a:pt x="1193" y="1311"/>
                  <a:pt x="1201" y="1287"/>
                </a:cubicBezTo>
                <a:cubicBezTo>
                  <a:pt x="1321" y="927"/>
                  <a:pt x="1321" y="927"/>
                  <a:pt x="1321" y="927"/>
                </a:cubicBezTo>
                <a:cubicBezTo>
                  <a:pt x="1334" y="888"/>
                  <a:pt x="1305" y="848"/>
                  <a:pt x="1264" y="848"/>
                </a:cubicBezTo>
                <a:cubicBezTo>
                  <a:pt x="615" y="848"/>
                  <a:pt x="615" y="848"/>
                  <a:pt x="615" y="848"/>
                </a:cubicBezTo>
                <a:cubicBezTo>
                  <a:pt x="603" y="778"/>
                  <a:pt x="603" y="778"/>
                  <a:pt x="603" y="778"/>
                </a:cubicBezTo>
                <a:cubicBezTo>
                  <a:pt x="598" y="749"/>
                  <a:pt x="573" y="728"/>
                  <a:pt x="544" y="728"/>
                </a:cubicBezTo>
                <a:cubicBezTo>
                  <a:pt x="304" y="728"/>
                  <a:pt x="304" y="728"/>
                  <a:pt x="304" y="728"/>
                </a:cubicBezTo>
                <a:cubicBezTo>
                  <a:pt x="271" y="728"/>
                  <a:pt x="244" y="755"/>
                  <a:pt x="244" y="788"/>
                </a:cubicBezTo>
                <a:cubicBezTo>
                  <a:pt x="244" y="821"/>
                  <a:pt x="271" y="848"/>
                  <a:pt x="304" y="848"/>
                </a:cubicBezTo>
                <a:close/>
                <a:moveTo>
                  <a:pt x="1181" y="968"/>
                </a:moveTo>
                <a:cubicBezTo>
                  <a:pt x="1101" y="1208"/>
                  <a:pt x="1101" y="1208"/>
                  <a:pt x="1101" y="1208"/>
                </a:cubicBezTo>
                <a:cubicBezTo>
                  <a:pt x="675" y="1208"/>
                  <a:pt x="675" y="1208"/>
                  <a:pt x="675" y="1208"/>
                </a:cubicBezTo>
                <a:cubicBezTo>
                  <a:pt x="635" y="968"/>
                  <a:pt x="635" y="968"/>
                  <a:pt x="635" y="968"/>
                </a:cubicBezTo>
                <a:lnTo>
                  <a:pt x="1181" y="968"/>
                </a:lnTo>
                <a:close/>
                <a:moveTo>
                  <a:pt x="1444" y="908"/>
                </a:moveTo>
                <a:cubicBezTo>
                  <a:pt x="1444" y="875"/>
                  <a:pt x="1471" y="848"/>
                  <a:pt x="1504" y="848"/>
                </a:cubicBezTo>
                <a:cubicBezTo>
                  <a:pt x="1744" y="848"/>
                  <a:pt x="1744" y="848"/>
                  <a:pt x="1744" y="848"/>
                </a:cubicBezTo>
                <a:cubicBezTo>
                  <a:pt x="1777" y="848"/>
                  <a:pt x="1804" y="875"/>
                  <a:pt x="1804" y="908"/>
                </a:cubicBezTo>
                <a:cubicBezTo>
                  <a:pt x="1804" y="941"/>
                  <a:pt x="1777" y="968"/>
                  <a:pt x="1744" y="968"/>
                </a:cubicBezTo>
                <a:cubicBezTo>
                  <a:pt x="1504" y="968"/>
                  <a:pt x="1504" y="968"/>
                  <a:pt x="1504" y="968"/>
                </a:cubicBezTo>
                <a:cubicBezTo>
                  <a:pt x="1471" y="968"/>
                  <a:pt x="1444" y="941"/>
                  <a:pt x="1444" y="908"/>
                </a:cubicBezTo>
                <a:close/>
                <a:moveTo>
                  <a:pt x="1444" y="1148"/>
                </a:moveTo>
                <a:cubicBezTo>
                  <a:pt x="1444" y="1115"/>
                  <a:pt x="1471" y="1088"/>
                  <a:pt x="1504" y="1088"/>
                </a:cubicBezTo>
                <a:cubicBezTo>
                  <a:pt x="1744" y="1088"/>
                  <a:pt x="1744" y="1088"/>
                  <a:pt x="1744" y="1088"/>
                </a:cubicBezTo>
                <a:cubicBezTo>
                  <a:pt x="1777" y="1088"/>
                  <a:pt x="1804" y="1115"/>
                  <a:pt x="1804" y="1148"/>
                </a:cubicBezTo>
                <a:cubicBezTo>
                  <a:pt x="1804" y="1181"/>
                  <a:pt x="1777" y="1208"/>
                  <a:pt x="1744" y="1208"/>
                </a:cubicBezTo>
                <a:cubicBezTo>
                  <a:pt x="1504" y="1208"/>
                  <a:pt x="1504" y="1208"/>
                  <a:pt x="1504" y="1208"/>
                </a:cubicBezTo>
                <a:cubicBezTo>
                  <a:pt x="1471" y="1208"/>
                  <a:pt x="1444" y="1181"/>
                  <a:pt x="1444" y="1148"/>
                </a:cubicBezTo>
                <a:close/>
                <a:moveTo>
                  <a:pt x="1444" y="1388"/>
                </a:moveTo>
                <a:cubicBezTo>
                  <a:pt x="1444" y="1355"/>
                  <a:pt x="1471" y="1328"/>
                  <a:pt x="1504" y="1328"/>
                </a:cubicBezTo>
                <a:cubicBezTo>
                  <a:pt x="1744" y="1328"/>
                  <a:pt x="1744" y="1328"/>
                  <a:pt x="1744" y="1328"/>
                </a:cubicBezTo>
                <a:cubicBezTo>
                  <a:pt x="1777" y="1328"/>
                  <a:pt x="1804" y="1355"/>
                  <a:pt x="1804" y="1388"/>
                </a:cubicBezTo>
                <a:cubicBezTo>
                  <a:pt x="1804" y="1421"/>
                  <a:pt x="1777" y="1448"/>
                  <a:pt x="1744" y="1448"/>
                </a:cubicBezTo>
                <a:cubicBezTo>
                  <a:pt x="1504" y="1448"/>
                  <a:pt x="1504" y="1448"/>
                  <a:pt x="1504" y="1448"/>
                </a:cubicBezTo>
                <a:cubicBezTo>
                  <a:pt x="1471" y="1448"/>
                  <a:pt x="1444" y="1421"/>
                  <a:pt x="1444" y="1388"/>
                </a:cubicBezTo>
                <a:close/>
                <a:moveTo>
                  <a:pt x="1444" y="1628"/>
                </a:moveTo>
                <a:cubicBezTo>
                  <a:pt x="1444" y="1595"/>
                  <a:pt x="1471" y="1568"/>
                  <a:pt x="1504" y="1568"/>
                </a:cubicBezTo>
                <a:cubicBezTo>
                  <a:pt x="1744" y="1568"/>
                  <a:pt x="1744" y="1568"/>
                  <a:pt x="1744" y="1568"/>
                </a:cubicBezTo>
                <a:cubicBezTo>
                  <a:pt x="1777" y="1568"/>
                  <a:pt x="1804" y="1595"/>
                  <a:pt x="1804" y="1628"/>
                </a:cubicBezTo>
                <a:cubicBezTo>
                  <a:pt x="1804" y="1661"/>
                  <a:pt x="1777" y="1688"/>
                  <a:pt x="1744" y="1688"/>
                </a:cubicBezTo>
                <a:cubicBezTo>
                  <a:pt x="1504" y="1688"/>
                  <a:pt x="1504" y="1688"/>
                  <a:pt x="1504" y="1688"/>
                </a:cubicBezTo>
                <a:cubicBezTo>
                  <a:pt x="1471" y="1688"/>
                  <a:pt x="1444" y="1661"/>
                  <a:pt x="1444" y="1628"/>
                </a:cubicBezTo>
                <a:close/>
                <a:moveTo>
                  <a:pt x="724" y="1568"/>
                </a:moveTo>
                <a:cubicBezTo>
                  <a:pt x="790" y="1568"/>
                  <a:pt x="844" y="1622"/>
                  <a:pt x="844" y="1688"/>
                </a:cubicBezTo>
                <a:cubicBezTo>
                  <a:pt x="844" y="1754"/>
                  <a:pt x="790" y="1808"/>
                  <a:pt x="724" y="1808"/>
                </a:cubicBezTo>
                <a:cubicBezTo>
                  <a:pt x="658" y="1808"/>
                  <a:pt x="604" y="1754"/>
                  <a:pt x="604" y="1688"/>
                </a:cubicBezTo>
                <a:cubicBezTo>
                  <a:pt x="604" y="1622"/>
                  <a:pt x="658" y="1568"/>
                  <a:pt x="724" y="1568"/>
                </a:cubicBezTo>
                <a:close/>
                <a:moveTo>
                  <a:pt x="1084" y="1568"/>
                </a:moveTo>
                <a:cubicBezTo>
                  <a:pt x="1150" y="1568"/>
                  <a:pt x="1204" y="1622"/>
                  <a:pt x="1204" y="1688"/>
                </a:cubicBezTo>
                <a:cubicBezTo>
                  <a:pt x="1204" y="1754"/>
                  <a:pt x="1150" y="1808"/>
                  <a:pt x="1084" y="1808"/>
                </a:cubicBezTo>
                <a:cubicBezTo>
                  <a:pt x="1018" y="1808"/>
                  <a:pt x="964" y="1754"/>
                  <a:pt x="964" y="1688"/>
                </a:cubicBezTo>
                <a:cubicBezTo>
                  <a:pt x="964" y="1622"/>
                  <a:pt x="1018" y="1568"/>
                  <a:pt x="1084" y="15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7"/>
          <p:cNvSpPr>
            <a:spLocks noEditPoints="1"/>
          </p:cNvSpPr>
          <p:nvPr/>
        </p:nvSpPr>
        <p:spPr bwMode="auto">
          <a:xfrm>
            <a:off x="6202981" y="4599758"/>
            <a:ext cx="768634" cy="770932"/>
          </a:xfrm>
          <a:custGeom>
            <a:avLst/>
            <a:gdLst>
              <a:gd name="T0" fmla="*/ 279 w 2048"/>
              <a:gd name="T1" fmla="*/ 1934 h 2054"/>
              <a:gd name="T2" fmla="*/ 261 w 2048"/>
              <a:gd name="T3" fmla="*/ 2036 h 2054"/>
              <a:gd name="T4" fmla="*/ 346 w 2048"/>
              <a:gd name="T5" fmla="*/ 2036 h 2054"/>
              <a:gd name="T6" fmla="*/ 1603 w 2048"/>
              <a:gd name="T7" fmla="*/ 1934 h 2054"/>
              <a:gd name="T8" fmla="*/ 1748 w 2048"/>
              <a:gd name="T9" fmla="*/ 2054 h 2054"/>
              <a:gd name="T10" fmla="*/ 1790 w 2048"/>
              <a:gd name="T11" fmla="*/ 1952 h 2054"/>
              <a:gd name="T12" fmla="*/ 1868 w 2048"/>
              <a:gd name="T13" fmla="*/ 1934 h 2054"/>
              <a:gd name="T14" fmla="*/ 2048 w 2048"/>
              <a:gd name="T15" fmla="*/ 550 h 2054"/>
              <a:gd name="T16" fmla="*/ 1048 w 2048"/>
              <a:gd name="T17" fmla="*/ 370 h 2054"/>
              <a:gd name="T18" fmla="*/ 1306 w 2048"/>
              <a:gd name="T19" fmla="*/ 23 h 2054"/>
              <a:gd name="T20" fmla="*/ 904 w 2048"/>
              <a:gd name="T21" fmla="*/ 345 h 2054"/>
              <a:gd name="T22" fmla="*/ 502 w 2048"/>
              <a:gd name="T23" fmla="*/ 23 h 2054"/>
              <a:gd name="T24" fmla="*/ 760 w 2048"/>
              <a:gd name="T25" fmla="*/ 370 h 2054"/>
              <a:gd name="T26" fmla="*/ 0 w 2048"/>
              <a:gd name="T27" fmla="*/ 550 h 2054"/>
              <a:gd name="T28" fmla="*/ 180 w 2048"/>
              <a:gd name="T29" fmla="*/ 1934 h 2054"/>
              <a:gd name="T30" fmla="*/ 180 w 2048"/>
              <a:gd name="T31" fmla="*/ 490 h 2054"/>
              <a:gd name="T32" fmla="*/ 1928 w 2048"/>
              <a:gd name="T33" fmla="*/ 550 h 2054"/>
              <a:gd name="T34" fmla="*/ 1868 w 2048"/>
              <a:gd name="T35" fmla="*/ 1814 h 2054"/>
              <a:gd name="T36" fmla="*/ 120 w 2048"/>
              <a:gd name="T37" fmla="*/ 1754 h 2054"/>
              <a:gd name="T38" fmla="*/ 424 w 2048"/>
              <a:gd name="T39" fmla="*/ 1690 h 2054"/>
              <a:gd name="T40" fmla="*/ 1444 w 2048"/>
              <a:gd name="T41" fmla="*/ 1510 h 2054"/>
              <a:gd name="T42" fmla="*/ 1264 w 2048"/>
              <a:gd name="T43" fmla="*/ 610 h 2054"/>
              <a:gd name="T44" fmla="*/ 244 w 2048"/>
              <a:gd name="T45" fmla="*/ 790 h 2054"/>
              <a:gd name="T46" fmla="*/ 424 w 2048"/>
              <a:gd name="T47" fmla="*/ 1690 h 2054"/>
              <a:gd name="T48" fmla="*/ 424 w 2048"/>
              <a:gd name="T49" fmla="*/ 730 h 2054"/>
              <a:gd name="T50" fmla="*/ 1324 w 2048"/>
              <a:gd name="T51" fmla="*/ 790 h 2054"/>
              <a:gd name="T52" fmla="*/ 1264 w 2048"/>
              <a:gd name="T53" fmla="*/ 1570 h 2054"/>
              <a:gd name="T54" fmla="*/ 364 w 2048"/>
              <a:gd name="T55" fmla="*/ 1510 h 2054"/>
              <a:gd name="T56" fmla="*/ 1568 w 2048"/>
              <a:gd name="T57" fmla="*/ 790 h 2054"/>
              <a:gd name="T58" fmla="*/ 1808 w 2048"/>
              <a:gd name="T59" fmla="*/ 790 h 2054"/>
              <a:gd name="T60" fmla="*/ 1568 w 2048"/>
              <a:gd name="T61" fmla="*/ 790 h 2054"/>
              <a:gd name="T62" fmla="*/ 1628 w 2048"/>
              <a:gd name="T63" fmla="*/ 1030 h 2054"/>
              <a:gd name="T64" fmla="*/ 1808 w 2048"/>
              <a:gd name="T65" fmla="*/ 1090 h 2054"/>
              <a:gd name="T66" fmla="*/ 1628 w 2048"/>
              <a:gd name="T67" fmla="*/ 1150 h 2054"/>
              <a:gd name="T68" fmla="*/ 1568 w 2048"/>
              <a:gd name="T69" fmla="*/ 1330 h 2054"/>
              <a:gd name="T70" fmla="*/ 1748 w 2048"/>
              <a:gd name="T71" fmla="*/ 1270 h 2054"/>
              <a:gd name="T72" fmla="*/ 1748 w 2048"/>
              <a:gd name="T73" fmla="*/ 1390 h 2054"/>
              <a:gd name="T74" fmla="*/ 1568 w 2048"/>
              <a:gd name="T75" fmla="*/ 1330 h 2054"/>
              <a:gd name="T76" fmla="*/ 1628 w 2048"/>
              <a:gd name="T77" fmla="*/ 1510 h 2054"/>
              <a:gd name="T78" fmla="*/ 1808 w 2048"/>
              <a:gd name="T79" fmla="*/ 1570 h 2054"/>
              <a:gd name="T80" fmla="*/ 1628 w 2048"/>
              <a:gd name="T81" fmla="*/ 1630 h 20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048" h="2054">
                <a:moveTo>
                  <a:pt x="180" y="1934"/>
                </a:moveTo>
                <a:cubicBezTo>
                  <a:pt x="279" y="1934"/>
                  <a:pt x="279" y="1934"/>
                  <a:pt x="279" y="1934"/>
                </a:cubicBezTo>
                <a:cubicBezTo>
                  <a:pt x="261" y="1952"/>
                  <a:pt x="261" y="1952"/>
                  <a:pt x="261" y="1952"/>
                </a:cubicBezTo>
                <a:cubicBezTo>
                  <a:pt x="238" y="1975"/>
                  <a:pt x="238" y="2013"/>
                  <a:pt x="261" y="2036"/>
                </a:cubicBezTo>
                <a:cubicBezTo>
                  <a:pt x="273" y="2048"/>
                  <a:pt x="289" y="2054"/>
                  <a:pt x="304" y="2054"/>
                </a:cubicBezTo>
                <a:cubicBezTo>
                  <a:pt x="319" y="2054"/>
                  <a:pt x="335" y="2048"/>
                  <a:pt x="346" y="2036"/>
                </a:cubicBezTo>
                <a:cubicBezTo>
                  <a:pt x="449" y="1934"/>
                  <a:pt x="449" y="1934"/>
                  <a:pt x="449" y="1934"/>
                </a:cubicBezTo>
                <a:cubicBezTo>
                  <a:pt x="1603" y="1934"/>
                  <a:pt x="1603" y="1934"/>
                  <a:pt x="1603" y="1934"/>
                </a:cubicBezTo>
                <a:cubicBezTo>
                  <a:pt x="1705" y="2036"/>
                  <a:pt x="1705" y="2036"/>
                  <a:pt x="1705" y="2036"/>
                </a:cubicBezTo>
                <a:cubicBezTo>
                  <a:pt x="1717" y="2048"/>
                  <a:pt x="1733" y="2054"/>
                  <a:pt x="1748" y="2054"/>
                </a:cubicBezTo>
                <a:cubicBezTo>
                  <a:pt x="1763" y="2054"/>
                  <a:pt x="1779" y="2048"/>
                  <a:pt x="1790" y="2036"/>
                </a:cubicBezTo>
                <a:cubicBezTo>
                  <a:pt x="1814" y="2013"/>
                  <a:pt x="1814" y="1975"/>
                  <a:pt x="1790" y="1952"/>
                </a:cubicBezTo>
                <a:cubicBezTo>
                  <a:pt x="1773" y="1934"/>
                  <a:pt x="1773" y="1934"/>
                  <a:pt x="1773" y="1934"/>
                </a:cubicBezTo>
                <a:cubicBezTo>
                  <a:pt x="1868" y="1934"/>
                  <a:pt x="1868" y="1934"/>
                  <a:pt x="1868" y="1934"/>
                </a:cubicBezTo>
                <a:cubicBezTo>
                  <a:pt x="1967" y="1934"/>
                  <a:pt x="2048" y="1853"/>
                  <a:pt x="2048" y="1754"/>
                </a:cubicBezTo>
                <a:cubicBezTo>
                  <a:pt x="2048" y="550"/>
                  <a:pt x="2048" y="550"/>
                  <a:pt x="2048" y="550"/>
                </a:cubicBezTo>
                <a:cubicBezTo>
                  <a:pt x="2048" y="451"/>
                  <a:pt x="1967" y="370"/>
                  <a:pt x="1868" y="370"/>
                </a:cubicBezTo>
                <a:cubicBezTo>
                  <a:pt x="1048" y="370"/>
                  <a:pt x="1048" y="370"/>
                  <a:pt x="1048" y="370"/>
                </a:cubicBezTo>
                <a:cubicBezTo>
                  <a:pt x="1307" y="108"/>
                  <a:pt x="1307" y="108"/>
                  <a:pt x="1307" y="108"/>
                </a:cubicBezTo>
                <a:cubicBezTo>
                  <a:pt x="1330" y="85"/>
                  <a:pt x="1330" y="47"/>
                  <a:pt x="1306" y="23"/>
                </a:cubicBezTo>
                <a:cubicBezTo>
                  <a:pt x="1282" y="0"/>
                  <a:pt x="1245" y="0"/>
                  <a:pt x="1221" y="24"/>
                </a:cubicBezTo>
                <a:cubicBezTo>
                  <a:pt x="904" y="345"/>
                  <a:pt x="904" y="345"/>
                  <a:pt x="904" y="345"/>
                </a:cubicBezTo>
                <a:cubicBezTo>
                  <a:pt x="587" y="24"/>
                  <a:pt x="587" y="24"/>
                  <a:pt x="587" y="24"/>
                </a:cubicBezTo>
                <a:cubicBezTo>
                  <a:pt x="563" y="0"/>
                  <a:pt x="525" y="0"/>
                  <a:pt x="502" y="23"/>
                </a:cubicBezTo>
                <a:cubicBezTo>
                  <a:pt x="478" y="47"/>
                  <a:pt x="478" y="85"/>
                  <a:pt x="501" y="108"/>
                </a:cubicBezTo>
                <a:cubicBezTo>
                  <a:pt x="760" y="370"/>
                  <a:pt x="760" y="370"/>
                  <a:pt x="760" y="370"/>
                </a:cubicBezTo>
                <a:cubicBezTo>
                  <a:pt x="180" y="370"/>
                  <a:pt x="180" y="370"/>
                  <a:pt x="180" y="370"/>
                </a:cubicBezTo>
                <a:cubicBezTo>
                  <a:pt x="81" y="370"/>
                  <a:pt x="0" y="451"/>
                  <a:pt x="0" y="550"/>
                </a:cubicBezTo>
                <a:cubicBezTo>
                  <a:pt x="0" y="1754"/>
                  <a:pt x="0" y="1754"/>
                  <a:pt x="0" y="1754"/>
                </a:cubicBezTo>
                <a:cubicBezTo>
                  <a:pt x="0" y="1853"/>
                  <a:pt x="81" y="1934"/>
                  <a:pt x="180" y="1934"/>
                </a:cubicBezTo>
                <a:close/>
                <a:moveTo>
                  <a:pt x="120" y="550"/>
                </a:moveTo>
                <a:cubicBezTo>
                  <a:pt x="120" y="517"/>
                  <a:pt x="147" y="490"/>
                  <a:pt x="180" y="490"/>
                </a:cubicBezTo>
                <a:cubicBezTo>
                  <a:pt x="1868" y="490"/>
                  <a:pt x="1868" y="490"/>
                  <a:pt x="1868" y="490"/>
                </a:cubicBezTo>
                <a:cubicBezTo>
                  <a:pt x="1901" y="490"/>
                  <a:pt x="1928" y="517"/>
                  <a:pt x="1928" y="550"/>
                </a:cubicBezTo>
                <a:cubicBezTo>
                  <a:pt x="1928" y="1754"/>
                  <a:pt x="1928" y="1754"/>
                  <a:pt x="1928" y="1754"/>
                </a:cubicBezTo>
                <a:cubicBezTo>
                  <a:pt x="1928" y="1787"/>
                  <a:pt x="1901" y="1814"/>
                  <a:pt x="1868" y="1814"/>
                </a:cubicBezTo>
                <a:cubicBezTo>
                  <a:pt x="180" y="1814"/>
                  <a:pt x="180" y="1814"/>
                  <a:pt x="180" y="1814"/>
                </a:cubicBezTo>
                <a:cubicBezTo>
                  <a:pt x="147" y="1814"/>
                  <a:pt x="120" y="1787"/>
                  <a:pt x="120" y="1754"/>
                </a:cubicBezTo>
                <a:lnTo>
                  <a:pt x="120" y="550"/>
                </a:lnTo>
                <a:close/>
                <a:moveTo>
                  <a:pt x="424" y="1690"/>
                </a:moveTo>
                <a:cubicBezTo>
                  <a:pt x="1264" y="1690"/>
                  <a:pt x="1264" y="1690"/>
                  <a:pt x="1264" y="1690"/>
                </a:cubicBezTo>
                <a:cubicBezTo>
                  <a:pt x="1363" y="1690"/>
                  <a:pt x="1444" y="1609"/>
                  <a:pt x="1444" y="1510"/>
                </a:cubicBezTo>
                <a:cubicBezTo>
                  <a:pt x="1444" y="790"/>
                  <a:pt x="1444" y="790"/>
                  <a:pt x="1444" y="790"/>
                </a:cubicBezTo>
                <a:cubicBezTo>
                  <a:pt x="1444" y="691"/>
                  <a:pt x="1363" y="610"/>
                  <a:pt x="1264" y="610"/>
                </a:cubicBezTo>
                <a:cubicBezTo>
                  <a:pt x="424" y="610"/>
                  <a:pt x="424" y="610"/>
                  <a:pt x="424" y="610"/>
                </a:cubicBezTo>
                <a:cubicBezTo>
                  <a:pt x="325" y="610"/>
                  <a:pt x="244" y="691"/>
                  <a:pt x="244" y="790"/>
                </a:cubicBezTo>
                <a:cubicBezTo>
                  <a:pt x="244" y="1510"/>
                  <a:pt x="244" y="1510"/>
                  <a:pt x="244" y="1510"/>
                </a:cubicBezTo>
                <a:cubicBezTo>
                  <a:pt x="244" y="1609"/>
                  <a:pt x="325" y="1690"/>
                  <a:pt x="424" y="1690"/>
                </a:cubicBezTo>
                <a:close/>
                <a:moveTo>
                  <a:pt x="364" y="790"/>
                </a:moveTo>
                <a:cubicBezTo>
                  <a:pt x="364" y="757"/>
                  <a:pt x="391" y="730"/>
                  <a:pt x="424" y="730"/>
                </a:cubicBezTo>
                <a:cubicBezTo>
                  <a:pt x="1264" y="730"/>
                  <a:pt x="1264" y="730"/>
                  <a:pt x="1264" y="730"/>
                </a:cubicBezTo>
                <a:cubicBezTo>
                  <a:pt x="1297" y="730"/>
                  <a:pt x="1324" y="757"/>
                  <a:pt x="1324" y="790"/>
                </a:cubicBezTo>
                <a:cubicBezTo>
                  <a:pt x="1324" y="1510"/>
                  <a:pt x="1324" y="1510"/>
                  <a:pt x="1324" y="1510"/>
                </a:cubicBezTo>
                <a:cubicBezTo>
                  <a:pt x="1324" y="1543"/>
                  <a:pt x="1297" y="1570"/>
                  <a:pt x="1264" y="1570"/>
                </a:cubicBezTo>
                <a:cubicBezTo>
                  <a:pt x="424" y="1570"/>
                  <a:pt x="424" y="1570"/>
                  <a:pt x="424" y="1570"/>
                </a:cubicBezTo>
                <a:cubicBezTo>
                  <a:pt x="391" y="1570"/>
                  <a:pt x="364" y="1543"/>
                  <a:pt x="364" y="1510"/>
                </a:cubicBezTo>
                <a:lnTo>
                  <a:pt x="364" y="790"/>
                </a:lnTo>
                <a:close/>
                <a:moveTo>
                  <a:pt x="1568" y="790"/>
                </a:moveTo>
                <a:cubicBezTo>
                  <a:pt x="1568" y="724"/>
                  <a:pt x="1622" y="670"/>
                  <a:pt x="1688" y="670"/>
                </a:cubicBezTo>
                <a:cubicBezTo>
                  <a:pt x="1754" y="670"/>
                  <a:pt x="1808" y="724"/>
                  <a:pt x="1808" y="790"/>
                </a:cubicBezTo>
                <a:cubicBezTo>
                  <a:pt x="1808" y="856"/>
                  <a:pt x="1754" y="910"/>
                  <a:pt x="1688" y="910"/>
                </a:cubicBezTo>
                <a:cubicBezTo>
                  <a:pt x="1622" y="910"/>
                  <a:pt x="1568" y="856"/>
                  <a:pt x="1568" y="790"/>
                </a:cubicBezTo>
                <a:close/>
                <a:moveTo>
                  <a:pt x="1568" y="1090"/>
                </a:moveTo>
                <a:cubicBezTo>
                  <a:pt x="1568" y="1057"/>
                  <a:pt x="1595" y="1030"/>
                  <a:pt x="1628" y="1030"/>
                </a:cubicBezTo>
                <a:cubicBezTo>
                  <a:pt x="1748" y="1030"/>
                  <a:pt x="1748" y="1030"/>
                  <a:pt x="1748" y="1030"/>
                </a:cubicBezTo>
                <a:cubicBezTo>
                  <a:pt x="1781" y="1030"/>
                  <a:pt x="1808" y="1057"/>
                  <a:pt x="1808" y="1090"/>
                </a:cubicBezTo>
                <a:cubicBezTo>
                  <a:pt x="1808" y="1123"/>
                  <a:pt x="1781" y="1150"/>
                  <a:pt x="1748" y="1150"/>
                </a:cubicBezTo>
                <a:cubicBezTo>
                  <a:pt x="1628" y="1150"/>
                  <a:pt x="1628" y="1150"/>
                  <a:pt x="1628" y="1150"/>
                </a:cubicBezTo>
                <a:cubicBezTo>
                  <a:pt x="1595" y="1150"/>
                  <a:pt x="1568" y="1123"/>
                  <a:pt x="1568" y="1090"/>
                </a:cubicBezTo>
                <a:close/>
                <a:moveTo>
                  <a:pt x="1568" y="1330"/>
                </a:moveTo>
                <a:cubicBezTo>
                  <a:pt x="1568" y="1297"/>
                  <a:pt x="1595" y="1270"/>
                  <a:pt x="1628" y="1270"/>
                </a:cubicBezTo>
                <a:cubicBezTo>
                  <a:pt x="1748" y="1270"/>
                  <a:pt x="1748" y="1270"/>
                  <a:pt x="1748" y="1270"/>
                </a:cubicBezTo>
                <a:cubicBezTo>
                  <a:pt x="1781" y="1270"/>
                  <a:pt x="1808" y="1297"/>
                  <a:pt x="1808" y="1330"/>
                </a:cubicBezTo>
                <a:cubicBezTo>
                  <a:pt x="1808" y="1363"/>
                  <a:pt x="1781" y="1390"/>
                  <a:pt x="1748" y="1390"/>
                </a:cubicBezTo>
                <a:cubicBezTo>
                  <a:pt x="1628" y="1390"/>
                  <a:pt x="1628" y="1390"/>
                  <a:pt x="1628" y="1390"/>
                </a:cubicBezTo>
                <a:cubicBezTo>
                  <a:pt x="1595" y="1390"/>
                  <a:pt x="1568" y="1363"/>
                  <a:pt x="1568" y="1330"/>
                </a:cubicBezTo>
                <a:close/>
                <a:moveTo>
                  <a:pt x="1568" y="1570"/>
                </a:moveTo>
                <a:cubicBezTo>
                  <a:pt x="1568" y="1537"/>
                  <a:pt x="1595" y="1510"/>
                  <a:pt x="1628" y="1510"/>
                </a:cubicBezTo>
                <a:cubicBezTo>
                  <a:pt x="1748" y="1510"/>
                  <a:pt x="1748" y="1510"/>
                  <a:pt x="1748" y="1510"/>
                </a:cubicBezTo>
                <a:cubicBezTo>
                  <a:pt x="1781" y="1510"/>
                  <a:pt x="1808" y="1537"/>
                  <a:pt x="1808" y="1570"/>
                </a:cubicBezTo>
                <a:cubicBezTo>
                  <a:pt x="1808" y="1603"/>
                  <a:pt x="1781" y="1630"/>
                  <a:pt x="1748" y="1630"/>
                </a:cubicBezTo>
                <a:cubicBezTo>
                  <a:pt x="1628" y="1630"/>
                  <a:pt x="1628" y="1630"/>
                  <a:pt x="1628" y="1630"/>
                </a:cubicBezTo>
                <a:cubicBezTo>
                  <a:pt x="1595" y="1630"/>
                  <a:pt x="1568" y="1603"/>
                  <a:pt x="1568" y="15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8"/>
          <p:cNvSpPr>
            <a:spLocks noEditPoints="1"/>
          </p:cNvSpPr>
          <p:nvPr/>
        </p:nvSpPr>
        <p:spPr bwMode="auto">
          <a:xfrm>
            <a:off x="8451169" y="4669979"/>
            <a:ext cx="768864" cy="630491"/>
          </a:xfrm>
          <a:custGeom>
            <a:avLst/>
            <a:gdLst>
              <a:gd name="T0" fmla="*/ 1988 w 2048"/>
              <a:gd name="T1" fmla="*/ 0 h 1680"/>
              <a:gd name="T2" fmla="*/ 663 w 2048"/>
              <a:gd name="T3" fmla="*/ 0 h 1680"/>
              <a:gd name="T4" fmla="*/ 604 w 2048"/>
              <a:gd name="T5" fmla="*/ 60 h 1680"/>
              <a:gd name="T6" fmla="*/ 60 w 2048"/>
              <a:gd name="T7" fmla="*/ 720 h 1680"/>
              <a:gd name="T8" fmla="*/ 0 w 2048"/>
              <a:gd name="T9" fmla="*/ 780 h 1680"/>
              <a:gd name="T10" fmla="*/ 60 w 2048"/>
              <a:gd name="T11" fmla="*/ 1680 h 1680"/>
              <a:gd name="T12" fmla="*/ 1444 w 2048"/>
              <a:gd name="T13" fmla="*/ 1620 h 1680"/>
              <a:gd name="T14" fmla="*/ 1988 w 2048"/>
              <a:gd name="T15" fmla="*/ 960 h 1680"/>
              <a:gd name="T16" fmla="*/ 2048 w 2048"/>
              <a:gd name="T17" fmla="*/ 60 h 1680"/>
              <a:gd name="T18" fmla="*/ 1990 w 2048"/>
              <a:gd name="T19" fmla="*/ 0 h 1680"/>
              <a:gd name="T20" fmla="*/ 1324 w 2048"/>
              <a:gd name="T21" fmla="*/ 579 h 1680"/>
              <a:gd name="T22" fmla="*/ 1832 w 2048"/>
              <a:gd name="T23" fmla="*/ 120 h 1680"/>
              <a:gd name="T24" fmla="*/ 604 w 2048"/>
              <a:gd name="T25" fmla="*/ 900 h 1680"/>
              <a:gd name="T26" fmla="*/ 1097 w 2048"/>
              <a:gd name="T27" fmla="*/ 960 h 1680"/>
              <a:gd name="T28" fmla="*/ 216 w 2048"/>
              <a:gd name="T29" fmla="*/ 840 h 1680"/>
              <a:gd name="T30" fmla="*/ 1324 w 2048"/>
              <a:gd name="T31" fmla="*/ 1560 h 1680"/>
              <a:gd name="T32" fmla="*/ 120 w 2048"/>
              <a:gd name="T33" fmla="*/ 915 h 1680"/>
              <a:gd name="T34" fmla="*/ 288 w 2048"/>
              <a:gd name="T35" fmla="*/ 1336 h 1680"/>
              <a:gd name="T36" fmla="*/ 369 w 2048"/>
              <a:gd name="T37" fmla="*/ 1424 h 1680"/>
              <a:gd name="T38" fmla="*/ 684 w 2048"/>
              <a:gd name="T39" fmla="*/ 1425 h 1680"/>
              <a:gd name="T40" fmla="*/ 765 w 2048"/>
              <a:gd name="T41" fmla="*/ 1424 h 1680"/>
              <a:gd name="T42" fmla="*/ 1080 w 2048"/>
              <a:gd name="T43" fmla="*/ 1424 h 1680"/>
              <a:gd name="T44" fmla="*/ 1161 w 2048"/>
              <a:gd name="T45" fmla="*/ 1336 h 1680"/>
              <a:gd name="T46" fmla="*/ 1275 w 2048"/>
              <a:gd name="T47" fmla="*/ 960 h 1680"/>
              <a:gd name="T48" fmla="*/ 1324 w 2048"/>
              <a:gd name="T49" fmla="*/ 1560 h 1680"/>
              <a:gd name="T50" fmla="*/ 724 w 2048"/>
              <a:gd name="T51" fmla="*/ 840 h 1680"/>
              <a:gd name="T52" fmla="*/ 1037 w 2048"/>
              <a:gd name="T53" fmla="*/ 480 h 1680"/>
              <a:gd name="T54" fmla="*/ 884 w 2048"/>
              <a:gd name="T55" fmla="*/ 700 h 1680"/>
              <a:gd name="T56" fmla="*/ 1126 w 2048"/>
              <a:gd name="T57" fmla="*/ 561 h 1680"/>
              <a:gd name="T58" fmla="*/ 1364 w 2048"/>
              <a:gd name="T59" fmla="*/ 705 h 1680"/>
              <a:gd name="T60" fmla="*/ 1680 w 2048"/>
              <a:gd name="T61" fmla="*/ 704 h 1680"/>
              <a:gd name="T62" fmla="*/ 1761 w 2048"/>
              <a:gd name="T63" fmla="*/ 616 h 1680"/>
              <a:gd name="T64" fmla="*/ 1928 w 2048"/>
              <a:gd name="T65" fmla="*/ 195 h 1680"/>
              <a:gd name="T66" fmla="*/ 2048 w 2048"/>
              <a:gd name="T67" fmla="*/ 1140 h 1680"/>
              <a:gd name="T68" fmla="*/ 1744 w 2048"/>
              <a:gd name="T69" fmla="*/ 1200 h 1680"/>
              <a:gd name="T70" fmla="*/ 1744 w 2048"/>
              <a:gd name="T71" fmla="*/ 1080 h 1680"/>
              <a:gd name="T72" fmla="*/ 2048 w 2048"/>
              <a:gd name="T73" fmla="*/ 1140 h 1680"/>
              <a:gd name="T74" fmla="*/ 1564 w 2048"/>
              <a:gd name="T75" fmla="*/ 1380 h 1680"/>
              <a:gd name="T76" fmla="*/ 1868 w 2048"/>
              <a:gd name="T77" fmla="*/ 1320 h 1680"/>
              <a:gd name="T78" fmla="*/ 1868 w 2048"/>
              <a:gd name="T79" fmla="*/ 1440 h 1680"/>
              <a:gd name="T80" fmla="*/ 2048 w 2048"/>
              <a:gd name="T81" fmla="*/ 1620 h 1680"/>
              <a:gd name="T82" fmla="*/ 1744 w 2048"/>
              <a:gd name="T83" fmla="*/ 1680 h 1680"/>
              <a:gd name="T84" fmla="*/ 1744 w 2048"/>
              <a:gd name="T85" fmla="*/ 1560 h 1680"/>
              <a:gd name="T86" fmla="*/ 2048 w 2048"/>
              <a:gd name="T87" fmla="*/ 1620 h 1680"/>
              <a:gd name="T88" fmla="*/ 60 w 2048"/>
              <a:gd name="T89" fmla="*/ 0 h 1680"/>
              <a:gd name="T90" fmla="*/ 364 w 2048"/>
              <a:gd name="T91" fmla="*/ 60 h 1680"/>
              <a:gd name="T92" fmla="*/ 60 w 2048"/>
              <a:gd name="T93" fmla="*/ 120 h 1680"/>
              <a:gd name="T94" fmla="*/ 424 w 2048"/>
              <a:gd name="T95" fmla="*/ 360 h 1680"/>
              <a:gd name="T96" fmla="*/ 120 w 2048"/>
              <a:gd name="T97" fmla="*/ 300 h 1680"/>
              <a:gd name="T98" fmla="*/ 424 w 2048"/>
              <a:gd name="T99" fmla="*/ 240 h 1680"/>
              <a:gd name="T100" fmla="*/ 424 w 2048"/>
              <a:gd name="T101" fmla="*/ 360 h 1680"/>
              <a:gd name="T102" fmla="*/ 60 w 2048"/>
              <a:gd name="T103" fmla="*/ 480 h 1680"/>
              <a:gd name="T104" fmla="*/ 364 w 2048"/>
              <a:gd name="T105" fmla="*/ 540 h 1680"/>
              <a:gd name="T106" fmla="*/ 60 w 2048"/>
              <a:gd name="T107" fmla="*/ 600 h 16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48" h="1680">
                <a:moveTo>
                  <a:pt x="1990" y="0"/>
                </a:moveTo>
                <a:cubicBezTo>
                  <a:pt x="1989" y="0"/>
                  <a:pt x="1989" y="0"/>
                  <a:pt x="1988" y="0"/>
                </a:cubicBezTo>
                <a:cubicBezTo>
                  <a:pt x="664" y="0"/>
                  <a:pt x="664" y="0"/>
                  <a:pt x="664" y="0"/>
                </a:cubicBezTo>
                <a:cubicBezTo>
                  <a:pt x="664" y="0"/>
                  <a:pt x="663" y="0"/>
                  <a:pt x="663" y="0"/>
                </a:cubicBezTo>
                <a:cubicBezTo>
                  <a:pt x="631" y="1"/>
                  <a:pt x="605" y="27"/>
                  <a:pt x="604" y="59"/>
                </a:cubicBezTo>
                <a:cubicBezTo>
                  <a:pt x="604" y="59"/>
                  <a:pt x="604" y="60"/>
                  <a:pt x="604" y="60"/>
                </a:cubicBezTo>
                <a:cubicBezTo>
                  <a:pt x="604" y="720"/>
                  <a:pt x="604" y="720"/>
                  <a:pt x="604" y="720"/>
                </a:cubicBezTo>
                <a:cubicBezTo>
                  <a:pt x="60" y="720"/>
                  <a:pt x="60" y="720"/>
                  <a:pt x="60" y="720"/>
                </a:cubicBezTo>
                <a:cubicBezTo>
                  <a:pt x="28" y="720"/>
                  <a:pt x="1" y="746"/>
                  <a:pt x="0" y="779"/>
                </a:cubicBezTo>
                <a:cubicBezTo>
                  <a:pt x="0" y="779"/>
                  <a:pt x="0" y="780"/>
                  <a:pt x="0" y="780"/>
                </a:cubicBezTo>
                <a:cubicBezTo>
                  <a:pt x="0" y="1620"/>
                  <a:pt x="0" y="1620"/>
                  <a:pt x="0" y="1620"/>
                </a:cubicBezTo>
                <a:cubicBezTo>
                  <a:pt x="0" y="1653"/>
                  <a:pt x="27" y="1680"/>
                  <a:pt x="60" y="1680"/>
                </a:cubicBezTo>
                <a:cubicBezTo>
                  <a:pt x="1384" y="1680"/>
                  <a:pt x="1384" y="1680"/>
                  <a:pt x="1384" y="1680"/>
                </a:cubicBezTo>
                <a:cubicBezTo>
                  <a:pt x="1417" y="1680"/>
                  <a:pt x="1444" y="1653"/>
                  <a:pt x="1444" y="1620"/>
                </a:cubicBezTo>
                <a:cubicBezTo>
                  <a:pt x="1444" y="960"/>
                  <a:pt x="1444" y="960"/>
                  <a:pt x="1444" y="960"/>
                </a:cubicBezTo>
                <a:cubicBezTo>
                  <a:pt x="1988" y="960"/>
                  <a:pt x="1988" y="960"/>
                  <a:pt x="1988" y="960"/>
                </a:cubicBezTo>
                <a:cubicBezTo>
                  <a:pt x="2021" y="960"/>
                  <a:pt x="2048" y="933"/>
                  <a:pt x="2048" y="900"/>
                </a:cubicBezTo>
                <a:cubicBezTo>
                  <a:pt x="2048" y="60"/>
                  <a:pt x="2048" y="60"/>
                  <a:pt x="2048" y="60"/>
                </a:cubicBezTo>
                <a:cubicBezTo>
                  <a:pt x="2048" y="60"/>
                  <a:pt x="2048" y="59"/>
                  <a:pt x="2048" y="59"/>
                </a:cubicBezTo>
                <a:cubicBezTo>
                  <a:pt x="2047" y="27"/>
                  <a:pt x="2022" y="1"/>
                  <a:pt x="1990" y="0"/>
                </a:cubicBezTo>
                <a:close/>
                <a:moveTo>
                  <a:pt x="1832" y="120"/>
                </a:moveTo>
                <a:cubicBezTo>
                  <a:pt x="1324" y="579"/>
                  <a:pt x="1324" y="579"/>
                  <a:pt x="1324" y="579"/>
                </a:cubicBezTo>
                <a:cubicBezTo>
                  <a:pt x="819" y="120"/>
                  <a:pt x="819" y="120"/>
                  <a:pt x="819" y="120"/>
                </a:cubicBezTo>
                <a:lnTo>
                  <a:pt x="1832" y="120"/>
                </a:lnTo>
                <a:close/>
                <a:moveTo>
                  <a:pt x="604" y="840"/>
                </a:moveTo>
                <a:cubicBezTo>
                  <a:pt x="604" y="900"/>
                  <a:pt x="604" y="900"/>
                  <a:pt x="604" y="900"/>
                </a:cubicBezTo>
                <a:cubicBezTo>
                  <a:pt x="604" y="933"/>
                  <a:pt x="631" y="960"/>
                  <a:pt x="664" y="960"/>
                </a:cubicBezTo>
                <a:cubicBezTo>
                  <a:pt x="1097" y="960"/>
                  <a:pt x="1097" y="960"/>
                  <a:pt x="1097" y="960"/>
                </a:cubicBezTo>
                <a:cubicBezTo>
                  <a:pt x="724" y="1299"/>
                  <a:pt x="724" y="1299"/>
                  <a:pt x="724" y="1299"/>
                </a:cubicBezTo>
                <a:cubicBezTo>
                  <a:pt x="216" y="840"/>
                  <a:pt x="216" y="840"/>
                  <a:pt x="216" y="840"/>
                </a:cubicBezTo>
                <a:lnTo>
                  <a:pt x="604" y="840"/>
                </a:lnTo>
                <a:close/>
                <a:moveTo>
                  <a:pt x="1324" y="1560"/>
                </a:moveTo>
                <a:cubicBezTo>
                  <a:pt x="120" y="1560"/>
                  <a:pt x="120" y="1560"/>
                  <a:pt x="120" y="1560"/>
                </a:cubicBezTo>
                <a:cubicBezTo>
                  <a:pt x="120" y="915"/>
                  <a:pt x="120" y="915"/>
                  <a:pt x="120" y="915"/>
                </a:cubicBezTo>
                <a:cubicBezTo>
                  <a:pt x="436" y="1201"/>
                  <a:pt x="436" y="1201"/>
                  <a:pt x="436" y="1201"/>
                </a:cubicBezTo>
                <a:cubicBezTo>
                  <a:pt x="288" y="1336"/>
                  <a:pt x="288" y="1336"/>
                  <a:pt x="288" y="1336"/>
                </a:cubicBezTo>
                <a:cubicBezTo>
                  <a:pt x="263" y="1358"/>
                  <a:pt x="261" y="1396"/>
                  <a:pt x="284" y="1420"/>
                </a:cubicBezTo>
                <a:cubicBezTo>
                  <a:pt x="306" y="1445"/>
                  <a:pt x="344" y="1447"/>
                  <a:pt x="369" y="1424"/>
                </a:cubicBezTo>
                <a:cubicBezTo>
                  <a:pt x="526" y="1282"/>
                  <a:pt x="526" y="1282"/>
                  <a:pt x="526" y="1282"/>
                </a:cubicBezTo>
                <a:cubicBezTo>
                  <a:pt x="684" y="1425"/>
                  <a:pt x="684" y="1425"/>
                  <a:pt x="684" y="1425"/>
                </a:cubicBezTo>
                <a:cubicBezTo>
                  <a:pt x="695" y="1435"/>
                  <a:pt x="710" y="1440"/>
                  <a:pt x="724" y="1440"/>
                </a:cubicBezTo>
                <a:cubicBezTo>
                  <a:pt x="739" y="1440"/>
                  <a:pt x="753" y="1435"/>
                  <a:pt x="765" y="1424"/>
                </a:cubicBezTo>
                <a:cubicBezTo>
                  <a:pt x="922" y="1281"/>
                  <a:pt x="922" y="1281"/>
                  <a:pt x="922" y="1281"/>
                </a:cubicBezTo>
                <a:cubicBezTo>
                  <a:pt x="1080" y="1424"/>
                  <a:pt x="1080" y="1424"/>
                  <a:pt x="1080" y="1424"/>
                </a:cubicBezTo>
                <a:cubicBezTo>
                  <a:pt x="1104" y="1447"/>
                  <a:pt x="1142" y="1445"/>
                  <a:pt x="1165" y="1420"/>
                </a:cubicBezTo>
                <a:cubicBezTo>
                  <a:pt x="1187" y="1396"/>
                  <a:pt x="1185" y="1358"/>
                  <a:pt x="1161" y="1336"/>
                </a:cubicBezTo>
                <a:cubicBezTo>
                  <a:pt x="1011" y="1200"/>
                  <a:pt x="1011" y="1200"/>
                  <a:pt x="1011" y="1200"/>
                </a:cubicBezTo>
                <a:cubicBezTo>
                  <a:pt x="1275" y="960"/>
                  <a:pt x="1275" y="960"/>
                  <a:pt x="1275" y="960"/>
                </a:cubicBezTo>
                <a:cubicBezTo>
                  <a:pt x="1324" y="960"/>
                  <a:pt x="1324" y="960"/>
                  <a:pt x="1324" y="960"/>
                </a:cubicBezTo>
                <a:lnTo>
                  <a:pt x="1324" y="1560"/>
                </a:lnTo>
                <a:close/>
                <a:moveTo>
                  <a:pt x="1928" y="840"/>
                </a:moveTo>
                <a:cubicBezTo>
                  <a:pt x="724" y="840"/>
                  <a:pt x="724" y="840"/>
                  <a:pt x="724" y="840"/>
                </a:cubicBezTo>
                <a:cubicBezTo>
                  <a:pt x="724" y="196"/>
                  <a:pt x="724" y="196"/>
                  <a:pt x="724" y="196"/>
                </a:cubicBezTo>
                <a:cubicBezTo>
                  <a:pt x="1037" y="480"/>
                  <a:pt x="1037" y="480"/>
                  <a:pt x="1037" y="480"/>
                </a:cubicBezTo>
                <a:cubicBezTo>
                  <a:pt x="888" y="616"/>
                  <a:pt x="888" y="616"/>
                  <a:pt x="888" y="616"/>
                </a:cubicBezTo>
                <a:cubicBezTo>
                  <a:pt x="863" y="638"/>
                  <a:pt x="861" y="676"/>
                  <a:pt x="884" y="700"/>
                </a:cubicBezTo>
                <a:cubicBezTo>
                  <a:pt x="906" y="725"/>
                  <a:pt x="944" y="727"/>
                  <a:pt x="969" y="704"/>
                </a:cubicBezTo>
                <a:cubicBezTo>
                  <a:pt x="1126" y="561"/>
                  <a:pt x="1126" y="561"/>
                  <a:pt x="1126" y="561"/>
                </a:cubicBezTo>
                <a:cubicBezTo>
                  <a:pt x="1284" y="704"/>
                  <a:pt x="1284" y="704"/>
                  <a:pt x="1284" y="704"/>
                </a:cubicBezTo>
                <a:cubicBezTo>
                  <a:pt x="1307" y="725"/>
                  <a:pt x="1341" y="725"/>
                  <a:pt x="1364" y="705"/>
                </a:cubicBezTo>
                <a:cubicBezTo>
                  <a:pt x="1523" y="562"/>
                  <a:pt x="1523" y="562"/>
                  <a:pt x="1523" y="562"/>
                </a:cubicBezTo>
                <a:cubicBezTo>
                  <a:pt x="1680" y="704"/>
                  <a:pt x="1680" y="704"/>
                  <a:pt x="1680" y="704"/>
                </a:cubicBezTo>
                <a:cubicBezTo>
                  <a:pt x="1704" y="727"/>
                  <a:pt x="1742" y="725"/>
                  <a:pt x="1765" y="700"/>
                </a:cubicBezTo>
                <a:cubicBezTo>
                  <a:pt x="1787" y="676"/>
                  <a:pt x="1785" y="638"/>
                  <a:pt x="1761" y="616"/>
                </a:cubicBezTo>
                <a:cubicBezTo>
                  <a:pt x="1612" y="481"/>
                  <a:pt x="1612" y="481"/>
                  <a:pt x="1612" y="481"/>
                </a:cubicBezTo>
                <a:cubicBezTo>
                  <a:pt x="1928" y="195"/>
                  <a:pt x="1928" y="195"/>
                  <a:pt x="1928" y="195"/>
                </a:cubicBezTo>
                <a:lnTo>
                  <a:pt x="1928" y="840"/>
                </a:lnTo>
                <a:close/>
                <a:moveTo>
                  <a:pt x="2048" y="1140"/>
                </a:moveTo>
                <a:cubicBezTo>
                  <a:pt x="2048" y="1173"/>
                  <a:pt x="2021" y="1200"/>
                  <a:pt x="1988" y="1200"/>
                </a:cubicBezTo>
                <a:cubicBezTo>
                  <a:pt x="1744" y="1200"/>
                  <a:pt x="1744" y="1200"/>
                  <a:pt x="1744" y="1200"/>
                </a:cubicBezTo>
                <a:cubicBezTo>
                  <a:pt x="1711" y="1200"/>
                  <a:pt x="1684" y="1173"/>
                  <a:pt x="1684" y="1140"/>
                </a:cubicBezTo>
                <a:cubicBezTo>
                  <a:pt x="1684" y="1107"/>
                  <a:pt x="1711" y="1080"/>
                  <a:pt x="1744" y="1080"/>
                </a:cubicBezTo>
                <a:cubicBezTo>
                  <a:pt x="1988" y="1080"/>
                  <a:pt x="1988" y="1080"/>
                  <a:pt x="1988" y="1080"/>
                </a:cubicBezTo>
                <a:cubicBezTo>
                  <a:pt x="2021" y="1080"/>
                  <a:pt x="2048" y="1107"/>
                  <a:pt x="2048" y="1140"/>
                </a:cubicBezTo>
                <a:close/>
                <a:moveTo>
                  <a:pt x="1624" y="1440"/>
                </a:moveTo>
                <a:cubicBezTo>
                  <a:pt x="1591" y="1440"/>
                  <a:pt x="1564" y="1413"/>
                  <a:pt x="1564" y="1380"/>
                </a:cubicBezTo>
                <a:cubicBezTo>
                  <a:pt x="1564" y="1347"/>
                  <a:pt x="1591" y="1320"/>
                  <a:pt x="1624" y="1320"/>
                </a:cubicBezTo>
                <a:cubicBezTo>
                  <a:pt x="1868" y="1320"/>
                  <a:pt x="1868" y="1320"/>
                  <a:pt x="1868" y="1320"/>
                </a:cubicBezTo>
                <a:cubicBezTo>
                  <a:pt x="1901" y="1320"/>
                  <a:pt x="1928" y="1347"/>
                  <a:pt x="1928" y="1380"/>
                </a:cubicBezTo>
                <a:cubicBezTo>
                  <a:pt x="1928" y="1413"/>
                  <a:pt x="1901" y="1440"/>
                  <a:pt x="1868" y="1440"/>
                </a:cubicBezTo>
                <a:lnTo>
                  <a:pt x="1624" y="1440"/>
                </a:lnTo>
                <a:close/>
                <a:moveTo>
                  <a:pt x="2048" y="1620"/>
                </a:moveTo>
                <a:cubicBezTo>
                  <a:pt x="2048" y="1653"/>
                  <a:pt x="2021" y="1680"/>
                  <a:pt x="1988" y="1680"/>
                </a:cubicBezTo>
                <a:cubicBezTo>
                  <a:pt x="1744" y="1680"/>
                  <a:pt x="1744" y="1680"/>
                  <a:pt x="1744" y="1680"/>
                </a:cubicBezTo>
                <a:cubicBezTo>
                  <a:pt x="1711" y="1680"/>
                  <a:pt x="1684" y="1653"/>
                  <a:pt x="1684" y="1620"/>
                </a:cubicBezTo>
                <a:cubicBezTo>
                  <a:pt x="1684" y="1587"/>
                  <a:pt x="1711" y="1560"/>
                  <a:pt x="1744" y="1560"/>
                </a:cubicBezTo>
                <a:cubicBezTo>
                  <a:pt x="1988" y="1560"/>
                  <a:pt x="1988" y="1560"/>
                  <a:pt x="1988" y="1560"/>
                </a:cubicBezTo>
                <a:cubicBezTo>
                  <a:pt x="2021" y="1560"/>
                  <a:pt x="2048" y="1587"/>
                  <a:pt x="2048" y="1620"/>
                </a:cubicBezTo>
                <a:close/>
                <a:moveTo>
                  <a:pt x="0" y="60"/>
                </a:moveTo>
                <a:cubicBezTo>
                  <a:pt x="0" y="27"/>
                  <a:pt x="27" y="0"/>
                  <a:pt x="60" y="0"/>
                </a:cubicBezTo>
                <a:cubicBezTo>
                  <a:pt x="304" y="0"/>
                  <a:pt x="304" y="0"/>
                  <a:pt x="304" y="0"/>
                </a:cubicBezTo>
                <a:cubicBezTo>
                  <a:pt x="337" y="0"/>
                  <a:pt x="364" y="27"/>
                  <a:pt x="364" y="60"/>
                </a:cubicBezTo>
                <a:cubicBezTo>
                  <a:pt x="364" y="93"/>
                  <a:pt x="337" y="120"/>
                  <a:pt x="304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27" y="120"/>
                  <a:pt x="0" y="93"/>
                  <a:pt x="0" y="60"/>
                </a:cubicBezTo>
                <a:close/>
                <a:moveTo>
                  <a:pt x="424" y="360"/>
                </a:moveTo>
                <a:cubicBezTo>
                  <a:pt x="180" y="360"/>
                  <a:pt x="180" y="360"/>
                  <a:pt x="180" y="360"/>
                </a:cubicBezTo>
                <a:cubicBezTo>
                  <a:pt x="147" y="360"/>
                  <a:pt x="120" y="333"/>
                  <a:pt x="120" y="300"/>
                </a:cubicBezTo>
                <a:cubicBezTo>
                  <a:pt x="120" y="267"/>
                  <a:pt x="147" y="240"/>
                  <a:pt x="180" y="240"/>
                </a:cubicBezTo>
                <a:cubicBezTo>
                  <a:pt x="424" y="240"/>
                  <a:pt x="424" y="240"/>
                  <a:pt x="424" y="240"/>
                </a:cubicBezTo>
                <a:cubicBezTo>
                  <a:pt x="457" y="240"/>
                  <a:pt x="484" y="267"/>
                  <a:pt x="484" y="300"/>
                </a:cubicBezTo>
                <a:cubicBezTo>
                  <a:pt x="484" y="333"/>
                  <a:pt x="457" y="360"/>
                  <a:pt x="424" y="360"/>
                </a:cubicBezTo>
                <a:close/>
                <a:moveTo>
                  <a:pt x="0" y="540"/>
                </a:moveTo>
                <a:cubicBezTo>
                  <a:pt x="0" y="507"/>
                  <a:pt x="27" y="480"/>
                  <a:pt x="60" y="480"/>
                </a:cubicBezTo>
                <a:cubicBezTo>
                  <a:pt x="304" y="480"/>
                  <a:pt x="304" y="480"/>
                  <a:pt x="304" y="480"/>
                </a:cubicBezTo>
                <a:cubicBezTo>
                  <a:pt x="337" y="480"/>
                  <a:pt x="364" y="507"/>
                  <a:pt x="364" y="540"/>
                </a:cubicBezTo>
                <a:cubicBezTo>
                  <a:pt x="364" y="573"/>
                  <a:pt x="337" y="600"/>
                  <a:pt x="304" y="600"/>
                </a:cubicBezTo>
                <a:cubicBezTo>
                  <a:pt x="60" y="600"/>
                  <a:pt x="60" y="600"/>
                  <a:pt x="60" y="600"/>
                </a:cubicBezTo>
                <a:cubicBezTo>
                  <a:pt x="27" y="600"/>
                  <a:pt x="0" y="573"/>
                  <a:pt x="0" y="5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9"/>
          <p:cNvSpPr>
            <a:spLocks noEditPoints="1"/>
          </p:cNvSpPr>
          <p:nvPr/>
        </p:nvSpPr>
        <p:spPr bwMode="auto">
          <a:xfrm>
            <a:off x="10699013" y="4600907"/>
            <a:ext cx="768864" cy="768634"/>
          </a:xfrm>
          <a:custGeom>
            <a:avLst/>
            <a:gdLst>
              <a:gd name="T0" fmla="*/ 1327 w 2048"/>
              <a:gd name="T1" fmla="*/ 240 h 2048"/>
              <a:gd name="T2" fmla="*/ 1163 w 2048"/>
              <a:gd name="T3" fmla="*/ 103 h 2048"/>
              <a:gd name="T4" fmla="*/ 885 w 2048"/>
              <a:gd name="T5" fmla="*/ 103 h 2048"/>
              <a:gd name="T6" fmla="*/ 721 w 2048"/>
              <a:gd name="T7" fmla="*/ 240 h 2048"/>
              <a:gd name="T8" fmla="*/ 544 w 2048"/>
              <a:gd name="T9" fmla="*/ 0 h 2048"/>
              <a:gd name="T10" fmla="*/ 367 w 2048"/>
              <a:gd name="T11" fmla="*/ 240 h 2048"/>
              <a:gd name="T12" fmla="*/ 0 w 2048"/>
              <a:gd name="T13" fmla="*/ 420 h 2048"/>
              <a:gd name="T14" fmla="*/ 180 w 2048"/>
              <a:gd name="T15" fmla="*/ 2048 h 2048"/>
              <a:gd name="T16" fmla="*/ 2048 w 2048"/>
              <a:gd name="T17" fmla="*/ 1868 h 2048"/>
              <a:gd name="T18" fmla="*/ 1868 w 2048"/>
              <a:gd name="T19" fmla="*/ 240 h 2048"/>
              <a:gd name="T20" fmla="*/ 1643 w 2048"/>
              <a:gd name="T21" fmla="*/ 103 h 2048"/>
              <a:gd name="T22" fmla="*/ 1365 w 2048"/>
              <a:gd name="T23" fmla="*/ 103 h 2048"/>
              <a:gd name="T24" fmla="*/ 1024 w 2048"/>
              <a:gd name="T25" fmla="*/ 120 h 2048"/>
              <a:gd name="T26" fmla="*/ 1080 w 2048"/>
              <a:gd name="T27" fmla="*/ 240 h 2048"/>
              <a:gd name="T28" fmla="*/ 993 w 2048"/>
              <a:gd name="T29" fmla="*/ 157 h 2048"/>
              <a:gd name="T30" fmla="*/ 544 w 2048"/>
              <a:gd name="T31" fmla="*/ 120 h 2048"/>
              <a:gd name="T32" fmla="*/ 600 w 2048"/>
              <a:gd name="T33" fmla="*/ 240 h 2048"/>
              <a:gd name="T34" fmla="*/ 513 w 2048"/>
              <a:gd name="T35" fmla="*/ 157 h 2048"/>
              <a:gd name="T36" fmla="*/ 1868 w 2048"/>
              <a:gd name="T37" fmla="*/ 1928 h 2048"/>
              <a:gd name="T38" fmla="*/ 120 w 2048"/>
              <a:gd name="T39" fmla="*/ 1868 h 2048"/>
              <a:gd name="T40" fmla="*/ 1928 w 2048"/>
              <a:gd name="T41" fmla="*/ 844 h 2048"/>
              <a:gd name="T42" fmla="*/ 1643 w 2048"/>
              <a:gd name="T43" fmla="*/ 497 h 2048"/>
              <a:gd name="T44" fmla="*/ 1868 w 2048"/>
              <a:gd name="T45" fmla="*/ 360 h 2048"/>
              <a:gd name="T46" fmla="*/ 1928 w 2048"/>
              <a:gd name="T47" fmla="*/ 724 h 2048"/>
              <a:gd name="T48" fmla="*/ 120 w 2048"/>
              <a:gd name="T49" fmla="*/ 420 h 2048"/>
              <a:gd name="T50" fmla="*/ 600 w 2048"/>
              <a:gd name="T51" fmla="*/ 360 h 2048"/>
              <a:gd name="T52" fmla="*/ 544 w 2048"/>
              <a:gd name="T53" fmla="*/ 480 h 2048"/>
              <a:gd name="T54" fmla="*/ 544 w 2048"/>
              <a:gd name="T55" fmla="*/ 600 h 2048"/>
              <a:gd name="T56" fmla="*/ 721 w 2048"/>
              <a:gd name="T57" fmla="*/ 360 h 2048"/>
              <a:gd name="T58" fmla="*/ 1055 w 2048"/>
              <a:gd name="T59" fmla="*/ 443 h 2048"/>
              <a:gd name="T60" fmla="*/ 964 w 2048"/>
              <a:gd name="T61" fmla="*/ 540 h 2048"/>
              <a:gd name="T62" fmla="*/ 1163 w 2048"/>
              <a:gd name="T63" fmla="*/ 497 h 2048"/>
              <a:gd name="T64" fmla="*/ 1560 w 2048"/>
              <a:gd name="T65" fmla="*/ 360 h 2048"/>
              <a:gd name="T66" fmla="*/ 1504 w 2048"/>
              <a:gd name="T67" fmla="*/ 480 h 2048"/>
              <a:gd name="T68" fmla="*/ 1504 w 2048"/>
              <a:gd name="T69" fmla="*/ 600 h 2048"/>
              <a:gd name="T70" fmla="*/ 1535 w 2048"/>
              <a:gd name="T71" fmla="*/ 157 h 2048"/>
              <a:gd name="T72" fmla="*/ 1448 w 2048"/>
              <a:gd name="T73" fmla="*/ 240 h 2048"/>
              <a:gd name="T74" fmla="*/ 1504 w 2048"/>
              <a:gd name="T75" fmla="*/ 120 h 2048"/>
              <a:gd name="T76" fmla="*/ 304 w 2048"/>
              <a:gd name="T77" fmla="*/ 1808 h 2048"/>
              <a:gd name="T78" fmla="*/ 1804 w 2048"/>
              <a:gd name="T79" fmla="*/ 1748 h 2048"/>
              <a:gd name="T80" fmla="*/ 1744 w 2048"/>
              <a:gd name="T81" fmla="*/ 964 h 2048"/>
              <a:gd name="T82" fmla="*/ 244 w 2048"/>
              <a:gd name="T83" fmla="*/ 1024 h 2048"/>
              <a:gd name="T84" fmla="*/ 304 w 2048"/>
              <a:gd name="T85" fmla="*/ 1808 h 2048"/>
              <a:gd name="T86" fmla="*/ 1684 w 2048"/>
              <a:gd name="T87" fmla="*/ 1084 h 2048"/>
              <a:gd name="T88" fmla="*/ 1444 w 2048"/>
              <a:gd name="T89" fmla="*/ 1324 h 2048"/>
              <a:gd name="T90" fmla="*/ 1444 w 2048"/>
              <a:gd name="T91" fmla="*/ 1444 h 2048"/>
              <a:gd name="T92" fmla="*/ 1684 w 2048"/>
              <a:gd name="T93" fmla="*/ 1688 h 2048"/>
              <a:gd name="T94" fmla="*/ 1444 w 2048"/>
              <a:gd name="T95" fmla="*/ 1444 h 2048"/>
              <a:gd name="T96" fmla="*/ 1324 w 2048"/>
              <a:gd name="T97" fmla="*/ 1084 h 2048"/>
              <a:gd name="T98" fmla="*/ 1084 w 2048"/>
              <a:gd name="T99" fmla="*/ 1324 h 2048"/>
              <a:gd name="T100" fmla="*/ 1084 w 2048"/>
              <a:gd name="T101" fmla="*/ 1444 h 2048"/>
              <a:gd name="T102" fmla="*/ 1324 w 2048"/>
              <a:gd name="T103" fmla="*/ 1688 h 2048"/>
              <a:gd name="T104" fmla="*/ 1084 w 2048"/>
              <a:gd name="T105" fmla="*/ 1444 h 2048"/>
              <a:gd name="T106" fmla="*/ 964 w 2048"/>
              <a:gd name="T107" fmla="*/ 1084 h 2048"/>
              <a:gd name="T108" fmla="*/ 724 w 2048"/>
              <a:gd name="T109" fmla="*/ 1324 h 2048"/>
              <a:gd name="T110" fmla="*/ 724 w 2048"/>
              <a:gd name="T111" fmla="*/ 1444 h 2048"/>
              <a:gd name="T112" fmla="*/ 964 w 2048"/>
              <a:gd name="T113" fmla="*/ 1688 h 2048"/>
              <a:gd name="T114" fmla="*/ 724 w 2048"/>
              <a:gd name="T115" fmla="*/ 1444 h 2048"/>
              <a:gd name="T116" fmla="*/ 604 w 2048"/>
              <a:gd name="T117" fmla="*/ 1084 h 2048"/>
              <a:gd name="T118" fmla="*/ 364 w 2048"/>
              <a:gd name="T119" fmla="*/ 1324 h 2048"/>
              <a:gd name="T120" fmla="*/ 364 w 2048"/>
              <a:gd name="T121" fmla="*/ 1444 h 2048"/>
              <a:gd name="T122" fmla="*/ 604 w 2048"/>
              <a:gd name="T123" fmla="*/ 1688 h 2048"/>
              <a:gd name="T124" fmla="*/ 364 w 2048"/>
              <a:gd name="T125" fmla="*/ 144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48" h="2048">
                <a:moveTo>
                  <a:pt x="1365" y="103"/>
                </a:moveTo>
                <a:cubicBezTo>
                  <a:pt x="1346" y="142"/>
                  <a:pt x="1333" y="189"/>
                  <a:pt x="1327" y="240"/>
                </a:cubicBezTo>
                <a:cubicBezTo>
                  <a:pt x="1201" y="240"/>
                  <a:pt x="1201" y="240"/>
                  <a:pt x="1201" y="240"/>
                </a:cubicBezTo>
                <a:cubicBezTo>
                  <a:pt x="1195" y="189"/>
                  <a:pt x="1182" y="142"/>
                  <a:pt x="1163" y="103"/>
                </a:cubicBezTo>
                <a:cubicBezTo>
                  <a:pt x="1129" y="37"/>
                  <a:pt x="1080" y="0"/>
                  <a:pt x="1024" y="0"/>
                </a:cubicBezTo>
                <a:cubicBezTo>
                  <a:pt x="968" y="0"/>
                  <a:pt x="919" y="37"/>
                  <a:pt x="885" y="103"/>
                </a:cubicBezTo>
                <a:cubicBezTo>
                  <a:pt x="866" y="142"/>
                  <a:pt x="853" y="189"/>
                  <a:pt x="847" y="240"/>
                </a:cubicBezTo>
                <a:cubicBezTo>
                  <a:pt x="721" y="240"/>
                  <a:pt x="721" y="240"/>
                  <a:pt x="721" y="240"/>
                </a:cubicBezTo>
                <a:cubicBezTo>
                  <a:pt x="715" y="189"/>
                  <a:pt x="702" y="142"/>
                  <a:pt x="683" y="103"/>
                </a:cubicBezTo>
                <a:cubicBezTo>
                  <a:pt x="649" y="37"/>
                  <a:pt x="600" y="0"/>
                  <a:pt x="544" y="0"/>
                </a:cubicBezTo>
                <a:cubicBezTo>
                  <a:pt x="488" y="0"/>
                  <a:pt x="439" y="37"/>
                  <a:pt x="405" y="103"/>
                </a:cubicBezTo>
                <a:cubicBezTo>
                  <a:pt x="386" y="142"/>
                  <a:pt x="373" y="189"/>
                  <a:pt x="367" y="240"/>
                </a:cubicBezTo>
                <a:cubicBezTo>
                  <a:pt x="180" y="240"/>
                  <a:pt x="180" y="240"/>
                  <a:pt x="180" y="240"/>
                </a:cubicBezTo>
                <a:cubicBezTo>
                  <a:pt x="81" y="240"/>
                  <a:pt x="0" y="321"/>
                  <a:pt x="0" y="420"/>
                </a:cubicBezTo>
                <a:cubicBezTo>
                  <a:pt x="0" y="1868"/>
                  <a:pt x="0" y="1868"/>
                  <a:pt x="0" y="1868"/>
                </a:cubicBezTo>
                <a:cubicBezTo>
                  <a:pt x="0" y="1967"/>
                  <a:pt x="81" y="2048"/>
                  <a:pt x="180" y="2048"/>
                </a:cubicBezTo>
                <a:cubicBezTo>
                  <a:pt x="1868" y="2048"/>
                  <a:pt x="1868" y="2048"/>
                  <a:pt x="1868" y="2048"/>
                </a:cubicBezTo>
                <a:cubicBezTo>
                  <a:pt x="1967" y="2048"/>
                  <a:pt x="2048" y="1967"/>
                  <a:pt x="2048" y="1868"/>
                </a:cubicBezTo>
                <a:cubicBezTo>
                  <a:pt x="2048" y="420"/>
                  <a:pt x="2048" y="420"/>
                  <a:pt x="2048" y="420"/>
                </a:cubicBezTo>
                <a:cubicBezTo>
                  <a:pt x="2048" y="321"/>
                  <a:pt x="1967" y="240"/>
                  <a:pt x="1868" y="240"/>
                </a:cubicBezTo>
                <a:cubicBezTo>
                  <a:pt x="1681" y="240"/>
                  <a:pt x="1681" y="240"/>
                  <a:pt x="1681" y="240"/>
                </a:cubicBezTo>
                <a:cubicBezTo>
                  <a:pt x="1675" y="189"/>
                  <a:pt x="1662" y="142"/>
                  <a:pt x="1643" y="103"/>
                </a:cubicBezTo>
                <a:cubicBezTo>
                  <a:pt x="1609" y="37"/>
                  <a:pt x="1560" y="0"/>
                  <a:pt x="1504" y="0"/>
                </a:cubicBezTo>
                <a:cubicBezTo>
                  <a:pt x="1448" y="0"/>
                  <a:pt x="1399" y="37"/>
                  <a:pt x="1365" y="103"/>
                </a:cubicBezTo>
                <a:close/>
                <a:moveTo>
                  <a:pt x="993" y="157"/>
                </a:moveTo>
                <a:cubicBezTo>
                  <a:pt x="1008" y="126"/>
                  <a:pt x="1022" y="120"/>
                  <a:pt x="1024" y="120"/>
                </a:cubicBezTo>
                <a:cubicBezTo>
                  <a:pt x="1026" y="120"/>
                  <a:pt x="1040" y="126"/>
                  <a:pt x="1055" y="157"/>
                </a:cubicBezTo>
                <a:cubicBezTo>
                  <a:pt x="1067" y="180"/>
                  <a:pt x="1075" y="209"/>
                  <a:pt x="1080" y="240"/>
                </a:cubicBezTo>
                <a:cubicBezTo>
                  <a:pt x="968" y="240"/>
                  <a:pt x="968" y="240"/>
                  <a:pt x="968" y="240"/>
                </a:cubicBezTo>
                <a:cubicBezTo>
                  <a:pt x="973" y="209"/>
                  <a:pt x="981" y="180"/>
                  <a:pt x="993" y="157"/>
                </a:cubicBezTo>
                <a:close/>
                <a:moveTo>
                  <a:pt x="513" y="157"/>
                </a:moveTo>
                <a:cubicBezTo>
                  <a:pt x="528" y="126"/>
                  <a:pt x="542" y="120"/>
                  <a:pt x="544" y="120"/>
                </a:cubicBezTo>
                <a:cubicBezTo>
                  <a:pt x="546" y="120"/>
                  <a:pt x="560" y="126"/>
                  <a:pt x="575" y="157"/>
                </a:cubicBezTo>
                <a:cubicBezTo>
                  <a:pt x="587" y="180"/>
                  <a:pt x="595" y="209"/>
                  <a:pt x="600" y="240"/>
                </a:cubicBezTo>
                <a:cubicBezTo>
                  <a:pt x="488" y="240"/>
                  <a:pt x="488" y="240"/>
                  <a:pt x="488" y="240"/>
                </a:cubicBezTo>
                <a:cubicBezTo>
                  <a:pt x="493" y="209"/>
                  <a:pt x="501" y="180"/>
                  <a:pt x="513" y="157"/>
                </a:cubicBezTo>
                <a:close/>
                <a:moveTo>
                  <a:pt x="1928" y="1868"/>
                </a:moveTo>
                <a:cubicBezTo>
                  <a:pt x="1928" y="1901"/>
                  <a:pt x="1901" y="1928"/>
                  <a:pt x="1868" y="1928"/>
                </a:cubicBezTo>
                <a:cubicBezTo>
                  <a:pt x="180" y="1928"/>
                  <a:pt x="180" y="1928"/>
                  <a:pt x="180" y="1928"/>
                </a:cubicBezTo>
                <a:cubicBezTo>
                  <a:pt x="147" y="1928"/>
                  <a:pt x="120" y="1901"/>
                  <a:pt x="120" y="1868"/>
                </a:cubicBezTo>
                <a:cubicBezTo>
                  <a:pt x="120" y="844"/>
                  <a:pt x="120" y="844"/>
                  <a:pt x="120" y="844"/>
                </a:cubicBezTo>
                <a:cubicBezTo>
                  <a:pt x="1928" y="844"/>
                  <a:pt x="1928" y="844"/>
                  <a:pt x="1928" y="844"/>
                </a:cubicBezTo>
                <a:lnTo>
                  <a:pt x="1928" y="1868"/>
                </a:lnTo>
                <a:close/>
                <a:moveTo>
                  <a:pt x="1643" y="497"/>
                </a:moveTo>
                <a:cubicBezTo>
                  <a:pt x="1662" y="458"/>
                  <a:pt x="1675" y="411"/>
                  <a:pt x="1681" y="360"/>
                </a:cubicBezTo>
                <a:cubicBezTo>
                  <a:pt x="1868" y="360"/>
                  <a:pt x="1868" y="360"/>
                  <a:pt x="1868" y="360"/>
                </a:cubicBezTo>
                <a:cubicBezTo>
                  <a:pt x="1901" y="360"/>
                  <a:pt x="1928" y="387"/>
                  <a:pt x="1928" y="420"/>
                </a:cubicBezTo>
                <a:cubicBezTo>
                  <a:pt x="1928" y="724"/>
                  <a:pt x="1928" y="724"/>
                  <a:pt x="1928" y="724"/>
                </a:cubicBezTo>
                <a:cubicBezTo>
                  <a:pt x="120" y="724"/>
                  <a:pt x="120" y="724"/>
                  <a:pt x="120" y="724"/>
                </a:cubicBezTo>
                <a:cubicBezTo>
                  <a:pt x="120" y="420"/>
                  <a:pt x="120" y="420"/>
                  <a:pt x="120" y="420"/>
                </a:cubicBezTo>
                <a:cubicBezTo>
                  <a:pt x="120" y="387"/>
                  <a:pt x="147" y="360"/>
                  <a:pt x="180" y="360"/>
                </a:cubicBezTo>
                <a:cubicBezTo>
                  <a:pt x="600" y="360"/>
                  <a:pt x="600" y="360"/>
                  <a:pt x="600" y="360"/>
                </a:cubicBezTo>
                <a:cubicBezTo>
                  <a:pt x="595" y="391"/>
                  <a:pt x="587" y="420"/>
                  <a:pt x="575" y="443"/>
                </a:cubicBezTo>
                <a:cubicBezTo>
                  <a:pt x="560" y="474"/>
                  <a:pt x="546" y="480"/>
                  <a:pt x="544" y="480"/>
                </a:cubicBezTo>
                <a:cubicBezTo>
                  <a:pt x="511" y="480"/>
                  <a:pt x="484" y="507"/>
                  <a:pt x="484" y="540"/>
                </a:cubicBezTo>
                <a:cubicBezTo>
                  <a:pt x="484" y="573"/>
                  <a:pt x="511" y="600"/>
                  <a:pt x="544" y="600"/>
                </a:cubicBezTo>
                <a:cubicBezTo>
                  <a:pt x="600" y="600"/>
                  <a:pt x="649" y="563"/>
                  <a:pt x="683" y="497"/>
                </a:cubicBezTo>
                <a:cubicBezTo>
                  <a:pt x="702" y="458"/>
                  <a:pt x="715" y="411"/>
                  <a:pt x="721" y="360"/>
                </a:cubicBezTo>
                <a:cubicBezTo>
                  <a:pt x="1080" y="360"/>
                  <a:pt x="1080" y="360"/>
                  <a:pt x="1080" y="360"/>
                </a:cubicBezTo>
                <a:cubicBezTo>
                  <a:pt x="1075" y="391"/>
                  <a:pt x="1067" y="420"/>
                  <a:pt x="1055" y="443"/>
                </a:cubicBezTo>
                <a:cubicBezTo>
                  <a:pt x="1040" y="474"/>
                  <a:pt x="1026" y="480"/>
                  <a:pt x="1024" y="480"/>
                </a:cubicBezTo>
                <a:cubicBezTo>
                  <a:pt x="991" y="480"/>
                  <a:pt x="964" y="507"/>
                  <a:pt x="964" y="540"/>
                </a:cubicBezTo>
                <a:cubicBezTo>
                  <a:pt x="964" y="573"/>
                  <a:pt x="991" y="600"/>
                  <a:pt x="1024" y="600"/>
                </a:cubicBezTo>
                <a:cubicBezTo>
                  <a:pt x="1080" y="600"/>
                  <a:pt x="1129" y="563"/>
                  <a:pt x="1163" y="497"/>
                </a:cubicBezTo>
                <a:cubicBezTo>
                  <a:pt x="1182" y="458"/>
                  <a:pt x="1195" y="411"/>
                  <a:pt x="1201" y="360"/>
                </a:cubicBezTo>
                <a:cubicBezTo>
                  <a:pt x="1560" y="360"/>
                  <a:pt x="1560" y="360"/>
                  <a:pt x="1560" y="360"/>
                </a:cubicBezTo>
                <a:cubicBezTo>
                  <a:pt x="1555" y="391"/>
                  <a:pt x="1547" y="420"/>
                  <a:pt x="1535" y="443"/>
                </a:cubicBezTo>
                <a:cubicBezTo>
                  <a:pt x="1520" y="474"/>
                  <a:pt x="1506" y="480"/>
                  <a:pt x="1504" y="480"/>
                </a:cubicBezTo>
                <a:cubicBezTo>
                  <a:pt x="1471" y="480"/>
                  <a:pt x="1444" y="507"/>
                  <a:pt x="1444" y="540"/>
                </a:cubicBezTo>
                <a:cubicBezTo>
                  <a:pt x="1444" y="573"/>
                  <a:pt x="1471" y="600"/>
                  <a:pt x="1504" y="600"/>
                </a:cubicBezTo>
                <a:cubicBezTo>
                  <a:pt x="1560" y="600"/>
                  <a:pt x="1609" y="563"/>
                  <a:pt x="1643" y="497"/>
                </a:cubicBezTo>
                <a:close/>
                <a:moveTo>
                  <a:pt x="1535" y="157"/>
                </a:moveTo>
                <a:cubicBezTo>
                  <a:pt x="1547" y="180"/>
                  <a:pt x="1555" y="209"/>
                  <a:pt x="1560" y="240"/>
                </a:cubicBezTo>
                <a:cubicBezTo>
                  <a:pt x="1448" y="240"/>
                  <a:pt x="1448" y="240"/>
                  <a:pt x="1448" y="240"/>
                </a:cubicBezTo>
                <a:cubicBezTo>
                  <a:pt x="1453" y="209"/>
                  <a:pt x="1461" y="180"/>
                  <a:pt x="1473" y="157"/>
                </a:cubicBezTo>
                <a:cubicBezTo>
                  <a:pt x="1488" y="126"/>
                  <a:pt x="1502" y="120"/>
                  <a:pt x="1504" y="120"/>
                </a:cubicBezTo>
                <a:cubicBezTo>
                  <a:pt x="1506" y="120"/>
                  <a:pt x="1520" y="126"/>
                  <a:pt x="1535" y="157"/>
                </a:cubicBezTo>
                <a:close/>
                <a:moveTo>
                  <a:pt x="304" y="1808"/>
                </a:moveTo>
                <a:cubicBezTo>
                  <a:pt x="1744" y="1808"/>
                  <a:pt x="1744" y="1808"/>
                  <a:pt x="1744" y="1808"/>
                </a:cubicBezTo>
                <a:cubicBezTo>
                  <a:pt x="1777" y="1808"/>
                  <a:pt x="1804" y="1781"/>
                  <a:pt x="1804" y="1748"/>
                </a:cubicBezTo>
                <a:cubicBezTo>
                  <a:pt x="1804" y="1024"/>
                  <a:pt x="1804" y="1024"/>
                  <a:pt x="1804" y="1024"/>
                </a:cubicBezTo>
                <a:cubicBezTo>
                  <a:pt x="1804" y="991"/>
                  <a:pt x="1777" y="964"/>
                  <a:pt x="1744" y="964"/>
                </a:cubicBezTo>
                <a:cubicBezTo>
                  <a:pt x="304" y="964"/>
                  <a:pt x="304" y="964"/>
                  <a:pt x="304" y="964"/>
                </a:cubicBezTo>
                <a:cubicBezTo>
                  <a:pt x="271" y="964"/>
                  <a:pt x="244" y="991"/>
                  <a:pt x="244" y="1024"/>
                </a:cubicBezTo>
                <a:cubicBezTo>
                  <a:pt x="244" y="1748"/>
                  <a:pt x="244" y="1748"/>
                  <a:pt x="244" y="1748"/>
                </a:cubicBezTo>
                <a:cubicBezTo>
                  <a:pt x="244" y="1781"/>
                  <a:pt x="271" y="1808"/>
                  <a:pt x="304" y="1808"/>
                </a:cubicBezTo>
                <a:close/>
                <a:moveTo>
                  <a:pt x="1444" y="1084"/>
                </a:moveTo>
                <a:cubicBezTo>
                  <a:pt x="1684" y="1084"/>
                  <a:pt x="1684" y="1084"/>
                  <a:pt x="1684" y="1084"/>
                </a:cubicBezTo>
                <a:cubicBezTo>
                  <a:pt x="1684" y="1324"/>
                  <a:pt x="1684" y="1324"/>
                  <a:pt x="1684" y="1324"/>
                </a:cubicBezTo>
                <a:cubicBezTo>
                  <a:pt x="1444" y="1324"/>
                  <a:pt x="1444" y="1324"/>
                  <a:pt x="1444" y="1324"/>
                </a:cubicBezTo>
                <a:lnTo>
                  <a:pt x="1444" y="1084"/>
                </a:lnTo>
                <a:close/>
                <a:moveTo>
                  <a:pt x="1444" y="1444"/>
                </a:moveTo>
                <a:cubicBezTo>
                  <a:pt x="1684" y="1444"/>
                  <a:pt x="1684" y="1444"/>
                  <a:pt x="1684" y="1444"/>
                </a:cubicBezTo>
                <a:cubicBezTo>
                  <a:pt x="1684" y="1688"/>
                  <a:pt x="1684" y="1688"/>
                  <a:pt x="1684" y="1688"/>
                </a:cubicBezTo>
                <a:cubicBezTo>
                  <a:pt x="1444" y="1688"/>
                  <a:pt x="1444" y="1688"/>
                  <a:pt x="1444" y="1688"/>
                </a:cubicBezTo>
                <a:lnTo>
                  <a:pt x="1444" y="1444"/>
                </a:lnTo>
                <a:close/>
                <a:moveTo>
                  <a:pt x="1084" y="1084"/>
                </a:moveTo>
                <a:cubicBezTo>
                  <a:pt x="1324" y="1084"/>
                  <a:pt x="1324" y="1084"/>
                  <a:pt x="1324" y="1084"/>
                </a:cubicBezTo>
                <a:cubicBezTo>
                  <a:pt x="1324" y="1324"/>
                  <a:pt x="1324" y="1324"/>
                  <a:pt x="1324" y="1324"/>
                </a:cubicBezTo>
                <a:cubicBezTo>
                  <a:pt x="1084" y="1324"/>
                  <a:pt x="1084" y="1324"/>
                  <a:pt x="1084" y="1324"/>
                </a:cubicBezTo>
                <a:lnTo>
                  <a:pt x="1084" y="1084"/>
                </a:lnTo>
                <a:close/>
                <a:moveTo>
                  <a:pt x="1084" y="1444"/>
                </a:moveTo>
                <a:cubicBezTo>
                  <a:pt x="1324" y="1444"/>
                  <a:pt x="1324" y="1444"/>
                  <a:pt x="1324" y="1444"/>
                </a:cubicBezTo>
                <a:cubicBezTo>
                  <a:pt x="1324" y="1688"/>
                  <a:pt x="1324" y="1688"/>
                  <a:pt x="1324" y="1688"/>
                </a:cubicBezTo>
                <a:cubicBezTo>
                  <a:pt x="1084" y="1688"/>
                  <a:pt x="1084" y="1688"/>
                  <a:pt x="1084" y="1688"/>
                </a:cubicBezTo>
                <a:lnTo>
                  <a:pt x="1084" y="1444"/>
                </a:lnTo>
                <a:close/>
                <a:moveTo>
                  <a:pt x="724" y="1084"/>
                </a:moveTo>
                <a:cubicBezTo>
                  <a:pt x="964" y="1084"/>
                  <a:pt x="964" y="1084"/>
                  <a:pt x="964" y="1084"/>
                </a:cubicBezTo>
                <a:cubicBezTo>
                  <a:pt x="964" y="1324"/>
                  <a:pt x="964" y="1324"/>
                  <a:pt x="964" y="1324"/>
                </a:cubicBezTo>
                <a:cubicBezTo>
                  <a:pt x="724" y="1324"/>
                  <a:pt x="724" y="1324"/>
                  <a:pt x="724" y="1324"/>
                </a:cubicBezTo>
                <a:lnTo>
                  <a:pt x="724" y="1084"/>
                </a:lnTo>
                <a:close/>
                <a:moveTo>
                  <a:pt x="724" y="1444"/>
                </a:moveTo>
                <a:cubicBezTo>
                  <a:pt x="964" y="1444"/>
                  <a:pt x="964" y="1444"/>
                  <a:pt x="964" y="1444"/>
                </a:cubicBezTo>
                <a:cubicBezTo>
                  <a:pt x="964" y="1688"/>
                  <a:pt x="964" y="1688"/>
                  <a:pt x="964" y="1688"/>
                </a:cubicBezTo>
                <a:cubicBezTo>
                  <a:pt x="724" y="1688"/>
                  <a:pt x="724" y="1688"/>
                  <a:pt x="724" y="1688"/>
                </a:cubicBezTo>
                <a:lnTo>
                  <a:pt x="724" y="1444"/>
                </a:lnTo>
                <a:close/>
                <a:moveTo>
                  <a:pt x="364" y="1084"/>
                </a:moveTo>
                <a:cubicBezTo>
                  <a:pt x="604" y="1084"/>
                  <a:pt x="604" y="1084"/>
                  <a:pt x="604" y="1084"/>
                </a:cubicBezTo>
                <a:cubicBezTo>
                  <a:pt x="604" y="1324"/>
                  <a:pt x="604" y="1324"/>
                  <a:pt x="604" y="1324"/>
                </a:cubicBezTo>
                <a:cubicBezTo>
                  <a:pt x="364" y="1324"/>
                  <a:pt x="364" y="1324"/>
                  <a:pt x="364" y="1324"/>
                </a:cubicBezTo>
                <a:lnTo>
                  <a:pt x="364" y="1084"/>
                </a:lnTo>
                <a:close/>
                <a:moveTo>
                  <a:pt x="364" y="1444"/>
                </a:moveTo>
                <a:cubicBezTo>
                  <a:pt x="604" y="1444"/>
                  <a:pt x="604" y="1444"/>
                  <a:pt x="604" y="1444"/>
                </a:cubicBezTo>
                <a:cubicBezTo>
                  <a:pt x="604" y="1688"/>
                  <a:pt x="604" y="1688"/>
                  <a:pt x="604" y="1688"/>
                </a:cubicBezTo>
                <a:cubicBezTo>
                  <a:pt x="364" y="1688"/>
                  <a:pt x="364" y="1688"/>
                  <a:pt x="364" y="1688"/>
                </a:cubicBezTo>
                <a:lnTo>
                  <a:pt x="364" y="14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0"/>
          <p:cNvSpPr>
            <a:spLocks noEditPoints="1"/>
          </p:cNvSpPr>
          <p:nvPr/>
        </p:nvSpPr>
        <p:spPr bwMode="auto">
          <a:xfrm>
            <a:off x="12947317" y="4600907"/>
            <a:ext cx="771622" cy="768634"/>
          </a:xfrm>
          <a:custGeom>
            <a:avLst/>
            <a:gdLst>
              <a:gd name="T0" fmla="*/ 2041 w 2056"/>
              <a:gd name="T1" fmla="*/ 1059 h 2048"/>
              <a:gd name="T2" fmla="*/ 1429 w 2056"/>
              <a:gd name="T3" fmla="*/ 464 h 2048"/>
              <a:gd name="T4" fmla="*/ 627 w 2056"/>
              <a:gd name="T5" fmla="*/ 464 h 2048"/>
              <a:gd name="T6" fmla="*/ 15 w 2056"/>
              <a:gd name="T7" fmla="*/ 1059 h 2048"/>
              <a:gd name="T8" fmla="*/ 1028 w 2056"/>
              <a:gd name="T9" fmla="*/ 1684 h 2048"/>
              <a:gd name="T10" fmla="*/ 140 w 2056"/>
              <a:gd name="T11" fmla="*/ 1024 h 2048"/>
              <a:gd name="T12" fmla="*/ 1916 w 2056"/>
              <a:gd name="T13" fmla="*/ 1024 h 2048"/>
              <a:gd name="T14" fmla="*/ 140 w 2056"/>
              <a:gd name="T15" fmla="*/ 1024 h 2048"/>
              <a:gd name="T16" fmla="*/ 1028 w 2056"/>
              <a:gd name="T17" fmla="*/ 604 h 2048"/>
              <a:gd name="T18" fmla="*/ 1028 w 2056"/>
              <a:gd name="T19" fmla="*/ 1444 h 2048"/>
              <a:gd name="T20" fmla="*/ 728 w 2056"/>
              <a:gd name="T21" fmla="*/ 1024 h 2048"/>
              <a:gd name="T22" fmla="*/ 1328 w 2056"/>
              <a:gd name="T23" fmla="*/ 1024 h 2048"/>
              <a:gd name="T24" fmla="*/ 728 w 2056"/>
              <a:gd name="T25" fmla="*/ 1024 h 2048"/>
              <a:gd name="T26" fmla="*/ 1028 w 2056"/>
              <a:gd name="T27" fmla="*/ 844 h 2048"/>
              <a:gd name="T28" fmla="*/ 1028 w 2056"/>
              <a:gd name="T29" fmla="*/ 1204 h 2048"/>
              <a:gd name="T30" fmla="*/ 968 w 2056"/>
              <a:gd name="T31" fmla="*/ 1024 h 2048"/>
              <a:gd name="T32" fmla="*/ 1088 w 2056"/>
              <a:gd name="T33" fmla="*/ 1024 h 2048"/>
              <a:gd name="T34" fmla="*/ 968 w 2056"/>
              <a:gd name="T35" fmla="*/ 1024 h 2048"/>
              <a:gd name="T36" fmla="*/ 1847 w 2056"/>
              <a:gd name="T37" fmla="*/ 1928 h 2048"/>
              <a:gd name="T38" fmla="*/ 1710 w 2056"/>
              <a:gd name="T39" fmla="*/ 1706 h 2048"/>
              <a:gd name="T40" fmla="*/ 1932 w 2056"/>
              <a:gd name="T41" fmla="*/ 1843 h 2048"/>
              <a:gd name="T42" fmla="*/ 1992 w 2056"/>
              <a:gd name="T43" fmla="*/ 1688 h 2048"/>
              <a:gd name="T44" fmla="*/ 2052 w 2056"/>
              <a:gd name="T45" fmla="*/ 1988 h 2048"/>
              <a:gd name="T46" fmla="*/ 2052 w 2056"/>
              <a:gd name="T47" fmla="*/ 1994 h 2048"/>
              <a:gd name="T48" fmla="*/ 1752 w 2056"/>
              <a:gd name="T49" fmla="*/ 2048 h 2048"/>
              <a:gd name="T50" fmla="*/ 1752 w 2056"/>
              <a:gd name="T51" fmla="*/ 1928 h 2048"/>
              <a:gd name="T52" fmla="*/ 1932 w 2056"/>
              <a:gd name="T53" fmla="*/ 205 h 2048"/>
              <a:gd name="T54" fmla="*/ 1752 w 2056"/>
              <a:gd name="T55" fmla="*/ 360 h 2048"/>
              <a:gd name="T56" fmla="*/ 1710 w 2056"/>
              <a:gd name="T57" fmla="*/ 258 h 2048"/>
              <a:gd name="T58" fmla="*/ 1752 w 2056"/>
              <a:gd name="T59" fmla="*/ 120 h 2048"/>
              <a:gd name="T60" fmla="*/ 1752 w 2056"/>
              <a:gd name="T61" fmla="*/ 0 h 2048"/>
              <a:gd name="T62" fmla="*/ 1998 w 2056"/>
              <a:gd name="T63" fmla="*/ 0 h 2048"/>
              <a:gd name="T64" fmla="*/ 2052 w 2056"/>
              <a:gd name="T65" fmla="*/ 60 h 2048"/>
              <a:gd name="T66" fmla="*/ 1992 w 2056"/>
              <a:gd name="T67" fmla="*/ 360 h 2048"/>
              <a:gd name="T68" fmla="*/ 364 w 2056"/>
              <a:gd name="T69" fmla="*/ 1988 h 2048"/>
              <a:gd name="T70" fmla="*/ 64 w 2056"/>
              <a:gd name="T71" fmla="*/ 2048 h 2048"/>
              <a:gd name="T72" fmla="*/ 4 w 2056"/>
              <a:gd name="T73" fmla="*/ 1988 h 2048"/>
              <a:gd name="T74" fmla="*/ 64 w 2056"/>
              <a:gd name="T75" fmla="*/ 1688 h 2048"/>
              <a:gd name="T76" fmla="*/ 124 w 2056"/>
              <a:gd name="T77" fmla="*/ 1843 h 2048"/>
              <a:gd name="T78" fmla="*/ 346 w 2056"/>
              <a:gd name="T79" fmla="*/ 1706 h 2048"/>
              <a:gd name="T80" fmla="*/ 209 w 2056"/>
              <a:gd name="T81" fmla="*/ 1928 h 2048"/>
              <a:gd name="T82" fmla="*/ 364 w 2056"/>
              <a:gd name="T83" fmla="*/ 1988 h 2048"/>
              <a:gd name="T84" fmla="*/ 4 w 2056"/>
              <a:gd name="T85" fmla="*/ 60 h 2048"/>
              <a:gd name="T86" fmla="*/ 64 w 2056"/>
              <a:gd name="T87" fmla="*/ 0 h 2048"/>
              <a:gd name="T88" fmla="*/ 364 w 2056"/>
              <a:gd name="T89" fmla="*/ 60 h 2048"/>
              <a:gd name="T90" fmla="*/ 209 w 2056"/>
              <a:gd name="T91" fmla="*/ 120 h 2048"/>
              <a:gd name="T92" fmla="*/ 346 w 2056"/>
              <a:gd name="T93" fmla="*/ 342 h 2048"/>
              <a:gd name="T94" fmla="*/ 124 w 2056"/>
              <a:gd name="T95" fmla="*/ 205 h 2048"/>
              <a:gd name="T96" fmla="*/ 64 w 2056"/>
              <a:gd name="T97" fmla="*/ 360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56" h="2048">
                <a:moveTo>
                  <a:pt x="1748" y="1370"/>
                </a:moveTo>
                <a:cubicBezTo>
                  <a:pt x="1926" y="1217"/>
                  <a:pt x="2036" y="1066"/>
                  <a:pt x="2041" y="1059"/>
                </a:cubicBezTo>
                <a:cubicBezTo>
                  <a:pt x="2056" y="1038"/>
                  <a:pt x="2056" y="1010"/>
                  <a:pt x="2041" y="989"/>
                </a:cubicBezTo>
                <a:cubicBezTo>
                  <a:pt x="1917" y="817"/>
                  <a:pt x="1676" y="585"/>
                  <a:pt x="1429" y="464"/>
                </a:cubicBezTo>
                <a:cubicBezTo>
                  <a:pt x="1293" y="398"/>
                  <a:pt x="1158" y="364"/>
                  <a:pt x="1028" y="364"/>
                </a:cubicBezTo>
                <a:cubicBezTo>
                  <a:pt x="898" y="364"/>
                  <a:pt x="763" y="398"/>
                  <a:pt x="627" y="464"/>
                </a:cubicBezTo>
                <a:cubicBezTo>
                  <a:pt x="382" y="583"/>
                  <a:pt x="141" y="815"/>
                  <a:pt x="15" y="989"/>
                </a:cubicBezTo>
                <a:cubicBezTo>
                  <a:pt x="0" y="1010"/>
                  <a:pt x="0" y="1038"/>
                  <a:pt x="15" y="1059"/>
                </a:cubicBezTo>
                <a:cubicBezTo>
                  <a:pt x="139" y="1231"/>
                  <a:pt x="380" y="1463"/>
                  <a:pt x="627" y="1584"/>
                </a:cubicBezTo>
                <a:cubicBezTo>
                  <a:pt x="763" y="1650"/>
                  <a:pt x="898" y="1684"/>
                  <a:pt x="1028" y="1684"/>
                </a:cubicBezTo>
                <a:cubicBezTo>
                  <a:pt x="1296" y="1684"/>
                  <a:pt x="1546" y="1543"/>
                  <a:pt x="1748" y="1370"/>
                </a:cubicBezTo>
                <a:close/>
                <a:moveTo>
                  <a:pt x="140" y="1024"/>
                </a:moveTo>
                <a:cubicBezTo>
                  <a:pt x="240" y="899"/>
                  <a:pt x="606" y="484"/>
                  <a:pt x="1028" y="484"/>
                </a:cubicBezTo>
                <a:cubicBezTo>
                  <a:pt x="1367" y="484"/>
                  <a:pt x="1705" y="761"/>
                  <a:pt x="1916" y="1024"/>
                </a:cubicBezTo>
                <a:cubicBezTo>
                  <a:pt x="1816" y="1149"/>
                  <a:pt x="1450" y="1564"/>
                  <a:pt x="1028" y="1564"/>
                </a:cubicBezTo>
                <a:cubicBezTo>
                  <a:pt x="688" y="1564"/>
                  <a:pt x="351" y="1286"/>
                  <a:pt x="140" y="1024"/>
                </a:cubicBezTo>
                <a:close/>
                <a:moveTo>
                  <a:pt x="1448" y="1024"/>
                </a:moveTo>
                <a:cubicBezTo>
                  <a:pt x="1448" y="792"/>
                  <a:pt x="1260" y="604"/>
                  <a:pt x="1028" y="604"/>
                </a:cubicBezTo>
                <a:cubicBezTo>
                  <a:pt x="796" y="604"/>
                  <a:pt x="608" y="792"/>
                  <a:pt x="608" y="1024"/>
                </a:cubicBezTo>
                <a:cubicBezTo>
                  <a:pt x="608" y="1256"/>
                  <a:pt x="796" y="1444"/>
                  <a:pt x="1028" y="1444"/>
                </a:cubicBezTo>
                <a:cubicBezTo>
                  <a:pt x="1260" y="1444"/>
                  <a:pt x="1448" y="1256"/>
                  <a:pt x="1448" y="1024"/>
                </a:cubicBezTo>
                <a:close/>
                <a:moveTo>
                  <a:pt x="728" y="1024"/>
                </a:moveTo>
                <a:cubicBezTo>
                  <a:pt x="728" y="859"/>
                  <a:pt x="863" y="724"/>
                  <a:pt x="1028" y="724"/>
                </a:cubicBezTo>
                <a:cubicBezTo>
                  <a:pt x="1193" y="724"/>
                  <a:pt x="1328" y="859"/>
                  <a:pt x="1328" y="1024"/>
                </a:cubicBezTo>
                <a:cubicBezTo>
                  <a:pt x="1328" y="1189"/>
                  <a:pt x="1193" y="1324"/>
                  <a:pt x="1028" y="1324"/>
                </a:cubicBezTo>
                <a:cubicBezTo>
                  <a:pt x="863" y="1324"/>
                  <a:pt x="728" y="1189"/>
                  <a:pt x="728" y="1024"/>
                </a:cubicBezTo>
                <a:close/>
                <a:moveTo>
                  <a:pt x="1208" y="1024"/>
                </a:moveTo>
                <a:cubicBezTo>
                  <a:pt x="1208" y="925"/>
                  <a:pt x="1127" y="844"/>
                  <a:pt x="1028" y="844"/>
                </a:cubicBezTo>
                <a:cubicBezTo>
                  <a:pt x="929" y="844"/>
                  <a:pt x="848" y="925"/>
                  <a:pt x="848" y="1024"/>
                </a:cubicBezTo>
                <a:cubicBezTo>
                  <a:pt x="848" y="1123"/>
                  <a:pt x="929" y="1204"/>
                  <a:pt x="1028" y="1204"/>
                </a:cubicBezTo>
                <a:cubicBezTo>
                  <a:pt x="1127" y="1204"/>
                  <a:pt x="1208" y="1123"/>
                  <a:pt x="1208" y="1024"/>
                </a:cubicBezTo>
                <a:close/>
                <a:moveTo>
                  <a:pt x="968" y="1024"/>
                </a:moveTo>
                <a:cubicBezTo>
                  <a:pt x="968" y="991"/>
                  <a:pt x="995" y="964"/>
                  <a:pt x="1028" y="964"/>
                </a:cubicBezTo>
                <a:cubicBezTo>
                  <a:pt x="1061" y="964"/>
                  <a:pt x="1088" y="991"/>
                  <a:pt x="1088" y="1024"/>
                </a:cubicBezTo>
                <a:cubicBezTo>
                  <a:pt x="1088" y="1057"/>
                  <a:pt x="1061" y="1084"/>
                  <a:pt x="1028" y="1084"/>
                </a:cubicBezTo>
                <a:cubicBezTo>
                  <a:pt x="995" y="1084"/>
                  <a:pt x="968" y="1057"/>
                  <a:pt x="968" y="1024"/>
                </a:cubicBezTo>
                <a:close/>
                <a:moveTo>
                  <a:pt x="1752" y="1928"/>
                </a:moveTo>
                <a:cubicBezTo>
                  <a:pt x="1847" y="1928"/>
                  <a:pt x="1847" y="1928"/>
                  <a:pt x="1847" y="1928"/>
                </a:cubicBezTo>
                <a:cubicBezTo>
                  <a:pt x="1710" y="1790"/>
                  <a:pt x="1710" y="1790"/>
                  <a:pt x="1710" y="1790"/>
                </a:cubicBezTo>
                <a:cubicBezTo>
                  <a:pt x="1686" y="1767"/>
                  <a:pt x="1686" y="1729"/>
                  <a:pt x="1710" y="1706"/>
                </a:cubicBezTo>
                <a:cubicBezTo>
                  <a:pt x="1733" y="1682"/>
                  <a:pt x="1771" y="1682"/>
                  <a:pt x="1794" y="1706"/>
                </a:cubicBezTo>
                <a:cubicBezTo>
                  <a:pt x="1932" y="1843"/>
                  <a:pt x="1932" y="1843"/>
                  <a:pt x="1932" y="1843"/>
                </a:cubicBezTo>
                <a:cubicBezTo>
                  <a:pt x="1932" y="1748"/>
                  <a:pt x="1932" y="1748"/>
                  <a:pt x="1932" y="1748"/>
                </a:cubicBezTo>
                <a:cubicBezTo>
                  <a:pt x="1932" y="1715"/>
                  <a:pt x="1959" y="1688"/>
                  <a:pt x="1992" y="1688"/>
                </a:cubicBezTo>
                <a:cubicBezTo>
                  <a:pt x="2025" y="1688"/>
                  <a:pt x="2052" y="1715"/>
                  <a:pt x="2052" y="1748"/>
                </a:cubicBezTo>
                <a:cubicBezTo>
                  <a:pt x="2052" y="1988"/>
                  <a:pt x="2052" y="1988"/>
                  <a:pt x="2052" y="1988"/>
                </a:cubicBezTo>
                <a:cubicBezTo>
                  <a:pt x="2052" y="1988"/>
                  <a:pt x="2052" y="1988"/>
                  <a:pt x="2052" y="1988"/>
                </a:cubicBezTo>
                <a:cubicBezTo>
                  <a:pt x="2052" y="1990"/>
                  <a:pt x="2052" y="1992"/>
                  <a:pt x="2052" y="1994"/>
                </a:cubicBezTo>
                <a:cubicBezTo>
                  <a:pt x="2049" y="2024"/>
                  <a:pt x="2023" y="2048"/>
                  <a:pt x="1992" y="2048"/>
                </a:cubicBezTo>
                <a:cubicBezTo>
                  <a:pt x="1752" y="2048"/>
                  <a:pt x="1752" y="2048"/>
                  <a:pt x="1752" y="2048"/>
                </a:cubicBezTo>
                <a:cubicBezTo>
                  <a:pt x="1719" y="2048"/>
                  <a:pt x="1692" y="2021"/>
                  <a:pt x="1692" y="1988"/>
                </a:cubicBezTo>
                <a:cubicBezTo>
                  <a:pt x="1692" y="1955"/>
                  <a:pt x="1719" y="1928"/>
                  <a:pt x="1752" y="1928"/>
                </a:cubicBezTo>
                <a:close/>
                <a:moveTo>
                  <a:pt x="1932" y="300"/>
                </a:moveTo>
                <a:cubicBezTo>
                  <a:pt x="1932" y="205"/>
                  <a:pt x="1932" y="205"/>
                  <a:pt x="1932" y="205"/>
                </a:cubicBezTo>
                <a:cubicBezTo>
                  <a:pt x="1794" y="342"/>
                  <a:pt x="1794" y="342"/>
                  <a:pt x="1794" y="342"/>
                </a:cubicBezTo>
                <a:cubicBezTo>
                  <a:pt x="1783" y="354"/>
                  <a:pt x="1767" y="360"/>
                  <a:pt x="1752" y="360"/>
                </a:cubicBezTo>
                <a:cubicBezTo>
                  <a:pt x="1737" y="360"/>
                  <a:pt x="1721" y="354"/>
                  <a:pt x="1710" y="342"/>
                </a:cubicBezTo>
                <a:cubicBezTo>
                  <a:pt x="1686" y="319"/>
                  <a:pt x="1686" y="281"/>
                  <a:pt x="1710" y="258"/>
                </a:cubicBezTo>
                <a:cubicBezTo>
                  <a:pt x="1847" y="120"/>
                  <a:pt x="1847" y="120"/>
                  <a:pt x="1847" y="120"/>
                </a:cubicBezTo>
                <a:cubicBezTo>
                  <a:pt x="1752" y="120"/>
                  <a:pt x="1752" y="120"/>
                  <a:pt x="1752" y="120"/>
                </a:cubicBezTo>
                <a:cubicBezTo>
                  <a:pt x="1719" y="120"/>
                  <a:pt x="1692" y="93"/>
                  <a:pt x="1692" y="60"/>
                </a:cubicBezTo>
                <a:cubicBezTo>
                  <a:pt x="1692" y="27"/>
                  <a:pt x="1719" y="0"/>
                  <a:pt x="1752" y="0"/>
                </a:cubicBezTo>
                <a:cubicBezTo>
                  <a:pt x="1992" y="0"/>
                  <a:pt x="1992" y="0"/>
                  <a:pt x="1992" y="0"/>
                </a:cubicBezTo>
                <a:cubicBezTo>
                  <a:pt x="1994" y="0"/>
                  <a:pt x="1996" y="0"/>
                  <a:pt x="1998" y="0"/>
                </a:cubicBezTo>
                <a:cubicBezTo>
                  <a:pt x="2029" y="3"/>
                  <a:pt x="2052" y="29"/>
                  <a:pt x="2052" y="60"/>
                </a:cubicBezTo>
                <a:cubicBezTo>
                  <a:pt x="2052" y="60"/>
                  <a:pt x="2052" y="60"/>
                  <a:pt x="2052" y="60"/>
                </a:cubicBezTo>
                <a:cubicBezTo>
                  <a:pt x="2052" y="300"/>
                  <a:pt x="2052" y="300"/>
                  <a:pt x="2052" y="300"/>
                </a:cubicBezTo>
                <a:cubicBezTo>
                  <a:pt x="2052" y="333"/>
                  <a:pt x="2025" y="360"/>
                  <a:pt x="1992" y="360"/>
                </a:cubicBezTo>
                <a:cubicBezTo>
                  <a:pt x="1959" y="360"/>
                  <a:pt x="1932" y="333"/>
                  <a:pt x="1932" y="300"/>
                </a:cubicBezTo>
                <a:close/>
                <a:moveTo>
                  <a:pt x="364" y="1988"/>
                </a:moveTo>
                <a:cubicBezTo>
                  <a:pt x="364" y="2021"/>
                  <a:pt x="337" y="2048"/>
                  <a:pt x="304" y="2048"/>
                </a:cubicBezTo>
                <a:cubicBezTo>
                  <a:pt x="64" y="2048"/>
                  <a:pt x="64" y="2048"/>
                  <a:pt x="64" y="2048"/>
                </a:cubicBezTo>
                <a:cubicBezTo>
                  <a:pt x="31" y="2048"/>
                  <a:pt x="4" y="2022"/>
                  <a:pt x="4" y="1988"/>
                </a:cubicBezTo>
                <a:cubicBezTo>
                  <a:pt x="4" y="1988"/>
                  <a:pt x="4" y="1988"/>
                  <a:pt x="4" y="1988"/>
                </a:cubicBezTo>
                <a:cubicBezTo>
                  <a:pt x="4" y="1748"/>
                  <a:pt x="4" y="1748"/>
                  <a:pt x="4" y="1748"/>
                </a:cubicBezTo>
                <a:cubicBezTo>
                  <a:pt x="4" y="1715"/>
                  <a:pt x="31" y="1688"/>
                  <a:pt x="64" y="1688"/>
                </a:cubicBezTo>
                <a:cubicBezTo>
                  <a:pt x="97" y="1688"/>
                  <a:pt x="124" y="1715"/>
                  <a:pt x="124" y="1748"/>
                </a:cubicBezTo>
                <a:cubicBezTo>
                  <a:pt x="124" y="1843"/>
                  <a:pt x="124" y="1843"/>
                  <a:pt x="124" y="1843"/>
                </a:cubicBezTo>
                <a:cubicBezTo>
                  <a:pt x="262" y="1706"/>
                  <a:pt x="262" y="1706"/>
                  <a:pt x="262" y="1706"/>
                </a:cubicBezTo>
                <a:cubicBezTo>
                  <a:pt x="285" y="1682"/>
                  <a:pt x="323" y="1682"/>
                  <a:pt x="346" y="1706"/>
                </a:cubicBezTo>
                <a:cubicBezTo>
                  <a:pt x="370" y="1729"/>
                  <a:pt x="370" y="1767"/>
                  <a:pt x="346" y="1790"/>
                </a:cubicBezTo>
                <a:cubicBezTo>
                  <a:pt x="209" y="1928"/>
                  <a:pt x="209" y="1928"/>
                  <a:pt x="209" y="1928"/>
                </a:cubicBezTo>
                <a:cubicBezTo>
                  <a:pt x="304" y="1928"/>
                  <a:pt x="304" y="1928"/>
                  <a:pt x="304" y="1928"/>
                </a:cubicBezTo>
                <a:cubicBezTo>
                  <a:pt x="337" y="1928"/>
                  <a:pt x="364" y="1955"/>
                  <a:pt x="364" y="1988"/>
                </a:cubicBezTo>
                <a:close/>
                <a:moveTo>
                  <a:pt x="4" y="300"/>
                </a:moveTo>
                <a:cubicBezTo>
                  <a:pt x="4" y="60"/>
                  <a:pt x="4" y="60"/>
                  <a:pt x="4" y="60"/>
                </a:cubicBezTo>
                <a:cubicBezTo>
                  <a:pt x="4" y="60"/>
                  <a:pt x="4" y="60"/>
                  <a:pt x="4" y="60"/>
                </a:cubicBezTo>
                <a:cubicBezTo>
                  <a:pt x="4" y="27"/>
                  <a:pt x="31" y="0"/>
                  <a:pt x="64" y="0"/>
                </a:cubicBezTo>
                <a:cubicBezTo>
                  <a:pt x="304" y="0"/>
                  <a:pt x="304" y="0"/>
                  <a:pt x="304" y="0"/>
                </a:cubicBezTo>
                <a:cubicBezTo>
                  <a:pt x="337" y="0"/>
                  <a:pt x="364" y="27"/>
                  <a:pt x="364" y="60"/>
                </a:cubicBezTo>
                <a:cubicBezTo>
                  <a:pt x="364" y="93"/>
                  <a:pt x="337" y="120"/>
                  <a:pt x="304" y="120"/>
                </a:cubicBezTo>
                <a:cubicBezTo>
                  <a:pt x="209" y="120"/>
                  <a:pt x="209" y="120"/>
                  <a:pt x="209" y="120"/>
                </a:cubicBezTo>
                <a:cubicBezTo>
                  <a:pt x="346" y="258"/>
                  <a:pt x="346" y="258"/>
                  <a:pt x="346" y="258"/>
                </a:cubicBezTo>
                <a:cubicBezTo>
                  <a:pt x="370" y="281"/>
                  <a:pt x="370" y="319"/>
                  <a:pt x="346" y="342"/>
                </a:cubicBezTo>
                <a:cubicBezTo>
                  <a:pt x="323" y="366"/>
                  <a:pt x="285" y="366"/>
                  <a:pt x="262" y="342"/>
                </a:cubicBezTo>
                <a:cubicBezTo>
                  <a:pt x="124" y="205"/>
                  <a:pt x="124" y="205"/>
                  <a:pt x="124" y="205"/>
                </a:cubicBezTo>
                <a:cubicBezTo>
                  <a:pt x="124" y="300"/>
                  <a:pt x="124" y="300"/>
                  <a:pt x="124" y="300"/>
                </a:cubicBezTo>
                <a:cubicBezTo>
                  <a:pt x="124" y="333"/>
                  <a:pt x="97" y="360"/>
                  <a:pt x="64" y="360"/>
                </a:cubicBezTo>
                <a:cubicBezTo>
                  <a:pt x="31" y="360"/>
                  <a:pt x="4" y="333"/>
                  <a:pt x="4" y="3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1"/>
          <p:cNvSpPr>
            <a:spLocks noEditPoints="1"/>
          </p:cNvSpPr>
          <p:nvPr/>
        </p:nvSpPr>
        <p:spPr bwMode="auto">
          <a:xfrm>
            <a:off x="15309744" y="4595276"/>
            <a:ext cx="546134" cy="779896"/>
          </a:xfrm>
          <a:custGeom>
            <a:avLst/>
            <a:gdLst>
              <a:gd name="T0" fmla="*/ 375 w 1455"/>
              <a:gd name="T1" fmla="*/ 1401 h 2078"/>
              <a:gd name="T2" fmla="*/ 315 w 1455"/>
              <a:gd name="T3" fmla="*/ 1470 h 2078"/>
              <a:gd name="T4" fmla="*/ 315 w 1455"/>
              <a:gd name="T5" fmla="*/ 1590 h 2078"/>
              <a:gd name="T6" fmla="*/ 375 w 1455"/>
              <a:gd name="T7" fmla="*/ 1718 h 2078"/>
              <a:gd name="T8" fmla="*/ 255 w 1455"/>
              <a:gd name="T9" fmla="*/ 1778 h 2078"/>
              <a:gd name="T10" fmla="*/ 495 w 1455"/>
              <a:gd name="T11" fmla="*/ 1838 h 2078"/>
              <a:gd name="T12" fmla="*/ 675 w 1455"/>
              <a:gd name="T13" fmla="*/ 2078 h 2078"/>
              <a:gd name="T14" fmla="*/ 975 w 1455"/>
              <a:gd name="T15" fmla="*/ 1898 h 2078"/>
              <a:gd name="T16" fmla="*/ 1155 w 1455"/>
              <a:gd name="T17" fmla="*/ 1838 h 2078"/>
              <a:gd name="T18" fmla="*/ 1155 w 1455"/>
              <a:gd name="T19" fmla="*/ 1718 h 2078"/>
              <a:gd name="T20" fmla="*/ 1095 w 1455"/>
              <a:gd name="T21" fmla="*/ 1590 h 2078"/>
              <a:gd name="T22" fmla="*/ 1215 w 1455"/>
              <a:gd name="T23" fmla="*/ 1530 h 2078"/>
              <a:gd name="T24" fmla="*/ 1095 w 1455"/>
              <a:gd name="T25" fmla="*/ 1470 h 2078"/>
              <a:gd name="T26" fmla="*/ 1128 w 1455"/>
              <a:gd name="T27" fmla="*/ 1353 h 2078"/>
              <a:gd name="T28" fmla="*/ 1189 w 1455"/>
              <a:gd name="T29" fmla="*/ 191 h 2078"/>
              <a:gd name="T30" fmla="*/ 28 w 1455"/>
              <a:gd name="T31" fmla="*/ 612 h 2078"/>
              <a:gd name="T32" fmla="*/ 347 w 1455"/>
              <a:gd name="T33" fmla="*/ 1356 h 2078"/>
              <a:gd name="T34" fmla="*/ 795 w 1455"/>
              <a:gd name="T35" fmla="*/ 1958 h 2078"/>
              <a:gd name="T36" fmla="*/ 615 w 1455"/>
              <a:gd name="T37" fmla="*/ 1898 h 2078"/>
              <a:gd name="T38" fmla="*/ 855 w 1455"/>
              <a:gd name="T39" fmla="*/ 1838 h 2078"/>
              <a:gd name="T40" fmla="*/ 975 w 1455"/>
              <a:gd name="T41" fmla="*/ 1718 h 2078"/>
              <a:gd name="T42" fmla="*/ 495 w 1455"/>
              <a:gd name="T43" fmla="*/ 1590 h 2078"/>
              <a:gd name="T44" fmla="*/ 975 w 1455"/>
              <a:gd name="T45" fmla="*/ 1718 h 2078"/>
              <a:gd name="T46" fmla="*/ 605 w 1455"/>
              <a:gd name="T47" fmla="*/ 163 h 2078"/>
              <a:gd name="T48" fmla="*/ 1335 w 1455"/>
              <a:gd name="T49" fmla="*/ 750 h 2078"/>
              <a:gd name="T50" fmla="*/ 975 w 1455"/>
              <a:gd name="T51" fmla="*/ 1406 h 2078"/>
              <a:gd name="T52" fmla="*/ 495 w 1455"/>
              <a:gd name="T53" fmla="*/ 1470 h 2078"/>
              <a:gd name="T54" fmla="*/ 412 w 1455"/>
              <a:gd name="T55" fmla="*/ 1255 h 2078"/>
              <a:gd name="T56" fmla="*/ 795 w 1455"/>
              <a:gd name="T57" fmla="*/ 870 h 2078"/>
              <a:gd name="T58" fmla="*/ 555 w 1455"/>
              <a:gd name="T59" fmla="*/ 630 h 2078"/>
              <a:gd name="T60" fmla="*/ 675 w 1455"/>
              <a:gd name="T61" fmla="*/ 460 h 2078"/>
              <a:gd name="T62" fmla="*/ 735 w 1455"/>
              <a:gd name="T63" fmla="*/ 330 h 2078"/>
              <a:gd name="T64" fmla="*/ 795 w 1455"/>
              <a:gd name="T65" fmla="*/ 460 h 2078"/>
              <a:gd name="T66" fmla="*/ 885 w 1455"/>
              <a:gd name="T67" fmla="*/ 600 h 2078"/>
              <a:gd name="T68" fmla="*/ 712 w 1455"/>
              <a:gd name="T69" fmla="*/ 575 h 2078"/>
              <a:gd name="T70" fmla="*/ 735 w 1455"/>
              <a:gd name="T71" fmla="*/ 690 h 2078"/>
              <a:gd name="T72" fmla="*/ 797 w 1455"/>
              <a:gd name="T73" fmla="*/ 1039 h 2078"/>
              <a:gd name="T74" fmla="*/ 795 w 1455"/>
              <a:gd name="T75" fmla="*/ 1110 h 2078"/>
              <a:gd name="T76" fmla="*/ 675 w 1455"/>
              <a:gd name="T77" fmla="*/ 1110 h 2078"/>
              <a:gd name="T78" fmla="*/ 565 w 1455"/>
              <a:gd name="T79" fmla="*/ 962 h 2078"/>
              <a:gd name="T80" fmla="*/ 657 w 1455"/>
              <a:gd name="T81" fmla="*/ 884 h 2078"/>
              <a:gd name="T82" fmla="*/ 795 w 1455"/>
              <a:gd name="T83" fmla="*/ 870 h 20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5" h="2078">
                <a:moveTo>
                  <a:pt x="347" y="1356"/>
                </a:moveTo>
                <a:cubicBezTo>
                  <a:pt x="356" y="1361"/>
                  <a:pt x="375" y="1376"/>
                  <a:pt x="375" y="1401"/>
                </a:cubicBezTo>
                <a:cubicBezTo>
                  <a:pt x="375" y="1470"/>
                  <a:pt x="375" y="1470"/>
                  <a:pt x="375" y="1470"/>
                </a:cubicBezTo>
                <a:cubicBezTo>
                  <a:pt x="315" y="1470"/>
                  <a:pt x="315" y="1470"/>
                  <a:pt x="315" y="1470"/>
                </a:cubicBezTo>
                <a:cubicBezTo>
                  <a:pt x="282" y="1470"/>
                  <a:pt x="255" y="1497"/>
                  <a:pt x="255" y="1530"/>
                </a:cubicBezTo>
                <a:cubicBezTo>
                  <a:pt x="255" y="1563"/>
                  <a:pt x="282" y="1590"/>
                  <a:pt x="315" y="1590"/>
                </a:cubicBezTo>
                <a:cubicBezTo>
                  <a:pt x="375" y="1590"/>
                  <a:pt x="375" y="1590"/>
                  <a:pt x="375" y="1590"/>
                </a:cubicBezTo>
                <a:cubicBezTo>
                  <a:pt x="375" y="1718"/>
                  <a:pt x="375" y="1718"/>
                  <a:pt x="375" y="1718"/>
                </a:cubicBezTo>
                <a:cubicBezTo>
                  <a:pt x="315" y="1718"/>
                  <a:pt x="315" y="1718"/>
                  <a:pt x="315" y="1718"/>
                </a:cubicBezTo>
                <a:cubicBezTo>
                  <a:pt x="282" y="1718"/>
                  <a:pt x="255" y="1745"/>
                  <a:pt x="255" y="1778"/>
                </a:cubicBezTo>
                <a:cubicBezTo>
                  <a:pt x="255" y="1811"/>
                  <a:pt x="282" y="1838"/>
                  <a:pt x="315" y="1838"/>
                </a:cubicBezTo>
                <a:cubicBezTo>
                  <a:pt x="495" y="1838"/>
                  <a:pt x="495" y="1838"/>
                  <a:pt x="495" y="1838"/>
                </a:cubicBezTo>
                <a:cubicBezTo>
                  <a:pt x="495" y="1898"/>
                  <a:pt x="495" y="1898"/>
                  <a:pt x="495" y="1898"/>
                </a:cubicBezTo>
                <a:cubicBezTo>
                  <a:pt x="495" y="1997"/>
                  <a:pt x="576" y="2078"/>
                  <a:pt x="675" y="2078"/>
                </a:cubicBezTo>
                <a:cubicBezTo>
                  <a:pt x="795" y="2078"/>
                  <a:pt x="795" y="2078"/>
                  <a:pt x="795" y="2078"/>
                </a:cubicBezTo>
                <a:cubicBezTo>
                  <a:pt x="894" y="2078"/>
                  <a:pt x="975" y="1997"/>
                  <a:pt x="975" y="1898"/>
                </a:cubicBezTo>
                <a:cubicBezTo>
                  <a:pt x="975" y="1838"/>
                  <a:pt x="975" y="1838"/>
                  <a:pt x="975" y="1838"/>
                </a:cubicBezTo>
                <a:cubicBezTo>
                  <a:pt x="1155" y="1838"/>
                  <a:pt x="1155" y="1838"/>
                  <a:pt x="1155" y="1838"/>
                </a:cubicBezTo>
                <a:cubicBezTo>
                  <a:pt x="1188" y="1838"/>
                  <a:pt x="1215" y="1811"/>
                  <a:pt x="1215" y="1778"/>
                </a:cubicBezTo>
                <a:cubicBezTo>
                  <a:pt x="1215" y="1745"/>
                  <a:pt x="1188" y="1718"/>
                  <a:pt x="1155" y="1718"/>
                </a:cubicBezTo>
                <a:cubicBezTo>
                  <a:pt x="1095" y="1718"/>
                  <a:pt x="1095" y="1718"/>
                  <a:pt x="1095" y="1718"/>
                </a:cubicBezTo>
                <a:cubicBezTo>
                  <a:pt x="1095" y="1590"/>
                  <a:pt x="1095" y="1590"/>
                  <a:pt x="1095" y="1590"/>
                </a:cubicBezTo>
                <a:cubicBezTo>
                  <a:pt x="1155" y="1590"/>
                  <a:pt x="1155" y="1590"/>
                  <a:pt x="1155" y="1590"/>
                </a:cubicBezTo>
                <a:cubicBezTo>
                  <a:pt x="1188" y="1590"/>
                  <a:pt x="1215" y="1563"/>
                  <a:pt x="1215" y="1530"/>
                </a:cubicBezTo>
                <a:cubicBezTo>
                  <a:pt x="1215" y="1497"/>
                  <a:pt x="1188" y="1470"/>
                  <a:pt x="1155" y="1470"/>
                </a:cubicBezTo>
                <a:cubicBezTo>
                  <a:pt x="1095" y="1470"/>
                  <a:pt x="1095" y="1470"/>
                  <a:pt x="1095" y="1470"/>
                </a:cubicBezTo>
                <a:cubicBezTo>
                  <a:pt x="1095" y="1406"/>
                  <a:pt x="1095" y="1406"/>
                  <a:pt x="1095" y="1406"/>
                </a:cubicBezTo>
                <a:cubicBezTo>
                  <a:pt x="1095" y="1386"/>
                  <a:pt x="1107" y="1366"/>
                  <a:pt x="1128" y="1353"/>
                </a:cubicBezTo>
                <a:cubicBezTo>
                  <a:pt x="1333" y="1219"/>
                  <a:pt x="1455" y="994"/>
                  <a:pt x="1455" y="750"/>
                </a:cubicBezTo>
                <a:cubicBezTo>
                  <a:pt x="1455" y="532"/>
                  <a:pt x="1358" y="328"/>
                  <a:pt x="1189" y="191"/>
                </a:cubicBezTo>
                <a:cubicBezTo>
                  <a:pt x="1020" y="53"/>
                  <a:pt x="798" y="0"/>
                  <a:pt x="581" y="46"/>
                </a:cubicBezTo>
                <a:cubicBezTo>
                  <a:pt x="302" y="104"/>
                  <a:pt x="80" y="332"/>
                  <a:pt x="28" y="612"/>
                </a:cubicBezTo>
                <a:cubicBezTo>
                  <a:pt x="0" y="760"/>
                  <a:pt x="18" y="910"/>
                  <a:pt x="78" y="1044"/>
                </a:cubicBezTo>
                <a:cubicBezTo>
                  <a:pt x="135" y="1172"/>
                  <a:pt x="229" y="1280"/>
                  <a:pt x="347" y="1356"/>
                </a:cubicBezTo>
                <a:close/>
                <a:moveTo>
                  <a:pt x="855" y="1898"/>
                </a:moveTo>
                <a:cubicBezTo>
                  <a:pt x="855" y="1931"/>
                  <a:pt x="828" y="1958"/>
                  <a:pt x="795" y="1958"/>
                </a:cubicBezTo>
                <a:cubicBezTo>
                  <a:pt x="675" y="1958"/>
                  <a:pt x="675" y="1958"/>
                  <a:pt x="675" y="1958"/>
                </a:cubicBezTo>
                <a:cubicBezTo>
                  <a:pt x="642" y="1958"/>
                  <a:pt x="615" y="1931"/>
                  <a:pt x="615" y="1898"/>
                </a:cubicBezTo>
                <a:cubicBezTo>
                  <a:pt x="615" y="1838"/>
                  <a:pt x="615" y="1838"/>
                  <a:pt x="615" y="1838"/>
                </a:cubicBezTo>
                <a:cubicBezTo>
                  <a:pt x="855" y="1838"/>
                  <a:pt x="855" y="1838"/>
                  <a:pt x="855" y="1838"/>
                </a:cubicBezTo>
                <a:lnTo>
                  <a:pt x="855" y="1898"/>
                </a:lnTo>
                <a:close/>
                <a:moveTo>
                  <a:pt x="975" y="1718"/>
                </a:moveTo>
                <a:cubicBezTo>
                  <a:pt x="495" y="1718"/>
                  <a:pt x="495" y="1718"/>
                  <a:pt x="495" y="1718"/>
                </a:cubicBezTo>
                <a:cubicBezTo>
                  <a:pt x="495" y="1590"/>
                  <a:pt x="495" y="1590"/>
                  <a:pt x="495" y="1590"/>
                </a:cubicBezTo>
                <a:cubicBezTo>
                  <a:pt x="975" y="1590"/>
                  <a:pt x="975" y="1590"/>
                  <a:pt x="975" y="1590"/>
                </a:cubicBezTo>
                <a:lnTo>
                  <a:pt x="975" y="1718"/>
                </a:lnTo>
                <a:close/>
                <a:moveTo>
                  <a:pt x="146" y="634"/>
                </a:moveTo>
                <a:cubicBezTo>
                  <a:pt x="189" y="401"/>
                  <a:pt x="374" y="212"/>
                  <a:pt x="605" y="163"/>
                </a:cubicBezTo>
                <a:cubicBezTo>
                  <a:pt x="787" y="125"/>
                  <a:pt x="972" y="169"/>
                  <a:pt x="1113" y="284"/>
                </a:cubicBezTo>
                <a:cubicBezTo>
                  <a:pt x="1254" y="399"/>
                  <a:pt x="1335" y="568"/>
                  <a:pt x="1335" y="750"/>
                </a:cubicBezTo>
                <a:cubicBezTo>
                  <a:pt x="1335" y="953"/>
                  <a:pt x="1233" y="1141"/>
                  <a:pt x="1062" y="1252"/>
                </a:cubicBezTo>
                <a:cubicBezTo>
                  <a:pt x="1008" y="1288"/>
                  <a:pt x="975" y="1345"/>
                  <a:pt x="975" y="1406"/>
                </a:cubicBezTo>
                <a:cubicBezTo>
                  <a:pt x="975" y="1470"/>
                  <a:pt x="975" y="1470"/>
                  <a:pt x="975" y="1470"/>
                </a:cubicBezTo>
                <a:cubicBezTo>
                  <a:pt x="495" y="1470"/>
                  <a:pt x="495" y="1470"/>
                  <a:pt x="495" y="1470"/>
                </a:cubicBezTo>
                <a:cubicBezTo>
                  <a:pt x="495" y="1401"/>
                  <a:pt x="495" y="1401"/>
                  <a:pt x="495" y="1401"/>
                </a:cubicBezTo>
                <a:cubicBezTo>
                  <a:pt x="495" y="1343"/>
                  <a:pt x="464" y="1288"/>
                  <a:pt x="412" y="1255"/>
                </a:cubicBezTo>
                <a:cubicBezTo>
                  <a:pt x="205" y="1122"/>
                  <a:pt x="100" y="879"/>
                  <a:pt x="146" y="634"/>
                </a:cubicBezTo>
                <a:close/>
                <a:moveTo>
                  <a:pt x="795" y="870"/>
                </a:moveTo>
                <a:cubicBezTo>
                  <a:pt x="795" y="837"/>
                  <a:pt x="768" y="810"/>
                  <a:pt x="735" y="810"/>
                </a:cubicBezTo>
                <a:cubicBezTo>
                  <a:pt x="636" y="810"/>
                  <a:pt x="555" y="729"/>
                  <a:pt x="555" y="630"/>
                </a:cubicBezTo>
                <a:cubicBezTo>
                  <a:pt x="555" y="557"/>
                  <a:pt x="598" y="492"/>
                  <a:pt x="665" y="464"/>
                </a:cubicBezTo>
                <a:cubicBezTo>
                  <a:pt x="668" y="463"/>
                  <a:pt x="672" y="461"/>
                  <a:pt x="675" y="460"/>
                </a:cubicBezTo>
                <a:cubicBezTo>
                  <a:pt x="675" y="390"/>
                  <a:pt x="675" y="390"/>
                  <a:pt x="675" y="390"/>
                </a:cubicBezTo>
                <a:cubicBezTo>
                  <a:pt x="675" y="357"/>
                  <a:pt x="702" y="330"/>
                  <a:pt x="735" y="330"/>
                </a:cubicBezTo>
                <a:cubicBezTo>
                  <a:pt x="768" y="330"/>
                  <a:pt x="795" y="357"/>
                  <a:pt x="795" y="390"/>
                </a:cubicBezTo>
                <a:cubicBezTo>
                  <a:pt x="795" y="460"/>
                  <a:pt x="795" y="460"/>
                  <a:pt x="795" y="460"/>
                </a:cubicBezTo>
                <a:cubicBezTo>
                  <a:pt x="826" y="470"/>
                  <a:pt x="857" y="489"/>
                  <a:pt x="884" y="515"/>
                </a:cubicBezTo>
                <a:cubicBezTo>
                  <a:pt x="907" y="538"/>
                  <a:pt x="908" y="576"/>
                  <a:pt x="885" y="600"/>
                </a:cubicBezTo>
                <a:cubicBezTo>
                  <a:pt x="862" y="624"/>
                  <a:pt x="824" y="624"/>
                  <a:pt x="800" y="601"/>
                </a:cubicBezTo>
                <a:cubicBezTo>
                  <a:pt x="771" y="573"/>
                  <a:pt x="739" y="563"/>
                  <a:pt x="712" y="575"/>
                </a:cubicBezTo>
                <a:cubicBezTo>
                  <a:pt x="690" y="584"/>
                  <a:pt x="675" y="606"/>
                  <a:pt x="675" y="630"/>
                </a:cubicBezTo>
                <a:cubicBezTo>
                  <a:pt x="675" y="663"/>
                  <a:pt x="702" y="690"/>
                  <a:pt x="735" y="690"/>
                </a:cubicBezTo>
                <a:cubicBezTo>
                  <a:pt x="834" y="690"/>
                  <a:pt x="915" y="771"/>
                  <a:pt x="915" y="870"/>
                </a:cubicBezTo>
                <a:cubicBezTo>
                  <a:pt x="915" y="945"/>
                  <a:pt x="868" y="1013"/>
                  <a:pt x="797" y="1039"/>
                </a:cubicBezTo>
                <a:cubicBezTo>
                  <a:pt x="796" y="1039"/>
                  <a:pt x="796" y="1039"/>
                  <a:pt x="795" y="1040"/>
                </a:cubicBezTo>
                <a:cubicBezTo>
                  <a:pt x="795" y="1110"/>
                  <a:pt x="795" y="1110"/>
                  <a:pt x="795" y="1110"/>
                </a:cubicBezTo>
                <a:cubicBezTo>
                  <a:pt x="795" y="1143"/>
                  <a:pt x="768" y="1170"/>
                  <a:pt x="735" y="1170"/>
                </a:cubicBezTo>
                <a:cubicBezTo>
                  <a:pt x="702" y="1170"/>
                  <a:pt x="675" y="1143"/>
                  <a:pt x="675" y="1110"/>
                </a:cubicBezTo>
                <a:cubicBezTo>
                  <a:pt x="675" y="1040"/>
                  <a:pt x="675" y="1040"/>
                  <a:pt x="675" y="1040"/>
                </a:cubicBezTo>
                <a:cubicBezTo>
                  <a:pt x="636" y="1027"/>
                  <a:pt x="598" y="1000"/>
                  <a:pt x="565" y="962"/>
                </a:cubicBezTo>
                <a:cubicBezTo>
                  <a:pt x="544" y="936"/>
                  <a:pt x="547" y="898"/>
                  <a:pt x="573" y="877"/>
                </a:cubicBezTo>
                <a:cubicBezTo>
                  <a:pt x="598" y="856"/>
                  <a:pt x="636" y="859"/>
                  <a:pt x="657" y="884"/>
                </a:cubicBezTo>
                <a:cubicBezTo>
                  <a:pt x="689" y="922"/>
                  <a:pt x="725" y="937"/>
                  <a:pt x="756" y="926"/>
                </a:cubicBezTo>
                <a:cubicBezTo>
                  <a:pt x="779" y="918"/>
                  <a:pt x="795" y="895"/>
                  <a:pt x="795" y="8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2"/>
          <p:cNvSpPr>
            <a:spLocks noEditPoints="1"/>
          </p:cNvSpPr>
          <p:nvPr/>
        </p:nvSpPr>
        <p:spPr bwMode="auto">
          <a:xfrm>
            <a:off x="17471048" y="4600563"/>
            <a:ext cx="719215" cy="769323"/>
          </a:xfrm>
          <a:custGeom>
            <a:avLst/>
            <a:gdLst>
              <a:gd name="T0" fmla="*/ 1916 w 1916"/>
              <a:gd name="T1" fmla="*/ 1930 h 2050"/>
              <a:gd name="T2" fmla="*/ 1557 w 1916"/>
              <a:gd name="T3" fmla="*/ 1567 h 2050"/>
              <a:gd name="T4" fmla="*/ 958 w 1916"/>
              <a:gd name="T5" fmla="*/ 1567 h 2050"/>
              <a:gd name="T6" fmla="*/ 359 w 1916"/>
              <a:gd name="T7" fmla="*/ 1567 h 2050"/>
              <a:gd name="T8" fmla="*/ 0 w 1916"/>
              <a:gd name="T9" fmla="*/ 1990 h 2050"/>
              <a:gd name="T10" fmla="*/ 1856 w 1916"/>
              <a:gd name="T11" fmla="*/ 2050 h 2050"/>
              <a:gd name="T12" fmla="*/ 120 w 1916"/>
              <a:gd name="T13" fmla="*/ 1930 h 2050"/>
              <a:gd name="T14" fmla="*/ 599 w 1916"/>
              <a:gd name="T15" fmla="*/ 1930 h 2050"/>
              <a:gd name="T16" fmla="*/ 718 w 1916"/>
              <a:gd name="T17" fmla="*/ 1930 h 2050"/>
              <a:gd name="T18" fmla="*/ 1198 w 1916"/>
              <a:gd name="T19" fmla="*/ 1930 h 2050"/>
              <a:gd name="T20" fmla="*/ 1317 w 1916"/>
              <a:gd name="T21" fmla="*/ 1930 h 2050"/>
              <a:gd name="T22" fmla="*/ 1796 w 1916"/>
              <a:gd name="T23" fmla="*/ 1930 h 2050"/>
              <a:gd name="T24" fmla="*/ 1198 w 1916"/>
              <a:gd name="T25" fmla="*/ 1327 h 2050"/>
              <a:gd name="T26" fmla="*/ 1257 w 1916"/>
              <a:gd name="T27" fmla="*/ 1088 h 2050"/>
              <a:gd name="T28" fmla="*/ 1317 w 1916"/>
              <a:gd name="T29" fmla="*/ 1327 h 2050"/>
              <a:gd name="T30" fmla="*/ 1796 w 1916"/>
              <a:gd name="T31" fmla="*/ 1327 h 2050"/>
              <a:gd name="T32" fmla="*/ 1527 w 1916"/>
              <a:gd name="T33" fmla="*/ 1090 h 2050"/>
              <a:gd name="T34" fmla="*/ 988 w 1916"/>
              <a:gd name="T35" fmla="*/ 1090 h 2050"/>
              <a:gd name="T36" fmla="*/ 928 w 1916"/>
              <a:gd name="T37" fmla="*/ 1090 h 2050"/>
              <a:gd name="T38" fmla="*/ 389 w 1916"/>
              <a:gd name="T39" fmla="*/ 1090 h 2050"/>
              <a:gd name="T40" fmla="*/ 120 w 1916"/>
              <a:gd name="T41" fmla="*/ 1327 h 2050"/>
              <a:gd name="T42" fmla="*/ 599 w 1916"/>
              <a:gd name="T43" fmla="*/ 1327 h 2050"/>
              <a:gd name="T44" fmla="*/ 659 w 1916"/>
              <a:gd name="T45" fmla="*/ 1088 h 2050"/>
              <a:gd name="T46" fmla="*/ 718 w 1916"/>
              <a:gd name="T47" fmla="*/ 1327 h 2050"/>
              <a:gd name="T48" fmla="*/ 1198 w 1916"/>
              <a:gd name="T49" fmla="*/ 1327 h 2050"/>
              <a:gd name="T50" fmla="*/ 1677 w 1916"/>
              <a:gd name="T51" fmla="*/ 1327 h 2050"/>
              <a:gd name="T52" fmla="*/ 1437 w 1916"/>
              <a:gd name="T53" fmla="*/ 1327 h 2050"/>
              <a:gd name="T54" fmla="*/ 359 w 1916"/>
              <a:gd name="T55" fmla="*/ 1447 h 2050"/>
              <a:gd name="T56" fmla="*/ 359 w 1916"/>
              <a:gd name="T57" fmla="*/ 1208 h 2050"/>
              <a:gd name="T58" fmla="*/ 359 w 1916"/>
              <a:gd name="T59" fmla="*/ 1447 h 2050"/>
              <a:gd name="T60" fmla="*/ 838 w 1916"/>
              <a:gd name="T61" fmla="*/ 1327 h 2050"/>
              <a:gd name="T62" fmla="*/ 1078 w 1916"/>
              <a:gd name="T63" fmla="*/ 1327 h 2050"/>
              <a:gd name="T64" fmla="*/ 898 w 1916"/>
              <a:gd name="T65" fmla="*/ 729 h 2050"/>
              <a:gd name="T66" fmla="*/ 419 w 1916"/>
              <a:gd name="T67" fmla="*/ 729 h 2050"/>
              <a:gd name="T68" fmla="*/ 898 w 1916"/>
              <a:gd name="T69" fmla="*/ 729 h 2050"/>
              <a:gd name="T70" fmla="*/ 539 w 1916"/>
              <a:gd name="T71" fmla="*/ 729 h 2050"/>
              <a:gd name="T72" fmla="*/ 778 w 1916"/>
              <a:gd name="T73" fmla="*/ 729 h 2050"/>
              <a:gd name="T74" fmla="*/ 1497 w 1916"/>
              <a:gd name="T75" fmla="*/ 729 h 2050"/>
              <a:gd name="T76" fmla="*/ 1018 w 1916"/>
              <a:gd name="T77" fmla="*/ 729 h 2050"/>
              <a:gd name="T78" fmla="*/ 1497 w 1916"/>
              <a:gd name="T79" fmla="*/ 729 h 2050"/>
              <a:gd name="T80" fmla="*/ 1138 w 1916"/>
              <a:gd name="T81" fmla="*/ 729 h 2050"/>
              <a:gd name="T82" fmla="*/ 1377 w 1916"/>
              <a:gd name="T83" fmla="*/ 729 h 2050"/>
              <a:gd name="T84" fmla="*/ 898 w 1916"/>
              <a:gd name="T85" fmla="*/ 425 h 2050"/>
              <a:gd name="T86" fmla="*/ 881 w 1916"/>
              <a:gd name="T87" fmla="*/ 228 h 2050"/>
              <a:gd name="T88" fmla="*/ 796 w 1916"/>
              <a:gd name="T89" fmla="*/ 143 h 2050"/>
              <a:gd name="T90" fmla="*/ 1000 w 1916"/>
              <a:gd name="T91" fmla="*/ 24 h 2050"/>
              <a:gd name="T92" fmla="*/ 1120 w 1916"/>
              <a:gd name="T93" fmla="*/ 228 h 2050"/>
              <a:gd name="T94" fmla="*/ 1018 w 1916"/>
              <a:gd name="T95" fmla="*/ 210 h 2050"/>
              <a:gd name="T96" fmla="*/ 958 w 1916"/>
              <a:gd name="T97" fmla="*/ 485 h 2050"/>
              <a:gd name="T98" fmla="*/ 1497 w 1916"/>
              <a:gd name="T99" fmla="*/ 425 h 2050"/>
              <a:gd name="T100" fmla="*/ 1479 w 1916"/>
              <a:gd name="T101" fmla="*/ 228 h 2050"/>
              <a:gd name="T102" fmla="*/ 1395 w 1916"/>
              <a:gd name="T103" fmla="*/ 143 h 2050"/>
              <a:gd name="T104" fmla="*/ 1599 w 1916"/>
              <a:gd name="T105" fmla="*/ 24 h 2050"/>
              <a:gd name="T106" fmla="*/ 1719 w 1916"/>
              <a:gd name="T107" fmla="*/ 228 h 2050"/>
              <a:gd name="T108" fmla="*/ 1617 w 1916"/>
              <a:gd name="T109" fmla="*/ 210 h 2050"/>
              <a:gd name="T110" fmla="*/ 1557 w 1916"/>
              <a:gd name="T111" fmla="*/ 485 h 2050"/>
              <a:gd name="T112" fmla="*/ 197 w 1916"/>
              <a:gd name="T113" fmla="*/ 228 h 2050"/>
              <a:gd name="T114" fmla="*/ 317 w 1916"/>
              <a:gd name="T115" fmla="*/ 24 h 2050"/>
              <a:gd name="T116" fmla="*/ 521 w 1916"/>
              <a:gd name="T117" fmla="*/ 143 h 2050"/>
              <a:gd name="T118" fmla="*/ 437 w 1916"/>
              <a:gd name="T119" fmla="*/ 228 h 2050"/>
              <a:gd name="T120" fmla="*/ 419 w 1916"/>
              <a:gd name="T121" fmla="*/ 425 h 2050"/>
              <a:gd name="T122" fmla="*/ 299 w 1916"/>
              <a:gd name="T123" fmla="*/ 425 h 2050"/>
              <a:gd name="T124" fmla="*/ 282 w 1916"/>
              <a:gd name="T125" fmla="*/ 228 h 20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16" h="2050">
                <a:moveTo>
                  <a:pt x="1916" y="1990"/>
                </a:moveTo>
                <a:cubicBezTo>
                  <a:pt x="1916" y="1930"/>
                  <a:pt x="1916" y="1930"/>
                  <a:pt x="1916" y="1930"/>
                </a:cubicBezTo>
                <a:cubicBezTo>
                  <a:pt x="1916" y="1834"/>
                  <a:pt x="1879" y="1743"/>
                  <a:pt x="1811" y="1675"/>
                </a:cubicBezTo>
                <a:cubicBezTo>
                  <a:pt x="1743" y="1605"/>
                  <a:pt x="1653" y="1567"/>
                  <a:pt x="1557" y="1567"/>
                </a:cubicBezTo>
                <a:cubicBezTo>
                  <a:pt x="1433" y="1567"/>
                  <a:pt x="1323" y="1631"/>
                  <a:pt x="1257" y="1730"/>
                </a:cubicBezTo>
                <a:cubicBezTo>
                  <a:pt x="1192" y="1631"/>
                  <a:pt x="1082" y="1567"/>
                  <a:pt x="958" y="1567"/>
                </a:cubicBezTo>
                <a:cubicBezTo>
                  <a:pt x="834" y="1567"/>
                  <a:pt x="724" y="1631"/>
                  <a:pt x="659" y="1730"/>
                </a:cubicBezTo>
                <a:cubicBezTo>
                  <a:pt x="593" y="1631"/>
                  <a:pt x="483" y="1567"/>
                  <a:pt x="359" y="1567"/>
                </a:cubicBezTo>
                <a:cubicBezTo>
                  <a:pt x="161" y="1567"/>
                  <a:pt x="0" y="1732"/>
                  <a:pt x="0" y="1930"/>
                </a:cubicBezTo>
                <a:cubicBezTo>
                  <a:pt x="0" y="1990"/>
                  <a:pt x="0" y="1990"/>
                  <a:pt x="0" y="1990"/>
                </a:cubicBezTo>
                <a:cubicBezTo>
                  <a:pt x="0" y="2023"/>
                  <a:pt x="27" y="2050"/>
                  <a:pt x="60" y="2050"/>
                </a:cubicBezTo>
                <a:cubicBezTo>
                  <a:pt x="1856" y="2050"/>
                  <a:pt x="1856" y="2050"/>
                  <a:pt x="1856" y="2050"/>
                </a:cubicBezTo>
                <a:cubicBezTo>
                  <a:pt x="1889" y="2050"/>
                  <a:pt x="1916" y="2023"/>
                  <a:pt x="1916" y="1990"/>
                </a:cubicBezTo>
                <a:close/>
                <a:moveTo>
                  <a:pt x="120" y="1930"/>
                </a:moveTo>
                <a:cubicBezTo>
                  <a:pt x="120" y="1796"/>
                  <a:pt x="227" y="1687"/>
                  <a:pt x="359" y="1687"/>
                </a:cubicBezTo>
                <a:cubicBezTo>
                  <a:pt x="491" y="1687"/>
                  <a:pt x="599" y="1796"/>
                  <a:pt x="599" y="1930"/>
                </a:cubicBezTo>
                <a:lnTo>
                  <a:pt x="120" y="1930"/>
                </a:lnTo>
                <a:close/>
                <a:moveTo>
                  <a:pt x="718" y="1930"/>
                </a:moveTo>
                <a:cubicBezTo>
                  <a:pt x="718" y="1796"/>
                  <a:pt x="826" y="1687"/>
                  <a:pt x="958" y="1687"/>
                </a:cubicBezTo>
                <a:cubicBezTo>
                  <a:pt x="1090" y="1687"/>
                  <a:pt x="1198" y="1796"/>
                  <a:pt x="1198" y="1930"/>
                </a:cubicBezTo>
                <a:lnTo>
                  <a:pt x="718" y="1930"/>
                </a:lnTo>
                <a:close/>
                <a:moveTo>
                  <a:pt x="1317" y="1930"/>
                </a:moveTo>
                <a:cubicBezTo>
                  <a:pt x="1317" y="1796"/>
                  <a:pt x="1425" y="1687"/>
                  <a:pt x="1557" y="1687"/>
                </a:cubicBezTo>
                <a:cubicBezTo>
                  <a:pt x="1689" y="1687"/>
                  <a:pt x="1796" y="1796"/>
                  <a:pt x="1796" y="1930"/>
                </a:cubicBezTo>
                <a:lnTo>
                  <a:pt x="1317" y="1930"/>
                </a:lnTo>
                <a:close/>
                <a:moveTo>
                  <a:pt x="1198" y="1327"/>
                </a:moveTo>
                <a:cubicBezTo>
                  <a:pt x="1198" y="1252"/>
                  <a:pt x="1162" y="1185"/>
                  <a:pt x="1108" y="1141"/>
                </a:cubicBezTo>
                <a:cubicBezTo>
                  <a:pt x="1150" y="1107"/>
                  <a:pt x="1202" y="1088"/>
                  <a:pt x="1257" y="1088"/>
                </a:cubicBezTo>
                <a:cubicBezTo>
                  <a:pt x="1312" y="1088"/>
                  <a:pt x="1365" y="1107"/>
                  <a:pt x="1407" y="1141"/>
                </a:cubicBezTo>
                <a:cubicBezTo>
                  <a:pt x="1352" y="1185"/>
                  <a:pt x="1317" y="1252"/>
                  <a:pt x="1317" y="1327"/>
                </a:cubicBezTo>
                <a:cubicBezTo>
                  <a:pt x="1317" y="1459"/>
                  <a:pt x="1425" y="1567"/>
                  <a:pt x="1557" y="1567"/>
                </a:cubicBezTo>
                <a:cubicBezTo>
                  <a:pt x="1689" y="1567"/>
                  <a:pt x="1796" y="1459"/>
                  <a:pt x="1796" y="1327"/>
                </a:cubicBezTo>
                <a:cubicBezTo>
                  <a:pt x="1796" y="1195"/>
                  <a:pt x="1689" y="1088"/>
                  <a:pt x="1557" y="1088"/>
                </a:cubicBezTo>
                <a:cubicBezTo>
                  <a:pt x="1547" y="1088"/>
                  <a:pt x="1537" y="1089"/>
                  <a:pt x="1527" y="1090"/>
                </a:cubicBezTo>
                <a:cubicBezTo>
                  <a:pt x="1459" y="1013"/>
                  <a:pt x="1361" y="968"/>
                  <a:pt x="1257" y="968"/>
                </a:cubicBezTo>
                <a:cubicBezTo>
                  <a:pt x="1154" y="968"/>
                  <a:pt x="1056" y="1013"/>
                  <a:pt x="988" y="1090"/>
                </a:cubicBezTo>
                <a:cubicBezTo>
                  <a:pt x="978" y="1089"/>
                  <a:pt x="968" y="1088"/>
                  <a:pt x="958" y="1088"/>
                </a:cubicBezTo>
                <a:cubicBezTo>
                  <a:pt x="948" y="1088"/>
                  <a:pt x="938" y="1089"/>
                  <a:pt x="928" y="1090"/>
                </a:cubicBezTo>
                <a:cubicBezTo>
                  <a:pt x="860" y="1013"/>
                  <a:pt x="762" y="968"/>
                  <a:pt x="659" y="968"/>
                </a:cubicBezTo>
                <a:cubicBezTo>
                  <a:pt x="555" y="968"/>
                  <a:pt x="457" y="1013"/>
                  <a:pt x="389" y="1090"/>
                </a:cubicBezTo>
                <a:cubicBezTo>
                  <a:pt x="379" y="1089"/>
                  <a:pt x="369" y="1088"/>
                  <a:pt x="359" y="1088"/>
                </a:cubicBezTo>
                <a:cubicBezTo>
                  <a:pt x="227" y="1088"/>
                  <a:pt x="120" y="1195"/>
                  <a:pt x="120" y="1327"/>
                </a:cubicBezTo>
                <a:cubicBezTo>
                  <a:pt x="120" y="1459"/>
                  <a:pt x="227" y="1567"/>
                  <a:pt x="359" y="1567"/>
                </a:cubicBezTo>
                <a:cubicBezTo>
                  <a:pt x="491" y="1567"/>
                  <a:pt x="599" y="1459"/>
                  <a:pt x="599" y="1327"/>
                </a:cubicBezTo>
                <a:cubicBezTo>
                  <a:pt x="599" y="1252"/>
                  <a:pt x="564" y="1185"/>
                  <a:pt x="509" y="1141"/>
                </a:cubicBezTo>
                <a:cubicBezTo>
                  <a:pt x="551" y="1107"/>
                  <a:pt x="604" y="1088"/>
                  <a:pt x="659" y="1088"/>
                </a:cubicBezTo>
                <a:cubicBezTo>
                  <a:pt x="714" y="1088"/>
                  <a:pt x="766" y="1107"/>
                  <a:pt x="808" y="1141"/>
                </a:cubicBezTo>
                <a:cubicBezTo>
                  <a:pt x="754" y="1185"/>
                  <a:pt x="718" y="1252"/>
                  <a:pt x="718" y="1327"/>
                </a:cubicBezTo>
                <a:cubicBezTo>
                  <a:pt x="718" y="1459"/>
                  <a:pt x="826" y="1567"/>
                  <a:pt x="958" y="1567"/>
                </a:cubicBezTo>
                <a:cubicBezTo>
                  <a:pt x="1090" y="1567"/>
                  <a:pt x="1198" y="1459"/>
                  <a:pt x="1198" y="1327"/>
                </a:cubicBezTo>
                <a:close/>
                <a:moveTo>
                  <a:pt x="1557" y="1208"/>
                </a:moveTo>
                <a:cubicBezTo>
                  <a:pt x="1623" y="1208"/>
                  <a:pt x="1677" y="1261"/>
                  <a:pt x="1677" y="1327"/>
                </a:cubicBezTo>
                <a:cubicBezTo>
                  <a:pt x="1677" y="1393"/>
                  <a:pt x="1623" y="1447"/>
                  <a:pt x="1557" y="1447"/>
                </a:cubicBezTo>
                <a:cubicBezTo>
                  <a:pt x="1491" y="1447"/>
                  <a:pt x="1437" y="1393"/>
                  <a:pt x="1437" y="1327"/>
                </a:cubicBezTo>
                <a:cubicBezTo>
                  <a:pt x="1437" y="1261"/>
                  <a:pt x="1491" y="1208"/>
                  <a:pt x="1557" y="1208"/>
                </a:cubicBezTo>
                <a:close/>
                <a:moveTo>
                  <a:pt x="359" y="1447"/>
                </a:moveTo>
                <a:cubicBezTo>
                  <a:pt x="293" y="1447"/>
                  <a:pt x="239" y="1393"/>
                  <a:pt x="239" y="1327"/>
                </a:cubicBezTo>
                <a:cubicBezTo>
                  <a:pt x="239" y="1261"/>
                  <a:pt x="293" y="1208"/>
                  <a:pt x="359" y="1208"/>
                </a:cubicBezTo>
                <a:cubicBezTo>
                  <a:pt x="425" y="1208"/>
                  <a:pt x="479" y="1261"/>
                  <a:pt x="479" y="1327"/>
                </a:cubicBezTo>
                <a:cubicBezTo>
                  <a:pt x="479" y="1393"/>
                  <a:pt x="425" y="1447"/>
                  <a:pt x="359" y="1447"/>
                </a:cubicBezTo>
                <a:close/>
                <a:moveTo>
                  <a:pt x="958" y="1447"/>
                </a:moveTo>
                <a:cubicBezTo>
                  <a:pt x="892" y="1447"/>
                  <a:pt x="838" y="1393"/>
                  <a:pt x="838" y="1327"/>
                </a:cubicBezTo>
                <a:cubicBezTo>
                  <a:pt x="838" y="1261"/>
                  <a:pt x="892" y="1208"/>
                  <a:pt x="958" y="1208"/>
                </a:cubicBezTo>
                <a:cubicBezTo>
                  <a:pt x="1024" y="1208"/>
                  <a:pt x="1078" y="1261"/>
                  <a:pt x="1078" y="1327"/>
                </a:cubicBezTo>
                <a:cubicBezTo>
                  <a:pt x="1078" y="1393"/>
                  <a:pt x="1024" y="1447"/>
                  <a:pt x="958" y="1447"/>
                </a:cubicBezTo>
                <a:close/>
                <a:moveTo>
                  <a:pt x="898" y="729"/>
                </a:moveTo>
                <a:cubicBezTo>
                  <a:pt x="898" y="596"/>
                  <a:pt x="791" y="489"/>
                  <a:pt x="659" y="489"/>
                </a:cubicBezTo>
                <a:cubicBezTo>
                  <a:pt x="527" y="489"/>
                  <a:pt x="419" y="596"/>
                  <a:pt x="419" y="729"/>
                </a:cubicBezTo>
                <a:cubicBezTo>
                  <a:pt x="419" y="861"/>
                  <a:pt x="527" y="968"/>
                  <a:pt x="659" y="968"/>
                </a:cubicBezTo>
                <a:cubicBezTo>
                  <a:pt x="791" y="968"/>
                  <a:pt x="898" y="861"/>
                  <a:pt x="898" y="729"/>
                </a:cubicBezTo>
                <a:close/>
                <a:moveTo>
                  <a:pt x="659" y="848"/>
                </a:moveTo>
                <a:cubicBezTo>
                  <a:pt x="593" y="848"/>
                  <a:pt x="539" y="795"/>
                  <a:pt x="539" y="729"/>
                </a:cubicBezTo>
                <a:cubicBezTo>
                  <a:pt x="539" y="663"/>
                  <a:pt x="593" y="609"/>
                  <a:pt x="659" y="609"/>
                </a:cubicBezTo>
                <a:cubicBezTo>
                  <a:pt x="725" y="609"/>
                  <a:pt x="778" y="663"/>
                  <a:pt x="778" y="729"/>
                </a:cubicBezTo>
                <a:cubicBezTo>
                  <a:pt x="778" y="795"/>
                  <a:pt x="725" y="848"/>
                  <a:pt x="659" y="848"/>
                </a:cubicBezTo>
                <a:close/>
                <a:moveTo>
                  <a:pt x="1497" y="729"/>
                </a:moveTo>
                <a:cubicBezTo>
                  <a:pt x="1497" y="596"/>
                  <a:pt x="1390" y="489"/>
                  <a:pt x="1257" y="489"/>
                </a:cubicBezTo>
                <a:cubicBezTo>
                  <a:pt x="1125" y="489"/>
                  <a:pt x="1018" y="596"/>
                  <a:pt x="1018" y="729"/>
                </a:cubicBezTo>
                <a:cubicBezTo>
                  <a:pt x="1018" y="861"/>
                  <a:pt x="1125" y="968"/>
                  <a:pt x="1257" y="968"/>
                </a:cubicBezTo>
                <a:cubicBezTo>
                  <a:pt x="1390" y="968"/>
                  <a:pt x="1497" y="861"/>
                  <a:pt x="1497" y="729"/>
                </a:cubicBezTo>
                <a:close/>
                <a:moveTo>
                  <a:pt x="1257" y="848"/>
                </a:moveTo>
                <a:cubicBezTo>
                  <a:pt x="1191" y="848"/>
                  <a:pt x="1138" y="795"/>
                  <a:pt x="1138" y="729"/>
                </a:cubicBezTo>
                <a:cubicBezTo>
                  <a:pt x="1138" y="663"/>
                  <a:pt x="1191" y="609"/>
                  <a:pt x="1257" y="609"/>
                </a:cubicBezTo>
                <a:cubicBezTo>
                  <a:pt x="1323" y="609"/>
                  <a:pt x="1377" y="663"/>
                  <a:pt x="1377" y="729"/>
                </a:cubicBezTo>
                <a:cubicBezTo>
                  <a:pt x="1377" y="795"/>
                  <a:pt x="1323" y="848"/>
                  <a:pt x="1257" y="848"/>
                </a:cubicBezTo>
                <a:close/>
                <a:moveTo>
                  <a:pt x="898" y="425"/>
                </a:moveTo>
                <a:cubicBezTo>
                  <a:pt x="898" y="210"/>
                  <a:pt x="898" y="210"/>
                  <a:pt x="898" y="210"/>
                </a:cubicBezTo>
                <a:cubicBezTo>
                  <a:pt x="881" y="228"/>
                  <a:pt x="881" y="228"/>
                  <a:pt x="881" y="228"/>
                </a:cubicBezTo>
                <a:cubicBezTo>
                  <a:pt x="857" y="251"/>
                  <a:pt x="819" y="251"/>
                  <a:pt x="796" y="228"/>
                </a:cubicBezTo>
                <a:cubicBezTo>
                  <a:pt x="773" y="205"/>
                  <a:pt x="773" y="167"/>
                  <a:pt x="796" y="143"/>
                </a:cubicBezTo>
                <a:cubicBezTo>
                  <a:pt x="916" y="24"/>
                  <a:pt x="916" y="24"/>
                  <a:pt x="916" y="24"/>
                </a:cubicBezTo>
                <a:cubicBezTo>
                  <a:pt x="939" y="0"/>
                  <a:pt x="977" y="0"/>
                  <a:pt x="1000" y="24"/>
                </a:cubicBezTo>
                <a:cubicBezTo>
                  <a:pt x="1120" y="143"/>
                  <a:pt x="1120" y="143"/>
                  <a:pt x="1120" y="143"/>
                </a:cubicBezTo>
                <a:cubicBezTo>
                  <a:pt x="1144" y="167"/>
                  <a:pt x="1144" y="205"/>
                  <a:pt x="1120" y="228"/>
                </a:cubicBezTo>
                <a:cubicBezTo>
                  <a:pt x="1097" y="251"/>
                  <a:pt x="1059" y="251"/>
                  <a:pt x="1035" y="228"/>
                </a:cubicBezTo>
                <a:cubicBezTo>
                  <a:pt x="1018" y="210"/>
                  <a:pt x="1018" y="210"/>
                  <a:pt x="1018" y="210"/>
                </a:cubicBezTo>
                <a:cubicBezTo>
                  <a:pt x="1018" y="425"/>
                  <a:pt x="1018" y="425"/>
                  <a:pt x="1018" y="425"/>
                </a:cubicBezTo>
                <a:cubicBezTo>
                  <a:pt x="1018" y="458"/>
                  <a:pt x="991" y="485"/>
                  <a:pt x="958" y="485"/>
                </a:cubicBezTo>
                <a:cubicBezTo>
                  <a:pt x="925" y="485"/>
                  <a:pt x="898" y="458"/>
                  <a:pt x="898" y="425"/>
                </a:cubicBezTo>
                <a:close/>
                <a:moveTo>
                  <a:pt x="1497" y="425"/>
                </a:moveTo>
                <a:cubicBezTo>
                  <a:pt x="1497" y="210"/>
                  <a:pt x="1497" y="210"/>
                  <a:pt x="1497" y="210"/>
                </a:cubicBezTo>
                <a:cubicBezTo>
                  <a:pt x="1479" y="228"/>
                  <a:pt x="1479" y="228"/>
                  <a:pt x="1479" y="228"/>
                </a:cubicBezTo>
                <a:cubicBezTo>
                  <a:pt x="1456" y="251"/>
                  <a:pt x="1418" y="251"/>
                  <a:pt x="1395" y="228"/>
                </a:cubicBezTo>
                <a:cubicBezTo>
                  <a:pt x="1371" y="205"/>
                  <a:pt x="1371" y="167"/>
                  <a:pt x="1395" y="143"/>
                </a:cubicBezTo>
                <a:cubicBezTo>
                  <a:pt x="1515" y="24"/>
                  <a:pt x="1515" y="24"/>
                  <a:pt x="1515" y="24"/>
                </a:cubicBezTo>
                <a:cubicBezTo>
                  <a:pt x="1538" y="0"/>
                  <a:pt x="1576" y="0"/>
                  <a:pt x="1599" y="24"/>
                </a:cubicBezTo>
                <a:cubicBezTo>
                  <a:pt x="1719" y="143"/>
                  <a:pt x="1719" y="143"/>
                  <a:pt x="1719" y="143"/>
                </a:cubicBezTo>
                <a:cubicBezTo>
                  <a:pt x="1742" y="167"/>
                  <a:pt x="1742" y="205"/>
                  <a:pt x="1719" y="228"/>
                </a:cubicBezTo>
                <a:cubicBezTo>
                  <a:pt x="1696" y="251"/>
                  <a:pt x="1658" y="251"/>
                  <a:pt x="1634" y="228"/>
                </a:cubicBezTo>
                <a:cubicBezTo>
                  <a:pt x="1617" y="210"/>
                  <a:pt x="1617" y="210"/>
                  <a:pt x="1617" y="210"/>
                </a:cubicBezTo>
                <a:cubicBezTo>
                  <a:pt x="1617" y="425"/>
                  <a:pt x="1617" y="425"/>
                  <a:pt x="1617" y="425"/>
                </a:cubicBezTo>
                <a:cubicBezTo>
                  <a:pt x="1617" y="458"/>
                  <a:pt x="1590" y="485"/>
                  <a:pt x="1557" y="485"/>
                </a:cubicBezTo>
                <a:cubicBezTo>
                  <a:pt x="1524" y="485"/>
                  <a:pt x="1497" y="458"/>
                  <a:pt x="1497" y="425"/>
                </a:cubicBezTo>
                <a:close/>
                <a:moveTo>
                  <a:pt x="197" y="228"/>
                </a:moveTo>
                <a:cubicBezTo>
                  <a:pt x="174" y="205"/>
                  <a:pt x="174" y="167"/>
                  <a:pt x="197" y="143"/>
                </a:cubicBezTo>
                <a:cubicBezTo>
                  <a:pt x="317" y="24"/>
                  <a:pt x="317" y="24"/>
                  <a:pt x="317" y="24"/>
                </a:cubicBezTo>
                <a:cubicBezTo>
                  <a:pt x="340" y="0"/>
                  <a:pt x="378" y="0"/>
                  <a:pt x="402" y="24"/>
                </a:cubicBezTo>
                <a:cubicBezTo>
                  <a:pt x="521" y="143"/>
                  <a:pt x="521" y="143"/>
                  <a:pt x="521" y="143"/>
                </a:cubicBezTo>
                <a:cubicBezTo>
                  <a:pt x="545" y="167"/>
                  <a:pt x="545" y="205"/>
                  <a:pt x="521" y="228"/>
                </a:cubicBezTo>
                <a:cubicBezTo>
                  <a:pt x="498" y="251"/>
                  <a:pt x="460" y="251"/>
                  <a:pt x="437" y="228"/>
                </a:cubicBezTo>
                <a:cubicBezTo>
                  <a:pt x="419" y="210"/>
                  <a:pt x="419" y="210"/>
                  <a:pt x="419" y="210"/>
                </a:cubicBezTo>
                <a:cubicBezTo>
                  <a:pt x="419" y="425"/>
                  <a:pt x="419" y="425"/>
                  <a:pt x="419" y="425"/>
                </a:cubicBezTo>
                <a:cubicBezTo>
                  <a:pt x="419" y="458"/>
                  <a:pt x="392" y="485"/>
                  <a:pt x="359" y="485"/>
                </a:cubicBezTo>
                <a:cubicBezTo>
                  <a:pt x="326" y="485"/>
                  <a:pt x="299" y="458"/>
                  <a:pt x="299" y="425"/>
                </a:cubicBezTo>
                <a:cubicBezTo>
                  <a:pt x="299" y="210"/>
                  <a:pt x="299" y="210"/>
                  <a:pt x="299" y="210"/>
                </a:cubicBezTo>
                <a:cubicBezTo>
                  <a:pt x="282" y="228"/>
                  <a:pt x="282" y="228"/>
                  <a:pt x="282" y="228"/>
                </a:cubicBezTo>
                <a:cubicBezTo>
                  <a:pt x="258" y="251"/>
                  <a:pt x="220" y="251"/>
                  <a:pt x="197" y="2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3"/>
          <p:cNvSpPr>
            <a:spLocks noEditPoints="1"/>
          </p:cNvSpPr>
          <p:nvPr/>
        </p:nvSpPr>
        <p:spPr bwMode="auto">
          <a:xfrm>
            <a:off x="19694067" y="4600907"/>
            <a:ext cx="768864" cy="768634"/>
          </a:xfrm>
          <a:custGeom>
            <a:avLst/>
            <a:gdLst>
              <a:gd name="T0" fmla="*/ 1445 w 2048"/>
              <a:gd name="T1" fmla="*/ 1084 h 2048"/>
              <a:gd name="T2" fmla="*/ 1445 w 2048"/>
              <a:gd name="T3" fmla="*/ 1205 h 2048"/>
              <a:gd name="T4" fmla="*/ 255 w 2048"/>
              <a:gd name="T5" fmla="*/ 1320 h 2048"/>
              <a:gd name="T6" fmla="*/ 60 w 2048"/>
              <a:gd name="T7" fmla="*/ 964 h 2048"/>
              <a:gd name="T8" fmla="*/ 245 w 2048"/>
              <a:gd name="T9" fmla="*/ 1194 h 2048"/>
              <a:gd name="T10" fmla="*/ 664 w 2048"/>
              <a:gd name="T11" fmla="*/ 424 h 2048"/>
              <a:gd name="T12" fmla="*/ 1504 w 2048"/>
              <a:gd name="T13" fmla="*/ 424 h 2048"/>
              <a:gd name="T14" fmla="*/ 1521 w 2048"/>
              <a:gd name="T15" fmla="*/ 588 h 2048"/>
              <a:gd name="T16" fmla="*/ 1907 w 2048"/>
              <a:gd name="T17" fmla="*/ 622 h 2048"/>
              <a:gd name="T18" fmla="*/ 1748 w 2048"/>
              <a:gd name="T19" fmla="*/ 894 h 2048"/>
              <a:gd name="T20" fmla="*/ 1868 w 2048"/>
              <a:gd name="T21" fmla="*/ 1084 h 2048"/>
              <a:gd name="T22" fmla="*/ 2048 w 2048"/>
              <a:gd name="T23" fmla="*/ 1384 h 2048"/>
              <a:gd name="T24" fmla="*/ 1792 w 2048"/>
              <a:gd name="T25" fmla="*/ 1564 h 2048"/>
              <a:gd name="T26" fmla="*/ 1625 w 2048"/>
              <a:gd name="T27" fmla="*/ 1868 h 2048"/>
              <a:gd name="T28" fmla="*/ 1441 w 2048"/>
              <a:gd name="T29" fmla="*/ 2048 h 2048"/>
              <a:gd name="T30" fmla="*/ 1084 w 2048"/>
              <a:gd name="T31" fmla="*/ 1928 h 2048"/>
              <a:gd name="T32" fmla="*/ 728 w 2048"/>
              <a:gd name="T33" fmla="*/ 2048 h 2048"/>
              <a:gd name="T34" fmla="*/ 544 w 2048"/>
              <a:gd name="T35" fmla="*/ 1868 h 2048"/>
              <a:gd name="T36" fmla="*/ 255 w 2048"/>
              <a:gd name="T37" fmla="*/ 1320 h 2048"/>
              <a:gd name="T38" fmla="*/ 1084 w 2048"/>
              <a:gd name="T39" fmla="*/ 724 h 2048"/>
              <a:gd name="T40" fmla="*/ 1084 w 2048"/>
              <a:gd name="T41" fmla="*/ 120 h 2048"/>
              <a:gd name="T42" fmla="*/ 364 w 2048"/>
              <a:gd name="T43" fmla="*/ 1204 h 2048"/>
              <a:gd name="T44" fmla="*/ 664 w 2048"/>
              <a:gd name="T45" fmla="*/ 1728 h 2048"/>
              <a:gd name="T46" fmla="*/ 724 w 2048"/>
              <a:gd name="T47" fmla="*/ 1928 h 2048"/>
              <a:gd name="T48" fmla="*/ 784 w 2048"/>
              <a:gd name="T49" fmla="*/ 1872 h 2048"/>
              <a:gd name="T50" fmla="*/ 873 w 2048"/>
              <a:gd name="T51" fmla="*/ 1767 h 2048"/>
              <a:gd name="T52" fmla="*/ 1296 w 2048"/>
              <a:gd name="T53" fmla="*/ 1767 h 2048"/>
              <a:gd name="T54" fmla="*/ 1384 w 2048"/>
              <a:gd name="T55" fmla="*/ 1872 h 2048"/>
              <a:gd name="T56" fmla="*/ 1445 w 2048"/>
              <a:gd name="T57" fmla="*/ 1928 h 2048"/>
              <a:gd name="T58" fmla="*/ 1505 w 2048"/>
              <a:gd name="T59" fmla="*/ 1747 h 2048"/>
              <a:gd name="T60" fmla="*/ 1699 w 2048"/>
              <a:gd name="T61" fmla="*/ 1481 h 2048"/>
              <a:gd name="T62" fmla="*/ 1868 w 2048"/>
              <a:gd name="T63" fmla="*/ 1444 h 2048"/>
              <a:gd name="T64" fmla="*/ 1928 w 2048"/>
              <a:gd name="T65" fmla="*/ 1264 h 2048"/>
              <a:gd name="T66" fmla="*/ 1790 w 2048"/>
              <a:gd name="T67" fmla="*/ 1204 h 2048"/>
              <a:gd name="T68" fmla="*/ 1625 w 2048"/>
              <a:gd name="T69" fmla="*/ 929 h 2048"/>
              <a:gd name="T70" fmla="*/ 1777 w 2048"/>
              <a:gd name="T71" fmla="*/ 674 h 2048"/>
              <a:gd name="T72" fmla="*/ 1546 w 2048"/>
              <a:gd name="T73" fmla="*/ 710 h 2048"/>
              <a:gd name="T74" fmla="*/ 1422 w 2048"/>
              <a:gd name="T75" fmla="*/ 674 h 2048"/>
              <a:gd name="T76" fmla="*/ 1384 w 2048"/>
              <a:gd name="T77" fmla="*/ 724 h 2048"/>
              <a:gd name="T78" fmla="*/ 1384 w 2048"/>
              <a:gd name="T79" fmla="*/ 844 h 2048"/>
              <a:gd name="T80" fmla="*/ 724 w 2048"/>
              <a:gd name="T81" fmla="*/ 784 h 2048"/>
              <a:gd name="T82" fmla="*/ 791 w 2048"/>
              <a:gd name="T83" fmla="*/ 724 h 2048"/>
              <a:gd name="T84" fmla="*/ 364 w 2048"/>
              <a:gd name="T85" fmla="*/ 1204 h 2048"/>
              <a:gd name="T86" fmla="*/ 1084 w 2048"/>
              <a:gd name="T87" fmla="*/ 244 h 2048"/>
              <a:gd name="T88" fmla="*/ 1084 w 2048"/>
              <a:gd name="T89" fmla="*/ 604 h 2048"/>
              <a:gd name="T90" fmla="*/ 1024 w 2048"/>
              <a:gd name="T91" fmla="*/ 424 h 2048"/>
              <a:gd name="T92" fmla="*/ 1144 w 2048"/>
              <a:gd name="T93" fmla="*/ 424 h 2048"/>
              <a:gd name="T94" fmla="*/ 1024 w 2048"/>
              <a:gd name="T95" fmla="*/ 42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048" h="2048">
                <a:moveTo>
                  <a:pt x="1384" y="1145"/>
                </a:moveTo>
                <a:cubicBezTo>
                  <a:pt x="1384" y="1111"/>
                  <a:pt x="1412" y="1084"/>
                  <a:pt x="1445" y="1084"/>
                </a:cubicBezTo>
                <a:cubicBezTo>
                  <a:pt x="1478" y="1084"/>
                  <a:pt x="1506" y="1111"/>
                  <a:pt x="1506" y="1145"/>
                </a:cubicBezTo>
                <a:cubicBezTo>
                  <a:pt x="1506" y="1178"/>
                  <a:pt x="1478" y="1205"/>
                  <a:pt x="1445" y="1205"/>
                </a:cubicBezTo>
                <a:cubicBezTo>
                  <a:pt x="1412" y="1205"/>
                  <a:pt x="1384" y="1178"/>
                  <a:pt x="1384" y="1145"/>
                </a:cubicBezTo>
                <a:close/>
                <a:moveTo>
                  <a:pt x="255" y="1320"/>
                </a:moveTo>
                <a:cubicBezTo>
                  <a:pt x="113" y="1297"/>
                  <a:pt x="0" y="1174"/>
                  <a:pt x="0" y="1024"/>
                </a:cubicBezTo>
                <a:cubicBezTo>
                  <a:pt x="0" y="991"/>
                  <a:pt x="27" y="964"/>
                  <a:pt x="60" y="964"/>
                </a:cubicBezTo>
                <a:cubicBezTo>
                  <a:pt x="94" y="964"/>
                  <a:pt x="120" y="991"/>
                  <a:pt x="120" y="1024"/>
                </a:cubicBezTo>
                <a:cubicBezTo>
                  <a:pt x="120" y="1101"/>
                  <a:pt x="173" y="1169"/>
                  <a:pt x="245" y="1194"/>
                </a:cubicBezTo>
                <a:cubicBezTo>
                  <a:pt x="249" y="930"/>
                  <a:pt x="421" y="691"/>
                  <a:pt x="690" y="568"/>
                </a:cubicBezTo>
                <a:cubicBezTo>
                  <a:pt x="673" y="523"/>
                  <a:pt x="664" y="475"/>
                  <a:pt x="664" y="424"/>
                </a:cubicBezTo>
                <a:cubicBezTo>
                  <a:pt x="664" y="192"/>
                  <a:pt x="853" y="0"/>
                  <a:pt x="1084" y="0"/>
                </a:cubicBezTo>
                <a:cubicBezTo>
                  <a:pt x="1316" y="0"/>
                  <a:pt x="1504" y="192"/>
                  <a:pt x="1504" y="424"/>
                </a:cubicBezTo>
                <a:cubicBezTo>
                  <a:pt x="1504" y="475"/>
                  <a:pt x="1495" y="523"/>
                  <a:pt x="1479" y="568"/>
                </a:cubicBezTo>
                <a:cubicBezTo>
                  <a:pt x="1493" y="575"/>
                  <a:pt x="1507" y="581"/>
                  <a:pt x="1521" y="588"/>
                </a:cubicBezTo>
                <a:cubicBezTo>
                  <a:pt x="1566" y="566"/>
                  <a:pt x="1566" y="566"/>
                  <a:pt x="1566" y="566"/>
                </a:cubicBezTo>
                <a:cubicBezTo>
                  <a:pt x="1680" y="509"/>
                  <a:pt x="1817" y="532"/>
                  <a:pt x="1907" y="622"/>
                </a:cubicBezTo>
                <a:cubicBezTo>
                  <a:pt x="1929" y="644"/>
                  <a:pt x="1930" y="679"/>
                  <a:pt x="1910" y="703"/>
                </a:cubicBezTo>
                <a:cubicBezTo>
                  <a:pt x="1748" y="894"/>
                  <a:pt x="1748" y="894"/>
                  <a:pt x="1748" y="894"/>
                </a:cubicBezTo>
                <a:cubicBezTo>
                  <a:pt x="1788" y="952"/>
                  <a:pt x="1818" y="1016"/>
                  <a:pt x="1837" y="1084"/>
                </a:cubicBezTo>
                <a:cubicBezTo>
                  <a:pt x="1868" y="1084"/>
                  <a:pt x="1868" y="1084"/>
                  <a:pt x="1868" y="1084"/>
                </a:cubicBezTo>
                <a:cubicBezTo>
                  <a:pt x="1968" y="1084"/>
                  <a:pt x="2048" y="1165"/>
                  <a:pt x="2048" y="1264"/>
                </a:cubicBezTo>
                <a:cubicBezTo>
                  <a:pt x="2048" y="1384"/>
                  <a:pt x="2048" y="1384"/>
                  <a:pt x="2048" y="1384"/>
                </a:cubicBezTo>
                <a:cubicBezTo>
                  <a:pt x="2048" y="1483"/>
                  <a:pt x="1968" y="1564"/>
                  <a:pt x="1868" y="1564"/>
                </a:cubicBezTo>
                <a:cubicBezTo>
                  <a:pt x="1847" y="1564"/>
                  <a:pt x="1816" y="1564"/>
                  <a:pt x="1792" y="1564"/>
                </a:cubicBezTo>
                <a:cubicBezTo>
                  <a:pt x="1751" y="1646"/>
                  <a:pt x="1692" y="1720"/>
                  <a:pt x="1625" y="1777"/>
                </a:cubicBezTo>
                <a:cubicBezTo>
                  <a:pt x="1625" y="1801"/>
                  <a:pt x="1625" y="1834"/>
                  <a:pt x="1625" y="1868"/>
                </a:cubicBezTo>
                <a:cubicBezTo>
                  <a:pt x="1624" y="1967"/>
                  <a:pt x="1544" y="2048"/>
                  <a:pt x="1445" y="2048"/>
                </a:cubicBezTo>
                <a:cubicBezTo>
                  <a:pt x="1441" y="2048"/>
                  <a:pt x="1441" y="2048"/>
                  <a:pt x="1441" y="2048"/>
                </a:cubicBezTo>
                <a:cubicBezTo>
                  <a:pt x="1354" y="2048"/>
                  <a:pt x="1283" y="1986"/>
                  <a:pt x="1268" y="1905"/>
                </a:cubicBezTo>
                <a:cubicBezTo>
                  <a:pt x="1214" y="1920"/>
                  <a:pt x="1150" y="1928"/>
                  <a:pt x="1084" y="1928"/>
                </a:cubicBezTo>
                <a:cubicBezTo>
                  <a:pt x="1018" y="1928"/>
                  <a:pt x="955" y="1920"/>
                  <a:pt x="901" y="1905"/>
                </a:cubicBezTo>
                <a:cubicBezTo>
                  <a:pt x="885" y="1987"/>
                  <a:pt x="814" y="2048"/>
                  <a:pt x="728" y="2048"/>
                </a:cubicBezTo>
                <a:cubicBezTo>
                  <a:pt x="724" y="2048"/>
                  <a:pt x="724" y="2048"/>
                  <a:pt x="724" y="2048"/>
                </a:cubicBezTo>
                <a:cubicBezTo>
                  <a:pt x="625" y="2048"/>
                  <a:pt x="544" y="1967"/>
                  <a:pt x="544" y="1868"/>
                </a:cubicBezTo>
                <a:cubicBezTo>
                  <a:pt x="544" y="1829"/>
                  <a:pt x="544" y="1788"/>
                  <a:pt x="544" y="1759"/>
                </a:cubicBezTo>
                <a:cubicBezTo>
                  <a:pt x="390" y="1648"/>
                  <a:pt x="288" y="1491"/>
                  <a:pt x="255" y="1320"/>
                </a:cubicBezTo>
                <a:close/>
                <a:moveTo>
                  <a:pt x="784" y="424"/>
                </a:moveTo>
                <a:cubicBezTo>
                  <a:pt x="784" y="589"/>
                  <a:pt x="919" y="724"/>
                  <a:pt x="1084" y="724"/>
                </a:cubicBezTo>
                <a:cubicBezTo>
                  <a:pt x="1250" y="724"/>
                  <a:pt x="1384" y="589"/>
                  <a:pt x="1384" y="424"/>
                </a:cubicBezTo>
                <a:cubicBezTo>
                  <a:pt x="1384" y="256"/>
                  <a:pt x="1250" y="120"/>
                  <a:pt x="1084" y="120"/>
                </a:cubicBezTo>
                <a:cubicBezTo>
                  <a:pt x="919" y="120"/>
                  <a:pt x="784" y="256"/>
                  <a:pt x="784" y="424"/>
                </a:cubicBezTo>
                <a:close/>
                <a:moveTo>
                  <a:pt x="364" y="1204"/>
                </a:moveTo>
                <a:cubicBezTo>
                  <a:pt x="364" y="1388"/>
                  <a:pt x="466" y="1565"/>
                  <a:pt x="637" y="1678"/>
                </a:cubicBezTo>
                <a:cubicBezTo>
                  <a:pt x="654" y="1689"/>
                  <a:pt x="664" y="1708"/>
                  <a:pt x="664" y="1728"/>
                </a:cubicBezTo>
                <a:cubicBezTo>
                  <a:pt x="664" y="1750"/>
                  <a:pt x="664" y="1811"/>
                  <a:pt x="664" y="1868"/>
                </a:cubicBezTo>
                <a:cubicBezTo>
                  <a:pt x="664" y="1901"/>
                  <a:pt x="691" y="1928"/>
                  <a:pt x="724" y="1928"/>
                </a:cubicBezTo>
                <a:cubicBezTo>
                  <a:pt x="728" y="1928"/>
                  <a:pt x="728" y="1928"/>
                  <a:pt x="728" y="1928"/>
                </a:cubicBezTo>
                <a:cubicBezTo>
                  <a:pt x="759" y="1928"/>
                  <a:pt x="784" y="1903"/>
                  <a:pt x="784" y="1872"/>
                </a:cubicBezTo>
                <a:cubicBezTo>
                  <a:pt x="784" y="1820"/>
                  <a:pt x="784" y="1820"/>
                  <a:pt x="784" y="1820"/>
                </a:cubicBezTo>
                <a:cubicBezTo>
                  <a:pt x="784" y="1775"/>
                  <a:pt x="833" y="1746"/>
                  <a:pt x="873" y="1767"/>
                </a:cubicBezTo>
                <a:cubicBezTo>
                  <a:pt x="921" y="1793"/>
                  <a:pt x="1000" y="1808"/>
                  <a:pt x="1084" y="1808"/>
                </a:cubicBezTo>
                <a:cubicBezTo>
                  <a:pt x="1169" y="1808"/>
                  <a:pt x="1248" y="1793"/>
                  <a:pt x="1296" y="1767"/>
                </a:cubicBezTo>
                <a:cubicBezTo>
                  <a:pt x="1336" y="1746"/>
                  <a:pt x="1385" y="1775"/>
                  <a:pt x="1385" y="1820"/>
                </a:cubicBezTo>
                <a:cubicBezTo>
                  <a:pt x="1384" y="1827"/>
                  <a:pt x="1384" y="1847"/>
                  <a:pt x="1384" y="1872"/>
                </a:cubicBezTo>
                <a:cubicBezTo>
                  <a:pt x="1384" y="1903"/>
                  <a:pt x="1410" y="1928"/>
                  <a:pt x="1441" y="1928"/>
                </a:cubicBezTo>
                <a:cubicBezTo>
                  <a:pt x="1445" y="1928"/>
                  <a:pt x="1445" y="1928"/>
                  <a:pt x="1445" y="1928"/>
                </a:cubicBezTo>
                <a:cubicBezTo>
                  <a:pt x="1478" y="1928"/>
                  <a:pt x="1504" y="1901"/>
                  <a:pt x="1505" y="1868"/>
                </a:cubicBezTo>
                <a:cubicBezTo>
                  <a:pt x="1505" y="1815"/>
                  <a:pt x="1505" y="1761"/>
                  <a:pt x="1505" y="1747"/>
                </a:cubicBezTo>
                <a:cubicBezTo>
                  <a:pt x="1505" y="1729"/>
                  <a:pt x="1514" y="1711"/>
                  <a:pt x="1529" y="1700"/>
                </a:cubicBezTo>
                <a:cubicBezTo>
                  <a:pt x="1600" y="1646"/>
                  <a:pt x="1661" y="1568"/>
                  <a:pt x="1699" y="1481"/>
                </a:cubicBezTo>
                <a:cubicBezTo>
                  <a:pt x="1708" y="1460"/>
                  <a:pt x="1729" y="1446"/>
                  <a:pt x="1752" y="1445"/>
                </a:cubicBezTo>
                <a:cubicBezTo>
                  <a:pt x="1768" y="1444"/>
                  <a:pt x="1852" y="1444"/>
                  <a:pt x="1868" y="1444"/>
                </a:cubicBezTo>
                <a:cubicBezTo>
                  <a:pt x="1901" y="1444"/>
                  <a:pt x="1928" y="1417"/>
                  <a:pt x="1928" y="1384"/>
                </a:cubicBezTo>
                <a:cubicBezTo>
                  <a:pt x="1928" y="1264"/>
                  <a:pt x="1928" y="1264"/>
                  <a:pt x="1928" y="1264"/>
                </a:cubicBezTo>
                <a:cubicBezTo>
                  <a:pt x="1928" y="1231"/>
                  <a:pt x="1901" y="1204"/>
                  <a:pt x="1868" y="1204"/>
                </a:cubicBezTo>
                <a:cubicBezTo>
                  <a:pt x="1790" y="1204"/>
                  <a:pt x="1790" y="1204"/>
                  <a:pt x="1790" y="1204"/>
                </a:cubicBezTo>
                <a:cubicBezTo>
                  <a:pt x="1761" y="1204"/>
                  <a:pt x="1737" y="1184"/>
                  <a:pt x="1731" y="1156"/>
                </a:cubicBezTo>
                <a:cubicBezTo>
                  <a:pt x="1714" y="1072"/>
                  <a:pt x="1678" y="995"/>
                  <a:pt x="1625" y="929"/>
                </a:cubicBezTo>
                <a:cubicBezTo>
                  <a:pt x="1607" y="906"/>
                  <a:pt x="1608" y="875"/>
                  <a:pt x="1626" y="853"/>
                </a:cubicBezTo>
                <a:cubicBezTo>
                  <a:pt x="1777" y="674"/>
                  <a:pt x="1777" y="674"/>
                  <a:pt x="1777" y="674"/>
                </a:cubicBezTo>
                <a:cubicBezTo>
                  <a:pt x="1729" y="649"/>
                  <a:pt x="1670" y="648"/>
                  <a:pt x="1619" y="673"/>
                </a:cubicBezTo>
                <a:cubicBezTo>
                  <a:pt x="1546" y="710"/>
                  <a:pt x="1546" y="710"/>
                  <a:pt x="1546" y="710"/>
                </a:cubicBezTo>
                <a:cubicBezTo>
                  <a:pt x="1528" y="719"/>
                  <a:pt x="1507" y="718"/>
                  <a:pt x="1490" y="708"/>
                </a:cubicBezTo>
                <a:cubicBezTo>
                  <a:pt x="1468" y="696"/>
                  <a:pt x="1445" y="684"/>
                  <a:pt x="1422" y="674"/>
                </a:cubicBezTo>
                <a:cubicBezTo>
                  <a:pt x="1408" y="692"/>
                  <a:pt x="1394" y="708"/>
                  <a:pt x="1378" y="724"/>
                </a:cubicBezTo>
                <a:cubicBezTo>
                  <a:pt x="1384" y="724"/>
                  <a:pt x="1384" y="724"/>
                  <a:pt x="1384" y="724"/>
                </a:cubicBezTo>
                <a:cubicBezTo>
                  <a:pt x="1418" y="724"/>
                  <a:pt x="1444" y="751"/>
                  <a:pt x="1444" y="784"/>
                </a:cubicBezTo>
                <a:cubicBezTo>
                  <a:pt x="1444" y="817"/>
                  <a:pt x="1418" y="844"/>
                  <a:pt x="1384" y="844"/>
                </a:cubicBezTo>
                <a:cubicBezTo>
                  <a:pt x="784" y="844"/>
                  <a:pt x="784" y="844"/>
                  <a:pt x="784" y="844"/>
                </a:cubicBezTo>
                <a:cubicBezTo>
                  <a:pt x="751" y="844"/>
                  <a:pt x="724" y="817"/>
                  <a:pt x="724" y="784"/>
                </a:cubicBezTo>
                <a:cubicBezTo>
                  <a:pt x="724" y="751"/>
                  <a:pt x="751" y="724"/>
                  <a:pt x="784" y="724"/>
                </a:cubicBezTo>
                <a:cubicBezTo>
                  <a:pt x="791" y="724"/>
                  <a:pt x="791" y="724"/>
                  <a:pt x="791" y="724"/>
                </a:cubicBezTo>
                <a:cubicBezTo>
                  <a:pt x="775" y="708"/>
                  <a:pt x="760" y="692"/>
                  <a:pt x="747" y="674"/>
                </a:cubicBezTo>
                <a:cubicBezTo>
                  <a:pt x="513" y="778"/>
                  <a:pt x="364" y="981"/>
                  <a:pt x="364" y="1204"/>
                </a:cubicBezTo>
                <a:close/>
                <a:moveTo>
                  <a:pt x="904" y="424"/>
                </a:moveTo>
                <a:cubicBezTo>
                  <a:pt x="904" y="325"/>
                  <a:pt x="985" y="244"/>
                  <a:pt x="1084" y="244"/>
                </a:cubicBezTo>
                <a:cubicBezTo>
                  <a:pt x="1184" y="244"/>
                  <a:pt x="1264" y="325"/>
                  <a:pt x="1264" y="424"/>
                </a:cubicBezTo>
                <a:cubicBezTo>
                  <a:pt x="1264" y="523"/>
                  <a:pt x="1184" y="604"/>
                  <a:pt x="1084" y="604"/>
                </a:cubicBezTo>
                <a:cubicBezTo>
                  <a:pt x="985" y="604"/>
                  <a:pt x="904" y="523"/>
                  <a:pt x="904" y="424"/>
                </a:cubicBezTo>
                <a:close/>
                <a:moveTo>
                  <a:pt x="1024" y="424"/>
                </a:moveTo>
                <a:cubicBezTo>
                  <a:pt x="1024" y="457"/>
                  <a:pt x="1051" y="484"/>
                  <a:pt x="1084" y="484"/>
                </a:cubicBezTo>
                <a:cubicBezTo>
                  <a:pt x="1117" y="484"/>
                  <a:pt x="1144" y="457"/>
                  <a:pt x="1144" y="424"/>
                </a:cubicBezTo>
                <a:cubicBezTo>
                  <a:pt x="1144" y="391"/>
                  <a:pt x="1117" y="364"/>
                  <a:pt x="1084" y="364"/>
                </a:cubicBezTo>
                <a:cubicBezTo>
                  <a:pt x="1051" y="364"/>
                  <a:pt x="1024" y="391"/>
                  <a:pt x="1024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4"/>
          <p:cNvSpPr>
            <a:spLocks noEditPoints="1"/>
          </p:cNvSpPr>
          <p:nvPr/>
        </p:nvSpPr>
        <p:spPr bwMode="auto">
          <a:xfrm>
            <a:off x="21941910" y="4600907"/>
            <a:ext cx="768864" cy="768634"/>
          </a:xfrm>
          <a:custGeom>
            <a:avLst/>
            <a:gdLst>
              <a:gd name="T0" fmla="*/ 1868 w 2048"/>
              <a:gd name="T1" fmla="*/ 2048 h 2048"/>
              <a:gd name="T2" fmla="*/ 2048 w 2048"/>
              <a:gd name="T3" fmla="*/ 180 h 2048"/>
              <a:gd name="T4" fmla="*/ 180 w 2048"/>
              <a:gd name="T5" fmla="*/ 0 h 2048"/>
              <a:gd name="T6" fmla="*/ 0 w 2048"/>
              <a:gd name="T7" fmla="*/ 1868 h 2048"/>
              <a:gd name="T8" fmla="*/ 120 w 2048"/>
              <a:gd name="T9" fmla="*/ 180 h 2048"/>
              <a:gd name="T10" fmla="*/ 1868 w 2048"/>
              <a:gd name="T11" fmla="*/ 120 h 2048"/>
              <a:gd name="T12" fmla="*/ 1928 w 2048"/>
              <a:gd name="T13" fmla="*/ 484 h 2048"/>
              <a:gd name="T14" fmla="*/ 120 w 2048"/>
              <a:gd name="T15" fmla="*/ 180 h 2048"/>
              <a:gd name="T16" fmla="*/ 1928 w 2048"/>
              <a:gd name="T17" fmla="*/ 604 h 2048"/>
              <a:gd name="T18" fmla="*/ 1868 w 2048"/>
              <a:gd name="T19" fmla="*/ 1928 h 2048"/>
              <a:gd name="T20" fmla="*/ 120 w 2048"/>
              <a:gd name="T21" fmla="*/ 1868 h 2048"/>
              <a:gd name="T22" fmla="*/ 364 w 2048"/>
              <a:gd name="T23" fmla="*/ 1504 h 2048"/>
              <a:gd name="T24" fmla="*/ 484 w 2048"/>
              <a:gd name="T25" fmla="*/ 1444 h 2048"/>
              <a:gd name="T26" fmla="*/ 544 w 2048"/>
              <a:gd name="T27" fmla="*/ 844 h 2048"/>
              <a:gd name="T28" fmla="*/ 604 w 2048"/>
              <a:gd name="T29" fmla="*/ 1306 h 2048"/>
              <a:gd name="T30" fmla="*/ 779 w 2048"/>
              <a:gd name="T31" fmla="*/ 1084 h 2048"/>
              <a:gd name="T32" fmla="*/ 895 w 2048"/>
              <a:gd name="T33" fmla="*/ 1170 h 2048"/>
              <a:gd name="T34" fmla="*/ 1178 w 2048"/>
              <a:gd name="T35" fmla="*/ 854 h 2048"/>
              <a:gd name="T36" fmla="*/ 954 w 2048"/>
              <a:gd name="T37" fmla="*/ 1297 h 2048"/>
              <a:gd name="T38" fmla="*/ 862 w 2048"/>
              <a:gd name="T39" fmla="*/ 1306 h 2048"/>
              <a:gd name="T40" fmla="*/ 657 w 2048"/>
              <a:gd name="T41" fmla="*/ 1444 h 2048"/>
              <a:gd name="T42" fmla="*/ 1204 w 2048"/>
              <a:gd name="T43" fmla="*/ 1504 h 2048"/>
              <a:gd name="T44" fmla="*/ 604 w 2048"/>
              <a:gd name="T45" fmla="*/ 1564 h 2048"/>
              <a:gd name="T46" fmla="*/ 544 w 2048"/>
              <a:gd name="T47" fmla="*/ 1684 h 2048"/>
              <a:gd name="T48" fmla="*/ 484 w 2048"/>
              <a:gd name="T49" fmla="*/ 1564 h 2048"/>
              <a:gd name="T50" fmla="*/ 364 w 2048"/>
              <a:gd name="T51" fmla="*/ 1504 h 2048"/>
              <a:gd name="T52" fmla="*/ 304 w 2048"/>
              <a:gd name="T53" fmla="*/ 360 h 2048"/>
              <a:gd name="T54" fmla="*/ 304 w 2048"/>
              <a:gd name="T55" fmla="*/ 240 h 2048"/>
              <a:gd name="T56" fmla="*/ 604 w 2048"/>
              <a:gd name="T57" fmla="*/ 300 h 2048"/>
              <a:gd name="T58" fmla="*/ 484 w 2048"/>
              <a:gd name="T59" fmla="*/ 300 h 2048"/>
              <a:gd name="T60" fmla="*/ 604 w 2048"/>
              <a:gd name="T61" fmla="*/ 300 h 2048"/>
              <a:gd name="T62" fmla="*/ 784 w 2048"/>
              <a:gd name="T63" fmla="*/ 360 h 2048"/>
              <a:gd name="T64" fmla="*/ 784 w 2048"/>
              <a:gd name="T65" fmla="*/ 240 h 2048"/>
              <a:gd name="T66" fmla="*/ 1808 w 2048"/>
              <a:gd name="T67" fmla="*/ 300 h 2048"/>
              <a:gd name="T68" fmla="*/ 1264 w 2048"/>
              <a:gd name="T69" fmla="*/ 360 h 2048"/>
              <a:gd name="T70" fmla="*/ 1264 w 2048"/>
              <a:gd name="T71" fmla="*/ 240 h 2048"/>
              <a:gd name="T72" fmla="*/ 1808 w 2048"/>
              <a:gd name="T73" fmla="*/ 300 h 2048"/>
              <a:gd name="T74" fmla="*/ 1384 w 2048"/>
              <a:gd name="T75" fmla="*/ 844 h 2048"/>
              <a:gd name="T76" fmla="*/ 1684 w 2048"/>
              <a:gd name="T77" fmla="*/ 904 h 2048"/>
              <a:gd name="T78" fmla="*/ 1384 w 2048"/>
              <a:gd name="T79" fmla="*/ 964 h 2048"/>
              <a:gd name="T80" fmla="*/ 1324 w 2048"/>
              <a:gd name="T81" fmla="*/ 1144 h 2048"/>
              <a:gd name="T82" fmla="*/ 1624 w 2048"/>
              <a:gd name="T83" fmla="*/ 1084 h 2048"/>
              <a:gd name="T84" fmla="*/ 1624 w 2048"/>
              <a:gd name="T85" fmla="*/ 1204 h 2048"/>
              <a:gd name="T86" fmla="*/ 1324 w 2048"/>
              <a:gd name="T87" fmla="*/ 1144 h 2048"/>
              <a:gd name="T88" fmla="*/ 1384 w 2048"/>
              <a:gd name="T89" fmla="*/ 1324 h 2048"/>
              <a:gd name="T90" fmla="*/ 1684 w 2048"/>
              <a:gd name="T91" fmla="*/ 1384 h 2048"/>
              <a:gd name="T92" fmla="*/ 1384 w 2048"/>
              <a:gd name="T93" fmla="*/ 1444 h 2048"/>
              <a:gd name="T94" fmla="*/ 1324 w 2048"/>
              <a:gd name="T95" fmla="*/ 1624 h 2048"/>
              <a:gd name="T96" fmla="*/ 1624 w 2048"/>
              <a:gd name="T97" fmla="*/ 1564 h 2048"/>
              <a:gd name="T98" fmla="*/ 1624 w 2048"/>
              <a:gd name="T99" fmla="*/ 1684 h 2048"/>
              <a:gd name="T100" fmla="*/ 1324 w 2048"/>
              <a:gd name="T101" fmla="*/ 162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048" h="2048">
                <a:moveTo>
                  <a:pt x="180" y="2048"/>
                </a:moveTo>
                <a:cubicBezTo>
                  <a:pt x="1868" y="2048"/>
                  <a:pt x="1868" y="2048"/>
                  <a:pt x="1868" y="2048"/>
                </a:cubicBezTo>
                <a:cubicBezTo>
                  <a:pt x="1968" y="2048"/>
                  <a:pt x="2048" y="1967"/>
                  <a:pt x="2048" y="1868"/>
                </a:cubicBezTo>
                <a:cubicBezTo>
                  <a:pt x="2048" y="180"/>
                  <a:pt x="2048" y="180"/>
                  <a:pt x="2048" y="180"/>
                </a:cubicBezTo>
                <a:cubicBezTo>
                  <a:pt x="2048" y="81"/>
                  <a:pt x="1968" y="0"/>
                  <a:pt x="1868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1"/>
                  <a:pt x="0" y="180"/>
                </a:cubicBezTo>
                <a:cubicBezTo>
                  <a:pt x="0" y="1868"/>
                  <a:pt x="0" y="1868"/>
                  <a:pt x="0" y="1868"/>
                </a:cubicBezTo>
                <a:cubicBezTo>
                  <a:pt x="0" y="1967"/>
                  <a:pt x="81" y="2048"/>
                  <a:pt x="180" y="2048"/>
                </a:cubicBezTo>
                <a:close/>
                <a:moveTo>
                  <a:pt x="120" y="180"/>
                </a:moveTo>
                <a:cubicBezTo>
                  <a:pt x="120" y="147"/>
                  <a:pt x="147" y="120"/>
                  <a:pt x="180" y="120"/>
                </a:cubicBezTo>
                <a:cubicBezTo>
                  <a:pt x="1868" y="120"/>
                  <a:pt x="1868" y="120"/>
                  <a:pt x="1868" y="120"/>
                </a:cubicBezTo>
                <a:cubicBezTo>
                  <a:pt x="1902" y="120"/>
                  <a:pt x="1928" y="147"/>
                  <a:pt x="1928" y="180"/>
                </a:cubicBezTo>
                <a:cubicBezTo>
                  <a:pt x="1928" y="484"/>
                  <a:pt x="1928" y="484"/>
                  <a:pt x="1928" y="484"/>
                </a:cubicBezTo>
                <a:cubicBezTo>
                  <a:pt x="120" y="484"/>
                  <a:pt x="120" y="484"/>
                  <a:pt x="120" y="484"/>
                </a:cubicBezTo>
                <a:lnTo>
                  <a:pt x="120" y="180"/>
                </a:lnTo>
                <a:close/>
                <a:moveTo>
                  <a:pt x="120" y="604"/>
                </a:moveTo>
                <a:cubicBezTo>
                  <a:pt x="1928" y="604"/>
                  <a:pt x="1928" y="604"/>
                  <a:pt x="1928" y="604"/>
                </a:cubicBezTo>
                <a:cubicBezTo>
                  <a:pt x="1928" y="1868"/>
                  <a:pt x="1928" y="1868"/>
                  <a:pt x="1928" y="1868"/>
                </a:cubicBezTo>
                <a:cubicBezTo>
                  <a:pt x="1928" y="1901"/>
                  <a:pt x="1902" y="1928"/>
                  <a:pt x="1868" y="1928"/>
                </a:cubicBezTo>
                <a:cubicBezTo>
                  <a:pt x="180" y="1928"/>
                  <a:pt x="180" y="1928"/>
                  <a:pt x="180" y="1928"/>
                </a:cubicBezTo>
                <a:cubicBezTo>
                  <a:pt x="147" y="1928"/>
                  <a:pt x="120" y="1901"/>
                  <a:pt x="120" y="1868"/>
                </a:cubicBezTo>
                <a:lnTo>
                  <a:pt x="120" y="604"/>
                </a:lnTo>
                <a:close/>
                <a:moveTo>
                  <a:pt x="364" y="1504"/>
                </a:moveTo>
                <a:cubicBezTo>
                  <a:pt x="364" y="1471"/>
                  <a:pt x="391" y="1444"/>
                  <a:pt x="424" y="1444"/>
                </a:cubicBezTo>
                <a:cubicBezTo>
                  <a:pt x="484" y="1444"/>
                  <a:pt x="484" y="1444"/>
                  <a:pt x="484" y="1444"/>
                </a:cubicBezTo>
                <a:cubicBezTo>
                  <a:pt x="484" y="904"/>
                  <a:pt x="484" y="904"/>
                  <a:pt x="484" y="904"/>
                </a:cubicBezTo>
                <a:cubicBezTo>
                  <a:pt x="484" y="871"/>
                  <a:pt x="511" y="844"/>
                  <a:pt x="544" y="844"/>
                </a:cubicBezTo>
                <a:cubicBezTo>
                  <a:pt x="578" y="844"/>
                  <a:pt x="604" y="871"/>
                  <a:pt x="604" y="904"/>
                </a:cubicBezTo>
                <a:cubicBezTo>
                  <a:pt x="604" y="1306"/>
                  <a:pt x="604" y="1306"/>
                  <a:pt x="604" y="1306"/>
                </a:cubicBezTo>
                <a:cubicBezTo>
                  <a:pt x="735" y="1111"/>
                  <a:pt x="735" y="1111"/>
                  <a:pt x="735" y="1111"/>
                </a:cubicBezTo>
                <a:cubicBezTo>
                  <a:pt x="744" y="1096"/>
                  <a:pt x="761" y="1086"/>
                  <a:pt x="779" y="1084"/>
                </a:cubicBezTo>
                <a:cubicBezTo>
                  <a:pt x="796" y="1082"/>
                  <a:pt x="814" y="1089"/>
                  <a:pt x="827" y="1102"/>
                </a:cubicBezTo>
                <a:cubicBezTo>
                  <a:pt x="895" y="1170"/>
                  <a:pt x="895" y="1170"/>
                  <a:pt x="895" y="1170"/>
                </a:cubicBezTo>
                <a:cubicBezTo>
                  <a:pt x="1095" y="871"/>
                  <a:pt x="1095" y="871"/>
                  <a:pt x="1095" y="871"/>
                </a:cubicBezTo>
                <a:cubicBezTo>
                  <a:pt x="1113" y="843"/>
                  <a:pt x="1150" y="836"/>
                  <a:pt x="1178" y="854"/>
                </a:cubicBezTo>
                <a:cubicBezTo>
                  <a:pt x="1205" y="872"/>
                  <a:pt x="1213" y="910"/>
                  <a:pt x="1194" y="937"/>
                </a:cubicBezTo>
                <a:cubicBezTo>
                  <a:pt x="954" y="1297"/>
                  <a:pt x="954" y="1297"/>
                  <a:pt x="954" y="1297"/>
                </a:cubicBezTo>
                <a:cubicBezTo>
                  <a:pt x="944" y="1312"/>
                  <a:pt x="928" y="1322"/>
                  <a:pt x="910" y="1324"/>
                </a:cubicBezTo>
                <a:cubicBezTo>
                  <a:pt x="892" y="1325"/>
                  <a:pt x="875" y="1319"/>
                  <a:pt x="862" y="1306"/>
                </a:cubicBezTo>
                <a:cubicBezTo>
                  <a:pt x="794" y="1238"/>
                  <a:pt x="794" y="1238"/>
                  <a:pt x="794" y="1238"/>
                </a:cubicBezTo>
                <a:cubicBezTo>
                  <a:pt x="657" y="1444"/>
                  <a:pt x="657" y="1444"/>
                  <a:pt x="657" y="1444"/>
                </a:cubicBezTo>
                <a:cubicBezTo>
                  <a:pt x="1144" y="1444"/>
                  <a:pt x="1144" y="1444"/>
                  <a:pt x="1144" y="1444"/>
                </a:cubicBezTo>
                <a:cubicBezTo>
                  <a:pt x="1178" y="1444"/>
                  <a:pt x="1204" y="1471"/>
                  <a:pt x="1204" y="1504"/>
                </a:cubicBezTo>
                <a:cubicBezTo>
                  <a:pt x="1204" y="1537"/>
                  <a:pt x="1178" y="1564"/>
                  <a:pt x="1144" y="1564"/>
                </a:cubicBezTo>
                <a:cubicBezTo>
                  <a:pt x="604" y="1564"/>
                  <a:pt x="604" y="1564"/>
                  <a:pt x="604" y="1564"/>
                </a:cubicBezTo>
                <a:cubicBezTo>
                  <a:pt x="604" y="1624"/>
                  <a:pt x="604" y="1624"/>
                  <a:pt x="604" y="1624"/>
                </a:cubicBezTo>
                <a:cubicBezTo>
                  <a:pt x="604" y="1657"/>
                  <a:pt x="578" y="1684"/>
                  <a:pt x="544" y="1684"/>
                </a:cubicBezTo>
                <a:cubicBezTo>
                  <a:pt x="511" y="1684"/>
                  <a:pt x="484" y="1657"/>
                  <a:pt x="484" y="1624"/>
                </a:cubicBezTo>
                <a:cubicBezTo>
                  <a:pt x="484" y="1564"/>
                  <a:pt x="484" y="1564"/>
                  <a:pt x="484" y="1564"/>
                </a:cubicBezTo>
                <a:cubicBezTo>
                  <a:pt x="424" y="1564"/>
                  <a:pt x="424" y="1564"/>
                  <a:pt x="424" y="1564"/>
                </a:cubicBezTo>
                <a:cubicBezTo>
                  <a:pt x="391" y="1564"/>
                  <a:pt x="364" y="1537"/>
                  <a:pt x="364" y="1504"/>
                </a:cubicBezTo>
                <a:close/>
                <a:moveTo>
                  <a:pt x="364" y="300"/>
                </a:moveTo>
                <a:cubicBezTo>
                  <a:pt x="364" y="333"/>
                  <a:pt x="338" y="360"/>
                  <a:pt x="304" y="360"/>
                </a:cubicBezTo>
                <a:cubicBezTo>
                  <a:pt x="271" y="360"/>
                  <a:pt x="244" y="333"/>
                  <a:pt x="244" y="300"/>
                </a:cubicBezTo>
                <a:cubicBezTo>
                  <a:pt x="244" y="267"/>
                  <a:pt x="271" y="240"/>
                  <a:pt x="304" y="240"/>
                </a:cubicBezTo>
                <a:cubicBezTo>
                  <a:pt x="338" y="240"/>
                  <a:pt x="364" y="267"/>
                  <a:pt x="364" y="300"/>
                </a:cubicBezTo>
                <a:close/>
                <a:moveTo>
                  <a:pt x="604" y="300"/>
                </a:moveTo>
                <a:cubicBezTo>
                  <a:pt x="604" y="333"/>
                  <a:pt x="578" y="360"/>
                  <a:pt x="544" y="360"/>
                </a:cubicBezTo>
                <a:cubicBezTo>
                  <a:pt x="511" y="360"/>
                  <a:pt x="484" y="333"/>
                  <a:pt x="484" y="300"/>
                </a:cubicBezTo>
                <a:cubicBezTo>
                  <a:pt x="484" y="267"/>
                  <a:pt x="511" y="240"/>
                  <a:pt x="544" y="240"/>
                </a:cubicBezTo>
                <a:cubicBezTo>
                  <a:pt x="578" y="240"/>
                  <a:pt x="604" y="267"/>
                  <a:pt x="604" y="300"/>
                </a:cubicBezTo>
                <a:close/>
                <a:moveTo>
                  <a:pt x="844" y="300"/>
                </a:moveTo>
                <a:cubicBezTo>
                  <a:pt x="844" y="333"/>
                  <a:pt x="818" y="360"/>
                  <a:pt x="784" y="360"/>
                </a:cubicBezTo>
                <a:cubicBezTo>
                  <a:pt x="751" y="360"/>
                  <a:pt x="724" y="333"/>
                  <a:pt x="724" y="300"/>
                </a:cubicBezTo>
                <a:cubicBezTo>
                  <a:pt x="724" y="267"/>
                  <a:pt x="751" y="240"/>
                  <a:pt x="784" y="240"/>
                </a:cubicBezTo>
                <a:cubicBezTo>
                  <a:pt x="818" y="240"/>
                  <a:pt x="844" y="267"/>
                  <a:pt x="844" y="300"/>
                </a:cubicBezTo>
                <a:close/>
                <a:moveTo>
                  <a:pt x="1808" y="300"/>
                </a:moveTo>
                <a:cubicBezTo>
                  <a:pt x="1808" y="333"/>
                  <a:pt x="1782" y="360"/>
                  <a:pt x="1748" y="360"/>
                </a:cubicBezTo>
                <a:cubicBezTo>
                  <a:pt x="1264" y="360"/>
                  <a:pt x="1264" y="360"/>
                  <a:pt x="1264" y="360"/>
                </a:cubicBezTo>
                <a:cubicBezTo>
                  <a:pt x="1231" y="360"/>
                  <a:pt x="1204" y="333"/>
                  <a:pt x="1204" y="300"/>
                </a:cubicBezTo>
                <a:cubicBezTo>
                  <a:pt x="1204" y="267"/>
                  <a:pt x="1231" y="240"/>
                  <a:pt x="1264" y="240"/>
                </a:cubicBezTo>
                <a:cubicBezTo>
                  <a:pt x="1748" y="240"/>
                  <a:pt x="1748" y="240"/>
                  <a:pt x="1748" y="240"/>
                </a:cubicBezTo>
                <a:cubicBezTo>
                  <a:pt x="1782" y="240"/>
                  <a:pt x="1808" y="267"/>
                  <a:pt x="1808" y="300"/>
                </a:cubicBezTo>
                <a:close/>
                <a:moveTo>
                  <a:pt x="1324" y="904"/>
                </a:moveTo>
                <a:cubicBezTo>
                  <a:pt x="1324" y="871"/>
                  <a:pt x="1351" y="844"/>
                  <a:pt x="1384" y="844"/>
                </a:cubicBezTo>
                <a:cubicBezTo>
                  <a:pt x="1624" y="844"/>
                  <a:pt x="1624" y="844"/>
                  <a:pt x="1624" y="844"/>
                </a:cubicBezTo>
                <a:cubicBezTo>
                  <a:pt x="1658" y="844"/>
                  <a:pt x="1684" y="871"/>
                  <a:pt x="1684" y="904"/>
                </a:cubicBezTo>
                <a:cubicBezTo>
                  <a:pt x="1684" y="937"/>
                  <a:pt x="1658" y="964"/>
                  <a:pt x="1624" y="964"/>
                </a:cubicBezTo>
                <a:cubicBezTo>
                  <a:pt x="1384" y="964"/>
                  <a:pt x="1384" y="964"/>
                  <a:pt x="1384" y="964"/>
                </a:cubicBezTo>
                <a:cubicBezTo>
                  <a:pt x="1351" y="964"/>
                  <a:pt x="1324" y="937"/>
                  <a:pt x="1324" y="904"/>
                </a:cubicBezTo>
                <a:close/>
                <a:moveTo>
                  <a:pt x="1324" y="1144"/>
                </a:moveTo>
                <a:cubicBezTo>
                  <a:pt x="1324" y="1111"/>
                  <a:pt x="1351" y="1084"/>
                  <a:pt x="1384" y="1084"/>
                </a:cubicBezTo>
                <a:cubicBezTo>
                  <a:pt x="1624" y="1084"/>
                  <a:pt x="1624" y="1084"/>
                  <a:pt x="1624" y="1084"/>
                </a:cubicBezTo>
                <a:cubicBezTo>
                  <a:pt x="1658" y="1084"/>
                  <a:pt x="1684" y="1111"/>
                  <a:pt x="1684" y="1144"/>
                </a:cubicBezTo>
                <a:cubicBezTo>
                  <a:pt x="1684" y="1177"/>
                  <a:pt x="1658" y="1204"/>
                  <a:pt x="1624" y="1204"/>
                </a:cubicBezTo>
                <a:cubicBezTo>
                  <a:pt x="1384" y="1204"/>
                  <a:pt x="1384" y="1204"/>
                  <a:pt x="1384" y="1204"/>
                </a:cubicBezTo>
                <a:cubicBezTo>
                  <a:pt x="1351" y="1204"/>
                  <a:pt x="1324" y="1177"/>
                  <a:pt x="1324" y="1144"/>
                </a:cubicBezTo>
                <a:close/>
                <a:moveTo>
                  <a:pt x="1324" y="1384"/>
                </a:moveTo>
                <a:cubicBezTo>
                  <a:pt x="1324" y="1351"/>
                  <a:pt x="1351" y="1324"/>
                  <a:pt x="1384" y="1324"/>
                </a:cubicBezTo>
                <a:cubicBezTo>
                  <a:pt x="1624" y="1324"/>
                  <a:pt x="1624" y="1324"/>
                  <a:pt x="1624" y="1324"/>
                </a:cubicBezTo>
                <a:cubicBezTo>
                  <a:pt x="1658" y="1324"/>
                  <a:pt x="1684" y="1351"/>
                  <a:pt x="1684" y="1384"/>
                </a:cubicBezTo>
                <a:cubicBezTo>
                  <a:pt x="1684" y="1417"/>
                  <a:pt x="1658" y="1444"/>
                  <a:pt x="1624" y="1444"/>
                </a:cubicBezTo>
                <a:cubicBezTo>
                  <a:pt x="1384" y="1444"/>
                  <a:pt x="1384" y="1444"/>
                  <a:pt x="1384" y="1444"/>
                </a:cubicBezTo>
                <a:cubicBezTo>
                  <a:pt x="1351" y="1444"/>
                  <a:pt x="1324" y="1417"/>
                  <a:pt x="1324" y="1384"/>
                </a:cubicBezTo>
                <a:close/>
                <a:moveTo>
                  <a:pt x="1324" y="1624"/>
                </a:moveTo>
                <a:cubicBezTo>
                  <a:pt x="1324" y="1591"/>
                  <a:pt x="1351" y="1564"/>
                  <a:pt x="1384" y="1564"/>
                </a:cubicBezTo>
                <a:cubicBezTo>
                  <a:pt x="1624" y="1564"/>
                  <a:pt x="1624" y="1564"/>
                  <a:pt x="1624" y="1564"/>
                </a:cubicBezTo>
                <a:cubicBezTo>
                  <a:pt x="1658" y="1564"/>
                  <a:pt x="1684" y="1591"/>
                  <a:pt x="1684" y="1624"/>
                </a:cubicBezTo>
                <a:cubicBezTo>
                  <a:pt x="1684" y="1657"/>
                  <a:pt x="1658" y="1684"/>
                  <a:pt x="1624" y="1684"/>
                </a:cubicBezTo>
                <a:cubicBezTo>
                  <a:pt x="1384" y="1684"/>
                  <a:pt x="1384" y="1684"/>
                  <a:pt x="1384" y="1684"/>
                </a:cubicBezTo>
                <a:cubicBezTo>
                  <a:pt x="1351" y="1684"/>
                  <a:pt x="1324" y="1657"/>
                  <a:pt x="1324" y="16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5"/>
          <p:cNvSpPr>
            <a:spLocks noEditPoints="1"/>
          </p:cNvSpPr>
          <p:nvPr/>
        </p:nvSpPr>
        <p:spPr bwMode="auto">
          <a:xfrm>
            <a:off x="1692469" y="6518505"/>
            <a:ext cx="768633" cy="675542"/>
          </a:xfrm>
          <a:custGeom>
            <a:avLst/>
            <a:gdLst>
              <a:gd name="T0" fmla="*/ 180 w 2048"/>
              <a:gd name="T1" fmla="*/ 0 h 1800"/>
              <a:gd name="T2" fmla="*/ 0 w 2048"/>
              <a:gd name="T3" fmla="*/ 1620 h 1800"/>
              <a:gd name="T4" fmla="*/ 1868 w 2048"/>
              <a:gd name="T5" fmla="*/ 1800 h 1800"/>
              <a:gd name="T6" fmla="*/ 2048 w 2048"/>
              <a:gd name="T7" fmla="*/ 180 h 1800"/>
              <a:gd name="T8" fmla="*/ 1084 w 2048"/>
              <a:gd name="T9" fmla="*/ 120 h 1800"/>
              <a:gd name="T10" fmla="*/ 1444 w 2048"/>
              <a:gd name="T11" fmla="*/ 240 h 1800"/>
              <a:gd name="T12" fmla="*/ 1084 w 2048"/>
              <a:gd name="T13" fmla="*/ 120 h 1800"/>
              <a:gd name="T14" fmla="*/ 964 w 2048"/>
              <a:gd name="T15" fmla="*/ 120 h 1800"/>
              <a:gd name="T16" fmla="*/ 604 w 2048"/>
              <a:gd name="T17" fmla="*/ 240 h 1800"/>
              <a:gd name="T18" fmla="*/ 120 w 2048"/>
              <a:gd name="T19" fmla="*/ 180 h 1800"/>
              <a:gd name="T20" fmla="*/ 484 w 2048"/>
              <a:gd name="T21" fmla="*/ 120 h 1800"/>
              <a:gd name="T22" fmla="*/ 120 w 2048"/>
              <a:gd name="T23" fmla="*/ 240 h 1800"/>
              <a:gd name="T24" fmla="*/ 484 w 2048"/>
              <a:gd name="T25" fmla="*/ 1680 h 1800"/>
              <a:gd name="T26" fmla="*/ 120 w 2048"/>
              <a:gd name="T27" fmla="*/ 1620 h 1800"/>
              <a:gd name="T28" fmla="*/ 484 w 2048"/>
              <a:gd name="T29" fmla="*/ 1560 h 1800"/>
              <a:gd name="T30" fmla="*/ 964 w 2048"/>
              <a:gd name="T31" fmla="*/ 1680 h 1800"/>
              <a:gd name="T32" fmla="*/ 604 w 2048"/>
              <a:gd name="T33" fmla="*/ 1560 h 1800"/>
              <a:gd name="T34" fmla="*/ 964 w 2048"/>
              <a:gd name="T35" fmla="*/ 1680 h 1800"/>
              <a:gd name="T36" fmla="*/ 1084 w 2048"/>
              <a:gd name="T37" fmla="*/ 1680 h 1800"/>
              <a:gd name="T38" fmla="*/ 1444 w 2048"/>
              <a:gd name="T39" fmla="*/ 1560 h 1800"/>
              <a:gd name="T40" fmla="*/ 1928 w 2048"/>
              <a:gd name="T41" fmla="*/ 1620 h 1800"/>
              <a:gd name="T42" fmla="*/ 1564 w 2048"/>
              <a:gd name="T43" fmla="*/ 1680 h 1800"/>
              <a:gd name="T44" fmla="*/ 1928 w 2048"/>
              <a:gd name="T45" fmla="*/ 1560 h 1800"/>
              <a:gd name="T46" fmla="*/ 1928 w 2048"/>
              <a:gd name="T47" fmla="*/ 1440 h 1800"/>
              <a:gd name="T48" fmla="*/ 120 w 2048"/>
              <a:gd name="T49" fmla="*/ 360 h 1800"/>
              <a:gd name="T50" fmla="*/ 1928 w 2048"/>
              <a:gd name="T51" fmla="*/ 1440 h 1800"/>
              <a:gd name="T52" fmla="*/ 1564 w 2048"/>
              <a:gd name="T53" fmla="*/ 240 h 1800"/>
              <a:gd name="T54" fmla="*/ 1868 w 2048"/>
              <a:gd name="T55" fmla="*/ 120 h 1800"/>
              <a:gd name="T56" fmla="*/ 1928 w 2048"/>
              <a:gd name="T57" fmla="*/ 240 h 1800"/>
              <a:gd name="T58" fmla="*/ 820 w 2048"/>
              <a:gd name="T59" fmla="*/ 1308 h 1800"/>
              <a:gd name="T60" fmla="*/ 1324 w 2048"/>
              <a:gd name="T61" fmla="*/ 900 h 1800"/>
              <a:gd name="T62" fmla="*/ 820 w 2048"/>
              <a:gd name="T63" fmla="*/ 492 h 1800"/>
              <a:gd name="T64" fmla="*/ 724 w 2048"/>
              <a:gd name="T65" fmla="*/ 1260 h 1800"/>
              <a:gd name="T66" fmla="*/ 844 w 2048"/>
              <a:gd name="T67" fmla="*/ 660 h 1800"/>
              <a:gd name="T68" fmla="*/ 844 w 2048"/>
              <a:gd name="T69" fmla="*/ 1140 h 1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48" h="1800">
                <a:moveTo>
                  <a:pt x="1868" y="0"/>
                </a:move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1"/>
                  <a:pt x="0" y="180"/>
                </a:cubicBezTo>
                <a:cubicBezTo>
                  <a:pt x="0" y="1620"/>
                  <a:pt x="0" y="1620"/>
                  <a:pt x="0" y="1620"/>
                </a:cubicBezTo>
                <a:cubicBezTo>
                  <a:pt x="0" y="1719"/>
                  <a:pt x="81" y="1800"/>
                  <a:pt x="180" y="1800"/>
                </a:cubicBezTo>
                <a:cubicBezTo>
                  <a:pt x="1868" y="1800"/>
                  <a:pt x="1868" y="1800"/>
                  <a:pt x="1868" y="1800"/>
                </a:cubicBezTo>
                <a:cubicBezTo>
                  <a:pt x="1967" y="1800"/>
                  <a:pt x="2048" y="1719"/>
                  <a:pt x="2048" y="1620"/>
                </a:cubicBezTo>
                <a:cubicBezTo>
                  <a:pt x="2048" y="180"/>
                  <a:pt x="2048" y="180"/>
                  <a:pt x="2048" y="180"/>
                </a:cubicBezTo>
                <a:cubicBezTo>
                  <a:pt x="2048" y="81"/>
                  <a:pt x="1967" y="0"/>
                  <a:pt x="1868" y="0"/>
                </a:cubicBezTo>
                <a:close/>
                <a:moveTo>
                  <a:pt x="1084" y="120"/>
                </a:moveTo>
                <a:cubicBezTo>
                  <a:pt x="1444" y="120"/>
                  <a:pt x="1444" y="120"/>
                  <a:pt x="1444" y="120"/>
                </a:cubicBezTo>
                <a:cubicBezTo>
                  <a:pt x="1444" y="240"/>
                  <a:pt x="1444" y="240"/>
                  <a:pt x="1444" y="240"/>
                </a:cubicBezTo>
                <a:cubicBezTo>
                  <a:pt x="1084" y="240"/>
                  <a:pt x="1084" y="240"/>
                  <a:pt x="1084" y="240"/>
                </a:cubicBezTo>
                <a:lnTo>
                  <a:pt x="1084" y="120"/>
                </a:lnTo>
                <a:close/>
                <a:moveTo>
                  <a:pt x="604" y="120"/>
                </a:moveTo>
                <a:cubicBezTo>
                  <a:pt x="964" y="120"/>
                  <a:pt x="964" y="120"/>
                  <a:pt x="964" y="120"/>
                </a:cubicBezTo>
                <a:cubicBezTo>
                  <a:pt x="964" y="240"/>
                  <a:pt x="964" y="240"/>
                  <a:pt x="964" y="240"/>
                </a:cubicBezTo>
                <a:cubicBezTo>
                  <a:pt x="604" y="240"/>
                  <a:pt x="604" y="240"/>
                  <a:pt x="604" y="240"/>
                </a:cubicBezTo>
                <a:lnTo>
                  <a:pt x="604" y="120"/>
                </a:lnTo>
                <a:close/>
                <a:moveTo>
                  <a:pt x="120" y="180"/>
                </a:moveTo>
                <a:cubicBezTo>
                  <a:pt x="120" y="147"/>
                  <a:pt x="147" y="120"/>
                  <a:pt x="180" y="120"/>
                </a:cubicBezTo>
                <a:cubicBezTo>
                  <a:pt x="484" y="120"/>
                  <a:pt x="484" y="120"/>
                  <a:pt x="484" y="120"/>
                </a:cubicBezTo>
                <a:cubicBezTo>
                  <a:pt x="484" y="240"/>
                  <a:pt x="484" y="240"/>
                  <a:pt x="484" y="240"/>
                </a:cubicBezTo>
                <a:cubicBezTo>
                  <a:pt x="120" y="240"/>
                  <a:pt x="120" y="240"/>
                  <a:pt x="120" y="240"/>
                </a:cubicBezTo>
                <a:lnTo>
                  <a:pt x="120" y="180"/>
                </a:lnTo>
                <a:close/>
                <a:moveTo>
                  <a:pt x="484" y="1680"/>
                </a:moveTo>
                <a:cubicBezTo>
                  <a:pt x="180" y="1680"/>
                  <a:pt x="180" y="1680"/>
                  <a:pt x="180" y="1680"/>
                </a:cubicBezTo>
                <a:cubicBezTo>
                  <a:pt x="147" y="1680"/>
                  <a:pt x="120" y="1653"/>
                  <a:pt x="120" y="1620"/>
                </a:cubicBezTo>
                <a:cubicBezTo>
                  <a:pt x="120" y="1560"/>
                  <a:pt x="120" y="1560"/>
                  <a:pt x="120" y="1560"/>
                </a:cubicBezTo>
                <a:cubicBezTo>
                  <a:pt x="484" y="1560"/>
                  <a:pt x="484" y="1560"/>
                  <a:pt x="484" y="1560"/>
                </a:cubicBezTo>
                <a:lnTo>
                  <a:pt x="484" y="1680"/>
                </a:lnTo>
                <a:close/>
                <a:moveTo>
                  <a:pt x="964" y="1680"/>
                </a:moveTo>
                <a:cubicBezTo>
                  <a:pt x="604" y="1680"/>
                  <a:pt x="604" y="1680"/>
                  <a:pt x="604" y="1680"/>
                </a:cubicBezTo>
                <a:cubicBezTo>
                  <a:pt x="604" y="1560"/>
                  <a:pt x="604" y="1560"/>
                  <a:pt x="604" y="1560"/>
                </a:cubicBezTo>
                <a:cubicBezTo>
                  <a:pt x="964" y="1560"/>
                  <a:pt x="964" y="1560"/>
                  <a:pt x="964" y="1560"/>
                </a:cubicBezTo>
                <a:lnTo>
                  <a:pt x="964" y="1680"/>
                </a:lnTo>
                <a:close/>
                <a:moveTo>
                  <a:pt x="1444" y="1680"/>
                </a:moveTo>
                <a:cubicBezTo>
                  <a:pt x="1084" y="1680"/>
                  <a:pt x="1084" y="1680"/>
                  <a:pt x="1084" y="1680"/>
                </a:cubicBezTo>
                <a:cubicBezTo>
                  <a:pt x="1084" y="1560"/>
                  <a:pt x="1084" y="1560"/>
                  <a:pt x="1084" y="1560"/>
                </a:cubicBezTo>
                <a:cubicBezTo>
                  <a:pt x="1444" y="1560"/>
                  <a:pt x="1444" y="1560"/>
                  <a:pt x="1444" y="1560"/>
                </a:cubicBezTo>
                <a:lnTo>
                  <a:pt x="1444" y="1680"/>
                </a:lnTo>
                <a:close/>
                <a:moveTo>
                  <a:pt x="1928" y="1620"/>
                </a:moveTo>
                <a:cubicBezTo>
                  <a:pt x="1928" y="1653"/>
                  <a:pt x="1901" y="1680"/>
                  <a:pt x="1868" y="1680"/>
                </a:cubicBezTo>
                <a:cubicBezTo>
                  <a:pt x="1564" y="1680"/>
                  <a:pt x="1564" y="1680"/>
                  <a:pt x="1564" y="1680"/>
                </a:cubicBezTo>
                <a:cubicBezTo>
                  <a:pt x="1564" y="1560"/>
                  <a:pt x="1564" y="1560"/>
                  <a:pt x="1564" y="1560"/>
                </a:cubicBezTo>
                <a:cubicBezTo>
                  <a:pt x="1928" y="1560"/>
                  <a:pt x="1928" y="1560"/>
                  <a:pt x="1928" y="1560"/>
                </a:cubicBezTo>
                <a:lnTo>
                  <a:pt x="1928" y="1620"/>
                </a:lnTo>
                <a:close/>
                <a:moveTo>
                  <a:pt x="1928" y="1440"/>
                </a:moveTo>
                <a:cubicBezTo>
                  <a:pt x="120" y="1440"/>
                  <a:pt x="120" y="1440"/>
                  <a:pt x="120" y="1440"/>
                </a:cubicBezTo>
                <a:cubicBezTo>
                  <a:pt x="120" y="360"/>
                  <a:pt x="120" y="360"/>
                  <a:pt x="120" y="360"/>
                </a:cubicBezTo>
                <a:cubicBezTo>
                  <a:pt x="1928" y="360"/>
                  <a:pt x="1928" y="360"/>
                  <a:pt x="1928" y="360"/>
                </a:cubicBezTo>
                <a:lnTo>
                  <a:pt x="1928" y="1440"/>
                </a:lnTo>
                <a:close/>
                <a:moveTo>
                  <a:pt x="1928" y="240"/>
                </a:moveTo>
                <a:cubicBezTo>
                  <a:pt x="1564" y="240"/>
                  <a:pt x="1564" y="240"/>
                  <a:pt x="1564" y="240"/>
                </a:cubicBezTo>
                <a:cubicBezTo>
                  <a:pt x="1564" y="120"/>
                  <a:pt x="1564" y="120"/>
                  <a:pt x="1564" y="120"/>
                </a:cubicBezTo>
                <a:cubicBezTo>
                  <a:pt x="1868" y="120"/>
                  <a:pt x="1868" y="120"/>
                  <a:pt x="1868" y="120"/>
                </a:cubicBezTo>
                <a:cubicBezTo>
                  <a:pt x="1901" y="120"/>
                  <a:pt x="1928" y="147"/>
                  <a:pt x="1928" y="180"/>
                </a:cubicBezTo>
                <a:lnTo>
                  <a:pt x="1928" y="240"/>
                </a:lnTo>
                <a:close/>
                <a:moveTo>
                  <a:pt x="757" y="1314"/>
                </a:moveTo>
                <a:cubicBezTo>
                  <a:pt x="778" y="1324"/>
                  <a:pt x="802" y="1322"/>
                  <a:pt x="820" y="1308"/>
                </a:cubicBezTo>
                <a:cubicBezTo>
                  <a:pt x="1300" y="948"/>
                  <a:pt x="1300" y="948"/>
                  <a:pt x="1300" y="948"/>
                </a:cubicBezTo>
                <a:cubicBezTo>
                  <a:pt x="1315" y="937"/>
                  <a:pt x="1324" y="919"/>
                  <a:pt x="1324" y="900"/>
                </a:cubicBezTo>
                <a:cubicBezTo>
                  <a:pt x="1324" y="881"/>
                  <a:pt x="1315" y="863"/>
                  <a:pt x="1300" y="852"/>
                </a:cubicBezTo>
                <a:cubicBezTo>
                  <a:pt x="820" y="492"/>
                  <a:pt x="820" y="492"/>
                  <a:pt x="820" y="492"/>
                </a:cubicBezTo>
                <a:cubicBezTo>
                  <a:pt x="781" y="462"/>
                  <a:pt x="724" y="491"/>
                  <a:pt x="724" y="540"/>
                </a:cubicBezTo>
                <a:cubicBezTo>
                  <a:pt x="724" y="1260"/>
                  <a:pt x="724" y="1260"/>
                  <a:pt x="724" y="1260"/>
                </a:cubicBezTo>
                <a:cubicBezTo>
                  <a:pt x="724" y="1283"/>
                  <a:pt x="737" y="1303"/>
                  <a:pt x="757" y="1314"/>
                </a:cubicBezTo>
                <a:close/>
                <a:moveTo>
                  <a:pt x="844" y="660"/>
                </a:moveTo>
                <a:cubicBezTo>
                  <a:pt x="1164" y="900"/>
                  <a:pt x="1164" y="900"/>
                  <a:pt x="1164" y="900"/>
                </a:cubicBezTo>
                <a:cubicBezTo>
                  <a:pt x="844" y="1140"/>
                  <a:pt x="844" y="1140"/>
                  <a:pt x="844" y="1140"/>
                </a:cubicBezTo>
                <a:lnTo>
                  <a:pt x="844" y="6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6"/>
          <p:cNvSpPr>
            <a:spLocks noEditPoints="1"/>
          </p:cNvSpPr>
          <p:nvPr/>
        </p:nvSpPr>
        <p:spPr bwMode="auto">
          <a:xfrm>
            <a:off x="3954678" y="6471959"/>
            <a:ext cx="768634" cy="768634"/>
          </a:xfrm>
          <a:custGeom>
            <a:avLst/>
            <a:gdLst>
              <a:gd name="T0" fmla="*/ 424 w 2048"/>
              <a:gd name="T1" fmla="*/ 1684 h 2048"/>
              <a:gd name="T2" fmla="*/ 604 w 2048"/>
              <a:gd name="T3" fmla="*/ 904 h 2048"/>
              <a:gd name="T4" fmla="*/ 366 w 2048"/>
              <a:gd name="T5" fmla="*/ 734 h 2048"/>
              <a:gd name="T6" fmla="*/ 1682 w 2048"/>
              <a:gd name="T7" fmla="*/ 734 h 2048"/>
              <a:gd name="T8" fmla="*/ 1444 w 2048"/>
              <a:gd name="T9" fmla="*/ 904 h 2048"/>
              <a:gd name="T10" fmla="*/ 1624 w 2048"/>
              <a:gd name="T11" fmla="*/ 1684 h 2048"/>
              <a:gd name="T12" fmla="*/ 1684 w 2048"/>
              <a:gd name="T13" fmla="*/ 1748 h 2048"/>
              <a:gd name="T14" fmla="*/ 1194 w 2048"/>
              <a:gd name="T15" fmla="*/ 1808 h 2048"/>
              <a:gd name="T16" fmla="*/ 844 w 2048"/>
              <a:gd name="T17" fmla="*/ 1868 h 2048"/>
              <a:gd name="T18" fmla="*/ 1194 w 2048"/>
              <a:gd name="T19" fmla="*/ 1928 h 2048"/>
              <a:gd name="T20" fmla="*/ 1804 w 2048"/>
              <a:gd name="T21" fmla="*/ 1748 h 2048"/>
              <a:gd name="T22" fmla="*/ 1868 w 2048"/>
              <a:gd name="T23" fmla="*/ 1564 h 2048"/>
              <a:gd name="T24" fmla="*/ 2048 w 2048"/>
              <a:gd name="T25" fmla="*/ 1024 h 2048"/>
              <a:gd name="T26" fmla="*/ 1804 w 2048"/>
              <a:gd name="T27" fmla="*/ 844 h 2048"/>
              <a:gd name="T28" fmla="*/ 1024 w 2048"/>
              <a:gd name="T29" fmla="*/ 0 h 2048"/>
              <a:gd name="T30" fmla="*/ 244 w 2048"/>
              <a:gd name="T31" fmla="*/ 844 h 2048"/>
              <a:gd name="T32" fmla="*/ 0 w 2048"/>
              <a:gd name="T33" fmla="*/ 1024 h 2048"/>
              <a:gd name="T34" fmla="*/ 180 w 2048"/>
              <a:gd name="T35" fmla="*/ 1564 h 2048"/>
              <a:gd name="T36" fmla="*/ 1024 w 2048"/>
              <a:gd name="T37" fmla="*/ 1928 h 2048"/>
              <a:gd name="T38" fmla="*/ 1024 w 2048"/>
              <a:gd name="T39" fmla="*/ 1808 h 2048"/>
              <a:gd name="T40" fmla="*/ 1024 w 2048"/>
              <a:gd name="T41" fmla="*/ 1928 h 2048"/>
              <a:gd name="T42" fmla="*/ 1868 w 2048"/>
              <a:gd name="T43" fmla="*/ 964 h 2048"/>
              <a:gd name="T44" fmla="*/ 1928 w 2048"/>
              <a:gd name="T45" fmla="*/ 1384 h 2048"/>
              <a:gd name="T46" fmla="*/ 1804 w 2048"/>
              <a:gd name="T47" fmla="*/ 1444 h 2048"/>
              <a:gd name="T48" fmla="*/ 1684 w 2048"/>
              <a:gd name="T49" fmla="*/ 1504 h 2048"/>
              <a:gd name="T50" fmla="*/ 1564 w 2048"/>
              <a:gd name="T51" fmla="*/ 1504 h 2048"/>
              <a:gd name="T52" fmla="*/ 1624 w 2048"/>
              <a:gd name="T53" fmla="*/ 844 h 2048"/>
              <a:gd name="T54" fmla="*/ 1684 w 2048"/>
              <a:gd name="T55" fmla="*/ 1504 h 2048"/>
              <a:gd name="T56" fmla="*/ 424 w 2048"/>
              <a:gd name="T57" fmla="*/ 844 h 2048"/>
              <a:gd name="T58" fmla="*/ 484 w 2048"/>
              <a:gd name="T59" fmla="*/ 1504 h 2048"/>
              <a:gd name="T60" fmla="*/ 364 w 2048"/>
              <a:gd name="T61" fmla="*/ 1504 h 2048"/>
              <a:gd name="T62" fmla="*/ 120 w 2048"/>
              <a:gd name="T63" fmla="*/ 1384 h 2048"/>
              <a:gd name="T64" fmla="*/ 180 w 2048"/>
              <a:gd name="T65" fmla="*/ 964 h 2048"/>
              <a:gd name="T66" fmla="*/ 244 w 2048"/>
              <a:gd name="T67" fmla="*/ 1444 h 2048"/>
              <a:gd name="T68" fmla="*/ 120 w 2048"/>
              <a:gd name="T69" fmla="*/ 138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48" h="2048">
                <a:moveTo>
                  <a:pt x="254" y="1564"/>
                </a:moveTo>
                <a:cubicBezTo>
                  <a:pt x="279" y="1634"/>
                  <a:pt x="346" y="1684"/>
                  <a:pt x="424" y="1684"/>
                </a:cubicBezTo>
                <a:cubicBezTo>
                  <a:pt x="523" y="1684"/>
                  <a:pt x="604" y="1603"/>
                  <a:pt x="604" y="1504"/>
                </a:cubicBezTo>
                <a:cubicBezTo>
                  <a:pt x="604" y="904"/>
                  <a:pt x="604" y="904"/>
                  <a:pt x="604" y="904"/>
                </a:cubicBezTo>
                <a:cubicBezTo>
                  <a:pt x="604" y="805"/>
                  <a:pt x="523" y="724"/>
                  <a:pt x="424" y="724"/>
                </a:cubicBezTo>
                <a:cubicBezTo>
                  <a:pt x="404" y="724"/>
                  <a:pt x="384" y="727"/>
                  <a:pt x="366" y="734"/>
                </a:cubicBezTo>
                <a:cubicBezTo>
                  <a:pt x="392" y="391"/>
                  <a:pt x="677" y="120"/>
                  <a:pt x="1024" y="120"/>
                </a:cubicBezTo>
                <a:cubicBezTo>
                  <a:pt x="1371" y="120"/>
                  <a:pt x="1656" y="391"/>
                  <a:pt x="1682" y="734"/>
                </a:cubicBezTo>
                <a:cubicBezTo>
                  <a:pt x="1664" y="727"/>
                  <a:pt x="1644" y="724"/>
                  <a:pt x="1624" y="724"/>
                </a:cubicBezTo>
                <a:cubicBezTo>
                  <a:pt x="1525" y="724"/>
                  <a:pt x="1444" y="805"/>
                  <a:pt x="1444" y="904"/>
                </a:cubicBezTo>
                <a:cubicBezTo>
                  <a:pt x="1444" y="1504"/>
                  <a:pt x="1444" y="1504"/>
                  <a:pt x="1444" y="1504"/>
                </a:cubicBezTo>
                <a:cubicBezTo>
                  <a:pt x="1444" y="1603"/>
                  <a:pt x="1525" y="1684"/>
                  <a:pt x="1624" y="1684"/>
                </a:cubicBezTo>
                <a:cubicBezTo>
                  <a:pt x="1645" y="1684"/>
                  <a:pt x="1665" y="1680"/>
                  <a:pt x="1684" y="1674"/>
                </a:cubicBezTo>
                <a:cubicBezTo>
                  <a:pt x="1684" y="1748"/>
                  <a:pt x="1684" y="1748"/>
                  <a:pt x="1684" y="1748"/>
                </a:cubicBezTo>
                <a:cubicBezTo>
                  <a:pt x="1684" y="1781"/>
                  <a:pt x="1657" y="1808"/>
                  <a:pt x="1624" y="1808"/>
                </a:cubicBezTo>
                <a:cubicBezTo>
                  <a:pt x="1194" y="1808"/>
                  <a:pt x="1194" y="1808"/>
                  <a:pt x="1194" y="1808"/>
                </a:cubicBezTo>
                <a:cubicBezTo>
                  <a:pt x="1169" y="1738"/>
                  <a:pt x="1102" y="1688"/>
                  <a:pt x="1024" y="1688"/>
                </a:cubicBezTo>
                <a:cubicBezTo>
                  <a:pt x="925" y="1688"/>
                  <a:pt x="844" y="1769"/>
                  <a:pt x="844" y="1868"/>
                </a:cubicBezTo>
                <a:cubicBezTo>
                  <a:pt x="844" y="1967"/>
                  <a:pt x="925" y="2048"/>
                  <a:pt x="1024" y="2048"/>
                </a:cubicBezTo>
                <a:cubicBezTo>
                  <a:pt x="1102" y="2048"/>
                  <a:pt x="1169" y="1998"/>
                  <a:pt x="1194" y="1928"/>
                </a:cubicBezTo>
                <a:cubicBezTo>
                  <a:pt x="1624" y="1928"/>
                  <a:pt x="1624" y="1928"/>
                  <a:pt x="1624" y="1928"/>
                </a:cubicBezTo>
                <a:cubicBezTo>
                  <a:pt x="1723" y="1928"/>
                  <a:pt x="1804" y="1847"/>
                  <a:pt x="1804" y="1748"/>
                </a:cubicBezTo>
                <a:cubicBezTo>
                  <a:pt x="1804" y="1564"/>
                  <a:pt x="1804" y="1564"/>
                  <a:pt x="1804" y="1564"/>
                </a:cubicBezTo>
                <a:cubicBezTo>
                  <a:pt x="1868" y="1564"/>
                  <a:pt x="1868" y="1564"/>
                  <a:pt x="1868" y="1564"/>
                </a:cubicBezTo>
                <a:cubicBezTo>
                  <a:pt x="1967" y="1564"/>
                  <a:pt x="2048" y="1483"/>
                  <a:pt x="2048" y="1384"/>
                </a:cubicBezTo>
                <a:cubicBezTo>
                  <a:pt x="2048" y="1024"/>
                  <a:pt x="2048" y="1024"/>
                  <a:pt x="2048" y="1024"/>
                </a:cubicBezTo>
                <a:cubicBezTo>
                  <a:pt x="2048" y="925"/>
                  <a:pt x="1967" y="844"/>
                  <a:pt x="1868" y="844"/>
                </a:cubicBezTo>
                <a:cubicBezTo>
                  <a:pt x="1804" y="844"/>
                  <a:pt x="1804" y="844"/>
                  <a:pt x="1804" y="844"/>
                </a:cubicBezTo>
                <a:cubicBezTo>
                  <a:pt x="1804" y="784"/>
                  <a:pt x="1804" y="784"/>
                  <a:pt x="1804" y="784"/>
                </a:cubicBezTo>
                <a:cubicBezTo>
                  <a:pt x="1804" y="352"/>
                  <a:pt x="1454" y="0"/>
                  <a:pt x="1024" y="0"/>
                </a:cubicBezTo>
                <a:cubicBezTo>
                  <a:pt x="594" y="0"/>
                  <a:pt x="244" y="352"/>
                  <a:pt x="244" y="784"/>
                </a:cubicBezTo>
                <a:cubicBezTo>
                  <a:pt x="244" y="844"/>
                  <a:pt x="244" y="844"/>
                  <a:pt x="244" y="844"/>
                </a:cubicBezTo>
                <a:cubicBezTo>
                  <a:pt x="180" y="844"/>
                  <a:pt x="180" y="844"/>
                  <a:pt x="180" y="844"/>
                </a:cubicBezTo>
                <a:cubicBezTo>
                  <a:pt x="81" y="844"/>
                  <a:pt x="0" y="925"/>
                  <a:pt x="0" y="1024"/>
                </a:cubicBezTo>
                <a:cubicBezTo>
                  <a:pt x="0" y="1384"/>
                  <a:pt x="0" y="1384"/>
                  <a:pt x="0" y="1384"/>
                </a:cubicBezTo>
                <a:cubicBezTo>
                  <a:pt x="0" y="1483"/>
                  <a:pt x="81" y="1564"/>
                  <a:pt x="180" y="1564"/>
                </a:cubicBezTo>
                <a:lnTo>
                  <a:pt x="254" y="1564"/>
                </a:lnTo>
                <a:close/>
                <a:moveTo>
                  <a:pt x="1024" y="1928"/>
                </a:moveTo>
                <a:cubicBezTo>
                  <a:pt x="991" y="1928"/>
                  <a:pt x="964" y="1901"/>
                  <a:pt x="964" y="1868"/>
                </a:cubicBezTo>
                <a:cubicBezTo>
                  <a:pt x="964" y="1835"/>
                  <a:pt x="991" y="1808"/>
                  <a:pt x="1024" y="1808"/>
                </a:cubicBezTo>
                <a:cubicBezTo>
                  <a:pt x="1057" y="1808"/>
                  <a:pt x="1084" y="1835"/>
                  <a:pt x="1084" y="1868"/>
                </a:cubicBezTo>
                <a:cubicBezTo>
                  <a:pt x="1084" y="1901"/>
                  <a:pt x="1057" y="1928"/>
                  <a:pt x="1024" y="1928"/>
                </a:cubicBezTo>
                <a:close/>
                <a:moveTo>
                  <a:pt x="1804" y="964"/>
                </a:moveTo>
                <a:cubicBezTo>
                  <a:pt x="1868" y="964"/>
                  <a:pt x="1868" y="964"/>
                  <a:pt x="1868" y="964"/>
                </a:cubicBezTo>
                <a:cubicBezTo>
                  <a:pt x="1901" y="964"/>
                  <a:pt x="1928" y="991"/>
                  <a:pt x="1928" y="1024"/>
                </a:cubicBezTo>
                <a:cubicBezTo>
                  <a:pt x="1928" y="1384"/>
                  <a:pt x="1928" y="1384"/>
                  <a:pt x="1928" y="1384"/>
                </a:cubicBezTo>
                <a:cubicBezTo>
                  <a:pt x="1928" y="1417"/>
                  <a:pt x="1901" y="1444"/>
                  <a:pt x="1868" y="1444"/>
                </a:cubicBezTo>
                <a:cubicBezTo>
                  <a:pt x="1804" y="1444"/>
                  <a:pt x="1804" y="1444"/>
                  <a:pt x="1804" y="1444"/>
                </a:cubicBezTo>
                <a:lnTo>
                  <a:pt x="1804" y="964"/>
                </a:lnTo>
                <a:close/>
                <a:moveTo>
                  <a:pt x="1684" y="1504"/>
                </a:moveTo>
                <a:cubicBezTo>
                  <a:pt x="1684" y="1537"/>
                  <a:pt x="1657" y="1564"/>
                  <a:pt x="1624" y="1564"/>
                </a:cubicBezTo>
                <a:cubicBezTo>
                  <a:pt x="1591" y="1564"/>
                  <a:pt x="1564" y="1537"/>
                  <a:pt x="1564" y="1504"/>
                </a:cubicBezTo>
                <a:cubicBezTo>
                  <a:pt x="1564" y="904"/>
                  <a:pt x="1564" y="904"/>
                  <a:pt x="1564" y="904"/>
                </a:cubicBezTo>
                <a:cubicBezTo>
                  <a:pt x="1564" y="871"/>
                  <a:pt x="1591" y="844"/>
                  <a:pt x="1624" y="844"/>
                </a:cubicBezTo>
                <a:cubicBezTo>
                  <a:pt x="1657" y="844"/>
                  <a:pt x="1684" y="871"/>
                  <a:pt x="1684" y="904"/>
                </a:cubicBezTo>
                <a:lnTo>
                  <a:pt x="1684" y="1504"/>
                </a:lnTo>
                <a:close/>
                <a:moveTo>
                  <a:pt x="364" y="904"/>
                </a:moveTo>
                <a:cubicBezTo>
                  <a:pt x="364" y="871"/>
                  <a:pt x="391" y="844"/>
                  <a:pt x="424" y="844"/>
                </a:cubicBezTo>
                <a:cubicBezTo>
                  <a:pt x="457" y="844"/>
                  <a:pt x="484" y="871"/>
                  <a:pt x="484" y="904"/>
                </a:cubicBezTo>
                <a:cubicBezTo>
                  <a:pt x="484" y="1504"/>
                  <a:pt x="484" y="1504"/>
                  <a:pt x="484" y="1504"/>
                </a:cubicBezTo>
                <a:cubicBezTo>
                  <a:pt x="484" y="1537"/>
                  <a:pt x="457" y="1564"/>
                  <a:pt x="424" y="1564"/>
                </a:cubicBezTo>
                <a:cubicBezTo>
                  <a:pt x="391" y="1564"/>
                  <a:pt x="364" y="1537"/>
                  <a:pt x="364" y="1504"/>
                </a:cubicBezTo>
                <a:lnTo>
                  <a:pt x="364" y="904"/>
                </a:lnTo>
                <a:close/>
                <a:moveTo>
                  <a:pt x="120" y="1384"/>
                </a:moveTo>
                <a:cubicBezTo>
                  <a:pt x="120" y="1024"/>
                  <a:pt x="120" y="1024"/>
                  <a:pt x="120" y="1024"/>
                </a:cubicBezTo>
                <a:cubicBezTo>
                  <a:pt x="120" y="991"/>
                  <a:pt x="147" y="964"/>
                  <a:pt x="180" y="964"/>
                </a:cubicBezTo>
                <a:cubicBezTo>
                  <a:pt x="244" y="964"/>
                  <a:pt x="244" y="964"/>
                  <a:pt x="244" y="964"/>
                </a:cubicBezTo>
                <a:cubicBezTo>
                  <a:pt x="244" y="1444"/>
                  <a:pt x="244" y="1444"/>
                  <a:pt x="244" y="1444"/>
                </a:cubicBezTo>
                <a:cubicBezTo>
                  <a:pt x="180" y="1444"/>
                  <a:pt x="180" y="1444"/>
                  <a:pt x="180" y="1444"/>
                </a:cubicBezTo>
                <a:cubicBezTo>
                  <a:pt x="147" y="1444"/>
                  <a:pt x="120" y="1417"/>
                  <a:pt x="120" y="13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7"/>
          <p:cNvSpPr>
            <a:spLocks noEditPoints="1"/>
          </p:cNvSpPr>
          <p:nvPr/>
        </p:nvSpPr>
        <p:spPr bwMode="auto">
          <a:xfrm>
            <a:off x="6339515" y="6471959"/>
            <a:ext cx="495567" cy="768634"/>
          </a:xfrm>
          <a:custGeom>
            <a:avLst/>
            <a:gdLst>
              <a:gd name="T0" fmla="*/ 0 w 1320"/>
              <a:gd name="T1" fmla="*/ 180 h 2048"/>
              <a:gd name="T2" fmla="*/ 180 w 1320"/>
              <a:gd name="T3" fmla="*/ 2048 h 2048"/>
              <a:gd name="T4" fmla="*/ 1320 w 1320"/>
              <a:gd name="T5" fmla="*/ 1868 h 2048"/>
              <a:gd name="T6" fmla="*/ 1140 w 1320"/>
              <a:gd name="T7" fmla="*/ 0 h 2048"/>
              <a:gd name="T8" fmla="*/ 1200 w 1320"/>
              <a:gd name="T9" fmla="*/ 1868 h 2048"/>
              <a:gd name="T10" fmla="*/ 180 w 1320"/>
              <a:gd name="T11" fmla="*/ 1928 h 2048"/>
              <a:gd name="T12" fmla="*/ 120 w 1320"/>
              <a:gd name="T13" fmla="*/ 1688 h 2048"/>
              <a:gd name="T14" fmla="*/ 1200 w 1320"/>
              <a:gd name="T15" fmla="*/ 1868 h 2048"/>
              <a:gd name="T16" fmla="*/ 1200 w 1320"/>
              <a:gd name="T17" fmla="*/ 1568 h 2048"/>
              <a:gd name="T18" fmla="*/ 120 w 1320"/>
              <a:gd name="T19" fmla="*/ 180 h 2048"/>
              <a:gd name="T20" fmla="*/ 1140 w 1320"/>
              <a:gd name="T21" fmla="*/ 120 h 2048"/>
              <a:gd name="T22" fmla="*/ 540 w 1320"/>
              <a:gd name="T23" fmla="*/ 300 h 2048"/>
              <a:gd name="T24" fmla="*/ 720 w 1320"/>
              <a:gd name="T25" fmla="*/ 240 h 2048"/>
              <a:gd name="T26" fmla="*/ 720 w 1320"/>
              <a:gd name="T27" fmla="*/ 360 h 2048"/>
              <a:gd name="T28" fmla="*/ 540 w 1320"/>
              <a:gd name="T29" fmla="*/ 300 h 2048"/>
              <a:gd name="T30" fmla="*/ 600 w 1320"/>
              <a:gd name="T31" fmla="*/ 1748 h 2048"/>
              <a:gd name="T32" fmla="*/ 780 w 1320"/>
              <a:gd name="T33" fmla="*/ 1808 h 2048"/>
              <a:gd name="T34" fmla="*/ 600 w 1320"/>
              <a:gd name="T35" fmla="*/ 1868 h 2048"/>
              <a:gd name="T36" fmla="*/ 1020 w 1320"/>
              <a:gd name="T37" fmla="*/ 484 h 2048"/>
              <a:gd name="T38" fmla="*/ 960 w 1320"/>
              <a:gd name="T39" fmla="*/ 617 h 2048"/>
              <a:gd name="T40" fmla="*/ 300 w 1320"/>
              <a:gd name="T41" fmla="*/ 724 h 2048"/>
              <a:gd name="T42" fmla="*/ 240 w 1320"/>
              <a:gd name="T43" fmla="*/ 1024 h 2048"/>
              <a:gd name="T44" fmla="*/ 480 w 1320"/>
              <a:gd name="T45" fmla="*/ 1084 h 2048"/>
              <a:gd name="T46" fmla="*/ 771 w 1320"/>
              <a:gd name="T47" fmla="*/ 1320 h 2048"/>
              <a:gd name="T48" fmla="*/ 840 w 1320"/>
              <a:gd name="T49" fmla="*/ 1161 h 2048"/>
              <a:gd name="T50" fmla="*/ 960 w 1320"/>
              <a:gd name="T51" fmla="*/ 1264 h 2048"/>
              <a:gd name="T52" fmla="*/ 1080 w 1320"/>
              <a:gd name="T53" fmla="*/ 1264 h 2048"/>
              <a:gd name="T54" fmla="*/ 1020 w 1320"/>
              <a:gd name="T55" fmla="*/ 484 h 2048"/>
              <a:gd name="T56" fmla="*/ 360 w 1320"/>
              <a:gd name="T57" fmla="*/ 964 h 2048"/>
              <a:gd name="T58" fmla="*/ 480 w 1320"/>
              <a:gd name="T59" fmla="*/ 844 h 2048"/>
              <a:gd name="T60" fmla="*/ 720 w 1320"/>
              <a:gd name="T61" fmla="*/ 1178 h 2048"/>
              <a:gd name="T62" fmla="*/ 600 w 1320"/>
              <a:gd name="T63" fmla="*/ 1178 h 2048"/>
              <a:gd name="T64" fmla="*/ 720 w 1320"/>
              <a:gd name="T65" fmla="*/ 1131 h 2048"/>
              <a:gd name="T66" fmla="*/ 960 w 1320"/>
              <a:gd name="T67" fmla="*/ 1067 h 2048"/>
              <a:gd name="T68" fmla="*/ 600 w 1320"/>
              <a:gd name="T69" fmla="*/ 831 h 2048"/>
              <a:gd name="T70" fmla="*/ 960 w 1320"/>
              <a:gd name="T71" fmla="*/ 1067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20" h="2048">
                <a:moveTo>
                  <a:pt x="180" y="0"/>
                </a:moveTo>
                <a:cubicBezTo>
                  <a:pt x="81" y="0"/>
                  <a:pt x="0" y="81"/>
                  <a:pt x="0" y="180"/>
                </a:cubicBezTo>
                <a:cubicBezTo>
                  <a:pt x="0" y="1868"/>
                  <a:pt x="0" y="1868"/>
                  <a:pt x="0" y="1868"/>
                </a:cubicBezTo>
                <a:cubicBezTo>
                  <a:pt x="0" y="1967"/>
                  <a:pt x="81" y="2048"/>
                  <a:pt x="180" y="2048"/>
                </a:cubicBezTo>
                <a:cubicBezTo>
                  <a:pt x="1140" y="2048"/>
                  <a:pt x="1140" y="2048"/>
                  <a:pt x="1140" y="2048"/>
                </a:cubicBezTo>
                <a:cubicBezTo>
                  <a:pt x="1239" y="2048"/>
                  <a:pt x="1320" y="1967"/>
                  <a:pt x="1320" y="1868"/>
                </a:cubicBezTo>
                <a:cubicBezTo>
                  <a:pt x="1320" y="180"/>
                  <a:pt x="1320" y="180"/>
                  <a:pt x="1320" y="180"/>
                </a:cubicBezTo>
                <a:cubicBezTo>
                  <a:pt x="1320" y="81"/>
                  <a:pt x="1239" y="0"/>
                  <a:pt x="1140" y="0"/>
                </a:cubicBezTo>
                <a:lnTo>
                  <a:pt x="180" y="0"/>
                </a:lnTo>
                <a:close/>
                <a:moveTo>
                  <a:pt x="1200" y="1868"/>
                </a:moveTo>
                <a:cubicBezTo>
                  <a:pt x="1200" y="1901"/>
                  <a:pt x="1173" y="1928"/>
                  <a:pt x="1140" y="1928"/>
                </a:cubicBezTo>
                <a:cubicBezTo>
                  <a:pt x="180" y="1928"/>
                  <a:pt x="180" y="1928"/>
                  <a:pt x="180" y="1928"/>
                </a:cubicBezTo>
                <a:cubicBezTo>
                  <a:pt x="147" y="1928"/>
                  <a:pt x="120" y="1901"/>
                  <a:pt x="120" y="1868"/>
                </a:cubicBezTo>
                <a:cubicBezTo>
                  <a:pt x="120" y="1688"/>
                  <a:pt x="120" y="1688"/>
                  <a:pt x="120" y="1688"/>
                </a:cubicBezTo>
                <a:cubicBezTo>
                  <a:pt x="1200" y="1688"/>
                  <a:pt x="1200" y="1688"/>
                  <a:pt x="1200" y="1688"/>
                </a:cubicBezTo>
                <a:lnTo>
                  <a:pt x="1200" y="1868"/>
                </a:lnTo>
                <a:close/>
                <a:moveTo>
                  <a:pt x="1200" y="180"/>
                </a:moveTo>
                <a:cubicBezTo>
                  <a:pt x="1200" y="1568"/>
                  <a:pt x="1200" y="1568"/>
                  <a:pt x="1200" y="1568"/>
                </a:cubicBezTo>
                <a:cubicBezTo>
                  <a:pt x="120" y="1568"/>
                  <a:pt x="120" y="1568"/>
                  <a:pt x="120" y="1568"/>
                </a:cubicBezTo>
                <a:cubicBezTo>
                  <a:pt x="120" y="180"/>
                  <a:pt x="120" y="180"/>
                  <a:pt x="120" y="180"/>
                </a:cubicBezTo>
                <a:cubicBezTo>
                  <a:pt x="120" y="147"/>
                  <a:pt x="147" y="120"/>
                  <a:pt x="180" y="120"/>
                </a:cubicBezTo>
                <a:cubicBezTo>
                  <a:pt x="1140" y="120"/>
                  <a:pt x="1140" y="120"/>
                  <a:pt x="1140" y="120"/>
                </a:cubicBezTo>
                <a:cubicBezTo>
                  <a:pt x="1173" y="120"/>
                  <a:pt x="1200" y="147"/>
                  <a:pt x="1200" y="180"/>
                </a:cubicBezTo>
                <a:close/>
                <a:moveTo>
                  <a:pt x="540" y="300"/>
                </a:moveTo>
                <a:cubicBezTo>
                  <a:pt x="540" y="267"/>
                  <a:pt x="567" y="240"/>
                  <a:pt x="600" y="240"/>
                </a:cubicBezTo>
                <a:cubicBezTo>
                  <a:pt x="720" y="240"/>
                  <a:pt x="720" y="240"/>
                  <a:pt x="720" y="240"/>
                </a:cubicBezTo>
                <a:cubicBezTo>
                  <a:pt x="753" y="240"/>
                  <a:pt x="780" y="267"/>
                  <a:pt x="780" y="300"/>
                </a:cubicBezTo>
                <a:cubicBezTo>
                  <a:pt x="780" y="333"/>
                  <a:pt x="753" y="360"/>
                  <a:pt x="720" y="360"/>
                </a:cubicBezTo>
                <a:cubicBezTo>
                  <a:pt x="600" y="360"/>
                  <a:pt x="600" y="360"/>
                  <a:pt x="600" y="360"/>
                </a:cubicBezTo>
                <a:cubicBezTo>
                  <a:pt x="567" y="360"/>
                  <a:pt x="540" y="333"/>
                  <a:pt x="540" y="300"/>
                </a:cubicBezTo>
                <a:close/>
                <a:moveTo>
                  <a:pt x="540" y="1808"/>
                </a:moveTo>
                <a:cubicBezTo>
                  <a:pt x="540" y="1775"/>
                  <a:pt x="567" y="1748"/>
                  <a:pt x="600" y="1748"/>
                </a:cubicBezTo>
                <a:cubicBezTo>
                  <a:pt x="720" y="1748"/>
                  <a:pt x="720" y="1748"/>
                  <a:pt x="720" y="1748"/>
                </a:cubicBezTo>
                <a:cubicBezTo>
                  <a:pt x="753" y="1748"/>
                  <a:pt x="780" y="1775"/>
                  <a:pt x="780" y="1808"/>
                </a:cubicBezTo>
                <a:cubicBezTo>
                  <a:pt x="780" y="1841"/>
                  <a:pt x="753" y="1868"/>
                  <a:pt x="720" y="1868"/>
                </a:cubicBezTo>
                <a:cubicBezTo>
                  <a:pt x="600" y="1868"/>
                  <a:pt x="600" y="1868"/>
                  <a:pt x="600" y="1868"/>
                </a:cubicBezTo>
                <a:cubicBezTo>
                  <a:pt x="567" y="1868"/>
                  <a:pt x="540" y="1841"/>
                  <a:pt x="540" y="1808"/>
                </a:cubicBezTo>
                <a:close/>
                <a:moveTo>
                  <a:pt x="1020" y="484"/>
                </a:moveTo>
                <a:cubicBezTo>
                  <a:pt x="987" y="484"/>
                  <a:pt x="960" y="511"/>
                  <a:pt x="960" y="544"/>
                </a:cubicBezTo>
                <a:cubicBezTo>
                  <a:pt x="960" y="617"/>
                  <a:pt x="960" y="617"/>
                  <a:pt x="960" y="617"/>
                </a:cubicBezTo>
                <a:cubicBezTo>
                  <a:pt x="532" y="724"/>
                  <a:pt x="532" y="724"/>
                  <a:pt x="532" y="724"/>
                </a:cubicBezTo>
                <a:cubicBezTo>
                  <a:pt x="300" y="724"/>
                  <a:pt x="300" y="724"/>
                  <a:pt x="300" y="724"/>
                </a:cubicBezTo>
                <a:cubicBezTo>
                  <a:pt x="267" y="724"/>
                  <a:pt x="240" y="751"/>
                  <a:pt x="240" y="784"/>
                </a:cubicBezTo>
                <a:cubicBezTo>
                  <a:pt x="240" y="1024"/>
                  <a:pt x="240" y="1024"/>
                  <a:pt x="240" y="1024"/>
                </a:cubicBezTo>
                <a:cubicBezTo>
                  <a:pt x="240" y="1057"/>
                  <a:pt x="267" y="1084"/>
                  <a:pt x="300" y="1084"/>
                </a:cubicBezTo>
                <a:cubicBezTo>
                  <a:pt x="480" y="1084"/>
                  <a:pt x="480" y="1084"/>
                  <a:pt x="480" y="1084"/>
                </a:cubicBezTo>
                <a:cubicBezTo>
                  <a:pt x="480" y="1178"/>
                  <a:pt x="480" y="1178"/>
                  <a:pt x="480" y="1178"/>
                </a:cubicBezTo>
                <a:cubicBezTo>
                  <a:pt x="480" y="1328"/>
                  <a:pt x="653" y="1411"/>
                  <a:pt x="771" y="1320"/>
                </a:cubicBezTo>
                <a:cubicBezTo>
                  <a:pt x="815" y="1285"/>
                  <a:pt x="840" y="1234"/>
                  <a:pt x="840" y="1178"/>
                </a:cubicBezTo>
                <a:cubicBezTo>
                  <a:pt x="840" y="1161"/>
                  <a:pt x="840" y="1161"/>
                  <a:pt x="840" y="1161"/>
                </a:cubicBezTo>
                <a:cubicBezTo>
                  <a:pt x="960" y="1191"/>
                  <a:pt x="960" y="1191"/>
                  <a:pt x="960" y="1191"/>
                </a:cubicBezTo>
                <a:cubicBezTo>
                  <a:pt x="960" y="1264"/>
                  <a:pt x="960" y="1264"/>
                  <a:pt x="960" y="1264"/>
                </a:cubicBezTo>
                <a:cubicBezTo>
                  <a:pt x="960" y="1297"/>
                  <a:pt x="987" y="1324"/>
                  <a:pt x="1020" y="1324"/>
                </a:cubicBezTo>
                <a:cubicBezTo>
                  <a:pt x="1053" y="1324"/>
                  <a:pt x="1080" y="1297"/>
                  <a:pt x="1080" y="1264"/>
                </a:cubicBezTo>
                <a:cubicBezTo>
                  <a:pt x="1080" y="544"/>
                  <a:pt x="1080" y="544"/>
                  <a:pt x="1080" y="544"/>
                </a:cubicBezTo>
                <a:cubicBezTo>
                  <a:pt x="1080" y="511"/>
                  <a:pt x="1053" y="484"/>
                  <a:pt x="1020" y="484"/>
                </a:cubicBezTo>
                <a:close/>
                <a:moveTo>
                  <a:pt x="480" y="964"/>
                </a:moveTo>
                <a:cubicBezTo>
                  <a:pt x="360" y="964"/>
                  <a:pt x="360" y="964"/>
                  <a:pt x="360" y="964"/>
                </a:cubicBezTo>
                <a:cubicBezTo>
                  <a:pt x="360" y="844"/>
                  <a:pt x="360" y="844"/>
                  <a:pt x="360" y="844"/>
                </a:cubicBezTo>
                <a:cubicBezTo>
                  <a:pt x="480" y="844"/>
                  <a:pt x="480" y="844"/>
                  <a:pt x="480" y="844"/>
                </a:cubicBezTo>
                <a:lnTo>
                  <a:pt x="480" y="964"/>
                </a:lnTo>
                <a:close/>
                <a:moveTo>
                  <a:pt x="720" y="1178"/>
                </a:moveTo>
                <a:cubicBezTo>
                  <a:pt x="720" y="1217"/>
                  <a:pt x="683" y="1245"/>
                  <a:pt x="645" y="1236"/>
                </a:cubicBezTo>
                <a:cubicBezTo>
                  <a:pt x="619" y="1229"/>
                  <a:pt x="600" y="1205"/>
                  <a:pt x="600" y="1178"/>
                </a:cubicBezTo>
                <a:cubicBezTo>
                  <a:pt x="600" y="1101"/>
                  <a:pt x="600" y="1101"/>
                  <a:pt x="600" y="1101"/>
                </a:cubicBezTo>
                <a:cubicBezTo>
                  <a:pt x="720" y="1131"/>
                  <a:pt x="720" y="1131"/>
                  <a:pt x="720" y="1131"/>
                </a:cubicBezTo>
                <a:lnTo>
                  <a:pt x="720" y="1178"/>
                </a:lnTo>
                <a:close/>
                <a:moveTo>
                  <a:pt x="960" y="1067"/>
                </a:moveTo>
                <a:cubicBezTo>
                  <a:pt x="600" y="977"/>
                  <a:pt x="600" y="977"/>
                  <a:pt x="600" y="977"/>
                </a:cubicBezTo>
                <a:cubicBezTo>
                  <a:pt x="600" y="831"/>
                  <a:pt x="600" y="831"/>
                  <a:pt x="600" y="831"/>
                </a:cubicBezTo>
                <a:cubicBezTo>
                  <a:pt x="960" y="741"/>
                  <a:pt x="960" y="741"/>
                  <a:pt x="960" y="741"/>
                </a:cubicBezTo>
                <a:lnTo>
                  <a:pt x="960" y="10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8"/>
          <p:cNvSpPr>
            <a:spLocks noEditPoints="1"/>
          </p:cNvSpPr>
          <p:nvPr/>
        </p:nvSpPr>
        <p:spPr bwMode="auto">
          <a:xfrm>
            <a:off x="8565752" y="6471959"/>
            <a:ext cx="539699" cy="768634"/>
          </a:xfrm>
          <a:custGeom>
            <a:avLst/>
            <a:gdLst>
              <a:gd name="T0" fmla="*/ 65 w 1438"/>
              <a:gd name="T1" fmla="*/ 2048 h 2048"/>
              <a:gd name="T2" fmla="*/ 1205 w 1438"/>
              <a:gd name="T3" fmla="*/ 1988 h 2048"/>
              <a:gd name="T4" fmla="*/ 1159 w 1438"/>
              <a:gd name="T5" fmla="*/ 1740 h 2048"/>
              <a:gd name="T6" fmla="*/ 1085 w 1438"/>
              <a:gd name="T7" fmla="*/ 1450 h 2048"/>
              <a:gd name="T8" fmla="*/ 923 w 1438"/>
              <a:gd name="T9" fmla="*/ 1040 h 2048"/>
              <a:gd name="T10" fmla="*/ 1024 w 1438"/>
              <a:gd name="T11" fmla="*/ 847 h 2048"/>
              <a:gd name="T12" fmla="*/ 1391 w 1438"/>
              <a:gd name="T13" fmla="*/ 779 h 2048"/>
              <a:gd name="T14" fmla="*/ 974 w 1438"/>
              <a:gd name="T15" fmla="*/ 222 h 2048"/>
              <a:gd name="T16" fmla="*/ 1013 w 1438"/>
              <a:gd name="T17" fmla="*/ 25 h 2048"/>
              <a:gd name="T18" fmla="*/ 722 w 1438"/>
              <a:gd name="T19" fmla="*/ 82 h 2048"/>
              <a:gd name="T20" fmla="*/ 326 w 1438"/>
              <a:gd name="T21" fmla="*/ 281 h 2048"/>
              <a:gd name="T22" fmla="*/ 12 w 1438"/>
              <a:gd name="T23" fmla="*/ 963 h 2048"/>
              <a:gd name="T24" fmla="*/ 22 w 1438"/>
              <a:gd name="T25" fmla="*/ 1061 h 2048"/>
              <a:gd name="T26" fmla="*/ 97 w 1438"/>
              <a:gd name="T27" fmla="*/ 1168 h 2048"/>
              <a:gd name="T28" fmla="*/ 5 w 1438"/>
              <a:gd name="T29" fmla="*/ 1620 h 2048"/>
              <a:gd name="T30" fmla="*/ 5 w 1438"/>
              <a:gd name="T31" fmla="*/ 1860 h 2048"/>
              <a:gd name="T32" fmla="*/ 131 w 1438"/>
              <a:gd name="T33" fmla="*/ 977 h 2048"/>
              <a:gd name="T34" fmla="*/ 706 w 1438"/>
              <a:gd name="T35" fmla="*/ 283 h 2048"/>
              <a:gd name="T36" fmla="*/ 877 w 1438"/>
              <a:gd name="T37" fmla="*/ 133 h 2048"/>
              <a:gd name="T38" fmla="*/ 865 w 1438"/>
              <a:gd name="T39" fmla="*/ 285 h 2048"/>
              <a:gd name="T40" fmla="*/ 1289 w 1438"/>
              <a:gd name="T41" fmla="*/ 663 h 2048"/>
              <a:gd name="T42" fmla="*/ 1118 w 1438"/>
              <a:gd name="T43" fmla="*/ 760 h 2048"/>
              <a:gd name="T44" fmla="*/ 998 w 1438"/>
              <a:gd name="T45" fmla="*/ 726 h 2048"/>
              <a:gd name="T46" fmla="*/ 587 w 1438"/>
              <a:gd name="T47" fmla="*/ 618 h 2048"/>
              <a:gd name="T48" fmla="*/ 502 w 1438"/>
              <a:gd name="T49" fmla="*/ 702 h 2048"/>
              <a:gd name="T50" fmla="*/ 703 w 1438"/>
              <a:gd name="T51" fmla="*/ 996 h 2048"/>
              <a:gd name="T52" fmla="*/ 965 w 1438"/>
              <a:gd name="T53" fmla="*/ 1267 h 2048"/>
              <a:gd name="T54" fmla="*/ 244 w 1438"/>
              <a:gd name="T55" fmla="*/ 1440 h 2048"/>
              <a:gd name="T56" fmla="*/ 131 w 1438"/>
              <a:gd name="T57" fmla="*/ 977 h 2048"/>
              <a:gd name="T58" fmla="*/ 1025 w 1438"/>
              <a:gd name="T59" fmla="*/ 1560 h 2048"/>
              <a:gd name="T60" fmla="*/ 1025 w 1438"/>
              <a:gd name="T61" fmla="*/ 1680 h 2048"/>
              <a:gd name="T62" fmla="*/ 125 w 1438"/>
              <a:gd name="T63" fmla="*/ 1620 h 2048"/>
              <a:gd name="T64" fmla="*/ 125 w 1438"/>
              <a:gd name="T65" fmla="*/ 1860 h 2048"/>
              <a:gd name="T66" fmla="*/ 1025 w 1438"/>
              <a:gd name="T67" fmla="*/ 1800 h 2048"/>
              <a:gd name="T68" fmla="*/ 1085 w 1438"/>
              <a:gd name="T69" fmla="*/ 1928 h 2048"/>
              <a:gd name="T70" fmla="*/ 125 w 1438"/>
              <a:gd name="T71" fmla="*/ 1860 h 2048"/>
              <a:gd name="T72" fmla="*/ 785 w 1438"/>
              <a:gd name="T73" fmla="*/ 480 h 2048"/>
              <a:gd name="T74" fmla="*/ 785 w 1438"/>
              <a:gd name="T75" fmla="*/ 600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38" h="2048">
                <a:moveTo>
                  <a:pt x="5" y="1988"/>
                </a:moveTo>
                <a:cubicBezTo>
                  <a:pt x="5" y="2021"/>
                  <a:pt x="31" y="2048"/>
                  <a:pt x="65" y="2048"/>
                </a:cubicBezTo>
                <a:cubicBezTo>
                  <a:pt x="1145" y="2048"/>
                  <a:pt x="1145" y="2048"/>
                  <a:pt x="1145" y="2048"/>
                </a:cubicBezTo>
                <a:cubicBezTo>
                  <a:pt x="1178" y="2048"/>
                  <a:pt x="1205" y="2021"/>
                  <a:pt x="1205" y="1988"/>
                </a:cubicBezTo>
                <a:cubicBezTo>
                  <a:pt x="1205" y="1860"/>
                  <a:pt x="1205" y="1860"/>
                  <a:pt x="1205" y="1860"/>
                </a:cubicBezTo>
                <a:cubicBezTo>
                  <a:pt x="1205" y="1814"/>
                  <a:pt x="1187" y="1772"/>
                  <a:pt x="1159" y="1740"/>
                </a:cubicBezTo>
                <a:cubicBezTo>
                  <a:pt x="1187" y="1708"/>
                  <a:pt x="1205" y="1666"/>
                  <a:pt x="1205" y="1620"/>
                </a:cubicBezTo>
                <a:cubicBezTo>
                  <a:pt x="1205" y="1542"/>
                  <a:pt x="1154" y="1475"/>
                  <a:pt x="1085" y="1450"/>
                </a:cubicBezTo>
                <a:cubicBezTo>
                  <a:pt x="1085" y="1267"/>
                  <a:pt x="1085" y="1267"/>
                  <a:pt x="1085" y="1267"/>
                </a:cubicBezTo>
                <a:cubicBezTo>
                  <a:pt x="1085" y="1165"/>
                  <a:pt x="1019" y="1073"/>
                  <a:pt x="923" y="1040"/>
                </a:cubicBezTo>
                <a:cubicBezTo>
                  <a:pt x="841" y="1011"/>
                  <a:pt x="809" y="954"/>
                  <a:pt x="795" y="900"/>
                </a:cubicBezTo>
                <a:cubicBezTo>
                  <a:pt x="851" y="897"/>
                  <a:pt x="932" y="887"/>
                  <a:pt x="1024" y="847"/>
                </a:cubicBezTo>
                <a:cubicBezTo>
                  <a:pt x="1065" y="867"/>
                  <a:pt x="1065" y="867"/>
                  <a:pt x="1065" y="867"/>
                </a:cubicBezTo>
                <a:cubicBezTo>
                  <a:pt x="1200" y="935"/>
                  <a:pt x="1334" y="872"/>
                  <a:pt x="1391" y="779"/>
                </a:cubicBezTo>
                <a:cubicBezTo>
                  <a:pt x="1438" y="703"/>
                  <a:pt x="1427" y="619"/>
                  <a:pt x="1363" y="569"/>
                </a:cubicBezTo>
                <a:cubicBezTo>
                  <a:pt x="974" y="222"/>
                  <a:pt x="974" y="222"/>
                  <a:pt x="974" y="222"/>
                </a:cubicBezTo>
                <a:cubicBezTo>
                  <a:pt x="1021" y="79"/>
                  <a:pt x="1021" y="79"/>
                  <a:pt x="1021" y="79"/>
                </a:cubicBezTo>
                <a:cubicBezTo>
                  <a:pt x="1028" y="61"/>
                  <a:pt x="1024" y="41"/>
                  <a:pt x="1013" y="25"/>
                </a:cubicBezTo>
                <a:cubicBezTo>
                  <a:pt x="1002" y="9"/>
                  <a:pt x="984" y="0"/>
                  <a:pt x="965" y="0"/>
                </a:cubicBezTo>
                <a:cubicBezTo>
                  <a:pt x="873" y="0"/>
                  <a:pt x="791" y="28"/>
                  <a:pt x="722" y="82"/>
                </a:cubicBezTo>
                <a:cubicBezTo>
                  <a:pt x="678" y="117"/>
                  <a:pt x="649" y="155"/>
                  <a:pt x="632" y="181"/>
                </a:cubicBezTo>
                <a:cubicBezTo>
                  <a:pt x="516" y="186"/>
                  <a:pt x="413" y="220"/>
                  <a:pt x="326" y="281"/>
                </a:cubicBezTo>
                <a:cubicBezTo>
                  <a:pt x="248" y="336"/>
                  <a:pt x="183" y="414"/>
                  <a:pt x="132" y="513"/>
                </a:cubicBezTo>
                <a:cubicBezTo>
                  <a:pt x="45" y="684"/>
                  <a:pt x="23" y="873"/>
                  <a:pt x="12" y="963"/>
                </a:cubicBezTo>
                <a:cubicBezTo>
                  <a:pt x="11" y="977"/>
                  <a:pt x="9" y="993"/>
                  <a:pt x="8" y="999"/>
                </a:cubicBezTo>
                <a:cubicBezTo>
                  <a:pt x="0" y="1021"/>
                  <a:pt x="6" y="1045"/>
                  <a:pt x="22" y="1061"/>
                </a:cubicBezTo>
                <a:cubicBezTo>
                  <a:pt x="28" y="1067"/>
                  <a:pt x="34" y="1072"/>
                  <a:pt x="39" y="1078"/>
                </a:cubicBezTo>
                <a:cubicBezTo>
                  <a:pt x="67" y="1104"/>
                  <a:pt x="83" y="1120"/>
                  <a:pt x="97" y="1168"/>
                </a:cubicBezTo>
                <a:cubicBezTo>
                  <a:pt x="114" y="1225"/>
                  <a:pt x="123" y="1315"/>
                  <a:pt x="124" y="1450"/>
                </a:cubicBezTo>
                <a:cubicBezTo>
                  <a:pt x="55" y="1475"/>
                  <a:pt x="5" y="1542"/>
                  <a:pt x="5" y="1620"/>
                </a:cubicBezTo>
                <a:cubicBezTo>
                  <a:pt x="5" y="1666"/>
                  <a:pt x="22" y="1708"/>
                  <a:pt x="51" y="1740"/>
                </a:cubicBezTo>
                <a:cubicBezTo>
                  <a:pt x="22" y="1772"/>
                  <a:pt x="5" y="1814"/>
                  <a:pt x="5" y="1860"/>
                </a:cubicBezTo>
                <a:lnTo>
                  <a:pt x="5" y="1988"/>
                </a:lnTo>
                <a:close/>
                <a:moveTo>
                  <a:pt x="131" y="977"/>
                </a:moveTo>
                <a:cubicBezTo>
                  <a:pt x="151" y="810"/>
                  <a:pt x="211" y="300"/>
                  <a:pt x="665" y="300"/>
                </a:cubicBezTo>
                <a:cubicBezTo>
                  <a:pt x="680" y="300"/>
                  <a:pt x="695" y="294"/>
                  <a:pt x="706" y="283"/>
                </a:cubicBezTo>
                <a:cubicBezTo>
                  <a:pt x="713" y="277"/>
                  <a:pt x="717" y="270"/>
                  <a:pt x="723" y="261"/>
                </a:cubicBezTo>
                <a:cubicBezTo>
                  <a:pt x="752" y="215"/>
                  <a:pt x="798" y="158"/>
                  <a:pt x="877" y="133"/>
                </a:cubicBezTo>
                <a:cubicBezTo>
                  <a:pt x="848" y="221"/>
                  <a:pt x="848" y="221"/>
                  <a:pt x="848" y="221"/>
                </a:cubicBezTo>
                <a:cubicBezTo>
                  <a:pt x="840" y="244"/>
                  <a:pt x="847" y="269"/>
                  <a:pt x="865" y="285"/>
                </a:cubicBezTo>
                <a:cubicBezTo>
                  <a:pt x="1285" y="660"/>
                  <a:pt x="1285" y="660"/>
                  <a:pt x="1285" y="660"/>
                </a:cubicBezTo>
                <a:cubicBezTo>
                  <a:pt x="1286" y="661"/>
                  <a:pt x="1287" y="662"/>
                  <a:pt x="1289" y="663"/>
                </a:cubicBezTo>
                <a:cubicBezTo>
                  <a:pt x="1304" y="674"/>
                  <a:pt x="1304" y="692"/>
                  <a:pt x="1289" y="716"/>
                </a:cubicBezTo>
                <a:cubicBezTo>
                  <a:pt x="1266" y="754"/>
                  <a:pt x="1198" y="800"/>
                  <a:pt x="1118" y="760"/>
                </a:cubicBezTo>
                <a:cubicBezTo>
                  <a:pt x="1051" y="726"/>
                  <a:pt x="1051" y="726"/>
                  <a:pt x="1051" y="726"/>
                </a:cubicBezTo>
                <a:cubicBezTo>
                  <a:pt x="1034" y="718"/>
                  <a:pt x="1015" y="718"/>
                  <a:pt x="998" y="726"/>
                </a:cubicBezTo>
                <a:cubicBezTo>
                  <a:pt x="889" y="781"/>
                  <a:pt x="794" y="781"/>
                  <a:pt x="749" y="780"/>
                </a:cubicBezTo>
                <a:cubicBezTo>
                  <a:pt x="587" y="618"/>
                  <a:pt x="587" y="618"/>
                  <a:pt x="587" y="618"/>
                </a:cubicBezTo>
                <a:cubicBezTo>
                  <a:pt x="564" y="594"/>
                  <a:pt x="526" y="594"/>
                  <a:pt x="502" y="618"/>
                </a:cubicBezTo>
                <a:cubicBezTo>
                  <a:pt x="479" y="641"/>
                  <a:pt x="479" y="679"/>
                  <a:pt x="502" y="702"/>
                </a:cubicBezTo>
                <a:cubicBezTo>
                  <a:pt x="667" y="868"/>
                  <a:pt x="667" y="868"/>
                  <a:pt x="667" y="868"/>
                </a:cubicBezTo>
                <a:cubicBezTo>
                  <a:pt x="670" y="895"/>
                  <a:pt x="678" y="944"/>
                  <a:pt x="703" y="996"/>
                </a:cubicBezTo>
                <a:cubicBezTo>
                  <a:pt x="739" y="1070"/>
                  <a:pt x="801" y="1125"/>
                  <a:pt x="883" y="1153"/>
                </a:cubicBezTo>
                <a:cubicBezTo>
                  <a:pt x="932" y="1170"/>
                  <a:pt x="965" y="1216"/>
                  <a:pt x="965" y="1267"/>
                </a:cubicBezTo>
                <a:cubicBezTo>
                  <a:pt x="965" y="1440"/>
                  <a:pt x="965" y="1440"/>
                  <a:pt x="965" y="1440"/>
                </a:cubicBezTo>
                <a:cubicBezTo>
                  <a:pt x="244" y="1440"/>
                  <a:pt x="244" y="1440"/>
                  <a:pt x="244" y="1440"/>
                </a:cubicBezTo>
                <a:cubicBezTo>
                  <a:pt x="239" y="1130"/>
                  <a:pt x="197" y="1064"/>
                  <a:pt x="129" y="998"/>
                </a:cubicBezTo>
                <a:cubicBezTo>
                  <a:pt x="130" y="992"/>
                  <a:pt x="131" y="985"/>
                  <a:pt x="131" y="977"/>
                </a:cubicBezTo>
                <a:close/>
                <a:moveTo>
                  <a:pt x="185" y="1560"/>
                </a:moveTo>
                <a:cubicBezTo>
                  <a:pt x="1025" y="1560"/>
                  <a:pt x="1025" y="1560"/>
                  <a:pt x="1025" y="1560"/>
                </a:cubicBezTo>
                <a:cubicBezTo>
                  <a:pt x="1058" y="1560"/>
                  <a:pt x="1085" y="1587"/>
                  <a:pt x="1085" y="1620"/>
                </a:cubicBezTo>
                <a:cubicBezTo>
                  <a:pt x="1085" y="1653"/>
                  <a:pt x="1058" y="1680"/>
                  <a:pt x="1025" y="1680"/>
                </a:cubicBezTo>
                <a:cubicBezTo>
                  <a:pt x="185" y="1680"/>
                  <a:pt x="185" y="1680"/>
                  <a:pt x="185" y="1680"/>
                </a:cubicBezTo>
                <a:cubicBezTo>
                  <a:pt x="151" y="1680"/>
                  <a:pt x="125" y="1653"/>
                  <a:pt x="125" y="1620"/>
                </a:cubicBezTo>
                <a:cubicBezTo>
                  <a:pt x="125" y="1587"/>
                  <a:pt x="151" y="1560"/>
                  <a:pt x="185" y="1560"/>
                </a:cubicBezTo>
                <a:close/>
                <a:moveTo>
                  <a:pt x="125" y="1860"/>
                </a:moveTo>
                <a:cubicBezTo>
                  <a:pt x="125" y="1827"/>
                  <a:pt x="151" y="1800"/>
                  <a:pt x="185" y="1800"/>
                </a:cubicBezTo>
                <a:cubicBezTo>
                  <a:pt x="1025" y="1800"/>
                  <a:pt x="1025" y="1800"/>
                  <a:pt x="1025" y="1800"/>
                </a:cubicBezTo>
                <a:cubicBezTo>
                  <a:pt x="1058" y="1800"/>
                  <a:pt x="1085" y="1827"/>
                  <a:pt x="1085" y="1860"/>
                </a:cubicBezTo>
                <a:cubicBezTo>
                  <a:pt x="1085" y="1928"/>
                  <a:pt x="1085" y="1928"/>
                  <a:pt x="1085" y="1928"/>
                </a:cubicBezTo>
                <a:cubicBezTo>
                  <a:pt x="125" y="1928"/>
                  <a:pt x="125" y="1928"/>
                  <a:pt x="125" y="1928"/>
                </a:cubicBezTo>
                <a:lnTo>
                  <a:pt x="125" y="1860"/>
                </a:lnTo>
                <a:close/>
                <a:moveTo>
                  <a:pt x="725" y="540"/>
                </a:moveTo>
                <a:cubicBezTo>
                  <a:pt x="725" y="507"/>
                  <a:pt x="751" y="480"/>
                  <a:pt x="785" y="480"/>
                </a:cubicBezTo>
                <a:cubicBezTo>
                  <a:pt x="818" y="480"/>
                  <a:pt x="845" y="507"/>
                  <a:pt x="845" y="540"/>
                </a:cubicBezTo>
                <a:cubicBezTo>
                  <a:pt x="845" y="573"/>
                  <a:pt x="818" y="600"/>
                  <a:pt x="785" y="600"/>
                </a:cubicBezTo>
                <a:cubicBezTo>
                  <a:pt x="751" y="600"/>
                  <a:pt x="725" y="573"/>
                  <a:pt x="725" y="5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29"/>
          <p:cNvSpPr>
            <a:spLocks noEditPoints="1"/>
          </p:cNvSpPr>
          <p:nvPr/>
        </p:nvSpPr>
        <p:spPr bwMode="auto">
          <a:xfrm>
            <a:off x="10699013" y="6471959"/>
            <a:ext cx="768864" cy="768634"/>
          </a:xfrm>
          <a:custGeom>
            <a:avLst/>
            <a:gdLst>
              <a:gd name="T0" fmla="*/ 124 w 2048"/>
              <a:gd name="T1" fmla="*/ 1924 h 2048"/>
              <a:gd name="T2" fmla="*/ 60 w 2048"/>
              <a:gd name="T3" fmla="*/ 1804 h 2048"/>
              <a:gd name="T4" fmla="*/ 60 w 2048"/>
              <a:gd name="T5" fmla="*/ 1684 h 2048"/>
              <a:gd name="T6" fmla="*/ 124 w 2048"/>
              <a:gd name="T7" fmla="*/ 1564 h 2048"/>
              <a:gd name="T8" fmla="*/ 0 w 2048"/>
              <a:gd name="T9" fmla="*/ 1384 h 2048"/>
              <a:gd name="T10" fmla="*/ 124 w 2048"/>
              <a:gd name="T11" fmla="*/ 1204 h 2048"/>
              <a:gd name="T12" fmla="*/ 60 w 2048"/>
              <a:gd name="T13" fmla="*/ 1084 h 2048"/>
              <a:gd name="T14" fmla="*/ 60 w 2048"/>
              <a:gd name="T15" fmla="*/ 964 h 2048"/>
              <a:gd name="T16" fmla="*/ 124 w 2048"/>
              <a:gd name="T17" fmla="*/ 844 h 2048"/>
              <a:gd name="T18" fmla="*/ 0 w 2048"/>
              <a:gd name="T19" fmla="*/ 664 h 2048"/>
              <a:gd name="T20" fmla="*/ 124 w 2048"/>
              <a:gd name="T21" fmla="*/ 484 h 2048"/>
              <a:gd name="T22" fmla="*/ 60 w 2048"/>
              <a:gd name="T23" fmla="*/ 364 h 2048"/>
              <a:gd name="T24" fmla="*/ 60 w 2048"/>
              <a:gd name="T25" fmla="*/ 244 h 2048"/>
              <a:gd name="T26" fmla="*/ 124 w 2048"/>
              <a:gd name="T27" fmla="*/ 124 h 2048"/>
              <a:gd name="T28" fmla="*/ 244 w 2048"/>
              <a:gd name="T29" fmla="*/ 60 h 2048"/>
              <a:gd name="T30" fmla="*/ 2048 w 2048"/>
              <a:gd name="T31" fmla="*/ 1864 h 2048"/>
              <a:gd name="T32" fmla="*/ 1924 w 2048"/>
              <a:gd name="T33" fmla="*/ 1988 h 2048"/>
              <a:gd name="T34" fmla="*/ 1804 w 2048"/>
              <a:gd name="T35" fmla="*/ 1924 h 2048"/>
              <a:gd name="T36" fmla="*/ 1624 w 2048"/>
              <a:gd name="T37" fmla="*/ 2048 h 2048"/>
              <a:gd name="T38" fmla="*/ 1444 w 2048"/>
              <a:gd name="T39" fmla="*/ 1924 h 2048"/>
              <a:gd name="T40" fmla="*/ 1324 w 2048"/>
              <a:gd name="T41" fmla="*/ 1988 h 2048"/>
              <a:gd name="T42" fmla="*/ 1204 w 2048"/>
              <a:gd name="T43" fmla="*/ 1988 h 2048"/>
              <a:gd name="T44" fmla="*/ 1084 w 2048"/>
              <a:gd name="T45" fmla="*/ 1924 h 2048"/>
              <a:gd name="T46" fmla="*/ 904 w 2048"/>
              <a:gd name="T47" fmla="*/ 2048 h 2048"/>
              <a:gd name="T48" fmla="*/ 724 w 2048"/>
              <a:gd name="T49" fmla="*/ 1924 h 2048"/>
              <a:gd name="T50" fmla="*/ 604 w 2048"/>
              <a:gd name="T51" fmla="*/ 1988 h 2048"/>
              <a:gd name="T52" fmla="*/ 484 w 2048"/>
              <a:gd name="T53" fmla="*/ 1988 h 2048"/>
              <a:gd name="T54" fmla="*/ 364 w 2048"/>
              <a:gd name="T55" fmla="*/ 1924 h 2048"/>
              <a:gd name="T56" fmla="*/ 184 w 2048"/>
              <a:gd name="T57" fmla="*/ 2048 h 2048"/>
              <a:gd name="T58" fmla="*/ 364 w 2048"/>
              <a:gd name="T59" fmla="*/ 664 h 2048"/>
              <a:gd name="T60" fmla="*/ 1988 w 2048"/>
              <a:gd name="T61" fmla="*/ 364 h 2048"/>
              <a:gd name="T62" fmla="*/ 1988 w 2048"/>
              <a:gd name="T63" fmla="*/ 724 h 2048"/>
              <a:gd name="T64" fmla="*/ 484 w 2048"/>
              <a:gd name="T65" fmla="*/ 604 h 2048"/>
              <a:gd name="T66" fmla="*/ 1624 w 2048"/>
              <a:gd name="T67" fmla="*/ 1204 h 2048"/>
              <a:gd name="T68" fmla="*/ 364 w 2048"/>
              <a:gd name="T69" fmla="*/ 904 h 2048"/>
              <a:gd name="T70" fmla="*/ 1684 w 2048"/>
              <a:gd name="T71" fmla="*/ 904 h 2048"/>
              <a:gd name="T72" fmla="*/ 1564 w 2048"/>
              <a:gd name="T73" fmla="*/ 964 h 2048"/>
              <a:gd name="T74" fmla="*/ 1564 w 2048"/>
              <a:gd name="T75" fmla="*/ 1084 h 2048"/>
              <a:gd name="T76" fmla="*/ 1324 w 2048"/>
              <a:gd name="T77" fmla="*/ 1384 h 2048"/>
              <a:gd name="T78" fmla="*/ 424 w 2048"/>
              <a:gd name="T79" fmla="*/ 1684 h 2048"/>
              <a:gd name="T80" fmla="*/ 424 w 2048"/>
              <a:gd name="T81" fmla="*/ 1324 h 2048"/>
              <a:gd name="T82" fmla="*/ 484 w 2048"/>
              <a:gd name="T83" fmla="*/ 1444 h 2048"/>
              <a:gd name="T84" fmla="*/ 1204 w 2048"/>
              <a:gd name="T85" fmla="*/ 144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48" h="2048">
                <a:moveTo>
                  <a:pt x="184" y="2048"/>
                </a:moveTo>
                <a:cubicBezTo>
                  <a:pt x="151" y="2048"/>
                  <a:pt x="124" y="2021"/>
                  <a:pt x="124" y="1988"/>
                </a:cubicBezTo>
                <a:cubicBezTo>
                  <a:pt x="124" y="1924"/>
                  <a:pt x="124" y="1924"/>
                  <a:pt x="124" y="1924"/>
                </a:cubicBezTo>
                <a:cubicBezTo>
                  <a:pt x="60" y="1924"/>
                  <a:pt x="60" y="1924"/>
                  <a:pt x="60" y="1924"/>
                </a:cubicBezTo>
                <a:cubicBezTo>
                  <a:pt x="27" y="1924"/>
                  <a:pt x="0" y="1897"/>
                  <a:pt x="0" y="1864"/>
                </a:cubicBezTo>
                <a:cubicBezTo>
                  <a:pt x="0" y="1831"/>
                  <a:pt x="27" y="1804"/>
                  <a:pt x="60" y="1804"/>
                </a:cubicBezTo>
                <a:cubicBezTo>
                  <a:pt x="124" y="1804"/>
                  <a:pt x="124" y="1804"/>
                  <a:pt x="124" y="1804"/>
                </a:cubicBezTo>
                <a:cubicBezTo>
                  <a:pt x="124" y="1684"/>
                  <a:pt x="124" y="1684"/>
                  <a:pt x="124" y="1684"/>
                </a:cubicBezTo>
                <a:cubicBezTo>
                  <a:pt x="60" y="1684"/>
                  <a:pt x="60" y="1684"/>
                  <a:pt x="60" y="1684"/>
                </a:cubicBezTo>
                <a:cubicBezTo>
                  <a:pt x="27" y="1684"/>
                  <a:pt x="0" y="1657"/>
                  <a:pt x="0" y="1624"/>
                </a:cubicBezTo>
                <a:cubicBezTo>
                  <a:pt x="0" y="1591"/>
                  <a:pt x="27" y="1564"/>
                  <a:pt x="60" y="1564"/>
                </a:cubicBezTo>
                <a:cubicBezTo>
                  <a:pt x="124" y="1564"/>
                  <a:pt x="124" y="1564"/>
                  <a:pt x="124" y="1564"/>
                </a:cubicBezTo>
                <a:cubicBezTo>
                  <a:pt x="124" y="1444"/>
                  <a:pt x="124" y="1444"/>
                  <a:pt x="124" y="1444"/>
                </a:cubicBezTo>
                <a:cubicBezTo>
                  <a:pt x="60" y="1444"/>
                  <a:pt x="60" y="1444"/>
                  <a:pt x="60" y="1444"/>
                </a:cubicBezTo>
                <a:cubicBezTo>
                  <a:pt x="27" y="1444"/>
                  <a:pt x="0" y="1417"/>
                  <a:pt x="0" y="1384"/>
                </a:cubicBezTo>
                <a:cubicBezTo>
                  <a:pt x="0" y="1351"/>
                  <a:pt x="27" y="1324"/>
                  <a:pt x="60" y="1324"/>
                </a:cubicBezTo>
                <a:cubicBezTo>
                  <a:pt x="124" y="1324"/>
                  <a:pt x="124" y="1324"/>
                  <a:pt x="124" y="1324"/>
                </a:cubicBezTo>
                <a:cubicBezTo>
                  <a:pt x="124" y="1204"/>
                  <a:pt x="124" y="1204"/>
                  <a:pt x="124" y="1204"/>
                </a:cubicBezTo>
                <a:cubicBezTo>
                  <a:pt x="60" y="1204"/>
                  <a:pt x="60" y="1204"/>
                  <a:pt x="60" y="1204"/>
                </a:cubicBezTo>
                <a:cubicBezTo>
                  <a:pt x="27" y="1204"/>
                  <a:pt x="0" y="1177"/>
                  <a:pt x="0" y="1144"/>
                </a:cubicBezTo>
                <a:cubicBezTo>
                  <a:pt x="0" y="1111"/>
                  <a:pt x="27" y="1084"/>
                  <a:pt x="60" y="1084"/>
                </a:cubicBezTo>
                <a:cubicBezTo>
                  <a:pt x="124" y="1084"/>
                  <a:pt x="124" y="1084"/>
                  <a:pt x="124" y="1084"/>
                </a:cubicBezTo>
                <a:cubicBezTo>
                  <a:pt x="124" y="964"/>
                  <a:pt x="124" y="964"/>
                  <a:pt x="124" y="964"/>
                </a:cubicBezTo>
                <a:cubicBezTo>
                  <a:pt x="60" y="964"/>
                  <a:pt x="60" y="964"/>
                  <a:pt x="60" y="964"/>
                </a:cubicBezTo>
                <a:cubicBezTo>
                  <a:pt x="27" y="964"/>
                  <a:pt x="0" y="937"/>
                  <a:pt x="0" y="904"/>
                </a:cubicBezTo>
                <a:cubicBezTo>
                  <a:pt x="0" y="871"/>
                  <a:pt x="27" y="844"/>
                  <a:pt x="60" y="844"/>
                </a:cubicBezTo>
                <a:cubicBezTo>
                  <a:pt x="124" y="844"/>
                  <a:pt x="124" y="844"/>
                  <a:pt x="124" y="844"/>
                </a:cubicBezTo>
                <a:cubicBezTo>
                  <a:pt x="124" y="724"/>
                  <a:pt x="124" y="724"/>
                  <a:pt x="124" y="724"/>
                </a:cubicBezTo>
                <a:cubicBezTo>
                  <a:pt x="60" y="724"/>
                  <a:pt x="60" y="724"/>
                  <a:pt x="60" y="724"/>
                </a:cubicBezTo>
                <a:cubicBezTo>
                  <a:pt x="27" y="724"/>
                  <a:pt x="0" y="697"/>
                  <a:pt x="0" y="664"/>
                </a:cubicBezTo>
                <a:cubicBezTo>
                  <a:pt x="0" y="631"/>
                  <a:pt x="27" y="604"/>
                  <a:pt x="60" y="604"/>
                </a:cubicBezTo>
                <a:cubicBezTo>
                  <a:pt x="124" y="604"/>
                  <a:pt x="124" y="604"/>
                  <a:pt x="124" y="604"/>
                </a:cubicBezTo>
                <a:cubicBezTo>
                  <a:pt x="124" y="484"/>
                  <a:pt x="124" y="484"/>
                  <a:pt x="124" y="484"/>
                </a:cubicBezTo>
                <a:cubicBezTo>
                  <a:pt x="60" y="484"/>
                  <a:pt x="60" y="484"/>
                  <a:pt x="60" y="484"/>
                </a:cubicBezTo>
                <a:cubicBezTo>
                  <a:pt x="27" y="484"/>
                  <a:pt x="0" y="457"/>
                  <a:pt x="0" y="424"/>
                </a:cubicBezTo>
                <a:cubicBezTo>
                  <a:pt x="0" y="391"/>
                  <a:pt x="27" y="364"/>
                  <a:pt x="60" y="364"/>
                </a:cubicBezTo>
                <a:cubicBezTo>
                  <a:pt x="124" y="364"/>
                  <a:pt x="124" y="364"/>
                  <a:pt x="124" y="364"/>
                </a:cubicBezTo>
                <a:cubicBezTo>
                  <a:pt x="124" y="244"/>
                  <a:pt x="124" y="244"/>
                  <a:pt x="124" y="244"/>
                </a:cubicBezTo>
                <a:cubicBezTo>
                  <a:pt x="60" y="244"/>
                  <a:pt x="60" y="244"/>
                  <a:pt x="60" y="244"/>
                </a:cubicBezTo>
                <a:cubicBezTo>
                  <a:pt x="27" y="244"/>
                  <a:pt x="0" y="217"/>
                  <a:pt x="0" y="184"/>
                </a:cubicBezTo>
                <a:cubicBezTo>
                  <a:pt x="0" y="151"/>
                  <a:pt x="27" y="124"/>
                  <a:pt x="60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24" y="60"/>
                  <a:pt x="124" y="60"/>
                  <a:pt x="124" y="60"/>
                </a:cubicBezTo>
                <a:cubicBezTo>
                  <a:pt x="124" y="27"/>
                  <a:pt x="151" y="0"/>
                  <a:pt x="184" y="0"/>
                </a:cubicBezTo>
                <a:cubicBezTo>
                  <a:pt x="217" y="0"/>
                  <a:pt x="244" y="27"/>
                  <a:pt x="244" y="60"/>
                </a:cubicBezTo>
                <a:cubicBezTo>
                  <a:pt x="244" y="1804"/>
                  <a:pt x="244" y="1804"/>
                  <a:pt x="244" y="1804"/>
                </a:cubicBezTo>
                <a:cubicBezTo>
                  <a:pt x="1988" y="1804"/>
                  <a:pt x="1988" y="1804"/>
                  <a:pt x="1988" y="1804"/>
                </a:cubicBezTo>
                <a:cubicBezTo>
                  <a:pt x="2021" y="1804"/>
                  <a:pt x="2048" y="1831"/>
                  <a:pt x="2048" y="1864"/>
                </a:cubicBezTo>
                <a:cubicBezTo>
                  <a:pt x="2048" y="1897"/>
                  <a:pt x="2021" y="1924"/>
                  <a:pt x="1988" y="1924"/>
                </a:cubicBezTo>
                <a:cubicBezTo>
                  <a:pt x="1924" y="1924"/>
                  <a:pt x="1924" y="1924"/>
                  <a:pt x="1924" y="1924"/>
                </a:cubicBezTo>
                <a:cubicBezTo>
                  <a:pt x="1924" y="1988"/>
                  <a:pt x="1924" y="1988"/>
                  <a:pt x="1924" y="1988"/>
                </a:cubicBezTo>
                <a:cubicBezTo>
                  <a:pt x="1924" y="2021"/>
                  <a:pt x="1897" y="2048"/>
                  <a:pt x="1864" y="2048"/>
                </a:cubicBezTo>
                <a:cubicBezTo>
                  <a:pt x="1831" y="2048"/>
                  <a:pt x="1804" y="2021"/>
                  <a:pt x="1804" y="1988"/>
                </a:cubicBezTo>
                <a:cubicBezTo>
                  <a:pt x="1804" y="1924"/>
                  <a:pt x="1804" y="1924"/>
                  <a:pt x="1804" y="1924"/>
                </a:cubicBezTo>
                <a:cubicBezTo>
                  <a:pt x="1684" y="1924"/>
                  <a:pt x="1684" y="1924"/>
                  <a:pt x="1684" y="1924"/>
                </a:cubicBezTo>
                <a:cubicBezTo>
                  <a:pt x="1684" y="1988"/>
                  <a:pt x="1684" y="1988"/>
                  <a:pt x="1684" y="1988"/>
                </a:cubicBezTo>
                <a:cubicBezTo>
                  <a:pt x="1684" y="2021"/>
                  <a:pt x="1657" y="2048"/>
                  <a:pt x="1624" y="2048"/>
                </a:cubicBezTo>
                <a:cubicBezTo>
                  <a:pt x="1591" y="2048"/>
                  <a:pt x="1564" y="2021"/>
                  <a:pt x="1564" y="1988"/>
                </a:cubicBezTo>
                <a:cubicBezTo>
                  <a:pt x="1564" y="1924"/>
                  <a:pt x="1564" y="1924"/>
                  <a:pt x="1564" y="1924"/>
                </a:cubicBezTo>
                <a:cubicBezTo>
                  <a:pt x="1444" y="1924"/>
                  <a:pt x="1444" y="1924"/>
                  <a:pt x="1444" y="1924"/>
                </a:cubicBezTo>
                <a:cubicBezTo>
                  <a:pt x="1444" y="1988"/>
                  <a:pt x="1444" y="1988"/>
                  <a:pt x="1444" y="1988"/>
                </a:cubicBezTo>
                <a:cubicBezTo>
                  <a:pt x="1444" y="2021"/>
                  <a:pt x="1417" y="2048"/>
                  <a:pt x="1384" y="2048"/>
                </a:cubicBezTo>
                <a:cubicBezTo>
                  <a:pt x="1351" y="2048"/>
                  <a:pt x="1324" y="2021"/>
                  <a:pt x="1324" y="1988"/>
                </a:cubicBezTo>
                <a:cubicBezTo>
                  <a:pt x="1324" y="1924"/>
                  <a:pt x="1324" y="1924"/>
                  <a:pt x="1324" y="1924"/>
                </a:cubicBezTo>
                <a:cubicBezTo>
                  <a:pt x="1204" y="1924"/>
                  <a:pt x="1204" y="1924"/>
                  <a:pt x="1204" y="1924"/>
                </a:cubicBezTo>
                <a:cubicBezTo>
                  <a:pt x="1204" y="1988"/>
                  <a:pt x="1204" y="1988"/>
                  <a:pt x="1204" y="1988"/>
                </a:cubicBezTo>
                <a:cubicBezTo>
                  <a:pt x="1204" y="2021"/>
                  <a:pt x="1177" y="2048"/>
                  <a:pt x="1144" y="2048"/>
                </a:cubicBezTo>
                <a:cubicBezTo>
                  <a:pt x="1111" y="2048"/>
                  <a:pt x="1084" y="2021"/>
                  <a:pt x="1084" y="1988"/>
                </a:cubicBezTo>
                <a:cubicBezTo>
                  <a:pt x="1084" y="1924"/>
                  <a:pt x="1084" y="1924"/>
                  <a:pt x="1084" y="1924"/>
                </a:cubicBezTo>
                <a:cubicBezTo>
                  <a:pt x="964" y="1924"/>
                  <a:pt x="964" y="1924"/>
                  <a:pt x="964" y="1924"/>
                </a:cubicBezTo>
                <a:cubicBezTo>
                  <a:pt x="964" y="1988"/>
                  <a:pt x="964" y="1988"/>
                  <a:pt x="964" y="1988"/>
                </a:cubicBezTo>
                <a:cubicBezTo>
                  <a:pt x="964" y="2021"/>
                  <a:pt x="937" y="2048"/>
                  <a:pt x="904" y="2048"/>
                </a:cubicBezTo>
                <a:cubicBezTo>
                  <a:pt x="871" y="2048"/>
                  <a:pt x="844" y="2021"/>
                  <a:pt x="844" y="1988"/>
                </a:cubicBezTo>
                <a:cubicBezTo>
                  <a:pt x="844" y="1924"/>
                  <a:pt x="844" y="1924"/>
                  <a:pt x="844" y="1924"/>
                </a:cubicBezTo>
                <a:cubicBezTo>
                  <a:pt x="724" y="1924"/>
                  <a:pt x="724" y="1924"/>
                  <a:pt x="724" y="1924"/>
                </a:cubicBezTo>
                <a:cubicBezTo>
                  <a:pt x="724" y="1988"/>
                  <a:pt x="724" y="1988"/>
                  <a:pt x="724" y="1988"/>
                </a:cubicBezTo>
                <a:cubicBezTo>
                  <a:pt x="724" y="2021"/>
                  <a:pt x="697" y="2048"/>
                  <a:pt x="664" y="2048"/>
                </a:cubicBezTo>
                <a:cubicBezTo>
                  <a:pt x="631" y="2048"/>
                  <a:pt x="604" y="2021"/>
                  <a:pt x="604" y="1988"/>
                </a:cubicBezTo>
                <a:cubicBezTo>
                  <a:pt x="604" y="1924"/>
                  <a:pt x="604" y="1924"/>
                  <a:pt x="604" y="1924"/>
                </a:cubicBezTo>
                <a:cubicBezTo>
                  <a:pt x="484" y="1924"/>
                  <a:pt x="484" y="1924"/>
                  <a:pt x="484" y="1924"/>
                </a:cubicBezTo>
                <a:cubicBezTo>
                  <a:pt x="484" y="1988"/>
                  <a:pt x="484" y="1988"/>
                  <a:pt x="484" y="1988"/>
                </a:cubicBezTo>
                <a:cubicBezTo>
                  <a:pt x="484" y="2021"/>
                  <a:pt x="457" y="2048"/>
                  <a:pt x="424" y="2048"/>
                </a:cubicBezTo>
                <a:cubicBezTo>
                  <a:pt x="391" y="2048"/>
                  <a:pt x="364" y="2021"/>
                  <a:pt x="364" y="1988"/>
                </a:cubicBezTo>
                <a:cubicBezTo>
                  <a:pt x="364" y="1924"/>
                  <a:pt x="364" y="1924"/>
                  <a:pt x="364" y="1924"/>
                </a:cubicBezTo>
                <a:cubicBezTo>
                  <a:pt x="244" y="1924"/>
                  <a:pt x="244" y="1924"/>
                  <a:pt x="244" y="1924"/>
                </a:cubicBezTo>
                <a:cubicBezTo>
                  <a:pt x="244" y="1988"/>
                  <a:pt x="244" y="1988"/>
                  <a:pt x="244" y="1988"/>
                </a:cubicBezTo>
                <a:cubicBezTo>
                  <a:pt x="244" y="2021"/>
                  <a:pt x="217" y="2048"/>
                  <a:pt x="184" y="2048"/>
                </a:cubicBezTo>
                <a:close/>
                <a:moveTo>
                  <a:pt x="1988" y="724"/>
                </a:moveTo>
                <a:cubicBezTo>
                  <a:pt x="424" y="724"/>
                  <a:pt x="424" y="724"/>
                  <a:pt x="424" y="724"/>
                </a:cubicBezTo>
                <a:cubicBezTo>
                  <a:pt x="391" y="724"/>
                  <a:pt x="364" y="697"/>
                  <a:pt x="364" y="664"/>
                </a:cubicBezTo>
                <a:cubicBezTo>
                  <a:pt x="364" y="424"/>
                  <a:pt x="364" y="424"/>
                  <a:pt x="364" y="424"/>
                </a:cubicBezTo>
                <a:cubicBezTo>
                  <a:pt x="364" y="391"/>
                  <a:pt x="391" y="364"/>
                  <a:pt x="424" y="364"/>
                </a:cubicBezTo>
                <a:cubicBezTo>
                  <a:pt x="1988" y="364"/>
                  <a:pt x="1988" y="364"/>
                  <a:pt x="1988" y="364"/>
                </a:cubicBezTo>
                <a:cubicBezTo>
                  <a:pt x="2021" y="364"/>
                  <a:pt x="2048" y="391"/>
                  <a:pt x="2048" y="424"/>
                </a:cubicBezTo>
                <a:cubicBezTo>
                  <a:pt x="2048" y="664"/>
                  <a:pt x="2048" y="664"/>
                  <a:pt x="2048" y="664"/>
                </a:cubicBezTo>
                <a:cubicBezTo>
                  <a:pt x="2048" y="697"/>
                  <a:pt x="2021" y="724"/>
                  <a:pt x="1988" y="724"/>
                </a:cubicBezTo>
                <a:close/>
                <a:moveTo>
                  <a:pt x="1928" y="484"/>
                </a:moveTo>
                <a:cubicBezTo>
                  <a:pt x="484" y="484"/>
                  <a:pt x="484" y="484"/>
                  <a:pt x="484" y="484"/>
                </a:cubicBezTo>
                <a:cubicBezTo>
                  <a:pt x="484" y="604"/>
                  <a:pt x="484" y="604"/>
                  <a:pt x="484" y="604"/>
                </a:cubicBezTo>
                <a:cubicBezTo>
                  <a:pt x="1928" y="604"/>
                  <a:pt x="1928" y="604"/>
                  <a:pt x="1928" y="604"/>
                </a:cubicBezTo>
                <a:lnTo>
                  <a:pt x="1928" y="484"/>
                </a:lnTo>
                <a:close/>
                <a:moveTo>
                  <a:pt x="1624" y="1204"/>
                </a:moveTo>
                <a:cubicBezTo>
                  <a:pt x="424" y="1204"/>
                  <a:pt x="424" y="1204"/>
                  <a:pt x="424" y="1204"/>
                </a:cubicBezTo>
                <a:cubicBezTo>
                  <a:pt x="391" y="1204"/>
                  <a:pt x="364" y="1177"/>
                  <a:pt x="364" y="1144"/>
                </a:cubicBezTo>
                <a:cubicBezTo>
                  <a:pt x="364" y="904"/>
                  <a:pt x="364" y="904"/>
                  <a:pt x="364" y="904"/>
                </a:cubicBezTo>
                <a:cubicBezTo>
                  <a:pt x="364" y="871"/>
                  <a:pt x="391" y="844"/>
                  <a:pt x="424" y="844"/>
                </a:cubicBezTo>
                <a:cubicBezTo>
                  <a:pt x="1624" y="844"/>
                  <a:pt x="1624" y="844"/>
                  <a:pt x="1624" y="844"/>
                </a:cubicBezTo>
                <a:cubicBezTo>
                  <a:pt x="1657" y="844"/>
                  <a:pt x="1684" y="871"/>
                  <a:pt x="1684" y="904"/>
                </a:cubicBezTo>
                <a:cubicBezTo>
                  <a:pt x="1684" y="1144"/>
                  <a:pt x="1684" y="1144"/>
                  <a:pt x="1684" y="1144"/>
                </a:cubicBezTo>
                <a:cubicBezTo>
                  <a:pt x="1684" y="1177"/>
                  <a:pt x="1657" y="1204"/>
                  <a:pt x="1624" y="1204"/>
                </a:cubicBezTo>
                <a:close/>
                <a:moveTo>
                  <a:pt x="1564" y="964"/>
                </a:moveTo>
                <a:cubicBezTo>
                  <a:pt x="484" y="964"/>
                  <a:pt x="484" y="964"/>
                  <a:pt x="484" y="964"/>
                </a:cubicBezTo>
                <a:cubicBezTo>
                  <a:pt x="484" y="1084"/>
                  <a:pt x="484" y="1084"/>
                  <a:pt x="484" y="1084"/>
                </a:cubicBezTo>
                <a:cubicBezTo>
                  <a:pt x="1564" y="1084"/>
                  <a:pt x="1564" y="1084"/>
                  <a:pt x="1564" y="1084"/>
                </a:cubicBezTo>
                <a:lnTo>
                  <a:pt x="1564" y="964"/>
                </a:lnTo>
                <a:close/>
                <a:moveTo>
                  <a:pt x="1264" y="1324"/>
                </a:moveTo>
                <a:cubicBezTo>
                  <a:pt x="1297" y="1324"/>
                  <a:pt x="1324" y="1351"/>
                  <a:pt x="1324" y="1384"/>
                </a:cubicBezTo>
                <a:cubicBezTo>
                  <a:pt x="1324" y="1624"/>
                  <a:pt x="1324" y="1624"/>
                  <a:pt x="1324" y="1624"/>
                </a:cubicBezTo>
                <a:cubicBezTo>
                  <a:pt x="1324" y="1657"/>
                  <a:pt x="1297" y="1684"/>
                  <a:pt x="1264" y="1684"/>
                </a:cubicBezTo>
                <a:cubicBezTo>
                  <a:pt x="424" y="1684"/>
                  <a:pt x="424" y="1684"/>
                  <a:pt x="424" y="1684"/>
                </a:cubicBezTo>
                <a:cubicBezTo>
                  <a:pt x="391" y="1684"/>
                  <a:pt x="364" y="1657"/>
                  <a:pt x="364" y="1624"/>
                </a:cubicBezTo>
                <a:cubicBezTo>
                  <a:pt x="364" y="1384"/>
                  <a:pt x="364" y="1384"/>
                  <a:pt x="364" y="1384"/>
                </a:cubicBezTo>
                <a:cubicBezTo>
                  <a:pt x="364" y="1351"/>
                  <a:pt x="391" y="1324"/>
                  <a:pt x="424" y="1324"/>
                </a:cubicBezTo>
                <a:lnTo>
                  <a:pt x="1264" y="1324"/>
                </a:lnTo>
                <a:close/>
                <a:moveTo>
                  <a:pt x="1204" y="1444"/>
                </a:moveTo>
                <a:cubicBezTo>
                  <a:pt x="484" y="1444"/>
                  <a:pt x="484" y="1444"/>
                  <a:pt x="484" y="1444"/>
                </a:cubicBezTo>
                <a:cubicBezTo>
                  <a:pt x="484" y="1564"/>
                  <a:pt x="484" y="1564"/>
                  <a:pt x="484" y="1564"/>
                </a:cubicBezTo>
                <a:cubicBezTo>
                  <a:pt x="1204" y="1564"/>
                  <a:pt x="1204" y="1564"/>
                  <a:pt x="1204" y="1564"/>
                </a:cubicBezTo>
                <a:lnTo>
                  <a:pt x="1204" y="14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0"/>
          <p:cNvSpPr>
            <a:spLocks noEditPoints="1"/>
          </p:cNvSpPr>
          <p:nvPr/>
        </p:nvSpPr>
        <p:spPr bwMode="auto">
          <a:xfrm>
            <a:off x="12995242" y="6471959"/>
            <a:ext cx="675773" cy="768634"/>
          </a:xfrm>
          <a:custGeom>
            <a:avLst/>
            <a:gdLst>
              <a:gd name="T0" fmla="*/ 600 w 1800"/>
              <a:gd name="T1" fmla="*/ 1080 h 2048"/>
              <a:gd name="T2" fmla="*/ 420 w 1800"/>
              <a:gd name="T3" fmla="*/ 1928 h 2048"/>
              <a:gd name="T4" fmla="*/ 420 w 1800"/>
              <a:gd name="T5" fmla="*/ 2048 h 2048"/>
              <a:gd name="T6" fmla="*/ 1440 w 1800"/>
              <a:gd name="T7" fmla="*/ 1988 h 2048"/>
              <a:gd name="T8" fmla="*/ 1200 w 1800"/>
              <a:gd name="T9" fmla="*/ 1928 h 2048"/>
              <a:gd name="T10" fmla="*/ 1440 w 1800"/>
              <a:gd name="T11" fmla="*/ 1080 h 2048"/>
              <a:gd name="T12" fmla="*/ 1458 w 1800"/>
              <a:gd name="T13" fmla="*/ 360 h 2048"/>
              <a:gd name="T14" fmla="*/ 1040 w 1800"/>
              <a:gd name="T15" fmla="*/ 122 h 2048"/>
              <a:gd name="T16" fmla="*/ 253 w 1800"/>
              <a:gd name="T17" fmla="*/ 376 h 2048"/>
              <a:gd name="T18" fmla="*/ 360 w 1800"/>
              <a:gd name="T19" fmla="*/ 1080 h 2048"/>
              <a:gd name="T20" fmla="*/ 720 w 1800"/>
              <a:gd name="T21" fmla="*/ 1928 h 2048"/>
              <a:gd name="T22" fmla="*/ 1080 w 1800"/>
              <a:gd name="T23" fmla="*/ 1808 h 2048"/>
              <a:gd name="T24" fmla="*/ 1080 w 1800"/>
              <a:gd name="T25" fmla="*/ 1688 h 2048"/>
              <a:gd name="T26" fmla="*/ 720 w 1800"/>
              <a:gd name="T27" fmla="*/ 1568 h 2048"/>
              <a:gd name="T28" fmla="*/ 1080 w 1800"/>
              <a:gd name="T29" fmla="*/ 1688 h 2048"/>
              <a:gd name="T30" fmla="*/ 720 w 1800"/>
              <a:gd name="T31" fmla="*/ 1448 h 2048"/>
              <a:gd name="T32" fmla="*/ 1080 w 1800"/>
              <a:gd name="T33" fmla="*/ 1328 h 2048"/>
              <a:gd name="T34" fmla="*/ 1080 w 1800"/>
              <a:gd name="T35" fmla="*/ 1208 h 2048"/>
              <a:gd name="T36" fmla="*/ 720 w 1800"/>
              <a:gd name="T37" fmla="*/ 1080 h 2048"/>
              <a:gd name="T38" fmla="*/ 1080 w 1800"/>
              <a:gd name="T39" fmla="*/ 1208 h 2048"/>
              <a:gd name="T40" fmla="*/ 532 w 1800"/>
              <a:gd name="T41" fmla="*/ 467 h 2048"/>
              <a:gd name="T42" fmla="*/ 383 w 1800"/>
              <a:gd name="T43" fmla="*/ 360 h 2048"/>
              <a:gd name="T44" fmla="*/ 976 w 1800"/>
              <a:gd name="T45" fmla="*/ 228 h 2048"/>
              <a:gd name="T46" fmla="*/ 1080 w 1800"/>
              <a:gd name="T47" fmla="*/ 240 h 2048"/>
              <a:gd name="T48" fmla="*/ 1300 w 1800"/>
              <a:gd name="T49" fmla="*/ 388 h 2048"/>
              <a:gd name="T50" fmla="*/ 1347 w 1800"/>
              <a:gd name="T51" fmla="*/ 499 h 2048"/>
              <a:gd name="T52" fmla="*/ 1440 w 1800"/>
              <a:gd name="T53" fmla="*/ 960 h 2048"/>
              <a:gd name="T54" fmla="*/ 1200 w 1800"/>
              <a:gd name="T55" fmla="*/ 780 h 2048"/>
              <a:gd name="T56" fmla="*/ 1080 w 1800"/>
              <a:gd name="T57" fmla="*/ 780 h 2048"/>
              <a:gd name="T58" fmla="*/ 720 w 1800"/>
              <a:gd name="T59" fmla="*/ 960 h 2048"/>
              <a:gd name="T60" fmla="*/ 660 w 1800"/>
              <a:gd name="T61" fmla="*/ 720 h 2048"/>
              <a:gd name="T62" fmla="*/ 600 w 1800"/>
              <a:gd name="T63" fmla="*/ 960 h 2048"/>
              <a:gd name="T64" fmla="*/ 120 w 1800"/>
              <a:gd name="T65" fmla="*/ 720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800" h="2048">
                <a:moveTo>
                  <a:pt x="360" y="1080"/>
                </a:moveTo>
                <a:cubicBezTo>
                  <a:pt x="600" y="1080"/>
                  <a:pt x="600" y="1080"/>
                  <a:pt x="600" y="1080"/>
                </a:cubicBezTo>
                <a:cubicBezTo>
                  <a:pt x="600" y="1928"/>
                  <a:pt x="600" y="1928"/>
                  <a:pt x="600" y="1928"/>
                </a:cubicBezTo>
                <a:cubicBezTo>
                  <a:pt x="420" y="1928"/>
                  <a:pt x="420" y="1928"/>
                  <a:pt x="420" y="1928"/>
                </a:cubicBezTo>
                <a:cubicBezTo>
                  <a:pt x="387" y="1928"/>
                  <a:pt x="360" y="1955"/>
                  <a:pt x="360" y="1988"/>
                </a:cubicBezTo>
                <a:cubicBezTo>
                  <a:pt x="360" y="2021"/>
                  <a:pt x="387" y="2048"/>
                  <a:pt x="420" y="2048"/>
                </a:cubicBezTo>
                <a:cubicBezTo>
                  <a:pt x="1380" y="2048"/>
                  <a:pt x="1380" y="2048"/>
                  <a:pt x="1380" y="2048"/>
                </a:cubicBezTo>
                <a:cubicBezTo>
                  <a:pt x="1413" y="2048"/>
                  <a:pt x="1440" y="2021"/>
                  <a:pt x="1440" y="1988"/>
                </a:cubicBezTo>
                <a:cubicBezTo>
                  <a:pt x="1440" y="1955"/>
                  <a:pt x="1413" y="1928"/>
                  <a:pt x="1380" y="1928"/>
                </a:cubicBezTo>
                <a:cubicBezTo>
                  <a:pt x="1200" y="1928"/>
                  <a:pt x="1200" y="1928"/>
                  <a:pt x="1200" y="1928"/>
                </a:cubicBezTo>
                <a:cubicBezTo>
                  <a:pt x="1200" y="1080"/>
                  <a:pt x="1200" y="1080"/>
                  <a:pt x="1200" y="1080"/>
                </a:cubicBezTo>
                <a:cubicBezTo>
                  <a:pt x="1440" y="1080"/>
                  <a:pt x="1440" y="1080"/>
                  <a:pt x="1440" y="1080"/>
                </a:cubicBezTo>
                <a:cubicBezTo>
                  <a:pt x="1638" y="1080"/>
                  <a:pt x="1800" y="918"/>
                  <a:pt x="1800" y="720"/>
                </a:cubicBezTo>
                <a:cubicBezTo>
                  <a:pt x="1800" y="528"/>
                  <a:pt x="1649" y="369"/>
                  <a:pt x="1458" y="360"/>
                </a:cubicBezTo>
                <a:cubicBezTo>
                  <a:pt x="1389" y="215"/>
                  <a:pt x="1242" y="120"/>
                  <a:pt x="1080" y="120"/>
                </a:cubicBezTo>
                <a:cubicBezTo>
                  <a:pt x="1066" y="120"/>
                  <a:pt x="1052" y="121"/>
                  <a:pt x="1040" y="122"/>
                </a:cubicBezTo>
                <a:cubicBezTo>
                  <a:pt x="951" y="43"/>
                  <a:pt x="839" y="0"/>
                  <a:pt x="720" y="0"/>
                </a:cubicBezTo>
                <a:cubicBezTo>
                  <a:pt x="495" y="0"/>
                  <a:pt x="302" y="159"/>
                  <a:pt x="253" y="376"/>
                </a:cubicBezTo>
                <a:cubicBezTo>
                  <a:pt x="106" y="422"/>
                  <a:pt x="0" y="560"/>
                  <a:pt x="0" y="720"/>
                </a:cubicBezTo>
                <a:cubicBezTo>
                  <a:pt x="0" y="918"/>
                  <a:pt x="161" y="1080"/>
                  <a:pt x="360" y="1080"/>
                </a:cubicBezTo>
                <a:close/>
                <a:moveTo>
                  <a:pt x="1080" y="1928"/>
                </a:moveTo>
                <a:cubicBezTo>
                  <a:pt x="720" y="1928"/>
                  <a:pt x="720" y="1928"/>
                  <a:pt x="720" y="1928"/>
                </a:cubicBezTo>
                <a:cubicBezTo>
                  <a:pt x="720" y="1808"/>
                  <a:pt x="720" y="1808"/>
                  <a:pt x="720" y="1808"/>
                </a:cubicBezTo>
                <a:cubicBezTo>
                  <a:pt x="1080" y="1808"/>
                  <a:pt x="1080" y="1808"/>
                  <a:pt x="1080" y="1808"/>
                </a:cubicBezTo>
                <a:lnTo>
                  <a:pt x="1080" y="1928"/>
                </a:lnTo>
                <a:close/>
                <a:moveTo>
                  <a:pt x="1080" y="1688"/>
                </a:moveTo>
                <a:cubicBezTo>
                  <a:pt x="720" y="1688"/>
                  <a:pt x="720" y="1688"/>
                  <a:pt x="720" y="1688"/>
                </a:cubicBezTo>
                <a:cubicBezTo>
                  <a:pt x="720" y="1568"/>
                  <a:pt x="720" y="1568"/>
                  <a:pt x="720" y="1568"/>
                </a:cubicBezTo>
                <a:cubicBezTo>
                  <a:pt x="1080" y="1568"/>
                  <a:pt x="1080" y="1568"/>
                  <a:pt x="1080" y="1568"/>
                </a:cubicBezTo>
                <a:lnTo>
                  <a:pt x="1080" y="1688"/>
                </a:lnTo>
                <a:close/>
                <a:moveTo>
                  <a:pt x="1080" y="1448"/>
                </a:moveTo>
                <a:cubicBezTo>
                  <a:pt x="720" y="1448"/>
                  <a:pt x="720" y="1448"/>
                  <a:pt x="720" y="1448"/>
                </a:cubicBezTo>
                <a:cubicBezTo>
                  <a:pt x="720" y="1328"/>
                  <a:pt x="720" y="1328"/>
                  <a:pt x="720" y="1328"/>
                </a:cubicBezTo>
                <a:cubicBezTo>
                  <a:pt x="1080" y="1328"/>
                  <a:pt x="1080" y="1328"/>
                  <a:pt x="1080" y="1328"/>
                </a:cubicBezTo>
                <a:lnTo>
                  <a:pt x="1080" y="1448"/>
                </a:lnTo>
                <a:close/>
                <a:moveTo>
                  <a:pt x="1080" y="1208"/>
                </a:moveTo>
                <a:cubicBezTo>
                  <a:pt x="720" y="1208"/>
                  <a:pt x="720" y="1208"/>
                  <a:pt x="720" y="1208"/>
                </a:cubicBezTo>
                <a:cubicBezTo>
                  <a:pt x="720" y="1080"/>
                  <a:pt x="720" y="1080"/>
                  <a:pt x="720" y="1080"/>
                </a:cubicBezTo>
                <a:cubicBezTo>
                  <a:pt x="1080" y="1080"/>
                  <a:pt x="1080" y="1080"/>
                  <a:pt x="1080" y="1080"/>
                </a:cubicBezTo>
                <a:lnTo>
                  <a:pt x="1080" y="1208"/>
                </a:lnTo>
                <a:close/>
                <a:moveTo>
                  <a:pt x="453" y="499"/>
                </a:moveTo>
                <a:cubicBezTo>
                  <a:pt x="484" y="512"/>
                  <a:pt x="519" y="497"/>
                  <a:pt x="532" y="467"/>
                </a:cubicBezTo>
                <a:cubicBezTo>
                  <a:pt x="545" y="436"/>
                  <a:pt x="531" y="401"/>
                  <a:pt x="500" y="388"/>
                </a:cubicBezTo>
                <a:cubicBezTo>
                  <a:pt x="462" y="372"/>
                  <a:pt x="422" y="363"/>
                  <a:pt x="383" y="360"/>
                </a:cubicBezTo>
                <a:cubicBezTo>
                  <a:pt x="432" y="219"/>
                  <a:pt x="566" y="120"/>
                  <a:pt x="720" y="120"/>
                </a:cubicBezTo>
                <a:cubicBezTo>
                  <a:pt x="817" y="120"/>
                  <a:pt x="908" y="158"/>
                  <a:pt x="976" y="228"/>
                </a:cubicBezTo>
                <a:cubicBezTo>
                  <a:pt x="990" y="242"/>
                  <a:pt x="1010" y="249"/>
                  <a:pt x="1029" y="245"/>
                </a:cubicBezTo>
                <a:cubicBezTo>
                  <a:pt x="1045" y="243"/>
                  <a:pt x="1063" y="240"/>
                  <a:pt x="1080" y="240"/>
                </a:cubicBezTo>
                <a:cubicBezTo>
                  <a:pt x="1182" y="240"/>
                  <a:pt x="1276" y="293"/>
                  <a:pt x="1330" y="377"/>
                </a:cubicBezTo>
                <a:cubicBezTo>
                  <a:pt x="1320" y="380"/>
                  <a:pt x="1310" y="384"/>
                  <a:pt x="1300" y="388"/>
                </a:cubicBezTo>
                <a:cubicBezTo>
                  <a:pt x="1269" y="401"/>
                  <a:pt x="1255" y="436"/>
                  <a:pt x="1268" y="467"/>
                </a:cubicBezTo>
                <a:cubicBezTo>
                  <a:pt x="1281" y="497"/>
                  <a:pt x="1316" y="512"/>
                  <a:pt x="1347" y="499"/>
                </a:cubicBezTo>
                <a:cubicBezTo>
                  <a:pt x="1503" y="433"/>
                  <a:pt x="1680" y="547"/>
                  <a:pt x="1680" y="720"/>
                </a:cubicBezTo>
                <a:cubicBezTo>
                  <a:pt x="1680" y="852"/>
                  <a:pt x="1572" y="960"/>
                  <a:pt x="1440" y="960"/>
                </a:cubicBezTo>
                <a:cubicBezTo>
                  <a:pt x="1200" y="960"/>
                  <a:pt x="1200" y="960"/>
                  <a:pt x="1200" y="960"/>
                </a:cubicBezTo>
                <a:cubicBezTo>
                  <a:pt x="1200" y="780"/>
                  <a:pt x="1200" y="780"/>
                  <a:pt x="1200" y="780"/>
                </a:cubicBezTo>
                <a:cubicBezTo>
                  <a:pt x="1200" y="747"/>
                  <a:pt x="1173" y="720"/>
                  <a:pt x="1140" y="720"/>
                </a:cubicBezTo>
                <a:cubicBezTo>
                  <a:pt x="1107" y="720"/>
                  <a:pt x="1080" y="747"/>
                  <a:pt x="1080" y="780"/>
                </a:cubicBezTo>
                <a:cubicBezTo>
                  <a:pt x="1080" y="960"/>
                  <a:pt x="1080" y="960"/>
                  <a:pt x="1080" y="960"/>
                </a:cubicBezTo>
                <a:cubicBezTo>
                  <a:pt x="720" y="960"/>
                  <a:pt x="720" y="960"/>
                  <a:pt x="720" y="960"/>
                </a:cubicBezTo>
                <a:cubicBezTo>
                  <a:pt x="720" y="780"/>
                  <a:pt x="720" y="780"/>
                  <a:pt x="720" y="780"/>
                </a:cubicBezTo>
                <a:cubicBezTo>
                  <a:pt x="720" y="747"/>
                  <a:pt x="693" y="720"/>
                  <a:pt x="660" y="720"/>
                </a:cubicBezTo>
                <a:cubicBezTo>
                  <a:pt x="627" y="720"/>
                  <a:pt x="600" y="747"/>
                  <a:pt x="600" y="780"/>
                </a:cubicBezTo>
                <a:cubicBezTo>
                  <a:pt x="600" y="960"/>
                  <a:pt x="600" y="960"/>
                  <a:pt x="600" y="960"/>
                </a:cubicBezTo>
                <a:cubicBezTo>
                  <a:pt x="360" y="960"/>
                  <a:pt x="360" y="960"/>
                  <a:pt x="360" y="960"/>
                </a:cubicBezTo>
                <a:cubicBezTo>
                  <a:pt x="228" y="960"/>
                  <a:pt x="120" y="852"/>
                  <a:pt x="120" y="720"/>
                </a:cubicBezTo>
                <a:cubicBezTo>
                  <a:pt x="120" y="549"/>
                  <a:pt x="296" y="432"/>
                  <a:pt x="453" y="4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1"/>
          <p:cNvSpPr>
            <a:spLocks noEditPoints="1"/>
          </p:cNvSpPr>
          <p:nvPr/>
        </p:nvSpPr>
        <p:spPr bwMode="auto">
          <a:xfrm>
            <a:off x="15198379" y="6471959"/>
            <a:ext cx="768864" cy="768634"/>
          </a:xfrm>
          <a:custGeom>
            <a:avLst/>
            <a:gdLst>
              <a:gd name="T0" fmla="*/ 844 w 2048"/>
              <a:gd name="T1" fmla="*/ 1868 h 2048"/>
              <a:gd name="T2" fmla="*/ 1204 w 2048"/>
              <a:gd name="T3" fmla="*/ 1868 h 2048"/>
              <a:gd name="T4" fmla="*/ 1084 w 2048"/>
              <a:gd name="T5" fmla="*/ 1564 h 2048"/>
              <a:gd name="T6" fmla="*/ 2048 w 2048"/>
              <a:gd name="T7" fmla="*/ 1504 h 2048"/>
              <a:gd name="T8" fmla="*/ 1928 w 2048"/>
              <a:gd name="T9" fmla="*/ 1444 h 2048"/>
              <a:gd name="T10" fmla="*/ 1988 w 2048"/>
              <a:gd name="T11" fmla="*/ 120 h 2048"/>
              <a:gd name="T12" fmla="*/ 1988 w 2048"/>
              <a:gd name="T13" fmla="*/ 0 h 2048"/>
              <a:gd name="T14" fmla="*/ 0 w 2048"/>
              <a:gd name="T15" fmla="*/ 60 h 2048"/>
              <a:gd name="T16" fmla="*/ 120 w 2048"/>
              <a:gd name="T17" fmla="*/ 120 h 2048"/>
              <a:gd name="T18" fmla="*/ 60 w 2048"/>
              <a:gd name="T19" fmla="*/ 1444 h 2048"/>
              <a:gd name="T20" fmla="*/ 60 w 2048"/>
              <a:gd name="T21" fmla="*/ 1564 h 2048"/>
              <a:gd name="T22" fmla="*/ 964 w 2048"/>
              <a:gd name="T23" fmla="*/ 1698 h 2048"/>
              <a:gd name="T24" fmla="*/ 964 w 2048"/>
              <a:gd name="T25" fmla="*/ 1868 h 2048"/>
              <a:gd name="T26" fmla="*/ 1084 w 2048"/>
              <a:gd name="T27" fmla="*/ 1868 h 2048"/>
              <a:gd name="T28" fmla="*/ 240 w 2048"/>
              <a:gd name="T29" fmla="*/ 120 h 2048"/>
              <a:gd name="T30" fmla="*/ 1808 w 2048"/>
              <a:gd name="T31" fmla="*/ 244 h 2048"/>
              <a:gd name="T32" fmla="*/ 240 w 2048"/>
              <a:gd name="T33" fmla="*/ 120 h 2048"/>
              <a:gd name="T34" fmla="*/ 240 w 2048"/>
              <a:gd name="T35" fmla="*/ 364 h 2048"/>
              <a:gd name="T36" fmla="*/ 1808 w 2048"/>
              <a:gd name="T37" fmla="*/ 1444 h 2048"/>
              <a:gd name="T38" fmla="*/ 793 w 2048"/>
              <a:gd name="T39" fmla="*/ 878 h 2048"/>
              <a:gd name="T40" fmla="*/ 1144 w 2048"/>
              <a:gd name="T41" fmla="*/ 1084 h 2048"/>
              <a:gd name="T42" fmla="*/ 1144 w 2048"/>
              <a:gd name="T43" fmla="*/ 1204 h 2048"/>
              <a:gd name="T44" fmla="*/ 604 w 2048"/>
              <a:gd name="T45" fmla="*/ 1264 h 2048"/>
              <a:gd name="T46" fmla="*/ 484 w 2048"/>
              <a:gd name="T47" fmla="*/ 1264 h 2048"/>
              <a:gd name="T48" fmla="*/ 424 w 2048"/>
              <a:gd name="T49" fmla="*/ 1204 h 2048"/>
              <a:gd name="T50" fmla="*/ 424 w 2048"/>
              <a:gd name="T51" fmla="*/ 1084 h 2048"/>
              <a:gd name="T52" fmla="*/ 484 w 2048"/>
              <a:gd name="T53" fmla="*/ 544 h 2048"/>
              <a:gd name="T54" fmla="*/ 604 w 2048"/>
              <a:gd name="T55" fmla="*/ 544 h 2048"/>
              <a:gd name="T56" fmla="*/ 734 w 2048"/>
              <a:gd name="T57" fmla="*/ 751 h 2048"/>
              <a:gd name="T58" fmla="*/ 826 w 2048"/>
              <a:gd name="T59" fmla="*/ 742 h 2048"/>
              <a:gd name="T60" fmla="*/ 1094 w 2048"/>
              <a:gd name="T61" fmla="*/ 511 h 2048"/>
              <a:gd name="T62" fmla="*/ 1194 w 2048"/>
              <a:gd name="T63" fmla="*/ 577 h 2048"/>
              <a:gd name="T64" fmla="*/ 910 w 2048"/>
              <a:gd name="T65" fmla="*/ 964 h 2048"/>
              <a:gd name="T66" fmla="*/ 793 w 2048"/>
              <a:gd name="T67" fmla="*/ 878 h 2048"/>
              <a:gd name="T68" fmla="*/ 1624 w 2048"/>
              <a:gd name="T69" fmla="*/ 724 h 2048"/>
              <a:gd name="T70" fmla="*/ 1324 w 2048"/>
              <a:gd name="T71" fmla="*/ 664 h 2048"/>
              <a:gd name="T72" fmla="*/ 1624 w 2048"/>
              <a:gd name="T73" fmla="*/ 604 h 2048"/>
              <a:gd name="T74" fmla="*/ 1684 w 2048"/>
              <a:gd name="T75" fmla="*/ 904 h 2048"/>
              <a:gd name="T76" fmla="*/ 1384 w 2048"/>
              <a:gd name="T77" fmla="*/ 964 h 2048"/>
              <a:gd name="T78" fmla="*/ 1384 w 2048"/>
              <a:gd name="T79" fmla="*/ 844 h 2048"/>
              <a:gd name="T80" fmla="*/ 1684 w 2048"/>
              <a:gd name="T81" fmla="*/ 904 h 2048"/>
              <a:gd name="T82" fmla="*/ 1624 w 2048"/>
              <a:gd name="T83" fmla="*/ 1204 h 2048"/>
              <a:gd name="T84" fmla="*/ 1324 w 2048"/>
              <a:gd name="T85" fmla="*/ 1144 h 2048"/>
              <a:gd name="T86" fmla="*/ 1624 w 2048"/>
              <a:gd name="T87" fmla="*/ 108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48" h="2048">
                <a:moveTo>
                  <a:pt x="964" y="1698"/>
                </a:moveTo>
                <a:cubicBezTo>
                  <a:pt x="894" y="1723"/>
                  <a:pt x="844" y="1790"/>
                  <a:pt x="844" y="1868"/>
                </a:cubicBezTo>
                <a:cubicBezTo>
                  <a:pt x="844" y="1967"/>
                  <a:pt x="925" y="2048"/>
                  <a:pt x="1024" y="2048"/>
                </a:cubicBezTo>
                <a:cubicBezTo>
                  <a:pt x="1123" y="2048"/>
                  <a:pt x="1204" y="1967"/>
                  <a:pt x="1204" y="1868"/>
                </a:cubicBezTo>
                <a:cubicBezTo>
                  <a:pt x="1204" y="1790"/>
                  <a:pt x="1154" y="1723"/>
                  <a:pt x="1084" y="1698"/>
                </a:cubicBezTo>
                <a:cubicBezTo>
                  <a:pt x="1084" y="1564"/>
                  <a:pt x="1084" y="1564"/>
                  <a:pt x="1084" y="1564"/>
                </a:cubicBezTo>
                <a:cubicBezTo>
                  <a:pt x="1988" y="1564"/>
                  <a:pt x="1988" y="1564"/>
                  <a:pt x="1988" y="1564"/>
                </a:cubicBezTo>
                <a:cubicBezTo>
                  <a:pt x="2021" y="1564"/>
                  <a:pt x="2048" y="1537"/>
                  <a:pt x="2048" y="1504"/>
                </a:cubicBezTo>
                <a:cubicBezTo>
                  <a:pt x="2048" y="1471"/>
                  <a:pt x="2021" y="1444"/>
                  <a:pt x="1988" y="1444"/>
                </a:cubicBezTo>
                <a:cubicBezTo>
                  <a:pt x="1928" y="1444"/>
                  <a:pt x="1928" y="1444"/>
                  <a:pt x="1928" y="1444"/>
                </a:cubicBezTo>
                <a:cubicBezTo>
                  <a:pt x="1928" y="120"/>
                  <a:pt x="1928" y="120"/>
                  <a:pt x="1928" y="120"/>
                </a:cubicBezTo>
                <a:cubicBezTo>
                  <a:pt x="1988" y="120"/>
                  <a:pt x="1988" y="120"/>
                  <a:pt x="1988" y="120"/>
                </a:cubicBezTo>
                <a:cubicBezTo>
                  <a:pt x="2021" y="120"/>
                  <a:pt x="2048" y="93"/>
                  <a:pt x="2048" y="60"/>
                </a:cubicBezTo>
                <a:cubicBezTo>
                  <a:pt x="2048" y="27"/>
                  <a:pt x="2021" y="0"/>
                  <a:pt x="1988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27" y="0"/>
                  <a:pt x="0" y="27"/>
                  <a:pt x="0" y="60"/>
                </a:cubicBezTo>
                <a:cubicBezTo>
                  <a:pt x="0" y="93"/>
                  <a:pt x="27" y="120"/>
                  <a:pt x="60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1444"/>
                  <a:pt x="120" y="1444"/>
                  <a:pt x="120" y="1444"/>
                </a:cubicBezTo>
                <a:cubicBezTo>
                  <a:pt x="60" y="1444"/>
                  <a:pt x="60" y="1444"/>
                  <a:pt x="60" y="1444"/>
                </a:cubicBezTo>
                <a:cubicBezTo>
                  <a:pt x="27" y="1444"/>
                  <a:pt x="0" y="1471"/>
                  <a:pt x="0" y="1504"/>
                </a:cubicBezTo>
                <a:cubicBezTo>
                  <a:pt x="0" y="1537"/>
                  <a:pt x="27" y="1564"/>
                  <a:pt x="60" y="1564"/>
                </a:cubicBezTo>
                <a:cubicBezTo>
                  <a:pt x="964" y="1564"/>
                  <a:pt x="964" y="1564"/>
                  <a:pt x="964" y="1564"/>
                </a:cubicBezTo>
                <a:lnTo>
                  <a:pt x="964" y="1698"/>
                </a:lnTo>
                <a:close/>
                <a:moveTo>
                  <a:pt x="1024" y="1928"/>
                </a:moveTo>
                <a:cubicBezTo>
                  <a:pt x="991" y="1928"/>
                  <a:pt x="964" y="1901"/>
                  <a:pt x="964" y="1868"/>
                </a:cubicBezTo>
                <a:cubicBezTo>
                  <a:pt x="964" y="1835"/>
                  <a:pt x="991" y="1808"/>
                  <a:pt x="1024" y="1808"/>
                </a:cubicBezTo>
                <a:cubicBezTo>
                  <a:pt x="1057" y="1808"/>
                  <a:pt x="1084" y="1835"/>
                  <a:pt x="1084" y="1868"/>
                </a:cubicBezTo>
                <a:cubicBezTo>
                  <a:pt x="1084" y="1901"/>
                  <a:pt x="1057" y="1928"/>
                  <a:pt x="1024" y="1928"/>
                </a:cubicBezTo>
                <a:close/>
                <a:moveTo>
                  <a:pt x="240" y="120"/>
                </a:moveTo>
                <a:cubicBezTo>
                  <a:pt x="1808" y="120"/>
                  <a:pt x="1808" y="120"/>
                  <a:pt x="1808" y="120"/>
                </a:cubicBezTo>
                <a:cubicBezTo>
                  <a:pt x="1808" y="244"/>
                  <a:pt x="1808" y="244"/>
                  <a:pt x="1808" y="244"/>
                </a:cubicBezTo>
                <a:cubicBezTo>
                  <a:pt x="240" y="244"/>
                  <a:pt x="240" y="244"/>
                  <a:pt x="240" y="244"/>
                </a:cubicBezTo>
                <a:lnTo>
                  <a:pt x="240" y="120"/>
                </a:lnTo>
                <a:close/>
                <a:moveTo>
                  <a:pt x="240" y="1444"/>
                </a:moveTo>
                <a:cubicBezTo>
                  <a:pt x="240" y="364"/>
                  <a:pt x="240" y="364"/>
                  <a:pt x="240" y="364"/>
                </a:cubicBezTo>
                <a:cubicBezTo>
                  <a:pt x="1808" y="364"/>
                  <a:pt x="1808" y="364"/>
                  <a:pt x="1808" y="364"/>
                </a:cubicBezTo>
                <a:cubicBezTo>
                  <a:pt x="1808" y="1444"/>
                  <a:pt x="1808" y="1444"/>
                  <a:pt x="1808" y="1444"/>
                </a:cubicBezTo>
                <a:lnTo>
                  <a:pt x="240" y="1444"/>
                </a:lnTo>
                <a:close/>
                <a:moveTo>
                  <a:pt x="793" y="878"/>
                </a:moveTo>
                <a:cubicBezTo>
                  <a:pt x="656" y="1084"/>
                  <a:pt x="656" y="1084"/>
                  <a:pt x="656" y="1084"/>
                </a:cubicBezTo>
                <a:cubicBezTo>
                  <a:pt x="1144" y="1084"/>
                  <a:pt x="1144" y="1084"/>
                  <a:pt x="1144" y="1084"/>
                </a:cubicBezTo>
                <a:cubicBezTo>
                  <a:pt x="1177" y="1084"/>
                  <a:pt x="1204" y="1111"/>
                  <a:pt x="1204" y="1144"/>
                </a:cubicBezTo>
                <a:cubicBezTo>
                  <a:pt x="1204" y="1177"/>
                  <a:pt x="1177" y="1204"/>
                  <a:pt x="1144" y="1204"/>
                </a:cubicBezTo>
                <a:cubicBezTo>
                  <a:pt x="604" y="1204"/>
                  <a:pt x="604" y="1204"/>
                  <a:pt x="604" y="1204"/>
                </a:cubicBezTo>
                <a:cubicBezTo>
                  <a:pt x="604" y="1264"/>
                  <a:pt x="604" y="1264"/>
                  <a:pt x="604" y="1264"/>
                </a:cubicBezTo>
                <a:cubicBezTo>
                  <a:pt x="604" y="1297"/>
                  <a:pt x="577" y="1324"/>
                  <a:pt x="544" y="1324"/>
                </a:cubicBezTo>
                <a:cubicBezTo>
                  <a:pt x="511" y="1324"/>
                  <a:pt x="484" y="1297"/>
                  <a:pt x="484" y="1264"/>
                </a:cubicBezTo>
                <a:cubicBezTo>
                  <a:pt x="484" y="1204"/>
                  <a:pt x="484" y="1204"/>
                  <a:pt x="484" y="1204"/>
                </a:cubicBezTo>
                <a:cubicBezTo>
                  <a:pt x="424" y="1204"/>
                  <a:pt x="424" y="1204"/>
                  <a:pt x="424" y="1204"/>
                </a:cubicBezTo>
                <a:cubicBezTo>
                  <a:pt x="391" y="1204"/>
                  <a:pt x="364" y="1177"/>
                  <a:pt x="364" y="1144"/>
                </a:cubicBezTo>
                <a:cubicBezTo>
                  <a:pt x="364" y="1111"/>
                  <a:pt x="391" y="1084"/>
                  <a:pt x="424" y="1084"/>
                </a:cubicBezTo>
                <a:cubicBezTo>
                  <a:pt x="484" y="1084"/>
                  <a:pt x="484" y="1084"/>
                  <a:pt x="484" y="1084"/>
                </a:cubicBezTo>
                <a:cubicBezTo>
                  <a:pt x="484" y="544"/>
                  <a:pt x="484" y="544"/>
                  <a:pt x="484" y="544"/>
                </a:cubicBezTo>
                <a:cubicBezTo>
                  <a:pt x="484" y="511"/>
                  <a:pt x="511" y="484"/>
                  <a:pt x="544" y="484"/>
                </a:cubicBezTo>
                <a:cubicBezTo>
                  <a:pt x="577" y="484"/>
                  <a:pt x="604" y="511"/>
                  <a:pt x="604" y="544"/>
                </a:cubicBezTo>
                <a:cubicBezTo>
                  <a:pt x="604" y="946"/>
                  <a:pt x="604" y="946"/>
                  <a:pt x="604" y="946"/>
                </a:cubicBezTo>
                <a:cubicBezTo>
                  <a:pt x="734" y="751"/>
                  <a:pt x="734" y="751"/>
                  <a:pt x="734" y="751"/>
                </a:cubicBezTo>
                <a:cubicBezTo>
                  <a:pt x="744" y="736"/>
                  <a:pt x="760" y="726"/>
                  <a:pt x="778" y="724"/>
                </a:cubicBezTo>
                <a:cubicBezTo>
                  <a:pt x="796" y="722"/>
                  <a:pt x="814" y="729"/>
                  <a:pt x="826" y="742"/>
                </a:cubicBezTo>
                <a:cubicBezTo>
                  <a:pt x="895" y="810"/>
                  <a:pt x="895" y="810"/>
                  <a:pt x="895" y="810"/>
                </a:cubicBezTo>
                <a:cubicBezTo>
                  <a:pt x="1094" y="511"/>
                  <a:pt x="1094" y="511"/>
                  <a:pt x="1094" y="511"/>
                </a:cubicBezTo>
                <a:cubicBezTo>
                  <a:pt x="1112" y="483"/>
                  <a:pt x="1150" y="476"/>
                  <a:pt x="1177" y="494"/>
                </a:cubicBezTo>
                <a:cubicBezTo>
                  <a:pt x="1205" y="512"/>
                  <a:pt x="1212" y="550"/>
                  <a:pt x="1194" y="577"/>
                </a:cubicBezTo>
                <a:cubicBezTo>
                  <a:pt x="954" y="937"/>
                  <a:pt x="954" y="937"/>
                  <a:pt x="954" y="937"/>
                </a:cubicBezTo>
                <a:cubicBezTo>
                  <a:pt x="944" y="952"/>
                  <a:pt x="928" y="962"/>
                  <a:pt x="910" y="964"/>
                </a:cubicBezTo>
                <a:cubicBezTo>
                  <a:pt x="892" y="965"/>
                  <a:pt x="874" y="959"/>
                  <a:pt x="862" y="946"/>
                </a:cubicBezTo>
                <a:lnTo>
                  <a:pt x="793" y="878"/>
                </a:lnTo>
                <a:close/>
                <a:moveTo>
                  <a:pt x="1684" y="664"/>
                </a:moveTo>
                <a:cubicBezTo>
                  <a:pt x="1684" y="697"/>
                  <a:pt x="1657" y="724"/>
                  <a:pt x="1624" y="724"/>
                </a:cubicBezTo>
                <a:cubicBezTo>
                  <a:pt x="1384" y="724"/>
                  <a:pt x="1384" y="724"/>
                  <a:pt x="1384" y="724"/>
                </a:cubicBezTo>
                <a:cubicBezTo>
                  <a:pt x="1351" y="724"/>
                  <a:pt x="1324" y="697"/>
                  <a:pt x="1324" y="664"/>
                </a:cubicBezTo>
                <a:cubicBezTo>
                  <a:pt x="1324" y="631"/>
                  <a:pt x="1351" y="604"/>
                  <a:pt x="1384" y="604"/>
                </a:cubicBezTo>
                <a:cubicBezTo>
                  <a:pt x="1624" y="604"/>
                  <a:pt x="1624" y="604"/>
                  <a:pt x="1624" y="604"/>
                </a:cubicBezTo>
                <a:cubicBezTo>
                  <a:pt x="1657" y="604"/>
                  <a:pt x="1684" y="631"/>
                  <a:pt x="1684" y="664"/>
                </a:cubicBezTo>
                <a:close/>
                <a:moveTo>
                  <a:pt x="1684" y="904"/>
                </a:moveTo>
                <a:cubicBezTo>
                  <a:pt x="1684" y="937"/>
                  <a:pt x="1657" y="964"/>
                  <a:pt x="1624" y="964"/>
                </a:cubicBezTo>
                <a:cubicBezTo>
                  <a:pt x="1384" y="964"/>
                  <a:pt x="1384" y="964"/>
                  <a:pt x="1384" y="964"/>
                </a:cubicBezTo>
                <a:cubicBezTo>
                  <a:pt x="1351" y="964"/>
                  <a:pt x="1324" y="937"/>
                  <a:pt x="1324" y="904"/>
                </a:cubicBezTo>
                <a:cubicBezTo>
                  <a:pt x="1324" y="871"/>
                  <a:pt x="1351" y="844"/>
                  <a:pt x="1384" y="844"/>
                </a:cubicBezTo>
                <a:cubicBezTo>
                  <a:pt x="1624" y="844"/>
                  <a:pt x="1624" y="844"/>
                  <a:pt x="1624" y="844"/>
                </a:cubicBezTo>
                <a:cubicBezTo>
                  <a:pt x="1657" y="844"/>
                  <a:pt x="1684" y="871"/>
                  <a:pt x="1684" y="904"/>
                </a:cubicBezTo>
                <a:close/>
                <a:moveTo>
                  <a:pt x="1684" y="1144"/>
                </a:moveTo>
                <a:cubicBezTo>
                  <a:pt x="1684" y="1177"/>
                  <a:pt x="1657" y="1204"/>
                  <a:pt x="1624" y="1204"/>
                </a:cubicBezTo>
                <a:cubicBezTo>
                  <a:pt x="1384" y="1204"/>
                  <a:pt x="1384" y="1204"/>
                  <a:pt x="1384" y="1204"/>
                </a:cubicBezTo>
                <a:cubicBezTo>
                  <a:pt x="1351" y="1204"/>
                  <a:pt x="1324" y="1177"/>
                  <a:pt x="1324" y="1144"/>
                </a:cubicBezTo>
                <a:cubicBezTo>
                  <a:pt x="1324" y="1111"/>
                  <a:pt x="1351" y="1084"/>
                  <a:pt x="1384" y="1084"/>
                </a:cubicBezTo>
                <a:cubicBezTo>
                  <a:pt x="1624" y="1084"/>
                  <a:pt x="1624" y="1084"/>
                  <a:pt x="1624" y="1084"/>
                </a:cubicBezTo>
                <a:cubicBezTo>
                  <a:pt x="1657" y="1084"/>
                  <a:pt x="1684" y="1111"/>
                  <a:pt x="1684" y="11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2"/>
          <p:cNvSpPr>
            <a:spLocks noEditPoints="1"/>
          </p:cNvSpPr>
          <p:nvPr/>
        </p:nvSpPr>
        <p:spPr bwMode="auto">
          <a:xfrm>
            <a:off x="17446223" y="6471959"/>
            <a:ext cx="768864" cy="768634"/>
          </a:xfrm>
          <a:custGeom>
            <a:avLst/>
            <a:gdLst>
              <a:gd name="T0" fmla="*/ 2048 w 2048"/>
              <a:gd name="T1" fmla="*/ 1024 h 2048"/>
              <a:gd name="T2" fmla="*/ 1024 w 2048"/>
              <a:gd name="T3" fmla="*/ 0 h 2048"/>
              <a:gd name="T4" fmla="*/ 0 w 2048"/>
              <a:gd name="T5" fmla="*/ 1024 h 2048"/>
              <a:gd name="T6" fmla="*/ 1024 w 2048"/>
              <a:gd name="T7" fmla="*/ 2048 h 2048"/>
              <a:gd name="T8" fmla="*/ 2048 w 2048"/>
              <a:gd name="T9" fmla="*/ 1024 h 2048"/>
              <a:gd name="T10" fmla="*/ 1704 w 2048"/>
              <a:gd name="T11" fmla="*/ 1619 h 2048"/>
              <a:gd name="T12" fmla="*/ 1446 w 2048"/>
              <a:gd name="T13" fmla="*/ 1361 h 2048"/>
              <a:gd name="T14" fmla="*/ 1561 w 2048"/>
              <a:gd name="T15" fmla="*/ 1084 h 2048"/>
              <a:gd name="T16" fmla="*/ 1926 w 2048"/>
              <a:gd name="T17" fmla="*/ 1084 h 2048"/>
              <a:gd name="T18" fmla="*/ 1704 w 2048"/>
              <a:gd name="T19" fmla="*/ 1619 h 2048"/>
              <a:gd name="T20" fmla="*/ 1084 w 2048"/>
              <a:gd name="T21" fmla="*/ 122 h 2048"/>
              <a:gd name="T22" fmla="*/ 1926 w 2048"/>
              <a:gd name="T23" fmla="*/ 964 h 2048"/>
              <a:gd name="T24" fmla="*/ 1561 w 2048"/>
              <a:gd name="T25" fmla="*/ 964 h 2048"/>
              <a:gd name="T26" fmla="*/ 1084 w 2048"/>
              <a:gd name="T27" fmla="*/ 487 h 2048"/>
              <a:gd name="T28" fmla="*/ 1084 w 2048"/>
              <a:gd name="T29" fmla="*/ 122 h 2048"/>
              <a:gd name="T30" fmla="*/ 1444 w 2048"/>
              <a:gd name="T31" fmla="*/ 1024 h 2048"/>
              <a:gd name="T32" fmla="*/ 1024 w 2048"/>
              <a:gd name="T33" fmla="*/ 1444 h 2048"/>
              <a:gd name="T34" fmla="*/ 604 w 2048"/>
              <a:gd name="T35" fmla="*/ 1024 h 2048"/>
              <a:gd name="T36" fmla="*/ 1024 w 2048"/>
              <a:gd name="T37" fmla="*/ 604 h 2048"/>
              <a:gd name="T38" fmla="*/ 1444 w 2048"/>
              <a:gd name="T39" fmla="*/ 1024 h 2048"/>
              <a:gd name="T40" fmla="*/ 120 w 2048"/>
              <a:gd name="T41" fmla="*/ 1024 h 2048"/>
              <a:gd name="T42" fmla="*/ 964 w 2048"/>
              <a:gd name="T43" fmla="*/ 122 h 2048"/>
              <a:gd name="T44" fmla="*/ 964 w 2048"/>
              <a:gd name="T45" fmla="*/ 487 h 2048"/>
              <a:gd name="T46" fmla="*/ 484 w 2048"/>
              <a:gd name="T47" fmla="*/ 1024 h 2048"/>
              <a:gd name="T48" fmla="*/ 1024 w 2048"/>
              <a:gd name="T49" fmla="*/ 1564 h 2048"/>
              <a:gd name="T50" fmla="*/ 1361 w 2048"/>
              <a:gd name="T51" fmla="*/ 1446 h 2048"/>
              <a:gd name="T52" fmla="*/ 1619 w 2048"/>
              <a:gd name="T53" fmla="*/ 1704 h 2048"/>
              <a:gd name="T54" fmla="*/ 1024 w 2048"/>
              <a:gd name="T55" fmla="*/ 1928 h 2048"/>
              <a:gd name="T56" fmla="*/ 120 w 2048"/>
              <a:gd name="T57" fmla="*/ 102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048" h="2048">
                <a:moveTo>
                  <a:pt x="2048" y="1024"/>
                </a:moveTo>
                <a:cubicBezTo>
                  <a:pt x="2048" y="460"/>
                  <a:pt x="1588" y="0"/>
                  <a:pt x="1024" y="0"/>
                </a:cubicBezTo>
                <a:cubicBezTo>
                  <a:pt x="460" y="0"/>
                  <a:pt x="0" y="460"/>
                  <a:pt x="0" y="1024"/>
                </a:cubicBezTo>
                <a:cubicBezTo>
                  <a:pt x="0" y="1588"/>
                  <a:pt x="460" y="2048"/>
                  <a:pt x="1024" y="2048"/>
                </a:cubicBezTo>
                <a:cubicBezTo>
                  <a:pt x="1588" y="2048"/>
                  <a:pt x="2048" y="1588"/>
                  <a:pt x="2048" y="1024"/>
                </a:cubicBezTo>
                <a:close/>
                <a:moveTo>
                  <a:pt x="1704" y="1619"/>
                </a:moveTo>
                <a:cubicBezTo>
                  <a:pt x="1446" y="1361"/>
                  <a:pt x="1446" y="1361"/>
                  <a:pt x="1446" y="1361"/>
                </a:cubicBezTo>
                <a:cubicBezTo>
                  <a:pt x="1508" y="1283"/>
                  <a:pt x="1549" y="1188"/>
                  <a:pt x="1561" y="1084"/>
                </a:cubicBezTo>
                <a:cubicBezTo>
                  <a:pt x="1926" y="1084"/>
                  <a:pt x="1926" y="1084"/>
                  <a:pt x="1926" y="1084"/>
                </a:cubicBezTo>
                <a:cubicBezTo>
                  <a:pt x="1913" y="1288"/>
                  <a:pt x="1831" y="1474"/>
                  <a:pt x="1704" y="1619"/>
                </a:cubicBezTo>
                <a:close/>
                <a:moveTo>
                  <a:pt x="1084" y="122"/>
                </a:moveTo>
                <a:cubicBezTo>
                  <a:pt x="1535" y="152"/>
                  <a:pt x="1896" y="513"/>
                  <a:pt x="1926" y="964"/>
                </a:cubicBezTo>
                <a:cubicBezTo>
                  <a:pt x="1561" y="964"/>
                  <a:pt x="1561" y="964"/>
                  <a:pt x="1561" y="964"/>
                </a:cubicBezTo>
                <a:cubicBezTo>
                  <a:pt x="1533" y="714"/>
                  <a:pt x="1334" y="515"/>
                  <a:pt x="1084" y="487"/>
                </a:cubicBezTo>
                <a:lnTo>
                  <a:pt x="1084" y="122"/>
                </a:lnTo>
                <a:close/>
                <a:moveTo>
                  <a:pt x="1444" y="1024"/>
                </a:moveTo>
                <a:cubicBezTo>
                  <a:pt x="1444" y="1256"/>
                  <a:pt x="1256" y="1444"/>
                  <a:pt x="1024" y="1444"/>
                </a:cubicBezTo>
                <a:cubicBezTo>
                  <a:pt x="792" y="1444"/>
                  <a:pt x="604" y="1256"/>
                  <a:pt x="604" y="1024"/>
                </a:cubicBezTo>
                <a:cubicBezTo>
                  <a:pt x="604" y="792"/>
                  <a:pt x="792" y="604"/>
                  <a:pt x="1024" y="604"/>
                </a:cubicBezTo>
                <a:cubicBezTo>
                  <a:pt x="1256" y="604"/>
                  <a:pt x="1444" y="792"/>
                  <a:pt x="1444" y="1024"/>
                </a:cubicBezTo>
                <a:close/>
                <a:moveTo>
                  <a:pt x="120" y="1024"/>
                </a:moveTo>
                <a:cubicBezTo>
                  <a:pt x="120" y="546"/>
                  <a:pt x="493" y="153"/>
                  <a:pt x="964" y="122"/>
                </a:cubicBezTo>
                <a:cubicBezTo>
                  <a:pt x="964" y="487"/>
                  <a:pt x="964" y="487"/>
                  <a:pt x="964" y="487"/>
                </a:cubicBezTo>
                <a:cubicBezTo>
                  <a:pt x="694" y="517"/>
                  <a:pt x="484" y="747"/>
                  <a:pt x="484" y="1024"/>
                </a:cubicBezTo>
                <a:cubicBezTo>
                  <a:pt x="484" y="1322"/>
                  <a:pt x="726" y="1564"/>
                  <a:pt x="1024" y="1564"/>
                </a:cubicBezTo>
                <a:cubicBezTo>
                  <a:pt x="1151" y="1564"/>
                  <a:pt x="1268" y="1520"/>
                  <a:pt x="1361" y="1446"/>
                </a:cubicBezTo>
                <a:cubicBezTo>
                  <a:pt x="1619" y="1704"/>
                  <a:pt x="1619" y="1704"/>
                  <a:pt x="1619" y="1704"/>
                </a:cubicBezTo>
                <a:cubicBezTo>
                  <a:pt x="1460" y="1843"/>
                  <a:pt x="1252" y="1928"/>
                  <a:pt x="1024" y="1928"/>
                </a:cubicBezTo>
                <a:cubicBezTo>
                  <a:pt x="526" y="1928"/>
                  <a:pt x="120" y="1522"/>
                  <a:pt x="120" y="10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3"/>
          <p:cNvSpPr>
            <a:spLocks noEditPoints="1"/>
          </p:cNvSpPr>
          <p:nvPr/>
        </p:nvSpPr>
        <p:spPr bwMode="auto">
          <a:xfrm>
            <a:off x="19694182" y="6471959"/>
            <a:ext cx="768634" cy="768634"/>
          </a:xfrm>
          <a:custGeom>
            <a:avLst/>
            <a:gdLst>
              <a:gd name="T0" fmla="*/ 1024 w 2048"/>
              <a:gd name="T1" fmla="*/ 604 h 2048"/>
              <a:gd name="T2" fmla="*/ 1024 w 2048"/>
              <a:gd name="T3" fmla="*/ 1084 h 2048"/>
              <a:gd name="T4" fmla="*/ 1024 w 2048"/>
              <a:gd name="T5" fmla="*/ 964 h 2048"/>
              <a:gd name="T6" fmla="*/ 1024 w 2048"/>
              <a:gd name="T7" fmla="*/ 724 h 2048"/>
              <a:gd name="T8" fmla="*/ 1024 w 2048"/>
              <a:gd name="T9" fmla="*/ 964 h 2048"/>
              <a:gd name="T10" fmla="*/ 0 w 2048"/>
              <a:gd name="T11" fmla="*/ 1808 h 2048"/>
              <a:gd name="T12" fmla="*/ 480 w 2048"/>
              <a:gd name="T13" fmla="*/ 1808 h 2048"/>
              <a:gd name="T14" fmla="*/ 602 w 2048"/>
              <a:gd name="T15" fmla="*/ 1531 h 2048"/>
              <a:gd name="T16" fmla="*/ 1446 w 2048"/>
              <a:gd name="T17" fmla="*/ 1531 h 2048"/>
              <a:gd name="T18" fmla="*/ 1568 w 2048"/>
              <a:gd name="T19" fmla="*/ 1808 h 2048"/>
              <a:gd name="T20" fmla="*/ 2048 w 2048"/>
              <a:gd name="T21" fmla="*/ 1808 h 2048"/>
              <a:gd name="T22" fmla="*/ 1686 w 2048"/>
              <a:gd name="T23" fmla="*/ 1601 h 2048"/>
              <a:gd name="T24" fmla="*/ 1684 w 2048"/>
              <a:gd name="T25" fmla="*/ 1024 h 2048"/>
              <a:gd name="T26" fmla="*/ 1686 w 2048"/>
              <a:gd name="T27" fmla="*/ 447 h 2048"/>
              <a:gd name="T28" fmla="*/ 2048 w 2048"/>
              <a:gd name="T29" fmla="*/ 240 h 2048"/>
              <a:gd name="T30" fmla="*/ 1568 w 2048"/>
              <a:gd name="T31" fmla="*/ 240 h 2048"/>
              <a:gd name="T32" fmla="*/ 1446 w 2048"/>
              <a:gd name="T33" fmla="*/ 517 h 2048"/>
              <a:gd name="T34" fmla="*/ 602 w 2048"/>
              <a:gd name="T35" fmla="*/ 517 h 2048"/>
              <a:gd name="T36" fmla="*/ 480 w 2048"/>
              <a:gd name="T37" fmla="*/ 240 h 2048"/>
              <a:gd name="T38" fmla="*/ 0 w 2048"/>
              <a:gd name="T39" fmla="*/ 240 h 2048"/>
              <a:gd name="T40" fmla="*/ 362 w 2048"/>
              <a:gd name="T41" fmla="*/ 447 h 2048"/>
              <a:gd name="T42" fmla="*/ 364 w 2048"/>
              <a:gd name="T43" fmla="*/ 1024 h 2048"/>
              <a:gd name="T44" fmla="*/ 362 w 2048"/>
              <a:gd name="T45" fmla="*/ 1601 h 2048"/>
              <a:gd name="T46" fmla="*/ 240 w 2048"/>
              <a:gd name="T47" fmla="*/ 1928 h 2048"/>
              <a:gd name="T48" fmla="*/ 240 w 2048"/>
              <a:gd name="T49" fmla="*/ 1688 h 2048"/>
              <a:gd name="T50" fmla="*/ 240 w 2048"/>
              <a:gd name="T51" fmla="*/ 1928 h 2048"/>
              <a:gd name="T52" fmla="*/ 1928 w 2048"/>
              <a:gd name="T53" fmla="*/ 1808 h 2048"/>
              <a:gd name="T54" fmla="*/ 1688 w 2048"/>
              <a:gd name="T55" fmla="*/ 1808 h 2048"/>
              <a:gd name="T56" fmla="*/ 1808 w 2048"/>
              <a:gd name="T57" fmla="*/ 120 h 2048"/>
              <a:gd name="T58" fmla="*/ 1808 w 2048"/>
              <a:gd name="T59" fmla="*/ 360 h 2048"/>
              <a:gd name="T60" fmla="*/ 1808 w 2048"/>
              <a:gd name="T61" fmla="*/ 120 h 2048"/>
              <a:gd name="T62" fmla="*/ 120 w 2048"/>
              <a:gd name="T63" fmla="*/ 240 h 2048"/>
              <a:gd name="T64" fmla="*/ 360 w 2048"/>
              <a:gd name="T65" fmla="*/ 240 h 2048"/>
              <a:gd name="T66" fmla="*/ 1264 w 2048"/>
              <a:gd name="T67" fmla="*/ 1508 h 2048"/>
              <a:gd name="T68" fmla="*/ 784 w 2048"/>
              <a:gd name="T69" fmla="*/ 1508 h 2048"/>
              <a:gd name="T70" fmla="*/ 1024 w 2048"/>
              <a:gd name="T71" fmla="*/ 1204 h 2048"/>
              <a:gd name="T72" fmla="*/ 1264 w 2048"/>
              <a:gd name="T73" fmla="*/ 1508 h 2048"/>
              <a:gd name="T74" fmla="*/ 1024 w 2048"/>
              <a:gd name="T75" fmla="*/ 484 h 2048"/>
              <a:gd name="T76" fmla="*/ 1384 w 2048"/>
              <a:gd name="T77" fmla="*/ 1426 h 2048"/>
              <a:gd name="T78" fmla="*/ 664 w 2048"/>
              <a:gd name="T79" fmla="*/ 1426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048" h="2048">
                <a:moveTo>
                  <a:pt x="1264" y="844"/>
                </a:moveTo>
                <a:cubicBezTo>
                  <a:pt x="1264" y="712"/>
                  <a:pt x="1156" y="604"/>
                  <a:pt x="1024" y="604"/>
                </a:cubicBezTo>
                <a:cubicBezTo>
                  <a:pt x="892" y="604"/>
                  <a:pt x="784" y="712"/>
                  <a:pt x="784" y="844"/>
                </a:cubicBezTo>
                <a:cubicBezTo>
                  <a:pt x="784" y="976"/>
                  <a:pt x="892" y="1084"/>
                  <a:pt x="1024" y="1084"/>
                </a:cubicBezTo>
                <a:cubicBezTo>
                  <a:pt x="1156" y="1084"/>
                  <a:pt x="1264" y="976"/>
                  <a:pt x="1264" y="844"/>
                </a:cubicBezTo>
                <a:close/>
                <a:moveTo>
                  <a:pt x="1024" y="964"/>
                </a:moveTo>
                <a:cubicBezTo>
                  <a:pt x="958" y="964"/>
                  <a:pt x="904" y="910"/>
                  <a:pt x="904" y="844"/>
                </a:cubicBezTo>
                <a:cubicBezTo>
                  <a:pt x="904" y="778"/>
                  <a:pt x="958" y="724"/>
                  <a:pt x="1024" y="724"/>
                </a:cubicBezTo>
                <a:cubicBezTo>
                  <a:pt x="1090" y="724"/>
                  <a:pt x="1144" y="778"/>
                  <a:pt x="1144" y="844"/>
                </a:cubicBezTo>
                <a:cubicBezTo>
                  <a:pt x="1144" y="910"/>
                  <a:pt x="1090" y="964"/>
                  <a:pt x="1024" y="964"/>
                </a:cubicBezTo>
                <a:close/>
                <a:moveTo>
                  <a:pt x="240" y="1568"/>
                </a:moveTo>
                <a:cubicBezTo>
                  <a:pt x="108" y="1568"/>
                  <a:pt x="0" y="1676"/>
                  <a:pt x="0" y="1808"/>
                </a:cubicBezTo>
                <a:cubicBezTo>
                  <a:pt x="0" y="1940"/>
                  <a:pt x="108" y="2048"/>
                  <a:pt x="240" y="2048"/>
                </a:cubicBezTo>
                <a:cubicBezTo>
                  <a:pt x="372" y="2048"/>
                  <a:pt x="480" y="1940"/>
                  <a:pt x="480" y="1808"/>
                </a:cubicBezTo>
                <a:cubicBezTo>
                  <a:pt x="480" y="1764"/>
                  <a:pt x="468" y="1722"/>
                  <a:pt x="447" y="1686"/>
                </a:cubicBezTo>
                <a:cubicBezTo>
                  <a:pt x="602" y="1531"/>
                  <a:pt x="602" y="1531"/>
                  <a:pt x="602" y="1531"/>
                </a:cubicBezTo>
                <a:cubicBezTo>
                  <a:pt x="717" y="1627"/>
                  <a:pt x="864" y="1684"/>
                  <a:pt x="1024" y="1684"/>
                </a:cubicBezTo>
                <a:cubicBezTo>
                  <a:pt x="1174" y="1684"/>
                  <a:pt x="1324" y="1633"/>
                  <a:pt x="1446" y="1531"/>
                </a:cubicBezTo>
                <a:cubicBezTo>
                  <a:pt x="1601" y="1686"/>
                  <a:pt x="1601" y="1686"/>
                  <a:pt x="1601" y="1686"/>
                </a:cubicBezTo>
                <a:cubicBezTo>
                  <a:pt x="1580" y="1722"/>
                  <a:pt x="1568" y="1764"/>
                  <a:pt x="1568" y="1808"/>
                </a:cubicBezTo>
                <a:cubicBezTo>
                  <a:pt x="1568" y="1940"/>
                  <a:pt x="1676" y="2048"/>
                  <a:pt x="1808" y="2048"/>
                </a:cubicBezTo>
                <a:cubicBezTo>
                  <a:pt x="1940" y="2048"/>
                  <a:pt x="2048" y="1940"/>
                  <a:pt x="2048" y="1808"/>
                </a:cubicBezTo>
                <a:cubicBezTo>
                  <a:pt x="2048" y="1676"/>
                  <a:pt x="1940" y="1568"/>
                  <a:pt x="1808" y="1568"/>
                </a:cubicBezTo>
                <a:cubicBezTo>
                  <a:pt x="1764" y="1568"/>
                  <a:pt x="1722" y="1580"/>
                  <a:pt x="1686" y="1601"/>
                </a:cubicBezTo>
                <a:cubicBezTo>
                  <a:pt x="1531" y="1446"/>
                  <a:pt x="1531" y="1446"/>
                  <a:pt x="1531" y="1446"/>
                </a:cubicBezTo>
                <a:cubicBezTo>
                  <a:pt x="1626" y="1332"/>
                  <a:pt x="1684" y="1184"/>
                  <a:pt x="1684" y="1024"/>
                </a:cubicBezTo>
                <a:cubicBezTo>
                  <a:pt x="1684" y="864"/>
                  <a:pt x="1626" y="716"/>
                  <a:pt x="1531" y="602"/>
                </a:cubicBezTo>
                <a:cubicBezTo>
                  <a:pt x="1686" y="447"/>
                  <a:pt x="1686" y="447"/>
                  <a:pt x="1686" y="447"/>
                </a:cubicBezTo>
                <a:cubicBezTo>
                  <a:pt x="1722" y="468"/>
                  <a:pt x="1764" y="480"/>
                  <a:pt x="1808" y="480"/>
                </a:cubicBezTo>
                <a:cubicBezTo>
                  <a:pt x="1940" y="480"/>
                  <a:pt x="2048" y="372"/>
                  <a:pt x="2048" y="240"/>
                </a:cubicBezTo>
                <a:cubicBezTo>
                  <a:pt x="2048" y="108"/>
                  <a:pt x="1940" y="0"/>
                  <a:pt x="1808" y="0"/>
                </a:cubicBezTo>
                <a:cubicBezTo>
                  <a:pt x="1676" y="0"/>
                  <a:pt x="1568" y="108"/>
                  <a:pt x="1568" y="240"/>
                </a:cubicBezTo>
                <a:cubicBezTo>
                  <a:pt x="1568" y="284"/>
                  <a:pt x="1580" y="326"/>
                  <a:pt x="1601" y="362"/>
                </a:cubicBezTo>
                <a:cubicBezTo>
                  <a:pt x="1446" y="517"/>
                  <a:pt x="1446" y="517"/>
                  <a:pt x="1446" y="517"/>
                </a:cubicBezTo>
                <a:cubicBezTo>
                  <a:pt x="1332" y="422"/>
                  <a:pt x="1184" y="364"/>
                  <a:pt x="1024" y="364"/>
                </a:cubicBezTo>
                <a:cubicBezTo>
                  <a:pt x="864" y="364"/>
                  <a:pt x="716" y="422"/>
                  <a:pt x="602" y="517"/>
                </a:cubicBezTo>
                <a:cubicBezTo>
                  <a:pt x="447" y="362"/>
                  <a:pt x="447" y="362"/>
                  <a:pt x="447" y="362"/>
                </a:cubicBezTo>
                <a:cubicBezTo>
                  <a:pt x="468" y="326"/>
                  <a:pt x="480" y="284"/>
                  <a:pt x="480" y="240"/>
                </a:cubicBezTo>
                <a:cubicBezTo>
                  <a:pt x="480" y="108"/>
                  <a:pt x="372" y="0"/>
                  <a:pt x="240" y="0"/>
                </a:cubicBezTo>
                <a:cubicBezTo>
                  <a:pt x="108" y="0"/>
                  <a:pt x="0" y="108"/>
                  <a:pt x="0" y="240"/>
                </a:cubicBezTo>
                <a:cubicBezTo>
                  <a:pt x="0" y="372"/>
                  <a:pt x="108" y="480"/>
                  <a:pt x="240" y="480"/>
                </a:cubicBezTo>
                <a:cubicBezTo>
                  <a:pt x="284" y="480"/>
                  <a:pt x="326" y="468"/>
                  <a:pt x="362" y="447"/>
                </a:cubicBezTo>
                <a:cubicBezTo>
                  <a:pt x="517" y="602"/>
                  <a:pt x="517" y="602"/>
                  <a:pt x="517" y="602"/>
                </a:cubicBezTo>
                <a:cubicBezTo>
                  <a:pt x="422" y="716"/>
                  <a:pt x="364" y="864"/>
                  <a:pt x="364" y="1024"/>
                </a:cubicBezTo>
                <a:cubicBezTo>
                  <a:pt x="364" y="1184"/>
                  <a:pt x="422" y="1332"/>
                  <a:pt x="517" y="1446"/>
                </a:cubicBezTo>
                <a:cubicBezTo>
                  <a:pt x="362" y="1601"/>
                  <a:pt x="362" y="1601"/>
                  <a:pt x="362" y="1601"/>
                </a:cubicBezTo>
                <a:cubicBezTo>
                  <a:pt x="326" y="1580"/>
                  <a:pt x="284" y="1568"/>
                  <a:pt x="240" y="1568"/>
                </a:cubicBezTo>
                <a:close/>
                <a:moveTo>
                  <a:pt x="240" y="1928"/>
                </a:moveTo>
                <a:cubicBezTo>
                  <a:pt x="174" y="1928"/>
                  <a:pt x="120" y="1874"/>
                  <a:pt x="120" y="1808"/>
                </a:cubicBezTo>
                <a:cubicBezTo>
                  <a:pt x="120" y="1742"/>
                  <a:pt x="174" y="1688"/>
                  <a:pt x="240" y="1688"/>
                </a:cubicBezTo>
                <a:cubicBezTo>
                  <a:pt x="306" y="1688"/>
                  <a:pt x="360" y="1742"/>
                  <a:pt x="360" y="1808"/>
                </a:cubicBezTo>
                <a:cubicBezTo>
                  <a:pt x="360" y="1874"/>
                  <a:pt x="306" y="1928"/>
                  <a:pt x="240" y="1928"/>
                </a:cubicBezTo>
                <a:close/>
                <a:moveTo>
                  <a:pt x="1808" y="1688"/>
                </a:moveTo>
                <a:cubicBezTo>
                  <a:pt x="1874" y="1688"/>
                  <a:pt x="1928" y="1742"/>
                  <a:pt x="1928" y="1808"/>
                </a:cubicBezTo>
                <a:cubicBezTo>
                  <a:pt x="1928" y="1874"/>
                  <a:pt x="1874" y="1928"/>
                  <a:pt x="1808" y="1928"/>
                </a:cubicBezTo>
                <a:cubicBezTo>
                  <a:pt x="1742" y="1928"/>
                  <a:pt x="1688" y="1874"/>
                  <a:pt x="1688" y="1808"/>
                </a:cubicBezTo>
                <a:cubicBezTo>
                  <a:pt x="1688" y="1742"/>
                  <a:pt x="1742" y="1688"/>
                  <a:pt x="1808" y="1688"/>
                </a:cubicBezTo>
                <a:close/>
                <a:moveTo>
                  <a:pt x="1808" y="120"/>
                </a:moveTo>
                <a:cubicBezTo>
                  <a:pt x="1874" y="120"/>
                  <a:pt x="1928" y="174"/>
                  <a:pt x="1928" y="240"/>
                </a:cubicBezTo>
                <a:cubicBezTo>
                  <a:pt x="1928" y="306"/>
                  <a:pt x="1874" y="360"/>
                  <a:pt x="1808" y="360"/>
                </a:cubicBezTo>
                <a:cubicBezTo>
                  <a:pt x="1742" y="360"/>
                  <a:pt x="1688" y="306"/>
                  <a:pt x="1688" y="240"/>
                </a:cubicBezTo>
                <a:cubicBezTo>
                  <a:pt x="1688" y="174"/>
                  <a:pt x="1742" y="120"/>
                  <a:pt x="1808" y="120"/>
                </a:cubicBezTo>
                <a:close/>
                <a:moveTo>
                  <a:pt x="240" y="360"/>
                </a:moveTo>
                <a:cubicBezTo>
                  <a:pt x="174" y="360"/>
                  <a:pt x="120" y="306"/>
                  <a:pt x="120" y="240"/>
                </a:cubicBezTo>
                <a:cubicBezTo>
                  <a:pt x="120" y="174"/>
                  <a:pt x="174" y="120"/>
                  <a:pt x="240" y="120"/>
                </a:cubicBezTo>
                <a:cubicBezTo>
                  <a:pt x="306" y="120"/>
                  <a:pt x="360" y="174"/>
                  <a:pt x="360" y="240"/>
                </a:cubicBezTo>
                <a:cubicBezTo>
                  <a:pt x="360" y="306"/>
                  <a:pt x="306" y="360"/>
                  <a:pt x="240" y="360"/>
                </a:cubicBezTo>
                <a:close/>
                <a:moveTo>
                  <a:pt x="1264" y="1508"/>
                </a:moveTo>
                <a:cubicBezTo>
                  <a:pt x="1192" y="1544"/>
                  <a:pt x="1110" y="1564"/>
                  <a:pt x="1024" y="1564"/>
                </a:cubicBezTo>
                <a:cubicBezTo>
                  <a:pt x="938" y="1564"/>
                  <a:pt x="856" y="1544"/>
                  <a:pt x="784" y="1508"/>
                </a:cubicBezTo>
                <a:cubicBezTo>
                  <a:pt x="784" y="1444"/>
                  <a:pt x="784" y="1444"/>
                  <a:pt x="784" y="1444"/>
                </a:cubicBezTo>
                <a:cubicBezTo>
                  <a:pt x="784" y="1312"/>
                  <a:pt x="892" y="1204"/>
                  <a:pt x="1024" y="1204"/>
                </a:cubicBezTo>
                <a:cubicBezTo>
                  <a:pt x="1156" y="1204"/>
                  <a:pt x="1264" y="1312"/>
                  <a:pt x="1264" y="1444"/>
                </a:cubicBezTo>
                <a:lnTo>
                  <a:pt x="1264" y="1508"/>
                </a:lnTo>
                <a:close/>
                <a:moveTo>
                  <a:pt x="484" y="1024"/>
                </a:moveTo>
                <a:cubicBezTo>
                  <a:pt x="484" y="726"/>
                  <a:pt x="726" y="484"/>
                  <a:pt x="1024" y="484"/>
                </a:cubicBezTo>
                <a:cubicBezTo>
                  <a:pt x="1322" y="484"/>
                  <a:pt x="1564" y="726"/>
                  <a:pt x="1564" y="1024"/>
                </a:cubicBezTo>
                <a:cubicBezTo>
                  <a:pt x="1564" y="1184"/>
                  <a:pt x="1494" y="1328"/>
                  <a:pt x="1384" y="1426"/>
                </a:cubicBezTo>
                <a:cubicBezTo>
                  <a:pt x="1374" y="1236"/>
                  <a:pt x="1217" y="1084"/>
                  <a:pt x="1024" y="1084"/>
                </a:cubicBezTo>
                <a:cubicBezTo>
                  <a:pt x="831" y="1084"/>
                  <a:pt x="674" y="1236"/>
                  <a:pt x="664" y="1426"/>
                </a:cubicBezTo>
                <a:cubicBezTo>
                  <a:pt x="554" y="1328"/>
                  <a:pt x="484" y="1184"/>
                  <a:pt x="484" y="10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4"/>
          <p:cNvSpPr>
            <a:spLocks noEditPoints="1"/>
          </p:cNvSpPr>
          <p:nvPr/>
        </p:nvSpPr>
        <p:spPr bwMode="auto">
          <a:xfrm>
            <a:off x="21941911" y="6471040"/>
            <a:ext cx="768863" cy="770472"/>
          </a:xfrm>
          <a:custGeom>
            <a:avLst/>
            <a:gdLst>
              <a:gd name="T0" fmla="*/ 157 w 2048"/>
              <a:gd name="T1" fmla="*/ 1319 h 2053"/>
              <a:gd name="T2" fmla="*/ 445 w 2048"/>
              <a:gd name="T3" fmla="*/ 1084 h 2053"/>
              <a:gd name="T4" fmla="*/ 484 w 2048"/>
              <a:gd name="T5" fmla="*/ 1628 h 2053"/>
              <a:gd name="T6" fmla="*/ 1604 w 2048"/>
              <a:gd name="T7" fmla="*/ 1808 h 2053"/>
              <a:gd name="T8" fmla="*/ 1891 w 2048"/>
              <a:gd name="T9" fmla="*/ 2043 h 2053"/>
              <a:gd name="T10" fmla="*/ 1928 w 2048"/>
              <a:gd name="T11" fmla="*/ 1798 h 2053"/>
              <a:gd name="T12" fmla="*/ 2048 w 2048"/>
              <a:gd name="T13" fmla="*/ 660 h 2053"/>
              <a:gd name="T14" fmla="*/ 1324 w 2048"/>
              <a:gd name="T15" fmla="*/ 480 h 2053"/>
              <a:gd name="T16" fmla="*/ 1144 w 2048"/>
              <a:gd name="T17" fmla="*/ 0 h 2053"/>
              <a:gd name="T18" fmla="*/ 0 w 2048"/>
              <a:gd name="T19" fmla="*/ 180 h 2053"/>
              <a:gd name="T20" fmla="*/ 120 w 2048"/>
              <a:gd name="T21" fmla="*/ 1074 h 2053"/>
              <a:gd name="T22" fmla="*/ 1868 w 2048"/>
              <a:gd name="T23" fmla="*/ 600 h 2053"/>
              <a:gd name="T24" fmla="*/ 1928 w 2048"/>
              <a:gd name="T25" fmla="*/ 1628 h 2053"/>
              <a:gd name="T26" fmla="*/ 1808 w 2048"/>
              <a:gd name="T27" fmla="*/ 1748 h 2053"/>
              <a:gd name="T28" fmla="*/ 1671 w 2048"/>
              <a:gd name="T29" fmla="*/ 1706 h 2053"/>
              <a:gd name="T30" fmla="*/ 664 w 2048"/>
              <a:gd name="T31" fmla="*/ 1688 h 2053"/>
              <a:gd name="T32" fmla="*/ 604 w 2048"/>
              <a:gd name="T33" fmla="*/ 660 h 2053"/>
              <a:gd name="T34" fmla="*/ 1868 w 2048"/>
              <a:gd name="T35" fmla="*/ 600 h 2053"/>
              <a:gd name="T36" fmla="*/ 180 w 2048"/>
              <a:gd name="T37" fmla="*/ 120 h 2053"/>
              <a:gd name="T38" fmla="*/ 1204 w 2048"/>
              <a:gd name="T39" fmla="*/ 180 h 2053"/>
              <a:gd name="T40" fmla="*/ 664 w 2048"/>
              <a:gd name="T41" fmla="*/ 480 h 2053"/>
              <a:gd name="T42" fmla="*/ 484 w 2048"/>
              <a:gd name="T43" fmla="*/ 964 h 2053"/>
              <a:gd name="T44" fmla="*/ 378 w 2048"/>
              <a:gd name="T45" fmla="*/ 982 h 2053"/>
              <a:gd name="T46" fmla="*/ 240 w 2048"/>
              <a:gd name="T47" fmla="*/ 1024 h 2053"/>
              <a:gd name="T48" fmla="*/ 120 w 2048"/>
              <a:gd name="T49" fmla="*/ 904 h 2053"/>
              <a:gd name="T50" fmla="*/ 844 w 2048"/>
              <a:gd name="T51" fmla="*/ 1384 h 2053"/>
              <a:gd name="T52" fmla="*/ 964 w 2048"/>
              <a:gd name="T53" fmla="*/ 1324 h 2053"/>
              <a:gd name="T54" fmla="*/ 1024 w 2048"/>
              <a:gd name="T55" fmla="*/ 724 h 2053"/>
              <a:gd name="T56" fmla="*/ 1084 w 2048"/>
              <a:gd name="T57" fmla="*/ 1186 h 2053"/>
              <a:gd name="T58" fmla="*/ 1307 w 2048"/>
              <a:gd name="T59" fmla="*/ 982 h 2053"/>
              <a:gd name="T60" fmla="*/ 1575 w 2048"/>
              <a:gd name="T61" fmla="*/ 751 h 2053"/>
              <a:gd name="T62" fmla="*/ 1674 w 2048"/>
              <a:gd name="T63" fmla="*/ 817 h 2053"/>
              <a:gd name="T64" fmla="*/ 1342 w 2048"/>
              <a:gd name="T65" fmla="*/ 1186 h 2053"/>
              <a:gd name="T66" fmla="*/ 1137 w 2048"/>
              <a:gd name="T67" fmla="*/ 1324 h 2053"/>
              <a:gd name="T68" fmla="*/ 1684 w 2048"/>
              <a:gd name="T69" fmla="*/ 1384 h 2053"/>
              <a:gd name="T70" fmla="*/ 1084 w 2048"/>
              <a:gd name="T71" fmla="*/ 1444 h 2053"/>
              <a:gd name="T72" fmla="*/ 1024 w 2048"/>
              <a:gd name="T73" fmla="*/ 1564 h 2053"/>
              <a:gd name="T74" fmla="*/ 964 w 2048"/>
              <a:gd name="T75" fmla="*/ 1444 h 2053"/>
              <a:gd name="T76" fmla="*/ 844 w 2048"/>
              <a:gd name="T77" fmla="*/ 1384 h 20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048" h="2053">
                <a:moveTo>
                  <a:pt x="120" y="1264"/>
                </a:moveTo>
                <a:cubicBezTo>
                  <a:pt x="120" y="1288"/>
                  <a:pt x="135" y="1310"/>
                  <a:pt x="157" y="1319"/>
                </a:cubicBezTo>
                <a:cubicBezTo>
                  <a:pt x="180" y="1329"/>
                  <a:pt x="206" y="1324"/>
                  <a:pt x="223" y="1306"/>
                </a:cubicBezTo>
                <a:cubicBezTo>
                  <a:pt x="445" y="1084"/>
                  <a:pt x="445" y="1084"/>
                  <a:pt x="445" y="1084"/>
                </a:cubicBezTo>
                <a:cubicBezTo>
                  <a:pt x="484" y="1084"/>
                  <a:pt x="484" y="1084"/>
                  <a:pt x="484" y="1084"/>
                </a:cubicBezTo>
                <a:cubicBezTo>
                  <a:pt x="484" y="1628"/>
                  <a:pt x="484" y="1628"/>
                  <a:pt x="484" y="1628"/>
                </a:cubicBezTo>
                <a:cubicBezTo>
                  <a:pt x="484" y="1727"/>
                  <a:pt x="565" y="1808"/>
                  <a:pt x="664" y="1808"/>
                </a:cubicBezTo>
                <a:cubicBezTo>
                  <a:pt x="1604" y="1808"/>
                  <a:pt x="1604" y="1808"/>
                  <a:pt x="1604" y="1808"/>
                </a:cubicBezTo>
                <a:cubicBezTo>
                  <a:pt x="1826" y="2030"/>
                  <a:pt x="1826" y="2030"/>
                  <a:pt x="1826" y="2030"/>
                </a:cubicBezTo>
                <a:cubicBezTo>
                  <a:pt x="1843" y="2048"/>
                  <a:pt x="1869" y="2053"/>
                  <a:pt x="1891" y="2043"/>
                </a:cubicBezTo>
                <a:cubicBezTo>
                  <a:pt x="1914" y="2034"/>
                  <a:pt x="1928" y="2012"/>
                  <a:pt x="1928" y="1988"/>
                </a:cubicBezTo>
                <a:cubicBezTo>
                  <a:pt x="1928" y="1798"/>
                  <a:pt x="1928" y="1798"/>
                  <a:pt x="1928" y="1798"/>
                </a:cubicBezTo>
                <a:cubicBezTo>
                  <a:pt x="1998" y="1773"/>
                  <a:pt x="2048" y="1706"/>
                  <a:pt x="2048" y="1628"/>
                </a:cubicBezTo>
                <a:cubicBezTo>
                  <a:pt x="2048" y="660"/>
                  <a:pt x="2048" y="660"/>
                  <a:pt x="2048" y="660"/>
                </a:cubicBezTo>
                <a:cubicBezTo>
                  <a:pt x="2048" y="561"/>
                  <a:pt x="1968" y="480"/>
                  <a:pt x="1868" y="480"/>
                </a:cubicBezTo>
                <a:cubicBezTo>
                  <a:pt x="1324" y="480"/>
                  <a:pt x="1324" y="480"/>
                  <a:pt x="1324" y="480"/>
                </a:cubicBezTo>
                <a:cubicBezTo>
                  <a:pt x="1324" y="180"/>
                  <a:pt x="1324" y="180"/>
                  <a:pt x="1324" y="180"/>
                </a:cubicBezTo>
                <a:cubicBezTo>
                  <a:pt x="1324" y="81"/>
                  <a:pt x="1244" y="0"/>
                  <a:pt x="1144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1"/>
                  <a:pt x="0" y="180"/>
                </a:cubicBezTo>
                <a:cubicBezTo>
                  <a:pt x="0" y="904"/>
                  <a:pt x="0" y="904"/>
                  <a:pt x="0" y="904"/>
                </a:cubicBezTo>
                <a:cubicBezTo>
                  <a:pt x="0" y="982"/>
                  <a:pt x="51" y="1049"/>
                  <a:pt x="120" y="1074"/>
                </a:cubicBezTo>
                <a:lnTo>
                  <a:pt x="120" y="1264"/>
                </a:lnTo>
                <a:close/>
                <a:moveTo>
                  <a:pt x="1868" y="600"/>
                </a:moveTo>
                <a:cubicBezTo>
                  <a:pt x="1902" y="600"/>
                  <a:pt x="1928" y="627"/>
                  <a:pt x="1928" y="660"/>
                </a:cubicBezTo>
                <a:cubicBezTo>
                  <a:pt x="1928" y="1628"/>
                  <a:pt x="1928" y="1628"/>
                  <a:pt x="1928" y="1628"/>
                </a:cubicBezTo>
                <a:cubicBezTo>
                  <a:pt x="1928" y="1661"/>
                  <a:pt x="1902" y="1688"/>
                  <a:pt x="1868" y="1688"/>
                </a:cubicBezTo>
                <a:cubicBezTo>
                  <a:pt x="1835" y="1688"/>
                  <a:pt x="1808" y="1715"/>
                  <a:pt x="1808" y="1748"/>
                </a:cubicBezTo>
                <a:cubicBezTo>
                  <a:pt x="1808" y="1843"/>
                  <a:pt x="1808" y="1843"/>
                  <a:pt x="1808" y="1843"/>
                </a:cubicBezTo>
                <a:cubicBezTo>
                  <a:pt x="1671" y="1706"/>
                  <a:pt x="1671" y="1706"/>
                  <a:pt x="1671" y="1706"/>
                </a:cubicBezTo>
                <a:cubicBezTo>
                  <a:pt x="1660" y="1694"/>
                  <a:pt x="1644" y="1688"/>
                  <a:pt x="1628" y="1688"/>
                </a:cubicBezTo>
                <a:cubicBezTo>
                  <a:pt x="664" y="1688"/>
                  <a:pt x="664" y="1688"/>
                  <a:pt x="664" y="1688"/>
                </a:cubicBezTo>
                <a:cubicBezTo>
                  <a:pt x="631" y="1688"/>
                  <a:pt x="604" y="1661"/>
                  <a:pt x="604" y="1628"/>
                </a:cubicBezTo>
                <a:cubicBezTo>
                  <a:pt x="604" y="660"/>
                  <a:pt x="604" y="660"/>
                  <a:pt x="604" y="660"/>
                </a:cubicBezTo>
                <a:cubicBezTo>
                  <a:pt x="604" y="627"/>
                  <a:pt x="631" y="600"/>
                  <a:pt x="664" y="600"/>
                </a:cubicBezTo>
                <a:lnTo>
                  <a:pt x="1868" y="600"/>
                </a:lnTo>
                <a:close/>
                <a:moveTo>
                  <a:pt x="120" y="180"/>
                </a:moveTo>
                <a:cubicBezTo>
                  <a:pt x="120" y="147"/>
                  <a:pt x="147" y="120"/>
                  <a:pt x="180" y="120"/>
                </a:cubicBezTo>
                <a:cubicBezTo>
                  <a:pt x="1144" y="120"/>
                  <a:pt x="1144" y="120"/>
                  <a:pt x="1144" y="120"/>
                </a:cubicBezTo>
                <a:cubicBezTo>
                  <a:pt x="1178" y="120"/>
                  <a:pt x="1204" y="147"/>
                  <a:pt x="1204" y="180"/>
                </a:cubicBezTo>
                <a:cubicBezTo>
                  <a:pt x="1204" y="480"/>
                  <a:pt x="1204" y="480"/>
                  <a:pt x="1204" y="480"/>
                </a:cubicBezTo>
                <a:cubicBezTo>
                  <a:pt x="664" y="480"/>
                  <a:pt x="664" y="480"/>
                  <a:pt x="664" y="480"/>
                </a:cubicBezTo>
                <a:cubicBezTo>
                  <a:pt x="565" y="480"/>
                  <a:pt x="484" y="561"/>
                  <a:pt x="484" y="660"/>
                </a:cubicBezTo>
                <a:cubicBezTo>
                  <a:pt x="484" y="964"/>
                  <a:pt x="484" y="964"/>
                  <a:pt x="484" y="964"/>
                </a:cubicBezTo>
                <a:cubicBezTo>
                  <a:pt x="420" y="964"/>
                  <a:pt x="420" y="964"/>
                  <a:pt x="420" y="964"/>
                </a:cubicBezTo>
                <a:cubicBezTo>
                  <a:pt x="405" y="964"/>
                  <a:pt x="389" y="970"/>
                  <a:pt x="378" y="982"/>
                </a:cubicBezTo>
                <a:cubicBezTo>
                  <a:pt x="240" y="1119"/>
                  <a:pt x="240" y="1119"/>
                  <a:pt x="240" y="1119"/>
                </a:cubicBezTo>
                <a:cubicBezTo>
                  <a:pt x="240" y="1024"/>
                  <a:pt x="240" y="1024"/>
                  <a:pt x="240" y="1024"/>
                </a:cubicBezTo>
                <a:cubicBezTo>
                  <a:pt x="240" y="991"/>
                  <a:pt x="214" y="964"/>
                  <a:pt x="180" y="964"/>
                </a:cubicBezTo>
                <a:cubicBezTo>
                  <a:pt x="147" y="964"/>
                  <a:pt x="120" y="937"/>
                  <a:pt x="120" y="904"/>
                </a:cubicBezTo>
                <a:lnTo>
                  <a:pt x="120" y="180"/>
                </a:lnTo>
                <a:close/>
                <a:moveTo>
                  <a:pt x="844" y="1384"/>
                </a:moveTo>
                <a:cubicBezTo>
                  <a:pt x="844" y="1351"/>
                  <a:pt x="871" y="1324"/>
                  <a:pt x="904" y="1324"/>
                </a:cubicBezTo>
                <a:cubicBezTo>
                  <a:pt x="964" y="1324"/>
                  <a:pt x="964" y="1324"/>
                  <a:pt x="964" y="1324"/>
                </a:cubicBezTo>
                <a:cubicBezTo>
                  <a:pt x="964" y="784"/>
                  <a:pt x="964" y="784"/>
                  <a:pt x="964" y="784"/>
                </a:cubicBezTo>
                <a:cubicBezTo>
                  <a:pt x="964" y="751"/>
                  <a:pt x="991" y="724"/>
                  <a:pt x="1024" y="724"/>
                </a:cubicBezTo>
                <a:cubicBezTo>
                  <a:pt x="1058" y="724"/>
                  <a:pt x="1084" y="751"/>
                  <a:pt x="1084" y="784"/>
                </a:cubicBezTo>
                <a:cubicBezTo>
                  <a:pt x="1084" y="1186"/>
                  <a:pt x="1084" y="1186"/>
                  <a:pt x="1084" y="1186"/>
                </a:cubicBezTo>
                <a:cubicBezTo>
                  <a:pt x="1215" y="991"/>
                  <a:pt x="1215" y="991"/>
                  <a:pt x="1215" y="991"/>
                </a:cubicBezTo>
                <a:cubicBezTo>
                  <a:pt x="1235" y="959"/>
                  <a:pt x="1280" y="955"/>
                  <a:pt x="1307" y="982"/>
                </a:cubicBezTo>
                <a:cubicBezTo>
                  <a:pt x="1375" y="1050"/>
                  <a:pt x="1375" y="1050"/>
                  <a:pt x="1375" y="1050"/>
                </a:cubicBezTo>
                <a:cubicBezTo>
                  <a:pt x="1575" y="751"/>
                  <a:pt x="1575" y="751"/>
                  <a:pt x="1575" y="751"/>
                </a:cubicBezTo>
                <a:cubicBezTo>
                  <a:pt x="1593" y="723"/>
                  <a:pt x="1630" y="716"/>
                  <a:pt x="1658" y="734"/>
                </a:cubicBezTo>
                <a:cubicBezTo>
                  <a:pt x="1685" y="752"/>
                  <a:pt x="1693" y="790"/>
                  <a:pt x="1674" y="817"/>
                </a:cubicBezTo>
                <a:cubicBezTo>
                  <a:pt x="1434" y="1177"/>
                  <a:pt x="1434" y="1177"/>
                  <a:pt x="1434" y="1177"/>
                </a:cubicBezTo>
                <a:cubicBezTo>
                  <a:pt x="1413" y="1209"/>
                  <a:pt x="1369" y="1213"/>
                  <a:pt x="1342" y="1186"/>
                </a:cubicBezTo>
                <a:cubicBezTo>
                  <a:pt x="1274" y="1118"/>
                  <a:pt x="1274" y="1118"/>
                  <a:pt x="1274" y="1118"/>
                </a:cubicBezTo>
                <a:cubicBezTo>
                  <a:pt x="1137" y="1324"/>
                  <a:pt x="1137" y="1324"/>
                  <a:pt x="1137" y="1324"/>
                </a:cubicBezTo>
                <a:cubicBezTo>
                  <a:pt x="1624" y="1324"/>
                  <a:pt x="1624" y="1324"/>
                  <a:pt x="1624" y="1324"/>
                </a:cubicBezTo>
                <a:cubicBezTo>
                  <a:pt x="1658" y="1324"/>
                  <a:pt x="1684" y="1351"/>
                  <a:pt x="1684" y="1384"/>
                </a:cubicBezTo>
                <a:cubicBezTo>
                  <a:pt x="1684" y="1417"/>
                  <a:pt x="1658" y="1444"/>
                  <a:pt x="1624" y="1444"/>
                </a:cubicBezTo>
                <a:cubicBezTo>
                  <a:pt x="1084" y="1444"/>
                  <a:pt x="1084" y="1444"/>
                  <a:pt x="1084" y="1444"/>
                </a:cubicBezTo>
                <a:cubicBezTo>
                  <a:pt x="1084" y="1504"/>
                  <a:pt x="1084" y="1504"/>
                  <a:pt x="1084" y="1504"/>
                </a:cubicBezTo>
                <a:cubicBezTo>
                  <a:pt x="1084" y="1537"/>
                  <a:pt x="1058" y="1564"/>
                  <a:pt x="1024" y="1564"/>
                </a:cubicBezTo>
                <a:cubicBezTo>
                  <a:pt x="991" y="1564"/>
                  <a:pt x="964" y="1537"/>
                  <a:pt x="964" y="1504"/>
                </a:cubicBezTo>
                <a:cubicBezTo>
                  <a:pt x="964" y="1444"/>
                  <a:pt x="964" y="1444"/>
                  <a:pt x="964" y="1444"/>
                </a:cubicBezTo>
                <a:cubicBezTo>
                  <a:pt x="904" y="1444"/>
                  <a:pt x="904" y="1444"/>
                  <a:pt x="904" y="1444"/>
                </a:cubicBezTo>
                <a:cubicBezTo>
                  <a:pt x="871" y="1444"/>
                  <a:pt x="844" y="1417"/>
                  <a:pt x="844" y="13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5"/>
          <p:cNvSpPr>
            <a:spLocks noEditPoints="1"/>
          </p:cNvSpPr>
          <p:nvPr/>
        </p:nvSpPr>
        <p:spPr bwMode="auto">
          <a:xfrm>
            <a:off x="1684768" y="8337380"/>
            <a:ext cx="784034" cy="784034"/>
          </a:xfrm>
          <a:custGeom>
            <a:avLst/>
            <a:gdLst>
              <a:gd name="T0" fmla="*/ 164 w 2089"/>
              <a:gd name="T1" fmla="*/ 1372 h 2089"/>
              <a:gd name="T2" fmla="*/ 461 w 2089"/>
              <a:gd name="T3" fmla="*/ 2089 h 2089"/>
              <a:gd name="T4" fmla="*/ 1966 w 2089"/>
              <a:gd name="T5" fmla="*/ 757 h 2089"/>
              <a:gd name="T6" fmla="*/ 1966 w 2089"/>
              <a:gd name="T7" fmla="*/ 163 h 2089"/>
              <a:gd name="T8" fmla="*/ 935 w 2089"/>
              <a:gd name="T9" fmla="*/ 771 h 2089"/>
              <a:gd name="T10" fmla="*/ 959 w 2089"/>
              <a:gd name="T11" fmla="*/ 916 h 2089"/>
              <a:gd name="T12" fmla="*/ 776 w 2089"/>
              <a:gd name="T13" fmla="*/ 934 h 2089"/>
              <a:gd name="T14" fmla="*/ 935 w 2089"/>
              <a:gd name="T15" fmla="*/ 771 h 2089"/>
              <a:gd name="T16" fmla="*/ 249 w 2089"/>
              <a:gd name="T17" fmla="*/ 1881 h 2089"/>
              <a:gd name="T18" fmla="*/ 563 w 2089"/>
              <a:gd name="T19" fmla="*/ 1142 h 2089"/>
              <a:gd name="T20" fmla="*/ 1026 w 2089"/>
              <a:gd name="T21" fmla="*/ 1189 h 2089"/>
              <a:gd name="T22" fmla="*/ 893 w 2089"/>
              <a:gd name="T23" fmla="*/ 1237 h 2089"/>
              <a:gd name="T24" fmla="*/ 334 w 2089"/>
              <a:gd name="T25" fmla="*/ 1541 h 2089"/>
              <a:gd name="T26" fmla="*/ 588 w 2089"/>
              <a:gd name="T27" fmla="*/ 1796 h 2089"/>
              <a:gd name="T28" fmla="*/ 881 w 2089"/>
              <a:gd name="T29" fmla="*/ 1669 h 2089"/>
              <a:gd name="T30" fmla="*/ 673 w 2089"/>
              <a:gd name="T31" fmla="*/ 1881 h 2089"/>
              <a:gd name="T32" fmla="*/ 503 w 2089"/>
              <a:gd name="T33" fmla="*/ 1711 h 2089"/>
              <a:gd name="T34" fmla="*/ 401 w 2089"/>
              <a:gd name="T35" fmla="*/ 1669 h 2089"/>
              <a:gd name="T36" fmla="*/ 545 w 2089"/>
              <a:gd name="T37" fmla="*/ 1500 h 2089"/>
              <a:gd name="T38" fmla="*/ 629 w 2089"/>
              <a:gd name="T39" fmla="*/ 1585 h 2089"/>
              <a:gd name="T40" fmla="*/ 1093 w 2089"/>
              <a:gd name="T41" fmla="*/ 1461 h 2089"/>
              <a:gd name="T42" fmla="*/ 631 w 2089"/>
              <a:gd name="T43" fmla="*/ 1414 h 2089"/>
              <a:gd name="T44" fmla="*/ 754 w 2089"/>
              <a:gd name="T45" fmla="*/ 1376 h 2089"/>
              <a:gd name="T46" fmla="*/ 1358 w 2089"/>
              <a:gd name="T47" fmla="*/ 1027 h 2089"/>
              <a:gd name="T48" fmla="*/ 1358 w 2089"/>
              <a:gd name="T49" fmla="*/ 772 h 2089"/>
              <a:gd name="T50" fmla="*/ 1323 w 2089"/>
              <a:gd name="T51" fmla="*/ 722 h 2089"/>
              <a:gd name="T52" fmla="*/ 1453 w 2089"/>
              <a:gd name="T53" fmla="*/ 677 h 2089"/>
              <a:gd name="T54" fmla="*/ 1453 w 2089"/>
              <a:gd name="T55" fmla="*/ 1101 h 2089"/>
              <a:gd name="T56" fmla="*/ 1492 w 2089"/>
              <a:gd name="T57" fmla="*/ 553 h 2089"/>
              <a:gd name="T58" fmla="*/ 1712 w 2089"/>
              <a:gd name="T59" fmla="*/ 418 h 2089"/>
              <a:gd name="T60" fmla="*/ 1577 w 2089"/>
              <a:gd name="T61" fmla="*/ 637 h 2089"/>
              <a:gd name="T62" fmla="*/ 1881 w 2089"/>
              <a:gd name="T63" fmla="*/ 673 h 2089"/>
              <a:gd name="T64" fmla="*/ 1661 w 2089"/>
              <a:gd name="T65" fmla="*/ 889 h 2089"/>
              <a:gd name="T66" fmla="*/ 1797 w 2089"/>
              <a:gd name="T67" fmla="*/ 588 h 2089"/>
              <a:gd name="T68" fmla="*/ 1669 w 2089"/>
              <a:gd name="T69" fmla="*/ 280 h 2089"/>
              <a:gd name="T70" fmla="*/ 1238 w 2089"/>
              <a:gd name="T71" fmla="*/ 637 h 2089"/>
              <a:gd name="T72" fmla="*/ 1284 w 2089"/>
              <a:gd name="T73" fmla="*/ 926 h 2089"/>
              <a:gd name="T74" fmla="*/ 1189 w 2089"/>
              <a:gd name="T75" fmla="*/ 1025 h 2089"/>
              <a:gd name="T76" fmla="*/ 1143 w 2089"/>
              <a:gd name="T77" fmla="*/ 563 h 2089"/>
              <a:gd name="T78" fmla="*/ 1881 w 2089"/>
              <a:gd name="T79" fmla="*/ 248 h 2089"/>
              <a:gd name="T80" fmla="*/ 1881 w 2089"/>
              <a:gd name="T81" fmla="*/ 673 h 20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089" h="2089">
                <a:moveTo>
                  <a:pt x="1372" y="163"/>
                </a:moveTo>
                <a:cubicBezTo>
                  <a:pt x="164" y="1372"/>
                  <a:pt x="164" y="1372"/>
                  <a:pt x="164" y="1372"/>
                </a:cubicBezTo>
                <a:cubicBezTo>
                  <a:pt x="0" y="1536"/>
                  <a:pt x="0" y="1802"/>
                  <a:pt x="164" y="1966"/>
                </a:cubicBezTo>
                <a:cubicBezTo>
                  <a:pt x="243" y="2045"/>
                  <a:pt x="349" y="2089"/>
                  <a:pt x="461" y="2089"/>
                </a:cubicBezTo>
                <a:cubicBezTo>
                  <a:pt x="573" y="2089"/>
                  <a:pt x="679" y="2045"/>
                  <a:pt x="758" y="1966"/>
                </a:cubicBezTo>
                <a:cubicBezTo>
                  <a:pt x="1966" y="757"/>
                  <a:pt x="1966" y="757"/>
                  <a:pt x="1966" y="757"/>
                </a:cubicBezTo>
                <a:cubicBezTo>
                  <a:pt x="2046" y="678"/>
                  <a:pt x="2089" y="573"/>
                  <a:pt x="2089" y="460"/>
                </a:cubicBezTo>
                <a:cubicBezTo>
                  <a:pt x="2089" y="348"/>
                  <a:pt x="2046" y="243"/>
                  <a:pt x="1966" y="163"/>
                </a:cubicBezTo>
                <a:cubicBezTo>
                  <a:pt x="1802" y="0"/>
                  <a:pt x="1536" y="0"/>
                  <a:pt x="1372" y="163"/>
                </a:cubicBezTo>
                <a:close/>
                <a:moveTo>
                  <a:pt x="935" y="771"/>
                </a:moveTo>
                <a:cubicBezTo>
                  <a:pt x="935" y="772"/>
                  <a:pt x="935" y="774"/>
                  <a:pt x="935" y="775"/>
                </a:cubicBezTo>
                <a:cubicBezTo>
                  <a:pt x="935" y="824"/>
                  <a:pt x="943" y="872"/>
                  <a:pt x="959" y="916"/>
                </a:cubicBezTo>
                <a:cubicBezTo>
                  <a:pt x="917" y="958"/>
                  <a:pt x="917" y="958"/>
                  <a:pt x="917" y="958"/>
                </a:cubicBezTo>
                <a:cubicBezTo>
                  <a:pt x="872" y="943"/>
                  <a:pt x="824" y="934"/>
                  <a:pt x="776" y="934"/>
                </a:cubicBezTo>
                <a:cubicBezTo>
                  <a:pt x="774" y="934"/>
                  <a:pt x="773" y="934"/>
                  <a:pt x="771" y="934"/>
                </a:cubicBezTo>
                <a:lnTo>
                  <a:pt x="935" y="771"/>
                </a:lnTo>
                <a:close/>
                <a:moveTo>
                  <a:pt x="673" y="1881"/>
                </a:moveTo>
                <a:cubicBezTo>
                  <a:pt x="556" y="1998"/>
                  <a:pt x="366" y="1998"/>
                  <a:pt x="249" y="1881"/>
                </a:cubicBezTo>
                <a:cubicBezTo>
                  <a:pt x="132" y="1764"/>
                  <a:pt x="132" y="1574"/>
                  <a:pt x="249" y="1457"/>
                </a:cubicBezTo>
                <a:cubicBezTo>
                  <a:pt x="563" y="1142"/>
                  <a:pt x="563" y="1142"/>
                  <a:pt x="563" y="1142"/>
                </a:cubicBezTo>
                <a:cubicBezTo>
                  <a:pt x="680" y="1025"/>
                  <a:pt x="870" y="1025"/>
                  <a:pt x="988" y="1142"/>
                </a:cubicBezTo>
                <a:cubicBezTo>
                  <a:pt x="1002" y="1156"/>
                  <a:pt x="1015" y="1172"/>
                  <a:pt x="1026" y="1189"/>
                </a:cubicBezTo>
                <a:cubicBezTo>
                  <a:pt x="928" y="1287"/>
                  <a:pt x="928" y="1287"/>
                  <a:pt x="928" y="1287"/>
                </a:cubicBezTo>
                <a:cubicBezTo>
                  <a:pt x="919" y="1269"/>
                  <a:pt x="907" y="1252"/>
                  <a:pt x="893" y="1237"/>
                </a:cubicBezTo>
                <a:cubicBezTo>
                  <a:pt x="822" y="1167"/>
                  <a:pt x="708" y="1167"/>
                  <a:pt x="638" y="1237"/>
                </a:cubicBezTo>
                <a:cubicBezTo>
                  <a:pt x="334" y="1541"/>
                  <a:pt x="334" y="1541"/>
                  <a:pt x="334" y="1541"/>
                </a:cubicBezTo>
                <a:cubicBezTo>
                  <a:pt x="263" y="1612"/>
                  <a:pt x="263" y="1726"/>
                  <a:pt x="334" y="1796"/>
                </a:cubicBezTo>
                <a:cubicBezTo>
                  <a:pt x="404" y="1866"/>
                  <a:pt x="518" y="1866"/>
                  <a:pt x="588" y="1796"/>
                </a:cubicBezTo>
                <a:cubicBezTo>
                  <a:pt x="740" y="1644"/>
                  <a:pt x="740" y="1644"/>
                  <a:pt x="740" y="1644"/>
                </a:cubicBezTo>
                <a:cubicBezTo>
                  <a:pt x="785" y="1660"/>
                  <a:pt x="833" y="1669"/>
                  <a:pt x="881" y="1669"/>
                </a:cubicBezTo>
                <a:cubicBezTo>
                  <a:pt x="882" y="1669"/>
                  <a:pt x="884" y="1668"/>
                  <a:pt x="885" y="1668"/>
                </a:cubicBezTo>
                <a:lnTo>
                  <a:pt x="673" y="1881"/>
                </a:lnTo>
                <a:close/>
                <a:moveTo>
                  <a:pt x="629" y="1585"/>
                </a:moveTo>
                <a:cubicBezTo>
                  <a:pt x="503" y="1711"/>
                  <a:pt x="503" y="1711"/>
                  <a:pt x="503" y="1711"/>
                </a:cubicBezTo>
                <a:cubicBezTo>
                  <a:pt x="480" y="1735"/>
                  <a:pt x="442" y="1735"/>
                  <a:pt x="419" y="1711"/>
                </a:cubicBezTo>
                <a:cubicBezTo>
                  <a:pt x="407" y="1700"/>
                  <a:pt x="401" y="1685"/>
                  <a:pt x="401" y="1669"/>
                </a:cubicBezTo>
                <a:cubicBezTo>
                  <a:pt x="401" y="1653"/>
                  <a:pt x="407" y="1638"/>
                  <a:pt x="419" y="1626"/>
                </a:cubicBezTo>
                <a:cubicBezTo>
                  <a:pt x="545" y="1500"/>
                  <a:pt x="545" y="1500"/>
                  <a:pt x="545" y="1500"/>
                </a:cubicBezTo>
                <a:cubicBezTo>
                  <a:pt x="557" y="1516"/>
                  <a:pt x="570" y="1531"/>
                  <a:pt x="584" y="1546"/>
                </a:cubicBezTo>
                <a:cubicBezTo>
                  <a:pt x="598" y="1560"/>
                  <a:pt x="614" y="1573"/>
                  <a:pt x="629" y="1585"/>
                </a:cubicBezTo>
                <a:close/>
                <a:moveTo>
                  <a:pt x="1453" y="1101"/>
                </a:moveTo>
                <a:cubicBezTo>
                  <a:pt x="1093" y="1461"/>
                  <a:pt x="1093" y="1461"/>
                  <a:pt x="1093" y="1461"/>
                </a:cubicBezTo>
                <a:cubicBezTo>
                  <a:pt x="976" y="1578"/>
                  <a:pt x="786" y="1578"/>
                  <a:pt x="669" y="1461"/>
                </a:cubicBezTo>
                <a:cubicBezTo>
                  <a:pt x="655" y="1446"/>
                  <a:pt x="642" y="1431"/>
                  <a:pt x="631" y="1414"/>
                </a:cubicBezTo>
                <a:cubicBezTo>
                  <a:pt x="719" y="1326"/>
                  <a:pt x="719" y="1326"/>
                  <a:pt x="719" y="1326"/>
                </a:cubicBezTo>
                <a:cubicBezTo>
                  <a:pt x="727" y="1345"/>
                  <a:pt x="739" y="1361"/>
                  <a:pt x="754" y="1376"/>
                </a:cubicBezTo>
                <a:cubicBezTo>
                  <a:pt x="824" y="1446"/>
                  <a:pt x="938" y="1446"/>
                  <a:pt x="1008" y="1376"/>
                </a:cubicBezTo>
                <a:cubicBezTo>
                  <a:pt x="1023" y="1361"/>
                  <a:pt x="1331" y="1053"/>
                  <a:pt x="1358" y="1027"/>
                </a:cubicBezTo>
                <a:cubicBezTo>
                  <a:pt x="1392" y="993"/>
                  <a:pt x="1410" y="947"/>
                  <a:pt x="1410" y="899"/>
                </a:cubicBezTo>
                <a:cubicBezTo>
                  <a:pt x="1410" y="851"/>
                  <a:pt x="1392" y="806"/>
                  <a:pt x="1358" y="772"/>
                </a:cubicBezTo>
                <a:cubicBezTo>
                  <a:pt x="1344" y="758"/>
                  <a:pt x="1328" y="747"/>
                  <a:pt x="1311" y="738"/>
                </a:cubicBezTo>
                <a:cubicBezTo>
                  <a:pt x="1314" y="733"/>
                  <a:pt x="1318" y="727"/>
                  <a:pt x="1323" y="722"/>
                </a:cubicBezTo>
                <a:cubicBezTo>
                  <a:pt x="1406" y="639"/>
                  <a:pt x="1406" y="639"/>
                  <a:pt x="1406" y="639"/>
                </a:cubicBezTo>
                <a:cubicBezTo>
                  <a:pt x="1423" y="650"/>
                  <a:pt x="1439" y="663"/>
                  <a:pt x="1453" y="677"/>
                </a:cubicBezTo>
                <a:cubicBezTo>
                  <a:pt x="1509" y="733"/>
                  <a:pt x="1541" y="808"/>
                  <a:pt x="1541" y="889"/>
                </a:cubicBezTo>
                <a:cubicBezTo>
                  <a:pt x="1541" y="969"/>
                  <a:pt x="1510" y="1044"/>
                  <a:pt x="1453" y="1101"/>
                </a:cubicBezTo>
                <a:close/>
                <a:moveTo>
                  <a:pt x="1538" y="592"/>
                </a:moveTo>
                <a:cubicBezTo>
                  <a:pt x="1523" y="578"/>
                  <a:pt x="1508" y="565"/>
                  <a:pt x="1492" y="553"/>
                </a:cubicBezTo>
                <a:cubicBezTo>
                  <a:pt x="1627" y="418"/>
                  <a:pt x="1627" y="418"/>
                  <a:pt x="1627" y="418"/>
                </a:cubicBezTo>
                <a:cubicBezTo>
                  <a:pt x="1650" y="395"/>
                  <a:pt x="1688" y="395"/>
                  <a:pt x="1712" y="418"/>
                </a:cubicBezTo>
                <a:cubicBezTo>
                  <a:pt x="1735" y="441"/>
                  <a:pt x="1735" y="479"/>
                  <a:pt x="1712" y="503"/>
                </a:cubicBezTo>
                <a:cubicBezTo>
                  <a:pt x="1577" y="637"/>
                  <a:pt x="1577" y="637"/>
                  <a:pt x="1577" y="637"/>
                </a:cubicBezTo>
                <a:cubicBezTo>
                  <a:pt x="1565" y="622"/>
                  <a:pt x="1552" y="606"/>
                  <a:pt x="1538" y="592"/>
                </a:cubicBezTo>
                <a:close/>
                <a:moveTo>
                  <a:pt x="1881" y="673"/>
                </a:moveTo>
                <a:cubicBezTo>
                  <a:pt x="1661" y="893"/>
                  <a:pt x="1661" y="893"/>
                  <a:pt x="1661" y="893"/>
                </a:cubicBezTo>
                <a:cubicBezTo>
                  <a:pt x="1661" y="892"/>
                  <a:pt x="1661" y="890"/>
                  <a:pt x="1661" y="889"/>
                </a:cubicBezTo>
                <a:cubicBezTo>
                  <a:pt x="1661" y="840"/>
                  <a:pt x="1652" y="792"/>
                  <a:pt x="1636" y="748"/>
                </a:cubicBezTo>
                <a:cubicBezTo>
                  <a:pt x="1797" y="588"/>
                  <a:pt x="1797" y="588"/>
                  <a:pt x="1797" y="588"/>
                </a:cubicBezTo>
                <a:cubicBezTo>
                  <a:pt x="1867" y="518"/>
                  <a:pt x="1867" y="403"/>
                  <a:pt x="1797" y="333"/>
                </a:cubicBezTo>
                <a:cubicBezTo>
                  <a:pt x="1763" y="299"/>
                  <a:pt x="1717" y="280"/>
                  <a:pt x="1669" y="280"/>
                </a:cubicBezTo>
                <a:cubicBezTo>
                  <a:pt x="1673" y="280"/>
                  <a:pt x="1600" y="275"/>
                  <a:pt x="1542" y="333"/>
                </a:cubicBezTo>
                <a:cubicBezTo>
                  <a:pt x="1238" y="637"/>
                  <a:pt x="1238" y="637"/>
                  <a:pt x="1238" y="637"/>
                </a:cubicBezTo>
                <a:cubicBezTo>
                  <a:pt x="1168" y="708"/>
                  <a:pt x="1168" y="822"/>
                  <a:pt x="1238" y="892"/>
                </a:cubicBezTo>
                <a:cubicBezTo>
                  <a:pt x="1252" y="906"/>
                  <a:pt x="1267" y="917"/>
                  <a:pt x="1284" y="926"/>
                </a:cubicBezTo>
                <a:cubicBezTo>
                  <a:pt x="1281" y="932"/>
                  <a:pt x="1278" y="937"/>
                  <a:pt x="1273" y="942"/>
                </a:cubicBezTo>
                <a:cubicBezTo>
                  <a:pt x="1189" y="1025"/>
                  <a:pt x="1189" y="1025"/>
                  <a:pt x="1189" y="1025"/>
                </a:cubicBezTo>
                <a:cubicBezTo>
                  <a:pt x="1173" y="1014"/>
                  <a:pt x="1157" y="1001"/>
                  <a:pt x="1143" y="987"/>
                </a:cubicBezTo>
                <a:cubicBezTo>
                  <a:pt x="1026" y="870"/>
                  <a:pt x="1025" y="680"/>
                  <a:pt x="1143" y="563"/>
                </a:cubicBezTo>
                <a:cubicBezTo>
                  <a:pt x="1457" y="248"/>
                  <a:pt x="1457" y="248"/>
                  <a:pt x="1457" y="248"/>
                </a:cubicBezTo>
                <a:cubicBezTo>
                  <a:pt x="1574" y="131"/>
                  <a:pt x="1764" y="131"/>
                  <a:pt x="1881" y="248"/>
                </a:cubicBezTo>
                <a:cubicBezTo>
                  <a:pt x="1938" y="305"/>
                  <a:pt x="1969" y="380"/>
                  <a:pt x="1969" y="460"/>
                </a:cubicBezTo>
                <a:cubicBezTo>
                  <a:pt x="1969" y="541"/>
                  <a:pt x="1938" y="616"/>
                  <a:pt x="1881" y="6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6"/>
          <p:cNvSpPr>
            <a:spLocks noEditPoints="1"/>
          </p:cNvSpPr>
          <p:nvPr/>
        </p:nvSpPr>
        <p:spPr bwMode="auto">
          <a:xfrm>
            <a:off x="3954678" y="8345080"/>
            <a:ext cx="768634" cy="768634"/>
          </a:xfrm>
          <a:custGeom>
            <a:avLst/>
            <a:gdLst>
              <a:gd name="T0" fmla="*/ 2048 w 2048"/>
              <a:gd name="T1" fmla="*/ 1748 h 2048"/>
              <a:gd name="T2" fmla="*/ 1748 w 2048"/>
              <a:gd name="T3" fmla="*/ 0 h 2048"/>
              <a:gd name="T4" fmla="*/ 0 w 2048"/>
              <a:gd name="T5" fmla="*/ 300 h 2048"/>
              <a:gd name="T6" fmla="*/ 300 w 2048"/>
              <a:gd name="T7" fmla="*/ 2048 h 2048"/>
              <a:gd name="T8" fmla="*/ 120 w 2048"/>
              <a:gd name="T9" fmla="*/ 1748 h 2048"/>
              <a:gd name="T10" fmla="*/ 300 w 2048"/>
              <a:gd name="T11" fmla="*/ 120 h 2048"/>
              <a:gd name="T12" fmla="*/ 1928 w 2048"/>
              <a:gd name="T13" fmla="*/ 300 h 2048"/>
              <a:gd name="T14" fmla="*/ 1748 w 2048"/>
              <a:gd name="T15" fmla="*/ 1928 h 2048"/>
              <a:gd name="T16" fmla="*/ 120 w 2048"/>
              <a:gd name="T17" fmla="*/ 1748 h 2048"/>
              <a:gd name="T18" fmla="*/ 570 w 2048"/>
              <a:gd name="T19" fmla="*/ 1091 h 2048"/>
              <a:gd name="T20" fmla="*/ 962 w 2048"/>
              <a:gd name="T21" fmla="*/ 1608 h 2048"/>
              <a:gd name="T22" fmla="*/ 1320 w 2048"/>
              <a:gd name="T23" fmla="*/ 1641 h 2048"/>
              <a:gd name="T24" fmla="*/ 1079 w 2048"/>
              <a:gd name="T25" fmla="*/ 968 h 2048"/>
              <a:gd name="T26" fmla="*/ 407 w 2048"/>
              <a:gd name="T27" fmla="*/ 727 h 2048"/>
              <a:gd name="T28" fmla="*/ 440 w 2048"/>
              <a:gd name="T29" fmla="*/ 1086 h 2048"/>
              <a:gd name="T30" fmla="*/ 655 w 2048"/>
              <a:gd name="T31" fmla="*/ 864 h 2048"/>
              <a:gd name="T32" fmla="*/ 1201 w 2048"/>
              <a:gd name="T33" fmla="*/ 1630 h 2048"/>
              <a:gd name="T34" fmla="*/ 1081 w 2048"/>
              <a:gd name="T35" fmla="*/ 1619 h 2048"/>
              <a:gd name="T36" fmla="*/ 908 w 2048"/>
              <a:gd name="T37" fmla="*/ 1139 h 2048"/>
              <a:gd name="T38" fmla="*/ 484 w 2048"/>
              <a:gd name="T39" fmla="*/ 964 h 2048"/>
              <a:gd name="T40" fmla="*/ 364 w 2048"/>
              <a:gd name="T41" fmla="*/ 907 h 2048"/>
              <a:gd name="T42" fmla="*/ 433 w 2048"/>
              <a:gd name="T43" fmla="*/ 605 h 2048"/>
              <a:gd name="T44" fmla="*/ 1430 w 2048"/>
              <a:gd name="T45" fmla="*/ 1395 h 2048"/>
              <a:gd name="T46" fmla="*/ 1622 w 2048"/>
              <a:gd name="T47" fmla="*/ 1804 h 2048"/>
              <a:gd name="T48" fmla="*/ 1792 w 2048"/>
              <a:gd name="T49" fmla="*/ 1381 h 2048"/>
              <a:gd name="T50" fmla="*/ 667 w 2048"/>
              <a:gd name="T51" fmla="*/ 256 h 2048"/>
              <a:gd name="T52" fmla="*/ 244 w 2048"/>
              <a:gd name="T53" fmla="*/ 426 h 2048"/>
              <a:gd name="T54" fmla="*/ 422 w 2048"/>
              <a:gd name="T55" fmla="*/ 365 h 2048"/>
              <a:gd name="T56" fmla="*/ 1673 w 2048"/>
              <a:gd name="T57" fmla="*/ 1397 h 2048"/>
              <a:gd name="T58" fmla="*/ 1622 w 2048"/>
              <a:gd name="T59" fmla="*/ 1684 h 2048"/>
              <a:gd name="T60" fmla="*/ 1548 w 2048"/>
              <a:gd name="T61" fmla="*/ 1375 h 2048"/>
              <a:gd name="T62" fmla="*/ 673 w 2048"/>
              <a:gd name="T63" fmla="*/ 500 h 2048"/>
              <a:gd name="T64" fmla="*/ 426 w 2048"/>
              <a:gd name="T65" fmla="*/ 485 h 2048"/>
              <a:gd name="T66" fmla="*/ 422 w 2048"/>
              <a:gd name="T67" fmla="*/ 365 h 2048"/>
              <a:gd name="T68" fmla="*/ 724 w 2048"/>
              <a:gd name="T69" fmla="*/ 1564 h 2048"/>
              <a:gd name="T70" fmla="*/ 244 w 2048"/>
              <a:gd name="T71" fmla="*/ 1564 h 2048"/>
              <a:gd name="T72" fmla="*/ 484 w 2048"/>
              <a:gd name="T73" fmla="*/ 1444 h 2048"/>
              <a:gd name="T74" fmla="*/ 484 w 2048"/>
              <a:gd name="T75" fmla="*/ 1684 h 2048"/>
              <a:gd name="T76" fmla="*/ 484 w 2048"/>
              <a:gd name="T77" fmla="*/ 144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048" h="2048">
                <a:moveTo>
                  <a:pt x="1748" y="2048"/>
                </a:moveTo>
                <a:cubicBezTo>
                  <a:pt x="1913" y="2048"/>
                  <a:pt x="2048" y="1913"/>
                  <a:pt x="2048" y="1748"/>
                </a:cubicBezTo>
                <a:cubicBezTo>
                  <a:pt x="2048" y="300"/>
                  <a:pt x="2048" y="300"/>
                  <a:pt x="2048" y="300"/>
                </a:cubicBezTo>
                <a:cubicBezTo>
                  <a:pt x="2048" y="134"/>
                  <a:pt x="1913" y="0"/>
                  <a:pt x="1748" y="0"/>
                </a:cubicBezTo>
                <a:cubicBezTo>
                  <a:pt x="300" y="0"/>
                  <a:pt x="300" y="0"/>
                  <a:pt x="300" y="0"/>
                </a:cubicBezTo>
                <a:cubicBezTo>
                  <a:pt x="135" y="0"/>
                  <a:pt x="0" y="134"/>
                  <a:pt x="0" y="300"/>
                </a:cubicBezTo>
                <a:cubicBezTo>
                  <a:pt x="0" y="1748"/>
                  <a:pt x="0" y="1748"/>
                  <a:pt x="0" y="1748"/>
                </a:cubicBezTo>
                <a:cubicBezTo>
                  <a:pt x="0" y="1913"/>
                  <a:pt x="135" y="2048"/>
                  <a:pt x="300" y="2048"/>
                </a:cubicBezTo>
                <a:lnTo>
                  <a:pt x="1748" y="2048"/>
                </a:lnTo>
                <a:close/>
                <a:moveTo>
                  <a:pt x="120" y="1748"/>
                </a:moveTo>
                <a:cubicBezTo>
                  <a:pt x="120" y="300"/>
                  <a:pt x="120" y="300"/>
                  <a:pt x="120" y="300"/>
                </a:cubicBezTo>
                <a:cubicBezTo>
                  <a:pt x="120" y="200"/>
                  <a:pt x="201" y="120"/>
                  <a:pt x="300" y="120"/>
                </a:cubicBezTo>
                <a:cubicBezTo>
                  <a:pt x="1748" y="120"/>
                  <a:pt x="1748" y="120"/>
                  <a:pt x="1748" y="120"/>
                </a:cubicBezTo>
                <a:cubicBezTo>
                  <a:pt x="1847" y="120"/>
                  <a:pt x="1928" y="200"/>
                  <a:pt x="1928" y="300"/>
                </a:cubicBezTo>
                <a:cubicBezTo>
                  <a:pt x="1928" y="1748"/>
                  <a:pt x="1928" y="1748"/>
                  <a:pt x="1928" y="1748"/>
                </a:cubicBezTo>
                <a:cubicBezTo>
                  <a:pt x="1928" y="1847"/>
                  <a:pt x="1847" y="1928"/>
                  <a:pt x="1748" y="1928"/>
                </a:cubicBezTo>
                <a:cubicBezTo>
                  <a:pt x="300" y="1928"/>
                  <a:pt x="300" y="1928"/>
                  <a:pt x="300" y="1928"/>
                </a:cubicBezTo>
                <a:cubicBezTo>
                  <a:pt x="201" y="1928"/>
                  <a:pt x="120" y="1847"/>
                  <a:pt x="120" y="1748"/>
                </a:cubicBezTo>
                <a:close/>
                <a:moveTo>
                  <a:pt x="440" y="1086"/>
                </a:moveTo>
                <a:cubicBezTo>
                  <a:pt x="483" y="1082"/>
                  <a:pt x="527" y="1084"/>
                  <a:pt x="570" y="1091"/>
                </a:cubicBezTo>
                <a:cubicBezTo>
                  <a:pt x="764" y="1125"/>
                  <a:pt x="923" y="1284"/>
                  <a:pt x="956" y="1477"/>
                </a:cubicBezTo>
                <a:cubicBezTo>
                  <a:pt x="964" y="1521"/>
                  <a:pt x="966" y="1565"/>
                  <a:pt x="962" y="1608"/>
                </a:cubicBezTo>
                <a:cubicBezTo>
                  <a:pt x="952" y="1713"/>
                  <a:pt x="1035" y="1804"/>
                  <a:pt x="1141" y="1804"/>
                </a:cubicBezTo>
                <a:cubicBezTo>
                  <a:pt x="1233" y="1804"/>
                  <a:pt x="1312" y="1732"/>
                  <a:pt x="1320" y="1641"/>
                </a:cubicBezTo>
                <a:cubicBezTo>
                  <a:pt x="1329" y="1550"/>
                  <a:pt x="1322" y="1457"/>
                  <a:pt x="1301" y="1365"/>
                </a:cubicBezTo>
                <a:cubicBezTo>
                  <a:pt x="1267" y="1216"/>
                  <a:pt x="1190" y="1079"/>
                  <a:pt x="1079" y="968"/>
                </a:cubicBezTo>
                <a:cubicBezTo>
                  <a:pt x="969" y="858"/>
                  <a:pt x="832" y="781"/>
                  <a:pt x="682" y="747"/>
                </a:cubicBezTo>
                <a:cubicBezTo>
                  <a:pt x="591" y="725"/>
                  <a:pt x="498" y="719"/>
                  <a:pt x="407" y="727"/>
                </a:cubicBezTo>
                <a:cubicBezTo>
                  <a:pt x="316" y="736"/>
                  <a:pt x="244" y="815"/>
                  <a:pt x="244" y="907"/>
                </a:cubicBezTo>
                <a:cubicBezTo>
                  <a:pt x="244" y="1013"/>
                  <a:pt x="335" y="1095"/>
                  <a:pt x="440" y="1086"/>
                </a:cubicBezTo>
                <a:close/>
                <a:moveTo>
                  <a:pt x="418" y="847"/>
                </a:moveTo>
                <a:cubicBezTo>
                  <a:pt x="496" y="840"/>
                  <a:pt x="576" y="845"/>
                  <a:pt x="655" y="864"/>
                </a:cubicBezTo>
                <a:cubicBezTo>
                  <a:pt x="916" y="924"/>
                  <a:pt x="1124" y="1131"/>
                  <a:pt x="1184" y="1392"/>
                </a:cubicBezTo>
                <a:cubicBezTo>
                  <a:pt x="1202" y="1472"/>
                  <a:pt x="1208" y="1552"/>
                  <a:pt x="1201" y="1630"/>
                </a:cubicBezTo>
                <a:cubicBezTo>
                  <a:pt x="1198" y="1660"/>
                  <a:pt x="1172" y="1684"/>
                  <a:pt x="1141" y="1684"/>
                </a:cubicBezTo>
                <a:cubicBezTo>
                  <a:pt x="1105" y="1684"/>
                  <a:pt x="1078" y="1654"/>
                  <a:pt x="1081" y="1619"/>
                </a:cubicBezTo>
                <a:cubicBezTo>
                  <a:pt x="1086" y="1566"/>
                  <a:pt x="1084" y="1511"/>
                  <a:pt x="1075" y="1457"/>
                </a:cubicBezTo>
                <a:cubicBezTo>
                  <a:pt x="1054" y="1337"/>
                  <a:pt x="996" y="1227"/>
                  <a:pt x="908" y="1139"/>
                </a:cubicBezTo>
                <a:cubicBezTo>
                  <a:pt x="820" y="1051"/>
                  <a:pt x="710" y="994"/>
                  <a:pt x="591" y="973"/>
                </a:cubicBezTo>
                <a:cubicBezTo>
                  <a:pt x="555" y="967"/>
                  <a:pt x="519" y="964"/>
                  <a:pt x="484" y="964"/>
                </a:cubicBezTo>
                <a:cubicBezTo>
                  <a:pt x="465" y="964"/>
                  <a:pt x="447" y="965"/>
                  <a:pt x="428" y="966"/>
                </a:cubicBezTo>
                <a:cubicBezTo>
                  <a:pt x="393" y="969"/>
                  <a:pt x="364" y="942"/>
                  <a:pt x="364" y="907"/>
                </a:cubicBezTo>
                <a:cubicBezTo>
                  <a:pt x="364" y="876"/>
                  <a:pt x="388" y="849"/>
                  <a:pt x="418" y="847"/>
                </a:cubicBezTo>
                <a:close/>
                <a:moveTo>
                  <a:pt x="433" y="605"/>
                </a:moveTo>
                <a:cubicBezTo>
                  <a:pt x="505" y="601"/>
                  <a:pt x="579" y="606"/>
                  <a:pt x="653" y="618"/>
                </a:cubicBezTo>
                <a:cubicBezTo>
                  <a:pt x="1043" y="685"/>
                  <a:pt x="1363" y="1004"/>
                  <a:pt x="1430" y="1395"/>
                </a:cubicBezTo>
                <a:cubicBezTo>
                  <a:pt x="1442" y="1468"/>
                  <a:pt x="1446" y="1542"/>
                  <a:pt x="1443" y="1615"/>
                </a:cubicBezTo>
                <a:cubicBezTo>
                  <a:pt x="1437" y="1718"/>
                  <a:pt x="1519" y="1804"/>
                  <a:pt x="1622" y="1804"/>
                </a:cubicBezTo>
                <a:cubicBezTo>
                  <a:pt x="1718" y="1804"/>
                  <a:pt x="1797" y="1728"/>
                  <a:pt x="1802" y="1631"/>
                </a:cubicBezTo>
                <a:cubicBezTo>
                  <a:pt x="1806" y="1549"/>
                  <a:pt x="1803" y="1464"/>
                  <a:pt x="1792" y="1381"/>
                </a:cubicBezTo>
                <a:cubicBezTo>
                  <a:pt x="1754" y="1101"/>
                  <a:pt x="1621" y="834"/>
                  <a:pt x="1417" y="631"/>
                </a:cubicBezTo>
                <a:cubicBezTo>
                  <a:pt x="1213" y="427"/>
                  <a:pt x="947" y="294"/>
                  <a:pt x="667" y="256"/>
                </a:cubicBezTo>
                <a:cubicBezTo>
                  <a:pt x="584" y="245"/>
                  <a:pt x="499" y="241"/>
                  <a:pt x="416" y="245"/>
                </a:cubicBezTo>
                <a:cubicBezTo>
                  <a:pt x="320" y="250"/>
                  <a:pt x="244" y="330"/>
                  <a:pt x="244" y="426"/>
                </a:cubicBezTo>
                <a:cubicBezTo>
                  <a:pt x="244" y="529"/>
                  <a:pt x="330" y="610"/>
                  <a:pt x="433" y="605"/>
                </a:cubicBezTo>
                <a:close/>
                <a:moveTo>
                  <a:pt x="422" y="365"/>
                </a:moveTo>
                <a:cubicBezTo>
                  <a:pt x="498" y="361"/>
                  <a:pt x="575" y="365"/>
                  <a:pt x="651" y="375"/>
                </a:cubicBezTo>
                <a:cubicBezTo>
                  <a:pt x="1172" y="446"/>
                  <a:pt x="1602" y="875"/>
                  <a:pt x="1673" y="1397"/>
                </a:cubicBezTo>
                <a:cubicBezTo>
                  <a:pt x="1683" y="1473"/>
                  <a:pt x="1686" y="1550"/>
                  <a:pt x="1682" y="1625"/>
                </a:cubicBezTo>
                <a:cubicBezTo>
                  <a:pt x="1681" y="1658"/>
                  <a:pt x="1654" y="1684"/>
                  <a:pt x="1622" y="1684"/>
                </a:cubicBezTo>
                <a:cubicBezTo>
                  <a:pt x="1587" y="1684"/>
                  <a:pt x="1561" y="1655"/>
                  <a:pt x="1562" y="1621"/>
                </a:cubicBezTo>
                <a:cubicBezTo>
                  <a:pt x="1567" y="1540"/>
                  <a:pt x="1562" y="1457"/>
                  <a:pt x="1548" y="1375"/>
                </a:cubicBezTo>
                <a:cubicBezTo>
                  <a:pt x="1511" y="1158"/>
                  <a:pt x="1407" y="959"/>
                  <a:pt x="1248" y="800"/>
                </a:cubicBezTo>
                <a:cubicBezTo>
                  <a:pt x="1089" y="641"/>
                  <a:pt x="890" y="537"/>
                  <a:pt x="673" y="500"/>
                </a:cubicBezTo>
                <a:cubicBezTo>
                  <a:pt x="610" y="489"/>
                  <a:pt x="547" y="484"/>
                  <a:pt x="484" y="484"/>
                </a:cubicBezTo>
                <a:cubicBezTo>
                  <a:pt x="465" y="484"/>
                  <a:pt x="445" y="484"/>
                  <a:pt x="426" y="485"/>
                </a:cubicBezTo>
                <a:cubicBezTo>
                  <a:pt x="393" y="487"/>
                  <a:pt x="364" y="461"/>
                  <a:pt x="364" y="426"/>
                </a:cubicBezTo>
                <a:cubicBezTo>
                  <a:pt x="364" y="394"/>
                  <a:pt x="390" y="367"/>
                  <a:pt x="422" y="365"/>
                </a:cubicBezTo>
                <a:close/>
                <a:moveTo>
                  <a:pt x="484" y="1804"/>
                </a:moveTo>
                <a:cubicBezTo>
                  <a:pt x="616" y="1804"/>
                  <a:pt x="724" y="1696"/>
                  <a:pt x="724" y="1564"/>
                </a:cubicBezTo>
                <a:cubicBezTo>
                  <a:pt x="724" y="1431"/>
                  <a:pt x="616" y="1324"/>
                  <a:pt x="484" y="1324"/>
                </a:cubicBezTo>
                <a:cubicBezTo>
                  <a:pt x="352" y="1324"/>
                  <a:pt x="244" y="1431"/>
                  <a:pt x="244" y="1564"/>
                </a:cubicBezTo>
                <a:cubicBezTo>
                  <a:pt x="244" y="1696"/>
                  <a:pt x="352" y="1804"/>
                  <a:pt x="484" y="1804"/>
                </a:cubicBezTo>
                <a:close/>
                <a:moveTo>
                  <a:pt x="484" y="1444"/>
                </a:moveTo>
                <a:cubicBezTo>
                  <a:pt x="550" y="1444"/>
                  <a:pt x="604" y="1498"/>
                  <a:pt x="604" y="1564"/>
                </a:cubicBezTo>
                <a:cubicBezTo>
                  <a:pt x="604" y="1630"/>
                  <a:pt x="550" y="1684"/>
                  <a:pt x="484" y="1684"/>
                </a:cubicBezTo>
                <a:cubicBezTo>
                  <a:pt x="418" y="1684"/>
                  <a:pt x="364" y="1630"/>
                  <a:pt x="364" y="1564"/>
                </a:cubicBezTo>
                <a:cubicBezTo>
                  <a:pt x="364" y="1498"/>
                  <a:pt x="418" y="1444"/>
                  <a:pt x="484" y="14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7"/>
          <p:cNvSpPr>
            <a:spLocks noEditPoints="1"/>
          </p:cNvSpPr>
          <p:nvPr/>
        </p:nvSpPr>
        <p:spPr bwMode="auto">
          <a:xfrm>
            <a:off x="6202981" y="8414152"/>
            <a:ext cx="768634" cy="630491"/>
          </a:xfrm>
          <a:custGeom>
            <a:avLst/>
            <a:gdLst>
              <a:gd name="T0" fmla="*/ 1564 w 2048"/>
              <a:gd name="T1" fmla="*/ 600 h 1680"/>
              <a:gd name="T2" fmla="*/ 1264 w 2048"/>
              <a:gd name="T3" fmla="*/ 0 h 1680"/>
              <a:gd name="T4" fmla="*/ 1204 w 2048"/>
              <a:gd name="T5" fmla="*/ 97 h 1680"/>
              <a:gd name="T6" fmla="*/ 835 w 2048"/>
              <a:gd name="T7" fmla="*/ 600 h 1680"/>
              <a:gd name="T8" fmla="*/ 0 w 2048"/>
              <a:gd name="T9" fmla="*/ 660 h 1680"/>
              <a:gd name="T10" fmla="*/ 60 w 2048"/>
              <a:gd name="T11" fmla="*/ 1560 h 1680"/>
              <a:gd name="T12" fmla="*/ 930 w 2048"/>
              <a:gd name="T13" fmla="*/ 1586 h 1680"/>
              <a:gd name="T14" fmla="*/ 1402 w 2048"/>
              <a:gd name="T15" fmla="*/ 1680 h 1680"/>
              <a:gd name="T16" fmla="*/ 1808 w 2048"/>
              <a:gd name="T17" fmla="*/ 1500 h 1680"/>
              <a:gd name="T18" fmla="*/ 1928 w 2048"/>
              <a:gd name="T19" fmla="*/ 1260 h 1680"/>
              <a:gd name="T20" fmla="*/ 2048 w 2048"/>
              <a:gd name="T21" fmla="*/ 1020 h 1680"/>
              <a:gd name="T22" fmla="*/ 2048 w 2048"/>
              <a:gd name="T23" fmla="*/ 780 h 1680"/>
              <a:gd name="T24" fmla="*/ 604 w 2048"/>
              <a:gd name="T25" fmla="*/ 1440 h 1680"/>
              <a:gd name="T26" fmla="*/ 120 w 2048"/>
              <a:gd name="T27" fmla="*/ 720 h 1680"/>
              <a:gd name="T28" fmla="*/ 604 w 2048"/>
              <a:gd name="T29" fmla="*/ 1440 h 1680"/>
              <a:gd name="T30" fmla="*/ 1868 w 2048"/>
              <a:gd name="T31" fmla="*/ 960 h 1680"/>
              <a:gd name="T32" fmla="*/ 1868 w 2048"/>
              <a:gd name="T33" fmla="*/ 1080 h 1680"/>
              <a:gd name="T34" fmla="*/ 1568 w 2048"/>
              <a:gd name="T35" fmla="*/ 1140 h 1680"/>
              <a:gd name="T36" fmla="*/ 1748 w 2048"/>
              <a:gd name="T37" fmla="*/ 1200 h 1680"/>
              <a:gd name="T38" fmla="*/ 1748 w 2048"/>
              <a:gd name="T39" fmla="*/ 1320 h 1680"/>
              <a:gd name="T40" fmla="*/ 1568 w 2048"/>
              <a:gd name="T41" fmla="*/ 1380 h 1680"/>
              <a:gd name="T42" fmla="*/ 1688 w 2048"/>
              <a:gd name="T43" fmla="*/ 1500 h 1680"/>
              <a:gd name="T44" fmla="*/ 1402 w 2048"/>
              <a:gd name="T45" fmla="*/ 1560 h 1680"/>
              <a:gd name="T46" fmla="*/ 962 w 2048"/>
              <a:gd name="T47" fmla="*/ 1470 h 1680"/>
              <a:gd name="T48" fmla="*/ 724 w 2048"/>
              <a:gd name="T49" fmla="*/ 1440 h 1680"/>
              <a:gd name="T50" fmla="*/ 835 w 2048"/>
              <a:gd name="T51" fmla="*/ 719 h 1680"/>
              <a:gd name="T52" fmla="*/ 1323 w 2048"/>
              <a:gd name="T53" fmla="*/ 130 h 1680"/>
              <a:gd name="T54" fmla="*/ 1444 w 2048"/>
              <a:gd name="T55" fmla="*/ 600 h 1680"/>
              <a:gd name="T56" fmla="*/ 1324 w 2048"/>
              <a:gd name="T57" fmla="*/ 660 h 1680"/>
              <a:gd name="T58" fmla="*/ 1868 w 2048"/>
              <a:gd name="T59" fmla="*/ 720 h 1680"/>
              <a:gd name="T60" fmla="*/ 1868 w 2048"/>
              <a:gd name="T61" fmla="*/ 840 h 1680"/>
              <a:gd name="T62" fmla="*/ 1568 w 2048"/>
              <a:gd name="T63" fmla="*/ 900 h 1680"/>
              <a:gd name="T64" fmla="*/ 364 w 2048"/>
              <a:gd name="T65" fmla="*/ 1260 h 1680"/>
              <a:gd name="T66" fmla="*/ 484 w 2048"/>
              <a:gd name="T67" fmla="*/ 1260 h 1680"/>
              <a:gd name="T68" fmla="*/ 364 w 2048"/>
              <a:gd name="T69" fmla="*/ 1260 h 16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48" h="1680">
                <a:moveTo>
                  <a:pt x="1868" y="600"/>
                </a:moveTo>
                <a:cubicBezTo>
                  <a:pt x="1564" y="600"/>
                  <a:pt x="1564" y="600"/>
                  <a:pt x="1564" y="600"/>
                </a:cubicBezTo>
                <a:cubicBezTo>
                  <a:pt x="1564" y="300"/>
                  <a:pt x="1564" y="300"/>
                  <a:pt x="1564" y="300"/>
                </a:cubicBezTo>
                <a:cubicBezTo>
                  <a:pt x="1564" y="134"/>
                  <a:pt x="1429" y="0"/>
                  <a:pt x="1264" y="0"/>
                </a:cubicBezTo>
                <a:cubicBezTo>
                  <a:pt x="1231" y="0"/>
                  <a:pt x="1204" y="27"/>
                  <a:pt x="1204" y="60"/>
                </a:cubicBezTo>
                <a:cubicBezTo>
                  <a:pt x="1204" y="97"/>
                  <a:pt x="1204" y="97"/>
                  <a:pt x="1204" y="97"/>
                </a:cubicBezTo>
                <a:cubicBezTo>
                  <a:pt x="1204" y="248"/>
                  <a:pt x="1149" y="393"/>
                  <a:pt x="1049" y="506"/>
                </a:cubicBezTo>
                <a:cubicBezTo>
                  <a:pt x="997" y="565"/>
                  <a:pt x="918" y="600"/>
                  <a:pt x="835" y="600"/>
                </a:cubicBezTo>
                <a:cubicBezTo>
                  <a:pt x="60" y="600"/>
                  <a:pt x="60" y="600"/>
                  <a:pt x="60" y="600"/>
                </a:cubicBezTo>
                <a:cubicBezTo>
                  <a:pt x="27" y="600"/>
                  <a:pt x="0" y="627"/>
                  <a:pt x="0" y="660"/>
                </a:cubicBezTo>
                <a:cubicBezTo>
                  <a:pt x="0" y="1500"/>
                  <a:pt x="0" y="1500"/>
                  <a:pt x="0" y="1500"/>
                </a:cubicBezTo>
                <a:cubicBezTo>
                  <a:pt x="0" y="1533"/>
                  <a:pt x="27" y="1560"/>
                  <a:pt x="60" y="1560"/>
                </a:cubicBezTo>
                <a:cubicBezTo>
                  <a:pt x="738" y="1560"/>
                  <a:pt x="738" y="1560"/>
                  <a:pt x="738" y="1560"/>
                </a:cubicBezTo>
                <a:cubicBezTo>
                  <a:pt x="803" y="1560"/>
                  <a:pt x="867" y="1568"/>
                  <a:pt x="930" y="1586"/>
                </a:cubicBezTo>
                <a:cubicBezTo>
                  <a:pt x="1140" y="1644"/>
                  <a:pt x="1140" y="1644"/>
                  <a:pt x="1140" y="1644"/>
                </a:cubicBezTo>
                <a:cubicBezTo>
                  <a:pt x="1225" y="1668"/>
                  <a:pt x="1314" y="1680"/>
                  <a:pt x="1402" y="1680"/>
                </a:cubicBezTo>
                <a:cubicBezTo>
                  <a:pt x="1628" y="1680"/>
                  <a:pt x="1628" y="1680"/>
                  <a:pt x="1628" y="1680"/>
                </a:cubicBezTo>
                <a:cubicBezTo>
                  <a:pt x="1727" y="1680"/>
                  <a:pt x="1808" y="1599"/>
                  <a:pt x="1808" y="1500"/>
                </a:cubicBezTo>
                <a:cubicBezTo>
                  <a:pt x="1808" y="1476"/>
                  <a:pt x="1803" y="1454"/>
                  <a:pt x="1795" y="1433"/>
                </a:cubicBezTo>
                <a:cubicBezTo>
                  <a:pt x="1872" y="1413"/>
                  <a:pt x="1928" y="1343"/>
                  <a:pt x="1928" y="1260"/>
                </a:cubicBezTo>
                <a:cubicBezTo>
                  <a:pt x="1928" y="1236"/>
                  <a:pt x="1923" y="1214"/>
                  <a:pt x="1915" y="1193"/>
                </a:cubicBezTo>
                <a:cubicBezTo>
                  <a:pt x="1992" y="1173"/>
                  <a:pt x="2048" y="1103"/>
                  <a:pt x="2048" y="1020"/>
                </a:cubicBezTo>
                <a:cubicBezTo>
                  <a:pt x="2048" y="974"/>
                  <a:pt x="2030" y="932"/>
                  <a:pt x="2002" y="900"/>
                </a:cubicBezTo>
                <a:cubicBezTo>
                  <a:pt x="2030" y="868"/>
                  <a:pt x="2048" y="826"/>
                  <a:pt x="2048" y="780"/>
                </a:cubicBezTo>
                <a:cubicBezTo>
                  <a:pt x="2048" y="680"/>
                  <a:pt x="1967" y="600"/>
                  <a:pt x="1868" y="600"/>
                </a:cubicBezTo>
                <a:close/>
                <a:moveTo>
                  <a:pt x="604" y="1440"/>
                </a:moveTo>
                <a:cubicBezTo>
                  <a:pt x="120" y="1440"/>
                  <a:pt x="120" y="1440"/>
                  <a:pt x="120" y="1440"/>
                </a:cubicBezTo>
                <a:cubicBezTo>
                  <a:pt x="120" y="720"/>
                  <a:pt x="120" y="720"/>
                  <a:pt x="120" y="720"/>
                </a:cubicBezTo>
                <a:cubicBezTo>
                  <a:pt x="604" y="720"/>
                  <a:pt x="604" y="720"/>
                  <a:pt x="604" y="720"/>
                </a:cubicBezTo>
                <a:lnTo>
                  <a:pt x="604" y="1440"/>
                </a:lnTo>
                <a:close/>
                <a:moveTo>
                  <a:pt x="1628" y="960"/>
                </a:moveTo>
                <a:cubicBezTo>
                  <a:pt x="1868" y="960"/>
                  <a:pt x="1868" y="960"/>
                  <a:pt x="1868" y="960"/>
                </a:cubicBezTo>
                <a:cubicBezTo>
                  <a:pt x="1901" y="960"/>
                  <a:pt x="1928" y="987"/>
                  <a:pt x="1928" y="1020"/>
                </a:cubicBezTo>
                <a:cubicBezTo>
                  <a:pt x="1928" y="1053"/>
                  <a:pt x="1901" y="1080"/>
                  <a:pt x="1868" y="1080"/>
                </a:cubicBezTo>
                <a:cubicBezTo>
                  <a:pt x="1628" y="1080"/>
                  <a:pt x="1628" y="1080"/>
                  <a:pt x="1628" y="1080"/>
                </a:cubicBezTo>
                <a:cubicBezTo>
                  <a:pt x="1595" y="1080"/>
                  <a:pt x="1568" y="1107"/>
                  <a:pt x="1568" y="1140"/>
                </a:cubicBezTo>
                <a:cubicBezTo>
                  <a:pt x="1568" y="1173"/>
                  <a:pt x="1595" y="1200"/>
                  <a:pt x="1628" y="1200"/>
                </a:cubicBezTo>
                <a:cubicBezTo>
                  <a:pt x="1748" y="1200"/>
                  <a:pt x="1748" y="1200"/>
                  <a:pt x="1748" y="1200"/>
                </a:cubicBezTo>
                <a:cubicBezTo>
                  <a:pt x="1781" y="1200"/>
                  <a:pt x="1808" y="1227"/>
                  <a:pt x="1808" y="1260"/>
                </a:cubicBezTo>
                <a:cubicBezTo>
                  <a:pt x="1808" y="1293"/>
                  <a:pt x="1781" y="1320"/>
                  <a:pt x="1748" y="1320"/>
                </a:cubicBezTo>
                <a:cubicBezTo>
                  <a:pt x="1628" y="1320"/>
                  <a:pt x="1628" y="1320"/>
                  <a:pt x="1628" y="1320"/>
                </a:cubicBezTo>
                <a:cubicBezTo>
                  <a:pt x="1595" y="1320"/>
                  <a:pt x="1568" y="1347"/>
                  <a:pt x="1568" y="1380"/>
                </a:cubicBezTo>
                <a:cubicBezTo>
                  <a:pt x="1568" y="1413"/>
                  <a:pt x="1595" y="1440"/>
                  <a:pt x="1628" y="1440"/>
                </a:cubicBezTo>
                <a:cubicBezTo>
                  <a:pt x="1661" y="1440"/>
                  <a:pt x="1688" y="1467"/>
                  <a:pt x="1688" y="1500"/>
                </a:cubicBezTo>
                <a:cubicBezTo>
                  <a:pt x="1688" y="1533"/>
                  <a:pt x="1661" y="1560"/>
                  <a:pt x="1628" y="1560"/>
                </a:cubicBezTo>
                <a:cubicBezTo>
                  <a:pt x="1402" y="1560"/>
                  <a:pt x="1402" y="1560"/>
                  <a:pt x="1402" y="1560"/>
                </a:cubicBezTo>
                <a:cubicBezTo>
                  <a:pt x="1324" y="1560"/>
                  <a:pt x="1247" y="1549"/>
                  <a:pt x="1172" y="1528"/>
                </a:cubicBezTo>
                <a:cubicBezTo>
                  <a:pt x="962" y="1470"/>
                  <a:pt x="962" y="1470"/>
                  <a:pt x="962" y="1470"/>
                </a:cubicBezTo>
                <a:cubicBezTo>
                  <a:pt x="889" y="1450"/>
                  <a:pt x="814" y="1440"/>
                  <a:pt x="738" y="1440"/>
                </a:cubicBezTo>
                <a:cubicBezTo>
                  <a:pt x="724" y="1440"/>
                  <a:pt x="724" y="1440"/>
                  <a:pt x="724" y="1440"/>
                </a:cubicBezTo>
                <a:cubicBezTo>
                  <a:pt x="724" y="719"/>
                  <a:pt x="724" y="719"/>
                  <a:pt x="724" y="719"/>
                </a:cubicBezTo>
                <a:cubicBezTo>
                  <a:pt x="835" y="719"/>
                  <a:pt x="835" y="719"/>
                  <a:pt x="835" y="719"/>
                </a:cubicBezTo>
                <a:cubicBezTo>
                  <a:pt x="953" y="719"/>
                  <a:pt x="1064" y="671"/>
                  <a:pt x="1140" y="585"/>
                </a:cubicBezTo>
                <a:cubicBezTo>
                  <a:pt x="1251" y="458"/>
                  <a:pt x="1316" y="298"/>
                  <a:pt x="1323" y="130"/>
                </a:cubicBezTo>
                <a:cubicBezTo>
                  <a:pt x="1393" y="154"/>
                  <a:pt x="1444" y="221"/>
                  <a:pt x="1444" y="300"/>
                </a:cubicBezTo>
                <a:cubicBezTo>
                  <a:pt x="1444" y="600"/>
                  <a:pt x="1444" y="600"/>
                  <a:pt x="1444" y="600"/>
                </a:cubicBezTo>
                <a:cubicBezTo>
                  <a:pt x="1384" y="600"/>
                  <a:pt x="1384" y="600"/>
                  <a:pt x="1384" y="600"/>
                </a:cubicBezTo>
                <a:cubicBezTo>
                  <a:pt x="1351" y="600"/>
                  <a:pt x="1324" y="627"/>
                  <a:pt x="1324" y="660"/>
                </a:cubicBezTo>
                <a:cubicBezTo>
                  <a:pt x="1324" y="693"/>
                  <a:pt x="1351" y="720"/>
                  <a:pt x="1384" y="720"/>
                </a:cubicBezTo>
                <a:cubicBezTo>
                  <a:pt x="1868" y="720"/>
                  <a:pt x="1868" y="720"/>
                  <a:pt x="1868" y="720"/>
                </a:cubicBezTo>
                <a:cubicBezTo>
                  <a:pt x="1901" y="720"/>
                  <a:pt x="1928" y="747"/>
                  <a:pt x="1928" y="780"/>
                </a:cubicBezTo>
                <a:cubicBezTo>
                  <a:pt x="1928" y="813"/>
                  <a:pt x="1901" y="840"/>
                  <a:pt x="1868" y="840"/>
                </a:cubicBezTo>
                <a:cubicBezTo>
                  <a:pt x="1628" y="840"/>
                  <a:pt x="1628" y="840"/>
                  <a:pt x="1628" y="840"/>
                </a:cubicBezTo>
                <a:cubicBezTo>
                  <a:pt x="1595" y="840"/>
                  <a:pt x="1568" y="867"/>
                  <a:pt x="1568" y="900"/>
                </a:cubicBezTo>
                <a:cubicBezTo>
                  <a:pt x="1568" y="933"/>
                  <a:pt x="1595" y="960"/>
                  <a:pt x="1628" y="960"/>
                </a:cubicBezTo>
                <a:close/>
                <a:moveTo>
                  <a:pt x="364" y="1260"/>
                </a:moveTo>
                <a:cubicBezTo>
                  <a:pt x="364" y="1227"/>
                  <a:pt x="391" y="1200"/>
                  <a:pt x="424" y="1200"/>
                </a:cubicBezTo>
                <a:cubicBezTo>
                  <a:pt x="457" y="1200"/>
                  <a:pt x="484" y="1227"/>
                  <a:pt x="484" y="1260"/>
                </a:cubicBezTo>
                <a:cubicBezTo>
                  <a:pt x="484" y="1293"/>
                  <a:pt x="457" y="1320"/>
                  <a:pt x="424" y="1320"/>
                </a:cubicBezTo>
                <a:cubicBezTo>
                  <a:pt x="391" y="1320"/>
                  <a:pt x="364" y="1293"/>
                  <a:pt x="364" y="12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8"/>
          <p:cNvSpPr>
            <a:spLocks noEditPoints="1"/>
          </p:cNvSpPr>
          <p:nvPr/>
        </p:nvSpPr>
        <p:spPr bwMode="auto">
          <a:xfrm>
            <a:off x="8497830" y="8345080"/>
            <a:ext cx="675543" cy="768634"/>
          </a:xfrm>
          <a:custGeom>
            <a:avLst/>
            <a:gdLst>
              <a:gd name="T0" fmla="*/ 540 w 1800"/>
              <a:gd name="T1" fmla="*/ 1688 h 2048"/>
              <a:gd name="T2" fmla="*/ 600 w 1800"/>
              <a:gd name="T3" fmla="*/ 1080 h 2048"/>
              <a:gd name="T4" fmla="*/ 840 w 1800"/>
              <a:gd name="T5" fmla="*/ 1698 h 2048"/>
              <a:gd name="T6" fmla="*/ 900 w 1800"/>
              <a:gd name="T7" fmla="*/ 2048 h 2048"/>
              <a:gd name="T8" fmla="*/ 960 w 1800"/>
              <a:gd name="T9" fmla="*/ 1698 h 2048"/>
              <a:gd name="T10" fmla="*/ 1200 w 1800"/>
              <a:gd name="T11" fmla="*/ 1080 h 2048"/>
              <a:gd name="T12" fmla="*/ 1260 w 1800"/>
              <a:gd name="T13" fmla="*/ 1688 h 2048"/>
              <a:gd name="T14" fmla="*/ 1620 w 1800"/>
              <a:gd name="T15" fmla="*/ 1808 h 2048"/>
              <a:gd name="T16" fmla="*/ 1620 w 1800"/>
              <a:gd name="T17" fmla="*/ 1448 h 2048"/>
              <a:gd name="T18" fmla="*/ 1320 w 1800"/>
              <a:gd name="T19" fmla="*/ 1568 h 2048"/>
              <a:gd name="T20" fmla="*/ 1440 w 1800"/>
              <a:gd name="T21" fmla="*/ 1080 h 2048"/>
              <a:gd name="T22" fmla="*/ 1458 w 1800"/>
              <a:gd name="T23" fmla="*/ 360 h 2048"/>
              <a:gd name="T24" fmla="*/ 1039 w 1800"/>
              <a:gd name="T25" fmla="*/ 122 h 2048"/>
              <a:gd name="T26" fmla="*/ 253 w 1800"/>
              <a:gd name="T27" fmla="*/ 376 h 2048"/>
              <a:gd name="T28" fmla="*/ 360 w 1800"/>
              <a:gd name="T29" fmla="*/ 1080 h 2048"/>
              <a:gd name="T30" fmla="*/ 480 w 1800"/>
              <a:gd name="T31" fmla="*/ 1568 h 2048"/>
              <a:gd name="T32" fmla="*/ 180 w 1800"/>
              <a:gd name="T33" fmla="*/ 1448 h 2048"/>
              <a:gd name="T34" fmla="*/ 180 w 1800"/>
              <a:gd name="T35" fmla="*/ 1808 h 2048"/>
              <a:gd name="T36" fmla="*/ 1620 w 1800"/>
              <a:gd name="T37" fmla="*/ 1568 h 2048"/>
              <a:gd name="T38" fmla="*/ 1620 w 1800"/>
              <a:gd name="T39" fmla="*/ 1688 h 2048"/>
              <a:gd name="T40" fmla="*/ 1620 w 1800"/>
              <a:gd name="T41" fmla="*/ 1568 h 2048"/>
              <a:gd name="T42" fmla="*/ 840 w 1800"/>
              <a:gd name="T43" fmla="*/ 1868 h 2048"/>
              <a:gd name="T44" fmla="*/ 960 w 1800"/>
              <a:gd name="T45" fmla="*/ 1868 h 2048"/>
              <a:gd name="T46" fmla="*/ 360 w 1800"/>
              <a:gd name="T47" fmla="*/ 960 h 2048"/>
              <a:gd name="T48" fmla="*/ 316 w 1800"/>
              <a:gd name="T49" fmla="*/ 484 h 2048"/>
              <a:gd name="T50" fmla="*/ 453 w 1800"/>
              <a:gd name="T51" fmla="*/ 499 h 2048"/>
              <a:gd name="T52" fmla="*/ 500 w 1800"/>
              <a:gd name="T53" fmla="*/ 388 h 2048"/>
              <a:gd name="T54" fmla="*/ 720 w 1800"/>
              <a:gd name="T55" fmla="*/ 120 h 2048"/>
              <a:gd name="T56" fmla="*/ 1029 w 1800"/>
              <a:gd name="T57" fmla="*/ 245 h 2048"/>
              <a:gd name="T58" fmla="*/ 1330 w 1800"/>
              <a:gd name="T59" fmla="*/ 377 h 2048"/>
              <a:gd name="T60" fmla="*/ 1267 w 1800"/>
              <a:gd name="T61" fmla="*/ 467 h 2048"/>
              <a:gd name="T62" fmla="*/ 1680 w 1800"/>
              <a:gd name="T63" fmla="*/ 720 h 2048"/>
              <a:gd name="T64" fmla="*/ 360 w 1800"/>
              <a:gd name="T65" fmla="*/ 960 h 2048"/>
              <a:gd name="T66" fmla="*/ 180 w 1800"/>
              <a:gd name="T67" fmla="*/ 1568 h 2048"/>
              <a:gd name="T68" fmla="*/ 180 w 1800"/>
              <a:gd name="T69" fmla="*/ 1688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800" h="2048">
                <a:moveTo>
                  <a:pt x="349" y="1688"/>
                </a:moveTo>
                <a:cubicBezTo>
                  <a:pt x="540" y="1688"/>
                  <a:pt x="540" y="1688"/>
                  <a:pt x="540" y="1688"/>
                </a:cubicBezTo>
                <a:cubicBezTo>
                  <a:pt x="573" y="1688"/>
                  <a:pt x="600" y="1661"/>
                  <a:pt x="600" y="1628"/>
                </a:cubicBezTo>
                <a:cubicBezTo>
                  <a:pt x="600" y="1080"/>
                  <a:pt x="600" y="1080"/>
                  <a:pt x="600" y="1080"/>
                </a:cubicBezTo>
                <a:cubicBezTo>
                  <a:pt x="840" y="1080"/>
                  <a:pt x="840" y="1080"/>
                  <a:pt x="840" y="1080"/>
                </a:cubicBezTo>
                <a:cubicBezTo>
                  <a:pt x="840" y="1698"/>
                  <a:pt x="840" y="1698"/>
                  <a:pt x="840" y="1698"/>
                </a:cubicBezTo>
                <a:cubicBezTo>
                  <a:pt x="770" y="1723"/>
                  <a:pt x="720" y="1789"/>
                  <a:pt x="720" y="1868"/>
                </a:cubicBezTo>
                <a:cubicBezTo>
                  <a:pt x="720" y="1967"/>
                  <a:pt x="800" y="2048"/>
                  <a:pt x="900" y="2048"/>
                </a:cubicBezTo>
                <a:cubicBezTo>
                  <a:pt x="999" y="2048"/>
                  <a:pt x="1080" y="1967"/>
                  <a:pt x="1080" y="1868"/>
                </a:cubicBezTo>
                <a:cubicBezTo>
                  <a:pt x="1080" y="1789"/>
                  <a:pt x="1029" y="1723"/>
                  <a:pt x="960" y="1698"/>
                </a:cubicBezTo>
                <a:cubicBezTo>
                  <a:pt x="960" y="1080"/>
                  <a:pt x="960" y="1080"/>
                  <a:pt x="960" y="1080"/>
                </a:cubicBezTo>
                <a:cubicBezTo>
                  <a:pt x="1200" y="1080"/>
                  <a:pt x="1200" y="1080"/>
                  <a:pt x="1200" y="1080"/>
                </a:cubicBezTo>
                <a:cubicBezTo>
                  <a:pt x="1200" y="1628"/>
                  <a:pt x="1200" y="1628"/>
                  <a:pt x="1200" y="1628"/>
                </a:cubicBezTo>
                <a:cubicBezTo>
                  <a:pt x="1200" y="1661"/>
                  <a:pt x="1226" y="1688"/>
                  <a:pt x="1260" y="1688"/>
                </a:cubicBezTo>
                <a:cubicBezTo>
                  <a:pt x="1450" y="1688"/>
                  <a:pt x="1450" y="1688"/>
                  <a:pt x="1450" y="1688"/>
                </a:cubicBezTo>
                <a:cubicBezTo>
                  <a:pt x="1475" y="1758"/>
                  <a:pt x="1541" y="1808"/>
                  <a:pt x="1620" y="1808"/>
                </a:cubicBezTo>
                <a:cubicBezTo>
                  <a:pt x="1719" y="1808"/>
                  <a:pt x="1800" y="1727"/>
                  <a:pt x="1800" y="1628"/>
                </a:cubicBezTo>
                <a:cubicBezTo>
                  <a:pt x="1800" y="1528"/>
                  <a:pt x="1719" y="1448"/>
                  <a:pt x="1620" y="1448"/>
                </a:cubicBezTo>
                <a:cubicBezTo>
                  <a:pt x="1541" y="1448"/>
                  <a:pt x="1475" y="1498"/>
                  <a:pt x="1450" y="1568"/>
                </a:cubicBezTo>
                <a:cubicBezTo>
                  <a:pt x="1320" y="1568"/>
                  <a:pt x="1320" y="1568"/>
                  <a:pt x="1320" y="1568"/>
                </a:cubicBezTo>
                <a:cubicBezTo>
                  <a:pt x="1320" y="1080"/>
                  <a:pt x="1320" y="1080"/>
                  <a:pt x="1320" y="1080"/>
                </a:cubicBezTo>
                <a:cubicBezTo>
                  <a:pt x="1440" y="1080"/>
                  <a:pt x="1440" y="1080"/>
                  <a:pt x="1440" y="1080"/>
                </a:cubicBezTo>
                <a:cubicBezTo>
                  <a:pt x="1638" y="1080"/>
                  <a:pt x="1800" y="918"/>
                  <a:pt x="1800" y="720"/>
                </a:cubicBezTo>
                <a:cubicBezTo>
                  <a:pt x="1800" y="523"/>
                  <a:pt x="1643" y="369"/>
                  <a:pt x="1458" y="360"/>
                </a:cubicBezTo>
                <a:cubicBezTo>
                  <a:pt x="1389" y="215"/>
                  <a:pt x="1242" y="120"/>
                  <a:pt x="1080" y="120"/>
                </a:cubicBezTo>
                <a:cubicBezTo>
                  <a:pt x="1065" y="120"/>
                  <a:pt x="1052" y="121"/>
                  <a:pt x="1039" y="122"/>
                </a:cubicBezTo>
                <a:cubicBezTo>
                  <a:pt x="951" y="43"/>
                  <a:pt x="838" y="0"/>
                  <a:pt x="720" y="0"/>
                </a:cubicBezTo>
                <a:cubicBezTo>
                  <a:pt x="495" y="0"/>
                  <a:pt x="301" y="159"/>
                  <a:pt x="253" y="376"/>
                </a:cubicBezTo>
                <a:cubicBezTo>
                  <a:pt x="104" y="422"/>
                  <a:pt x="0" y="561"/>
                  <a:pt x="0" y="720"/>
                </a:cubicBezTo>
                <a:cubicBezTo>
                  <a:pt x="0" y="918"/>
                  <a:pt x="161" y="1080"/>
                  <a:pt x="360" y="1080"/>
                </a:cubicBezTo>
                <a:cubicBezTo>
                  <a:pt x="480" y="1080"/>
                  <a:pt x="480" y="1080"/>
                  <a:pt x="480" y="1080"/>
                </a:cubicBezTo>
                <a:cubicBezTo>
                  <a:pt x="480" y="1568"/>
                  <a:pt x="480" y="1568"/>
                  <a:pt x="480" y="1568"/>
                </a:cubicBezTo>
                <a:cubicBezTo>
                  <a:pt x="349" y="1568"/>
                  <a:pt x="349" y="1568"/>
                  <a:pt x="349" y="1568"/>
                </a:cubicBezTo>
                <a:cubicBezTo>
                  <a:pt x="324" y="1498"/>
                  <a:pt x="258" y="1448"/>
                  <a:pt x="180" y="1448"/>
                </a:cubicBezTo>
                <a:cubicBezTo>
                  <a:pt x="80" y="1448"/>
                  <a:pt x="0" y="1528"/>
                  <a:pt x="0" y="1628"/>
                </a:cubicBezTo>
                <a:cubicBezTo>
                  <a:pt x="0" y="1727"/>
                  <a:pt x="80" y="1808"/>
                  <a:pt x="180" y="1808"/>
                </a:cubicBezTo>
                <a:cubicBezTo>
                  <a:pt x="258" y="1808"/>
                  <a:pt x="324" y="1758"/>
                  <a:pt x="349" y="1688"/>
                </a:cubicBezTo>
                <a:close/>
                <a:moveTo>
                  <a:pt x="1620" y="1568"/>
                </a:moveTo>
                <a:cubicBezTo>
                  <a:pt x="1653" y="1568"/>
                  <a:pt x="1680" y="1595"/>
                  <a:pt x="1680" y="1628"/>
                </a:cubicBezTo>
                <a:cubicBezTo>
                  <a:pt x="1680" y="1661"/>
                  <a:pt x="1653" y="1688"/>
                  <a:pt x="1620" y="1688"/>
                </a:cubicBezTo>
                <a:cubicBezTo>
                  <a:pt x="1586" y="1688"/>
                  <a:pt x="1560" y="1661"/>
                  <a:pt x="1560" y="1628"/>
                </a:cubicBezTo>
                <a:cubicBezTo>
                  <a:pt x="1560" y="1595"/>
                  <a:pt x="1586" y="1568"/>
                  <a:pt x="1620" y="1568"/>
                </a:cubicBezTo>
                <a:close/>
                <a:moveTo>
                  <a:pt x="900" y="1928"/>
                </a:moveTo>
                <a:cubicBezTo>
                  <a:pt x="866" y="1928"/>
                  <a:pt x="840" y="1901"/>
                  <a:pt x="840" y="1868"/>
                </a:cubicBezTo>
                <a:cubicBezTo>
                  <a:pt x="840" y="1835"/>
                  <a:pt x="866" y="1808"/>
                  <a:pt x="900" y="1808"/>
                </a:cubicBezTo>
                <a:cubicBezTo>
                  <a:pt x="933" y="1808"/>
                  <a:pt x="960" y="1835"/>
                  <a:pt x="960" y="1868"/>
                </a:cubicBezTo>
                <a:cubicBezTo>
                  <a:pt x="960" y="1901"/>
                  <a:pt x="933" y="1928"/>
                  <a:pt x="900" y="1928"/>
                </a:cubicBezTo>
                <a:close/>
                <a:moveTo>
                  <a:pt x="360" y="960"/>
                </a:moveTo>
                <a:cubicBezTo>
                  <a:pt x="227" y="960"/>
                  <a:pt x="120" y="852"/>
                  <a:pt x="120" y="720"/>
                </a:cubicBezTo>
                <a:cubicBezTo>
                  <a:pt x="120" y="604"/>
                  <a:pt x="202" y="505"/>
                  <a:pt x="316" y="484"/>
                </a:cubicBezTo>
                <a:cubicBezTo>
                  <a:pt x="318" y="484"/>
                  <a:pt x="320" y="483"/>
                  <a:pt x="322" y="483"/>
                </a:cubicBezTo>
                <a:cubicBezTo>
                  <a:pt x="367" y="476"/>
                  <a:pt x="412" y="481"/>
                  <a:pt x="453" y="499"/>
                </a:cubicBezTo>
                <a:cubicBezTo>
                  <a:pt x="483" y="511"/>
                  <a:pt x="519" y="497"/>
                  <a:pt x="532" y="467"/>
                </a:cubicBezTo>
                <a:cubicBezTo>
                  <a:pt x="544" y="436"/>
                  <a:pt x="530" y="401"/>
                  <a:pt x="500" y="388"/>
                </a:cubicBezTo>
                <a:cubicBezTo>
                  <a:pt x="462" y="372"/>
                  <a:pt x="422" y="363"/>
                  <a:pt x="382" y="360"/>
                </a:cubicBezTo>
                <a:cubicBezTo>
                  <a:pt x="432" y="219"/>
                  <a:pt x="566" y="120"/>
                  <a:pt x="720" y="120"/>
                </a:cubicBezTo>
                <a:cubicBezTo>
                  <a:pt x="816" y="120"/>
                  <a:pt x="908" y="158"/>
                  <a:pt x="976" y="228"/>
                </a:cubicBezTo>
                <a:cubicBezTo>
                  <a:pt x="990" y="242"/>
                  <a:pt x="1010" y="248"/>
                  <a:pt x="1029" y="245"/>
                </a:cubicBezTo>
                <a:cubicBezTo>
                  <a:pt x="1044" y="242"/>
                  <a:pt x="1062" y="240"/>
                  <a:pt x="1080" y="240"/>
                </a:cubicBezTo>
                <a:cubicBezTo>
                  <a:pt x="1182" y="240"/>
                  <a:pt x="1275" y="293"/>
                  <a:pt x="1330" y="377"/>
                </a:cubicBezTo>
                <a:cubicBezTo>
                  <a:pt x="1319" y="380"/>
                  <a:pt x="1309" y="384"/>
                  <a:pt x="1299" y="388"/>
                </a:cubicBezTo>
                <a:cubicBezTo>
                  <a:pt x="1269" y="401"/>
                  <a:pt x="1255" y="436"/>
                  <a:pt x="1267" y="467"/>
                </a:cubicBezTo>
                <a:cubicBezTo>
                  <a:pt x="1280" y="497"/>
                  <a:pt x="1316" y="511"/>
                  <a:pt x="1346" y="499"/>
                </a:cubicBezTo>
                <a:cubicBezTo>
                  <a:pt x="1503" y="432"/>
                  <a:pt x="1680" y="548"/>
                  <a:pt x="1680" y="720"/>
                </a:cubicBezTo>
                <a:cubicBezTo>
                  <a:pt x="1680" y="852"/>
                  <a:pt x="1572" y="960"/>
                  <a:pt x="1440" y="960"/>
                </a:cubicBezTo>
                <a:lnTo>
                  <a:pt x="360" y="960"/>
                </a:lnTo>
                <a:close/>
                <a:moveTo>
                  <a:pt x="120" y="1628"/>
                </a:moveTo>
                <a:cubicBezTo>
                  <a:pt x="120" y="1595"/>
                  <a:pt x="146" y="1568"/>
                  <a:pt x="180" y="1568"/>
                </a:cubicBezTo>
                <a:cubicBezTo>
                  <a:pt x="213" y="1568"/>
                  <a:pt x="240" y="1595"/>
                  <a:pt x="240" y="1628"/>
                </a:cubicBezTo>
                <a:cubicBezTo>
                  <a:pt x="240" y="1661"/>
                  <a:pt x="213" y="1688"/>
                  <a:pt x="180" y="1688"/>
                </a:cubicBezTo>
                <a:cubicBezTo>
                  <a:pt x="146" y="1688"/>
                  <a:pt x="120" y="1661"/>
                  <a:pt x="120" y="16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9"/>
          <p:cNvSpPr>
            <a:spLocks noEditPoints="1"/>
          </p:cNvSpPr>
          <p:nvPr/>
        </p:nvSpPr>
        <p:spPr bwMode="auto">
          <a:xfrm>
            <a:off x="10699013" y="8345080"/>
            <a:ext cx="768864" cy="768634"/>
          </a:xfrm>
          <a:custGeom>
            <a:avLst/>
            <a:gdLst>
              <a:gd name="T0" fmla="*/ 1924 w 2048"/>
              <a:gd name="T1" fmla="*/ 1804 h 2048"/>
              <a:gd name="T2" fmla="*/ 1887 w 2048"/>
              <a:gd name="T3" fmla="*/ 368 h 2048"/>
              <a:gd name="T4" fmla="*/ 784 w 2048"/>
              <a:gd name="T5" fmla="*/ 1419 h 2048"/>
              <a:gd name="T6" fmla="*/ 401 w 2048"/>
              <a:gd name="T7" fmla="*/ 1088 h 2048"/>
              <a:gd name="T8" fmla="*/ 364 w 2048"/>
              <a:gd name="T9" fmla="*/ 1804 h 2048"/>
              <a:gd name="T10" fmla="*/ 244 w 2048"/>
              <a:gd name="T11" fmla="*/ 60 h 2048"/>
              <a:gd name="T12" fmla="*/ 124 w 2048"/>
              <a:gd name="T13" fmla="*/ 60 h 2048"/>
              <a:gd name="T14" fmla="*/ 60 w 2048"/>
              <a:gd name="T15" fmla="*/ 124 h 2048"/>
              <a:gd name="T16" fmla="*/ 60 w 2048"/>
              <a:gd name="T17" fmla="*/ 244 h 2048"/>
              <a:gd name="T18" fmla="*/ 124 w 2048"/>
              <a:gd name="T19" fmla="*/ 364 h 2048"/>
              <a:gd name="T20" fmla="*/ 0 w 2048"/>
              <a:gd name="T21" fmla="*/ 424 h 2048"/>
              <a:gd name="T22" fmla="*/ 124 w 2048"/>
              <a:gd name="T23" fmla="*/ 484 h 2048"/>
              <a:gd name="T24" fmla="*/ 60 w 2048"/>
              <a:gd name="T25" fmla="*/ 604 h 2048"/>
              <a:gd name="T26" fmla="*/ 60 w 2048"/>
              <a:gd name="T27" fmla="*/ 724 h 2048"/>
              <a:gd name="T28" fmla="*/ 124 w 2048"/>
              <a:gd name="T29" fmla="*/ 844 h 2048"/>
              <a:gd name="T30" fmla="*/ 0 w 2048"/>
              <a:gd name="T31" fmla="*/ 904 h 2048"/>
              <a:gd name="T32" fmla="*/ 124 w 2048"/>
              <a:gd name="T33" fmla="*/ 964 h 2048"/>
              <a:gd name="T34" fmla="*/ 60 w 2048"/>
              <a:gd name="T35" fmla="*/ 1084 h 2048"/>
              <a:gd name="T36" fmla="*/ 60 w 2048"/>
              <a:gd name="T37" fmla="*/ 1204 h 2048"/>
              <a:gd name="T38" fmla="*/ 124 w 2048"/>
              <a:gd name="T39" fmla="*/ 1324 h 2048"/>
              <a:gd name="T40" fmla="*/ 0 w 2048"/>
              <a:gd name="T41" fmla="*/ 1384 h 2048"/>
              <a:gd name="T42" fmla="*/ 124 w 2048"/>
              <a:gd name="T43" fmla="*/ 1444 h 2048"/>
              <a:gd name="T44" fmla="*/ 60 w 2048"/>
              <a:gd name="T45" fmla="*/ 1564 h 2048"/>
              <a:gd name="T46" fmla="*/ 60 w 2048"/>
              <a:gd name="T47" fmla="*/ 1684 h 2048"/>
              <a:gd name="T48" fmla="*/ 124 w 2048"/>
              <a:gd name="T49" fmla="*/ 1804 h 2048"/>
              <a:gd name="T50" fmla="*/ 0 w 2048"/>
              <a:gd name="T51" fmla="*/ 1864 h 2048"/>
              <a:gd name="T52" fmla="*/ 124 w 2048"/>
              <a:gd name="T53" fmla="*/ 1924 h 2048"/>
              <a:gd name="T54" fmla="*/ 184 w 2048"/>
              <a:gd name="T55" fmla="*/ 2048 h 2048"/>
              <a:gd name="T56" fmla="*/ 244 w 2048"/>
              <a:gd name="T57" fmla="*/ 1924 h 2048"/>
              <a:gd name="T58" fmla="*/ 364 w 2048"/>
              <a:gd name="T59" fmla="*/ 1988 h 2048"/>
              <a:gd name="T60" fmla="*/ 484 w 2048"/>
              <a:gd name="T61" fmla="*/ 1988 h 2048"/>
              <a:gd name="T62" fmla="*/ 604 w 2048"/>
              <a:gd name="T63" fmla="*/ 1924 h 2048"/>
              <a:gd name="T64" fmla="*/ 664 w 2048"/>
              <a:gd name="T65" fmla="*/ 2048 h 2048"/>
              <a:gd name="T66" fmla="*/ 724 w 2048"/>
              <a:gd name="T67" fmla="*/ 1924 h 2048"/>
              <a:gd name="T68" fmla="*/ 844 w 2048"/>
              <a:gd name="T69" fmla="*/ 1988 h 2048"/>
              <a:gd name="T70" fmla="*/ 964 w 2048"/>
              <a:gd name="T71" fmla="*/ 1988 h 2048"/>
              <a:gd name="T72" fmla="*/ 1084 w 2048"/>
              <a:gd name="T73" fmla="*/ 1924 h 2048"/>
              <a:gd name="T74" fmla="*/ 1144 w 2048"/>
              <a:gd name="T75" fmla="*/ 2048 h 2048"/>
              <a:gd name="T76" fmla="*/ 1204 w 2048"/>
              <a:gd name="T77" fmla="*/ 1924 h 2048"/>
              <a:gd name="T78" fmla="*/ 1324 w 2048"/>
              <a:gd name="T79" fmla="*/ 1988 h 2048"/>
              <a:gd name="T80" fmla="*/ 1444 w 2048"/>
              <a:gd name="T81" fmla="*/ 1988 h 2048"/>
              <a:gd name="T82" fmla="*/ 1564 w 2048"/>
              <a:gd name="T83" fmla="*/ 1924 h 2048"/>
              <a:gd name="T84" fmla="*/ 1624 w 2048"/>
              <a:gd name="T85" fmla="*/ 2048 h 2048"/>
              <a:gd name="T86" fmla="*/ 1684 w 2048"/>
              <a:gd name="T87" fmla="*/ 1924 h 2048"/>
              <a:gd name="T88" fmla="*/ 1804 w 2048"/>
              <a:gd name="T89" fmla="*/ 1988 h 2048"/>
              <a:gd name="T90" fmla="*/ 1924 w 2048"/>
              <a:gd name="T91" fmla="*/ 1988 h 2048"/>
              <a:gd name="T92" fmla="*/ 1988 w 2048"/>
              <a:gd name="T93" fmla="*/ 1924 h 2048"/>
              <a:gd name="T94" fmla="*/ 1988 w 2048"/>
              <a:gd name="T95" fmla="*/ 1804 h 2048"/>
              <a:gd name="T96" fmla="*/ 484 w 2048"/>
              <a:gd name="T97" fmla="*/ 1804 h 2048"/>
              <a:gd name="T98" fmla="*/ 724 w 2048"/>
              <a:gd name="T99" fmla="*/ 1529 h 2048"/>
              <a:gd name="T100" fmla="*/ 1086 w 2048"/>
              <a:gd name="T101" fmla="*/ 1804 h 2048"/>
              <a:gd name="T102" fmla="*/ 844 w 2048"/>
              <a:gd name="T103" fmla="*/ 1529 h 2048"/>
              <a:gd name="T104" fmla="*/ 1086 w 2048"/>
              <a:gd name="T105" fmla="*/ 1804 h 2048"/>
              <a:gd name="T106" fmla="*/ 1206 w 2048"/>
              <a:gd name="T107" fmla="*/ 1804 h 2048"/>
              <a:gd name="T108" fmla="*/ 1429 w 2048"/>
              <a:gd name="T109" fmla="*/ 943 h 2048"/>
              <a:gd name="T110" fmla="*/ 1804 w 2048"/>
              <a:gd name="T111" fmla="*/ 1804 h 2048"/>
              <a:gd name="T112" fmla="*/ 1549 w 2048"/>
              <a:gd name="T113" fmla="*/ 823 h 2048"/>
              <a:gd name="T114" fmla="*/ 1804 w 2048"/>
              <a:gd name="T115" fmla="*/ 180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48" h="2048">
                <a:moveTo>
                  <a:pt x="1988" y="1804"/>
                </a:moveTo>
                <a:cubicBezTo>
                  <a:pt x="1924" y="1804"/>
                  <a:pt x="1924" y="1804"/>
                  <a:pt x="1924" y="1804"/>
                </a:cubicBezTo>
                <a:cubicBezTo>
                  <a:pt x="1924" y="424"/>
                  <a:pt x="1924" y="424"/>
                  <a:pt x="1924" y="424"/>
                </a:cubicBezTo>
                <a:cubicBezTo>
                  <a:pt x="1924" y="399"/>
                  <a:pt x="1909" y="378"/>
                  <a:pt x="1887" y="368"/>
                </a:cubicBezTo>
                <a:cubicBezTo>
                  <a:pt x="1865" y="359"/>
                  <a:pt x="1839" y="364"/>
                  <a:pt x="1822" y="381"/>
                </a:cubicBezTo>
                <a:cubicBezTo>
                  <a:pt x="1799" y="404"/>
                  <a:pt x="807" y="1396"/>
                  <a:pt x="784" y="1419"/>
                </a:cubicBezTo>
                <a:cubicBezTo>
                  <a:pt x="466" y="1101"/>
                  <a:pt x="466" y="1101"/>
                  <a:pt x="466" y="1101"/>
                </a:cubicBezTo>
                <a:cubicBezTo>
                  <a:pt x="449" y="1084"/>
                  <a:pt x="423" y="1079"/>
                  <a:pt x="401" y="1088"/>
                </a:cubicBezTo>
                <a:cubicBezTo>
                  <a:pt x="379" y="1098"/>
                  <a:pt x="364" y="1119"/>
                  <a:pt x="364" y="1144"/>
                </a:cubicBezTo>
                <a:cubicBezTo>
                  <a:pt x="364" y="1804"/>
                  <a:pt x="364" y="1804"/>
                  <a:pt x="364" y="1804"/>
                </a:cubicBezTo>
                <a:cubicBezTo>
                  <a:pt x="244" y="1804"/>
                  <a:pt x="244" y="1804"/>
                  <a:pt x="244" y="1804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44" y="27"/>
                  <a:pt x="217" y="0"/>
                  <a:pt x="184" y="0"/>
                </a:cubicBezTo>
                <a:cubicBezTo>
                  <a:pt x="151" y="0"/>
                  <a:pt x="124" y="27"/>
                  <a:pt x="124" y="60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27" y="124"/>
                  <a:pt x="0" y="151"/>
                  <a:pt x="0" y="184"/>
                </a:cubicBezTo>
                <a:cubicBezTo>
                  <a:pt x="0" y="217"/>
                  <a:pt x="27" y="244"/>
                  <a:pt x="60" y="244"/>
                </a:cubicBezTo>
                <a:cubicBezTo>
                  <a:pt x="124" y="244"/>
                  <a:pt x="124" y="244"/>
                  <a:pt x="124" y="244"/>
                </a:cubicBezTo>
                <a:cubicBezTo>
                  <a:pt x="124" y="364"/>
                  <a:pt x="124" y="364"/>
                  <a:pt x="124" y="364"/>
                </a:cubicBezTo>
                <a:cubicBezTo>
                  <a:pt x="60" y="364"/>
                  <a:pt x="60" y="364"/>
                  <a:pt x="60" y="364"/>
                </a:cubicBezTo>
                <a:cubicBezTo>
                  <a:pt x="27" y="364"/>
                  <a:pt x="0" y="391"/>
                  <a:pt x="0" y="424"/>
                </a:cubicBezTo>
                <a:cubicBezTo>
                  <a:pt x="0" y="457"/>
                  <a:pt x="27" y="484"/>
                  <a:pt x="60" y="484"/>
                </a:cubicBezTo>
                <a:cubicBezTo>
                  <a:pt x="124" y="484"/>
                  <a:pt x="124" y="484"/>
                  <a:pt x="124" y="484"/>
                </a:cubicBezTo>
                <a:cubicBezTo>
                  <a:pt x="124" y="604"/>
                  <a:pt x="124" y="604"/>
                  <a:pt x="124" y="604"/>
                </a:cubicBezTo>
                <a:cubicBezTo>
                  <a:pt x="60" y="604"/>
                  <a:pt x="60" y="604"/>
                  <a:pt x="60" y="604"/>
                </a:cubicBezTo>
                <a:cubicBezTo>
                  <a:pt x="27" y="604"/>
                  <a:pt x="0" y="631"/>
                  <a:pt x="0" y="664"/>
                </a:cubicBezTo>
                <a:cubicBezTo>
                  <a:pt x="0" y="697"/>
                  <a:pt x="27" y="724"/>
                  <a:pt x="60" y="724"/>
                </a:cubicBezTo>
                <a:cubicBezTo>
                  <a:pt x="124" y="724"/>
                  <a:pt x="124" y="724"/>
                  <a:pt x="124" y="724"/>
                </a:cubicBezTo>
                <a:cubicBezTo>
                  <a:pt x="124" y="844"/>
                  <a:pt x="124" y="844"/>
                  <a:pt x="124" y="844"/>
                </a:cubicBezTo>
                <a:cubicBezTo>
                  <a:pt x="60" y="844"/>
                  <a:pt x="60" y="844"/>
                  <a:pt x="60" y="844"/>
                </a:cubicBezTo>
                <a:cubicBezTo>
                  <a:pt x="27" y="844"/>
                  <a:pt x="0" y="871"/>
                  <a:pt x="0" y="904"/>
                </a:cubicBezTo>
                <a:cubicBezTo>
                  <a:pt x="0" y="937"/>
                  <a:pt x="27" y="964"/>
                  <a:pt x="60" y="964"/>
                </a:cubicBezTo>
                <a:cubicBezTo>
                  <a:pt x="124" y="964"/>
                  <a:pt x="124" y="964"/>
                  <a:pt x="124" y="964"/>
                </a:cubicBezTo>
                <a:cubicBezTo>
                  <a:pt x="124" y="1084"/>
                  <a:pt x="124" y="1084"/>
                  <a:pt x="124" y="1084"/>
                </a:cubicBezTo>
                <a:cubicBezTo>
                  <a:pt x="60" y="1084"/>
                  <a:pt x="60" y="1084"/>
                  <a:pt x="60" y="1084"/>
                </a:cubicBezTo>
                <a:cubicBezTo>
                  <a:pt x="27" y="1084"/>
                  <a:pt x="0" y="1111"/>
                  <a:pt x="0" y="1144"/>
                </a:cubicBezTo>
                <a:cubicBezTo>
                  <a:pt x="0" y="1177"/>
                  <a:pt x="27" y="1204"/>
                  <a:pt x="60" y="1204"/>
                </a:cubicBezTo>
                <a:cubicBezTo>
                  <a:pt x="124" y="1204"/>
                  <a:pt x="124" y="1204"/>
                  <a:pt x="124" y="1204"/>
                </a:cubicBezTo>
                <a:cubicBezTo>
                  <a:pt x="124" y="1324"/>
                  <a:pt x="124" y="1324"/>
                  <a:pt x="124" y="1324"/>
                </a:cubicBezTo>
                <a:cubicBezTo>
                  <a:pt x="60" y="1324"/>
                  <a:pt x="60" y="1324"/>
                  <a:pt x="60" y="1324"/>
                </a:cubicBezTo>
                <a:cubicBezTo>
                  <a:pt x="27" y="1324"/>
                  <a:pt x="0" y="1351"/>
                  <a:pt x="0" y="1384"/>
                </a:cubicBezTo>
                <a:cubicBezTo>
                  <a:pt x="0" y="1417"/>
                  <a:pt x="27" y="1444"/>
                  <a:pt x="60" y="1444"/>
                </a:cubicBezTo>
                <a:cubicBezTo>
                  <a:pt x="124" y="1444"/>
                  <a:pt x="124" y="1444"/>
                  <a:pt x="124" y="1444"/>
                </a:cubicBezTo>
                <a:cubicBezTo>
                  <a:pt x="124" y="1564"/>
                  <a:pt x="124" y="1564"/>
                  <a:pt x="124" y="1564"/>
                </a:cubicBezTo>
                <a:cubicBezTo>
                  <a:pt x="60" y="1564"/>
                  <a:pt x="60" y="1564"/>
                  <a:pt x="60" y="1564"/>
                </a:cubicBezTo>
                <a:cubicBezTo>
                  <a:pt x="27" y="1564"/>
                  <a:pt x="0" y="1591"/>
                  <a:pt x="0" y="1624"/>
                </a:cubicBezTo>
                <a:cubicBezTo>
                  <a:pt x="0" y="1657"/>
                  <a:pt x="27" y="1684"/>
                  <a:pt x="60" y="1684"/>
                </a:cubicBezTo>
                <a:cubicBezTo>
                  <a:pt x="124" y="1684"/>
                  <a:pt x="124" y="1684"/>
                  <a:pt x="124" y="1684"/>
                </a:cubicBezTo>
                <a:cubicBezTo>
                  <a:pt x="124" y="1804"/>
                  <a:pt x="124" y="1804"/>
                  <a:pt x="124" y="1804"/>
                </a:cubicBezTo>
                <a:cubicBezTo>
                  <a:pt x="60" y="1804"/>
                  <a:pt x="60" y="1804"/>
                  <a:pt x="60" y="1804"/>
                </a:cubicBezTo>
                <a:cubicBezTo>
                  <a:pt x="27" y="1804"/>
                  <a:pt x="0" y="1831"/>
                  <a:pt x="0" y="1864"/>
                </a:cubicBezTo>
                <a:cubicBezTo>
                  <a:pt x="0" y="1897"/>
                  <a:pt x="27" y="1924"/>
                  <a:pt x="60" y="1924"/>
                </a:cubicBezTo>
                <a:cubicBezTo>
                  <a:pt x="124" y="1924"/>
                  <a:pt x="124" y="1924"/>
                  <a:pt x="124" y="1924"/>
                </a:cubicBezTo>
                <a:cubicBezTo>
                  <a:pt x="124" y="1988"/>
                  <a:pt x="124" y="1988"/>
                  <a:pt x="124" y="1988"/>
                </a:cubicBezTo>
                <a:cubicBezTo>
                  <a:pt x="124" y="2021"/>
                  <a:pt x="151" y="2048"/>
                  <a:pt x="184" y="2048"/>
                </a:cubicBezTo>
                <a:cubicBezTo>
                  <a:pt x="217" y="2048"/>
                  <a:pt x="244" y="2021"/>
                  <a:pt x="244" y="1988"/>
                </a:cubicBezTo>
                <a:cubicBezTo>
                  <a:pt x="244" y="1924"/>
                  <a:pt x="244" y="1924"/>
                  <a:pt x="244" y="1924"/>
                </a:cubicBezTo>
                <a:cubicBezTo>
                  <a:pt x="364" y="1924"/>
                  <a:pt x="364" y="1924"/>
                  <a:pt x="364" y="1924"/>
                </a:cubicBezTo>
                <a:cubicBezTo>
                  <a:pt x="364" y="1988"/>
                  <a:pt x="364" y="1988"/>
                  <a:pt x="364" y="1988"/>
                </a:cubicBezTo>
                <a:cubicBezTo>
                  <a:pt x="364" y="2021"/>
                  <a:pt x="391" y="2048"/>
                  <a:pt x="424" y="2048"/>
                </a:cubicBezTo>
                <a:cubicBezTo>
                  <a:pt x="457" y="2048"/>
                  <a:pt x="484" y="2021"/>
                  <a:pt x="484" y="1988"/>
                </a:cubicBezTo>
                <a:cubicBezTo>
                  <a:pt x="484" y="1924"/>
                  <a:pt x="484" y="1924"/>
                  <a:pt x="484" y="1924"/>
                </a:cubicBezTo>
                <a:cubicBezTo>
                  <a:pt x="604" y="1924"/>
                  <a:pt x="604" y="1924"/>
                  <a:pt x="604" y="1924"/>
                </a:cubicBezTo>
                <a:cubicBezTo>
                  <a:pt x="604" y="1988"/>
                  <a:pt x="604" y="1988"/>
                  <a:pt x="604" y="1988"/>
                </a:cubicBezTo>
                <a:cubicBezTo>
                  <a:pt x="604" y="2021"/>
                  <a:pt x="631" y="2048"/>
                  <a:pt x="664" y="2048"/>
                </a:cubicBezTo>
                <a:cubicBezTo>
                  <a:pt x="697" y="2048"/>
                  <a:pt x="724" y="2021"/>
                  <a:pt x="724" y="1988"/>
                </a:cubicBezTo>
                <a:cubicBezTo>
                  <a:pt x="724" y="1924"/>
                  <a:pt x="724" y="1924"/>
                  <a:pt x="724" y="1924"/>
                </a:cubicBezTo>
                <a:cubicBezTo>
                  <a:pt x="844" y="1924"/>
                  <a:pt x="844" y="1924"/>
                  <a:pt x="844" y="1924"/>
                </a:cubicBezTo>
                <a:cubicBezTo>
                  <a:pt x="844" y="1988"/>
                  <a:pt x="844" y="1988"/>
                  <a:pt x="844" y="1988"/>
                </a:cubicBezTo>
                <a:cubicBezTo>
                  <a:pt x="844" y="2021"/>
                  <a:pt x="871" y="2048"/>
                  <a:pt x="904" y="2048"/>
                </a:cubicBezTo>
                <a:cubicBezTo>
                  <a:pt x="937" y="2048"/>
                  <a:pt x="964" y="2021"/>
                  <a:pt x="964" y="1988"/>
                </a:cubicBezTo>
                <a:cubicBezTo>
                  <a:pt x="964" y="1924"/>
                  <a:pt x="964" y="1924"/>
                  <a:pt x="964" y="1924"/>
                </a:cubicBezTo>
                <a:cubicBezTo>
                  <a:pt x="1084" y="1924"/>
                  <a:pt x="1084" y="1924"/>
                  <a:pt x="1084" y="1924"/>
                </a:cubicBezTo>
                <a:cubicBezTo>
                  <a:pt x="1084" y="1988"/>
                  <a:pt x="1084" y="1988"/>
                  <a:pt x="1084" y="1988"/>
                </a:cubicBezTo>
                <a:cubicBezTo>
                  <a:pt x="1084" y="2021"/>
                  <a:pt x="1111" y="2048"/>
                  <a:pt x="1144" y="2048"/>
                </a:cubicBezTo>
                <a:cubicBezTo>
                  <a:pt x="1177" y="2048"/>
                  <a:pt x="1204" y="2021"/>
                  <a:pt x="1204" y="1988"/>
                </a:cubicBezTo>
                <a:cubicBezTo>
                  <a:pt x="1204" y="1924"/>
                  <a:pt x="1204" y="1924"/>
                  <a:pt x="1204" y="1924"/>
                </a:cubicBezTo>
                <a:cubicBezTo>
                  <a:pt x="1324" y="1924"/>
                  <a:pt x="1324" y="1924"/>
                  <a:pt x="1324" y="1924"/>
                </a:cubicBezTo>
                <a:cubicBezTo>
                  <a:pt x="1324" y="1988"/>
                  <a:pt x="1324" y="1988"/>
                  <a:pt x="1324" y="1988"/>
                </a:cubicBezTo>
                <a:cubicBezTo>
                  <a:pt x="1324" y="2021"/>
                  <a:pt x="1351" y="2048"/>
                  <a:pt x="1384" y="2048"/>
                </a:cubicBezTo>
                <a:cubicBezTo>
                  <a:pt x="1417" y="2048"/>
                  <a:pt x="1444" y="2021"/>
                  <a:pt x="1444" y="1988"/>
                </a:cubicBezTo>
                <a:cubicBezTo>
                  <a:pt x="1444" y="1924"/>
                  <a:pt x="1444" y="1924"/>
                  <a:pt x="1444" y="1924"/>
                </a:cubicBezTo>
                <a:cubicBezTo>
                  <a:pt x="1564" y="1924"/>
                  <a:pt x="1564" y="1924"/>
                  <a:pt x="1564" y="1924"/>
                </a:cubicBezTo>
                <a:cubicBezTo>
                  <a:pt x="1564" y="1988"/>
                  <a:pt x="1564" y="1988"/>
                  <a:pt x="1564" y="1988"/>
                </a:cubicBezTo>
                <a:cubicBezTo>
                  <a:pt x="1564" y="2021"/>
                  <a:pt x="1591" y="2048"/>
                  <a:pt x="1624" y="2048"/>
                </a:cubicBezTo>
                <a:cubicBezTo>
                  <a:pt x="1657" y="2048"/>
                  <a:pt x="1684" y="2021"/>
                  <a:pt x="1684" y="1988"/>
                </a:cubicBezTo>
                <a:cubicBezTo>
                  <a:pt x="1684" y="1924"/>
                  <a:pt x="1684" y="1924"/>
                  <a:pt x="1684" y="1924"/>
                </a:cubicBezTo>
                <a:cubicBezTo>
                  <a:pt x="1804" y="1924"/>
                  <a:pt x="1804" y="1924"/>
                  <a:pt x="1804" y="1924"/>
                </a:cubicBezTo>
                <a:cubicBezTo>
                  <a:pt x="1804" y="1988"/>
                  <a:pt x="1804" y="1988"/>
                  <a:pt x="1804" y="1988"/>
                </a:cubicBezTo>
                <a:cubicBezTo>
                  <a:pt x="1804" y="2021"/>
                  <a:pt x="1831" y="2048"/>
                  <a:pt x="1864" y="2048"/>
                </a:cubicBezTo>
                <a:cubicBezTo>
                  <a:pt x="1897" y="2048"/>
                  <a:pt x="1924" y="2021"/>
                  <a:pt x="1924" y="1988"/>
                </a:cubicBezTo>
                <a:cubicBezTo>
                  <a:pt x="1924" y="1924"/>
                  <a:pt x="1924" y="1924"/>
                  <a:pt x="1924" y="1924"/>
                </a:cubicBezTo>
                <a:cubicBezTo>
                  <a:pt x="1988" y="1924"/>
                  <a:pt x="1988" y="1924"/>
                  <a:pt x="1988" y="1924"/>
                </a:cubicBezTo>
                <a:cubicBezTo>
                  <a:pt x="2021" y="1924"/>
                  <a:pt x="2048" y="1897"/>
                  <a:pt x="2048" y="1864"/>
                </a:cubicBezTo>
                <a:cubicBezTo>
                  <a:pt x="2048" y="1831"/>
                  <a:pt x="2021" y="1804"/>
                  <a:pt x="1988" y="1804"/>
                </a:cubicBezTo>
                <a:close/>
                <a:moveTo>
                  <a:pt x="724" y="1804"/>
                </a:moveTo>
                <a:cubicBezTo>
                  <a:pt x="484" y="1804"/>
                  <a:pt x="484" y="1804"/>
                  <a:pt x="484" y="1804"/>
                </a:cubicBezTo>
                <a:cubicBezTo>
                  <a:pt x="484" y="1289"/>
                  <a:pt x="484" y="1289"/>
                  <a:pt x="484" y="1289"/>
                </a:cubicBezTo>
                <a:cubicBezTo>
                  <a:pt x="724" y="1529"/>
                  <a:pt x="724" y="1529"/>
                  <a:pt x="724" y="1529"/>
                </a:cubicBezTo>
                <a:lnTo>
                  <a:pt x="724" y="1804"/>
                </a:lnTo>
                <a:close/>
                <a:moveTo>
                  <a:pt x="1086" y="1804"/>
                </a:moveTo>
                <a:cubicBezTo>
                  <a:pt x="844" y="1804"/>
                  <a:pt x="844" y="1804"/>
                  <a:pt x="844" y="1804"/>
                </a:cubicBezTo>
                <a:cubicBezTo>
                  <a:pt x="844" y="1529"/>
                  <a:pt x="844" y="1529"/>
                  <a:pt x="844" y="1529"/>
                </a:cubicBezTo>
                <a:cubicBezTo>
                  <a:pt x="1086" y="1286"/>
                  <a:pt x="1086" y="1286"/>
                  <a:pt x="1086" y="1286"/>
                </a:cubicBezTo>
                <a:lnTo>
                  <a:pt x="1086" y="1804"/>
                </a:lnTo>
                <a:close/>
                <a:moveTo>
                  <a:pt x="1429" y="1804"/>
                </a:moveTo>
                <a:cubicBezTo>
                  <a:pt x="1206" y="1804"/>
                  <a:pt x="1206" y="1804"/>
                  <a:pt x="1206" y="1804"/>
                </a:cubicBezTo>
                <a:cubicBezTo>
                  <a:pt x="1206" y="1166"/>
                  <a:pt x="1206" y="1166"/>
                  <a:pt x="1206" y="1166"/>
                </a:cubicBezTo>
                <a:cubicBezTo>
                  <a:pt x="1429" y="943"/>
                  <a:pt x="1429" y="943"/>
                  <a:pt x="1429" y="943"/>
                </a:cubicBezTo>
                <a:lnTo>
                  <a:pt x="1429" y="1804"/>
                </a:lnTo>
                <a:close/>
                <a:moveTo>
                  <a:pt x="1804" y="1804"/>
                </a:moveTo>
                <a:cubicBezTo>
                  <a:pt x="1549" y="1804"/>
                  <a:pt x="1549" y="1804"/>
                  <a:pt x="1549" y="1804"/>
                </a:cubicBezTo>
                <a:cubicBezTo>
                  <a:pt x="1549" y="823"/>
                  <a:pt x="1549" y="823"/>
                  <a:pt x="1549" y="823"/>
                </a:cubicBezTo>
                <a:cubicBezTo>
                  <a:pt x="1804" y="569"/>
                  <a:pt x="1804" y="569"/>
                  <a:pt x="1804" y="569"/>
                </a:cubicBezTo>
                <a:lnTo>
                  <a:pt x="1804" y="18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0"/>
          <p:cNvSpPr>
            <a:spLocks noEditPoints="1"/>
          </p:cNvSpPr>
          <p:nvPr/>
        </p:nvSpPr>
        <p:spPr bwMode="auto">
          <a:xfrm>
            <a:off x="12948811" y="8345080"/>
            <a:ext cx="768634" cy="768634"/>
          </a:xfrm>
          <a:custGeom>
            <a:avLst/>
            <a:gdLst>
              <a:gd name="T0" fmla="*/ 600 w 2048"/>
              <a:gd name="T1" fmla="*/ 1508 h 2048"/>
              <a:gd name="T2" fmla="*/ 60 w 2048"/>
              <a:gd name="T3" fmla="*/ 1448 h 2048"/>
              <a:gd name="T4" fmla="*/ 0 w 2048"/>
              <a:gd name="T5" fmla="*/ 1988 h 2048"/>
              <a:gd name="T6" fmla="*/ 540 w 2048"/>
              <a:gd name="T7" fmla="*/ 2048 h 2048"/>
              <a:gd name="T8" fmla="*/ 480 w 2048"/>
              <a:gd name="T9" fmla="*/ 1928 h 2048"/>
              <a:gd name="T10" fmla="*/ 120 w 2048"/>
              <a:gd name="T11" fmla="*/ 1808 h 2048"/>
              <a:gd name="T12" fmla="*/ 480 w 2048"/>
              <a:gd name="T13" fmla="*/ 1928 h 2048"/>
              <a:gd name="T14" fmla="*/ 120 w 2048"/>
              <a:gd name="T15" fmla="*/ 1688 h 2048"/>
              <a:gd name="T16" fmla="*/ 480 w 2048"/>
              <a:gd name="T17" fmla="*/ 1568 h 2048"/>
              <a:gd name="T18" fmla="*/ 784 w 2048"/>
              <a:gd name="T19" fmla="*/ 1208 h 2048"/>
              <a:gd name="T20" fmla="*/ 724 w 2048"/>
              <a:gd name="T21" fmla="*/ 1988 h 2048"/>
              <a:gd name="T22" fmla="*/ 1264 w 2048"/>
              <a:gd name="T23" fmla="*/ 2048 h 2048"/>
              <a:gd name="T24" fmla="*/ 1324 w 2048"/>
              <a:gd name="T25" fmla="*/ 1268 h 2048"/>
              <a:gd name="T26" fmla="*/ 784 w 2048"/>
              <a:gd name="T27" fmla="*/ 1208 h 2048"/>
              <a:gd name="T28" fmla="*/ 844 w 2048"/>
              <a:gd name="T29" fmla="*/ 1928 h 2048"/>
              <a:gd name="T30" fmla="*/ 1204 w 2048"/>
              <a:gd name="T31" fmla="*/ 1808 h 2048"/>
              <a:gd name="T32" fmla="*/ 1204 w 2048"/>
              <a:gd name="T33" fmla="*/ 1688 h 2048"/>
              <a:gd name="T34" fmla="*/ 844 w 2048"/>
              <a:gd name="T35" fmla="*/ 1568 h 2048"/>
              <a:gd name="T36" fmla="*/ 1204 w 2048"/>
              <a:gd name="T37" fmla="*/ 1688 h 2048"/>
              <a:gd name="T38" fmla="*/ 844 w 2048"/>
              <a:gd name="T39" fmla="*/ 1448 h 2048"/>
              <a:gd name="T40" fmla="*/ 1204 w 2048"/>
              <a:gd name="T41" fmla="*/ 1328 h 2048"/>
              <a:gd name="T42" fmla="*/ 1448 w 2048"/>
              <a:gd name="T43" fmla="*/ 788 h 2048"/>
              <a:gd name="T44" fmla="*/ 1508 w 2048"/>
              <a:gd name="T45" fmla="*/ 2048 h 2048"/>
              <a:gd name="T46" fmla="*/ 2048 w 2048"/>
              <a:gd name="T47" fmla="*/ 1988 h 2048"/>
              <a:gd name="T48" fmla="*/ 1988 w 2048"/>
              <a:gd name="T49" fmla="*/ 728 h 2048"/>
              <a:gd name="T50" fmla="*/ 1448 w 2048"/>
              <a:gd name="T51" fmla="*/ 788 h 2048"/>
              <a:gd name="T52" fmla="*/ 1928 w 2048"/>
              <a:gd name="T53" fmla="*/ 848 h 2048"/>
              <a:gd name="T54" fmla="*/ 1568 w 2048"/>
              <a:gd name="T55" fmla="*/ 968 h 2048"/>
              <a:gd name="T56" fmla="*/ 1568 w 2048"/>
              <a:gd name="T57" fmla="*/ 1088 h 2048"/>
              <a:gd name="T58" fmla="*/ 1928 w 2048"/>
              <a:gd name="T59" fmla="*/ 1208 h 2048"/>
              <a:gd name="T60" fmla="*/ 1568 w 2048"/>
              <a:gd name="T61" fmla="*/ 1088 h 2048"/>
              <a:gd name="T62" fmla="*/ 1928 w 2048"/>
              <a:gd name="T63" fmla="*/ 1328 h 2048"/>
              <a:gd name="T64" fmla="*/ 1568 w 2048"/>
              <a:gd name="T65" fmla="*/ 1448 h 2048"/>
              <a:gd name="T66" fmla="*/ 1568 w 2048"/>
              <a:gd name="T67" fmla="*/ 1568 h 2048"/>
              <a:gd name="T68" fmla="*/ 1928 w 2048"/>
              <a:gd name="T69" fmla="*/ 1688 h 2048"/>
              <a:gd name="T70" fmla="*/ 1568 w 2048"/>
              <a:gd name="T71" fmla="*/ 1568 h 2048"/>
              <a:gd name="T72" fmla="*/ 1928 w 2048"/>
              <a:gd name="T73" fmla="*/ 1808 h 2048"/>
              <a:gd name="T74" fmla="*/ 1568 w 2048"/>
              <a:gd name="T75" fmla="*/ 1928 h 2048"/>
              <a:gd name="T76" fmla="*/ 1744 w 2048"/>
              <a:gd name="T77" fmla="*/ 0 h 2048"/>
              <a:gd name="T78" fmla="*/ 1804 w 2048"/>
              <a:gd name="T79" fmla="*/ 60 h 2048"/>
              <a:gd name="T80" fmla="*/ 1744 w 2048"/>
              <a:gd name="T81" fmla="*/ 360 h 2048"/>
              <a:gd name="T82" fmla="*/ 1684 w 2048"/>
              <a:gd name="T83" fmla="*/ 205 h 2048"/>
              <a:gd name="T84" fmla="*/ 982 w 2048"/>
              <a:gd name="T85" fmla="*/ 826 h 2048"/>
              <a:gd name="T86" fmla="*/ 346 w 2048"/>
              <a:gd name="T87" fmla="*/ 1066 h 2048"/>
              <a:gd name="T88" fmla="*/ 262 w 2048"/>
              <a:gd name="T89" fmla="*/ 1066 h 2048"/>
              <a:gd name="T90" fmla="*/ 742 w 2048"/>
              <a:gd name="T91" fmla="*/ 501 h 2048"/>
              <a:gd name="T92" fmla="*/ 1024 w 2048"/>
              <a:gd name="T93" fmla="*/ 699 h 2048"/>
              <a:gd name="T94" fmla="*/ 1504 w 2048"/>
              <a:gd name="T95" fmla="*/ 120 h 2048"/>
              <a:gd name="T96" fmla="*/ 1504 w 2048"/>
              <a:gd name="T97" fmla="*/ 0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48" h="2048">
                <a:moveTo>
                  <a:pt x="600" y="1988"/>
                </a:moveTo>
                <a:cubicBezTo>
                  <a:pt x="600" y="1508"/>
                  <a:pt x="600" y="1508"/>
                  <a:pt x="600" y="1508"/>
                </a:cubicBezTo>
                <a:cubicBezTo>
                  <a:pt x="600" y="1475"/>
                  <a:pt x="573" y="1448"/>
                  <a:pt x="540" y="1448"/>
                </a:cubicBezTo>
                <a:cubicBezTo>
                  <a:pt x="60" y="1448"/>
                  <a:pt x="60" y="1448"/>
                  <a:pt x="60" y="1448"/>
                </a:cubicBezTo>
                <a:cubicBezTo>
                  <a:pt x="27" y="1448"/>
                  <a:pt x="0" y="1475"/>
                  <a:pt x="0" y="1508"/>
                </a:cubicBezTo>
                <a:cubicBezTo>
                  <a:pt x="0" y="1988"/>
                  <a:pt x="0" y="1988"/>
                  <a:pt x="0" y="1988"/>
                </a:cubicBezTo>
                <a:cubicBezTo>
                  <a:pt x="0" y="2021"/>
                  <a:pt x="27" y="2048"/>
                  <a:pt x="60" y="2048"/>
                </a:cubicBezTo>
                <a:cubicBezTo>
                  <a:pt x="540" y="2048"/>
                  <a:pt x="540" y="2048"/>
                  <a:pt x="540" y="2048"/>
                </a:cubicBezTo>
                <a:cubicBezTo>
                  <a:pt x="573" y="2048"/>
                  <a:pt x="600" y="2021"/>
                  <a:pt x="600" y="1988"/>
                </a:cubicBezTo>
                <a:close/>
                <a:moveTo>
                  <a:pt x="480" y="1928"/>
                </a:moveTo>
                <a:cubicBezTo>
                  <a:pt x="120" y="1928"/>
                  <a:pt x="120" y="1928"/>
                  <a:pt x="120" y="1928"/>
                </a:cubicBezTo>
                <a:cubicBezTo>
                  <a:pt x="120" y="1808"/>
                  <a:pt x="120" y="1808"/>
                  <a:pt x="120" y="1808"/>
                </a:cubicBezTo>
                <a:cubicBezTo>
                  <a:pt x="480" y="1808"/>
                  <a:pt x="480" y="1808"/>
                  <a:pt x="480" y="1808"/>
                </a:cubicBezTo>
                <a:lnTo>
                  <a:pt x="480" y="1928"/>
                </a:lnTo>
                <a:close/>
                <a:moveTo>
                  <a:pt x="480" y="1688"/>
                </a:moveTo>
                <a:cubicBezTo>
                  <a:pt x="120" y="1688"/>
                  <a:pt x="120" y="1688"/>
                  <a:pt x="120" y="1688"/>
                </a:cubicBezTo>
                <a:cubicBezTo>
                  <a:pt x="120" y="1568"/>
                  <a:pt x="120" y="1568"/>
                  <a:pt x="120" y="1568"/>
                </a:cubicBezTo>
                <a:cubicBezTo>
                  <a:pt x="480" y="1568"/>
                  <a:pt x="480" y="1568"/>
                  <a:pt x="480" y="1568"/>
                </a:cubicBezTo>
                <a:lnTo>
                  <a:pt x="480" y="1688"/>
                </a:lnTo>
                <a:close/>
                <a:moveTo>
                  <a:pt x="784" y="1208"/>
                </a:moveTo>
                <a:cubicBezTo>
                  <a:pt x="751" y="1208"/>
                  <a:pt x="724" y="1235"/>
                  <a:pt x="724" y="1268"/>
                </a:cubicBezTo>
                <a:cubicBezTo>
                  <a:pt x="724" y="1988"/>
                  <a:pt x="724" y="1988"/>
                  <a:pt x="724" y="1988"/>
                </a:cubicBezTo>
                <a:cubicBezTo>
                  <a:pt x="724" y="2021"/>
                  <a:pt x="751" y="2048"/>
                  <a:pt x="784" y="2048"/>
                </a:cubicBezTo>
                <a:cubicBezTo>
                  <a:pt x="1264" y="2048"/>
                  <a:pt x="1264" y="2048"/>
                  <a:pt x="1264" y="2048"/>
                </a:cubicBezTo>
                <a:cubicBezTo>
                  <a:pt x="1297" y="2048"/>
                  <a:pt x="1324" y="2021"/>
                  <a:pt x="1324" y="1988"/>
                </a:cubicBezTo>
                <a:cubicBezTo>
                  <a:pt x="1324" y="1268"/>
                  <a:pt x="1324" y="1268"/>
                  <a:pt x="1324" y="1268"/>
                </a:cubicBezTo>
                <a:cubicBezTo>
                  <a:pt x="1324" y="1235"/>
                  <a:pt x="1297" y="1208"/>
                  <a:pt x="1264" y="1208"/>
                </a:cubicBezTo>
                <a:lnTo>
                  <a:pt x="784" y="1208"/>
                </a:lnTo>
                <a:close/>
                <a:moveTo>
                  <a:pt x="1204" y="1928"/>
                </a:moveTo>
                <a:cubicBezTo>
                  <a:pt x="844" y="1928"/>
                  <a:pt x="844" y="1928"/>
                  <a:pt x="844" y="1928"/>
                </a:cubicBezTo>
                <a:cubicBezTo>
                  <a:pt x="844" y="1808"/>
                  <a:pt x="844" y="1808"/>
                  <a:pt x="844" y="1808"/>
                </a:cubicBezTo>
                <a:cubicBezTo>
                  <a:pt x="1204" y="1808"/>
                  <a:pt x="1204" y="1808"/>
                  <a:pt x="1204" y="1808"/>
                </a:cubicBezTo>
                <a:lnTo>
                  <a:pt x="1204" y="1928"/>
                </a:lnTo>
                <a:close/>
                <a:moveTo>
                  <a:pt x="1204" y="1688"/>
                </a:moveTo>
                <a:cubicBezTo>
                  <a:pt x="844" y="1688"/>
                  <a:pt x="844" y="1688"/>
                  <a:pt x="844" y="1688"/>
                </a:cubicBezTo>
                <a:cubicBezTo>
                  <a:pt x="844" y="1568"/>
                  <a:pt x="844" y="1568"/>
                  <a:pt x="844" y="1568"/>
                </a:cubicBezTo>
                <a:cubicBezTo>
                  <a:pt x="1204" y="1568"/>
                  <a:pt x="1204" y="1568"/>
                  <a:pt x="1204" y="1568"/>
                </a:cubicBezTo>
                <a:lnTo>
                  <a:pt x="1204" y="1688"/>
                </a:lnTo>
                <a:close/>
                <a:moveTo>
                  <a:pt x="1204" y="1448"/>
                </a:moveTo>
                <a:cubicBezTo>
                  <a:pt x="844" y="1448"/>
                  <a:pt x="844" y="1448"/>
                  <a:pt x="844" y="1448"/>
                </a:cubicBezTo>
                <a:cubicBezTo>
                  <a:pt x="844" y="1328"/>
                  <a:pt x="844" y="1328"/>
                  <a:pt x="844" y="1328"/>
                </a:cubicBezTo>
                <a:cubicBezTo>
                  <a:pt x="1204" y="1328"/>
                  <a:pt x="1204" y="1328"/>
                  <a:pt x="1204" y="1328"/>
                </a:cubicBezTo>
                <a:lnTo>
                  <a:pt x="1204" y="1448"/>
                </a:lnTo>
                <a:close/>
                <a:moveTo>
                  <a:pt x="1448" y="788"/>
                </a:moveTo>
                <a:cubicBezTo>
                  <a:pt x="1448" y="1988"/>
                  <a:pt x="1448" y="1988"/>
                  <a:pt x="1448" y="1988"/>
                </a:cubicBezTo>
                <a:cubicBezTo>
                  <a:pt x="1448" y="2021"/>
                  <a:pt x="1475" y="2048"/>
                  <a:pt x="1508" y="2048"/>
                </a:cubicBezTo>
                <a:cubicBezTo>
                  <a:pt x="1988" y="2048"/>
                  <a:pt x="1988" y="2048"/>
                  <a:pt x="1988" y="2048"/>
                </a:cubicBezTo>
                <a:cubicBezTo>
                  <a:pt x="2021" y="2048"/>
                  <a:pt x="2048" y="2021"/>
                  <a:pt x="2048" y="1988"/>
                </a:cubicBezTo>
                <a:cubicBezTo>
                  <a:pt x="2048" y="788"/>
                  <a:pt x="2048" y="788"/>
                  <a:pt x="2048" y="788"/>
                </a:cubicBezTo>
                <a:cubicBezTo>
                  <a:pt x="2048" y="755"/>
                  <a:pt x="2021" y="728"/>
                  <a:pt x="1988" y="728"/>
                </a:cubicBezTo>
                <a:cubicBezTo>
                  <a:pt x="1508" y="728"/>
                  <a:pt x="1508" y="728"/>
                  <a:pt x="1508" y="728"/>
                </a:cubicBezTo>
                <a:cubicBezTo>
                  <a:pt x="1475" y="728"/>
                  <a:pt x="1448" y="755"/>
                  <a:pt x="1448" y="788"/>
                </a:cubicBezTo>
                <a:close/>
                <a:moveTo>
                  <a:pt x="1568" y="848"/>
                </a:moveTo>
                <a:cubicBezTo>
                  <a:pt x="1928" y="848"/>
                  <a:pt x="1928" y="848"/>
                  <a:pt x="1928" y="848"/>
                </a:cubicBezTo>
                <a:cubicBezTo>
                  <a:pt x="1928" y="968"/>
                  <a:pt x="1928" y="968"/>
                  <a:pt x="1928" y="968"/>
                </a:cubicBezTo>
                <a:cubicBezTo>
                  <a:pt x="1568" y="968"/>
                  <a:pt x="1568" y="968"/>
                  <a:pt x="1568" y="968"/>
                </a:cubicBezTo>
                <a:lnTo>
                  <a:pt x="1568" y="848"/>
                </a:lnTo>
                <a:close/>
                <a:moveTo>
                  <a:pt x="1568" y="1088"/>
                </a:moveTo>
                <a:cubicBezTo>
                  <a:pt x="1928" y="1088"/>
                  <a:pt x="1928" y="1088"/>
                  <a:pt x="1928" y="1088"/>
                </a:cubicBezTo>
                <a:cubicBezTo>
                  <a:pt x="1928" y="1208"/>
                  <a:pt x="1928" y="1208"/>
                  <a:pt x="1928" y="1208"/>
                </a:cubicBezTo>
                <a:cubicBezTo>
                  <a:pt x="1568" y="1208"/>
                  <a:pt x="1568" y="1208"/>
                  <a:pt x="1568" y="1208"/>
                </a:cubicBezTo>
                <a:lnTo>
                  <a:pt x="1568" y="1088"/>
                </a:lnTo>
                <a:close/>
                <a:moveTo>
                  <a:pt x="1568" y="1328"/>
                </a:moveTo>
                <a:cubicBezTo>
                  <a:pt x="1928" y="1328"/>
                  <a:pt x="1928" y="1328"/>
                  <a:pt x="1928" y="1328"/>
                </a:cubicBezTo>
                <a:cubicBezTo>
                  <a:pt x="1928" y="1448"/>
                  <a:pt x="1928" y="1448"/>
                  <a:pt x="1928" y="1448"/>
                </a:cubicBezTo>
                <a:cubicBezTo>
                  <a:pt x="1568" y="1448"/>
                  <a:pt x="1568" y="1448"/>
                  <a:pt x="1568" y="1448"/>
                </a:cubicBezTo>
                <a:lnTo>
                  <a:pt x="1568" y="1328"/>
                </a:lnTo>
                <a:close/>
                <a:moveTo>
                  <a:pt x="1568" y="1568"/>
                </a:moveTo>
                <a:cubicBezTo>
                  <a:pt x="1928" y="1568"/>
                  <a:pt x="1928" y="1568"/>
                  <a:pt x="1928" y="1568"/>
                </a:cubicBezTo>
                <a:cubicBezTo>
                  <a:pt x="1928" y="1688"/>
                  <a:pt x="1928" y="1688"/>
                  <a:pt x="1928" y="1688"/>
                </a:cubicBezTo>
                <a:cubicBezTo>
                  <a:pt x="1568" y="1688"/>
                  <a:pt x="1568" y="1688"/>
                  <a:pt x="1568" y="1688"/>
                </a:cubicBezTo>
                <a:lnTo>
                  <a:pt x="1568" y="1568"/>
                </a:lnTo>
                <a:close/>
                <a:moveTo>
                  <a:pt x="1568" y="1808"/>
                </a:moveTo>
                <a:cubicBezTo>
                  <a:pt x="1928" y="1808"/>
                  <a:pt x="1928" y="1808"/>
                  <a:pt x="1928" y="1808"/>
                </a:cubicBezTo>
                <a:cubicBezTo>
                  <a:pt x="1928" y="1928"/>
                  <a:pt x="1928" y="1928"/>
                  <a:pt x="1928" y="1928"/>
                </a:cubicBezTo>
                <a:cubicBezTo>
                  <a:pt x="1568" y="1928"/>
                  <a:pt x="1568" y="1928"/>
                  <a:pt x="1568" y="1928"/>
                </a:cubicBezTo>
                <a:lnTo>
                  <a:pt x="1568" y="1808"/>
                </a:lnTo>
                <a:close/>
                <a:moveTo>
                  <a:pt x="1744" y="0"/>
                </a:moveTo>
                <a:cubicBezTo>
                  <a:pt x="1745" y="0"/>
                  <a:pt x="1745" y="0"/>
                  <a:pt x="1746" y="0"/>
                </a:cubicBezTo>
                <a:cubicBezTo>
                  <a:pt x="1779" y="1"/>
                  <a:pt x="1804" y="28"/>
                  <a:pt x="1804" y="60"/>
                </a:cubicBezTo>
                <a:cubicBezTo>
                  <a:pt x="1804" y="300"/>
                  <a:pt x="1804" y="300"/>
                  <a:pt x="1804" y="300"/>
                </a:cubicBezTo>
                <a:cubicBezTo>
                  <a:pt x="1804" y="333"/>
                  <a:pt x="1777" y="360"/>
                  <a:pt x="1744" y="360"/>
                </a:cubicBezTo>
                <a:cubicBezTo>
                  <a:pt x="1711" y="360"/>
                  <a:pt x="1684" y="333"/>
                  <a:pt x="1684" y="300"/>
                </a:cubicBezTo>
                <a:cubicBezTo>
                  <a:pt x="1684" y="205"/>
                  <a:pt x="1684" y="205"/>
                  <a:pt x="1684" y="205"/>
                </a:cubicBezTo>
                <a:cubicBezTo>
                  <a:pt x="1067" y="826"/>
                  <a:pt x="1067" y="826"/>
                  <a:pt x="1067" y="826"/>
                </a:cubicBezTo>
                <a:cubicBezTo>
                  <a:pt x="1043" y="850"/>
                  <a:pt x="1005" y="850"/>
                  <a:pt x="982" y="826"/>
                </a:cubicBezTo>
                <a:cubicBezTo>
                  <a:pt x="784" y="629"/>
                  <a:pt x="784" y="629"/>
                  <a:pt x="784" y="629"/>
                </a:cubicBezTo>
                <a:cubicBezTo>
                  <a:pt x="346" y="1066"/>
                  <a:pt x="346" y="1066"/>
                  <a:pt x="346" y="1066"/>
                </a:cubicBezTo>
                <a:cubicBezTo>
                  <a:pt x="335" y="1078"/>
                  <a:pt x="319" y="1084"/>
                  <a:pt x="304" y="1084"/>
                </a:cubicBezTo>
                <a:cubicBezTo>
                  <a:pt x="289" y="1084"/>
                  <a:pt x="273" y="1078"/>
                  <a:pt x="262" y="1066"/>
                </a:cubicBezTo>
                <a:cubicBezTo>
                  <a:pt x="238" y="1043"/>
                  <a:pt x="238" y="1005"/>
                  <a:pt x="262" y="981"/>
                </a:cubicBezTo>
                <a:cubicBezTo>
                  <a:pt x="742" y="501"/>
                  <a:pt x="742" y="501"/>
                  <a:pt x="742" y="501"/>
                </a:cubicBezTo>
                <a:cubicBezTo>
                  <a:pt x="765" y="478"/>
                  <a:pt x="803" y="478"/>
                  <a:pt x="826" y="501"/>
                </a:cubicBezTo>
                <a:cubicBezTo>
                  <a:pt x="1024" y="699"/>
                  <a:pt x="1024" y="699"/>
                  <a:pt x="1024" y="699"/>
                </a:cubicBezTo>
                <a:cubicBezTo>
                  <a:pt x="1600" y="120"/>
                  <a:pt x="1600" y="120"/>
                  <a:pt x="1600" y="120"/>
                </a:cubicBezTo>
                <a:cubicBezTo>
                  <a:pt x="1504" y="120"/>
                  <a:pt x="1504" y="120"/>
                  <a:pt x="1504" y="120"/>
                </a:cubicBezTo>
                <a:cubicBezTo>
                  <a:pt x="1471" y="120"/>
                  <a:pt x="1444" y="93"/>
                  <a:pt x="1444" y="60"/>
                </a:cubicBezTo>
                <a:cubicBezTo>
                  <a:pt x="1444" y="27"/>
                  <a:pt x="1471" y="0"/>
                  <a:pt x="1504" y="0"/>
                </a:cubicBezTo>
                <a:lnTo>
                  <a:pt x="174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1"/>
          <p:cNvSpPr>
            <a:spLocks noEditPoints="1"/>
          </p:cNvSpPr>
          <p:nvPr/>
        </p:nvSpPr>
        <p:spPr bwMode="auto">
          <a:xfrm>
            <a:off x="15198380" y="8391626"/>
            <a:ext cx="768863" cy="675542"/>
          </a:xfrm>
          <a:custGeom>
            <a:avLst/>
            <a:gdLst>
              <a:gd name="T0" fmla="*/ 484 w 2048"/>
              <a:gd name="T1" fmla="*/ 1343 h 1800"/>
              <a:gd name="T2" fmla="*/ 747 w 2048"/>
              <a:gd name="T3" fmla="*/ 1680 h 1800"/>
              <a:gd name="T4" fmla="*/ 858 w 2048"/>
              <a:gd name="T5" fmla="*/ 1697 h 1800"/>
              <a:gd name="T6" fmla="*/ 1071 w 2048"/>
              <a:gd name="T7" fmla="*/ 1623 h 1800"/>
              <a:gd name="T8" fmla="*/ 1201 w 2048"/>
              <a:gd name="T9" fmla="*/ 1399 h 1800"/>
              <a:gd name="T10" fmla="*/ 1688 w 2048"/>
              <a:gd name="T11" fmla="*/ 1544 h 1800"/>
              <a:gd name="T12" fmla="*/ 1688 w 2048"/>
              <a:gd name="T13" fmla="*/ 1740 h 1800"/>
              <a:gd name="T14" fmla="*/ 1748 w 2048"/>
              <a:gd name="T15" fmla="*/ 1800 h 1800"/>
              <a:gd name="T16" fmla="*/ 1808 w 2048"/>
              <a:gd name="T17" fmla="*/ 1740 h 1800"/>
              <a:gd name="T18" fmla="*/ 1808 w 2048"/>
              <a:gd name="T19" fmla="*/ 1143 h 1800"/>
              <a:gd name="T20" fmla="*/ 1893 w 2048"/>
              <a:gd name="T21" fmla="*/ 1115 h 1800"/>
              <a:gd name="T22" fmla="*/ 2048 w 2048"/>
              <a:gd name="T23" fmla="*/ 900 h 1800"/>
              <a:gd name="T24" fmla="*/ 1893 w 2048"/>
              <a:gd name="T25" fmla="*/ 685 h 1800"/>
              <a:gd name="T26" fmla="*/ 1808 w 2048"/>
              <a:gd name="T27" fmla="*/ 656 h 1800"/>
              <a:gd name="T28" fmla="*/ 1808 w 2048"/>
              <a:gd name="T29" fmla="*/ 60 h 1800"/>
              <a:gd name="T30" fmla="*/ 1748 w 2048"/>
              <a:gd name="T31" fmla="*/ 0 h 1800"/>
              <a:gd name="T32" fmla="*/ 1688 w 2048"/>
              <a:gd name="T33" fmla="*/ 60 h 1800"/>
              <a:gd name="T34" fmla="*/ 1688 w 2048"/>
              <a:gd name="T35" fmla="*/ 255 h 1800"/>
              <a:gd name="T36" fmla="*/ 535 w 2048"/>
              <a:gd name="T37" fmla="*/ 600 h 1800"/>
              <a:gd name="T38" fmla="*/ 180 w 2048"/>
              <a:gd name="T39" fmla="*/ 600 h 1800"/>
              <a:gd name="T40" fmla="*/ 0 w 2048"/>
              <a:gd name="T41" fmla="*/ 780 h 1800"/>
              <a:gd name="T42" fmla="*/ 0 w 2048"/>
              <a:gd name="T43" fmla="*/ 1020 h 1800"/>
              <a:gd name="T44" fmla="*/ 180 w 2048"/>
              <a:gd name="T45" fmla="*/ 1200 h 1800"/>
              <a:gd name="T46" fmla="*/ 484 w 2048"/>
              <a:gd name="T47" fmla="*/ 1200 h 1800"/>
              <a:gd name="T48" fmla="*/ 484 w 2048"/>
              <a:gd name="T49" fmla="*/ 1343 h 1800"/>
              <a:gd name="T50" fmla="*/ 1808 w 2048"/>
              <a:gd name="T51" fmla="*/ 783 h 1800"/>
              <a:gd name="T52" fmla="*/ 1855 w 2048"/>
              <a:gd name="T53" fmla="*/ 799 h 1800"/>
              <a:gd name="T54" fmla="*/ 1928 w 2048"/>
              <a:gd name="T55" fmla="*/ 900 h 1800"/>
              <a:gd name="T56" fmla="*/ 1855 w 2048"/>
              <a:gd name="T57" fmla="*/ 1001 h 1800"/>
              <a:gd name="T58" fmla="*/ 1808 w 2048"/>
              <a:gd name="T59" fmla="*/ 1016 h 1800"/>
              <a:gd name="T60" fmla="*/ 1808 w 2048"/>
              <a:gd name="T61" fmla="*/ 783 h 1800"/>
              <a:gd name="T62" fmla="*/ 604 w 2048"/>
              <a:gd name="T63" fmla="*/ 704 h 1800"/>
              <a:gd name="T64" fmla="*/ 1688 w 2048"/>
              <a:gd name="T65" fmla="*/ 380 h 1800"/>
              <a:gd name="T66" fmla="*/ 1688 w 2048"/>
              <a:gd name="T67" fmla="*/ 1419 h 1800"/>
              <a:gd name="T68" fmla="*/ 604 w 2048"/>
              <a:gd name="T69" fmla="*/ 1095 h 1800"/>
              <a:gd name="T70" fmla="*/ 604 w 2048"/>
              <a:gd name="T71" fmla="*/ 704 h 1800"/>
              <a:gd name="T72" fmla="*/ 604 w 2048"/>
              <a:gd name="T73" fmla="*/ 1220 h 1800"/>
              <a:gd name="T74" fmla="*/ 1084 w 2048"/>
              <a:gd name="T75" fmla="*/ 1364 h 1800"/>
              <a:gd name="T76" fmla="*/ 997 w 2048"/>
              <a:gd name="T77" fmla="*/ 1529 h 1800"/>
              <a:gd name="T78" fmla="*/ 802 w 2048"/>
              <a:gd name="T79" fmla="*/ 1570 h 1800"/>
              <a:gd name="T80" fmla="*/ 776 w 2048"/>
              <a:gd name="T81" fmla="*/ 1563 h 1800"/>
              <a:gd name="T82" fmla="*/ 604 w 2048"/>
              <a:gd name="T83" fmla="*/ 1343 h 1800"/>
              <a:gd name="T84" fmla="*/ 604 w 2048"/>
              <a:gd name="T85" fmla="*/ 1220 h 1800"/>
              <a:gd name="T86" fmla="*/ 180 w 2048"/>
              <a:gd name="T87" fmla="*/ 1080 h 1800"/>
              <a:gd name="T88" fmla="*/ 120 w 2048"/>
              <a:gd name="T89" fmla="*/ 1020 h 1800"/>
              <a:gd name="T90" fmla="*/ 120 w 2048"/>
              <a:gd name="T91" fmla="*/ 780 h 1800"/>
              <a:gd name="T92" fmla="*/ 180 w 2048"/>
              <a:gd name="T93" fmla="*/ 720 h 1800"/>
              <a:gd name="T94" fmla="*/ 484 w 2048"/>
              <a:gd name="T95" fmla="*/ 720 h 1800"/>
              <a:gd name="T96" fmla="*/ 484 w 2048"/>
              <a:gd name="T97" fmla="*/ 1080 h 1800"/>
              <a:gd name="T98" fmla="*/ 180 w 2048"/>
              <a:gd name="T99" fmla="*/ 1080 h 1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048" h="1800">
                <a:moveTo>
                  <a:pt x="484" y="1343"/>
                </a:moveTo>
                <a:cubicBezTo>
                  <a:pt x="484" y="1503"/>
                  <a:pt x="592" y="1641"/>
                  <a:pt x="747" y="1680"/>
                </a:cubicBezTo>
                <a:cubicBezTo>
                  <a:pt x="779" y="1688"/>
                  <a:pt x="810" y="1697"/>
                  <a:pt x="858" y="1697"/>
                </a:cubicBezTo>
                <a:cubicBezTo>
                  <a:pt x="934" y="1697"/>
                  <a:pt x="1009" y="1671"/>
                  <a:pt x="1071" y="1623"/>
                </a:cubicBezTo>
                <a:cubicBezTo>
                  <a:pt x="1142" y="1567"/>
                  <a:pt x="1188" y="1487"/>
                  <a:pt x="1201" y="1399"/>
                </a:cubicBezTo>
                <a:cubicBezTo>
                  <a:pt x="1688" y="1544"/>
                  <a:pt x="1688" y="1544"/>
                  <a:pt x="1688" y="1544"/>
                </a:cubicBezTo>
                <a:cubicBezTo>
                  <a:pt x="1688" y="1740"/>
                  <a:pt x="1688" y="1740"/>
                  <a:pt x="1688" y="1740"/>
                </a:cubicBezTo>
                <a:cubicBezTo>
                  <a:pt x="1688" y="1773"/>
                  <a:pt x="1715" y="1800"/>
                  <a:pt x="1748" y="1800"/>
                </a:cubicBezTo>
                <a:cubicBezTo>
                  <a:pt x="1781" y="1800"/>
                  <a:pt x="1808" y="1773"/>
                  <a:pt x="1808" y="1740"/>
                </a:cubicBezTo>
                <a:cubicBezTo>
                  <a:pt x="1808" y="1143"/>
                  <a:pt x="1808" y="1143"/>
                  <a:pt x="1808" y="1143"/>
                </a:cubicBezTo>
                <a:cubicBezTo>
                  <a:pt x="1893" y="1115"/>
                  <a:pt x="1893" y="1115"/>
                  <a:pt x="1893" y="1115"/>
                </a:cubicBezTo>
                <a:cubicBezTo>
                  <a:pt x="1986" y="1084"/>
                  <a:pt x="2048" y="997"/>
                  <a:pt x="2048" y="900"/>
                </a:cubicBezTo>
                <a:cubicBezTo>
                  <a:pt x="2048" y="802"/>
                  <a:pt x="1986" y="716"/>
                  <a:pt x="1893" y="685"/>
                </a:cubicBezTo>
                <a:cubicBezTo>
                  <a:pt x="1808" y="656"/>
                  <a:pt x="1808" y="656"/>
                  <a:pt x="1808" y="656"/>
                </a:cubicBezTo>
                <a:cubicBezTo>
                  <a:pt x="1808" y="60"/>
                  <a:pt x="1808" y="60"/>
                  <a:pt x="1808" y="60"/>
                </a:cubicBezTo>
                <a:cubicBezTo>
                  <a:pt x="1808" y="27"/>
                  <a:pt x="1781" y="0"/>
                  <a:pt x="1748" y="0"/>
                </a:cubicBezTo>
                <a:cubicBezTo>
                  <a:pt x="1715" y="0"/>
                  <a:pt x="1688" y="27"/>
                  <a:pt x="1688" y="60"/>
                </a:cubicBezTo>
                <a:cubicBezTo>
                  <a:pt x="1688" y="255"/>
                  <a:pt x="1688" y="255"/>
                  <a:pt x="1688" y="255"/>
                </a:cubicBezTo>
                <a:cubicBezTo>
                  <a:pt x="535" y="600"/>
                  <a:pt x="535" y="600"/>
                  <a:pt x="535" y="600"/>
                </a:cubicBezTo>
                <a:cubicBezTo>
                  <a:pt x="180" y="600"/>
                  <a:pt x="180" y="600"/>
                  <a:pt x="180" y="600"/>
                </a:cubicBezTo>
                <a:cubicBezTo>
                  <a:pt x="81" y="600"/>
                  <a:pt x="0" y="680"/>
                  <a:pt x="0" y="780"/>
                </a:cubicBezTo>
                <a:cubicBezTo>
                  <a:pt x="0" y="1020"/>
                  <a:pt x="0" y="1020"/>
                  <a:pt x="0" y="1020"/>
                </a:cubicBezTo>
                <a:cubicBezTo>
                  <a:pt x="0" y="1119"/>
                  <a:pt x="81" y="1200"/>
                  <a:pt x="180" y="1200"/>
                </a:cubicBezTo>
                <a:cubicBezTo>
                  <a:pt x="484" y="1200"/>
                  <a:pt x="484" y="1200"/>
                  <a:pt x="484" y="1200"/>
                </a:cubicBezTo>
                <a:lnTo>
                  <a:pt x="484" y="1343"/>
                </a:lnTo>
                <a:close/>
                <a:moveTo>
                  <a:pt x="1808" y="783"/>
                </a:moveTo>
                <a:cubicBezTo>
                  <a:pt x="1855" y="799"/>
                  <a:pt x="1855" y="799"/>
                  <a:pt x="1855" y="799"/>
                </a:cubicBezTo>
                <a:cubicBezTo>
                  <a:pt x="1899" y="813"/>
                  <a:pt x="1928" y="854"/>
                  <a:pt x="1928" y="900"/>
                </a:cubicBezTo>
                <a:cubicBezTo>
                  <a:pt x="1928" y="946"/>
                  <a:pt x="1899" y="986"/>
                  <a:pt x="1855" y="1001"/>
                </a:cubicBezTo>
                <a:cubicBezTo>
                  <a:pt x="1808" y="1016"/>
                  <a:pt x="1808" y="1016"/>
                  <a:pt x="1808" y="1016"/>
                </a:cubicBezTo>
                <a:lnTo>
                  <a:pt x="1808" y="783"/>
                </a:lnTo>
                <a:close/>
                <a:moveTo>
                  <a:pt x="604" y="704"/>
                </a:moveTo>
                <a:cubicBezTo>
                  <a:pt x="1688" y="380"/>
                  <a:pt x="1688" y="380"/>
                  <a:pt x="1688" y="380"/>
                </a:cubicBezTo>
                <a:cubicBezTo>
                  <a:pt x="1688" y="1419"/>
                  <a:pt x="1688" y="1419"/>
                  <a:pt x="1688" y="1419"/>
                </a:cubicBezTo>
                <a:cubicBezTo>
                  <a:pt x="604" y="1095"/>
                  <a:pt x="604" y="1095"/>
                  <a:pt x="604" y="1095"/>
                </a:cubicBezTo>
                <a:lnTo>
                  <a:pt x="604" y="704"/>
                </a:lnTo>
                <a:close/>
                <a:moveTo>
                  <a:pt x="604" y="1220"/>
                </a:moveTo>
                <a:cubicBezTo>
                  <a:pt x="1084" y="1364"/>
                  <a:pt x="1084" y="1364"/>
                  <a:pt x="1084" y="1364"/>
                </a:cubicBezTo>
                <a:cubicBezTo>
                  <a:pt x="1080" y="1429"/>
                  <a:pt x="1049" y="1488"/>
                  <a:pt x="997" y="1529"/>
                </a:cubicBezTo>
                <a:cubicBezTo>
                  <a:pt x="941" y="1572"/>
                  <a:pt x="870" y="1587"/>
                  <a:pt x="802" y="1570"/>
                </a:cubicBezTo>
                <a:cubicBezTo>
                  <a:pt x="776" y="1563"/>
                  <a:pt x="776" y="1563"/>
                  <a:pt x="776" y="1563"/>
                </a:cubicBezTo>
                <a:cubicBezTo>
                  <a:pt x="675" y="1538"/>
                  <a:pt x="604" y="1447"/>
                  <a:pt x="604" y="1343"/>
                </a:cubicBezTo>
                <a:lnTo>
                  <a:pt x="604" y="1220"/>
                </a:lnTo>
                <a:close/>
                <a:moveTo>
                  <a:pt x="180" y="1080"/>
                </a:moveTo>
                <a:cubicBezTo>
                  <a:pt x="147" y="1080"/>
                  <a:pt x="120" y="1053"/>
                  <a:pt x="120" y="1020"/>
                </a:cubicBezTo>
                <a:cubicBezTo>
                  <a:pt x="120" y="780"/>
                  <a:pt x="120" y="780"/>
                  <a:pt x="120" y="780"/>
                </a:cubicBezTo>
                <a:cubicBezTo>
                  <a:pt x="120" y="747"/>
                  <a:pt x="147" y="720"/>
                  <a:pt x="180" y="720"/>
                </a:cubicBezTo>
                <a:cubicBezTo>
                  <a:pt x="484" y="720"/>
                  <a:pt x="484" y="720"/>
                  <a:pt x="484" y="720"/>
                </a:cubicBezTo>
                <a:cubicBezTo>
                  <a:pt x="484" y="1080"/>
                  <a:pt x="484" y="1080"/>
                  <a:pt x="484" y="1080"/>
                </a:cubicBezTo>
                <a:lnTo>
                  <a:pt x="180" y="10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2"/>
          <p:cNvSpPr>
            <a:spLocks noEditPoints="1"/>
          </p:cNvSpPr>
          <p:nvPr/>
        </p:nvSpPr>
        <p:spPr bwMode="auto">
          <a:xfrm>
            <a:off x="17446223" y="8345080"/>
            <a:ext cx="768864" cy="768634"/>
          </a:xfrm>
          <a:custGeom>
            <a:avLst/>
            <a:gdLst>
              <a:gd name="T0" fmla="*/ 180 w 2048"/>
              <a:gd name="T1" fmla="*/ 0 h 2048"/>
              <a:gd name="T2" fmla="*/ 0 w 2048"/>
              <a:gd name="T3" fmla="*/ 271 h 2048"/>
              <a:gd name="T4" fmla="*/ 452 w 2048"/>
              <a:gd name="T5" fmla="*/ 892 h 2048"/>
              <a:gd name="T6" fmla="*/ 844 w 2048"/>
              <a:gd name="T7" fmla="*/ 1170 h 2048"/>
              <a:gd name="T8" fmla="*/ 784 w 2048"/>
              <a:gd name="T9" fmla="*/ 1324 h 2048"/>
              <a:gd name="T10" fmla="*/ 604 w 2048"/>
              <a:gd name="T11" fmla="*/ 1564 h 2048"/>
              <a:gd name="T12" fmla="*/ 484 w 2048"/>
              <a:gd name="T13" fmla="*/ 1624 h 2048"/>
              <a:gd name="T14" fmla="*/ 424 w 2048"/>
              <a:gd name="T15" fmla="*/ 1928 h 2048"/>
              <a:gd name="T16" fmla="*/ 424 w 2048"/>
              <a:gd name="T17" fmla="*/ 2048 h 2048"/>
              <a:gd name="T18" fmla="*/ 1684 w 2048"/>
              <a:gd name="T19" fmla="*/ 1988 h 2048"/>
              <a:gd name="T20" fmla="*/ 1564 w 2048"/>
              <a:gd name="T21" fmla="*/ 1928 h 2048"/>
              <a:gd name="T22" fmla="*/ 1504 w 2048"/>
              <a:gd name="T23" fmla="*/ 1564 h 2048"/>
              <a:gd name="T24" fmla="*/ 1444 w 2048"/>
              <a:gd name="T25" fmla="*/ 1504 h 2048"/>
              <a:gd name="T26" fmla="*/ 1204 w 2048"/>
              <a:gd name="T27" fmla="*/ 1264 h 2048"/>
              <a:gd name="T28" fmla="*/ 1533 w 2048"/>
              <a:gd name="T29" fmla="*/ 914 h 2048"/>
              <a:gd name="T30" fmla="*/ 1600 w 2048"/>
              <a:gd name="T31" fmla="*/ 892 h 2048"/>
              <a:gd name="T32" fmla="*/ 2048 w 2048"/>
              <a:gd name="T33" fmla="*/ 271 h 2048"/>
              <a:gd name="T34" fmla="*/ 1868 w 2048"/>
              <a:gd name="T35" fmla="*/ 0 h 2048"/>
              <a:gd name="T36" fmla="*/ 120 w 2048"/>
              <a:gd name="T37" fmla="*/ 271 h 2048"/>
              <a:gd name="T38" fmla="*/ 180 w 2048"/>
              <a:gd name="T39" fmla="*/ 120 h 2048"/>
              <a:gd name="T40" fmla="*/ 431 w 2048"/>
              <a:gd name="T41" fmla="*/ 669 h 2048"/>
              <a:gd name="T42" fmla="*/ 237 w 2048"/>
              <a:gd name="T43" fmla="*/ 605 h 2048"/>
              <a:gd name="T44" fmla="*/ 1444 w 2048"/>
              <a:gd name="T45" fmla="*/ 1928 h 2048"/>
              <a:gd name="T46" fmla="*/ 604 w 2048"/>
              <a:gd name="T47" fmla="*/ 1684 h 2048"/>
              <a:gd name="T48" fmla="*/ 1497 w 2048"/>
              <a:gd name="T49" fmla="*/ 656 h 2048"/>
              <a:gd name="T50" fmla="*/ 1084 w 2048"/>
              <a:gd name="T51" fmla="*/ 1125 h 2048"/>
              <a:gd name="T52" fmla="*/ 1264 w 2048"/>
              <a:gd name="T53" fmla="*/ 1444 h 2048"/>
              <a:gd name="T54" fmla="*/ 1324 w 2048"/>
              <a:gd name="T55" fmla="*/ 1564 h 2048"/>
              <a:gd name="T56" fmla="*/ 724 w 2048"/>
              <a:gd name="T57" fmla="*/ 1504 h 2048"/>
              <a:gd name="T58" fmla="*/ 964 w 2048"/>
              <a:gd name="T59" fmla="*/ 1264 h 2048"/>
              <a:gd name="T60" fmla="*/ 917 w 2048"/>
              <a:gd name="T61" fmla="*/ 1066 h 2048"/>
              <a:gd name="T62" fmla="*/ 491 w 2048"/>
              <a:gd name="T63" fmla="*/ 120 h 2048"/>
              <a:gd name="T64" fmla="*/ 1497 w 2048"/>
              <a:gd name="T65" fmla="*/ 656 h 2048"/>
              <a:gd name="T66" fmla="*/ 1811 w 2048"/>
              <a:gd name="T67" fmla="*/ 605 h 2048"/>
              <a:gd name="T68" fmla="*/ 1617 w 2048"/>
              <a:gd name="T69" fmla="*/ 669 h 2048"/>
              <a:gd name="T70" fmla="*/ 1868 w 2048"/>
              <a:gd name="T71" fmla="*/ 120 h 2048"/>
              <a:gd name="T72" fmla="*/ 1928 w 2048"/>
              <a:gd name="T73" fmla="*/ 271 h 2048"/>
              <a:gd name="T74" fmla="*/ 817 w 2048"/>
              <a:gd name="T75" fmla="*/ 735 h 2048"/>
              <a:gd name="T76" fmla="*/ 903 w 2048"/>
              <a:gd name="T77" fmla="*/ 799 h 2048"/>
              <a:gd name="T78" fmla="*/ 1145 w 2048"/>
              <a:gd name="T79" fmla="*/ 799 h 2048"/>
              <a:gd name="T80" fmla="*/ 1231 w 2048"/>
              <a:gd name="T81" fmla="*/ 735 h 2048"/>
              <a:gd name="T82" fmla="*/ 1305 w 2048"/>
              <a:gd name="T83" fmla="*/ 513 h 2048"/>
              <a:gd name="T84" fmla="*/ 1272 w 2048"/>
              <a:gd name="T85" fmla="*/ 411 h 2048"/>
              <a:gd name="T86" fmla="*/ 1078 w 2048"/>
              <a:gd name="T87" fmla="*/ 273 h 2048"/>
              <a:gd name="T88" fmla="*/ 970 w 2048"/>
              <a:gd name="T89" fmla="*/ 273 h 2048"/>
              <a:gd name="T90" fmla="*/ 776 w 2048"/>
              <a:gd name="T91" fmla="*/ 411 h 2048"/>
              <a:gd name="T92" fmla="*/ 743 w 2048"/>
              <a:gd name="T93" fmla="*/ 513 h 2048"/>
              <a:gd name="T94" fmla="*/ 958 w 2048"/>
              <a:gd name="T95" fmla="*/ 506 h 2048"/>
              <a:gd name="T96" fmla="*/ 1024 w 2048"/>
              <a:gd name="T97" fmla="*/ 433 h 2048"/>
              <a:gd name="T98" fmla="*/ 1090 w 2048"/>
              <a:gd name="T99" fmla="*/ 506 h 2048"/>
              <a:gd name="T100" fmla="*/ 1103 w 2048"/>
              <a:gd name="T101" fmla="*/ 541 h 2048"/>
              <a:gd name="T102" fmla="*/ 1092 w 2048"/>
              <a:gd name="T103" fmla="*/ 637 h 2048"/>
              <a:gd name="T104" fmla="*/ 997 w 2048"/>
              <a:gd name="T105" fmla="*/ 616 h 2048"/>
              <a:gd name="T106" fmla="*/ 963 w 2048"/>
              <a:gd name="T107" fmla="*/ 595 h 2048"/>
              <a:gd name="T108" fmla="*/ 915 w 2048"/>
              <a:gd name="T109" fmla="*/ 512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48" h="2048">
                <a:moveTo>
                  <a:pt x="1868" y="0"/>
                </a:move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0"/>
                  <a:pt x="0" y="180"/>
                </a:cubicBezTo>
                <a:cubicBezTo>
                  <a:pt x="0" y="271"/>
                  <a:pt x="0" y="271"/>
                  <a:pt x="0" y="271"/>
                </a:cubicBezTo>
                <a:cubicBezTo>
                  <a:pt x="0" y="419"/>
                  <a:pt x="51" y="564"/>
                  <a:pt x="143" y="680"/>
                </a:cubicBezTo>
                <a:cubicBezTo>
                  <a:pt x="220" y="776"/>
                  <a:pt x="330" y="852"/>
                  <a:pt x="452" y="892"/>
                </a:cubicBezTo>
                <a:cubicBezTo>
                  <a:pt x="515" y="913"/>
                  <a:pt x="515" y="913"/>
                  <a:pt x="515" y="913"/>
                </a:cubicBezTo>
                <a:cubicBezTo>
                  <a:pt x="589" y="1034"/>
                  <a:pt x="705" y="1126"/>
                  <a:pt x="844" y="1170"/>
                </a:cubicBezTo>
                <a:cubicBezTo>
                  <a:pt x="844" y="1264"/>
                  <a:pt x="844" y="1264"/>
                  <a:pt x="844" y="1264"/>
                </a:cubicBezTo>
                <a:cubicBezTo>
                  <a:pt x="844" y="1297"/>
                  <a:pt x="817" y="1324"/>
                  <a:pt x="784" y="1324"/>
                </a:cubicBezTo>
                <a:cubicBezTo>
                  <a:pt x="685" y="1324"/>
                  <a:pt x="604" y="1404"/>
                  <a:pt x="604" y="1504"/>
                </a:cubicBezTo>
                <a:cubicBezTo>
                  <a:pt x="604" y="1564"/>
                  <a:pt x="604" y="1564"/>
                  <a:pt x="604" y="1564"/>
                </a:cubicBezTo>
                <a:cubicBezTo>
                  <a:pt x="544" y="1564"/>
                  <a:pt x="544" y="1564"/>
                  <a:pt x="544" y="1564"/>
                </a:cubicBezTo>
                <a:cubicBezTo>
                  <a:pt x="511" y="1564"/>
                  <a:pt x="484" y="1591"/>
                  <a:pt x="484" y="1624"/>
                </a:cubicBezTo>
                <a:cubicBezTo>
                  <a:pt x="484" y="1928"/>
                  <a:pt x="484" y="1928"/>
                  <a:pt x="484" y="1928"/>
                </a:cubicBezTo>
                <a:cubicBezTo>
                  <a:pt x="424" y="1928"/>
                  <a:pt x="424" y="1928"/>
                  <a:pt x="424" y="1928"/>
                </a:cubicBezTo>
                <a:cubicBezTo>
                  <a:pt x="391" y="1928"/>
                  <a:pt x="364" y="1955"/>
                  <a:pt x="364" y="1988"/>
                </a:cubicBezTo>
                <a:cubicBezTo>
                  <a:pt x="364" y="2021"/>
                  <a:pt x="391" y="2048"/>
                  <a:pt x="424" y="2048"/>
                </a:cubicBezTo>
                <a:cubicBezTo>
                  <a:pt x="1624" y="2048"/>
                  <a:pt x="1624" y="2048"/>
                  <a:pt x="1624" y="2048"/>
                </a:cubicBezTo>
                <a:cubicBezTo>
                  <a:pt x="1657" y="2048"/>
                  <a:pt x="1684" y="2021"/>
                  <a:pt x="1684" y="1988"/>
                </a:cubicBezTo>
                <a:cubicBezTo>
                  <a:pt x="1684" y="1955"/>
                  <a:pt x="1657" y="1928"/>
                  <a:pt x="1624" y="1928"/>
                </a:cubicBezTo>
                <a:cubicBezTo>
                  <a:pt x="1564" y="1928"/>
                  <a:pt x="1564" y="1928"/>
                  <a:pt x="1564" y="1928"/>
                </a:cubicBezTo>
                <a:cubicBezTo>
                  <a:pt x="1564" y="1624"/>
                  <a:pt x="1564" y="1624"/>
                  <a:pt x="1564" y="1624"/>
                </a:cubicBezTo>
                <a:cubicBezTo>
                  <a:pt x="1564" y="1591"/>
                  <a:pt x="1537" y="1564"/>
                  <a:pt x="1504" y="1564"/>
                </a:cubicBezTo>
                <a:cubicBezTo>
                  <a:pt x="1444" y="1564"/>
                  <a:pt x="1444" y="1564"/>
                  <a:pt x="1444" y="1564"/>
                </a:cubicBezTo>
                <a:cubicBezTo>
                  <a:pt x="1444" y="1504"/>
                  <a:pt x="1444" y="1504"/>
                  <a:pt x="1444" y="1504"/>
                </a:cubicBezTo>
                <a:cubicBezTo>
                  <a:pt x="1444" y="1404"/>
                  <a:pt x="1363" y="1324"/>
                  <a:pt x="1264" y="1324"/>
                </a:cubicBezTo>
                <a:cubicBezTo>
                  <a:pt x="1231" y="1324"/>
                  <a:pt x="1204" y="1297"/>
                  <a:pt x="1204" y="1264"/>
                </a:cubicBezTo>
                <a:cubicBezTo>
                  <a:pt x="1204" y="1170"/>
                  <a:pt x="1204" y="1170"/>
                  <a:pt x="1204" y="1170"/>
                </a:cubicBezTo>
                <a:cubicBezTo>
                  <a:pt x="1343" y="1126"/>
                  <a:pt x="1459" y="1034"/>
                  <a:pt x="1533" y="914"/>
                </a:cubicBezTo>
                <a:cubicBezTo>
                  <a:pt x="1600" y="892"/>
                  <a:pt x="1600" y="892"/>
                  <a:pt x="1600" y="892"/>
                </a:cubicBezTo>
                <a:cubicBezTo>
                  <a:pt x="1600" y="892"/>
                  <a:pt x="1600" y="892"/>
                  <a:pt x="1600" y="892"/>
                </a:cubicBezTo>
                <a:cubicBezTo>
                  <a:pt x="1720" y="852"/>
                  <a:pt x="1826" y="779"/>
                  <a:pt x="1905" y="680"/>
                </a:cubicBezTo>
                <a:cubicBezTo>
                  <a:pt x="1997" y="564"/>
                  <a:pt x="2048" y="419"/>
                  <a:pt x="2048" y="271"/>
                </a:cubicBezTo>
                <a:cubicBezTo>
                  <a:pt x="2048" y="180"/>
                  <a:pt x="2048" y="180"/>
                  <a:pt x="2048" y="180"/>
                </a:cubicBezTo>
                <a:cubicBezTo>
                  <a:pt x="2048" y="80"/>
                  <a:pt x="1967" y="0"/>
                  <a:pt x="1868" y="0"/>
                </a:cubicBezTo>
                <a:close/>
                <a:moveTo>
                  <a:pt x="237" y="605"/>
                </a:moveTo>
                <a:cubicBezTo>
                  <a:pt x="162" y="511"/>
                  <a:pt x="120" y="392"/>
                  <a:pt x="120" y="271"/>
                </a:cubicBezTo>
                <a:cubicBezTo>
                  <a:pt x="120" y="180"/>
                  <a:pt x="120" y="180"/>
                  <a:pt x="120" y="180"/>
                </a:cubicBezTo>
                <a:cubicBezTo>
                  <a:pt x="120" y="147"/>
                  <a:pt x="147" y="120"/>
                  <a:pt x="180" y="120"/>
                </a:cubicBezTo>
                <a:cubicBezTo>
                  <a:pt x="370" y="120"/>
                  <a:pt x="370" y="120"/>
                  <a:pt x="370" y="120"/>
                </a:cubicBezTo>
                <a:cubicBezTo>
                  <a:pt x="431" y="669"/>
                  <a:pt x="431" y="669"/>
                  <a:pt x="431" y="669"/>
                </a:cubicBezTo>
                <a:cubicBezTo>
                  <a:pt x="435" y="701"/>
                  <a:pt x="441" y="733"/>
                  <a:pt x="450" y="763"/>
                </a:cubicBezTo>
                <a:cubicBezTo>
                  <a:pt x="366" y="728"/>
                  <a:pt x="291" y="673"/>
                  <a:pt x="237" y="605"/>
                </a:cubicBezTo>
                <a:close/>
                <a:moveTo>
                  <a:pt x="1444" y="1684"/>
                </a:moveTo>
                <a:cubicBezTo>
                  <a:pt x="1444" y="1928"/>
                  <a:pt x="1444" y="1928"/>
                  <a:pt x="1444" y="1928"/>
                </a:cubicBezTo>
                <a:cubicBezTo>
                  <a:pt x="604" y="1928"/>
                  <a:pt x="604" y="1928"/>
                  <a:pt x="604" y="1928"/>
                </a:cubicBezTo>
                <a:cubicBezTo>
                  <a:pt x="604" y="1684"/>
                  <a:pt x="604" y="1684"/>
                  <a:pt x="604" y="1684"/>
                </a:cubicBezTo>
                <a:lnTo>
                  <a:pt x="1444" y="1684"/>
                </a:lnTo>
                <a:close/>
                <a:moveTo>
                  <a:pt x="1497" y="656"/>
                </a:moveTo>
                <a:cubicBezTo>
                  <a:pt x="1475" y="856"/>
                  <a:pt x="1328" y="1021"/>
                  <a:pt x="1131" y="1066"/>
                </a:cubicBezTo>
                <a:cubicBezTo>
                  <a:pt x="1103" y="1072"/>
                  <a:pt x="1084" y="1097"/>
                  <a:pt x="1084" y="1125"/>
                </a:cubicBezTo>
                <a:cubicBezTo>
                  <a:pt x="1084" y="1264"/>
                  <a:pt x="1084" y="1264"/>
                  <a:pt x="1084" y="1264"/>
                </a:cubicBezTo>
                <a:cubicBezTo>
                  <a:pt x="1084" y="1363"/>
                  <a:pt x="1165" y="1444"/>
                  <a:pt x="1264" y="1444"/>
                </a:cubicBezTo>
                <a:cubicBezTo>
                  <a:pt x="1297" y="1444"/>
                  <a:pt x="1324" y="1471"/>
                  <a:pt x="1324" y="1504"/>
                </a:cubicBezTo>
                <a:cubicBezTo>
                  <a:pt x="1324" y="1564"/>
                  <a:pt x="1324" y="1564"/>
                  <a:pt x="1324" y="1564"/>
                </a:cubicBezTo>
                <a:cubicBezTo>
                  <a:pt x="724" y="1564"/>
                  <a:pt x="724" y="1564"/>
                  <a:pt x="724" y="1564"/>
                </a:cubicBezTo>
                <a:cubicBezTo>
                  <a:pt x="724" y="1504"/>
                  <a:pt x="724" y="1504"/>
                  <a:pt x="724" y="1504"/>
                </a:cubicBezTo>
                <a:cubicBezTo>
                  <a:pt x="724" y="1471"/>
                  <a:pt x="751" y="1444"/>
                  <a:pt x="784" y="1444"/>
                </a:cubicBezTo>
                <a:cubicBezTo>
                  <a:pt x="883" y="1444"/>
                  <a:pt x="964" y="1363"/>
                  <a:pt x="964" y="1264"/>
                </a:cubicBezTo>
                <a:cubicBezTo>
                  <a:pt x="964" y="1125"/>
                  <a:pt x="964" y="1125"/>
                  <a:pt x="964" y="1125"/>
                </a:cubicBezTo>
                <a:cubicBezTo>
                  <a:pt x="964" y="1097"/>
                  <a:pt x="945" y="1072"/>
                  <a:pt x="917" y="1066"/>
                </a:cubicBezTo>
                <a:cubicBezTo>
                  <a:pt x="720" y="1021"/>
                  <a:pt x="573" y="856"/>
                  <a:pt x="551" y="656"/>
                </a:cubicBezTo>
                <a:cubicBezTo>
                  <a:pt x="491" y="120"/>
                  <a:pt x="491" y="120"/>
                  <a:pt x="491" y="120"/>
                </a:cubicBezTo>
                <a:cubicBezTo>
                  <a:pt x="1557" y="120"/>
                  <a:pt x="1557" y="120"/>
                  <a:pt x="1557" y="120"/>
                </a:cubicBezTo>
                <a:lnTo>
                  <a:pt x="1497" y="656"/>
                </a:lnTo>
                <a:close/>
                <a:moveTo>
                  <a:pt x="1928" y="271"/>
                </a:moveTo>
                <a:cubicBezTo>
                  <a:pt x="1928" y="392"/>
                  <a:pt x="1886" y="511"/>
                  <a:pt x="1811" y="605"/>
                </a:cubicBezTo>
                <a:cubicBezTo>
                  <a:pt x="1754" y="676"/>
                  <a:pt x="1681" y="731"/>
                  <a:pt x="1598" y="765"/>
                </a:cubicBezTo>
                <a:cubicBezTo>
                  <a:pt x="1607" y="734"/>
                  <a:pt x="1613" y="702"/>
                  <a:pt x="1617" y="669"/>
                </a:cubicBezTo>
                <a:cubicBezTo>
                  <a:pt x="1678" y="120"/>
                  <a:pt x="1678" y="120"/>
                  <a:pt x="1678" y="120"/>
                </a:cubicBezTo>
                <a:cubicBezTo>
                  <a:pt x="1868" y="120"/>
                  <a:pt x="1868" y="120"/>
                  <a:pt x="1868" y="120"/>
                </a:cubicBezTo>
                <a:cubicBezTo>
                  <a:pt x="1901" y="120"/>
                  <a:pt x="1928" y="147"/>
                  <a:pt x="1928" y="180"/>
                </a:cubicBezTo>
                <a:lnTo>
                  <a:pt x="1928" y="271"/>
                </a:lnTo>
                <a:close/>
                <a:moveTo>
                  <a:pt x="839" y="605"/>
                </a:moveTo>
                <a:cubicBezTo>
                  <a:pt x="817" y="735"/>
                  <a:pt x="817" y="735"/>
                  <a:pt x="817" y="735"/>
                </a:cubicBezTo>
                <a:cubicBezTo>
                  <a:pt x="813" y="757"/>
                  <a:pt x="822" y="780"/>
                  <a:pt x="840" y="794"/>
                </a:cubicBezTo>
                <a:cubicBezTo>
                  <a:pt x="858" y="807"/>
                  <a:pt x="883" y="809"/>
                  <a:pt x="903" y="799"/>
                </a:cubicBezTo>
                <a:cubicBezTo>
                  <a:pt x="1024" y="737"/>
                  <a:pt x="1024" y="737"/>
                  <a:pt x="1024" y="737"/>
                </a:cubicBezTo>
                <a:cubicBezTo>
                  <a:pt x="1145" y="799"/>
                  <a:pt x="1145" y="799"/>
                  <a:pt x="1145" y="799"/>
                </a:cubicBezTo>
                <a:cubicBezTo>
                  <a:pt x="1165" y="809"/>
                  <a:pt x="1190" y="807"/>
                  <a:pt x="1208" y="794"/>
                </a:cubicBezTo>
                <a:cubicBezTo>
                  <a:pt x="1226" y="780"/>
                  <a:pt x="1235" y="757"/>
                  <a:pt x="1231" y="735"/>
                </a:cubicBezTo>
                <a:cubicBezTo>
                  <a:pt x="1209" y="605"/>
                  <a:pt x="1209" y="605"/>
                  <a:pt x="1209" y="605"/>
                </a:cubicBezTo>
                <a:cubicBezTo>
                  <a:pt x="1305" y="513"/>
                  <a:pt x="1305" y="513"/>
                  <a:pt x="1305" y="513"/>
                </a:cubicBezTo>
                <a:cubicBezTo>
                  <a:pt x="1322" y="498"/>
                  <a:pt x="1328" y="474"/>
                  <a:pt x="1321" y="452"/>
                </a:cubicBezTo>
                <a:cubicBezTo>
                  <a:pt x="1314" y="430"/>
                  <a:pt x="1295" y="414"/>
                  <a:pt x="1272" y="411"/>
                </a:cubicBezTo>
                <a:cubicBezTo>
                  <a:pt x="1138" y="391"/>
                  <a:pt x="1138" y="391"/>
                  <a:pt x="1138" y="391"/>
                </a:cubicBezTo>
                <a:cubicBezTo>
                  <a:pt x="1078" y="273"/>
                  <a:pt x="1078" y="273"/>
                  <a:pt x="1078" y="273"/>
                </a:cubicBezTo>
                <a:cubicBezTo>
                  <a:pt x="1067" y="252"/>
                  <a:pt x="1047" y="240"/>
                  <a:pt x="1024" y="240"/>
                </a:cubicBezTo>
                <a:cubicBezTo>
                  <a:pt x="1001" y="240"/>
                  <a:pt x="981" y="252"/>
                  <a:pt x="970" y="273"/>
                </a:cubicBezTo>
                <a:cubicBezTo>
                  <a:pt x="910" y="391"/>
                  <a:pt x="910" y="391"/>
                  <a:pt x="910" y="391"/>
                </a:cubicBezTo>
                <a:cubicBezTo>
                  <a:pt x="776" y="411"/>
                  <a:pt x="776" y="411"/>
                  <a:pt x="776" y="411"/>
                </a:cubicBezTo>
                <a:cubicBezTo>
                  <a:pt x="753" y="414"/>
                  <a:pt x="734" y="430"/>
                  <a:pt x="727" y="452"/>
                </a:cubicBezTo>
                <a:cubicBezTo>
                  <a:pt x="720" y="474"/>
                  <a:pt x="726" y="498"/>
                  <a:pt x="743" y="513"/>
                </a:cubicBezTo>
                <a:lnTo>
                  <a:pt x="839" y="605"/>
                </a:lnTo>
                <a:close/>
                <a:moveTo>
                  <a:pt x="958" y="506"/>
                </a:moveTo>
                <a:cubicBezTo>
                  <a:pt x="978" y="503"/>
                  <a:pt x="995" y="491"/>
                  <a:pt x="1003" y="474"/>
                </a:cubicBezTo>
                <a:cubicBezTo>
                  <a:pt x="1024" y="433"/>
                  <a:pt x="1024" y="433"/>
                  <a:pt x="1024" y="433"/>
                </a:cubicBezTo>
                <a:cubicBezTo>
                  <a:pt x="1045" y="473"/>
                  <a:pt x="1045" y="473"/>
                  <a:pt x="1045" y="473"/>
                </a:cubicBezTo>
                <a:cubicBezTo>
                  <a:pt x="1053" y="491"/>
                  <a:pt x="1070" y="503"/>
                  <a:pt x="1090" y="506"/>
                </a:cubicBezTo>
                <a:cubicBezTo>
                  <a:pt x="1133" y="512"/>
                  <a:pt x="1133" y="512"/>
                  <a:pt x="1133" y="512"/>
                </a:cubicBezTo>
                <a:cubicBezTo>
                  <a:pt x="1103" y="541"/>
                  <a:pt x="1103" y="541"/>
                  <a:pt x="1103" y="541"/>
                </a:cubicBezTo>
                <a:cubicBezTo>
                  <a:pt x="1088" y="555"/>
                  <a:pt x="1081" y="575"/>
                  <a:pt x="1085" y="595"/>
                </a:cubicBezTo>
                <a:cubicBezTo>
                  <a:pt x="1092" y="637"/>
                  <a:pt x="1092" y="637"/>
                  <a:pt x="1092" y="637"/>
                </a:cubicBezTo>
                <a:cubicBezTo>
                  <a:pt x="1051" y="616"/>
                  <a:pt x="1051" y="616"/>
                  <a:pt x="1051" y="616"/>
                </a:cubicBezTo>
                <a:cubicBezTo>
                  <a:pt x="1034" y="607"/>
                  <a:pt x="1014" y="607"/>
                  <a:pt x="997" y="616"/>
                </a:cubicBezTo>
                <a:cubicBezTo>
                  <a:pt x="956" y="637"/>
                  <a:pt x="956" y="637"/>
                  <a:pt x="956" y="637"/>
                </a:cubicBezTo>
                <a:cubicBezTo>
                  <a:pt x="963" y="595"/>
                  <a:pt x="963" y="595"/>
                  <a:pt x="963" y="595"/>
                </a:cubicBezTo>
                <a:cubicBezTo>
                  <a:pt x="967" y="575"/>
                  <a:pt x="960" y="555"/>
                  <a:pt x="945" y="541"/>
                </a:cubicBezTo>
                <a:cubicBezTo>
                  <a:pt x="915" y="512"/>
                  <a:pt x="915" y="512"/>
                  <a:pt x="915" y="512"/>
                </a:cubicBezTo>
                <a:lnTo>
                  <a:pt x="958" y="5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3"/>
          <p:cNvSpPr>
            <a:spLocks noEditPoints="1"/>
          </p:cNvSpPr>
          <p:nvPr/>
        </p:nvSpPr>
        <p:spPr bwMode="auto">
          <a:xfrm>
            <a:off x="19694068" y="8344736"/>
            <a:ext cx="768863" cy="769323"/>
          </a:xfrm>
          <a:custGeom>
            <a:avLst/>
            <a:gdLst>
              <a:gd name="T0" fmla="*/ 1050 w 2048"/>
              <a:gd name="T1" fmla="*/ 8 h 2050"/>
              <a:gd name="T2" fmla="*/ 33 w 2048"/>
              <a:gd name="T3" fmla="*/ 492 h 2050"/>
              <a:gd name="T4" fmla="*/ 0 w 2048"/>
              <a:gd name="T5" fmla="*/ 786 h 2050"/>
              <a:gd name="T6" fmla="*/ 124 w 2048"/>
              <a:gd name="T7" fmla="*/ 846 h 2050"/>
              <a:gd name="T8" fmla="*/ 60 w 2048"/>
              <a:gd name="T9" fmla="*/ 1690 h 2050"/>
              <a:gd name="T10" fmla="*/ 0 w 2048"/>
              <a:gd name="T11" fmla="*/ 1990 h 2050"/>
              <a:gd name="T12" fmla="*/ 1988 w 2048"/>
              <a:gd name="T13" fmla="*/ 2050 h 2050"/>
              <a:gd name="T14" fmla="*/ 2048 w 2048"/>
              <a:gd name="T15" fmla="*/ 1750 h 2050"/>
              <a:gd name="T16" fmla="*/ 1924 w 2048"/>
              <a:gd name="T17" fmla="*/ 1690 h 2050"/>
              <a:gd name="T18" fmla="*/ 1988 w 2048"/>
              <a:gd name="T19" fmla="*/ 846 h 2050"/>
              <a:gd name="T20" fmla="*/ 2048 w 2048"/>
              <a:gd name="T21" fmla="*/ 546 h 2050"/>
              <a:gd name="T22" fmla="*/ 626 w 2048"/>
              <a:gd name="T23" fmla="*/ 1930 h 2050"/>
              <a:gd name="T24" fmla="*/ 120 w 2048"/>
              <a:gd name="T25" fmla="*/ 1810 h 2050"/>
              <a:gd name="T26" fmla="*/ 626 w 2048"/>
              <a:gd name="T27" fmla="*/ 1930 h 2050"/>
              <a:gd name="T28" fmla="*/ 244 w 2048"/>
              <a:gd name="T29" fmla="*/ 1566 h 2050"/>
              <a:gd name="T30" fmla="*/ 745 w 2048"/>
              <a:gd name="T31" fmla="*/ 1690 h 2050"/>
              <a:gd name="T32" fmla="*/ 244 w 2048"/>
              <a:gd name="T33" fmla="*/ 1446 h 2050"/>
              <a:gd name="T34" fmla="*/ 364 w 2048"/>
              <a:gd name="T35" fmla="*/ 846 h 2050"/>
              <a:gd name="T36" fmla="*/ 244 w 2048"/>
              <a:gd name="T37" fmla="*/ 1446 h 2050"/>
              <a:gd name="T38" fmla="*/ 484 w 2048"/>
              <a:gd name="T39" fmla="*/ 846 h 2050"/>
              <a:gd name="T40" fmla="*/ 844 w 2048"/>
              <a:gd name="T41" fmla="*/ 1446 h 2050"/>
              <a:gd name="T42" fmla="*/ 760 w 2048"/>
              <a:gd name="T43" fmla="*/ 1930 h 2050"/>
              <a:gd name="T44" fmla="*/ 1106 w 2048"/>
              <a:gd name="T45" fmla="*/ 1566 h 2050"/>
              <a:gd name="T46" fmla="*/ 760 w 2048"/>
              <a:gd name="T47" fmla="*/ 1930 h 2050"/>
              <a:gd name="T48" fmla="*/ 964 w 2048"/>
              <a:gd name="T49" fmla="*/ 846 h 2050"/>
              <a:gd name="T50" fmla="*/ 1084 w 2048"/>
              <a:gd name="T51" fmla="*/ 1446 h 2050"/>
              <a:gd name="T52" fmla="*/ 1240 w 2048"/>
              <a:gd name="T53" fmla="*/ 1566 h 2050"/>
              <a:gd name="T54" fmla="*/ 1804 w 2048"/>
              <a:gd name="T55" fmla="*/ 1690 h 2050"/>
              <a:gd name="T56" fmla="*/ 1240 w 2048"/>
              <a:gd name="T57" fmla="*/ 1566 h 2050"/>
              <a:gd name="T58" fmla="*/ 1204 w 2048"/>
              <a:gd name="T59" fmla="*/ 846 h 2050"/>
              <a:gd name="T60" fmla="*/ 1564 w 2048"/>
              <a:gd name="T61" fmla="*/ 1446 h 2050"/>
              <a:gd name="T62" fmla="*/ 1684 w 2048"/>
              <a:gd name="T63" fmla="*/ 1446 h 2050"/>
              <a:gd name="T64" fmla="*/ 1804 w 2048"/>
              <a:gd name="T65" fmla="*/ 846 h 2050"/>
              <a:gd name="T66" fmla="*/ 1684 w 2048"/>
              <a:gd name="T67" fmla="*/ 1446 h 2050"/>
              <a:gd name="T68" fmla="*/ 1928 w 2048"/>
              <a:gd name="T69" fmla="*/ 1930 h 2050"/>
              <a:gd name="T70" fmla="*/ 1361 w 2048"/>
              <a:gd name="T71" fmla="*/ 1810 h 2050"/>
              <a:gd name="T72" fmla="*/ 1928 w 2048"/>
              <a:gd name="T73" fmla="*/ 726 h 2050"/>
              <a:gd name="T74" fmla="*/ 120 w 2048"/>
              <a:gd name="T75" fmla="*/ 583 h 2050"/>
              <a:gd name="T76" fmla="*/ 1928 w 2048"/>
              <a:gd name="T77" fmla="*/ 583 h 2050"/>
              <a:gd name="T78" fmla="*/ 844 w 2048"/>
              <a:gd name="T79" fmla="*/ 426 h 2050"/>
              <a:gd name="T80" fmla="*/ 1204 w 2048"/>
              <a:gd name="T81" fmla="*/ 426 h 2050"/>
              <a:gd name="T82" fmla="*/ 844 w 2048"/>
              <a:gd name="T83" fmla="*/ 426 h 2050"/>
              <a:gd name="T84" fmla="*/ 1024 w 2048"/>
              <a:gd name="T85" fmla="*/ 486 h 2050"/>
              <a:gd name="T86" fmla="*/ 1024 w 2048"/>
              <a:gd name="T87" fmla="*/ 366 h 20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48" h="2050">
                <a:moveTo>
                  <a:pt x="2014" y="492"/>
                </a:moveTo>
                <a:cubicBezTo>
                  <a:pt x="1050" y="8"/>
                  <a:pt x="1050" y="8"/>
                  <a:pt x="1050" y="8"/>
                </a:cubicBezTo>
                <a:cubicBezTo>
                  <a:pt x="1034" y="0"/>
                  <a:pt x="1014" y="0"/>
                  <a:pt x="997" y="8"/>
                </a:cubicBezTo>
                <a:cubicBezTo>
                  <a:pt x="33" y="492"/>
                  <a:pt x="33" y="492"/>
                  <a:pt x="33" y="492"/>
                </a:cubicBezTo>
                <a:cubicBezTo>
                  <a:pt x="12" y="502"/>
                  <a:pt x="0" y="523"/>
                  <a:pt x="0" y="546"/>
                </a:cubicBezTo>
                <a:cubicBezTo>
                  <a:pt x="0" y="786"/>
                  <a:pt x="0" y="786"/>
                  <a:pt x="0" y="786"/>
                </a:cubicBezTo>
                <a:cubicBezTo>
                  <a:pt x="0" y="819"/>
                  <a:pt x="26" y="846"/>
                  <a:pt x="60" y="846"/>
                </a:cubicBezTo>
                <a:cubicBezTo>
                  <a:pt x="124" y="846"/>
                  <a:pt x="124" y="846"/>
                  <a:pt x="124" y="846"/>
                </a:cubicBezTo>
                <a:cubicBezTo>
                  <a:pt x="124" y="1690"/>
                  <a:pt x="124" y="1690"/>
                  <a:pt x="124" y="1690"/>
                </a:cubicBezTo>
                <a:cubicBezTo>
                  <a:pt x="60" y="1690"/>
                  <a:pt x="60" y="1690"/>
                  <a:pt x="60" y="1690"/>
                </a:cubicBezTo>
                <a:cubicBezTo>
                  <a:pt x="26" y="1690"/>
                  <a:pt x="0" y="1717"/>
                  <a:pt x="0" y="1750"/>
                </a:cubicBezTo>
                <a:cubicBezTo>
                  <a:pt x="0" y="1990"/>
                  <a:pt x="0" y="1990"/>
                  <a:pt x="0" y="1990"/>
                </a:cubicBezTo>
                <a:cubicBezTo>
                  <a:pt x="0" y="2023"/>
                  <a:pt x="26" y="2050"/>
                  <a:pt x="60" y="2050"/>
                </a:cubicBezTo>
                <a:cubicBezTo>
                  <a:pt x="1988" y="2050"/>
                  <a:pt x="1988" y="2050"/>
                  <a:pt x="1988" y="2050"/>
                </a:cubicBezTo>
                <a:cubicBezTo>
                  <a:pt x="2021" y="2050"/>
                  <a:pt x="2048" y="2023"/>
                  <a:pt x="2048" y="1990"/>
                </a:cubicBezTo>
                <a:cubicBezTo>
                  <a:pt x="2048" y="1750"/>
                  <a:pt x="2048" y="1750"/>
                  <a:pt x="2048" y="1750"/>
                </a:cubicBezTo>
                <a:cubicBezTo>
                  <a:pt x="2048" y="1717"/>
                  <a:pt x="2021" y="1690"/>
                  <a:pt x="1988" y="1690"/>
                </a:cubicBezTo>
                <a:cubicBezTo>
                  <a:pt x="1924" y="1690"/>
                  <a:pt x="1924" y="1690"/>
                  <a:pt x="1924" y="1690"/>
                </a:cubicBezTo>
                <a:cubicBezTo>
                  <a:pt x="1924" y="846"/>
                  <a:pt x="1924" y="846"/>
                  <a:pt x="1924" y="846"/>
                </a:cubicBezTo>
                <a:cubicBezTo>
                  <a:pt x="1988" y="846"/>
                  <a:pt x="1988" y="846"/>
                  <a:pt x="1988" y="846"/>
                </a:cubicBezTo>
                <a:cubicBezTo>
                  <a:pt x="2021" y="846"/>
                  <a:pt x="2048" y="819"/>
                  <a:pt x="2048" y="786"/>
                </a:cubicBezTo>
                <a:cubicBezTo>
                  <a:pt x="2048" y="546"/>
                  <a:pt x="2048" y="546"/>
                  <a:pt x="2048" y="546"/>
                </a:cubicBezTo>
                <a:cubicBezTo>
                  <a:pt x="2048" y="523"/>
                  <a:pt x="2035" y="502"/>
                  <a:pt x="2014" y="492"/>
                </a:cubicBezTo>
                <a:close/>
                <a:moveTo>
                  <a:pt x="626" y="1930"/>
                </a:moveTo>
                <a:cubicBezTo>
                  <a:pt x="120" y="1930"/>
                  <a:pt x="120" y="1930"/>
                  <a:pt x="120" y="1930"/>
                </a:cubicBezTo>
                <a:cubicBezTo>
                  <a:pt x="120" y="1810"/>
                  <a:pt x="120" y="1810"/>
                  <a:pt x="120" y="1810"/>
                </a:cubicBezTo>
                <a:cubicBezTo>
                  <a:pt x="686" y="1810"/>
                  <a:pt x="686" y="1810"/>
                  <a:pt x="686" y="1810"/>
                </a:cubicBezTo>
                <a:lnTo>
                  <a:pt x="626" y="1930"/>
                </a:lnTo>
                <a:close/>
                <a:moveTo>
                  <a:pt x="244" y="1690"/>
                </a:moveTo>
                <a:cubicBezTo>
                  <a:pt x="244" y="1566"/>
                  <a:pt x="244" y="1566"/>
                  <a:pt x="244" y="1566"/>
                </a:cubicBezTo>
                <a:cubicBezTo>
                  <a:pt x="807" y="1566"/>
                  <a:pt x="807" y="1566"/>
                  <a:pt x="807" y="1566"/>
                </a:cubicBezTo>
                <a:cubicBezTo>
                  <a:pt x="745" y="1690"/>
                  <a:pt x="745" y="1690"/>
                  <a:pt x="745" y="1690"/>
                </a:cubicBezTo>
                <a:lnTo>
                  <a:pt x="244" y="1690"/>
                </a:lnTo>
                <a:close/>
                <a:moveTo>
                  <a:pt x="244" y="1446"/>
                </a:moveTo>
                <a:cubicBezTo>
                  <a:pt x="244" y="846"/>
                  <a:pt x="244" y="846"/>
                  <a:pt x="244" y="846"/>
                </a:cubicBezTo>
                <a:cubicBezTo>
                  <a:pt x="364" y="846"/>
                  <a:pt x="364" y="846"/>
                  <a:pt x="364" y="846"/>
                </a:cubicBezTo>
                <a:cubicBezTo>
                  <a:pt x="364" y="1446"/>
                  <a:pt x="364" y="1446"/>
                  <a:pt x="364" y="1446"/>
                </a:cubicBezTo>
                <a:lnTo>
                  <a:pt x="244" y="1446"/>
                </a:lnTo>
                <a:close/>
                <a:moveTo>
                  <a:pt x="484" y="1446"/>
                </a:moveTo>
                <a:cubicBezTo>
                  <a:pt x="484" y="846"/>
                  <a:pt x="484" y="846"/>
                  <a:pt x="484" y="846"/>
                </a:cubicBezTo>
                <a:cubicBezTo>
                  <a:pt x="844" y="846"/>
                  <a:pt x="844" y="846"/>
                  <a:pt x="844" y="846"/>
                </a:cubicBezTo>
                <a:cubicBezTo>
                  <a:pt x="844" y="1446"/>
                  <a:pt x="844" y="1446"/>
                  <a:pt x="844" y="1446"/>
                </a:cubicBezTo>
                <a:lnTo>
                  <a:pt x="484" y="1446"/>
                </a:lnTo>
                <a:close/>
                <a:moveTo>
                  <a:pt x="760" y="1930"/>
                </a:moveTo>
                <a:cubicBezTo>
                  <a:pt x="941" y="1566"/>
                  <a:pt x="941" y="1566"/>
                  <a:pt x="941" y="1566"/>
                </a:cubicBezTo>
                <a:cubicBezTo>
                  <a:pt x="1106" y="1566"/>
                  <a:pt x="1106" y="1566"/>
                  <a:pt x="1106" y="1566"/>
                </a:cubicBezTo>
                <a:cubicBezTo>
                  <a:pt x="1287" y="1930"/>
                  <a:pt x="1287" y="1930"/>
                  <a:pt x="1287" y="1930"/>
                </a:cubicBezTo>
                <a:lnTo>
                  <a:pt x="760" y="1930"/>
                </a:lnTo>
                <a:close/>
                <a:moveTo>
                  <a:pt x="964" y="1446"/>
                </a:moveTo>
                <a:cubicBezTo>
                  <a:pt x="964" y="846"/>
                  <a:pt x="964" y="846"/>
                  <a:pt x="964" y="846"/>
                </a:cubicBezTo>
                <a:cubicBezTo>
                  <a:pt x="1084" y="846"/>
                  <a:pt x="1084" y="846"/>
                  <a:pt x="1084" y="846"/>
                </a:cubicBezTo>
                <a:cubicBezTo>
                  <a:pt x="1084" y="1446"/>
                  <a:pt x="1084" y="1446"/>
                  <a:pt x="1084" y="1446"/>
                </a:cubicBezTo>
                <a:lnTo>
                  <a:pt x="964" y="1446"/>
                </a:lnTo>
                <a:close/>
                <a:moveTo>
                  <a:pt x="1240" y="1566"/>
                </a:moveTo>
                <a:cubicBezTo>
                  <a:pt x="1804" y="1566"/>
                  <a:pt x="1804" y="1566"/>
                  <a:pt x="1804" y="1566"/>
                </a:cubicBezTo>
                <a:cubicBezTo>
                  <a:pt x="1804" y="1690"/>
                  <a:pt x="1804" y="1690"/>
                  <a:pt x="1804" y="1690"/>
                </a:cubicBezTo>
                <a:cubicBezTo>
                  <a:pt x="1302" y="1690"/>
                  <a:pt x="1302" y="1690"/>
                  <a:pt x="1302" y="1690"/>
                </a:cubicBezTo>
                <a:lnTo>
                  <a:pt x="1240" y="1566"/>
                </a:lnTo>
                <a:close/>
                <a:moveTo>
                  <a:pt x="1204" y="1446"/>
                </a:moveTo>
                <a:cubicBezTo>
                  <a:pt x="1204" y="846"/>
                  <a:pt x="1204" y="846"/>
                  <a:pt x="1204" y="846"/>
                </a:cubicBezTo>
                <a:cubicBezTo>
                  <a:pt x="1564" y="846"/>
                  <a:pt x="1564" y="846"/>
                  <a:pt x="1564" y="846"/>
                </a:cubicBezTo>
                <a:cubicBezTo>
                  <a:pt x="1564" y="1446"/>
                  <a:pt x="1564" y="1446"/>
                  <a:pt x="1564" y="1446"/>
                </a:cubicBezTo>
                <a:lnTo>
                  <a:pt x="1204" y="1446"/>
                </a:lnTo>
                <a:close/>
                <a:moveTo>
                  <a:pt x="1684" y="1446"/>
                </a:moveTo>
                <a:cubicBezTo>
                  <a:pt x="1684" y="846"/>
                  <a:pt x="1684" y="846"/>
                  <a:pt x="1684" y="846"/>
                </a:cubicBezTo>
                <a:cubicBezTo>
                  <a:pt x="1804" y="846"/>
                  <a:pt x="1804" y="846"/>
                  <a:pt x="1804" y="846"/>
                </a:cubicBezTo>
                <a:cubicBezTo>
                  <a:pt x="1804" y="1446"/>
                  <a:pt x="1804" y="1446"/>
                  <a:pt x="1804" y="1446"/>
                </a:cubicBezTo>
                <a:lnTo>
                  <a:pt x="1684" y="1446"/>
                </a:lnTo>
                <a:close/>
                <a:moveTo>
                  <a:pt x="1928" y="1810"/>
                </a:moveTo>
                <a:cubicBezTo>
                  <a:pt x="1928" y="1930"/>
                  <a:pt x="1928" y="1930"/>
                  <a:pt x="1928" y="1930"/>
                </a:cubicBezTo>
                <a:cubicBezTo>
                  <a:pt x="1421" y="1930"/>
                  <a:pt x="1421" y="1930"/>
                  <a:pt x="1421" y="1930"/>
                </a:cubicBezTo>
                <a:cubicBezTo>
                  <a:pt x="1361" y="1810"/>
                  <a:pt x="1361" y="1810"/>
                  <a:pt x="1361" y="1810"/>
                </a:cubicBezTo>
                <a:lnTo>
                  <a:pt x="1928" y="1810"/>
                </a:lnTo>
                <a:close/>
                <a:moveTo>
                  <a:pt x="1928" y="726"/>
                </a:moveTo>
                <a:cubicBezTo>
                  <a:pt x="120" y="726"/>
                  <a:pt x="120" y="726"/>
                  <a:pt x="120" y="726"/>
                </a:cubicBezTo>
                <a:cubicBezTo>
                  <a:pt x="120" y="583"/>
                  <a:pt x="120" y="583"/>
                  <a:pt x="120" y="583"/>
                </a:cubicBezTo>
                <a:cubicBezTo>
                  <a:pt x="1024" y="129"/>
                  <a:pt x="1024" y="129"/>
                  <a:pt x="1024" y="129"/>
                </a:cubicBezTo>
                <a:cubicBezTo>
                  <a:pt x="1928" y="583"/>
                  <a:pt x="1928" y="583"/>
                  <a:pt x="1928" y="583"/>
                </a:cubicBezTo>
                <a:lnTo>
                  <a:pt x="1928" y="726"/>
                </a:lnTo>
                <a:close/>
                <a:moveTo>
                  <a:pt x="844" y="426"/>
                </a:moveTo>
                <a:cubicBezTo>
                  <a:pt x="844" y="525"/>
                  <a:pt x="924" y="606"/>
                  <a:pt x="1024" y="606"/>
                </a:cubicBezTo>
                <a:cubicBezTo>
                  <a:pt x="1123" y="606"/>
                  <a:pt x="1204" y="525"/>
                  <a:pt x="1204" y="426"/>
                </a:cubicBezTo>
                <a:cubicBezTo>
                  <a:pt x="1204" y="326"/>
                  <a:pt x="1123" y="246"/>
                  <a:pt x="1024" y="246"/>
                </a:cubicBezTo>
                <a:cubicBezTo>
                  <a:pt x="924" y="246"/>
                  <a:pt x="844" y="326"/>
                  <a:pt x="844" y="426"/>
                </a:cubicBezTo>
                <a:close/>
                <a:moveTo>
                  <a:pt x="1084" y="426"/>
                </a:moveTo>
                <a:cubicBezTo>
                  <a:pt x="1084" y="459"/>
                  <a:pt x="1057" y="486"/>
                  <a:pt x="1024" y="486"/>
                </a:cubicBezTo>
                <a:cubicBezTo>
                  <a:pt x="990" y="486"/>
                  <a:pt x="964" y="459"/>
                  <a:pt x="964" y="426"/>
                </a:cubicBezTo>
                <a:cubicBezTo>
                  <a:pt x="964" y="393"/>
                  <a:pt x="990" y="366"/>
                  <a:pt x="1024" y="366"/>
                </a:cubicBezTo>
                <a:cubicBezTo>
                  <a:pt x="1057" y="366"/>
                  <a:pt x="1084" y="393"/>
                  <a:pt x="1084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4"/>
          <p:cNvSpPr>
            <a:spLocks noEditPoints="1"/>
          </p:cNvSpPr>
          <p:nvPr/>
        </p:nvSpPr>
        <p:spPr bwMode="auto">
          <a:xfrm>
            <a:off x="21941910" y="8345080"/>
            <a:ext cx="768864" cy="768634"/>
          </a:xfrm>
          <a:custGeom>
            <a:avLst/>
            <a:gdLst>
              <a:gd name="T0" fmla="*/ 180 w 2048"/>
              <a:gd name="T1" fmla="*/ 0 h 2048"/>
              <a:gd name="T2" fmla="*/ 0 w 2048"/>
              <a:gd name="T3" fmla="*/ 1504 h 2048"/>
              <a:gd name="T4" fmla="*/ 821 w 2048"/>
              <a:gd name="T5" fmla="*/ 1684 h 2048"/>
              <a:gd name="T6" fmla="*/ 544 w 2048"/>
              <a:gd name="T7" fmla="*/ 1928 h 2048"/>
              <a:gd name="T8" fmla="*/ 544 w 2048"/>
              <a:gd name="T9" fmla="*/ 2048 h 2048"/>
              <a:gd name="T10" fmla="*/ 1564 w 2048"/>
              <a:gd name="T11" fmla="*/ 1988 h 2048"/>
              <a:gd name="T12" fmla="*/ 1308 w 2048"/>
              <a:gd name="T13" fmla="*/ 1928 h 2048"/>
              <a:gd name="T14" fmla="*/ 1868 w 2048"/>
              <a:gd name="T15" fmla="*/ 1684 h 2048"/>
              <a:gd name="T16" fmla="*/ 2048 w 2048"/>
              <a:gd name="T17" fmla="*/ 180 h 2048"/>
              <a:gd name="T18" fmla="*/ 867 w 2048"/>
              <a:gd name="T19" fmla="*/ 1928 h 2048"/>
              <a:gd name="T20" fmla="*/ 1101 w 2048"/>
              <a:gd name="T21" fmla="*/ 1684 h 2048"/>
              <a:gd name="T22" fmla="*/ 867 w 2048"/>
              <a:gd name="T23" fmla="*/ 1928 h 2048"/>
              <a:gd name="T24" fmla="*/ 1868 w 2048"/>
              <a:gd name="T25" fmla="*/ 1564 h 2048"/>
              <a:gd name="T26" fmla="*/ 120 w 2048"/>
              <a:gd name="T27" fmla="*/ 1504 h 2048"/>
              <a:gd name="T28" fmla="*/ 1928 w 2048"/>
              <a:gd name="T29" fmla="*/ 1324 h 2048"/>
              <a:gd name="T30" fmla="*/ 1928 w 2048"/>
              <a:gd name="T31" fmla="*/ 1204 h 2048"/>
              <a:gd name="T32" fmla="*/ 120 w 2048"/>
              <a:gd name="T33" fmla="*/ 180 h 2048"/>
              <a:gd name="T34" fmla="*/ 1868 w 2048"/>
              <a:gd name="T35" fmla="*/ 120 h 2048"/>
              <a:gd name="T36" fmla="*/ 1928 w 2048"/>
              <a:gd name="T37" fmla="*/ 1204 h 2048"/>
              <a:gd name="T38" fmla="*/ 657 w 2048"/>
              <a:gd name="T39" fmla="*/ 844 h 2048"/>
              <a:gd name="T40" fmla="*/ 1204 w 2048"/>
              <a:gd name="T41" fmla="*/ 904 h 2048"/>
              <a:gd name="T42" fmla="*/ 604 w 2048"/>
              <a:gd name="T43" fmla="*/ 964 h 2048"/>
              <a:gd name="T44" fmla="*/ 544 w 2048"/>
              <a:gd name="T45" fmla="*/ 1084 h 2048"/>
              <a:gd name="T46" fmla="*/ 484 w 2048"/>
              <a:gd name="T47" fmla="*/ 964 h 2048"/>
              <a:gd name="T48" fmla="*/ 364 w 2048"/>
              <a:gd name="T49" fmla="*/ 904 h 2048"/>
              <a:gd name="T50" fmla="*/ 484 w 2048"/>
              <a:gd name="T51" fmla="*/ 844 h 2048"/>
              <a:gd name="T52" fmla="*/ 544 w 2048"/>
              <a:gd name="T53" fmla="*/ 244 h 2048"/>
              <a:gd name="T54" fmla="*/ 604 w 2048"/>
              <a:gd name="T55" fmla="*/ 706 h 2048"/>
              <a:gd name="T56" fmla="*/ 779 w 2048"/>
              <a:gd name="T57" fmla="*/ 484 h 2048"/>
              <a:gd name="T58" fmla="*/ 895 w 2048"/>
              <a:gd name="T59" fmla="*/ 570 h 2048"/>
              <a:gd name="T60" fmla="*/ 1178 w 2048"/>
              <a:gd name="T61" fmla="*/ 254 h 2048"/>
              <a:gd name="T62" fmla="*/ 954 w 2048"/>
              <a:gd name="T63" fmla="*/ 697 h 2048"/>
              <a:gd name="T64" fmla="*/ 862 w 2048"/>
              <a:gd name="T65" fmla="*/ 706 h 2048"/>
              <a:gd name="T66" fmla="*/ 1684 w 2048"/>
              <a:gd name="T67" fmla="*/ 304 h 2048"/>
              <a:gd name="T68" fmla="*/ 1384 w 2048"/>
              <a:gd name="T69" fmla="*/ 364 h 2048"/>
              <a:gd name="T70" fmla="*/ 1384 w 2048"/>
              <a:gd name="T71" fmla="*/ 244 h 2048"/>
              <a:gd name="T72" fmla="*/ 1684 w 2048"/>
              <a:gd name="T73" fmla="*/ 304 h 2048"/>
              <a:gd name="T74" fmla="*/ 1624 w 2048"/>
              <a:gd name="T75" fmla="*/ 604 h 2048"/>
              <a:gd name="T76" fmla="*/ 1324 w 2048"/>
              <a:gd name="T77" fmla="*/ 544 h 2048"/>
              <a:gd name="T78" fmla="*/ 1624 w 2048"/>
              <a:gd name="T79" fmla="*/ 484 h 2048"/>
              <a:gd name="T80" fmla="*/ 1684 w 2048"/>
              <a:gd name="T81" fmla="*/ 784 h 2048"/>
              <a:gd name="T82" fmla="*/ 1384 w 2048"/>
              <a:gd name="T83" fmla="*/ 844 h 2048"/>
              <a:gd name="T84" fmla="*/ 1384 w 2048"/>
              <a:gd name="T85" fmla="*/ 724 h 2048"/>
              <a:gd name="T86" fmla="*/ 1684 w 2048"/>
              <a:gd name="T87" fmla="*/ 784 h 2048"/>
              <a:gd name="T88" fmla="*/ 1624 w 2048"/>
              <a:gd name="T89" fmla="*/ 1084 h 2048"/>
              <a:gd name="T90" fmla="*/ 1324 w 2048"/>
              <a:gd name="T91" fmla="*/ 1024 h 2048"/>
              <a:gd name="T92" fmla="*/ 1624 w 2048"/>
              <a:gd name="T93" fmla="*/ 964 h 2048"/>
              <a:gd name="T94" fmla="*/ 904 w 2048"/>
              <a:gd name="T95" fmla="*/ 1444 h 2048"/>
              <a:gd name="T96" fmla="*/ 1084 w 2048"/>
              <a:gd name="T97" fmla="*/ 1384 h 2048"/>
              <a:gd name="T98" fmla="*/ 1084 w 2048"/>
              <a:gd name="T99" fmla="*/ 1504 h 2048"/>
              <a:gd name="T100" fmla="*/ 904 w 2048"/>
              <a:gd name="T101" fmla="*/ 144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048" h="2048">
                <a:moveTo>
                  <a:pt x="1868" y="0"/>
                </a:move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0"/>
                  <a:pt x="0" y="180"/>
                </a:cubicBezTo>
                <a:cubicBezTo>
                  <a:pt x="0" y="1504"/>
                  <a:pt x="0" y="1504"/>
                  <a:pt x="0" y="1504"/>
                </a:cubicBezTo>
                <a:cubicBezTo>
                  <a:pt x="0" y="1603"/>
                  <a:pt x="81" y="1684"/>
                  <a:pt x="180" y="1684"/>
                </a:cubicBezTo>
                <a:cubicBezTo>
                  <a:pt x="821" y="1684"/>
                  <a:pt x="821" y="1684"/>
                  <a:pt x="821" y="1684"/>
                </a:cubicBezTo>
                <a:cubicBezTo>
                  <a:pt x="741" y="1928"/>
                  <a:pt x="741" y="1928"/>
                  <a:pt x="741" y="1928"/>
                </a:cubicBezTo>
                <a:cubicBezTo>
                  <a:pt x="544" y="1928"/>
                  <a:pt x="544" y="1928"/>
                  <a:pt x="544" y="1928"/>
                </a:cubicBezTo>
                <a:cubicBezTo>
                  <a:pt x="511" y="1928"/>
                  <a:pt x="484" y="1955"/>
                  <a:pt x="484" y="1988"/>
                </a:cubicBezTo>
                <a:cubicBezTo>
                  <a:pt x="484" y="2021"/>
                  <a:pt x="511" y="2048"/>
                  <a:pt x="544" y="2048"/>
                </a:cubicBezTo>
                <a:cubicBezTo>
                  <a:pt x="1504" y="2048"/>
                  <a:pt x="1504" y="2048"/>
                  <a:pt x="1504" y="2048"/>
                </a:cubicBezTo>
                <a:cubicBezTo>
                  <a:pt x="1538" y="2048"/>
                  <a:pt x="1564" y="2021"/>
                  <a:pt x="1564" y="1988"/>
                </a:cubicBezTo>
                <a:cubicBezTo>
                  <a:pt x="1564" y="1955"/>
                  <a:pt x="1538" y="1928"/>
                  <a:pt x="1504" y="1928"/>
                </a:cubicBezTo>
                <a:cubicBezTo>
                  <a:pt x="1308" y="1928"/>
                  <a:pt x="1308" y="1928"/>
                  <a:pt x="1308" y="1928"/>
                </a:cubicBezTo>
                <a:cubicBezTo>
                  <a:pt x="1227" y="1684"/>
                  <a:pt x="1227" y="1684"/>
                  <a:pt x="1227" y="1684"/>
                </a:cubicBezTo>
                <a:cubicBezTo>
                  <a:pt x="1868" y="1684"/>
                  <a:pt x="1868" y="1684"/>
                  <a:pt x="1868" y="1684"/>
                </a:cubicBezTo>
                <a:cubicBezTo>
                  <a:pt x="1968" y="1684"/>
                  <a:pt x="2048" y="1603"/>
                  <a:pt x="2048" y="1504"/>
                </a:cubicBezTo>
                <a:cubicBezTo>
                  <a:pt x="2048" y="180"/>
                  <a:pt x="2048" y="180"/>
                  <a:pt x="2048" y="180"/>
                </a:cubicBezTo>
                <a:cubicBezTo>
                  <a:pt x="2048" y="80"/>
                  <a:pt x="1968" y="0"/>
                  <a:pt x="1868" y="0"/>
                </a:cubicBezTo>
                <a:close/>
                <a:moveTo>
                  <a:pt x="867" y="1928"/>
                </a:moveTo>
                <a:cubicBezTo>
                  <a:pt x="948" y="1684"/>
                  <a:pt x="948" y="1684"/>
                  <a:pt x="948" y="1684"/>
                </a:cubicBezTo>
                <a:cubicBezTo>
                  <a:pt x="1101" y="1684"/>
                  <a:pt x="1101" y="1684"/>
                  <a:pt x="1101" y="1684"/>
                </a:cubicBezTo>
                <a:cubicBezTo>
                  <a:pt x="1181" y="1928"/>
                  <a:pt x="1181" y="1928"/>
                  <a:pt x="1181" y="1928"/>
                </a:cubicBezTo>
                <a:lnTo>
                  <a:pt x="867" y="1928"/>
                </a:lnTo>
                <a:close/>
                <a:moveTo>
                  <a:pt x="1928" y="1504"/>
                </a:moveTo>
                <a:cubicBezTo>
                  <a:pt x="1928" y="1537"/>
                  <a:pt x="1902" y="1564"/>
                  <a:pt x="1868" y="1564"/>
                </a:cubicBezTo>
                <a:cubicBezTo>
                  <a:pt x="180" y="1564"/>
                  <a:pt x="180" y="1564"/>
                  <a:pt x="180" y="1564"/>
                </a:cubicBezTo>
                <a:cubicBezTo>
                  <a:pt x="147" y="1564"/>
                  <a:pt x="120" y="1537"/>
                  <a:pt x="120" y="1504"/>
                </a:cubicBezTo>
                <a:cubicBezTo>
                  <a:pt x="120" y="1324"/>
                  <a:pt x="120" y="1324"/>
                  <a:pt x="120" y="1324"/>
                </a:cubicBezTo>
                <a:cubicBezTo>
                  <a:pt x="1928" y="1324"/>
                  <a:pt x="1928" y="1324"/>
                  <a:pt x="1928" y="1324"/>
                </a:cubicBezTo>
                <a:lnTo>
                  <a:pt x="1928" y="1504"/>
                </a:lnTo>
                <a:close/>
                <a:moveTo>
                  <a:pt x="1928" y="1204"/>
                </a:moveTo>
                <a:cubicBezTo>
                  <a:pt x="120" y="1204"/>
                  <a:pt x="120" y="1204"/>
                  <a:pt x="120" y="1204"/>
                </a:cubicBezTo>
                <a:cubicBezTo>
                  <a:pt x="120" y="180"/>
                  <a:pt x="120" y="180"/>
                  <a:pt x="120" y="180"/>
                </a:cubicBezTo>
                <a:cubicBezTo>
                  <a:pt x="120" y="147"/>
                  <a:pt x="147" y="120"/>
                  <a:pt x="180" y="120"/>
                </a:cubicBezTo>
                <a:cubicBezTo>
                  <a:pt x="1868" y="120"/>
                  <a:pt x="1868" y="120"/>
                  <a:pt x="1868" y="120"/>
                </a:cubicBezTo>
                <a:cubicBezTo>
                  <a:pt x="1902" y="120"/>
                  <a:pt x="1928" y="147"/>
                  <a:pt x="1928" y="180"/>
                </a:cubicBezTo>
                <a:lnTo>
                  <a:pt x="1928" y="1204"/>
                </a:lnTo>
                <a:close/>
                <a:moveTo>
                  <a:pt x="794" y="638"/>
                </a:moveTo>
                <a:cubicBezTo>
                  <a:pt x="657" y="844"/>
                  <a:pt x="657" y="844"/>
                  <a:pt x="657" y="844"/>
                </a:cubicBezTo>
                <a:cubicBezTo>
                  <a:pt x="1144" y="844"/>
                  <a:pt x="1144" y="844"/>
                  <a:pt x="1144" y="844"/>
                </a:cubicBezTo>
                <a:cubicBezTo>
                  <a:pt x="1178" y="844"/>
                  <a:pt x="1204" y="871"/>
                  <a:pt x="1204" y="904"/>
                </a:cubicBezTo>
                <a:cubicBezTo>
                  <a:pt x="1204" y="937"/>
                  <a:pt x="1178" y="964"/>
                  <a:pt x="1144" y="964"/>
                </a:cubicBezTo>
                <a:cubicBezTo>
                  <a:pt x="604" y="964"/>
                  <a:pt x="604" y="964"/>
                  <a:pt x="604" y="964"/>
                </a:cubicBezTo>
                <a:cubicBezTo>
                  <a:pt x="604" y="1024"/>
                  <a:pt x="604" y="1024"/>
                  <a:pt x="604" y="1024"/>
                </a:cubicBezTo>
                <a:cubicBezTo>
                  <a:pt x="604" y="1057"/>
                  <a:pt x="578" y="1084"/>
                  <a:pt x="544" y="1084"/>
                </a:cubicBezTo>
                <a:cubicBezTo>
                  <a:pt x="511" y="1084"/>
                  <a:pt x="484" y="1057"/>
                  <a:pt x="484" y="1024"/>
                </a:cubicBezTo>
                <a:cubicBezTo>
                  <a:pt x="484" y="964"/>
                  <a:pt x="484" y="964"/>
                  <a:pt x="484" y="964"/>
                </a:cubicBezTo>
                <a:cubicBezTo>
                  <a:pt x="424" y="964"/>
                  <a:pt x="424" y="964"/>
                  <a:pt x="424" y="964"/>
                </a:cubicBezTo>
                <a:cubicBezTo>
                  <a:pt x="391" y="964"/>
                  <a:pt x="364" y="937"/>
                  <a:pt x="364" y="904"/>
                </a:cubicBezTo>
                <a:cubicBezTo>
                  <a:pt x="364" y="871"/>
                  <a:pt x="391" y="844"/>
                  <a:pt x="424" y="844"/>
                </a:cubicBezTo>
                <a:cubicBezTo>
                  <a:pt x="484" y="844"/>
                  <a:pt x="484" y="844"/>
                  <a:pt x="484" y="844"/>
                </a:cubicBezTo>
                <a:cubicBezTo>
                  <a:pt x="484" y="304"/>
                  <a:pt x="484" y="304"/>
                  <a:pt x="484" y="304"/>
                </a:cubicBezTo>
                <a:cubicBezTo>
                  <a:pt x="484" y="271"/>
                  <a:pt x="511" y="244"/>
                  <a:pt x="544" y="244"/>
                </a:cubicBezTo>
                <a:cubicBezTo>
                  <a:pt x="578" y="244"/>
                  <a:pt x="604" y="271"/>
                  <a:pt x="604" y="304"/>
                </a:cubicBezTo>
                <a:cubicBezTo>
                  <a:pt x="604" y="706"/>
                  <a:pt x="604" y="706"/>
                  <a:pt x="604" y="706"/>
                </a:cubicBezTo>
                <a:cubicBezTo>
                  <a:pt x="735" y="510"/>
                  <a:pt x="735" y="510"/>
                  <a:pt x="735" y="510"/>
                </a:cubicBezTo>
                <a:cubicBezTo>
                  <a:pt x="744" y="495"/>
                  <a:pt x="761" y="486"/>
                  <a:pt x="779" y="484"/>
                </a:cubicBezTo>
                <a:cubicBezTo>
                  <a:pt x="796" y="482"/>
                  <a:pt x="814" y="489"/>
                  <a:pt x="827" y="501"/>
                </a:cubicBezTo>
                <a:cubicBezTo>
                  <a:pt x="895" y="570"/>
                  <a:pt x="895" y="570"/>
                  <a:pt x="895" y="570"/>
                </a:cubicBezTo>
                <a:cubicBezTo>
                  <a:pt x="1095" y="270"/>
                  <a:pt x="1095" y="270"/>
                  <a:pt x="1095" y="270"/>
                </a:cubicBezTo>
                <a:cubicBezTo>
                  <a:pt x="1113" y="243"/>
                  <a:pt x="1150" y="235"/>
                  <a:pt x="1178" y="254"/>
                </a:cubicBezTo>
                <a:cubicBezTo>
                  <a:pt x="1205" y="272"/>
                  <a:pt x="1213" y="309"/>
                  <a:pt x="1194" y="337"/>
                </a:cubicBezTo>
                <a:cubicBezTo>
                  <a:pt x="954" y="697"/>
                  <a:pt x="954" y="697"/>
                  <a:pt x="954" y="697"/>
                </a:cubicBezTo>
                <a:cubicBezTo>
                  <a:pt x="944" y="712"/>
                  <a:pt x="928" y="722"/>
                  <a:pt x="910" y="723"/>
                </a:cubicBezTo>
                <a:cubicBezTo>
                  <a:pt x="892" y="725"/>
                  <a:pt x="875" y="719"/>
                  <a:pt x="862" y="706"/>
                </a:cubicBezTo>
                <a:lnTo>
                  <a:pt x="794" y="638"/>
                </a:lnTo>
                <a:close/>
                <a:moveTo>
                  <a:pt x="1684" y="304"/>
                </a:moveTo>
                <a:cubicBezTo>
                  <a:pt x="1684" y="337"/>
                  <a:pt x="1658" y="364"/>
                  <a:pt x="1624" y="364"/>
                </a:cubicBezTo>
                <a:cubicBezTo>
                  <a:pt x="1384" y="364"/>
                  <a:pt x="1384" y="364"/>
                  <a:pt x="1384" y="364"/>
                </a:cubicBezTo>
                <a:cubicBezTo>
                  <a:pt x="1351" y="364"/>
                  <a:pt x="1324" y="337"/>
                  <a:pt x="1324" y="304"/>
                </a:cubicBezTo>
                <a:cubicBezTo>
                  <a:pt x="1324" y="271"/>
                  <a:pt x="1351" y="244"/>
                  <a:pt x="1384" y="244"/>
                </a:cubicBezTo>
                <a:cubicBezTo>
                  <a:pt x="1624" y="244"/>
                  <a:pt x="1624" y="244"/>
                  <a:pt x="1624" y="244"/>
                </a:cubicBezTo>
                <a:cubicBezTo>
                  <a:pt x="1658" y="244"/>
                  <a:pt x="1684" y="271"/>
                  <a:pt x="1684" y="304"/>
                </a:cubicBezTo>
                <a:close/>
                <a:moveTo>
                  <a:pt x="1684" y="544"/>
                </a:moveTo>
                <a:cubicBezTo>
                  <a:pt x="1684" y="577"/>
                  <a:pt x="1658" y="604"/>
                  <a:pt x="1624" y="604"/>
                </a:cubicBezTo>
                <a:cubicBezTo>
                  <a:pt x="1384" y="604"/>
                  <a:pt x="1384" y="604"/>
                  <a:pt x="1384" y="604"/>
                </a:cubicBezTo>
                <a:cubicBezTo>
                  <a:pt x="1351" y="604"/>
                  <a:pt x="1324" y="577"/>
                  <a:pt x="1324" y="544"/>
                </a:cubicBezTo>
                <a:cubicBezTo>
                  <a:pt x="1324" y="511"/>
                  <a:pt x="1351" y="484"/>
                  <a:pt x="1384" y="484"/>
                </a:cubicBezTo>
                <a:cubicBezTo>
                  <a:pt x="1624" y="484"/>
                  <a:pt x="1624" y="484"/>
                  <a:pt x="1624" y="484"/>
                </a:cubicBezTo>
                <a:cubicBezTo>
                  <a:pt x="1658" y="484"/>
                  <a:pt x="1684" y="511"/>
                  <a:pt x="1684" y="544"/>
                </a:cubicBezTo>
                <a:close/>
                <a:moveTo>
                  <a:pt x="1684" y="784"/>
                </a:moveTo>
                <a:cubicBezTo>
                  <a:pt x="1684" y="817"/>
                  <a:pt x="1658" y="844"/>
                  <a:pt x="1624" y="844"/>
                </a:cubicBezTo>
                <a:cubicBezTo>
                  <a:pt x="1384" y="844"/>
                  <a:pt x="1384" y="844"/>
                  <a:pt x="1384" y="844"/>
                </a:cubicBezTo>
                <a:cubicBezTo>
                  <a:pt x="1351" y="844"/>
                  <a:pt x="1324" y="817"/>
                  <a:pt x="1324" y="784"/>
                </a:cubicBezTo>
                <a:cubicBezTo>
                  <a:pt x="1324" y="751"/>
                  <a:pt x="1351" y="724"/>
                  <a:pt x="1384" y="724"/>
                </a:cubicBezTo>
                <a:cubicBezTo>
                  <a:pt x="1624" y="724"/>
                  <a:pt x="1624" y="724"/>
                  <a:pt x="1624" y="724"/>
                </a:cubicBezTo>
                <a:cubicBezTo>
                  <a:pt x="1658" y="724"/>
                  <a:pt x="1684" y="751"/>
                  <a:pt x="1684" y="784"/>
                </a:cubicBezTo>
                <a:close/>
                <a:moveTo>
                  <a:pt x="1684" y="1024"/>
                </a:moveTo>
                <a:cubicBezTo>
                  <a:pt x="1684" y="1057"/>
                  <a:pt x="1658" y="1084"/>
                  <a:pt x="1624" y="1084"/>
                </a:cubicBezTo>
                <a:cubicBezTo>
                  <a:pt x="1384" y="1084"/>
                  <a:pt x="1384" y="1084"/>
                  <a:pt x="1384" y="1084"/>
                </a:cubicBezTo>
                <a:cubicBezTo>
                  <a:pt x="1351" y="1084"/>
                  <a:pt x="1324" y="1057"/>
                  <a:pt x="1324" y="1024"/>
                </a:cubicBezTo>
                <a:cubicBezTo>
                  <a:pt x="1324" y="991"/>
                  <a:pt x="1351" y="964"/>
                  <a:pt x="1384" y="964"/>
                </a:cubicBezTo>
                <a:cubicBezTo>
                  <a:pt x="1624" y="964"/>
                  <a:pt x="1624" y="964"/>
                  <a:pt x="1624" y="964"/>
                </a:cubicBezTo>
                <a:cubicBezTo>
                  <a:pt x="1658" y="964"/>
                  <a:pt x="1684" y="991"/>
                  <a:pt x="1684" y="1024"/>
                </a:cubicBezTo>
                <a:close/>
                <a:moveTo>
                  <a:pt x="904" y="1444"/>
                </a:moveTo>
                <a:cubicBezTo>
                  <a:pt x="904" y="1411"/>
                  <a:pt x="931" y="1384"/>
                  <a:pt x="964" y="1384"/>
                </a:cubicBezTo>
                <a:cubicBezTo>
                  <a:pt x="1084" y="1384"/>
                  <a:pt x="1084" y="1384"/>
                  <a:pt x="1084" y="1384"/>
                </a:cubicBezTo>
                <a:cubicBezTo>
                  <a:pt x="1118" y="1384"/>
                  <a:pt x="1144" y="1411"/>
                  <a:pt x="1144" y="1444"/>
                </a:cubicBezTo>
                <a:cubicBezTo>
                  <a:pt x="1144" y="1477"/>
                  <a:pt x="1118" y="1504"/>
                  <a:pt x="1084" y="1504"/>
                </a:cubicBezTo>
                <a:cubicBezTo>
                  <a:pt x="964" y="1504"/>
                  <a:pt x="964" y="1504"/>
                  <a:pt x="964" y="1504"/>
                </a:cubicBezTo>
                <a:cubicBezTo>
                  <a:pt x="931" y="1504"/>
                  <a:pt x="904" y="1477"/>
                  <a:pt x="904" y="14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5"/>
          <p:cNvSpPr>
            <a:spLocks noEditPoints="1"/>
          </p:cNvSpPr>
          <p:nvPr/>
        </p:nvSpPr>
        <p:spPr bwMode="auto">
          <a:xfrm>
            <a:off x="1738899" y="10217281"/>
            <a:ext cx="675773" cy="768634"/>
          </a:xfrm>
          <a:custGeom>
            <a:avLst/>
            <a:gdLst>
              <a:gd name="T0" fmla="*/ 1380 w 1800"/>
              <a:gd name="T1" fmla="*/ 0 h 2048"/>
              <a:gd name="T2" fmla="*/ 960 w 1800"/>
              <a:gd name="T3" fmla="*/ 420 h 2048"/>
              <a:gd name="T4" fmla="*/ 1320 w 1800"/>
              <a:gd name="T5" fmla="*/ 836 h 2048"/>
              <a:gd name="T6" fmla="*/ 1320 w 1800"/>
              <a:gd name="T7" fmla="*/ 1264 h 2048"/>
              <a:gd name="T8" fmla="*/ 1140 w 1800"/>
              <a:gd name="T9" fmla="*/ 1444 h 2048"/>
              <a:gd name="T10" fmla="*/ 960 w 1800"/>
              <a:gd name="T11" fmla="*/ 1264 h 2048"/>
              <a:gd name="T12" fmla="*/ 960 w 1800"/>
              <a:gd name="T13" fmla="*/ 1084 h 2048"/>
              <a:gd name="T14" fmla="*/ 600 w 1800"/>
              <a:gd name="T15" fmla="*/ 724 h 2048"/>
              <a:gd name="T16" fmla="*/ 240 w 1800"/>
              <a:gd name="T17" fmla="*/ 1090 h 2048"/>
              <a:gd name="T18" fmla="*/ 0 w 1800"/>
              <a:gd name="T19" fmla="*/ 1384 h 2048"/>
              <a:gd name="T20" fmla="*/ 0 w 1800"/>
              <a:gd name="T21" fmla="*/ 1748 h 2048"/>
              <a:gd name="T22" fmla="*/ 300 w 1800"/>
              <a:gd name="T23" fmla="*/ 2048 h 2048"/>
              <a:gd name="T24" fmla="*/ 600 w 1800"/>
              <a:gd name="T25" fmla="*/ 1748 h 2048"/>
              <a:gd name="T26" fmla="*/ 600 w 1800"/>
              <a:gd name="T27" fmla="*/ 1384 h 2048"/>
              <a:gd name="T28" fmla="*/ 360 w 1800"/>
              <a:gd name="T29" fmla="*/ 1090 h 2048"/>
              <a:gd name="T30" fmla="*/ 600 w 1800"/>
              <a:gd name="T31" fmla="*/ 844 h 2048"/>
              <a:gd name="T32" fmla="*/ 840 w 1800"/>
              <a:gd name="T33" fmla="*/ 1084 h 2048"/>
              <a:gd name="T34" fmla="*/ 840 w 1800"/>
              <a:gd name="T35" fmla="*/ 1264 h 2048"/>
              <a:gd name="T36" fmla="*/ 1140 w 1800"/>
              <a:gd name="T37" fmla="*/ 1564 h 2048"/>
              <a:gd name="T38" fmla="*/ 1440 w 1800"/>
              <a:gd name="T39" fmla="*/ 1264 h 2048"/>
              <a:gd name="T40" fmla="*/ 1440 w 1800"/>
              <a:gd name="T41" fmla="*/ 836 h 2048"/>
              <a:gd name="T42" fmla="*/ 1800 w 1800"/>
              <a:gd name="T43" fmla="*/ 420 h 2048"/>
              <a:gd name="T44" fmla="*/ 1380 w 1800"/>
              <a:gd name="T45" fmla="*/ 0 h 2048"/>
              <a:gd name="T46" fmla="*/ 480 w 1800"/>
              <a:gd name="T47" fmla="*/ 1384 h 2048"/>
              <a:gd name="T48" fmla="*/ 480 w 1800"/>
              <a:gd name="T49" fmla="*/ 1748 h 2048"/>
              <a:gd name="T50" fmla="*/ 300 w 1800"/>
              <a:gd name="T51" fmla="*/ 1928 h 2048"/>
              <a:gd name="T52" fmla="*/ 120 w 1800"/>
              <a:gd name="T53" fmla="*/ 1748 h 2048"/>
              <a:gd name="T54" fmla="*/ 120 w 1800"/>
              <a:gd name="T55" fmla="*/ 1384 h 2048"/>
              <a:gd name="T56" fmla="*/ 300 w 1800"/>
              <a:gd name="T57" fmla="*/ 1204 h 2048"/>
              <a:gd name="T58" fmla="*/ 480 w 1800"/>
              <a:gd name="T59" fmla="*/ 1384 h 2048"/>
              <a:gd name="T60" fmla="*/ 1380 w 1800"/>
              <a:gd name="T61" fmla="*/ 720 h 2048"/>
              <a:gd name="T62" fmla="*/ 1080 w 1800"/>
              <a:gd name="T63" fmla="*/ 420 h 2048"/>
              <a:gd name="T64" fmla="*/ 1380 w 1800"/>
              <a:gd name="T65" fmla="*/ 120 h 2048"/>
              <a:gd name="T66" fmla="*/ 1680 w 1800"/>
              <a:gd name="T67" fmla="*/ 420 h 2048"/>
              <a:gd name="T68" fmla="*/ 1380 w 1800"/>
              <a:gd name="T69" fmla="*/ 720 h 2048"/>
              <a:gd name="T70" fmla="*/ 1380 w 1800"/>
              <a:gd name="T71" fmla="*/ 240 h 2048"/>
              <a:gd name="T72" fmla="*/ 1200 w 1800"/>
              <a:gd name="T73" fmla="*/ 420 h 2048"/>
              <a:gd name="T74" fmla="*/ 1380 w 1800"/>
              <a:gd name="T75" fmla="*/ 600 h 2048"/>
              <a:gd name="T76" fmla="*/ 1560 w 1800"/>
              <a:gd name="T77" fmla="*/ 420 h 2048"/>
              <a:gd name="T78" fmla="*/ 1380 w 1800"/>
              <a:gd name="T79" fmla="*/ 240 h 2048"/>
              <a:gd name="T80" fmla="*/ 1380 w 1800"/>
              <a:gd name="T81" fmla="*/ 480 h 2048"/>
              <a:gd name="T82" fmla="*/ 1320 w 1800"/>
              <a:gd name="T83" fmla="*/ 420 h 2048"/>
              <a:gd name="T84" fmla="*/ 1380 w 1800"/>
              <a:gd name="T85" fmla="*/ 360 h 2048"/>
              <a:gd name="T86" fmla="*/ 1440 w 1800"/>
              <a:gd name="T87" fmla="*/ 420 h 2048"/>
              <a:gd name="T88" fmla="*/ 1380 w 1800"/>
              <a:gd name="T89" fmla="*/ 480 h 2048"/>
              <a:gd name="T90" fmla="*/ 300 w 1800"/>
              <a:gd name="T91" fmla="*/ 1324 h 2048"/>
              <a:gd name="T92" fmla="*/ 360 w 1800"/>
              <a:gd name="T93" fmla="*/ 1384 h 2048"/>
              <a:gd name="T94" fmla="*/ 360 w 1800"/>
              <a:gd name="T95" fmla="*/ 1504 h 2048"/>
              <a:gd name="T96" fmla="*/ 300 w 1800"/>
              <a:gd name="T97" fmla="*/ 1564 h 2048"/>
              <a:gd name="T98" fmla="*/ 240 w 1800"/>
              <a:gd name="T99" fmla="*/ 1504 h 2048"/>
              <a:gd name="T100" fmla="*/ 240 w 1800"/>
              <a:gd name="T101" fmla="*/ 1384 h 2048"/>
              <a:gd name="T102" fmla="*/ 300 w 1800"/>
              <a:gd name="T103" fmla="*/ 132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800" h="2048">
                <a:moveTo>
                  <a:pt x="1380" y="0"/>
                </a:moveTo>
                <a:cubicBezTo>
                  <a:pt x="1149" y="0"/>
                  <a:pt x="960" y="188"/>
                  <a:pt x="960" y="420"/>
                </a:cubicBezTo>
                <a:cubicBezTo>
                  <a:pt x="960" y="631"/>
                  <a:pt x="1117" y="806"/>
                  <a:pt x="1320" y="836"/>
                </a:cubicBezTo>
                <a:cubicBezTo>
                  <a:pt x="1320" y="1264"/>
                  <a:pt x="1320" y="1264"/>
                  <a:pt x="1320" y="1264"/>
                </a:cubicBezTo>
                <a:cubicBezTo>
                  <a:pt x="1320" y="1363"/>
                  <a:pt x="1239" y="1444"/>
                  <a:pt x="1140" y="1444"/>
                </a:cubicBezTo>
                <a:cubicBezTo>
                  <a:pt x="1041" y="1444"/>
                  <a:pt x="960" y="1363"/>
                  <a:pt x="960" y="1264"/>
                </a:cubicBezTo>
                <a:cubicBezTo>
                  <a:pt x="960" y="1084"/>
                  <a:pt x="960" y="1084"/>
                  <a:pt x="960" y="1084"/>
                </a:cubicBezTo>
                <a:cubicBezTo>
                  <a:pt x="960" y="885"/>
                  <a:pt x="799" y="724"/>
                  <a:pt x="600" y="724"/>
                </a:cubicBezTo>
                <a:cubicBezTo>
                  <a:pt x="410" y="724"/>
                  <a:pt x="240" y="875"/>
                  <a:pt x="240" y="1090"/>
                </a:cubicBezTo>
                <a:cubicBezTo>
                  <a:pt x="103" y="1118"/>
                  <a:pt x="0" y="1239"/>
                  <a:pt x="0" y="1384"/>
                </a:cubicBezTo>
                <a:cubicBezTo>
                  <a:pt x="0" y="1748"/>
                  <a:pt x="0" y="1748"/>
                  <a:pt x="0" y="1748"/>
                </a:cubicBezTo>
                <a:cubicBezTo>
                  <a:pt x="0" y="1913"/>
                  <a:pt x="135" y="2048"/>
                  <a:pt x="300" y="2048"/>
                </a:cubicBezTo>
                <a:cubicBezTo>
                  <a:pt x="466" y="2048"/>
                  <a:pt x="600" y="1913"/>
                  <a:pt x="600" y="1748"/>
                </a:cubicBezTo>
                <a:cubicBezTo>
                  <a:pt x="600" y="1384"/>
                  <a:pt x="600" y="1384"/>
                  <a:pt x="600" y="1384"/>
                </a:cubicBezTo>
                <a:cubicBezTo>
                  <a:pt x="600" y="1239"/>
                  <a:pt x="497" y="1118"/>
                  <a:pt x="360" y="1090"/>
                </a:cubicBezTo>
                <a:cubicBezTo>
                  <a:pt x="360" y="943"/>
                  <a:pt x="474" y="844"/>
                  <a:pt x="600" y="844"/>
                </a:cubicBezTo>
                <a:cubicBezTo>
                  <a:pt x="733" y="844"/>
                  <a:pt x="840" y="952"/>
                  <a:pt x="840" y="1084"/>
                </a:cubicBezTo>
                <a:cubicBezTo>
                  <a:pt x="840" y="1264"/>
                  <a:pt x="840" y="1264"/>
                  <a:pt x="840" y="1264"/>
                </a:cubicBezTo>
                <a:cubicBezTo>
                  <a:pt x="840" y="1429"/>
                  <a:pt x="975" y="1564"/>
                  <a:pt x="1140" y="1564"/>
                </a:cubicBezTo>
                <a:cubicBezTo>
                  <a:pt x="1306" y="1564"/>
                  <a:pt x="1440" y="1429"/>
                  <a:pt x="1440" y="1264"/>
                </a:cubicBezTo>
                <a:cubicBezTo>
                  <a:pt x="1440" y="836"/>
                  <a:pt x="1440" y="836"/>
                  <a:pt x="1440" y="836"/>
                </a:cubicBezTo>
                <a:cubicBezTo>
                  <a:pt x="1643" y="806"/>
                  <a:pt x="1800" y="631"/>
                  <a:pt x="1800" y="420"/>
                </a:cubicBezTo>
                <a:cubicBezTo>
                  <a:pt x="1800" y="188"/>
                  <a:pt x="1612" y="0"/>
                  <a:pt x="1380" y="0"/>
                </a:cubicBezTo>
                <a:close/>
                <a:moveTo>
                  <a:pt x="480" y="1384"/>
                </a:moveTo>
                <a:cubicBezTo>
                  <a:pt x="480" y="1748"/>
                  <a:pt x="480" y="1748"/>
                  <a:pt x="480" y="1748"/>
                </a:cubicBezTo>
                <a:cubicBezTo>
                  <a:pt x="480" y="1847"/>
                  <a:pt x="399" y="1928"/>
                  <a:pt x="300" y="1928"/>
                </a:cubicBezTo>
                <a:cubicBezTo>
                  <a:pt x="201" y="1928"/>
                  <a:pt x="120" y="1847"/>
                  <a:pt x="120" y="1748"/>
                </a:cubicBezTo>
                <a:cubicBezTo>
                  <a:pt x="120" y="1384"/>
                  <a:pt x="120" y="1384"/>
                  <a:pt x="120" y="1384"/>
                </a:cubicBezTo>
                <a:cubicBezTo>
                  <a:pt x="120" y="1285"/>
                  <a:pt x="201" y="1204"/>
                  <a:pt x="300" y="1204"/>
                </a:cubicBezTo>
                <a:cubicBezTo>
                  <a:pt x="399" y="1204"/>
                  <a:pt x="480" y="1285"/>
                  <a:pt x="480" y="1384"/>
                </a:cubicBezTo>
                <a:close/>
                <a:moveTo>
                  <a:pt x="1380" y="720"/>
                </a:moveTo>
                <a:cubicBezTo>
                  <a:pt x="1215" y="720"/>
                  <a:pt x="1080" y="585"/>
                  <a:pt x="1080" y="420"/>
                </a:cubicBezTo>
                <a:cubicBezTo>
                  <a:pt x="1080" y="255"/>
                  <a:pt x="1215" y="120"/>
                  <a:pt x="1380" y="120"/>
                </a:cubicBezTo>
                <a:cubicBezTo>
                  <a:pt x="1546" y="120"/>
                  <a:pt x="1680" y="255"/>
                  <a:pt x="1680" y="420"/>
                </a:cubicBezTo>
                <a:cubicBezTo>
                  <a:pt x="1680" y="585"/>
                  <a:pt x="1546" y="720"/>
                  <a:pt x="1380" y="720"/>
                </a:cubicBezTo>
                <a:close/>
                <a:moveTo>
                  <a:pt x="1380" y="240"/>
                </a:moveTo>
                <a:cubicBezTo>
                  <a:pt x="1281" y="240"/>
                  <a:pt x="1200" y="321"/>
                  <a:pt x="1200" y="420"/>
                </a:cubicBezTo>
                <a:cubicBezTo>
                  <a:pt x="1200" y="519"/>
                  <a:pt x="1281" y="600"/>
                  <a:pt x="1380" y="600"/>
                </a:cubicBezTo>
                <a:cubicBezTo>
                  <a:pt x="1479" y="600"/>
                  <a:pt x="1560" y="519"/>
                  <a:pt x="1560" y="420"/>
                </a:cubicBezTo>
                <a:cubicBezTo>
                  <a:pt x="1560" y="321"/>
                  <a:pt x="1479" y="240"/>
                  <a:pt x="1380" y="240"/>
                </a:cubicBezTo>
                <a:close/>
                <a:moveTo>
                  <a:pt x="1380" y="480"/>
                </a:moveTo>
                <a:cubicBezTo>
                  <a:pt x="1347" y="480"/>
                  <a:pt x="1320" y="453"/>
                  <a:pt x="1320" y="420"/>
                </a:cubicBezTo>
                <a:cubicBezTo>
                  <a:pt x="1320" y="387"/>
                  <a:pt x="1347" y="360"/>
                  <a:pt x="1380" y="360"/>
                </a:cubicBezTo>
                <a:cubicBezTo>
                  <a:pt x="1413" y="360"/>
                  <a:pt x="1440" y="387"/>
                  <a:pt x="1440" y="420"/>
                </a:cubicBezTo>
                <a:cubicBezTo>
                  <a:pt x="1440" y="453"/>
                  <a:pt x="1413" y="480"/>
                  <a:pt x="1380" y="480"/>
                </a:cubicBezTo>
                <a:close/>
                <a:moveTo>
                  <a:pt x="300" y="1324"/>
                </a:moveTo>
                <a:cubicBezTo>
                  <a:pt x="333" y="1324"/>
                  <a:pt x="360" y="1351"/>
                  <a:pt x="360" y="1384"/>
                </a:cubicBezTo>
                <a:cubicBezTo>
                  <a:pt x="360" y="1504"/>
                  <a:pt x="360" y="1504"/>
                  <a:pt x="360" y="1504"/>
                </a:cubicBezTo>
                <a:cubicBezTo>
                  <a:pt x="360" y="1537"/>
                  <a:pt x="333" y="1564"/>
                  <a:pt x="300" y="1564"/>
                </a:cubicBezTo>
                <a:cubicBezTo>
                  <a:pt x="267" y="1564"/>
                  <a:pt x="240" y="1537"/>
                  <a:pt x="240" y="1504"/>
                </a:cubicBezTo>
                <a:cubicBezTo>
                  <a:pt x="240" y="1384"/>
                  <a:pt x="240" y="1384"/>
                  <a:pt x="240" y="1384"/>
                </a:cubicBezTo>
                <a:cubicBezTo>
                  <a:pt x="240" y="1351"/>
                  <a:pt x="267" y="1324"/>
                  <a:pt x="300" y="13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6"/>
          <p:cNvSpPr>
            <a:spLocks noEditPoints="1"/>
          </p:cNvSpPr>
          <p:nvPr/>
        </p:nvSpPr>
        <p:spPr bwMode="auto">
          <a:xfrm>
            <a:off x="3954563" y="10217281"/>
            <a:ext cx="768864" cy="768634"/>
          </a:xfrm>
          <a:custGeom>
            <a:avLst/>
            <a:gdLst>
              <a:gd name="T0" fmla="*/ 1808 w 2048"/>
              <a:gd name="T1" fmla="*/ 1324 h 2048"/>
              <a:gd name="T2" fmla="*/ 1748 w 2048"/>
              <a:gd name="T3" fmla="*/ 1084 h 2048"/>
              <a:gd name="T4" fmla="*/ 1084 w 2048"/>
              <a:gd name="T5" fmla="*/ 964 h 2048"/>
              <a:gd name="T6" fmla="*/ 1324 w 2048"/>
              <a:gd name="T7" fmla="*/ 904 h 2048"/>
              <a:gd name="T8" fmla="*/ 1084 w 2048"/>
              <a:gd name="T9" fmla="*/ 844 h 2048"/>
              <a:gd name="T10" fmla="*/ 1504 w 2048"/>
              <a:gd name="T11" fmla="*/ 724 h 2048"/>
              <a:gd name="T12" fmla="*/ 1564 w 2048"/>
              <a:gd name="T13" fmla="*/ 60 h 2048"/>
              <a:gd name="T14" fmla="*/ 544 w 2048"/>
              <a:gd name="T15" fmla="*/ 0 h 2048"/>
              <a:gd name="T16" fmla="*/ 484 w 2048"/>
              <a:gd name="T17" fmla="*/ 664 h 2048"/>
              <a:gd name="T18" fmla="*/ 964 w 2048"/>
              <a:gd name="T19" fmla="*/ 724 h 2048"/>
              <a:gd name="T20" fmla="*/ 784 w 2048"/>
              <a:gd name="T21" fmla="*/ 844 h 2048"/>
              <a:gd name="T22" fmla="*/ 784 w 2048"/>
              <a:gd name="T23" fmla="*/ 964 h 2048"/>
              <a:gd name="T24" fmla="*/ 964 w 2048"/>
              <a:gd name="T25" fmla="*/ 1084 h 2048"/>
              <a:gd name="T26" fmla="*/ 240 w 2048"/>
              <a:gd name="T27" fmla="*/ 1144 h 2048"/>
              <a:gd name="T28" fmla="*/ 60 w 2048"/>
              <a:gd name="T29" fmla="*/ 1324 h 2048"/>
              <a:gd name="T30" fmla="*/ 0 w 2048"/>
              <a:gd name="T31" fmla="*/ 1988 h 2048"/>
              <a:gd name="T32" fmla="*/ 540 w 2048"/>
              <a:gd name="T33" fmla="*/ 2048 h 2048"/>
              <a:gd name="T34" fmla="*/ 600 w 2048"/>
              <a:gd name="T35" fmla="*/ 1384 h 2048"/>
              <a:gd name="T36" fmla="*/ 360 w 2048"/>
              <a:gd name="T37" fmla="*/ 1324 h 2048"/>
              <a:gd name="T38" fmla="*/ 964 w 2048"/>
              <a:gd name="T39" fmla="*/ 1204 h 2048"/>
              <a:gd name="T40" fmla="*/ 784 w 2048"/>
              <a:gd name="T41" fmla="*/ 1324 h 2048"/>
              <a:gd name="T42" fmla="*/ 724 w 2048"/>
              <a:gd name="T43" fmla="*/ 1988 h 2048"/>
              <a:gd name="T44" fmla="*/ 1264 w 2048"/>
              <a:gd name="T45" fmla="*/ 2048 h 2048"/>
              <a:gd name="T46" fmla="*/ 1324 w 2048"/>
              <a:gd name="T47" fmla="*/ 1384 h 2048"/>
              <a:gd name="T48" fmla="*/ 1084 w 2048"/>
              <a:gd name="T49" fmla="*/ 1324 h 2048"/>
              <a:gd name="T50" fmla="*/ 1688 w 2048"/>
              <a:gd name="T51" fmla="*/ 1204 h 2048"/>
              <a:gd name="T52" fmla="*/ 1508 w 2048"/>
              <a:gd name="T53" fmla="*/ 1324 h 2048"/>
              <a:gd name="T54" fmla="*/ 1448 w 2048"/>
              <a:gd name="T55" fmla="*/ 1988 h 2048"/>
              <a:gd name="T56" fmla="*/ 1988 w 2048"/>
              <a:gd name="T57" fmla="*/ 2048 h 2048"/>
              <a:gd name="T58" fmla="*/ 2048 w 2048"/>
              <a:gd name="T59" fmla="*/ 1384 h 2048"/>
              <a:gd name="T60" fmla="*/ 480 w 2048"/>
              <a:gd name="T61" fmla="*/ 1444 h 2048"/>
              <a:gd name="T62" fmla="*/ 120 w 2048"/>
              <a:gd name="T63" fmla="*/ 1928 h 2048"/>
              <a:gd name="T64" fmla="*/ 480 w 2048"/>
              <a:gd name="T65" fmla="*/ 1444 h 2048"/>
              <a:gd name="T66" fmla="*/ 1204 w 2048"/>
              <a:gd name="T67" fmla="*/ 1928 h 2048"/>
              <a:gd name="T68" fmla="*/ 844 w 2048"/>
              <a:gd name="T69" fmla="*/ 1444 h 2048"/>
              <a:gd name="T70" fmla="*/ 604 w 2048"/>
              <a:gd name="T71" fmla="*/ 604 h 2048"/>
              <a:gd name="T72" fmla="*/ 1444 w 2048"/>
              <a:gd name="T73" fmla="*/ 120 h 2048"/>
              <a:gd name="T74" fmla="*/ 604 w 2048"/>
              <a:gd name="T75" fmla="*/ 604 h 2048"/>
              <a:gd name="T76" fmla="*/ 1568 w 2048"/>
              <a:gd name="T77" fmla="*/ 1928 h 2048"/>
              <a:gd name="T78" fmla="*/ 1928 w 2048"/>
              <a:gd name="T79" fmla="*/ 1444 h 2048"/>
              <a:gd name="T80" fmla="*/ 1688 w 2048"/>
              <a:gd name="T81" fmla="*/ 1744 h 2048"/>
              <a:gd name="T82" fmla="*/ 1808 w 2048"/>
              <a:gd name="T83" fmla="*/ 1744 h 2048"/>
              <a:gd name="T84" fmla="*/ 1688 w 2048"/>
              <a:gd name="T85" fmla="*/ 1744 h 2048"/>
              <a:gd name="T86" fmla="*/ 1024 w 2048"/>
              <a:gd name="T87" fmla="*/ 1684 h 2048"/>
              <a:gd name="T88" fmla="*/ 1024 w 2048"/>
              <a:gd name="T89" fmla="*/ 1804 h 2048"/>
              <a:gd name="T90" fmla="*/ 240 w 2048"/>
              <a:gd name="T91" fmla="*/ 1744 h 2048"/>
              <a:gd name="T92" fmla="*/ 360 w 2048"/>
              <a:gd name="T93" fmla="*/ 1744 h 2048"/>
              <a:gd name="T94" fmla="*/ 240 w 2048"/>
              <a:gd name="T95" fmla="*/ 174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048" h="2048">
                <a:moveTo>
                  <a:pt x="1988" y="1324"/>
                </a:moveTo>
                <a:cubicBezTo>
                  <a:pt x="1808" y="1324"/>
                  <a:pt x="1808" y="1324"/>
                  <a:pt x="1808" y="1324"/>
                </a:cubicBezTo>
                <a:cubicBezTo>
                  <a:pt x="1808" y="1144"/>
                  <a:pt x="1808" y="1144"/>
                  <a:pt x="1808" y="1144"/>
                </a:cubicBezTo>
                <a:cubicBezTo>
                  <a:pt x="1808" y="1111"/>
                  <a:pt x="1781" y="1084"/>
                  <a:pt x="1748" y="1084"/>
                </a:cubicBezTo>
                <a:cubicBezTo>
                  <a:pt x="1084" y="1084"/>
                  <a:pt x="1084" y="1084"/>
                  <a:pt x="1084" y="1084"/>
                </a:cubicBezTo>
                <a:cubicBezTo>
                  <a:pt x="1084" y="964"/>
                  <a:pt x="1084" y="964"/>
                  <a:pt x="1084" y="964"/>
                </a:cubicBezTo>
                <a:cubicBezTo>
                  <a:pt x="1264" y="964"/>
                  <a:pt x="1264" y="964"/>
                  <a:pt x="1264" y="964"/>
                </a:cubicBezTo>
                <a:cubicBezTo>
                  <a:pt x="1297" y="964"/>
                  <a:pt x="1324" y="937"/>
                  <a:pt x="1324" y="904"/>
                </a:cubicBezTo>
                <a:cubicBezTo>
                  <a:pt x="1324" y="871"/>
                  <a:pt x="1297" y="844"/>
                  <a:pt x="1264" y="844"/>
                </a:cubicBezTo>
                <a:cubicBezTo>
                  <a:pt x="1084" y="844"/>
                  <a:pt x="1084" y="844"/>
                  <a:pt x="1084" y="844"/>
                </a:cubicBezTo>
                <a:cubicBezTo>
                  <a:pt x="1084" y="724"/>
                  <a:pt x="1084" y="724"/>
                  <a:pt x="1084" y="724"/>
                </a:cubicBezTo>
                <a:cubicBezTo>
                  <a:pt x="1504" y="724"/>
                  <a:pt x="1504" y="724"/>
                  <a:pt x="1504" y="724"/>
                </a:cubicBezTo>
                <a:cubicBezTo>
                  <a:pt x="1537" y="724"/>
                  <a:pt x="1564" y="697"/>
                  <a:pt x="1564" y="664"/>
                </a:cubicBezTo>
                <a:cubicBezTo>
                  <a:pt x="1564" y="60"/>
                  <a:pt x="1564" y="60"/>
                  <a:pt x="1564" y="60"/>
                </a:cubicBezTo>
                <a:cubicBezTo>
                  <a:pt x="1564" y="27"/>
                  <a:pt x="1537" y="0"/>
                  <a:pt x="1504" y="0"/>
                </a:cubicBezTo>
                <a:cubicBezTo>
                  <a:pt x="544" y="0"/>
                  <a:pt x="544" y="0"/>
                  <a:pt x="544" y="0"/>
                </a:cubicBezTo>
                <a:cubicBezTo>
                  <a:pt x="511" y="0"/>
                  <a:pt x="484" y="27"/>
                  <a:pt x="484" y="60"/>
                </a:cubicBezTo>
                <a:cubicBezTo>
                  <a:pt x="484" y="664"/>
                  <a:pt x="484" y="664"/>
                  <a:pt x="484" y="664"/>
                </a:cubicBezTo>
                <a:cubicBezTo>
                  <a:pt x="484" y="697"/>
                  <a:pt x="511" y="724"/>
                  <a:pt x="544" y="724"/>
                </a:cubicBezTo>
                <a:cubicBezTo>
                  <a:pt x="964" y="724"/>
                  <a:pt x="964" y="724"/>
                  <a:pt x="964" y="724"/>
                </a:cubicBezTo>
                <a:cubicBezTo>
                  <a:pt x="964" y="844"/>
                  <a:pt x="964" y="844"/>
                  <a:pt x="964" y="844"/>
                </a:cubicBezTo>
                <a:cubicBezTo>
                  <a:pt x="784" y="844"/>
                  <a:pt x="784" y="844"/>
                  <a:pt x="784" y="844"/>
                </a:cubicBezTo>
                <a:cubicBezTo>
                  <a:pt x="751" y="844"/>
                  <a:pt x="724" y="871"/>
                  <a:pt x="724" y="904"/>
                </a:cubicBezTo>
                <a:cubicBezTo>
                  <a:pt x="724" y="937"/>
                  <a:pt x="751" y="964"/>
                  <a:pt x="784" y="964"/>
                </a:cubicBezTo>
                <a:cubicBezTo>
                  <a:pt x="964" y="964"/>
                  <a:pt x="964" y="964"/>
                  <a:pt x="964" y="964"/>
                </a:cubicBezTo>
                <a:cubicBezTo>
                  <a:pt x="964" y="1084"/>
                  <a:pt x="964" y="1084"/>
                  <a:pt x="964" y="1084"/>
                </a:cubicBezTo>
                <a:cubicBezTo>
                  <a:pt x="300" y="1084"/>
                  <a:pt x="300" y="1084"/>
                  <a:pt x="300" y="1084"/>
                </a:cubicBezTo>
                <a:cubicBezTo>
                  <a:pt x="267" y="1084"/>
                  <a:pt x="240" y="1111"/>
                  <a:pt x="240" y="1144"/>
                </a:cubicBezTo>
                <a:cubicBezTo>
                  <a:pt x="240" y="1324"/>
                  <a:pt x="240" y="1324"/>
                  <a:pt x="240" y="1324"/>
                </a:cubicBezTo>
                <a:cubicBezTo>
                  <a:pt x="60" y="1324"/>
                  <a:pt x="60" y="1324"/>
                  <a:pt x="60" y="1324"/>
                </a:cubicBezTo>
                <a:cubicBezTo>
                  <a:pt x="27" y="1324"/>
                  <a:pt x="0" y="1351"/>
                  <a:pt x="0" y="1384"/>
                </a:cubicBezTo>
                <a:cubicBezTo>
                  <a:pt x="0" y="1988"/>
                  <a:pt x="0" y="1988"/>
                  <a:pt x="0" y="1988"/>
                </a:cubicBezTo>
                <a:cubicBezTo>
                  <a:pt x="0" y="2021"/>
                  <a:pt x="27" y="2048"/>
                  <a:pt x="60" y="2048"/>
                </a:cubicBezTo>
                <a:cubicBezTo>
                  <a:pt x="540" y="2048"/>
                  <a:pt x="540" y="2048"/>
                  <a:pt x="540" y="2048"/>
                </a:cubicBezTo>
                <a:cubicBezTo>
                  <a:pt x="573" y="2048"/>
                  <a:pt x="600" y="2021"/>
                  <a:pt x="600" y="1988"/>
                </a:cubicBezTo>
                <a:cubicBezTo>
                  <a:pt x="600" y="1384"/>
                  <a:pt x="600" y="1384"/>
                  <a:pt x="600" y="1384"/>
                </a:cubicBezTo>
                <a:cubicBezTo>
                  <a:pt x="600" y="1351"/>
                  <a:pt x="573" y="1324"/>
                  <a:pt x="540" y="1324"/>
                </a:cubicBezTo>
                <a:cubicBezTo>
                  <a:pt x="360" y="1324"/>
                  <a:pt x="360" y="1324"/>
                  <a:pt x="360" y="1324"/>
                </a:cubicBezTo>
                <a:cubicBezTo>
                  <a:pt x="360" y="1204"/>
                  <a:pt x="360" y="1204"/>
                  <a:pt x="360" y="1204"/>
                </a:cubicBezTo>
                <a:cubicBezTo>
                  <a:pt x="964" y="1204"/>
                  <a:pt x="964" y="1204"/>
                  <a:pt x="964" y="1204"/>
                </a:cubicBezTo>
                <a:cubicBezTo>
                  <a:pt x="964" y="1324"/>
                  <a:pt x="964" y="1324"/>
                  <a:pt x="964" y="1324"/>
                </a:cubicBezTo>
                <a:cubicBezTo>
                  <a:pt x="784" y="1324"/>
                  <a:pt x="784" y="1324"/>
                  <a:pt x="784" y="1324"/>
                </a:cubicBezTo>
                <a:cubicBezTo>
                  <a:pt x="751" y="1324"/>
                  <a:pt x="724" y="1351"/>
                  <a:pt x="724" y="1384"/>
                </a:cubicBezTo>
                <a:cubicBezTo>
                  <a:pt x="724" y="1988"/>
                  <a:pt x="724" y="1988"/>
                  <a:pt x="724" y="1988"/>
                </a:cubicBezTo>
                <a:cubicBezTo>
                  <a:pt x="724" y="2021"/>
                  <a:pt x="751" y="2048"/>
                  <a:pt x="784" y="2048"/>
                </a:cubicBezTo>
                <a:cubicBezTo>
                  <a:pt x="1264" y="2048"/>
                  <a:pt x="1264" y="2048"/>
                  <a:pt x="1264" y="2048"/>
                </a:cubicBezTo>
                <a:cubicBezTo>
                  <a:pt x="1297" y="2048"/>
                  <a:pt x="1324" y="2021"/>
                  <a:pt x="1324" y="1988"/>
                </a:cubicBezTo>
                <a:cubicBezTo>
                  <a:pt x="1324" y="1384"/>
                  <a:pt x="1324" y="1384"/>
                  <a:pt x="1324" y="1384"/>
                </a:cubicBezTo>
                <a:cubicBezTo>
                  <a:pt x="1324" y="1351"/>
                  <a:pt x="1297" y="1324"/>
                  <a:pt x="1264" y="1324"/>
                </a:cubicBezTo>
                <a:cubicBezTo>
                  <a:pt x="1084" y="1324"/>
                  <a:pt x="1084" y="1324"/>
                  <a:pt x="1084" y="1324"/>
                </a:cubicBezTo>
                <a:cubicBezTo>
                  <a:pt x="1084" y="1204"/>
                  <a:pt x="1084" y="1204"/>
                  <a:pt x="1084" y="1204"/>
                </a:cubicBezTo>
                <a:cubicBezTo>
                  <a:pt x="1688" y="1204"/>
                  <a:pt x="1688" y="1204"/>
                  <a:pt x="1688" y="1204"/>
                </a:cubicBezTo>
                <a:cubicBezTo>
                  <a:pt x="1688" y="1324"/>
                  <a:pt x="1688" y="1324"/>
                  <a:pt x="1688" y="1324"/>
                </a:cubicBezTo>
                <a:cubicBezTo>
                  <a:pt x="1508" y="1324"/>
                  <a:pt x="1508" y="1324"/>
                  <a:pt x="1508" y="1324"/>
                </a:cubicBezTo>
                <a:cubicBezTo>
                  <a:pt x="1475" y="1324"/>
                  <a:pt x="1448" y="1351"/>
                  <a:pt x="1448" y="1384"/>
                </a:cubicBezTo>
                <a:cubicBezTo>
                  <a:pt x="1448" y="1988"/>
                  <a:pt x="1448" y="1988"/>
                  <a:pt x="1448" y="1988"/>
                </a:cubicBezTo>
                <a:cubicBezTo>
                  <a:pt x="1448" y="2021"/>
                  <a:pt x="1475" y="2048"/>
                  <a:pt x="1508" y="2048"/>
                </a:cubicBezTo>
                <a:cubicBezTo>
                  <a:pt x="1988" y="2048"/>
                  <a:pt x="1988" y="2048"/>
                  <a:pt x="1988" y="2048"/>
                </a:cubicBezTo>
                <a:cubicBezTo>
                  <a:pt x="2021" y="2048"/>
                  <a:pt x="2048" y="2021"/>
                  <a:pt x="2048" y="1988"/>
                </a:cubicBezTo>
                <a:cubicBezTo>
                  <a:pt x="2048" y="1384"/>
                  <a:pt x="2048" y="1384"/>
                  <a:pt x="2048" y="1384"/>
                </a:cubicBezTo>
                <a:cubicBezTo>
                  <a:pt x="2048" y="1351"/>
                  <a:pt x="2021" y="1324"/>
                  <a:pt x="1988" y="1324"/>
                </a:cubicBezTo>
                <a:close/>
                <a:moveTo>
                  <a:pt x="480" y="1444"/>
                </a:moveTo>
                <a:cubicBezTo>
                  <a:pt x="480" y="1928"/>
                  <a:pt x="480" y="1928"/>
                  <a:pt x="480" y="1928"/>
                </a:cubicBezTo>
                <a:cubicBezTo>
                  <a:pt x="120" y="1928"/>
                  <a:pt x="120" y="1928"/>
                  <a:pt x="120" y="1928"/>
                </a:cubicBezTo>
                <a:cubicBezTo>
                  <a:pt x="120" y="1444"/>
                  <a:pt x="120" y="1444"/>
                  <a:pt x="120" y="1444"/>
                </a:cubicBezTo>
                <a:lnTo>
                  <a:pt x="480" y="1444"/>
                </a:lnTo>
                <a:close/>
                <a:moveTo>
                  <a:pt x="1204" y="1444"/>
                </a:moveTo>
                <a:cubicBezTo>
                  <a:pt x="1204" y="1928"/>
                  <a:pt x="1204" y="1928"/>
                  <a:pt x="1204" y="1928"/>
                </a:cubicBezTo>
                <a:cubicBezTo>
                  <a:pt x="844" y="1928"/>
                  <a:pt x="844" y="1928"/>
                  <a:pt x="844" y="1928"/>
                </a:cubicBezTo>
                <a:cubicBezTo>
                  <a:pt x="844" y="1444"/>
                  <a:pt x="844" y="1444"/>
                  <a:pt x="844" y="1444"/>
                </a:cubicBezTo>
                <a:lnTo>
                  <a:pt x="1204" y="1444"/>
                </a:lnTo>
                <a:close/>
                <a:moveTo>
                  <a:pt x="604" y="604"/>
                </a:moveTo>
                <a:cubicBezTo>
                  <a:pt x="604" y="120"/>
                  <a:pt x="604" y="120"/>
                  <a:pt x="604" y="120"/>
                </a:cubicBezTo>
                <a:cubicBezTo>
                  <a:pt x="1444" y="120"/>
                  <a:pt x="1444" y="120"/>
                  <a:pt x="1444" y="120"/>
                </a:cubicBezTo>
                <a:cubicBezTo>
                  <a:pt x="1444" y="604"/>
                  <a:pt x="1444" y="604"/>
                  <a:pt x="1444" y="604"/>
                </a:cubicBezTo>
                <a:lnTo>
                  <a:pt x="604" y="604"/>
                </a:lnTo>
                <a:close/>
                <a:moveTo>
                  <a:pt x="1928" y="1928"/>
                </a:moveTo>
                <a:cubicBezTo>
                  <a:pt x="1568" y="1928"/>
                  <a:pt x="1568" y="1928"/>
                  <a:pt x="1568" y="1928"/>
                </a:cubicBezTo>
                <a:cubicBezTo>
                  <a:pt x="1568" y="1444"/>
                  <a:pt x="1568" y="1444"/>
                  <a:pt x="1568" y="1444"/>
                </a:cubicBezTo>
                <a:cubicBezTo>
                  <a:pt x="1928" y="1444"/>
                  <a:pt x="1928" y="1444"/>
                  <a:pt x="1928" y="1444"/>
                </a:cubicBezTo>
                <a:lnTo>
                  <a:pt x="1928" y="1928"/>
                </a:lnTo>
                <a:close/>
                <a:moveTo>
                  <a:pt x="1688" y="1744"/>
                </a:moveTo>
                <a:cubicBezTo>
                  <a:pt x="1688" y="1711"/>
                  <a:pt x="1715" y="1684"/>
                  <a:pt x="1748" y="1684"/>
                </a:cubicBezTo>
                <a:cubicBezTo>
                  <a:pt x="1781" y="1684"/>
                  <a:pt x="1808" y="1711"/>
                  <a:pt x="1808" y="1744"/>
                </a:cubicBezTo>
                <a:cubicBezTo>
                  <a:pt x="1808" y="1777"/>
                  <a:pt x="1781" y="1804"/>
                  <a:pt x="1748" y="1804"/>
                </a:cubicBezTo>
                <a:cubicBezTo>
                  <a:pt x="1715" y="1804"/>
                  <a:pt x="1688" y="1777"/>
                  <a:pt x="1688" y="1744"/>
                </a:cubicBezTo>
                <a:close/>
                <a:moveTo>
                  <a:pt x="964" y="1744"/>
                </a:moveTo>
                <a:cubicBezTo>
                  <a:pt x="964" y="1711"/>
                  <a:pt x="991" y="1684"/>
                  <a:pt x="1024" y="1684"/>
                </a:cubicBezTo>
                <a:cubicBezTo>
                  <a:pt x="1057" y="1684"/>
                  <a:pt x="1084" y="1711"/>
                  <a:pt x="1084" y="1744"/>
                </a:cubicBezTo>
                <a:cubicBezTo>
                  <a:pt x="1084" y="1777"/>
                  <a:pt x="1057" y="1804"/>
                  <a:pt x="1024" y="1804"/>
                </a:cubicBezTo>
                <a:cubicBezTo>
                  <a:pt x="991" y="1804"/>
                  <a:pt x="964" y="1777"/>
                  <a:pt x="964" y="1744"/>
                </a:cubicBezTo>
                <a:close/>
                <a:moveTo>
                  <a:pt x="240" y="1744"/>
                </a:moveTo>
                <a:cubicBezTo>
                  <a:pt x="240" y="1711"/>
                  <a:pt x="267" y="1684"/>
                  <a:pt x="300" y="1684"/>
                </a:cubicBezTo>
                <a:cubicBezTo>
                  <a:pt x="333" y="1684"/>
                  <a:pt x="360" y="1711"/>
                  <a:pt x="360" y="1744"/>
                </a:cubicBezTo>
                <a:cubicBezTo>
                  <a:pt x="360" y="1777"/>
                  <a:pt x="333" y="1804"/>
                  <a:pt x="300" y="1804"/>
                </a:cubicBezTo>
                <a:cubicBezTo>
                  <a:pt x="267" y="1804"/>
                  <a:pt x="240" y="1777"/>
                  <a:pt x="240" y="17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7"/>
          <p:cNvSpPr>
            <a:spLocks noEditPoints="1"/>
          </p:cNvSpPr>
          <p:nvPr/>
        </p:nvSpPr>
        <p:spPr bwMode="auto">
          <a:xfrm>
            <a:off x="6202981" y="10217281"/>
            <a:ext cx="768634" cy="768634"/>
          </a:xfrm>
          <a:custGeom>
            <a:avLst/>
            <a:gdLst>
              <a:gd name="T0" fmla="*/ 124 w 2048"/>
              <a:gd name="T1" fmla="*/ 780 h 2048"/>
              <a:gd name="T2" fmla="*/ 429 w 2048"/>
              <a:gd name="T3" fmla="*/ 909 h 2048"/>
              <a:gd name="T4" fmla="*/ 604 w 2048"/>
              <a:gd name="T5" fmla="*/ 1020 h 2048"/>
              <a:gd name="T6" fmla="*/ 964 w 2048"/>
              <a:gd name="T7" fmla="*/ 1020 h 2048"/>
              <a:gd name="T8" fmla="*/ 1186 w 2048"/>
              <a:gd name="T9" fmla="*/ 702 h 2048"/>
              <a:gd name="T10" fmla="*/ 1444 w 2048"/>
              <a:gd name="T11" fmla="*/ 540 h 2048"/>
              <a:gd name="T12" fmla="*/ 1644 w 2048"/>
              <a:gd name="T13" fmla="*/ 330 h 2048"/>
              <a:gd name="T14" fmla="*/ 1924 w 2048"/>
              <a:gd name="T15" fmla="*/ 180 h 2048"/>
              <a:gd name="T16" fmla="*/ 1564 w 2048"/>
              <a:gd name="T17" fmla="*/ 180 h 2048"/>
              <a:gd name="T18" fmla="*/ 1364 w 2048"/>
              <a:gd name="T19" fmla="*/ 390 h 2048"/>
              <a:gd name="T20" fmla="*/ 1084 w 2048"/>
              <a:gd name="T21" fmla="*/ 540 h 2048"/>
              <a:gd name="T22" fmla="*/ 861 w 2048"/>
              <a:gd name="T23" fmla="*/ 858 h 2048"/>
              <a:gd name="T24" fmla="*/ 659 w 2048"/>
              <a:gd name="T25" fmla="*/ 890 h 2048"/>
              <a:gd name="T26" fmla="*/ 484 w 2048"/>
              <a:gd name="T27" fmla="*/ 780 h 2048"/>
              <a:gd name="T28" fmla="*/ 304 w 2048"/>
              <a:gd name="T29" fmla="*/ 840 h 2048"/>
              <a:gd name="T30" fmla="*/ 304 w 2048"/>
              <a:gd name="T31" fmla="*/ 720 h 2048"/>
              <a:gd name="T32" fmla="*/ 304 w 2048"/>
              <a:gd name="T33" fmla="*/ 840 h 2048"/>
              <a:gd name="T34" fmla="*/ 1804 w 2048"/>
              <a:gd name="T35" fmla="*/ 180 h 2048"/>
              <a:gd name="T36" fmla="*/ 1684 w 2048"/>
              <a:gd name="T37" fmla="*/ 180 h 2048"/>
              <a:gd name="T38" fmla="*/ 1264 w 2048"/>
              <a:gd name="T39" fmla="*/ 480 h 2048"/>
              <a:gd name="T40" fmla="*/ 1264 w 2048"/>
              <a:gd name="T41" fmla="*/ 600 h 2048"/>
              <a:gd name="T42" fmla="*/ 1264 w 2048"/>
              <a:gd name="T43" fmla="*/ 480 h 2048"/>
              <a:gd name="T44" fmla="*/ 844 w 2048"/>
              <a:gd name="T45" fmla="*/ 1020 h 2048"/>
              <a:gd name="T46" fmla="*/ 724 w 2048"/>
              <a:gd name="T47" fmla="*/ 1020 h 2048"/>
              <a:gd name="T48" fmla="*/ 1988 w 2048"/>
              <a:gd name="T49" fmla="*/ 1928 h 2048"/>
              <a:gd name="T50" fmla="*/ 1924 w 2048"/>
              <a:gd name="T51" fmla="*/ 660 h 2048"/>
              <a:gd name="T52" fmla="*/ 1624 w 2048"/>
              <a:gd name="T53" fmla="*/ 600 h 2048"/>
              <a:gd name="T54" fmla="*/ 1564 w 2048"/>
              <a:gd name="T55" fmla="*/ 1928 h 2048"/>
              <a:gd name="T56" fmla="*/ 1444 w 2048"/>
              <a:gd name="T57" fmla="*/ 1020 h 2048"/>
              <a:gd name="T58" fmla="*/ 1144 w 2048"/>
              <a:gd name="T59" fmla="*/ 960 h 2048"/>
              <a:gd name="T60" fmla="*/ 1084 w 2048"/>
              <a:gd name="T61" fmla="*/ 1928 h 2048"/>
              <a:gd name="T62" fmla="*/ 964 w 2048"/>
              <a:gd name="T63" fmla="*/ 1500 h 2048"/>
              <a:gd name="T64" fmla="*/ 664 w 2048"/>
              <a:gd name="T65" fmla="*/ 1440 h 2048"/>
              <a:gd name="T66" fmla="*/ 604 w 2048"/>
              <a:gd name="T67" fmla="*/ 1928 h 2048"/>
              <a:gd name="T68" fmla="*/ 484 w 2048"/>
              <a:gd name="T69" fmla="*/ 1260 h 2048"/>
              <a:gd name="T70" fmla="*/ 184 w 2048"/>
              <a:gd name="T71" fmla="*/ 1200 h 2048"/>
              <a:gd name="T72" fmla="*/ 124 w 2048"/>
              <a:gd name="T73" fmla="*/ 1928 h 2048"/>
              <a:gd name="T74" fmla="*/ 0 w 2048"/>
              <a:gd name="T75" fmla="*/ 1988 h 2048"/>
              <a:gd name="T76" fmla="*/ 1988 w 2048"/>
              <a:gd name="T77" fmla="*/ 2048 h 2048"/>
              <a:gd name="T78" fmla="*/ 1988 w 2048"/>
              <a:gd name="T79" fmla="*/ 1928 h 2048"/>
              <a:gd name="T80" fmla="*/ 244 w 2048"/>
              <a:gd name="T81" fmla="*/ 1928 h 2048"/>
              <a:gd name="T82" fmla="*/ 364 w 2048"/>
              <a:gd name="T83" fmla="*/ 1320 h 2048"/>
              <a:gd name="T84" fmla="*/ 844 w 2048"/>
              <a:gd name="T85" fmla="*/ 1928 h 2048"/>
              <a:gd name="T86" fmla="*/ 724 w 2048"/>
              <a:gd name="T87" fmla="*/ 1560 h 2048"/>
              <a:gd name="T88" fmla="*/ 844 w 2048"/>
              <a:gd name="T89" fmla="*/ 1928 h 2048"/>
              <a:gd name="T90" fmla="*/ 1204 w 2048"/>
              <a:gd name="T91" fmla="*/ 1928 h 2048"/>
              <a:gd name="T92" fmla="*/ 1324 w 2048"/>
              <a:gd name="T93" fmla="*/ 1080 h 2048"/>
              <a:gd name="T94" fmla="*/ 1804 w 2048"/>
              <a:gd name="T95" fmla="*/ 1928 h 2048"/>
              <a:gd name="T96" fmla="*/ 1684 w 2048"/>
              <a:gd name="T97" fmla="*/ 720 h 2048"/>
              <a:gd name="T98" fmla="*/ 1804 w 2048"/>
              <a:gd name="T99" fmla="*/ 1928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048" h="2048">
                <a:moveTo>
                  <a:pt x="304" y="600"/>
                </a:moveTo>
                <a:cubicBezTo>
                  <a:pt x="205" y="600"/>
                  <a:pt x="124" y="681"/>
                  <a:pt x="124" y="780"/>
                </a:cubicBezTo>
                <a:cubicBezTo>
                  <a:pt x="124" y="879"/>
                  <a:pt x="205" y="960"/>
                  <a:pt x="304" y="960"/>
                </a:cubicBezTo>
                <a:cubicBezTo>
                  <a:pt x="352" y="960"/>
                  <a:pt x="396" y="941"/>
                  <a:pt x="429" y="909"/>
                </a:cubicBezTo>
                <a:cubicBezTo>
                  <a:pt x="605" y="998"/>
                  <a:pt x="605" y="998"/>
                  <a:pt x="605" y="998"/>
                </a:cubicBezTo>
                <a:cubicBezTo>
                  <a:pt x="604" y="1005"/>
                  <a:pt x="604" y="1012"/>
                  <a:pt x="604" y="1020"/>
                </a:cubicBezTo>
                <a:cubicBezTo>
                  <a:pt x="604" y="1119"/>
                  <a:pt x="685" y="1200"/>
                  <a:pt x="784" y="1200"/>
                </a:cubicBezTo>
                <a:cubicBezTo>
                  <a:pt x="883" y="1200"/>
                  <a:pt x="964" y="1119"/>
                  <a:pt x="964" y="1020"/>
                </a:cubicBezTo>
                <a:cubicBezTo>
                  <a:pt x="964" y="992"/>
                  <a:pt x="958" y="966"/>
                  <a:pt x="946" y="942"/>
                </a:cubicBezTo>
                <a:cubicBezTo>
                  <a:pt x="1186" y="702"/>
                  <a:pt x="1186" y="702"/>
                  <a:pt x="1186" y="702"/>
                </a:cubicBezTo>
                <a:cubicBezTo>
                  <a:pt x="1210" y="714"/>
                  <a:pt x="1236" y="720"/>
                  <a:pt x="1264" y="720"/>
                </a:cubicBezTo>
                <a:cubicBezTo>
                  <a:pt x="1363" y="720"/>
                  <a:pt x="1444" y="639"/>
                  <a:pt x="1444" y="540"/>
                </a:cubicBezTo>
                <a:cubicBezTo>
                  <a:pt x="1444" y="521"/>
                  <a:pt x="1441" y="503"/>
                  <a:pt x="1436" y="486"/>
                </a:cubicBezTo>
                <a:cubicBezTo>
                  <a:pt x="1644" y="330"/>
                  <a:pt x="1644" y="330"/>
                  <a:pt x="1644" y="330"/>
                </a:cubicBezTo>
                <a:cubicBezTo>
                  <a:pt x="1673" y="349"/>
                  <a:pt x="1707" y="360"/>
                  <a:pt x="1744" y="360"/>
                </a:cubicBezTo>
                <a:cubicBezTo>
                  <a:pt x="1843" y="360"/>
                  <a:pt x="1924" y="279"/>
                  <a:pt x="1924" y="180"/>
                </a:cubicBezTo>
                <a:cubicBezTo>
                  <a:pt x="1924" y="81"/>
                  <a:pt x="1843" y="0"/>
                  <a:pt x="1744" y="0"/>
                </a:cubicBezTo>
                <a:cubicBezTo>
                  <a:pt x="1645" y="0"/>
                  <a:pt x="1564" y="81"/>
                  <a:pt x="1564" y="180"/>
                </a:cubicBezTo>
                <a:cubicBezTo>
                  <a:pt x="1564" y="199"/>
                  <a:pt x="1567" y="217"/>
                  <a:pt x="1572" y="234"/>
                </a:cubicBezTo>
                <a:cubicBezTo>
                  <a:pt x="1364" y="390"/>
                  <a:pt x="1364" y="390"/>
                  <a:pt x="1364" y="390"/>
                </a:cubicBezTo>
                <a:cubicBezTo>
                  <a:pt x="1335" y="371"/>
                  <a:pt x="1301" y="360"/>
                  <a:pt x="1264" y="360"/>
                </a:cubicBezTo>
                <a:cubicBezTo>
                  <a:pt x="1165" y="360"/>
                  <a:pt x="1084" y="441"/>
                  <a:pt x="1084" y="540"/>
                </a:cubicBezTo>
                <a:cubicBezTo>
                  <a:pt x="1084" y="568"/>
                  <a:pt x="1090" y="594"/>
                  <a:pt x="1101" y="618"/>
                </a:cubicBezTo>
                <a:cubicBezTo>
                  <a:pt x="861" y="858"/>
                  <a:pt x="861" y="858"/>
                  <a:pt x="861" y="858"/>
                </a:cubicBezTo>
                <a:cubicBezTo>
                  <a:pt x="838" y="846"/>
                  <a:pt x="812" y="840"/>
                  <a:pt x="784" y="840"/>
                </a:cubicBezTo>
                <a:cubicBezTo>
                  <a:pt x="735" y="840"/>
                  <a:pt x="691" y="859"/>
                  <a:pt x="659" y="890"/>
                </a:cubicBezTo>
                <a:cubicBezTo>
                  <a:pt x="482" y="802"/>
                  <a:pt x="482" y="802"/>
                  <a:pt x="482" y="802"/>
                </a:cubicBezTo>
                <a:cubicBezTo>
                  <a:pt x="483" y="795"/>
                  <a:pt x="484" y="788"/>
                  <a:pt x="484" y="780"/>
                </a:cubicBezTo>
                <a:cubicBezTo>
                  <a:pt x="484" y="681"/>
                  <a:pt x="403" y="600"/>
                  <a:pt x="304" y="600"/>
                </a:cubicBezTo>
                <a:close/>
                <a:moveTo>
                  <a:pt x="304" y="840"/>
                </a:moveTo>
                <a:cubicBezTo>
                  <a:pt x="271" y="840"/>
                  <a:pt x="244" y="813"/>
                  <a:pt x="244" y="780"/>
                </a:cubicBezTo>
                <a:cubicBezTo>
                  <a:pt x="244" y="747"/>
                  <a:pt x="271" y="720"/>
                  <a:pt x="304" y="720"/>
                </a:cubicBezTo>
                <a:cubicBezTo>
                  <a:pt x="337" y="720"/>
                  <a:pt x="364" y="747"/>
                  <a:pt x="364" y="780"/>
                </a:cubicBezTo>
                <a:cubicBezTo>
                  <a:pt x="364" y="813"/>
                  <a:pt x="337" y="840"/>
                  <a:pt x="304" y="840"/>
                </a:cubicBezTo>
                <a:close/>
                <a:moveTo>
                  <a:pt x="1744" y="120"/>
                </a:moveTo>
                <a:cubicBezTo>
                  <a:pt x="1777" y="120"/>
                  <a:pt x="1804" y="147"/>
                  <a:pt x="1804" y="180"/>
                </a:cubicBezTo>
                <a:cubicBezTo>
                  <a:pt x="1804" y="213"/>
                  <a:pt x="1777" y="240"/>
                  <a:pt x="1744" y="240"/>
                </a:cubicBezTo>
                <a:cubicBezTo>
                  <a:pt x="1711" y="240"/>
                  <a:pt x="1684" y="213"/>
                  <a:pt x="1684" y="180"/>
                </a:cubicBezTo>
                <a:cubicBezTo>
                  <a:pt x="1684" y="147"/>
                  <a:pt x="1711" y="120"/>
                  <a:pt x="1744" y="120"/>
                </a:cubicBezTo>
                <a:close/>
                <a:moveTo>
                  <a:pt x="1264" y="480"/>
                </a:moveTo>
                <a:cubicBezTo>
                  <a:pt x="1297" y="480"/>
                  <a:pt x="1324" y="507"/>
                  <a:pt x="1324" y="540"/>
                </a:cubicBezTo>
                <a:cubicBezTo>
                  <a:pt x="1324" y="573"/>
                  <a:pt x="1297" y="600"/>
                  <a:pt x="1264" y="600"/>
                </a:cubicBezTo>
                <a:cubicBezTo>
                  <a:pt x="1231" y="600"/>
                  <a:pt x="1204" y="573"/>
                  <a:pt x="1204" y="540"/>
                </a:cubicBezTo>
                <a:cubicBezTo>
                  <a:pt x="1204" y="507"/>
                  <a:pt x="1231" y="480"/>
                  <a:pt x="1264" y="480"/>
                </a:cubicBezTo>
                <a:close/>
                <a:moveTo>
                  <a:pt x="784" y="960"/>
                </a:moveTo>
                <a:cubicBezTo>
                  <a:pt x="817" y="960"/>
                  <a:pt x="844" y="987"/>
                  <a:pt x="844" y="1020"/>
                </a:cubicBezTo>
                <a:cubicBezTo>
                  <a:pt x="844" y="1053"/>
                  <a:pt x="817" y="1080"/>
                  <a:pt x="784" y="1080"/>
                </a:cubicBezTo>
                <a:cubicBezTo>
                  <a:pt x="751" y="1080"/>
                  <a:pt x="724" y="1053"/>
                  <a:pt x="724" y="1020"/>
                </a:cubicBezTo>
                <a:cubicBezTo>
                  <a:pt x="724" y="987"/>
                  <a:pt x="751" y="960"/>
                  <a:pt x="784" y="960"/>
                </a:cubicBezTo>
                <a:close/>
                <a:moveTo>
                  <a:pt x="1988" y="1928"/>
                </a:moveTo>
                <a:cubicBezTo>
                  <a:pt x="1924" y="1928"/>
                  <a:pt x="1924" y="1928"/>
                  <a:pt x="1924" y="1928"/>
                </a:cubicBezTo>
                <a:cubicBezTo>
                  <a:pt x="1924" y="660"/>
                  <a:pt x="1924" y="660"/>
                  <a:pt x="1924" y="660"/>
                </a:cubicBezTo>
                <a:cubicBezTo>
                  <a:pt x="1924" y="627"/>
                  <a:pt x="1897" y="600"/>
                  <a:pt x="1864" y="600"/>
                </a:cubicBezTo>
                <a:cubicBezTo>
                  <a:pt x="1624" y="600"/>
                  <a:pt x="1624" y="600"/>
                  <a:pt x="1624" y="600"/>
                </a:cubicBezTo>
                <a:cubicBezTo>
                  <a:pt x="1591" y="600"/>
                  <a:pt x="1564" y="627"/>
                  <a:pt x="1564" y="660"/>
                </a:cubicBezTo>
                <a:cubicBezTo>
                  <a:pt x="1564" y="1928"/>
                  <a:pt x="1564" y="1928"/>
                  <a:pt x="1564" y="1928"/>
                </a:cubicBezTo>
                <a:cubicBezTo>
                  <a:pt x="1444" y="1928"/>
                  <a:pt x="1444" y="1928"/>
                  <a:pt x="1444" y="1928"/>
                </a:cubicBezTo>
                <a:cubicBezTo>
                  <a:pt x="1444" y="1020"/>
                  <a:pt x="1444" y="1020"/>
                  <a:pt x="1444" y="1020"/>
                </a:cubicBezTo>
                <a:cubicBezTo>
                  <a:pt x="1444" y="987"/>
                  <a:pt x="1417" y="960"/>
                  <a:pt x="1384" y="960"/>
                </a:cubicBezTo>
                <a:cubicBezTo>
                  <a:pt x="1144" y="960"/>
                  <a:pt x="1144" y="960"/>
                  <a:pt x="1144" y="960"/>
                </a:cubicBezTo>
                <a:cubicBezTo>
                  <a:pt x="1111" y="960"/>
                  <a:pt x="1084" y="987"/>
                  <a:pt x="1084" y="1020"/>
                </a:cubicBezTo>
                <a:cubicBezTo>
                  <a:pt x="1084" y="1928"/>
                  <a:pt x="1084" y="1928"/>
                  <a:pt x="1084" y="1928"/>
                </a:cubicBezTo>
                <a:cubicBezTo>
                  <a:pt x="964" y="1928"/>
                  <a:pt x="964" y="1928"/>
                  <a:pt x="964" y="1928"/>
                </a:cubicBezTo>
                <a:cubicBezTo>
                  <a:pt x="964" y="1500"/>
                  <a:pt x="964" y="1500"/>
                  <a:pt x="964" y="1500"/>
                </a:cubicBezTo>
                <a:cubicBezTo>
                  <a:pt x="964" y="1467"/>
                  <a:pt x="937" y="1440"/>
                  <a:pt x="904" y="1440"/>
                </a:cubicBezTo>
                <a:cubicBezTo>
                  <a:pt x="664" y="1440"/>
                  <a:pt x="664" y="1440"/>
                  <a:pt x="664" y="1440"/>
                </a:cubicBezTo>
                <a:cubicBezTo>
                  <a:pt x="631" y="1440"/>
                  <a:pt x="604" y="1467"/>
                  <a:pt x="604" y="1500"/>
                </a:cubicBezTo>
                <a:cubicBezTo>
                  <a:pt x="604" y="1928"/>
                  <a:pt x="604" y="1928"/>
                  <a:pt x="604" y="1928"/>
                </a:cubicBezTo>
                <a:cubicBezTo>
                  <a:pt x="484" y="1928"/>
                  <a:pt x="484" y="1928"/>
                  <a:pt x="484" y="1928"/>
                </a:cubicBezTo>
                <a:cubicBezTo>
                  <a:pt x="484" y="1260"/>
                  <a:pt x="484" y="1260"/>
                  <a:pt x="484" y="1260"/>
                </a:cubicBezTo>
                <a:cubicBezTo>
                  <a:pt x="484" y="1227"/>
                  <a:pt x="457" y="1200"/>
                  <a:pt x="424" y="1200"/>
                </a:cubicBezTo>
                <a:cubicBezTo>
                  <a:pt x="184" y="1200"/>
                  <a:pt x="184" y="1200"/>
                  <a:pt x="184" y="1200"/>
                </a:cubicBezTo>
                <a:cubicBezTo>
                  <a:pt x="151" y="1200"/>
                  <a:pt x="124" y="1227"/>
                  <a:pt x="124" y="1260"/>
                </a:cubicBezTo>
                <a:cubicBezTo>
                  <a:pt x="124" y="1928"/>
                  <a:pt x="124" y="1928"/>
                  <a:pt x="124" y="1928"/>
                </a:cubicBezTo>
                <a:cubicBezTo>
                  <a:pt x="60" y="1928"/>
                  <a:pt x="60" y="1928"/>
                  <a:pt x="60" y="1928"/>
                </a:cubicBezTo>
                <a:cubicBezTo>
                  <a:pt x="27" y="1928"/>
                  <a:pt x="0" y="1955"/>
                  <a:pt x="0" y="1988"/>
                </a:cubicBezTo>
                <a:cubicBezTo>
                  <a:pt x="0" y="2021"/>
                  <a:pt x="27" y="2048"/>
                  <a:pt x="60" y="2048"/>
                </a:cubicBezTo>
                <a:cubicBezTo>
                  <a:pt x="1988" y="2048"/>
                  <a:pt x="1988" y="2048"/>
                  <a:pt x="1988" y="2048"/>
                </a:cubicBezTo>
                <a:cubicBezTo>
                  <a:pt x="2021" y="2048"/>
                  <a:pt x="2048" y="2021"/>
                  <a:pt x="2048" y="1988"/>
                </a:cubicBezTo>
                <a:cubicBezTo>
                  <a:pt x="2048" y="1955"/>
                  <a:pt x="2021" y="1928"/>
                  <a:pt x="1988" y="1928"/>
                </a:cubicBezTo>
                <a:close/>
                <a:moveTo>
                  <a:pt x="364" y="1928"/>
                </a:moveTo>
                <a:cubicBezTo>
                  <a:pt x="244" y="1928"/>
                  <a:pt x="244" y="1928"/>
                  <a:pt x="244" y="1928"/>
                </a:cubicBezTo>
                <a:cubicBezTo>
                  <a:pt x="244" y="1320"/>
                  <a:pt x="244" y="1320"/>
                  <a:pt x="244" y="1320"/>
                </a:cubicBezTo>
                <a:cubicBezTo>
                  <a:pt x="364" y="1320"/>
                  <a:pt x="364" y="1320"/>
                  <a:pt x="364" y="1320"/>
                </a:cubicBezTo>
                <a:lnTo>
                  <a:pt x="364" y="1928"/>
                </a:lnTo>
                <a:close/>
                <a:moveTo>
                  <a:pt x="844" y="1928"/>
                </a:moveTo>
                <a:cubicBezTo>
                  <a:pt x="724" y="1928"/>
                  <a:pt x="724" y="1928"/>
                  <a:pt x="724" y="1928"/>
                </a:cubicBezTo>
                <a:cubicBezTo>
                  <a:pt x="724" y="1560"/>
                  <a:pt x="724" y="1560"/>
                  <a:pt x="724" y="1560"/>
                </a:cubicBezTo>
                <a:cubicBezTo>
                  <a:pt x="844" y="1560"/>
                  <a:pt x="844" y="1560"/>
                  <a:pt x="844" y="1560"/>
                </a:cubicBezTo>
                <a:lnTo>
                  <a:pt x="844" y="1928"/>
                </a:lnTo>
                <a:close/>
                <a:moveTo>
                  <a:pt x="1324" y="1928"/>
                </a:moveTo>
                <a:cubicBezTo>
                  <a:pt x="1204" y="1928"/>
                  <a:pt x="1204" y="1928"/>
                  <a:pt x="1204" y="1928"/>
                </a:cubicBezTo>
                <a:cubicBezTo>
                  <a:pt x="1204" y="1080"/>
                  <a:pt x="1204" y="1080"/>
                  <a:pt x="1204" y="1080"/>
                </a:cubicBezTo>
                <a:cubicBezTo>
                  <a:pt x="1324" y="1080"/>
                  <a:pt x="1324" y="1080"/>
                  <a:pt x="1324" y="1080"/>
                </a:cubicBezTo>
                <a:lnTo>
                  <a:pt x="1324" y="1928"/>
                </a:lnTo>
                <a:close/>
                <a:moveTo>
                  <a:pt x="1804" y="1928"/>
                </a:moveTo>
                <a:cubicBezTo>
                  <a:pt x="1684" y="1928"/>
                  <a:pt x="1684" y="1928"/>
                  <a:pt x="1684" y="1928"/>
                </a:cubicBezTo>
                <a:cubicBezTo>
                  <a:pt x="1684" y="720"/>
                  <a:pt x="1684" y="720"/>
                  <a:pt x="1684" y="720"/>
                </a:cubicBezTo>
                <a:cubicBezTo>
                  <a:pt x="1804" y="720"/>
                  <a:pt x="1804" y="720"/>
                  <a:pt x="1804" y="720"/>
                </a:cubicBezTo>
                <a:lnTo>
                  <a:pt x="1804" y="19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8"/>
          <p:cNvSpPr>
            <a:spLocks noEditPoints="1"/>
          </p:cNvSpPr>
          <p:nvPr/>
        </p:nvSpPr>
        <p:spPr bwMode="auto">
          <a:xfrm>
            <a:off x="8482430" y="10217281"/>
            <a:ext cx="706343" cy="768634"/>
          </a:xfrm>
          <a:custGeom>
            <a:avLst/>
            <a:gdLst>
              <a:gd name="T0" fmla="*/ 1758 w 1882"/>
              <a:gd name="T1" fmla="*/ 604 h 2048"/>
              <a:gd name="T2" fmla="*/ 1282 w 1882"/>
              <a:gd name="T3" fmla="*/ 60 h 2048"/>
              <a:gd name="T4" fmla="*/ 1162 w 1882"/>
              <a:gd name="T5" fmla="*/ 60 h 2048"/>
              <a:gd name="T6" fmla="*/ 685 w 1882"/>
              <a:gd name="T7" fmla="*/ 604 h 2048"/>
              <a:gd name="T8" fmla="*/ 562 w 1882"/>
              <a:gd name="T9" fmla="*/ 664 h 2048"/>
              <a:gd name="T10" fmla="*/ 685 w 1882"/>
              <a:gd name="T11" fmla="*/ 724 h 2048"/>
              <a:gd name="T12" fmla="*/ 24 w 1882"/>
              <a:gd name="T13" fmla="*/ 1607 h 2048"/>
              <a:gd name="T14" fmla="*/ 193 w 1882"/>
              <a:gd name="T15" fmla="*/ 1862 h 2048"/>
              <a:gd name="T16" fmla="*/ 321 w 1882"/>
              <a:gd name="T17" fmla="*/ 1819 h 2048"/>
              <a:gd name="T18" fmla="*/ 575 w 1882"/>
              <a:gd name="T19" fmla="*/ 2048 h 2048"/>
              <a:gd name="T20" fmla="*/ 787 w 1882"/>
              <a:gd name="T21" fmla="*/ 1862 h 2048"/>
              <a:gd name="T22" fmla="*/ 745 w 1882"/>
              <a:gd name="T23" fmla="*/ 1735 h 2048"/>
              <a:gd name="T24" fmla="*/ 872 w 1882"/>
              <a:gd name="T25" fmla="*/ 1692 h 2048"/>
              <a:gd name="T26" fmla="*/ 1127 w 1882"/>
              <a:gd name="T27" fmla="*/ 1522 h 2048"/>
              <a:gd name="T28" fmla="*/ 915 w 1882"/>
              <a:gd name="T29" fmla="*/ 1225 h 2048"/>
              <a:gd name="T30" fmla="*/ 1162 w 1882"/>
              <a:gd name="T31" fmla="*/ 1201 h 2048"/>
              <a:gd name="T32" fmla="*/ 1222 w 1882"/>
              <a:gd name="T33" fmla="*/ 1324 h 2048"/>
              <a:gd name="T34" fmla="*/ 1282 w 1882"/>
              <a:gd name="T35" fmla="*/ 1201 h 2048"/>
              <a:gd name="T36" fmla="*/ 1822 w 1882"/>
              <a:gd name="T37" fmla="*/ 724 h 2048"/>
              <a:gd name="T38" fmla="*/ 1822 w 1882"/>
              <a:gd name="T39" fmla="*/ 604 h 2048"/>
              <a:gd name="T40" fmla="*/ 151 w 1882"/>
              <a:gd name="T41" fmla="*/ 1650 h 2048"/>
              <a:gd name="T42" fmla="*/ 885 w 1882"/>
              <a:gd name="T43" fmla="*/ 1086 h 2048"/>
              <a:gd name="T44" fmla="*/ 1000 w 1882"/>
              <a:gd name="T45" fmla="*/ 1480 h 2048"/>
              <a:gd name="T46" fmla="*/ 872 w 1882"/>
              <a:gd name="T47" fmla="*/ 1522 h 2048"/>
              <a:gd name="T48" fmla="*/ 618 w 1882"/>
              <a:gd name="T49" fmla="*/ 1692 h 2048"/>
              <a:gd name="T50" fmla="*/ 660 w 1882"/>
              <a:gd name="T51" fmla="*/ 1819 h 2048"/>
              <a:gd name="T52" fmla="*/ 406 w 1882"/>
              <a:gd name="T53" fmla="*/ 1734 h 2048"/>
              <a:gd name="T54" fmla="*/ 1000 w 1882"/>
              <a:gd name="T55" fmla="*/ 1480 h 2048"/>
              <a:gd name="T56" fmla="*/ 1637 w 1882"/>
              <a:gd name="T57" fmla="*/ 723 h 2048"/>
              <a:gd name="T58" fmla="*/ 1282 w 1882"/>
              <a:gd name="T59" fmla="*/ 1024 h 2048"/>
              <a:gd name="T60" fmla="*/ 1162 w 1882"/>
              <a:gd name="T61" fmla="*/ 1024 h 2048"/>
              <a:gd name="T62" fmla="*/ 806 w 1882"/>
              <a:gd name="T63" fmla="*/ 724 h 2048"/>
              <a:gd name="T64" fmla="*/ 922 w 1882"/>
              <a:gd name="T65" fmla="*/ 664 h 2048"/>
              <a:gd name="T66" fmla="*/ 806 w 1882"/>
              <a:gd name="T67" fmla="*/ 604 h 2048"/>
              <a:gd name="T68" fmla="*/ 1162 w 1882"/>
              <a:gd name="T69" fmla="*/ 304 h 2048"/>
              <a:gd name="T70" fmla="*/ 1282 w 1882"/>
              <a:gd name="T71" fmla="*/ 304 h 2048"/>
              <a:gd name="T72" fmla="*/ 1637 w 1882"/>
              <a:gd name="T73" fmla="*/ 604 h 2048"/>
              <a:gd name="T74" fmla="*/ 1522 w 1882"/>
              <a:gd name="T75" fmla="*/ 664 h 2048"/>
              <a:gd name="T76" fmla="*/ 1222 w 1882"/>
              <a:gd name="T77" fmla="*/ 484 h 2048"/>
              <a:gd name="T78" fmla="*/ 1222 w 1882"/>
              <a:gd name="T79" fmla="*/ 844 h 2048"/>
              <a:gd name="T80" fmla="*/ 1222 w 1882"/>
              <a:gd name="T81" fmla="*/ 484 h 2048"/>
              <a:gd name="T82" fmla="*/ 1162 w 1882"/>
              <a:gd name="T83" fmla="*/ 664 h 2048"/>
              <a:gd name="T84" fmla="*/ 1282 w 1882"/>
              <a:gd name="T85" fmla="*/ 66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82" h="2048">
                <a:moveTo>
                  <a:pt x="1822" y="604"/>
                </a:moveTo>
                <a:cubicBezTo>
                  <a:pt x="1758" y="604"/>
                  <a:pt x="1758" y="604"/>
                  <a:pt x="1758" y="604"/>
                </a:cubicBezTo>
                <a:cubicBezTo>
                  <a:pt x="1730" y="354"/>
                  <a:pt x="1531" y="155"/>
                  <a:pt x="1282" y="127"/>
                </a:cubicBezTo>
                <a:cubicBezTo>
                  <a:pt x="1282" y="60"/>
                  <a:pt x="1282" y="60"/>
                  <a:pt x="1282" y="60"/>
                </a:cubicBezTo>
                <a:cubicBezTo>
                  <a:pt x="1282" y="27"/>
                  <a:pt x="1255" y="0"/>
                  <a:pt x="1222" y="0"/>
                </a:cubicBezTo>
                <a:cubicBezTo>
                  <a:pt x="1188" y="0"/>
                  <a:pt x="1162" y="27"/>
                  <a:pt x="1162" y="60"/>
                </a:cubicBezTo>
                <a:cubicBezTo>
                  <a:pt x="1162" y="127"/>
                  <a:pt x="1162" y="127"/>
                  <a:pt x="1162" y="127"/>
                </a:cubicBezTo>
                <a:cubicBezTo>
                  <a:pt x="912" y="155"/>
                  <a:pt x="713" y="354"/>
                  <a:pt x="685" y="604"/>
                </a:cubicBezTo>
                <a:cubicBezTo>
                  <a:pt x="622" y="604"/>
                  <a:pt x="622" y="604"/>
                  <a:pt x="622" y="604"/>
                </a:cubicBezTo>
                <a:cubicBezTo>
                  <a:pt x="588" y="604"/>
                  <a:pt x="562" y="631"/>
                  <a:pt x="562" y="664"/>
                </a:cubicBezTo>
                <a:cubicBezTo>
                  <a:pt x="562" y="697"/>
                  <a:pt x="588" y="724"/>
                  <a:pt x="622" y="724"/>
                </a:cubicBezTo>
                <a:cubicBezTo>
                  <a:pt x="685" y="724"/>
                  <a:pt x="685" y="724"/>
                  <a:pt x="685" y="724"/>
                </a:cubicBezTo>
                <a:cubicBezTo>
                  <a:pt x="692" y="785"/>
                  <a:pt x="709" y="843"/>
                  <a:pt x="734" y="897"/>
                </a:cubicBezTo>
                <a:cubicBezTo>
                  <a:pt x="24" y="1607"/>
                  <a:pt x="24" y="1607"/>
                  <a:pt x="24" y="1607"/>
                </a:cubicBezTo>
                <a:cubicBezTo>
                  <a:pt x="0" y="1631"/>
                  <a:pt x="0" y="1669"/>
                  <a:pt x="24" y="1692"/>
                </a:cubicBezTo>
                <a:cubicBezTo>
                  <a:pt x="193" y="1862"/>
                  <a:pt x="193" y="1862"/>
                  <a:pt x="193" y="1862"/>
                </a:cubicBezTo>
                <a:cubicBezTo>
                  <a:pt x="217" y="1885"/>
                  <a:pt x="255" y="1885"/>
                  <a:pt x="278" y="1862"/>
                </a:cubicBezTo>
                <a:cubicBezTo>
                  <a:pt x="321" y="1819"/>
                  <a:pt x="321" y="1819"/>
                  <a:pt x="321" y="1819"/>
                </a:cubicBezTo>
                <a:cubicBezTo>
                  <a:pt x="533" y="2031"/>
                  <a:pt x="533" y="2031"/>
                  <a:pt x="533" y="2031"/>
                </a:cubicBezTo>
                <a:cubicBezTo>
                  <a:pt x="545" y="2042"/>
                  <a:pt x="560" y="2048"/>
                  <a:pt x="575" y="2048"/>
                </a:cubicBezTo>
                <a:cubicBezTo>
                  <a:pt x="591" y="2048"/>
                  <a:pt x="606" y="2042"/>
                  <a:pt x="618" y="2031"/>
                </a:cubicBezTo>
                <a:cubicBezTo>
                  <a:pt x="787" y="1862"/>
                  <a:pt x="787" y="1862"/>
                  <a:pt x="787" y="1862"/>
                </a:cubicBezTo>
                <a:cubicBezTo>
                  <a:pt x="811" y="1839"/>
                  <a:pt x="811" y="1800"/>
                  <a:pt x="787" y="1777"/>
                </a:cubicBezTo>
                <a:cubicBezTo>
                  <a:pt x="745" y="1735"/>
                  <a:pt x="745" y="1735"/>
                  <a:pt x="745" y="1735"/>
                </a:cubicBezTo>
                <a:cubicBezTo>
                  <a:pt x="830" y="1650"/>
                  <a:pt x="830" y="1650"/>
                  <a:pt x="830" y="1650"/>
                </a:cubicBezTo>
                <a:cubicBezTo>
                  <a:pt x="872" y="1692"/>
                  <a:pt x="872" y="1692"/>
                  <a:pt x="872" y="1692"/>
                </a:cubicBezTo>
                <a:cubicBezTo>
                  <a:pt x="896" y="1716"/>
                  <a:pt x="934" y="1716"/>
                  <a:pt x="957" y="1692"/>
                </a:cubicBezTo>
                <a:cubicBezTo>
                  <a:pt x="1127" y="1522"/>
                  <a:pt x="1127" y="1522"/>
                  <a:pt x="1127" y="1522"/>
                </a:cubicBezTo>
                <a:cubicBezTo>
                  <a:pt x="1150" y="1499"/>
                  <a:pt x="1150" y="1461"/>
                  <a:pt x="1127" y="1438"/>
                </a:cubicBezTo>
                <a:cubicBezTo>
                  <a:pt x="915" y="1225"/>
                  <a:pt x="915" y="1225"/>
                  <a:pt x="915" y="1225"/>
                </a:cubicBezTo>
                <a:cubicBezTo>
                  <a:pt x="989" y="1151"/>
                  <a:pt x="989" y="1151"/>
                  <a:pt x="989" y="1151"/>
                </a:cubicBezTo>
                <a:cubicBezTo>
                  <a:pt x="1042" y="1177"/>
                  <a:pt x="1100" y="1194"/>
                  <a:pt x="1162" y="1201"/>
                </a:cubicBezTo>
                <a:cubicBezTo>
                  <a:pt x="1162" y="1264"/>
                  <a:pt x="1162" y="1264"/>
                  <a:pt x="1162" y="1264"/>
                </a:cubicBezTo>
                <a:cubicBezTo>
                  <a:pt x="1162" y="1297"/>
                  <a:pt x="1188" y="1324"/>
                  <a:pt x="1222" y="1324"/>
                </a:cubicBezTo>
                <a:cubicBezTo>
                  <a:pt x="1255" y="1324"/>
                  <a:pt x="1282" y="1297"/>
                  <a:pt x="1282" y="1264"/>
                </a:cubicBezTo>
                <a:cubicBezTo>
                  <a:pt x="1282" y="1201"/>
                  <a:pt x="1282" y="1201"/>
                  <a:pt x="1282" y="1201"/>
                </a:cubicBezTo>
                <a:cubicBezTo>
                  <a:pt x="1531" y="1173"/>
                  <a:pt x="1730" y="974"/>
                  <a:pt x="1758" y="724"/>
                </a:cubicBezTo>
                <a:cubicBezTo>
                  <a:pt x="1822" y="724"/>
                  <a:pt x="1822" y="724"/>
                  <a:pt x="1822" y="724"/>
                </a:cubicBezTo>
                <a:cubicBezTo>
                  <a:pt x="1855" y="724"/>
                  <a:pt x="1882" y="697"/>
                  <a:pt x="1882" y="664"/>
                </a:cubicBezTo>
                <a:cubicBezTo>
                  <a:pt x="1882" y="631"/>
                  <a:pt x="1855" y="604"/>
                  <a:pt x="1822" y="604"/>
                </a:cubicBezTo>
                <a:close/>
                <a:moveTo>
                  <a:pt x="236" y="1735"/>
                </a:moveTo>
                <a:cubicBezTo>
                  <a:pt x="151" y="1650"/>
                  <a:pt x="151" y="1650"/>
                  <a:pt x="151" y="1650"/>
                </a:cubicBezTo>
                <a:cubicBezTo>
                  <a:pt x="800" y="1001"/>
                  <a:pt x="800" y="1001"/>
                  <a:pt x="800" y="1001"/>
                </a:cubicBezTo>
                <a:cubicBezTo>
                  <a:pt x="825" y="1032"/>
                  <a:pt x="853" y="1061"/>
                  <a:pt x="885" y="1086"/>
                </a:cubicBezTo>
                <a:lnTo>
                  <a:pt x="236" y="1735"/>
                </a:lnTo>
                <a:close/>
                <a:moveTo>
                  <a:pt x="1000" y="1480"/>
                </a:moveTo>
                <a:cubicBezTo>
                  <a:pt x="915" y="1565"/>
                  <a:pt x="915" y="1565"/>
                  <a:pt x="915" y="1565"/>
                </a:cubicBezTo>
                <a:cubicBezTo>
                  <a:pt x="872" y="1522"/>
                  <a:pt x="872" y="1522"/>
                  <a:pt x="872" y="1522"/>
                </a:cubicBezTo>
                <a:cubicBezTo>
                  <a:pt x="849" y="1499"/>
                  <a:pt x="811" y="1499"/>
                  <a:pt x="787" y="1522"/>
                </a:cubicBezTo>
                <a:cubicBezTo>
                  <a:pt x="618" y="1692"/>
                  <a:pt x="618" y="1692"/>
                  <a:pt x="618" y="1692"/>
                </a:cubicBezTo>
                <a:cubicBezTo>
                  <a:pt x="594" y="1716"/>
                  <a:pt x="594" y="1754"/>
                  <a:pt x="618" y="1777"/>
                </a:cubicBezTo>
                <a:cubicBezTo>
                  <a:pt x="660" y="1819"/>
                  <a:pt x="660" y="1819"/>
                  <a:pt x="660" y="1819"/>
                </a:cubicBezTo>
                <a:cubicBezTo>
                  <a:pt x="575" y="1903"/>
                  <a:pt x="575" y="1903"/>
                  <a:pt x="575" y="1903"/>
                </a:cubicBezTo>
                <a:cubicBezTo>
                  <a:pt x="406" y="1734"/>
                  <a:pt x="406" y="1734"/>
                  <a:pt x="406" y="1734"/>
                </a:cubicBezTo>
                <a:cubicBezTo>
                  <a:pt x="830" y="1310"/>
                  <a:pt x="830" y="1310"/>
                  <a:pt x="830" y="1310"/>
                </a:cubicBezTo>
                <a:lnTo>
                  <a:pt x="1000" y="1480"/>
                </a:lnTo>
                <a:close/>
                <a:moveTo>
                  <a:pt x="1582" y="723"/>
                </a:moveTo>
                <a:cubicBezTo>
                  <a:pt x="1637" y="723"/>
                  <a:pt x="1637" y="723"/>
                  <a:pt x="1637" y="723"/>
                </a:cubicBezTo>
                <a:cubicBezTo>
                  <a:pt x="1611" y="907"/>
                  <a:pt x="1465" y="1053"/>
                  <a:pt x="1282" y="1080"/>
                </a:cubicBezTo>
                <a:cubicBezTo>
                  <a:pt x="1282" y="1024"/>
                  <a:pt x="1282" y="1024"/>
                  <a:pt x="1282" y="1024"/>
                </a:cubicBezTo>
                <a:cubicBezTo>
                  <a:pt x="1282" y="991"/>
                  <a:pt x="1255" y="964"/>
                  <a:pt x="1222" y="964"/>
                </a:cubicBezTo>
                <a:cubicBezTo>
                  <a:pt x="1188" y="964"/>
                  <a:pt x="1162" y="991"/>
                  <a:pt x="1162" y="1024"/>
                </a:cubicBezTo>
                <a:cubicBezTo>
                  <a:pt x="1162" y="1080"/>
                  <a:pt x="1162" y="1080"/>
                  <a:pt x="1162" y="1080"/>
                </a:cubicBezTo>
                <a:cubicBezTo>
                  <a:pt x="978" y="1053"/>
                  <a:pt x="832" y="908"/>
                  <a:pt x="806" y="724"/>
                </a:cubicBezTo>
                <a:cubicBezTo>
                  <a:pt x="862" y="724"/>
                  <a:pt x="862" y="724"/>
                  <a:pt x="862" y="724"/>
                </a:cubicBezTo>
                <a:cubicBezTo>
                  <a:pt x="895" y="724"/>
                  <a:pt x="922" y="697"/>
                  <a:pt x="922" y="664"/>
                </a:cubicBezTo>
                <a:cubicBezTo>
                  <a:pt x="922" y="631"/>
                  <a:pt x="895" y="604"/>
                  <a:pt x="862" y="604"/>
                </a:cubicBezTo>
                <a:cubicBezTo>
                  <a:pt x="806" y="604"/>
                  <a:pt x="806" y="604"/>
                  <a:pt x="806" y="604"/>
                </a:cubicBezTo>
                <a:cubicBezTo>
                  <a:pt x="832" y="420"/>
                  <a:pt x="978" y="275"/>
                  <a:pt x="1162" y="248"/>
                </a:cubicBezTo>
                <a:cubicBezTo>
                  <a:pt x="1162" y="304"/>
                  <a:pt x="1162" y="304"/>
                  <a:pt x="1162" y="304"/>
                </a:cubicBezTo>
                <a:cubicBezTo>
                  <a:pt x="1162" y="337"/>
                  <a:pt x="1188" y="364"/>
                  <a:pt x="1222" y="364"/>
                </a:cubicBezTo>
                <a:cubicBezTo>
                  <a:pt x="1255" y="364"/>
                  <a:pt x="1282" y="337"/>
                  <a:pt x="1282" y="304"/>
                </a:cubicBezTo>
                <a:cubicBezTo>
                  <a:pt x="1282" y="248"/>
                  <a:pt x="1282" y="248"/>
                  <a:pt x="1282" y="248"/>
                </a:cubicBezTo>
                <a:cubicBezTo>
                  <a:pt x="1465" y="275"/>
                  <a:pt x="1611" y="420"/>
                  <a:pt x="1637" y="604"/>
                </a:cubicBezTo>
                <a:cubicBezTo>
                  <a:pt x="1582" y="604"/>
                  <a:pt x="1582" y="604"/>
                  <a:pt x="1582" y="604"/>
                </a:cubicBezTo>
                <a:cubicBezTo>
                  <a:pt x="1548" y="604"/>
                  <a:pt x="1522" y="631"/>
                  <a:pt x="1522" y="664"/>
                </a:cubicBezTo>
                <a:cubicBezTo>
                  <a:pt x="1522" y="697"/>
                  <a:pt x="1548" y="723"/>
                  <a:pt x="1582" y="723"/>
                </a:cubicBezTo>
                <a:close/>
                <a:moveTo>
                  <a:pt x="1222" y="484"/>
                </a:moveTo>
                <a:cubicBezTo>
                  <a:pt x="1122" y="484"/>
                  <a:pt x="1042" y="565"/>
                  <a:pt x="1042" y="664"/>
                </a:cubicBezTo>
                <a:cubicBezTo>
                  <a:pt x="1042" y="763"/>
                  <a:pt x="1122" y="844"/>
                  <a:pt x="1222" y="844"/>
                </a:cubicBezTo>
                <a:cubicBezTo>
                  <a:pt x="1321" y="844"/>
                  <a:pt x="1402" y="763"/>
                  <a:pt x="1402" y="664"/>
                </a:cubicBezTo>
                <a:cubicBezTo>
                  <a:pt x="1402" y="565"/>
                  <a:pt x="1321" y="484"/>
                  <a:pt x="1222" y="484"/>
                </a:cubicBezTo>
                <a:close/>
                <a:moveTo>
                  <a:pt x="1222" y="724"/>
                </a:moveTo>
                <a:cubicBezTo>
                  <a:pt x="1188" y="724"/>
                  <a:pt x="1162" y="697"/>
                  <a:pt x="1162" y="664"/>
                </a:cubicBezTo>
                <a:cubicBezTo>
                  <a:pt x="1162" y="631"/>
                  <a:pt x="1188" y="604"/>
                  <a:pt x="1222" y="604"/>
                </a:cubicBezTo>
                <a:cubicBezTo>
                  <a:pt x="1255" y="604"/>
                  <a:pt x="1282" y="631"/>
                  <a:pt x="1282" y="664"/>
                </a:cubicBezTo>
                <a:cubicBezTo>
                  <a:pt x="1282" y="697"/>
                  <a:pt x="1255" y="724"/>
                  <a:pt x="1222" y="7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9"/>
          <p:cNvSpPr>
            <a:spLocks noEditPoints="1"/>
          </p:cNvSpPr>
          <p:nvPr/>
        </p:nvSpPr>
        <p:spPr bwMode="auto">
          <a:xfrm>
            <a:off x="10699013" y="10217281"/>
            <a:ext cx="768864" cy="768634"/>
          </a:xfrm>
          <a:custGeom>
            <a:avLst/>
            <a:gdLst>
              <a:gd name="T0" fmla="*/ 1922 w 2048"/>
              <a:gd name="T1" fmla="*/ 964 h 2048"/>
              <a:gd name="T2" fmla="*/ 1084 w 2048"/>
              <a:gd name="T3" fmla="*/ 60 h 2048"/>
              <a:gd name="T4" fmla="*/ 964 w 2048"/>
              <a:gd name="T5" fmla="*/ 60 h 2048"/>
              <a:gd name="T6" fmla="*/ 126 w 2048"/>
              <a:gd name="T7" fmla="*/ 964 h 2048"/>
              <a:gd name="T8" fmla="*/ 0 w 2048"/>
              <a:gd name="T9" fmla="*/ 1024 h 2048"/>
              <a:gd name="T10" fmla="*/ 126 w 2048"/>
              <a:gd name="T11" fmla="*/ 1084 h 2048"/>
              <a:gd name="T12" fmla="*/ 964 w 2048"/>
              <a:gd name="T13" fmla="*/ 1988 h 2048"/>
              <a:gd name="T14" fmla="*/ 1084 w 2048"/>
              <a:gd name="T15" fmla="*/ 1988 h 2048"/>
              <a:gd name="T16" fmla="*/ 1922 w 2048"/>
              <a:gd name="T17" fmla="*/ 1084 h 2048"/>
              <a:gd name="T18" fmla="*/ 2048 w 2048"/>
              <a:gd name="T19" fmla="*/ 1024 h 2048"/>
              <a:gd name="T20" fmla="*/ 964 w 2048"/>
              <a:gd name="T21" fmla="*/ 246 h 2048"/>
              <a:gd name="T22" fmla="*/ 367 w 2048"/>
              <a:gd name="T23" fmla="*/ 964 h 2048"/>
              <a:gd name="T24" fmla="*/ 964 w 2048"/>
              <a:gd name="T25" fmla="*/ 246 h 2048"/>
              <a:gd name="T26" fmla="*/ 246 w 2048"/>
              <a:gd name="T27" fmla="*/ 1084 h 2048"/>
              <a:gd name="T28" fmla="*/ 964 w 2048"/>
              <a:gd name="T29" fmla="*/ 1681 h 2048"/>
              <a:gd name="T30" fmla="*/ 1024 w 2048"/>
              <a:gd name="T31" fmla="*/ 1564 h 2048"/>
              <a:gd name="T32" fmla="*/ 544 w 2048"/>
              <a:gd name="T33" fmla="*/ 1084 h 2048"/>
              <a:gd name="T34" fmla="*/ 544 w 2048"/>
              <a:gd name="T35" fmla="*/ 964 h 2048"/>
              <a:gd name="T36" fmla="*/ 1024 w 2048"/>
              <a:gd name="T37" fmla="*/ 484 h 2048"/>
              <a:gd name="T38" fmla="*/ 1504 w 2048"/>
              <a:gd name="T39" fmla="*/ 964 h 2048"/>
              <a:gd name="T40" fmla="*/ 1504 w 2048"/>
              <a:gd name="T41" fmla="*/ 1083 h 2048"/>
              <a:gd name="T42" fmla="*/ 1024 w 2048"/>
              <a:gd name="T43" fmla="*/ 1564 h 2048"/>
              <a:gd name="T44" fmla="*/ 1084 w 2048"/>
              <a:gd name="T45" fmla="*/ 1681 h 2048"/>
              <a:gd name="T46" fmla="*/ 1802 w 2048"/>
              <a:gd name="T47" fmla="*/ 1083 h 2048"/>
              <a:gd name="T48" fmla="*/ 1681 w 2048"/>
              <a:gd name="T49" fmla="*/ 964 h 2048"/>
              <a:gd name="T50" fmla="*/ 1084 w 2048"/>
              <a:gd name="T51" fmla="*/ 246 h 2048"/>
              <a:gd name="T52" fmla="*/ 1681 w 2048"/>
              <a:gd name="T53" fmla="*/ 964 h 2048"/>
              <a:gd name="T54" fmla="*/ 1086 w 2048"/>
              <a:gd name="T55" fmla="*/ 1313 h 2048"/>
              <a:gd name="T56" fmla="*/ 1084 w 2048"/>
              <a:gd name="T57" fmla="*/ 1384 h 2048"/>
              <a:gd name="T58" fmla="*/ 964 w 2048"/>
              <a:gd name="T59" fmla="*/ 1384 h 2048"/>
              <a:gd name="T60" fmla="*/ 854 w 2048"/>
              <a:gd name="T61" fmla="*/ 1236 h 2048"/>
              <a:gd name="T62" fmla="*/ 946 w 2048"/>
              <a:gd name="T63" fmla="*/ 1159 h 2048"/>
              <a:gd name="T64" fmla="*/ 1084 w 2048"/>
              <a:gd name="T65" fmla="*/ 1144 h 2048"/>
              <a:gd name="T66" fmla="*/ 844 w 2048"/>
              <a:gd name="T67" fmla="*/ 904 h 2048"/>
              <a:gd name="T68" fmla="*/ 964 w 2048"/>
              <a:gd name="T69" fmla="*/ 734 h 2048"/>
              <a:gd name="T70" fmla="*/ 1024 w 2048"/>
              <a:gd name="T71" fmla="*/ 604 h 2048"/>
              <a:gd name="T72" fmla="*/ 1084 w 2048"/>
              <a:gd name="T73" fmla="*/ 734 h 2048"/>
              <a:gd name="T74" fmla="*/ 1174 w 2048"/>
              <a:gd name="T75" fmla="*/ 874 h 2048"/>
              <a:gd name="T76" fmla="*/ 1001 w 2048"/>
              <a:gd name="T77" fmla="*/ 849 h 2048"/>
              <a:gd name="T78" fmla="*/ 1024 w 2048"/>
              <a:gd name="T79" fmla="*/ 964 h 2048"/>
              <a:gd name="T80" fmla="*/ 604 w 2048"/>
              <a:gd name="T81" fmla="*/ 1988 h 2048"/>
              <a:gd name="T82" fmla="*/ 60 w 2048"/>
              <a:gd name="T83" fmla="*/ 2048 h 2048"/>
              <a:gd name="T84" fmla="*/ 0 w 2048"/>
              <a:gd name="T85" fmla="*/ 1504 h 2048"/>
              <a:gd name="T86" fmla="*/ 120 w 2048"/>
              <a:gd name="T87" fmla="*/ 1504 h 2048"/>
              <a:gd name="T88" fmla="*/ 544 w 2048"/>
              <a:gd name="T89" fmla="*/ 1928 h 2048"/>
              <a:gd name="T90" fmla="*/ 0 w 2048"/>
              <a:gd name="T91" fmla="*/ 544 h 2048"/>
              <a:gd name="T92" fmla="*/ 60 w 2048"/>
              <a:gd name="T93" fmla="*/ 0 h 2048"/>
              <a:gd name="T94" fmla="*/ 604 w 2048"/>
              <a:gd name="T95" fmla="*/ 60 h 2048"/>
              <a:gd name="T96" fmla="*/ 120 w 2048"/>
              <a:gd name="T97" fmla="*/ 120 h 2048"/>
              <a:gd name="T98" fmla="*/ 60 w 2048"/>
              <a:gd name="T99" fmla="*/ 604 h 2048"/>
              <a:gd name="T100" fmla="*/ 2048 w 2048"/>
              <a:gd name="T101" fmla="*/ 1504 h 2048"/>
              <a:gd name="T102" fmla="*/ 1988 w 2048"/>
              <a:gd name="T103" fmla="*/ 2048 h 2048"/>
              <a:gd name="T104" fmla="*/ 1444 w 2048"/>
              <a:gd name="T105" fmla="*/ 1988 h 2048"/>
              <a:gd name="T106" fmla="*/ 1928 w 2048"/>
              <a:gd name="T107" fmla="*/ 1928 h 2048"/>
              <a:gd name="T108" fmla="*/ 1988 w 2048"/>
              <a:gd name="T109" fmla="*/ 1444 h 2048"/>
              <a:gd name="T110" fmla="*/ 2048 w 2048"/>
              <a:gd name="T111" fmla="*/ 60 h 2048"/>
              <a:gd name="T112" fmla="*/ 1988 w 2048"/>
              <a:gd name="T113" fmla="*/ 604 h 2048"/>
              <a:gd name="T114" fmla="*/ 1928 w 2048"/>
              <a:gd name="T115" fmla="*/ 120 h 2048"/>
              <a:gd name="T116" fmla="*/ 1444 w 2048"/>
              <a:gd name="T117" fmla="*/ 60 h 2048"/>
              <a:gd name="T118" fmla="*/ 1988 w 2048"/>
              <a:gd name="T119" fmla="*/ 0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48" h="2048">
                <a:moveTo>
                  <a:pt x="1988" y="964"/>
                </a:moveTo>
                <a:cubicBezTo>
                  <a:pt x="1922" y="964"/>
                  <a:pt x="1922" y="964"/>
                  <a:pt x="1922" y="964"/>
                </a:cubicBezTo>
                <a:cubicBezTo>
                  <a:pt x="1892" y="515"/>
                  <a:pt x="1533" y="156"/>
                  <a:pt x="1084" y="126"/>
                </a:cubicBezTo>
                <a:cubicBezTo>
                  <a:pt x="1084" y="60"/>
                  <a:pt x="1084" y="60"/>
                  <a:pt x="1084" y="60"/>
                </a:cubicBezTo>
                <a:cubicBezTo>
                  <a:pt x="1084" y="27"/>
                  <a:pt x="1057" y="0"/>
                  <a:pt x="1024" y="0"/>
                </a:cubicBezTo>
                <a:cubicBezTo>
                  <a:pt x="991" y="0"/>
                  <a:pt x="964" y="27"/>
                  <a:pt x="964" y="60"/>
                </a:cubicBezTo>
                <a:cubicBezTo>
                  <a:pt x="964" y="126"/>
                  <a:pt x="964" y="126"/>
                  <a:pt x="964" y="126"/>
                </a:cubicBezTo>
                <a:cubicBezTo>
                  <a:pt x="515" y="156"/>
                  <a:pt x="156" y="515"/>
                  <a:pt x="126" y="964"/>
                </a:cubicBezTo>
                <a:cubicBezTo>
                  <a:pt x="60" y="964"/>
                  <a:pt x="60" y="964"/>
                  <a:pt x="60" y="964"/>
                </a:cubicBezTo>
                <a:cubicBezTo>
                  <a:pt x="27" y="964"/>
                  <a:pt x="0" y="991"/>
                  <a:pt x="0" y="1024"/>
                </a:cubicBezTo>
                <a:cubicBezTo>
                  <a:pt x="0" y="1057"/>
                  <a:pt x="27" y="1084"/>
                  <a:pt x="60" y="1084"/>
                </a:cubicBezTo>
                <a:cubicBezTo>
                  <a:pt x="126" y="1084"/>
                  <a:pt x="126" y="1084"/>
                  <a:pt x="126" y="1084"/>
                </a:cubicBezTo>
                <a:cubicBezTo>
                  <a:pt x="156" y="1533"/>
                  <a:pt x="515" y="1892"/>
                  <a:pt x="964" y="1922"/>
                </a:cubicBezTo>
                <a:cubicBezTo>
                  <a:pt x="964" y="1988"/>
                  <a:pt x="964" y="1988"/>
                  <a:pt x="964" y="1988"/>
                </a:cubicBezTo>
                <a:cubicBezTo>
                  <a:pt x="964" y="2021"/>
                  <a:pt x="991" y="2048"/>
                  <a:pt x="1024" y="2048"/>
                </a:cubicBezTo>
                <a:cubicBezTo>
                  <a:pt x="1057" y="2048"/>
                  <a:pt x="1084" y="2021"/>
                  <a:pt x="1084" y="1988"/>
                </a:cubicBezTo>
                <a:cubicBezTo>
                  <a:pt x="1084" y="1922"/>
                  <a:pt x="1084" y="1922"/>
                  <a:pt x="1084" y="1922"/>
                </a:cubicBezTo>
                <a:cubicBezTo>
                  <a:pt x="1533" y="1892"/>
                  <a:pt x="1892" y="1533"/>
                  <a:pt x="1922" y="1084"/>
                </a:cubicBezTo>
                <a:cubicBezTo>
                  <a:pt x="1988" y="1084"/>
                  <a:pt x="1988" y="1084"/>
                  <a:pt x="1988" y="1084"/>
                </a:cubicBezTo>
                <a:cubicBezTo>
                  <a:pt x="2021" y="1084"/>
                  <a:pt x="2048" y="1057"/>
                  <a:pt x="2048" y="1024"/>
                </a:cubicBezTo>
                <a:cubicBezTo>
                  <a:pt x="2048" y="991"/>
                  <a:pt x="2021" y="964"/>
                  <a:pt x="1988" y="964"/>
                </a:cubicBezTo>
                <a:close/>
                <a:moveTo>
                  <a:pt x="964" y="246"/>
                </a:moveTo>
                <a:cubicBezTo>
                  <a:pt x="964" y="367"/>
                  <a:pt x="964" y="367"/>
                  <a:pt x="964" y="367"/>
                </a:cubicBezTo>
                <a:cubicBezTo>
                  <a:pt x="648" y="395"/>
                  <a:pt x="395" y="648"/>
                  <a:pt x="367" y="964"/>
                </a:cubicBezTo>
                <a:cubicBezTo>
                  <a:pt x="246" y="964"/>
                  <a:pt x="246" y="964"/>
                  <a:pt x="246" y="964"/>
                </a:cubicBezTo>
                <a:cubicBezTo>
                  <a:pt x="276" y="582"/>
                  <a:pt x="582" y="276"/>
                  <a:pt x="964" y="246"/>
                </a:cubicBezTo>
                <a:close/>
                <a:moveTo>
                  <a:pt x="964" y="1802"/>
                </a:moveTo>
                <a:cubicBezTo>
                  <a:pt x="582" y="1772"/>
                  <a:pt x="276" y="1466"/>
                  <a:pt x="246" y="1084"/>
                </a:cubicBezTo>
                <a:cubicBezTo>
                  <a:pt x="367" y="1084"/>
                  <a:pt x="367" y="1084"/>
                  <a:pt x="367" y="1084"/>
                </a:cubicBezTo>
                <a:cubicBezTo>
                  <a:pt x="395" y="1400"/>
                  <a:pt x="648" y="1653"/>
                  <a:pt x="964" y="1681"/>
                </a:cubicBezTo>
                <a:lnTo>
                  <a:pt x="964" y="1802"/>
                </a:lnTo>
                <a:close/>
                <a:moveTo>
                  <a:pt x="1024" y="1564"/>
                </a:moveTo>
                <a:cubicBezTo>
                  <a:pt x="747" y="1564"/>
                  <a:pt x="517" y="1354"/>
                  <a:pt x="487" y="1084"/>
                </a:cubicBezTo>
                <a:cubicBezTo>
                  <a:pt x="544" y="1084"/>
                  <a:pt x="544" y="1084"/>
                  <a:pt x="544" y="1084"/>
                </a:cubicBezTo>
                <a:cubicBezTo>
                  <a:pt x="577" y="1084"/>
                  <a:pt x="604" y="1057"/>
                  <a:pt x="604" y="1024"/>
                </a:cubicBezTo>
                <a:cubicBezTo>
                  <a:pt x="604" y="991"/>
                  <a:pt x="577" y="964"/>
                  <a:pt x="544" y="964"/>
                </a:cubicBezTo>
                <a:cubicBezTo>
                  <a:pt x="487" y="964"/>
                  <a:pt x="487" y="964"/>
                  <a:pt x="487" y="964"/>
                </a:cubicBezTo>
                <a:cubicBezTo>
                  <a:pt x="517" y="694"/>
                  <a:pt x="747" y="484"/>
                  <a:pt x="1024" y="484"/>
                </a:cubicBezTo>
                <a:cubicBezTo>
                  <a:pt x="1301" y="484"/>
                  <a:pt x="1531" y="694"/>
                  <a:pt x="1561" y="964"/>
                </a:cubicBezTo>
                <a:cubicBezTo>
                  <a:pt x="1504" y="964"/>
                  <a:pt x="1504" y="964"/>
                  <a:pt x="1504" y="964"/>
                </a:cubicBezTo>
                <a:cubicBezTo>
                  <a:pt x="1471" y="964"/>
                  <a:pt x="1444" y="991"/>
                  <a:pt x="1444" y="1024"/>
                </a:cubicBezTo>
                <a:cubicBezTo>
                  <a:pt x="1444" y="1057"/>
                  <a:pt x="1471" y="1083"/>
                  <a:pt x="1504" y="1083"/>
                </a:cubicBezTo>
                <a:cubicBezTo>
                  <a:pt x="1561" y="1083"/>
                  <a:pt x="1561" y="1083"/>
                  <a:pt x="1561" y="1083"/>
                </a:cubicBezTo>
                <a:cubicBezTo>
                  <a:pt x="1531" y="1353"/>
                  <a:pt x="1301" y="1564"/>
                  <a:pt x="1024" y="1564"/>
                </a:cubicBezTo>
                <a:close/>
                <a:moveTo>
                  <a:pt x="1084" y="1802"/>
                </a:moveTo>
                <a:cubicBezTo>
                  <a:pt x="1084" y="1681"/>
                  <a:pt x="1084" y="1681"/>
                  <a:pt x="1084" y="1681"/>
                </a:cubicBezTo>
                <a:cubicBezTo>
                  <a:pt x="1400" y="1653"/>
                  <a:pt x="1653" y="1399"/>
                  <a:pt x="1681" y="1083"/>
                </a:cubicBezTo>
                <a:cubicBezTo>
                  <a:pt x="1802" y="1083"/>
                  <a:pt x="1802" y="1083"/>
                  <a:pt x="1802" y="1083"/>
                </a:cubicBezTo>
                <a:cubicBezTo>
                  <a:pt x="1772" y="1466"/>
                  <a:pt x="1466" y="1772"/>
                  <a:pt x="1084" y="1802"/>
                </a:cubicBezTo>
                <a:close/>
                <a:moveTo>
                  <a:pt x="1681" y="964"/>
                </a:moveTo>
                <a:cubicBezTo>
                  <a:pt x="1653" y="648"/>
                  <a:pt x="1400" y="395"/>
                  <a:pt x="1084" y="367"/>
                </a:cubicBezTo>
                <a:cubicBezTo>
                  <a:pt x="1084" y="246"/>
                  <a:pt x="1084" y="246"/>
                  <a:pt x="1084" y="246"/>
                </a:cubicBezTo>
                <a:cubicBezTo>
                  <a:pt x="1466" y="276"/>
                  <a:pt x="1772" y="582"/>
                  <a:pt x="1802" y="964"/>
                </a:cubicBezTo>
                <a:lnTo>
                  <a:pt x="1681" y="964"/>
                </a:lnTo>
                <a:close/>
                <a:moveTo>
                  <a:pt x="1204" y="1144"/>
                </a:moveTo>
                <a:cubicBezTo>
                  <a:pt x="1204" y="1219"/>
                  <a:pt x="1156" y="1287"/>
                  <a:pt x="1086" y="1313"/>
                </a:cubicBezTo>
                <a:cubicBezTo>
                  <a:pt x="1085" y="1313"/>
                  <a:pt x="1085" y="1314"/>
                  <a:pt x="1084" y="1314"/>
                </a:cubicBezTo>
                <a:cubicBezTo>
                  <a:pt x="1084" y="1384"/>
                  <a:pt x="1084" y="1384"/>
                  <a:pt x="1084" y="1384"/>
                </a:cubicBezTo>
                <a:cubicBezTo>
                  <a:pt x="1084" y="1417"/>
                  <a:pt x="1057" y="1444"/>
                  <a:pt x="1024" y="1444"/>
                </a:cubicBezTo>
                <a:cubicBezTo>
                  <a:pt x="991" y="1444"/>
                  <a:pt x="964" y="1417"/>
                  <a:pt x="964" y="1384"/>
                </a:cubicBezTo>
                <a:cubicBezTo>
                  <a:pt x="964" y="1314"/>
                  <a:pt x="964" y="1314"/>
                  <a:pt x="964" y="1314"/>
                </a:cubicBezTo>
                <a:cubicBezTo>
                  <a:pt x="924" y="1301"/>
                  <a:pt x="887" y="1274"/>
                  <a:pt x="854" y="1236"/>
                </a:cubicBezTo>
                <a:cubicBezTo>
                  <a:pt x="833" y="1210"/>
                  <a:pt x="836" y="1173"/>
                  <a:pt x="862" y="1151"/>
                </a:cubicBezTo>
                <a:cubicBezTo>
                  <a:pt x="887" y="1130"/>
                  <a:pt x="925" y="1133"/>
                  <a:pt x="946" y="1159"/>
                </a:cubicBezTo>
                <a:cubicBezTo>
                  <a:pt x="978" y="1196"/>
                  <a:pt x="1014" y="1212"/>
                  <a:pt x="1045" y="1200"/>
                </a:cubicBezTo>
                <a:cubicBezTo>
                  <a:pt x="1068" y="1192"/>
                  <a:pt x="1084" y="1169"/>
                  <a:pt x="1084" y="1144"/>
                </a:cubicBezTo>
                <a:cubicBezTo>
                  <a:pt x="1084" y="1111"/>
                  <a:pt x="1057" y="1084"/>
                  <a:pt x="1024" y="1084"/>
                </a:cubicBezTo>
                <a:cubicBezTo>
                  <a:pt x="925" y="1084"/>
                  <a:pt x="844" y="1003"/>
                  <a:pt x="844" y="904"/>
                </a:cubicBezTo>
                <a:cubicBezTo>
                  <a:pt x="844" y="832"/>
                  <a:pt x="887" y="766"/>
                  <a:pt x="954" y="738"/>
                </a:cubicBezTo>
                <a:cubicBezTo>
                  <a:pt x="957" y="737"/>
                  <a:pt x="961" y="735"/>
                  <a:pt x="964" y="734"/>
                </a:cubicBezTo>
                <a:cubicBezTo>
                  <a:pt x="964" y="664"/>
                  <a:pt x="964" y="664"/>
                  <a:pt x="964" y="664"/>
                </a:cubicBezTo>
                <a:cubicBezTo>
                  <a:pt x="964" y="631"/>
                  <a:pt x="991" y="604"/>
                  <a:pt x="1024" y="604"/>
                </a:cubicBezTo>
                <a:cubicBezTo>
                  <a:pt x="1057" y="604"/>
                  <a:pt x="1084" y="631"/>
                  <a:pt x="1084" y="664"/>
                </a:cubicBezTo>
                <a:cubicBezTo>
                  <a:pt x="1084" y="734"/>
                  <a:pt x="1084" y="734"/>
                  <a:pt x="1084" y="734"/>
                </a:cubicBezTo>
                <a:cubicBezTo>
                  <a:pt x="1115" y="744"/>
                  <a:pt x="1145" y="763"/>
                  <a:pt x="1172" y="789"/>
                </a:cubicBezTo>
                <a:cubicBezTo>
                  <a:pt x="1196" y="812"/>
                  <a:pt x="1197" y="850"/>
                  <a:pt x="1174" y="874"/>
                </a:cubicBezTo>
                <a:cubicBezTo>
                  <a:pt x="1151" y="898"/>
                  <a:pt x="1113" y="898"/>
                  <a:pt x="1089" y="875"/>
                </a:cubicBezTo>
                <a:cubicBezTo>
                  <a:pt x="1060" y="847"/>
                  <a:pt x="1027" y="837"/>
                  <a:pt x="1001" y="849"/>
                </a:cubicBezTo>
                <a:cubicBezTo>
                  <a:pt x="978" y="858"/>
                  <a:pt x="964" y="880"/>
                  <a:pt x="964" y="904"/>
                </a:cubicBezTo>
                <a:cubicBezTo>
                  <a:pt x="964" y="937"/>
                  <a:pt x="991" y="964"/>
                  <a:pt x="1024" y="964"/>
                </a:cubicBezTo>
                <a:cubicBezTo>
                  <a:pt x="1123" y="964"/>
                  <a:pt x="1204" y="1045"/>
                  <a:pt x="1204" y="1144"/>
                </a:cubicBezTo>
                <a:close/>
                <a:moveTo>
                  <a:pt x="604" y="1988"/>
                </a:moveTo>
                <a:cubicBezTo>
                  <a:pt x="604" y="2021"/>
                  <a:pt x="577" y="2048"/>
                  <a:pt x="544" y="2048"/>
                </a:cubicBezTo>
                <a:cubicBezTo>
                  <a:pt x="60" y="2048"/>
                  <a:pt x="60" y="2048"/>
                  <a:pt x="60" y="2048"/>
                </a:cubicBezTo>
                <a:cubicBezTo>
                  <a:pt x="27" y="2048"/>
                  <a:pt x="0" y="2021"/>
                  <a:pt x="0" y="1988"/>
                </a:cubicBezTo>
                <a:cubicBezTo>
                  <a:pt x="0" y="1504"/>
                  <a:pt x="0" y="1504"/>
                  <a:pt x="0" y="1504"/>
                </a:cubicBezTo>
                <a:cubicBezTo>
                  <a:pt x="0" y="1471"/>
                  <a:pt x="27" y="1444"/>
                  <a:pt x="60" y="1444"/>
                </a:cubicBezTo>
                <a:cubicBezTo>
                  <a:pt x="93" y="1444"/>
                  <a:pt x="120" y="1471"/>
                  <a:pt x="120" y="1504"/>
                </a:cubicBezTo>
                <a:cubicBezTo>
                  <a:pt x="120" y="1928"/>
                  <a:pt x="120" y="1928"/>
                  <a:pt x="120" y="1928"/>
                </a:cubicBezTo>
                <a:cubicBezTo>
                  <a:pt x="544" y="1928"/>
                  <a:pt x="544" y="1928"/>
                  <a:pt x="544" y="1928"/>
                </a:cubicBezTo>
                <a:cubicBezTo>
                  <a:pt x="577" y="1928"/>
                  <a:pt x="604" y="1955"/>
                  <a:pt x="604" y="1988"/>
                </a:cubicBezTo>
                <a:close/>
                <a:moveTo>
                  <a:pt x="0" y="544"/>
                </a:moveTo>
                <a:cubicBezTo>
                  <a:pt x="0" y="60"/>
                  <a:pt x="0" y="60"/>
                  <a:pt x="0" y="60"/>
                </a:cubicBezTo>
                <a:cubicBezTo>
                  <a:pt x="0" y="27"/>
                  <a:pt x="27" y="0"/>
                  <a:pt x="60" y="0"/>
                </a:cubicBezTo>
                <a:cubicBezTo>
                  <a:pt x="544" y="0"/>
                  <a:pt x="544" y="0"/>
                  <a:pt x="544" y="0"/>
                </a:cubicBezTo>
                <a:cubicBezTo>
                  <a:pt x="577" y="0"/>
                  <a:pt x="604" y="27"/>
                  <a:pt x="604" y="60"/>
                </a:cubicBezTo>
                <a:cubicBezTo>
                  <a:pt x="604" y="93"/>
                  <a:pt x="577" y="120"/>
                  <a:pt x="544" y="120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20" y="544"/>
                  <a:pt x="120" y="544"/>
                  <a:pt x="120" y="544"/>
                </a:cubicBezTo>
                <a:cubicBezTo>
                  <a:pt x="120" y="577"/>
                  <a:pt x="93" y="604"/>
                  <a:pt x="60" y="604"/>
                </a:cubicBezTo>
                <a:cubicBezTo>
                  <a:pt x="27" y="604"/>
                  <a:pt x="0" y="577"/>
                  <a:pt x="0" y="544"/>
                </a:cubicBezTo>
                <a:close/>
                <a:moveTo>
                  <a:pt x="2048" y="1504"/>
                </a:moveTo>
                <a:cubicBezTo>
                  <a:pt x="2048" y="1988"/>
                  <a:pt x="2048" y="1988"/>
                  <a:pt x="2048" y="1988"/>
                </a:cubicBezTo>
                <a:cubicBezTo>
                  <a:pt x="2048" y="2021"/>
                  <a:pt x="2021" y="2048"/>
                  <a:pt x="1988" y="2048"/>
                </a:cubicBezTo>
                <a:cubicBezTo>
                  <a:pt x="1504" y="2048"/>
                  <a:pt x="1504" y="2048"/>
                  <a:pt x="1504" y="2048"/>
                </a:cubicBezTo>
                <a:cubicBezTo>
                  <a:pt x="1471" y="2048"/>
                  <a:pt x="1444" y="2021"/>
                  <a:pt x="1444" y="1988"/>
                </a:cubicBezTo>
                <a:cubicBezTo>
                  <a:pt x="1444" y="1955"/>
                  <a:pt x="1471" y="1928"/>
                  <a:pt x="1504" y="1928"/>
                </a:cubicBezTo>
                <a:cubicBezTo>
                  <a:pt x="1928" y="1928"/>
                  <a:pt x="1928" y="1928"/>
                  <a:pt x="1928" y="1928"/>
                </a:cubicBezTo>
                <a:cubicBezTo>
                  <a:pt x="1928" y="1504"/>
                  <a:pt x="1928" y="1504"/>
                  <a:pt x="1928" y="1504"/>
                </a:cubicBezTo>
                <a:cubicBezTo>
                  <a:pt x="1928" y="1471"/>
                  <a:pt x="1955" y="1444"/>
                  <a:pt x="1988" y="1444"/>
                </a:cubicBezTo>
                <a:cubicBezTo>
                  <a:pt x="2021" y="1444"/>
                  <a:pt x="2048" y="1471"/>
                  <a:pt x="2048" y="1504"/>
                </a:cubicBezTo>
                <a:close/>
                <a:moveTo>
                  <a:pt x="2048" y="60"/>
                </a:moveTo>
                <a:cubicBezTo>
                  <a:pt x="2048" y="544"/>
                  <a:pt x="2048" y="544"/>
                  <a:pt x="2048" y="544"/>
                </a:cubicBezTo>
                <a:cubicBezTo>
                  <a:pt x="2048" y="577"/>
                  <a:pt x="2021" y="604"/>
                  <a:pt x="1988" y="604"/>
                </a:cubicBezTo>
                <a:cubicBezTo>
                  <a:pt x="1955" y="604"/>
                  <a:pt x="1928" y="577"/>
                  <a:pt x="1928" y="544"/>
                </a:cubicBezTo>
                <a:cubicBezTo>
                  <a:pt x="1928" y="120"/>
                  <a:pt x="1928" y="120"/>
                  <a:pt x="1928" y="120"/>
                </a:cubicBezTo>
                <a:cubicBezTo>
                  <a:pt x="1504" y="120"/>
                  <a:pt x="1504" y="120"/>
                  <a:pt x="1504" y="120"/>
                </a:cubicBezTo>
                <a:cubicBezTo>
                  <a:pt x="1471" y="120"/>
                  <a:pt x="1444" y="93"/>
                  <a:pt x="1444" y="60"/>
                </a:cubicBezTo>
                <a:cubicBezTo>
                  <a:pt x="1444" y="27"/>
                  <a:pt x="1471" y="0"/>
                  <a:pt x="1504" y="0"/>
                </a:cubicBezTo>
                <a:cubicBezTo>
                  <a:pt x="1988" y="0"/>
                  <a:pt x="1988" y="0"/>
                  <a:pt x="1988" y="0"/>
                </a:cubicBezTo>
                <a:cubicBezTo>
                  <a:pt x="2021" y="0"/>
                  <a:pt x="2048" y="27"/>
                  <a:pt x="2048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0"/>
          <p:cNvSpPr>
            <a:spLocks noEditPoints="1"/>
          </p:cNvSpPr>
          <p:nvPr/>
        </p:nvSpPr>
        <p:spPr bwMode="auto">
          <a:xfrm>
            <a:off x="12948696" y="10217281"/>
            <a:ext cx="768864" cy="768634"/>
          </a:xfrm>
          <a:custGeom>
            <a:avLst/>
            <a:gdLst>
              <a:gd name="T0" fmla="*/ 1208 w 2048"/>
              <a:gd name="T1" fmla="*/ 0 h 2048"/>
              <a:gd name="T2" fmla="*/ 368 w 2048"/>
              <a:gd name="T3" fmla="*/ 840 h 2048"/>
              <a:gd name="T4" fmla="*/ 501 w 2048"/>
              <a:gd name="T5" fmla="*/ 1293 h 2048"/>
              <a:gd name="T6" fmla="*/ 18 w 2048"/>
              <a:gd name="T7" fmla="*/ 1776 h 2048"/>
              <a:gd name="T8" fmla="*/ 0 w 2048"/>
              <a:gd name="T9" fmla="*/ 1818 h 2048"/>
              <a:gd name="T10" fmla="*/ 18 w 2048"/>
              <a:gd name="T11" fmla="*/ 1861 h 2048"/>
              <a:gd name="T12" fmla="*/ 188 w 2048"/>
              <a:gd name="T13" fmla="*/ 2030 h 2048"/>
              <a:gd name="T14" fmla="*/ 230 w 2048"/>
              <a:gd name="T15" fmla="*/ 2048 h 2048"/>
              <a:gd name="T16" fmla="*/ 272 w 2048"/>
              <a:gd name="T17" fmla="*/ 2030 h 2048"/>
              <a:gd name="T18" fmla="*/ 756 w 2048"/>
              <a:gd name="T19" fmla="*/ 1547 h 2048"/>
              <a:gd name="T20" fmla="*/ 1208 w 2048"/>
              <a:gd name="T21" fmla="*/ 1680 h 2048"/>
              <a:gd name="T22" fmla="*/ 2048 w 2048"/>
              <a:gd name="T23" fmla="*/ 840 h 2048"/>
              <a:gd name="T24" fmla="*/ 1208 w 2048"/>
              <a:gd name="T25" fmla="*/ 0 h 2048"/>
              <a:gd name="T26" fmla="*/ 230 w 2048"/>
              <a:gd name="T27" fmla="*/ 1903 h 2048"/>
              <a:gd name="T28" fmla="*/ 145 w 2048"/>
              <a:gd name="T29" fmla="*/ 1818 h 2048"/>
              <a:gd name="T30" fmla="*/ 404 w 2048"/>
              <a:gd name="T31" fmla="*/ 1560 h 2048"/>
              <a:gd name="T32" fmla="*/ 488 w 2048"/>
              <a:gd name="T33" fmla="*/ 1645 h 2048"/>
              <a:gd name="T34" fmla="*/ 230 w 2048"/>
              <a:gd name="T35" fmla="*/ 1903 h 2048"/>
              <a:gd name="T36" fmla="*/ 573 w 2048"/>
              <a:gd name="T37" fmla="*/ 1560 h 2048"/>
              <a:gd name="T38" fmla="*/ 488 w 2048"/>
              <a:gd name="T39" fmla="*/ 1475 h 2048"/>
              <a:gd name="T40" fmla="*/ 574 w 2048"/>
              <a:gd name="T41" fmla="*/ 1390 h 2048"/>
              <a:gd name="T42" fmla="*/ 659 w 2048"/>
              <a:gd name="T43" fmla="*/ 1475 h 2048"/>
              <a:gd name="T44" fmla="*/ 573 w 2048"/>
              <a:gd name="T45" fmla="*/ 1560 h 2048"/>
              <a:gd name="T46" fmla="*/ 1208 w 2048"/>
              <a:gd name="T47" fmla="*/ 1560 h 2048"/>
              <a:gd name="T48" fmla="*/ 488 w 2048"/>
              <a:gd name="T49" fmla="*/ 840 h 2048"/>
              <a:gd name="T50" fmla="*/ 1208 w 2048"/>
              <a:gd name="T51" fmla="*/ 120 h 2048"/>
              <a:gd name="T52" fmla="*/ 1928 w 2048"/>
              <a:gd name="T53" fmla="*/ 840 h 2048"/>
              <a:gd name="T54" fmla="*/ 1208 w 2048"/>
              <a:gd name="T55" fmla="*/ 1560 h 2048"/>
              <a:gd name="T56" fmla="*/ 1208 w 2048"/>
              <a:gd name="T57" fmla="*/ 240 h 2048"/>
              <a:gd name="T58" fmla="*/ 608 w 2048"/>
              <a:gd name="T59" fmla="*/ 840 h 2048"/>
              <a:gd name="T60" fmla="*/ 1208 w 2048"/>
              <a:gd name="T61" fmla="*/ 1440 h 2048"/>
              <a:gd name="T62" fmla="*/ 1808 w 2048"/>
              <a:gd name="T63" fmla="*/ 840 h 2048"/>
              <a:gd name="T64" fmla="*/ 1208 w 2048"/>
              <a:gd name="T65" fmla="*/ 240 h 2048"/>
              <a:gd name="T66" fmla="*/ 1208 w 2048"/>
              <a:gd name="T67" fmla="*/ 1320 h 2048"/>
              <a:gd name="T68" fmla="*/ 728 w 2048"/>
              <a:gd name="T69" fmla="*/ 840 h 2048"/>
              <a:gd name="T70" fmla="*/ 1208 w 2048"/>
              <a:gd name="T71" fmla="*/ 360 h 2048"/>
              <a:gd name="T72" fmla="*/ 1688 w 2048"/>
              <a:gd name="T73" fmla="*/ 840 h 2048"/>
              <a:gd name="T74" fmla="*/ 1208 w 2048"/>
              <a:gd name="T75" fmla="*/ 1320 h 2048"/>
              <a:gd name="T76" fmla="*/ 1491 w 2048"/>
              <a:gd name="T77" fmla="*/ 678 h 2048"/>
              <a:gd name="T78" fmla="*/ 1491 w 2048"/>
              <a:gd name="T79" fmla="*/ 762 h 2048"/>
              <a:gd name="T80" fmla="*/ 1191 w 2048"/>
              <a:gd name="T81" fmla="*/ 1062 h 2048"/>
              <a:gd name="T82" fmla="*/ 1106 w 2048"/>
              <a:gd name="T83" fmla="*/ 1062 h 2048"/>
              <a:gd name="T84" fmla="*/ 926 w 2048"/>
              <a:gd name="T85" fmla="*/ 882 h 2048"/>
              <a:gd name="T86" fmla="*/ 926 w 2048"/>
              <a:gd name="T87" fmla="*/ 798 h 2048"/>
              <a:gd name="T88" fmla="*/ 1011 w 2048"/>
              <a:gd name="T89" fmla="*/ 798 h 2048"/>
              <a:gd name="T90" fmla="*/ 1148 w 2048"/>
              <a:gd name="T91" fmla="*/ 935 h 2048"/>
              <a:gd name="T92" fmla="*/ 1406 w 2048"/>
              <a:gd name="T93" fmla="*/ 678 h 2048"/>
              <a:gd name="T94" fmla="*/ 1491 w 2048"/>
              <a:gd name="T95" fmla="*/ 678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048" h="2048">
                <a:moveTo>
                  <a:pt x="1208" y="0"/>
                </a:moveTo>
                <a:cubicBezTo>
                  <a:pt x="745" y="0"/>
                  <a:pt x="368" y="377"/>
                  <a:pt x="368" y="840"/>
                </a:cubicBezTo>
                <a:cubicBezTo>
                  <a:pt x="368" y="1007"/>
                  <a:pt x="417" y="1162"/>
                  <a:pt x="501" y="1293"/>
                </a:cubicBezTo>
                <a:cubicBezTo>
                  <a:pt x="18" y="1776"/>
                  <a:pt x="18" y="1776"/>
                  <a:pt x="18" y="1776"/>
                </a:cubicBezTo>
                <a:cubicBezTo>
                  <a:pt x="7" y="1787"/>
                  <a:pt x="0" y="1802"/>
                  <a:pt x="0" y="1818"/>
                </a:cubicBezTo>
                <a:cubicBezTo>
                  <a:pt x="0" y="1834"/>
                  <a:pt x="7" y="1849"/>
                  <a:pt x="18" y="1861"/>
                </a:cubicBezTo>
                <a:cubicBezTo>
                  <a:pt x="188" y="2030"/>
                  <a:pt x="188" y="2030"/>
                  <a:pt x="188" y="2030"/>
                </a:cubicBezTo>
                <a:cubicBezTo>
                  <a:pt x="199" y="2042"/>
                  <a:pt x="215" y="2048"/>
                  <a:pt x="230" y="2048"/>
                </a:cubicBezTo>
                <a:cubicBezTo>
                  <a:pt x="245" y="2048"/>
                  <a:pt x="261" y="2042"/>
                  <a:pt x="272" y="2030"/>
                </a:cubicBezTo>
                <a:cubicBezTo>
                  <a:pt x="756" y="1547"/>
                  <a:pt x="756" y="1547"/>
                  <a:pt x="756" y="1547"/>
                </a:cubicBezTo>
                <a:cubicBezTo>
                  <a:pt x="886" y="1631"/>
                  <a:pt x="1042" y="1680"/>
                  <a:pt x="1208" y="1680"/>
                </a:cubicBezTo>
                <a:cubicBezTo>
                  <a:pt x="1672" y="1680"/>
                  <a:pt x="2048" y="1303"/>
                  <a:pt x="2048" y="840"/>
                </a:cubicBezTo>
                <a:cubicBezTo>
                  <a:pt x="2048" y="377"/>
                  <a:pt x="1672" y="0"/>
                  <a:pt x="1208" y="0"/>
                </a:cubicBezTo>
                <a:close/>
                <a:moveTo>
                  <a:pt x="230" y="1903"/>
                </a:moveTo>
                <a:cubicBezTo>
                  <a:pt x="145" y="1818"/>
                  <a:pt x="145" y="1818"/>
                  <a:pt x="145" y="1818"/>
                </a:cubicBezTo>
                <a:cubicBezTo>
                  <a:pt x="404" y="1560"/>
                  <a:pt x="404" y="1560"/>
                  <a:pt x="404" y="1560"/>
                </a:cubicBezTo>
                <a:cubicBezTo>
                  <a:pt x="488" y="1645"/>
                  <a:pt x="488" y="1645"/>
                  <a:pt x="488" y="1645"/>
                </a:cubicBezTo>
                <a:lnTo>
                  <a:pt x="230" y="1903"/>
                </a:lnTo>
                <a:close/>
                <a:moveTo>
                  <a:pt x="573" y="1560"/>
                </a:moveTo>
                <a:cubicBezTo>
                  <a:pt x="488" y="1475"/>
                  <a:pt x="488" y="1475"/>
                  <a:pt x="488" y="1475"/>
                </a:cubicBezTo>
                <a:cubicBezTo>
                  <a:pt x="574" y="1390"/>
                  <a:pt x="574" y="1390"/>
                  <a:pt x="574" y="1390"/>
                </a:cubicBezTo>
                <a:cubicBezTo>
                  <a:pt x="600" y="1420"/>
                  <a:pt x="628" y="1448"/>
                  <a:pt x="659" y="1475"/>
                </a:cubicBezTo>
                <a:lnTo>
                  <a:pt x="573" y="1560"/>
                </a:lnTo>
                <a:close/>
                <a:moveTo>
                  <a:pt x="1208" y="1560"/>
                </a:moveTo>
                <a:cubicBezTo>
                  <a:pt x="811" y="1560"/>
                  <a:pt x="488" y="1237"/>
                  <a:pt x="488" y="840"/>
                </a:cubicBezTo>
                <a:cubicBezTo>
                  <a:pt x="488" y="443"/>
                  <a:pt x="811" y="120"/>
                  <a:pt x="1208" y="120"/>
                </a:cubicBezTo>
                <a:cubicBezTo>
                  <a:pt x="1605" y="120"/>
                  <a:pt x="1928" y="443"/>
                  <a:pt x="1928" y="840"/>
                </a:cubicBezTo>
                <a:cubicBezTo>
                  <a:pt x="1928" y="1237"/>
                  <a:pt x="1605" y="1560"/>
                  <a:pt x="1208" y="1560"/>
                </a:cubicBezTo>
                <a:close/>
                <a:moveTo>
                  <a:pt x="1208" y="240"/>
                </a:moveTo>
                <a:cubicBezTo>
                  <a:pt x="878" y="240"/>
                  <a:pt x="608" y="509"/>
                  <a:pt x="608" y="840"/>
                </a:cubicBezTo>
                <a:cubicBezTo>
                  <a:pt x="608" y="1171"/>
                  <a:pt x="878" y="1440"/>
                  <a:pt x="1208" y="1440"/>
                </a:cubicBezTo>
                <a:cubicBezTo>
                  <a:pt x="1539" y="1440"/>
                  <a:pt x="1808" y="1171"/>
                  <a:pt x="1808" y="840"/>
                </a:cubicBezTo>
                <a:cubicBezTo>
                  <a:pt x="1808" y="509"/>
                  <a:pt x="1539" y="240"/>
                  <a:pt x="1208" y="240"/>
                </a:cubicBezTo>
                <a:close/>
                <a:moveTo>
                  <a:pt x="1208" y="1320"/>
                </a:moveTo>
                <a:cubicBezTo>
                  <a:pt x="944" y="1320"/>
                  <a:pt x="728" y="1105"/>
                  <a:pt x="728" y="840"/>
                </a:cubicBezTo>
                <a:cubicBezTo>
                  <a:pt x="728" y="575"/>
                  <a:pt x="944" y="360"/>
                  <a:pt x="1208" y="360"/>
                </a:cubicBezTo>
                <a:cubicBezTo>
                  <a:pt x="1473" y="360"/>
                  <a:pt x="1688" y="575"/>
                  <a:pt x="1688" y="840"/>
                </a:cubicBezTo>
                <a:cubicBezTo>
                  <a:pt x="1688" y="1105"/>
                  <a:pt x="1473" y="1320"/>
                  <a:pt x="1208" y="1320"/>
                </a:cubicBezTo>
                <a:close/>
                <a:moveTo>
                  <a:pt x="1491" y="678"/>
                </a:moveTo>
                <a:cubicBezTo>
                  <a:pt x="1514" y="701"/>
                  <a:pt x="1514" y="739"/>
                  <a:pt x="1491" y="762"/>
                </a:cubicBezTo>
                <a:cubicBezTo>
                  <a:pt x="1191" y="1062"/>
                  <a:pt x="1191" y="1062"/>
                  <a:pt x="1191" y="1062"/>
                </a:cubicBezTo>
                <a:cubicBezTo>
                  <a:pt x="1167" y="1086"/>
                  <a:pt x="1129" y="1086"/>
                  <a:pt x="1106" y="1062"/>
                </a:cubicBezTo>
                <a:cubicBezTo>
                  <a:pt x="926" y="882"/>
                  <a:pt x="926" y="882"/>
                  <a:pt x="926" y="882"/>
                </a:cubicBezTo>
                <a:cubicBezTo>
                  <a:pt x="902" y="859"/>
                  <a:pt x="902" y="821"/>
                  <a:pt x="926" y="798"/>
                </a:cubicBezTo>
                <a:cubicBezTo>
                  <a:pt x="949" y="774"/>
                  <a:pt x="987" y="774"/>
                  <a:pt x="1011" y="798"/>
                </a:cubicBezTo>
                <a:cubicBezTo>
                  <a:pt x="1148" y="935"/>
                  <a:pt x="1148" y="935"/>
                  <a:pt x="1148" y="935"/>
                </a:cubicBezTo>
                <a:cubicBezTo>
                  <a:pt x="1406" y="678"/>
                  <a:pt x="1406" y="678"/>
                  <a:pt x="1406" y="678"/>
                </a:cubicBezTo>
                <a:cubicBezTo>
                  <a:pt x="1429" y="654"/>
                  <a:pt x="1467" y="654"/>
                  <a:pt x="1491" y="6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1"/>
          <p:cNvSpPr>
            <a:spLocks noEditPoints="1"/>
          </p:cNvSpPr>
          <p:nvPr/>
        </p:nvSpPr>
        <p:spPr bwMode="auto">
          <a:xfrm>
            <a:off x="15247453" y="10218086"/>
            <a:ext cx="670716" cy="767025"/>
          </a:xfrm>
          <a:custGeom>
            <a:avLst/>
            <a:gdLst>
              <a:gd name="T0" fmla="*/ 1293 w 1787"/>
              <a:gd name="T1" fmla="*/ 1202 h 2044"/>
              <a:gd name="T2" fmla="*/ 371 w 1787"/>
              <a:gd name="T3" fmla="*/ 1289 h 2044"/>
              <a:gd name="T4" fmla="*/ 0 w 1787"/>
              <a:gd name="T5" fmla="*/ 1686 h 2044"/>
              <a:gd name="T6" fmla="*/ 317 w 1787"/>
              <a:gd name="T7" fmla="*/ 2027 h 2044"/>
              <a:gd name="T8" fmla="*/ 401 w 1787"/>
              <a:gd name="T9" fmla="*/ 2027 h 2044"/>
              <a:gd name="T10" fmla="*/ 1130 w 1787"/>
              <a:gd name="T11" fmla="*/ 1800 h 2044"/>
              <a:gd name="T12" fmla="*/ 1777 w 1787"/>
              <a:gd name="T13" fmla="*/ 1050 h 2044"/>
              <a:gd name="T14" fmla="*/ 1724 w 1787"/>
              <a:gd name="T15" fmla="*/ 962 h 2044"/>
              <a:gd name="T16" fmla="*/ 1130 w 1787"/>
              <a:gd name="T17" fmla="*/ 1681 h 2044"/>
              <a:gd name="T18" fmla="*/ 561 w 1787"/>
              <a:gd name="T19" fmla="*/ 1698 h 2044"/>
              <a:gd name="T20" fmla="*/ 144 w 1787"/>
              <a:gd name="T21" fmla="*/ 1686 h 2044"/>
              <a:gd name="T22" fmla="*/ 583 w 1787"/>
              <a:gd name="T23" fmla="*/ 1321 h 2044"/>
              <a:gd name="T24" fmla="*/ 1183 w 1787"/>
              <a:gd name="T25" fmla="*/ 1409 h 2044"/>
              <a:gd name="T26" fmla="*/ 723 w 1787"/>
              <a:gd name="T27" fmla="*/ 1441 h 2044"/>
              <a:gd name="T28" fmla="*/ 723 w 1787"/>
              <a:gd name="T29" fmla="*/ 1561 h 2044"/>
              <a:gd name="T30" fmla="*/ 1289 w 1787"/>
              <a:gd name="T31" fmla="*/ 1465 h 2044"/>
              <a:gd name="T32" fmla="*/ 1617 w 1787"/>
              <a:gd name="T33" fmla="*/ 1097 h 2044"/>
              <a:gd name="T34" fmla="*/ 903 w 1787"/>
              <a:gd name="T35" fmla="*/ 0 h 2044"/>
              <a:gd name="T36" fmla="*/ 903 w 1787"/>
              <a:gd name="T37" fmla="*/ 1078 h 2044"/>
              <a:gd name="T38" fmla="*/ 903 w 1787"/>
              <a:gd name="T39" fmla="*/ 0 h 2044"/>
              <a:gd name="T40" fmla="*/ 1120 w 1787"/>
              <a:gd name="T41" fmla="*/ 299 h 2044"/>
              <a:gd name="T42" fmla="*/ 1078 w 1787"/>
              <a:gd name="T43" fmla="*/ 158 h 2044"/>
              <a:gd name="T44" fmla="*/ 832 w 1787"/>
              <a:gd name="T45" fmla="*/ 221 h 2044"/>
              <a:gd name="T46" fmla="*/ 974 w 1787"/>
              <a:gd name="T47" fmla="*/ 221 h 2044"/>
              <a:gd name="T48" fmla="*/ 809 w 1787"/>
              <a:gd name="T49" fmla="*/ 299 h 2044"/>
              <a:gd name="T50" fmla="*/ 501 w 1787"/>
              <a:gd name="T51" fmla="*/ 659 h 2044"/>
              <a:gd name="T52" fmla="*/ 501 w 1787"/>
              <a:gd name="T53" fmla="*/ 418 h 2044"/>
              <a:gd name="T54" fmla="*/ 664 w 1787"/>
              <a:gd name="T55" fmla="*/ 539 h 2044"/>
              <a:gd name="T56" fmla="*/ 501 w 1787"/>
              <a:gd name="T57" fmla="*/ 659 h 2044"/>
              <a:gd name="T58" fmla="*/ 686 w 1787"/>
              <a:gd name="T59" fmla="*/ 778 h 2044"/>
              <a:gd name="T60" fmla="*/ 729 w 1787"/>
              <a:gd name="T61" fmla="*/ 920 h 2044"/>
              <a:gd name="T62" fmla="*/ 720 w 1787"/>
              <a:gd name="T63" fmla="*/ 179 h 2044"/>
              <a:gd name="T64" fmla="*/ 559 w 1787"/>
              <a:gd name="T65" fmla="*/ 299 h 2044"/>
              <a:gd name="T66" fmla="*/ 720 w 1787"/>
              <a:gd name="T67" fmla="*/ 179 h 2044"/>
              <a:gd name="T68" fmla="*/ 903 w 1787"/>
              <a:gd name="T69" fmla="*/ 958 h 2044"/>
              <a:gd name="T70" fmla="*/ 809 w 1787"/>
              <a:gd name="T71" fmla="*/ 778 h 2044"/>
              <a:gd name="T72" fmla="*/ 974 w 1787"/>
              <a:gd name="T73" fmla="*/ 857 h 2044"/>
              <a:gd name="T74" fmla="*/ 789 w 1787"/>
              <a:gd name="T75" fmla="*/ 659 h 2044"/>
              <a:gd name="T76" fmla="*/ 789 w 1787"/>
              <a:gd name="T77" fmla="*/ 419 h 2044"/>
              <a:gd name="T78" fmla="*/ 1023 w 1787"/>
              <a:gd name="T79" fmla="*/ 539 h 2044"/>
              <a:gd name="T80" fmla="*/ 1078 w 1787"/>
              <a:gd name="T81" fmla="*/ 920 h 2044"/>
              <a:gd name="T82" fmla="*/ 1120 w 1787"/>
              <a:gd name="T83" fmla="*/ 778 h 2044"/>
              <a:gd name="T84" fmla="*/ 1078 w 1787"/>
              <a:gd name="T85" fmla="*/ 920 h 2044"/>
              <a:gd name="T86" fmla="*/ 1305 w 1787"/>
              <a:gd name="T87" fmla="*/ 659 h 2044"/>
              <a:gd name="T88" fmla="*/ 1143 w 1787"/>
              <a:gd name="T89" fmla="*/ 539 h 2044"/>
              <a:gd name="T90" fmla="*/ 1305 w 1787"/>
              <a:gd name="T91" fmla="*/ 419 h 20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87" h="2044">
                <a:moveTo>
                  <a:pt x="1724" y="962"/>
                </a:moveTo>
                <a:cubicBezTo>
                  <a:pt x="1547" y="962"/>
                  <a:pt x="1386" y="1053"/>
                  <a:pt x="1293" y="1202"/>
                </a:cubicBezTo>
                <a:cubicBezTo>
                  <a:pt x="583" y="1202"/>
                  <a:pt x="583" y="1202"/>
                  <a:pt x="583" y="1202"/>
                </a:cubicBezTo>
                <a:cubicBezTo>
                  <a:pt x="503" y="1202"/>
                  <a:pt x="428" y="1233"/>
                  <a:pt x="371" y="1289"/>
                </a:cubicBezTo>
                <a:cubicBezTo>
                  <a:pt x="17" y="1644"/>
                  <a:pt x="17" y="1644"/>
                  <a:pt x="17" y="1644"/>
                </a:cubicBezTo>
                <a:cubicBezTo>
                  <a:pt x="6" y="1655"/>
                  <a:pt x="0" y="1670"/>
                  <a:pt x="0" y="1686"/>
                </a:cubicBezTo>
                <a:cubicBezTo>
                  <a:pt x="0" y="1702"/>
                  <a:pt x="6" y="1717"/>
                  <a:pt x="17" y="1728"/>
                </a:cubicBezTo>
                <a:cubicBezTo>
                  <a:pt x="163" y="1874"/>
                  <a:pt x="315" y="2025"/>
                  <a:pt x="317" y="2027"/>
                </a:cubicBezTo>
                <a:cubicBezTo>
                  <a:pt x="329" y="2038"/>
                  <a:pt x="344" y="2044"/>
                  <a:pt x="359" y="2044"/>
                </a:cubicBezTo>
                <a:cubicBezTo>
                  <a:pt x="374" y="2044"/>
                  <a:pt x="390" y="2038"/>
                  <a:pt x="401" y="2027"/>
                </a:cubicBezTo>
                <a:cubicBezTo>
                  <a:pt x="628" y="1800"/>
                  <a:pt x="628" y="1800"/>
                  <a:pt x="628" y="1800"/>
                </a:cubicBezTo>
                <a:cubicBezTo>
                  <a:pt x="1130" y="1800"/>
                  <a:pt x="1130" y="1800"/>
                  <a:pt x="1130" y="1800"/>
                </a:cubicBezTo>
                <a:cubicBezTo>
                  <a:pt x="1287" y="1800"/>
                  <a:pt x="1429" y="1714"/>
                  <a:pt x="1501" y="1576"/>
                </a:cubicBezTo>
                <a:cubicBezTo>
                  <a:pt x="1503" y="1572"/>
                  <a:pt x="1685" y="1226"/>
                  <a:pt x="1777" y="1050"/>
                </a:cubicBezTo>
                <a:cubicBezTo>
                  <a:pt x="1787" y="1031"/>
                  <a:pt x="1786" y="1009"/>
                  <a:pt x="1776" y="991"/>
                </a:cubicBezTo>
                <a:cubicBezTo>
                  <a:pt x="1765" y="973"/>
                  <a:pt x="1745" y="962"/>
                  <a:pt x="1724" y="962"/>
                </a:cubicBezTo>
                <a:close/>
                <a:moveTo>
                  <a:pt x="1395" y="1520"/>
                </a:moveTo>
                <a:cubicBezTo>
                  <a:pt x="1343" y="1619"/>
                  <a:pt x="1242" y="1681"/>
                  <a:pt x="1130" y="1681"/>
                </a:cubicBezTo>
                <a:cubicBezTo>
                  <a:pt x="604" y="1681"/>
                  <a:pt x="604" y="1681"/>
                  <a:pt x="604" y="1681"/>
                </a:cubicBezTo>
                <a:cubicBezTo>
                  <a:pt x="588" y="1681"/>
                  <a:pt x="573" y="1687"/>
                  <a:pt x="561" y="1698"/>
                </a:cubicBezTo>
                <a:cubicBezTo>
                  <a:pt x="359" y="1900"/>
                  <a:pt x="359" y="1900"/>
                  <a:pt x="359" y="1900"/>
                </a:cubicBezTo>
                <a:cubicBezTo>
                  <a:pt x="311" y="1852"/>
                  <a:pt x="229" y="1771"/>
                  <a:pt x="144" y="1686"/>
                </a:cubicBezTo>
                <a:cubicBezTo>
                  <a:pt x="456" y="1374"/>
                  <a:pt x="456" y="1374"/>
                  <a:pt x="456" y="1374"/>
                </a:cubicBezTo>
                <a:cubicBezTo>
                  <a:pt x="490" y="1340"/>
                  <a:pt x="535" y="1321"/>
                  <a:pt x="583" y="1321"/>
                </a:cubicBezTo>
                <a:cubicBezTo>
                  <a:pt x="1229" y="1321"/>
                  <a:pt x="1229" y="1321"/>
                  <a:pt x="1229" y="1321"/>
                </a:cubicBezTo>
                <a:cubicBezTo>
                  <a:pt x="1183" y="1409"/>
                  <a:pt x="1183" y="1409"/>
                  <a:pt x="1183" y="1409"/>
                </a:cubicBezTo>
                <a:cubicBezTo>
                  <a:pt x="1173" y="1429"/>
                  <a:pt x="1152" y="1441"/>
                  <a:pt x="1130" y="1441"/>
                </a:cubicBezTo>
                <a:cubicBezTo>
                  <a:pt x="723" y="1441"/>
                  <a:pt x="723" y="1441"/>
                  <a:pt x="723" y="1441"/>
                </a:cubicBezTo>
                <a:cubicBezTo>
                  <a:pt x="690" y="1441"/>
                  <a:pt x="664" y="1468"/>
                  <a:pt x="664" y="1501"/>
                </a:cubicBezTo>
                <a:cubicBezTo>
                  <a:pt x="664" y="1534"/>
                  <a:pt x="690" y="1561"/>
                  <a:pt x="723" y="1561"/>
                </a:cubicBezTo>
                <a:cubicBezTo>
                  <a:pt x="1130" y="1561"/>
                  <a:pt x="1130" y="1561"/>
                  <a:pt x="1130" y="1561"/>
                </a:cubicBezTo>
                <a:cubicBezTo>
                  <a:pt x="1197" y="1561"/>
                  <a:pt x="1258" y="1524"/>
                  <a:pt x="1289" y="1465"/>
                </a:cubicBezTo>
                <a:cubicBezTo>
                  <a:pt x="1289" y="1465"/>
                  <a:pt x="1382" y="1288"/>
                  <a:pt x="1382" y="1288"/>
                </a:cubicBezTo>
                <a:cubicBezTo>
                  <a:pt x="1432" y="1193"/>
                  <a:pt x="1517" y="1125"/>
                  <a:pt x="1617" y="1097"/>
                </a:cubicBezTo>
                <a:cubicBezTo>
                  <a:pt x="1522" y="1279"/>
                  <a:pt x="1397" y="1517"/>
                  <a:pt x="1395" y="1520"/>
                </a:cubicBezTo>
                <a:close/>
                <a:moveTo>
                  <a:pt x="903" y="0"/>
                </a:moveTo>
                <a:cubicBezTo>
                  <a:pt x="607" y="0"/>
                  <a:pt x="364" y="241"/>
                  <a:pt x="364" y="539"/>
                </a:cubicBezTo>
                <a:cubicBezTo>
                  <a:pt x="364" y="835"/>
                  <a:pt x="605" y="1078"/>
                  <a:pt x="903" y="1078"/>
                </a:cubicBezTo>
                <a:cubicBezTo>
                  <a:pt x="1201" y="1078"/>
                  <a:pt x="1442" y="836"/>
                  <a:pt x="1442" y="539"/>
                </a:cubicBezTo>
                <a:cubicBezTo>
                  <a:pt x="1442" y="225"/>
                  <a:pt x="1185" y="0"/>
                  <a:pt x="903" y="0"/>
                </a:cubicBezTo>
                <a:close/>
                <a:moveTo>
                  <a:pt x="1247" y="299"/>
                </a:moveTo>
                <a:cubicBezTo>
                  <a:pt x="1120" y="299"/>
                  <a:pt x="1120" y="299"/>
                  <a:pt x="1120" y="299"/>
                </a:cubicBezTo>
                <a:cubicBezTo>
                  <a:pt x="1111" y="256"/>
                  <a:pt x="1100" y="215"/>
                  <a:pt x="1086" y="179"/>
                </a:cubicBezTo>
                <a:cubicBezTo>
                  <a:pt x="1083" y="172"/>
                  <a:pt x="1081" y="165"/>
                  <a:pt x="1078" y="158"/>
                </a:cubicBezTo>
                <a:cubicBezTo>
                  <a:pt x="1146" y="189"/>
                  <a:pt x="1204" y="238"/>
                  <a:pt x="1247" y="299"/>
                </a:cubicBezTo>
                <a:close/>
                <a:moveTo>
                  <a:pt x="832" y="221"/>
                </a:moveTo>
                <a:cubicBezTo>
                  <a:pt x="863" y="138"/>
                  <a:pt x="895" y="120"/>
                  <a:pt x="903" y="120"/>
                </a:cubicBezTo>
                <a:cubicBezTo>
                  <a:pt x="912" y="120"/>
                  <a:pt x="943" y="138"/>
                  <a:pt x="974" y="221"/>
                </a:cubicBezTo>
                <a:cubicBezTo>
                  <a:pt x="983" y="245"/>
                  <a:pt x="991" y="271"/>
                  <a:pt x="997" y="299"/>
                </a:cubicBezTo>
                <a:cubicBezTo>
                  <a:pt x="809" y="299"/>
                  <a:pt x="809" y="299"/>
                  <a:pt x="809" y="299"/>
                </a:cubicBezTo>
                <a:cubicBezTo>
                  <a:pt x="815" y="271"/>
                  <a:pt x="823" y="245"/>
                  <a:pt x="832" y="221"/>
                </a:cubicBezTo>
                <a:close/>
                <a:moveTo>
                  <a:pt x="501" y="659"/>
                </a:moveTo>
                <a:cubicBezTo>
                  <a:pt x="490" y="621"/>
                  <a:pt x="484" y="581"/>
                  <a:pt x="484" y="539"/>
                </a:cubicBezTo>
                <a:cubicBezTo>
                  <a:pt x="484" y="497"/>
                  <a:pt x="490" y="456"/>
                  <a:pt x="501" y="418"/>
                </a:cubicBezTo>
                <a:cubicBezTo>
                  <a:pt x="669" y="418"/>
                  <a:pt x="669" y="418"/>
                  <a:pt x="669" y="418"/>
                </a:cubicBezTo>
                <a:cubicBezTo>
                  <a:pt x="665" y="457"/>
                  <a:pt x="664" y="498"/>
                  <a:pt x="664" y="539"/>
                </a:cubicBezTo>
                <a:cubicBezTo>
                  <a:pt x="664" y="580"/>
                  <a:pt x="665" y="620"/>
                  <a:pt x="669" y="659"/>
                </a:cubicBezTo>
                <a:lnTo>
                  <a:pt x="501" y="659"/>
                </a:lnTo>
                <a:close/>
                <a:moveTo>
                  <a:pt x="559" y="778"/>
                </a:moveTo>
                <a:cubicBezTo>
                  <a:pt x="686" y="778"/>
                  <a:pt x="686" y="778"/>
                  <a:pt x="686" y="778"/>
                </a:cubicBezTo>
                <a:cubicBezTo>
                  <a:pt x="695" y="822"/>
                  <a:pt x="706" y="863"/>
                  <a:pt x="720" y="899"/>
                </a:cubicBezTo>
                <a:cubicBezTo>
                  <a:pt x="723" y="906"/>
                  <a:pt x="726" y="913"/>
                  <a:pt x="729" y="920"/>
                </a:cubicBezTo>
                <a:cubicBezTo>
                  <a:pt x="660" y="889"/>
                  <a:pt x="602" y="839"/>
                  <a:pt x="559" y="778"/>
                </a:cubicBezTo>
                <a:close/>
                <a:moveTo>
                  <a:pt x="720" y="179"/>
                </a:moveTo>
                <a:cubicBezTo>
                  <a:pt x="706" y="215"/>
                  <a:pt x="695" y="256"/>
                  <a:pt x="686" y="299"/>
                </a:cubicBezTo>
                <a:cubicBezTo>
                  <a:pt x="559" y="299"/>
                  <a:pt x="559" y="299"/>
                  <a:pt x="559" y="299"/>
                </a:cubicBezTo>
                <a:cubicBezTo>
                  <a:pt x="602" y="238"/>
                  <a:pt x="660" y="189"/>
                  <a:pt x="729" y="158"/>
                </a:cubicBezTo>
                <a:cubicBezTo>
                  <a:pt x="726" y="165"/>
                  <a:pt x="723" y="172"/>
                  <a:pt x="720" y="179"/>
                </a:cubicBezTo>
                <a:close/>
                <a:moveTo>
                  <a:pt x="974" y="857"/>
                </a:moveTo>
                <a:cubicBezTo>
                  <a:pt x="943" y="939"/>
                  <a:pt x="912" y="958"/>
                  <a:pt x="903" y="958"/>
                </a:cubicBezTo>
                <a:cubicBezTo>
                  <a:pt x="895" y="958"/>
                  <a:pt x="863" y="939"/>
                  <a:pt x="832" y="857"/>
                </a:cubicBezTo>
                <a:cubicBezTo>
                  <a:pt x="823" y="833"/>
                  <a:pt x="815" y="806"/>
                  <a:pt x="809" y="778"/>
                </a:cubicBezTo>
                <a:cubicBezTo>
                  <a:pt x="997" y="778"/>
                  <a:pt x="997" y="778"/>
                  <a:pt x="997" y="778"/>
                </a:cubicBezTo>
                <a:cubicBezTo>
                  <a:pt x="991" y="806"/>
                  <a:pt x="983" y="833"/>
                  <a:pt x="974" y="857"/>
                </a:cubicBezTo>
                <a:close/>
                <a:moveTo>
                  <a:pt x="1017" y="659"/>
                </a:moveTo>
                <a:cubicBezTo>
                  <a:pt x="789" y="659"/>
                  <a:pt x="789" y="659"/>
                  <a:pt x="789" y="659"/>
                </a:cubicBezTo>
                <a:cubicBezTo>
                  <a:pt x="785" y="620"/>
                  <a:pt x="783" y="580"/>
                  <a:pt x="783" y="539"/>
                </a:cubicBezTo>
                <a:cubicBezTo>
                  <a:pt x="783" y="498"/>
                  <a:pt x="785" y="458"/>
                  <a:pt x="789" y="419"/>
                </a:cubicBezTo>
                <a:cubicBezTo>
                  <a:pt x="1017" y="419"/>
                  <a:pt x="1017" y="419"/>
                  <a:pt x="1017" y="419"/>
                </a:cubicBezTo>
                <a:cubicBezTo>
                  <a:pt x="1021" y="458"/>
                  <a:pt x="1023" y="498"/>
                  <a:pt x="1023" y="539"/>
                </a:cubicBezTo>
                <a:cubicBezTo>
                  <a:pt x="1023" y="580"/>
                  <a:pt x="1021" y="620"/>
                  <a:pt x="1017" y="659"/>
                </a:cubicBezTo>
                <a:close/>
                <a:moveTo>
                  <a:pt x="1078" y="920"/>
                </a:moveTo>
                <a:cubicBezTo>
                  <a:pt x="1081" y="913"/>
                  <a:pt x="1083" y="906"/>
                  <a:pt x="1086" y="899"/>
                </a:cubicBezTo>
                <a:cubicBezTo>
                  <a:pt x="1100" y="863"/>
                  <a:pt x="1111" y="821"/>
                  <a:pt x="1120" y="778"/>
                </a:cubicBezTo>
                <a:cubicBezTo>
                  <a:pt x="1247" y="778"/>
                  <a:pt x="1247" y="778"/>
                  <a:pt x="1247" y="778"/>
                </a:cubicBezTo>
                <a:cubicBezTo>
                  <a:pt x="1204" y="839"/>
                  <a:pt x="1146" y="889"/>
                  <a:pt x="1078" y="920"/>
                </a:cubicBezTo>
                <a:close/>
                <a:moveTo>
                  <a:pt x="1322" y="539"/>
                </a:moveTo>
                <a:cubicBezTo>
                  <a:pt x="1322" y="581"/>
                  <a:pt x="1316" y="621"/>
                  <a:pt x="1305" y="659"/>
                </a:cubicBezTo>
                <a:cubicBezTo>
                  <a:pt x="1137" y="659"/>
                  <a:pt x="1137" y="659"/>
                  <a:pt x="1137" y="659"/>
                </a:cubicBezTo>
                <a:cubicBezTo>
                  <a:pt x="1141" y="620"/>
                  <a:pt x="1143" y="580"/>
                  <a:pt x="1143" y="539"/>
                </a:cubicBezTo>
                <a:cubicBezTo>
                  <a:pt x="1143" y="498"/>
                  <a:pt x="1141" y="458"/>
                  <a:pt x="1137" y="419"/>
                </a:cubicBezTo>
                <a:cubicBezTo>
                  <a:pt x="1305" y="419"/>
                  <a:pt x="1305" y="419"/>
                  <a:pt x="1305" y="419"/>
                </a:cubicBezTo>
                <a:cubicBezTo>
                  <a:pt x="1316" y="457"/>
                  <a:pt x="1322" y="497"/>
                  <a:pt x="1322" y="5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2"/>
          <p:cNvSpPr>
            <a:spLocks noEditPoints="1"/>
          </p:cNvSpPr>
          <p:nvPr/>
        </p:nvSpPr>
        <p:spPr bwMode="auto">
          <a:xfrm>
            <a:off x="17582987" y="10217281"/>
            <a:ext cx="495337" cy="768634"/>
          </a:xfrm>
          <a:custGeom>
            <a:avLst/>
            <a:gdLst>
              <a:gd name="T0" fmla="*/ 720 w 1320"/>
              <a:gd name="T1" fmla="*/ 180 h 2048"/>
              <a:gd name="T2" fmla="*/ 808 w 1320"/>
              <a:gd name="T3" fmla="*/ 305 h 2048"/>
              <a:gd name="T4" fmla="*/ 725 w 1320"/>
              <a:gd name="T5" fmla="*/ 391 h 2048"/>
              <a:gd name="T6" fmla="*/ 600 w 1320"/>
              <a:gd name="T7" fmla="*/ 420 h 2048"/>
              <a:gd name="T8" fmla="*/ 840 w 1320"/>
              <a:gd name="T9" fmla="*/ 660 h 2048"/>
              <a:gd name="T10" fmla="*/ 720 w 1320"/>
              <a:gd name="T11" fmla="*/ 830 h 2048"/>
              <a:gd name="T12" fmla="*/ 660 w 1320"/>
              <a:gd name="T13" fmla="*/ 960 h 2048"/>
              <a:gd name="T14" fmla="*/ 600 w 1320"/>
              <a:gd name="T15" fmla="*/ 830 h 2048"/>
              <a:gd name="T16" fmla="*/ 498 w 1320"/>
              <a:gd name="T17" fmla="*/ 667 h 2048"/>
              <a:gd name="T18" fmla="*/ 681 w 1320"/>
              <a:gd name="T19" fmla="*/ 716 h 2048"/>
              <a:gd name="T20" fmla="*/ 660 w 1320"/>
              <a:gd name="T21" fmla="*/ 600 h 2048"/>
              <a:gd name="T22" fmla="*/ 590 w 1320"/>
              <a:gd name="T23" fmla="*/ 254 h 2048"/>
              <a:gd name="T24" fmla="*/ 600 w 1320"/>
              <a:gd name="T25" fmla="*/ 180 h 2048"/>
              <a:gd name="T26" fmla="*/ 1320 w 1320"/>
              <a:gd name="T27" fmla="*/ 1384 h 2048"/>
              <a:gd name="T28" fmla="*/ 1189 w 1320"/>
              <a:gd name="T29" fmla="*/ 1444 h 2048"/>
              <a:gd name="T30" fmla="*/ 1020 w 1320"/>
              <a:gd name="T31" fmla="*/ 2048 h 2048"/>
              <a:gd name="T32" fmla="*/ 241 w 1320"/>
              <a:gd name="T33" fmla="*/ 2000 h 2048"/>
              <a:gd name="T34" fmla="*/ 60 w 1320"/>
              <a:gd name="T35" fmla="*/ 1444 h 2048"/>
              <a:gd name="T36" fmla="*/ 60 w 1320"/>
              <a:gd name="T37" fmla="*/ 1324 h 2048"/>
              <a:gd name="T38" fmla="*/ 378 w 1320"/>
              <a:gd name="T39" fmla="*/ 1186 h 2048"/>
              <a:gd name="T40" fmla="*/ 462 w 1320"/>
              <a:gd name="T41" fmla="*/ 1102 h 2048"/>
              <a:gd name="T42" fmla="*/ 600 w 1320"/>
              <a:gd name="T43" fmla="*/ 1077 h 2048"/>
              <a:gd name="T44" fmla="*/ 660 w 1320"/>
              <a:gd name="T45" fmla="*/ 0 h 2048"/>
              <a:gd name="T46" fmla="*/ 720 w 1320"/>
              <a:gd name="T47" fmla="*/ 1077 h 2048"/>
              <a:gd name="T48" fmla="*/ 858 w 1320"/>
              <a:gd name="T49" fmla="*/ 1102 h 2048"/>
              <a:gd name="T50" fmla="*/ 942 w 1320"/>
              <a:gd name="T51" fmla="*/ 1186 h 2048"/>
              <a:gd name="T52" fmla="*/ 1260 w 1320"/>
              <a:gd name="T53" fmla="*/ 1324 h 2048"/>
              <a:gd name="T54" fmla="*/ 660 w 1320"/>
              <a:gd name="T55" fmla="*/ 960 h 2048"/>
              <a:gd name="T56" fmla="*/ 660 w 1320"/>
              <a:gd name="T57" fmla="*/ 120 h 2048"/>
              <a:gd name="T58" fmla="*/ 660 w 1320"/>
              <a:gd name="T59" fmla="*/ 960 h 2048"/>
              <a:gd name="T60" fmla="*/ 301 w 1320"/>
              <a:gd name="T61" fmla="*/ 1684 h 2048"/>
              <a:gd name="T62" fmla="*/ 971 w 1320"/>
              <a:gd name="T63" fmla="*/ 1928 h 2048"/>
              <a:gd name="T64" fmla="*/ 1067 w 1320"/>
              <a:gd name="T65" fmla="*/ 1444 h 2048"/>
              <a:gd name="T66" fmla="*/ 277 w 1320"/>
              <a:gd name="T67" fmla="*/ 1564 h 2048"/>
              <a:gd name="T68" fmla="*/ 1067 w 1320"/>
              <a:gd name="T69" fmla="*/ 144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20" h="2048">
                <a:moveTo>
                  <a:pt x="660" y="120"/>
                </a:moveTo>
                <a:cubicBezTo>
                  <a:pt x="693" y="120"/>
                  <a:pt x="720" y="147"/>
                  <a:pt x="720" y="180"/>
                </a:cubicBezTo>
                <a:cubicBezTo>
                  <a:pt x="720" y="250"/>
                  <a:pt x="720" y="250"/>
                  <a:pt x="720" y="250"/>
                </a:cubicBezTo>
                <a:cubicBezTo>
                  <a:pt x="751" y="260"/>
                  <a:pt x="781" y="279"/>
                  <a:pt x="808" y="305"/>
                </a:cubicBezTo>
                <a:cubicBezTo>
                  <a:pt x="832" y="328"/>
                  <a:pt x="833" y="366"/>
                  <a:pt x="810" y="390"/>
                </a:cubicBezTo>
                <a:cubicBezTo>
                  <a:pt x="787" y="414"/>
                  <a:pt x="749" y="414"/>
                  <a:pt x="725" y="391"/>
                </a:cubicBezTo>
                <a:cubicBezTo>
                  <a:pt x="696" y="363"/>
                  <a:pt x="664" y="353"/>
                  <a:pt x="637" y="365"/>
                </a:cubicBezTo>
                <a:cubicBezTo>
                  <a:pt x="614" y="374"/>
                  <a:pt x="600" y="396"/>
                  <a:pt x="600" y="420"/>
                </a:cubicBezTo>
                <a:cubicBezTo>
                  <a:pt x="600" y="453"/>
                  <a:pt x="627" y="480"/>
                  <a:pt x="660" y="480"/>
                </a:cubicBezTo>
                <a:cubicBezTo>
                  <a:pt x="759" y="480"/>
                  <a:pt x="840" y="561"/>
                  <a:pt x="840" y="660"/>
                </a:cubicBezTo>
                <a:cubicBezTo>
                  <a:pt x="840" y="735"/>
                  <a:pt x="792" y="803"/>
                  <a:pt x="722" y="829"/>
                </a:cubicBezTo>
                <a:cubicBezTo>
                  <a:pt x="721" y="829"/>
                  <a:pt x="721" y="830"/>
                  <a:pt x="720" y="830"/>
                </a:cubicBezTo>
                <a:cubicBezTo>
                  <a:pt x="720" y="900"/>
                  <a:pt x="720" y="900"/>
                  <a:pt x="720" y="900"/>
                </a:cubicBezTo>
                <a:cubicBezTo>
                  <a:pt x="720" y="933"/>
                  <a:pt x="693" y="960"/>
                  <a:pt x="660" y="960"/>
                </a:cubicBezTo>
                <a:cubicBezTo>
                  <a:pt x="627" y="960"/>
                  <a:pt x="600" y="933"/>
                  <a:pt x="600" y="900"/>
                </a:cubicBezTo>
                <a:cubicBezTo>
                  <a:pt x="600" y="830"/>
                  <a:pt x="600" y="830"/>
                  <a:pt x="600" y="830"/>
                </a:cubicBezTo>
                <a:cubicBezTo>
                  <a:pt x="560" y="817"/>
                  <a:pt x="523" y="790"/>
                  <a:pt x="490" y="752"/>
                </a:cubicBezTo>
                <a:cubicBezTo>
                  <a:pt x="469" y="726"/>
                  <a:pt x="472" y="689"/>
                  <a:pt x="498" y="667"/>
                </a:cubicBezTo>
                <a:cubicBezTo>
                  <a:pt x="523" y="646"/>
                  <a:pt x="561" y="649"/>
                  <a:pt x="582" y="675"/>
                </a:cubicBezTo>
                <a:cubicBezTo>
                  <a:pt x="614" y="712"/>
                  <a:pt x="650" y="728"/>
                  <a:pt x="681" y="716"/>
                </a:cubicBezTo>
                <a:cubicBezTo>
                  <a:pt x="704" y="708"/>
                  <a:pt x="720" y="685"/>
                  <a:pt x="720" y="660"/>
                </a:cubicBezTo>
                <a:cubicBezTo>
                  <a:pt x="720" y="627"/>
                  <a:pt x="693" y="600"/>
                  <a:pt x="660" y="600"/>
                </a:cubicBezTo>
                <a:cubicBezTo>
                  <a:pt x="561" y="600"/>
                  <a:pt x="480" y="519"/>
                  <a:pt x="480" y="420"/>
                </a:cubicBezTo>
                <a:cubicBezTo>
                  <a:pt x="480" y="348"/>
                  <a:pt x="523" y="282"/>
                  <a:pt x="590" y="254"/>
                </a:cubicBezTo>
                <a:cubicBezTo>
                  <a:pt x="593" y="253"/>
                  <a:pt x="597" y="251"/>
                  <a:pt x="600" y="250"/>
                </a:cubicBezTo>
                <a:cubicBezTo>
                  <a:pt x="600" y="180"/>
                  <a:pt x="600" y="180"/>
                  <a:pt x="600" y="180"/>
                </a:cubicBezTo>
                <a:cubicBezTo>
                  <a:pt x="600" y="147"/>
                  <a:pt x="627" y="120"/>
                  <a:pt x="660" y="120"/>
                </a:cubicBezTo>
                <a:close/>
                <a:moveTo>
                  <a:pt x="1320" y="1384"/>
                </a:moveTo>
                <a:cubicBezTo>
                  <a:pt x="1320" y="1417"/>
                  <a:pt x="1293" y="1444"/>
                  <a:pt x="1260" y="1444"/>
                </a:cubicBezTo>
                <a:cubicBezTo>
                  <a:pt x="1189" y="1444"/>
                  <a:pt x="1189" y="1444"/>
                  <a:pt x="1189" y="1444"/>
                </a:cubicBezTo>
                <a:cubicBezTo>
                  <a:pt x="1079" y="2000"/>
                  <a:pt x="1079" y="2000"/>
                  <a:pt x="1079" y="2000"/>
                </a:cubicBezTo>
                <a:cubicBezTo>
                  <a:pt x="1073" y="2028"/>
                  <a:pt x="1049" y="2048"/>
                  <a:pt x="1020" y="2048"/>
                </a:cubicBezTo>
                <a:cubicBezTo>
                  <a:pt x="300" y="2048"/>
                  <a:pt x="300" y="2048"/>
                  <a:pt x="300" y="2048"/>
                </a:cubicBezTo>
                <a:cubicBezTo>
                  <a:pt x="271" y="2048"/>
                  <a:pt x="247" y="2028"/>
                  <a:pt x="241" y="2000"/>
                </a:cubicBezTo>
                <a:cubicBezTo>
                  <a:pt x="131" y="1444"/>
                  <a:pt x="131" y="1444"/>
                  <a:pt x="131" y="1444"/>
                </a:cubicBezTo>
                <a:cubicBezTo>
                  <a:pt x="60" y="1444"/>
                  <a:pt x="60" y="1444"/>
                  <a:pt x="60" y="1444"/>
                </a:cubicBezTo>
                <a:cubicBezTo>
                  <a:pt x="27" y="1444"/>
                  <a:pt x="0" y="1417"/>
                  <a:pt x="0" y="1384"/>
                </a:cubicBezTo>
                <a:cubicBezTo>
                  <a:pt x="0" y="1351"/>
                  <a:pt x="27" y="1324"/>
                  <a:pt x="60" y="1324"/>
                </a:cubicBezTo>
                <a:cubicBezTo>
                  <a:pt x="515" y="1324"/>
                  <a:pt x="515" y="1324"/>
                  <a:pt x="515" y="1324"/>
                </a:cubicBezTo>
                <a:cubicBezTo>
                  <a:pt x="378" y="1186"/>
                  <a:pt x="378" y="1186"/>
                  <a:pt x="378" y="1186"/>
                </a:cubicBezTo>
                <a:cubicBezTo>
                  <a:pt x="354" y="1163"/>
                  <a:pt x="354" y="1125"/>
                  <a:pt x="378" y="1102"/>
                </a:cubicBezTo>
                <a:cubicBezTo>
                  <a:pt x="401" y="1078"/>
                  <a:pt x="439" y="1078"/>
                  <a:pt x="462" y="1102"/>
                </a:cubicBezTo>
                <a:cubicBezTo>
                  <a:pt x="600" y="1239"/>
                  <a:pt x="600" y="1239"/>
                  <a:pt x="600" y="1239"/>
                </a:cubicBezTo>
                <a:cubicBezTo>
                  <a:pt x="600" y="1077"/>
                  <a:pt x="600" y="1077"/>
                  <a:pt x="600" y="1077"/>
                </a:cubicBezTo>
                <a:cubicBezTo>
                  <a:pt x="334" y="1047"/>
                  <a:pt x="120" y="823"/>
                  <a:pt x="120" y="540"/>
                </a:cubicBezTo>
                <a:cubicBezTo>
                  <a:pt x="120" y="240"/>
                  <a:pt x="363" y="0"/>
                  <a:pt x="660" y="0"/>
                </a:cubicBezTo>
                <a:cubicBezTo>
                  <a:pt x="958" y="0"/>
                  <a:pt x="1200" y="241"/>
                  <a:pt x="1200" y="540"/>
                </a:cubicBezTo>
                <a:cubicBezTo>
                  <a:pt x="1200" y="823"/>
                  <a:pt x="986" y="1047"/>
                  <a:pt x="720" y="1077"/>
                </a:cubicBezTo>
                <a:cubicBezTo>
                  <a:pt x="720" y="1239"/>
                  <a:pt x="720" y="1239"/>
                  <a:pt x="720" y="1239"/>
                </a:cubicBezTo>
                <a:cubicBezTo>
                  <a:pt x="858" y="1102"/>
                  <a:pt x="858" y="1102"/>
                  <a:pt x="858" y="1102"/>
                </a:cubicBezTo>
                <a:cubicBezTo>
                  <a:pt x="881" y="1078"/>
                  <a:pt x="919" y="1078"/>
                  <a:pt x="942" y="1102"/>
                </a:cubicBezTo>
                <a:cubicBezTo>
                  <a:pt x="966" y="1125"/>
                  <a:pt x="966" y="1163"/>
                  <a:pt x="942" y="1186"/>
                </a:cubicBezTo>
                <a:cubicBezTo>
                  <a:pt x="805" y="1324"/>
                  <a:pt x="805" y="1324"/>
                  <a:pt x="805" y="1324"/>
                </a:cubicBezTo>
                <a:cubicBezTo>
                  <a:pt x="1260" y="1324"/>
                  <a:pt x="1260" y="1324"/>
                  <a:pt x="1260" y="1324"/>
                </a:cubicBezTo>
                <a:cubicBezTo>
                  <a:pt x="1293" y="1324"/>
                  <a:pt x="1320" y="1351"/>
                  <a:pt x="1320" y="1384"/>
                </a:cubicBezTo>
                <a:close/>
                <a:moveTo>
                  <a:pt x="660" y="960"/>
                </a:moveTo>
                <a:cubicBezTo>
                  <a:pt x="1033" y="960"/>
                  <a:pt x="1221" y="507"/>
                  <a:pt x="957" y="243"/>
                </a:cubicBezTo>
                <a:cubicBezTo>
                  <a:pt x="878" y="164"/>
                  <a:pt x="772" y="120"/>
                  <a:pt x="660" y="120"/>
                </a:cubicBezTo>
                <a:cubicBezTo>
                  <a:pt x="548" y="120"/>
                  <a:pt x="442" y="164"/>
                  <a:pt x="363" y="243"/>
                </a:cubicBezTo>
                <a:cubicBezTo>
                  <a:pt x="99" y="507"/>
                  <a:pt x="287" y="960"/>
                  <a:pt x="660" y="960"/>
                </a:cubicBezTo>
                <a:close/>
                <a:moveTo>
                  <a:pt x="1019" y="1684"/>
                </a:moveTo>
                <a:cubicBezTo>
                  <a:pt x="301" y="1684"/>
                  <a:pt x="301" y="1684"/>
                  <a:pt x="301" y="1684"/>
                </a:cubicBezTo>
                <a:cubicBezTo>
                  <a:pt x="349" y="1928"/>
                  <a:pt x="349" y="1928"/>
                  <a:pt x="349" y="1928"/>
                </a:cubicBezTo>
                <a:cubicBezTo>
                  <a:pt x="971" y="1928"/>
                  <a:pt x="971" y="1928"/>
                  <a:pt x="971" y="1928"/>
                </a:cubicBezTo>
                <a:lnTo>
                  <a:pt x="1019" y="1684"/>
                </a:lnTo>
                <a:close/>
                <a:moveTo>
                  <a:pt x="1067" y="1444"/>
                </a:moveTo>
                <a:cubicBezTo>
                  <a:pt x="253" y="1444"/>
                  <a:pt x="253" y="1444"/>
                  <a:pt x="253" y="1444"/>
                </a:cubicBezTo>
                <a:cubicBezTo>
                  <a:pt x="277" y="1564"/>
                  <a:pt x="277" y="1564"/>
                  <a:pt x="277" y="1564"/>
                </a:cubicBezTo>
                <a:cubicBezTo>
                  <a:pt x="1043" y="1564"/>
                  <a:pt x="1043" y="1564"/>
                  <a:pt x="1043" y="1564"/>
                </a:cubicBezTo>
                <a:lnTo>
                  <a:pt x="1067" y="14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3"/>
          <p:cNvSpPr>
            <a:spLocks noEditPoints="1"/>
          </p:cNvSpPr>
          <p:nvPr/>
        </p:nvSpPr>
        <p:spPr bwMode="auto">
          <a:xfrm>
            <a:off x="19785779" y="10217281"/>
            <a:ext cx="585440" cy="768634"/>
          </a:xfrm>
          <a:custGeom>
            <a:avLst/>
            <a:gdLst>
              <a:gd name="T0" fmla="*/ 240 w 1560"/>
              <a:gd name="T1" fmla="*/ 784 h 2048"/>
              <a:gd name="T2" fmla="*/ 1319 w 1560"/>
              <a:gd name="T3" fmla="*/ 784 h 2048"/>
              <a:gd name="T4" fmla="*/ 1077 w 1560"/>
              <a:gd name="T5" fmla="*/ 487 h 2048"/>
              <a:gd name="T6" fmla="*/ 997 w 1560"/>
              <a:gd name="T7" fmla="*/ 544 h 2048"/>
              <a:gd name="T8" fmla="*/ 1077 w 1560"/>
              <a:gd name="T9" fmla="*/ 487 h 2048"/>
              <a:gd name="T10" fmla="*/ 780 w 1560"/>
              <a:gd name="T11" fmla="*/ 364 h 2048"/>
              <a:gd name="T12" fmla="*/ 874 w 1560"/>
              <a:gd name="T13" fmla="*/ 544 h 2048"/>
              <a:gd name="T14" fmla="*/ 708 w 1560"/>
              <a:gd name="T15" fmla="*/ 466 h 2048"/>
              <a:gd name="T16" fmla="*/ 377 w 1560"/>
              <a:gd name="T17" fmla="*/ 663 h 2048"/>
              <a:gd name="T18" fmla="*/ 540 w 1560"/>
              <a:gd name="T19" fmla="*/ 784 h 2048"/>
              <a:gd name="T20" fmla="*/ 377 w 1560"/>
              <a:gd name="T21" fmla="*/ 904 h 2048"/>
              <a:gd name="T22" fmla="*/ 435 w 1560"/>
              <a:gd name="T23" fmla="*/ 1024 h 2048"/>
              <a:gd name="T24" fmla="*/ 605 w 1560"/>
              <a:gd name="T25" fmla="*/ 1166 h 2048"/>
              <a:gd name="T26" fmla="*/ 562 w 1560"/>
              <a:gd name="T27" fmla="*/ 544 h 2048"/>
              <a:gd name="T28" fmla="*/ 483 w 1560"/>
              <a:gd name="T29" fmla="*/ 487 h 2048"/>
              <a:gd name="T30" fmla="*/ 562 w 1560"/>
              <a:gd name="T31" fmla="*/ 544 h 2048"/>
              <a:gd name="T32" fmla="*/ 780 w 1560"/>
              <a:gd name="T33" fmla="*/ 1203 h 2048"/>
              <a:gd name="T34" fmla="*/ 685 w 1560"/>
              <a:gd name="T35" fmla="*/ 1023 h 2048"/>
              <a:gd name="T36" fmla="*/ 851 w 1560"/>
              <a:gd name="T37" fmla="*/ 1102 h 2048"/>
              <a:gd name="T38" fmla="*/ 666 w 1560"/>
              <a:gd name="T39" fmla="*/ 904 h 2048"/>
              <a:gd name="T40" fmla="*/ 666 w 1560"/>
              <a:gd name="T41" fmla="*/ 664 h 2048"/>
              <a:gd name="T42" fmla="*/ 900 w 1560"/>
              <a:gd name="T43" fmla="*/ 784 h 2048"/>
              <a:gd name="T44" fmla="*/ 1077 w 1560"/>
              <a:gd name="T45" fmla="*/ 1080 h 2048"/>
              <a:gd name="T46" fmla="*/ 997 w 1560"/>
              <a:gd name="T47" fmla="*/ 1023 h 2048"/>
              <a:gd name="T48" fmla="*/ 1077 w 1560"/>
              <a:gd name="T49" fmla="*/ 1080 h 2048"/>
              <a:gd name="T50" fmla="*/ 1014 w 1560"/>
              <a:gd name="T51" fmla="*/ 904 h 2048"/>
              <a:gd name="T52" fmla="*/ 1014 w 1560"/>
              <a:gd name="T53" fmla="*/ 664 h 2048"/>
              <a:gd name="T54" fmla="*/ 1182 w 1560"/>
              <a:gd name="T55" fmla="*/ 904 h 2048"/>
              <a:gd name="T56" fmla="*/ 0 w 1560"/>
              <a:gd name="T57" fmla="*/ 784 h 2048"/>
              <a:gd name="T58" fmla="*/ 660 w 1560"/>
              <a:gd name="T59" fmla="*/ 1928 h 2048"/>
              <a:gd name="T60" fmla="*/ 240 w 1560"/>
              <a:gd name="T61" fmla="*/ 1988 h 2048"/>
              <a:gd name="T62" fmla="*/ 1260 w 1560"/>
              <a:gd name="T63" fmla="*/ 2048 h 2048"/>
              <a:gd name="T64" fmla="*/ 1260 w 1560"/>
              <a:gd name="T65" fmla="*/ 1928 h 2048"/>
              <a:gd name="T66" fmla="*/ 1409 w 1560"/>
              <a:gd name="T67" fmla="*/ 1244 h 2048"/>
              <a:gd name="T68" fmla="*/ 1560 w 1560"/>
              <a:gd name="T69" fmla="*/ 784 h 2048"/>
              <a:gd name="T70" fmla="*/ 1313 w 1560"/>
              <a:gd name="T71" fmla="*/ 1173 h 2048"/>
              <a:gd name="T72" fmla="*/ 256 w 1560"/>
              <a:gd name="T73" fmla="*/ 1186 h 2048"/>
              <a:gd name="T74" fmla="*/ 780 w 1560"/>
              <a:gd name="T75" fmla="*/ 120 h 2048"/>
              <a:gd name="T76" fmla="*/ 1313 w 1560"/>
              <a:gd name="T77" fmla="*/ 1173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60" h="2048">
                <a:moveTo>
                  <a:pt x="780" y="244"/>
                </a:moveTo>
                <a:cubicBezTo>
                  <a:pt x="482" y="244"/>
                  <a:pt x="240" y="484"/>
                  <a:pt x="240" y="784"/>
                </a:cubicBezTo>
                <a:cubicBezTo>
                  <a:pt x="240" y="1083"/>
                  <a:pt x="481" y="1324"/>
                  <a:pt x="780" y="1324"/>
                </a:cubicBezTo>
                <a:cubicBezTo>
                  <a:pt x="1077" y="1324"/>
                  <a:pt x="1319" y="1084"/>
                  <a:pt x="1319" y="784"/>
                </a:cubicBezTo>
                <a:cubicBezTo>
                  <a:pt x="1319" y="485"/>
                  <a:pt x="1078" y="244"/>
                  <a:pt x="780" y="244"/>
                </a:cubicBezTo>
                <a:close/>
                <a:moveTo>
                  <a:pt x="1077" y="487"/>
                </a:moveTo>
                <a:cubicBezTo>
                  <a:pt x="1094" y="505"/>
                  <a:pt x="1110" y="524"/>
                  <a:pt x="1124" y="544"/>
                </a:cubicBezTo>
                <a:cubicBezTo>
                  <a:pt x="997" y="544"/>
                  <a:pt x="997" y="544"/>
                  <a:pt x="997" y="544"/>
                </a:cubicBezTo>
                <a:cubicBezTo>
                  <a:pt x="987" y="496"/>
                  <a:pt x="973" y="447"/>
                  <a:pt x="954" y="402"/>
                </a:cubicBezTo>
                <a:cubicBezTo>
                  <a:pt x="999" y="422"/>
                  <a:pt x="1041" y="451"/>
                  <a:pt x="1077" y="487"/>
                </a:cubicBezTo>
                <a:close/>
                <a:moveTo>
                  <a:pt x="708" y="466"/>
                </a:moveTo>
                <a:cubicBezTo>
                  <a:pt x="740" y="383"/>
                  <a:pt x="771" y="364"/>
                  <a:pt x="780" y="364"/>
                </a:cubicBezTo>
                <a:cubicBezTo>
                  <a:pt x="788" y="364"/>
                  <a:pt x="820" y="383"/>
                  <a:pt x="851" y="466"/>
                </a:cubicBezTo>
                <a:cubicBezTo>
                  <a:pt x="860" y="490"/>
                  <a:pt x="867" y="516"/>
                  <a:pt x="874" y="544"/>
                </a:cubicBezTo>
                <a:cubicBezTo>
                  <a:pt x="685" y="544"/>
                  <a:pt x="685" y="544"/>
                  <a:pt x="685" y="544"/>
                </a:cubicBezTo>
                <a:cubicBezTo>
                  <a:pt x="692" y="516"/>
                  <a:pt x="700" y="490"/>
                  <a:pt x="708" y="466"/>
                </a:cubicBezTo>
                <a:close/>
                <a:moveTo>
                  <a:pt x="377" y="904"/>
                </a:moveTo>
                <a:cubicBezTo>
                  <a:pt x="354" y="826"/>
                  <a:pt x="354" y="741"/>
                  <a:pt x="377" y="663"/>
                </a:cubicBezTo>
                <a:cubicBezTo>
                  <a:pt x="545" y="663"/>
                  <a:pt x="545" y="663"/>
                  <a:pt x="545" y="663"/>
                </a:cubicBezTo>
                <a:cubicBezTo>
                  <a:pt x="541" y="702"/>
                  <a:pt x="540" y="743"/>
                  <a:pt x="540" y="784"/>
                </a:cubicBezTo>
                <a:cubicBezTo>
                  <a:pt x="540" y="825"/>
                  <a:pt x="541" y="865"/>
                  <a:pt x="545" y="904"/>
                </a:cubicBezTo>
                <a:lnTo>
                  <a:pt x="377" y="904"/>
                </a:lnTo>
                <a:close/>
                <a:moveTo>
                  <a:pt x="483" y="1081"/>
                </a:moveTo>
                <a:cubicBezTo>
                  <a:pt x="465" y="1063"/>
                  <a:pt x="449" y="1044"/>
                  <a:pt x="435" y="1024"/>
                </a:cubicBezTo>
                <a:cubicBezTo>
                  <a:pt x="562" y="1024"/>
                  <a:pt x="562" y="1024"/>
                  <a:pt x="562" y="1024"/>
                </a:cubicBezTo>
                <a:cubicBezTo>
                  <a:pt x="572" y="1072"/>
                  <a:pt x="586" y="1121"/>
                  <a:pt x="605" y="1166"/>
                </a:cubicBezTo>
                <a:cubicBezTo>
                  <a:pt x="560" y="1146"/>
                  <a:pt x="519" y="1117"/>
                  <a:pt x="483" y="1081"/>
                </a:cubicBezTo>
                <a:close/>
                <a:moveTo>
                  <a:pt x="562" y="544"/>
                </a:moveTo>
                <a:cubicBezTo>
                  <a:pt x="435" y="544"/>
                  <a:pt x="435" y="544"/>
                  <a:pt x="435" y="544"/>
                </a:cubicBezTo>
                <a:cubicBezTo>
                  <a:pt x="449" y="524"/>
                  <a:pt x="465" y="505"/>
                  <a:pt x="483" y="487"/>
                </a:cubicBezTo>
                <a:cubicBezTo>
                  <a:pt x="519" y="451"/>
                  <a:pt x="560" y="422"/>
                  <a:pt x="605" y="402"/>
                </a:cubicBezTo>
                <a:cubicBezTo>
                  <a:pt x="586" y="447"/>
                  <a:pt x="572" y="496"/>
                  <a:pt x="562" y="544"/>
                </a:cubicBezTo>
                <a:close/>
                <a:moveTo>
                  <a:pt x="851" y="1102"/>
                </a:moveTo>
                <a:cubicBezTo>
                  <a:pt x="820" y="1185"/>
                  <a:pt x="788" y="1203"/>
                  <a:pt x="780" y="1203"/>
                </a:cubicBezTo>
                <a:cubicBezTo>
                  <a:pt x="771" y="1203"/>
                  <a:pt x="740" y="1185"/>
                  <a:pt x="708" y="1102"/>
                </a:cubicBezTo>
                <a:cubicBezTo>
                  <a:pt x="700" y="1078"/>
                  <a:pt x="692" y="1051"/>
                  <a:pt x="685" y="1023"/>
                </a:cubicBezTo>
                <a:cubicBezTo>
                  <a:pt x="874" y="1023"/>
                  <a:pt x="874" y="1023"/>
                  <a:pt x="874" y="1023"/>
                </a:cubicBezTo>
                <a:cubicBezTo>
                  <a:pt x="867" y="1051"/>
                  <a:pt x="860" y="1078"/>
                  <a:pt x="851" y="1102"/>
                </a:cubicBezTo>
                <a:close/>
                <a:moveTo>
                  <a:pt x="894" y="904"/>
                </a:moveTo>
                <a:cubicBezTo>
                  <a:pt x="666" y="904"/>
                  <a:pt x="666" y="904"/>
                  <a:pt x="666" y="904"/>
                </a:cubicBezTo>
                <a:cubicBezTo>
                  <a:pt x="662" y="865"/>
                  <a:pt x="660" y="825"/>
                  <a:pt x="660" y="784"/>
                </a:cubicBezTo>
                <a:cubicBezTo>
                  <a:pt x="660" y="743"/>
                  <a:pt x="662" y="703"/>
                  <a:pt x="666" y="664"/>
                </a:cubicBezTo>
                <a:cubicBezTo>
                  <a:pt x="894" y="664"/>
                  <a:pt x="894" y="664"/>
                  <a:pt x="894" y="664"/>
                </a:cubicBezTo>
                <a:cubicBezTo>
                  <a:pt x="898" y="703"/>
                  <a:pt x="900" y="743"/>
                  <a:pt x="900" y="784"/>
                </a:cubicBezTo>
                <a:cubicBezTo>
                  <a:pt x="900" y="825"/>
                  <a:pt x="898" y="865"/>
                  <a:pt x="894" y="904"/>
                </a:cubicBezTo>
                <a:close/>
                <a:moveTo>
                  <a:pt x="1077" y="1080"/>
                </a:moveTo>
                <a:cubicBezTo>
                  <a:pt x="1041" y="1116"/>
                  <a:pt x="999" y="1145"/>
                  <a:pt x="954" y="1165"/>
                </a:cubicBezTo>
                <a:cubicBezTo>
                  <a:pt x="974" y="1120"/>
                  <a:pt x="987" y="1071"/>
                  <a:pt x="997" y="1023"/>
                </a:cubicBezTo>
                <a:cubicBezTo>
                  <a:pt x="1124" y="1023"/>
                  <a:pt x="1124" y="1023"/>
                  <a:pt x="1124" y="1023"/>
                </a:cubicBezTo>
                <a:cubicBezTo>
                  <a:pt x="1110" y="1043"/>
                  <a:pt x="1094" y="1062"/>
                  <a:pt x="1077" y="1080"/>
                </a:cubicBezTo>
                <a:close/>
                <a:moveTo>
                  <a:pt x="1182" y="904"/>
                </a:moveTo>
                <a:cubicBezTo>
                  <a:pt x="1014" y="904"/>
                  <a:pt x="1014" y="904"/>
                  <a:pt x="1014" y="904"/>
                </a:cubicBezTo>
                <a:cubicBezTo>
                  <a:pt x="1018" y="865"/>
                  <a:pt x="1020" y="825"/>
                  <a:pt x="1020" y="784"/>
                </a:cubicBezTo>
                <a:cubicBezTo>
                  <a:pt x="1020" y="743"/>
                  <a:pt x="1018" y="703"/>
                  <a:pt x="1014" y="664"/>
                </a:cubicBezTo>
                <a:cubicBezTo>
                  <a:pt x="1182" y="664"/>
                  <a:pt x="1182" y="664"/>
                  <a:pt x="1182" y="664"/>
                </a:cubicBezTo>
                <a:cubicBezTo>
                  <a:pt x="1205" y="742"/>
                  <a:pt x="1205" y="826"/>
                  <a:pt x="1182" y="904"/>
                </a:cubicBezTo>
                <a:close/>
                <a:moveTo>
                  <a:pt x="780" y="0"/>
                </a:moveTo>
                <a:cubicBezTo>
                  <a:pt x="349" y="0"/>
                  <a:pt x="0" y="352"/>
                  <a:pt x="0" y="784"/>
                </a:cubicBezTo>
                <a:cubicBezTo>
                  <a:pt x="0" y="958"/>
                  <a:pt x="55" y="1122"/>
                  <a:pt x="161" y="1259"/>
                </a:cubicBezTo>
                <a:cubicBezTo>
                  <a:pt x="660" y="1928"/>
                  <a:pt x="660" y="1928"/>
                  <a:pt x="660" y="1928"/>
                </a:cubicBezTo>
                <a:cubicBezTo>
                  <a:pt x="300" y="1928"/>
                  <a:pt x="300" y="1928"/>
                  <a:pt x="300" y="1928"/>
                </a:cubicBezTo>
                <a:cubicBezTo>
                  <a:pt x="266" y="1928"/>
                  <a:pt x="240" y="1955"/>
                  <a:pt x="240" y="1988"/>
                </a:cubicBezTo>
                <a:cubicBezTo>
                  <a:pt x="240" y="2021"/>
                  <a:pt x="266" y="2048"/>
                  <a:pt x="300" y="2048"/>
                </a:cubicBezTo>
                <a:cubicBezTo>
                  <a:pt x="1260" y="2048"/>
                  <a:pt x="1260" y="2048"/>
                  <a:pt x="1260" y="2048"/>
                </a:cubicBezTo>
                <a:cubicBezTo>
                  <a:pt x="1293" y="2048"/>
                  <a:pt x="1320" y="2021"/>
                  <a:pt x="1320" y="1988"/>
                </a:cubicBezTo>
                <a:cubicBezTo>
                  <a:pt x="1320" y="1955"/>
                  <a:pt x="1293" y="1928"/>
                  <a:pt x="1260" y="1928"/>
                </a:cubicBezTo>
                <a:cubicBezTo>
                  <a:pt x="899" y="1928"/>
                  <a:pt x="899" y="1928"/>
                  <a:pt x="899" y="1928"/>
                </a:cubicBezTo>
                <a:cubicBezTo>
                  <a:pt x="1409" y="1244"/>
                  <a:pt x="1409" y="1244"/>
                  <a:pt x="1409" y="1244"/>
                </a:cubicBezTo>
                <a:cubicBezTo>
                  <a:pt x="1410" y="1244"/>
                  <a:pt x="1410" y="1244"/>
                  <a:pt x="1410" y="1244"/>
                </a:cubicBezTo>
                <a:cubicBezTo>
                  <a:pt x="1508" y="1110"/>
                  <a:pt x="1560" y="951"/>
                  <a:pt x="1560" y="784"/>
                </a:cubicBezTo>
                <a:cubicBezTo>
                  <a:pt x="1560" y="352"/>
                  <a:pt x="1210" y="0"/>
                  <a:pt x="780" y="0"/>
                </a:cubicBezTo>
                <a:close/>
                <a:moveTo>
                  <a:pt x="1313" y="1173"/>
                </a:moveTo>
                <a:cubicBezTo>
                  <a:pt x="780" y="1888"/>
                  <a:pt x="780" y="1888"/>
                  <a:pt x="780" y="1888"/>
                </a:cubicBezTo>
                <a:cubicBezTo>
                  <a:pt x="779" y="1887"/>
                  <a:pt x="257" y="1187"/>
                  <a:pt x="256" y="1186"/>
                </a:cubicBezTo>
                <a:cubicBezTo>
                  <a:pt x="167" y="1070"/>
                  <a:pt x="120" y="931"/>
                  <a:pt x="120" y="784"/>
                </a:cubicBezTo>
                <a:cubicBezTo>
                  <a:pt x="120" y="418"/>
                  <a:pt x="416" y="120"/>
                  <a:pt x="780" y="120"/>
                </a:cubicBezTo>
                <a:cubicBezTo>
                  <a:pt x="1143" y="120"/>
                  <a:pt x="1440" y="418"/>
                  <a:pt x="1440" y="784"/>
                </a:cubicBezTo>
                <a:cubicBezTo>
                  <a:pt x="1440" y="925"/>
                  <a:pt x="1396" y="1059"/>
                  <a:pt x="1313" y="11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4"/>
          <p:cNvSpPr>
            <a:spLocks noEditPoints="1"/>
          </p:cNvSpPr>
          <p:nvPr/>
        </p:nvSpPr>
        <p:spPr bwMode="auto">
          <a:xfrm>
            <a:off x="22034082" y="10217971"/>
            <a:ext cx="584520" cy="767254"/>
          </a:xfrm>
          <a:custGeom>
            <a:avLst/>
            <a:gdLst>
              <a:gd name="T0" fmla="*/ 1497 w 1557"/>
              <a:gd name="T1" fmla="*/ 0 h 2044"/>
              <a:gd name="T2" fmla="*/ 180 w 1557"/>
              <a:gd name="T3" fmla="*/ 0 h 2044"/>
              <a:gd name="T4" fmla="*/ 0 w 1557"/>
              <a:gd name="T5" fmla="*/ 180 h 2044"/>
              <a:gd name="T6" fmla="*/ 0 w 1557"/>
              <a:gd name="T7" fmla="*/ 1864 h 2044"/>
              <a:gd name="T8" fmla="*/ 180 w 1557"/>
              <a:gd name="T9" fmla="*/ 2044 h 2044"/>
              <a:gd name="T10" fmla="*/ 1497 w 1557"/>
              <a:gd name="T11" fmla="*/ 2044 h 2044"/>
              <a:gd name="T12" fmla="*/ 1557 w 1557"/>
              <a:gd name="T13" fmla="*/ 1984 h 2044"/>
              <a:gd name="T14" fmla="*/ 1557 w 1557"/>
              <a:gd name="T15" fmla="*/ 60 h 2044"/>
              <a:gd name="T16" fmla="*/ 1497 w 1557"/>
              <a:gd name="T17" fmla="*/ 0 h 2044"/>
              <a:gd name="T18" fmla="*/ 120 w 1557"/>
              <a:gd name="T19" fmla="*/ 180 h 2044"/>
              <a:gd name="T20" fmla="*/ 180 w 1557"/>
              <a:gd name="T21" fmla="*/ 120 h 2044"/>
              <a:gd name="T22" fmla="*/ 239 w 1557"/>
              <a:gd name="T23" fmla="*/ 120 h 2044"/>
              <a:gd name="T24" fmla="*/ 239 w 1557"/>
              <a:gd name="T25" fmla="*/ 1685 h 2044"/>
              <a:gd name="T26" fmla="*/ 180 w 1557"/>
              <a:gd name="T27" fmla="*/ 1685 h 2044"/>
              <a:gd name="T28" fmla="*/ 120 w 1557"/>
              <a:gd name="T29" fmla="*/ 1695 h 2044"/>
              <a:gd name="T30" fmla="*/ 120 w 1557"/>
              <a:gd name="T31" fmla="*/ 180 h 2044"/>
              <a:gd name="T32" fmla="*/ 1437 w 1557"/>
              <a:gd name="T33" fmla="*/ 1924 h 2044"/>
              <a:gd name="T34" fmla="*/ 180 w 1557"/>
              <a:gd name="T35" fmla="*/ 1924 h 2044"/>
              <a:gd name="T36" fmla="*/ 120 w 1557"/>
              <a:gd name="T37" fmla="*/ 1864 h 2044"/>
              <a:gd name="T38" fmla="*/ 180 w 1557"/>
              <a:gd name="T39" fmla="*/ 1804 h 2044"/>
              <a:gd name="T40" fmla="*/ 1437 w 1557"/>
              <a:gd name="T41" fmla="*/ 1804 h 2044"/>
              <a:gd name="T42" fmla="*/ 1437 w 1557"/>
              <a:gd name="T43" fmla="*/ 1924 h 2044"/>
              <a:gd name="T44" fmla="*/ 1437 w 1557"/>
              <a:gd name="T45" fmla="*/ 1685 h 2044"/>
              <a:gd name="T46" fmla="*/ 359 w 1557"/>
              <a:gd name="T47" fmla="*/ 1685 h 2044"/>
              <a:gd name="T48" fmla="*/ 359 w 1557"/>
              <a:gd name="T49" fmla="*/ 120 h 2044"/>
              <a:gd name="T50" fmla="*/ 1437 w 1557"/>
              <a:gd name="T51" fmla="*/ 120 h 2044"/>
              <a:gd name="T52" fmla="*/ 1437 w 1557"/>
              <a:gd name="T53" fmla="*/ 1685 h 2044"/>
              <a:gd name="T54" fmla="*/ 479 w 1557"/>
              <a:gd name="T55" fmla="*/ 1022 h 2044"/>
              <a:gd name="T56" fmla="*/ 539 w 1557"/>
              <a:gd name="T57" fmla="*/ 962 h 2044"/>
              <a:gd name="T58" fmla="*/ 599 w 1557"/>
              <a:gd name="T59" fmla="*/ 962 h 2044"/>
              <a:gd name="T60" fmla="*/ 599 w 1557"/>
              <a:gd name="T61" fmla="*/ 423 h 2044"/>
              <a:gd name="T62" fmla="*/ 659 w 1557"/>
              <a:gd name="T63" fmla="*/ 363 h 2044"/>
              <a:gd name="T64" fmla="*/ 719 w 1557"/>
              <a:gd name="T65" fmla="*/ 423 h 2044"/>
              <a:gd name="T66" fmla="*/ 719 w 1557"/>
              <a:gd name="T67" fmla="*/ 824 h 2044"/>
              <a:gd name="T68" fmla="*/ 848 w 1557"/>
              <a:gd name="T69" fmla="*/ 629 h 2044"/>
              <a:gd name="T70" fmla="*/ 892 w 1557"/>
              <a:gd name="T71" fmla="*/ 603 h 2044"/>
              <a:gd name="T72" fmla="*/ 941 w 1557"/>
              <a:gd name="T73" fmla="*/ 620 h 2044"/>
              <a:gd name="T74" fmla="*/ 1009 w 1557"/>
              <a:gd name="T75" fmla="*/ 688 h 2044"/>
              <a:gd name="T76" fmla="*/ 1208 w 1557"/>
              <a:gd name="T77" fmla="*/ 390 h 2044"/>
              <a:gd name="T78" fmla="*/ 1291 w 1557"/>
              <a:gd name="T79" fmla="*/ 373 h 2044"/>
              <a:gd name="T80" fmla="*/ 1307 w 1557"/>
              <a:gd name="T81" fmla="*/ 456 h 2044"/>
              <a:gd name="T82" fmla="*/ 1068 w 1557"/>
              <a:gd name="T83" fmla="*/ 816 h 2044"/>
              <a:gd name="T84" fmla="*/ 1024 w 1557"/>
              <a:gd name="T85" fmla="*/ 842 h 2044"/>
              <a:gd name="T86" fmla="*/ 976 w 1557"/>
              <a:gd name="T87" fmla="*/ 825 h 2044"/>
              <a:gd name="T88" fmla="*/ 908 w 1557"/>
              <a:gd name="T89" fmla="*/ 757 h 2044"/>
              <a:gd name="T90" fmla="*/ 771 w 1557"/>
              <a:gd name="T91" fmla="*/ 962 h 2044"/>
              <a:gd name="T92" fmla="*/ 1257 w 1557"/>
              <a:gd name="T93" fmla="*/ 962 h 2044"/>
              <a:gd name="T94" fmla="*/ 1317 w 1557"/>
              <a:gd name="T95" fmla="*/ 1022 h 2044"/>
              <a:gd name="T96" fmla="*/ 1257 w 1557"/>
              <a:gd name="T97" fmla="*/ 1082 h 2044"/>
              <a:gd name="T98" fmla="*/ 719 w 1557"/>
              <a:gd name="T99" fmla="*/ 1082 h 2044"/>
              <a:gd name="T100" fmla="*/ 719 w 1557"/>
              <a:gd name="T101" fmla="*/ 1142 h 2044"/>
              <a:gd name="T102" fmla="*/ 659 w 1557"/>
              <a:gd name="T103" fmla="*/ 1202 h 2044"/>
              <a:gd name="T104" fmla="*/ 599 w 1557"/>
              <a:gd name="T105" fmla="*/ 1142 h 2044"/>
              <a:gd name="T106" fmla="*/ 599 w 1557"/>
              <a:gd name="T107" fmla="*/ 1082 h 2044"/>
              <a:gd name="T108" fmla="*/ 539 w 1557"/>
              <a:gd name="T109" fmla="*/ 1082 h 2044"/>
              <a:gd name="T110" fmla="*/ 479 w 1557"/>
              <a:gd name="T111" fmla="*/ 1022 h 2044"/>
              <a:gd name="T112" fmla="*/ 1198 w 1557"/>
              <a:gd name="T113" fmla="*/ 1381 h 2044"/>
              <a:gd name="T114" fmla="*/ 1138 w 1557"/>
              <a:gd name="T115" fmla="*/ 1441 h 2044"/>
              <a:gd name="T116" fmla="*/ 659 w 1557"/>
              <a:gd name="T117" fmla="*/ 1441 h 2044"/>
              <a:gd name="T118" fmla="*/ 599 w 1557"/>
              <a:gd name="T119" fmla="*/ 1381 h 2044"/>
              <a:gd name="T120" fmla="*/ 659 w 1557"/>
              <a:gd name="T121" fmla="*/ 1321 h 2044"/>
              <a:gd name="T122" fmla="*/ 1138 w 1557"/>
              <a:gd name="T123" fmla="*/ 1321 h 2044"/>
              <a:gd name="T124" fmla="*/ 1198 w 1557"/>
              <a:gd name="T125" fmla="*/ 1381 h 20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57" h="2044">
                <a:moveTo>
                  <a:pt x="1497" y="0"/>
                </a:moveTo>
                <a:cubicBezTo>
                  <a:pt x="180" y="0"/>
                  <a:pt x="180" y="0"/>
                  <a:pt x="180" y="0"/>
                </a:cubicBezTo>
                <a:cubicBezTo>
                  <a:pt x="81" y="0"/>
                  <a:pt x="0" y="81"/>
                  <a:pt x="0" y="180"/>
                </a:cubicBezTo>
                <a:cubicBezTo>
                  <a:pt x="0" y="1864"/>
                  <a:pt x="0" y="1864"/>
                  <a:pt x="0" y="1864"/>
                </a:cubicBezTo>
                <a:cubicBezTo>
                  <a:pt x="0" y="1963"/>
                  <a:pt x="81" y="2044"/>
                  <a:pt x="180" y="2044"/>
                </a:cubicBezTo>
                <a:cubicBezTo>
                  <a:pt x="1497" y="2044"/>
                  <a:pt x="1497" y="2044"/>
                  <a:pt x="1497" y="2044"/>
                </a:cubicBezTo>
                <a:cubicBezTo>
                  <a:pt x="1530" y="2044"/>
                  <a:pt x="1557" y="2017"/>
                  <a:pt x="1557" y="1984"/>
                </a:cubicBezTo>
                <a:cubicBezTo>
                  <a:pt x="1557" y="60"/>
                  <a:pt x="1557" y="60"/>
                  <a:pt x="1557" y="60"/>
                </a:cubicBezTo>
                <a:cubicBezTo>
                  <a:pt x="1557" y="27"/>
                  <a:pt x="1530" y="0"/>
                  <a:pt x="1497" y="0"/>
                </a:cubicBezTo>
                <a:close/>
                <a:moveTo>
                  <a:pt x="120" y="180"/>
                </a:moveTo>
                <a:cubicBezTo>
                  <a:pt x="120" y="147"/>
                  <a:pt x="147" y="120"/>
                  <a:pt x="180" y="120"/>
                </a:cubicBezTo>
                <a:cubicBezTo>
                  <a:pt x="239" y="120"/>
                  <a:pt x="239" y="120"/>
                  <a:pt x="239" y="120"/>
                </a:cubicBezTo>
                <a:cubicBezTo>
                  <a:pt x="239" y="1685"/>
                  <a:pt x="239" y="1685"/>
                  <a:pt x="239" y="1685"/>
                </a:cubicBezTo>
                <a:cubicBezTo>
                  <a:pt x="180" y="1685"/>
                  <a:pt x="180" y="1685"/>
                  <a:pt x="180" y="1685"/>
                </a:cubicBezTo>
                <a:cubicBezTo>
                  <a:pt x="159" y="1685"/>
                  <a:pt x="138" y="1688"/>
                  <a:pt x="120" y="1695"/>
                </a:cubicBezTo>
                <a:lnTo>
                  <a:pt x="120" y="180"/>
                </a:lnTo>
                <a:close/>
                <a:moveTo>
                  <a:pt x="1437" y="1924"/>
                </a:moveTo>
                <a:cubicBezTo>
                  <a:pt x="180" y="1924"/>
                  <a:pt x="180" y="1924"/>
                  <a:pt x="180" y="1924"/>
                </a:cubicBezTo>
                <a:cubicBezTo>
                  <a:pt x="147" y="1924"/>
                  <a:pt x="120" y="1897"/>
                  <a:pt x="120" y="1864"/>
                </a:cubicBezTo>
                <a:cubicBezTo>
                  <a:pt x="120" y="1831"/>
                  <a:pt x="147" y="1804"/>
                  <a:pt x="180" y="1804"/>
                </a:cubicBezTo>
                <a:cubicBezTo>
                  <a:pt x="1437" y="1804"/>
                  <a:pt x="1437" y="1804"/>
                  <a:pt x="1437" y="1804"/>
                </a:cubicBezTo>
                <a:lnTo>
                  <a:pt x="1437" y="1924"/>
                </a:lnTo>
                <a:close/>
                <a:moveTo>
                  <a:pt x="1437" y="1685"/>
                </a:moveTo>
                <a:cubicBezTo>
                  <a:pt x="359" y="1685"/>
                  <a:pt x="359" y="1685"/>
                  <a:pt x="359" y="1685"/>
                </a:cubicBezTo>
                <a:cubicBezTo>
                  <a:pt x="359" y="120"/>
                  <a:pt x="359" y="120"/>
                  <a:pt x="359" y="120"/>
                </a:cubicBezTo>
                <a:cubicBezTo>
                  <a:pt x="1437" y="120"/>
                  <a:pt x="1437" y="120"/>
                  <a:pt x="1437" y="120"/>
                </a:cubicBezTo>
                <a:lnTo>
                  <a:pt x="1437" y="1685"/>
                </a:lnTo>
                <a:close/>
                <a:moveTo>
                  <a:pt x="479" y="1022"/>
                </a:moveTo>
                <a:cubicBezTo>
                  <a:pt x="479" y="989"/>
                  <a:pt x="506" y="962"/>
                  <a:pt x="539" y="962"/>
                </a:cubicBezTo>
                <a:cubicBezTo>
                  <a:pt x="599" y="962"/>
                  <a:pt x="599" y="962"/>
                  <a:pt x="599" y="962"/>
                </a:cubicBezTo>
                <a:cubicBezTo>
                  <a:pt x="599" y="423"/>
                  <a:pt x="599" y="423"/>
                  <a:pt x="599" y="423"/>
                </a:cubicBezTo>
                <a:cubicBezTo>
                  <a:pt x="599" y="390"/>
                  <a:pt x="626" y="363"/>
                  <a:pt x="659" y="363"/>
                </a:cubicBezTo>
                <a:cubicBezTo>
                  <a:pt x="692" y="363"/>
                  <a:pt x="719" y="390"/>
                  <a:pt x="719" y="423"/>
                </a:cubicBezTo>
                <a:cubicBezTo>
                  <a:pt x="719" y="824"/>
                  <a:pt x="719" y="824"/>
                  <a:pt x="719" y="824"/>
                </a:cubicBezTo>
                <a:cubicBezTo>
                  <a:pt x="848" y="629"/>
                  <a:pt x="848" y="629"/>
                  <a:pt x="848" y="629"/>
                </a:cubicBezTo>
                <a:cubicBezTo>
                  <a:pt x="858" y="615"/>
                  <a:pt x="874" y="605"/>
                  <a:pt x="892" y="603"/>
                </a:cubicBezTo>
                <a:cubicBezTo>
                  <a:pt x="910" y="601"/>
                  <a:pt x="928" y="608"/>
                  <a:pt x="941" y="620"/>
                </a:cubicBezTo>
                <a:cubicBezTo>
                  <a:pt x="1009" y="688"/>
                  <a:pt x="1009" y="688"/>
                  <a:pt x="1009" y="688"/>
                </a:cubicBezTo>
                <a:cubicBezTo>
                  <a:pt x="1208" y="390"/>
                  <a:pt x="1208" y="390"/>
                  <a:pt x="1208" y="390"/>
                </a:cubicBezTo>
                <a:cubicBezTo>
                  <a:pt x="1226" y="362"/>
                  <a:pt x="1263" y="355"/>
                  <a:pt x="1291" y="373"/>
                </a:cubicBezTo>
                <a:cubicBezTo>
                  <a:pt x="1318" y="392"/>
                  <a:pt x="1326" y="429"/>
                  <a:pt x="1307" y="456"/>
                </a:cubicBezTo>
                <a:cubicBezTo>
                  <a:pt x="1068" y="816"/>
                  <a:pt x="1068" y="816"/>
                  <a:pt x="1068" y="816"/>
                </a:cubicBezTo>
                <a:cubicBezTo>
                  <a:pt x="1058" y="831"/>
                  <a:pt x="1042" y="840"/>
                  <a:pt x="1024" y="842"/>
                </a:cubicBezTo>
                <a:cubicBezTo>
                  <a:pt x="1006" y="844"/>
                  <a:pt x="988" y="838"/>
                  <a:pt x="976" y="825"/>
                </a:cubicBezTo>
                <a:cubicBezTo>
                  <a:pt x="908" y="757"/>
                  <a:pt x="908" y="757"/>
                  <a:pt x="908" y="757"/>
                </a:cubicBezTo>
                <a:cubicBezTo>
                  <a:pt x="771" y="962"/>
                  <a:pt x="771" y="962"/>
                  <a:pt x="771" y="962"/>
                </a:cubicBezTo>
                <a:cubicBezTo>
                  <a:pt x="1257" y="962"/>
                  <a:pt x="1257" y="962"/>
                  <a:pt x="1257" y="962"/>
                </a:cubicBezTo>
                <a:cubicBezTo>
                  <a:pt x="1291" y="962"/>
                  <a:pt x="1317" y="989"/>
                  <a:pt x="1317" y="1022"/>
                </a:cubicBezTo>
                <a:cubicBezTo>
                  <a:pt x="1317" y="1055"/>
                  <a:pt x="1291" y="1082"/>
                  <a:pt x="1257" y="1082"/>
                </a:cubicBezTo>
                <a:cubicBezTo>
                  <a:pt x="719" y="1082"/>
                  <a:pt x="719" y="1082"/>
                  <a:pt x="719" y="1082"/>
                </a:cubicBezTo>
                <a:cubicBezTo>
                  <a:pt x="719" y="1142"/>
                  <a:pt x="719" y="1142"/>
                  <a:pt x="719" y="1142"/>
                </a:cubicBezTo>
                <a:cubicBezTo>
                  <a:pt x="719" y="1175"/>
                  <a:pt x="692" y="1202"/>
                  <a:pt x="659" y="1202"/>
                </a:cubicBezTo>
                <a:cubicBezTo>
                  <a:pt x="626" y="1202"/>
                  <a:pt x="599" y="1175"/>
                  <a:pt x="599" y="1142"/>
                </a:cubicBezTo>
                <a:cubicBezTo>
                  <a:pt x="599" y="1082"/>
                  <a:pt x="599" y="1082"/>
                  <a:pt x="599" y="1082"/>
                </a:cubicBezTo>
                <a:cubicBezTo>
                  <a:pt x="539" y="1082"/>
                  <a:pt x="539" y="1082"/>
                  <a:pt x="539" y="1082"/>
                </a:cubicBezTo>
                <a:cubicBezTo>
                  <a:pt x="506" y="1082"/>
                  <a:pt x="479" y="1055"/>
                  <a:pt x="479" y="1022"/>
                </a:cubicBezTo>
                <a:close/>
                <a:moveTo>
                  <a:pt x="1198" y="1381"/>
                </a:moveTo>
                <a:cubicBezTo>
                  <a:pt x="1198" y="1414"/>
                  <a:pt x="1171" y="1441"/>
                  <a:pt x="1138" y="1441"/>
                </a:cubicBezTo>
                <a:cubicBezTo>
                  <a:pt x="659" y="1441"/>
                  <a:pt x="659" y="1441"/>
                  <a:pt x="659" y="1441"/>
                </a:cubicBezTo>
                <a:cubicBezTo>
                  <a:pt x="626" y="1441"/>
                  <a:pt x="599" y="1414"/>
                  <a:pt x="599" y="1381"/>
                </a:cubicBezTo>
                <a:cubicBezTo>
                  <a:pt x="599" y="1348"/>
                  <a:pt x="626" y="1321"/>
                  <a:pt x="659" y="1321"/>
                </a:cubicBezTo>
                <a:cubicBezTo>
                  <a:pt x="1138" y="1321"/>
                  <a:pt x="1138" y="1321"/>
                  <a:pt x="1138" y="1321"/>
                </a:cubicBezTo>
                <a:cubicBezTo>
                  <a:pt x="1171" y="1321"/>
                  <a:pt x="1198" y="1348"/>
                  <a:pt x="1198" y="13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132509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686415" y="2730085"/>
            <a:ext cx="751778" cy="768634"/>
          </a:xfrm>
          <a:custGeom>
            <a:avLst/>
            <a:gdLst>
              <a:gd name="T0" fmla="*/ 974 w 1502"/>
              <a:gd name="T1" fmla="*/ 585 h 1536"/>
              <a:gd name="T2" fmla="*/ 773 w 1502"/>
              <a:gd name="T3" fmla="*/ 940 h 1536"/>
              <a:gd name="T4" fmla="*/ 567 w 1502"/>
              <a:gd name="T5" fmla="*/ 487 h 1536"/>
              <a:gd name="T6" fmla="*/ 567 w 1502"/>
              <a:gd name="T7" fmla="*/ 361 h 1536"/>
              <a:gd name="T8" fmla="*/ 928 w 1502"/>
              <a:gd name="T9" fmla="*/ 361 h 1536"/>
              <a:gd name="T10" fmla="*/ 928 w 1502"/>
              <a:gd name="T11" fmla="*/ 0 h 1536"/>
              <a:gd name="T12" fmla="*/ 477 w 1502"/>
              <a:gd name="T13" fmla="*/ 0 h 1536"/>
              <a:gd name="T14" fmla="*/ 477 w 1502"/>
              <a:gd name="T15" fmla="*/ 487 h 1536"/>
              <a:gd name="T16" fmla="*/ 0 w 1502"/>
              <a:gd name="T17" fmla="*/ 1536 h 1536"/>
              <a:gd name="T18" fmla="*/ 1502 w 1502"/>
              <a:gd name="T19" fmla="*/ 1536 h 1536"/>
              <a:gd name="T20" fmla="*/ 974 w 1502"/>
              <a:gd name="T21" fmla="*/ 585 h 1536"/>
              <a:gd name="T22" fmla="*/ 567 w 1502"/>
              <a:gd name="T23" fmla="*/ 90 h 1536"/>
              <a:gd name="T24" fmla="*/ 838 w 1502"/>
              <a:gd name="T25" fmla="*/ 90 h 1536"/>
              <a:gd name="T26" fmla="*/ 838 w 1502"/>
              <a:gd name="T27" fmla="*/ 271 h 1536"/>
              <a:gd name="T28" fmla="*/ 567 w 1502"/>
              <a:gd name="T29" fmla="*/ 271 h 1536"/>
              <a:gd name="T30" fmla="*/ 567 w 1502"/>
              <a:gd name="T31" fmla="*/ 90 h 1536"/>
              <a:gd name="T32" fmla="*/ 973 w 1502"/>
              <a:gd name="T33" fmla="*/ 770 h 1536"/>
              <a:gd name="T34" fmla="*/ 1163 w 1502"/>
              <a:gd name="T35" fmla="*/ 1112 h 1536"/>
              <a:gd name="T36" fmla="*/ 1132 w 1502"/>
              <a:gd name="T37" fmla="*/ 1129 h 1536"/>
              <a:gd name="T38" fmla="*/ 1019 w 1502"/>
              <a:gd name="T39" fmla="*/ 1081 h 1536"/>
              <a:gd name="T40" fmla="*/ 879 w 1502"/>
              <a:gd name="T41" fmla="*/ 1116 h 1536"/>
              <a:gd name="T42" fmla="*/ 842 w 1502"/>
              <a:gd name="T43" fmla="*/ 1091 h 1536"/>
              <a:gd name="T44" fmla="*/ 819 w 1502"/>
              <a:gd name="T45" fmla="*/ 1042 h 1536"/>
              <a:gd name="T46" fmla="*/ 973 w 1502"/>
              <a:gd name="T47" fmla="*/ 770 h 1536"/>
              <a:gd name="T48" fmla="*/ 522 w 1502"/>
              <a:gd name="T49" fmla="*/ 606 h 1536"/>
              <a:gd name="T50" fmla="*/ 678 w 1502"/>
              <a:gd name="T51" fmla="*/ 949 h 1536"/>
              <a:gd name="T52" fmla="*/ 522 w 1502"/>
              <a:gd name="T53" fmla="*/ 904 h 1536"/>
              <a:gd name="T54" fmla="*/ 366 w 1502"/>
              <a:gd name="T55" fmla="*/ 949 h 1536"/>
              <a:gd name="T56" fmla="*/ 522 w 1502"/>
              <a:gd name="T57" fmla="*/ 606 h 1536"/>
              <a:gd name="T58" fmla="*/ 140 w 1502"/>
              <a:gd name="T59" fmla="*/ 1446 h 1536"/>
              <a:gd name="T60" fmla="*/ 329 w 1502"/>
              <a:gd name="T61" fmla="*/ 1031 h 1536"/>
              <a:gd name="T62" fmla="*/ 386 w 1502"/>
              <a:gd name="T63" fmla="*/ 1042 h 1536"/>
              <a:gd name="T64" fmla="*/ 522 w 1502"/>
              <a:gd name="T65" fmla="*/ 994 h 1536"/>
              <a:gd name="T66" fmla="*/ 657 w 1502"/>
              <a:gd name="T67" fmla="*/ 1042 h 1536"/>
              <a:gd name="T68" fmla="*/ 715 w 1502"/>
              <a:gd name="T69" fmla="*/ 1031 h 1536"/>
              <a:gd name="T70" fmla="*/ 903 w 1502"/>
              <a:gd name="T71" fmla="*/ 1446 h 1536"/>
              <a:gd name="T72" fmla="*/ 140 w 1502"/>
              <a:gd name="T73" fmla="*/ 1446 h 1536"/>
              <a:gd name="T74" fmla="*/ 900 w 1502"/>
              <a:gd name="T75" fmla="*/ 1220 h 1536"/>
              <a:gd name="T76" fmla="*/ 1019 w 1502"/>
              <a:gd name="T77" fmla="*/ 1172 h 1536"/>
              <a:gd name="T78" fmla="*/ 1132 w 1502"/>
              <a:gd name="T79" fmla="*/ 1220 h 1536"/>
              <a:gd name="T80" fmla="*/ 1208 w 1502"/>
              <a:gd name="T81" fmla="*/ 1193 h 1536"/>
              <a:gd name="T82" fmla="*/ 1349 w 1502"/>
              <a:gd name="T83" fmla="*/ 1446 h 1536"/>
              <a:gd name="T84" fmla="*/ 1003 w 1502"/>
              <a:gd name="T85" fmla="*/ 1446 h 1536"/>
              <a:gd name="T86" fmla="*/ 900 w 1502"/>
              <a:gd name="T87" fmla="*/ 1220 h 1536"/>
              <a:gd name="T88" fmla="*/ 1245 w 1502"/>
              <a:gd name="T89" fmla="*/ 632 h 1536"/>
              <a:gd name="T90" fmla="*/ 1425 w 1502"/>
              <a:gd name="T91" fmla="*/ 452 h 1536"/>
              <a:gd name="T92" fmla="*/ 1245 w 1502"/>
              <a:gd name="T93" fmla="*/ 271 h 1536"/>
              <a:gd name="T94" fmla="*/ 1064 w 1502"/>
              <a:gd name="T95" fmla="*/ 452 h 1536"/>
              <a:gd name="T96" fmla="*/ 1245 w 1502"/>
              <a:gd name="T97" fmla="*/ 632 h 1536"/>
              <a:gd name="T98" fmla="*/ 1245 w 1502"/>
              <a:gd name="T99" fmla="*/ 361 h 1536"/>
              <a:gd name="T100" fmla="*/ 1335 w 1502"/>
              <a:gd name="T101" fmla="*/ 452 h 1536"/>
              <a:gd name="T102" fmla="*/ 1245 w 1502"/>
              <a:gd name="T103" fmla="*/ 542 h 1536"/>
              <a:gd name="T104" fmla="*/ 1154 w 1502"/>
              <a:gd name="T105" fmla="*/ 452 h 1536"/>
              <a:gd name="T106" fmla="*/ 1245 w 1502"/>
              <a:gd name="T107" fmla="*/ 36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02" h="1536">
                <a:moveTo>
                  <a:pt x="974" y="585"/>
                </a:moveTo>
                <a:cubicBezTo>
                  <a:pt x="773" y="940"/>
                  <a:pt x="773" y="940"/>
                  <a:pt x="773" y="940"/>
                </a:cubicBezTo>
                <a:cubicBezTo>
                  <a:pt x="567" y="487"/>
                  <a:pt x="567" y="487"/>
                  <a:pt x="567" y="487"/>
                </a:cubicBezTo>
                <a:cubicBezTo>
                  <a:pt x="567" y="361"/>
                  <a:pt x="567" y="361"/>
                  <a:pt x="567" y="361"/>
                </a:cubicBezTo>
                <a:cubicBezTo>
                  <a:pt x="928" y="361"/>
                  <a:pt x="928" y="361"/>
                  <a:pt x="928" y="361"/>
                </a:cubicBezTo>
                <a:cubicBezTo>
                  <a:pt x="928" y="0"/>
                  <a:pt x="928" y="0"/>
                  <a:pt x="928" y="0"/>
                </a:cubicBezTo>
                <a:cubicBezTo>
                  <a:pt x="477" y="0"/>
                  <a:pt x="477" y="0"/>
                  <a:pt x="477" y="0"/>
                </a:cubicBezTo>
                <a:cubicBezTo>
                  <a:pt x="477" y="487"/>
                  <a:pt x="477" y="487"/>
                  <a:pt x="477" y="487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02" y="1536"/>
                  <a:pt x="1502" y="1536"/>
                  <a:pt x="1502" y="1536"/>
                </a:cubicBezTo>
                <a:lnTo>
                  <a:pt x="974" y="585"/>
                </a:lnTo>
                <a:close/>
                <a:moveTo>
                  <a:pt x="567" y="90"/>
                </a:moveTo>
                <a:cubicBezTo>
                  <a:pt x="838" y="90"/>
                  <a:pt x="838" y="90"/>
                  <a:pt x="838" y="90"/>
                </a:cubicBezTo>
                <a:cubicBezTo>
                  <a:pt x="838" y="271"/>
                  <a:pt x="838" y="271"/>
                  <a:pt x="838" y="271"/>
                </a:cubicBezTo>
                <a:cubicBezTo>
                  <a:pt x="567" y="271"/>
                  <a:pt x="567" y="271"/>
                  <a:pt x="567" y="271"/>
                </a:cubicBezTo>
                <a:lnTo>
                  <a:pt x="567" y="90"/>
                </a:lnTo>
                <a:close/>
                <a:moveTo>
                  <a:pt x="973" y="770"/>
                </a:moveTo>
                <a:cubicBezTo>
                  <a:pt x="1163" y="1112"/>
                  <a:pt x="1163" y="1112"/>
                  <a:pt x="1163" y="1112"/>
                </a:cubicBezTo>
                <a:cubicBezTo>
                  <a:pt x="1148" y="1125"/>
                  <a:pt x="1145" y="1129"/>
                  <a:pt x="1132" y="1129"/>
                </a:cubicBezTo>
                <a:cubicBezTo>
                  <a:pt x="1103" y="1129"/>
                  <a:pt x="1090" y="1081"/>
                  <a:pt x="1019" y="1081"/>
                </a:cubicBezTo>
                <a:cubicBezTo>
                  <a:pt x="929" y="1081"/>
                  <a:pt x="930" y="1160"/>
                  <a:pt x="879" y="1116"/>
                </a:cubicBezTo>
                <a:cubicBezTo>
                  <a:pt x="870" y="1108"/>
                  <a:pt x="858" y="1098"/>
                  <a:pt x="842" y="1091"/>
                </a:cubicBezTo>
                <a:cubicBezTo>
                  <a:pt x="819" y="1042"/>
                  <a:pt x="819" y="1042"/>
                  <a:pt x="819" y="1042"/>
                </a:cubicBezTo>
                <a:lnTo>
                  <a:pt x="973" y="770"/>
                </a:lnTo>
                <a:close/>
                <a:moveTo>
                  <a:pt x="522" y="606"/>
                </a:moveTo>
                <a:cubicBezTo>
                  <a:pt x="678" y="949"/>
                  <a:pt x="678" y="949"/>
                  <a:pt x="678" y="949"/>
                </a:cubicBezTo>
                <a:cubicBezTo>
                  <a:pt x="620" y="969"/>
                  <a:pt x="614" y="904"/>
                  <a:pt x="522" y="904"/>
                </a:cubicBezTo>
                <a:cubicBezTo>
                  <a:pt x="434" y="904"/>
                  <a:pt x="420" y="968"/>
                  <a:pt x="366" y="949"/>
                </a:cubicBezTo>
                <a:lnTo>
                  <a:pt x="522" y="606"/>
                </a:lnTo>
                <a:close/>
                <a:moveTo>
                  <a:pt x="140" y="1446"/>
                </a:moveTo>
                <a:cubicBezTo>
                  <a:pt x="329" y="1031"/>
                  <a:pt x="329" y="1031"/>
                  <a:pt x="329" y="1031"/>
                </a:cubicBezTo>
                <a:cubicBezTo>
                  <a:pt x="344" y="1037"/>
                  <a:pt x="362" y="1042"/>
                  <a:pt x="386" y="1042"/>
                </a:cubicBezTo>
                <a:cubicBezTo>
                  <a:pt x="466" y="1042"/>
                  <a:pt x="478" y="994"/>
                  <a:pt x="522" y="994"/>
                </a:cubicBezTo>
                <a:cubicBezTo>
                  <a:pt x="565" y="994"/>
                  <a:pt x="578" y="1042"/>
                  <a:pt x="657" y="1042"/>
                </a:cubicBezTo>
                <a:cubicBezTo>
                  <a:pt x="681" y="1042"/>
                  <a:pt x="700" y="1037"/>
                  <a:pt x="715" y="1031"/>
                </a:cubicBezTo>
                <a:cubicBezTo>
                  <a:pt x="903" y="1446"/>
                  <a:pt x="903" y="1446"/>
                  <a:pt x="903" y="1446"/>
                </a:cubicBezTo>
                <a:lnTo>
                  <a:pt x="140" y="1446"/>
                </a:lnTo>
                <a:close/>
                <a:moveTo>
                  <a:pt x="900" y="1220"/>
                </a:moveTo>
                <a:cubicBezTo>
                  <a:pt x="975" y="1223"/>
                  <a:pt x="989" y="1172"/>
                  <a:pt x="1019" y="1172"/>
                </a:cubicBezTo>
                <a:cubicBezTo>
                  <a:pt x="1048" y="1172"/>
                  <a:pt x="1061" y="1220"/>
                  <a:pt x="1132" y="1220"/>
                </a:cubicBezTo>
                <a:cubicBezTo>
                  <a:pt x="1169" y="1220"/>
                  <a:pt x="1192" y="1206"/>
                  <a:pt x="1208" y="1193"/>
                </a:cubicBezTo>
                <a:cubicBezTo>
                  <a:pt x="1349" y="1446"/>
                  <a:pt x="1349" y="1446"/>
                  <a:pt x="1349" y="1446"/>
                </a:cubicBezTo>
                <a:cubicBezTo>
                  <a:pt x="1003" y="1446"/>
                  <a:pt x="1003" y="1446"/>
                  <a:pt x="1003" y="1446"/>
                </a:cubicBezTo>
                <a:lnTo>
                  <a:pt x="900" y="1220"/>
                </a:lnTo>
                <a:close/>
                <a:moveTo>
                  <a:pt x="1245" y="632"/>
                </a:moveTo>
                <a:cubicBezTo>
                  <a:pt x="1344" y="632"/>
                  <a:pt x="1425" y="551"/>
                  <a:pt x="1425" y="452"/>
                </a:cubicBezTo>
                <a:cubicBezTo>
                  <a:pt x="1425" y="352"/>
                  <a:pt x="1344" y="271"/>
                  <a:pt x="1245" y="271"/>
                </a:cubicBezTo>
                <a:cubicBezTo>
                  <a:pt x="1145" y="271"/>
                  <a:pt x="1064" y="352"/>
                  <a:pt x="1064" y="452"/>
                </a:cubicBezTo>
                <a:cubicBezTo>
                  <a:pt x="1064" y="551"/>
                  <a:pt x="1145" y="632"/>
                  <a:pt x="1245" y="632"/>
                </a:cubicBezTo>
                <a:close/>
                <a:moveTo>
                  <a:pt x="1245" y="361"/>
                </a:moveTo>
                <a:cubicBezTo>
                  <a:pt x="1295" y="361"/>
                  <a:pt x="1335" y="402"/>
                  <a:pt x="1335" y="452"/>
                </a:cubicBezTo>
                <a:cubicBezTo>
                  <a:pt x="1335" y="502"/>
                  <a:pt x="1295" y="542"/>
                  <a:pt x="1245" y="542"/>
                </a:cubicBezTo>
                <a:cubicBezTo>
                  <a:pt x="1195" y="542"/>
                  <a:pt x="1154" y="502"/>
                  <a:pt x="1154" y="452"/>
                </a:cubicBezTo>
                <a:cubicBezTo>
                  <a:pt x="1154" y="402"/>
                  <a:pt x="1195" y="361"/>
                  <a:pt x="1245" y="3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3981354" y="2730085"/>
            <a:ext cx="660142" cy="768634"/>
          </a:xfrm>
          <a:custGeom>
            <a:avLst/>
            <a:gdLst>
              <a:gd name="T0" fmla="*/ 472 w 1319"/>
              <a:gd name="T1" fmla="*/ 1045 h 1536"/>
              <a:gd name="T2" fmla="*/ 846 w 1319"/>
              <a:gd name="T3" fmla="*/ 1287 h 1536"/>
              <a:gd name="T4" fmla="*/ 1319 w 1319"/>
              <a:gd name="T5" fmla="*/ 467 h 1536"/>
              <a:gd name="T6" fmla="*/ 1080 w 1319"/>
              <a:gd name="T7" fmla="*/ 319 h 1536"/>
              <a:gd name="T8" fmla="*/ 1033 w 1319"/>
              <a:gd name="T9" fmla="*/ 47 h 1536"/>
              <a:gd name="T10" fmla="*/ 987 w 1319"/>
              <a:gd name="T11" fmla="*/ 319 h 1536"/>
              <a:gd name="T12" fmla="*/ 893 w 1319"/>
              <a:gd name="T13" fmla="*/ 467 h 1536"/>
              <a:gd name="T14" fmla="*/ 800 w 1319"/>
              <a:gd name="T15" fmla="*/ 374 h 1536"/>
              <a:gd name="T16" fmla="*/ 706 w 1319"/>
              <a:gd name="T17" fmla="*/ 467 h 1536"/>
              <a:gd name="T18" fmla="*/ 800 w 1319"/>
              <a:gd name="T19" fmla="*/ 140 h 1536"/>
              <a:gd name="T20" fmla="*/ 519 w 1319"/>
              <a:gd name="T21" fmla="*/ 140 h 1536"/>
              <a:gd name="T22" fmla="*/ 613 w 1319"/>
              <a:gd name="T23" fmla="*/ 467 h 1536"/>
              <a:gd name="T24" fmla="*/ 519 w 1319"/>
              <a:gd name="T25" fmla="*/ 374 h 1536"/>
              <a:gd name="T26" fmla="*/ 426 w 1319"/>
              <a:gd name="T27" fmla="*/ 467 h 1536"/>
              <a:gd name="T28" fmla="*/ 332 w 1319"/>
              <a:gd name="T29" fmla="*/ 319 h 1536"/>
              <a:gd name="T30" fmla="*/ 286 w 1319"/>
              <a:gd name="T31" fmla="*/ 47 h 1536"/>
              <a:gd name="T32" fmla="*/ 239 w 1319"/>
              <a:gd name="T33" fmla="*/ 319 h 1536"/>
              <a:gd name="T34" fmla="*/ 0 w 1319"/>
              <a:gd name="T35" fmla="*/ 467 h 1536"/>
              <a:gd name="T36" fmla="*/ 566 w 1319"/>
              <a:gd name="T37" fmla="*/ 1361 h 1536"/>
              <a:gd name="T38" fmla="*/ 753 w 1319"/>
              <a:gd name="T39" fmla="*/ 1075 h 1536"/>
              <a:gd name="T40" fmla="*/ 777 w 1319"/>
              <a:gd name="T41" fmla="*/ 981 h 1536"/>
              <a:gd name="T42" fmla="*/ 350 w 1319"/>
              <a:gd name="T43" fmla="*/ 748 h 1536"/>
              <a:gd name="T44" fmla="*/ 777 w 1319"/>
              <a:gd name="T45" fmla="*/ 981 h 1536"/>
              <a:gd name="T46" fmla="*/ 1080 w 1319"/>
              <a:gd name="T47" fmla="*/ 187 h 1536"/>
              <a:gd name="T48" fmla="*/ 987 w 1319"/>
              <a:gd name="T49" fmla="*/ 187 h 1536"/>
              <a:gd name="T50" fmla="*/ 659 w 1319"/>
              <a:gd name="T51" fmla="*/ 94 h 1536"/>
              <a:gd name="T52" fmla="*/ 659 w 1319"/>
              <a:gd name="T53" fmla="*/ 187 h 1536"/>
              <a:gd name="T54" fmla="*/ 659 w 1319"/>
              <a:gd name="T55" fmla="*/ 94 h 1536"/>
              <a:gd name="T56" fmla="*/ 332 w 1319"/>
              <a:gd name="T57" fmla="*/ 187 h 1536"/>
              <a:gd name="T58" fmla="*/ 239 w 1319"/>
              <a:gd name="T59" fmla="*/ 187 h 1536"/>
              <a:gd name="T60" fmla="*/ 1122 w 1319"/>
              <a:gd name="T61" fmla="*/ 561 h 1536"/>
              <a:gd name="T62" fmla="*/ 274 w 1319"/>
              <a:gd name="T63" fmla="*/ 654 h 1536"/>
              <a:gd name="T64" fmla="*/ 1122 w 1319"/>
              <a:gd name="T65" fmla="*/ 56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19" h="1536">
                <a:moveTo>
                  <a:pt x="0" y="467"/>
                </a:moveTo>
                <a:cubicBezTo>
                  <a:pt x="472" y="1045"/>
                  <a:pt x="472" y="1045"/>
                  <a:pt x="472" y="1045"/>
                </a:cubicBezTo>
                <a:cubicBezTo>
                  <a:pt x="472" y="1536"/>
                  <a:pt x="472" y="1536"/>
                  <a:pt x="472" y="1536"/>
                </a:cubicBezTo>
                <a:cubicBezTo>
                  <a:pt x="846" y="1287"/>
                  <a:pt x="846" y="1287"/>
                  <a:pt x="846" y="1287"/>
                </a:cubicBezTo>
                <a:cubicBezTo>
                  <a:pt x="846" y="1045"/>
                  <a:pt x="846" y="1045"/>
                  <a:pt x="846" y="1045"/>
                </a:cubicBezTo>
                <a:cubicBezTo>
                  <a:pt x="1319" y="467"/>
                  <a:pt x="1319" y="467"/>
                  <a:pt x="1319" y="467"/>
                </a:cubicBezTo>
                <a:cubicBezTo>
                  <a:pt x="1080" y="467"/>
                  <a:pt x="1080" y="467"/>
                  <a:pt x="1080" y="467"/>
                </a:cubicBezTo>
                <a:cubicBezTo>
                  <a:pt x="1080" y="319"/>
                  <a:pt x="1080" y="319"/>
                  <a:pt x="1080" y="319"/>
                </a:cubicBezTo>
                <a:cubicBezTo>
                  <a:pt x="1134" y="300"/>
                  <a:pt x="1173" y="248"/>
                  <a:pt x="1173" y="187"/>
                </a:cubicBezTo>
                <a:cubicBezTo>
                  <a:pt x="1173" y="110"/>
                  <a:pt x="1111" y="47"/>
                  <a:pt x="1033" y="47"/>
                </a:cubicBezTo>
                <a:cubicBezTo>
                  <a:pt x="956" y="47"/>
                  <a:pt x="893" y="110"/>
                  <a:pt x="893" y="187"/>
                </a:cubicBezTo>
                <a:cubicBezTo>
                  <a:pt x="893" y="248"/>
                  <a:pt x="932" y="300"/>
                  <a:pt x="987" y="319"/>
                </a:cubicBezTo>
                <a:cubicBezTo>
                  <a:pt x="987" y="467"/>
                  <a:pt x="987" y="467"/>
                  <a:pt x="987" y="467"/>
                </a:cubicBezTo>
                <a:cubicBezTo>
                  <a:pt x="893" y="467"/>
                  <a:pt x="893" y="467"/>
                  <a:pt x="893" y="467"/>
                </a:cubicBezTo>
                <a:cubicBezTo>
                  <a:pt x="893" y="374"/>
                  <a:pt x="893" y="374"/>
                  <a:pt x="893" y="374"/>
                </a:cubicBezTo>
                <a:cubicBezTo>
                  <a:pt x="800" y="374"/>
                  <a:pt x="800" y="374"/>
                  <a:pt x="800" y="374"/>
                </a:cubicBezTo>
                <a:cubicBezTo>
                  <a:pt x="800" y="467"/>
                  <a:pt x="800" y="467"/>
                  <a:pt x="800" y="467"/>
                </a:cubicBezTo>
                <a:cubicBezTo>
                  <a:pt x="706" y="467"/>
                  <a:pt x="706" y="467"/>
                  <a:pt x="706" y="467"/>
                </a:cubicBezTo>
                <a:cubicBezTo>
                  <a:pt x="706" y="272"/>
                  <a:pt x="706" y="272"/>
                  <a:pt x="706" y="272"/>
                </a:cubicBezTo>
                <a:cubicBezTo>
                  <a:pt x="761" y="253"/>
                  <a:pt x="800" y="201"/>
                  <a:pt x="800" y="140"/>
                </a:cubicBezTo>
                <a:cubicBezTo>
                  <a:pt x="800" y="63"/>
                  <a:pt x="737" y="0"/>
                  <a:pt x="659" y="0"/>
                </a:cubicBezTo>
                <a:cubicBezTo>
                  <a:pt x="582" y="0"/>
                  <a:pt x="519" y="63"/>
                  <a:pt x="519" y="140"/>
                </a:cubicBezTo>
                <a:cubicBezTo>
                  <a:pt x="519" y="201"/>
                  <a:pt x="558" y="253"/>
                  <a:pt x="613" y="272"/>
                </a:cubicBezTo>
                <a:cubicBezTo>
                  <a:pt x="613" y="467"/>
                  <a:pt x="613" y="467"/>
                  <a:pt x="613" y="467"/>
                </a:cubicBezTo>
                <a:cubicBezTo>
                  <a:pt x="519" y="467"/>
                  <a:pt x="519" y="467"/>
                  <a:pt x="519" y="467"/>
                </a:cubicBezTo>
                <a:cubicBezTo>
                  <a:pt x="519" y="374"/>
                  <a:pt x="519" y="374"/>
                  <a:pt x="519" y="374"/>
                </a:cubicBezTo>
                <a:cubicBezTo>
                  <a:pt x="426" y="374"/>
                  <a:pt x="426" y="374"/>
                  <a:pt x="426" y="374"/>
                </a:cubicBezTo>
                <a:cubicBezTo>
                  <a:pt x="426" y="467"/>
                  <a:pt x="426" y="467"/>
                  <a:pt x="426" y="467"/>
                </a:cubicBezTo>
                <a:cubicBezTo>
                  <a:pt x="332" y="467"/>
                  <a:pt x="332" y="467"/>
                  <a:pt x="332" y="467"/>
                </a:cubicBezTo>
                <a:cubicBezTo>
                  <a:pt x="332" y="319"/>
                  <a:pt x="332" y="319"/>
                  <a:pt x="332" y="319"/>
                </a:cubicBezTo>
                <a:cubicBezTo>
                  <a:pt x="387" y="300"/>
                  <a:pt x="426" y="248"/>
                  <a:pt x="426" y="187"/>
                </a:cubicBezTo>
                <a:cubicBezTo>
                  <a:pt x="426" y="110"/>
                  <a:pt x="363" y="47"/>
                  <a:pt x="286" y="47"/>
                </a:cubicBezTo>
                <a:cubicBezTo>
                  <a:pt x="208" y="47"/>
                  <a:pt x="145" y="110"/>
                  <a:pt x="145" y="187"/>
                </a:cubicBezTo>
                <a:cubicBezTo>
                  <a:pt x="145" y="248"/>
                  <a:pt x="184" y="300"/>
                  <a:pt x="239" y="319"/>
                </a:cubicBezTo>
                <a:cubicBezTo>
                  <a:pt x="239" y="467"/>
                  <a:pt x="239" y="467"/>
                  <a:pt x="239" y="467"/>
                </a:cubicBezTo>
                <a:lnTo>
                  <a:pt x="0" y="467"/>
                </a:lnTo>
                <a:close/>
                <a:moveTo>
                  <a:pt x="753" y="1237"/>
                </a:moveTo>
                <a:cubicBezTo>
                  <a:pt x="566" y="1361"/>
                  <a:pt x="566" y="1361"/>
                  <a:pt x="566" y="1361"/>
                </a:cubicBezTo>
                <a:cubicBezTo>
                  <a:pt x="566" y="1075"/>
                  <a:pt x="566" y="1075"/>
                  <a:pt x="566" y="1075"/>
                </a:cubicBezTo>
                <a:cubicBezTo>
                  <a:pt x="753" y="1075"/>
                  <a:pt x="753" y="1075"/>
                  <a:pt x="753" y="1075"/>
                </a:cubicBezTo>
                <a:lnTo>
                  <a:pt x="753" y="1237"/>
                </a:lnTo>
                <a:close/>
                <a:moveTo>
                  <a:pt x="777" y="981"/>
                </a:moveTo>
                <a:cubicBezTo>
                  <a:pt x="541" y="981"/>
                  <a:pt x="541" y="981"/>
                  <a:pt x="541" y="981"/>
                </a:cubicBezTo>
                <a:cubicBezTo>
                  <a:pt x="350" y="748"/>
                  <a:pt x="350" y="748"/>
                  <a:pt x="350" y="748"/>
                </a:cubicBezTo>
                <a:cubicBezTo>
                  <a:pt x="969" y="748"/>
                  <a:pt x="969" y="748"/>
                  <a:pt x="969" y="748"/>
                </a:cubicBezTo>
                <a:lnTo>
                  <a:pt x="777" y="981"/>
                </a:lnTo>
                <a:close/>
                <a:moveTo>
                  <a:pt x="1033" y="140"/>
                </a:moveTo>
                <a:cubicBezTo>
                  <a:pt x="1059" y="140"/>
                  <a:pt x="1080" y="161"/>
                  <a:pt x="1080" y="187"/>
                </a:cubicBezTo>
                <a:cubicBezTo>
                  <a:pt x="1080" y="213"/>
                  <a:pt x="1059" y="234"/>
                  <a:pt x="1033" y="234"/>
                </a:cubicBezTo>
                <a:cubicBezTo>
                  <a:pt x="1007" y="234"/>
                  <a:pt x="987" y="213"/>
                  <a:pt x="987" y="187"/>
                </a:cubicBezTo>
                <a:cubicBezTo>
                  <a:pt x="987" y="161"/>
                  <a:pt x="1007" y="140"/>
                  <a:pt x="1033" y="140"/>
                </a:cubicBezTo>
                <a:close/>
                <a:moveTo>
                  <a:pt x="659" y="94"/>
                </a:moveTo>
                <a:cubicBezTo>
                  <a:pt x="685" y="94"/>
                  <a:pt x="706" y="114"/>
                  <a:pt x="706" y="140"/>
                </a:cubicBezTo>
                <a:cubicBezTo>
                  <a:pt x="706" y="166"/>
                  <a:pt x="685" y="187"/>
                  <a:pt x="659" y="187"/>
                </a:cubicBezTo>
                <a:cubicBezTo>
                  <a:pt x="634" y="187"/>
                  <a:pt x="613" y="166"/>
                  <a:pt x="613" y="140"/>
                </a:cubicBezTo>
                <a:cubicBezTo>
                  <a:pt x="613" y="114"/>
                  <a:pt x="634" y="94"/>
                  <a:pt x="659" y="94"/>
                </a:cubicBezTo>
                <a:close/>
                <a:moveTo>
                  <a:pt x="286" y="140"/>
                </a:moveTo>
                <a:cubicBezTo>
                  <a:pt x="311" y="140"/>
                  <a:pt x="332" y="161"/>
                  <a:pt x="332" y="187"/>
                </a:cubicBezTo>
                <a:cubicBezTo>
                  <a:pt x="332" y="213"/>
                  <a:pt x="311" y="234"/>
                  <a:pt x="286" y="234"/>
                </a:cubicBezTo>
                <a:cubicBezTo>
                  <a:pt x="260" y="234"/>
                  <a:pt x="239" y="213"/>
                  <a:pt x="239" y="187"/>
                </a:cubicBezTo>
                <a:cubicBezTo>
                  <a:pt x="239" y="161"/>
                  <a:pt x="260" y="140"/>
                  <a:pt x="286" y="140"/>
                </a:cubicBezTo>
                <a:close/>
                <a:moveTo>
                  <a:pt x="1122" y="561"/>
                </a:moveTo>
                <a:cubicBezTo>
                  <a:pt x="1045" y="654"/>
                  <a:pt x="1045" y="654"/>
                  <a:pt x="1045" y="654"/>
                </a:cubicBezTo>
                <a:cubicBezTo>
                  <a:pt x="274" y="654"/>
                  <a:pt x="274" y="654"/>
                  <a:pt x="274" y="654"/>
                </a:cubicBezTo>
                <a:cubicBezTo>
                  <a:pt x="197" y="561"/>
                  <a:pt x="197" y="561"/>
                  <a:pt x="197" y="561"/>
                </a:cubicBezTo>
                <a:lnTo>
                  <a:pt x="1122" y="5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176382" y="2730085"/>
            <a:ext cx="768634" cy="768634"/>
          </a:xfrm>
          <a:custGeom>
            <a:avLst/>
            <a:gdLst>
              <a:gd name="T0" fmla="*/ 0 w 1536"/>
              <a:gd name="T1" fmla="*/ 0 h 1536"/>
              <a:gd name="T2" fmla="*/ 1536 w 1536"/>
              <a:gd name="T3" fmla="*/ 1536 h 1536"/>
              <a:gd name="T4" fmla="*/ 1446 w 1536"/>
              <a:gd name="T5" fmla="*/ 1446 h 1536"/>
              <a:gd name="T6" fmla="*/ 91 w 1536"/>
              <a:gd name="T7" fmla="*/ 452 h 1536"/>
              <a:gd name="T8" fmla="*/ 1446 w 1536"/>
              <a:gd name="T9" fmla="*/ 1446 h 1536"/>
              <a:gd name="T10" fmla="*/ 91 w 1536"/>
              <a:gd name="T11" fmla="*/ 361 h 1536"/>
              <a:gd name="T12" fmla="*/ 1446 w 1536"/>
              <a:gd name="T13" fmla="*/ 90 h 1536"/>
              <a:gd name="T14" fmla="*/ 271 w 1536"/>
              <a:gd name="T15" fmla="*/ 271 h 1536"/>
              <a:gd name="T16" fmla="*/ 181 w 1536"/>
              <a:gd name="T17" fmla="*/ 181 h 1536"/>
              <a:gd name="T18" fmla="*/ 271 w 1536"/>
              <a:gd name="T19" fmla="*/ 271 h 1536"/>
              <a:gd name="T20" fmla="*/ 362 w 1536"/>
              <a:gd name="T21" fmla="*/ 271 h 1536"/>
              <a:gd name="T22" fmla="*/ 452 w 1536"/>
              <a:gd name="T23" fmla="*/ 181 h 1536"/>
              <a:gd name="T24" fmla="*/ 633 w 1536"/>
              <a:gd name="T25" fmla="*/ 271 h 1536"/>
              <a:gd name="T26" fmla="*/ 542 w 1536"/>
              <a:gd name="T27" fmla="*/ 181 h 1536"/>
              <a:gd name="T28" fmla="*/ 633 w 1536"/>
              <a:gd name="T29" fmla="*/ 271 h 1536"/>
              <a:gd name="T30" fmla="*/ 542 w 1536"/>
              <a:gd name="T31" fmla="*/ 904 h 1536"/>
              <a:gd name="T32" fmla="*/ 271 w 1536"/>
              <a:gd name="T33" fmla="*/ 1092 h 1536"/>
              <a:gd name="T34" fmla="*/ 316 w 1536"/>
              <a:gd name="T35" fmla="*/ 1355 h 1536"/>
              <a:gd name="T36" fmla="*/ 362 w 1536"/>
              <a:gd name="T37" fmla="*/ 1092 h 1536"/>
              <a:gd name="T38" fmla="*/ 542 w 1536"/>
              <a:gd name="T39" fmla="*/ 994 h 1536"/>
              <a:gd name="T40" fmla="*/ 723 w 1536"/>
              <a:gd name="T41" fmla="*/ 1084 h 1536"/>
              <a:gd name="T42" fmla="*/ 1084 w 1536"/>
              <a:gd name="T43" fmla="*/ 1265 h 1536"/>
              <a:gd name="T44" fmla="*/ 1355 w 1536"/>
              <a:gd name="T45" fmla="*/ 1355 h 1536"/>
              <a:gd name="T46" fmla="*/ 1084 w 1536"/>
              <a:gd name="T47" fmla="*/ 1084 h 1536"/>
              <a:gd name="T48" fmla="*/ 813 w 1536"/>
              <a:gd name="T49" fmla="*/ 1175 h 1536"/>
              <a:gd name="T50" fmla="*/ 994 w 1536"/>
              <a:gd name="T51" fmla="*/ 1084 h 1536"/>
              <a:gd name="T52" fmla="*/ 1265 w 1536"/>
              <a:gd name="T53" fmla="*/ 994 h 1536"/>
              <a:gd name="T54" fmla="*/ 1355 w 1536"/>
              <a:gd name="T55" fmla="*/ 678 h 1536"/>
              <a:gd name="T56" fmla="*/ 1084 w 1536"/>
              <a:gd name="T57" fmla="*/ 678 h 1536"/>
              <a:gd name="T58" fmla="*/ 1175 w 1536"/>
              <a:gd name="T59" fmla="*/ 904 h 1536"/>
              <a:gd name="T60" fmla="*/ 994 w 1536"/>
              <a:gd name="T61" fmla="*/ 813 h 1536"/>
              <a:gd name="T62" fmla="*/ 813 w 1536"/>
              <a:gd name="T63" fmla="*/ 632 h 1536"/>
              <a:gd name="T64" fmla="*/ 452 w 1536"/>
              <a:gd name="T65" fmla="*/ 542 h 1536"/>
              <a:gd name="T66" fmla="*/ 181 w 1536"/>
              <a:gd name="T67" fmla="*/ 813 h 1536"/>
              <a:gd name="T68" fmla="*/ 452 w 1536"/>
              <a:gd name="T69" fmla="*/ 723 h 1536"/>
              <a:gd name="T70" fmla="*/ 723 w 1536"/>
              <a:gd name="T71" fmla="*/ 813 h 1536"/>
              <a:gd name="T72" fmla="*/ 316 w 1536"/>
              <a:gd name="T73" fmla="*/ 1265 h 1536"/>
              <a:gd name="T74" fmla="*/ 316 w 1536"/>
              <a:gd name="T75" fmla="*/ 1175 h 1536"/>
              <a:gd name="T76" fmla="*/ 316 w 1536"/>
              <a:gd name="T77" fmla="*/ 1265 h 1536"/>
              <a:gd name="T78" fmla="*/ 1265 w 1536"/>
              <a:gd name="T79" fmla="*/ 1175 h 1536"/>
              <a:gd name="T80" fmla="*/ 1175 w 1536"/>
              <a:gd name="T81" fmla="*/ 1265 h 1536"/>
              <a:gd name="T82" fmla="*/ 1220 w 1536"/>
              <a:gd name="T83" fmla="*/ 632 h 1536"/>
              <a:gd name="T84" fmla="*/ 1220 w 1536"/>
              <a:gd name="T85" fmla="*/ 723 h 1536"/>
              <a:gd name="T86" fmla="*/ 1220 w 1536"/>
              <a:gd name="T87" fmla="*/ 632 h 1536"/>
              <a:gd name="T88" fmla="*/ 271 w 1536"/>
              <a:gd name="T89" fmla="*/ 723 h 1536"/>
              <a:gd name="T90" fmla="*/ 362 w 1536"/>
              <a:gd name="T91" fmla="*/ 632 h 1536"/>
              <a:gd name="T92" fmla="*/ 904 w 1536"/>
              <a:gd name="T93" fmla="*/ 904 h 1536"/>
              <a:gd name="T94" fmla="*/ 633 w 1536"/>
              <a:gd name="T95" fmla="*/ 994 h 1536"/>
              <a:gd name="T96" fmla="*/ 904 w 1536"/>
              <a:gd name="T97" fmla="*/ 90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36" h="1536">
                <a:moveTo>
                  <a:pt x="153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lnTo>
                  <a:pt x="1536" y="0"/>
                </a:lnTo>
                <a:close/>
                <a:moveTo>
                  <a:pt x="1446" y="1446"/>
                </a:moveTo>
                <a:cubicBezTo>
                  <a:pt x="91" y="1446"/>
                  <a:pt x="91" y="1446"/>
                  <a:pt x="91" y="1446"/>
                </a:cubicBezTo>
                <a:cubicBezTo>
                  <a:pt x="91" y="452"/>
                  <a:pt x="91" y="452"/>
                  <a:pt x="91" y="452"/>
                </a:cubicBezTo>
                <a:cubicBezTo>
                  <a:pt x="1446" y="452"/>
                  <a:pt x="1446" y="452"/>
                  <a:pt x="1446" y="452"/>
                </a:cubicBezTo>
                <a:lnTo>
                  <a:pt x="1446" y="1446"/>
                </a:lnTo>
                <a:close/>
                <a:moveTo>
                  <a:pt x="1446" y="361"/>
                </a:moveTo>
                <a:cubicBezTo>
                  <a:pt x="91" y="361"/>
                  <a:pt x="91" y="361"/>
                  <a:pt x="91" y="361"/>
                </a:cubicBezTo>
                <a:cubicBezTo>
                  <a:pt x="91" y="90"/>
                  <a:pt x="91" y="90"/>
                  <a:pt x="91" y="90"/>
                </a:cubicBezTo>
                <a:cubicBezTo>
                  <a:pt x="1446" y="90"/>
                  <a:pt x="1446" y="90"/>
                  <a:pt x="1446" y="90"/>
                </a:cubicBezTo>
                <a:lnTo>
                  <a:pt x="1446" y="361"/>
                </a:lnTo>
                <a:close/>
                <a:moveTo>
                  <a:pt x="271" y="271"/>
                </a:moveTo>
                <a:cubicBezTo>
                  <a:pt x="181" y="271"/>
                  <a:pt x="181" y="271"/>
                  <a:pt x="181" y="271"/>
                </a:cubicBezTo>
                <a:cubicBezTo>
                  <a:pt x="181" y="181"/>
                  <a:pt x="181" y="181"/>
                  <a:pt x="181" y="181"/>
                </a:cubicBezTo>
                <a:cubicBezTo>
                  <a:pt x="271" y="181"/>
                  <a:pt x="271" y="181"/>
                  <a:pt x="271" y="181"/>
                </a:cubicBezTo>
                <a:lnTo>
                  <a:pt x="271" y="271"/>
                </a:lnTo>
                <a:close/>
                <a:moveTo>
                  <a:pt x="452" y="271"/>
                </a:moveTo>
                <a:cubicBezTo>
                  <a:pt x="362" y="271"/>
                  <a:pt x="362" y="271"/>
                  <a:pt x="362" y="271"/>
                </a:cubicBezTo>
                <a:cubicBezTo>
                  <a:pt x="362" y="181"/>
                  <a:pt x="362" y="181"/>
                  <a:pt x="362" y="181"/>
                </a:cubicBezTo>
                <a:cubicBezTo>
                  <a:pt x="452" y="181"/>
                  <a:pt x="452" y="181"/>
                  <a:pt x="452" y="181"/>
                </a:cubicBezTo>
                <a:lnTo>
                  <a:pt x="452" y="271"/>
                </a:lnTo>
                <a:close/>
                <a:moveTo>
                  <a:pt x="633" y="271"/>
                </a:moveTo>
                <a:cubicBezTo>
                  <a:pt x="542" y="271"/>
                  <a:pt x="542" y="271"/>
                  <a:pt x="542" y="271"/>
                </a:cubicBezTo>
                <a:cubicBezTo>
                  <a:pt x="542" y="181"/>
                  <a:pt x="542" y="181"/>
                  <a:pt x="542" y="181"/>
                </a:cubicBezTo>
                <a:cubicBezTo>
                  <a:pt x="633" y="181"/>
                  <a:pt x="633" y="181"/>
                  <a:pt x="633" y="181"/>
                </a:cubicBezTo>
                <a:lnTo>
                  <a:pt x="633" y="271"/>
                </a:lnTo>
                <a:close/>
                <a:moveTo>
                  <a:pt x="542" y="813"/>
                </a:moveTo>
                <a:cubicBezTo>
                  <a:pt x="542" y="904"/>
                  <a:pt x="542" y="904"/>
                  <a:pt x="542" y="904"/>
                </a:cubicBezTo>
                <a:cubicBezTo>
                  <a:pt x="271" y="904"/>
                  <a:pt x="271" y="904"/>
                  <a:pt x="271" y="904"/>
                </a:cubicBezTo>
                <a:cubicBezTo>
                  <a:pt x="271" y="1092"/>
                  <a:pt x="271" y="1092"/>
                  <a:pt x="271" y="1092"/>
                </a:cubicBezTo>
                <a:cubicBezTo>
                  <a:pt x="219" y="1111"/>
                  <a:pt x="181" y="1161"/>
                  <a:pt x="181" y="1220"/>
                </a:cubicBezTo>
                <a:cubicBezTo>
                  <a:pt x="181" y="1295"/>
                  <a:pt x="242" y="1355"/>
                  <a:pt x="316" y="1355"/>
                </a:cubicBezTo>
                <a:cubicBezTo>
                  <a:pt x="391" y="1355"/>
                  <a:pt x="452" y="1295"/>
                  <a:pt x="452" y="1220"/>
                </a:cubicBezTo>
                <a:cubicBezTo>
                  <a:pt x="452" y="1161"/>
                  <a:pt x="414" y="1111"/>
                  <a:pt x="362" y="1092"/>
                </a:cubicBezTo>
                <a:cubicBezTo>
                  <a:pt x="362" y="994"/>
                  <a:pt x="362" y="994"/>
                  <a:pt x="362" y="994"/>
                </a:cubicBezTo>
                <a:cubicBezTo>
                  <a:pt x="542" y="994"/>
                  <a:pt x="542" y="994"/>
                  <a:pt x="542" y="994"/>
                </a:cubicBezTo>
                <a:cubicBezTo>
                  <a:pt x="542" y="1084"/>
                  <a:pt x="542" y="1084"/>
                  <a:pt x="542" y="1084"/>
                </a:cubicBezTo>
                <a:cubicBezTo>
                  <a:pt x="723" y="1084"/>
                  <a:pt x="723" y="1084"/>
                  <a:pt x="723" y="1084"/>
                </a:cubicBezTo>
                <a:cubicBezTo>
                  <a:pt x="723" y="1265"/>
                  <a:pt x="723" y="1265"/>
                  <a:pt x="723" y="1265"/>
                </a:cubicBezTo>
                <a:cubicBezTo>
                  <a:pt x="1084" y="1265"/>
                  <a:pt x="1084" y="1265"/>
                  <a:pt x="1084" y="1265"/>
                </a:cubicBezTo>
                <a:cubicBezTo>
                  <a:pt x="1084" y="1355"/>
                  <a:pt x="1084" y="1355"/>
                  <a:pt x="1084" y="1355"/>
                </a:cubicBezTo>
                <a:cubicBezTo>
                  <a:pt x="1355" y="1355"/>
                  <a:pt x="1355" y="1355"/>
                  <a:pt x="1355" y="1355"/>
                </a:cubicBezTo>
                <a:cubicBezTo>
                  <a:pt x="1355" y="1084"/>
                  <a:pt x="1355" y="1084"/>
                  <a:pt x="1355" y="1084"/>
                </a:cubicBezTo>
                <a:cubicBezTo>
                  <a:pt x="1084" y="1084"/>
                  <a:pt x="1084" y="1084"/>
                  <a:pt x="1084" y="1084"/>
                </a:cubicBezTo>
                <a:cubicBezTo>
                  <a:pt x="1084" y="1175"/>
                  <a:pt x="1084" y="1175"/>
                  <a:pt x="1084" y="1175"/>
                </a:cubicBezTo>
                <a:cubicBezTo>
                  <a:pt x="813" y="1175"/>
                  <a:pt x="813" y="1175"/>
                  <a:pt x="813" y="1175"/>
                </a:cubicBezTo>
                <a:cubicBezTo>
                  <a:pt x="813" y="1084"/>
                  <a:pt x="813" y="1084"/>
                  <a:pt x="813" y="1084"/>
                </a:cubicBezTo>
                <a:cubicBezTo>
                  <a:pt x="994" y="1084"/>
                  <a:pt x="994" y="1084"/>
                  <a:pt x="994" y="1084"/>
                </a:cubicBezTo>
                <a:cubicBezTo>
                  <a:pt x="994" y="994"/>
                  <a:pt x="994" y="994"/>
                  <a:pt x="994" y="994"/>
                </a:cubicBezTo>
                <a:cubicBezTo>
                  <a:pt x="1265" y="994"/>
                  <a:pt x="1265" y="994"/>
                  <a:pt x="1265" y="994"/>
                </a:cubicBezTo>
                <a:cubicBezTo>
                  <a:pt x="1265" y="805"/>
                  <a:pt x="1265" y="805"/>
                  <a:pt x="1265" y="805"/>
                </a:cubicBezTo>
                <a:cubicBezTo>
                  <a:pt x="1318" y="787"/>
                  <a:pt x="1355" y="737"/>
                  <a:pt x="1355" y="678"/>
                </a:cubicBezTo>
                <a:cubicBezTo>
                  <a:pt x="1355" y="603"/>
                  <a:pt x="1295" y="542"/>
                  <a:pt x="1220" y="542"/>
                </a:cubicBezTo>
                <a:cubicBezTo>
                  <a:pt x="1145" y="542"/>
                  <a:pt x="1084" y="603"/>
                  <a:pt x="1084" y="678"/>
                </a:cubicBezTo>
                <a:cubicBezTo>
                  <a:pt x="1084" y="737"/>
                  <a:pt x="1122" y="787"/>
                  <a:pt x="1175" y="805"/>
                </a:cubicBezTo>
                <a:cubicBezTo>
                  <a:pt x="1175" y="904"/>
                  <a:pt x="1175" y="904"/>
                  <a:pt x="1175" y="904"/>
                </a:cubicBezTo>
                <a:cubicBezTo>
                  <a:pt x="994" y="904"/>
                  <a:pt x="994" y="904"/>
                  <a:pt x="994" y="904"/>
                </a:cubicBezTo>
                <a:cubicBezTo>
                  <a:pt x="994" y="813"/>
                  <a:pt x="994" y="813"/>
                  <a:pt x="994" y="813"/>
                </a:cubicBezTo>
                <a:cubicBezTo>
                  <a:pt x="813" y="813"/>
                  <a:pt x="813" y="813"/>
                  <a:pt x="813" y="813"/>
                </a:cubicBezTo>
                <a:cubicBezTo>
                  <a:pt x="813" y="632"/>
                  <a:pt x="813" y="632"/>
                  <a:pt x="813" y="632"/>
                </a:cubicBezTo>
                <a:cubicBezTo>
                  <a:pt x="452" y="632"/>
                  <a:pt x="452" y="632"/>
                  <a:pt x="452" y="632"/>
                </a:cubicBezTo>
                <a:cubicBezTo>
                  <a:pt x="452" y="542"/>
                  <a:pt x="452" y="542"/>
                  <a:pt x="452" y="542"/>
                </a:cubicBezTo>
                <a:cubicBezTo>
                  <a:pt x="181" y="542"/>
                  <a:pt x="181" y="542"/>
                  <a:pt x="181" y="542"/>
                </a:cubicBezTo>
                <a:cubicBezTo>
                  <a:pt x="181" y="813"/>
                  <a:pt x="181" y="813"/>
                  <a:pt x="181" y="813"/>
                </a:cubicBezTo>
                <a:cubicBezTo>
                  <a:pt x="452" y="813"/>
                  <a:pt x="452" y="813"/>
                  <a:pt x="452" y="813"/>
                </a:cubicBezTo>
                <a:cubicBezTo>
                  <a:pt x="452" y="723"/>
                  <a:pt x="452" y="723"/>
                  <a:pt x="452" y="723"/>
                </a:cubicBezTo>
                <a:cubicBezTo>
                  <a:pt x="723" y="723"/>
                  <a:pt x="723" y="723"/>
                  <a:pt x="723" y="723"/>
                </a:cubicBezTo>
                <a:cubicBezTo>
                  <a:pt x="723" y="813"/>
                  <a:pt x="723" y="813"/>
                  <a:pt x="723" y="813"/>
                </a:cubicBezTo>
                <a:lnTo>
                  <a:pt x="542" y="813"/>
                </a:lnTo>
                <a:close/>
                <a:moveTo>
                  <a:pt x="316" y="1265"/>
                </a:moveTo>
                <a:cubicBezTo>
                  <a:pt x="291" y="1265"/>
                  <a:pt x="271" y="1245"/>
                  <a:pt x="271" y="1220"/>
                </a:cubicBezTo>
                <a:cubicBezTo>
                  <a:pt x="271" y="1195"/>
                  <a:pt x="291" y="1175"/>
                  <a:pt x="316" y="1175"/>
                </a:cubicBezTo>
                <a:cubicBezTo>
                  <a:pt x="341" y="1175"/>
                  <a:pt x="362" y="1195"/>
                  <a:pt x="362" y="1220"/>
                </a:cubicBezTo>
                <a:cubicBezTo>
                  <a:pt x="362" y="1245"/>
                  <a:pt x="341" y="1265"/>
                  <a:pt x="316" y="1265"/>
                </a:cubicBezTo>
                <a:close/>
                <a:moveTo>
                  <a:pt x="1175" y="1175"/>
                </a:moveTo>
                <a:cubicBezTo>
                  <a:pt x="1265" y="1175"/>
                  <a:pt x="1265" y="1175"/>
                  <a:pt x="1265" y="1175"/>
                </a:cubicBezTo>
                <a:cubicBezTo>
                  <a:pt x="1265" y="1265"/>
                  <a:pt x="1265" y="1265"/>
                  <a:pt x="1265" y="1265"/>
                </a:cubicBezTo>
                <a:cubicBezTo>
                  <a:pt x="1175" y="1265"/>
                  <a:pt x="1175" y="1265"/>
                  <a:pt x="1175" y="1265"/>
                </a:cubicBezTo>
                <a:lnTo>
                  <a:pt x="1175" y="1175"/>
                </a:lnTo>
                <a:close/>
                <a:moveTo>
                  <a:pt x="1220" y="632"/>
                </a:moveTo>
                <a:cubicBezTo>
                  <a:pt x="1245" y="632"/>
                  <a:pt x="1265" y="653"/>
                  <a:pt x="1265" y="678"/>
                </a:cubicBezTo>
                <a:cubicBezTo>
                  <a:pt x="1265" y="703"/>
                  <a:pt x="1245" y="723"/>
                  <a:pt x="1220" y="723"/>
                </a:cubicBezTo>
                <a:cubicBezTo>
                  <a:pt x="1195" y="723"/>
                  <a:pt x="1175" y="703"/>
                  <a:pt x="1175" y="678"/>
                </a:cubicBezTo>
                <a:cubicBezTo>
                  <a:pt x="1175" y="653"/>
                  <a:pt x="1195" y="632"/>
                  <a:pt x="1220" y="632"/>
                </a:cubicBezTo>
                <a:close/>
                <a:moveTo>
                  <a:pt x="362" y="723"/>
                </a:moveTo>
                <a:cubicBezTo>
                  <a:pt x="271" y="723"/>
                  <a:pt x="271" y="723"/>
                  <a:pt x="271" y="723"/>
                </a:cubicBezTo>
                <a:cubicBezTo>
                  <a:pt x="271" y="632"/>
                  <a:pt x="271" y="632"/>
                  <a:pt x="271" y="632"/>
                </a:cubicBezTo>
                <a:cubicBezTo>
                  <a:pt x="362" y="632"/>
                  <a:pt x="362" y="632"/>
                  <a:pt x="362" y="632"/>
                </a:cubicBezTo>
                <a:lnTo>
                  <a:pt x="362" y="723"/>
                </a:lnTo>
                <a:close/>
                <a:moveTo>
                  <a:pt x="904" y="904"/>
                </a:moveTo>
                <a:cubicBezTo>
                  <a:pt x="904" y="994"/>
                  <a:pt x="904" y="994"/>
                  <a:pt x="904" y="994"/>
                </a:cubicBezTo>
                <a:cubicBezTo>
                  <a:pt x="633" y="994"/>
                  <a:pt x="633" y="994"/>
                  <a:pt x="633" y="994"/>
                </a:cubicBezTo>
                <a:cubicBezTo>
                  <a:pt x="633" y="904"/>
                  <a:pt x="633" y="904"/>
                  <a:pt x="633" y="904"/>
                </a:cubicBezTo>
                <a:lnTo>
                  <a:pt x="904" y="9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8428721" y="2730085"/>
            <a:ext cx="762505" cy="768634"/>
          </a:xfrm>
          <a:custGeom>
            <a:avLst/>
            <a:gdLst>
              <a:gd name="T0" fmla="*/ 317 w 1523"/>
              <a:gd name="T1" fmla="*/ 1536 h 1536"/>
              <a:gd name="T2" fmla="*/ 317 w 1523"/>
              <a:gd name="T3" fmla="*/ 950 h 1536"/>
              <a:gd name="T4" fmla="*/ 497 w 1523"/>
              <a:gd name="T5" fmla="*/ 950 h 1536"/>
              <a:gd name="T6" fmla="*/ 497 w 1523"/>
              <a:gd name="T7" fmla="*/ 1446 h 1536"/>
              <a:gd name="T8" fmla="*/ 1523 w 1523"/>
              <a:gd name="T9" fmla="*/ 1446 h 1536"/>
              <a:gd name="T10" fmla="*/ 1272 w 1523"/>
              <a:gd name="T11" fmla="*/ 994 h 1536"/>
              <a:gd name="T12" fmla="*/ 1523 w 1523"/>
              <a:gd name="T13" fmla="*/ 543 h 1536"/>
              <a:gd name="T14" fmla="*/ 949 w 1523"/>
              <a:gd name="T15" fmla="*/ 543 h 1536"/>
              <a:gd name="T16" fmla="*/ 949 w 1523"/>
              <a:gd name="T17" fmla="*/ 272 h 1536"/>
              <a:gd name="T18" fmla="*/ 337 w 1523"/>
              <a:gd name="T19" fmla="*/ 272 h 1536"/>
              <a:gd name="T20" fmla="*/ 362 w 1523"/>
              <a:gd name="T21" fmla="*/ 181 h 1536"/>
              <a:gd name="T22" fmla="*/ 181 w 1523"/>
              <a:gd name="T23" fmla="*/ 0 h 1536"/>
              <a:gd name="T24" fmla="*/ 0 w 1523"/>
              <a:gd name="T25" fmla="*/ 181 h 1536"/>
              <a:gd name="T26" fmla="*/ 45 w 1523"/>
              <a:gd name="T27" fmla="*/ 301 h 1536"/>
              <a:gd name="T28" fmla="*/ 45 w 1523"/>
              <a:gd name="T29" fmla="*/ 1536 h 1536"/>
              <a:gd name="T30" fmla="*/ 317 w 1523"/>
              <a:gd name="T31" fmla="*/ 1536 h 1536"/>
              <a:gd name="T32" fmla="*/ 949 w 1523"/>
              <a:gd name="T33" fmla="*/ 920 h 1536"/>
              <a:gd name="T34" fmla="*/ 949 w 1523"/>
              <a:gd name="T35" fmla="*/ 633 h 1536"/>
              <a:gd name="T36" fmla="*/ 1369 w 1523"/>
              <a:gd name="T37" fmla="*/ 633 h 1536"/>
              <a:gd name="T38" fmla="*/ 1168 w 1523"/>
              <a:gd name="T39" fmla="*/ 994 h 1536"/>
              <a:gd name="T40" fmla="*/ 1369 w 1523"/>
              <a:gd name="T41" fmla="*/ 1356 h 1536"/>
              <a:gd name="T42" fmla="*/ 631 w 1523"/>
              <a:gd name="T43" fmla="*/ 1356 h 1536"/>
              <a:gd name="T44" fmla="*/ 949 w 1523"/>
              <a:gd name="T45" fmla="*/ 920 h 1536"/>
              <a:gd name="T46" fmla="*/ 588 w 1523"/>
              <a:gd name="T47" fmla="*/ 1262 h 1536"/>
              <a:gd name="T48" fmla="*/ 588 w 1523"/>
              <a:gd name="T49" fmla="*/ 950 h 1536"/>
              <a:gd name="T50" fmla="*/ 815 w 1523"/>
              <a:gd name="T51" fmla="*/ 950 h 1536"/>
              <a:gd name="T52" fmla="*/ 588 w 1523"/>
              <a:gd name="T53" fmla="*/ 1262 h 1536"/>
              <a:gd name="T54" fmla="*/ 317 w 1523"/>
              <a:gd name="T55" fmla="*/ 362 h 1536"/>
              <a:gd name="T56" fmla="*/ 859 w 1523"/>
              <a:gd name="T57" fmla="*/ 362 h 1536"/>
              <a:gd name="T58" fmla="*/ 859 w 1523"/>
              <a:gd name="T59" fmla="*/ 860 h 1536"/>
              <a:gd name="T60" fmla="*/ 317 w 1523"/>
              <a:gd name="T61" fmla="*/ 860 h 1536"/>
              <a:gd name="T62" fmla="*/ 317 w 1523"/>
              <a:gd name="T63" fmla="*/ 362 h 1536"/>
              <a:gd name="T64" fmla="*/ 226 w 1523"/>
              <a:gd name="T65" fmla="*/ 1446 h 1536"/>
              <a:gd name="T66" fmla="*/ 136 w 1523"/>
              <a:gd name="T67" fmla="*/ 1446 h 1536"/>
              <a:gd name="T68" fmla="*/ 136 w 1523"/>
              <a:gd name="T69" fmla="*/ 356 h 1536"/>
              <a:gd name="T70" fmla="*/ 226 w 1523"/>
              <a:gd name="T71" fmla="*/ 356 h 1536"/>
              <a:gd name="T72" fmla="*/ 226 w 1523"/>
              <a:gd name="T73" fmla="*/ 1446 h 1536"/>
              <a:gd name="T74" fmla="*/ 181 w 1523"/>
              <a:gd name="T75" fmla="*/ 91 h 1536"/>
              <a:gd name="T76" fmla="*/ 271 w 1523"/>
              <a:gd name="T77" fmla="*/ 181 h 1536"/>
              <a:gd name="T78" fmla="*/ 241 w 1523"/>
              <a:gd name="T79" fmla="*/ 249 h 1536"/>
              <a:gd name="T80" fmla="*/ 181 w 1523"/>
              <a:gd name="T81" fmla="*/ 272 h 1536"/>
              <a:gd name="T82" fmla="*/ 91 w 1523"/>
              <a:gd name="T83" fmla="*/ 181 h 1536"/>
              <a:gd name="T84" fmla="*/ 181 w 1523"/>
              <a:gd name="T85" fmla="*/ 9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23" h="1536">
                <a:moveTo>
                  <a:pt x="317" y="1536"/>
                </a:moveTo>
                <a:cubicBezTo>
                  <a:pt x="317" y="950"/>
                  <a:pt x="317" y="950"/>
                  <a:pt x="317" y="950"/>
                </a:cubicBezTo>
                <a:cubicBezTo>
                  <a:pt x="497" y="950"/>
                  <a:pt x="497" y="950"/>
                  <a:pt x="497" y="950"/>
                </a:cubicBezTo>
                <a:cubicBezTo>
                  <a:pt x="497" y="1446"/>
                  <a:pt x="497" y="1446"/>
                  <a:pt x="497" y="1446"/>
                </a:cubicBezTo>
                <a:cubicBezTo>
                  <a:pt x="1523" y="1446"/>
                  <a:pt x="1523" y="1446"/>
                  <a:pt x="1523" y="1446"/>
                </a:cubicBezTo>
                <a:cubicBezTo>
                  <a:pt x="1272" y="994"/>
                  <a:pt x="1272" y="994"/>
                  <a:pt x="1272" y="994"/>
                </a:cubicBezTo>
                <a:cubicBezTo>
                  <a:pt x="1523" y="543"/>
                  <a:pt x="1523" y="543"/>
                  <a:pt x="1523" y="543"/>
                </a:cubicBezTo>
                <a:cubicBezTo>
                  <a:pt x="949" y="543"/>
                  <a:pt x="949" y="543"/>
                  <a:pt x="949" y="543"/>
                </a:cubicBezTo>
                <a:cubicBezTo>
                  <a:pt x="949" y="272"/>
                  <a:pt x="949" y="272"/>
                  <a:pt x="949" y="272"/>
                </a:cubicBezTo>
                <a:cubicBezTo>
                  <a:pt x="337" y="272"/>
                  <a:pt x="337" y="272"/>
                  <a:pt x="337" y="272"/>
                </a:cubicBezTo>
                <a:cubicBezTo>
                  <a:pt x="353" y="244"/>
                  <a:pt x="362" y="213"/>
                  <a:pt x="362" y="181"/>
                </a:cubicBezTo>
                <a:cubicBezTo>
                  <a:pt x="362" y="82"/>
                  <a:pt x="281" y="0"/>
                  <a:pt x="181" y="0"/>
                </a:cubicBezTo>
                <a:cubicBezTo>
                  <a:pt x="81" y="0"/>
                  <a:pt x="0" y="82"/>
                  <a:pt x="0" y="181"/>
                </a:cubicBezTo>
                <a:cubicBezTo>
                  <a:pt x="0" y="225"/>
                  <a:pt x="17" y="268"/>
                  <a:pt x="45" y="301"/>
                </a:cubicBezTo>
                <a:cubicBezTo>
                  <a:pt x="45" y="1536"/>
                  <a:pt x="45" y="1536"/>
                  <a:pt x="45" y="1536"/>
                </a:cubicBezTo>
                <a:lnTo>
                  <a:pt x="317" y="1536"/>
                </a:lnTo>
                <a:close/>
                <a:moveTo>
                  <a:pt x="949" y="920"/>
                </a:moveTo>
                <a:cubicBezTo>
                  <a:pt x="949" y="633"/>
                  <a:pt x="949" y="633"/>
                  <a:pt x="949" y="633"/>
                </a:cubicBezTo>
                <a:cubicBezTo>
                  <a:pt x="1369" y="633"/>
                  <a:pt x="1369" y="633"/>
                  <a:pt x="1369" y="633"/>
                </a:cubicBezTo>
                <a:cubicBezTo>
                  <a:pt x="1168" y="994"/>
                  <a:pt x="1168" y="994"/>
                  <a:pt x="1168" y="994"/>
                </a:cubicBezTo>
                <a:cubicBezTo>
                  <a:pt x="1369" y="1356"/>
                  <a:pt x="1369" y="1356"/>
                  <a:pt x="1369" y="1356"/>
                </a:cubicBezTo>
                <a:cubicBezTo>
                  <a:pt x="631" y="1356"/>
                  <a:pt x="631" y="1356"/>
                  <a:pt x="631" y="1356"/>
                </a:cubicBezTo>
                <a:lnTo>
                  <a:pt x="949" y="920"/>
                </a:lnTo>
                <a:close/>
                <a:moveTo>
                  <a:pt x="588" y="1262"/>
                </a:moveTo>
                <a:cubicBezTo>
                  <a:pt x="588" y="950"/>
                  <a:pt x="588" y="950"/>
                  <a:pt x="588" y="950"/>
                </a:cubicBezTo>
                <a:cubicBezTo>
                  <a:pt x="815" y="950"/>
                  <a:pt x="815" y="950"/>
                  <a:pt x="815" y="950"/>
                </a:cubicBezTo>
                <a:lnTo>
                  <a:pt x="588" y="1262"/>
                </a:lnTo>
                <a:close/>
                <a:moveTo>
                  <a:pt x="317" y="362"/>
                </a:moveTo>
                <a:cubicBezTo>
                  <a:pt x="859" y="362"/>
                  <a:pt x="859" y="362"/>
                  <a:pt x="859" y="362"/>
                </a:cubicBezTo>
                <a:cubicBezTo>
                  <a:pt x="859" y="860"/>
                  <a:pt x="859" y="860"/>
                  <a:pt x="859" y="860"/>
                </a:cubicBezTo>
                <a:cubicBezTo>
                  <a:pt x="317" y="860"/>
                  <a:pt x="317" y="860"/>
                  <a:pt x="317" y="860"/>
                </a:cubicBezTo>
                <a:lnTo>
                  <a:pt x="317" y="362"/>
                </a:lnTo>
                <a:close/>
                <a:moveTo>
                  <a:pt x="226" y="1446"/>
                </a:moveTo>
                <a:cubicBezTo>
                  <a:pt x="136" y="1446"/>
                  <a:pt x="136" y="1446"/>
                  <a:pt x="136" y="1446"/>
                </a:cubicBezTo>
                <a:cubicBezTo>
                  <a:pt x="136" y="356"/>
                  <a:pt x="136" y="356"/>
                  <a:pt x="136" y="356"/>
                </a:cubicBezTo>
                <a:cubicBezTo>
                  <a:pt x="166" y="364"/>
                  <a:pt x="198" y="363"/>
                  <a:pt x="226" y="356"/>
                </a:cubicBezTo>
                <a:lnTo>
                  <a:pt x="226" y="1446"/>
                </a:lnTo>
                <a:close/>
                <a:moveTo>
                  <a:pt x="181" y="91"/>
                </a:moveTo>
                <a:cubicBezTo>
                  <a:pt x="231" y="91"/>
                  <a:pt x="271" y="131"/>
                  <a:pt x="271" y="181"/>
                </a:cubicBezTo>
                <a:cubicBezTo>
                  <a:pt x="271" y="207"/>
                  <a:pt x="260" y="231"/>
                  <a:pt x="241" y="249"/>
                </a:cubicBezTo>
                <a:cubicBezTo>
                  <a:pt x="225" y="263"/>
                  <a:pt x="203" y="272"/>
                  <a:pt x="181" y="272"/>
                </a:cubicBezTo>
                <a:cubicBezTo>
                  <a:pt x="131" y="272"/>
                  <a:pt x="91" y="231"/>
                  <a:pt x="91" y="181"/>
                </a:cubicBezTo>
                <a:cubicBezTo>
                  <a:pt x="91" y="131"/>
                  <a:pt x="131" y="91"/>
                  <a:pt x="181" y="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0674777" y="2730085"/>
            <a:ext cx="768634" cy="768634"/>
          </a:xfrm>
          <a:custGeom>
            <a:avLst/>
            <a:gdLst>
              <a:gd name="T0" fmla="*/ 1400 w 1536"/>
              <a:gd name="T1" fmla="*/ 994 h 1536"/>
              <a:gd name="T2" fmla="*/ 1039 w 1536"/>
              <a:gd name="T3" fmla="*/ 994 h 1536"/>
              <a:gd name="T4" fmla="*/ 979 w 1536"/>
              <a:gd name="T5" fmla="*/ 1196 h 1536"/>
              <a:gd name="T6" fmla="*/ 813 w 1536"/>
              <a:gd name="T7" fmla="*/ 723 h 1536"/>
              <a:gd name="T8" fmla="*/ 1084 w 1536"/>
              <a:gd name="T9" fmla="*/ 588 h 1536"/>
              <a:gd name="T10" fmla="*/ 949 w 1536"/>
              <a:gd name="T11" fmla="*/ 181 h 1536"/>
              <a:gd name="T12" fmla="*/ 587 w 1536"/>
              <a:gd name="T13" fmla="*/ 181 h 1536"/>
              <a:gd name="T14" fmla="*/ 452 w 1536"/>
              <a:gd name="T15" fmla="*/ 588 h 1536"/>
              <a:gd name="T16" fmla="*/ 723 w 1536"/>
              <a:gd name="T17" fmla="*/ 723 h 1536"/>
              <a:gd name="T18" fmla="*/ 557 w 1536"/>
              <a:gd name="T19" fmla="*/ 1196 h 1536"/>
              <a:gd name="T20" fmla="*/ 497 w 1536"/>
              <a:gd name="T21" fmla="*/ 994 h 1536"/>
              <a:gd name="T22" fmla="*/ 136 w 1536"/>
              <a:gd name="T23" fmla="*/ 994 h 1536"/>
              <a:gd name="T24" fmla="*/ 0 w 1536"/>
              <a:gd name="T25" fmla="*/ 1401 h 1536"/>
              <a:gd name="T26" fmla="*/ 632 w 1536"/>
              <a:gd name="T27" fmla="*/ 1536 h 1536"/>
              <a:gd name="T28" fmla="*/ 605 w 1536"/>
              <a:gd name="T29" fmla="*/ 1273 h 1536"/>
              <a:gd name="T30" fmla="*/ 931 w 1536"/>
              <a:gd name="T31" fmla="*/ 1273 h 1536"/>
              <a:gd name="T32" fmla="*/ 904 w 1536"/>
              <a:gd name="T33" fmla="*/ 1536 h 1536"/>
              <a:gd name="T34" fmla="*/ 1536 w 1536"/>
              <a:gd name="T35" fmla="*/ 1401 h 1536"/>
              <a:gd name="T36" fmla="*/ 316 w 1536"/>
              <a:gd name="T37" fmla="*/ 904 h 1536"/>
              <a:gd name="T38" fmla="*/ 316 w 1536"/>
              <a:gd name="T39" fmla="*/ 1085 h 1536"/>
              <a:gd name="T40" fmla="*/ 316 w 1536"/>
              <a:gd name="T41" fmla="*/ 904 h 1536"/>
              <a:gd name="T42" fmla="*/ 90 w 1536"/>
              <a:gd name="T43" fmla="*/ 1446 h 1536"/>
              <a:gd name="T44" fmla="*/ 316 w 1536"/>
              <a:gd name="T45" fmla="*/ 1175 h 1536"/>
              <a:gd name="T46" fmla="*/ 542 w 1536"/>
              <a:gd name="T47" fmla="*/ 1446 h 1536"/>
              <a:gd name="T48" fmla="*/ 858 w 1536"/>
              <a:gd name="T49" fmla="*/ 181 h 1536"/>
              <a:gd name="T50" fmla="*/ 678 w 1536"/>
              <a:gd name="T51" fmla="*/ 181 h 1536"/>
              <a:gd name="T52" fmla="*/ 542 w 1536"/>
              <a:gd name="T53" fmla="*/ 633 h 1536"/>
              <a:gd name="T54" fmla="*/ 768 w 1536"/>
              <a:gd name="T55" fmla="*/ 362 h 1536"/>
              <a:gd name="T56" fmla="*/ 994 w 1536"/>
              <a:gd name="T57" fmla="*/ 633 h 1536"/>
              <a:gd name="T58" fmla="*/ 1220 w 1536"/>
              <a:gd name="T59" fmla="*/ 904 h 1536"/>
              <a:gd name="T60" fmla="*/ 1220 w 1536"/>
              <a:gd name="T61" fmla="*/ 1085 h 1536"/>
              <a:gd name="T62" fmla="*/ 1220 w 1536"/>
              <a:gd name="T63" fmla="*/ 904 h 1536"/>
              <a:gd name="T64" fmla="*/ 994 w 1536"/>
              <a:gd name="T65" fmla="*/ 1446 h 1536"/>
              <a:gd name="T66" fmla="*/ 1220 w 1536"/>
              <a:gd name="T67" fmla="*/ 1175 h 1536"/>
              <a:gd name="T68" fmla="*/ 1446 w 1536"/>
              <a:gd name="T69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36" h="1536">
                <a:moveTo>
                  <a:pt x="1354" y="1115"/>
                </a:moveTo>
                <a:cubicBezTo>
                  <a:pt x="1383" y="1083"/>
                  <a:pt x="1400" y="1041"/>
                  <a:pt x="1400" y="994"/>
                </a:cubicBezTo>
                <a:cubicBezTo>
                  <a:pt x="1400" y="895"/>
                  <a:pt x="1319" y="814"/>
                  <a:pt x="1220" y="814"/>
                </a:cubicBezTo>
                <a:cubicBezTo>
                  <a:pt x="1120" y="814"/>
                  <a:pt x="1039" y="895"/>
                  <a:pt x="1039" y="994"/>
                </a:cubicBezTo>
                <a:cubicBezTo>
                  <a:pt x="1039" y="1041"/>
                  <a:pt x="1057" y="1083"/>
                  <a:pt x="1085" y="1115"/>
                </a:cubicBezTo>
                <a:cubicBezTo>
                  <a:pt x="1044" y="1134"/>
                  <a:pt x="1008" y="1162"/>
                  <a:pt x="979" y="1196"/>
                </a:cubicBezTo>
                <a:cubicBezTo>
                  <a:pt x="813" y="1063"/>
                  <a:pt x="813" y="1063"/>
                  <a:pt x="813" y="1063"/>
                </a:cubicBezTo>
                <a:cubicBezTo>
                  <a:pt x="813" y="723"/>
                  <a:pt x="813" y="723"/>
                  <a:pt x="813" y="723"/>
                </a:cubicBezTo>
                <a:cubicBezTo>
                  <a:pt x="1084" y="723"/>
                  <a:pt x="1084" y="723"/>
                  <a:pt x="1084" y="723"/>
                </a:cubicBezTo>
                <a:cubicBezTo>
                  <a:pt x="1084" y="588"/>
                  <a:pt x="1084" y="588"/>
                  <a:pt x="1084" y="588"/>
                </a:cubicBezTo>
                <a:cubicBezTo>
                  <a:pt x="1084" y="461"/>
                  <a:pt x="1010" y="352"/>
                  <a:pt x="903" y="302"/>
                </a:cubicBezTo>
                <a:cubicBezTo>
                  <a:pt x="931" y="270"/>
                  <a:pt x="949" y="227"/>
                  <a:pt x="949" y="181"/>
                </a:cubicBezTo>
                <a:cubicBezTo>
                  <a:pt x="949" y="82"/>
                  <a:pt x="868" y="0"/>
                  <a:pt x="768" y="0"/>
                </a:cubicBezTo>
                <a:cubicBezTo>
                  <a:pt x="668" y="0"/>
                  <a:pt x="587" y="82"/>
                  <a:pt x="587" y="181"/>
                </a:cubicBezTo>
                <a:cubicBezTo>
                  <a:pt x="587" y="227"/>
                  <a:pt x="605" y="270"/>
                  <a:pt x="633" y="302"/>
                </a:cubicBezTo>
                <a:cubicBezTo>
                  <a:pt x="526" y="352"/>
                  <a:pt x="452" y="461"/>
                  <a:pt x="452" y="588"/>
                </a:cubicBezTo>
                <a:cubicBezTo>
                  <a:pt x="452" y="723"/>
                  <a:pt x="452" y="723"/>
                  <a:pt x="452" y="723"/>
                </a:cubicBezTo>
                <a:cubicBezTo>
                  <a:pt x="723" y="723"/>
                  <a:pt x="723" y="723"/>
                  <a:pt x="723" y="723"/>
                </a:cubicBezTo>
                <a:cubicBezTo>
                  <a:pt x="723" y="1063"/>
                  <a:pt x="723" y="1063"/>
                  <a:pt x="723" y="1063"/>
                </a:cubicBezTo>
                <a:cubicBezTo>
                  <a:pt x="557" y="1196"/>
                  <a:pt x="557" y="1196"/>
                  <a:pt x="557" y="1196"/>
                </a:cubicBezTo>
                <a:cubicBezTo>
                  <a:pt x="528" y="1162"/>
                  <a:pt x="492" y="1134"/>
                  <a:pt x="451" y="1115"/>
                </a:cubicBezTo>
                <a:cubicBezTo>
                  <a:pt x="479" y="1083"/>
                  <a:pt x="497" y="1041"/>
                  <a:pt x="497" y="994"/>
                </a:cubicBezTo>
                <a:cubicBezTo>
                  <a:pt x="497" y="895"/>
                  <a:pt x="416" y="814"/>
                  <a:pt x="316" y="814"/>
                </a:cubicBezTo>
                <a:cubicBezTo>
                  <a:pt x="217" y="814"/>
                  <a:pt x="136" y="895"/>
                  <a:pt x="136" y="994"/>
                </a:cubicBezTo>
                <a:cubicBezTo>
                  <a:pt x="136" y="1041"/>
                  <a:pt x="153" y="1083"/>
                  <a:pt x="182" y="1115"/>
                </a:cubicBezTo>
                <a:cubicBezTo>
                  <a:pt x="74" y="1165"/>
                  <a:pt x="0" y="1275"/>
                  <a:pt x="0" y="1401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632" y="1536"/>
                  <a:pt x="632" y="1536"/>
                  <a:pt x="632" y="1536"/>
                </a:cubicBezTo>
                <a:cubicBezTo>
                  <a:pt x="632" y="1401"/>
                  <a:pt x="632" y="1401"/>
                  <a:pt x="632" y="1401"/>
                </a:cubicBezTo>
                <a:cubicBezTo>
                  <a:pt x="632" y="1355"/>
                  <a:pt x="623" y="1312"/>
                  <a:pt x="605" y="1273"/>
                </a:cubicBezTo>
                <a:cubicBezTo>
                  <a:pt x="768" y="1143"/>
                  <a:pt x="768" y="1143"/>
                  <a:pt x="768" y="1143"/>
                </a:cubicBezTo>
                <a:cubicBezTo>
                  <a:pt x="931" y="1273"/>
                  <a:pt x="931" y="1273"/>
                  <a:pt x="931" y="1273"/>
                </a:cubicBezTo>
                <a:cubicBezTo>
                  <a:pt x="913" y="1312"/>
                  <a:pt x="904" y="1355"/>
                  <a:pt x="904" y="1401"/>
                </a:cubicBezTo>
                <a:cubicBezTo>
                  <a:pt x="904" y="1536"/>
                  <a:pt x="904" y="1536"/>
                  <a:pt x="904" y="1536"/>
                </a:cubicBezTo>
                <a:cubicBezTo>
                  <a:pt x="1536" y="1536"/>
                  <a:pt x="1536" y="1536"/>
                  <a:pt x="1536" y="1536"/>
                </a:cubicBezTo>
                <a:cubicBezTo>
                  <a:pt x="1536" y="1401"/>
                  <a:pt x="1536" y="1401"/>
                  <a:pt x="1536" y="1401"/>
                </a:cubicBezTo>
                <a:cubicBezTo>
                  <a:pt x="1536" y="1275"/>
                  <a:pt x="1462" y="1165"/>
                  <a:pt x="1354" y="1115"/>
                </a:cubicBezTo>
                <a:close/>
                <a:moveTo>
                  <a:pt x="316" y="904"/>
                </a:moveTo>
                <a:cubicBezTo>
                  <a:pt x="366" y="904"/>
                  <a:pt x="407" y="945"/>
                  <a:pt x="407" y="994"/>
                </a:cubicBezTo>
                <a:cubicBezTo>
                  <a:pt x="407" y="1044"/>
                  <a:pt x="366" y="1085"/>
                  <a:pt x="316" y="1085"/>
                </a:cubicBezTo>
                <a:cubicBezTo>
                  <a:pt x="266" y="1085"/>
                  <a:pt x="226" y="1044"/>
                  <a:pt x="226" y="994"/>
                </a:cubicBezTo>
                <a:cubicBezTo>
                  <a:pt x="226" y="945"/>
                  <a:pt x="266" y="904"/>
                  <a:pt x="316" y="904"/>
                </a:cubicBezTo>
                <a:close/>
                <a:moveTo>
                  <a:pt x="542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401"/>
                  <a:pt x="90" y="1401"/>
                  <a:pt x="90" y="1401"/>
                </a:cubicBezTo>
                <a:cubicBezTo>
                  <a:pt x="90" y="1276"/>
                  <a:pt x="192" y="1175"/>
                  <a:pt x="316" y="1175"/>
                </a:cubicBezTo>
                <a:cubicBezTo>
                  <a:pt x="441" y="1175"/>
                  <a:pt x="542" y="1276"/>
                  <a:pt x="542" y="1401"/>
                </a:cubicBezTo>
                <a:lnTo>
                  <a:pt x="542" y="1446"/>
                </a:lnTo>
                <a:close/>
                <a:moveTo>
                  <a:pt x="768" y="91"/>
                </a:moveTo>
                <a:cubicBezTo>
                  <a:pt x="818" y="91"/>
                  <a:pt x="858" y="131"/>
                  <a:pt x="858" y="181"/>
                </a:cubicBezTo>
                <a:cubicBezTo>
                  <a:pt x="858" y="231"/>
                  <a:pt x="818" y="272"/>
                  <a:pt x="768" y="272"/>
                </a:cubicBezTo>
                <a:cubicBezTo>
                  <a:pt x="718" y="272"/>
                  <a:pt x="678" y="231"/>
                  <a:pt x="678" y="181"/>
                </a:cubicBezTo>
                <a:cubicBezTo>
                  <a:pt x="678" y="131"/>
                  <a:pt x="718" y="91"/>
                  <a:pt x="768" y="91"/>
                </a:cubicBezTo>
                <a:close/>
                <a:moveTo>
                  <a:pt x="542" y="633"/>
                </a:moveTo>
                <a:cubicBezTo>
                  <a:pt x="542" y="588"/>
                  <a:pt x="542" y="588"/>
                  <a:pt x="542" y="588"/>
                </a:cubicBezTo>
                <a:cubicBezTo>
                  <a:pt x="542" y="463"/>
                  <a:pt x="643" y="362"/>
                  <a:pt x="768" y="362"/>
                </a:cubicBezTo>
                <a:cubicBezTo>
                  <a:pt x="893" y="362"/>
                  <a:pt x="994" y="463"/>
                  <a:pt x="994" y="588"/>
                </a:cubicBezTo>
                <a:cubicBezTo>
                  <a:pt x="994" y="633"/>
                  <a:pt x="994" y="633"/>
                  <a:pt x="994" y="633"/>
                </a:cubicBezTo>
                <a:lnTo>
                  <a:pt x="542" y="633"/>
                </a:lnTo>
                <a:close/>
                <a:moveTo>
                  <a:pt x="1220" y="904"/>
                </a:moveTo>
                <a:cubicBezTo>
                  <a:pt x="1270" y="904"/>
                  <a:pt x="1310" y="945"/>
                  <a:pt x="1310" y="994"/>
                </a:cubicBezTo>
                <a:cubicBezTo>
                  <a:pt x="1310" y="1044"/>
                  <a:pt x="1270" y="1085"/>
                  <a:pt x="1220" y="1085"/>
                </a:cubicBezTo>
                <a:cubicBezTo>
                  <a:pt x="1170" y="1085"/>
                  <a:pt x="1129" y="1044"/>
                  <a:pt x="1129" y="994"/>
                </a:cubicBezTo>
                <a:cubicBezTo>
                  <a:pt x="1129" y="945"/>
                  <a:pt x="1170" y="904"/>
                  <a:pt x="1220" y="904"/>
                </a:cubicBezTo>
                <a:close/>
                <a:moveTo>
                  <a:pt x="1446" y="1446"/>
                </a:moveTo>
                <a:cubicBezTo>
                  <a:pt x="994" y="1446"/>
                  <a:pt x="994" y="1446"/>
                  <a:pt x="994" y="1446"/>
                </a:cubicBezTo>
                <a:cubicBezTo>
                  <a:pt x="994" y="1401"/>
                  <a:pt x="994" y="1401"/>
                  <a:pt x="994" y="1401"/>
                </a:cubicBezTo>
                <a:cubicBezTo>
                  <a:pt x="994" y="1276"/>
                  <a:pt x="1095" y="1175"/>
                  <a:pt x="1220" y="1175"/>
                </a:cubicBezTo>
                <a:cubicBezTo>
                  <a:pt x="1344" y="1175"/>
                  <a:pt x="1446" y="1276"/>
                  <a:pt x="1446" y="1401"/>
                </a:cubicBezTo>
                <a:lnTo>
                  <a:pt x="1446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945811" y="2730085"/>
            <a:ext cx="724808" cy="768634"/>
          </a:xfrm>
          <a:custGeom>
            <a:avLst/>
            <a:gdLst>
              <a:gd name="T0" fmla="*/ 638 w 1448"/>
              <a:gd name="T1" fmla="*/ 1536 h 1536"/>
              <a:gd name="T2" fmla="*/ 819 w 1448"/>
              <a:gd name="T3" fmla="*/ 994 h 1536"/>
              <a:gd name="T4" fmla="*/ 952 w 1448"/>
              <a:gd name="T5" fmla="*/ 813 h 1536"/>
              <a:gd name="T6" fmla="*/ 1185 w 1448"/>
              <a:gd name="T7" fmla="*/ 1446 h 1536"/>
              <a:gd name="T8" fmla="*/ 1448 w 1448"/>
              <a:gd name="T9" fmla="*/ 1400 h 1536"/>
              <a:gd name="T10" fmla="*/ 1185 w 1448"/>
              <a:gd name="T11" fmla="*/ 1355 h 1536"/>
              <a:gd name="T12" fmla="*/ 1042 w 1448"/>
              <a:gd name="T13" fmla="*/ 813 h 1536"/>
              <a:gd name="T14" fmla="*/ 1313 w 1448"/>
              <a:gd name="T15" fmla="*/ 904 h 1536"/>
              <a:gd name="T16" fmla="*/ 1313 w 1448"/>
              <a:gd name="T17" fmla="*/ 632 h 1536"/>
              <a:gd name="T18" fmla="*/ 1042 w 1448"/>
              <a:gd name="T19" fmla="*/ 723 h 1536"/>
              <a:gd name="T20" fmla="*/ 1185 w 1448"/>
              <a:gd name="T21" fmla="*/ 181 h 1536"/>
              <a:gd name="T22" fmla="*/ 1448 w 1448"/>
              <a:gd name="T23" fmla="*/ 136 h 1536"/>
              <a:gd name="T24" fmla="*/ 1185 w 1448"/>
              <a:gd name="T25" fmla="*/ 90 h 1536"/>
              <a:gd name="T26" fmla="*/ 952 w 1448"/>
              <a:gd name="T27" fmla="*/ 723 h 1536"/>
              <a:gd name="T28" fmla="*/ 819 w 1448"/>
              <a:gd name="T29" fmla="*/ 590 h 1536"/>
              <a:gd name="T30" fmla="*/ 590 w 1448"/>
              <a:gd name="T31" fmla="*/ 361 h 1536"/>
              <a:gd name="T32" fmla="*/ 409 w 1448"/>
              <a:gd name="T33" fmla="*/ 0 h 1536"/>
              <a:gd name="T34" fmla="*/ 229 w 1448"/>
              <a:gd name="T35" fmla="*/ 361 h 1536"/>
              <a:gd name="T36" fmla="*/ 0 w 1448"/>
              <a:gd name="T37" fmla="*/ 590 h 1536"/>
              <a:gd name="T38" fmla="*/ 180 w 1448"/>
              <a:gd name="T39" fmla="*/ 994 h 1536"/>
              <a:gd name="T40" fmla="*/ 1313 w 1448"/>
              <a:gd name="T41" fmla="*/ 1355 h 1536"/>
              <a:gd name="T42" fmla="*/ 1313 w 1448"/>
              <a:gd name="T43" fmla="*/ 1446 h 1536"/>
              <a:gd name="T44" fmla="*/ 1313 w 1448"/>
              <a:gd name="T45" fmla="*/ 1355 h 1536"/>
              <a:gd name="T46" fmla="*/ 1358 w 1448"/>
              <a:gd name="T47" fmla="*/ 768 h 1536"/>
              <a:gd name="T48" fmla="*/ 1268 w 1448"/>
              <a:gd name="T49" fmla="*/ 768 h 1536"/>
              <a:gd name="T50" fmla="*/ 1313 w 1448"/>
              <a:gd name="T51" fmla="*/ 90 h 1536"/>
              <a:gd name="T52" fmla="*/ 1313 w 1448"/>
              <a:gd name="T53" fmla="*/ 181 h 1536"/>
              <a:gd name="T54" fmla="*/ 1313 w 1448"/>
              <a:gd name="T55" fmla="*/ 90 h 1536"/>
              <a:gd name="T56" fmla="*/ 545 w 1448"/>
              <a:gd name="T57" fmla="*/ 226 h 1536"/>
              <a:gd name="T58" fmla="*/ 274 w 1448"/>
              <a:gd name="T59" fmla="*/ 226 h 1536"/>
              <a:gd name="T60" fmla="*/ 90 w 1448"/>
              <a:gd name="T61" fmla="*/ 904 h 1536"/>
              <a:gd name="T62" fmla="*/ 229 w 1448"/>
              <a:gd name="T63" fmla="*/ 452 h 1536"/>
              <a:gd name="T64" fmla="*/ 729 w 1448"/>
              <a:gd name="T65" fmla="*/ 590 h 1536"/>
              <a:gd name="T66" fmla="*/ 638 w 1448"/>
              <a:gd name="T67" fmla="*/ 904 h 1536"/>
              <a:gd name="T68" fmla="*/ 548 w 1448"/>
              <a:gd name="T69" fmla="*/ 663 h 1536"/>
              <a:gd name="T70" fmla="*/ 455 w 1448"/>
              <a:gd name="T71" fmla="*/ 1446 h 1536"/>
              <a:gd name="T72" fmla="*/ 364 w 1448"/>
              <a:gd name="T73" fmla="*/ 994 h 1536"/>
              <a:gd name="T74" fmla="*/ 271 w 1448"/>
              <a:gd name="T75" fmla="*/ 1446 h 1536"/>
              <a:gd name="T76" fmla="*/ 180 w 1448"/>
              <a:gd name="T77" fmla="*/ 663 h 1536"/>
              <a:gd name="T78" fmla="*/ 90 w 1448"/>
              <a:gd name="T79" fmla="*/ 90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48" h="1536">
                <a:moveTo>
                  <a:pt x="180" y="1536"/>
                </a:moveTo>
                <a:cubicBezTo>
                  <a:pt x="638" y="1536"/>
                  <a:pt x="638" y="1536"/>
                  <a:pt x="638" y="1536"/>
                </a:cubicBezTo>
                <a:cubicBezTo>
                  <a:pt x="638" y="994"/>
                  <a:pt x="638" y="994"/>
                  <a:pt x="638" y="994"/>
                </a:cubicBezTo>
                <a:cubicBezTo>
                  <a:pt x="819" y="994"/>
                  <a:pt x="819" y="994"/>
                  <a:pt x="819" y="994"/>
                </a:cubicBezTo>
                <a:cubicBezTo>
                  <a:pt x="819" y="813"/>
                  <a:pt x="819" y="813"/>
                  <a:pt x="819" y="813"/>
                </a:cubicBezTo>
                <a:cubicBezTo>
                  <a:pt x="952" y="813"/>
                  <a:pt x="952" y="813"/>
                  <a:pt x="952" y="813"/>
                </a:cubicBezTo>
                <a:cubicBezTo>
                  <a:pt x="952" y="1446"/>
                  <a:pt x="952" y="1446"/>
                  <a:pt x="952" y="1446"/>
                </a:cubicBezTo>
                <a:cubicBezTo>
                  <a:pt x="1185" y="1446"/>
                  <a:pt x="1185" y="1446"/>
                  <a:pt x="1185" y="1446"/>
                </a:cubicBezTo>
                <a:cubicBezTo>
                  <a:pt x="1204" y="1498"/>
                  <a:pt x="1254" y="1536"/>
                  <a:pt x="1313" y="1536"/>
                </a:cubicBezTo>
                <a:cubicBezTo>
                  <a:pt x="1388" y="1536"/>
                  <a:pt x="1448" y="1475"/>
                  <a:pt x="1448" y="1400"/>
                </a:cubicBezTo>
                <a:cubicBezTo>
                  <a:pt x="1448" y="1326"/>
                  <a:pt x="1388" y="1265"/>
                  <a:pt x="1313" y="1265"/>
                </a:cubicBezTo>
                <a:cubicBezTo>
                  <a:pt x="1254" y="1265"/>
                  <a:pt x="1204" y="1303"/>
                  <a:pt x="1185" y="1355"/>
                </a:cubicBezTo>
                <a:cubicBezTo>
                  <a:pt x="1042" y="1355"/>
                  <a:pt x="1042" y="1355"/>
                  <a:pt x="1042" y="1355"/>
                </a:cubicBezTo>
                <a:cubicBezTo>
                  <a:pt x="1042" y="813"/>
                  <a:pt x="1042" y="813"/>
                  <a:pt x="1042" y="813"/>
                </a:cubicBezTo>
                <a:cubicBezTo>
                  <a:pt x="1185" y="813"/>
                  <a:pt x="1185" y="813"/>
                  <a:pt x="1185" y="813"/>
                </a:cubicBezTo>
                <a:cubicBezTo>
                  <a:pt x="1204" y="866"/>
                  <a:pt x="1254" y="904"/>
                  <a:pt x="1313" y="904"/>
                </a:cubicBezTo>
                <a:cubicBezTo>
                  <a:pt x="1388" y="904"/>
                  <a:pt x="1448" y="843"/>
                  <a:pt x="1448" y="768"/>
                </a:cubicBezTo>
                <a:cubicBezTo>
                  <a:pt x="1448" y="693"/>
                  <a:pt x="1388" y="632"/>
                  <a:pt x="1313" y="632"/>
                </a:cubicBezTo>
                <a:cubicBezTo>
                  <a:pt x="1254" y="632"/>
                  <a:pt x="1204" y="670"/>
                  <a:pt x="1185" y="723"/>
                </a:cubicBezTo>
                <a:cubicBezTo>
                  <a:pt x="1042" y="723"/>
                  <a:pt x="1042" y="723"/>
                  <a:pt x="1042" y="723"/>
                </a:cubicBezTo>
                <a:cubicBezTo>
                  <a:pt x="1042" y="181"/>
                  <a:pt x="1042" y="181"/>
                  <a:pt x="1042" y="181"/>
                </a:cubicBezTo>
                <a:cubicBezTo>
                  <a:pt x="1185" y="181"/>
                  <a:pt x="1185" y="181"/>
                  <a:pt x="1185" y="181"/>
                </a:cubicBezTo>
                <a:cubicBezTo>
                  <a:pt x="1204" y="233"/>
                  <a:pt x="1254" y="271"/>
                  <a:pt x="1313" y="271"/>
                </a:cubicBezTo>
                <a:cubicBezTo>
                  <a:pt x="1388" y="271"/>
                  <a:pt x="1448" y="210"/>
                  <a:pt x="1448" y="136"/>
                </a:cubicBezTo>
                <a:cubicBezTo>
                  <a:pt x="1448" y="61"/>
                  <a:pt x="1388" y="0"/>
                  <a:pt x="1313" y="0"/>
                </a:cubicBezTo>
                <a:cubicBezTo>
                  <a:pt x="1254" y="0"/>
                  <a:pt x="1204" y="38"/>
                  <a:pt x="1185" y="90"/>
                </a:cubicBezTo>
                <a:cubicBezTo>
                  <a:pt x="952" y="90"/>
                  <a:pt x="952" y="90"/>
                  <a:pt x="952" y="90"/>
                </a:cubicBezTo>
                <a:cubicBezTo>
                  <a:pt x="952" y="723"/>
                  <a:pt x="952" y="723"/>
                  <a:pt x="952" y="723"/>
                </a:cubicBezTo>
                <a:cubicBezTo>
                  <a:pt x="819" y="723"/>
                  <a:pt x="819" y="723"/>
                  <a:pt x="819" y="723"/>
                </a:cubicBezTo>
                <a:cubicBezTo>
                  <a:pt x="819" y="590"/>
                  <a:pt x="819" y="590"/>
                  <a:pt x="819" y="590"/>
                </a:cubicBezTo>
                <a:cubicBezTo>
                  <a:pt x="819" y="464"/>
                  <a:pt x="716" y="361"/>
                  <a:pt x="590" y="361"/>
                </a:cubicBezTo>
                <a:cubicBezTo>
                  <a:pt x="590" y="361"/>
                  <a:pt x="590" y="361"/>
                  <a:pt x="590" y="361"/>
                </a:cubicBezTo>
                <a:cubicBezTo>
                  <a:pt x="618" y="324"/>
                  <a:pt x="635" y="277"/>
                  <a:pt x="635" y="226"/>
                </a:cubicBezTo>
                <a:cubicBezTo>
                  <a:pt x="635" y="101"/>
                  <a:pt x="534" y="0"/>
                  <a:pt x="409" y="0"/>
                </a:cubicBezTo>
                <a:cubicBezTo>
                  <a:pt x="285" y="0"/>
                  <a:pt x="184" y="101"/>
                  <a:pt x="184" y="226"/>
                </a:cubicBezTo>
                <a:cubicBezTo>
                  <a:pt x="184" y="277"/>
                  <a:pt x="200" y="324"/>
                  <a:pt x="229" y="361"/>
                </a:cubicBezTo>
                <a:cubicBezTo>
                  <a:pt x="229" y="361"/>
                  <a:pt x="229" y="361"/>
                  <a:pt x="229" y="361"/>
                </a:cubicBezTo>
                <a:cubicBezTo>
                  <a:pt x="102" y="361"/>
                  <a:pt x="0" y="464"/>
                  <a:pt x="0" y="590"/>
                </a:cubicBezTo>
                <a:cubicBezTo>
                  <a:pt x="0" y="994"/>
                  <a:pt x="0" y="994"/>
                  <a:pt x="0" y="994"/>
                </a:cubicBezTo>
                <a:cubicBezTo>
                  <a:pt x="180" y="994"/>
                  <a:pt x="180" y="994"/>
                  <a:pt x="180" y="994"/>
                </a:cubicBezTo>
                <a:lnTo>
                  <a:pt x="180" y="1536"/>
                </a:lnTo>
                <a:close/>
                <a:moveTo>
                  <a:pt x="1313" y="1355"/>
                </a:moveTo>
                <a:cubicBezTo>
                  <a:pt x="1338" y="1355"/>
                  <a:pt x="1358" y="1376"/>
                  <a:pt x="1358" y="1400"/>
                </a:cubicBezTo>
                <a:cubicBezTo>
                  <a:pt x="1358" y="1425"/>
                  <a:pt x="1338" y="1446"/>
                  <a:pt x="1313" y="1446"/>
                </a:cubicBezTo>
                <a:cubicBezTo>
                  <a:pt x="1288" y="1446"/>
                  <a:pt x="1268" y="1425"/>
                  <a:pt x="1268" y="1400"/>
                </a:cubicBezTo>
                <a:cubicBezTo>
                  <a:pt x="1268" y="1376"/>
                  <a:pt x="1288" y="1355"/>
                  <a:pt x="1313" y="1355"/>
                </a:cubicBezTo>
                <a:close/>
                <a:moveTo>
                  <a:pt x="1313" y="723"/>
                </a:moveTo>
                <a:cubicBezTo>
                  <a:pt x="1338" y="723"/>
                  <a:pt x="1358" y="743"/>
                  <a:pt x="1358" y="768"/>
                </a:cubicBezTo>
                <a:cubicBezTo>
                  <a:pt x="1358" y="793"/>
                  <a:pt x="1338" y="813"/>
                  <a:pt x="1313" y="813"/>
                </a:cubicBezTo>
                <a:cubicBezTo>
                  <a:pt x="1288" y="813"/>
                  <a:pt x="1268" y="793"/>
                  <a:pt x="1268" y="768"/>
                </a:cubicBezTo>
                <a:cubicBezTo>
                  <a:pt x="1268" y="743"/>
                  <a:pt x="1288" y="723"/>
                  <a:pt x="1313" y="723"/>
                </a:cubicBezTo>
                <a:close/>
                <a:moveTo>
                  <a:pt x="1313" y="90"/>
                </a:moveTo>
                <a:cubicBezTo>
                  <a:pt x="1338" y="90"/>
                  <a:pt x="1358" y="111"/>
                  <a:pt x="1358" y="136"/>
                </a:cubicBezTo>
                <a:cubicBezTo>
                  <a:pt x="1358" y="160"/>
                  <a:pt x="1338" y="181"/>
                  <a:pt x="1313" y="181"/>
                </a:cubicBezTo>
                <a:cubicBezTo>
                  <a:pt x="1288" y="181"/>
                  <a:pt x="1268" y="160"/>
                  <a:pt x="1268" y="136"/>
                </a:cubicBezTo>
                <a:cubicBezTo>
                  <a:pt x="1268" y="111"/>
                  <a:pt x="1288" y="90"/>
                  <a:pt x="1313" y="90"/>
                </a:cubicBezTo>
                <a:close/>
                <a:moveTo>
                  <a:pt x="409" y="90"/>
                </a:moveTo>
                <a:cubicBezTo>
                  <a:pt x="484" y="90"/>
                  <a:pt x="545" y="151"/>
                  <a:pt x="545" y="226"/>
                </a:cubicBezTo>
                <a:cubicBezTo>
                  <a:pt x="545" y="301"/>
                  <a:pt x="484" y="361"/>
                  <a:pt x="409" y="361"/>
                </a:cubicBezTo>
                <a:cubicBezTo>
                  <a:pt x="335" y="361"/>
                  <a:pt x="274" y="301"/>
                  <a:pt x="274" y="226"/>
                </a:cubicBezTo>
                <a:cubicBezTo>
                  <a:pt x="274" y="151"/>
                  <a:pt x="335" y="90"/>
                  <a:pt x="409" y="90"/>
                </a:cubicBezTo>
                <a:close/>
                <a:moveTo>
                  <a:pt x="90" y="904"/>
                </a:moveTo>
                <a:cubicBezTo>
                  <a:pt x="90" y="590"/>
                  <a:pt x="90" y="590"/>
                  <a:pt x="90" y="590"/>
                </a:cubicBezTo>
                <a:cubicBezTo>
                  <a:pt x="90" y="514"/>
                  <a:pt x="152" y="452"/>
                  <a:pt x="229" y="452"/>
                </a:cubicBezTo>
                <a:cubicBezTo>
                  <a:pt x="590" y="452"/>
                  <a:pt x="590" y="452"/>
                  <a:pt x="590" y="452"/>
                </a:cubicBezTo>
                <a:cubicBezTo>
                  <a:pt x="666" y="452"/>
                  <a:pt x="729" y="514"/>
                  <a:pt x="729" y="590"/>
                </a:cubicBezTo>
                <a:cubicBezTo>
                  <a:pt x="729" y="904"/>
                  <a:pt x="729" y="904"/>
                  <a:pt x="729" y="904"/>
                </a:cubicBezTo>
                <a:cubicBezTo>
                  <a:pt x="638" y="904"/>
                  <a:pt x="638" y="904"/>
                  <a:pt x="638" y="904"/>
                </a:cubicBezTo>
                <a:cubicBezTo>
                  <a:pt x="638" y="663"/>
                  <a:pt x="638" y="663"/>
                  <a:pt x="638" y="663"/>
                </a:cubicBezTo>
                <a:cubicBezTo>
                  <a:pt x="548" y="663"/>
                  <a:pt x="548" y="663"/>
                  <a:pt x="548" y="663"/>
                </a:cubicBezTo>
                <a:cubicBezTo>
                  <a:pt x="548" y="1446"/>
                  <a:pt x="548" y="1446"/>
                  <a:pt x="548" y="1446"/>
                </a:cubicBezTo>
                <a:cubicBezTo>
                  <a:pt x="455" y="1446"/>
                  <a:pt x="455" y="1446"/>
                  <a:pt x="455" y="1446"/>
                </a:cubicBezTo>
                <a:cubicBezTo>
                  <a:pt x="455" y="994"/>
                  <a:pt x="455" y="994"/>
                  <a:pt x="455" y="994"/>
                </a:cubicBezTo>
                <a:cubicBezTo>
                  <a:pt x="364" y="994"/>
                  <a:pt x="364" y="994"/>
                  <a:pt x="364" y="994"/>
                </a:cubicBezTo>
                <a:cubicBezTo>
                  <a:pt x="364" y="1446"/>
                  <a:pt x="364" y="1446"/>
                  <a:pt x="364" y="1446"/>
                </a:cubicBezTo>
                <a:cubicBezTo>
                  <a:pt x="271" y="1446"/>
                  <a:pt x="271" y="1446"/>
                  <a:pt x="271" y="1446"/>
                </a:cubicBezTo>
                <a:cubicBezTo>
                  <a:pt x="271" y="663"/>
                  <a:pt x="271" y="663"/>
                  <a:pt x="271" y="663"/>
                </a:cubicBezTo>
                <a:cubicBezTo>
                  <a:pt x="180" y="663"/>
                  <a:pt x="180" y="663"/>
                  <a:pt x="180" y="663"/>
                </a:cubicBezTo>
                <a:cubicBezTo>
                  <a:pt x="180" y="904"/>
                  <a:pt x="180" y="904"/>
                  <a:pt x="180" y="904"/>
                </a:cubicBezTo>
                <a:lnTo>
                  <a:pt x="90" y="9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5173019" y="2730085"/>
            <a:ext cx="768634" cy="768634"/>
          </a:xfrm>
          <a:custGeom>
            <a:avLst/>
            <a:gdLst>
              <a:gd name="T0" fmla="*/ 825 w 1536"/>
              <a:gd name="T1" fmla="*/ 1084 h 1536"/>
              <a:gd name="T2" fmla="*/ 1175 w 1536"/>
              <a:gd name="T3" fmla="*/ 1536 h 1536"/>
              <a:gd name="T4" fmla="*/ 1175 w 1536"/>
              <a:gd name="T5" fmla="*/ 813 h 1536"/>
              <a:gd name="T6" fmla="*/ 1265 w 1536"/>
              <a:gd name="T7" fmla="*/ 542 h 1536"/>
              <a:gd name="T8" fmla="*/ 994 w 1536"/>
              <a:gd name="T9" fmla="*/ 181 h 1536"/>
              <a:gd name="T10" fmla="*/ 271 w 1536"/>
              <a:gd name="T11" fmla="*/ 0 h 1536"/>
              <a:gd name="T12" fmla="*/ 0 w 1536"/>
              <a:gd name="T13" fmla="*/ 181 h 1536"/>
              <a:gd name="T14" fmla="*/ 91 w 1536"/>
              <a:gd name="T15" fmla="*/ 542 h 1536"/>
              <a:gd name="T16" fmla="*/ 271 w 1536"/>
              <a:gd name="T17" fmla="*/ 994 h 1536"/>
              <a:gd name="T18" fmla="*/ 181 w 1536"/>
              <a:gd name="T19" fmla="*/ 904 h 1536"/>
              <a:gd name="T20" fmla="*/ 271 w 1536"/>
              <a:gd name="T21" fmla="*/ 994 h 1536"/>
              <a:gd name="T22" fmla="*/ 362 w 1536"/>
              <a:gd name="T23" fmla="*/ 813 h 1536"/>
              <a:gd name="T24" fmla="*/ 181 w 1536"/>
              <a:gd name="T25" fmla="*/ 542 h 1536"/>
              <a:gd name="T26" fmla="*/ 271 w 1536"/>
              <a:gd name="T27" fmla="*/ 632 h 1536"/>
              <a:gd name="T28" fmla="*/ 542 w 1536"/>
              <a:gd name="T29" fmla="*/ 542 h 1536"/>
              <a:gd name="T30" fmla="*/ 723 w 1536"/>
              <a:gd name="T31" fmla="*/ 632 h 1536"/>
              <a:gd name="T32" fmla="*/ 994 w 1536"/>
              <a:gd name="T33" fmla="*/ 542 h 1536"/>
              <a:gd name="T34" fmla="*/ 1084 w 1536"/>
              <a:gd name="T35" fmla="*/ 825 h 1536"/>
              <a:gd name="T36" fmla="*/ 362 w 1536"/>
              <a:gd name="T37" fmla="*/ 994 h 1536"/>
              <a:gd name="T38" fmla="*/ 362 w 1536"/>
              <a:gd name="T39" fmla="*/ 452 h 1536"/>
              <a:gd name="T40" fmla="*/ 452 w 1536"/>
              <a:gd name="T41" fmla="*/ 542 h 1536"/>
              <a:gd name="T42" fmla="*/ 813 w 1536"/>
              <a:gd name="T43" fmla="*/ 542 h 1536"/>
              <a:gd name="T44" fmla="*/ 904 w 1536"/>
              <a:gd name="T45" fmla="*/ 452 h 1536"/>
              <a:gd name="T46" fmla="*/ 813 w 1536"/>
              <a:gd name="T47" fmla="*/ 542 h 1536"/>
              <a:gd name="T48" fmla="*/ 1442 w 1536"/>
              <a:gd name="T49" fmla="*/ 1129 h 1536"/>
              <a:gd name="T50" fmla="*/ 1220 w 1536"/>
              <a:gd name="T51" fmla="*/ 907 h 1536"/>
              <a:gd name="T52" fmla="*/ 1175 w 1536"/>
              <a:gd name="T53" fmla="*/ 1446 h 1536"/>
              <a:gd name="T54" fmla="*/ 1130 w 1536"/>
              <a:gd name="T55" fmla="*/ 907 h 1536"/>
              <a:gd name="T56" fmla="*/ 1442 w 1536"/>
              <a:gd name="T57" fmla="*/ 1220 h 1536"/>
              <a:gd name="T58" fmla="*/ 904 w 1536"/>
              <a:gd name="T59" fmla="*/ 90 h 1536"/>
              <a:gd name="T60" fmla="*/ 362 w 1536"/>
              <a:gd name="T61" fmla="*/ 181 h 1536"/>
              <a:gd name="T62" fmla="*/ 91 w 1536"/>
              <a:gd name="T63" fmla="*/ 271 h 1536"/>
              <a:gd name="T64" fmla="*/ 1175 w 1536"/>
              <a:gd name="T65" fmla="*/ 452 h 1536"/>
              <a:gd name="T66" fmla="*/ 994 w 1536"/>
              <a:gd name="T67" fmla="*/ 361 h 1536"/>
              <a:gd name="T68" fmla="*/ 723 w 1536"/>
              <a:gd name="T69" fmla="*/ 452 h 1536"/>
              <a:gd name="T70" fmla="*/ 542 w 1536"/>
              <a:gd name="T71" fmla="*/ 361 h 1536"/>
              <a:gd name="T72" fmla="*/ 271 w 1536"/>
              <a:gd name="T73" fmla="*/ 452 h 1536"/>
              <a:gd name="T74" fmla="*/ 91 w 1536"/>
              <a:gd name="T75" fmla="*/ 271 h 1536"/>
              <a:gd name="T76" fmla="*/ 723 w 1536"/>
              <a:gd name="T77" fmla="*/ 1220 h 1536"/>
              <a:gd name="T78" fmla="*/ 407 w 1536"/>
              <a:gd name="T79" fmla="*/ 1310 h 1536"/>
              <a:gd name="T80" fmla="*/ 452 w 1536"/>
              <a:gd name="T81" fmla="*/ 1400 h 1536"/>
              <a:gd name="T82" fmla="*/ 768 w 1536"/>
              <a:gd name="T83" fmla="*/ 1491 h 1536"/>
              <a:gd name="T84" fmla="*/ 452 w 1536"/>
              <a:gd name="T85" fmla="*/ 140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36">
                <a:moveTo>
                  <a:pt x="91" y="1084"/>
                </a:moveTo>
                <a:cubicBezTo>
                  <a:pt x="825" y="1084"/>
                  <a:pt x="825" y="1084"/>
                  <a:pt x="825" y="1084"/>
                </a:cubicBezTo>
                <a:cubicBezTo>
                  <a:pt x="817" y="1113"/>
                  <a:pt x="813" y="1143"/>
                  <a:pt x="813" y="1175"/>
                </a:cubicBezTo>
                <a:cubicBezTo>
                  <a:pt x="813" y="1374"/>
                  <a:pt x="975" y="1536"/>
                  <a:pt x="1175" y="1536"/>
                </a:cubicBezTo>
                <a:cubicBezTo>
                  <a:pt x="1374" y="1536"/>
                  <a:pt x="1536" y="1374"/>
                  <a:pt x="1536" y="1175"/>
                </a:cubicBezTo>
                <a:cubicBezTo>
                  <a:pt x="1536" y="975"/>
                  <a:pt x="1374" y="813"/>
                  <a:pt x="1175" y="813"/>
                </a:cubicBezTo>
                <a:cubicBezTo>
                  <a:pt x="1175" y="542"/>
                  <a:pt x="1175" y="542"/>
                  <a:pt x="1175" y="542"/>
                </a:cubicBezTo>
                <a:cubicBezTo>
                  <a:pt x="1265" y="542"/>
                  <a:pt x="1265" y="542"/>
                  <a:pt x="1265" y="542"/>
                </a:cubicBezTo>
                <a:cubicBezTo>
                  <a:pt x="1265" y="181"/>
                  <a:pt x="1265" y="181"/>
                  <a:pt x="1265" y="181"/>
                </a:cubicBezTo>
                <a:cubicBezTo>
                  <a:pt x="994" y="181"/>
                  <a:pt x="994" y="181"/>
                  <a:pt x="994" y="181"/>
                </a:cubicBezTo>
                <a:cubicBezTo>
                  <a:pt x="994" y="0"/>
                  <a:pt x="994" y="0"/>
                  <a:pt x="994" y="0"/>
                </a:cubicBezTo>
                <a:cubicBezTo>
                  <a:pt x="271" y="0"/>
                  <a:pt x="271" y="0"/>
                  <a:pt x="271" y="0"/>
                </a:cubicBezTo>
                <a:cubicBezTo>
                  <a:pt x="271" y="181"/>
                  <a:pt x="271" y="181"/>
                  <a:pt x="271" y="181"/>
                </a:cubicBezTo>
                <a:cubicBezTo>
                  <a:pt x="0" y="181"/>
                  <a:pt x="0" y="181"/>
                  <a:pt x="0" y="181"/>
                </a:cubicBezTo>
                <a:cubicBezTo>
                  <a:pt x="0" y="542"/>
                  <a:pt x="0" y="542"/>
                  <a:pt x="0" y="542"/>
                </a:cubicBezTo>
                <a:cubicBezTo>
                  <a:pt x="91" y="542"/>
                  <a:pt x="91" y="542"/>
                  <a:pt x="91" y="542"/>
                </a:cubicBezTo>
                <a:lnTo>
                  <a:pt x="91" y="1084"/>
                </a:lnTo>
                <a:close/>
                <a:moveTo>
                  <a:pt x="271" y="994"/>
                </a:moveTo>
                <a:cubicBezTo>
                  <a:pt x="181" y="994"/>
                  <a:pt x="181" y="994"/>
                  <a:pt x="181" y="994"/>
                </a:cubicBezTo>
                <a:cubicBezTo>
                  <a:pt x="181" y="904"/>
                  <a:pt x="181" y="904"/>
                  <a:pt x="181" y="904"/>
                </a:cubicBezTo>
                <a:cubicBezTo>
                  <a:pt x="271" y="904"/>
                  <a:pt x="271" y="904"/>
                  <a:pt x="271" y="904"/>
                </a:cubicBezTo>
                <a:lnTo>
                  <a:pt x="271" y="994"/>
                </a:lnTo>
                <a:close/>
                <a:moveTo>
                  <a:pt x="362" y="994"/>
                </a:moveTo>
                <a:cubicBezTo>
                  <a:pt x="362" y="813"/>
                  <a:pt x="362" y="813"/>
                  <a:pt x="362" y="813"/>
                </a:cubicBezTo>
                <a:cubicBezTo>
                  <a:pt x="181" y="813"/>
                  <a:pt x="181" y="813"/>
                  <a:pt x="181" y="813"/>
                </a:cubicBezTo>
                <a:cubicBezTo>
                  <a:pt x="181" y="542"/>
                  <a:pt x="181" y="542"/>
                  <a:pt x="181" y="542"/>
                </a:cubicBezTo>
                <a:cubicBezTo>
                  <a:pt x="271" y="542"/>
                  <a:pt x="271" y="542"/>
                  <a:pt x="271" y="542"/>
                </a:cubicBezTo>
                <a:cubicBezTo>
                  <a:pt x="271" y="632"/>
                  <a:pt x="271" y="632"/>
                  <a:pt x="271" y="632"/>
                </a:cubicBezTo>
                <a:cubicBezTo>
                  <a:pt x="542" y="632"/>
                  <a:pt x="542" y="632"/>
                  <a:pt x="542" y="632"/>
                </a:cubicBezTo>
                <a:cubicBezTo>
                  <a:pt x="542" y="542"/>
                  <a:pt x="542" y="542"/>
                  <a:pt x="542" y="542"/>
                </a:cubicBezTo>
                <a:cubicBezTo>
                  <a:pt x="723" y="542"/>
                  <a:pt x="723" y="542"/>
                  <a:pt x="723" y="542"/>
                </a:cubicBezTo>
                <a:cubicBezTo>
                  <a:pt x="723" y="632"/>
                  <a:pt x="723" y="632"/>
                  <a:pt x="723" y="632"/>
                </a:cubicBezTo>
                <a:cubicBezTo>
                  <a:pt x="994" y="632"/>
                  <a:pt x="994" y="632"/>
                  <a:pt x="994" y="632"/>
                </a:cubicBezTo>
                <a:cubicBezTo>
                  <a:pt x="994" y="542"/>
                  <a:pt x="994" y="542"/>
                  <a:pt x="994" y="542"/>
                </a:cubicBezTo>
                <a:cubicBezTo>
                  <a:pt x="1084" y="542"/>
                  <a:pt x="1084" y="542"/>
                  <a:pt x="1084" y="542"/>
                </a:cubicBezTo>
                <a:cubicBezTo>
                  <a:pt x="1084" y="825"/>
                  <a:pt x="1084" y="825"/>
                  <a:pt x="1084" y="825"/>
                </a:cubicBezTo>
                <a:cubicBezTo>
                  <a:pt x="990" y="849"/>
                  <a:pt x="910" y="911"/>
                  <a:pt x="862" y="994"/>
                </a:cubicBezTo>
                <a:lnTo>
                  <a:pt x="362" y="994"/>
                </a:lnTo>
                <a:close/>
                <a:moveTo>
                  <a:pt x="362" y="542"/>
                </a:moveTo>
                <a:cubicBezTo>
                  <a:pt x="362" y="452"/>
                  <a:pt x="362" y="452"/>
                  <a:pt x="362" y="452"/>
                </a:cubicBezTo>
                <a:cubicBezTo>
                  <a:pt x="452" y="452"/>
                  <a:pt x="452" y="452"/>
                  <a:pt x="452" y="452"/>
                </a:cubicBezTo>
                <a:cubicBezTo>
                  <a:pt x="452" y="542"/>
                  <a:pt x="452" y="542"/>
                  <a:pt x="452" y="542"/>
                </a:cubicBezTo>
                <a:lnTo>
                  <a:pt x="362" y="542"/>
                </a:lnTo>
                <a:close/>
                <a:moveTo>
                  <a:pt x="813" y="542"/>
                </a:moveTo>
                <a:cubicBezTo>
                  <a:pt x="813" y="452"/>
                  <a:pt x="813" y="452"/>
                  <a:pt x="813" y="452"/>
                </a:cubicBezTo>
                <a:cubicBezTo>
                  <a:pt x="904" y="452"/>
                  <a:pt x="904" y="452"/>
                  <a:pt x="904" y="452"/>
                </a:cubicBezTo>
                <a:cubicBezTo>
                  <a:pt x="904" y="542"/>
                  <a:pt x="904" y="542"/>
                  <a:pt x="904" y="542"/>
                </a:cubicBezTo>
                <a:lnTo>
                  <a:pt x="813" y="542"/>
                </a:lnTo>
                <a:close/>
                <a:moveTo>
                  <a:pt x="1220" y="907"/>
                </a:moveTo>
                <a:cubicBezTo>
                  <a:pt x="1333" y="926"/>
                  <a:pt x="1423" y="1016"/>
                  <a:pt x="1442" y="1129"/>
                </a:cubicBezTo>
                <a:cubicBezTo>
                  <a:pt x="1220" y="1129"/>
                  <a:pt x="1220" y="1129"/>
                  <a:pt x="1220" y="1129"/>
                </a:cubicBezTo>
                <a:lnTo>
                  <a:pt x="1220" y="907"/>
                </a:lnTo>
                <a:close/>
                <a:moveTo>
                  <a:pt x="1442" y="1220"/>
                </a:moveTo>
                <a:cubicBezTo>
                  <a:pt x="1420" y="1348"/>
                  <a:pt x="1309" y="1446"/>
                  <a:pt x="1175" y="1446"/>
                </a:cubicBezTo>
                <a:cubicBezTo>
                  <a:pt x="1025" y="1446"/>
                  <a:pt x="904" y="1324"/>
                  <a:pt x="904" y="1175"/>
                </a:cubicBezTo>
                <a:cubicBezTo>
                  <a:pt x="904" y="1041"/>
                  <a:pt x="1002" y="929"/>
                  <a:pt x="1130" y="907"/>
                </a:cubicBezTo>
                <a:cubicBezTo>
                  <a:pt x="1130" y="1220"/>
                  <a:pt x="1130" y="1220"/>
                  <a:pt x="1130" y="1220"/>
                </a:cubicBezTo>
                <a:lnTo>
                  <a:pt x="1442" y="1220"/>
                </a:lnTo>
                <a:close/>
                <a:moveTo>
                  <a:pt x="362" y="90"/>
                </a:moveTo>
                <a:cubicBezTo>
                  <a:pt x="904" y="90"/>
                  <a:pt x="904" y="90"/>
                  <a:pt x="904" y="90"/>
                </a:cubicBezTo>
                <a:cubicBezTo>
                  <a:pt x="904" y="181"/>
                  <a:pt x="904" y="181"/>
                  <a:pt x="904" y="181"/>
                </a:cubicBezTo>
                <a:cubicBezTo>
                  <a:pt x="362" y="181"/>
                  <a:pt x="362" y="181"/>
                  <a:pt x="362" y="181"/>
                </a:cubicBezTo>
                <a:lnTo>
                  <a:pt x="362" y="90"/>
                </a:lnTo>
                <a:close/>
                <a:moveTo>
                  <a:pt x="91" y="271"/>
                </a:moveTo>
                <a:cubicBezTo>
                  <a:pt x="1175" y="271"/>
                  <a:pt x="1175" y="271"/>
                  <a:pt x="1175" y="271"/>
                </a:cubicBezTo>
                <a:cubicBezTo>
                  <a:pt x="1175" y="452"/>
                  <a:pt x="1175" y="452"/>
                  <a:pt x="1175" y="452"/>
                </a:cubicBezTo>
                <a:cubicBezTo>
                  <a:pt x="994" y="452"/>
                  <a:pt x="994" y="452"/>
                  <a:pt x="994" y="452"/>
                </a:cubicBezTo>
                <a:cubicBezTo>
                  <a:pt x="994" y="361"/>
                  <a:pt x="994" y="361"/>
                  <a:pt x="994" y="361"/>
                </a:cubicBezTo>
                <a:cubicBezTo>
                  <a:pt x="723" y="361"/>
                  <a:pt x="723" y="361"/>
                  <a:pt x="723" y="361"/>
                </a:cubicBezTo>
                <a:cubicBezTo>
                  <a:pt x="723" y="452"/>
                  <a:pt x="723" y="452"/>
                  <a:pt x="723" y="452"/>
                </a:cubicBezTo>
                <a:cubicBezTo>
                  <a:pt x="542" y="452"/>
                  <a:pt x="542" y="452"/>
                  <a:pt x="542" y="452"/>
                </a:cubicBezTo>
                <a:cubicBezTo>
                  <a:pt x="542" y="361"/>
                  <a:pt x="542" y="361"/>
                  <a:pt x="542" y="361"/>
                </a:cubicBezTo>
                <a:cubicBezTo>
                  <a:pt x="271" y="361"/>
                  <a:pt x="271" y="361"/>
                  <a:pt x="271" y="361"/>
                </a:cubicBezTo>
                <a:cubicBezTo>
                  <a:pt x="271" y="452"/>
                  <a:pt x="271" y="452"/>
                  <a:pt x="271" y="452"/>
                </a:cubicBezTo>
                <a:cubicBezTo>
                  <a:pt x="91" y="452"/>
                  <a:pt x="91" y="452"/>
                  <a:pt x="91" y="452"/>
                </a:cubicBezTo>
                <a:lnTo>
                  <a:pt x="91" y="271"/>
                </a:lnTo>
                <a:close/>
                <a:moveTo>
                  <a:pt x="407" y="1220"/>
                </a:moveTo>
                <a:cubicBezTo>
                  <a:pt x="723" y="1220"/>
                  <a:pt x="723" y="1220"/>
                  <a:pt x="723" y="1220"/>
                </a:cubicBezTo>
                <a:cubicBezTo>
                  <a:pt x="723" y="1310"/>
                  <a:pt x="723" y="1310"/>
                  <a:pt x="723" y="1310"/>
                </a:cubicBezTo>
                <a:cubicBezTo>
                  <a:pt x="407" y="1310"/>
                  <a:pt x="407" y="1310"/>
                  <a:pt x="407" y="1310"/>
                </a:cubicBezTo>
                <a:lnTo>
                  <a:pt x="407" y="1220"/>
                </a:lnTo>
                <a:close/>
                <a:moveTo>
                  <a:pt x="452" y="1400"/>
                </a:moveTo>
                <a:cubicBezTo>
                  <a:pt x="768" y="1400"/>
                  <a:pt x="768" y="1400"/>
                  <a:pt x="768" y="1400"/>
                </a:cubicBezTo>
                <a:cubicBezTo>
                  <a:pt x="768" y="1491"/>
                  <a:pt x="768" y="1491"/>
                  <a:pt x="768" y="1491"/>
                </a:cubicBezTo>
                <a:cubicBezTo>
                  <a:pt x="452" y="1491"/>
                  <a:pt x="452" y="1491"/>
                  <a:pt x="452" y="1491"/>
                </a:cubicBezTo>
                <a:lnTo>
                  <a:pt x="452" y="14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7444666" y="2730085"/>
            <a:ext cx="723582" cy="768634"/>
          </a:xfrm>
          <a:custGeom>
            <a:avLst/>
            <a:gdLst>
              <a:gd name="T0" fmla="*/ 1056 w 1446"/>
              <a:gd name="T1" fmla="*/ 0 h 1536"/>
              <a:gd name="T2" fmla="*/ 181 w 1446"/>
              <a:gd name="T3" fmla="*/ 181 h 1536"/>
              <a:gd name="T4" fmla="*/ 0 w 1446"/>
              <a:gd name="T5" fmla="*/ 1536 h 1536"/>
              <a:gd name="T6" fmla="*/ 1446 w 1446"/>
              <a:gd name="T7" fmla="*/ 341 h 1536"/>
              <a:gd name="T8" fmla="*/ 91 w 1446"/>
              <a:gd name="T9" fmla="*/ 1446 h 1536"/>
              <a:gd name="T10" fmla="*/ 181 w 1446"/>
              <a:gd name="T11" fmla="*/ 272 h 1536"/>
              <a:gd name="T12" fmla="*/ 1085 w 1446"/>
              <a:gd name="T13" fmla="*/ 145 h 1536"/>
              <a:gd name="T14" fmla="*/ 1085 w 1446"/>
              <a:gd name="T15" fmla="*/ 317 h 1536"/>
              <a:gd name="T16" fmla="*/ 1356 w 1446"/>
              <a:gd name="T17" fmla="*/ 1446 h 1536"/>
              <a:gd name="T18" fmla="*/ 271 w 1446"/>
              <a:gd name="T19" fmla="*/ 91 h 1536"/>
              <a:gd name="T20" fmla="*/ 994 w 1446"/>
              <a:gd name="T21" fmla="*/ 407 h 1536"/>
              <a:gd name="T22" fmla="*/ 1356 w 1446"/>
              <a:gd name="T23" fmla="*/ 1446 h 1536"/>
              <a:gd name="T24" fmla="*/ 768 w 1446"/>
              <a:gd name="T25" fmla="*/ 452 h 1536"/>
              <a:gd name="T26" fmla="*/ 455 w 1446"/>
              <a:gd name="T27" fmla="*/ 859 h 1536"/>
              <a:gd name="T28" fmla="*/ 362 w 1446"/>
              <a:gd name="T29" fmla="*/ 949 h 1536"/>
              <a:gd name="T30" fmla="*/ 768 w 1446"/>
              <a:gd name="T31" fmla="*/ 1263 h 1536"/>
              <a:gd name="T32" fmla="*/ 859 w 1446"/>
              <a:gd name="T33" fmla="*/ 1356 h 1536"/>
              <a:gd name="T34" fmla="*/ 1172 w 1446"/>
              <a:gd name="T35" fmla="*/ 949 h 1536"/>
              <a:gd name="T36" fmla="*/ 1265 w 1446"/>
              <a:gd name="T37" fmla="*/ 859 h 1536"/>
              <a:gd name="T38" fmla="*/ 859 w 1446"/>
              <a:gd name="T39" fmla="*/ 545 h 1536"/>
              <a:gd name="T40" fmla="*/ 768 w 1446"/>
              <a:gd name="T41" fmla="*/ 637 h 1536"/>
              <a:gd name="T42" fmla="*/ 639 w 1446"/>
              <a:gd name="T43" fmla="*/ 859 h 1536"/>
              <a:gd name="T44" fmla="*/ 768 w 1446"/>
              <a:gd name="T45" fmla="*/ 637 h 1536"/>
              <a:gd name="T46" fmla="*/ 546 w 1446"/>
              <a:gd name="T47" fmla="*/ 949 h 1536"/>
              <a:gd name="T48" fmla="*/ 768 w 1446"/>
              <a:gd name="T49" fmla="*/ 1079 h 1536"/>
              <a:gd name="T50" fmla="*/ 814 w 1446"/>
              <a:gd name="T51" fmla="*/ 994 h 1536"/>
              <a:gd name="T52" fmla="*/ 814 w 1446"/>
              <a:gd name="T53" fmla="*/ 814 h 1536"/>
              <a:gd name="T54" fmla="*/ 814 w 1446"/>
              <a:gd name="T55" fmla="*/ 994 h 1536"/>
              <a:gd name="T56" fmla="*/ 859 w 1446"/>
              <a:gd name="T57" fmla="*/ 1079 h 1536"/>
              <a:gd name="T58" fmla="*/ 1081 w 1446"/>
              <a:gd name="T59" fmla="*/ 949 h 1536"/>
              <a:gd name="T60" fmla="*/ 1081 w 1446"/>
              <a:gd name="T61" fmla="*/ 859 h 1536"/>
              <a:gd name="T62" fmla="*/ 859 w 1446"/>
              <a:gd name="T63" fmla="*/ 729 h 1536"/>
              <a:gd name="T64" fmla="*/ 1081 w 1446"/>
              <a:gd name="T65" fmla="*/ 859 h 1536"/>
              <a:gd name="T66" fmla="*/ 362 w 1446"/>
              <a:gd name="T67" fmla="*/ 317 h 1536"/>
              <a:gd name="T68" fmla="*/ 814 w 1446"/>
              <a:gd name="T69" fmla="*/ 22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46" h="1536">
                <a:moveTo>
                  <a:pt x="1446" y="341"/>
                </a:moveTo>
                <a:cubicBezTo>
                  <a:pt x="1056" y="0"/>
                  <a:pt x="1056" y="0"/>
                  <a:pt x="1056" y="0"/>
                </a:cubicBezTo>
                <a:cubicBezTo>
                  <a:pt x="181" y="0"/>
                  <a:pt x="181" y="0"/>
                  <a:pt x="181" y="0"/>
                </a:cubicBezTo>
                <a:cubicBezTo>
                  <a:pt x="181" y="181"/>
                  <a:pt x="181" y="181"/>
                  <a:pt x="181" y="181"/>
                </a:cubicBezTo>
                <a:cubicBezTo>
                  <a:pt x="0" y="181"/>
                  <a:pt x="0" y="181"/>
                  <a:pt x="0" y="181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446" y="1536"/>
                  <a:pt x="1446" y="1536"/>
                  <a:pt x="1446" y="1536"/>
                </a:cubicBezTo>
                <a:lnTo>
                  <a:pt x="1446" y="341"/>
                </a:lnTo>
                <a:close/>
                <a:moveTo>
                  <a:pt x="181" y="1446"/>
                </a:moveTo>
                <a:cubicBezTo>
                  <a:pt x="91" y="1446"/>
                  <a:pt x="91" y="1446"/>
                  <a:pt x="91" y="1446"/>
                </a:cubicBezTo>
                <a:cubicBezTo>
                  <a:pt x="91" y="272"/>
                  <a:pt x="91" y="272"/>
                  <a:pt x="91" y="272"/>
                </a:cubicBezTo>
                <a:cubicBezTo>
                  <a:pt x="181" y="272"/>
                  <a:pt x="181" y="272"/>
                  <a:pt x="181" y="272"/>
                </a:cubicBezTo>
                <a:lnTo>
                  <a:pt x="181" y="1446"/>
                </a:lnTo>
                <a:close/>
                <a:moveTo>
                  <a:pt x="1085" y="145"/>
                </a:moveTo>
                <a:cubicBezTo>
                  <a:pt x="1281" y="317"/>
                  <a:pt x="1281" y="317"/>
                  <a:pt x="1281" y="317"/>
                </a:cubicBezTo>
                <a:cubicBezTo>
                  <a:pt x="1085" y="317"/>
                  <a:pt x="1085" y="317"/>
                  <a:pt x="1085" y="317"/>
                </a:cubicBezTo>
                <a:lnTo>
                  <a:pt x="1085" y="145"/>
                </a:lnTo>
                <a:close/>
                <a:moveTo>
                  <a:pt x="1356" y="1446"/>
                </a:moveTo>
                <a:cubicBezTo>
                  <a:pt x="271" y="1446"/>
                  <a:pt x="271" y="1446"/>
                  <a:pt x="271" y="1446"/>
                </a:cubicBezTo>
                <a:cubicBezTo>
                  <a:pt x="271" y="91"/>
                  <a:pt x="271" y="91"/>
                  <a:pt x="271" y="91"/>
                </a:cubicBezTo>
                <a:cubicBezTo>
                  <a:pt x="994" y="91"/>
                  <a:pt x="994" y="91"/>
                  <a:pt x="994" y="91"/>
                </a:cubicBezTo>
                <a:cubicBezTo>
                  <a:pt x="994" y="407"/>
                  <a:pt x="994" y="407"/>
                  <a:pt x="994" y="407"/>
                </a:cubicBezTo>
                <a:cubicBezTo>
                  <a:pt x="1356" y="407"/>
                  <a:pt x="1356" y="407"/>
                  <a:pt x="1356" y="407"/>
                </a:cubicBezTo>
                <a:lnTo>
                  <a:pt x="1356" y="1446"/>
                </a:lnTo>
                <a:close/>
                <a:moveTo>
                  <a:pt x="859" y="452"/>
                </a:moveTo>
                <a:cubicBezTo>
                  <a:pt x="768" y="452"/>
                  <a:pt x="768" y="452"/>
                  <a:pt x="768" y="452"/>
                </a:cubicBezTo>
                <a:cubicBezTo>
                  <a:pt x="768" y="545"/>
                  <a:pt x="768" y="545"/>
                  <a:pt x="768" y="545"/>
                </a:cubicBezTo>
                <a:cubicBezTo>
                  <a:pt x="605" y="566"/>
                  <a:pt x="475" y="696"/>
                  <a:pt x="455" y="859"/>
                </a:cubicBezTo>
                <a:cubicBezTo>
                  <a:pt x="362" y="859"/>
                  <a:pt x="362" y="859"/>
                  <a:pt x="362" y="859"/>
                </a:cubicBezTo>
                <a:cubicBezTo>
                  <a:pt x="362" y="949"/>
                  <a:pt x="362" y="949"/>
                  <a:pt x="362" y="949"/>
                </a:cubicBezTo>
                <a:cubicBezTo>
                  <a:pt x="455" y="949"/>
                  <a:pt x="455" y="949"/>
                  <a:pt x="455" y="949"/>
                </a:cubicBezTo>
                <a:cubicBezTo>
                  <a:pt x="475" y="1112"/>
                  <a:pt x="605" y="1242"/>
                  <a:pt x="768" y="1263"/>
                </a:cubicBezTo>
                <a:cubicBezTo>
                  <a:pt x="768" y="1356"/>
                  <a:pt x="768" y="1356"/>
                  <a:pt x="768" y="1356"/>
                </a:cubicBezTo>
                <a:cubicBezTo>
                  <a:pt x="859" y="1356"/>
                  <a:pt x="859" y="1356"/>
                  <a:pt x="859" y="1356"/>
                </a:cubicBezTo>
                <a:cubicBezTo>
                  <a:pt x="859" y="1263"/>
                  <a:pt x="859" y="1263"/>
                  <a:pt x="859" y="1263"/>
                </a:cubicBezTo>
                <a:cubicBezTo>
                  <a:pt x="1022" y="1242"/>
                  <a:pt x="1152" y="1112"/>
                  <a:pt x="1172" y="949"/>
                </a:cubicBezTo>
                <a:cubicBezTo>
                  <a:pt x="1265" y="949"/>
                  <a:pt x="1265" y="949"/>
                  <a:pt x="1265" y="949"/>
                </a:cubicBezTo>
                <a:cubicBezTo>
                  <a:pt x="1265" y="859"/>
                  <a:pt x="1265" y="859"/>
                  <a:pt x="1265" y="859"/>
                </a:cubicBezTo>
                <a:cubicBezTo>
                  <a:pt x="1172" y="859"/>
                  <a:pt x="1172" y="859"/>
                  <a:pt x="1172" y="859"/>
                </a:cubicBezTo>
                <a:cubicBezTo>
                  <a:pt x="1152" y="696"/>
                  <a:pt x="1022" y="566"/>
                  <a:pt x="859" y="545"/>
                </a:cubicBezTo>
                <a:lnTo>
                  <a:pt x="859" y="452"/>
                </a:lnTo>
                <a:close/>
                <a:moveTo>
                  <a:pt x="768" y="637"/>
                </a:moveTo>
                <a:cubicBezTo>
                  <a:pt x="768" y="729"/>
                  <a:pt x="768" y="729"/>
                  <a:pt x="768" y="729"/>
                </a:cubicBezTo>
                <a:cubicBezTo>
                  <a:pt x="705" y="745"/>
                  <a:pt x="655" y="795"/>
                  <a:pt x="639" y="859"/>
                </a:cubicBezTo>
                <a:cubicBezTo>
                  <a:pt x="546" y="859"/>
                  <a:pt x="546" y="859"/>
                  <a:pt x="546" y="859"/>
                </a:cubicBezTo>
                <a:cubicBezTo>
                  <a:pt x="565" y="745"/>
                  <a:pt x="655" y="656"/>
                  <a:pt x="768" y="637"/>
                </a:cubicBezTo>
                <a:close/>
                <a:moveTo>
                  <a:pt x="768" y="1171"/>
                </a:moveTo>
                <a:cubicBezTo>
                  <a:pt x="655" y="1152"/>
                  <a:pt x="565" y="1063"/>
                  <a:pt x="546" y="949"/>
                </a:cubicBezTo>
                <a:cubicBezTo>
                  <a:pt x="639" y="949"/>
                  <a:pt x="639" y="949"/>
                  <a:pt x="639" y="949"/>
                </a:cubicBezTo>
                <a:cubicBezTo>
                  <a:pt x="655" y="1013"/>
                  <a:pt x="705" y="1063"/>
                  <a:pt x="768" y="1079"/>
                </a:cubicBezTo>
                <a:lnTo>
                  <a:pt x="768" y="1171"/>
                </a:lnTo>
                <a:close/>
                <a:moveTo>
                  <a:pt x="814" y="994"/>
                </a:moveTo>
                <a:cubicBezTo>
                  <a:pt x="764" y="994"/>
                  <a:pt x="723" y="954"/>
                  <a:pt x="723" y="904"/>
                </a:cubicBezTo>
                <a:cubicBezTo>
                  <a:pt x="723" y="854"/>
                  <a:pt x="764" y="814"/>
                  <a:pt x="814" y="814"/>
                </a:cubicBezTo>
                <a:cubicBezTo>
                  <a:pt x="863" y="814"/>
                  <a:pt x="904" y="854"/>
                  <a:pt x="904" y="904"/>
                </a:cubicBezTo>
                <a:cubicBezTo>
                  <a:pt x="904" y="954"/>
                  <a:pt x="863" y="994"/>
                  <a:pt x="814" y="994"/>
                </a:cubicBezTo>
                <a:close/>
                <a:moveTo>
                  <a:pt x="859" y="1171"/>
                </a:moveTo>
                <a:cubicBezTo>
                  <a:pt x="859" y="1079"/>
                  <a:pt x="859" y="1079"/>
                  <a:pt x="859" y="1079"/>
                </a:cubicBezTo>
                <a:cubicBezTo>
                  <a:pt x="922" y="1063"/>
                  <a:pt x="972" y="1013"/>
                  <a:pt x="989" y="949"/>
                </a:cubicBezTo>
                <a:cubicBezTo>
                  <a:pt x="1081" y="949"/>
                  <a:pt x="1081" y="949"/>
                  <a:pt x="1081" y="949"/>
                </a:cubicBezTo>
                <a:cubicBezTo>
                  <a:pt x="1062" y="1063"/>
                  <a:pt x="972" y="1152"/>
                  <a:pt x="859" y="1171"/>
                </a:cubicBezTo>
                <a:close/>
                <a:moveTo>
                  <a:pt x="1081" y="859"/>
                </a:moveTo>
                <a:cubicBezTo>
                  <a:pt x="989" y="859"/>
                  <a:pt x="989" y="859"/>
                  <a:pt x="989" y="859"/>
                </a:cubicBezTo>
                <a:cubicBezTo>
                  <a:pt x="972" y="795"/>
                  <a:pt x="922" y="745"/>
                  <a:pt x="859" y="729"/>
                </a:cubicBezTo>
                <a:cubicBezTo>
                  <a:pt x="859" y="637"/>
                  <a:pt x="859" y="637"/>
                  <a:pt x="859" y="637"/>
                </a:cubicBezTo>
                <a:cubicBezTo>
                  <a:pt x="972" y="656"/>
                  <a:pt x="1062" y="745"/>
                  <a:pt x="1081" y="859"/>
                </a:cubicBezTo>
                <a:close/>
                <a:moveTo>
                  <a:pt x="814" y="317"/>
                </a:moveTo>
                <a:cubicBezTo>
                  <a:pt x="362" y="317"/>
                  <a:pt x="362" y="317"/>
                  <a:pt x="362" y="317"/>
                </a:cubicBezTo>
                <a:cubicBezTo>
                  <a:pt x="362" y="226"/>
                  <a:pt x="362" y="226"/>
                  <a:pt x="362" y="226"/>
                </a:cubicBezTo>
                <a:cubicBezTo>
                  <a:pt x="814" y="226"/>
                  <a:pt x="814" y="226"/>
                  <a:pt x="814" y="226"/>
                </a:cubicBezTo>
                <a:lnTo>
                  <a:pt x="814" y="3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681987" y="2730085"/>
            <a:ext cx="768634" cy="768634"/>
          </a:xfrm>
          <a:custGeom>
            <a:avLst/>
            <a:gdLst>
              <a:gd name="T0" fmla="*/ 0 w 1536"/>
              <a:gd name="T1" fmla="*/ 0 h 1536"/>
              <a:gd name="T2" fmla="*/ 1536 w 1536"/>
              <a:gd name="T3" fmla="*/ 1536 h 1536"/>
              <a:gd name="T4" fmla="*/ 1446 w 1536"/>
              <a:gd name="T5" fmla="*/ 1265 h 1536"/>
              <a:gd name="T6" fmla="*/ 1175 w 1536"/>
              <a:gd name="T7" fmla="*/ 1355 h 1536"/>
              <a:gd name="T8" fmla="*/ 1446 w 1536"/>
              <a:gd name="T9" fmla="*/ 1445 h 1536"/>
              <a:gd name="T10" fmla="*/ 452 w 1536"/>
              <a:gd name="T11" fmla="*/ 1355 h 1536"/>
              <a:gd name="T12" fmla="*/ 994 w 1536"/>
              <a:gd name="T13" fmla="*/ 1174 h 1536"/>
              <a:gd name="T14" fmla="*/ 1446 w 1536"/>
              <a:gd name="T15" fmla="*/ 1265 h 1536"/>
              <a:gd name="T16" fmla="*/ 994 w 1536"/>
              <a:gd name="T17" fmla="*/ 1084 h 1536"/>
              <a:gd name="T18" fmla="*/ 1175 w 1536"/>
              <a:gd name="T19" fmla="*/ 813 h 1536"/>
              <a:gd name="T20" fmla="*/ 904 w 1536"/>
              <a:gd name="T21" fmla="*/ 723 h 1536"/>
              <a:gd name="T22" fmla="*/ 361 w 1536"/>
              <a:gd name="T23" fmla="*/ 1084 h 1536"/>
              <a:gd name="T24" fmla="*/ 904 w 1536"/>
              <a:gd name="T25" fmla="*/ 1174 h 1536"/>
              <a:gd name="T26" fmla="*/ 361 w 1536"/>
              <a:gd name="T27" fmla="*/ 1265 h 1536"/>
              <a:gd name="T28" fmla="*/ 90 w 1536"/>
              <a:gd name="T29" fmla="*/ 1445 h 1536"/>
              <a:gd name="T30" fmla="*/ 181 w 1536"/>
              <a:gd name="T31" fmla="*/ 1084 h 1536"/>
              <a:gd name="T32" fmla="*/ 271 w 1536"/>
              <a:gd name="T33" fmla="*/ 1355 h 1536"/>
              <a:gd name="T34" fmla="*/ 497 w 1536"/>
              <a:gd name="T35" fmla="*/ 858 h 1536"/>
              <a:gd name="T36" fmla="*/ 587 w 1536"/>
              <a:gd name="T37" fmla="*/ 994 h 1536"/>
              <a:gd name="T38" fmla="*/ 723 w 1536"/>
              <a:gd name="T39" fmla="*/ 858 h 1536"/>
              <a:gd name="T40" fmla="*/ 271 w 1536"/>
              <a:gd name="T41" fmla="*/ 768 h 1536"/>
              <a:gd name="T42" fmla="*/ 587 w 1536"/>
              <a:gd name="T43" fmla="*/ 632 h 1536"/>
              <a:gd name="T44" fmla="*/ 271 w 1536"/>
              <a:gd name="T45" fmla="*/ 542 h 1536"/>
              <a:gd name="T46" fmla="*/ 587 w 1536"/>
              <a:gd name="T47" fmla="*/ 271 h 1536"/>
              <a:gd name="T48" fmla="*/ 181 w 1536"/>
              <a:gd name="T49" fmla="*/ 180 h 1536"/>
              <a:gd name="T50" fmla="*/ 90 w 1536"/>
              <a:gd name="T51" fmla="*/ 994 h 1536"/>
              <a:gd name="T52" fmla="*/ 678 w 1536"/>
              <a:gd name="T53" fmla="*/ 90 h 1536"/>
              <a:gd name="T54" fmla="*/ 361 w 1536"/>
              <a:gd name="T55" fmla="*/ 361 h 1536"/>
              <a:gd name="T56" fmla="*/ 768 w 1536"/>
              <a:gd name="T57" fmla="*/ 452 h 1536"/>
              <a:gd name="T58" fmla="*/ 858 w 1536"/>
              <a:gd name="T59" fmla="*/ 90 h 1536"/>
              <a:gd name="T60" fmla="*/ 949 w 1536"/>
              <a:gd name="T61" fmla="*/ 361 h 1536"/>
              <a:gd name="T62" fmla="*/ 1039 w 1536"/>
              <a:gd name="T63" fmla="*/ 90 h 1536"/>
              <a:gd name="T64" fmla="*/ 768 w 1536"/>
              <a:gd name="T65" fmla="*/ 542 h 1536"/>
              <a:gd name="T66" fmla="*/ 1129 w 1536"/>
              <a:gd name="T67" fmla="*/ 632 h 1536"/>
              <a:gd name="T68" fmla="*/ 1265 w 1536"/>
              <a:gd name="T69" fmla="*/ 452 h 1536"/>
              <a:gd name="T70" fmla="*/ 1129 w 1536"/>
              <a:gd name="T71" fmla="*/ 903 h 1536"/>
              <a:gd name="T72" fmla="*/ 1355 w 1536"/>
              <a:gd name="T73" fmla="*/ 994 h 1536"/>
              <a:gd name="T74" fmla="*/ 1129 w 1536"/>
              <a:gd name="T75" fmla="*/ 361 h 1536"/>
              <a:gd name="T76" fmla="*/ 1310 w 1536"/>
              <a:gd name="T77" fmla="*/ 271 h 1536"/>
              <a:gd name="T78" fmla="*/ 1129 w 1536"/>
              <a:gd name="T79" fmla="*/ 180 h 1536"/>
              <a:gd name="T80" fmla="*/ 1446 w 1536"/>
              <a:gd name="T81" fmla="*/ 9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36" h="1536">
                <a:moveTo>
                  <a:pt x="153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lnTo>
                  <a:pt x="1536" y="0"/>
                </a:lnTo>
                <a:close/>
                <a:moveTo>
                  <a:pt x="1446" y="1265"/>
                </a:moveTo>
                <a:cubicBezTo>
                  <a:pt x="1175" y="1265"/>
                  <a:pt x="1175" y="1265"/>
                  <a:pt x="1175" y="1265"/>
                </a:cubicBezTo>
                <a:cubicBezTo>
                  <a:pt x="1175" y="1355"/>
                  <a:pt x="1175" y="1355"/>
                  <a:pt x="1175" y="1355"/>
                </a:cubicBezTo>
                <a:cubicBezTo>
                  <a:pt x="1446" y="1355"/>
                  <a:pt x="1446" y="1355"/>
                  <a:pt x="1446" y="1355"/>
                </a:cubicBezTo>
                <a:cubicBezTo>
                  <a:pt x="1446" y="1445"/>
                  <a:pt x="1446" y="1445"/>
                  <a:pt x="1446" y="1445"/>
                </a:cubicBezTo>
                <a:cubicBezTo>
                  <a:pt x="452" y="1445"/>
                  <a:pt x="452" y="1445"/>
                  <a:pt x="452" y="1445"/>
                </a:cubicBezTo>
                <a:cubicBezTo>
                  <a:pt x="452" y="1355"/>
                  <a:pt x="452" y="1355"/>
                  <a:pt x="452" y="1355"/>
                </a:cubicBezTo>
                <a:cubicBezTo>
                  <a:pt x="994" y="1355"/>
                  <a:pt x="994" y="1355"/>
                  <a:pt x="994" y="1355"/>
                </a:cubicBezTo>
                <a:cubicBezTo>
                  <a:pt x="994" y="1174"/>
                  <a:pt x="994" y="1174"/>
                  <a:pt x="994" y="1174"/>
                </a:cubicBezTo>
                <a:cubicBezTo>
                  <a:pt x="1446" y="1174"/>
                  <a:pt x="1446" y="1174"/>
                  <a:pt x="1446" y="1174"/>
                </a:cubicBezTo>
                <a:lnTo>
                  <a:pt x="1446" y="1265"/>
                </a:lnTo>
                <a:close/>
                <a:moveTo>
                  <a:pt x="1446" y="1084"/>
                </a:moveTo>
                <a:cubicBezTo>
                  <a:pt x="994" y="1084"/>
                  <a:pt x="994" y="1084"/>
                  <a:pt x="994" y="1084"/>
                </a:cubicBezTo>
                <a:cubicBezTo>
                  <a:pt x="994" y="813"/>
                  <a:pt x="994" y="813"/>
                  <a:pt x="994" y="813"/>
                </a:cubicBezTo>
                <a:cubicBezTo>
                  <a:pt x="1175" y="813"/>
                  <a:pt x="1175" y="813"/>
                  <a:pt x="1175" y="813"/>
                </a:cubicBezTo>
                <a:cubicBezTo>
                  <a:pt x="1175" y="723"/>
                  <a:pt x="1175" y="723"/>
                  <a:pt x="1175" y="723"/>
                </a:cubicBezTo>
                <a:cubicBezTo>
                  <a:pt x="904" y="723"/>
                  <a:pt x="904" y="723"/>
                  <a:pt x="904" y="723"/>
                </a:cubicBezTo>
                <a:cubicBezTo>
                  <a:pt x="904" y="1084"/>
                  <a:pt x="904" y="1084"/>
                  <a:pt x="904" y="1084"/>
                </a:cubicBezTo>
                <a:cubicBezTo>
                  <a:pt x="361" y="1084"/>
                  <a:pt x="361" y="1084"/>
                  <a:pt x="361" y="1084"/>
                </a:cubicBezTo>
                <a:cubicBezTo>
                  <a:pt x="361" y="1174"/>
                  <a:pt x="361" y="1174"/>
                  <a:pt x="361" y="1174"/>
                </a:cubicBezTo>
                <a:cubicBezTo>
                  <a:pt x="904" y="1174"/>
                  <a:pt x="904" y="1174"/>
                  <a:pt x="904" y="1174"/>
                </a:cubicBezTo>
                <a:cubicBezTo>
                  <a:pt x="904" y="1265"/>
                  <a:pt x="904" y="1265"/>
                  <a:pt x="904" y="1265"/>
                </a:cubicBezTo>
                <a:cubicBezTo>
                  <a:pt x="361" y="1265"/>
                  <a:pt x="361" y="1265"/>
                  <a:pt x="361" y="1265"/>
                </a:cubicBezTo>
                <a:cubicBezTo>
                  <a:pt x="361" y="1445"/>
                  <a:pt x="361" y="1445"/>
                  <a:pt x="361" y="1445"/>
                </a:cubicBezTo>
                <a:cubicBezTo>
                  <a:pt x="90" y="1445"/>
                  <a:pt x="90" y="1445"/>
                  <a:pt x="90" y="1445"/>
                </a:cubicBezTo>
                <a:cubicBezTo>
                  <a:pt x="90" y="1084"/>
                  <a:pt x="90" y="1084"/>
                  <a:pt x="90" y="1084"/>
                </a:cubicBezTo>
                <a:cubicBezTo>
                  <a:pt x="181" y="1084"/>
                  <a:pt x="181" y="1084"/>
                  <a:pt x="181" y="1084"/>
                </a:cubicBezTo>
                <a:cubicBezTo>
                  <a:pt x="181" y="1355"/>
                  <a:pt x="181" y="1355"/>
                  <a:pt x="181" y="1355"/>
                </a:cubicBezTo>
                <a:cubicBezTo>
                  <a:pt x="271" y="1355"/>
                  <a:pt x="271" y="1355"/>
                  <a:pt x="271" y="1355"/>
                </a:cubicBezTo>
                <a:cubicBezTo>
                  <a:pt x="271" y="1330"/>
                  <a:pt x="271" y="883"/>
                  <a:pt x="271" y="858"/>
                </a:cubicBezTo>
                <a:cubicBezTo>
                  <a:pt x="497" y="858"/>
                  <a:pt x="497" y="858"/>
                  <a:pt x="497" y="858"/>
                </a:cubicBezTo>
                <a:cubicBezTo>
                  <a:pt x="497" y="994"/>
                  <a:pt x="497" y="994"/>
                  <a:pt x="497" y="994"/>
                </a:cubicBezTo>
                <a:cubicBezTo>
                  <a:pt x="587" y="994"/>
                  <a:pt x="587" y="994"/>
                  <a:pt x="587" y="994"/>
                </a:cubicBezTo>
                <a:cubicBezTo>
                  <a:pt x="587" y="858"/>
                  <a:pt x="587" y="858"/>
                  <a:pt x="587" y="858"/>
                </a:cubicBezTo>
                <a:cubicBezTo>
                  <a:pt x="723" y="858"/>
                  <a:pt x="723" y="858"/>
                  <a:pt x="723" y="858"/>
                </a:cubicBezTo>
                <a:cubicBezTo>
                  <a:pt x="723" y="768"/>
                  <a:pt x="723" y="768"/>
                  <a:pt x="723" y="768"/>
                </a:cubicBezTo>
                <a:cubicBezTo>
                  <a:pt x="271" y="768"/>
                  <a:pt x="271" y="768"/>
                  <a:pt x="271" y="768"/>
                </a:cubicBezTo>
                <a:cubicBezTo>
                  <a:pt x="271" y="632"/>
                  <a:pt x="271" y="632"/>
                  <a:pt x="271" y="632"/>
                </a:cubicBezTo>
                <a:cubicBezTo>
                  <a:pt x="587" y="632"/>
                  <a:pt x="587" y="632"/>
                  <a:pt x="587" y="632"/>
                </a:cubicBezTo>
                <a:cubicBezTo>
                  <a:pt x="587" y="542"/>
                  <a:pt x="587" y="542"/>
                  <a:pt x="587" y="542"/>
                </a:cubicBezTo>
                <a:cubicBezTo>
                  <a:pt x="271" y="542"/>
                  <a:pt x="271" y="542"/>
                  <a:pt x="271" y="542"/>
                </a:cubicBezTo>
                <a:cubicBezTo>
                  <a:pt x="271" y="271"/>
                  <a:pt x="271" y="271"/>
                  <a:pt x="271" y="271"/>
                </a:cubicBezTo>
                <a:cubicBezTo>
                  <a:pt x="587" y="271"/>
                  <a:pt x="587" y="271"/>
                  <a:pt x="587" y="271"/>
                </a:cubicBezTo>
                <a:cubicBezTo>
                  <a:pt x="587" y="180"/>
                  <a:pt x="587" y="180"/>
                  <a:pt x="587" y="180"/>
                </a:cubicBezTo>
                <a:cubicBezTo>
                  <a:pt x="181" y="180"/>
                  <a:pt x="181" y="180"/>
                  <a:pt x="181" y="180"/>
                </a:cubicBezTo>
                <a:cubicBezTo>
                  <a:pt x="181" y="994"/>
                  <a:pt x="181" y="994"/>
                  <a:pt x="181" y="994"/>
                </a:cubicBezTo>
                <a:cubicBezTo>
                  <a:pt x="90" y="994"/>
                  <a:pt x="90" y="994"/>
                  <a:pt x="90" y="994"/>
                </a:cubicBezTo>
                <a:cubicBezTo>
                  <a:pt x="90" y="90"/>
                  <a:pt x="90" y="90"/>
                  <a:pt x="90" y="90"/>
                </a:cubicBezTo>
                <a:cubicBezTo>
                  <a:pt x="678" y="90"/>
                  <a:pt x="678" y="90"/>
                  <a:pt x="678" y="90"/>
                </a:cubicBezTo>
                <a:cubicBezTo>
                  <a:pt x="678" y="361"/>
                  <a:pt x="678" y="361"/>
                  <a:pt x="678" y="361"/>
                </a:cubicBezTo>
                <a:cubicBezTo>
                  <a:pt x="361" y="361"/>
                  <a:pt x="361" y="361"/>
                  <a:pt x="361" y="361"/>
                </a:cubicBezTo>
                <a:cubicBezTo>
                  <a:pt x="361" y="452"/>
                  <a:pt x="361" y="452"/>
                  <a:pt x="361" y="452"/>
                </a:cubicBezTo>
                <a:cubicBezTo>
                  <a:pt x="768" y="452"/>
                  <a:pt x="768" y="452"/>
                  <a:pt x="768" y="452"/>
                </a:cubicBezTo>
                <a:cubicBezTo>
                  <a:pt x="768" y="90"/>
                  <a:pt x="768" y="90"/>
                  <a:pt x="768" y="90"/>
                </a:cubicBezTo>
                <a:cubicBezTo>
                  <a:pt x="858" y="90"/>
                  <a:pt x="858" y="90"/>
                  <a:pt x="858" y="90"/>
                </a:cubicBezTo>
                <a:cubicBezTo>
                  <a:pt x="858" y="361"/>
                  <a:pt x="858" y="361"/>
                  <a:pt x="858" y="361"/>
                </a:cubicBezTo>
                <a:cubicBezTo>
                  <a:pt x="949" y="361"/>
                  <a:pt x="949" y="361"/>
                  <a:pt x="949" y="361"/>
                </a:cubicBezTo>
                <a:cubicBezTo>
                  <a:pt x="949" y="90"/>
                  <a:pt x="949" y="90"/>
                  <a:pt x="949" y="90"/>
                </a:cubicBezTo>
                <a:cubicBezTo>
                  <a:pt x="1039" y="90"/>
                  <a:pt x="1039" y="90"/>
                  <a:pt x="1039" y="90"/>
                </a:cubicBezTo>
                <a:cubicBezTo>
                  <a:pt x="1039" y="542"/>
                  <a:pt x="1039" y="542"/>
                  <a:pt x="1039" y="542"/>
                </a:cubicBezTo>
                <a:cubicBezTo>
                  <a:pt x="768" y="542"/>
                  <a:pt x="768" y="542"/>
                  <a:pt x="768" y="542"/>
                </a:cubicBezTo>
                <a:cubicBezTo>
                  <a:pt x="768" y="632"/>
                  <a:pt x="768" y="632"/>
                  <a:pt x="768" y="632"/>
                </a:cubicBezTo>
                <a:cubicBezTo>
                  <a:pt x="1129" y="632"/>
                  <a:pt x="1129" y="632"/>
                  <a:pt x="1129" y="632"/>
                </a:cubicBezTo>
                <a:cubicBezTo>
                  <a:pt x="1129" y="452"/>
                  <a:pt x="1129" y="452"/>
                  <a:pt x="1129" y="452"/>
                </a:cubicBezTo>
                <a:cubicBezTo>
                  <a:pt x="1265" y="452"/>
                  <a:pt x="1265" y="452"/>
                  <a:pt x="1265" y="452"/>
                </a:cubicBezTo>
                <a:cubicBezTo>
                  <a:pt x="1265" y="903"/>
                  <a:pt x="1265" y="903"/>
                  <a:pt x="1265" y="903"/>
                </a:cubicBezTo>
                <a:cubicBezTo>
                  <a:pt x="1129" y="903"/>
                  <a:pt x="1129" y="903"/>
                  <a:pt x="1129" y="903"/>
                </a:cubicBezTo>
                <a:cubicBezTo>
                  <a:pt x="1129" y="994"/>
                  <a:pt x="1129" y="994"/>
                  <a:pt x="1129" y="994"/>
                </a:cubicBezTo>
                <a:cubicBezTo>
                  <a:pt x="1355" y="994"/>
                  <a:pt x="1355" y="994"/>
                  <a:pt x="1355" y="994"/>
                </a:cubicBezTo>
                <a:cubicBezTo>
                  <a:pt x="1355" y="361"/>
                  <a:pt x="1355" y="361"/>
                  <a:pt x="1355" y="361"/>
                </a:cubicBezTo>
                <a:cubicBezTo>
                  <a:pt x="1129" y="361"/>
                  <a:pt x="1129" y="361"/>
                  <a:pt x="1129" y="361"/>
                </a:cubicBezTo>
                <a:cubicBezTo>
                  <a:pt x="1129" y="271"/>
                  <a:pt x="1129" y="271"/>
                  <a:pt x="1129" y="271"/>
                </a:cubicBezTo>
                <a:cubicBezTo>
                  <a:pt x="1310" y="271"/>
                  <a:pt x="1310" y="271"/>
                  <a:pt x="1310" y="271"/>
                </a:cubicBezTo>
                <a:cubicBezTo>
                  <a:pt x="1310" y="180"/>
                  <a:pt x="1310" y="180"/>
                  <a:pt x="1310" y="180"/>
                </a:cubicBezTo>
                <a:cubicBezTo>
                  <a:pt x="1129" y="180"/>
                  <a:pt x="1129" y="180"/>
                  <a:pt x="1129" y="180"/>
                </a:cubicBezTo>
                <a:cubicBezTo>
                  <a:pt x="1129" y="90"/>
                  <a:pt x="1129" y="90"/>
                  <a:pt x="1129" y="90"/>
                </a:cubicBezTo>
                <a:cubicBezTo>
                  <a:pt x="1446" y="90"/>
                  <a:pt x="1446" y="90"/>
                  <a:pt x="1446" y="90"/>
                </a:cubicBezTo>
                <a:lnTo>
                  <a:pt x="1446" y="10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1941834" y="2730085"/>
            <a:ext cx="768940" cy="768634"/>
          </a:xfrm>
          <a:custGeom>
            <a:avLst/>
            <a:gdLst>
              <a:gd name="T0" fmla="*/ 768 w 1536"/>
              <a:gd name="T1" fmla="*/ 1536 h 1536"/>
              <a:gd name="T2" fmla="*/ 902 w 1536"/>
              <a:gd name="T3" fmla="*/ 1383 h 1536"/>
              <a:gd name="T4" fmla="*/ 1400 w 1536"/>
              <a:gd name="T5" fmla="*/ 1219 h 1536"/>
              <a:gd name="T6" fmla="*/ 1445 w 1536"/>
              <a:gd name="T7" fmla="*/ 956 h 1536"/>
              <a:gd name="T8" fmla="*/ 1536 w 1536"/>
              <a:gd name="T9" fmla="*/ 451 h 1536"/>
              <a:gd name="T10" fmla="*/ 1306 w 1536"/>
              <a:gd name="T11" fmla="*/ 354 h 1536"/>
              <a:gd name="T12" fmla="*/ 903 w 1536"/>
              <a:gd name="T13" fmla="*/ 135 h 1536"/>
              <a:gd name="T14" fmla="*/ 632 w 1536"/>
              <a:gd name="T15" fmla="*/ 135 h 1536"/>
              <a:gd name="T16" fmla="*/ 229 w 1536"/>
              <a:gd name="T17" fmla="*/ 354 h 1536"/>
              <a:gd name="T18" fmla="*/ 0 w 1536"/>
              <a:gd name="T19" fmla="*/ 451 h 1536"/>
              <a:gd name="T20" fmla="*/ 90 w 1536"/>
              <a:gd name="T21" fmla="*/ 956 h 1536"/>
              <a:gd name="T22" fmla="*/ 135 w 1536"/>
              <a:gd name="T23" fmla="*/ 1219 h 1536"/>
              <a:gd name="T24" fmla="*/ 633 w 1536"/>
              <a:gd name="T25" fmla="*/ 1383 h 1536"/>
              <a:gd name="T26" fmla="*/ 768 w 1536"/>
              <a:gd name="T27" fmla="*/ 1445 h 1536"/>
              <a:gd name="T28" fmla="*/ 768 w 1536"/>
              <a:gd name="T29" fmla="*/ 1355 h 1536"/>
              <a:gd name="T30" fmla="*/ 768 w 1536"/>
              <a:gd name="T31" fmla="*/ 1445 h 1536"/>
              <a:gd name="T32" fmla="*/ 1355 w 1536"/>
              <a:gd name="T33" fmla="*/ 1084 h 1536"/>
              <a:gd name="T34" fmla="*/ 1445 w 1536"/>
              <a:gd name="T35" fmla="*/ 1084 h 1536"/>
              <a:gd name="T36" fmla="*/ 1400 w 1536"/>
              <a:gd name="T37" fmla="*/ 406 h 1536"/>
              <a:gd name="T38" fmla="*/ 1400 w 1536"/>
              <a:gd name="T39" fmla="*/ 497 h 1536"/>
              <a:gd name="T40" fmla="*/ 1400 w 1536"/>
              <a:gd name="T41" fmla="*/ 406 h 1536"/>
              <a:gd name="T42" fmla="*/ 813 w 1536"/>
              <a:gd name="T43" fmla="*/ 135 h 1536"/>
              <a:gd name="T44" fmla="*/ 722 w 1536"/>
              <a:gd name="T45" fmla="*/ 135 h 1536"/>
              <a:gd name="T46" fmla="*/ 135 w 1536"/>
              <a:gd name="T47" fmla="*/ 406 h 1536"/>
              <a:gd name="T48" fmla="*/ 135 w 1536"/>
              <a:gd name="T49" fmla="*/ 497 h 1536"/>
              <a:gd name="T50" fmla="*/ 135 w 1536"/>
              <a:gd name="T51" fmla="*/ 406 h 1536"/>
              <a:gd name="T52" fmla="*/ 90 w 1536"/>
              <a:gd name="T53" fmla="*/ 1084 h 1536"/>
              <a:gd name="T54" fmla="*/ 180 w 1536"/>
              <a:gd name="T55" fmla="*/ 1084 h 1536"/>
              <a:gd name="T56" fmla="*/ 270 w 1536"/>
              <a:gd name="T57" fmla="*/ 1101 h 1536"/>
              <a:gd name="T58" fmla="*/ 180 w 1536"/>
              <a:gd name="T59" fmla="*/ 956 h 1536"/>
              <a:gd name="T60" fmla="*/ 271 w 1536"/>
              <a:gd name="T61" fmla="*/ 451 h 1536"/>
              <a:gd name="T62" fmla="*/ 674 w 1536"/>
              <a:gd name="T63" fmla="*/ 233 h 1536"/>
              <a:gd name="T64" fmla="*/ 862 w 1536"/>
              <a:gd name="T65" fmla="*/ 233 h 1536"/>
              <a:gd name="T66" fmla="*/ 1265 w 1536"/>
              <a:gd name="T67" fmla="*/ 451 h 1536"/>
              <a:gd name="T68" fmla="*/ 1355 w 1536"/>
              <a:gd name="T69" fmla="*/ 956 h 1536"/>
              <a:gd name="T70" fmla="*/ 1266 w 1536"/>
              <a:gd name="T71" fmla="*/ 1101 h 1536"/>
              <a:gd name="T72" fmla="*/ 768 w 1536"/>
              <a:gd name="T73" fmla="*/ 1265 h 1536"/>
              <a:gd name="T74" fmla="*/ 270 w 1536"/>
              <a:gd name="T75" fmla="*/ 1101 h 1536"/>
              <a:gd name="T76" fmla="*/ 768 w 1536"/>
              <a:gd name="T77" fmla="*/ 361 h 1536"/>
              <a:gd name="T78" fmla="*/ 768 w 1536"/>
              <a:gd name="T79" fmla="*/ 1174 h 1536"/>
              <a:gd name="T80" fmla="*/ 1081 w 1536"/>
              <a:gd name="T81" fmla="*/ 723 h 1536"/>
              <a:gd name="T82" fmla="*/ 899 w 1536"/>
              <a:gd name="T83" fmla="*/ 480 h 1536"/>
              <a:gd name="T84" fmla="*/ 947 w 1536"/>
              <a:gd name="T85" fmla="*/ 813 h 1536"/>
              <a:gd name="T86" fmla="*/ 899 w 1536"/>
              <a:gd name="T87" fmla="*/ 1055 h 1536"/>
              <a:gd name="T88" fmla="*/ 714 w 1536"/>
              <a:gd name="T89" fmla="*/ 528 h 1536"/>
              <a:gd name="T90" fmla="*/ 821 w 1536"/>
              <a:gd name="T91" fmla="*/ 528 h 1536"/>
              <a:gd name="T92" fmla="*/ 678 w 1536"/>
              <a:gd name="T93" fmla="*/ 723 h 1536"/>
              <a:gd name="T94" fmla="*/ 455 w 1536"/>
              <a:gd name="T95" fmla="*/ 813 h 1536"/>
              <a:gd name="T96" fmla="*/ 636 w 1536"/>
              <a:gd name="T97" fmla="*/ 1055 h 1536"/>
              <a:gd name="T98" fmla="*/ 588 w 1536"/>
              <a:gd name="T99" fmla="*/ 723 h 1536"/>
              <a:gd name="T100" fmla="*/ 636 w 1536"/>
              <a:gd name="T101" fmla="*/ 480 h 1536"/>
              <a:gd name="T102" fmla="*/ 714 w 1536"/>
              <a:gd name="T103" fmla="*/ 1007 h 1536"/>
              <a:gd name="T104" fmla="*/ 857 w 1536"/>
              <a:gd name="T105" fmla="*/ 813 h 1536"/>
              <a:gd name="T106" fmla="*/ 768 w 1536"/>
              <a:gd name="T107" fmla="*/ 108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36" h="1536">
                <a:moveTo>
                  <a:pt x="632" y="1400"/>
                </a:moveTo>
                <a:cubicBezTo>
                  <a:pt x="632" y="1475"/>
                  <a:pt x="693" y="1536"/>
                  <a:pt x="768" y="1536"/>
                </a:cubicBezTo>
                <a:cubicBezTo>
                  <a:pt x="842" y="1536"/>
                  <a:pt x="903" y="1475"/>
                  <a:pt x="903" y="1400"/>
                </a:cubicBezTo>
                <a:cubicBezTo>
                  <a:pt x="903" y="1395"/>
                  <a:pt x="903" y="1389"/>
                  <a:pt x="902" y="1383"/>
                </a:cubicBezTo>
                <a:cubicBezTo>
                  <a:pt x="1306" y="1181"/>
                  <a:pt x="1306" y="1181"/>
                  <a:pt x="1306" y="1181"/>
                </a:cubicBezTo>
                <a:cubicBezTo>
                  <a:pt x="1330" y="1205"/>
                  <a:pt x="1364" y="1219"/>
                  <a:pt x="1400" y="1219"/>
                </a:cubicBezTo>
                <a:cubicBezTo>
                  <a:pt x="1475" y="1219"/>
                  <a:pt x="1536" y="1159"/>
                  <a:pt x="1536" y="1084"/>
                </a:cubicBezTo>
                <a:cubicBezTo>
                  <a:pt x="1536" y="1025"/>
                  <a:pt x="1498" y="975"/>
                  <a:pt x="1445" y="956"/>
                </a:cubicBezTo>
                <a:cubicBezTo>
                  <a:pt x="1445" y="579"/>
                  <a:pt x="1445" y="579"/>
                  <a:pt x="1445" y="579"/>
                </a:cubicBezTo>
                <a:cubicBezTo>
                  <a:pt x="1498" y="561"/>
                  <a:pt x="1536" y="510"/>
                  <a:pt x="1536" y="451"/>
                </a:cubicBezTo>
                <a:cubicBezTo>
                  <a:pt x="1536" y="377"/>
                  <a:pt x="1475" y="316"/>
                  <a:pt x="1400" y="316"/>
                </a:cubicBezTo>
                <a:cubicBezTo>
                  <a:pt x="1364" y="316"/>
                  <a:pt x="1330" y="330"/>
                  <a:pt x="1306" y="354"/>
                </a:cubicBezTo>
                <a:cubicBezTo>
                  <a:pt x="902" y="152"/>
                  <a:pt x="902" y="152"/>
                  <a:pt x="902" y="152"/>
                </a:cubicBezTo>
                <a:cubicBezTo>
                  <a:pt x="903" y="146"/>
                  <a:pt x="903" y="141"/>
                  <a:pt x="903" y="135"/>
                </a:cubicBezTo>
                <a:cubicBezTo>
                  <a:pt x="903" y="61"/>
                  <a:pt x="842" y="0"/>
                  <a:pt x="768" y="0"/>
                </a:cubicBezTo>
                <a:cubicBezTo>
                  <a:pt x="693" y="0"/>
                  <a:pt x="632" y="61"/>
                  <a:pt x="632" y="135"/>
                </a:cubicBezTo>
                <a:cubicBezTo>
                  <a:pt x="632" y="141"/>
                  <a:pt x="632" y="146"/>
                  <a:pt x="633" y="152"/>
                </a:cubicBezTo>
                <a:cubicBezTo>
                  <a:pt x="229" y="354"/>
                  <a:pt x="229" y="354"/>
                  <a:pt x="229" y="354"/>
                </a:cubicBezTo>
                <a:cubicBezTo>
                  <a:pt x="205" y="330"/>
                  <a:pt x="172" y="316"/>
                  <a:pt x="135" y="316"/>
                </a:cubicBezTo>
                <a:cubicBezTo>
                  <a:pt x="60" y="316"/>
                  <a:pt x="0" y="377"/>
                  <a:pt x="0" y="451"/>
                </a:cubicBezTo>
                <a:cubicBezTo>
                  <a:pt x="0" y="510"/>
                  <a:pt x="37" y="561"/>
                  <a:pt x="90" y="579"/>
                </a:cubicBezTo>
                <a:cubicBezTo>
                  <a:pt x="90" y="956"/>
                  <a:pt x="90" y="956"/>
                  <a:pt x="90" y="956"/>
                </a:cubicBezTo>
                <a:cubicBezTo>
                  <a:pt x="37" y="975"/>
                  <a:pt x="0" y="1025"/>
                  <a:pt x="0" y="1084"/>
                </a:cubicBezTo>
                <a:cubicBezTo>
                  <a:pt x="0" y="1159"/>
                  <a:pt x="60" y="1219"/>
                  <a:pt x="135" y="1219"/>
                </a:cubicBezTo>
                <a:cubicBezTo>
                  <a:pt x="172" y="1219"/>
                  <a:pt x="205" y="1205"/>
                  <a:pt x="229" y="1181"/>
                </a:cubicBezTo>
                <a:cubicBezTo>
                  <a:pt x="633" y="1383"/>
                  <a:pt x="633" y="1383"/>
                  <a:pt x="633" y="1383"/>
                </a:cubicBezTo>
                <a:cubicBezTo>
                  <a:pt x="632" y="1389"/>
                  <a:pt x="632" y="1395"/>
                  <a:pt x="632" y="1400"/>
                </a:cubicBezTo>
                <a:close/>
                <a:moveTo>
                  <a:pt x="768" y="1445"/>
                </a:moveTo>
                <a:cubicBezTo>
                  <a:pt x="743" y="1445"/>
                  <a:pt x="722" y="1425"/>
                  <a:pt x="722" y="1400"/>
                </a:cubicBezTo>
                <a:cubicBezTo>
                  <a:pt x="722" y="1375"/>
                  <a:pt x="743" y="1355"/>
                  <a:pt x="768" y="1355"/>
                </a:cubicBezTo>
                <a:cubicBezTo>
                  <a:pt x="793" y="1355"/>
                  <a:pt x="813" y="1375"/>
                  <a:pt x="813" y="1400"/>
                </a:cubicBezTo>
                <a:cubicBezTo>
                  <a:pt x="813" y="1425"/>
                  <a:pt x="793" y="1445"/>
                  <a:pt x="768" y="1445"/>
                </a:cubicBezTo>
                <a:close/>
                <a:moveTo>
                  <a:pt x="1400" y="1129"/>
                </a:moveTo>
                <a:cubicBezTo>
                  <a:pt x="1375" y="1129"/>
                  <a:pt x="1355" y="1109"/>
                  <a:pt x="1355" y="1084"/>
                </a:cubicBezTo>
                <a:cubicBezTo>
                  <a:pt x="1355" y="1059"/>
                  <a:pt x="1375" y="1039"/>
                  <a:pt x="1400" y="1039"/>
                </a:cubicBezTo>
                <a:cubicBezTo>
                  <a:pt x="1425" y="1039"/>
                  <a:pt x="1445" y="1059"/>
                  <a:pt x="1445" y="1084"/>
                </a:cubicBezTo>
                <a:cubicBezTo>
                  <a:pt x="1445" y="1109"/>
                  <a:pt x="1425" y="1129"/>
                  <a:pt x="1400" y="1129"/>
                </a:cubicBezTo>
                <a:close/>
                <a:moveTo>
                  <a:pt x="1400" y="406"/>
                </a:moveTo>
                <a:cubicBezTo>
                  <a:pt x="1425" y="406"/>
                  <a:pt x="1445" y="427"/>
                  <a:pt x="1445" y="451"/>
                </a:cubicBezTo>
                <a:cubicBezTo>
                  <a:pt x="1445" y="476"/>
                  <a:pt x="1425" y="497"/>
                  <a:pt x="1400" y="497"/>
                </a:cubicBezTo>
                <a:cubicBezTo>
                  <a:pt x="1375" y="497"/>
                  <a:pt x="1355" y="476"/>
                  <a:pt x="1355" y="451"/>
                </a:cubicBezTo>
                <a:cubicBezTo>
                  <a:pt x="1355" y="427"/>
                  <a:pt x="1375" y="406"/>
                  <a:pt x="1400" y="406"/>
                </a:cubicBezTo>
                <a:close/>
                <a:moveTo>
                  <a:pt x="768" y="90"/>
                </a:moveTo>
                <a:cubicBezTo>
                  <a:pt x="793" y="90"/>
                  <a:pt x="813" y="110"/>
                  <a:pt x="813" y="135"/>
                </a:cubicBezTo>
                <a:cubicBezTo>
                  <a:pt x="813" y="160"/>
                  <a:pt x="793" y="180"/>
                  <a:pt x="768" y="180"/>
                </a:cubicBezTo>
                <a:cubicBezTo>
                  <a:pt x="743" y="180"/>
                  <a:pt x="722" y="160"/>
                  <a:pt x="722" y="135"/>
                </a:cubicBezTo>
                <a:cubicBezTo>
                  <a:pt x="722" y="110"/>
                  <a:pt x="743" y="90"/>
                  <a:pt x="768" y="90"/>
                </a:cubicBezTo>
                <a:close/>
                <a:moveTo>
                  <a:pt x="135" y="406"/>
                </a:moveTo>
                <a:cubicBezTo>
                  <a:pt x="160" y="406"/>
                  <a:pt x="180" y="427"/>
                  <a:pt x="180" y="451"/>
                </a:cubicBezTo>
                <a:cubicBezTo>
                  <a:pt x="180" y="476"/>
                  <a:pt x="160" y="497"/>
                  <a:pt x="135" y="497"/>
                </a:cubicBezTo>
                <a:cubicBezTo>
                  <a:pt x="110" y="497"/>
                  <a:pt x="90" y="476"/>
                  <a:pt x="90" y="451"/>
                </a:cubicBezTo>
                <a:cubicBezTo>
                  <a:pt x="90" y="427"/>
                  <a:pt x="110" y="406"/>
                  <a:pt x="135" y="406"/>
                </a:cubicBezTo>
                <a:close/>
                <a:moveTo>
                  <a:pt x="135" y="1129"/>
                </a:moveTo>
                <a:cubicBezTo>
                  <a:pt x="110" y="1129"/>
                  <a:pt x="90" y="1109"/>
                  <a:pt x="90" y="1084"/>
                </a:cubicBezTo>
                <a:cubicBezTo>
                  <a:pt x="90" y="1059"/>
                  <a:pt x="110" y="1039"/>
                  <a:pt x="135" y="1039"/>
                </a:cubicBezTo>
                <a:cubicBezTo>
                  <a:pt x="160" y="1039"/>
                  <a:pt x="180" y="1059"/>
                  <a:pt x="180" y="1084"/>
                </a:cubicBezTo>
                <a:cubicBezTo>
                  <a:pt x="180" y="1109"/>
                  <a:pt x="160" y="1129"/>
                  <a:pt x="135" y="1129"/>
                </a:cubicBezTo>
                <a:close/>
                <a:moveTo>
                  <a:pt x="270" y="1101"/>
                </a:moveTo>
                <a:cubicBezTo>
                  <a:pt x="270" y="1095"/>
                  <a:pt x="271" y="1090"/>
                  <a:pt x="271" y="1084"/>
                </a:cubicBezTo>
                <a:cubicBezTo>
                  <a:pt x="271" y="1025"/>
                  <a:pt x="233" y="975"/>
                  <a:pt x="180" y="956"/>
                </a:cubicBezTo>
                <a:cubicBezTo>
                  <a:pt x="180" y="579"/>
                  <a:pt x="180" y="579"/>
                  <a:pt x="180" y="579"/>
                </a:cubicBezTo>
                <a:cubicBezTo>
                  <a:pt x="233" y="561"/>
                  <a:pt x="271" y="510"/>
                  <a:pt x="271" y="451"/>
                </a:cubicBezTo>
                <a:cubicBezTo>
                  <a:pt x="271" y="446"/>
                  <a:pt x="270" y="440"/>
                  <a:pt x="270" y="435"/>
                </a:cubicBezTo>
                <a:cubicBezTo>
                  <a:pt x="674" y="233"/>
                  <a:pt x="674" y="233"/>
                  <a:pt x="674" y="233"/>
                </a:cubicBezTo>
                <a:cubicBezTo>
                  <a:pt x="698" y="256"/>
                  <a:pt x="731" y="271"/>
                  <a:pt x="768" y="271"/>
                </a:cubicBezTo>
                <a:cubicBezTo>
                  <a:pt x="804" y="271"/>
                  <a:pt x="837" y="256"/>
                  <a:pt x="862" y="233"/>
                </a:cubicBezTo>
                <a:cubicBezTo>
                  <a:pt x="1266" y="435"/>
                  <a:pt x="1266" y="435"/>
                  <a:pt x="1266" y="435"/>
                </a:cubicBezTo>
                <a:cubicBezTo>
                  <a:pt x="1265" y="440"/>
                  <a:pt x="1265" y="446"/>
                  <a:pt x="1265" y="451"/>
                </a:cubicBezTo>
                <a:cubicBezTo>
                  <a:pt x="1265" y="510"/>
                  <a:pt x="1302" y="561"/>
                  <a:pt x="1355" y="579"/>
                </a:cubicBezTo>
                <a:cubicBezTo>
                  <a:pt x="1355" y="956"/>
                  <a:pt x="1355" y="956"/>
                  <a:pt x="1355" y="956"/>
                </a:cubicBezTo>
                <a:cubicBezTo>
                  <a:pt x="1302" y="975"/>
                  <a:pt x="1265" y="1025"/>
                  <a:pt x="1265" y="1084"/>
                </a:cubicBezTo>
                <a:cubicBezTo>
                  <a:pt x="1265" y="1090"/>
                  <a:pt x="1265" y="1095"/>
                  <a:pt x="1266" y="1101"/>
                </a:cubicBezTo>
                <a:cubicBezTo>
                  <a:pt x="862" y="1303"/>
                  <a:pt x="862" y="1303"/>
                  <a:pt x="862" y="1303"/>
                </a:cubicBezTo>
                <a:cubicBezTo>
                  <a:pt x="837" y="1279"/>
                  <a:pt x="804" y="1265"/>
                  <a:pt x="768" y="1265"/>
                </a:cubicBezTo>
                <a:cubicBezTo>
                  <a:pt x="731" y="1265"/>
                  <a:pt x="698" y="1279"/>
                  <a:pt x="674" y="1303"/>
                </a:cubicBezTo>
                <a:lnTo>
                  <a:pt x="270" y="1101"/>
                </a:lnTo>
                <a:close/>
                <a:moveTo>
                  <a:pt x="1174" y="768"/>
                </a:moveTo>
                <a:cubicBezTo>
                  <a:pt x="1174" y="544"/>
                  <a:pt x="992" y="361"/>
                  <a:pt x="768" y="361"/>
                </a:cubicBezTo>
                <a:cubicBezTo>
                  <a:pt x="543" y="361"/>
                  <a:pt x="361" y="544"/>
                  <a:pt x="361" y="768"/>
                </a:cubicBezTo>
                <a:cubicBezTo>
                  <a:pt x="361" y="992"/>
                  <a:pt x="543" y="1174"/>
                  <a:pt x="768" y="1174"/>
                </a:cubicBezTo>
                <a:cubicBezTo>
                  <a:pt x="992" y="1174"/>
                  <a:pt x="1174" y="992"/>
                  <a:pt x="1174" y="768"/>
                </a:cubicBezTo>
                <a:close/>
                <a:moveTo>
                  <a:pt x="1081" y="723"/>
                </a:moveTo>
                <a:cubicBezTo>
                  <a:pt x="947" y="723"/>
                  <a:pt x="947" y="723"/>
                  <a:pt x="947" y="723"/>
                </a:cubicBezTo>
                <a:cubicBezTo>
                  <a:pt x="944" y="643"/>
                  <a:pt x="930" y="553"/>
                  <a:pt x="899" y="480"/>
                </a:cubicBezTo>
                <a:cubicBezTo>
                  <a:pt x="995" y="524"/>
                  <a:pt x="1065" y="615"/>
                  <a:pt x="1081" y="723"/>
                </a:cubicBezTo>
                <a:close/>
                <a:moveTo>
                  <a:pt x="947" y="813"/>
                </a:moveTo>
                <a:cubicBezTo>
                  <a:pt x="1081" y="813"/>
                  <a:pt x="1081" y="813"/>
                  <a:pt x="1081" y="813"/>
                </a:cubicBezTo>
                <a:cubicBezTo>
                  <a:pt x="1065" y="921"/>
                  <a:pt x="995" y="1011"/>
                  <a:pt x="899" y="1055"/>
                </a:cubicBezTo>
                <a:cubicBezTo>
                  <a:pt x="930" y="982"/>
                  <a:pt x="944" y="893"/>
                  <a:pt x="947" y="813"/>
                </a:cubicBezTo>
                <a:close/>
                <a:moveTo>
                  <a:pt x="714" y="528"/>
                </a:moveTo>
                <a:cubicBezTo>
                  <a:pt x="737" y="466"/>
                  <a:pt x="761" y="451"/>
                  <a:pt x="768" y="451"/>
                </a:cubicBezTo>
                <a:cubicBezTo>
                  <a:pt x="774" y="451"/>
                  <a:pt x="798" y="466"/>
                  <a:pt x="821" y="528"/>
                </a:cubicBezTo>
                <a:cubicBezTo>
                  <a:pt x="841" y="581"/>
                  <a:pt x="853" y="649"/>
                  <a:pt x="857" y="723"/>
                </a:cubicBezTo>
                <a:cubicBezTo>
                  <a:pt x="678" y="723"/>
                  <a:pt x="678" y="723"/>
                  <a:pt x="678" y="723"/>
                </a:cubicBezTo>
                <a:cubicBezTo>
                  <a:pt x="682" y="649"/>
                  <a:pt x="694" y="581"/>
                  <a:pt x="714" y="528"/>
                </a:cubicBezTo>
                <a:close/>
                <a:moveTo>
                  <a:pt x="455" y="813"/>
                </a:moveTo>
                <a:cubicBezTo>
                  <a:pt x="588" y="813"/>
                  <a:pt x="588" y="813"/>
                  <a:pt x="588" y="813"/>
                </a:cubicBezTo>
                <a:cubicBezTo>
                  <a:pt x="591" y="893"/>
                  <a:pt x="605" y="982"/>
                  <a:pt x="636" y="1055"/>
                </a:cubicBezTo>
                <a:cubicBezTo>
                  <a:pt x="540" y="1011"/>
                  <a:pt x="470" y="921"/>
                  <a:pt x="455" y="813"/>
                </a:cubicBezTo>
                <a:close/>
                <a:moveTo>
                  <a:pt x="588" y="723"/>
                </a:moveTo>
                <a:cubicBezTo>
                  <a:pt x="455" y="723"/>
                  <a:pt x="455" y="723"/>
                  <a:pt x="455" y="723"/>
                </a:cubicBezTo>
                <a:cubicBezTo>
                  <a:pt x="470" y="615"/>
                  <a:pt x="540" y="524"/>
                  <a:pt x="636" y="480"/>
                </a:cubicBezTo>
                <a:cubicBezTo>
                  <a:pt x="605" y="553"/>
                  <a:pt x="592" y="643"/>
                  <a:pt x="588" y="723"/>
                </a:cubicBezTo>
                <a:close/>
                <a:moveTo>
                  <a:pt x="714" y="1007"/>
                </a:moveTo>
                <a:cubicBezTo>
                  <a:pt x="694" y="955"/>
                  <a:pt x="682" y="887"/>
                  <a:pt x="678" y="813"/>
                </a:cubicBezTo>
                <a:cubicBezTo>
                  <a:pt x="857" y="813"/>
                  <a:pt x="857" y="813"/>
                  <a:pt x="857" y="813"/>
                </a:cubicBezTo>
                <a:cubicBezTo>
                  <a:pt x="853" y="887"/>
                  <a:pt x="841" y="955"/>
                  <a:pt x="821" y="1007"/>
                </a:cubicBezTo>
                <a:cubicBezTo>
                  <a:pt x="798" y="1070"/>
                  <a:pt x="774" y="1084"/>
                  <a:pt x="768" y="1084"/>
                </a:cubicBezTo>
                <a:cubicBezTo>
                  <a:pt x="761" y="1084"/>
                  <a:pt x="737" y="1070"/>
                  <a:pt x="714" y="10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768397" y="4607094"/>
            <a:ext cx="587815" cy="768634"/>
          </a:xfrm>
          <a:custGeom>
            <a:avLst/>
            <a:gdLst>
              <a:gd name="T0" fmla="*/ 948 w 1174"/>
              <a:gd name="T1" fmla="*/ 1084 h 1536"/>
              <a:gd name="T2" fmla="*/ 948 w 1174"/>
              <a:gd name="T3" fmla="*/ 558 h 1536"/>
              <a:gd name="T4" fmla="*/ 390 w 1174"/>
              <a:gd name="T5" fmla="*/ 0 h 1536"/>
              <a:gd name="T6" fmla="*/ 45 w 1174"/>
              <a:gd name="T7" fmla="*/ 0 h 1536"/>
              <a:gd name="T8" fmla="*/ 45 w 1174"/>
              <a:gd name="T9" fmla="*/ 768 h 1536"/>
              <a:gd name="T10" fmla="*/ 372 w 1174"/>
              <a:gd name="T11" fmla="*/ 768 h 1536"/>
              <a:gd name="T12" fmla="*/ 382 w 1174"/>
              <a:gd name="T13" fmla="*/ 763 h 1536"/>
              <a:gd name="T14" fmla="*/ 478 w 1174"/>
              <a:gd name="T15" fmla="*/ 668 h 1536"/>
              <a:gd name="T16" fmla="*/ 419 w 1174"/>
              <a:gd name="T17" fmla="*/ 841 h 1536"/>
              <a:gd name="T18" fmla="*/ 279 w 1174"/>
              <a:gd name="T19" fmla="*/ 954 h 1536"/>
              <a:gd name="T20" fmla="*/ 229 w 1174"/>
              <a:gd name="T21" fmla="*/ 1084 h 1536"/>
              <a:gd name="T22" fmla="*/ 90 w 1174"/>
              <a:gd name="T23" fmla="*/ 1084 h 1536"/>
              <a:gd name="T24" fmla="*/ 90 w 1174"/>
              <a:gd name="T25" fmla="*/ 1265 h 1536"/>
              <a:gd name="T26" fmla="*/ 0 w 1174"/>
              <a:gd name="T27" fmla="*/ 1265 h 1536"/>
              <a:gd name="T28" fmla="*/ 0 w 1174"/>
              <a:gd name="T29" fmla="*/ 1536 h 1536"/>
              <a:gd name="T30" fmla="*/ 1174 w 1174"/>
              <a:gd name="T31" fmla="*/ 1536 h 1536"/>
              <a:gd name="T32" fmla="*/ 1174 w 1174"/>
              <a:gd name="T33" fmla="*/ 1265 h 1536"/>
              <a:gd name="T34" fmla="*/ 1084 w 1174"/>
              <a:gd name="T35" fmla="*/ 1265 h 1536"/>
              <a:gd name="T36" fmla="*/ 1084 w 1174"/>
              <a:gd name="T37" fmla="*/ 1084 h 1536"/>
              <a:gd name="T38" fmla="*/ 948 w 1174"/>
              <a:gd name="T39" fmla="*/ 1084 h 1536"/>
              <a:gd name="T40" fmla="*/ 458 w 1174"/>
              <a:gd name="T41" fmla="*/ 922 h 1536"/>
              <a:gd name="T42" fmla="*/ 567 w 1174"/>
              <a:gd name="T43" fmla="*/ 792 h 1536"/>
              <a:gd name="T44" fmla="*/ 558 w 1174"/>
              <a:gd name="T45" fmla="*/ 624 h 1536"/>
              <a:gd name="T46" fmla="*/ 513 w 1174"/>
              <a:gd name="T47" fmla="*/ 526 h 1536"/>
              <a:gd name="T48" fmla="*/ 444 w 1174"/>
              <a:gd name="T49" fmla="*/ 337 h 1536"/>
              <a:gd name="T50" fmla="*/ 368 w 1174"/>
              <a:gd name="T51" fmla="*/ 386 h 1536"/>
              <a:gd name="T52" fmla="*/ 419 w 1174"/>
              <a:gd name="T53" fmla="*/ 579 h 1536"/>
              <a:gd name="T54" fmla="*/ 348 w 1174"/>
              <a:gd name="T55" fmla="*/ 678 h 1536"/>
              <a:gd name="T56" fmla="*/ 135 w 1174"/>
              <a:gd name="T57" fmla="*/ 678 h 1536"/>
              <a:gd name="T58" fmla="*/ 135 w 1174"/>
              <a:gd name="T59" fmla="*/ 90 h 1536"/>
              <a:gd name="T60" fmla="*/ 390 w 1174"/>
              <a:gd name="T61" fmla="*/ 90 h 1536"/>
              <a:gd name="T62" fmla="*/ 858 w 1174"/>
              <a:gd name="T63" fmla="*/ 558 h 1536"/>
              <a:gd name="T64" fmla="*/ 858 w 1174"/>
              <a:gd name="T65" fmla="*/ 1084 h 1536"/>
              <a:gd name="T66" fmla="*/ 321 w 1174"/>
              <a:gd name="T67" fmla="*/ 1084 h 1536"/>
              <a:gd name="T68" fmla="*/ 458 w 1174"/>
              <a:gd name="T69" fmla="*/ 922 h 1536"/>
              <a:gd name="T70" fmla="*/ 180 w 1174"/>
              <a:gd name="T71" fmla="*/ 1175 h 1536"/>
              <a:gd name="T72" fmla="*/ 994 w 1174"/>
              <a:gd name="T73" fmla="*/ 1175 h 1536"/>
              <a:gd name="T74" fmla="*/ 994 w 1174"/>
              <a:gd name="T75" fmla="*/ 1265 h 1536"/>
              <a:gd name="T76" fmla="*/ 180 w 1174"/>
              <a:gd name="T77" fmla="*/ 1265 h 1536"/>
              <a:gd name="T78" fmla="*/ 180 w 1174"/>
              <a:gd name="T79" fmla="*/ 1175 h 1536"/>
              <a:gd name="T80" fmla="*/ 1084 w 1174"/>
              <a:gd name="T81" fmla="*/ 1446 h 1536"/>
              <a:gd name="T82" fmla="*/ 90 w 1174"/>
              <a:gd name="T83" fmla="*/ 1446 h 1536"/>
              <a:gd name="T84" fmla="*/ 90 w 1174"/>
              <a:gd name="T85" fmla="*/ 1355 h 1536"/>
              <a:gd name="T86" fmla="*/ 1084 w 1174"/>
              <a:gd name="T87" fmla="*/ 1355 h 1536"/>
              <a:gd name="T88" fmla="*/ 1084 w 1174"/>
              <a:gd name="T89" fmla="*/ 1446 h 1536"/>
              <a:gd name="T90" fmla="*/ 226 w 1174"/>
              <a:gd name="T91" fmla="*/ 211 h 1536"/>
              <a:gd name="T92" fmla="*/ 316 w 1174"/>
              <a:gd name="T93" fmla="*/ 211 h 1536"/>
              <a:gd name="T94" fmla="*/ 316 w 1174"/>
              <a:gd name="T95" fmla="*/ 301 h 1536"/>
              <a:gd name="T96" fmla="*/ 226 w 1174"/>
              <a:gd name="T97" fmla="*/ 301 h 1536"/>
              <a:gd name="T98" fmla="*/ 226 w 1174"/>
              <a:gd name="T99" fmla="*/ 21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74" h="1536">
                <a:moveTo>
                  <a:pt x="948" y="1084"/>
                </a:moveTo>
                <a:cubicBezTo>
                  <a:pt x="948" y="558"/>
                  <a:pt x="948" y="558"/>
                  <a:pt x="948" y="558"/>
                </a:cubicBezTo>
                <a:cubicBezTo>
                  <a:pt x="948" y="250"/>
                  <a:pt x="698" y="0"/>
                  <a:pt x="390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5" y="768"/>
                  <a:pt x="45" y="768"/>
                  <a:pt x="45" y="768"/>
                </a:cubicBezTo>
                <a:cubicBezTo>
                  <a:pt x="372" y="768"/>
                  <a:pt x="372" y="768"/>
                  <a:pt x="372" y="768"/>
                </a:cubicBezTo>
                <a:cubicBezTo>
                  <a:pt x="382" y="763"/>
                  <a:pt x="382" y="763"/>
                  <a:pt x="382" y="763"/>
                </a:cubicBezTo>
                <a:cubicBezTo>
                  <a:pt x="385" y="761"/>
                  <a:pt x="440" y="731"/>
                  <a:pt x="478" y="668"/>
                </a:cubicBezTo>
                <a:cubicBezTo>
                  <a:pt x="504" y="733"/>
                  <a:pt x="479" y="805"/>
                  <a:pt x="419" y="841"/>
                </a:cubicBezTo>
                <a:cubicBezTo>
                  <a:pt x="362" y="864"/>
                  <a:pt x="314" y="903"/>
                  <a:pt x="279" y="954"/>
                </a:cubicBezTo>
                <a:cubicBezTo>
                  <a:pt x="253" y="994"/>
                  <a:pt x="236" y="1038"/>
                  <a:pt x="229" y="1084"/>
                </a:cubicBezTo>
                <a:cubicBezTo>
                  <a:pt x="90" y="1084"/>
                  <a:pt x="90" y="1084"/>
                  <a:pt x="90" y="1084"/>
                </a:cubicBezTo>
                <a:cubicBezTo>
                  <a:pt x="90" y="1265"/>
                  <a:pt x="90" y="1265"/>
                  <a:pt x="90" y="1265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174" y="1536"/>
                  <a:pt x="1174" y="1536"/>
                  <a:pt x="1174" y="1536"/>
                </a:cubicBezTo>
                <a:cubicBezTo>
                  <a:pt x="1174" y="1265"/>
                  <a:pt x="1174" y="1265"/>
                  <a:pt x="1174" y="1265"/>
                </a:cubicBezTo>
                <a:cubicBezTo>
                  <a:pt x="1084" y="1265"/>
                  <a:pt x="1084" y="1265"/>
                  <a:pt x="1084" y="1265"/>
                </a:cubicBezTo>
                <a:cubicBezTo>
                  <a:pt x="1084" y="1084"/>
                  <a:pt x="1084" y="1084"/>
                  <a:pt x="1084" y="1084"/>
                </a:cubicBezTo>
                <a:lnTo>
                  <a:pt x="948" y="1084"/>
                </a:lnTo>
                <a:close/>
                <a:moveTo>
                  <a:pt x="458" y="922"/>
                </a:moveTo>
                <a:cubicBezTo>
                  <a:pt x="460" y="921"/>
                  <a:pt x="537" y="884"/>
                  <a:pt x="567" y="792"/>
                </a:cubicBezTo>
                <a:cubicBezTo>
                  <a:pt x="585" y="736"/>
                  <a:pt x="582" y="677"/>
                  <a:pt x="558" y="624"/>
                </a:cubicBezTo>
                <a:cubicBezTo>
                  <a:pt x="513" y="526"/>
                  <a:pt x="513" y="526"/>
                  <a:pt x="513" y="526"/>
                </a:cubicBezTo>
                <a:cubicBezTo>
                  <a:pt x="510" y="466"/>
                  <a:pt x="487" y="403"/>
                  <a:pt x="444" y="337"/>
                </a:cubicBezTo>
                <a:cubicBezTo>
                  <a:pt x="368" y="386"/>
                  <a:pt x="368" y="386"/>
                  <a:pt x="368" y="386"/>
                </a:cubicBezTo>
                <a:cubicBezTo>
                  <a:pt x="416" y="458"/>
                  <a:pt x="432" y="523"/>
                  <a:pt x="419" y="579"/>
                </a:cubicBezTo>
                <a:cubicBezTo>
                  <a:pt x="405" y="632"/>
                  <a:pt x="366" y="665"/>
                  <a:pt x="348" y="678"/>
                </a:cubicBezTo>
                <a:cubicBezTo>
                  <a:pt x="135" y="678"/>
                  <a:pt x="135" y="678"/>
                  <a:pt x="135" y="678"/>
                </a:cubicBezTo>
                <a:cubicBezTo>
                  <a:pt x="135" y="90"/>
                  <a:pt x="135" y="90"/>
                  <a:pt x="135" y="90"/>
                </a:cubicBezTo>
                <a:cubicBezTo>
                  <a:pt x="390" y="90"/>
                  <a:pt x="390" y="90"/>
                  <a:pt x="390" y="90"/>
                </a:cubicBezTo>
                <a:cubicBezTo>
                  <a:pt x="648" y="90"/>
                  <a:pt x="858" y="300"/>
                  <a:pt x="858" y="558"/>
                </a:cubicBezTo>
                <a:cubicBezTo>
                  <a:pt x="858" y="1084"/>
                  <a:pt x="858" y="1084"/>
                  <a:pt x="858" y="1084"/>
                </a:cubicBezTo>
                <a:cubicBezTo>
                  <a:pt x="321" y="1084"/>
                  <a:pt x="321" y="1084"/>
                  <a:pt x="321" y="1084"/>
                </a:cubicBezTo>
                <a:cubicBezTo>
                  <a:pt x="346" y="958"/>
                  <a:pt x="457" y="924"/>
                  <a:pt x="458" y="922"/>
                </a:cubicBezTo>
                <a:close/>
                <a:moveTo>
                  <a:pt x="180" y="1175"/>
                </a:moveTo>
                <a:cubicBezTo>
                  <a:pt x="994" y="1175"/>
                  <a:pt x="994" y="1175"/>
                  <a:pt x="994" y="1175"/>
                </a:cubicBezTo>
                <a:cubicBezTo>
                  <a:pt x="994" y="1265"/>
                  <a:pt x="994" y="1265"/>
                  <a:pt x="994" y="1265"/>
                </a:cubicBezTo>
                <a:cubicBezTo>
                  <a:pt x="180" y="1265"/>
                  <a:pt x="180" y="1265"/>
                  <a:pt x="180" y="1265"/>
                </a:cubicBezTo>
                <a:lnTo>
                  <a:pt x="180" y="1175"/>
                </a:lnTo>
                <a:close/>
                <a:moveTo>
                  <a:pt x="1084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355"/>
                  <a:pt x="90" y="1355"/>
                  <a:pt x="90" y="1355"/>
                </a:cubicBezTo>
                <a:cubicBezTo>
                  <a:pt x="1084" y="1355"/>
                  <a:pt x="1084" y="1355"/>
                  <a:pt x="1084" y="1355"/>
                </a:cubicBezTo>
                <a:lnTo>
                  <a:pt x="1084" y="1446"/>
                </a:lnTo>
                <a:close/>
                <a:moveTo>
                  <a:pt x="226" y="211"/>
                </a:moveTo>
                <a:cubicBezTo>
                  <a:pt x="316" y="211"/>
                  <a:pt x="316" y="211"/>
                  <a:pt x="316" y="211"/>
                </a:cubicBezTo>
                <a:cubicBezTo>
                  <a:pt x="316" y="301"/>
                  <a:pt x="316" y="301"/>
                  <a:pt x="316" y="301"/>
                </a:cubicBezTo>
                <a:cubicBezTo>
                  <a:pt x="226" y="301"/>
                  <a:pt x="226" y="301"/>
                  <a:pt x="226" y="301"/>
                </a:cubicBezTo>
                <a:lnTo>
                  <a:pt x="226" y="2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4085095" y="4607094"/>
            <a:ext cx="452660" cy="768634"/>
          </a:xfrm>
          <a:custGeom>
            <a:avLst/>
            <a:gdLst>
              <a:gd name="T0" fmla="*/ 813 w 904"/>
              <a:gd name="T1" fmla="*/ 1183 h 1536"/>
              <a:gd name="T2" fmla="*/ 718 w 904"/>
              <a:gd name="T3" fmla="*/ 1000 h 1536"/>
              <a:gd name="T4" fmla="*/ 768 w 904"/>
              <a:gd name="T5" fmla="*/ 741 h 1536"/>
              <a:gd name="T6" fmla="*/ 659 w 904"/>
              <a:gd name="T7" fmla="*/ 588 h 1536"/>
              <a:gd name="T8" fmla="*/ 768 w 904"/>
              <a:gd name="T9" fmla="*/ 452 h 1536"/>
              <a:gd name="T10" fmla="*/ 686 w 904"/>
              <a:gd name="T11" fmla="*/ 362 h 1536"/>
              <a:gd name="T12" fmla="*/ 497 w 904"/>
              <a:gd name="T13" fmla="*/ 0 h 1536"/>
              <a:gd name="T14" fmla="*/ 407 w 904"/>
              <a:gd name="T15" fmla="*/ 95 h 1536"/>
              <a:gd name="T16" fmla="*/ 136 w 904"/>
              <a:gd name="T17" fmla="*/ 362 h 1536"/>
              <a:gd name="T18" fmla="*/ 264 w 904"/>
              <a:gd name="T19" fmla="*/ 452 h 1536"/>
              <a:gd name="T20" fmla="*/ 136 w 904"/>
              <a:gd name="T21" fmla="*/ 705 h 1536"/>
              <a:gd name="T22" fmla="*/ 207 w 904"/>
              <a:gd name="T23" fmla="*/ 849 h 1536"/>
              <a:gd name="T24" fmla="*/ 90 w 904"/>
              <a:gd name="T25" fmla="*/ 1130 h 1536"/>
              <a:gd name="T26" fmla="*/ 0 w 904"/>
              <a:gd name="T27" fmla="*/ 1310 h 1536"/>
              <a:gd name="T28" fmla="*/ 904 w 904"/>
              <a:gd name="T29" fmla="*/ 1536 h 1536"/>
              <a:gd name="T30" fmla="*/ 452 w 904"/>
              <a:gd name="T31" fmla="*/ 181 h 1536"/>
              <a:gd name="T32" fmla="*/ 594 w 904"/>
              <a:gd name="T33" fmla="*/ 362 h 1536"/>
              <a:gd name="T34" fmla="*/ 308 w 904"/>
              <a:gd name="T35" fmla="*/ 351 h 1536"/>
              <a:gd name="T36" fmla="*/ 567 w 904"/>
              <a:gd name="T37" fmla="*/ 587 h 1536"/>
              <a:gd name="T38" fmla="*/ 355 w 904"/>
              <a:gd name="T39" fmla="*/ 452 h 1536"/>
              <a:gd name="T40" fmla="*/ 567 w 904"/>
              <a:gd name="T41" fmla="*/ 587 h 1536"/>
              <a:gd name="T42" fmla="*/ 253 w 904"/>
              <a:gd name="T43" fmla="*/ 678 h 1536"/>
              <a:gd name="T44" fmla="*/ 678 w 904"/>
              <a:gd name="T45" fmla="*/ 705 h 1536"/>
              <a:gd name="T46" fmla="*/ 651 w 904"/>
              <a:gd name="T47" fmla="*/ 768 h 1536"/>
              <a:gd name="T48" fmla="*/ 226 w 904"/>
              <a:gd name="T49" fmla="*/ 741 h 1536"/>
              <a:gd name="T50" fmla="*/ 626 w 904"/>
              <a:gd name="T51" fmla="*/ 994 h 1536"/>
              <a:gd name="T52" fmla="*/ 297 w 904"/>
              <a:gd name="T53" fmla="*/ 859 h 1536"/>
              <a:gd name="T54" fmla="*/ 626 w 904"/>
              <a:gd name="T55" fmla="*/ 994 h 1536"/>
              <a:gd name="T56" fmla="*/ 226 w 904"/>
              <a:gd name="T57" fmla="*/ 1084 h 1536"/>
              <a:gd name="T58" fmla="*/ 723 w 904"/>
              <a:gd name="T59" fmla="*/ 1130 h 1536"/>
              <a:gd name="T60" fmla="*/ 181 w 904"/>
              <a:gd name="T61" fmla="*/ 1175 h 1536"/>
              <a:gd name="T62" fmla="*/ 813 w 904"/>
              <a:gd name="T63" fmla="*/ 1446 h 1536"/>
              <a:gd name="T64" fmla="*/ 90 w 904"/>
              <a:gd name="T65" fmla="*/ 1310 h 1536"/>
              <a:gd name="T66" fmla="*/ 768 w 904"/>
              <a:gd name="T67" fmla="*/ 1265 h 1536"/>
              <a:gd name="T68" fmla="*/ 813 w 904"/>
              <a:gd name="T69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04" h="1536">
                <a:moveTo>
                  <a:pt x="904" y="1310"/>
                </a:moveTo>
                <a:cubicBezTo>
                  <a:pt x="904" y="1251"/>
                  <a:pt x="866" y="1201"/>
                  <a:pt x="813" y="1183"/>
                </a:cubicBezTo>
                <a:cubicBezTo>
                  <a:pt x="813" y="1130"/>
                  <a:pt x="813" y="1130"/>
                  <a:pt x="813" y="1130"/>
                </a:cubicBezTo>
                <a:cubicBezTo>
                  <a:pt x="813" y="1069"/>
                  <a:pt x="773" y="1017"/>
                  <a:pt x="718" y="1000"/>
                </a:cubicBezTo>
                <a:cubicBezTo>
                  <a:pt x="696" y="849"/>
                  <a:pt x="696" y="849"/>
                  <a:pt x="696" y="849"/>
                </a:cubicBezTo>
                <a:cubicBezTo>
                  <a:pt x="738" y="831"/>
                  <a:pt x="768" y="790"/>
                  <a:pt x="768" y="741"/>
                </a:cubicBezTo>
                <a:cubicBezTo>
                  <a:pt x="768" y="705"/>
                  <a:pt x="768" y="705"/>
                  <a:pt x="768" y="705"/>
                </a:cubicBezTo>
                <a:cubicBezTo>
                  <a:pt x="768" y="643"/>
                  <a:pt x="720" y="592"/>
                  <a:pt x="659" y="588"/>
                </a:cubicBezTo>
                <a:cubicBezTo>
                  <a:pt x="639" y="452"/>
                  <a:pt x="639" y="452"/>
                  <a:pt x="639" y="452"/>
                </a:cubicBezTo>
                <a:cubicBezTo>
                  <a:pt x="768" y="452"/>
                  <a:pt x="768" y="452"/>
                  <a:pt x="768" y="452"/>
                </a:cubicBezTo>
                <a:cubicBezTo>
                  <a:pt x="768" y="362"/>
                  <a:pt x="768" y="362"/>
                  <a:pt x="768" y="362"/>
                </a:cubicBezTo>
                <a:cubicBezTo>
                  <a:pt x="686" y="362"/>
                  <a:pt x="686" y="362"/>
                  <a:pt x="686" y="362"/>
                </a:cubicBezTo>
                <a:cubicBezTo>
                  <a:pt x="704" y="236"/>
                  <a:pt x="620" y="119"/>
                  <a:pt x="497" y="95"/>
                </a:cubicBezTo>
                <a:cubicBezTo>
                  <a:pt x="497" y="0"/>
                  <a:pt x="497" y="0"/>
                  <a:pt x="497" y="0"/>
                </a:cubicBezTo>
                <a:cubicBezTo>
                  <a:pt x="407" y="0"/>
                  <a:pt x="407" y="0"/>
                  <a:pt x="407" y="0"/>
                </a:cubicBezTo>
                <a:cubicBezTo>
                  <a:pt x="407" y="95"/>
                  <a:pt x="407" y="95"/>
                  <a:pt x="407" y="95"/>
                </a:cubicBezTo>
                <a:cubicBezTo>
                  <a:pt x="283" y="119"/>
                  <a:pt x="199" y="236"/>
                  <a:pt x="218" y="362"/>
                </a:cubicBezTo>
                <a:cubicBezTo>
                  <a:pt x="136" y="362"/>
                  <a:pt x="136" y="362"/>
                  <a:pt x="136" y="362"/>
                </a:cubicBezTo>
                <a:cubicBezTo>
                  <a:pt x="136" y="452"/>
                  <a:pt x="136" y="452"/>
                  <a:pt x="136" y="452"/>
                </a:cubicBezTo>
                <a:cubicBezTo>
                  <a:pt x="264" y="452"/>
                  <a:pt x="264" y="452"/>
                  <a:pt x="264" y="452"/>
                </a:cubicBezTo>
                <a:cubicBezTo>
                  <a:pt x="245" y="588"/>
                  <a:pt x="245" y="588"/>
                  <a:pt x="245" y="588"/>
                </a:cubicBezTo>
                <a:cubicBezTo>
                  <a:pt x="184" y="592"/>
                  <a:pt x="136" y="643"/>
                  <a:pt x="136" y="705"/>
                </a:cubicBezTo>
                <a:cubicBezTo>
                  <a:pt x="136" y="741"/>
                  <a:pt x="136" y="741"/>
                  <a:pt x="136" y="741"/>
                </a:cubicBezTo>
                <a:cubicBezTo>
                  <a:pt x="136" y="790"/>
                  <a:pt x="165" y="831"/>
                  <a:pt x="207" y="849"/>
                </a:cubicBezTo>
                <a:cubicBezTo>
                  <a:pt x="186" y="1000"/>
                  <a:pt x="186" y="1000"/>
                  <a:pt x="186" y="1000"/>
                </a:cubicBezTo>
                <a:cubicBezTo>
                  <a:pt x="131" y="1017"/>
                  <a:pt x="90" y="1069"/>
                  <a:pt x="90" y="1130"/>
                </a:cubicBezTo>
                <a:cubicBezTo>
                  <a:pt x="90" y="1183"/>
                  <a:pt x="90" y="1183"/>
                  <a:pt x="90" y="1183"/>
                </a:cubicBezTo>
                <a:cubicBezTo>
                  <a:pt x="38" y="1201"/>
                  <a:pt x="0" y="1251"/>
                  <a:pt x="0" y="1310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904" y="1536"/>
                  <a:pt x="904" y="1536"/>
                  <a:pt x="904" y="1536"/>
                </a:cubicBezTo>
                <a:lnTo>
                  <a:pt x="904" y="1310"/>
                </a:lnTo>
                <a:close/>
                <a:moveTo>
                  <a:pt x="452" y="181"/>
                </a:moveTo>
                <a:cubicBezTo>
                  <a:pt x="542" y="181"/>
                  <a:pt x="611" y="262"/>
                  <a:pt x="596" y="351"/>
                </a:cubicBezTo>
                <a:cubicBezTo>
                  <a:pt x="594" y="362"/>
                  <a:pt x="594" y="362"/>
                  <a:pt x="594" y="362"/>
                </a:cubicBezTo>
                <a:cubicBezTo>
                  <a:pt x="309" y="362"/>
                  <a:pt x="309" y="362"/>
                  <a:pt x="309" y="362"/>
                </a:cubicBezTo>
                <a:cubicBezTo>
                  <a:pt x="308" y="351"/>
                  <a:pt x="308" y="351"/>
                  <a:pt x="308" y="351"/>
                </a:cubicBezTo>
                <a:cubicBezTo>
                  <a:pt x="293" y="262"/>
                  <a:pt x="361" y="181"/>
                  <a:pt x="452" y="181"/>
                </a:cubicBezTo>
                <a:close/>
                <a:moveTo>
                  <a:pt x="567" y="587"/>
                </a:moveTo>
                <a:cubicBezTo>
                  <a:pt x="336" y="587"/>
                  <a:pt x="336" y="587"/>
                  <a:pt x="336" y="587"/>
                </a:cubicBezTo>
                <a:cubicBezTo>
                  <a:pt x="355" y="452"/>
                  <a:pt x="355" y="452"/>
                  <a:pt x="355" y="452"/>
                </a:cubicBezTo>
                <a:cubicBezTo>
                  <a:pt x="548" y="452"/>
                  <a:pt x="548" y="452"/>
                  <a:pt x="548" y="452"/>
                </a:cubicBezTo>
                <a:lnTo>
                  <a:pt x="567" y="587"/>
                </a:lnTo>
                <a:close/>
                <a:moveTo>
                  <a:pt x="226" y="705"/>
                </a:moveTo>
                <a:cubicBezTo>
                  <a:pt x="226" y="690"/>
                  <a:pt x="238" y="678"/>
                  <a:pt x="253" y="678"/>
                </a:cubicBezTo>
                <a:cubicBezTo>
                  <a:pt x="651" y="678"/>
                  <a:pt x="651" y="678"/>
                  <a:pt x="651" y="678"/>
                </a:cubicBezTo>
                <a:cubicBezTo>
                  <a:pt x="665" y="678"/>
                  <a:pt x="678" y="690"/>
                  <a:pt x="678" y="705"/>
                </a:cubicBezTo>
                <a:cubicBezTo>
                  <a:pt x="678" y="741"/>
                  <a:pt x="678" y="741"/>
                  <a:pt x="678" y="741"/>
                </a:cubicBezTo>
                <a:cubicBezTo>
                  <a:pt x="678" y="756"/>
                  <a:pt x="665" y="768"/>
                  <a:pt x="651" y="768"/>
                </a:cubicBezTo>
                <a:cubicBezTo>
                  <a:pt x="253" y="768"/>
                  <a:pt x="253" y="768"/>
                  <a:pt x="253" y="768"/>
                </a:cubicBezTo>
                <a:cubicBezTo>
                  <a:pt x="238" y="768"/>
                  <a:pt x="226" y="756"/>
                  <a:pt x="226" y="741"/>
                </a:cubicBezTo>
                <a:lnTo>
                  <a:pt x="226" y="705"/>
                </a:lnTo>
                <a:close/>
                <a:moveTo>
                  <a:pt x="626" y="994"/>
                </a:moveTo>
                <a:cubicBezTo>
                  <a:pt x="278" y="994"/>
                  <a:pt x="278" y="994"/>
                  <a:pt x="278" y="994"/>
                </a:cubicBezTo>
                <a:cubicBezTo>
                  <a:pt x="297" y="859"/>
                  <a:pt x="297" y="859"/>
                  <a:pt x="297" y="859"/>
                </a:cubicBezTo>
                <a:cubicBezTo>
                  <a:pt x="606" y="859"/>
                  <a:pt x="606" y="859"/>
                  <a:pt x="606" y="859"/>
                </a:cubicBezTo>
                <a:lnTo>
                  <a:pt x="626" y="994"/>
                </a:lnTo>
                <a:close/>
                <a:moveTo>
                  <a:pt x="181" y="1130"/>
                </a:moveTo>
                <a:cubicBezTo>
                  <a:pt x="181" y="1105"/>
                  <a:pt x="201" y="1084"/>
                  <a:pt x="226" y="1084"/>
                </a:cubicBezTo>
                <a:cubicBezTo>
                  <a:pt x="678" y="1084"/>
                  <a:pt x="678" y="1084"/>
                  <a:pt x="678" y="1084"/>
                </a:cubicBezTo>
                <a:cubicBezTo>
                  <a:pt x="703" y="1084"/>
                  <a:pt x="723" y="1105"/>
                  <a:pt x="723" y="1130"/>
                </a:cubicBezTo>
                <a:cubicBezTo>
                  <a:pt x="723" y="1175"/>
                  <a:pt x="723" y="1175"/>
                  <a:pt x="723" y="1175"/>
                </a:cubicBezTo>
                <a:cubicBezTo>
                  <a:pt x="181" y="1175"/>
                  <a:pt x="181" y="1175"/>
                  <a:pt x="181" y="1175"/>
                </a:cubicBezTo>
                <a:lnTo>
                  <a:pt x="181" y="1130"/>
                </a:lnTo>
                <a:close/>
                <a:moveTo>
                  <a:pt x="813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310"/>
                  <a:pt x="90" y="1310"/>
                  <a:pt x="90" y="1310"/>
                </a:cubicBezTo>
                <a:cubicBezTo>
                  <a:pt x="90" y="1285"/>
                  <a:pt x="111" y="1265"/>
                  <a:pt x="136" y="1265"/>
                </a:cubicBezTo>
                <a:cubicBezTo>
                  <a:pt x="768" y="1265"/>
                  <a:pt x="768" y="1265"/>
                  <a:pt x="768" y="1265"/>
                </a:cubicBezTo>
                <a:cubicBezTo>
                  <a:pt x="793" y="1265"/>
                  <a:pt x="813" y="1285"/>
                  <a:pt x="813" y="1310"/>
                </a:cubicBezTo>
                <a:lnTo>
                  <a:pt x="813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176229" y="4607094"/>
            <a:ext cx="768940" cy="768634"/>
          </a:xfrm>
          <a:custGeom>
            <a:avLst/>
            <a:gdLst>
              <a:gd name="T0" fmla="*/ 542 w 1536"/>
              <a:gd name="T1" fmla="*/ 1084 h 1536"/>
              <a:gd name="T2" fmla="*/ 1084 w 1536"/>
              <a:gd name="T3" fmla="*/ 1536 h 1536"/>
              <a:gd name="T4" fmla="*/ 1536 w 1536"/>
              <a:gd name="T5" fmla="*/ 994 h 1536"/>
              <a:gd name="T6" fmla="*/ 1536 w 1536"/>
              <a:gd name="T7" fmla="*/ 542 h 1536"/>
              <a:gd name="T8" fmla="*/ 1084 w 1536"/>
              <a:gd name="T9" fmla="*/ 0 h 1536"/>
              <a:gd name="T10" fmla="*/ 542 w 1536"/>
              <a:gd name="T11" fmla="*/ 452 h 1536"/>
              <a:gd name="T12" fmla="*/ 452 w 1536"/>
              <a:gd name="T13" fmla="*/ 452 h 1536"/>
              <a:gd name="T14" fmla="*/ 452 w 1536"/>
              <a:gd name="T15" fmla="*/ 542 h 1536"/>
              <a:gd name="T16" fmla="*/ 0 w 1536"/>
              <a:gd name="T17" fmla="*/ 1084 h 1536"/>
              <a:gd name="T18" fmla="*/ 542 w 1536"/>
              <a:gd name="T19" fmla="*/ 542 h 1536"/>
              <a:gd name="T20" fmla="*/ 542 w 1536"/>
              <a:gd name="T21" fmla="*/ 994 h 1536"/>
              <a:gd name="T22" fmla="*/ 226 w 1536"/>
              <a:gd name="T23" fmla="*/ 632 h 1536"/>
              <a:gd name="T24" fmla="*/ 362 w 1536"/>
              <a:gd name="T25" fmla="*/ 768 h 1536"/>
              <a:gd name="T26" fmla="*/ 271 w 1536"/>
              <a:gd name="T27" fmla="*/ 768 h 1536"/>
              <a:gd name="T28" fmla="*/ 1175 w 1536"/>
              <a:gd name="T29" fmla="*/ 768 h 1536"/>
              <a:gd name="T30" fmla="*/ 1310 w 1536"/>
              <a:gd name="T31" fmla="*/ 632 h 1536"/>
              <a:gd name="T32" fmla="*/ 1310 w 1536"/>
              <a:gd name="T33" fmla="*/ 813 h 1536"/>
              <a:gd name="T34" fmla="*/ 1356 w 1536"/>
              <a:gd name="T35" fmla="*/ 768 h 1536"/>
              <a:gd name="T36" fmla="*/ 904 w 1536"/>
              <a:gd name="T37" fmla="*/ 226 h 1536"/>
              <a:gd name="T38" fmla="*/ 813 w 1536"/>
              <a:gd name="T39" fmla="*/ 226 h 1536"/>
              <a:gd name="T40" fmla="*/ 768 w 1536"/>
              <a:gd name="T41" fmla="*/ 180 h 1536"/>
              <a:gd name="T42" fmla="*/ 768 w 1536"/>
              <a:gd name="T43" fmla="*/ 1445 h 1536"/>
              <a:gd name="T44" fmla="*/ 633 w 1536"/>
              <a:gd name="T45" fmla="*/ 1310 h 1536"/>
              <a:gd name="T46" fmla="*/ 723 w 1536"/>
              <a:gd name="T47" fmla="*/ 1310 h 1536"/>
              <a:gd name="T48" fmla="*/ 348 w 1536"/>
              <a:gd name="T49" fmla="*/ 167 h 1536"/>
              <a:gd name="T50" fmla="*/ 285 w 1536"/>
              <a:gd name="T51" fmla="*/ 348 h 1536"/>
              <a:gd name="T52" fmla="*/ 104 w 1536"/>
              <a:gd name="T53" fmla="*/ 284 h 1536"/>
              <a:gd name="T54" fmla="*/ 168 w 1536"/>
              <a:gd name="T55" fmla="*/ 103 h 1536"/>
              <a:gd name="T56" fmla="*/ 348 w 1536"/>
              <a:gd name="T57" fmla="*/ 167 h 1536"/>
              <a:gd name="T58" fmla="*/ 1369 w 1536"/>
              <a:gd name="T59" fmla="*/ 103 h 1536"/>
              <a:gd name="T60" fmla="*/ 1433 w 1536"/>
              <a:gd name="T61" fmla="*/ 284 h 1536"/>
              <a:gd name="T62" fmla="*/ 1252 w 1536"/>
              <a:gd name="T63" fmla="*/ 348 h 1536"/>
              <a:gd name="T64" fmla="*/ 1188 w 1536"/>
              <a:gd name="T65" fmla="*/ 167 h 1536"/>
              <a:gd name="T66" fmla="*/ 832 w 1536"/>
              <a:gd name="T67" fmla="*/ 768 h 1536"/>
              <a:gd name="T68" fmla="*/ 768 w 1536"/>
              <a:gd name="T69" fmla="*/ 832 h 1536"/>
              <a:gd name="T70" fmla="*/ 704 w 1536"/>
              <a:gd name="T71" fmla="*/ 768 h 1536"/>
              <a:gd name="T72" fmla="*/ 768 w 1536"/>
              <a:gd name="T73" fmla="*/ 704 h 1536"/>
              <a:gd name="T74" fmla="*/ 1433 w 1536"/>
              <a:gd name="T75" fmla="*/ 1251 h 1536"/>
              <a:gd name="T76" fmla="*/ 1369 w 1536"/>
              <a:gd name="T77" fmla="*/ 1432 h 1536"/>
              <a:gd name="T78" fmla="*/ 1188 w 1536"/>
              <a:gd name="T79" fmla="*/ 1368 h 1536"/>
              <a:gd name="T80" fmla="*/ 1252 w 1536"/>
              <a:gd name="T81" fmla="*/ 1188 h 1536"/>
              <a:gd name="T82" fmla="*/ 1433 w 1536"/>
              <a:gd name="T83" fmla="*/ 1251 h 1536"/>
              <a:gd name="T84" fmla="*/ 226 w 1536"/>
              <a:gd name="T85" fmla="*/ 1374 h 1536"/>
              <a:gd name="T86" fmla="*/ 162 w 1536"/>
              <a:gd name="T87" fmla="*/ 1310 h 1536"/>
              <a:gd name="T88" fmla="*/ 226 w 1536"/>
              <a:gd name="T89" fmla="*/ 1246 h 1536"/>
              <a:gd name="T90" fmla="*/ 290 w 1536"/>
              <a:gd name="T91" fmla="*/ 131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6" h="1536">
                <a:moveTo>
                  <a:pt x="452" y="1536"/>
                </a:moveTo>
                <a:cubicBezTo>
                  <a:pt x="542" y="1536"/>
                  <a:pt x="542" y="1536"/>
                  <a:pt x="542" y="1536"/>
                </a:cubicBezTo>
                <a:cubicBezTo>
                  <a:pt x="542" y="1084"/>
                  <a:pt x="542" y="1084"/>
                  <a:pt x="542" y="1084"/>
                </a:cubicBezTo>
                <a:cubicBezTo>
                  <a:pt x="994" y="1084"/>
                  <a:pt x="994" y="1084"/>
                  <a:pt x="994" y="1084"/>
                </a:cubicBezTo>
                <a:cubicBezTo>
                  <a:pt x="994" y="1536"/>
                  <a:pt x="994" y="1536"/>
                  <a:pt x="994" y="1536"/>
                </a:cubicBezTo>
                <a:cubicBezTo>
                  <a:pt x="1084" y="1536"/>
                  <a:pt x="1084" y="1536"/>
                  <a:pt x="1084" y="1536"/>
                </a:cubicBezTo>
                <a:cubicBezTo>
                  <a:pt x="1084" y="1084"/>
                  <a:pt x="1084" y="1084"/>
                  <a:pt x="1084" y="1084"/>
                </a:cubicBezTo>
                <a:cubicBezTo>
                  <a:pt x="1536" y="1084"/>
                  <a:pt x="1536" y="1084"/>
                  <a:pt x="1536" y="1084"/>
                </a:cubicBezTo>
                <a:cubicBezTo>
                  <a:pt x="1536" y="994"/>
                  <a:pt x="1536" y="994"/>
                  <a:pt x="1536" y="994"/>
                </a:cubicBezTo>
                <a:cubicBezTo>
                  <a:pt x="1084" y="994"/>
                  <a:pt x="1084" y="994"/>
                  <a:pt x="1084" y="994"/>
                </a:cubicBezTo>
                <a:cubicBezTo>
                  <a:pt x="1084" y="542"/>
                  <a:pt x="1084" y="542"/>
                  <a:pt x="1084" y="542"/>
                </a:cubicBezTo>
                <a:cubicBezTo>
                  <a:pt x="1536" y="542"/>
                  <a:pt x="1536" y="542"/>
                  <a:pt x="1536" y="542"/>
                </a:cubicBezTo>
                <a:cubicBezTo>
                  <a:pt x="1536" y="452"/>
                  <a:pt x="1536" y="452"/>
                  <a:pt x="1536" y="452"/>
                </a:cubicBezTo>
                <a:cubicBezTo>
                  <a:pt x="1084" y="452"/>
                  <a:pt x="1084" y="452"/>
                  <a:pt x="1084" y="452"/>
                </a:cubicBezTo>
                <a:cubicBezTo>
                  <a:pt x="1084" y="0"/>
                  <a:pt x="1084" y="0"/>
                  <a:pt x="1084" y="0"/>
                </a:cubicBezTo>
                <a:cubicBezTo>
                  <a:pt x="994" y="0"/>
                  <a:pt x="994" y="0"/>
                  <a:pt x="994" y="0"/>
                </a:cubicBezTo>
                <a:cubicBezTo>
                  <a:pt x="994" y="452"/>
                  <a:pt x="994" y="452"/>
                  <a:pt x="994" y="452"/>
                </a:cubicBezTo>
                <a:cubicBezTo>
                  <a:pt x="542" y="452"/>
                  <a:pt x="542" y="452"/>
                  <a:pt x="542" y="452"/>
                </a:cubicBezTo>
                <a:cubicBezTo>
                  <a:pt x="542" y="0"/>
                  <a:pt x="542" y="0"/>
                  <a:pt x="542" y="0"/>
                </a:cubicBezTo>
                <a:cubicBezTo>
                  <a:pt x="452" y="0"/>
                  <a:pt x="452" y="0"/>
                  <a:pt x="452" y="0"/>
                </a:cubicBezTo>
                <a:cubicBezTo>
                  <a:pt x="452" y="452"/>
                  <a:pt x="452" y="452"/>
                  <a:pt x="452" y="452"/>
                </a:cubicBezTo>
                <a:cubicBezTo>
                  <a:pt x="0" y="452"/>
                  <a:pt x="0" y="452"/>
                  <a:pt x="0" y="452"/>
                </a:cubicBezTo>
                <a:cubicBezTo>
                  <a:pt x="0" y="542"/>
                  <a:pt x="0" y="542"/>
                  <a:pt x="0" y="542"/>
                </a:cubicBezTo>
                <a:cubicBezTo>
                  <a:pt x="452" y="542"/>
                  <a:pt x="452" y="542"/>
                  <a:pt x="452" y="542"/>
                </a:cubicBezTo>
                <a:cubicBezTo>
                  <a:pt x="452" y="994"/>
                  <a:pt x="452" y="994"/>
                  <a:pt x="452" y="994"/>
                </a:cubicBezTo>
                <a:cubicBezTo>
                  <a:pt x="0" y="994"/>
                  <a:pt x="0" y="994"/>
                  <a:pt x="0" y="994"/>
                </a:cubicBezTo>
                <a:cubicBezTo>
                  <a:pt x="0" y="1084"/>
                  <a:pt x="0" y="1084"/>
                  <a:pt x="0" y="1084"/>
                </a:cubicBezTo>
                <a:cubicBezTo>
                  <a:pt x="452" y="1084"/>
                  <a:pt x="452" y="1084"/>
                  <a:pt x="452" y="1084"/>
                </a:cubicBezTo>
                <a:lnTo>
                  <a:pt x="452" y="1536"/>
                </a:lnTo>
                <a:close/>
                <a:moveTo>
                  <a:pt x="542" y="542"/>
                </a:moveTo>
                <a:cubicBezTo>
                  <a:pt x="994" y="542"/>
                  <a:pt x="994" y="542"/>
                  <a:pt x="994" y="542"/>
                </a:cubicBezTo>
                <a:cubicBezTo>
                  <a:pt x="994" y="994"/>
                  <a:pt x="994" y="994"/>
                  <a:pt x="994" y="994"/>
                </a:cubicBezTo>
                <a:cubicBezTo>
                  <a:pt x="542" y="994"/>
                  <a:pt x="542" y="994"/>
                  <a:pt x="542" y="994"/>
                </a:cubicBezTo>
                <a:lnTo>
                  <a:pt x="542" y="542"/>
                </a:lnTo>
                <a:close/>
                <a:moveTo>
                  <a:pt x="362" y="768"/>
                </a:moveTo>
                <a:cubicBezTo>
                  <a:pt x="362" y="693"/>
                  <a:pt x="301" y="632"/>
                  <a:pt x="226" y="632"/>
                </a:cubicBezTo>
                <a:cubicBezTo>
                  <a:pt x="151" y="632"/>
                  <a:pt x="91" y="693"/>
                  <a:pt x="91" y="768"/>
                </a:cubicBezTo>
                <a:cubicBezTo>
                  <a:pt x="91" y="842"/>
                  <a:pt x="151" y="903"/>
                  <a:pt x="226" y="903"/>
                </a:cubicBezTo>
                <a:cubicBezTo>
                  <a:pt x="301" y="903"/>
                  <a:pt x="362" y="842"/>
                  <a:pt x="362" y="768"/>
                </a:cubicBezTo>
                <a:close/>
                <a:moveTo>
                  <a:pt x="181" y="768"/>
                </a:moveTo>
                <a:cubicBezTo>
                  <a:pt x="181" y="743"/>
                  <a:pt x="201" y="723"/>
                  <a:pt x="226" y="723"/>
                </a:cubicBezTo>
                <a:cubicBezTo>
                  <a:pt x="251" y="723"/>
                  <a:pt x="271" y="743"/>
                  <a:pt x="271" y="768"/>
                </a:cubicBezTo>
                <a:cubicBezTo>
                  <a:pt x="271" y="793"/>
                  <a:pt x="251" y="813"/>
                  <a:pt x="226" y="813"/>
                </a:cubicBezTo>
                <a:cubicBezTo>
                  <a:pt x="201" y="813"/>
                  <a:pt x="181" y="793"/>
                  <a:pt x="181" y="768"/>
                </a:cubicBezTo>
                <a:close/>
                <a:moveTo>
                  <a:pt x="1175" y="768"/>
                </a:moveTo>
                <a:cubicBezTo>
                  <a:pt x="1175" y="842"/>
                  <a:pt x="1236" y="903"/>
                  <a:pt x="1310" y="903"/>
                </a:cubicBezTo>
                <a:cubicBezTo>
                  <a:pt x="1385" y="903"/>
                  <a:pt x="1446" y="842"/>
                  <a:pt x="1446" y="768"/>
                </a:cubicBezTo>
                <a:cubicBezTo>
                  <a:pt x="1446" y="693"/>
                  <a:pt x="1385" y="632"/>
                  <a:pt x="1310" y="632"/>
                </a:cubicBezTo>
                <a:cubicBezTo>
                  <a:pt x="1236" y="632"/>
                  <a:pt x="1175" y="693"/>
                  <a:pt x="1175" y="768"/>
                </a:cubicBezTo>
                <a:close/>
                <a:moveTo>
                  <a:pt x="1356" y="768"/>
                </a:moveTo>
                <a:cubicBezTo>
                  <a:pt x="1356" y="793"/>
                  <a:pt x="1335" y="813"/>
                  <a:pt x="1310" y="813"/>
                </a:cubicBezTo>
                <a:cubicBezTo>
                  <a:pt x="1285" y="813"/>
                  <a:pt x="1265" y="793"/>
                  <a:pt x="1265" y="768"/>
                </a:cubicBezTo>
                <a:cubicBezTo>
                  <a:pt x="1265" y="743"/>
                  <a:pt x="1285" y="723"/>
                  <a:pt x="1310" y="723"/>
                </a:cubicBezTo>
                <a:cubicBezTo>
                  <a:pt x="1335" y="723"/>
                  <a:pt x="1356" y="743"/>
                  <a:pt x="1356" y="768"/>
                </a:cubicBezTo>
                <a:close/>
                <a:moveTo>
                  <a:pt x="633" y="226"/>
                </a:moveTo>
                <a:cubicBezTo>
                  <a:pt x="633" y="300"/>
                  <a:pt x="693" y="361"/>
                  <a:pt x="768" y="361"/>
                </a:cubicBezTo>
                <a:cubicBezTo>
                  <a:pt x="843" y="361"/>
                  <a:pt x="904" y="300"/>
                  <a:pt x="904" y="226"/>
                </a:cubicBezTo>
                <a:cubicBezTo>
                  <a:pt x="904" y="151"/>
                  <a:pt x="843" y="90"/>
                  <a:pt x="768" y="90"/>
                </a:cubicBezTo>
                <a:cubicBezTo>
                  <a:pt x="693" y="90"/>
                  <a:pt x="633" y="151"/>
                  <a:pt x="633" y="226"/>
                </a:cubicBezTo>
                <a:close/>
                <a:moveTo>
                  <a:pt x="813" y="226"/>
                </a:moveTo>
                <a:cubicBezTo>
                  <a:pt x="813" y="251"/>
                  <a:pt x="793" y="271"/>
                  <a:pt x="768" y="271"/>
                </a:cubicBezTo>
                <a:cubicBezTo>
                  <a:pt x="743" y="271"/>
                  <a:pt x="723" y="251"/>
                  <a:pt x="723" y="226"/>
                </a:cubicBezTo>
                <a:cubicBezTo>
                  <a:pt x="723" y="201"/>
                  <a:pt x="743" y="180"/>
                  <a:pt x="768" y="180"/>
                </a:cubicBezTo>
                <a:cubicBezTo>
                  <a:pt x="793" y="180"/>
                  <a:pt x="813" y="201"/>
                  <a:pt x="813" y="226"/>
                </a:cubicBezTo>
                <a:close/>
                <a:moveTo>
                  <a:pt x="633" y="1310"/>
                </a:moveTo>
                <a:cubicBezTo>
                  <a:pt x="633" y="1385"/>
                  <a:pt x="693" y="1445"/>
                  <a:pt x="768" y="1445"/>
                </a:cubicBezTo>
                <a:cubicBezTo>
                  <a:pt x="843" y="1445"/>
                  <a:pt x="904" y="1385"/>
                  <a:pt x="904" y="1310"/>
                </a:cubicBezTo>
                <a:cubicBezTo>
                  <a:pt x="904" y="1235"/>
                  <a:pt x="843" y="1174"/>
                  <a:pt x="768" y="1174"/>
                </a:cubicBezTo>
                <a:cubicBezTo>
                  <a:pt x="693" y="1174"/>
                  <a:pt x="633" y="1235"/>
                  <a:pt x="633" y="1310"/>
                </a:cubicBezTo>
                <a:close/>
                <a:moveTo>
                  <a:pt x="813" y="1310"/>
                </a:moveTo>
                <a:cubicBezTo>
                  <a:pt x="813" y="1335"/>
                  <a:pt x="793" y="1355"/>
                  <a:pt x="768" y="1355"/>
                </a:cubicBezTo>
                <a:cubicBezTo>
                  <a:pt x="743" y="1355"/>
                  <a:pt x="723" y="1335"/>
                  <a:pt x="723" y="1310"/>
                </a:cubicBezTo>
                <a:cubicBezTo>
                  <a:pt x="723" y="1285"/>
                  <a:pt x="743" y="1265"/>
                  <a:pt x="768" y="1265"/>
                </a:cubicBezTo>
                <a:cubicBezTo>
                  <a:pt x="793" y="1265"/>
                  <a:pt x="813" y="1285"/>
                  <a:pt x="813" y="1310"/>
                </a:cubicBezTo>
                <a:close/>
                <a:moveTo>
                  <a:pt x="348" y="167"/>
                </a:moveTo>
                <a:cubicBezTo>
                  <a:pt x="290" y="226"/>
                  <a:pt x="290" y="226"/>
                  <a:pt x="290" y="226"/>
                </a:cubicBezTo>
                <a:cubicBezTo>
                  <a:pt x="348" y="284"/>
                  <a:pt x="348" y="284"/>
                  <a:pt x="348" y="284"/>
                </a:cubicBezTo>
                <a:cubicBezTo>
                  <a:pt x="285" y="348"/>
                  <a:pt x="285" y="348"/>
                  <a:pt x="285" y="348"/>
                </a:cubicBezTo>
                <a:cubicBezTo>
                  <a:pt x="226" y="290"/>
                  <a:pt x="226" y="290"/>
                  <a:pt x="226" y="290"/>
                </a:cubicBezTo>
                <a:cubicBezTo>
                  <a:pt x="168" y="348"/>
                  <a:pt x="168" y="348"/>
                  <a:pt x="168" y="348"/>
                </a:cubicBezTo>
                <a:cubicBezTo>
                  <a:pt x="104" y="284"/>
                  <a:pt x="104" y="284"/>
                  <a:pt x="104" y="284"/>
                </a:cubicBezTo>
                <a:cubicBezTo>
                  <a:pt x="162" y="226"/>
                  <a:pt x="162" y="226"/>
                  <a:pt x="162" y="226"/>
                </a:cubicBezTo>
                <a:cubicBezTo>
                  <a:pt x="104" y="167"/>
                  <a:pt x="104" y="167"/>
                  <a:pt x="104" y="167"/>
                </a:cubicBezTo>
                <a:cubicBezTo>
                  <a:pt x="168" y="103"/>
                  <a:pt x="168" y="103"/>
                  <a:pt x="168" y="103"/>
                </a:cubicBezTo>
                <a:cubicBezTo>
                  <a:pt x="226" y="162"/>
                  <a:pt x="226" y="162"/>
                  <a:pt x="226" y="162"/>
                </a:cubicBezTo>
                <a:cubicBezTo>
                  <a:pt x="285" y="103"/>
                  <a:pt x="285" y="103"/>
                  <a:pt x="285" y="103"/>
                </a:cubicBezTo>
                <a:lnTo>
                  <a:pt x="348" y="167"/>
                </a:lnTo>
                <a:close/>
                <a:moveTo>
                  <a:pt x="1252" y="103"/>
                </a:moveTo>
                <a:cubicBezTo>
                  <a:pt x="1310" y="162"/>
                  <a:pt x="1310" y="162"/>
                  <a:pt x="1310" y="162"/>
                </a:cubicBezTo>
                <a:cubicBezTo>
                  <a:pt x="1369" y="103"/>
                  <a:pt x="1369" y="103"/>
                  <a:pt x="1369" y="103"/>
                </a:cubicBezTo>
                <a:cubicBezTo>
                  <a:pt x="1433" y="167"/>
                  <a:pt x="1433" y="167"/>
                  <a:pt x="1433" y="167"/>
                </a:cubicBezTo>
                <a:cubicBezTo>
                  <a:pt x="1374" y="226"/>
                  <a:pt x="1374" y="226"/>
                  <a:pt x="1374" y="226"/>
                </a:cubicBezTo>
                <a:cubicBezTo>
                  <a:pt x="1433" y="284"/>
                  <a:pt x="1433" y="284"/>
                  <a:pt x="1433" y="284"/>
                </a:cubicBezTo>
                <a:cubicBezTo>
                  <a:pt x="1369" y="348"/>
                  <a:pt x="1369" y="348"/>
                  <a:pt x="1369" y="348"/>
                </a:cubicBezTo>
                <a:cubicBezTo>
                  <a:pt x="1310" y="290"/>
                  <a:pt x="1310" y="290"/>
                  <a:pt x="1310" y="290"/>
                </a:cubicBezTo>
                <a:cubicBezTo>
                  <a:pt x="1252" y="348"/>
                  <a:pt x="1252" y="348"/>
                  <a:pt x="1252" y="348"/>
                </a:cubicBezTo>
                <a:cubicBezTo>
                  <a:pt x="1188" y="284"/>
                  <a:pt x="1188" y="284"/>
                  <a:pt x="1188" y="284"/>
                </a:cubicBezTo>
                <a:cubicBezTo>
                  <a:pt x="1246" y="226"/>
                  <a:pt x="1246" y="226"/>
                  <a:pt x="1246" y="226"/>
                </a:cubicBezTo>
                <a:cubicBezTo>
                  <a:pt x="1188" y="167"/>
                  <a:pt x="1188" y="167"/>
                  <a:pt x="1188" y="167"/>
                </a:cubicBezTo>
                <a:lnTo>
                  <a:pt x="1252" y="103"/>
                </a:lnTo>
                <a:close/>
                <a:moveTo>
                  <a:pt x="891" y="709"/>
                </a:moveTo>
                <a:cubicBezTo>
                  <a:pt x="832" y="768"/>
                  <a:pt x="832" y="768"/>
                  <a:pt x="832" y="768"/>
                </a:cubicBezTo>
                <a:cubicBezTo>
                  <a:pt x="891" y="826"/>
                  <a:pt x="891" y="826"/>
                  <a:pt x="891" y="826"/>
                </a:cubicBezTo>
                <a:cubicBezTo>
                  <a:pt x="827" y="890"/>
                  <a:pt x="827" y="890"/>
                  <a:pt x="827" y="890"/>
                </a:cubicBezTo>
                <a:cubicBezTo>
                  <a:pt x="768" y="832"/>
                  <a:pt x="768" y="832"/>
                  <a:pt x="768" y="832"/>
                </a:cubicBezTo>
                <a:cubicBezTo>
                  <a:pt x="710" y="890"/>
                  <a:pt x="710" y="890"/>
                  <a:pt x="710" y="890"/>
                </a:cubicBezTo>
                <a:cubicBezTo>
                  <a:pt x="646" y="826"/>
                  <a:pt x="646" y="826"/>
                  <a:pt x="646" y="826"/>
                </a:cubicBezTo>
                <a:cubicBezTo>
                  <a:pt x="704" y="768"/>
                  <a:pt x="704" y="768"/>
                  <a:pt x="704" y="768"/>
                </a:cubicBezTo>
                <a:cubicBezTo>
                  <a:pt x="646" y="709"/>
                  <a:pt x="646" y="709"/>
                  <a:pt x="646" y="709"/>
                </a:cubicBezTo>
                <a:cubicBezTo>
                  <a:pt x="710" y="645"/>
                  <a:pt x="710" y="645"/>
                  <a:pt x="710" y="645"/>
                </a:cubicBezTo>
                <a:cubicBezTo>
                  <a:pt x="768" y="704"/>
                  <a:pt x="768" y="704"/>
                  <a:pt x="768" y="704"/>
                </a:cubicBezTo>
                <a:cubicBezTo>
                  <a:pt x="827" y="645"/>
                  <a:pt x="827" y="645"/>
                  <a:pt x="827" y="645"/>
                </a:cubicBezTo>
                <a:lnTo>
                  <a:pt x="891" y="709"/>
                </a:lnTo>
                <a:close/>
                <a:moveTo>
                  <a:pt x="1433" y="1251"/>
                </a:moveTo>
                <a:cubicBezTo>
                  <a:pt x="1374" y="1310"/>
                  <a:pt x="1374" y="1310"/>
                  <a:pt x="1374" y="1310"/>
                </a:cubicBezTo>
                <a:cubicBezTo>
                  <a:pt x="1433" y="1368"/>
                  <a:pt x="1433" y="1368"/>
                  <a:pt x="1433" y="1368"/>
                </a:cubicBezTo>
                <a:cubicBezTo>
                  <a:pt x="1369" y="1432"/>
                  <a:pt x="1369" y="1432"/>
                  <a:pt x="1369" y="1432"/>
                </a:cubicBezTo>
                <a:cubicBezTo>
                  <a:pt x="1310" y="1374"/>
                  <a:pt x="1310" y="1374"/>
                  <a:pt x="1310" y="1374"/>
                </a:cubicBezTo>
                <a:cubicBezTo>
                  <a:pt x="1252" y="1432"/>
                  <a:pt x="1252" y="1432"/>
                  <a:pt x="1252" y="1432"/>
                </a:cubicBezTo>
                <a:cubicBezTo>
                  <a:pt x="1188" y="1368"/>
                  <a:pt x="1188" y="1368"/>
                  <a:pt x="1188" y="1368"/>
                </a:cubicBezTo>
                <a:cubicBezTo>
                  <a:pt x="1246" y="1310"/>
                  <a:pt x="1246" y="1310"/>
                  <a:pt x="1246" y="1310"/>
                </a:cubicBezTo>
                <a:cubicBezTo>
                  <a:pt x="1188" y="1251"/>
                  <a:pt x="1188" y="1251"/>
                  <a:pt x="1188" y="1251"/>
                </a:cubicBezTo>
                <a:cubicBezTo>
                  <a:pt x="1252" y="1188"/>
                  <a:pt x="1252" y="1188"/>
                  <a:pt x="1252" y="1188"/>
                </a:cubicBezTo>
                <a:cubicBezTo>
                  <a:pt x="1310" y="1246"/>
                  <a:pt x="1310" y="1246"/>
                  <a:pt x="1310" y="1246"/>
                </a:cubicBezTo>
                <a:cubicBezTo>
                  <a:pt x="1369" y="1188"/>
                  <a:pt x="1369" y="1188"/>
                  <a:pt x="1369" y="1188"/>
                </a:cubicBezTo>
                <a:lnTo>
                  <a:pt x="1433" y="1251"/>
                </a:lnTo>
                <a:close/>
                <a:moveTo>
                  <a:pt x="348" y="1368"/>
                </a:moveTo>
                <a:cubicBezTo>
                  <a:pt x="285" y="1432"/>
                  <a:pt x="285" y="1432"/>
                  <a:pt x="285" y="1432"/>
                </a:cubicBezTo>
                <a:cubicBezTo>
                  <a:pt x="226" y="1374"/>
                  <a:pt x="226" y="1374"/>
                  <a:pt x="226" y="1374"/>
                </a:cubicBezTo>
                <a:cubicBezTo>
                  <a:pt x="168" y="1432"/>
                  <a:pt x="168" y="1432"/>
                  <a:pt x="168" y="1432"/>
                </a:cubicBezTo>
                <a:cubicBezTo>
                  <a:pt x="104" y="1368"/>
                  <a:pt x="104" y="1368"/>
                  <a:pt x="104" y="1368"/>
                </a:cubicBezTo>
                <a:cubicBezTo>
                  <a:pt x="162" y="1310"/>
                  <a:pt x="162" y="1310"/>
                  <a:pt x="162" y="1310"/>
                </a:cubicBezTo>
                <a:cubicBezTo>
                  <a:pt x="104" y="1251"/>
                  <a:pt x="104" y="1251"/>
                  <a:pt x="104" y="1251"/>
                </a:cubicBezTo>
                <a:cubicBezTo>
                  <a:pt x="168" y="1188"/>
                  <a:pt x="168" y="1188"/>
                  <a:pt x="168" y="1188"/>
                </a:cubicBezTo>
                <a:cubicBezTo>
                  <a:pt x="226" y="1246"/>
                  <a:pt x="226" y="1246"/>
                  <a:pt x="226" y="1246"/>
                </a:cubicBezTo>
                <a:cubicBezTo>
                  <a:pt x="285" y="1188"/>
                  <a:pt x="285" y="1188"/>
                  <a:pt x="285" y="1188"/>
                </a:cubicBezTo>
                <a:cubicBezTo>
                  <a:pt x="348" y="1251"/>
                  <a:pt x="348" y="1251"/>
                  <a:pt x="348" y="1251"/>
                </a:cubicBezTo>
                <a:cubicBezTo>
                  <a:pt x="290" y="1310"/>
                  <a:pt x="290" y="1310"/>
                  <a:pt x="290" y="1310"/>
                </a:cubicBezTo>
                <a:lnTo>
                  <a:pt x="348" y="13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8538438" y="4607094"/>
            <a:ext cx="543070" cy="768634"/>
          </a:xfrm>
          <a:custGeom>
            <a:avLst/>
            <a:gdLst>
              <a:gd name="T0" fmla="*/ 0 w 1085"/>
              <a:gd name="T1" fmla="*/ 994 h 1536"/>
              <a:gd name="T2" fmla="*/ 542 w 1085"/>
              <a:gd name="T3" fmla="*/ 1536 h 1536"/>
              <a:gd name="T4" fmla="*/ 1085 w 1085"/>
              <a:gd name="T5" fmla="*/ 994 h 1536"/>
              <a:gd name="T6" fmla="*/ 1085 w 1085"/>
              <a:gd name="T7" fmla="*/ 452 h 1536"/>
              <a:gd name="T8" fmla="*/ 723 w 1085"/>
              <a:gd name="T9" fmla="*/ 452 h 1536"/>
              <a:gd name="T10" fmla="*/ 723 w 1085"/>
              <a:gd name="T11" fmla="*/ 994 h 1536"/>
              <a:gd name="T12" fmla="*/ 542 w 1085"/>
              <a:gd name="T13" fmla="*/ 1175 h 1536"/>
              <a:gd name="T14" fmla="*/ 362 w 1085"/>
              <a:gd name="T15" fmla="*/ 994 h 1536"/>
              <a:gd name="T16" fmla="*/ 362 w 1085"/>
              <a:gd name="T17" fmla="*/ 452 h 1536"/>
              <a:gd name="T18" fmla="*/ 0 w 1085"/>
              <a:gd name="T19" fmla="*/ 452 h 1536"/>
              <a:gd name="T20" fmla="*/ 0 w 1085"/>
              <a:gd name="T21" fmla="*/ 994 h 1536"/>
              <a:gd name="T22" fmla="*/ 814 w 1085"/>
              <a:gd name="T23" fmla="*/ 542 h 1536"/>
              <a:gd name="T24" fmla="*/ 994 w 1085"/>
              <a:gd name="T25" fmla="*/ 542 h 1536"/>
              <a:gd name="T26" fmla="*/ 994 w 1085"/>
              <a:gd name="T27" fmla="*/ 633 h 1536"/>
              <a:gd name="T28" fmla="*/ 814 w 1085"/>
              <a:gd name="T29" fmla="*/ 633 h 1536"/>
              <a:gd name="T30" fmla="*/ 814 w 1085"/>
              <a:gd name="T31" fmla="*/ 542 h 1536"/>
              <a:gd name="T32" fmla="*/ 91 w 1085"/>
              <a:gd name="T33" fmla="*/ 542 h 1536"/>
              <a:gd name="T34" fmla="*/ 271 w 1085"/>
              <a:gd name="T35" fmla="*/ 542 h 1536"/>
              <a:gd name="T36" fmla="*/ 271 w 1085"/>
              <a:gd name="T37" fmla="*/ 633 h 1536"/>
              <a:gd name="T38" fmla="*/ 91 w 1085"/>
              <a:gd name="T39" fmla="*/ 633 h 1536"/>
              <a:gd name="T40" fmla="*/ 91 w 1085"/>
              <a:gd name="T41" fmla="*/ 542 h 1536"/>
              <a:gd name="T42" fmla="*/ 91 w 1085"/>
              <a:gd name="T43" fmla="*/ 723 h 1536"/>
              <a:gd name="T44" fmla="*/ 271 w 1085"/>
              <a:gd name="T45" fmla="*/ 723 h 1536"/>
              <a:gd name="T46" fmla="*/ 271 w 1085"/>
              <a:gd name="T47" fmla="*/ 994 h 1536"/>
              <a:gd name="T48" fmla="*/ 542 w 1085"/>
              <a:gd name="T49" fmla="*/ 1265 h 1536"/>
              <a:gd name="T50" fmla="*/ 814 w 1085"/>
              <a:gd name="T51" fmla="*/ 994 h 1536"/>
              <a:gd name="T52" fmla="*/ 814 w 1085"/>
              <a:gd name="T53" fmla="*/ 723 h 1536"/>
              <a:gd name="T54" fmla="*/ 994 w 1085"/>
              <a:gd name="T55" fmla="*/ 723 h 1536"/>
              <a:gd name="T56" fmla="*/ 994 w 1085"/>
              <a:gd name="T57" fmla="*/ 994 h 1536"/>
              <a:gd name="T58" fmla="*/ 542 w 1085"/>
              <a:gd name="T59" fmla="*/ 1446 h 1536"/>
              <a:gd name="T60" fmla="*/ 91 w 1085"/>
              <a:gd name="T61" fmla="*/ 994 h 1536"/>
              <a:gd name="T62" fmla="*/ 91 w 1085"/>
              <a:gd name="T63" fmla="*/ 723 h 1536"/>
              <a:gd name="T64" fmla="*/ 614 w 1085"/>
              <a:gd name="T65" fmla="*/ 108 h 1536"/>
              <a:gd name="T66" fmla="*/ 565 w 1085"/>
              <a:gd name="T67" fmla="*/ 226 h 1536"/>
              <a:gd name="T68" fmla="*/ 677 w 1085"/>
              <a:gd name="T69" fmla="*/ 226 h 1536"/>
              <a:gd name="T70" fmla="*/ 585 w 1085"/>
              <a:gd name="T71" fmla="*/ 468 h 1536"/>
              <a:gd name="T72" fmla="*/ 500 w 1085"/>
              <a:gd name="T73" fmla="*/ 436 h 1536"/>
              <a:gd name="T74" fmla="*/ 546 w 1085"/>
              <a:gd name="T75" fmla="*/ 316 h 1536"/>
              <a:gd name="T76" fmla="*/ 430 w 1085"/>
              <a:gd name="T77" fmla="*/ 316 h 1536"/>
              <a:gd name="T78" fmla="*/ 531 w 1085"/>
              <a:gd name="T79" fmla="*/ 73 h 1536"/>
              <a:gd name="T80" fmla="*/ 614 w 1085"/>
              <a:gd name="T81" fmla="*/ 108 h 1536"/>
              <a:gd name="T82" fmla="*/ 136 w 1085"/>
              <a:gd name="T83" fmla="*/ 90 h 1536"/>
              <a:gd name="T84" fmla="*/ 136 w 1085"/>
              <a:gd name="T85" fmla="*/ 362 h 1536"/>
              <a:gd name="T86" fmla="*/ 46 w 1085"/>
              <a:gd name="T87" fmla="*/ 362 h 1536"/>
              <a:gd name="T88" fmla="*/ 46 w 1085"/>
              <a:gd name="T89" fmla="*/ 90 h 1536"/>
              <a:gd name="T90" fmla="*/ 136 w 1085"/>
              <a:gd name="T91" fmla="*/ 90 h 1536"/>
              <a:gd name="T92" fmla="*/ 317 w 1085"/>
              <a:gd name="T93" fmla="*/ 0 h 1536"/>
              <a:gd name="T94" fmla="*/ 317 w 1085"/>
              <a:gd name="T95" fmla="*/ 362 h 1536"/>
              <a:gd name="T96" fmla="*/ 226 w 1085"/>
              <a:gd name="T97" fmla="*/ 362 h 1536"/>
              <a:gd name="T98" fmla="*/ 226 w 1085"/>
              <a:gd name="T99" fmla="*/ 0 h 1536"/>
              <a:gd name="T100" fmla="*/ 317 w 1085"/>
              <a:gd name="T101" fmla="*/ 0 h 1536"/>
              <a:gd name="T102" fmla="*/ 1039 w 1085"/>
              <a:gd name="T103" fmla="*/ 90 h 1536"/>
              <a:gd name="T104" fmla="*/ 1039 w 1085"/>
              <a:gd name="T105" fmla="*/ 362 h 1536"/>
              <a:gd name="T106" fmla="*/ 949 w 1085"/>
              <a:gd name="T107" fmla="*/ 362 h 1536"/>
              <a:gd name="T108" fmla="*/ 949 w 1085"/>
              <a:gd name="T109" fmla="*/ 90 h 1536"/>
              <a:gd name="T110" fmla="*/ 1039 w 1085"/>
              <a:gd name="T111" fmla="*/ 90 h 1536"/>
              <a:gd name="T112" fmla="*/ 859 w 1085"/>
              <a:gd name="T113" fmla="*/ 0 h 1536"/>
              <a:gd name="T114" fmla="*/ 859 w 1085"/>
              <a:gd name="T115" fmla="*/ 362 h 1536"/>
              <a:gd name="T116" fmla="*/ 768 w 1085"/>
              <a:gd name="T117" fmla="*/ 362 h 1536"/>
              <a:gd name="T118" fmla="*/ 768 w 1085"/>
              <a:gd name="T119" fmla="*/ 0 h 1536"/>
              <a:gd name="T120" fmla="*/ 859 w 1085"/>
              <a:gd name="T121" fmla="*/ 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85" h="1536">
                <a:moveTo>
                  <a:pt x="0" y="994"/>
                </a:moveTo>
                <a:cubicBezTo>
                  <a:pt x="0" y="1293"/>
                  <a:pt x="244" y="1536"/>
                  <a:pt x="542" y="1536"/>
                </a:cubicBezTo>
                <a:cubicBezTo>
                  <a:pt x="841" y="1536"/>
                  <a:pt x="1085" y="1293"/>
                  <a:pt x="1085" y="994"/>
                </a:cubicBezTo>
                <a:cubicBezTo>
                  <a:pt x="1085" y="452"/>
                  <a:pt x="1085" y="452"/>
                  <a:pt x="1085" y="452"/>
                </a:cubicBezTo>
                <a:cubicBezTo>
                  <a:pt x="723" y="452"/>
                  <a:pt x="723" y="452"/>
                  <a:pt x="723" y="452"/>
                </a:cubicBezTo>
                <a:cubicBezTo>
                  <a:pt x="723" y="994"/>
                  <a:pt x="723" y="994"/>
                  <a:pt x="723" y="994"/>
                </a:cubicBezTo>
                <a:cubicBezTo>
                  <a:pt x="723" y="1094"/>
                  <a:pt x="642" y="1175"/>
                  <a:pt x="542" y="1175"/>
                </a:cubicBezTo>
                <a:cubicBezTo>
                  <a:pt x="443" y="1175"/>
                  <a:pt x="362" y="1094"/>
                  <a:pt x="362" y="994"/>
                </a:cubicBezTo>
                <a:cubicBezTo>
                  <a:pt x="362" y="452"/>
                  <a:pt x="362" y="452"/>
                  <a:pt x="362" y="452"/>
                </a:cubicBezTo>
                <a:cubicBezTo>
                  <a:pt x="0" y="452"/>
                  <a:pt x="0" y="452"/>
                  <a:pt x="0" y="452"/>
                </a:cubicBezTo>
                <a:lnTo>
                  <a:pt x="0" y="994"/>
                </a:lnTo>
                <a:close/>
                <a:moveTo>
                  <a:pt x="814" y="542"/>
                </a:moveTo>
                <a:cubicBezTo>
                  <a:pt x="994" y="542"/>
                  <a:pt x="994" y="542"/>
                  <a:pt x="994" y="542"/>
                </a:cubicBezTo>
                <a:cubicBezTo>
                  <a:pt x="994" y="633"/>
                  <a:pt x="994" y="633"/>
                  <a:pt x="994" y="633"/>
                </a:cubicBezTo>
                <a:cubicBezTo>
                  <a:pt x="814" y="633"/>
                  <a:pt x="814" y="633"/>
                  <a:pt x="814" y="633"/>
                </a:cubicBezTo>
                <a:lnTo>
                  <a:pt x="814" y="542"/>
                </a:lnTo>
                <a:close/>
                <a:moveTo>
                  <a:pt x="91" y="542"/>
                </a:moveTo>
                <a:cubicBezTo>
                  <a:pt x="271" y="542"/>
                  <a:pt x="271" y="542"/>
                  <a:pt x="271" y="542"/>
                </a:cubicBezTo>
                <a:cubicBezTo>
                  <a:pt x="271" y="633"/>
                  <a:pt x="271" y="633"/>
                  <a:pt x="271" y="633"/>
                </a:cubicBezTo>
                <a:cubicBezTo>
                  <a:pt x="91" y="633"/>
                  <a:pt x="91" y="633"/>
                  <a:pt x="91" y="633"/>
                </a:cubicBezTo>
                <a:lnTo>
                  <a:pt x="91" y="542"/>
                </a:lnTo>
                <a:close/>
                <a:moveTo>
                  <a:pt x="91" y="723"/>
                </a:moveTo>
                <a:cubicBezTo>
                  <a:pt x="271" y="723"/>
                  <a:pt x="271" y="723"/>
                  <a:pt x="271" y="723"/>
                </a:cubicBezTo>
                <a:cubicBezTo>
                  <a:pt x="271" y="994"/>
                  <a:pt x="271" y="994"/>
                  <a:pt x="271" y="994"/>
                </a:cubicBezTo>
                <a:cubicBezTo>
                  <a:pt x="271" y="1143"/>
                  <a:pt x="393" y="1265"/>
                  <a:pt x="542" y="1265"/>
                </a:cubicBezTo>
                <a:cubicBezTo>
                  <a:pt x="692" y="1265"/>
                  <a:pt x="814" y="1143"/>
                  <a:pt x="814" y="994"/>
                </a:cubicBezTo>
                <a:cubicBezTo>
                  <a:pt x="814" y="723"/>
                  <a:pt x="814" y="723"/>
                  <a:pt x="814" y="723"/>
                </a:cubicBezTo>
                <a:cubicBezTo>
                  <a:pt x="994" y="723"/>
                  <a:pt x="994" y="723"/>
                  <a:pt x="994" y="723"/>
                </a:cubicBezTo>
                <a:cubicBezTo>
                  <a:pt x="994" y="994"/>
                  <a:pt x="994" y="994"/>
                  <a:pt x="994" y="994"/>
                </a:cubicBezTo>
                <a:cubicBezTo>
                  <a:pt x="994" y="1243"/>
                  <a:pt x="792" y="1446"/>
                  <a:pt x="542" y="1446"/>
                </a:cubicBezTo>
                <a:cubicBezTo>
                  <a:pt x="293" y="1446"/>
                  <a:pt x="91" y="1243"/>
                  <a:pt x="91" y="994"/>
                </a:cubicBezTo>
                <a:lnTo>
                  <a:pt x="91" y="723"/>
                </a:lnTo>
                <a:close/>
                <a:moveTo>
                  <a:pt x="614" y="108"/>
                </a:moveTo>
                <a:cubicBezTo>
                  <a:pt x="565" y="226"/>
                  <a:pt x="565" y="226"/>
                  <a:pt x="565" y="226"/>
                </a:cubicBezTo>
                <a:cubicBezTo>
                  <a:pt x="677" y="226"/>
                  <a:pt x="677" y="226"/>
                  <a:pt x="677" y="226"/>
                </a:cubicBezTo>
                <a:cubicBezTo>
                  <a:pt x="585" y="468"/>
                  <a:pt x="585" y="468"/>
                  <a:pt x="585" y="468"/>
                </a:cubicBezTo>
                <a:cubicBezTo>
                  <a:pt x="500" y="436"/>
                  <a:pt x="500" y="436"/>
                  <a:pt x="500" y="436"/>
                </a:cubicBezTo>
                <a:cubicBezTo>
                  <a:pt x="546" y="316"/>
                  <a:pt x="546" y="316"/>
                  <a:pt x="546" y="316"/>
                </a:cubicBezTo>
                <a:cubicBezTo>
                  <a:pt x="430" y="316"/>
                  <a:pt x="430" y="316"/>
                  <a:pt x="430" y="316"/>
                </a:cubicBezTo>
                <a:cubicBezTo>
                  <a:pt x="531" y="73"/>
                  <a:pt x="531" y="73"/>
                  <a:pt x="531" y="73"/>
                </a:cubicBezTo>
                <a:lnTo>
                  <a:pt x="614" y="108"/>
                </a:lnTo>
                <a:close/>
                <a:moveTo>
                  <a:pt x="136" y="90"/>
                </a:moveTo>
                <a:cubicBezTo>
                  <a:pt x="136" y="362"/>
                  <a:pt x="136" y="362"/>
                  <a:pt x="136" y="362"/>
                </a:cubicBezTo>
                <a:cubicBezTo>
                  <a:pt x="46" y="362"/>
                  <a:pt x="46" y="362"/>
                  <a:pt x="46" y="362"/>
                </a:cubicBezTo>
                <a:cubicBezTo>
                  <a:pt x="46" y="90"/>
                  <a:pt x="46" y="90"/>
                  <a:pt x="46" y="90"/>
                </a:cubicBezTo>
                <a:lnTo>
                  <a:pt x="136" y="90"/>
                </a:lnTo>
                <a:close/>
                <a:moveTo>
                  <a:pt x="317" y="0"/>
                </a:moveTo>
                <a:cubicBezTo>
                  <a:pt x="317" y="362"/>
                  <a:pt x="317" y="362"/>
                  <a:pt x="317" y="362"/>
                </a:cubicBezTo>
                <a:cubicBezTo>
                  <a:pt x="226" y="362"/>
                  <a:pt x="226" y="362"/>
                  <a:pt x="226" y="362"/>
                </a:cubicBezTo>
                <a:cubicBezTo>
                  <a:pt x="226" y="0"/>
                  <a:pt x="226" y="0"/>
                  <a:pt x="226" y="0"/>
                </a:cubicBezTo>
                <a:lnTo>
                  <a:pt x="317" y="0"/>
                </a:lnTo>
                <a:close/>
                <a:moveTo>
                  <a:pt x="1039" y="90"/>
                </a:moveTo>
                <a:cubicBezTo>
                  <a:pt x="1039" y="362"/>
                  <a:pt x="1039" y="362"/>
                  <a:pt x="1039" y="362"/>
                </a:cubicBezTo>
                <a:cubicBezTo>
                  <a:pt x="949" y="362"/>
                  <a:pt x="949" y="362"/>
                  <a:pt x="949" y="362"/>
                </a:cubicBezTo>
                <a:cubicBezTo>
                  <a:pt x="949" y="90"/>
                  <a:pt x="949" y="90"/>
                  <a:pt x="949" y="90"/>
                </a:cubicBezTo>
                <a:lnTo>
                  <a:pt x="1039" y="90"/>
                </a:lnTo>
                <a:close/>
                <a:moveTo>
                  <a:pt x="859" y="0"/>
                </a:moveTo>
                <a:cubicBezTo>
                  <a:pt x="859" y="362"/>
                  <a:pt x="859" y="362"/>
                  <a:pt x="859" y="362"/>
                </a:cubicBezTo>
                <a:cubicBezTo>
                  <a:pt x="768" y="362"/>
                  <a:pt x="768" y="362"/>
                  <a:pt x="768" y="362"/>
                </a:cubicBezTo>
                <a:cubicBezTo>
                  <a:pt x="768" y="0"/>
                  <a:pt x="768" y="0"/>
                  <a:pt x="768" y="0"/>
                </a:cubicBezTo>
                <a:lnTo>
                  <a:pt x="859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0697303" y="4607094"/>
            <a:ext cx="723582" cy="768634"/>
          </a:xfrm>
          <a:custGeom>
            <a:avLst/>
            <a:gdLst>
              <a:gd name="T0" fmla="*/ 542 w 1446"/>
              <a:gd name="T1" fmla="*/ 0 h 1536"/>
              <a:gd name="T2" fmla="*/ 181 w 1446"/>
              <a:gd name="T3" fmla="*/ 181 h 1536"/>
              <a:gd name="T4" fmla="*/ 0 w 1446"/>
              <a:gd name="T5" fmla="*/ 271 h 1536"/>
              <a:gd name="T6" fmla="*/ 1084 w 1446"/>
              <a:gd name="T7" fmla="*/ 1536 h 1536"/>
              <a:gd name="T8" fmla="*/ 904 w 1446"/>
              <a:gd name="T9" fmla="*/ 271 h 1536"/>
              <a:gd name="T10" fmla="*/ 764 w 1446"/>
              <a:gd name="T11" fmla="*/ 181 h 1536"/>
              <a:gd name="T12" fmla="*/ 407 w 1446"/>
              <a:gd name="T13" fmla="*/ 271 h 1536"/>
              <a:gd name="T14" fmla="*/ 542 w 1446"/>
              <a:gd name="T15" fmla="*/ 90 h 1536"/>
              <a:gd name="T16" fmla="*/ 678 w 1446"/>
              <a:gd name="T17" fmla="*/ 271 h 1536"/>
              <a:gd name="T18" fmla="*/ 813 w 1446"/>
              <a:gd name="T19" fmla="*/ 361 h 1536"/>
              <a:gd name="T20" fmla="*/ 271 w 1446"/>
              <a:gd name="T21" fmla="*/ 271 h 1536"/>
              <a:gd name="T22" fmla="*/ 994 w 1446"/>
              <a:gd name="T23" fmla="*/ 1446 h 1536"/>
              <a:gd name="T24" fmla="*/ 91 w 1446"/>
              <a:gd name="T25" fmla="*/ 361 h 1536"/>
              <a:gd name="T26" fmla="*/ 181 w 1446"/>
              <a:gd name="T27" fmla="*/ 452 h 1536"/>
              <a:gd name="T28" fmla="*/ 904 w 1446"/>
              <a:gd name="T29" fmla="*/ 361 h 1536"/>
              <a:gd name="T30" fmla="*/ 644 w 1446"/>
              <a:gd name="T31" fmla="*/ 732 h 1536"/>
              <a:gd name="T32" fmla="*/ 221 w 1446"/>
              <a:gd name="T33" fmla="*/ 1316 h 1536"/>
              <a:gd name="T34" fmla="*/ 433 w 1446"/>
              <a:gd name="T35" fmla="*/ 1150 h 1536"/>
              <a:gd name="T36" fmla="*/ 768 w 1446"/>
              <a:gd name="T37" fmla="*/ 813 h 1536"/>
              <a:gd name="T38" fmla="*/ 644 w 1446"/>
              <a:gd name="T39" fmla="*/ 732 h 1536"/>
              <a:gd name="T40" fmla="*/ 271 w 1446"/>
              <a:gd name="T41" fmla="*/ 1220 h 1536"/>
              <a:gd name="T42" fmla="*/ 362 w 1446"/>
              <a:gd name="T43" fmla="*/ 1220 h 1536"/>
              <a:gd name="T44" fmla="*/ 768 w 1446"/>
              <a:gd name="T45" fmla="*/ 723 h 1536"/>
              <a:gd name="T46" fmla="*/ 768 w 1446"/>
              <a:gd name="T47" fmla="*/ 633 h 1536"/>
              <a:gd name="T48" fmla="*/ 768 w 1446"/>
              <a:gd name="T49" fmla="*/ 723 h 1536"/>
              <a:gd name="T50" fmla="*/ 832 w 1446"/>
              <a:gd name="T51" fmla="*/ 1214 h 1536"/>
              <a:gd name="T52" fmla="*/ 832 w 1446"/>
              <a:gd name="T53" fmla="*/ 1342 h 1536"/>
              <a:gd name="T54" fmla="*/ 704 w 1446"/>
              <a:gd name="T55" fmla="*/ 1342 h 1536"/>
              <a:gd name="T56" fmla="*/ 704 w 1446"/>
              <a:gd name="T57" fmla="*/ 1214 h 1536"/>
              <a:gd name="T58" fmla="*/ 704 w 1446"/>
              <a:gd name="T59" fmla="*/ 1087 h 1536"/>
              <a:gd name="T60" fmla="*/ 832 w 1446"/>
              <a:gd name="T61" fmla="*/ 1087 h 1536"/>
              <a:gd name="T62" fmla="*/ 183 w 1446"/>
              <a:gd name="T63" fmla="*/ 747 h 1536"/>
              <a:gd name="T64" fmla="*/ 183 w 1446"/>
              <a:gd name="T65" fmla="*/ 619 h 1536"/>
              <a:gd name="T66" fmla="*/ 311 w 1446"/>
              <a:gd name="T67" fmla="*/ 619 h 1536"/>
              <a:gd name="T68" fmla="*/ 439 w 1446"/>
              <a:gd name="T69" fmla="*/ 619 h 1536"/>
              <a:gd name="T70" fmla="*/ 439 w 1446"/>
              <a:gd name="T71" fmla="*/ 747 h 1536"/>
              <a:gd name="T72" fmla="*/ 311 w 1446"/>
              <a:gd name="T73" fmla="*/ 747 h 1536"/>
              <a:gd name="T74" fmla="*/ 183 w 1446"/>
              <a:gd name="T75" fmla="*/ 747 h 1536"/>
              <a:gd name="T76" fmla="*/ 1310 w 1446"/>
              <a:gd name="T77" fmla="*/ 1522 h 1536"/>
              <a:gd name="T78" fmla="*/ 1446 w 1446"/>
              <a:gd name="T79" fmla="*/ 361 h 1536"/>
              <a:gd name="T80" fmla="*/ 1175 w 1446"/>
              <a:gd name="T81" fmla="*/ 1183 h 1536"/>
              <a:gd name="T82" fmla="*/ 1355 w 1446"/>
              <a:gd name="T83" fmla="*/ 452 h 1536"/>
              <a:gd name="T84" fmla="*/ 1265 w 1446"/>
              <a:gd name="T85" fmla="*/ 542 h 1536"/>
              <a:gd name="T86" fmla="*/ 1265 w 1446"/>
              <a:gd name="T87" fmla="*/ 633 h 1536"/>
              <a:gd name="T88" fmla="*/ 1355 w 1446"/>
              <a:gd name="T89" fmla="*/ 1166 h 1536"/>
              <a:gd name="T90" fmla="*/ 1265 w 1446"/>
              <a:gd name="T91" fmla="*/ 116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46" h="1536">
                <a:moveTo>
                  <a:pt x="764" y="181"/>
                </a:moveTo>
                <a:cubicBezTo>
                  <a:pt x="743" y="79"/>
                  <a:pt x="653" y="0"/>
                  <a:pt x="542" y="0"/>
                </a:cubicBezTo>
                <a:cubicBezTo>
                  <a:pt x="432" y="0"/>
                  <a:pt x="341" y="79"/>
                  <a:pt x="321" y="181"/>
                </a:cubicBezTo>
                <a:cubicBezTo>
                  <a:pt x="181" y="181"/>
                  <a:pt x="181" y="181"/>
                  <a:pt x="181" y="181"/>
                </a:cubicBezTo>
                <a:cubicBezTo>
                  <a:pt x="181" y="271"/>
                  <a:pt x="181" y="271"/>
                  <a:pt x="181" y="271"/>
                </a:cubicBezTo>
                <a:cubicBezTo>
                  <a:pt x="0" y="271"/>
                  <a:pt x="0" y="271"/>
                  <a:pt x="0" y="271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084" y="1536"/>
                  <a:pt x="1084" y="1536"/>
                  <a:pt x="1084" y="1536"/>
                </a:cubicBezTo>
                <a:cubicBezTo>
                  <a:pt x="1084" y="271"/>
                  <a:pt x="1084" y="271"/>
                  <a:pt x="1084" y="271"/>
                </a:cubicBezTo>
                <a:cubicBezTo>
                  <a:pt x="904" y="271"/>
                  <a:pt x="904" y="271"/>
                  <a:pt x="904" y="271"/>
                </a:cubicBezTo>
                <a:cubicBezTo>
                  <a:pt x="904" y="181"/>
                  <a:pt x="904" y="181"/>
                  <a:pt x="904" y="181"/>
                </a:cubicBezTo>
                <a:lnTo>
                  <a:pt x="764" y="181"/>
                </a:lnTo>
                <a:close/>
                <a:moveTo>
                  <a:pt x="271" y="271"/>
                </a:moveTo>
                <a:cubicBezTo>
                  <a:pt x="407" y="271"/>
                  <a:pt x="407" y="271"/>
                  <a:pt x="407" y="271"/>
                </a:cubicBezTo>
                <a:cubicBezTo>
                  <a:pt x="407" y="226"/>
                  <a:pt x="407" y="226"/>
                  <a:pt x="407" y="226"/>
                </a:cubicBezTo>
                <a:cubicBezTo>
                  <a:pt x="407" y="151"/>
                  <a:pt x="467" y="90"/>
                  <a:pt x="542" y="90"/>
                </a:cubicBezTo>
                <a:cubicBezTo>
                  <a:pt x="617" y="90"/>
                  <a:pt x="678" y="151"/>
                  <a:pt x="678" y="226"/>
                </a:cubicBezTo>
                <a:cubicBezTo>
                  <a:pt x="678" y="271"/>
                  <a:pt x="678" y="271"/>
                  <a:pt x="678" y="271"/>
                </a:cubicBezTo>
                <a:cubicBezTo>
                  <a:pt x="813" y="271"/>
                  <a:pt x="813" y="271"/>
                  <a:pt x="813" y="271"/>
                </a:cubicBezTo>
                <a:cubicBezTo>
                  <a:pt x="813" y="361"/>
                  <a:pt x="813" y="361"/>
                  <a:pt x="813" y="361"/>
                </a:cubicBezTo>
                <a:cubicBezTo>
                  <a:pt x="271" y="361"/>
                  <a:pt x="271" y="361"/>
                  <a:pt x="271" y="361"/>
                </a:cubicBezTo>
                <a:lnTo>
                  <a:pt x="271" y="271"/>
                </a:lnTo>
                <a:close/>
                <a:moveTo>
                  <a:pt x="994" y="361"/>
                </a:moveTo>
                <a:cubicBezTo>
                  <a:pt x="994" y="1446"/>
                  <a:pt x="994" y="1446"/>
                  <a:pt x="994" y="1446"/>
                </a:cubicBezTo>
                <a:cubicBezTo>
                  <a:pt x="91" y="1446"/>
                  <a:pt x="91" y="1446"/>
                  <a:pt x="91" y="1446"/>
                </a:cubicBezTo>
                <a:cubicBezTo>
                  <a:pt x="91" y="361"/>
                  <a:pt x="91" y="361"/>
                  <a:pt x="91" y="361"/>
                </a:cubicBezTo>
                <a:cubicBezTo>
                  <a:pt x="181" y="361"/>
                  <a:pt x="181" y="361"/>
                  <a:pt x="181" y="361"/>
                </a:cubicBezTo>
                <a:cubicBezTo>
                  <a:pt x="181" y="452"/>
                  <a:pt x="181" y="452"/>
                  <a:pt x="181" y="452"/>
                </a:cubicBezTo>
                <a:cubicBezTo>
                  <a:pt x="904" y="452"/>
                  <a:pt x="904" y="452"/>
                  <a:pt x="904" y="452"/>
                </a:cubicBezTo>
                <a:cubicBezTo>
                  <a:pt x="904" y="361"/>
                  <a:pt x="904" y="361"/>
                  <a:pt x="904" y="361"/>
                </a:cubicBezTo>
                <a:lnTo>
                  <a:pt x="994" y="361"/>
                </a:lnTo>
                <a:close/>
                <a:moveTo>
                  <a:pt x="644" y="732"/>
                </a:moveTo>
                <a:cubicBezTo>
                  <a:pt x="527" y="831"/>
                  <a:pt x="430" y="954"/>
                  <a:pt x="361" y="1092"/>
                </a:cubicBezTo>
                <a:cubicBezTo>
                  <a:pt x="225" y="1045"/>
                  <a:pt x="120" y="1215"/>
                  <a:pt x="221" y="1316"/>
                </a:cubicBezTo>
                <a:cubicBezTo>
                  <a:pt x="247" y="1342"/>
                  <a:pt x="282" y="1355"/>
                  <a:pt x="316" y="1355"/>
                </a:cubicBezTo>
                <a:cubicBezTo>
                  <a:pt x="422" y="1355"/>
                  <a:pt x="486" y="1240"/>
                  <a:pt x="433" y="1150"/>
                </a:cubicBezTo>
                <a:cubicBezTo>
                  <a:pt x="497" y="1015"/>
                  <a:pt x="591" y="894"/>
                  <a:pt x="706" y="798"/>
                </a:cubicBezTo>
                <a:cubicBezTo>
                  <a:pt x="726" y="808"/>
                  <a:pt x="747" y="813"/>
                  <a:pt x="768" y="813"/>
                </a:cubicBezTo>
                <a:cubicBezTo>
                  <a:pt x="888" y="813"/>
                  <a:pt x="949" y="667"/>
                  <a:pt x="864" y="582"/>
                </a:cubicBezTo>
                <a:cubicBezTo>
                  <a:pt x="759" y="477"/>
                  <a:pt x="584" y="595"/>
                  <a:pt x="644" y="732"/>
                </a:cubicBezTo>
                <a:close/>
                <a:moveTo>
                  <a:pt x="316" y="1265"/>
                </a:moveTo>
                <a:cubicBezTo>
                  <a:pt x="291" y="1265"/>
                  <a:pt x="271" y="1245"/>
                  <a:pt x="271" y="1220"/>
                </a:cubicBezTo>
                <a:cubicBezTo>
                  <a:pt x="271" y="1195"/>
                  <a:pt x="291" y="1175"/>
                  <a:pt x="316" y="1175"/>
                </a:cubicBezTo>
                <a:cubicBezTo>
                  <a:pt x="341" y="1175"/>
                  <a:pt x="362" y="1195"/>
                  <a:pt x="362" y="1220"/>
                </a:cubicBezTo>
                <a:cubicBezTo>
                  <a:pt x="362" y="1245"/>
                  <a:pt x="341" y="1265"/>
                  <a:pt x="316" y="1265"/>
                </a:cubicBezTo>
                <a:close/>
                <a:moveTo>
                  <a:pt x="768" y="723"/>
                </a:moveTo>
                <a:cubicBezTo>
                  <a:pt x="743" y="723"/>
                  <a:pt x="723" y="703"/>
                  <a:pt x="723" y="678"/>
                </a:cubicBezTo>
                <a:cubicBezTo>
                  <a:pt x="723" y="653"/>
                  <a:pt x="743" y="633"/>
                  <a:pt x="768" y="633"/>
                </a:cubicBezTo>
                <a:cubicBezTo>
                  <a:pt x="793" y="633"/>
                  <a:pt x="813" y="653"/>
                  <a:pt x="813" y="678"/>
                </a:cubicBezTo>
                <a:cubicBezTo>
                  <a:pt x="813" y="703"/>
                  <a:pt x="793" y="723"/>
                  <a:pt x="768" y="723"/>
                </a:cubicBezTo>
                <a:close/>
                <a:moveTo>
                  <a:pt x="896" y="1150"/>
                </a:moveTo>
                <a:cubicBezTo>
                  <a:pt x="832" y="1214"/>
                  <a:pt x="832" y="1214"/>
                  <a:pt x="832" y="1214"/>
                </a:cubicBezTo>
                <a:cubicBezTo>
                  <a:pt x="896" y="1278"/>
                  <a:pt x="896" y="1278"/>
                  <a:pt x="896" y="1278"/>
                </a:cubicBezTo>
                <a:cubicBezTo>
                  <a:pt x="832" y="1342"/>
                  <a:pt x="832" y="1342"/>
                  <a:pt x="832" y="1342"/>
                </a:cubicBezTo>
                <a:cubicBezTo>
                  <a:pt x="768" y="1278"/>
                  <a:pt x="768" y="1278"/>
                  <a:pt x="768" y="1278"/>
                </a:cubicBezTo>
                <a:cubicBezTo>
                  <a:pt x="704" y="1342"/>
                  <a:pt x="704" y="1342"/>
                  <a:pt x="704" y="1342"/>
                </a:cubicBezTo>
                <a:cubicBezTo>
                  <a:pt x="640" y="1278"/>
                  <a:pt x="640" y="1278"/>
                  <a:pt x="640" y="1278"/>
                </a:cubicBezTo>
                <a:cubicBezTo>
                  <a:pt x="704" y="1214"/>
                  <a:pt x="704" y="1214"/>
                  <a:pt x="704" y="1214"/>
                </a:cubicBezTo>
                <a:cubicBezTo>
                  <a:pt x="640" y="1150"/>
                  <a:pt x="640" y="1150"/>
                  <a:pt x="640" y="1150"/>
                </a:cubicBezTo>
                <a:cubicBezTo>
                  <a:pt x="704" y="1087"/>
                  <a:pt x="704" y="1087"/>
                  <a:pt x="704" y="1087"/>
                </a:cubicBezTo>
                <a:cubicBezTo>
                  <a:pt x="768" y="1150"/>
                  <a:pt x="768" y="1150"/>
                  <a:pt x="768" y="1150"/>
                </a:cubicBezTo>
                <a:cubicBezTo>
                  <a:pt x="832" y="1087"/>
                  <a:pt x="832" y="1087"/>
                  <a:pt x="832" y="1087"/>
                </a:cubicBezTo>
                <a:lnTo>
                  <a:pt x="896" y="1150"/>
                </a:lnTo>
                <a:close/>
                <a:moveTo>
                  <a:pt x="183" y="747"/>
                </a:moveTo>
                <a:cubicBezTo>
                  <a:pt x="247" y="683"/>
                  <a:pt x="247" y="683"/>
                  <a:pt x="247" y="683"/>
                </a:cubicBezTo>
                <a:cubicBezTo>
                  <a:pt x="183" y="619"/>
                  <a:pt x="183" y="619"/>
                  <a:pt x="183" y="619"/>
                </a:cubicBezTo>
                <a:cubicBezTo>
                  <a:pt x="247" y="555"/>
                  <a:pt x="247" y="555"/>
                  <a:pt x="247" y="555"/>
                </a:cubicBezTo>
                <a:cubicBezTo>
                  <a:pt x="311" y="619"/>
                  <a:pt x="311" y="619"/>
                  <a:pt x="311" y="619"/>
                </a:cubicBezTo>
                <a:cubicBezTo>
                  <a:pt x="375" y="555"/>
                  <a:pt x="375" y="555"/>
                  <a:pt x="375" y="555"/>
                </a:cubicBezTo>
                <a:cubicBezTo>
                  <a:pt x="439" y="619"/>
                  <a:pt x="439" y="619"/>
                  <a:pt x="439" y="619"/>
                </a:cubicBezTo>
                <a:cubicBezTo>
                  <a:pt x="375" y="683"/>
                  <a:pt x="375" y="683"/>
                  <a:pt x="375" y="683"/>
                </a:cubicBezTo>
                <a:cubicBezTo>
                  <a:pt x="439" y="747"/>
                  <a:pt x="439" y="747"/>
                  <a:pt x="439" y="747"/>
                </a:cubicBezTo>
                <a:cubicBezTo>
                  <a:pt x="375" y="811"/>
                  <a:pt x="375" y="811"/>
                  <a:pt x="375" y="811"/>
                </a:cubicBezTo>
                <a:cubicBezTo>
                  <a:pt x="311" y="747"/>
                  <a:pt x="311" y="747"/>
                  <a:pt x="311" y="747"/>
                </a:cubicBezTo>
                <a:cubicBezTo>
                  <a:pt x="247" y="811"/>
                  <a:pt x="247" y="811"/>
                  <a:pt x="247" y="811"/>
                </a:cubicBezTo>
                <a:lnTo>
                  <a:pt x="183" y="747"/>
                </a:lnTo>
                <a:close/>
                <a:moveTo>
                  <a:pt x="1175" y="1183"/>
                </a:moveTo>
                <a:cubicBezTo>
                  <a:pt x="1310" y="1522"/>
                  <a:pt x="1310" y="1522"/>
                  <a:pt x="1310" y="1522"/>
                </a:cubicBezTo>
                <a:cubicBezTo>
                  <a:pt x="1446" y="1183"/>
                  <a:pt x="1446" y="1183"/>
                  <a:pt x="1446" y="1183"/>
                </a:cubicBezTo>
                <a:cubicBezTo>
                  <a:pt x="1446" y="1136"/>
                  <a:pt x="1446" y="409"/>
                  <a:pt x="1446" y="361"/>
                </a:cubicBezTo>
                <a:cubicBezTo>
                  <a:pt x="1175" y="361"/>
                  <a:pt x="1175" y="361"/>
                  <a:pt x="1175" y="361"/>
                </a:cubicBezTo>
                <a:lnTo>
                  <a:pt x="1175" y="1183"/>
                </a:lnTo>
                <a:close/>
                <a:moveTo>
                  <a:pt x="1265" y="452"/>
                </a:moveTo>
                <a:cubicBezTo>
                  <a:pt x="1355" y="452"/>
                  <a:pt x="1355" y="452"/>
                  <a:pt x="1355" y="452"/>
                </a:cubicBezTo>
                <a:cubicBezTo>
                  <a:pt x="1355" y="542"/>
                  <a:pt x="1355" y="542"/>
                  <a:pt x="1355" y="542"/>
                </a:cubicBezTo>
                <a:cubicBezTo>
                  <a:pt x="1265" y="542"/>
                  <a:pt x="1265" y="542"/>
                  <a:pt x="1265" y="542"/>
                </a:cubicBezTo>
                <a:lnTo>
                  <a:pt x="1265" y="452"/>
                </a:lnTo>
                <a:close/>
                <a:moveTo>
                  <a:pt x="1265" y="633"/>
                </a:moveTo>
                <a:cubicBezTo>
                  <a:pt x="1355" y="633"/>
                  <a:pt x="1355" y="633"/>
                  <a:pt x="1355" y="633"/>
                </a:cubicBezTo>
                <a:cubicBezTo>
                  <a:pt x="1355" y="1166"/>
                  <a:pt x="1355" y="1166"/>
                  <a:pt x="1355" y="1166"/>
                </a:cubicBezTo>
                <a:cubicBezTo>
                  <a:pt x="1310" y="1279"/>
                  <a:pt x="1310" y="1279"/>
                  <a:pt x="1310" y="1279"/>
                </a:cubicBezTo>
                <a:cubicBezTo>
                  <a:pt x="1265" y="1166"/>
                  <a:pt x="1265" y="1166"/>
                  <a:pt x="1265" y="1166"/>
                </a:cubicBezTo>
                <a:lnTo>
                  <a:pt x="1265" y="6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2923898" y="4607094"/>
            <a:ext cx="768634" cy="768634"/>
          </a:xfrm>
          <a:custGeom>
            <a:avLst/>
            <a:gdLst>
              <a:gd name="T0" fmla="*/ 1167 w 1536"/>
              <a:gd name="T1" fmla="*/ 271 h 1536"/>
              <a:gd name="T2" fmla="*/ 926 w 1536"/>
              <a:gd name="T3" fmla="*/ 241 h 1536"/>
              <a:gd name="T4" fmla="*/ 700 w 1536"/>
              <a:gd name="T5" fmla="*/ 241 h 1536"/>
              <a:gd name="T6" fmla="*/ 460 w 1536"/>
              <a:gd name="T7" fmla="*/ 271 h 1536"/>
              <a:gd name="T8" fmla="*/ 271 w 1536"/>
              <a:gd name="T9" fmla="*/ 0 h 1536"/>
              <a:gd name="T10" fmla="*/ 0 w 1536"/>
              <a:gd name="T11" fmla="*/ 1536 h 1536"/>
              <a:gd name="T12" fmla="*/ 1536 w 1536"/>
              <a:gd name="T13" fmla="*/ 0 h 1536"/>
              <a:gd name="T14" fmla="*/ 1265 w 1536"/>
              <a:gd name="T15" fmla="*/ 271 h 1536"/>
              <a:gd name="T16" fmla="*/ 1084 w 1536"/>
              <a:gd name="T17" fmla="*/ 316 h 1536"/>
              <a:gd name="T18" fmla="*/ 994 w 1536"/>
              <a:gd name="T19" fmla="*/ 316 h 1536"/>
              <a:gd name="T20" fmla="*/ 813 w 1536"/>
              <a:gd name="T21" fmla="*/ 271 h 1536"/>
              <a:gd name="T22" fmla="*/ 813 w 1536"/>
              <a:gd name="T23" fmla="*/ 361 h 1536"/>
              <a:gd name="T24" fmla="*/ 813 w 1536"/>
              <a:gd name="T25" fmla="*/ 271 h 1536"/>
              <a:gd name="T26" fmla="*/ 633 w 1536"/>
              <a:gd name="T27" fmla="*/ 316 h 1536"/>
              <a:gd name="T28" fmla="*/ 542 w 1536"/>
              <a:gd name="T29" fmla="*/ 316 h 1536"/>
              <a:gd name="T30" fmla="*/ 181 w 1536"/>
              <a:gd name="T31" fmla="*/ 1445 h 1536"/>
              <a:gd name="T32" fmla="*/ 90 w 1536"/>
              <a:gd name="T33" fmla="*/ 90 h 1536"/>
              <a:gd name="T34" fmla="*/ 181 w 1536"/>
              <a:gd name="T35" fmla="*/ 1445 h 1536"/>
              <a:gd name="T36" fmla="*/ 271 w 1536"/>
              <a:gd name="T37" fmla="*/ 1445 h 1536"/>
              <a:gd name="T38" fmla="*/ 460 w 1536"/>
              <a:gd name="T39" fmla="*/ 1174 h 1536"/>
              <a:gd name="T40" fmla="*/ 700 w 1536"/>
              <a:gd name="T41" fmla="*/ 1204 h 1536"/>
              <a:gd name="T42" fmla="*/ 926 w 1536"/>
              <a:gd name="T43" fmla="*/ 1204 h 1536"/>
              <a:gd name="T44" fmla="*/ 1167 w 1536"/>
              <a:gd name="T45" fmla="*/ 1174 h 1536"/>
              <a:gd name="T46" fmla="*/ 1265 w 1536"/>
              <a:gd name="T47" fmla="*/ 1445 h 1536"/>
              <a:gd name="T48" fmla="*/ 587 w 1536"/>
              <a:gd name="T49" fmla="*/ 1084 h 1536"/>
              <a:gd name="T50" fmla="*/ 587 w 1536"/>
              <a:gd name="T51" fmla="*/ 1174 h 1536"/>
              <a:gd name="T52" fmla="*/ 768 w 1536"/>
              <a:gd name="T53" fmla="*/ 1129 h 1536"/>
              <a:gd name="T54" fmla="*/ 858 w 1536"/>
              <a:gd name="T55" fmla="*/ 1129 h 1536"/>
              <a:gd name="T56" fmla="*/ 768 w 1536"/>
              <a:gd name="T57" fmla="*/ 1129 h 1536"/>
              <a:gd name="T58" fmla="*/ 1039 w 1536"/>
              <a:gd name="T59" fmla="*/ 1084 h 1536"/>
              <a:gd name="T60" fmla="*/ 1039 w 1536"/>
              <a:gd name="T61" fmla="*/ 1174 h 1536"/>
              <a:gd name="T62" fmla="*/ 1265 w 1536"/>
              <a:gd name="T63" fmla="*/ 1084 h 1536"/>
              <a:gd name="T64" fmla="*/ 1039 w 1536"/>
              <a:gd name="T65" fmla="*/ 994 h 1536"/>
              <a:gd name="T66" fmla="*/ 813 w 1536"/>
              <a:gd name="T67" fmla="*/ 994 h 1536"/>
              <a:gd name="T68" fmla="*/ 587 w 1536"/>
              <a:gd name="T69" fmla="*/ 994 h 1536"/>
              <a:gd name="T70" fmla="*/ 271 w 1536"/>
              <a:gd name="T71" fmla="*/ 1084 h 1536"/>
              <a:gd name="T72" fmla="*/ 369 w 1536"/>
              <a:gd name="T73" fmla="*/ 768 h 1536"/>
              <a:gd name="T74" fmla="*/ 610 w 1536"/>
              <a:gd name="T75" fmla="*/ 797 h 1536"/>
              <a:gd name="T76" fmla="*/ 836 w 1536"/>
              <a:gd name="T77" fmla="*/ 797 h 1536"/>
              <a:gd name="T78" fmla="*/ 1077 w 1536"/>
              <a:gd name="T79" fmla="*/ 768 h 1536"/>
              <a:gd name="T80" fmla="*/ 1265 w 1536"/>
              <a:gd name="T81" fmla="*/ 1084 h 1536"/>
              <a:gd name="T82" fmla="*/ 497 w 1536"/>
              <a:gd name="T83" fmla="*/ 677 h 1536"/>
              <a:gd name="T84" fmla="*/ 497 w 1536"/>
              <a:gd name="T85" fmla="*/ 768 h 1536"/>
              <a:gd name="T86" fmla="*/ 678 w 1536"/>
              <a:gd name="T87" fmla="*/ 723 h 1536"/>
              <a:gd name="T88" fmla="*/ 768 w 1536"/>
              <a:gd name="T89" fmla="*/ 723 h 1536"/>
              <a:gd name="T90" fmla="*/ 678 w 1536"/>
              <a:gd name="T91" fmla="*/ 723 h 1536"/>
              <a:gd name="T92" fmla="*/ 949 w 1536"/>
              <a:gd name="T93" fmla="*/ 677 h 1536"/>
              <a:gd name="T94" fmla="*/ 949 w 1536"/>
              <a:gd name="T95" fmla="*/ 768 h 1536"/>
              <a:gd name="T96" fmla="*/ 1265 w 1536"/>
              <a:gd name="T97" fmla="*/ 677 h 1536"/>
              <a:gd name="T98" fmla="*/ 949 w 1536"/>
              <a:gd name="T99" fmla="*/ 587 h 1536"/>
              <a:gd name="T100" fmla="*/ 723 w 1536"/>
              <a:gd name="T101" fmla="*/ 587 h 1536"/>
              <a:gd name="T102" fmla="*/ 497 w 1536"/>
              <a:gd name="T103" fmla="*/ 587 h 1536"/>
              <a:gd name="T104" fmla="*/ 271 w 1536"/>
              <a:gd name="T105" fmla="*/ 677 h 1536"/>
              <a:gd name="T106" fmla="*/ 460 w 1536"/>
              <a:gd name="T107" fmla="*/ 361 h 1536"/>
              <a:gd name="T108" fmla="*/ 700 w 1536"/>
              <a:gd name="T109" fmla="*/ 391 h 1536"/>
              <a:gd name="T110" fmla="*/ 926 w 1536"/>
              <a:gd name="T111" fmla="*/ 391 h 1536"/>
              <a:gd name="T112" fmla="*/ 1167 w 1536"/>
              <a:gd name="T113" fmla="*/ 361 h 1536"/>
              <a:gd name="T114" fmla="*/ 1265 w 1536"/>
              <a:gd name="T115" fmla="*/ 677 h 1536"/>
              <a:gd name="T116" fmla="*/ 1446 w 1536"/>
              <a:gd name="T117" fmla="*/ 90 h 1536"/>
              <a:gd name="T118" fmla="*/ 1355 w 1536"/>
              <a:gd name="T119" fmla="*/ 144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6" h="1536">
                <a:moveTo>
                  <a:pt x="1265" y="271"/>
                </a:moveTo>
                <a:cubicBezTo>
                  <a:pt x="1167" y="271"/>
                  <a:pt x="1167" y="271"/>
                  <a:pt x="1167" y="271"/>
                </a:cubicBezTo>
                <a:cubicBezTo>
                  <a:pt x="1148" y="218"/>
                  <a:pt x="1098" y="181"/>
                  <a:pt x="1039" y="181"/>
                </a:cubicBezTo>
                <a:cubicBezTo>
                  <a:pt x="992" y="181"/>
                  <a:pt x="951" y="205"/>
                  <a:pt x="926" y="241"/>
                </a:cubicBezTo>
                <a:cubicBezTo>
                  <a:pt x="902" y="205"/>
                  <a:pt x="860" y="181"/>
                  <a:pt x="813" y="181"/>
                </a:cubicBezTo>
                <a:cubicBezTo>
                  <a:pt x="766" y="181"/>
                  <a:pt x="725" y="205"/>
                  <a:pt x="700" y="241"/>
                </a:cubicBezTo>
                <a:cubicBezTo>
                  <a:pt x="676" y="205"/>
                  <a:pt x="635" y="181"/>
                  <a:pt x="587" y="181"/>
                </a:cubicBezTo>
                <a:cubicBezTo>
                  <a:pt x="529" y="181"/>
                  <a:pt x="478" y="218"/>
                  <a:pt x="460" y="271"/>
                </a:cubicBezTo>
                <a:cubicBezTo>
                  <a:pt x="271" y="271"/>
                  <a:pt x="271" y="271"/>
                  <a:pt x="271" y="271"/>
                </a:cubicBezTo>
                <a:cubicBezTo>
                  <a:pt x="271" y="0"/>
                  <a:pt x="271" y="0"/>
                  <a:pt x="27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1265" y="0"/>
                  <a:pt x="1265" y="0"/>
                  <a:pt x="1265" y="0"/>
                </a:cubicBezTo>
                <a:lnTo>
                  <a:pt x="1265" y="271"/>
                </a:lnTo>
                <a:close/>
                <a:moveTo>
                  <a:pt x="1039" y="271"/>
                </a:moveTo>
                <a:cubicBezTo>
                  <a:pt x="1064" y="271"/>
                  <a:pt x="1084" y="291"/>
                  <a:pt x="1084" y="316"/>
                </a:cubicBezTo>
                <a:cubicBezTo>
                  <a:pt x="1084" y="341"/>
                  <a:pt x="1064" y="361"/>
                  <a:pt x="1039" y="361"/>
                </a:cubicBezTo>
                <a:cubicBezTo>
                  <a:pt x="1014" y="361"/>
                  <a:pt x="994" y="341"/>
                  <a:pt x="994" y="316"/>
                </a:cubicBezTo>
                <a:cubicBezTo>
                  <a:pt x="994" y="291"/>
                  <a:pt x="1014" y="271"/>
                  <a:pt x="1039" y="271"/>
                </a:cubicBezTo>
                <a:close/>
                <a:moveTo>
                  <a:pt x="813" y="271"/>
                </a:moveTo>
                <a:cubicBezTo>
                  <a:pt x="838" y="271"/>
                  <a:pt x="858" y="291"/>
                  <a:pt x="858" y="316"/>
                </a:cubicBezTo>
                <a:cubicBezTo>
                  <a:pt x="858" y="341"/>
                  <a:pt x="838" y="361"/>
                  <a:pt x="813" y="361"/>
                </a:cubicBezTo>
                <a:cubicBezTo>
                  <a:pt x="788" y="361"/>
                  <a:pt x="768" y="341"/>
                  <a:pt x="768" y="316"/>
                </a:cubicBezTo>
                <a:cubicBezTo>
                  <a:pt x="768" y="291"/>
                  <a:pt x="788" y="271"/>
                  <a:pt x="813" y="271"/>
                </a:cubicBezTo>
                <a:close/>
                <a:moveTo>
                  <a:pt x="587" y="271"/>
                </a:moveTo>
                <a:cubicBezTo>
                  <a:pt x="612" y="271"/>
                  <a:pt x="633" y="291"/>
                  <a:pt x="633" y="316"/>
                </a:cubicBezTo>
                <a:cubicBezTo>
                  <a:pt x="633" y="341"/>
                  <a:pt x="612" y="361"/>
                  <a:pt x="587" y="361"/>
                </a:cubicBezTo>
                <a:cubicBezTo>
                  <a:pt x="563" y="361"/>
                  <a:pt x="542" y="341"/>
                  <a:pt x="542" y="316"/>
                </a:cubicBezTo>
                <a:cubicBezTo>
                  <a:pt x="542" y="291"/>
                  <a:pt x="563" y="271"/>
                  <a:pt x="587" y="271"/>
                </a:cubicBezTo>
                <a:close/>
                <a:moveTo>
                  <a:pt x="181" y="1445"/>
                </a:moveTo>
                <a:cubicBezTo>
                  <a:pt x="90" y="1445"/>
                  <a:pt x="90" y="1445"/>
                  <a:pt x="90" y="1445"/>
                </a:cubicBezTo>
                <a:cubicBezTo>
                  <a:pt x="90" y="90"/>
                  <a:pt x="90" y="90"/>
                  <a:pt x="90" y="90"/>
                </a:cubicBezTo>
                <a:cubicBezTo>
                  <a:pt x="181" y="90"/>
                  <a:pt x="181" y="90"/>
                  <a:pt x="181" y="90"/>
                </a:cubicBezTo>
                <a:lnTo>
                  <a:pt x="181" y="1445"/>
                </a:lnTo>
                <a:close/>
                <a:moveTo>
                  <a:pt x="1265" y="1445"/>
                </a:moveTo>
                <a:cubicBezTo>
                  <a:pt x="271" y="1445"/>
                  <a:pt x="271" y="1445"/>
                  <a:pt x="271" y="1445"/>
                </a:cubicBezTo>
                <a:cubicBezTo>
                  <a:pt x="271" y="1174"/>
                  <a:pt x="271" y="1174"/>
                  <a:pt x="271" y="1174"/>
                </a:cubicBezTo>
                <a:cubicBezTo>
                  <a:pt x="460" y="1174"/>
                  <a:pt x="460" y="1174"/>
                  <a:pt x="460" y="1174"/>
                </a:cubicBezTo>
                <a:cubicBezTo>
                  <a:pt x="478" y="1227"/>
                  <a:pt x="529" y="1265"/>
                  <a:pt x="587" y="1265"/>
                </a:cubicBezTo>
                <a:cubicBezTo>
                  <a:pt x="635" y="1265"/>
                  <a:pt x="676" y="1241"/>
                  <a:pt x="700" y="1204"/>
                </a:cubicBezTo>
                <a:cubicBezTo>
                  <a:pt x="725" y="1241"/>
                  <a:pt x="766" y="1265"/>
                  <a:pt x="813" y="1265"/>
                </a:cubicBezTo>
                <a:cubicBezTo>
                  <a:pt x="860" y="1265"/>
                  <a:pt x="902" y="1241"/>
                  <a:pt x="926" y="1204"/>
                </a:cubicBezTo>
                <a:cubicBezTo>
                  <a:pt x="951" y="1241"/>
                  <a:pt x="992" y="1265"/>
                  <a:pt x="1039" y="1265"/>
                </a:cubicBezTo>
                <a:cubicBezTo>
                  <a:pt x="1098" y="1265"/>
                  <a:pt x="1148" y="1227"/>
                  <a:pt x="1167" y="1174"/>
                </a:cubicBezTo>
                <a:cubicBezTo>
                  <a:pt x="1265" y="1174"/>
                  <a:pt x="1265" y="1174"/>
                  <a:pt x="1265" y="1174"/>
                </a:cubicBezTo>
                <a:lnTo>
                  <a:pt x="1265" y="1445"/>
                </a:lnTo>
                <a:close/>
                <a:moveTo>
                  <a:pt x="542" y="1129"/>
                </a:moveTo>
                <a:cubicBezTo>
                  <a:pt x="542" y="1104"/>
                  <a:pt x="563" y="1084"/>
                  <a:pt x="587" y="1084"/>
                </a:cubicBezTo>
                <a:cubicBezTo>
                  <a:pt x="612" y="1084"/>
                  <a:pt x="633" y="1104"/>
                  <a:pt x="633" y="1129"/>
                </a:cubicBezTo>
                <a:cubicBezTo>
                  <a:pt x="633" y="1154"/>
                  <a:pt x="612" y="1174"/>
                  <a:pt x="587" y="1174"/>
                </a:cubicBezTo>
                <a:cubicBezTo>
                  <a:pt x="563" y="1174"/>
                  <a:pt x="542" y="1154"/>
                  <a:pt x="542" y="1129"/>
                </a:cubicBezTo>
                <a:close/>
                <a:moveTo>
                  <a:pt x="768" y="1129"/>
                </a:moveTo>
                <a:cubicBezTo>
                  <a:pt x="768" y="1104"/>
                  <a:pt x="788" y="1084"/>
                  <a:pt x="813" y="1084"/>
                </a:cubicBezTo>
                <a:cubicBezTo>
                  <a:pt x="838" y="1084"/>
                  <a:pt x="858" y="1104"/>
                  <a:pt x="858" y="1129"/>
                </a:cubicBezTo>
                <a:cubicBezTo>
                  <a:pt x="858" y="1154"/>
                  <a:pt x="838" y="1174"/>
                  <a:pt x="813" y="1174"/>
                </a:cubicBezTo>
                <a:cubicBezTo>
                  <a:pt x="788" y="1174"/>
                  <a:pt x="768" y="1154"/>
                  <a:pt x="768" y="1129"/>
                </a:cubicBezTo>
                <a:close/>
                <a:moveTo>
                  <a:pt x="994" y="1129"/>
                </a:moveTo>
                <a:cubicBezTo>
                  <a:pt x="994" y="1104"/>
                  <a:pt x="1014" y="1084"/>
                  <a:pt x="1039" y="1084"/>
                </a:cubicBezTo>
                <a:cubicBezTo>
                  <a:pt x="1064" y="1084"/>
                  <a:pt x="1084" y="1104"/>
                  <a:pt x="1084" y="1129"/>
                </a:cubicBezTo>
                <a:cubicBezTo>
                  <a:pt x="1084" y="1154"/>
                  <a:pt x="1064" y="1174"/>
                  <a:pt x="1039" y="1174"/>
                </a:cubicBezTo>
                <a:cubicBezTo>
                  <a:pt x="1014" y="1174"/>
                  <a:pt x="994" y="1154"/>
                  <a:pt x="994" y="1129"/>
                </a:cubicBezTo>
                <a:close/>
                <a:moveTo>
                  <a:pt x="1265" y="1084"/>
                </a:moveTo>
                <a:cubicBezTo>
                  <a:pt x="1167" y="1084"/>
                  <a:pt x="1167" y="1084"/>
                  <a:pt x="1167" y="1084"/>
                </a:cubicBezTo>
                <a:cubicBezTo>
                  <a:pt x="1148" y="1031"/>
                  <a:pt x="1098" y="994"/>
                  <a:pt x="1039" y="994"/>
                </a:cubicBezTo>
                <a:cubicBezTo>
                  <a:pt x="992" y="994"/>
                  <a:pt x="951" y="1018"/>
                  <a:pt x="926" y="1054"/>
                </a:cubicBezTo>
                <a:cubicBezTo>
                  <a:pt x="902" y="1018"/>
                  <a:pt x="860" y="994"/>
                  <a:pt x="813" y="994"/>
                </a:cubicBezTo>
                <a:cubicBezTo>
                  <a:pt x="766" y="994"/>
                  <a:pt x="725" y="1018"/>
                  <a:pt x="700" y="1054"/>
                </a:cubicBezTo>
                <a:cubicBezTo>
                  <a:pt x="676" y="1018"/>
                  <a:pt x="635" y="994"/>
                  <a:pt x="587" y="994"/>
                </a:cubicBezTo>
                <a:cubicBezTo>
                  <a:pt x="529" y="994"/>
                  <a:pt x="478" y="1031"/>
                  <a:pt x="460" y="1084"/>
                </a:cubicBezTo>
                <a:cubicBezTo>
                  <a:pt x="271" y="1084"/>
                  <a:pt x="271" y="1084"/>
                  <a:pt x="271" y="1084"/>
                </a:cubicBezTo>
                <a:cubicBezTo>
                  <a:pt x="271" y="768"/>
                  <a:pt x="271" y="768"/>
                  <a:pt x="271" y="768"/>
                </a:cubicBezTo>
                <a:cubicBezTo>
                  <a:pt x="369" y="768"/>
                  <a:pt x="369" y="768"/>
                  <a:pt x="369" y="768"/>
                </a:cubicBezTo>
                <a:cubicBezTo>
                  <a:pt x="388" y="820"/>
                  <a:pt x="438" y="858"/>
                  <a:pt x="497" y="858"/>
                </a:cubicBezTo>
                <a:cubicBezTo>
                  <a:pt x="544" y="858"/>
                  <a:pt x="586" y="834"/>
                  <a:pt x="610" y="797"/>
                </a:cubicBezTo>
                <a:cubicBezTo>
                  <a:pt x="634" y="834"/>
                  <a:pt x="676" y="858"/>
                  <a:pt x="723" y="858"/>
                </a:cubicBezTo>
                <a:cubicBezTo>
                  <a:pt x="770" y="858"/>
                  <a:pt x="812" y="834"/>
                  <a:pt x="836" y="797"/>
                </a:cubicBezTo>
                <a:cubicBezTo>
                  <a:pt x="860" y="834"/>
                  <a:pt x="902" y="858"/>
                  <a:pt x="949" y="858"/>
                </a:cubicBezTo>
                <a:cubicBezTo>
                  <a:pt x="1008" y="858"/>
                  <a:pt x="1058" y="820"/>
                  <a:pt x="1077" y="768"/>
                </a:cubicBezTo>
                <a:cubicBezTo>
                  <a:pt x="1265" y="768"/>
                  <a:pt x="1265" y="768"/>
                  <a:pt x="1265" y="768"/>
                </a:cubicBezTo>
                <a:lnTo>
                  <a:pt x="1265" y="1084"/>
                </a:lnTo>
                <a:close/>
                <a:moveTo>
                  <a:pt x="452" y="723"/>
                </a:moveTo>
                <a:cubicBezTo>
                  <a:pt x="452" y="698"/>
                  <a:pt x="472" y="677"/>
                  <a:pt x="497" y="677"/>
                </a:cubicBezTo>
                <a:cubicBezTo>
                  <a:pt x="522" y="677"/>
                  <a:pt x="542" y="698"/>
                  <a:pt x="542" y="723"/>
                </a:cubicBezTo>
                <a:cubicBezTo>
                  <a:pt x="542" y="748"/>
                  <a:pt x="522" y="768"/>
                  <a:pt x="497" y="768"/>
                </a:cubicBezTo>
                <a:cubicBezTo>
                  <a:pt x="472" y="768"/>
                  <a:pt x="452" y="748"/>
                  <a:pt x="452" y="723"/>
                </a:cubicBezTo>
                <a:close/>
                <a:moveTo>
                  <a:pt x="678" y="723"/>
                </a:moveTo>
                <a:cubicBezTo>
                  <a:pt x="678" y="698"/>
                  <a:pt x="698" y="677"/>
                  <a:pt x="723" y="677"/>
                </a:cubicBezTo>
                <a:cubicBezTo>
                  <a:pt x="748" y="677"/>
                  <a:pt x="768" y="698"/>
                  <a:pt x="768" y="723"/>
                </a:cubicBezTo>
                <a:cubicBezTo>
                  <a:pt x="768" y="748"/>
                  <a:pt x="748" y="768"/>
                  <a:pt x="723" y="768"/>
                </a:cubicBezTo>
                <a:cubicBezTo>
                  <a:pt x="698" y="768"/>
                  <a:pt x="678" y="748"/>
                  <a:pt x="678" y="723"/>
                </a:cubicBezTo>
                <a:close/>
                <a:moveTo>
                  <a:pt x="904" y="723"/>
                </a:moveTo>
                <a:cubicBezTo>
                  <a:pt x="904" y="698"/>
                  <a:pt x="924" y="677"/>
                  <a:pt x="949" y="677"/>
                </a:cubicBezTo>
                <a:cubicBezTo>
                  <a:pt x="974" y="677"/>
                  <a:pt x="994" y="698"/>
                  <a:pt x="994" y="723"/>
                </a:cubicBezTo>
                <a:cubicBezTo>
                  <a:pt x="994" y="748"/>
                  <a:pt x="974" y="768"/>
                  <a:pt x="949" y="768"/>
                </a:cubicBezTo>
                <a:cubicBezTo>
                  <a:pt x="924" y="768"/>
                  <a:pt x="904" y="748"/>
                  <a:pt x="904" y="723"/>
                </a:cubicBezTo>
                <a:close/>
                <a:moveTo>
                  <a:pt x="1265" y="677"/>
                </a:moveTo>
                <a:cubicBezTo>
                  <a:pt x="1077" y="677"/>
                  <a:pt x="1077" y="677"/>
                  <a:pt x="1077" y="677"/>
                </a:cubicBezTo>
                <a:cubicBezTo>
                  <a:pt x="1058" y="625"/>
                  <a:pt x="1008" y="587"/>
                  <a:pt x="949" y="587"/>
                </a:cubicBezTo>
                <a:cubicBezTo>
                  <a:pt x="902" y="587"/>
                  <a:pt x="860" y="611"/>
                  <a:pt x="836" y="648"/>
                </a:cubicBezTo>
                <a:cubicBezTo>
                  <a:pt x="812" y="611"/>
                  <a:pt x="770" y="587"/>
                  <a:pt x="723" y="587"/>
                </a:cubicBezTo>
                <a:cubicBezTo>
                  <a:pt x="676" y="587"/>
                  <a:pt x="634" y="611"/>
                  <a:pt x="610" y="648"/>
                </a:cubicBezTo>
                <a:cubicBezTo>
                  <a:pt x="586" y="611"/>
                  <a:pt x="544" y="587"/>
                  <a:pt x="497" y="587"/>
                </a:cubicBezTo>
                <a:cubicBezTo>
                  <a:pt x="438" y="587"/>
                  <a:pt x="388" y="625"/>
                  <a:pt x="369" y="677"/>
                </a:cubicBezTo>
                <a:cubicBezTo>
                  <a:pt x="271" y="677"/>
                  <a:pt x="271" y="677"/>
                  <a:pt x="271" y="677"/>
                </a:cubicBezTo>
                <a:cubicBezTo>
                  <a:pt x="271" y="361"/>
                  <a:pt x="271" y="361"/>
                  <a:pt x="271" y="361"/>
                </a:cubicBezTo>
                <a:cubicBezTo>
                  <a:pt x="460" y="361"/>
                  <a:pt x="460" y="361"/>
                  <a:pt x="460" y="361"/>
                </a:cubicBezTo>
                <a:cubicBezTo>
                  <a:pt x="478" y="414"/>
                  <a:pt x="529" y="452"/>
                  <a:pt x="587" y="452"/>
                </a:cubicBezTo>
                <a:cubicBezTo>
                  <a:pt x="635" y="452"/>
                  <a:pt x="676" y="427"/>
                  <a:pt x="700" y="391"/>
                </a:cubicBezTo>
                <a:cubicBezTo>
                  <a:pt x="725" y="427"/>
                  <a:pt x="766" y="452"/>
                  <a:pt x="813" y="452"/>
                </a:cubicBezTo>
                <a:cubicBezTo>
                  <a:pt x="860" y="452"/>
                  <a:pt x="902" y="427"/>
                  <a:pt x="926" y="391"/>
                </a:cubicBezTo>
                <a:cubicBezTo>
                  <a:pt x="951" y="427"/>
                  <a:pt x="992" y="452"/>
                  <a:pt x="1039" y="452"/>
                </a:cubicBezTo>
                <a:cubicBezTo>
                  <a:pt x="1098" y="452"/>
                  <a:pt x="1148" y="414"/>
                  <a:pt x="1167" y="361"/>
                </a:cubicBezTo>
                <a:cubicBezTo>
                  <a:pt x="1265" y="361"/>
                  <a:pt x="1265" y="361"/>
                  <a:pt x="1265" y="361"/>
                </a:cubicBezTo>
                <a:lnTo>
                  <a:pt x="1265" y="677"/>
                </a:lnTo>
                <a:close/>
                <a:moveTo>
                  <a:pt x="1355" y="90"/>
                </a:moveTo>
                <a:cubicBezTo>
                  <a:pt x="1446" y="90"/>
                  <a:pt x="1446" y="90"/>
                  <a:pt x="1446" y="90"/>
                </a:cubicBezTo>
                <a:cubicBezTo>
                  <a:pt x="1446" y="1445"/>
                  <a:pt x="1446" y="1445"/>
                  <a:pt x="1446" y="1445"/>
                </a:cubicBezTo>
                <a:cubicBezTo>
                  <a:pt x="1355" y="1445"/>
                  <a:pt x="1355" y="1445"/>
                  <a:pt x="1355" y="1445"/>
                </a:cubicBezTo>
                <a:lnTo>
                  <a:pt x="1355" y="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15195545" y="4607094"/>
            <a:ext cx="723582" cy="768634"/>
          </a:xfrm>
          <a:custGeom>
            <a:avLst/>
            <a:gdLst>
              <a:gd name="T0" fmla="*/ 362 w 1446"/>
              <a:gd name="T1" fmla="*/ 949 h 1536"/>
              <a:gd name="T2" fmla="*/ 1085 w 1446"/>
              <a:gd name="T3" fmla="*/ 949 h 1536"/>
              <a:gd name="T4" fmla="*/ 456 w 1446"/>
              <a:gd name="T5" fmla="*/ 994 h 1536"/>
              <a:gd name="T6" fmla="*/ 582 w 1446"/>
              <a:gd name="T7" fmla="*/ 1180 h 1536"/>
              <a:gd name="T8" fmla="*/ 544 w 1446"/>
              <a:gd name="T9" fmla="*/ 903 h 1536"/>
              <a:gd name="T10" fmla="*/ 582 w 1446"/>
              <a:gd name="T11" fmla="*/ 717 h 1536"/>
              <a:gd name="T12" fmla="*/ 723 w 1446"/>
              <a:gd name="T13" fmla="*/ 1220 h 1536"/>
              <a:gd name="T14" fmla="*/ 812 w 1446"/>
              <a:gd name="T15" fmla="*/ 994 h 1536"/>
              <a:gd name="T16" fmla="*/ 634 w 1446"/>
              <a:gd name="T17" fmla="*/ 903 h 1536"/>
              <a:gd name="T18" fmla="*/ 812 w 1446"/>
              <a:gd name="T19" fmla="*/ 903 h 1536"/>
              <a:gd name="T20" fmla="*/ 865 w 1446"/>
              <a:gd name="T21" fmla="*/ 1180 h 1536"/>
              <a:gd name="T22" fmla="*/ 990 w 1446"/>
              <a:gd name="T23" fmla="*/ 994 h 1536"/>
              <a:gd name="T24" fmla="*/ 903 w 1446"/>
              <a:gd name="T25" fmla="*/ 903 h 1536"/>
              <a:gd name="T26" fmla="*/ 990 w 1446"/>
              <a:gd name="T27" fmla="*/ 903 h 1536"/>
              <a:gd name="T28" fmla="*/ 1039 w 1446"/>
              <a:gd name="T29" fmla="*/ 497 h 1536"/>
              <a:gd name="T30" fmla="*/ 407 w 1446"/>
              <a:gd name="T31" fmla="*/ 406 h 1536"/>
              <a:gd name="T32" fmla="*/ 1039 w 1446"/>
              <a:gd name="T33" fmla="*/ 497 h 1536"/>
              <a:gd name="T34" fmla="*/ 407 w 1446"/>
              <a:gd name="T35" fmla="*/ 316 h 1536"/>
              <a:gd name="T36" fmla="*/ 1039 w 1446"/>
              <a:gd name="T37" fmla="*/ 226 h 1536"/>
              <a:gd name="T38" fmla="*/ 0 w 1446"/>
              <a:gd name="T39" fmla="*/ 1536 h 1536"/>
              <a:gd name="T40" fmla="*/ 1265 w 1446"/>
              <a:gd name="T41" fmla="*/ 1084 h 1536"/>
              <a:gd name="T42" fmla="*/ 1446 w 1446"/>
              <a:gd name="T43" fmla="*/ 90 h 1536"/>
              <a:gd name="T44" fmla="*/ 1265 w 1446"/>
              <a:gd name="T45" fmla="*/ 0 h 1536"/>
              <a:gd name="T46" fmla="*/ 0 w 1446"/>
              <a:gd name="T47" fmla="*/ 1536 h 1536"/>
              <a:gd name="T48" fmla="*/ 1356 w 1446"/>
              <a:gd name="T49" fmla="*/ 181 h 1536"/>
              <a:gd name="T50" fmla="*/ 1265 w 1446"/>
              <a:gd name="T51" fmla="*/ 271 h 1536"/>
              <a:gd name="T52" fmla="*/ 1265 w 1446"/>
              <a:gd name="T53" fmla="*/ 361 h 1536"/>
              <a:gd name="T54" fmla="*/ 1356 w 1446"/>
              <a:gd name="T55" fmla="*/ 452 h 1536"/>
              <a:gd name="T56" fmla="*/ 1265 w 1446"/>
              <a:gd name="T57" fmla="*/ 361 h 1536"/>
              <a:gd name="T58" fmla="*/ 1356 w 1446"/>
              <a:gd name="T59" fmla="*/ 542 h 1536"/>
              <a:gd name="T60" fmla="*/ 1265 w 1446"/>
              <a:gd name="T61" fmla="*/ 632 h 1536"/>
              <a:gd name="T62" fmla="*/ 1265 w 1446"/>
              <a:gd name="T63" fmla="*/ 723 h 1536"/>
              <a:gd name="T64" fmla="*/ 1356 w 1446"/>
              <a:gd name="T65" fmla="*/ 813 h 1536"/>
              <a:gd name="T66" fmla="*/ 1265 w 1446"/>
              <a:gd name="T67" fmla="*/ 723 h 1536"/>
              <a:gd name="T68" fmla="*/ 1356 w 1446"/>
              <a:gd name="T69" fmla="*/ 903 h 1536"/>
              <a:gd name="T70" fmla="*/ 1265 w 1446"/>
              <a:gd name="T71" fmla="*/ 994 h 1536"/>
              <a:gd name="T72" fmla="*/ 271 w 1446"/>
              <a:gd name="T73" fmla="*/ 90 h 1536"/>
              <a:gd name="T74" fmla="*/ 1175 w 1446"/>
              <a:gd name="T75" fmla="*/ 1445 h 1536"/>
              <a:gd name="T76" fmla="*/ 271 w 1446"/>
              <a:gd name="T77" fmla="*/ 90 h 1536"/>
              <a:gd name="T78" fmla="*/ 181 w 1446"/>
              <a:gd name="T79" fmla="*/ 90 h 1536"/>
              <a:gd name="T80" fmla="*/ 91 w 1446"/>
              <a:gd name="T81" fmla="*/ 144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46" h="1536">
                <a:moveTo>
                  <a:pt x="723" y="587"/>
                </a:moveTo>
                <a:cubicBezTo>
                  <a:pt x="524" y="587"/>
                  <a:pt x="362" y="749"/>
                  <a:pt x="362" y="949"/>
                </a:cubicBezTo>
                <a:cubicBezTo>
                  <a:pt x="362" y="1148"/>
                  <a:pt x="524" y="1310"/>
                  <a:pt x="723" y="1310"/>
                </a:cubicBezTo>
                <a:cubicBezTo>
                  <a:pt x="922" y="1310"/>
                  <a:pt x="1085" y="1148"/>
                  <a:pt x="1085" y="949"/>
                </a:cubicBezTo>
                <a:cubicBezTo>
                  <a:pt x="1085" y="749"/>
                  <a:pt x="922" y="587"/>
                  <a:pt x="723" y="587"/>
                </a:cubicBezTo>
                <a:close/>
                <a:moveTo>
                  <a:pt x="456" y="994"/>
                </a:moveTo>
                <a:cubicBezTo>
                  <a:pt x="544" y="994"/>
                  <a:pt x="544" y="994"/>
                  <a:pt x="544" y="994"/>
                </a:cubicBezTo>
                <a:cubicBezTo>
                  <a:pt x="548" y="1063"/>
                  <a:pt x="561" y="1127"/>
                  <a:pt x="582" y="1180"/>
                </a:cubicBezTo>
                <a:cubicBezTo>
                  <a:pt x="516" y="1139"/>
                  <a:pt x="469" y="1072"/>
                  <a:pt x="456" y="994"/>
                </a:cubicBezTo>
                <a:close/>
                <a:moveTo>
                  <a:pt x="544" y="903"/>
                </a:moveTo>
                <a:cubicBezTo>
                  <a:pt x="456" y="903"/>
                  <a:pt x="456" y="903"/>
                  <a:pt x="456" y="903"/>
                </a:cubicBezTo>
                <a:cubicBezTo>
                  <a:pt x="469" y="825"/>
                  <a:pt x="516" y="758"/>
                  <a:pt x="582" y="717"/>
                </a:cubicBezTo>
                <a:cubicBezTo>
                  <a:pt x="561" y="770"/>
                  <a:pt x="548" y="834"/>
                  <a:pt x="544" y="903"/>
                </a:cubicBezTo>
                <a:close/>
                <a:moveTo>
                  <a:pt x="723" y="1220"/>
                </a:moveTo>
                <a:cubicBezTo>
                  <a:pt x="694" y="1220"/>
                  <a:pt x="643" y="1135"/>
                  <a:pt x="634" y="994"/>
                </a:cubicBezTo>
                <a:cubicBezTo>
                  <a:pt x="812" y="994"/>
                  <a:pt x="812" y="994"/>
                  <a:pt x="812" y="994"/>
                </a:cubicBezTo>
                <a:cubicBezTo>
                  <a:pt x="803" y="1135"/>
                  <a:pt x="752" y="1220"/>
                  <a:pt x="723" y="1220"/>
                </a:cubicBezTo>
                <a:close/>
                <a:moveTo>
                  <a:pt x="634" y="903"/>
                </a:moveTo>
                <a:cubicBezTo>
                  <a:pt x="643" y="762"/>
                  <a:pt x="694" y="677"/>
                  <a:pt x="723" y="677"/>
                </a:cubicBezTo>
                <a:cubicBezTo>
                  <a:pt x="752" y="677"/>
                  <a:pt x="803" y="762"/>
                  <a:pt x="812" y="903"/>
                </a:cubicBezTo>
                <a:lnTo>
                  <a:pt x="634" y="903"/>
                </a:lnTo>
                <a:close/>
                <a:moveTo>
                  <a:pt x="865" y="1180"/>
                </a:moveTo>
                <a:cubicBezTo>
                  <a:pt x="886" y="1127"/>
                  <a:pt x="899" y="1063"/>
                  <a:pt x="903" y="994"/>
                </a:cubicBezTo>
                <a:cubicBezTo>
                  <a:pt x="990" y="994"/>
                  <a:pt x="990" y="994"/>
                  <a:pt x="990" y="994"/>
                </a:cubicBezTo>
                <a:cubicBezTo>
                  <a:pt x="977" y="1072"/>
                  <a:pt x="930" y="1139"/>
                  <a:pt x="865" y="1180"/>
                </a:cubicBezTo>
                <a:close/>
                <a:moveTo>
                  <a:pt x="903" y="903"/>
                </a:moveTo>
                <a:cubicBezTo>
                  <a:pt x="899" y="834"/>
                  <a:pt x="886" y="770"/>
                  <a:pt x="865" y="717"/>
                </a:cubicBezTo>
                <a:cubicBezTo>
                  <a:pt x="930" y="758"/>
                  <a:pt x="977" y="825"/>
                  <a:pt x="990" y="903"/>
                </a:cubicBezTo>
                <a:lnTo>
                  <a:pt x="903" y="903"/>
                </a:lnTo>
                <a:close/>
                <a:moveTo>
                  <a:pt x="1039" y="497"/>
                </a:moveTo>
                <a:cubicBezTo>
                  <a:pt x="407" y="497"/>
                  <a:pt x="407" y="497"/>
                  <a:pt x="407" y="497"/>
                </a:cubicBezTo>
                <a:cubicBezTo>
                  <a:pt x="407" y="406"/>
                  <a:pt x="407" y="406"/>
                  <a:pt x="407" y="406"/>
                </a:cubicBezTo>
                <a:cubicBezTo>
                  <a:pt x="1039" y="406"/>
                  <a:pt x="1039" y="406"/>
                  <a:pt x="1039" y="406"/>
                </a:cubicBezTo>
                <a:lnTo>
                  <a:pt x="1039" y="497"/>
                </a:lnTo>
                <a:close/>
                <a:moveTo>
                  <a:pt x="1039" y="316"/>
                </a:moveTo>
                <a:cubicBezTo>
                  <a:pt x="407" y="316"/>
                  <a:pt x="407" y="316"/>
                  <a:pt x="407" y="316"/>
                </a:cubicBezTo>
                <a:cubicBezTo>
                  <a:pt x="407" y="226"/>
                  <a:pt x="407" y="226"/>
                  <a:pt x="407" y="226"/>
                </a:cubicBezTo>
                <a:cubicBezTo>
                  <a:pt x="1039" y="226"/>
                  <a:pt x="1039" y="226"/>
                  <a:pt x="1039" y="226"/>
                </a:cubicBezTo>
                <a:lnTo>
                  <a:pt x="1039" y="316"/>
                </a:lnTo>
                <a:close/>
                <a:moveTo>
                  <a:pt x="0" y="1536"/>
                </a:moveTo>
                <a:cubicBezTo>
                  <a:pt x="1265" y="1536"/>
                  <a:pt x="1265" y="1536"/>
                  <a:pt x="1265" y="1536"/>
                </a:cubicBezTo>
                <a:cubicBezTo>
                  <a:pt x="1265" y="1084"/>
                  <a:pt x="1265" y="1084"/>
                  <a:pt x="1265" y="1084"/>
                </a:cubicBezTo>
                <a:cubicBezTo>
                  <a:pt x="1446" y="1084"/>
                  <a:pt x="1446" y="1084"/>
                  <a:pt x="1446" y="1084"/>
                </a:cubicBezTo>
                <a:cubicBezTo>
                  <a:pt x="1446" y="90"/>
                  <a:pt x="1446" y="90"/>
                  <a:pt x="1446" y="90"/>
                </a:cubicBezTo>
                <a:cubicBezTo>
                  <a:pt x="1265" y="90"/>
                  <a:pt x="1265" y="90"/>
                  <a:pt x="1265" y="90"/>
                </a:cubicBezTo>
                <a:cubicBezTo>
                  <a:pt x="1265" y="0"/>
                  <a:pt x="1265" y="0"/>
                  <a:pt x="1265" y="0"/>
                </a:cubicBezTo>
                <a:cubicBezTo>
                  <a:pt x="0" y="0"/>
                  <a:pt x="0" y="0"/>
                  <a:pt x="0" y="0"/>
                </a:cubicBezTo>
                <a:lnTo>
                  <a:pt x="0" y="1536"/>
                </a:lnTo>
                <a:close/>
                <a:moveTo>
                  <a:pt x="1265" y="181"/>
                </a:moveTo>
                <a:cubicBezTo>
                  <a:pt x="1356" y="181"/>
                  <a:pt x="1356" y="181"/>
                  <a:pt x="1356" y="181"/>
                </a:cubicBezTo>
                <a:cubicBezTo>
                  <a:pt x="1356" y="271"/>
                  <a:pt x="1356" y="271"/>
                  <a:pt x="1356" y="271"/>
                </a:cubicBezTo>
                <a:cubicBezTo>
                  <a:pt x="1265" y="271"/>
                  <a:pt x="1265" y="271"/>
                  <a:pt x="1265" y="271"/>
                </a:cubicBezTo>
                <a:lnTo>
                  <a:pt x="1265" y="181"/>
                </a:lnTo>
                <a:close/>
                <a:moveTo>
                  <a:pt x="1265" y="361"/>
                </a:moveTo>
                <a:cubicBezTo>
                  <a:pt x="1356" y="361"/>
                  <a:pt x="1356" y="361"/>
                  <a:pt x="1356" y="361"/>
                </a:cubicBezTo>
                <a:cubicBezTo>
                  <a:pt x="1356" y="452"/>
                  <a:pt x="1356" y="452"/>
                  <a:pt x="1356" y="452"/>
                </a:cubicBezTo>
                <a:cubicBezTo>
                  <a:pt x="1265" y="452"/>
                  <a:pt x="1265" y="452"/>
                  <a:pt x="1265" y="452"/>
                </a:cubicBezTo>
                <a:lnTo>
                  <a:pt x="1265" y="361"/>
                </a:lnTo>
                <a:close/>
                <a:moveTo>
                  <a:pt x="1265" y="542"/>
                </a:moveTo>
                <a:cubicBezTo>
                  <a:pt x="1356" y="542"/>
                  <a:pt x="1356" y="542"/>
                  <a:pt x="1356" y="542"/>
                </a:cubicBezTo>
                <a:cubicBezTo>
                  <a:pt x="1356" y="632"/>
                  <a:pt x="1356" y="632"/>
                  <a:pt x="1356" y="632"/>
                </a:cubicBezTo>
                <a:cubicBezTo>
                  <a:pt x="1265" y="632"/>
                  <a:pt x="1265" y="632"/>
                  <a:pt x="1265" y="632"/>
                </a:cubicBezTo>
                <a:lnTo>
                  <a:pt x="1265" y="542"/>
                </a:lnTo>
                <a:close/>
                <a:moveTo>
                  <a:pt x="1265" y="723"/>
                </a:moveTo>
                <a:cubicBezTo>
                  <a:pt x="1356" y="723"/>
                  <a:pt x="1356" y="723"/>
                  <a:pt x="1356" y="723"/>
                </a:cubicBezTo>
                <a:cubicBezTo>
                  <a:pt x="1356" y="813"/>
                  <a:pt x="1356" y="813"/>
                  <a:pt x="1356" y="813"/>
                </a:cubicBezTo>
                <a:cubicBezTo>
                  <a:pt x="1265" y="813"/>
                  <a:pt x="1265" y="813"/>
                  <a:pt x="1265" y="813"/>
                </a:cubicBezTo>
                <a:lnTo>
                  <a:pt x="1265" y="723"/>
                </a:lnTo>
                <a:close/>
                <a:moveTo>
                  <a:pt x="1265" y="903"/>
                </a:moveTo>
                <a:cubicBezTo>
                  <a:pt x="1356" y="903"/>
                  <a:pt x="1356" y="903"/>
                  <a:pt x="1356" y="903"/>
                </a:cubicBezTo>
                <a:cubicBezTo>
                  <a:pt x="1356" y="994"/>
                  <a:pt x="1356" y="994"/>
                  <a:pt x="1356" y="994"/>
                </a:cubicBezTo>
                <a:cubicBezTo>
                  <a:pt x="1265" y="994"/>
                  <a:pt x="1265" y="994"/>
                  <a:pt x="1265" y="994"/>
                </a:cubicBezTo>
                <a:lnTo>
                  <a:pt x="1265" y="903"/>
                </a:lnTo>
                <a:close/>
                <a:moveTo>
                  <a:pt x="271" y="90"/>
                </a:moveTo>
                <a:cubicBezTo>
                  <a:pt x="1175" y="90"/>
                  <a:pt x="1175" y="90"/>
                  <a:pt x="1175" y="90"/>
                </a:cubicBezTo>
                <a:cubicBezTo>
                  <a:pt x="1175" y="1445"/>
                  <a:pt x="1175" y="1445"/>
                  <a:pt x="1175" y="1445"/>
                </a:cubicBezTo>
                <a:cubicBezTo>
                  <a:pt x="271" y="1445"/>
                  <a:pt x="271" y="1445"/>
                  <a:pt x="271" y="1445"/>
                </a:cubicBezTo>
                <a:lnTo>
                  <a:pt x="271" y="90"/>
                </a:lnTo>
                <a:close/>
                <a:moveTo>
                  <a:pt x="91" y="90"/>
                </a:moveTo>
                <a:cubicBezTo>
                  <a:pt x="181" y="90"/>
                  <a:pt x="181" y="90"/>
                  <a:pt x="181" y="90"/>
                </a:cubicBezTo>
                <a:cubicBezTo>
                  <a:pt x="181" y="1445"/>
                  <a:pt x="181" y="1445"/>
                  <a:pt x="181" y="1445"/>
                </a:cubicBezTo>
                <a:cubicBezTo>
                  <a:pt x="91" y="1445"/>
                  <a:pt x="91" y="1445"/>
                  <a:pt x="91" y="1445"/>
                </a:cubicBezTo>
                <a:lnTo>
                  <a:pt x="91" y="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7422140" y="4599585"/>
            <a:ext cx="768634" cy="783652"/>
          </a:xfrm>
          <a:custGeom>
            <a:avLst/>
            <a:gdLst>
              <a:gd name="T0" fmla="*/ 949 w 1536"/>
              <a:gd name="T1" fmla="*/ 30 h 1566"/>
              <a:gd name="T2" fmla="*/ 719 w 1536"/>
              <a:gd name="T3" fmla="*/ 129 h 1566"/>
              <a:gd name="T4" fmla="*/ 231 w 1536"/>
              <a:gd name="T5" fmla="*/ 334 h 1566"/>
              <a:gd name="T6" fmla="*/ 91 w 1536"/>
              <a:gd name="T7" fmla="*/ 572 h 1566"/>
              <a:gd name="T8" fmla="*/ 362 w 1536"/>
              <a:gd name="T9" fmla="*/ 843 h 1566"/>
              <a:gd name="T10" fmla="*/ 497 w 1536"/>
              <a:gd name="T11" fmla="*/ 843 h 1566"/>
              <a:gd name="T12" fmla="*/ 497 w 1536"/>
              <a:gd name="T13" fmla="*/ 1475 h 1566"/>
              <a:gd name="T14" fmla="*/ 0 w 1536"/>
              <a:gd name="T15" fmla="*/ 1475 h 1566"/>
              <a:gd name="T16" fmla="*/ 0 w 1536"/>
              <a:gd name="T17" fmla="*/ 1566 h 1566"/>
              <a:gd name="T18" fmla="*/ 1536 w 1536"/>
              <a:gd name="T19" fmla="*/ 1566 h 1566"/>
              <a:gd name="T20" fmla="*/ 1536 w 1536"/>
              <a:gd name="T21" fmla="*/ 1475 h 1566"/>
              <a:gd name="T22" fmla="*/ 1039 w 1536"/>
              <a:gd name="T23" fmla="*/ 1475 h 1566"/>
              <a:gd name="T24" fmla="*/ 1039 w 1536"/>
              <a:gd name="T25" fmla="*/ 843 h 1566"/>
              <a:gd name="T26" fmla="*/ 1175 w 1536"/>
              <a:gd name="T27" fmla="*/ 843 h 1566"/>
              <a:gd name="T28" fmla="*/ 1446 w 1536"/>
              <a:gd name="T29" fmla="*/ 572 h 1566"/>
              <a:gd name="T30" fmla="*/ 1264 w 1536"/>
              <a:gd name="T31" fmla="*/ 316 h 1566"/>
              <a:gd name="T32" fmla="*/ 949 w 1536"/>
              <a:gd name="T33" fmla="*/ 30 h 1566"/>
              <a:gd name="T34" fmla="*/ 949 w 1536"/>
              <a:gd name="T35" fmla="*/ 1475 h 1566"/>
              <a:gd name="T36" fmla="*/ 588 w 1536"/>
              <a:gd name="T37" fmla="*/ 1475 h 1566"/>
              <a:gd name="T38" fmla="*/ 588 w 1536"/>
              <a:gd name="T39" fmla="*/ 1385 h 1566"/>
              <a:gd name="T40" fmla="*/ 949 w 1536"/>
              <a:gd name="T41" fmla="*/ 1385 h 1566"/>
              <a:gd name="T42" fmla="*/ 949 w 1536"/>
              <a:gd name="T43" fmla="*/ 1475 h 1566"/>
              <a:gd name="T44" fmla="*/ 949 w 1536"/>
              <a:gd name="T45" fmla="*/ 1294 h 1566"/>
              <a:gd name="T46" fmla="*/ 588 w 1536"/>
              <a:gd name="T47" fmla="*/ 1294 h 1566"/>
              <a:gd name="T48" fmla="*/ 588 w 1536"/>
              <a:gd name="T49" fmla="*/ 1204 h 1566"/>
              <a:gd name="T50" fmla="*/ 949 w 1536"/>
              <a:gd name="T51" fmla="*/ 1204 h 1566"/>
              <a:gd name="T52" fmla="*/ 949 w 1536"/>
              <a:gd name="T53" fmla="*/ 1294 h 1566"/>
              <a:gd name="T54" fmla="*/ 949 w 1536"/>
              <a:gd name="T55" fmla="*/ 1114 h 1566"/>
              <a:gd name="T56" fmla="*/ 588 w 1536"/>
              <a:gd name="T57" fmla="*/ 1114 h 1566"/>
              <a:gd name="T58" fmla="*/ 588 w 1536"/>
              <a:gd name="T59" fmla="*/ 1023 h 1566"/>
              <a:gd name="T60" fmla="*/ 949 w 1536"/>
              <a:gd name="T61" fmla="*/ 1023 h 1566"/>
              <a:gd name="T62" fmla="*/ 949 w 1536"/>
              <a:gd name="T63" fmla="*/ 1114 h 1566"/>
              <a:gd name="T64" fmla="*/ 949 w 1536"/>
              <a:gd name="T65" fmla="*/ 933 h 1566"/>
              <a:gd name="T66" fmla="*/ 588 w 1536"/>
              <a:gd name="T67" fmla="*/ 933 h 1566"/>
              <a:gd name="T68" fmla="*/ 588 w 1536"/>
              <a:gd name="T69" fmla="*/ 843 h 1566"/>
              <a:gd name="T70" fmla="*/ 949 w 1536"/>
              <a:gd name="T71" fmla="*/ 843 h 1566"/>
              <a:gd name="T72" fmla="*/ 949 w 1536"/>
              <a:gd name="T73" fmla="*/ 933 h 1566"/>
              <a:gd name="T74" fmla="*/ 949 w 1536"/>
              <a:gd name="T75" fmla="*/ 752 h 1566"/>
              <a:gd name="T76" fmla="*/ 588 w 1536"/>
              <a:gd name="T77" fmla="*/ 752 h 1566"/>
              <a:gd name="T78" fmla="*/ 588 w 1536"/>
              <a:gd name="T79" fmla="*/ 662 h 1566"/>
              <a:gd name="T80" fmla="*/ 949 w 1536"/>
              <a:gd name="T81" fmla="*/ 662 h 1566"/>
              <a:gd name="T82" fmla="*/ 949 w 1536"/>
              <a:gd name="T83" fmla="*/ 752 h 1566"/>
              <a:gd name="T84" fmla="*/ 1211 w 1536"/>
              <a:gd name="T85" fmla="*/ 395 h 1566"/>
              <a:gd name="T86" fmla="*/ 1356 w 1536"/>
              <a:gd name="T87" fmla="*/ 572 h 1566"/>
              <a:gd name="T88" fmla="*/ 1175 w 1536"/>
              <a:gd name="T89" fmla="*/ 752 h 1566"/>
              <a:gd name="T90" fmla="*/ 1039 w 1536"/>
              <a:gd name="T91" fmla="*/ 752 h 1566"/>
              <a:gd name="T92" fmla="*/ 1039 w 1536"/>
              <a:gd name="T93" fmla="*/ 481 h 1566"/>
              <a:gd name="T94" fmla="*/ 949 w 1536"/>
              <a:gd name="T95" fmla="*/ 481 h 1566"/>
              <a:gd name="T96" fmla="*/ 949 w 1536"/>
              <a:gd name="T97" fmla="*/ 572 h 1566"/>
              <a:gd name="T98" fmla="*/ 588 w 1536"/>
              <a:gd name="T99" fmla="*/ 572 h 1566"/>
              <a:gd name="T100" fmla="*/ 588 w 1536"/>
              <a:gd name="T101" fmla="*/ 481 h 1566"/>
              <a:gd name="T102" fmla="*/ 497 w 1536"/>
              <a:gd name="T103" fmla="*/ 481 h 1566"/>
              <a:gd name="T104" fmla="*/ 497 w 1536"/>
              <a:gd name="T105" fmla="*/ 752 h 1566"/>
              <a:gd name="T106" fmla="*/ 362 w 1536"/>
              <a:gd name="T107" fmla="*/ 752 h 1566"/>
              <a:gd name="T108" fmla="*/ 181 w 1536"/>
              <a:gd name="T109" fmla="*/ 572 h 1566"/>
              <a:gd name="T110" fmla="*/ 315 w 1536"/>
              <a:gd name="T111" fmla="*/ 395 h 1566"/>
              <a:gd name="T112" fmla="*/ 318 w 1536"/>
              <a:gd name="T113" fmla="*/ 368 h 1566"/>
              <a:gd name="T114" fmla="*/ 695 w 1536"/>
              <a:gd name="T115" fmla="*/ 225 h 1566"/>
              <a:gd name="T116" fmla="*/ 734 w 1536"/>
              <a:gd name="T117" fmla="*/ 260 h 1566"/>
              <a:gd name="T118" fmla="*/ 949 w 1536"/>
              <a:gd name="T119" fmla="*/ 120 h 1566"/>
              <a:gd name="T120" fmla="*/ 1175 w 1536"/>
              <a:gd name="T121" fmla="*/ 349 h 1566"/>
              <a:gd name="T122" fmla="*/ 1174 w 1536"/>
              <a:gd name="T123" fmla="*/ 387 h 1566"/>
              <a:gd name="T124" fmla="*/ 1211 w 1536"/>
              <a:gd name="T125" fmla="*/ 395 h 15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36" h="1566">
                <a:moveTo>
                  <a:pt x="949" y="30"/>
                </a:moveTo>
                <a:cubicBezTo>
                  <a:pt x="861" y="30"/>
                  <a:pt x="778" y="66"/>
                  <a:pt x="719" y="129"/>
                </a:cubicBezTo>
                <a:cubicBezTo>
                  <a:pt x="529" y="0"/>
                  <a:pt x="272" y="112"/>
                  <a:pt x="231" y="334"/>
                </a:cubicBezTo>
                <a:cubicBezTo>
                  <a:pt x="145" y="381"/>
                  <a:pt x="91" y="472"/>
                  <a:pt x="91" y="572"/>
                </a:cubicBezTo>
                <a:cubicBezTo>
                  <a:pt x="91" y="721"/>
                  <a:pt x="212" y="843"/>
                  <a:pt x="362" y="843"/>
                </a:cubicBezTo>
                <a:cubicBezTo>
                  <a:pt x="497" y="843"/>
                  <a:pt x="497" y="843"/>
                  <a:pt x="497" y="843"/>
                </a:cubicBezTo>
                <a:cubicBezTo>
                  <a:pt x="497" y="1475"/>
                  <a:pt x="497" y="1475"/>
                  <a:pt x="497" y="1475"/>
                </a:cubicBezTo>
                <a:cubicBezTo>
                  <a:pt x="0" y="1475"/>
                  <a:pt x="0" y="1475"/>
                  <a:pt x="0" y="1475"/>
                </a:cubicBezTo>
                <a:cubicBezTo>
                  <a:pt x="0" y="1566"/>
                  <a:pt x="0" y="1566"/>
                  <a:pt x="0" y="1566"/>
                </a:cubicBezTo>
                <a:cubicBezTo>
                  <a:pt x="1536" y="1566"/>
                  <a:pt x="1536" y="1566"/>
                  <a:pt x="1536" y="1566"/>
                </a:cubicBezTo>
                <a:cubicBezTo>
                  <a:pt x="1536" y="1475"/>
                  <a:pt x="1536" y="1475"/>
                  <a:pt x="1536" y="1475"/>
                </a:cubicBezTo>
                <a:cubicBezTo>
                  <a:pt x="1039" y="1475"/>
                  <a:pt x="1039" y="1475"/>
                  <a:pt x="1039" y="1475"/>
                </a:cubicBezTo>
                <a:cubicBezTo>
                  <a:pt x="1039" y="843"/>
                  <a:pt x="1039" y="843"/>
                  <a:pt x="1039" y="843"/>
                </a:cubicBezTo>
                <a:cubicBezTo>
                  <a:pt x="1175" y="843"/>
                  <a:pt x="1175" y="843"/>
                  <a:pt x="1175" y="843"/>
                </a:cubicBezTo>
                <a:cubicBezTo>
                  <a:pt x="1324" y="843"/>
                  <a:pt x="1446" y="721"/>
                  <a:pt x="1446" y="572"/>
                </a:cubicBezTo>
                <a:cubicBezTo>
                  <a:pt x="1446" y="455"/>
                  <a:pt x="1371" y="353"/>
                  <a:pt x="1264" y="316"/>
                </a:cubicBezTo>
                <a:cubicBezTo>
                  <a:pt x="1249" y="155"/>
                  <a:pt x="1113" y="30"/>
                  <a:pt x="949" y="30"/>
                </a:cubicBezTo>
                <a:close/>
                <a:moveTo>
                  <a:pt x="949" y="1475"/>
                </a:moveTo>
                <a:cubicBezTo>
                  <a:pt x="588" y="1475"/>
                  <a:pt x="588" y="1475"/>
                  <a:pt x="588" y="1475"/>
                </a:cubicBezTo>
                <a:cubicBezTo>
                  <a:pt x="588" y="1385"/>
                  <a:pt x="588" y="1385"/>
                  <a:pt x="588" y="1385"/>
                </a:cubicBezTo>
                <a:cubicBezTo>
                  <a:pt x="949" y="1385"/>
                  <a:pt x="949" y="1385"/>
                  <a:pt x="949" y="1385"/>
                </a:cubicBezTo>
                <a:lnTo>
                  <a:pt x="949" y="1475"/>
                </a:lnTo>
                <a:close/>
                <a:moveTo>
                  <a:pt x="949" y="1294"/>
                </a:moveTo>
                <a:cubicBezTo>
                  <a:pt x="588" y="1294"/>
                  <a:pt x="588" y="1294"/>
                  <a:pt x="588" y="1294"/>
                </a:cubicBezTo>
                <a:cubicBezTo>
                  <a:pt x="588" y="1204"/>
                  <a:pt x="588" y="1204"/>
                  <a:pt x="588" y="1204"/>
                </a:cubicBezTo>
                <a:cubicBezTo>
                  <a:pt x="949" y="1204"/>
                  <a:pt x="949" y="1204"/>
                  <a:pt x="949" y="1204"/>
                </a:cubicBezTo>
                <a:lnTo>
                  <a:pt x="949" y="1294"/>
                </a:lnTo>
                <a:close/>
                <a:moveTo>
                  <a:pt x="949" y="1114"/>
                </a:moveTo>
                <a:cubicBezTo>
                  <a:pt x="588" y="1114"/>
                  <a:pt x="588" y="1114"/>
                  <a:pt x="588" y="1114"/>
                </a:cubicBezTo>
                <a:cubicBezTo>
                  <a:pt x="588" y="1023"/>
                  <a:pt x="588" y="1023"/>
                  <a:pt x="588" y="1023"/>
                </a:cubicBezTo>
                <a:cubicBezTo>
                  <a:pt x="949" y="1023"/>
                  <a:pt x="949" y="1023"/>
                  <a:pt x="949" y="1023"/>
                </a:cubicBezTo>
                <a:lnTo>
                  <a:pt x="949" y="1114"/>
                </a:lnTo>
                <a:close/>
                <a:moveTo>
                  <a:pt x="949" y="933"/>
                </a:moveTo>
                <a:cubicBezTo>
                  <a:pt x="588" y="933"/>
                  <a:pt x="588" y="933"/>
                  <a:pt x="588" y="933"/>
                </a:cubicBezTo>
                <a:cubicBezTo>
                  <a:pt x="588" y="843"/>
                  <a:pt x="588" y="843"/>
                  <a:pt x="588" y="843"/>
                </a:cubicBezTo>
                <a:cubicBezTo>
                  <a:pt x="949" y="843"/>
                  <a:pt x="949" y="843"/>
                  <a:pt x="949" y="843"/>
                </a:cubicBezTo>
                <a:lnTo>
                  <a:pt x="949" y="933"/>
                </a:lnTo>
                <a:close/>
                <a:moveTo>
                  <a:pt x="949" y="752"/>
                </a:moveTo>
                <a:cubicBezTo>
                  <a:pt x="588" y="752"/>
                  <a:pt x="588" y="752"/>
                  <a:pt x="588" y="752"/>
                </a:cubicBezTo>
                <a:cubicBezTo>
                  <a:pt x="588" y="662"/>
                  <a:pt x="588" y="662"/>
                  <a:pt x="588" y="662"/>
                </a:cubicBezTo>
                <a:cubicBezTo>
                  <a:pt x="949" y="662"/>
                  <a:pt x="949" y="662"/>
                  <a:pt x="949" y="662"/>
                </a:cubicBezTo>
                <a:lnTo>
                  <a:pt x="949" y="752"/>
                </a:lnTo>
                <a:close/>
                <a:moveTo>
                  <a:pt x="1211" y="395"/>
                </a:moveTo>
                <a:cubicBezTo>
                  <a:pt x="1295" y="412"/>
                  <a:pt x="1356" y="486"/>
                  <a:pt x="1356" y="572"/>
                </a:cubicBezTo>
                <a:cubicBezTo>
                  <a:pt x="1356" y="671"/>
                  <a:pt x="1275" y="752"/>
                  <a:pt x="1175" y="752"/>
                </a:cubicBezTo>
                <a:cubicBezTo>
                  <a:pt x="1039" y="752"/>
                  <a:pt x="1039" y="752"/>
                  <a:pt x="1039" y="752"/>
                </a:cubicBezTo>
                <a:cubicBezTo>
                  <a:pt x="1039" y="481"/>
                  <a:pt x="1039" y="481"/>
                  <a:pt x="1039" y="481"/>
                </a:cubicBezTo>
                <a:cubicBezTo>
                  <a:pt x="949" y="481"/>
                  <a:pt x="949" y="481"/>
                  <a:pt x="949" y="481"/>
                </a:cubicBezTo>
                <a:cubicBezTo>
                  <a:pt x="949" y="572"/>
                  <a:pt x="949" y="572"/>
                  <a:pt x="949" y="572"/>
                </a:cubicBezTo>
                <a:cubicBezTo>
                  <a:pt x="588" y="572"/>
                  <a:pt x="588" y="572"/>
                  <a:pt x="588" y="572"/>
                </a:cubicBezTo>
                <a:cubicBezTo>
                  <a:pt x="588" y="481"/>
                  <a:pt x="588" y="481"/>
                  <a:pt x="588" y="481"/>
                </a:cubicBezTo>
                <a:cubicBezTo>
                  <a:pt x="497" y="481"/>
                  <a:pt x="497" y="481"/>
                  <a:pt x="497" y="481"/>
                </a:cubicBezTo>
                <a:cubicBezTo>
                  <a:pt x="497" y="752"/>
                  <a:pt x="497" y="752"/>
                  <a:pt x="497" y="752"/>
                </a:cubicBezTo>
                <a:cubicBezTo>
                  <a:pt x="362" y="752"/>
                  <a:pt x="362" y="752"/>
                  <a:pt x="362" y="752"/>
                </a:cubicBezTo>
                <a:cubicBezTo>
                  <a:pt x="262" y="752"/>
                  <a:pt x="181" y="671"/>
                  <a:pt x="181" y="572"/>
                </a:cubicBezTo>
                <a:cubicBezTo>
                  <a:pt x="181" y="434"/>
                  <a:pt x="311" y="399"/>
                  <a:pt x="315" y="395"/>
                </a:cubicBezTo>
                <a:cubicBezTo>
                  <a:pt x="318" y="368"/>
                  <a:pt x="318" y="368"/>
                  <a:pt x="318" y="368"/>
                </a:cubicBezTo>
                <a:cubicBezTo>
                  <a:pt x="336" y="182"/>
                  <a:pt x="560" y="100"/>
                  <a:pt x="695" y="225"/>
                </a:cubicBezTo>
                <a:cubicBezTo>
                  <a:pt x="734" y="260"/>
                  <a:pt x="734" y="260"/>
                  <a:pt x="734" y="260"/>
                </a:cubicBezTo>
                <a:cubicBezTo>
                  <a:pt x="748" y="245"/>
                  <a:pt x="802" y="120"/>
                  <a:pt x="949" y="120"/>
                </a:cubicBezTo>
                <a:cubicBezTo>
                  <a:pt x="1075" y="120"/>
                  <a:pt x="1177" y="224"/>
                  <a:pt x="1175" y="349"/>
                </a:cubicBezTo>
                <a:cubicBezTo>
                  <a:pt x="1174" y="387"/>
                  <a:pt x="1174" y="387"/>
                  <a:pt x="1174" y="387"/>
                </a:cubicBezTo>
                <a:lnTo>
                  <a:pt x="1211" y="3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9671261" y="4596368"/>
            <a:ext cx="790087" cy="790087"/>
          </a:xfrm>
          <a:custGeom>
            <a:avLst/>
            <a:gdLst>
              <a:gd name="T0" fmla="*/ 496 w 1579"/>
              <a:gd name="T1" fmla="*/ 183 h 1579"/>
              <a:gd name="T2" fmla="*/ 499 w 1579"/>
              <a:gd name="T3" fmla="*/ 545 h 1579"/>
              <a:gd name="T4" fmla="*/ 464 w 1579"/>
              <a:gd name="T5" fmla="*/ 794 h 1579"/>
              <a:gd name="T6" fmla="*/ 616 w 1579"/>
              <a:gd name="T7" fmla="*/ 1285 h 1579"/>
              <a:gd name="T8" fmla="*/ 880 w 1579"/>
              <a:gd name="T9" fmla="*/ 1209 h 1579"/>
              <a:gd name="T10" fmla="*/ 1218 w 1579"/>
              <a:gd name="T11" fmla="*/ 1263 h 1579"/>
              <a:gd name="T12" fmla="*/ 1331 w 1579"/>
              <a:gd name="T13" fmla="*/ 819 h 1579"/>
              <a:gd name="T14" fmla="*/ 1514 w 1579"/>
              <a:gd name="T15" fmla="*/ 66 h 1579"/>
              <a:gd name="T16" fmla="*/ 760 w 1579"/>
              <a:gd name="T17" fmla="*/ 249 h 1579"/>
              <a:gd name="T18" fmla="*/ 524 w 1579"/>
              <a:gd name="T19" fmla="*/ 283 h 1579"/>
              <a:gd name="T20" fmla="*/ 558 w 1579"/>
              <a:gd name="T21" fmla="*/ 474 h 1579"/>
              <a:gd name="T22" fmla="*/ 616 w 1579"/>
              <a:gd name="T23" fmla="*/ 1157 h 1579"/>
              <a:gd name="T24" fmla="*/ 529 w 1579"/>
              <a:gd name="T25" fmla="*/ 858 h 1579"/>
              <a:gd name="T26" fmla="*/ 616 w 1579"/>
              <a:gd name="T27" fmla="*/ 1157 h 1579"/>
              <a:gd name="T28" fmla="*/ 1105 w 1579"/>
              <a:gd name="T29" fmla="*/ 1022 h 1579"/>
              <a:gd name="T30" fmla="*/ 1296 w 1579"/>
              <a:gd name="T31" fmla="*/ 1056 h 1579"/>
              <a:gd name="T32" fmla="*/ 1436 w 1579"/>
              <a:gd name="T33" fmla="*/ 144 h 1579"/>
              <a:gd name="T34" fmla="*/ 1193 w 1579"/>
              <a:gd name="T35" fmla="*/ 144 h 1579"/>
              <a:gd name="T36" fmla="*/ 1411 w 1579"/>
              <a:gd name="T37" fmla="*/ 491 h 1579"/>
              <a:gd name="T38" fmla="*/ 885 w 1579"/>
              <a:gd name="T39" fmla="*/ 1086 h 1579"/>
              <a:gd name="T40" fmla="*/ 1089 w 1579"/>
              <a:gd name="T41" fmla="*/ 168 h 1579"/>
              <a:gd name="T42" fmla="*/ 1089 w 1579"/>
              <a:gd name="T43" fmla="*/ 748 h 1579"/>
              <a:gd name="T44" fmla="*/ 832 w 1579"/>
              <a:gd name="T45" fmla="*/ 491 h 1579"/>
              <a:gd name="T46" fmla="*/ 1089 w 1579"/>
              <a:gd name="T47" fmla="*/ 748 h 1579"/>
              <a:gd name="T48" fmla="*/ 1025 w 1579"/>
              <a:gd name="T49" fmla="*/ 555 h 1579"/>
              <a:gd name="T50" fmla="*/ 896 w 1579"/>
              <a:gd name="T51" fmla="*/ 684 h 1579"/>
              <a:gd name="T52" fmla="*/ 65 w 1579"/>
              <a:gd name="T53" fmla="*/ 1322 h 1579"/>
              <a:gd name="T54" fmla="*/ 230 w 1579"/>
              <a:gd name="T55" fmla="*/ 1028 h 1579"/>
              <a:gd name="T56" fmla="*/ 65 w 1579"/>
              <a:gd name="T57" fmla="*/ 1322 h 1579"/>
              <a:gd name="T58" fmla="*/ 129 w 1579"/>
              <a:gd name="T59" fmla="*/ 1515 h 1579"/>
              <a:gd name="T60" fmla="*/ 358 w 1579"/>
              <a:gd name="T61" fmla="*/ 1156 h 1579"/>
              <a:gd name="T62" fmla="*/ 322 w 1579"/>
              <a:gd name="T63" fmla="*/ 1579 h 1579"/>
              <a:gd name="T64" fmla="*/ 487 w 1579"/>
              <a:gd name="T65" fmla="*/ 1285 h 1579"/>
              <a:gd name="T66" fmla="*/ 322 w 1579"/>
              <a:gd name="T67" fmla="*/ 1579 h 1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79" h="1579">
                <a:moveTo>
                  <a:pt x="760" y="249"/>
                </a:moveTo>
                <a:cubicBezTo>
                  <a:pt x="496" y="183"/>
                  <a:pt x="496" y="183"/>
                  <a:pt x="496" y="183"/>
                </a:cubicBezTo>
                <a:cubicBezTo>
                  <a:pt x="317" y="362"/>
                  <a:pt x="317" y="362"/>
                  <a:pt x="317" y="362"/>
                </a:cubicBezTo>
                <a:cubicBezTo>
                  <a:pt x="499" y="545"/>
                  <a:pt x="499" y="545"/>
                  <a:pt x="499" y="545"/>
                </a:cubicBezTo>
                <a:cubicBezTo>
                  <a:pt x="371" y="700"/>
                  <a:pt x="371" y="700"/>
                  <a:pt x="371" y="700"/>
                </a:cubicBezTo>
                <a:cubicBezTo>
                  <a:pt x="464" y="794"/>
                  <a:pt x="464" y="794"/>
                  <a:pt x="464" y="794"/>
                </a:cubicBezTo>
                <a:cubicBezTo>
                  <a:pt x="294" y="963"/>
                  <a:pt x="294" y="963"/>
                  <a:pt x="294" y="963"/>
                </a:cubicBezTo>
                <a:cubicBezTo>
                  <a:pt x="616" y="1285"/>
                  <a:pt x="616" y="1285"/>
                  <a:pt x="616" y="1285"/>
                </a:cubicBezTo>
                <a:cubicBezTo>
                  <a:pt x="786" y="1115"/>
                  <a:pt x="786" y="1115"/>
                  <a:pt x="786" y="1115"/>
                </a:cubicBezTo>
                <a:cubicBezTo>
                  <a:pt x="880" y="1209"/>
                  <a:pt x="880" y="1209"/>
                  <a:pt x="880" y="1209"/>
                </a:cubicBezTo>
                <a:cubicBezTo>
                  <a:pt x="1035" y="1080"/>
                  <a:pt x="1035" y="1080"/>
                  <a:pt x="1035" y="1080"/>
                </a:cubicBezTo>
                <a:cubicBezTo>
                  <a:pt x="1218" y="1263"/>
                  <a:pt x="1218" y="1263"/>
                  <a:pt x="1218" y="1263"/>
                </a:cubicBezTo>
                <a:cubicBezTo>
                  <a:pt x="1397" y="1084"/>
                  <a:pt x="1397" y="1084"/>
                  <a:pt x="1397" y="1084"/>
                </a:cubicBezTo>
                <a:cubicBezTo>
                  <a:pt x="1331" y="819"/>
                  <a:pt x="1331" y="819"/>
                  <a:pt x="1331" y="819"/>
                </a:cubicBezTo>
                <a:cubicBezTo>
                  <a:pt x="1397" y="741"/>
                  <a:pt x="1450" y="652"/>
                  <a:pt x="1485" y="555"/>
                </a:cubicBezTo>
                <a:cubicBezTo>
                  <a:pt x="1579" y="297"/>
                  <a:pt x="1515" y="82"/>
                  <a:pt x="1514" y="66"/>
                </a:cubicBezTo>
                <a:cubicBezTo>
                  <a:pt x="1497" y="64"/>
                  <a:pt x="1283" y="0"/>
                  <a:pt x="1024" y="95"/>
                </a:cubicBezTo>
                <a:cubicBezTo>
                  <a:pt x="927" y="130"/>
                  <a:pt x="838" y="182"/>
                  <a:pt x="760" y="249"/>
                </a:cubicBezTo>
                <a:close/>
                <a:moveTo>
                  <a:pt x="445" y="362"/>
                </a:moveTo>
                <a:cubicBezTo>
                  <a:pt x="524" y="283"/>
                  <a:pt x="524" y="283"/>
                  <a:pt x="524" y="283"/>
                </a:cubicBezTo>
                <a:cubicBezTo>
                  <a:pt x="684" y="323"/>
                  <a:pt x="684" y="323"/>
                  <a:pt x="684" y="323"/>
                </a:cubicBezTo>
                <a:cubicBezTo>
                  <a:pt x="668" y="341"/>
                  <a:pt x="674" y="334"/>
                  <a:pt x="558" y="474"/>
                </a:cubicBezTo>
                <a:lnTo>
                  <a:pt x="445" y="362"/>
                </a:lnTo>
                <a:close/>
                <a:moveTo>
                  <a:pt x="616" y="1157"/>
                </a:moveTo>
                <a:cubicBezTo>
                  <a:pt x="423" y="963"/>
                  <a:pt x="423" y="963"/>
                  <a:pt x="423" y="963"/>
                </a:cubicBezTo>
                <a:cubicBezTo>
                  <a:pt x="529" y="858"/>
                  <a:pt x="529" y="858"/>
                  <a:pt x="529" y="858"/>
                </a:cubicBezTo>
                <a:cubicBezTo>
                  <a:pt x="722" y="1051"/>
                  <a:pt x="722" y="1051"/>
                  <a:pt x="722" y="1051"/>
                </a:cubicBezTo>
                <a:lnTo>
                  <a:pt x="616" y="1157"/>
                </a:lnTo>
                <a:close/>
                <a:moveTo>
                  <a:pt x="1218" y="1134"/>
                </a:moveTo>
                <a:cubicBezTo>
                  <a:pt x="1105" y="1022"/>
                  <a:pt x="1105" y="1022"/>
                  <a:pt x="1105" y="1022"/>
                </a:cubicBezTo>
                <a:cubicBezTo>
                  <a:pt x="1240" y="910"/>
                  <a:pt x="1238" y="912"/>
                  <a:pt x="1256" y="896"/>
                </a:cubicBezTo>
                <a:cubicBezTo>
                  <a:pt x="1296" y="1056"/>
                  <a:pt x="1296" y="1056"/>
                  <a:pt x="1296" y="1056"/>
                </a:cubicBezTo>
                <a:lnTo>
                  <a:pt x="1218" y="1134"/>
                </a:lnTo>
                <a:close/>
                <a:moveTo>
                  <a:pt x="1436" y="144"/>
                </a:moveTo>
                <a:cubicBezTo>
                  <a:pt x="1449" y="225"/>
                  <a:pt x="1449" y="307"/>
                  <a:pt x="1436" y="387"/>
                </a:cubicBezTo>
                <a:cubicBezTo>
                  <a:pt x="1193" y="144"/>
                  <a:pt x="1193" y="144"/>
                  <a:pt x="1193" y="144"/>
                </a:cubicBezTo>
                <a:cubicBezTo>
                  <a:pt x="1272" y="131"/>
                  <a:pt x="1354" y="130"/>
                  <a:pt x="1436" y="144"/>
                </a:cubicBezTo>
                <a:close/>
                <a:moveTo>
                  <a:pt x="1411" y="491"/>
                </a:moveTo>
                <a:cubicBezTo>
                  <a:pt x="1367" y="633"/>
                  <a:pt x="1280" y="762"/>
                  <a:pt x="1159" y="859"/>
                </a:cubicBezTo>
                <a:cubicBezTo>
                  <a:pt x="885" y="1086"/>
                  <a:pt x="885" y="1086"/>
                  <a:pt x="885" y="1086"/>
                </a:cubicBezTo>
                <a:cubicBezTo>
                  <a:pt x="494" y="694"/>
                  <a:pt x="494" y="694"/>
                  <a:pt x="494" y="694"/>
                </a:cubicBezTo>
                <a:cubicBezTo>
                  <a:pt x="734" y="405"/>
                  <a:pt x="830" y="249"/>
                  <a:pt x="1089" y="168"/>
                </a:cubicBezTo>
                <a:lnTo>
                  <a:pt x="1411" y="491"/>
                </a:lnTo>
                <a:close/>
                <a:moveTo>
                  <a:pt x="1089" y="748"/>
                </a:moveTo>
                <a:cubicBezTo>
                  <a:pt x="1160" y="677"/>
                  <a:pt x="1160" y="562"/>
                  <a:pt x="1089" y="491"/>
                </a:cubicBezTo>
                <a:cubicBezTo>
                  <a:pt x="1018" y="420"/>
                  <a:pt x="903" y="420"/>
                  <a:pt x="832" y="491"/>
                </a:cubicBezTo>
                <a:cubicBezTo>
                  <a:pt x="760" y="562"/>
                  <a:pt x="760" y="677"/>
                  <a:pt x="832" y="748"/>
                </a:cubicBezTo>
                <a:cubicBezTo>
                  <a:pt x="903" y="819"/>
                  <a:pt x="1018" y="819"/>
                  <a:pt x="1089" y="748"/>
                </a:cubicBezTo>
                <a:close/>
                <a:moveTo>
                  <a:pt x="896" y="555"/>
                </a:moveTo>
                <a:cubicBezTo>
                  <a:pt x="931" y="519"/>
                  <a:pt x="989" y="519"/>
                  <a:pt x="1025" y="555"/>
                </a:cubicBezTo>
                <a:cubicBezTo>
                  <a:pt x="1060" y="590"/>
                  <a:pt x="1060" y="648"/>
                  <a:pt x="1025" y="684"/>
                </a:cubicBezTo>
                <a:cubicBezTo>
                  <a:pt x="989" y="719"/>
                  <a:pt x="932" y="719"/>
                  <a:pt x="896" y="684"/>
                </a:cubicBezTo>
                <a:cubicBezTo>
                  <a:pt x="860" y="648"/>
                  <a:pt x="860" y="590"/>
                  <a:pt x="896" y="555"/>
                </a:cubicBezTo>
                <a:close/>
                <a:moveTo>
                  <a:pt x="65" y="1322"/>
                </a:moveTo>
                <a:cubicBezTo>
                  <a:pt x="0" y="1257"/>
                  <a:pt x="0" y="1257"/>
                  <a:pt x="0" y="1257"/>
                </a:cubicBezTo>
                <a:cubicBezTo>
                  <a:pt x="230" y="1028"/>
                  <a:pt x="230" y="1028"/>
                  <a:pt x="230" y="1028"/>
                </a:cubicBezTo>
                <a:cubicBezTo>
                  <a:pt x="294" y="1092"/>
                  <a:pt x="294" y="1092"/>
                  <a:pt x="294" y="1092"/>
                </a:cubicBezTo>
                <a:lnTo>
                  <a:pt x="65" y="1322"/>
                </a:lnTo>
                <a:close/>
                <a:moveTo>
                  <a:pt x="423" y="1221"/>
                </a:moveTo>
                <a:cubicBezTo>
                  <a:pt x="129" y="1515"/>
                  <a:pt x="129" y="1515"/>
                  <a:pt x="129" y="1515"/>
                </a:cubicBezTo>
                <a:cubicBezTo>
                  <a:pt x="65" y="1450"/>
                  <a:pt x="65" y="1450"/>
                  <a:pt x="65" y="1450"/>
                </a:cubicBezTo>
                <a:cubicBezTo>
                  <a:pt x="358" y="1156"/>
                  <a:pt x="358" y="1156"/>
                  <a:pt x="358" y="1156"/>
                </a:cubicBezTo>
                <a:lnTo>
                  <a:pt x="423" y="1221"/>
                </a:lnTo>
                <a:close/>
                <a:moveTo>
                  <a:pt x="322" y="1579"/>
                </a:moveTo>
                <a:cubicBezTo>
                  <a:pt x="258" y="1515"/>
                  <a:pt x="258" y="1515"/>
                  <a:pt x="258" y="1515"/>
                </a:cubicBezTo>
                <a:cubicBezTo>
                  <a:pt x="487" y="1285"/>
                  <a:pt x="487" y="1285"/>
                  <a:pt x="487" y="1285"/>
                </a:cubicBezTo>
                <a:cubicBezTo>
                  <a:pt x="552" y="1350"/>
                  <a:pt x="552" y="1350"/>
                  <a:pt x="552" y="1350"/>
                </a:cubicBezTo>
                <a:lnTo>
                  <a:pt x="322" y="15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21971255" y="4607094"/>
            <a:ext cx="710098" cy="768634"/>
          </a:xfrm>
          <a:custGeom>
            <a:avLst/>
            <a:gdLst>
              <a:gd name="T0" fmla="*/ 348 w 1419"/>
              <a:gd name="T1" fmla="*/ 1265 h 1536"/>
              <a:gd name="T2" fmla="*/ 490 w 1419"/>
              <a:gd name="T3" fmla="*/ 1536 h 1536"/>
              <a:gd name="T4" fmla="*/ 973 w 1419"/>
              <a:gd name="T5" fmla="*/ 1265 h 1536"/>
              <a:gd name="T6" fmla="*/ 1071 w 1419"/>
              <a:gd name="T7" fmla="*/ 994 h 1536"/>
              <a:gd name="T8" fmla="*/ 754 w 1419"/>
              <a:gd name="T9" fmla="*/ 904 h 1536"/>
              <a:gd name="T10" fmla="*/ 1025 w 1419"/>
              <a:gd name="T11" fmla="*/ 668 h 1536"/>
              <a:gd name="T12" fmla="*/ 900 w 1419"/>
              <a:gd name="T13" fmla="*/ 543 h 1536"/>
              <a:gd name="T14" fmla="*/ 754 w 1419"/>
              <a:gd name="T15" fmla="*/ 448 h 1536"/>
              <a:gd name="T16" fmla="*/ 709 w 1419"/>
              <a:gd name="T17" fmla="*/ 0 h 1536"/>
              <a:gd name="T18" fmla="*/ 664 w 1419"/>
              <a:gd name="T19" fmla="*/ 448 h 1536"/>
              <a:gd name="T20" fmla="*/ 518 w 1419"/>
              <a:gd name="T21" fmla="*/ 543 h 1536"/>
              <a:gd name="T22" fmla="*/ 393 w 1419"/>
              <a:gd name="T23" fmla="*/ 668 h 1536"/>
              <a:gd name="T24" fmla="*/ 664 w 1419"/>
              <a:gd name="T25" fmla="*/ 904 h 1536"/>
              <a:gd name="T26" fmla="*/ 348 w 1419"/>
              <a:gd name="T27" fmla="*/ 994 h 1536"/>
              <a:gd name="T28" fmla="*/ 567 w 1419"/>
              <a:gd name="T29" fmla="*/ 1446 h 1536"/>
              <a:gd name="T30" fmla="*/ 882 w 1419"/>
              <a:gd name="T31" fmla="*/ 1265 h 1536"/>
              <a:gd name="T32" fmla="*/ 900 w 1419"/>
              <a:gd name="T33" fmla="*/ 633 h 1536"/>
              <a:gd name="T34" fmla="*/ 935 w 1419"/>
              <a:gd name="T35" fmla="*/ 668 h 1536"/>
              <a:gd name="T36" fmla="*/ 754 w 1419"/>
              <a:gd name="T37" fmla="*/ 814 h 1536"/>
              <a:gd name="T38" fmla="*/ 900 w 1419"/>
              <a:gd name="T39" fmla="*/ 633 h 1536"/>
              <a:gd name="T40" fmla="*/ 709 w 1419"/>
              <a:gd name="T41" fmla="*/ 91 h 1536"/>
              <a:gd name="T42" fmla="*/ 709 w 1419"/>
              <a:gd name="T43" fmla="*/ 362 h 1536"/>
              <a:gd name="T44" fmla="*/ 629 w 1419"/>
              <a:gd name="T45" fmla="*/ 814 h 1536"/>
              <a:gd name="T46" fmla="*/ 483 w 1419"/>
              <a:gd name="T47" fmla="*/ 633 h 1536"/>
              <a:gd name="T48" fmla="*/ 664 w 1419"/>
              <a:gd name="T49" fmla="*/ 779 h 1536"/>
              <a:gd name="T50" fmla="*/ 629 w 1419"/>
              <a:gd name="T51" fmla="*/ 814 h 1536"/>
              <a:gd name="T52" fmla="*/ 980 w 1419"/>
              <a:gd name="T53" fmla="*/ 1175 h 1536"/>
              <a:gd name="T54" fmla="*/ 438 w 1419"/>
              <a:gd name="T55" fmla="*/ 1085 h 1536"/>
              <a:gd name="T56" fmla="*/ 1148 w 1419"/>
              <a:gd name="T57" fmla="*/ 394 h 1536"/>
              <a:gd name="T58" fmla="*/ 1251 w 1419"/>
              <a:gd name="T59" fmla="*/ 162 h 1536"/>
              <a:gd name="T60" fmla="*/ 1355 w 1419"/>
              <a:gd name="T61" fmla="*/ 394 h 1536"/>
              <a:gd name="T62" fmla="*/ 1296 w 1419"/>
              <a:gd name="T63" fmla="*/ 768 h 1536"/>
              <a:gd name="T64" fmla="*/ 1206 w 1419"/>
              <a:gd name="T65" fmla="*/ 335 h 1536"/>
              <a:gd name="T66" fmla="*/ 122 w 1419"/>
              <a:gd name="T67" fmla="*/ 768 h 1536"/>
              <a:gd name="T68" fmla="*/ 63 w 1419"/>
              <a:gd name="T69" fmla="*/ 394 h 1536"/>
              <a:gd name="T70" fmla="*/ 167 w 1419"/>
              <a:gd name="T71" fmla="*/ 162 h 1536"/>
              <a:gd name="T72" fmla="*/ 271 w 1419"/>
              <a:gd name="T73" fmla="*/ 394 h 1536"/>
              <a:gd name="T74" fmla="*/ 212 w 1419"/>
              <a:gd name="T75" fmla="*/ 76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19" h="1536">
                <a:moveTo>
                  <a:pt x="348" y="994"/>
                </a:moveTo>
                <a:cubicBezTo>
                  <a:pt x="348" y="1265"/>
                  <a:pt x="348" y="1265"/>
                  <a:pt x="348" y="1265"/>
                </a:cubicBezTo>
                <a:cubicBezTo>
                  <a:pt x="445" y="1265"/>
                  <a:pt x="445" y="1265"/>
                  <a:pt x="445" y="1265"/>
                </a:cubicBezTo>
                <a:cubicBezTo>
                  <a:pt x="490" y="1536"/>
                  <a:pt x="490" y="1536"/>
                  <a:pt x="490" y="1536"/>
                </a:cubicBezTo>
                <a:cubicBezTo>
                  <a:pt x="928" y="1536"/>
                  <a:pt x="928" y="1536"/>
                  <a:pt x="928" y="1536"/>
                </a:cubicBezTo>
                <a:cubicBezTo>
                  <a:pt x="973" y="1265"/>
                  <a:pt x="973" y="1265"/>
                  <a:pt x="973" y="1265"/>
                </a:cubicBezTo>
                <a:cubicBezTo>
                  <a:pt x="1071" y="1265"/>
                  <a:pt x="1071" y="1265"/>
                  <a:pt x="1071" y="1265"/>
                </a:cubicBezTo>
                <a:cubicBezTo>
                  <a:pt x="1071" y="994"/>
                  <a:pt x="1071" y="994"/>
                  <a:pt x="1071" y="994"/>
                </a:cubicBezTo>
                <a:cubicBezTo>
                  <a:pt x="754" y="994"/>
                  <a:pt x="754" y="994"/>
                  <a:pt x="754" y="994"/>
                </a:cubicBezTo>
                <a:cubicBezTo>
                  <a:pt x="754" y="904"/>
                  <a:pt x="754" y="904"/>
                  <a:pt x="754" y="904"/>
                </a:cubicBezTo>
                <a:cubicBezTo>
                  <a:pt x="789" y="904"/>
                  <a:pt x="789" y="904"/>
                  <a:pt x="789" y="904"/>
                </a:cubicBezTo>
                <a:cubicBezTo>
                  <a:pt x="919" y="904"/>
                  <a:pt x="1025" y="798"/>
                  <a:pt x="1025" y="668"/>
                </a:cubicBezTo>
                <a:cubicBezTo>
                  <a:pt x="1025" y="543"/>
                  <a:pt x="1025" y="543"/>
                  <a:pt x="1025" y="543"/>
                </a:cubicBezTo>
                <a:cubicBezTo>
                  <a:pt x="900" y="543"/>
                  <a:pt x="900" y="543"/>
                  <a:pt x="900" y="543"/>
                </a:cubicBezTo>
                <a:cubicBezTo>
                  <a:pt x="845" y="543"/>
                  <a:pt x="795" y="562"/>
                  <a:pt x="754" y="593"/>
                </a:cubicBezTo>
                <a:cubicBezTo>
                  <a:pt x="754" y="448"/>
                  <a:pt x="754" y="448"/>
                  <a:pt x="754" y="448"/>
                </a:cubicBezTo>
                <a:cubicBezTo>
                  <a:pt x="857" y="427"/>
                  <a:pt x="935" y="335"/>
                  <a:pt x="935" y="226"/>
                </a:cubicBezTo>
                <a:cubicBezTo>
                  <a:pt x="935" y="102"/>
                  <a:pt x="834" y="0"/>
                  <a:pt x="709" y="0"/>
                </a:cubicBezTo>
                <a:cubicBezTo>
                  <a:pt x="585" y="0"/>
                  <a:pt x="483" y="102"/>
                  <a:pt x="483" y="226"/>
                </a:cubicBezTo>
                <a:cubicBezTo>
                  <a:pt x="483" y="335"/>
                  <a:pt x="561" y="427"/>
                  <a:pt x="664" y="448"/>
                </a:cubicBezTo>
                <a:cubicBezTo>
                  <a:pt x="664" y="593"/>
                  <a:pt x="664" y="593"/>
                  <a:pt x="664" y="593"/>
                </a:cubicBezTo>
                <a:cubicBezTo>
                  <a:pt x="624" y="562"/>
                  <a:pt x="573" y="543"/>
                  <a:pt x="518" y="543"/>
                </a:cubicBezTo>
                <a:cubicBezTo>
                  <a:pt x="393" y="543"/>
                  <a:pt x="393" y="543"/>
                  <a:pt x="393" y="543"/>
                </a:cubicBezTo>
                <a:cubicBezTo>
                  <a:pt x="393" y="668"/>
                  <a:pt x="393" y="668"/>
                  <a:pt x="393" y="668"/>
                </a:cubicBezTo>
                <a:cubicBezTo>
                  <a:pt x="393" y="798"/>
                  <a:pt x="499" y="904"/>
                  <a:pt x="629" y="904"/>
                </a:cubicBezTo>
                <a:cubicBezTo>
                  <a:pt x="664" y="904"/>
                  <a:pt x="664" y="904"/>
                  <a:pt x="664" y="904"/>
                </a:cubicBezTo>
                <a:cubicBezTo>
                  <a:pt x="664" y="994"/>
                  <a:pt x="664" y="994"/>
                  <a:pt x="664" y="994"/>
                </a:cubicBezTo>
                <a:lnTo>
                  <a:pt x="348" y="994"/>
                </a:lnTo>
                <a:close/>
                <a:moveTo>
                  <a:pt x="852" y="1446"/>
                </a:moveTo>
                <a:cubicBezTo>
                  <a:pt x="567" y="1446"/>
                  <a:pt x="567" y="1446"/>
                  <a:pt x="567" y="1446"/>
                </a:cubicBezTo>
                <a:cubicBezTo>
                  <a:pt x="537" y="1265"/>
                  <a:pt x="537" y="1265"/>
                  <a:pt x="537" y="1265"/>
                </a:cubicBezTo>
                <a:cubicBezTo>
                  <a:pt x="882" y="1265"/>
                  <a:pt x="882" y="1265"/>
                  <a:pt x="882" y="1265"/>
                </a:cubicBezTo>
                <a:lnTo>
                  <a:pt x="852" y="1446"/>
                </a:lnTo>
                <a:close/>
                <a:moveTo>
                  <a:pt x="900" y="633"/>
                </a:moveTo>
                <a:cubicBezTo>
                  <a:pt x="935" y="633"/>
                  <a:pt x="935" y="633"/>
                  <a:pt x="935" y="633"/>
                </a:cubicBezTo>
                <a:cubicBezTo>
                  <a:pt x="935" y="668"/>
                  <a:pt x="935" y="668"/>
                  <a:pt x="935" y="668"/>
                </a:cubicBezTo>
                <a:cubicBezTo>
                  <a:pt x="935" y="748"/>
                  <a:pt x="870" y="814"/>
                  <a:pt x="789" y="814"/>
                </a:cubicBezTo>
                <a:cubicBezTo>
                  <a:pt x="754" y="814"/>
                  <a:pt x="754" y="814"/>
                  <a:pt x="754" y="814"/>
                </a:cubicBezTo>
                <a:cubicBezTo>
                  <a:pt x="754" y="779"/>
                  <a:pt x="754" y="779"/>
                  <a:pt x="754" y="779"/>
                </a:cubicBezTo>
                <a:cubicBezTo>
                  <a:pt x="754" y="698"/>
                  <a:pt x="820" y="633"/>
                  <a:pt x="900" y="633"/>
                </a:cubicBezTo>
                <a:close/>
                <a:moveTo>
                  <a:pt x="574" y="226"/>
                </a:moveTo>
                <a:cubicBezTo>
                  <a:pt x="574" y="152"/>
                  <a:pt x="634" y="91"/>
                  <a:pt x="709" y="91"/>
                </a:cubicBezTo>
                <a:cubicBezTo>
                  <a:pt x="784" y="91"/>
                  <a:pt x="845" y="152"/>
                  <a:pt x="845" y="226"/>
                </a:cubicBezTo>
                <a:cubicBezTo>
                  <a:pt x="845" y="301"/>
                  <a:pt x="784" y="362"/>
                  <a:pt x="709" y="362"/>
                </a:cubicBezTo>
                <a:cubicBezTo>
                  <a:pt x="634" y="362"/>
                  <a:pt x="574" y="301"/>
                  <a:pt x="574" y="226"/>
                </a:cubicBezTo>
                <a:close/>
                <a:moveTo>
                  <a:pt x="629" y="814"/>
                </a:moveTo>
                <a:cubicBezTo>
                  <a:pt x="549" y="814"/>
                  <a:pt x="483" y="748"/>
                  <a:pt x="483" y="668"/>
                </a:cubicBezTo>
                <a:cubicBezTo>
                  <a:pt x="483" y="633"/>
                  <a:pt x="483" y="633"/>
                  <a:pt x="483" y="633"/>
                </a:cubicBezTo>
                <a:cubicBezTo>
                  <a:pt x="518" y="633"/>
                  <a:pt x="518" y="633"/>
                  <a:pt x="518" y="633"/>
                </a:cubicBezTo>
                <a:cubicBezTo>
                  <a:pt x="598" y="633"/>
                  <a:pt x="664" y="698"/>
                  <a:pt x="664" y="779"/>
                </a:cubicBezTo>
                <a:cubicBezTo>
                  <a:pt x="664" y="814"/>
                  <a:pt x="664" y="814"/>
                  <a:pt x="664" y="814"/>
                </a:cubicBezTo>
                <a:lnTo>
                  <a:pt x="629" y="814"/>
                </a:lnTo>
                <a:close/>
                <a:moveTo>
                  <a:pt x="980" y="1085"/>
                </a:moveTo>
                <a:cubicBezTo>
                  <a:pt x="980" y="1175"/>
                  <a:pt x="980" y="1175"/>
                  <a:pt x="980" y="1175"/>
                </a:cubicBezTo>
                <a:cubicBezTo>
                  <a:pt x="438" y="1175"/>
                  <a:pt x="438" y="1175"/>
                  <a:pt x="438" y="1175"/>
                </a:cubicBezTo>
                <a:cubicBezTo>
                  <a:pt x="438" y="1085"/>
                  <a:pt x="438" y="1085"/>
                  <a:pt x="438" y="1085"/>
                </a:cubicBezTo>
                <a:lnTo>
                  <a:pt x="980" y="1085"/>
                </a:lnTo>
                <a:close/>
                <a:moveTo>
                  <a:pt x="1148" y="394"/>
                </a:moveTo>
                <a:cubicBezTo>
                  <a:pt x="1084" y="330"/>
                  <a:pt x="1084" y="330"/>
                  <a:pt x="1084" y="330"/>
                </a:cubicBezTo>
                <a:cubicBezTo>
                  <a:pt x="1251" y="162"/>
                  <a:pt x="1251" y="162"/>
                  <a:pt x="1251" y="162"/>
                </a:cubicBezTo>
                <a:cubicBezTo>
                  <a:pt x="1419" y="330"/>
                  <a:pt x="1419" y="330"/>
                  <a:pt x="1419" y="330"/>
                </a:cubicBezTo>
                <a:cubicBezTo>
                  <a:pt x="1355" y="394"/>
                  <a:pt x="1355" y="394"/>
                  <a:pt x="1355" y="394"/>
                </a:cubicBezTo>
                <a:cubicBezTo>
                  <a:pt x="1296" y="335"/>
                  <a:pt x="1296" y="335"/>
                  <a:pt x="1296" y="335"/>
                </a:cubicBezTo>
                <a:cubicBezTo>
                  <a:pt x="1296" y="768"/>
                  <a:pt x="1296" y="768"/>
                  <a:pt x="1296" y="768"/>
                </a:cubicBezTo>
                <a:cubicBezTo>
                  <a:pt x="1206" y="768"/>
                  <a:pt x="1206" y="768"/>
                  <a:pt x="1206" y="768"/>
                </a:cubicBezTo>
                <a:cubicBezTo>
                  <a:pt x="1206" y="335"/>
                  <a:pt x="1206" y="335"/>
                  <a:pt x="1206" y="335"/>
                </a:cubicBezTo>
                <a:lnTo>
                  <a:pt x="1148" y="394"/>
                </a:lnTo>
                <a:close/>
                <a:moveTo>
                  <a:pt x="122" y="768"/>
                </a:moveTo>
                <a:cubicBezTo>
                  <a:pt x="122" y="335"/>
                  <a:pt x="122" y="335"/>
                  <a:pt x="122" y="335"/>
                </a:cubicBezTo>
                <a:cubicBezTo>
                  <a:pt x="63" y="394"/>
                  <a:pt x="63" y="394"/>
                  <a:pt x="63" y="394"/>
                </a:cubicBezTo>
                <a:cubicBezTo>
                  <a:pt x="0" y="330"/>
                  <a:pt x="0" y="330"/>
                  <a:pt x="0" y="330"/>
                </a:cubicBezTo>
                <a:cubicBezTo>
                  <a:pt x="167" y="162"/>
                  <a:pt x="167" y="162"/>
                  <a:pt x="167" y="162"/>
                </a:cubicBezTo>
                <a:cubicBezTo>
                  <a:pt x="335" y="330"/>
                  <a:pt x="335" y="330"/>
                  <a:pt x="335" y="330"/>
                </a:cubicBezTo>
                <a:cubicBezTo>
                  <a:pt x="271" y="394"/>
                  <a:pt x="271" y="394"/>
                  <a:pt x="271" y="394"/>
                </a:cubicBezTo>
                <a:cubicBezTo>
                  <a:pt x="212" y="335"/>
                  <a:pt x="212" y="335"/>
                  <a:pt x="212" y="335"/>
                </a:cubicBezTo>
                <a:cubicBezTo>
                  <a:pt x="212" y="768"/>
                  <a:pt x="212" y="768"/>
                  <a:pt x="212" y="768"/>
                </a:cubicBezTo>
                <a:lnTo>
                  <a:pt x="122" y="7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1677987" y="6506783"/>
            <a:ext cx="768634" cy="723276"/>
          </a:xfrm>
          <a:custGeom>
            <a:avLst/>
            <a:gdLst>
              <a:gd name="T0" fmla="*/ 1265 w 1536"/>
              <a:gd name="T1" fmla="*/ 361 h 1445"/>
              <a:gd name="T2" fmla="*/ 1536 w 1536"/>
              <a:gd name="T3" fmla="*/ 181 h 1445"/>
              <a:gd name="T4" fmla="*/ 372 w 1536"/>
              <a:gd name="T5" fmla="*/ 0 h 1445"/>
              <a:gd name="T6" fmla="*/ 181 w 1536"/>
              <a:gd name="T7" fmla="*/ 1174 h 1445"/>
              <a:gd name="T8" fmla="*/ 0 w 1536"/>
              <a:gd name="T9" fmla="*/ 1220 h 1445"/>
              <a:gd name="T10" fmla="*/ 1129 w 1536"/>
              <a:gd name="T11" fmla="*/ 1445 h 1445"/>
              <a:gd name="T12" fmla="*/ 1265 w 1536"/>
              <a:gd name="T13" fmla="*/ 181 h 1445"/>
              <a:gd name="T14" fmla="*/ 1446 w 1536"/>
              <a:gd name="T15" fmla="*/ 181 h 1445"/>
              <a:gd name="T16" fmla="*/ 1265 w 1536"/>
              <a:gd name="T17" fmla="*/ 271 h 1445"/>
              <a:gd name="T18" fmla="*/ 226 w 1536"/>
              <a:gd name="T19" fmla="*/ 1355 h 1445"/>
              <a:gd name="T20" fmla="*/ 994 w 1536"/>
              <a:gd name="T21" fmla="*/ 1265 h 1445"/>
              <a:gd name="T22" fmla="*/ 1002 w 1536"/>
              <a:gd name="T23" fmla="*/ 1355 h 1445"/>
              <a:gd name="T24" fmla="*/ 1084 w 1536"/>
              <a:gd name="T25" fmla="*/ 1310 h 1445"/>
              <a:gd name="T26" fmla="*/ 271 w 1536"/>
              <a:gd name="T27" fmla="*/ 1174 h 1445"/>
              <a:gd name="T28" fmla="*/ 372 w 1536"/>
              <a:gd name="T29" fmla="*/ 90 h 1445"/>
              <a:gd name="T30" fmla="*/ 1175 w 1536"/>
              <a:gd name="T31" fmla="*/ 181 h 1445"/>
              <a:gd name="T32" fmla="*/ 1129 w 1536"/>
              <a:gd name="T33" fmla="*/ 1355 h 1445"/>
              <a:gd name="T34" fmla="*/ 949 w 1536"/>
              <a:gd name="T35" fmla="*/ 181 h 1445"/>
              <a:gd name="T36" fmla="*/ 723 w 1536"/>
              <a:gd name="T37" fmla="*/ 587 h 1445"/>
              <a:gd name="T38" fmla="*/ 361 w 1536"/>
              <a:gd name="T39" fmla="*/ 949 h 1445"/>
              <a:gd name="T40" fmla="*/ 632 w 1536"/>
              <a:gd name="T41" fmla="*/ 949 h 1445"/>
              <a:gd name="T42" fmla="*/ 723 w 1536"/>
              <a:gd name="T43" fmla="*/ 677 h 1445"/>
              <a:gd name="T44" fmla="*/ 1084 w 1536"/>
              <a:gd name="T45" fmla="*/ 316 h 1445"/>
              <a:gd name="T46" fmla="*/ 497 w 1536"/>
              <a:gd name="T47" fmla="*/ 994 h 1445"/>
              <a:gd name="T48" fmla="*/ 497 w 1536"/>
              <a:gd name="T49" fmla="*/ 903 h 1445"/>
              <a:gd name="T50" fmla="*/ 497 w 1536"/>
              <a:gd name="T51" fmla="*/ 994 h 1445"/>
              <a:gd name="T52" fmla="*/ 904 w 1536"/>
              <a:gd name="T53" fmla="*/ 316 h 1445"/>
              <a:gd name="T54" fmla="*/ 994 w 1536"/>
              <a:gd name="T55" fmla="*/ 316 h 1445"/>
              <a:gd name="T56" fmla="*/ 1076 w 1536"/>
              <a:gd name="T57" fmla="*/ 834 h 1445"/>
              <a:gd name="T58" fmla="*/ 1076 w 1536"/>
              <a:gd name="T59" fmla="*/ 962 h 1445"/>
              <a:gd name="T60" fmla="*/ 949 w 1536"/>
              <a:gd name="T61" fmla="*/ 962 h 1445"/>
              <a:gd name="T62" fmla="*/ 821 w 1536"/>
              <a:gd name="T63" fmla="*/ 962 h 1445"/>
              <a:gd name="T64" fmla="*/ 821 w 1536"/>
              <a:gd name="T65" fmla="*/ 834 h 1445"/>
              <a:gd name="T66" fmla="*/ 949 w 1536"/>
              <a:gd name="T67" fmla="*/ 834 h 1445"/>
              <a:gd name="T68" fmla="*/ 1076 w 1536"/>
              <a:gd name="T69" fmla="*/ 834 h 1445"/>
              <a:gd name="T70" fmla="*/ 473 w 1536"/>
              <a:gd name="T71" fmla="*/ 367 h 1445"/>
              <a:gd name="T72" fmla="*/ 473 w 1536"/>
              <a:gd name="T73" fmla="*/ 239 h 1445"/>
              <a:gd name="T74" fmla="*/ 601 w 1536"/>
              <a:gd name="T75" fmla="*/ 239 h 1445"/>
              <a:gd name="T76" fmla="*/ 601 w 1536"/>
              <a:gd name="T77" fmla="*/ 367 h 1445"/>
              <a:gd name="T78" fmla="*/ 601 w 1536"/>
              <a:gd name="T79" fmla="*/ 495 h 1445"/>
              <a:gd name="T80" fmla="*/ 473 w 1536"/>
              <a:gd name="T81" fmla="*/ 495 h 1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36" h="1445">
                <a:moveTo>
                  <a:pt x="1265" y="1310"/>
                </a:moveTo>
                <a:cubicBezTo>
                  <a:pt x="1265" y="361"/>
                  <a:pt x="1265" y="361"/>
                  <a:pt x="1265" y="361"/>
                </a:cubicBezTo>
                <a:cubicBezTo>
                  <a:pt x="1536" y="361"/>
                  <a:pt x="1536" y="361"/>
                  <a:pt x="1536" y="361"/>
                </a:cubicBezTo>
                <a:cubicBezTo>
                  <a:pt x="1536" y="181"/>
                  <a:pt x="1536" y="181"/>
                  <a:pt x="1536" y="181"/>
                </a:cubicBezTo>
                <a:cubicBezTo>
                  <a:pt x="1536" y="81"/>
                  <a:pt x="1455" y="0"/>
                  <a:pt x="1355" y="0"/>
                </a:cubicBezTo>
                <a:cubicBezTo>
                  <a:pt x="372" y="0"/>
                  <a:pt x="372" y="0"/>
                  <a:pt x="372" y="0"/>
                </a:cubicBezTo>
                <a:cubicBezTo>
                  <a:pt x="266" y="0"/>
                  <a:pt x="181" y="86"/>
                  <a:pt x="181" y="191"/>
                </a:cubicBezTo>
                <a:cubicBezTo>
                  <a:pt x="181" y="1174"/>
                  <a:pt x="181" y="1174"/>
                  <a:pt x="181" y="1174"/>
                </a:cubicBezTo>
                <a:cubicBezTo>
                  <a:pt x="0" y="1174"/>
                  <a:pt x="0" y="1174"/>
                  <a:pt x="0" y="1174"/>
                </a:cubicBezTo>
                <a:cubicBezTo>
                  <a:pt x="0" y="1220"/>
                  <a:pt x="0" y="1220"/>
                  <a:pt x="0" y="1220"/>
                </a:cubicBezTo>
                <a:cubicBezTo>
                  <a:pt x="0" y="1344"/>
                  <a:pt x="101" y="1445"/>
                  <a:pt x="226" y="1445"/>
                </a:cubicBezTo>
                <a:cubicBezTo>
                  <a:pt x="1129" y="1445"/>
                  <a:pt x="1129" y="1445"/>
                  <a:pt x="1129" y="1445"/>
                </a:cubicBezTo>
                <a:cubicBezTo>
                  <a:pt x="1204" y="1445"/>
                  <a:pt x="1265" y="1385"/>
                  <a:pt x="1265" y="1310"/>
                </a:cubicBezTo>
                <a:close/>
                <a:moveTo>
                  <a:pt x="1265" y="181"/>
                </a:moveTo>
                <a:cubicBezTo>
                  <a:pt x="1265" y="131"/>
                  <a:pt x="1305" y="90"/>
                  <a:pt x="1355" y="90"/>
                </a:cubicBezTo>
                <a:cubicBezTo>
                  <a:pt x="1405" y="90"/>
                  <a:pt x="1446" y="131"/>
                  <a:pt x="1446" y="181"/>
                </a:cubicBezTo>
                <a:cubicBezTo>
                  <a:pt x="1446" y="271"/>
                  <a:pt x="1446" y="271"/>
                  <a:pt x="1446" y="271"/>
                </a:cubicBezTo>
                <a:cubicBezTo>
                  <a:pt x="1265" y="271"/>
                  <a:pt x="1265" y="271"/>
                  <a:pt x="1265" y="271"/>
                </a:cubicBezTo>
                <a:cubicBezTo>
                  <a:pt x="1265" y="239"/>
                  <a:pt x="1265" y="212"/>
                  <a:pt x="1265" y="181"/>
                </a:cubicBezTo>
                <a:close/>
                <a:moveTo>
                  <a:pt x="226" y="1355"/>
                </a:moveTo>
                <a:cubicBezTo>
                  <a:pt x="167" y="1355"/>
                  <a:pt x="117" y="1317"/>
                  <a:pt x="98" y="1265"/>
                </a:cubicBezTo>
                <a:cubicBezTo>
                  <a:pt x="994" y="1265"/>
                  <a:pt x="994" y="1265"/>
                  <a:pt x="994" y="1265"/>
                </a:cubicBezTo>
                <a:cubicBezTo>
                  <a:pt x="994" y="1310"/>
                  <a:pt x="994" y="1310"/>
                  <a:pt x="994" y="1310"/>
                </a:cubicBezTo>
                <a:cubicBezTo>
                  <a:pt x="994" y="1326"/>
                  <a:pt x="997" y="1341"/>
                  <a:pt x="1002" y="1355"/>
                </a:cubicBezTo>
                <a:lnTo>
                  <a:pt x="226" y="1355"/>
                </a:lnTo>
                <a:close/>
                <a:moveTo>
                  <a:pt x="1084" y="1310"/>
                </a:moveTo>
                <a:cubicBezTo>
                  <a:pt x="1084" y="1174"/>
                  <a:pt x="1084" y="1174"/>
                  <a:pt x="1084" y="1174"/>
                </a:cubicBezTo>
                <a:cubicBezTo>
                  <a:pt x="271" y="1174"/>
                  <a:pt x="271" y="1174"/>
                  <a:pt x="271" y="1174"/>
                </a:cubicBezTo>
                <a:cubicBezTo>
                  <a:pt x="271" y="191"/>
                  <a:pt x="271" y="191"/>
                  <a:pt x="271" y="191"/>
                </a:cubicBezTo>
                <a:cubicBezTo>
                  <a:pt x="271" y="135"/>
                  <a:pt x="316" y="90"/>
                  <a:pt x="372" y="90"/>
                </a:cubicBezTo>
                <a:cubicBezTo>
                  <a:pt x="1199" y="90"/>
                  <a:pt x="1199" y="90"/>
                  <a:pt x="1199" y="90"/>
                </a:cubicBezTo>
                <a:cubicBezTo>
                  <a:pt x="1183" y="117"/>
                  <a:pt x="1175" y="148"/>
                  <a:pt x="1175" y="181"/>
                </a:cubicBezTo>
                <a:cubicBezTo>
                  <a:pt x="1175" y="1310"/>
                  <a:pt x="1175" y="1310"/>
                  <a:pt x="1175" y="1310"/>
                </a:cubicBezTo>
                <a:cubicBezTo>
                  <a:pt x="1175" y="1335"/>
                  <a:pt x="1154" y="1355"/>
                  <a:pt x="1129" y="1355"/>
                </a:cubicBezTo>
                <a:cubicBezTo>
                  <a:pt x="1104" y="1355"/>
                  <a:pt x="1084" y="1335"/>
                  <a:pt x="1084" y="1310"/>
                </a:cubicBezTo>
                <a:close/>
                <a:moveTo>
                  <a:pt x="949" y="181"/>
                </a:moveTo>
                <a:cubicBezTo>
                  <a:pt x="800" y="181"/>
                  <a:pt x="760" y="388"/>
                  <a:pt x="900" y="442"/>
                </a:cubicBezTo>
                <a:cubicBezTo>
                  <a:pt x="883" y="525"/>
                  <a:pt x="810" y="587"/>
                  <a:pt x="723" y="587"/>
                </a:cubicBezTo>
                <a:cubicBezTo>
                  <a:pt x="586" y="587"/>
                  <a:pt x="473" y="688"/>
                  <a:pt x="454" y="820"/>
                </a:cubicBezTo>
                <a:cubicBezTo>
                  <a:pt x="400" y="838"/>
                  <a:pt x="361" y="889"/>
                  <a:pt x="361" y="949"/>
                </a:cubicBezTo>
                <a:cubicBezTo>
                  <a:pt x="361" y="1023"/>
                  <a:pt x="422" y="1084"/>
                  <a:pt x="497" y="1084"/>
                </a:cubicBezTo>
                <a:cubicBezTo>
                  <a:pt x="572" y="1084"/>
                  <a:pt x="632" y="1023"/>
                  <a:pt x="632" y="949"/>
                </a:cubicBezTo>
                <a:cubicBezTo>
                  <a:pt x="632" y="891"/>
                  <a:pt x="596" y="842"/>
                  <a:pt x="546" y="822"/>
                </a:cubicBezTo>
                <a:cubicBezTo>
                  <a:pt x="562" y="740"/>
                  <a:pt x="636" y="677"/>
                  <a:pt x="723" y="677"/>
                </a:cubicBezTo>
                <a:cubicBezTo>
                  <a:pt x="859" y="677"/>
                  <a:pt x="972" y="576"/>
                  <a:pt x="991" y="445"/>
                </a:cubicBezTo>
                <a:cubicBezTo>
                  <a:pt x="1045" y="427"/>
                  <a:pt x="1084" y="376"/>
                  <a:pt x="1084" y="316"/>
                </a:cubicBezTo>
                <a:cubicBezTo>
                  <a:pt x="1084" y="241"/>
                  <a:pt x="1023" y="181"/>
                  <a:pt x="949" y="181"/>
                </a:cubicBezTo>
                <a:close/>
                <a:moveTo>
                  <a:pt x="497" y="994"/>
                </a:moveTo>
                <a:cubicBezTo>
                  <a:pt x="472" y="994"/>
                  <a:pt x="452" y="973"/>
                  <a:pt x="452" y="949"/>
                </a:cubicBezTo>
                <a:cubicBezTo>
                  <a:pt x="452" y="924"/>
                  <a:pt x="472" y="903"/>
                  <a:pt x="497" y="903"/>
                </a:cubicBezTo>
                <a:cubicBezTo>
                  <a:pt x="522" y="903"/>
                  <a:pt x="542" y="924"/>
                  <a:pt x="542" y="949"/>
                </a:cubicBezTo>
                <a:cubicBezTo>
                  <a:pt x="542" y="973"/>
                  <a:pt x="522" y="994"/>
                  <a:pt x="497" y="994"/>
                </a:cubicBezTo>
                <a:close/>
                <a:moveTo>
                  <a:pt x="949" y="361"/>
                </a:moveTo>
                <a:cubicBezTo>
                  <a:pt x="924" y="361"/>
                  <a:pt x="904" y="341"/>
                  <a:pt x="904" y="316"/>
                </a:cubicBezTo>
                <a:cubicBezTo>
                  <a:pt x="904" y="291"/>
                  <a:pt x="924" y="271"/>
                  <a:pt x="949" y="271"/>
                </a:cubicBezTo>
                <a:cubicBezTo>
                  <a:pt x="974" y="271"/>
                  <a:pt x="994" y="291"/>
                  <a:pt x="994" y="316"/>
                </a:cubicBezTo>
                <a:cubicBezTo>
                  <a:pt x="994" y="341"/>
                  <a:pt x="974" y="361"/>
                  <a:pt x="949" y="361"/>
                </a:cubicBezTo>
                <a:close/>
                <a:moveTo>
                  <a:pt x="1076" y="834"/>
                </a:moveTo>
                <a:cubicBezTo>
                  <a:pt x="1013" y="898"/>
                  <a:pt x="1013" y="898"/>
                  <a:pt x="1013" y="898"/>
                </a:cubicBezTo>
                <a:cubicBezTo>
                  <a:pt x="1076" y="962"/>
                  <a:pt x="1076" y="962"/>
                  <a:pt x="1076" y="962"/>
                </a:cubicBezTo>
                <a:cubicBezTo>
                  <a:pt x="1013" y="1026"/>
                  <a:pt x="1013" y="1026"/>
                  <a:pt x="1013" y="1026"/>
                </a:cubicBezTo>
                <a:cubicBezTo>
                  <a:pt x="949" y="962"/>
                  <a:pt x="949" y="962"/>
                  <a:pt x="949" y="962"/>
                </a:cubicBezTo>
                <a:cubicBezTo>
                  <a:pt x="885" y="1026"/>
                  <a:pt x="885" y="1026"/>
                  <a:pt x="885" y="1026"/>
                </a:cubicBezTo>
                <a:cubicBezTo>
                  <a:pt x="821" y="962"/>
                  <a:pt x="821" y="962"/>
                  <a:pt x="821" y="962"/>
                </a:cubicBezTo>
                <a:cubicBezTo>
                  <a:pt x="885" y="898"/>
                  <a:pt x="885" y="898"/>
                  <a:pt x="885" y="898"/>
                </a:cubicBezTo>
                <a:cubicBezTo>
                  <a:pt x="821" y="834"/>
                  <a:pt x="821" y="834"/>
                  <a:pt x="821" y="834"/>
                </a:cubicBezTo>
                <a:cubicBezTo>
                  <a:pt x="885" y="770"/>
                  <a:pt x="885" y="770"/>
                  <a:pt x="885" y="770"/>
                </a:cubicBezTo>
                <a:cubicBezTo>
                  <a:pt x="949" y="834"/>
                  <a:pt x="949" y="834"/>
                  <a:pt x="949" y="834"/>
                </a:cubicBezTo>
                <a:cubicBezTo>
                  <a:pt x="1013" y="770"/>
                  <a:pt x="1013" y="770"/>
                  <a:pt x="1013" y="770"/>
                </a:cubicBezTo>
                <a:lnTo>
                  <a:pt x="1076" y="834"/>
                </a:lnTo>
                <a:close/>
                <a:moveTo>
                  <a:pt x="409" y="431"/>
                </a:moveTo>
                <a:cubicBezTo>
                  <a:pt x="473" y="367"/>
                  <a:pt x="473" y="367"/>
                  <a:pt x="473" y="367"/>
                </a:cubicBezTo>
                <a:cubicBezTo>
                  <a:pt x="409" y="303"/>
                  <a:pt x="409" y="303"/>
                  <a:pt x="409" y="303"/>
                </a:cubicBezTo>
                <a:cubicBezTo>
                  <a:pt x="473" y="239"/>
                  <a:pt x="473" y="239"/>
                  <a:pt x="473" y="239"/>
                </a:cubicBezTo>
                <a:cubicBezTo>
                  <a:pt x="537" y="303"/>
                  <a:pt x="537" y="303"/>
                  <a:pt x="537" y="303"/>
                </a:cubicBezTo>
                <a:cubicBezTo>
                  <a:pt x="601" y="239"/>
                  <a:pt x="601" y="239"/>
                  <a:pt x="601" y="239"/>
                </a:cubicBezTo>
                <a:cubicBezTo>
                  <a:pt x="664" y="303"/>
                  <a:pt x="664" y="303"/>
                  <a:pt x="664" y="303"/>
                </a:cubicBezTo>
                <a:cubicBezTo>
                  <a:pt x="601" y="367"/>
                  <a:pt x="601" y="367"/>
                  <a:pt x="601" y="367"/>
                </a:cubicBezTo>
                <a:cubicBezTo>
                  <a:pt x="664" y="431"/>
                  <a:pt x="664" y="431"/>
                  <a:pt x="664" y="431"/>
                </a:cubicBezTo>
                <a:cubicBezTo>
                  <a:pt x="601" y="495"/>
                  <a:pt x="601" y="495"/>
                  <a:pt x="601" y="495"/>
                </a:cubicBezTo>
                <a:cubicBezTo>
                  <a:pt x="537" y="431"/>
                  <a:pt x="537" y="431"/>
                  <a:pt x="537" y="431"/>
                </a:cubicBezTo>
                <a:cubicBezTo>
                  <a:pt x="473" y="495"/>
                  <a:pt x="473" y="495"/>
                  <a:pt x="473" y="495"/>
                </a:cubicBezTo>
                <a:lnTo>
                  <a:pt x="409" y="4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3927108" y="6484104"/>
            <a:ext cx="768634" cy="768634"/>
          </a:xfrm>
          <a:custGeom>
            <a:avLst/>
            <a:gdLst>
              <a:gd name="T0" fmla="*/ 0 w 1536"/>
              <a:gd name="T1" fmla="*/ 813 h 1536"/>
              <a:gd name="T2" fmla="*/ 180 w 1536"/>
              <a:gd name="T3" fmla="*/ 1255 h 1536"/>
              <a:gd name="T4" fmla="*/ 180 w 1536"/>
              <a:gd name="T5" fmla="*/ 1536 h 1536"/>
              <a:gd name="T6" fmla="*/ 271 w 1536"/>
              <a:gd name="T7" fmla="*/ 1536 h 1536"/>
              <a:gd name="T8" fmla="*/ 271 w 1536"/>
              <a:gd name="T9" fmla="*/ 1332 h 1536"/>
              <a:gd name="T10" fmla="*/ 632 w 1536"/>
              <a:gd name="T11" fmla="*/ 1445 h 1536"/>
              <a:gd name="T12" fmla="*/ 994 w 1536"/>
              <a:gd name="T13" fmla="*/ 1332 h 1536"/>
              <a:gd name="T14" fmla="*/ 994 w 1536"/>
              <a:gd name="T15" fmla="*/ 1536 h 1536"/>
              <a:gd name="T16" fmla="*/ 1084 w 1536"/>
              <a:gd name="T17" fmla="*/ 1536 h 1536"/>
              <a:gd name="T18" fmla="*/ 1084 w 1536"/>
              <a:gd name="T19" fmla="*/ 1255 h 1536"/>
              <a:gd name="T20" fmla="*/ 1265 w 1536"/>
              <a:gd name="T21" fmla="*/ 813 h 1536"/>
              <a:gd name="T22" fmla="*/ 1138 w 1536"/>
              <a:gd name="T23" fmla="*/ 434 h 1536"/>
              <a:gd name="T24" fmla="*/ 1327 w 1536"/>
              <a:gd name="T25" fmla="*/ 270 h 1536"/>
              <a:gd name="T26" fmla="*/ 1535 w 1536"/>
              <a:gd name="T27" fmla="*/ 271 h 1536"/>
              <a:gd name="T28" fmla="*/ 1536 w 1536"/>
              <a:gd name="T29" fmla="*/ 181 h 1536"/>
              <a:gd name="T30" fmla="*/ 1355 w 1536"/>
              <a:gd name="T31" fmla="*/ 180 h 1536"/>
              <a:gd name="T32" fmla="*/ 1355 w 1536"/>
              <a:gd name="T33" fmla="*/ 0 h 1536"/>
              <a:gd name="T34" fmla="*/ 1265 w 1536"/>
              <a:gd name="T35" fmla="*/ 0 h 1536"/>
              <a:gd name="T36" fmla="*/ 1265 w 1536"/>
              <a:gd name="T37" fmla="*/ 205 h 1536"/>
              <a:gd name="T38" fmla="*/ 1079 w 1536"/>
              <a:gd name="T39" fmla="*/ 366 h 1536"/>
              <a:gd name="T40" fmla="*/ 632 w 1536"/>
              <a:gd name="T41" fmla="*/ 181 h 1536"/>
              <a:gd name="T42" fmla="*/ 0 w 1536"/>
              <a:gd name="T43" fmla="*/ 813 h 1536"/>
              <a:gd name="T44" fmla="*/ 691 w 1536"/>
              <a:gd name="T45" fmla="*/ 821 h 1536"/>
              <a:gd name="T46" fmla="*/ 794 w 1536"/>
              <a:gd name="T47" fmla="*/ 732 h 1536"/>
              <a:gd name="T48" fmla="*/ 813 w 1536"/>
              <a:gd name="T49" fmla="*/ 813 h 1536"/>
              <a:gd name="T50" fmla="*/ 632 w 1536"/>
              <a:gd name="T51" fmla="*/ 994 h 1536"/>
              <a:gd name="T52" fmla="*/ 452 w 1536"/>
              <a:gd name="T53" fmla="*/ 813 h 1536"/>
              <a:gd name="T54" fmla="*/ 632 w 1536"/>
              <a:gd name="T55" fmla="*/ 632 h 1536"/>
              <a:gd name="T56" fmla="*/ 735 w 1536"/>
              <a:gd name="T57" fmla="*/ 664 h 1536"/>
              <a:gd name="T58" fmla="*/ 632 w 1536"/>
              <a:gd name="T59" fmla="*/ 753 h 1536"/>
              <a:gd name="T60" fmla="*/ 691 w 1536"/>
              <a:gd name="T61" fmla="*/ 821 h 1536"/>
              <a:gd name="T62" fmla="*/ 804 w 1536"/>
              <a:gd name="T63" fmla="*/ 604 h 1536"/>
              <a:gd name="T64" fmla="*/ 632 w 1536"/>
              <a:gd name="T65" fmla="*/ 542 h 1536"/>
              <a:gd name="T66" fmla="*/ 361 w 1536"/>
              <a:gd name="T67" fmla="*/ 813 h 1536"/>
              <a:gd name="T68" fmla="*/ 632 w 1536"/>
              <a:gd name="T69" fmla="*/ 1084 h 1536"/>
              <a:gd name="T70" fmla="*/ 903 w 1536"/>
              <a:gd name="T71" fmla="*/ 813 h 1536"/>
              <a:gd name="T72" fmla="*/ 864 w 1536"/>
              <a:gd name="T73" fmla="*/ 672 h 1536"/>
              <a:gd name="T74" fmla="*/ 933 w 1536"/>
              <a:gd name="T75" fmla="*/ 612 h 1536"/>
              <a:gd name="T76" fmla="*/ 994 w 1536"/>
              <a:gd name="T77" fmla="*/ 813 h 1536"/>
              <a:gd name="T78" fmla="*/ 632 w 1536"/>
              <a:gd name="T79" fmla="*/ 1174 h 1536"/>
              <a:gd name="T80" fmla="*/ 271 w 1536"/>
              <a:gd name="T81" fmla="*/ 813 h 1536"/>
              <a:gd name="T82" fmla="*/ 632 w 1536"/>
              <a:gd name="T83" fmla="*/ 452 h 1536"/>
              <a:gd name="T84" fmla="*/ 873 w 1536"/>
              <a:gd name="T85" fmla="*/ 544 h 1536"/>
              <a:gd name="T86" fmla="*/ 804 w 1536"/>
              <a:gd name="T87" fmla="*/ 604 h 1536"/>
              <a:gd name="T88" fmla="*/ 942 w 1536"/>
              <a:gd name="T89" fmla="*/ 484 h 1536"/>
              <a:gd name="T90" fmla="*/ 632 w 1536"/>
              <a:gd name="T91" fmla="*/ 361 h 1536"/>
              <a:gd name="T92" fmla="*/ 180 w 1536"/>
              <a:gd name="T93" fmla="*/ 813 h 1536"/>
              <a:gd name="T94" fmla="*/ 632 w 1536"/>
              <a:gd name="T95" fmla="*/ 1265 h 1536"/>
              <a:gd name="T96" fmla="*/ 1084 w 1536"/>
              <a:gd name="T97" fmla="*/ 813 h 1536"/>
              <a:gd name="T98" fmla="*/ 1001 w 1536"/>
              <a:gd name="T99" fmla="*/ 553 h 1536"/>
              <a:gd name="T100" fmla="*/ 1070 w 1536"/>
              <a:gd name="T101" fmla="*/ 493 h 1536"/>
              <a:gd name="T102" fmla="*/ 1174 w 1536"/>
              <a:gd name="T103" fmla="*/ 813 h 1536"/>
              <a:gd name="T104" fmla="*/ 632 w 1536"/>
              <a:gd name="T105" fmla="*/ 1355 h 1536"/>
              <a:gd name="T106" fmla="*/ 90 w 1536"/>
              <a:gd name="T107" fmla="*/ 813 h 1536"/>
              <a:gd name="T108" fmla="*/ 632 w 1536"/>
              <a:gd name="T109" fmla="*/ 271 h 1536"/>
              <a:gd name="T110" fmla="*/ 1011 w 1536"/>
              <a:gd name="T111" fmla="*/ 425 h 1536"/>
              <a:gd name="T112" fmla="*/ 942 w 1536"/>
              <a:gd name="T113" fmla="*/ 48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36" h="1536">
                <a:moveTo>
                  <a:pt x="0" y="813"/>
                </a:moveTo>
                <a:cubicBezTo>
                  <a:pt x="0" y="985"/>
                  <a:pt x="69" y="1141"/>
                  <a:pt x="180" y="1255"/>
                </a:cubicBezTo>
                <a:cubicBezTo>
                  <a:pt x="180" y="1536"/>
                  <a:pt x="180" y="1536"/>
                  <a:pt x="180" y="1536"/>
                </a:cubicBezTo>
                <a:cubicBezTo>
                  <a:pt x="271" y="1536"/>
                  <a:pt x="271" y="1536"/>
                  <a:pt x="271" y="1536"/>
                </a:cubicBezTo>
                <a:cubicBezTo>
                  <a:pt x="271" y="1332"/>
                  <a:pt x="271" y="1332"/>
                  <a:pt x="271" y="1332"/>
                </a:cubicBezTo>
                <a:cubicBezTo>
                  <a:pt x="373" y="1403"/>
                  <a:pt x="498" y="1445"/>
                  <a:pt x="632" y="1445"/>
                </a:cubicBezTo>
                <a:cubicBezTo>
                  <a:pt x="766" y="1445"/>
                  <a:pt x="891" y="1403"/>
                  <a:pt x="994" y="1332"/>
                </a:cubicBezTo>
                <a:cubicBezTo>
                  <a:pt x="994" y="1536"/>
                  <a:pt x="994" y="1536"/>
                  <a:pt x="994" y="1536"/>
                </a:cubicBezTo>
                <a:cubicBezTo>
                  <a:pt x="1084" y="1536"/>
                  <a:pt x="1084" y="1536"/>
                  <a:pt x="1084" y="1536"/>
                </a:cubicBezTo>
                <a:cubicBezTo>
                  <a:pt x="1084" y="1255"/>
                  <a:pt x="1084" y="1255"/>
                  <a:pt x="1084" y="1255"/>
                </a:cubicBezTo>
                <a:cubicBezTo>
                  <a:pt x="1196" y="1141"/>
                  <a:pt x="1265" y="985"/>
                  <a:pt x="1265" y="813"/>
                </a:cubicBezTo>
                <a:cubicBezTo>
                  <a:pt x="1265" y="671"/>
                  <a:pt x="1218" y="540"/>
                  <a:pt x="1138" y="434"/>
                </a:cubicBezTo>
                <a:cubicBezTo>
                  <a:pt x="1327" y="270"/>
                  <a:pt x="1327" y="270"/>
                  <a:pt x="1327" y="270"/>
                </a:cubicBezTo>
                <a:cubicBezTo>
                  <a:pt x="1535" y="271"/>
                  <a:pt x="1535" y="271"/>
                  <a:pt x="1535" y="271"/>
                </a:cubicBezTo>
                <a:cubicBezTo>
                  <a:pt x="1536" y="181"/>
                  <a:pt x="1536" y="181"/>
                  <a:pt x="1536" y="181"/>
                </a:cubicBezTo>
                <a:cubicBezTo>
                  <a:pt x="1355" y="180"/>
                  <a:pt x="1355" y="180"/>
                  <a:pt x="1355" y="180"/>
                </a:cubicBezTo>
                <a:cubicBezTo>
                  <a:pt x="1355" y="0"/>
                  <a:pt x="1355" y="0"/>
                  <a:pt x="1355" y="0"/>
                </a:cubicBezTo>
                <a:cubicBezTo>
                  <a:pt x="1265" y="0"/>
                  <a:pt x="1265" y="0"/>
                  <a:pt x="1265" y="0"/>
                </a:cubicBezTo>
                <a:cubicBezTo>
                  <a:pt x="1265" y="205"/>
                  <a:pt x="1265" y="205"/>
                  <a:pt x="1265" y="205"/>
                </a:cubicBezTo>
                <a:cubicBezTo>
                  <a:pt x="1079" y="366"/>
                  <a:pt x="1079" y="366"/>
                  <a:pt x="1079" y="366"/>
                </a:cubicBezTo>
                <a:cubicBezTo>
                  <a:pt x="964" y="251"/>
                  <a:pt x="806" y="181"/>
                  <a:pt x="632" y="181"/>
                </a:cubicBezTo>
                <a:cubicBezTo>
                  <a:pt x="283" y="181"/>
                  <a:pt x="0" y="464"/>
                  <a:pt x="0" y="813"/>
                </a:cubicBezTo>
                <a:close/>
                <a:moveTo>
                  <a:pt x="691" y="821"/>
                </a:moveTo>
                <a:cubicBezTo>
                  <a:pt x="794" y="732"/>
                  <a:pt x="794" y="732"/>
                  <a:pt x="794" y="732"/>
                </a:cubicBezTo>
                <a:cubicBezTo>
                  <a:pt x="806" y="757"/>
                  <a:pt x="813" y="784"/>
                  <a:pt x="813" y="813"/>
                </a:cubicBezTo>
                <a:cubicBezTo>
                  <a:pt x="813" y="913"/>
                  <a:pt x="732" y="994"/>
                  <a:pt x="632" y="994"/>
                </a:cubicBezTo>
                <a:cubicBezTo>
                  <a:pt x="533" y="994"/>
                  <a:pt x="452" y="913"/>
                  <a:pt x="452" y="813"/>
                </a:cubicBezTo>
                <a:cubicBezTo>
                  <a:pt x="452" y="713"/>
                  <a:pt x="533" y="632"/>
                  <a:pt x="632" y="632"/>
                </a:cubicBezTo>
                <a:cubicBezTo>
                  <a:pt x="670" y="632"/>
                  <a:pt x="705" y="644"/>
                  <a:pt x="735" y="664"/>
                </a:cubicBezTo>
                <a:cubicBezTo>
                  <a:pt x="632" y="753"/>
                  <a:pt x="632" y="753"/>
                  <a:pt x="632" y="753"/>
                </a:cubicBezTo>
                <a:lnTo>
                  <a:pt x="691" y="821"/>
                </a:lnTo>
                <a:close/>
                <a:moveTo>
                  <a:pt x="804" y="604"/>
                </a:moveTo>
                <a:cubicBezTo>
                  <a:pt x="757" y="565"/>
                  <a:pt x="697" y="542"/>
                  <a:pt x="632" y="542"/>
                </a:cubicBezTo>
                <a:cubicBezTo>
                  <a:pt x="483" y="542"/>
                  <a:pt x="361" y="663"/>
                  <a:pt x="361" y="813"/>
                </a:cubicBezTo>
                <a:cubicBezTo>
                  <a:pt x="361" y="962"/>
                  <a:pt x="483" y="1084"/>
                  <a:pt x="632" y="1084"/>
                </a:cubicBezTo>
                <a:cubicBezTo>
                  <a:pt x="782" y="1084"/>
                  <a:pt x="903" y="962"/>
                  <a:pt x="903" y="813"/>
                </a:cubicBezTo>
                <a:cubicBezTo>
                  <a:pt x="903" y="761"/>
                  <a:pt x="889" y="713"/>
                  <a:pt x="864" y="672"/>
                </a:cubicBezTo>
                <a:cubicBezTo>
                  <a:pt x="933" y="612"/>
                  <a:pt x="933" y="612"/>
                  <a:pt x="933" y="612"/>
                </a:cubicBezTo>
                <a:cubicBezTo>
                  <a:pt x="971" y="670"/>
                  <a:pt x="994" y="739"/>
                  <a:pt x="994" y="813"/>
                </a:cubicBezTo>
                <a:cubicBezTo>
                  <a:pt x="994" y="1012"/>
                  <a:pt x="831" y="1174"/>
                  <a:pt x="632" y="1174"/>
                </a:cubicBezTo>
                <a:cubicBezTo>
                  <a:pt x="433" y="1174"/>
                  <a:pt x="271" y="1012"/>
                  <a:pt x="271" y="813"/>
                </a:cubicBezTo>
                <a:cubicBezTo>
                  <a:pt x="271" y="614"/>
                  <a:pt x="433" y="452"/>
                  <a:pt x="632" y="452"/>
                </a:cubicBezTo>
                <a:cubicBezTo>
                  <a:pt x="725" y="452"/>
                  <a:pt x="809" y="487"/>
                  <a:pt x="873" y="544"/>
                </a:cubicBezTo>
                <a:lnTo>
                  <a:pt x="804" y="604"/>
                </a:lnTo>
                <a:close/>
                <a:moveTo>
                  <a:pt x="942" y="484"/>
                </a:moveTo>
                <a:cubicBezTo>
                  <a:pt x="861" y="408"/>
                  <a:pt x="752" y="361"/>
                  <a:pt x="632" y="361"/>
                </a:cubicBezTo>
                <a:cubicBezTo>
                  <a:pt x="383" y="361"/>
                  <a:pt x="180" y="564"/>
                  <a:pt x="180" y="813"/>
                </a:cubicBezTo>
                <a:cubicBezTo>
                  <a:pt x="180" y="1062"/>
                  <a:pt x="383" y="1265"/>
                  <a:pt x="632" y="1265"/>
                </a:cubicBezTo>
                <a:cubicBezTo>
                  <a:pt x="881" y="1265"/>
                  <a:pt x="1084" y="1062"/>
                  <a:pt x="1084" y="813"/>
                </a:cubicBezTo>
                <a:cubicBezTo>
                  <a:pt x="1084" y="716"/>
                  <a:pt x="1053" y="626"/>
                  <a:pt x="1001" y="553"/>
                </a:cubicBezTo>
                <a:cubicBezTo>
                  <a:pt x="1070" y="493"/>
                  <a:pt x="1070" y="493"/>
                  <a:pt x="1070" y="493"/>
                </a:cubicBezTo>
                <a:cubicBezTo>
                  <a:pt x="1135" y="583"/>
                  <a:pt x="1174" y="694"/>
                  <a:pt x="1174" y="813"/>
                </a:cubicBezTo>
                <a:cubicBezTo>
                  <a:pt x="1174" y="1112"/>
                  <a:pt x="931" y="1355"/>
                  <a:pt x="632" y="1355"/>
                </a:cubicBezTo>
                <a:cubicBezTo>
                  <a:pt x="333" y="1355"/>
                  <a:pt x="90" y="1112"/>
                  <a:pt x="90" y="813"/>
                </a:cubicBezTo>
                <a:cubicBezTo>
                  <a:pt x="90" y="514"/>
                  <a:pt x="333" y="271"/>
                  <a:pt x="632" y="271"/>
                </a:cubicBezTo>
                <a:cubicBezTo>
                  <a:pt x="779" y="271"/>
                  <a:pt x="913" y="330"/>
                  <a:pt x="1011" y="425"/>
                </a:cubicBezTo>
                <a:lnTo>
                  <a:pt x="942" y="4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6176382" y="6484104"/>
            <a:ext cx="768634" cy="768634"/>
          </a:xfrm>
          <a:custGeom>
            <a:avLst/>
            <a:gdLst>
              <a:gd name="T0" fmla="*/ 0 w 1536"/>
              <a:gd name="T1" fmla="*/ 0 h 1536"/>
              <a:gd name="T2" fmla="*/ 272 w 1536"/>
              <a:gd name="T3" fmla="*/ 0 h 1536"/>
              <a:gd name="T4" fmla="*/ 272 w 1536"/>
              <a:gd name="T5" fmla="*/ 90 h 1536"/>
              <a:gd name="T6" fmla="*/ 91 w 1536"/>
              <a:gd name="T7" fmla="*/ 90 h 1536"/>
              <a:gd name="T8" fmla="*/ 91 w 1536"/>
              <a:gd name="T9" fmla="*/ 271 h 1536"/>
              <a:gd name="T10" fmla="*/ 0 w 1536"/>
              <a:gd name="T11" fmla="*/ 271 h 1536"/>
              <a:gd name="T12" fmla="*/ 0 w 1536"/>
              <a:gd name="T13" fmla="*/ 0 h 1536"/>
              <a:gd name="T14" fmla="*/ 1446 w 1536"/>
              <a:gd name="T15" fmla="*/ 271 h 1536"/>
              <a:gd name="T16" fmla="*/ 1536 w 1536"/>
              <a:gd name="T17" fmla="*/ 271 h 1536"/>
              <a:gd name="T18" fmla="*/ 1536 w 1536"/>
              <a:gd name="T19" fmla="*/ 0 h 1536"/>
              <a:gd name="T20" fmla="*/ 1265 w 1536"/>
              <a:gd name="T21" fmla="*/ 0 h 1536"/>
              <a:gd name="T22" fmla="*/ 1265 w 1536"/>
              <a:gd name="T23" fmla="*/ 90 h 1536"/>
              <a:gd name="T24" fmla="*/ 1446 w 1536"/>
              <a:gd name="T25" fmla="*/ 90 h 1536"/>
              <a:gd name="T26" fmla="*/ 1446 w 1536"/>
              <a:gd name="T27" fmla="*/ 271 h 1536"/>
              <a:gd name="T28" fmla="*/ 91 w 1536"/>
              <a:gd name="T29" fmla="*/ 1264 h 1536"/>
              <a:gd name="T30" fmla="*/ 0 w 1536"/>
              <a:gd name="T31" fmla="*/ 1264 h 1536"/>
              <a:gd name="T32" fmla="*/ 0 w 1536"/>
              <a:gd name="T33" fmla="*/ 1536 h 1536"/>
              <a:gd name="T34" fmla="*/ 272 w 1536"/>
              <a:gd name="T35" fmla="*/ 1536 h 1536"/>
              <a:gd name="T36" fmla="*/ 272 w 1536"/>
              <a:gd name="T37" fmla="*/ 1445 h 1536"/>
              <a:gd name="T38" fmla="*/ 91 w 1536"/>
              <a:gd name="T39" fmla="*/ 1445 h 1536"/>
              <a:gd name="T40" fmla="*/ 91 w 1536"/>
              <a:gd name="T41" fmla="*/ 1264 h 1536"/>
              <a:gd name="T42" fmla="*/ 1446 w 1536"/>
              <a:gd name="T43" fmla="*/ 1445 h 1536"/>
              <a:gd name="T44" fmla="*/ 1265 w 1536"/>
              <a:gd name="T45" fmla="*/ 1445 h 1536"/>
              <a:gd name="T46" fmla="*/ 1265 w 1536"/>
              <a:gd name="T47" fmla="*/ 1536 h 1536"/>
              <a:gd name="T48" fmla="*/ 1536 w 1536"/>
              <a:gd name="T49" fmla="*/ 1536 h 1536"/>
              <a:gd name="T50" fmla="*/ 1536 w 1536"/>
              <a:gd name="T51" fmla="*/ 1264 h 1536"/>
              <a:gd name="T52" fmla="*/ 1446 w 1536"/>
              <a:gd name="T53" fmla="*/ 1264 h 1536"/>
              <a:gd name="T54" fmla="*/ 1446 w 1536"/>
              <a:gd name="T55" fmla="*/ 1445 h 1536"/>
              <a:gd name="T56" fmla="*/ 1085 w 1536"/>
              <a:gd name="T57" fmla="*/ 768 h 1536"/>
              <a:gd name="T58" fmla="*/ 768 w 1536"/>
              <a:gd name="T59" fmla="*/ 1084 h 1536"/>
              <a:gd name="T60" fmla="*/ 452 w 1536"/>
              <a:gd name="T61" fmla="*/ 768 h 1536"/>
              <a:gd name="T62" fmla="*/ 768 w 1536"/>
              <a:gd name="T63" fmla="*/ 451 h 1536"/>
              <a:gd name="T64" fmla="*/ 1085 w 1536"/>
              <a:gd name="T65" fmla="*/ 768 h 1536"/>
              <a:gd name="T66" fmla="*/ 723 w 1536"/>
              <a:gd name="T67" fmla="*/ 813 h 1536"/>
              <a:gd name="T68" fmla="*/ 547 w 1536"/>
              <a:gd name="T69" fmla="*/ 813 h 1536"/>
              <a:gd name="T70" fmla="*/ 723 w 1536"/>
              <a:gd name="T71" fmla="*/ 989 h 1536"/>
              <a:gd name="T72" fmla="*/ 723 w 1536"/>
              <a:gd name="T73" fmla="*/ 813 h 1536"/>
              <a:gd name="T74" fmla="*/ 723 w 1536"/>
              <a:gd name="T75" fmla="*/ 546 h 1536"/>
              <a:gd name="T76" fmla="*/ 547 w 1536"/>
              <a:gd name="T77" fmla="*/ 722 h 1536"/>
              <a:gd name="T78" fmla="*/ 723 w 1536"/>
              <a:gd name="T79" fmla="*/ 722 h 1536"/>
              <a:gd name="T80" fmla="*/ 723 w 1536"/>
              <a:gd name="T81" fmla="*/ 546 h 1536"/>
              <a:gd name="T82" fmla="*/ 990 w 1536"/>
              <a:gd name="T83" fmla="*/ 813 h 1536"/>
              <a:gd name="T84" fmla="*/ 814 w 1536"/>
              <a:gd name="T85" fmla="*/ 813 h 1536"/>
              <a:gd name="T86" fmla="*/ 814 w 1536"/>
              <a:gd name="T87" fmla="*/ 989 h 1536"/>
              <a:gd name="T88" fmla="*/ 990 w 1536"/>
              <a:gd name="T89" fmla="*/ 813 h 1536"/>
              <a:gd name="T90" fmla="*/ 990 w 1536"/>
              <a:gd name="T91" fmla="*/ 722 h 1536"/>
              <a:gd name="T92" fmla="*/ 814 w 1536"/>
              <a:gd name="T93" fmla="*/ 546 h 1536"/>
              <a:gd name="T94" fmla="*/ 814 w 1536"/>
              <a:gd name="T95" fmla="*/ 722 h 1536"/>
              <a:gd name="T96" fmla="*/ 990 w 1536"/>
              <a:gd name="T97" fmla="*/ 722 h 1536"/>
              <a:gd name="T98" fmla="*/ 768 w 1536"/>
              <a:gd name="T99" fmla="*/ 1310 h 1536"/>
              <a:gd name="T100" fmla="*/ 38 w 1536"/>
              <a:gd name="T101" fmla="*/ 768 h 1536"/>
              <a:gd name="T102" fmla="*/ 768 w 1536"/>
              <a:gd name="T103" fmla="*/ 225 h 1536"/>
              <a:gd name="T104" fmla="*/ 1499 w 1536"/>
              <a:gd name="T105" fmla="*/ 768 h 1536"/>
              <a:gd name="T106" fmla="*/ 768 w 1536"/>
              <a:gd name="T107" fmla="*/ 1310 h 1536"/>
              <a:gd name="T108" fmla="*/ 1392 w 1536"/>
              <a:gd name="T109" fmla="*/ 768 h 1536"/>
              <a:gd name="T110" fmla="*/ 768 w 1536"/>
              <a:gd name="T111" fmla="*/ 316 h 1536"/>
              <a:gd name="T112" fmla="*/ 145 w 1536"/>
              <a:gd name="T113" fmla="*/ 768 h 1536"/>
              <a:gd name="T114" fmla="*/ 768 w 1536"/>
              <a:gd name="T115" fmla="*/ 1219 h 1536"/>
              <a:gd name="T116" fmla="*/ 1392 w 1536"/>
              <a:gd name="T117" fmla="*/ 76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36" h="1536">
                <a:moveTo>
                  <a:pt x="0" y="0"/>
                </a:moveTo>
                <a:cubicBezTo>
                  <a:pt x="272" y="0"/>
                  <a:pt x="272" y="0"/>
                  <a:pt x="272" y="0"/>
                </a:cubicBezTo>
                <a:cubicBezTo>
                  <a:pt x="272" y="90"/>
                  <a:pt x="272" y="90"/>
                  <a:pt x="272" y="90"/>
                </a:cubicBezTo>
                <a:cubicBezTo>
                  <a:pt x="91" y="90"/>
                  <a:pt x="91" y="90"/>
                  <a:pt x="91" y="90"/>
                </a:cubicBezTo>
                <a:cubicBezTo>
                  <a:pt x="91" y="271"/>
                  <a:pt x="91" y="271"/>
                  <a:pt x="91" y="271"/>
                </a:cubicBezTo>
                <a:cubicBezTo>
                  <a:pt x="0" y="271"/>
                  <a:pt x="0" y="271"/>
                  <a:pt x="0" y="271"/>
                </a:cubicBezTo>
                <a:lnTo>
                  <a:pt x="0" y="0"/>
                </a:lnTo>
                <a:close/>
                <a:moveTo>
                  <a:pt x="1446" y="271"/>
                </a:moveTo>
                <a:cubicBezTo>
                  <a:pt x="1536" y="271"/>
                  <a:pt x="1536" y="271"/>
                  <a:pt x="1536" y="271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1265" y="0"/>
                  <a:pt x="1265" y="0"/>
                  <a:pt x="1265" y="0"/>
                </a:cubicBezTo>
                <a:cubicBezTo>
                  <a:pt x="1265" y="90"/>
                  <a:pt x="1265" y="90"/>
                  <a:pt x="1265" y="90"/>
                </a:cubicBezTo>
                <a:cubicBezTo>
                  <a:pt x="1446" y="90"/>
                  <a:pt x="1446" y="90"/>
                  <a:pt x="1446" y="90"/>
                </a:cubicBezTo>
                <a:lnTo>
                  <a:pt x="1446" y="271"/>
                </a:lnTo>
                <a:close/>
                <a:moveTo>
                  <a:pt x="91" y="1264"/>
                </a:moveTo>
                <a:cubicBezTo>
                  <a:pt x="0" y="1264"/>
                  <a:pt x="0" y="1264"/>
                  <a:pt x="0" y="1264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272" y="1536"/>
                  <a:pt x="272" y="1536"/>
                  <a:pt x="272" y="1536"/>
                </a:cubicBezTo>
                <a:cubicBezTo>
                  <a:pt x="272" y="1445"/>
                  <a:pt x="272" y="1445"/>
                  <a:pt x="272" y="1445"/>
                </a:cubicBezTo>
                <a:cubicBezTo>
                  <a:pt x="91" y="1445"/>
                  <a:pt x="91" y="1445"/>
                  <a:pt x="91" y="1445"/>
                </a:cubicBezTo>
                <a:lnTo>
                  <a:pt x="91" y="1264"/>
                </a:lnTo>
                <a:close/>
                <a:moveTo>
                  <a:pt x="1446" y="1445"/>
                </a:moveTo>
                <a:cubicBezTo>
                  <a:pt x="1265" y="1445"/>
                  <a:pt x="1265" y="1445"/>
                  <a:pt x="1265" y="1445"/>
                </a:cubicBezTo>
                <a:cubicBezTo>
                  <a:pt x="1265" y="1536"/>
                  <a:pt x="1265" y="1536"/>
                  <a:pt x="1265" y="1536"/>
                </a:cubicBezTo>
                <a:cubicBezTo>
                  <a:pt x="1536" y="1536"/>
                  <a:pt x="1536" y="1536"/>
                  <a:pt x="1536" y="1536"/>
                </a:cubicBezTo>
                <a:cubicBezTo>
                  <a:pt x="1536" y="1264"/>
                  <a:pt x="1536" y="1264"/>
                  <a:pt x="1536" y="1264"/>
                </a:cubicBezTo>
                <a:cubicBezTo>
                  <a:pt x="1446" y="1264"/>
                  <a:pt x="1446" y="1264"/>
                  <a:pt x="1446" y="1264"/>
                </a:cubicBezTo>
                <a:lnTo>
                  <a:pt x="1446" y="1445"/>
                </a:lnTo>
                <a:close/>
                <a:moveTo>
                  <a:pt x="1085" y="768"/>
                </a:moveTo>
                <a:cubicBezTo>
                  <a:pt x="1085" y="942"/>
                  <a:pt x="943" y="1084"/>
                  <a:pt x="768" y="1084"/>
                </a:cubicBezTo>
                <a:cubicBezTo>
                  <a:pt x="594" y="1084"/>
                  <a:pt x="452" y="942"/>
                  <a:pt x="452" y="768"/>
                </a:cubicBezTo>
                <a:cubicBezTo>
                  <a:pt x="452" y="593"/>
                  <a:pt x="594" y="451"/>
                  <a:pt x="768" y="451"/>
                </a:cubicBezTo>
                <a:cubicBezTo>
                  <a:pt x="943" y="451"/>
                  <a:pt x="1085" y="593"/>
                  <a:pt x="1085" y="768"/>
                </a:cubicBezTo>
                <a:close/>
                <a:moveTo>
                  <a:pt x="723" y="813"/>
                </a:moveTo>
                <a:cubicBezTo>
                  <a:pt x="547" y="813"/>
                  <a:pt x="547" y="813"/>
                  <a:pt x="547" y="813"/>
                </a:cubicBezTo>
                <a:cubicBezTo>
                  <a:pt x="565" y="901"/>
                  <a:pt x="635" y="971"/>
                  <a:pt x="723" y="989"/>
                </a:cubicBezTo>
                <a:lnTo>
                  <a:pt x="723" y="813"/>
                </a:lnTo>
                <a:close/>
                <a:moveTo>
                  <a:pt x="723" y="546"/>
                </a:moveTo>
                <a:cubicBezTo>
                  <a:pt x="635" y="564"/>
                  <a:pt x="565" y="634"/>
                  <a:pt x="547" y="722"/>
                </a:cubicBezTo>
                <a:cubicBezTo>
                  <a:pt x="723" y="722"/>
                  <a:pt x="723" y="722"/>
                  <a:pt x="723" y="722"/>
                </a:cubicBezTo>
                <a:lnTo>
                  <a:pt x="723" y="546"/>
                </a:lnTo>
                <a:close/>
                <a:moveTo>
                  <a:pt x="990" y="813"/>
                </a:moveTo>
                <a:cubicBezTo>
                  <a:pt x="814" y="813"/>
                  <a:pt x="814" y="813"/>
                  <a:pt x="814" y="813"/>
                </a:cubicBezTo>
                <a:cubicBezTo>
                  <a:pt x="814" y="989"/>
                  <a:pt x="814" y="989"/>
                  <a:pt x="814" y="989"/>
                </a:cubicBezTo>
                <a:cubicBezTo>
                  <a:pt x="902" y="971"/>
                  <a:pt x="972" y="901"/>
                  <a:pt x="990" y="813"/>
                </a:cubicBezTo>
                <a:close/>
                <a:moveTo>
                  <a:pt x="990" y="722"/>
                </a:moveTo>
                <a:cubicBezTo>
                  <a:pt x="972" y="634"/>
                  <a:pt x="902" y="564"/>
                  <a:pt x="814" y="546"/>
                </a:cubicBezTo>
                <a:cubicBezTo>
                  <a:pt x="814" y="722"/>
                  <a:pt x="814" y="722"/>
                  <a:pt x="814" y="722"/>
                </a:cubicBezTo>
                <a:lnTo>
                  <a:pt x="990" y="722"/>
                </a:lnTo>
                <a:close/>
                <a:moveTo>
                  <a:pt x="768" y="1310"/>
                </a:moveTo>
                <a:cubicBezTo>
                  <a:pt x="472" y="1310"/>
                  <a:pt x="193" y="1021"/>
                  <a:pt x="38" y="768"/>
                </a:cubicBezTo>
                <a:cubicBezTo>
                  <a:pt x="192" y="516"/>
                  <a:pt x="470" y="225"/>
                  <a:pt x="768" y="225"/>
                </a:cubicBezTo>
                <a:cubicBezTo>
                  <a:pt x="1065" y="225"/>
                  <a:pt x="1344" y="514"/>
                  <a:pt x="1499" y="768"/>
                </a:cubicBezTo>
                <a:cubicBezTo>
                  <a:pt x="1345" y="1019"/>
                  <a:pt x="1066" y="1310"/>
                  <a:pt x="768" y="1310"/>
                </a:cubicBezTo>
                <a:close/>
                <a:moveTo>
                  <a:pt x="1392" y="768"/>
                </a:moveTo>
                <a:cubicBezTo>
                  <a:pt x="1328" y="672"/>
                  <a:pt x="1068" y="316"/>
                  <a:pt x="768" y="316"/>
                </a:cubicBezTo>
                <a:cubicBezTo>
                  <a:pt x="469" y="316"/>
                  <a:pt x="209" y="672"/>
                  <a:pt x="145" y="768"/>
                </a:cubicBezTo>
                <a:cubicBezTo>
                  <a:pt x="209" y="863"/>
                  <a:pt x="469" y="1219"/>
                  <a:pt x="768" y="1219"/>
                </a:cubicBezTo>
                <a:cubicBezTo>
                  <a:pt x="1068" y="1219"/>
                  <a:pt x="1328" y="864"/>
                  <a:pt x="1392" y="7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8"/>
          <p:cNvSpPr>
            <a:spLocks noEditPoints="1"/>
          </p:cNvSpPr>
          <p:nvPr/>
        </p:nvSpPr>
        <p:spPr bwMode="auto">
          <a:xfrm>
            <a:off x="8425656" y="6484104"/>
            <a:ext cx="768634" cy="768634"/>
          </a:xfrm>
          <a:custGeom>
            <a:avLst/>
            <a:gdLst>
              <a:gd name="T0" fmla="*/ 226 w 1536"/>
              <a:gd name="T1" fmla="*/ 226 h 1536"/>
              <a:gd name="T2" fmla="*/ 316 w 1536"/>
              <a:gd name="T3" fmla="*/ 226 h 1536"/>
              <a:gd name="T4" fmla="*/ 316 w 1536"/>
              <a:gd name="T5" fmla="*/ 316 h 1536"/>
              <a:gd name="T6" fmla="*/ 226 w 1536"/>
              <a:gd name="T7" fmla="*/ 316 h 1536"/>
              <a:gd name="T8" fmla="*/ 226 w 1536"/>
              <a:gd name="T9" fmla="*/ 226 h 1536"/>
              <a:gd name="T10" fmla="*/ 226 w 1536"/>
              <a:gd name="T11" fmla="*/ 1310 h 1536"/>
              <a:gd name="T12" fmla="*/ 316 w 1536"/>
              <a:gd name="T13" fmla="*/ 1310 h 1536"/>
              <a:gd name="T14" fmla="*/ 316 w 1536"/>
              <a:gd name="T15" fmla="*/ 1220 h 1536"/>
              <a:gd name="T16" fmla="*/ 226 w 1536"/>
              <a:gd name="T17" fmla="*/ 1220 h 1536"/>
              <a:gd name="T18" fmla="*/ 226 w 1536"/>
              <a:gd name="T19" fmla="*/ 1310 h 1536"/>
              <a:gd name="T20" fmla="*/ 1039 w 1536"/>
              <a:gd name="T21" fmla="*/ 226 h 1536"/>
              <a:gd name="T22" fmla="*/ 1398 w 1536"/>
              <a:gd name="T23" fmla="*/ 542 h 1536"/>
              <a:gd name="T24" fmla="*/ 1536 w 1536"/>
              <a:gd name="T25" fmla="*/ 542 h 1536"/>
              <a:gd name="T26" fmla="*/ 1536 w 1536"/>
              <a:gd name="T27" fmla="*/ 994 h 1536"/>
              <a:gd name="T28" fmla="*/ 1084 w 1536"/>
              <a:gd name="T29" fmla="*/ 994 h 1536"/>
              <a:gd name="T30" fmla="*/ 1084 w 1536"/>
              <a:gd name="T31" fmla="*/ 813 h 1536"/>
              <a:gd name="T32" fmla="*/ 542 w 1536"/>
              <a:gd name="T33" fmla="*/ 813 h 1536"/>
              <a:gd name="T34" fmla="*/ 320 w 1536"/>
              <a:gd name="T35" fmla="*/ 998 h 1536"/>
              <a:gd name="T36" fmla="*/ 538 w 1536"/>
              <a:gd name="T37" fmla="*/ 1220 h 1536"/>
              <a:gd name="T38" fmla="*/ 1020 w 1536"/>
              <a:gd name="T39" fmla="*/ 1220 h 1536"/>
              <a:gd name="T40" fmla="*/ 962 w 1536"/>
              <a:gd name="T41" fmla="*/ 1161 h 1536"/>
              <a:gd name="T42" fmla="*/ 1026 w 1536"/>
              <a:gd name="T43" fmla="*/ 1097 h 1536"/>
              <a:gd name="T44" fmla="*/ 1193 w 1536"/>
              <a:gd name="T45" fmla="*/ 1265 h 1536"/>
              <a:gd name="T46" fmla="*/ 1026 w 1536"/>
              <a:gd name="T47" fmla="*/ 1432 h 1536"/>
              <a:gd name="T48" fmla="*/ 962 w 1536"/>
              <a:gd name="T49" fmla="*/ 1368 h 1536"/>
              <a:gd name="T50" fmla="*/ 1020 w 1536"/>
              <a:gd name="T51" fmla="*/ 1310 h 1536"/>
              <a:gd name="T52" fmla="*/ 538 w 1536"/>
              <a:gd name="T53" fmla="*/ 1310 h 1536"/>
              <a:gd name="T54" fmla="*/ 271 w 1536"/>
              <a:gd name="T55" fmla="*/ 1536 h 1536"/>
              <a:gd name="T56" fmla="*/ 0 w 1536"/>
              <a:gd name="T57" fmla="*/ 1265 h 1536"/>
              <a:gd name="T58" fmla="*/ 229 w 1536"/>
              <a:gd name="T59" fmla="*/ 997 h 1536"/>
              <a:gd name="T60" fmla="*/ 542 w 1536"/>
              <a:gd name="T61" fmla="*/ 723 h 1536"/>
              <a:gd name="T62" fmla="*/ 1084 w 1536"/>
              <a:gd name="T63" fmla="*/ 723 h 1536"/>
              <a:gd name="T64" fmla="*/ 1084 w 1536"/>
              <a:gd name="T65" fmla="*/ 542 h 1536"/>
              <a:gd name="T66" fmla="*/ 1306 w 1536"/>
              <a:gd name="T67" fmla="*/ 542 h 1536"/>
              <a:gd name="T68" fmla="*/ 1039 w 1536"/>
              <a:gd name="T69" fmla="*/ 316 h 1536"/>
              <a:gd name="T70" fmla="*/ 538 w 1536"/>
              <a:gd name="T71" fmla="*/ 316 h 1536"/>
              <a:gd name="T72" fmla="*/ 271 w 1536"/>
              <a:gd name="T73" fmla="*/ 542 h 1536"/>
              <a:gd name="T74" fmla="*/ 0 w 1536"/>
              <a:gd name="T75" fmla="*/ 271 h 1536"/>
              <a:gd name="T76" fmla="*/ 271 w 1536"/>
              <a:gd name="T77" fmla="*/ 0 h 1536"/>
              <a:gd name="T78" fmla="*/ 538 w 1536"/>
              <a:gd name="T79" fmla="*/ 226 h 1536"/>
              <a:gd name="T80" fmla="*/ 1039 w 1536"/>
              <a:gd name="T81" fmla="*/ 226 h 1536"/>
              <a:gd name="T82" fmla="*/ 452 w 1536"/>
              <a:gd name="T83" fmla="*/ 271 h 1536"/>
              <a:gd name="T84" fmla="*/ 271 w 1536"/>
              <a:gd name="T85" fmla="*/ 90 h 1536"/>
              <a:gd name="T86" fmla="*/ 90 w 1536"/>
              <a:gd name="T87" fmla="*/ 271 h 1536"/>
              <a:gd name="T88" fmla="*/ 271 w 1536"/>
              <a:gd name="T89" fmla="*/ 452 h 1536"/>
              <a:gd name="T90" fmla="*/ 452 w 1536"/>
              <a:gd name="T91" fmla="*/ 271 h 1536"/>
              <a:gd name="T92" fmla="*/ 271 w 1536"/>
              <a:gd name="T93" fmla="*/ 1084 h 1536"/>
              <a:gd name="T94" fmla="*/ 90 w 1536"/>
              <a:gd name="T95" fmla="*/ 1265 h 1536"/>
              <a:gd name="T96" fmla="*/ 271 w 1536"/>
              <a:gd name="T97" fmla="*/ 1446 h 1536"/>
              <a:gd name="T98" fmla="*/ 452 w 1536"/>
              <a:gd name="T99" fmla="*/ 1265 h 1536"/>
              <a:gd name="T100" fmla="*/ 271 w 1536"/>
              <a:gd name="T101" fmla="*/ 1084 h 1536"/>
              <a:gd name="T102" fmla="*/ 1175 w 1536"/>
              <a:gd name="T103" fmla="*/ 632 h 1536"/>
              <a:gd name="T104" fmla="*/ 1175 w 1536"/>
              <a:gd name="T105" fmla="*/ 903 h 1536"/>
              <a:gd name="T106" fmla="*/ 1446 w 1536"/>
              <a:gd name="T107" fmla="*/ 903 h 1536"/>
              <a:gd name="T108" fmla="*/ 1446 w 1536"/>
              <a:gd name="T109" fmla="*/ 632 h 1536"/>
              <a:gd name="T110" fmla="*/ 1175 w 1536"/>
              <a:gd name="T111" fmla="*/ 632 h 1536"/>
              <a:gd name="T112" fmla="*/ 1355 w 1536"/>
              <a:gd name="T113" fmla="*/ 723 h 1536"/>
              <a:gd name="T114" fmla="*/ 1265 w 1536"/>
              <a:gd name="T115" fmla="*/ 723 h 1536"/>
              <a:gd name="T116" fmla="*/ 1265 w 1536"/>
              <a:gd name="T117" fmla="*/ 813 h 1536"/>
              <a:gd name="T118" fmla="*/ 1355 w 1536"/>
              <a:gd name="T119" fmla="*/ 813 h 1536"/>
              <a:gd name="T120" fmla="*/ 1355 w 1536"/>
              <a:gd name="T121" fmla="*/ 72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36" h="1536">
                <a:moveTo>
                  <a:pt x="226" y="226"/>
                </a:moveTo>
                <a:cubicBezTo>
                  <a:pt x="316" y="226"/>
                  <a:pt x="316" y="226"/>
                  <a:pt x="316" y="226"/>
                </a:cubicBezTo>
                <a:cubicBezTo>
                  <a:pt x="316" y="316"/>
                  <a:pt x="316" y="316"/>
                  <a:pt x="316" y="316"/>
                </a:cubicBezTo>
                <a:cubicBezTo>
                  <a:pt x="226" y="316"/>
                  <a:pt x="226" y="316"/>
                  <a:pt x="226" y="316"/>
                </a:cubicBezTo>
                <a:lnTo>
                  <a:pt x="226" y="226"/>
                </a:lnTo>
                <a:close/>
                <a:moveTo>
                  <a:pt x="226" y="1310"/>
                </a:moveTo>
                <a:cubicBezTo>
                  <a:pt x="316" y="1310"/>
                  <a:pt x="316" y="1310"/>
                  <a:pt x="316" y="1310"/>
                </a:cubicBezTo>
                <a:cubicBezTo>
                  <a:pt x="316" y="1220"/>
                  <a:pt x="316" y="1220"/>
                  <a:pt x="316" y="1220"/>
                </a:cubicBezTo>
                <a:cubicBezTo>
                  <a:pt x="226" y="1220"/>
                  <a:pt x="226" y="1220"/>
                  <a:pt x="226" y="1220"/>
                </a:cubicBezTo>
                <a:lnTo>
                  <a:pt x="226" y="1310"/>
                </a:lnTo>
                <a:close/>
                <a:moveTo>
                  <a:pt x="1039" y="226"/>
                </a:moveTo>
                <a:cubicBezTo>
                  <a:pt x="1223" y="226"/>
                  <a:pt x="1375" y="364"/>
                  <a:pt x="1398" y="542"/>
                </a:cubicBezTo>
                <a:cubicBezTo>
                  <a:pt x="1536" y="542"/>
                  <a:pt x="1536" y="542"/>
                  <a:pt x="1536" y="542"/>
                </a:cubicBezTo>
                <a:cubicBezTo>
                  <a:pt x="1536" y="994"/>
                  <a:pt x="1536" y="994"/>
                  <a:pt x="1536" y="994"/>
                </a:cubicBezTo>
                <a:cubicBezTo>
                  <a:pt x="1084" y="994"/>
                  <a:pt x="1084" y="994"/>
                  <a:pt x="1084" y="994"/>
                </a:cubicBezTo>
                <a:cubicBezTo>
                  <a:pt x="1084" y="813"/>
                  <a:pt x="1084" y="813"/>
                  <a:pt x="1084" y="813"/>
                </a:cubicBezTo>
                <a:cubicBezTo>
                  <a:pt x="542" y="813"/>
                  <a:pt x="542" y="813"/>
                  <a:pt x="542" y="813"/>
                </a:cubicBezTo>
                <a:cubicBezTo>
                  <a:pt x="432" y="813"/>
                  <a:pt x="339" y="893"/>
                  <a:pt x="320" y="998"/>
                </a:cubicBezTo>
                <a:cubicBezTo>
                  <a:pt x="432" y="1019"/>
                  <a:pt x="520" y="1108"/>
                  <a:pt x="538" y="1220"/>
                </a:cubicBezTo>
                <a:cubicBezTo>
                  <a:pt x="1020" y="1220"/>
                  <a:pt x="1020" y="1220"/>
                  <a:pt x="1020" y="1220"/>
                </a:cubicBezTo>
                <a:cubicBezTo>
                  <a:pt x="962" y="1161"/>
                  <a:pt x="962" y="1161"/>
                  <a:pt x="962" y="1161"/>
                </a:cubicBezTo>
                <a:cubicBezTo>
                  <a:pt x="1026" y="1097"/>
                  <a:pt x="1026" y="1097"/>
                  <a:pt x="1026" y="1097"/>
                </a:cubicBezTo>
                <a:cubicBezTo>
                  <a:pt x="1193" y="1265"/>
                  <a:pt x="1193" y="1265"/>
                  <a:pt x="1193" y="1265"/>
                </a:cubicBezTo>
                <a:cubicBezTo>
                  <a:pt x="1026" y="1432"/>
                  <a:pt x="1026" y="1432"/>
                  <a:pt x="1026" y="1432"/>
                </a:cubicBezTo>
                <a:cubicBezTo>
                  <a:pt x="962" y="1368"/>
                  <a:pt x="962" y="1368"/>
                  <a:pt x="962" y="1368"/>
                </a:cubicBezTo>
                <a:cubicBezTo>
                  <a:pt x="1020" y="1310"/>
                  <a:pt x="1020" y="1310"/>
                  <a:pt x="1020" y="1310"/>
                </a:cubicBezTo>
                <a:cubicBezTo>
                  <a:pt x="538" y="1310"/>
                  <a:pt x="538" y="1310"/>
                  <a:pt x="538" y="1310"/>
                </a:cubicBezTo>
                <a:cubicBezTo>
                  <a:pt x="517" y="1438"/>
                  <a:pt x="405" y="1536"/>
                  <a:pt x="271" y="1536"/>
                </a:cubicBezTo>
                <a:cubicBezTo>
                  <a:pt x="122" y="1536"/>
                  <a:pt x="0" y="1414"/>
                  <a:pt x="0" y="1265"/>
                </a:cubicBezTo>
                <a:cubicBezTo>
                  <a:pt x="0" y="1130"/>
                  <a:pt x="99" y="1018"/>
                  <a:pt x="229" y="997"/>
                </a:cubicBezTo>
                <a:cubicBezTo>
                  <a:pt x="249" y="843"/>
                  <a:pt x="382" y="723"/>
                  <a:pt x="542" y="723"/>
                </a:cubicBezTo>
                <a:cubicBezTo>
                  <a:pt x="1084" y="723"/>
                  <a:pt x="1084" y="723"/>
                  <a:pt x="1084" y="723"/>
                </a:cubicBezTo>
                <a:cubicBezTo>
                  <a:pt x="1084" y="542"/>
                  <a:pt x="1084" y="542"/>
                  <a:pt x="1084" y="542"/>
                </a:cubicBezTo>
                <a:cubicBezTo>
                  <a:pt x="1306" y="542"/>
                  <a:pt x="1306" y="542"/>
                  <a:pt x="1306" y="542"/>
                </a:cubicBezTo>
                <a:cubicBezTo>
                  <a:pt x="1285" y="414"/>
                  <a:pt x="1173" y="316"/>
                  <a:pt x="1039" y="316"/>
                </a:cubicBezTo>
                <a:cubicBezTo>
                  <a:pt x="538" y="316"/>
                  <a:pt x="538" y="316"/>
                  <a:pt x="538" y="316"/>
                </a:cubicBezTo>
                <a:cubicBezTo>
                  <a:pt x="517" y="444"/>
                  <a:pt x="405" y="542"/>
                  <a:pt x="271" y="542"/>
                </a:cubicBezTo>
                <a:cubicBezTo>
                  <a:pt x="122" y="542"/>
                  <a:pt x="0" y="420"/>
                  <a:pt x="0" y="271"/>
                </a:cubicBezTo>
                <a:cubicBezTo>
                  <a:pt x="0" y="122"/>
                  <a:pt x="122" y="0"/>
                  <a:pt x="271" y="0"/>
                </a:cubicBezTo>
                <a:cubicBezTo>
                  <a:pt x="405" y="0"/>
                  <a:pt x="517" y="98"/>
                  <a:pt x="538" y="226"/>
                </a:cubicBezTo>
                <a:lnTo>
                  <a:pt x="1039" y="226"/>
                </a:lnTo>
                <a:close/>
                <a:moveTo>
                  <a:pt x="452" y="271"/>
                </a:moveTo>
                <a:cubicBezTo>
                  <a:pt x="452" y="171"/>
                  <a:pt x="371" y="90"/>
                  <a:pt x="271" y="90"/>
                </a:cubicBezTo>
                <a:cubicBezTo>
                  <a:pt x="171" y="90"/>
                  <a:pt x="90" y="171"/>
                  <a:pt x="90" y="271"/>
                </a:cubicBezTo>
                <a:cubicBezTo>
                  <a:pt x="90" y="371"/>
                  <a:pt x="171" y="452"/>
                  <a:pt x="271" y="452"/>
                </a:cubicBezTo>
                <a:cubicBezTo>
                  <a:pt x="371" y="452"/>
                  <a:pt x="452" y="371"/>
                  <a:pt x="452" y="271"/>
                </a:cubicBezTo>
                <a:close/>
                <a:moveTo>
                  <a:pt x="271" y="1084"/>
                </a:moveTo>
                <a:cubicBezTo>
                  <a:pt x="171" y="1084"/>
                  <a:pt x="90" y="1165"/>
                  <a:pt x="90" y="1265"/>
                </a:cubicBezTo>
                <a:cubicBezTo>
                  <a:pt x="90" y="1365"/>
                  <a:pt x="171" y="1446"/>
                  <a:pt x="271" y="1446"/>
                </a:cubicBezTo>
                <a:cubicBezTo>
                  <a:pt x="371" y="1446"/>
                  <a:pt x="452" y="1365"/>
                  <a:pt x="452" y="1265"/>
                </a:cubicBezTo>
                <a:cubicBezTo>
                  <a:pt x="452" y="1165"/>
                  <a:pt x="371" y="1084"/>
                  <a:pt x="271" y="1084"/>
                </a:cubicBezTo>
                <a:close/>
                <a:moveTo>
                  <a:pt x="1175" y="632"/>
                </a:moveTo>
                <a:cubicBezTo>
                  <a:pt x="1175" y="903"/>
                  <a:pt x="1175" y="903"/>
                  <a:pt x="1175" y="903"/>
                </a:cubicBezTo>
                <a:cubicBezTo>
                  <a:pt x="1446" y="903"/>
                  <a:pt x="1446" y="903"/>
                  <a:pt x="1446" y="903"/>
                </a:cubicBezTo>
                <a:cubicBezTo>
                  <a:pt x="1446" y="632"/>
                  <a:pt x="1446" y="632"/>
                  <a:pt x="1446" y="632"/>
                </a:cubicBezTo>
                <a:lnTo>
                  <a:pt x="1175" y="632"/>
                </a:lnTo>
                <a:close/>
                <a:moveTo>
                  <a:pt x="1355" y="723"/>
                </a:moveTo>
                <a:cubicBezTo>
                  <a:pt x="1265" y="723"/>
                  <a:pt x="1265" y="723"/>
                  <a:pt x="1265" y="723"/>
                </a:cubicBezTo>
                <a:cubicBezTo>
                  <a:pt x="1265" y="813"/>
                  <a:pt x="1265" y="813"/>
                  <a:pt x="1265" y="813"/>
                </a:cubicBezTo>
                <a:cubicBezTo>
                  <a:pt x="1355" y="813"/>
                  <a:pt x="1355" y="813"/>
                  <a:pt x="1355" y="813"/>
                </a:cubicBezTo>
                <a:lnTo>
                  <a:pt x="1355" y="7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10674777" y="6484104"/>
            <a:ext cx="768634" cy="768634"/>
          </a:xfrm>
          <a:custGeom>
            <a:avLst/>
            <a:gdLst>
              <a:gd name="T0" fmla="*/ 768 w 1536"/>
              <a:gd name="T1" fmla="*/ 0 h 1536"/>
              <a:gd name="T2" fmla="*/ 0 w 1536"/>
              <a:gd name="T3" fmla="*/ 768 h 1536"/>
              <a:gd name="T4" fmla="*/ 768 w 1536"/>
              <a:gd name="T5" fmla="*/ 1536 h 1536"/>
              <a:gd name="T6" fmla="*/ 1536 w 1536"/>
              <a:gd name="T7" fmla="*/ 768 h 1536"/>
              <a:gd name="T8" fmla="*/ 768 w 1536"/>
              <a:gd name="T9" fmla="*/ 0 h 1536"/>
              <a:gd name="T10" fmla="*/ 723 w 1536"/>
              <a:gd name="T11" fmla="*/ 92 h 1536"/>
              <a:gd name="T12" fmla="*/ 723 w 1536"/>
              <a:gd name="T13" fmla="*/ 228 h 1536"/>
              <a:gd name="T14" fmla="*/ 228 w 1536"/>
              <a:gd name="T15" fmla="*/ 723 h 1536"/>
              <a:gd name="T16" fmla="*/ 92 w 1536"/>
              <a:gd name="T17" fmla="*/ 723 h 1536"/>
              <a:gd name="T18" fmla="*/ 723 w 1536"/>
              <a:gd name="T19" fmla="*/ 92 h 1536"/>
              <a:gd name="T20" fmla="*/ 723 w 1536"/>
              <a:gd name="T21" fmla="*/ 1444 h 1536"/>
              <a:gd name="T22" fmla="*/ 92 w 1536"/>
              <a:gd name="T23" fmla="*/ 813 h 1536"/>
              <a:gd name="T24" fmla="*/ 228 w 1536"/>
              <a:gd name="T25" fmla="*/ 813 h 1536"/>
              <a:gd name="T26" fmla="*/ 723 w 1536"/>
              <a:gd name="T27" fmla="*/ 1308 h 1536"/>
              <a:gd name="T28" fmla="*/ 723 w 1536"/>
              <a:gd name="T29" fmla="*/ 1444 h 1536"/>
              <a:gd name="T30" fmla="*/ 317 w 1536"/>
              <a:gd name="T31" fmla="*/ 768 h 1536"/>
              <a:gd name="T32" fmla="*/ 768 w 1536"/>
              <a:gd name="T33" fmla="*/ 316 h 1536"/>
              <a:gd name="T34" fmla="*/ 1220 w 1536"/>
              <a:gd name="T35" fmla="*/ 768 h 1536"/>
              <a:gd name="T36" fmla="*/ 768 w 1536"/>
              <a:gd name="T37" fmla="*/ 1220 h 1536"/>
              <a:gd name="T38" fmla="*/ 317 w 1536"/>
              <a:gd name="T39" fmla="*/ 768 h 1536"/>
              <a:gd name="T40" fmla="*/ 814 w 1536"/>
              <a:gd name="T41" fmla="*/ 1444 h 1536"/>
              <a:gd name="T42" fmla="*/ 814 w 1536"/>
              <a:gd name="T43" fmla="*/ 1308 h 1536"/>
              <a:gd name="T44" fmla="*/ 1309 w 1536"/>
              <a:gd name="T45" fmla="*/ 813 h 1536"/>
              <a:gd name="T46" fmla="*/ 1445 w 1536"/>
              <a:gd name="T47" fmla="*/ 813 h 1536"/>
              <a:gd name="T48" fmla="*/ 814 w 1536"/>
              <a:gd name="T49" fmla="*/ 1444 h 1536"/>
              <a:gd name="T50" fmla="*/ 1309 w 1536"/>
              <a:gd name="T51" fmla="*/ 723 h 1536"/>
              <a:gd name="T52" fmla="*/ 814 w 1536"/>
              <a:gd name="T53" fmla="*/ 228 h 1536"/>
              <a:gd name="T54" fmla="*/ 814 w 1536"/>
              <a:gd name="T55" fmla="*/ 92 h 1536"/>
              <a:gd name="T56" fmla="*/ 1445 w 1536"/>
              <a:gd name="T57" fmla="*/ 723 h 1536"/>
              <a:gd name="T58" fmla="*/ 1309 w 1536"/>
              <a:gd name="T59" fmla="*/ 723 h 1536"/>
              <a:gd name="T60" fmla="*/ 994 w 1536"/>
              <a:gd name="T61" fmla="*/ 587 h 1536"/>
              <a:gd name="T62" fmla="*/ 814 w 1536"/>
              <a:gd name="T63" fmla="*/ 587 h 1536"/>
              <a:gd name="T64" fmla="*/ 814 w 1536"/>
              <a:gd name="T65" fmla="*/ 497 h 1536"/>
              <a:gd name="T66" fmla="*/ 543 w 1536"/>
              <a:gd name="T67" fmla="*/ 497 h 1536"/>
              <a:gd name="T68" fmla="*/ 543 w 1536"/>
              <a:gd name="T69" fmla="*/ 813 h 1536"/>
              <a:gd name="T70" fmla="*/ 452 w 1536"/>
              <a:gd name="T71" fmla="*/ 813 h 1536"/>
              <a:gd name="T72" fmla="*/ 452 w 1536"/>
              <a:gd name="T73" fmla="*/ 903 h 1536"/>
              <a:gd name="T74" fmla="*/ 1085 w 1536"/>
              <a:gd name="T75" fmla="*/ 903 h 1536"/>
              <a:gd name="T76" fmla="*/ 1085 w 1536"/>
              <a:gd name="T77" fmla="*/ 813 h 1536"/>
              <a:gd name="T78" fmla="*/ 994 w 1536"/>
              <a:gd name="T79" fmla="*/ 813 h 1536"/>
              <a:gd name="T80" fmla="*/ 994 w 1536"/>
              <a:gd name="T81" fmla="*/ 587 h 1536"/>
              <a:gd name="T82" fmla="*/ 723 w 1536"/>
              <a:gd name="T83" fmla="*/ 813 h 1536"/>
              <a:gd name="T84" fmla="*/ 633 w 1536"/>
              <a:gd name="T85" fmla="*/ 813 h 1536"/>
              <a:gd name="T86" fmla="*/ 633 w 1536"/>
              <a:gd name="T87" fmla="*/ 587 h 1536"/>
              <a:gd name="T88" fmla="*/ 723 w 1536"/>
              <a:gd name="T89" fmla="*/ 587 h 1536"/>
              <a:gd name="T90" fmla="*/ 723 w 1536"/>
              <a:gd name="T91" fmla="*/ 813 h 1536"/>
              <a:gd name="T92" fmla="*/ 904 w 1536"/>
              <a:gd name="T93" fmla="*/ 813 h 1536"/>
              <a:gd name="T94" fmla="*/ 814 w 1536"/>
              <a:gd name="T95" fmla="*/ 813 h 1536"/>
              <a:gd name="T96" fmla="*/ 814 w 1536"/>
              <a:gd name="T97" fmla="*/ 677 h 1536"/>
              <a:gd name="T98" fmla="*/ 904 w 1536"/>
              <a:gd name="T99" fmla="*/ 677 h 1536"/>
              <a:gd name="T100" fmla="*/ 904 w 1536"/>
              <a:gd name="T101" fmla="*/ 813 h 1536"/>
              <a:gd name="T102" fmla="*/ 633 w 1536"/>
              <a:gd name="T103" fmla="*/ 994 h 1536"/>
              <a:gd name="T104" fmla="*/ 904 w 1536"/>
              <a:gd name="T105" fmla="*/ 994 h 1536"/>
              <a:gd name="T106" fmla="*/ 904 w 1536"/>
              <a:gd name="T107" fmla="*/ 1084 h 1536"/>
              <a:gd name="T108" fmla="*/ 633 w 1536"/>
              <a:gd name="T109" fmla="*/ 1084 h 1536"/>
              <a:gd name="T110" fmla="*/ 633 w 1536"/>
              <a:gd name="T111" fmla="*/ 99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36" h="1536">
                <a:moveTo>
                  <a:pt x="768" y="0"/>
                </a:moveTo>
                <a:cubicBezTo>
                  <a:pt x="344" y="0"/>
                  <a:pt x="0" y="343"/>
                  <a:pt x="0" y="768"/>
                </a:cubicBezTo>
                <a:cubicBezTo>
                  <a:pt x="0" y="1192"/>
                  <a:pt x="344" y="1536"/>
                  <a:pt x="768" y="1536"/>
                </a:cubicBezTo>
                <a:cubicBezTo>
                  <a:pt x="1193" y="1536"/>
                  <a:pt x="1536" y="1192"/>
                  <a:pt x="1536" y="768"/>
                </a:cubicBezTo>
                <a:cubicBezTo>
                  <a:pt x="1536" y="343"/>
                  <a:pt x="1193" y="0"/>
                  <a:pt x="768" y="0"/>
                </a:cubicBezTo>
                <a:close/>
                <a:moveTo>
                  <a:pt x="723" y="92"/>
                </a:moveTo>
                <a:cubicBezTo>
                  <a:pt x="723" y="228"/>
                  <a:pt x="723" y="228"/>
                  <a:pt x="723" y="228"/>
                </a:cubicBezTo>
                <a:cubicBezTo>
                  <a:pt x="460" y="249"/>
                  <a:pt x="250" y="460"/>
                  <a:pt x="228" y="723"/>
                </a:cubicBezTo>
                <a:cubicBezTo>
                  <a:pt x="92" y="723"/>
                  <a:pt x="92" y="723"/>
                  <a:pt x="92" y="723"/>
                </a:cubicBezTo>
                <a:cubicBezTo>
                  <a:pt x="115" y="385"/>
                  <a:pt x="386" y="114"/>
                  <a:pt x="723" y="92"/>
                </a:cubicBezTo>
                <a:close/>
                <a:moveTo>
                  <a:pt x="723" y="1444"/>
                </a:moveTo>
                <a:cubicBezTo>
                  <a:pt x="386" y="1422"/>
                  <a:pt x="115" y="1151"/>
                  <a:pt x="92" y="813"/>
                </a:cubicBezTo>
                <a:cubicBezTo>
                  <a:pt x="228" y="813"/>
                  <a:pt x="228" y="813"/>
                  <a:pt x="228" y="813"/>
                </a:cubicBezTo>
                <a:cubicBezTo>
                  <a:pt x="250" y="1076"/>
                  <a:pt x="460" y="1286"/>
                  <a:pt x="723" y="1308"/>
                </a:cubicBezTo>
                <a:lnTo>
                  <a:pt x="723" y="1444"/>
                </a:lnTo>
                <a:close/>
                <a:moveTo>
                  <a:pt x="317" y="768"/>
                </a:moveTo>
                <a:cubicBezTo>
                  <a:pt x="317" y="519"/>
                  <a:pt x="519" y="316"/>
                  <a:pt x="768" y="316"/>
                </a:cubicBezTo>
                <a:cubicBezTo>
                  <a:pt x="1018" y="316"/>
                  <a:pt x="1220" y="519"/>
                  <a:pt x="1220" y="768"/>
                </a:cubicBezTo>
                <a:cubicBezTo>
                  <a:pt x="1220" y="1017"/>
                  <a:pt x="1018" y="1220"/>
                  <a:pt x="768" y="1220"/>
                </a:cubicBezTo>
                <a:cubicBezTo>
                  <a:pt x="519" y="1220"/>
                  <a:pt x="317" y="1017"/>
                  <a:pt x="317" y="768"/>
                </a:cubicBezTo>
                <a:close/>
                <a:moveTo>
                  <a:pt x="814" y="1444"/>
                </a:moveTo>
                <a:cubicBezTo>
                  <a:pt x="814" y="1308"/>
                  <a:pt x="814" y="1308"/>
                  <a:pt x="814" y="1308"/>
                </a:cubicBezTo>
                <a:cubicBezTo>
                  <a:pt x="1077" y="1286"/>
                  <a:pt x="1287" y="1076"/>
                  <a:pt x="1309" y="813"/>
                </a:cubicBezTo>
                <a:cubicBezTo>
                  <a:pt x="1445" y="813"/>
                  <a:pt x="1445" y="813"/>
                  <a:pt x="1445" y="813"/>
                </a:cubicBezTo>
                <a:cubicBezTo>
                  <a:pt x="1422" y="1151"/>
                  <a:pt x="1151" y="1422"/>
                  <a:pt x="814" y="1444"/>
                </a:cubicBezTo>
                <a:close/>
                <a:moveTo>
                  <a:pt x="1309" y="723"/>
                </a:moveTo>
                <a:cubicBezTo>
                  <a:pt x="1287" y="460"/>
                  <a:pt x="1077" y="249"/>
                  <a:pt x="814" y="228"/>
                </a:cubicBezTo>
                <a:cubicBezTo>
                  <a:pt x="814" y="92"/>
                  <a:pt x="814" y="92"/>
                  <a:pt x="814" y="92"/>
                </a:cubicBezTo>
                <a:cubicBezTo>
                  <a:pt x="1151" y="114"/>
                  <a:pt x="1422" y="385"/>
                  <a:pt x="1445" y="723"/>
                </a:cubicBezTo>
                <a:lnTo>
                  <a:pt x="1309" y="723"/>
                </a:lnTo>
                <a:close/>
                <a:moveTo>
                  <a:pt x="994" y="587"/>
                </a:moveTo>
                <a:cubicBezTo>
                  <a:pt x="814" y="587"/>
                  <a:pt x="814" y="587"/>
                  <a:pt x="814" y="587"/>
                </a:cubicBezTo>
                <a:cubicBezTo>
                  <a:pt x="814" y="497"/>
                  <a:pt x="814" y="497"/>
                  <a:pt x="814" y="497"/>
                </a:cubicBezTo>
                <a:cubicBezTo>
                  <a:pt x="543" y="497"/>
                  <a:pt x="543" y="497"/>
                  <a:pt x="543" y="497"/>
                </a:cubicBezTo>
                <a:cubicBezTo>
                  <a:pt x="543" y="813"/>
                  <a:pt x="543" y="813"/>
                  <a:pt x="543" y="813"/>
                </a:cubicBezTo>
                <a:cubicBezTo>
                  <a:pt x="452" y="813"/>
                  <a:pt x="452" y="813"/>
                  <a:pt x="452" y="813"/>
                </a:cubicBezTo>
                <a:cubicBezTo>
                  <a:pt x="452" y="903"/>
                  <a:pt x="452" y="903"/>
                  <a:pt x="452" y="903"/>
                </a:cubicBezTo>
                <a:cubicBezTo>
                  <a:pt x="1085" y="903"/>
                  <a:pt x="1085" y="903"/>
                  <a:pt x="1085" y="903"/>
                </a:cubicBezTo>
                <a:cubicBezTo>
                  <a:pt x="1085" y="813"/>
                  <a:pt x="1085" y="813"/>
                  <a:pt x="1085" y="813"/>
                </a:cubicBezTo>
                <a:cubicBezTo>
                  <a:pt x="994" y="813"/>
                  <a:pt x="994" y="813"/>
                  <a:pt x="994" y="813"/>
                </a:cubicBezTo>
                <a:lnTo>
                  <a:pt x="994" y="587"/>
                </a:lnTo>
                <a:close/>
                <a:moveTo>
                  <a:pt x="723" y="813"/>
                </a:moveTo>
                <a:cubicBezTo>
                  <a:pt x="633" y="813"/>
                  <a:pt x="633" y="813"/>
                  <a:pt x="633" y="813"/>
                </a:cubicBezTo>
                <a:cubicBezTo>
                  <a:pt x="633" y="587"/>
                  <a:pt x="633" y="587"/>
                  <a:pt x="633" y="587"/>
                </a:cubicBezTo>
                <a:cubicBezTo>
                  <a:pt x="723" y="587"/>
                  <a:pt x="723" y="587"/>
                  <a:pt x="723" y="587"/>
                </a:cubicBezTo>
                <a:lnTo>
                  <a:pt x="723" y="813"/>
                </a:lnTo>
                <a:close/>
                <a:moveTo>
                  <a:pt x="904" y="813"/>
                </a:moveTo>
                <a:cubicBezTo>
                  <a:pt x="814" y="813"/>
                  <a:pt x="814" y="813"/>
                  <a:pt x="814" y="813"/>
                </a:cubicBezTo>
                <a:cubicBezTo>
                  <a:pt x="814" y="677"/>
                  <a:pt x="814" y="677"/>
                  <a:pt x="814" y="677"/>
                </a:cubicBezTo>
                <a:cubicBezTo>
                  <a:pt x="904" y="677"/>
                  <a:pt x="904" y="677"/>
                  <a:pt x="904" y="677"/>
                </a:cubicBezTo>
                <a:lnTo>
                  <a:pt x="904" y="813"/>
                </a:lnTo>
                <a:close/>
                <a:moveTo>
                  <a:pt x="633" y="994"/>
                </a:moveTo>
                <a:cubicBezTo>
                  <a:pt x="904" y="994"/>
                  <a:pt x="904" y="994"/>
                  <a:pt x="904" y="994"/>
                </a:cubicBezTo>
                <a:cubicBezTo>
                  <a:pt x="904" y="1084"/>
                  <a:pt x="904" y="1084"/>
                  <a:pt x="904" y="1084"/>
                </a:cubicBezTo>
                <a:cubicBezTo>
                  <a:pt x="633" y="1084"/>
                  <a:pt x="633" y="1084"/>
                  <a:pt x="633" y="1084"/>
                </a:cubicBezTo>
                <a:lnTo>
                  <a:pt x="633" y="99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3010477" y="6484104"/>
            <a:ext cx="595477" cy="768634"/>
          </a:xfrm>
          <a:custGeom>
            <a:avLst/>
            <a:gdLst>
              <a:gd name="T0" fmla="*/ 159 w 1190"/>
              <a:gd name="T1" fmla="*/ 0 h 1536"/>
              <a:gd name="T2" fmla="*/ 0 w 1190"/>
              <a:gd name="T3" fmla="*/ 370 h 1536"/>
              <a:gd name="T4" fmla="*/ 540 w 1190"/>
              <a:gd name="T5" fmla="*/ 1000 h 1536"/>
              <a:gd name="T6" fmla="*/ 328 w 1190"/>
              <a:gd name="T7" fmla="*/ 1220 h 1536"/>
              <a:gd name="T8" fmla="*/ 234 w 1190"/>
              <a:gd name="T9" fmla="*/ 1220 h 1536"/>
              <a:gd name="T10" fmla="*/ 234 w 1190"/>
              <a:gd name="T11" fmla="*/ 1446 h 1536"/>
              <a:gd name="T12" fmla="*/ 143 w 1190"/>
              <a:gd name="T13" fmla="*/ 1446 h 1536"/>
              <a:gd name="T14" fmla="*/ 143 w 1190"/>
              <a:gd name="T15" fmla="*/ 1536 h 1536"/>
              <a:gd name="T16" fmla="*/ 1056 w 1190"/>
              <a:gd name="T17" fmla="*/ 1536 h 1536"/>
              <a:gd name="T18" fmla="*/ 1056 w 1190"/>
              <a:gd name="T19" fmla="*/ 1446 h 1536"/>
              <a:gd name="T20" fmla="*/ 957 w 1190"/>
              <a:gd name="T21" fmla="*/ 1446 h 1536"/>
              <a:gd name="T22" fmla="*/ 957 w 1190"/>
              <a:gd name="T23" fmla="*/ 1220 h 1536"/>
              <a:gd name="T24" fmla="*/ 862 w 1190"/>
              <a:gd name="T25" fmla="*/ 1220 h 1536"/>
              <a:gd name="T26" fmla="*/ 650 w 1190"/>
              <a:gd name="T27" fmla="*/ 1000 h 1536"/>
              <a:gd name="T28" fmla="*/ 1190 w 1190"/>
              <a:gd name="T29" fmla="*/ 370 h 1536"/>
              <a:gd name="T30" fmla="*/ 1031 w 1190"/>
              <a:gd name="T31" fmla="*/ 0 h 1536"/>
              <a:gd name="T32" fmla="*/ 159 w 1190"/>
              <a:gd name="T33" fmla="*/ 0 h 1536"/>
              <a:gd name="T34" fmla="*/ 914 w 1190"/>
              <a:gd name="T35" fmla="*/ 91 h 1536"/>
              <a:gd name="T36" fmla="*/ 780 w 1190"/>
              <a:gd name="T37" fmla="*/ 278 h 1536"/>
              <a:gd name="T38" fmla="*/ 673 w 1190"/>
              <a:gd name="T39" fmla="*/ 91 h 1536"/>
              <a:gd name="T40" fmla="*/ 914 w 1190"/>
              <a:gd name="T41" fmla="*/ 91 h 1536"/>
              <a:gd name="T42" fmla="*/ 698 w 1190"/>
              <a:gd name="T43" fmla="*/ 317 h 1536"/>
              <a:gd name="T44" fmla="*/ 492 w 1190"/>
              <a:gd name="T45" fmla="*/ 317 h 1536"/>
              <a:gd name="T46" fmla="*/ 595 w 1190"/>
              <a:gd name="T47" fmla="*/ 137 h 1536"/>
              <a:gd name="T48" fmla="*/ 698 w 1190"/>
              <a:gd name="T49" fmla="*/ 317 h 1536"/>
              <a:gd name="T50" fmla="*/ 517 w 1190"/>
              <a:gd name="T51" fmla="*/ 91 h 1536"/>
              <a:gd name="T52" fmla="*/ 410 w 1190"/>
              <a:gd name="T53" fmla="*/ 278 h 1536"/>
              <a:gd name="T54" fmla="*/ 276 w 1190"/>
              <a:gd name="T55" fmla="*/ 91 h 1536"/>
              <a:gd name="T56" fmla="*/ 517 w 1190"/>
              <a:gd name="T57" fmla="*/ 91 h 1536"/>
              <a:gd name="T58" fmla="*/ 198 w 1190"/>
              <a:gd name="T59" fmla="*/ 137 h 1536"/>
              <a:gd name="T60" fmla="*/ 327 w 1190"/>
              <a:gd name="T61" fmla="*/ 317 h 1536"/>
              <a:gd name="T62" fmla="*/ 122 w 1190"/>
              <a:gd name="T63" fmla="*/ 317 h 1536"/>
              <a:gd name="T64" fmla="*/ 198 w 1190"/>
              <a:gd name="T65" fmla="*/ 137 h 1536"/>
              <a:gd name="T66" fmla="*/ 151 w 1190"/>
              <a:gd name="T67" fmla="*/ 407 h 1536"/>
              <a:gd name="T68" fmla="*/ 380 w 1190"/>
              <a:gd name="T69" fmla="*/ 407 h 1536"/>
              <a:gd name="T70" fmla="*/ 495 w 1190"/>
              <a:gd name="T71" fmla="*/ 808 h 1536"/>
              <a:gd name="T72" fmla="*/ 151 w 1190"/>
              <a:gd name="T73" fmla="*/ 407 h 1536"/>
              <a:gd name="T74" fmla="*/ 866 w 1190"/>
              <a:gd name="T75" fmla="*/ 1310 h 1536"/>
              <a:gd name="T76" fmla="*/ 866 w 1190"/>
              <a:gd name="T77" fmla="*/ 1446 h 1536"/>
              <a:gd name="T78" fmla="*/ 324 w 1190"/>
              <a:gd name="T79" fmla="*/ 1446 h 1536"/>
              <a:gd name="T80" fmla="*/ 324 w 1190"/>
              <a:gd name="T81" fmla="*/ 1310 h 1536"/>
              <a:gd name="T82" fmla="*/ 866 w 1190"/>
              <a:gd name="T83" fmla="*/ 1310 h 1536"/>
              <a:gd name="T84" fmla="*/ 770 w 1190"/>
              <a:gd name="T85" fmla="*/ 1220 h 1536"/>
              <a:gd name="T86" fmla="*/ 420 w 1190"/>
              <a:gd name="T87" fmla="*/ 1220 h 1536"/>
              <a:gd name="T88" fmla="*/ 595 w 1190"/>
              <a:gd name="T89" fmla="*/ 1085 h 1536"/>
              <a:gd name="T90" fmla="*/ 770 w 1190"/>
              <a:gd name="T91" fmla="*/ 1220 h 1536"/>
              <a:gd name="T92" fmla="*/ 595 w 1190"/>
              <a:gd name="T93" fmla="*/ 830 h 1536"/>
              <a:gd name="T94" fmla="*/ 474 w 1190"/>
              <a:gd name="T95" fmla="*/ 407 h 1536"/>
              <a:gd name="T96" fmla="*/ 716 w 1190"/>
              <a:gd name="T97" fmla="*/ 407 h 1536"/>
              <a:gd name="T98" fmla="*/ 595 w 1190"/>
              <a:gd name="T99" fmla="*/ 830 h 1536"/>
              <a:gd name="T100" fmla="*/ 695 w 1190"/>
              <a:gd name="T101" fmla="*/ 808 h 1536"/>
              <a:gd name="T102" fmla="*/ 810 w 1190"/>
              <a:gd name="T103" fmla="*/ 407 h 1536"/>
              <a:gd name="T104" fmla="*/ 1039 w 1190"/>
              <a:gd name="T105" fmla="*/ 407 h 1536"/>
              <a:gd name="T106" fmla="*/ 695 w 1190"/>
              <a:gd name="T107" fmla="*/ 808 h 1536"/>
              <a:gd name="T108" fmla="*/ 864 w 1190"/>
              <a:gd name="T109" fmla="*/ 317 h 1536"/>
              <a:gd name="T110" fmla="*/ 992 w 1190"/>
              <a:gd name="T111" fmla="*/ 137 h 1536"/>
              <a:gd name="T112" fmla="*/ 1069 w 1190"/>
              <a:gd name="T113" fmla="*/ 317 h 1536"/>
              <a:gd name="T114" fmla="*/ 864 w 1190"/>
              <a:gd name="T115" fmla="*/ 31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90" h="1536">
                <a:moveTo>
                  <a:pt x="159" y="0"/>
                </a:moveTo>
                <a:cubicBezTo>
                  <a:pt x="0" y="370"/>
                  <a:pt x="0" y="370"/>
                  <a:pt x="0" y="370"/>
                </a:cubicBezTo>
                <a:cubicBezTo>
                  <a:pt x="540" y="1000"/>
                  <a:pt x="540" y="1000"/>
                  <a:pt x="540" y="1000"/>
                </a:cubicBezTo>
                <a:cubicBezTo>
                  <a:pt x="432" y="1022"/>
                  <a:pt x="346" y="1110"/>
                  <a:pt x="328" y="1220"/>
                </a:cubicBezTo>
                <a:cubicBezTo>
                  <a:pt x="234" y="1220"/>
                  <a:pt x="234" y="1220"/>
                  <a:pt x="234" y="1220"/>
                </a:cubicBezTo>
                <a:cubicBezTo>
                  <a:pt x="234" y="1446"/>
                  <a:pt x="234" y="1446"/>
                  <a:pt x="234" y="1446"/>
                </a:cubicBezTo>
                <a:cubicBezTo>
                  <a:pt x="143" y="1446"/>
                  <a:pt x="143" y="1446"/>
                  <a:pt x="143" y="1446"/>
                </a:cubicBezTo>
                <a:cubicBezTo>
                  <a:pt x="143" y="1536"/>
                  <a:pt x="143" y="1536"/>
                  <a:pt x="143" y="1536"/>
                </a:cubicBezTo>
                <a:cubicBezTo>
                  <a:pt x="1056" y="1536"/>
                  <a:pt x="1056" y="1536"/>
                  <a:pt x="1056" y="1536"/>
                </a:cubicBezTo>
                <a:cubicBezTo>
                  <a:pt x="1056" y="1446"/>
                  <a:pt x="1056" y="1446"/>
                  <a:pt x="1056" y="1446"/>
                </a:cubicBezTo>
                <a:cubicBezTo>
                  <a:pt x="957" y="1446"/>
                  <a:pt x="957" y="1446"/>
                  <a:pt x="957" y="1446"/>
                </a:cubicBezTo>
                <a:cubicBezTo>
                  <a:pt x="957" y="1220"/>
                  <a:pt x="957" y="1220"/>
                  <a:pt x="957" y="1220"/>
                </a:cubicBezTo>
                <a:cubicBezTo>
                  <a:pt x="862" y="1220"/>
                  <a:pt x="862" y="1220"/>
                  <a:pt x="862" y="1220"/>
                </a:cubicBezTo>
                <a:cubicBezTo>
                  <a:pt x="844" y="1110"/>
                  <a:pt x="759" y="1022"/>
                  <a:pt x="650" y="1000"/>
                </a:cubicBezTo>
                <a:cubicBezTo>
                  <a:pt x="1190" y="370"/>
                  <a:pt x="1190" y="370"/>
                  <a:pt x="1190" y="370"/>
                </a:cubicBezTo>
                <a:cubicBezTo>
                  <a:pt x="1031" y="0"/>
                  <a:pt x="1031" y="0"/>
                  <a:pt x="1031" y="0"/>
                </a:cubicBezTo>
                <a:lnTo>
                  <a:pt x="159" y="0"/>
                </a:lnTo>
                <a:close/>
                <a:moveTo>
                  <a:pt x="914" y="91"/>
                </a:moveTo>
                <a:cubicBezTo>
                  <a:pt x="780" y="278"/>
                  <a:pt x="780" y="278"/>
                  <a:pt x="780" y="278"/>
                </a:cubicBezTo>
                <a:cubicBezTo>
                  <a:pt x="673" y="91"/>
                  <a:pt x="673" y="91"/>
                  <a:pt x="673" y="91"/>
                </a:cubicBezTo>
                <a:lnTo>
                  <a:pt x="914" y="91"/>
                </a:lnTo>
                <a:close/>
                <a:moveTo>
                  <a:pt x="698" y="317"/>
                </a:moveTo>
                <a:cubicBezTo>
                  <a:pt x="492" y="317"/>
                  <a:pt x="492" y="317"/>
                  <a:pt x="492" y="317"/>
                </a:cubicBezTo>
                <a:cubicBezTo>
                  <a:pt x="595" y="137"/>
                  <a:pt x="595" y="137"/>
                  <a:pt x="595" y="137"/>
                </a:cubicBezTo>
                <a:lnTo>
                  <a:pt x="698" y="317"/>
                </a:lnTo>
                <a:close/>
                <a:moveTo>
                  <a:pt x="517" y="91"/>
                </a:moveTo>
                <a:cubicBezTo>
                  <a:pt x="410" y="278"/>
                  <a:pt x="410" y="278"/>
                  <a:pt x="410" y="278"/>
                </a:cubicBezTo>
                <a:cubicBezTo>
                  <a:pt x="276" y="91"/>
                  <a:pt x="276" y="91"/>
                  <a:pt x="276" y="91"/>
                </a:cubicBezTo>
                <a:lnTo>
                  <a:pt x="517" y="91"/>
                </a:lnTo>
                <a:close/>
                <a:moveTo>
                  <a:pt x="198" y="137"/>
                </a:moveTo>
                <a:cubicBezTo>
                  <a:pt x="327" y="317"/>
                  <a:pt x="327" y="317"/>
                  <a:pt x="327" y="317"/>
                </a:cubicBezTo>
                <a:cubicBezTo>
                  <a:pt x="122" y="317"/>
                  <a:pt x="122" y="317"/>
                  <a:pt x="122" y="317"/>
                </a:cubicBezTo>
                <a:lnTo>
                  <a:pt x="198" y="137"/>
                </a:lnTo>
                <a:close/>
                <a:moveTo>
                  <a:pt x="151" y="407"/>
                </a:moveTo>
                <a:cubicBezTo>
                  <a:pt x="380" y="407"/>
                  <a:pt x="380" y="407"/>
                  <a:pt x="380" y="407"/>
                </a:cubicBezTo>
                <a:cubicBezTo>
                  <a:pt x="495" y="808"/>
                  <a:pt x="495" y="808"/>
                  <a:pt x="495" y="808"/>
                </a:cubicBezTo>
                <a:lnTo>
                  <a:pt x="151" y="407"/>
                </a:lnTo>
                <a:close/>
                <a:moveTo>
                  <a:pt x="866" y="1310"/>
                </a:moveTo>
                <a:cubicBezTo>
                  <a:pt x="866" y="1446"/>
                  <a:pt x="866" y="1446"/>
                  <a:pt x="866" y="1446"/>
                </a:cubicBezTo>
                <a:cubicBezTo>
                  <a:pt x="324" y="1446"/>
                  <a:pt x="324" y="1446"/>
                  <a:pt x="324" y="1446"/>
                </a:cubicBezTo>
                <a:cubicBezTo>
                  <a:pt x="324" y="1310"/>
                  <a:pt x="324" y="1310"/>
                  <a:pt x="324" y="1310"/>
                </a:cubicBezTo>
                <a:lnTo>
                  <a:pt x="866" y="1310"/>
                </a:lnTo>
                <a:close/>
                <a:moveTo>
                  <a:pt x="770" y="1220"/>
                </a:moveTo>
                <a:cubicBezTo>
                  <a:pt x="420" y="1220"/>
                  <a:pt x="420" y="1220"/>
                  <a:pt x="420" y="1220"/>
                </a:cubicBezTo>
                <a:cubicBezTo>
                  <a:pt x="440" y="1142"/>
                  <a:pt x="511" y="1085"/>
                  <a:pt x="595" y="1085"/>
                </a:cubicBezTo>
                <a:cubicBezTo>
                  <a:pt x="679" y="1085"/>
                  <a:pt x="750" y="1142"/>
                  <a:pt x="770" y="1220"/>
                </a:cubicBezTo>
                <a:close/>
                <a:moveTo>
                  <a:pt x="595" y="830"/>
                </a:moveTo>
                <a:cubicBezTo>
                  <a:pt x="474" y="407"/>
                  <a:pt x="474" y="407"/>
                  <a:pt x="474" y="407"/>
                </a:cubicBezTo>
                <a:cubicBezTo>
                  <a:pt x="716" y="407"/>
                  <a:pt x="716" y="407"/>
                  <a:pt x="716" y="407"/>
                </a:cubicBezTo>
                <a:lnTo>
                  <a:pt x="595" y="830"/>
                </a:lnTo>
                <a:close/>
                <a:moveTo>
                  <a:pt x="695" y="808"/>
                </a:moveTo>
                <a:cubicBezTo>
                  <a:pt x="810" y="407"/>
                  <a:pt x="810" y="407"/>
                  <a:pt x="810" y="407"/>
                </a:cubicBezTo>
                <a:cubicBezTo>
                  <a:pt x="1039" y="407"/>
                  <a:pt x="1039" y="407"/>
                  <a:pt x="1039" y="407"/>
                </a:cubicBezTo>
                <a:lnTo>
                  <a:pt x="695" y="808"/>
                </a:lnTo>
                <a:close/>
                <a:moveTo>
                  <a:pt x="864" y="317"/>
                </a:moveTo>
                <a:cubicBezTo>
                  <a:pt x="992" y="137"/>
                  <a:pt x="992" y="137"/>
                  <a:pt x="992" y="137"/>
                </a:cubicBezTo>
                <a:cubicBezTo>
                  <a:pt x="1069" y="317"/>
                  <a:pt x="1069" y="317"/>
                  <a:pt x="1069" y="317"/>
                </a:cubicBezTo>
                <a:lnTo>
                  <a:pt x="864" y="3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15173019" y="6484104"/>
            <a:ext cx="768634" cy="768634"/>
          </a:xfrm>
          <a:custGeom>
            <a:avLst/>
            <a:gdLst>
              <a:gd name="T0" fmla="*/ 768 w 1536"/>
              <a:gd name="T1" fmla="*/ 362 h 1536"/>
              <a:gd name="T2" fmla="*/ 813 w 1536"/>
              <a:gd name="T3" fmla="*/ 1081 h 1536"/>
              <a:gd name="T4" fmla="*/ 1081 w 1536"/>
              <a:gd name="T5" fmla="*/ 813 h 1536"/>
              <a:gd name="T6" fmla="*/ 1081 w 1536"/>
              <a:gd name="T7" fmla="*/ 723 h 1536"/>
              <a:gd name="T8" fmla="*/ 813 w 1536"/>
              <a:gd name="T9" fmla="*/ 455 h 1536"/>
              <a:gd name="T10" fmla="*/ 678 w 1536"/>
              <a:gd name="T11" fmla="*/ 768 h 1536"/>
              <a:gd name="T12" fmla="*/ 723 w 1536"/>
              <a:gd name="T13" fmla="*/ 455 h 1536"/>
              <a:gd name="T14" fmla="*/ 455 w 1536"/>
              <a:gd name="T15" fmla="*/ 723 h 1536"/>
              <a:gd name="T16" fmla="*/ 723 w 1536"/>
              <a:gd name="T17" fmla="*/ 943 h 1536"/>
              <a:gd name="T18" fmla="*/ 593 w 1536"/>
              <a:gd name="T19" fmla="*/ 813 h 1536"/>
              <a:gd name="T20" fmla="*/ 268 w 1536"/>
              <a:gd name="T21" fmla="*/ 1076 h 1536"/>
              <a:gd name="T22" fmla="*/ 417 w 1536"/>
              <a:gd name="T23" fmla="*/ 1311 h 1536"/>
              <a:gd name="T24" fmla="*/ 632 w 1536"/>
              <a:gd name="T25" fmla="*/ 1401 h 1536"/>
              <a:gd name="T26" fmla="*/ 903 w 1536"/>
              <a:gd name="T27" fmla="*/ 1340 h 1536"/>
              <a:gd name="T28" fmla="*/ 1311 w 1536"/>
              <a:gd name="T29" fmla="*/ 1311 h 1536"/>
              <a:gd name="T30" fmla="*/ 1339 w 1536"/>
              <a:gd name="T31" fmla="*/ 904 h 1536"/>
              <a:gd name="T32" fmla="*/ 1400 w 1536"/>
              <a:gd name="T33" fmla="*/ 633 h 1536"/>
              <a:gd name="T34" fmla="*/ 1311 w 1536"/>
              <a:gd name="T35" fmla="*/ 417 h 1536"/>
              <a:gd name="T36" fmla="*/ 1076 w 1536"/>
              <a:gd name="T37" fmla="*/ 269 h 1536"/>
              <a:gd name="T38" fmla="*/ 768 w 1536"/>
              <a:gd name="T39" fmla="*/ 0 h 1536"/>
              <a:gd name="T40" fmla="*/ 460 w 1536"/>
              <a:gd name="T41" fmla="*/ 269 h 1536"/>
              <a:gd name="T42" fmla="*/ 225 w 1536"/>
              <a:gd name="T43" fmla="*/ 417 h 1536"/>
              <a:gd name="T44" fmla="*/ 135 w 1536"/>
              <a:gd name="T45" fmla="*/ 633 h 1536"/>
              <a:gd name="T46" fmla="*/ 1353 w 1536"/>
              <a:gd name="T47" fmla="*/ 723 h 1536"/>
              <a:gd name="T48" fmla="*/ 1400 w 1536"/>
              <a:gd name="T49" fmla="*/ 813 h 1536"/>
              <a:gd name="T50" fmla="*/ 1353 w 1536"/>
              <a:gd name="T51" fmla="*/ 723 h 1536"/>
              <a:gd name="T52" fmla="*/ 289 w 1536"/>
              <a:gd name="T53" fmla="*/ 1184 h 1536"/>
              <a:gd name="T54" fmla="*/ 353 w 1536"/>
              <a:gd name="T55" fmla="*/ 1247 h 1536"/>
              <a:gd name="T56" fmla="*/ 723 w 1536"/>
              <a:gd name="T57" fmla="*/ 1401 h 1536"/>
              <a:gd name="T58" fmla="*/ 813 w 1536"/>
              <a:gd name="T59" fmla="*/ 1354 h 1536"/>
              <a:gd name="T60" fmla="*/ 1183 w 1536"/>
              <a:gd name="T61" fmla="*/ 1247 h 1536"/>
              <a:gd name="T62" fmla="*/ 1247 w 1536"/>
              <a:gd name="T63" fmla="*/ 1184 h 1536"/>
              <a:gd name="T64" fmla="*/ 1247 w 1536"/>
              <a:gd name="T65" fmla="*/ 289 h 1536"/>
              <a:gd name="T66" fmla="*/ 1150 w 1536"/>
              <a:gd name="T67" fmla="*/ 323 h 1536"/>
              <a:gd name="T68" fmla="*/ 768 w 1536"/>
              <a:gd name="T69" fmla="*/ 91 h 1536"/>
              <a:gd name="T70" fmla="*/ 768 w 1536"/>
              <a:gd name="T71" fmla="*/ 181 h 1536"/>
              <a:gd name="T72" fmla="*/ 289 w 1536"/>
              <a:gd name="T73" fmla="*/ 289 h 1536"/>
              <a:gd name="T74" fmla="*/ 322 w 1536"/>
              <a:gd name="T75" fmla="*/ 386 h 1536"/>
              <a:gd name="T76" fmla="*/ 768 w 1536"/>
              <a:gd name="T77" fmla="*/ 271 h 1536"/>
              <a:gd name="T78" fmla="*/ 271 w 1536"/>
              <a:gd name="T79" fmla="*/ 768 h 1536"/>
              <a:gd name="T80" fmla="*/ 182 w 1536"/>
              <a:gd name="T81" fmla="*/ 723 h 1536"/>
              <a:gd name="T82" fmla="*/ 135 w 1536"/>
              <a:gd name="T83" fmla="*/ 81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36" h="1536">
                <a:moveTo>
                  <a:pt x="768" y="1175"/>
                </a:moveTo>
                <a:cubicBezTo>
                  <a:pt x="992" y="1175"/>
                  <a:pt x="1174" y="992"/>
                  <a:pt x="1174" y="768"/>
                </a:cubicBezTo>
                <a:cubicBezTo>
                  <a:pt x="1174" y="544"/>
                  <a:pt x="992" y="362"/>
                  <a:pt x="768" y="362"/>
                </a:cubicBezTo>
                <a:cubicBezTo>
                  <a:pt x="544" y="362"/>
                  <a:pt x="361" y="544"/>
                  <a:pt x="361" y="768"/>
                </a:cubicBezTo>
                <a:cubicBezTo>
                  <a:pt x="361" y="992"/>
                  <a:pt x="544" y="1175"/>
                  <a:pt x="768" y="1175"/>
                </a:cubicBezTo>
                <a:close/>
                <a:moveTo>
                  <a:pt x="813" y="1081"/>
                </a:moveTo>
                <a:cubicBezTo>
                  <a:pt x="813" y="943"/>
                  <a:pt x="813" y="943"/>
                  <a:pt x="813" y="943"/>
                </a:cubicBezTo>
                <a:cubicBezTo>
                  <a:pt x="876" y="927"/>
                  <a:pt x="927" y="877"/>
                  <a:pt x="943" y="813"/>
                </a:cubicBezTo>
                <a:cubicBezTo>
                  <a:pt x="1081" y="813"/>
                  <a:pt x="1081" y="813"/>
                  <a:pt x="1081" y="813"/>
                </a:cubicBezTo>
                <a:cubicBezTo>
                  <a:pt x="1061" y="952"/>
                  <a:pt x="951" y="1061"/>
                  <a:pt x="813" y="1081"/>
                </a:cubicBezTo>
                <a:close/>
                <a:moveTo>
                  <a:pt x="813" y="455"/>
                </a:moveTo>
                <a:cubicBezTo>
                  <a:pt x="951" y="475"/>
                  <a:pt x="1061" y="585"/>
                  <a:pt x="1081" y="723"/>
                </a:cubicBezTo>
                <a:cubicBezTo>
                  <a:pt x="943" y="723"/>
                  <a:pt x="943" y="723"/>
                  <a:pt x="943" y="723"/>
                </a:cubicBezTo>
                <a:cubicBezTo>
                  <a:pt x="927" y="660"/>
                  <a:pt x="876" y="610"/>
                  <a:pt x="813" y="593"/>
                </a:cubicBezTo>
                <a:lnTo>
                  <a:pt x="813" y="455"/>
                </a:lnTo>
                <a:close/>
                <a:moveTo>
                  <a:pt x="858" y="768"/>
                </a:moveTo>
                <a:cubicBezTo>
                  <a:pt x="858" y="818"/>
                  <a:pt x="818" y="859"/>
                  <a:pt x="768" y="859"/>
                </a:cubicBezTo>
                <a:cubicBezTo>
                  <a:pt x="718" y="859"/>
                  <a:pt x="678" y="818"/>
                  <a:pt x="678" y="768"/>
                </a:cubicBezTo>
                <a:cubicBezTo>
                  <a:pt x="678" y="718"/>
                  <a:pt x="718" y="678"/>
                  <a:pt x="768" y="678"/>
                </a:cubicBezTo>
                <a:cubicBezTo>
                  <a:pt x="818" y="678"/>
                  <a:pt x="858" y="718"/>
                  <a:pt x="858" y="768"/>
                </a:cubicBezTo>
                <a:close/>
                <a:moveTo>
                  <a:pt x="723" y="455"/>
                </a:moveTo>
                <a:cubicBezTo>
                  <a:pt x="723" y="593"/>
                  <a:pt x="723" y="593"/>
                  <a:pt x="723" y="593"/>
                </a:cubicBezTo>
                <a:cubicBezTo>
                  <a:pt x="659" y="610"/>
                  <a:pt x="609" y="660"/>
                  <a:pt x="593" y="723"/>
                </a:cubicBezTo>
                <a:cubicBezTo>
                  <a:pt x="455" y="723"/>
                  <a:pt x="455" y="723"/>
                  <a:pt x="455" y="723"/>
                </a:cubicBezTo>
                <a:cubicBezTo>
                  <a:pt x="475" y="585"/>
                  <a:pt x="584" y="475"/>
                  <a:pt x="723" y="455"/>
                </a:cubicBezTo>
                <a:close/>
                <a:moveTo>
                  <a:pt x="593" y="813"/>
                </a:moveTo>
                <a:cubicBezTo>
                  <a:pt x="609" y="877"/>
                  <a:pt x="659" y="927"/>
                  <a:pt x="723" y="943"/>
                </a:cubicBezTo>
                <a:cubicBezTo>
                  <a:pt x="723" y="1081"/>
                  <a:pt x="723" y="1081"/>
                  <a:pt x="723" y="1081"/>
                </a:cubicBezTo>
                <a:cubicBezTo>
                  <a:pt x="584" y="1061"/>
                  <a:pt x="475" y="952"/>
                  <a:pt x="455" y="813"/>
                </a:cubicBezTo>
                <a:lnTo>
                  <a:pt x="593" y="813"/>
                </a:lnTo>
                <a:close/>
                <a:moveTo>
                  <a:pt x="135" y="904"/>
                </a:moveTo>
                <a:cubicBezTo>
                  <a:pt x="196" y="904"/>
                  <a:pt x="196" y="904"/>
                  <a:pt x="196" y="904"/>
                </a:cubicBezTo>
                <a:cubicBezTo>
                  <a:pt x="211" y="966"/>
                  <a:pt x="236" y="1024"/>
                  <a:pt x="268" y="1076"/>
                </a:cubicBezTo>
                <a:cubicBezTo>
                  <a:pt x="225" y="1120"/>
                  <a:pt x="225" y="1120"/>
                  <a:pt x="225" y="1120"/>
                </a:cubicBezTo>
                <a:cubicBezTo>
                  <a:pt x="172" y="1173"/>
                  <a:pt x="172" y="1259"/>
                  <a:pt x="225" y="1311"/>
                </a:cubicBezTo>
                <a:cubicBezTo>
                  <a:pt x="278" y="1364"/>
                  <a:pt x="364" y="1364"/>
                  <a:pt x="417" y="1311"/>
                </a:cubicBezTo>
                <a:cubicBezTo>
                  <a:pt x="460" y="1268"/>
                  <a:pt x="460" y="1268"/>
                  <a:pt x="460" y="1268"/>
                </a:cubicBezTo>
                <a:cubicBezTo>
                  <a:pt x="512" y="1301"/>
                  <a:pt x="571" y="1325"/>
                  <a:pt x="632" y="1340"/>
                </a:cubicBezTo>
                <a:cubicBezTo>
                  <a:pt x="632" y="1401"/>
                  <a:pt x="632" y="1401"/>
                  <a:pt x="632" y="1401"/>
                </a:cubicBezTo>
                <a:cubicBezTo>
                  <a:pt x="632" y="1476"/>
                  <a:pt x="693" y="1536"/>
                  <a:pt x="768" y="1536"/>
                </a:cubicBezTo>
                <a:cubicBezTo>
                  <a:pt x="843" y="1536"/>
                  <a:pt x="903" y="1476"/>
                  <a:pt x="903" y="1401"/>
                </a:cubicBezTo>
                <a:cubicBezTo>
                  <a:pt x="903" y="1340"/>
                  <a:pt x="903" y="1340"/>
                  <a:pt x="903" y="1340"/>
                </a:cubicBezTo>
                <a:cubicBezTo>
                  <a:pt x="965" y="1325"/>
                  <a:pt x="1023" y="1301"/>
                  <a:pt x="1076" y="1268"/>
                </a:cubicBezTo>
                <a:cubicBezTo>
                  <a:pt x="1119" y="1311"/>
                  <a:pt x="1119" y="1311"/>
                  <a:pt x="1119" y="1311"/>
                </a:cubicBezTo>
                <a:cubicBezTo>
                  <a:pt x="1172" y="1364"/>
                  <a:pt x="1258" y="1364"/>
                  <a:pt x="1311" y="1311"/>
                </a:cubicBezTo>
                <a:cubicBezTo>
                  <a:pt x="1364" y="1259"/>
                  <a:pt x="1364" y="1173"/>
                  <a:pt x="1311" y="1120"/>
                </a:cubicBezTo>
                <a:cubicBezTo>
                  <a:pt x="1268" y="1076"/>
                  <a:pt x="1268" y="1076"/>
                  <a:pt x="1268" y="1076"/>
                </a:cubicBezTo>
                <a:cubicBezTo>
                  <a:pt x="1300" y="1024"/>
                  <a:pt x="1325" y="966"/>
                  <a:pt x="1339" y="904"/>
                </a:cubicBezTo>
                <a:cubicBezTo>
                  <a:pt x="1400" y="904"/>
                  <a:pt x="1400" y="904"/>
                  <a:pt x="1400" y="904"/>
                </a:cubicBezTo>
                <a:cubicBezTo>
                  <a:pt x="1475" y="904"/>
                  <a:pt x="1536" y="843"/>
                  <a:pt x="1536" y="768"/>
                </a:cubicBezTo>
                <a:cubicBezTo>
                  <a:pt x="1536" y="694"/>
                  <a:pt x="1475" y="633"/>
                  <a:pt x="1400" y="633"/>
                </a:cubicBezTo>
                <a:cubicBezTo>
                  <a:pt x="1339" y="633"/>
                  <a:pt x="1339" y="633"/>
                  <a:pt x="1339" y="633"/>
                </a:cubicBezTo>
                <a:cubicBezTo>
                  <a:pt x="1325" y="571"/>
                  <a:pt x="1300" y="513"/>
                  <a:pt x="1268" y="460"/>
                </a:cubicBezTo>
                <a:cubicBezTo>
                  <a:pt x="1311" y="417"/>
                  <a:pt x="1311" y="417"/>
                  <a:pt x="1311" y="417"/>
                </a:cubicBezTo>
                <a:cubicBezTo>
                  <a:pt x="1364" y="364"/>
                  <a:pt x="1364" y="278"/>
                  <a:pt x="1311" y="225"/>
                </a:cubicBezTo>
                <a:cubicBezTo>
                  <a:pt x="1258" y="172"/>
                  <a:pt x="1172" y="172"/>
                  <a:pt x="1119" y="225"/>
                </a:cubicBezTo>
                <a:cubicBezTo>
                  <a:pt x="1076" y="269"/>
                  <a:pt x="1076" y="269"/>
                  <a:pt x="1076" y="269"/>
                </a:cubicBezTo>
                <a:cubicBezTo>
                  <a:pt x="1023" y="236"/>
                  <a:pt x="965" y="211"/>
                  <a:pt x="903" y="197"/>
                </a:cubicBezTo>
                <a:cubicBezTo>
                  <a:pt x="903" y="136"/>
                  <a:pt x="903" y="136"/>
                  <a:pt x="903" y="136"/>
                </a:cubicBezTo>
                <a:cubicBezTo>
                  <a:pt x="903" y="61"/>
                  <a:pt x="843" y="0"/>
                  <a:pt x="768" y="0"/>
                </a:cubicBezTo>
                <a:cubicBezTo>
                  <a:pt x="693" y="0"/>
                  <a:pt x="632" y="61"/>
                  <a:pt x="632" y="136"/>
                </a:cubicBezTo>
                <a:cubicBezTo>
                  <a:pt x="632" y="197"/>
                  <a:pt x="632" y="197"/>
                  <a:pt x="632" y="197"/>
                </a:cubicBezTo>
                <a:cubicBezTo>
                  <a:pt x="571" y="211"/>
                  <a:pt x="512" y="236"/>
                  <a:pt x="460" y="269"/>
                </a:cubicBezTo>
                <a:cubicBezTo>
                  <a:pt x="417" y="225"/>
                  <a:pt x="417" y="225"/>
                  <a:pt x="417" y="225"/>
                </a:cubicBezTo>
                <a:cubicBezTo>
                  <a:pt x="364" y="172"/>
                  <a:pt x="278" y="172"/>
                  <a:pt x="225" y="225"/>
                </a:cubicBezTo>
                <a:cubicBezTo>
                  <a:pt x="172" y="278"/>
                  <a:pt x="172" y="364"/>
                  <a:pt x="225" y="417"/>
                </a:cubicBezTo>
                <a:cubicBezTo>
                  <a:pt x="268" y="460"/>
                  <a:pt x="268" y="460"/>
                  <a:pt x="268" y="460"/>
                </a:cubicBezTo>
                <a:cubicBezTo>
                  <a:pt x="236" y="513"/>
                  <a:pt x="211" y="571"/>
                  <a:pt x="196" y="633"/>
                </a:cubicBezTo>
                <a:cubicBezTo>
                  <a:pt x="135" y="633"/>
                  <a:pt x="135" y="633"/>
                  <a:pt x="135" y="633"/>
                </a:cubicBezTo>
                <a:cubicBezTo>
                  <a:pt x="61" y="633"/>
                  <a:pt x="0" y="694"/>
                  <a:pt x="0" y="768"/>
                </a:cubicBezTo>
                <a:cubicBezTo>
                  <a:pt x="0" y="843"/>
                  <a:pt x="61" y="904"/>
                  <a:pt x="135" y="904"/>
                </a:cubicBezTo>
                <a:close/>
                <a:moveTo>
                  <a:pt x="1353" y="723"/>
                </a:moveTo>
                <a:cubicBezTo>
                  <a:pt x="1400" y="723"/>
                  <a:pt x="1400" y="723"/>
                  <a:pt x="1400" y="723"/>
                </a:cubicBezTo>
                <a:cubicBezTo>
                  <a:pt x="1425" y="723"/>
                  <a:pt x="1446" y="743"/>
                  <a:pt x="1446" y="768"/>
                </a:cubicBezTo>
                <a:cubicBezTo>
                  <a:pt x="1446" y="793"/>
                  <a:pt x="1425" y="813"/>
                  <a:pt x="1400" y="813"/>
                </a:cubicBezTo>
                <a:cubicBezTo>
                  <a:pt x="1353" y="813"/>
                  <a:pt x="1353" y="813"/>
                  <a:pt x="1353" y="813"/>
                </a:cubicBezTo>
                <a:cubicBezTo>
                  <a:pt x="1355" y="799"/>
                  <a:pt x="1355" y="784"/>
                  <a:pt x="1355" y="768"/>
                </a:cubicBezTo>
                <a:cubicBezTo>
                  <a:pt x="1355" y="753"/>
                  <a:pt x="1355" y="738"/>
                  <a:pt x="1353" y="723"/>
                </a:cubicBezTo>
                <a:close/>
                <a:moveTo>
                  <a:pt x="353" y="1247"/>
                </a:moveTo>
                <a:cubicBezTo>
                  <a:pt x="335" y="1265"/>
                  <a:pt x="306" y="1265"/>
                  <a:pt x="289" y="1247"/>
                </a:cubicBezTo>
                <a:cubicBezTo>
                  <a:pt x="271" y="1230"/>
                  <a:pt x="271" y="1201"/>
                  <a:pt x="289" y="1184"/>
                </a:cubicBezTo>
                <a:cubicBezTo>
                  <a:pt x="322" y="1150"/>
                  <a:pt x="322" y="1150"/>
                  <a:pt x="322" y="1150"/>
                </a:cubicBezTo>
                <a:cubicBezTo>
                  <a:pt x="342" y="1173"/>
                  <a:pt x="363" y="1194"/>
                  <a:pt x="386" y="1214"/>
                </a:cubicBezTo>
                <a:lnTo>
                  <a:pt x="353" y="1247"/>
                </a:lnTo>
                <a:close/>
                <a:moveTo>
                  <a:pt x="813" y="1401"/>
                </a:moveTo>
                <a:cubicBezTo>
                  <a:pt x="813" y="1426"/>
                  <a:pt x="793" y="1446"/>
                  <a:pt x="768" y="1446"/>
                </a:cubicBezTo>
                <a:cubicBezTo>
                  <a:pt x="743" y="1446"/>
                  <a:pt x="723" y="1426"/>
                  <a:pt x="723" y="1401"/>
                </a:cubicBezTo>
                <a:cubicBezTo>
                  <a:pt x="723" y="1354"/>
                  <a:pt x="723" y="1354"/>
                  <a:pt x="723" y="1354"/>
                </a:cubicBezTo>
                <a:cubicBezTo>
                  <a:pt x="738" y="1355"/>
                  <a:pt x="753" y="1356"/>
                  <a:pt x="768" y="1356"/>
                </a:cubicBezTo>
                <a:cubicBezTo>
                  <a:pt x="783" y="1356"/>
                  <a:pt x="798" y="1355"/>
                  <a:pt x="813" y="1354"/>
                </a:cubicBezTo>
                <a:lnTo>
                  <a:pt x="813" y="1401"/>
                </a:lnTo>
                <a:close/>
                <a:moveTo>
                  <a:pt x="1247" y="1247"/>
                </a:moveTo>
                <a:cubicBezTo>
                  <a:pt x="1229" y="1265"/>
                  <a:pt x="1201" y="1265"/>
                  <a:pt x="1183" y="1247"/>
                </a:cubicBezTo>
                <a:cubicBezTo>
                  <a:pt x="1150" y="1214"/>
                  <a:pt x="1150" y="1214"/>
                  <a:pt x="1150" y="1214"/>
                </a:cubicBezTo>
                <a:cubicBezTo>
                  <a:pt x="1173" y="1194"/>
                  <a:pt x="1194" y="1173"/>
                  <a:pt x="1214" y="1150"/>
                </a:cubicBezTo>
                <a:cubicBezTo>
                  <a:pt x="1247" y="1184"/>
                  <a:pt x="1247" y="1184"/>
                  <a:pt x="1247" y="1184"/>
                </a:cubicBezTo>
                <a:cubicBezTo>
                  <a:pt x="1265" y="1201"/>
                  <a:pt x="1265" y="1230"/>
                  <a:pt x="1247" y="1247"/>
                </a:cubicBezTo>
                <a:close/>
                <a:moveTo>
                  <a:pt x="1183" y="289"/>
                </a:moveTo>
                <a:cubicBezTo>
                  <a:pt x="1201" y="272"/>
                  <a:pt x="1229" y="272"/>
                  <a:pt x="1247" y="289"/>
                </a:cubicBezTo>
                <a:cubicBezTo>
                  <a:pt x="1265" y="307"/>
                  <a:pt x="1265" y="335"/>
                  <a:pt x="1247" y="353"/>
                </a:cubicBezTo>
                <a:cubicBezTo>
                  <a:pt x="1214" y="386"/>
                  <a:pt x="1214" y="386"/>
                  <a:pt x="1214" y="386"/>
                </a:cubicBezTo>
                <a:cubicBezTo>
                  <a:pt x="1194" y="364"/>
                  <a:pt x="1173" y="342"/>
                  <a:pt x="1150" y="323"/>
                </a:cubicBezTo>
                <a:lnTo>
                  <a:pt x="1183" y="289"/>
                </a:lnTo>
                <a:close/>
                <a:moveTo>
                  <a:pt x="723" y="136"/>
                </a:moveTo>
                <a:cubicBezTo>
                  <a:pt x="723" y="111"/>
                  <a:pt x="743" y="91"/>
                  <a:pt x="768" y="91"/>
                </a:cubicBezTo>
                <a:cubicBezTo>
                  <a:pt x="793" y="91"/>
                  <a:pt x="813" y="111"/>
                  <a:pt x="813" y="136"/>
                </a:cubicBezTo>
                <a:cubicBezTo>
                  <a:pt x="813" y="183"/>
                  <a:pt x="813" y="183"/>
                  <a:pt x="813" y="183"/>
                </a:cubicBezTo>
                <a:cubicBezTo>
                  <a:pt x="798" y="182"/>
                  <a:pt x="783" y="181"/>
                  <a:pt x="768" y="181"/>
                </a:cubicBezTo>
                <a:cubicBezTo>
                  <a:pt x="753" y="181"/>
                  <a:pt x="738" y="182"/>
                  <a:pt x="723" y="183"/>
                </a:cubicBezTo>
                <a:lnTo>
                  <a:pt x="723" y="136"/>
                </a:lnTo>
                <a:close/>
                <a:moveTo>
                  <a:pt x="289" y="289"/>
                </a:moveTo>
                <a:cubicBezTo>
                  <a:pt x="306" y="272"/>
                  <a:pt x="335" y="272"/>
                  <a:pt x="353" y="289"/>
                </a:cubicBezTo>
                <a:cubicBezTo>
                  <a:pt x="386" y="323"/>
                  <a:pt x="386" y="323"/>
                  <a:pt x="386" y="323"/>
                </a:cubicBezTo>
                <a:cubicBezTo>
                  <a:pt x="363" y="342"/>
                  <a:pt x="342" y="364"/>
                  <a:pt x="322" y="386"/>
                </a:cubicBezTo>
                <a:cubicBezTo>
                  <a:pt x="289" y="353"/>
                  <a:pt x="289" y="353"/>
                  <a:pt x="289" y="353"/>
                </a:cubicBezTo>
                <a:cubicBezTo>
                  <a:pt x="271" y="335"/>
                  <a:pt x="271" y="307"/>
                  <a:pt x="289" y="289"/>
                </a:cubicBezTo>
                <a:close/>
                <a:moveTo>
                  <a:pt x="768" y="271"/>
                </a:moveTo>
                <a:cubicBezTo>
                  <a:pt x="1042" y="271"/>
                  <a:pt x="1265" y="494"/>
                  <a:pt x="1265" y="768"/>
                </a:cubicBezTo>
                <a:cubicBezTo>
                  <a:pt x="1265" y="1042"/>
                  <a:pt x="1042" y="1265"/>
                  <a:pt x="768" y="1265"/>
                </a:cubicBezTo>
                <a:cubicBezTo>
                  <a:pt x="494" y="1265"/>
                  <a:pt x="271" y="1042"/>
                  <a:pt x="271" y="768"/>
                </a:cubicBezTo>
                <a:cubicBezTo>
                  <a:pt x="271" y="494"/>
                  <a:pt x="494" y="271"/>
                  <a:pt x="768" y="271"/>
                </a:cubicBezTo>
                <a:close/>
                <a:moveTo>
                  <a:pt x="135" y="723"/>
                </a:moveTo>
                <a:cubicBezTo>
                  <a:pt x="182" y="723"/>
                  <a:pt x="182" y="723"/>
                  <a:pt x="182" y="723"/>
                </a:cubicBezTo>
                <a:cubicBezTo>
                  <a:pt x="181" y="738"/>
                  <a:pt x="181" y="753"/>
                  <a:pt x="181" y="768"/>
                </a:cubicBezTo>
                <a:cubicBezTo>
                  <a:pt x="181" y="784"/>
                  <a:pt x="181" y="799"/>
                  <a:pt x="182" y="813"/>
                </a:cubicBezTo>
                <a:cubicBezTo>
                  <a:pt x="135" y="813"/>
                  <a:pt x="135" y="813"/>
                  <a:pt x="135" y="813"/>
                </a:cubicBezTo>
                <a:cubicBezTo>
                  <a:pt x="110" y="813"/>
                  <a:pt x="90" y="793"/>
                  <a:pt x="90" y="768"/>
                </a:cubicBezTo>
                <a:cubicBezTo>
                  <a:pt x="90" y="743"/>
                  <a:pt x="111" y="723"/>
                  <a:pt x="135" y="7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17422140" y="6484104"/>
            <a:ext cx="768634" cy="768634"/>
          </a:xfrm>
          <a:custGeom>
            <a:avLst/>
            <a:gdLst>
              <a:gd name="T0" fmla="*/ 0 w 2508"/>
              <a:gd name="T1" fmla="*/ 1917 h 2508"/>
              <a:gd name="T2" fmla="*/ 0 w 2508"/>
              <a:gd name="T3" fmla="*/ 1770 h 2508"/>
              <a:gd name="T4" fmla="*/ 148 w 2508"/>
              <a:gd name="T5" fmla="*/ 1475 h 2508"/>
              <a:gd name="T6" fmla="*/ 148 w 2508"/>
              <a:gd name="T7" fmla="*/ 1328 h 2508"/>
              <a:gd name="T8" fmla="*/ 0 w 2508"/>
              <a:gd name="T9" fmla="*/ 1032 h 2508"/>
              <a:gd name="T10" fmla="*/ 0 w 2508"/>
              <a:gd name="T11" fmla="*/ 885 h 2508"/>
              <a:gd name="T12" fmla="*/ 148 w 2508"/>
              <a:gd name="T13" fmla="*/ 590 h 2508"/>
              <a:gd name="T14" fmla="*/ 148 w 2508"/>
              <a:gd name="T15" fmla="*/ 443 h 2508"/>
              <a:gd name="T16" fmla="*/ 0 w 2508"/>
              <a:gd name="T17" fmla="*/ 147 h 2508"/>
              <a:gd name="T18" fmla="*/ 295 w 2508"/>
              <a:gd name="T19" fmla="*/ 0 h 2508"/>
              <a:gd name="T20" fmla="*/ 2508 w 2508"/>
              <a:gd name="T21" fmla="*/ 2360 h 2508"/>
              <a:gd name="T22" fmla="*/ 2214 w 2508"/>
              <a:gd name="T23" fmla="*/ 2508 h 2508"/>
              <a:gd name="T24" fmla="*/ 2065 w 2508"/>
              <a:gd name="T25" fmla="*/ 2508 h 2508"/>
              <a:gd name="T26" fmla="*/ 1771 w 2508"/>
              <a:gd name="T27" fmla="*/ 2360 h 2508"/>
              <a:gd name="T28" fmla="*/ 1623 w 2508"/>
              <a:gd name="T29" fmla="*/ 2360 h 2508"/>
              <a:gd name="T30" fmla="*/ 1327 w 2508"/>
              <a:gd name="T31" fmla="*/ 2508 h 2508"/>
              <a:gd name="T32" fmla="*/ 1180 w 2508"/>
              <a:gd name="T33" fmla="*/ 2508 h 2508"/>
              <a:gd name="T34" fmla="*/ 885 w 2508"/>
              <a:gd name="T35" fmla="*/ 2360 h 2508"/>
              <a:gd name="T36" fmla="*/ 738 w 2508"/>
              <a:gd name="T37" fmla="*/ 2360 h 2508"/>
              <a:gd name="T38" fmla="*/ 442 w 2508"/>
              <a:gd name="T39" fmla="*/ 2508 h 2508"/>
              <a:gd name="T40" fmla="*/ 148 w 2508"/>
              <a:gd name="T41" fmla="*/ 2066 h 2508"/>
              <a:gd name="T42" fmla="*/ 442 w 2508"/>
              <a:gd name="T43" fmla="*/ 296 h 2508"/>
              <a:gd name="T44" fmla="*/ 738 w 2508"/>
              <a:gd name="T45" fmla="*/ 443 h 2508"/>
              <a:gd name="T46" fmla="*/ 738 w 2508"/>
              <a:gd name="T47" fmla="*/ 590 h 2508"/>
              <a:gd name="T48" fmla="*/ 885 w 2508"/>
              <a:gd name="T49" fmla="*/ 443 h 2508"/>
              <a:gd name="T50" fmla="*/ 1033 w 2508"/>
              <a:gd name="T51" fmla="*/ 443 h 2508"/>
              <a:gd name="T52" fmla="*/ 1180 w 2508"/>
              <a:gd name="T53" fmla="*/ 590 h 2508"/>
              <a:gd name="T54" fmla="*/ 1623 w 2508"/>
              <a:gd name="T55" fmla="*/ 443 h 2508"/>
              <a:gd name="T56" fmla="*/ 1623 w 2508"/>
              <a:gd name="T57" fmla="*/ 590 h 2508"/>
              <a:gd name="T58" fmla="*/ 1771 w 2508"/>
              <a:gd name="T59" fmla="*/ 443 h 2508"/>
              <a:gd name="T60" fmla="*/ 1918 w 2508"/>
              <a:gd name="T61" fmla="*/ 443 h 2508"/>
              <a:gd name="T62" fmla="*/ 2065 w 2508"/>
              <a:gd name="T63" fmla="*/ 590 h 2508"/>
              <a:gd name="T64" fmla="*/ 2361 w 2508"/>
              <a:gd name="T65" fmla="*/ 1328 h 2508"/>
              <a:gd name="T66" fmla="*/ 2361 w 2508"/>
              <a:gd name="T67" fmla="*/ 885 h 2508"/>
              <a:gd name="T68" fmla="*/ 591 w 2508"/>
              <a:gd name="T69" fmla="*/ 1032 h 2508"/>
              <a:gd name="T70" fmla="*/ 738 w 2508"/>
              <a:gd name="T71" fmla="*/ 1032 h 2508"/>
              <a:gd name="T72" fmla="*/ 885 w 2508"/>
              <a:gd name="T73" fmla="*/ 1181 h 2508"/>
              <a:gd name="T74" fmla="*/ 1327 w 2508"/>
              <a:gd name="T75" fmla="*/ 1032 h 2508"/>
              <a:gd name="T76" fmla="*/ 1327 w 2508"/>
              <a:gd name="T77" fmla="*/ 1181 h 2508"/>
              <a:gd name="T78" fmla="*/ 1476 w 2508"/>
              <a:gd name="T79" fmla="*/ 1032 h 2508"/>
              <a:gd name="T80" fmla="*/ 1623 w 2508"/>
              <a:gd name="T81" fmla="*/ 1032 h 2508"/>
              <a:gd name="T82" fmla="*/ 1771 w 2508"/>
              <a:gd name="T83" fmla="*/ 1181 h 2508"/>
              <a:gd name="T84" fmla="*/ 442 w 2508"/>
              <a:gd name="T85" fmla="*/ 1475 h 2508"/>
              <a:gd name="T86" fmla="*/ 442 w 2508"/>
              <a:gd name="T87" fmla="*/ 1917 h 2508"/>
              <a:gd name="T88" fmla="*/ 2214 w 2508"/>
              <a:gd name="T89" fmla="*/ 1770 h 2508"/>
              <a:gd name="T90" fmla="*/ 1476 w 2508"/>
              <a:gd name="T91" fmla="*/ 1770 h 2508"/>
              <a:gd name="T92" fmla="*/ 1327 w 2508"/>
              <a:gd name="T93" fmla="*/ 1623 h 2508"/>
              <a:gd name="T94" fmla="*/ 885 w 2508"/>
              <a:gd name="T95" fmla="*/ 1770 h 2508"/>
              <a:gd name="T96" fmla="*/ 885 w 2508"/>
              <a:gd name="T97" fmla="*/ 1623 h 2508"/>
              <a:gd name="T98" fmla="*/ 738 w 2508"/>
              <a:gd name="T99" fmla="*/ 1770 h 2508"/>
              <a:gd name="T100" fmla="*/ 591 w 2508"/>
              <a:gd name="T101" fmla="*/ 1770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508" h="2508">
                <a:moveTo>
                  <a:pt x="148" y="2066"/>
                </a:moveTo>
                <a:lnTo>
                  <a:pt x="0" y="2066"/>
                </a:lnTo>
                <a:lnTo>
                  <a:pt x="0" y="1917"/>
                </a:lnTo>
                <a:lnTo>
                  <a:pt x="148" y="1917"/>
                </a:lnTo>
                <a:lnTo>
                  <a:pt x="148" y="1770"/>
                </a:lnTo>
                <a:lnTo>
                  <a:pt x="0" y="1770"/>
                </a:lnTo>
                <a:lnTo>
                  <a:pt x="0" y="1623"/>
                </a:lnTo>
                <a:lnTo>
                  <a:pt x="148" y="1623"/>
                </a:lnTo>
                <a:lnTo>
                  <a:pt x="148" y="1475"/>
                </a:lnTo>
                <a:lnTo>
                  <a:pt x="0" y="1475"/>
                </a:lnTo>
                <a:lnTo>
                  <a:pt x="0" y="1328"/>
                </a:lnTo>
                <a:lnTo>
                  <a:pt x="148" y="1328"/>
                </a:lnTo>
                <a:lnTo>
                  <a:pt x="148" y="1181"/>
                </a:lnTo>
                <a:lnTo>
                  <a:pt x="0" y="1181"/>
                </a:lnTo>
                <a:lnTo>
                  <a:pt x="0" y="1032"/>
                </a:lnTo>
                <a:lnTo>
                  <a:pt x="148" y="1032"/>
                </a:lnTo>
                <a:lnTo>
                  <a:pt x="148" y="885"/>
                </a:lnTo>
                <a:lnTo>
                  <a:pt x="0" y="885"/>
                </a:lnTo>
                <a:lnTo>
                  <a:pt x="0" y="738"/>
                </a:lnTo>
                <a:lnTo>
                  <a:pt x="148" y="738"/>
                </a:lnTo>
                <a:lnTo>
                  <a:pt x="148" y="590"/>
                </a:lnTo>
                <a:lnTo>
                  <a:pt x="0" y="590"/>
                </a:lnTo>
                <a:lnTo>
                  <a:pt x="0" y="443"/>
                </a:lnTo>
                <a:lnTo>
                  <a:pt x="148" y="443"/>
                </a:lnTo>
                <a:lnTo>
                  <a:pt x="148" y="296"/>
                </a:lnTo>
                <a:lnTo>
                  <a:pt x="0" y="296"/>
                </a:lnTo>
                <a:lnTo>
                  <a:pt x="0" y="147"/>
                </a:lnTo>
                <a:lnTo>
                  <a:pt x="148" y="147"/>
                </a:lnTo>
                <a:lnTo>
                  <a:pt x="148" y="0"/>
                </a:lnTo>
                <a:lnTo>
                  <a:pt x="295" y="0"/>
                </a:lnTo>
                <a:lnTo>
                  <a:pt x="295" y="2213"/>
                </a:lnTo>
                <a:lnTo>
                  <a:pt x="2508" y="2213"/>
                </a:lnTo>
                <a:lnTo>
                  <a:pt x="2508" y="2360"/>
                </a:lnTo>
                <a:lnTo>
                  <a:pt x="2361" y="2360"/>
                </a:lnTo>
                <a:lnTo>
                  <a:pt x="2361" y="2508"/>
                </a:lnTo>
                <a:lnTo>
                  <a:pt x="2214" y="2508"/>
                </a:lnTo>
                <a:lnTo>
                  <a:pt x="2214" y="2360"/>
                </a:lnTo>
                <a:lnTo>
                  <a:pt x="2065" y="2360"/>
                </a:lnTo>
                <a:lnTo>
                  <a:pt x="2065" y="2508"/>
                </a:lnTo>
                <a:lnTo>
                  <a:pt x="1918" y="2508"/>
                </a:lnTo>
                <a:lnTo>
                  <a:pt x="1918" y="2360"/>
                </a:lnTo>
                <a:lnTo>
                  <a:pt x="1771" y="2360"/>
                </a:lnTo>
                <a:lnTo>
                  <a:pt x="1771" y="2508"/>
                </a:lnTo>
                <a:lnTo>
                  <a:pt x="1623" y="2508"/>
                </a:lnTo>
                <a:lnTo>
                  <a:pt x="1623" y="2360"/>
                </a:lnTo>
                <a:lnTo>
                  <a:pt x="1476" y="2360"/>
                </a:lnTo>
                <a:lnTo>
                  <a:pt x="1476" y="2508"/>
                </a:lnTo>
                <a:lnTo>
                  <a:pt x="1327" y="2508"/>
                </a:lnTo>
                <a:lnTo>
                  <a:pt x="1327" y="2360"/>
                </a:lnTo>
                <a:lnTo>
                  <a:pt x="1180" y="2360"/>
                </a:lnTo>
                <a:lnTo>
                  <a:pt x="1180" y="2508"/>
                </a:lnTo>
                <a:lnTo>
                  <a:pt x="1033" y="2508"/>
                </a:lnTo>
                <a:lnTo>
                  <a:pt x="1033" y="2360"/>
                </a:lnTo>
                <a:lnTo>
                  <a:pt x="885" y="2360"/>
                </a:lnTo>
                <a:lnTo>
                  <a:pt x="885" y="2508"/>
                </a:lnTo>
                <a:lnTo>
                  <a:pt x="738" y="2508"/>
                </a:lnTo>
                <a:lnTo>
                  <a:pt x="738" y="2360"/>
                </a:lnTo>
                <a:lnTo>
                  <a:pt x="591" y="2360"/>
                </a:lnTo>
                <a:lnTo>
                  <a:pt x="591" y="2508"/>
                </a:lnTo>
                <a:lnTo>
                  <a:pt x="442" y="2508"/>
                </a:lnTo>
                <a:lnTo>
                  <a:pt x="442" y="2360"/>
                </a:lnTo>
                <a:lnTo>
                  <a:pt x="148" y="2360"/>
                </a:lnTo>
                <a:lnTo>
                  <a:pt x="148" y="2066"/>
                </a:lnTo>
                <a:close/>
                <a:moveTo>
                  <a:pt x="2361" y="738"/>
                </a:moveTo>
                <a:lnTo>
                  <a:pt x="442" y="738"/>
                </a:lnTo>
                <a:lnTo>
                  <a:pt x="442" y="296"/>
                </a:lnTo>
                <a:lnTo>
                  <a:pt x="2361" y="296"/>
                </a:lnTo>
                <a:lnTo>
                  <a:pt x="2361" y="738"/>
                </a:lnTo>
                <a:close/>
                <a:moveTo>
                  <a:pt x="738" y="443"/>
                </a:moveTo>
                <a:lnTo>
                  <a:pt x="591" y="443"/>
                </a:lnTo>
                <a:lnTo>
                  <a:pt x="591" y="590"/>
                </a:lnTo>
                <a:lnTo>
                  <a:pt x="738" y="590"/>
                </a:lnTo>
                <a:lnTo>
                  <a:pt x="738" y="443"/>
                </a:lnTo>
                <a:close/>
                <a:moveTo>
                  <a:pt x="1033" y="443"/>
                </a:moveTo>
                <a:lnTo>
                  <a:pt x="885" y="443"/>
                </a:lnTo>
                <a:lnTo>
                  <a:pt x="885" y="590"/>
                </a:lnTo>
                <a:lnTo>
                  <a:pt x="1033" y="590"/>
                </a:lnTo>
                <a:lnTo>
                  <a:pt x="1033" y="443"/>
                </a:lnTo>
                <a:close/>
                <a:moveTo>
                  <a:pt x="1327" y="443"/>
                </a:moveTo>
                <a:lnTo>
                  <a:pt x="1180" y="443"/>
                </a:lnTo>
                <a:lnTo>
                  <a:pt x="1180" y="590"/>
                </a:lnTo>
                <a:lnTo>
                  <a:pt x="1327" y="590"/>
                </a:lnTo>
                <a:lnTo>
                  <a:pt x="1327" y="443"/>
                </a:lnTo>
                <a:close/>
                <a:moveTo>
                  <a:pt x="1623" y="443"/>
                </a:moveTo>
                <a:lnTo>
                  <a:pt x="1476" y="443"/>
                </a:lnTo>
                <a:lnTo>
                  <a:pt x="1476" y="590"/>
                </a:lnTo>
                <a:lnTo>
                  <a:pt x="1623" y="590"/>
                </a:lnTo>
                <a:lnTo>
                  <a:pt x="1623" y="443"/>
                </a:lnTo>
                <a:close/>
                <a:moveTo>
                  <a:pt x="1918" y="443"/>
                </a:moveTo>
                <a:lnTo>
                  <a:pt x="1771" y="443"/>
                </a:lnTo>
                <a:lnTo>
                  <a:pt x="1771" y="590"/>
                </a:lnTo>
                <a:lnTo>
                  <a:pt x="1918" y="590"/>
                </a:lnTo>
                <a:lnTo>
                  <a:pt x="1918" y="443"/>
                </a:lnTo>
                <a:close/>
                <a:moveTo>
                  <a:pt x="2214" y="443"/>
                </a:moveTo>
                <a:lnTo>
                  <a:pt x="2065" y="443"/>
                </a:lnTo>
                <a:lnTo>
                  <a:pt x="2065" y="590"/>
                </a:lnTo>
                <a:lnTo>
                  <a:pt x="2214" y="590"/>
                </a:lnTo>
                <a:lnTo>
                  <a:pt x="2214" y="443"/>
                </a:lnTo>
                <a:close/>
                <a:moveTo>
                  <a:pt x="2361" y="1328"/>
                </a:moveTo>
                <a:lnTo>
                  <a:pt x="442" y="1328"/>
                </a:lnTo>
                <a:lnTo>
                  <a:pt x="442" y="885"/>
                </a:lnTo>
                <a:lnTo>
                  <a:pt x="2361" y="885"/>
                </a:lnTo>
                <a:lnTo>
                  <a:pt x="2361" y="1328"/>
                </a:lnTo>
                <a:close/>
                <a:moveTo>
                  <a:pt x="738" y="1032"/>
                </a:moveTo>
                <a:lnTo>
                  <a:pt x="591" y="1032"/>
                </a:lnTo>
                <a:lnTo>
                  <a:pt x="591" y="1181"/>
                </a:lnTo>
                <a:lnTo>
                  <a:pt x="738" y="1181"/>
                </a:lnTo>
                <a:lnTo>
                  <a:pt x="738" y="1032"/>
                </a:lnTo>
                <a:close/>
                <a:moveTo>
                  <a:pt x="1033" y="1032"/>
                </a:moveTo>
                <a:lnTo>
                  <a:pt x="885" y="1032"/>
                </a:lnTo>
                <a:lnTo>
                  <a:pt x="885" y="1181"/>
                </a:lnTo>
                <a:lnTo>
                  <a:pt x="1033" y="1181"/>
                </a:lnTo>
                <a:lnTo>
                  <a:pt x="1033" y="1032"/>
                </a:lnTo>
                <a:close/>
                <a:moveTo>
                  <a:pt x="1327" y="1032"/>
                </a:moveTo>
                <a:lnTo>
                  <a:pt x="1180" y="1032"/>
                </a:lnTo>
                <a:lnTo>
                  <a:pt x="1180" y="1181"/>
                </a:lnTo>
                <a:lnTo>
                  <a:pt x="1327" y="1181"/>
                </a:lnTo>
                <a:lnTo>
                  <a:pt x="1327" y="1032"/>
                </a:lnTo>
                <a:close/>
                <a:moveTo>
                  <a:pt x="1623" y="1032"/>
                </a:moveTo>
                <a:lnTo>
                  <a:pt x="1476" y="1032"/>
                </a:lnTo>
                <a:lnTo>
                  <a:pt x="1476" y="1181"/>
                </a:lnTo>
                <a:lnTo>
                  <a:pt x="1623" y="1181"/>
                </a:lnTo>
                <a:lnTo>
                  <a:pt x="1623" y="1032"/>
                </a:lnTo>
                <a:close/>
                <a:moveTo>
                  <a:pt x="2214" y="1032"/>
                </a:moveTo>
                <a:lnTo>
                  <a:pt x="1771" y="1032"/>
                </a:lnTo>
                <a:lnTo>
                  <a:pt x="1771" y="1181"/>
                </a:lnTo>
                <a:lnTo>
                  <a:pt x="2214" y="1181"/>
                </a:lnTo>
                <a:lnTo>
                  <a:pt x="2214" y="1032"/>
                </a:lnTo>
                <a:close/>
                <a:moveTo>
                  <a:pt x="442" y="1475"/>
                </a:moveTo>
                <a:lnTo>
                  <a:pt x="2361" y="1475"/>
                </a:lnTo>
                <a:lnTo>
                  <a:pt x="2361" y="1917"/>
                </a:lnTo>
                <a:lnTo>
                  <a:pt x="442" y="1917"/>
                </a:lnTo>
                <a:lnTo>
                  <a:pt x="442" y="1475"/>
                </a:lnTo>
                <a:close/>
                <a:moveTo>
                  <a:pt x="1476" y="1770"/>
                </a:moveTo>
                <a:lnTo>
                  <a:pt x="2214" y="1770"/>
                </a:lnTo>
                <a:lnTo>
                  <a:pt x="2214" y="1623"/>
                </a:lnTo>
                <a:lnTo>
                  <a:pt x="1476" y="1623"/>
                </a:lnTo>
                <a:lnTo>
                  <a:pt x="1476" y="1770"/>
                </a:lnTo>
                <a:close/>
                <a:moveTo>
                  <a:pt x="1180" y="1770"/>
                </a:moveTo>
                <a:lnTo>
                  <a:pt x="1327" y="1770"/>
                </a:lnTo>
                <a:lnTo>
                  <a:pt x="1327" y="1623"/>
                </a:lnTo>
                <a:lnTo>
                  <a:pt x="1180" y="1623"/>
                </a:lnTo>
                <a:lnTo>
                  <a:pt x="1180" y="1770"/>
                </a:lnTo>
                <a:close/>
                <a:moveTo>
                  <a:pt x="885" y="1770"/>
                </a:moveTo>
                <a:lnTo>
                  <a:pt x="1033" y="1770"/>
                </a:lnTo>
                <a:lnTo>
                  <a:pt x="1033" y="1623"/>
                </a:lnTo>
                <a:lnTo>
                  <a:pt x="885" y="1623"/>
                </a:lnTo>
                <a:lnTo>
                  <a:pt x="885" y="1770"/>
                </a:lnTo>
                <a:close/>
                <a:moveTo>
                  <a:pt x="591" y="1770"/>
                </a:moveTo>
                <a:lnTo>
                  <a:pt x="738" y="1770"/>
                </a:lnTo>
                <a:lnTo>
                  <a:pt x="738" y="1623"/>
                </a:lnTo>
                <a:lnTo>
                  <a:pt x="591" y="1623"/>
                </a:lnTo>
                <a:lnTo>
                  <a:pt x="591" y="17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9681987" y="6484104"/>
            <a:ext cx="768634" cy="768634"/>
          </a:xfrm>
          <a:custGeom>
            <a:avLst/>
            <a:gdLst>
              <a:gd name="T0" fmla="*/ 1355 w 1536"/>
              <a:gd name="T1" fmla="*/ 198 h 1536"/>
              <a:gd name="T2" fmla="*/ 181 w 1536"/>
              <a:gd name="T3" fmla="*/ 587 h 1536"/>
              <a:gd name="T4" fmla="*/ 135 w 1536"/>
              <a:gd name="T5" fmla="*/ 678 h 1536"/>
              <a:gd name="T6" fmla="*/ 135 w 1536"/>
              <a:gd name="T7" fmla="*/ 949 h 1536"/>
              <a:gd name="T8" fmla="*/ 181 w 1536"/>
              <a:gd name="T9" fmla="*/ 1039 h 1536"/>
              <a:gd name="T10" fmla="*/ 271 w 1536"/>
              <a:gd name="T11" fmla="*/ 1536 h 1536"/>
              <a:gd name="T12" fmla="*/ 542 w 1536"/>
              <a:gd name="T13" fmla="*/ 1039 h 1536"/>
              <a:gd name="T14" fmla="*/ 1355 w 1536"/>
              <a:gd name="T15" fmla="*/ 1428 h 1536"/>
              <a:gd name="T16" fmla="*/ 1536 w 1536"/>
              <a:gd name="T17" fmla="*/ 813 h 1536"/>
              <a:gd name="T18" fmla="*/ 181 w 1536"/>
              <a:gd name="T19" fmla="*/ 858 h 1536"/>
              <a:gd name="T20" fmla="*/ 90 w 1536"/>
              <a:gd name="T21" fmla="*/ 813 h 1536"/>
              <a:gd name="T22" fmla="*/ 181 w 1536"/>
              <a:gd name="T23" fmla="*/ 768 h 1536"/>
              <a:gd name="T24" fmla="*/ 452 w 1536"/>
              <a:gd name="T25" fmla="*/ 1446 h 1536"/>
              <a:gd name="T26" fmla="*/ 361 w 1536"/>
              <a:gd name="T27" fmla="*/ 1039 h 1536"/>
              <a:gd name="T28" fmla="*/ 452 w 1536"/>
              <a:gd name="T29" fmla="*/ 1446 h 1536"/>
              <a:gd name="T30" fmla="*/ 271 w 1536"/>
              <a:gd name="T31" fmla="*/ 949 h 1536"/>
              <a:gd name="T32" fmla="*/ 542 w 1536"/>
              <a:gd name="T33" fmla="*/ 678 h 1536"/>
              <a:gd name="T34" fmla="*/ 1084 w 1536"/>
              <a:gd name="T35" fmla="*/ 1192 h 1536"/>
              <a:gd name="T36" fmla="*/ 632 w 1536"/>
              <a:gd name="T37" fmla="*/ 660 h 1536"/>
              <a:gd name="T38" fmla="*/ 1084 w 1536"/>
              <a:gd name="T39" fmla="*/ 1192 h 1536"/>
              <a:gd name="T40" fmla="*/ 1174 w 1536"/>
              <a:gd name="T41" fmla="*/ 1237 h 1536"/>
              <a:gd name="T42" fmla="*/ 1265 w 1536"/>
              <a:gd name="T43" fmla="*/ 344 h 1536"/>
              <a:gd name="T44" fmla="*/ 1355 w 1536"/>
              <a:gd name="T45" fmla="*/ 941 h 1536"/>
              <a:gd name="T46" fmla="*/ 1445 w 1536"/>
              <a:gd name="T47" fmla="*/ 813 h 1536"/>
              <a:gd name="T48" fmla="*/ 452 w 1536"/>
              <a:gd name="T49" fmla="*/ 858 h 1536"/>
              <a:gd name="T50" fmla="*/ 361 w 1536"/>
              <a:gd name="T51" fmla="*/ 768 h 1536"/>
              <a:gd name="T52" fmla="*/ 452 w 1536"/>
              <a:gd name="T53" fmla="*/ 858 h 1536"/>
              <a:gd name="T54" fmla="*/ 632 w 1536"/>
              <a:gd name="T55" fmla="*/ 452 h 1536"/>
              <a:gd name="T56" fmla="*/ 0 w 1536"/>
              <a:gd name="T57" fmla="*/ 0 h 1536"/>
              <a:gd name="T58" fmla="*/ 90 w 1536"/>
              <a:gd name="T59" fmla="*/ 90 h 1536"/>
              <a:gd name="T60" fmla="*/ 542 w 1536"/>
              <a:gd name="T61" fmla="*/ 361 h 1536"/>
              <a:gd name="T62" fmla="*/ 90 w 1536"/>
              <a:gd name="T63" fmla="*/ 90 h 1536"/>
              <a:gd name="T64" fmla="*/ 271 w 1536"/>
              <a:gd name="T65" fmla="*/ 181 h 1536"/>
              <a:gd name="T66" fmla="*/ 181 w 1536"/>
              <a:gd name="T67" fmla="*/ 271 h 1536"/>
              <a:gd name="T68" fmla="*/ 361 w 1536"/>
              <a:gd name="T69" fmla="*/ 181 h 1536"/>
              <a:gd name="T70" fmla="*/ 452 w 1536"/>
              <a:gd name="T71" fmla="*/ 271 h 1536"/>
              <a:gd name="T72" fmla="*/ 361 w 1536"/>
              <a:gd name="T73" fmla="*/ 18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536">
                <a:moveTo>
                  <a:pt x="1355" y="592"/>
                </a:moveTo>
                <a:cubicBezTo>
                  <a:pt x="1355" y="198"/>
                  <a:pt x="1355" y="198"/>
                  <a:pt x="1355" y="198"/>
                </a:cubicBezTo>
                <a:cubicBezTo>
                  <a:pt x="576" y="587"/>
                  <a:pt x="576" y="587"/>
                  <a:pt x="576" y="587"/>
                </a:cubicBezTo>
                <a:cubicBezTo>
                  <a:pt x="181" y="587"/>
                  <a:pt x="181" y="587"/>
                  <a:pt x="181" y="587"/>
                </a:cubicBezTo>
                <a:cubicBezTo>
                  <a:pt x="181" y="678"/>
                  <a:pt x="181" y="678"/>
                  <a:pt x="181" y="678"/>
                </a:cubicBezTo>
                <a:cubicBezTo>
                  <a:pt x="135" y="678"/>
                  <a:pt x="135" y="678"/>
                  <a:pt x="135" y="678"/>
                </a:cubicBezTo>
                <a:cubicBezTo>
                  <a:pt x="61" y="678"/>
                  <a:pt x="0" y="738"/>
                  <a:pt x="0" y="813"/>
                </a:cubicBezTo>
                <a:cubicBezTo>
                  <a:pt x="0" y="888"/>
                  <a:pt x="61" y="949"/>
                  <a:pt x="135" y="949"/>
                </a:cubicBezTo>
                <a:cubicBezTo>
                  <a:pt x="181" y="949"/>
                  <a:pt x="181" y="949"/>
                  <a:pt x="181" y="949"/>
                </a:cubicBezTo>
                <a:cubicBezTo>
                  <a:pt x="181" y="1039"/>
                  <a:pt x="181" y="1039"/>
                  <a:pt x="181" y="1039"/>
                </a:cubicBezTo>
                <a:cubicBezTo>
                  <a:pt x="271" y="1039"/>
                  <a:pt x="271" y="1039"/>
                  <a:pt x="271" y="1039"/>
                </a:cubicBezTo>
                <a:cubicBezTo>
                  <a:pt x="271" y="1536"/>
                  <a:pt x="271" y="1536"/>
                  <a:pt x="271" y="1536"/>
                </a:cubicBezTo>
                <a:cubicBezTo>
                  <a:pt x="542" y="1536"/>
                  <a:pt x="542" y="1536"/>
                  <a:pt x="542" y="1536"/>
                </a:cubicBezTo>
                <a:cubicBezTo>
                  <a:pt x="542" y="1039"/>
                  <a:pt x="542" y="1039"/>
                  <a:pt x="542" y="1039"/>
                </a:cubicBezTo>
                <a:cubicBezTo>
                  <a:pt x="576" y="1039"/>
                  <a:pt x="576" y="1039"/>
                  <a:pt x="576" y="1039"/>
                </a:cubicBezTo>
                <a:cubicBezTo>
                  <a:pt x="1355" y="1428"/>
                  <a:pt x="1355" y="1428"/>
                  <a:pt x="1355" y="1428"/>
                </a:cubicBezTo>
                <a:cubicBezTo>
                  <a:pt x="1355" y="1034"/>
                  <a:pt x="1355" y="1034"/>
                  <a:pt x="1355" y="1034"/>
                </a:cubicBezTo>
                <a:cubicBezTo>
                  <a:pt x="1458" y="1013"/>
                  <a:pt x="1536" y="922"/>
                  <a:pt x="1536" y="813"/>
                </a:cubicBezTo>
                <a:cubicBezTo>
                  <a:pt x="1536" y="704"/>
                  <a:pt x="1458" y="613"/>
                  <a:pt x="1355" y="592"/>
                </a:cubicBezTo>
                <a:close/>
                <a:moveTo>
                  <a:pt x="181" y="858"/>
                </a:moveTo>
                <a:cubicBezTo>
                  <a:pt x="135" y="858"/>
                  <a:pt x="135" y="858"/>
                  <a:pt x="135" y="858"/>
                </a:cubicBezTo>
                <a:cubicBezTo>
                  <a:pt x="110" y="858"/>
                  <a:pt x="90" y="838"/>
                  <a:pt x="90" y="813"/>
                </a:cubicBezTo>
                <a:cubicBezTo>
                  <a:pt x="90" y="788"/>
                  <a:pt x="110" y="768"/>
                  <a:pt x="135" y="768"/>
                </a:cubicBezTo>
                <a:cubicBezTo>
                  <a:pt x="181" y="768"/>
                  <a:pt x="181" y="768"/>
                  <a:pt x="181" y="768"/>
                </a:cubicBezTo>
                <a:lnTo>
                  <a:pt x="181" y="858"/>
                </a:lnTo>
                <a:close/>
                <a:moveTo>
                  <a:pt x="452" y="1446"/>
                </a:moveTo>
                <a:cubicBezTo>
                  <a:pt x="361" y="1446"/>
                  <a:pt x="361" y="1446"/>
                  <a:pt x="361" y="1446"/>
                </a:cubicBezTo>
                <a:cubicBezTo>
                  <a:pt x="361" y="1039"/>
                  <a:pt x="361" y="1039"/>
                  <a:pt x="361" y="1039"/>
                </a:cubicBezTo>
                <a:cubicBezTo>
                  <a:pt x="452" y="1039"/>
                  <a:pt x="452" y="1039"/>
                  <a:pt x="452" y="1039"/>
                </a:cubicBezTo>
                <a:lnTo>
                  <a:pt x="452" y="1446"/>
                </a:lnTo>
                <a:close/>
                <a:moveTo>
                  <a:pt x="542" y="949"/>
                </a:moveTo>
                <a:cubicBezTo>
                  <a:pt x="271" y="949"/>
                  <a:pt x="271" y="949"/>
                  <a:pt x="271" y="949"/>
                </a:cubicBezTo>
                <a:cubicBezTo>
                  <a:pt x="271" y="678"/>
                  <a:pt x="271" y="678"/>
                  <a:pt x="271" y="678"/>
                </a:cubicBezTo>
                <a:cubicBezTo>
                  <a:pt x="542" y="678"/>
                  <a:pt x="542" y="678"/>
                  <a:pt x="542" y="678"/>
                </a:cubicBezTo>
                <a:lnTo>
                  <a:pt x="542" y="949"/>
                </a:lnTo>
                <a:close/>
                <a:moveTo>
                  <a:pt x="1084" y="1192"/>
                </a:moveTo>
                <a:cubicBezTo>
                  <a:pt x="632" y="966"/>
                  <a:pt x="632" y="966"/>
                  <a:pt x="632" y="966"/>
                </a:cubicBezTo>
                <a:cubicBezTo>
                  <a:pt x="632" y="660"/>
                  <a:pt x="632" y="660"/>
                  <a:pt x="632" y="660"/>
                </a:cubicBezTo>
                <a:cubicBezTo>
                  <a:pt x="1084" y="434"/>
                  <a:pt x="1084" y="434"/>
                  <a:pt x="1084" y="434"/>
                </a:cubicBezTo>
                <a:lnTo>
                  <a:pt x="1084" y="1192"/>
                </a:lnTo>
                <a:close/>
                <a:moveTo>
                  <a:pt x="1265" y="1282"/>
                </a:moveTo>
                <a:cubicBezTo>
                  <a:pt x="1174" y="1237"/>
                  <a:pt x="1174" y="1237"/>
                  <a:pt x="1174" y="1237"/>
                </a:cubicBezTo>
                <a:cubicBezTo>
                  <a:pt x="1174" y="389"/>
                  <a:pt x="1174" y="389"/>
                  <a:pt x="1174" y="389"/>
                </a:cubicBezTo>
                <a:cubicBezTo>
                  <a:pt x="1265" y="344"/>
                  <a:pt x="1265" y="344"/>
                  <a:pt x="1265" y="344"/>
                </a:cubicBezTo>
                <a:lnTo>
                  <a:pt x="1265" y="1282"/>
                </a:lnTo>
                <a:close/>
                <a:moveTo>
                  <a:pt x="1355" y="941"/>
                </a:moveTo>
                <a:cubicBezTo>
                  <a:pt x="1355" y="685"/>
                  <a:pt x="1355" y="685"/>
                  <a:pt x="1355" y="685"/>
                </a:cubicBezTo>
                <a:cubicBezTo>
                  <a:pt x="1408" y="704"/>
                  <a:pt x="1445" y="754"/>
                  <a:pt x="1445" y="813"/>
                </a:cubicBezTo>
                <a:cubicBezTo>
                  <a:pt x="1445" y="872"/>
                  <a:pt x="1408" y="922"/>
                  <a:pt x="1355" y="941"/>
                </a:cubicBezTo>
                <a:close/>
                <a:moveTo>
                  <a:pt x="452" y="858"/>
                </a:moveTo>
                <a:cubicBezTo>
                  <a:pt x="361" y="858"/>
                  <a:pt x="361" y="858"/>
                  <a:pt x="361" y="858"/>
                </a:cubicBezTo>
                <a:cubicBezTo>
                  <a:pt x="361" y="768"/>
                  <a:pt x="361" y="768"/>
                  <a:pt x="361" y="768"/>
                </a:cubicBezTo>
                <a:cubicBezTo>
                  <a:pt x="452" y="768"/>
                  <a:pt x="452" y="768"/>
                  <a:pt x="452" y="768"/>
                </a:cubicBezTo>
                <a:lnTo>
                  <a:pt x="452" y="858"/>
                </a:lnTo>
                <a:close/>
                <a:moveTo>
                  <a:pt x="0" y="452"/>
                </a:moveTo>
                <a:cubicBezTo>
                  <a:pt x="632" y="452"/>
                  <a:pt x="632" y="452"/>
                  <a:pt x="632" y="452"/>
                </a:cubicBezTo>
                <a:cubicBezTo>
                  <a:pt x="632" y="0"/>
                  <a:pt x="632" y="0"/>
                  <a:pt x="632" y="0"/>
                </a:cubicBezTo>
                <a:cubicBezTo>
                  <a:pt x="0" y="0"/>
                  <a:pt x="0" y="0"/>
                  <a:pt x="0" y="0"/>
                </a:cubicBezTo>
                <a:lnTo>
                  <a:pt x="0" y="452"/>
                </a:lnTo>
                <a:close/>
                <a:moveTo>
                  <a:pt x="90" y="90"/>
                </a:moveTo>
                <a:cubicBezTo>
                  <a:pt x="542" y="90"/>
                  <a:pt x="542" y="90"/>
                  <a:pt x="542" y="90"/>
                </a:cubicBezTo>
                <a:cubicBezTo>
                  <a:pt x="542" y="361"/>
                  <a:pt x="542" y="361"/>
                  <a:pt x="542" y="361"/>
                </a:cubicBezTo>
                <a:cubicBezTo>
                  <a:pt x="90" y="361"/>
                  <a:pt x="90" y="361"/>
                  <a:pt x="90" y="361"/>
                </a:cubicBezTo>
                <a:lnTo>
                  <a:pt x="90" y="90"/>
                </a:lnTo>
                <a:close/>
                <a:moveTo>
                  <a:pt x="181" y="181"/>
                </a:moveTo>
                <a:cubicBezTo>
                  <a:pt x="271" y="181"/>
                  <a:pt x="271" y="181"/>
                  <a:pt x="271" y="181"/>
                </a:cubicBezTo>
                <a:cubicBezTo>
                  <a:pt x="271" y="271"/>
                  <a:pt x="271" y="271"/>
                  <a:pt x="271" y="271"/>
                </a:cubicBezTo>
                <a:cubicBezTo>
                  <a:pt x="181" y="271"/>
                  <a:pt x="181" y="271"/>
                  <a:pt x="181" y="271"/>
                </a:cubicBezTo>
                <a:lnTo>
                  <a:pt x="181" y="181"/>
                </a:lnTo>
                <a:close/>
                <a:moveTo>
                  <a:pt x="361" y="181"/>
                </a:moveTo>
                <a:cubicBezTo>
                  <a:pt x="452" y="181"/>
                  <a:pt x="452" y="181"/>
                  <a:pt x="452" y="181"/>
                </a:cubicBezTo>
                <a:cubicBezTo>
                  <a:pt x="452" y="271"/>
                  <a:pt x="452" y="271"/>
                  <a:pt x="452" y="271"/>
                </a:cubicBezTo>
                <a:cubicBezTo>
                  <a:pt x="361" y="271"/>
                  <a:pt x="361" y="271"/>
                  <a:pt x="361" y="271"/>
                </a:cubicBezTo>
                <a:lnTo>
                  <a:pt x="361" y="18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21941834" y="6484104"/>
            <a:ext cx="768940" cy="768634"/>
          </a:xfrm>
          <a:custGeom>
            <a:avLst/>
            <a:gdLst>
              <a:gd name="T0" fmla="*/ 1039 w 1536"/>
              <a:gd name="T1" fmla="*/ 1445 h 1536"/>
              <a:gd name="T2" fmla="*/ 1401 w 1536"/>
              <a:gd name="T3" fmla="*/ 903 h 1536"/>
              <a:gd name="T4" fmla="*/ 1536 w 1536"/>
              <a:gd name="T5" fmla="*/ 632 h 1536"/>
              <a:gd name="T6" fmla="*/ 1401 w 1536"/>
              <a:gd name="T7" fmla="*/ 90 h 1536"/>
              <a:gd name="T8" fmla="*/ 1039 w 1536"/>
              <a:gd name="T9" fmla="*/ 0 h 1536"/>
              <a:gd name="T10" fmla="*/ 497 w 1536"/>
              <a:gd name="T11" fmla="*/ 271 h 1536"/>
              <a:gd name="T12" fmla="*/ 723 w 1536"/>
              <a:gd name="T13" fmla="*/ 567 h 1536"/>
              <a:gd name="T14" fmla="*/ 723 w 1536"/>
              <a:gd name="T15" fmla="*/ 968 h 1536"/>
              <a:gd name="T16" fmla="*/ 497 w 1536"/>
              <a:gd name="T17" fmla="*/ 1264 h 1536"/>
              <a:gd name="T18" fmla="*/ 226 w 1536"/>
              <a:gd name="T19" fmla="*/ 1355 h 1536"/>
              <a:gd name="T20" fmla="*/ 362 w 1536"/>
              <a:gd name="T21" fmla="*/ 632 h 1536"/>
              <a:gd name="T22" fmla="*/ 0 w 1536"/>
              <a:gd name="T23" fmla="*/ 632 h 1536"/>
              <a:gd name="T24" fmla="*/ 136 w 1536"/>
              <a:gd name="T25" fmla="*/ 1445 h 1536"/>
              <a:gd name="T26" fmla="*/ 497 w 1536"/>
              <a:gd name="T27" fmla="*/ 1536 h 1536"/>
              <a:gd name="T28" fmla="*/ 1310 w 1536"/>
              <a:gd name="T29" fmla="*/ 1355 h 1536"/>
              <a:gd name="T30" fmla="*/ 1039 w 1536"/>
              <a:gd name="T31" fmla="*/ 1264 h 1536"/>
              <a:gd name="T32" fmla="*/ 813 w 1536"/>
              <a:gd name="T33" fmla="*/ 968 h 1536"/>
              <a:gd name="T34" fmla="*/ 1175 w 1536"/>
              <a:gd name="T35" fmla="*/ 813 h 1536"/>
              <a:gd name="T36" fmla="*/ 1310 w 1536"/>
              <a:gd name="T37" fmla="*/ 903 h 1536"/>
              <a:gd name="T38" fmla="*/ 1446 w 1536"/>
              <a:gd name="T39" fmla="*/ 722 h 1536"/>
              <a:gd name="T40" fmla="*/ 1265 w 1536"/>
              <a:gd name="T41" fmla="*/ 813 h 1536"/>
              <a:gd name="T42" fmla="*/ 1446 w 1536"/>
              <a:gd name="T43" fmla="*/ 722 h 1536"/>
              <a:gd name="T44" fmla="*/ 1310 w 1536"/>
              <a:gd name="T45" fmla="*/ 180 h 1536"/>
              <a:gd name="T46" fmla="*/ 1175 w 1536"/>
              <a:gd name="T47" fmla="*/ 632 h 1536"/>
              <a:gd name="T48" fmla="*/ 978 w 1536"/>
              <a:gd name="T49" fmla="*/ 722 h 1536"/>
              <a:gd name="T50" fmla="*/ 813 w 1536"/>
              <a:gd name="T51" fmla="*/ 271 h 1536"/>
              <a:gd name="T52" fmla="*/ 1039 w 1536"/>
              <a:gd name="T53" fmla="*/ 180 h 1536"/>
              <a:gd name="T54" fmla="*/ 587 w 1536"/>
              <a:gd name="T55" fmla="*/ 90 h 1536"/>
              <a:gd name="T56" fmla="*/ 949 w 1536"/>
              <a:gd name="T57" fmla="*/ 180 h 1536"/>
              <a:gd name="T58" fmla="*/ 642 w 1536"/>
              <a:gd name="T59" fmla="*/ 768 h 1536"/>
              <a:gd name="T60" fmla="*/ 894 w 1536"/>
              <a:gd name="T61" fmla="*/ 768 h 1536"/>
              <a:gd name="T62" fmla="*/ 642 w 1536"/>
              <a:gd name="T63" fmla="*/ 768 h 1536"/>
              <a:gd name="T64" fmla="*/ 949 w 1536"/>
              <a:gd name="T65" fmla="*/ 1355 h 1536"/>
              <a:gd name="T66" fmla="*/ 587 w 1536"/>
              <a:gd name="T67" fmla="*/ 1445 h 1536"/>
              <a:gd name="T68" fmla="*/ 91 w 1536"/>
              <a:gd name="T69" fmla="*/ 632 h 1536"/>
              <a:gd name="T70" fmla="*/ 271 w 1536"/>
              <a:gd name="T71" fmla="*/ 632 h 1536"/>
              <a:gd name="T72" fmla="*/ 91 w 1536"/>
              <a:gd name="T73" fmla="*/ 63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536">
                <a:moveTo>
                  <a:pt x="1039" y="1536"/>
                </a:moveTo>
                <a:cubicBezTo>
                  <a:pt x="1039" y="1445"/>
                  <a:pt x="1039" y="1445"/>
                  <a:pt x="1039" y="1445"/>
                </a:cubicBezTo>
                <a:cubicBezTo>
                  <a:pt x="1401" y="1445"/>
                  <a:pt x="1401" y="1445"/>
                  <a:pt x="1401" y="1445"/>
                </a:cubicBezTo>
                <a:cubicBezTo>
                  <a:pt x="1401" y="903"/>
                  <a:pt x="1401" y="903"/>
                  <a:pt x="1401" y="903"/>
                </a:cubicBezTo>
                <a:cubicBezTo>
                  <a:pt x="1536" y="903"/>
                  <a:pt x="1536" y="903"/>
                  <a:pt x="1536" y="903"/>
                </a:cubicBezTo>
                <a:cubicBezTo>
                  <a:pt x="1536" y="632"/>
                  <a:pt x="1536" y="632"/>
                  <a:pt x="1536" y="632"/>
                </a:cubicBezTo>
                <a:cubicBezTo>
                  <a:pt x="1401" y="632"/>
                  <a:pt x="1401" y="632"/>
                  <a:pt x="1401" y="632"/>
                </a:cubicBezTo>
                <a:cubicBezTo>
                  <a:pt x="1401" y="90"/>
                  <a:pt x="1401" y="90"/>
                  <a:pt x="1401" y="90"/>
                </a:cubicBezTo>
                <a:cubicBezTo>
                  <a:pt x="1039" y="90"/>
                  <a:pt x="1039" y="90"/>
                  <a:pt x="1039" y="90"/>
                </a:cubicBezTo>
                <a:cubicBezTo>
                  <a:pt x="1039" y="0"/>
                  <a:pt x="1039" y="0"/>
                  <a:pt x="1039" y="0"/>
                </a:cubicBezTo>
                <a:cubicBezTo>
                  <a:pt x="497" y="0"/>
                  <a:pt x="497" y="0"/>
                  <a:pt x="497" y="0"/>
                </a:cubicBezTo>
                <a:cubicBezTo>
                  <a:pt x="497" y="271"/>
                  <a:pt x="497" y="271"/>
                  <a:pt x="497" y="271"/>
                </a:cubicBezTo>
                <a:cubicBezTo>
                  <a:pt x="723" y="271"/>
                  <a:pt x="723" y="271"/>
                  <a:pt x="723" y="271"/>
                </a:cubicBezTo>
                <a:cubicBezTo>
                  <a:pt x="723" y="567"/>
                  <a:pt x="723" y="567"/>
                  <a:pt x="723" y="567"/>
                </a:cubicBezTo>
                <a:cubicBezTo>
                  <a:pt x="511" y="768"/>
                  <a:pt x="511" y="768"/>
                  <a:pt x="511" y="768"/>
                </a:cubicBezTo>
                <a:cubicBezTo>
                  <a:pt x="723" y="968"/>
                  <a:pt x="723" y="968"/>
                  <a:pt x="723" y="968"/>
                </a:cubicBezTo>
                <a:cubicBezTo>
                  <a:pt x="723" y="1264"/>
                  <a:pt x="723" y="1264"/>
                  <a:pt x="723" y="1264"/>
                </a:cubicBezTo>
                <a:cubicBezTo>
                  <a:pt x="497" y="1264"/>
                  <a:pt x="497" y="1264"/>
                  <a:pt x="497" y="1264"/>
                </a:cubicBezTo>
                <a:cubicBezTo>
                  <a:pt x="497" y="1355"/>
                  <a:pt x="497" y="1355"/>
                  <a:pt x="497" y="1355"/>
                </a:cubicBezTo>
                <a:cubicBezTo>
                  <a:pt x="226" y="1355"/>
                  <a:pt x="226" y="1355"/>
                  <a:pt x="226" y="1355"/>
                </a:cubicBezTo>
                <a:cubicBezTo>
                  <a:pt x="226" y="807"/>
                  <a:pt x="226" y="807"/>
                  <a:pt x="226" y="807"/>
                </a:cubicBezTo>
                <a:cubicBezTo>
                  <a:pt x="304" y="787"/>
                  <a:pt x="362" y="716"/>
                  <a:pt x="362" y="632"/>
                </a:cubicBezTo>
                <a:cubicBezTo>
                  <a:pt x="362" y="532"/>
                  <a:pt x="281" y="451"/>
                  <a:pt x="181" y="451"/>
                </a:cubicBezTo>
                <a:cubicBezTo>
                  <a:pt x="81" y="451"/>
                  <a:pt x="0" y="532"/>
                  <a:pt x="0" y="632"/>
                </a:cubicBezTo>
                <a:cubicBezTo>
                  <a:pt x="0" y="716"/>
                  <a:pt x="58" y="787"/>
                  <a:pt x="136" y="807"/>
                </a:cubicBezTo>
                <a:cubicBezTo>
                  <a:pt x="136" y="1445"/>
                  <a:pt x="136" y="1445"/>
                  <a:pt x="136" y="1445"/>
                </a:cubicBezTo>
                <a:cubicBezTo>
                  <a:pt x="497" y="1445"/>
                  <a:pt x="497" y="1445"/>
                  <a:pt x="497" y="1445"/>
                </a:cubicBezTo>
                <a:cubicBezTo>
                  <a:pt x="497" y="1536"/>
                  <a:pt x="497" y="1536"/>
                  <a:pt x="497" y="1536"/>
                </a:cubicBezTo>
                <a:lnTo>
                  <a:pt x="1039" y="1536"/>
                </a:lnTo>
                <a:close/>
                <a:moveTo>
                  <a:pt x="1310" y="1355"/>
                </a:moveTo>
                <a:cubicBezTo>
                  <a:pt x="1039" y="1355"/>
                  <a:pt x="1039" y="1355"/>
                  <a:pt x="1039" y="1355"/>
                </a:cubicBezTo>
                <a:cubicBezTo>
                  <a:pt x="1039" y="1264"/>
                  <a:pt x="1039" y="1264"/>
                  <a:pt x="1039" y="1264"/>
                </a:cubicBezTo>
                <a:cubicBezTo>
                  <a:pt x="813" y="1264"/>
                  <a:pt x="813" y="1264"/>
                  <a:pt x="813" y="1264"/>
                </a:cubicBezTo>
                <a:cubicBezTo>
                  <a:pt x="813" y="968"/>
                  <a:pt x="813" y="968"/>
                  <a:pt x="813" y="968"/>
                </a:cubicBezTo>
                <a:cubicBezTo>
                  <a:pt x="978" y="813"/>
                  <a:pt x="978" y="813"/>
                  <a:pt x="978" y="813"/>
                </a:cubicBezTo>
                <a:cubicBezTo>
                  <a:pt x="1175" y="813"/>
                  <a:pt x="1175" y="813"/>
                  <a:pt x="1175" y="813"/>
                </a:cubicBezTo>
                <a:cubicBezTo>
                  <a:pt x="1175" y="903"/>
                  <a:pt x="1175" y="903"/>
                  <a:pt x="1175" y="903"/>
                </a:cubicBezTo>
                <a:cubicBezTo>
                  <a:pt x="1310" y="903"/>
                  <a:pt x="1310" y="903"/>
                  <a:pt x="1310" y="903"/>
                </a:cubicBezTo>
                <a:lnTo>
                  <a:pt x="1310" y="1355"/>
                </a:lnTo>
                <a:close/>
                <a:moveTo>
                  <a:pt x="1446" y="722"/>
                </a:moveTo>
                <a:cubicBezTo>
                  <a:pt x="1446" y="813"/>
                  <a:pt x="1446" y="813"/>
                  <a:pt x="1446" y="813"/>
                </a:cubicBezTo>
                <a:cubicBezTo>
                  <a:pt x="1265" y="813"/>
                  <a:pt x="1265" y="813"/>
                  <a:pt x="1265" y="813"/>
                </a:cubicBezTo>
                <a:cubicBezTo>
                  <a:pt x="1265" y="722"/>
                  <a:pt x="1265" y="722"/>
                  <a:pt x="1265" y="722"/>
                </a:cubicBezTo>
                <a:lnTo>
                  <a:pt x="1446" y="722"/>
                </a:lnTo>
                <a:close/>
                <a:moveTo>
                  <a:pt x="1039" y="180"/>
                </a:moveTo>
                <a:cubicBezTo>
                  <a:pt x="1310" y="180"/>
                  <a:pt x="1310" y="180"/>
                  <a:pt x="1310" y="180"/>
                </a:cubicBezTo>
                <a:cubicBezTo>
                  <a:pt x="1310" y="632"/>
                  <a:pt x="1310" y="632"/>
                  <a:pt x="1310" y="632"/>
                </a:cubicBezTo>
                <a:cubicBezTo>
                  <a:pt x="1175" y="632"/>
                  <a:pt x="1175" y="632"/>
                  <a:pt x="1175" y="632"/>
                </a:cubicBezTo>
                <a:cubicBezTo>
                  <a:pt x="1175" y="722"/>
                  <a:pt x="1175" y="722"/>
                  <a:pt x="1175" y="722"/>
                </a:cubicBezTo>
                <a:cubicBezTo>
                  <a:pt x="978" y="722"/>
                  <a:pt x="978" y="722"/>
                  <a:pt x="978" y="722"/>
                </a:cubicBezTo>
                <a:cubicBezTo>
                  <a:pt x="813" y="567"/>
                  <a:pt x="813" y="567"/>
                  <a:pt x="813" y="567"/>
                </a:cubicBezTo>
                <a:cubicBezTo>
                  <a:pt x="813" y="271"/>
                  <a:pt x="813" y="271"/>
                  <a:pt x="813" y="271"/>
                </a:cubicBezTo>
                <a:cubicBezTo>
                  <a:pt x="1039" y="271"/>
                  <a:pt x="1039" y="271"/>
                  <a:pt x="1039" y="271"/>
                </a:cubicBezTo>
                <a:lnTo>
                  <a:pt x="1039" y="180"/>
                </a:lnTo>
                <a:close/>
                <a:moveTo>
                  <a:pt x="587" y="180"/>
                </a:moveTo>
                <a:cubicBezTo>
                  <a:pt x="587" y="90"/>
                  <a:pt x="587" y="90"/>
                  <a:pt x="587" y="90"/>
                </a:cubicBezTo>
                <a:cubicBezTo>
                  <a:pt x="949" y="90"/>
                  <a:pt x="949" y="90"/>
                  <a:pt x="949" y="90"/>
                </a:cubicBezTo>
                <a:cubicBezTo>
                  <a:pt x="949" y="180"/>
                  <a:pt x="949" y="180"/>
                  <a:pt x="949" y="180"/>
                </a:cubicBezTo>
                <a:lnTo>
                  <a:pt x="587" y="180"/>
                </a:lnTo>
                <a:close/>
                <a:moveTo>
                  <a:pt x="642" y="768"/>
                </a:moveTo>
                <a:cubicBezTo>
                  <a:pt x="768" y="649"/>
                  <a:pt x="768" y="649"/>
                  <a:pt x="768" y="649"/>
                </a:cubicBezTo>
                <a:cubicBezTo>
                  <a:pt x="894" y="768"/>
                  <a:pt x="894" y="768"/>
                  <a:pt x="894" y="768"/>
                </a:cubicBezTo>
                <a:cubicBezTo>
                  <a:pt x="768" y="886"/>
                  <a:pt x="768" y="886"/>
                  <a:pt x="768" y="886"/>
                </a:cubicBezTo>
                <a:lnTo>
                  <a:pt x="642" y="768"/>
                </a:lnTo>
                <a:close/>
                <a:moveTo>
                  <a:pt x="587" y="1355"/>
                </a:moveTo>
                <a:cubicBezTo>
                  <a:pt x="949" y="1355"/>
                  <a:pt x="949" y="1355"/>
                  <a:pt x="949" y="1355"/>
                </a:cubicBezTo>
                <a:cubicBezTo>
                  <a:pt x="949" y="1445"/>
                  <a:pt x="949" y="1445"/>
                  <a:pt x="949" y="1445"/>
                </a:cubicBezTo>
                <a:cubicBezTo>
                  <a:pt x="587" y="1445"/>
                  <a:pt x="587" y="1445"/>
                  <a:pt x="587" y="1445"/>
                </a:cubicBezTo>
                <a:lnTo>
                  <a:pt x="587" y="1355"/>
                </a:lnTo>
                <a:close/>
                <a:moveTo>
                  <a:pt x="91" y="632"/>
                </a:moveTo>
                <a:cubicBezTo>
                  <a:pt x="91" y="582"/>
                  <a:pt x="131" y="542"/>
                  <a:pt x="181" y="542"/>
                </a:cubicBezTo>
                <a:cubicBezTo>
                  <a:pt x="231" y="542"/>
                  <a:pt x="271" y="582"/>
                  <a:pt x="271" y="632"/>
                </a:cubicBezTo>
                <a:cubicBezTo>
                  <a:pt x="271" y="682"/>
                  <a:pt x="231" y="722"/>
                  <a:pt x="181" y="722"/>
                </a:cubicBezTo>
                <a:cubicBezTo>
                  <a:pt x="131" y="722"/>
                  <a:pt x="91" y="682"/>
                  <a:pt x="91" y="6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1790923" y="8350387"/>
            <a:ext cx="542763" cy="768940"/>
          </a:xfrm>
          <a:custGeom>
            <a:avLst/>
            <a:gdLst>
              <a:gd name="T0" fmla="*/ 1771 w 1771"/>
              <a:gd name="T1" fmla="*/ 0 h 2509"/>
              <a:gd name="T2" fmla="*/ 0 w 1771"/>
              <a:gd name="T3" fmla="*/ 0 h 2509"/>
              <a:gd name="T4" fmla="*/ 0 w 1771"/>
              <a:gd name="T5" fmla="*/ 2509 h 2509"/>
              <a:gd name="T6" fmla="*/ 1771 w 1771"/>
              <a:gd name="T7" fmla="*/ 2509 h 2509"/>
              <a:gd name="T8" fmla="*/ 1771 w 1771"/>
              <a:gd name="T9" fmla="*/ 0 h 2509"/>
              <a:gd name="T10" fmla="*/ 1624 w 1771"/>
              <a:gd name="T11" fmla="*/ 2362 h 2509"/>
              <a:gd name="T12" fmla="*/ 147 w 1771"/>
              <a:gd name="T13" fmla="*/ 2362 h 2509"/>
              <a:gd name="T14" fmla="*/ 147 w 1771"/>
              <a:gd name="T15" fmla="*/ 149 h 2509"/>
              <a:gd name="T16" fmla="*/ 1624 w 1771"/>
              <a:gd name="T17" fmla="*/ 149 h 2509"/>
              <a:gd name="T18" fmla="*/ 1624 w 1771"/>
              <a:gd name="T19" fmla="*/ 2362 h 2509"/>
              <a:gd name="T20" fmla="*/ 443 w 1771"/>
              <a:gd name="T21" fmla="*/ 1477 h 2509"/>
              <a:gd name="T22" fmla="*/ 296 w 1771"/>
              <a:gd name="T23" fmla="*/ 1477 h 2509"/>
              <a:gd name="T24" fmla="*/ 296 w 1771"/>
              <a:gd name="T25" fmla="*/ 1330 h 2509"/>
              <a:gd name="T26" fmla="*/ 443 w 1771"/>
              <a:gd name="T27" fmla="*/ 1330 h 2509"/>
              <a:gd name="T28" fmla="*/ 443 w 1771"/>
              <a:gd name="T29" fmla="*/ 1181 h 2509"/>
              <a:gd name="T30" fmla="*/ 590 w 1771"/>
              <a:gd name="T31" fmla="*/ 1181 h 2509"/>
              <a:gd name="T32" fmla="*/ 590 w 1771"/>
              <a:gd name="T33" fmla="*/ 1330 h 2509"/>
              <a:gd name="T34" fmla="*/ 739 w 1771"/>
              <a:gd name="T35" fmla="*/ 1330 h 2509"/>
              <a:gd name="T36" fmla="*/ 739 w 1771"/>
              <a:gd name="T37" fmla="*/ 1477 h 2509"/>
              <a:gd name="T38" fmla="*/ 590 w 1771"/>
              <a:gd name="T39" fmla="*/ 1477 h 2509"/>
              <a:gd name="T40" fmla="*/ 590 w 1771"/>
              <a:gd name="T41" fmla="*/ 1624 h 2509"/>
              <a:gd name="T42" fmla="*/ 443 w 1771"/>
              <a:gd name="T43" fmla="*/ 1624 h 2509"/>
              <a:gd name="T44" fmla="*/ 443 w 1771"/>
              <a:gd name="T45" fmla="*/ 1477 h 2509"/>
              <a:gd name="T46" fmla="*/ 734 w 1771"/>
              <a:gd name="T47" fmla="*/ 1888 h 2509"/>
              <a:gd name="T48" fmla="*/ 629 w 1771"/>
              <a:gd name="T49" fmla="*/ 1993 h 2509"/>
              <a:gd name="T50" fmla="*/ 734 w 1771"/>
              <a:gd name="T51" fmla="*/ 2097 h 2509"/>
              <a:gd name="T52" fmla="*/ 629 w 1771"/>
              <a:gd name="T53" fmla="*/ 2202 h 2509"/>
              <a:gd name="T54" fmla="*/ 526 w 1771"/>
              <a:gd name="T55" fmla="*/ 2097 h 2509"/>
              <a:gd name="T56" fmla="*/ 422 w 1771"/>
              <a:gd name="T57" fmla="*/ 2202 h 2509"/>
              <a:gd name="T58" fmla="*/ 317 w 1771"/>
              <a:gd name="T59" fmla="*/ 2097 h 2509"/>
              <a:gd name="T60" fmla="*/ 422 w 1771"/>
              <a:gd name="T61" fmla="*/ 1993 h 2509"/>
              <a:gd name="T62" fmla="*/ 317 w 1771"/>
              <a:gd name="T63" fmla="*/ 1888 h 2509"/>
              <a:gd name="T64" fmla="*/ 422 w 1771"/>
              <a:gd name="T65" fmla="*/ 1784 h 2509"/>
              <a:gd name="T66" fmla="*/ 526 w 1771"/>
              <a:gd name="T67" fmla="*/ 1888 h 2509"/>
              <a:gd name="T68" fmla="*/ 629 w 1771"/>
              <a:gd name="T69" fmla="*/ 1784 h 2509"/>
              <a:gd name="T70" fmla="*/ 734 w 1771"/>
              <a:gd name="T71" fmla="*/ 1888 h 2509"/>
              <a:gd name="T72" fmla="*/ 1033 w 1771"/>
              <a:gd name="T73" fmla="*/ 1772 h 2509"/>
              <a:gd name="T74" fmla="*/ 1475 w 1771"/>
              <a:gd name="T75" fmla="*/ 1772 h 2509"/>
              <a:gd name="T76" fmla="*/ 1475 w 1771"/>
              <a:gd name="T77" fmla="*/ 1919 h 2509"/>
              <a:gd name="T78" fmla="*/ 1033 w 1771"/>
              <a:gd name="T79" fmla="*/ 1919 h 2509"/>
              <a:gd name="T80" fmla="*/ 1033 w 1771"/>
              <a:gd name="T81" fmla="*/ 1772 h 2509"/>
              <a:gd name="T82" fmla="*/ 1033 w 1771"/>
              <a:gd name="T83" fmla="*/ 2066 h 2509"/>
              <a:gd name="T84" fmla="*/ 1475 w 1771"/>
              <a:gd name="T85" fmla="*/ 2066 h 2509"/>
              <a:gd name="T86" fmla="*/ 1475 w 1771"/>
              <a:gd name="T87" fmla="*/ 2215 h 2509"/>
              <a:gd name="T88" fmla="*/ 1033 w 1771"/>
              <a:gd name="T89" fmla="*/ 2215 h 2509"/>
              <a:gd name="T90" fmla="*/ 1033 w 1771"/>
              <a:gd name="T91" fmla="*/ 2066 h 2509"/>
              <a:gd name="T92" fmla="*/ 1033 w 1771"/>
              <a:gd name="T93" fmla="*/ 1330 h 2509"/>
              <a:gd name="T94" fmla="*/ 1475 w 1771"/>
              <a:gd name="T95" fmla="*/ 1330 h 2509"/>
              <a:gd name="T96" fmla="*/ 1475 w 1771"/>
              <a:gd name="T97" fmla="*/ 1477 h 2509"/>
              <a:gd name="T98" fmla="*/ 1033 w 1771"/>
              <a:gd name="T99" fmla="*/ 1477 h 2509"/>
              <a:gd name="T100" fmla="*/ 1033 w 1771"/>
              <a:gd name="T101" fmla="*/ 1330 h 2509"/>
              <a:gd name="T102" fmla="*/ 1475 w 1771"/>
              <a:gd name="T103" fmla="*/ 296 h 2509"/>
              <a:gd name="T104" fmla="*/ 296 w 1771"/>
              <a:gd name="T105" fmla="*/ 296 h 2509"/>
              <a:gd name="T106" fmla="*/ 296 w 1771"/>
              <a:gd name="T107" fmla="*/ 1034 h 2509"/>
              <a:gd name="T108" fmla="*/ 1475 w 1771"/>
              <a:gd name="T109" fmla="*/ 1034 h 2509"/>
              <a:gd name="T110" fmla="*/ 1475 w 1771"/>
              <a:gd name="T111" fmla="*/ 296 h 2509"/>
              <a:gd name="T112" fmla="*/ 1328 w 1771"/>
              <a:gd name="T113" fmla="*/ 887 h 2509"/>
              <a:gd name="T114" fmla="*/ 443 w 1771"/>
              <a:gd name="T115" fmla="*/ 887 h 2509"/>
              <a:gd name="T116" fmla="*/ 443 w 1771"/>
              <a:gd name="T117" fmla="*/ 445 h 2509"/>
              <a:gd name="T118" fmla="*/ 1328 w 1771"/>
              <a:gd name="T119" fmla="*/ 445 h 2509"/>
              <a:gd name="T120" fmla="*/ 1328 w 1771"/>
              <a:gd name="T121" fmla="*/ 887 h 2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71" h="2509">
                <a:moveTo>
                  <a:pt x="1771" y="0"/>
                </a:moveTo>
                <a:lnTo>
                  <a:pt x="0" y="0"/>
                </a:lnTo>
                <a:lnTo>
                  <a:pt x="0" y="2509"/>
                </a:lnTo>
                <a:lnTo>
                  <a:pt x="1771" y="2509"/>
                </a:lnTo>
                <a:lnTo>
                  <a:pt x="1771" y="0"/>
                </a:lnTo>
                <a:close/>
                <a:moveTo>
                  <a:pt x="1624" y="2362"/>
                </a:moveTo>
                <a:lnTo>
                  <a:pt x="147" y="2362"/>
                </a:lnTo>
                <a:lnTo>
                  <a:pt x="147" y="149"/>
                </a:lnTo>
                <a:lnTo>
                  <a:pt x="1624" y="149"/>
                </a:lnTo>
                <a:lnTo>
                  <a:pt x="1624" y="2362"/>
                </a:lnTo>
                <a:close/>
                <a:moveTo>
                  <a:pt x="443" y="1477"/>
                </a:moveTo>
                <a:lnTo>
                  <a:pt x="296" y="1477"/>
                </a:lnTo>
                <a:lnTo>
                  <a:pt x="296" y="1330"/>
                </a:lnTo>
                <a:lnTo>
                  <a:pt x="443" y="1330"/>
                </a:lnTo>
                <a:lnTo>
                  <a:pt x="443" y="1181"/>
                </a:lnTo>
                <a:lnTo>
                  <a:pt x="590" y="1181"/>
                </a:lnTo>
                <a:lnTo>
                  <a:pt x="590" y="1330"/>
                </a:lnTo>
                <a:lnTo>
                  <a:pt x="739" y="1330"/>
                </a:lnTo>
                <a:lnTo>
                  <a:pt x="739" y="1477"/>
                </a:lnTo>
                <a:lnTo>
                  <a:pt x="590" y="1477"/>
                </a:lnTo>
                <a:lnTo>
                  <a:pt x="590" y="1624"/>
                </a:lnTo>
                <a:lnTo>
                  <a:pt x="443" y="1624"/>
                </a:lnTo>
                <a:lnTo>
                  <a:pt x="443" y="1477"/>
                </a:lnTo>
                <a:close/>
                <a:moveTo>
                  <a:pt x="734" y="1888"/>
                </a:moveTo>
                <a:lnTo>
                  <a:pt x="629" y="1993"/>
                </a:lnTo>
                <a:lnTo>
                  <a:pt x="734" y="2097"/>
                </a:lnTo>
                <a:lnTo>
                  <a:pt x="629" y="2202"/>
                </a:lnTo>
                <a:lnTo>
                  <a:pt x="526" y="2097"/>
                </a:lnTo>
                <a:lnTo>
                  <a:pt x="422" y="2202"/>
                </a:lnTo>
                <a:lnTo>
                  <a:pt x="317" y="2097"/>
                </a:lnTo>
                <a:lnTo>
                  <a:pt x="422" y="1993"/>
                </a:lnTo>
                <a:lnTo>
                  <a:pt x="317" y="1888"/>
                </a:lnTo>
                <a:lnTo>
                  <a:pt x="422" y="1784"/>
                </a:lnTo>
                <a:lnTo>
                  <a:pt x="526" y="1888"/>
                </a:lnTo>
                <a:lnTo>
                  <a:pt x="629" y="1784"/>
                </a:lnTo>
                <a:lnTo>
                  <a:pt x="734" y="1888"/>
                </a:lnTo>
                <a:close/>
                <a:moveTo>
                  <a:pt x="1033" y="1772"/>
                </a:moveTo>
                <a:lnTo>
                  <a:pt x="1475" y="1772"/>
                </a:lnTo>
                <a:lnTo>
                  <a:pt x="1475" y="1919"/>
                </a:lnTo>
                <a:lnTo>
                  <a:pt x="1033" y="1919"/>
                </a:lnTo>
                <a:lnTo>
                  <a:pt x="1033" y="1772"/>
                </a:lnTo>
                <a:close/>
                <a:moveTo>
                  <a:pt x="1033" y="2066"/>
                </a:moveTo>
                <a:lnTo>
                  <a:pt x="1475" y="2066"/>
                </a:lnTo>
                <a:lnTo>
                  <a:pt x="1475" y="2215"/>
                </a:lnTo>
                <a:lnTo>
                  <a:pt x="1033" y="2215"/>
                </a:lnTo>
                <a:lnTo>
                  <a:pt x="1033" y="2066"/>
                </a:lnTo>
                <a:close/>
                <a:moveTo>
                  <a:pt x="1033" y="1330"/>
                </a:moveTo>
                <a:lnTo>
                  <a:pt x="1475" y="1330"/>
                </a:lnTo>
                <a:lnTo>
                  <a:pt x="1475" y="1477"/>
                </a:lnTo>
                <a:lnTo>
                  <a:pt x="1033" y="1477"/>
                </a:lnTo>
                <a:lnTo>
                  <a:pt x="1033" y="1330"/>
                </a:lnTo>
                <a:close/>
                <a:moveTo>
                  <a:pt x="1475" y="296"/>
                </a:moveTo>
                <a:lnTo>
                  <a:pt x="296" y="296"/>
                </a:lnTo>
                <a:lnTo>
                  <a:pt x="296" y="1034"/>
                </a:lnTo>
                <a:lnTo>
                  <a:pt x="1475" y="1034"/>
                </a:lnTo>
                <a:lnTo>
                  <a:pt x="1475" y="296"/>
                </a:lnTo>
                <a:close/>
                <a:moveTo>
                  <a:pt x="1328" y="887"/>
                </a:moveTo>
                <a:lnTo>
                  <a:pt x="443" y="887"/>
                </a:lnTo>
                <a:lnTo>
                  <a:pt x="443" y="445"/>
                </a:lnTo>
                <a:lnTo>
                  <a:pt x="1328" y="445"/>
                </a:lnTo>
                <a:lnTo>
                  <a:pt x="1328" y="8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3927108" y="8350540"/>
            <a:ext cx="768634" cy="768634"/>
          </a:xfrm>
          <a:custGeom>
            <a:avLst/>
            <a:gdLst>
              <a:gd name="T0" fmla="*/ 813 w 1536"/>
              <a:gd name="T1" fmla="*/ 1536 h 1536"/>
              <a:gd name="T2" fmla="*/ 1444 w 1536"/>
              <a:gd name="T3" fmla="*/ 813 h 1536"/>
              <a:gd name="T4" fmla="*/ 1536 w 1536"/>
              <a:gd name="T5" fmla="*/ 723 h 1536"/>
              <a:gd name="T6" fmla="*/ 813 w 1536"/>
              <a:gd name="T7" fmla="*/ 0 h 1536"/>
              <a:gd name="T8" fmla="*/ 723 w 1536"/>
              <a:gd name="T9" fmla="*/ 92 h 1536"/>
              <a:gd name="T10" fmla="*/ 0 w 1536"/>
              <a:gd name="T11" fmla="*/ 723 h 1536"/>
              <a:gd name="T12" fmla="*/ 723 w 1536"/>
              <a:gd name="T13" fmla="*/ 813 h 1536"/>
              <a:gd name="T14" fmla="*/ 813 w 1536"/>
              <a:gd name="T15" fmla="*/ 813 h 1536"/>
              <a:gd name="T16" fmla="*/ 813 w 1536"/>
              <a:gd name="T17" fmla="*/ 1354 h 1536"/>
              <a:gd name="T18" fmla="*/ 182 w 1536"/>
              <a:gd name="T19" fmla="*/ 723 h 1536"/>
              <a:gd name="T20" fmla="*/ 723 w 1536"/>
              <a:gd name="T21" fmla="*/ 723 h 1536"/>
              <a:gd name="T22" fmla="*/ 149 w 1536"/>
              <a:gd name="T23" fmla="*/ 1103 h 1536"/>
              <a:gd name="T24" fmla="*/ 149 w 1536"/>
              <a:gd name="T25" fmla="*/ 975 h 1536"/>
              <a:gd name="T26" fmla="*/ 276 w 1536"/>
              <a:gd name="T27" fmla="*/ 975 h 1536"/>
              <a:gd name="T28" fmla="*/ 404 w 1536"/>
              <a:gd name="T29" fmla="*/ 975 h 1536"/>
              <a:gd name="T30" fmla="*/ 404 w 1536"/>
              <a:gd name="T31" fmla="*/ 1103 h 1536"/>
              <a:gd name="T32" fmla="*/ 276 w 1536"/>
              <a:gd name="T33" fmla="*/ 1103 h 1536"/>
              <a:gd name="T34" fmla="*/ 149 w 1536"/>
              <a:gd name="T35" fmla="*/ 1103 h 1536"/>
              <a:gd name="T36" fmla="*/ 1153 w 1536"/>
              <a:gd name="T37" fmla="*/ 186 h 1536"/>
              <a:gd name="T38" fmla="*/ 1153 w 1536"/>
              <a:gd name="T39" fmla="*/ 314 h 1536"/>
              <a:gd name="T40" fmla="*/ 1026 w 1536"/>
              <a:gd name="T41" fmla="*/ 314 h 1536"/>
              <a:gd name="T42" fmla="*/ 1026 w 1536"/>
              <a:gd name="T43" fmla="*/ 186 h 1536"/>
              <a:gd name="T44" fmla="*/ 1026 w 1536"/>
              <a:gd name="T45" fmla="*/ 58 h 1536"/>
              <a:gd name="T46" fmla="*/ 1153 w 1536"/>
              <a:gd name="T47" fmla="*/ 58 h 1536"/>
              <a:gd name="T48" fmla="*/ 1220 w 1536"/>
              <a:gd name="T49" fmla="*/ 497 h 1536"/>
              <a:gd name="T50" fmla="*/ 1491 w 1536"/>
              <a:gd name="T51" fmla="*/ 497 h 1536"/>
              <a:gd name="T52" fmla="*/ 1220 w 1536"/>
              <a:gd name="T53" fmla="*/ 497 h 1536"/>
              <a:gd name="T54" fmla="*/ 1355 w 1536"/>
              <a:gd name="T55" fmla="*/ 542 h 1536"/>
              <a:gd name="T56" fmla="*/ 1355 w 1536"/>
              <a:gd name="T57" fmla="*/ 452 h 1536"/>
              <a:gd name="T58" fmla="*/ 497 w 1536"/>
              <a:gd name="T59" fmla="*/ 1491 h 1536"/>
              <a:gd name="T60" fmla="*/ 497 w 1536"/>
              <a:gd name="T61" fmla="*/ 1220 h 1536"/>
              <a:gd name="T62" fmla="*/ 497 w 1536"/>
              <a:gd name="T63" fmla="*/ 1491 h 1536"/>
              <a:gd name="T64" fmla="*/ 542 w 1536"/>
              <a:gd name="T65" fmla="*/ 1355 h 1536"/>
              <a:gd name="T66" fmla="*/ 452 w 1536"/>
              <a:gd name="T67" fmla="*/ 1355 h 1536"/>
              <a:gd name="T68" fmla="*/ 542 w 1536"/>
              <a:gd name="T69" fmla="*/ 452 h 1536"/>
              <a:gd name="T70" fmla="*/ 632 w 1536"/>
              <a:gd name="T71" fmla="*/ 542 h 1536"/>
              <a:gd name="T72" fmla="*/ 542 w 1536"/>
              <a:gd name="T73" fmla="*/ 633 h 1536"/>
              <a:gd name="T74" fmla="*/ 452 w 1536"/>
              <a:gd name="T75" fmla="*/ 361 h 1536"/>
              <a:gd name="T76" fmla="*/ 542 w 1536"/>
              <a:gd name="T77" fmla="*/ 452 h 1536"/>
              <a:gd name="T78" fmla="*/ 903 w 1536"/>
              <a:gd name="T79" fmla="*/ 994 h 1536"/>
              <a:gd name="T80" fmla="*/ 994 w 1536"/>
              <a:gd name="T81" fmla="*/ 904 h 1536"/>
              <a:gd name="T82" fmla="*/ 1084 w 1536"/>
              <a:gd name="T83" fmla="*/ 904 h 1536"/>
              <a:gd name="T84" fmla="*/ 1174 w 1536"/>
              <a:gd name="T85" fmla="*/ 994 h 1536"/>
              <a:gd name="T86" fmla="*/ 1084 w 1536"/>
              <a:gd name="T87" fmla="*/ 904 h 1536"/>
              <a:gd name="T88" fmla="*/ 1084 w 1536"/>
              <a:gd name="T89" fmla="*/ 1084 h 1536"/>
              <a:gd name="T90" fmla="*/ 994 w 1536"/>
              <a:gd name="T91" fmla="*/ 117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6" h="1536">
                <a:moveTo>
                  <a:pt x="723" y="1536"/>
                </a:moveTo>
                <a:cubicBezTo>
                  <a:pt x="813" y="1536"/>
                  <a:pt x="813" y="1536"/>
                  <a:pt x="813" y="1536"/>
                </a:cubicBezTo>
                <a:cubicBezTo>
                  <a:pt x="813" y="1444"/>
                  <a:pt x="813" y="1444"/>
                  <a:pt x="813" y="1444"/>
                </a:cubicBezTo>
                <a:cubicBezTo>
                  <a:pt x="1151" y="1422"/>
                  <a:pt x="1422" y="1152"/>
                  <a:pt x="1444" y="813"/>
                </a:cubicBezTo>
                <a:cubicBezTo>
                  <a:pt x="1536" y="813"/>
                  <a:pt x="1536" y="813"/>
                  <a:pt x="1536" y="813"/>
                </a:cubicBezTo>
                <a:cubicBezTo>
                  <a:pt x="1536" y="723"/>
                  <a:pt x="1536" y="723"/>
                  <a:pt x="1536" y="723"/>
                </a:cubicBezTo>
                <a:cubicBezTo>
                  <a:pt x="813" y="723"/>
                  <a:pt x="813" y="723"/>
                  <a:pt x="813" y="723"/>
                </a:cubicBezTo>
                <a:cubicBezTo>
                  <a:pt x="813" y="0"/>
                  <a:pt x="813" y="0"/>
                  <a:pt x="813" y="0"/>
                </a:cubicBezTo>
                <a:cubicBezTo>
                  <a:pt x="723" y="0"/>
                  <a:pt x="723" y="0"/>
                  <a:pt x="723" y="0"/>
                </a:cubicBezTo>
                <a:cubicBezTo>
                  <a:pt x="723" y="92"/>
                  <a:pt x="723" y="92"/>
                  <a:pt x="723" y="92"/>
                </a:cubicBezTo>
                <a:cubicBezTo>
                  <a:pt x="384" y="114"/>
                  <a:pt x="114" y="384"/>
                  <a:pt x="92" y="723"/>
                </a:cubicBezTo>
                <a:cubicBezTo>
                  <a:pt x="0" y="723"/>
                  <a:pt x="0" y="723"/>
                  <a:pt x="0" y="723"/>
                </a:cubicBezTo>
                <a:cubicBezTo>
                  <a:pt x="0" y="813"/>
                  <a:pt x="0" y="813"/>
                  <a:pt x="0" y="813"/>
                </a:cubicBezTo>
                <a:cubicBezTo>
                  <a:pt x="723" y="813"/>
                  <a:pt x="723" y="813"/>
                  <a:pt x="723" y="813"/>
                </a:cubicBezTo>
                <a:lnTo>
                  <a:pt x="723" y="1536"/>
                </a:lnTo>
                <a:close/>
                <a:moveTo>
                  <a:pt x="813" y="813"/>
                </a:moveTo>
                <a:cubicBezTo>
                  <a:pt x="1353" y="813"/>
                  <a:pt x="1353" y="813"/>
                  <a:pt x="1353" y="813"/>
                </a:cubicBezTo>
                <a:cubicBezTo>
                  <a:pt x="1331" y="1101"/>
                  <a:pt x="1101" y="1332"/>
                  <a:pt x="813" y="1354"/>
                </a:cubicBezTo>
                <a:lnTo>
                  <a:pt x="813" y="813"/>
                </a:lnTo>
                <a:close/>
                <a:moveTo>
                  <a:pt x="182" y="723"/>
                </a:moveTo>
                <a:cubicBezTo>
                  <a:pt x="204" y="435"/>
                  <a:pt x="435" y="204"/>
                  <a:pt x="723" y="182"/>
                </a:cubicBezTo>
                <a:cubicBezTo>
                  <a:pt x="723" y="723"/>
                  <a:pt x="723" y="723"/>
                  <a:pt x="723" y="723"/>
                </a:cubicBezTo>
                <a:lnTo>
                  <a:pt x="182" y="723"/>
                </a:lnTo>
                <a:close/>
                <a:moveTo>
                  <a:pt x="149" y="1103"/>
                </a:moveTo>
                <a:cubicBezTo>
                  <a:pt x="212" y="1039"/>
                  <a:pt x="212" y="1039"/>
                  <a:pt x="212" y="1039"/>
                </a:cubicBezTo>
                <a:cubicBezTo>
                  <a:pt x="149" y="975"/>
                  <a:pt x="149" y="975"/>
                  <a:pt x="149" y="975"/>
                </a:cubicBezTo>
                <a:cubicBezTo>
                  <a:pt x="212" y="911"/>
                  <a:pt x="212" y="911"/>
                  <a:pt x="212" y="911"/>
                </a:cubicBezTo>
                <a:cubicBezTo>
                  <a:pt x="276" y="975"/>
                  <a:pt x="276" y="975"/>
                  <a:pt x="276" y="975"/>
                </a:cubicBezTo>
                <a:cubicBezTo>
                  <a:pt x="340" y="911"/>
                  <a:pt x="340" y="911"/>
                  <a:pt x="340" y="911"/>
                </a:cubicBezTo>
                <a:cubicBezTo>
                  <a:pt x="404" y="975"/>
                  <a:pt x="404" y="975"/>
                  <a:pt x="404" y="975"/>
                </a:cubicBezTo>
                <a:cubicBezTo>
                  <a:pt x="340" y="1039"/>
                  <a:pt x="340" y="1039"/>
                  <a:pt x="340" y="1039"/>
                </a:cubicBezTo>
                <a:cubicBezTo>
                  <a:pt x="404" y="1103"/>
                  <a:pt x="404" y="1103"/>
                  <a:pt x="404" y="1103"/>
                </a:cubicBezTo>
                <a:cubicBezTo>
                  <a:pt x="340" y="1167"/>
                  <a:pt x="340" y="1167"/>
                  <a:pt x="340" y="1167"/>
                </a:cubicBezTo>
                <a:cubicBezTo>
                  <a:pt x="276" y="1103"/>
                  <a:pt x="276" y="1103"/>
                  <a:pt x="276" y="1103"/>
                </a:cubicBezTo>
                <a:cubicBezTo>
                  <a:pt x="212" y="1167"/>
                  <a:pt x="212" y="1167"/>
                  <a:pt x="212" y="1167"/>
                </a:cubicBezTo>
                <a:lnTo>
                  <a:pt x="149" y="1103"/>
                </a:lnTo>
                <a:close/>
                <a:moveTo>
                  <a:pt x="1217" y="122"/>
                </a:moveTo>
                <a:cubicBezTo>
                  <a:pt x="1153" y="186"/>
                  <a:pt x="1153" y="186"/>
                  <a:pt x="1153" y="186"/>
                </a:cubicBezTo>
                <a:cubicBezTo>
                  <a:pt x="1217" y="250"/>
                  <a:pt x="1217" y="250"/>
                  <a:pt x="1217" y="250"/>
                </a:cubicBezTo>
                <a:cubicBezTo>
                  <a:pt x="1153" y="314"/>
                  <a:pt x="1153" y="314"/>
                  <a:pt x="1153" y="314"/>
                </a:cubicBezTo>
                <a:cubicBezTo>
                  <a:pt x="1089" y="250"/>
                  <a:pt x="1089" y="250"/>
                  <a:pt x="1089" y="250"/>
                </a:cubicBezTo>
                <a:cubicBezTo>
                  <a:pt x="1026" y="314"/>
                  <a:pt x="1026" y="314"/>
                  <a:pt x="1026" y="314"/>
                </a:cubicBezTo>
                <a:cubicBezTo>
                  <a:pt x="962" y="250"/>
                  <a:pt x="962" y="250"/>
                  <a:pt x="962" y="250"/>
                </a:cubicBezTo>
                <a:cubicBezTo>
                  <a:pt x="1026" y="186"/>
                  <a:pt x="1026" y="186"/>
                  <a:pt x="1026" y="186"/>
                </a:cubicBezTo>
                <a:cubicBezTo>
                  <a:pt x="962" y="122"/>
                  <a:pt x="962" y="122"/>
                  <a:pt x="962" y="122"/>
                </a:cubicBezTo>
                <a:cubicBezTo>
                  <a:pt x="1026" y="58"/>
                  <a:pt x="1026" y="58"/>
                  <a:pt x="1026" y="58"/>
                </a:cubicBezTo>
                <a:cubicBezTo>
                  <a:pt x="1089" y="122"/>
                  <a:pt x="1089" y="122"/>
                  <a:pt x="1089" y="122"/>
                </a:cubicBezTo>
                <a:cubicBezTo>
                  <a:pt x="1153" y="58"/>
                  <a:pt x="1153" y="58"/>
                  <a:pt x="1153" y="58"/>
                </a:cubicBezTo>
                <a:lnTo>
                  <a:pt x="1217" y="122"/>
                </a:lnTo>
                <a:close/>
                <a:moveTo>
                  <a:pt x="1220" y="497"/>
                </a:moveTo>
                <a:cubicBezTo>
                  <a:pt x="1220" y="572"/>
                  <a:pt x="1280" y="633"/>
                  <a:pt x="1355" y="633"/>
                </a:cubicBezTo>
                <a:cubicBezTo>
                  <a:pt x="1430" y="633"/>
                  <a:pt x="1491" y="572"/>
                  <a:pt x="1491" y="497"/>
                </a:cubicBezTo>
                <a:cubicBezTo>
                  <a:pt x="1491" y="422"/>
                  <a:pt x="1430" y="361"/>
                  <a:pt x="1355" y="361"/>
                </a:cubicBezTo>
                <a:cubicBezTo>
                  <a:pt x="1280" y="361"/>
                  <a:pt x="1220" y="422"/>
                  <a:pt x="1220" y="497"/>
                </a:cubicBezTo>
                <a:close/>
                <a:moveTo>
                  <a:pt x="1400" y="497"/>
                </a:moveTo>
                <a:cubicBezTo>
                  <a:pt x="1400" y="522"/>
                  <a:pt x="1380" y="542"/>
                  <a:pt x="1355" y="542"/>
                </a:cubicBezTo>
                <a:cubicBezTo>
                  <a:pt x="1330" y="542"/>
                  <a:pt x="1310" y="522"/>
                  <a:pt x="1310" y="497"/>
                </a:cubicBezTo>
                <a:cubicBezTo>
                  <a:pt x="1310" y="472"/>
                  <a:pt x="1330" y="452"/>
                  <a:pt x="1355" y="452"/>
                </a:cubicBezTo>
                <a:cubicBezTo>
                  <a:pt x="1380" y="452"/>
                  <a:pt x="1400" y="472"/>
                  <a:pt x="1400" y="497"/>
                </a:cubicBezTo>
                <a:close/>
                <a:moveTo>
                  <a:pt x="497" y="1491"/>
                </a:moveTo>
                <a:cubicBezTo>
                  <a:pt x="571" y="1491"/>
                  <a:pt x="632" y="1430"/>
                  <a:pt x="632" y="1355"/>
                </a:cubicBezTo>
                <a:cubicBezTo>
                  <a:pt x="632" y="1281"/>
                  <a:pt x="571" y="1220"/>
                  <a:pt x="497" y="1220"/>
                </a:cubicBezTo>
                <a:cubicBezTo>
                  <a:pt x="422" y="1220"/>
                  <a:pt x="361" y="1281"/>
                  <a:pt x="361" y="1355"/>
                </a:cubicBezTo>
                <a:cubicBezTo>
                  <a:pt x="361" y="1430"/>
                  <a:pt x="422" y="1491"/>
                  <a:pt x="497" y="1491"/>
                </a:cubicBezTo>
                <a:close/>
                <a:moveTo>
                  <a:pt x="497" y="1310"/>
                </a:moveTo>
                <a:cubicBezTo>
                  <a:pt x="522" y="1310"/>
                  <a:pt x="542" y="1330"/>
                  <a:pt x="542" y="1355"/>
                </a:cubicBezTo>
                <a:cubicBezTo>
                  <a:pt x="542" y="1380"/>
                  <a:pt x="522" y="1401"/>
                  <a:pt x="497" y="1401"/>
                </a:cubicBezTo>
                <a:cubicBezTo>
                  <a:pt x="472" y="1401"/>
                  <a:pt x="452" y="1380"/>
                  <a:pt x="452" y="1355"/>
                </a:cubicBezTo>
                <a:cubicBezTo>
                  <a:pt x="452" y="1330"/>
                  <a:pt x="472" y="1310"/>
                  <a:pt x="497" y="1310"/>
                </a:cubicBezTo>
                <a:close/>
                <a:moveTo>
                  <a:pt x="542" y="452"/>
                </a:moveTo>
                <a:cubicBezTo>
                  <a:pt x="632" y="452"/>
                  <a:pt x="632" y="452"/>
                  <a:pt x="632" y="452"/>
                </a:cubicBezTo>
                <a:cubicBezTo>
                  <a:pt x="632" y="542"/>
                  <a:pt x="632" y="542"/>
                  <a:pt x="632" y="542"/>
                </a:cubicBezTo>
                <a:cubicBezTo>
                  <a:pt x="542" y="542"/>
                  <a:pt x="542" y="542"/>
                  <a:pt x="542" y="542"/>
                </a:cubicBezTo>
                <a:cubicBezTo>
                  <a:pt x="542" y="633"/>
                  <a:pt x="542" y="633"/>
                  <a:pt x="542" y="633"/>
                </a:cubicBezTo>
                <a:cubicBezTo>
                  <a:pt x="452" y="633"/>
                  <a:pt x="452" y="633"/>
                  <a:pt x="452" y="633"/>
                </a:cubicBezTo>
                <a:cubicBezTo>
                  <a:pt x="452" y="361"/>
                  <a:pt x="452" y="361"/>
                  <a:pt x="452" y="361"/>
                </a:cubicBezTo>
                <a:cubicBezTo>
                  <a:pt x="542" y="361"/>
                  <a:pt x="542" y="361"/>
                  <a:pt x="542" y="361"/>
                </a:cubicBezTo>
                <a:lnTo>
                  <a:pt x="542" y="452"/>
                </a:lnTo>
                <a:close/>
                <a:moveTo>
                  <a:pt x="994" y="994"/>
                </a:moveTo>
                <a:cubicBezTo>
                  <a:pt x="903" y="994"/>
                  <a:pt x="903" y="994"/>
                  <a:pt x="903" y="994"/>
                </a:cubicBezTo>
                <a:cubicBezTo>
                  <a:pt x="903" y="904"/>
                  <a:pt x="903" y="904"/>
                  <a:pt x="903" y="904"/>
                </a:cubicBezTo>
                <a:cubicBezTo>
                  <a:pt x="994" y="904"/>
                  <a:pt x="994" y="904"/>
                  <a:pt x="994" y="904"/>
                </a:cubicBezTo>
                <a:lnTo>
                  <a:pt x="994" y="994"/>
                </a:lnTo>
                <a:close/>
                <a:moveTo>
                  <a:pt x="1084" y="904"/>
                </a:moveTo>
                <a:cubicBezTo>
                  <a:pt x="1174" y="904"/>
                  <a:pt x="1174" y="904"/>
                  <a:pt x="1174" y="904"/>
                </a:cubicBezTo>
                <a:cubicBezTo>
                  <a:pt x="1174" y="994"/>
                  <a:pt x="1174" y="994"/>
                  <a:pt x="1174" y="994"/>
                </a:cubicBezTo>
                <a:cubicBezTo>
                  <a:pt x="1084" y="994"/>
                  <a:pt x="1084" y="994"/>
                  <a:pt x="1084" y="994"/>
                </a:cubicBezTo>
                <a:lnTo>
                  <a:pt x="1084" y="904"/>
                </a:lnTo>
                <a:close/>
                <a:moveTo>
                  <a:pt x="994" y="1084"/>
                </a:moveTo>
                <a:cubicBezTo>
                  <a:pt x="1084" y="1084"/>
                  <a:pt x="1084" y="1084"/>
                  <a:pt x="1084" y="1084"/>
                </a:cubicBezTo>
                <a:cubicBezTo>
                  <a:pt x="1084" y="1175"/>
                  <a:pt x="1084" y="1175"/>
                  <a:pt x="1084" y="1175"/>
                </a:cubicBezTo>
                <a:cubicBezTo>
                  <a:pt x="994" y="1175"/>
                  <a:pt x="994" y="1175"/>
                  <a:pt x="994" y="1175"/>
                </a:cubicBezTo>
                <a:lnTo>
                  <a:pt x="994" y="10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6244113" y="8350387"/>
            <a:ext cx="633173" cy="768940"/>
          </a:xfrm>
          <a:custGeom>
            <a:avLst/>
            <a:gdLst>
              <a:gd name="T0" fmla="*/ 1129 w 1265"/>
              <a:gd name="T1" fmla="*/ 1536 h 1536"/>
              <a:gd name="T2" fmla="*/ 999 w 1265"/>
              <a:gd name="T3" fmla="*/ 1446 h 1536"/>
              <a:gd name="T4" fmla="*/ 1265 w 1265"/>
              <a:gd name="T5" fmla="*/ 723 h 1536"/>
              <a:gd name="T6" fmla="*/ 1129 w 1265"/>
              <a:gd name="T7" fmla="*/ 452 h 1536"/>
              <a:gd name="T8" fmla="*/ 1026 w 1265"/>
              <a:gd name="T9" fmla="*/ 194 h 1536"/>
              <a:gd name="T10" fmla="*/ 903 w 1265"/>
              <a:gd name="T11" fmla="*/ 0 h 1536"/>
              <a:gd name="T12" fmla="*/ 903 w 1265"/>
              <a:gd name="T13" fmla="*/ 271 h 1536"/>
              <a:gd name="T14" fmla="*/ 1039 w 1265"/>
              <a:gd name="T15" fmla="*/ 335 h 1536"/>
              <a:gd name="T16" fmla="*/ 226 w 1265"/>
              <a:gd name="T17" fmla="*/ 452 h 1536"/>
              <a:gd name="T18" fmla="*/ 303 w 1265"/>
              <a:gd name="T19" fmla="*/ 258 h 1536"/>
              <a:gd name="T20" fmla="*/ 497 w 1265"/>
              <a:gd name="T21" fmla="*/ 136 h 1536"/>
              <a:gd name="T22" fmla="*/ 226 w 1265"/>
              <a:gd name="T23" fmla="*/ 136 h 1536"/>
              <a:gd name="T24" fmla="*/ 135 w 1265"/>
              <a:gd name="T25" fmla="*/ 298 h 1536"/>
              <a:gd name="T26" fmla="*/ 0 w 1265"/>
              <a:gd name="T27" fmla="*/ 452 h 1536"/>
              <a:gd name="T28" fmla="*/ 185 w 1265"/>
              <a:gd name="T29" fmla="*/ 723 h 1536"/>
              <a:gd name="T30" fmla="*/ 135 w 1265"/>
              <a:gd name="T31" fmla="*/ 1446 h 1536"/>
              <a:gd name="T32" fmla="*/ 903 w 1265"/>
              <a:gd name="T33" fmla="*/ 181 h 1536"/>
              <a:gd name="T34" fmla="*/ 903 w 1265"/>
              <a:gd name="T35" fmla="*/ 90 h 1536"/>
              <a:gd name="T36" fmla="*/ 903 w 1265"/>
              <a:gd name="T37" fmla="*/ 181 h 1536"/>
              <a:gd name="T38" fmla="*/ 406 w 1265"/>
              <a:gd name="T39" fmla="*/ 136 h 1536"/>
              <a:gd name="T40" fmla="*/ 316 w 1265"/>
              <a:gd name="T41" fmla="*/ 136 h 1536"/>
              <a:gd name="T42" fmla="*/ 908 w 1265"/>
              <a:gd name="T43" fmla="*/ 1446 h 1536"/>
              <a:gd name="T44" fmla="*/ 346 w 1265"/>
              <a:gd name="T45" fmla="*/ 1355 h 1536"/>
              <a:gd name="T46" fmla="*/ 908 w 1265"/>
              <a:gd name="T47" fmla="*/ 1446 h 1536"/>
              <a:gd name="T48" fmla="*/ 336 w 1265"/>
              <a:gd name="T49" fmla="*/ 1265 h 1536"/>
              <a:gd name="T50" fmla="*/ 988 w 1265"/>
              <a:gd name="T51" fmla="*/ 723 h 1536"/>
              <a:gd name="T52" fmla="*/ 90 w 1265"/>
              <a:gd name="T53" fmla="*/ 632 h 1536"/>
              <a:gd name="T54" fmla="*/ 1174 w 1265"/>
              <a:gd name="T55" fmla="*/ 542 h 1536"/>
              <a:gd name="T56" fmla="*/ 90 w 1265"/>
              <a:gd name="T57" fmla="*/ 632 h 1536"/>
              <a:gd name="T58" fmla="*/ 866 w 1265"/>
              <a:gd name="T59" fmla="*/ 813 h 1536"/>
              <a:gd name="T60" fmla="*/ 458 w 1265"/>
              <a:gd name="T61" fmla="*/ 1175 h 1536"/>
              <a:gd name="T62" fmla="*/ 760 w 1265"/>
              <a:gd name="T63" fmla="*/ 904 h 1536"/>
              <a:gd name="T64" fmla="*/ 535 w 1265"/>
              <a:gd name="T65" fmla="*/ 1084 h 1536"/>
              <a:gd name="T66" fmla="*/ 760 w 1265"/>
              <a:gd name="T67" fmla="*/ 90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65" h="1536">
                <a:moveTo>
                  <a:pt x="135" y="1536"/>
                </a:moveTo>
                <a:cubicBezTo>
                  <a:pt x="1129" y="1536"/>
                  <a:pt x="1129" y="1536"/>
                  <a:pt x="1129" y="1536"/>
                </a:cubicBezTo>
                <a:cubicBezTo>
                  <a:pt x="1129" y="1446"/>
                  <a:pt x="1129" y="1446"/>
                  <a:pt x="1129" y="1446"/>
                </a:cubicBezTo>
                <a:cubicBezTo>
                  <a:pt x="999" y="1446"/>
                  <a:pt x="999" y="1446"/>
                  <a:pt x="999" y="1446"/>
                </a:cubicBezTo>
                <a:cubicBezTo>
                  <a:pt x="1079" y="723"/>
                  <a:pt x="1079" y="723"/>
                  <a:pt x="1079" y="723"/>
                </a:cubicBezTo>
                <a:cubicBezTo>
                  <a:pt x="1265" y="723"/>
                  <a:pt x="1265" y="723"/>
                  <a:pt x="1265" y="723"/>
                </a:cubicBezTo>
                <a:cubicBezTo>
                  <a:pt x="1265" y="452"/>
                  <a:pt x="1265" y="452"/>
                  <a:pt x="1265" y="452"/>
                </a:cubicBezTo>
                <a:cubicBezTo>
                  <a:pt x="1129" y="452"/>
                  <a:pt x="1129" y="452"/>
                  <a:pt x="1129" y="452"/>
                </a:cubicBezTo>
                <a:cubicBezTo>
                  <a:pt x="1129" y="298"/>
                  <a:pt x="1129" y="298"/>
                  <a:pt x="1129" y="298"/>
                </a:cubicBezTo>
                <a:cubicBezTo>
                  <a:pt x="1026" y="194"/>
                  <a:pt x="1026" y="194"/>
                  <a:pt x="1026" y="194"/>
                </a:cubicBezTo>
                <a:cubicBezTo>
                  <a:pt x="1034" y="176"/>
                  <a:pt x="1039" y="156"/>
                  <a:pt x="1039" y="136"/>
                </a:cubicBezTo>
                <a:cubicBezTo>
                  <a:pt x="1039" y="61"/>
                  <a:pt x="978" y="0"/>
                  <a:pt x="903" y="0"/>
                </a:cubicBezTo>
                <a:cubicBezTo>
                  <a:pt x="829" y="0"/>
                  <a:pt x="768" y="61"/>
                  <a:pt x="768" y="136"/>
                </a:cubicBezTo>
                <a:cubicBezTo>
                  <a:pt x="768" y="210"/>
                  <a:pt x="829" y="271"/>
                  <a:pt x="903" y="271"/>
                </a:cubicBezTo>
                <a:cubicBezTo>
                  <a:pt x="924" y="271"/>
                  <a:pt x="944" y="266"/>
                  <a:pt x="962" y="258"/>
                </a:cubicBezTo>
                <a:cubicBezTo>
                  <a:pt x="1039" y="335"/>
                  <a:pt x="1039" y="335"/>
                  <a:pt x="1039" y="335"/>
                </a:cubicBezTo>
                <a:cubicBezTo>
                  <a:pt x="1039" y="452"/>
                  <a:pt x="1039" y="452"/>
                  <a:pt x="1039" y="452"/>
                </a:cubicBezTo>
                <a:cubicBezTo>
                  <a:pt x="226" y="452"/>
                  <a:pt x="226" y="452"/>
                  <a:pt x="226" y="452"/>
                </a:cubicBezTo>
                <a:cubicBezTo>
                  <a:pt x="226" y="335"/>
                  <a:pt x="226" y="335"/>
                  <a:pt x="226" y="335"/>
                </a:cubicBezTo>
                <a:cubicBezTo>
                  <a:pt x="303" y="258"/>
                  <a:pt x="303" y="258"/>
                  <a:pt x="303" y="258"/>
                </a:cubicBezTo>
                <a:cubicBezTo>
                  <a:pt x="320" y="266"/>
                  <a:pt x="340" y="271"/>
                  <a:pt x="361" y="271"/>
                </a:cubicBezTo>
                <a:cubicBezTo>
                  <a:pt x="436" y="271"/>
                  <a:pt x="497" y="210"/>
                  <a:pt x="497" y="136"/>
                </a:cubicBezTo>
                <a:cubicBezTo>
                  <a:pt x="497" y="61"/>
                  <a:pt x="436" y="0"/>
                  <a:pt x="361" y="0"/>
                </a:cubicBezTo>
                <a:cubicBezTo>
                  <a:pt x="286" y="0"/>
                  <a:pt x="226" y="61"/>
                  <a:pt x="226" y="136"/>
                </a:cubicBezTo>
                <a:cubicBezTo>
                  <a:pt x="226" y="156"/>
                  <a:pt x="230" y="176"/>
                  <a:pt x="239" y="194"/>
                </a:cubicBezTo>
                <a:cubicBezTo>
                  <a:pt x="135" y="298"/>
                  <a:pt x="135" y="298"/>
                  <a:pt x="135" y="298"/>
                </a:cubicBezTo>
                <a:cubicBezTo>
                  <a:pt x="135" y="452"/>
                  <a:pt x="135" y="452"/>
                  <a:pt x="135" y="452"/>
                </a:cubicBezTo>
                <a:cubicBezTo>
                  <a:pt x="0" y="452"/>
                  <a:pt x="0" y="452"/>
                  <a:pt x="0" y="452"/>
                </a:cubicBezTo>
                <a:cubicBezTo>
                  <a:pt x="0" y="723"/>
                  <a:pt x="0" y="723"/>
                  <a:pt x="0" y="723"/>
                </a:cubicBezTo>
                <a:cubicBezTo>
                  <a:pt x="185" y="723"/>
                  <a:pt x="185" y="723"/>
                  <a:pt x="185" y="723"/>
                </a:cubicBezTo>
                <a:cubicBezTo>
                  <a:pt x="265" y="1446"/>
                  <a:pt x="265" y="1446"/>
                  <a:pt x="265" y="1446"/>
                </a:cubicBezTo>
                <a:cubicBezTo>
                  <a:pt x="135" y="1446"/>
                  <a:pt x="135" y="1446"/>
                  <a:pt x="135" y="1446"/>
                </a:cubicBezTo>
                <a:lnTo>
                  <a:pt x="135" y="1536"/>
                </a:lnTo>
                <a:close/>
                <a:moveTo>
                  <a:pt x="903" y="181"/>
                </a:moveTo>
                <a:cubicBezTo>
                  <a:pt x="878" y="181"/>
                  <a:pt x="858" y="160"/>
                  <a:pt x="858" y="136"/>
                </a:cubicBezTo>
                <a:cubicBezTo>
                  <a:pt x="858" y="111"/>
                  <a:pt x="878" y="90"/>
                  <a:pt x="903" y="90"/>
                </a:cubicBezTo>
                <a:cubicBezTo>
                  <a:pt x="928" y="90"/>
                  <a:pt x="948" y="111"/>
                  <a:pt x="948" y="136"/>
                </a:cubicBezTo>
                <a:cubicBezTo>
                  <a:pt x="948" y="160"/>
                  <a:pt x="928" y="181"/>
                  <a:pt x="903" y="181"/>
                </a:cubicBezTo>
                <a:close/>
                <a:moveTo>
                  <a:pt x="361" y="90"/>
                </a:moveTo>
                <a:cubicBezTo>
                  <a:pt x="386" y="90"/>
                  <a:pt x="406" y="111"/>
                  <a:pt x="406" y="136"/>
                </a:cubicBezTo>
                <a:cubicBezTo>
                  <a:pt x="406" y="160"/>
                  <a:pt x="386" y="181"/>
                  <a:pt x="361" y="181"/>
                </a:cubicBezTo>
                <a:cubicBezTo>
                  <a:pt x="336" y="181"/>
                  <a:pt x="316" y="160"/>
                  <a:pt x="316" y="136"/>
                </a:cubicBezTo>
                <a:cubicBezTo>
                  <a:pt x="316" y="111"/>
                  <a:pt x="336" y="90"/>
                  <a:pt x="361" y="90"/>
                </a:cubicBezTo>
                <a:close/>
                <a:moveTo>
                  <a:pt x="908" y="1446"/>
                </a:moveTo>
                <a:cubicBezTo>
                  <a:pt x="356" y="1446"/>
                  <a:pt x="356" y="1446"/>
                  <a:pt x="356" y="1446"/>
                </a:cubicBezTo>
                <a:cubicBezTo>
                  <a:pt x="346" y="1355"/>
                  <a:pt x="346" y="1355"/>
                  <a:pt x="346" y="1355"/>
                </a:cubicBezTo>
                <a:cubicBezTo>
                  <a:pt x="918" y="1355"/>
                  <a:pt x="918" y="1355"/>
                  <a:pt x="918" y="1355"/>
                </a:cubicBezTo>
                <a:lnTo>
                  <a:pt x="908" y="1446"/>
                </a:lnTo>
                <a:close/>
                <a:moveTo>
                  <a:pt x="928" y="1265"/>
                </a:moveTo>
                <a:cubicBezTo>
                  <a:pt x="336" y="1265"/>
                  <a:pt x="336" y="1265"/>
                  <a:pt x="336" y="1265"/>
                </a:cubicBezTo>
                <a:cubicBezTo>
                  <a:pt x="276" y="723"/>
                  <a:pt x="276" y="723"/>
                  <a:pt x="276" y="723"/>
                </a:cubicBezTo>
                <a:cubicBezTo>
                  <a:pt x="988" y="723"/>
                  <a:pt x="988" y="723"/>
                  <a:pt x="988" y="723"/>
                </a:cubicBezTo>
                <a:lnTo>
                  <a:pt x="928" y="1265"/>
                </a:lnTo>
                <a:close/>
                <a:moveTo>
                  <a:pt x="90" y="632"/>
                </a:moveTo>
                <a:cubicBezTo>
                  <a:pt x="90" y="542"/>
                  <a:pt x="90" y="542"/>
                  <a:pt x="90" y="542"/>
                </a:cubicBezTo>
                <a:cubicBezTo>
                  <a:pt x="1174" y="542"/>
                  <a:pt x="1174" y="542"/>
                  <a:pt x="1174" y="542"/>
                </a:cubicBezTo>
                <a:cubicBezTo>
                  <a:pt x="1174" y="632"/>
                  <a:pt x="1174" y="632"/>
                  <a:pt x="1174" y="632"/>
                </a:cubicBezTo>
                <a:cubicBezTo>
                  <a:pt x="1131" y="632"/>
                  <a:pt x="143" y="632"/>
                  <a:pt x="90" y="632"/>
                </a:cubicBezTo>
                <a:close/>
                <a:moveTo>
                  <a:pt x="806" y="1175"/>
                </a:moveTo>
                <a:cubicBezTo>
                  <a:pt x="866" y="813"/>
                  <a:pt x="866" y="813"/>
                  <a:pt x="866" y="813"/>
                </a:cubicBezTo>
                <a:cubicBezTo>
                  <a:pt x="398" y="813"/>
                  <a:pt x="398" y="813"/>
                  <a:pt x="398" y="813"/>
                </a:cubicBezTo>
                <a:cubicBezTo>
                  <a:pt x="458" y="1175"/>
                  <a:pt x="458" y="1175"/>
                  <a:pt x="458" y="1175"/>
                </a:cubicBezTo>
                <a:lnTo>
                  <a:pt x="806" y="1175"/>
                </a:lnTo>
                <a:close/>
                <a:moveTo>
                  <a:pt x="760" y="904"/>
                </a:moveTo>
                <a:cubicBezTo>
                  <a:pt x="729" y="1084"/>
                  <a:pt x="729" y="1084"/>
                  <a:pt x="729" y="1084"/>
                </a:cubicBezTo>
                <a:cubicBezTo>
                  <a:pt x="535" y="1084"/>
                  <a:pt x="535" y="1084"/>
                  <a:pt x="535" y="1084"/>
                </a:cubicBezTo>
                <a:cubicBezTo>
                  <a:pt x="505" y="904"/>
                  <a:pt x="505" y="904"/>
                  <a:pt x="505" y="904"/>
                </a:cubicBezTo>
                <a:lnTo>
                  <a:pt x="760" y="9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8425656" y="8350387"/>
            <a:ext cx="768634" cy="768940"/>
          </a:xfrm>
          <a:custGeom>
            <a:avLst/>
            <a:gdLst>
              <a:gd name="T0" fmla="*/ 1398 w 1536"/>
              <a:gd name="T1" fmla="*/ 226 h 1536"/>
              <a:gd name="T2" fmla="*/ 1042 w 1536"/>
              <a:gd name="T3" fmla="*/ 226 h 1536"/>
              <a:gd name="T4" fmla="*/ 768 w 1536"/>
              <a:gd name="T5" fmla="*/ 0 h 1536"/>
              <a:gd name="T6" fmla="*/ 495 w 1536"/>
              <a:gd name="T7" fmla="*/ 226 h 1536"/>
              <a:gd name="T8" fmla="*/ 138 w 1536"/>
              <a:gd name="T9" fmla="*/ 226 h 1536"/>
              <a:gd name="T10" fmla="*/ 0 w 1536"/>
              <a:gd name="T11" fmla="*/ 1536 h 1536"/>
              <a:gd name="T12" fmla="*/ 1536 w 1536"/>
              <a:gd name="T13" fmla="*/ 226 h 1536"/>
              <a:gd name="T14" fmla="*/ 1307 w 1536"/>
              <a:gd name="T15" fmla="*/ 226 h 1536"/>
              <a:gd name="T16" fmla="*/ 1220 w 1536"/>
              <a:gd name="T17" fmla="*/ 90 h 1536"/>
              <a:gd name="T18" fmla="*/ 856 w 1536"/>
              <a:gd name="T19" fmla="*/ 226 h 1536"/>
              <a:gd name="T20" fmla="*/ 768 w 1536"/>
              <a:gd name="T21" fmla="*/ 90 h 1536"/>
              <a:gd name="T22" fmla="*/ 404 w 1536"/>
              <a:gd name="T23" fmla="*/ 226 h 1536"/>
              <a:gd name="T24" fmla="*/ 317 w 1536"/>
              <a:gd name="T25" fmla="*/ 90 h 1536"/>
              <a:gd name="T26" fmla="*/ 91 w 1536"/>
              <a:gd name="T27" fmla="*/ 1446 h 1536"/>
              <a:gd name="T28" fmla="*/ 1446 w 1536"/>
              <a:gd name="T29" fmla="*/ 723 h 1536"/>
              <a:gd name="T30" fmla="*/ 1446 w 1536"/>
              <a:gd name="T31" fmla="*/ 632 h 1536"/>
              <a:gd name="T32" fmla="*/ 91 w 1536"/>
              <a:gd name="T33" fmla="*/ 316 h 1536"/>
              <a:gd name="T34" fmla="*/ 317 w 1536"/>
              <a:gd name="T35" fmla="*/ 452 h 1536"/>
              <a:gd name="T36" fmla="*/ 495 w 1536"/>
              <a:gd name="T37" fmla="*/ 316 h 1536"/>
              <a:gd name="T38" fmla="*/ 768 w 1536"/>
              <a:gd name="T39" fmla="*/ 452 h 1536"/>
              <a:gd name="T40" fmla="*/ 947 w 1536"/>
              <a:gd name="T41" fmla="*/ 316 h 1536"/>
              <a:gd name="T42" fmla="*/ 1220 w 1536"/>
              <a:gd name="T43" fmla="*/ 452 h 1536"/>
              <a:gd name="T44" fmla="*/ 1398 w 1536"/>
              <a:gd name="T45" fmla="*/ 316 h 1536"/>
              <a:gd name="T46" fmla="*/ 1446 w 1536"/>
              <a:gd name="T47" fmla="*/ 632 h 1536"/>
              <a:gd name="T48" fmla="*/ 575 w 1536"/>
              <a:gd name="T49" fmla="*/ 1079 h 1536"/>
              <a:gd name="T50" fmla="*/ 1037 w 1536"/>
              <a:gd name="T51" fmla="*/ 1108 h 1536"/>
              <a:gd name="T52" fmla="*/ 1123 w 1536"/>
              <a:gd name="T53" fmla="*/ 903 h 1536"/>
              <a:gd name="T54" fmla="*/ 1328 w 1536"/>
              <a:gd name="T55" fmla="*/ 841 h 1536"/>
              <a:gd name="T56" fmla="*/ 1266 w 1536"/>
              <a:gd name="T57" fmla="*/ 1045 h 1536"/>
              <a:gd name="T58" fmla="*/ 1042 w 1536"/>
              <a:gd name="T59" fmla="*/ 1242 h 1536"/>
              <a:gd name="T60" fmla="*/ 646 w 1536"/>
              <a:gd name="T61" fmla="*/ 1135 h 1536"/>
              <a:gd name="T62" fmla="*/ 181 w 1536"/>
              <a:gd name="T63" fmla="*/ 1175 h 1536"/>
              <a:gd name="T64" fmla="*/ 452 w 1536"/>
              <a:gd name="T65" fmla="*/ 1084 h 1536"/>
              <a:gd name="T66" fmla="*/ 452 w 1536"/>
              <a:gd name="T67" fmla="*/ 994 h 1536"/>
              <a:gd name="T68" fmla="*/ 181 w 1536"/>
              <a:gd name="T69" fmla="*/ 904 h 1536"/>
              <a:gd name="T70" fmla="*/ 452 w 1536"/>
              <a:gd name="T71" fmla="*/ 994 h 1536"/>
              <a:gd name="T72" fmla="*/ 181 w 1536"/>
              <a:gd name="T73" fmla="*/ 1355 h 1536"/>
              <a:gd name="T74" fmla="*/ 452 w 1536"/>
              <a:gd name="T75" fmla="*/ 126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6" h="1536">
                <a:moveTo>
                  <a:pt x="1536" y="226"/>
                </a:moveTo>
                <a:cubicBezTo>
                  <a:pt x="1398" y="226"/>
                  <a:pt x="1398" y="226"/>
                  <a:pt x="1398" y="226"/>
                </a:cubicBezTo>
                <a:cubicBezTo>
                  <a:pt x="1384" y="96"/>
                  <a:pt x="1311" y="0"/>
                  <a:pt x="1220" y="0"/>
                </a:cubicBezTo>
                <a:cubicBezTo>
                  <a:pt x="1129" y="0"/>
                  <a:pt x="1056" y="96"/>
                  <a:pt x="1042" y="226"/>
                </a:cubicBezTo>
                <a:cubicBezTo>
                  <a:pt x="947" y="226"/>
                  <a:pt x="947" y="226"/>
                  <a:pt x="947" y="226"/>
                </a:cubicBezTo>
                <a:cubicBezTo>
                  <a:pt x="933" y="96"/>
                  <a:pt x="859" y="0"/>
                  <a:pt x="768" y="0"/>
                </a:cubicBezTo>
                <a:cubicBezTo>
                  <a:pt x="677" y="0"/>
                  <a:pt x="604" y="96"/>
                  <a:pt x="590" y="226"/>
                </a:cubicBezTo>
                <a:cubicBezTo>
                  <a:pt x="495" y="226"/>
                  <a:pt x="495" y="226"/>
                  <a:pt x="495" y="226"/>
                </a:cubicBezTo>
                <a:cubicBezTo>
                  <a:pt x="481" y="96"/>
                  <a:pt x="408" y="0"/>
                  <a:pt x="317" y="0"/>
                </a:cubicBezTo>
                <a:cubicBezTo>
                  <a:pt x="226" y="0"/>
                  <a:pt x="152" y="96"/>
                  <a:pt x="138" y="226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cubicBezTo>
                  <a:pt x="1536" y="1486"/>
                  <a:pt x="1536" y="273"/>
                  <a:pt x="1536" y="226"/>
                </a:cubicBezTo>
                <a:close/>
                <a:moveTo>
                  <a:pt x="1220" y="90"/>
                </a:moveTo>
                <a:cubicBezTo>
                  <a:pt x="1256" y="90"/>
                  <a:pt x="1296" y="146"/>
                  <a:pt x="1307" y="226"/>
                </a:cubicBezTo>
                <a:cubicBezTo>
                  <a:pt x="1133" y="226"/>
                  <a:pt x="1133" y="226"/>
                  <a:pt x="1133" y="226"/>
                </a:cubicBezTo>
                <a:cubicBezTo>
                  <a:pt x="1144" y="146"/>
                  <a:pt x="1184" y="90"/>
                  <a:pt x="1220" y="90"/>
                </a:cubicBezTo>
                <a:close/>
                <a:moveTo>
                  <a:pt x="768" y="90"/>
                </a:moveTo>
                <a:cubicBezTo>
                  <a:pt x="805" y="90"/>
                  <a:pt x="844" y="146"/>
                  <a:pt x="856" y="226"/>
                </a:cubicBezTo>
                <a:cubicBezTo>
                  <a:pt x="681" y="226"/>
                  <a:pt x="681" y="226"/>
                  <a:pt x="681" y="226"/>
                </a:cubicBezTo>
                <a:cubicBezTo>
                  <a:pt x="692" y="146"/>
                  <a:pt x="732" y="90"/>
                  <a:pt x="768" y="90"/>
                </a:cubicBezTo>
                <a:close/>
                <a:moveTo>
                  <a:pt x="317" y="90"/>
                </a:moveTo>
                <a:cubicBezTo>
                  <a:pt x="353" y="90"/>
                  <a:pt x="393" y="146"/>
                  <a:pt x="404" y="226"/>
                </a:cubicBezTo>
                <a:cubicBezTo>
                  <a:pt x="229" y="226"/>
                  <a:pt x="229" y="226"/>
                  <a:pt x="229" y="226"/>
                </a:cubicBezTo>
                <a:cubicBezTo>
                  <a:pt x="241" y="146"/>
                  <a:pt x="280" y="90"/>
                  <a:pt x="317" y="90"/>
                </a:cubicBezTo>
                <a:close/>
                <a:moveTo>
                  <a:pt x="1446" y="1446"/>
                </a:moveTo>
                <a:cubicBezTo>
                  <a:pt x="91" y="1446"/>
                  <a:pt x="91" y="1446"/>
                  <a:pt x="91" y="1446"/>
                </a:cubicBezTo>
                <a:cubicBezTo>
                  <a:pt x="91" y="723"/>
                  <a:pt x="91" y="723"/>
                  <a:pt x="91" y="723"/>
                </a:cubicBezTo>
                <a:cubicBezTo>
                  <a:pt x="1446" y="723"/>
                  <a:pt x="1446" y="723"/>
                  <a:pt x="1446" y="723"/>
                </a:cubicBezTo>
                <a:lnTo>
                  <a:pt x="1446" y="1446"/>
                </a:lnTo>
                <a:close/>
                <a:moveTo>
                  <a:pt x="1446" y="632"/>
                </a:moveTo>
                <a:cubicBezTo>
                  <a:pt x="91" y="632"/>
                  <a:pt x="91" y="632"/>
                  <a:pt x="91" y="632"/>
                </a:cubicBezTo>
                <a:cubicBezTo>
                  <a:pt x="91" y="316"/>
                  <a:pt x="91" y="316"/>
                  <a:pt x="91" y="316"/>
                </a:cubicBezTo>
                <a:cubicBezTo>
                  <a:pt x="404" y="316"/>
                  <a:pt x="404" y="316"/>
                  <a:pt x="404" y="316"/>
                </a:cubicBezTo>
                <a:cubicBezTo>
                  <a:pt x="393" y="396"/>
                  <a:pt x="353" y="452"/>
                  <a:pt x="317" y="452"/>
                </a:cubicBezTo>
                <a:cubicBezTo>
                  <a:pt x="317" y="542"/>
                  <a:pt x="317" y="542"/>
                  <a:pt x="317" y="542"/>
                </a:cubicBezTo>
                <a:cubicBezTo>
                  <a:pt x="408" y="542"/>
                  <a:pt x="481" y="446"/>
                  <a:pt x="495" y="316"/>
                </a:cubicBezTo>
                <a:cubicBezTo>
                  <a:pt x="856" y="316"/>
                  <a:pt x="856" y="316"/>
                  <a:pt x="856" y="316"/>
                </a:cubicBezTo>
                <a:cubicBezTo>
                  <a:pt x="844" y="396"/>
                  <a:pt x="805" y="452"/>
                  <a:pt x="768" y="452"/>
                </a:cubicBezTo>
                <a:cubicBezTo>
                  <a:pt x="768" y="542"/>
                  <a:pt x="768" y="542"/>
                  <a:pt x="768" y="542"/>
                </a:cubicBezTo>
                <a:cubicBezTo>
                  <a:pt x="859" y="542"/>
                  <a:pt x="933" y="446"/>
                  <a:pt x="947" y="316"/>
                </a:cubicBezTo>
                <a:cubicBezTo>
                  <a:pt x="1307" y="316"/>
                  <a:pt x="1307" y="316"/>
                  <a:pt x="1307" y="316"/>
                </a:cubicBezTo>
                <a:cubicBezTo>
                  <a:pt x="1296" y="396"/>
                  <a:pt x="1256" y="452"/>
                  <a:pt x="1220" y="452"/>
                </a:cubicBezTo>
                <a:cubicBezTo>
                  <a:pt x="1220" y="542"/>
                  <a:pt x="1220" y="542"/>
                  <a:pt x="1220" y="542"/>
                </a:cubicBezTo>
                <a:cubicBezTo>
                  <a:pt x="1311" y="542"/>
                  <a:pt x="1384" y="446"/>
                  <a:pt x="1398" y="316"/>
                </a:cubicBezTo>
                <a:cubicBezTo>
                  <a:pt x="1446" y="316"/>
                  <a:pt x="1446" y="316"/>
                  <a:pt x="1446" y="316"/>
                </a:cubicBezTo>
                <a:lnTo>
                  <a:pt x="1446" y="632"/>
                </a:lnTo>
                <a:close/>
                <a:moveTo>
                  <a:pt x="646" y="1135"/>
                </a:moveTo>
                <a:cubicBezTo>
                  <a:pt x="575" y="1079"/>
                  <a:pt x="575" y="1079"/>
                  <a:pt x="575" y="1079"/>
                </a:cubicBezTo>
                <a:cubicBezTo>
                  <a:pt x="769" y="835"/>
                  <a:pt x="769" y="835"/>
                  <a:pt x="769" y="835"/>
                </a:cubicBezTo>
                <a:cubicBezTo>
                  <a:pt x="1037" y="1108"/>
                  <a:pt x="1037" y="1108"/>
                  <a:pt x="1037" y="1108"/>
                </a:cubicBezTo>
                <a:cubicBezTo>
                  <a:pt x="1201" y="914"/>
                  <a:pt x="1201" y="914"/>
                  <a:pt x="1201" y="914"/>
                </a:cubicBezTo>
                <a:cubicBezTo>
                  <a:pt x="1123" y="903"/>
                  <a:pt x="1123" y="903"/>
                  <a:pt x="1123" y="903"/>
                </a:cubicBezTo>
                <a:cubicBezTo>
                  <a:pt x="1136" y="814"/>
                  <a:pt x="1136" y="814"/>
                  <a:pt x="1136" y="814"/>
                </a:cubicBezTo>
                <a:cubicBezTo>
                  <a:pt x="1328" y="841"/>
                  <a:pt x="1328" y="841"/>
                  <a:pt x="1328" y="841"/>
                </a:cubicBezTo>
                <a:cubicBezTo>
                  <a:pt x="1355" y="1033"/>
                  <a:pt x="1355" y="1033"/>
                  <a:pt x="1355" y="1033"/>
                </a:cubicBezTo>
                <a:cubicBezTo>
                  <a:pt x="1266" y="1045"/>
                  <a:pt x="1266" y="1045"/>
                  <a:pt x="1266" y="1045"/>
                </a:cubicBezTo>
                <a:cubicBezTo>
                  <a:pt x="1257" y="987"/>
                  <a:pt x="1257" y="987"/>
                  <a:pt x="1257" y="987"/>
                </a:cubicBezTo>
                <a:cubicBezTo>
                  <a:pt x="1042" y="1242"/>
                  <a:pt x="1042" y="1242"/>
                  <a:pt x="1042" y="1242"/>
                </a:cubicBezTo>
                <a:cubicBezTo>
                  <a:pt x="776" y="971"/>
                  <a:pt x="776" y="971"/>
                  <a:pt x="776" y="971"/>
                </a:cubicBezTo>
                <a:lnTo>
                  <a:pt x="646" y="1135"/>
                </a:lnTo>
                <a:close/>
                <a:moveTo>
                  <a:pt x="452" y="1175"/>
                </a:moveTo>
                <a:cubicBezTo>
                  <a:pt x="181" y="1175"/>
                  <a:pt x="181" y="1175"/>
                  <a:pt x="181" y="1175"/>
                </a:cubicBezTo>
                <a:cubicBezTo>
                  <a:pt x="181" y="1084"/>
                  <a:pt x="181" y="1084"/>
                  <a:pt x="181" y="1084"/>
                </a:cubicBezTo>
                <a:cubicBezTo>
                  <a:pt x="452" y="1084"/>
                  <a:pt x="452" y="1084"/>
                  <a:pt x="452" y="1084"/>
                </a:cubicBezTo>
                <a:lnTo>
                  <a:pt x="452" y="1175"/>
                </a:lnTo>
                <a:close/>
                <a:moveTo>
                  <a:pt x="452" y="994"/>
                </a:moveTo>
                <a:cubicBezTo>
                  <a:pt x="181" y="994"/>
                  <a:pt x="181" y="994"/>
                  <a:pt x="181" y="994"/>
                </a:cubicBezTo>
                <a:cubicBezTo>
                  <a:pt x="181" y="904"/>
                  <a:pt x="181" y="904"/>
                  <a:pt x="181" y="904"/>
                </a:cubicBezTo>
                <a:cubicBezTo>
                  <a:pt x="452" y="904"/>
                  <a:pt x="452" y="904"/>
                  <a:pt x="452" y="904"/>
                </a:cubicBezTo>
                <a:lnTo>
                  <a:pt x="452" y="994"/>
                </a:lnTo>
                <a:close/>
                <a:moveTo>
                  <a:pt x="452" y="1355"/>
                </a:moveTo>
                <a:cubicBezTo>
                  <a:pt x="181" y="1355"/>
                  <a:pt x="181" y="1355"/>
                  <a:pt x="181" y="1355"/>
                </a:cubicBezTo>
                <a:cubicBezTo>
                  <a:pt x="181" y="1265"/>
                  <a:pt x="181" y="1265"/>
                  <a:pt x="181" y="1265"/>
                </a:cubicBezTo>
                <a:cubicBezTo>
                  <a:pt x="452" y="1265"/>
                  <a:pt x="452" y="1265"/>
                  <a:pt x="452" y="1265"/>
                </a:cubicBezTo>
                <a:lnTo>
                  <a:pt x="452" y="13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0674777" y="8358509"/>
            <a:ext cx="768634" cy="752697"/>
          </a:xfrm>
          <a:custGeom>
            <a:avLst/>
            <a:gdLst>
              <a:gd name="T0" fmla="*/ 1175 w 1536"/>
              <a:gd name="T1" fmla="*/ 600 h 1504"/>
              <a:gd name="T2" fmla="*/ 1085 w 1536"/>
              <a:gd name="T3" fmla="*/ 1413 h 1504"/>
              <a:gd name="T4" fmla="*/ 813 w 1536"/>
              <a:gd name="T5" fmla="*/ 781 h 1504"/>
              <a:gd name="T6" fmla="*/ 723 w 1536"/>
              <a:gd name="T7" fmla="*/ 1413 h 1504"/>
              <a:gd name="T8" fmla="*/ 452 w 1536"/>
              <a:gd name="T9" fmla="*/ 962 h 1504"/>
              <a:gd name="T10" fmla="*/ 362 w 1536"/>
              <a:gd name="T11" fmla="*/ 1413 h 1504"/>
              <a:gd name="T12" fmla="*/ 91 w 1536"/>
              <a:gd name="T13" fmla="*/ 1097 h 1504"/>
              <a:gd name="T14" fmla="*/ 0 w 1536"/>
              <a:gd name="T15" fmla="*/ 1413 h 1504"/>
              <a:gd name="T16" fmla="*/ 1536 w 1536"/>
              <a:gd name="T17" fmla="*/ 1504 h 1504"/>
              <a:gd name="T18" fmla="*/ 1446 w 1536"/>
              <a:gd name="T19" fmla="*/ 1413 h 1504"/>
              <a:gd name="T20" fmla="*/ 271 w 1536"/>
              <a:gd name="T21" fmla="*/ 1413 h 1504"/>
              <a:gd name="T22" fmla="*/ 181 w 1536"/>
              <a:gd name="T23" fmla="*/ 1188 h 1504"/>
              <a:gd name="T24" fmla="*/ 271 w 1536"/>
              <a:gd name="T25" fmla="*/ 1413 h 1504"/>
              <a:gd name="T26" fmla="*/ 542 w 1536"/>
              <a:gd name="T27" fmla="*/ 1413 h 1504"/>
              <a:gd name="T28" fmla="*/ 633 w 1536"/>
              <a:gd name="T29" fmla="*/ 1052 h 1504"/>
              <a:gd name="T30" fmla="*/ 994 w 1536"/>
              <a:gd name="T31" fmla="*/ 1413 h 1504"/>
              <a:gd name="T32" fmla="*/ 904 w 1536"/>
              <a:gd name="T33" fmla="*/ 871 h 1504"/>
              <a:gd name="T34" fmla="*/ 994 w 1536"/>
              <a:gd name="T35" fmla="*/ 1413 h 1504"/>
              <a:gd name="T36" fmla="*/ 1265 w 1536"/>
              <a:gd name="T37" fmla="*/ 1413 h 1504"/>
              <a:gd name="T38" fmla="*/ 1356 w 1536"/>
              <a:gd name="T39" fmla="*/ 691 h 1504"/>
              <a:gd name="T40" fmla="*/ 130 w 1536"/>
              <a:gd name="T41" fmla="*/ 595 h 1504"/>
              <a:gd name="T42" fmla="*/ 226 w 1536"/>
              <a:gd name="T43" fmla="*/ 826 h 1504"/>
              <a:gd name="T44" fmla="*/ 536 w 1536"/>
              <a:gd name="T45" fmla="*/ 410 h 1504"/>
              <a:gd name="T46" fmla="*/ 677 w 1536"/>
              <a:gd name="T47" fmla="*/ 386 h 1504"/>
              <a:gd name="T48" fmla="*/ 853 w 1536"/>
              <a:gd name="T49" fmla="*/ 583 h 1504"/>
              <a:gd name="T50" fmla="*/ 1045 w 1536"/>
              <a:gd name="T51" fmla="*/ 583 h 1504"/>
              <a:gd name="T52" fmla="*/ 1248 w 1536"/>
              <a:gd name="T53" fmla="*/ 269 h 1504"/>
              <a:gd name="T54" fmla="*/ 1406 w 1536"/>
              <a:gd name="T55" fmla="*/ 244 h 1504"/>
              <a:gd name="T56" fmla="*/ 1215 w 1536"/>
              <a:gd name="T57" fmla="*/ 53 h 1504"/>
              <a:gd name="T58" fmla="*/ 1011 w 1536"/>
              <a:gd name="T59" fmla="*/ 367 h 1504"/>
              <a:gd name="T60" fmla="*/ 721 w 1536"/>
              <a:gd name="T61" fmla="*/ 307 h 1504"/>
              <a:gd name="T62" fmla="*/ 492 w 1536"/>
              <a:gd name="T63" fmla="*/ 188 h 1504"/>
              <a:gd name="T64" fmla="*/ 277 w 1536"/>
              <a:gd name="T65" fmla="*/ 565 h 1504"/>
              <a:gd name="T66" fmla="*/ 258 w 1536"/>
              <a:gd name="T67" fmla="*/ 723 h 1504"/>
              <a:gd name="T68" fmla="*/ 194 w 1536"/>
              <a:gd name="T69" fmla="*/ 723 h 1504"/>
              <a:gd name="T70" fmla="*/ 194 w 1536"/>
              <a:gd name="T71" fmla="*/ 659 h 1504"/>
              <a:gd name="T72" fmla="*/ 258 w 1536"/>
              <a:gd name="T73" fmla="*/ 659 h 1504"/>
              <a:gd name="T74" fmla="*/ 258 w 1536"/>
              <a:gd name="T75" fmla="*/ 723 h 1504"/>
              <a:gd name="T76" fmla="*/ 1310 w 1536"/>
              <a:gd name="T77" fmla="*/ 103 h 1504"/>
              <a:gd name="T78" fmla="*/ 1356 w 1536"/>
              <a:gd name="T79" fmla="*/ 149 h 1504"/>
              <a:gd name="T80" fmla="*/ 1310 w 1536"/>
              <a:gd name="T81" fmla="*/ 194 h 1504"/>
              <a:gd name="T82" fmla="*/ 1265 w 1536"/>
              <a:gd name="T83" fmla="*/ 149 h 1504"/>
              <a:gd name="T84" fmla="*/ 917 w 1536"/>
              <a:gd name="T85" fmla="*/ 455 h 1504"/>
              <a:gd name="T86" fmla="*/ 981 w 1536"/>
              <a:gd name="T87" fmla="*/ 455 h 1504"/>
              <a:gd name="T88" fmla="*/ 981 w 1536"/>
              <a:gd name="T89" fmla="*/ 519 h 1504"/>
              <a:gd name="T90" fmla="*/ 917 w 1536"/>
              <a:gd name="T91" fmla="*/ 519 h 1504"/>
              <a:gd name="T92" fmla="*/ 917 w 1536"/>
              <a:gd name="T93" fmla="*/ 455 h 1504"/>
              <a:gd name="T94" fmla="*/ 588 w 1536"/>
              <a:gd name="T95" fmla="*/ 239 h 1504"/>
              <a:gd name="T96" fmla="*/ 633 w 1536"/>
              <a:gd name="T97" fmla="*/ 284 h 1504"/>
              <a:gd name="T98" fmla="*/ 588 w 1536"/>
              <a:gd name="T99" fmla="*/ 329 h 1504"/>
              <a:gd name="T100" fmla="*/ 542 w 1536"/>
              <a:gd name="T101" fmla="*/ 284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6" h="1504">
                <a:moveTo>
                  <a:pt x="1446" y="600"/>
                </a:moveTo>
                <a:cubicBezTo>
                  <a:pt x="1175" y="600"/>
                  <a:pt x="1175" y="600"/>
                  <a:pt x="1175" y="600"/>
                </a:cubicBezTo>
                <a:cubicBezTo>
                  <a:pt x="1175" y="1413"/>
                  <a:pt x="1175" y="1413"/>
                  <a:pt x="1175" y="1413"/>
                </a:cubicBezTo>
                <a:cubicBezTo>
                  <a:pt x="1085" y="1413"/>
                  <a:pt x="1085" y="1413"/>
                  <a:pt x="1085" y="1413"/>
                </a:cubicBezTo>
                <a:cubicBezTo>
                  <a:pt x="1085" y="781"/>
                  <a:pt x="1085" y="781"/>
                  <a:pt x="1085" y="781"/>
                </a:cubicBezTo>
                <a:cubicBezTo>
                  <a:pt x="813" y="781"/>
                  <a:pt x="813" y="781"/>
                  <a:pt x="813" y="781"/>
                </a:cubicBezTo>
                <a:cubicBezTo>
                  <a:pt x="813" y="1413"/>
                  <a:pt x="813" y="1413"/>
                  <a:pt x="813" y="1413"/>
                </a:cubicBezTo>
                <a:cubicBezTo>
                  <a:pt x="723" y="1413"/>
                  <a:pt x="723" y="1413"/>
                  <a:pt x="723" y="1413"/>
                </a:cubicBezTo>
                <a:cubicBezTo>
                  <a:pt x="723" y="962"/>
                  <a:pt x="723" y="962"/>
                  <a:pt x="723" y="962"/>
                </a:cubicBezTo>
                <a:cubicBezTo>
                  <a:pt x="452" y="962"/>
                  <a:pt x="452" y="962"/>
                  <a:pt x="452" y="962"/>
                </a:cubicBezTo>
                <a:cubicBezTo>
                  <a:pt x="452" y="1413"/>
                  <a:pt x="452" y="1413"/>
                  <a:pt x="452" y="1413"/>
                </a:cubicBezTo>
                <a:cubicBezTo>
                  <a:pt x="362" y="1413"/>
                  <a:pt x="362" y="1413"/>
                  <a:pt x="362" y="1413"/>
                </a:cubicBezTo>
                <a:cubicBezTo>
                  <a:pt x="362" y="1097"/>
                  <a:pt x="362" y="1097"/>
                  <a:pt x="362" y="1097"/>
                </a:cubicBezTo>
                <a:cubicBezTo>
                  <a:pt x="91" y="1097"/>
                  <a:pt x="91" y="1097"/>
                  <a:pt x="91" y="1097"/>
                </a:cubicBezTo>
                <a:cubicBezTo>
                  <a:pt x="91" y="1413"/>
                  <a:pt x="91" y="1413"/>
                  <a:pt x="91" y="1413"/>
                </a:cubicBezTo>
                <a:cubicBezTo>
                  <a:pt x="0" y="1413"/>
                  <a:pt x="0" y="1413"/>
                  <a:pt x="0" y="1413"/>
                </a:cubicBezTo>
                <a:cubicBezTo>
                  <a:pt x="0" y="1504"/>
                  <a:pt x="0" y="1504"/>
                  <a:pt x="0" y="1504"/>
                </a:cubicBezTo>
                <a:cubicBezTo>
                  <a:pt x="1536" y="1504"/>
                  <a:pt x="1536" y="1504"/>
                  <a:pt x="1536" y="1504"/>
                </a:cubicBezTo>
                <a:cubicBezTo>
                  <a:pt x="1536" y="1413"/>
                  <a:pt x="1536" y="1413"/>
                  <a:pt x="1536" y="1413"/>
                </a:cubicBezTo>
                <a:cubicBezTo>
                  <a:pt x="1446" y="1413"/>
                  <a:pt x="1446" y="1413"/>
                  <a:pt x="1446" y="1413"/>
                </a:cubicBezTo>
                <a:lnTo>
                  <a:pt x="1446" y="600"/>
                </a:lnTo>
                <a:close/>
                <a:moveTo>
                  <a:pt x="271" y="1413"/>
                </a:moveTo>
                <a:cubicBezTo>
                  <a:pt x="181" y="1413"/>
                  <a:pt x="181" y="1413"/>
                  <a:pt x="181" y="1413"/>
                </a:cubicBezTo>
                <a:cubicBezTo>
                  <a:pt x="181" y="1188"/>
                  <a:pt x="181" y="1188"/>
                  <a:pt x="181" y="1188"/>
                </a:cubicBezTo>
                <a:cubicBezTo>
                  <a:pt x="271" y="1188"/>
                  <a:pt x="271" y="1188"/>
                  <a:pt x="271" y="1188"/>
                </a:cubicBezTo>
                <a:lnTo>
                  <a:pt x="271" y="1413"/>
                </a:lnTo>
                <a:close/>
                <a:moveTo>
                  <a:pt x="633" y="1413"/>
                </a:moveTo>
                <a:cubicBezTo>
                  <a:pt x="542" y="1413"/>
                  <a:pt x="542" y="1413"/>
                  <a:pt x="542" y="1413"/>
                </a:cubicBezTo>
                <a:cubicBezTo>
                  <a:pt x="542" y="1052"/>
                  <a:pt x="542" y="1052"/>
                  <a:pt x="542" y="1052"/>
                </a:cubicBezTo>
                <a:cubicBezTo>
                  <a:pt x="633" y="1052"/>
                  <a:pt x="633" y="1052"/>
                  <a:pt x="633" y="1052"/>
                </a:cubicBezTo>
                <a:lnTo>
                  <a:pt x="633" y="1413"/>
                </a:lnTo>
                <a:close/>
                <a:moveTo>
                  <a:pt x="994" y="1413"/>
                </a:moveTo>
                <a:cubicBezTo>
                  <a:pt x="904" y="1413"/>
                  <a:pt x="904" y="1413"/>
                  <a:pt x="904" y="1413"/>
                </a:cubicBezTo>
                <a:cubicBezTo>
                  <a:pt x="904" y="871"/>
                  <a:pt x="904" y="871"/>
                  <a:pt x="904" y="871"/>
                </a:cubicBezTo>
                <a:cubicBezTo>
                  <a:pt x="994" y="871"/>
                  <a:pt x="994" y="871"/>
                  <a:pt x="994" y="871"/>
                </a:cubicBezTo>
                <a:lnTo>
                  <a:pt x="994" y="1413"/>
                </a:lnTo>
                <a:close/>
                <a:moveTo>
                  <a:pt x="1356" y="1413"/>
                </a:moveTo>
                <a:cubicBezTo>
                  <a:pt x="1265" y="1413"/>
                  <a:pt x="1265" y="1413"/>
                  <a:pt x="1265" y="1413"/>
                </a:cubicBezTo>
                <a:cubicBezTo>
                  <a:pt x="1265" y="691"/>
                  <a:pt x="1265" y="691"/>
                  <a:pt x="1265" y="691"/>
                </a:cubicBezTo>
                <a:cubicBezTo>
                  <a:pt x="1356" y="691"/>
                  <a:pt x="1356" y="691"/>
                  <a:pt x="1356" y="691"/>
                </a:cubicBezTo>
                <a:lnTo>
                  <a:pt x="1356" y="1413"/>
                </a:lnTo>
                <a:close/>
                <a:moveTo>
                  <a:pt x="130" y="595"/>
                </a:moveTo>
                <a:cubicBezTo>
                  <a:pt x="77" y="648"/>
                  <a:pt x="77" y="734"/>
                  <a:pt x="130" y="786"/>
                </a:cubicBezTo>
                <a:cubicBezTo>
                  <a:pt x="157" y="813"/>
                  <a:pt x="191" y="826"/>
                  <a:pt x="226" y="826"/>
                </a:cubicBezTo>
                <a:cubicBezTo>
                  <a:pt x="329" y="826"/>
                  <a:pt x="395" y="715"/>
                  <a:pt x="345" y="625"/>
                </a:cubicBezTo>
                <a:cubicBezTo>
                  <a:pt x="536" y="410"/>
                  <a:pt x="536" y="410"/>
                  <a:pt x="536" y="410"/>
                </a:cubicBezTo>
                <a:cubicBezTo>
                  <a:pt x="553" y="416"/>
                  <a:pt x="570" y="420"/>
                  <a:pt x="588" y="420"/>
                </a:cubicBezTo>
                <a:cubicBezTo>
                  <a:pt x="619" y="420"/>
                  <a:pt x="651" y="408"/>
                  <a:pt x="677" y="386"/>
                </a:cubicBezTo>
                <a:cubicBezTo>
                  <a:pt x="816" y="464"/>
                  <a:pt x="816" y="464"/>
                  <a:pt x="816" y="464"/>
                </a:cubicBezTo>
                <a:cubicBezTo>
                  <a:pt x="808" y="506"/>
                  <a:pt x="821" y="551"/>
                  <a:pt x="853" y="583"/>
                </a:cubicBezTo>
                <a:cubicBezTo>
                  <a:pt x="880" y="610"/>
                  <a:pt x="914" y="623"/>
                  <a:pt x="949" y="623"/>
                </a:cubicBezTo>
                <a:cubicBezTo>
                  <a:pt x="984" y="623"/>
                  <a:pt x="1018" y="610"/>
                  <a:pt x="1045" y="583"/>
                </a:cubicBezTo>
                <a:cubicBezTo>
                  <a:pt x="1085" y="543"/>
                  <a:pt x="1095" y="483"/>
                  <a:pt x="1073" y="433"/>
                </a:cubicBezTo>
                <a:cubicBezTo>
                  <a:pt x="1248" y="269"/>
                  <a:pt x="1248" y="269"/>
                  <a:pt x="1248" y="269"/>
                </a:cubicBezTo>
                <a:cubicBezTo>
                  <a:pt x="1268" y="279"/>
                  <a:pt x="1289" y="284"/>
                  <a:pt x="1310" y="284"/>
                </a:cubicBezTo>
                <a:cubicBezTo>
                  <a:pt x="1345" y="284"/>
                  <a:pt x="1380" y="271"/>
                  <a:pt x="1406" y="244"/>
                </a:cubicBezTo>
                <a:cubicBezTo>
                  <a:pt x="1459" y="192"/>
                  <a:pt x="1459" y="106"/>
                  <a:pt x="1406" y="53"/>
                </a:cubicBezTo>
                <a:cubicBezTo>
                  <a:pt x="1353" y="0"/>
                  <a:pt x="1267" y="0"/>
                  <a:pt x="1215" y="53"/>
                </a:cubicBezTo>
                <a:cubicBezTo>
                  <a:pt x="1174" y="93"/>
                  <a:pt x="1165" y="153"/>
                  <a:pt x="1186" y="203"/>
                </a:cubicBezTo>
                <a:cubicBezTo>
                  <a:pt x="1011" y="367"/>
                  <a:pt x="1011" y="367"/>
                  <a:pt x="1011" y="367"/>
                </a:cubicBezTo>
                <a:cubicBezTo>
                  <a:pt x="963" y="342"/>
                  <a:pt x="902" y="348"/>
                  <a:pt x="860" y="385"/>
                </a:cubicBezTo>
                <a:cubicBezTo>
                  <a:pt x="721" y="307"/>
                  <a:pt x="721" y="307"/>
                  <a:pt x="721" y="307"/>
                </a:cubicBezTo>
                <a:cubicBezTo>
                  <a:pt x="728" y="265"/>
                  <a:pt x="716" y="221"/>
                  <a:pt x="683" y="188"/>
                </a:cubicBezTo>
                <a:cubicBezTo>
                  <a:pt x="631" y="135"/>
                  <a:pt x="545" y="135"/>
                  <a:pt x="492" y="188"/>
                </a:cubicBezTo>
                <a:cubicBezTo>
                  <a:pt x="448" y="232"/>
                  <a:pt x="441" y="298"/>
                  <a:pt x="469" y="350"/>
                </a:cubicBezTo>
                <a:cubicBezTo>
                  <a:pt x="277" y="565"/>
                  <a:pt x="277" y="565"/>
                  <a:pt x="277" y="565"/>
                </a:cubicBezTo>
                <a:cubicBezTo>
                  <a:pt x="228" y="545"/>
                  <a:pt x="170" y="555"/>
                  <a:pt x="130" y="595"/>
                </a:cubicBezTo>
                <a:close/>
                <a:moveTo>
                  <a:pt x="258" y="723"/>
                </a:moveTo>
                <a:cubicBezTo>
                  <a:pt x="250" y="731"/>
                  <a:pt x="238" y="736"/>
                  <a:pt x="226" y="736"/>
                </a:cubicBezTo>
                <a:cubicBezTo>
                  <a:pt x="214" y="736"/>
                  <a:pt x="203" y="731"/>
                  <a:pt x="194" y="723"/>
                </a:cubicBezTo>
                <a:cubicBezTo>
                  <a:pt x="186" y="714"/>
                  <a:pt x="181" y="703"/>
                  <a:pt x="181" y="691"/>
                </a:cubicBezTo>
                <a:cubicBezTo>
                  <a:pt x="181" y="679"/>
                  <a:pt x="186" y="667"/>
                  <a:pt x="194" y="659"/>
                </a:cubicBezTo>
                <a:cubicBezTo>
                  <a:pt x="203" y="650"/>
                  <a:pt x="214" y="645"/>
                  <a:pt x="226" y="645"/>
                </a:cubicBezTo>
                <a:cubicBezTo>
                  <a:pt x="238" y="645"/>
                  <a:pt x="250" y="650"/>
                  <a:pt x="258" y="659"/>
                </a:cubicBezTo>
                <a:cubicBezTo>
                  <a:pt x="267" y="667"/>
                  <a:pt x="271" y="679"/>
                  <a:pt x="271" y="691"/>
                </a:cubicBezTo>
                <a:cubicBezTo>
                  <a:pt x="271" y="703"/>
                  <a:pt x="267" y="714"/>
                  <a:pt x="258" y="723"/>
                </a:cubicBezTo>
                <a:close/>
                <a:moveTo>
                  <a:pt x="1278" y="117"/>
                </a:moveTo>
                <a:cubicBezTo>
                  <a:pt x="1287" y="108"/>
                  <a:pt x="1298" y="103"/>
                  <a:pt x="1310" y="103"/>
                </a:cubicBezTo>
                <a:cubicBezTo>
                  <a:pt x="1322" y="103"/>
                  <a:pt x="1334" y="108"/>
                  <a:pt x="1342" y="117"/>
                </a:cubicBezTo>
                <a:cubicBezTo>
                  <a:pt x="1351" y="125"/>
                  <a:pt x="1356" y="136"/>
                  <a:pt x="1356" y="149"/>
                </a:cubicBezTo>
                <a:cubicBezTo>
                  <a:pt x="1356" y="161"/>
                  <a:pt x="1351" y="172"/>
                  <a:pt x="1342" y="180"/>
                </a:cubicBezTo>
                <a:cubicBezTo>
                  <a:pt x="1334" y="189"/>
                  <a:pt x="1322" y="194"/>
                  <a:pt x="1310" y="194"/>
                </a:cubicBezTo>
                <a:cubicBezTo>
                  <a:pt x="1298" y="194"/>
                  <a:pt x="1287" y="189"/>
                  <a:pt x="1278" y="180"/>
                </a:cubicBezTo>
                <a:cubicBezTo>
                  <a:pt x="1270" y="172"/>
                  <a:pt x="1265" y="161"/>
                  <a:pt x="1265" y="149"/>
                </a:cubicBezTo>
                <a:cubicBezTo>
                  <a:pt x="1265" y="136"/>
                  <a:pt x="1270" y="125"/>
                  <a:pt x="1278" y="117"/>
                </a:cubicBezTo>
                <a:close/>
                <a:moveTo>
                  <a:pt x="917" y="455"/>
                </a:moveTo>
                <a:cubicBezTo>
                  <a:pt x="926" y="447"/>
                  <a:pt x="937" y="442"/>
                  <a:pt x="949" y="442"/>
                </a:cubicBezTo>
                <a:cubicBezTo>
                  <a:pt x="961" y="442"/>
                  <a:pt x="972" y="447"/>
                  <a:pt x="981" y="455"/>
                </a:cubicBezTo>
                <a:cubicBezTo>
                  <a:pt x="989" y="464"/>
                  <a:pt x="994" y="475"/>
                  <a:pt x="994" y="487"/>
                </a:cubicBezTo>
                <a:cubicBezTo>
                  <a:pt x="994" y="499"/>
                  <a:pt x="989" y="511"/>
                  <a:pt x="981" y="519"/>
                </a:cubicBezTo>
                <a:cubicBezTo>
                  <a:pt x="972" y="528"/>
                  <a:pt x="961" y="533"/>
                  <a:pt x="949" y="533"/>
                </a:cubicBezTo>
                <a:cubicBezTo>
                  <a:pt x="937" y="533"/>
                  <a:pt x="926" y="528"/>
                  <a:pt x="917" y="519"/>
                </a:cubicBezTo>
                <a:cubicBezTo>
                  <a:pt x="909" y="511"/>
                  <a:pt x="904" y="499"/>
                  <a:pt x="904" y="487"/>
                </a:cubicBezTo>
                <a:cubicBezTo>
                  <a:pt x="904" y="475"/>
                  <a:pt x="909" y="464"/>
                  <a:pt x="917" y="455"/>
                </a:cubicBezTo>
                <a:close/>
                <a:moveTo>
                  <a:pt x="556" y="252"/>
                </a:moveTo>
                <a:cubicBezTo>
                  <a:pt x="564" y="244"/>
                  <a:pt x="576" y="239"/>
                  <a:pt x="588" y="239"/>
                </a:cubicBezTo>
                <a:cubicBezTo>
                  <a:pt x="600" y="239"/>
                  <a:pt x="611" y="244"/>
                  <a:pt x="620" y="252"/>
                </a:cubicBezTo>
                <a:cubicBezTo>
                  <a:pt x="628" y="261"/>
                  <a:pt x="633" y="272"/>
                  <a:pt x="633" y="284"/>
                </a:cubicBezTo>
                <a:cubicBezTo>
                  <a:pt x="633" y="296"/>
                  <a:pt x="628" y="307"/>
                  <a:pt x="620" y="316"/>
                </a:cubicBezTo>
                <a:cubicBezTo>
                  <a:pt x="611" y="325"/>
                  <a:pt x="600" y="329"/>
                  <a:pt x="588" y="329"/>
                </a:cubicBezTo>
                <a:cubicBezTo>
                  <a:pt x="576" y="329"/>
                  <a:pt x="564" y="325"/>
                  <a:pt x="556" y="316"/>
                </a:cubicBezTo>
                <a:cubicBezTo>
                  <a:pt x="547" y="307"/>
                  <a:pt x="542" y="296"/>
                  <a:pt x="542" y="284"/>
                </a:cubicBezTo>
                <a:cubicBezTo>
                  <a:pt x="542" y="272"/>
                  <a:pt x="547" y="261"/>
                  <a:pt x="556" y="2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2923898" y="8350387"/>
            <a:ext cx="768634" cy="768940"/>
          </a:xfrm>
          <a:custGeom>
            <a:avLst/>
            <a:gdLst>
              <a:gd name="T0" fmla="*/ 1327 w 2508"/>
              <a:gd name="T1" fmla="*/ 739 h 2509"/>
              <a:gd name="T2" fmla="*/ 885 w 2508"/>
              <a:gd name="T3" fmla="*/ 885 h 2509"/>
              <a:gd name="T4" fmla="*/ 1327 w 2508"/>
              <a:gd name="T5" fmla="*/ 1624 h 2509"/>
              <a:gd name="T6" fmla="*/ 885 w 2508"/>
              <a:gd name="T7" fmla="*/ 1771 h 2509"/>
              <a:gd name="T8" fmla="*/ 2508 w 2508"/>
              <a:gd name="T9" fmla="*/ 2509 h 2509"/>
              <a:gd name="T10" fmla="*/ 2212 w 2508"/>
              <a:gd name="T11" fmla="*/ 1771 h 2509"/>
              <a:gd name="T12" fmla="*/ 2508 w 2508"/>
              <a:gd name="T13" fmla="*/ 1624 h 2509"/>
              <a:gd name="T14" fmla="*/ 2212 w 2508"/>
              <a:gd name="T15" fmla="*/ 885 h 2509"/>
              <a:gd name="T16" fmla="*/ 2508 w 2508"/>
              <a:gd name="T17" fmla="*/ 739 h 2509"/>
              <a:gd name="T18" fmla="*/ 885 w 2508"/>
              <a:gd name="T19" fmla="*/ 0 h 2509"/>
              <a:gd name="T20" fmla="*/ 2359 w 2508"/>
              <a:gd name="T21" fmla="*/ 1919 h 2509"/>
              <a:gd name="T22" fmla="*/ 1917 w 2508"/>
              <a:gd name="T23" fmla="*/ 2066 h 2509"/>
              <a:gd name="T24" fmla="*/ 2359 w 2508"/>
              <a:gd name="T25" fmla="*/ 2213 h 2509"/>
              <a:gd name="T26" fmla="*/ 1032 w 2508"/>
              <a:gd name="T27" fmla="*/ 2362 h 2509"/>
              <a:gd name="T28" fmla="*/ 2359 w 2508"/>
              <a:gd name="T29" fmla="*/ 1919 h 2509"/>
              <a:gd name="T30" fmla="*/ 1474 w 2508"/>
              <a:gd name="T31" fmla="*/ 1624 h 2509"/>
              <a:gd name="T32" fmla="*/ 2065 w 2508"/>
              <a:gd name="T33" fmla="*/ 1771 h 2509"/>
              <a:gd name="T34" fmla="*/ 2359 w 2508"/>
              <a:gd name="T35" fmla="*/ 1032 h 2509"/>
              <a:gd name="T36" fmla="*/ 1032 w 2508"/>
              <a:gd name="T37" fmla="*/ 1477 h 2509"/>
              <a:gd name="T38" fmla="*/ 1474 w 2508"/>
              <a:gd name="T39" fmla="*/ 1328 h 2509"/>
              <a:gd name="T40" fmla="*/ 1032 w 2508"/>
              <a:gd name="T41" fmla="*/ 1181 h 2509"/>
              <a:gd name="T42" fmla="*/ 2359 w 2508"/>
              <a:gd name="T43" fmla="*/ 1032 h 2509"/>
              <a:gd name="T44" fmla="*/ 1474 w 2508"/>
              <a:gd name="T45" fmla="*/ 739 h 2509"/>
              <a:gd name="T46" fmla="*/ 2065 w 2508"/>
              <a:gd name="T47" fmla="*/ 885 h 2509"/>
              <a:gd name="T48" fmla="*/ 1032 w 2508"/>
              <a:gd name="T49" fmla="*/ 147 h 2509"/>
              <a:gd name="T50" fmla="*/ 2359 w 2508"/>
              <a:gd name="T51" fmla="*/ 296 h 2509"/>
              <a:gd name="T52" fmla="*/ 1917 w 2508"/>
              <a:gd name="T53" fmla="*/ 443 h 2509"/>
              <a:gd name="T54" fmla="*/ 2359 w 2508"/>
              <a:gd name="T55" fmla="*/ 590 h 2509"/>
              <a:gd name="T56" fmla="*/ 1032 w 2508"/>
              <a:gd name="T57" fmla="*/ 147 h 2509"/>
              <a:gd name="T58" fmla="*/ 1474 w 2508"/>
              <a:gd name="T59" fmla="*/ 2213 h 2509"/>
              <a:gd name="T60" fmla="*/ 1623 w 2508"/>
              <a:gd name="T61" fmla="*/ 2066 h 2509"/>
              <a:gd name="T62" fmla="*/ 1327 w 2508"/>
              <a:gd name="T63" fmla="*/ 2213 h 2509"/>
              <a:gd name="T64" fmla="*/ 1180 w 2508"/>
              <a:gd name="T65" fmla="*/ 2066 h 2509"/>
              <a:gd name="T66" fmla="*/ 1327 w 2508"/>
              <a:gd name="T67" fmla="*/ 2213 h 2509"/>
              <a:gd name="T68" fmla="*/ 1770 w 2508"/>
              <a:gd name="T69" fmla="*/ 1328 h 2509"/>
              <a:gd name="T70" fmla="*/ 1917 w 2508"/>
              <a:gd name="T71" fmla="*/ 1181 h 2509"/>
              <a:gd name="T72" fmla="*/ 2212 w 2508"/>
              <a:gd name="T73" fmla="*/ 1328 h 2509"/>
              <a:gd name="T74" fmla="*/ 2065 w 2508"/>
              <a:gd name="T75" fmla="*/ 1181 h 2509"/>
              <a:gd name="T76" fmla="*/ 2212 w 2508"/>
              <a:gd name="T77" fmla="*/ 1328 h 2509"/>
              <a:gd name="T78" fmla="*/ 1623 w 2508"/>
              <a:gd name="T79" fmla="*/ 296 h 2509"/>
              <a:gd name="T80" fmla="*/ 1474 w 2508"/>
              <a:gd name="T81" fmla="*/ 443 h 2509"/>
              <a:gd name="T82" fmla="*/ 1180 w 2508"/>
              <a:gd name="T83" fmla="*/ 296 h 2509"/>
              <a:gd name="T84" fmla="*/ 1327 w 2508"/>
              <a:gd name="T85" fmla="*/ 443 h 2509"/>
              <a:gd name="T86" fmla="*/ 1180 w 2508"/>
              <a:gd name="T87" fmla="*/ 296 h 2509"/>
              <a:gd name="T88" fmla="*/ 0 w 2508"/>
              <a:gd name="T89" fmla="*/ 2362 h 2509"/>
              <a:gd name="T90" fmla="*/ 525 w 2508"/>
              <a:gd name="T91" fmla="*/ 296 h 2509"/>
              <a:gd name="T92" fmla="*/ 578 w 2508"/>
              <a:gd name="T93" fmla="*/ 107 h 2509"/>
              <a:gd name="T94" fmla="*/ 578 w 2508"/>
              <a:gd name="T95" fmla="*/ 631 h 2509"/>
              <a:gd name="T96" fmla="*/ 525 w 2508"/>
              <a:gd name="T97" fmla="*/ 443 h 2509"/>
              <a:gd name="T98" fmla="*/ 147 w 2508"/>
              <a:gd name="T99" fmla="*/ 2213 h 2509"/>
              <a:gd name="T100" fmla="*/ 738 w 2508"/>
              <a:gd name="T101" fmla="*/ 2362 h 2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508" h="2509">
                <a:moveTo>
                  <a:pt x="885" y="739"/>
                </a:moveTo>
                <a:lnTo>
                  <a:pt x="1327" y="739"/>
                </a:lnTo>
                <a:lnTo>
                  <a:pt x="1327" y="885"/>
                </a:lnTo>
                <a:lnTo>
                  <a:pt x="885" y="885"/>
                </a:lnTo>
                <a:lnTo>
                  <a:pt x="885" y="1624"/>
                </a:lnTo>
                <a:lnTo>
                  <a:pt x="1327" y="1624"/>
                </a:lnTo>
                <a:lnTo>
                  <a:pt x="1327" y="1771"/>
                </a:lnTo>
                <a:lnTo>
                  <a:pt x="885" y="1771"/>
                </a:lnTo>
                <a:lnTo>
                  <a:pt x="885" y="2509"/>
                </a:lnTo>
                <a:lnTo>
                  <a:pt x="2508" y="2509"/>
                </a:lnTo>
                <a:lnTo>
                  <a:pt x="2508" y="1771"/>
                </a:lnTo>
                <a:lnTo>
                  <a:pt x="2212" y="1771"/>
                </a:lnTo>
                <a:lnTo>
                  <a:pt x="2212" y="1624"/>
                </a:lnTo>
                <a:lnTo>
                  <a:pt x="2508" y="1624"/>
                </a:lnTo>
                <a:lnTo>
                  <a:pt x="2508" y="885"/>
                </a:lnTo>
                <a:lnTo>
                  <a:pt x="2212" y="885"/>
                </a:lnTo>
                <a:lnTo>
                  <a:pt x="2212" y="739"/>
                </a:lnTo>
                <a:lnTo>
                  <a:pt x="2508" y="739"/>
                </a:lnTo>
                <a:lnTo>
                  <a:pt x="2508" y="0"/>
                </a:lnTo>
                <a:lnTo>
                  <a:pt x="885" y="0"/>
                </a:lnTo>
                <a:lnTo>
                  <a:pt x="885" y="739"/>
                </a:lnTo>
                <a:close/>
                <a:moveTo>
                  <a:pt x="2359" y="1919"/>
                </a:moveTo>
                <a:lnTo>
                  <a:pt x="2359" y="2066"/>
                </a:lnTo>
                <a:lnTo>
                  <a:pt x="1917" y="2066"/>
                </a:lnTo>
                <a:lnTo>
                  <a:pt x="1917" y="2213"/>
                </a:lnTo>
                <a:lnTo>
                  <a:pt x="2359" y="2213"/>
                </a:lnTo>
                <a:lnTo>
                  <a:pt x="2359" y="2362"/>
                </a:lnTo>
                <a:lnTo>
                  <a:pt x="1032" y="2362"/>
                </a:lnTo>
                <a:lnTo>
                  <a:pt x="1032" y="1919"/>
                </a:lnTo>
                <a:lnTo>
                  <a:pt x="2359" y="1919"/>
                </a:lnTo>
                <a:close/>
                <a:moveTo>
                  <a:pt x="1474" y="1771"/>
                </a:moveTo>
                <a:lnTo>
                  <a:pt x="1474" y="1624"/>
                </a:lnTo>
                <a:lnTo>
                  <a:pt x="2065" y="1624"/>
                </a:lnTo>
                <a:lnTo>
                  <a:pt x="2065" y="1771"/>
                </a:lnTo>
                <a:lnTo>
                  <a:pt x="1474" y="1771"/>
                </a:lnTo>
                <a:close/>
                <a:moveTo>
                  <a:pt x="2359" y="1032"/>
                </a:moveTo>
                <a:lnTo>
                  <a:pt x="2359" y="1477"/>
                </a:lnTo>
                <a:lnTo>
                  <a:pt x="1032" y="1477"/>
                </a:lnTo>
                <a:lnTo>
                  <a:pt x="1032" y="1328"/>
                </a:lnTo>
                <a:lnTo>
                  <a:pt x="1474" y="1328"/>
                </a:lnTo>
                <a:lnTo>
                  <a:pt x="1474" y="1181"/>
                </a:lnTo>
                <a:lnTo>
                  <a:pt x="1032" y="1181"/>
                </a:lnTo>
                <a:lnTo>
                  <a:pt x="1032" y="1032"/>
                </a:lnTo>
                <a:lnTo>
                  <a:pt x="2359" y="1032"/>
                </a:lnTo>
                <a:close/>
                <a:moveTo>
                  <a:pt x="1474" y="885"/>
                </a:moveTo>
                <a:lnTo>
                  <a:pt x="1474" y="739"/>
                </a:lnTo>
                <a:lnTo>
                  <a:pt x="2065" y="739"/>
                </a:lnTo>
                <a:lnTo>
                  <a:pt x="2065" y="885"/>
                </a:lnTo>
                <a:lnTo>
                  <a:pt x="1474" y="885"/>
                </a:lnTo>
                <a:close/>
                <a:moveTo>
                  <a:pt x="1032" y="147"/>
                </a:moveTo>
                <a:lnTo>
                  <a:pt x="2359" y="147"/>
                </a:lnTo>
                <a:lnTo>
                  <a:pt x="2359" y="296"/>
                </a:lnTo>
                <a:lnTo>
                  <a:pt x="1917" y="296"/>
                </a:lnTo>
                <a:lnTo>
                  <a:pt x="1917" y="443"/>
                </a:lnTo>
                <a:lnTo>
                  <a:pt x="2359" y="443"/>
                </a:lnTo>
                <a:lnTo>
                  <a:pt x="2359" y="590"/>
                </a:lnTo>
                <a:lnTo>
                  <a:pt x="1032" y="590"/>
                </a:lnTo>
                <a:lnTo>
                  <a:pt x="1032" y="147"/>
                </a:lnTo>
                <a:close/>
                <a:moveTo>
                  <a:pt x="1623" y="2213"/>
                </a:moveTo>
                <a:lnTo>
                  <a:pt x="1474" y="2213"/>
                </a:lnTo>
                <a:lnTo>
                  <a:pt x="1474" y="2066"/>
                </a:lnTo>
                <a:lnTo>
                  <a:pt x="1623" y="2066"/>
                </a:lnTo>
                <a:lnTo>
                  <a:pt x="1623" y="2213"/>
                </a:lnTo>
                <a:close/>
                <a:moveTo>
                  <a:pt x="1327" y="2213"/>
                </a:moveTo>
                <a:lnTo>
                  <a:pt x="1180" y="2213"/>
                </a:lnTo>
                <a:lnTo>
                  <a:pt x="1180" y="2066"/>
                </a:lnTo>
                <a:lnTo>
                  <a:pt x="1327" y="2066"/>
                </a:lnTo>
                <a:lnTo>
                  <a:pt x="1327" y="2213"/>
                </a:lnTo>
                <a:close/>
                <a:moveTo>
                  <a:pt x="1917" y="1328"/>
                </a:moveTo>
                <a:lnTo>
                  <a:pt x="1770" y="1328"/>
                </a:lnTo>
                <a:lnTo>
                  <a:pt x="1770" y="1181"/>
                </a:lnTo>
                <a:lnTo>
                  <a:pt x="1917" y="1181"/>
                </a:lnTo>
                <a:lnTo>
                  <a:pt x="1917" y="1328"/>
                </a:lnTo>
                <a:close/>
                <a:moveTo>
                  <a:pt x="2212" y="1328"/>
                </a:moveTo>
                <a:lnTo>
                  <a:pt x="2065" y="1328"/>
                </a:lnTo>
                <a:lnTo>
                  <a:pt x="2065" y="1181"/>
                </a:lnTo>
                <a:lnTo>
                  <a:pt x="2212" y="1181"/>
                </a:lnTo>
                <a:lnTo>
                  <a:pt x="2212" y="1328"/>
                </a:lnTo>
                <a:close/>
                <a:moveTo>
                  <a:pt x="1474" y="296"/>
                </a:moveTo>
                <a:lnTo>
                  <a:pt x="1623" y="296"/>
                </a:lnTo>
                <a:lnTo>
                  <a:pt x="1623" y="443"/>
                </a:lnTo>
                <a:lnTo>
                  <a:pt x="1474" y="443"/>
                </a:lnTo>
                <a:lnTo>
                  <a:pt x="1474" y="296"/>
                </a:lnTo>
                <a:close/>
                <a:moveTo>
                  <a:pt x="1180" y="296"/>
                </a:moveTo>
                <a:lnTo>
                  <a:pt x="1327" y="296"/>
                </a:lnTo>
                <a:lnTo>
                  <a:pt x="1327" y="443"/>
                </a:lnTo>
                <a:lnTo>
                  <a:pt x="1180" y="443"/>
                </a:lnTo>
                <a:lnTo>
                  <a:pt x="1180" y="296"/>
                </a:lnTo>
                <a:close/>
                <a:moveTo>
                  <a:pt x="738" y="2362"/>
                </a:moveTo>
                <a:lnTo>
                  <a:pt x="0" y="2362"/>
                </a:lnTo>
                <a:lnTo>
                  <a:pt x="0" y="296"/>
                </a:lnTo>
                <a:lnTo>
                  <a:pt x="525" y="296"/>
                </a:lnTo>
                <a:lnTo>
                  <a:pt x="454" y="188"/>
                </a:lnTo>
                <a:lnTo>
                  <a:pt x="578" y="107"/>
                </a:lnTo>
                <a:lnTo>
                  <a:pt x="752" y="369"/>
                </a:lnTo>
                <a:lnTo>
                  <a:pt x="578" y="631"/>
                </a:lnTo>
                <a:lnTo>
                  <a:pt x="454" y="549"/>
                </a:lnTo>
                <a:lnTo>
                  <a:pt x="525" y="443"/>
                </a:lnTo>
                <a:lnTo>
                  <a:pt x="147" y="443"/>
                </a:lnTo>
                <a:lnTo>
                  <a:pt x="147" y="2213"/>
                </a:lnTo>
                <a:lnTo>
                  <a:pt x="738" y="2213"/>
                </a:lnTo>
                <a:lnTo>
                  <a:pt x="738" y="23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15173019" y="8350540"/>
            <a:ext cx="768634" cy="768634"/>
          </a:xfrm>
          <a:custGeom>
            <a:avLst/>
            <a:gdLst>
              <a:gd name="T0" fmla="*/ 899 w 1536"/>
              <a:gd name="T1" fmla="*/ 1432 h 1536"/>
              <a:gd name="T2" fmla="*/ 1536 w 1536"/>
              <a:gd name="T3" fmla="*/ 768 h 1536"/>
              <a:gd name="T4" fmla="*/ 900 w 1536"/>
              <a:gd name="T5" fmla="*/ 103 h 1536"/>
              <a:gd name="T6" fmla="*/ 768 w 1536"/>
              <a:gd name="T7" fmla="*/ 0 h 1536"/>
              <a:gd name="T8" fmla="*/ 103 w 1536"/>
              <a:gd name="T9" fmla="*/ 636 h 1536"/>
              <a:gd name="T10" fmla="*/ 0 w 1536"/>
              <a:gd name="T11" fmla="*/ 768 h 1536"/>
              <a:gd name="T12" fmla="*/ 636 w 1536"/>
              <a:gd name="T13" fmla="*/ 1432 h 1536"/>
              <a:gd name="T14" fmla="*/ 813 w 1536"/>
              <a:gd name="T15" fmla="*/ 1400 h 1536"/>
              <a:gd name="T16" fmla="*/ 723 w 1536"/>
              <a:gd name="T17" fmla="*/ 1400 h 1536"/>
              <a:gd name="T18" fmla="*/ 723 w 1536"/>
              <a:gd name="T19" fmla="*/ 1124 h 1536"/>
              <a:gd name="T20" fmla="*/ 764 w 1536"/>
              <a:gd name="T21" fmla="*/ 1084 h 1536"/>
              <a:gd name="T22" fmla="*/ 800 w 1536"/>
              <a:gd name="T23" fmla="*/ 1097 h 1536"/>
              <a:gd name="T24" fmla="*/ 813 w 1536"/>
              <a:gd name="T25" fmla="*/ 1124 h 1536"/>
              <a:gd name="T26" fmla="*/ 813 w 1536"/>
              <a:gd name="T27" fmla="*/ 1400 h 1536"/>
              <a:gd name="T28" fmla="*/ 903 w 1536"/>
              <a:gd name="T29" fmla="*/ 1151 h 1536"/>
              <a:gd name="T30" fmla="*/ 1339 w 1536"/>
              <a:gd name="T31" fmla="*/ 903 h 1536"/>
              <a:gd name="T32" fmla="*/ 1446 w 1536"/>
              <a:gd name="T33" fmla="*/ 768 h 1536"/>
              <a:gd name="T34" fmla="*/ 1129 w 1536"/>
              <a:gd name="T35" fmla="*/ 813 h 1536"/>
              <a:gd name="T36" fmla="*/ 1124 w 1536"/>
              <a:gd name="T37" fmla="*/ 812 h 1536"/>
              <a:gd name="T38" fmla="*/ 1084 w 1536"/>
              <a:gd name="T39" fmla="*/ 768 h 1536"/>
              <a:gd name="T40" fmla="*/ 1124 w 1536"/>
              <a:gd name="T41" fmla="*/ 723 h 1536"/>
              <a:gd name="T42" fmla="*/ 1129 w 1536"/>
              <a:gd name="T43" fmla="*/ 722 h 1536"/>
              <a:gd name="T44" fmla="*/ 1446 w 1536"/>
              <a:gd name="T45" fmla="*/ 768 h 1536"/>
              <a:gd name="T46" fmla="*/ 1339 w 1536"/>
              <a:gd name="T47" fmla="*/ 632 h 1536"/>
              <a:gd name="T48" fmla="*/ 903 w 1536"/>
              <a:gd name="T49" fmla="*/ 384 h 1536"/>
              <a:gd name="T50" fmla="*/ 723 w 1536"/>
              <a:gd name="T51" fmla="*/ 135 h 1536"/>
              <a:gd name="T52" fmla="*/ 800 w 1536"/>
              <a:gd name="T53" fmla="*/ 103 h 1536"/>
              <a:gd name="T54" fmla="*/ 813 w 1536"/>
              <a:gd name="T55" fmla="*/ 406 h 1536"/>
              <a:gd name="T56" fmla="*/ 813 w 1536"/>
              <a:gd name="T57" fmla="*/ 412 h 1536"/>
              <a:gd name="T58" fmla="*/ 768 w 1536"/>
              <a:gd name="T59" fmla="*/ 451 h 1536"/>
              <a:gd name="T60" fmla="*/ 723 w 1536"/>
              <a:gd name="T61" fmla="*/ 412 h 1536"/>
              <a:gd name="T62" fmla="*/ 723 w 1536"/>
              <a:gd name="T63" fmla="*/ 406 h 1536"/>
              <a:gd name="T64" fmla="*/ 650 w 1536"/>
              <a:gd name="T65" fmla="*/ 474 h 1536"/>
              <a:gd name="T66" fmla="*/ 885 w 1536"/>
              <a:gd name="T67" fmla="*/ 474 h 1536"/>
              <a:gd name="T68" fmla="*/ 1033 w 1536"/>
              <a:gd name="T69" fmla="*/ 672 h 1536"/>
              <a:gd name="T70" fmla="*/ 1062 w 1536"/>
              <a:gd name="T71" fmla="*/ 885 h 1536"/>
              <a:gd name="T72" fmla="*/ 864 w 1536"/>
              <a:gd name="T73" fmla="*/ 1033 h 1536"/>
              <a:gd name="T74" fmla="*/ 650 w 1536"/>
              <a:gd name="T75" fmla="*/ 1061 h 1536"/>
              <a:gd name="T76" fmla="*/ 542 w 1536"/>
              <a:gd name="T77" fmla="*/ 768 h 1536"/>
              <a:gd name="T78" fmla="*/ 650 w 1536"/>
              <a:gd name="T79" fmla="*/ 474 h 1536"/>
              <a:gd name="T80" fmla="*/ 632 w 1536"/>
              <a:gd name="T81" fmla="*/ 384 h 1536"/>
              <a:gd name="T82" fmla="*/ 196 w 1536"/>
              <a:gd name="T83" fmla="*/ 632 h 1536"/>
              <a:gd name="T84" fmla="*/ 90 w 1536"/>
              <a:gd name="T85" fmla="*/ 768 h 1536"/>
              <a:gd name="T86" fmla="*/ 135 w 1536"/>
              <a:gd name="T87" fmla="*/ 722 h 1536"/>
              <a:gd name="T88" fmla="*/ 412 w 1536"/>
              <a:gd name="T89" fmla="*/ 723 h 1536"/>
              <a:gd name="T90" fmla="*/ 451 w 1536"/>
              <a:gd name="T91" fmla="*/ 763 h 1536"/>
              <a:gd name="T92" fmla="*/ 451 w 1536"/>
              <a:gd name="T93" fmla="*/ 772 h 1536"/>
              <a:gd name="T94" fmla="*/ 412 w 1536"/>
              <a:gd name="T95" fmla="*/ 812 h 1536"/>
              <a:gd name="T96" fmla="*/ 135 w 1536"/>
              <a:gd name="T97" fmla="*/ 813 h 1536"/>
              <a:gd name="T98" fmla="*/ 632 w 1536"/>
              <a:gd name="T99" fmla="*/ 1339 h 1536"/>
              <a:gd name="T100" fmla="*/ 385 w 1536"/>
              <a:gd name="T101" fmla="*/ 903 h 1536"/>
              <a:gd name="T102" fmla="*/ 632 w 1536"/>
              <a:gd name="T103" fmla="*/ 133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36" h="1536">
                <a:moveTo>
                  <a:pt x="768" y="1536"/>
                </a:moveTo>
                <a:cubicBezTo>
                  <a:pt x="831" y="1536"/>
                  <a:pt x="885" y="1492"/>
                  <a:pt x="899" y="1432"/>
                </a:cubicBezTo>
                <a:cubicBezTo>
                  <a:pt x="1168" y="1380"/>
                  <a:pt x="1380" y="1168"/>
                  <a:pt x="1433" y="899"/>
                </a:cubicBezTo>
                <a:cubicBezTo>
                  <a:pt x="1492" y="885"/>
                  <a:pt x="1536" y="831"/>
                  <a:pt x="1536" y="768"/>
                </a:cubicBezTo>
                <a:cubicBezTo>
                  <a:pt x="1536" y="704"/>
                  <a:pt x="1492" y="651"/>
                  <a:pt x="1433" y="636"/>
                </a:cubicBezTo>
                <a:cubicBezTo>
                  <a:pt x="1380" y="367"/>
                  <a:pt x="1168" y="155"/>
                  <a:pt x="900" y="103"/>
                </a:cubicBezTo>
                <a:cubicBezTo>
                  <a:pt x="894" y="79"/>
                  <a:pt x="882" y="57"/>
                  <a:pt x="864" y="39"/>
                </a:cubicBezTo>
                <a:cubicBezTo>
                  <a:pt x="838" y="14"/>
                  <a:pt x="804" y="0"/>
                  <a:pt x="768" y="0"/>
                </a:cubicBezTo>
                <a:cubicBezTo>
                  <a:pt x="704" y="0"/>
                  <a:pt x="651" y="44"/>
                  <a:pt x="636" y="103"/>
                </a:cubicBezTo>
                <a:cubicBezTo>
                  <a:pt x="368" y="155"/>
                  <a:pt x="156" y="367"/>
                  <a:pt x="103" y="636"/>
                </a:cubicBezTo>
                <a:cubicBezTo>
                  <a:pt x="79" y="642"/>
                  <a:pt x="57" y="654"/>
                  <a:pt x="40" y="672"/>
                </a:cubicBezTo>
                <a:cubicBezTo>
                  <a:pt x="14" y="697"/>
                  <a:pt x="0" y="731"/>
                  <a:pt x="0" y="768"/>
                </a:cubicBezTo>
                <a:cubicBezTo>
                  <a:pt x="0" y="831"/>
                  <a:pt x="44" y="885"/>
                  <a:pt x="103" y="899"/>
                </a:cubicBezTo>
                <a:cubicBezTo>
                  <a:pt x="156" y="1168"/>
                  <a:pt x="367" y="1380"/>
                  <a:pt x="636" y="1432"/>
                </a:cubicBezTo>
                <a:cubicBezTo>
                  <a:pt x="651" y="1492"/>
                  <a:pt x="704" y="1536"/>
                  <a:pt x="768" y="1536"/>
                </a:cubicBezTo>
                <a:close/>
                <a:moveTo>
                  <a:pt x="813" y="1400"/>
                </a:moveTo>
                <a:cubicBezTo>
                  <a:pt x="813" y="1425"/>
                  <a:pt x="793" y="1445"/>
                  <a:pt x="768" y="1445"/>
                </a:cubicBezTo>
                <a:cubicBezTo>
                  <a:pt x="743" y="1445"/>
                  <a:pt x="723" y="1425"/>
                  <a:pt x="723" y="1400"/>
                </a:cubicBezTo>
                <a:cubicBezTo>
                  <a:pt x="723" y="1129"/>
                  <a:pt x="723" y="1129"/>
                  <a:pt x="723" y="1129"/>
                </a:cubicBezTo>
                <a:cubicBezTo>
                  <a:pt x="723" y="1127"/>
                  <a:pt x="723" y="1125"/>
                  <a:pt x="723" y="1124"/>
                </a:cubicBezTo>
                <a:cubicBezTo>
                  <a:pt x="723" y="1123"/>
                  <a:pt x="723" y="1123"/>
                  <a:pt x="723" y="1123"/>
                </a:cubicBezTo>
                <a:cubicBezTo>
                  <a:pt x="726" y="1102"/>
                  <a:pt x="743" y="1086"/>
                  <a:pt x="764" y="1084"/>
                </a:cubicBezTo>
                <a:cubicBezTo>
                  <a:pt x="765" y="1084"/>
                  <a:pt x="766" y="1084"/>
                  <a:pt x="768" y="1084"/>
                </a:cubicBezTo>
                <a:cubicBezTo>
                  <a:pt x="780" y="1084"/>
                  <a:pt x="791" y="1089"/>
                  <a:pt x="800" y="1097"/>
                </a:cubicBezTo>
                <a:cubicBezTo>
                  <a:pt x="807" y="1104"/>
                  <a:pt x="811" y="1113"/>
                  <a:pt x="813" y="1123"/>
                </a:cubicBezTo>
                <a:cubicBezTo>
                  <a:pt x="813" y="1124"/>
                  <a:pt x="813" y="1124"/>
                  <a:pt x="813" y="1124"/>
                </a:cubicBezTo>
                <a:cubicBezTo>
                  <a:pt x="813" y="1125"/>
                  <a:pt x="813" y="1127"/>
                  <a:pt x="813" y="1129"/>
                </a:cubicBezTo>
                <a:lnTo>
                  <a:pt x="813" y="1400"/>
                </a:lnTo>
                <a:close/>
                <a:moveTo>
                  <a:pt x="903" y="1339"/>
                </a:moveTo>
                <a:cubicBezTo>
                  <a:pt x="903" y="1151"/>
                  <a:pt x="903" y="1151"/>
                  <a:pt x="903" y="1151"/>
                </a:cubicBezTo>
                <a:cubicBezTo>
                  <a:pt x="1019" y="1110"/>
                  <a:pt x="1110" y="1019"/>
                  <a:pt x="1151" y="903"/>
                </a:cubicBezTo>
                <a:cubicBezTo>
                  <a:pt x="1339" y="903"/>
                  <a:pt x="1339" y="903"/>
                  <a:pt x="1339" y="903"/>
                </a:cubicBezTo>
                <a:cubicBezTo>
                  <a:pt x="1289" y="1118"/>
                  <a:pt x="1118" y="1288"/>
                  <a:pt x="903" y="1339"/>
                </a:cubicBezTo>
                <a:close/>
                <a:moveTo>
                  <a:pt x="1446" y="768"/>
                </a:moveTo>
                <a:cubicBezTo>
                  <a:pt x="1446" y="792"/>
                  <a:pt x="1425" y="813"/>
                  <a:pt x="1400" y="813"/>
                </a:cubicBezTo>
                <a:cubicBezTo>
                  <a:pt x="1129" y="813"/>
                  <a:pt x="1129" y="813"/>
                  <a:pt x="1129" y="813"/>
                </a:cubicBezTo>
                <a:cubicBezTo>
                  <a:pt x="1127" y="813"/>
                  <a:pt x="1126" y="813"/>
                  <a:pt x="1124" y="812"/>
                </a:cubicBezTo>
                <a:cubicBezTo>
                  <a:pt x="1124" y="812"/>
                  <a:pt x="1124" y="812"/>
                  <a:pt x="1124" y="812"/>
                </a:cubicBezTo>
                <a:cubicBezTo>
                  <a:pt x="1103" y="810"/>
                  <a:pt x="1086" y="793"/>
                  <a:pt x="1084" y="772"/>
                </a:cubicBezTo>
                <a:cubicBezTo>
                  <a:pt x="1084" y="770"/>
                  <a:pt x="1084" y="769"/>
                  <a:pt x="1084" y="768"/>
                </a:cubicBezTo>
                <a:cubicBezTo>
                  <a:pt x="1084" y="756"/>
                  <a:pt x="1089" y="744"/>
                  <a:pt x="1097" y="736"/>
                </a:cubicBezTo>
                <a:cubicBezTo>
                  <a:pt x="1104" y="729"/>
                  <a:pt x="1114" y="724"/>
                  <a:pt x="1124" y="723"/>
                </a:cubicBezTo>
                <a:cubicBezTo>
                  <a:pt x="1124" y="723"/>
                  <a:pt x="1124" y="723"/>
                  <a:pt x="1124" y="723"/>
                </a:cubicBezTo>
                <a:cubicBezTo>
                  <a:pt x="1126" y="723"/>
                  <a:pt x="1127" y="722"/>
                  <a:pt x="1129" y="722"/>
                </a:cubicBezTo>
                <a:cubicBezTo>
                  <a:pt x="1400" y="722"/>
                  <a:pt x="1400" y="722"/>
                  <a:pt x="1400" y="722"/>
                </a:cubicBezTo>
                <a:cubicBezTo>
                  <a:pt x="1425" y="722"/>
                  <a:pt x="1446" y="743"/>
                  <a:pt x="1446" y="768"/>
                </a:cubicBezTo>
                <a:close/>
                <a:moveTo>
                  <a:pt x="903" y="196"/>
                </a:moveTo>
                <a:cubicBezTo>
                  <a:pt x="1118" y="247"/>
                  <a:pt x="1289" y="417"/>
                  <a:pt x="1339" y="632"/>
                </a:cubicBezTo>
                <a:cubicBezTo>
                  <a:pt x="1151" y="632"/>
                  <a:pt x="1151" y="632"/>
                  <a:pt x="1151" y="632"/>
                </a:cubicBezTo>
                <a:cubicBezTo>
                  <a:pt x="1110" y="516"/>
                  <a:pt x="1019" y="425"/>
                  <a:pt x="903" y="384"/>
                </a:cubicBezTo>
                <a:lnTo>
                  <a:pt x="903" y="196"/>
                </a:lnTo>
                <a:close/>
                <a:moveTo>
                  <a:pt x="723" y="135"/>
                </a:moveTo>
                <a:cubicBezTo>
                  <a:pt x="723" y="110"/>
                  <a:pt x="743" y="90"/>
                  <a:pt x="768" y="90"/>
                </a:cubicBezTo>
                <a:cubicBezTo>
                  <a:pt x="780" y="90"/>
                  <a:pt x="791" y="95"/>
                  <a:pt x="800" y="103"/>
                </a:cubicBezTo>
                <a:cubicBezTo>
                  <a:pt x="808" y="112"/>
                  <a:pt x="813" y="123"/>
                  <a:pt x="813" y="135"/>
                </a:cubicBezTo>
                <a:cubicBezTo>
                  <a:pt x="813" y="406"/>
                  <a:pt x="813" y="406"/>
                  <a:pt x="813" y="406"/>
                </a:cubicBezTo>
                <a:cubicBezTo>
                  <a:pt x="813" y="408"/>
                  <a:pt x="813" y="410"/>
                  <a:pt x="813" y="411"/>
                </a:cubicBezTo>
                <a:cubicBezTo>
                  <a:pt x="813" y="412"/>
                  <a:pt x="813" y="412"/>
                  <a:pt x="813" y="412"/>
                </a:cubicBezTo>
                <a:cubicBezTo>
                  <a:pt x="810" y="433"/>
                  <a:pt x="793" y="449"/>
                  <a:pt x="772" y="451"/>
                </a:cubicBezTo>
                <a:cubicBezTo>
                  <a:pt x="771" y="451"/>
                  <a:pt x="769" y="451"/>
                  <a:pt x="768" y="451"/>
                </a:cubicBezTo>
                <a:cubicBezTo>
                  <a:pt x="766" y="451"/>
                  <a:pt x="765" y="451"/>
                  <a:pt x="764" y="451"/>
                </a:cubicBezTo>
                <a:cubicBezTo>
                  <a:pt x="743" y="449"/>
                  <a:pt x="726" y="433"/>
                  <a:pt x="723" y="412"/>
                </a:cubicBezTo>
                <a:cubicBezTo>
                  <a:pt x="723" y="411"/>
                  <a:pt x="723" y="411"/>
                  <a:pt x="723" y="411"/>
                </a:cubicBezTo>
                <a:cubicBezTo>
                  <a:pt x="723" y="410"/>
                  <a:pt x="723" y="408"/>
                  <a:pt x="723" y="406"/>
                </a:cubicBezTo>
                <a:lnTo>
                  <a:pt x="723" y="135"/>
                </a:lnTo>
                <a:close/>
                <a:moveTo>
                  <a:pt x="650" y="474"/>
                </a:moveTo>
                <a:cubicBezTo>
                  <a:pt x="674" y="515"/>
                  <a:pt x="718" y="542"/>
                  <a:pt x="768" y="542"/>
                </a:cubicBezTo>
                <a:cubicBezTo>
                  <a:pt x="818" y="542"/>
                  <a:pt x="862" y="515"/>
                  <a:pt x="885" y="474"/>
                </a:cubicBezTo>
                <a:cubicBezTo>
                  <a:pt x="966" y="506"/>
                  <a:pt x="1030" y="570"/>
                  <a:pt x="1062" y="650"/>
                </a:cubicBezTo>
                <a:cubicBezTo>
                  <a:pt x="1051" y="656"/>
                  <a:pt x="1042" y="663"/>
                  <a:pt x="1033" y="672"/>
                </a:cubicBezTo>
                <a:cubicBezTo>
                  <a:pt x="1008" y="697"/>
                  <a:pt x="994" y="731"/>
                  <a:pt x="994" y="768"/>
                </a:cubicBezTo>
                <a:cubicBezTo>
                  <a:pt x="994" y="817"/>
                  <a:pt x="1021" y="861"/>
                  <a:pt x="1062" y="885"/>
                </a:cubicBezTo>
                <a:cubicBezTo>
                  <a:pt x="1030" y="965"/>
                  <a:pt x="966" y="1029"/>
                  <a:pt x="885" y="1061"/>
                </a:cubicBezTo>
                <a:cubicBezTo>
                  <a:pt x="879" y="1051"/>
                  <a:pt x="872" y="1042"/>
                  <a:pt x="864" y="1033"/>
                </a:cubicBezTo>
                <a:cubicBezTo>
                  <a:pt x="838" y="1008"/>
                  <a:pt x="804" y="993"/>
                  <a:pt x="768" y="993"/>
                </a:cubicBezTo>
                <a:cubicBezTo>
                  <a:pt x="718" y="993"/>
                  <a:pt x="674" y="1021"/>
                  <a:pt x="650" y="1061"/>
                </a:cubicBezTo>
                <a:cubicBezTo>
                  <a:pt x="570" y="1029"/>
                  <a:pt x="506" y="965"/>
                  <a:pt x="474" y="885"/>
                </a:cubicBezTo>
                <a:cubicBezTo>
                  <a:pt x="515" y="861"/>
                  <a:pt x="542" y="817"/>
                  <a:pt x="542" y="768"/>
                </a:cubicBezTo>
                <a:cubicBezTo>
                  <a:pt x="542" y="718"/>
                  <a:pt x="515" y="674"/>
                  <a:pt x="474" y="650"/>
                </a:cubicBezTo>
                <a:cubicBezTo>
                  <a:pt x="506" y="570"/>
                  <a:pt x="570" y="506"/>
                  <a:pt x="650" y="474"/>
                </a:cubicBezTo>
                <a:close/>
                <a:moveTo>
                  <a:pt x="632" y="196"/>
                </a:moveTo>
                <a:cubicBezTo>
                  <a:pt x="632" y="384"/>
                  <a:pt x="632" y="384"/>
                  <a:pt x="632" y="384"/>
                </a:cubicBezTo>
                <a:cubicBezTo>
                  <a:pt x="517" y="425"/>
                  <a:pt x="425" y="516"/>
                  <a:pt x="385" y="632"/>
                </a:cubicBezTo>
                <a:cubicBezTo>
                  <a:pt x="196" y="632"/>
                  <a:pt x="196" y="632"/>
                  <a:pt x="196" y="632"/>
                </a:cubicBezTo>
                <a:cubicBezTo>
                  <a:pt x="247" y="417"/>
                  <a:pt x="418" y="247"/>
                  <a:pt x="632" y="196"/>
                </a:cubicBezTo>
                <a:close/>
                <a:moveTo>
                  <a:pt x="90" y="768"/>
                </a:moveTo>
                <a:cubicBezTo>
                  <a:pt x="90" y="756"/>
                  <a:pt x="95" y="744"/>
                  <a:pt x="103" y="736"/>
                </a:cubicBezTo>
                <a:cubicBezTo>
                  <a:pt x="112" y="727"/>
                  <a:pt x="123" y="722"/>
                  <a:pt x="135" y="722"/>
                </a:cubicBezTo>
                <a:cubicBezTo>
                  <a:pt x="406" y="722"/>
                  <a:pt x="406" y="722"/>
                  <a:pt x="406" y="722"/>
                </a:cubicBezTo>
                <a:cubicBezTo>
                  <a:pt x="408" y="722"/>
                  <a:pt x="410" y="723"/>
                  <a:pt x="412" y="723"/>
                </a:cubicBezTo>
                <a:cubicBezTo>
                  <a:pt x="412" y="723"/>
                  <a:pt x="412" y="723"/>
                  <a:pt x="412" y="723"/>
                </a:cubicBezTo>
                <a:cubicBezTo>
                  <a:pt x="433" y="725"/>
                  <a:pt x="450" y="742"/>
                  <a:pt x="451" y="763"/>
                </a:cubicBezTo>
                <a:cubicBezTo>
                  <a:pt x="452" y="765"/>
                  <a:pt x="452" y="766"/>
                  <a:pt x="452" y="768"/>
                </a:cubicBezTo>
                <a:cubicBezTo>
                  <a:pt x="452" y="769"/>
                  <a:pt x="452" y="770"/>
                  <a:pt x="451" y="772"/>
                </a:cubicBezTo>
                <a:cubicBezTo>
                  <a:pt x="450" y="793"/>
                  <a:pt x="433" y="810"/>
                  <a:pt x="412" y="812"/>
                </a:cubicBezTo>
                <a:cubicBezTo>
                  <a:pt x="412" y="812"/>
                  <a:pt x="412" y="812"/>
                  <a:pt x="412" y="812"/>
                </a:cubicBezTo>
                <a:cubicBezTo>
                  <a:pt x="410" y="813"/>
                  <a:pt x="408" y="813"/>
                  <a:pt x="406" y="813"/>
                </a:cubicBezTo>
                <a:cubicBezTo>
                  <a:pt x="135" y="813"/>
                  <a:pt x="135" y="813"/>
                  <a:pt x="135" y="813"/>
                </a:cubicBezTo>
                <a:cubicBezTo>
                  <a:pt x="111" y="813"/>
                  <a:pt x="90" y="792"/>
                  <a:pt x="90" y="768"/>
                </a:cubicBezTo>
                <a:close/>
                <a:moveTo>
                  <a:pt x="632" y="1339"/>
                </a:moveTo>
                <a:cubicBezTo>
                  <a:pt x="418" y="1288"/>
                  <a:pt x="247" y="1118"/>
                  <a:pt x="196" y="903"/>
                </a:cubicBezTo>
                <a:cubicBezTo>
                  <a:pt x="385" y="903"/>
                  <a:pt x="385" y="903"/>
                  <a:pt x="385" y="903"/>
                </a:cubicBezTo>
                <a:cubicBezTo>
                  <a:pt x="425" y="1019"/>
                  <a:pt x="517" y="1110"/>
                  <a:pt x="632" y="1151"/>
                </a:cubicBezTo>
                <a:lnTo>
                  <a:pt x="632" y="13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7455852" y="8350540"/>
            <a:ext cx="701210" cy="768634"/>
          </a:xfrm>
          <a:custGeom>
            <a:avLst/>
            <a:gdLst>
              <a:gd name="T0" fmla="*/ 1403 w 2288"/>
              <a:gd name="T1" fmla="*/ 1033 h 2508"/>
              <a:gd name="T2" fmla="*/ 1992 w 2288"/>
              <a:gd name="T3" fmla="*/ 885 h 2508"/>
              <a:gd name="T4" fmla="*/ 1992 w 2288"/>
              <a:gd name="T5" fmla="*/ 1180 h 2508"/>
              <a:gd name="T6" fmla="*/ 1403 w 2288"/>
              <a:gd name="T7" fmla="*/ 1327 h 2508"/>
              <a:gd name="T8" fmla="*/ 1992 w 2288"/>
              <a:gd name="T9" fmla="*/ 1180 h 2508"/>
              <a:gd name="T10" fmla="*/ 2288 w 2288"/>
              <a:gd name="T11" fmla="*/ 591 h 2508"/>
              <a:gd name="T12" fmla="*/ 1646 w 2288"/>
              <a:gd name="T13" fmla="*/ 1623 h 2508"/>
              <a:gd name="T14" fmla="*/ 1623 w 2288"/>
              <a:gd name="T15" fmla="*/ 2508 h 2508"/>
              <a:gd name="T16" fmla="*/ 0 w 2288"/>
              <a:gd name="T17" fmla="*/ 0 h 2508"/>
              <a:gd name="T18" fmla="*/ 1623 w 2288"/>
              <a:gd name="T19" fmla="*/ 591 h 2508"/>
              <a:gd name="T20" fmla="*/ 1476 w 2288"/>
              <a:gd name="T21" fmla="*/ 295 h 2508"/>
              <a:gd name="T22" fmla="*/ 149 w 2288"/>
              <a:gd name="T23" fmla="*/ 148 h 2508"/>
              <a:gd name="T24" fmla="*/ 1476 w 2288"/>
              <a:gd name="T25" fmla="*/ 2214 h 2508"/>
              <a:gd name="T26" fmla="*/ 149 w 2288"/>
              <a:gd name="T27" fmla="*/ 2361 h 2508"/>
              <a:gd name="T28" fmla="*/ 1476 w 2288"/>
              <a:gd name="T29" fmla="*/ 2214 h 2508"/>
              <a:gd name="T30" fmla="*/ 1328 w 2288"/>
              <a:gd name="T31" fmla="*/ 1835 h 2508"/>
              <a:gd name="T32" fmla="*/ 1107 w 2288"/>
              <a:gd name="T33" fmla="*/ 1623 h 2508"/>
              <a:gd name="T34" fmla="*/ 1476 w 2288"/>
              <a:gd name="T35" fmla="*/ 591 h 2508"/>
              <a:gd name="T36" fmla="*/ 149 w 2288"/>
              <a:gd name="T37" fmla="*/ 442 h 2508"/>
              <a:gd name="T38" fmla="*/ 1476 w 2288"/>
              <a:gd name="T39" fmla="*/ 2065 h 2508"/>
              <a:gd name="T40" fmla="*/ 1254 w 2288"/>
              <a:gd name="T41" fmla="*/ 738 h 2508"/>
              <a:gd name="T42" fmla="*/ 1476 w 2288"/>
              <a:gd name="T43" fmla="*/ 1476 h 2508"/>
              <a:gd name="T44" fmla="*/ 1601 w 2288"/>
              <a:gd name="T45" fmla="*/ 1476 h 2508"/>
              <a:gd name="T46" fmla="*/ 2139 w 2288"/>
              <a:gd name="T47" fmla="*/ 738 h 2508"/>
              <a:gd name="T48" fmla="*/ 665 w 2288"/>
              <a:gd name="T49" fmla="*/ 591 h 2508"/>
              <a:gd name="T50" fmla="*/ 296 w 2288"/>
              <a:gd name="T51" fmla="*/ 738 h 2508"/>
              <a:gd name="T52" fmla="*/ 665 w 2288"/>
              <a:gd name="T53" fmla="*/ 591 h 2508"/>
              <a:gd name="T54" fmla="*/ 812 w 2288"/>
              <a:gd name="T55" fmla="*/ 1033 h 2508"/>
              <a:gd name="T56" fmla="*/ 296 w 2288"/>
              <a:gd name="T57" fmla="*/ 885 h 2508"/>
              <a:gd name="T58" fmla="*/ 296 w 2288"/>
              <a:gd name="T59" fmla="*/ 1327 h 2508"/>
              <a:gd name="T60" fmla="*/ 812 w 2288"/>
              <a:gd name="T61" fmla="*/ 1180 h 2508"/>
              <a:gd name="T62" fmla="*/ 296 w 2288"/>
              <a:gd name="T63" fmla="*/ 1327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288" h="2508">
                <a:moveTo>
                  <a:pt x="1992" y="1033"/>
                </a:moveTo>
                <a:lnTo>
                  <a:pt x="1403" y="1033"/>
                </a:lnTo>
                <a:lnTo>
                  <a:pt x="1403" y="885"/>
                </a:lnTo>
                <a:lnTo>
                  <a:pt x="1992" y="885"/>
                </a:lnTo>
                <a:lnTo>
                  <a:pt x="1992" y="1033"/>
                </a:lnTo>
                <a:close/>
                <a:moveTo>
                  <a:pt x="1992" y="1180"/>
                </a:moveTo>
                <a:lnTo>
                  <a:pt x="1403" y="1180"/>
                </a:lnTo>
                <a:lnTo>
                  <a:pt x="1403" y="1327"/>
                </a:lnTo>
                <a:lnTo>
                  <a:pt x="1992" y="1327"/>
                </a:lnTo>
                <a:lnTo>
                  <a:pt x="1992" y="1180"/>
                </a:lnTo>
                <a:close/>
                <a:moveTo>
                  <a:pt x="1623" y="591"/>
                </a:moveTo>
                <a:lnTo>
                  <a:pt x="2288" y="591"/>
                </a:lnTo>
                <a:lnTo>
                  <a:pt x="2288" y="1623"/>
                </a:lnTo>
                <a:lnTo>
                  <a:pt x="1646" y="1623"/>
                </a:lnTo>
                <a:lnTo>
                  <a:pt x="1623" y="1637"/>
                </a:lnTo>
                <a:lnTo>
                  <a:pt x="1623" y="2508"/>
                </a:lnTo>
                <a:lnTo>
                  <a:pt x="0" y="2508"/>
                </a:lnTo>
                <a:lnTo>
                  <a:pt x="0" y="0"/>
                </a:lnTo>
                <a:lnTo>
                  <a:pt x="1623" y="0"/>
                </a:lnTo>
                <a:lnTo>
                  <a:pt x="1623" y="591"/>
                </a:lnTo>
                <a:close/>
                <a:moveTo>
                  <a:pt x="149" y="295"/>
                </a:moveTo>
                <a:lnTo>
                  <a:pt x="1476" y="295"/>
                </a:lnTo>
                <a:lnTo>
                  <a:pt x="1476" y="148"/>
                </a:lnTo>
                <a:lnTo>
                  <a:pt x="149" y="148"/>
                </a:lnTo>
                <a:lnTo>
                  <a:pt x="149" y="295"/>
                </a:lnTo>
                <a:close/>
                <a:moveTo>
                  <a:pt x="1476" y="2214"/>
                </a:moveTo>
                <a:lnTo>
                  <a:pt x="149" y="2214"/>
                </a:lnTo>
                <a:lnTo>
                  <a:pt x="149" y="2361"/>
                </a:lnTo>
                <a:lnTo>
                  <a:pt x="1476" y="2361"/>
                </a:lnTo>
                <a:lnTo>
                  <a:pt x="1476" y="2214"/>
                </a:lnTo>
                <a:close/>
                <a:moveTo>
                  <a:pt x="1476" y="1735"/>
                </a:moveTo>
                <a:lnTo>
                  <a:pt x="1328" y="1835"/>
                </a:lnTo>
                <a:lnTo>
                  <a:pt x="1328" y="1623"/>
                </a:lnTo>
                <a:lnTo>
                  <a:pt x="1107" y="1623"/>
                </a:lnTo>
                <a:lnTo>
                  <a:pt x="1107" y="591"/>
                </a:lnTo>
                <a:lnTo>
                  <a:pt x="1476" y="591"/>
                </a:lnTo>
                <a:lnTo>
                  <a:pt x="1476" y="442"/>
                </a:lnTo>
                <a:lnTo>
                  <a:pt x="149" y="442"/>
                </a:lnTo>
                <a:lnTo>
                  <a:pt x="149" y="2065"/>
                </a:lnTo>
                <a:lnTo>
                  <a:pt x="1476" y="2065"/>
                </a:lnTo>
                <a:lnTo>
                  <a:pt x="1476" y="1735"/>
                </a:lnTo>
                <a:close/>
                <a:moveTo>
                  <a:pt x="1254" y="738"/>
                </a:moveTo>
                <a:lnTo>
                  <a:pt x="1254" y="1476"/>
                </a:lnTo>
                <a:lnTo>
                  <a:pt x="1476" y="1476"/>
                </a:lnTo>
                <a:lnTo>
                  <a:pt x="1476" y="1559"/>
                </a:lnTo>
                <a:lnTo>
                  <a:pt x="1601" y="1476"/>
                </a:lnTo>
                <a:lnTo>
                  <a:pt x="2139" y="1476"/>
                </a:lnTo>
                <a:lnTo>
                  <a:pt x="2139" y="738"/>
                </a:lnTo>
                <a:lnTo>
                  <a:pt x="1254" y="738"/>
                </a:lnTo>
                <a:close/>
                <a:moveTo>
                  <a:pt x="665" y="591"/>
                </a:moveTo>
                <a:lnTo>
                  <a:pt x="296" y="591"/>
                </a:lnTo>
                <a:lnTo>
                  <a:pt x="296" y="738"/>
                </a:lnTo>
                <a:lnTo>
                  <a:pt x="665" y="738"/>
                </a:lnTo>
                <a:lnTo>
                  <a:pt x="665" y="591"/>
                </a:lnTo>
                <a:close/>
                <a:moveTo>
                  <a:pt x="296" y="1033"/>
                </a:moveTo>
                <a:lnTo>
                  <a:pt x="812" y="1033"/>
                </a:lnTo>
                <a:lnTo>
                  <a:pt x="812" y="885"/>
                </a:lnTo>
                <a:lnTo>
                  <a:pt x="296" y="885"/>
                </a:lnTo>
                <a:lnTo>
                  <a:pt x="296" y="1033"/>
                </a:lnTo>
                <a:close/>
                <a:moveTo>
                  <a:pt x="296" y="1327"/>
                </a:moveTo>
                <a:lnTo>
                  <a:pt x="812" y="1327"/>
                </a:lnTo>
                <a:lnTo>
                  <a:pt x="812" y="1180"/>
                </a:lnTo>
                <a:lnTo>
                  <a:pt x="296" y="1180"/>
                </a:lnTo>
                <a:lnTo>
                  <a:pt x="296" y="13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9681987" y="8350540"/>
            <a:ext cx="768634" cy="768634"/>
          </a:xfrm>
          <a:custGeom>
            <a:avLst/>
            <a:gdLst>
              <a:gd name="T0" fmla="*/ 768 w 1536"/>
              <a:gd name="T1" fmla="*/ 1536 h 1536"/>
              <a:gd name="T2" fmla="*/ 1536 w 1536"/>
              <a:gd name="T3" fmla="*/ 768 h 1536"/>
              <a:gd name="T4" fmla="*/ 768 w 1536"/>
              <a:gd name="T5" fmla="*/ 0 h 1536"/>
              <a:gd name="T6" fmla="*/ 0 w 1536"/>
              <a:gd name="T7" fmla="*/ 768 h 1536"/>
              <a:gd name="T8" fmla="*/ 768 w 1536"/>
              <a:gd name="T9" fmla="*/ 1536 h 1536"/>
              <a:gd name="T10" fmla="*/ 813 w 1536"/>
              <a:gd name="T11" fmla="*/ 1444 h 1536"/>
              <a:gd name="T12" fmla="*/ 813 w 1536"/>
              <a:gd name="T13" fmla="*/ 1354 h 1536"/>
              <a:gd name="T14" fmla="*/ 1354 w 1536"/>
              <a:gd name="T15" fmla="*/ 813 h 1536"/>
              <a:gd name="T16" fmla="*/ 1444 w 1536"/>
              <a:gd name="T17" fmla="*/ 813 h 1536"/>
              <a:gd name="T18" fmla="*/ 813 w 1536"/>
              <a:gd name="T19" fmla="*/ 1444 h 1536"/>
              <a:gd name="T20" fmla="*/ 813 w 1536"/>
              <a:gd name="T21" fmla="*/ 92 h 1536"/>
              <a:gd name="T22" fmla="*/ 1444 w 1536"/>
              <a:gd name="T23" fmla="*/ 723 h 1536"/>
              <a:gd name="T24" fmla="*/ 1354 w 1536"/>
              <a:gd name="T25" fmla="*/ 723 h 1536"/>
              <a:gd name="T26" fmla="*/ 813 w 1536"/>
              <a:gd name="T27" fmla="*/ 183 h 1536"/>
              <a:gd name="T28" fmla="*/ 813 w 1536"/>
              <a:gd name="T29" fmla="*/ 92 h 1536"/>
              <a:gd name="T30" fmla="*/ 813 w 1536"/>
              <a:gd name="T31" fmla="*/ 362 h 1536"/>
              <a:gd name="T32" fmla="*/ 813 w 1536"/>
              <a:gd name="T33" fmla="*/ 273 h 1536"/>
              <a:gd name="T34" fmla="*/ 1263 w 1536"/>
              <a:gd name="T35" fmla="*/ 723 h 1536"/>
              <a:gd name="T36" fmla="*/ 1175 w 1536"/>
              <a:gd name="T37" fmla="*/ 723 h 1536"/>
              <a:gd name="T38" fmla="*/ 1175 w 1536"/>
              <a:gd name="T39" fmla="*/ 813 h 1536"/>
              <a:gd name="T40" fmla="*/ 1263 w 1536"/>
              <a:gd name="T41" fmla="*/ 813 h 1536"/>
              <a:gd name="T42" fmla="*/ 813 w 1536"/>
              <a:gd name="T43" fmla="*/ 1263 h 1536"/>
              <a:gd name="T44" fmla="*/ 813 w 1536"/>
              <a:gd name="T45" fmla="*/ 1175 h 1536"/>
              <a:gd name="T46" fmla="*/ 723 w 1536"/>
              <a:gd name="T47" fmla="*/ 1175 h 1536"/>
              <a:gd name="T48" fmla="*/ 723 w 1536"/>
              <a:gd name="T49" fmla="*/ 1263 h 1536"/>
              <a:gd name="T50" fmla="*/ 273 w 1536"/>
              <a:gd name="T51" fmla="*/ 813 h 1536"/>
              <a:gd name="T52" fmla="*/ 361 w 1536"/>
              <a:gd name="T53" fmla="*/ 813 h 1536"/>
              <a:gd name="T54" fmla="*/ 361 w 1536"/>
              <a:gd name="T55" fmla="*/ 723 h 1536"/>
              <a:gd name="T56" fmla="*/ 273 w 1536"/>
              <a:gd name="T57" fmla="*/ 723 h 1536"/>
              <a:gd name="T58" fmla="*/ 723 w 1536"/>
              <a:gd name="T59" fmla="*/ 273 h 1536"/>
              <a:gd name="T60" fmla="*/ 723 w 1536"/>
              <a:gd name="T61" fmla="*/ 362 h 1536"/>
              <a:gd name="T62" fmla="*/ 813 w 1536"/>
              <a:gd name="T63" fmla="*/ 362 h 1536"/>
              <a:gd name="T64" fmla="*/ 723 w 1536"/>
              <a:gd name="T65" fmla="*/ 92 h 1536"/>
              <a:gd name="T66" fmla="*/ 723 w 1536"/>
              <a:gd name="T67" fmla="*/ 183 h 1536"/>
              <a:gd name="T68" fmla="*/ 182 w 1536"/>
              <a:gd name="T69" fmla="*/ 723 h 1536"/>
              <a:gd name="T70" fmla="*/ 92 w 1536"/>
              <a:gd name="T71" fmla="*/ 723 h 1536"/>
              <a:gd name="T72" fmla="*/ 723 w 1536"/>
              <a:gd name="T73" fmla="*/ 92 h 1536"/>
              <a:gd name="T74" fmla="*/ 182 w 1536"/>
              <a:gd name="T75" fmla="*/ 813 h 1536"/>
              <a:gd name="T76" fmla="*/ 723 w 1536"/>
              <a:gd name="T77" fmla="*/ 1354 h 1536"/>
              <a:gd name="T78" fmla="*/ 723 w 1536"/>
              <a:gd name="T79" fmla="*/ 1444 h 1536"/>
              <a:gd name="T80" fmla="*/ 92 w 1536"/>
              <a:gd name="T81" fmla="*/ 813 h 1536"/>
              <a:gd name="T82" fmla="*/ 182 w 1536"/>
              <a:gd name="T83" fmla="*/ 813 h 1536"/>
              <a:gd name="T84" fmla="*/ 519 w 1536"/>
              <a:gd name="T85" fmla="*/ 1017 h 1536"/>
              <a:gd name="T86" fmla="*/ 934 w 1536"/>
              <a:gd name="T87" fmla="*/ 934 h 1536"/>
              <a:gd name="T88" fmla="*/ 1017 w 1536"/>
              <a:gd name="T89" fmla="*/ 519 h 1536"/>
              <a:gd name="T90" fmla="*/ 602 w 1536"/>
              <a:gd name="T91" fmla="*/ 602 h 1536"/>
              <a:gd name="T92" fmla="*/ 519 w 1536"/>
              <a:gd name="T93" fmla="*/ 1017 h 1536"/>
              <a:gd name="T94" fmla="*/ 679 w 1536"/>
              <a:gd name="T95" fmla="*/ 679 h 1536"/>
              <a:gd name="T96" fmla="*/ 902 w 1536"/>
              <a:gd name="T97" fmla="*/ 634 h 1536"/>
              <a:gd name="T98" fmla="*/ 857 w 1536"/>
              <a:gd name="T99" fmla="*/ 858 h 1536"/>
              <a:gd name="T100" fmla="*/ 634 w 1536"/>
              <a:gd name="T101" fmla="*/ 902 h 1536"/>
              <a:gd name="T102" fmla="*/ 679 w 1536"/>
              <a:gd name="T103" fmla="*/ 67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36" h="1536">
                <a:moveTo>
                  <a:pt x="768" y="1536"/>
                </a:moveTo>
                <a:cubicBezTo>
                  <a:pt x="1192" y="1536"/>
                  <a:pt x="1536" y="1193"/>
                  <a:pt x="1536" y="768"/>
                </a:cubicBezTo>
                <a:cubicBezTo>
                  <a:pt x="1536" y="344"/>
                  <a:pt x="1193" y="0"/>
                  <a:pt x="768" y="0"/>
                </a:cubicBezTo>
                <a:cubicBezTo>
                  <a:pt x="344" y="0"/>
                  <a:pt x="0" y="344"/>
                  <a:pt x="0" y="768"/>
                </a:cubicBezTo>
                <a:cubicBezTo>
                  <a:pt x="0" y="1193"/>
                  <a:pt x="344" y="1536"/>
                  <a:pt x="768" y="1536"/>
                </a:cubicBezTo>
                <a:close/>
                <a:moveTo>
                  <a:pt x="813" y="1444"/>
                </a:moveTo>
                <a:cubicBezTo>
                  <a:pt x="813" y="1354"/>
                  <a:pt x="813" y="1354"/>
                  <a:pt x="813" y="1354"/>
                </a:cubicBezTo>
                <a:cubicBezTo>
                  <a:pt x="1101" y="1332"/>
                  <a:pt x="1332" y="1101"/>
                  <a:pt x="1354" y="813"/>
                </a:cubicBezTo>
                <a:cubicBezTo>
                  <a:pt x="1444" y="813"/>
                  <a:pt x="1444" y="813"/>
                  <a:pt x="1444" y="813"/>
                </a:cubicBezTo>
                <a:cubicBezTo>
                  <a:pt x="1422" y="1151"/>
                  <a:pt x="1151" y="1422"/>
                  <a:pt x="813" y="1444"/>
                </a:cubicBezTo>
                <a:close/>
                <a:moveTo>
                  <a:pt x="813" y="92"/>
                </a:moveTo>
                <a:cubicBezTo>
                  <a:pt x="1151" y="114"/>
                  <a:pt x="1422" y="385"/>
                  <a:pt x="1444" y="723"/>
                </a:cubicBezTo>
                <a:cubicBezTo>
                  <a:pt x="1354" y="723"/>
                  <a:pt x="1354" y="723"/>
                  <a:pt x="1354" y="723"/>
                </a:cubicBezTo>
                <a:cubicBezTo>
                  <a:pt x="1332" y="435"/>
                  <a:pt x="1101" y="205"/>
                  <a:pt x="813" y="183"/>
                </a:cubicBezTo>
                <a:lnTo>
                  <a:pt x="813" y="92"/>
                </a:lnTo>
                <a:close/>
                <a:moveTo>
                  <a:pt x="813" y="362"/>
                </a:moveTo>
                <a:cubicBezTo>
                  <a:pt x="813" y="273"/>
                  <a:pt x="813" y="273"/>
                  <a:pt x="813" y="273"/>
                </a:cubicBezTo>
                <a:cubicBezTo>
                  <a:pt x="1051" y="295"/>
                  <a:pt x="1241" y="485"/>
                  <a:pt x="1263" y="723"/>
                </a:cubicBezTo>
                <a:cubicBezTo>
                  <a:pt x="1175" y="723"/>
                  <a:pt x="1175" y="723"/>
                  <a:pt x="1175" y="723"/>
                </a:cubicBezTo>
                <a:cubicBezTo>
                  <a:pt x="1175" y="813"/>
                  <a:pt x="1175" y="813"/>
                  <a:pt x="1175" y="813"/>
                </a:cubicBezTo>
                <a:cubicBezTo>
                  <a:pt x="1263" y="813"/>
                  <a:pt x="1263" y="813"/>
                  <a:pt x="1263" y="813"/>
                </a:cubicBezTo>
                <a:cubicBezTo>
                  <a:pt x="1241" y="1051"/>
                  <a:pt x="1051" y="1242"/>
                  <a:pt x="813" y="1263"/>
                </a:cubicBezTo>
                <a:cubicBezTo>
                  <a:pt x="813" y="1175"/>
                  <a:pt x="813" y="1175"/>
                  <a:pt x="813" y="1175"/>
                </a:cubicBezTo>
                <a:cubicBezTo>
                  <a:pt x="723" y="1175"/>
                  <a:pt x="723" y="1175"/>
                  <a:pt x="723" y="1175"/>
                </a:cubicBezTo>
                <a:cubicBezTo>
                  <a:pt x="723" y="1263"/>
                  <a:pt x="723" y="1263"/>
                  <a:pt x="723" y="1263"/>
                </a:cubicBezTo>
                <a:cubicBezTo>
                  <a:pt x="485" y="1242"/>
                  <a:pt x="295" y="1051"/>
                  <a:pt x="273" y="813"/>
                </a:cubicBezTo>
                <a:cubicBezTo>
                  <a:pt x="361" y="813"/>
                  <a:pt x="361" y="813"/>
                  <a:pt x="361" y="813"/>
                </a:cubicBezTo>
                <a:cubicBezTo>
                  <a:pt x="361" y="723"/>
                  <a:pt x="361" y="723"/>
                  <a:pt x="361" y="723"/>
                </a:cubicBezTo>
                <a:cubicBezTo>
                  <a:pt x="273" y="723"/>
                  <a:pt x="273" y="723"/>
                  <a:pt x="273" y="723"/>
                </a:cubicBezTo>
                <a:cubicBezTo>
                  <a:pt x="295" y="485"/>
                  <a:pt x="485" y="295"/>
                  <a:pt x="723" y="273"/>
                </a:cubicBezTo>
                <a:cubicBezTo>
                  <a:pt x="723" y="362"/>
                  <a:pt x="723" y="362"/>
                  <a:pt x="723" y="362"/>
                </a:cubicBezTo>
                <a:lnTo>
                  <a:pt x="813" y="362"/>
                </a:lnTo>
                <a:close/>
                <a:moveTo>
                  <a:pt x="723" y="92"/>
                </a:moveTo>
                <a:cubicBezTo>
                  <a:pt x="723" y="183"/>
                  <a:pt x="723" y="183"/>
                  <a:pt x="723" y="183"/>
                </a:cubicBezTo>
                <a:cubicBezTo>
                  <a:pt x="435" y="205"/>
                  <a:pt x="204" y="435"/>
                  <a:pt x="182" y="723"/>
                </a:cubicBezTo>
                <a:cubicBezTo>
                  <a:pt x="92" y="723"/>
                  <a:pt x="92" y="723"/>
                  <a:pt x="92" y="723"/>
                </a:cubicBezTo>
                <a:cubicBezTo>
                  <a:pt x="114" y="385"/>
                  <a:pt x="385" y="114"/>
                  <a:pt x="723" y="92"/>
                </a:cubicBezTo>
                <a:close/>
                <a:moveTo>
                  <a:pt x="182" y="813"/>
                </a:moveTo>
                <a:cubicBezTo>
                  <a:pt x="204" y="1101"/>
                  <a:pt x="435" y="1332"/>
                  <a:pt x="723" y="1354"/>
                </a:cubicBezTo>
                <a:cubicBezTo>
                  <a:pt x="723" y="1444"/>
                  <a:pt x="723" y="1444"/>
                  <a:pt x="723" y="1444"/>
                </a:cubicBezTo>
                <a:cubicBezTo>
                  <a:pt x="385" y="1422"/>
                  <a:pt x="114" y="1151"/>
                  <a:pt x="92" y="813"/>
                </a:cubicBezTo>
                <a:lnTo>
                  <a:pt x="182" y="813"/>
                </a:lnTo>
                <a:close/>
                <a:moveTo>
                  <a:pt x="519" y="1017"/>
                </a:moveTo>
                <a:cubicBezTo>
                  <a:pt x="934" y="934"/>
                  <a:pt x="934" y="934"/>
                  <a:pt x="934" y="934"/>
                </a:cubicBezTo>
                <a:cubicBezTo>
                  <a:pt x="1017" y="519"/>
                  <a:pt x="1017" y="519"/>
                  <a:pt x="1017" y="519"/>
                </a:cubicBezTo>
                <a:cubicBezTo>
                  <a:pt x="602" y="602"/>
                  <a:pt x="602" y="602"/>
                  <a:pt x="602" y="602"/>
                </a:cubicBezTo>
                <a:lnTo>
                  <a:pt x="519" y="1017"/>
                </a:lnTo>
                <a:close/>
                <a:moveTo>
                  <a:pt x="679" y="679"/>
                </a:moveTo>
                <a:cubicBezTo>
                  <a:pt x="902" y="634"/>
                  <a:pt x="902" y="634"/>
                  <a:pt x="902" y="634"/>
                </a:cubicBezTo>
                <a:cubicBezTo>
                  <a:pt x="857" y="858"/>
                  <a:pt x="857" y="858"/>
                  <a:pt x="857" y="858"/>
                </a:cubicBezTo>
                <a:cubicBezTo>
                  <a:pt x="634" y="902"/>
                  <a:pt x="634" y="902"/>
                  <a:pt x="634" y="902"/>
                </a:cubicBezTo>
                <a:lnTo>
                  <a:pt x="679" y="6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21941834" y="8350387"/>
            <a:ext cx="768940" cy="768940"/>
          </a:xfrm>
          <a:custGeom>
            <a:avLst/>
            <a:gdLst>
              <a:gd name="T0" fmla="*/ 1355 w 1536"/>
              <a:gd name="T1" fmla="*/ 1536 h 1536"/>
              <a:gd name="T2" fmla="*/ 1355 w 1536"/>
              <a:gd name="T3" fmla="*/ 1265 h 1536"/>
              <a:gd name="T4" fmla="*/ 1536 w 1536"/>
              <a:gd name="T5" fmla="*/ 1265 h 1536"/>
              <a:gd name="T6" fmla="*/ 1536 w 1536"/>
              <a:gd name="T7" fmla="*/ 0 h 1536"/>
              <a:gd name="T8" fmla="*/ 0 w 1536"/>
              <a:gd name="T9" fmla="*/ 0 h 1536"/>
              <a:gd name="T10" fmla="*/ 0 w 1536"/>
              <a:gd name="T11" fmla="*/ 1265 h 1536"/>
              <a:gd name="T12" fmla="*/ 181 w 1536"/>
              <a:gd name="T13" fmla="*/ 1265 h 1536"/>
              <a:gd name="T14" fmla="*/ 181 w 1536"/>
              <a:gd name="T15" fmla="*/ 1536 h 1536"/>
              <a:gd name="T16" fmla="*/ 1355 w 1536"/>
              <a:gd name="T17" fmla="*/ 1536 h 1536"/>
              <a:gd name="T18" fmla="*/ 579 w 1536"/>
              <a:gd name="T19" fmla="*/ 1031 h 1536"/>
              <a:gd name="T20" fmla="*/ 271 w 1536"/>
              <a:gd name="T21" fmla="*/ 1374 h 1536"/>
              <a:gd name="T22" fmla="*/ 271 w 1536"/>
              <a:gd name="T23" fmla="*/ 775 h 1536"/>
              <a:gd name="T24" fmla="*/ 579 w 1536"/>
              <a:gd name="T25" fmla="*/ 1031 h 1536"/>
              <a:gd name="T26" fmla="*/ 351 w 1536"/>
              <a:gd name="T27" fmla="*/ 723 h 1536"/>
              <a:gd name="T28" fmla="*/ 1186 w 1536"/>
              <a:gd name="T29" fmla="*/ 723 h 1536"/>
              <a:gd name="T30" fmla="*/ 768 w 1536"/>
              <a:gd name="T31" fmla="*/ 1071 h 1536"/>
              <a:gd name="T32" fmla="*/ 351 w 1536"/>
              <a:gd name="T33" fmla="*/ 723 h 1536"/>
              <a:gd name="T34" fmla="*/ 328 w 1536"/>
              <a:gd name="T35" fmla="*/ 1446 h 1536"/>
              <a:gd name="T36" fmla="*/ 649 w 1536"/>
              <a:gd name="T37" fmla="*/ 1089 h 1536"/>
              <a:gd name="T38" fmla="*/ 768 w 1536"/>
              <a:gd name="T39" fmla="*/ 1189 h 1536"/>
              <a:gd name="T40" fmla="*/ 888 w 1536"/>
              <a:gd name="T41" fmla="*/ 1089 h 1536"/>
              <a:gd name="T42" fmla="*/ 1209 w 1536"/>
              <a:gd name="T43" fmla="*/ 1446 h 1536"/>
              <a:gd name="T44" fmla="*/ 328 w 1536"/>
              <a:gd name="T45" fmla="*/ 1446 h 1536"/>
              <a:gd name="T46" fmla="*/ 1265 w 1536"/>
              <a:gd name="T47" fmla="*/ 1374 h 1536"/>
              <a:gd name="T48" fmla="*/ 957 w 1536"/>
              <a:gd name="T49" fmla="*/ 1031 h 1536"/>
              <a:gd name="T50" fmla="*/ 1265 w 1536"/>
              <a:gd name="T51" fmla="*/ 775 h 1536"/>
              <a:gd name="T52" fmla="*/ 1265 w 1536"/>
              <a:gd name="T53" fmla="*/ 1374 h 1536"/>
              <a:gd name="T54" fmla="*/ 91 w 1536"/>
              <a:gd name="T55" fmla="*/ 91 h 1536"/>
              <a:gd name="T56" fmla="*/ 1446 w 1536"/>
              <a:gd name="T57" fmla="*/ 91 h 1536"/>
              <a:gd name="T58" fmla="*/ 1446 w 1536"/>
              <a:gd name="T59" fmla="*/ 362 h 1536"/>
              <a:gd name="T60" fmla="*/ 91 w 1536"/>
              <a:gd name="T61" fmla="*/ 362 h 1536"/>
              <a:gd name="T62" fmla="*/ 91 w 1536"/>
              <a:gd name="T63" fmla="*/ 91 h 1536"/>
              <a:gd name="T64" fmla="*/ 91 w 1536"/>
              <a:gd name="T65" fmla="*/ 1175 h 1536"/>
              <a:gd name="T66" fmla="*/ 91 w 1536"/>
              <a:gd name="T67" fmla="*/ 452 h 1536"/>
              <a:gd name="T68" fmla="*/ 1446 w 1536"/>
              <a:gd name="T69" fmla="*/ 452 h 1536"/>
              <a:gd name="T70" fmla="*/ 1446 w 1536"/>
              <a:gd name="T71" fmla="*/ 1175 h 1536"/>
              <a:gd name="T72" fmla="*/ 1355 w 1536"/>
              <a:gd name="T73" fmla="*/ 1175 h 1536"/>
              <a:gd name="T74" fmla="*/ 1355 w 1536"/>
              <a:gd name="T75" fmla="*/ 633 h 1536"/>
              <a:gd name="T76" fmla="*/ 181 w 1536"/>
              <a:gd name="T77" fmla="*/ 633 h 1536"/>
              <a:gd name="T78" fmla="*/ 181 w 1536"/>
              <a:gd name="T79" fmla="*/ 1175 h 1536"/>
              <a:gd name="T80" fmla="*/ 91 w 1536"/>
              <a:gd name="T81" fmla="*/ 1175 h 1536"/>
              <a:gd name="T82" fmla="*/ 181 w 1536"/>
              <a:gd name="T83" fmla="*/ 181 h 1536"/>
              <a:gd name="T84" fmla="*/ 271 w 1536"/>
              <a:gd name="T85" fmla="*/ 181 h 1536"/>
              <a:gd name="T86" fmla="*/ 271 w 1536"/>
              <a:gd name="T87" fmla="*/ 272 h 1536"/>
              <a:gd name="T88" fmla="*/ 181 w 1536"/>
              <a:gd name="T89" fmla="*/ 272 h 1536"/>
              <a:gd name="T90" fmla="*/ 181 w 1536"/>
              <a:gd name="T91" fmla="*/ 181 h 1536"/>
              <a:gd name="T92" fmla="*/ 362 w 1536"/>
              <a:gd name="T93" fmla="*/ 181 h 1536"/>
              <a:gd name="T94" fmla="*/ 452 w 1536"/>
              <a:gd name="T95" fmla="*/ 181 h 1536"/>
              <a:gd name="T96" fmla="*/ 452 w 1536"/>
              <a:gd name="T97" fmla="*/ 272 h 1536"/>
              <a:gd name="T98" fmla="*/ 362 w 1536"/>
              <a:gd name="T99" fmla="*/ 272 h 1536"/>
              <a:gd name="T100" fmla="*/ 362 w 1536"/>
              <a:gd name="T101" fmla="*/ 181 h 1536"/>
              <a:gd name="T102" fmla="*/ 542 w 1536"/>
              <a:gd name="T103" fmla="*/ 181 h 1536"/>
              <a:gd name="T104" fmla="*/ 633 w 1536"/>
              <a:gd name="T105" fmla="*/ 181 h 1536"/>
              <a:gd name="T106" fmla="*/ 633 w 1536"/>
              <a:gd name="T107" fmla="*/ 272 h 1536"/>
              <a:gd name="T108" fmla="*/ 542 w 1536"/>
              <a:gd name="T109" fmla="*/ 272 h 1536"/>
              <a:gd name="T110" fmla="*/ 542 w 1536"/>
              <a:gd name="T111" fmla="*/ 18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36" h="1536">
                <a:moveTo>
                  <a:pt x="1355" y="1536"/>
                </a:moveTo>
                <a:cubicBezTo>
                  <a:pt x="1355" y="1265"/>
                  <a:pt x="1355" y="1265"/>
                  <a:pt x="1355" y="1265"/>
                </a:cubicBezTo>
                <a:cubicBezTo>
                  <a:pt x="1536" y="1265"/>
                  <a:pt x="1536" y="1265"/>
                  <a:pt x="1536" y="1265"/>
                </a:cubicBezTo>
                <a:cubicBezTo>
                  <a:pt x="1536" y="1195"/>
                  <a:pt x="1536" y="59"/>
                  <a:pt x="153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65"/>
                  <a:pt x="0" y="1265"/>
                  <a:pt x="0" y="1265"/>
                </a:cubicBezTo>
                <a:cubicBezTo>
                  <a:pt x="181" y="1265"/>
                  <a:pt x="181" y="1265"/>
                  <a:pt x="181" y="1265"/>
                </a:cubicBezTo>
                <a:cubicBezTo>
                  <a:pt x="181" y="1536"/>
                  <a:pt x="181" y="1536"/>
                  <a:pt x="181" y="1536"/>
                </a:cubicBezTo>
                <a:lnTo>
                  <a:pt x="1355" y="1536"/>
                </a:lnTo>
                <a:close/>
                <a:moveTo>
                  <a:pt x="579" y="1031"/>
                </a:moveTo>
                <a:cubicBezTo>
                  <a:pt x="271" y="1374"/>
                  <a:pt x="271" y="1374"/>
                  <a:pt x="271" y="1374"/>
                </a:cubicBezTo>
                <a:cubicBezTo>
                  <a:pt x="271" y="775"/>
                  <a:pt x="271" y="775"/>
                  <a:pt x="271" y="775"/>
                </a:cubicBezTo>
                <a:lnTo>
                  <a:pt x="579" y="1031"/>
                </a:lnTo>
                <a:close/>
                <a:moveTo>
                  <a:pt x="351" y="723"/>
                </a:moveTo>
                <a:cubicBezTo>
                  <a:pt x="1186" y="723"/>
                  <a:pt x="1186" y="723"/>
                  <a:pt x="1186" y="723"/>
                </a:cubicBezTo>
                <a:cubicBezTo>
                  <a:pt x="768" y="1071"/>
                  <a:pt x="768" y="1071"/>
                  <a:pt x="768" y="1071"/>
                </a:cubicBezTo>
                <a:lnTo>
                  <a:pt x="351" y="723"/>
                </a:lnTo>
                <a:close/>
                <a:moveTo>
                  <a:pt x="328" y="1446"/>
                </a:moveTo>
                <a:cubicBezTo>
                  <a:pt x="649" y="1089"/>
                  <a:pt x="649" y="1089"/>
                  <a:pt x="649" y="1089"/>
                </a:cubicBezTo>
                <a:cubicBezTo>
                  <a:pt x="768" y="1189"/>
                  <a:pt x="768" y="1189"/>
                  <a:pt x="768" y="1189"/>
                </a:cubicBezTo>
                <a:cubicBezTo>
                  <a:pt x="888" y="1089"/>
                  <a:pt x="888" y="1089"/>
                  <a:pt x="888" y="1089"/>
                </a:cubicBezTo>
                <a:cubicBezTo>
                  <a:pt x="1209" y="1446"/>
                  <a:pt x="1209" y="1446"/>
                  <a:pt x="1209" y="1446"/>
                </a:cubicBezTo>
                <a:lnTo>
                  <a:pt x="328" y="1446"/>
                </a:lnTo>
                <a:close/>
                <a:moveTo>
                  <a:pt x="1265" y="1374"/>
                </a:moveTo>
                <a:cubicBezTo>
                  <a:pt x="957" y="1031"/>
                  <a:pt x="957" y="1031"/>
                  <a:pt x="957" y="1031"/>
                </a:cubicBezTo>
                <a:cubicBezTo>
                  <a:pt x="1265" y="775"/>
                  <a:pt x="1265" y="775"/>
                  <a:pt x="1265" y="775"/>
                </a:cubicBezTo>
                <a:lnTo>
                  <a:pt x="1265" y="1374"/>
                </a:lnTo>
                <a:close/>
                <a:moveTo>
                  <a:pt x="91" y="91"/>
                </a:moveTo>
                <a:cubicBezTo>
                  <a:pt x="1446" y="91"/>
                  <a:pt x="1446" y="91"/>
                  <a:pt x="1446" y="91"/>
                </a:cubicBezTo>
                <a:cubicBezTo>
                  <a:pt x="1446" y="362"/>
                  <a:pt x="1446" y="362"/>
                  <a:pt x="1446" y="362"/>
                </a:cubicBezTo>
                <a:cubicBezTo>
                  <a:pt x="91" y="362"/>
                  <a:pt x="91" y="362"/>
                  <a:pt x="91" y="362"/>
                </a:cubicBezTo>
                <a:lnTo>
                  <a:pt x="91" y="91"/>
                </a:lnTo>
                <a:close/>
                <a:moveTo>
                  <a:pt x="91" y="1175"/>
                </a:moveTo>
                <a:cubicBezTo>
                  <a:pt x="91" y="452"/>
                  <a:pt x="91" y="452"/>
                  <a:pt x="91" y="452"/>
                </a:cubicBezTo>
                <a:cubicBezTo>
                  <a:pt x="1446" y="452"/>
                  <a:pt x="1446" y="452"/>
                  <a:pt x="1446" y="452"/>
                </a:cubicBezTo>
                <a:cubicBezTo>
                  <a:pt x="1446" y="1175"/>
                  <a:pt x="1446" y="1175"/>
                  <a:pt x="1446" y="1175"/>
                </a:cubicBezTo>
                <a:cubicBezTo>
                  <a:pt x="1355" y="1175"/>
                  <a:pt x="1355" y="1175"/>
                  <a:pt x="1355" y="1175"/>
                </a:cubicBezTo>
                <a:cubicBezTo>
                  <a:pt x="1355" y="633"/>
                  <a:pt x="1355" y="633"/>
                  <a:pt x="1355" y="633"/>
                </a:cubicBezTo>
                <a:cubicBezTo>
                  <a:pt x="181" y="633"/>
                  <a:pt x="181" y="633"/>
                  <a:pt x="181" y="633"/>
                </a:cubicBezTo>
                <a:cubicBezTo>
                  <a:pt x="181" y="1175"/>
                  <a:pt x="181" y="1175"/>
                  <a:pt x="181" y="1175"/>
                </a:cubicBezTo>
                <a:lnTo>
                  <a:pt x="91" y="1175"/>
                </a:lnTo>
                <a:close/>
                <a:moveTo>
                  <a:pt x="181" y="181"/>
                </a:moveTo>
                <a:cubicBezTo>
                  <a:pt x="271" y="181"/>
                  <a:pt x="271" y="181"/>
                  <a:pt x="271" y="181"/>
                </a:cubicBezTo>
                <a:cubicBezTo>
                  <a:pt x="271" y="272"/>
                  <a:pt x="271" y="272"/>
                  <a:pt x="271" y="272"/>
                </a:cubicBezTo>
                <a:cubicBezTo>
                  <a:pt x="181" y="272"/>
                  <a:pt x="181" y="272"/>
                  <a:pt x="181" y="272"/>
                </a:cubicBezTo>
                <a:lnTo>
                  <a:pt x="181" y="181"/>
                </a:lnTo>
                <a:close/>
                <a:moveTo>
                  <a:pt x="362" y="181"/>
                </a:moveTo>
                <a:cubicBezTo>
                  <a:pt x="452" y="181"/>
                  <a:pt x="452" y="181"/>
                  <a:pt x="452" y="181"/>
                </a:cubicBezTo>
                <a:cubicBezTo>
                  <a:pt x="452" y="272"/>
                  <a:pt x="452" y="272"/>
                  <a:pt x="452" y="272"/>
                </a:cubicBezTo>
                <a:cubicBezTo>
                  <a:pt x="362" y="272"/>
                  <a:pt x="362" y="272"/>
                  <a:pt x="362" y="272"/>
                </a:cubicBezTo>
                <a:lnTo>
                  <a:pt x="362" y="181"/>
                </a:lnTo>
                <a:close/>
                <a:moveTo>
                  <a:pt x="542" y="181"/>
                </a:moveTo>
                <a:cubicBezTo>
                  <a:pt x="633" y="181"/>
                  <a:pt x="633" y="181"/>
                  <a:pt x="633" y="181"/>
                </a:cubicBezTo>
                <a:cubicBezTo>
                  <a:pt x="633" y="272"/>
                  <a:pt x="633" y="272"/>
                  <a:pt x="633" y="272"/>
                </a:cubicBezTo>
                <a:cubicBezTo>
                  <a:pt x="542" y="272"/>
                  <a:pt x="542" y="272"/>
                  <a:pt x="542" y="272"/>
                </a:cubicBezTo>
                <a:lnTo>
                  <a:pt x="542" y="18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1745718" y="10217128"/>
            <a:ext cx="633173" cy="768634"/>
          </a:xfrm>
          <a:custGeom>
            <a:avLst/>
            <a:gdLst>
              <a:gd name="T0" fmla="*/ 1039 w 1265"/>
              <a:gd name="T1" fmla="*/ 226 h 1536"/>
              <a:gd name="T2" fmla="*/ 633 w 1265"/>
              <a:gd name="T3" fmla="*/ 91 h 1536"/>
              <a:gd name="T4" fmla="*/ 226 w 1265"/>
              <a:gd name="T5" fmla="*/ 226 h 1536"/>
              <a:gd name="T6" fmla="*/ 91 w 1265"/>
              <a:gd name="T7" fmla="*/ 632 h 1536"/>
              <a:gd name="T8" fmla="*/ 226 w 1265"/>
              <a:gd name="T9" fmla="*/ 1039 h 1536"/>
              <a:gd name="T10" fmla="*/ 260 w 1265"/>
              <a:gd name="T11" fmla="*/ 1094 h 1536"/>
              <a:gd name="T12" fmla="*/ 362 w 1265"/>
              <a:gd name="T13" fmla="*/ 1355 h 1536"/>
              <a:gd name="T14" fmla="*/ 452 w 1265"/>
              <a:gd name="T15" fmla="*/ 1536 h 1536"/>
              <a:gd name="T16" fmla="*/ 813 w 1265"/>
              <a:gd name="T17" fmla="*/ 1355 h 1536"/>
              <a:gd name="T18" fmla="*/ 904 w 1265"/>
              <a:gd name="T19" fmla="*/ 1164 h 1536"/>
              <a:gd name="T20" fmla="*/ 1013 w 1265"/>
              <a:gd name="T21" fmla="*/ 1063 h 1536"/>
              <a:gd name="T22" fmla="*/ 1265 w 1265"/>
              <a:gd name="T23" fmla="*/ 813 h 1536"/>
              <a:gd name="T24" fmla="*/ 1265 w 1265"/>
              <a:gd name="T25" fmla="*/ 452 h 1536"/>
              <a:gd name="T26" fmla="*/ 399 w 1265"/>
              <a:gd name="T27" fmla="*/ 1084 h 1536"/>
              <a:gd name="T28" fmla="*/ 334 w 1265"/>
              <a:gd name="T29" fmla="*/ 972 h 1536"/>
              <a:gd name="T30" fmla="*/ 321 w 1265"/>
              <a:gd name="T31" fmla="*/ 793 h 1536"/>
              <a:gd name="T32" fmla="*/ 246 w 1265"/>
              <a:gd name="T33" fmla="*/ 949 h 1536"/>
              <a:gd name="T34" fmla="*/ 91 w 1265"/>
              <a:gd name="T35" fmla="*/ 813 h 1536"/>
              <a:gd name="T36" fmla="*/ 226 w 1265"/>
              <a:gd name="T37" fmla="*/ 587 h 1536"/>
              <a:gd name="T38" fmla="*/ 226 w 1265"/>
              <a:gd name="T39" fmla="*/ 316 h 1536"/>
              <a:gd name="T40" fmla="*/ 316 w 1265"/>
              <a:gd name="T41" fmla="*/ 407 h 1536"/>
              <a:gd name="T42" fmla="*/ 452 w 1265"/>
              <a:gd name="T43" fmla="*/ 90 h 1536"/>
              <a:gd name="T44" fmla="*/ 588 w 1265"/>
              <a:gd name="T45" fmla="*/ 1084 h 1536"/>
              <a:gd name="T46" fmla="*/ 723 w 1265"/>
              <a:gd name="T47" fmla="*/ 1446 h 1536"/>
              <a:gd name="T48" fmla="*/ 542 w 1265"/>
              <a:gd name="T49" fmla="*/ 1355 h 1536"/>
              <a:gd name="T50" fmla="*/ 723 w 1265"/>
              <a:gd name="T51" fmla="*/ 1446 h 1536"/>
              <a:gd name="T52" fmla="*/ 452 w 1265"/>
              <a:gd name="T53" fmla="*/ 1265 h 1536"/>
              <a:gd name="T54" fmla="*/ 813 w 1265"/>
              <a:gd name="T55" fmla="*/ 1175 h 1536"/>
              <a:gd name="T56" fmla="*/ 1039 w 1265"/>
              <a:gd name="T57" fmla="*/ 587 h 1536"/>
              <a:gd name="T58" fmla="*/ 1175 w 1265"/>
              <a:gd name="T59" fmla="*/ 813 h 1536"/>
              <a:gd name="T60" fmla="*/ 1038 w 1265"/>
              <a:gd name="T61" fmla="*/ 949 h 1536"/>
              <a:gd name="T62" fmla="*/ 865 w 1265"/>
              <a:gd name="T63" fmla="*/ 836 h 1536"/>
              <a:gd name="T64" fmla="*/ 924 w 1265"/>
              <a:gd name="T65" fmla="*/ 1039 h 1536"/>
              <a:gd name="T66" fmla="*/ 842 w 1265"/>
              <a:gd name="T67" fmla="*/ 1084 h 1536"/>
              <a:gd name="T68" fmla="*/ 678 w 1265"/>
              <a:gd name="T69" fmla="*/ 226 h 1536"/>
              <a:gd name="T70" fmla="*/ 949 w 1265"/>
              <a:gd name="T71" fmla="*/ 226 h 1536"/>
              <a:gd name="T72" fmla="*/ 1039 w 1265"/>
              <a:gd name="T73" fmla="*/ 407 h 1536"/>
              <a:gd name="T74" fmla="*/ 1175 w 1265"/>
              <a:gd name="T75" fmla="*/ 45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65" h="1536">
                <a:moveTo>
                  <a:pt x="1265" y="452"/>
                </a:moveTo>
                <a:cubicBezTo>
                  <a:pt x="1265" y="327"/>
                  <a:pt x="1164" y="226"/>
                  <a:pt x="1039" y="226"/>
                </a:cubicBezTo>
                <a:cubicBezTo>
                  <a:pt x="1039" y="101"/>
                  <a:pt x="938" y="0"/>
                  <a:pt x="813" y="0"/>
                </a:cubicBezTo>
                <a:cubicBezTo>
                  <a:pt x="740" y="0"/>
                  <a:pt x="674" y="36"/>
                  <a:pt x="633" y="91"/>
                </a:cubicBezTo>
                <a:cubicBezTo>
                  <a:pt x="591" y="36"/>
                  <a:pt x="526" y="0"/>
                  <a:pt x="452" y="0"/>
                </a:cubicBezTo>
                <a:cubicBezTo>
                  <a:pt x="327" y="0"/>
                  <a:pt x="226" y="101"/>
                  <a:pt x="226" y="226"/>
                </a:cubicBezTo>
                <a:cubicBezTo>
                  <a:pt x="102" y="226"/>
                  <a:pt x="0" y="327"/>
                  <a:pt x="0" y="452"/>
                </a:cubicBezTo>
                <a:cubicBezTo>
                  <a:pt x="0" y="526"/>
                  <a:pt x="36" y="591"/>
                  <a:pt x="91" y="632"/>
                </a:cubicBezTo>
                <a:cubicBezTo>
                  <a:pt x="36" y="674"/>
                  <a:pt x="0" y="739"/>
                  <a:pt x="0" y="813"/>
                </a:cubicBezTo>
                <a:cubicBezTo>
                  <a:pt x="0" y="938"/>
                  <a:pt x="102" y="1039"/>
                  <a:pt x="226" y="1039"/>
                </a:cubicBezTo>
                <a:cubicBezTo>
                  <a:pt x="239" y="1039"/>
                  <a:pt x="239" y="1039"/>
                  <a:pt x="239" y="1039"/>
                </a:cubicBezTo>
                <a:cubicBezTo>
                  <a:pt x="243" y="1058"/>
                  <a:pt x="250" y="1077"/>
                  <a:pt x="260" y="1094"/>
                </a:cubicBezTo>
                <a:cubicBezTo>
                  <a:pt x="283" y="1132"/>
                  <a:pt x="320" y="1159"/>
                  <a:pt x="362" y="1170"/>
                </a:cubicBezTo>
                <a:cubicBezTo>
                  <a:pt x="362" y="1355"/>
                  <a:pt x="362" y="1355"/>
                  <a:pt x="362" y="1355"/>
                </a:cubicBezTo>
                <a:cubicBezTo>
                  <a:pt x="452" y="1355"/>
                  <a:pt x="452" y="1355"/>
                  <a:pt x="452" y="1355"/>
                </a:cubicBezTo>
                <a:cubicBezTo>
                  <a:pt x="452" y="1536"/>
                  <a:pt x="452" y="1536"/>
                  <a:pt x="452" y="1536"/>
                </a:cubicBezTo>
                <a:cubicBezTo>
                  <a:pt x="813" y="1536"/>
                  <a:pt x="813" y="1536"/>
                  <a:pt x="813" y="1536"/>
                </a:cubicBezTo>
                <a:cubicBezTo>
                  <a:pt x="813" y="1355"/>
                  <a:pt x="813" y="1355"/>
                  <a:pt x="813" y="1355"/>
                </a:cubicBezTo>
                <a:cubicBezTo>
                  <a:pt x="904" y="1355"/>
                  <a:pt x="904" y="1355"/>
                  <a:pt x="904" y="1355"/>
                </a:cubicBezTo>
                <a:cubicBezTo>
                  <a:pt x="904" y="1164"/>
                  <a:pt x="904" y="1164"/>
                  <a:pt x="904" y="1164"/>
                </a:cubicBezTo>
                <a:cubicBezTo>
                  <a:pt x="943" y="1150"/>
                  <a:pt x="977" y="1124"/>
                  <a:pt x="1000" y="1087"/>
                </a:cubicBezTo>
                <a:cubicBezTo>
                  <a:pt x="1005" y="1080"/>
                  <a:pt x="1009" y="1072"/>
                  <a:pt x="1013" y="1063"/>
                </a:cubicBezTo>
                <a:cubicBezTo>
                  <a:pt x="1054" y="1039"/>
                  <a:pt x="1054" y="1039"/>
                  <a:pt x="1054" y="1039"/>
                </a:cubicBezTo>
                <a:cubicBezTo>
                  <a:pt x="1172" y="1031"/>
                  <a:pt x="1265" y="933"/>
                  <a:pt x="1265" y="813"/>
                </a:cubicBezTo>
                <a:cubicBezTo>
                  <a:pt x="1265" y="739"/>
                  <a:pt x="1230" y="674"/>
                  <a:pt x="1175" y="632"/>
                </a:cubicBezTo>
                <a:cubicBezTo>
                  <a:pt x="1230" y="591"/>
                  <a:pt x="1265" y="526"/>
                  <a:pt x="1265" y="452"/>
                </a:cubicBezTo>
                <a:close/>
                <a:moveTo>
                  <a:pt x="402" y="1084"/>
                </a:moveTo>
                <a:cubicBezTo>
                  <a:pt x="401" y="1084"/>
                  <a:pt x="400" y="1084"/>
                  <a:pt x="399" y="1084"/>
                </a:cubicBezTo>
                <a:cubicBezTo>
                  <a:pt x="373" y="1083"/>
                  <a:pt x="351" y="1070"/>
                  <a:pt x="338" y="1047"/>
                </a:cubicBezTo>
                <a:cubicBezTo>
                  <a:pt x="324" y="1024"/>
                  <a:pt x="323" y="996"/>
                  <a:pt x="334" y="972"/>
                </a:cubicBezTo>
                <a:cubicBezTo>
                  <a:pt x="402" y="833"/>
                  <a:pt x="402" y="833"/>
                  <a:pt x="402" y="833"/>
                </a:cubicBezTo>
                <a:cubicBezTo>
                  <a:pt x="321" y="793"/>
                  <a:pt x="321" y="793"/>
                  <a:pt x="321" y="793"/>
                </a:cubicBezTo>
                <a:cubicBezTo>
                  <a:pt x="253" y="933"/>
                  <a:pt x="253" y="933"/>
                  <a:pt x="253" y="933"/>
                </a:cubicBezTo>
                <a:cubicBezTo>
                  <a:pt x="251" y="938"/>
                  <a:pt x="248" y="943"/>
                  <a:pt x="246" y="949"/>
                </a:cubicBezTo>
                <a:cubicBezTo>
                  <a:pt x="226" y="949"/>
                  <a:pt x="226" y="949"/>
                  <a:pt x="226" y="949"/>
                </a:cubicBezTo>
                <a:cubicBezTo>
                  <a:pt x="151" y="949"/>
                  <a:pt x="91" y="888"/>
                  <a:pt x="91" y="813"/>
                </a:cubicBezTo>
                <a:cubicBezTo>
                  <a:pt x="91" y="738"/>
                  <a:pt x="151" y="678"/>
                  <a:pt x="226" y="678"/>
                </a:cubicBezTo>
                <a:cubicBezTo>
                  <a:pt x="226" y="587"/>
                  <a:pt x="226" y="587"/>
                  <a:pt x="226" y="587"/>
                </a:cubicBezTo>
                <a:cubicBezTo>
                  <a:pt x="151" y="587"/>
                  <a:pt x="91" y="527"/>
                  <a:pt x="91" y="452"/>
                </a:cubicBezTo>
                <a:cubicBezTo>
                  <a:pt x="91" y="377"/>
                  <a:pt x="151" y="316"/>
                  <a:pt x="226" y="316"/>
                </a:cubicBezTo>
                <a:cubicBezTo>
                  <a:pt x="226" y="407"/>
                  <a:pt x="226" y="407"/>
                  <a:pt x="226" y="407"/>
                </a:cubicBezTo>
                <a:cubicBezTo>
                  <a:pt x="316" y="407"/>
                  <a:pt x="316" y="407"/>
                  <a:pt x="316" y="407"/>
                </a:cubicBezTo>
                <a:cubicBezTo>
                  <a:pt x="316" y="226"/>
                  <a:pt x="316" y="226"/>
                  <a:pt x="316" y="226"/>
                </a:cubicBezTo>
                <a:cubicBezTo>
                  <a:pt x="316" y="151"/>
                  <a:pt x="377" y="90"/>
                  <a:pt x="452" y="90"/>
                </a:cubicBezTo>
                <a:cubicBezTo>
                  <a:pt x="527" y="90"/>
                  <a:pt x="588" y="151"/>
                  <a:pt x="588" y="226"/>
                </a:cubicBezTo>
                <a:cubicBezTo>
                  <a:pt x="588" y="1084"/>
                  <a:pt x="588" y="1084"/>
                  <a:pt x="588" y="1084"/>
                </a:cubicBezTo>
                <a:lnTo>
                  <a:pt x="402" y="1084"/>
                </a:lnTo>
                <a:close/>
                <a:moveTo>
                  <a:pt x="723" y="1446"/>
                </a:moveTo>
                <a:cubicBezTo>
                  <a:pt x="542" y="1446"/>
                  <a:pt x="542" y="1446"/>
                  <a:pt x="542" y="1446"/>
                </a:cubicBezTo>
                <a:cubicBezTo>
                  <a:pt x="542" y="1355"/>
                  <a:pt x="542" y="1355"/>
                  <a:pt x="542" y="1355"/>
                </a:cubicBezTo>
                <a:cubicBezTo>
                  <a:pt x="723" y="1355"/>
                  <a:pt x="723" y="1355"/>
                  <a:pt x="723" y="1355"/>
                </a:cubicBezTo>
                <a:lnTo>
                  <a:pt x="723" y="1446"/>
                </a:lnTo>
                <a:close/>
                <a:moveTo>
                  <a:pt x="813" y="1265"/>
                </a:moveTo>
                <a:cubicBezTo>
                  <a:pt x="452" y="1265"/>
                  <a:pt x="452" y="1265"/>
                  <a:pt x="452" y="1265"/>
                </a:cubicBezTo>
                <a:cubicBezTo>
                  <a:pt x="452" y="1175"/>
                  <a:pt x="452" y="1175"/>
                  <a:pt x="452" y="1175"/>
                </a:cubicBezTo>
                <a:cubicBezTo>
                  <a:pt x="813" y="1175"/>
                  <a:pt x="813" y="1175"/>
                  <a:pt x="813" y="1175"/>
                </a:cubicBezTo>
                <a:lnTo>
                  <a:pt x="813" y="1265"/>
                </a:lnTo>
                <a:close/>
                <a:moveTo>
                  <a:pt x="1039" y="587"/>
                </a:moveTo>
                <a:cubicBezTo>
                  <a:pt x="1039" y="678"/>
                  <a:pt x="1039" y="678"/>
                  <a:pt x="1039" y="678"/>
                </a:cubicBezTo>
                <a:cubicBezTo>
                  <a:pt x="1114" y="678"/>
                  <a:pt x="1175" y="738"/>
                  <a:pt x="1175" y="813"/>
                </a:cubicBezTo>
                <a:cubicBezTo>
                  <a:pt x="1175" y="888"/>
                  <a:pt x="1114" y="949"/>
                  <a:pt x="1039" y="949"/>
                </a:cubicBezTo>
                <a:cubicBezTo>
                  <a:pt x="1038" y="949"/>
                  <a:pt x="1038" y="949"/>
                  <a:pt x="1038" y="949"/>
                </a:cubicBezTo>
                <a:cubicBezTo>
                  <a:pt x="942" y="790"/>
                  <a:pt x="942" y="790"/>
                  <a:pt x="942" y="790"/>
                </a:cubicBezTo>
                <a:cubicBezTo>
                  <a:pt x="865" y="836"/>
                  <a:pt x="865" y="836"/>
                  <a:pt x="865" y="836"/>
                </a:cubicBezTo>
                <a:cubicBezTo>
                  <a:pt x="932" y="948"/>
                  <a:pt x="932" y="948"/>
                  <a:pt x="932" y="948"/>
                </a:cubicBezTo>
                <a:cubicBezTo>
                  <a:pt x="944" y="978"/>
                  <a:pt x="941" y="1012"/>
                  <a:pt x="924" y="1039"/>
                </a:cubicBezTo>
                <a:cubicBezTo>
                  <a:pt x="906" y="1067"/>
                  <a:pt x="878" y="1083"/>
                  <a:pt x="846" y="1084"/>
                </a:cubicBezTo>
                <a:cubicBezTo>
                  <a:pt x="845" y="1084"/>
                  <a:pt x="843" y="1084"/>
                  <a:pt x="842" y="1084"/>
                </a:cubicBezTo>
                <a:cubicBezTo>
                  <a:pt x="678" y="1084"/>
                  <a:pt x="678" y="1084"/>
                  <a:pt x="678" y="1084"/>
                </a:cubicBezTo>
                <a:cubicBezTo>
                  <a:pt x="678" y="226"/>
                  <a:pt x="678" y="226"/>
                  <a:pt x="678" y="226"/>
                </a:cubicBezTo>
                <a:cubicBezTo>
                  <a:pt x="678" y="151"/>
                  <a:pt x="739" y="90"/>
                  <a:pt x="813" y="90"/>
                </a:cubicBezTo>
                <a:cubicBezTo>
                  <a:pt x="888" y="90"/>
                  <a:pt x="949" y="151"/>
                  <a:pt x="949" y="226"/>
                </a:cubicBezTo>
                <a:cubicBezTo>
                  <a:pt x="949" y="407"/>
                  <a:pt x="949" y="407"/>
                  <a:pt x="949" y="407"/>
                </a:cubicBezTo>
                <a:cubicBezTo>
                  <a:pt x="1039" y="407"/>
                  <a:pt x="1039" y="407"/>
                  <a:pt x="1039" y="407"/>
                </a:cubicBezTo>
                <a:cubicBezTo>
                  <a:pt x="1039" y="316"/>
                  <a:pt x="1039" y="316"/>
                  <a:pt x="1039" y="316"/>
                </a:cubicBezTo>
                <a:cubicBezTo>
                  <a:pt x="1114" y="316"/>
                  <a:pt x="1175" y="377"/>
                  <a:pt x="1175" y="452"/>
                </a:cubicBezTo>
                <a:cubicBezTo>
                  <a:pt x="1175" y="527"/>
                  <a:pt x="1114" y="587"/>
                  <a:pt x="1039" y="5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3927108" y="10216975"/>
            <a:ext cx="768634" cy="768940"/>
          </a:xfrm>
          <a:custGeom>
            <a:avLst/>
            <a:gdLst>
              <a:gd name="T0" fmla="*/ 1536 w 1536"/>
              <a:gd name="T1" fmla="*/ 1536 h 1536"/>
              <a:gd name="T2" fmla="*/ 0 w 1536"/>
              <a:gd name="T3" fmla="*/ 0 h 1536"/>
              <a:gd name="T4" fmla="*/ 91 w 1536"/>
              <a:gd name="T5" fmla="*/ 91 h 1536"/>
              <a:gd name="T6" fmla="*/ 1446 w 1536"/>
              <a:gd name="T7" fmla="*/ 362 h 1536"/>
              <a:gd name="T8" fmla="*/ 91 w 1536"/>
              <a:gd name="T9" fmla="*/ 91 h 1536"/>
              <a:gd name="T10" fmla="*/ 1446 w 1536"/>
              <a:gd name="T11" fmla="*/ 452 h 1536"/>
              <a:gd name="T12" fmla="*/ 91 w 1536"/>
              <a:gd name="T13" fmla="*/ 1446 h 1536"/>
              <a:gd name="T14" fmla="*/ 181 w 1536"/>
              <a:gd name="T15" fmla="*/ 181 h 1536"/>
              <a:gd name="T16" fmla="*/ 271 w 1536"/>
              <a:gd name="T17" fmla="*/ 272 h 1536"/>
              <a:gd name="T18" fmla="*/ 181 w 1536"/>
              <a:gd name="T19" fmla="*/ 181 h 1536"/>
              <a:gd name="T20" fmla="*/ 452 w 1536"/>
              <a:gd name="T21" fmla="*/ 181 h 1536"/>
              <a:gd name="T22" fmla="*/ 362 w 1536"/>
              <a:gd name="T23" fmla="*/ 272 h 1536"/>
              <a:gd name="T24" fmla="*/ 542 w 1536"/>
              <a:gd name="T25" fmla="*/ 181 h 1536"/>
              <a:gd name="T26" fmla="*/ 633 w 1536"/>
              <a:gd name="T27" fmla="*/ 272 h 1536"/>
              <a:gd name="T28" fmla="*/ 542 w 1536"/>
              <a:gd name="T29" fmla="*/ 181 h 1536"/>
              <a:gd name="T30" fmla="*/ 181 w 1536"/>
              <a:gd name="T31" fmla="*/ 633 h 1536"/>
              <a:gd name="T32" fmla="*/ 588 w 1536"/>
              <a:gd name="T33" fmla="*/ 543 h 1536"/>
              <a:gd name="T34" fmla="*/ 1265 w 1536"/>
              <a:gd name="T35" fmla="*/ 1085 h 1536"/>
              <a:gd name="T36" fmla="*/ 1101 w 1536"/>
              <a:gd name="T37" fmla="*/ 1079 h 1536"/>
              <a:gd name="T38" fmla="*/ 1024 w 1536"/>
              <a:gd name="T39" fmla="*/ 773 h 1536"/>
              <a:gd name="T40" fmla="*/ 904 w 1536"/>
              <a:gd name="T41" fmla="*/ 885 h 1536"/>
              <a:gd name="T42" fmla="*/ 633 w 1536"/>
              <a:gd name="T43" fmla="*/ 723 h 1536"/>
              <a:gd name="T44" fmla="*/ 627 w 1536"/>
              <a:gd name="T45" fmla="*/ 887 h 1536"/>
              <a:gd name="T46" fmla="*/ 321 w 1536"/>
              <a:gd name="T47" fmla="*/ 965 h 1536"/>
              <a:gd name="T48" fmla="*/ 433 w 1536"/>
              <a:gd name="T49" fmla="*/ 1085 h 1536"/>
              <a:gd name="T50" fmla="*/ 271 w 1536"/>
              <a:gd name="T51" fmla="*/ 1265 h 1536"/>
              <a:gd name="T52" fmla="*/ 181 w 1536"/>
              <a:gd name="T53" fmla="*/ 1356 h 1536"/>
              <a:gd name="T54" fmla="*/ 1356 w 1536"/>
              <a:gd name="T55" fmla="*/ 1265 h 1536"/>
              <a:gd name="T56" fmla="*/ 1265 w 1536"/>
              <a:gd name="T57" fmla="*/ 1085 h 1536"/>
              <a:gd name="T58" fmla="*/ 690 w 1536"/>
              <a:gd name="T59" fmla="*/ 1265 h 1536"/>
              <a:gd name="T60" fmla="*/ 847 w 1536"/>
              <a:gd name="T61" fmla="*/ 1265 h 1536"/>
              <a:gd name="T62" fmla="*/ 943 w 1536"/>
              <a:gd name="T63" fmla="*/ 1265 h 1536"/>
              <a:gd name="T64" fmla="*/ 593 w 1536"/>
              <a:gd name="T65" fmla="*/ 1265 h 1536"/>
              <a:gd name="T66" fmla="*/ 362 w 1536"/>
              <a:gd name="T67" fmla="*/ 1175 h 1536"/>
              <a:gd name="T68" fmla="*/ 509 w 1536"/>
              <a:gd name="T69" fmla="*/ 1143 h 1536"/>
              <a:gd name="T70" fmla="*/ 449 w 1536"/>
              <a:gd name="T71" fmla="*/ 965 h 1536"/>
              <a:gd name="T72" fmla="*/ 610 w 1536"/>
              <a:gd name="T73" fmla="*/ 998 h 1536"/>
              <a:gd name="T74" fmla="*/ 723 w 1536"/>
              <a:gd name="T75" fmla="*/ 951 h 1536"/>
              <a:gd name="T76" fmla="*/ 813 w 1536"/>
              <a:gd name="T77" fmla="*/ 814 h 1536"/>
              <a:gd name="T78" fmla="*/ 897 w 1536"/>
              <a:gd name="T79" fmla="*/ 982 h 1536"/>
              <a:gd name="T80" fmla="*/ 1024 w 1536"/>
              <a:gd name="T81" fmla="*/ 901 h 1536"/>
              <a:gd name="T82" fmla="*/ 991 w 1536"/>
              <a:gd name="T83" fmla="*/ 1062 h 1536"/>
              <a:gd name="T84" fmla="*/ 1038 w 1536"/>
              <a:gd name="T85" fmla="*/ 1175 h 1536"/>
              <a:gd name="T86" fmla="*/ 1175 w 1536"/>
              <a:gd name="T87" fmla="*/ 126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6" h="1536">
                <a:moveTo>
                  <a:pt x="0" y="1536"/>
                </a:moveTo>
                <a:cubicBezTo>
                  <a:pt x="1536" y="1536"/>
                  <a:pt x="1536" y="1536"/>
                  <a:pt x="1536" y="1536"/>
                </a:cubicBezTo>
                <a:cubicBezTo>
                  <a:pt x="1536" y="1289"/>
                  <a:pt x="1536" y="53"/>
                  <a:pt x="1536" y="0"/>
                </a:cubicBezTo>
                <a:cubicBezTo>
                  <a:pt x="0" y="0"/>
                  <a:pt x="0" y="0"/>
                  <a:pt x="0" y="0"/>
                </a:cubicBezTo>
                <a:lnTo>
                  <a:pt x="0" y="1536"/>
                </a:lnTo>
                <a:close/>
                <a:moveTo>
                  <a:pt x="91" y="91"/>
                </a:moveTo>
                <a:cubicBezTo>
                  <a:pt x="1446" y="91"/>
                  <a:pt x="1446" y="91"/>
                  <a:pt x="1446" y="91"/>
                </a:cubicBezTo>
                <a:cubicBezTo>
                  <a:pt x="1446" y="362"/>
                  <a:pt x="1446" y="362"/>
                  <a:pt x="1446" y="362"/>
                </a:cubicBezTo>
                <a:cubicBezTo>
                  <a:pt x="91" y="362"/>
                  <a:pt x="91" y="362"/>
                  <a:pt x="91" y="362"/>
                </a:cubicBezTo>
                <a:lnTo>
                  <a:pt x="91" y="91"/>
                </a:lnTo>
                <a:close/>
                <a:moveTo>
                  <a:pt x="91" y="452"/>
                </a:moveTo>
                <a:cubicBezTo>
                  <a:pt x="1446" y="452"/>
                  <a:pt x="1446" y="452"/>
                  <a:pt x="1446" y="452"/>
                </a:cubicBezTo>
                <a:cubicBezTo>
                  <a:pt x="1446" y="1446"/>
                  <a:pt x="1446" y="1446"/>
                  <a:pt x="1446" y="1446"/>
                </a:cubicBezTo>
                <a:cubicBezTo>
                  <a:pt x="91" y="1446"/>
                  <a:pt x="91" y="1446"/>
                  <a:pt x="91" y="1446"/>
                </a:cubicBezTo>
                <a:lnTo>
                  <a:pt x="91" y="452"/>
                </a:lnTo>
                <a:close/>
                <a:moveTo>
                  <a:pt x="181" y="181"/>
                </a:moveTo>
                <a:cubicBezTo>
                  <a:pt x="271" y="181"/>
                  <a:pt x="271" y="181"/>
                  <a:pt x="271" y="181"/>
                </a:cubicBezTo>
                <a:cubicBezTo>
                  <a:pt x="271" y="272"/>
                  <a:pt x="271" y="272"/>
                  <a:pt x="271" y="272"/>
                </a:cubicBezTo>
                <a:cubicBezTo>
                  <a:pt x="181" y="272"/>
                  <a:pt x="181" y="272"/>
                  <a:pt x="181" y="272"/>
                </a:cubicBezTo>
                <a:lnTo>
                  <a:pt x="181" y="181"/>
                </a:lnTo>
                <a:close/>
                <a:moveTo>
                  <a:pt x="362" y="181"/>
                </a:moveTo>
                <a:cubicBezTo>
                  <a:pt x="452" y="181"/>
                  <a:pt x="452" y="181"/>
                  <a:pt x="452" y="181"/>
                </a:cubicBezTo>
                <a:cubicBezTo>
                  <a:pt x="452" y="272"/>
                  <a:pt x="452" y="272"/>
                  <a:pt x="452" y="272"/>
                </a:cubicBezTo>
                <a:cubicBezTo>
                  <a:pt x="362" y="272"/>
                  <a:pt x="362" y="272"/>
                  <a:pt x="362" y="272"/>
                </a:cubicBezTo>
                <a:lnTo>
                  <a:pt x="362" y="181"/>
                </a:lnTo>
                <a:close/>
                <a:moveTo>
                  <a:pt x="542" y="181"/>
                </a:moveTo>
                <a:cubicBezTo>
                  <a:pt x="633" y="181"/>
                  <a:pt x="633" y="181"/>
                  <a:pt x="633" y="181"/>
                </a:cubicBezTo>
                <a:cubicBezTo>
                  <a:pt x="633" y="272"/>
                  <a:pt x="633" y="272"/>
                  <a:pt x="633" y="272"/>
                </a:cubicBezTo>
                <a:cubicBezTo>
                  <a:pt x="542" y="272"/>
                  <a:pt x="542" y="272"/>
                  <a:pt x="542" y="272"/>
                </a:cubicBezTo>
                <a:lnTo>
                  <a:pt x="542" y="181"/>
                </a:lnTo>
                <a:close/>
                <a:moveTo>
                  <a:pt x="588" y="633"/>
                </a:moveTo>
                <a:cubicBezTo>
                  <a:pt x="181" y="633"/>
                  <a:pt x="181" y="633"/>
                  <a:pt x="181" y="633"/>
                </a:cubicBezTo>
                <a:cubicBezTo>
                  <a:pt x="181" y="543"/>
                  <a:pt x="181" y="543"/>
                  <a:pt x="181" y="543"/>
                </a:cubicBezTo>
                <a:cubicBezTo>
                  <a:pt x="588" y="543"/>
                  <a:pt x="588" y="543"/>
                  <a:pt x="588" y="543"/>
                </a:cubicBezTo>
                <a:lnTo>
                  <a:pt x="588" y="633"/>
                </a:lnTo>
                <a:close/>
                <a:moveTo>
                  <a:pt x="1265" y="1085"/>
                </a:moveTo>
                <a:cubicBezTo>
                  <a:pt x="1103" y="1085"/>
                  <a:pt x="1103" y="1085"/>
                  <a:pt x="1103" y="1085"/>
                </a:cubicBezTo>
                <a:cubicBezTo>
                  <a:pt x="1103" y="1083"/>
                  <a:pt x="1102" y="1081"/>
                  <a:pt x="1101" y="1079"/>
                </a:cubicBezTo>
                <a:cubicBezTo>
                  <a:pt x="1216" y="965"/>
                  <a:pt x="1216" y="965"/>
                  <a:pt x="1216" y="965"/>
                </a:cubicBezTo>
                <a:cubicBezTo>
                  <a:pt x="1024" y="773"/>
                  <a:pt x="1024" y="773"/>
                  <a:pt x="1024" y="773"/>
                </a:cubicBezTo>
                <a:cubicBezTo>
                  <a:pt x="909" y="887"/>
                  <a:pt x="909" y="887"/>
                  <a:pt x="909" y="887"/>
                </a:cubicBezTo>
                <a:cubicBezTo>
                  <a:pt x="908" y="887"/>
                  <a:pt x="906" y="886"/>
                  <a:pt x="904" y="885"/>
                </a:cubicBezTo>
                <a:cubicBezTo>
                  <a:pt x="904" y="723"/>
                  <a:pt x="904" y="723"/>
                  <a:pt x="904" y="723"/>
                </a:cubicBezTo>
                <a:cubicBezTo>
                  <a:pt x="633" y="723"/>
                  <a:pt x="633" y="723"/>
                  <a:pt x="633" y="723"/>
                </a:cubicBezTo>
                <a:cubicBezTo>
                  <a:pt x="633" y="885"/>
                  <a:pt x="633" y="885"/>
                  <a:pt x="633" y="885"/>
                </a:cubicBezTo>
                <a:cubicBezTo>
                  <a:pt x="631" y="886"/>
                  <a:pt x="629" y="887"/>
                  <a:pt x="627" y="887"/>
                </a:cubicBezTo>
                <a:cubicBezTo>
                  <a:pt x="513" y="773"/>
                  <a:pt x="513" y="773"/>
                  <a:pt x="513" y="773"/>
                </a:cubicBezTo>
                <a:cubicBezTo>
                  <a:pt x="321" y="965"/>
                  <a:pt x="321" y="965"/>
                  <a:pt x="321" y="965"/>
                </a:cubicBezTo>
                <a:cubicBezTo>
                  <a:pt x="436" y="1079"/>
                  <a:pt x="436" y="1079"/>
                  <a:pt x="436" y="1079"/>
                </a:cubicBezTo>
                <a:cubicBezTo>
                  <a:pt x="435" y="1081"/>
                  <a:pt x="434" y="1083"/>
                  <a:pt x="433" y="1085"/>
                </a:cubicBezTo>
                <a:cubicBezTo>
                  <a:pt x="271" y="1085"/>
                  <a:pt x="271" y="1085"/>
                  <a:pt x="271" y="1085"/>
                </a:cubicBezTo>
                <a:cubicBezTo>
                  <a:pt x="271" y="1265"/>
                  <a:pt x="271" y="1265"/>
                  <a:pt x="271" y="1265"/>
                </a:cubicBezTo>
                <a:cubicBezTo>
                  <a:pt x="181" y="1265"/>
                  <a:pt x="181" y="1265"/>
                  <a:pt x="181" y="1265"/>
                </a:cubicBezTo>
                <a:cubicBezTo>
                  <a:pt x="181" y="1356"/>
                  <a:pt x="181" y="1356"/>
                  <a:pt x="181" y="1356"/>
                </a:cubicBezTo>
                <a:cubicBezTo>
                  <a:pt x="307" y="1356"/>
                  <a:pt x="1157" y="1356"/>
                  <a:pt x="1356" y="1356"/>
                </a:cubicBezTo>
                <a:cubicBezTo>
                  <a:pt x="1356" y="1265"/>
                  <a:pt x="1356" y="1265"/>
                  <a:pt x="1356" y="1265"/>
                </a:cubicBezTo>
                <a:cubicBezTo>
                  <a:pt x="1265" y="1265"/>
                  <a:pt x="1265" y="1265"/>
                  <a:pt x="1265" y="1265"/>
                </a:cubicBezTo>
                <a:lnTo>
                  <a:pt x="1265" y="1085"/>
                </a:lnTo>
                <a:close/>
                <a:moveTo>
                  <a:pt x="847" y="1265"/>
                </a:moveTo>
                <a:cubicBezTo>
                  <a:pt x="690" y="1265"/>
                  <a:pt x="690" y="1265"/>
                  <a:pt x="690" y="1265"/>
                </a:cubicBezTo>
                <a:cubicBezTo>
                  <a:pt x="656" y="1206"/>
                  <a:pt x="698" y="1130"/>
                  <a:pt x="768" y="1130"/>
                </a:cubicBezTo>
                <a:cubicBezTo>
                  <a:pt x="838" y="1130"/>
                  <a:pt x="881" y="1206"/>
                  <a:pt x="847" y="1265"/>
                </a:cubicBezTo>
                <a:close/>
                <a:moveTo>
                  <a:pt x="1175" y="1265"/>
                </a:moveTo>
                <a:cubicBezTo>
                  <a:pt x="943" y="1265"/>
                  <a:pt x="943" y="1265"/>
                  <a:pt x="943" y="1265"/>
                </a:cubicBezTo>
                <a:cubicBezTo>
                  <a:pt x="973" y="1150"/>
                  <a:pt x="885" y="1040"/>
                  <a:pt x="768" y="1040"/>
                </a:cubicBezTo>
                <a:cubicBezTo>
                  <a:pt x="651" y="1040"/>
                  <a:pt x="564" y="1151"/>
                  <a:pt x="593" y="1265"/>
                </a:cubicBezTo>
                <a:cubicBezTo>
                  <a:pt x="362" y="1265"/>
                  <a:pt x="362" y="1265"/>
                  <a:pt x="362" y="1265"/>
                </a:cubicBezTo>
                <a:cubicBezTo>
                  <a:pt x="362" y="1175"/>
                  <a:pt x="362" y="1175"/>
                  <a:pt x="362" y="1175"/>
                </a:cubicBezTo>
                <a:cubicBezTo>
                  <a:pt x="499" y="1175"/>
                  <a:pt x="499" y="1175"/>
                  <a:pt x="499" y="1175"/>
                </a:cubicBezTo>
                <a:cubicBezTo>
                  <a:pt x="509" y="1143"/>
                  <a:pt x="509" y="1143"/>
                  <a:pt x="509" y="1143"/>
                </a:cubicBezTo>
                <a:cubicBezTo>
                  <a:pt x="520" y="1105"/>
                  <a:pt x="535" y="1084"/>
                  <a:pt x="546" y="1062"/>
                </a:cubicBezTo>
                <a:cubicBezTo>
                  <a:pt x="449" y="965"/>
                  <a:pt x="449" y="965"/>
                  <a:pt x="449" y="965"/>
                </a:cubicBezTo>
                <a:cubicBezTo>
                  <a:pt x="513" y="901"/>
                  <a:pt x="513" y="901"/>
                  <a:pt x="513" y="901"/>
                </a:cubicBezTo>
                <a:cubicBezTo>
                  <a:pt x="610" y="998"/>
                  <a:pt x="610" y="998"/>
                  <a:pt x="610" y="998"/>
                </a:cubicBezTo>
                <a:cubicBezTo>
                  <a:pt x="632" y="987"/>
                  <a:pt x="653" y="972"/>
                  <a:pt x="691" y="960"/>
                </a:cubicBezTo>
                <a:cubicBezTo>
                  <a:pt x="723" y="951"/>
                  <a:pt x="723" y="951"/>
                  <a:pt x="723" y="951"/>
                </a:cubicBezTo>
                <a:cubicBezTo>
                  <a:pt x="723" y="814"/>
                  <a:pt x="723" y="814"/>
                  <a:pt x="723" y="814"/>
                </a:cubicBezTo>
                <a:cubicBezTo>
                  <a:pt x="813" y="814"/>
                  <a:pt x="813" y="814"/>
                  <a:pt x="813" y="814"/>
                </a:cubicBezTo>
                <a:cubicBezTo>
                  <a:pt x="813" y="951"/>
                  <a:pt x="813" y="951"/>
                  <a:pt x="813" y="951"/>
                </a:cubicBezTo>
                <a:cubicBezTo>
                  <a:pt x="837" y="959"/>
                  <a:pt x="862" y="963"/>
                  <a:pt x="897" y="982"/>
                </a:cubicBezTo>
                <a:cubicBezTo>
                  <a:pt x="927" y="998"/>
                  <a:pt x="927" y="998"/>
                  <a:pt x="927" y="998"/>
                </a:cubicBezTo>
                <a:cubicBezTo>
                  <a:pt x="1024" y="901"/>
                  <a:pt x="1024" y="901"/>
                  <a:pt x="1024" y="901"/>
                </a:cubicBezTo>
                <a:cubicBezTo>
                  <a:pt x="1088" y="965"/>
                  <a:pt x="1088" y="965"/>
                  <a:pt x="1088" y="965"/>
                </a:cubicBezTo>
                <a:cubicBezTo>
                  <a:pt x="991" y="1062"/>
                  <a:pt x="991" y="1062"/>
                  <a:pt x="991" y="1062"/>
                </a:cubicBezTo>
                <a:cubicBezTo>
                  <a:pt x="1002" y="1084"/>
                  <a:pt x="1017" y="1105"/>
                  <a:pt x="1028" y="1143"/>
                </a:cubicBezTo>
                <a:cubicBezTo>
                  <a:pt x="1038" y="1175"/>
                  <a:pt x="1038" y="1175"/>
                  <a:pt x="1038" y="1175"/>
                </a:cubicBezTo>
                <a:cubicBezTo>
                  <a:pt x="1175" y="1175"/>
                  <a:pt x="1175" y="1175"/>
                  <a:pt x="1175" y="1175"/>
                </a:cubicBezTo>
                <a:lnTo>
                  <a:pt x="1175" y="12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6176382" y="10217128"/>
            <a:ext cx="768634" cy="768634"/>
          </a:xfrm>
          <a:custGeom>
            <a:avLst/>
            <a:gdLst>
              <a:gd name="T0" fmla="*/ 615 w 1536"/>
              <a:gd name="T1" fmla="*/ 0 h 1536"/>
              <a:gd name="T2" fmla="*/ 0 w 1536"/>
              <a:gd name="T3" fmla="*/ 0 h 1536"/>
              <a:gd name="T4" fmla="*/ 0 w 1536"/>
              <a:gd name="T5" fmla="*/ 1175 h 1536"/>
              <a:gd name="T6" fmla="*/ 723 w 1536"/>
              <a:gd name="T7" fmla="*/ 1175 h 1536"/>
              <a:gd name="T8" fmla="*/ 723 w 1536"/>
              <a:gd name="T9" fmla="*/ 1273 h 1536"/>
              <a:gd name="T10" fmla="*/ 640 w 1536"/>
              <a:gd name="T11" fmla="*/ 1355 h 1536"/>
              <a:gd name="T12" fmla="*/ 181 w 1536"/>
              <a:gd name="T13" fmla="*/ 1355 h 1536"/>
              <a:gd name="T14" fmla="*/ 181 w 1536"/>
              <a:gd name="T15" fmla="*/ 1446 h 1536"/>
              <a:gd name="T16" fmla="*/ 640 w 1536"/>
              <a:gd name="T17" fmla="*/ 1446 h 1536"/>
              <a:gd name="T18" fmla="*/ 768 w 1536"/>
              <a:gd name="T19" fmla="*/ 1536 h 1536"/>
              <a:gd name="T20" fmla="*/ 896 w 1536"/>
              <a:gd name="T21" fmla="*/ 1446 h 1536"/>
              <a:gd name="T22" fmla="*/ 1355 w 1536"/>
              <a:gd name="T23" fmla="*/ 1446 h 1536"/>
              <a:gd name="T24" fmla="*/ 1355 w 1536"/>
              <a:gd name="T25" fmla="*/ 1355 h 1536"/>
              <a:gd name="T26" fmla="*/ 896 w 1536"/>
              <a:gd name="T27" fmla="*/ 1355 h 1536"/>
              <a:gd name="T28" fmla="*/ 813 w 1536"/>
              <a:gd name="T29" fmla="*/ 1273 h 1536"/>
              <a:gd name="T30" fmla="*/ 813 w 1536"/>
              <a:gd name="T31" fmla="*/ 1175 h 1536"/>
              <a:gd name="T32" fmla="*/ 1536 w 1536"/>
              <a:gd name="T33" fmla="*/ 1175 h 1536"/>
              <a:gd name="T34" fmla="*/ 1536 w 1536"/>
              <a:gd name="T35" fmla="*/ 271 h 1536"/>
              <a:gd name="T36" fmla="*/ 751 w 1536"/>
              <a:gd name="T37" fmla="*/ 271 h 1536"/>
              <a:gd name="T38" fmla="*/ 615 w 1536"/>
              <a:gd name="T39" fmla="*/ 0 h 1536"/>
              <a:gd name="T40" fmla="*/ 90 w 1536"/>
              <a:gd name="T41" fmla="*/ 90 h 1536"/>
              <a:gd name="T42" fmla="*/ 559 w 1536"/>
              <a:gd name="T43" fmla="*/ 90 h 1536"/>
              <a:gd name="T44" fmla="*/ 650 w 1536"/>
              <a:gd name="T45" fmla="*/ 271 h 1536"/>
              <a:gd name="T46" fmla="*/ 90 w 1536"/>
              <a:gd name="T47" fmla="*/ 271 h 1536"/>
              <a:gd name="T48" fmla="*/ 90 w 1536"/>
              <a:gd name="T49" fmla="*/ 90 h 1536"/>
              <a:gd name="T50" fmla="*/ 768 w 1536"/>
              <a:gd name="T51" fmla="*/ 1446 h 1536"/>
              <a:gd name="T52" fmla="*/ 723 w 1536"/>
              <a:gd name="T53" fmla="*/ 1400 h 1536"/>
              <a:gd name="T54" fmla="*/ 768 w 1536"/>
              <a:gd name="T55" fmla="*/ 1355 h 1536"/>
              <a:gd name="T56" fmla="*/ 813 w 1536"/>
              <a:gd name="T57" fmla="*/ 1400 h 1536"/>
              <a:gd name="T58" fmla="*/ 768 w 1536"/>
              <a:gd name="T59" fmla="*/ 1446 h 1536"/>
              <a:gd name="T60" fmla="*/ 1446 w 1536"/>
              <a:gd name="T61" fmla="*/ 1084 h 1536"/>
              <a:gd name="T62" fmla="*/ 90 w 1536"/>
              <a:gd name="T63" fmla="*/ 1084 h 1536"/>
              <a:gd name="T64" fmla="*/ 90 w 1536"/>
              <a:gd name="T65" fmla="*/ 542 h 1536"/>
              <a:gd name="T66" fmla="*/ 1446 w 1536"/>
              <a:gd name="T67" fmla="*/ 542 h 1536"/>
              <a:gd name="T68" fmla="*/ 1446 w 1536"/>
              <a:gd name="T69" fmla="*/ 1084 h 1536"/>
              <a:gd name="T70" fmla="*/ 1446 w 1536"/>
              <a:gd name="T71" fmla="*/ 361 h 1536"/>
              <a:gd name="T72" fmla="*/ 1446 w 1536"/>
              <a:gd name="T73" fmla="*/ 452 h 1536"/>
              <a:gd name="T74" fmla="*/ 90 w 1536"/>
              <a:gd name="T75" fmla="*/ 452 h 1536"/>
              <a:gd name="T76" fmla="*/ 90 w 1536"/>
              <a:gd name="T77" fmla="*/ 361 h 1536"/>
              <a:gd name="T78" fmla="*/ 796 w 1536"/>
              <a:gd name="T79" fmla="*/ 361 h 1536"/>
              <a:gd name="T80" fmla="*/ 1446 w 1536"/>
              <a:gd name="T81" fmla="*/ 361 h 1536"/>
              <a:gd name="T82" fmla="*/ 497 w 1536"/>
              <a:gd name="T83" fmla="*/ 994 h 1536"/>
              <a:gd name="T84" fmla="*/ 181 w 1536"/>
              <a:gd name="T85" fmla="*/ 994 h 1536"/>
              <a:gd name="T86" fmla="*/ 181 w 1536"/>
              <a:gd name="T87" fmla="*/ 904 h 1536"/>
              <a:gd name="T88" fmla="*/ 497 w 1536"/>
              <a:gd name="T89" fmla="*/ 904 h 1536"/>
              <a:gd name="T90" fmla="*/ 497 w 1536"/>
              <a:gd name="T91" fmla="*/ 994 h 1536"/>
              <a:gd name="T92" fmla="*/ 497 w 1536"/>
              <a:gd name="T93" fmla="*/ 813 h 1536"/>
              <a:gd name="T94" fmla="*/ 181 w 1536"/>
              <a:gd name="T95" fmla="*/ 813 h 1536"/>
              <a:gd name="T96" fmla="*/ 181 w 1536"/>
              <a:gd name="T97" fmla="*/ 723 h 1536"/>
              <a:gd name="T98" fmla="*/ 497 w 1536"/>
              <a:gd name="T99" fmla="*/ 723 h 1536"/>
              <a:gd name="T100" fmla="*/ 497 w 1536"/>
              <a:gd name="T101" fmla="*/ 81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6" h="1536">
                <a:moveTo>
                  <a:pt x="615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175"/>
                  <a:pt x="0" y="1175"/>
                  <a:pt x="0" y="1175"/>
                </a:cubicBezTo>
                <a:cubicBezTo>
                  <a:pt x="723" y="1175"/>
                  <a:pt x="723" y="1175"/>
                  <a:pt x="723" y="1175"/>
                </a:cubicBezTo>
                <a:cubicBezTo>
                  <a:pt x="723" y="1273"/>
                  <a:pt x="723" y="1273"/>
                  <a:pt x="723" y="1273"/>
                </a:cubicBezTo>
                <a:cubicBezTo>
                  <a:pt x="684" y="1286"/>
                  <a:pt x="654" y="1317"/>
                  <a:pt x="640" y="1355"/>
                </a:cubicBezTo>
                <a:cubicBezTo>
                  <a:pt x="181" y="1355"/>
                  <a:pt x="181" y="1355"/>
                  <a:pt x="181" y="1355"/>
                </a:cubicBezTo>
                <a:cubicBezTo>
                  <a:pt x="181" y="1446"/>
                  <a:pt x="181" y="1446"/>
                  <a:pt x="181" y="1446"/>
                </a:cubicBezTo>
                <a:cubicBezTo>
                  <a:pt x="640" y="1446"/>
                  <a:pt x="640" y="1446"/>
                  <a:pt x="640" y="1446"/>
                </a:cubicBezTo>
                <a:cubicBezTo>
                  <a:pt x="659" y="1498"/>
                  <a:pt x="709" y="1536"/>
                  <a:pt x="768" y="1536"/>
                </a:cubicBezTo>
                <a:cubicBezTo>
                  <a:pt x="827" y="1536"/>
                  <a:pt x="877" y="1498"/>
                  <a:pt x="896" y="1446"/>
                </a:cubicBezTo>
                <a:cubicBezTo>
                  <a:pt x="1355" y="1446"/>
                  <a:pt x="1355" y="1446"/>
                  <a:pt x="1355" y="1446"/>
                </a:cubicBezTo>
                <a:cubicBezTo>
                  <a:pt x="1355" y="1355"/>
                  <a:pt x="1355" y="1355"/>
                  <a:pt x="1355" y="1355"/>
                </a:cubicBezTo>
                <a:cubicBezTo>
                  <a:pt x="896" y="1355"/>
                  <a:pt x="896" y="1355"/>
                  <a:pt x="896" y="1355"/>
                </a:cubicBezTo>
                <a:cubicBezTo>
                  <a:pt x="882" y="1317"/>
                  <a:pt x="852" y="1286"/>
                  <a:pt x="813" y="1273"/>
                </a:cubicBezTo>
                <a:cubicBezTo>
                  <a:pt x="813" y="1175"/>
                  <a:pt x="813" y="1175"/>
                  <a:pt x="813" y="1175"/>
                </a:cubicBezTo>
                <a:cubicBezTo>
                  <a:pt x="1536" y="1175"/>
                  <a:pt x="1536" y="1175"/>
                  <a:pt x="1536" y="1175"/>
                </a:cubicBezTo>
                <a:cubicBezTo>
                  <a:pt x="1536" y="271"/>
                  <a:pt x="1536" y="271"/>
                  <a:pt x="1536" y="271"/>
                </a:cubicBezTo>
                <a:cubicBezTo>
                  <a:pt x="751" y="271"/>
                  <a:pt x="751" y="271"/>
                  <a:pt x="751" y="271"/>
                </a:cubicBezTo>
                <a:lnTo>
                  <a:pt x="615" y="0"/>
                </a:lnTo>
                <a:close/>
                <a:moveTo>
                  <a:pt x="90" y="90"/>
                </a:moveTo>
                <a:cubicBezTo>
                  <a:pt x="559" y="90"/>
                  <a:pt x="559" y="90"/>
                  <a:pt x="559" y="90"/>
                </a:cubicBezTo>
                <a:cubicBezTo>
                  <a:pt x="650" y="271"/>
                  <a:pt x="650" y="271"/>
                  <a:pt x="650" y="271"/>
                </a:cubicBezTo>
                <a:cubicBezTo>
                  <a:pt x="90" y="271"/>
                  <a:pt x="90" y="271"/>
                  <a:pt x="90" y="271"/>
                </a:cubicBezTo>
                <a:lnTo>
                  <a:pt x="90" y="90"/>
                </a:lnTo>
                <a:close/>
                <a:moveTo>
                  <a:pt x="768" y="1446"/>
                </a:moveTo>
                <a:cubicBezTo>
                  <a:pt x="743" y="1446"/>
                  <a:pt x="723" y="1425"/>
                  <a:pt x="723" y="1400"/>
                </a:cubicBezTo>
                <a:cubicBezTo>
                  <a:pt x="723" y="1376"/>
                  <a:pt x="743" y="1355"/>
                  <a:pt x="768" y="1355"/>
                </a:cubicBezTo>
                <a:cubicBezTo>
                  <a:pt x="793" y="1355"/>
                  <a:pt x="813" y="1376"/>
                  <a:pt x="813" y="1400"/>
                </a:cubicBezTo>
                <a:cubicBezTo>
                  <a:pt x="813" y="1425"/>
                  <a:pt x="793" y="1446"/>
                  <a:pt x="768" y="1446"/>
                </a:cubicBezTo>
                <a:close/>
                <a:moveTo>
                  <a:pt x="1446" y="1084"/>
                </a:moveTo>
                <a:cubicBezTo>
                  <a:pt x="90" y="1084"/>
                  <a:pt x="90" y="1084"/>
                  <a:pt x="90" y="1084"/>
                </a:cubicBezTo>
                <a:cubicBezTo>
                  <a:pt x="90" y="542"/>
                  <a:pt x="90" y="542"/>
                  <a:pt x="90" y="542"/>
                </a:cubicBezTo>
                <a:cubicBezTo>
                  <a:pt x="1446" y="542"/>
                  <a:pt x="1446" y="542"/>
                  <a:pt x="1446" y="542"/>
                </a:cubicBezTo>
                <a:lnTo>
                  <a:pt x="1446" y="1084"/>
                </a:lnTo>
                <a:close/>
                <a:moveTo>
                  <a:pt x="1446" y="361"/>
                </a:moveTo>
                <a:cubicBezTo>
                  <a:pt x="1446" y="452"/>
                  <a:pt x="1446" y="452"/>
                  <a:pt x="1446" y="452"/>
                </a:cubicBezTo>
                <a:cubicBezTo>
                  <a:pt x="90" y="452"/>
                  <a:pt x="90" y="452"/>
                  <a:pt x="90" y="452"/>
                </a:cubicBezTo>
                <a:cubicBezTo>
                  <a:pt x="90" y="361"/>
                  <a:pt x="90" y="361"/>
                  <a:pt x="90" y="361"/>
                </a:cubicBezTo>
                <a:cubicBezTo>
                  <a:pt x="796" y="361"/>
                  <a:pt x="796" y="361"/>
                  <a:pt x="796" y="361"/>
                </a:cubicBezTo>
                <a:lnTo>
                  <a:pt x="1446" y="361"/>
                </a:lnTo>
                <a:close/>
                <a:moveTo>
                  <a:pt x="497" y="994"/>
                </a:moveTo>
                <a:cubicBezTo>
                  <a:pt x="181" y="994"/>
                  <a:pt x="181" y="994"/>
                  <a:pt x="181" y="994"/>
                </a:cubicBezTo>
                <a:cubicBezTo>
                  <a:pt x="181" y="904"/>
                  <a:pt x="181" y="904"/>
                  <a:pt x="181" y="904"/>
                </a:cubicBezTo>
                <a:cubicBezTo>
                  <a:pt x="497" y="904"/>
                  <a:pt x="497" y="904"/>
                  <a:pt x="497" y="904"/>
                </a:cubicBezTo>
                <a:lnTo>
                  <a:pt x="497" y="994"/>
                </a:lnTo>
                <a:close/>
                <a:moveTo>
                  <a:pt x="497" y="813"/>
                </a:moveTo>
                <a:cubicBezTo>
                  <a:pt x="181" y="813"/>
                  <a:pt x="181" y="813"/>
                  <a:pt x="181" y="813"/>
                </a:cubicBezTo>
                <a:cubicBezTo>
                  <a:pt x="181" y="723"/>
                  <a:pt x="181" y="723"/>
                  <a:pt x="181" y="723"/>
                </a:cubicBezTo>
                <a:cubicBezTo>
                  <a:pt x="497" y="723"/>
                  <a:pt x="497" y="723"/>
                  <a:pt x="497" y="723"/>
                </a:cubicBezTo>
                <a:lnTo>
                  <a:pt x="497" y="8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8425656" y="10216975"/>
            <a:ext cx="768634" cy="768940"/>
          </a:xfrm>
          <a:custGeom>
            <a:avLst/>
            <a:gdLst>
              <a:gd name="T0" fmla="*/ 90 w 1536"/>
              <a:gd name="T1" fmla="*/ 272 h 1536"/>
              <a:gd name="T2" fmla="*/ 722 w 1536"/>
              <a:gd name="T3" fmla="*/ 1175 h 1536"/>
              <a:gd name="T4" fmla="*/ 632 w 1536"/>
              <a:gd name="T5" fmla="*/ 1401 h 1536"/>
              <a:gd name="T6" fmla="*/ 903 w 1536"/>
              <a:gd name="T7" fmla="*/ 1401 h 1536"/>
              <a:gd name="T8" fmla="*/ 813 w 1536"/>
              <a:gd name="T9" fmla="*/ 1175 h 1536"/>
              <a:gd name="T10" fmla="*/ 1445 w 1536"/>
              <a:gd name="T11" fmla="*/ 272 h 1536"/>
              <a:gd name="T12" fmla="*/ 1536 w 1536"/>
              <a:gd name="T13" fmla="*/ 0 h 1536"/>
              <a:gd name="T14" fmla="*/ 0 w 1536"/>
              <a:gd name="T15" fmla="*/ 272 h 1536"/>
              <a:gd name="T16" fmla="*/ 722 w 1536"/>
              <a:gd name="T17" fmla="*/ 1401 h 1536"/>
              <a:gd name="T18" fmla="*/ 813 w 1536"/>
              <a:gd name="T19" fmla="*/ 1401 h 1536"/>
              <a:gd name="T20" fmla="*/ 1355 w 1536"/>
              <a:gd name="T21" fmla="*/ 1085 h 1536"/>
              <a:gd name="T22" fmla="*/ 180 w 1536"/>
              <a:gd name="T23" fmla="*/ 272 h 1536"/>
              <a:gd name="T24" fmla="*/ 1355 w 1536"/>
              <a:gd name="T25" fmla="*/ 1085 h 1536"/>
              <a:gd name="T26" fmla="*/ 1445 w 1536"/>
              <a:gd name="T27" fmla="*/ 91 h 1536"/>
              <a:gd name="T28" fmla="*/ 90 w 1536"/>
              <a:gd name="T29" fmla="*/ 181 h 1536"/>
              <a:gd name="T30" fmla="*/ 361 w 1536"/>
              <a:gd name="T31" fmla="*/ 633 h 1536"/>
              <a:gd name="T32" fmla="*/ 271 w 1536"/>
              <a:gd name="T33" fmla="*/ 543 h 1536"/>
              <a:gd name="T34" fmla="*/ 361 w 1536"/>
              <a:gd name="T35" fmla="*/ 633 h 1536"/>
              <a:gd name="T36" fmla="*/ 451 w 1536"/>
              <a:gd name="T37" fmla="*/ 633 h 1536"/>
              <a:gd name="T38" fmla="*/ 542 w 1536"/>
              <a:gd name="T39" fmla="*/ 452 h 1536"/>
              <a:gd name="T40" fmla="*/ 722 w 1536"/>
              <a:gd name="T41" fmla="*/ 633 h 1536"/>
              <a:gd name="T42" fmla="*/ 632 w 1536"/>
              <a:gd name="T43" fmla="*/ 362 h 1536"/>
              <a:gd name="T44" fmla="*/ 722 w 1536"/>
              <a:gd name="T45" fmla="*/ 633 h 1536"/>
              <a:gd name="T46" fmla="*/ 980 w 1536"/>
              <a:gd name="T47" fmla="*/ 497 h 1536"/>
              <a:gd name="T48" fmla="*/ 980 w 1536"/>
              <a:gd name="T49" fmla="*/ 370 h 1536"/>
              <a:gd name="T50" fmla="*/ 1108 w 1536"/>
              <a:gd name="T51" fmla="*/ 370 h 1536"/>
              <a:gd name="T52" fmla="*/ 1108 w 1536"/>
              <a:gd name="T53" fmla="*/ 497 h 1536"/>
              <a:gd name="T54" fmla="*/ 1108 w 1536"/>
              <a:gd name="T55" fmla="*/ 625 h 1536"/>
              <a:gd name="T56" fmla="*/ 980 w 1536"/>
              <a:gd name="T57" fmla="*/ 625 h 1536"/>
              <a:gd name="T58" fmla="*/ 1039 w 1536"/>
              <a:gd name="T59" fmla="*/ 968 h 1536"/>
              <a:gd name="T60" fmla="*/ 980 w 1536"/>
              <a:gd name="T61" fmla="*/ 782 h 1536"/>
              <a:gd name="T62" fmla="*/ 1187 w 1536"/>
              <a:gd name="T63" fmla="*/ 691 h 1536"/>
              <a:gd name="T64" fmla="*/ 1039 w 1536"/>
              <a:gd name="T65" fmla="*/ 968 h 1536"/>
              <a:gd name="T66" fmla="*/ 677 w 1536"/>
              <a:gd name="T67" fmla="*/ 723 h 1536"/>
              <a:gd name="T68" fmla="*/ 316 w 1536"/>
              <a:gd name="T69" fmla="*/ 814 h 1536"/>
              <a:gd name="T70" fmla="*/ 316 w 1536"/>
              <a:gd name="T71" fmla="*/ 904 h 1536"/>
              <a:gd name="T72" fmla="*/ 677 w 1536"/>
              <a:gd name="T73" fmla="*/ 994 h 1536"/>
              <a:gd name="T74" fmla="*/ 316 w 1536"/>
              <a:gd name="T75" fmla="*/ 90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6" h="1536">
                <a:moveTo>
                  <a:pt x="0" y="272"/>
                </a:moveTo>
                <a:cubicBezTo>
                  <a:pt x="90" y="272"/>
                  <a:pt x="90" y="272"/>
                  <a:pt x="90" y="272"/>
                </a:cubicBezTo>
                <a:cubicBezTo>
                  <a:pt x="90" y="1175"/>
                  <a:pt x="90" y="1175"/>
                  <a:pt x="90" y="1175"/>
                </a:cubicBezTo>
                <a:cubicBezTo>
                  <a:pt x="722" y="1175"/>
                  <a:pt x="722" y="1175"/>
                  <a:pt x="722" y="1175"/>
                </a:cubicBezTo>
                <a:cubicBezTo>
                  <a:pt x="722" y="1273"/>
                  <a:pt x="722" y="1273"/>
                  <a:pt x="722" y="1273"/>
                </a:cubicBezTo>
                <a:cubicBezTo>
                  <a:pt x="670" y="1292"/>
                  <a:pt x="632" y="1342"/>
                  <a:pt x="632" y="1401"/>
                </a:cubicBezTo>
                <a:cubicBezTo>
                  <a:pt x="632" y="1476"/>
                  <a:pt x="693" y="1536"/>
                  <a:pt x="768" y="1536"/>
                </a:cubicBezTo>
                <a:cubicBezTo>
                  <a:pt x="842" y="1536"/>
                  <a:pt x="903" y="1476"/>
                  <a:pt x="903" y="1401"/>
                </a:cubicBezTo>
                <a:cubicBezTo>
                  <a:pt x="903" y="1342"/>
                  <a:pt x="865" y="1292"/>
                  <a:pt x="813" y="1273"/>
                </a:cubicBezTo>
                <a:cubicBezTo>
                  <a:pt x="813" y="1175"/>
                  <a:pt x="813" y="1175"/>
                  <a:pt x="813" y="1175"/>
                </a:cubicBezTo>
                <a:cubicBezTo>
                  <a:pt x="1445" y="1175"/>
                  <a:pt x="1445" y="1175"/>
                  <a:pt x="1445" y="1175"/>
                </a:cubicBezTo>
                <a:cubicBezTo>
                  <a:pt x="1445" y="272"/>
                  <a:pt x="1445" y="272"/>
                  <a:pt x="1445" y="272"/>
                </a:cubicBezTo>
                <a:cubicBezTo>
                  <a:pt x="1536" y="272"/>
                  <a:pt x="1536" y="272"/>
                  <a:pt x="1536" y="272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lnTo>
                  <a:pt x="0" y="272"/>
                </a:lnTo>
                <a:close/>
                <a:moveTo>
                  <a:pt x="768" y="1446"/>
                </a:moveTo>
                <a:cubicBezTo>
                  <a:pt x="743" y="1446"/>
                  <a:pt x="722" y="1426"/>
                  <a:pt x="722" y="1401"/>
                </a:cubicBezTo>
                <a:cubicBezTo>
                  <a:pt x="722" y="1376"/>
                  <a:pt x="743" y="1356"/>
                  <a:pt x="768" y="1356"/>
                </a:cubicBezTo>
                <a:cubicBezTo>
                  <a:pt x="793" y="1356"/>
                  <a:pt x="813" y="1376"/>
                  <a:pt x="813" y="1401"/>
                </a:cubicBezTo>
                <a:cubicBezTo>
                  <a:pt x="813" y="1426"/>
                  <a:pt x="793" y="1446"/>
                  <a:pt x="768" y="1446"/>
                </a:cubicBezTo>
                <a:close/>
                <a:moveTo>
                  <a:pt x="1355" y="1085"/>
                </a:moveTo>
                <a:cubicBezTo>
                  <a:pt x="180" y="1085"/>
                  <a:pt x="180" y="1085"/>
                  <a:pt x="180" y="1085"/>
                </a:cubicBezTo>
                <a:cubicBezTo>
                  <a:pt x="180" y="272"/>
                  <a:pt x="180" y="272"/>
                  <a:pt x="180" y="272"/>
                </a:cubicBezTo>
                <a:cubicBezTo>
                  <a:pt x="1355" y="272"/>
                  <a:pt x="1355" y="272"/>
                  <a:pt x="1355" y="272"/>
                </a:cubicBezTo>
                <a:lnTo>
                  <a:pt x="1355" y="1085"/>
                </a:lnTo>
                <a:close/>
                <a:moveTo>
                  <a:pt x="90" y="91"/>
                </a:moveTo>
                <a:cubicBezTo>
                  <a:pt x="1445" y="91"/>
                  <a:pt x="1445" y="91"/>
                  <a:pt x="1445" y="91"/>
                </a:cubicBezTo>
                <a:cubicBezTo>
                  <a:pt x="1445" y="181"/>
                  <a:pt x="1445" y="181"/>
                  <a:pt x="1445" y="181"/>
                </a:cubicBezTo>
                <a:cubicBezTo>
                  <a:pt x="90" y="181"/>
                  <a:pt x="90" y="181"/>
                  <a:pt x="90" y="181"/>
                </a:cubicBezTo>
                <a:lnTo>
                  <a:pt x="90" y="91"/>
                </a:lnTo>
                <a:close/>
                <a:moveTo>
                  <a:pt x="361" y="633"/>
                </a:moveTo>
                <a:cubicBezTo>
                  <a:pt x="271" y="633"/>
                  <a:pt x="271" y="633"/>
                  <a:pt x="271" y="633"/>
                </a:cubicBezTo>
                <a:cubicBezTo>
                  <a:pt x="271" y="543"/>
                  <a:pt x="271" y="543"/>
                  <a:pt x="271" y="543"/>
                </a:cubicBezTo>
                <a:cubicBezTo>
                  <a:pt x="361" y="543"/>
                  <a:pt x="361" y="543"/>
                  <a:pt x="361" y="543"/>
                </a:cubicBezTo>
                <a:lnTo>
                  <a:pt x="361" y="633"/>
                </a:lnTo>
                <a:close/>
                <a:moveTo>
                  <a:pt x="542" y="633"/>
                </a:moveTo>
                <a:cubicBezTo>
                  <a:pt x="451" y="633"/>
                  <a:pt x="451" y="633"/>
                  <a:pt x="451" y="633"/>
                </a:cubicBezTo>
                <a:cubicBezTo>
                  <a:pt x="451" y="452"/>
                  <a:pt x="451" y="452"/>
                  <a:pt x="451" y="452"/>
                </a:cubicBezTo>
                <a:cubicBezTo>
                  <a:pt x="542" y="452"/>
                  <a:pt x="542" y="452"/>
                  <a:pt x="542" y="452"/>
                </a:cubicBezTo>
                <a:lnTo>
                  <a:pt x="542" y="633"/>
                </a:lnTo>
                <a:close/>
                <a:moveTo>
                  <a:pt x="722" y="633"/>
                </a:moveTo>
                <a:cubicBezTo>
                  <a:pt x="632" y="633"/>
                  <a:pt x="632" y="633"/>
                  <a:pt x="632" y="633"/>
                </a:cubicBezTo>
                <a:cubicBezTo>
                  <a:pt x="632" y="362"/>
                  <a:pt x="632" y="362"/>
                  <a:pt x="632" y="362"/>
                </a:cubicBezTo>
                <a:cubicBezTo>
                  <a:pt x="722" y="362"/>
                  <a:pt x="722" y="362"/>
                  <a:pt x="722" y="362"/>
                </a:cubicBezTo>
                <a:lnTo>
                  <a:pt x="722" y="633"/>
                </a:lnTo>
                <a:close/>
                <a:moveTo>
                  <a:pt x="916" y="561"/>
                </a:moveTo>
                <a:cubicBezTo>
                  <a:pt x="980" y="497"/>
                  <a:pt x="980" y="497"/>
                  <a:pt x="980" y="497"/>
                </a:cubicBezTo>
                <a:cubicBezTo>
                  <a:pt x="916" y="434"/>
                  <a:pt x="916" y="434"/>
                  <a:pt x="916" y="434"/>
                </a:cubicBezTo>
                <a:cubicBezTo>
                  <a:pt x="980" y="370"/>
                  <a:pt x="980" y="370"/>
                  <a:pt x="980" y="370"/>
                </a:cubicBezTo>
                <a:cubicBezTo>
                  <a:pt x="1044" y="434"/>
                  <a:pt x="1044" y="434"/>
                  <a:pt x="1044" y="434"/>
                </a:cubicBezTo>
                <a:cubicBezTo>
                  <a:pt x="1108" y="370"/>
                  <a:pt x="1108" y="370"/>
                  <a:pt x="1108" y="370"/>
                </a:cubicBezTo>
                <a:cubicBezTo>
                  <a:pt x="1172" y="434"/>
                  <a:pt x="1172" y="434"/>
                  <a:pt x="1172" y="434"/>
                </a:cubicBezTo>
                <a:cubicBezTo>
                  <a:pt x="1108" y="497"/>
                  <a:pt x="1108" y="497"/>
                  <a:pt x="1108" y="497"/>
                </a:cubicBezTo>
                <a:cubicBezTo>
                  <a:pt x="1172" y="561"/>
                  <a:pt x="1172" y="561"/>
                  <a:pt x="1172" y="561"/>
                </a:cubicBezTo>
                <a:cubicBezTo>
                  <a:pt x="1108" y="625"/>
                  <a:pt x="1108" y="625"/>
                  <a:pt x="1108" y="625"/>
                </a:cubicBezTo>
                <a:cubicBezTo>
                  <a:pt x="1044" y="561"/>
                  <a:pt x="1044" y="561"/>
                  <a:pt x="1044" y="561"/>
                </a:cubicBezTo>
                <a:cubicBezTo>
                  <a:pt x="980" y="625"/>
                  <a:pt x="980" y="625"/>
                  <a:pt x="980" y="625"/>
                </a:cubicBezTo>
                <a:lnTo>
                  <a:pt x="916" y="561"/>
                </a:lnTo>
                <a:close/>
                <a:moveTo>
                  <a:pt x="1039" y="968"/>
                </a:moveTo>
                <a:cubicBezTo>
                  <a:pt x="916" y="846"/>
                  <a:pt x="916" y="846"/>
                  <a:pt x="916" y="846"/>
                </a:cubicBezTo>
                <a:cubicBezTo>
                  <a:pt x="980" y="782"/>
                  <a:pt x="980" y="782"/>
                  <a:pt x="980" y="782"/>
                </a:cubicBezTo>
                <a:cubicBezTo>
                  <a:pt x="1039" y="840"/>
                  <a:pt x="1039" y="840"/>
                  <a:pt x="1039" y="840"/>
                </a:cubicBezTo>
                <a:cubicBezTo>
                  <a:pt x="1187" y="691"/>
                  <a:pt x="1187" y="691"/>
                  <a:pt x="1187" y="691"/>
                </a:cubicBezTo>
                <a:cubicBezTo>
                  <a:pt x="1251" y="755"/>
                  <a:pt x="1251" y="755"/>
                  <a:pt x="1251" y="755"/>
                </a:cubicBezTo>
                <a:lnTo>
                  <a:pt x="1039" y="968"/>
                </a:lnTo>
                <a:close/>
                <a:moveTo>
                  <a:pt x="316" y="723"/>
                </a:moveTo>
                <a:cubicBezTo>
                  <a:pt x="677" y="723"/>
                  <a:pt x="677" y="723"/>
                  <a:pt x="677" y="723"/>
                </a:cubicBezTo>
                <a:cubicBezTo>
                  <a:pt x="677" y="814"/>
                  <a:pt x="677" y="814"/>
                  <a:pt x="677" y="814"/>
                </a:cubicBezTo>
                <a:cubicBezTo>
                  <a:pt x="316" y="814"/>
                  <a:pt x="316" y="814"/>
                  <a:pt x="316" y="814"/>
                </a:cubicBezTo>
                <a:lnTo>
                  <a:pt x="316" y="723"/>
                </a:lnTo>
                <a:close/>
                <a:moveTo>
                  <a:pt x="316" y="904"/>
                </a:moveTo>
                <a:cubicBezTo>
                  <a:pt x="677" y="904"/>
                  <a:pt x="677" y="904"/>
                  <a:pt x="677" y="904"/>
                </a:cubicBezTo>
                <a:cubicBezTo>
                  <a:pt x="677" y="994"/>
                  <a:pt x="677" y="994"/>
                  <a:pt x="677" y="994"/>
                </a:cubicBezTo>
                <a:cubicBezTo>
                  <a:pt x="316" y="994"/>
                  <a:pt x="316" y="994"/>
                  <a:pt x="316" y="994"/>
                </a:cubicBezTo>
                <a:lnTo>
                  <a:pt x="316" y="9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10697303" y="10217128"/>
            <a:ext cx="723582" cy="768634"/>
          </a:xfrm>
          <a:custGeom>
            <a:avLst/>
            <a:gdLst>
              <a:gd name="T0" fmla="*/ 1265 w 1446"/>
              <a:gd name="T1" fmla="*/ 0 h 1536"/>
              <a:gd name="T2" fmla="*/ 0 w 1446"/>
              <a:gd name="T3" fmla="*/ 0 h 1536"/>
              <a:gd name="T4" fmla="*/ 0 w 1446"/>
              <a:gd name="T5" fmla="*/ 1356 h 1536"/>
              <a:gd name="T6" fmla="*/ 181 w 1446"/>
              <a:gd name="T7" fmla="*/ 1536 h 1536"/>
              <a:gd name="T8" fmla="*/ 1168 w 1446"/>
              <a:gd name="T9" fmla="*/ 1536 h 1536"/>
              <a:gd name="T10" fmla="*/ 1446 w 1446"/>
              <a:gd name="T11" fmla="*/ 1259 h 1536"/>
              <a:gd name="T12" fmla="*/ 1446 w 1446"/>
              <a:gd name="T13" fmla="*/ 1175 h 1536"/>
              <a:gd name="T14" fmla="*/ 1265 w 1446"/>
              <a:gd name="T15" fmla="*/ 1175 h 1536"/>
              <a:gd name="T16" fmla="*/ 1265 w 1446"/>
              <a:gd name="T17" fmla="*/ 0 h 1536"/>
              <a:gd name="T18" fmla="*/ 271 w 1446"/>
              <a:gd name="T19" fmla="*/ 1356 h 1536"/>
              <a:gd name="T20" fmla="*/ 181 w 1446"/>
              <a:gd name="T21" fmla="*/ 1446 h 1536"/>
              <a:gd name="T22" fmla="*/ 90 w 1446"/>
              <a:gd name="T23" fmla="*/ 1356 h 1536"/>
              <a:gd name="T24" fmla="*/ 90 w 1446"/>
              <a:gd name="T25" fmla="*/ 91 h 1536"/>
              <a:gd name="T26" fmla="*/ 1174 w 1446"/>
              <a:gd name="T27" fmla="*/ 91 h 1536"/>
              <a:gd name="T28" fmla="*/ 1174 w 1446"/>
              <a:gd name="T29" fmla="*/ 1175 h 1536"/>
              <a:gd name="T30" fmla="*/ 271 w 1446"/>
              <a:gd name="T31" fmla="*/ 1175 h 1536"/>
              <a:gd name="T32" fmla="*/ 271 w 1446"/>
              <a:gd name="T33" fmla="*/ 1356 h 1536"/>
              <a:gd name="T34" fmla="*/ 1355 w 1446"/>
              <a:gd name="T35" fmla="*/ 1265 h 1536"/>
              <a:gd name="T36" fmla="*/ 1168 w 1446"/>
              <a:gd name="T37" fmla="*/ 1446 h 1536"/>
              <a:gd name="T38" fmla="*/ 337 w 1446"/>
              <a:gd name="T39" fmla="*/ 1446 h 1536"/>
              <a:gd name="T40" fmla="*/ 361 w 1446"/>
              <a:gd name="T41" fmla="*/ 1356 h 1536"/>
              <a:gd name="T42" fmla="*/ 361 w 1446"/>
              <a:gd name="T43" fmla="*/ 1265 h 1536"/>
              <a:gd name="T44" fmla="*/ 1355 w 1446"/>
              <a:gd name="T45" fmla="*/ 1265 h 1536"/>
              <a:gd name="T46" fmla="*/ 181 w 1446"/>
              <a:gd name="T47" fmla="*/ 542 h 1536"/>
              <a:gd name="T48" fmla="*/ 1084 w 1446"/>
              <a:gd name="T49" fmla="*/ 542 h 1536"/>
              <a:gd name="T50" fmla="*/ 1084 w 1446"/>
              <a:gd name="T51" fmla="*/ 181 h 1536"/>
              <a:gd name="T52" fmla="*/ 181 w 1446"/>
              <a:gd name="T53" fmla="*/ 181 h 1536"/>
              <a:gd name="T54" fmla="*/ 181 w 1446"/>
              <a:gd name="T55" fmla="*/ 542 h 1536"/>
              <a:gd name="T56" fmla="*/ 271 w 1446"/>
              <a:gd name="T57" fmla="*/ 271 h 1536"/>
              <a:gd name="T58" fmla="*/ 994 w 1446"/>
              <a:gd name="T59" fmla="*/ 271 h 1536"/>
              <a:gd name="T60" fmla="*/ 994 w 1446"/>
              <a:gd name="T61" fmla="*/ 452 h 1536"/>
              <a:gd name="T62" fmla="*/ 271 w 1446"/>
              <a:gd name="T63" fmla="*/ 452 h 1536"/>
              <a:gd name="T64" fmla="*/ 271 w 1446"/>
              <a:gd name="T65" fmla="*/ 271 h 1536"/>
              <a:gd name="T66" fmla="*/ 181 w 1446"/>
              <a:gd name="T67" fmla="*/ 994 h 1536"/>
              <a:gd name="T68" fmla="*/ 1084 w 1446"/>
              <a:gd name="T69" fmla="*/ 994 h 1536"/>
              <a:gd name="T70" fmla="*/ 1084 w 1446"/>
              <a:gd name="T71" fmla="*/ 1085 h 1536"/>
              <a:gd name="T72" fmla="*/ 181 w 1446"/>
              <a:gd name="T73" fmla="*/ 1085 h 1536"/>
              <a:gd name="T74" fmla="*/ 181 w 1446"/>
              <a:gd name="T75" fmla="*/ 994 h 1536"/>
              <a:gd name="T76" fmla="*/ 632 w 1446"/>
              <a:gd name="T77" fmla="*/ 904 h 1536"/>
              <a:gd name="T78" fmla="*/ 181 w 1446"/>
              <a:gd name="T79" fmla="*/ 904 h 1536"/>
              <a:gd name="T80" fmla="*/ 181 w 1446"/>
              <a:gd name="T81" fmla="*/ 814 h 1536"/>
              <a:gd name="T82" fmla="*/ 632 w 1446"/>
              <a:gd name="T83" fmla="*/ 814 h 1536"/>
              <a:gd name="T84" fmla="*/ 632 w 1446"/>
              <a:gd name="T85" fmla="*/ 904 h 1536"/>
              <a:gd name="T86" fmla="*/ 723 w 1446"/>
              <a:gd name="T87" fmla="*/ 633 h 1536"/>
              <a:gd name="T88" fmla="*/ 1084 w 1446"/>
              <a:gd name="T89" fmla="*/ 633 h 1536"/>
              <a:gd name="T90" fmla="*/ 1084 w 1446"/>
              <a:gd name="T91" fmla="*/ 723 h 1536"/>
              <a:gd name="T92" fmla="*/ 723 w 1446"/>
              <a:gd name="T93" fmla="*/ 723 h 1536"/>
              <a:gd name="T94" fmla="*/ 723 w 1446"/>
              <a:gd name="T95" fmla="*/ 633 h 1536"/>
              <a:gd name="T96" fmla="*/ 723 w 1446"/>
              <a:gd name="T97" fmla="*/ 814 h 1536"/>
              <a:gd name="T98" fmla="*/ 1084 w 1446"/>
              <a:gd name="T99" fmla="*/ 814 h 1536"/>
              <a:gd name="T100" fmla="*/ 1084 w 1446"/>
              <a:gd name="T101" fmla="*/ 904 h 1536"/>
              <a:gd name="T102" fmla="*/ 723 w 1446"/>
              <a:gd name="T103" fmla="*/ 904 h 1536"/>
              <a:gd name="T104" fmla="*/ 723 w 1446"/>
              <a:gd name="T105" fmla="*/ 814 h 1536"/>
              <a:gd name="T106" fmla="*/ 632 w 1446"/>
              <a:gd name="T107" fmla="*/ 723 h 1536"/>
              <a:gd name="T108" fmla="*/ 181 w 1446"/>
              <a:gd name="T109" fmla="*/ 723 h 1536"/>
              <a:gd name="T110" fmla="*/ 181 w 1446"/>
              <a:gd name="T111" fmla="*/ 633 h 1536"/>
              <a:gd name="T112" fmla="*/ 632 w 1446"/>
              <a:gd name="T113" fmla="*/ 633 h 1536"/>
              <a:gd name="T114" fmla="*/ 632 w 1446"/>
              <a:gd name="T115" fmla="*/ 72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46" h="1536">
                <a:moveTo>
                  <a:pt x="1265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356"/>
                  <a:pt x="0" y="1356"/>
                  <a:pt x="0" y="1356"/>
                </a:cubicBezTo>
                <a:cubicBezTo>
                  <a:pt x="0" y="1455"/>
                  <a:pt x="81" y="1536"/>
                  <a:pt x="181" y="1536"/>
                </a:cubicBezTo>
                <a:cubicBezTo>
                  <a:pt x="1168" y="1536"/>
                  <a:pt x="1168" y="1536"/>
                  <a:pt x="1168" y="1536"/>
                </a:cubicBezTo>
                <a:cubicBezTo>
                  <a:pt x="1321" y="1536"/>
                  <a:pt x="1446" y="1412"/>
                  <a:pt x="1446" y="1259"/>
                </a:cubicBezTo>
                <a:cubicBezTo>
                  <a:pt x="1446" y="1175"/>
                  <a:pt x="1446" y="1175"/>
                  <a:pt x="1446" y="1175"/>
                </a:cubicBezTo>
                <a:cubicBezTo>
                  <a:pt x="1265" y="1175"/>
                  <a:pt x="1265" y="1175"/>
                  <a:pt x="1265" y="1175"/>
                </a:cubicBezTo>
                <a:lnTo>
                  <a:pt x="1265" y="0"/>
                </a:lnTo>
                <a:close/>
                <a:moveTo>
                  <a:pt x="271" y="1356"/>
                </a:moveTo>
                <a:cubicBezTo>
                  <a:pt x="271" y="1405"/>
                  <a:pt x="230" y="1446"/>
                  <a:pt x="181" y="1446"/>
                </a:cubicBezTo>
                <a:cubicBezTo>
                  <a:pt x="131" y="1446"/>
                  <a:pt x="90" y="1405"/>
                  <a:pt x="90" y="1356"/>
                </a:cubicBezTo>
                <a:cubicBezTo>
                  <a:pt x="90" y="91"/>
                  <a:pt x="90" y="91"/>
                  <a:pt x="90" y="91"/>
                </a:cubicBezTo>
                <a:cubicBezTo>
                  <a:pt x="1174" y="91"/>
                  <a:pt x="1174" y="91"/>
                  <a:pt x="1174" y="91"/>
                </a:cubicBezTo>
                <a:cubicBezTo>
                  <a:pt x="1174" y="1175"/>
                  <a:pt x="1174" y="1175"/>
                  <a:pt x="1174" y="1175"/>
                </a:cubicBezTo>
                <a:cubicBezTo>
                  <a:pt x="271" y="1175"/>
                  <a:pt x="271" y="1175"/>
                  <a:pt x="271" y="1175"/>
                </a:cubicBezTo>
                <a:lnTo>
                  <a:pt x="271" y="1356"/>
                </a:lnTo>
                <a:close/>
                <a:moveTo>
                  <a:pt x="1355" y="1265"/>
                </a:moveTo>
                <a:cubicBezTo>
                  <a:pt x="1352" y="1366"/>
                  <a:pt x="1269" y="1446"/>
                  <a:pt x="1168" y="1446"/>
                </a:cubicBezTo>
                <a:cubicBezTo>
                  <a:pt x="337" y="1446"/>
                  <a:pt x="337" y="1446"/>
                  <a:pt x="337" y="1446"/>
                </a:cubicBezTo>
                <a:cubicBezTo>
                  <a:pt x="352" y="1419"/>
                  <a:pt x="361" y="1389"/>
                  <a:pt x="361" y="1356"/>
                </a:cubicBezTo>
                <a:cubicBezTo>
                  <a:pt x="361" y="1265"/>
                  <a:pt x="361" y="1265"/>
                  <a:pt x="361" y="1265"/>
                </a:cubicBezTo>
                <a:lnTo>
                  <a:pt x="1355" y="1265"/>
                </a:lnTo>
                <a:close/>
                <a:moveTo>
                  <a:pt x="181" y="542"/>
                </a:moveTo>
                <a:cubicBezTo>
                  <a:pt x="1084" y="542"/>
                  <a:pt x="1084" y="542"/>
                  <a:pt x="1084" y="542"/>
                </a:cubicBezTo>
                <a:cubicBezTo>
                  <a:pt x="1084" y="181"/>
                  <a:pt x="1084" y="181"/>
                  <a:pt x="1084" y="181"/>
                </a:cubicBezTo>
                <a:cubicBezTo>
                  <a:pt x="181" y="181"/>
                  <a:pt x="181" y="181"/>
                  <a:pt x="181" y="181"/>
                </a:cubicBezTo>
                <a:lnTo>
                  <a:pt x="181" y="542"/>
                </a:lnTo>
                <a:close/>
                <a:moveTo>
                  <a:pt x="271" y="271"/>
                </a:moveTo>
                <a:cubicBezTo>
                  <a:pt x="994" y="271"/>
                  <a:pt x="994" y="271"/>
                  <a:pt x="994" y="271"/>
                </a:cubicBezTo>
                <a:cubicBezTo>
                  <a:pt x="994" y="452"/>
                  <a:pt x="994" y="452"/>
                  <a:pt x="994" y="452"/>
                </a:cubicBezTo>
                <a:cubicBezTo>
                  <a:pt x="271" y="452"/>
                  <a:pt x="271" y="452"/>
                  <a:pt x="271" y="452"/>
                </a:cubicBezTo>
                <a:lnTo>
                  <a:pt x="271" y="271"/>
                </a:lnTo>
                <a:close/>
                <a:moveTo>
                  <a:pt x="181" y="994"/>
                </a:moveTo>
                <a:cubicBezTo>
                  <a:pt x="1084" y="994"/>
                  <a:pt x="1084" y="994"/>
                  <a:pt x="1084" y="994"/>
                </a:cubicBezTo>
                <a:cubicBezTo>
                  <a:pt x="1084" y="1085"/>
                  <a:pt x="1084" y="1085"/>
                  <a:pt x="1084" y="1085"/>
                </a:cubicBezTo>
                <a:cubicBezTo>
                  <a:pt x="181" y="1085"/>
                  <a:pt x="181" y="1085"/>
                  <a:pt x="181" y="1085"/>
                </a:cubicBezTo>
                <a:lnTo>
                  <a:pt x="181" y="994"/>
                </a:lnTo>
                <a:close/>
                <a:moveTo>
                  <a:pt x="632" y="904"/>
                </a:moveTo>
                <a:cubicBezTo>
                  <a:pt x="181" y="904"/>
                  <a:pt x="181" y="904"/>
                  <a:pt x="181" y="904"/>
                </a:cubicBezTo>
                <a:cubicBezTo>
                  <a:pt x="181" y="814"/>
                  <a:pt x="181" y="814"/>
                  <a:pt x="181" y="814"/>
                </a:cubicBezTo>
                <a:cubicBezTo>
                  <a:pt x="632" y="814"/>
                  <a:pt x="632" y="814"/>
                  <a:pt x="632" y="814"/>
                </a:cubicBezTo>
                <a:lnTo>
                  <a:pt x="632" y="904"/>
                </a:lnTo>
                <a:close/>
                <a:moveTo>
                  <a:pt x="723" y="633"/>
                </a:moveTo>
                <a:cubicBezTo>
                  <a:pt x="1084" y="633"/>
                  <a:pt x="1084" y="633"/>
                  <a:pt x="1084" y="633"/>
                </a:cubicBezTo>
                <a:cubicBezTo>
                  <a:pt x="1084" y="723"/>
                  <a:pt x="1084" y="723"/>
                  <a:pt x="1084" y="723"/>
                </a:cubicBezTo>
                <a:cubicBezTo>
                  <a:pt x="723" y="723"/>
                  <a:pt x="723" y="723"/>
                  <a:pt x="723" y="723"/>
                </a:cubicBezTo>
                <a:lnTo>
                  <a:pt x="723" y="633"/>
                </a:lnTo>
                <a:close/>
                <a:moveTo>
                  <a:pt x="723" y="814"/>
                </a:moveTo>
                <a:cubicBezTo>
                  <a:pt x="1084" y="814"/>
                  <a:pt x="1084" y="814"/>
                  <a:pt x="1084" y="814"/>
                </a:cubicBezTo>
                <a:cubicBezTo>
                  <a:pt x="1084" y="904"/>
                  <a:pt x="1084" y="904"/>
                  <a:pt x="1084" y="904"/>
                </a:cubicBezTo>
                <a:cubicBezTo>
                  <a:pt x="723" y="904"/>
                  <a:pt x="723" y="904"/>
                  <a:pt x="723" y="904"/>
                </a:cubicBezTo>
                <a:lnTo>
                  <a:pt x="723" y="814"/>
                </a:lnTo>
                <a:close/>
                <a:moveTo>
                  <a:pt x="632" y="723"/>
                </a:moveTo>
                <a:cubicBezTo>
                  <a:pt x="181" y="723"/>
                  <a:pt x="181" y="723"/>
                  <a:pt x="181" y="723"/>
                </a:cubicBezTo>
                <a:cubicBezTo>
                  <a:pt x="181" y="633"/>
                  <a:pt x="181" y="633"/>
                  <a:pt x="181" y="633"/>
                </a:cubicBezTo>
                <a:cubicBezTo>
                  <a:pt x="632" y="633"/>
                  <a:pt x="632" y="633"/>
                  <a:pt x="632" y="633"/>
                </a:cubicBezTo>
                <a:lnTo>
                  <a:pt x="632" y="7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12923898" y="10239501"/>
            <a:ext cx="768634" cy="723889"/>
          </a:xfrm>
          <a:custGeom>
            <a:avLst/>
            <a:gdLst>
              <a:gd name="T0" fmla="*/ 587 w 1536"/>
              <a:gd name="T1" fmla="*/ 1175 h 1446"/>
              <a:gd name="T2" fmla="*/ 452 w 1536"/>
              <a:gd name="T3" fmla="*/ 1356 h 1446"/>
              <a:gd name="T4" fmla="*/ 1084 w 1536"/>
              <a:gd name="T5" fmla="*/ 1446 h 1446"/>
              <a:gd name="T6" fmla="*/ 949 w 1536"/>
              <a:gd name="T7" fmla="*/ 1356 h 1446"/>
              <a:gd name="T8" fmla="*/ 1536 w 1536"/>
              <a:gd name="T9" fmla="*/ 1175 h 1446"/>
              <a:gd name="T10" fmla="*/ 0 w 1536"/>
              <a:gd name="T11" fmla="*/ 0 h 1446"/>
              <a:gd name="T12" fmla="*/ 858 w 1536"/>
              <a:gd name="T13" fmla="*/ 1356 h 1446"/>
              <a:gd name="T14" fmla="*/ 678 w 1536"/>
              <a:gd name="T15" fmla="*/ 1175 h 1446"/>
              <a:gd name="T16" fmla="*/ 858 w 1536"/>
              <a:gd name="T17" fmla="*/ 1356 h 1446"/>
              <a:gd name="T18" fmla="*/ 1446 w 1536"/>
              <a:gd name="T19" fmla="*/ 91 h 1446"/>
              <a:gd name="T20" fmla="*/ 90 w 1536"/>
              <a:gd name="T21" fmla="*/ 904 h 1446"/>
              <a:gd name="T22" fmla="*/ 90 w 1536"/>
              <a:gd name="T23" fmla="*/ 994 h 1446"/>
              <a:gd name="T24" fmla="*/ 1446 w 1536"/>
              <a:gd name="T25" fmla="*/ 1085 h 1446"/>
              <a:gd name="T26" fmla="*/ 90 w 1536"/>
              <a:gd name="T27" fmla="*/ 994 h 1446"/>
              <a:gd name="T28" fmla="*/ 1030 w 1536"/>
              <a:gd name="T29" fmla="*/ 365 h 1446"/>
              <a:gd name="T30" fmla="*/ 786 w 1536"/>
              <a:gd name="T31" fmla="*/ 384 h 1446"/>
              <a:gd name="T32" fmla="*/ 632 w 1536"/>
              <a:gd name="T33" fmla="*/ 497 h 1446"/>
              <a:gd name="T34" fmla="*/ 443 w 1536"/>
              <a:gd name="T35" fmla="*/ 411 h 1446"/>
              <a:gd name="T36" fmla="*/ 220 w 1536"/>
              <a:gd name="T37" fmla="*/ 266 h 1446"/>
              <a:gd name="T38" fmla="*/ 316 w 1536"/>
              <a:gd name="T39" fmla="*/ 497 h 1446"/>
              <a:gd name="T40" fmla="*/ 506 w 1536"/>
              <a:gd name="T41" fmla="*/ 584 h 1446"/>
              <a:gd name="T42" fmla="*/ 750 w 1536"/>
              <a:gd name="T43" fmla="*/ 565 h 1446"/>
              <a:gd name="T44" fmla="*/ 971 w 1536"/>
              <a:gd name="T45" fmla="*/ 434 h 1446"/>
              <a:gd name="T46" fmla="*/ 1124 w 1536"/>
              <a:gd name="T47" fmla="*/ 683 h 1446"/>
              <a:gd name="T48" fmla="*/ 1316 w 1536"/>
              <a:gd name="T49" fmla="*/ 683 h 1446"/>
              <a:gd name="T50" fmla="*/ 1152 w 1536"/>
              <a:gd name="T51" fmla="*/ 470 h 1446"/>
              <a:gd name="T52" fmla="*/ 316 w 1536"/>
              <a:gd name="T53" fmla="*/ 407 h 1446"/>
              <a:gd name="T54" fmla="*/ 284 w 1536"/>
              <a:gd name="T55" fmla="*/ 330 h 1446"/>
              <a:gd name="T56" fmla="*/ 348 w 1536"/>
              <a:gd name="T57" fmla="*/ 330 h 1446"/>
              <a:gd name="T58" fmla="*/ 632 w 1536"/>
              <a:gd name="T59" fmla="*/ 678 h 1446"/>
              <a:gd name="T60" fmla="*/ 632 w 1536"/>
              <a:gd name="T61" fmla="*/ 588 h 1446"/>
              <a:gd name="T62" fmla="*/ 632 w 1536"/>
              <a:gd name="T63" fmla="*/ 678 h 1446"/>
              <a:gd name="T64" fmla="*/ 858 w 1536"/>
              <a:gd name="T65" fmla="*/ 317 h 1446"/>
              <a:gd name="T66" fmla="*/ 949 w 1536"/>
              <a:gd name="T67" fmla="*/ 317 h 1446"/>
              <a:gd name="T68" fmla="*/ 1220 w 1536"/>
              <a:gd name="T69" fmla="*/ 633 h 1446"/>
              <a:gd name="T70" fmla="*/ 1220 w 1536"/>
              <a:gd name="T71" fmla="*/ 542 h 1446"/>
              <a:gd name="T72" fmla="*/ 1220 w 1536"/>
              <a:gd name="T73" fmla="*/ 633 h 14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446">
                <a:moveTo>
                  <a:pt x="0" y="1175"/>
                </a:moveTo>
                <a:cubicBezTo>
                  <a:pt x="587" y="1175"/>
                  <a:pt x="587" y="1175"/>
                  <a:pt x="587" y="1175"/>
                </a:cubicBezTo>
                <a:cubicBezTo>
                  <a:pt x="587" y="1356"/>
                  <a:pt x="587" y="1356"/>
                  <a:pt x="587" y="1356"/>
                </a:cubicBezTo>
                <a:cubicBezTo>
                  <a:pt x="452" y="1356"/>
                  <a:pt x="452" y="1356"/>
                  <a:pt x="452" y="1356"/>
                </a:cubicBezTo>
                <a:cubicBezTo>
                  <a:pt x="452" y="1446"/>
                  <a:pt x="452" y="1446"/>
                  <a:pt x="452" y="1446"/>
                </a:cubicBezTo>
                <a:cubicBezTo>
                  <a:pt x="1084" y="1446"/>
                  <a:pt x="1084" y="1446"/>
                  <a:pt x="1084" y="1446"/>
                </a:cubicBezTo>
                <a:cubicBezTo>
                  <a:pt x="1084" y="1356"/>
                  <a:pt x="1084" y="1356"/>
                  <a:pt x="1084" y="1356"/>
                </a:cubicBezTo>
                <a:cubicBezTo>
                  <a:pt x="949" y="1356"/>
                  <a:pt x="949" y="1356"/>
                  <a:pt x="949" y="1356"/>
                </a:cubicBezTo>
                <a:cubicBezTo>
                  <a:pt x="949" y="1175"/>
                  <a:pt x="949" y="1175"/>
                  <a:pt x="949" y="1175"/>
                </a:cubicBezTo>
                <a:cubicBezTo>
                  <a:pt x="1536" y="1175"/>
                  <a:pt x="1536" y="1175"/>
                  <a:pt x="1536" y="1175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lnTo>
                  <a:pt x="0" y="1175"/>
                </a:lnTo>
                <a:close/>
                <a:moveTo>
                  <a:pt x="858" y="1356"/>
                </a:moveTo>
                <a:cubicBezTo>
                  <a:pt x="678" y="1356"/>
                  <a:pt x="678" y="1356"/>
                  <a:pt x="678" y="1356"/>
                </a:cubicBezTo>
                <a:cubicBezTo>
                  <a:pt x="678" y="1175"/>
                  <a:pt x="678" y="1175"/>
                  <a:pt x="678" y="1175"/>
                </a:cubicBezTo>
                <a:cubicBezTo>
                  <a:pt x="858" y="1175"/>
                  <a:pt x="858" y="1175"/>
                  <a:pt x="858" y="1175"/>
                </a:cubicBezTo>
                <a:lnTo>
                  <a:pt x="858" y="1356"/>
                </a:lnTo>
                <a:close/>
                <a:moveTo>
                  <a:pt x="90" y="91"/>
                </a:moveTo>
                <a:cubicBezTo>
                  <a:pt x="1446" y="91"/>
                  <a:pt x="1446" y="91"/>
                  <a:pt x="1446" y="91"/>
                </a:cubicBezTo>
                <a:cubicBezTo>
                  <a:pt x="1446" y="904"/>
                  <a:pt x="1446" y="904"/>
                  <a:pt x="1446" y="904"/>
                </a:cubicBezTo>
                <a:cubicBezTo>
                  <a:pt x="90" y="904"/>
                  <a:pt x="90" y="904"/>
                  <a:pt x="90" y="904"/>
                </a:cubicBezTo>
                <a:lnTo>
                  <a:pt x="90" y="91"/>
                </a:lnTo>
                <a:close/>
                <a:moveTo>
                  <a:pt x="90" y="994"/>
                </a:moveTo>
                <a:cubicBezTo>
                  <a:pt x="1446" y="994"/>
                  <a:pt x="1446" y="994"/>
                  <a:pt x="1446" y="994"/>
                </a:cubicBezTo>
                <a:cubicBezTo>
                  <a:pt x="1446" y="1085"/>
                  <a:pt x="1446" y="1085"/>
                  <a:pt x="1446" y="1085"/>
                </a:cubicBezTo>
                <a:cubicBezTo>
                  <a:pt x="90" y="1085"/>
                  <a:pt x="90" y="1085"/>
                  <a:pt x="90" y="1085"/>
                </a:cubicBezTo>
                <a:lnTo>
                  <a:pt x="90" y="994"/>
                </a:lnTo>
                <a:close/>
                <a:moveTo>
                  <a:pt x="1152" y="470"/>
                </a:moveTo>
                <a:cubicBezTo>
                  <a:pt x="1030" y="365"/>
                  <a:pt x="1030" y="365"/>
                  <a:pt x="1030" y="365"/>
                </a:cubicBezTo>
                <a:cubicBezTo>
                  <a:pt x="1082" y="229"/>
                  <a:pt x="910" y="118"/>
                  <a:pt x="808" y="221"/>
                </a:cubicBezTo>
                <a:cubicBezTo>
                  <a:pt x="763" y="265"/>
                  <a:pt x="756" y="332"/>
                  <a:pt x="786" y="384"/>
                </a:cubicBezTo>
                <a:cubicBezTo>
                  <a:pt x="681" y="506"/>
                  <a:pt x="681" y="506"/>
                  <a:pt x="681" y="506"/>
                </a:cubicBezTo>
                <a:cubicBezTo>
                  <a:pt x="666" y="500"/>
                  <a:pt x="649" y="497"/>
                  <a:pt x="632" y="497"/>
                </a:cubicBezTo>
                <a:cubicBezTo>
                  <a:pt x="608" y="497"/>
                  <a:pt x="585" y="504"/>
                  <a:pt x="565" y="515"/>
                </a:cubicBezTo>
                <a:cubicBezTo>
                  <a:pt x="443" y="411"/>
                  <a:pt x="443" y="411"/>
                  <a:pt x="443" y="411"/>
                </a:cubicBezTo>
                <a:cubicBezTo>
                  <a:pt x="461" y="362"/>
                  <a:pt x="451" y="305"/>
                  <a:pt x="412" y="266"/>
                </a:cubicBezTo>
                <a:cubicBezTo>
                  <a:pt x="359" y="213"/>
                  <a:pt x="273" y="213"/>
                  <a:pt x="220" y="266"/>
                </a:cubicBezTo>
                <a:cubicBezTo>
                  <a:pt x="168" y="319"/>
                  <a:pt x="168" y="405"/>
                  <a:pt x="220" y="458"/>
                </a:cubicBezTo>
                <a:cubicBezTo>
                  <a:pt x="247" y="484"/>
                  <a:pt x="281" y="497"/>
                  <a:pt x="316" y="497"/>
                </a:cubicBezTo>
                <a:cubicBezTo>
                  <a:pt x="340" y="497"/>
                  <a:pt x="363" y="491"/>
                  <a:pt x="384" y="479"/>
                </a:cubicBezTo>
                <a:cubicBezTo>
                  <a:pt x="506" y="584"/>
                  <a:pt x="506" y="584"/>
                  <a:pt x="506" y="584"/>
                </a:cubicBezTo>
                <a:cubicBezTo>
                  <a:pt x="472" y="673"/>
                  <a:pt x="537" y="768"/>
                  <a:pt x="632" y="768"/>
                </a:cubicBezTo>
                <a:cubicBezTo>
                  <a:pt x="736" y="768"/>
                  <a:pt x="802" y="655"/>
                  <a:pt x="750" y="565"/>
                </a:cubicBezTo>
                <a:cubicBezTo>
                  <a:pt x="855" y="443"/>
                  <a:pt x="855" y="443"/>
                  <a:pt x="855" y="443"/>
                </a:cubicBezTo>
                <a:cubicBezTo>
                  <a:pt x="893" y="458"/>
                  <a:pt x="936" y="454"/>
                  <a:pt x="971" y="434"/>
                </a:cubicBezTo>
                <a:cubicBezTo>
                  <a:pt x="1093" y="539"/>
                  <a:pt x="1093" y="539"/>
                  <a:pt x="1093" y="539"/>
                </a:cubicBezTo>
                <a:cubicBezTo>
                  <a:pt x="1075" y="587"/>
                  <a:pt x="1085" y="644"/>
                  <a:pt x="1124" y="683"/>
                </a:cubicBezTo>
                <a:cubicBezTo>
                  <a:pt x="1150" y="710"/>
                  <a:pt x="1185" y="723"/>
                  <a:pt x="1220" y="723"/>
                </a:cubicBezTo>
                <a:cubicBezTo>
                  <a:pt x="1254" y="723"/>
                  <a:pt x="1289" y="710"/>
                  <a:pt x="1316" y="683"/>
                </a:cubicBezTo>
                <a:cubicBezTo>
                  <a:pt x="1368" y="631"/>
                  <a:pt x="1368" y="545"/>
                  <a:pt x="1316" y="492"/>
                </a:cubicBezTo>
                <a:cubicBezTo>
                  <a:pt x="1271" y="448"/>
                  <a:pt x="1204" y="440"/>
                  <a:pt x="1152" y="470"/>
                </a:cubicBezTo>
                <a:close/>
                <a:moveTo>
                  <a:pt x="348" y="394"/>
                </a:moveTo>
                <a:cubicBezTo>
                  <a:pt x="340" y="402"/>
                  <a:pt x="328" y="407"/>
                  <a:pt x="316" y="407"/>
                </a:cubicBezTo>
                <a:cubicBezTo>
                  <a:pt x="304" y="407"/>
                  <a:pt x="293" y="402"/>
                  <a:pt x="284" y="394"/>
                </a:cubicBezTo>
                <a:cubicBezTo>
                  <a:pt x="267" y="376"/>
                  <a:pt x="267" y="347"/>
                  <a:pt x="284" y="330"/>
                </a:cubicBezTo>
                <a:cubicBezTo>
                  <a:pt x="293" y="321"/>
                  <a:pt x="304" y="317"/>
                  <a:pt x="316" y="317"/>
                </a:cubicBezTo>
                <a:cubicBezTo>
                  <a:pt x="328" y="317"/>
                  <a:pt x="340" y="321"/>
                  <a:pt x="348" y="330"/>
                </a:cubicBezTo>
                <a:cubicBezTo>
                  <a:pt x="366" y="347"/>
                  <a:pt x="366" y="376"/>
                  <a:pt x="348" y="394"/>
                </a:cubicBezTo>
                <a:close/>
                <a:moveTo>
                  <a:pt x="632" y="678"/>
                </a:moveTo>
                <a:cubicBezTo>
                  <a:pt x="620" y="678"/>
                  <a:pt x="609" y="673"/>
                  <a:pt x="600" y="665"/>
                </a:cubicBezTo>
                <a:cubicBezTo>
                  <a:pt x="572" y="637"/>
                  <a:pt x="592" y="588"/>
                  <a:pt x="632" y="588"/>
                </a:cubicBezTo>
                <a:cubicBezTo>
                  <a:pt x="657" y="588"/>
                  <a:pt x="678" y="608"/>
                  <a:pt x="678" y="633"/>
                </a:cubicBezTo>
                <a:cubicBezTo>
                  <a:pt x="678" y="658"/>
                  <a:pt x="657" y="678"/>
                  <a:pt x="632" y="678"/>
                </a:cubicBezTo>
                <a:close/>
                <a:moveTo>
                  <a:pt x="903" y="362"/>
                </a:moveTo>
                <a:cubicBezTo>
                  <a:pt x="879" y="362"/>
                  <a:pt x="858" y="342"/>
                  <a:pt x="858" y="317"/>
                </a:cubicBezTo>
                <a:cubicBezTo>
                  <a:pt x="858" y="292"/>
                  <a:pt x="879" y="271"/>
                  <a:pt x="903" y="271"/>
                </a:cubicBezTo>
                <a:cubicBezTo>
                  <a:pt x="928" y="271"/>
                  <a:pt x="949" y="292"/>
                  <a:pt x="949" y="317"/>
                </a:cubicBezTo>
                <a:cubicBezTo>
                  <a:pt x="949" y="342"/>
                  <a:pt x="928" y="362"/>
                  <a:pt x="903" y="362"/>
                </a:cubicBezTo>
                <a:close/>
                <a:moveTo>
                  <a:pt x="1220" y="633"/>
                </a:moveTo>
                <a:cubicBezTo>
                  <a:pt x="1195" y="633"/>
                  <a:pt x="1175" y="613"/>
                  <a:pt x="1175" y="588"/>
                </a:cubicBezTo>
                <a:cubicBezTo>
                  <a:pt x="1175" y="563"/>
                  <a:pt x="1195" y="542"/>
                  <a:pt x="1220" y="542"/>
                </a:cubicBezTo>
                <a:cubicBezTo>
                  <a:pt x="1245" y="542"/>
                  <a:pt x="1265" y="563"/>
                  <a:pt x="1265" y="588"/>
                </a:cubicBezTo>
                <a:cubicBezTo>
                  <a:pt x="1265" y="613"/>
                  <a:pt x="1245" y="633"/>
                  <a:pt x="1220" y="6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15173019" y="10217128"/>
            <a:ext cx="768634" cy="768634"/>
          </a:xfrm>
          <a:custGeom>
            <a:avLst/>
            <a:gdLst>
              <a:gd name="T0" fmla="*/ 149 w 2508"/>
              <a:gd name="T1" fmla="*/ 444 h 2508"/>
              <a:gd name="T2" fmla="*/ 1181 w 2508"/>
              <a:gd name="T3" fmla="*/ 1919 h 2508"/>
              <a:gd name="T4" fmla="*/ 562 w 2508"/>
              <a:gd name="T5" fmla="*/ 2368 h 2508"/>
              <a:gd name="T6" fmla="*/ 1181 w 2508"/>
              <a:gd name="T7" fmla="*/ 2254 h 2508"/>
              <a:gd name="T8" fmla="*/ 1329 w 2508"/>
              <a:gd name="T9" fmla="*/ 2508 h 2508"/>
              <a:gd name="T10" fmla="*/ 1889 w 2508"/>
              <a:gd name="T11" fmla="*/ 2504 h 2508"/>
              <a:gd name="T12" fmla="*/ 1329 w 2508"/>
              <a:gd name="T13" fmla="*/ 2092 h 2508"/>
              <a:gd name="T14" fmla="*/ 2361 w 2508"/>
              <a:gd name="T15" fmla="*/ 1919 h 2508"/>
              <a:gd name="T16" fmla="*/ 2508 w 2508"/>
              <a:gd name="T17" fmla="*/ 444 h 2508"/>
              <a:gd name="T18" fmla="*/ 0 w 2508"/>
              <a:gd name="T19" fmla="*/ 0 h 2508"/>
              <a:gd name="T20" fmla="*/ 2214 w 2508"/>
              <a:gd name="T21" fmla="*/ 1772 h 2508"/>
              <a:gd name="T22" fmla="*/ 296 w 2508"/>
              <a:gd name="T23" fmla="*/ 444 h 2508"/>
              <a:gd name="T24" fmla="*/ 2214 w 2508"/>
              <a:gd name="T25" fmla="*/ 1772 h 2508"/>
              <a:gd name="T26" fmla="*/ 2361 w 2508"/>
              <a:gd name="T27" fmla="*/ 149 h 2508"/>
              <a:gd name="T28" fmla="*/ 149 w 2508"/>
              <a:gd name="T29" fmla="*/ 296 h 2508"/>
              <a:gd name="T30" fmla="*/ 1329 w 2508"/>
              <a:gd name="T31" fmla="*/ 1181 h 2508"/>
              <a:gd name="T32" fmla="*/ 444 w 2508"/>
              <a:gd name="T33" fmla="*/ 591 h 2508"/>
              <a:gd name="T34" fmla="*/ 591 w 2508"/>
              <a:gd name="T35" fmla="*/ 1034 h 2508"/>
              <a:gd name="T36" fmla="*/ 738 w 2508"/>
              <a:gd name="T37" fmla="*/ 738 h 2508"/>
              <a:gd name="T38" fmla="*/ 887 w 2508"/>
              <a:gd name="T39" fmla="*/ 1034 h 2508"/>
              <a:gd name="T40" fmla="*/ 1034 w 2508"/>
              <a:gd name="T41" fmla="*/ 665 h 2508"/>
              <a:gd name="T42" fmla="*/ 1181 w 2508"/>
              <a:gd name="T43" fmla="*/ 1034 h 2508"/>
              <a:gd name="T44" fmla="*/ 1329 w 2508"/>
              <a:gd name="T45" fmla="*/ 1181 h 2508"/>
              <a:gd name="T46" fmla="*/ 1741 w 2508"/>
              <a:gd name="T47" fmla="*/ 804 h 2508"/>
              <a:gd name="T48" fmla="*/ 1741 w 2508"/>
              <a:gd name="T49" fmla="*/ 595 h 2508"/>
              <a:gd name="T50" fmla="*/ 1950 w 2508"/>
              <a:gd name="T51" fmla="*/ 595 h 2508"/>
              <a:gd name="T52" fmla="*/ 1950 w 2508"/>
              <a:gd name="T53" fmla="*/ 804 h 2508"/>
              <a:gd name="T54" fmla="*/ 1950 w 2508"/>
              <a:gd name="T55" fmla="*/ 1013 h 2508"/>
              <a:gd name="T56" fmla="*/ 1741 w 2508"/>
              <a:gd name="T57" fmla="*/ 1013 h 2508"/>
              <a:gd name="T58" fmla="*/ 609 w 2508"/>
              <a:gd name="T59" fmla="*/ 1623 h 2508"/>
              <a:gd name="T60" fmla="*/ 444 w 2508"/>
              <a:gd name="T61" fmla="*/ 1476 h 2508"/>
              <a:gd name="T62" fmla="*/ 887 w 2508"/>
              <a:gd name="T63" fmla="*/ 1320 h 2508"/>
              <a:gd name="T64" fmla="*/ 1550 w 2508"/>
              <a:gd name="T65" fmla="*/ 1323 h 2508"/>
              <a:gd name="T66" fmla="*/ 2066 w 2508"/>
              <a:gd name="T67" fmla="*/ 1476 h 2508"/>
              <a:gd name="T68" fmla="*/ 1904 w 2508"/>
              <a:gd name="T69" fmla="*/ 1623 h 2508"/>
              <a:gd name="T70" fmla="*/ 1178 w 2508"/>
              <a:gd name="T71" fmla="*/ 1632 h 2508"/>
              <a:gd name="T72" fmla="*/ 609 w 2508"/>
              <a:gd name="T73" fmla="*/ 1623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508" h="2508">
                <a:moveTo>
                  <a:pt x="0" y="444"/>
                </a:moveTo>
                <a:lnTo>
                  <a:pt x="149" y="444"/>
                </a:lnTo>
                <a:lnTo>
                  <a:pt x="149" y="1919"/>
                </a:lnTo>
                <a:lnTo>
                  <a:pt x="1181" y="1919"/>
                </a:lnTo>
                <a:lnTo>
                  <a:pt x="1181" y="2092"/>
                </a:lnTo>
                <a:lnTo>
                  <a:pt x="562" y="2368"/>
                </a:lnTo>
                <a:lnTo>
                  <a:pt x="621" y="2504"/>
                </a:lnTo>
                <a:lnTo>
                  <a:pt x="1181" y="2254"/>
                </a:lnTo>
                <a:lnTo>
                  <a:pt x="1181" y="2508"/>
                </a:lnTo>
                <a:lnTo>
                  <a:pt x="1329" y="2508"/>
                </a:lnTo>
                <a:lnTo>
                  <a:pt x="1329" y="2254"/>
                </a:lnTo>
                <a:lnTo>
                  <a:pt x="1889" y="2504"/>
                </a:lnTo>
                <a:lnTo>
                  <a:pt x="1948" y="2368"/>
                </a:lnTo>
                <a:lnTo>
                  <a:pt x="1329" y="2092"/>
                </a:lnTo>
                <a:lnTo>
                  <a:pt x="1329" y="1919"/>
                </a:lnTo>
                <a:lnTo>
                  <a:pt x="2361" y="1919"/>
                </a:lnTo>
                <a:lnTo>
                  <a:pt x="2361" y="444"/>
                </a:lnTo>
                <a:lnTo>
                  <a:pt x="2508" y="444"/>
                </a:lnTo>
                <a:lnTo>
                  <a:pt x="2508" y="0"/>
                </a:lnTo>
                <a:lnTo>
                  <a:pt x="0" y="0"/>
                </a:lnTo>
                <a:lnTo>
                  <a:pt x="0" y="444"/>
                </a:lnTo>
                <a:close/>
                <a:moveTo>
                  <a:pt x="2214" y="1772"/>
                </a:moveTo>
                <a:lnTo>
                  <a:pt x="296" y="1772"/>
                </a:lnTo>
                <a:lnTo>
                  <a:pt x="296" y="444"/>
                </a:lnTo>
                <a:lnTo>
                  <a:pt x="2214" y="444"/>
                </a:lnTo>
                <a:lnTo>
                  <a:pt x="2214" y="1772"/>
                </a:lnTo>
                <a:close/>
                <a:moveTo>
                  <a:pt x="149" y="149"/>
                </a:moveTo>
                <a:lnTo>
                  <a:pt x="2361" y="149"/>
                </a:lnTo>
                <a:lnTo>
                  <a:pt x="2361" y="296"/>
                </a:lnTo>
                <a:lnTo>
                  <a:pt x="149" y="296"/>
                </a:lnTo>
                <a:lnTo>
                  <a:pt x="149" y="149"/>
                </a:lnTo>
                <a:close/>
                <a:moveTo>
                  <a:pt x="1329" y="1181"/>
                </a:moveTo>
                <a:lnTo>
                  <a:pt x="444" y="1181"/>
                </a:lnTo>
                <a:lnTo>
                  <a:pt x="444" y="591"/>
                </a:lnTo>
                <a:lnTo>
                  <a:pt x="591" y="591"/>
                </a:lnTo>
                <a:lnTo>
                  <a:pt x="591" y="1034"/>
                </a:lnTo>
                <a:lnTo>
                  <a:pt x="738" y="1034"/>
                </a:lnTo>
                <a:lnTo>
                  <a:pt x="738" y="738"/>
                </a:lnTo>
                <a:lnTo>
                  <a:pt x="887" y="738"/>
                </a:lnTo>
                <a:lnTo>
                  <a:pt x="887" y="1034"/>
                </a:lnTo>
                <a:lnTo>
                  <a:pt x="1034" y="1034"/>
                </a:lnTo>
                <a:lnTo>
                  <a:pt x="1034" y="665"/>
                </a:lnTo>
                <a:lnTo>
                  <a:pt x="1181" y="665"/>
                </a:lnTo>
                <a:lnTo>
                  <a:pt x="1181" y="1034"/>
                </a:lnTo>
                <a:lnTo>
                  <a:pt x="1329" y="1034"/>
                </a:lnTo>
                <a:lnTo>
                  <a:pt x="1329" y="1181"/>
                </a:lnTo>
                <a:close/>
                <a:moveTo>
                  <a:pt x="1636" y="908"/>
                </a:moveTo>
                <a:lnTo>
                  <a:pt x="1741" y="804"/>
                </a:lnTo>
                <a:lnTo>
                  <a:pt x="1636" y="699"/>
                </a:lnTo>
                <a:lnTo>
                  <a:pt x="1741" y="595"/>
                </a:lnTo>
                <a:lnTo>
                  <a:pt x="1845" y="699"/>
                </a:lnTo>
                <a:lnTo>
                  <a:pt x="1950" y="595"/>
                </a:lnTo>
                <a:lnTo>
                  <a:pt x="2054" y="699"/>
                </a:lnTo>
                <a:lnTo>
                  <a:pt x="1950" y="804"/>
                </a:lnTo>
                <a:lnTo>
                  <a:pt x="2054" y="908"/>
                </a:lnTo>
                <a:lnTo>
                  <a:pt x="1950" y="1013"/>
                </a:lnTo>
                <a:lnTo>
                  <a:pt x="1845" y="908"/>
                </a:lnTo>
                <a:lnTo>
                  <a:pt x="1741" y="1013"/>
                </a:lnTo>
                <a:lnTo>
                  <a:pt x="1636" y="908"/>
                </a:lnTo>
                <a:close/>
                <a:moveTo>
                  <a:pt x="609" y="1623"/>
                </a:moveTo>
                <a:lnTo>
                  <a:pt x="444" y="1623"/>
                </a:lnTo>
                <a:lnTo>
                  <a:pt x="444" y="1476"/>
                </a:lnTo>
                <a:lnTo>
                  <a:pt x="573" y="1476"/>
                </a:lnTo>
                <a:lnTo>
                  <a:pt x="887" y="1320"/>
                </a:lnTo>
                <a:lnTo>
                  <a:pt x="1184" y="1470"/>
                </a:lnTo>
                <a:lnTo>
                  <a:pt x="1550" y="1323"/>
                </a:lnTo>
                <a:lnTo>
                  <a:pt x="1934" y="1476"/>
                </a:lnTo>
                <a:lnTo>
                  <a:pt x="2066" y="1476"/>
                </a:lnTo>
                <a:lnTo>
                  <a:pt x="2066" y="1623"/>
                </a:lnTo>
                <a:lnTo>
                  <a:pt x="1904" y="1623"/>
                </a:lnTo>
                <a:lnTo>
                  <a:pt x="1550" y="1481"/>
                </a:lnTo>
                <a:lnTo>
                  <a:pt x="1178" y="1632"/>
                </a:lnTo>
                <a:lnTo>
                  <a:pt x="887" y="1485"/>
                </a:lnTo>
                <a:lnTo>
                  <a:pt x="609" y="16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17422140" y="10217128"/>
            <a:ext cx="768634" cy="768634"/>
          </a:xfrm>
          <a:custGeom>
            <a:avLst/>
            <a:gdLst>
              <a:gd name="T0" fmla="*/ 360 w 1536"/>
              <a:gd name="T1" fmla="*/ 975 h 1536"/>
              <a:gd name="T2" fmla="*/ 779 w 1536"/>
              <a:gd name="T3" fmla="*/ 877 h 1536"/>
              <a:gd name="T4" fmla="*/ 1173 w 1536"/>
              <a:gd name="T5" fmla="*/ 968 h 1536"/>
              <a:gd name="T6" fmla="*/ 1445 w 1536"/>
              <a:gd name="T7" fmla="*/ 813 h 1536"/>
              <a:gd name="T8" fmla="*/ 1109 w 1536"/>
              <a:gd name="T9" fmla="*/ 905 h 1536"/>
              <a:gd name="T10" fmla="*/ 839 w 1536"/>
              <a:gd name="T11" fmla="*/ 793 h 1536"/>
              <a:gd name="T12" fmla="*/ 1219 w 1536"/>
              <a:gd name="T13" fmla="*/ 406 h 1536"/>
              <a:gd name="T14" fmla="*/ 1219 w 1536"/>
              <a:gd name="T15" fmla="*/ 45 h 1536"/>
              <a:gd name="T16" fmla="*/ 1067 w 1536"/>
              <a:gd name="T17" fmla="*/ 323 h 1536"/>
              <a:gd name="T18" fmla="*/ 566 w 1536"/>
              <a:gd name="T19" fmla="*/ 216 h 1536"/>
              <a:gd name="T20" fmla="*/ 180 w 1536"/>
              <a:gd name="T21" fmla="*/ 0 h 1536"/>
              <a:gd name="T22" fmla="*/ 90 w 1536"/>
              <a:gd name="T23" fmla="*/ 87 h 1536"/>
              <a:gd name="T24" fmla="*/ 0 w 1536"/>
              <a:gd name="T25" fmla="*/ 177 h 1536"/>
              <a:gd name="T26" fmla="*/ 90 w 1536"/>
              <a:gd name="T27" fmla="*/ 271 h 1536"/>
              <a:gd name="T28" fmla="*/ 0 w 1536"/>
              <a:gd name="T29" fmla="*/ 361 h 1536"/>
              <a:gd name="T30" fmla="*/ 90 w 1536"/>
              <a:gd name="T31" fmla="*/ 451 h 1536"/>
              <a:gd name="T32" fmla="*/ 0 w 1536"/>
              <a:gd name="T33" fmla="*/ 542 h 1536"/>
              <a:gd name="T34" fmla="*/ 90 w 1536"/>
              <a:gd name="T35" fmla="*/ 632 h 1536"/>
              <a:gd name="T36" fmla="*/ 0 w 1536"/>
              <a:gd name="T37" fmla="*/ 722 h 1536"/>
              <a:gd name="T38" fmla="*/ 90 w 1536"/>
              <a:gd name="T39" fmla="*/ 813 h 1536"/>
              <a:gd name="T40" fmla="*/ 0 w 1536"/>
              <a:gd name="T41" fmla="*/ 903 h 1536"/>
              <a:gd name="T42" fmla="*/ 90 w 1536"/>
              <a:gd name="T43" fmla="*/ 993 h 1536"/>
              <a:gd name="T44" fmla="*/ 0 w 1536"/>
              <a:gd name="T45" fmla="*/ 1084 h 1536"/>
              <a:gd name="T46" fmla="*/ 90 w 1536"/>
              <a:gd name="T47" fmla="*/ 1174 h 1536"/>
              <a:gd name="T48" fmla="*/ 0 w 1536"/>
              <a:gd name="T49" fmla="*/ 1264 h 1536"/>
              <a:gd name="T50" fmla="*/ 90 w 1536"/>
              <a:gd name="T51" fmla="*/ 1445 h 1536"/>
              <a:gd name="T52" fmla="*/ 271 w 1536"/>
              <a:gd name="T53" fmla="*/ 1536 h 1536"/>
              <a:gd name="T54" fmla="*/ 361 w 1536"/>
              <a:gd name="T55" fmla="*/ 1445 h 1536"/>
              <a:gd name="T56" fmla="*/ 451 w 1536"/>
              <a:gd name="T57" fmla="*/ 1536 h 1536"/>
              <a:gd name="T58" fmla="*/ 542 w 1536"/>
              <a:gd name="T59" fmla="*/ 1445 h 1536"/>
              <a:gd name="T60" fmla="*/ 632 w 1536"/>
              <a:gd name="T61" fmla="*/ 1536 h 1536"/>
              <a:gd name="T62" fmla="*/ 722 w 1536"/>
              <a:gd name="T63" fmla="*/ 1445 h 1536"/>
              <a:gd name="T64" fmla="*/ 813 w 1536"/>
              <a:gd name="T65" fmla="*/ 1536 h 1536"/>
              <a:gd name="T66" fmla="*/ 903 w 1536"/>
              <a:gd name="T67" fmla="*/ 1445 h 1536"/>
              <a:gd name="T68" fmla="*/ 994 w 1536"/>
              <a:gd name="T69" fmla="*/ 1536 h 1536"/>
              <a:gd name="T70" fmla="*/ 1084 w 1536"/>
              <a:gd name="T71" fmla="*/ 1445 h 1536"/>
              <a:gd name="T72" fmla="*/ 1174 w 1536"/>
              <a:gd name="T73" fmla="*/ 1536 h 1536"/>
              <a:gd name="T74" fmla="*/ 1265 w 1536"/>
              <a:gd name="T75" fmla="*/ 1445 h 1536"/>
              <a:gd name="T76" fmla="*/ 1355 w 1536"/>
              <a:gd name="T77" fmla="*/ 1536 h 1536"/>
              <a:gd name="T78" fmla="*/ 1445 w 1536"/>
              <a:gd name="T79" fmla="*/ 1445 h 1536"/>
              <a:gd name="T80" fmla="*/ 1536 w 1536"/>
              <a:gd name="T81" fmla="*/ 1355 h 1536"/>
              <a:gd name="T82" fmla="*/ 180 w 1536"/>
              <a:gd name="T83" fmla="*/ 1190 h 1536"/>
              <a:gd name="T84" fmla="*/ 1265 w 1536"/>
              <a:gd name="T85" fmla="*/ 722 h 1536"/>
              <a:gd name="T86" fmla="*/ 1265 w 1536"/>
              <a:gd name="T87" fmla="*/ 903 h 1536"/>
              <a:gd name="T88" fmla="*/ 1219 w 1536"/>
              <a:gd name="T89" fmla="*/ 135 h 1536"/>
              <a:gd name="T90" fmla="*/ 1219 w 1536"/>
              <a:gd name="T91" fmla="*/ 316 h 1536"/>
              <a:gd name="T92" fmla="*/ 1219 w 1536"/>
              <a:gd name="T93" fmla="*/ 135 h 1536"/>
              <a:gd name="T94" fmla="*/ 517 w 1536"/>
              <a:gd name="T95" fmla="*/ 325 h 1536"/>
              <a:gd name="T96" fmla="*/ 540 w 1536"/>
              <a:gd name="T97" fmla="*/ 1054 h 1536"/>
              <a:gd name="T98" fmla="*/ 180 w 1536"/>
              <a:gd name="T99" fmla="*/ 104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36" h="1536">
                <a:moveTo>
                  <a:pt x="180" y="1190"/>
                </a:moveTo>
                <a:cubicBezTo>
                  <a:pt x="360" y="975"/>
                  <a:pt x="360" y="975"/>
                  <a:pt x="360" y="975"/>
                </a:cubicBezTo>
                <a:cubicBezTo>
                  <a:pt x="544" y="1204"/>
                  <a:pt x="544" y="1204"/>
                  <a:pt x="544" y="1204"/>
                </a:cubicBezTo>
                <a:cubicBezTo>
                  <a:pt x="779" y="877"/>
                  <a:pt x="779" y="877"/>
                  <a:pt x="779" y="877"/>
                </a:cubicBezTo>
                <a:cubicBezTo>
                  <a:pt x="935" y="1206"/>
                  <a:pt x="935" y="1206"/>
                  <a:pt x="935" y="1206"/>
                </a:cubicBezTo>
                <a:cubicBezTo>
                  <a:pt x="1173" y="968"/>
                  <a:pt x="1173" y="968"/>
                  <a:pt x="1173" y="968"/>
                </a:cubicBezTo>
                <a:cubicBezTo>
                  <a:pt x="1200" y="985"/>
                  <a:pt x="1232" y="993"/>
                  <a:pt x="1265" y="993"/>
                </a:cubicBezTo>
                <a:cubicBezTo>
                  <a:pt x="1364" y="993"/>
                  <a:pt x="1445" y="913"/>
                  <a:pt x="1445" y="813"/>
                </a:cubicBezTo>
                <a:cubicBezTo>
                  <a:pt x="1445" y="713"/>
                  <a:pt x="1364" y="632"/>
                  <a:pt x="1265" y="632"/>
                </a:cubicBezTo>
                <a:cubicBezTo>
                  <a:pt x="1125" y="632"/>
                  <a:pt x="1038" y="785"/>
                  <a:pt x="1109" y="905"/>
                </a:cubicBezTo>
                <a:cubicBezTo>
                  <a:pt x="962" y="1052"/>
                  <a:pt x="962" y="1052"/>
                  <a:pt x="962" y="1052"/>
                </a:cubicBezTo>
                <a:cubicBezTo>
                  <a:pt x="839" y="793"/>
                  <a:pt x="839" y="793"/>
                  <a:pt x="839" y="793"/>
                </a:cubicBezTo>
                <a:cubicBezTo>
                  <a:pt x="1134" y="385"/>
                  <a:pt x="1134" y="385"/>
                  <a:pt x="1134" y="385"/>
                </a:cubicBezTo>
                <a:cubicBezTo>
                  <a:pt x="1160" y="399"/>
                  <a:pt x="1189" y="406"/>
                  <a:pt x="1219" y="406"/>
                </a:cubicBezTo>
                <a:cubicBezTo>
                  <a:pt x="1319" y="406"/>
                  <a:pt x="1400" y="325"/>
                  <a:pt x="1400" y="225"/>
                </a:cubicBezTo>
                <a:cubicBezTo>
                  <a:pt x="1400" y="126"/>
                  <a:pt x="1319" y="45"/>
                  <a:pt x="1219" y="45"/>
                </a:cubicBezTo>
                <a:cubicBezTo>
                  <a:pt x="1120" y="45"/>
                  <a:pt x="1039" y="126"/>
                  <a:pt x="1039" y="225"/>
                </a:cubicBezTo>
                <a:cubicBezTo>
                  <a:pt x="1039" y="260"/>
                  <a:pt x="1049" y="294"/>
                  <a:pt x="1067" y="323"/>
                </a:cubicBezTo>
                <a:cubicBezTo>
                  <a:pt x="795" y="700"/>
                  <a:pt x="795" y="700"/>
                  <a:pt x="795" y="700"/>
                </a:cubicBezTo>
                <a:cubicBezTo>
                  <a:pt x="566" y="216"/>
                  <a:pt x="566" y="216"/>
                  <a:pt x="566" y="216"/>
                </a:cubicBezTo>
                <a:cubicBezTo>
                  <a:pt x="180" y="330"/>
                  <a:pt x="180" y="330"/>
                  <a:pt x="180" y="330"/>
                </a:cubicBezTo>
                <a:cubicBezTo>
                  <a:pt x="180" y="0"/>
                  <a:pt x="180" y="0"/>
                  <a:pt x="18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90" y="87"/>
                  <a:pt x="90" y="87"/>
                  <a:pt x="90" y="87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177"/>
                  <a:pt x="0" y="177"/>
                  <a:pt x="0" y="177"/>
                </a:cubicBezTo>
                <a:cubicBezTo>
                  <a:pt x="90" y="177"/>
                  <a:pt x="90" y="177"/>
                  <a:pt x="90" y="177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0" y="271"/>
                  <a:pt x="0" y="271"/>
                  <a:pt x="0" y="271"/>
                </a:cubicBezTo>
                <a:cubicBezTo>
                  <a:pt x="0" y="361"/>
                  <a:pt x="0" y="361"/>
                  <a:pt x="0" y="361"/>
                </a:cubicBezTo>
                <a:cubicBezTo>
                  <a:pt x="90" y="361"/>
                  <a:pt x="90" y="361"/>
                  <a:pt x="90" y="361"/>
                </a:cubicBezTo>
                <a:cubicBezTo>
                  <a:pt x="90" y="451"/>
                  <a:pt x="90" y="451"/>
                  <a:pt x="90" y="451"/>
                </a:cubicBezTo>
                <a:cubicBezTo>
                  <a:pt x="0" y="451"/>
                  <a:pt x="0" y="451"/>
                  <a:pt x="0" y="451"/>
                </a:cubicBezTo>
                <a:cubicBezTo>
                  <a:pt x="0" y="542"/>
                  <a:pt x="0" y="542"/>
                  <a:pt x="0" y="542"/>
                </a:cubicBezTo>
                <a:cubicBezTo>
                  <a:pt x="90" y="542"/>
                  <a:pt x="90" y="542"/>
                  <a:pt x="90" y="542"/>
                </a:cubicBezTo>
                <a:cubicBezTo>
                  <a:pt x="90" y="632"/>
                  <a:pt x="90" y="632"/>
                  <a:pt x="90" y="632"/>
                </a:cubicBezTo>
                <a:cubicBezTo>
                  <a:pt x="0" y="632"/>
                  <a:pt x="0" y="632"/>
                  <a:pt x="0" y="632"/>
                </a:cubicBezTo>
                <a:cubicBezTo>
                  <a:pt x="0" y="722"/>
                  <a:pt x="0" y="722"/>
                  <a:pt x="0" y="722"/>
                </a:cubicBezTo>
                <a:cubicBezTo>
                  <a:pt x="90" y="722"/>
                  <a:pt x="90" y="722"/>
                  <a:pt x="90" y="722"/>
                </a:cubicBezTo>
                <a:cubicBezTo>
                  <a:pt x="90" y="813"/>
                  <a:pt x="90" y="813"/>
                  <a:pt x="90" y="813"/>
                </a:cubicBezTo>
                <a:cubicBezTo>
                  <a:pt x="0" y="813"/>
                  <a:pt x="0" y="813"/>
                  <a:pt x="0" y="813"/>
                </a:cubicBezTo>
                <a:cubicBezTo>
                  <a:pt x="0" y="903"/>
                  <a:pt x="0" y="903"/>
                  <a:pt x="0" y="903"/>
                </a:cubicBezTo>
                <a:cubicBezTo>
                  <a:pt x="90" y="903"/>
                  <a:pt x="90" y="903"/>
                  <a:pt x="90" y="903"/>
                </a:cubicBezTo>
                <a:cubicBezTo>
                  <a:pt x="90" y="993"/>
                  <a:pt x="90" y="993"/>
                  <a:pt x="90" y="993"/>
                </a:cubicBezTo>
                <a:cubicBezTo>
                  <a:pt x="0" y="993"/>
                  <a:pt x="0" y="993"/>
                  <a:pt x="0" y="993"/>
                </a:cubicBezTo>
                <a:cubicBezTo>
                  <a:pt x="0" y="1084"/>
                  <a:pt x="0" y="1084"/>
                  <a:pt x="0" y="1084"/>
                </a:cubicBezTo>
                <a:cubicBezTo>
                  <a:pt x="90" y="1084"/>
                  <a:pt x="90" y="1084"/>
                  <a:pt x="90" y="1084"/>
                </a:cubicBezTo>
                <a:cubicBezTo>
                  <a:pt x="90" y="1174"/>
                  <a:pt x="90" y="1174"/>
                  <a:pt x="90" y="1174"/>
                </a:cubicBezTo>
                <a:cubicBezTo>
                  <a:pt x="0" y="1174"/>
                  <a:pt x="0" y="1174"/>
                  <a:pt x="0" y="1174"/>
                </a:cubicBezTo>
                <a:cubicBezTo>
                  <a:pt x="0" y="1264"/>
                  <a:pt x="0" y="1264"/>
                  <a:pt x="0" y="1264"/>
                </a:cubicBezTo>
                <a:cubicBezTo>
                  <a:pt x="90" y="1264"/>
                  <a:pt x="90" y="1264"/>
                  <a:pt x="90" y="1264"/>
                </a:cubicBezTo>
                <a:cubicBezTo>
                  <a:pt x="90" y="1445"/>
                  <a:pt x="90" y="1445"/>
                  <a:pt x="90" y="1445"/>
                </a:cubicBezTo>
                <a:cubicBezTo>
                  <a:pt x="271" y="1445"/>
                  <a:pt x="271" y="1445"/>
                  <a:pt x="271" y="1445"/>
                </a:cubicBezTo>
                <a:cubicBezTo>
                  <a:pt x="271" y="1536"/>
                  <a:pt x="271" y="1536"/>
                  <a:pt x="271" y="1536"/>
                </a:cubicBezTo>
                <a:cubicBezTo>
                  <a:pt x="361" y="1536"/>
                  <a:pt x="361" y="1536"/>
                  <a:pt x="361" y="1536"/>
                </a:cubicBezTo>
                <a:cubicBezTo>
                  <a:pt x="361" y="1445"/>
                  <a:pt x="361" y="1445"/>
                  <a:pt x="361" y="1445"/>
                </a:cubicBezTo>
                <a:cubicBezTo>
                  <a:pt x="451" y="1445"/>
                  <a:pt x="451" y="1445"/>
                  <a:pt x="451" y="1445"/>
                </a:cubicBezTo>
                <a:cubicBezTo>
                  <a:pt x="451" y="1536"/>
                  <a:pt x="451" y="1536"/>
                  <a:pt x="451" y="1536"/>
                </a:cubicBezTo>
                <a:cubicBezTo>
                  <a:pt x="542" y="1536"/>
                  <a:pt x="542" y="1536"/>
                  <a:pt x="542" y="1536"/>
                </a:cubicBezTo>
                <a:cubicBezTo>
                  <a:pt x="542" y="1445"/>
                  <a:pt x="542" y="1445"/>
                  <a:pt x="542" y="1445"/>
                </a:cubicBezTo>
                <a:cubicBezTo>
                  <a:pt x="632" y="1445"/>
                  <a:pt x="632" y="1445"/>
                  <a:pt x="632" y="1445"/>
                </a:cubicBezTo>
                <a:cubicBezTo>
                  <a:pt x="632" y="1536"/>
                  <a:pt x="632" y="1536"/>
                  <a:pt x="632" y="1536"/>
                </a:cubicBezTo>
                <a:cubicBezTo>
                  <a:pt x="722" y="1536"/>
                  <a:pt x="722" y="1536"/>
                  <a:pt x="722" y="1536"/>
                </a:cubicBezTo>
                <a:cubicBezTo>
                  <a:pt x="722" y="1445"/>
                  <a:pt x="722" y="1445"/>
                  <a:pt x="722" y="1445"/>
                </a:cubicBezTo>
                <a:cubicBezTo>
                  <a:pt x="813" y="1445"/>
                  <a:pt x="813" y="1445"/>
                  <a:pt x="813" y="1445"/>
                </a:cubicBezTo>
                <a:cubicBezTo>
                  <a:pt x="813" y="1536"/>
                  <a:pt x="813" y="1536"/>
                  <a:pt x="813" y="1536"/>
                </a:cubicBezTo>
                <a:cubicBezTo>
                  <a:pt x="903" y="1536"/>
                  <a:pt x="903" y="1536"/>
                  <a:pt x="903" y="1536"/>
                </a:cubicBezTo>
                <a:cubicBezTo>
                  <a:pt x="903" y="1445"/>
                  <a:pt x="903" y="1445"/>
                  <a:pt x="903" y="1445"/>
                </a:cubicBezTo>
                <a:cubicBezTo>
                  <a:pt x="994" y="1445"/>
                  <a:pt x="994" y="1445"/>
                  <a:pt x="994" y="1445"/>
                </a:cubicBezTo>
                <a:cubicBezTo>
                  <a:pt x="994" y="1536"/>
                  <a:pt x="994" y="1536"/>
                  <a:pt x="994" y="1536"/>
                </a:cubicBezTo>
                <a:cubicBezTo>
                  <a:pt x="1084" y="1536"/>
                  <a:pt x="1084" y="1536"/>
                  <a:pt x="1084" y="1536"/>
                </a:cubicBezTo>
                <a:cubicBezTo>
                  <a:pt x="1084" y="1445"/>
                  <a:pt x="1084" y="1445"/>
                  <a:pt x="1084" y="1445"/>
                </a:cubicBezTo>
                <a:cubicBezTo>
                  <a:pt x="1174" y="1445"/>
                  <a:pt x="1174" y="1445"/>
                  <a:pt x="1174" y="1445"/>
                </a:cubicBezTo>
                <a:cubicBezTo>
                  <a:pt x="1174" y="1536"/>
                  <a:pt x="1174" y="1536"/>
                  <a:pt x="1174" y="1536"/>
                </a:cubicBezTo>
                <a:cubicBezTo>
                  <a:pt x="1265" y="1536"/>
                  <a:pt x="1265" y="1536"/>
                  <a:pt x="1265" y="1536"/>
                </a:cubicBezTo>
                <a:cubicBezTo>
                  <a:pt x="1265" y="1445"/>
                  <a:pt x="1265" y="1445"/>
                  <a:pt x="1265" y="1445"/>
                </a:cubicBezTo>
                <a:cubicBezTo>
                  <a:pt x="1355" y="1445"/>
                  <a:pt x="1355" y="1445"/>
                  <a:pt x="1355" y="1445"/>
                </a:cubicBezTo>
                <a:cubicBezTo>
                  <a:pt x="1355" y="1536"/>
                  <a:pt x="1355" y="1536"/>
                  <a:pt x="1355" y="1536"/>
                </a:cubicBezTo>
                <a:cubicBezTo>
                  <a:pt x="1445" y="1536"/>
                  <a:pt x="1445" y="1536"/>
                  <a:pt x="1445" y="1536"/>
                </a:cubicBezTo>
                <a:cubicBezTo>
                  <a:pt x="1445" y="1445"/>
                  <a:pt x="1445" y="1445"/>
                  <a:pt x="1445" y="1445"/>
                </a:cubicBezTo>
                <a:cubicBezTo>
                  <a:pt x="1536" y="1445"/>
                  <a:pt x="1536" y="1445"/>
                  <a:pt x="1536" y="1445"/>
                </a:cubicBezTo>
                <a:cubicBezTo>
                  <a:pt x="1536" y="1355"/>
                  <a:pt x="1536" y="1355"/>
                  <a:pt x="1536" y="1355"/>
                </a:cubicBezTo>
                <a:cubicBezTo>
                  <a:pt x="180" y="1355"/>
                  <a:pt x="180" y="1355"/>
                  <a:pt x="180" y="1355"/>
                </a:cubicBezTo>
                <a:lnTo>
                  <a:pt x="180" y="1190"/>
                </a:lnTo>
                <a:close/>
                <a:moveTo>
                  <a:pt x="1201" y="749"/>
                </a:moveTo>
                <a:cubicBezTo>
                  <a:pt x="1218" y="732"/>
                  <a:pt x="1240" y="722"/>
                  <a:pt x="1265" y="722"/>
                </a:cubicBezTo>
                <a:cubicBezTo>
                  <a:pt x="1315" y="722"/>
                  <a:pt x="1355" y="763"/>
                  <a:pt x="1355" y="813"/>
                </a:cubicBezTo>
                <a:cubicBezTo>
                  <a:pt x="1355" y="863"/>
                  <a:pt x="1315" y="903"/>
                  <a:pt x="1265" y="903"/>
                </a:cubicBezTo>
                <a:cubicBezTo>
                  <a:pt x="1184" y="903"/>
                  <a:pt x="1144" y="805"/>
                  <a:pt x="1201" y="749"/>
                </a:cubicBezTo>
                <a:close/>
                <a:moveTo>
                  <a:pt x="1219" y="135"/>
                </a:moveTo>
                <a:cubicBezTo>
                  <a:pt x="1269" y="135"/>
                  <a:pt x="1310" y="175"/>
                  <a:pt x="1310" y="225"/>
                </a:cubicBezTo>
                <a:cubicBezTo>
                  <a:pt x="1310" y="275"/>
                  <a:pt x="1269" y="316"/>
                  <a:pt x="1219" y="316"/>
                </a:cubicBezTo>
                <a:cubicBezTo>
                  <a:pt x="1169" y="316"/>
                  <a:pt x="1129" y="275"/>
                  <a:pt x="1129" y="225"/>
                </a:cubicBezTo>
                <a:cubicBezTo>
                  <a:pt x="1129" y="175"/>
                  <a:pt x="1169" y="135"/>
                  <a:pt x="1219" y="135"/>
                </a:cubicBezTo>
                <a:close/>
                <a:moveTo>
                  <a:pt x="180" y="424"/>
                </a:moveTo>
                <a:cubicBezTo>
                  <a:pt x="517" y="325"/>
                  <a:pt x="517" y="325"/>
                  <a:pt x="517" y="325"/>
                </a:cubicBezTo>
                <a:cubicBezTo>
                  <a:pt x="735" y="784"/>
                  <a:pt x="735" y="784"/>
                  <a:pt x="735" y="784"/>
                </a:cubicBezTo>
                <a:cubicBezTo>
                  <a:pt x="540" y="1054"/>
                  <a:pt x="540" y="1054"/>
                  <a:pt x="540" y="1054"/>
                </a:cubicBezTo>
                <a:cubicBezTo>
                  <a:pt x="362" y="832"/>
                  <a:pt x="362" y="832"/>
                  <a:pt x="362" y="832"/>
                </a:cubicBezTo>
                <a:cubicBezTo>
                  <a:pt x="180" y="1049"/>
                  <a:pt x="180" y="1049"/>
                  <a:pt x="180" y="1049"/>
                </a:cubicBezTo>
                <a:lnTo>
                  <a:pt x="180" y="4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9681987" y="10217588"/>
            <a:ext cx="768634" cy="767715"/>
          </a:xfrm>
          <a:custGeom>
            <a:avLst/>
            <a:gdLst>
              <a:gd name="T0" fmla="*/ 500 w 1536"/>
              <a:gd name="T1" fmla="*/ 949 h 1534"/>
              <a:gd name="T2" fmla="*/ 542 w 1536"/>
              <a:gd name="T3" fmla="*/ 1534 h 1534"/>
              <a:gd name="T4" fmla="*/ 994 w 1536"/>
              <a:gd name="T5" fmla="*/ 1534 h 1534"/>
              <a:gd name="T6" fmla="*/ 1035 w 1536"/>
              <a:gd name="T7" fmla="*/ 949 h 1534"/>
              <a:gd name="T8" fmla="*/ 1536 w 1536"/>
              <a:gd name="T9" fmla="*/ 0 h 1534"/>
              <a:gd name="T10" fmla="*/ 0 w 1536"/>
              <a:gd name="T11" fmla="*/ 949 h 1534"/>
              <a:gd name="T12" fmla="*/ 768 w 1536"/>
              <a:gd name="T13" fmla="*/ 1320 h 1534"/>
              <a:gd name="T14" fmla="*/ 632 w 1536"/>
              <a:gd name="T15" fmla="*/ 1139 h 1534"/>
              <a:gd name="T16" fmla="*/ 903 w 1536"/>
              <a:gd name="T17" fmla="*/ 1139 h 1534"/>
              <a:gd name="T18" fmla="*/ 912 w 1536"/>
              <a:gd name="T19" fmla="*/ 1012 h 1534"/>
              <a:gd name="T20" fmla="*/ 623 w 1536"/>
              <a:gd name="T21" fmla="*/ 1012 h 1534"/>
              <a:gd name="T22" fmla="*/ 768 w 1536"/>
              <a:gd name="T23" fmla="*/ 723 h 1534"/>
              <a:gd name="T24" fmla="*/ 912 w 1536"/>
              <a:gd name="T25" fmla="*/ 1012 h 1534"/>
              <a:gd name="T26" fmla="*/ 1445 w 1536"/>
              <a:gd name="T27" fmla="*/ 90 h 1534"/>
              <a:gd name="T28" fmla="*/ 1035 w 1536"/>
              <a:gd name="T29" fmla="*/ 858 h 1534"/>
              <a:gd name="T30" fmla="*/ 501 w 1536"/>
              <a:gd name="T31" fmla="*/ 858 h 1534"/>
              <a:gd name="T32" fmla="*/ 90 w 1536"/>
              <a:gd name="T33" fmla="*/ 90 h 1534"/>
              <a:gd name="T34" fmla="*/ 181 w 1536"/>
              <a:gd name="T35" fmla="*/ 271 h 1534"/>
              <a:gd name="T36" fmla="*/ 677 w 1536"/>
              <a:gd name="T37" fmla="*/ 181 h 1534"/>
              <a:gd name="T38" fmla="*/ 1355 w 1536"/>
              <a:gd name="T39" fmla="*/ 271 h 1534"/>
              <a:gd name="T40" fmla="*/ 813 w 1536"/>
              <a:gd name="T41" fmla="*/ 181 h 1534"/>
              <a:gd name="T42" fmla="*/ 1355 w 1536"/>
              <a:gd name="T43" fmla="*/ 271 h 1534"/>
              <a:gd name="T44" fmla="*/ 181 w 1536"/>
              <a:gd name="T45" fmla="*/ 452 h 1534"/>
              <a:gd name="T46" fmla="*/ 1355 w 1536"/>
              <a:gd name="T47" fmla="*/ 361 h 1534"/>
              <a:gd name="T48" fmla="*/ 181 w 1536"/>
              <a:gd name="T49" fmla="*/ 542 h 1534"/>
              <a:gd name="T50" fmla="*/ 452 w 1536"/>
              <a:gd name="T51" fmla="*/ 632 h 1534"/>
              <a:gd name="T52" fmla="*/ 181 w 1536"/>
              <a:gd name="T53" fmla="*/ 542 h 1534"/>
              <a:gd name="T54" fmla="*/ 1355 w 1536"/>
              <a:gd name="T55" fmla="*/ 542 h 1534"/>
              <a:gd name="T56" fmla="*/ 1084 w 1536"/>
              <a:gd name="T57" fmla="*/ 632 h 1534"/>
              <a:gd name="T58" fmla="*/ 723 w 1536"/>
              <a:gd name="T59" fmla="*/ 858 h 1534"/>
              <a:gd name="T60" fmla="*/ 813 w 1536"/>
              <a:gd name="T61" fmla="*/ 949 h 1534"/>
              <a:gd name="T62" fmla="*/ 723 w 1536"/>
              <a:gd name="T63" fmla="*/ 858 h 1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36" h="1534">
                <a:moveTo>
                  <a:pt x="0" y="949"/>
                </a:moveTo>
                <a:cubicBezTo>
                  <a:pt x="500" y="949"/>
                  <a:pt x="500" y="949"/>
                  <a:pt x="500" y="949"/>
                </a:cubicBezTo>
                <a:cubicBezTo>
                  <a:pt x="507" y="986"/>
                  <a:pt x="521" y="1021"/>
                  <a:pt x="542" y="1053"/>
                </a:cubicBezTo>
                <a:cubicBezTo>
                  <a:pt x="542" y="1534"/>
                  <a:pt x="542" y="1534"/>
                  <a:pt x="542" y="1534"/>
                </a:cubicBezTo>
                <a:cubicBezTo>
                  <a:pt x="768" y="1421"/>
                  <a:pt x="768" y="1421"/>
                  <a:pt x="768" y="1421"/>
                </a:cubicBezTo>
                <a:cubicBezTo>
                  <a:pt x="994" y="1534"/>
                  <a:pt x="994" y="1534"/>
                  <a:pt x="994" y="1534"/>
                </a:cubicBezTo>
                <a:cubicBezTo>
                  <a:pt x="994" y="1053"/>
                  <a:pt x="994" y="1053"/>
                  <a:pt x="994" y="1053"/>
                </a:cubicBezTo>
                <a:cubicBezTo>
                  <a:pt x="1015" y="1021"/>
                  <a:pt x="1029" y="986"/>
                  <a:pt x="1035" y="949"/>
                </a:cubicBezTo>
                <a:cubicBezTo>
                  <a:pt x="1536" y="949"/>
                  <a:pt x="1536" y="949"/>
                  <a:pt x="1536" y="949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lnTo>
                  <a:pt x="0" y="949"/>
                </a:lnTo>
                <a:close/>
                <a:moveTo>
                  <a:pt x="903" y="1388"/>
                </a:moveTo>
                <a:cubicBezTo>
                  <a:pt x="768" y="1320"/>
                  <a:pt x="768" y="1320"/>
                  <a:pt x="768" y="1320"/>
                </a:cubicBezTo>
                <a:cubicBezTo>
                  <a:pt x="632" y="1388"/>
                  <a:pt x="632" y="1388"/>
                  <a:pt x="632" y="1388"/>
                </a:cubicBezTo>
                <a:cubicBezTo>
                  <a:pt x="632" y="1139"/>
                  <a:pt x="632" y="1139"/>
                  <a:pt x="632" y="1139"/>
                </a:cubicBezTo>
                <a:cubicBezTo>
                  <a:pt x="673" y="1162"/>
                  <a:pt x="719" y="1175"/>
                  <a:pt x="768" y="1175"/>
                </a:cubicBezTo>
                <a:cubicBezTo>
                  <a:pt x="816" y="1175"/>
                  <a:pt x="863" y="1162"/>
                  <a:pt x="903" y="1139"/>
                </a:cubicBezTo>
                <a:lnTo>
                  <a:pt x="903" y="1388"/>
                </a:lnTo>
                <a:close/>
                <a:moveTo>
                  <a:pt x="912" y="1012"/>
                </a:moveTo>
                <a:cubicBezTo>
                  <a:pt x="878" y="1058"/>
                  <a:pt x="825" y="1084"/>
                  <a:pt x="768" y="1084"/>
                </a:cubicBezTo>
                <a:cubicBezTo>
                  <a:pt x="710" y="1084"/>
                  <a:pt x="658" y="1058"/>
                  <a:pt x="623" y="1012"/>
                </a:cubicBezTo>
                <a:cubicBezTo>
                  <a:pt x="600" y="980"/>
                  <a:pt x="587" y="943"/>
                  <a:pt x="587" y="904"/>
                </a:cubicBezTo>
                <a:cubicBezTo>
                  <a:pt x="587" y="804"/>
                  <a:pt x="668" y="723"/>
                  <a:pt x="768" y="723"/>
                </a:cubicBezTo>
                <a:cubicBezTo>
                  <a:pt x="867" y="723"/>
                  <a:pt x="949" y="804"/>
                  <a:pt x="949" y="904"/>
                </a:cubicBezTo>
                <a:cubicBezTo>
                  <a:pt x="949" y="943"/>
                  <a:pt x="936" y="980"/>
                  <a:pt x="912" y="1012"/>
                </a:cubicBezTo>
                <a:close/>
                <a:moveTo>
                  <a:pt x="90" y="90"/>
                </a:moveTo>
                <a:cubicBezTo>
                  <a:pt x="1445" y="90"/>
                  <a:pt x="1445" y="90"/>
                  <a:pt x="1445" y="90"/>
                </a:cubicBezTo>
                <a:cubicBezTo>
                  <a:pt x="1445" y="858"/>
                  <a:pt x="1445" y="858"/>
                  <a:pt x="1445" y="858"/>
                </a:cubicBezTo>
                <a:cubicBezTo>
                  <a:pt x="1035" y="858"/>
                  <a:pt x="1035" y="858"/>
                  <a:pt x="1035" y="858"/>
                </a:cubicBezTo>
                <a:cubicBezTo>
                  <a:pt x="1014" y="730"/>
                  <a:pt x="902" y="632"/>
                  <a:pt x="768" y="632"/>
                </a:cubicBezTo>
                <a:cubicBezTo>
                  <a:pt x="634" y="632"/>
                  <a:pt x="522" y="730"/>
                  <a:pt x="501" y="858"/>
                </a:cubicBezTo>
                <a:cubicBezTo>
                  <a:pt x="90" y="858"/>
                  <a:pt x="90" y="858"/>
                  <a:pt x="90" y="858"/>
                </a:cubicBezTo>
                <a:lnTo>
                  <a:pt x="90" y="90"/>
                </a:lnTo>
                <a:close/>
                <a:moveTo>
                  <a:pt x="677" y="271"/>
                </a:moveTo>
                <a:cubicBezTo>
                  <a:pt x="181" y="271"/>
                  <a:pt x="181" y="271"/>
                  <a:pt x="181" y="271"/>
                </a:cubicBezTo>
                <a:cubicBezTo>
                  <a:pt x="181" y="181"/>
                  <a:pt x="181" y="181"/>
                  <a:pt x="181" y="181"/>
                </a:cubicBezTo>
                <a:cubicBezTo>
                  <a:pt x="677" y="181"/>
                  <a:pt x="677" y="181"/>
                  <a:pt x="677" y="181"/>
                </a:cubicBezTo>
                <a:lnTo>
                  <a:pt x="677" y="271"/>
                </a:lnTo>
                <a:close/>
                <a:moveTo>
                  <a:pt x="1355" y="271"/>
                </a:moveTo>
                <a:cubicBezTo>
                  <a:pt x="813" y="271"/>
                  <a:pt x="813" y="271"/>
                  <a:pt x="813" y="271"/>
                </a:cubicBezTo>
                <a:cubicBezTo>
                  <a:pt x="813" y="181"/>
                  <a:pt x="813" y="181"/>
                  <a:pt x="813" y="181"/>
                </a:cubicBezTo>
                <a:cubicBezTo>
                  <a:pt x="1355" y="181"/>
                  <a:pt x="1355" y="181"/>
                  <a:pt x="1355" y="181"/>
                </a:cubicBezTo>
                <a:lnTo>
                  <a:pt x="1355" y="271"/>
                </a:lnTo>
                <a:close/>
                <a:moveTo>
                  <a:pt x="1355" y="452"/>
                </a:moveTo>
                <a:cubicBezTo>
                  <a:pt x="181" y="452"/>
                  <a:pt x="181" y="452"/>
                  <a:pt x="181" y="452"/>
                </a:cubicBezTo>
                <a:cubicBezTo>
                  <a:pt x="181" y="361"/>
                  <a:pt x="181" y="361"/>
                  <a:pt x="181" y="361"/>
                </a:cubicBezTo>
                <a:cubicBezTo>
                  <a:pt x="1355" y="361"/>
                  <a:pt x="1355" y="361"/>
                  <a:pt x="1355" y="361"/>
                </a:cubicBezTo>
                <a:lnTo>
                  <a:pt x="1355" y="452"/>
                </a:lnTo>
                <a:close/>
                <a:moveTo>
                  <a:pt x="181" y="542"/>
                </a:moveTo>
                <a:cubicBezTo>
                  <a:pt x="452" y="542"/>
                  <a:pt x="452" y="542"/>
                  <a:pt x="452" y="542"/>
                </a:cubicBezTo>
                <a:cubicBezTo>
                  <a:pt x="452" y="632"/>
                  <a:pt x="452" y="632"/>
                  <a:pt x="452" y="632"/>
                </a:cubicBezTo>
                <a:cubicBezTo>
                  <a:pt x="181" y="632"/>
                  <a:pt x="181" y="632"/>
                  <a:pt x="181" y="632"/>
                </a:cubicBezTo>
                <a:lnTo>
                  <a:pt x="181" y="542"/>
                </a:lnTo>
                <a:close/>
                <a:moveTo>
                  <a:pt x="1084" y="542"/>
                </a:moveTo>
                <a:cubicBezTo>
                  <a:pt x="1355" y="542"/>
                  <a:pt x="1355" y="542"/>
                  <a:pt x="1355" y="542"/>
                </a:cubicBezTo>
                <a:cubicBezTo>
                  <a:pt x="1355" y="632"/>
                  <a:pt x="1355" y="632"/>
                  <a:pt x="1355" y="632"/>
                </a:cubicBezTo>
                <a:cubicBezTo>
                  <a:pt x="1084" y="632"/>
                  <a:pt x="1084" y="632"/>
                  <a:pt x="1084" y="632"/>
                </a:cubicBezTo>
                <a:lnTo>
                  <a:pt x="1084" y="542"/>
                </a:lnTo>
                <a:close/>
                <a:moveTo>
                  <a:pt x="723" y="858"/>
                </a:moveTo>
                <a:cubicBezTo>
                  <a:pt x="813" y="858"/>
                  <a:pt x="813" y="858"/>
                  <a:pt x="813" y="858"/>
                </a:cubicBezTo>
                <a:cubicBezTo>
                  <a:pt x="813" y="949"/>
                  <a:pt x="813" y="949"/>
                  <a:pt x="813" y="949"/>
                </a:cubicBezTo>
                <a:cubicBezTo>
                  <a:pt x="723" y="949"/>
                  <a:pt x="723" y="949"/>
                  <a:pt x="723" y="949"/>
                </a:cubicBezTo>
                <a:lnTo>
                  <a:pt x="723" y="8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4"/>
          <p:cNvSpPr>
            <a:spLocks noEditPoints="1"/>
          </p:cNvSpPr>
          <p:nvPr/>
        </p:nvSpPr>
        <p:spPr bwMode="auto">
          <a:xfrm>
            <a:off x="21980756" y="10216975"/>
            <a:ext cx="691096" cy="768940"/>
          </a:xfrm>
          <a:custGeom>
            <a:avLst/>
            <a:gdLst>
              <a:gd name="T0" fmla="*/ 510 w 1381"/>
              <a:gd name="T1" fmla="*/ 542 h 1536"/>
              <a:gd name="T2" fmla="*/ 871 w 1381"/>
              <a:gd name="T3" fmla="*/ 542 h 1536"/>
              <a:gd name="T4" fmla="*/ 690 w 1381"/>
              <a:gd name="T5" fmla="*/ 633 h 1536"/>
              <a:gd name="T6" fmla="*/ 690 w 1381"/>
              <a:gd name="T7" fmla="*/ 452 h 1536"/>
              <a:gd name="T8" fmla="*/ 690 w 1381"/>
              <a:gd name="T9" fmla="*/ 633 h 1536"/>
              <a:gd name="T10" fmla="*/ 1271 w 1381"/>
              <a:gd name="T11" fmla="*/ 528 h 1536"/>
              <a:gd name="T12" fmla="*/ 1097 w 1381"/>
              <a:gd name="T13" fmla="*/ 91 h 1536"/>
              <a:gd name="T14" fmla="*/ 284 w 1381"/>
              <a:gd name="T15" fmla="*/ 0 h 1536"/>
              <a:gd name="T16" fmla="*/ 0 w 1381"/>
              <a:gd name="T17" fmla="*/ 91 h 1536"/>
              <a:gd name="T18" fmla="*/ 285 w 1381"/>
              <a:gd name="T19" fmla="*/ 616 h 1536"/>
              <a:gd name="T20" fmla="*/ 430 w 1381"/>
              <a:gd name="T21" fmla="*/ 1084 h 1536"/>
              <a:gd name="T22" fmla="*/ 329 w 1381"/>
              <a:gd name="T23" fmla="*/ 1265 h 1536"/>
              <a:gd name="T24" fmla="*/ 181 w 1381"/>
              <a:gd name="T25" fmla="*/ 1536 h 1536"/>
              <a:gd name="T26" fmla="*/ 1132 w 1381"/>
              <a:gd name="T27" fmla="*/ 1265 h 1536"/>
              <a:gd name="T28" fmla="*/ 1052 w 1381"/>
              <a:gd name="T29" fmla="*/ 1084 h 1536"/>
              <a:gd name="T30" fmla="*/ 907 w 1381"/>
              <a:gd name="T31" fmla="*/ 932 h 1536"/>
              <a:gd name="T32" fmla="*/ 1097 w 1381"/>
              <a:gd name="T33" fmla="*/ 181 h 1536"/>
              <a:gd name="T34" fmla="*/ 1194 w 1381"/>
              <a:gd name="T35" fmla="*/ 466 h 1536"/>
              <a:gd name="T36" fmla="*/ 1097 w 1381"/>
              <a:gd name="T37" fmla="*/ 181 h 1536"/>
              <a:gd name="T38" fmla="*/ 187 w 1381"/>
              <a:gd name="T39" fmla="*/ 466 h 1536"/>
              <a:gd name="T40" fmla="*/ 284 w 1381"/>
              <a:gd name="T41" fmla="*/ 181 h 1536"/>
              <a:gd name="T42" fmla="*/ 374 w 1381"/>
              <a:gd name="T43" fmla="*/ 91 h 1536"/>
              <a:gd name="T44" fmla="*/ 1007 w 1381"/>
              <a:gd name="T45" fmla="*/ 181 h 1536"/>
              <a:gd name="T46" fmla="*/ 374 w 1381"/>
              <a:gd name="T47" fmla="*/ 91 h 1536"/>
              <a:gd name="T48" fmla="*/ 1084 w 1381"/>
              <a:gd name="T49" fmla="*/ 1446 h 1536"/>
              <a:gd name="T50" fmla="*/ 319 w 1381"/>
              <a:gd name="T51" fmla="*/ 1356 h 1536"/>
              <a:gd name="T52" fmla="*/ 961 w 1381"/>
              <a:gd name="T53" fmla="*/ 1175 h 1536"/>
              <a:gd name="T54" fmla="*/ 419 w 1381"/>
              <a:gd name="T55" fmla="*/ 1265 h 1536"/>
              <a:gd name="T56" fmla="*/ 961 w 1381"/>
              <a:gd name="T57" fmla="*/ 1175 h 1536"/>
              <a:gd name="T58" fmla="*/ 557 w 1381"/>
              <a:gd name="T59" fmla="*/ 972 h 1536"/>
              <a:gd name="T60" fmla="*/ 824 w 1381"/>
              <a:gd name="T61" fmla="*/ 972 h 1536"/>
              <a:gd name="T62" fmla="*/ 524 w 1381"/>
              <a:gd name="T63" fmla="*/ 1084 h 1536"/>
              <a:gd name="T64" fmla="*/ 374 w 1381"/>
              <a:gd name="T65" fmla="*/ 588 h 1536"/>
              <a:gd name="T66" fmla="*/ 1007 w 1381"/>
              <a:gd name="T67" fmla="*/ 271 h 1536"/>
              <a:gd name="T68" fmla="*/ 690 w 1381"/>
              <a:gd name="T69" fmla="*/ 90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81" h="1536">
                <a:moveTo>
                  <a:pt x="690" y="362"/>
                </a:moveTo>
                <a:cubicBezTo>
                  <a:pt x="591" y="362"/>
                  <a:pt x="510" y="443"/>
                  <a:pt x="510" y="542"/>
                </a:cubicBezTo>
                <a:cubicBezTo>
                  <a:pt x="510" y="642"/>
                  <a:pt x="591" y="723"/>
                  <a:pt x="690" y="723"/>
                </a:cubicBezTo>
                <a:cubicBezTo>
                  <a:pt x="790" y="723"/>
                  <a:pt x="871" y="642"/>
                  <a:pt x="871" y="542"/>
                </a:cubicBezTo>
                <a:cubicBezTo>
                  <a:pt x="871" y="443"/>
                  <a:pt x="790" y="362"/>
                  <a:pt x="690" y="362"/>
                </a:cubicBezTo>
                <a:close/>
                <a:moveTo>
                  <a:pt x="690" y="633"/>
                </a:moveTo>
                <a:cubicBezTo>
                  <a:pt x="640" y="633"/>
                  <a:pt x="600" y="592"/>
                  <a:pt x="600" y="542"/>
                </a:cubicBezTo>
                <a:cubicBezTo>
                  <a:pt x="600" y="493"/>
                  <a:pt x="640" y="452"/>
                  <a:pt x="690" y="452"/>
                </a:cubicBezTo>
                <a:cubicBezTo>
                  <a:pt x="740" y="452"/>
                  <a:pt x="781" y="493"/>
                  <a:pt x="781" y="542"/>
                </a:cubicBezTo>
                <a:cubicBezTo>
                  <a:pt x="781" y="592"/>
                  <a:pt x="740" y="633"/>
                  <a:pt x="690" y="633"/>
                </a:cubicBezTo>
                <a:close/>
                <a:moveTo>
                  <a:pt x="1096" y="616"/>
                </a:moveTo>
                <a:cubicBezTo>
                  <a:pt x="1271" y="528"/>
                  <a:pt x="1271" y="528"/>
                  <a:pt x="1271" y="528"/>
                </a:cubicBezTo>
                <a:cubicBezTo>
                  <a:pt x="1381" y="91"/>
                  <a:pt x="1381" y="91"/>
                  <a:pt x="1381" y="91"/>
                </a:cubicBezTo>
                <a:cubicBezTo>
                  <a:pt x="1097" y="91"/>
                  <a:pt x="1097" y="91"/>
                  <a:pt x="1097" y="91"/>
                </a:cubicBezTo>
                <a:cubicBezTo>
                  <a:pt x="1097" y="0"/>
                  <a:pt x="1097" y="0"/>
                  <a:pt x="1097" y="0"/>
                </a:cubicBezTo>
                <a:cubicBezTo>
                  <a:pt x="284" y="0"/>
                  <a:pt x="284" y="0"/>
                  <a:pt x="284" y="0"/>
                </a:cubicBezTo>
                <a:cubicBezTo>
                  <a:pt x="284" y="91"/>
                  <a:pt x="284" y="91"/>
                  <a:pt x="284" y="91"/>
                </a:cubicBezTo>
                <a:cubicBezTo>
                  <a:pt x="0" y="91"/>
                  <a:pt x="0" y="91"/>
                  <a:pt x="0" y="91"/>
                </a:cubicBezTo>
                <a:cubicBezTo>
                  <a:pt x="109" y="528"/>
                  <a:pt x="109" y="528"/>
                  <a:pt x="109" y="528"/>
                </a:cubicBezTo>
                <a:cubicBezTo>
                  <a:pt x="285" y="616"/>
                  <a:pt x="285" y="616"/>
                  <a:pt x="285" y="616"/>
                </a:cubicBezTo>
                <a:cubicBezTo>
                  <a:pt x="294" y="746"/>
                  <a:pt x="364" y="863"/>
                  <a:pt x="474" y="932"/>
                </a:cubicBezTo>
                <a:cubicBezTo>
                  <a:pt x="430" y="1084"/>
                  <a:pt x="430" y="1084"/>
                  <a:pt x="430" y="1084"/>
                </a:cubicBezTo>
                <a:cubicBezTo>
                  <a:pt x="329" y="1084"/>
                  <a:pt x="329" y="1084"/>
                  <a:pt x="329" y="1084"/>
                </a:cubicBezTo>
                <a:cubicBezTo>
                  <a:pt x="329" y="1265"/>
                  <a:pt x="329" y="1265"/>
                  <a:pt x="329" y="1265"/>
                </a:cubicBezTo>
                <a:cubicBezTo>
                  <a:pt x="248" y="1265"/>
                  <a:pt x="248" y="1265"/>
                  <a:pt x="248" y="1265"/>
                </a:cubicBezTo>
                <a:cubicBezTo>
                  <a:pt x="181" y="1536"/>
                  <a:pt x="181" y="1536"/>
                  <a:pt x="181" y="1536"/>
                </a:cubicBezTo>
                <a:cubicBezTo>
                  <a:pt x="1200" y="1536"/>
                  <a:pt x="1200" y="1536"/>
                  <a:pt x="1200" y="1536"/>
                </a:cubicBezTo>
                <a:cubicBezTo>
                  <a:pt x="1132" y="1265"/>
                  <a:pt x="1132" y="1265"/>
                  <a:pt x="1132" y="1265"/>
                </a:cubicBezTo>
                <a:cubicBezTo>
                  <a:pt x="1052" y="1265"/>
                  <a:pt x="1052" y="1265"/>
                  <a:pt x="1052" y="1265"/>
                </a:cubicBezTo>
                <a:cubicBezTo>
                  <a:pt x="1052" y="1084"/>
                  <a:pt x="1052" y="1084"/>
                  <a:pt x="1052" y="1084"/>
                </a:cubicBezTo>
                <a:cubicBezTo>
                  <a:pt x="950" y="1084"/>
                  <a:pt x="950" y="1084"/>
                  <a:pt x="950" y="1084"/>
                </a:cubicBezTo>
                <a:cubicBezTo>
                  <a:pt x="907" y="932"/>
                  <a:pt x="907" y="932"/>
                  <a:pt x="907" y="932"/>
                </a:cubicBezTo>
                <a:cubicBezTo>
                  <a:pt x="1017" y="863"/>
                  <a:pt x="1087" y="746"/>
                  <a:pt x="1096" y="616"/>
                </a:cubicBezTo>
                <a:close/>
                <a:moveTo>
                  <a:pt x="1097" y="181"/>
                </a:moveTo>
                <a:cubicBezTo>
                  <a:pt x="1265" y="181"/>
                  <a:pt x="1265" y="181"/>
                  <a:pt x="1265" y="181"/>
                </a:cubicBezTo>
                <a:cubicBezTo>
                  <a:pt x="1194" y="466"/>
                  <a:pt x="1194" y="466"/>
                  <a:pt x="1194" y="466"/>
                </a:cubicBezTo>
                <a:cubicBezTo>
                  <a:pt x="1097" y="514"/>
                  <a:pt x="1097" y="514"/>
                  <a:pt x="1097" y="514"/>
                </a:cubicBezTo>
                <a:lnTo>
                  <a:pt x="1097" y="181"/>
                </a:lnTo>
                <a:close/>
                <a:moveTo>
                  <a:pt x="284" y="514"/>
                </a:moveTo>
                <a:cubicBezTo>
                  <a:pt x="187" y="466"/>
                  <a:pt x="187" y="466"/>
                  <a:pt x="187" y="466"/>
                </a:cubicBezTo>
                <a:cubicBezTo>
                  <a:pt x="116" y="181"/>
                  <a:pt x="116" y="181"/>
                  <a:pt x="116" y="181"/>
                </a:cubicBezTo>
                <a:cubicBezTo>
                  <a:pt x="284" y="181"/>
                  <a:pt x="284" y="181"/>
                  <a:pt x="284" y="181"/>
                </a:cubicBezTo>
                <a:lnTo>
                  <a:pt x="284" y="514"/>
                </a:lnTo>
                <a:close/>
                <a:moveTo>
                  <a:pt x="374" y="91"/>
                </a:moveTo>
                <a:cubicBezTo>
                  <a:pt x="1007" y="91"/>
                  <a:pt x="1007" y="91"/>
                  <a:pt x="1007" y="91"/>
                </a:cubicBezTo>
                <a:cubicBezTo>
                  <a:pt x="1007" y="181"/>
                  <a:pt x="1007" y="181"/>
                  <a:pt x="1007" y="181"/>
                </a:cubicBezTo>
                <a:cubicBezTo>
                  <a:pt x="374" y="181"/>
                  <a:pt x="374" y="181"/>
                  <a:pt x="374" y="181"/>
                </a:cubicBezTo>
                <a:lnTo>
                  <a:pt x="374" y="91"/>
                </a:lnTo>
                <a:close/>
                <a:moveTo>
                  <a:pt x="1062" y="1356"/>
                </a:moveTo>
                <a:cubicBezTo>
                  <a:pt x="1084" y="1446"/>
                  <a:pt x="1084" y="1446"/>
                  <a:pt x="1084" y="1446"/>
                </a:cubicBezTo>
                <a:cubicBezTo>
                  <a:pt x="296" y="1446"/>
                  <a:pt x="296" y="1446"/>
                  <a:pt x="296" y="1446"/>
                </a:cubicBezTo>
                <a:cubicBezTo>
                  <a:pt x="319" y="1356"/>
                  <a:pt x="319" y="1356"/>
                  <a:pt x="319" y="1356"/>
                </a:cubicBezTo>
                <a:lnTo>
                  <a:pt x="1062" y="1356"/>
                </a:lnTo>
                <a:close/>
                <a:moveTo>
                  <a:pt x="961" y="1175"/>
                </a:moveTo>
                <a:cubicBezTo>
                  <a:pt x="961" y="1265"/>
                  <a:pt x="961" y="1265"/>
                  <a:pt x="961" y="1265"/>
                </a:cubicBezTo>
                <a:cubicBezTo>
                  <a:pt x="419" y="1265"/>
                  <a:pt x="419" y="1265"/>
                  <a:pt x="419" y="1265"/>
                </a:cubicBezTo>
                <a:cubicBezTo>
                  <a:pt x="419" y="1175"/>
                  <a:pt x="419" y="1175"/>
                  <a:pt x="419" y="1175"/>
                </a:cubicBezTo>
                <a:lnTo>
                  <a:pt x="961" y="1175"/>
                </a:lnTo>
                <a:close/>
                <a:moveTo>
                  <a:pt x="524" y="1084"/>
                </a:moveTo>
                <a:cubicBezTo>
                  <a:pt x="557" y="972"/>
                  <a:pt x="557" y="972"/>
                  <a:pt x="557" y="972"/>
                </a:cubicBezTo>
                <a:cubicBezTo>
                  <a:pt x="599" y="987"/>
                  <a:pt x="644" y="994"/>
                  <a:pt x="690" y="994"/>
                </a:cubicBezTo>
                <a:cubicBezTo>
                  <a:pt x="736" y="994"/>
                  <a:pt x="781" y="987"/>
                  <a:pt x="824" y="972"/>
                </a:cubicBezTo>
                <a:cubicBezTo>
                  <a:pt x="856" y="1084"/>
                  <a:pt x="856" y="1084"/>
                  <a:pt x="856" y="1084"/>
                </a:cubicBezTo>
                <a:lnTo>
                  <a:pt x="524" y="1084"/>
                </a:lnTo>
                <a:close/>
                <a:moveTo>
                  <a:pt x="690" y="904"/>
                </a:moveTo>
                <a:cubicBezTo>
                  <a:pt x="518" y="904"/>
                  <a:pt x="374" y="765"/>
                  <a:pt x="374" y="588"/>
                </a:cubicBezTo>
                <a:cubicBezTo>
                  <a:pt x="374" y="271"/>
                  <a:pt x="374" y="271"/>
                  <a:pt x="374" y="271"/>
                </a:cubicBezTo>
                <a:cubicBezTo>
                  <a:pt x="1007" y="271"/>
                  <a:pt x="1007" y="271"/>
                  <a:pt x="1007" y="271"/>
                </a:cubicBezTo>
                <a:cubicBezTo>
                  <a:pt x="1007" y="588"/>
                  <a:pt x="1007" y="588"/>
                  <a:pt x="1007" y="588"/>
                </a:cubicBezTo>
                <a:cubicBezTo>
                  <a:pt x="1007" y="764"/>
                  <a:pt x="863" y="904"/>
                  <a:pt x="690" y="9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3233974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1686267" y="2730085"/>
            <a:ext cx="767254" cy="772314"/>
          </a:xfrm>
          <a:custGeom>
            <a:avLst/>
            <a:gdLst>
              <a:gd name="T0" fmla="*/ 1194 w 1636"/>
              <a:gd name="T1" fmla="*/ 1167 h 1647"/>
              <a:gd name="T2" fmla="*/ 1322 w 1636"/>
              <a:gd name="T3" fmla="*/ 1280 h 1647"/>
              <a:gd name="T4" fmla="*/ 1249 w 1636"/>
              <a:gd name="T5" fmla="*/ 1450 h 1647"/>
              <a:gd name="T6" fmla="*/ 1153 w 1636"/>
              <a:gd name="T7" fmla="*/ 1386 h 1647"/>
              <a:gd name="T8" fmla="*/ 1176 w 1636"/>
              <a:gd name="T9" fmla="*/ 1280 h 1647"/>
              <a:gd name="T10" fmla="*/ 1208 w 1636"/>
              <a:gd name="T11" fmla="*/ 1298 h 1647"/>
              <a:gd name="T12" fmla="*/ 1208 w 1636"/>
              <a:gd name="T13" fmla="*/ 1263 h 1647"/>
              <a:gd name="T14" fmla="*/ 1080 w 1636"/>
              <a:gd name="T15" fmla="*/ 1149 h 1647"/>
              <a:gd name="T16" fmla="*/ 1153 w 1636"/>
              <a:gd name="T17" fmla="*/ 979 h 1647"/>
              <a:gd name="T18" fmla="*/ 1249 w 1636"/>
              <a:gd name="T19" fmla="*/ 1043 h 1647"/>
              <a:gd name="T20" fmla="*/ 1226 w 1636"/>
              <a:gd name="T21" fmla="*/ 1149 h 1647"/>
              <a:gd name="T22" fmla="*/ 1194 w 1636"/>
              <a:gd name="T23" fmla="*/ 1131 h 1647"/>
              <a:gd name="T24" fmla="*/ 379 w 1636"/>
              <a:gd name="T25" fmla="*/ 538 h 1647"/>
              <a:gd name="T26" fmla="*/ 475 w 1636"/>
              <a:gd name="T27" fmla="*/ 442 h 1647"/>
              <a:gd name="T28" fmla="*/ 379 w 1636"/>
              <a:gd name="T29" fmla="*/ 538 h 1647"/>
              <a:gd name="T30" fmla="*/ 145 w 1636"/>
              <a:gd name="T31" fmla="*/ 1054 h 1647"/>
              <a:gd name="T32" fmla="*/ 0 w 1636"/>
              <a:gd name="T33" fmla="*/ 463 h 1647"/>
              <a:gd name="T34" fmla="*/ 323 w 1636"/>
              <a:gd name="T35" fmla="*/ 252 h 1647"/>
              <a:gd name="T36" fmla="*/ 274 w 1636"/>
              <a:gd name="T37" fmla="*/ 34 h 1647"/>
              <a:gd name="T38" fmla="*/ 618 w 1636"/>
              <a:gd name="T39" fmla="*/ 128 h 1647"/>
              <a:gd name="T40" fmla="*/ 993 w 1636"/>
              <a:gd name="T41" fmla="*/ 121 h 1647"/>
              <a:gd name="T42" fmla="*/ 1502 w 1636"/>
              <a:gd name="T43" fmla="*/ 375 h 1647"/>
              <a:gd name="T44" fmla="*/ 1540 w 1636"/>
              <a:gd name="T45" fmla="*/ 347 h 1647"/>
              <a:gd name="T46" fmla="*/ 1515 w 1636"/>
              <a:gd name="T47" fmla="*/ 221 h 1647"/>
              <a:gd name="T48" fmla="*/ 1558 w 1636"/>
              <a:gd name="T49" fmla="*/ 463 h 1647"/>
              <a:gd name="T50" fmla="*/ 1580 w 1636"/>
              <a:gd name="T51" fmla="*/ 1007 h 1647"/>
              <a:gd name="T52" fmla="*/ 1507 w 1636"/>
              <a:gd name="T53" fmla="*/ 1520 h 1647"/>
              <a:gd name="T54" fmla="*/ 896 w 1636"/>
              <a:gd name="T55" fmla="*/ 1520 h 1647"/>
              <a:gd name="T56" fmla="*/ 710 w 1636"/>
              <a:gd name="T57" fmla="*/ 1396 h 1647"/>
              <a:gd name="T58" fmla="*/ 577 w 1636"/>
              <a:gd name="T59" fmla="*/ 1493 h 1647"/>
              <a:gd name="T60" fmla="*/ 481 w 1636"/>
              <a:gd name="T61" fmla="*/ 1353 h 1647"/>
              <a:gd name="T62" fmla="*/ 1439 w 1636"/>
              <a:gd name="T63" fmla="*/ 977 h 1647"/>
              <a:gd name="T64" fmla="*/ 964 w 1636"/>
              <a:gd name="T65" fmla="*/ 977 h 1647"/>
              <a:gd name="T66" fmla="*/ 964 w 1636"/>
              <a:gd name="T67" fmla="*/ 1452 h 1647"/>
              <a:gd name="T68" fmla="*/ 1439 w 1636"/>
              <a:gd name="T69" fmla="*/ 1452 h 1647"/>
              <a:gd name="T70" fmla="*/ 710 w 1636"/>
              <a:gd name="T71" fmla="*/ 1300 h 1647"/>
              <a:gd name="T72" fmla="*/ 769 w 1636"/>
              <a:gd name="T73" fmla="*/ 1215 h 1647"/>
              <a:gd name="T74" fmla="*/ 1201 w 1636"/>
              <a:gd name="T75" fmla="*/ 783 h 1647"/>
              <a:gd name="T76" fmla="*/ 1512 w 1636"/>
              <a:gd name="T77" fmla="*/ 914 h 1647"/>
              <a:gd name="T78" fmla="*/ 1374 w 1636"/>
              <a:gd name="T79" fmla="*/ 374 h 1647"/>
              <a:gd name="T80" fmla="*/ 710 w 1636"/>
              <a:gd name="T81" fmla="*/ 217 h 1647"/>
              <a:gd name="T82" fmla="*/ 567 w 1636"/>
              <a:gd name="T83" fmla="*/ 235 h 1647"/>
              <a:gd name="T84" fmla="*/ 361 w 1636"/>
              <a:gd name="T85" fmla="*/ 107 h 1647"/>
              <a:gd name="T86" fmla="*/ 410 w 1636"/>
              <a:gd name="T87" fmla="*/ 308 h 1647"/>
              <a:gd name="T88" fmla="*/ 205 w 1636"/>
              <a:gd name="T89" fmla="*/ 559 h 1647"/>
              <a:gd name="T90" fmla="*/ 96 w 1636"/>
              <a:gd name="T91" fmla="*/ 958 h 1647"/>
              <a:gd name="T92" fmla="*/ 218 w 1636"/>
              <a:gd name="T93" fmla="*/ 986 h 1647"/>
              <a:gd name="T94" fmla="*/ 1263 w 1636"/>
              <a:gd name="T95" fmla="*/ 489 h 1647"/>
              <a:gd name="T96" fmla="*/ 993 w 1636"/>
              <a:gd name="T97" fmla="*/ 281 h 1647"/>
              <a:gd name="T98" fmla="*/ 865 w 1636"/>
              <a:gd name="T99" fmla="*/ 377 h 1647"/>
              <a:gd name="T100" fmla="*/ 1263 w 1636"/>
              <a:gd name="T101" fmla="*/ 489 h 1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36" h="1647">
                <a:moveTo>
                  <a:pt x="1176" y="1149"/>
                </a:moveTo>
                <a:cubicBezTo>
                  <a:pt x="1176" y="1159"/>
                  <a:pt x="1184" y="1167"/>
                  <a:pt x="1194" y="1167"/>
                </a:cubicBezTo>
                <a:cubicBezTo>
                  <a:pt x="1208" y="1167"/>
                  <a:pt x="1208" y="1167"/>
                  <a:pt x="1208" y="1167"/>
                </a:cubicBezTo>
                <a:cubicBezTo>
                  <a:pt x="1271" y="1167"/>
                  <a:pt x="1322" y="1218"/>
                  <a:pt x="1322" y="1280"/>
                </a:cubicBezTo>
                <a:cubicBezTo>
                  <a:pt x="1322" y="1329"/>
                  <a:pt x="1292" y="1370"/>
                  <a:pt x="1249" y="1386"/>
                </a:cubicBezTo>
                <a:cubicBezTo>
                  <a:pt x="1249" y="1450"/>
                  <a:pt x="1249" y="1450"/>
                  <a:pt x="1249" y="1450"/>
                </a:cubicBezTo>
                <a:cubicBezTo>
                  <a:pt x="1153" y="1450"/>
                  <a:pt x="1153" y="1450"/>
                  <a:pt x="1153" y="1450"/>
                </a:cubicBezTo>
                <a:cubicBezTo>
                  <a:pt x="1153" y="1386"/>
                  <a:pt x="1153" y="1386"/>
                  <a:pt x="1153" y="1386"/>
                </a:cubicBezTo>
                <a:cubicBezTo>
                  <a:pt x="1111" y="1370"/>
                  <a:pt x="1080" y="1329"/>
                  <a:pt x="1080" y="1280"/>
                </a:cubicBezTo>
                <a:cubicBezTo>
                  <a:pt x="1176" y="1280"/>
                  <a:pt x="1176" y="1280"/>
                  <a:pt x="1176" y="1280"/>
                </a:cubicBezTo>
                <a:cubicBezTo>
                  <a:pt x="1176" y="1290"/>
                  <a:pt x="1184" y="1298"/>
                  <a:pt x="1194" y="1298"/>
                </a:cubicBezTo>
                <a:cubicBezTo>
                  <a:pt x="1208" y="1298"/>
                  <a:pt x="1208" y="1298"/>
                  <a:pt x="1208" y="1298"/>
                </a:cubicBezTo>
                <a:cubicBezTo>
                  <a:pt x="1218" y="1298"/>
                  <a:pt x="1226" y="1290"/>
                  <a:pt x="1226" y="1280"/>
                </a:cubicBezTo>
                <a:cubicBezTo>
                  <a:pt x="1226" y="1271"/>
                  <a:pt x="1218" y="1263"/>
                  <a:pt x="1208" y="1263"/>
                </a:cubicBezTo>
                <a:cubicBezTo>
                  <a:pt x="1194" y="1263"/>
                  <a:pt x="1194" y="1263"/>
                  <a:pt x="1194" y="1263"/>
                </a:cubicBezTo>
                <a:cubicBezTo>
                  <a:pt x="1131" y="1263"/>
                  <a:pt x="1080" y="1212"/>
                  <a:pt x="1080" y="1149"/>
                </a:cubicBezTo>
                <a:cubicBezTo>
                  <a:pt x="1080" y="1101"/>
                  <a:pt x="1111" y="1059"/>
                  <a:pt x="1153" y="1043"/>
                </a:cubicBezTo>
                <a:cubicBezTo>
                  <a:pt x="1153" y="979"/>
                  <a:pt x="1153" y="979"/>
                  <a:pt x="1153" y="979"/>
                </a:cubicBezTo>
                <a:cubicBezTo>
                  <a:pt x="1249" y="979"/>
                  <a:pt x="1249" y="979"/>
                  <a:pt x="1249" y="979"/>
                </a:cubicBezTo>
                <a:cubicBezTo>
                  <a:pt x="1249" y="1043"/>
                  <a:pt x="1249" y="1043"/>
                  <a:pt x="1249" y="1043"/>
                </a:cubicBezTo>
                <a:cubicBezTo>
                  <a:pt x="1292" y="1059"/>
                  <a:pt x="1322" y="1101"/>
                  <a:pt x="1322" y="1149"/>
                </a:cubicBezTo>
                <a:cubicBezTo>
                  <a:pt x="1226" y="1149"/>
                  <a:pt x="1226" y="1149"/>
                  <a:pt x="1226" y="1149"/>
                </a:cubicBezTo>
                <a:cubicBezTo>
                  <a:pt x="1226" y="1139"/>
                  <a:pt x="1218" y="1131"/>
                  <a:pt x="1208" y="1131"/>
                </a:cubicBezTo>
                <a:cubicBezTo>
                  <a:pt x="1194" y="1131"/>
                  <a:pt x="1194" y="1131"/>
                  <a:pt x="1194" y="1131"/>
                </a:cubicBezTo>
                <a:cubicBezTo>
                  <a:pt x="1184" y="1131"/>
                  <a:pt x="1176" y="1139"/>
                  <a:pt x="1176" y="1149"/>
                </a:cubicBezTo>
                <a:close/>
                <a:moveTo>
                  <a:pt x="379" y="538"/>
                </a:moveTo>
                <a:cubicBezTo>
                  <a:pt x="475" y="538"/>
                  <a:pt x="475" y="538"/>
                  <a:pt x="475" y="538"/>
                </a:cubicBezTo>
                <a:cubicBezTo>
                  <a:pt x="475" y="442"/>
                  <a:pt x="475" y="442"/>
                  <a:pt x="475" y="442"/>
                </a:cubicBezTo>
                <a:cubicBezTo>
                  <a:pt x="379" y="442"/>
                  <a:pt x="379" y="442"/>
                  <a:pt x="379" y="442"/>
                </a:cubicBezTo>
                <a:lnTo>
                  <a:pt x="379" y="538"/>
                </a:lnTo>
                <a:close/>
                <a:moveTo>
                  <a:pt x="481" y="1353"/>
                </a:moveTo>
                <a:cubicBezTo>
                  <a:pt x="339" y="1298"/>
                  <a:pt x="218" y="1193"/>
                  <a:pt x="145" y="1054"/>
                </a:cubicBezTo>
                <a:cubicBezTo>
                  <a:pt x="0" y="1054"/>
                  <a:pt x="0" y="1054"/>
                  <a:pt x="0" y="1054"/>
                </a:cubicBezTo>
                <a:cubicBezTo>
                  <a:pt x="0" y="463"/>
                  <a:pt x="0" y="463"/>
                  <a:pt x="0" y="463"/>
                </a:cubicBezTo>
                <a:cubicBezTo>
                  <a:pt x="145" y="463"/>
                  <a:pt x="145" y="463"/>
                  <a:pt x="145" y="463"/>
                </a:cubicBezTo>
                <a:cubicBezTo>
                  <a:pt x="188" y="381"/>
                  <a:pt x="249" y="309"/>
                  <a:pt x="323" y="252"/>
                </a:cubicBezTo>
                <a:cubicBezTo>
                  <a:pt x="231" y="55"/>
                  <a:pt x="231" y="55"/>
                  <a:pt x="231" y="55"/>
                </a:cubicBezTo>
                <a:cubicBezTo>
                  <a:pt x="274" y="34"/>
                  <a:pt x="274" y="34"/>
                  <a:pt x="274" y="34"/>
                </a:cubicBezTo>
                <a:cubicBezTo>
                  <a:pt x="339" y="4"/>
                  <a:pt x="413" y="0"/>
                  <a:pt x="481" y="24"/>
                </a:cubicBezTo>
                <a:cubicBezTo>
                  <a:pt x="537" y="43"/>
                  <a:pt x="584" y="79"/>
                  <a:pt x="618" y="128"/>
                </a:cubicBezTo>
                <a:cubicBezTo>
                  <a:pt x="648" y="123"/>
                  <a:pt x="679" y="121"/>
                  <a:pt x="710" y="121"/>
                </a:cubicBezTo>
                <a:cubicBezTo>
                  <a:pt x="993" y="121"/>
                  <a:pt x="993" y="121"/>
                  <a:pt x="993" y="121"/>
                </a:cubicBezTo>
                <a:cubicBezTo>
                  <a:pt x="1162" y="121"/>
                  <a:pt x="1321" y="187"/>
                  <a:pt x="1441" y="306"/>
                </a:cubicBezTo>
                <a:cubicBezTo>
                  <a:pt x="1463" y="328"/>
                  <a:pt x="1484" y="351"/>
                  <a:pt x="1502" y="375"/>
                </a:cubicBezTo>
                <a:cubicBezTo>
                  <a:pt x="1505" y="376"/>
                  <a:pt x="1508" y="376"/>
                  <a:pt x="1510" y="376"/>
                </a:cubicBezTo>
                <a:cubicBezTo>
                  <a:pt x="1527" y="376"/>
                  <a:pt x="1540" y="363"/>
                  <a:pt x="1540" y="347"/>
                </a:cubicBezTo>
                <a:cubicBezTo>
                  <a:pt x="1540" y="331"/>
                  <a:pt x="1528" y="318"/>
                  <a:pt x="1512" y="317"/>
                </a:cubicBezTo>
                <a:cubicBezTo>
                  <a:pt x="1515" y="221"/>
                  <a:pt x="1515" y="221"/>
                  <a:pt x="1515" y="221"/>
                </a:cubicBezTo>
                <a:cubicBezTo>
                  <a:pt x="1583" y="223"/>
                  <a:pt x="1636" y="279"/>
                  <a:pt x="1636" y="347"/>
                </a:cubicBezTo>
                <a:cubicBezTo>
                  <a:pt x="1636" y="399"/>
                  <a:pt x="1604" y="444"/>
                  <a:pt x="1558" y="463"/>
                </a:cubicBezTo>
                <a:cubicBezTo>
                  <a:pt x="1606" y="553"/>
                  <a:pt x="1631" y="654"/>
                  <a:pt x="1631" y="759"/>
                </a:cubicBezTo>
                <a:cubicBezTo>
                  <a:pt x="1631" y="845"/>
                  <a:pt x="1614" y="928"/>
                  <a:pt x="1580" y="1007"/>
                </a:cubicBezTo>
                <a:cubicBezTo>
                  <a:pt x="1615" y="1070"/>
                  <a:pt x="1633" y="1141"/>
                  <a:pt x="1633" y="1215"/>
                </a:cubicBezTo>
                <a:cubicBezTo>
                  <a:pt x="1633" y="1330"/>
                  <a:pt x="1588" y="1439"/>
                  <a:pt x="1507" y="1520"/>
                </a:cubicBezTo>
                <a:cubicBezTo>
                  <a:pt x="1425" y="1602"/>
                  <a:pt x="1317" y="1647"/>
                  <a:pt x="1201" y="1647"/>
                </a:cubicBezTo>
                <a:cubicBezTo>
                  <a:pt x="1086" y="1647"/>
                  <a:pt x="977" y="1602"/>
                  <a:pt x="896" y="1520"/>
                </a:cubicBezTo>
                <a:cubicBezTo>
                  <a:pt x="859" y="1484"/>
                  <a:pt x="830" y="1442"/>
                  <a:pt x="809" y="1396"/>
                </a:cubicBezTo>
                <a:cubicBezTo>
                  <a:pt x="710" y="1396"/>
                  <a:pt x="710" y="1396"/>
                  <a:pt x="710" y="1396"/>
                </a:cubicBezTo>
                <a:cubicBezTo>
                  <a:pt x="665" y="1396"/>
                  <a:pt x="620" y="1392"/>
                  <a:pt x="577" y="1382"/>
                </a:cubicBezTo>
                <a:cubicBezTo>
                  <a:pt x="577" y="1493"/>
                  <a:pt x="577" y="1493"/>
                  <a:pt x="577" y="1493"/>
                </a:cubicBezTo>
                <a:cubicBezTo>
                  <a:pt x="481" y="1493"/>
                  <a:pt x="481" y="1493"/>
                  <a:pt x="481" y="1493"/>
                </a:cubicBezTo>
                <a:lnTo>
                  <a:pt x="481" y="1353"/>
                </a:lnTo>
                <a:close/>
                <a:moveTo>
                  <a:pt x="1537" y="1215"/>
                </a:moveTo>
                <a:cubicBezTo>
                  <a:pt x="1537" y="1125"/>
                  <a:pt x="1502" y="1040"/>
                  <a:pt x="1439" y="977"/>
                </a:cubicBezTo>
                <a:cubicBezTo>
                  <a:pt x="1375" y="914"/>
                  <a:pt x="1291" y="879"/>
                  <a:pt x="1201" y="879"/>
                </a:cubicBezTo>
                <a:cubicBezTo>
                  <a:pt x="1111" y="879"/>
                  <a:pt x="1027" y="914"/>
                  <a:pt x="964" y="977"/>
                </a:cubicBezTo>
                <a:cubicBezTo>
                  <a:pt x="900" y="1040"/>
                  <a:pt x="865" y="1125"/>
                  <a:pt x="865" y="1215"/>
                </a:cubicBezTo>
                <a:cubicBezTo>
                  <a:pt x="865" y="1304"/>
                  <a:pt x="900" y="1389"/>
                  <a:pt x="964" y="1452"/>
                </a:cubicBezTo>
                <a:cubicBezTo>
                  <a:pt x="1027" y="1516"/>
                  <a:pt x="1111" y="1551"/>
                  <a:pt x="1201" y="1551"/>
                </a:cubicBezTo>
                <a:cubicBezTo>
                  <a:pt x="1291" y="1551"/>
                  <a:pt x="1375" y="1516"/>
                  <a:pt x="1439" y="1452"/>
                </a:cubicBezTo>
                <a:cubicBezTo>
                  <a:pt x="1502" y="1389"/>
                  <a:pt x="1537" y="1304"/>
                  <a:pt x="1537" y="1215"/>
                </a:cubicBezTo>
                <a:close/>
                <a:moveTo>
                  <a:pt x="710" y="1300"/>
                </a:moveTo>
                <a:cubicBezTo>
                  <a:pt x="778" y="1300"/>
                  <a:pt x="778" y="1300"/>
                  <a:pt x="778" y="1300"/>
                </a:cubicBezTo>
                <a:cubicBezTo>
                  <a:pt x="772" y="1273"/>
                  <a:pt x="769" y="1244"/>
                  <a:pt x="769" y="1215"/>
                </a:cubicBezTo>
                <a:cubicBezTo>
                  <a:pt x="769" y="1099"/>
                  <a:pt x="814" y="991"/>
                  <a:pt x="896" y="909"/>
                </a:cubicBezTo>
                <a:cubicBezTo>
                  <a:pt x="977" y="827"/>
                  <a:pt x="1086" y="783"/>
                  <a:pt x="1201" y="783"/>
                </a:cubicBezTo>
                <a:cubicBezTo>
                  <a:pt x="1317" y="783"/>
                  <a:pt x="1425" y="827"/>
                  <a:pt x="1507" y="909"/>
                </a:cubicBezTo>
                <a:cubicBezTo>
                  <a:pt x="1509" y="911"/>
                  <a:pt x="1510" y="913"/>
                  <a:pt x="1512" y="914"/>
                </a:cubicBezTo>
                <a:cubicBezTo>
                  <a:pt x="1527" y="864"/>
                  <a:pt x="1535" y="812"/>
                  <a:pt x="1535" y="759"/>
                </a:cubicBezTo>
                <a:cubicBezTo>
                  <a:pt x="1535" y="614"/>
                  <a:pt x="1478" y="477"/>
                  <a:pt x="1374" y="374"/>
                </a:cubicBezTo>
                <a:cubicBezTo>
                  <a:pt x="1271" y="273"/>
                  <a:pt x="1136" y="217"/>
                  <a:pt x="993" y="217"/>
                </a:cubicBezTo>
                <a:cubicBezTo>
                  <a:pt x="710" y="217"/>
                  <a:pt x="710" y="217"/>
                  <a:pt x="710" y="217"/>
                </a:cubicBezTo>
                <a:cubicBezTo>
                  <a:pt x="674" y="217"/>
                  <a:pt x="638" y="221"/>
                  <a:pt x="603" y="228"/>
                </a:cubicBezTo>
                <a:cubicBezTo>
                  <a:pt x="567" y="235"/>
                  <a:pt x="567" y="235"/>
                  <a:pt x="567" y="235"/>
                </a:cubicBezTo>
                <a:cubicBezTo>
                  <a:pt x="550" y="202"/>
                  <a:pt x="550" y="202"/>
                  <a:pt x="550" y="202"/>
                </a:cubicBezTo>
                <a:cubicBezTo>
                  <a:pt x="514" y="131"/>
                  <a:pt x="437" y="94"/>
                  <a:pt x="361" y="107"/>
                </a:cubicBezTo>
                <a:cubicBezTo>
                  <a:pt x="444" y="285"/>
                  <a:pt x="444" y="285"/>
                  <a:pt x="444" y="285"/>
                </a:cubicBezTo>
                <a:cubicBezTo>
                  <a:pt x="410" y="308"/>
                  <a:pt x="410" y="308"/>
                  <a:pt x="410" y="308"/>
                </a:cubicBezTo>
                <a:cubicBezTo>
                  <a:pt x="327" y="364"/>
                  <a:pt x="260" y="441"/>
                  <a:pt x="218" y="532"/>
                </a:cubicBezTo>
                <a:cubicBezTo>
                  <a:pt x="205" y="559"/>
                  <a:pt x="205" y="559"/>
                  <a:pt x="205" y="559"/>
                </a:cubicBezTo>
                <a:cubicBezTo>
                  <a:pt x="96" y="559"/>
                  <a:pt x="96" y="559"/>
                  <a:pt x="96" y="559"/>
                </a:cubicBezTo>
                <a:cubicBezTo>
                  <a:pt x="96" y="958"/>
                  <a:pt x="96" y="958"/>
                  <a:pt x="96" y="958"/>
                </a:cubicBezTo>
                <a:cubicBezTo>
                  <a:pt x="205" y="958"/>
                  <a:pt x="205" y="958"/>
                  <a:pt x="205" y="958"/>
                </a:cubicBezTo>
                <a:cubicBezTo>
                  <a:pt x="218" y="986"/>
                  <a:pt x="218" y="986"/>
                  <a:pt x="218" y="986"/>
                </a:cubicBezTo>
                <a:cubicBezTo>
                  <a:pt x="307" y="1177"/>
                  <a:pt x="500" y="1300"/>
                  <a:pt x="710" y="1300"/>
                </a:cubicBezTo>
                <a:close/>
                <a:moveTo>
                  <a:pt x="1263" y="489"/>
                </a:moveTo>
                <a:cubicBezTo>
                  <a:pt x="1331" y="422"/>
                  <a:pt x="1331" y="422"/>
                  <a:pt x="1331" y="422"/>
                </a:cubicBezTo>
                <a:cubicBezTo>
                  <a:pt x="1240" y="331"/>
                  <a:pt x="1120" y="281"/>
                  <a:pt x="993" y="281"/>
                </a:cubicBezTo>
                <a:cubicBezTo>
                  <a:pt x="865" y="281"/>
                  <a:pt x="865" y="281"/>
                  <a:pt x="865" y="281"/>
                </a:cubicBezTo>
                <a:cubicBezTo>
                  <a:pt x="865" y="377"/>
                  <a:pt x="865" y="377"/>
                  <a:pt x="865" y="377"/>
                </a:cubicBezTo>
                <a:cubicBezTo>
                  <a:pt x="993" y="377"/>
                  <a:pt x="993" y="377"/>
                  <a:pt x="993" y="377"/>
                </a:cubicBezTo>
                <a:cubicBezTo>
                  <a:pt x="1095" y="377"/>
                  <a:pt x="1190" y="417"/>
                  <a:pt x="1263" y="4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1685807" y="4597514"/>
            <a:ext cx="768174" cy="767714"/>
          </a:xfrm>
          <a:custGeom>
            <a:avLst/>
            <a:gdLst>
              <a:gd name="T0" fmla="*/ 246 w 1638"/>
              <a:gd name="T1" fmla="*/ 376 h 1637"/>
              <a:gd name="T2" fmla="*/ 401 w 1638"/>
              <a:gd name="T3" fmla="*/ 530 h 1637"/>
              <a:gd name="T4" fmla="*/ 555 w 1638"/>
              <a:gd name="T5" fmla="*/ 376 h 1637"/>
              <a:gd name="T6" fmla="*/ 401 w 1638"/>
              <a:gd name="T7" fmla="*/ 222 h 1637"/>
              <a:gd name="T8" fmla="*/ 246 w 1638"/>
              <a:gd name="T9" fmla="*/ 376 h 1637"/>
              <a:gd name="T10" fmla="*/ 459 w 1638"/>
              <a:gd name="T11" fmla="*/ 376 h 1637"/>
              <a:gd name="T12" fmla="*/ 401 w 1638"/>
              <a:gd name="T13" fmla="*/ 434 h 1637"/>
              <a:gd name="T14" fmla="*/ 343 w 1638"/>
              <a:gd name="T15" fmla="*/ 376 h 1637"/>
              <a:gd name="T16" fmla="*/ 401 w 1638"/>
              <a:gd name="T17" fmla="*/ 318 h 1637"/>
              <a:gd name="T18" fmla="*/ 459 w 1638"/>
              <a:gd name="T19" fmla="*/ 376 h 1637"/>
              <a:gd name="T20" fmla="*/ 54 w 1638"/>
              <a:gd name="T21" fmla="*/ 376 h 1637"/>
              <a:gd name="T22" fmla="*/ 401 w 1638"/>
              <a:gd name="T23" fmla="*/ 723 h 1637"/>
              <a:gd name="T24" fmla="*/ 748 w 1638"/>
              <a:gd name="T25" fmla="*/ 376 h 1637"/>
              <a:gd name="T26" fmla="*/ 401 w 1638"/>
              <a:gd name="T27" fmla="*/ 29 h 1637"/>
              <a:gd name="T28" fmla="*/ 54 w 1638"/>
              <a:gd name="T29" fmla="*/ 376 h 1637"/>
              <a:gd name="T30" fmla="*/ 651 w 1638"/>
              <a:gd name="T31" fmla="*/ 376 h 1637"/>
              <a:gd name="T32" fmla="*/ 401 w 1638"/>
              <a:gd name="T33" fmla="*/ 627 h 1637"/>
              <a:gd name="T34" fmla="*/ 150 w 1638"/>
              <a:gd name="T35" fmla="*/ 376 h 1637"/>
              <a:gd name="T36" fmla="*/ 401 w 1638"/>
              <a:gd name="T37" fmla="*/ 126 h 1637"/>
              <a:gd name="T38" fmla="*/ 651 w 1638"/>
              <a:gd name="T39" fmla="*/ 376 h 1637"/>
              <a:gd name="T40" fmla="*/ 1638 w 1638"/>
              <a:gd name="T41" fmla="*/ 677 h 1637"/>
              <a:gd name="T42" fmla="*/ 1638 w 1638"/>
              <a:gd name="T43" fmla="*/ 0 h 1637"/>
              <a:gd name="T44" fmla="*/ 961 w 1638"/>
              <a:gd name="T45" fmla="*/ 0 h 1637"/>
              <a:gd name="T46" fmla="*/ 1187 w 1638"/>
              <a:gd name="T47" fmla="*/ 225 h 1637"/>
              <a:gd name="T48" fmla="*/ 0 w 1638"/>
              <a:gd name="T49" fmla="*/ 1444 h 1637"/>
              <a:gd name="T50" fmla="*/ 192 w 1638"/>
              <a:gd name="T51" fmla="*/ 1637 h 1637"/>
              <a:gd name="T52" fmla="*/ 1387 w 1638"/>
              <a:gd name="T53" fmla="*/ 426 h 1637"/>
              <a:gd name="T54" fmla="*/ 1638 w 1638"/>
              <a:gd name="T55" fmla="*/ 677 h 1637"/>
              <a:gd name="T56" fmla="*/ 192 w 1638"/>
              <a:gd name="T57" fmla="*/ 1500 h 1637"/>
              <a:gd name="T58" fmla="*/ 135 w 1638"/>
              <a:gd name="T59" fmla="*/ 1443 h 1637"/>
              <a:gd name="T60" fmla="*/ 1322 w 1638"/>
              <a:gd name="T61" fmla="*/ 224 h 1637"/>
              <a:gd name="T62" fmla="*/ 1194 w 1638"/>
              <a:gd name="T63" fmla="*/ 96 h 1637"/>
              <a:gd name="T64" fmla="*/ 1542 w 1638"/>
              <a:gd name="T65" fmla="*/ 96 h 1637"/>
              <a:gd name="T66" fmla="*/ 1542 w 1638"/>
              <a:gd name="T67" fmla="*/ 444 h 1637"/>
              <a:gd name="T68" fmla="*/ 1387 w 1638"/>
              <a:gd name="T69" fmla="*/ 289 h 1637"/>
              <a:gd name="T70" fmla="*/ 192 w 1638"/>
              <a:gd name="T71" fmla="*/ 1500 h 1637"/>
              <a:gd name="T72" fmla="*/ 1203 w 1638"/>
              <a:gd name="T73" fmla="*/ 1413 h 1637"/>
              <a:gd name="T74" fmla="*/ 1358 w 1638"/>
              <a:gd name="T75" fmla="*/ 1259 h 1637"/>
              <a:gd name="T76" fmla="*/ 1203 w 1638"/>
              <a:gd name="T77" fmla="*/ 1104 h 1637"/>
              <a:gd name="T78" fmla="*/ 1049 w 1638"/>
              <a:gd name="T79" fmla="*/ 1259 h 1637"/>
              <a:gd name="T80" fmla="*/ 1203 w 1638"/>
              <a:gd name="T81" fmla="*/ 1413 h 1637"/>
              <a:gd name="T82" fmla="*/ 1203 w 1638"/>
              <a:gd name="T83" fmla="*/ 1201 h 1637"/>
              <a:gd name="T84" fmla="*/ 1261 w 1638"/>
              <a:gd name="T85" fmla="*/ 1259 h 1637"/>
              <a:gd name="T86" fmla="*/ 1203 w 1638"/>
              <a:gd name="T87" fmla="*/ 1317 h 1637"/>
              <a:gd name="T88" fmla="*/ 1145 w 1638"/>
              <a:gd name="T89" fmla="*/ 1259 h 1637"/>
              <a:gd name="T90" fmla="*/ 1203 w 1638"/>
              <a:gd name="T91" fmla="*/ 1201 h 1637"/>
              <a:gd name="T92" fmla="*/ 1203 w 1638"/>
              <a:gd name="T93" fmla="*/ 1606 h 1637"/>
              <a:gd name="T94" fmla="*/ 1550 w 1638"/>
              <a:gd name="T95" fmla="*/ 1259 h 1637"/>
              <a:gd name="T96" fmla="*/ 1203 w 1638"/>
              <a:gd name="T97" fmla="*/ 912 h 1637"/>
              <a:gd name="T98" fmla="*/ 857 w 1638"/>
              <a:gd name="T99" fmla="*/ 1259 h 1637"/>
              <a:gd name="T100" fmla="*/ 1203 w 1638"/>
              <a:gd name="T101" fmla="*/ 1606 h 1637"/>
              <a:gd name="T102" fmla="*/ 1203 w 1638"/>
              <a:gd name="T103" fmla="*/ 1008 h 1637"/>
              <a:gd name="T104" fmla="*/ 1454 w 1638"/>
              <a:gd name="T105" fmla="*/ 1259 h 1637"/>
              <a:gd name="T106" fmla="*/ 1203 w 1638"/>
              <a:gd name="T107" fmla="*/ 1509 h 1637"/>
              <a:gd name="T108" fmla="*/ 953 w 1638"/>
              <a:gd name="T109" fmla="*/ 1259 h 1637"/>
              <a:gd name="T110" fmla="*/ 1203 w 1638"/>
              <a:gd name="T111" fmla="*/ 1008 h 1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38" h="1637">
                <a:moveTo>
                  <a:pt x="246" y="376"/>
                </a:moveTo>
                <a:cubicBezTo>
                  <a:pt x="246" y="461"/>
                  <a:pt x="316" y="530"/>
                  <a:pt x="401" y="530"/>
                </a:cubicBezTo>
                <a:cubicBezTo>
                  <a:pt x="486" y="530"/>
                  <a:pt x="555" y="461"/>
                  <a:pt x="555" y="376"/>
                </a:cubicBezTo>
                <a:cubicBezTo>
                  <a:pt x="555" y="291"/>
                  <a:pt x="486" y="222"/>
                  <a:pt x="401" y="222"/>
                </a:cubicBezTo>
                <a:cubicBezTo>
                  <a:pt x="316" y="222"/>
                  <a:pt x="246" y="291"/>
                  <a:pt x="246" y="376"/>
                </a:cubicBezTo>
                <a:close/>
                <a:moveTo>
                  <a:pt x="459" y="376"/>
                </a:moveTo>
                <a:cubicBezTo>
                  <a:pt x="459" y="408"/>
                  <a:pt x="433" y="434"/>
                  <a:pt x="401" y="434"/>
                </a:cubicBezTo>
                <a:cubicBezTo>
                  <a:pt x="369" y="434"/>
                  <a:pt x="343" y="408"/>
                  <a:pt x="343" y="376"/>
                </a:cubicBezTo>
                <a:cubicBezTo>
                  <a:pt x="343" y="344"/>
                  <a:pt x="369" y="318"/>
                  <a:pt x="401" y="318"/>
                </a:cubicBezTo>
                <a:cubicBezTo>
                  <a:pt x="433" y="318"/>
                  <a:pt x="459" y="344"/>
                  <a:pt x="459" y="376"/>
                </a:cubicBezTo>
                <a:close/>
                <a:moveTo>
                  <a:pt x="54" y="376"/>
                </a:moveTo>
                <a:cubicBezTo>
                  <a:pt x="54" y="567"/>
                  <a:pt x="209" y="723"/>
                  <a:pt x="401" y="723"/>
                </a:cubicBezTo>
                <a:cubicBezTo>
                  <a:pt x="592" y="723"/>
                  <a:pt x="748" y="567"/>
                  <a:pt x="748" y="376"/>
                </a:cubicBezTo>
                <a:cubicBezTo>
                  <a:pt x="748" y="185"/>
                  <a:pt x="592" y="29"/>
                  <a:pt x="401" y="29"/>
                </a:cubicBezTo>
                <a:cubicBezTo>
                  <a:pt x="209" y="29"/>
                  <a:pt x="54" y="185"/>
                  <a:pt x="54" y="376"/>
                </a:cubicBezTo>
                <a:close/>
                <a:moveTo>
                  <a:pt x="651" y="376"/>
                </a:moveTo>
                <a:cubicBezTo>
                  <a:pt x="651" y="514"/>
                  <a:pt x="539" y="627"/>
                  <a:pt x="401" y="627"/>
                </a:cubicBezTo>
                <a:cubicBezTo>
                  <a:pt x="262" y="627"/>
                  <a:pt x="150" y="514"/>
                  <a:pt x="150" y="376"/>
                </a:cubicBezTo>
                <a:cubicBezTo>
                  <a:pt x="150" y="238"/>
                  <a:pt x="262" y="126"/>
                  <a:pt x="401" y="126"/>
                </a:cubicBezTo>
                <a:cubicBezTo>
                  <a:pt x="539" y="126"/>
                  <a:pt x="651" y="238"/>
                  <a:pt x="651" y="376"/>
                </a:cubicBezTo>
                <a:close/>
                <a:moveTo>
                  <a:pt x="1638" y="677"/>
                </a:moveTo>
                <a:cubicBezTo>
                  <a:pt x="1638" y="0"/>
                  <a:pt x="1638" y="0"/>
                  <a:pt x="1638" y="0"/>
                </a:cubicBezTo>
                <a:cubicBezTo>
                  <a:pt x="961" y="0"/>
                  <a:pt x="961" y="0"/>
                  <a:pt x="961" y="0"/>
                </a:cubicBezTo>
                <a:cubicBezTo>
                  <a:pt x="1187" y="225"/>
                  <a:pt x="1187" y="225"/>
                  <a:pt x="1187" y="225"/>
                </a:cubicBezTo>
                <a:cubicBezTo>
                  <a:pt x="0" y="1444"/>
                  <a:pt x="0" y="1444"/>
                  <a:pt x="0" y="1444"/>
                </a:cubicBezTo>
                <a:cubicBezTo>
                  <a:pt x="192" y="1637"/>
                  <a:pt x="192" y="1637"/>
                  <a:pt x="192" y="1637"/>
                </a:cubicBezTo>
                <a:cubicBezTo>
                  <a:pt x="1387" y="426"/>
                  <a:pt x="1387" y="426"/>
                  <a:pt x="1387" y="426"/>
                </a:cubicBezTo>
                <a:lnTo>
                  <a:pt x="1638" y="677"/>
                </a:lnTo>
                <a:close/>
                <a:moveTo>
                  <a:pt x="192" y="1500"/>
                </a:moveTo>
                <a:cubicBezTo>
                  <a:pt x="135" y="1443"/>
                  <a:pt x="135" y="1443"/>
                  <a:pt x="135" y="1443"/>
                </a:cubicBezTo>
                <a:cubicBezTo>
                  <a:pt x="1322" y="224"/>
                  <a:pt x="1322" y="224"/>
                  <a:pt x="1322" y="224"/>
                </a:cubicBezTo>
                <a:cubicBezTo>
                  <a:pt x="1194" y="96"/>
                  <a:pt x="1194" y="96"/>
                  <a:pt x="1194" y="96"/>
                </a:cubicBezTo>
                <a:cubicBezTo>
                  <a:pt x="1542" y="96"/>
                  <a:pt x="1542" y="96"/>
                  <a:pt x="1542" y="96"/>
                </a:cubicBezTo>
                <a:cubicBezTo>
                  <a:pt x="1542" y="444"/>
                  <a:pt x="1542" y="444"/>
                  <a:pt x="1542" y="444"/>
                </a:cubicBezTo>
                <a:cubicBezTo>
                  <a:pt x="1387" y="289"/>
                  <a:pt x="1387" y="289"/>
                  <a:pt x="1387" y="289"/>
                </a:cubicBezTo>
                <a:lnTo>
                  <a:pt x="192" y="1500"/>
                </a:lnTo>
                <a:close/>
                <a:moveTo>
                  <a:pt x="1203" y="1413"/>
                </a:moveTo>
                <a:cubicBezTo>
                  <a:pt x="1289" y="1413"/>
                  <a:pt x="1358" y="1344"/>
                  <a:pt x="1358" y="1259"/>
                </a:cubicBezTo>
                <a:cubicBezTo>
                  <a:pt x="1358" y="1174"/>
                  <a:pt x="1289" y="1104"/>
                  <a:pt x="1203" y="1104"/>
                </a:cubicBezTo>
                <a:cubicBezTo>
                  <a:pt x="1118" y="1104"/>
                  <a:pt x="1049" y="1174"/>
                  <a:pt x="1049" y="1259"/>
                </a:cubicBezTo>
                <a:cubicBezTo>
                  <a:pt x="1049" y="1344"/>
                  <a:pt x="1118" y="1413"/>
                  <a:pt x="1203" y="1413"/>
                </a:cubicBezTo>
                <a:close/>
                <a:moveTo>
                  <a:pt x="1203" y="1201"/>
                </a:moveTo>
                <a:cubicBezTo>
                  <a:pt x="1235" y="1201"/>
                  <a:pt x="1261" y="1227"/>
                  <a:pt x="1261" y="1259"/>
                </a:cubicBezTo>
                <a:cubicBezTo>
                  <a:pt x="1261" y="1291"/>
                  <a:pt x="1235" y="1317"/>
                  <a:pt x="1203" y="1317"/>
                </a:cubicBezTo>
                <a:cubicBezTo>
                  <a:pt x="1171" y="1317"/>
                  <a:pt x="1145" y="1291"/>
                  <a:pt x="1145" y="1259"/>
                </a:cubicBezTo>
                <a:cubicBezTo>
                  <a:pt x="1145" y="1227"/>
                  <a:pt x="1171" y="1201"/>
                  <a:pt x="1203" y="1201"/>
                </a:cubicBezTo>
                <a:close/>
                <a:moveTo>
                  <a:pt x="1203" y="1606"/>
                </a:moveTo>
                <a:cubicBezTo>
                  <a:pt x="1395" y="1606"/>
                  <a:pt x="1550" y="1450"/>
                  <a:pt x="1550" y="1259"/>
                </a:cubicBezTo>
                <a:cubicBezTo>
                  <a:pt x="1550" y="1067"/>
                  <a:pt x="1395" y="912"/>
                  <a:pt x="1203" y="912"/>
                </a:cubicBezTo>
                <a:cubicBezTo>
                  <a:pt x="1012" y="912"/>
                  <a:pt x="857" y="1067"/>
                  <a:pt x="857" y="1259"/>
                </a:cubicBezTo>
                <a:cubicBezTo>
                  <a:pt x="857" y="1450"/>
                  <a:pt x="1012" y="1606"/>
                  <a:pt x="1203" y="1606"/>
                </a:cubicBezTo>
                <a:close/>
                <a:moveTo>
                  <a:pt x="1203" y="1008"/>
                </a:moveTo>
                <a:cubicBezTo>
                  <a:pt x="1342" y="1008"/>
                  <a:pt x="1454" y="1121"/>
                  <a:pt x="1454" y="1259"/>
                </a:cubicBezTo>
                <a:cubicBezTo>
                  <a:pt x="1454" y="1397"/>
                  <a:pt x="1342" y="1509"/>
                  <a:pt x="1203" y="1509"/>
                </a:cubicBezTo>
                <a:cubicBezTo>
                  <a:pt x="1065" y="1509"/>
                  <a:pt x="953" y="1397"/>
                  <a:pt x="953" y="1259"/>
                </a:cubicBezTo>
                <a:cubicBezTo>
                  <a:pt x="953" y="1121"/>
                  <a:pt x="1065" y="1008"/>
                  <a:pt x="1203" y="10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1847952" y="6461493"/>
            <a:ext cx="443885" cy="767714"/>
          </a:xfrm>
          <a:custGeom>
            <a:avLst/>
            <a:gdLst>
              <a:gd name="T0" fmla="*/ 315 w 947"/>
              <a:gd name="T1" fmla="*/ 1346 h 1638"/>
              <a:gd name="T2" fmla="*/ 630 w 947"/>
              <a:gd name="T3" fmla="*/ 1346 h 1638"/>
              <a:gd name="T4" fmla="*/ 630 w 947"/>
              <a:gd name="T5" fmla="*/ 1442 h 1638"/>
              <a:gd name="T6" fmla="*/ 315 w 947"/>
              <a:gd name="T7" fmla="*/ 1442 h 1638"/>
              <a:gd name="T8" fmla="*/ 315 w 947"/>
              <a:gd name="T9" fmla="*/ 1346 h 1638"/>
              <a:gd name="T10" fmla="*/ 617 w 947"/>
              <a:gd name="T11" fmla="*/ 132 h 1638"/>
              <a:gd name="T12" fmla="*/ 947 w 947"/>
              <a:gd name="T13" fmla="*/ 132 h 1638"/>
              <a:gd name="T14" fmla="*/ 947 w 947"/>
              <a:gd name="T15" fmla="*/ 1638 h 1638"/>
              <a:gd name="T16" fmla="*/ 0 w 947"/>
              <a:gd name="T17" fmla="*/ 1638 h 1638"/>
              <a:gd name="T18" fmla="*/ 0 w 947"/>
              <a:gd name="T19" fmla="*/ 132 h 1638"/>
              <a:gd name="T20" fmla="*/ 330 w 947"/>
              <a:gd name="T21" fmla="*/ 132 h 1638"/>
              <a:gd name="T22" fmla="*/ 474 w 947"/>
              <a:gd name="T23" fmla="*/ 0 h 1638"/>
              <a:gd name="T24" fmla="*/ 617 w 947"/>
              <a:gd name="T25" fmla="*/ 132 h 1638"/>
              <a:gd name="T26" fmla="*/ 426 w 947"/>
              <a:gd name="T27" fmla="*/ 198 h 1638"/>
              <a:gd name="T28" fmla="*/ 521 w 947"/>
              <a:gd name="T29" fmla="*/ 198 h 1638"/>
              <a:gd name="T30" fmla="*/ 521 w 947"/>
              <a:gd name="T31" fmla="*/ 143 h 1638"/>
              <a:gd name="T32" fmla="*/ 474 w 947"/>
              <a:gd name="T33" fmla="*/ 95 h 1638"/>
              <a:gd name="T34" fmla="*/ 426 w 947"/>
              <a:gd name="T35" fmla="*/ 143 h 1638"/>
              <a:gd name="T36" fmla="*/ 426 w 947"/>
              <a:gd name="T37" fmla="*/ 198 h 1638"/>
              <a:gd name="T38" fmla="*/ 330 w 947"/>
              <a:gd name="T39" fmla="*/ 294 h 1638"/>
              <a:gd name="T40" fmla="*/ 330 w 947"/>
              <a:gd name="T41" fmla="*/ 228 h 1638"/>
              <a:gd name="T42" fmla="*/ 96 w 947"/>
              <a:gd name="T43" fmla="*/ 228 h 1638"/>
              <a:gd name="T44" fmla="*/ 96 w 947"/>
              <a:gd name="T45" fmla="*/ 1542 h 1638"/>
              <a:gd name="T46" fmla="*/ 851 w 947"/>
              <a:gd name="T47" fmla="*/ 1542 h 1638"/>
              <a:gd name="T48" fmla="*/ 851 w 947"/>
              <a:gd name="T49" fmla="*/ 228 h 1638"/>
              <a:gd name="T50" fmla="*/ 617 w 947"/>
              <a:gd name="T51" fmla="*/ 228 h 1638"/>
              <a:gd name="T52" fmla="*/ 617 w 947"/>
              <a:gd name="T53" fmla="*/ 294 h 1638"/>
              <a:gd name="T54" fmla="*/ 330 w 947"/>
              <a:gd name="T55" fmla="*/ 294 h 1638"/>
              <a:gd name="T56" fmla="*/ 474 w 947"/>
              <a:gd name="T57" fmla="*/ 751 h 1638"/>
              <a:gd name="T58" fmla="*/ 350 w 947"/>
              <a:gd name="T59" fmla="*/ 627 h 1638"/>
              <a:gd name="T60" fmla="*/ 474 w 947"/>
              <a:gd name="T61" fmla="*/ 503 h 1638"/>
              <a:gd name="T62" fmla="*/ 598 w 947"/>
              <a:gd name="T63" fmla="*/ 627 h 1638"/>
              <a:gd name="T64" fmla="*/ 474 w 947"/>
              <a:gd name="T65" fmla="*/ 751 h 1638"/>
              <a:gd name="T66" fmla="*/ 474 w 947"/>
              <a:gd name="T67" fmla="*/ 655 h 1638"/>
              <a:gd name="T68" fmla="*/ 502 w 947"/>
              <a:gd name="T69" fmla="*/ 627 h 1638"/>
              <a:gd name="T70" fmla="*/ 474 w 947"/>
              <a:gd name="T71" fmla="*/ 599 h 1638"/>
              <a:gd name="T72" fmla="*/ 445 w 947"/>
              <a:gd name="T73" fmla="*/ 627 h 1638"/>
              <a:gd name="T74" fmla="*/ 474 w 947"/>
              <a:gd name="T75" fmla="*/ 655 h 1638"/>
              <a:gd name="T76" fmla="*/ 193 w 947"/>
              <a:gd name="T77" fmla="*/ 1261 h 1638"/>
              <a:gd name="T78" fmla="*/ 752 w 947"/>
              <a:gd name="T79" fmla="*/ 1261 h 1638"/>
              <a:gd name="T80" fmla="*/ 752 w 947"/>
              <a:gd name="T81" fmla="*/ 1165 h 1638"/>
              <a:gd name="T82" fmla="*/ 193 w 947"/>
              <a:gd name="T83" fmla="*/ 1165 h 1638"/>
              <a:gd name="T84" fmla="*/ 193 w 947"/>
              <a:gd name="T85" fmla="*/ 1261 h 1638"/>
              <a:gd name="T86" fmla="*/ 192 w 947"/>
              <a:gd name="T87" fmla="*/ 373 h 1638"/>
              <a:gd name="T88" fmla="*/ 750 w 947"/>
              <a:gd name="T89" fmla="*/ 373 h 1638"/>
              <a:gd name="T90" fmla="*/ 750 w 947"/>
              <a:gd name="T91" fmla="*/ 1072 h 1638"/>
              <a:gd name="T92" fmla="*/ 192 w 947"/>
              <a:gd name="T93" fmla="*/ 1072 h 1638"/>
              <a:gd name="T94" fmla="*/ 192 w 947"/>
              <a:gd name="T95" fmla="*/ 373 h 1638"/>
              <a:gd name="T96" fmla="*/ 646 w 947"/>
              <a:gd name="T97" fmla="*/ 976 h 1638"/>
              <a:gd name="T98" fmla="*/ 511 w 947"/>
              <a:gd name="T99" fmla="*/ 880 h 1638"/>
              <a:gd name="T100" fmla="*/ 436 w 947"/>
              <a:gd name="T101" fmla="*/ 880 h 1638"/>
              <a:gd name="T102" fmla="*/ 301 w 947"/>
              <a:gd name="T103" fmla="*/ 976 h 1638"/>
              <a:gd name="T104" fmla="*/ 646 w 947"/>
              <a:gd name="T105" fmla="*/ 976 h 1638"/>
              <a:gd name="T106" fmla="*/ 288 w 947"/>
              <a:gd name="T107" fmla="*/ 835 h 1638"/>
              <a:gd name="T108" fmla="*/ 436 w 947"/>
              <a:gd name="T109" fmla="*/ 784 h 1638"/>
              <a:gd name="T110" fmla="*/ 511 w 947"/>
              <a:gd name="T111" fmla="*/ 784 h 1638"/>
              <a:gd name="T112" fmla="*/ 655 w 947"/>
              <a:gd name="T113" fmla="*/ 832 h 1638"/>
              <a:gd name="T114" fmla="*/ 655 w 947"/>
              <a:gd name="T115" fmla="*/ 469 h 1638"/>
              <a:gd name="T116" fmla="*/ 288 w 947"/>
              <a:gd name="T117" fmla="*/ 469 h 1638"/>
              <a:gd name="T118" fmla="*/ 288 w 947"/>
              <a:gd name="T119" fmla="*/ 835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47" h="1638">
                <a:moveTo>
                  <a:pt x="315" y="1346"/>
                </a:moveTo>
                <a:cubicBezTo>
                  <a:pt x="630" y="1346"/>
                  <a:pt x="630" y="1346"/>
                  <a:pt x="630" y="1346"/>
                </a:cubicBezTo>
                <a:cubicBezTo>
                  <a:pt x="630" y="1442"/>
                  <a:pt x="630" y="1442"/>
                  <a:pt x="630" y="1442"/>
                </a:cubicBezTo>
                <a:cubicBezTo>
                  <a:pt x="315" y="1442"/>
                  <a:pt x="315" y="1442"/>
                  <a:pt x="315" y="1442"/>
                </a:cubicBezTo>
                <a:lnTo>
                  <a:pt x="315" y="1346"/>
                </a:lnTo>
                <a:close/>
                <a:moveTo>
                  <a:pt x="617" y="132"/>
                </a:moveTo>
                <a:cubicBezTo>
                  <a:pt x="947" y="132"/>
                  <a:pt x="947" y="132"/>
                  <a:pt x="947" y="132"/>
                </a:cubicBezTo>
                <a:cubicBezTo>
                  <a:pt x="947" y="1638"/>
                  <a:pt x="947" y="1638"/>
                  <a:pt x="947" y="1638"/>
                </a:cubicBezTo>
                <a:cubicBezTo>
                  <a:pt x="0" y="1638"/>
                  <a:pt x="0" y="1638"/>
                  <a:pt x="0" y="1638"/>
                </a:cubicBezTo>
                <a:cubicBezTo>
                  <a:pt x="0" y="132"/>
                  <a:pt x="0" y="132"/>
                  <a:pt x="0" y="132"/>
                </a:cubicBezTo>
                <a:cubicBezTo>
                  <a:pt x="330" y="132"/>
                  <a:pt x="330" y="132"/>
                  <a:pt x="330" y="132"/>
                </a:cubicBezTo>
                <a:cubicBezTo>
                  <a:pt x="336" y="58"/>
                  <a:pt x="398" y="0"/>
                  <a:pt x="474" y="0"/>
                </a:cubicBezTo>
                <a:cubicBezTo>
                  <a:pt x="549" y="0"/>
                  <a:pt x="611" y="58"/>
                  <a:pt x="617" y="132"/>
                </a:cubicBezTo>
                <a:close/>
                <a:moveTo>
                  <a:pt x="426" y="198"/>
                </a:moveTo>
                <a:cubicBezTo>
                  <a:pt x="521" y="198"/>
                  <a:pt x="521" y="198"/>
                  <a:pt x="521" y="198"/>
                </a:cubicBezTo>
                <a:cubicBezTo>
                  <a:pt x="521" y="143"/>
                  <a:pt x="521" y="143"/>
                  <a:pt x="521" y="143"/>
                </a:cubicBezTo>
                <a:cubicBezTo>
                  <a:pt x="521" y="117"/>
                  <a:pt x="500" y="95"/>
                  <a:pt x="474" y="95"/>
                </a:cubicBezTo>
                <a:cubicBezTo>
                  <a:pt x="447" y="95"/>
                  <a:pt x="426" y="117"/>
                  <a:pt x="426" y="143"/>
                </a:cubicBezTo>
                <a:lnTo>
                  <a:pt x="426" y="198"/>
                </a:lnTo>
                <a:close/>
                <a:moveTo>
                  <a:pt x="330" y="294"/>
                </a:moveTo>
                <a:cubicBezTo>
                  <a:pt x="330" y="228"/>
                  <a:pt x="330" y="228"/>
                  <a:pt x="330" y="228"/>
                </a:cubicBezTo>
                <a:cubicBezTo>
                  <a:pt x="96" y="228"/>
                  <a:pt x="96" y="228"/>
                  <a:pt x="96" y="228"/>
                </a:cubicBezTo>
                <a:cubicBezTo>
                  <a:pt x="96" y="1542"/>
                  <a:pt x="96" y="1542"/>
                  <a:pt x="96" y="1542"/>
                </a:cubicBezTo>
                <a:cubicBezTo>
                  <a:pt x="851" y="1542"/>
                  <a:pt x="851" y="1542"/>
                  <a:pt x="851" y="1542"/>
                </a:cubicBezTo>
                <a:cubicBezTo>
                  <a:pt x="851" y="228"/>
                  <a:pt x="851" y="228"/>
                  <a:pt x="851" y="228"/>
                </a:cubicBezTo>
                <a:cubicBezTo>
                  <a:pt x="617" y="228"/>
                  <a:pt x="617" y="228"/>
                  <a:pt x="617" y="228"/>
                </a:cubicBezTo>
                <a:cubicBezTo>
                  <a:pt x="617" y="294"/>
                  <a:pt x="617" y="294"/>
                  <a:pt x="617" y="294"/>
                </a:cubicBezTo>
                <a:lnTo>
                  <a:pt x="330" y="294"/>
                </a:lnTo>
                <a:close/>
                <a:moveTo>
                  <a:pt x="474" y="751"/>
                </a:moveTo>
                <a:cubicBezTo>
                  <a:pt x="405" y="751"/>
                  <a:pt x="350" y="695"/>
                  <a:pt x="350" y="627"/>
                </a:cubicBezTo>
                <a:cubicBezTo>
                  <a:pt x="350" y="559"/>
                  <a:pt x="405" y="503"/>
                  <a:pt x="474" y="503"/>
                </a:cubicBezTo>
                <a:cubicBezTo>
                  <a:pt x="542" y="503"/>
                  <a:pt x="598" y="559"/>
                  <a:pt x="598" y="627"/>
                </a:cubicBezTo>
                <a:cubicBezTo>
                  <a:pt x="598" y="695"/>
                  <a:pt x="542" y="751"/>
                  <a:pt x="474" y="751"/>
                </a:cubicBezTo>
                <a:close/>
                <a:moveTo>
                  <a:pt x="474" y="655"/>
                </a:moveTo>
                <a:cubicBezTo>
                  <a:pt x="489" y="655"/>
                  <a:pt x="502" y="642"/>
                  <a:pt x="502" y="627"/>
                </a:cubicBezTo>
                <a:cubicBezTo>
                  <a:pt x="502" y="612"/>
                  <a:pt x="489" y="599"/>
                  <a:pt x="474" y="599"/>
                </a:cubicBezTo>
                <a:cubicBezTo>
                  <a:pt x="458" y="599"/>
                  <a:pt x="445" y="612"/>
                  <a:pt x="445" y="627"/>
                </a:cubicBezTo>
                <a:cubicBezTo>
                  <a:pt x="445" y="642"/>
                  <a:pt x="458" y="655"/>
                  <a:pt x="474" y="655"/>
                </a:cubicBezTo>
                <a:close/>
                <a:moveTo>
                  <a:pt x="193" y="1261"/>
                </a:moveTo>
                <a:cubicBezTo>
                  <a:pt x="752" y="1261"/>
                  <a:pt x="752" y="1261"/>
                  <a:pt x="752" y="1261"/>
                </a:cubicBezTo>
                <a:cubicBezTo>
                  <a:pt x="752" y="1165"/>
                  <a:pt x="752" y="1165"/>
                  <a:pt x="752" y="1165"/>
                </a:cubicBezTo>
                <a:cubicBezTo>
                  <a:pt x="193" y="1165"/>
                  <a:pt x="193" y="1165"/>
                  <a:pt x="193" y="1165"/>
                </a:cubicBezTo>
                <a:lnTo>
                  <a:pt x="193" y="1261"/>
                </a:lnTo>
                <a:close/>
                <a:moveTo>
                  <a:pt x="192" y="373"/>
                </a:moveTo>
                <a:cubicBezTo>
                  <a:pt x="750" y="373"/>
                  <a:pt x="750" y="373"/>
                  <a:pt x="750" y="373"/>
                </a:cubicBezTo>
                <a:cubicBezTo>
                  <a:pt x="750" y="1072"/>
                  <a:pt x="750" y="1072"/>
                  <a:pt x="750" y="1072"/>
                </a:cubicBezTo>
                <a:cubicBezTo>
                  <a:pt x="192" y="1072"/>
                  <a:pt x="192" y="1072"/>
                  <a:pt x="192" y="1072"/>
                </a:cubicBezTo>
                <a:lnTo>
                  <a:pt x="192" y="373"/>
                </a:lnTo>
                <a:close/>
                <a:moveTo>
                  <a:pt x="646" y="976"/>
                </a:moveTo>
                <a:cubicBezTo>
                  <a:pt x="626" y="920"/>
                  <a:pt x="573" y="880"/>
                  <a:pt x="511" y="880"/>
                </a:cubicBezTo>
                <a:cubicBezTo>
                  <a:pt x="436" y="880"/>
                  <a:pt x="436" y="880"/>
                  <a:pt x="436" y="880"/>
                </a:cubicBezTo>
                <a:cubicBezTo>
                  <a:pt x="374" y="880"/>
                  <a:pt x="321" y="920"/>
                  <a:pt x="301" y="976"/>
                </a:cubicBezTo>
                <a:lnTo>
                  <a:pt x="646" y="976"/>
                </a:lnTo>
                <a:close/>
                <a:moveTo>
                  <a:pt x="288" y="835"/>
                </a:moveTo>
                <a:cubicBezTo>
                  <a:pt x="329" y="803"/>
                  <a:pt x="381" y="784"/>
                  <a:pt x="436" y="784"/>
                </a:cubicBezTo>
                <a:cubicBezTo>
                  <a:pt x="511" y="784"/>
                  <a:pt x="511" y="784"/>
                  <a:pt x="511" y="784"/>
                </a:cubicBezTo>
                <a:cubicBezTo>
                  <a:pt x="565" y="784"/>
                  <a:pt x="614" y="802"/>
                  <a:pt x="655" y="832"/>
                </a:cubicBezTo>
                <a:cubicBezTo>
                  <a:pt x="655" y="469"/>
                  <a:pt x="655" y="469"/>
                  <a:pt x="655" y="469"/>
                </a:cubicBezTo>
                <a:cubicBezTo>
                  <a:pt x="288" y="469"/>
                  <a:pt x="288" y="469"/>
                  <a:pt x="288" y="469"/>
                </a:cubicBezTo>
                <a:lnTo>
                  <a:pt x="288" y="8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1685807" y="8338581"/>
            <a:ext cx="768174" cy="768174"/>
          </a:xfrm>
          <a:custGeom>
            <a:avLst/>
            <a:gdLst>
              <a:gd name="T0" fmla="*/ 507 w 1638"/>
              <a:gd name="T1" fmla="*/ 1083 h 1639"/>
              <a:gd name="T2" fmla="*/ 0 w 1638"/>
              <a:gd name="T3" fmla="*/ 1639 h 1639"/>
              <a:gd name="T4" fmla="*/ 1638 w 1638"/>
              <a:gd name="T5" fmla="*/ 1590 h 1639"/>
              <a:gd name="T6" fmla="*/ 928 w 1638"/>
              <a:gd name="T7" fmla="*/ 1179 h 1639"/>
              <a:gd name="T8" fmla="*/ 712 w 1638"/>
              <a:gd name="T9" fmla="*/ 1179 h 1639"/>
              <a:gd name="T10" fmla="*/ 99 w 1638"/>
              <a:gd name="T11" fmla="*/ 1543 h 1639"/>
              <a:gd name="T12" fmla="*/ 581 w 1638"/>
              <a:gd name="T13" fmla="*/ 1179 h 1639"/>
              <a:gd name="T14" fmla="*/ 1059 w 1638"/>
              <a:gd name="T15" fmla="*/ 1179 h 1639"/>
              <a:gd name="T16" fmla="*/ 1540 w 1638"/>
              <a:gd name="T17" fmla="*/ 1543 h 1639"/>
              <a:gd name="T18" fmla="*/ 820 w 1638"/>
              <a:gd name="T19" fmla="*/ 971 h 1639"/>
              <a:gd name="T20" fmla="*/ 820 w 1638"/>
              <a:gd name="T21" fmla="*/ 0 h 1639"/>
              <a:gd name="T22" fmla="*/ 820 w 1638"/>
              <a:gd name="T23" fmla="*/ 971 h 1639"/>
              <a:gd name="T24" fmla="*/ 1210 w 1638"/>
              <a:gd name="T25" fmla="*/ 486 h 1639"/>
              <a:gd name="T26" fmla="*/ 430 w 1638"/>
              <a:gd name="T27" fmla="*/ 486 h 1639"/>
              <a:gd name="T28" fmla="*/ 652 w 1638"/>
              <a:gd name="T29" fmla="*/ 586 h 1639"/>
              <a:gd name="T30" fmla="*/ 671 w 1638"/>
              <a:gd name="T31" fmla="*/ 702 h 1639"/>
              <a:gd name="T32" fmla="*/ 772 w 1638"/>
              <a:gd name="T33" fmla="*/ 675 h 1639"/>
              <a:gd name="T34" fmla="*/ 868 w 1638"/>
              <a:gd name="T35" fmla="*/ 744 h 1639"/>
              <a:gd name="T36" fmla="*/ 920 w 1638"/>
              <a:gd name="T37" fmla="*/ 654 h 1639"/>
              <a:gd name="T38" fmla="*/ 1037 w 1638"/>
              <a:gd name="T39" fmla="*/ 635 h 1639"/>
              <a:gd name="T40" fmla="*/ 1010 w 1638"/>
              <a:gd name="T41" fmla="*/ 534 h 1639"/>
              <a:gd name="T42" fmla="*/ 1078 w 1638"/>
              <a:gd name="T43" fmla="*/ 438 h 1639"/>
              <a:gd name="T44" fmla="*/ 988 w 1638"/>
              <a:gd name="T45" fmla="*/ 386 h 1639"/>
              <a:gd name="T46" fmla="*/ 969 w 1638"/>
              <a:gd name="T47" fmla="*/ 269 h 1639"/>
              <a:gd name="T48" fmla="*/ 868 w 1638"/>
              <a:gd name="T49" fmla="*/ 296 h 1639"/>
              <a:gd name="T50" fmla="*/ 772 w 1638"/>
              <a:gd name="T51" fmla="*/ 227 h 1639"/>
              <a:gd name="T52" fmla="*/ 720 w 1638"/>
              <a:gd name="T53" fmla="*/ 318 h 1639"/>
              <a:gd name="T54" fmla="*/ 603 w 1638"/>
              <a:gd name="T55" fmla="*/ 337 h 1639"/>
              <a:gd name="T56" fmla="*/ 630 w 1638"/>
              <a:gd name="T57" fmla="*/ 438 h 1639"/>
              <a:gd name="T58" fmla="*/ 562 w 1638"/>
              <a:gd name="T59" fmla="*/ 534 h 1639"/>
              <a:gd name="T60" fmla="*/ 652 w 1638"/>
              <a:gd name="T61" fmla="*/ 586 h 1639"/>
              <a:gd name="T62" fmla="*/ 920 w 1638"/>
              <a:gd name="T63" fmla="*/ 486 h 1639"/>
              <a:gd name="T64" fmla="*/ 720 w 1638"/>
              <a:gd name="T65" fmla="*/ 486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38" h="1639">
                <a:moveTo>
                  <a:pt x="1131" y="1083"/>
                </a:moveTo>
                <a:cubicBezTo>
                  <a:pt x="507" y="1083"/>
                  <a:pt x="507" y="1083"/>
                  <a:pt x="507" y="1083"/>
                </a:cubicBezTo>
                <a:cubicBezTo>
                  <a:pt x="228" y="1083"/>
                  <a:pt x="0" y="1311"/>
                  <a:pt x="0" y="1590"/>
                </a:cubicBezTo>
                <a:cubicBezTo>
                  <a:pt x="0" y="1639"/>
                  <a:pt x="0" y="1639"/>
                  <a:pt x="0" y="1639"/>
                </a:cubicBezTo>
                <a:cubicBezTo>
                  <a:pt x="1638" y="1639"/>
                  <a:pt x="1638" y="1639"/>
                  <a:pt x="1638" y="1639"/>
                </a:cubicBezTo>
                <a:cubicBezTo>
                  <a:pt x="1638" y="1590"/>
                  <a:pt x="1638" y="1590"/>
                  <a:pt x="1638" y="1590"/>
                </a:cubicBezTo>
                <a:cubicBezTo>
                  <a:pt x="1638" y="1311"/>
                  <a:pt x="1411" y="1083"/>
                  <a:pt x="1131" y="1083"/>
                </a:cubicBezTo>
                <a:close/>
                <a:moveTo>
                  <a:pt x="928" y="1179"/>
                </a:moveTo>
                <a:cubicBezTo>
                  <a:pt x="820" y="1294"/>
                  <a:pt x="820" y="1294"/>
                  <a:pt x="820" y="1294"/>
                </a:cubicBezTo>
                <a:cubicBezTo>
                  <a:pt x="712" y="1179"/>
                  <a:pt x="712" y="1179"/>
                  <a:pt x="712" y="1179"/>
                </a:cubicBezTo>
                <a:lnTo>
                  <a:pt x="928" y="1179"/>
                </a:lnTo>
                <a:close/>
                <a:moveTo>
                  <a:pt x="99" y="1543"/>
                </a:moveTo>
                <a:cubicBezTo>
                  <a:pt x="123" y="1338"/>
                  <a:pt x="297" y="1179"/>
                  <a:pt x="507" y="1179"/>
                </a:cubicBezTo>
                <a:cubicBezTo>
                  <a:pt x="581" y="1179"/>
                  <a:pt x="581" y="1179"/>
                  <a:pt x="581" y="1179"/>
                </a:cubicBezTo>
                <a:cubicBezTo>
                  <a:pt x="820" y="1435"/>
                  <a:pt x="820" y="1435"/>
                  <a:pt x="820" y="1435"/>
                </a:cubicBezTo>
                <a:cubicBezTo>
                  <a:pt x="1059" y="1179"/>
                  <a:pt x="1059" y="1179"/>
                  <a:pt x="1059" y="1179"/>
                </a:cubicBezTo>
                <a:cubicBezTo>
                  <a:pt x="1131" y="1179"/>
                  <a:pt x="1131" y="1179"/>
                  <a:pt x="1131" y="1179"/>
                </a:cubicBezTo>
                <a:cubicBezTo>
                  <a:pt x="1342" y="1179"/>
                  <a:pt x="1516" y="1338"/>
                  <a:pt x="1540" y="1543"/>
                </a:cubicBezTo>
                <a:lnTo>
                  <a:pt x="99" y="1543"/>
                </a:lnTo>
                <a:close/>
                <a:moveTo>
                  <a:pt x="820" y="971"/>
                </a:moveTo>
                <a:cubicBezTo>
                  <a:pt x="1088" y="971"/>
                  <a:pt x="1305" y="753"/>
                  <a:pt x="1305" y="486"/>
                </a:cubicBezTo>
                <a:cubicBezTo>
                  <a:pt x="1305" y="218"/>
                  <a:pt x="1088" y="0"/>
                  <a:pt x="820" y="0"/>
                </a:cubicBezTo>
                <a:cubicBezTo>
                  <a:pt x="552" y="0"/>
                  <a:pt x="335" y="218"/>
                  <a:pt x="335" y="486"/>
                </a:cubicBezTo>
                <a:cubicBezTo>
                  <a:pt x="335" y="753"/>
                  <a:pt x="552" y="971"/>
                  <a:pt x="820" y="971"/>
                </a:cubicBezTo>
                <a:close/>
                <a:moveTo>
                  <a:pt x="820" y="96"/>
                </a:moveTo>
                <a:cubicBezTo>
                  <a:pt x="1035" y="96"/>
                  <a:pt x="1210" y="271"/>
                  <a:pt x="1210" y="486"/>
                </a:cubicBezTo>
                <a:cubicBezTo>
                  <a:pt x="1210" y="701"/>
                  <a:pt x="1035" y="875"/>
                  <a:pt x="820" y="875"/>
                </a:cubicBezTo>
                <a:cubicBezTo>
                  <a:pt x="605" y="875"/>
                  <a:pt x="430" y="701"/>
                  <a:pt x="430" y="486"/>
                </a:cubicBezTo>
                <a:cubicBezTo>
                  <a:pt x="430" y="271"/>
                  <a:pt x="605" y="96"/>
                  <a:pt x="820" y="96"/>
                </a:cubicBezTo>
                <a:close/>
                <a:moveTo>
                  <a:pt x="652" y="586"/>
                </a:moveTo>
                <a:cubicBezTo>
                  <a:pt x="603" y="635"/>
                  <a:pt x="603" y="635"/>
                  <a:pt x="603" y="635"/>
                </a:cubicBezTo>
                <a:cubicBezTo>
                  <a:pt x="671" y="702"/>
                  <a:pt x="671" y="702"/>
                  <a:pt x="671" y="702"/>
                </a:cubicBezTo>
                <a:cubicBezTo>
                  <a:pt x="720" y="654"/>
                  <a:pt x="720" y="654"/>
                  <a:pt x="720" y="654"/>
                </a:cubicBezTo>
                <a:cubicBezTo>
                  <a:pt x="736" y="663"/>
                  <a:pt x="753" y="671"/>
                  <a:pt x="772" y="675"/>
                </a:cubicBezTo>
                <a:cubicBezTo>
                  <a:pt x="772" y="744"/>
                  <a:pt x="772" y="744"/>
                  <a:pt x="772" y="744"/>
                </a:cubicBezTo>
                <a:cubicBezTo>
                  <a:pt x="868" y="744"/>
                  <a:pt x="868" y="744"/>
                  <a:pt x="868" y="744"/>
                </a:cubicBezTo>
                <a:cubicBezTo>
                  <a:pt x="868" y="675"/>
                  <a:pt x="868" y="675"/>
                  <a:pt x="868" y="675"/>
                </a:cubicBezTo>
                <a:cubicBezTo>
                  <a:pt x="887" y="671"/>
                  <a:pt x="904" y="663"/>
                  <a:pt x="920" y="654"/>
                </a:cubicBezTo>
                <a:cubicBezTo>
                  <a:pt x="969" y="702"/>
                  <a:pt x="969" y="702"/>
                  <a:pt x="969" y="702"/>
                </a:cubicBezTo>
                <a:cubicBezTo>
                  <a:pt x="1037" y="635"/>
                  <a:pt x="1037" y="635"/>
                  <a:pt x="1037" y="635"/>
                </a:cubicBezTo>
                <a:cubicBezTo>
                  <a:pt x="988" y="586"/>
                  <a:pt x="988" y="586"/>
                  <a:pt x="988" y="586"/>
                </a:cubicBezTo>
                <a:cubicBezTo>
                  <a:pt x="998" y="570"/>
                  <a:pt x="1005" y="552"/>
                  <a:pt x="1010" y="534"/>
                </a:cubicBezTo>
                <a:cubicBezTo>
                  <a:pt x="1078" y="534"/>
                  <a:pt x="1078" y="534"/>
                  <a:pt x="1078" y="534"/>
                </a:cubicBezTo>
                <a:cubicBezTo>
                  <a:pt x="1078" y="438"/>
                  <a:pt x="1078" y="438"/>
                  <a:pt x="1078" y="438"/>
                </a:cubicBezTo>
                <a:cubicBezTo>
                  <a:pt x="1010" y="438"/>
                  <a:pt x="1010" y="438"/>
                  <a:pt x="1010" y="438"/>
                </a:cubicBezTo>
                <a:cubicBezTo>
                  <a:pt x="1005" y="419"/>
                  <a:pt x="998" y="402"/>
                  <a:pt x="988" y="386"/>
                </a:cubicBezTo>
                <a:cubicBezTo>
                  <a:pt x="1037" y="337"/>
                  <a:pt x="1037" y="337"/>
                  <a:pt x="1037" y="337"/>
                </a:cubicBezTo>
                <a:cubicBezTo>
                  <a:pt x="969" y="269"/>
                  <a:pt x="969" y="269"/>
                  <a:pt x="969" y="269"/>
                </a:cubicBezTo>
                <a:cubicBezTo>
                  <a:pt x="920" y="318"/>
                  <a:pt x="920" y="318"/>
                  <a:pt x="920" y="318"/>
                </a:cubicBezTo>
                <a:cubicBezTo>
                  <a:pt x="904" y="308"/>
                  <a:pt x="887" y="301"/>
                  <a:pt x="868" y="296"/>
                </a:cubicBezTo>
                <a:cubicBezTo>
                  <a:pt x="868" y="227"/>
                  <a:pt x="868" y="227"/>
                  <a:pt x="868" y="227"/>
                </a:cubicBezTo>
                <a:cubicBezTo>
                  <a:pt x="772" y="227"/>
                  <a:pt x="772" y="227"/>
                  <a:pt x="772" y="227"/>
                </a:cubicBezTo>
                <a:cubicBezTo>
                  <a:pt x="772" y="296"/>
                  <a:pt x="772" y="296"/>
                  <a:pt x="772" y="296"/>
                </a:cubicBezTo>
                <a:cubicBezTo>
                  <a:pt x="753" y="301"/>
                  <a:pt x="736" y="308"/>
                  <a:pt x="720" y="318"/>
                </a:cubicBezTo>
                <a:cubicBezTo>
                  <a:pt x="671" y="269"/>
                  <a:pt x="671" y="269"/>
                  <a:pt x="671" y="269"/>
                </a:cubicBezTo>
                <a:cubicBezTo>
                  <a:pt x="603" y="337"/>
                  <a:pt x="603" y="337"/>
                  <a:pt x="603" y="337"/>
                </a:cubicBezTo>
                <a:cubicBezTo>
                  <a:pt x="652" y="386"/>
                  <a:pt x="652" y="386"/>
                  <a:pt x="652" y="386"/>
                </a:cubicBezTo>
                <a:cubicBezTo>
                  <a:pt x="642" y="402"/>
                  <a:pt x="635" y="419"/>
                  <a:pt x="630" y="438"/>
                </a:cubicBezTo>
                <a:cubicBezTo>
                  <a:pt x="562" y="438"/>
                  <a:pt x="562" y="438"/>
                  <a:pt x="562" y="438"/>
                </a:cubicBezTo>
                <a:cubicBezTo>
                  <a:pt x="562" y="534"/>
                  <a:pt x="562" y="534"/>
                  <a:pt x="562" y="534"/>
                </a:cubicBezTo>
                <a:cubicBezTo>
                  <a:pt x="630" y="534"/>
                  <a:pt x="630" y="534"/>
                  <a:pt x="630" y="534"/>
                </a:cubicBezTo>
                <a:cubicBezTo>
                  <a:pt x="635" y="552"/>
                  <a:pt x="642" y="570"/>
                  <a:pt x="652" y="586"/>
                </a:cubicBezTo>
                <a:close/>
                <a:moveTo>
                  <a:pt x="820" y="386"/>
                </a:moveTo>
                <a:cubicBezTo>
                  <a:pt x="875" y="386"/>
                  <a:pt x="920" y="431"/>
                  <a:pt x="920" y="486"/>
                </a:cubicBezTo>
                <a:cubicBezTo>
                  <a:pt x="920" y="541"/>
                  <a:pt x="875" y="585"/>
                  <a:pt x="820" y="585"/>
                </a:cubicBezTo>
                <a:cubicBezTo>
                  <a:pt x="765" y="585"/>
                  <a:pt x="720" y="541"/>
                  <a:pt x="720" y="486"/>
                </a:cubicBezTo>
                <a:cubicBezTo>
                  <a:pt x="720" y="431"/>
                  <a:pt x="765" y="386"/>
                  <a:pt x="820" y="3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1677987" y="10214981"/>
            <a:ext cx="783814" cy="770934"/>
          </a:xfrm>
          <a:custGeom>
            <a:avLst/>
            <a:gdLst>
              <a:gd name="T0" fmla="*/ 1336 w 1672"/>
              <a:gd name="T1" fmla="*/ 486 h 1644"/>
              <a:gd name="T2" fmla="*/ 1261 w 1672"/>
              <a:gd name="T3" fmla="*/ 596 h 1644"/>
              <a:gd name="T4" fmla="*/ 1165 w 1672"/>
              <a:gd name="T5" fmla="*/ 665 h 1644"/>
              <a:gd name="T6" fmla="*/ 1088 w 1672"/>
              <a:gd name="T7" fmla="*/ 489 h 1644"/>
              <a:gd name="T8" fmla="*/ 1205 w 1672"/>
              <a:gd name="T9" fmla="*/ 508 h 1644"/>
              <a:gd name="T10" fmla="*/ 1234 w 1672"/>
              <a:gd name="T11" fmla="*/ 502 h 1644"/>
              <a:gd name="T12" fmla="*/ 1219 w 1672"/>
              <a:gd name="T13" fmla="*/ 467 h 1644"/>
              <a:gd name="T14" fmla="*/ 1204 w 1672"/>
              <a:gd name="T15" fmla="*/ 467 h 1644"/>
              <a:gd name="T16" fmla="*/ 1087 w 1672"/>
              <a:gd name="T17" fmla="*/ 352 h 1644"/>
              <a:gd name="T18" fmla="*/ 1162 w 1672"/>
              <a:gd name="T19" fmla="*/ 242 h 1644"/>
              <a:gd name="T20" fmla="*/ 1257 w 1672"/>
              <a:gd name="T21" fmla="*/ 173 h 1644"/>
              <a:gd name="T22" fmla="*/ 1300 w 1672"/>
              <a:gd name="T23" fmla="*/ 267 h 1644"/>
              <a:gd name="T24" fmla="*/ 1239 w 1672"/>
              <a:gd name="T25" fmla="*/ 350 h 1644"/>
              <a:gd name="T26" fmla="*/ 1218 w 1672"/>
              <a:gd name="T27" fmla="*/ 330 h 1644"/>
              <a:gd name="T28" fmla="*/ 1203 w 1672"/>
              <a:gd name="T29" fmla="*/ 330 h 1644"/>
              <a:gd name="T30" fmla="*/ 1182 w 1672"/>
              <a:gd name="T31" fmla="*/ 351 h 1644"/>
              <a:gd name="T32" fmla="*/ 1203 w 1672"/>
              <a:gd name="T33" fmla="*/ 371 h 1644"/>
              <a:gd name="T34" fmla="*/ 1301 w 1672"/>
              <a:gd name="T35" fmla="*/ 404 h 1644"/>
              <a:gd name="T36" fmla="*/ 1485 w 1672"/>
              <a:gd name="T37" fmla="*/ 729 h 1644"/>
              <a:gd name="T38" fmla="*/ 935 w 1672"/>
              <a:gd name="T39" fmla="*/ 727 h 1644"/>
              <a:gd name="T40" fmla="*/ 558 w 1672"/>
              <a:gd name="T41" fmla="*/ 1327 h 1644"/>
              <a:gd name="T42" fmla="*/ 351 w 1672"/>
              <a:gd name="T43" fmla="*/ 1238 h 1644"/>
              <a:gd name="T44" fmla="*/ 350 w 1672"/>
              <a:gd name="T45" fmla="*/ 1382 h 1644"/>
              <a:gd name="T46" fmla="*/ 207 w 1672"/>
              <a:gd name="T47" fmla="*/ 1365 h 1644"/>
              <a:gd name="T48" fmla="*/ 270 w 1672"/>
              <a:gd name="T49" fmla="*/ 1581 h 1644"/>
              <a:gd name="T50" fmla="*/ 0 w 1672"/>
              <a:gd name="T51" fmla="*/ 1419 h 1644"/>
              <a:gd name="T52" fmla="*/ 799 w 1672"/>
              <a:gd name="T53" fmla="*/ 394 h 1644"/>
              <a:gd name="T54" fmla="*/ 1237 w 1672"/>
              <a:gd name="T55" fmla="*/ 7 h 1644"/>
              <a:gd name="T56" fmla="*/ 1450 w 1672"/>
              <a:gd name="T57" fmla="*/ 209 h 1644"/>
              <a:gd name="T58" fmla="*/ 1211 w 1672"/>
              <a:gd name="T59" fmla="*/ 102 h 1644"/>
              <a:gd name="T60" fmla="*/ 894 w 1672"/>
              <a:gd name="T61" fmla="*/ 400 h 1644"/>
              <a:gd name="T62" fmla="*/ 1212 w 1672"/>
              <a:gd name="T63" fmla="*/ 737 h 1644"/>
              <a:gd name="T64" fmla="*/ 1450 w 1672"/>
              <a:gd name="T65" fmla="*/ 209 h 1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72" h="1644">
                <a:moveTo>
                  <a:pt x="1301" y="404"/>
                </a:moveTo>
                <a:cubicBezTo>
                  <a:pt x="1323" y="426"/>
                  <a:pt x="1335" y="455"/>
                  <a:pt x="1336" y="486"/>
                </a:cubicBezTo>
                <a:cubicBezTo>
                  <a:pt x="1336" y="518"/>
                  <a:pt x="1324" y="547"/>
                  <a:pt x="1302" y="569"/>
                </a:cubicBezTo>
                <a:cubicBezTo>
                  <a:pt x="1290" y="581"/>
                  <a:pt x="1276" y="591"/>
                  <a:pt x="1261" y="596"/>
                </a:cubicBezTo>
                <a:cubicBezTo>
                  <a:pt x="1261" y="664"/>
                  <a:pt x="1261" y="664"/>
                  <a:pt x="1261" y="664"/>
                </a:cubicBezTo>
                <a:cubicBezTo>
                  <a:pt x="1165" y="665"/>
                  <a:pt x="1165" y="665"/>
                  <a:pt x="1165" y="665"/>
                </a:cubicBezTo>
                <a:cubicBezTo>
                  <a:pt x="1165" y="597"/>
                  <a:pt x="1165" y="597"/>
                  <a:pt x="1165" y="597"/>
                </a:cubicBezTo>
                <a:cubicBezTo>
                  <a:pt x="1120" y="581"/>
                  <a:pt x="1088" y="539"/>
                  <a:pt x="1088" y="489"/>
                </a:cubicBezTo>
                <a:cubicBezTo>
                  <a:pt x="1184" y="488"/>
                  <a:pt x="1184" y="488"/>
                  <a:pt x="1184" y="488"/>
                </a:cubicBezTo>
                <a:cubicBezTo>
                  <a:pt x="1184" y="499"/>
                  <a:pt x="1193" y="508"/>
                  <a:pt x="1205" y="508"/>
                </a:cubicBezTo>
                <a:cubicBezTo>
                  <a:pt x="1219" y="508"/>
                  <a:pt x="1219" y="508"/>
                  <a:pt x="1219" y="508"/>
                </a:cubicBezTo>
                <a:cubicBezTo>
                  <a:pt x="1227" y="508"/>
                  <a:pt x="1232" y="504"/>
                  <a:pt x="1234" y="502"/>
                </a:cubicBezTo>
                <a:cubicBezTo>
                  <a:pt x="1236" y="500"/>
                  <a:pt x="1240" y="495"/>
                  <a:pt x="1240" y="487"/>
                </a:cubicBezTo>
                <a:cubicBezTo>
                  <a:pt x="1240" y="476"/>
                  <a:pt x="1230" y="467"/>
                  <a:pt x="1219" y="467"/>
                </a:cubicBezTo>
                <a:cubicBezTo>
                  <a:pt x="1219" y="467"/>
                  <a:pt x="1219" y="467"/>
                  <a:pt x="1219" y="467"/>
                </a:cubicBezTo>
                <a:cubicBezTo>
                  <a:pt x="1204" y="467"/>
                  <a:pt x="1204" y="467"/>
                  <a:pt x="1204" y="467"/>
                </a:cubicBezTo>
                <a:cubicBezTo>
                  <a:pt x="1173" y="467"/>
                  <a:pt x="1144" y="455"/>
                  <a:pt x="1121" y="434"/>
                </a:cubicBezTo>
                <a:cubicBezTo>
                  <a:pt x="1099" y="412"/>
                  <a:pt x="1087" y="383"/>
                  <a:pt x="1087" y="352"/>
                </a:cubicBezTo>
                <a:cubicBezTo>
                  <a:pt x="1086" y="320"/>
                  <a:pt x="1098" y="291"/>
                  <a:pt x="1120" y="269"/>
                </a:cubicBezTo>
                <a:cubicBezTo>
                  <a:pt x="1132" y="257"/>
                  <a:pt x="1146" y="248"/>
                  <a:pt x="1162" y="242"/>
                </a:cubicBezTo>
                <a:cubicBezTo>
                  <a:pt x="1161" y="174"/>
                  <a:pt x="1161" y="174"/>
                  <a:pt x="1161" y="174"/>
                </a:cubicBezTo>
                <a:cubicBezTo>
                  <a:pt x="1257" y="173"/>
                  <a:pt x="1257" y="173"/>
                  <a:pt x="1257" y="173"/>
                </a:cubicBezTo>
                <a:cubicBezTo>
                  <a:pt x="1257" y="241"/>
                  <a:pt x="1257" y="241"/>
                  <a:pt x="1257" y="241"/>
                </a:cubicBezTo>
                <a:cubicBezTo>
                  <a:pt x="1273" y="246"/>
                  <a:pt x="1287" y="255"/>
                  <a:pt x="1300" y="267"/>
                </a:cubicBezTo>
                <a:cubicBezTo>
                  <a:pt x="1322" y="289"/>
                  <a:pt x="1334" y="318"/>
                  <a:pt x="1334" y="349"/>
                </a:cubicBezTo>
                <a:cubicBezTo>
                  <a:pt x="1239" y="350"/>
                  <a:pt x="1239" y="350"/>
                  <a:pt x="1239" y="350"/>
                </a:cubicBezTo>
                <a:cubicBezTo>
                  <a:pt x="1238" y="343"/>
                  <a:pt x="1235" y="338"/>
                  <a:pt x="1232" y="336"/>
                </a:cubicBezTo>
                <a:cubicBezTo>
                  <a:pt x="1230" y="333"/>
                  <a:pt x="1225" y="330"/>
                  <a:pt x="1218" y="330"/>
                </a:cubicBezTo>
                <a:cubicBezTo>
                  <a:pt x="1218" y="330"/>
                  <a:pt x="1218" y="330"/>
                  <a:pt x="1218" y="330"/>
                </a:cubicBezTo>
                <a:cubicBezTo>
                  <a:pt x="1203" y="330"/>
                  <a:pt x="1203" y="330"/>
                  <a:pt x="1203" y="330"/>
                </a:cubicBezTo>
                <a:cubicBezTo>
                  <a:pt x="1195" y="330"/>
                  <a:pt x="1191" y="334"/>
                  <a:pt x="1188" y="336"/>
                </a:cubicBezTo>
                <a:cubicBezTo>
                  <a:pt x="1186" y="338"/>
                  <a:pt x="1182" y="343"/>
                  <a:pt x="1182" y="351"/>
                </a:cubicBezTo>
                <a:cubicBezTo>
                  <a:pt x="1183" y="362"/>
                  <a:pt x="1192" y="371"/>
                  <a:pt x="1203" y="371"/>
                </a:cubicBezTo>
                <a:cubicBezTo>
                  <a:pt x="1203" y="371"/>
                  <a:pt x="1203" y="371"/>
                  <a:pt x="1203" y="371"/>
                </a:cubicBezTo>
                <a:cubicBezTo>
                  <a:pt x="1218" y="371"/>
                  <a:pt x="1218" y="371"/>
                  <a:pt x="1218" y="371"/>
                </a:cubicBezTo>
                <a:cubicBezTo>
                  <a:pt x="1249" y="371"/>
                  <a:pt x="1279" y="383"/>
                  <a:pt x="1301" y="404"/>
                </a:cubicBezTo>
                <a:close/>
                <a:moveTo>
                  <a:pt x="1522" y="146"/>
                </a:moveTo>
                <a:cubicBezTo>
                  <a:pt x="1672" y="317"/>
                  <a:pt x="1656" y="579"/>
                  <a:pt x="1485" y="729"/>
                </a:cubicBezTo>
                <a:cubicBezTo>
                  <a:pt x="1407" y="799"/>
                  <a:pt x="1309" y="833"/>
                  <a:pt x="1212" y="833"/>
                </a:cubicBezTo>
                <a:cubicBezTo>
                  <a:pt x="1112" y="833"/>
                  <a:pt x="1013" y="797"/>
                  <a:pt x="935" y="727"/>
                </a:cubicBezTo>
                <a:cubicBezTo>
                  <a:pt x="423" y="1175"/>
                  <a:pt x="423" y="1175"/>
                  <a:pt x="423" y="1175"/>
                </a:cubicBezTo>
                <a:cubicBezTo>
                  <a:pt x="558" y="1327"/>
                  <a:pt x="558" y="1327"/>
                  <a:pt x="558" y="1327"/>
                </a:cubicBezTo>
                <a:cubicBezTo>
                  <a:pt x="486" y="1391"/>
                  <a:pt x="486" y="1391"/>
                  <a:pt x="486" y="1391"/>
                </a:cubicBezTo>
                <a:cubicBezTo>
                  <a:pt x="351" y="1238"/>
                  <a:pt x="351" y="1238"/>
                  <a:pt x="351" y="1238"/>
                </a:cubicBezTo>
                <a:cubicBezTo>
                  <a:pt x="279" y="1301"/>
                  <a:pt x="279" y="1301"/>
                  <a:pt x="279" y="1301"/>
                </a:cubicBezTo>
                <a:cubicBezTo>
                  <a:pt x="350" y="1382"/>
                  <a:pt x="350" y="1382"/>
                  <a:pt x="350" y="1382"/>
                </a:cubicBezTo>
                <a:cubicBezTo>
                  <a:pt x="278" y="1445"/>
                  <a:pt x="278" y="1445"/>
                  <a:pt x="278" y="1445"/>
                </a:cubicBezTo>
                <a:cubicBezTo>
                  <a:pt x="207" y="1365"/>
                  <a:pt x="207" y="1365"/>
                  <a:pt x="207" y="1365"/>
                </a:cubicBezTo>
                <a:cubicBezTo>
                  <a:pt x="135" y="1428"/>
                  <a:pt x="135" y="1428"/>
                  <a:pt x="135" y="1428"/>
                </a:cubicBezTo>
                <a:cubicBezTo>
                  <a:pt x="270" y="1581"/>
                  <a:pt x="270" y="1581"/>
                  <a:pt x="270" y="1581"/>
                </a:cubicBezTo>
                <a:cubicBezTo>
                  <a:pt x="198" y="1644"/>
                  <a:pt x="198" y="1644"/>
                  <a:pt x="198" y="1644"/>
                </a:cubicBezTo>
                <a:cubicBezTo>
                  <a:pt x="0" y="1419"/>
                  <a:pt x="0" y="1419"/>
                  <a:pt x="0" y="1419"/>
                </a:cubicBezTo>
                <a:cubicBezTo>
                  <a:pt x="872" y="655"/>
                  <a:pt x="872" y="655"/>
                  <a:pt x="872" y="655"/>
                </a:cubicBezTo>
                <a:cubicBezTo>
                  <a:pt x="819" y="579"/>
                  <a:pt x="793" y="488"/>
                  <a:pt x="799" y="394"/>
                </a:cubicBezTo>
                <a:cubicBezTo>
                  <a:pt x="806" y="283"/>
                  <a:pt x="855" y="182"/>
                  <a:pt x="938" y="109"/>
                </a:cubicBezTo>
                <a:cubicBezTo>
                  <a:pt x="1021" y="36"/>
                  <a:pt x="1127" y="0"/>
                  <a:pt x="1237" y="7"/>
                </a:cubicBezTo>
                <a:cubicBezTo>
                  <a:pt x="1347" y="14"/>
                  <a:pt x="1448" y="63"/>
                  <a:pt x="1522" y="146"/>
                </a:cubicBezTo>
                <a:close/>
                <a:moveTo>
                  <a:pt x="1450" y="209"/>
                </a:moveTo>
                <a:cubicBezTo>
                  <a:pt x="1394" y="146"/>
                  <a:pt x="1316" y="108"/>
                  <a:pt x="1231" y="102"/>
                </a:cubicBezTo>
                <a:cubicBezTo>
                  <a:pt x="1224" y="102"/>
                  <a:pt x="1218" y="102"/>
                  <a:pt x="1211" y="102"/>
                </a:cubicBezTo>
                <a:cubicBezTo>
                  <a:pt x="1134" y="102"/>
                  <a:pt x="1060" y="130"/>
                  <a:pt x="1001" y="181"/>
                </a:cubicBezTo>
                <a:cubicBezTo>
                  <a:pt x="938" y="237"/>
                  <a:pt x="900" y="315"/>
                  <a:pt x="894" y="400"/>
                </a:cubicBezTo>
                <a:cubicBezTo>
                  <a:pt x="889" y="484"/>
                  <a:pt x="917" y="566"/>
                  <a:pt x="973" y="630"/>
                </a:cubicBezTo>
                <a:cubicBezTo>
                  <a:pt x="1036" y="701"/>
                  <a:pt x="1124" y="737"/>
                  <a:pt x="1212" y="737"/>
                </a:cubicBezTo>
                <a:cubicBezTo>
                  <a:pt x="1286" y="737"/>
                  <a:pt x="1361" y="711"/>
                  <a:pt x="1422" y="658"/>
                </a:cubicBezTo>
                <a:cubicBezTo>
                  <a:pt x="1553" y="542"/>
                  <a:pt x="1566" y="341"/>
                  <a:pt x="1450" y="2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3939987" y="2793793"/>
            <a:ext cx="768173" cy="644898"/>
          </a:xfrm>
          <a:custGeom>
            <a:avLst/>
            <a:gdLst>
              <a:gd name="T0" fmla="*/ 827 w 1638"/>
              <a:gd name="T1" fmla="*/ 848 h 1376"/>
              <a:gd name="T2" fmla="*/ 692 w 1638"/>
              <a:gd name="T3" fmla="*/ 729 h 1376"/>
              <a:gd name="T4" fmla="*/ 771 w 1638"/>
              <a:gd name="T5" fmla="*/ 545 h 1376"/>
              <a:gd name="T6" fmla="*/ 867 w 1638"/>
              <a:gd name="T7" fmla="*/ 617 h 1376"/>
              <a:gd name="T8" fmla="*/ 850 w 1638"/>
              <a:gd name="T9" fmla="*/ 729 h 1376"/>
              <a:gd name="T10" fmla="*/ 811 w 1638"/>
              <a:gd name="T11" fmla="*/ 706 h 1376"/>
              <a:gd name="T12" fmla="*/ 811 w 1638"/>
              <a:gd name="T13" fmla="*/ 752 h 1376"/>
              <a:gd name="T14" fmla="*/ 946 w 1638"/>
              <a:gd name="T15" fmla="*/ 872 h 1376"/>
              <a:gd name="T16" fmla="*/ 867 w 1638"/>
              <a:gd name="T17" fmla="*/ 1056 h 1376"/>
              <a:gd name="T18" fmla="*/ 771 w 1638"/>
              <a:gd name="T19" fmla="*/ 984 h 1376"/>
              <a:gd name="T20" fmla="*/ 788 w 1638"/>
              <a:gd name="T21" fmla="*/ 872 h 1376"/>
              <a:gd name="T22" fmla="*/ 827 w 1638"/>
              <a:gd name="T23" fmla="*/ 895 h 1376"/>
              <a:gd name="T24" fmla="*/ 1638 w 1638"/>
              <a:gd name="T25" fmla="*/ 1376 h 1376"/>
              <a:gd name="T26" fmla="*/ 0 w 1638"/>
              <a:gd name="T27" fmla="*/ 224 h 1376"/>
              <a:gd name="T28" fmla="*/ 517 w 1638"/>
              <a:gd name="T29" fmla="*/ 0 h 1376"/>
              <a:gd name="T30" fmla="*/ 1121 w 1638"/>
              <a:gd name="T31" fmla="*/ 224 h 1376"/>
              <a:gd name="T32" fmla="*/ 1638 w 1638"/>
              <a:gd name="T33" fmla="*/ 1376 h 1376"/>
              <a:gd name="T34" fmla="*/ 1025 w 1638"/>
              <a:gd name="T35" fmla="*/ 224 h 1376"/>
              <a:gd name="T36" fmla="*/ 613 w 1638"/>
              <a:gd name="T37" fmla="*/ 96 h 1376"/>
              <a:gd name="T38" fmla="*/ 192 w 1638"/>
              <a:gd name="T39" fmla="*/ 320 h 1376"/>
              <a:gd name="T40" fmla="*/ 96 w 1638"/>
              <a:gd name="T41" fmla="*/ 1280 h 1376"/>
              <a:gd name="T42" fmla="*/ 192 w 1638"/>
              <a:gd name="T43" fmla="*/ 320 h 1376"/>
              <a:gd name="T44" fmla="*/ 336 w 1638"/>
              <a:gd name="T45" fmla="*/ 1186 h 1376"/>
              <a:gd name="T46" fmla="*/ 288 w 1638"/>
              <a:gd name="T47" fmla="*/ 1280 h 1376"/>
              <a:gd name="T48" fmla="*/ 384 w 1638"/>
              <a:gd name="T49" fmla="*/ 1178 h 1376"/>
              <a:gd name="T50" fmla="*/ 288 w 1638"/>
              <a:gd name="T51" fmla="*/ 990 h 1376"/>
              <a:gd name="T52" fmla="*/ 336 w 1638"/>
              <a:gd name="T53" fmla="*/ 1090 h 1376"/>
              <a:gd name="T54" fmla="*/ 384 w 1638"/>
              <a:gd name="T55" fmla="*/ 990 h 1376"/>
              <a:gd name="T56" fmla="*/ 288 w 1638"/>
              <a:gd name="T57" fmla="*/ 320 h 1376"/>
              <a:gd name="T58" fmla="*/ 384 w 1638"/>
              <a:gd name="T59" fmla="*/ 894 h 1376"/>
              <a:gd name="T60" fmla="*/ 1158 w 1638"/>
              <a:gd name="T61" fmla="*/ 320 h 1376"/>
              <a:gd name="T62" fmla="*/ 480 w 1638"/>
              <a:gd name="T63" fmla="*/ 1280 h 1376"/>
              <a:gd name="T64" fmla="*/ 1158 w 1638"/>
              <a:gd name="T65" fmla="*/ 320 h 1376"/>
              <a:gd name="T66" fmla="*/ 1302 w 1638"/>
              <a:gd name="T67" fmla="*/ 1186 h 1376"/>
              <a:gd name="T68" fmla="*/ 1254 w 1638"/>
              <a:gd name="T69" fmla="*/ 1280 h 1376"/>
              <a:gd name="T70" fmla="*/ 1350 w 1638"/>
              <a:gd name="T71" fmla="*/ 1178 h 1376"/>
              <a:gd name="T72" fmla="*/ 1254 w 1638"/>
              <a:gd name="T73" fmla="*/ 990 h 1376"/>
              <a:gd name="T74" fmla="*/ 1302 w 1638"/>
              <a:gd name="T75" fmla="*/ 1090 h 1376"/>
              <a:gd name="T76" fmla="*/ 1350 w 1638"/>
              <a:gd name="T77" fmla="*/ 990 h 1376"/>
              <a:gd name="T78" fmla="*/ 1254 w 1638"/>
              <a:gd name="T79" fmla="*/ 320 h 1376"/>
              <a:gd name="T80" fmla="*/ 1350 w 1638"/>
              <a:gd name="T81" fmla="*/ 894 h 1376"/>
              <a:gd name="T82" fmla="*/ 1542 w 1638"/>
              <a:gd name="T83" fmla="*/ 320 h 1376"/>
              <a:gd name="T84" fmla="*/ 1446 w 1638"/>
              <a:gd name="T85" fmla="*/ 1280 h 1376"/>
              <a:gd name="T86" fmla="*/ 1542 w 1638"/>
              <a:gd name="T87" fmla="*/ 320 h 1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38" h="1376">
                <a:moveTo>
                  <a:pt x="850" y="872"/>
                </a:moveTo>
                <a:cubicBezTo>
                  <a:pt x="850" y="859"/>
                  <a:pt x="839" y="848"/>
                  <a:pt x="827" y="848"/>
                </a:cubicBezTo>
                <a:cubicBezTo>
                  <a:pt x="811" y="848"/>
                  <a:pt x="811" y="848"/>
                  <a:pt x="811" y="848"/>
                </a:cubicBezTo>
                <a:cubicBezTo>
                  <a:pt x="746" y="848"/>
                  <a:pt x="692" y="795"/>
                  <a:pt x="692" y="729"/>
                </a:cubicBezTo>
                <a:cubicBezTo>
                  <a:pt x="692" y="677"/>
                  <a:pt x="725" y="633"/>
                  <a:pt x="771" y="617"/>
                </a:cubicBezTo>
                <a:cubicBezTo>
                  <a:pt x="771" y="545"/>
                  <a:pt x="771" y="545"/>
                  <a:pt x="771" y="545"/>
                </a:cubicBezTo>
                <a:cubicBezTo>
                  <a:pt x="867" y="545"/>
                  <a:pt x="867" y="545"/>
                  <a:pt x="867" y="545"/>
                </a:cubicBezTo>
                <a:cubicBezTo>
                  <a:pt x="867" y="617"/>
                  <a:pt x="867" y="617"/>
                  <a:pt x="867" y="617"/>
                </a:cubicBezTo>
                <a:cubicBezTo>
                  <a:pt x="913" y="633"/>
                  <a:pt x="946" y="677"/>
                  <a:pt x="946" y="729"/>
                </a:cubicBezTo>
                <a:cubicBezTo>
                  <a:pt x="850" y="729"/>
                  <a:pt x="850" y="729"/>
                  <a:pt x="850" y="729"/>
                </a:cubicBezTo>
                <a:cubicBezTo>
                  <a:pt x="850" y="716"/>
                  <a:pt x="839" y="706"/>
                  <a:pt x="827" y="706"/>
                </a:cubicBezTo>
                <a:cubicBezTo>
                  <a:pt x="811" y="706"/>
                  <a:pt x="811" y="706"/>
                  <a:pt x="811" y="706"/>
                </a:cubicBezTo>
                <a:cubicBezTo>
                  <a:pt x="798" y="706"/>
                  <a:pt x="788" y="716"/>
                  <a:pt x="788" y="729"/>
                </a:cubicBezTo>
                <a:cubicBezTo>
                  <a:pt x="788" y="742"/>
                  <a:pt x="798" y="752"/>
                  <a:pt x="811" y="752"/>
                </a:cubicBezTo>
                <a:cubicBezTo>
                  <a:pt x="827" y="752"/>
                  <a:pt x="827" y="752"/>
                  <a:pt x="827" y="752"/>
                </a:cubicBezTo>
                <a:cubicBezTo>
                  <a:pt x="892" y="752"/>
                  <a:pt x="946" y="806"/>
                  <a:pt x="946" y="872"/>
                </a:cubicBezTo>
                <a:cubicBezTo>
                  <a:pt x="946" y="923"/>
                  <a:pt x="913" y="967"/>
                  <a:pt x="867" y="984"/>
                </a:cubicBezTo>
                <a:cubicBezTo>
                  <a:pt x="867" y="1056"/>
                  <a:pt x="867" y="1056"/>
                  <a:pt x="867" y="1056"/>
                </a:cubicBezTo>
                <a:cubicBezTo>
                  <a:pt x="771" y="1056"/>
                  <a:pt x="771" y="1056"/>
                  <a:pt x="771" y="1056"/>
                </a:cubicBezTo>
                <a:cubicBezTo>
                  <a:pt x="771" y="984"/>
                  <a:pt x="771" y="984"/>
                  <a:pt x="771" y="984"/>
                </a:cubicBezTo>
                <a:cubicBezTo>
                  <a:pt x="725" y="967"/>
                  <a:pt x="692" y="923"/>
                  <a:pt x="692" y="872"/>
                </a:cubicBezTo>
                <a:cubicBezTo>
                  <a:pt x="788" y="872"/>
                  <a:pt x="788" y="872"/>
                  <a:pt x="788" y="872"/>
                </a:cubicBezTo>
                <a:cubicBezTo>
                  <a:pt x="788" y="884"/>
                  <a:pt x="798" y="895"/>
                  <a:pt x="811" y="895"/>
                </a:cubicBezTo>
                <a:cubicBezTo>
                  <a:pt x="827" y="895"/>
                  <a:pt x="827" y="895"/>
                  <a:pt x="827" y="895"/>
                </a:cubicBezTo>
                <a:cubicBezTo>
                  <a:pt x="839" y="895"/>
                  <a:pt x="850" y="884"/>
                  <a:pt x="850" y="872"/>
                </a:cubicBezTo>
                <a:close/>
                <a:moveTo>
                  <a:pt x="1638" y="1376"/>
                </a:moveTo>
                <a:cubicBezTo>
                  <a:pt x="0" y="1376"/>
                  <a:pt x="0" y="1376"/>
                  <a:pt x="0" y="1376"/>
                </a:cubicBezTo>
                <a:cubicBezTo>
                  <a:pt x="0" y="224"/>
                  <a:pt x="0" y="224"/>
                  <a:pt x="0" y="224"/>
                </a:cubicBezTo>
                <a:cubicBezTo>
                  <a:pt x="517" y="224"/>
                  <a:pt x="517" y="224"/>
                  <a:pt x="517" y="224"/>
                </a:cubicBezTo>
                <a:cubicBezTo>
                  <a:pt x="517" y="0"/>
                  <a:pt x="517" y="0"/>
                  <a:pt x="517" y="0"/>
                </a:cubicBezTo>
                <a:cubicBezTo>
                  <a:pt x="1121" y="0"/>
                  <a:pt x="1121" y="0"/>
                  <a:pt x="1121" y="0"/>
                </a:cubicBezTo>
                <a:cubicBezTo>
                  <a:pt x="1121" y="224"/>
                  <a:pt x="1121" y="224"/>
                  <a:pt x="1121" y="224"/>
                </a:cubicBezTo>
                <a:cubicBezTo>
                  <a:pt x="1638" y="224"/>
                  <a:pt x="1638" y="224"/>
                  <a:pt x="1638" y="224"/>
                </a:cubicBezTo>
                <a:lnTo>
                  <a:pt x="1638" y="1376"/>
                </a:lnTo>
                <a:close/>
                <a:moveTo>
                  <a:pt x="613" y="224"/>
                </a:moveTo>
                <a:cubicBezTo>
                  <a:pt x="1025" y="224"/>
                  <a:pt x="1025" y="224"/>
                  <a:pt x="1025" y="224"/>
                </a:cubicBezTo>
                <a:cubicBezTo>
                  <a:pt x="1025" y="96"/>
                  <a:pt x="1025" y="96"/>
                  <a:pt x="1025" y="96"/>
                </a:cubicBezTo>
                <a:cubicBezTo>
                  <a:pt x="613" y="96"/>
                  <a:pt x="613" y="96"/>
                  <a:pt x="613" y="96"/>
                </a:cubicBezTo>
                <a:lnTo>
                  <a:pt x="613" y="224"/>
                </a:lnTo>
                <a:close/>
                <a:moveTo>
                  <a:pt x="192" y="320"/>
                </a:moveTo>
                <a:cubicBezTo>
                  <a:pt x="96" y="320"/>
                  <a:pt x="96" y="320"/>
                  <a:pt x="96" y="320"/>
                </a:cubicBezTo>
                <a:cubicBezTo>
                  <a:pt x="96" y="1280"/>
                  <a:pt x="96" y="1280"/>
                  <a:pt x="96" y="1280"/>
                </a:cubicBezTo>
                <a:cubicBezTo>
                  <a:pt x="192" y="1280"/>
                  <a:pt x="192" y="1280"/>
                  <a:pt x="192" y="1280"/>
                </a:cubicBezTo>
                <a:lnTo>
                  <a:pt x="192" y="320"/>
                </a:lnTo>
                <a:close/>
                <a:moveTo>
                  <a:pt x="384" y="1178"/>
                </a:moveTo>
                <a:cubicBezTo>
                  <a:pt x="369" y="1184"/>
                  <a:pt x="353" y="1186"/>
                  <a:pt x="336" y="1186"/>
                </a:cubicBezTo>
                <a:cubicBezTo>
                  <a:pt x="319" y="1186"/>
                  <a:pt x="303" y="1184"/>
                  <a:pt x="288" y="1178"/>
                </a:cubicBezTo>
                <a:cubicBezTo>
                  <a:pt x="288" y="1280"/>
                  <a:pt x="288" y="1280"/>
                  <a:pt x="288" y="1280"/>
                </a:cubicBezTo>
                <a:cubicBezTo>
                  <a:pt x="384" y="1280"/>
                  <a:pt x="384" y="1280"/>
                  <a:pt x="384" y="1280"/>
                </a:cubicBezTo>
                <a:lnTo>
                  <a:pt x="384" y="1178"/>
                </a:lnTo>
                <a:close/>
                <a:moveTo>
                  <a:pt x="384" y="990"/>
                </a:moveTo>
                <a:cubicBezTo>
                  <a:pt x="288" y="990"/>
                  <a:pt x="288" y="990"/>
                  <a:pt x="288" y="990"/>
                </a:cubicBezTo>
                <a:cubicBezTo>
                  <a:pt x="288" y="1042"/>
                  <a:pt x="288" y="1042"/>
                  <a:pt x="288" y="1042"/>
                </a:cubicBezTo>
                <a:cubicBezTo>
                  <a:pt x="288" y="1069"/>
                  <a:pt x="309" y="1090"/>
                  <a:pt x="336" y="1090"/>
                </a:cubicBezTo>
                <a:cubicBezTo>
                  <a:pt x="362" y="1090"/>
                  <a:pt x="384" y="1069"/>
                  <a:pt x="384" y="1042"/>
                </a:cubicBezTo>
                <a:lnTo>
                  <a:pt x="384" y="990"/>
                </a:lnTo>
                <a:close/>
                <a:moveTo>
                  <a:pt x="384" y="320"/>
                </a:moveTo>
                <a:cubicBezTo>
                  <a:pt x="288" y="320"/>
                  <a:pt x="288" y="320"/>
                  <a:pt x="288" y="320"/>
                </a:cubicBezTo>
                <a:cubicBezTo>
                  <a:pt x="288" y="894"/>
                  <a:pt x="288" y="894"/>
                  <a:pt x="288" y="894"/>
                </a:cubicBezTo>
                <a:cubicBezTo>
                  <a:pt x="384" y="894"/>
                  <a:pt x="384" y="894"/>
                  <a:pt x="384" y="894"/>
                </a:cubicBezTo>
                <a:lnTo>
                  <a:pt x="384" y="320"/>
                </a:lnTo>
                <a:close/>
                <a:moveTo>
                  <a:pt x="1158" y="320"/>
                </a:moveTo>
                <a:cubicBezTo>
                  <a:pt x="480" y="320"/>
                  <a:pt x="480" y="320"/>
                  <a:pt x="480" y="320"/>
                </a:cubicBezTo>
                <a:cubicBezTo>
                  <a:pt x="480" y="1280"/>
                  <a:pt x="480" y="1280"/>
                  <a:pt x="480" y="1280"/>
                </a:cubicBezTo>
                <a:cubicBezTo>
                  <a:pt x="1158" y="1280"/>
                  <a:pt x="1158" y="1280"/>
                  <a:pt x="1158" y="1280"/>
                </a:cubicBezTo>
                <a:lnTo>
                  <a:pt x="1158" y="320"/>
                </a:lnTo>
                <a:close/>
                <a:moveTo>
                  <a:pt x="1350" y="1178"/>
                </a:moveTo>
                <a:cubicBezTo>
                  <a:pt x="1335" y="1184"/>
                  <a:pt x="1319" y="1186"/>
                  <a:pt x="1302" y="1186"/>
                </a:cubicBezTo>
                <a:cubicBezTo>
                  <a:pt x="1285" y="1186"/>
                  <a:pt x="1269" y="1184"/>
                  <a:pt x="1254" y="1178"/>
                </a:cubicBezTo>
                <a:cubicBezTo>
                  <a:pt x="1254" y="1280"/>
                  <a:pt x="1254" y="1280"/>
                  <a:pt x="1254" y="1280"/>
                </a:cubicBezTo>
                <a:cubicBezTo>
                  <a:pt x="1350" y="1280"/>
                  <a:pt x="1350" y="1280"/>
                  <a:pt x="1350" y="1280"/>
                </a:cubicBezTo>
                <a:lnTo>
                  <a:pt x="1350" y="1178"/>
                </a:lnTo>
                <a:close/>
                <a:moveTo>
                  <a:pt x="1350" y="990"/>
                </a:moveTo>
                <a:cubicBezTo>
                  <a:pt x="1254" y="990"/>
                  <a:pt x="1254" y="990"/>
                  <a:pt x="1254" y="990"/>
                </a:cubicBezTo>
                <a:cubicBezTo>
                  <a:pt x="1254" y="1042"/>
                  <a:pt x="1254" y="1042"/>
                  <a:pt x="1254" y="1042"/>
                </a:cubicBezTo>
                <a:cubicBezTo>
                  <a:pt x="1254" y="1069"/>
                  <a:pt x="1276" y="1090"/>
                  <a:pt x="1302" y="1090"/>
                </a:cubicBezTo>
                <a:cubicBezTo>
                  <a:pt x="1329" y="1090"/>
                  <a:pt x="1350" y="1069"/>
                  <a:pt x="1350" y="1042"/>
                </a:cubicBezTo>
                <a:lnTo>
                  <a:pt x="1350" y="990"/>
                </a:lnTo>
                <a:close/>
                <a:moveTo>
                  <a:pt x="1350" y="320"/>
                </a:moveTo>
                <a:cubicBezTo>
                  <a:pt x="1254" y="320"/>
                  <a:pt x="1254" y="320"/>
                  <a:pt x="1254" y="320"/>
                </a:cubicBezTo>
                <a:cubicBezTo>
                  <a:pt x="1254" y="894"/>
                  <a:pt x="1254" y="894"/>
                  <a:pt x="1254" y="894"/>
                </a:cubicBezTo>
                <a:cubicBezTo>
                  <a:pt x="1350" y="894"/>
                  <a:pt x="1350" y="894"/>
                  <a:pt x="1350" y="894"/>
                </a:cubicBezTo>
                <a:lnTo>
                  <a:pt x="1350" y="320"/>
                </a:lnTo>
                <a:close/>
                <a:moveTo>
                  <a:pt x="1542" y="320"/>
                </a:moveTo>
                <a:cubicBezTo>
                  <a:pt x="1446" y="320"/>
                  <a:pt x="1446" y="320"/>
                  <a:pt x="1446" y="320"/>
                </a:cubicBezTo>
                <a:cubicBezTo>
                  <a:pt x="1446" y="1280"/>
                  <a:pt x="1446" y="1280"/>
                  <a:pt x="1446" y="1280"/>
                </a:cubicBezTo>
                <a:cubicBezTo>
                  <a:pt x="1542" y="1280"/>
                  <a:pt x="1542" y="1280"/>
                  <a:pt x="1542" y="1280"/>
                </a:cubicBezTo>
                <a:lnTo>
                  <a:pt x="1542" y="3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3939986" y="4692501"/>
            <a:ext cx="768174" cy="577740"/>
          </a:xfrm>
          <a:custGeom>
            <a:avLst/>
            <a:gdLst>
              <a:gd name="T0" fmla="*/ 277 w 1638"/>
              <a:gd name="T1" fmla="*/ 379 h 1232"/>
              <a:gd name="T2" fmla="*/ 0 w 1638"/>
              <a:gd name="T3" fmla="*/ 379 h 1232"/>
              <a:gd name="T4" fmla="*/ 0 w 1638"/>
              <a:gd name="T5" fmla="*/ 1232 h 1232"/>
              <a:gd name="T6" fmla="*/ 1361 w 1638"/>
              <a:gd name="T7" fmla="*/ 1232 h 1232"/>
              <a:gd name="T8" fmla="*/ 1361 w 1638"/>
              <a:gd name="T9" fmla="*/ 853 h 1232"/>
              <a:gd name="T10" fmla="*/ 1638 w 1638"/>
              <a:gd name="T11" fmla="*/ 853 h 1232"/>
              <a:gd name="T12" fmla="*/ 1638 w 1638"/>
              <a:gd name="T13" fmla="*/ 0 h 1232"/>
              <a:gd name="T14" fmla="*/ 277 w 1638"/>
              <a:gd name="T15" fmla="*/ 0 h 1232"/>
              <a:gd name="T16" fmla="*/ 277 w 1638"/>
              <a:gd name="T17" fmla="*/ 379 h 1232"/>
              <a:gd name="T18" fmla="*/ 1265 w 1638"/>
              <a:gd name="T19" fmla="*/ 1136 h 1232"/>
              <a:gd name="T20" fmla="*/ 96 w 1638"/>
              <a:gd name="T21" fmla="*/ 1136 h 1232"/>
              <a:gd name="T22" fmla="*/ 96 w 1638"/>
              <a:gd name="T23" fmla="*/ 475 h 1232"/>
              <a:gd name="T24" fmla="*/ 1265 w 1638"/>
              <a:gd name="T25" fmla="*/ 475 h 1232"/>
              <a:gd name="T26" fmla="*/ 1265 w 1638"/>
              <a:gd name="T27" fmla="*/ 1136 h 1232"/>
              <a:gd name="T28" fmla="*/ 1542 w 1638"/>
              <a:gd name="T29" fmla="*/ 757 h 1232"/>
              <a:gd name="T30" fmla="*/ 1361 w 1638"/>
              <a:gd name="T31" fmla="*/ 757 h 1232"/>
              <a:gd name="T32" fmla="*/ 1361 w 1638"/>
              <a:gd name="T33" fmla="*/ 475 h 1232"/>
              <a:gd name="T34" fmla="*/ 1542 w 1638"/>
              <a:gd name="T35" fmla="*/ 475 h 1232"/>
              <a:gd name="T36" fmla="*/ 1542 w 1638"/>
              <a:gd name="T37" fmla="*/ 757 h 1232"/>
              <a:gd name="T38" fmla="*/ 373 w 1638"/>
              <a:gd name="T39" fmla="*/ 96 h 1232"/>
              <a:gd name="T40" fmla="*/ 1542 w 1638"/>
              <a:gd name="T41" fmla="*/ 96 h 1232"/>
              <a:gd name="T42" fmla="*/ 1542 w 1638"/>
              <a:gd name="T43" fmla="*/ 169 h 1232"/>
              <a:gd name="T44" fmla="*/ 373 w 1638"/>
              <a:gd name="T45" fmla="*/ 169 h 1232"/>
              <a:gd name="T46" fmla="*/ 373 w 1638"/>
              <a:gd name="T47" fmla="*/ 96 h 1232"/>
              <a:gd name="T48" fmla="*/ 373 w 1638"/>
              <a:gd name="T49" fmla="*/ 265 h 1232"/>
              <a:gd name="T50" fmla="*/ 1542 w 1638"/>
              <a:gd name="T51" fmla="*/ 265 h 1232"/>
              <a:gd name="T52" fmla="*/ 1542 w 1638"/>
              <a:gd name="T53" fmla="*/ 379 h 1232"/>
              <a:gd name="T54" fmla="*/ 373 w 1638"/>
              <a:gd name="T55" fmla="*/ 379 h 1232"/>
              <a:gd name="T56" fmla="*/ 373 w 1638"/>
              <a:gd name="T57" fmla="*/ 265 h 1232"/>
              <a:gd name="T58" fmla="*/ 342 w 1638"/>
              <a:gd name="T59" fmla="*/ 841 h 1232"/>
              <a:gd name="T60" fmla="*/ 487 w 1638"/>
              <a:gd name="T61" fmla="*/ 695 h 1232"/>
              <a:gd name="T62" fmla="*/ 342 w 1638"/>
              <a:gd name="T63" fmla="*/ 550 h 1232"/>
              <a:gd name="T64" fmla="*/ 196 w 1638"/>
              <a:gd name="T65" fmla="*/ 695 h 1232"/>
              <a:gd name="T66" fmla="*/ 342 w 1638"/>
              <a:gd name="T67" fmla="*/ 841 h 1232"/>
              <a:gd name="T68" fmla="*/ 342 w 1638"/>
              <a:gd name="T69" fmla="*/ 646 h 1232"/>
              <a:gd name="T70" fmla="*/ 391 w 1638"/>
              <a:gd name="T71" fmla="*/ 695 h 1232"/>
              <a:gd name="T72" fmla="*/ 342 w 1638"/>
              <a:gd name="T73" fmla="*/ 745 h 1232"/>
              <a:gd name="T74" fmla="*/ 292 w 1638"/>
              <a:gd name="T75" fmla="*/ 695 h 1232"/>
              <a:gd name="T76" fmla="*/ 342 w 1638"/>
              <a:gd name="T77" fmla="*/ 646 h 1232"/>
              <a:gd name="T78" fmla="*/ 197 w 1638"/>
              <a:gd name="T79" fmla="*/ 943 h 1232"/>
              <a:gd name="T80" fmla="*/ 484 w 1638"/>
              <a:gd name="T81" fmla="*/ 943 h 1232"/>
              <a:gd name="T82" fmla="*/ 484 w 1638"/>
              <a:gd name="T83" fmla="*/ 1039 h 1232"/>
              <a:gd name="T84" fmla="*/ 197 w 1638"/>
              <a:gd name="T85" fmla="*/ 1039 h 1232"/>
              <a:gd name="T86" fmla="*/ 197 w 1638"/>
              <a:gd name="T87" fmla="*/ 943 h 1232"/>
              <a:gd name="T88" fmla="*/ 1169 w 1638"/>
              <a:gd name="T89" fmla="*/ 1039 h 1232"/>
              <a:gd name="T90" fmla="*/ 586 w 1638"/>
              <a:gd name="T91" fmla="*/ 1039 h 1232"/>
              <a:gd name="T92" fmla="*/ 586 w 1638"/>
              <a:gd name="T93" fmla="*/ 943 h 1232"/>
              <a:gd name="T94" fmla="*/ 1169 w 1638"/>
              <a:gd name="T95" fmla="*/ 943 h 1232"/>
              <a:gd name="T96" fmla="*/ 1169 w 1638"/>
              <a:gd name="T97" fmla="*/ 1039 h 1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38" h="1232">
                <a:moveTo>
                  <a:pt x="277" y="379"/>
                </a:moveTo>
                <a:cubicBezTo>
                  <a:pt x="0" y="379"/>
                  <a:pt x="0" y="379"/>
                  <a:pt x="0" y="379"/>
                </a:cubicBezTo>
                <a:cubicBezTo>
                  <a:pt x="0" y="1232"/>
                  <a:pt x="0" y="1232"/>
                  <a:pt x="0" y="1232"/>
                </a:cubicBezTo>
                <a:cubicBezTo>
                  <a:pt x="1361" y="1232"/>
                  <a:pt x="1361" y="1232"/>
                  <a:pt x="1361" y="1232"/>
                </a:cubicBezTo>
                <a:cubicBezTo>
                  <a:pt x="1361" y="853"/>
                  <a:pt x="1361" y="853"/>
                  <a:pt x="1361" y="853"/>
                </a:cubicBezTo>
                <a:cubicBezTo>
                  <a:pt x="1638" y="853"/>
                  <a:pt x="1638" y="853"/>
                  <a:pt x="1638" y="853"/>
                </a:cubicBezTo>
                <a:cubicBezTo>
                  <a:pt x="1638" y="0"/>
                  <a:pt x="1638" y="0"/>
                  <a:pt x="1638" y="0"/>
                </a:cubicBezTo>
                <a:cubicBezTo>
                  <a:pt x="277" y="0"/>
                  <a:pt x="277" y="0"/>
                  <a:pt x="277" y="0"/>
                </a:cubicBezTo>
                <a:lnTo>
                  <a:pt x="277" y="379"/>
                </a:lnTo>
                <a:close/>
                <a:moveTo>
                  <a:pt x="1265" y="1136"/>
                </a:moveTo>
                <a:cubicBezTo>
                  <a:pt x="96" y="1136"/>
                  <a:pt x="96" y="1136"/>
                  <a:pt x="96" y="1136"/>
                </a:cubicBezTo>
                <a:cubicBezTo>
                  <a:pt x="96" y="475"/>
                  <a:pt x="96" y="475"/>
                  <a:pt x="96" y="475"/>
                </a:cubicBezTo>
                <a:cubicBezTo>
                  <a:pt x="1265" y="475"/>
                  <a:pt x="1265" y="475"/>
                  <a:pt x="1265" y="475"/>
                </a:cubicBezTo>
                <a:lnTo>
                  <a:pt x="1265" y="1136"/>
                </a:lnTo>
                <a:close/>
                <a:moveTo>
                  <a:pt x="1542" y="757"/>
                </a:moveTo>
                <a:cubicBezTo>
                  <a:pt x="1361" y="757"/>
                  <a:pt x="1361" y="757"/>
                  <a:pt x="1361" y="757"/>
                </a:cubicBezTo>
                <a:cubicBezTo>
                  <a:pt x="1361" y="475"/>
                  <a:pt x="1361" y="475"/>
                  <a:pt x="1361" y="475"/>
                </a:cubicBezTo>
                <a:cubicBezTo>
                  <a:pt x="1542" y="475"/>
                  <a:pt x="1542" y="475"/>
                  <a:pt x="1542" y="475"/>
                </a:cubicBezTo>
                <a:lnTo>
                  <a:pt x="1542" y="757"/>
                </a:lnTo>
                <a:close/>
                <a:moveTo>
                  <a:pt x="373" y="96"/>
                </a:moveTo>
                <a:cubicBezTo>
                  <a:pt x="1542" y="96"/>
                  <a:pt x="1542" y="96"/>
                  <a:pt x="1542" y="96"/>
                </a:cubicBezTo>
                <a:cubicBezTo>
                  <a:pt x="1542" y="169"/>
                  <a:pt x="1542" y="169"/>
                  <a:pt x="1542" y="169"/>
                </a:cubicBezTo>
                <a:cubicBezTo>
                  <a:pt x="373" y="169"/>
                  <a:pt x="373" y="169"/>
                  <a:pt x="373" y="169"/>
                </a:cubicBezTo>
                <a:lnTo>
                  <a:pt x="373" y="96"/>
                </a:lnTo>
                <a:close/>
                <a:moveTo>
                  <a:pt x="373" y="265"/>
                </a:moveTo>
                <a:cubicBezTo>
                  <a:pt x="1542" y="265"/>
                  <a:pt x="1542" y="265"/>
                  <a:pt x="1542" y="265"/>
                </a:cubicBezTo>
                <a:cubicBezTo>
                  <a:pt x="1542" y="379"/>
                  <a:pt x="1542" y="379"/>
                  <a:pt x="1542" y="379"/>
                </a:cubicBezTo>
                <a:cubicBezTo>
                  <a:pt x="373" y="379"/>
                  <a:pt x="373" y="379"/>
                  <a:pt x="373" y="379"/>
                </a:cubicBezTo>
                <a:lnTo>
                  <a:pt x="373" y="265"/>
                </a:lnTo>
                <a:close/>
                <a:moveTo>
                  <a:pt x="342" y="841"/>
                </a:moveTo>
                <a:cubicBezTo>
                  <a:pt x="422" y="841"/>
                  <a:pt x="487" y="776"/>
                  <a:pt x="487" y="695"/>
                </a:cubicBezTo>
                <a:cubicBezTo>
                  <a:pt x="487" y="615"/>
                  <a:pt x="422" y="550"/>
                  <a:pt x="342" y="550"/>
                </a:cubicBezTo>
                <a:cubicBezTo>
                  <a:pt x="262" y="550"/>
                  <a:pt x="196" y="615"/>
                  <a:pt x="196" y="695"/>
                </a:cubicBezTo>
                <a:cubicBezTo>
                  <a:pt x="196" y="776"/>
                  <a:pt x="262" y="841"/>
                  <a:pt x="342" y="841"/>
                </a:cubicBezTo>
                <a:close/>
                <a:moveTo>
                  <a:pt x="342" y="646"/>
                </a:moveTo>
                <a:cubicBezTo>
                  <a:pt x="369" y="646"/>
                  <a:pt x="391" y="668"/>
                  <a:pt x="391" y="695"/>
                </a:cubicBezTo>
                <a:cubicBezTo>
                  <a:pt x="391" y="723"/>
                  <a:pt x="369" y="745"/>
                  <a:pt x="342" y="745"/>
                </a:cubicBezTo>
                <a:cubicBezTo>
                  <a:pt x="314" y="745"/>
                  <a:pt x="292" y="723"/>
                  <a:pt x="292" y="695"/>
                </a:cubicBezTo>
                <a:cubicBezTo>
                  <a:pt x="292" y="668"/>
                  <a:pt x="314" y="646"/>
                  <a:pt x="342" y="646"/>
                </a:cubicBezTo>
                <a:close/>
                <a:moveTo>
                  <a:pt x="197" y="943"/>
                </a:moveTo>
                <a:cubicBezTo>
                  <a:pt x="484" y="943"/>
                  <a:pt x="484" y="943"/>
                  <a:pt x="484" y="943"/>
                </a:cubicBezTo>
                <a:cubicBezTo>
                  <a:pt x="484" y="1039"/>
                  <a:pt x="484" y="1039"/>
                  <a:pt x="484" y="1039"/>
                </a:cubicBezTo>
                <a:cubicBezTo>
                  <a:pt x="197" y="1039"/>
                  <a:pt x="197" y="1039"/>
                  <a:pt x="197" y="1039"/>
                </a:cubicBezTo>
                <a:lnTo>
                  <a:pt x="197" y="943"/>
                </a:lnTo>
                <a:close/>
                <a:moveTo>
                  <a:pt x="1169" y="1039"/>
                </a:moveTo>
                <a:cubicBezTo>
                  <a:pt x="586" y="1039"/>
                  <a:pt x="586" y="1039"/>
                  <a:pt x="586" y="1039"/>
                </a:cubicBezTo>
                <a:cubicBezTo>
                  <a:pt x="586" y="943"/>
                  <a:pt x="586" y="943"/>
                  <a:pt x="586" y="943"/>
                </a:cubicBezTo>
                <a:cubicBezTo>
                  <a:pt x="1169" y="943"/>
                  <a:pt x="1169" y="943"/>
                  <a:pt x="1169" y="943"/>
                </a:cubicBezTo>
                <a:lnTo>
                  <a:pt x="1169" y="10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3939986" y="6461493"/>
            <a:ext cx="768174" cy="767714"/>
          </a:xfrm>
          <a:custGeom>
            <a:avLst/>
            <a:gdLst>
              <a:gd name="T0" fmla="*/ 0 w 1670"/>
              <a:gd name="T1" fmla="*/ 0 h 1669"/>
              <a:gd name="T2" fmla="*/ 1668 w 1670"/>
              <a:gd name="T3" fmla="*/ 1669 h 1669"/>
              <a:gd name="T4" fmla="*/ 786 w 1670"/>
              <a:gd name="T5" fmla="*/ 1571 h 1669"/>
              <a:gd name="T6" fmla="*/ 98 w 1670"/>
              <a:gd name="T7" fmla="*/ 870 h 1669"/>
              <a:gd name="T8" fmla="*/ 786 w 1670"/>
              <a:gd name="T9" fmla="*/ 1571 h 1669"/>
              <a:gd name="T10" fmla="*/ 98 w 1670"/>
              <a:gd name="T11" fmla="*/ 772 h 1669"/>
              <a:gd name="T12" fmla="*/ 786 w 1670"/>
              <a:gd name="T13" fmla="*/ 97 h 1669"/>
              <a:gd name="T14" fmla="*/ 1570 w 1670"/>
              <a:gd name="T15" fmla="*/ 1571 h 1669"/>
              <a:gd name="T16" fmla="*/ 884 w 1670"/>
              <a:gd name="T17" fmla="*/ 870 h 1669"/>
              <a:gd name="T18" fmla="*/ 1570 w 1670"/>
              <a:gd name="T19" fmla="*/ 1571 h 1669"/>
              <a:gd name="T20" fmla="*/ 884 w 1670"/>
              <a:gd name="T21" fmla="*/ 772 h 1669"/>
              <a:gd name="T22" fmla="*/ 1572 w 1670"/>
              <a:gd name="T23" fmla="*/ 97 h 1669"/>
              <a:gd name="T24" fmla="*/ 1177 w 1670"/>
              <a:gd name="T25" fmla="*/ 489 h 1669"/>
              <a:gd name="T26" fmla="*/ 1057 w 1670"/>
              <a:gd name="T27" fmla="*/ 391 h 1669"/>
              <a:gd name="T28" fmla="*/ 1177 w 1670"/>
              <a:gd name="T29" fmla="*/ 271 h 1669"/>
              <a:gd name="T30" fmla="*/ 1275 w 1670"/>
              <a:gd name="T31" fmla="*/ 391 h 1669"/>
              <a:gd name="T32" fmla="*/ 1397 w 1670"/>
              <a:gd name="T33" fmla="*/ 489 h 1669"/>
              <a:gd name="T34" fmla="*/ 1275 w 1670"/>
              <a:gd name="T35" fmla="*/ 609 h 1669"/>
              <a:gd name="T36" fmla="*/ 1177 w 1670"/>
              <a:gd name="T37" fmla="*/ 489 h 1669"/>
              <a:gd name="T38" fmla="*/ 1057 w 1670"/>
              <a:gd name="T39" fmla="*/ 1174 h 1669"/>
              <a:gd name="T40" fmla="*/ 1397 w 1670"/>
              <a:gd name="T41" fmla="*/ 1076 h 1669"/>
              <a:gd name="T42" fmla="*/ 1397 w 1670"/>
              <a:gd name="T43" fmla="*/ 1337 h 1669"/>
              <a:gd name="T44" fmla="*/ 1057 w 1670"/>
              <a:gd name="T45" fmla="*/ 1239 h 1669"/>
              <a:gd name="T46" fmla="*/ 1397 w 1670"/>
              <a:gd name="T47" fmla="*/ 1337 h 1669"/>
              <a:gd name="T48" fmla="*/ 364 w 1670"/>
              <a:gd name="T49" fmla="*/ 1207 h 1669"/>
              <a:gd name="T50" fmla="*/ 332 w 1670"/>
              <a:gd name="T51" fmla="*/ 1036 h 1669"/>
              <a:gd name="T52" fmla="*/ 533 w 1670"/>
              <a:gd name="T53" fmla="*/ 1036 h 1669"/>
              <a:gd name="T54" fmla="*/ 502 w 1670"/>
              <a:gd name="T55" fmla="*/ 1207 h 1669"/>
              <a:gd name="T56" fmla="*/ 533 w 1670"/>
              <a:gd name="T57" fmla="*/ 1376 h 1669"/>
              <a:gd name="T58" fmla="*/ 332 w 1670"/>
              <a:gd name="T59" fmla="*/ 1376 h 1669"/>
              <a:gd name="T60" fmla="*/ 607 w 1670"/>
              <a:gd name="T61" fmla="*/ 489 h 1669"/>
              <a:gd name="T62" fmla="*/ 269 w 1670"/>
              <a:gd name="T63" fmla="*/ 391 h 1669"/>
              <a:gd name="T64" fmla="*/ 607 w 1670"/>
              <a:gd name="T65" fmla="*/ 489 h 1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70" h="1669">
                <a:moveTo>
                  <a:pt x="1670" y="0"/>
                </a:moveTo>
                <a:lnTo>
                  <a:pt x="0" y="0"/>
                </a:lnTo>
                <a:lnTo>
                  <a:pt x="0" y="1669"/>
                </a:lnTo>
                <a:lnTo>
                  <a:pt x="1668" y="1669"/>
                </a:lnTo>
                <a:lnTo>
                  <a:pt x="1670" y="0"/>
                </a:lnTo>
                <a:close/>
                <a:moveTo>
                  <a:pt x="786" y="1571"/>
                </a:moveTo>
                <a:lnTo>
                  <a:pt x="98" y="1571"/>
                </a:lnTo>
                <a:lnTo>
                  <a:pt x="98" y="870"/>
                </a:lnTo>
                <a:lnTo>
                  <a:pt x="786" y="870"/>
                </a:lnTo>
                <a:lnTo>
                  <a:pt x="786" y="1571"/>
                </a:lnTo>
                <a:close/>
                <a:moveTo>
                  <a:pt x="786" y="772"/>
                </a:moveTo>
                <a:lnTo>
                  <a:pt x="98" y="772"/>
                </a:lnTo>
                <a:lnTo>
                  <a:pt x="98" y="97"/>
                </a:lnTo>
                <a:lnTo>
                  <a:pt x="786" y="97"/>
                </a:lnTo>
                <a:lnTo>
                  <a:pt x="786" y="772"/>
                </a:lnTo>
                <a:close/>
                <a:moveTo>
                  <a:pt x="1570" y="1571"/>
                </a:moveTo>
                <a:lnTo>
                  <a:pt x="884" y="1571"/>
                </a:lnTo>
                <a:lnTo>
                  <a:pt x="884" y="870"/>
                </a:lnTo>
                <a:lnTo>
                  <a:pt x="1572" y="870"/>
                </a:lnTo>
                <a:lnTo>
                  <a:pt x="1570" y="1571"/>
                </a:lnTo>
                <a:close/>
                <a:moveTo>
                  <a:pt x="1572" y="772"/>
                </a:moveTo>
                <a:lnTo>
                  <a:pt x="884" y="772"/>
                </a:lnTo>
                <a:lnTo>
                  <a:pt x="884" y="97"/>
                </a:lnTo>
                <a:lnTo>
                  <a:pt x="1572" y="97"/>
                </a:lnTo>
                <a:lnTo>
                  <a:pt x="1572" y="772"/>
                </a:lnTo>
                <a:close/>
                <a:moveTo>
                  <a:pt x="1177" y="489"/>
                </a:moveTo>
                <a:lnTo>
                  <a:pt x="1057" y="489"/>
                </a:lnTo>
                <a:lnTo>
                  <a:pt x="1057" y="391"/>
                </a:lnTo>
                <a:lnTo>
                  <a:pt x="1177" y="391"/>
                </a:lnTo>
                <a:lnTo>
                  <a:pt x="1177" y="271"/>
                </a:lnTo>
                <a:lnTo>
                  <a:pt x="1275" y="271"/>
                </a:lnTo>
                <a:lnTo>
                  <a:pt x="1275" y="391"/>
                </a:lnTo>
                <a:lnTo>
                  <a:pt x="1397" y="391"/>
                </a:lnTo>
                <a:lnTo>
                  <a:pt x="1397" y="489"/>
                </a:lnTo>
                <a:lnTo>
                  <a:pt x="1275" y="489"/>
                </a:lnTo>
                <a:lnTo>
                  <a:pt x="1275" y="609"/>
                </a:lnTo>
                <a:lnTo>
                  <a:pt x="1177" y="609"/>
                </a:lnTo>
                <a:lnTo>
                  <a:pt x="1177" y="489"/>
                </a:lnTo>
                <a:close/>
                <a:moveTo>
                  <a:pt x="1397" y="1174"/>
                </a:moveTo>
                <a:lnTo>
                  <a:pt x="1057" y="1174"/>
                </a:lnTo>
                <a:lnTo>
                  <a:pt x="1057" y="1076"/>
                </a:lnTo>
                <a:lnTo>
                  <a:pt x="1397" y="1076"/>
                </a:lnTo>
                <a:lnTo>
                  <a:pt x="1397" y="1174"/>
                </a:lnTo>
                <a:close/>
                <a:moveTo>
                  <a:pt x="1397" y="1337"/>
                </a:moveTo>
                <a:lnTo>
                  <a:pt x="1057" y="1337"/>
                </a:lnTo>
                <a:lnTo>
                  <a:pt x="1057" y="1239"/>
                </a:lnTo>
                <a:lnTo>
                  <a:pt x="1397" y="1239"/>
                </a:lnTo>
                <a:lnTo>
                  <a:pt x="1397" y="1337"/>
                </a:lnTo>
                <a:close/>
                <a:moveTo>
                  <a:pt x="264" y="1306"/>
                </a:moveTo>
                <a:lnTo>
                  <a:pt x="364" y="1207"/>
                </a:lnTo>
                <a:lnTo>
                  <a:pt x="264" y="1106"/>
                </a:lnTo>
                <a:lnTo>
                  <a:pt x="332" y="1036"/>
                </a:lnTo>
                <a:lnTo>
                  <a:pt x="433" y="1137"/>
                </a:lnTo>
                <a:lnTo>
                  <a:pt x="533" y="1036"/>
                </a:lnTo>
                <a:lnTo>
                  <a:pt x="602" y="1106"/>
                </a:lnTo>
                <a:lnTo>
                  <a:pt x="502" y="1207"/>
                </a:lnTo>
                <a:lnTo>
                  <a:pt x="602" y="1306"/>
                </a:lnTo>
                <a:lnTo>
                  <a:pt x="533" y="1376"/>
                </a:lnTo>
                <a:lnTo>
                  <a:pt x="433" y="1276"/>
                </a:lnTo>
                <a:lnTo>
                  <a:pt x="332" y="1376"/>
                </a:lnTo>
                <a:lnTo>
                  <a:pt x="264" y="1306"/>
                </a:lnTo>
                <a:close/>
                <a:moveTo>
                  <a:pt x="607" y="489"/>
                </a:moveTo>
                <a:lnTo>
                  <a:pt x="269" y="489"/>
                </a:lnTo>
                <a:lnTo>
                  <a:pt x="269" y="391"/>
                </a:lnTo>
                <a:lnTo>
                  <a:pt x="607" y="391"/>
                </a:lnTo>
                <a:lnTo>
                  <a:pt x="607" y="4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4119840" y="8338581"/>
            <a:ext cx="408467" cy="768174"/>
          </a:xfrm>
          <a:custGeom>
            <a:avLst/>
            <a:gdLst>
              <a:gd name="T0" fmla="*/ 394 w 888"/>
              <a:gd name="T1" fmla="*/ 174 h 1670"/>
              <a:gd name="T2" fmla="*/ 197 w 888"/>
              <a:gd name="T3" fmla="*/ 341 h 1670"/>
              <a:gd name="T4" fmla="*/ 98 w 888"/>
              <a:gd name="T5" fmla="*/ 685 h 1670"/>
              <a:gd name="T6" fmla="*/ 0 w 888"/>
              <a:gd name="T7" fmla="*/ 1670 h 1670"/>
              <a:gd name="T8" fmla="*/ 888 w 888"/>
              <a:gd name="T9" fmla="*/ 685 h 1670"/>
              <a:gd name="T10" fmla="*/ 790 w 888"/>
              <a:gd name="T11" fmla="*/ 341 h 1670"/>
              <a:gd name="T12" fmla="*/ 692 w 888"/>
              <a:gd name="T13" fmla="*/ 174 h 1670"/>
              <a:gd name="T14" fmla="*/ 492 w 888"/>
              <a:gd name="T15" fmla="*/ 0 h 1670"/>
              <a:gd name="T16" fmla="*/ 790 w 888"/>
              <a:gd name="T17" fmla="*/ 783 h 1670"/>
              <a:gd name="T18" fmla="*/ 497 w 888"/>
              <a:gd name="T19" fmla="*/ 1572 h 1670"/>
              <a:gd name="T20" fmla="*/ 399 w 888"/>
              <a:gd name="T21" fmla="*/ 1471 h 1670"/>
              <a:gd name="T22" fmla="*/ 98 w 888"/>
              <a:gd name="T23" fmla="*/ 1572 h 1670"/>
              <a:gd name="T24" fmla="*/ 790 w 888"/>
              <a:gd name="T25" fmla="*/ 783 h 1670"/>
              <a:gd name="T26" fmla="*/ 196 w 888"/>
              <a:gd name="T27" fmla="*/ 685 h 1670"/>
              <a:gd name="T28" fmla="*/ 692 w 888"/>
              <a:gd name="T29" fmla="*/ 439 h 1670"/>
              <a:gd name="T30" fmla="*/ 594 w 888"/>
              <a:gd name="T31" fmla="*/ 271 h 1670"/>
              <a:gd name="T32" fmla="*/ 294 w 888"/>
              <a:gd name="T33" fmla="*/ 341 h 1670"/>
              <a:gd name="T34" fmla="*/ 594 w 888"/>
              <a:gd name="T35" fmla="*/ 271 h 1670"/>
              <a:gd name="T36" fmla="*/ 204 w 888"/>
              <a:gd name="T37" fmla="*/ 1169 h 1670"/>
              <a:gd name="T38" fmla="*/ 302 w 888"/>
              <a:gd name="T39" fmla="*/ 1072 h 1670"/>
              <a:gd name="T40" fmla="*/ 497 w 888"/>
              <a:gd name="T41" fmla="*/ 1169 h 1670"/>
              <a:gd name="T42" fmla="*/ 399 w 888"/>
              <a:gd name="T43" fmla="*/ 1072 h 1670"/>
              <a:gd name="T44" fmla="*/ 497 w 888"/>
              <a:gd name="T45" fmla="*/ 1169 h 1670"/>
              <a:gd name="T46" fmla="*/ 204 w 888"/>
              <a:gd name="T47" fmla="*/ 1366 h 1670"/>
              <a:gd name="T48" fmla="*/ 302 w 888"/>
              <a:gd name="T49" fmla="*/ 1268 h 1670"/>
              <a:gd name="T50" fmla="*/ 497 w 888"/>
              <a:gd name="T51" fmla="*/ 1366 h 1670"/>
              <a:gd name="T52" fmla="*/ 399 w 888"/>
              <a:gd name="T53" fmla="*/ 1268 h 1670"/>
              <a:gd name="T54" fmla="*/ 497 w 888"/>
              <a:gd name="T55" fmla="*/ 1366 h 1670"/>
              <a:gd name="T56" fmla="*/ 204 w 888"/>
              <a:gd name="T57" fmla="*/ 979 h 1670"/>
              <a:gd name="T58" fmla="*/ 302 w 888"/>
              <a:gd name="T59" fmla="*/ 881 h 1670"/>
              <a:gd name="T60" fmla="*/ 497 w 888"/>
              <a:gd name="T61" fmla="*/ 979 h 1670"/>
              <a:gd name="T62" fmla="*/ 399 w 888"/>
              <a:gd name="T63" fmla="*/ 881 h 1670"/>
              <a:gd name="T64" fmla="*/ 497 w 888"/>
              <a:gd name="T65" fmla="*/ 979 h 1670"/>
              <a:gd name="T66" fmla="*/ 302 w 888"/>
              <a:gd name="T67" fmla="*/ 616 h 1670"/>
              <a:gd name="T68" fmla="*/ 399 w 888"/>
              <a:gd name="T69" fmla="*/ 518 h 1670"/>
              <a:gd name="T70" fmla="*/ 595 w 888"/>
              <a:gd name="T71" fmla="*/ 616 h 1670"/>
              <a:gd name="T72" fmla="*/ 497 w 888"/>
              <a:gd name="T73" fmla="*/ 518 h 1670"/>
              <a:gd name="T74" fmla="*/ 595 w 888"/>
              <a:gd name="T75" fmla="*/ 616 h 1670"/>
              <a:gd name="T76" fmla="*/ 595 w 888"/>
              <a:gd name="T77" fmla="*/ 1169 h 1670"/>
              <a:gd name="T78" fmla="*/ 693 w 888"/>
              <a:gd name="T79" fmla="*/ 1072 h 1670"/>
              <a:gd name="T80" fmla="*/ 693 w 888"/>
              <a:gd name="T81" fmla="*/ 1366 h 1670"/>
              <a:gd name="T82" fmla="*/ 595 w 888"/>
              <a:gd name="T83" fmla="*/ 1268 h 1670"/>
              <a:gd name="T84" fmla="*/ 693 w 888"/>
              <a:gd name="T85" fmla="*/ 1366 h 1670"/>
              <a:gd name="T86" fmla="*/ 595 w 888"/>
              <a:gd name="T87" fmla="*/ 979 h 1670"/>
              <a:gd name="T88" fmla="*/ 693 w 888"/>
              <a:gd name="T89" fmla="*/ 881 h 1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88" h="1670">
                <a:moveTo>
                  <a:pt x="394" y="0"/>
                </a:moveTo>
                <a:lnTo>
                  <a:pt x="394" y="174"/>
                </a:lnTo>
                <a:lnTo>
                  <a:pt x="197" y="174"/>
                </a:lnTo>
                <a:lnTo>
                  <a:pt x="197" y="341"/>
                </a:lnTo>
                <a:lnTo>
                  <a:pt x="98" y="341"/>
                </a:lnTo>
                <a:lnTo>
                  <a:pt x="98" y="685"/>
                </a:lnTo>
                <a:lnTo>
                  <a:pt x="0" y="685"/>
                </a:lnTo>
                <a:lnTo>
                  <a:pt x="0" y="1670"/>
                </a:lnTo>
                <a:lnTo>
                  <a:pt x="888" y="1670"/>
                </a:lnTo>
                <a:lnTo>
                  <a:pt x="888" y="685"/>
                </a:lnTo>
                <a:lnTo>
                  <a:pt x="790" y="685"/>
                </a:lnTo>
                <a:lnTo>
                  <a:pt x="790" y="341"/>
                </a:lnTo>
                <a:lnTo>
                  <a:pt x="692" y="341"/>
                </a:lnTo>
                <a:lnTo>
                  <a:pt x="692" y="174"/>
                </a:lnTo>
                <a:lnTo>
                  <a:pt x="492" y="174"/>
                </a:lnTo>
                <a:lnTo>
                  <a:pt x="492" y="0"/>
                </a:lnTo>
                <a:lnTo>
                  <a:pt x="394" y="0"/>
                </a:lnTo>
                <a:close/>
                <a:moveTo>
                  <a:pt x="790" y="783"/>
                </a:moveTo>
                <a:lnTo>
                  <a:pt x="790" y="1572"/>
                </a:lnTo>
                <a:lnTo>
                  <a:pt x="497" y="1572"/>
                </a:lnTo>
                <a:lnTo>
                  <a:pt x="497" y="1471"/>
                </a:lnTo>
                <a:lnTo>
                  <a:pt x="399" y="1471"/>
                </a:lnTo>
                <a:lnTo>
                  <a:pt x="399" y="1572"/>
                </a:lnTo>
                <a:lnTo>
                  <a:pt x="98" y="1572"/>
                </a:lnTo>
                <a:lnTo>
                  <a:pt x="98" y="783"/>
                </a:lnTo>
                <a:lnTo>
                  <a:pt x="790" y="783"/>
                </a:lnTo>
                <a:close/>
                <a:moveTo>
                  <a:pt x="692" y="685"/>
                </a:moveTo>
                <a:lnTo>
                  <a:pt x="196" y="685"/>
                </a:lnTo>
                <a:lnTo>
                  <a:pt x="196" y="439"/>
                </a:lnTo>
                <a:lnTo>
                  <a:pt x="692" y="439"/>
                </a:lnTo>
                <a:lnTo>
                  <a:pt x="692" y="685"/>
                </a:lnTo>
                <a:close/>
                <a:moveTo>
                  <a:pt x="594" y="271"/>
                </a:moveTo>
                <a:lnTo>
                  <a:pt x="594" y="341"/>
                </a:lnTo>
                <a:lnTo>
                  <a:pt x="294" y="341"/>
                </a:lnTo>
                <a:lnTo>
                  <a:pt x="294" y="271"/>
                </a:lnTo>
                <a:lnTo>
                  <a:pt x="594" y="271"/>
                </a:lnTo>
                <a:close/>
                <a:moveTo>
                  <a:pt x="302" y="1169"/>
                </a:moveTo>
                <a:lnTo>
                  <a:pt x="204" y="1169"/>
                </a:lnTo>
                <a:lnTo>
                  <a:pt x="204" y="1072"/>
                </a:lnTo>
                <a:lnTo>
                  <a:pt x="302" y="1072"/>
                </a:lnTo>
                <a:lnTo>
                  <a:pt x="302" y="1169"/>
                </a:lnTo>
                <a:close/>
                <a:moveTo>
                  <a:pt x="497" y="1169"/>
                </a:moveTo>
                <a:lnTo>
                  <a:pt x="399" y="1169"/>
                </a:lnTo>
                <a:lnTo>
                  <a:pt x="399" y="1072"/>
                </a:lnTo>
                <a:lnTo>
                  <a:pt x="497" y="1072"/>
                </a:lnTo>
                <a:lnTo>
                  <a:pt x="497" y="1169"/>
                </a:lnTo>
                <a:close/>
                <a:moveTo>
                  <a:pt x="302" y="1366"/>
                </a:moveTo>
                <a:lnTo>
                  <a:pt x="204" y="1366"/>
                </a:lnTo>
                <a:lnTo>
                  <a:pt x="204" y="1268"/>
                </a:lnTo>
                <a:lnTo>
                  <a:pt x="302" y="1268"/>
                </a:lnTo>
                <a:lnTo>
                  <a:pt x="302" y="1366"/>
                </a:lnTo>
                <a:close/>
                <a:moveTo>
                  <a:pt x="497" y="1366"/>
                </a:moveTo>
                <a:lnTo>
                  <a:pt x="399" y="1366"/>
                </a:lnTo>
                <a:lnTo>
                  <a:pt x="399" y="1268"/>
                </a:lnTo>
                <a:lnTo>
                  <a:pt x="497" y="1268"/>
                </a:lnTo>
                <a:lnTo>
                  <a:pt x="497" y="1366"/>
                </a:lnTo>
                <a:close/>
                <a:moveTo>
                  <a:pt x="302" y="979"/>
                </a:moveTo>
                <a:lnTo>
                  <a:pt x="204" y="979"/>
                </a:lnTo>
                <a:lnTo>
                  <a:pt x="204" y="881"/>
                </a:lnTo>
                <a:lnTo>
                  <a:pt x="302" y="881"/>
                </a:lnTo>
                <a:lnTo>
                  <a:pt x="302" y="979"/>
                </a:lnTo>
                <a:close/>
                <a:moveTo>
                  <a:pt x="497" y="979"/>
                </a:moveTo>
                <a:lnTo>
                  <a:pt x="399" y="979"/>
                </a:lnTo>
                <a:lnTo>
                  <a:pt x="399" y="881"/>
                </a:lnTo>
                <a:lnTo>
                  <a:pt x="497" y="881"/>
                </a:lnTo>
                <a:lnTo>
                  <a:pt x="497" y="979"/>
                </a:lnTo>
                <a:close/>
                <a:moveTo>
                  <a:pt x="399" y="616"/>
                </a:moveTo>
                <a:lnTo>
                  <a:pt x="302" y="616"/>
                </a:lnTo>
                <a:lnTo>
                  <a:pt x="302" y="518"/>
                </a:lnTo>
                <a:lnTo>
                  <a:pt x="399" y="518"/>
                </a:lnTo>
                <a:lnTo>
                  <a:pt x="399" y="616"/>
                </a:lnTo>
                <a:close/>
                <a:moveTo>
                  <a:pt x="595" y="616"/>
                </a:moveTo>
                <a:lnTo>
                  <a:pt x="497" y="616"/>
                </a:lnTo>
                <a:lnTo>
                  <a:pt x="497" y="518"/>
                </a:lnTo>
                <a:lnTo>
                  <a:pt x="595" y="518"/>
                </a:lnTo>
                <a:lnTo>
                  <a:pt x="595" y="616"/>
                </a:lnTo>
                <a:close/>
                <a:moveTo>
                  <a:pt x="693" y="1169"/>
                </a:moveTo>
                <a:lnTo>
                  <a:pt x="595" y="1169"/>
                </a:lnTo>
                <a:lnTo>
                  <a:pt x="595" y="1072"/>
                </a:lnTo>
                <a:lnTo>
                  <a:pt x="693" y="1072"/>
                </a:lnTo>
                <a:lnTo>
                  <a:pt x="693" y="1169"/>
                </a:lnTo>
                <a:close/>
                <a:moveTo>
                  <a:pt x="693" y="1366"/>
                </a:moveTo>
                <a:lnTo>
                  <a:pt x="595" y="1366"/>
                </a:lnTo>
                <a:lnTo>
                  <a:pt x="595" y="1268"/>
                </a:lnTo>
                <a:lnTo>
                  <a:pt x="693" y="1268"/>
                </a:lnTo>
                <a:lnTo>
                  <a:pt x="693" y="1366"/>
                </a:lnTo>
                <a:close/>
                <a:moveTo>
                  <a:pt x="693" y="979"/>
                </a:moveTo>
                <a:lnTo>
                  <a:pt x="595" y="979"/>
                </a:lnTo>
                <a:lnTo>
                  <a:pt x="595" y="881"/>
                </a:lnTo>
                <a:lnTo>
                  <a:pt x="693" y="881"/>
                </a:lnTo>
                <a:lnTo>
                  <a:pt x="693" y="9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3939987" y="10223261"/>
            <a:ext cx="768173" cy="754374"/>
          </a:xfrm>
          <a:custGeom>
            <a:avLst/>
            <a:gdLst>
              <a:gd name="T0" fmla="*/ 1198 w 1638"/>
              <a:gd name="T1" fmla="*/ 921 h 1609"/>
              <a:gd name="T2" fmla="*/ 1193 w 1638"/>
              <a:gd name="T3" fmla="*/ 1044 h 1609"/>
              <a:gd name="T4" fmla="*/ 1142 w 1638"/>
              <a:gd name="T5" fmla="*/ 1010 h 1609"/>
              <a:gd name="T6" fmla="*/ 1142 w 1638"/>
              <a:gd name="T7" fmla="*/ 1078 h 1609"/>
              <a:gd name="T8" fmla="*/ 1289 w 1638"/>
              <a:gd name="T9" fmla="*/ 1207 h 1609"/>
              <a:gd name="T10" fmla="*/ 1198 w 1638"/>
              <a:gd name="T11" fmla="*/ 1418 h 1609"/>
              <a:gd name="T12" fmla="*/ 1103 w 1638"/>
              <a:gd name="T13" fmla="*/ 1331 h 1609"/>
              <a:gd name="T14" fmla="*/ 1108 w 1638"/>
              <a:gd name="T15" fmla="*/ 1207 h 1609"/>
              <a:gd name="T16" fmla="*/ 1159 w 1638"/>
              <a:gd name="T17" fmla="*/ 1241 h 1609"/>
              <a:gd name="T18" fmla="*/ 1159 w 1638"/>
              <a:gd name="T19" fmla="*/ 1173 h 1609"/>
              <a:gd name="T20" fmla="*/ 1012 w 1638"/>
              <a:gd name="T21" fmla="*/ 1044 h 1609"/>
              <a:gd name="T22" fmla="*/ 1103 w 1638"/>
              <a:gd name="T23" fmla="*/ 833 h 1609"/>
              <a:gd name="T24" fmla="*/ 1638 w 1638"/>
              <a:gd name="T25" fmla="*/ 425 h 1609"/>
              <a:gd name="T26" fmla="*/ 1634 w 1638"/>
              <a:gd name="T27" fmla="*/ 1126 h 1609"/>
              <a:gd name="T28" fmla="*/ 668 w 1638"/>
              <a:gd name="T29" fmla="*/ 1144 h 1609"/>
              <a:gd name="T30" fmla="*/ 156 w 1638"/>
              <a:gd name="T31" fmla="*/ 969 h 1609"/>
              <a:gd name="T32" fmla="*/ 360 w 1638"/>
              <a:gd name="T33" fmla="*/ 1208 h 1609"/>
              <a:gd name="T34" fmla="*/ 603 w 1638"/>
              <a:gd name="T35" fmla="*/ 1414 h 1609"/>
              <a:gd name="T36" fmla="*/ 295 w 1638"/>
              <a:gd name="T37" fmla="*/ 1496 h 1609"/>
              <a:gd name="T38" fmla="*/ 60 w 1638"/>
              <a:gd name="T39" fmla="*/ 969 h 1609"/>
              <a:gd name="T40" fmla="*/ 0 w 1638"/>
              <a:gd name="T41" fmla="*/ 426 h 1609"/>
              <a:gd name="T42" fmla="*/ 1352 w 1638"/>
              <a:gd name="T43" fmla="*/ 0 h 1609"/>
              <a:gd name="T44" fmla="*/ 1329 w 1638"/>
              <a:gd name="T45" fmla="*/ 136 h 1609"/>
              <a:gd name="T46" fmla="*/ 1488 w 1638"/>
              <a:gd name="T47" fmla="*/ 373 h 1609"/>
              <a:gd name="T48" fmla="*/ 914 w 1638"/>
              <a:gd name="T49" fmla="*/ 96 h 1609"/>
              <a:gd name="T50" fmla="*/ 1241 w 1638"/>
              <a:gd name="T51" fmla="*/ 96 h 1609"/>
              <a:gd name="T52" fmla="*/ 820 w 1638"/>
              <a:gd name="T53" fmla="*/ 130 h 1609"/>
              <a:gd name="T54" fmla="*/ 997 w 1638"/>
              <a:gd name="T55" fmla="*/ 373 h 1609"/>
              <a:gd name="T56" fmla="*/ 399 w 1638"/>
              <a:gd name="T57" fmla="*/ 96 h 1609"/>
              <a:gd name="T58" fmla="*/ 727 w 1638"/>
              <a:gd name="T59" fmla="*/ 96 h 1609"/>
              <a:gd name="T60" fmla="*/ 151 w 1638"/>
              <a:gd name="T61" fmla="*/ 373 h 1609"/>
              <a:gd name="T62" fmla="*/ 311 w 1638"/>
              <a:gd name="T63" fmla="*/ 135 h 1609"/>
              <a:gd name="T64" fmla="*/ 691 w 1638"/>
              <a:gd name="T65" fmla="*/ 976 h 1609"/>
              <a:gd name="T66" fmla="*/ 170 w 1638"/>
              <a:gd name="T67" fmla="*/ 469 h 1609"/>
              <a:gd name="T68" fmla="*/ 691 w 1638"/>
              <a:gd name="T69" fmla="*/ 976 h 1609"/>
              <a:gd name="T70" fmla="*/ 962 w 1638"/>
              <a:gd name="T71" fmla="*/ 681 h 1609"/>
              <a:gd name="T72" fmla="*/ 617 w 1638"/>
              <a:gd name="T73" fmla="*/ 469 h 1609"/>
              <a:gd name="T74" fmla="*/ 1151 w 1638"/>
              <a:gd name="T75" fmla="*/ 738 h 1609"/>
              <a:gd name="T76" fmla="*/ 1151 w 1638"/>
              <a:gd name="T77" fmla="*/ 1514 h 1609"/>
              <a:gd name="T78" fmla="*/ 1151 w 1638"/>
              <a:gd name="T79" fmla="*/ 738 h 1609"/>
              <a:gd name="T80" fmla="*/ 1126 w 1638"/>
              <a:gd name="T81" fmla="*/ 469 h 1609"/>
              <a:gd name="T82" fmla="*/ 1151 w 1638"/>
              <a:gd name="T83" fmla="*/ 642 h 1609"/>
              <a:gd name="T84" fmla="*/ 1472 w 1638"/>
              <a:gd name="T85" fmla="*/ 469 h 1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38" h="1609">
                <a:moveTo>
                  <a:pt x="1198" y="833"/>
                </a:moveTo>
                <a:cubicBezTo>
                  <a:pt x="1198" y="921"/>
                  <a:pt x="1198" y="921"/>
                  <a:pt x="1198" y="921"/>
                </a:cubicBezTo>
                <a:cubicBezTo>
                  <a:pt x="1251" y="937"/>
                  <a:pt x="1289" y="986"/>
                  <a:pt x="1289" y="1044"/>
                </a:cubicBezTo>
                <a:cubicBezTo>
                  <a:pt x="1193" y="1044"/>
                  <a:pt x="1193" y="1044"/>
                  <a:pt x="1193" y="1044"/>
                </a:cubicBezTo>
                <a:cubicBezTo>
                  <a:pt x="1193" y="1025"/>
                  <a:pt x="1178" y="1010"/>
                  <a:pt x="1159" y="1010"/>
                </a:cubicBezTo>
                <a:cubicBezTo>
                  <a:pt x="1142" y="1010"/>
                  <a:pt x="1142" y="1010"/>
                  <a:pt x="1142" y="1010"/>
                </a:cubicBezTo>
                <a:cubicBezTo>
                  <a:pt x="1123" y="1010"/>
                  <a:pt x="1108" y="1025"/>
                  <a:pt x="1108" y="1044"/>
                </a:cubicBezTo>
                <a:cubicBezTo>
                  <a:pt x="1108" y="1063"/>
                  <a:pt x="1123" y="1078"/>
                  <a:pt x="1142" y="1078"/>
                </a:cubicBezTo>
                <a:cubicBezTo>
                  <a:pt x="1159" y="1078"/>
                  <a:pt x="1159" y="1078"/>
                  <a:pt x="1159" y="1078"/>
                </a:cubicBezTo>
                <a:cubicBezTo>
                  <a:pt x="1231" y="1078"/>
                  <a:pt x="1289" y="1136"/>
                  <a:pt x="1289" y="1207"/>
                </a:cubicBezTo>
                <a:cubicBezTo>
                  <a:pt x="1289" y="1265"/>
                  <a:pt x="1251" y="1314"/>
                  <a:pt x="1198" y="1331"/>
                </a:cubicBezTo>
                <a:cubicBezTo>
                  <a:pt x="1198" y="1418"/>
                  <a:pt x="1198" y="1418"/>
                  <a:pt x="1198" y="1418"/>
                </a:cubicBezTo>
                <a:cubicBezTo>
                  <a:pt x="1103" y="1418"/>
                  <a:pt x="1103" y="1418"/>
                  <a:pt x="1103" y="1418"/>
                </a:cubicBezTo>
                <a:cubicBezTo>
                  <a:pt x="1103" y="1331"/>
                  <a:pt x="1103" y="1331"/>
                  <a:pt x="1103" y="1331"/>
                </a:cubicBezTo>
                <a:cubicBezTo>
                  <a:pt x="1050" y="1314"/>
                  <a:pt x="1012" y="1265"/>
                  <a:pt x="1012" y="1207"/>
                </a:cubicBezTo>
                <a:cubicBezTo>
                  <a:pt x="1108" y="1207"/>
                  <a:pt x="1108" y="1207"/>
                  <a:pt x="1108" y="1207"/>
                </a:cubicBezTo>
                <a:cubicBezTo>
                  <a:pt x="1108" y="1226"/>
                  <a:pt x="1123" y="1241"/>
                  <a:pt x="1142" y="1241"/>
                </a:cubicBezTo>
                <a:cubicBezTo>
                  <a:pt x="1159" y="1241"/>
                  <a:pt x="1159" y="1241"/>
                  <a:pt x="1159" y="1241"/>
                </a:cubicBezTo>
                <a:cubicBezTo>
                  <a:pt x="1178" y="1241"/>
                  <a:pt x="1193" y="1226"/>
                  <a:pt x="1193" y="1207"/>
                </a:cubicBezTo>
                <a:cubicBezTo>
                  <a:pt x="1193" y="1189"/>
                  <a:pt x="1178" y="1173"/>
                  <a:pt x="1159" y="1173"/>
                </a:cubicBezTo>
                <a:cubicBezTo>
                  <a:pt x="1142" y="1173"/>
                  <a:pt x="1142" y="1173"/>
                  <a:pt x="1142" y="1173"/>
                </a:cubicBezTo>
                <a:cubicBezTo>
                  <a:pt x="1070" y="1173"/>
                  <a:pt x="1012" y="1115"/>
                  <a:pt x="1012" y="1044"/>
                </a:cubicBezTo>
                <a:cubicBezTo>
                  <a:pt x="1012" y="986"/>
                  <a:pt x="1050" y="937"/>
                  <a:pt x="1103" y="921"/>
                </a:cubicBezTo>
                <a:cubicBezTo>
                  <a:pt x="1103" y="833"/>
                  <a:pt x="1103" y="833"/>
                  <a:pt x="1103" y="833"/>
                </a:cubicBezTo>
                <a:lnTo>
                  <a:pt x="1198" y="833"/>
                </a:lnTo>
                <a:close/>
                <a:moveTo>
                  <a:pt x="1638" y="425"/>
                </a:moveTo>
                <a:cubicBezTo>
                  <a:pt x="1390" y="706"/>
                  <a:pt x="1390" y="706"/>
                  <a:pt x="1390" y="706"/>
                </a:cubicBezTo>
                <a:cubicBezTo>
                  <a:pt x="1536" y="789"/>
                  <a:pt x="1634" y="946"/>
                  <a:pt x="1634" y="1126"/>
                </a:cubicBezTo>
                <a:cubicBezTo>
                  <a:pt x="1634" y="1392"/>
                  <a:pt x="1417" y="1609"/>
                  <a:pt x="1151" y="1609"/>
                </a:cubicBezTo>
                <a:cubicBezTo>
                  <a:pt x="891" y="1609"/>
                  <a:pt x="678" y="1402"/>
                  <a:pt x="668" y="1144"/>
                </a:cubicBezTo>
                <a:cubicBezTo>
                  <a:pt x="261" y="706"/>
                  <a:pt x="261" y="706"/>
                  <a:pt x="261" y="706"/>
                </a:cubicBezTo>
                <a:cubicBezTo>
                  <a:pt x="194" y="777"/>
                  <a:pt x="156" y="871"/>
                  <a:pt x="156" y="969"/>
                </a:cubicBezTo>
                <a:cubicBezTo>
                  <a:pt x="156" y="1147"/>
                  <a:pt x="278" y="1296"/>
                  <a:pt x="443" y="1339"/>
                </a:cubicBezTo>
                <a:cubicBezTo>
                  <a:pt x="360" y="1208"/>
                  <a:pt x="360" y="1208"/>
                  <a:pt x="360" y="1208"/>
                </a:cubicBezTo>
                <a:cubicBezTo>
                  <a:pt x="441" y="1157"/>
                  <a:pt x="441" y="1157"/>
                  <a:pt x="441" y="1157"/>
                </a:cubicBezTo>
                <a:cubicBezTo>
                  <a:pt x="603" y="1414"/>
                  <a:pt x="603" y="1414"/>
                  <a:pt x="603" y="1414"/>
                </a:cubicBezTo>
                <a:cubicBezTo>
                  <a:pt x="345" y="1576"/>
                  <a:pt x="345" y="1576"/>
                  <a:pt x="345" y="1576"/>
                </a:cubicBezTo>
                <a:cubicBezTo>
                  <a:pt x="295" y="1496"/>
                  <a:pt x="295" y="1496"/>
                  <a:pt x="295" y="1496"/>
                </a:cubicBezTo>
                <a:cubicBezTo>
                  <a:pt x="404" y="1427"/>
                  <a:pt x="404" y="1427"/>
                  <a:pt x="404" y="1427"/>
                </a:cubicBezTo>
                <a:cubicBezTo>
                  <a:pt x="206" y="1369"/>
                  <a:pt x="60" y="1186"/>
                  <a:pt x="60" y="969"/>
                </a:cubicBezTo>
                <a:cubicBezTo>
                  <a:pt x="60" y="844"/>
                  <a:pt x="109" y="725"/>
                  <a:pt x="196" y="636"/>
                </a:cubicBezTo>
                <a:cubicBezTo>
                  <a:pt x="0" y="426"/>
                  <a:pt x="0" y="426"/>
                  <a:pt x="0" y="426"/>
                </a:cubicBezTo>
                <a:cubicBezTo>
                  <a:pt x="287" y="0"/>
                  <a:pt x="287" y="0"/>
                  <a:pt x="287" y="0"/>
                </a:cubicBezTo>
                <a:cubicBezTo>
                  <a:pt x="1352" y="0"/>
                  <a:pt x="1352" y="0"/>
                  <a:pt x="1352" y="0"/>
                </a:cubicBezTo>
                <a:lnTo>
                  <a:pt x="1638" y="425"/>
                </a:lnTo>
                <a:close/>
                <a:moveTo>
                  <a:pt x="1329" y="136"/>
                </a:moveTo>
                <a:cubicBezTo>
                  <a:pt x="1177" y="373"/>
                  <a:pt x="1177" y="373"/>
                  <a:pt x="1177" y="373"/>
                </a:cubicBezTo>
                <a:cubicBezTo>
                  <a:pt x="1488" y="373"/>
                  <a:pt x="1488" y="373"/>
                  <a:pt x="1488" y="373"/>
                </a:cubicBezTo>
                <a:lnTo>
                  <a:pt x="1329" y="136"/>
                </a:lnTo>
                <a:close/>
                <a:moveTo>
                  <a:pt x="914" y="96"/>
                </a:moveTo>
                <a:cubicBezTo>
                  <a:pt x="1088" y="336"/>
                  <a:pt x="1088" y="336"/>
                  <a:pt x="1088" y="336"/>
                </a:cubicBezTo>
                <a:cubicBezTo>
                  <a:pt x="1241" y="96"/>
                  <a:pt x="1241" y="96"/>
                  <a:pt x="1241" y="96"/>
                </a:cubicBezTo>
                <a:lnTo>
                  <a:pt x="914" y="96"/>
                </a:lnTo>
                <a:close/>
                <a:moveTo>
                  <a:pt x="820" y="130"/>
                </a:moveTo>
                <a:cubicBezTo>
                  <a:pt x="644" y="373"/>
                  <a:pt x="644" y="373"/>
                  <a:pt x="644" y="373"/>
                </a:cubicBezTo>
                <a:cubicBezTo>
                  <a:pt x="997" y="373"/>
                  <a:pt x="997" y="373"/>
                  <a:pt x="997" y="373"/>
                </a:cubicBezTo>
                <a:lnTo>
                  <a:pt x="820" y="130"/>
                </a:lnTo>
                <a:close/>
                <a:moveTo>
                  <a:pt x="399" y="96"/>
                </a:moveTo>
                <a:cubicBezTo>
                  <a:pt x="553" y="336"/>
                  <a:pt x="553" y="336"/>
                  <a:pt x="553" y="336"/>
                </a:cubicBezTo>
                <a:cubicBezTo>
                  <a:pt x="727" y="96"/>
                  <a:pt x="727" y="96"/>
                  <a:pt x="727" y="96"/>
                </a:cubicBezTo>
                <a:lnTo>
                  <a:pt x="399" y="96"/>
                </a:lnTo>
                <a:close/>
                <a:moveTo>
                  <a:pt x="151" y="373"/>
                </a:moveTo>
                <a:cubicBezTo>
                  <a:pt x="463" y="373"/>
                  <a:pt x="463" y="373"/>
                  <a:pt x="463" y="373"/>
                </a:cubicBezTo>
                <a:cubicBezTo>
                  <a:pt x="311" y="135"/>
                  <a:pt x="311" y="135"/>
                  <a:pt x="311" y="135"/>
                </a:cubicBezTo>
                <a:lnTo>
                  <a:pt x="151" y="373"/>
                </a:lnTo>
                <a:close/>
                <a:moveTo>
                  <a:pt x="691" y="976"/>
                </a:moveTo>
                <a:cubicBezTo>
                  <a:pt x="516" y="469"/>
                  <a:pt x="516" y="469"/>
                  <a:pt x="516" y="469"/>
                </a:cubicBezTo>
                <a:cubicBezTo>
                  <a:pt x="170" y="469"/>
                  <a:pt x="170" y="469"/>
                  <a:pt x="170" y="469"/>
                </a:cubicBezTo>
                <a:cubicBezTo>
                  <a:pt x="680" y="1017"/>
                  <a:pt x="680" y="1017"/>
                  <a:pt x="680" y="1017"/>
                </a:cubicBezTo>
                <a:cubicBezTo>
                  <a:pt x="683" y="1003"/>
                  <a:pt x="687" y="989"/>
                  <a:pt x="691" y="976"/>
                </a:cubicBezTo>
                <a:close/>
                <a:moveTo>
                  <a:pt x="751" y="855"/>
                </a:moveTo>
                <a:cubicBezTo>
                  <a:pt x="803" y="778"/>
                  <a:pt x="876" y="717"/>
                  <a:pt x="962" y="681"/>
                </a:cubicBezTo>
                <a:cubicBezTo>
                  <a:pt x="1026" y="469"/>
                  <a:pt x="1026" y="469"/>
                  <a:pt x="1026" y="469"/>
                </a:cubicBezTo>
                <a:cubicBezTo>
                  <a:pt x="617" y="469"/>
                  <a:pt x="617" y="469"/>
                  <a:pt x="617" y="469"/>
                </a:cubicBezTo>
                <a:lnTo>
                  <a:pt x="751" y="855"/>
                </a:lnTo>
                <a:close/>
                <a:moveTo>
                  <a:pt x="1151" y="738"/>
                </a:moveTo>
                <a:cubicBezTo>
                  <a:pt x="937" y="738"/>
                  <a:pt x="763" y="912"/>
                  <a:pt x="763" y="1126"/>
                </a:cubicBezTo>
                <a:cubicBezTo>
                  <a:pt x="763" y="1340"/>
                  <a:pt x="937" y="1514"/>
                  <a:pt x="1151" y="1514"/>
                </a:cubicBezTo>
                <a:cubicBezTo>
                  <a:pt x="1365" y="1514"/>
                  <a:pt x="1539" y="1340"/>
                  <a:pt x="1539" y="1126"/>
                </a:cubicBezTo>
                <a:cubicBezTo>
                  <a:pt x="1539" y="912"/>
                  <a:pt x="1365" y="738"/>
                  <a:pt x="1151" y="738"/>
                </a:cubicBezTo>
                <a:close/>
                <a:moveTo>
                  <a:pt x="1472" y="469"/>
                </a:moveTo>
                <a:cubicBezTo>
                  <a:pt x="1126" y="469"/>
                  <a:pt x="1126" y="469"/>
                  <a:pt x="1126" y="469"/>
                </a:cubicBezTo>
                <a:cubicBezTo>
                  <a:pt x="1072" y="649"/>
                  <a:pt x="1072" y="649"/>
                  <a:pt x="1072" y="649"/>
                </a:cubicBezTo>
                <a:cubicBezTo>
                  <a:pt x="1097" y="645"/>
                  <a:pt x="1124" y="642"/>
                  <a:pt x="1151" y="642"/>
                </a:cubicBezTo>
                <a:cubicBezTo>
                  <a:pt x="1202" y="642"/>
                  <a:pt x="1252" y="650"/>
                  <a:pt x="1299" y="665"/>
                </a:cubicBezTo>
                <a:lnTo>
                  <a:pt x="1472" y="4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6186346" y="2732845"/>
            <a:ext cx="768633" cy="766794"/>
          </a:xfrm>
          <a:custGeom>
            <a:avLst/>
            <a:gdLst>
              <a:gd name="T0" fmla="*/ 262 w 1639"/>
              <a:gd name="T1" fmla="*/ 1313 h 1635"/>
              <a:gd name="T2" fmla="*/ 387 w 1639"/>
              <a:gd name="T3" fmla="*/ 1329 h 1635"/>
              <a:gd name="T4" fmla="*/ 374 w 1639"/>
              <a:gd name="T5" fmla="*/ 1298 h 1635"/>
              <a:gd name="T6" fmla="*/ 332 w 1639"/>
              <a:gd name="T7" fmla="*/ 1021 h 1635"/>
              <a:gd name="T8" fmla="*/ 499 w 1639"/>
              <a:gd name="T9" fmla="*/ 1186 h 1635"/>
              <a:gd name="T10" fmla="*/ 374 w 1639"/>
              <a:gd name="T11" fmla="*/ 1170 h 1635"/>
              <a:gd name="T12" fmla="*/ 387 w 1639"/>
              <a:gd name="T13" fmla="*/ 1201 h 1635"/>
              <a:gd name="T14" fmla="*/ 429 w 1639"/>
              <a:gd name="T15" fmla="*/ 1478 h 1635"/>
              <a:gd name="T16" fmla="*/ 433 w 1639"/>
              <a:gd name="T17" fmla="*/ 297 h 1635"/>
              <a:gd name="T18" fmla="*/ 253 w 1639"/>
              <a:gd name="T19" fmla="*/ 297 h 1635"/>
              <a:gd name="T20" fmla="*/ 212 w 1639"/>
              <a:gd name="T21" fmla="*/ 432 h 1635"/>
              <a:gd name="T22" fmla="*/ 212 w 1639"/>
              <a:gd name="T23" fmla="*/ 478 h 1635"/>
              <a:gd name="T24" fmla="*/ 511 w 1639"/>
              <a:gd name="T25" fmla="*/ 478 h 1635"/>
              <a:gd name="T26" fmla="*/ 350 w 1639"/>
              <a:gd name="T27" fmla="*/ 432 h 1635"/>
              <a:gd name="T28" fmla="*/ 350 w 1639"/>
              <a:gd name="T29" fmla="*/ 336 h 1635"/>
              <a:gd name="T30" fmla="*/ 1127 w 1639"/>
              <a:gd name="T31" fmla="*/ 1173 h 1635"/>
              <a:gd name="T32" fmla="*/ 1207 w 1639"/>
              <a:gd name="T33" fmla="*/ 1296 h 1635"/>
              <a:gd name="T34" fmla="*/ 1207 w 1639"/>
              <a:gd name="T35" fmla="*/ 1392 h 1635"/>
              <a:gd name="T36" fmla="*/ 1304 w 1639"/>
              <a:gd name="T37" fmla="*/ 1392 h 1635"/>
              <a:gd name="T38" fmla="*/ 1304 w 1639"/>
              <a:gd name="T39" fmla="*/ 1296 h 1635"/>
              <a:gd name="T40" fmla="*/ 1386 w 1639"/>
              <a:gd name="T41" fmla="*/ 1173 h 1635"/>
              <a:gd name="T42" fmla="*/ 1338 w 1639"/>
              <a:gd name="T43" fmla="*/ 1041 h 1635"/>
              <a:gd name="T44" fmla="*/ 1098 w 1639"/>
              <a:gd name="T45" fmla="*/ 1101 h 1635"/>
              <a:gd name="T46" fmla="*/ 1252 w 1639"/>
              <a:gd name="T47" fmla="*/ 612 h 1635"/>
              <a:gd name="T48" fmla="*/ 1405 w 1639"/>
              <a:gd name="T49" fmla="*/ 459 h 1635"/>
              <a:gd name="T50" fmla="*/ 1210 w 1639"/>
              <a:gd name="T51" fmla="*/ 491 h 1635"/>
              <a:gd name="T52" fmla="*/ 1200 w 1639"/>
              <a:gd name="T53" fmla="*/ 395 h 1635"/>
              <a:gd name="T54" fmla="*/ 1262 w 1639"/>
              <a:gd name="T55" fmla="*/ 274 h 1635"/>
              <a:gd name="T56" fmla="*/ 1308 w 1639"/>
              <a:gd name="T57" fmla="*/ 299 h 1635"/>
              <a:gd name="T58" fmla="*/ 1252 w 1639"/>
              <a:gd name="T59" fmla="*/ 146 h 1635"/>
              <a:gd name="T60" fmla="*/ 1046 w 1639"/>
              <a:gd name="T61" fmla="*/ 274 h 1635"/>
              <a:gd name="T62" fmla="*/ 1104 w 1639"/>
              <a:gd name="T63" fmla="*/ 395 h 1635"/>
              <a:gd name="T64" fmla="*/ 1107 w 1639"/>
              <a:gd name="T65" fmla="*/ 491 h 1635"/>
              <a:gd name="T66" fmla="*/ 0 w 1639"/>
              <a:gd name="T67" fmla="*/ 1253 h 1635"/>
              <a:gd name="T68" fmla="*/ 768 w 1639"/>
              <a:gd name="T69" fmla="*/ 793 h 1635"/>
              <a:gd name="T70" fmla="*/ 0 w 1639"/>
              <a:gd name="T71" fmla="*/ 382 h 1635"/>
              <a:gd name="T72" fmla="*/ 702 w 1639"/>
              <a:gd name="T73" fmla="*/ 591 h 1635"/>
              <a:gd name="T74" fmla="*/ 874 w 1639"/>
              <a:gd name="T75" fmla="*/ 382 h 1635"/>
              <a:gd name="T76" fmla="*/ 1257 w 1639"/>
              <a:gd name="T77" fmla="*/ 764 h 1635"/>
              <a:gd name="T78" fmla="*/ 1045 w 1639"/>
              <a:gd name="T79" fmla="*/ 934 h 1635"/>
              <a:gd name="T80" fmla="*/ 1257 w 1639"/>
              <a:gd name="T81" fmla="*/ 1635 h 1635"/>
              <a:gd name="T82" fmla="*/ 836 w 1639"/>
              <a:gd name="T83" fmla="*/ 862 h 1635"/>
              <a:gd name="T84" fmla="*/ 383 w 1639"/>
              <a:gd name="T85" fmla="*/ 1635 h 1635"/>
              <a:gd name="T86" fmla="*/ 1542 w 1639"/>
              <a:gd name="T87" fmla="*/ 1253 h 1635"/>
              <a:gd name="T88" fmla="*/ 971 w 1639"/>
              <a:gd name="T89" fmla="*/ 382 h 1635"/>
              <a:gd name="T90" fmla="*/ 1257 w 1639"/>
              <a:gd name="T91" fmla="*/ 96 h 1635"/>
              <a:gd name="T92" fmla="*/ 383 w 1639"/>
              <a:gd name="T93" fmla="*/ 96 h 1635"/>
              <a:gd name="T94" fmla="*/ 669 w 1639"/>
              <a:gd name="T95" fmla="*/ 382 h 1635"/>
              <a:gd name="T96" fmla="*/ 383 w 1639"/>
              <a:gd name="T97" fmla="*/ 967 h 1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39" h="1635">
                <a:moveTo>
                  <a:pt x="332" y="1478"/>
                </a:moveTo>
                <a:cubicBezTo>
                  <a:pt x="332" y="1417"/>
                  <a:pt x="332" y="1417"/>
                  <a:pt x="332" y="1417"/>
                </a:cubicBezTo>
                <a:cubicBezTo>
                  <a:pt x="291" y="1401"/>
                  <a:pt x="262" y="1360"/>
                  <a:pt x="262" y="1313"/>
                </a:cubicBezTo>
                <a:cubicBezTo>
                  <a:pt x="358" y="1313"/>
                  <a:pt x="358" y="1313"/>
                  <a:pt x="358" y="1313"/>
                </a:cubicBezTo>
                <a:cubicBezTo>
                  <a:pt x="358" y="1322"/>
                  <a:pt x="365" y="1329"/>
                  <a:pt x="374" y="1329"/>
                </a:cubicBezTo>
                <a:cubicBezTo>
                  <a:pt x="387" y="1329"/>
                  <a:pt x="387" y="1329"/>
                  <a:pt x="387" y="1329"/>
                </a:cubicBezTo>
                <a:cubicBezTo>
                  <a:pt x="396" y="1329"/>
                  <a:pt x="403" y="1322"/>
                  <a:pt x="403" y="1313"/>
                </a:cubicBezTo>
                <a:cubicBezTo>
                  <a:pt x="403" y="1305"/>
                  <a:pt x="396" y="1298"/>
                  <a:pt x="387" y="1298"/>
                </a:cubicBezTo>
                <a:cubicBezTo>
                  <a:pt x="374" y="1298"/>
                  <a:pt x="374" y="1298"/>
                  <a:pt x="374" y="1298"/>
                </a:cubicBezTo>
                <a:cubicBezTo>
                  <a:pt x="312" y="1298"/>
                  <a:pt x="262" y="1248"/>
                  <a:pt x="262" y="1186"/>
                </a:cubicBezTo>
                <a:cubicBezTo>
                  <a:pt x="262" y="1139"/>
                  <a:pt x="291" y="1099"/>
                  <a:pt x="332" y="1082"/>
                </a:cubicBezTo>
                <a:cubicBezTo>
                  <a:pt x="332" y="1021"/>
                  <a:pt x="332" y="1021"/>
                  <a:pt x="332" y="1021"/>
                </a:cubicBezTo>
                <a:cubicBezTo>
                  <a:pt x="429" y="1021"/>
                  <a:pt x="429" y="1021"/>
                  <a:pt x="429" y="1021"/>
                </a:cubicBezTo>
                <a:cubicBezTo>
                  <a:pt x="429" y="1082"/>
                  <a:pt x="429" y="1082"/>
                  <a:pt x="429" y="1082"/>
                </a:cubicBezTo>
                <a:cubicBezTo>
                  <a:pt x="470" y="1099"/>
                  <a:pt x="499" y="1139"/>
                  <a:pt x="499" y="1186"/>
                </a:cubicBezTo>
                <a:cubicBezTo>
                  <a:pt x="403" y="1186"/>
                  <a:pt x="403" y="1186"/>
                  <a:pt x="403" y="1186"/>
                </a:cubicBezTo>
                <a:cubicBezTo>
                  <a:pt x="403" y="1177"/>
                  <a:pt x="396" y="1170"/>
                  <a:pt x="387" y="1170"/>
                </a:cubicBezTo>
                <a:cubicBezTo>
                  <a:pt x="374" y="1170"/>
                  <a:pt x="374" y="1170"/>
                  <a:pt x="374" y="1170"/>
                </a:cubicBezTo>
                <a:cubicBezTo>
                  <a:pt x="365" y="1170"/>
                  <a:pt x="358" y="1177"/>
                  <a:pt x="358" y="1186"/>
                </a:cubicBezTo>
                <a:cubicBezTo>
                  <a:pt x="358" y="1194"/>
                  <a:pt x="365" y="1201"/>
                  <a:pt x="374" y="1201"/>
                </a:cubicBezTo>
                <a:cubicBezTo>
                  <a:pt x="387" y="1201"/>
                  <a:pt x="387" y="1201"/>
                  <a:pt x="387" y="1201"/>
                </a:cubicBezTo>
                <a:cubicBezTo>
                  <a:pt x="449" y="1201"/>
                  <a:pt x="499" y="1252"/>
                  <a:pt x="499" y="1313"/>
                </a:cubicBezTo>
                <a:cubicBezTo>
                  <a:pt x="499" y="1360"/>
                  <a:pt x="470" y="1401"/>
                  <a:pt x="429" y="1417"/>
                </a:cubicBezTo>
                <a:cubicBezTo>
                  <a:pt x="429" y="1478"/>
                  <a:pt x="429" y="1478"/>
                  <a:pt x="429" y="1478"/>
                </a:cubicBezTo>
                <a:lnTo>
                  <a:pt x="332" y="1478"/>
                </a:lnTo>
                <a:close/>
                <a:moveTo>
                  <a:pt x="391" y="256"/>
                </a:moveTo>
                <a:cubicBezTo>
                  <a:pt x="414" y="256"/>
                  <a:pt x="433" y="274"/>
                  <a:pt x="433" y="297"/>
                </a:cubicBezTo>
                <a:cubicBezTo>
                  <a:pt x="529" y="297"/>
                  <a:pt x="529" y="297"/>
                  <a:pt x="529" y="297"/>
                </a:cubicBezTo>
                <a:cubicBezTo>
                  <a:pt x="529" y="221"/>
                  <a:pt x="467" y="159"/>
                  <a:pt x="391" y="159"/>
                </a:cubicBezTo>
                <a:cubicBezTo>
                  <a:pt x="315" y="159"/>
                  <a:pt x="253" y="221"/>
                  <a:pt x="253" y="297"/>
                </a:cubicBezTo>
                <a:cubicBezTo>
                  <a:pt x="253" y="336"/>
                  <a:pt x="253" y="336"/>
                  <a:pt x="253" y="336"/>
                </a:cubicBezTo>
                <a:cubicBezTo>
                  <a:pt x="212" y="336"/>
                  <a:pt x="212" y="336"/>
                  <a:pt x="212" y="336"/>
                </a:cubicBezTo>
                <a:cubicBezTo>
                  <a:pt x="212" y="432"/>
                  <a:pt x="212" y="432"/>
                  <a:pt x="212" y="432"/>
                </a:cubicBezTo>
                <a:cubicBezTo>
                  <a:pt x="253" y="432"/>
                  <a:pt x="253" y="432"/>
                  <a:pt x="253" y="432"/>
                </a:cubicBezTo>
                <a:cubicBezTo>
                  <a:pt x="253" y="436"/>
                  <a:pt x="253" y="436"/>
                  <a:pt x="253" y="436"/>
                </a:cubicBezTo>
                <a:cubicBezTo>
                  <a:pt x="253" y="459"/>
                  <a:pt x="235" y="478"/>
                  <a:pt x="212" y="478"/>
                </a:cubicBezTo>
                <a:cubicBezTo>
                  <a:pt x="212" y="574"/>
                  <a:pt x="212" y="574"/>
                  <a:pt x="212" y="574"/>
                </a:cubicBezTo>
                <a:cubicBezTo>
                  <a:pt x="511" y="574"/>
                  <a:pt x="511" y="574"/>
                  <a:pt x="511" y="574"/>
                </a:cubicBezTo>
                <a:cubicBezTo>
                  <a:pt x="511" y="478"/>
                  <a:pt x="511" y="478"/>
                  <a:pt x="511" y="478"/>
                </a:cubicBezTo>
                <a:cubicBezTo>
                  <a:pt x="343" y="478"/>
                  <a:pt x="343" y="478"/>
                  <a:pt x="343" y="478"/>
                </a:cubicBezTo>
                <a:cubicBezTo>
                  <a:pt x="347" y="464"/>
                  <a:pt x="350" y="450"/>
                  <a:pt x="350" y="436"/>
                </a:cubicBezTo>
                <a:cubicBezTo>
                  <a:pt x="350" y="432"/>
                  <a:pt x="350" y="432"/>
                  <a:pt x="350" y="432"/>
                </a:cubicBezTo>
                <a:cubicBezTo>
                  <a:pt x="410" y="432"/>
                  <a:pt x="410" y="432"/>
                  <a:pt x="410" y="432"/>
                </a:cubicBezTo>
                <a:cubicBezTo>
                  <a:pt x="410" y="336"/>
                  <a:pt x="410" y="336"/>
                  <a:pt x="410" y="336"/>
                </a:cubicBezTo>
                <a:cubicBezTo>
                  <a:pt x="350" y="336"/>
                  <a:pt x="350" y="336"/>
                  <a:pt x="350" y="336"/>
                </a:cubicBezTo>
                <a:cubicBezTo>
                  <a:pt x="350" y="297"/>
                  <a:pt x="350" y="297"/>
                  <a:pt x="350" y="297"/>
                </a:cubicBezTo>
                <a:cubicBezTo>
                  <a:pt x="350" y="274"/>
                  <a:pt x="368" y="256"/>
                  <a:pt x="391" y="256"/>
                </a:cubicBezTo>
                <a:close/>
                <a:moveTo>
                  <a:pt x="1127" y="1173"/>
                </a:moveTo>
                <a:cubicBezTo>
                  <a:pt x="1127" y="1269"/>
                  <a:pt x="1127" y="1269"/>
                  <a:pt x="1127" y="1269"/>
                </a:cubicBezTo>
                <a:cubicBezTo>
                  <a:pt x="1207" y="1269"/>
                  <a:pt x="1207" y="1269"/>
                  <a:pt x="1207" y="1269"/>
                </a:cubicBezTo>
                <a:cubicBezTo>
                  <a:pt x="1207" y="1296"/>
                  <a:pt x="1207" y="1296"/>
                  <a:pt x="1207" y="1296"/>
                </a:cubicBezTo>
                <a:cubicBezTo>
                  <a:pt x="1127" y="1296"/>
                  <a:pt x="1127" y="1296"/>
                  <a:pt x="1127" y="1296"/>
                </a:cubicBezTo>
                <a:cubicBezTo>
                  <a:pt x="1127" y="1392"/>
                  <a:pt x="1127" y="1392"/>
                  <a:pt x="1127" y="1392"/>
                </a:cubicBezTo>
                <a:cubicBezTo>
                  <a:pt x="1207" y="1392"/>
                  <a:pt x="1207" y="1392"/>
                  <a:pt x="1207" y="1392"/>
                </a:cubicBezTo>
                <a:cubicBezTo>
                  <a:pt x="1207" y="1468"/>
                  <a:pt x="1207" y="1468"/>
                  <a:pt x="1207" y="1468"/>
                </a:cubicBezTo>
                <a:cubicBezTo>
                  <a:pt x="1304" y="1468"/>
                  <a:pt x="1304" y="1468"/>
                  <a:pt x="1304" y="1468"/>
                </a:cubicBezTo>
                <a:cubicBezTo>
                  <a:pt x="1304" y="1392"/>
                  <a:pt x="1304" y="1392"/>
                  <a:pt x="1304" y="1392"/>
                </a:cubicBezTo>
                <a:cubicBezTo>
                  <a:pt x="1386" y="1392"/>
                  <a:pt x="1386" y="1392"/>
                  <a:pt x="1386" y="1392"/>
                </a:cubicBezTo>
                <a:cubicBezTo>
                  <a:pt x="1386" y="1296"/>
                  <a:pt x="1386" y="1296"/>
                  <a:pt x="1386" y="1296"/>
                </a:cubicBezTo>
                <a:cubicBezTo>
                  <a:pt x="1304" y="1296"/>
                  <a:pt x="1304" y="1296"/>
                  <a:pt x="1304" y="1296"/>
                </a:cubicBezTo>
                <a:cubicBezTo>
                  <a:pt x="1304" y="1269"/>
                  <a:pt x="1304" y="1269"/>
                  <a:pt x="1304" y="1269"/>
                </a:cubicBezTo>
                <a:cubicBezTo>
                  <a:pt x="1386" y="1269"/>
                  <a:pt x="1386" y="1269"/>
                  <a:pt x="1386" y="1269"/>
                </a:cubicBezTo>
                <a:cubicBezTo>
                  <a:pt x="1386" y="1173"/>
                  <a:pt x="1386" y="1173"/>
                  <a:pt x="1386" y="1173"/>
                </a:cubicBezTo>
                <a:cubicBezTo>
                  <a:pt x="1355" y="1173"/>
                  <a:pt x="1355" y="1173"/>
                  <a:pt x="1355" y="1173"/>
                </a:cubicBezTo>
                <a:cubicBezTo>
                  <a:pt x="1413" y="1101"/>
                  <a:pt x="1413" y="1101"/>
                  <a:pt x="1413" y="1101"/>
                </a:cubicBezTo>
                <a:cubicBezTo>
                  <a:pt x="1338" y="1041"/>
                  <a:pt x="1338" y="1041"/>
                  <a:pt x="1338" y="1041"/>
                </a:cubicBezTo>
                <a:cubicBezTo>
                  <a:pt x="1256" y="1143"/>
                  <a:pt x="1256" y="1143"/>
                  <a:pt x="1256" y="1143"/>
                </a:cubicBezTo>
                <a:cubicBezTo>
                  <a:pt x="1173" y="1041"/>
                  <a:pt x="1173" y="1041"/>
                  <a:pt x="1173" y="1041"/>
                </a:cubicBezTo>
                <a:cubicBezTo>
                  <a:pt x="1098" y="1101"/>
                  <a:pt x="1098" y="1101"/>
                  <a:pt x="1098" y="1101"/>
                </a:cubicBezTo>
                <a:cubicBezTo>
                  <a:pt x="1156" y="1173"/>
                  <a:pt x="1156" y="1173"/>
                  <a:pt x="1156" y="1173"/>
                </a:cubicBezTo>
                <a:lnTo>
                  <a:pt x="1127" y="1173"/>
                </a:lnTo>
                <a:close/>
                <a:moveTo>
                  <a:pt x="1252" y="612"/>
                </a:moveTo>
                <a:cubicBezTo>
                  <a:pt x="1257" y="612"/>
                  <a:pt x="1257" y="612"/>
                  <a:pt x="1257" y="612"/>
                </a:cubicBezTo>
                <a:cubicBezTo>
                  <a:pt x="1257" y="612"/>
                  <a:pt x="1257" y="612"/>
                  <a:pt x="1257" y="612"/>
                </a:cubicBezTo>
                <a:cubicBezTo>
                  <a:pt x="1339" y="610"/>
                  <a:pt x="1405" y="542"/>
                  <a:pt x="1405" y="459"/>
                </a:cubicBezTo>
                <a:cubicBezTo>
                  <a:pt x="1308" y="459"/>
                  <a:pt x="1308" y="459"/>
                  <a:pt x="1308" y="459"/>
                </a:cubicBezTo>
                <a:cubicBezTo>
                  <a:pt x="1308" y="490"/>
                  <a:pt x="1284" y="515"/>
                  <a:pt x="1254" y="516"/>
                </a:cubicBezTo>
                <a:cubicBezTo>
                  <a:pt x="1236" y="515"/>
                  <a:pt x="1220" y="506"/>
                  <a:pt x="1210" y="491"/>
                </a:cubicBezTo>
                <a:cubicBezTo>
                  <a:pt x="1262" y="491"/>
                  <a:pt x="1262" y="491"/>
                  <a:pt x="1262" y="491"/>
                </a:cubicBezTo>
                <a:cubicBezTo>
                  <a:pt x="1262" y="395"/>
                  <a:pt x="1262" y="395"/>
                  <a:pt x="1262" y="395"/>
                </a:cubicBezTo>
                <a:cubicBezTo>
                  <a:pt x="1200" y="395"/>
                  <a:pt x="1200" y="395"/>
                  <a:pt x="1200" y="395"/>
                </a:cubicBezTo>
                <a:cubicBezTo>
                  <a:pt x="1200" y="370"/>
                  <a:pt x="1200" y="370"/>
                  <a:pt x="1200" y="370"/>
                </a:cubicBezTo>
                <a:cubicBezTo>
                  <a:pt x="1262" y="370"/>
                  <a:pt x="1262" y="370"/>
                  <a:pt x="1262" y="370"/>
                </a:cubicBezTo>
                <a:cubicBezTo>
                  <a:pt x="1262" y="274"/>
                  <a:pt x="1262" y="274"/>
                  <a:pt x="1262" y="274"/>
                </a:cubicBezTo>
                <a:cubicBezTo>
                  <a:pt x="1206" y="274"/>
                  <a:pt x="1206" y="274"/>
                  <a:pt x="1206" y="274"/>
                </a:cubicBezTo>
                <a:cubicBezTo>
                  <a:pt x="1215" y="256"/>
                  <a:pt x="1233" y="243"/>
                  <a:pt x="1254" y="243"/>
                </a:cubicBezTo>
                <a:cubicBezTo>
                  <a:pt x="1284" y="244"/>
                  <a:pt x="1308" y="269"/>
                  <a:pt x="1308" y="299"/>
                </a:cubicBezTo>
                <a:cubicBezTo>
                  <a:pt x="1405" y="299"/>
                  <a:pt x="1405" y="299"/>
                  <a:pt x="1405" y="299"/>
                </a:cubicBezTo>
                <a:cubicBezTo>
                  <a:pt x="1405" y="216"/>
                  <a:pt x="1339" y="149"/>
                  <a:pt x="1257" y="146"/>
                </a:cubicBezTo>
                <a:cubicBezTo>
                  <a:pt x="1252" y="146"/>
                  <a:pt x="1252" y="146"/>
                  <a:pt x="1252" y="146"/>
                </a:cubicBezTo>
                <a:cubicBezTo>
                  <a:pt x="1252" y="146"/>
                  <a:pt x="1252" y="146"/>
                  <a:pt x="1252" y="146"/>
                </a:cubicBezTo>
                <a:cubicBezTo>
                  <a:pt x="1178" y="149"/>
                  <a:pt x="1118" y="203"/>
                  <a:pt x="1106" y="274"/>
                </a:cubicBezTo>
                <a:cubicBezTo>
                  <a:pt x="1046" y="274"/>
                  <a:pt x="1046" y="274"/>
                  <a:pt x="1046" y="274"/>
                </a:cubicBezTo>
                <a:cubicBezTo>
                  <a:pt x="1046" y="370"/>
                  <a:pt x="1046" y="370"/>
                  <a:pt x="1046" y="370"/>
                </a:cubicBezTo>
                <a:cubicBezTo>
                  <a:pt x="1104" y="370"/>
                  <a:pt x="1104" y="370"/>
                  <a:pt x="1104" y="370"/>
                </a:cubicBezTo>
                <a:cubicBezTo>
                  <a:pt x="1104" y="395"/>
                  <a:pt x="1104" y="395"/>
                  <a:pt x="1104" y="395"/>
                </a:cubicBezTo>
                <a:cubicBezTo>
                  <a:pt x="1046" y="395"/>
                  <a:pt x="1046" y="395"/>
                  <a:pt x="1046" y="395"/>
                </a:cubicBezTo>
                <a:cubicBezTo>
                  <a:pt x="1046" y="491"/>
                  <a:pt x="1046" y="491"/>
                  <a:pt x="1046" y="491"/>
                </a:cubicBezTo>
                <a:cubicBezTo>
                  <a:pt x="1107" y="491"/>
                  <a:pt x="1107" y="491"/>
                  <a:pt x="1107" y="491"/>
                </a:cubicBezTo>
                <a:cubicBezTo>
                  <a:pt x="1122" y="559"/>
                  <a:pt x="1181" y="610"/>
                  <a:pt x="1252" y="612"/>
                </a:cubicBezTo>
                <a:close/>
                <a:moveTo>
                  <a:pt x="383" y="1635"/>
                </a:moveTo>
                <a:cubicBezTo>
                  <a:pt x="172" y="1635"/>
                  <a:pt x="0" y="1463"/>
                  <a:pt x="0" y="1253"/>
                </a:cubicBezTo>
                <a:cubicBezTo>
                  <a:pt x="0" y="1042"/>
                  <a:pt x="172" y="870"/>
                  <a:pt x="383" y="870"/>
                </a:cubicBezTo>
                <a:cubicBezTo>
                  <a:pt x="469" y="870"/>
                  <a:pt x="549" y="899"/>
                  <a:pt x="613" y="948"/>
                </a:cubicBezTo>
                <a:cubicBezTo>
                  <a:pt x="768" y="793"/>
                  <a:pt x="768" y="793"/>
                  <a:pt x="768" y="793"/>
                </a:cubicBezTo>
                <a:cubicBezTo>
                  <a:pt x="639" y="665"/>
                  <a:pt x="639" y="665"/>
                  <a:pt x="639" y="665"/>
                </a:cubicBezTo>
                <a:cubicBezTo>
                  <a:pt x="571" y="727"/>
                  <a:pt x="481" y="764"/>
                  <a:pt x="383" y="764"/>
                </a:cubicBezTo>
                <a:cubicBezTo>
                  <a:pt x="172" y="764"/>
                  <a:pt x="0" y="593"/>
                  <a:pt x="0" y="382"/>
                </a:cubicBezTo>
                <a:cubicBezTo>
                  <a:pt x="0" y="171"/>
                  <a:pt x="172" y="0"/>
                  <a:pt x="383" y="0"/>
                </a:cubicBezTo>
                <a:cubicBezTo>
                  <a:pt x="593" y="0"/>
                  <a:pt x="765" y="171"/>
                  <a:pt x="765" y="382"/>
                </a:cubicBezTo>
                <a:cubicBezTo>
                  <a:pt x="765" y="459"/>
                  <a:pt x="742" y="531"/>
                  <a:pt x="702" y="591"/>
                </a:cubicBezTo>
                <a:cubicBezTo>
                  <a:pt x="836" y="725"/>
                  <a:pt x="836" y="725"/>
                  <a:pt x="836" y="725"/>
                </a:cubicBezTo>
                <a:cubicBezTo>
                  <a:pt x="950" y="611"/>
                  <a:pt x="950" y="611"/>
                  <a:pt x="950" y="611"/>
                </a:cubicBezTo>
                <a:cubicBezTo>
                  <a:pt x="903" y="547"/>
                  <a:pt x="874" y="468"/>
                  <a:pt x="874" y="382"/>
                </a:cubicBezTo>
                <a:cubicBezTo>
                  <a:pt x="874" y="171"/>
                  <a:pt x="1046" y="0"/>
                  <a:pt x="1257" y="0"/>
                </a:cubicBezTo>
                <a:cubicBezTo>
                  <a:pt x="1467" y="0"/>
                  <a:pt x="1639" y="171"/>
                  <a:pt x="1639" y="382"/>
                </a:cubicBezTo>
                <a:cubicBezTo>
                  <a:pt x="1639" y="593"/>
                  <a:pt x="1467" y="764"/>
                  <a:pt x="1257" y="764"/>
                </a:cubicBezTo>
                <a:cubicBezTo>
                  <a:pt x="1166" y="764"/>
                  <a:pt x="1083" y="733"/>
                  <a:pt x="1017" y="680"/>
                </a:cubicBezTo>
                <a:cubicBezTo>
                  <a:pt x="904" y="793"/>
                  <a:pt x="904" y="793"/>
                  <a:pt x="904" y="793"/>
                </a:cubicBezTo>
                <a:cubicBezTo>
                  <a:pt x="1045" y="934"/>
                  <a:pt x="1045" y="934"/>
                  <a:pt x="1045" y="934"/>
                </a:cubicBezTo>
                <a:cubicBezTo>
                  <a:pt x="1106" y="894"/>
                  <a:pt x="1178" y="870"/>
                  <a:pt x="1257" y="870"/>
                </a:cubicBezTo>
                <a:cubicBezTo>
                  <a:pt x="1467" y="870"/>
                  <a:pt x="1639" y="1042"/>
                  <a:pt x="1639" y="1253"/>
                </a:cubicBezTo>
                <a:cubicBezTo>
                  <a:pt x="1639" y="1463"/>
                  <a:pt x="1467" y="1635"/>
                  <a:pt x="1257" y="1635"/>
                </a:cubicBezTo>
                <a:cubicBezTo>
                  <a:pt x="1046" y="1635"/>
                  <a:pt x="874" y="1463"/>
                  <a:pt x="874" y="1253"/>
                </a:cubicBezTo>
                <a:cubicBezTo>
                  <a:pt x="874" y="1155"/>
                  <a:pt x="911" y="1065"/>
                  <a:pt x="972" y="998"/>
                </a:cubicBezTo>
                <a:cubicBezTo>
                  <a:pt x="836" y="862"/>
                  <a:pt x="836" y="862"/>
                  <a:pt x="836" y="862"/>
                </a:cubicBezTo>
                <a:cubicBezTo>
                  <a:pt x="682" y="1015"/>
                  <a:pt x="682" y="1015"/>
                  <a:pt x="682" y="1015"/>
                </a:cubicBezTo>
                <a:cubicBezTo>
                  <a:pt x="734" y="1081"/>
                  <a:pt x="765" y="1163"/>
                  <a:pt x="765" y="1253"/>
                </a:cubicBezTo>
                <a:cubicBezTo>
                  <a:pt x="765" y="1463"/>
                  <a:pt x="593" y="1635"/>
                  <a:pt x="383" y="1635"/>
                </a:cubicBezTo>
                <a:close/>
                <a:moveTo>
                  <a:pt x="971" y="1253"/>
                </a:moveTo>
                <a:cubicBezTo>
                  <a:pt x="971" y="1410"/>
                  <a:pt x="1099" y="1539"/>
                  <a:pt x="1257" y="1539"/>
                </a:cubicBezTo>
                <a:cubicBezTo>
                  <a:pt x="1414" y="1539"/>
                  <a:pt x="1542" y="1410"/>
                  <a:pt x="1542" y="1253"/>
                </a:cubicBezTo>
                <a:cubicBezTo>
                  <a:pt x="1542" y="1095"/>
                  <a:pt x="1414" y="967"/>
                  <a:pt x="1257" y="967"/>
                </a:cubicBezTo>
                <a:cubicBezTo>
                  <a:pt x="1099" y="967"/>
                  <a:pt x="971" y="1095"/>
                  <a:pt x="971" y="1253"/>
                </a:cubicBezTo>
                <a:close/>
                <a:moveTo>
                  <a:pt x="971" y="382"/>
                </a:moveTo>
                <a:cubicBezTo>
                  <a:pt x="971" y="540"/>
                  <a:pt x="1099" y="668"/>
                  <a:pt x="1257" y="668"/>
                </a:cubicBezTo>
                <a:cubicBezTo>
                  <a:pt x="1414" y="668"/>
                  <a:pt x="1542" y="540"/>
                  <a:pt x="1542" y="382"/>
                </a:cubicBezTo>
                <a:cubicBezTo>
                  <a:pt x="1542" y="224"/>
                  <a:pt x="1414" y="96"/>
                  <a:pt x="1257" y="96"/>
                </a:cubicBezTo>
                <a:cubicBezTo>
                  <a:pt x="1099" y="96"/>
                  <a:pt x="971" y="224"/>
                  <a:pt x="971" y="382"/>
                </a:cubicBezTo>
                <a:close/>
                <a:moveTo>
                  <a:pt x="669" y="382"/>
                </a:moveTo>
                <a:cubicBezTo>
                  <a:pt x="669" y="224"/>
                  <a:pt x="540" y="96"/>
                  <a:pt x="383" y="96"/>
                </a:cubicBezTo>
                <a:cubicBezTo>
                  <a:pt x="225" y="96"/>
                  <a:pt x="97" y="224"/>
                  <a:pt x="97" y="382"/>
                </a:cubicBezTo>
                <a:cubicBezTo>
                  <a:pt x="97" y="540"/>
                  <a:pt x="225" y="668"/>
                  <a:pt x="383" y="668"/>
                </a:cubicBezTo>
                <a:cubicBezTo>
                  <a:pt x="540" y="668"/>
                  <a:pt x="669" y="540"/>
                  <a:pt x="669" y="382"/>
                </a:cubicBezTo>
                <a:close/>
                <a:moveTo>
                  <a:pt x="383" y="1539"/>
                </a:moveTo>
                <a:cubicBezTo>
                  <a:pt x="540" y="1539"/>
                  <a:pt x="669" y="1410"/>
                  <a:pt x="669" y="1253"/>
                </a:cubicBezTo>
                <a:cubicBezTo>
                  <a:pt x="669" y="1095"/>
                  <a:pt x="540" y="967"/>
                  <a:pt x="383" y="967"/>
                </a:cubicBezTo>
                <a:cubicBezTo>
                  <a:pt x="225" y="967"/>
                  <a:pt x="97" y="1095"/>
                  <a:pt x="97" y="1253"/>
                </a:cubicBezTo>
                <a:cubicBezTo>
                  <a:pt x="97" y="1410"/>
                  <a:pt x="225" y="1539"/>
                  <a:pt x="383" y="15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6186575" y="4678471"/>
            <a:ext cx="768175" cy="605800"/>
          </a:xfrm>
          <a:custGeom>
            <a:avLst/>
            <a:gdLst>
              <a:gd name="T0" fmla="*/ 288 w 1638"/>
              <a:gd name="T1" fmla="*/ 902 h 1292"/>
              <a:gd name="T2" fmla="*/ 1348 w 1638"/>
              <a:gd name="T3" fmla="*/ 902 h 1292"/>
              <a:gd name="T4" fmla="*/ 1351 w 1638"/>
              <a:gd name="T5" fmla="*/ 192 h 1292"/>
              <a:gd name="T6" fmla="*/ 288 w 1638"/>
              <a:gd name="T7" fmla="*/ 192 h 1292"/>
              <a:gd name="T8" fmla="*/ 288 w 1638"/>
              <a:gd name="T9" fmla="*/ 902 h 1292"/>
              <a:gd name="T10" fmla="*/ 384 w 1638"/>
              <a:gd name="T11" fmla="*/ 288 h 1292"/>
              <a:gd name="T12" fmla="*/ 1254 w 1638"/>
              <a:gd name="T13" fmla="*/ 288 h 1292"/>
              <a:gd name="T14" fmla="*/ 1252 w 1638"/>
              <a:gd name="T15" fmla="*/ 806 h 1292"/>
              <a:gd name="T16" fmla="*/ 384 w 1638"/>
              <a:gd name="T17" fmla="*/ 806 h 1292"/>
              <a:gd name="T18" fmla="*/ 384 w 1638"/>
              <a:gd name="T19" fmla="*/ 288 h 1292"/>
              <a:gd name="T20" fmla="*/ 160 w 1638"/>
              <a:gd name="T21" fmla="*/ 1292 h 1292"/>
              <a:gd name="T22" fmla="*/ 1479 w 1638"/>
              <a:gd name="T23" fmla="*/ 1292 h 1292"/>
              <a:gd name="T24" fmla="*/ 1638 w 1638"/>
              <a:gd name="T25" fmla="*/ 1133 h 1292"/>
              <a:gd name="T26" fmla="*/ 1638 w 1638"/>
              <a:gd name="T27" fmla="*/ 1005 h 1292"/>
              <a:gd name="T28" fmla="*/ 1542 w 1638"/>
              <a:gd name="T29" fmla="*/ 1005 h 1292"/>
              <a:gd name="T30" fmla="*/ 1542 w 1638"/>
              <a:gd name="T31" fmla="*/ 0 h 1292"/>
              <a:gd name="T32" fmla="*/ 96 w 1638"/>
              <a:gd name="T33" fmla="*/ 0 h 1292"/>
              <a:gd name="T34" fmla="*/ 96 w 1638"/>
              <a:gd name="T35" fmla="*/ 1005 h 1292"/>
              <a:gd name="T36" fmla="*/ 0 w 1638"/>
              <a:gd name="T37" fmla="*/ 1005 h 1292"/>
              <a:gd name="T38" fmla="*/ 0 w 1638"/>
              <a:gd name="T39" fmla="*/ 1133 h 1292"/>
              <a:gd name="T40" fmla="*/ 160 w 1638"/>
              <a:gd name="T41" fmla="*/ 1292 h 1292"/>
              <a:gd name="T42" fmla="*/ 192 w 1638"/>
              <a:gd name="T43" fmla="*/ 96 h 1292"/>
              <a:gd name="T44" fmla="*/ 1446 w 1638"/>
              <a:gd name="T45" fmla="*/ 96 h 1292"/>
              <a:gd name="T46" fmla="*/ 1446 w 1638"/>
              <a:gd name="T47" fmla="*/ 1005 h 1292"/>
              <a:gd name="T48" fmla="*/ 192 w 1638"/>
              <a:gd name="T49" fmla="*/ 1005 h 1292"/>
              <a:gd name="T50" fmla="*/ 192 w 1638"/>
              <a:gd name="T51" fmla="*/ 96 h 1292"/>
              <a:gd name="T52" fmla="*/ 96 w 1638"/>
              <a:gd name="T53" fmla="*/ 1101 h 1292"/>
              <a:gd name="T54" fmla="*/ 1542 w 1638"/>
              <a:gd name="T55" fmla="*/ 1101 h 1292"/>
              <a:gd name="T56" fmla="*/ 1542 w 1638"/>
              <a:gd name="T57" fmla="*/ 1133 h 1292"/>
              <a:gd name="T58" fmla="*/ 1479 w 1638"/>
              <a:gd name="T59" fmla="*/ 1196 h 1292"/>
              <a:gd name="T60" fmla="*/ 160 w 1638"/>
              <a:gd name="T61" fmla="*/ 1196 h 1292"/>
              <a:gd name="T62" fmla="*/ 96 w 1638"/>
              <a:gd name="T63" fmla="*/ 1133 h 1292"/>
              <a:gd name="T64" fmla="*/ 96 w 1638"/>
              <a:gd name="T65" fmla="*/ 1101 h 1292"/>
              <a:gd name="T66" fmla="*/ 483 w 1638"/>
              <a:gd name="T67" fmla="*/ 488 h 1292"/>
              <a:gd name="T68" fmla="*/ 579 w 1638"/>
              <a:gd name="T69" fmla="*/ 488 h 1292"/>
              <a:gd name="T70" fmla="*/ 579 w 1638"/>
              <a:gd name="T71" fmla="*/ 705 h 1292"/>
              <a:gd name="T72" fmla="*/ 483 w 1638"/>
              <a:gd name="T73" fmla="*/ 705 h 1292"/>
              <a:gd name="T74" fmla="*/ 483 w 1638"/>
              <a:gd name="T75" fmla="*/ 488 h 1292"/>
              <a:gd name="T76" fmla="*/ 675 w 1638"/>
              <a:gd name="T77" fmla="*/ 392 h 1292"/>
              <a:gd name="T78" fmla="*/ 771 w 1638"/>
              <a:gd name="T79" fmla="*/ 392 h 1292"/>
              <a:gd name="T80" fmla="*/ 771 w 1638"/>
              <a:gd name="T81" fmla="*/ 705 h 1292"/>
              <a:gd name="T82" fmla="*/ 675 w 1638"/>
              <a:gd name="T83" fmla="*/ 705 h 1292"/>
              <a:gd name="T84" fmla="*/ 675 w 1638"/>
              <a:gd name="T85" fmla="*/ 392 h 1292"/>
              <a:gd name="T86" fmla="*/ 867 w 1638"/>
              <a:gd name="T87" fmla="*/ 488 h 1292"/>
              <a:gd name="T88" fmla="*/ 963 w 1638"/>
              <a:gd name="T89" fmla="*/ 488 h 1292"/>
              <a:gd name="T90" fmla="*/ 963 w 1638"/>
              <a:gd name="T91" fmla="*/ 705 h 1292"/>
              <a:gd name="T92" fmla="*/ 867 w 1638"/>
              <a:gd name="T93" fmla="*/ 705 h 1292"/>
              <a:gd name="T94" fmla="*/ 867 w 1638"/>
              <a:gd name="T95" fmla="*/ 488 h 1292"/>
              <a:gd name="T96" fmla="*/ 1059 w 1638"/>
              <a:gd name="T97" fmla="*/ 584 h 1292"/>
              <a:gd name="T98" fmla="*/ 1155 w 1638"/>
              <a:gd name="T99" fmla="*/ 584 h 1292"/>
              <a:gd name="T100" fmla="*/ 1155 w 1638"/>
              <a:gd name="T101" fmla="*/ 705 h 1292"/>
              <a:gd name="T102" fmla="*/ 1059 w 1638"/>
              <a:gd name="T103" fmla="*/ 705 h 1292"/>
              <a:gd name="T104" fmla="*/ 1059 w 1638"/>
              <a:gd name="T105" fmla="*/ 584 h 1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38" h="1292">
                <a:moveTo>
                  <a:pt x="288" y="902"/>
                </a:moveTo>
                <a:cubicBezTo>
                  <a:pt x="1348" y="902"/>
                  <a:pt x="1348" y="902"/>
                  <a:pt x="1348" y="902"/>
                </a:cubicBezTo>
                <a:cubicBezTo>
                  <a:pt x="1351" y="192"/>
                  <a:pt x="1351" y="192"/>
                  <a:pt x="1351" y="192"/>
                </a:cubicBezTo>
                <a:cubicBezTo>
                  <a:pt x="288" y="192"/>
                  <a:pt x="288" y="192"/>
                  <a:pt x="288" y="192"/>
                </a:cubicBezTo>
                <a:lnTo>
                  <a:pt x="288" y="902"/>
                </a:lnTo>
                <a:close/>
                <a:moveTo>
                  <a:pt x="384" y="288"/>
                </a:moveTo>
                <a:cubicBezTo>
                  <a:pt x="1254" y="288"/>
                  <a:pt x="1254" y="288"/>
                  <a:pt x="1254" y="288"/>
                </a:cubicBezTo>
                <a:cubicBezTo>
                  <a:pt x="1252" y="806"/>
                  <a:pt x="1252" y="806"/>
                  <a:pt x="1252" y="806"/>
                </a:cubicBezTo>
                <a:cubicBezTo>
                  <a:pt x="384" y="806"/>
                  <a:pt x="384" y="806"/>
                  <a:pt x="384" y="806"/>
                </a:cubicBezTo>
                <a:lnTo>
                  <a:pt x="384" y="288"/>
                </a:lnTo>
                <a:close/>
                <a:moveTo>
                  <a:pt x="160" y="1292"/>
                </a:moveTo>
                <a:cubicBezTo>
                  <a:pt x="1479" y="1292"/>
                  <a:pt x="1479" y="1292"/>
                  <a:pt x="1479" y="1292"/>
                </a:cubicBezTo>
                <a:cubicBezTo>
                  <a:pt x="1567" y="1292"/>
                  <a:pt x="1638" y="1221"/>
                  <a:pt x="1638" y="1133"/>
                </a:cubicBezTo>
                <a:cubicBezTo>
                  <a:pt x="1638" y="1005"/>
                  <a:pt x="1638" y="1005"/>
                  <a:pt x="1638" y="1005"/>
                </a:cubicBezTo>
                <a:cubicBezTo>
                  <a:pt x="1542" y="1005"/>
                  <a:pt x="1542" y="1005"/>
                  <a:pt x="1542" y="1005"/>
                </a:cubicBezTo>
                <a:cubicBezTo>
                  <a:pt x="1542" y="0"/>
                  <a:pt x="1542" y="0"/>
                  <a:pt x="1542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6" y="1005"/>
                  <a:pt x="96" y="1005"/>
                  <a:pt x="96" y="1005"/>
                </a:cubicBezTo>
                <a:cubicBezTo>
                  <a:pt x="0" y="1005"/>
                  <a:pt x="0" y="1005"/>
                  <a:pt x="0" y="1005"/>
                </a:cubicBezTo>
                <a:cubicBezTo>
                  <a:pt x="0" y="1133"/>
                  <a:pt x="0" y="1133"/>
                  <a:pt x="0" y="1133"/>
                </a:cubicBezTo>
                <a:cubicBezTo>
                  <a:pt x="0" y="1221"/>
                  <a:pt x="72" y="1292"/>
                  <a:pt x="160" y="1292"/>
                </a:cubicBezTo>
                <a:close/>
                <a:moveTo>
                  <a:pt x="192" y="96"/>
                </a:moveTo>
                <a:cubicBezTo>
                  <a:pt x="1446" y="96"/>
                  <a:pt x="1446" y="96"/>
                  <a:pt x="1446" y="96"/>
                </a:cubicBezTo>
                <a:cubicBezTo>
                  <a:pt x="1446" y="1005"/>
                  <a:pt x="1446" y="1005"/>
                  <a:pt x="1446" y="1005"/>
                </a:cubicBezTo>
                <a:cubicBezTo>
                  <a:pt x="192" y="1005"/>
                  <a:pt x="192" y="1005"/>
                  <a:pt x="192" y="1005"/>
                </a:cubicBezTo>
                <a:lnTo>
                  <a:pt x="192" y="96"/>
                </a:lnTo>
                <a:close/>
                <a:moveTo>
                  <a:pt x="96" y="1101"/>
                </a:moveTo>
                <a:cubicBezTo>
                  <a:pt x="1542" y="1101"/>
                  <a:pt x="1542" y="1101"/>
                  <a:pt x="1542" y="1101"/>
                </a:cubicBezTo>
                <a:cubicBezTo>
                  <a:pt x="1542" y="1133"/>
                  <a:pt x="1542" y="1133"/>
                  <a:pt x="1542" y="1133"/>
                </a:cubicBezTo>
                <a:cubicBezTo>
                  <a:pt x="1542" y="1168"/>
                  <a:pt x="1514" y="1196"/>
                  <a:pt x="1479" y="1196"/>
                </a:cubicBezTo>
                <a:cubicBezTo>
                  <a:pt x="160" y="1196"/>
                  <a:pt x="160" y="1196"/>
                  <a:pt x="160" y="1196"/>
                </a:cubicBezTo>
                <a:cubicBezTo>
                  <a:pt x="125" y="1196"/>
                  <a:pt x="96" y="1168"/>
                  <a:pt x="96" y="1133"/>
                </a:cubicBezTo>
                <a:lnTo>
                  <a:pt x="96" y="1101"/>
                </a:lnTo>
                <a:close/>
                <a:moveTo>
                  <a:pt x="483" y="488"/>
                </a:moveTo>
                <a:cubicBezTo>
                  <a:pt x="579" y="488"/>
                  <a:pt x="579" y="488"/>
                  <a:pt x="579" y="488"/>
                </a:cubicBezTo>
                <a:cubicBezTo>
                  <a:pt x="579" y="705"/>
                  <a:pt x="579" y="705"/>
                  <a:pt x="579" y="705"/>
                </a:cubicBezTo>
                <a:cubicBezTo>
                  <a:pt x="483" y="705"/>
                  <a:pt x="483" y="705"/>
                  <a:pt x="483" y="705"/>
                </a:cubicBezTo>
                <a:lnTo>
                  <a:pt x="483" y="488"/>
                </a:lnTo>
                <a:close/>
                <a:moveTo>
                  <a:pt x="675" y="392"/>
                </a:moveTo>
                <a:cubicBezTo>
                  <a:pt x="771" y="392"/>
                  <a:pt x="771" y="392"/>
                  <a:pt x="771" y="392"/>
                </a:cubicBezTo>
                <a:cubicBezTo>
                  <a:pt x="771" y="705"/>
                  <a:pt x="771" y="705"/>
                  <a:pt x="771" y="705"/>
                </a:cubicBezTo>
                <a:cubicBezTo>
                  <a:pt x="675" y="705"/>
                  <a:pt x="675" y="705"/>
                  <a:pt x="675" y="705"/>
                </a:cubicBezTo>
                <a:lnTo>
                  <a:pt x="675" y="392"/>
                </a:lnTo>
                <a:close/>
                <a:moveTo>
                  <a:pt x="867" y="488"/>
                </a:moveTo>
                <a:cubicBezTo>
                  <a:pt x="963" y="488"/>
                  <a:pt x="963" y="488"/>
                  <a:pt x="963" y="488"/>
                </a:cubicBezTo>
                <a:cubicBezTo>
                  <a:pt x="963" y="705"/>
                  <a:pt x="963" y="705"/>
                  <a:pt x="963" y="705"/>
                </a:cubicBezTo>
                <a:cubicBezTo>
                  <a:pt x="867" y="705"/>
                  <a:pt x="867" y="705"/>
                  <a:pt x="867" y="705"/>
                </a:cubicBezTo>
                <a:lnTo>
                  <a:pt x="867" y="488"/>
                </a:lnTo>
                <a:close/>
                <a:moveTo>
                  <a:pt x="1059" y="584"/>
                </a:moveTo>
                <a:cubicBezTo>
                  <a:pt x="1155" y="584"/>
                  <a:pt x="1155" y="584"/>
                  <a:pt x="1155" y="584"/>
                </a:cubicBezTo>
                <a:cubicBezTo>
                  <a:pt x="1155" y="705"/>
                  <a:pt x="1155" y="705"/>
                  <a:pt x="1155" y="705"/>
                </a:cubicBezTo>
                <a:cubicBezTo>
                  <a:pt x="1059" y="705"/>
                  <a:pt x="1059" y="705"/>
                  <a:pt x="1059" y="705"/>
                </a:cubicBezTo>
                <a:lnTo>
                  <a:pt x="1059" y="5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6230504" y="6461033"/>
            <a:ext cx="680317" cy="768634"/>
          </a:xfrm>
          <a:custGeom>
            <a:avLst/>
            <a:gdLst>
              <a:gd name="T0" fmla="*/ 715 w 1451"/>
              <a:gd name="T1" fmla="*/ 865 h 1639"/>
              <a:gd name="T2" fmla="*/ 881 w 1451"/>
              <a:gd name="T3" fmla="*/ 1010 h 1639"/>
              <a:gd name="T4" fmla="*/ 774 w 1451"/>
              <a:gd name="T5" fmla="*/ 1259 h 1639"/>
              <a:gd name="T6" fmla="*/ 677 w 1451"/>
              <a:gd name="T7" fmla="*/ 1149 h 1639"/>
              <a:gd name="T8" fmla="*/ 667 w 1451"/>
              <a:gd name="T9" fmla="*/ 1010 h 1639"/>
              <a:gd name="T10" fmla="*/ 736 w 1451"/>
              <a:gd name="T11" fmla="*/ 1058 h 1639"/>
              <a:gd name="T12" fmla="*/ 736 w 1451"/>
              <a:gd name="T13" fmla="*/ 961 h 1639"/>
              <a:gd name="T14" fmla="*/ 570 w 1451"/>
              <a:gd name="T15" fmla="*/ 816 h 1639"/>
              <a:gd name="T16" fmla="*/ 677 w 1451"/>
              <a:gd name="T17" fmla="*/ 567 h 1639"/>
              <a:gd name="T18" fmla="*/ 774 w 1451"/>
              <a:gd name="T19" fmla="*/ 677 h 1639"/>
              <a:gd name="T20" fmla="*/ 784 w 1451"/>
              <a:gd name="T21" fmla="*/ 816 h 1639"/>
              <a:gd name="T22" fmla="*/ 715 w 1451"/>
              <a:gd name="T23" fmla="*/ 768 h 1639"/>
              <a:gd name="T24" fmla="*/ 1238 w 1451"/>
              <a:gd name="T25" fmla="*/ 400 h 1639"/>
              <a:gd name="T26" fmla="*/ 1238 w 1451"/>
              <a:gd name="T27" fmla="*/ 1426 h 1639"/>
              <a:gd name="T28" fmla="*/ 212 w 1451"/>
              <a:gd name="T29" fmla="*/ 1426 h 1639"/>
              <a:gd name="T30" fmla="*/ 212 w 1451"/>
              <a:gd name="T31" fmla="*/ 400 h 1639"/>
              <a:gd name="T32" fmla="*/ 677 w 1451"/>
              <a:gd name="T33" fmla="*/ 97 h 1639"/>
              <a:gd name="T34" fmla="*/ 583 w 1451"/>
              <a:gd name="T35" fmla="*/ 0 h 1639"/>
              <a:gd name="T36" fmla="*/ 867 w 1451"/>
              <a:gd name="T37" fmla="*/ 97 h 1639"/>
              <a:gd name="T38" fmla="*/ 774 w 1451"/>
              <a:gd name="T39" fmla="*/ 189 h 1639"/>
              <a:gd name="T40" fmla="*/ 1246 w 1451"/>
              <a:gd name="T41" fmla="*/ 961 h 1639"/>
              <a:gd name="T42" fmla="*/ 1352 w 1451"/>
              <a:gd name="T43" fmla="*/ 865 h 1639"/>
              <a:gd name="T44" fmla="*/ 1133 w 1451"/>
              <a:gd name="T45" fmla="*/ 574 h 1639"/>
              <a:gd name="T46" fmla="*/ 1134 w 1451"/>
              <a:gd name="T47" fmla="*/ 435 h 1639"/>
              <a:gd name="T48" fmla="*/ 774 w 1451"/>
              <a:gd name="T49" fmla="*/ 385 h 1639"/>
              <a:gd name="T50" fmla="*/ 677 w 1451"/>
              <a:gd name="T51" fmla="*/ 286 h 1639"/>
              <a:gd name="T52" fmla="*/ 391 w 1451"/>
              <a:gd name="T53" fmla="*/ 510 h 1639"/>
              <a:gd name="T54" fmla="*/ 248 w 1451"/>
              <a:gd name="T55" fmla="*/ 504 h 1639"/>
              <a:gd name="T56" fmla="*/ 204 w 1451"/>
              <a:gd name="T57" fmla="*/ 865 h 1639"/>
              <a:gd name="T58" fmla="*/ 98 w 1451"/>
              <a:gd name="T59" fmla="*/ 961 h 1639"/>
              <a:gd name="T60" fmla="*/ 323 w 1451"/>
              <a:gd name="T61" fmla="*/ 1247 h 1639"/>
              <a:gd name="T62" fmla="*/ 316 w 1451"/>
              <a:gd name="T63" fmla="*/ 1391 h 1639"/>
              <a:gd name="T64" fmla="*/ 677 w 1451"/>
              <a:gd name="T65" fmla="*/ 1434 h 1639"/>
              <a:gd name="T66" fmla="*/ 774 w 1451"/>
              <a:gd name="T67" fmla="*/ 1540 h 1639"/>
              <a:gd name="T68" fmla="*/ 1060 w 1451"/>
              <a:gd name="T69" fmla="*/ 1316 h 1639"/>
              <a:gd name="T70" fmla="*/ 1203 w 1451"/>
              <a:gd name="T71" fmla="*/ 1322 h 1639"/>
              <a:gd name="T72" fmla="*/ 1246 w 1451"/>
              <a:gd name="T73" fmla="*/ 961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51" h="1639">
                <a:moveTo>
                  <a:pt x="667" y="816"/>
                </a:moveTo>
                <a:cubicBezTo>
                  <a:pt x="667" y="843"/>
                  <a:pt x="688" y="865"/>
                  <a:pt x="715" y="865"/>
                </a:cubicBezTo>
                <a:cubicBezTo>
                  <a:pt x="736" y="865"/>
                  <a:pt x="736" y="865"/>
                  <a:pt x="736" y="865"/>
                </a:cubicBezTo>
                <a:cubicBezTo>
                  <a:pt x="816" y="865"/>
                  <a:pt x="881" y="930"/>
                  <a:pt x="881" y="1010"/>
                </a:cubicBezTo>
                <a:cubicBezTo>
                  <a:pt x="881" y="1076"/>
                  <a:pt x="835" y="1133"/>
                  <a:pt x="774" y="1149"/>
                </a:cubicBezTo>
                <a:cubicBezTo>
                  <a:pt x="774" y="1259"/>
                  <a:pt x="774" y="1259"/>
                  <a:pt x="774" y="1259"/>
                </a:cubicBezTo>
                <a:cubicBezTo>
                  <a:pt x="677" y="1259"/>
                  <a:pt x="677" y="1259"/>
                  <a:pt x="677" y="1259"/>
                </a:cubicBezTo>
                <a:cubicBezTo>
                  <a:pt x="677" y="1149"/>
                  <a:pt x="677" y="1149"/>
                  <a:pt x="677" y="1149"/>
                </a:cubicBezTo>
                <a:cubicBezTo>
                  <a:pt x="615" y="1133"/>
                  <a:pt x="570" y="1076"/>
                  <a:pt x="570" y="1010"/>
                </a:cubicBezTo>
                <a:cubicBezTo>
                  <a:pt x="667" y="1010"/>
                  <a:pt x="667" y="1010"/>
                  <a:pt x="667" y="1010"/>
                </a:cubicBezTo>
                <a:cubicBezTo>
                  <a:pt x="667" y="1036"/>
                  <a:pt x="688" y="1058"/>
                  <a:pt x="715" y="1058"/>
                </a:cubicBezTo>
                <a:cubicBezTo>
                  <a:pt x="736" y="1058"/>
                  <a:pt x="736" y="1058"/>
                  <a:pt x="736" y="1058"/>
                </a:cubicBezTo>
                <a:cubicBezTo>
                  <a:pt x="762" y="1058"/>
                  <a:pt x="784" y="1036"/>
                  <a:pt x="784" y="1010"/>
                </a:cubicBezTo>
                <a:cubicBezTo>
                  <a:pt x="784" y="983"/>
                  <a:pt x="762" y="961"/>
                  <a:pt x="736" y="961"/>
                </a:cubicBezTo>
                <a:cubicBezTo>
                  <a:pt x="715" y="961"/>
                  <a:pt x="715" y="961"/>
                  <a:pt x="715" y="961"/>
                </a:cubicBezTo>
                <a:cubicBezTo>
                  <a:pt x="635" y="961"/>
                  <a:pt x="570" y="896"/>
                  <a:pt x="570" y="816"/>
                </a:cubicBezTo>
                <a:cubicBezTo>
                  <a:pt x="570" y="750"/>
                  <a:pt x="615" y="693"/>
                  <a:pt x="677" y="677"/>
                </a:cubicBezTo>
                <a:cubicBezTo>
                  <a:pt x="677" y="567"/>
                  <a:pt x="677" y="567"/>
                  <a:pt x="677" y="567"/>
                </a:cubicBezTo>
                <a:cubicBezTo>
                  <a:pt x="774" y="567"/>
                  <a:pt x="774" y="567"/>
                  <a:pt x="774" y="567"/>
                </a:cubicBezTo>
                <a:cubicBezTo>
                  <a:pt x="774" y="677"/>
                  <a:pt x="774" y="677"/>
                  <a:pt x="774" y="677"/>
                </a:cubicBezTo>
                <a:cubicBezTo>
                  <a:pt x="835" y="693"/>
                  <a:pt x="881" y="750"/>
                  <a:pt x="881" y="816"/>
                </a:cubicBezTo>
                <a:cubicBezTo>
                  <a:pt x="784" y="816"/>
                  <a:pt x="784" y="816"/>
                  <a:pt x="784" y="816"/>
                </a:cubicBezTo>
                <a:cubicBezTo>
                  <a:pt x="784" y="790"/>
                  <a:pt x="762" y="768"/>
                  <a:pt x="736" y="768"/>
                </a:cubicBezTo>
                <a:cubicBezTo>
                  <a:pt x="715" y="768"/>
                  <a:pt x="715" y="768"/>
                  <a:pt x="715" y="768"/>
                </a:cubicBezTo>
                <a:cubicBezTo>
                  <a:pt x="688" y="768"/>
                  <a:pt x="667" y="790"/>
                  <a:pt x="667" y="816"/>
                </a:cubicBezTo>
                <a:close/>
                <a:moveTo>
                  <a:pt x="1238" y="400"/>
                </a:moveTo>
                <a:cubicBezTo>
                  <a:pt x="1375" y="537"/>
                  <a:pt x="1451" y="719"/>
                  <a:pt x="1451" y="913"/>
                </a:cubicBezTo>
                <a:cubicBezTo>
                  <a:pt x="1451" y="1107"/>
                  <a:pt x="1375" y="1289"/>
                  <a:pt x="1238" y="1426"/>
                </a:cubicBezTo>
                <a:cubicBezTo>
                  <a:pt x="1101" y="1563"/>
                  <a:pt x="919" y="1639"/>
                  <a:pt x="725" y="1639"/>
                </a:cubicBezTo>
                <a:cubicBezTo>
                  <a:pt x="531" y="1639"/>
                  <a:pt x="349" y="1563"/>
                  <a:pt x="212" y="1426"/>
                </a:cubicBezTo>
                <a:cubicBezTo>
                  <a:pt x="75" y="1289"/>
                  <a:pt x="0" y="1107"/>
                  <a:pt x="0" y="913"/>
                </a:cubicBezTo>
                <a:cubicBezTo>
                  <a:pt x="0" y="719"/>
                  <a:pt x="75" y="537"/>
                  <a:pt x="212" y="400"/>
                </a:cubicBezTo>
                <a:cubicBezTo>
                  <a:pt x="338" y="274"/>
                  <a:pt x="501" y="200"/>
                  <a:pt x="677" y="189"/>
                </a:cubicBezTo>
                <a:cubicBezTo>
                  <a:pt x="677" y="97"/>
                  <a:pt x="677" y="97"/>
                  <a:pt x="677" y="97"/>
                </a:cubicBezTo>
                <a:cubicBezTo>
                  <a:pt x="583" y="97"/>
                  <a:pt x="583" y="97"/>
                  <a:pt x="583" y="97"/>
                </a:cubicBezTo>
                <a:cubicBezTo>
                  <a:pt x="583" y="0"/>
                  <a:pt x="583" y="0"/>
                  <a:pt x="583" y="0"/>
                </a:cubicBezTo>
                <a:cubicBezTo>
                  <a:pt x="867" y="0"/>
                  <a:pt x="867" y="0"/>
                  <a:pt x="867" y="0"/>
                </a:cubicBezTo>
                <a:cubicBezTo>
                  <a:pt x="867" y="97"/>
                  <a:pt x="867" y="97"/>
                  <a:pt x="867" y="97"/>
                </a:cubicBezTo>
                <a:cubicBezTo>
                  <a:pt x="774" y="97"/>
                  <a:pt x="774" y="97"/>
                  <a:pt x="774" y="97"/>
                </a:cubicBezTo>
                <a:cubicBezTo>
                  <a:pt x="774" y="189"/>
                  <a:pt x="774" y="189"/>
                  <a:pt x="774" y="189"/>
                </a:cubicBezTo>
                <a:cubicBezTo>
                  <a:pt x="949" y="200"/>
                  <a:pt x="1113" y="274"/>
                  <a:pt x="1238" y="400"/>
                </a:cubicBezTo>
                <a:close/>
                <a:moveTo>
                  <a:pt x="1246" y="961"/>
                </a:moveTo>
                <a:cubicBezTo>
                  <a:pt x="1246" y="865"/>
                  <a:pt x="1246" y="865"/>
                  <a:pt x="1246" y="865"/>
                </a:cubicBezTo>
                <a:cubicBezTo>
                  <a:pt x="1352" y="865"/>
                  <a:pt x="1352" y="865"/>
                  <a:pt x="1352" y="865"/>
                </a:cubicBezTo>
                <a:cubicBezTo>
                  <a:pt x="1342" y="731"/>
                  <a:pt x="1290" y="606"/>
                  <a:pt x="1203" y="504"/>
                </a:cubicBezTo>
                <a:cubicBezTo>
                  <a:pt x="1133" y="574"/>
                  <a:pt x="1133" y="574"/>
                  <a:pt x="1133" y="574"/>
                </a:cubicBezTo>
                <a:cubicBezTo>
                  <a:pt x="1064" y="506"/>
                  <a:pt x="1064" y="506"/>
                  <a:pt x="1064" y="506"/>
                </a:cubicBezTo>
                <a:cubicBezTo>
                  <a:pt x="1134" y="435"/>
                  <a:pt x="1134" y="435"/>
                  <a:pt x="1134" y="435"/>
                </a:cubicBezTo>
                <a:cubicBezTo>
                  <a:pt x="1033" y="348"/>
                  <a:pt x="907" y="296"/>
                  <a:pt x="774" y="286"/>
                </a:cubicBezTo>
                <a:cubicBezTo>
                  <a:pt x="774" y="385"/>
                  <a:pt x="774" y="385"/>
                  <a:pt x="774" y="385"/>
                </a:cubicBezTo>
                <a:cubicBezTo>
                  <a:pt x="677" y="385"/>
                  <a:pt x="677" y="385"/>
                  <a:pt x="677" y="385"/>
                </a:cubicBezTo>
                <a:cubicBezTo>
                  <a:pt x="677" y="286"/>
                  <a:pt x="677" y="286"/>
                  <a:pt x="677" y="286"/>
                </a:cubicBezTo>
                <a:cubicBezTo>
                  <a:pt x="543" y="296"/>
                  <a:pt x="418" y="348"/>
                  <a:pt x="316" y="435"/>
                </a:cubicBezTo>
                <a:cubicBezTo>
                  <a:pt x="391" y="510"/>
                  <a:pt x="391" y="510"/>
                  <a:pt x="391" y="510"/>
                </a:cubicBezTo>
                <a:cubicBezTo>
                  <a:pt x="323" y="579"/>
                  <a:pt x="323" y="579"/>
                  <a:pt x="323" y="579"/>
                </a:cubicBezTo>
                <a:cubicBezTo>
                  <a:pt x="248" y="504"/>
                  <a:pt x="248" y="504"/>
                  <a:pt x="248" y="504"/>
                </a:cubicBezTo>
                <a:cubicBezTo>
                  <a:pt x="160" y="606"/>
                  <a:pt x="108" y="731"/>
                  <a:pt x="98" y="865"/>
                </a:cubicBezTo>
                <a:cubicBezTo>
                  <a:pt x="204" y="865"/>
                  <a:pt x="204" y="865"/>
                  <a:pt x="204" y="865"/>
                </a:cubicBezTo>
                <a:cubicBezTo>
                  <a:pt x="204" y="961"/>
                  <a:pt x="204" y="961"/>
                  <a:pt x="204" y="961"/>
                </a:cubicBezTo>
                <a:cubicBezTo>
                  <a:pt x="98" y="961"/>
                  <a:pt x="98" y="961"/>
                  <a:pt x="98" y="961"/>
                </a:cubicBezTo>
                <a:cubicBezTo>
                  <a:pt x="108" y="1095"/>
                  <a:pt x="160" y="1221"/>
                  <a:pt x="248" y="1322"/>
                </a:cubicBezTo>
                <a:cubicBezTo>
                  <a:pt x="323" y="1247"/>
                  <a:pt x="323" y="1247"/>
                  <a:pt x="323" y="1247"/>
                </a:cubicBezTo>
                <a:cubicBezTo>
                  <a:pt x="391" y="1316"/>
                  <a:pt x="391" y="1316"/>
                  <a:pt x="391" y="1316"/>
                </a:cubicBezTo>
                <a:cubicBezTo>
                  <a:pt x="316" y="1391"/>
                  <a:pt x="316" y="1391"/>
                  <a:pt x="316" y="1391"/>
                </a:cubicBezTo>
                <a:cubicBezTo>
                  <a:pt x="418" y="1478"/>
                  <a:pt x="543" y="1530"/>
                  <a:pt x="677" y="1540"/>
                </a:cubicBezTo>
                <a:cubicBezTo>
                  <a:pt x="677" y="1434"/>
                  <a:pt x="677" y="1434"/>
                  <a:pt x="677" y="1434"/>
                </a:cubicBezTo>
                <a:cubicBezTo>
                  <a:pt x="774" y="1434"/>
                  <a:pt x="774" y="1434"/>
                  <a:pt x="774" y="1434"/>
                </a:cubicBezTo>
                <a:cubicBezTo>
                  <a:pt x="774" y="1540"/>
                  <a:pt x="774" y="1540"/>
                  <a:pt x="774" y="1540"/>
                </a:cubicBezTo>
                <a:cubicBezTo>
                  <a:pt x="907" y="1530"/>
                  <a:pt x="1033" y="1478"/>
                  <a:pt x="1134" y="1391"/>
                </a:cubicBezTo>
                <a:cubicBezTo>
                  <a:pt x="1060" y="1316"/>
                  <a:pt x="1060" y="1316"/>
                  <a:pt x="1060" y="1316"/>
                </a:cubicBezTo>
                <a:cubicBezTo>
                  <a:pt x="1128" y="1247"/>
                  <a:pt x="1128" y="1247"/>
                  <a:pt x="1128" y="1247"/>
                </a:cubicBezTo>
                <a:cubicBezTo>
                  <a:pt x="1203" y="1322"/>
                  <a:pt x="1203" y="1322"/>
                  <a:pt x="1203" y="1322"/>
                </a:cubicBezTo>
                <a:cubicBezTo>
                  <a:pt x="1290" y="1221"/>
                  <a:pt x="1342" y="1095"/>
                  <a:pt x="1352" y="961"/>
                </a:cubicBezTo>
                <a:lnTo>
                  <a:pt x="1246" y="9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6186345" y="8339041"/>
            <a:ext cx="768634" cy="767254"/>
          </a:xfrm>
          <a:custGeom>
            <a:avLst/>
            <a:gdLst>
              <a:gd name="T0" fmla="*/ 0 w 1639"/>
              <a:gd name="T1" fmla="*/ 889 h 1636"/>
              <a:gd name="T2" fmla="*/ 96 w 1639"/>
              <a:gd name="T3" fmla="*/ 1348 h 1636"/>
              <a:gd name="T4" fmla="*/ 0 w 1639"/>
              <a:gd name="T5" fmla="*/ 1636 h 1636"/>
              <a:gd name="T6" fmla="*/ 1639 w 1639"/>
              <a:gd name="T7" fmla="*/ 1348 h 1636"/>
              <a:gd name="T8" fmla="*/ 1536 w 1639"/>
              <a:gd name="T9" fmla="*/ 889 h 1636"/>
              <a:gd name="T10" fmla="*/ 1639 w 1639"/>
              <a:gd name="T11" fmla="*/ 494 h 1636"/>
              <a:gd name="T12" fmla="*/ 0 w 1639"/>
              <a:gd name="T13" fmla="*/ 494 h 1636"/>
              <a:gd name="T14" fmla="*/ 1543 w 1639"/>
              <a:gd name="T15" fmla="*/ 1540 h 1636"/>
              <a:gd name="T16" fmla="*/ 96 w 1639"/>
              <a:gd name="T17" fmla="*/ 1444 h 1636"/>
              <a:gd name="T18" fmla="*/ 192 w 1639"/>
              <a:gd name="T19" fmla="*/ 1348 h 1636"/>
              <a:gd name="T20" fmla="*/ 288 w 1639"/>
              <a:gd name="T21" fmla="*/ 889 h 1636"/>
              <a:gd name="T22" fmla="*/ 192 w 1639"/>
              <a:gd name="T23" fmla="*/ 1348 h 1636"/>
              <a:gd name="T24" fmla="*/ 384 w 1639"/>
              <a:gd name="T25" fmla="*/ 889 h 1636"/>
              <a:gd name="T26" fmla="*/ 480 w 1639"/>
              <a:gd name="T27" fmla="*/ 1348 h 1636"/>
              <a:gd name="T28" fmla="*/ 576 w 1639"/>
              <a:gd name="T29" fmla="*/ 1348 h 1636"/>
              <a:gd name="T30" fmla="*/ 672 w 1639"/>
              <a:gd name="T31" fmla="*/ 889 h 1636"/>
              <a:gd name="T32" fmla="*/ 576 w 1639"/>
              <a:gd name="T33" fmla="*/ 1348 h 1636"/>
              <a:gd name="T34" fmla="*/ 768 w 1639"/>
              <a:gd name="T35" fmla="*/ 889 h 1636"/>
              <a:gd name="T36" fmla="*/ 864 w 1639"/>
              <a:gd name="T37" fmla="*/ 1348 h 1636"/>
              <a:gd name="T38" fmla="*/ 960 w 1639"/>
              <a:gd name="T39" fmla="*/ 1348 h 1636"/>
              <a:gd name="T40" fmla="*/ 1056 w 1639"/>
              <a:gd name="T41" fmla="*/ 889 h 1636"/>
              <a:gd name="T42" fmla="*/ 960 w 1639"/>
              <a:gd name="T43" fmla="*/ 1348 h 1636"/>
              <a:gd name="T44" fmla="*/ 1152 w 1639"/>
              <a:gd name="T45" fmla="*/ 889 h 1636"/>
              <a:gd name="T46" fmla="*/ 1248 w 1639"/>
              <a:gd name="T47" fmla="*/ 1348 h 1636"/>
              <a:gd name="T48" fmla="*/ 1344 w 1639"/>
              <a:gd name="T49" fmla="*/ 1348 h 1636"/>
              <a:gd name="T50" fmla="*/ 1440 w 1639"/>
              <a:gd name="T51" fmla="*/ 889 h 1636"/>
              <a:gd name="T52" fmla="*/ 1344 w 1639"/>
              <a:gd name="T53" fmla="*/ 1348 h 1636"/>
              <a:gd name="T54" fmla="*/ 96 w 1639"/>
              <a:gd name="T55" fmla="*/ 793 h 1636"/>
              <a:gd name="T56" fmla="*/ 819 w 1639"/>
              <a:gd name="T57" fmla="*/ 112 h 1636"/>
              <a:gd name="T58" fmla="*/ 1543 w 1639"/>
              <a:gd name="T59" fmla="*/ 793 h 1636"/>
              <a:gd name="T60" fmla="*/ 867 w 1639"/>
              <a:gd name="T61" fmla="*/ 292 h 1636"/>
              <a:gd name="T62" fmla="*/ 844 w 1639"/>
              <a:gd name="T63" fmla="*/ 398 h 1636"/>
              <a:gd name="T64" fmla="*/ 812 w 1639"/>
              <a:gd name="T65" fmla="*/ 380 h 1636"/>
              <a:gd name="T66" fmla="*/ 812 w 1639"/>
              <a:gd name="T67" fmla="*/ 416 h 1636"/>
              <a:gd name="T68" fmla="*/ 940 w 1639"/>
              <a:gd name="T69" fmla="*/ 529 h 1636"/>
              <a:gd name="T70" fmla="*/ 867 w 1639"/>
              <a:gd name="T71" fmla="*/ 699 h 1636"/>
              <a:gd name="T72" fmla="*/ 771 w 1639"/>
              <a:gd name="T73" fmla="*/ 635 h 1636"/>
              <a:gd name="T74" fmla="*/ 795 w 1639"/>
              <a:gd name="T75" fmla="*/ 529 h 1636"/>
              <a:gd name="T76" fmla="*/ 826 w 1639"/>
              <a:gd name="T77" fmla="*/ 547 h 1636"/>
              <a:gd name="T78" fmla="*/ 826 w 1639"/>
              <a:gd name="T79" fmla="*/ 512 h 1636"/>
              <a:gd name="T80" fmla="*/ 699 w 1639"/>
              <a:gd name="T81" fmla="*/ 398 h 1636"/>
              <a:gd name="T82" fmla="*/ 771 w 1639"/>
              <a:gd name="T83" fmla="*/ 228 h 1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39" h="1636">
                <a:moveTo>
                  <a:pt x="0" y="494"/>
                </a:moveTo>
                <a:cubicBezTo>
                  <a:pt x="0" y="889"/>
                  <a:pt x="0" y="889"/>
                  <a:pt x="0" y="889"/>
                </a:cubicBezTo>
                <a:cubicBezTo>
                  <a:pt x="96" y="889"/>
                  <a:pt x="96" y="889"/>
                  <a:pt x="96" y="889"/>
                </a:cubicBezTo>
                <a:cubicBezTo>
                  <a:pt x="96" y="1348"/>
                  <a:pt x="96" y="1348"/>
                  <a:pt x="96" y="1348"/>
                </a:cubicBezTo>
                <a:cubicBezTo>
                  <a:pt x="0" y="1348"/>
                  <a:pt x="0" y="1348"/>
                  <a:pt x="0" y="1348"/>
                </a:cubicBezTo>
                <a:cubicBezTo>
                  <a:pt x="0" y="1636"/>
                  <a:pt x="0" y="1636"/>
                  <a:pt x="0" y="1636"/>
                </a:cubicBezTo>
                <a:cubicBezTo>
                  <a:pt x="1639" y="1636"/>
                  <a:pt x="1639" y="1636"/>
                  <a:pt x="1639" y="1636"/>
                </a:cubicBezTo>
                <a:cubicBezTo>
                  <a:pt x="1639" y="1348"/>
                  <a:pt x="1639" y="1348"/>
                  <a:pt x="1639" y="1348"/>
                </a:cubicBezTo>
                <a:cubicBezTo>
                  <a:pt x="1536" y="1348"/>
                  <a:pt x="1536" y="1348"/>
                  <a:pt x="1536" y="1348"/>
                </a:cubicBezTo>
                <a:cubicBezTo>
                  <a:pt x="1536" y="889"/>
                  <a:pt x="1536" y="889"/>
                  <a:pt x="1536" y="889"/>
                </a:cubicBezTo>
                <a:cubicBezTo>
                  <a:pt x="1639" y="889"/>
                  <a:pt x="1639" y="889"/>
                  <a:pt x="1639" y="889"/>
                </a:cubicBezTo>
                <a:cubicBezTo>
                  <a:pt x="1639" y="494"/>
                  <a:pt x="1639" y="494"/>
                  <a:pt x="1639" y="494"/>
                </a:cubicBezTo>
                <a:cubicBezTo>
                  <a:pt x="819" y="0"/>
                  <a:pt x="819" y="0"/>
                  <a:pt x="819" y="0"/>
                </a:cubicBezTo>
                <a:lnTo>
                  <a:pt x="0" y="494"/>
                </a:lnTo>
                <a:close/>
                <a:moveTo>
                  <a:pt x="1543" y="1444"/>
                </a:moveTo>
                <a:cubicBezTo>
                  <a:pt x="1543" y="1540"/>
                  <a:pt x="1543" y="1540"/>
                  <a:pt x="1543" y="1540"/>
                </a:cubicBezTo>
                <a:cubicBezTo>
                  <a:pt x="96" y="1540"/>
                  <a:pt x="96" y="1540"/>
                  <a:pt x="96" y="1540"/>
                </a:cubicBezTo>
                <a:cubicBezTo>
                  <a:pt x="96" y="1444"/>
                  <a:pt x="96" y="1444"/>
                  <a:pt x="96" y="1444"/>
                </a:cubicBezTo>
                <a:lnTo>
                  <a:pt x="1543" y="1444"/>
                </a:lnTo>
                <a:close/>
                <a:moveTo>
                  <a:pt x="192" y="1348"/>
                </a:moveTo>
                <a:cubicBezTo>
                  <a:pt x="192" y="889"/>
                  <a:pt x="192" y="889"/>
                  <a:pt x="192" y="889"/>
                </a:cubicBezTo>
                <a:cubicBezTo>
                  <a:pt x="288" y="889"/>
                  <a:pt x="288" y="889"/>
                  <a:pt x="288" y="889"/>
                </a:cubicBezTo>
                <a:cubicBezTo>
                  <a:pt x="288" y="1348"/>
                  <a:pt x="288" y="1348"/>
                  <a:pt x="288" y="1348"/>
                </a:cubicBezTo>
                <a:lnTo>
                  <a:pt x="192" y="1348"/>
                </a:lnTo>
                <a:close/>
                <a:moveTo>
                  <a:pt x="384" y="1348"/>
                </a:moveTo>
                <a:cubicBezTo>
                  <a:pt x="384" y="889"/>
                  <a:pt x="384" y="889"/>
                  <a:pt x="384" y="889"/>
                </a:cubicBezTo>
                <a:cubicBezTo>
                  <a:pt x="480" y="889"/>
                  <a:pt x="480" y="889"/>
                  <a:pt x="480" y="889"/>
                </a:cubicBezTo>
                <a:cubicBezTo>
                  <a:pt x="480" y="1348"/>
                  <a:pt x="480" y="1348"/>
                  <a:pt x="480" y="1348"/>
                </a:cubicBezTo>
                <a:lnTo>
                  <a:pt x="384" y="1348"/>
                </a:lnTo>
                <a:close/>
                <a:moveTo>
                  <a:pt x="576" y="1348"/>
                </a:moveTo>
                <a:cubicBezTo>
                  <a:pt x="576" y="889"/>
                  <a:pt x="576" y="889"/>
                  <a:pt x="576" y="889"/>
                </a:cubicBezTo>
                <a:cubicBezTo>
                  <a:pt x="672" y="889"/>
                  <a:pt x="672" y="889"/>
                  <a:pt x="672" y="889"/>
                </a:cubicBezTo>
                <a:cubicBezTo>
                  <a:pt x="672" y="1348"/>
                  <a:pt x="672" y="1348"/>
                  <a:pt x="672" y="1348"/>
                </a:cubicBezTo>
                <a:lnTo>
                  <a:pt x="576" y="1348"/>
                </a:lnTo>
                <a:close/>
                <a:moveTo>
                  <a:pt x="768" y="1348"/>
                </a:moveTo>
                <a:cubicBezTo>
                  <a:pt x="768" y="889"/>
                  <a:pt x="768" y="889"/>
                  <a:pt x="768" y="889"/>
                </a:cubicBezTo>
                <a:cubicBezTo>
                  <a:pt x="864" y="889"/>
                  <a:pt x="864" y="889"/>
                  <a:pt x="864" y="889"/>
                </a:cubicBezTo>
                <a:cubicBezTo>
                  <a:pt x="864" y="1348"/>
                  <a:pt x="864" y="1348"/>
                  <a:pt x="864" y="1348"/>
                </a:cubicBezTo>
                <a:lnTo>
                  <a:pt x="768" y="1348"/>
                </a:lnTo>
                <a:close/>
                <a:moveTo>
                  <a:pt x="960" y="1348"/>
                </a:moveTo>
                <a:cubicBezTo>
                  <a:pt x="960" y="889"/>
                  <a:pt x="960" y="889"/>
                  <a:pt x="960" y="889"/>
                </a:cubicBezTo>
                <a:cubicBezTo>
                  <a:pt x="1056" y="889"/>
                  <a:pt x="1056" y="889"/>
                  <a:pt x="1056" y="889"/>
                </a:cubicBezTo>
                <a:cubicBezTo>
                  <a:pt x="1056" y="1348"/>
                  <a:pt x="1056" y="1348"/>
                  <a:pt x="1056" y="1348"/>
                </a:cubicBezTo>
                <a:lnTo>
                  <a:pt x="960" y="1348"/>
                </a:lnTo>
                <a:close/>
                <a:moveTo>
                  <a:pt x="1152" y="1348"/>
                </a:moveTo>
                <a:cubicBezTo>
                  <a:pt x="1152" y="889"/>
                  <a:pt x="1152" y="889"/>
                  <a:pt x="1152" y="889"/>
                </a:cubicBezTo>
                <a:cubicBezTo>
                  <a:pt x="1248" y="889"/>
                  <a:pt x="1248" y="889"/>
                  <a:pt x="1248" y="889"/>
                </a:cubicBezTo>
                <a:cubicBezTo>
                  <a:pt x="1248" y="1348"/>
                  <a:pt x="1248" y="1348"/>
                  <a:pt x="1248" y="1348"/>
                </a:cubicBezTo>
                <a:lnTo>
                  <a:pt x="1152" y="1348"/>
                </a:lnTo>
                <a:close/>
                <a:moveTo>
                  <a:pt x="1344" y="1348"/>
                </a:moveTo>
                <a:cubicBezTo>
                  <a:pt x="1344" y="889"/>
                  <a:pt x="1344" y="889"/>
                  <a:pt x="1344" y="889"/>
                </a:cubicBezTo>
                <a:cubicBezTo>
                  <a:pt x="1440" y="889"/>
                  <a:pt x="1440" y="889"/>
                  <a:pt x="1440" y="889"/>
                </a:cubicBezTo>
                <a:cubicBezTo>
                  <a:pt x="1440" y="1348"/>
                  <a:pt x="1440" y="1348"/>
                  <a:pt x="1440" y="1348"/>
                </a:cubicBezTo>
                <a:lnTo>
                  <a:pt x="1344" y="1348"/>
                </a:lnTo>
                <a:close/>
                <a:moveTo>
                  <a:pt x="1543" y="793"/>
                </a:moveTo>
                <a:cubicBezTo>
                  <a:pt x="96" y="793"/>
                  <a:pt x="96" y="793"/>
                  <a:pt x="96" y="793"/>
                </a:cubicBezTo>
                <a:cubicBezTo>
                  <a:pt x="96" y="548"/>
                  <a:pt x="96" y="548"/>
                  <a:pt x="96" y="548"/>
                </a:cubicBezTo>
                <a:cubicBezTo>
                  <a:pt x="819" y="112"/>
                  <a:pt x="819" y="112"/>
                  <a:pt x="819" y="112"/>
                </a:cubicBezTo>
                <a:cubicBezTo>
                  <a:pt x="1543" y="548"/>
                  <a:pt x="1543" y="548"/>
                  <a:pt x="1543" y="548"/>
                </a:cubicBezTo>
                <a:lnTo>
                  <a:pt x="1543" y="793"/>
                </a:lnTo>
                <a:close/>
                <a:moveTo>
                  <a:pt x="867" y="228"/>
                </a:moveTo>
                <a:cubicBezTo>
                  <a:pt x="867" y="292"/>
                  <a:pt x="867" y="292"/>
                  <a:pt x="867" y="292"/>
                </a:cubicBezTo>
                <a:cubicBezTo>
                  <a:pt x="910" y="308"/>
                  <a:pt x="940" y="350"/>
                  <a:pt x="940" y="398"/>
                </a:cubicBezTo>
                <a:cubicBezTo>
                  <a:pt x="844" y="398"/>
                  <a:pt x="844" y="398"/>
                  <a:pt x="844" y="398"/>
                </a:cubicBezTo>
                <a:cubicBezTo>
                  <a:pt x="844" y="388"/>
                  <a:pt x="836" y="380"/>
                  <a:pt x="826" y="380"/>
                </a:cubicBezTo>
                <a:cubicBezTo>
                  <a:pt x="812" y="380"/>
                  <a:pt x="812" y="380"/>
                  <a:pt x="812" y="380"/>
                </a:cubicBezTo>
                <a:cubicBezTo>
                  <a:pt x="803" y="380"/>
                  <a:pt x="795" y="388"/>
                  <a:pt x="795" y="398"/>
                </a:cubicBezTo>
                <a:cubicBezTo>
                  <a:pt x="795" y="408"/>
                  <a:pt x="803" y="416"/>
                  <a:pt x="812" y="416"/>
                </a:cubicBezTo>
                <a:cubicBezTo>
                  <a:pt x="826" y="416"/>
                  <a:pt x="826" y="416"/>
                  <a:pt x="826" y="416"/>
                </a:cubicBezTo>
                <a:cubicBezTo>
                  <a:pt x="889" y="416"/>
                  <a:pt x="940" y="467"/>
                  <a:pt x="940" y="529"/>
                </a:cubicBezTo>
                <a:cubicBezTo>
                  <a:pt x="940" y="578"/>
                  <a:pt x="910" y="619"/>
                  <a:pt x="867" y="635"/>
                </a:cubicBezTo>
                <a:cubicBezTo>
                  <a:pt x="867" y="699"/>
                  <a:pt x="867" y="699"/>
                  <a:pt x="867" y="699"/>
                </a:cubicBezTo>
                <a:cubicBezTo>
                  <a:pt x="771" y="699"/>
                  <a:pt x="771" y="699"/>
                  <a:pt x="771" y="699"/>
                </a:cubicBezTo>
                <a:cubicBezTo>
                  <a:pt x="771" y="635"/>
                  <a:pt x="771" y="635"/>
                  <a:pt x="771" y="635"/>
                </a:cubicBezTo>
                <a:cubicBezTo>
                  <a:pt x="729" y="619"/>
                  <a:pt x="699" y="578"/>
                  <a:pt x="699" y="529"/>
                </a:cubicBezTo>
                <a:cubicBezTo>
                  <a:pt x="795" y="529"/>
                  <a:pt x="795" y="529"/>
                  <a:pt x="795" y="529"/>
                </a:cubicBezTo>
                <a:cubicBezTo>
                  <a:pt x="795" y="539"/>
                  <a:pt x="803" y="547"/>
                  <a:pt x="812" y="547"/>
                </a:cubicBezTo>
                <a:cubicBezTo>
                  <a:pt x="826" y="547"/>
                  <a:pt x="826" y="547"/>
                  <a:pt x="826" y="547"/>
                </a:cubicBezTo>
                <a:cubicBezTo>
                  <a:pt x="836" y="547"/>
                  <a:pt x="844" y="539"/>
                  <a:pt x="844" y="529"/>
                </a:cubicBezTo>
                <a:cubicBezTo>
                  <a:pt x="844" y="520"/>
                  <a:pt x="836" y="512"/>
                  <a:pt x="826" y="512"/>
                </a:cubicBezTo>
                <a:cubicBezTo>
                  <a:pt x="812" y="512"/>
                  <a:pt x="812" y="512"/>
                  <a:pt x="812" y="512"/>
                </a:cubicBezTo>
                <a:cubicBezTo>
                  <a:pt x="750" y="512"/>
                  <a:pt x="699" y="461"/>
                  <a:pt x="699" y="398"/>
                </a:cubicBezTo>
                <a:cubicBezTo>
                  <a:pt x="699" y="350"/>
                  <a:pt x="729" y="308"/>
                  <a:pt x="771" y="292"/>
                </a:cubicBezTo>
                <a:cubicBezTo>
                  <a:pt x="771" y="228"/>
                  <a:pt x="771" y="228"/>
                  <a:pt x="771" y="228"/>
                </a:cubicBezTo>
                <a:lnTo>
                  <a:pt x="867" y="2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6188415" y="10216131"/>
            <a:ext cx="764494" cy="768634"/>
          </a:xfrm>
          <a:custGeom>
            <a:avLst/>
            <a:gdLst>
              <a:gd name="T0" fmla="*/ 1218 w 1630"/>
              <a:gd name="T1" fmla="*/ 299 h 1639"/>
              <a:gd name="T2" fmla="*/ 413 w 1630"/>
              <a:gd name="T3" fmla="*/ 299 h 1639"/>
              <a:gd name="T4" fmla="*/ 209 w 1630"/>
              <a:gd name="T5" fmla="*/ 450 h 1639"/>
              <a:gd name="T6" fmla="*/ 0 w 1630"/>
              <a:gd name="T7" fmla="*/ 1639 h 1639"/>
              <a:gd name="T8" fmla="*/ 1630 w 1630"/>
              <a:gd name="T9" fmla="*/ 604 h 1639"/>
              <a:gd name="T10" fmla="*/ 1422 w 1630"/>
              <a:gd name="T11" fmla="*/ 299 h 1639"/>
              <a:gd name="T12" fmla="*/ 1057 w 1630"/>
              <a:gd name="T13" fmla="*/ 299 h 1639"/>
              <a:gd name="T14" fmla="*/ 815 w 1630"/>
              <a:gd name="T15" fmla="*/ 119 h 1639"/>
              <a:gd name="T16" fmla="*/ 1326 w 1630"/>
              <a:gd name="T17" fmla="*/ 394 h 1639"/>
              <a:gd name="T18" fmla="*/ 1237 w 1630"/>
              <a:gd name="T19" fmla="*/ 824 h 1639"/>
              <a:gd name="T20" fmla="*/ 815 w 1630"/>
              <a:gd name="T21" fmla="*/ 489 h 1639"/>
              <a:gd name="T22" fmla="*/ 393 w 1630"/>
              <a:gd name="T23" fmla="*/ 824 h 1639"/>
              <a:gd name="T24" fmla="*/ 304 w 1630"/>
              <a:gd name="T25" fmla="*/ 394 h 1639"/>
              <a:gd name="T26" fmla="*/ 807 w 1630"/>
              <a:gd name="T27" fmla="*/ 886 h 1639"/>
              <a:gd name="T28" fmla="*/ 807 w 1630"/>
              <a:gd name="T29" fmla="*/ 834 h 1639"/>
              <a:gd name="T30" fmla="*/ 849 w 1630"/>
              <a:gd name="T31" fmla="*/ 860 h 1639"/>
              <a:gd name="T32" fmla="*/ 863 w 1630"/>
              <a:gd name="T33" fmla="*/ 746 h 1639"/>
              <a:gd name="T34" fmla="*/ 767 w 1630"/>
              <a:gd name="T35" fmla="*/ 670 h 1639"/>
              <a:gd name="T36" fmla="*/ 686 w 1630"/>
              <a:gd name="T37" fmla="*/ 860 h 1639"/>
              <a:gd name="T38" fmla="*/ 823 w 1630"/>
              <a:gd name="T39" fmla="*/ 981 h 1639"/>
              <a:gd name="T40" fmla="*/ 823 w 1630"/>
              <a:gd name="T41" fmla="*/ 1032 h 1639"/>
              <a:gd name="T42" fmla="*/ 782 w 1630"/>
              <a:gd name="T43" fmla="*/ 1007 h 1639"/>
              <a:gd name="T44" fmla="*/ 693 w 1630"/>
              <a:gd name="T45" fmla="*/ 1046 h 1639"/>
              <a:gd name="T46" fmla="*/ 579 w 1630"/>
              <a:gd name="T47" fmla="*/ 680 h 1639"/>
              <a:gd name="T48" fmla="*/ 1051 w 1630"/>
              <a:gd name="T49" fmla="*/ 680 h 1639"/>
              <a:gd name="T50" fmla="*/ 938 w 1630"/>
              <a:gd name="T51" fmla="*/ 1046 h 1639"/>
              <a:gd name="T52" fmla="*/ 823 w 1630"/>
              <a:gd name="T53" fmla="*/ 886 h 1639"/>
              <a:gd name="T54" fmla="*/ 209 w 1630"/>
              <a:gd name="T55" fmla="*/ 688 h 1639"/>
              <a:gd name="T56" fmla="*/ 209 w 1630"/>
              <a:gd name="T57" fmla="*/ 569 h 1639"/>
              <a:gd name="T58" fmla="*/ 648 w 1630"/>
              <a:gd name="T59" fmla="*/ 1132 h 1639"/>
              <a:gd name="T60" fmla="*/ 96 w 1630"/>
              <a:gd name="T61" fmla="*/ 723 h 1639"/>
              <a:gd name="T62" fmla="*/ 730 w 1630"/>
              <a:gd name="T63" fmla="*/ 1193 h 1639"/>
              <a:gd name="T64" fmla="*/ 901 w 1630"/>
              <a:gd name="T65" fmla="*/ 1193 h 1639"/>
              <a:gd name="T66" fmla="*/ 205 w 1630"/>
              <a:gd name="T67" fmla="*/ 1543 h 1639"/>
              <a:gd name="T68" fmla="*/ 982 w 1630"/>
              <a:gd name="T69" fmla="*/ 1132 h 1639"/>
              <a:gd name="T70" fmla="*/ 1535 w 1630"/>
              <a:gd name="T71" fmla="*/ 1502 h 1639"/>
              <a:gd name="T72" fmla="*/ 1422 w 1630"/>
              <a:gd name="T73" fmla="*/ 688 h 1639"/>
              <a:gd name="T74" fmla="*/ 1502 w 1630"/>
              <a:gd name="T75" fmla="*/ 628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30" h="1639">
                <a:moveTo>
                  <a:pt x="1422" y="299"/>
                </a:moveTo>
                <a:cubicBezTo>
                  <a:pt x="1218" y="299"/>
                  <a:pt x="1218" y="299"/>
                  <a:pt x="1218" y="299"/>
                </a:cubicBezTo>
                <a:cubicBezTo>
                  <a:pt x="815" y="0"/>
                  <a:pt x="815" y="0"/>
                  <a:pt x="815" y="0"/>
                </a:cubicBezTo>
                <a:cubicBezTo>
                  <a:pt x="413" y="299"/>
                  <a:pt x="413" y="299"/>
                  <a:pt x="413" y="299"/>
                </a:cubicBezTo>
                <a:cubicBezTo>
                  <a:pt x="209" y="299"/>
                  <a:pt x="209" y="299"/>
                  <a:pt x="209" y="299"/>
                </a:cubicBezTo>
                <a:cubicBezTo>
                  <a:pt x="209" y="450"/>
                  <a:pt x="209" y="450"/>
                  <a:pt x="209" y="450"/>
                </a:cubicBezTo>
                <a:cubicBezTo>
                  <a:pt x="0" y="604"/>
                  <a:pt x="0" y="604"/>
                  <a:pt x="0" y="604"/>
                </a:cubicBezTo>
                <a:cubicBezTo>
                  <a:pt x="0" y="1639"/>
                  <a:pt x="0" y="1639"/>
                  <a:pt x="0" y="1639"/>
                </a:cubicBezTo>
                <a:cubicBezTo>
                  <a:pt x="1630" y="1639"/>
                  <a:pt x="1630" y="1639"/>
                  <a:pt x="1630" y="1639"/>
                </a:cubicBezTo>
                <a:cubicBezTo>
                  <a:pt x="1630" y="604"/>
                  <a:pt x="1630" y="604"/>
                  <a:pt x="1630" y="604"/>
                </a:cubicBezTo>
                <a:cubicBezTo>
                  <a:pt x="1422" y="450"/>
                  <a:pt x="1422" y="450"/>
                  <a:pt x="1422" y="450"/>
                </a:cubicBezTo>
                <a:lnTo>
                  <a:pt x="1422" y="299"/>
                </a:lnTo>
                <a:close/>
                <a:moveTo>
                  <a:pt x="815" y="119"/>
                </a:moveTo>
                <a:cubicBezTo>
                  <a:pt x="1057" y="299"/>
                  <a:pt x="1057" y="299"/>
                  <a:pt x="1057" y="299"/>
                </a:cubicBezTo>
                <a:cubicBezTo>
                  <a:pt x="573" y="299"/>
                  <a:pt x="573" y="299"/>
                  <a:pt x="573" y="299"/>
                </a:cubicBezTo>
                <a:lnTo>
                  <a:pt x="815" y="119"/>
                </a:lnTo>
                <a:close/>
                <a:moveTo>
                  <a:pt x="304" y="394"/>
                </a:moveTo>
                <a:cubicBezTo>
                  <a:pt x="1326" y="394"/>
                  <a:pt x="1326" y="394"/>
                  <a:pt x="1326" y="394"/>
                </a:cubicBezTo>
                <a:cubicBezTo>
                  <a:pt x="1326" y="759"/>
                  <a:pt x="1326" y="759"/>
                  <a:pt x="1326" y="759"/>
                </a:cubicBezTo>
                <a:cubicBezTo>
                  <a:pt x="1237" y="824"/>
                  <a:pt x="1237" y="824"/>
                  <a:pt x="1237" y="824"/>
                </a:cubicBezTo>
                <a:cubicBezTo>
                  <a:pt x="1219" y="744"/>
                  <a:pt x="1178" y="670"/>
                  <a:pt x="1117" y="612"/>
                </a:cubicBezTo>
                <a:cubicBezTo>
                  <a:pt x="1036" y="532"/>
                  <a:pt x="929" y="489"/>
                  <a:pt x="815" y="489"/>
                </a:cubicBezTo>
                <a:cubicBezTo>
                  <a:pt x="701" y="489"/>
                  <a:pt x="594" y="532"/>
                  <a:pt x="513" y="611"/>
                </a:cubicBezTo>
                <a:cubicBezTo>
                  <a:pt x="452" y="670"/>
                  <a:pt x="411" y="744"/>
                  <a:pt x="393" y="824"/>
                </a:cubicBezTo>
                <a:cubicBezTo>
                  <a:pt x="304" y="759"/>
                  <a:pt x="304" y="759"/>
                  <a:pt x="304" y="759"/>
                </a:cubicBezTo>
                <a:lnTo>
                  <a:pt x="304" y="394"/>
                </a:lnTo>
                <a:close/>
                <a:moveTo>
                  <a:pt x="823" y="886"/>
                </a:moveTo>
                <a:cubicBezTo>
                  <a:pt x="807" y="886"/>
                  <a:pt x="807" y="886"/>
                  <a:pt x="807" y="886"/>
                </a:cubicBezTo>
                <a:cubicBezTo>
                  <a:pt x="793" y="886"/>
                  <a:pt x="782" y="874"/>
                  <a:pt x="782" y="860"/>
                </a:cubicBezTo>
                <a:cubicBezTo>
                  <a:pt x="782" y="846"/>
                  <a:pt x="793" y="834"/>
                  <a:pt x="807" y="834"/>
                </a:cubicBezTo>
                <a:cubicBezTo>
                  <a:pt x="823" y="834"/>
                  <a:pt x="823" y="834"/>
                  <a:pt x="823" y="834"/>
                </a:cubicBezTo>
                <a:cubicBezTo>
                  <a:pt x="837" y="834"/>
                  <a:pt x="849" y="846"/>
                  <a:pt x="849" y="860"/>
                </a:cubicBezTo>
                <a:cubicBezTo>
                  <a:pt x="944" y="860"/>
                  <a:pt x="944" y="860"/>
                  <a:pt x="944" y="860"/>
                </a:cubicBezTo>
                <a:cubicBezTo>
                  <a:pt x="944" y="807"/>
                  <a:pt x="910" y="762"/>
                  <a:pt x="863" y="746"/>
                </a:cubicBezTo>
                <a:cubicBezTo>
                  <a:pt x="863" y="670"/>
                  <a:pt x="863" y="670"/>
                  <a:pt x="863" y="670"/>
                </a:cubicBezTo>
                <a:cubicBezTo>
                  <a:pt x="767" y="670"/>
                  <a:pt x="767" y="670"/>
                  <a:pt x="767" y="670"/>
                </a:cubicBezTo>
                <a:cubicBezTo>
                  <a:pt x="767" y="746"/>
                  <a:pt x="767" y="746"/>
                  <a:pt x="767" y="746"/>
                </a:cubicBezTo>
                <a:cubicBezTo>
                  <a:pt x="720" y="762"/>
                  <a:pt x="686" y="807"/>
                  <a:pt x="686" y="860"/>
                </a:cubicBezTo>
                <a:cubicBezTo>
                  <a:pt x="686" y="927"/>
                  <a:pt x="741" y="981"/>
                  <a:pt x="807" y="981"/>
                </a:cubicBezTo>
                <a:cubicBezTo>
                  <a:pt x="823" y="981"/>
                  <a:pt x="823" y="981"/>
                  <a:pt x="823" y="981"/>
                </a:cubicBezTo>
                <a:cubicBezTo>
                  <a:pt x="837" y="981"/>
                  <a:pt x="849" y="993"/>
                  <a:pt x="849" y="1007"/>
                </a:cubicBezTo>
                <a:cubicBezTo>
                  <a:pt x="849" y="1021"/>
                  <a:pt x="837" y="1032"/>
                  <a:pt x="823" y="1032"/>
                </a:cubicBezTo>
                <a:cubicBezTo>
                  <a:pt x="807" y="1032"/>
                  <a:pt x="807" y="1032"/>
                  <a:pt x="807" y="1032"/>
                </a:cubicBezTo>
                <a:cubicBezTo>
                  <a:pt x="793" y="1032"/>
                  <a:pt x="782" y="1021"/>
                  <a:pt x="782" y="1007"/>
                </a:cubicBezTo>
                <a:cubicBezTo>
                  <a:pt x="686" y="1007"/>
                  <a:pt x="686" y="1007"/>
                  <a:pt x="686" y="1007"/>
                </a:cubicBezTo>
                <a:cubicBezTo>
                  <a:pt x="686" y="1021"/>
                  <a:pt x="689" y="1034"/>
                  <a:pt x="693" y="1046"/>
                </a:cubicBezTo>
                <a:cubicBezTo>
                  <a:pt x="479" y="888"/>
                  <a:pt x="479" y="888"/>
                  <a:pt x="479" y="888"/>
                </a:cubicBezTo>
                <a:cubicBezTo>
                  <a:pt x="487" y="809"/>
                  <a:pt x="522" y="736"/>
                  <a:pt x="579" y="680"/>
                </a:cubicBezTo>
                <a:cubicBezTo>
                  <a:pt x="643" y="618"/>
                  <a:pt x="726" y="584"/>
                  <a:pt x="815" y="584"/>
                </a:cubicBezTo>
                <a:cubicBezTo>
                  <a:pt x="904" y="584"/>
                  <a:pt x="987" y="618"/>
                  <a:pt x="1051" y="680"/>
                </a:cubicBezTo>
                <a:cubicBezTo>
                  <a:pt x="1108" y="736"/>
                  <a:pt x="1143" y="809"/>
                  <a:pt x="1151" y="888"/>
                </a:cubicBezTo>
                <a:cubicBezTo>
                  <a:pt x="938" y="1046"/>
                  <a:pt x="938" y="1046"/>
                  <a:pt x="938" y="1046"/>
                </a:cubicBezTo>
                <a:cubicBezTo>
                  <a:pt x="942" y="1034"/>
                  <a:pt x="944" y="1021"/>
                  <a:pt x="944" y="1007"/>
                </a:cubicBezTo>
                <a:cubicBezTo>
                  <a:pt x="944" y="940"/>
                  <a:pt x="890" y="886"/>
                  <a:pt x="823" y="886"/>
                </a:cubicBezTo>
                <a:close/>
                <a:moveTo>
                  <a:pt x="209" y="569"/>
                </a:moveTo>
                <a:cubicBezTo>
                  <a:pt x="209" y="688"/>
                  <a:pt x="209" y="688"/>
                  <a:pt x="209" y="688"/>
                </a:cubicBezTo>
                <a:cubicBezTo>
                  <a:pt x="128" y="628"/>
                  <a:pt x="128" y="628"/>
                  <a:pt x="128" y="628"/>
                </a:cubicBezTo>
                <a:lnTo>
                  <a:pt x="209" y="569"/>
                </a:lnTo>
                <a:close/>
                <a:moveTo>
                  <a:pt x="96" y="723"/>
                </a:moveTo>
                <a:cubicBezTo>
                  <a:pt x="648" y="1132"/>
                  <a:pt x="648" y="1132"/>
                  <a:pt x="648" y="1132"/>
                </a:cubicBezTo>
                <a:cubicBezTo>
                  <a:pt x="96" y="1502"/>
                  <a:pt x="96" y="1502"/>
                  <a:pt x="96" y="1502"/>
                </a:cubicBezTo>
                <a:lnTo>
                  <a:pt x="96" y="723"/>
                </a:lnTo>
                <a:close/>
                <a:moveTo>
                  <a:pt x="205" y="1543"/>
                </a:moveTo>
                <a:cubicBezTo>
                  <a:pt x="730" y="1193"/>
                  <a:pt x="730" y="1193"/>
                  <a:pt x="730" y="1193"/>
                </a:cubicBezTo>
                <a:cubicBezTo>
                  <a:pt x="815" y="1256"/>
                  <a:pt x="815" y="1256"/>
                  <a:pt x="815" y="1256"/>
                </a:cubicBezTo>
                <a:cubicBezTo>
                  <a:pt x="901" y="1193"/>
                  <a:pt x="901" y="1193"/>
                  <a:pt x="901" y="1193"/>
                </a:cubicBezTo>
                <a:cubicBezTo>
                  <a:pt x="1425" y="1543"/>
                  <a:pt x="1425" y="1543"/>
                  <a:pt x="1425" y="1543"/>
                </a:cubicBezTo>
                <a:lnTo>
                  <a:pt x="205" y="1543"/>
                </a:lnTo>
                <a:close/>
                <a:moveTo>
                  <a:pt x="1535" y="1502"/>
                </a:moveTo>
                <a:cubicBezTo>
                  <a:pt x="982" y="1132"/>
                  <a:pt x="982" y="1132"/>
                  <a:pt x="982" y="1132"/>
                </a:cubicBezTo>
                <a:cubicBezTo>
                  <a:pt x="1535" y="723"/>
                  <a:pt x="1535" y="723"/>
                  <a:pt x="1535" y="723"/>
                </a:cubicBezTo>
                <a:lnTo>
                  <a:pt x="1535" y="1502"/>
                </a:lnTo>
                <a:close/>
                <a:moveTo>
                  <a:pt x="1502" y="628"/>
                </a:moveTo>
                <a:cubicBezTo>
                  <a:pt x="1422" y="688"/>
                  <a:pt x="1422" y="688"/>
                  <a:pt x="1422" y="688"/>
                </a:cubicBezTo>
                <a:cubicBezTo>
                  <a:pt x="1422" y="569"/>
                  <a:pt x="1422" y="569"/>
                  <a:pt x="1422" y="569"/>
                </a:cubicBezTo>
                <a:lnTo>
                  <a:pt x="1502" y="6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8468582" y="2732155"/>
            <a:ext cx="697797" cy="768174"/>
          </a:xfrm>
          <a:custGeom>
            <a:avLst/>
            <a:gdLst>
              <a:gd name="T0" fmla="*/ 1389 w 1488"/>
              <a:gd name="T1" fmla="*/ 1542 h 1638"/>
              <a:gd name="T2" fmla="*/ 1280 w 1488"/>
              <a:gd name="T3" fmla="*/ 1350 h 1638"/>
              <a:gd name="T4" fmla="*/ 966 w 1488"/>
              <a:gd name="T5" fmla="*/ 820 h 1638"/>
              <a:gd name="T6" fmla="*/ 1280 w 1488"/>
              <a:gd name="T7" fmla="*/ 289 h 1638"/>
              <a:gd name="T8" fmla="*/ 1389 w 1488"/>
              <a:gd name="T9" fmla="*/ 96 h 1638"/>
              <a:gd name="T10" fmla="*/ 1488 w 1488"/>
              <a:gd name="T11" fmla="*/ 0 h 1638"/>
              <a:gd name="T12" fmla="*/ 0 w 1488"/>
              <a:gd name="T13" fmla="*/ 96 h 1638"/>
              <a:gd name="T14" fmla="*/ 99 w 1488"/>
              <a:gd name="T15" fmla="*/ 289 h 1638"/>
              <a:gd name="T16" fmla="*/ 208 w 1488"/>
              <a:gd name="T17" fmla="*/ 332 h 1638"/>
              <a:gd name="T18" fmla="*/ 208 w 1488"/>
              <a:gd name="T19" fmla="*/ 1308 h 1638"/>
              <a:gd name="T20" fmla="*/ 99 w 1488"/>
              <a:gd name="T21" fmla="*/ 1350 h 1638"/>
              <a:gd name="T22" fmla="*/ 0 w 1488"/>
              <a:gd name="T23" fmla="*/ 1542 h 1638"/>
              <a:gd name="T24" fmla="*/ 1488 w 1488"/>
              <a:gd name="T25" fmla="*/ 1638 h 1638"/>
              <a:gd name="T26" fmla="*/ 1167 w 1488"/>
              <a:gd name="T27" fmla="*/ 1187 h 1638"/>
              <a:gd name="T28" fmla="*/ 792 w 1488"/>
              <a:gd name="T29" fmla="*/ 871 h 1638"/>
              <a:gd name="T30" fmla="*/ 195 w 1488"/>
              <a:gd name="T31" fmla="*/ 193 h 1638"/>
              <a:gd name="T32" fmla="*/ 1292 w 1488"/>
              <a:gd name="T33" fmla="*/ 96 h 1638"/>
              <a:gd name="T34" fmla="*/ 195 w 1488"/>
              <a:gd name="T35" fmla="*/ 193 h 1638"/>
              <a:gd name="T36" fmla="*/ 304 w 1488"/>
              <a:gd name="T37" fmla="*/ 332 h 1638"/>
              <a:gd name="T38" fmla="*/ 1183 w 1488"/>
              <a:gd name="T39" fmla="*/ 289 h 1638"/>
              <a:gd name="T40" fmla="*/ 1155 w 1488"/>
              <a:gd name="T41" fmla="*/ 489 h 1638"/>
              <a:gd name="T42" fmla="*/ 384 w 1488"/>
              <a:gd name="T43" fmla="*/ 585 h 1638"/>
              <a:gd name="T44" fmla="*/ 744 w 1488"/>
              <a:gd name="T45" fmla="*/ 772 h 1638"/>
              <a:gd name="T46" fmla="*/ 696 w 1488"/>
              <a:gd name="T47" fmla="*/ 871 h 1638"/>
              <a:gd name="T48" fmla="*/ 321 w 1488"/>
              <a:gd name="T49" fmla="*/ 1188 h 1638"/>
              <a:gd name="T50" fmla="*/ 304 w 1488"/>
              <a:gd name="T51" fmla="*/ 1308 h 1638"/>
              <a:gd name="T52" fmla="*/ 744 w 1488"/>
              <a:gd name="T53" fmla="*/ 1079 h 1638"/>
              <a:gd name="T54" fmla="*/ 1183 w 1488"/>
              <a:gd name="T55" fmla="*/ 1308 h 1638"/>
              <a:gd name="T56" fmla="*/ 304 w 1488"/>
              <a:gd name="T57" fmla="*/ 1350 h 1638"/>
              <a:gd name="T58" fmla="*/ 1292 w 1488"/>
              <a:gd name="T59" fmla="*/ 1542 h 1638"/>
              <a:gd name="T60" fmla="*/ 195 w 1488"/>
              <a:gd name="T61" fmla="*/ 1446 h 1638"/>
              <a:gd name="T62" fmla="*/ 1292 w 1488"/>
              <a:gd name="T63" fmla="*/ 1542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8" h="1638">
                <a:moveTo>
                  <a:pt x="1488" y="1542"/>
                </a:moveTo>
                <a:cubicBezTo>
                  <a:pt x="1389" y="1542"/>
                  <a:pt x="1389" y="1542"/>
                  <a:pt x="1389" y="1542"/>
                </a:cubicBezTo>
                <a:cubicBezTo>
                  <a:pt x="1389" y="1350"/>
                  <a:pt x="1389" y="1350"/>
                  <a:pt x="1389" y="1350"/>
                </a:cubicBezTo>
                <a:cubicBezTo>
                  <a:pt x="1280" y="1350"/>
                  <a:pt x="1280" y="1350"/>
                  <a:pt x="1280" y="1350"/>
                </a:cubicBezTo>
                <a:cubicBezTo>
                  <a:pt x="1280" y="1308"/>
                  <a:pt x="1280" y="1308"/>
                  <a:pt x="1280" y="1308"/>
                </a:cubicBezTo>
                <a:cubicBezTo>
                  <a:pt x="1280" y="1091"/>
                  <a:pt x="1151" y="905"/>
                  <a:pt x="966" y="820"/>
                </a:cubicBezTo>
                <a:cubicBezTo>
                  <a:pt x="1151" y="736"/>
                  <a:pt x="1280" y="549"/>
                  <a:pt x="1280" y="332"/>
                </a:cubicBezTo>
                <a:cubicBezTo>
                  <a:pt x="1280" y="289"/>
                  <a:pt x="1280" y="289"/>
                  <a:pt x="1280" y="289"/>
                </a:cubicBezTo>
                <a:cubicBezTo>
                  <a:pt x="1389" y="289"/>
                  <a:pt x="1389" y="289"/>
                  <a:pt x="1389" y="289"/>
                </a:cubicBezTo>
                <a:cubicBezTo>
                  <a:pt x="1389" y="96"/>
                  <a:pt x="1389" y="96"/>
                  <a:pt x="1389" y="96"/>
                </a:cubicBezTo>
                <a:cubicBezTo>
                  <a:pt x="1488" y="96"/>
                  <a:pt x="1488" y="96"/>
                  <a:pt x="1488" y="96"/>
                </a:cubicBezTo>
                <a:cubicBezTo>
                  <a:pt x="1488" y="0"/>
                  <a:pt x="1488" y="0"/>
                  <a:pt x="148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6"/>
                  <a:pt x="0" y="96"/>
                  <a:pt x="0" y="96"/>
                </a:cubicBezTo>
                <a:cubicBezTo>
                  <a:pt x="99" y="96"/>
                  <a:pt x="99" y="96"/>
                  <a:pt x="99" y="96"/>
                </a:cubicBezTo>
                <a:cubicBezTo>
                  <a:pt x="99" y="289"/>
                  <a:pt x="99" y="289"/>
                  <a:pt x="99" y="289"/>
                </a:cubicBezTo>
                <a:cubicBezTo>
                  <a:pt x="208" y="289"/>
                  <a:pt x="208" y="289"/>
                  <a:pt x="208" y="289"/>
                </a:cubicBezTo>
                <a:cubicBezTo>
                  <a:pt x="208" y="332"/>
                  <a:pt x="208" y="332"/>
                  <a:pt x="208" y="332"/>
                </a:cubicBezTo>
                <a:cubicBezTo>
                  <a:pt x="208" y="549"/>
                  <a:pt x="337" y="736"/>
                  <a:pt x="522" y="820"/>
                </a:cubicBezTo>
                <a:cubicBezTo>
                  <a:pt x="337" y="905"/>
                  <a:pt x="208" y="1091"/>
                  <a:pt x="208" y="1308"/>
                </a:cubicBezTo>
                <a:cubicBezTo>
                  <a:pt x="208" y="1350"/>
                  <a:pt x="208" y="1350"/>
                  <a:pt x="208" y="1350"/>
                </a:cubicBezTo>
                <a:cubicBezTo>
                  <a:pt x="99" y="1350"/>
                  <a:pt x="99" y="1350"/>
                  <a:pt x="99" y="1350"/>
                </a:cubicBezTo>
                <a:cubicBezTo>
                  <a:pt x="99" y="1542"/>
                  <a:pt x="99" y="1542"/>
                  <a:pt x="99" y="1542"/>
                </a:cubicBezTo>
                <a:cubicBezTo>
                  <a:pt x="0" y="1542"/>
                  <a:pt x="0" y="1542"/>
                  <a:pt x="0" y="1542"/>
                </a:cubicBezTo>
                <a:cubicBezTo>
                  <a:pt x="0" y="1638"/>
                  <a:pt x="0" y="1638"/>
                  <a:pt x="0" y="1638"/>
                </a:cubicBezTo>
                <a:cubicBezTo>
                  <a:pt x="1488" y="1638"/>
                  <a:pt x="1488" y="1638"/>
                  <a:pt x="1488" y="1638"/>
                </a:cubicBezTo>
                <a:lnTo>
                  <a:pt x="1488" y="1542"/>
                </a:lnTo>
                <a:close/>
                <a:moveTo>
                  <a:pt x="1167" y="1187"/>
                </a:moveTo>
                <a:cubicBezTo>
                  <a:pt x="792" y="995"/>
                  <a:pt x="792" y="995"/>
                  <a:pt x="792" y="995"/>
                </a:cubicBezTo>
                <a:cubicBezTo>
                  <a:pt x="792" y="871"/>
                  <a:pt x="792" y="871"/>
                  <a:pt x="792" y="871"/>
                </a:cubicBezTo>
                <a:cubicBezTo>
                  <a:pt x="971" y="890"/>
                  <a:pt x="1118" y="1018"/>
                  <a:pt x="1167" y="1187"/>
                </a:cubicBezTo>
                <a:close/>
                <a:moveTo>
                  <a:pt x="195" y="193"/>
                </a:moveTo>
                <a:cubicBezTo>
                  <a:pt x="195" y="96"/>
                  <a:pt x="195" y="96"/>
                  <a:pt x="195" y="96"/>
                </a:cubicBezTo>
                <a:cubicBezTo>
                  <a:pt x="1292" y="96"/>
                  <a:pt x="1292" y="96"/>
                  <a:pt x="1292" y="96"/>
                </a:cubicBezTo>
                <a:cubicBezTo>
                  <a:pt x="1292" y="193"/>
                  <a:pt x="1292" y="193"/>
                  <a:pt x="1292" y="193"/>
                </a:cubicBezTo>
                <a:lnTo>
                  <a:pt x="195" y="193"/>
                </a:lnTo>
                <a:close/>
                <a:moveTo>
                  <a:pt x="333" y="489"/>
                </a:moveTo>
                <a:cubicBezTo>
                  <a:pt x="315" y="440"/>
                  <a:pt x="304" y="388"/>
                  <a:pt x="304" y="332"/>
                </a:cubicBezTo>
                <a:cubicBezTo>
                  <a:pt x="304" y="289"/>
                  <a:pt x="304" y="289"/>
                  <a:pt x="304" y="289"/>
                </a:cubicBezTo>
                <a:cubicBezTo>
                  <a:pt x="1183" y="289"/>
                  <a:pt x="1183" y="289"/>
                  <a:pt x="1183" y="289"/>
                </a:cubicBezTo>
                <a:cubicBezTo>
                  <a:pt x="1183" y="332"/>
                  <a:pt x="1183" y="332"/>
                  <a:pt x="1183" y="332"/>
                </a:cubicBezTo>
                <a:cubicBezTo>
                  <a:pt x="1183" y="388"/>
                  <a:pt x="1173" y="440"/>
                  <a:pt x="1155" y="489"/>
                </a:cubicBezTo>
                <a:lnTo>
                  <a:pt x="333" y="489"/>
                </a:lnTo>
                <a:close/>
                <a:moveTo>
                  <a:pt x="384" y="585"/>
                </a:moveTo>
                <a:cubicBezTo>
                  <a:pt x="1103" y="585"/>
                  <a:pt x="1103" y="585"/>
                  <a:pt x="1103" y="585"/>
                </a:cubicBezTo>
                <a:cubicBezTo>
                  <a:pt x="1024" y="698"/>
                  <a:pt x="892" y="772"/>
                  <a:pt x="744" y="772"/>
                </a:cubicBezTo>
                <a:cubicBezTo>
                  <a:pt x="595" y="772"/>
                  <a:pt x="464" y="698"/>
                  <a:pt x="384" y="585"/>
                </a:cubicBezTo>
                <a:close/>
                <a:moveTo>
                  <a:pt x="696" y="871"/>
                </a:moveTo>
                <a:cubicBezTo>
                  <a:pt x="696" y="996"/>
                  <a:pt x="696" y="996"/>
                  <a:pt x="696" y="996"/>
                </a:cubicBezTo>
                <a:cubicBezTo>
                  <a:pt x="321" y="1188"/>
                  <a:pt x="321" y="1188"/>
                  <a:pt x="321" y="1188"/>
                </a:cubicBezTo>
                <a:cubicBezTo>
                  <a:pt x="369" y="1019"/>
                  <a:pt x="516" y="891"/>
                  <a:pt x="696" y="871"/>
                </a:cubicBezTo>
                <a:close/>
                <a:moveTo>
                  <a:pt x="304" y="1308"/>
                </a:moveTo>
                <a:cubicBezTo>
                  <a:pt x="304" y="1307"/>
                  <a:pt x="304" y="1306"/>
                  <a:pt x="304" y="1305"/>
                </a:cubicBezTo>
                <a:cubicBezTo>
                  <a:pt x="744" y="1079"/>
                  <a:pt x="744" y="1079"/>
                  <a:pt x="744" y="1079"/>
                </a:cubicBezTo>
                <a:cubicBezTo>
                  <a:pt x="1183" y="1304"/>
                  <a:pt x="1183" y="1304"/>
                  <a:pt x="1183" y="1304"/>
                </a:cubicBezTo>
                <a:cubicBezTo>
                  <a:pt x="1183" y="1305"/>
                  <a:pt x="1183" y="1307"/>
                  <a:pt x="1183" y="1308"/>
                </a:cubicBezTo>
                <a:cubicBezTo>
                  <a:pt x="1183" y="1350"/>
                  <a:pt x="1183" y="1350"/>
                  <a:pt x="1183" y="1350"/>
                </a:cubicBezTo>
                <a:cubicBezTo>
                  <a:pt x="304" y="1350"/>
                  <a:pt x="304" y="1350"/>
                  <a:pt x="304" y="1350"/>
                </a:cubicBezTo>
                <a:lnTo>
                  <a:pt x="304" y="1308"/>
                </a:lnTo>
                <a:close/>
                <a:moveTo>
                  <a:pt x="1292" y="1542"/>
                </a:moveTo>
                <a:cubicBezTo>
                  <a:pt x="195" y="1542"/>
                  <a:pt x="195" y="1542"/>
                  <a:pt x="195" y="1542"/>
                </a:cubicBezTo>
                <a:cubicBezTo>
                  <a:pt x="195" y="1446"/>
                  <a:pt x="195" y="1446"/>
                  <a:pt x="195" y="1446"/>
                </a:cubicBezTo>
                <a:cubicBezTo>
                  <a:pt x="1292" y="1446"/>
                  <a:pt x="1292" y="1446"/>
                  <a:pt x="1292" y="1446"/>
                </a:cubicBezTo>
                <a:lnTo>
                  <a:pt x="1292" y="15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8433393" y="4623503"/>
            <a:ext cx="768174" cy="715736"/>
          </a:xfrm>
          <a:custGeom>
            <a:avLst/>
            <a:gdLst>
              <a:gd name="T0" fmla="*/ 192 w 1638"/>
              <a:gd name="T1" fmla="*/ 1526 h 1526"/>
              <a:gd name="T2" fmla="*/ 1445 w 1638"/>
              <a:gd name="T3" fmla="*/ 1446 h 1526"/>
              <a:gd name="T4" fmla="*/ 1541 w 1638"/>
              <a:gd name="T5" fmla="*/ 1526 h 1526"/>
              <a:gd name="T6" fmla="*/ 1638 w 1638"/>
              <a:gd name="T7" fmla="*/ 1446 h 1526"/>
              <a:gd name="T8" fmla="*/ 0 w 1638"/>
              <a:gd name="T9" fmla="*/ 0 h 1526"/>
              <a:gd name="T10" fmla="*/ 96 w 1638"/>
              <a:gd name="T11" fmla="*/ 1446 h 1526"/>
              <a:gd name="T12" fmla="*/ 1542 w 1638"/>
              <a:gd name="T13" fmla="*/ 902 h 1526"/>
              <a:gd name="T14" fmla="*/ 1446 w 1638"/>
              <a:gd name="T15" fmla="*/ 544 h 1526"/>
              <a:gd name="T16" fmla="*/ 1542 w 1638"/>
              <a:gd name="T17" fmla="*/ 902 h 1526"/>
              <a:gd name="T18" fmla="*/ 1542 w 1638"/>
              <a:gd name="T19" fmla="*/ 96 h 1526"/>
              <a:gd name="T20" fmla="*/ 1446 w 1638"/>
              <a:gd name="T21" fmla="*/ 448 h 1526"/>
              <a:gd name="T22" fmla="*/ 192 w 1638"/>
              <a:gd name="T23" fmla="*/ 192 h 1526"/>
              <a:gd name="T24" fmla="*/ 1446 w 1638"/>
              <a:gd name="T25" fmla="*/ 1254 h 1526"/>
              <a:gd name="T26" fmla="*/ 1542 w 1638"/>
              <a:gd name="T27" fmla="*/ 998 h 1526"/>
              <a:gd name="T28" fmla="*/ 96 w 1638"/>
              <a:gd name="T29" fmla="*/ 1350 h 1526"/>
              <a:gd name="T30" fmla="*/ 1350 w 1638"/>
              <a:gd name="T31" fmla="*/ 544 h 1526"/>
              <a:gd name="T32" fmla="*/ 1254 w 1638"/>
              <a:gd name="T33" fmla="*/ 902 h 1526"/>
              <a:gd name="T34" fmla="*/ 1350 w 1638"/>
              <a:gd name="T35" fmla="*/ 998 h 1526"/>
              <a:gd name="T36" fmla="*/ 288 w 1638"/>
              <a:gd name="T37" fmla="*/ 1158 h 1526"/>
              <a:gd name="T38" fmla="*/ 1350 w 1638"/>
              <a:gd name="T39" fmla="*/ 288 h 1526"/>
              <a:gd name="T40" fmla="*/ 1254 w 1638"/>
              <a:gd name="T41" fmla="*/ 448 h 1526"/>
              <a:gd name="T42" fmla="*/ 1350 w 1638"/>
              <a:gd name="T43" fmla="*/ 544 h 1526"/>
              <a:gd name="T44" fmla="*/ 480 w 1638"/>
              <a:gd name="T45" fmla="*/ 723 h 1526"/>
              <a:gd name="T46" fmla="*/ 1158 w 1638"/>
              <a:gd name="T47" fmla="*/ 723 h 1526"/>
              <a:gd name="T48" fmla="*/ 819 w 1638"/>
              <a:gd name="T49" fmla="*/ 672 h 1526"/>
              <a:gd name="T50" fmla="*/ 819 w 1638"/>
              <a:gd name="T51" fmla="*/ 774 h 1526"/>
              <a:gd name="T52" fmla="*/ 819 w 1638"/>
              <a:gd name="T53" fmla="*/ 672 h 1526"/>
              <a:gd name="T54" fmla="*/ 576 w 1638"/>
              <a:gd name="T55" fmla="*/ 723 h 1526"/>
              <a:gd name="T56" fmla="*/ 771 w 1638"/>
              <a:gd name="T57" fmla="*/ 584 h 1526"/>
              <a:gd name="T58" fmla="*/ 819 w 1638"/>
              <a:gd name="T59" fmla="*/ 870 h 1526"/>
              <a:gd name="T60" fmla="*/ 867 w 1638"/>
              <a:gd name="T61" fmla="*/ 584 h 1526"/>
              <a:gd name="T62" fmla="*/ 1062 w 1638"/>
              <a:gd name="T63" fmla="*/ 723 h 1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38" h="1526">
                <a:moveTo>
                  <a:pt x="96" y="1526"/>
                </a:moveTo>
                <a:cubicBezTo>
                  <a:pt x="192" y="1526"/>
                  <a:pt x="192" y="1526"/>
                  <a:pt x="192" y="1526"/>
                </a:cubicBezTo>
                <a:cubicBezTo>
                  <a:pt x="192" y="1446"/>
                  <a:pt x="192" y="1446"/>
                  <a:pt x="192" y="1446"/>
                </a:cubicBezTo>
                <a:cubicBezTo>
                  <a:pt x="1445" y="1446"/>
                  <a:pt x="1445" y="1446"/>
                  <a:pt x="1445" y="1446"/>
                </a:cubicBezTo>
                <a:cubicBezTo>
                  <a:pt x="1445" y="1526"/>
                  <a:pt x="1445" y="1526"/>
                  <a:pt x="1445" y="1526"/>
                </a:cubicBezTo>
                <a:cubicBezTo>
                  <a:pt x="1541" y="1526"/>
                  <a:pt x="1541" y="1526"/>
                  <a:pt x="1541" y="1526"/>
                </a:cubicBezTo>
                <a:cubicBezTo>
                  <a:pt x="1541" y="1446"/>
                  <a:pt x="1541" y="1446"/>
                  <a:pt x="1541" y="1446"/>
                </a:cubicBezTo>
                <a:cubicBezTo>
                  <a:pt x="1638" y="1446"/>
                  <a:pt x="1638" y="1446"/>
                  <a:pt x="1638" y="1446"/>
                </a:cubicBezTo>
                <a:cubicBezTo>
                  <a:pt x="1638" y="0"/>
                  <a:pt x="1638" y="0"/>
                  <a:pt x="163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446"/>
                  <a:pt x="0" y="1446"/>
                  <a:pt x="0" y="1446"/>
                </a:cubicBezTo>
                <a:cubicBezTo>
                  <a:pt x="96" y="1446"/>
                  <a:pt x="96" y="1446"/>
                  <a:pt x="96" y="1446"/>
                </a:cubicBezTo>
                <a:lnTo>
                  <a:pt x="96" y="1526"/>
                </a:lnTo>
                <a:close/>
                <a:moveTo>
                  <a:pt x="1542" y="902"/>
                </a:moveTo>
                <a:cubicBezTo>
                  <a:pt x="1446" y="902"/>
                  <a:pt x="1446" y="902"/>
                  <a:pt x="1446" y="902"/>
                </a:cubicBezTo>
                <a:cubicBezTo>
                  <a:pt x="1446" y="544"/>
                  <a:pt x="1446" y="544"/>
                  <a:pt x="1446" y="544"/>
                </a:cubicBezTo>
                <a:cubicBezTo>
                  <a:pt x="1542" y="544"/>
                  <a:pt x="1542" y="544"/>
                  <a:pt x="1542" y="544"/>
                </a:cubicBezTo>
                <a:lnTo>
                  <a:pt x="1542" y="902"/>
                </a:lnTo>
                <a:close/>
                <a:moveTo>
                  <a:pt x="96" y="96"/>
                </a:moveTo>
                <a:cubicBezTo>
                  <a:pt x="1542" y="96"/>
                  <a:pt x="1542" y="96"/>
                  <a:pt x="1542" y="96"/>
                </a:cubicBezTo>
                <a:cubicBezTo>
                  <a:pt x="1542" y="448"/>
                  <a:pt x="1542" y="448"/>
                  <a:pt x="1542" y="448"/>
                </a:cubicBezTo>
                <a:cubicBezTo>
                  <a:pt x="1446" y="448"/>
                  <a:pt x="1446" y="448"/>
                  <a:pt x="1446" y="448"/>
                </a:cubicBezTo>
                <a:cubicBezTo>
                  <a:pt x="1446" y="192"/>
                  <a:pt x="1446" y="192"/>
                  <a:pt x="1446" y="192"/>
                </a:cubicBezTo>
                <a:cubicBezTo>
                  <a:pt x="192" y="192"/>
                  <a:pt x="192" y="192"/>
                  <a:pt x="192" y="192"/>
                </a:cubicBezTo>
                <a:cubicBezTo>
                  <a:pt x="192" y="1254"/>
                  <a:pt x="192" y="1254"/>
                  <a:pt x="192" y="1254"/>
                </a:cubicBezTo>
                <a:cubicBezTo>
                  <a:pt x="1446" y="1254"/>
                  <a:pt x="1446" y="1254"/>
                  <a:pt x="1446" y="1254"/>
                </a:cubicBezTo>
                <a:cubicBezTo>
                  <a:pt x="1446" y="998"/>
                  <a:pt x="1446" y="998"/>
                  <a:pt x="1446" y="998"/>
                </a:cubicBezTo>
                <a:cubicBezTo>
                  <a:pt x="1542" y="998"/>
                  <a:pt x="1542" y="998"/>
                  <a:pt x="1542" y="998"/>
                </a:cubicBezTo>
                <a:cubicBezTo>
                  <a:pt x="1542" y="1350"/>
                  <a:pt x="1542" y="1350"/>
                  <a:pt x="1542" y="1350"/>
                </a:cubicBezTo>
                <a:cubicBezTo>
                  <a:pt x="96" y="1350"/>
                  <a:pt x="96" y="1350"/>
                  <a:pt x="96" y="1350"/>
                </a:cubicBezTo>
                <a:lnTo>
                  <a:pt x="96" y="96"/>
                </a:lnTo>
                <a:close/>
                <a:moveTo>
                  <a:pt x="1350" y="544"/>
                </a:moveTo>
                <a:cubicBezTo>
                  <a:pt x="1350" y="902"/>
                  <a:pt x="1350" y="902"/>
                  <a:pt x="1350" y="902"/>
                </a:cubicBezTo>
                <a:cubicBezTo>
                  <a:pt x="1254" y="902"/>
                  <a:pt x="1254" y="902"/>
                  <a:pt x="1254" y="902"/>
                </a:cubicBezTo>
                <a:cubicBezTo>
                  <a:pt x="1254" y="998"/>
                  <a:pt x="1254" y="998"/>
                  <a:pt x="1254" y="998"/>
                </a:cubicBezTo>
                <a:cubicBezTo>
                  <a:pt x="1350" y="998"/>
                  <a:pt x="1350" y="998"/>
                  <a:pt x="1350" y="998"/>
                </a:cubicBezTo>
                <a:cubicBezTo>
                  <a:pt x="1350" y="1158"/>
                  <a:pt x="1350" y="1158"/>
                  <a:pt x="1350" y="1158"/>
                </a:cubicBezTo>
                <a:cubicBezTo>
                  <a:pt x="288" y="1158"/>
                  <a:pt x="288" y="1158"/>
                  <a:pt x="288" y="1158"/>
                </a:cubicBezTo>
                <a:cubicBezTo>
                  <a:pt x="288" y="288"/>
                  <a:pt x="288" y="288"/>
                  <a:pt x="288" y="288"/>
                </a:cubicBezTo>
                <a:cubicBezTo>
                  <a:pt x="1350" y="288"/>
                  <a:pt x="1350" y="288"/>
                  <a:pt x="1350" y="288"/>
                </a:cubicBezTo>
                <a:cubicBezTo>
                  <a:pt x="1350" y="448"/>
                  <a:pt x="1350" y="448"/>
                  <a:pt x="1350" y="448"/>
                </a:cubicBezTo>
                <a:cubicBezTo>
                  <a:pt x="1254" y="448"/>
                  <a:pt x="1254" y="448"/>
                  <a:pt x="1254" y="448"/>
                </a:cubicBezTo>
                <a:cubicBezTo>
                  <a:pt x="1254" y="544"/>
                  <a:pt x="1254" y="544"/>
                  <a:pt x="1254" y="544"/>
                </a:cubicBezTo>
                <a:lnTo>
                  <a:pt x="1350" y="544"/>
                </a:lnTo>
                <a:close/>
                <a:moveTo>
                  <a:pt x="819" y="384"/>
                </a:moveTo>
                <a:cubicBezTo>
                  <a:pt x="632" y="384"/>
                  <a:pt x="480" y="536"/>
                  <a:pt x="480" y="723"/>
                </a:cubicBezTo>
                <a:cubicBezTo>
                  <a:pt x="480" y="910"/>
                  <a:pt x="632" y="1062"/>
                  <a:pt x="819" y="1062"/>
                </a:cubicBezTo>
                <a:cubicBezTo>
                  <a:pt x="1006" y="1062"/>
                  <a:pt x="1158" y="910"/>
                  <a:pt x="1158" y="723"/>
                </a:cubicBezTo>
                <a:cubicBezTo>
                  <a:pt x="1158" y="536"/>
                  <a:pt x="1006" y="384"/>
                  <a:pt x="819" y="384"/>
                </a:cubicBezTo>
                <a:close/>
                <a:moveTo>
                  <a:pt x="819" y="672"/>
                </a:moveTo>
                <a:cubicBezTo>
                  <a:pt x="847" y="672"/>
                  <a:pt x="870" y="695"/>
                  <a:pt x="870" y="723"/>
                </a:cubicBezTo>
                <a:cubicBezTo>
                  <a:pt x="870" y="751"/>
                  <a:pt x="847" y="774"/>
                  <a:pt x="819" y="774"/>
                </a:cubicBezTo>
                <a:cubicBezTo>
                  <a:pt x="791" y="774"/>
                  <a:pt x="768" y="751"/>
                  <a:pt x="768" y="723"/>
                </a:cubicBezTo>
                <a:cubicBezTo>
                  <a:pt x="768" y="695"/>
                  <a:pt x="791" y="672"/>
                  <a:pt x="819" y="672"/>
                </a:cubicBezTo>
                <a:close/>
                <a:moveTo>
                  <a:pt x="819" y="966"/>
                </a:moveTo>
                <a:cubicBezTo>
                  <a:pt x="685" y="966"/>
                  <a:pt x="576" y="857"/>
                  <a:pt x="576" y="723"/>
                </a:cubicBezTo>
                <a:cubicBezTo>
                  <a:pt x="576" y="605"/>
                  <a:pt x="660" y="507"/>
                  <a:pt x="771" y="485"/>
                </a:cubicBezTo>
                <a:cubicBezTo>
                  <a:pt x="771" y="584"/>
                  <a:pt x="771" y="584"/>
                  <a:pt x="771" y="584"/>
                </a:cubicBezTo>
                <a:cubicBezTo>
                  <a:pt x="713" y="604"/>
                  <a:pt x="672" y="659"/>
                  <a:pt x="672" y="723"/>
                </a:cubicBezTo>
                <a:cubicBezTo>
                  <a:pt x="672" y="804"/>
                  <a:pt x="738" y="870"/>
                  <a:pt x="819" y="870"/>
                </a:cubicBezTo>
                <a:cubicBezTo>
                  <a:pt x="900" y="870"/>
                  <a:pt x="966" y="804"/>
                  <a:pt x="966" y="723"/>
                </a:cubicBezTo>
                <a:cubicBezTo>
                  <a:pt x="966" y="659"/>
                  <a:pt x="925" y="604"/>
                  <a:pt x="867" y="584"/>
                </a:cubicBezTo>
                <a:cubicBezTo>
                  <a:pt x="867" y="485"/>
                  <a:pt x="867" y="485"/>
                  <a:pt x="867" y="485"/>
                </a:cubicBezTo>
                <a:cubicBezTo>
                  <a:pt x="978" y="507"/>
                  <a:pt x="1062" y="605"/>
                  <a:pt x="1062" y="723"/>
                </a:cubicBezTo>
                <a:cubicBezTo>
                  <a:pt x="1062" y="857"/>
                  <a:pt x="953" y="966"/>
                  <a:pt x="819" y="9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8548159" y="6461033"/>
            <a:ext cx="538642" cy="768634"/>
          </a:xfrm>
          <a:custGeom>
            <a:avLst/>
            <a:gdLst>
              <a:gd name="T0" fmla="*/ 574 w 1148"/>
              <a:gd name="T1" fmla="*/ 0 h 1639"/>
              <a:gd name="T2" fmla="*/ 0 w 1148"/>
              <a:gd name="T3" fmla="*/ 575 h 1639"/>
              <a:gd name="T4" fmla="*/ 270 w 1148"/>
              <a:gd name="T5" fmla="*/ 1201 h 1639"/>
              <a:gd name="T6" fmla="*/ 574 w 1148"/>
              <a:gd name="T7" fmla="*/ 1639 h 1639"/>
              <a:gd name="T8" fmla="*/ 878 w 1148"/>
              <a:gd name="T9" fmla="*/ 1201 h 1639"/>
              <a:gd name="T10" fmla="*/ 1148 w 1148"/>
              <a:gd name="T11" fmla="*/ 575 h 1639"/>
              <a:gd name="T12" fmla="*/ 574 w 1148"/>
              <a:gd name="T13" fmla="*/ 0 h 1639"/>
              <a:gd name="T14" fmla="*/ 797 w 1148"/>
              <a:gd name="T15" fmla="*/ 1150 h 1639"/>
              <a:gd name="T16" fmla="*/ 574 w 1148"/>
              <a:gd name="T17" fmla="*/ 1479 h 1639"/>
              <a:gd name="T18" fmla="*/ 96 w 1148"/>
              <a:gd name="T19" fmla="*/ 575 h 1639"/>
              <a:gd name="T20" fmla="*/ 574 w 1148"/>
              <a:gd name="T21" fmla="*/ 96 h 1639"/>
              <a:gd name="T22" fmla="*/ 1052 w 1148"/>
              <a:gd name="T23" fmla="*/ 575 h 1639"/>
              <a:gd name="T24" fmla="*/ 797 w 1148"/>
              <a:gd name="T25" fmla="*/ 1150 h 1639"/>
              <a:gd name="T26" fmla="*/ 553 w 1148"/>
              <a:gd name="T27" fmla="*/ 514 h 1639"/>
              <a:gd name="T28" fmla="*/ 568 w 1148"/>
              <a:gd name="T29" fmla="*/ 530 h 1639"/>
              <a:gd name="T30" fmla="*/ 582 w 1148"/>
              <a:gd name="T31" fmla="*/ 530 h 1639"/>
              <a:gd name="T32" fmla="*/ 693 w 1148"/>
              <a:gd name="T33" fmla="*/ 641 h 1639"/>
              <a:gd name="T34" fmla="*/ 623 w 1148"/>
              <a:gd name="T35" fmla="*/ 745 h 1639"/>
              <a:gd name="T36" fmla="*/ 623 w 1148"/>
              <a:gd name="T37" fmla="*/ 805 h 1639"/>
              <a:gd name="T38" fmla="*/ 527 w 1148"/>
              <a:gd name="T39" fmla="*/ 805 h 1639"/>
              <a:gd name="T40" fmla="*/ 527 w 1148"/>
              <a:gd name="T41" fmla="*/ 745 h 1639"/>
              <a:gd name="T42" fmla="*/ 457 w 1148"/>
              <a:gd name="T43" fmla="*/ 641 h 1639"/>
              <a:gd name="T44" fmla="*/ 553 w 1148"/>
              <a:gd name="T45" fmla="*/ 641 h 1639"/>
              <a:gd name="T46" fmla="*/ 568 w 1148"/>
              <a:gd name="T47" fmla="*/ 657 h 1639"/>
              <a:gd name="T48" fmla="*/ 582 w 1148"/>
              <a:gd name="T49" fmla="*/ 657 h 1639"/>
              <a:gd name="T50" fmla="*/ 597 w 1148"/>
              <a:gd name="T51" fmla="*/ 641 h 1639"/>
              <a:gd name="T52" fmla="*/ 582 w 1148"/>
              <a:gd name="T53" fmla="*/ 626 h 1639"/>
              <a:gd name="T54" fmla="*/ 568 w 1148"/>
              <a:gd name="T55" fmla="*/ 626 h 1639"/>
              <a:gd name="T56" fmla="*/ 457 w 1148"/>
              <a:gd name="T57" fmla="*/ 514 h 1639"/>
              <a:gd name="T58" fmla="*/ 527 w 1148"/>
              <a:gd name="T59" fmla="*/ 411 h 1639"/>
              <a:gd name="T60" fmla="*/ 527 w 1148"/>
              <a:gd name="T61" fmla="*/ 350 h 1639"/>
              <a:gd name="T62" fmla="*/ 623 w 1148"/>
              <a:gd name="T63" fmla="*/ 350 h 1639"/>
              <a:gd name="T64" fmla="*/ 623 w 1148"/>
              <a:gd name="T65" fmla="*/ 411 h 1639"/>
              <a:gd name="T66" fmla="*/ 693 w 1148"/>
              <a:gd name="T67" fmla="*/ 514 h 1639"/>
              <a:gd name="T68" fmla="*/ 597 w 1148"/>
              <a:gd name="T69" fmla="*/ 514 h 1639"/>
              <a:gd name="T70" fmla="*/ 582 w 1148"/>
              <a:gd name="T71" fmla="*/ 499 h 1639"/>
              <a:gd name="T72" fmla="*/ 568 w 1148"/>
              <a:gd name="T73" fmla="*/ 499 h 1639"/>
              <a:gd name="T74" fmla="*/ 553 w 1148"/>
              <a:gd name="T75" fmla="*/ 514 h 1639"/>
              <a:gd name="T76" fmla="*/ 577 w 1148"/>
              <a:gd name="T77" fmla="*/ 200 h 1639"/>
              <a:gd name="T78" fmla="*/ 196 w 1148"/>
              <a:gd name="T79" fmla="*/ 581 h 1639"/>
              <a:gd name="T80" fmla="*/ 577 w 1148"/>
              <a:gd name="T81" fmla="*/ 962 h 1639"/>
              <a:gd name="T82" fmla="*/ 958 w 1148"/>
              <a:gd name="T83" fmla="*/ 581 h 1639"/>
              <a:gd name="T84" fmla="*/ 577 w 1148"/>
              <a:gd name="T85" fmla="*/ 200 h 1639"/>
              <a:gd name="T86" fmla="*/ 577 w 1148"/>
              <a:gd name="T87" fmla="*/ 866 h 1639"/>
              <a:gd name="T88" fmla="*/ 292 w 1148"/>
              <a:gd name="T89" fmla="*/ 581 h 1639"/>
              <a:gd name="T90" fmla="*/ 577 w 1148"/>
              <a:gd name="T91" fmla="*/ 296 h 1639"/>
              <a:gd name="T92" fmla="*/ 862 w 1148"/>
              <a:gd name="T93" fmla="*/ 581 h 1639"/>
              <a:gd name="T94" fmla="*/ 577 w 1148"/>
              <a:gd name="T95" fmla="*/ 866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48" h="1639">
                <a:moveTo>
                  <a:pt x="574" y="0"/>
                </a:moveTo>
                <a:cubicBezTo>
                  <a:pt x="257" y="0"/>
                  <a:pt x="0" y="258"/>
                  <a:pt x="0" y="575"/>
                </a:cubicBezTo>
                <a:cubicBezTo>
                  <a:pt x="0" y="704"/>
                  <a:pt x="91" y="915"/>
                  <a:pt x="270" y="1201"/>
                </a:cubicBezTo>
                <a:cubicBezTo>
                  <a:pt x="401" y="1411"/>
                  <a:pt x="574" y="1639"/>
                  <a:pt x="574" y="1639"/>
                </a:cubicBezTo>
                <a:cubicBezTo>
                  <a:pt x="574" y="1639"/>
                  <a:pt x="747" y="1411"/>
                  <a:pt x="878" y="1201"/>
                </a:cubicBezTo>
                <a:cubicBezTo>
                  <a:pt x="1057" y="915"/>
                  <a:pt x="1148" y="704"/>
                  <a:pt x="1148" y="575"/>
                </a:cubicBezTo>
                <a:cubicBezTo>
                  <a:pt x="1148" y="258"/>
                  <a:pt x="891" y="0"/>
                  <a:pt x="574" y="0"/>
                </a:cubicBezTo>
                <a:close/>
                <a:moveTo>
                  <a:pt x="797" y="1150"/>
                </a:moveTo>
                <a:cubicBezTo>
                  <a:pt x="710" y="1288"/>
                  <a:pt x="622" y="1412"/>
                  <a:pt x="574" y="1479"/>
                </a:cubicBezTo>
                <a:cubicBezTo>
                  <a:pt x="412" y="1256"/>
                  <a:pt x="96" y="782"/>
                  <a:pt x="96" y="575"/>
                </a:cubicBezTo>
                <a:cubicBezTo>
                  <a:pt x="96" y="311"/>
                  <a:pt x="310" y="96"/>
                  <a:pt x="574" y="96"/>
                </a:cubicBezTo>
                <a:cubicBezTo>
                  <a:pt x="838" y="96"/>
                  <a:pt x="1052" y="311"/>
                  <a:pt x="1052" y="575"/>
                </a:cubicBezTo>
                <a:cubicBezTo>
                  <a:pt x="1052" y="651"/>
                  <a:pt x="1008" y="813"/>
                  <a:pt x="797" y="1150"/>
                </a:cubicBezTo>
                <a:close/>
                <a:moveTo>
                  <a:pt x="553" y="514"/>
                </a:moveTo>
                <a:cubicBezTo>
                  <a:pt x="553" y="523"/>
                  <a:pt x="560" y="530"/>
                  <a:pt x="568" y="530"/>
                </a:cubicBezTo>
                <a:cubicBezTo>
                  <a:pt x="582" y="530"/>
                  <a:pt x="582" y="530"/>
                  <a:pt x="582" y="530"/>
                </a:cubicBezTo>
                <a:cubicBezTo>
                  <a:pt x="643" y="530"/>
                  <a:pt x="693" y="580"/>
                  <a:pt x="693" y="641"/>
                </a:cubicBezTo>
                <a:cubicBezTo>
                  <a:pt x="693" y="688"/>
                  <a:pt x="664" y="729"/>
                  <a:pt x="623" y="745"/>
                </a:cubicBezTo>
                <a:cubicBezTo>
                  <a:pt x="623" y="805"/>
                  <a:pt x="623" y="805"/>
                  <a:pt x="623" y="805"/>
                </a:cubicBezTo>
                <a:cubicBezTo>
                  <a:pt x="527" y="805"/>
                  <a:pt x="527" y="805"/>
                  <a:pt x="527" y="805"/>
                </a:cubicBezTo>
                <a:cubicBezTo>
                  <a:pt x="527" y="745"/>
                  <a:pt x="527" y="745"/>
                  <a:pt x="527" y="745"/>
                </a:cubicBezTo>
                <a:cubicBezTo>
                  <a:pt x="486" y="729"/>
                  <a:pt x="457" y="688"/>
                  <a:pt x="457" y="641"/>
                </a:cubicBezTo>
                <a:cubicBezTo>
                  <a:pt x="553" y="641"/>
                  <a:pt x="553" y="641"/>
                  <a:pt x="553" y="641"/>
                </a:cubicBezTo>
                <a:cubicBezTo>
                  <a:pt x="553" y="650"/>
                  <a:pt x="560" y="657"/>
                  <a:pt x="568" y="657"/>
                </a:cubicBezTo>
                <a:cubicBezTo>
                  <a:pt x="582" y="657"/>
                  <a:pt x="582" y="657"/>
                  <a:pt x="582" y="657"/>
                </a:cubicBezTo>
                <a:cubicBezTo>
                  <a:pt x="590" y="657"/>
                  <a:pt x="597" y="650"/>
                  <a:pt x="597" y="641"/>
                </a:cubicBezTo>
                <a:cubicBezTo>
                  <a:pt x="597" y="633"/>
                  <a:pt x="590" y="626"/>
                  <a:pt x="582" y="626"/>
                </a:cubicBezTo>
                <a:cubicBezTo>
                  <a:pt x="568" y="626"/>
                  <a:pt x="568" y="626"/>
                  <a:pt x="568" y="626"/>
                </a:cubicBezTo>
                <a:cubicBezTo>
                  <a:pt x="507" y="626"/>
                  <a:pt x="457" y="576"/>
                  <a:pt x="457" y="514"/>
                </a:cubicBezTo>
                <a:cubicBezTo>
                  <a:pt x="457" y="468"/>
                  <a:pt x="486" y="427"/>
                  <a:pt x="527" y="411"/>
                </a:cubicBezTo>
                <a:cubicBezTo>
                  <a:pt x="527" y="350"/>
                  <a:pt x="527" y="350"/>
                  <a:pt x="527" y="350"/>
                </a:cubicBezTo>
                <a:cubicBezTo>
                  <a:pt x="623" y="350"/>
                  <a:pt x="623" y="350"/>
                  <a:pt x="623" y="350"/>
                </a:cubicBezTo>
                <a:cubicBezTo>
                  <a:pt x="623" y="411"/>
                  <a:pt x="623" y="411"/>
                  <a:pt x="623" y="411"/>
                </a:cubicBezTo>
                <a:cubicBezTo>
                  <a:pt x="664" y="427"/>
                  <a:pt x="693" y="468"/>
                  <a:pt x="693" y="514"/>
                </a:cubicBezTo>
                <a:cubicBezTo>
                  <a:pt x="597" y="514"/>
                  <a:pt x="597" y="514"/>
                  <a:pt x="597" y="514"/>
                </a:cubicBezTo>
                <a:cubicBezTo>
                  <a:pt x="597" y="506"/>
                  <a:pt x="590" y="499"/>
                  <a:pt x="582" y="499"/>
                </a:cubicBezTo>
                <a:cubicBezTo>
                  <a:pt x="568" y="499"/>
                  <a:pt x="568" y="499"/>
                  <a:pt x="568" y="499"/>
                </a:cubicBezTo>
                <a:cubicBezTo>
                  <a:pt x="560" y="499"/>
                  <a:pt x="553" y="506"/>
                  <a:pt x="553" y="514"/>
                </a:cubicBezTo>
                <a:close/>
                <a:moveTo>
                  <a:pt x="577" y="200"/>
                </a:moveTo>
                <a:cubicBezTo>
                  <a:pt x="367" y="200"/>
                  <a:pt x="196" y="371"/>
                  <a:pt x="196" y="581"/>
                </a:cubicBezTo>
                <a:cubicBezTo>
                  <a:pt x="196" y="791"/>
                  <a:pt x="367" y="962"/>
                  <a:pt x="577" y="962"/>
                </a:cubicBezTo>
                <a:cubicBezTo>
                  <a:pt x="787" y="962"/>
                  <a:pt x="958" y="791"/>
                  <a:pt x="958" y="581"/>
                </a:cubicBezTo>
                <a:cubicBezTo>
                  <a:pt x="958" y="371"/>
                  <a:pt x="787" y="200"/>
                  <a:pt x="577" y="200"/>
                </a:cubicBezTo>
                <a:close/>
                <a:moveTo>
                  <a:pt x="577" y="866"/>
                </a:moveTo>
                <a:cubicBezTo>
                  <a:pt x="420" y="866"/>
                  <a:pt x="292" y="738"/>
                  <a:pt x="292" y="581"/>
                </a:cubicBezTo>
                <a:cubicBezTo>
                  <a:pt x="292" y="424"/>
                  <a:pt x="420" y="296"/>
                  <a:pt x="577" y="296"/>
                </a:cubicBezTo>
                <a:cubicBezTo>
                  <a:pt x="734" y="296"/>
                  <a:pt x="862" y="424"/>
                  <a:pt x="862" y="581"/>
                </a:cubicBezTo>
                <a:cubicBezTo>
                  <a:pt x="862" y="738"/>
                  <a:pt x="734" y="866"/>
                  <a:pt x="577" y="8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8433164" y="8341571"/>
            <a:ext cx="768633" cy="762194"/>
          </a:xfrm>
          <a:custGeom>
            <a:avLst/>
            <a:gdLst>
              <a:gd name="T0" fmla="*/ 809 w 1639"/>
              <a:gd name="T1" fmla="*/ 1010 h 1625"/>
              <a:gd name="T2" fmla="*/ 973 w 1639"/>
              <a:gd name="T3" fmla="*/ 1153 h 1625"/>
              <a:gd name="T4" fmla="*/ 867 w 1639"/>
              <a:gd name="T5" fmla="*/ 1398 h 1625"/>
              <a:gd name="T6" fmla="*/ 772 w 1639"/>
              <a:gd name="T7" fmla="*/ 1290 h 1625"/>
              <a:gd name="T8" fmla="*/ 762 w 1639"/>
              <a:gd name="T9" fmla="*/ 1153 h 1625"/>
              <a:gd name="T10" fmla="*/ 830 w 1639"/>
              <a:gd name="T11" fmla="*/ 1200 h 1625"/>
              <a:gd name="T12" fmla="*/ 830 w 1639"/>
              <a:gd name="T13" fmla="*/ 1105 h 1625"/>
              <a:gd name="T14" fmla="*/ 667 w 1639"/>
              <a:gd name="T15" fmla="*/ 962 h 1625"/>
              <a:gd name="T16" fmla="*/ 772 w 1639"/>
              <a:gd name="T17" fmla="*/ 717 h 1625"/>
              <a:gd name="T18" fmla="*/ 867 w 1639"/>
              <a:gd name="T19" fmla="*/ 825 h 1625"/>
              <a:gd name="T20" fmla="*/ 877 w 1639"/>
              <a:gd name="T21" fmla="*/ 962 h 1625"/>
              <a:gd name="T22" fmla="*/ 809 w 1639"/>
              <a:gd name="T23" fmla="*/ 915 h 1625"/>
              <a:gd name="T24" fmla="*/ 1609 w 1639"/>
              <a:gd name="T25" fmla="*/ 1377 h 1625"/>
              <a:gd name="T26" fmla="*/ 0 w 1639"/>
              <a:gd name="T27" fmla="*/ 1625 h 1625"/>
              <a:gd name="T28" fmla="*/ 221 w 1639"/>
              <a:gd name="T29" fmla="*/ 872 h 1625"/>
              <a:gd name="T30" fmla="*/ 597 w 1639"/>
              <a:gd name="T31" fmla="*/ 367 h 1625"/>
              <a:gd name="T32" fmla="*/ 548 w 1639"/>
              <a:gd name="T33" fmla="*/ 51 h 1625"/>
              <a:gd name="T34" fmla="*/ 590 w 1639"/>
              <a:gd name="T35" fmla="*/ 35 h 1625"/>
              <a:gd name="T36" fmla="*/ 688 w 1639"/>
              <a:gd name="T37" fmla="*/ 0 h 1625"/>
              <a:gd name="T38" fmla="*/ 827 w 1639"/>
              <a:gd name="T39" fmla="*/ 51 h 1625"/>
              <a:gd name="T40" fmla="*/ 869 w 1639"/>
              <a:gd name="T41" fmla="*/ 35 h 1625"/>
              <a:gd name="T42" fmla="*/ 967 w 1639"/>
              <a:gd name="T43" fmla="*/ 0 h 1625"/>
              <a:gd name="T44" fmla="*/ 1107 w 1639"/>
              <a:gd name="T45" fmla="*/ 51 h 1625"/>
              <a:gd name="T46" fmla="*/ 1055 w 1639"/>
              <a:gd name="T47" fmla="*/ 366 h 1625"/>
              <a:gd name="T48" fmla="*/ 1425 w 1639"/>
              <a:gd name="T49" fmla="*/ 873 h 1625"/>
              <a:gd name="T50" fmla="*/ 612 w 1639"/>
              <a:gd name="T51" fmla="*/ 133 h 1625"/>
              <a:gd name="T52" fmla="*/ 974 w 1639"/>
              <a:gd name="T53" fmla="*/ 310 h 1625"/>
              <a:gd name="T54" fmla="*/ 1009 w 1639"/>
              <a:gd name="T55" fmla="*/ 112 h 1625"/>
              <a:gd name="T56" fmla="*/ 967 w 1639"/>
              <a:gd name="T57" fmla="*/ 96 h 1625"/>
              <a:gd name="T58" fmla="*/ 827 w 1639"/>
              <a:gd name="T59" fmla="*/ 146 h 1625"/>
              <a:gd name="T60" fmla="*/ 729 w 1639"/>
              <a:gd name="T61" fmla="*/ 112 h 1625"/>
              <a:gd name="T62" fmla="*/ 687 w 1639"/>
              <a:gd name="T63" fmla="*/ 95 h 1625"/>
              <a:gd name="T64" fmla="*/ 612 w 1639"/>
              <a:gd name="T65" fmla="*/ 133 h 1625"/>
              <a:gd name="T66" fmla="*/ 693 w 1639"/>
              <a:gd name="T67" fmla="*/ 492 h 1625"/>
              <a:gd name="T68" fmla="*/ 959 w 1639"/>
              <a:gd name="T69" fmla="*/ 406 h 1625"/>
              <a:gd name="T70" fmla="*/ 1531 w 1639"/>
              <a:gd name="T71" fmla="*/ 1529 h 1625"/>
              <a:gd name="T72" fmla="*/ 992 w 1639"/>
              <a:gd name="T73" fmla="*/ 587 h 1625"/>
              <a:gd name="T74" fmla="*/ 299 w 1639"/>
              <a:gd name="T75" fmla="*/ 928 h 1625"/>
              <a:gd name="T76" fmla="*/ 108 w 1639"/>
              <a:gd name="T77" fmla="*/ 1529 h 1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39" h="1625">
                <a:moveTo>
                  <a:pt x="762" y="962"/>
                </a:moveTo>
                <a:cubicBezTo>
                  <a:pt x="762" y="989"/>
                  <a:pt x="783" y="1010"/>
                  <a:pt x="809" y="1010"/>
                </a:cubicBezTo>
                <a:cubicBezTo>
                  <a:pt x="830" y="1010"/>
                  <a:pt x="830" y="1010"/>
                  <a:pt x="830" y="1010"/>
                </a:cubicBezTo>
                <a:cubicBezTo>
                  <a:pt x="909" y="1010"/>
                  <a:pt x="973" y="1074"/>
                  <a:pt x="973" y="1153"/>
                </a:cubicBezTo>
                <a:cubicBezTo>
                  <a:pt x="973" y="1218"/>
                  <a:pt x="928" y="1274"/>
                  <a:pt x="867" y="1290"/>
                </a:cubicBezTo>
                <a:cubicBezTo>
                  <a:pt x="867" y="1398"/>
                  <a:pt x="867" y="1398"/>
                  <a:pt x="867" y="1398"/>
                </a:cubicBezTo>
                <a:cubicBezTo>
                  <a:pt x="772" y="1398"/>
                  <a:pt x="772" y="1398"/>
                  <a:pt x="772" y="1398"/>
                </a:cubicBezTo>
                <a:cubicBezTo>
                  <a:pt x="772" y="1290"/>
                  <a:pt x="772" y="1290"/>
                  <a:pt x="772" y="1290"/>
                </a:cubicBezTo>
                <a:cubicBezTo>
                  <a:pt x="711" y="1274"/>
                  <a:pt x="667" y="1218"/>
                  <a:pt x="667" y="1153"/>
                </a:cubicBezTo>
                <a:cubicBezTo>
                  <a:pt x="762" y="1153"/>
                  <a:pt x="762" y="1153"/>
                  <a:pt x="762" y="1153"/>
                </a:cubicBezTo>
                <a:cubicBezTo>
                  <a:pt x="762" y="1179"/>
                  <a:pt x="783" y="1200"/>
                  <a:pt x="809" y="1200"/>
                </a:cubicBezTo>
                <a:cubicBezTo>
                  <a:pt x="830" y="1200"/>
                  <a:pt x="830" y="1200"/>
                  <a:pt x="830" y="1200"/>
                </a:cubicBezTo>
                <a:cubicBezTo>
                  <a:pt x="856" y="1200"/>
                  <a:pt x="877" y="1179"/>
                  <a:pt x="877" y="1153"/>
                </a:cubicBezTo>
                <a:cubicBezTo>
                  <a:pt x="877" y="1126"/>
                  <a:pt x="856" y="1105"/>
                  <a:pt x="830" y="1105"/>
                </a:cubicBezTo>
                <a:cubicBezTo>
                  <a:pt x="809" y="1105"/>
                  <a:pt x="809" y="1105"/>
                  <a:pt x="809" y="1105"/>
                </a:cubicBezTo>
                <a:cubicBezTo>
                  <a:pt x="731" y="1105"/>
                  <a:pt x="667" y="1041"/>
                  <a:pt x="667" y="962"/>
                </a:cubicBezTo>
                <a:cubicBezTo>
                  <a:pt x="667" y="897"/>
                  <a:pt x="711" y="841"/>
                  <a:pt x="772" y="825"/>
                </a:cubicBezTo>
                <a:cubicBezTo>
                  <a:pt x="772" y="717"/>
                  <a:pt x="772" y="717"/>
                  <a:pt x="772" y="717"/>
                </a:cubicBezTo>
                <a:cubicBezTo>
                  <a:pt x="867" y="717"/>
                  <a:pt x="867" y="717"/>
                  <a:pt x="867" y="717"/>
                </a:cubicBezTo>
                <a:cubicBezTo>
                  <a:pt x="867" y="825"/>
                  <a:pt x="867" y="825"/>
                  <a:pt x="867" y="825"/>
                </a:cubicBezTo>
                <a:cubicBezTo>
                  <a:pt x="928" y="841"/>
                  <a:pt x="973" y="897"/>
                  <a:pt x="973" y="962"/>
                </a:cubicBezTo>
                <a:cubicBezTo>
                  <a:pt x="877" y="962"/>
                  <a:pt x="877" y="962"/>
                  <a:pt x="877" y="962"/>
                </a:cubicBezTo>
                <a:cubicBezTo>
                  <a:pt x="877" y="936"/>
                  <a:pt x="856" y="915"/>
                  <a:pt x="830" y="915"/>
                </a:cubicBezTo>
                <a:cubicBezTo>
                  <a:pt x="809" y="915"/>
                  <a:pt x="809" y="915"/>
                  <a:pt x="809" y="915"/>
                </a:cubicBezTo>
                <a:cubicBezTo>
                  <a:pt x="783" y="915"/>
                  <a:pt x="762" y="936"/>
                  <a:pt x="762" y="962"/>
                </a:cubicBezTo>
                <a:close/>
                <a:moveTo>
                  <a:pt x="1609" y="1377"/>
                </a:moveTo>
                <a:cubicBezTo>
                  <a:pt x="1639" y="1625"/>
                  <a:pt x="1639" y="1625"/>
                  <a:pt x="1639" y="1625"/>
                </a:cubicBezTo>
                <a:cubicBezTo>
                  <a:pt x="0" y="1625"/>
                  <a:pt x="0" y="1625"/>
                  <a:pt x="0" y="1625"/>
                </a:cubicBezTo>
                <a:cubicBezTo>
                  <a:pt x="30" y="1377"/>
                  <a:pt x="30" y="1377"/>
                  <a:pt x="30" y="1377"/>
                </a:cubicBezTo>
                <a:cubicBezTo>
                  <a:pt x="53" y="1186"/>
                  <a:pt x="116" y="1021"/>
                  <a:pt x="221" y="872"/>
                </a:cubicBezTo>
                <a:cubicBezTo>
                  <a:pt x="310" y="747"/>
                  <a:pt x="434" y="630"/>
                  <a:pt x="597" y="514"/>
                </a:cubicBezTo>
                <a:cubicBezTo>
                  <a:pt x="597" y="367"/>
                  <a:pt x="597" y="367"/>
                  <a:pt x="597" y="367"/>
                </a:cubicBezTo>
                <a:cubicBezTo>
                  <a:pt x="479" y="51"/>
                  <a:pt x="479" y="51"/>
                  <a:pt x="479" y="51"/>
                </a:cubicBezTo>
                <a:cubicBezTo>
                  <a:pt x="548" y="51"/>
                  <a:pt x="548" y="51"/>
                  <a:pt x="548" y="51"/>
                </a:cubicBezTo>
                <a:cubicBezTo>
                  <a:pt x="548" y="51"/>
                  <a:pt x="548" y="51"/>
                  <a:pt x="548" y="51"/>
                </a:cubicBezTo>
                <a:cubicBezTo>
                  <a:pt x="567" y="51"/>
                  <a:pt x="574" y="46"/>
                  <a:pt x="590" y="35"/>
                </a:cubicBezTo>
                <a:cubicBezTo>
                  <a:pt x="610" y="20"/>
                  <a:pt x="637" y="0"/>
                  <a:pt x="687" y="0"/>
                </a:cubicBezTo>
                <a:cubicBezTo>
                  <a:pt x="688" y="0"/>
                  <a:pt x="688" y="0"/>
                  <a:pt x="688" y="0"/>
                </a:cubicBezTo>
                <a:cubicBezTo>
                  <a:pt x="738" y="0"/>
                  <a:pt x="765" y="20"/>
                  <a:pt x="785" y="35"/>
                </a:cubicBezTo>
                <a:cubicBezTo>
                  <a:pt x="801" y="46"/>
                  <a:pt x="808" y="51"/>
                  <a:pt x="827" y="51"/>
                </a:cubicBezTo>
                <a:cubicBezTo>
                  <a:pt x="827" y="51"/>
                  <a:pt x="827" y="51"/>
                  <a:pt x="827" y="51"/>
                </a:cubicBezTo>
                <a:cubicBezTo>
                  <a:pt x="847" y="51"/>
                  <a:pt x="854" y="46"/>
                  <a:pt x="869" y="35"/>
                </a:cubicBezTo>
                <a:cubicBezTo>
                  <a:pt x="889" y="20"/>
                  <a:pt x="917" y="0"/>
                  <a:pt x="967" y="0"/>
                </a:cubicBezTo>
                <a:cubicBezTo>
                  <a:pt x="967" y="0"/>
                  <a:pt x="967" y="0"/>
                  <a:pt x="967" y="0"/>
                </a:cubicBezTo>
                <a:cubicBezTo>
                  <a:pt x="1017" y="0"/>
                  <a:pt x="1045" y="20"/>
                  <a:pt x="1065" y="35"/>
                </a:cubicBezTo>
                <a:cubicBezTo>
                  <a:pt x="1080" y="46"/>
                  <a:pt x="1087" y="51"/>
                  <a:pt x="1107" y="51"/>
                </a:cubicBezTo>
                <a:cubicBezTo>
                  <a:pt x="1176" y="51"/>
                  <a:pt x="1176" y="51"/>
                  <a:pt x="1176" y="51"/>
                </a:cubicBezTo>
                <a:cubicBezTo>
                  <a:pt x="1055" y="366"/>
                  <a:pt x="1055" y="366"/>
                  <a:pt x="1055" y="366"/>
                </a:cubicBezTo>
                <a:cubicBezTo>
                  <a:pt x="1055" y="514"/>
                  <a:pt x="1055" y="514"/>
                  <a:pt x="1055" y="514"/>
                </a:cubicBezTo>
                <a:cubicBezTo>
                  <a:pt x="1216" y="628"/>
                  <a:pt x="1337" y="746"/>
                  <a:pt x="1425" y="873"/>
                </a:cubicBezTo>
                <a:cubicBezTo>
                  <a:pt x="1526" y="1020"/>
                  <a:pt x="1586" y="1185"/>
                  <a:pt x="1609" y="1377"/>
                </a:cubicBezTo>
                <a:close/>
                <a:moveTo>
                  <a:pt x="612" y="133"/>
                </a:moveTo>
                <a:cubicBezTo>
                  <a:pt x="678" y="310"/>
                  <a:pt x="678" y="310"/>
                  <a:pt x="678" y="310"/>
                </a:cubicBezTo>
                <a:cubicBezTo>
                  <a:pt x="974" y="310"/>
                  <a:pt x="974" y="310"/>
                  <a:pt x="974" y="310"/>
                </a:cubicBezTo>
                <a:cubicBezTo>
                  <a:pt x="1042" y="133"/>
                  <a:pt x="1042" y="133"/>
                  <a:pt x="1042" y="133"/>
                </a:cubicBezTo>
                <a:cubicBezTo>
                  <a:pt x="1029" y="127"/>
                  <a:pt x="1018" y="119"/>
                  <a:pt x="1009" y="112"/>
                </a:cubicBezTo>
                <a:cubicBezTo>
                  <a:pt x="993" y="101"/>
                  <a:pt x="986" y="96"/>
                  <a:pt x="967" y="96"/>
                </a:cubicBezTo>
                <a:cubicBezTo>
                  <a:pt x="967" y="96"/>
                  <a:pt x="967" y="96"/>
                  <a:pt x="967" y="96"/>
                </a:cubicBezTo>
                <a:cubicBezTo>
                  <a:pt x="947" y="96"/>
                  <a:pt x="940" y="101"/>
                  <a:pt x="925" y="112"/>
                </a:cubicBezTo>
                <a:cubicBezTo>
                  <a:pt x="905" y="126"/>
                  <a:pt x="878" y="146"/>
                  <a:pt x="827" y="146"/>
                </a:cubicBezTo>
                <a:cubicBezTo>
                  <a:pt x="827" y="146"/>
                  <a:pt x="827" y="146"/>
                  <a:pt x="827" y="146"/>
                </a:cubicBezTo>
                <a:cubicBezTo>
                  <a:pt x="777" y="146"/>
                  <a:pt x="749" y="126"/>
                  <a:pt x="729" y="112"/>
                </a:cubicBezTo>
                <a:cubicBezTo>
                  <a:pt x="714" y="101"/>
                  <a:pt x="707" y="95"/>
                  <a:pt x="688" y="95"/>
                </a:cubicBezTo>
                <a:cubicBezTo>
                  <a:pt x="687" y="95"/>
                  <a:pt x="687" y="95"/>
                  <a:pt x="687" y="95"/>
                </a:cubicBezTo>
                <a:cubicBezTo>
                  <a:pt x="668" y="95"/>
                  <a:pt x="661" y="101"/>
                  <a:pt x="646" y="112"/>
                </a:cubicBezTo>
                <a:cubicBezTo>
                  <a:pt x="636" y="118"/>
                  <a:pt x="626" y="126"/>
                  <a:pt x="612" y="133"/>
                </a:cubicBezTo>
                <a:close/>
                <a:moveTo>
                  <a:pt x="693" y="406"/>
                </a:moveTo>
                <a:cubicBezTo>
                  <a:pt x="693" y="492"/>
                  <a:pt x="693" y="492"/>
                  <a:pt x="693" y="492"/>
                </a:cubicBezTo>
                <a:cubicBezTo>
                  <a:pt x="959" y="492"/>
                  <a:pt x="959" y="492"/>
                  <a:pt x="959" y="492"/>
                </a:cubicBezTo>
                <a:cubicBezTo>
                  <a:pt x="959" y="406"/>
                  <a:pt x="959" y="406"/>
                  <a:pt x="959" y="406"/>
                </a:cubicBezTo>
                <a:lnTo>
                  <a:pt x="693" y="406"/>
                </a:lnTo>
                <a:close/>
                <a:moveTo>
                  <a:pt x="1531" y="1529"/>
                </a:moveTo>
                <a:cubicBezTo>
                  <a:pt x="1514" y="1389"/>
                  <a:pt x="1514" y="1389"/>
                  <a:pt x="1514" y="1389"/>
                </a:cubicBezTo>
                <a:cubicBezTo>
                  <a:pt x="1474" y="1055"/>
                  <a:pt x="1318" y="815"/>
                  <a:pt x="992" y="587"/>
                </a:cubicBezTo>
                <a:cubicBezTo>
                  <a:pt x="660" y="587"/>
                  <a:pt x="660" y="587"/>
                  <a:pt x="660" y="587"/>
                </a:cubicBezTo>
                <a:cubicBezTo>
                  <a:pt x="499" y="699"/>
                  <a:pt x="384" y="807"/>
                  <a:pt x="299" y="928"/>
                </a:cubicBezTo>
                <a:cubicBezTo>
                  <a:pt x="203" y="1063"/>
                  <a:pt x="146" y="1214"/>
                  <a:pt x="125" y="1389"/>
                </a:cubicBezTo>
                <a:cubicBezTo>
                  <a:pt x="108" y="1529"/>
                  <a:pt x="108" y="1529"/>
                  <a:pt x="108" y="1529"/>
                </a:cubicBezTo>
                <a:lnTo>
                  <a:pt x="1531" y="15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8433393" y="10217971"/>
            <a:ext cx="768174" cy="764954"/>
          </a:xfrm>
          <a:custGeom>
            <a:avLst/>
            <a:gdLst>
              <a:gd name="T0" fmla="*/ 507 w 1638"/>
              <a:gd name="T1" fmla="*/ 1011 h 1631"/>
              <a:gd name="T2" fmla="*/ 421 w 1638"/>
              <a:gd name="T3" fmla="*/ 1107 h 1631"/>
              <a:gd name="T4" fmla="*/ 507 w 1638"/>
              <a:gd name="T5" fmla="*/ 1149 h 1631"/>
              <a:gd name="T6" fmla="*/ 430 w 1638"/>
              <a:gd name="T7" fmla="*/ 1245 h 1631"/>
              <a:gd name="T8" fmla="*/ 538 w 1638"/>
              <a:gd name="T9" fmla="*/ 1278 h 1631"/>
              <a:gd name="T10" fmla="*/ 701 w 1638"/>
              <a:gd name="T11" fmla="*/ 1211 h 1631"/>
              <a:gd name="T12" fmla="*/ 487 w 1638"/>
              <a:gd name="T13" fmla="*/ 1374 h 1631"/>
              <a:gd name="T14" fmla="*/ 257 w 1638"/>
              <a:gd name="T15" fmla="*/ 1245 h 1631"/>
              <a:gd name="T16" fmla="*/ 325 w 1638"/>
              <a:gd name="T17" fmla="*/ 1149 h 1631"/>
              <a:gd name="T18" fmla="*/ 257 w 1638"/>
              <a:gd name="T19" fmla="*/ 1107 h 1631"/>
              <a:gd name="T20" fmla="*/ 327 w 1638"/>
              <a:gd name="T21" fmla="*/ 1011 h 1631"/>
              <a:gd name="T22" fmla="*/ 538 w 1638"/>
              <a:gd name="T23" fmla="*/ 874 h 1631"/>
              <a:gd name="T24" fmla="*/ 605 w 1638"/>
              <a:gd name="T25" fmla="*/ 1037 h 1631"/>
              <a:gd name="T26" fmla="*/ 487 w 1638"/>
              <a:gd name="T27" fmla="*/ 970 h 1631"/>
              <a:gd name="T28" fmla="*/ 586 w 1638"/>
              <a:gd name="T29" fmla="*/ 0 h 1631"/>
              <a:gd name="T30" fmla="*/ 1638 w 1638"/>
              <a:gd name="T31" fmla="*/ 1261 h 1631"/>
              <a:gd name="T32" fmla="*/ 865 w 1638"/>
              <a:gd name="T33" fmla="*/ 1482 h 1631"/>
              <a:gd name="T34" fmla="*/ 148 w 1638"/>
              <a:gd name="T35" fmla="*/ 1482 h 1631"/>
              <a:gd name="T36" fmla="*/ 148 w 1638"/>
              <a:gd name="T37" fmla="*/ 765 h 1631"/>
              <a:gd name="T38" fmla="*/ 586 w 1638"/>
              <a:gd name="T39" fmla="*/ 623 h 1631"/>
              <a:gd name="T40" fmla="*/ 918 w 1638"/>
              <a:gd name="T41" fmla="*/ 1124 h 1631"/>
              <a:gd name="T42" fmla="*/ 507 w 1638"/>
              <a:gd name="T43" fmla="*/ 713 h 1631"/>
              <a:gd name="T44" fmla="*/ 96 w 1638"/>
              <a:gd name="T45" fmla="*/ 1124 h 1631"/>
              <a:gd name="T46" fmla="*/ 507 w 1638"/>
              <a:gd name="T47" fmla="*/ 1535 h 1631"/>
              <a:gd name="T48" fmla="*/ 918 w 1638"/>
              <a:gd name="T49" fmla="*/ 1124 h 1631"/>
              <a:gd name="T50" fmla="*/ 865 w 1638"/>
              <a:gd name="T51" fmla="*/ 765 h 1631"/>
              <a:gd name="T52" fmla="*/ 1066 w 1638"/>
              <a:gd name="T53" fmla="*/ 960 h 1631"/>
              <a:gd name="T54" fmla="*/ 1009 w 1638"/>
              <a:gd name="T55" fmla="*/ 1056 h 1631"/>
              <a:gd name="T56" fmla="*/ 1542 w 1638"/>
              <a:gd name="T57" fmla="*/ 1165 h 1631"/>
              <a:gd name="T58" fmla="*/ 682 w 1638"/>
              <a:gd name="T59" fmla="*/ 96 h 1631"/>
              <a:gd name="T60" fmla="*/ 1446 w 1638"/>
              <a:gd name="T61" fmla="*/ 480 h 1631"/>
              <a:gd name="T62" fmla="*/ 778 w 1638"/>
              <a:gd name="T63" fmla="*/ 192 h 1631"/>
              <a:gd name="T64" fmla="*/ 1446 w 1638"/>
              <a:gd name="T65" fmla="*/ 480 h 1631"/>
              <a:gd name="T66" fmla="*/ 874 w 1638"/>
              <a:gd name="T67" fmla="*/ 288 h 1631"/>
              <a:gd name="T68" fmla="*/ 1350 w 1638"/>
              <a:gd name="T69" fmla="*/ 384 h 1631"/>
              <a:gd name="T70" fmla="*/ 970 w 1638"/>
              <a:gd name="T71" fmla="*/ 672 h 1631"/>
              <a:gd name="T72" fmla="*/ 1066 w 1638"/>
              <a:gd name="T73" fmla="*/ 576 h 1631"/>
              <a:gd name="T74" fmla="*/ 970 w 1638"/>
              <a:gd name="T75" fmla="*/ 672 h 1631"/>
              <a:gd name="T76" fmla="*/ 1256 w 1638"/>
              <a:gd name="T77" fmla="*/ 672 h 1631"/>
              <a:gd name="T78" fmla="*/ 1160 w 1638"/>
              <a:gd name="T79" fmla="*/ 576 h 1631"/>
              <a:gd name="T80" fmla="*/ 1350 w 1638"/>
              <a:gd name="T81" fmla="*/ 672 h 1631"/>
              <a:gd name="T82" fmla="*/ 1446 w 1638"/>
              <a:gd name="T83" fmla="*/ 576 h 1631"/>
              <a:gd name="T84" fmla="*/ 1350 w 1638"/>
              <a:gd name="T85" fmla="*/ 672 h 1631"/>
              <a:gd name="T86" fmla="*/ 1066 w 1638"/>
              <a:gd name="T87" fmla="*/ 864 h 1631"/>
              <a:gd name="T88" fmla="*/ 970 w 1638"/>
              <a:gd name="T89" fmla="*/ 768 h 1631"/>
              <a:gd name="T90" fmla="*/ 1160 w 1638"/>
              <a:gd name="T91" fmla="*/ 864 h 1631"/>
              <a:gd name="T92" fmla="*/ 1256 w 1638"/>
              <a:gd name="T93" fmla="*/ 768 h 1631"/>
              <a:gd name="T94" fmla="*/ 1160 w 1638"/>
              <a:gd name="T95" fmla="*/ 864 h 1631"/>
              <a:gd name="T96" fmla="*/ 778 w 1638"/>
              <a:gd name="T97" fmla="*/ 576 h 1631"/>
              <a:gd name="T98" fmla="*/ 874 w 1638"/>
              <a:gd name="T99" fmla="*/ 672 h 1631"/>
              <a:gd name="T100" fmla="*/ 1160 w 1638"/>
              <a:gd name="T101" fmla="*/ 1056 h 1631"/>
              <a:gd name="T102" fmla="*/ 1256 w 1638"/>
              <a:gd name="T103" fmla="*/ 960 h 1631"/>
              <a:gd name="T104" fmla="*/ 1160 w 1638"/>
              <a:gd name="T105" fmla="*/ 1056 h 1631"/>
              <a:gd name="T106" fmla="*/ 1446 w 1638"/>
              <a:gd name="T107" fmla="*/ 1053 h 1631"/>
              <a:gd name="T108" fmla="*/ 1350 w 1638"/>
              <a:gd name="T109" fmla="*/ 768 h 1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38" h="1631">
                <a:moveTo>
                  <a:pt x="426" y="1011"/>
                </a:moveTo>
                <a:cubicBezTo>
                  <a:pt x="507" y="1011"/>
                  <a:pt x="507" y="1011"/>
                  <a:pt x="507" y="1011"/>
                </a:cubicBezTo>
                <a:cubicBezTo>
                  <a:pt x="507" y="1107"/>
                  <a:pt x="507" y="1107"/>
                  <a:pt x="507" y="1107"/>
                </a:cubicBezTo>
                <a:cubicBezTo>
                  <a:pt x="421" y="1107"/>
                  <a:pt x="421" y="1107"/>
                  <a:pt x="421" y="1107"/>
                </a:cubicBezTo>
                <a:cubicBezTo>
                  <a:pt x="421" y="1149"/>
                  <a:pt x="421" y="1149"/>
                  <a:pt x="421" y="1149"/>
                </a:cubicBezTo>
                <a:cubicBezTo>
                  <a:pt x="507" y="1149"/>
                  <a:pt x="507" y="1149"/>
                  <a:pt x="507" y="1149"/>
                </a:cubicBezTo>
                <a:cubicBezTo>
                  <a:pt x="507" y="1245"/>
                  <a:pt x="507" y="1245"/>
                  <a:pt x="507" y="1245"/>
                </a:cubicBezTo>
                <a:cubicBezTo>
                  <a:pt x="430" y="1245"/>
                  <a:pt x="430" y="1245"/>
                  <a:pt x="430" y="1245"/>
                </a:cubicBezTo>
                <a:cubicBezTo>
                  <a:pt x="441" y="1264"/>
                  <a:pt x="463" y="1278"/>
                  <a:pt x="487" y="1278"/>
                </a:cubicBezTo>
                <a:cubicBezTo>
                  <a:pt x="538" y="1278"/>
                  <a:pt x="538" y="1278"/>
                  <a:pt x="538" y="1278"/>
                </a:cubicBezTo>
                <a:cubicBezTo>
                  <a:pt x="575" y="1278"/>
                  <a:pt x="605" y="1248"/>
                  <a:pt x="605" y="1211"/>
                </a:cubicBezTo>
                <a:cubicBezTo>
                  <a:pt x="701" y="1211"/>
                  <a:pt x="701" y="1211"/>
                  <a:pt x="701" y="1211"/>
                </a:cubicBezTo>
                <a:cubicBezTo>
                  <a:pt x="701" y="1301"/>
                  <a:pt x="628" y="1374"/>
                  <a:pt x="538" y="1374"/>
                </a:cubicBezTo>
                <a:cubicBezTo>
                  <a:pt x="487" y="1374"/>
                  <a:pt x="487" y="1374"/>
                  <a:pt x="487" y="1374"/>
                </a:cubicBezTo>
                <a:cubicBezTo>
                  <a:pt x="409" y="1374"/>
                  <a:pt x="344" y="1318"/>
                  <a:pt x="328" y="1245"/>
                </a:cubicBezTo>
                <a:cubicBezTo>
                  <a:pt x="257" y="1245"/>
                  <a:pt x="257" y="1245"/>
                  <a:pt x="257" y="1245"/>
                </a:cubicBezTo>
                <a:cubicBezTo>
                  <a:pt x="257" y="1149"/>
                  <a:pt x="257" y="1149"/>
                  <a:pt x="257" y="1149"/>
                </a:cubicBezTo>
                <a:cubicBezTo>
                  <a:pt x="325" y="1149"/>
                  <a:pt x="325" y="1149"/>
                  <a:pt x="325" y="1149"/>
                </a:cubicBezTo>
                <a:cubicBezTo>
                  <a:pt x="325" y="1107"/>
                  <a:pt x="325" y="1107"/>
                  <a:pt x="325" y="1107"/>
                </a:cubicBezTo>
                <a:cubicBezTo>
                  <a:pt x="257" y="1107"/>
                  <a:pt x="257" y="1107"/>
                  <a:pt x="257" y="1107"/>
                </a:cubicBezTo>
                <a:cubicBezTo>
                  <a:pt x="257" y="1011"/>
                  <a:pt x="257" y="1011"/>
                  <a:pt x="257" y="1011"/>
                </a:cubicBezTo>
                <a:cubicBezTo>
                  <a:pt x="327" y="1011"/>
                  <a:pt x="327" y="1011"/>
                  <a:pt x="327" y="1011"/>
                </a:cubicBezTo>
                <a:cubicBezTo>
                  <a:pt x="339" y="933"/>
                  <a:pt x="406" y="874"/>
                  <a:pt x="487" y="874"/>
                </a:cubicBezTo>
                <a:cubicBezTo>
                  <a:pt x="538" y="874"/>
                  <a:pt x="538" y="874"/>
                  <a:pt x="538" y="874"/>
                </a:cubicBezTo>
                <a:cubicBezTo>
                  <a:pt x="628" y="874"/>
                  <a:pt x="701" y="947"/>
                  <a:pt x="701" y="1037"/>
                </a:cubicBezTo>
                <a:cubicBezTo>
                  <a:pt x="605" y="1037"/>
                  <a:pt x="605" y="1037"/>
                  <a:pt x="605" y="1037"/>
                </a:cubicBezTo>
                <a:cubicBezTo>
                  <a:pt x="605" y="1000"/>
                  <a:pt x="575" y="970"/>
                  <a:pt x="538" y="970"/>
                </a:cubicBezTo>
                <a:cubicBezTo>
                  <a:pt x="487" y="970"/>
                  <a:pt x="487" y="970"/>
                  <a:pt x="487" y="970"/>
                </a:cubicBezTo>
                <a:cubicBezTo>
                  <a:pt x="460" y="970"/>
                  <a:pt x="436" y="987"/>
                  <a:pt x="426" y="1011"/>
                </a:cubicBezTo>
                <a:close/>
                <a:moveTo>
                  <a:pt x="586" y="0"/>
                </a:moveTo>
                <a:cubicBezTo>
                  <a:pt x="1638" y="0"/>
                  <a:pt x="1638" y="0"/>
                  <a:pt x="1638" y="0"/>
                </a:cubicBezTo>
                <a:cubicBezTo>
                  <a:pt x="1638" y="1261"/>
                  <a:pt x="1638" y="1261"/>
                  <a:pt x="1638" y="1261"/>
                </a:cubicBezTo>
                <a:cubicBezTo>
                  <a:pt x="995" y="1261"/>
                  <a:pt x="995" y="1261"/>
                  <a:pt x="995" y="1261"/>
                </a:cubicBezTo>
                <a:cubicBezTo>
                  <a:pt x="972" y="1344"/>
                  <a:pt x="928" y="1420"/>
                  <a:pt x="865" y="1482"/>
                </a:cubicBezTo>
                <a:cubicBezTo>
                  <a:pt x="770" y="1578"/>
                  <a:pt x="642" y="1631"/>
                  <a:pt x="507" y="1631"/>
                </a:cubicBezTo>
                <a:cubicBezTo>
                  <a:pt x="371" y="1631"/>
                  <a:pt x="244" y="1578"/>
                  <a:pt x="148" y="1482"/>
                </a:cubicBezTo>
                <a:cubicBezTo>
                  <a:pt x="53" y="1387"/>
                  <a:pt x="0" y="1259"/>
                  <a:pt x="0" y="1124"/>
                </a:cubicBezTo>
                <a:cubicBezTo>
                  <a:pt x="0" y="989"/>
                  <a:pt x="53" y="861"/>
                  <a:pt x="148" y="765"/>
                </a:cubicBezTo>
                <a:cubicBezTo>
                  <a:pt x="244" y="670"/>
                  <a:pt x="371" y="617"/>
                  <a:pt x="507" y="617"/>
                </a:cubicBezTo>
                <a:cubicBezTo>
                  <a:pt x="534" y="617"/>
                  <a:pt x="560" y="619"/>
                  <a:pt x="586" y="623"/>
                </a:cubicBezTo>
                <a:lnTo>
                  <a:pt x="586" y="0"/>
                </a:lnTo>
                <a:close/>
                <a:moveTo>
                  <a:pt x="918" y="1124"/>
                </a:moveTo>
                <a:cubicBezTo>
                  <a:pt x="918" y="1014"/>
                  <a:pt x="875" y="911"/>
                  <a:pt x="797" y="833"/>
                </a:cubicBezTo>
                <a:cubicBezTo>
                  <a:pt x="720" y="756"/>
                  <a:pt x="617" y="713"/>
                  <a:pt x="507" y="713"/>
                </a:cubicBezTo>
                <a:cubicBezTo>
                  <a:pt x="397" y="713"/>
                  <a:pt x="294" y="756"/>
                  <a:pt x="216" y="833"/>
                </a:cubicBezTo>
                <a:cubicBezTo>
                  <a:pt x="139" y="911"/>
                  <a:pt x="96" y="1014"/>
                  <a:pt x="96" y="1124"/>
                </a:cubicBezTo>
                <a:cubicBezTo>
                  <a:pt x="96" y="1234"/>
                  <a:pt x="139" y="1337"/>
                  <a:pt x="216" y="1415"/>
                </a:cubicBezTo>
                <a:cubicBezTo>
                  <a:pt x="294" y="1492"/>
                  <a:pt x="397" y="1535"/>
                  <a:pt x="507" y="1535"/>
                </a:cubicBezTo>
                <a:cubicBezTo>
                  <a:pt x="617" y="1535"/>
                  <a:pt x="720" y="1492"/>
                  <a:pt x="797" y="1415"/>
                </a:cubicBezTo>
                <a:cubicBezTo>
                  <a:pt x="875" y="1337"/>
                  <a:pt x="918" y="1234"/>
                  <a:pt x="918" y="1124"/>
                </a:cubicBezTo>
                <a:close/>
                <a:moveTo>
                  <a:pt x="682" y="648"/>
                </a:moveTo>
                <a:cubicBezTo>
                  <a:pt x="750" y="673"/>
                  <a:pt x="812" y="713"/>
                  <a:pt x="865" y="765"/>
                </a:cubicBezTo>
                <a:cubicBezTo>
                  <a:pt x="921" y="821"/>
                  <a:pt x="962" y="888"/>
                  <a:pt x="987" y="960"/>
                </a:cubicBezTo>
                <a:cubicBezTo>
                  <a:pt x="1066" y="960"/>
                  <a:pt x="1066" y="960"/>
                  <a:pt x="1066" y="960"/>
                </a:cubicBezTo>
                <a:cubicBezTo>
                  <a:pt x="1066" y="1056"/>
                  <a:pt x="1066" y="1056"/>
                  <a:pt x="1066" y="1056"/>
                </a:cubicBezTo>
                <a:cubicBezTo>
                  <a:pt x="1009" y="1056"/>
                  <a:pt x="1009" y="1056"/>
                  <a:pt x="1009" y="1056"/>
                </a:cubicBezTo>
                <a:cubicBezTo>
                  <a:pt x="1012" y="1078"/>
                  <a:pt x="1013" y="1151"/>
                  <a:pt x="1012" y="1165"/>
                </a:cubicBezTo>
                <a:cubicBezTo>
                  <a:pt x="1542" y="1165"/>
                  <a:pt x="1542" y="1165"/>
                  <a:pt x="1542" y="1165"/>
                </a:cubicBezTo>
                <a:cubicBezTo>
                  <a:pt x="1542" y="96"/>
                  <a:pt x="1542" y="96"/>
                  <a:pt x="1542" y="96"/>
                </a:cubicBezTo>
                <a:cubicBezTo>
                  <a:pt x="682" y="96"/>
                  <a:pt x="682" y="96"/>
                  <a:pt x="682" y="96"/>
                </a:cubicBezTo>
                <a:lnTo>
                  <a:pt x="682" y="648"/>
                </a:lnTo>
                <a:close/>
                <a:moveTo>
                  <a:pt x="1446" y="480"/>
                </a:moveTo>
                <a:cubicBezTo>
                  <a:pt x="778" y="480"/>
                  <a:pt x="778" y="480"/>
                  <a:pt x="778" y="480"/>
                </a:cubicBezTo>
                <a:cubicBezTo>
                  <a:pt x="778" y="192"/>
                  <a:pt x="778" y="192"/>
                  <a:pt x="778" y="192"/>
                </a:cubicBezTo>
                <a:cubicBezTo>
                  <a:pt x="1446" y="192"/>
                  <a:pt x="1446" y="192"/>
                  <a:pt x="1446" y="192"/>
                </a:cubicBezTo>
                <a:lnTo>
                  <a:pt x="1446" y="480"/>
                </a:lnTo>
                <a:close/>
                <a:moveTo>
                  <a:pt x="1350" y="288"/>
                </a:moveTo>
                <a:cubicBezTo>
                  <a:pt x="874" y="288"/>
                  <a:pt x="874" y="288"/>
                  <a:pt x="874" y="288"/>
                </a:cubicBezTo>
                <a:cubicBezTo>
                  <a:pt x="874" y="384"/>
                  <a:pt x="874" y="384"/>
                  <a:pt x="874" y="384"/>
                </a:cubicBezTo>
                <a:cubicBezTo>
                  <a:pt x="1350" y="384"/>
                  <a:pt x="1350" y="384"/>
                  <a:pt x="1350" y="384"/>
                </a:cubicBezTo>
                <a:lnTo>
                  <a:pt x="1350" y="288"/>
                </a:lnTo>
                <a:close/>
                <a:moveTo>
                  <a:pt x="970" y="672"/>
                </a:moveTo>
                <a:cubicBezTo>
                  <a:pt x="1066" y="672"/>
                  <a:pt x="1066" y="672"/>
                  <a:pt x="1066" y="672"/>
                </a:cubicBezTo>
                <a:cubicBezTo>
                  <a:pt x="1066" y="576"/>
                  <a:pt x="1066" y="576"/>
                  <a:pt x="1066" y="576"/>
                </a:cubicBezTo>
                <a:cubicBezTo>
                  <a:pt x="970" y="576"/>
                  <a:pt x="970" y="576"/>
                  <a:pt x="970" y="576"/>
                </a:cubicBezTo>
                <a:lnTo>
                  <a:pt x="970" y="672"/>
                </a:lnTo>
                <a:close/>
                <a:moveTo>
                  <a:pt x="1160" y="672"/>
                </a:moveTo>
                <a:cubicBezTo>
                  <a:pt x="1256" y="672"/>
                  <a:pt x="1256" y="672"/>
                  <a:pt x="1256" y="672"/>
                </a:cubicBezTo>
                <a:cubicBezTo>
                  <a:pt x="1256" y="576"/>
                  <a:pt x="1256" y="576"/>
                  <a:pt x="1256" y="576"/>
                </a:cubicBezTo>
                <a:cubicBezTo>
                  <a:pt x="1160" y="576"/>
                  <a:pt x="1160" y="576"/>
                  <a:pt x="1160" y="576"/>
                </a:cubicBezTo>
                <a:lnTo>
                  <a:pt x="1160" y="672"/>
                </a:lnTo>
                <a:close/>
                <a:moveTo>
                  <a:pt x="1350" y="672"/>
                </a:moveTo>
                <a:cubicBezTo>
                  <a:pt x="1446" y="672"/>
                  <a:pt x="1446" y="672"/>
                  <a:pt x="1446" y="672"/>
                </a:cubicBezTo>
                <a:cubicBezTo>
                  <a:pt x="1446" y="576"/>
                  <a:pt x="1446" y="576"/>
                  <a:pt x="1446" y="576"/>
                </a:cubicBezTo>
                <a:cubicBezTo>
                  <a:pt x="1350" y="576"/>
                  <a:pt x="1350" y="576"/>
                  <a:pt x="1350" y="576"/>
                </a:cubicBezTo>
                <a:lnTo>
                  <a:pt x="1350" y="672"/>
                </a:lnTo>
                <a:close/>
                <a:moveTo>
                  <a:pt x="970" y="864"/>
                </a:moveTo>
                <a:cubicBezTo>
                  <a:pt x="1066" y="864"/>
                  <a:pt x="1066" y="864"/>
                  <a:pt x="1066" y="864"/>
                </a:cubicBezTo>
                <a:cubicBezTo>
                  <a:pt x="1066" y="768"/>
                  <a:pt x="1066" y="768"/>
                  <a:pt x="1066" y="768"/>
                </a:cubicBezTo>
                <a:cubicBezTo>
                  <a:pt x="970" y="768"/>
                  <a:pt x="970" y="768"/>
                  <a:pt x="970" y="768"/>
                </a:cubicBezTo>
                <a:lnTo>
                  <a:pt x="970" y="864"/>
                </a:lnTo>
                <a:close/>
                <a:moveTo>
                  <a:pt x="1160" y="864"/>
                </a:moveTo>
                <a:cubicBezTo>
                  <a:pt x="1256" y="864"/>
                  <a:pt x="1256" y="864"/>
                  <a:pt x="1256" y="864"/>
                </a:cubicBezTo>
                <a:cubicBezTo>
                  <a:pt x="1256" y="768"/>
                  <a:pt x="1256" y="768"/>
                  <a:pt x="1256" y="768"/>
                </a:cubicBezTo>
                <a:cubicBezTo>
                  <a:pt x="1160" y="768"/>
                  <a:pt x="1160" y="768"/>
                  <a:pt x="1160" y="768"/>
                </a:cubicBezTo>
                <a:lnTo>
                  <a:pt x="1160" y="864"/>
                </a:lnTo>
                <a:close/>
                <a:moveTo>
                  <a:pt x="874" y="576"/>
                </a:moveTo>
                <a:cubicBezTo>
                  <a:pt x="778" y="576"/>
                  <a:pt x="778" y="576"/>
                  <a:pt x="778" y="576"/>
                </a:cubicBezTo>
                <a:cubicBezTo>
                  <a:pt x="778" y="672"/>
                  <a:pt x="778" y="672"/>
                  <a:pt x="778" y="672"/>
                </a:cubicBezTo>
                <a:cubicBezTo>
                  <a:pt x="874" y="672"/>
                  <a:pt x="874" y="672"/>
                  <a:pt x="874" y="672"/>
                </a:cubicBezTo>
                <a:lnTo>
                  <a:pt x="874" y="576"/>
                </a:lnTo>
                <a:close/>
                <a:moveTo>
                  <a:pt x="1160" y="1056"/>
                </a:moveTo>
                <a:cubicBezTo>
                  <a:pt x="1256" y="1056"/>
                  <a:pt x="1256" y="1056"/>
                  <a:pt x="1256" y="1056"/>
                </a:cubicBezTo>
                <a:cubicBezTo>
                  <a:pt x="1256" y="960"/>
                  <a:pt x="1256" y="960"/>
                  <a:pt x="1256" y="960"/>
                </a:cubicBezTo>
                <a:cubicBezTo>
                  <a:pt x="1160" y="960"/>
                  <a:pt x="1160" y="960"/>
                  <a:pt x="1160" y="960"/>
                </a:cubicBezTo>
                <a:lnTo>
                  <a:pt x="1160" y="1056"/>
                </a:lnTo>
                <a:close/>
                <a:moveTo>
                  <a:pt x="1350" y="1053"/>
                </a:moveTo>
                <a:cubicBezTo>
                  <a:pt x="1446" y="1053"/>
                  <a:pt x="1446" y="1053"/>
                  <a:pt x="1446" y="1053"/>
                </a:cubicBezTo>
                <a:cubicBezTo>
                  <a:pt x="1446" y="768"/>
                  <a:pt x="1446" y="768"/>
                  <a:pt x="1446" y="768"/>
                </a:cubicBezTo>
                <a:cubicBezTo>
                  <a:pt x="1350" y="768"/>
                  <a:pt x="1350" y="768"/>
                  <a:pt x="1350" y="768"/>
                </a:cubicBezTo>
                <a:lnTo>
                  <a:pt x="1350" y="10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10692861" y="2777004"/>
            <a:ext cx="768634" cy="678477"/>
          </a:xfrm>
          <a:custGeom>
            <a:avLst/>
            <a:gdLst>
              <a:gd name="T0" fmla="*/ 1543 w 1639"/>
              <a:gd name="T1" fmla="*/ 1447 h 1447"/>
              <a:gd name="T2" fmla="*/ 1639 w 1639"/>
              <a:gd name="T3" fmla="*/ 963 h 1447"/>
              <a:gd name="T4" fmla="*/ 1543 w 1639"/>
              <a:gd name="T5" fmla="*/ 483 h 1447"/>
              <a:gd name="T6" fmla="*/ 248 w 1639"/>
              <a:gd name="T7" fmla="*/ 0 h 1447"/>
              <a:gd name="T8" fmla="*/ 0 w 1639"/>
              <a:gd name="T9" fmla="*/ 1200 h 1447"/>
              <a:gd name="T10" fmla="*/ 246 w 1639"/>
              <a:gd name="T11" fmla="*/ 1447 h 1447"/>
              <a:gd name="T12" fmla="*/ 1199 w 1639"/>
              <a:gd name="T13" fmla="*/ 867 h 1447"/>
              <a:gd name="T14" fmla="*/ 1199 w 1639"/>
              <a:gd name="T15" fmla="*/ 579 h 1447"/>
              <a:gd name="T16" fmla="*/ 1543 w 1639"/>
              <a:gd name="T17" fmla="*/ 867 h 1447"/>
              <a:gd name="T18" fmla="*/ 218 w 1639"/>
              <a:gd name="T19" fmla="*/ 289 h 1447"/>
              <a:gd name="T20" fmla="*/ 108 w 1639"/>
              <a:gd name="T21" fmla="*/ 193 h 1447"/>
              <a:gd name="T22" fmla="*/ 1447 w 1639"/>
              <a:gd name="T23" fmla="*/ 96 h 1447"/>
              <a:gd name="T24" fmla="*/ 1325 w 1639"/>
              <a:gd name="T25" fmla="*/ 193 h 1447"/>
              <a:gd name="T26" fmla="*/ 1447 w 1639"/>
              <a:gd name="T27" fmla="*/ 289 h 1447"/>
              <a:gd name="T28" fmla="*/ 1199 w 1639"/>
              <a:gd name="T29" fmla="*/ 483 h 1447"/>
              <a:gd name="T30" fmla="*/ 1199 w 1639"/>
              <a:gd name="T31" fmla="*/ 963 h 1447"/>
              <a:gd name="T32" fmla="*/ 1447 w 1639"/>
              <a:gd name="T33" fmla="*/ 1158 h 1447"/>
              <a:gd name="T34" fmla="*/ 1325 w 1639"/>
              <a:gd name="T35" fmla="*/ 1254 h 1447"/>
              <a:gd name="T36" fmla="*/ 1447 w 1639"/>
              <a:gd name="T37" fmla="*/ 1350 h 1447"/>
              <a:gd name="T38" fmla="*/ 140 w 1639"/>
              <a:gd name="T39" fmla="*/ 1307 h 1447"/>
              <a:gd name="T40" fmla="*/ 218 w 1639"/>
              <a:gd name="T41" fmla="*/ 1254 h 1447"/>
              <a:gd name="T42" fmla="*/ 96 w 1639"/>
              <a:gd name="T43" fmla="*/ 1158 h 1447"/>
              <a:gd name="T44" fmla="*/ 1209 w 1639"/>
              <a:gd name="T45" fmla="*/ 645 h 1447"/>
              <a:gd name="T46" fmla="*/ 1209 w 1639"/>
              <a:gd name="T47" fmla="*/ 801 h 1447"/>
              <a:gd name="T48" fmla="*/ 1209 w 1639"/>
              <a:gd name="T49" fmla="*/ 645 h 1447"/>
              <a:gd name="T50" fmla="*/ 314 w 1639"/>
              <a:gd name="T51" fmla="*/ 289 h 1447"/>
              <a:gd name="T52" fmla="*/ 474 w 1639"/>
              <a:gd name="T53" fmla="*/ 193 h 1447"/>
              <a:gd name="T54" fmla="*/ 730 w 1639"/>
              <a:gd name="T55" fmla="*/ 289 h 1447"/>
              <a:gd name="T56" fmla="*/ 570 w 1639"/>
              <a:gd name="T57" fmla="*/ 193 h 1447"/>
              <a:gd name="T58" fmla="*/ 730 w 1639"/>
              <a:gd name="T59" fmla="*/ 289 h 1447"/>
              <a:gd name="T60" fmla="*/ 826 w 1639"/>
              <a:gd name="T61" fmla="*/ 289 h 1447"/>
              <a:gd name="T62" fmla="*/ 986 w 1639"/>
              <a:gd name="T63" fmla="*/ 193 h 1447"/>
              <a:gd name="T64" fmla="*/ 1242 w 1639"/>
              <a:gd name="T65" fmla="*/ 289 h 1447"/>
              <a:gd name="T66" fmla="*/ 1082 w 1639"/>
              <a:gd name="T67" fmla="*/ 193 h 1447"/>
              <a:gd name="T68" fmla="*/ 1242 w 1639"/>
              <a:gd name="T69" fmla="*/ 289 h 1447"/>
              <a:gd name="T70" fmla="*/ 314 w 1639"/>
              <a:gd name="T71" fmla="*/ 1254 h 1447"/>
              <a:gd name="T72" fmla="*/ 474 w 1639"/>
              <a:gd name="T73" fmla="*/ 1158 h 1447"/>
              <a:gd name="T74" fmla="*/ 730 w 1639"/>
              <a:gd name="T75" fmla="*/ 1254 h 1447"/>
              <a:gd name="T76" fmla="*/ 570 w 1639"/>
              <a:gd name="T77" fmla="*/ 1158 h 1447"/>
              <a:gd name="T78" fmla="*/ 730 w 1639"/>
              <a:gd name="T79" fmla="*/ 1254 h 1447"/>
              <a:gd name="T80" fmla="*/ 826 w 1639"/>
              <a:gd name="T81" fmla="*/ 1254 h 1447"/>
              <a:gd name="T82" fmla="*/ 986 w 1639"/>
              <a:gd name="T83" fmla="*/ 1158 h 1447"/>
              <a:gd name="T84" fmla="*/ 1242 w 1639"/>
              <a:gd name="T85" fmla="*/ 1254 h 1447"/>
              <a:gd name="T86" fmla="*/ 1082 w 1639"/>
              <a:gd name="T87" fmla="*/ 1158 h 1447"/>
              <a:gd name="T88" fmla="*/ 1242 w 1639"/>
              <a:gd name="T89" fmla="*/ 1254 h 14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39" h="1447">
                <a:moveTo>
                  <a:pt x="246" y="1447"/>
                </a:moveTo>
                <a:cubicBezTo>
                  <a:pt x="1543" y="1447"/>
                  <a:pt x="1543" y="1447"/>
                  <a:pt x="1543" y="1447"/>
                </a:cubicBezTo>
                <a:cubicBezTo>
                  <a:pt x="1543" y="963"/>
                  <a:pt x="1543" y="963"/>
                  <a:pt x="1543" y="963"/>
                </a:cubicBezTo>
                <a:cubicBezTo>
                  <a:pt x="1639" y="963"/>
                  <a:pt x="1639" y="963"/>
                  <a:pt x="1639" y="963"/>
                </a:cubicBezTo>
                <a:cubicBezTo>
                  <a:pt x="1639" y="483"/>
                  <a:pt x="1639" y="483"/>
                  <a:pt x="1639" y="483"/>
                </a:cubicBezTo>
                <a:cubicBezTo>
                  <a:pt x="1543" y="483"/>
                  <a:pt x="1543" y="483"/>
                  <a:pt x="1543" y="483"/>
                </a:cubicBezTo>
                <a:cubicBezTo>
                  <a:pt x="1543" y="0"/>
                  <a:pt x="1543" y="0"/>
                  <a:pt x="1543" y="0"/>
                </a:cubicBezTo>
                <a:cubicBezTo>
                  <a:pt x="248" y="0"/>
                  <a:pt x="248" y="0"/>
                  <a:pt x="248" y="0"/>
                </a:cubicBezTo>
                <a:cubicBezTo>
                  <a:pt x="113" y="0"/>
                  <a:pt x="2" y="110"/>
                  <a:pt x="2" y="245"/>
                </a:cubicBezTo>
                <a:cubicBezTo>
                  <a:pt x="0" y="1200"/>
                  <a:pt x="0" y="1200"/>
                  <a:pt x="0" y="1200"/>
                </a:cubicBezTo>
                <a:cubicBezTo>
                  <a:pt x="0" y="1266"/>
                  <a:pt x="26" y="1328"/>
                  <a:pt x="72" y="1374"/>
                </a:cubicBezTo>
                <a:cubicBezTo>
                  <a:pt x="119" y="1421"/>
                  <a:pt x="180" y="1447"/>
                  <a:pt x="246" y="1447"/>
                </a:cubicBezTo>
                <a:close/>
                <a:moveTo>
                  <a:pt x="1543" y="867"/>
                </a:moveTo>
                <a:cubicBezTo>
                  <a:pt x="1199" y="867"/>
                  <a:pt x="1199" y="867"/>
                  <a:pt x="1199" y="867"/>
                </a:cubicBezTo>
                <a:cubicBezTo>
                  <a:pt x="1120" y="867"/>
                  <a:pt x="1055" y="803"/>
                  <a:pt x="1055" y="723"/>
                </a:cubicBezTo>
                <a:cubicBezTo>
                  <a:pt x="1055" y="644"/>
                  <a:pt x="1120" y="579"/>
                  <a:pt x="1199" y="579"/>
                </a:cubicBezTo>
                <a:cubicBezTo>
                  <a:pt x="1543" y="579"/>
                  <a:pt x="1543" y="579"/>
                  <a:pt x="1543" y="579"/>
                </a:cubicBezTo>
                <a:lnTo>
                  <a:pt x="1543" y="867"/>
                </a:lnTo>
                <a:close/>
                <a:moveTo>
                  <a:pt x="98" y="289"/>
                </a:moveTo>
                <a:cubicBezTo>
                  <a:pt x="218" y="289"/>
                  <a:pt x="218" y="289"/>
                  <a:pt x="218" y="289"/>
                </a:cubicBezTo>
                <a:cubicBezTo>
                  <a:pt x="218" y="193"/>
                  <a:pt x="218" y="193"/>
                  <a:pt x="218" y="193"/>
                </a:cubicBezTo>
                <a:cubicBezTo>
                  <a:pt x="108" y="193"/>
                  <a:pt x="108" y="193"/>
                  <a:pt x="108" y="193"/>
                </a:cubicBezTo>
                <a:cubicBezTo>
                  <a:pt x="129" y="136"/>
                  <a:pt x="184" y="96"/>
                  <a:pt x="248" y="96"/>
                </a:cubicBezTo>
                <a:cubicBezTo>
                  <a:pt x="1447" y="96"/>
                  <a:pt x="1447" y="96"/>
                  <a:pt x="1447" y="96"/>
                </a:cubicBezTo>
                <a:cubicBezTo>
                  <a:pt x="1447" y="193"/>
                  <a:pt x="1447" y="193"/>
                  <a:pt x="1447" y="193"/>
                </a:cubicBezTo>
                <a:cubicBezTo>
                  <a:pt x="1325" y="193"/>
                  <a:pt x="1325" y="193"/>
                  <a:pt x="1325" y="193"/>
                </a:cubicBezTo>
                <a:cubicBezTo>
                  <a:pt x="1325" y="289"/>
                  <a:pt x="1325" y="289"/>
                  <a:pt x="1325" y="289"/>
                </a:cubicBezTo>
                <a:cubicBezTo>
                  <a:pt x="1447" y="289"/>
                  <a:pt x="1447" y="289"/>
                  <a:pt x="1447" y="289"/>
                </a:cubicBezTo>
                <a:cubicBezTo>
                  <a:pt x="1447" y="483"/>
                  <a:pt x="1447" y="483"/>
                  <a:pt x="1447" y="483"/>
                </a:cubicBezTo>
                <a:cubicBezTo>
                  <a:pt x="1199" y="483"/>
                  <a:pt x="1199" y="483"/>
                  <a:pt x="1199" y="483"/>
                </a:cubicBezTo>
                <a:cubicBezTo>
                  <a:pt x="1067" y="483"/>
                  <a:pt x="959" y="591"/>
                  <a:pt x="959" y="723"/>
                </a:cubicBezTo>
                <a:cubicBezTo>
                  <a:pt x="959" y="856"/>
                  <a:pt x="1067" y="963"/>
                  <a:pt x="1199" y="963"/>
                </a:cubicBezTo>
                <a:cubicBezTo>
                  <a:pt x="1447" y="963"/>
                  <a:pt x="1447" y="963"/>
                  <a:pt x="1447" y="963"/>
                </a:cubicBezTo>
                <a:cubicBezTo>
                  <a:pt x="1447" y="1158"/>
                  <a:pt x="1447" y="1158"/>
                  <a:pt x="1447" y="1158"/>
                </a:cubicBezTo>
                <a:cubicBezTo>
                  <a:pt x="1325" y="1158"/>
                  <a:pt x="1325" y="1158"/>
                  <a:pt x="1325" y="1158"/>
                </a:cubicBezTo>
                <a:cubicBezTo>
                  <a:pt x="1325" y="1254"/>
                  <a:pt x="1325" y="1254"/>
                  <a:pt x="1325" y="1254"/>
                </a:cubicBezTo>
                <a:cubicBezTo>
                  <a:pt x="1447" y="1254"/>
                  <a:pt x="1447" y="1254"/>
                  <a:pt x="1447" y="1254"/>
                </a:cubicBezTo>
                <a:cubicBezTo>
                  <a:pt x="1447" y="1350"/>
                  <a:pt x="1447" y="1350"/>
                  <a:pt x="1447" y="1350"/>
                </a:cubicBezTo>
                <a:cubicBezTo>
                  <a:pt x="246" y="1350"/>
                  <a:pt x="246" y="1350"/>
                  <a:pt x="246" y="1350"/>
                </a:cubicBezTo>
                <a:cubicBezTo>
                  <a:pt x="206" y="1350"/>
                  <a:pt x="168" y="1335"/>
                  <a:pt x="140" y="1307"/>
                </a:cubicBezTo>
                <a:cubicBezTo>
                  <a:pt x="125" y="1291"/>
                  <a:pt x="114" y="1274"/>
                  <a:pt x="106" y="1254"/>
                </a:cubicBezTo>
                <a:cubicBezTo>
                  <a:pt x="218" y="1254"/>
                  <a:pt x="218" y="1254"/>
                  <a:pt x="218" y="1254"/>
                </a:cubicBezTo>
                <a:cubicBezTo>
                  <a:pt x="218" y="1158"/>
                  <a:pt x="218" y="1158"/>
                  <a:pt x="218" y="1158"/>
                </a:cubicBezTo>
                <a:cubicBezTo>
                  <a:pt x="96" y="1158"/>
                  <a:pt x="96" y="1158"/>
                  <a:pt x="96" y="1158"/>
                </a:cubicBezTo>
                <a:lnTo>
                  <a:pt x="98" y="289"/>
                </a:lnTo>
                <a:close/>
                <a:moveTo>
                  <a:pt x="1209" y="645"/>
                </a:moveTo>
                <a:cubicBezTo>
                  <a:pt x="1252" y="645"/>
                  <a:pt x="1287" y="680"/>
                  <a:pt x="1287" y="723"/>
                </a:cubicBezTo>
                <a:cubicBezTo>
                  <a:pt x="1287" y="766"/>
                  <a:pt x="1252" y="801"/>
                  <a:pt x="1209" y="801"/>
                </a:cubicBezTo>
                <a:cubicBezTo>
                  <a:pt x="1166" y="801"/>
                  <a:pt x="1131" y="766"/>
                  <a:pt x="1131" y="723"/>
                </a:cubicBezTo>
                <a:cubicBezTo>
                  <a:pt x="1131" y="680"/>
                  <a:pt x="1166" y="645"/>
                  <a:pt x="1209" y="645"/>
                </a:cubicBezTo>
                <a:close/>
                <a:moveTo>
                  <a:pt x="474" y="289"/>
                </a:moveTo>
                <a:cubicBezTo>
                  <a:pt x="314" y="289"/>
                  <a:pt x="314" y="289"/>
                  <a:pt x="314" y="289"/>
                </a:cubicBezTo>
                <a:cubicBezTo>
                  <a:pt x="314" y="193"/>
                  <a:pt x="314" y="193"/>
                  <a:pt x="314" y="193"/>
                </a:cubicBezTo>
                <a:cubicBezTo>
                  <a:pt x="474" y="193"/>
                  <a:pt x="474" y="193"/>
                  <a:pt x="474" y="193"/>
                </a:cubicBezTo>
                <a:lnTo>
                  <a:pt x="474" y="289"/>
                </a:lnTo>
                <a:close/>
                <a:moveTo>
                  <a:pt x="730" y="289"/>
                </a:moveTo>
                <a:cubicBezTo>
                  <a:pt x="570" y="289"/>
                  <a:pt x="570" y="289"/>
                  <a:pt x="570" y="289"/>
                </a:cubicBezTo>
                <a:cubicBezTo>
                  <a:pt x="570" y="193"/>
                  <a:pt x="570" y="193"/>
                  <a:pt x="570" y="193"/>
                </a:cubicBezTo>
                <a:cubicBezTo>
                  <a:pt x="730" y="193"/>
                  <a:pt x="730" y="193"/>
                  <a:pt x="730" y="193"/>
                </a:cubicBezTo>
                <a:lnTo>
                  <a:pt x="730" y="289"/>
                </a:lnTo>
                <a:close/>
                <a:moveTo>
                  <a:pt x="986" y="289"/>
                </a:moveTo>
                <a:cubicBezTo>
                  <a:pt x="826" y="289"/>
                  <a:pt x="826" y="289"/>
                  <a:pt x="826" y="289"/>
                </a:cubicBezTo>
                <a:cubicBezTo>
                  <a:pt x="826" y="193"/>
                  <a:pt x="826" y="193"/>
                  <a:pt x="826" y="193"/>
                </a:cubicBezTo>
                <a:cubicBezTo>
                  <a:pt x="986" y="193"/>
                  <a:pt x="986" y="193"/>
                  <a:pt x="986" y="193"/>
                </a:cubicBezTo>
                <a:lnTo>
                  <a:pt x="986" y="289"/>
                </a:lnTo>
                <a:close/>
                <a:moveTo>
                  <a:pt x="1242" y="289"/>
                </a:moveTo>
                <a:cubicBezTo>
                  <a:pt x="1082" y="289"/>
                  <a:pt x="1082" y="289"/>
                  <a:pt x="1082" y="289"/>
                </a:cubicBezTo>
                <a:cubicBezTo>
                  <a:pt x="1082" y="193"/>
                  <a:pt x="1082" y="193"/>
                  <a:pt x="1082" y="193"/>
                </a:cubicBezTo>
                <a:cubicBezTo>
                  <a:pt x="1242" y="193"/>
                  <a:pt x="1242" y="193"/>
                  <a:pt x="1242" y="193"/>
                </a:cubicBezTo>
                <a:lnTo>
                  <a:pt x="1242" y="289"/>
                </a:lnTo>
                <a:close/>
                <a:moveTo>
                  <a:pt x="474" y="1254"/>
                </a:moveTo>
                <a:cubicBezTo>
                  <a:pt x="314" y="1254"/>
                  <a:pt x="314" y="1254"/>
                  <a:pt x="314" y="1254"/>
                </a:cubicBezTo>
                <a:cubicBezTo>
                  <a:pt x="314" y="1158"/>
                  <a:pt x="314" y="1158"/>
                  <a:pt x="314" y="1158"/>
                </a:cubicBezTo>
                <a:cubicBezTo>
                  <a:pt x="474" y="1158"/>
                  <a:pt x="474" y="1158"/>
                  <a:pt x="474" y="1158"/>
                </a:cubicBezTo>
                <a:lnTo>
                  <a:pt x="474" y="1254"/>
                </a:lnTo>
                <a:close/>
                <a:moveTo>
                  <a:pt x="730" y="1254"/>
                </a:moveTo>
                <a:cubicBezTo>
                  <a:pt x="570" y="1254"/>
                  <a:pt x="570" y="1254"/>
                  <a:pt x="570" y="1254"/>
                </a:cubicBezTo>
                <a:cubicBezTo>
                  <a:pt x="570" y="1158"/>
                  <a:pt x="570" y="1158"/>
                  <a:pt x="570" y="1158"/>
                </a:cubicBezTo>
                <a:cubicBezTo>
                  <a:pt x="730" y="1158"/>
                  <a:pt x="730" y="1158"/>
                  <a:pt x="730" y="1158"/>
                </a:cubicBezTo>
                <a:lnTo>
                  <a:pt x="730" y="1254"/>
                </a:lnTo>
                <a:close/>
                <a:moveTo>
                  <a:pt x="986" y="1254"/>
                </a:moveTo>
                <a:cubicBezTo>
                  <a:pt x="826" y="1254"/>
                  <a:pt x="826" y="1254"/>
                  <a:pt x="826" y="1254"/>
                </a:cubicBezTo>
                <a:cubicBezTo>
                  <a:pt x="826" y="1158"/>
                  <a:pt x="826" y="1158"/>
                  <a:pt x="826" y="1158"/>
                </a:cubicBezTo>
                <a:cubicBezTo>
                  <a:pt x="986" y="1158"/>
                  <a:pt x="986" y="1158"/>
                  <a:pt x="986" y="1158"/>
                </a:cubicBezTo>
                <a:lnTo>
                  <a:pt x="986" y="1254"/>
                </a:lnTo>
                <a:close/>
                <a:moveTo>
                  <a:pt x="1242" y="1254"/>
                </a:moveTo>
                <a:cubicBezTo>
                  <a:pt x="1082" y="1254"/>
                  <a:pt x="1082" y="1254"/>
                  <a:pt x="1082" y="1254"/>
                </a:cubicBezTo>
                <a:cubicBezTo>
                  <a:pt x="1082" y="1158"/>
                  <a:pt x="1082" y="1158"/>
                  <a:pt x="1082" y="1158"/>
                </a:cubicBezTo>
                <a:cubicBezTo>
                  <a:pt x="1242" y="1158"/>
                  <a:pt x="1242" y="1158"/>
                  <a:pt x="1242" y="1158"/>
                </a:cubicBezTo>
                <a:lnTo>
                  <a:pt x="1242" y="12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10692861" y="4597514"/>
            <a:ext cx="768634" cy="767714"/>
          </a:xfrm>
          <a:custGeom>
            <a:avLst/>
            <a:gdLst>
              <a:gd name="T0" fmla="*/ 771 w 1639"/>
              <a:gd name="T1" fmla="*/ 1126 h 1638"/>
              <a:gd name="T2" fmla="*/ 676 w 1639"/>
              <a:gd name="T3" fmla="*/ 905 h 1638"/>
              <a:gd name="T4" fmla="*/ 810 w 1639"/>
              <a:gd name="T5" fmla="*/ 942 h 1638"/>
              <a:gd name="T6" fmla="*/ 866 w 1639"/>
              <a:gd name="T7" fmla="*/ 905 h 1638"/>
              <a:gd name="T8" fmla="*/ 810 w 1639"/>
              <a:gd name="T9" fmla="*/ 867 h 1638"/>
              <a:gd name="T10" fmla="*/ 771 w 1639"/>
              <a:gd name="T11" fmla="*/ 605 h 1638"/>
              <a:gd name="T12" fmla="*/ 867 w 1639"/>
              <a:gd name="T13" fmla="*/ 511 h 1638"/>
              <a:gd name="T14" fmla="*/ 962 w 1639"/>
              <a:gd name="T15" fmla="*/ 733 h 1638"/>
              <a:gd name="T16" fmla="*/ 829 w 1639"/>
              <a:gd name="T17" fmla="*/ 695 h 1638"/>
              <a:gd name="T18" fmla="*/ 772 w 1639"/>
              <a:gd name="T19" fmla="*/ 733 h 1638"/>
              <a:gd name="T20" fmla="*/ 829 w 1639"/>
              <a:gd name="T21" fmla="*/ 771 h 1638"/>
              <a:gd name="T22" fmla="*/ 867 w 1639"/>
              <a:gd name="T23" fmla="*/ 1033 h 1638"/>
              <a:gd name="T24" fmla="*/ 1329 w 1639"/>
              <a:gd name="T25" fmla="*/ 1328 h 1638"/>
              <a:gd name="T26" fmla="*/ 867 w 1639"/>
              <a:gd name="T27" fmla="*/ 1638 h 1638"/>
              <a:gd name="T28" fmla="*/ 771 w 1639"/>
              <a:gd name="T29" fmla="*/ 1537 h 1638"/>
              <a:gd name="T30" fmla="*/ 101 w 1639"/>
              <a:gd name="T31" fmla="*/ 867 h 1638"/>
              <a:gd name="T32" fmla="*/ 0 w 1639"/>
              <a:gd name="T33" fmla="*/ 771 h 1638"/>
              <a:gd name="T34" fmla="*/ 310 w 1639"/>
              <a:gd name="T35" fmla="*/ 310 h 1638"/>
              <a:gd name="T36" fmla="*/ 771 w 1639"/>
              <a:gd name="T37" fmla="*/ 0 h 1638"/>
              <a:gd name="T38" fmla="*/ 867 w 1639"/>
              <a:gd name="T39" fmla="*/ 101 h 1638"/>
              <a:gd name="T40" fmla="*/ 1538 w 1639"/>
              <a:gd name="T41" fmla="*/ 771 h 1638"/>
              <a:gd name="T42" fmla="*/ 1639 w 1639"/>
              <a:gd name="T43" fmla="*/ 867 h 1638"/>
              <a:gd name="T44" fmla="*/ 1329 w 1639"/>
              <a:gd name="T45" fmla="*/ 1328 h 1638"/>
              <a:gd name="T46" fmla="*/ 1208 w 1639"/>
              <a:gd name="T47" fmla="*/ 430 h 1638"/>
              <a:gd name="T48" fmla="*/ 1442 w 1639"/>
              <a:gd name="T49" fmla="*/ 771 h 1638"/>
              <a:gd name="T50" fmla="*/ 867 w 1639"/>
              <a:gd name="T51" fmla="*/ 197 h 1638"/>
              <a:gd name="T52" fmla="*/ 197 w 1639"/>
              <a:gd name="T53" fmla="*/ 771 h 1638"/>
              <a:gd name="T54" fmla="*/ 431 w 1639"/>
              <a:gd name="T55" fmla="*/ 430 h 1638"/>
              <a:gd name="T56" fmla="*/ 771 w 1639"/>
              <a:gd name="T57" fmla="*/ 197 h 1638"/>
              <a:gd name="T58" fmla="*/ 197 w 1639"/>
              <a:gd name="T59" fmla="*/ 771 h 1638"/>
              <a:gd name="T60" fmla="*/ 431 w 1639"/>
              <a:gd name="T61" fmla="*/ 1208 h 1638"/>
              <a:gd name="T62" fmla="*/ 197 w 1639"/>
              <a:gd name="T63" fmla="*/ 867 h 1638"/>
              <a:gd name="T64" fmla="*/ 771 w 1639"/>
              <a:gd name="T65" fmla="*/ 1441 h 1638"/>
              <a:gd name="T66" fmla="*/ 867 w 1639"/>
              <a:gd name="T67" fmla="*/ 1208 h 1638"/>
              <a:gd name="T68" fmla="*/ 1140 w 1639"/>
              <a:gd name="T69" fmla="*/ 1140 h 1638"/>
              <a:gd name="T70" fmla="*/ 1271 w 1639"/>
              <a:gd name="T71" fmla="*/ 867 h 1638"/>
              <a:gd name="T72" fmla="*/ 1209 w 1639"/>
              <a:gd name="T73" fmla="*/ 771 h 1638"/>
              <a:gd name="T74" fmla="*/ 1140 w 1639"/>
              <a:gd name="T75" fmla="*/ 498 h 1638"/>
              <a:gd name="T76" fmla="*/ 867 w 1639"/>
              <a:gd name="T77" fmla="*/ 423 h 1638"/>
              <a:gd name="T78" fmla="*/ 771 w 1639"/>
              <a:gd name="T79" fmla="*/ 368 h 1638"/>
              <a:gd name="T80" fmla="*/ 368 w 1639"/>
              <a:gd name="T81" fmla="*/ 771 h 1638"/>
              <a:gd name="T82" fmla="*/ 430 w 1639"/>
              <a:gd name="T83" fmla="*/ 867 h 1638"/>
              <a:gd name="T84" fmla="*/ 499 w 1639"/>
              <a:gd name="T85" fmla="*/ 1140 h 1638"/>
              <a:gd name="T86" fmla="*/ 771 w 1639"/>
              <a:gd name="T87" fmla="*/ 1208 h 1638"/>
              <a:gd name="T88" fmla="*/ 1261 w 1639"/>
              <a:gd name="T89" fmla="*/ 1260 h 1638"/>
              <a:gd name="T90" fmla="*/ 1367 w 1639"/>
              <a:gd name="T91" fmla="*/ 867 h 1638"/>
              <a:gd name="T92" fmla="*/ 867 w 1639"/>
              <a:gd name="T93" fmla="*/ 1367 h 1638"/>
              <a:gd name="T94" fmla="*/ 1261 w 1639"/>
              <a:gd name="T95" fmla="*/ 1260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39" h="1638">
                <a:moveTo>
                  <a:pt x="867" y="1126"/>
                </a:moveTo>
                <a:cubicBezTo>
                  <a:pt x="771" y="1126"/>
                  <a:pt x="771" y="1126"/>
                  <a:pt x="771" y="1126"/>
                </a:cubicBezTo>
                <a:cubicBezTo>
                  <a:pt x="771" y="1033"/>
                  <a:pt x="771" y="1033"/>
                  <a:pt x="771" y="1033"/>
                </a:cubicBezTo>
                <a:cubicBezTo>
                  <a:pt x="716" y="1016"/>
                  <a:pt x="676" y="965"/>
                  <a:pt x="676" y="905"/>
                </a:cubicBezTo>
                <a:cubicBezTo>
                  <a:pt x="772" y="905"/>
                  <a:pt x="772" y="905"/>
                  <a:pt x="772" y="905"/>
                </a:cubicBezTo>
                <a:cubicBezTo>
                  <a:pt x="772" y="926"/>
                  <a:pt x="789" y="942"/>
                  <a:pt x="810" y="942"/>
                </a:cubicBezTo>
                <a:cubicBezTo>
                  <a:pt x="829" y="942"/>
                  <a:pt x="829" y="942"/>
                  <a:pt x="829" y="942"/>
                </a:cubicBezTo>
                <a:cubicBezTo>
                  <a:pt x="849" y="942"/>
                  <a:pt x="866" y="926"/>
                  <a:pt x="866" y="905"/>
                </a:cubicBezTo>
                <a:cubicBezTo>
                  <a:pt x="866" y="884"/>
                  <a:pt x="849" y="867"/>
                  <a:pt x="829" y="867"/>
                </a:cubicBezTo>
                <a:cubicBezTo>
                  <a:pt x="810" y="867"/>
                  <a:pt x="810" y="867"/>
                  <a:pt x="810" y="867"/>
                </a:cubicBezTo>
                <a:cubicBezTo>
                  <a:pt x="736" y="867"/>
                  <a:pt x="676" y="807"/>
                  <a:pt x="676" y="733"/>
                </a:cubicBezTo>
                <a:cubicBezTo>
                  <a:pt x="676" y="673"/>
                  <a:pt x="716" y="622"/>
                  <a:pt x="771" y="605"/>
                </a:cubicBezTo>
                <a:cubicBezTo>
                  <a:pt x="771" y="511"/>
                  <a:pt x="771" y="511"/>
                  <a:pt x="771" y="511"/>
                </a:cubicBezTo>
                <a:cubicBezTo>
                  <a:pt x="867" y="511"/>
                  <a:pt x="867" y="511"/>
                  <a:pt x="867" y="511"/>
                </a:cubicBezTo>
                <a:cubicBezTo>
                  <a:pt x="867" y="605"/>
                  <a:pt x="867" y="605"/>
                  <a:pt x="867" y="605"/>
                </a:cubicBezTo>
                <a:cubicBezTo>
                  <a:pt x="922" y="622"/>
                  <a:pt x="962" y="673"/>
                  <a:pt x="962" y="733"/>
                </a:cubicBezTo>
                <a:cubicBezTo>
                  <a:pt x="866" y="733"/>
                  <a:pt x="866" y="733"/>
                  <a:pt x="866" y="733"/>
                </a:cubicBezTo>
                <a:cubicBezTo>
                  <a:pt x="866" y="712"/>
                  <a:pt x="849" y="695"/>
                  <a:pt x="829" y="695"/>
                </a:cubicBezTo>
                <a:cubicBezTo>
                  <a:pt x="810" y="695"/>
                  <a:pt x="810" y="695"/>
                  <a:pt x="810" y="695"/>
                </a:cubicBezTo>
                <a:cubicBezTo>
                  <a:pt x="789" y="695"/>
                  <a:pt x="772" y="712"/>
                  <a:pt x="772" y="733"/>
                </a:cubicBezTo>
                <a:cubicBezTo>
                  <a:pt x="772" y="754"/>
                  <a:pt x="789" y="771"/>
                  <a:pt x="810" y="771"/>
                </a:cubicBezTo>
                <a:cubicBezTo>
                  <a:pt x="829" y="771"/>
                  <a:pt x="829" y="771"/>
                  <a:pt x="829" y="771"/>
                </a:cubicBezTo>
                <a:cubicBezTo>
                  <a:pt x="902" y="771"/>
                  <a:pt x="962" y="831"/>
                  <a:pt x="962" y="905"/>
                </a:cubicBezTo>
                <a:cubicBezTo>
                  <a:pt x="962" y="965"/>
                  <a:pt x="922" y="1016"/>
                  <a:pt x="867" y="1033"/>
                </a:cubicBezTo>
                <a:lnTo>
                  <a:pt x="867" y="1126"/>
                </a:lnTo>
                <a:close/>
                <a:moveTo>
                  <a:pt x="1329" y="1328"/>
                </a:moveTo>
                <a:cubicBezTo>
                  <a:pt x="1204" y="1453"/>
                  <a:pt x="1042" y="1526"/>
                  <a:pt x="867" y="1537"/>
                </a:cubicBezTo>
                <a:cubicBezTo>
                  <a:pt x="867" y="1638"/>
                  <a:pt x="867" y="1638"/>
                  <a:pt x="867" y="1638"/>
                </a:cubicBezTo>
                <a:cubicBezTo>
                  <a:pt x="771" y="1638"/>
                  <a:pt x="771" y="1638"/>
                  <a:pt x="771" y="1638"/>
                </a:cubicBezTo>
                <a:cubicBezTo>
                  <a:pt x="771" y="1537"/>
                  <a:pt x="771" y="1537"/>
                  <a:pt x="771" y="1537"/>
                </a:cubicBezTo>
                <a:cubicBezTo>
                  <a:pt x="597" y="1526"/>
                  <a:pt x="435" y="1453"/>
                  <a:pt x="310" y="1328"/>
                </a:cubicBezTo>
                <a:cubicBezTo>
                  <a:pt x="186" y="1203"/>
                  <a:pt x="112" y="1041"/>
                  <a:pt x="101" y="867"/>
                </a:cubicBezTo>
                <a:cubicBezTo>
                  <a:pt x="0" y="867"/>
                  <a:pt x="0" y="867"/>
                  <a:pt x="0" y="867"/>
                </a:cubicBezTo>
                <a:cubicBezTo>
                  <a:pt x="0" y="771"/>
                  <a:pt x="0" y="771"/>
                  <a:pt x="0" y="771"/>
                </a:cubicBezTo>
                <a:cubicBezTo>
                  <a:pt x="101" y="771"/>
                  <a:pt x="101" y="771"/>
                  <a:pt x="101" y="771"/>
                </a:cubicBezTo>
                <a:cubicBezTo>
                  <a:pt x="112" y="597"/>
                  <a:pt x="186" y="434"/>
                  <a:pt x="310" y="310"/>
                </a:cubicBezTo>
                <a:cubicBezTo>
                  <a:pt x="435" y="185"/>
                  <a:pt x="597" y="112"/>
                  <a:pt x="771" y="101"/>
                </a:cubicBezTo>
                <a:cubicBezTo>
                  <a:pt x="771" y="0"/>
                  <a:pt x="771" y="0"/>
                  <a:pt x="771" y="0"/>
                </a:cubicBezTo>
                <a:cubicBezTo>
                  <a:pt x="867" y="0"/>
                  <a:pt x="867" y="0"/>
                  <a:pt x="867" y="0"/>
                </a:cubicBezTo>
                <a:cubicBezTo>
                  <a:pt x="867" y="101"/>
                  <a:pt x="867" y="101"/>
                  <a:pt x="867" y="101"/>
                </a:cubicBezTo>
                <a:cubicBezTo>
                  <a:pt x="1042" y="112"/>
                  <a:pt x="1204" y="185"/>
                  <a:pt x="1329" y="310"/>
                </a:cubicBezTo>
                <a:cubicBezTo>
                  <a:pt x="1453" y="434"/>
                  <a:pt x="1526" y="597"/>
                  <a:pt x="1538" y="771"/>
                </a:cubicBezTo>
                <a:cubicBezTo>
                  <a:pt x="1639" y="771"/>
                  <a:pt x="1639" y="771"/>
                  <a:pt x="1639" y="771"/>
                </a:cubicBezTo>
                <a:cubicBezTo>
                  <a:pt x="1639" y="867"/>
                  <a:pt x="1639" y="867"/>
                  <a:pt x="1639" y="867"/>
                </a:cubicBezTo>
                <a:cubicBezTo>
                  <a:pt x="1538" y="867"/>
                  <a:pt x="1538" y="867"/>
                  <a:pt x="1538" y="867"/>
                </a:cubicBezTo>
                <a:cubicBezTo>
                  <a:pt x="1526" y="1041"/>
                  <a:pt x="1453" y="1203"/>
                  <a:pt x="1329" y="1328"/>
                </a:cubicBezTo>
                <a:close/>
                <a:moveTo>
                  <a:pt x="867" y="271"/>
                </a:moveTo>
                <a:cubicBezTo>
                  <a:pt x="996" y="282"/>
                  <a:pt x="1116" y="338"/>
                  <a:pt x="1208" y="430"/>
                </a:cubicBezTo>
                <a:cubicBezTo>
                  <a:pt x="1301" y="523"/>
                  <a:pt x="1356" y="642"/>
                  <a:pt x="1367" y="771"/>
                </a:cubicBezTo>
                <a:cubicBezTo>
                  <a:pt x="1442" y="771"/>
                  <a:pt x="1442" y="771"/>
                  <a:pt x="1442" y="771"/>
                </a:cubicBezTo>
                <a:cubicBezTo>
                  <a:pt x="1430" y="622"/>
                  <a:pt x="1367" y="484"/>
                  <a:pt x="1261" y="378"/>
                </a:cubicBezTo>
                <a:cubicBezTo>
                  <a:pt x="1154" y="271"/>
                  <a:pt x="1016" y="208"/>
                  <a:pt x="867" y="197"/>
                </a:cubicBezTo>
                <a:lnTo>
                  <a:pt x="867" y="271"/>
                </a:lnTo>
                <a:close/>
                <a:moveTo>
                  <a:pt x="197" y="771"/>
                </a:moveTo>
                <a:cubicBezTo>
                  <a:pt x="272" y="771"/>
                  <a:pt x="272" y="771"/>
                  <a:pt x="272" y="771"/>
                </a:cubicBezTo>
                <a:cubicBezTo>
                  <a:pt x="283" y="642"/>
                  <a:pt x="338" y="523"/>
                  <a:pt x="431" y="430"/>
                </a:cubicBezTo>
                <a:cubicBezTo>
                  <a:pt x="523" y="338"/>
                  <a:pt x="643" y="282"/>
                  <a:pt x="771" y="271"/>
                </a:cubicBezTo>
                <a:cubicBezTo>
                  <a:pt x="771" y="197"/>
                  <a:pt x="771" y="197"/>
                  <a:pt x="771" y="197"/>
                </a:cubicBezTo>
                <a:cubicBezTo>
                  <a:pt x="623" y="208"/>
                  <a:pt x="485" y="271"/>
                  <a:pt x="378" y="378"/>
                </a:cubicBezTo>
                <a:cubicBezTo>
                  <a:pt x="272" y="484"/>
                  <a:pt x="208" y="622"/>
                  <a:pt x="197" y="771"/>
                </a:cubicBezTo>
                <a:close/>
                <a:moveTo>
                  <a:pt x="771" y="1367"/>
                </a:moveTo>
                <a:cubicBezTo>
                  <a:pt x="643" y="1355"/>
                  <a:pt x="523" y="1300"/>
                  <a:pt x="431" y="1208"/>
                </a:cubicBezTo>
                <a:cubicBezTo>
                  <a:pt x="338" y="1115"/>
                  <a:pt x="283" y="996"/>
                  <a:pt x="272" y="867"/>
                </a:cubicBezTo>
                <a:cubicBezTo>
                  <a:pt x="197" y="867"/>
                  <a:pt x="197" y="867"/>
                  <a:pt x="197" y="867"/>
                </a:cubicBezTo>
                <a:cubicBezTo>
                  <a:pt x="208" y="1015"/>
                  <a:pt x="272" y="1154"/>
                  <a:pt x="378" y="1260"/>
                </a:cubicBezTo>
                <a:cubicBezTo>
                  <a:pt x="485" y="1367"/>
                  <a:pt x="623" y="1430"/>
                  <a:pt x="771" y="1441"/>
                </a:cubicBezTo>
                <a:lnTo>
                  <a:pt x="771" y="1367"/>
                </a:lnTo>
                <a:close/>
                <a:moveTo>
                  <a:pt x="867" y="1208"/>
                </a:moveTo>
                <a:cubicBezTo>
                  <a:pt x="867" y="1270"/>
                  <a:pt x="867" y="1270"/>
                  <a:pt x="867" y="1270"/>
                </a:cubicBezTo>
                <a:cubicBezTo>
                  <a:pt x="970" y="1259"/>
                  <a:pt x="1066" y="1214"/>
                  <a:pt x="1140" y="1140"/>
                </a:cubicBezTo>
                <a:cubicBezTo>
                  <a:pt x="1214" y="1065"/>
                  <a:pt x="1260" y="970"/>
                  <a:pt x="1271" y="867"/>
                </a:cubicBezTo>
                <a:cubicBezTo>
                  <a:pt x="1271" y="867"/>
                  <a:pt x="1271" y="867"/>
                  <a:pt x="1271" y="867"/>
                </a:cubicBezTo>
                <a:cubicBezTo>
                  <a:pt x="1209" y="867"/>
                  <a:pt x="1209" y="867"/>
                  <a:pt x="1209" y="867"/>
                </a:cubicBezTo>
                <a:cubicBezTo>
                  <a:pt x="1209" y="771"/>
                  <a:pt x="1209" y="771"/>
                  <a:pt x="1209" y="771"/>
                </a:cubicBezTo>
                <a:cubicBezTo>
                  <a:pt x="1271" y="771"/>
                  <a:pt x="1271" y="771"/>
                  <a:pt x="1271" y="771"/>
                </a:cubicBezTo>
                <a:cubicBezTo>
                  <a:pt x="1260" y="668"/>
                  <a:pt x="1214" y="572"/>
                  <a:pt x="1140" y="498"/>
                </a:cubicBezTo>
                <a:cubicBezTo>
                  <a:pt x="1066" y="424"/>
                  <a:pt x="970" y="378"/>
                  <a:pt x="867" y="368"/>
                </a:cubicBezTo>
                <a:cubicBezTo>
                  <a:pt x="867" y="423"/>
                  <a:pt x="867" y="423"/>
                  <a:pt x="867" y="423"/>
                </a:cubicBezTo>
                <a:cubicBezTo>
                  <a:pt x="771" y="423"/>
                  <a:pt x="771" y="423"/>
                  <a:pt x="771" y="423"/>
                </a:cubicBezTo>
                <a:cubicBezTo>
                  <a:pt x="771" y="368"/>
                  <a:pt x="771" y="368"/>
                  <a:pt x="771" y="368"/>
                </a:cubicBezTo>
                <a:cubicBezTo>
                  <a:pt x="668" y="378"/>
                  <a:pt x="573" y="424"/>
                  <a:pt x="499" y="498"/>
                </a:cubicBezTo>
                <a:cubicBezTo>
                  <a:pt x="424" y="572"/>
                  <a:pt x="379" y="668"/>
                  <a:pt x="368" y="771"/>
                </a:cubicBezTo>
                <a:cubicBezTo>
                  <a:pt x="430" y="771"/>
                  <a:pt x="430" y="771"/>
                  <a:pt x="430" y="771"/>
                </a:cubicBezTo>
                <a:cubicBezTo>
                  <a:pt x="430" y="867"/>
                  <a:pt x="430" y="867"/>
                  <a:pt x="430" y="867"/>
                </a:cubicBezTo>
                <a:cubicBezTo>
                  <a:pt x="368" y="867"/>
                  <a:pt x="368" y="867"/>
                  <a:pt x="368" y="867"/>
                </a:cubicBezTo>
                <a:cubicBezTo>
                  <a:pt x="379" y="970"/>
                  <a:pt x="424" y="1065"/>
                  <a:pt x="499" y="1140"/>
                </a:cubicBezTo>
                <a:cubicBezTo>
                  <a:pt x="573" y="1214"/>
                  <a:pt x="668" y="1259"/>
                  <a:pt x="771" y="1270"/>
                </a:cubicBezTo>
                <a:cubicBezTo>
                  <a:pt x="771" y="1208"/>
                  <a:pt x="771" y="1208"/>
                  <a:pt x="771" y="1208"/>
                </a:cubicBezTo>
                <a:lnTo>
                  <a:pt x="867" y="1208"/>
                </a:lnTo>
                <a:close/>
                <a:moveTo>
                  <a:pt x="1261" y="1260"/>
                </a:moveTo>
                <a:cubicBezTo>
                  <a:pt x="1367" y="1154"/>
                  <a:pt x="1430" y="1015"/>
                  <a:pt x="1442" y="867"/>
                </a:cubicBezTo>
                <a:cubicBezTo>
                  <a:pt x="1367" y="867"/>
                  <a:pt x="1367" y="867"/>
                  <a:pt x="1367" y="867"/>
                </a:cubicBezTo>
                <a:cubicBezTo>
                  <a:pt x="1356" y="996"/>
                  <a:pt x="1301" y="1115"/>
                  <a:pt x="1208" y="1208"/>
                </a:cubicBezTo>
                <a:cubicBezTo>
                  <a:pt x="1116" y="1300"/>
                  <a:pt x="996" y="1355"/>
                  <a:pt x="867" y="1367"/>
                </a:cubicBezTo>
                <a:cubicBezTo>
                  <a:pt x="867" y="1441"/>
                  <a:pt x="867" y="1441"/>
                  <a:pt x="867" y="1441"/>
                </a:cubicBezTo>
                <a:cubicBezTo>
                  <a:pt x="1016" y="1430"/>
                  <a:pt x="1154" y="1367"/>
                  <a:pt x="1261" y="12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0693321" y="6463103"/>
            <a:ext cx="767714" cy="764494"/>
          </a:xfrm>
          <a:custGeom>
            <a:avLst/>
            <a:gdLst>
              <a:gd name="T0" fmla="*/ 711 w 1638"/>
              <a:gd name="T1" fmla="*/ 1296 h 1631"/>
              <a:gd name="T2" fmla="*/ 1164 w 1638"/>
              <a:gd name="T3" fmla="*/ 1631 h 1631"/>
              <a:gd name="T4" fmla="*/ 1638 w 1638"/>
              <a:gd name="T5" fmla="*/ 1158 h 1631"/>
              <a:gd name="T6" fmla="*/ 1164 w 1638"/>
              <a:gd name="T7" fmla="*/ 684 h 1631"/>
              <a:gd name="T8" fmla="*/ 622 w 1638"/>
              <a:gd name="T9" fmla="*/ 690 h 1631"/>
              <a:gd name="T10" fmla="*/ 565 w 1638"/>
              <a:gd name="T11" fmla="*/ 163 h 1631"/>
              <a:gd name="T12" fmla="*/ 169 w 1638"/>
              <a:gd name="T13" fmla="*/ 1144 h 1631"/>
              <a:gd name="T14" fmla="*/ 1164 w 1638"/>
              <a:gd name="T15" fmla="*/ 780 h 1631"/>
              <a:gd name="T16" fmla="*/ 1542 w 1638"/>
              <a:gd name="T17" fmla="*/ 1158 h 1631"/>
              <a:gd name="T18" fmla="*/ 1164 w 1638"/>
              <a:gd name="T19" fmla="*/ 1536 h 1631"/>
              <a:gd name="T20" fmla="*/ 786 w 1638"/>
              <a:gd name="T21" fmla="*/ 1158 h 1631"/>
              <a:gd name="T22" fmla="*/ 1164 w 1638"/>
              <a:gd name="T23" fmla="*/ 780 h 1631"/>
              <a:gd name="T24" fmla="*/ 871 w 1638"/>
              <a:gd name="T25" fmla="*/ 786 h 1631"/>
              <a:gd name="T26" fmla="*/ 691 w 1638"/>
              <a:gd name="T27" fmla="*/ 1158 h 1631"/>
              <a:gd name="T28" fmla="*/ 574 w 1638"/>
              <a:gd name="T29" fmla="*/ 1217 h 1631"/>
              <a:gd name="T30" fmla="*/ 595 w 1638"/>
              <a:gd name="T31" fmla="*/ 786 h 1631"/>
              <a:gd name="T32" fmla="*/ 520 w 1638"/>
              <a:gd name="T33" fmla="*/ 330 h 1631"/>
              <a:gd name="T34" fmla="*/ 519 w 1638"/>
              <a:gd name="T35" fmla="*/ 262 h 1631"/>
              <a:gd name="T36" fmla="*/ 522 w 1638"/>
              <a:gd name="T37" fmla="*/ 425 h 1631"/>
              <a:gd name="T38" fmla="*/ 150 w 1638"/>
              <a:gd name="T39" fmla="*/ 516 h 1631"/>
              <a:gd name="T40" fmla="*/ 112 w 1638"/>
              <a:gd name="T41" fmla="*/ 612 h 1631"/>
              <a:gd name="T42" fmla="*/ 526 w 1638"/>
              <a:gd name="T43" fmla="*/ 702 h 1631"/>
              <a:gd name="T44" fmla="*/ 112 w 1638"/>
              <a:gd name="T45" fmla="*/ 612 h 1631"/>
              <a:gd name="T46" fmla="*/ 455 w 1638"/>
              <a:gd name="T47" fmla="*/ 798 h 1631"/>
              <a:gd name="T48" fmla="*/ 120 w 1638"/>
              <a:gd name="T49" fmla="*/ 888 h 1631"/>
              <a:gd name="T50" fmla="*/ 283 w 1638"/>
              <a:gd name="T51" fmla="*/ 984 h 1631"/>
              <a:gd name="T52" fmla="*/ 164 w 1638"/>
              <a:gd name="T53" fmla="*/ 984 h 1631"/>
              <a:gd name="T54" fmla="*/ 988 w 1638"/>
              <a:gd name="T55" fmla="*/ 1327 h 1631"/>
              <a:gd name="T56" fmla="*/ 1348 w 1638"/>
              <a:gd name="T57" fmla="*/ 1000 h 1631"/>
              <a:gd name="T58" fmla="*/ 988 w 1638"/>
              <a:gd name="T59" fmla="*/ 1327 h 1631"/>
              <a:gd name="T60" fmla="*/ 1033 w 1638"/>
              <a:gd name="T61" fmla="*/ 945 h 1631"/>
              <a:gd name="T62" fmla="*/ 1033 w 1638"/>
              <a:gd name="T63" fmla="*/ 1097 h 1631"/>
              <a:gd name="T64" fmla="*/ 1302 w 1638"/>
              <a:gd name="T65" fmla="*/ 1218 h 1631"/>
              <a:gd name="T66" fmla="*/ 1302 w 1638"/>
              <a:gd name="T67" fmla="*/ 1369 h 1631"/>
              <a:gd name="T68" fmla="*/ 1302 w 1638"/>
              <a:gd name="T69" fmla="*/ 1218 h 1631"/>
              <a:gd name="T70" fmla="*/ 739 w 1638"/>
              <a:gd name="T71" fmla="*/ 0 h 1631"/>
              <a:gd name="T72" fmla="*/ 698 w 1638"/>
              <a:gd name="T73" fmla="*/ 623 h 1631"/>
              <a:gd name="T74" fmla="*/ 1320 w 1638"/>
              <a:gd name="T75" fmla="*/ 573 h 1631"/>
              <a:gd name="T76" fmla="*/ 746 w 1638"/>
              <a:gd name="T77" fmla="*/ 0 h 1631"/>
              <a:gd name="T78" fmla="*/ 788 w 1638"/>
              <a:gd name="T79" fmla="*/ 98 h 1631"/>
              <a:gd name="T80" fmla="*/ 1222 w 1638"/>
              <a:gd name="T81" fmla="*/ 526 h 1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38" h="1631">
                <a:moveTo>
                  <a:pt x="574" y="1313"/>
                </a:moveTo>
                <a:cubicBezTo>
                  <a:pt x="621" y="1313"/>
                  <a:pt x="667" y="1307"/>
                  <a:pt x="711" y="1296"/>
                </a:cubicBezTo>
                <a:cubicBezTo>
                  <a:pt x="734" y="1369"/>
                  <a:pt x="774" y="1437"/>
                  <a:pt x="830" y="1493"/>
                </a:cubicBezTo>
                <a:cubicBezTo>
                  <a:pt x="919" y="1582"/>
                  <a:pt x="1038" y="1631"/>
                  <a:pt x="1164" y="1631"/>
                </a:cubicBezTo>
                <a:cubicBezTo>
                  <a:pt x="1291" y="1631"/>
                  <a:pt x="1410" y="1582"/>
                  <a:pt x="1499" y="1493"/>
                </a:cubicBezTo>
                <a:cubicBezTo>
                  <a:pt x="1589" y="1403"/>
                  <a:pt x="1638" y="1284"/>
                  <a:pt x="1638" y="1158"/>
                </a:cubicBezTo>
                <a:cubicBezTo>
                  <a:pt x="1638" y="1031"/>
                  <a:pt x="1589" y="912"/>
                  <a:pt x="1499" y="823"/>
                </a:cubicBezTo>
                <a:cubicBezTo>
                  <a:pt x="1410" y="733"/>
                  <a:pt x="1291" y="684"/>
                  <a:pt x="1164" y="684"/>
                </a:cubicBezTo>
                <a:cubicBezTo>
                  <a:pt x="1139" y="684"/>
                  <a:pt x="1114" y="686"/>
                  <a:pt x="1089" y="690"/>
                </a:cubicBezTo>
                <a:cubicBezTo>
                  <a:pt x="622" y="690"/>
                  <a:pt x="622" y="690"/>
                  <a:pt x="622" y="690"/>
                </a:cubicBezTo>
                <a:cubicBezTo>
                  <a:pt x="613" y="162"/>
                  <a:pt x="613" y="162"/>
                  <a:pt x="613" y="162"/>
                </a:cubicBezTo>
                <a:cubicBezTo>
                  <a:pt x="565" y="163"/>
                  <a:pt x="565" y="163"/>
                  <a:pt x="565" y="163"/>
                </a:cubicBezTo>
                <a:cubicBezTo>
                  <a:pt x="253" y="168"/>
                  <a:pt x="0" y="426"/>
                  <a:pt x="0" y="738"/>
                </a:cubicBezTo>
                <a:cubicBezTo>
                  <a:pt x="0" y="890"/>
                  <a:pt x="60" y="1035"/>
                  <a:pt x="169" y="1144"/>
                </a:cubicBezTo>
                <a:cubicBezTo>
                  <a:pt x="278" y="1253"/>
                  <a:pt x="422" y="1313"/>
                  <a:pt x="574" y="1313"/>
                </a:cubicBezTo>
                <a:close/>
                <a:moveTo>
                  <a:pt x="1164" y="780"/>
                </a:moveTo>
                <a:cubicBezTo>
                  <a:pt x="1265" y="780"/>
                  <a:pt x="1360" y="819"/>
                  <a:pt x="1432" y="890"/>
                </a:cubicBezTo>
                <a:cubicBezTo>
                  <a:pt x="1503" y="962"/>
                  <a:pt x="1542" y="1057"/>
                  <a:pt x="1542" y="1158"/>
                </a:cubicBezTo>
                <a:cubicBezTo>
                  <a:pt x="1542" y="1259"/>
                  <a:pt x="1503" y="1354"/>
                  <a:pt x="1432" y="1425"/>
                </a:cubicBezTo>
                <a:cubicBezTo>
                  <a:pt x="1360" y="1496"/>
                  <a:pt x="1265" y="1536"/>
                  <a:pt x="1164" y="1536"/>
                </a:cubicBezTo>
                <a:cubicBezTo>
                  <a:pt x="1063" y="1536"/>
                  <a:pt x="969" y="1496"/>
                  <a:pt x="897" y="1425"/>
                </a:cubicBezTo>
                <a:cubicBezTo>
                  <a:pt x="826" y="1354"/>
                  <a:pt x="786" y="1259"/>
                  <a:pt x="786" y="1158"/>
                </a:cubicBezTo>
                <a:cubicBezTo>
                  <a:pt x="786" y="1057"/>
                  <a:pt x="826" y="962"/>
                  <a:pt x="897" y="890"/>
                </a:cubicBezTo>
                <a:cubicBezTo>
                  <a:pt x="969" y="819"/>
                  <a:pt x="1063" y="780"/>
                  <a:pt x="1164" y="780"/>
                </a:cubicBezTo>
                <a:close/>
                <a:moveTo>
                  <a:pt x="595" y="786"/>
                </a:moveTo>
                <a:cubicBezTo>
                  <a:pt x="871" y="786"/>
                  <a:pt x="871" y="786"/>
                  <a:pt x="871" y="786"/>
                </a:cubicBezTo>
                <a:cubicBezTo>
                  <a:pt x="857" y="797"/>
                  <a:pt x="843" y="810"/>
                  <a:pt x="830" y="823"/>
                </a:cubicBezTo>
                <a:cubicBezTo>
                  <a:pt x="740" y="912"/>
                  <a:pt x="691" y="1031"/>
                  <a:pt x="691" y="1158"/>
                </a:cubicBezTo>
                <a:cubicBezTo>
                  <a:pt x="691" y="1173"/>
                  <a:pt x="691" y="1187"/>
                  <a:pt x="693" y="1202"/>
                </a:cubicBezTo>
                <a:cubicBezTo>
                  <a:pt x="654" y="1212"/>
                  <a:pt x="615" y="1217"/>
                  <a:pt x="574" y="1217"/>
                </a:cubicBezTo>
                <a:cubicBezTo>
                  <a:pt x="470" y="1217"/>
                  <a:pt x="370" y="1183"/>
                  <a:pt x="288" y="1121"/>
                </a:cubicBezTo>
                <a:lnTo>
                  <a:pt x="595" y="786"/>
                </a:lnTo>
                <a:close/>
                <a:moveTo>
                  <a:pt x="519" y="262"/>
                </a:moveTo>
                <a:cubicBezTo>
                  <a:pt x="520" y="330"/>
                  <a:pt x="520" y="330"/>
                  <a:pt x="520" y="330"/>
                </a:cubicBezTo>
                <a:cubicBezTo>
                  <a:pt x="325" y="330"/>
                  <a:pt x="325" y="330"/>
                  <a:pt x="325" y="330"/>
                </a:cubicBezTo>
                <a:cubicBezTo>
                  <a:pt x="383" y="294"/>
                  <a:pt x="448" y="270"/>
                  <a:pt x="519" y="262"/>
                </a:cubicBezTo>
                <a:close/>
                <a:moveTo>
                  <a:pt x="212" y="425"/>
                </a:moveTo>
                <a:cubicBezTo>
                  <a:pt x="522" y="425"/>
                  <a:pt x="522" y="425"/>
                  <a:pt x="522" y="425"/>
                </a:cubicBezTo>
                <a:cubicBezTo>
                  <a:pt x="523" y="516"/>
                  <a:pt x="523" y="516"/>
                  <a:pt x="523" y="516"/>
                </a:cubicBezTo>
                <a:cubicBezTo>
                  <a:pt x="150" y="516"/>
                  <a:pt x="150" y="516"/>
                  <a:pt x="150" y="516"/>
                </a:cubicBezTo>
                <a:cubicBezTo>
                  <a:pt x="168" y="483"/>
                  <a:pt x="188" y="453"/>
                  <a:pt x="212" y="425"/>
                </a:cubicBezTo>
                <a:close/>
                <a:moveTo>
                  <a:pt x="112" y="612"/>
                </a:moveTo>
                <a:cubicBezTo>
                  <a:pt x="525" y="612"/>
                  <a:pt x="525" y="612"/>
                  <a:pt x="525" y="612"/>
                </a:cubicBezTo>
                <a:cubicBezTo>
                  <a:pt x="526" y="702"/>
                  <a:pt x="526" y="702"/>
                  <a:pt x="526" y="702"/>
                </a:cubicBezTo>
                <a:cubicBezTo>
                  <a:pt x="97" y="702"/>
                  <a:pt x="97" y="702"/>
                  <a:pt x="97" y="702"/>
                </a:cubicBezTo>
                <a:cubicBezTo>
                  <a:pt x="99" y="671"/>
                  <a:pt x="104" y="641"/>
                  <a:pt x="112" y="612"/>
                </a:cubicBezTo>
                <a:close/>
                <a:moveTo>
                  <a:pt x="99" y="798"/>
                </a:moveTo>
                <a:cubicBezTo>
                  <a:pt x="455" y="798"/>
                  <a:pt x="455" y="798"/>
                  <a:pt x="455" y="798"/>
                </a:cubicBezTo>
                <a:cubicBezTo>
                  <a:pt x="371" y="888"/>
                  <a:pt x="371" y="888"/>
                  <a:pt x="371" y="888"/>
                </a:cubicBezTo>
                <a:cubicBezTo>
                  <a:pt x="120" y="888"/>
                  <a:pt x="120" y="888"/>
                  <a:pt x="120" y="888"/>
                </a:cubicBezTo>
                <a:cubicBezTo>
                  <a:pt x="110" y="859"/>
                  <a:pt x="103" y="829"/>
                  <a:pt x="99" y="798"/>
                </a:cubicBezTo>
                <a:close/>
                <a:moveTo>
                  <a:pt x="283" y="984"/>
                </a:moveTo>
                <a:cubicBezTo>
                  <a:pt x="217" y="1056"/>
                  <a:pt x="217" y="1056"/>
                  <a:pt x="217" y="1056"/>
                </a:cubicBezTo>
                <a:cubicBezTo>
                  <a:pt x="197" y="1033"/>
                  <a:pt x="179" y="1009"/>
                  <a:pt x="164" y="984"/>
                </a:cubicBezTo>
                <a:lnTo>
                  <a:pt x="283" y="984"/>
                </a:lnTo>
                <a:close/>
                <a:moveTo>
                  <a:pt x="988" y="1327"/>
                </a:moveTo>
                <a:cubicBezTo>
                  <a:pt x="1271" y="943"/>
                  <a:pt x="1271" y="943"/>
                  <a:pt x="1271" y="943"/>
                </a:cubicBezTo>
                <a:cubicBezTo>
                  <a:pt x="1348" y="1000"/>
                  <a:pt x="1348" y="1000"/>
                  <a:pt x="1348" y="1000"/>
                </a:cubicBezTo>
                <a:cubicBezTo>
                  <a:pt x="1065" y="1384"/>
                  <a:pt x="1065" y="1384"/>
                  <a:pt x="1065" y="1384"/>
                </a:cubicBezTo>
                <a:lnTo>
                  <a:pt x="988" y="1327"/>
                </a:lnTo>
                <a:close/>
                <a:moveTo>
                  <a:pt x="957" y="1021"/>
                </a:moveTo>
                <a:cubicBezTo>
                  <a:pt x="957" y="979"/>
                  <a:pt x="991" y="945"/>
                  <a:pt x="1033" y="945"/>
                </a:cubicBezTo>
                <a:cubicBezTo>
                  <a:pt x="1074" y="945"/>
                  <a:pt x="1108" y="979"/>
                  <a:pt x="1108" y="1021"/>
                </a:cubicBezTo>
                <a:cubicBezTo>
                  <a:pt x="1108" y="1063"/>
                  <a:pt x="1074" y="1097"/>
                  <a:pt x="1033" y="1097"/>
                </a:cubicBezTo>
                <a:cubicBezTo>
                  <a:pt x="991" y="1097"/>
                  <a:pt x="957" y="1063"/>
                  <a:pt x="957" y="1021"/>
                </a:cubicBezTo>
                <a:close/>
                <a:moveTo>
                  <a:pt x="1302" y="1218"/>
                </a:moveTo>
                <a:cubicBezTo>
                  <a:pt x="1344" y="1218"/>
                  <a:pt x="1378" y="1252"/>
                  <a:pt x="1378" y="1293"/>
                </a:cubicBezTo>
                <a:cubicBezTo>
                  <a:pt x="1378" y="1335"/>
                  <a:pt x="1344" y="1369"/>
                  <a:pt x="1302" y="1369"/>
                </a:cubicBezTo>
                <a:cubicBezTo>
                  <a:pt x="1260" y="1369"/>
                  <a:pt x="1226" y="1335"/>
                  <a:pt x="1226" y="1293"/>
                </a:cubicBezTo>
                <a:cubicBezTo>
                  <a:pt x="1226" y="1252"/>
                  <a:pt x="1260" y="1218"/>
                  <a:pt x="1302" y="1218"/>
                </a:cubicBezTo>
                <a:close/>
                <a:moveTo>
                  <a:pt x="746" y="0"/>
                </a:moveTo>
                <a:cubicBezTo>
                  <a:pt x="743" y="0"/>
                  <a:pt x="741" y="0"/>
                  <a:pt x="739" y="0"/>
                </a:cubicBezTo>
                <a:cubicBezTo>
                  <a:pt x="691" y="1"/>
                  <a:pt x="691" y="1"/>
                  <a:pt x="691" y="1"/>
                </a:cubicBezTo>
                <a:cubicBezTo>
                  <a:pt x="698" y="623"/>
                  <a:pt x="698" y="623"/>
                  <a:pt x="698" y="623"/>
                </a:cubicBezTo>
                <a:cubicBezTo>
                  <a:pt x="1321" y="621"/>
                  <a:pt x="1321" y="621"/>
                  <a:pt x="1321" y="621"/>
                </a:cubicBezTo>
                <a:cubicBezTo>
                  <a:pt x="1320" y="573"/>
                  <a:pt x="1320" y="573"/>
                  <a:pt x="1320" y="573"/>
                </a:cubicBezTo>
                <a:cubicBezTo>
                  <a:pt x="1320" y="421"/>
                  <a:pt x="1260" y="277"/>
                  <a:pt x="1151" y="169"/>
                </a:cubicBezTo>
                <a:cubicBezTo>
                  <a:pt x="1042" y="60"/>
                  <a:pt x="898" y="0"/>
                  <a:pt x="746" y="0"/>
                </a:cubicBezTo>
                <a:close/>
                <a:moveTo>
                  <a:pt x="793" y="527"/>
                </a:moveTo>
                <a:cubicBezTo>
                  <a:pt x="788" y="98"/>
                  <a:pt x="788" y="98"/>
                  <a:pt x="788" y="98"/>
                </a:cubicBezTo>
                <a:cubicBezTo>
                  <a:pt x="899" y="108"/>
                  <a:pt x="1002" y="156"/>
                  <a:pt x="1083" y="236"/>
                </a:cubicBezTo>
                <a:cubicBezTo>
                  <a:pt x="1163" y="316"/>
                  <a:pt x="1211" y="417"/>
                  <a:pt x="1222" y="526"/>
                </a:cubicBezTo>
                <a:lnTo>
                  <a:pt x="793" y="5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10679982" y="8325242"/>
            <a:ext cx="794393" cy="794853"/>
          </a:xfrm>
          <a:custGeom>
            <a:avLst/>
            <a:gdLst>
              <a:gd name="T0" fmla="*/ 616 w 1694"/>
              <a:gd name="T1" fmla="*/ 1146 h 1695"/>
              <a:gd name="T2" fmla="*/ 686 w 1694"/>
              <a:gd name="T3" fmla="*/ 1076 h 1695"/>
              <a:gd name="T4" fmla="*/ 1060 w 1694"/>
              <a:gd name="T5" fmla="*/ 1212 h 1695"/>
              <a:gd name="T6" fmla="*/ 1469 w 1694"/>
              <a:gd name="T7" fmla="*/ 1043 h 1695"/>
              <a:gd name="T8" fmla="*/ 1469 w 1694"/>
              <a:gd name="T9" fmla="*/ 225 h 1695"/>
              <a:gd name="T10" fmla="*/ 651 w 1694"/>
              <a:gd name="T11" fmla="*/ 225 h 1695"/>
              <a:gd name="T12" fmla="*/ 482 w 1694"/>
              <a:gd name="T13" fmla="*/ 634 h 1695"/>
              <a:gd name="T14" fmla="*/ 619 w 1694"/>
              <a:gd name="T15" fmla="*/ 1008 h 1695"/>
              <a:gd name="T16" fmla="*/ 548 w 1694"/>
              <a:gd name="T17" fmla="*/ 1079 h 1695"/>
              <a:gd name="T18" fmla="*/ 479 w 1694"/>
              <a:gd name="T19" fmla="*/ 1010 h 1695"/>
              <a:gd name="T20" fmla="*/ 0 w 1694"/>
              <a:gd name="T21" fmla="*/ 1490 h 1695"/>
              <a:gd name="T22" fmla="*/ 205 w 1694"/>
              <a:gd name="T23" fmla="*/ 1695 h 1695"/>
              <a:gd name="T24" fmla="*/ 684 w 1694"/>
              <a:gd name="T25" fmla="*/ 1215 h 1695"/>
              <a:gd name="T26" fmla="*/ 616 w 1694"/>
              <a:gd name="T27" fmla="*/ 1146 h 1695"/>
              <a:gd name="T28" fmla="*/ 578 w 1694"/>
              <a:gd name="T29" fmla="*/ 634 h 1695"/>
              <a:gd name="T30" fmla="*/ 719 w 1694"/>
              <a:gd name="T31" fmla="*/ 293 h 1695"/>
              <a:gd name="T32" fmla="*/ 1060 w 1694"/>
              <a:gd name="T33" fmla="*/ 152 h 1695"/>
              <a:gd name="T34" fmla="*/ 1401 w 1694"/>
              <a:gd name="T35" fmla="*/ 293 h 1695"/>
              <a:gd name="T36" fmla="*/ 1401 w 1694"/>
              <a:gd name="T37" fmla="*/ 975 h 1695"/>
              <a:gd name="T38" fmla="*/ 1060 w 1694"/>
              <a:gd name="T39" fmla="*/ 1117 h 1695"/>
              <a:gd name="T40" fmla="*/ 719 w 1694"/>
              <a:gd name="T41" fmla="*/ 975 h 1695"/>
              <a:gd name="T42" fmla="*/ 578 w 1694"/>
              <a:gd name="T43" fmla="*/ 634 h 1695"/>
              <a:gd name="T44" fmla="*/ 205 w 1694"/>
              <a:gd name="T45" fmla="*/ 1559 h 1695"/>
              <a:gd name="T46" fmla="*/ 135 w 1694"/>
              <a:gd name="T47" fmla="*/ 1490 h 1695"/>
              <a:gd name="T48" fmla="*/ 479 w 1694"/>
              <a:gd name="T49" fmla="*/ 1146 h 1695"/>
              <a:gd name="T50" fmla="*/ 549 w 1694"/>
              <a:gd name="T51" fmla="*/ 1215 h 1695"/>
              <a:gd name="T52" fmla="*/ 205 w 1694"/>
              <a:gd name="T53" fmla="*/ 1559 h 1695"/>
              <a:gd name="T54" fmla="*/ 847 w 1694"/>
              <a:gd name="T55" fmla="*/ 494 h 1695"/>
              <a:gd name="T56" fmla="*/ 923 w 1694"/>
              <a:gd name="T57" fmla="*/ 418 h 1695"/>
              <a:gd name="T58" fmla="*/ 999 w 1694"/>
              <a:gd name="T59" fmla="*/ 494 h 1695"/>
              <a:gd name="T60" fmla="*/ 923 w 1694"/>
              <a:gd name="T61" fmla="*/ 569 h 1695"/>
              <a:gd name="T62" fmla="*/ 847 w 1694"/>
              <a:gd name="T63" fmla="*/ 494 h 1695"/>
              <a:gd name="T64" fmla="*/ 1269 w 1694"/>
              <a:gd name="T65" fmla="*/ 767 h 1695"/>
              <a:gd name="T66" fmla="*/ 1193 w 1694"/>
              <a:gd name="T67" fmla="*/ 842 h 1695"/>
              <a:gd name="T68" fmla="*/ 1117 w 1694"/>
              <a:gd name="T69" fmla="*/ 767 h 1695"/>
              <a:gd name="T70" fmla="*/ 1193 w 1694"/>
              <a:gd name="T71" fmla="*/ 691 h 1695"/>
              <a:gd name="T72" fmla="*/ 1269 w 1694"/>
              <a:gd name="T73" fmla="*/ 767 h 1695"/>
              <a:gd name="T74" fmla="*/ 913 w 1694"/>
              <a:gd name="T75" fmla="*/ 839 h 1695"/>
              <a:gd name="T76" fmla="*/ 845 w 1694"/>
              <a:gd name="T77" fmla="*/ 771 h 1695"/>
              <a:gd name="T78" fmla="*/ 1181 w 1694"/>
              <a:gd name="T79" fmla="*/ 432 h 1695"/>
              <a:gd name="T80" fmla="*/ 1249 w 1694"/>
              <a:gd name="T81" fmla="*/ 499 h 1695"/>
              <a:gd name="T82" fmla="*/ 913 w 1694"/>
              <a:gd name="T83" fmla="*/ 839 h 1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94" h="1695">
                <a:moveTo>
                  <a:pt x="616" y="1146"/>
                </a:moveTo>
                <a:cubicBezTo>
                  <a:pt x="686" y="1076"/>
                  <a:pt x="686" y="1076"/>
                  <a:pt x="686" y="1076"/>
                </a:cubicBezTo>
                <a:cubicBezTo>
                  <a:pt x="791" y="1164"/>
                  <a:pt x="922" y="1212"/>
                  <a:pt x="1060" y="1212"/>
                </a:cubicBezTo>
                <a:cubicBezTo>
                  <a:pt x="1214" y="1212"/>
                  <a:pt x="1360" y="1152"/>
                  <a:pt x="1469" y="1043"/>
                </a:cubicBezTo>
                <a:cubicBezTo>
                  <a:pt x="1694" y="818"/>
                  <a:pt x="1694" y="451"/>
                  <a:pt x="1469" y="225"/>
                </a:cubicBezTo>
                <a:cubicBezTo>
                  <a:pt x="1243" y="0"/>
                  <a:pt x="877" y="0"/>
                  <a:pt x="651" y="225"/>
                </a:cubicBezTo>
                <a:cubicBezTo>
                  <a:pt x="542" y="335"/>
                  <a:pt x="482" y="480"/>
                  <a:pt x="482" y="634"/>
                </a:cubicBezTo>
                <a:cubicBezTo>
                  <a:pt x="482" y="773"/>
                  <a:pt x="530" y="904"/>
                  <a:pt x="619" y="1008"/>
                </a:cubicBezTo>
                <a:cubicBezTo>
                  <a:pt x="548" y="1079"/>
                  <a:pt x="548" y="1079"/>
                  <a:pt x="548" y="1079"/>
                </a:cubicBezTo>
                <a:cubicBezTo>
                  <a:pt x="479" y="1010"/>
                  <a:pt x="479" y="1010"/>
                  <a:pt x="479" y="1010"/>
                </a:cubicBezTo>
                <a:cubicBezTo>
                  <a:pt x="0" y="1490"/>
                  <a:pt x="0" y="1490"/>
                  <a:pt x="0" y="1490"/>
                </a:cubicBezTo>
                <a:cubicBezTo>
                  <a:pt x="205" y="1695"/>
                  <a:pt x="205" y="1695"/>
                  <a:pt x="205" y="1695"/>
                </a:cubicBezTo>
                <a:cubicBezTo>
                  <a:pt x="684" y="1215"/>
                  <a:pt x="684" y="1215"/>
                  <a:pt x="684" y="1215"/>
                </a:cubicBezTo>
                <a:lnTo>
                  <a:pt x="616" y="1146"/>
                </a:lnTo>
                <a:close/>
                <a:moveTo>
                  <a:pt x="578" y="634"/>
                </a:moveTo>
                <a:cubicBezTo>
                  <a:pt x="578" y="505"/>
                  <a:pt x="628" y="384"/>
                  <a:pt x="719" y="293"/>
                </a:cubicBezTo>
                <a:cubicBezTo>
                  <a:pt x="813" y="199"/>
                  <a:pt x="937" y="152"/>
                  <a:pt x="1060" y="152"/>
                </a:cubicBezTo>
                <a:cubicBezTo>
                  <a:pt x="1184" y="152"/>
                  <a:pt x="1307" y="199"/>
                  <a:pt x="1401" y="293"/>
                </a:cubicBezTo>
                <a:cubicBezTo>
                  <a:pt x="1589" y="481"/>
                  <a:pt x="1589" y="787"/>
                  <a:pt x="1401" y="975"/>
                </a:cubicBezTo>
                <a:cubicBezTo>
                  <a:pt x="1310" y="1066"/>
                  <a:pt x="1189" y="1117"/>
                  <a:pt x="1060" y="1117"/>
                </a:cubicBezTo>
                <a:cubicBezTo>
                  <a:pt x="931" y="1117"/>
                  <a:pt x="810" y="1066"/>
                  <a:pt x="719" y="975"/>
                </a:cubicBezTo>
                <a:cubicBezTo>
                  <a:pt x="628" y="884"/>
                  <a:pt x="578" y="763"/>
                  <a:pt x="578" y="634"/>
                </a:cubicBezTo>
                <a:close/>
                <a:moveTo>
                  <a:pt x="205" y="1559"/>
                </a:moveTo>
                <a:cubicBezTo>
                  <a:pt x="135" y="1490"/>
                  <a:pt x="135" y="1490"/>
                  <a:pt x="135" y="1490"/>
                </a:cubicBezTo>
                <a:cubicBezTo>
                  <a:pt x="479" y="1146"/>
                  <a:pt x="479" y="1146"/>
                  <a:pt x="479" y="1146"/>
                </a:cubicBezTo>
                <a:cubicBezTo>
                  <a:pt x="549" y="1215"/>
                  <a:pt x="549" y="1215"/>
                  <a:pt x="549" y="1215"/>
                </a:cubicBezTo>
                <a:lnTo>
                  <a:pt x="205" y="1559"/>
                </a:lnTo>
                <a:close/>
                <a:moveTo>
                  <a:pt x="847" y="494"/>
                </a:moveTo>
                <a:cubicBezTo>
                  <a:pt x="847" y="452"/>
                  <a:pt x="881" y="418"/>
                  <a:pt x="923" y="418"/>
                </a:cubicBezTo>
                <a:cubicBezTo>
                  <a:pt x="965" y="418"/>
                  <a:pt x="999" y="452"/>
                  <a:pt x="999" y="494"/>
                </a:cubicBezTo>
                <a:cubicBezTo>
                  <a:pt x="999" y="535"/>
                  <a:pt x="965" y="569"/>
                  <a:pt x="923" y="569"/>
                </a:cubicBezTo>
                <a:cubicBezTo>
                  <a:pt x="881" y="569"/>
                  <a:pt x="847" y="535"/>
                  <a:pt x="847" y="494"/>
                </a:cubicBezTo>
                <a:close/>
                <a:moveTo>
                  <a:pt x="1269" y="767"/>
                </a:moveTo>
                <a:cubicBezTo>
                  <a:pt x="1269" y="808"/>
                  <a:pt x="1235" y="842"/>
                  <a:pt x="1193" y="842"/>
                </a:cubicBezTo>
                <a:cubicBezTo>
                  <a:pt x="1151" y="842"/>
                  <a:pt x="1117" y="808"/>
                  <a:pt x="1117" y="767"/>
                </a:cubicBezTo>
                <a:cubicBezTo>
                  <a:pt x="1117" y="725"/>
                  <a:pt x="1151" y="691"/>
                  <a:pt x="1193" y="691"/>
                </a:cubicBezTo>
                <a:cubicBezTo>
                  <a:pt x="1235" y="691"/>
                  <a:pt x="1269" y="725"/>
                  <a:pt x="1269" y="767"/>
                </a:cubicBezTo>
                <a:close/>
                <a:moveTo>
                  <a:pt x="913" y="839"/>
                </a:moveTo>
                <a:cubicBezTo>
                  <a:pt x="845" y="771"/>
                  <a:pt x="845" y="771"/>
                  <a:pt x="845" y="771"/>
                </a:cubicBezTo>
                <a:cubicBezTo>
                  <a:pt x="1181" y="432"/>
                  <a:pt x="1181" y="432"/>
                  <a:pt x="1181" y="432"/>
                </a:cubicBezTo>
                <a:cubicBezTo>
                  <a:pt x="1249" y="499"/>
                  <a:pt x="1249" y="499"/>
                  <a:pt x="1249" y="499"/>
                </a:cubicBezTo>
                <a:lnTo>
                  <a:pt x="913" y="8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10693551" y="10216361"/>
            <a:ext cx="767254" cy="768174"/>
          </a:xfrm>
          <a:custGeom>
            <a:avLst/>
            <a:gdLst>
              <a:gd name="T0" fmla="*/ 1476 w 1636"/>
              <a:gd name="T1" fmla="*/ 290 h 1638"/>
              <a:gd name="T2" fmla="*/ 1395 w 1636"/>
              <a:gd name="T3" fmla="*/ 208 h 1638"/>
              <a:gd name="T4" fmla="*/ 1299 w 1636"/>
              <a:gd name="T5" fmla="*/ 290 h 1638"/>
              <a:gd name="T6" fmla="*/ 866 w 1636"/>
              <a:gd name="T7" fmla="*/ 201 h 1638"/>
              <a:gd name="T8" fmla="*/ 959 w 1636"/>
              <a:gd name="T9" fmla="*/ 96 h 1638"/>
              <a:gd name="T10" fmla="*/ 677 w 1636"/>
              <a:gd name="T11" fmla="*/ 0 h 1638"/>
              <a:gd name="T12" fmla="*/ 770 w 1636"/>
              <a:gd name="T13" fmla="*/ 96 h 1638"/>
              <a:gd name="T14" fmla="*/ 682 w 1636"/>
              <a:gd name="T15" fmla="*/ 289 h 1638"/>
              <a:gd name="T16" fmla="*/ 337 w 1636"/>
              <a:gd name="T17" fmla="*/ 208 h 1638"/>
              <a:gd name="T18" fmla="*/ 240 w 1636"/>
              <a:gd name="T19" fmla="*/ 289 h 1638"/>
              <a:gd name="T20" fmla="*/ 154 w 1636"/>
              <a:gd name="T21" fmla="*/ 385 h 1638"/>
              <a:gd name="T22" fmla="*/ 0 w 1636"/>
              <a:gd name="T23" fmla="*/ 949 h 1638"/>
              <a:gd name="T24" fmla="*/ 577 w 1636"/>
              <a:gd name="T25" fmla="*/ 949 h 1638"/>
              <a:gd name="T26" fmla="*/ 682 w 1636"/>
              <a:gd name="T27" fmla="*/ 385 h 1638"/>
              <a:gd name="T28" fmla="*/ 770 w 1636"/>
              <a:gd name="T29" fmla="*/ 1350 h 1638"/>
              <a:gd name="T30" fmla="*/ 365 w 1636"/>
              <a:gd name="T31" fmla="*/ 1542 h 1638"/>
              <a:gd name="T32" fmla="*/ 266 w 1636"/>
              <a:gd name="T33" fmla="*/ 1638 h 1638"/>
              <a:gd name="T34" fmla="*/ 1370 w 1636"/>
              <a:gd name="T35" fmla="*/ 1542 h 1638"/>
              <a:gd name="T36" fmla="*/ 1270 w 1636"/>
              <a:gd name="T37" fmla="*/ 1350 h 1638"/>
              <a:gd name="T38" fmla="*/ 866 w 1636"/>
              <a:gd name="T39" fmla="*/ 473 h 1638"/>
              <a:gd name="T40" fmla="*/ 1276 w 1636"/>
              <a:gd name="T41" fmla="*/ 386 h 1638"/>
              <a:gd name="T42" fmla="*/ 1347 w 1636"/>
              <a:gd name="T43" fmla="*/ 1238 h 1638"/>
              <a:gd name="T44" fmla="*/ 1418 w 1636"/>
              <a:gd name="T45" fmla="*/ 386 h 1638"/>
              <a:gd name="T46" fmla="*/ 288 w 1636"/>
              <a:gd name="T47" fmla="*/ 1141 h 1638"/>
              <a:gd name="T48" fmla="*/ 475 w 1636"/>
              <a:gd name="T49" fmla="*/ 997 h 1638"/>
              <a:gd name="T50" fmla="*/ 458 w 1636"/>
              <a:gd name="T51" fmla="*/ 901 h 1638"/>
              <a:gd name="T52" fmla="*/ 288 w 1636"/>
              <a:gd name="T53" fmla="*/ 468 h 1638"/>
              <a:gd name="T54" fmla="*/ 1174 w 1636"/>
              <a:gd name="T55" fmla="*/ 1446 h 1638"/>
              <a:gd name="T56" fmla="*/ 462 w 1636"/>
              <a:gd name="T57" fmla="*/ 1542 h 1638"/>
              <a:gd name="T58" fmla="*/ 1174 w 1636"/>
              <a:gd name="T59" fmla="*/ 1446 h 1638"/>
              <a:gd name="T60" fmla="*/ 770 w 1636"/>
              <a:gd name="T61" fmla="*/ 337 h 1638"/>
              <a:gd name="T62" fmla="*/ 866 w 1636"/>
              <a:gd name="T63" fmla="*/ 337 h 1638"/>
              <a:gd name="T64" fmla="*/ 1347 w 1636"/>
              <a:gd name="T65" fmla="*/ 1141 h 1638"/>
              <a:gd name="T66" fmla="*/ 1534 w 1636"/>
              <a:gd name="T67" fmla="*/ 997 h 1638"/>
              <a:gd name="T68" fmla="*/ 1517 w 1636"/>
              <a:gd name="T69" fmla="*/ 901 h 1638"/>
              <a:gd name="T70" fmla="*/ 1347 w 1636"/>
              <a:gd name="T71" fmla="*/ 468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36" h="1638">
                <a:moveTo>
                  <a:pt x="1476" y="386"/>
                </a:moveTo>
                <a:cubicBezTo>
                  <a:pt x="1476" y="290"/>
                  <a:pt x="1476" y="290"/>
                  <a:pt x="1476" y="290"/>
                </a:cubicBezTo>
                <a:cubicBezTo>
                  <a:pt x="1395" y="290"/>
                  <a:pt x="1395" y="290"/>
                  <a:pt x="1395" y="290"/>
                </a:cubicBezTo>
                <a:cubicBezTo>
                  <a:pt x="1395" y="208"/>
                  <a:pt x="1395" y="208"/>
                  <a:pt x="1395" y="208"/>
                </a:cubicBezTo>
                <a:cubicBezTo>
                  <a:pt x="1299" y="208"/>
                  <a:pt x="1299" y="208"/>
                  <a:pt x="1299" y="208"/>
                </a:cubicBezTo>
                <a:cubicBezTo>
                  <a:pt x="1299" y="290"/>
                  <a:pt x="1299" y="290"/>
                  <a:pt x="1299" y="290"/>
                </a:cubicBezTo>
                <a:cubicBezTo>
                  <a:pt x="954" y="290"/>
                  <a:pt x="954" y="290"/>
                  <a:pt x="954" y="290"/>
                </a:cubicBezTo>
                <a:cubicBezTo>
                  <a:pt x="940" y="248"/>
                  <a:pt x="907" y="215"/>
                  <a:pt x="866" y="201"/>
                </a:cubicBezTo>
                <a:cubicBezTo>
                  <a:pt x="866" y="96"/>
                  <a:pt x="866" y="96"/>
                  <a:pt x="866" y="96"/>
                </a:cubicBezTo>
                <a:cubicBezTo>
                  <a:pt x="959" y="96"/>
                  <a:pt x="959" y="96"/>
                  <a:pt x="959" y="96"/>
                </a:cubicBezTo>
                <a:cubicBezTo>
                  <a:pt x="959" y="0"/>
                  <a:pt x="959" y="0"/>
                  <a:pt x="959" y="0"/>
                </a:cubicBezTo>
                <a:cubicBezTo>
                  <a:pt x="677" y="0"/>
                  <a:pt x="677" y="0"/>
                  <a:pt x="677" y="0"/>
                </a:cubicBezTo>
                <a:cubicBezTo>
                  <a:pt x="677" y="96"/>
                  <a:pt x="677" y="96"/>
                  <a:pt x="677" y="96"/>
                </a:cubicBezTo>
                <a:cubicBezTo>
                  <a:pt x="770" y="96"/>
                  <a:pt x="770" y="96"/>
                  <a:pt x="770" y="96"/>
                </a:cubicBezTo>
                <a:cubicBezTo>
                  <a:pt x="770" y="201"/>
                  <a:pt x="770" y="201"/>
                  <a:pt x="770" y="201"/>
                </a:cubicBezTo>
                <a:cubicBezTo>
                  <a:pt x="729" y="215"/>
                  <a:pt x="696" y="248"/>
                  <a:pt x="682" y="289"/>
                </a:cubicBezTo>
                <a:cubicBezTo>
                  <a:pt x="337" y="289"/>
                  <a:pt x="337" y="289"/>
                  <a:pt x="337" y="289"/>
                </a:cubicBezTo>
                <a:cubicBezTo>
                  <a:pt x="337" y="208"/>
                  <a:pt x="337" y="208"/>
                  <a:pt x="337" y="208"/>
                </a:cubicBezTo>
                <a:cubicBezTo>
                  <a:pt x="240" y="208"/>
                  <a:pt x="240" y="208"/>
                  <a:pt x="240" y="208"/>
                </a:cubicBezTo>
                <a:cubicBezTo>
                  <a:pt x="240" y="289"/>
                  <a:pt x="240" y="289"/>
                  <a:pt x="240" y="289"/>
                </a:cubicBezTo>
                <a:cubicBezTo>
                  <a:pt x="154" y="289"/>
                  <a:pt x="154" y="289"/>
                  <a:pt x="154" y="289"/>
                </a:cubicBezTo>
                <a:cubicBezTo>
                  <a:pt x="154" y="385"/>
                  <a:pt x="154" y="385"/>
                  <a:pt x="154" y="385"/>
                </a:cubicBezTo>
                <a:cubicBezTo>
                  <a:pt x="218" y="385"/>
                  <a:pt x="218" y="385"/>
                  <a:pt x="218" y="385"/>
                </a:cubicBezTo>
                <a:cubicBezTo>
                  <a:pt x="0" y="949"/>
                  <a:pt x="0" y="949"/>
                  <a:pt x="0" y="949"/>
                </a:cubicBezTo>
                <a:cubicBezTo>
                  <a:pt x="0" y="1108"/>
                  <a:pt x="129" y="1238"/>
                  <a:pt x="288" y="1238"/>
                </a:cubicBezTo>
                <a:cubicBezTo>
                  <a:pt x="448" y="1238"/>
                  <a:pt x="577" y="1108"/>
                  <a:pt x="577" y="949"/>
                </a:cubicBezTo>
                <a:cubicBezTo>
                  <a:pt x="359" y="385"/>
                  <a:pt x="359" y="385"/>
                  <a:pt x="359" y="385"/>
                </a:cubicBezTo>
                <a:cubicBezTo>
                  <a:pt x="682" y="385"/>
                  <a:pt x="682" y="385"/>
                  <a:pt x="682" y="385"/>
                </a:cubicBezTo>
                <a:cubicBezTo>
                  <a:pt x="696" y="426"/>
                  <a:pt x="729" y="458"/>
                  <a:pt x="770" y="473"/>
                </a:cubicBezTo>
                <a:cubicBezTo>
                  <a:pt x="770" y="1350"/>
                  <a:pt x="770" y="1350"/>
                  <a:pt x="770" y="1350"/>
                </a:cubicBezTo>
                <a:cubicBezTo>
                  <a:pt x="365" y="1350"/>
                  <a:pt x="365" y="1350"/>
                  <a:pt x="365" y="1350"/>
                </a:cubicBezTo>
                <a:cubicBezTo>
                  <a:pt x="365" y="1542"/>
                  <a:pt x="365" y="1542"/>
                  <a:pt x="365" y="1542"/>
                </a:cubicBezTo>
                <a:cubicBezTo>
                  <a:pt x="266" y="1542"/>
                  <a:pt x="266" y="1542"/>
                  <a:pt x="266" y="1542"/>
                </a:cubicBezTo>
                <a:cubicBezTo>
                  <a:pt x="266" y="1638"/>
                  <a:pt x="266" y="1638"/>
                  <a:pt x="266" y="1638"/>
                </a:cubicBezTo>
                <a:cubicBezTo>
                  <a:pt x="1370" y="1638"/>
                  <a:pt x="1370" y="1638"/>
                  <a:pt x="1370" y="1638"/>
                </a:cubicBezTo>
                <a:cubicBezTo>
                  <a:pt x="1370" y="1542"/>
                  <a:pt x="1370" y="1542"/>
                  <a:pt x="1370" y="1542"/>
                </a:cubicBezTo>
                <a:cubicBezTo>
                  <a:pt x="1270" y="1542"/>
                  <a:pt x="1270" y="1542"/>
                  <a:pt x="1270" y="1542"/>
                </a:cubicBezTo>
                <a:cubicBezTo>
                  <a:pt x="1270" y="1350"/>
                  <a:pt x="1270" y="1350"/>
                  <a:pt x="1270" y="1350"/>
                </a:cubicBezTo>
                <a:cubicBezTo>
                  <a:pt x="866" y="1350"/>
                  <a:pt x="866" y="1350"/>
                  <a:pt x="866" y="1350"/>
                </a:cubicBezTo>
                <a:cubicBezTo>
                  <a:pt x="866" y="473"/>
                  <a:pt x="866" y="473"/>
                  <a:pt x="866" y="473"/>
                </a:cubicBezTo>
                <a:cubicBezTo>
                  <a:pt x="907" y="459"/>
                  <a:pt x="939" y="426"/>
                  <a:pt x="954" y="386"/>
                </a:cubicBezTo>
                <a:cubicBezTo>
                  <a:pt x="1276" y="386"/>
                  <a:pt x="1276" y="386"/>
                  <a:pt x="1276" y="386"/>
                </a:cubicBezTo>
                <a:cubicBezTo>
                  <a:pt x="1059" y="949"/>
                  <a:pt x="1059" y="949"/>
                  <a:pt x="1059" y="949"/>
                </a:cubicBezTo>
                <a:cubicBezTo>
                  <a:pt x="1059" y="1108"/>
                  <a:pt x="1188" y="1238"/>
                  <a:pt x="1347" y="1238"/>
                </a:cubicBezTo>
                <a:cubicBezTo>
                  <a:pt x="1507" y="1238"/>
                  <a:pt x="1636" y="1108"/>
                  <a:pt x="1636" y="949"/>
                </a:cubicBezTo>
                <a:cubicBezTo>
                  <a:pt x="1418" y="386"/>
                  <a:pt x="1418" y="386"/>
                  <a:pt x="1418" y="386"/>
                </a:cubicBezTo>
                <a:lnTo>
                  <a:pt x="1476" y="386"/>
                </a:lnTo>
                <a:close/>
                <a:moveTo>
                  <a:pt x="288" y="1141"/>
                </a:moveTo>
                <a:cubicBezTo>
                  <a:pt x="199" y="1141"/>
                  <a:pt x="123" y="1080"/>
                  <a:pt x="102" y="997"/>
                </a:cubicBezTo>
                <a:cubicBezTo>
                  <a:pt x="475" y="997"/>
                  <a:pt x="475" y="997"/>
                  <a:pt x="475" y="997"/>
                </a:cubicBezTo>
                <a:cubicBezTo>
                  <a:pt x="453" y="1080"/>
                  <a:pt x="378" y="1141"/>
                  <a:pt x="288" y="1141"/>
                </a:cubicBezTo>
                <a:close/>
                <a:moveTo>
                  <a:pt x="458" y="901"/>
                </a:moveTo>
                <a:cubicBezTo>
                  <a:pt x="118" y="901"/>
                  <a:pt x="118" y="901"/>
                  <a:pt x="118" y="901"/>
                </a:cubicBezTo>
                <a:cubicBezTo>
                  <a:pt x="288" y="468"/>
                  <a:pt x="288" y="468"/>
                  <a:pt x="288" y="468"/>
                </a:cubicBezTo>
                <a:lnTo>
                  <a:pt x="458" y="901"/>
                </a:lnTo>
                <a:close/>
                <a:moveTo>
                  <a:pt x="1174" y="1446"/>
                </a:moveTo>
                <a:cubicBezTo>
                  <a:pt x="1174" y="1542"/>
                  <a:pt x="1174" y="1542"/>
                  <a:pt x="1174" y="1542"/>
                </a:cubicBezTo>
                <a:cubicBezTo>
                  <a:pt x="462" y="1542"/>
                  <a:pt x="462" y="1542"/>
                  <a:pt x="462" y="1542"/>
                </a:cubicBezTo>
                <a:cubicBezTo>
                  <a:pt x="462" y="1446"/>
                  <a:pt x="462" y="1446"/>
                  <a:pt x="462" y="1446"/>
                </a:cubicBezTo>
                <a:lnTo>
                  <a:pt x="1174" y="1446"/>
                </a:lnTo>
                <a:close/>
                <a:moveTo>
                  <a:pt x="818" y="385"/>
                </a:moveTo>
                <a:cubicBezTo>
                  <a:pt x="791" y="385"/>
                  <a:pt x="770" y="363"/>
                  <a:pt x="770" y="337"/>
                </a:cubicBezTo>
                <a:cubicBezTo>
                  <a:pt x="770" y="310"/>
                  <a:pt x="791" y="289"/>
                  <a:pt x="818" y="289"/>
                </a:cubicBezTo>
                <a:cubicBezTo>
                  <a:pt x="844" y="289"/>
                  <a:pt x="866" y="310"/>
                  <a:pt x="866" y="337"/>
                </a:cubicBezTo>
                <a:cubicBezTo>
                  <a:pt x="866" y="363"/>
                  <a:pt x="844" y="385"/>
                  <a:pt x="818" y="385"/>
                </a:cubicBezTo>
                <a:close/>
                <a:moveTo>
                  <a:pt x="1347" y="1141"/>
                </a:moveTo>
                <a:cubicBezTo>
                  <a:pt x="1258" y="1141"/>
                  <a:pt x="1182" y="1080"/>
                  <a:pt x="1161" y="997"/>
                </a:cubicBezTo>
                <a:cubicBezTo>
                  <a:pt x="1534" y="997"/>
                  <a:pt x="1534" y="997"/>
                  <a:pt x="1534" y="997"/>
                </a:cubicBezTo>
                <a:cubicBezTo>
                  <a:pt x="1512" y="1080"/>
                  <a:pt x="1437" y="1141"/>
                  <a:pt x="1347" y="1141"/>
                </a:cubicBezTo>
                <a:close/>
                <a:moveTo>
                  <a:pt x="1517" y="901"/>
                </a:moveTo>
                <a:cubicBezTo>
                  <a:pt x="1177" y="901"/>
                  <a:pt x="1177" y="901"/>
                  <a:pt x="1177" y="901"/>
                </a:cubicBezTo>
                <a:cubicBezTo>
                  <a:pt x="1347" y="468"/>
                  <a:pt x="1347" y="468"/>
                  <a:pt x="1347" y="468"/>
                </a:cubicBezTo>
                <a:lnTo>
                  <a:pt x="1517" y="9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0"/>
          <p:cNvSpPr>
            <a:spLocks noEditPoints="1"/>
          </p:cNvSpPr>
          <p:nvPr/>
        </p:nvSpPr>
        <p:spPr bwMode="auto">
          <a:xfrm>
            <a:off x="12952790" y="2732155"/>
            <a:ext cx="768174" cy="768174"/>
          </a:xfrm>
          <a:custGeom>
            <a:avLst/>
            <a:gdLst>
              <a:gd name="T0" fmla="*/ 1638 w 1638"/>
              <a:gd name="T1" fmla="*/ 1590 h 1638"/>
              <a:gd name="T2" fmla="*/ 1131 w 1638"/>
              <a:gd name="T3" fmla="*/ 1083 h 1638"/>
              <a:gd name="T4" fmla="*/ 507 w 1638"/>
              <a:gd name="T5" fmla="*/ 1083 h 1638"/>
              <a:gd name="T6" fmla="*/ 0 w 1638"/>
              <a:gd name="T7" fmla="*/ 1590 h 1638"/>
              <a:gd name="T8" fmla="*/ 0 w 1638"/>
              <a:gd name="T9" fmla="*/ 1638 h 1638"/>
              <a:gd name="T10" fmla="*/ 1638 w 1638"/>
              <a:gd name="T11" fmla="*/ 1638 h 1638"/>
              <a:gd name="T12" fmla="*/ 1638 w 1638"/>
              <a:gd name="T13" fmla="*/ 1590 h 1638"/>
              <a:gd name="T14" fmla="*/ 927 w 1638"/>
              <a:gd name="T15" fmla="*/ 1179 h 1638"/>
              <a:gd name="T16" fmla="*/ 819 w 1638"/>
              <a:gd name="T17" fmla="*/ 1294 h 1638"/>
              <a:gd name="T18" fmla="*/ 711 w 1638"/>
              <a:gd name="T19" fmla="*/ 1179 h 1638"/>
              <a:gd name="T20" fmla="*/ 927 w 1638"/>
              <a:gd name="T21" fmla="*/ 1179 h 1638"/>
              <a:gd name="T22" fmla="*/ 98 w 1638"/>
              <a:gd name="T23" fmla="*/ 1543 h 1638"/>
              <a:gd name="T24" fmla="*/ 507 w 1638"/>
              <a:gd name="T25" fmla="*/ 1179 h 1638"/>
              <a:gd name="T26" fmla="*/ 580 w 1638"/>
              <a:gd name="T27" fmla="*/ 1179 h 1638"/>
              <a:gd name="T28" fmla="*/ 819 w 1638"/>
              <a:gd name="T29" fmla="*/ 1434 h 1638"/>
              <a:gd name="T30" fmla="*/ 1059 w 1638"/>
              <a:gd name="T31" fmla="*/ 1179 h 1638"/>
              <a:gd name="T32" fmla="*/ 1131 w 1638"/>
              <a:gd name="T33" fmla="*/ 1179 h 1638"/>
              <a:gd name="T34" fmla="*/ 1539 w 1638"/>
              <a:gd name="T35" fmla="*/ 1543 h 1638"/>
              <a:gd name="T36" fmla="*/ 98 w 1638"/>
              <a:gd name="T37" fmla="*/ 1543 h 1638"/>
              <a:gd name="T38" fmla="*/ 862 w 1638"/>
              <a:gd name="T39" fmla="*/ 568 h 1638"/>
              <a:gd name="T40" fmla="*/ 828 w 1638"/>
              <a:gd name="T41" fmla="*/ 533 h 1638"/>
              <a:gd name="T42" fmla="*/ 810 w 1638"/>
              <a:gd name="T43" fmla="*/ 533 h 1638"/>
              <a:gd name="T44" fmla="*/ 680 w 1638"/>
              <a:gd name="T45" fmla="*/ 403 h 1638"/>
              <a:gd name="T46" fmla="*/ 771 w 1638"/>
              <a:gd name="T47" fmla="*/ 280 h 1638"/>
              <a:gd name="T48" fmla="*/ 771 w 1638"/>
              <a:gd name="T49" fmla="*/ 191 h 1638"/>
              <a:gd name="T50" fmla="*/ 867 w 1638"/>
              <a:gd name="T51" fmla="*/ 191 h 1638"/>
              <a:gd name="T52" fmla="*/ 867 w 1638"/>
              <a:gd name="T53" fmla="*/ 280 h 1638"/>
              <a:gd name="T54" fmla="*/ 958 w 1638"/>
              <a:gd name="T55" fmla="*/ 403 h 1638"/>
              <a:gd name="T56" fmla="*/ 862 w 1638"/>
              <a:gd name="T57" fmla="*/ 403 h 1638"/>
              <a:gd name="T58" fmla="*/ 828 w 1638"/>
              <a:gd name="T59" fmla="*/ 369 h 1638"/>
              <a:gd name="T60" fmla="*/ 810 w 1638"/>
              <a:gd name="T61" fmla="*/ 369 h 1638"/>
              <a:gd name="T62" fmla="*/ 776 w 1638"/>
              <a:gd name="T63" fmla="*/ 403 h 1638"/>
              <a:gd name="T64" fmla="*/ 810 w 1638"/>
              <a:gd name="T65" fmla="*/ 438 h 1638"/>
              <a:gd name="T66" fmla="*/ 828 w 1638"/>
              <a:gd name="T67" fmla="*/ 438 h 1638"/>
              <a:gd name="T68" fmla="*/ 958 w 1638"/>
              <a:gd name="T69" fmla="*/ 568 h 1638"/>
              <a:gd name="T70" fmla="*/ 867 w 1638"/>
              <a:gd name="T71" fmla="*/ 692 h 1638"/>
              <a:gd name="T72" fmla="*/ 867 w 1638"/>
              <a:gd name="T73" fmla="*/ 780 h 1638"/>
              <a:gd name="T74" fmla="*/ 771 w 1638"/>
              <a:gd name="T75" fmla="*/ 780 h 1638"/>
              <a:gd name="T76" fmla="*/ 771 w 1638"/>
              <a:gd name="T77" fmla="*/ 692 h 1638"/>
              <a:gd name="T78" fmla="*/ 680 w 1638"/>
              <a:gd name="T79" fmla="*/ 568 h 1638"/>
              <a:gd name="T80" fmla="*/ 776 w 1638"/>
              <a:gd name="T81" fmla="*/ 568 h 1638"/>
              <a:gd name="T82" fmla="*/ 810 w 1638"/>
              <a:gd name="T83" fmla="*/ 602 h 1638"/>
              <a:gd name="T84" fmla="*/ 828 w 1638"/>
              <a:gd name="T85" fmla="*/ 602 h 1638"/>
              <a:gd name="T86" fmla="*/ 862 w 1638"/>
              <a:gd name="T87" fmla="*/ 568 h 1638"/>
              <a:gd name="T88" fmla="*/ 819 w 1638"/>
              <a:gd name="T89" fmla="*/ 971 h 1638"/>
              <a:gd name="T90" fmla="*/ 1305 w 1638"/>
              <a:gd name="T91" fmla="*/ 486 h 1638"/>
              <a:gd name="T92" fmla="*/ 819 w 1638"/>
              <a:gd name="T93" fmla="*/ 0 h 1638"/>
              <a:gd name="T94" fmla="*/ 334 w 1638"/>
              <a:gd name="T95" fmla="*/ 486 h 1638"/>
              <a:gd name="T96" fmla="*/ 819 w 1638"/>
              <a:gd name="T97" fmla="*/ 971 h 1638"/>
              <a:gd name="T98" fmla="*/ 819 w 1638"/>
              <a:gd name="T99" fmla="*/ 96 h 1638"/>
              <a:gd name="T100" fmla="*/ 1209 w 1638"/>
              <a:gd name="T101" fmla="*/ 486 h 1638"/>
              <a:gd name="T102" fmla="*/ 819 w 1638"/>
              <a:gd name="T103" fmla="*/ 875 h 1638"/>
              <a:gd name="T104" fmla="*/ 430 w 1638"/>
              <a:gd name="T105" fmla="*/ 486 h 1638"/>
              <a:gd name="T106" fmla="*/ 819 w 1638"/>
              <a:gd name="T107" fmla="*/ 96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38" h="1638">
                <a:moveTo>
                  <a:pt x="1638" y="1590"/>
                </a:moveTo>
                <a:cubicBezTo>
                  <a:pt x="1638" y="1311"/>
                  <a:pt x="1410" y="1083"/>
                  <a:pt x="1131" y="1083"/>
                </a:cubicBezTo>
                <a:cubicBezTo>
                  <a:pt x="507" y="1083"/>
                  <a:pt x="507" y="1083"/>
                  <a:pt x="507" y="1083"/>
                </a:cubicBezTo>
                <a:cubicBezTo>
                  <a:pt x="227" y="1083"/>
                  <a:pt x="0" y="1311"/>
                  <a:pt x="0" y="1590"/>
                </a:cubicBezTo>
                <a:cubicBezTo>
                  <a:pt x="0" y="1638"/>
                  <a:pt x="0" y="1638"/>
                  <a:pt x="0" y="1638"/>
                </a:cubicBezTo>
                <a:cubicBezTo>
                  <a:pt x="1638" y="1638"/>
                  <a:pt x="1638" y="1638"/>
                  <a:pt x="1638" y="1638"/>
                </a:cubicBezTo>
                <a:lnTo>
                  <a:pt x="1638" y="1590"/>
                </a:lnTo>
                <a:close/>
                <a:moveTo>
                  <a:pt x="927" y="1179"/>
                </a:moveTo>
                <a:cubicBezTo>
                  <a:pt x="819" y="1294"/>
                  <a:pt x="819" y="1294"/>
                  <a:pt x="819" y="1294"/>
                </a:cubicBezTo>
                <a:cubicBezTo>
                  <a:pt x="711" y="1179"/>
                  <a:pt x="711" y="1179"/>
                  <a:pt x="711" y="1179"/>
                </a:cubicBezTo>
                <a:lnTo>
                  <a:pt x="927" y="1179"/>
                </a:lnTo>
                <a:close/>
                <a:moveTo>
                  <a:pt x="98" y="1543"/>
                </a:moveTo>
                <a:cubicBezTo>
                  <a:pt x="122" y="1338"/>
                  <a:pt x="296" y="1179"/>
                  <a:pt x="507" y="1179"/>
                </a:cubicBezTo>
                <a:cubicBezTo>
                  <a:pt x="580" y="1179"/>
                  <a:pt x="580" y="1179"/>
                  <a:pt x="580" y="1179"/>
                </a:cubicBezTo>
                <a:cubicBezTo>
                  <a:pt x="819" y="1434"/>
                  <a:pt x="819" y="1434"/>
                  <a:pt x="819" y="1434"/>
                </a:cubicBezTo>
                <a:cubicBezTo>
                  <a:pt x="1059" y="1179"/>
                  <a:pt x="1059" y="1179"/>
                  <a:pt x="1059" y="1179"/>
                </a:cubicBezTo>
                <a:cubicBezTo>
                  <a:pt x="1131" y="1179"/>
                  <a:pt x="1131" y="1179"/>
                  <a:pt x="1131" y="1179"/>
                </a:cubicBezTo>
                <a:cubicBezTo>
                  <a:pt x="1341" y="1179"/>
                  <a:pt x="1516" y="1338"/>
                  <a:pt x="1539" y="1543"/>
                </a:cubicBezTo>
                <a:lnTo>
                  <a:pt x="98" y="1543"/>
                </a:lnTo>
                <a:close/>
                <a:moveTo>
                  <a:pt x="862" y="568"/>
                </a:moveTo>
                <a:cubicBezTo>
                  <a:pt x="862" y="549"/>
                  <a:pt x="846" y="533"/>
                  <a:pt x="828" y="533"/>
                </a:cubicBezTo>
                <a:cubicBezTo>
                  <a:pt x="810" y="533"/>
                  <a:pt x="810" y="533"/>
                  <a:pt x="810" y="533"/>
                </a:cubicBezTo>
                <a:cubicBezTo>
                  <a:pt x="738" y="533"/>
                  <a:pt x="680" y="475"/>
                  <a:pt x="680" y="403"/>
                </a:cubicBezTo>
                <a:cubicBezTo>
                  <a:pt x="680" y="345"/>
                  <a:pt x="718" y="296"/>
                  <a:pt x="771" y="280"/>
                </a:cubicBezTo>
                <a:cubicBezTo>
                  <a:pt x="771" y="191"/>
                  <a:pt x="771" y="191"/>
                  <a:pt x="771" y="191"/>
                </a:cubicBezTo>
                <a:cubicBezTo>
                  <a:pt x="867" y="191"/>
                  <a:pt x="867" y="191"/>
                  <a:pt x="867" y="191"/>
                </a:cubicBezTo>
                <a:cubicBezTo>
                  <a:pt x="867" y="280"/>
                  <a:pt x="867" y="280"/>
                  <a:pt x="867" y="280"/>
                </a:cubicBezTo>
                <a:cubicBezTo>
                  <a:pt x="919" y="296"/>
                  <a:pt x="958" y="345"/>
                  <a:pt x="958" y="403"/>
                </a:cubicBezTo>
                <a:cubicBezTo>
                  <a:pt x="862" y="403"/>
                  <a:pt x="862" y="403"/>
                  <a:pt x="862" y="403"/>
                </a:cubicBezTo>
                <a:cubicBezTo>
                  <a:pt x="862" y="385"/>
                  <a:pt x="846" y="369"/>
                  <a:pt x="828" y="369"/>
                </a:cubicBezTo>
                <a:cubicBezTo>
                  <a:pt x="810" y="369"/>
                  <a:pt x="810" y="369"/>
                  <a:pt x="810" y="369"/>
                </a:cubicBezTo>
                <a:cubicBezTo>
                  <a:pt x="791" y="369"/>
                  <a:pt x="776" y="385"/>
                  <a:pt x="776" y="403"/>
                </a:cubicBezTo>
                <a:cubicBezTo>
                  <a:pt x="776" y="422"/>
                  <a:pt x="791" y="438"/>
                  <a:pt x="810" y="438"/>
                </a:cubicBezTo>
                <a:cubicBezTo>
                  <a:pt x="828" y="438"/>
                  <a:pt x="828" y="438"/>
                  <a:pt x="828" y="438"/>
                </a:cubicBezTo>
                <a:cubicBezTo>
                  <a:pt x="899" y="438"/>
                  <a:pt x="958" y="496"/>
                  <a:pt x="958" y="568"/>
                </a:cubicBezTo>
                <a:cubicBezTo>
                  <a:pt x="958" y="626"/>
                  <a:pt x="919" y="675"/>
                  <a:pt x="867" y="692"/>
                </a:cubicBezTo>
                <a:cubicBezTo>
                  <a:pt x="867" y="780"/>
                  <a:pt x="867" y="780"/>
                  <a:pt x="867" y="780"/>
                </a:cubicBezTo>
                <a:cubicBezTo>
                  <a:pt x="771" y="780"/>
                  <a:pt x="771" y="780"/>
                  <a:pt x="771" y="780"/>
                </a:cubicBezTo>
                <a:cubicBezTo>
                  <a:pt x="771" y="692"/>
                  <a:pt x="771" y="692"/>
                  <a:pt x="771" y="692"/>
                </a:cubicBezTo>
                <a:cubicBezTo>
                  <a:pt x="718" y="675"/>
                  <a:pt x="680" y="626"/>
                  <a:pt x="680" y="568"/>
                </a:cubicBezTo>
                <a:cubicBezTo>
                  <a:pt x="776" y="568"/>
                  <a:pt x="776" y="568"/>
                  <a:pt x="776" y="568"/>
                </a:cubicBezTo>
                <a:cubicBezTo>
                  <a:pt x="776" y="586"/>
                  <a:pt x="791" y="602"/>
                  <a:pt x="810" y="602"/>
                </a:cubicBezTo>
                <a:cubicBezTo>
                  <a:pt x="828" y="602"/>
                  <a:pt x="828" y="602"/>
                  <a:pt x="828" y="602"/>
                </a:cubicBezTo>
                <a:cubicBezTo>
                  <a:pt x="846" y="602"/>
                  <a:pt x="862" y="586"/>
                  <a:pt x="862" y="568"/>
                </a:cubicBezTo>
                <a:close/>
                <a:moveTo>
                  <a:pt x="819" y="971"/>
                </a:moveTo>
                <a:cubicBezTo>
                  <a:pt x="1087" y="971"/>
                  <a:pt x="1305" y="753"/>
                  <a:pt x="1305" y="486"/>
                </a:cubicBezTo>
                <a:cubicBezTo>
                  <a:pt x="1305" y="218"/>
                  <a:pt x="1087" y="0"/>
                  <a:pt x="819" y="0"/>
                </a:cubicBezTo>
                <a:cubicBezTo>
                  <a:pt x="552" y="0"/>
                  <a:pt x="334" y="218"/>
                  <a:pt x="334" y="486"/>
                </a:cubicBezTo>
                <a:cubicBezTo>
                  <a:pt x="334" y="753"/>
                  <a:pt x="552" y="971"/>
                  <a:pt x="819" y="971"/>
                </a:cubicBezTo>
                <a:close/>
                <a:moveTo>
                  <a:pt x="819" y="96"/>
                </a:moveTo>
                <a:cubicBezTo>
                  <a:pt x="1034" y="96"/>
                  <a:pt x="1209" y="271"/>
                  <a:pt x="1209" y="486"/>
                </a:cubicBezTo>
                <a:cubicBezTo>
                  <a:pt x="1209" y="700"/>
                  <a:pt x="1034" y="875"/>
                  <a:pt x="819" y="875"/>
                </a:cubicBezTo>
                <a:cubicBezTo>
                  <a:pt x="605" y="875"/>
                  <a:pt x="430" y="700"/>
                  <a:pt x="430" y="486"/>
                </a:cubicBezTo>
                <a:cubicBezTo>
                  <a:pt x="430" y="271"/>
                  <a:pt x="605" y="96"/>
                  <a:pt x="819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12952790" y="4637763"/>
            <a:ext cx="768174" cy="687217"/>
          </a:xfrm>
          <a:custGeom>
            <a:avLst/>
            <a:gdLst>
              <a:gd name="T0" fmla="*/ 1023 w 1638"/>
              <a:gd name="T1" fmla="*/ 499 h 1465"/>
              <a:gd name="T2" fmla="*/ 908 w 1638"/>
              <a:gd name="T3" fmla="*/ 669 h 1465"/>
              <a:gd name="T4" fmla="*/ 957 w 1638"/>
              <a:gd name="T5" fmla="*/ 669 h 1465"/>
              <a:gd name="T6" fmla="*/ 957 w 1638"/>
              <a:gd name="T7" fmla="*/ 765 h 1465"/>
              <a:gd name="T8" fmla="*/ 866 w 1638"/>
              <a:gd name="T9" fmla="*/ 765 h 1465"/>
              <a:gd name="T10" fmla="*/ 866 w 1638"/>
              <a:gd name="T11" fmla="*/ 800 h 1465"/>
              <a:gd name="T12" fmla="*/ 957 w 1638"/>
              <a:gd name="T13" fmla="*/ 800 h 1465"/>
              <a:gd name="T14" fmla="*/ 957 w 1638"/>
              <a:gd name="T15" fmla="*/ 896 h 1465"/>
              <a:gd name="T16" fmla="*/ 866 w 1638"/>
              <a:gd name="T17" fmla="*/ 896 h 1465"/>
              <a:gd name="T18" fmla="*/ 866 w 1638"/>
              <a:gd name="T19" fmla="*/ 1001 h 1465"/>
              <a:gd name="T20" fmla="*/ 770 w 1638"/>
              <a:gd name="T21" fmla="*/ 1001 h 1465"/>
              <a:gd name="T22" fmla="*/ 770 w 1638"/>
              <a:gd name="T23" fmla="*/ 896 h 1465"/>
              <a:gd name="T24" fmla="*/ 681 w 1638"/>
              <a:gd name="T25" fmla="*/ 896 h 1465"/>
              <a:gd name="T26" fmla="*/ 681 w 1638"/>
              <a:gd name="T27" fmla="*/ 800 h 1465"/>
              <a:gd name="T28" fmla="*/ 770 w 1638"/>
              <a:gd name="T29" fmla="*/ 800 h 1465"/>
              <a:gd name="T30" fmla="*/ 770 w 1638"/>
              <a:gd name="T31" fmla="*/ 765 h 1465"/>
              <a:gd name="T32" fmla="*/ 681 w 1638"/>
              <a:gd name="T33" fmla="*/ 765 h 1465"/>
              <a:gd name="T34" fmla="*/ 681 w 1638"/>
              <a:gd name="T35" fmla="*/ 669 h 1465"/>
              <a:gd name="T36" fmla="*/ 728 w 1638"/>
              <a:gd name="T37" fmla="*/ 669 h 1465"/>
              <a:gd name="T38" fmla="*/ 613 w 1638"/>
              <a:gd name="T39" fmla="*/ 499 h 1465"/>
              <a:gd name="T40" fmla="*/ 693 w 1638"/>
              <a:gd name="T41" fmla="*/ 446 h 1465"/>
              <a:gd name="T42" fmla="*/ 818 w 1638"/>
              <a:gd name="T43" fmla="*/ 631 h 1465"/>
              <a:gd name="T44" fmla="*/ 943 w 1638"/>
              <a:gd name="T45" fmla="*/ 446 h 1465"/>
              <a:gd name="T46" fmla="*/ 1023 w 1638"/>
              <a:gd name="T47" fmla="*/ 499 h 1465"/>
              <a:gd name="T48" fmla="*/ 822 w 1638"/>
              <a:gd name="T49" fmla="*/ 0 h 1465"/>
              <a:gd name="T50" fmla="*/ 333 w 1638"/>
              <a:gd name="T51" fmla="*/ 188 h 1465"/>
              <a:gd name="T52" fmla="*/ 94 w 1638"/>
              <a:gd name="T53" fmla="*/ 649 h 1465"/>
              <a:gd name="T54" fmla="*/ 190 w 1638"/>
              <a:gd name="T55" fmla="*/ 660 h 1465"/>
              <a:gd name="T56" fmla="*/ 397 w 1638"/>
              <a:gd name="T57" fmla="*/ 259 h 1465"/>
              <a:gd name="T58" fmla="*/ 822 w 1638"/>
              <a:gd name="T59" fmla="*/ 96 h 1465"/>
              <a:gd name="T60" fmla="*/ 1221 w 1638"/>
              <a:gd name="T61" fmla="*/ 236 h 1465"/>
              <a:gd name="T62" fmla="*/ 1405 w 1638"/>
              <a:gd name="T63" fmla="*/ 475 h 1465"/>
              <a:gd name="T64" fmla="*/ 1315 w 1638"/>
              <a:gd name="T65" fmla="*/ 426 h 1465"/>
              <a:gd name="T66" fmla="*/ 1269 w 1638"/>
              <a:gd name="T67" fmla="*/ 510 h 1465"/>
              <a:gd name="T68" fmla="*/ 1509 w 1638"/>
              <a:gd name="T69" fmla="*/ 640 h 1465"/>
              <a:gd name="T70" fmla="*/ 1638 w 1638"/>
              <a:gd name="T71" fmla="*/ 400 h 1465"/>
              <a:gd name="T72" fmla="*/ 1554 w 1638"/>
              <a:gd name="T73" fmla="*/ 355 h 1465"/>
              <a:gd name="T74" fmla="*/ 1501 w 1638"/>
              <a:gd name="T75" fmla="*/ 453 h 1465"/>
              <a:gd name="T76" fmla="*/ 1281 w 1638"/>
              <a:gd name="T77" fmla="*/ 161 h 1465"/>
              <a:gd name="T78" fmla="*/ 822 w 1638"/>
              <a:gd name="T79" fmla="*/ 0 h 1465"/>
              <a:gd name="T80" fmla="*/ 134 w 1638"/>
              <a:gd name="T81" fmla="*/ 970 h 1465"/>
              <a:gd name="T82" fmla="*/ 349 w 1638"/>
              <a:gd name="T83" fmla="*/ 1285 h 1465"/>
              <a:gd name="T84" fmla="*/ 822 w 1638"/>
              <a:gd name="T85" fmla="*/ 1465 h 1465"/>
              <a:gd name="T86" fmla="*/ 1554 w 1638"/>
              <a:gd name="T87" fmla="*/ 770 h 1465"/>
              <a:gd name="T88" fmla="*/ 1458 w 1638"/>
              <a:gd name="T89" fmla="*/ 765 h 1465"/>
              <a:gd name="T90" fmla="*/ 822 w 1638"/>
              <a:gd name="T91" fmla="*/ 1369 h 1465"/>
              <a:gd name="T92" fmla="*/ 412 w 1638"/>
              <a:gd name="T93" fmla="*/ 1213 h 1465"/>
              <a:gd name="T94" fmla="*/ 223 w 1638"/>
              <a:gd name="T95" fmla="*/ 936 h 1465"/>
              <a:gd name="T96" fmla="*/ 324 w 1638"/>
              <a:gd name="T97" fmla="*/ 990 h 1465"/>
              <a:gd name="T98" fmla="*/ 369 w 1638"/>
              <a:gd name="T99" fmla="*/ 906 h 1465"/>
              <a:gd name="T100" fmla="*/ 129 w 1638"/>
              <a:gd name="T101" fmla="*/ 776 h 1465"/>
              <a:gd name="T102" fmla="*/ 0 w 1638"/>
              <a:gd name="T103" fmla="*/ 1015 h 1465"/>
              <a:gd name="T104" fmla="*/ 84 w 1638"/>
              <a:gd name="T105" fmla="*/ 1061 h 1465"/>
              <a:gd name="T106" fmla="*/ 134 w 1638"/>
              <a:gd name="T107" fmla="*/ 970 h 1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38" h="1465">
                <a:moveTo>
                  <a:pt x="1023" y="499"/>
                </a:moveTo>
                <a:cubicBezTo>
                  <a:pt x="908" y="669"/>
                  <a:pt x="908" y="669"/>
                  <a:pt x="908" y="669"/>
                </a:cubicBezTo>
                <a:cubicBezTo>
                  <a:pt x="957" y="669"/>
                  <a:pt x="957" y="669"/>
                  <a:pt x="957" y="669"/>
                </a:cubicBezTo>
                <a:cubicBezTo>
                  <a:pt x="957" y="765"/>
                  <a:pt x="957" y="765"/>
                  <a:pt x="957" y="765"/>
                </a:cubicBezTo>
                <a:cubicBezTo>
                  <a:pt x="866" y="765"/>
                  <a:pt x="866" y="765"/>
                  <a:pt x="866" y="765"/>
                </a:cubicBezTo>
                <a:cubicBezTo>
                  <a:pt x="866" y="800"/>
                  <a:pt x="866" y="800"/>
                  <a:pt x="866" y="800"/>
                </a:cubicBezTo>
                <a:cubicBezTo>
                  <a:pt x="957" y="800"/>
                  <a:pt x="957" y="800"/>
                  <a:pt x="957" y="800"/>
                </a:cubicBezTo>
                <a:cubicBezTo>
                  <a:pt x="957" y="896"/>
                  <a:pt x="957" y="896"/>
                  <a:pt x="957" y="896"/>
                </a:cubicBezTo>
                <a:cubicBezTo>
                  <a:pt x="866" y="896"/>
                  <a:pt x="866" y="896"/>
                  <a:pt x="866" y="896"/>
                </a:cubicBezTo>
                <a:cubicBezTo>
                  <a:pt x="866" y="1001"/>
                  <a:pt x="866" y="1001"/>
                  <a:pt x="866" y="1001"/>
                </a:cubicBezTo>
                <a:cubicBezTo>
                  <a:pt x="770" y="1001"/>
                  <a:pt x="770" y="1001"/>
                  <a:pt x="770" y="1001"/>
                </a:cubicBezTo>
                <a:cubicBezTo>
                  <a:pt x="770" y="896"/>
                  <a:pt x="770" y="896"/>
                  <a:pt x="770" y="896"/>
                </a:cubicBezTo>
                <a:cubicBezTo>
                  <a:pt x="681" y="896"/>
                  <a:pt x="681" y="896"/>
                  <a:pt x="681" y="896"/>
                </a:cubicBezTo>
                <a:cubicBezTo>
                  <a:pt x="681" y="800"/>
                  <a:pt x="681" y="800"/>
                  <a:pt x="681" y="800"/>
                </a:cubicBezTo>
                <a:cubicBezTo>
                  <a:pt x="770" y="800"/>
                  <a:pt x="770" y="800"/>
                  <a:pt x="770" y="800"/>
                </a:cubicBezTo>
                <a:cubicBezTo>
                  <a:pt x="770" y="765"/>
                  <a:pt x="770" y="765"/>
                  <a:pt x="770" y="765"/>
                </a:cubicBezTo>
                <a:cubicBezTo>
                  <a:pt x="681" y="765"/>
                  <a:pt x="681" y="765"/>
                  <a:pt x="681" y="765"/>
                </a:cubicBezTo>
                <a:cubicBezTo>
                  <a:pt x="681" y="669"/>
                  <a:pt x="681" y="669"/>
                  <a:pt x="681" y="669"/>
                </a:cubicBezTo>
                <a:cubicBezTo>
                  <a:pt x="728" y="669"/>
                  <a:pt x="728" y="669"/>
                  <a:pt x="728" y="669"/>
                </a:cubicBezTo>
                <a:cubicBezTo>
                  <a:pt x="613" y="499"/>
                  <a:pt x="613" y="499"/>
                  <a:pt x="613" y="499"/>
                </a:cubicBezTo>
                <a:cubicBezTo>
                  <a:pt x="693" y="446"/>
                  <a:pt x="693" y="446"/>
                  <a:pt x="693" y="446"/>
                </a:cubicBezTo>
                <a:cubicBezTo>
                  <a:pt x="818" y="631"/>
                  <a:pt x="818" y="631"/>
                  <a:pt x="818" y="631"/>
                </a:cubicBezTo>
                <a:cubicBezTo>
                  <a:pt x="943" y="446"/>
                  <a:pt x="943" y="446"/>
                  <a:pt x="943" y="446"/>
                </a:cubicBezTo>
                <a:lnTo>
                  <a:pt x="1023" y="499"/>
                </a:lnTo>
                <a:close/>
                <a:moveTo>
                  <a:pt x="822" y="0"/>
                </a:moveTo>
                <a:cubicBezTo>
                  <a:pt x="641" y="0"/>
                  <a:pt x="467" y="67"/>
                  <a:pt x="333" y="188"/>
                </a:cubicBezTo>
                <a:cubicBezTo>
                  <a:pt x="199" y="308"/>
                  <a:pt x="115" y="472"/>
                  <a:pt x="94" y="649"/>
                </a:cubicBezTo>
                <a:cubicBezTo>
                  <a:pt x="190" y="660"/>
                  <a:pt x="190" y="660"/>
                  <a:pt x="190" y="660"/>
                </a:cubicBezTo>
                <a:cubicBezTo>
                  <a:pt x="207" y="506"/>
                  <a:pt x="281" y="363"/>
                  <a:pt x="397" y="259"/>
                </a:cubicBezTo>
                <a:cubicBezTo>
                  <a:pt x="514" y="154"/>
                  <a:pt x="665" y="96"/>
                  <a:pt x="822" y="96"/>
                </a:cubicBezTo>
                <a:cubicBezTo>
                  <a:pt x="969" y="96"/>
                  <a:pt x="1106" y="144"/>
                  <a:pt x="1221" y="236"/>
                </a:cubicBezTo>
                <a:cubicBezTo>
                  <a:pt x="1301" y="300"/>
                  <a:pt x="1364" y="382"/>
                  <a:pt x="1405" y="475"/>
                </a:cubicBezTo>
                <a:cubicBezTo>
                  <a:pt x="1315" y="426"/>
                  <a:pt x="1315" y="426"/>
                  <a:pt x="1315" y="426"/>
                </a:cubicBezTo>
                <a:cubicBezTo>
                  <a:pt x="1269" y="510"/>
                  <a:pt x="1269" y="510"/>
                  <a:pt x="1269" y="510"/>
                </a:cubicBezTo>
                <a:cubicBezTo>
                  <a:pt x="1509" y="640"/>
                  <a:pt x="1509" y="640"/>
                  <a:pt x="1509" y="640"/>
                </a:cubicBezTo>
                <a:cubicBezTo>
                  <a:pt x="1638" y="400"/>
                  <a:pt x="1638" y="400"/>
                  <a:pt x="1638" y="400"/>
                </a:cubicBezTo>
                <a:cubicBezTo>
                  <a:pt x="1554" y="355"/>
                  <a:pt x="1554" y="355"/>
                  <a:pt x="1554" y="355"/>
                </a:cubicBezTo>
                <a:cubicBezTo>
                  <a:pt x="1501" y="453"/>
                  <a:pt x="1501" y="453"/>
                  <a:pt x="1501" y="453"/>
                </a:cubicBezTo>
                <a:cubicBezTo>
                  <a:pt x="1454" y="340"/>
                  <a:pt x="1378" y="238"/>
                  <a:pt x="1281" y="161"/>
                </a:cubicBezTo>
                <a:cubicBezTo>
                  <a:pt x="1151" y="57"/>
                  <a:pt x="988" y="0"/>
                  <a:pt x="822" y="0"/>
                </a:cubicBezTo>
                <a:close/>
                <a:moveTo>
                  <a:pt x="134" y="970"/>
                </a:moveTo>
                <a:cubicBezTo>
                  <a:pt x="177" y="1091"/>
                  <a:pt x="251" y="1200"/>
                  <a:pt x="349" y="1285"/>
                </a:cubicBezTo>
                <a:cubicBezTo>
                  <a:pt x="482" y="1401"/>
                  <a:pt x="650" y="1465"/>
                  <a:pt x="822" y="1465"/>
                </a:cubicBezTo>
                <a:cubicBezTo>
                  <a:pt x="1213" y="1465"/>
                  <a:pt x="1534" y="1160"/>
                  <a:pt x="1554" y="770"/>
                </a:cubicBezTo>
                <a:cubicBezTo>
                  <a:pt x="1458" y="765"/>
                  <a:pt x="1458" y="765"/>
                  <a:pt x="1458" y="765"/>
                </a:cubicBezTo>
                <a:cubicBezTo>
                  <a:pt x="1441" y="1104"/>
                  <a:pt x="1162" y="1369"/>
                  <a:pt x="822" y="1369"/>
                </a:cubicBezTo>
                <a:cubicBezTo>
                  <a:pt x="673" y="1369"/>
                  <a:pt x="528" y="1313"/>
                  <a:pt x="412" y="1213"/>
                </a:cubicBezTo>
                <a:cubicBezTo>
                  <a:pt x="326" y="1138"/>
                  <a:pt x="261" y="1042"/>
                  <a:pt x="223" y="936"/>
                </a:cubicBezTo>
                <a:cubicBezTo>
                  <a:pt x="324" y="990"/>
                  <a:pt x="324" y="990"/>
                  <a:pt x="324" y="990"/>
                </a:cubicBezTo>
                <a:cubicBezTo>
                  <a:pt x="369" y="906"/>
                  <a:pt x="369" y="906"/>
                  <a:pt x="369" y="906"/>
                </a:cubicBezTo>
                <a:cubicBezTo>
                  <a:pt x="129" y="776"/>
                  <a:pt x="129" y="776"/>
                  <a:pt x="129" y="776"/>
                </a:cubicBezTo>
                <a:cubicBezTo>
                  <a:pt x="0" y="1015"/>
                  <a:pt x="0" y="1015"/>
                  <a:pt x="0" y="1015"/>
                </a:cubicBezTo>
                <a:cubicBezTo>
                  <a:pt x="84" y="1061"/>
                  <a:pt x="84" y="1061"/>
                  <a:pt x="84" y="1061"/>
                </a:cubicBezTo>
                <a:lnTo>
                  <a:pt x="134" y="9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12952560" y="6463793"/>
            <a:ext cx="768634" cy="763114"/>
          </a:xfrm>
          <a:custGeom>
            <a:avLst/>
            <a:gdLst>
              <a:gd name="T0" fmla="*/ 872 w 1639"/>
              <a:gd name="T1" fmla="*/ 895 h 1627"/>
              <a:gd name="T2" fmla="*/ 838 w 1639"/>
              <a:gd name="T3" fmla="*/ 861 h 1627"/>
              <a:gd name="T4" fmla="*/ 820 w 1639"/>
              <a:gd name="T5" fmla="*/ 861 h 1627"/>
              <a:gd name="T6" fmla="*/ 690 w 1639"/>
              <a:gd name="T7" fmla="*/ 731 h 1627"/>
              <a:gd name="T8" fmla="*/ 781 w 1639"/>
              <a:gd name="T9" fmla="*/ 608 h 1627"/>
              <a:gd name="T10" fmla="*/ 781 w 1639"/>
              <a:gd name="T11" fmla="*/ 520 h 1627"/>
              <a:gd name="T12" fmla="*/ 877 w 1639"/>
              <a:gd name="T13" fmla="*/ 520 h 1627"/>
              <a:gd name="T14" fmla="*/ 877 w 1639"/>
              <a:gd name="T15" fmla="*/ 608 h 1627"/>
              <a:gd name="T16" fmla="*/ 967 w 1639"/>
              <a:gd name="T17" fmla="*/ 731 h 1627"/>
              <a:gd name="T18" fmla="*/ 872 w 1639"/>
              <a:gd name="T19" fmla="*/ 731 h 1627"/>
              <a:gd name="T20" fmla="*/ 838 w 1639"/>
              <a:gd name="T21" fmla="*/ 697 h 1627"/>
              <a:gd name="T22" fmla="*/ 820 w 1639"/>
              <a:gd name="T23" fmla="*/ 697 h 1627"/>
              <a:gd name="T24" fmla="*/ 786 w 1639"/>
              <a:gd name="T25" fmla="*/ 731 h 1627"/>
              <a:gd name="T26" fmla="*/ 820 w 1639"/>
              <a:gd name="T27" fmla="*/ 765 h 1627"/>
              <a:gd name="T28" fmla="*/ 838 w 1639"/>
              <a:gd name="T29" fmla="*/ 765 h 1627"/>
              <a:gd name="T30" fmla="*/ 967 w 1639"/>
              <a:gd name="T31" fmla="*/ 895 h 1627"/>
              <a:gd name="T32" fmla="*/ 877 w 1639"/>
              <a:gd name="T33" fmla="*/ 1019 h 1627"/>
              <a:gd name="T34" fmla="*/ 877 w 1639"/>
              <a:gd name="T35" fmla="*/ 1106 h 1627"/>
              <a:gd name="T36" fmla="*/ 781 w 1639"/>
              <a:gd name="T37" fmla="*/ 1106 h 1627"/>
              <a:gd name="T38" fmla="*/ 781 w 1639"/>
              <a:gd name="T39" fmla="*/ 1019 h 1627"/>
              <a:gd name="T40" fmla="*/ 690 w 1639"/>
              <a:gd name="T41" fmla="*/ 895 h 1627"/>
              <a:gd name="T42" fmla="*/ 786 w 1639"/>
              <a:gd name="T43" fmla="*/ 895 h 1627"/>
              <a:gd name="T44" fmla="*/ 820 w 1639"/>
              <a:gd name="T45" fmla="*/ 929 h 1627"/>
              <a:gd name="T46" fmla="*/ 838 w 1639"/>
              <a:gd name="T47" fmla="*/ 929 h 1627"/>
              <a:gd name="T48" fmla="*/ 872 w 1639"/>
              <a:gd name="T49" fmla="*/ 895 h 1627"/>
              <a:gd name="T50" fmla="*/ 202 w 1639"/>
              <a:gd name="T51" fmla="*/ 1627 h 1627"/>
              <a:gd name="T52" fmla="*/ 0 w 1639"/>
              <a:gd name="T53" fmla="*/ 1424 h 1627"/>
              <a:gd name="T54" fmla="*/ 396 w 1639"/>
              <a:gd name="T55" fmla="*/ 1029 h 1627"/>
              <a:gd name="T56" fmla="*/ 345 w 1639"/>
              <a:gd name="T57" fmla="*/ 813 h 1627"/>
              <a:gd name="T58" fmla="*/ 829 w 1639"/>
              <a:gd name="T59" fmla="*/ 329 h 1627"/>
              <a:gd name="T60" fmla="*/ 1045 w 1639"/>
              <a:gd name="T61" fmla="*/ 380 h 1627"/>
              <a:gd name="T62" fmla="*/ 1191 w 1639"/>
              <a:gd name="T63" fmla="*/ 233 h 1627"/>
              <a:gd name="T64" fmla="*/ 958 w 1639"/>
              <a:gd name="T65" fmla="*/ 0 h 1627"/>
              <a:gd name="T66" fmla="*/ 1639 w 1639"/>
              <a:gd name="T67" fmla="*/ 0 h 1627"/>
              <a:gd name="T68" fmla="*/ 1639 w 1639"/>
              <a:gd name="T69" fmla="*/ 680 h 1627"/>
              <a:gd name="T70" fmla="*/ 1394 w 1639"/>
              <a:gd name="T71" fmla="*/ 435 h 1627"/>
              <a:gd name="T72" fmla="*/ 1252 w 1639"/>
              <a:gd name="T73" fmla="*/ 577 h 1627"/>
              <a:gd name="T74" fmla="*/ 1314 w 1639"/>
              <a:gd name="T75" fmla="*/ 813 h 1627"/>
              <a:gd name="T76" fmla="*/ 829 w 1639"/>
              <a:gd name="T77" fmla="*/ 1297 h 1627"/>
              <a:gd name="T78" fmla="*/ 593 w 1639"/>
              <a:gd name="T79" fmla="*/ 1236 h 1627"/>
              <a:gd name="T80" fmla="*/ 202 w 1639"/>
              <a:gd name="T81" fmla="*/ 1627 h 1627"/>
              <a:gd name="T82" fmla="*/ 1128 w 1639"/>
              <a:gd name="T83" fmla="*/ 432 h 1627"/>
              <a:gd name="T84" fmla="*/ 1196 w 1639"/>
              <a:gd name="T85" fmla="*/ 497 h 1627"/>
              <a:gd name="T86" fmla="*/ 1394 w 1639"/>
              <a:gd name="T87" fmla="*/ 300 h 1627"/>
              <a:gd name="T88" fmla="*/ 1543 w 1639"/>
              <a:gd name="T89" fmla="*/ 449 h 1627"/>
              <a:gd name="T90" fmla="*/ 1543 w 1639"/>
              <a:gd name="T91" fmla="*/ 95 h 1627"/>
              <a:gd name="T92" fmla="*/ 1189 w 1639"/>
              <a:gd name="T93" fmla="*/ 95 h 1627"/>
              <a:gd name="T94" fmla="*/ 1327 w 1639"/>
              <a:gd name="T95" fmla="*/ 233 h 1627"/>
              <a:gd name="T96" fmla="*/ 1128 w 1639"/>
              <a:gd name="T97" fmla="*/ 432 h 1627"/>
              <a:gd name="T98" fmla="*/ 441 w 1639"/>
              <a:gd name="T99" fmla="*/ 813 h 1627"/>
              <a:gd name="T100" fmla="*/ 829 w 1639"/>
              <a:gd name="T101" fmla="*/ 1202 h 1627"/>
              <a:gd name="T102" fmla="*/ 1218 w 1639"/>
              <a:gd name="T103" fmla="*/ 813 h 1627"/>
              <a:gd name="T104" fmla="*/ 829 w 1639"/>
              <a:gd name="T105" fmla="*/ 424 h 1627"/>
              <a:gd name="T106" fmla="*/ 441 w 1639"/>
              <a:gd name="T107" fmla="*/ 813 h 1627"/>
              <a:gd name="T108" fmla="*/ 136 w 1639"/>
              <a:gd name="T109" fmla="*/ 1424 h 1627"/>
              <a:gd name="T110" fmla="*/ 202 w 1639"/>
              <a:gd name="T111" fmla="*/ 1491 h 1627"/>
              <a:gd name="T112" fmla="*/ 514 w 1639"/>
              <a:gd name="T113" fmla="*/ 1180 h 1627"/>
              <a:gd name="T114" fmla="*/ 448 w 1639"/>
              <a:gd name="T115" fmla="*/ 1112 h 1627"/>
              <a:gd name="T116" fmla="*/ 136 w 1639"/>
              <a:gd name="T117" fmla="*/ 1424 h 1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39" h="1627">
                <a:moveTo>
                  <a:pt x="872" y="895"/>
                </a:moveTo>
                <a:cubicBezTo>
                  <a:pt x="872" y="876"/>
                  <a:pt x="856" y="861"/>
                  <a:pt x="838" y="861"/>
                </a:cubicBezTo>
                <a:cubicBezTo>
                  <a:pt x="820" y="861"/>
                  <a:pt x="820" y="861"/>
                  <a:pt x="820" y="861"/>
                </a:cubicBezTo>
                <a:cubicBezTo>
                  <a:pt x="748" y="861"/>
                  <a:pt x="690" y="803"/>
                  <a:pt x="690" y="731"/>
                </a:cubicBezTo>
                <a:cubicBezTo>
                  <a:pt x="690" y="673"/>
                  <a:pt x="728" y="624"/>
                  <a:pt x="781" y="608"/>
                </a:cubicBezTo>
                <a:cubicBezTo>
                  <a:pt x="781" y="520"/>
                  <a:pt x="781" y="520"/>
                  <a:pt x="781" y="520"/>
                </a:cubicBezTo>
                <a:cubicBezTo>
                  <a:pt x="877" y="520"/>
                  <a:pt x="877" y="520"/>
                  <a:pt x="877" y="520"/>
                </a:cubicBezTo>
                <a:cubicBezTo>
                  <a:pt x="877" y="608"/>
                  <a:pt x="877" y="608"/>
                  <a:pt x="877" y="608"/>
                </a:cubicBezTo>
                <a:cubicBezTo>
                  <a:pt x="929" y="624"/>
                  <a:pt x="967" y="673"/>
                  <a:pt x="967" y="731"/>
                </a:cubicBezTo>
                <a:cubicBezTo>
                  <a:pt x="872" y="731"/>
                  <a:pt x="872" y="731"/>
                  <a:pt x="872" y="731"/>
                </a:cubicBezTo>
                <a:cubicBezTo>
                  <a:pt x="872" y="712"/>
                  <a:pt x="856" y="697"/>
                  <a:pt x="838" y="697"/>
                </a:cubicBezTo>
                <a:cubicBezTo>
                  <a:pt x="820" y="697"/>
                  <a:pt x="820" y="697"/>
                  <a:pt x="820" y="697"/>
                </a:cubicBezTo>
                <a:cubicBezTo>
                  <a:pt x="801" y="697"/>
                  <a:pt x="786" y="712"/>
                  <a:pt x="786" y="731"/>
                </a:cubicBezTo>
                <a:cubicBezTo>
                  <a:pt x="786" y="750"/>
                  <a:pt x="801" y="765"/>
                  <a:pt x="820" y="765"/>
                </a:cubicBezTo>
                <a:cubicBezTo>
                  <a:pt x="838" y="765"/>
                  <a:pt x="838" y="765"/>
                  <a:pt x="838" y="765"/>
                </a:cubicBezTo>
                <a:cubicBezTo>
                  <a:pt x="909" y="765"/>
                  <a:pt x="967" y="823"/>
                  <a:pt x="967" y="895"/>
                </a:cubicBezTo>
                <a:cubicBezTo>
                  <a:pt x="967" y="953"/>
                  <a:pt x="929" y="1002"/>
                  <a:pt x="877" y="1019"/>
                </a:cubicBezTo>
                <a:cubicBezTo>
                  <a:pt x="877" y="1106"/>
                  <a:pt x="877" y="1106"/>
                  <a:pt x="877" y="1106"/>
                </a:cubicBezTo>
                <a:cubicBezTo>
                  <a:pt x="781" y="1106"/>
                  <a:pt x="781" y="1106"/>
                  <a:pt x="781" y="1106"/>
                </a:cubicBezTo>
                <a:cubicBezTo>
                  <a:pt x="781" y="1019"/>
                  <a:pt x="781" y="1019"/>
                  <a:pt x="781" y="1019"/>
                </a:cubicBezTo>
                <a:cubicBezTo>
                  <a:pt x="728" y="1002"/>
                  <a:pt x="690" y="953"/>
                  <a:pt x="690" y="895"/>
                </a:cubicBezTo>
                <a:cubicBezTo>
                  <a:pt x="786" y="895"/>
                  <a:pt x="786" y="895"/>
                  <a:pt x="786" y="895"/>
                </a:cubicBezTo>
                <a:cubicBezTo>
                  <a:pt x="786" y="914"/>
                  <a:pt x="801" y="929"/>
                  <a:pt x="820" y="929"/>
                </a:cubicBezTo>
                <a:cubicBezTo>
                  <a:pt x="838" y="929"/>
                  <a:pt x="838" y="929"/>
                  <a:pt x="838" y="929"/>
                </a:cubicBezTo>
                <a:cubicBezTo>
                  <a:pt x="856" y="929"/>
                  <a:pt x="872" y="914"/>
                  <a:pt x="872" y="895"/>
                </a:cubicBezTo>
                <a:close/>
                <a:moveTo>
                  <a:pt x="202" y="1627"/>
                </a:moveTo>
                <a:cubicBezTo>
                  <a:pt x="0" y="1424"/>
                  <a:pt x="0" y="1424"/>
                  <a:pt x="0" y="1424"/>
                </a:cubicBezTo>
                <a:cubicBezTo>
                  <a:pt x="396" y="1029"/>
                  <a:pt x="396" y="1029"/>
                  <a:pt x="396" y="1029"/>
                </a:cubicBezTo>
                <a:cubicBezTo>
                  <a:pt x="363" y="964"/>
                  <a:pt x="345" y="891"/>
                  <a:pt x="345" y="813"/>
                </a:cubicBezTo>
                <a:cubicBezTo>
                  <a:pt x="345" y="546"/>
                  <a:pt x="562" y="329"/>
                  <a:pt x="829" y="329"/>
                </a:cubicBezTo>
                <a:cubicBezTo>
                  <a:pt x="907" y="329"/>
                  <a:pt x="980" y="347"/>
                  <a:pt x="1045" y="380"/>
                </a:cubicBezTo>
                <a:cubicBezTo>
                  <a:pt x="1191" y="233"/>
                  <a:pt x="1191" y="233"/>
                  <a:pt x="1191" y="233"/>
                </a:cubicBezTo>
                <a:cubicBezTo>
                  <a:pt x="958" y="0"/>
                  <a:pt x="958" y="0"/>
                  <a:pt x="958" y="0"/>
                </a:cubicBezTo>
                <a:cubicBezTo>
                  <a:pt x="1639" y="0"/>
                  <a:pt x="1639" y="0"/>
                  <a:pt x="1639" y="0"/>
                </a:cubicBezTo>
                <a:cubicBezTo>
                  <a:pt x="1639" y="680"/>
                  <a:pt x="1639" y="680"/>
                  <a:pt x="1639" y="680"/>
                </a:cubicBezTo>
                <a:cubicBezTo>
                  <a:pt x="1394" y="435"/>
                  <a:pt x="1394" y="435"/>
                  <a:pt x="1394" y="435"/>
                </a:cubicBezTo>
                <a:cubicBezTo>
                  <a:pt x="1252" y="577"/>
                  <a:pt x="1252" y="577"/>
                  <a:pt x="1252" y="577"/>
                </a:cubicBezTo>
                <a:cubicBezTo>
                  <a:pt x="1291" y="647"/>
                  <a:pt x="1314" y="727"/>
                  <a:pt x="1314" y="813"/>
                </a:cubicBezTo>
                <a:cubicBezTo>
                  <a:pt x="1314" y="1080"/>
                  <a:pt x="1096" y="1297"/>
                  <a:pt x="829" y="1297"/>
                </a:cubicBezTo>
                <a:cubicBezTo>
                  <a:pt x="744" y="1297"/>
                  <a:pt x="663" y="1275"/>
                  <a:pt x="593" y="1236"/>
                </a:cubicBezTo>
                <a:lnTo>
                  <a:pt x="202" y="1627"/>
                </a:lnTo>
                <a:close/>
                <a:moveTo>
                  <a:pt x="1128" y="432"/>
                </a:moveTo>
                <a:cubicBezTo>
                  <a:pt x="1153" y="452"/>
                  <a:pt x="1176" y="473"/>
                  <a:pt x="1196" y="497"/>
                </a:cubicBezTo>
                <a:cubicBezTo>
                  <a:pt x="1394" y="300"/>
                  <a:pt x="1394" y="300"/>
                  <a:pt x="1394" y="300"/>
                </a:cubicBezTo>
                <a:cubicBezTo>
                  <a:pt x="1543" y="449"/>
                  <a:pt x="1543" y="449"/>
                  <a:pt x="1543" y="449"/>
                </a:cubicBezTo>
                <a:cubicBezTo>
                  <a:pt x="1543" y="95"/>
                  <a:pt x="1543" y="95"/>
                  <a:pt x="1543" y="95"/>
                </a:cubicBezTo>
                <a:cubicBezTo>
                  <a:pt x="1189" y="95"/>
                  <a:pt x="1189" y="95"/>
                  <a:pt x="1189" y="95"/>
                </a:cubicBezTo>
                <a:cubicBezTo>
                  <a:pt x="1327" y="233"/>
                  <a:pt x="1327" y="233"/>
                  <a:pt x="1327" y="233"/>
                </a:cubicBezTo>
                <a:lnTo>
                  <a:pt x="1128" y="432"/>
                </a:lnTo>
                <a:close/>
                <a:moveTo>
                  <a:pt x="441" y="813"/>
                </a:moveTo>
                <a:cubicBezTo>
                  <a:pt x="441" y="1027"/>
                  <a:pt x="615" y="1202"/>
                  <a:pt x="829" y="1202"/>
                </a:cubicBezTo>
                <a:cubicBezTo>
                  <a:pt x="1044" y="1202"/>
                  <a:pt x="1218" y="1027"/>
                  <a:pt x="1218" y="813"/>
                </a:cubicBezTo>
                <a:cubicBezTo>
                  <a:pt x="1218" y="599"/>
                  <a:pt x="1044" y="424"/>
                  <a:pt x="829" y="424"/>
                </a:cubicBezTo>
                <a:cubicBezTo>
                  <a:pt x="615" y="424"/>
                  <a:pt x="441" y="599"/>
                  <a:pt x="441" y="813"/>
                </a:cubicBezTo>
                <a:close/>
                <a:moveTo>
                  <a:pt x="136" y="1424"/>
                </a:moveTo>
                <a:cubicBezTo>
                  <a:pt x="202" y="1491"/>
                  <a:pt x="202" y="1491"/>
                  <a:pt x="202" y="1491"/>
                </a:cubicBezTo>
                <a:cubicBezTo>
                  <a:pt x="514" y="1180"/>
                  <a:pt x="514" y="1180"/>
                  <a:pt x="514" y="1180"/>
                </a:cubicBezTo>
                <a:cubicBezTo>
                  <a:pt x="490" y="1159"/>
                  <a:pt x="468" y="1137"/>
                  <a:pt x="448" y="1112"/>
                </a:cubicBezTo>
                <a:lnTo>
                  <a:pt x="136" y="14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12952790" y="8341571"/>
            <a:ext cx="768174" cy="762194"/>
          </a:xfrm>
          <a:custGeom>
            <a:avLst/>
            <a:gdLst>
              <a:gd name="T0" fmla="*/ 771 w 1638"/>
              <a:gd name="T1" fmla="*/ 0 h 1625"/>
              <a:gd name="T2" fmla="*/ 0 w 1638"/>
              <a:gd name="T3" fmla="*/ 134 h 1625"/>
              <a:gd name="T4" fmla="*/ 96 w 1638"/>
              <a:gd name="T5" fmla="*/ 230 h 1625"/>
              <a:gd name="T6" fmla="*/ 0 w 1638"/>
              <a:gd name="T7" fmla="*/ 1254 h 1625"/>
              <a:gd name="T8" fmla="*/ 702 w 1638"/>
              <a:gd name="T9" fmla="*/ 1350 h 1625"/>
              <a:gd name="T10" fmla="*/ 581 w 1638"/>
              <a:gd name="T11" fmla="*/ 1607 h 1625"/>
              <a:gd name="T12" fmla="*/ 771 w 1638"/>
              <a:gd name="T13" fmla="*/ 1625 h 1625"/>
              <a:gd name="T14" fmla="*/ 867 w 1638"/>
              <a:gd name="T15" fmla="*/ 1417 h 1625"/>
              <a:gd name="T16" fmla="*/ 1125 w 1638"/>
              <a:gd name="T17" fmla="*/ 1540 h 1625"/>
              <a:gd name="T18" fmla="*/ 1638 w 1638"/>
              <a:gd name="T19" fmla="*/ 1350 h 1625"/>
              <a:gd name="T20" fmla="*/ 1542 w 1638"/>
              <a:gd name="T21" fmla="*/ 1254 h 1625"/>
              <a:gd name="T22" fmla="*/ 1638 w 1638"/>
              <a:gd name="T23" fmla="*/ 230 h 1625"/>
              <a:gd name="T24" fmla="*/ 867 w 1638"/>
              <a:gd name="T25" fmla="*/ 134 h 1625"/>
              <a:gd name="T26" fmla="*/ 1446 w 1638"/>
              <a:gd name="T27" fmla="*/ 230 h 1625"/>
              <a:gd name="T28" fmla="*/ 241 w 1638"/>
              <a:gd name="T29" fmla="*/ 1254 h 1625"/>
              <a:gd name="T30" fmla="*/ 615 w 1638"/>
              <a:gd name="T31" fmla="*/ 1171 h 1625"/>
              <a:gd name="T32" fmla="*/ 965 w 1638"/>
              <a:gd name="T33" fmla="*/ 1100 h 1625"/>
              <a:gd name="T34" fmla="*/ 965 w 1638"/>
              <a:gd name="T35" fmla="*/ 339 h 1625"/>
              <a:gd name="T36" fmla="*/ 678 w 1638"/>
              <a:gd name="T37" fmla="*/ 969 h 1625"/>
              <a:gd name="T38" fmla="*/ 399 w 1638"/>
              <a:gd name="T39" fmla="*/ 891 h 1625"/>
              <a:gd name="T40" fmla="*/ 192 w 1638"/>
              <a:gd name="T41" fmla="*/ 230 h 1625"/>
              <a:gd name="T42" fmla="*/ 680 w 1638"/>
              <a:gd name="T43" fmla="*/ 720 h 1625"/>
              <a:gd name="T44" fmla="*/ 1250 w 1638"/>
              <a:gd name="T45" fmla="*/ 720 h 1625"/>
              <a:gd name="T46" fmla="*/ 680 w 1638"/>
              <a:gd name="T47" fmla="*/ 720 h 1625"/>
              <a:gd name="T48" fmla="*/ 970 w 1638"/>
              <a:gd name="T49" fmla="*/ 764 h 1625"/>
              <a:gd name="T50" fmla="*/ 845 w 1638"/>
              <a:gd name="T51" fmla="*/ 653 h 1625"/>
              <a:gd name="T52" fmla="*/ 915 w 1638"/>
              <a:gd name="T53" fmla="*/ 489 h 1625"/>
              <a:gd name="T54" fmla="*/ 1011 w 1638"/>
              <a:gd name="T55" fmla="*/ 550 h 1625"/>
              <a:gd name="T56" fmla="*/ 985 w 1638"/>
              <a:gd name="T57" fmla="*/ 653 h 1625"/>
              <a:gd name="T58" fmla="*/ 956 w 1638"/>
              <a:gd name="T59" fmla="*/ 638 h 1625"/>
              <a:gd name="T60" fmla="*/ 956 w 1638"/>
              <a:gd name="T61" fmla="*/ 668 h 1625"/>
              <a:gd name="T62" fmla="*/ 1081 w 1638"/>
              <a:gd name="T63" fmla="*/ 780 h 1625"/>
              <a:gd name="T64" fmla="*/ 1011 w 1638"/>
              <a:gd name="T65" fmla="*/ 944 h 1625"/>
              <a:gd name="T66" fmla="*/ 915 w 1638"/>
              <a:gd name="T67" fmla="*/ 883 h 1625"/>
              <a:gd name="T68" fmla="*/ 941 w 1638"/>
              <a:gd name="T69" fmla="*/ 780 h 1625"/>
              <a:gd name="T70" fmla="*/ 970 w 1638"/>
              <a:gd name="T71" fmla="*/ 795 h 1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38" h="1625">
                <a:moveTo>
                  <a:pt x="867" y="0"/>
                </a:moveTo>
                <a:cubicBezTo>
                  <a:pt x="771" y="0"/>
                  <a:pt x="771" y="0"/>
                  <a:pt x="771" y="0"/>
                </a:cubicBezTo>
                <a:cubicBezTo>
                  <a:pt x="771" y="134"/>
                  <a:pt x="771" y="134"/>
                  <a:pt x="771" y="134"/>
                </a:cubicBezTo>
                <a:cubicBezTo>
                  <a:pt x="0" y="134"/>
                  <a:pt x="0" y="134"/>
                  <a:pt x="0" y="134"/>
                </a:cubicBezTo>
                <a:cubicBezTo>
                  <a:pt x="0" y="230"/>
                  <a:pt x="0" y="230"/>
                  <a:pt x="0" y="230"/>
                </a:cubicBezTo>
                <a:cubicBezTo>
                  <a:pt x="96" y="230"/>
                  <a:pt x="96" y="230"/>
                  <a:pt x="96" y="230"/>
                </a:cubicBezTo>
                <a:cubicBezTo>
                  <a:pt x="96" y="1254"/>
                  <a:pt x="96" y="1254"/>
                  <a:pt x="96" y="1254"/>
                </a:cubicBezTo>
                <a:cubicBezTo>
                  <a:pt x="0" y="1254"/>
                  <a:pt x="0" y="1254"/>
                  <a:pt x="0" y="1254"/>
                </a:cubicBezTo>
                <a:cubicBezTo>
                  <a:pt x="0" y="1350"/>
                  <a:pt x="0" y="1350"/>
                  <a:pt x="0" y="1350"/>
                </a:cubicBezTo>
                <a:cubicBezTo>
                  <a:pt x="702" y="1350"/>
                  <a:pt x="702" y="1350"/>
                  <a:pt x="702" y="1350"/>
                </a:cubicBezTo>
                <a:cubicBezTo>
                  <a:pt x="513" y="1540"/>
                  <a:pt x="513" y="1540"/>
                  <a:pt x="513" y="1540"/>
                </a:cubicBezTo>
                <a:cubicBezTo>
                  <a:pt x="581" y="1607"/>
                  <a:pt x="581" y="1607"/>
                  <a:pt x="581" y="1607"/>
                </a:cubicBezTo>
                <a:cubicBezTo>
                  <a:pt x="771" y="1417"/>
                  <a:pt x="771" y="1417"/>
                  <a:pt x="771" y="1417"/>
                </a:cubicBezTo>
                <a:cubicBezTo>
                  <a:pt x="771" y="1625"/>
                  <a:pt x="771" y="1625"/>
                  <a:pt x="771" y="1625"/>
                </a:cubicBezTo>
                <a:cubicBezTo>
                  <a:pt x="867" y="1625"/>
                  <a:pt x="867" y="1625"/>
                  <a:pt x="867" y="1625"/>
                </a:cubicBezTo>
                <a:cubicBezTo>
                  <a:pt x="867" y="1417"/>
                  <a:pt x="867" y="1417"/>
                  <a:pt x="867" y="1417"/>
                </a:cubicBezTo>
                <a:cubicBezTo>
                  <a:pt x="1057" y="1608"/>
                  <a:pt x="1057" y="1608"/>
                  <a:pt x="1057" y="1608"/>
                </a:cubicBezTo>
                <a:cubicBezTo>
                  <a:pt x="1125" y="1540"/>
                  <a:pt x="1125" y="1540"/>
                  <a:pt x="1125" y="1540"/>
                </a:cubicBezTo>
                <a:cubicBezTo>
                  <a:pt x="935" y="1350"/>
                  <a:pt x="935" y="1350"/>
                  <a:pt x="935" y="1350"/>
                </a:cubicBezTo>
                <a:cubicBezTo>
                  <a:pt x="1638" y="1350"/>
                  <a:pt x="1638" y="1350"/>
                  <a:pt x="1638" y="1350"/>
                </a:cubicBezTo>
                <a:cubicBezTo>
                  <a:pt x="1638" y="1254"/>
                  <a:pt x="1638" y="1254"/>
                  <a:pt x="1638" y="1254"/>
                </a:cubicBezTo>
                <a:cubicBezTo>
                  <a:pt x="1542" y="1254"/>
                  <a:pt x="1542" y="1254"/>
                  <a:pt x="1542" y="1254"/>
                </a:cubicBezTo>
                <a:cubicBezTo>
                  <a:pt x="1542" y="230"/>
                  <a:pt x="1542" y="230"/>
                  <a:pt x="1542" y="230"/>
                </a:cubicBezTo>
                <a:cubicBezTo>
                  <a:pt x="1638" y="230"/>
                  <a:pt x="1638" y="230"/>
                  <a:pt x="1638" y="230"/>
                </a:cubicBezTo>
                <a:cubicBezTo>
                  <a:pt x="1638" y="134"/>
                  <a:pt x="1638" y="134"/>
                  <a:pt x="1638" y="134"/>
                </a:cubicBezTo>
                <a:cubicBezTo>
                  <a:pt x="867" y="134"/>
                  <a:pt x="867" y="134"/>
                  <a:pt x="867" y="134"/>
                </a:cubicBezTo>
                <a:lnTo>
                  <a:pt x="867" y="0"/>
                </a:lnTo>
                <a:close/>
                <a:moveTo>
                  <a:pt x="1446" y="230"/>
                </a:moveTo>
                <a:cubicBezTo>
                  <a:pt x="1446" y="1254"/>
                  <a:pt x="1446" y="1254"/>
                  <a:pt x="1446" y="1254"/>
                </a:cubicBezTo>
                <a:cubicBezTo>
                  <a:pt x="241" y="1254"/>
                  <a:pt x="241" y="1254"/>
                  <a:pt x="241" y="1254"/>
                </a:cubicBezTo>
                <a:cubicBezTo>
                  <a:pt x="417" y="1024"/>
                  <a:pt x="417" y="1024"/>
                  <a:pt x="417" y="1024"/>
                </a:cubicBezTo>
                <a:cubicBezTo>
                  <a:pt x="615" y="1171"/>
                  <a:pt x="615" y="1171"/>
                  <a:pt x="615" y="1171"/>
                </a:cubicBezTo>
                <a:cubicBezTo>
                  <a:pt x="749" y="1033"/>
                  <a:pt x="749" y="1033"/>
                  <a:pt x="749" y="1033"/>
                </a:cubicBezTo>
                <a:cubicBezTo>
                  <a:pt x="811" y="1076"/>
                  <a:pt x="885" y="1100"/>
                  <a:pt x="965" y="1100"/>
                </a:cubicBezTo>
                <a:cubicBezTo>
                  <a:pt x="1175" y="1100"/>
                  <a:pt x="1346" y="930"/>
                  <a:pt x="1346" y="720"/>
                </a:cubicBezTo>
                <a:cubicBezTo>
                  <a:pt x="1346" y="509"/>
                  <a:pt x="1175" y="339"/>
                  <a:pt x="965" y="339"/>
                </a:cubicBezTo>
                <a:cubicBezTo>
                  <a:pt x="755" y="339"/>
                  <a:pt x="584" y="509"/>
                  <a:pt x="584" y="720"/>
                </a:cubicBezTo>
                <a:cubicBezTo>
                  <a:pt x="584" y="815"/>
                  <a:pt x="620" y="902"/>
                  <a:pt x="678" y="969"/>
                </a:cubicBezTo>
                <a:cubicBezTo>
                  <a:pt x="605" y="1044"/>
                  <a:pt x="605" y="1044"/>
                  <a:pt x="605" y="1044"/>
                </a:cubicBezTo>
                <a:cubicBezTo>
                  <a:pt x="399" y="891"/>
                  <a:pt x="399" y="891"/>
                  <a:pt x="399" y="891"/>
                </a:cubicBezTo>
                <a:cubicBezTo>
                  <a:pt x="192" y="1161"/>
                  <a:pt x="192" y="1161"/>
                  <a:pt x="192" y="1161"/>
                </a:cubicBezTo>
                <a:cubicBezTo>
                  <a:pt x="192" y="230"/>
                  <a:pt x="192" y="230"/>
                  <a:pt x="192" y="230"/>
                </a:cubicBezTo>
                <a:lnTo>
                  <a:pt x="1446" y="230"/>
                </a:lnTo>
                <a:close/>
                <a:moveTo>
                  <a:pt x="680" y="720"/>
                </a:moveTo>
                <a:cubicBezTo>
                  <a:pt x="680" y="562"/>
                  <a:pt x="808" y="435"/>
                  <a:pt x="965" y="435"/>
                </a:cubicBezTo>
                <a:cubicBezTo>
                  <a:pt x="1122" y="435"/>
                  <a:pt x="1250" y="562"/>
                  <a:pt x="1250" y="720"/>
                </a:cubicBezTo>
                <a:cubicBezTo>
                  <a:pt x="1250" y="877"/>
                  <a:pt x="1122" y="1004"/>
                  <a:pt x="965" y="1004"/>
                </a:cubicBezTo>
                <a:cubicBezTo>
                  <a:pt x="808" y="1004"/>
                  <a:pt x="680" y="877"/>
                  <a:pt x="680" y="720"/>
                </a:cubicBezTo>
                <a:close/>
                <a:moveTo>
                  <a:pt x="985" y="780"/>
                </a:moveTo>
                <a:cubicBezTo>
                  <a:pt x="985" y="771"/>
                  <a:pt x="978" y="764"/>
                  <a:pt x="970" y="764"/>
                </a:cubicBezTo>
                <a:cubicBezTo>
                  <a:pt x="956" y="764"/>
                  <a:pt x="956" y="764"/>
                  <a:pt x="956" y="764"/>
                </a:cubicBezTo>
                <a:cubicBezTo>
                  <a:pt x="895" y="764"/>
                  <a:pt x="845" y="714"/>
                  <a:pt x="845" y="653"/>
                </a:cubicBezTo>
                <a:cubicBezTo>
                  <a:pt x="845" y="606"/>
                  <a:pt x="874" y="566"/>
                  <a:pt x="915" y="550"/>
                </a:cubicBezTo>
                <a:cubicBezTo>
                  <a:pt x="915" y="489"/>
                  <a:pt x="915" y="489"/>
                  <a:pt x="915" y="489"/>
                </a:cubicBezTo>
                <a:cubicBezTo>
                  <a:pt x="1011" y="489"/>
                  <a:pt x="1011" y="489"/>
                  <a:pt x="1011" y="489"/>
                </a:cubicBezTo>
                <a:cubicBezTo>
                  <a:pt x="1011" y="550"/>
                  <a:pt x="1011" y="550"/>
                  <a:pt x="1011" y="550"/>
                </a:cubicBezTo>
                <a:cubicBezTo>
                  <a:pt x="1052" y="566"/>
                  <a:pt x="1081" y="606"/>
                  <a:pt x="1081" y="653"/>
                </a:cubicBezTo>
                <a:cubicBezTo>
                  <a:pt x="985" y="653"/>
                  <a:pt x="985" y="653"/>
                  <a:pt x="985" y="653"/>
                </a:cubicBezTo>
                <a:cubicBezTo>
                  <a:pt x="985" y="645"/>
                  <a:pt x="978" y="638"/>
                  <a:pt x="970" y="638"/>
                </a:cubicBezTo>
                <a:cubicBezTo>
                  <a:pt x="956" y="638"/>
                  <a:pt x="956" y="638"/>
                  <a:pt x="956" y="638"/>
                </a:cubicBezTo>
                <a:cubicBezTo>
                  <a:pt x="948" y="638"/>
                  <a:pt x="941" y="645"/>
                  <a:pt x="941" y="653"/>
                </a:cubicBezTo>
                <a:cubicBezTo>
                  <a:pt x="941" y="662"/>
                  <a:pt x="948" y="668"/>
                  <a:pt x="956" y="668"/>
                </a:cubicBezTo>
                <a:cubicBezTo>
                  <a:pt x="970" y="668"/>
                  <a:pt x="970" y="668"/>
                  <a:pt x="970" y="668"/>
                </a:cubicBezTo>
                <a:cubicBezTo>
                  <a:pt x="1031" y="668"/>
                  <a:pt x="1081" y="718"/>
                  <a:pt x="1081" y="780"/>
                </a:cubicBezTo>
                <a:cubicBezTo>
                  <a:pt x="1081" y="827"/>
                  <a:pt x="1052" y="867"/>
                  <a:pt x="1011" y="883"/>
                </a:cubicBezTo>
                <a:cubicBezTo>
                  <a:pt x="1011" y="944"/>
                  <a:pt x="1011" y="944"/>
                  <a:pt x="1011" y="944"/>
                </a:cubicBezTo>
                <a:cubicBezTo>
                  <a:pt x="915" y="944"/>
                  <a:pt x="915" y="944"/>
                  <a:pt x="915" y="944"/>
                </a:cubicBezTo>
                <a:cubicBezTo>
                  <a:pt x="915" y="883"/>
                  <a:pt x="915" y="883"/>
                  <a:pt x="915" y="883"/>
                </a:cubicBezTo>
                <a:cubicBezTo>
                  <a:pt x="874" y="867"/>
                  <a:pt x="845" y="827"/>
                  <a:pt x="845" y="780"/>
                </a:cubicBezTo>
                <a:cubicBezTo>
                  <a:pt x="941" y="780"/>
                  <a:pt x="941" y="780"/>
                  <a:pt x="941" y="780"/>
                </a:cubicBezTo>
                <a:cubicBezTo>
                  <a:pt x="941" y="788"/>
                  <a:pt x="948" y="795"/>
                  <a:pt x="956" y="795"/>
                </a:cubicBezTo>
                <a:cubicBezTo>
                  <a:pt x="970" y="795"/>
                  <a:pt x="970" y="795"/>
                  <a:pt x="970" y="795"/>
                </a:cubicBezTo>
                <a:cubicBezTo>
                  <a:pt x="978" y="795"/>
                  <a:pt x="985" y="788"/>
                  <a:pt x="985" y="7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12952790" y="10279149"/>
            <a:ext cx="768175" cy="642599"/>
          </a:xfrm>
          <a:custGeom>
            <a:avLst/>
            <a:gdLst>
              <a:gd name="T0" fmla="*/ 459 w 1638"/>
              <a:gd name="T1" fmla="*/ 879 h 1371"/>
              <a:gd name="T2" fmla="*/ 587 w 1638"/>
              <a:gd name="T3" fmla="*/ 994 h 1371"/>
              <a:gd name="T4" fmla="*/ 514 w 1638"/>
              <a:gd name="T5" fmla="*/ 1165 h 1371"/>
              <a:gd name="T6" fmla="*/ 417 w 1638"/>
              <a:gd name="T7" fmla="*/ 1101 h 1371"/>
              <a:gd name="T8" fmla="*/ 441 w 1638"/>
              <a:gd name="T9" fmla="*/ 994 h 1371"/>
              <a:gd name="T10" fmla="*/ 473 w 1638"/>
              <a:gd name="T11" fmla="*/ 1012 h 1371"/>
              <a:gd name="T12" fmla="*/ 473 w 1638"/>
              <a:gd name="T13" fmla="*/ 976 h 1371"/>
              <a:gd name="T14" fmla="*/ 344 w 1638"/>
              <a:gd name="T15" fmla="*/ 862 h 1371"/>
              <a:gd name="T16" fmla="*/ 417 w 1638"/>
              <a:gd name="T17" fmla="*/ 691 h 1371"/>
              <a:gd name="T18" fmla="*/ 514 w 1638"/>
              <a:gd name="T19" fmla="*/ 755 h 1371"/>
              <a:gd name="T20" fmla="*/ 491 w 1638"/>
              <a:gd name="T21" fmla="*/ 862 h 1371"/>
              <a:gd name="T22" fmla="*/ 459 w 1638"/>
              <a:gd name="T23" fmla="*/ 844 h 1371"/>
              <a:gd name="T24" fmla="*/ 738 w 1638"/>
              <a:gd name="T25" fmla="*/ 552 h 1371"/>
              <a:gd name="T26" fmla="*/ 193 w 1638"/>
              <a:gd name="T27" fmla="*/ 197 h 1371"/>
              <a:gd name="T28" fmla="*/ 738 w 1638"/>
              <a:gd name="T29" fmla="*/ 552 h 1371"/>
              <a:gd name="T30" fmla="*/ 290 w 1638"/>
              <a:gd name="T31" fmla="*/ 294 h 1371"/>
              <a:gd name="T32" fmla="*/ 641 w 1638"/>
              <a:gd name="T33" fmla="*/ 455 h 1371"/>
              <a:gd name="T34" fmla="*/ 1638 w 1638"/>
              <a:gd name="T35" fmla="*/ 71 h 1371"/>
              <a:gd name="T36" fmla="*/ 1603 w 1638"/>
              <a:gd name="T37" fmla="*/ 301 h 1371"/>
              <a:gd name="T38" fmla="*/ 1411 w 1638"/>
              <a:gd name="T39" fmla="*/ 437 h 1371"/>
              <a:gd name="T40" fmla="*/ 1250 w 1638"/>
              <a:gd name="T41" fmla="*/ 1262 h 1371"/>
              <a:gd name="T42" fmla="*/ 1089 w 1638"/>
              <a:gd name="T43" fmla="*/ 613 h 1371"/>
              <a:gd name="T44" fmla="*/ 932 w 1638"/>
              <a:gd name="T45" fmla="*/ 549 h 1371"/>
              <a:gd name="T46" fmla="*/ 1060 w 1638"/>
              <a:gd name="T47" fmla="*/ 1274 h 1371"/>
              <a:gd name="T48" fmla="*/ 0 w 1638"/>
              <a:gd name="T49" fmla="*/ 1371 h 1371"/>
              <a:gd name="T50" fmla="*/ 932 w 1638"/>
              <a:gd name="T51" fmla="*/ 4 h 1371"/>
              <a:gd name="T52" fmla="*/ 1024 w 1638"/>
              <a:gd name="T53" fmla="*/ 452 h 1371"/>
              <a:gd name="T54" fmla="*/ 1185 w 1638"/>
              <a:gd name="T55" fmla="*/ 1100 h 1371"/>
              <a:gd name="T56" fmla="*/ 1314 w 1638"/>
              <a:gd name="T57" fmla="*/ 1100 h 1371"/>
              <a:gd name="T58" fmla="*/ 1573 w 1638"/>
              <a:gd name="T59" fmla="*/ 0 h 1371"/>
              <a:gd name="T60" fmla="*/ 835 w 1638"/>
              <a:gd name="T61" fmla="*/ 100 h 1371"/>
              <a:gd name="T62" fmla="*/ 96 w 1638"/>
              <a:gd name="T63" fmla="*/ 1274 h 1371"/>
              <a:gd name="T64" fmla="*/ 835 w 1638"/>
              <a:gd name="T65" fmla="*/ 100 h 1371"/>
              <a:gd name="T66" fmla="*/ 1459 w 1638"/>
              <a:gd name="T67" fmla="*/ 253 h 1371"/>
              <a:gd name="T68" fmla="*/ 1459 w 1638"/>
              <a:gd name="T69" fmla="*/ 348 h 13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38" h="1371">
                <a:moveTo>
                  <a:pt x="441" y="862"/>
                </a:moveTo>
                <a:cubicBezTo>
                  <a:pt x="441" y="871"/>
                  <a:pt x="449" y="879"/>
                  <a:pt x="459" y="879"/>
                </a:cubicBezTo>
                <a:cubicBezTo>
                  <a:pt x="473" y="879"/>
                  <a:pt x="473" y="879"/>
                  <a:pt x="473" y="879"/>
                </a:cubicBezTo>
                <a:cubicBezTo>
                  <a:pt x="536" y="879"/>
                  <a:pt x="587" y="931"/>
                  <a:pt x="587" y="994"/>
                </a:cubicBezTo>
                <a:cubicBezTo>
                  <a:pt x="587" y="1043"/>
                  <a:pt x="557" y="1084"/>
                  <a:pt x="514" y="1101"/>
                </a:cubicBezTo>
                <a:cubicBezTo>
                  <a:pt x="514" y="1165"/>
                  <a:pt x="514" y="1165"/>
                  <a:pt x="514" y="1165"/>
                </a:cubicBezTo>
                <a:cubicBezTo>
                  <a:pt x="417" y="1165"/>
                  <a:pt x="417" y="1165"/>
                  <a:pt x="417" y="1165"/>
                </a:cubicBezTo>
                <a:cubicBezTo>
                  <a:pt x="417" y="1101"/>
                  <a:pt x="417" y="1101"/>
                  <a:pt x="417" y="1101"/>
                </a:cubicBezTo>
                <a:cubicBezTo>
                  <a:pt x="374" y="1084"/>
                  <a:pt x="344" y="1043"/>
                  <a:pt x="344" y="994"/>
                </a:cubicBezTo>
                <a:cubicBezTo>
                  <a:pt x="441" y="994"/>
                  <a:pt x="441" y="994"/>
                  <a:pt x="441" y="994"/>
                </a:cubicBezTo>
                <a:cubicBezTo>
                  <a:pt x="441" y="1004"/>
                  <a:pt x="449" y="1012"/>
                  <a:pt x="459" y="1012"/>
                </a:cubicBezTo>
                <a:cubicBezTo>
                  <a:pt x="473" y="1012"/>
                  <a:pt x="473" y="1012"/>
                  <a:pt x="473" y="1012"/>
                </a:cubicBezTo>
                <a:cubicBezTo>
                  <a:pt x="483" y="1012"/>
                  <a:pt x="491" y="1004"/>
                  <a:pt x="491" y="994"/>
                </a:cubicBezTo>
                <a:cubicBezTo>
                  <a:pt x="491" y="984"/>
                  <a:pt x="483" y="976"/>
                  <a:pt x="473" y="976"/>
                </a:cubicBezTo>
                <a:cubicBezTo>
                  <a:pt x="459" y="976"/>
                  <a:pt x="459" y="976"/>
                  <a:pt x="459" y="976"/>
                </a:cubicBezTo>
                <a:cubicBezTo>
                  <a:pt x="395" y="976"/>
                  <a:pt x="344" y="925"/>
                  <a:pt x="344" y="862"/>
                </a:cubicBezTo>
                <a:cubicBezTo>
                  <a:pt x="344" y="813"/>
                  <a:pt x="374" y="771"/>
                  <a:pt x="417" y="755"/>
                </a:cubicBezTo>
                <a:cubicBezTo>
                  <a:pt x="417" y="691"/>
                  <a:pt x="417" y="691"/>
                  <a:pt x="417" y="691"/>
                </a:cubicBezTo>
                <a:cubicBezTo>
                  <a:pt x="514" y="691"/>
                  <a:pt x="514" y="691"/>
                  <a:pt x="514" y="691"/>
                </a:cubicBezTo>
                <a:cubicBezTo>
                  <a:pt x="514" y="755"/>
                  <a:pt x="514" y="755"/>
                  <a:pt x="514" y="755"/>
                </a:cubicBezTo>
                <a:cubicBezTo>
                  <a:pt x="557" y="771"/>
                  <a:pt x="587" y="813"/>
                  <a:pt x="587" y="862"/>
                </a:cubicBezTo>
                <a:cubicBezTo>
                  <a:pt x="491" y="862"/>
                  <a:pt x="491" y="862"/>
                  <a:pt x="491" y="862"/>
                </a:cubicBezTo>
                <a:cubicBezTo>
                  <a:pt x="491" y="852"/>
                  <a:pt x="483" y="844"/>
                  <a:pt x="473" y="844"/>
                </a:cubicBezTo>
                <a:cubicBezTo>
                  <a:pt x="459" y="844"/>
                  <a:pt x="459" y="844"/>
                  <a:pt x="459" y="844"/>
                </a:cubicBezTo>
                <a:cubicBezTo>
                  <a:pt x="449" y="844"/>
                  <a:pt x="441" y="852"/>
                  <a:pt x="441" y="862"/>
                </a:cubicBezTo>
                <a:close/>
                <a:moveTo>
                  <a:pt x="738" y="552"/>
                </a:moveTo>
                <a:cubicBezTo>
                  <a:pt x="193" y="552"/>
                  <a:pt x="193" y="552"/>
                  <a:pt x="193" y="552"/>
                </a:cubicBezTo>
                <a:cubicBezTo>
                  <a:pt x="193" y="197"/>
                  <a:pt x="193" y="197"/>
                  <a:pt x="193" y="197"/>
                </a:cubicBezTo>
                <a:cubicBezTo>
                  <a:pt x="738" y="197"/>
                  <a:pt x="738" y="197"/>
                  <a:pt x="738" y="197"/>
                </a:cubicBezTo>
                <a:lnTo>
                  <a:pt x="738" y="552"/>
                </a:lnTo>
                <a:close/>
                <a:moveTo>
                  <a:pt x="641" y="294"/>
                </a:moveTo>
                <a:cubicBezTo>
                  <a:pt x="290" y="294"/>
                  <a:pt x="290" y="294"/>
                  <a:pt x="290" y="294"/>
                </a:cubicBezTo>
                <a:cubicBezTo>
                  <a:pt x="290" y="455"/>
                  <a:pt x="290" y="455"/>
                  <a:pt x="290" y="455"/>
                </a:cubicBezTo>
                <a:cubicBezTo>
                  <a:pt x="641" y="455"/>
                  <a:pt x="641" y="455"/>
                  <a:pt x="641" y="455"/>
                </a:cubicBezTo>
                <a:lnTo>
                  <a:pt x="641" y="294"/>
                </a:lnTo>
                <a:close/>
                <a:moveTo>
                  <a:pt x="1638" y="71"/>
                </a:moveTo>
                <a:cubicBezTo>
                  <a:pt x="1526" y="174"/>
                  <a:pt x="1526" y="174"/>
                  <a:pt x="1526" y="174"/>
                </a:cubicBezTo>
                <a:cubicBezTo>
                  <a:pt x="1572" y="198"/>
                  <a:pt x="1603" y="246"/>
                  <a:pt x="1603" y="301"/>
                </a:cubicBezTo>
                <a:cubicBezTo>
                  <a:pt x="1603" y="380"/>
                  <a:pt x="1538" y="445"/>
                  <a:pt x="1459" y="445"/>
                </a:cubicBezTo>
                <a:cubicBezTo>
                  <a:pt x="1442" y="445"/>
                  <a:pt x="1426" y="442"/>
                  <a:pt x="1411" y="437"/>
                </a:cubicBezTo>
                <a:cubicBezTo>
                  <a:pt x="1411" y="1100"/>
                  <a:pt x="1411" y="1100"/>
                  <a:pt x="1411" y="1100"/>
                </a:cubicBezTo>
                <a:cubicBezTo>
                  <a:pt x="1411" y="1189"/>
                  <a:pt x="1339" y="1262"/>
                  <a:pt x="1250" y="1262"/>
                </a:cubicBezTo>
                <a:cubicBezTo>
                  <a:pt x="1161" y="1262"/>
                  <a:pt x="1089" y="1189"/>
                  <a:pt x="1089" y="1100"/>
                </a:cubicBezTo>
                <a:cubicBezTo>
                  <a:pt x="1089" y="613"/>
                  <a:pt x="1089" y="613"/>
                  <a:pt x="1089" y="613"/>
                </a:cubicBezTo>
                <a:cubicBezTo>
                  <a:pt x="1089" y="578"/>
                  <a:pt x="1060" y="549"/>
                  <a:pt x="1024" y="549"/>
                </a:cubicBezTo>
                <a:cubicBezTo>
                  <a:pt x="932" y="549"/>
                  <a:pt x="932" y="549"/>
                  <a:pt x="932" y="549"/>
                </a:cubicBezTo>
                <a:cubicBezTo>
                  <a:pt x="932" y="1274"/>
                  <a:pt x="932" y="1274"/>
                  <a:pt x="932" y="1274"/>
                </a:cubicBezTo>
                <a:cubicBezTo>
                  <a:pt x="1060" y="1274"/>
                  <a:pt x="1060" y="1274"/>
                  <a:pt x="1060" y="1274"/>
                </a:cubicBezTo>
                <a:cubicBezTo>
                  <a:pt x="1060" y="1371"/>
                  <a:pt x="1060" y="1371"/>
                  <a:pt x="1060" y="1371"/>
                </a:cubicBezTo>
                <a:cubicBezTo>
                  <a:pt x="0" y="1371"/>
                  <a:pt x="0" y="1371"/>
                  <a:pt x="0" y="1371"/>
                </a:cubicBezTo>
                <a:cubicBezTo>
                  <a:pt x="0" y="4"/>
                  <a:pt x="0" y="4"/>
                  <a:pt x="0" y="4"/>
                </a:cubicBezTo>
                <a:cubicBezTo>
                  <a:pt x="932" y="4"/>
                  <a:pt x="932" y="4"/>
                  <a:pt x="932" y="4"/>
                </a:cubicBezTo>
                <a:cubicBezTo>
                  <a:pt x="932" y="452"/>
                  <a:pt x="932" y="452"/>
                  <a:pt x="932" y="452"/>
                </a:cubicBezTo>
                <a:cubicBezTo>
                  <a:pt x="1024" y="452"/>
                  <a:pt x="1024" y="452"/>
                  <a:pt x="1024" y="452"/>
                </a:cubicBezTo>
                <a:cubicBezTo>
                  <a:pt x="1113" y="452"/>
                  <a:pt x="1185" y="524"/>
                  <a:pt x="1185" y="613"/>
                </a:cubicBezTo>
                <a:cubicBezTo>
                  <a:pt x="1185" y="1100"/>
                  <a:pt x="1185" y="1100"/>
                  <a:pt x="1185" y="1100"/>
                </a:cubicBezTo>
                <a:cubicBezTo>
                  <a:pt x="1185" y="1136"/>
                  <a:pt x="1214" y="1165"/>
                  <a:pt x="1250" y="1165"/>
                </a:cubicBezTo>
                <a:cubicBezTo>
                  <a:pt x="1285" y="1165"/>
                  <a:pt x="1314" y="1136"/>
                  <a:pt x="1314" y="1100"/>
                </a:cubicBezTo>
                <a:cubicBezTo>
                  <a:pt x="1314" y="237"/>
                  <a:pt x="1314" y="237"/>
                  <a:pt x="1314" y="237"/>
                </a:cubicBezTo>
                <a:cubicBezTo>
                  <a:pt x="1573" y="0"/>
                  <a:pt x="1573" y="0"/>
                  <a:pt x="1573" y="0"/>
                </a:cubicBezTo>
                <a:lnTo>
                  <a:pt x="1638" y="71"/>
                </a:lnTo>
                <a:close/>
                <a:moveTo>
                  <a:pt x="835" y="100"/>
                </a:moveTo>
                <a:cubicBezTo>
                  <a:pt x="96" y="100"/>
                  <a:pt x="96" y="100"/>
                  <a:pt x="96" y="100"/>
                </a:cubicBezTo>
                <a:cubicBezTo>
                  <a:pt x="96" y="1274"/>
                  <a:pt x="96" y="1274"/>
                  <a:pt x="96" y="1274"/>
                </a:cubicBezTo>
                <a:cubicBezTo>
                  <a:pt x="835" y="1274"/>
                  <a:pt x="835" y="1274"/>
                  <a:pt x="835" y="1274"/>
                </a:cubicBezTo>
                <a:lnTo>
                  <a:pt x="835" y="100"/>
                </a:lnTo>
                <a:close/>
                <a:moveTo>
                  <a:pt x="1506" y="301"/>
                </a:moveTo>
                <a:cubicBezTo>
                  <a:pt x="1506" y="275"/>
                  <a:pt x="1485" y="253"/>
                  <a:pt x="1459" y="253"/>
                </a:cubicBezTo>
                <a:cubicBezTo>
                  <a:pt x="1432" y="253"/>
                  <a:pt x="1411" y="275"/>
                  <a:pt x="1411" y="301"/>
                </a:cubicBezTo>
                <a:cubicBezTo>
                  <a:pt x="1411" y="327"/>
                  <a:pt x="1432" y="348"/>
                  <a:pt x="1459" y="348"/>
                </a:cubicBezTo>
                <a:cubicBezTo>
                  <a:pt x="1485" y="348"/>
                  <a:pt x="1506" y="327"/>
                  <a:pt x="1506" y="3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15291836" y="2732155"/>
            <a:ext cx="585560" cy="768174"/>
          </a:xfrm>
          <a:custGeom>
            <a:avLst/>
            <a:gdLst>
              <a:gd name="T0" fmla="*/ 930 w 1273"/>
              <a:gd name="T1" fmla="*/ 1108 h 1670"/>
              <a:gd name="T2" fmla="*/ 342 w 1273"/>
              <a:gd name="T3" fmla="*/ 1108 h 1670"/>
              <a:gd name="T4" fmla="*/ 342 w 1273"/>
              <a:gd name="T5" fmla="*/ 1010 h 1670"/>
              <a:gd name="T6" fmla="*/ 930 w 1273"/>
              <a:gd name="T7" fmla="*/ 1010 h 1670"/>
              <a:gd name="T8" fmla="*/ 930 w 1273"/>
              <a:gd name="T9" fmla="*/ 1108 h 1670"/>
              <a:gd name="T10" fmla="*/ 463 w 1273"/>
              <a:gd name="T11" fmla="*/ 1305 h 1670"/>
              <a:gd name="T12" fmla="*/ 808 w 1273"/>
              <a:gd name="T13" fmla="*/ 1305 h 1670"/>
              <a:gd name="T14" fmla="*/ 808 w 1273"/>
              <a:gd name="T15" fmla="*/ 1206 h 1670"/>
              <a:gd name="T16" fmla="*/ 463 w 1273"/>
              <a:gd name="T17" fmla="*/ 1206 h 1670"/>
              <a:gd name="T18" fmla="*/ 463 w 1273"/>
              <a:gd name="T19" fmla="*/ 1305 h 1670"/>
              <a:gd name="T20" fmla="*/ 288 w 1273"/>
              <a:gd name="T21" fmla="*/ 1670 h 1670"/>
              <a:gd name="T22" fmla="*/ 0 w 1273"/>
              <a:gd name="T23" fmla="*/ 1379 h 1670"/>
              <a:gd name="T24" fmla="*/ 0 w 1273"/>
              <a:gd name="T25" fmla="*/ 95 h 1670"/>
              <a:gd name="T26" fmla="*/ 374 w 1273"/>
              <a:gd name="T27" fmla="*/ 95 h 1670"/>
              <a:gd name="T28" fmla="*/ 374 w 1273"/>
              <a:gd name="T29" fmla="*/ 0 h 1670"/>
              <a:gd name="T30" fmla="*/ 899 w 1273"/>
              <a:gd name="T31" fmla="*/ 0 h 1670"/>
              <a:gd name="T32" fmla="*/ 899 w 1273"/>
              <a:gd name="T33" fmla="*/ 95 h 1670"/>
              <a:gd name="T34" fmla="*/ 1273 w 1273"/>
              <a:gd name="T35" fmla="*/ 95 h 1670"/>
              <a:gd name="T36" fmla="*/ 1273 w 1273"/>
              <a:gd name="T37" fmla="*/ 1670 h 1670"/>
              <a:gd name="T38" fmla="*/ 288 w 1273"/>
              <a:gd name="T39" fmla="*/ 1670 h 1670"/>
              <a:gd name="T40" fmla="*/ 472 w 1273"/>
              <a:gd name="T41" fmla="*/ 183 h 1670"/>
              <a:gd name="T42" fmla="*/ 801 w 1273"/>
              <a:gd name="T43" fmla="*/ 183 h 1670"/>
              <a:gd name="T44" fmla="*/ 801 w 1273"/>
              <a:gd name="T45" fmla="*/ 98 h 1670"/>
              <a:gd name="T46" fmla="*/ 472 w 1273"/>
              <a:gd name="T47" fmla="*/ 98 h 1670"/>
              <a:gd name="T48" fmla="*/ 472 w 1273"/>
              <a:gd name="T49" fmla="*/ 183 h 1670"/>
              <a:gd name="T50" fmla="*/ 97 w 1273"/>
              <a:gd name="T51" fmla="*/ 1311 h 1670"/>
              <a:gd name="T52" fmla="*/ 357 w 1273"/>
              <a:gd name="T53" fmla="*/ 1311 h 1670"/>
              <a:gd name="T54" fmla="*/ 357 w 1273"/>
              <a:gd name="T55" fmla="*/ 1572 h 1670"/>
              <a:gd name="T56" fmla="*/ 1175 w 1273"/>
              <a:gd name="T57" fmla="*/ 1572 h 1670"/>
              <a:gd name="T58" fmla="*/ 1175 w 1273"/>
              <a:gd name="T59" fmla="*/ 193 h 1670"/>
              <a:gd name="T60" fmla="*/ 899 w 1273"/>
              <a:gd name="T61" fmla="*/ 193 h 1670"/>
              <a:gd name="T62" fmla="*/ 899 w 1273"/>
              <a:gd name="T63" fmla="*/ 281 h 1670"/>
              <a:gd name="T64" fmla="*/ 374 w 1273"/>
              <a:gd name="T65" fmla="*/ 281 h 1670"/>
              <a:gd name="T66" fmla="*/ 374 w 1273"/>
              <a:gd name="T67" fmla="*/ 193 h 1670"/>
              <a:gd name="T68" fmla="*/ 97 w 1273"/>
              <a:gd name="T69" fmla="*/ 193 h 1670"/>
              <a:gd name="T70" fmla="*/ 97 w 1273"/>
              <a:gd name="T71" fmla="*/ 1311 h 1670"/>
              <a:gd name="T72" fmla="*/ 259 w 1273"/>
              <a:gd name="T73" fmla="*/ 1502 h 1670"/>
              <a:gd name="T74" fmla="*/ 259 w 1273"/>
              <a:gd name="T75" fmla="*/ 1409 h 1670"/>
              <a:gd name="T76" fmla="*/ 167 w 1273"/>
              <a:gd name="T77" fmla="*/ 1409 h 1670"/>
              <a:gd name="T78" fmla="*/ 259 w 1273"/>
              <a:gd name="T79" fmla="*/ 1502 h 1670"/>
              <a:gd name="T80" fmla="*/ 840 w 1273"/>
              <a:gd name="T81" fmla="*/ 640 h 1670"/>
              <a:gd name="T82" fmla="*/ 840 w 1273"/>
              <a:gd name="T83" fmla="*/ 703 h 1670"/>
              <a:gd name="T84" fmla="*/ 937 w 1273"/>
              <a:gd name="T85" fmla="*/ 703 h 1670"/>
              <a:gd name="T86" fmla="*/ 937 w 1273"/>
              <a:gd name="T87" fmla="*/ 473 h 1670"/>
              <a:gd name="T88" fmla="*/ 708 w 1273"/>
              <a:gd name="T89" fmla="*/ 473 h 1670"/>
              <a:gd name="T90" fmla="*/ 708 w 1273"/>
              <a:gd name="T91" fmla="*/ 571 h 1670"/>
              <a:gd name="T92" fmla="*/ 770 w 1273"/>
              <a:gd name="T93" fmla="*/ 571 h 1670"/>
              <a:gd name="T94" fmla="*/ 597 w 1273"/>
              <a:gd name="T95" fmla="*/ 744 h 1670"/>
              <a:gd name="T96" fmla="*/ 419 w 1273"/>
              <a:gd name="T97" fmla="*/ 566 h 1670"/>
              <a:gd name="T98" fmla="*/ 349 w 1273"/>
              <a:gd name="T99" fmla="*/ 635 h 1670"/>
              <a:gd name="T100" fmla="*/ 597 w 1273"/>
              <a:gd name="T101" fmla="*/ 883 h 1670"/>
              <a:gd name="T102" fmla="*/ 840 w 1273"/>
              <a:gd name="T103" fmla="*/ 640 h 1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73" h="1670">
                <a:moveTo>
                  <a:pt x="930" y="1108"/>
                </a:moveTo>
                <a:lnTo>
                  <a:pt x="342" y="1108"/>
                </a:lnTo>
                <a:lnTo>
                  <a:pt x="342" y="1010"/>
                </a:lnTo>
                <a:lnTo>
                  <a:pt x="930" y="1010"/>
                </a:lnTo>
                <a:lnTo>
                  <a:pt x="930" y="1108"/>
                </a:lnTo>
                <a:close/>
                <a:moveTo>
                  <a:pt x="463" y="1305"/>
                </a:moveTo>
                <a:lnTo>
                  <a:pt x="808" y="1305"/>
                </a:lnTo>
                <a:lnTo>
                  <a:pt x="808" y="1206"/>
                </a:lnTo>
                <a:lnTo>
                  <a:pt x="463" y="1206"/>
                </a:lnTo>
                <a:lnTo>
                  <a:pt x="463" y="1305"/>
                </a:lnTo>
                <a:close/>
                <a:moveTo>
                  <a:pt x="288" y="1670"/>
                </a:moveTo>
                <a:lnTo>
                  <a:pt x="0" y="1379"/>
                </a:lnTo>
                <a:lnTo>
                  <a:pt x="0" y="95"/>
                </a:lnTo>
                <a:lnTo>
                  <a:pt x="374" y="95"/>
                </a:lnTo>
                <a:lnTo>
                  <a:pt x="374" y="0"/>
                </a:lnTo>
                <a:lnTo>
                  <a:pt x="899" y="0"/>
                </a:lnTo>
                <a:lnTo>
                  <a:pt x="899" y="95"/>
                </a:lnTo>
                <a:lnTo>
                  <a:pt x="1273" y="95"/>
                </a:lnTo>
                <a:lnTo>
                  <a:pt x="1273" y="1670"/>
                </a:lnTo>
                <a:lnTo>
                  <a:pt x="288" y="1670"/>
                </a:lnTo>
                <a:close/>
                <a:moveTo>
                  <a:pt x="472" y="183"/>
                </a:moveTo>
                <a:lnTo>
                  <a:pt x="801" y="183"/>
                </a:lnTo>
                <a:lnTo>
                  <a:pt x="801" y="98"/>
                </a:lnTo>
                <a:lnTo>
                  <a:pt x="472" y="98"/>
                </a:lnTo>
                <a:lnTo>
                  <a:pt x="472" y="183"/>
                </a:lnTo>
                <a:close/>
                <a:moveTo>
                  <a:pt x="97" y="1311"/>
                </a:moveTo>
                <a:lnTo>
                  <a:pt x="357" y="1311"/>
                </a:lnTo>
                <a:lnTo>
                  <a:pt x="357" y="1572"/>
                </a:lnTo>
                <a:lnTo>
                  <a:pt x="1175" y="1572"/>
                </a:lnTo>
                <a:lnTo>
                  <a:pt x="1175" y="193"/>
                </a:lnTo>
                <a:lnTo>
                  <a:pt x="899" y="193"/>
                </a:lnTo>
                <a:lnTo>
                  <a:pt x="899" y="281"/>
                </a:lnTo>
                <a:lnTo>
                  <a:pt x="374" y="281"/>
                </a:lnTo>
                <a:lnTo>
                  <a:pt x="374" y="193"/>
                </a:lnTo>
                <a:lnTo>
                  <a:pt x="97" y="193"/>
                </a:lnTo>
                <a:lnTo>
                  <a:pt x="97" y="1311"/>
                </a:lnTo>
                <a:close/>
                <a:moveTo>
                  <a:pt x="259" y="1502"/>
                </a:moveTo>
                <a:lnTo>
                  <a:pt x="259" y="1409"/>
                </a:lnTo>
                <a:lnTo>
                  <a:pt x="167" y="1409"/>
                </a:lnTo>
                <a:lnTo>
                  <a:pt x="259" y="1502"/>
                </a:lnTo>
                <a:close/>
                <a:moveTo>
                  <a:pt x="840" y="640"/>
                </a:moveTo>
                <a:lnTo>
                  <a:pt x="840" y="703"/>
                </a:lnTo>
                <a:lnTo>
                  <a:pt x="937" y="703"/>
                </a:lnTo>
                <a:lnTo>
                  <a:pt x="937" y="473"/>
                </a:lnTo>
                <a:lnTo>
                  <a:pt x="708" y="473"/>
                </a:lnTo>
                <a:lnTo>
                  <a:pt x="708" y="571"/>
                </a:lnTo>
                <a:lnTo>
                  <a:pt x="770" y="571"/>
                </a:lnTo>
                <a:lnTo>
                  <a:pt x="597" y="744"/>
                </a:lnTo>
                <a:lnTo>
                  <a:pt x="419" y="566"/>
                </a:lnTo>
                <a:lnTo>
                  <a:pt x="349" y="635"/>
                </a:lnTo>
                <a:lnTo>
                  <a:pt x="597" y="883"/>
                </a:lnTo>
                <a:lnTo>
                  <a:pt x="840" y="6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5200529" y="4597514"/>
            <a:ext cx="768174" cy="767714"/>
          </a:xfrm>
          <a:custGeom>
            <a:avLst/>
            <a:gdLst>
              <a:gd name="T0" fmla="*/ 421 w 1638"/>
              <a:gd name="T1" fmla="*/ 1340 h 1638"/>
              <a:gd name="T2" fmla="*/ 442 w 1638"/>
              <a:gd name="T3" fmla="*/ 1231 h 1638"/>
              <a:gd name="T4" fmla="*/ 476 w 1638"/>
              <a:gd name="T5" fmla="*/ 1251 h 1638"/>
              <a:gd name="T6" fmla="*/ 476 w 1638"/>
              <a:gd name="T7" fmla="*/ 1211 h 1638"/>
              <a:gd name="T8" fmla="*/ 346 w 1638"/>
              <a:gd name="T9" fmla="*/ 1095 h 1638"/>
              <a:gd name="T10" fmla="*/ 421 w 1638"/>
              <a:gd name="T11" fmla="*/ 920 h 1638"/>
              <a:gd name="T12" fmla="*/ 517 w 1638"/>
              <a:gd name="T13" fmla="*/ 987 h 1638"/>
              <a:gd name="T14" fmla="*/ 496 w 1638"/>
              <a:gd name="T15" fmla="*/ 1095 h 1638"/>
              <a:gd name="T16" fmla="*/ 462 w 1638"/>
              <a:gd name="T17" fmla="*/ 1075 h 1638"/>
              <a:gd name="T18" fmla="*/ 462 w 1638"/>
              <a:gd name="T19" fmla="*/ 1115 h 1638"/>
              <a:gd name="T20" fmla="*/ 592 w 1638"/>
              <a:gd name="T21" fmla="*/ 1231 h 1638"/>
              <a:gd name="T22" fmla="*/ 517 w 1638"/>
              <a:gd name="T23" fmla="*/ 1407 h 1638"/>
              <a:gd name="T24" fmla="*/ 982 w 1638"/>
              <a:gd name="T25" fmla="*/ 569 h 1638"/>
              <a:gd name="T26" fmla="*/ 806 w 1638"/>
              <a:gd name="T27" fmla="*/ 522 h 1638"/>
              <a:gd name="T28" fmla="*/ 874 w 1638"/>
              <a:gd name="T29" fmla="*/ 514 h 1638"/>
              <a:gd name="T30" fmla="*/ 806 w 1638"/>
              <a:gd name="T31" fmla="*/ 418 h 1638"/>
              <a:gd name="T32" fmla="*/ 854 w 1638"/>
              <a:gd name="T33" fmla="*/ 326 h 1638"/>
              <a:gd name="T34" fmla="*/ 998 w 1638"/>
              <a:gd name="T35" fmla="*/ 374 h 1638"/>
              <a:gd name="T36" fmla="*/ 710 w 1638"/>
              <a:gd name="T37" fmla="*/ 374 h 1638"/>
              <a:gd name="T38" fmla="*/ 663 w 1638"/>
              <a:gd name="T39" fmla="*/ 418 h 1638"/>
              <a:gd name="T40" fmla="*/ 710 w 1638"/>
              <a:gd name="T41" fmla="*/ 514 h 1638"/>
              <a:gd name="T42" fmla="*/ 663 w 1638"/>
              <a:gd name="T43" fmla="*/ 569 h 1638"/>
              <a:gd name="T44" fmla="*/ 982 w 1638"/>
              <a:gd name="T45" fmla="*/ 665 h 1638"/>
              <a:gd name="T46" fmla="*/ 1006 w 1638"/>
              <a:gd name="T47" fmla="*/ 1006 h 1638"/>
              <a:gd name="T48" fmla="*/ 1034 w 1638"/>
              <a:gd name="T49" fmla="*/ 1088 h 1638"/>
              <a:gd name="T50" fmla="*/ 1123 w 1638"/>
              <a:gd name="T51" fmla="*/ 1184 h 1638"/>
              <a:gd name="T52" fmla="*/ 1034 w 1638"/>
              <a:gd name="T53" fmla="*/ 1219 h 1638"/>
              <a:gd name="T54" fmla="*/ 1123 w 1638"/>
              <a:gd name="T55" fmla="*/ 1315 h 1638"/>
              <a:gd name="T56" fmla="*/ 1219 w 1638"/>
              <a:gd name="T57" fmla="*/ 1400 h 1638"/>
              <a:gd name="T58" fmla="*/ 1310 w 1638"/>
              <a:gd name="T59" fmla="*/ 1315 h 1638"/>
              <a:gd name="T60" fmla="*/ 1219 w 1638"/>
              <a:gd name="T61" fmla="*/ 1219 h 1638"/>
              <a:gd name="T62" fmla="*/ 1310 w 1638"/>
              <a:gd name="T63" fmla="*/ 1184 h 1638"/>
              <a:gd name="T64" fmla="*/ 1270 w 1638"/>
              <a:gd name="T65" fmla="*/ 1088 h 1638"/>
              <a:gd name="T66" fmla="*/ 1262 w 1638"/>
              <a:gd name="T67" fmla="*/ 946 h 1638"/>
              <a:gd name="T68" fmla="*/ 1080 w 1638"/>
              <a:gd name="T69" fmla="*/ 946 h 1638"/>
              <a:gd name="T70" fmla="*/ 469 w 1638"/>
              <a:gd name="T71" fmla="*/ 1638 h 1638"/>
              <a:gd name="T72" fmla="*/ 418 w 1638"/>
              <a:gd name="T73" fmla="*/ 703 h 1638"/>
              <a:gd name="T74" fmla="*/ 822 w 1638"/>
              <a:gd name="T75" fmla="*/ 0 h 1638"/>
              <a:gd name="T76" fmla="*/ 1226 w 1638"/>
              <a:gd name="T77" fmla="*/ 704 h 1638"/>
              <a:gd name="T78" fmla="*/ 1170 w 1638"/>
              <a:gd name="T79" fmla="*/ 1638 h 1638"/>
              <a:gd name="T80" fmla="*/ 469 w 1638"/>
              <a:gd name="T81" fmla="*/ 1638 h 1638"/>
              <a:gd name="T82" fmla="*/ 1154 w 1638"/>
              <a:gd name="T83" fmla="*/ 797 h 1638"/>
              <a:gd name="T84" fmla="*/ 797 w 1638"/>
              <a:gd name="T85" fmla="*/ 1169 h 1638"/>
              <a:gd name="T86" fmla="*/ 1543 w 1638"/>
              <a:gd name="T87" fmla="*/ 1169 h 1638"/>
              <a:gd name="T88" fmla="*/ 450 w 1638"/>
              <a:gd name="T89" fmla="*/ 468 h 1638"/>
              <a:gd name="T90" fmla="*/ 1194 w 1638"/>
              <a:gd name="T91" fmla="*/ 468 h 1638"/>
              <a:gd name="T92" fmla="*/ 450 w 1638"/>
              <a:gd name="T93" fmla="*/ 468 h 1638"/>
              <a:gd name="T94" fmla="*/ 762 w 1638"/>
              <a:gd name="T95" fmla="*/ 1400 h 1638"/>
              <a:gd name="T96" fmla="*/ 765 w 1638"/>
              <a:gd name="T97" fmla="*/ 932 h 1638"/>
              <a:gd name="T98" fmla="*/ 469 w 1638"/>
              <a:gd name="T99" fmla="*/ 796 h 1638"/>
              <a:gd name="T100" fmla="*/ 469 w 1638"/>
              <a:gd name="T101" fmla="*/ 1542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38" h="1638">
                <a:moveTo>
                  <a:pt x="421" y="1407"/>
                </a:moveTo>
                <a:cubicBezTo>
                  <a:pt x="421" y="1340"/>
                  <a:pt x="421" y="1340"/>
                  <a:pt x="421" y="1340"/>
                </a:cubicBezTo>
                <a:cubicBezTo>
                  <a:pt x="377" y="1323"/>
                  <a:pt x="346" y="1281"/>
                  <a:pt x="346" y="1231"/>
                </a:cubicBezTo>
                <a:cubicBezTo>
                  <a:pt x="442" y="1231"/>
                  <a:pt x="442" y="1231"/>
                  <a:pt x="442" y="1231"/>
                </a:cubicBezTo>
                <a:cubicBezTo>
                  <a:pt x="442" y="1242"/>
                  <a:pt x="451" y="1251"/>
                  <a:pt x="462" y="1251"/>
                </a:cubicBezTo>
                <a:cubicBezTo>
                  <a:pt x="476" y="1251"/>
                  <a:pt x="476" y="1251"/>
                  <a:pt x="476" y="1251"/>
                </a:cubicBezTo>
                <a:cubicBezTo>
                  <a:pt x="487" y="1251"/>
                  <a:pt x="496" y="1242"/>
                  <a:pt x="496" y="1231"/>
                </a:cubicBezTo>
                <a:cubicBezTo>
                  <a:pt x="496" y="1220"/>
                  <a:pt x="487" y="1211"/>
                  <a:pt x="476" y="1211"/>
                </a:cubicBezTo>
                <a:cubicBezTo>
                  <a:pt x="462" y="1211"/>
                  <a:pt x="462" y="1211"/>
                  <a:pt x="462" y="1211"/>
                </a:cubicBezTo>
                <a:cubicBezTo>
                  <a:pt x="398" y="1211"/>
                  <a:pt x="346" y="1159"/>
                  <a:pt x="346" y="1095"/>
                </a:cubicBezTo>
                <a:cubicBezTo>
                  <a:pt x="346" y="1046"/>
                  <a:pt x="377" y="1003"/>
                  <a:pt x="421" y="987"/>
                </a:cubicBezTo>
                <a:cubicBezTo>
                  <a:pt x="421" y="920"/>
                  <a:pt x="421" y="920"/>
                  <a:pt x="421" y="920"/>
                </a:cubicBezTo>
                <a:cubicBezTo>
                  <a:pt x="517" y="920"/>
                  <a:pt x="517" y="920"/>
                  <a:pt x="517" y="920"/>
                </a:cubicBezTo>
                <a:cubicBezTo>
                  <a:pt x="517" y="987"/>
                  <a:pt x="517" y="987"/>
                  <a:pt x="517" y="987"/>
                </a:cubicBezTo>
                <a:cubicBezTo>
                  <a:pt x="561" y="1003"/>
                  <a:pt x="592" y="1046"/>
                  <a:pt x="592" y="1095"/>
                </a:cubicBezTo>
                <a:cubicBezTo>
                  <a:pt x="496" y="1095"/>
                  <a:pt x="496" y="1095"/>
                  <a:pt x="496" y="1095"/>
                </a:cubicBezTo>
                <a:cubicBezTo>
                  <a:pt x="496" y="1084"/>
                  <a:pt x="487" y="1075"/>
                  <a:pt x="476" y="1075"/>
                </a:cubicBezTo>
                <a:cubicBezTo>
                  <a:pt x="462" y="1075"/>
                  <a:pt x="462" y="1075"/>
                  <a:pt x="462" y="1075"/>
                </a:cubicBezTo>
                <a:cubicBezTo>
                  <a:pt x="451" y="1075"/>
                  <a:pt x="442" y="1084"/>
                  <a:pt x="442" y="1095"/>
                </a:cubicBezTo>
                <a:cubicBezTo>
                  <a:pt x="442" y="1106"/>
                  <a:pt x="451" y="1115"/>
                  <a:pt x="462" y="1115"/>
                </a:cubicBezTo>
                <a:cubicBezTo>
                  <a:pt x="476" y="1115"/>
                  <a:pt x="476" y="1115"/>
                  <a:pt x="476" y="1115"/>
                </a:cubicBezTo>
                <a:cubicBezTo>
                  <a:pt x="540" y="1115"/>
                  <a:pt x="592" y="1167"/>
                  <a:pt x="592" y="1231"/>
                </a:cubicBezTo>
                <a:cubicBezTo>
                  <a:pt x="592" y="1281"/>
                  <a:pt x="561" y="1323"/>
                  <a:pt x="517" y="1340"/>
                </a:cubicBezTo>
                <a:cubicBezTo>
                  <a:pt x="517" y="1407"/>
                  <a:pt x="517" y="1407"/>
                  <a:pt x="517" y="1407"/>
                </a:cubicBezTo>
                <a:lnTo>
                  <a:pt x="421" y="1407"/>
                </a:lnTo>
                <a:close/>
                <a:moveTo>
                  <a:pt x="982" y="569"/>
                </a:moveTo>
                <a:cubicBezTo>
                  <a:pt x="798" y="569"/>
                  <a:pt x="798" y="569"/>
                  <a:pt x="798" y="569"/>
                </a:cubicBezTo>
                <a:cubicBezTo>
                  <a:pt x="803" y="554"/>
                  <a:pt x="806" y="538"/>
                  <a:pt x="806" y="522"/>
                </a:cubicBezTo>
                <a:cubicBezTo>
                  <a:pt x="806" y="514"/>
                  <a:pt x="806" y="514"/>
                  <a:pt x="806" y="514"/>
                </a:cubicBezTo>
                <a:cubicBezTo>
                  <a:pt x="874" y="514"/>
                  <a:pt x="874" y="514"/>
                  <a:pt x="874" y="514"/>
                </a:cubicBezTo>
                <a:cubicBezTo>
                  <a:pt x="874" y="418"/>
                  <a:pt x="874" y="418"/>
                  <a:pt x="874" y="418"/>
                </a:cubicBezTo>
                <a:cubicBezTo>
                  <a:pt x="806" y="418"/>
                  <a:pt x="806" y="418"/>
                  <a:pt x="806" y="418"/>
                </a:cubicBezTo>
                <a:cubicBezTo>
                  <a:pt x="806" y="374"/>
                  <a:pt x="806" y="374"/>
                  <a:pt x="806" y="374"/>
                </a:cubicBezTo>
                <a:cubicBezTo>
                  <a:pt x="806" y="347"/>
                  <a:pt x="828" y="326"/>
                  <a:pt x="854" y="326"/>
                </a:cubicBezTo>
                <a:cubicBezTo>
                  <a:pt x="880" y="326"/>
                  <a:pt x="902" y="347"/>
                  <a:pt x="902" y="374"/>
                </a:cubicBezTo>
                <a:cubicBezTo>
                  <a:pt x="998" y="374"/>
                  <a:pt x="998" y="374"/>
                  <a:pt x="998" y="374"/>
                </a:cubicBezTo>
                <a:cubicBezTo>
                  <a:pt x="998" y="294"/>
                  <a:pt x="933" y="230"/>
                  <a:pt x="854" y="230"/>
                </a:cubicBezTo>
                <a:cubicBezTo>
                  <a:pt x="775" y="230"/>
                  <a:pt x="710" y="294"/>
                  <a:pt x="710" y="374"/>
                </a:cubicBezTo>
                <a:cubicBezTo>
                  <a:pt x="710" y="418"/>
                  <a:pt x="710" y="418"/>
                  <a:pt x="710" y="418"/>
                </a:cubicBezTo>
                <a:cubicBezTo>
                  <a:pt x="663" y="418"/>
                  <a:pt x="663" y="418"/>
                  <a:pt x="663" y="418"/>
                </a:cubicBezTo>
                <a:cubicBezTo>
                  <a:pt x="663" y="514"/>
                  <a:pt x="663" y="514"/>
                  <a:pt x="663" y="514"/>
                </a:cubicBezTo>
                <a:cubicBezTo>
                  <a:pt x="710" y="514"/>
                  <a:pt x="710" y="514"/>
                  <a:pt x="710" y="514"/>
                </a:cubicBezTo>
                <a:cubicBezTo>
                  <a:pt x="710" y="522"/>
                  <a:pt x="710" y="522"/>
                  <a:pt x="710" y="522"/>
                </a:cubicBezTo>
                <a:cubicBezTo>
                  <a:pt x="710" y="548"/>
                  <a:pt x="689" y="569"/>
                  <a:pt x="663" y="569"/>
                </a:cubicBezTo>
                <a:cubicBezTo>
                  <a:pt x="663" y="665"/>
                  <a:pt x="663" y="665"/>
                  <a:pt x="663" y="665"/>
                </a:cubicBezTo>
                <a:cubicBezTo>
                  <a:pt x="982" y="665"/>
                  <a:pt x="982" y="665"/>
                  <a:pt x="982" y="665"/>
                </a:cubicBezTo>
                <a:lnTo>
                  <a:pt x="982" y="569"/>
                </a:lnTo>
                <a:close/>
                <a:moveTo>
                  <a:pt x="1006" y="1006"/>
                </a:moveTo>
                <a:cubicBezTo>
                  <a:pt x="1072" y="1088"/>
                  <a:pt x="1072" y="1088"/>
                  <a:pt x="1072" y="1088"/>
                </a:cubicBezTo>
                <a:cubicBezTo>
                  <a:pt x="1034" y="1088"/>
                  <a:pt x="1034" y="1088"/>
                  <a:pt x="1034" y="1088"/>
                </a:cubicBezTo>
                <a:cubicBezTo>
                  <a:pt x="1034" y="1184"/>
                  <a:pt x="1034" y="1184"/>
                  <a:pt x="1034" y="1184"/>
                </a:cubicBezTo>
                <a:cubicBezTo>
                  <a:pt x="1123" y="1184"/>
                  <a:pt x="1123" y="1184"/>
                  <a:pt x="1123" y="1184"/>
                </a:cubicBezTo>
                <a:cubicBezTo>
                  <a:pt x="1123" y="1219"/>
                  <a:pt x="1123" y="1219"/>
                  <a:pt x="1123" y="1219"/>
                </a:cubicBezTo>
                <a:cubicBezTo>
                  <a:pt x="1034" y="1219"/>
                  <a:pt x="1034" y="1219"/>
                  <a:pt x="1034" y="1219"/>
                </a:cubicBezTo>
                <a:cubicBezTo>
                  <a:pt x="1034" y="1315"/>
                  <a:pt x="1034" y="1315"/>
                  <a:pt x="1034" y="1315"/>
                </a:cubicBezTo>
                <a:cubicBezTo>
                  <a:pt x="1123" y="1315"/>
                  <a:pt x="1123" y="1315"/>
                  <a:pt x="1123" y="1315"/>
                </a:cubicBezTo>
                <a:cubicBezTo>
                  <a:pt x="1123" y="1400"/>
                  <a:pt x="1123" y="1400"/>
                  <a:pt x="1123" y="1400"/>
                </a:cubicBezTo>
                <a:cubicBezTo>
                  <a:pt x="1219" y="1400"/>
                  <a:pt x="1219" y="1400"/>
                  <a:pt x="1219" y="1400"/>
                </a:cubicBezTo>
                <a:cubicBezTo>
                  <a:pt x="1219" y="1315"/>
                  <a:pt x="1219" y="1315"/>
                  <a:pt x="1219" y="1315"/>
                </a:cubicBezTo>
                <a:cubicBezTo>
                  <a:pt x="1310" y="1315"/>
                  <a:pt x="1310" y="1315"/>
                  <a:pt x="1310" y="1315"/>
                </a:cubicBezTo>
                <a:cubicBezTo>
                  <a:pt x="1310" y="1219"/>
                  <a:pt x="1310" y="1219"/>
                  <a:pt x="1310" y="1219"/>
                </a:cubicBezTo>
                <a:cubicBezTo>
                  <a:pt x="1219" y="1219"/>
                  <a:pt x="1219" y="1219"/>
                  <a:pt x="1219" y="1219"/>
                </a:cubicBezTo>
                <a:cubicBezTo>
                  <a:pt x="1219" y="1184"/>
                  <a:pt x="1219" y="1184"/>
                  <a:pt x="1219" y="1184"/>
                </a:cubicBezTo>
                <a:cubicBezTo>
                  <a:pt x="1310" y="1184"/>
                  <a:pt x="1310" y="1184"/>
                  <a:pt x="1310" y="1184"/>
                </a:cubicBezTo>
                <a:cubicBezTo>
                  <a:pt x="1310" y="1088"/>
                  <a:pt x="1310" y="1088"/>
                  <a:pt x="1310" y="1088"/>
                </a:cubicBezTo>
                <a:cubicBezTo>
                  <a:pt x="1270" y="1088"/>
                  <a:pt x="1270" y="1088"/>
                  <a:pt x="1270" y="1088"/>
                </a:cubicBezTo>
                <a:cubicBezTo>
                  <a:pt x="1336" y="1006"/>
                  <a:pt x="1336" y="1006"/>
                  <a:pt x="1336" y="1006"/>
                </a:cubicBezTo>
                <a:cubicBezTo>
                  <a:pt x="1262" y="946"/>
                  <a:pt x="1262" y="946"/>
                  <a:pt x="1262" y="946"/>
                </a:cubicBezTo>
                <a:cubicBezTo>
                  <a:pt x="1171" y="1059"/>
                  <a:pt x="1171" y="1059"/>
                  <a:pt x="1171" y="1059"/>
                </a:cubicBezTo>
                <a:cubicBezTo>
                  <a:pt x="1080" y="946"/>
                  <a:pt x="1080" y="946"/>
                  <a:pt x="1080" y="946"/>
                </a:cubicBezTo>
                <a:lnTo>
                  <a:pt x="1006" y="1006"/>
                </a:lnTo>
                <a:close/>
                <a:moveTo>
                  <a:pt x="469" y="1638"/>
                </a:moveTo>
                <a:cubicBezTo>
                  <a:pt x="211" y="1638"/>
                  <a:pt x="0" y="1428"/>
                  <a:pt x="0" y="1169"/>
                </a:cubicBezTo>
                <a:cubicBezTo>
                  <a:pt x="0" y="928"/>
                  <a:pt x="184" y="729"/>
                  <a:pt x="418" y="703"/>
                </a:cubicBezTo>
                <a:cubicBezTo>
                  <a:pt x="378" y="634"/>
                  <a:pt x="354" y="553"/>
                  <a:pt x="354" y="468"/>
                </a:cubicBezTo>
                <a:cubicBezTo>
                  <a:pt x="354" y="210"/>
                  <a:pt x="564" y="0"/>
                  <a:pt x="822" y="0"/>
                </a:cubicBezTo>
                <a:cubicBezTo>
                  <a:pt x="1080" y="0"/>
                  <a:pt x="1290" y="210"/>
                  <a:pt x="1290" y="468"/>
                </a:cubicBezTo>
                <a:cubicBezTo>
                  <a:pt x="1290" y="554"/>
                  <a:pt x="1267" y="634"/>
                  <a:pt x="1226" y="704"/>
                </a:cubicBezTo>
                <a:cubicBezTo>
                  <a:pt x="1458" y="732"/>
                  <a:pt x="1638" y="930"/>
                  <a:pt x="1638" y="1169"/>
                </a:cubicBezTo>
                <a:cubicBezTo>
                  <a:pt x="1638" y="1428"/>
                  <a:pt x="1428" y="1638"/>
                  <a:pt x="1170" y="1638"/>
                </a:cubicBezTo>
                <a:cubicBezTo>
                  <a:pt x="1031" y="1638"/>
                  <a:pt x="905" y="1577"/>
                  <a:pt x="820" y="1481"/>
                </a:cubicBezTo>
                <a:cubicBezTo>
                  <a:pt x="731" y="1580"/>
                  <a:pt x="604" y="1638"/>
                  <a:pt x="469" y="1638"/>
                </a:cubicBezTo>
                <a:close/>
                <a:moveTo>
                  <a:pt x="1170" y="796"/>
                </a:moveTo>
                <a:cubicBezTo>
                  <a:pt x="1165" y="796"/>
                  <a:pt x="1160" y="796"/>
                  <a:pt x="1154" y="797"/>
                </a:cubicBezTo>
                <a:cubicBezTo>
                  <a:pt x="1083" y="869"/>
                  <a:pt x="988" y="918"/>
                  <a:pt x="882" y="932"/>
                </a:cubicBezTo>
                <a:cubicBezTo>
                  <a:pt x="827" y="998"/>
                  <a:pt x="797" y="1082"/>
                  <a:pt x="797" y="1169"/>
                </a:cubicBezTo>
                <a:cubicBezTo>
                  <a:pt x="797" y="1375"/>
                  <a:pt x="964" y="1542"/>
                  <a:pt x="1170" y="1542"/>
                </a:cubicBezTo>
                <a:cubicBezTo>
                  <a:pt x="1375" y="1542"/>
                  <a:pt x="1543" y="1375"/>
                  <a:pt x="1543" y="1169"/>
                </a:cubicBezTo>
                <a:cubicBezTo>
                  <a:pt x="1543" y="964"/>
                  <a:pt x="1375" y="796"/>
                  <a:pt x="1170" y="796"/>
                </a:cubicBezTo>
                <a:close/>
                <a:moveTo>
                  <a:pt x="450" y="468"/>
                </a:moveTo>
                <a:cubicBezTo>
                  <a:pt x="450" y="673"/>
                  <a:pt x="617" y="840"/>
                  <a:pt x="822" y="840"/>
                </a:cubicBezTo>
                <a:cubicBezTo>
                  <a:pt x="1027" y="840"/>
                  <a:pt x="1194" y="673"/>
                  <a:pt x="1194" y="468"/>
                </a:cubicBezTo>
                <a:cubicBezTo>
                  <a:pt x="1194" y="262"/>
                  <a:pt x="1027" y="95"/>
                  <a:pt x="822" y="95"/>
                </a:cubicBezTo>
                <a:cubicBezTo>
                  <a:pt x="617" y="95"/>
                  <a:pt x="450" y="262"/>
                  <a:pt x="450" y="468"/>
                </a:cubicBezTo>
                <a:close/>
                <a:moveTo>
                  <a:pt x="469" y="1542"/>
                </a:moveTo>
                <a:cubicBezTo>
                  <a:pt x="584" y="1542"/>
                  <a:pt x="691" y="1490"/>
                  <a:pt x="762" y="1400"/>
                </a:cubicBezTo>
                <a:cubicBezTo>
                  <a:pt x="723" y="1332"/>
                  <a:pt x="701" y="1253"/>
                  <a:pt x="701" y="1169"/>
                </a:cubicBezTo>
                <a:cubicBezTo>
                  <a:pt x="701" y="1085"/>
                  <a:pt x="723" y="1003"/>
                  <a:pt x="765" y="932"/>
                </a:cubicBezTo>
                <a:cubicBezTo>
                  <a:pt x="659" y="919"/>
                  <a:pt x="563" y="870"/>
                  <a:pt x="491" y="797"/>
                </a:cubicBezTo>
                <a:cubicBezTo>
                  <a:pt x="483" y="797"/>
                  <a:pt x="475" y="796"/>
                  <a:pt x="469" y="796"/>
                </a:cubicBezTo>
                <a:cubicBezTo>
                  <a:pt x="263" y="796"/>
                  <a:pt x="96" y="964"/>
                  <a:pt x="96" y="1169"/>
                </a:cubicBezTo>
                <a:cubicBezTo>
                  <a:pt x="96" y="1375"/>
                  <a:pt x="263" y="1542"/>
                  <a:pt x="469" y="15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15393263" y="6460343"/>
            <a:ext cx="382707" cy="770014"/>
          </a:xfrm>
          <a:custGeom>
            <a:avLst/>
            <a:gdLst>
              <a:gd name="T0" fmla="*/ 415 w 816"/>
              <a:gd name="T1" fmla="*/ 1258 h 1642"/>
              <a:gd name="T2" fmla="*/ 286 w 816"/>
              <a:gd name="T3" fmla="*/ 1144 h 1642"/>
              <a:gd name="T4" fmla="*/ 359 w 816"/>
              <a:gd name="T5" fmla="*/ 973 h 1642"/>
              <a:gd name="T6" fmla="*/ 456 w 816"/>
              <a:gd name="T7" fmla="*/ 1037 h 1642"/>
              <a:gd name="T8" fmla="*/ 433 w 816"/>
              <a:gd name="T9" fmla="*/ 1144 h 1642"/>
              <a:gd name="T10" fmla="*/ 401 w 816"/>
              <a:gd name="T11" fmla="*/ 1126 h 1642"/>
              <a:gd name="T12" fmla="*/ 401 w 816"/>
              <a:gd name="T13" fmla="*/ 1161 h 1642"/>
              <a:gd name="T14" fmla="*/ 529 w 816"/>
              <a:gd name="T15" fmla="*/ 1276 h 1642"/>
              <a:gd name="T16" fmla="*/ 456 w 816"/>
              <a:gd name="T17" fmla="*/ 1446 h 1642"/>
              <a:gd name="T18" fmla="*/ 359 w 816"/>
              <a:gd name="T19" fmla="*/ 1382 h 1642"/>
              <a:gd name="T20" fmla="*/ 383 w 816"/>
              <a:gd name="T21" fmla="*/ 1276 h 1642"/>
              <a:gd name="T22" fmla="*/ 415 w 816"/>
              <a:gd name="T23" fmla="*/ 1293 h 1642"/>
              <a:gd name="T24" fmla="*/ 359 w 816"/>
              <a:gd name="T25" fmla="*/ 777 h 1642"/>
              <a:gd name="T26" fmla="*/ 285 w 816"/>
              <a:gd name="T27" fmla="*/ 683 h 1642"/>
              <a:gd name="T28" fmla="*/ 80 w 816"/>
              <a:gd name="T29" fmla="*/ 532 h 1642"/>
              <a:gd name="T30" fmla="*/ 177 w 816"/>
              <a:gd name="T31" fmla="*/ 374 h 1642"/>
              <a:gd name="T32" fmla="*/ 359 w 816"/>
              <a:gd name="T33" fmla="*/ 420 h 1642"/>
              <a:gd name="T34" fmla="*/ 285 w 816"/>
              <a:gd name="T35" fmla="*/ 314 h 1642"/>
              <a:gd name="T36" fmla="*/ 80 w 816"/>
              <a:gd name="T37" fmla="*/ 163 h 1642"/>
              <a:gd name="T38" fmla="*/ 177 w 816"/>
              <a:gd name="T39" fmla="*/ 5 h 1642"/>
              <a:gd name="T40" fmla="*/ 408 w 816"/>
              <a:gd name="T41" fmla="*/ 125 h 1642"/>
              <a:gd name="T42" fmla="*/ 638 w 816"/>
              <a:gd name="T43" fmla="*/ 5 h 1642"/>
              <a:gd name="T44" fmla="*/ 735 w 816"/>
              <a:gd name="T45" fmla="*/ 163 h 1642"/>
              <a:gd name="T46" fmla="*/ 530 w 816"/>
              <a:gd name="T47" fmla="*/ 314 h 1642"/>
              <a:gd name="T48" fmla="*/ 456 w 816"/>
              <a:gd name="T49" fmla="*/ 420 h 1642"/>
              <a:gd name="T50" fmla="*/ 638 w 816"/>
              <a:gd name="T51" fmla="*/ 374 h 1642"/>
              <a:gd name="T52" fmla="*/ 735 w 816"/>
              <a:gd name="T53" fmla="*/ 532 h 1642"/>
              <a:gd name="T54" fmla="*/ 530 w 816"/>
              <a:gd name="T55" fmla="*/ 683 h 1642"/>
              <a:gd name="T56" fmla="*/ 456 w 816"/>
              <a:gd name="T57" fmla="*/ 777 h 1642"/>
              <a:gd name="T58" fmla="*/ 716 w 816"/>
              <a:gd name="T59" fmla="*/ 1642 h 1642"/>
              <a:gd name="T60" fmla="*/ 0 w 816"/>
              <a:gd name="T61" fmla="*/ 777 h 1642"/>
              <a:gd name="T62" fmla="*/ 473 w 816"/>
              <a:gd name="T63" fmla="*/ 584 h 1642"/>
              <a:gd name="T64" fmla="*/ 656 w 816"/>
              <a:gd name="T65" fmla="*/ 472 h 1642"/>
              <a:gd name="T66" fmla="*/ 473 w 816"/>
              <a:gd name="T67" fmla="*/ 584 h 1642"/>
              <a:gd name="T68" fmla="*/ 595 w 816"/>
              <a:gd name="T69" fmla="*/ 208 h 1642"/>
              <a:gd name="T70" fmla="*/ 534 w 816"/>
              <a:gd name="T71" fmla="*/ 109 h 1642"/>
              <a:gd name="T72" fmla="*/ 342 w 816"/>
              <a:gd name="T73" fmla="*/ 215 h 1642"/>
              <a:gd name="T74" fmla="*/ 159 w 816"/>
              <a:gd name="T75" fmla="*/ 103 h 1642"/>
              <a:gd name="T76" fmla="*/ 342 w 816"/>
              <a:gd name="T77" fmla="*/ 215 h 1642"/>
              <a:gd name="T78" fmla="*/ 281 w 816"/>
              <a:gd name="T79" fmla="*/ 478 h 1642"/>
              <a:gd name="T80" fmla="*/ 220 w 816"/>
              <a:gd name="T81" fmla="*/ 578 h 1642"/>
              <a:gd name="T82" fmla="*/ 108 w 816"/>
              <a:gd name="T83" fmla="*/ 874 h 1642"/>
              <a:gd name="T84" fmla="*/ 630 w 816"/>
              <a:gd name="T85" fmla="*/ 1545 h 1642"/>
              <a:gd name="T86" fmla="*/ 108 w 816"/>
              <a:gd name="T87" fmla="*/ 874 h 1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6" h="1642">
                <a:moveTo>
                  <a:pt x="433" y="1276"/>
                </a:moveTo>
                <a:cubicBezTo>
                  <a:pt x="433" y="1266"/>
                  <a:pt x="425" y="1258"/>
                  <a:pt x="415" y="1258"/>
                </a:cubicBezTo>
                <a:cubicBezTo>
                  <a:pt x="401" y="1258"/>
                  <a:pt x="401" y="1258"/>
                  <a:pt x="401" y="1258"/>
                </a:cubicBezTo>
                <a:cubicBezTo>
                  <a:pt x="338" y="1258"/>
                  <a:pt x="286" y="1207"/>
                  <a:pt x="286" y="1144"/>
                </a:cubicBezTo>
                <a:cubicBezTo>
                  <a:pt x="286" y="1095"/>
                  <a:pt x="317" y="1054"/>
                  <a:pt x="359" y="1037"/>
                </a:cubicBezTo>
                <a:cubicBezTo>
                  <a:pt x="359" y="973"/>
                  <a:pt x="359" y="973"/>
                  <a:pt x="359" y="973"/>
                </a:cubicBezTo>
                <a:cubicBezTo>
                  <a:pt x="456" y="973"/>
                  <a:pt x="456" y="973"/>
                  <a:pt x="456" y="973"/>
                </a:cubicBezTo>
                <a:cubicBezTo>
                  <a:pt x="456" y="1037"/>
                  <a:pt x="456" y="1037"/>
                  <a:pt x="456" y="1037"/>
                </a:cubicBezTo>
                <a:cubicBezTo>
                  <a:pt x="499" y="1054"/>
                  <a:pt x="529" y="1095"/>
                  <a:pt x="529" y="1144"/>
                </a:cubicBezTo>
                <a:cubicBezTo>
                  <a:pt x="433" y="1144"/>
                  <a:pt x="433" y="1144"/>
                  <a:pt x="433" y="1144"/>
                </a:cubicBezTo>
                <a:cubicBezTo>
                  <a:pt x="433" y="1134"/>
                  <a:pt x="425" y="1126"/>
                  <a:pt x="415" y="1126"/>
                </a:cubicBezTo>
                <a:cubicBezTo>
                  <a:pt x="401" y="1126"/>
                  <a:pt x="401" y="1126"/>
                  <a:pt x="401" y="1126"/>
                </a:cubicBezTo>
                <a:cubicBezTo>
                  <a:pt x="391" y="1126"/>
                  <a:pt x="383" y="1134"/>
                  <a:pt x="383" y="1144"/>
                </a:cubicBezTo>
                <a:cubicBezTo>
                  <a:pt x="383" y="1153"/>
                  <a:pt x="391" y="1161"/>
                  <a:pt x="401" y="1161"/>
                </a:cubicBezTo>
                <a:cubicBezTo>
                  <a:pt x="415" y="1161"/>
                  <a:pt x="415" y="1161"/>
                  <a:pt x="415" y="1161"/>
                </a:cubicBezTo>
                <a:cubicBezTo>
                  <a:pt x="478" y="1161"/>
                  <a:pt x="529" y="1213"/>
                  <a:pt x="529" y="1276"/>
                </a:cubicBezTo>
                <a:cubicBezTo>
                  <a:pt x="529" y="1324"/>
                  <a:pt x="499" y="1365"/>
                  <a:pt x="456" y="1382"/>
                </a:cubicBezTo>
                <a:cubicBezTo>
                  <a:pt x="456" y="1446"/>
                  <a:pt x="456" y="1446"/>
                  <a:pt x="456" y="1446"/>
                </a:cubicBezTo>
                <a:cubicBezTo>
                  <a:pt x="359" y="1446"/>
                  <a:pt x="359" y="1446"/>
                  <a:pt x="359" y="1446"/>
                </a:cubicBezTo>
                <a:cubicBezTo>
                  <a:pt x="359" y="1382"/>
                  <a:pt x="359" y="1382"/>
                  <a:pt x="359" y="1382"/>
                </a:cubicBezTo>
                <a:cubicBezTo>
                  <a:pt x="317" y="1365"/>
                  <a:pt x="286" y="1324"/>
                  <a:pt x="286" y="1276"/>
                </a:cubicBezTo>
                <a:cubicBezTo>
                  <a:pt x="383" y="1276"/>
                  <a:pt x="383" y="1276"/>
                  <a:pt x="383" y="1276"/>
                </a:cubicBezTo>
                <a:cubicBezTo>
                  <a:pt x="383" y="1285"/>
                  <a:pt x="391" y="1293"/>
                  <a:pt x="401" y="1293"/>
                </a:cubicBezTo>
                <a:cubicBezTo>
                  <a:pt x="415" y="1293"/>
                  <a:pt x="415" y="1293"/>
                  <a:pt x="415" y="1293"/>
                </a:cubicBezTo>
                <a:cubicBezTo>
                  <a:pt x="425" y="1293"/>
                  <a:pt x="433" y="1285"/>
                  <a:pt x="433" y="1276"/>
                </a:cubicBezTo>
                <a:close/>
                <a:moveTo>
                  <a:pt x="359" y="777"/>
                </a:moveTo>
                <a:cubicBezTo>
                  <a:pt x="359" y="679"/>
                  <a:pt x="359" y="679"/>
                  <a:pt x="359" y="679"/>
                </a:cubicBezTo>
                <a:cubicBezTo>
                  <a:pt x="349" y="680"/>
                  <a:pt x="298" y="683"/>
                  <a:pt x="285" y="683"/>
                </a:cubicBezTo>
                <a:cubicBezTo>
                  <a:pt x="233" y="683"/>
                  <a:pt x="195" y="675"/>
                  <a:pt x="170" y="660"/>
                </a:cubicBezTo>
                <a:cubicBezTo>
                  <a:pt x="139" y="641"/>
                  <a:pt x="109" y="599"/>
                  <a:pt x="80" y="532"/>
                </a:cubicBezTo>
                <a:cubicBezTo>
                  <a:pt x="61" y="488"/>
                  <a:pt x="32" y="394"/>
                  <a:pt x="32" y="394"/>
                </a:cubicBezTo>
                <a:cubicBezTo>
                  <a:pt x="32" y="394"/>
                  <a:pt x="128" y="377"/>
                  <a:pt x="177" y="374"/>
                </a:cubicBezTo>
                <a:cubicBezTo>
                  <a:pt x="250" y="370"/>
                  <a:pt x="300" y="377"/>
                  <a:pt x="332" y="396"/>
                </a:cubicBezTo>
                <a:cubicBezTo>
                  <a:pt x="341" y="402"/>
                  <a:pt x="350" y="410"/>
                  <a:pt x="359" y="420"/>
                </a:cubicBezTo>
                <a:cubicBezTo>
                  <a:pt x="359" y="310"/>
                  <a:pt x="359" y="310"/>
                  <a:pt x="359" y="310"/>
                </a:cubicBezTo>
                <a:cubicBezTo>
                  <a:pt x="349" y="311"/>
                  <a:pt x="298" y="314"/>
                  <a:pt x="285" y="314"/>
                </a:cubicBezTo>
                <a:cubicBezTo>
                  <a:pt x="233" y="314"/>
                  <a:pt x="195" y="306"/>
                  <a:pt x="170" y="291"/>
                </a:cubicBezTo>
                <a:cubicBezTo>
                  <a:pt x="139" y="271"/>
                  <a:pt x="109" y="230"/>
                  <a:pt x="80" y="163"/>
                </a:cubicBezTo>
                <a:cubicBezTo>
                  <a:pt x="61" y="118"/>
                  <a:pt x="32" y="25"/>
                  <a:pt x="32" y="25"/>
                </a:cubicBezTo>
                <a:cubicBezTo>
                  <a:pt x="32" y="25"/>
                  <a:pt x="128" y="8"/>
                  <a:pt x="177" y="5"/>
                </a:cubicBezTo>
                <a:cubicBezTo>
                  <a:pt x="250" y="0"/>
                  <a:pt x="300" y="8"/>
                  <a:pt x="332" y="27"/>
                </a:cubicBezTo>
                <a:cubicBezTo>
                  <a:pt x="358" y="43"/>
                  <a:pt x="383" y="75"/>
                  <a:pt x="408" y="125"/>
                </a:cubicBezTo>
                <a:cubicBezTo>
                  <a:pt x="432" y="75"/>
                  <a:pt x="457" y="43"/>
                  <a:pt x="484" y="27"/>
                </a:cubicBezTo>
                <a:cubicBezTo>
                  <a:pt x="515" y="8"/>
                  <a:pt x="566" y="0"/>
                  <a:pt x="638" y="5"/>
                </a:cubicBezTo>
                <a:cubicBezTo>
                  <a:pt x="687" y="8"/>
                  <a:pt x="783" y="25"/>
                  <a:pt x="783" y="25"/>
                </a:cubicBezTo>
                <a:cubicBezTo>
                  <a:pt x="783" y="25"/>
                  <a:pt x="755" y="118"/>
                  <a:pt x="735" y="163"/>
                </a:cubicBezTo>
                <a:cubicBezTo>
                  <a:pt x="706" y="230"/>
                  <a:pt x="677" y="271"/>
                  <a:pt x="645" y="291"/>
                </a:cubicBezTo>
                <a:cubicBezTo>
                  <a:pt x="620" y="306"/>
                  <a:pt x="582" y="314"/>
                  <a:pt x="530" y="314"/>
                </a:cubicBezTo>
                <a:cubicBezTo>
                  <a:pt x="518" y="314"/>
                  <a:pt x="467" y="311"/>
                  <a:pt x="456" y="310"/>
                </a:cubicBezTo>
                <a:cubicBezTo>
                  <a:pt x="456" y="420"/>
                  <a:pt x="456" y="420"/>
                  <a:pt x="456" y="420"/>
                </a:cubicBezTo>
                <a:cubicBezTo>
                  <a:pt x="465" y="410"/>
                  <a:pt x="474" y="402"/>
                  <a:pt x="484" y="396"/>
                </a:cubicBezTo>
                <a:cubicBezTo>
                  <a:pt x="515" y="377"/>
                  <a:pt x="566" y="370"/>
                  <a:pt x="638" y="374"/>
                </a:cubicBezTo>
                <a:cubicBezTo>
                  <a:pt x="687" y="377"/>
                  <a:pt x="783" y="394"/>
                  <a:pt x="783" y="394"/>
                </a:cubicBezTo>
                <a:cubicBezTo>
                  <a:pt x="783" y="394"/>
                  <a:pt x="755" y="488"/>
                  <a:pt x="735" y="532"/>
                </a:cubicBezTo>
                <a:cubicBezTo>
                  <a:pt x="706" y="599"/>
                  <a:pt x="677" y="641"/>
                  <a:pt x="645" y="660"/>
                </a:cubicBezTo>
                <a:cubicBezTo>
                  <a:pt x="620" y="675"/>
                  <a:pt x="582" y="683"/>
                  <a:pt x="530" y="683"/>
                </a:cubicBezTo>
                <a:cubicBezTo>
                  <a:pt x="518" y="683"/>
                  <a:pt x="467" y="680"/>
                  <a:pt x="456" y="679"/>
                </a:cubicBezTo>
                <a:cubicBezTo>
                  <a:pt x="456" y="777"/>
                  <a:pt x="456" y="777"/>
                  <a:pt x="456" y="777"/>
                </a:cubicBezTo>
                <a:cubicBezTo>
                  <a:pt x="816" y="777"/>
                  <a:pt x="816" y="777"/>
                  <a:pt x="816" y="777"/>
                </a:cubicBezTo>
                <a:cubicBezTo>
                  <a:pt x="716" y="1642"/>
                  <a:pt x="716" y="1642"/>
                  <a:pt x="716" y="1642"/>
                </a:cubicBezTo>
                <a:cubicBezTo>
                  <a:pt x="99" y="1642"/>
                  <a:pt x="99" y="1642"/>
                  <a:pt x="99" y="1642"/>
                </a:cubicBezTo>
                <a:cubicBezTo>
                  <a:pt x="0" y="777"/>
                  <a:pt x="0" y="777"/>
                  <a:pt x="0" y="777"/>
                </a:cubicBezTo>
                <a:lnTo>
                  <a:pt x="359" y="777"/>
                </a:lnTo>
                <a:close/>
                <a:moveTo>
                  <a:pt x="473" y="584"/>
                </a:moveTo>
                <a:cubicBezTo>
                  <a:pt x="526" y="589"/>
                  <a:pt x="578" y="588"/>
                  <a:pt x="595" y="578"/>
                </a:cubicBezTo>
                <a:cubicBezTo>
                  <a:pt x="611" y="568"/>
                  <a:pt x="636" y="521"/>
                  <a:pt x="656" y="472"/>
                </a:cubicBezTo>
                <a:cubicBezTo>
                  <a:pt x="603" y="467"/>
                  <a:pt x="551" y="468"/>
                  <a:pt x="534" y="478"/>
                </a:cubicBezTo>
                <a:cubicBezTo>
                  <a:pt x="520" y="487"/>
                  <a:pt x="495" y="529"/>
                  <a:pt x="473" y="584"/>
                </a:cubicBezTo>
                <a:close/>
                <a:moveTo>
                  <a:pt x="473" y="215"/>
                </a:moveTo>
                <a:cubicBezTo>
                  <a:pt x="526" y="219"/>
                  <a:pt x="578" y="219"/>
                  <a:pt x="595" y="208"/>
                </a:cubicBezTo>
                <a:cubicBezTo>
                  <a:pt x="611" y="198"/>
                  <a:pt x="636" y="152"/>
                  <a:pt x="656" y="103"/>
                </a:cubicBezTo>
                <a:cubicBezTo>
                  <a:pt x="603" y="98"/>
                  <a:pt x="551" y="99"/>
                  <a:pt x="534" y="109"/>
                </a:cubicBezTo>
                <a:cubicBezTo>
                  <a:pt x="520" y="118"/>
                  <a:pt x="495" y="159"/>
                  <a:pt x="473" y="215"/>
                </a:cubicBezTo>
                <a:close/>
                <a:moveTo>
                  <a:pt x="342" y="215"/>
                </a:moveTo>
                <a:cubicBezTo>
                  <a:pt x="322" y="165"/>
                  <a:pt x="298" y="119"/>
                  <a:pt x="281" y="109"/>
                </a:cubicBezTo>
                <a:cubicBezTo>
                  <a:pt x="265" y="99"/>
                  <a:pt x="212" y="98"/>
                  <a:pt x="159" y="103"/>
                </a:cubicBezTo>
                <a:cubicBezTo>
                  <a:pt x="179" y="152"/>
                  <a:pt x="204" y="198"/>
                  <a:pt x="220" y="208"/>
                </a:cubicBezTo>
                <a:cubicBezTo>
                  <a:pt x="234" y="217"/>
                  <a:pt x="283" y="220"/>
                  <a:pt x="342" y="215"/>
                </a:cubicBezTo>
                <a:close/>
                <a:moveTo>
                  <a:pt x="342" y="584"/>
                </a:moveTo>
                <a:cubicBezTo>
                  <a:pt x="322" y="535"/>
                  <a:pt x="298" y="488"/>
                  <a:pt x="281" y="478"/>
                </a:cubicBezTo>
                <a:cubicBezTo>
                  <a:pt x="265" y="468"/>
                  <a:pt x="212" y="467"/>
                  <a:pt x="159" y="472"/>
                </a:cubicBezTo>
                <a:cubicBezTo>
                  <a:pt x="179" y="521"/>
                  <a:pt x="204" y="568"/>
                  <a:pt x="220" y="578"/>
                </a:cubicBezTo>
                <a:cubicBezTo>
                  <a:pt x="234" y="586"/>
                  <a:pt x="283" y="589"/>
                  <a:pt x="342" y="584"/>
                </a:cubicBezTo>
                <a:close/>
                <a:moveTo>
                  <a:pt x="108" y="874"/>
                </a:moveTo>
                <a:cubicBezTo>
                  <a:pt x="185" y="1545"/>
                  <a:pt x="185" y="1545"/>
                  <a:pt x="185" y="1545"/>
                </a:cubicBezTo>
                <a:cubicBezTo>
                  <a:pt x="630" y="1545"/>
                  <a:pt x="630" y="1545"/>
                  <a:pt x="630" y="1545"/>
                </a:cubicBezTo>
                <a:cubicBezTo>
                  <a:pt x="707" y="874"/>
                  <a:pt x="707" y="874"/>
                  <a:pt x="707" y="874"/>
                </a:cubicBezTo>
                <a:lnTo>
                  <a:pt x="108" y="8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15200299" y="8339731"/>
            <a:ext cx="768634" cy="765874"/>
          </a:xfrm>
          <a:custGeom>
            <a:avLst/>
            <a:gdLst>
              <a:gd name="T0" fmla="*/ 1274 w 1639"/>
              <a:gd name="T1" fmla="*/ 1633 h 1633"/>
              <a:gd name="T2" fmla="*/ 1639 w 1639"/>
              <a:gd name="T3" fmla="*/ 672 h 1633"/>
              <a:gd name="T4" fmla="*/ 0 w 1639"/>
              <a:gd name="T5" fmla="*/ 0 h 1633"/>
              <a:gd name="T6" fmla="*/ 365 w 1639"/>
              <a:gd name="T7" fmla="*/ 672 h 1633"/>
              <a:gd name="T8" fmla="*/ 365 w 1639"/>
              <a:gd name="T9" fmla="*/ 384 h 1633"/>
              <a:gd name="T10" fmla="*/ 288 w 1639"/>
              <a:gd name="T11" fmla="*/ 288 h 1633"/>
              <a:gd name="T12" fmla="*/ 365 w 1639"/>
              <a:gd name="T13" fmla="*/ 384 h 1633"/>
              <a:gd name="T14" fmla="*/ 461 w 1639"/>
              <a:gd name="T15" fmla="*/ 1416 h 1633"/>
              <a:gd name="T16" fmla="*/ 583 w 1639"/>
              <a:gd name="T17" fmla="*/ 1537 h 1633"/>
              <a:gd name="T18" fmla="*/ 1178 w 1639"/>
              <a:gd name="T19" fmla="*/ 1537 h 1633"/>
              <a:gd name="T20" fmla="*/ 1101 w 1639"/>
              <a:gd name="T21" fmla="*/ 1461 h 1633"/>
              <a:gd name="T22" fmla="*/ 1178 w 1639"/>
              <a:gd name="T23" fmla="*/ 1537 h 1633"/>
              <a:gd name="T24" fmla="*/ 1034 w 1639"/>
              <a:gd name="T25" fmla="*/ 1393 h 1633"/>
              <a:gd name="T26" fmla="*/ 681 w 1639"/>
              <a:gd name="T27" fmla="*/ 1537 h 1633"/>
              <a:gd name="T28" fmla="*/ 461 w 1639"/>
              <a:gd name="T29" fmla="*/ 1317 h 1633"/>
              <a:gd name="T30" fmla="*/ 606 w 1639"/>
              <a:gd name="T31" fmla="*/ 432 h 1633"/>
              <a:gd name="T32" fmla="*/ 958 w 1639"/>
              <a:gd name="T33" fmla="*/ 288 h 1633"/>
              <a:gd name="T34" fmla="*/ 1178 w 1639"/>
              <a:gd name="T35" fmla="*/ 507 h 1633"/>
              <a:gd name="T36" fmla="*/ 461 w 1639"/>
              <a:gd name="T37" fmla="*/ 409 h 1633"/>
              <a:gd name="T38" fmla="*/ 582 w 1639"/>
              <a:gd name="T39" fmla="*/ 288 h 1633"/>
              <a:gd name="T40" fmla="*/ 461 w 1639"/>
              <a:gd name="T41" fmla="*/ 409 h 1633"/>
              <a:gd name="T42" fmla="*/ 1101 w 1639"/>
              <a:gd name="T43" fmla="*/ 364 h 1633"/>
              <a:gd name="T44" fmla="*/ 1178 w 1639"/>
              <a:gd name="T45" fmla="*/ 288 h 1633"/>
              <a:gd name="T46" fmla="*/ 96 w 1639"/>
              <a:gd name="T47" fmla="*/ 576 h 1633"/>
              <a:gd name="T48" fmla="*/ 1543 w 1639"/>
              <a:gd name="T49" fmla="*/ 96 h 1633"/>
              <a:gd name="T50" fmla="*/ 1274 w 1639"/>
              <a:gd name="T51" fmla="*/ 576 h 1633"/>
              <a:gd name="T52" fmla="*/ 1444 w 1639"/>
              <a:gd name="T53" fmla="*/ 480 h 1633"/>
              <a:gd name="T54" fmla="*/ 192 w 1639"/>
              <a:gd name="T55" fmla="*/ 192 h 1633"/>
              <a:gd name="T56" fmla="*/ 365 w 1639"/>
              <a:gd name="T57" fmla="*/ 480 h 1633"/>
              <a:gd name="T58" fmla="*/ 96 w 1639"/>
              <a:gd name="T59" fmla="*/ 576 h 1633"/>
              <a:gd name="T60" fmla="*/ 1274 w 1639"/>
              <a:gd name="T61" fmla="*/ 288 h 1633"/>
              <a:gd name="T62" fmla="*/ 1349 w 1639"/>
              <a:gd name="T63" fmla="*/ 384 h 1633"/>
              <a:gd name="T64" fmla="*/ 969 w 1639"/>
              <a:gd name="T65" fmla="*/ 682 h 1633"/>
              <a:gd name="T66" fmla="*/ 670 w 1639"/>
              <a:gd name="T67" fmla="*/ 1137 h 1633"/>
              <a:gd name="T68" fmla="*/ 874 w 1639"/>
              <a:gd name="T69" fmla="*/ 1176 h 1633"/>
              <a:gd name="T70" fmla="*/ 969 w 1639"/>
              <a:gd name="T71" fmla="*/ 682 h 1633"/>
              <a:gd name="T72" fmla="*/ 722 w 1639"/>
              <a:gd name="T73" fmla="*/ 1057 h 1633"/>
              <a:gd name="T74" fmla="*/ 917 w 1639"/>
              <a:gd name="T75" fmla="*/ 762 h 1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39" h="1633">
                <a:moveTo>
                  <a:pt x="365" y="1633"/>
                </a:moveTo>
                <a:cubicBezTo>
                  <a:pt x="1274" y="1633"/>
                  <a:pt x="1274" y="1633"/>
                  <a:pt x="1274" y="1633"/>
                </a:cubicBezTo>
                <a:cubicBezTo>
                  <a:pt x="1274" y="672"/>
                  <a:pt x="1274" y="672"/>
                  <a:pt x="1274" y="672"/>
                </a:cubicBezTo>
                <a:cubicBezTo>
                  <a:pt x="1639" y="672"/>
                  <a:pt x="1639" y="672"/>
                  <a:pt x="1639" y="672"/>
                </a:cubicBezTo>
                <a:cubicBezTo>
                  <a:pt x="1639" y="0"/>
                  <a:pt x="1639" y="0"/>
                  <a:pt x="163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672"/>
                  <a:pt x="0" y="672"/>
                  <a:pt x="0" y="672"/>
                </a:cubicBezTo>
                <a:cubicBezTo>
                  <a:pt x="365" y="672"/>
                  <a:pt x="365" y="672"/>
                  <a:pt x="365" y="672"/>
                </a:cubicBezTo>
                <a:lnTo>
                  <a:pt x="365" y="1633"/>
                </a:lnTo>
                <a:close/>
                <a:moveTo>
                  <a:pt x="365" y="384"/>
                </a:moveTo>
                <a:cubicBezTo>
                  <a:pt x="288" y="384"/>
                  <a:pt x="288" y="384"/>
                  <a:pt x="288" y="384"/>
                </a:cubicBezTo>
                <a:cubicBezTo>
                  <a:pt x="288" y="288"/>
                  <a:pt x="288" y="288"/>
                  <a:pt x="288" y="288"/>
                </a:cubicBezTo>
                <a:cubicBezTo>
                  <a:pt x="365" y="288"/>
                  <a:pt x="365" y="288"/>
                  <a:pt x="365" y="288"/>
                </a:cubicBezTo>
                <a:lnTo>
                  <a:pt x="365" y="384"/>
                </a:lnTo>
                <a:close/>
                <a:moveTo>
                  <a:pt x="461" y="1537"/>
                </a:moveTo>
                <a:cubicBezTo>
                  <a:pt x="461" y="1416"/>
                  <a:pt x="461" y="1416"/>
                  <a:pt x="461" y="1416"/>
                </a:cubicBezTo>
                <a:cubicBezTo>
                  <a:pt x="490" y="1424"/>
                  <a:pt x="516" y="1439"/>
                  <a:pt x="538" y="1461"/>
                </a:cubicBezTo>
                <a:cubicBezTo>
                  <a:pt x="559" y="1482"/>
                  <a:pt x="575" y="1509"/>
                  <a:pt x="583" y="1537"/>
                </a:cubicBezTo>
                <a:lnTo>
                  <a:pt x="461" y="1537"/>
                </a:lnTo>
                <a:close/>
                <a:moveTo>
                  <a:pt x="1178" y="1537"/>
                </a:moveTo>
                <a:cubicBezTo>
                  <a:pt x="1056" y="1537"/>
                  <a:pt x="1056" y="1537"/>
                  <a:pt x="1056" y="1537"/>
                </a:cubicBezTo>
                <a:cubicBezTo>
                  <a:pt x="1064" y="1509"/>
                  <a:pt x="1080" y="1482"/>
                  <a:pt x="1101" y="1461"/>
                </a:cubicBezTo>
                <a:cubicBezTo>
                  <a:pt x="1123" y="1439"/>
                  <a:pt x="1149" y="1424"/>
                  <a:pt x="1178" y="1416"/>
                </a:cubicBezTo>
                <a:lnTo>
                  <a:pt x="1178" y="1537"/>
                </a:lnTo>
                <a:close/>
                <a:moveTo>
                  <a:pt x="1178" y="1317"/>
                </a:moveTo>
                <a:cubicBezTo>
                  <a:pt x="1124" y="1327"/>
                  <a:pt x="1073" y="1353"/>
                  <a:pt x="1034" y="1393"/>
                </a:cubicBezTo>
                <a:cubicBezTo>
                  <a:pt x="994" y="1433"/>
                  <a:pt x="968" y="1483"/>
                  <a:pt x="958" y="1537"/>
                </a:cubicBezTo>
                <a:cubicBezTo>
                  <a:pt x="681" y="1537"/>
                  <a:pt x="681" y="1537"/>
                  <a:pt x="681" y="1537"/>
                </a:cubicBezTo>
                <a:cubicBezTo>
                  <a:pt x="671" y="1483"/>
                  <a:pt x="646" y="1433"/>
                  <a:pt x="606" y="1393"/>
                </a:cubicBezTo>
                <a:cubicBezTo>
                  <a:pt x="566" y="1353"/>
                  <a:pt x="515" y="1327"/>
                  <a:pt x="461" y="1317"/>
                </a:cubicBezTo>
                <a:cubicBezTo>
                  <a:pt x="461" y="507"/>
                  <a:pt x="461" y="507"/>
                  <a:pt x="461" y="507"/>
                </a:cubicBezTo>
                <a:cubicBezTo>
                  <a:pt x="515" y="498"/>
                  <a:pt x="566" y="472"/>
                  <a:pt x="606" y="432"/>
                </a:cubicBezTo>
                <a:cubicBezTo>
                  <a:pt x="645" y="392"/>
                  <a:pt x="671" y="342"/>
                  <a:pt x="681" y="288"/>
                </a:cubicBezTo>
                <a:cubicBezTo>
                  <a:pt x="958" y="288"/>
                  <a:pt x="958" y="288"/>
                  <a:pt x="958" y="288"/>
                </a:cubicBezTo>
                <a:cubicBezTo>
                  <a:pt x="968" y="342"/>
                  <a:pt x="994" y="392"/>
                  <a:pt x="1034" y="432"/>
                </a:cubicBezTo>
                <a:cubicBezTo>
                  <a:pt x="1073" y="472"/>
                  <a:pt x="1124" y="498"/>
                  <a:pt x="1178" y="507"/>
                </a:cubicBezTo>
                <a:lnTo>
                  <a:pt x="1178" y="1317"/>
                </a:lnTo>
                <a:close/>
                <a:moveTo>
                  <a:pt x="461" y="409"/>
                </a:moveTo>
                <a:cubicBezTo>
                  <a:pt x="461" y="288"/>
                  <a:pt x="461" y="288"/>
                  <a:pt x="461" y="288"/>
                </a:cubicBezTo>
                <a:cubicBezTo>
                  <a:pt x="582" y="288"/>
                  <a:pt x="582" y="288"/>
                  <a:pt x="582" y="288"/>
                </a:cubicBezTo>
                <a:cubicBezTo>
                  <a:pt x="574" y="316"/>
                  <a:pt x="559" y="342"/>
                  <a:pt x="538" y="364"/>
                </a:cubicBezTo>
                <a:cubicBezTo>
                  <a:pt x="516" y="385"/>
                  <a:pt x="490" y="401"/>
                  <a:pt x="461" y="409"/>
                </a:cubicBezTo>
                <a:close/>
                <a:moveTo>
                  <a:pt x="1178" y="409"/>
                </a:moveTo>
                <a:cubicBezTo>
                  <a:pt x="1149" y="401"/>
                  <a:pt x="1123" y="385"/>
                  <a:pt x="1101" y="364"/>
                </a:cubicBezTo>
                <a:cubicBezTo>
                  <a:pt x="1080" y="342"/>
                  <a:pt x="1065" y="316"/>
                  <a:pt x="1057" y="288"/>
                </a:cubicBezTo>
                <a:cubicBezTo>
                  <a:pt x="1178" y="288"/>
                  <a:pt x="1178" y="288"/>
                  <a:pt x="1178" y="288"/>
                </a:cubicBezTo>
                <a:lnTo>
                  <a:pt x="1178" y="409"/>
                </a:lnTo>
                <a:close/>
                <a:moveTo>
                  <a:pt x="96" y="576"/>
                </a:moveTo>
                <a:cubicBezTo>
                  <a:pt x="96" y="96"/>
                  <a:pt x="96" y="96"/>
                  <a:pt x="96" y="96"/>
                </a:cubicBezTo>
                <a:cubicBezTo>
                  <a:pt x="1543" y="96"/>
                  <a:pt x="1543" y="96"/>
                  <a:pt x="1543" y="96"/>
                </a:cubicBezTo>
                <a:cubicBezTo>
                  <a:pt x="1543" y="576"/>
                  <a:pt x="1543" y="576"/>
                  <a:pt x="1543" y="576"/>
                </a:cubicBezTo>
                <a:cubicBezTo>
                  <a:pt x="1274" y="576"/>
                  <a:pt x="1274" y="576"/>
                  <a:pt x="1274" y="576"/>
                </a:cubicBezTo>
                <a:cubicBezTo>
                  <a:pt x="1274" y="480"/>
                  <a:pt x="1274" y="480"/>
                  <a:pt x="1274" y="480"/>
                </a:cubicBezTo>
                <a:cubicBezTo>
                  <a:pt x="1444" y="480"/>
                  <a:pt x="1444" y="480"/>
                  <a:pt x="1444" y="480"/>
                </a:cubicBezTo>
                <a:cubicBezTo>
                  <a:pt x="1447" y="192"/>
                  <a:pt x="1447" y="192"/>
                  <a:pt x="1447" y="192"/>
                </a:cubicBezTo>
                <a:cubicBezTo>
                  <a:pt x="192" y="192"/>
                  <a:pt x="192" y="192"/>
                  <a:pt x="192" y="192"/>
                </a:cubicBezTo>
                <a:cubicBezTo>
                  <a:pt x="192" y="480"/>
                  <a:pt x="192" y="480"/>
                  <a:pt x="192" y="480"/>
                </a:cubicBezTo>
                <a:cubicBezTo>
                  <a:pt x="365" y="480"/>
                  <a:pt x="365" y="480"/>
                  <a:pt x="365" y="480"/>
                </a:cubicBezTo>
                <a:cubicBezTo>
                  <a:pt x="365" y="576"/>
                  <a:pt x="365" y="576"/>
                  <a:pt x="365" y="576"/>
                </a:cubicBezTo>
                <a:lnTo>
                  <a:pt x="96" y="576"/>
                </a:lnTo>
                <a:close/>
                <a:moveTo>
                  <a:pt x="1274" y="384"/>
                </a:moveTo>
                <a:cubicBezTo>
                  <a:pt x="1274" y="288"/>
                  <a:pt x="1274" y="288"/>
                  <a:pt x="1274" y="288"/>
                </a:cubicBezTo>
                <a:cubicBezTo>
                  <a:pt x="1350" y="288"/>
                  <a:pt x="1350" y="288"/>
                  <a:pt x="1350" y="288"/>
                </a:cubicBezTo>
                <a:cubicBezTo>
                  <a:pt x="1349" y="384"/>
                  <a:pt x="1349" y="384"/>
                  <a:pt x="1349" y="384"/>
                </a:cubicBezTo>
                <a:lnTo>
                  <a:pt x="1274" y="384"/>
                </a:lnTo>
                <a:close/>
                <a:moveTo>
                  <a:pt x="969" y="682"/>
                </a:moveTo>
                <a:cubicBezTo>
                  <a:pt x="844" y="599"/>
                  <a:pt x="675" y="634"/>
                  <a:pt x="592" y="760"/>
                </a:cubicBezTo>
                <a:cubicBezTo>
                  <a:pt x="509" y="885"/>
                  <a:pt x="544" y="1054"/>
                  <a:pt x="670" y="1137"/>
                </a:cubicBezTo>
                <a:cubicBezTo>
                  <a:pt x="715" y="1167"/>
                  <a:pt x="766" y="1182"/>
                  <a:pt x="819" y="1182"/>
                </a:cubicBezTo>
                <a:cubicBezTo>
                  <a:pt x="837" y="1182"/>
                  <a:pt x="856" y="1180"/>
                  <a:pt x="874" y="1176"/>
                </a:cubicBezTo>
                <a:cubicBezTo>
                  <a:pt x="946" y="1162"/>
                  <a:pt x="1007" y="1120"/>
                  <a:pt x="1047" y="1060"/>
                </a:cubicBezTo>
                <a:cubicBezTo>
                  <a:pt x="1130" y="934"/>
                  <a:pt x="1095" y="765"/>
                  <a:pt x="969" y="682"/>
                </a:cubicBezTo>
                <a:close/>
                <a:moveTo>
                  <a:pt x="967" y="1007"/>
                </a:moveTo>
                <a:cubicBezTo>
                  <a:pt x="913" y="1088"/>
                  <a:pt x="804" y="1110"/>
                  <a:pt x="722" y="1057"/>
                </a:cubicBezTo>
                <a:cubicBezTo>
                  <a:pt x="641" y="1003"/>
                  <a:pt x="619" y="894"/>
                  <a:pt x="672" y="812"/>
                </a:cubicBezTo>
                <a:cubicBezTo>
                  <a:pt x="726" y="731"/>
                  <a:pt x="835" y="709"/>
                  <a:pt x="917" y="762"/>
                </a:cubicBezTo>
                <a:cubicBezTo>
                  <a:pt x="998" y="816"/>
                  <a:pt x="1020" y="925"/>
                  <a:pt x="967" y="10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1"/>
          <p:cNvSpPr>
            <a:spLocks noEditPoints="1"/>
          </p:cNvSpPr>
          <p:nvPr/>
        </p:nvSpPr>
        <p:spPr bwMode="auto">
          <a:xfrm>
            <a:off x="15199379" y="10218201"/>
            <a:ext cx="770474" cy="764494"/>
          </a:xfrm>
          <a:custGeom>
            <a:avLst/>
            <a:gdLst>
              <a:gd name="T0" fmla="*/ 556 w 1643"/>
              <a:gd name="T1" fmla="*/ 476 h 1631"/>
              <a:gd name="T2" fmla="*/ 1040 w 1643"/>
              <a:gd name="T3" fmla="*/ 380 h 1631"/>
              <a:gd name="T4" fmla="*/ 1610 w 1643"/>
              <a:gd name="T5" fmla="*/ 375 h 1631"/>
              <a:gd name="T6" fmla="*/ 1633 w 1643"/>
              <a:gd name="T7" fmla="*/ 564 h 1631"/>
              <a:gd name="T8" fmla="*/ 1280 w 1643"/>
              <a:gd name="T9" fmla="*/ 873 h 1631"/>
              <a:gd name="T10" fmla="*/ 1471 w 1643"/>
              <a:gd name="T11" fmla="*/ 561 h 1631"/>
              <a:gd name="T12" fmla="*/ 1232 w 1643"/>
              <a:gd name="T13" fmla="*/ 1631 h 1631"/>
              <a:gd name="T14" fmla="*/ 0 w 1643"/>
              <a:gd name="T15" fmla="*/ 1347 h 1631"/>
              <a:gd name="T16" fmla="*/ 1232 w 1643"/>
              <a:gd name="T17" fmla="*/ 0 h 1631"/>
              <a:gd name="T18" fmla="*/ 1379 w 1643"/>
              <a:gd name="T19" fmla="*/ 205 h 1631"/>
              <a:gd name="T20" fmla="*/ 1637 w 1643"/>
              <a:gd name="T21" fmla="*/ 267 h 1631"/>
              <a:gd name="T22" fmla="*/ 1610 w 1643"/>
              <a:gd name="T23" fmla="*/ 375 h 1631"/>
              <a:gd name="T24" fmla="*/ 254 w 1643"/>
              <a:gd name="T25" fmla="*/ 1375 h 1631"/>
              <a:gd name="T26" fmla="*/ 254 w 1643"/>
              <a:gd name="T27" fmla="*/ 1467 h 1631"/>
              <a:gd name="T28" fmla="*/ 1011 w 1643"/>
              <a:gd name="T29" fmla="*/ 1174 h 1631"/>
              <a:gd name="T30" fmla="*/ 730 w 1643"/>
              <a:gd name="T31" fmla="*/ 1242 h 1631"/>
              <a:gd name="T32" fmla="*/ 556 w 1643"/>
              <a:gd name="T33" fmla="*/ 1146 h 1631"/>
              <a:gd name="T34" fmla="*/ 769 w 1643"/>
              <a:gd name="T35" fmla="*/ 1050 h 1631"/>
              <a:gd name="T36" fmla="*/ 192 w 1643"/>
              <a:gd name="T37" fmla="*/ 955 h 1631"/>
              <a:gd name="T38" fmla="*/ 888 w 1643"/>
              <a:gd name="T39" fmla="*/ 859 h 1631"/>
              <a:gd name="T40" fmla="*/ 556 w 1643"/>
              <a:gd name="T41" fmla="*/ 763 h 1631"/>
              <a:gd name="T42" fmla="*/ 1032 w 1643"/>
              <a:gd name="T43" fmla="*/ 667 h 1631"/>
              <a:gd name="T44" fmla="*/ 556 w 1643"/>
              <a:gd name="T45" fmla="*/ 571 h 1631"/>
              <a:gd name="T46" fmla="*/ 1136 w 1643"/>
              <a:gd name="T47" fmla="*/ 528 h 1631"/>
              <a:gd name="T48" fmla="*/ 96 w 1643"/>
              <a:gd name="T49" fmla="*/ 96 h 1631"/>
              <a:gd name="T50" fmla="*/ 350 w 1643"/>
              <a:gd name="T51" fmla="*/ 1280 h 1631"/>
              <a:gd name="T52" fmla="*/ 1136 w 1643"/>
              <a:gd name="T53" fmla="*/ 1535 h 1631"/>
              <a:gd name="T54" fmla="*/ 856 w 1643"/>
              <a:gd name="T55" fmla="*/ 1107 h 1631"/>
              <a:gd name="T56" fmla="*/ 890 w 1643"/>
              <a:gd name="T57" fmla="*/ 1132 h 1631"/>
              <a:gd name="T58" fmla="*/ 1394 w 1643"/>
              <a:gd name="T59" fmla="*/ 503 h 1631"/>
              <a:gd name="T60" fmla="*/ 891 w 1643"/>
              <a:gd name="T61" fmla="*/ 1014 h 1631"/>
              <a:gd name="T62" fmla="*/ 1394 w 1643"/>
              <a:gd name="T63" fmla="*/ 503 h 1631"/>
              <a:gd name="T64" fmla="*/ 1523 w 1643"/>
              <a:gd name="T65" fmla="*/ 251 h 1631"/>
              <a:gd name="T66" fmla="*/ 1456 w 1643"/>
              <a:gd name="T67" fmla="*/ 262 h 1631"/>
              <a:gd name="T68" fmla="*/ 1452 w 1643"/>
              <a:gd name="T69" fmla="*/ 427 h 1631"/>
              <a:gd name="T70" fmla="*/ 1542 w 1643"/>
              <a:gd name="T71" fmla="*/ 282 h 1631"/>
              <a:gd name="T72" fmla="*/ 354 w 1643"/>
              <a:gd name="T73" fmla="*/ 670 h 1631"/>
              <a:gd name="T74" fmla="*/ 354 w 1643"/>
              <a:gd name="T75" fmla="*/ 706 h 1631"/>
              <a:gd name="T76" fmla="*/ 322 w 1643"/>
              <a:gd name="T77" fmla="*/ 688 h 1631"/>
              <a:gd name="T78" fmla="*/ 299 w 1643"/>
              <a:gd name="T79" fmla="*/ 794 h 1631"/>
              <a:gd name="T80" fmla="*/ 395 w 1643"/>
              <a:gd name="T81" fmla="*/ 859 h 1631"/>
              <a:gd name="T82" fmla="*/ 468 w 1643"/>
              <a:gd name="T83" fmla="*/ 688 h 1631"/>
              <a:gd name="T84" fmla="*/ 340 w 1643"/>
              <a:gd name="T85" fmla="*/ 574 h 1631"/>
              <a:gd name="T86" fmla="*/ 340 w 1643"/>
              <a:gd name="T87" fmla="*/ 538 h 1631"/>
              <a:gd name="T88" fmla="*/ 372 w 1643"/>
              <a:gd name="T89" fmla="*/ 556 h 1631"/>
              <a:gd name="T90" fmla="*/ 395 w 1643"/>
              <a:gd name="T91" fmla="*/ 450 h 1631"/>
              <a:gd name="T92" fmla="*/ 299 w 1643"/>
              <a:gd name="T93" fmla="*/ 385 h 1631"/>
              <a:gd name="T94" fmla="*/ 226 w 1643"/>
              <a:gd name="T95" fmla="*/ 556 h 1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43" h="1631">
                <a:moveTo>
                  <a:pt x="1040" y="476"/>
                </a:moveTo>
                <a:cubicBezTo>
                  <a:pt x="556" y="476"/>
                  <a:pt x="556" y="476"/>
                  <a:pt x="556" y="476"/>
                </a:cubicBezTo>
                <a:cubicBezTo>
                  <a:pt x="556" y="380"/>
                  <a:pt x="556" y="380"/>
                  <a:pt x="556" y="380"/>
                </a:cubicBezTo>
                <a:cubicBezTo>
                  <a:pt x="1040" y="380"/>
                  <a:pt x="1040" y="380"/>
                  <a:pt x="1040" y="380"/>
                </a:cubicBezTo>
                <a:lnTo>
                  <a:pt x="1040" y="476"/>
                </a:lnTo>
                <a:close/>
                <a:moveTo>
                  <a:pt x="1610" y="375"/>
                </a:moveTo>
                <a:cubicBezTo>
                  <a:pt x="1528" y="485"/>
                  <a:pt x="1528" y="485"/>
                  <a:pt x="1528" y="485"/>
                </a:cubicBezTo>
                <a:cubicBezTo>
                  <a:pt x="1633" y="564"/>
                  <a:pt x="1633" y="564"/>
                  <a:pt x="1633" y="564"/>
                </a:cubicBezTo>
                <a:cubicBezTo>
                  <a:pt x="1356" y="931"/>
                  <a:pt x="1356" y="931"/>
                  <a:pt x="1356" y="931"/>
                </a:cubicBezTo>
                <a:cubicBezTo>
                  <a:pt x="1280" y="873"/>
                  <a:pt x="1280" y="873"/>
                  <a:pt x="1280" y="873"/>
                </a:cubicBezTo>
                <a:cubicBezTo>
                  <a:pt x="1499" y="583"/>
                  <a:pt x="1499" y="583"/>
                  <a:pt x="1499" y="583"/>
                </a:cubicBezTo>
                <a:cubicBezTo>
                  <a:pt x="1471" y="561"/>
                  <a:pt x="1471" y="561"/>
                  <a:pt x="1471" y="561"/>
                </a:cubicBezTo>
                <a:cubicBezTo>
                  <a:pt x="1232" y="879"/>
                  <a:pt x="1232" y="879"/>
                  <a:pt x="1232" y="879"/>
                </a:cubicBezTo>
                <a:cubicBezTo>
                  <a:pt x="1232" y="1631"/>
                  <a:pt x="1232" y="1631"/>
                  <a:pt x="1232" y="1631"/>
                </a:cubicBezTo>
                <a:cubicBezTo>
                  <a:pt x="282" y="1631"/>
                  <a:pt x="282" y="1631"/>
                  <a:pt x="282" y="1631"/>
                </a:cubicBezTo>
                <a:cubicBezTo>
                  <a:pt x="0" y="1347"/>
                  <a:pt x="0" y="1347"/>
                  <a:pt x="0" y="1347"/>
                </a:cubicBezTo>
                <a:cubicBezTo>
                  <a:pt x="0" y="0"/>
                  <a:pt x="0" y="0"/>
                  <a:pt x="0" y="0"/>
                </a:cubicBezTo>
                <a:cubicBezTo>
                  <a:pt x="1232" y="0"/>
                  <a:pt x="1232" y="0"/>
                  <a:pt x="1232" y="0"/>
                </a:cubicBezTo>
                <a:cubicBezTo>
                  <a:pt x="1232" y="400"/>
                  <a:pt x="1232" y="400"/>
                  <a:pt x="1232" y="400"/>
                </a:cubicBezTo>
                <a:cubicBezTo>
                  <a:pt x="1379" y="205"/>
                  <a:pt x="1379" y="205"/>
                  <a:pt x="1379" y="205"/>
                </a:cubicBezTo>
                <a:cubicBezTo>
                  <a:pt x="1425" y="141"/>
                  <a:pt x="1515" y="127"/>
                  <a:pt x="1579" y="174"/>
                </a:cubicBezTo>
                <a:cubicBezTo>
                  <a:pt x="1610" y="196"/>
                  <a:pt x="1631" y="229"/>
                  <a:pt x="1637" y="267"/>
                </a:cubicBezTo>
                <a:cubicBezTo>
                  <a:pt x="1643" y="305"/>
                  <a:pt x="1633" y="343"/>
                  <a:pt x="1611" y="374"/>
                </a:cubicBezTo>
                <a:lnTo>
                  <a:pt x="1610" y="375"/>
                </a:lnTo>
                <a:close/>
                <a:moveTo>
                  <a:pt x="254" y="1467"/>
                </a:moveTo>
                <a:cubicBezTo>
                  <a:pt x="254" y="1375"/>
                  <a:pt x="254" y="1375"/>
                  <a:pt x="254" y="1375"/>
                </a:cubicBezTo>
                <a:cubicBezTo>
                  <a:pt x="163" y="1375"/>
                  <a:pt x="163" y="1375"/>
                  <a:pt x="163" y="1375"/>
                </a:cubicBezTo>
                <a:lnTo>
                  <a:pt x="254" y="1467"/>
                </a:lnTo>
                <a:close/>
                <a:moveTo>
                  <a:pt x="1136" y="1006"/>
                </a:moveTo>
                <a:cubicBezTo>
                  <a:pt x="1011" y="1174"/>
                  <a:pt x="1011" y="1174"/>
                  <a:pt x="1011" y="1174"/>
                </a:cubicBezTo>
                <a:cubicBezTo>
                  <a:pt x="709" y="1344"/>
                  <a:pt x="709" y="1344"/>
                  <a:pt x="709" y="1344"/>
                </a:cubicBezTo>
                <a:cubicBezTo>
                  <a:pt x="730" y="1242"/>
                  <a:pt x="730" y="1242"/>
                  <a:pt x="730" y="1242"/>
                </a:cubicBezTo>
                <a:cubicBezTo>
                  <a:pt x="556" y="1242"/>
                  <a:pt x="556" y="1242"/>
                  <a:pt x="556" y="1242"/>
                </a:cubicBezTo>
                <a:cubicBezTo>
                  <a:pt x="556" y="1146"/>
                  <a:pt x="556" y="1146"/>
                  <a:pt x="556" y="1146"/>
                </a:cubicBezTo>
                <a:cubicBezTo>
                  <a:pt x="750" y="1146"/>
                  <a:pt x="750" y="1146"/>
                  <a:pt x="750" y="1146"/>
                </a:cubicBezTo>
                <a:cubicBezTo>
                  <a:pt x="769" y="1050"/>
                  <a:pt x="769" y="1050"/>
                  <a:pt x="769" y="1050"/>
                </a:cubicBezTo>
                <a:cubicBezTo>
                  <a:pt x="192" y="1050"/>
                  <a:pt x="192" y="1050"/>
                  <a:pt x="192" y="1050"/>
                </a:cubicBezTo>
                <a:cubicBezTo>
                  <a:pt x="192" y="955"/>
                  <a:pt x="192" y="955"/>
                  <a:pt x="192" y="955"/>
                </a:cubicBezTo>
                <a:cubicBezTo>
                  <a:pt x="816" y="955"/>
                  <a:pt x="816" y="955"/>
                  <a:pt x="816" y="955"/>
                </a:cubicBezTo>
                <a:cubicBezTo>
                  <a:pt x="888" y="859"/>
                  <a:pt x="888" y="859"/>
                  <a:pt x="888" y="859"/>
                </a:cubicBezTo>
                <a:cubicBezTo>
                  <a:pt x="556" y="859"/>
                  <a:pt x="556" y="859"/>
                  <a:pt x="556" y="859"/>
                </a:cubicBezTo>
                <a:cubicBezTo>
                  <a:pt x="556" y="763"/>
                  <a:pt x="556" y="763"/>
                  <a:pt x="556" y="763"/>
                </a:cubicBezTo>
                <a:cubicBezTo>
                  <a:pt x="960" y="763"/>
                  <a:pt x="960" y="763"/>
                  <a:pt x="960" y="763"/>
                </a:cubicBezTo>
                <a:cubicBezTo>
                  <a:pt x="1032" y="667"/>
                  <a:pt x="1032" y="667"/>
                  <a:pt x="1032" y="667"/>
                </a:cubicBezTo>
                <a:cubicBezTo>
                  <a:pt x="556" y="667"/>
                  <a:pt x="556" y="667"/>
                  <a:pt x="556" y="667"/>
                </a:cubicBezTo>
                <a:cubicBezTo>
                  <a:pt x="556" y="571"/>
                  <a:pt x="556" y="571"/>
                  <a:pt x="556" y="571"/>
                </a:cubicBezTo>
                <a:cubicBezTo>
                  <a:pt x="1104" y="571"/>
                  <a:pt x="1104" y="571"/>
                  <a:pt x="1104" y="571"/>
                </a:cubicBezTo>
                <a:cubicBezTo>
                  <a:pt x="1136" y="528"/>
                  <a:pt x="1136" y="528"/>
                  <a:pt x="1136" y="528"/>
                </a:cubicBezTo>
                <a:cubicBezTo>
                  <a:pt x="1136" y="96"/>
                  <a:pt x="1136" y="96"/>
                  <a:pt x="1136" y="96"/>
                </a:cubicBezTo>
                <a:cubicBezTo>
                  <a:pt x="96" y="96"/>
                  <a:pt x="96" y="96"/>
                  <a:pt x="96" y="96"/>
                </a:cubicBezTo>
                <a:cubicBezTo>
                  <a:pt x="96" y="1280"/>
                  <a:pt x="96" y="1280"/>
                  <a:pt x="96" y="1280"/>
                </a:cubicBezTo>
                <a:cubicBezTo>
                  <a:pt x="350" y="1280"/>
                  <a:pt x="350" y="1280"/>
                  <a:pt x="350" y="1280"/>
                </a:cubicBezTo>
                <a:cubicBezTo>
                  <a:pt x="350" y="1535"/>
                  <a:pt x="350" y="1535"/>
                  <a:pt x="350" y="1535"/>
                </a:cubicBezTo>
                <a:cubicBezTo>
                  <a:pt x="1136" y="1535"/>
                  <a:pt x="1136" y="1535"/>
                  <a:pt x="1136" y="1535"/>
                </a:cubicBezTo>
                <a:lnTo>
                  <a:pt x="1136" y="1006"/>
                </a:lnTo>
                <a:close/>
                <a:moveTo>
                  <a:pt x="856" y="1107"/>
                </a:moveTo>
                <a:cubicBezTo>
                  <a:pt x="845" y="1157"/>
                  <a:pt x="845" y="1157"/>
                  <a:pt x="845" y="1157"/>
                </a:cubicBezTo>
                <a:cubicBezTo>
                  <a:pt x="890" y="1132"/>
                  <a:pt x="890" y="1132"/>
                  <a:pt x="890" y="1132"/>
                </a:cubicBezTo>
                <a:lnTo>
                  <a:pt x="856" y="1107"/>
                </a:lnTo>
                <a:close/>
                <a:moveTo>
                  <a:pt x="1394" y="503"/>
                </a:moveTo>
                <a:cubicBezTo>
                  <a:pt x="1318" y="445"/>
                  <a:pt x="1318" y="445"/>
                  <a:pt x="1318" y="445"/>
                </a:cubicBezTo>
                <a:cubicBezTo>
                  <a:pt x="891" y="1014"/>
                  <a:pt x="891" y="1014"/>
                  <a:pt x="891" y="1014"/>
                </a:cubicBezTo>
                <a:cubicBezTo>
                  <a:pt x="969" y="1071"/>
                  <a:pt x="969" y="1071"/>
                  <a:pt x="969" y="1071"/>
                </a:cubicBezTo>
                <a:lnTo>
                  <a:pt x="1394" y="503"/>
                </a:lnTo>
                <a:close/>
                <a:moveTo>
                  <a:pt x="1542" y="282"/>
                </a:moveTo>
                <a:cubicBezTo>
                  <a:pt x="1540" y="270"/>
                  <a:pt x="1533" y="259"/>
                  <a:pt x="1523" y="251"/>
                </a:cubicBezTo>
                <a:cubicBezTo>
                  <a:pt x="1501" y="236"/>
                  <a:pt x="1471" y="240"/>
                  <a:pt x="1456" y="262"/>
                </a:cubicBezTo>
                <a:cubicBezTo>
                  <a:pt x="1456" y="262"/>
                  <a:pt x="1456" y="262"/>
                  <a:pt x="1456" y="262"/>
                </a:cubicBezTo>
                <a:cubicBezTo>
                  <a:pt x="1376" y="369"/>
                  <a:pt x="1376" y="369"/>
                  <a:pt x="1376" y="369"/>
                </a:cubicBezTo>
                <a:cubicBezTo>
                  <a:pt x="1452" y="427"/>
                  <a:pt x="1452" y="427"/>
                  <a:pt x="1452" y="427"/>
                </a:cubicBezTo>
                <a:cubicBezTo>
                  <a:pt x="1534" y="318"/>
                  <a:pt x="1534" y="318"/>
                  <a:pt x="1534" y="318"/>
                </a:cubicBezTo>
                <a:cubicBezTo>
                  <a:pt x="1541" y="307"/>
                  <a:pt x="1544" y="295"/>
                  <a:pt x="1542" y="282"/>
                </a:cubicBezTo>
                <a:close/>
                <a:moveTo>
                  <a:pt x="340" y="670"/>
                </a:moveTo>
                <a:cubicBezTo>
                  <a:pt x="354" y="670"/>
                  <a:pt x="354" y="670"/>
                  <a:pt x="354" y="670"/>
                </a:cubicBezTo>
                <a:cubicBezTo>
                  <a:pt x="364" y="670"/>
                  <a:pt x="372" y="678"/>
                  <a:pt x="372" y="688"/>
                </a:cubicBezTo>
                <a:cubicBezTo>
                  <a:pt x="372" y="698"/>
                  <a:pt x="364" y="706"/>
                  <a:pt x="354" y="706"/>
                </a:cubicBezTo>
                <a:cubicBezTo>
                  <a:pt x="340" y="706"/>
                  <a:pt x="340" y="706"/>
                  <a:pt x="340" y="706"/>
                </a:cubicBezTo>
                <a:cubicBezTo>
                  <a:pt x="330" y="706"/>
                  <a:pt x="322" y="698"/>
                  <a:pt x="322" y="688"/>
                </a:cubicBezTo>
                <a:cubicBezTo>
                  <a:pt x="226" y="688"/>
                  <a:pt x="226" y="688"/>
                  <a:pt x="226" y="688"/>
                </a:cubicBezTo>
                <a:cubicBezTo>
                  <a:pt x="226" y="736"/>
                  <a:pt x="256" y="778"/>
                  <a:pt x="299" y="794"/>
                </a:cubicBezTo>
                <a:cubicBezTo>
                  <a:pt x="299" y="859"/>
                  <a:pt x="299" y="859"/>
                  <a:pt x="299" y="859"/>
                </a:cubicBezTo>
                <a:cubicBezTo>
                  <a:pt x="395" y="859"/>
                  <a:pt x="395" y="859"/>
                  <a:pt x="395" y="859"/>
                </a:cubicBezTo>
                <a:cubicBezTo>
                  <a:pt x="395" y="794"/>
                  <a:pt x="395" y="794"/>
                  <a:pt x="395" y="794"/>
                </a:cubicBezTo>
                <a:cubicBezTo>
                  <a:pt x="438" y="778"/>
                  <a:pt x="468" y="736"/>
                  <a:pt x="468" y="688"/>
                </a:cubicBezTo>
                <a:cubicBezTo>
                  <a:pt x="468" y="625"/>
                  <a:pt x="417" y="574"/>
                  <a:pt x="354" y="574"/>
                </a:cubicBezTo>
                <a:cubicBezTo>
                  <a:pt x="340" y="574"/>
                  <a:pt x="340" y="574"/>
                  <a:pt x="340" y="574"/>
                </a:cubicBezTo>
                <a:cubicBezTo>
                  <a:pt x="330" y="574"/>
                  <a:pt x="322" y="566"/>
                  <a:pt x="322" y="556"/>
                </a:cubicBezTo>
                <a:cubicBezTo>
                  <a:pt x="322" y="546"/>
                  <a:pt x="330" y="538"/>
                  <a:pt x="340" y="538"/>
                </a:cubicBezTo>
                <a:cubicBezTo>
                  <a:pt x="354" y="538"/>
                  <a:pt x="354" y="538"/>
                  <a:pt x="354" y="538"/>
                </a:cubicBezTo>
                <a:cubicBezTo>
                  <a:pt x="364" y="538"/>
                  <a:pt x="372" y="546"/>
                  <a:pt x="372" y="556"/>
                </a:cubicBezTo>
                <a:cubicBezTo>
                  <a:pt x="468" y="556"/>
                  <a:pt x="468" y="556"/>
                  <a:pt x="468" y="556"/>
                </a:cubicBezTo>
                <a:cubicBezTo>
                  <a:pt x="468" y="508"/>
                  <a:pt x="438" y="466"/>
                  <a:pt x="395" y="450"/>
                </a:cubicBezTo>
                <a:cubicBezTo>
                  <a:pt x="395" y="385"/>
                  <a:pt x="395" y="385"/>
                  <a:pt x="395" y="385"/>
                </a:cubicBezTo>
                <a:cubicBezTo>
                  <a:pt x="299" y="385"/>
                  <a:pt x="299" y="385"/>
                  <a:pt x="299" y="385"/>
                </a:cubicBezTo>
                <a:cubicBezTo>
                  <a:pt x="299" y="450"/>
                  <a:pt x="299" y="450"/>
                  <a:pt x="299" y="450"/>
                </a:cubicBezTo>
                <a:cubicBezTo>
                  <a:pt x="256" y="466"/>
                  <a:pt x="226" y="508"/>
                  <a:pt x="226" y="556"/>
                </a:cubicBezTo>
                <a:cubicBezTo>
                  <a:pt x="226" y="619"/>
                  <a:pt x="277" y="670"/>
                  <a:pt x="340" y="6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17448038" y="2805753"/>
            <a:ext cx="768174" cy="620979"/>
          </a:xfrm>
          <a:custGeom>
            <a:avLst/>
            <a:gdLst>
              <a:gd name="T0" fmla="*/ 204 w 1638"/>
              <a:gd name="T1" fmla="*/ 1143 h 1325"/>
              <a:gd name="T2" fmla="*/ 743 w 1638"/>
              <a:gd name="T3" fmla="*/ 967 h 1325"/>
              <a:gd name="T4" fmla="*/ 735 w 1638"/>
              <a:gd name="T5" fmla="*/ 862 h 1325"/>
              <a:gd name="T6" fmla="*/ 1223 w 1638"/>
              <a:gd name="T7" fmla="*/ 830 h 1325"/>
              <a:gd name="T8" fmla="*/ 1542 w 1638"/>
              <a:gd name="T9" fmla="*/ 154 h 1325"/>
              <a:gd name="T10" fmla="*/ 1638 w 1638"/>
              <a:gd name="T11" fmla="*/ 337 h 1325"/>
              <a:gd name="T12" fmla="*/ 1301 w 1638"/>
              <a:gd name="T13" fmla="*/ 0 h 1325"/>
              <a:gd name="T14" fmla="*/ 1459 w 1638"/>
              <a:gd name="T15" fmla="*/ 97 h 1325"/>
              <a:gd name="T16" fmla="*/ 705 w 1638"/>
              <a:gd name="T17" fmla="*/ 299 h 1325"/>
              <a:gd name="T18" fmla="*/ 697 w 1638"/>
              <a:gd name="T19" fmla="*/ 238 h 1325"/>
              <a:gd name="T20" fmla="*/ 408 w 1638"/>
              <a:gd name="T21" fmla="*/ 238 h 1325"/>
              <a:gd name="T22" fmla="*/ 220 w 1638"/>
              <a:gd name="T23" fmla="*/ 445 h 1325"/>
              <a:gd name="T24" fmla="*/ 0 w 1638"/>
              <a:gd name="T25" fmla="*/ 568 h 1325"/>
              <a:gd name="T26" fmla="*/ 289 w 1638"/>
              <a:gd name="T27" fmla="*/ 568 h 1325"/>
              <a:gd name="T28" fmla="*/ 477 w 1638"/>
              <a:gd name="T29" fmla="*/ 361 h 1325"/>
              <a:gd name="T30" fmla="*/ 628 w 1638"/>
              <a:gd name="T31" fmla="*/ 361 h 1325"/>
              <a:gd name="T32" fmla="*/ 667 w 1638"/>
              <a:gd name="T33" fmla="*/ 794 h 1325"/>
              <a:gd name="T34" fmla="*/ 561 w 1638"/>
              <a:gd name="T35" fmla="*/ 785 h 1325"/>
              <a:gd name="T36" fmla="*/ 340 w 1638"/>
              <a:gd name="T37" fmla="*/ 1143 h 1325"/>
              <a:gd name="T38" fmla="*/ 607 w 1638"/>
              <a:gd name="T39" fmla="*/ 967 h 1325"/>
              <a:gd name="T40" fmla="*/ 144 w 1638"/>
              <a:gd name="T41" fmla="*/ 616 h 1325"/>
              <a:gd name="T42" fmla="*/ 144 w 1638"/>
              <a:gd name="T43" fmla="*/ 520 h 1325"/>
              <a:gd name="T44" fmla="*/ 144 w 1638"/>
              <a:gd name="T45" fmla="*/ 616 h 1325"/>
              <a:gd name="T46" fmla="*/ 504 w 1638"/>
              <a:gd name="T47" fmla="*/ 238 h 1325"/>
              <a:gd name="T48" fmla="*/ 601 w 1638"/>
              <a:gd name="T49" fmla="*/ 238 h 1325"/>
              <a:gd name="T50" fmla="*/ 961 w 1638"/>
              <a:gd name="T51" fmla="*/ 293 h 1325"/>
              <a:gd name="T52" fmla="*/ 1032 w 1638"/>
              <a:gd name="T53" fmla="*/ 442 h 1325"/>
              <a:gd name="T54" fmla="*/ 885 w 1638"/>
              <a:gd name="T55" fmla="*/ 445 h 1325"/>
              <a:gd name="T56" fmla="*/ 961 w 1638"/>
              <a:gd name="T57" fmla="*/ 293 h 1325"/>
              <a:gd name="T58" fmla="*/ 961 w 1638"/>
              <a:gd name="T59" fmla="*/ 616 h 1325"/>
              <a:gd name="T60" fmla="*/ 961 w 1638"/>
              <a:gd name="T61" fmla="*/ 520 h 1325"/>
              <a:gd name="T62" fmla="*/ 720 w 1638"/>
              <a:gd name="T63" fmla="*/ 435 h 1325"/>
              <a:gd name="T64" fmla="*/ 816 w 1638"/>
              <a:gd name="T65" fmla="*/ 568 h 1325"/>
              <a:gd name="T66" fmla="*/ 1105 w 1638"/>
              <a:gd name="T67" fmla="*/ 568 h 1325"/>
              <a:gd name="T68" fmla="*/ 1199 w 1638"/>
              <a:gd name="T69" fmla="*/ 431 h 1325"/>
              <a:gd name="T70" fmla="*/ 766 w 1638"/>
              <a:gd name="T71" fmla="*/ 762 h 1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38" h="1325">
                <a:moveTo>
                  <a:pt x="561" y="785"/>
                </a:moveTo>
                <a:cubicBezTo>
                  <a:pt x="204" y="1143"/>
                  <a:pt x="204" y="1143"/>
                  <a:pt x="204" y="1143"/>
                </a:cubicBezTo>
                <a:cubicBezTo>
                  <a:pt x="386" y="1325"/>
                  <a:pt x="386" y="1325"/>
                  <a:pt x="386" y="1325"/>
                </a:cubicBezTo>
                <a:cubicBezTo>
                  <a:pt x="743" y="967"/>
                  <a:pt x="743" y="967"/>
                  <a:pt x="743" y="967"/>
                </a:cubicBezTo>
                <a:cubicBezTo>
                  <a:pt x="686" y="910"/>
                  <a:pt x="686" y="910"/>
                  <a:pt x="686" y="910"/>
                </a:cubicBezTo>
                <a:cubicBezTo>
                  <a:pt x="735" y="862"/>
                  <a:pt x="735" y="862"/>
                  <a:pt x="735" y="862"/>
                </a:cubicBezTo>
                <a:cubicBezTo>
                  <a:pt x="801" y="913"/>
                  <a:pt x="881" y="939"/>
                  <a:pt x="961" y="939"/>
                </a:cubicBezTo>
                <a:cubicBezTo>
                  <a:pt x="1056" y="939"/>
                  <a:pt x="1151" y="903"/>
                  <a:pt x="1223" y="830"/>
                </a:cubicBezTo>
                <a:cubicBezTo>
                  <a:pt x="1348" y="706"/>
                  <a:pt x="1365" y="513"/>
                  <a:pt x="1275" y="370"/>
                </a:cubicBezTo>
                <a:cubicBezTo>
                  <a:pt x="1542" y="154"/>
                  <a:pt x="1542" y="154"/>
                  <a:pt x="1542" y="154"/>
                </a:cubicBezTo>
                <a:cubicBezTo>
                  <a:pt x="1542" y="337"/>
                  <a:pt x="1542" y="337"/>
                  <a:pt x="1542" y="337"/>
                </a:cubicBezTo>
                <a:cubicBezTo>
                  <a:pt x="1638" y="337"/>
                  <a:pt x="1638" y="337"/>
                  <a:pt x="1638" y="337"/>
                </a:cubicBezTo>
                <a:cubicBezTo>
                  <a:pt x="1638" y="0"/>
                  <a:pt x="1638" y="0"/>
                  <a:pt x="1638" y="0"/>
                </a:cubicBezTo>
                <a:cubicBezTo>
                  <a:pt x="1301" y="0"/>
                  <a:pt x="1301" y="0"/>
                  <a:pt x="1301" y="0"/>
                </a:cubicBezTo>
                <a:cubicBezTo>
                  <a:pt x="1301" y="97"/>
                  <a:pt x="1301" y="97"/>
                  <a:pt x="1301" y="97"/>
                </a:cubicBezTo>
                <a:cubicBezTo>
                  <a:pt x="1459" y="97"/>
                  <a:pt x="1459" y="97"/>
                  <a:pt x="1459" y="97"/>
                </a:cubicBezTo>
                <a:cubicBezTo>
                  <a:pt x="1213" y="296"/>
                  <a:pt x="1213" y="296"/>
                  <a:pt x="1213" y="296"/>
                </a:cubicBezTo>
                <a:cubicBezTo>
                  <a:pt x="1070" y="163"/>
                  <a:pt x="847" y="164"/>
                  <a:pt x="705" y="299"/>
                </a:cubicBezTo>
                <a:cubicBezTo>
                  <a:pt x="689" y="286"/>
                  <a:pt x="689" y="286"/>
                  <a:pt x="689" y="286"/>
                </a:cubicBezTo>
                <a:cubicBezTo>
                  <a:pt x="694" y="271"/>
                  <a:pt x="697" y="255"/>
                  <a:pt x="697" y="238"/>
                </a:cubicBezTo>
                <a:cubicBezTo>
                  <a:pt x="697" y="158"/>
                  <a:pt x="632" y="93"/>
                  <a:pt x="553" y="93"/>
                </a:cubicBezTo>
                <a:cubicBezTo>
                  <a:pt x="473" y="93"/>
                  <a:pt x="408" y="158"/>
                  <a:pt x="408" y="238"/>
                </a:cubicBezTo>
                <a:cubicBezTo>
                  <a:pt x="408" y="255"/>
                  <a:pt x="411" y="271"/>
                  <a:pt x="416" y="286"/>
                </a:cubicBezTo>
                <a:cubicBezTo>
                  <a:pt x="220" y="445"/>
                  <a:pt x="220" y="445"/>
                  <a:pt x="220" y="445"/>
                </a:cubicBezTo>
                <a:cubicBezTo>
                  <a:pt x="198" y="431"/>
                  <a:pt x="172" y="423"/>
                  <a:pt x="144" y="423"/>
                </a:cubicBezTo>
                <a:cubicBezTo>
                  <a:pt x="65" y="423"/>
                  <a:pt x="0" y="488"/>
                  <a:pt x="0" y="568"/>
                </a:cubicBezTo>
                <a:cubicBezTo>
                  <a:pt x="0" y="648"/>
                  <a:pt x="65" y="712"/>
                  <a:pt x="144" y="712"/>
                </a:cubicBezTo>
                <a:cubicBezTo>
                  <a:pt x="224" y="712"/>
                  <a:pt x="289" y="648"/>
                  <a:pt x="289" y="568"/>
                </a:cubicBezTo>
                <a:cubicBezTo>
                  <a:pt x="289" y="551"/>
                  <a:pt x="286" y="535"/>
                  <a:pt x="280" y="520"/>
                </a:cubicBezTo>
                <a:cubicBezTo>
                  <a:pt x="477" y="361"/>
                  <a:pt x="477" y="361"/>
                  <a:pt x="477" y="361"/>
                </a:cubicBezTo>
                <a:cubicBezTo>
                  <a:pt x="499" y="374"/>
                  <a:pt x="525" y="382"/>
                  <a:pt x="553" y="382"/>
                </a:cubicBezTo>
                <a:cubicBezTo>
                  <a:pt x="580" y="382"/>
                  <a:pt x="606" y="374"/>
                  <a:pt x="628" y="361"/>
                </a:cubicBezTo>
                <a:cubicBezTo>
                  <a:pt x="644" y="374"/>
                  <a:pt x="644" y="374"/>
                  <a:pt x="644" y="374"/>
                </a:cubicBezTo>
                <a:cubicBezTo>
                  <a:pt x="565" y="504"/>
                  <a:pt x="572" y="672"/>
                  <a:pt x="667" y="794"/>
                </a:cubicBezTo>
                <a:cubicBezTo>
                  <a:pt x="618" y="842"/>
                  <a:pt x="618" y="842"/>
                  <a:pt x="618" y="842"/>
                </a:cubicBezTo>
                <a:lnTo>
                  <a:pt x="561" y="785"/>
                </a:lnTo>
                <a:close/>
                <a:moveTo>
                  <a:pt x="386" y="1189"/>
                </a:moveTo>
                <a:cubicBezTo>
                  <a:pt x="340" y="1143"/>
                  <a:pt x="340" y="1143"/>
                  <a:pt x="340" y="1143"/>
                </a:cubicBezTo>
                <a:cubicBezTo>
                  <a:pt x="561" y="921"/>
                  <a:pt x="561" y="921"/>
                  <a:pt x="561" y="921"/>
                </a:cubicBezTo>
                <a:cubicBezTo>
                  <a:pt x="607" y="967"/>
                  <a:pt x="607" y="967"/>
                  <a:pt x="607" y="967"/>
                </a:cubicBezTo>
                <a:lnTo>
                  <a:pt x="386" y="1189"/>
                </a:lnTo>
                <a:close/>
                <a:moveTo>
                  <a:pt x="144" y="616"/>
                </a:moveTo>
                <a:cubicBezTo>
                  <a:pt x="118" y="616"/>
                  <a:pt x="96" y="594"/>
                  <a:pt x="96" y="568"/>
                </a:cubicBezTo>
                <a:cubicBezTo>
                  <a:pt x="96" y="541"/>
                  <a:pt x="118" y="520"/>
                  <a:pt x="144" y="520"/>
                </a:cubicBezTo>
                <a:cubicBezTo>
                  <a:pt x="171" y="520"/>
                  <a:pt x="192" y="541"/>
                  <a:pt x="192" y="568"/>
                </a:cubicBezTo>
                <a:cubicBezTo>
                  <a:pt x="192" y="594"/>
                  <a:pt x="171" y="616"/>
                  <a:pt x="144" y="616"/>
                </a:cubicBezTo>
                <a:close/>
                <a:moveTo>
                  <a:pt x="553" y="286"/>
                </a:moveTo>
                <a:cubicBezTo>
                  <a:pt x="526" y="286"/>
                  <a:pt x="504" y="264"/>
                  <a:pt x="504" y="238"/>
                </a:cubicBezTo>
                <a:cubicBezTo>
                  <a:pt x="504" y="211"/>
                  <a:pt x="526" y="190"/>
                  <a:pt x="553" y="190"/>
                </a:cubicBezTo>
                <a:cubicBezTo>
                  <a:pt x="579" y="190"/>
                  <a:pt x="601" y="211"/>
                  <a:pt x="601" y="238"/>
                </a:cubicBezTo>
                <a:cubicBezTo>
                  <a:pt x="601" y="264"/>
                  <a:pt x="579" y="286"/>
                  <a:pt x="553" y="286"/>
                </a:cubicBezTo>
                <a:close/>
                <a:moveTo>
                  <a:pt x="961" y="293"/>
                </a:moveTo>
                <a:cubicBezTo>
                  <a:pt x="1024" y="293"/>
                  <a:pt x="1086" y="315"/>
                  <a:pt x="1137" y="357"/>
                </a:cubicBezTo>
                <a:cubicBezTo>
                  <a:pt x="1032" y="442"/>
                  <a:pt x="1032" y="442"/>
                  <a:pt x="1032" y="442"/>
                </a:cubicBezTo>
                <a:cubicBezTo>
                  <a:pt x="1011" y="430"/>
                  <a:pt x="987" y="423"/>
                  <a:pt x="961" y="423"/>
                </a:cubicBezTo>
                <a:cubicBezTo>
                  <a:pt x="933" y="423"/>
                  <a:pt x="907" y="431"/>
                  <a:pt x="885" y="445"/>
                </a:cubicBezTo>
                <a:cubicBezTo>
                  <a:pt x="781" y="360"/>
                  <a:pt x="781" y="360"/>
                  <a:pt x="781" y="360"/>
                </a:cubicBezTo>
                <a:cubicBezTo>
                  <a:pt x="832" y="316"/>
                  <a:pt x="896" y="293"/>
                  <a:pt x="961" y="293"/>
                </a:cubicBezTo>
                <a:close/>
                <a:moveTo>
                  <a:pt x="1009" y="568"/>
                </a:moveTo>
                <a:cubicBezTo>
                  <a:pt x="1009" y="594"/>
                  <a:pt x="987" y="616"/>
                  <a:pt x="961" y="616"/>
                </a:cubicBezTo>
                <a:cubicBezTo>
                  <a:pt x="934" y="616"/>
                  <a:pt x="913" y="594"/>
                  <a:pt x="913" y="568"/>
                </a:cubicBezTo>
                <a:cubicBezTo>
                  <a:pt x="913" y="541"/>
                  <a:pt x="934" y="520"/>
                  <a:pt x="961" y="520"/>
                </a:cubicBezTo>
                <a:cubicBezTo>
                  <a:pt x="987" y="520"/>
                  <a:pt x="1009" y="541"/>
                  <a:pt x="1009" y="568"/>
                </a:cubicBezTo>
                <a:close/>
                <a:moveTo>
                  <a:pt x="720" y="435"/>
                </a:moveTo>
                <a:cubicBezTo>
                  <a:pt x="825" y="520"/>
                  <a:pt x="825" y="520"/>
                  <a:pt x="825" y="520"/>
                </a:cubicBezTo>
                <a:cubicBezTo>
                  <a:pt x="819" y="535"/>
                  <a:pt x="816" y="551"/>
                  <a:pt x="816" y="568"/>
                </a:cubicBezTo>
                <a:cubicBezTo>
                  <a:pt x="816" y="648"/>
                  <a:pt x="881" y="712"/>
                  <a:pt x="961" y="712"/>
                </a:cubicBezTo>
                <a:cubicBezTo>
                  <a:pt x="1040" y="712"/>
                  <a:pt x="1105" y="648"/>
                  <a:pt x="1105" y="568"/>
                </a:cubicBezTo>
                <a:cubicBezTo>
                  <a:pt x="1105" y="549"/>
                  <a:pt x="1102" y="531"/>
                  <a:pt x="1095" y="515"/>
                </a:cubicBezTo>
                <a:cubicBezTo>
                  <a:pt x="1199" y="431"/>
                  <a:pt x="1199" y="431"/>
                  <a:pt x="1199" y="431"/>
                </a:cubicBezTo>
                <a:cubicBezTo>
                  <a:pt x="1259" y="536"/>
                  <a:pt x="1245" y="673"/>
                  <a:pt x="1155" y="762"/>
                </a:cubicBezTo>
                <a:cubicBezTo>
                  <a:pt x="1048" y="869"/>
                  <a:pt x="874" y="869"/>
                  <a:pt x="766" y="762"/>
                </a:cubicBezTo>
                <a:cubicBezTo>
                  <a:pt x="678" y="674"/>
                  <a:pt x="663" y="540"/>
                  <a:pt x="720" y="4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17448038" y="4597284"/>
            <a:ext cx="768174" cy="768174"/>
          </a:xfrm>
          <a:custGeom>
            <a:avLst/>
            <a:gdLst>
              <a:gd name="T0" fmla="*/ 1446 w 1638"/>
              <a:gd name="T1" fmla="*/ 1638 h 1638"/>
              <a:gd name="T2" fmla="*/ 1638 w 1638"/>
              <a:gd name="T3" fmla="*/ 1398 h 1638"/>
              <a:gd name="T4" fmla="*/ 96 w 1638"/>
              <a:gd name="T5" fmla="*/ 0 h 1638"/>
              <a:gd name="T6" fmla="*/ 0 w 1638"/>
              <a:gd name="T7" fmla="*/ 192 h 1638"/>
              <a:gd name="T8" fmla="*/ 1398 w 1638"/>
              <a:gd name="T9" fmla="*/ 1638 h 1638"/>
              <a:gd name="T10" fmla="*/ 1542 w 1638"/>
              <a:gd name="T11" fmla="*/ 96 h 1638"/>
              <a:gd name="T12" fmla="*/ 1446 w 1638"/>
              <a:gd name="T13" fmla="*/ 1534 h 1638"/>
              <a:gd name="T14" fmla="*/ 192 w 1638"/>
              <a:gd name="T15" fmla="*/ 192 h 1638"/>
              <a:gd name="T16" fmla="*/ 1350 w 1638"/>
              <a:gd name="T17" fmla="*/ 1542 h 1638"/>
              <a:gd name="T18" fmla="*/ 96 w 1638"/>
              <a:gd name="T19" fmla="*/ 288 h 1638"/>
              <a:gd name="T20" fmla="*/ 1350 w 1638"/>
              <a:gd name="T21" fmla="*/ 1542 h 1638"/>
              <a:gd name="T22" fmla="*/ 210 w 1638"/>
              <a:gd name="T23" fmla="*/ 486 h 1638"/>
              <a:gd name="T24" fmla="*/ 1229 w 1638"/>
              <a:gd name="T25" fmla="*/ 390 h 1638"/>
              <a:gd name="T26" fmla="*/ 784 w 1638"/>
              <a:gd name="T27" fmla="*/ 1161 h 1638"/>
              <a:gd name="T28" fmla="*/ 1229 w 1638"/>
              <a:gd name="T29" fmla="*/ 1257 h 1638"/>
              <a:gd name="T30" fmla="*/ 784 w 1638"/>
              <a:gd name="T31" fmla="*/ 1161 h 1638"/>
              <a:gd name="T32" fmla="*/ 1229 w 1638"/>
              <a:gd name="T33" fmla="*/ 1353 h 1638"/>
              <a:gd name="T34" fmla="*/ 784 w 1638"/>
              <a:gd name="T35" fmla="*/ 1449 h 1638"/>
              <a:gd name="T36" fmla="*/ 655 w 1638"/>
              <a:gd name="T37" fmla="*/ 1257 h 1638"/>
              <a:gd name="T38" fmla="*/ 210 w 1638"/>
              <a:gd name="T39" fmla="*/ 1161 h 1638"/>
              <a:gd name="T40" fmla="*/ 655 w 1638"/>
              <a:gd name="T41" fmla="*/ 1257 h 1638"/>
              <a:gd name="T42" fmla="*/ 210 w 1638"/>
              <a:gd name="T43" fmla="*/ 1449 h 1638"/>
              <a:gd name="T44" fmla="*/ 655 w 1638"/>
              <a:gd name="T45" fmla="*/ 1353 h 1638"/>
              <a:gd name="T46" fmla="*/ 1063 w 1638"/>
              <a:gd name="T47" fmla="*/ 762 h 1638"/>
              <a:gd name="T48" fmla="*/ 1159 w 1638"/>
              <a:gd name="T49" fmla="*/ 832 h 1638"/>
              <a:gd name="T50" fmla="*/ 928 w 1638"/>
              <a:gd name="T51" fmla="*/ 598 h 1638"/>
              <a:gd name="T52" fmla="*/ 995 w 1638"/>
              <a:gd name="T53" fmla="*/ 694 h 1638"/>
              <a:gd name="T54" fmla="*/ 592 w 1638"/>
              <a:gd name="T55" fmla="*/ 623 h 1638"/>
              <a:gd name="T56" fmla="*/ 313 w 1638"/>
              <a:gd name="T57" fmla="*/ 582 h 1638"/>
              <a:gd name="T58" fmla="*/ 217 w 1638"/>
              <a:gd name="T59" fmla="*/ 1065 h 1638"/>
              <a:gd name="T60" fmla="*/ 1229 w 1638"/>
              <a:gd name="T61" fmla="*/ 969 h 1638"/>
              <a:gd name="T62" fmla="*/ 1063 w 1638"/>
              <a:gd name="T63" fmla="*/ 762 h 1638"/>
              <a:gd name="T64" fmla="*/ 592 w 1638"/>
              <a:gd name="T65" fmla="*/ 758 h 1638"/>
              <a:gd name="T66" fmla="*/ 381 w 1638"/>
              <a:gd name="T67" fmla="*/ 969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38" h="1638">
                <a:moveTo>
                  <a:pt x="1398" y="1638"/>
                </a:moveTo>
                <a:cubicBezTo>
                  <a:pt x="1446" y="1638"/>
                  <a:pt x="1446" y="1638"/>
                  <a:pt x="1446" y="1638"/>
                </a:cubicBezTo>
                <a:cubicBezTo>
                  <a:pt x="1446" y="1633"/>
                  <a:pt x="1446" y="1633"/>
                  <a:pt x="1446" y="1633"/>
                </a:cubicBezTo>
                <a:cubicBezTo>
                  <a:pt x="1556" y="1611"/>
                  <a:pt x="1638" y="1514"/>
                  <a:pt x="1638" y="1398"/>
                </a:cubicBezTo>
                <a:cubicBezTo>
                  <a:pt x="1638" y="0"/>
                  <a:pt x="1638" y="0"/>
                  <a:pt x="1638" y="0"/>
                </a:cubicBezTo>
                <a:cubicBezTo>
                  <a:pt x="96" y="0"/>
                  <a:pt x="96" y="0"/>
                  <a:pt x="96" y="0"/>
                </a:cubicBezTo>
                <a:cubicBezTo>
                  <a:pt x="96" y="192"/>
                  <a:pt x="96" y="192"/>
                  <a:pt x="96" y="192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1636"/>
                  <a:pt x="0" y="1636"/>
                  <a:pt x="0" y="1636"/>
                </a:cubicBezTo>
                <a:cubicBezTo>
                  <a:pt x="1398" y="1638"/>
                  <a:pt x="1398" y="1638"/>
                  <a:pt x="1398" y="1638"/>
                </a:cubicBezTo>
                <a:close/>
                <a:moveTo>
                  <a:pt x="192" y="96"/>
                </a:moveTo>
                <a:cubicBezTo>
                  <a:pt x="1542" y="96"/>
                  <a:pt x="1542" y="96"/>
                  <a:pt x="1542" y="96"/>
                </a:cubicBezTo>
                <a:cubicBezTo>
                  <a:pt x="1542" y="1398"/>
                  <a:pt x="1542" y="1398"/>
                  <a:pt x="1542" y="1398"/>
                </a:cubicBezTo>
                <a:cubicBezTo>
                  <a:pt x="1542" y="1461"/>
                  <a:pt x="1502" y="1514"/>
                  <a:pt x="1446" y="1534"/>
                </a:cubicBezTo>
                <a:cubicBezTo>
                  <a:pt x="1446" y="192"/>
                  <a:pt x="1446" y="192"/>
                  <a:pt x="1446" y="192"/>
                </a:cubicBezTo>
                <a:cubicBezTo>
                  <a:pt x="192" y="192"/>
                  <a:pt x="192" y="192"/>
                  <a:pt x="192" y="192"/>
                </a:cubicBezTo>
                <a:lnTo>
                  <a:pt x="192" y="96"/>
                </a:lnTo>
                <a:close/>
                <a:moveTo>
                  <a:pt x="1350" y="1542"/>
                </a:moveTo>
                <a:cubicBezTo>
                  <a:pt x="96" y="1540"/>
                  <a:pt x="96" y="1540"/>
                  <a:pt x="96" y="1540"/>
                </a:cubicBezTo>
                <a:cubicBezTo>
                  <a:pt x="96" y="288"/>
                  <a:pt x="96" y="288"/>
                  <a:pt x="96" y="288"/>
                </a:cubicBezTo>
                <a:cubicBezTo>
                  <a:pt x="1350" y="288"/>
                  <a:pt x="1350" y="288"/>
                  <a:pt x="1350" y="288"/>
                </a:cubicBezTo>
                <a:lnTo>
                  <a:pt x="1350" y="1542"/>
                </a:lnTo>
                <a:close/>
                <a:moveTo>
                  <a:pt x="1229" y="486"/>
                </a:moveTo>
                <a:cubicBezTo>
                  <a:pt x="210" y="486"/>
                  <a:pt x="210" y="486"/>
                  <a:pt x="210" y="486"/>
                </a:cubicBezTo>
                <a:cubicBezTo>
                  <a:pt x="210" y="390"/>
                  <a:pt x="210" y="390"/>
                  <a:pt x="210" y="390"/>
                </a:cubicBezTo>
                <a:cubicBezTo>
                  <a:pt x="1229" y="390"/>
                  <a:pt x="1229" y="390"/>
                  <a:pt x="1229" y="390"/>
                </a:cubicBezTo>
                <a:lnTo>
                  <a:pt x="1229" y="486"/>
                </a:lnTo>
                <a:close/>
                <a:moveTo>
                  <a:pt x="784" y="1161"/>
                </a:moveTo>
                <a:cubicBezTo>
                  <a:pt x="1229" y="1161"/>
                  <a:pt x="1229" y="1161"/>
                  <a:pt x="1229" y="1161"/>
                </a:cubicBezTo>
                <a:cubicBezTo>
                  <a:pt x="1229" y="1257"/>
                  <a:pt x="1229" y="1257"/>
                  <a:pt x="1229" y="1257"/>
                </a:cubicBezTo>
                <a:cubicBezTo>
                  <a:pt x="784" y="1257"/>
                  <a:pt x="784" y="1257"/>
                  <a:pt x="784" y="1257"/>
                </a:cubicBezTo>
                <a:lnTo>
                  <a:pt x="784" y="1161"/>
                </a:lnTo>
                <a:close/>
                <a:moveTo>
                  <a:pt x="784" y="1353"/>
                </a:moveTo>
                <a:cubicBezTo>
                  <a:pt x="1229" y="1353"/>
                  <a:pt x="1229" y="1353"/>
                  <a:pt x="1229" y="1353"/>
                </a:cubicBezTo>
                <a:cubicBezTo>
                  <a:pt x="1229" y="1449"/>
                  <a:pt x="1229" y="1449"/>
                  <a:pt x="1229" y="1449"/>
                </a:cubicBezTo>
                <a:cubicBezTo>
                  <a:pt x="784" y="1449"/>
                  <a:pt x="784" y="1449"/>
                  <a:pt x="784" y="1449"/>
                </a:cubicBezTo>
                <a:lnTo>
                  <a:pt x="784" y="1353"/>
                </a:lnTo>
                <a:close/>
                <a:moveTo>
                  <a:pt x="655" y="1257"/>
                </a:moveTo>
                <a:cubicBezTo>
                  <a:pt x="210" y="1257"/>
                  <a:pt x="210" y="1257"/>
                  <a:pt x="210" y="1257"/>
                </a:cubicBezTo>
                <a:cubicBezTo>
                  <a:pt x="210" y="1161"/>
                  <a:pt x="210" y="1161"/>
                  <a:pt x="210" y="1161"/>
                </a:cubicBezTo>
                <a:cubicBezTo>
                  <a:pt x="655" y="1161"/>
                  <a:pt x="655" y="1161"/>
                  <a:pt x="655" y="1161"/>
                </a:cubicBezTo>
                <a:lnTo>
                  <a:pt x="655" y="1257"/>
                </a:lnTo>
                <a:close/>
                <a:moveTo>
                  <a:pt x="655" y="1449"/>
                </a:moveTo>
                <a:cubicBezTo>
                  <a:pt x="210" y="1449"/>
                  <a:pt x="210" y="1449"/>
                  <a:pt x="210" y="1449"/>
                </a:cubicBezTo>
                <a:cubicBezTo>
                  <a:pt x="210" y="1353"/>
                  <a:pt x="210" y="1353"/>
                  <a:pt x="210" y="1353"/>
                </a:cubicBezTo>
                <a:cubicBezTo>
                  <a:pt x="655" y="1353"/>
                  <a:pt x="655" y="1353"/>
                  <a:pt x="655" y="1353"/>
                </a:cubicBezTo>
                <a:lnTo>
                  <a:pt x="655" y="1449"/>
                </a:lnTo>
                <a:close/>
                <a:moveTo>
                  <a:pt x="1063" y="762"/>
                </a:moveTo>
                <a:cubicBezTo>
                  <a:pt x="1063" y="832"/>
                  <a:pt x="1063" y="832"/>
                  <a:pt x="1063" y="832"/>
                </a:cubicBezTo>
                <a:cubicBezTo>
                  <a:pt x="1159" y="832"/>
                  <a:pt x="1159" y="832"/>
                  <a:pt x="1159" y="832"/>
                </a:cubicBezTo>
                <a:cubicBezTo>
                  <a:pt x="1159" y="598"/>
                  <a:pt x="1159" y="598"/>
                  <a:pt x="1159" y="598"/>
                </a:cubicBezTo>
                <a:cubicBezTo>
                  <a:pt x="928" y="598"/>
                  <a:pt x="928" y="598"/>
                  <a:pt x="928" y="598"/>
                </a:cubicBezTo>
                <a:cubicBezTo>
                  <a:pt x="928" y="694"/>
                  <a:pt x="928" y="694"/>
                  <a:pt x="928" y="694"/>
                </a:cubicBezTo>
                <a:cubicBezTo>
                  <a:pt x="995" y="694"/>
                  <a:pt x="995" y="694"/>
                  <a:pt x="995" y="694"/>
                </a:cubicBezTo>
                <a:cubicBezTo>
                  <a:pt x="829" y="860"/>
                  <a:pt x="829" y="860"/>
                  <a:pt x="829" y="860"/>
                </a:cubicBezTo>
                <a:cubicBezTo>
                  <a:pt x="592" y="623"/>
                  <a:pt x="592" y="623"/>
                  <a:pt x="592" y="623"/>
                </a:cubicBezTo>
                <a:cubicBezTo>
                  <a:pt x="313" y="901"/>
                  <a:pt x="313" y="901"/>
                  <a:pt x="313" y="901"/>
                </a:cubicBezTo>
                <a:cubicBezTo>
                  <a:pt x="313" y="582"/>
                  <a:pt x="313" y="582"/>
                  <a:pt x="313" y="582"/>
                </a:cubicBezTo>
                <a:cubicBezTo>
                  <a:pt x="217" y="582"/>
                  <a:pt x="217" y="582"/>
                  <a:pt x="217" y="582"/>
                </a:cubicBezTo>
                <a:cubicBezTo>
                  <a:pt x="217" y="1065"/>
                  <a:pt x="217" y="1065"/>
                  <a:pt x="217" y="1065"/>
                </a:cubicBezTo>
                <a:cubicBezTo>
                  <a:pt x="1229" y="1065"/>
                  <a:pt x="1229" y="1065"/>
                  <a:pt x="1229" y="1065"/>
                </a:cubicBezTo>
                <a:cubicBezTo>
                  <a:pt x="1229" y="969"/>
                  <a:pt x="1229" y="969"/>
                  <a:pt x="1229" y="969"/>
                </a:cubicBezTo>
                <a:cubicBezTo>
                  <a:pt x="855" y="969"/>
                  <a:pt x="855" y="969"/>
                  <a:pt x="855" y="969"/>
                </a:cubicBezTo>
                <a:lnTo>
                  <a:pt x="1063" y="762"/>
                </a:lnTo>
                <a:close/>
                <a:moveTo>
                  <a:pt x="381" y="969"/>
                </a:moveTo>
                <a:cubicBezTo>
                  <a:pt x="592" y="758"/>
                  <a:pt x="592" y="758"/>
                  <a:pt x="592" y="758"/>
                </a:cubicBezTo>
                <a:cubicBezTo>
                  <a:pt x="803" y="969"/>
                  <a:pt x="803" y="969"/>
                  <a:pt x="803" y="969"/>
                </a:cubicBezTo>
                <a:lnTo>
                  <a:pt x="381" y="9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17454938" y="6461033"/>
            <a:ext cx="754374" cy="768634"/>
          </a:xfrm>
          <a:custGeom>
            <a:avLst/>
            <a:gdLst>
              <a:gd name="T0" fmla="*/ 1463 w 1640"/>
              <a:gd name="T1" fmla="*/ 103 h 1671"/>
              <a:gd name="T2" fmla="*/ 1280 w 1640"/>
              <a:gd name="T3" fmla="*/ 103 h 1671"/>
              <a:gd name="T4" fmla="*/ 1280 w 1640"/>
              <a:gd name="T5" fmla="*/ 0 h 1671"/>
              <a:gd name="T6" fmla="*/ 1639 w 1640"/>
              <a:gd name="T7" fmla="*/ 0 h 1671"/>
              <a:gd name="T8" fmla="*/ 1639 w 1640"/>
              <a:gd name="T9" fmla="*/ 359 h 1671"/>
              <a:gd name="T10" fmla="*/ 1536 w 1640"/>
              <a:gd name="T11" fmla="*/ 359 h 1671"/>
              <a:gd name="T12" fmla="*/ 1536 w 1640"/>
              <a:gd name="T13" fmla="*/ 176 h 1671"/>
              <a:gd name="T14" fmla="*/ 1032 w 1640"/>
              <a:gd name="T15" fmla="*/ 679 h 1671"/>
              <a:gd name="T16" fmla="*/ 598 w 1640"/>
              <a:gd name="T17" fmla="*/ 244 h 1671"/>
              <a:gd name="T18" fmla="*/ 87 w 1640"/>
              <a:gd name="T19" fmla="*/ 755 h 1671"/>
              <a:gd name="T20" fmla="*/ 15 w 1640"/>
              <a:gd name="T21" fmla="*/ 682 h 1671"/>
              <a:gd name="T22" fmla="*/ 598 w 1640"/>
              <a:gd name="T23" fmla="*/ 99 h 1671"/>
              <a:gd name="T24" fmla="*/ 1032 w 1640"/>
              <a:gd name="T25" fmla="*/ 533 h 1671"/>
              <a:gd name="T26" fmla="*/ 1463 w 1640"/>
              <a:gd name="T27" fmla="*/ 103 h 1671"/>
              <a:gd name="T28" fmla="*/ 0 w 1640"/>
              <a:gd name="T29" fmla="*/ 1077 h 1671"/>
              <a:gd name="T30" fmla="*/ 332 w 1640"/>
              <a:gd name="T31" fmla="*/ 1077 h 1671"/>
              <a:gd name="T32" fmla="*/ 332 w 1640"/>
              <a:gd name="T33" fmla="*/ 1671 h 1671"/>
              <a:gd name="T34" fmla="*/ 0 w 1640"/>
              <a:gd name="T35" fmla="*/ 1671 h 1671"/>
              <a:gd name="T36" fmla="*/ 0 w 1640"/>
              <a:gd name="T37" fmla="*/ 1077 h 1671"/>
              <a:gd name="T38" fmla="*/ 102 w 1640"/>
              <a:gd name="T39" fmla="*/ 1568 h 1671"/>
              <a:gd name="T40" fmla="*/ 230 w 1640"/>
              <a:gd name="T41" fmla="*/ 1568 h 1671"/>
              <a:gd name="T42" fmla="*/ 230 w 1640"/>
              <a:gd name="T43" fmla="*/ 1180 h 1671"/>
              <a:gd name="T44" fmla="*/ 102 w 1640"/>
              <a:gd name="T45" fmla="*/ 1180 h 1671"/>
              <a:gd name="T46" fmla="*/ 102 w 1640"/>
              <a:gd name="T47" fmla="*/ 1568 h 1671"/>
              <a:gd name="T48" fmla="*/ 435 w 1640"/>
              <a:gd name="T49" fmla="*/ 550 h 1671"/>
              <a:gd name="T50" fmla="*/ 767 w 1640"/>
              <a:gd name="T51" fmla="*/ 550 h 1671"/>
              <a:gd name="T52" fmla="*/ 767 w 1640"/>
              <a:gd name="T53" fmla="*/ 1671 h 1671"/>
              <a:gd name="T54" fmla="*/ 435 w 1640"/>
              <a:gd name="T55" fmla="*/ 1671 h 1671"/>
              <a:gd name="T56" fmla="*/ 435 w 1640"/>
              <a:gd name="T57" fmla="*/ 550 h 1671"/>
              <a:gd name="T58" fmla="*/ 538 w 1640"/>
              <a:gd name="T59" fmla="*/ 1568 h 1671"/>
              <a:gd name="T60" fmla="*/ 664 w 1640"/>
              <a:gd name="T61" fmla="*/ 1568 h 1671"/>
              <a:gd name="T62" fmla="*/ 664 w 1640"/>
              <a:gd name="T63" fmla="*/ 653 h 1671"/>
              <a:gd name="T64" fmla="*/ 538 w 1640"/>
              <a:gd name="T65" fmla="*/ 653 h 1671"/>
              <a:gd name="T66" fmla="*/ 538 w 1640"/>
              <a:gd name="T67" fmla="*/ 1568 h 1671"/>
              <a:gd name="T68" fmla="*/ 869 w 1640"/>
              <a:gd name="T69" fmla="*/ 863 h 1671"/>
              <a:gd name="T70" fmla="*/ 1201 w 1640"/>
              <a:gd name="T71" fmla="*/ 863 h 1671"/>
              <a:gd name="T72" fmla="*/ 1201 w 1640"/>
              <a:gd name="T73" fmla="*/ 1671 h 1671"/>
              <a:gd name="T74" fmla="*/ 869 w 1640"/>
              <a:gd name="T75" fmla="*/ 1671 h 1671"/>
              <a:gd name="T76" fmla="*/ 869 w 1640"/>
              <a:gd name="T77" fmla="*/ 863 h 1671"/>
              <a:gd name="T78" fmla="*/ 972 w 1640"/>
              <a:gd name="T79" fmla="*/ 1568 h 1671"/>
              <a:gd name="T80" fmla="*/ 1099 w 1640"/>
              <a:gd name="T81" fmla="*/ 1568 h 1671"/>
              <a:gd name="T82" fmla="*/ 1099 w 1640"/>
              <a:gd name="T83" fmla="*/ 966 h 1671"/>
              <a:gd name="T84" fmla="*/ 972 w 1640"/>
              <a:gd name="T85" fmla="*/ 966 h 1671"/>
              <a:gd name="T86" fmla="*/ 972 w 1640"/>
              <a:gd name="T87" fmla="*/ 1568 h 1671"/>
              <a:gd name="T88" fmla="*/ 1307 w 1640"/>
              <a:gd name="T89" fmla="*/ 550 h 1671"/>
              <a:gd name="T90" fmla="*/ 1640 w 1640"/>
              <a:gd name="T91" fmla="*/ 550 h 1671"/>
              <a:gd name="T92" fmla="*/ 1640 w 1640"/>
              <a:gd name="T93" fmla="*/ 1671 h 1671"/>
              <a:gd name="T94" fmla="*/ 1307 w 1640"/>
              <a:gd name="T95" fmla="*/ 1671 h 1671"/>
              <a:gd name="T96" fmla="*/ 1307 w 1640"/>
              <a:gd name="T97" fmla="*/ 550 h 1671"/>
              <a:gd name="T98" fmla="*/ 1410 w 1640"/>
              <a:gd name="T99" fmla="*/ 1568 h 1671"/>
              <a:gd name="T100" fmla="*/ 1537 w 1640"/>
              <a:gd name="T101" fmla="*/ 1568 h 1671"/>
              <a:gd name="T102" fmla="*/ 1537 w 1640"/>
              <a:gd name="T103" fmla="*/ 653 h 1671"/>
              <a:gd name="T104" fmla="*/ 1410 w 1640"/>
              <a:gd name="T105" fmla="*/ 653 h 1671"/>
              <a:gd name="T106" fmla="*/ 1410 w 1640"/>
              <a:gd name="T107" fmla="*/ 1568 h 16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40" h="1671">
                <a:moveTo>
                  <a:pt x="1463" y="103"/>
                </a:moveTo>
                <a:lnTo>
                  <a:pt x="1280" y="103"/>
                </a:lnTo>
                <a:lnTo>
                  <a:pt x="1280" y="0"/>
                </a:lnTo>
                <a:lnTo>
                  <a:pt x="1639" y="0"/>
                </a:lnTo>
                <a:lnTo>
                  <a:pt x="1639" y="359"/>
                </a:lnTo>
                <a:lnTo>
                  <a:pt x="1536" y="359"/>
                </a:lnTo>
                <a:lnTo>
                  <a:pt x="1536" y="176"/>
                </a:lnTo>
                <a:lnTo>
                  <a:pt x="1032" y="679"/>
                </a:lnTo>
                <a:lnTo>
                  <a:pt x="598" y="244"/>
                </a:lnTo>
                <a:lnTo>
                  <a:pt x="87" y="755"/>
                </a:lnTo>
                <a:lnTo>
                  <a:pt x="15" y="682"/>
                </a:lnTo>
                <a:lnTo>
                  <a:pt x="598" y="99"/>
                </a:lnTo>
                <a:lnTo>
                  <a:pt x="1032" y="533"/>
                </a:lnTo>
                <a:lnTo>
                  <a:pt x="1463" y="103"/>
                </a:lnTo>
                <a:close/>
                <a:moveTo>
                  <a:pt x="0" y="1077"/>
                </a:moveTo>
                <a:lnTo>
                  <a:pt x="332" y="1077"/>
                </a:lnTo>
                <a:lnTo>
                  <a:pt x="332" y="1671"/>
                </a:lnTo>
                <a:lnTo>
                  <a:pt x="0" y="1671"/>
                </a:lnTo>
                <a:lnTo>
                  <a:pt x="0" y="1077"/>
                </a:lnTo>
                <a:close/>
                <a:moveTo>
                  <a:pt x="102" y="1568"/>
                </a:moveTo>
                <a:lnTo>
                  <a:pt x="230" y="1568"/>
                </a:lnTo>
                <a:lnTo>
                  <a:pt x="230" y="1180"/>
                </a:lnTo>
                <a:lnTo>
                  <a:pt x="102" y="1180"/>
                </a:lnTo>
                <a:lnTo>
                  <a:pt x="102" y="1568"/>
                </a:lnTo>
                <a:close/>
                <a:moveTo>
                  <a:pt x="435" y="550"/>
                </a:moveTo>
                <a:lnTo>
                  <a:pt x="767" y="550"/>
                </a:lnTo>
                <a:lnTo>
                  <a:pt x="767" y="1671"/>
                </a:lnTo>
                <a:lnTo>
                  <a:pt x="435" y="1671"/>
                </a:lnTo>
                <a:lnTo>
                  <a:pt x="435" y="550"/>
                </a:lnTo>
                <a:close/>
                <a:moveTo>
                  <a:pt x="538" y="1568"/>
                </a:moveTo>
                <a:lnTo>
                  <a:pt x="664" y="1568"/>
                </a:lnTo>
                <a:lnTo>
                  <a:pt x="664" y="653"/>
                </a:lnTo>
                <a:lnTo>
                  <a:pt x="538" y="653"/>
                </a:lnTo>
                <a:lnTo>
                  <a:pt x="538" y="1568"/>
                </a:lnTo>
                <a:close/>
                <a:moveTo>
                  <a:pt x="869" y="863"/>
                </a:moveTo>
                <a:lnTo>
                  <a:pt x="1201" y="863"/>
                </a:lnTo>
                <a:lnTo>
                  <a:pt x="1201" y="1671"/>
                </a:lnTo>
                <a:lnTo>
                  <a:pt x="869" y="1671"/>
                </a:lnTo>
                <a:lnTo>
                  <a:pt x="869" y="863"/>
                </a:lnTo>
                <a:close/>
                <a:moveTo>
                  <a:pt x="972" y="1568"/>
                </a:moveTo>
                <a:lnTo>
                  <a:pt x="1099" y="1568"/>
                </a:lnTo>
                <a:lnTo>
                  <a:pt x="1099" y="966"/>
                </a:lnTo>
                <a:lnTo>
                  <a:pt x="972" y="966"/>
                </a:lnTo>
                <a:lnTo>
                  <a:pt x="972" y="1568"/>
                </a:lnTo>
                <a:close/>
                <a:moveTo>
                  <a:pt x="1307" y="550"/>
                </a:moveTo>
                <a:lnTo>
                  <a:pt x="1640" y="550"/>
                </a:lnTo>
                <a:lnTo>
                  <a:pt x="1640" y="1671"/>
                </a:lnTo>
                <a:lnTo>
                  <a:pt x="1307" y="1671"/>
                </a:lnTo>
                <a:lnTo>
                  <a:pt x="1307" y="550"/>
                </a:lnTo>
                <a:close/>
                <a:moveTo>
                  <a:pt x="1410" y="1568"/>
                </a:moveTo>
                <a:lnTo>
                  <a:pt x="1537" y="1568"/>
                </a:lnTo>
                <a:lnTo>
                  <a:pt x="1537" y="653"/>
                </a:lnTo>
                <a:lnTo>
                  <a:pt x="1410" y="653"/>
                </a:lnTo>
                <a:lnTo>
                  <a:pt x="1410" y="15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17448038" y="8341111"/>
            <a:ext cx="768174" cy="763114"/>
          </a:xfrm>
          <a:custGeom>
            <a:avLst/>
            <a:gdLst>
              <a:gd name="T0" fmla="*/ 920 w 1638"/>
              <a:gd name="T1" fmla="*/ 375 h 1628"/>
              <a:gd name="T2" fmla="*/ 1017 w 1638"/>
              <a:gd name="T3" fmla="*/ 650 h 1628"/>
              <a:gd name="T4" fmla="*/ 1197 w 1638"/>
              <a:gd name="T5" fmla="*/ 961 h 1628"/>
              <a:gd name="T6" fmla="*/ 507 w 1638"/>
              <a:gd name="T7" fmla="*/ 1628 h 1628"/>
              <a:gd name="T8" fmla="*/ 0 w 1638"/>
              <a:gd name="T9" fmla="*/ 1121 h 1628"/>
              <a:gd name="T10" fmla="*/ 299 w 1638"/>
              <a:gd name="T11" fmla="*/ 659 h 1628"/>
              <a:gd name="T12" fmla="*/ 494 w 1638"/>
              <a:gd name="T13" fmla="*/ 196 h 1628"/>
              <a:gd name="T14" fmla="*/ 1442 w 1638"/>
              <a:gd name="T15" fmla="*/ 196 h 1628"/>
              <a:gd name="T16" fmla="*/ 1442 w 1638"/>
              <a:gd name="T17" fmla="*/ 1144 h 1628"/>
              <a:gd name="T18" fmla="*/ 965 w 1638"/>
              <a:gd name="T19" fmla="*/ 1340 h 1628"/>
              <a:gd name="T20" fmla="*/ 507 w 1638"/>
              <a:gd name="T21" fmla="*/ 1628 h 1628"/>
              <a:gd name="T22" fmla="*/ 507 w 1638"/>
              <a:gd name="T23" fmla="*/ 614 h 1628"/>
              <a:gd name="T24" fmla="*/ 1014 w 1638"/>
              <a:gd name="T25" fmla="*/ 1121 h 1628"/>
              <a:gd name="T26" fmla="*/ 1340 w 1638"/>
              <a:gd name="T27" fmla="*/ 1108 h 1628"/>
              <a:gd name="T28" fmla="*/ 1324 w 1638"/>
              <a:gd name="T29" fmla="*/ 956 h 1628"/>
              <a:gd name="T30" fmla="*/ 1540 w 1638"/>
              <a:gd name="T31" fmla="*/ 718 h 1628"/>
              <a:gd name="T32" fmla="*/ 1427 w 1638"/>
              <a:gd name="T33" fmla="*/ 622 h 1628"/>
              <a:gd name="T34" fmla="*/ 1405 w 1638"/>
              <a:gd name="T35" fmla="*/ 298 h 1628"/>
              <a:gd name="T36" fmla="*/ 1256 w 1638"/>
              <a:gd name="T37" fmla="*/ 311 h 1628"/>
              <a:gd name="T38" fmla="*/ 1016 w 1638"/>
              <a:gd name="T39" fmla="*/ 98 h 1628"/>
              <a:gd name="T40" fmla="*/ 920 w 1638"/>
              <a:gd name="T41" fmla="*/ 212 h 1628"/>
              <a:gd name="T42" fmla="*/ 599 w 1638"/>
              <a:gd name="T43" fmla="*/ 231 h 1628"/>
              <a:gd name="T44" fmla="*/ 612 w 1638"/>
              <a:gd name="T45" fmla="*/ 379 h 1628"/>
              <a:gd name="T46" fmla="*/ 398 w 1638"/>
              <a:gd name="T47" fmla="*/ 626 h 1628"/>
              <a:gd name="T48" fmla="*/ 507 w 1638"/>
              <a:gd name="T49" fmla="*/ 1533 h 1628"/>
              <a:gd name="T50" fmla="*/ 918 w 1638"/>
              <a:gd name="T51" fmla="*/ 1121 h 1628"/>
              <a:gd name="T52" fmla="*/ 507 w 1638"/>
              <a:gd name="T53" fmla="*/ 710 h 1628"/>
              <a:gd name="T54" fmla="*/ 96 w 1638"/>
              <a:gd name="T55" fmla="*/ 1121 h 1628"/>
              <a:gd name="T56" fmla="*/ 701 w 1638"/>
              <a:gd name="T57" fmla="*/ 1209 h 1628"/>
              <a:gd name="T58" fmla="*/ 539 w 1638"/>
              <a:gd name="T59" fmla="*/ 1275 h 1628"/>
              <a:gd name="T60" fmla="*/ 430 w 1638"/>
              <a:gd name="T61" fmla="*/ 1243 h 1628"/>
              <a:gd name="T62" fmla="*/ 507 w 1638"/>
              <a:gd name="T63" fmla="*/ 1147 h 1628"/>
              <a:gd name="T64" fmla="*/ 421 w 1638"/>
              <a:gd name="T65" fmla="*/ 1104 h 1628"/>
              <a:gd name="T66" fmla="*/ 507 w 1638"/>
              <a:gd name="T67" fmla="*/ 1008 h 1628"/>
              <a:gd name="T68" fmla="*/ 487 w 1638"/>
              <a:gd name="T69" fmla="*/ 968 h 1628"/>
              <a:gd name="T70" fmla="*/ 605 w 1638"/>
              <a:gd name="T71" fmla="*/ 1034 h 1628"/>
              <a:gd name="T72" fmla="*/ 539 w 1638"/>
              <a:gd name="T73" fmla="*/ 872 h 1628"/>
              <a:gd name="T74" fmla="*/ 327 w 1638"/>
              <a:gd name="T75" fmla="*/ 1008 h 1628"/>
              <a:gd name="T76" fmla="*/ 257 w 1638"/>
              <a:gd name="T77" fmla="*/ 1104 h 1628"/>
              <a:gd name="T78" fmla="*/ 325 w 1638"/>
              <a:gd name="T79" fmla="*/ 1147 h 1628"/>
              <a:gd name="T80" fmla="*/ 257 w 1638"/>
              <a:gd name="T81" fmla="*/ 1243 h 1628"/>
              <a:gd name="T82" fmla="*/ 487 w 1638"/>
              <a:gd name="T83" fmla="*/ 1371 h 1628"/>
              <a:gd name="T84" fmla="*/ 701 w 1638"/>
              <a:gd name="T85" fmla="*/ 1209 h 1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38" h="1628">
                <a:moveTo>
                  <a:pt x="921" y="691"/>
                </a:moveTo>
                <a:cubicBezTo>
                  <a:pt x="920" y="375"/>
                  <a:pt x="920" y="375"/>
                  <a:pt x="920" y="375"/>
                </a:cubicBezTo>
                <a:cubicBezTo>
                  <a:pt x="1016" y="375"/>
                  <a:pt x="1016" y="375"/>
                  <a:pt x="1016" y="375"/>
                </a:cubicBezTo>
                <a:cubicBezTo>
                  <a:pt x="1017" y="650"/>
                  <a:pt x="1017" y="650"/>
                  <a:pt x="1017" y="650"/>
                </a:cubicBezTo>
                <a:cubicBezTo>
                  <a:pt x="1264" y="893"/>
                  <a:pt x="1264" y="893"/>
                  <a:pt x="1264" y="893"/>
                </a:cubicBezTo>
                <a:cubicBezTo>
                  <a:pt x="1197" y="961"/>
                  <a:pt x="1197" y="961"/>
                  <a:pt x="1197" y="961"/>
                </a:cubicBezTo>
                <a:lnTo>
                  <a:pt x="921" y="691"/>
                </a:lnTo>
                <a:close/>
                <a:moveTo>
                  <a:pt x="507" y="1628"/>
                </a:moveTo>
                <a:cubicBezTo>
                  <a:pt x="372" y="1628"/>
                  <a:pt x="244" y="1576"/>
                  <a:pt x="148" y="1480"/>
                </a:cubicBezTo>
                <a:cubicBezTo>
                  <a:pt x="53" y="1384"/>
                  <a:pt x="0" y="1257"/>
                  <a:pt x="0" y="1121"/>
                </a:cubicBezTo>
                <a:cubicBezTo>
                  <a:pt x="0" y="986"/>
                  <a:pt x="53" y="859"/>
                  <a:pt x="148" y="763"/>
                </a:cubicBezTo>
                <a:cubicBezTo>
                  <a:pt x="193" y="719"/>
                  <a:pt x="244" y="684"/>
                  <a:pt x="299" y="659"/>
                </a:cubicBezTo>
                <a:cubicBezTo>
                  <a:pt x="302" y="580"/>
                  <a:pt x="319" y="500"/>
                  <a:pt x="348" y="425"/>
                </a:cubicBezTo>
                <a:cubicBezTo>
                  <a:pt x="383" y="337"/>
                  <a:pt x="433" y="258"/>
                  <a:pt x="494" y="196"/>
                </a:cubicBezTo>
                <a:cubicBezTo>
                  <a:pt x="621" y="70"/>
                  <a:pt x="789" y="0"/>
                  <a:pt x="968" y="0"/>
                </a:cubicBezTo>
                <a:cubicBezTo>
                  <a:pt x="1147" y="0"/>
                  <a:pt x="1316" y="70"/>
                  <a:pt x="1442" y="196"/>
                </a:cubicBezTo>
                <a:cubicBezTo>
                  <a:pt x="1569" y="323"/>
                  <a:pt x="1638" y="491"/>
                  <a:pt x="1638" y="670"/>
                </a:cubicBezTo>
                <a:cubicBezTo>
                  <a:pt x="1638" y="849"/>
                  <a:pt x="1569" y="1018"/>
                  <a:pt x="1442" y="1144"/>
                </a:cubicBezTo>
                <a:cubicBezTo>
                  <a:pt x="1316" y="1271"/>
                  <a:pt x="1147" y="1341"/>
                  <a:pt x="968" y="1341"/>
                </a:cubicBezTo>
                <a:cubicBezTo>
                  <a:pt x="967" y="1341"/>
                  <a:pt x="966" y="1340"/>
                  <a:pt x="965" y="1340"/>
                </a:cubicBezTo>
                <a:cubicBezTo>
                  <a:pt x="940" y="1392"/>
                  <a:pt x="907" y="1439"/>
                  <a:pt x="865" y="1480"/>
                </a:cubicBezTo>
                <a:cubicBezTo>
                  <a:pt x="770" y="1576"/>
                  <a:pt x="642" y="1628"/>
                  <a:pt x="507" y="1628"/>
                </a:cubicBezTo>
                <a:close/>
                <a:moveTo>
                  <a:pt x="398" y="626"/>
                </a:moveTo>
                <a:cubicBezTo>
                  <a:pt x="433" y="619"/>
                  <a:pt x="470" y="614"/>
                  <a:pt x="507" y="614"/>
                </a:cubicBezTo>
                <a:cubicBezTo>
                  <a:pt x="642" y="614"/>
                  <a:pt x="770" y="667"/>
                  <a:pt x="865" y="763"/>
                </a:cubicBezTo>
                <a:cubicBezTo>
                  <a:pt x="961" y="859"/>
                  <a:pt x="1014" y="986"/>
                  <a:pt x="1014" y="1121"/>
                </a:cubicBezTo>
                <a:cubicBezTo>
                  <a:pt x="1014" y="1163"/>
                  <a:pt x="1009" y="1204"/>
                  <a:pt x="999" y="1244"/>
                </a:cubicBezTo>
                <a:cubicBezTo>
                  <a:pt x="1126" y="1237"/>
                  <a:pt x="1244" y="1190"/>
                  <a:pt x="1340" y="1108"/>
                </a:cubicBezTo>
                <a:cubicBezTo>
                  <a:pt x="1256" y="1024"/>
                  <a:pt x="1256" y="1024"/>
                  <a:pt x="1256" y="1024"/>
                </a:cubicBezTo>
                <a:cubicBezTo>
                  <a:pt x="1324" y="956"/>
                  <a:pt x="1324" y="956"/>
                  <a:pt x="1324" y="956"/>
                </a:cubicBezTo>
                <a:cubicBezTo>
                  <a:pt x="1408" y="1039"/>
                  <a:pt x="1408" y="1039"/>
                  <a:pt x="1408" y="1039"/>
                </a:cubicBezTo>
                <a:cubicBezTo>
                  <a:pt x="1485" y="948"/>
                  <a:pt x="1531" y="837"/>
                  <a:pt x="1540" y="718"/>
                </a:cubicBezTo>
                <a:cubicBezTo>
                  <a:pt x="1427" y="718"/>
                  <a:pt x="1427" y="718"/>
                  <a:pt x="1427" y="718"/>
                </a:cubicBezTo>
                <a:cubicBezTo>
                  <a:pt x="1427" y="622"/>
                  <a:pt x="1427" y="622"/>
                  <a:pt x="1427" y="622"/>
                </a:cubicBezTo>
                <a:cubicBezTo>
                  <a:pt x="1540" y="622"/>
                  <a:pt x="1540" y="622"/>
                  <a:pt x="1540" y="622"/>
                </a:cubicBezTo>
                <a:cubicBezTo>
                  <a:pt x="1531" y="502"/>
                  <a:pt x="1484" y="390"/>
                  <a:pt x="1405" y="298"/>
                </a:cubicBezTo>
                <a:cubicBezTo>
                  <a:pt x="1324" y="379"/>
                  <a:pt x="1324" y="379"/>
                  <a:pt x="1324" y="379"/>
                </a:cubicBezTo>
                <a:cubicBezTo>
                  <a:pt x="1256" y="311"/>
                  <a:pt x="1256" y="311"/>
                  <a:pt x="1256" y="311"/>
                </a:cubicBezTo>
                <a:cubicBezTo>
                  <a:pt x="1337" y="230"/>
                  <a:pt x="1337" y="230"/>
                  <a:pt x="1337" y="230"/>
                </a:cubicBezTo>
                <a:cubicBezTo>
                  <a:pt x="1246" y="154"/>
                  <a:pt x="1135" y="108"/>
                  <a:pt x="1016" y="98"/>
                </a:cubicBezTo>
                <a:cubicBezTo>
                  <a:pt x="1016" y="212"/>
                  <a:pt x="1016" y="212"/>
                  <a:pt x="1016" y="212"/>
                </a:cubicBezTo>
                <a:cubicBezTo>
                  <a:pt x="920" y="212"/>
                  <a:pt x="920" y="212"/>
                  <a:pt x="920" y="212"/>
                </a:cubicBezTo>
                <a:cubicBezTo>
                  <a:pt x="920" y="98"/>
                  <a:pt x="920" y="98"/>
                  <a:pt x="920" y="98"/>
                </a:cubicBezTo>
                <a:cubicBezTo>
                  <a:pt x="802" y="108"/>
                  <a:pt x="690" y="154"/>
                  <a:pt x="599" y="231"/>
                </a:cubicBezTo>
                <a:cubicBezTo>
                  <a:pt x="680" y="311"/>
                  <a:pt x="680" y="311"/>
                  <a:pt x="680" y="311"/>
                </a:cubicBezTo>
                <a:cubicBezTo>
                  <a:pt x="612" y="379"/>
                  <a:pt x="612" y="379"/>
                  <a:pt x="612" y="379"/>
                </a:cubicBezTo>
                <a:cubicBezTo>
                  <a:pt x="531" y="298"/>
                  <a:pt x="531" y="298"/>
                  <a:pt x="531" y="298"/>
                </a:cubicBezTo>
                <a:cubicBezTo>
                  <a:pt x="459" y="386"/>
                  <a:pt x="411" y="505"/>
                  <a:pt x="398" y="626"/>
                </a:cubicBezTo>
                <a:close/>
                <a:moveTo>
                  <a:pt x="216" y="1412"/>
                </a:moveTo>
                <a:cubicBezTo>
                  <a:pt x="294" y="1490"/>
                  <a:pt x="397" y="1533"/>
                  <a:pt x="507" y="1533"/>
                </a:cubicBezTo>
                <a:cubicBezTo>
                  <a:pt x="617" y="1533"/>
                  <a:pt x="720" y="1490"/>
                  <a:pt x="798" y="1412"/>
                </a:cubicBezTo>
                <a:cubicBezTo>
                  <a:pt x="875" y="1334"/>
                  <a:pt x="918" y="1231"/>
                  <a:pt x="918" y="1121"/>
                </a:cubicBezTo>
                <a:cubicBezTo>
                  <a:pt x="918" y="1012"/>
                  <a:pt x="875" y="908"/>
                  <a:pt x="798" y="831"/>
                </a:cubicBezTo>
                <a:cubicBezTo>
                  <a:pt x="720" y="753"/>
                  <a:pt x="617" y="710"/>
                  <a:pt x="507" y="710"/>
                </a:cubicBezTo>
                <a:cubicBezTo>
                  <a:pt x="397" y="710"/>
                  <a:pt x="294" y="753"/>
                  <a:pt x="216" y="831"/>
                </a:cubicBezTo>
                <a:cubicBezTo>
                  <a:pt x="139" y="908"/>
                  <a:pt x="96" y="1012"/>
                  <a:pt x="96" y="1121"/>
                </a:cubicBezTo>
                <a:cubicBezTo>
                  <a:pt x="96" y="1231"/>
                  <a:pt x="139" y="1334"/>
                  <a:pt x="216" y="1412"/>
                </a:cubicBezTo>
                <a:close/>
                <a:moveTo>
                  <a:pt x="701" y="1209"/>
                </a:moveTo>
                <a:cubicBezTo>
                  <a:pt x="605" y="1209"/>
                  <a:pt x="605" y="1209"/>
                  <a:pt x="605" y="1209"/>
                </a:cubicBezTo>
                <a:cubicBezTo>
                  <a:pt x="605" y="1245"/>
                  <a:pt x="575" y="1275"/>
                  <a:pt x="539" y="1275"/>
                </a:cubicBezTo>
                <a:cubicBezTo>
                  <a:pt x="487" y="1275"/>
                  <a:pt x="487" y="1275"/>
                  <a:pt x="487" y="1275"/>
                </a:cubicBezTo>
                <a:cubicBezTo>
                  <a:pt x="463" y="1275"/>
                  <a:pt x="442" y="1262"/>
                  <a:pt x="430" y="1243"/>
                </a:cubicBezTo>
                <a:cubicBezTo>
                  <a:pt x="507" y="1243"/>
                  <a:pt x="507" y="1243"/>
                  <a:pt x="507" y="1243"/>
                </a:cubicBezTo>
                <a:cubicBezTo>
                  <a:pt x="507" y="1147"/>
                  <a:pt x="507" y="1147"/>
                  <a:pt x="507" y="1147"/>
                </a:cubicBezTo>
                <a:cubicBezTo>
                  <a:pt x="421" y="1147"/>
                  <a:pt x="421" y="1147"/>
                  <a:pt x="421" y="1147"/>
                </a:cubicBezTo>
                <a:cubicBezTo>
                  <a:pt x="421" y="1104"/>
                  <a:pt x="421" y="1104"/>
                  <a:pt x="421" y="1104"/>
                </a:cubicBezTo>
                <a:cubicBezTo>
                  <a:pt x="507" y="1104"/>
                  <a:pt x="507" y="1104"/>
                  <a:pt x="507" y="1104"/>
                </a:cubicBezTo>
                <a:cubicBezTo>
                  <a:pt x="507" y="1008"/>
                  <a:pt x="507" y="1008"/>
                  <a:pt x="507" y="1008"/>
                </a:cubicBezTo>
                <a:cubicBezTo>
                  <a:pt x="426" y="1008"/>
                  <a:pt x="426" y="1008"/>
                  <a:pt x="426" y="1008"/>
                </a:cubicBezTo>
                <a:cubicBezTo>
                  <a:pt x="436" y="984"/>
                  <a:pt x="460" y="968"/>
                  <a:pt x="487" y="968"/>
                </a:cubicBezTo>
                <a:cubicBezTo>
                  <a:pt x="539" y="968"/>
                  <a:pt x="539" y="968"/>
                  <a:pt x="539" y="968"/>
                </a:cubicBezTo>
                <a:cubicBezTo>
                  <a:pt x="575" y="968"/>
                  <a:pt x="605" y="998"/>
                  <a:pt x="605" y="1034"/>
                </a:cubicBezTo>
                <a:cubicBezTo>
                  <a:pt x="701" y="1034"/>
                  <a:pt x="701" y="1034"/>
                  <a:pt x="701" y="1034"/>
                </a:cubicBezTo>
                <a:cubicBezTo>
                  <a:pt x="701" y="945"/>
                  <a:pt x="628" y="872"/>
                  <a:pt x="539" y="872"/>
                </a:cubicBezTo>
                <a:cubicBezTo>
                  <a:pt x="487" y="872"/>
                  <a:pt x="487" y="872"/>
                  <a:pt x="487" y="872"/>
                </a:cubicBezTo>
                <a:cubicBezTo>
                  <a:pt x="406" y="872"/>
                  <a:pt x="339" y="931"/>
                  <a:pt x="327" y="1008"/>
                </a:cubicBezTo>
                <a:cubicBezTo>
                  <a:pt x="257" y="1008"/>
                  <a:pt x="257" y="1008"/>
                  <a:pt x="257" y="1008"/>
                </a:cubicBezTo>
                <a:cubicBezTo>
                  <a:pt x="257" y="1104"/>
                  <a:pt x="257" y="1104"/>
                  <a:pt x="257" y="1104"/>
                </a:cubicBezTo>
                <a:cubicBezTo>
                  <a:pt x="325" y="1104"/>
                  <a:pt x="325" y="1104"/>
                  <a:pt x="325" y="1104"/>
                </a:cubicBezTo>
                <a:cubicBezTo>
                  <a:pt x="325" y="1147"/>
                  <a:pt x="325" y="1147"/>
                  <a:pt x="325" y="1147"/>
                </a:cubicBezTo>
                <a:cubicBezTo>
                  <a:pt x="257" y="1147"/>
                  <a:pt x="257" y="1147"/>
                  <a:pt x="257" y="1147"/>
                </a:cubicBezTo>
                <a:cubicBezTo>
                  <a:pt x="257" y="1243"/>
                  <a:pt x="257" y="1243"/>
                  <a:pt x="257" y="1243"/>
                </a:cubicBezTo>
                <a:cubicBezTo>
                  <a:pt x="328" y="1243"/>
                  <a:pt x="328" y="1243"/>
                  <a:pt x="328" y="1243"/>
                </a:cubicBezTo>
                <a:cubicBezTo>
                  <a:pt x="344" y="1316"/>
                  <a:pt x="409" y="1371"/>
                  <a:pt x="487" y="1371"/>
                </a:cubicBezTo>
                <a:cubicBezTo>
                  <a:pt x="539" y="1371"/>
                  <a:pt x="539" y="1371"/>
                  <a:pt x="539" y="1371"/>
                </a:cubicBezTo>
                <a:cubicBezTo>
                  <a:pt x="628" y="1371"/>
                  <a:pt x="701" y="1298"/>
                  <a:pt x="701" y="12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17537965" y="10216361"/>
            <a:ext cx="588320" cy="768174"/>
          </a:xfrm>
          <a:custGeom>
            <a:avLst/>
            <a:gdLst>
              <a:gd name="T0" fmla="*/ 643 w 1279"/>
              <a:gd name="T1" fmla="*/ 431 h 1670"/>
              <a:gd name="T2" fmla="*/ 905 w 1279"/>
              <a:gd name="T3" fmla="*/ 431 h 1670"/>
              <a:gd name="T4" fmla="*/ 905 w 1279"/>
              <a:gd name="T5" fmla="*/ 695 h 1670"/>
              <a:gd name="T6" fmla="*/ 807 w 1279"/>
              <a:gd name="T7" fmla="*/ 695 h 1670"/>
              <a:gd name="T8" fmla="*/ 807 w 1279"/>
              <a:gd name="T9" fmla="*/ 598 h 1670"/>
              <a:gd name="T10" fmla="*/ 510 w 1279"/>
              <a:gd name="T11" fmla="*/ 895 h 1670"/>
              <a:gd name="T12" fmla="*/ 389 w 1279"/>
              <a:gd name="T13" fmla="*/ 773 h 1670"/>
              <a:gd name="T14" fmla="*/ 458 w 1279"/>
              <a:gd name="T15" fmla="*/ 705 h 1670"/>
              <a:gd name="T16" fmla="*/ 510 w 1279"/>
              <a:gd name="T17" fmla="*/ 757 h 1670"/>
              <a:gd name="T18" fmla="*/ 737 w 1279"/>
              <a:gd name="T19" fmla="*/ 528 h 1670"/>
              <a:gd name="T20" fmla="*/ 643 w 1279"/>
              <a:gd name="T21" fmla="*/ 528 h 1670"/>
              <a:gd name="T22" fmla="*/ 643 w 1279"/>
              <a:gd name="T23" fmla="*/ 431 h 1670"/>
              <a:gd name="T24" fmla="*/ 0 w 1279"/>
              <a:gd name="T25" fmla="*/ 0 h 1670"/>
              <a:gd name="T26" fmla="*/ 1279 w 1279"/>
              <a:gd name="T27" fmla="*/ 0 h 1670"/>
              <a:gd name="T28" fmla="*/ 1279 w 1279"/>
              <a:gd name="T29" fmla="*/ 1670 h 1670"/>
              <a:gd name="T30" fmla="*/ 0 w 1279"/>
              <a:gd name="T31" fmla="*/ 1670 h 1670"/>
              <a:gd name="T32" fmla="*/ 0 w 1279"/>
              <a:gd name="T33" fmla="*/ 0 h 1670"/>
              <a:gd name="T34" fmla="*/ 98 w 1279"/>
              <a:gd name="T35" fmla="*/ 1572 h 1670"/>
              <a:gd name="T36" fmla="*/ 1181 w 1279"/>
              <a:gd name="T37" fmla="*/ 1572 h 1670"/>
              <a:gd name="T38" fmla="*/ 1181 w 1279"/>
              <a:gd name="T39" fmla="*/ 98 h 1670"/>
              <a:gd name="T40" fmla="*/ 98 w 1279"/>
              <a:gd name="T41" fmla="*/ 98 h 1670"/>
              <a:gd name="T42" fmla="*/ 98 w 1279"/>
              <a:gd name="T43" fmla="*/ 1572 h 1670"/>
              <a:gd name="T44" fmla="*/ 591 w 1279"/>
              <a:gd name="T45" fmla="*/ 1474 h 1670"/>
              <a:gd name="T46" fmla="*/ 688 w 1279"/>
              <a:gd name="T47" fmla="*/ 1474 h 1670"/>
              <a:gd name="T48" fmla="*/ 688 w 1279"/>
              <a:gd name="T49" fmla="*/ 1377 h 1670"/>
              <a:gd name="T50" fmla="*/ 591 w 1279"/>
              <a:gd name="T51" fmla="*/ 1377 h 1670"/>
              <a:gd name="T52" fmla="*/ 591 w 1279"/>
              <a:gd name="T53" fmla="*/ 1474 h 1670"/>
              <a:gd name="T54" fmla="*/ 196 w 1279"/>
              <a:gd name="T55" fmla="*/ 196 h 1670"/>
              <a:gd name="T56" fmla="*/ 1083 w 1279"/>
              <a:gd name="T57" fmla="*/ 196 h 1670"/>
              <a:gd name="T58" fmla="*/ 1083 w 1279"/>
              <a:gd name="T59" fmla="*/ 1282 h 1670"/>
              <a:gd name="T60" fmla="*/ 196 w 1279"/>
              <a:gd name="T61" fmla="*/ 1282 h 1670"/>
              <a:gd name="T62" fmla="*/ 196 w 1279"/>
              <a:gd name="T63" fmla="*/ 196 h 1670"/>
              <a:gd name="T64" fmla="*/ 294 w 1279"/>
              <a:gd name="T65" fmla="*/ 1184 h 1670"/>
              <a:gd name="T66" fmla="*/ 985 w 1279"/>
              <a:gd name="T67" fmla="*/ 1184 h 1670"/>
              <a:gd name="T68" fmla="*/ 985 w 1279"/>
              <a:gd name="T69" fmla="*/ 294 h 1670"/>
              <a:gd name="T70" fmla="*/ 294 w 1279"/>
              <a:gd name="T71" fmla="*/ 294 h 1670"/>
              <a:gd name="T72" fmla="*/ 294 w 1279"/>
              <a:gd name="T73" fmla="*/ 1184 h 1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79" h="1670">
                <a:moveTo>
                  <a:pt x="643" y="431"/>
                </a:moveTo>
                <a:lnTo>
                  <a:pt x="905" y="431"/>
                </a:lnTo>
                <a:lnTo>
                  <a:pt x="905" y="695"/>
                </a:lnTo>
                <a:lnTo>
                  <a:pt x="807" y="695"/>
                </a:lnTo>
                <a:lnTo>
                  <a:pt x="807" y="598"/>
                </a:lnTo>
                <a:lnTo>
                  <a:pt x="510" y="895"/>
                </a:lnTo>
                <a:lnTo>
                  <a:pt x="389" y="773"/>
                </a:lnTo>
                <a:lnTo>
                  <a:pt x="458" y="705"/>
                </a:lnTo>
                <a:lnTo>
                  <a:pt x="510" y="757"/>
                </a:lnTo>
                <a:lnTo>
                  <a:pt x="737" y="528"/>
                </a:lnTo>
                <a:lnTo>
                  <a:pt x="643" y="528"/>
                </a:lnTo>
                <a:lnTo>
                  <a:pt x="643" y="431"/>
                </a:lnTo>
                <a:close/>
                <a:moveTo>
                  <a:pt x="0" y="0"/>
                </a:moveTo>
                <a:lnTo>
                  <a:pt x="1279" y="0"/>
                </a:lnTo>
                <a:lnTo>
                  <a:pt x="1279" y="1670"/>
                </a:lnTo>
                <a:lnTo>
                  <a:pt x="0" y="1670"/>
                </a:lnTo>
                <a:lnTo>
                  <a:pt x="0" y="0"/>
                </a:lnTo>
                <a:close/>
                <a:moveTo>
                  <a:pt x="98" y="1572"/>
                </a:moveTo>
                <a:lnTo>
                  <a:pt x="1181" y="1572"/>
                </a:lnTo>
                <a:lnTo>
                  <a:pt x="1181" y="98"/>
                </a:lnTo>
                <a:lnTo>
                  <a:pt x="98" y="98"/>
                </a:lnTo>
                <a:lnTo>
                  <a:pt x="98" y="1572"/>
                </a:lnTo>
                <a:close/>
                <a:moveTo>
                  <a:pt x="591" y="1474"/>
                </a:moveTo>
                <a:lnTo>
                  <a:pt x="688" y="1474"/>
                </a:lnTo>
                <a:lnTo>
                  <a:pt x="688" y="1377"/>
                </a:lnTo>
                <a:lnTo>
                  <a:pt x="591" y="1377"/>
                </a:lnTo>
                <a:lnTo>
                  <a:pt x="591" y="1474"/>
                </a:lnTo>
                <a:close/>
                <a:moveTo>
                  <a:pt x="196" y="196"/>
                </a:moveTo>
                <a:lnTo>
                  <a:pt x="1083" y="196"/>
                </a:lnTo>
                <a:lnTo>
                  <a:pt x="1083" y="1282"/>
                </a:lnTo>
                <a:lnTo>
                  <a:pt x="196" y="1282"/>
                </a:lnTo>
                <a:lnTo>
                  <a:pt x="196" y="196"/>
                </a:lnTo>
                <a:close/>
                <a:moveTo>
                  <a:pt x="294" y="1184"/>
                </a:moveTo>
                <a:lnTo>
                  <a:pt x="985" y="1184"/>
                </a:lnTo>
                <a:lnTo>
                  <a:pt x="985" y="294"/>
                </a:lnTo>
                <a:lnTo>
                  <a:pt x="294" y="294"/>
                </a:lnTo>
                <a:lnTo>
                  <a:pt x="294" y="11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9694627" y="2733535"/>
            <a:ext cx="768174" cy="765414"/>
          </a:xfrm>
          <a:custGeom>
            <a:avLst/>
            <a:gdLst>
              <a:gd name="T0" fmla="*/ 932 w 1638"/>
              <a:gd name="T1" fmla="*/ 466 h 1632"/>
              <a:gd name="T2" fmla="*/ 1303 w 1638"/>
              <a:gd name="T3" fmla="*/ 354 h 1632"/>
              <a:gd name="T4" fmla="*/ 1331 w 1638"/>
              <a:gd name="T5" fmla="*/ 498 h 1632"/>
              <a:gd name="T6" fmla="*/ 1494 w 1638"/>
              <a:gd name="T7" fmla="*/ 711 h 1632"/>
              <a:gd name="T8" fmla="*/ 1545 w 1638"/>
              <a:gd name="T9" fmla="*/ 447 h 1632"/>
              <a:gd name="T10" fmla="*/ 1371 w 1638"/>
              <a:gd name="T11" fmla="*/ 286 h 1632"/>
              <a:gd name="T12" fmla="*/ 466 w 1638"/>
              <a:gd name="T13" fmla="*/ 0 h 1632"/>
              <a:gd name="T14" fmla="*/ 466 w 1638"/>
              <a:gd name="T15" fmla="*/ 932 h 1632"/>
              <a:gd name="T16" fmla="*/ 836 w 1638"/>
              <a:gd name="T17" fmla="*/ 466 h 1632"/>
              <a:gd name="T18" fmla="*/ 95 w 1638"/>
              <a:gd name="T19" fmla="*/ 466 h 1632"/>
              <a:gd name="T20" fmla="*/ 625 w 1638"/>
              <a:gd name="T21" fmla="*/ 663 h 1632"/>
              <a:gd name="T22" fmla="*/ 307 w 1638"/>
              <a:gd name="T23" fmla="*/ 568 h 1632"/>
              <a:gd name="T24" fmla="*/ 354 w 1638"/>
              <a:gd name="T25" fmla="*/ 513 h 1632"/>
              <a:gd name="T26" fmla="*/ 307 w 1638"/>
              <a:gd name="T27" fmla="*/ 417 h 1632"/>
              <a:gd name="T28" fmla="*/ 354 w 1638"/>
              <a:gd name="T29" fmla="*/ 373 h 1632"/>
              <a:gd name="T30" fmla="*/ 640 w 1638"/>
              <a:gd name="T31" fmla="*/ 373 h 1632"/>
              <a:gd name="T32" fmla="*/ 497 w 1638"/>
              <a:gd name="T33" fmla="*/ 325 h 1632"/>
              <a:gd name="T34" fmla="*/ 450 w 1638"/>
              <a:gd name="T35" fmla="*/ 417 h 1632"/>
              <a:gd name="T36" fmla="*/ 518 w 1638"/>
              <a:gd name="T37" fmla="*/ 513 h 1632"/>
              <a:gd name="T38" fmla="*/ 450 w 1638"/>
              <a:gd name="T39" fmla="*/ 520 h 1632"/>
              <a:gd name="T40" fmla="*/ 625 w 1638"/>
              <a:gd name="T41" fmla="*/ 568 h 1632"/>
              <a:gd name="T42" fmla="*/ 362 w 1638"/>
              <a:gd name="T43" fmla="*/ 1060 h 1632"/>
              <a:gd name="T44" fmla="*/ 17 w 1638"/>
              <a:gd name="T45" fmla="*/ 1142 h 1632"/>
              <a:gd name="T46" fmla="*/ 139 w 1638"/>
              <a:gd name="T47" fmla="*/ 1126 h 1632"/>
              <a:gd name="T48" fmla="*/ 668 w 1638"/>
              <a:gd name="T49" fmla="*/ 1510 h 1632"/>
              <a:gd name="T50" fmla="*/ 1172 w 1638"/>
              <a:gd name="T51" fmla="*/ 1632 h 1632"/>
              <a:gd name="T52" fmla="*/ 1172 w 1638"/>
              <a:gd name="T53" fmla="*/ 700 h 1632"/>
              <a:gd name="T54" fmla="*/ 772 w 1638"/>
              <a:gd name="T55" fmla="*/ 1405 h 1632"/>
              <a:gd name="T56" fmla="*/ 228 w 1638"/>
              <a:gd name="T57" fmla="*/ 1089 h 1632"/>
              <a:gd name="T58" fmla="*/ 362 w 1638"/>
              <a:gd name="T59" fmla="*/ 1060 h 1632"/>
              <a:gd name="T60" fmla="*/ 1542 w 1638"/>
              <a:gd name="T61" fmla="*/ 1166 h 1632"/>
              <a:gd name="T62" fmla="*/ 801 w 1638"/>
              <a:gd name="T63" fmla="*/ 1166 h 1632"/>
              <a:gd name="T64" fmla="*/ 1199 w 1638"/>
              <a:gd name="T65" fmla="*/ 1234 h 1632"/>
              <a:gd name="T66" fmla="*/ 1165 w 1638"/>
              <a:gd name="T67" fmla="*/ 1214 h 1632"/>
              <a:gd name="T68" fmla="*/ 1124 w 1638"/>
              <a:gd name="T69" fmla="*/ 991 h 1632"/>
              <a:gd name="T70" fmla="*/ 1220 w 1638"/>
              <a:gd name="T71" fmla="*/ 924 h 1632"/>
              <a:gd name="T72" fmla="*/ 1295 w 1638"/>
              <a:gd name="T73" fmla="*/ 1099 h 1632"/>
              <a:gd name="T74" fmla="*/ 1179 w 1638"/>
              <a:gd name="T75" fmla="*/ 1079 h 1632"/>
              <a:gd name="T76" fmla="*/ 1145 w 1638"/>
              <a:gd name="T77" fmla="*/ 1099 h 1632"/>
              <a:gd name="T78" fmla="*/ 1179 w 1638"/>
              <a:gd name="T79" fmla="*/ 1119 h 1632"/>
              <a:gd name="T80" fmla="*/ 1220 w 1638"/>
              <a:gd name="T81" fmla="*/ 1342 h 1632"/>
              <a:gd name="T82" fmla="*/ 1124 w 1638"/>
              <a:gd name="T83" fmla="*/ 1409 h 1632"/>
              <a:gd name="T84" fmla="*/ 1049 w 1638"/>
              <a:gd name="T85" fmla="*/ 1234 h 1632"/>
              <a:gd name="T86" fmla="*/ 1165 w 1638"/>
              <a:gd name="T87" fmla="*/ 1254 h 1632"/>
              <a:gd name="T88" fmla="*/ 1199 w 1638"/>
              <a:gd name="T89" fmla="*/ 1234 h 1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38" h="1632">
                <a:moveTo>
                  <a:pt x="466" y="932"/>
                </a:moveTo>
                <a:cubicBezTo>
                  <a:pt x="723" y="932"/>
                  <a:pt x="932" y="723"/>
                  <a:pt x="932" y="466"/>
                </a:cubicBezTo>
                <a:cubicBezTo>
                  <a:pt x="932" y="382"/>
                  <a:pt x="909" y="303"/>
                  <a:pt x="870" y="234"/>
                </a:cubicBezTo>
                <a:cubicBezTo>
                  <a:pt x="1037" y="204"/>
                  <a:pt x="1196" y="246"/>
                  <a:pt x="1303" y="354"/>
                </a:cubicBezTo>
                <a:cubicBezTo>
                  <a:pt x="1357" y="408"/>
                  <a:pt x="1395" y="474"/>
                  <a:pt x="1415" y="550"/>
                </a:cubicBezTo>
                <a:cubicBezTo>
                  <a:pt x="1331" y="498"/>
                  <a:pt x="1331" y="498"/>
                  <a:pt x="1331" y="498"/>
                </a:cubicBezTo>
                <a:cubicBezTo>
                  <a:pt x="1281" y="579"/>
                  <a:pt x="1281" y="579"/>
                  <a:pt x="1281" y="579"/>
                </a:cubicBezTo>
                <a:cubicBezTo>
                  <a:pt x="1494" y="711"/>
                  <a:pt x="1494" y="711"/>
                  <a:pt x="1494" y="711"/>
                </a:cubicBezTo>
                <a:cubicBezTo>
                  <a:pt x="1626" y="497"/>
                  <a:pt x="1626" y="497"/>
                  <a:pt x="1626" y="497"/>
                </a:cubicBezTo>
                <a:cubicBezTo>
                  <a:pt x="1545" y="447"/>
                  <a:pt x="1545" y="447"/>
                  <a:pt x="1545" y="447"/>
                </a:cubicBezTo>
                <a:cubicBezTo>
                  <a:pt x="1504" y="513"/>
                  <a:pt x="1504" y="513"/>
                  <a:pt x="1504" y="513"/>
                </a:cubicBezTo>
                <a:cubicBezTo>
                  <a:pt x="1479" y="426"/>
                  <a:pt x="1434" y="349"/>
                  <a:pt x="1371" y="286"/>
                </a:cubicBezTo>
                <a:cubicBezTo>
                  <a:pt x="1231" y="146"/>
                  <a:pt x="1022" y="97"/>
                  <a:pt x="808" y="150"/>
                </a:cubicBezTo>
                <a:cubicBezTo>
                  <a:pt x="722" y="58"/>
                  <a:pt x="601" y="0"/>
                  <a:pt x="466" y="0"/>
                </a:cubicBezTo>
                <a:cubicBezTo>
                  <a:pt x="209" y="0"/>
                  <a:pt x="0" y="209"/>
                  <a:pt x="0" y="466"/>
                </a:cubicBezTo>
                <a:cubicBezTo>
                  <a:pt x="0" y="723"/>
                  <a:pt x="209" y="932"/>
                  <a:pt x="466" y="932"/>
                </a:cubicBezTo>
                <a:close/>
                <a:moveTo>
                  <a:pt x="466" y="96"/>
                </a:moveTo>
                <a:cubicBezTo>
                  <a:pt x="670" y="96"/>
                  <a:pt x="836" y="262"/>
                  <a:pt x="836" y="466"/>
                </a:cubicBezTo>
                <a:cubicBezTo>
                  <a:pt x="836" y="671"/>
                  <a:pt x="670" y="837"/>
                  <a:pt x="466" y="837"/>
                </a:cubicBezTo>
                <a:cubicBezTo>
                  <a:pt x="261" y="837"/>
                  <a:pt x="95" y="671"/>
                  <a:pt x="95" y="466"/>
                </a:cubicBezTo>
                <a:cubicBezTo>
                  <a:pt x="95" y="262"/>
                  <a:pt x="261" y="96"/>
                  <a:pt x="466" y="96"/>
                </a:cubicBezTo>
                <a:close/>
                <a:moveTo>
                  <a:pt x="625" y="663"/>
                </a:moveTo>
                <a:cubicBezTo>
                  <a:pt x="307" y="663"/>
                  <a:pt x="307" y="663"/>
                  <a:pt x="307" y="663"/>
                </a:cubicBezTo>
                <a:cubicBezTo>
                  <a:pt x="307" y="568"/>
                  <a:pt x="307" y="568"/>
                  <a:pt x="307" y="568"/>
                </a:cubicBezTo>
                <a:cubicBezTo>
                  <a:pt x="333" y="568"/>
                  <a:pt x="354" y="546"/>
                  <a:pt x="354" y="520"/>
                </a:cubicBezTo>
                <a:cubicBezTo>
                  <a:pt x="354" y="513"/>
                  <a:pt x="354" y="513"/>
                  <a:pt x="354" y="513"/>
                </a:cubicBezTo>
                <a:cubicBezTo>
                  <a:pt x="307" y="513"/>
                  <a:pt x="307" y="513"/>
                  <a:pt x="307" y="513"/>
                </a:cubicBezTo>
                <a:cubicBezTo>
                  <a:pt x="307" y="417"/>
                  <a:pt x="307" y="417"/>
                  <a:pt x="307" y="417"/>
                </a:cubicBezTo>
                <a:cubicBezTo>
                  <a:pt x="354" y="417"/>
                  <a:pt x="354" y="417"/>
                  <a:pt x="354" y="417"/>
                </a:cubicBezTo>
                <a:cubicBezTo>
                  <a:pt x="354" y="373"/>
                  <a:pt x="354" y="373"/>
                  <a:pt x="354" y="373"/>
                </a:cubicBezTo>
                <a:cubicBezTo>
                  <a:pt x="354" y="294"/>
                  <a:pt x="418" y="230"/>
                  <a:pt x="497" y="230"/>
                </a:cubicBezTo>
                <a:cubicBezTo>
                  <a:pt x="576" y="230"/>
                  <a:pt x="640" y="294"/>
                  <a:pt x="640" y="373"/>
                </a:cubicBezTo>
                <a:cubicBezTo>
                  <a:pt x="545" y="373"/>
                  <a:pt x="545" y="373"/>
                  <a:pt x="545" y="373"/>
                </a:cubicBezTo>
                <a:cubicBezTo>
                  <a:pt x="545" y="347"/>
                  <a:pt x="523" y="325"/>
                  <a:pt x="497" y="325"/>
                </a:cubicBezTo>
                <a:cubicBezTo>
                  <a:pt x="471" y="325"/>
                  <a:pt x="450" y="347"/>
                  <a:pt x="450" y="373"/>
                </a:cubicBezTo>
                <a:cubicBezTo>
                  <a:pt x="450" y="417"/>
                  <a:pt x="450" y="417"/>
                  <a:pt x="450" y="417"/>
                </a:cubicBezTo>
                <a:cubicBezTo>
                  <a:pt x="518" y="417"/>
                  <a:pt x="518" y="417"/>
                  <a:pt x="518" y="417"/>
                </a:cubicBezTo>
                <a:cubicBezTo>
                  <a:pt x="518" y="513"/>
                  <a:pt x="518" y="513"/>
                  <a:pt x="518" y="513"/>
                </a:cubicBezTo>
                <a:cubicBezTo>
                  <a:pt x="450" y="513"/>
                  <a:pt x="450" y="513"/>
                  <a:pt x="450" y="513"/>
                </a:cubicBezTo>
                <a:cubicBezTo>
                  <a:pt x="450" y="520"/>
                  <a:pt x="450" y="520"/>
                  <a:pt x="450" y="520"/>
                </a:cubicBezTo>
                <a:cubicBezTo>
                  <a:pt x="450" y="537"/>
                  <a:pt x="447" y="553"/>
                  <a:pt x="442" y="568"/>
                </a:cubicBezTo>
                <a:cubicBezTo>
                  <a:pt x="625" y="568"/>
                  <a:pt x="625" y="568"/>
                  <a:pt x="625" y="568"/>
                </a:cubicBezTo>
                <a:lnTo>
                  <a:pt x="625" y="663"/>
                </a:lnTo>
                <a:close/>
                <a:moveTo>
                  <a:pt x="362" y="1060"/>
                </a:moveTo>
                <a:cubicBezTo>
                  <a:pt x="149" y="928"/>
                  <a:pt x="149" y="928"/>
                  <a:pt x="149" y="928"/>
                </a:cubicBezTo>
                <a:cubicBezTo>
                  <a:pt x="17" y="1142"/>
                  <a:pt x="17" y="1142"/>
                  <a:pt x="17" y="1142"/>
                </a:cubicBezTo>
                <a:cubicBezTo>
                  <a:pt x="98" y="1192"/>
                  <a:pt x="98" y="1192"/>
                  <a:pt x="98" y="1192"/>
                </a:cubicBezTo>
                <a:cubicBezTo>
                  <a:pt x="139" y="1126"/>
                  <a:pt x="139" y="1126"/>
                  <a:pt x="139" y="1126"/>
                </a:cubicBezTo>
                <a:cubicBezTo>
                  <a:pt x="164" y="1213"/>
                  <a:pt x="209" y="1290"/>
                  <a:pt x="272" y="1353"/>
                </a:cubicBezTo>
                <a:cubicBezTo>
                  <a:pt x="375" y="1456"/>
                  <a:pt x="516" y="1510"/>
                  <a:pt x="668" y="1510"/>
                </a:cubicBezTo>
                <a:cubicBezTo>
                  <a:pt x="723" y="1510"/>
                  <a:pt x="779" y="1503"/>
                  <a:pt x="836" y="1489"/>
                </a:cubicBezTo>
                <a:cubicBezTo>
                  <a:pt x="921" y="1577"/>
                  <a:pt x="1040" y="1632"/>
                  <a:pt x="1172" y="1632"/>
                </a:cubicBezTo>
                <a:cubicBezTo>
                  <a:pt x="1429" y="1632"/>
                  <a:pt x="1638" y="1423"/>
                  <a:pt x="1638" y="1166"/>
                </a:cubicBezTo>
                <a:cubicBezTo>
                  <a:pt x="1638" y="909"/>
                  <a:pt x="1429" y="700"/>
                  <a:pt x="1172" y="700"/>
                </a:cubicBezTo>
                <a:cubicBezTo>
                  <a:pt x="915" y="700"/>
                  <a:pt x="706" y="909"/>
                  <a:pt x="706" y="1166"/>
                </a:cubicBezTo>
                <a:cubicBezTo>
                  <a:pt x="706" y="1253"/>
                  <a:pt x="730" y="1335"/>
                  <a:pt x="772" y="1405"/>
                </a:cubicBezTo>
                <a:cubicBezTo>
                  <a:pt x="605" y="1435"/>
                  <a:pt x="447" y="1392"/>
                  <a:pt x="340" y="1285"/>
                </a:cubicBezTo>
                <a:cubicBezTo>
                  <a:pt x="286" y="1231"/>
                  <a:pt x="248" y="1165"/>
                  <a:pt x="228" y="1089"/>
                </a:cubicBezTo>
                <a:cubicBezTo>
                  <a:pt x="312" y="1141"/>
                  <a:pt x="312" y="1141"/>
                  <a:pt x="312" y="1141"/>
                </a:cubicBezTo>
                <a:lnTo>
                  <a:pt x="362" y="1060"/>
                </a:lnTo>
                <a:close/>
                <a:moveTo>
                  <a:pt x="1172" y="796"/>
                </a:moveTo>
                <a:cubicBezTo>
                  <a:pt x="1376" y="796"/>
                  <a:pt x="1542" y="962"/>
                  <a:pt x="1542" y="1166"/>
                </a:cubicBezTo>
                <a:cubicBezTo>
                  <a:pt x="1542" y="1371"/>
                  <a:pt x="1376" y="1537"/>
                  <a:pt x="1172" y="1537"/>
                </a:cubicBezTo>
                <a:cubicBezTo>
                  <a:pt x="968" y="1537"/>
                  <a:pt x="801" y="1371"/>
                  <a:pt x="801" y="1166"/>
                </a:cubicBezTo>
                <a:cubicBezTo>
                  <a:pt x="801" y="962"/>
                  <a:pt x="968" y="796"/>
                  <a:pt x="1172" y="796"/>
                </a:cubicBezTo>
                <a:close/>
                <a:moveTo>
                  <a:pt x="1199" y="1234"/>
                </a:moveTo>
                <a:cubicBezTo>
                  <a:pt x="1199" y="1223"/>
                  <a:pt x="1190" y="1214"/>
                  <a:pt x="1179" y="1214"/>
                </a:cubicBezTo>
                <a:cubicBezTo>
                  <a:pt x="1165" y="1214"/>
                  <a:pt x="1165" y="1214"/>
                  <a:pt x="1165" y="1214"/>
                </a:cubicBezTo>
                <a:cubicBezTo>
                  <a:pt x="1101" y="1214"/>
                  <a:pt x="1049" y="1162"/>
                  <a:pt x="1049" y="1099"/>
                </a:cubicBezTo>
                <a:cubicBezTo>
                  <a:pt x="1049" y="1049"/>
                  <a:pt x="1080" y="1007"/>
                  <a:pt x="1124" y="991"/>
                </a:cubicBezTo>
                <a:cubicBezTo>
                  <a:pt x="1124" y="924"/>
                  <a:pt x="1124" y="924"/>
                  <a:pt x="1124" y="924"/>
                </a:cubicBezTo>
                <a:cubicBezTo>
                  <a:pt x="1220" y="924"/>
                  <a:pt x="1220" y="924"/>
                  <a:pt x="1220" y="924"/>
                </a:cubicBezTo>
                <a:cubicBezTo>
                  <a:pt x="1220" y="991"/>
                  <a:pt x="1220" y="991"/>
                  <a:pt x="1220" y="991"/>
                </a:cubicBezTo>
                <a:cubicBezTo>
                  <a:pt x="1263" y="1007"/>
                  <a:pt x="1295" y="1049"/>
                  <a:pt x="1295" y="1099"/>
                </a:cubicBezTo>
                <a:cubicBezTo>
                  <a:pt x="1199" y="1099"/>
                  <a:pt x="1199" y="1099"/>
                  <a:pt x="1199" y="1099"/>
                </a:cubicBezTo>
                <a:cubicBezTo>
                  <a:pt x="1199" y="1088"/>
                  <a:pt x="1190" y="1079"/>
                  <a:pt x="1179" y="1079"/>
                </a:cubicBezTo>
                <a:cubicBezTo>
                  <a:pt x="1165" y="1079"/>
                  <a:pt x="1165" y="1079"/>
                  <a:pt x="1165" y="1079"/>
                </a:cubicBezTo>
                <a:cubicBezTo>
                  <a:pt x="1154" y="1079"/>
                  <a:pt x="1145" y="1088"/>
                  <a:pt x="1145" y="1099"/>
                </a:cubicBezTo>
                <a:cubicBezTo>
                  <a:pt x="1145" y="1110"/>
                  <a:pt x="1154" y="1119"/>
                  <a:pt x="1165" y="1119"/>
                </a:cubicBezTo>
                <a:cubicBezTo>
                  <a:pt x="1179" y="1119"/>
                  <a:pt x="1179" y="1119"/>
                  <a:pt x="1179" y="1119"/>
                </a:cubicBezTo>
                <a:cubicBezTo>
                  <a:pt x="1243" y="1119"/>
                  <a:pt x="1295" y="1170"/>
                  <a:pt x="1295" y="1234"/>
                </a:cubicBezTo>
                <a:cubicBezTo>
                  <a:pt x="1295" y="1283"/>
                  <a:pt x="1263" y="1326"/>
                  <a:pt x="1220" y="1342"/>
                </a:cubicBezTo>
                <a:cubicBezTo>
                  <a:pt x="1220" y="1409"/>
                  <a:pt x="1220" y="1409"/>
                  <a:pt x="1220" y="1409"/>
                </a:cubicBezTo>
                <a:cubicBezTo>
                  <a:pt x="1124" y="1409"/>
                  <a:pt x="1124" y="1409"/>
                  <a:pt x="1124" y="1409"/>
                </a:cubicBezTo>
                <a:cubicBezTo>
                  <a:pt x="1124" y="1342"/>
                  <a:pt x="1124" y="1342"/>
                  <a:pt x="1124" y="1342"/>
                </a:cubicBezTo>
                <a:cubicBezTo>
                  <a:pt x="1080" y="1326"/>
                  <a:pt x="1049" y="1283"/>
                  <a:pt x="1049" y="1234"/>
                </a:cubicBezTo>
                <a:cubicBezTo>
                  <a:pt x="1145" y="1234"/>
                  <a:pt x="1145" y="1234"/>
                  <a:pt x="1145" y="1234"/>
                </a:cubicBezTo>
                <a:cubicBezTo>
                  <a:pt x="1145" y="1245"/>
                  <a:pt x="1154" y="1254"/>
                  <a:pt x="1165" y="1254"/>
                </a:cubicBezTo>
                <a:cubicBezTo>
                  <a:pt x="1179" y="1254"/>
                  <a:pt x="1179" y="1254"/>
                  <a:pt x="1179" y="1254"/>
                </a:cubicBezTo>
                <a:cubicBezTo>
                  <a:pt x="1190" y="1254"/>
                  <a:pt x="1199" y="1245"/>
                  <a:pt x="1199" y="12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19694397" y="4601424"/>
            <a:ext cx="768634" cy="759894"/>
          </a:xfrm>
          <a:custGeom>
            <a:avLst/>
            <a:gdLst>
              <a:gd name="T0" fmla="*/ 258 w 1639"/>
              <a:gd name="T1" fmla="*/ 1235 h 1621"/>
              <a:gd name="T2" fmla="*/ 326 w 1639"/>
              <a:gd name="T3" fmla="*/ 1138 h 1621"/>
              <a:gd name="T4" fmla="*/ 258 w 1639"/>
              <a:gd name="T5" fmla="*/ 1096 h 1621"/>
              <a:gd name="T6" fmla="*/ 328 w 1639"/>
              <a:gd name="T7" fmla="*/ 1000 h 1621"/>
              <a:gd name="T8" fmla="*/ 540 w 1639"/>
              <a:gd name="T9" fmla="*/ 863 h 1621"/>
              <a:gd name="T10" fmla="*/ 607 w 1639"/>
              <a:gd name="T11" fmla="*/ 1026 h 1621"/>
              <a:gd name="T12" fmla="*/ 489 w 1639"/>
              <a:gd name="T13" fmla="*/ 959 h 1621"/>
              <a:gd name="T14" fmla="*/ 508 w 1639"/>
              <a:gd name="T15" fmla="*/ 1000 h 1621"/>
              <a:gd name="T16" fmla="*/ 422 w 1639"/>
              <a:gd name="T17" fmla="*/ 1096 h 1621"/>
              <a:gd name="T18" fmla="*/ 508 w 1639"/>
              <a:gd name="T19" fmla="*/ 1138 h 1621"/>
              <a:gd name="T20" fmla="*/ 431 w 1639"/>
              <a:gd name="T21" fmla="*/ 1235 h 1621"/>
              <a:gd name="T22" fmla="*/ 540 w 1639"/>
              <a:gd name="T23" fmla="*/ 1267 h 1621"/>
              <a:gd name="T24" fmla="*/ 703 w 1639"/>
              <a:gd name="T25" fmla="*/ 1201 h 1621"/>
              <a:gd name="T26" fmla="*/ 489 w 1639"/>
              <a:gd name="T27" fmla="*/ 1364 h 1621"/>
              <a:gd name="T28" fmla="*/ 149 w 1639"/>
              <a:gd name="T29" fmla="*/ 1473 h 1621"/>
              <a:gd name="T30" fmla="*/ 149 w 1639"/>
              <a:gd name="T31" fmla="*/ 754 h 1621"/>
              <a:gd name="T32" fmla="*/ 298 w 1639"/>
              <a:gd name="T33" fmla="*/ 0 h 1621"/>
              <a:gd name="T34" fmla="*/ 1017 w 1639"/>
              <a:gd name="T35" fmla="*/ 571 h 1621"/>
              <a:gd name="T36" fmla="*/ 1639 w 1639"/>
              <a:gd name="T37" fmla="*/ 1251 h 1621"/>
              <a:gd name="T38" fmla="*/ 868 w 1639"/>
              <a:gd name="T39" fmla="*/ 1473 h 1621"/>
              <a:gd name="T40" fmla="*/ 149 w 1639"/>
              <a:gd name="T41" fmla="*/ 1473 h 1621"/>
              <a:gd name="T42" fmla="*/ 1542 w 1639"/>
              <a:gd name="T43" fmla="*/ 770 h 1621"/>
              <a:gd name="T44" fmla="*/ 1017 w 1639"/>
              <a:gd name="T45" fmla="*/ 668 h 1621"/>
              <a:gd name="T46" fmla="*/ 1017 w 1639"/>
              <a:gd name="T47" fmla="*/ 962 h 1621"/>
              <a:gd name="T48" fmla="*/ 1542 w 1639"/>
              <a:gd name="T49" fmla="*/ 866 h 1621"/>
              <a:gd name="T50" fmla="*/ 1017 w 1639"/>
              <a:gd name="T51" fmla="*/ 962 h 1621"/>
              <a:gd name="T52" fmla="*/ 1017 w 1639"/>
              <a:gd name="T53" fmla="*/ 1113 h 1621"/>
              <a:gd name="T54" fmla="*/ 1542 w 1639"/>
              <a:gd name="T55" fmla="*/ 1155 h 1621"/>
              <a:gd name="T56" fmla="*/ 1014 w 1639"/>
              <a:gd name="T57" fmla="*/ 1058 h 1621"/>
              <a:gd name="T58" fmla="*/ 753 w 1639"/>
              <a:gd name="T59" fmla="*/ 668 h 1621"/>
              <a:gd name="T60" fmla="*/ 883 w 1639"/>
              <a:gd name="T61" fmla="*/ 770 h 1621"/>
              <a:gd name="T62" fmla="*/ 920 w 1639"/>
              <a:gd name="T63" fmla="*/ 668 h 1621"/>
              <a:gd name="T64" fmla="*/ 920 w 1639"/>
              <a:gd name="T65" fmla="*/ 187 h 1621"/>
              <a:gd name="T66" fmla="*/ 395 w 1639"/>
              <a:gd name="T67" fmla="*/ 97 h 1621"/>
              <a:gd name="T68" fmla="*/ 395 w 1639"/>
              <a:gd name="T69" fmla="*/ 379 h 1621"/>
              <a:gd name="T70" fmla="*/ 920 w 1639"/>
              <a:gd name="T71" fmla="*/ 283 h 1621"/>
              <a:gd name="T72" fmla="*/ 395 w 1639"/>
              <a:gd name="T73" fmla="*/ 379 h 1621"/>
              <a:gd name="T74" fmla="*/ 920 w 1639"/>
              <a:gd name="T75" fmla="*/ 571 h 1621"/>
              <a:gd name="T76" fmla="*/ 395 w 1639"/>
              <a:gd name="T77" fmla="*/ 475 h 1621"/>
              <a:gd name="T78" fmla="*/ 96 w 1639"/>
              <a:gd name="T79" fmla="*/ 1113 h 1621"/>
              <a:gd name="T80" fmla="*/ 508 w 1639"/>
              <a:gd name="T81" fmla="*/ 1525 h 1621"/>
              <a:gd name="T82" fmla="*/ 920 w 1639"/>
              <a:gd name="T83" fmla="*/ 1113 h 1621"/>
              <a:gd name="T84" fmla="*/ 508 w 1639"/>
              <a:gd name="T85" fmla="*/ 701 h 1621"/>
              <a:gd name="T86" fmla="*/ 96 w 1639"/>
              <a:gd name="T87" fmla="*/ 1113 h 1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39" h="1621">
                <a:moveTo>
                  <a:pt x="329" y="1235"/>
                </a:moveTo>
                <a:cubicBezTo>
                  <a:pt x="258" y="1235"/>
                  <a:pt x="258" y="1235"/>
                  <a:pt x="258" y="1235"/>
                </a:cubicBezTo>
                <a:cubicBezTo>
                  <a:pt x="258" y="1138"/>
                  <a:pt x="258" y="1138"/>
                  <a:pt x="258" y="1138"/>
                </a:cubicBezTo>
                <a:cubicBezTo>
                  <a:pt x="326" y="1138"/>
                  <a:pt x="326" y="1138"/>
                  <a:pt x="326" y="1138"/>
                </a:cubicBezTo>
                <a:cubicBezTo>
                  <a:pt x="326" y="1096"/>
                  <a:pt x="326" y="1096"/>
                  <a:pt x="326" y="1096"/>
                </a:cubicBezTo>
                <a:cubicBezTo>
                  <a:pt x="258" y="1096"/>
                  <a:pt x="258" y="1096"/>
                  <a:pt x="258" y="1096"/>
                </a:cubicBezTo>
                <a:cubicBezTo>
                  <a:pt x="258" y="1000"/>
                  <a:pt x="258" y="1000"/>
                  <a:pt x="258" y="1000"/>
                </a:cubicBezTo>
                <a:cubicBezTo>
                  <a:pt x="328" y="1000"/>
                  <a:pt x="328" y="1000"/>
                  <a:pt x="328" y="1000"/>
                </a:cubicBezTo>
                <a:cubicBezTo>
                  <a:pt x="340" y="922"/>
                  <a:pt x="408" y="863"/>
                  <a:pt x="489" y="863"/>
                </a:cubicBezTo>
                <a:cubicBezTo>
                  <a:pt x="540" y="863"/>
                  <a:pt x="540" y="863"/>
                  <a:pt x="540" y="863"/>
                </a:cubicBezTo>
                <a:cubicBezTo>
                  <a:pt x="630" y="863"/>
                  <a:pt x="703" y="936"/>
                  <a:pt x="703" y="1026"/>
                </a:cubicBezTo>
                <a:cubicBezTo>
                  <a:pt x="607" y="1026"/>
                  <a:pt x="607" y="1026"/>
                  <a:pt x="607" y="1026"/>
                </a:cubicBezTo>
                <a:cubicBezTo>
                  <a:pt x="607" y="989"/>
                  <a:pt x="577" y="959"/>
                  <a:pt x="540" y="959"/>
                </a:cubicBezTo>
                <a:cubicBezTo>
                  <a:pt x="489" y="959"/>
                  <a:pt x="489" y="959"/>
                  <a:pt x="489" y="959"/>
                </a:cubicBezTo>
                <a:cubicBezTo>
                  <a:pt x="461" y="959"/>
                  <a:pt x="437" y="976"/>
                  <a:pt x="427" y="1000"/>
                </a:cubicBezTo>
                <a:cubicBezTo>
                  <a:pt x="508" y="1000"/>
                  <a:pt x="508" y="1000"/>
                  <a:pt x="508" y="1000"/>
                </a:cubicBezTo>
                <a:cubicBezTo>
                  <a:pt x="508" y="1096"/>
                  <a:pt x="508" y="1096"/>
                  <a:pt x="508" y="1096"/>
                </a:cubicBezTo>
                <a:cubicBezTo>
                  <a:pt x="422" y="1096"/>
                  <a:pt x="422" y="1096"/>
                  <a:pt x="422" y="1096"/>
                </a:cubicBezTo>
                <a:cubicBezTo>
                  <a:pt x="422" y="1138"/>
                  <a:pt x="422" y="1138"/>
                  <a:pt x="422" y="1138"/>
                </a:cubicBezTo>
                <a:cubicBezTo>
                  <a:pt x="508" y="1138"/>
                  <a:pt x="508" y="1138"/>
                  <a:pt x="508" y="1138"/>
                </a:cubicBezTo>
                <a:cubicBezTo>
                  <a:pt x="508" y="1235"/>
                  <a:pt x="508" y="1235"/>
                  <a:pt x="508" y="1235"/>
                </a:cubicBezTo>
                <a:cubicBezTo>
                  <a:pt x="431" y="1235"/>
                  <a:pt x="431" y="1235"/>
                  <a:pt x="431" y="1235"/>
                </a:cubicBezTo>
                <a:cubicBezTo>
                  <a:pt x="443" y="1254"/>
                  <a:pt x="464" y="1267"/>
                  <a:pt x="489" y="1267"/>
                </a:cubicBezTo>
                <a:cubicBezTo>
                  <a:pt x="540" y="1267"/>
                  <a:pt x="540" y="1267"/>
                  <a:pt x="540" y="1267"/>
                </a:cubicBezTo>
                <a:cubicBezTo>
                  <a:pt x="577" y="1267"/>
                  <a:pt x="607" y="1237"/>
                  <a:pt x="607" y="1201"/>
                </a:cubicBezTo>
                <a:cubicBezTo>
                  <a:pt x="703" y="1201"/>
                  <a:pt x="703" y="1201"/>
                  <a:pt x="703" y="1201"/>
                </a:cubicBezTo>
                <a:cubicBezTo>
                  <a:pt x="703" y="1291"/>
                  <a:pt x="630" y="1364"/>
                  <a:pt x="540" y="1364"/>
                </a:cubicBezTo>
                <a:cubicBezTo>
                  <a:pt x="489" y="1364"/>
                  <a:pt x="489" y="1364"/>
                  <a:pt x="489" y="1364"/>
                </a:cubicBezTo>
                <a:cubicBezTo>
                  <a:pt x="410" y="1364"/>
                  <a:pt x="345" y="1308"/>
                  <a:pt x="329" y="1235"/>
                </a:cubicBezTo>
                <a:close/>
                <a:moveTo>
                  <a:pt x="149" y="1473"/>
                </a:moveTo>
                <a:cubicBezTo>
                  <a:pt x="53" y="1377"/>
                  <a:pt x="0" y="1249"/>
                  <a:pt x="0" y="1113"/>
                </a:cubicBezTo>
                <a:cubicBezTo>
                  <a:pt x="0" y="978"/>
                  <a:pt x="53" y="850"/>
                  <a:pt x="149" y="754"/>
                </a:cubicBezTo>
                <a:cubicBezTo>
                  <a:pt x="193" y="710"/>
                  <a:pt x="244" y="675"/>
                  <a:pt x="298" y="650"/>
                </a:cubicBezTo>
                <a:cubicBezTo>
                  <a:pt x="298" y="0"/>
                  <a:pt x="298" y="0"/>
                  <a:pt x="298" y="0"/>
                </a:cubicBezTo>
                <a:cubicBezTo>
                  <a:pt x="1017" y="0"/>
                  <a:pt x="1017" y="0"/>
                  <a:pt x="1017" y="0"/>
                </a:cubicBezTo>
                <a:cubicBezTo>
                  <a:pt x="1017" y="571"/>
                  <a:pt x="1017" y="571"/>
                  <a:pt x="1017" y="571"/>
                </a:cubicBezTo>
                <a:cubicBezTo>
                  <a:pt x="1639" y="571"/>
                  <a:pt x="1639" y="571"/>
                  <a:pt x="1639" y="571"/>
                </a:cubicBezTo>
                <a:cubicBezTo>
                  <a:pt x="1639" y="1251"/>
                  <a:pt x="1639" y="1251"/>
                  <a:pt x="1639" y="1251"/>
                </a:cubicBezTo>
                <a:cubicBezTo>
                  <a:pt x="998" y="1251"/>
                  <a:pt x="998" y="1251"/>
                  <a:pt x="998" y="1251"/>
                </a:cubicBezTo>
                <a:cubicBezTo>
                  <a:pt x="975" y="1334"/>
                  <a:pt x="930" y="1410"/>
                  <a:pt x="868" y="1473"/>
                </a:cubicBezTo>
                <a:cubicBezTo>
                  <a:pt x="772" y="1569"/>
                  <a:pt x="644" y="1621"/>
                  <a:pt x="508" y="1621"/>
                </a:cubicBezTo>
                <a:cubicBezTo>
                  <a:pt x="373" y="1621"/>
                  <a:pt x="245" y="1569"/>
                  <a:pt x="149" y="1473"/>
                </a:cubicBezTo>
                <a:close/>
                <a:moveTo>
                  <a:pt x="1017" y="770"/>
                </a:moveTo>
                <a:cubicBezTo>
                  <a:pt x="1542" y="770"/>
                  <a:pt x="1542" y="770"/>
                  <a:pt x="1542" y="770"/>
                </a:cubicBezTo>
                <a:cubicBezTo>
                  <a:pt x="1542" y="668"/>
                  <a:pt x="1542" y="668"/>
                  <a:pt x="1542" y="668"/>
                </a:cubicBezTo>
                <a:cubicBezTo>
                  <a:pt x="1017" y="668"/>
                  <a:pt x="1017" y="668"/>
                  <a:pt x="1017" y="668"/>
                </a:cubicBezTo>
                <a:lnTo>
                  <a:pt x="1017" y="770"/>
                </a:lnTo>
                <a:close/>
                <a:moveTo>
                  <a:pt x="1017" y="962"/>
                </a:moveTo>
                <a:cubicBezTo>
                  <a:pt x="1542" y="962"/>
                  <a:pt x="1542" y="962"/>
                  <a:pt x="1542" y="962"/>
                </a:cubicBezTo>
                <a:cubicBezTo>
                  <a:pt x="1542" y="866"/>
                  <a:pt x="1542" y="866"/>
                  <a:pt x="1542" y="866"/>
                </a:cubicBezTo>
                <a:cubicBezTo>
                  <a:pt x="1017" y="866"/>
                  <a:pt x="1017" y="866"/>
                  <a:pt x="1017" y="866"/>
                </a:cubicBezTo>
                <a:lnTo>
                  <a:pt x="1017" y="962"/>
                </a:lnTo>
                <a:close/>
                <a:moveTo>
                  <a:pt x="1014" y="1058"/>
                </a:moveTo>
                <a:cubicBezTo>
                  <a:pt x="1016" y="1077"/>
                  <a:pt x="1017" y="1095"/>
                  <a:pt x="1017" y="1113"/>
                </a:cubicBezTo>
                <a:cubicBezTo>
                  <a:pt x="1017" y="1127"/>
                  <a:pt x="1016" y="1141"/>
                  <a:pt x="1015" y="1155"/>
                </a:cubicBezTo>
                <a:cubicBezTo>
                  <a:pt x="1542" y="1155"/>
                  <a:pt x="1542" y="1155"/>
                  <a:pt x="1542" y="1155"/>
                </a:cubicBezTo>
                <a:cubicBezTo>
                  <a:pt x="1542" y="1058"/>
                  <a:pt x="1542" y="1058"/>
                  <a:pt x="1542" y="1058"/>
                </a:cubicBezTo>
                <a:lnTo>
                  <a:pt x="1014" y="1058"/>
                </a:lnTo>
                <a:close/>
                <a:moveTo>
                  <a:pt x="920" y="668"/>
                </a:moveTo>
                <a:cubicBezTo>
                  <a:pt x="753" y="668"/>
                  <a:pt x="753" y="668"/>
                  <a:pt x="753" y="668"/>
                </a:cubicBezTo>
                <a:cubicBezTo>
                  <a:pt x="795" y="690"/>
                  <a:pt x="833" y="719"/>
                  <a:pt x="868" y="754"/>
                </a:cubicBezTo>
                <a:cubicBezTo>
                  <a:pt x="873" y="759"/>
                  <a:pt x="878" y="764"/>
                  <a:pt x="883" y="770"/>
                </a:cubicBezTo>
                <a:cubicBezTo>
                  <a:pt x="920" y="770"/>
                  <a:pt x="920" y="770"/>
                  <a:pt x="920" y="770"/>
                </a:cubicBezTo>
                <a:lnTo>
                  <a:pt x="920" y="668"/>
                </a:lnTo>
                <a:close/>
                <a:moveTo>
                  <a:pt x="395" y="187"/>
                </a:moveTo>
                <a:cubicBezTo>
                  <a:pt x="920" y="187"/>
                  <a:pt x="920" y="187"/>
                  <a:pt x="920" y="187"/>
                </a:cubicBezTo>
                <a:cubicBezTo>
                  <a:pt x="920" y="97"/>
                  <a:pt x="920" y="97"/>
                  <a:pt x="920" y="97"/>
                </a:cubicBezTo>
                <a:cubicBezTo>
                  <a:pt x="395" y="97"/>
                  <a:pt x="395" y="97"/>
                  <a:pt x="395" y="97"/>
                </a:cubicBezTo>
                <a:lnTo>
                  <a:pt x="395" y="187"/>
                </a:lnTo>
                <a:close/>
                <a:moveTo>
                  <a:pt x="395" y="379"/>
                </a:moveTo>
                <a:cubicBezTo>
                  <a:pt x="920" y="379"/>
                  <a:pt x="920" y="379"/>
                  <a:pt x="920" y="379"/>
                </a:cubicBezTo>
                <a:cubicBezTo>
                  <a:pt x="920" y="283"/>
                  <a:pt x="920" y="283"/>
                  <a:pt x="920" y="283"/>
                </a:cubicBezTo>
                <a:cubicBezTo>
                  <a:pt x="395" y="283"/>
                  <a:pt x="395" y="283"/>
                  <a:pt x="395" y="283"/>
                </a:cubicBezTo>
                <a:lnTo>
                  <a:pt x="395" y="379"/>
                </a:lnTo>
                <a:close/>
                <a:moveTo>
                  <a:pt x="395" y="571"/>
                </a:moveTo>
                <a:cubicBezTo>
                  <a:pt x="920" y="571"/>
                  <a:pt x="920" y="571"/>
                  <a:pt x="920" y="571"/>
                </a:cubicBezTo>
                <a:cubicBezTo>
                  <a:pt x="920" y="475"/>
                  <a:pt x="920" y="475"/>
                  <a:pt x="920" y="475"/>
                </a:cubicBezTo>
                <a:cubicBezTo>
                  <a:pt x="395" y="475"/>
                  <a:pt x="395" y="475"/>
                  <a:pt x="395" y="475"/>
                </a:cubicBezTo>
                <a:lnTo>
                  <a:pt x="395" y="571"/>
                </a:lnTo>
                <a:close/>
                <a:moveTo>
                  <a:pt x="96" y="1113"/>
                </a:moveTo>
                <a:cubicBezTo>
                  <a:pt x="96" y="1223"/>
                  <a:pt x="139" y="1327"/>
                  <a:pt x="217" y="1405"/>
                </a:cubicBezTo>
                <a:cubicBezTo>
                  <a:pt x="295" y="1482"/>
                  <a:pt x="398" y="1525"/>
                  <a:pt x="508" y="1525"/>
                </a:cubicBezTo>
                <a:cubicBezTo>
                  <a:pt x="619" y="1525"/>
                  <a:pt x="722" y="1482"/>
                  <a:pt x="800" y="1405"/>
                </a:cubicBezTo>
                <a:cubicBezTo>
                  <a:pt x="878" y="1327"/>
                  <a:pt x="920" y="1223"/>
                  <a:pt x="920" y="1113"/>
                </a:cubicBezTo>
                <a:cubicBezTo>
                  <a:pt x="920" y="1003"/>
                  <a:pt x="878" y="900"/>
                  <a:pt x="800" y="822"/>
                </a:cubicBezTo>
                <a:cubicBezTo>
                  <a:pt x="722" y="744"/>
                  <a:pt x="619" y="701"/>
                  <a:pt x="508" y="701"/>
                </a:cubicBezTo>
                <a:cubicBezTo>
                  <a:pt x="398" y="701"/>
                  <a:pt x="295" y="744"/>
                  <a:pt x="217" y="822"/>
                </a:cubicBezTo>
                <a:cubicBezTo>
                  <a:pt x="139" y="900"/>
                  <a:pt x="96" y="1003"/>
                  <a:pt x="96" y="1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19694397" y="6547970"/>
            <a:ext cx="768635" cy="594760"/>
          </a:xfrm>
          <a:custGeom>
            <a:avLst/>
            <a:gdLst>
              <a:gd name="T0" fmla="*/ 1074 w 1639"/>
              <a:gd name="T1" fmla="*/ 587 h 1269"/>
              <a:gd name="T2" fmla="*/ 1202 w 1639"/>
              <a:gd name="T3" fmla="*/ 700 h 1269"/>
              <a:gd name="T4" fmla="*/ 1129 w 1639"/>
              <a:gd name="T5" fmla="*/ 870 h 1269"/>
              <a:gd name="T6" fmla="*/ 1033 w 1639"/>
              <a:gd name="T7" fmla="*/ 806 h 1269"/>
              <a:gd name="T8" fmla="*/ 1057 w 1639"/>
              <a:gd name="T9" fmla="*/ 700 h 1269"/>
              <a:gd name="T10" fmla="*/ 1088 w 1639"/>
              <a:gd name="T11" fmla="*/ 718 h 1269"/>
              <a:gd name="T12" fmla="*/ 1088 w 1639"/>
              <a:gd name="T13" fmla="*/ 683 h 1269"/>
              <a:gd name="T14" fmla="*/ 961 w 1639"/>
              <a:gd name="T15" fmla="*/ 569 h 1269"/>
              <a:gd name="T16" fmla="*/ 1033 w 1639"/>
              <a:gd name="T17" fmla="*/ 400 h 1269"/>
              <a:gd name="T18" fmla="*/ 1129 w 1639"/>
              <a:gd name="T19" fmla="*/ 463 h 1269"/>
              <a:gd name="T20" fmla="*/ 1106 w 1639"/>
              <a:gd name="T21" fmla="*/ 569 h 1269"/>
              <a:gd name="T22" fmla="*/ 1074 w 1639"/>
              <a:gd name="T23" fmla="*/ 552 h 1269"/>
              <a:gd name="T24" fmla="*/ 275 w 1639"/>
              <a:gd name="T25" fmla="*/ 1246 h 1269"/>
              <a:gd name="T26" fmla="*/ 144 w 1639"/>
              <a:gd name="T27" fmla="*/ 941 h 1269"/>
              <a:gd name="T28" fmla="*/ 0 w 1639"/>
              <a:gd name="T29" fmla="*/ 598 h 1269"/>
              <a:gd name="T30" fmla="*/ 323 w 1639"/>
              <a:gd name="T31" fmla="*/ 274 h 1269"/>
              <a:gd name="T32" fmla="*/ 1442 w 1639"/>
              <a:gd name="T33" fmla="*/ 0 h 1269"/>
              <a:gd name="T34" fmla="*/ 1639 w 1639"/>
              <a:gd name="T35" fmla="*/ 635 h 1269"/>
              <a:gd name="T36" fmla="*/ 1442 w 1639"/>
              <a:gd name="T37" fmla="*/ 1269 h 1269"/>
              <a:gd name="T38" fmla="*/ 817 w 1639"/>
              <a:gd name="T39" fmla="*/ 1246 h 1269"/>
              <a:gd name="T40" fmla="*/ 1442 w 1639"/>
              <a:gd name="T41" fmla="*/ 768 h 1269"/>
              <a:gd name="T42" fmla="*/ 1442 w 1639"/>
              <a:gd name="T43" fmla="*/ 501 h 1269"/>
              <a:gd name="T44" fmla="*/ 817 w 1639"/>
              <a:gd name="T45" fmla="*/ 915 h 1269"/>
              <a:gd name="T46" fmla="*/ 1346 w 1639"/>
              <a:gd name="T47" fmla="*/ 400 h 1269"/>
              <a:gd name="T48" fmla="*/ 817 w 1639"/>
              <a:gd name="T49" fmla="*/ 355 h 1269"/>
              <a:gd name="T50" fmla="*/ 721 w 1639"/>
              <a:gd name="T51" fmla="*/ 995 h 1269"/>
              <a:gd name="T52" fmla="*/ 371 w 1639"/>
              <a:gd name="T53" fmla="*/ 1150 h 1269"/>
              <a:gd name="T54" fmla="*/ 721 w 1639"/>
              <a:gd name="T55" fmla="*/ 995 h 1269"/>
              <a:gd name="T56" fmla="*/ 721 w 1639"/>
              <a:gd name="T57" fmla="*/ 899 h 1269"/>
              <a:gd name="T58" fmla="*/ 323 w 1639"/>
              <a:gd name="T59" fmla="*/ 370 h 1269"/>
              <a:gd name="T60" fmla="*/ 96 w 1639"/>
              <a:gd name="T61" fmla="*/ 598 h 1269"/>
              <a:gd name="T62" fmla="*/ 197 w 1639"/>
              <a:gd name="T63" fmla="*/ 861 h 1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39" h="1269">
                <a:moveTo>
                  <a:pt x="1057" y="569"/>
                </a:moveTo>
                <a:cubicBezTo>
                  <a:pt x="1057" y="579"/>
                  <a:pt x="1065" y="587"/>
                  <a:pt x="1074" y="587"/>
                </a:cubicBezTo>
                <a:cubicBezTo>
                  <a:pt x="1088" y="587"/>
                  <a:pt x="1088" y="587"/>
                  <a:pt x="1088" y="587"/>
                </a:cubicBezTo>
                <a:cubicBezTo>
                  <a:pt x="1151" y="587"/>
                  <a:pt x="1202" y="638"/>
                  <a:pt x="1202" y="700"/>
                </a:cubicBezTo>
                <a:cubicBezTo>
                  <a:pt x="1202" y="749"/>
                  <a:pt x="1172" y="790"/>
                  <a:pt x="1129" y="806"/>
                </a:cubicBezTo>
                <a:cubicBezTo>
                  <a:pt x="1129" y="870"/>
                  <a:pt x="1129" y="870"/>
                  <a:pt x="1129" y="870"/>
                </a:cubicBezTo>
                <a:cubicBezTo>
                  <a:pt x="1033" y="870"/>
                  <a:pt x="1033" y="870"/>
                  <a:pt x="1033" y="870"/>
                </a:cubicBezTo>
                <a:cubicBezTo>
                  <a:pt x="1033" y="806"/>
                  <a:pt x="1033" y="806"/>
                  <a:pt x="1033" y="806"/>
                </a:cubicBezTo>
                <a:cubicBezTo>
                  <a:pt x="991" y="790"/>
                  <a:pt x="961" y="749"/>
                  <a:pt x="961" y="700"/>
                </a:cubicBezTo>
                <a:cubicBezTo>
                  <a:pt x="1057" y="700"/>
                  <a:pt x="1057" y="700"/>
                  <a:pt x="1057" y="700"/>
                </a:cubicBezTo>
                <a:cubicBezTo>
                  <a:pt x="1057" y="710"/>
                  <a:pt x="1065" y="718"/>
                  <a:pt x="1074" y="718"/>
                </a:cubicBezTo>
                <a:cubicBezTo>
                  <a:pt x="1088" y="718"/>
                  <a:pt x="1088" y="718"/>
                  <a:pt x="1088" y="718"/>
                </a:cubicBezTo>
                <a:cubicBezTo>
                  <a:pt x="1098" y="718"/>
                  <a:pt x="1106" y="710"/>
                  <a:pt x="1106" y="700"/>
                </a:cubicBezTo>
                <a:cubicBezTo>
                  <a:pt x="1106" y="691"/>
                  <a:pt x="1098" y="683"/>
                  <a:pt x="1088" y="683"/>
                </a:cubicBezTo>
                <a:cubicBezTo>
                  <a:pt x="1074" y="683"/>
                  <a:pt x="1074" y="683"/>
                  <a:pt x="1074" y="683"/>
                </a:cubicBezTo>
                <a:cubicBezTo>
                  <a:pt x="1012" y="683"/>
                  <a:pt x="961" y="632"/>
                  <a:pt x="961" y="569"/>
                </a:cubicBezTo>
                <a:cubicBezTo>
                  <a:pt x="961" y="521"/>
                  <a:pt x="991" y="480"/>
                  <a:pt x="1033" y="463"/>
                </a:cubicBezTo>
                <a:cubicBezTo>
                  <a:pt x="1033" y="400"/>
                  <a:pt x="1033" y="400"/>
                  <a:pt x="1033" y="400"/>
                </a:cubicBezTo>
                <a:cubicBezTo>
                  <a:pt x="1129" y="400"/>
                  <a:pt x="1129" y="400"/>
                  <a:pt x="1129" y="400"/>
                </a:cubicBezTo>
                <a:cubicBezTo>
                  <a:pt x="1129" y="463"/>
                  <a:pt x="1129" y="463"/>
                  <a:pt x="1129" y="463"/>
                </a:cubicBezTo>
                <a:cubicBezTo>
                  <a:pt x="1172" y="480"/>
                  <a:pt x="1202" y="521"/>
                  <a:pt x="1202" y="569"/>
                </a:cubicBezTo>
                <a:cubicBezTo>
                  <a:pt x="1106" y="569"/>
                  <a:pt x="1106" y="569"/>
                  <a:pt x="1106" y="569"/>
                </a:cubicBezTo>
                <a:cubicBezTo>
                  <a:pt x="1106" y="559"/>
                  <a:pt x="1098" y="552"/>
                  <a:pt x="1088" y="552"/>
                </a:cubicBezTo>
                <a:cubicBezTo>
                  <a:pt x="1074" y="552"/>
                  <a:pt x="1074" y="552"/>
                  <a:pt x="1074" y="552"/>
                </a:cubicBezTo>
                <a:cubicBezTo>
                  <a:pt x="1065" y="552"/>
                  <a:pt x="1057" y="559"/>
                  <a:pt x="1057" y="569"/>
                </a:cubicBezTo>
                <a:close/>
                <a:moveTo>
                  <a:pt x="275" y="1246"/>
                </a:moveTo>
                <a:cubicBezTo>
                  <a:pt x="275" y="992"/>
                  <a:pt x="275" y="992"/>
                  <a:pt x="275" y="992"/>
                </a:cubicBezTo>
                <a:cubicBezTo>
                  <a:pt x="229" y="985"/>
                  <a:pt x="184" y="967"/>
                  <a:pt x="144" y="941"/>
                </a:cubicBezTo>
                <a:cubicBezTo>
                  <a:pt x="54" y="881"/>
                  <a:pt x="0" y="780"/>
                  <a:pt x="0" y="672"/>
                </a:cubicBezTo>
                <a:cubicBezTo>
                  <a:pt x="0" y="598"/>
                  <a:pt x="0" y="598"/>
                  <a:pt x="0" y="598"/>
                </a:cubicBezTo>
                <a:cubicBezTo>
                  <a:pt x="0" y="489"/>
                  <a:pt x="54" y="389"/>
                  <a:pt x="144" y="329"/>
                </a:cubicBezTo>
                <a:cubicBezTo>
                  <a:pt x="197" y="293"/>
                  <a:pt x="259" y="274"/>
                  <a:pt x="323" y="274"/>
                </a:cubicBezTo>
                <a:cubicBezTo>
                  <a:pt x="760" y="274"/>
                  <a:pt x="760" y="274"/>
                  <a:pt x="760" y="274"/>
                </a:cubicBezTo>
                <a:cubicBezTo>
                  <a:pt x="1442" y="0"/>
                  <a:pt x="1442" y="0"/>
                  <a:pt x="1442" y="0"/>
                </a:cubicBezTo>
                <a:cubicBezTo>
                  <a:pt x="1442" y="403"/>
                  <a:pt x="1442" y="403"/>
                  <a:pt x="1442" y="403"/>
                </a:cubicBezTo>
                <a:cubicBezTo>
                  <a:pt x="1553" y="421"/>
                  <a:pt x="1639" y="518"/>
                  <a:pt x="1639" y="635"/>
                </a:cubicBezTo>
                <a:cubicBezTo>
                  <a:pt x="1639" y="751"/>
                  <a:pt x="1553" y="848"/>
                  <a:pt x="1442" y="867"/>
                </a:cubicBezTo>
                <a:cubicBezTo>
                  <a:pt x="1442" y="1269"/>
                  <a:pt x="1442" y="1269"/>
                  <a:pt x="1442" y="1269"/>
                </a:cubicBezTo>
                <a:cubicBezTo>
                  <a:pt x="817" y="1018"/>
                  <a:pt x="817" y="1018"/>
                  <a:pt x="817" y="1018"/>
                </a:cubicBezTo>
                <a:cubicBezTo>
                  <a:pt x="817" y="1246"/>
                  <a:pt x="817" y="1246"/>
                  <a:pt x="817" y="1246"/>
                </a:cubicBezTo>
                <a:lnTo>
                  <a:pt x="275" y="1246"/>
                </a:lnTo>
                <a:close/>
                <a:moveTo>
                  <a:pt x="1442" y="768"/>
                </a:moveTo>
                <a:cubicBezTo>
                  <a:pt x="1500" y="752"/>
                  <a:pt x="1543" y="698"/>
                  <a:pt x="1543" y="635"/>
                </a:cubicBezTo>
                <a:cubicBezTo>
                  <a:pt x="1543" y="571"/>
                  <a:pt x="1500" y="518"/>
                  <a:pt x="1442" y="501"/>
                </a:cubicBezTo>
                <a:lnTo>
                  <a:pt x="1442" y="768"/>
                </a:lnTo>
                <a:close/>
                <a:moveTo>
                  <a:pt x="817" y="915"/>
                </a:moveTo>
                <a:cubicBezTo>
                  <a:pt x="1346" y="1127"/>
                  <a:pt x="1346" y="1127"/>
                  <a:pt x="1346" y="1127"/>
                </a:cubicBezTo>
                <a:cubicBezTo>
                  <a:pt x="1346" y="400"/>
                  <a:pt x="1346" y="400"/>
                  <a:pt x="1346" y="400"/>
                </a:cubicBezTo>
                <a:cubicBezTo>
                  <a:pt x="1346" y="142"/>
                  <a:pt x="1346" y="142"/>
                  <a:pt x="1346" y="142"/>
                </a:cubicBezTo>
                <a:cubicBezTo>
                  <a:pt x="817" y="355"/>
                  <a:pt x="817" y="355"/>
                  <a:pt x="817" y="355"/>
                </a:cubicBezTo>
                <a:lnTo>
                  <a:pt x="817" y="915"/>
                </a:lnTo>
                <a:close/>
                <a:moveTo>
                  <a:pt x="721" y="995"/>
                </a:moveTo>
                <a:cubicBezTo>
                  <a:pt x="371" y="995"/>
                  <a:pt x="371" y="995"/>
                  <a:pt x="371" y="995"/>
                </a:cubicBezTo>
                <a:cubicBezTo>
                  <a:pt x="371" y="1150"/>
                  <a:pt x="371" y="1150"/>
                  <a:pt x="371" y="1150"/>
                </a:cubicBezTo>
                <a:cubicBezTo>
                  <a:pt x="721" y="1150"/>
                  <a:pt x="721" y="1150"/>
                  <a:pt x="721" y="1150"/>
                </a:cubicBezTo>
                <a:lnTo>
                  <a:pt x="721" y="995"/>
                </a:lnTo>
                <a:close/>
                <a:moveTo>
                  <a:pt x="323" y="899"/>
                </a:moveTo>
                <a:cubicBezTo>
                  <a:pt x="721" y="899"/>
                  <a:pt x="721" y="899"/>
                  <a:pt x="721" y="899"/>
                </a:cubicBezTo>
                <a:cubicBezTo>
                  <a:pt x="721" y="370"/>
                  <a:pt x="721" y="370"/>
                  <a:pt x="721" y="370"/>
                </a:cubicBezTo>
                <a:cubicBezTo>
                  <a:pt x="323" y="370"/>
                  <a:pt x="323" y="370"/>
                  <a:pt x="323" y="370"/>
                </a:cubicBezTo>
                <a:cubicBezTo>
                  <a:pt x="278" y="370"/>
                  <a:pt x="235" y="384"/>
                  <a:pt x="197" y="409"/>
                </a:cubicBezTo>
                <a:cubicBezTo>
                  <a:pt x="134" y="451"/>
                  <a:pt x="96" y="522"/>
                  <a:pt x="96" y="598"/>
                </a:cubicBezTo>
                <a:cubicBezTo>
                  <a:pt x="96" y="672"/>
                  <a:pt x="96" y="672"/>
                  <a:pt x="96" y="672"/>
                </a:cubicBezTo>
                <a:cubicBezTo>
                  <a:pt x="96" y="748"/>
                  <a:pt x="134" y="819"/>
                  <a:pt x="197" y="861"/>
                </a:cubicBezTo>
                <a:cubicBezTo>
                  <a:pt x="235" y="886"/>
                  <a:pt x="278" y="899"/>
                  <a:pt x="323" y="8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19780414" y="8338351"/>
            <a:ext cx="596600" cy="768634"/>
          </a:xfrm>
          <a:custGeom>
            <a:avLst/>
            <a:gdLst>
              <a:gd name="T0" fmla="*/ 590 w 1272"/>
              <a:gd name="T1" fmla="*/ 746 h 1639"/>
              <a:gd name="T2" fmla="*/ 615 w 1272"/>
              <a:gd name="T3" fmla="*/ 643 h 1639"/>
              <a:gd name="T4" fmla="*/ 644 w 1272"/>
              <a:gd name="T5" fmla="*/ 658 h 1639"/>
              <a:gd name="T6" fmla="*/ 644 w 1272"/>
              <a:gd name="T7" fmla="*/ 628 h 1639"/>
              <a:gd name="T8" fmla="*/ 519 w 1272"/>
              <a:gd name="T9" fmla="*/ 516 h 1639"/>
              <a:gd name="T10" fmla="*/ 590 w 1272"/>
              <a:gd name="T11" fmla="*/ 352 h 1639"/>
              <a:gd name="T12" fmla="*/ 686 w 1272"/>
              <a:gd name="T13" fmla="*/ 413 h 1639"/>
              <a:gd name="T14" fmla="*/ 660 w 1272"/>
              <a:gd name="T15" fmla="*/ 516 h 1639"/>
              <a:gd name="T16" fmla="*/ 631 w 1272"/>
              <a:gd name="T17" fmla="*/ 501 h 1639"/>
              <a:gd name="T18" fmla="*/ 631 w 1272"/>
              <a:gd name="T19" fmla="*/ 532 h 1639"/>
              <a:gd name="T20" fmla="*/ 756 w 1272"/>
              <a:gd name="T21" fmla="*/ 643 h 1639"/>
              <a:gd name="T22" fmla="*/ 686 w 1272"/>
              <a:gd name="T23" fmla="*/ 807 h 1639"/>
              <a:gd name="T24" fmla="*/ 640 w 1272"/>
              <a:gd name="T25" fmla="*/ 963 h 1639"/>
              <a:gd name="T26" fmla="*/ 640 w 1272"/>
              <a:gd name="T27" fmla="*/ 202 h 1639"/>
              <a:gd name="T28" fmla="*/ 640 w 1272"/>
              <a:gd name="T29" fmla="*/ 963 h 1639"/>
              <a:gd name="T30" fmla="*/ 925 w 1272"/>
              <a:gd name="T31" fmla="*/ 583 h 1639"/>
              <a:gd name="T32" fmla="*/ 355 w 1272"/>
              <a:gd name="T33" fmla="*/ 583 h 1639"/>
              <a:gd name="T34" fmla="*/ 301 w 1272"/>
              <a:gd name="T35" fmla="*/ 1639 h 1639"/>
              <a:gd name="T36" fmla="*/ 0 w 1272"/>
              <a:gd name="T37" fmla="*/ 1499 h 1639"/>
              <a:gd name="T38" fmla="*/ 144 w 1272"/>
              <a:gd name="T39" fmla="*/ 941 h 1639"/>
              <a:gd name="T40" fmla="*/ 28 w 1272"/>
              <a:gd name="T41" fmla="*/ 581 h 1639"/>
              <a:gd name="T42" fmla="*/ 145 w 1272"/>
              <a:gd name="T43" fmla="*/ 222 h 1639"/>
              <a:gd name="T44" fmla="*/ 452 w 1272"/>
              <a:gd name="T45" fmla="*/ 0 h 1639"/>
              <a:gd name="T46" fmla="*/ 830 w 1272"/>
              <a:gd name="T47" fmla="*/ 1 h 1639"/>
              <a:gd name="T48" fmla="*/ 1136 w 1272"/>
              <a:gd name="T49" fmla="*/ 224 h 1639"/>
              <a:gd name="T50" fmla="*/ 1252 w 1272"/>
              <a:gd name="T51" fmla="*/ 584 h 1639"/>
              <a:gd name="T52" fmla="*/ 1134 w 1272"/>
              <a:gd name="T53" fmla="*/ 944 h 1639"/>
              <a:gd name="T54" fmla="*/ 1272 w 1272"/>
              <a:gd name="T55" fmla="*/ 1499 h 1639"/>
              <a:gd name="T56" fmla="*/ 971 w 1272"/>
              <a:gd name="T57" fmla="*/ 1639 h 1639"/>
              <a:gd name="T58" fmla="*/ 639 w 1272"/>
              <a:gd name="T59" fmla="*/ 1125 h 1639"/>
              <a:gd name="T60" fmla="*/ 301 w 1272"/>
              <a:gd name="T61" fmla="*/ 1639 h 1639"/>
              <a:gd name="T62" fmla="*/ 842 w 1272"/>
              <a:gd name="T63" fmla="*/ 1150 h 1639"/>
              <a:gd name="T64" fmla="*/ 1024 w 1272"/>
              <a:gd name="T65" fmla="*/ 1357 h 1639"/>
              <a:gd name="T66" fmla="*/ 947 w 1272"/>
              <a:gd name="T67" fmla="*/ 1032 h 1639"/>
              <a:gd name="T68" fmla="*/ 484 w 1272"/>
              <a:gd name="T69" fmla="*/ 1059 h 1639"/>
              <a:gd name="T70" fmla="*/ 794 w 1272"/>
              <a:gd name="T71" fmla="*/ 1060 h 1639"/>
              <a:gd name="T72" fmla="*/ 1045 w 1272"/>
              <a:gd name="T73" fmla="*/ 878 h 1639"/>
              <a:gd name="T74" fmla="*/ 1141 w 1272"/>
              <a:gd name="T75" fmla="*/ 584 h 1639"/>
              <a:gd name="T76" fmla="*/ 1046 w 1272"/>
              <a:gd name="T77" fmla="*/ 289 h 1639"/>
              <a:gd name="T78" fmla="*/ 796 w 1272"/>
              <a:gd name="T79" fmla="*/ 106 h 1639"/>
              <a:gd name="T80" fmla="*/ 486 w 1272"/>
              <a:gd name="T81" fmla="*/ 106 h 1639"/>
              <a:gd name="T82" fmla="*/ 235 w 1272"/>
              <a:gd name="T83" fmla="*/ 287 h 1639"/>
              <a:gd name="T84" fmla="*/ 138 w 1272"/>
              <a:gd name="T85" fmla="*/ 581 h 1639"/>
              <a:gd name="T86" fmla="*/ 234 w 1272"/>
              <a:gd name="T87" fmla="*/ 876 h 1639"/>
              <a:gd name="T88" fmla="*/ 293 w 1272"/>
              <a:gd name="T89" fmla="*/ 1434 h 1639"/>
              <a:gd name="T90" fmla="*/ 328 w 1272"/>
              <a:gd name="T91" fmla="*/ 1028 h 1639"/>
              <a:gd name="T92" fmla="*/ 248 w 1272"/>
              <a:gd name="T93" fmla="*/ 1357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72" h="1639">
                <a:moveTo>
                  <a:pt x="590" y="807"/>
                </a:moveTo>
                <a:cubicBezTo>
                  <a:pt x="590" y="746"/>
                  <a:pt x="590" y="746"/>
                  <a:pt x="590" y="746"/>
                </a:cubicBezTo>
                <a:cubicBezTo>
                  <a:pt x="549" y="730"/>
                  <a:pt x="519" y="690"/>
                  <a:pt x="519" y="643"/>
                </a:cubicBezTo>
                <a:cubicBezTo>
                  <a:pt x="615" y="643"/>
                  <a:pt x="615" y="643"/>
                  <a:pt x="615" y="643"/>
                </a:cubicBezTo>
                <a:cubicBezTo>
                  <a:pt x="615" y="651"/>
                  <a:pt x="622" y="658"/>
                  <a:pt x="631" y="658"/>
                </a:cubicBezTo>
                <a:cubicBezTo>
                  <a:pt x="644" y="658"/>
                  <a:pt x="644" y="658"/>
                  <a:pt x="644" y="658"/>
                </a:cubicBezTo>
                <a:cubicBezTo>
                  <a:pt x="653" y="658"/>
                  <a:pt x="660" y="651"/>
                  <a:pt x="660" y="643"/>
                </a:cubicBezTo>
                <a:cubicBezTo>
                  <a:pt x="660" y="634"/>
                  <a:pt x="653" y="628"/>
                  <a:pt x="644" y="628"/>
                </a:cubicBezTo>
                <a:cubicBezTo>
                  <a:pt x="631" y="628"/>
                  <a:pt x="631" y="628"/>
                  <a:pt x="631" y="628"/>
                </a:cubicBezTo>
                <a:cubicBezTo>
                  <a:pt x="569" y="628"/>
                  <a:pt x="519" y="578"/>
                  <a:pt x="519" y="516"/>
                </a:cubicBezTo>
                <a:cubicBezTo>
                  <a:pt x="519" y="469"/>
                  <a:pt x="549" y="429"/>
                  <a:pt x="590" y="413"/>
                </a:cubicBezTo>
                <a:cubicBezTo>
                  <a:pt x="590" y="352"/>
                  <a:pt x="590" y="352"/>
                  <a:pt x="590" y="352"/>
                </a:cubicBezTo>
                <a:cubicBezTo>
                  <a:pt x="686" y="352"/>
                  <a:pt x="686" y="352"/>
                  <a:pt x="686" y="352"/>
                </a:cubicBezTo>
                <a:cubicBezTo>
                  <a:pt x="686" y="413"/>
                  <a:pt x="686" y="413"/>
                  <a:pt x="686" y="413"/>
                </a:cubicBezTo>
                <a:cubicBezTo>
                  <a:pt x="727" y="429"/>
                  <a:pt x="756" y="469"/>
                  <a:pt x="756" y="516"/>
                </a:cubicBezTo>
                <a:cubicBezTo>
                  <a:pt x="660" y="516"/>
                  <a:pt x="660" y="516"/>
                  <a:pt x="660" y="516"/>
                </a:cubicBezTo>
                <a:cubicBezTo>
                  <a:pt x="660" y="508"/>
                  <a:pt x="653" y="501"/>
                  <a:pt x="644" y="501"/>
                </a:cubicBezTo>
                <a:cubicBezTo>
                  <a:pt x="631" y="501"/>
                  <a:pt x="631" y="501"/>
                  <a:pt x="631" y="501"/>
                </a:cubicBezTo>
                <a:cubicBezTo>
                  <a:pt x="622" y="501"/>
                  <a:pt x="615" y="508"/>
                  <a:pt x="615" y="516"/>
                </a:cubicBezTo>
                <a:cubicBezTo>
                  <a:pt x="615" y="525"/>
                  <a:pt x="622" y="532"/>
                  <a:pt x="631" y="532"/>
                </a:cubicBezTo>
                <a:cubicBezTo>
                  <a:pt x="644" y="532"/>
                  <a:pt x="644" y="532"/>
                  <a:pt x="644" y="532"/>
                </a:cubicBezTo>
                <a:cubicBezTo>
                  <a:pt x="706" y="532"/>
                  <a:pt x="756" y="582"/>
                  <a:pt x="756" y="643"/>
                </a:cubicBezTo>
                <a:cubicBezTo>
                  <a:pt x="756" y="690"/>
                  <a:pt x="727" y="730"/>
                  <a:pt x="686" y="746"/>
                </a:cubicBezTo>
                <a:cubicBezTo>
                  <a:pt x="686" y="807"/>
                  <a:pt x="686" y="807"/>
                  <a:pt x="686" y="807"/>
                </a:cubicBezTo>
                <a:lnTo>
                  <a:pt x="590" y="807"/>
                </a:lnTo>
                <a:close/>
                <a:moveTo>
                  <a:pt x="640" y="963"/>
                </a:moveTo>
                <a:cubicBezTo>
                  <a:pt x="430" y="963"/>
                  <a:pt x="259" y="793"/>
                  <a:pt x="259" y="583"/>
                </a:cubicBezTo>
                <a:cubicBezTo>
                  <a:pt x="259" y="373"/>
                  <a:pt x="430" y="202"/>
                  <a:pt x="640" y="202"/>
                </a:cubicBezTo>
                <a:cubicBezTo>
                  <a:pt x="850" y="202"/>
                  <a:pt x="1021" y="373"/>
                  <a:pt x="1021" y="583"/>
                </a:cubicBezTo>
                <a:cubicBezTo>
                  <a:pt x="1021" y="793"/>
                  <a:pt x="850" y="963"/>
                  <a:pt x="640" y="963"/>
                </a:cubicBezTo>
                <a:close/>
                <a:moveTo>
                  <a:pt x="640" y="867"/>
                </a:moveTo>
                <a:cubicBezTo>
                  <a:pt x="797" y="867"/>
                  <a:pt x="925" y="740"/>
                  <a:pt x="925" y="583"/>
                </a:cubicBezTo>
                <a:cubicBezTo>
                  <a:pt x="925" y="426"/>
                  <a:pt x="797" y="298"/>
                  <a:pt x="640" y="298"/>
                </a:cubicBezTo>
                <a:cubicBezTo>
                  <a:pt x="483" y="298"/>
                  <a:pt x="355" y="426"/>
                  <a:pt x="355" y="583"/>
                </a:cubicBezTo>
                <a:cubicBezTo>
                  <a:pt x="355" y="740"/>
                  <a:pt x="483" y="867"/>
                  <a:pt x="640" y="867"/>
                </a:cubicBezTo>
                <a:close/>
                <a:moveTo>
                  <a:pt x="301" y="1639"/>
                </a:moveTo>
                <a:cubicBezTo>
                  <a:pt x="199" y="1463"/>
                  <a:pt x="199" y="1463"/>
                  <a:pt x="199" y="1463"/>
                </a:cubicBezTo>
                <a:cubicBezTo>
                  <a:pt x="0" y="1499"/>
                  <a:pt x="0" y="1499"/>
                  <a:pt x="0" y="1499"/>
                </a:cubicBezTo>
                <a:cubicBezTo>
                  <a:pt x="242" y="985"/>
                  <a:pt x="242" y="985"/>
                  <a:pt x="242" y="985"/>
                </a:cubicBezTo>
                <a:cubicBezTo>
                  <a:pt x="144" y="941"/>
                  <a:pt x="144" y="941"/>
                  <a:pt x="144" y="941"/>
                </a:cubicBezTo>
                <a:cubicBezTo>
                  <a:pt x="124" y="749"/>
                  <a:pt x="124" y="749"/>
                  <a:pt x="124" y="749"/>
                </a:cubicBezTo>
                <a:cubicBezTo>
                  <a:pt x="28" y="581"/>
                  <a:pt x="28" y="581"/>
                  <a:pt x="28" y="581"/>
                </a:cubicBezTo>
                <a:cubicBezTo>
                  <a:pt x="125" y="414"/>
                  <a:pt x="125" y="414"/>
                  <a:pt x="125" y="414"/>
                </a:cubicBezTo>
                <a:cubicBezTo>
                  <a:pt x="145" y="222"/>
                  <a:pt x="145" y="222"/>
                  <a:pt x="145" y="222"/>
                </a:cubicBezTo>
                <a:cubicBezTo>
                  <a:pt x="322" y="144"/>
                  <a:pt x="322" y="144"/>
                  <a:pt x="322" y="144"/>
                </a:cubicBezTo>
                <a:cubicBezTo>
                  <a:pt x="452" y="0"/>
                  <a:pt x="452" y="0"/>
                  <a:pt x="452" y="0"/>
                </a:cubicBezTo>
                <a:cubicBezTo>
                  <a:pt x="641" y="41"/>
                  <a:pt x="641" y="41"/>
                  <a:pt x="641" y="41"/>
                </a:cubicBezTo>
                <a:cubicBezTo>
                  <a:pt x="830" y="1"/>
                  <a:pt x="830" y="1"/>
                  <a:pt x="830" y="1"/>
                </a:cubicBezTo>
                <a:cubicBezTo>
                  <a:pt x="959" y="145"/>
                  <a:pt x="959" y="145"/>
                  <a:pt x="959" y="145"/>
                </a:cubicBezTo>
                <a:cubicBezTo>
                  <a:pt x="1136" y="224"/>
                  <a:pt x="1136" y="224"/>
                  <a:pt x="1136" y="224"/>
                </a:cubicBezTo>
                <a:cubicBezTo>
                  <a:pt x="1155" y="416"/>
                  <a:pt x="1155" y="416"/>
                  <a:pt x="1155" y="416"/>
                </a:cubicBezTo>
                <a:cubicBezTo>
                  <a:pt x="1252" y="584"/>
                  <a:pt x="1252" y="584"/>
                  <a:pt x="1252" y="584"/>
                </a:cubicBezTo>
                <a:cubicBezTo>
                  <a:pt x="1155" y="751"/>
                  <a:pt x="1155" y="751"/>
                  <a:pt x="1155" y="751"/>
                </a:cubicBezTo>
                <a:cubicBezTo>
                  <a:pt x="1134" y="944"/>
                  <a:pt x="1134" y="944"/>
                  <a:pt x="1134" y="944"/>
                </a:cubicBezTo>
                <a:cubicBezTo>
                  <a:pt x="1033" y="988"/>
                  <a:pt x="1033" y="988"/>
                  <a:pt x="1033" y="988"/>
                </a:cubicBezTo>
                <a:cubicBezTo>
                  <a:pt x="1272" y="1499"/>
                  <a:pt x="1272" y="1499"/>
                  <a:pt x="1272" y="1499"/>
                </a:cubicBezTo>
                <a:cubicBezTo>
                  <a:pt x="1073" y="1463"/>
                  <a:pt x="1073" y="1463"/>
                  <a:pt x="1073" y="1463"/>
                </a:cubicBezTo>
                <a:cubicBezTo>
                  <a:pt x="971" y="1639"/>
                  <a:pt x="971" y="1639"/>
                  <a:pt x="971" y="1639"/>
                </a:cubicBezTo>
                <a:cubicBezTo>
                  <a:pt x="733" y="1145"/>
                  <a:pt x="733" y="1145"/>
                  <a:pt x="733" y="1145"/>
                </a:cubicBezTo>
                <a:cubicBezTo>
                  <a:pt x="639" y="1125"/>
                  <a:pt x="639" y="1125"/>
                  <a:pt x="639" y="1125"/>
                </a:cubicBezTo>
                <a:cubicBezTo>
                  <a:pt x="539" y="1146"/>
                  <a:pt x="539" y="1146"/>
                  <a:pt x="539" y="1146"/>
                </a:cubicBezTo>
                <a:lnTo>
                  <a:pt x="301" y="1639"/>
                </a:lnTo>
                <a:close/>
                <a:moveTo>
                  <a:pt x="947" y="1032"/>
                </a:moveTo>
                <a:cubicBezTo>
                  <a:pt x="842" y="1150"/>
                  <a:pt x="842" y="1150"/>
                  <a:pt x="842" y="1150"/>
                </a:cubicBezTo>
                <a:cubicBezTo>
                  <a:pt x="979" y="1434"/>
                  <a:pt x="979" y="1434"/>
                  <a:pt x="979" y="1434"/>
                </a:cubicBezTo>
                <a:cubicBezTo>
                  <a:pt x="1024" y="1357"/>
                  <a:pt x="1024" y="1357"/>
                  <a:pt x="1024" y="1357"/>
                </a:cubicBezTo>
                <a:cubicBezTo>
                  <a:pt x="1106" y="1372"/>
                  <a:pt x="1106" y="1372"/>
                  <a:pt x="1106" y="1372"/>
                </a:cubicBezTo>
                <a:lnTo>
                  <a:pt x="947" y="1032"/>
                </a:lnTo>
                <a:close/>
                <a:moveTo>
                  <a:pt x="378" y="941"/>
                </a:moveTo>
                <a:cubicBezTo>
                  <a:pt x="484" y="1059"/>
                  <a:pt x="484" y="1059"/>
                  <a:pt x="484" y="1059"/>
                </a:cubicBezTo>
                <a:cubicBezTo>
                  <a:pt x="639" y="1026"/>
                  <a:pt x="639" y="1026"/>
                  <a:pt x="639" y="1026"/>
                </a:cubicBezTo>
                <a:cubicBezTo>
                  <a:pt x="794" y="1060"/>
                  <a:pt x="794" y="1060"/>
                  <a:pt x="794" y="1060"/>
                </a:cubicBezTo>
                <a:cubicBezTo>
                  <a:pt x="900" y="942"/>
                  <a:pt x="900" y="942"/>
                  <a:pt x="900" y="942"/>
                </a:cubicBezTo>
                <a:cubicBezTo>
                  <a:pt x="1045" y="878"/>
                  <a:pt x="1045" y="878"/>
                  <a:pt x="1045" y="878"/>
                </a:cubicBezTo>
                <a:cubicBezTo>
                  <a:pt x="1062" y="721"/>
                  <a:pt x="1062" y="721"/>
                  <a:pt x="1062" y="721"/>
                </a:cubicBezTo>
                <a:cubicBezTo>
                  <a:pt x="1141" y="584"/>
                  <a:pt x="1141" y="584"/>
                  <a:pt x="1141" y="584"/>
                </a:cubicBezTo>
                <a:cubicBezTo>
                  <a:pt x="1062" y="447"/>
                  <a:pt x="1062" y="447"/>
                  <a:pt x="1062" y="447"/>
                </a:cubicBezTo>
                <a:cubicBezTo>
                  <a:pt x="1046" y="289"/>
                  <a:pt x="1046" y="289"/>
                  <a:pt x="1046" y="289"/>
                </a:cubicBezTo>
                <a:cubicBezTo>
                  <a:pt x="901" y="224"/>
                  <a:pt x="901" y="224"/>
                  <a:pt x="901" y="224"/>
                </a:cubicBezTo>
                <a:cubicBezTo>
                  <a:pt x="796" y="106"/>
                  <a:pt x="796" y="106"/>
                  <a:pt x="796" y="106"/>
                </a:cubicBezTo>
                <a:cubicBezTo>
                  <a:pt x="641" y="139"/>
                  <a:pt x="641" y="139"/>
                  <a:pt x="641" y="139"/>
                </a:cubicBezTo>
                <a:cubicBezTo>
                  <a:pt x="486" y="106"/>
                  <a:pt x="486" y="106"/>
                  <a:pt x="486" y="106"/>
                </a:cubicBezTo>
                <a:cubicBezTo>
                  <a:pt x="380" y="223"/>
                  <a:pt x="380" y="223"/>
                  <a:pt x="380" y="223"/>
                </a:cubicBezTo>
                <a:cubicBezTo>
                  <a:pt x="235" y="287"/>
                  <a:pt x="235" y="287"/>
                  <a:pt x="235" y="287"/>
                </a:cubicBezTo>
                <a:cubicBezTo>
                  <a:pt x="218" y="445"/>
                  <a:pt x="218" y="445"/>
                  <a:pt x="218" y="445"/>
                </a:cubicBezTo>
                <a:cubicBezTo>
                  <a:pt x="138" y="581"/>
                  <a:pt x="138" y="581"/>
                  <a:pt x="138" y="581"/>
                </a:cubicBezTo>
                <a:cubicBezTo>
                  <a:pt x="218" y="719"/>
                  <a:pt x="218" y="719"/>
                  <a:pt x="218" y="719"/>
                </a:cubicBezTo>
                <a:cubicBezTo>
                  <a:pt x="234" y="876"/>
                  <a:pt x="234" y="876"/>
                  <a:pt x="234" y="876"/>
                </a:cubicBezTo>
                <a:lnTo>
                  <a:pt x="378" y="941"/>
                </a:lnTo>
                <a:close/>
                <a:moveTo>
                  <a:pt x="293" y="1434"/>
                </a:moveTo>
                <a:cubicBezTo>
                  <a:pt x="432" y="1146"/>
                  <a:pt x="432" y="1146"/>
                  <a:pt x="432" y="1146"/>
                </a:cubicBezTo>
                <a:cubicBezTo>
                  <a:pt x="328" y="1028"/>
                  <a:pt x="328" y="1028"/>
                  <a:pt x="328" y="1028"/>
                </a:cubicBezTo>
                <a:cubicBezTo>
                  <a:pt x="166" y="1371"/>
                  <a:pt x="166" y="1371"/>
                  <a:pt x="166" y="1371"/>
                </a:cubicBezTo>
                <a:cubicBezTo>
                  <a:pt x="248" y="1357"/>
                  <a:pt x="248" y="1357"/>
                  <a:pt x="248" y="1357"/>
                </a:cubicBezTo>
                <a:lnTo>
                  <a:pt x="293" y="14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19694397" y="10218201"/>
            <a:ext cx="768634" cy="764494"/>
          </a:xfrm>
          <a:custGeom>
            <a:avLst/>
            <a:gdLst>
              <a:gd name="T0" fmla="*/ 950 w 1639"/>
              <a:gd name="T1" fmla="*/ 1137 h 1630"/>
              <a:gd name="T2" fmla="*/ 1018 w 1639"/>
              <a:gd name="T3" fmla="*/ 1205 h 1630"/>
              <a:gd name="T4" fmla="*/ 950 w 1639"/>
              <a:gd name="T5" fmla="*/ 1273 h 1630"/>
              <a:gd name="T6" fmla="*/ 883 w 1639"/>
              <a:gd name="T7" fmla="*/ 1205 h 1630"/>
              <a:gd name="T8" fmla="*/ 950 w 1639"/>
              <a:gd name="T9" fmla="*/ 1137 h 1630"/>
              <a:gd name="T10" fmla="*/ 1441 w 1639"/>
              <a:gd name="T11" fmla="*/ 634 h 1630"/>
              <a:gd name="T12" fmla="*/ 1441 w 1639"/>
              <a:gd name="T13" fmla="*/ 1535 h 1630"/>
              <a:gd name="T14" fmla="*/ 1588 w 1639"/>
              <a:gd name="T15" fmla="*/ 1535 h 1630"/>
              <a:gd name="T16" fmla="*/ 1588 w 1639"/>
              <a:gd name="T17" fmla="*/ 1630 h 1630"/>
              <a:gd name="T18" fmla="*/ 52 w 1639"/>
              <a:gd name="T19" fmla="*/ 1630 h 1630"/>
              <a:gd name="T20" fmla="*/ 52 w 1639"/>
              <a:gd name="T21" fmla="*/ 1535 h 1630"/>
              <a:gd name="T22" fmla="*/ 201 w 1639"/>
              <a:gd name="T23" fmla="*/ 1535 h 1630"/>
              <a:gd name="T24" fmla="*/ 201 w 1639"/>
              <a:gd name="T25" fmla="*/ 632 h 1630"/>
              <a:gd name="T26" fmla="*/ 61 w 1639"/>
              <a:gd name="T27" fmla="*/ 745 h 1630"/>
              <a:gd name="T28" fmla="*/ 0 w 1639"/>
              <a:gd name="T29" fmla="*/ 671 h 1630"/>
              <a:gd name="T30" fmla="*/ 820 w 1639"/>
              <a:gd name="T31" fmla="*/ 6 h 1630"/>
              <a:gd name="T32" fmla="*/ 1049 w 1639"/>
              <a:gd name="T33" fmla="*/ 192 h 1630"/>
              <a:gd name="T34" fmla="*/ 1049 w 1639"/>
              <a:gd name="T35" fmla="*/ 0 h 1630"/>
              <a:gd name="T36" fmla="*/ 1368 w 1639"/>
              <a:gd name="T37" fmla="*/ 0 h 1630"/>
              <a:gd name="T38" fmla="*/ 1368 w 1639"/>
              <a:gd name="T39" fmla="*/ 451 h 1630"/>
              <a:gd name="T40" fmla="*/ 1639 w 1639"/>
              <a:gd name="T41" fmla="*/ 671 h 1630"/>
              <a:gd name="T42" fmla="*/ 1579 w 1639"/>
              <a:gd name="T43" fmla="*/ 745 h 1630"/>
              <a:gd name="T44" fmla="*/ 1441 w 1639"/>
              <a:gd name="T45" fmla="*/ 634 h 1630"/>
              <a:gd name="T46" fmla="*/ 1145 w 1639"/>
              <a:gd name="T47" fmla="*/ 270 h 1630"/>
              <a:gd name="T48" fmla="*/ 1272 w 1639"/>
              <a:gd name="T49" fmla="*/ 373 h 1630"/>
              <a:gd name="T50" fmla="*/ 1272 w 1639"/>
              <a:gd name="T51" fmla="*/ 96 h 1630"/>
              <a:gd name="T52" fmla="*/ 1145 w 1639"/>
              <a:gd name="T53" fmla="*/ 96 h 1630"/>
              <a:gd name="T54" fmla="*/ 1145 w 1639"/>
              <a:gd name="T55" fmla="*/ 270 h 1630"/>
              <a:gd name="T56" fmla="*/ 1085 w 1639"/>
              <a:gd name="T57" fmla="*/ 1069 h 1630"/>
              <a:gd name="T58" fmla="*/ 820 w 1639"/>
              <a:gd name="T59" fmla="*/ 804 h 1630"/>
              <a:gd name="T60" fmla="*/ 554 w 1639"/>
              <a:gd name="T61" fmla="*/ 1069 h 1630"/>
              <a:gd name="T62" fmla="*/ 554 w 1639"/>
              <a:gd name="T63" fmla="*/ 1535 h 1630"/>
              <a:gd name="T64" fmla="*/ 1085 w 1639"/>
              <a:gd name="T65" fmla="*/ 1535 h 1630"/>
              <a:gd name="T66" fmla="*/ 1085 w 1639"/>
              <a:gd name="T67" fmla="*/ 1535 h 1630"/>
              <a:gd name="T68" fmla="*/ 1085 w 1639"/>
              <a:gd name="T69" fmla="*/ 1069 h 1630"/>
              <a:gd name="T70" fmla="*/ 1346 w 1639"/>
              <a:gd name="T71" fmla="*/ 556 h 1630"/>
              <a:gd name="T72" fmla="*/ 820 w 1639"/>
              <a:gd name="T73" fmla="*/ 129 h 1630"/>
              <a:gd name="T74" fmla="*/ 296 w 1639"/>
              <a:gd name="T75" fmla="*/ 554 h 1630"/>
              <a:gd name="T76" fmla="*/ 296 w 1639"/>
              <a:gd name="T77" fmla="*/ 1535 h 1630"/>
              <a:gd name="T78" fmla="*/ 459 w 1639"/>
              <a:gd name="T79" fmla="*/ 1535 h 1630"/>
              <a:gd name="T80" fmla="*/ 459 w 1639"/>
              <a:gd name="T81" fmla="*/ 1069 h 1630"/>
              <a:gd name="T82" fmla="*/ 820 w 1639"/>
              <a:gd name="T83" fmla="*/ 708 h 1630"/>
              <a:gd name="T84" fmla="*/ 1181 w 1639"/>
              <a:gd name="T85" fmla="*/ 1069 h 1630"/>
              <a:gd name="T86" fmla="*/ 1181 w 1639"/>
              <a:gd name="T87" fmla="*/ 1535 h 1630"/>
              <a:gd name="T88" fmla="*/ 1346 w 1639"/>
              <a:gd name="T89" fmla="*/ 1535 h 1630"/>
              <a:gd name="T90" fmla="*/ 1346 w 1639"/>
              <a:gd name="T91" fmla="*/ 556 h 1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39" h="1630">
                <a:moveTo>
                  <a:pt x="950" y="1137"/>
                </a:moveTo>
                <a:cubicBezTo>
                  <a:pt x="1018" y="1205"/>
                  <a:pt x="1018" y="1205"/>
                  <a:pt x="1018" y="1205"/>
                </a:cubicBezTo>
                <a:cubicBezTo>
                  <a:pt x="950" y="1273"/>
                  <a:pt x="950" y="1273"/>
                  <a:pt x="950" y="1273"/>
                </a:cubicBezTo>
                <a:cubicBezTo>
                  <a:pt x="883" y="1205"/>
                  <a:pt x="883" y="1205"/>
                  <a:pt x="883" y="1205"/>
                </a:cubicBezTo>
                <a:lnTo>
                  <a:pt x="950" y="1137"/>
                </a:lnTo>
                <a:close/>
                <a:moveTo>
                  <a:pt x="1441" y="634"/>
                </a:moveTo>
                <a:cubicBezTo>
                  <a:pt x="1441" y="1535"/>
                  <a:pt x="1441" y="1535"/>
                  <a:pt x="1441" y="1535"/>
                </a:cubicBezTo>
                <a:cubicBezTo>
                  <a:pt x="1588" y="1535"/>
                  <a:pt x="1588" y="1535"/>
                  <a:pt x="1588" y="1535"/>
                </a:cubicBezTo>
                <a:cubicBezTo>
                  <a:pt x="1588" y="1630"/>
                  <a:pt x="1588" y="1630"/>
                  <a:pt x="1588" y="1630"/>
                </a:cubicBezTo>
                <a:cubicBezTo>
                  <a:pt x="52" y="1630"/>
                  <a:pt x="52" y="1630"/>
                  <a:pt x="52" y="1630"/>
                </a:cubicBezTo>
                <a:cubicBezTo>
                  <a:pt x="52" y="1535"/>
                  <a:pt x="52" y="1535"/>
                  <a:pt x="52" y="1535"/>
                </a:cubicBezTo>
                <a:cubicBezTo>
                  <a:pt x="201" y="1535"/>
                  <a:pt x="201" y="1535"/>
                  <a:pt x="201" y="1535"/>
                </a:cubicBezTo>
                <a:cubicBezTo>
                  <a:pt x="201" y="632"/>
                  <a:pt x="201" y="632"/>
                  <a:pt x="201" y="632"/>
                </a:cubicBezTo>
                <a:cubicBezTo>
                  <a:pt x="61" y="745"/>
                  <a:pt x="61" y="745"/>
                  <a:pt x="61" y="745"/>
                </a:cubicBezTo>
                <a:cubicBezTo>
                  <a:pt x="0" y="671"/>
                  <a:pt x="0" y="671"/>
                  <a:pt x="0" y="671"/>
                </a:cubicBezTo>
                <a:cubicBezTo>
                  <a:pt x="820" y="6"/>
                  <a:pt x="820" y="6"/>
                  <a:pt x="820" y="6"/>
                </a:cubicBezTo>
                <a:cubicBezTo>
                  <a:pt x="1049" y="192"/>
                  <a:pt x="1049" y="192"/>
                  <a:pt x="1049" y="192"/>
                </a:cubicBezTo>
                <a:cubicBezTo>
                  <a:pt x="1049" y="0"/>
                  <a:pt x="1049" y="0"/>
                  <a:pt x="1049" y="0"/>
                </a:cubicBezTo>
                <a:cubicBezTo>
                  <a:pt x="1368" y="0"/>
                  <a:pt x="1368" y="0"/>
                  <a:pt x="1368" y="0"/>
                </a:cubicBezTo>
                <a:cubicBezTo>
                  <a:pt x="1368" y="451"/>
                  <a:pt x="1368" y="451"/>
                  <a:pt x="1368" y="451"/>
                </a:cubicBezTo>
                <a:cubicBezTo>
                  <a:pt x="1639" y="671"/>
                  <a:pt x="1639" y="671"/>
                  <a:pt x="1639" y="671"/>
                </a:cubicBezTo>
                <a:cubicBezTo>
                  <a:pt x="1579" y="745"/>
                  <a:pt x="1579" y="745"/>
                  <a:pt x="1579" y="745"/>
                </a:cubicBezTo>
                <a:lnTo>
                  <a:pt x="1441" y="634"/>
                </a:lnTo>
                <a:close/>
                <a:moveTo>
                  <a:pt x="1145" y="270"/>
                </a:moveTo>
                <a:cubicBezTo>
                  <a:pt x="1272" y="373"/>
                  <a:pt x="1272" y="373"/>
                  <a:pt x="1272" y="373"/>
                </a:cubicBezTo>
                <a:cubicBezTo>
                  <a:pt x="1272" y="96"/>
                  <a:pt x="1272" y="96"/>
                  <a:pt x="1272" y="96"/>
                </a:cubicBezTo>
                <a:cubicBezTo>
                  <a:pt x="1145" y="96"/>
                  <a:pt x="1145" y="96"/>
                  <a:pt x="1145" y="96"/>
                </a:cubicBezTo>
                <a:lnTo>
                  <a:pt x="1145" y="270"/>
                </a:lnTo>
                <a:close/>
                <a:moveTo>
                  <a:pt x="1085" y="1069"/>
                </a:moveTo>
                <a:cubicBezTo>
                  <a:pt x="1085" y="923"/>
                  <a:pt x="966" y="804"/>
                  <a:pt x="820" y="804"/>
                </a:cubicBezTo>
                <a:cubicBezTo>
                  <a:pt x="673" y="804"/>
                  <a:pt x="554" y="923"/>
                  <a:pt x="554" y="1069"/>
                </a:cubicBezTo>
                <a:cubicBezTo>
                  <a:pt x="554" y="1535"/>
                  <a:pt x="554" y="1535"/>
                  <a:pt x="554" y="1535"/>
                </a:cubicBezTo>
                <a:cubicBezTo>
                  <a:pt x="1085" y="1535"/>
                  <a:pt x="1085" y="1535"/>
                  <a:pt x="1085" y="1535"/>
                </a:cubicBezTo>
                <a:cubicBezTo>
                  <a:pt x="1085" y="1535"/>
                  <a:pt x="1085" y="1535"/>
                  <a:pt x="1085" y="1535"/>
                </a:cubicBezTo>
                <a:lnTo>
                  <a:pt x="1085" y="1069"/>
                </a:lnTo>
                <a:close/>
                <a:moveTo>
                  <a:pt x="1346" y="556"/>
                </a:moveTo>
                <a:cubicBezTo>
                  <a:pt x="820" y="129"/>
                  <a:pt x="820" y="129"/>
                  <a:pt x="820" y="129"/>
                </a:cubicBezTo>
                <a:cubicBezTo>
                  <a:pt x="296" y="554"/>
                  <a:pt x="296" y="554"/>
                  <a:pt x="296" y="554"/>
                </a:cubicBezTo>
                <a:cubicBezTo>
                  <a:pt x="296" y="1535"/>
                  <a:pt x="296" y="1535"/>
                  <a:pt x="296" y="1535"/>
                </a:cubicBezTo>
                <a:cubicBezTo>
                  <a:pt x="459" y="1535"/>
                  <a:pt x="459" y="1535"/>
                  <a:pt x="459" y="1535"/>
                </a:cubicBezTo>
                <a:cubicBezTo>
                  <a:pt x="459" y="1069"/>
                  <a:pt x="459" y="1069"/>
                  <a:pt x="459" y="1069"/>
                </a:cubicBezTo>
                <a:cubicBezTo>
                  <a:pt x="459" y="870"/>
                  <a:pt x="621" y="708"/>
                  <a:pt x="820" y="708"/>
                </a:cubicBezTo>
                <a:cubicBezTo>
                  <a:pt x="1019" y="708"/>
                  <a:pt x="1181" y="870"/>
                  <a:pt x="1181" y="1069"/>
                </a:cubicBezTo>
                <a:cubicBezTo>
                  <a:pt x="1181" y="1535"/>
                  <a:pt x="1181" y="1535"/>
                  <a:pt x="1181" y="1535"/>
                </a:cubicBezTo>
                <a:cubicBezTo>
                  <a:pt x="1346" y="1535"/>
                  <a:pt x="1346" y="1535"/>
                  <a:pt x="1346" y="1535"/>
                </a:cubicBezTo>
                <a:lnTo>
                  <a:pt x="1346" y="5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21990669" y="2732155"/>
            <a:ext cx="670657" cy="768174"/>
          </a:xfrm>
          <a:custGeom>
            <a:avLst/>
            <a:gdLst>
              <a:gd name="T0" fmla="*/ 295 w 1430"/>
              <a:gd name="T1" fmla="*/ 1638 h 1638"/>
              <a:gd name="T2" fmla="*/ 1257 w 1430"/>
              <a:gd name="T3" fmla="*/ 1638 h 1638"/>
              <a:gd name="T4" fmla="*/ 1257 w 1430"/>
              <a:gd name="T5" fmla="*/ 1141 h 1638"/>
              <a:gd name="T6" fmla="*/ 1430 w 1430"/>
              <a:gd name="T7" fmla="*/ 1141 h 1638"/>
              <a:gd name="T8" fmla="*/ 1078 w 1430"/>
              <a:gd name="T9" fmla="*/ 754 h 1638"/>
              <a:gd name="T10" fmla="*/ 971 w 1430"/>
              <a:gd name="T11" fmla="*/ 862 h 1638"/>
              <a:gd name="T12" fmla="*/ 971 w 1430"/>
              <a:gd name="T13" fmla="*/ 658 h 1638"/>
              <a:gd name="T14" fmla="*/ 1258 w 1430"/>
              <a:gd name="T15" fmla="*/ 658 h 1638"/>
              <a:gd name="T16" fmla="*/ 658 w 1430"/>
              <a:gd name="T17" fmla="*/ 0 h 1638"/>
              <a:gd name="T18" fmla="*/ 0 w 1430"/>
              <a:gd name="T19" fmla="*/ 658 h 1638"/>
              <a:gd name="T20" fmla="*/ 295 w 1430"/>
              <a:gd name="T21" fmla="*/ 658 h 1638"/>
              <a:gd name="T22" fmla="*/ 295 w 1430"/>
              <a:gd name="T23" fmla="*/ 1638 h 1638"/>
              <a:gd name="T24" fmla="*/ 1075 w 1430"/>
              <a:gd name="T25" fmla="*/ 894 h 1638"/>
              <a:gd name="T26" fmla="*/ 1212 w 1430"/>
              <a:gd name="T27" fmla="*/ 1044 h 1638"/>
              <a:gd name="T28" fmla="*/ 1160 w 1430"/>
              <a:gd name="T29" fmla="*/ 1044 h 1638"/>
              <a:gd name="T30" fmla="*/ 1160 w 1430"/>
              <a:gd name="T31" fmla="*/ 1542 h 1638"/>
              <a:gd name="T32" fmla="*/ 969 w 1430"/>
              <a:gd name="T33" fmla="*/ 1542 h 1638"/>
              <a:gd name="T34" fmla="*/ 969 w 1430"/>
              <a:gd name="T35" fmla="*/ 1044 h 1638"/>
              <a:gd name="T36" fmla="*/ 925 w 1430"/>
              <a:gd name="T37" fmla="*/ 1044 h 1638"/>
              <a:gd name="T38" fmla="*/ 1075 w 1430"/>
              <a:gd name="T39" fmla="*/ 894 h 1638"/>
              <a:gd name="T40" fmla="*/ 233 w 1430"/>
              <a:gd name="T41" fmla="*/ 561 h 1638"/>
              <a:gd name="T42" fmla="*/ 655 w 1430"/>
              <a:gd name="T43" fmla="*/ 140 h 1638"/>
              <a:gd name="T44" fmla="*/ 1039 w 1430"/>
              <a:gd name="T45" fmla="*/ 561 h 1638"/>
              <a:gd name="T46" fmla="*/ 874 w 1430"/>
              <a:gd name="T47" fmla="*/ 561 h 1638"/>
              <a:gd name="T48" fmla="*/ 874 w 1430"/>
              <a:gd name="T49" fmla="*/ 959 h 1638"/>
              <a:gd name="T50" fmla="*/ 874 w 1430"/>
              <a:gd name="T51" fmla="*/ 959 h 1638"/>
              <a:gd name="T52" fmla="*/ 692 w 1430"/>
              <a:gd name="T53" fmla="*/ 1141 h 1638"/>
              <a:gd name="T54" fmla="*/ 873 w 1430"/>
              <a:gd name="T55" fmla="*/ 1141 h 1638"/>
              <a:gd name="T56" fmla="*/ 873 w 1430"/>
              <a:gd name="T57" fmla="*/ 1542 h 1638"/>
              <a:gd name="T58" fmla="*/ 391 w 1430"/>
              <a:gd name="T59" fmla="*/ 1542 h 1638"/>
              <a:gd name="T60" fmla="*/ 391 w 1430"/>
              <a:gd name="T61" fmla="*/ 561 h 1638"/>
              <a:gd name="T62" fmla="*/ 233 w 1430"/>
              <a:gd name="T63" fmla="*/ 561 h 1638"/>
              <a:gd name="T64" fmla="*/ 658 w 1430"/>
              <a:gd name="T65" fmla="*/ 777 h 1638"/>
              <a:gd name="T66" fmla="*/ 638 w 1430"/>
              <a:gd name="T67" fmla="*/ 757 h 1638"/>
              <a:gd name="T68" fmla="*/ 623 w 1430"/>
              <a:gd name="T69" fmla="*/ 757 h 1638"/>
              <a:gd name="T70" fmla="*/ 506 w 1430"/>
              <a:gd name="T71" fmla="*/ 640 h 1638"/>
              <a:gd name="T72" fmla="*/ 582 w 1430"/>
              <a:gd name="T73" fmla="*/ 531 h 1638"/>
              <a:gd name="T74" fmla="*/ 582 w 1430"/>
              <a:gd name="T75" fmla="*/ 463 h 1638"/>
              <a:gd name="T76" fmla="*/ 679 w 1430"/>
              <a:gd name="T77" fmla="*/ 463 h 1638"/>
              <a:gd name="T78" fmla="*/ 679 w 1430"/>
              <a:gd name="T79" fmla="*/ 531 h 1638"/>
              <a:gd name="T80" fmla="*/ 755 w 1430"/>
              <a:gd name="T81" fmla="*/ 640 h 1638"/>
              <a:gd name="T82" fmla="*/ 658 w 1430"/>
              <a:gd name="T83" fmla="*/ 640 h 1638"/>
              <a:gd name="T84" fmla="*/ 638 w 1430"/>
              <a:gd name="T85" fmla="*/ 620 h 1638"/>
              <a:gd name="T86" fmla="*/ 623 w 1430"/>
              <a:gd name="T87" fmla="*/ 620 h 1638"/>
              <a:gd name="T88" fmla="*/ 603 w 1430"/>
              <a:gd name="T89" fmla="*/ 640 h 1638"/>
              <a:gd name="T90" fmla="*/ 623 w 1430"/>
              <a:gd name="T91" fmla="*/ 660 h 1638"/>
              <a:gd name="T92" fmla="*/ 638 w 1430"/>
              <a:gd name="T93" fmla="*/ 660 h 1638"/>
              <a:gd name="T94" fmla="*/ 755 w 1430"/>
              <a:gd name="T95" fmla="*/ 777 h 1638"/>
              <a:gd name="T96" fmla="*/ 679 w 1430"/>
              <a:gd name="T97" fmla="*/ 886 h 1638"/>
              <a:gd name="T98" fmla="*/ 679 w 1430"/>
              <a:gd name="T99" fmla="*/ 954 h 1638"/>
              <a:gd name="T100" fmla="*/ 582 w 1430"/>
              <a:gd name="T101" fmla="*/ 954 h 1638"/>
              <a:gd name="T102" fmla="*/ 582 w 1430"/>
              <a:gd name="T103" fmla="*/ 886 h 1638"/>
              <a:gd name="T104" fmla="*/ 506 w 1430"/>
              <a:gd name="T105" fmla="*/ 777 h 1638"/>
              <a:gd name="T106" fmla="*/ 603 w 1430"/>
              <a:gd name="T107" fmla="*/ 777 h 1638"/>
              <a:gd name="T108" fmla="*/ 623 w 1430"/>
              <a:gd name="T109" fmla="*/ 797 h 1638"/>
              <a:gd name="T110" fmla="*/ 638 w 1430"/>
              <a:gd name="T111" fmla="*/ 797 h 1638"/>
              <a:gd name="T112" fmla="*/ 658 w 1430"/>
              <a:gd name="T113" fmla="*/ 777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30" h="1638">
                <a:moveTo>
                  <a:pt x="295" y="1638"/>
                </a:moveTo>
                <a:cubicBezTo>
                  <a:pt x="1257" y="1638"/>
                  <a:pt x="1257" y="1638"/>
                  <a:pt x="1257" y="1638"/>
                </a:cubicBezTo>
                <a:cubicBezTo>
                  <a:pt x="1257" y="1141"/>
                  <a:pt x="1257" y="1141"/>
                  <a:pt x="1257" y="1141"/>
                </a:cubicBezTo>
                <a:cubicBezTo>
                  <a:pt x="1430" y="1141"/>
                  <a:pt x="1430" y="1141"/>
                  <a:pt x="1430" y="1141"/>
                </a:cubicBezTo>
                <a:cubicBezTo>
                  <a:pt x="1078" y="754"/>
                  <a:pt x="1078" y="754"/>
                  <a:pt x="1078" y="754"/>
                </a:cubicBezTo>
                <a:cubicBezTo>
                  <a:pt x="971" y="862"/>
                  <a:pt x="971" y="862"/>
                  <a:pt x="971" y="862"/>
                </a:cubicBezTo>
                <a:cubicBezTo>
                  <a:pt x="971" y="658"/>
                  <a:pt x="971" y="658"/>
                  <a:pt x="971" y="658"/>
                </a:cubicBezTo>
                <a:cubicBezTo>
                  <a:pt x="1258" y="658"/>
                  <a:pt x="1258" y="658"/>
                  <a:pt x="1258" y="658"/>
                </a:cubicBezTo>
                <a:cubicBezTo>
                  <a:pt x="658" y="0"/>
                  <a:pt x="658" y="0"/>
                  <a:pt x="658" y="0"/>
                </a:cubicBezTo>
                <a:cubicBezTo>
                  <a:pt x="0" y="658"/>
                  <a:pt x="0" y="658"/>
                  <a:pt x="0" y="658"/>
                </a:cubicBezTo>
                <a:cubicBezTo>
                  <a:pt x="295" y="658"/>
                  <a:pt x="295" y="658"/>
                  <a:pt x="295" y="658"/>
                </a:cubicBezTo>
                <a:lnTo>
                  <a:pt x="295" y="1638"/>
                </a:lnTo>
                <a:close/>
                <a:moveTo>
                  <a:pt x="1075" y="894"/>
                </a:moveTo>
                <a:cubicBezTo>
                  <a:pt x="1212" y="1044"/>
                  <a:pt x="1212" y="1044"/>
                  <a:pt x="1212" y="1044"/>
                </a:cubicBezTo>
                <a:cubicBezTo>
                  <a:pt x="1160" y="1044"/>
                  <a:pt x="1160" y="1044"/>
                  <a:pt x="1160" y="1044"/>
                </a:cubicBezTo>
                <a:cubicBezTo>
                  <a:pt x="1160" y="1542"/>
                  <a:pt x="1160" y="1542"/>
                  <a:pt x="1160" y="1542"/>
                </a:cubicBezTo>
                <a:cubicBezTo>
                  <a:pt x="969" y="1542"/>
                  <a:pt x="969" y="1542"/>
                  <a:pt x="969" y="1542"/>
                </a:cubicBezTo>
                <a:cubicBezTo>
                  <a:pt x="969" y="1044"/>
                  <a:pt x="969" y="1044"/>
                  <a:pt x="969" y="1044"/>
                </a:cubicBezTo>
                <a:cubicBezTo>
                  <a:pt x="925" y="1044"/>
                  <a:pt x="925" y="1044"/>
                  <a:pt x="925" y="1044"/>
                </a:cubicBezTo>
                <a:lnTo>
                  <a:pt x="1075" y="894"/>
                </a:lnTo>
                <a:close/>
                <a:moveTo>
                  <a:pt x="233" y="561"/>
                </a:moveTo>
                <a:cubicBezTo>
                  <a:pt x="655" y="140"/>
                  <a:pt x="655" y="140"/>
                  <a:pt x="655" y="140"/>
                </a:cubicBezTo>
                <a:cubicBezTo>
                  <a:pt x="1039" y="561"/>
                  <a:pt x="1039" y="561"/>
                  <a:pt x="1039" y="561"/>
                </a:cubicBezTo>
                <a:cubicBezTo>
                  <a:pt x="874" y="561"/>
                  <a:pt x="874" y="561"/>
                  <a:pt x="874" y="561"/>
                </a:cubicBezTo>
                <a:cubicBezTo>
                  <a:pt x="874" y="959"/>
                  <a:pt x="874" y="959"/>
                  <a:pt x="874" y="959"/>
                </a:cubicBezTo>
                <a:cubicBezTo>
                  <a:pt x="874" y="959"/>
                  <a:pt x="874" y="959"/>
                  <a:pt x="874" y="959"/>
                </a:cubicBezTo>
                <a:cubicBezTo>
                  <a:pt x="692" y="1141"/>
                  <a:pt x="692" y="1141"/>
                  <a:pt x="692" y="1141"/>
                </a:cubicBezTo>
                <a:cubicBezTo>
                  <a:pt x="873" y="1141"/>
                  <a:pt x="873" y="1141"/>
                  <a:pt x="873" y="1141"/>
                </a:cubicBezTo>
                <a:cubicBezTo>
                  <a:pt x="873" y="1542"/>
                  <a:pt x="873" y="1542"/>
                  <a:pt x="873" y="1542"/>
                </a:cubicBezTo>
                <a:cubicBezTo>
                  <a:pt x="391" y="1542"/>
                  <a:pt x="391" y="1542"/>
                  <a:pt x="391" y="1542"/>
                </a:cubicBezTo>
                <a:cubicBezTo>
                  <a:pt x="391" y="561"/>
                  <a:pt x="391" y="561"/>
                  <a:pt x="391" y="561"/>
                </a:cubicBezTo>
                <a:lnTo>
                  <a:pt x="233" y="561"/>
                </a:lnTo>
                <a:close/>
                <a:moveTo>
                  <a:pt x="658" y="777"/>
                </a:moveTo>
                <a:cubicBezTo>
                  <a:pt x="658" y="766"/>
                  <a:pt x="649" y="757"/>
                  <a:pt x="638" y="757"/>
                </a:cubicBezTo>
                <a:cubicBezTo>
                  <a:pt x="623" y="757"/>
                  <a:pt x="623" y="757"/>
                  <a:pt x="623" y="757"/>
                </a:cubicBezTo>
                <a:cubicBezTo>
                  <a:pt x="559" y="757"/>
                  <a:pt x="506" y="705"/>
                  <a:pt x="506" y="640"/>
                </a:cubicBezTo>
                <a:cubicBezTo>
                  <a:pt x="506" y="590"/>
                  <a:pt x="538" y="548"/>
                  <a:pt x="582" y="531"/>
                </a:cubicBezTo>
                <a:cubicBezTo>
                  <a:pt x="582" y="463"/>
                  <a:pt x="582" y="463"/>
                  <a:pt x="582" y="463"/>
                </a:cubicBezTo>
                <a:cubicBezTo>
                  <a:pt x="679" y="463"/>
                  <a:pt x="679" y="463"/>
                  <a:pt x="679" y="463"/>
                </a:cubicBezTo>
                <a:cubicBezTo>
                  <a:pt x="679" y="531"/>
                  <a:pt x="679" y="531"/>
                  <a:pt x="679" y="531"/>
                </a:cubicBezTo>
                <a:cubicBezTo>
                  <a:pt x="723" y="548"/>
                  <a:pt x="755" y="590"/>
                  <a:pt x="755" y="640"/>
                </a:cubicBezTo>
                <a:cubicBezTo>
                  <a:pt x="658" y="640"/>
                  <a:pt x="658" y="640"/>
                  <a:pt x="658" y="640"/>
                </a:cubicBezTo>
                <a:cubicBezTo>
                  <a:pt x="658" y="629"/>
                  <a:pt x="649" y="620"/>
                  <a:pt x="638" y="620"/>
                </a:cubicBezTo>
                <a:cubicBezTo>
                  <a:pt x="623" y="620"/>
                  <a:pt x="623" y="620"/>
                  <a:pt x="623" y="620"/>
                </a:cubicBezTo>
                <a:cubicBezTo>
                  <a:pt x="612" y="620"/>
                  <a:pt x="603" y="629"/>
                  <a:pt x="603" y="640"/>
                </a:cubicBezTo>
                <a:cubicBezTo>
                  <a:pt x="603" y="651"/>
                  <a:pt x="612" y="660"/>
                  <a:pt x="623" y="660"/>
                </a:cubicBezTo>
                <a:cubicBezTo>
                  <a:pt x="638" y="660"/>
                  <a:pt x="638" y="660"/>
                  <a:pt x="638" y="660"/>
                </a:cubicBezTo>
                <a:cubicBezTo>
                  <a:pt x="702" y="660"/>
                  <a:pt x="755" y="713"/>
                  <a:pt x="755" y="777"/>
                </a:cubicBezTo>
                <a:cubicBezTo>
                  <a:pt x="755" y="827"/>
                  <a:pt x="723" y="870"/>
                  <a:pt x="679" y="886"/>
                </a:cubicBezTo>
                <a:cubicBezTo>
                  <a:pt x="679" y="954"/>
                  <a:pt x="679" y="954"/>
                  <a:pt x="679" y="954"/>
                </a:cubicBezTo>
                <a:cubicBezTo>
                  <a:pt x="582" y="954"/>
                  <a:pt x="582" y="954"/>
                  <a:pt x="582" y="954"/>
                </a:cubicBezTo>
                <a:cubicBezTo>
                  <a:pt x="582" y="886"/>
                  <a:pt x="582" y="886"/>
                  <a:pt x="582" y="886"/>
                </a:cubicBezTo>
                <a:cubicBezTo>
                  <a:pt x="538" y="870"/>
                  <a:pt x="506" y="827"/>
                  <a:pt x="506" y="777"/>
                </a:cubicBezTo>
                <a:cubicBezTo>
                  <a:pt x="603" y="777"/>
                  <a:pt x="603" y="777"/>
                  <a:pt x="603" y="777"/>
                </a:cubicBezTo>
                <a:cubicBezTo>
                  <a:pt x="603" y="788"/>
                  <a:pt x="612" y="797"/>
                  <a:pt x="623" y="797"/>
                </a:cubicBezTo>
                <a:cubicBezTo>
                  <a:pt x="638" y="797"/>
                  <a:pt x="638" y="797"/>
                  <a:pt x="638" y="797"/>
                </a:cubicBezTo>
                <a:cubicBezTo>
                  <a:pt x="649" y="797"/>
                  <a:pt x="658" y="788"/>
                  <a:pt x="658" y="7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21965370" y="4597514"/>
            <a:ext cx="721255" cy="767714"/>
          </a:xfrm>
          <a:custGeom>
            <a:avLst/>
            <a:gdLst>
              <a:gd name="T0" fmla="*/ 0 w 1538"/>
              <a:gd name="T1" fmla="*/ 619 h 1638"/>
              <a:gd name="T2" fmla="*/ 312 w 1538"/>
              <a:gd name="T3" fmla="*/ 1638 h 1638"/>
              <a:gd name="T4" fmla="*/ 216 w 1538"/>
              <a:gd name="T5" fmla="*/ 1542 h 1638"/>
              <a:gd name="T6" fmla="*/ 97 w 1538"/>
              <a:gd name="T7" fmla="*/ 715 h 1638"/>
              <a:gd name="T8" fmla="*/ 216 w 1538"/>
              <a:gd name="T9" fmla="*/ 1542 h 1638"/>
              <a:gd name="T10" fmla="*/ 409 w 1538"/>
              <a:gd name="T11" fmla="*/ 879 h 1638"/>
              <a:gd name="T12" fmla="*/ 721 w 1538"/>
              <a:gd name="T13" fmla="*/ 1638 h 1638"/>
              <a:gd name="T14" fmla="*/ 625 w 1538"/>
              <a:gd name="T15" fmla="*/ 1542 h 1638"/>
              <a:gd name="T16" fmla="*/ 505 w 1538"/>
              <a:gd name="T17" fmla="*/ 976 h 1638"/>
              <a:gd name="T18" fmla="*/ 625 w 1538"/>
              <a:gd name="T19" fmla="*/ 1542 h 1638"/>
              <a:gd name="T20" fmla="*/ 817 w 1538"/>
              <a:gd name="T21" fmla="*/ 619 h 1638"/>
              <a:gd name="T22" fmla="*/ 1129 w 1538"/>
              <a:gd name="T23" fmla="*/ 1638 h 1638"/>
              <a:gd name="T24" fmla="*/ 1033 w 1538"/>
              <a:gd name="T25" fmla="*/ 1542 h 1638"/>
              <a:gd name="T26" fmla="*/ 914 w 1538"/>
              <a:gd name="T27" fmla="*/ 715 h 1638"/>
              <a:gd name="T28" fmla="*/ 1033 w 1538"/>
              <a:gd name="T29" fmla="*/ 1542 h 1638"/>
              <a:gd name="T30" fmla="*/ 1538 w 1538"/>
              <a:gd name="T31" fmla="*/ 1638 h 1638"/>
              <a:gd name="T32" fmla="*/ 1226 w 1538"/>
              <a:gd name="T33" fmla="*/ 879 h 1638"/>
              <a:gd name="T34" fmla="*/ 1322 w 1538"/>
              <a:gd name="T35" fmla="*/ 976 h 1638"/>
              <a:gd name="T36" fmla="*/ 1442 w 1538"/>
              <a:gd name="T37" fmla="*/ 1542 h 1638"/>
              <a:gd name="T38" fmla="*/ 1322 w 1538"/>
              <a:gd name="T39" fmla="*/ 976 h 1638"/>
              <a:gd name="T40" fmla="*/ 223 w 1538"/>
              <a:gd name="T41" fmla="*/ 272 h 1638"/>
              <a:gd name="T42" fmla="*/ 420 w 1538"/>
              <a:gd name="T43" fmla="*/ 475 h 1638"/>
              <a:gd name="T44" fmla="*/ 709 w 1538"/>
              <a:gd name="T45" fmla="*/ 475 h 1638"/>
              <a:gd name="T46" fmla="*/ 898 w 1538"/>
              <a:gd name="T47" fmla="*/ 267 h 1638"/>
              <a:gd name="T48" fmla="*/ 1049 w 1538"/>
              <a:gd name="T49" fmla="*/ 267 h 1638"/>
              <a:gd name="T50" fmla="*/ 1237 w 1538"/>
              <a:gd name="T51" fmla="*/ 475 h 1638"/>
              <a:gd name="T52" fmla="*/ 1526 w 1538"/>
              <a:gd name="T53" fmla="*/ 475 h 1638"/>
              <a:gd name="T54" fmla="*/ 1307 w 1538"/>
              <a:gd name="T55" fmla="*/ 351 h 1638"/>
              <a:gd name="T56" fmla="*/ 1118 w 1538"/>
              <a:gd name="T57" fmla="*/ 144 h 1638"/>
              <a:gd name="T58" fmla="*/ 829 w 1538"/>
              <a:gd name="T59" fmla="*/ 144 h 1638"/>
              <a:gd name="T60" fmla="*/ 640 w 1538"/>
              <a:gd name="T61" fmla="*/ 352 h 1638"/>
              <a:gd name="T62" fmla="*/ 486 w 1538"/>
              <a:gd name="T63" fmla="*/ 353 h 1638"/>
              <a:gd name="T64" fmla="*/ 301 w 1538"/>
              <a:gd name="T65" fmla="*/ 144 h 1638"/>
              <a:gd name="T66" fmla="*/ 12 w 1538"/>
              <a:gd name="T67" fmla="*/ 144 h 1638"/>
              <a:gd name="T68" fmla="*/ 1382 w 1538"/>
              <a:gd name="T69" fmla="*/ 426 h 1638"/>
              <a:gd name="T70" fmla="*/ 1382 w 1538"/>
              <a:gd name="T71" fmla="*/ 523 h 1638"/>
              <a:gd name="T72" fmla="*/ 1382 w 1538"/>
              <a:gd name="T73" fmla="*/ 426 h 1638"/>
              <a:gd name="T74" fmla="*/ 1022 w 1538"/>
              <a:gd name="T75" fmla="*/ 144 h 1638"/>
              <a:gd name="T76" fmla="*/ 925 w 1538"/>
              <a:gd name="T77" fmla="*/ 144 h 1638"/>
              <a:gd name="T78" fmla="*/ 565 w 1538"/>
              <a:gd name="T79" fmla="*/ 426 h 1638"/>
              <a:gd name="T80" fmla="*/ 565 w 1538"/>
              <a:gd name="T81" fmla="*/ 523 h 1638"/>
              <a:gd name="T82" fmla="*/ 565 w 1538"/>
              <a:gd name="T83" fmla="*/ 426 h 1638"/>
              <a:gd name="T84" fmla="*/ 204 w 1538"/>
              <a:gd name="T85" fmla="*/ 144 h 1638"/>
              <a:gd name="T86" fmla="*/ 108 w 1538"/>
              <a:gd name="T87" fmla="*/ 144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8" h="1638">
                <a:moveTo>
                  <a:pt x="312" y="619"/>
                </a:moveTo>
                <a:cubicBezTo>
                  <a:pt x="0" y="619"/>
                  <a:pt x="0" y="619"/>
                  <a:pt x="0" y="619"/>
                </a:cubicBezTo>
                <a:cubicBezTo>
                  <a:pt x="0" y="1638"/>
                  <a:pt x="0" y="1638"/>
                  <a:pt x="0" y="1638"/>
                </a:cubicBezTo>
                <a:cubicBezTo>
                  <a:pt x="312" y="1638"/>
                  <a:pt x="312" y="1638"/>
                  <a:pt x="312" y="1638"/>
                </a:cubicBezTo>
                <a:lnTo>
                  <a:pt x="312" y="619"/>
                </a:lnTo>
                <a:close/>
                <a:moveTo>
                  <a:pt x="216" y="1542"/>
                </a:moveTo>
                <a:cubicBezTo>
                  <a:pt x="97" y="1542"/>
                  <a:pt x="97" y="1542"/>
                  <a:pt x="97" y="1542"/>
                </a:cubicBezTo>
                <a:cubicBezTo>
                  <a:pt x="97" y="715"/>
                  <a:pt x="97" y="715"/>
                  <a:pt x="97" y="715"/>
                </a:cubicBezTo>
                <a:cubicBezTo>
                  <a:pt x="216" y="715"/>
                  <a:pt x="216" y="715"/>
                  <a:pt x="216" y="715"/>
                </a:cubicBezTo>
                <a:lnTo>
                  <a:pt x="216" y="1542"/>
                </a:lnTo>
                <a:close/>
                <a:moveTo>
                  <a:pt x="721" y="879"/>
                </a:moveTo>
                <a:cubicBezTo>
                  <a:pt x="409" y="879"/>
                  <a:pt x="409" y="879"/>
                  <a:pt x="409" y="879"/>
                </a:cubicBezTo>
                <a:cubicBezTo>
                  <a:pt x="409" y="1638"/>
                  <a:pt x="409" y="1638"/>
                  <a:pt x="409" y="1638"/>
                </a:cubicBezTo>
                <a:cubicBezTo>
                  <a:pt x="721" y="1638"/>
                  <a:pt x="721" y="1638"/>
                  <a:pt x="721" y="1638"/>
                </a:cubicBezTo>
                <a:lnTo>
                  <a:pt x="721" y="879"/>
                </a:lnTo>
                <a:close/>
                <a:moveTo>
                  <a:pt x="625" y="1542"/>
                </a:moveTo>
                <a:cubicBezTo>
                  <a:pt x="505" y="1542"/>
                  <a:pt x="505" y="1542"/>
                  <a:pt x="505" y="1542"/>
                </a:cubicBezTo>
                <a:cubicBezTo>
                  <a:pt x="505" y="976"/>
                  <a:pt x="505" y="976"/>
                  <a:pt x="505" y="976"/>
                </a:cubicBezTo>
                <a:cubicBezTo>
                  <a:pt x="625" y="976"/>
                  <a:pt x="625" y="976"/>
                  <a:pt x="625" y="976"/>
                </a:cubicBezTo>
                <a:lnTo>
                  <a:pt x="625" y="1542"/>
                </a:lnTo>
                <a:close/>
                <a:moveTo>
                  <a:pt x="1129" y="619"/>
                </a:moveTo>
                <a:cubicBezTo>
                  <a:pt x="817" y="619"/>
                  <a:pt x="817" y="619"/>
                  <a:pt x="817" y="619"/>
                </a:cubicBezTo>
                <a:cubicBezTo>
                  <a:pt x="817" y="1638"/>
                  <a:pt x="817" y="1638"/>
                  <a:pt x="817" y="1638"/>
                </a:cubicBezTo>
                <a:cubicBezTo>
                  <a:pt x="1129" y="1638"/>
                  <a:pt x="1129" y="1638"/>
                  <a:pt x="1129" y="1638"/>
                </a:cubicBezTo>
                <a:lnTo>
                  <a:pt x="1129" y="619"/>
                </a:lnTo>
                <a:close/>
                <a:moveTo>
                  <a:pt x="1033" y="1542"/>
                </a:moveTo>
                <a:cubicBezTo>
                  <a:pt x="914" y="1542"/>
                  <a:pt x="914" y="1542"/>
                  <a:pt x="914" y="1542"/>
                </a:cubicBezTo>
                <a:cubicBezTo>
                  <a:pt x="914" y="715"/>
                  <a:pt x="914" y="715"/>
                  <a:pt x="914" y="715"/>
                </a:cubicBezTo>
                <a:cubicBezTo>
                  <a:pt x="1033" y="715"/>
                  <a:pt x="1033" y="715"/>
                  <a:pt x="1033" y="715"/>
                </a:cubicBezTo>
                <a:lnTo>
                  <a:pt x="1033" y="1542"/>
                </a:lnTo>
                <a:close/>
                <a:moveTo>
                  <a:pt x="1226" y="1638"/>
                </a:moveTo>
                <a:cubicBezTo>
                  <a:pt x="1538" y="1638"/>
                  <a:pt x="1538" y="1638"/>
                  <a:pt x="1538" y="1638"/>
                </a:cubicBezTo>
                <a:cubicBezTo>
                  <a:pt x="1538" y="879"/>
                  <a:pt x="1538" y="879"/>
                  <a:pt x="1538" y="879"/>
                </a:cubicBezTo>
                <a:cubicBezTo>
                  <a:pt x="1226" y="879"/>
                  <a:pt x="1226" y="879"/>
                  <a:pt x="1226" y="879"/>
                </a:cubicBezTo>
                <a:lnTo>
                  <a:pt x="1226" y="1638"/>
                </a:lnTo>
                <a:close/>
                <a:moveTo>
                  <a:pt x="1322" y="976"/>
                </a:moveTo>
                <a:cubicBezTo>
                  <a:pt x="1442" y="976"/>
                  <a:pt x="1442" y="976"/>
                  <a:pt x="1442" y="976"/>
                </a:cubicBezTo>
                <a:cubicBezTo>
                  <a:pt x="1442" y="1542"/>
                  <a:pt x="1442" y="1542"/>
                  <a:pt x="1442" y="1542"/>
                </a:cubicBezTo>
                <a:cubicBezTo>
                  <a:pt x="1322" y="1542"/>
                  <a:pt x="1322" y="1542"/>
                  <a:pt x="1322" y="1542"/>
                </a:cubicBezTo>
                <a:lnTo>
                  <a:pt x="1322" y="976"/>
                </a:lnTo>
                <a:close/>
                <a:moveTo>
                  <a:pt x="156" y="289"/>
                </a:moveTo>
                <a:cubicBezTo>
                  <a:pt x="180" y="289"/>
                  <a:pt x="203" y="283"/>
                  <a:pt x="223" y="272"/>
                </a:cubicBezTo>
                <a:cubicBezTo>
                  <a:pt x="428" y="430"/>
                  <a:pt x="428" y="430"/>
                  <a:pt x="428" y="430"/>
                </a:cubicBezTo>
                <a:cubicBezTo>
                  <a:pt x="423" y="444"/>
                  <a:pt x="420" y="459"/>
                  <a:pt x="420" y="475"/>
                </a:cubicBezTo>
                <a:cubicBezTo>
                  <a:pt x="420" y="554"/>
                  <a:pt x="485" y="619"/>
                  <a:pt x="565" y="619"/>
                </a:cubicBezTo>
                <a:cubicBezTo>
                  <a:pt x="645" y="619"/>
                  <a:pt x="709" y="554"/>
                  <a:pt x="709" y="475"/>
                </a:cubicBezTo>
                <a:cubicBezTo>
                  <a:pt x="709" y="458"/>
                  <a:pt x="706" y="441"/>
                  <a:pt x="701" y="426"/>
                </a:cubicBezTo>
                <a:cubicBezTo>
                  <a:pt x="898" y="267"/>
                  <a:pt x="898" y="267"/>
                  <a:pt x="898" y="267"/>
                </a:cubicBezTo>
                <a:cubicBezTo>
                  <a:pt x="920" y="281"/>
                  <a:pt x="946" y="289"/>
                  <a:pt x="973" y="289"/>
                </a:cubicBezTo>
                <a:cubicBezTo>
                  <a:pt x="1001" y="289"/>
                  <a:pt x="1027" y="281"/>
                  <a:pt x="1049" y="267"/>
                </a:cubicBezTo>
                <a:cubicBezTo>
                  <a:pt x="1246" y="426"/>
                  <a:pt x="1246" y="426"/>
                  <a:pt x="1246" y="426"/>
                </a:cubicBezTo>
                <a:cubicBezTo>
                  <a:pt x="1240" y="441"/>
                  <a:pt x="1237" y="458"/>
                  <a:pt x="1237" y="475"/>
                </a:cubicBezTo>
                <a:cubicBezTo>
                  <a:pt x="1237" y="554"/>
                  <a:pt x="1302" y="619"/>
                  <a:pt x="1382" y="619"/>
                </a:cubicBezTo>
                <a:cubicBezTo>
                  <a:pt x="1462" y="619"/>
                  <a:pt x="1526" y="554"/>
                  <a:pt x="1526" y="475"/>
                </a:cubicBezTo>
                <a:cubicBezTo>
                  <a:pt x="1526" y="395"/>
                  <a:pt x="1462" y="330"/>
                  <a:pt x="1382" y="330"/>
                </a:cubicBezTo>
                <a:cubicBezTo>
                  <a:pt x="1354" y="330"/>
                  <a:pt x="1329" y="338"/>
                  <a:pt x="1307" y="351"/>
                </a:cubicBezTo>
                <a:cubicBezTo>
                  <a:pt x="1110" y="192"/>
                  <a:pt x="1110" y="192"/>
                  <a:pt x="1110" y="192"/>
                </a:cubicBezTo>
                <a:cubicBezTo>
                  <a:pt x="1115" y="177"/>
                  <a:pt x="1118" y="161"/>
                  <a:pt x="1118" y="144"/>
                </a:cubicBezTo>
                <a:cubicBezTo>
                  <a:pt x="1118" y="65"/>
                  <a:pt x="1053" y="0"/>
                  <a:pt x="973" y="0"/>
                </a:cubicBezTo>
                <a:cubicBezTo>
                  <a:pt x="894" y="0"/>
                  <a:pt x="829" y="65"/>
                  <a:pt x="829" y="144"/>
                </a:cubicBezTo>
                <a:cubicBezTo>
                  <a:pt x="829" y="161"/>
                  <a:pt x="832" y="177"/>
                  <a:pt x="837" y="192"/>
                </a:cubicBezTo>
                <a:cubicBezTo>
                  <a:pt x="640" y="352"/>
                  <a:pt x="640" y="352"/>
                  <a:pt x="640" y="352"/>
                </a:cubicBezTo>
                <a:cubicBezTo>
                  <a:pt x="618" y="338"/>
                  <a:pt x="593" y="330"/>
                  <a:pt x="565" y="330"/>
                </a:cubicBezTo>
                <a:cubicBezTo>
                  <a:pt x="536" y="330"/>
                  <a:pt x="509" y="339"/>
                  <a:pt x="486" y="353"/>
                </a:cubicBezTo>
                <a:cubicBezTo>
                  <a:pt x="289" y="201"/>
                  <a:pt x="289" y="201"/>
                  <a:pt x="289" y="201"/>
                </a:cubicBezTo>
                <a:cubicBezTo>
                  <a:pt x="297" y="184"/>
                  <a:pt x="301" y="164"/>
                  <a:pt x="301" y="144"/>
                </a:cubicBezTo>
                <a:cubicBezTo>
                  <a:pt x="301" y="65"/>
                  <a:pt x="236" y="0"/>
                  <a:pt x="156" y="0"/>
                </a:cubicBezTo>
                <a:cubicBezTo>
                  <a:pt x="77" y="0"/>
                  <a:pt x="12" y="65"/>
                  <a:pt x="12" y="144"/>
                </a:cubicBezTo>
                <a:cubicBezTo>
                  <a:pt x="12" y="224"/>
                  <a:pt x="77" y="289"/>
                  <a:pt x="156" y="289"/>
                </a:cubicBezTo>
                <a:close/>
                <a:moveTo>
                  <a:pt x="1382" y="426"/>
                </a:moveTo>
                <a:cubicBezTo>
                  <a:pt x="1408" y="426"/>
                  <a:pt x="1430" y="448"/>
                  <a:pt x="1430" y="475"/>
                </a:cubicBezTo>
                <a:cubicBezTo>
                  <a:pt x="1430" y="501"/>
                  <a:pt x="1408" y="523"/>
                  <a:pt x="1382" y="523"/>
                </a:cubicBezTo>
                <a:cubicBezTo>
                  <a:pt x="1355" y="523"/>
                  <a:pt x="1334" y="501"/>
                  <a:pt x="1334" y="475"/>
                </a:cubicBezTo>
                <a:cubicBezTo>
                  <a:pt x="1334" y="448"/>
                  <a:pt x="1355" y="426"/>
                  <a:pt x="1382" y="426"/>
                </a:cubicBezTo>
                <a:close/>
                <a:moveTo>
                  <a:pt x="973" y="96"/>
                </a:moveTo>
                <a:cubicBezTo>
                  <a:pt x="1000" y="96"/>
                  <a:pt x="1022" y="118"/>
                  <a:pt x="1022" y="144"/>
                </a:cubicBezTo>
                <a:cubicBezTo>
                  <a:pt x="1022" y="171"/>
                  <a:pt x="1000" y="192"/>
                  <a:pt x="973" y="192"/>
                </a:cubicBezTo>
                <a:cubicBezTo>
                  <a:pt x="947" y="192"/>
                  <a:pt x="925" y="171"/>
                  <a:pt x="925" y="144"/>
                </a:cubicBezTo>
                <a:cubicBezTo>
                  <a:pt x="925" y="118"/>
                  <a:pt x="947" y="96"/>
                  <a:pt x="973" y="96"/>
                </a:cubicBezTo>
                <a:close/>
                <a:moveTo>
                  <a:pt x="565" y="426"/>
                </a:moveTo>
                <a:cubicBezTo>
                  <a:pt x="591" y="426"/>
                  <a:pt x="613" y="448"/>
                  <a:pt x="613" y="475"/>
                </a:cubicBezTo>
                <a:cubicBezTo>
                  <a:pt x="613" y="501"/>
                  <a:pt x="591" y="523"/>
                  <a:pt x="565" y="523"/>
                </a:cubicBezTo>
                <a:cubicBezTo>
                  <a:pt x="538" y="523"/>
                  <a:pt x="517" y="501"/>
                  <a:pt x="517" y="475"/>
                </a:cubicBezTo>
                <a:cubicBezTo>
                  <a:pt x="517" y="448"/>
                  <a:pt x="538" y="426"/>
                  <a:pt x="565" y="426"/>
                </a:cubicBezTo>
                <a:close/>
                <a:moveTo>
                  <a:pt x="156" y="96"/>
                </a:moveTo>
                <a:cubicBezTo>
                  <a:pt x="183" y="96"/>
                  <a:pt x="204" y="118"/>
                  <a:pt x="204" y="144"/>
                </a:cubicBezTo>
                <a:cubicBezTo>
                  <a:pt x="204" y="171"/>
                  <a:pt x="183" y="192"/>
                  <a:pt x="156" y="192"/>
                </a:cubicBezTo>
                <a:cubicBezTo>
                  <a:pt x="130" y="192"/>
                  <a:pt x="108" y="171"/>
                  <a:pt x="108" y="144"/>
                </a:cubicBezTo>
                <a:cubicBezTo>
                  <a:pt x="108" y="118"/>
                  <a:pt x="130" y="96"/>
                  <a:pt x="156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22033217" y="6461033"/>
            <a:ext cx="585560" cy="768634"/>
          </a:xfrm>
          <a:custGeom>
            <a:avLst/>
            <a:gdLst>
              <a:gd name="T0" fmla="*/ 0 w 1249"/>
              <a:gd name="T1" fmla="*/ 1639 h 1639"/>
              <a:gd name="T2" fmla="*/ 1249 w 1249"/>
              <a:gd name="T3" fmla="*/ 1639 h 1639"/>
              <a:gd name="T4" fmla="*/ 1249 w 1249"/>
              <a:gd name="T5" fmla="*/ 481 h 1639"/>
              <a:gd name="T6" fmla="*/ 960 w 1249"/>
              <a:gd name="T7" fmla="*/ 481 h 1639"/>
              <a:gd name="T8" fmla="*/ 960 w 1249"/>
              <a:gd name="T9" fmla="*/ 337 h 1639"/>
              <a:gd name="T10" fmla="*/ 624 w 1249"/>
              <a:gd name="T11" fmla="*/ 0 h 1639"/>
              <a:gd name="T12" fmla="*/ 288 w 1249"/>
              <a:gd name="T13" fmla="*/ 337 h 1639"/>
              <a:gd name="T14" fmla="*/ 288 w 1249"/>
              <a:gd name="T15" fmla="*/ 481 h 1639"/>
              <a:gd name="T16" fmla="*/ 0 w 1249"/>
              <a:gd name="T17" fmla="*/ 481 h 1639"/>
              <a:gd name="T18" fmla="*/ 0 w 1249"/>
              <a:gd name="T19" fmla="*/ 1639 h 1639"/>
              <a:gd name="T20" fmla="*/ 384 w 1249"/>
              <a:gd name="T21" fmla="*/ 337 h 1639"/>
              <a:gd name="T22" fmla="*/ 624 w 1249"/>
              <a:gd name="T23" fmla="*/ 97 h 1639"/>
              <a:gd name="T24" fmla="*/ 864 w 1249"/>
              <a:gd name="T25" fmla="*/ 337 h 1639"/>
              <a:gd name="T26" fmla="*/ 864 w 1249"/>
              <a:gd name="T27" fmla="*/ 481 h 1639"/>
              <a:gd name="T28" fmla="*/ 384 w 1249"/>
              <a:gd name="T29" fmla="*/ 481 h 1639"/>
              <a:gd name="T30" fmla="*/ 384 w 1249"/>
              <a:gd name="T31" fmla="*/ 337 h 1639"/>
              <a:gd name="T32" fmla="*/ 96 w 1249"/>
              <a:gd name="T33" fmla="*/ 577 h 1639"/>
              <a:gd name="T34" fmla="*/ 1153 w 1249"/>
              <a:gd name="T35" fmla="*/ 577 h 1639"/>
              <a:gd name="T36" fmla="*/ 1153 w 1249"/>
              <a:gd name="T37" fmla="*/ 1543 h 1639"/>
              <a:gd name="T38" fmla="*/ 96 w 1249"/>
              <a:gd name="T39" fmla="*/ 1543 h 1639"/>
              <a:gd name="T40" fmla="*/ 96 w 1249"/>
              <a:gd name="T41" fmla="*/ 577 h 1639"/>
              <a:gd name="T42" fmla="*/ 581 w 1249"/>
              <a:gd name="T43" fmla="*/ 967 h 1639"/>
              <a:gd name="T44" fmla="*/ 615 w 1249"/>
              <a:gd name="T45" fmla="*/ 1001 h 1639"/>
              <a:gd name="T46" fmla="*/ 633 w 1249"/>
              <a:gd name="T47" fmla="*/ 1001 h 1639"/>
              <a:gd name="T48" fmla="*/ 763 w 1249"/>
              <a:gd name="T49" fmla="*/ 1131 h 1639"/>
              <a:gd name="T50" fmla="*/ 672 w 1249"/>
              <a:gd name="T51" fmla="*/ 1255 h 1639"/>
              <a:gd name="T52" fmla="*/ 672 w 1249"/>
              <a:gd name="T53" fmla="*/ 1344 h 1639"/>
              <a:gd name="T54" fmla="*/ 576 w 1249"/>
              <a:gd name="T55" fmla="*/ 1344 h 1639"/>
              <a:gd name="T56" fmla="*/ 576 w 1249"/>
              <a:gd name="T57" fmla="*/ 1255 h 1639"/>
              <a:gd name="T58" fmla="*/ 485 w 1249"/>
              <a:gd name="T59" fmla="*/ 1131 h 1639"/>
              <a:gd name="T60" fmla="*/ 581 w 1249"/>
              <a:gd name="T61" fmla="*/ 1131 h 1639"/>
              <a:gd name="T62" fmla="*/ 615 w 1249"/>
              <a:gd name="T63" fmla="*/ 1165 h 1639"/>
              <a:gd name="T64" fmla="*/ 633 w 1249"/>
              <a:gd name="T65" fmla="*/ 1165 h 1639"/>
              <a:gd name="T66" fmla="*/ 667 w 1249"/>
              <a:gd name="T67" fmla="*/ 1131 h 1639"/>
              <a:gd name="T68" fmla="*/ 633 w 1249"/>
              <a:gd name="T69" fmla="*/ 1097 h 1639"/>
              <a:gd name="T70" fmla="*/ 615 w 1249"/>
              <a:gd name="T71" fmla="*/ 1097 h 1639"/>
              <a:gd name="T72" fmla="*/ 485 w 1249"/>
              <a:gd name="T73" fmla="*/ 967 h 1639"/>
              <a:gd name="T74" fmla="*/ 576 w 1249"/>
              <a:gd name="T75" fmla="*/ 843 h 1639"/>
              <a:gd name="T76" fmla="*/ 576 w 1249"/>
              <a:gd name="T77" fmla="*/ 755 h 1639"/>
              <a:gd name="T78" fmla="*/ 672 w 1249"/>
              <a:gd name="T79" fmla="*/ 755 h 1639"/>
              <a:gd name="T80" fmla="*/ 672 w 1249"/>
              <a:gd name="T81" fmla="*/ 843 h 1639"/>
              <a:gd name="T82" fmla="*/ 763 w 1249"/>
              <a:gd name="T83" fmla="*/ 967 h 1639"/>
              <a:gd name="T84" fmla="*/ 667 w 1249"/>
              <a:gd name="T85" fmla="*/ 967 h 1639"/>
              <a:gd name="T86" fmla="*/ 633 w 1249"/>
              <a:gd name="T87" fmla="*/ 933 h 1639"/>
              <a:gd name="T88" fmla="*/ 615 w 1249"/>
              <a:gd name="T89" fmla="*/ 933 h 1639"/>
              <a:gd name="T90" fmla="*/ 581 w 1249"/>
              <a:gd name="T91" fmla="*/ 967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49" h="1639">
                <a:moveTo>
                  <a:pt x="0" y="1639"/>
                </a:moveTo>
                <a:cubicBezTo>
                  <a:pt x="1249" y="1639"/>
                  <a:pt x="1249" y="1639"/>
                  <a:pt x="1249" y="1639"/>
                </a:cubicBezTo>
                <a:cubicBezTo>
                  <a:pt x="1249" y="481"/>
                  <a:pt x="1249" y="481"/>
                  <a:pt x="1249" y="481"/>
                </a:cubicBezTo>
                <a:cubicBezTo>
                  <a:pt x="960" y="481"/>
                  <a:pt x="960" y="481"/>
                  <a:pt x="960" y="481"/>
                </a:cubicBezTo>
                <a:cubicBezTo>
                  <a:pt x="960" y="337"/>
                  <a:pt x="960" y="337"/>
                  <a:pt x="960" y="337"/>
                </a:cubicBezTo>
                <a:cubicBezTo>
                  <a:pt x="960" y="151"/>
                  <a:pt x="810" y="0"/>
                  <a:pt x="624" y="0"/>
                </a:cubicBezTo>
                <a:cubicBezTo>
                  <a:pt x="439" y="0"/>
                  <a:pt x="288" y="151"/>
                  <a:pt x="288" y="337"/>
                </a:cubicBezTo>
                <a:cubicBezTo>
                  <a:pt x="288" y="481"/>
                  <a:pt x="288" y="481"/>
                  <a:pt x="288" y="481"/>
                </a:cubicBezTo>
                <a:cubicBezTo>
                  <a:pt x="0" y="481"/>
                  <a:pt x="0" y="481"/>
                  <a:pt x="0" y="481"/>
                </a:cubicBezTo>
                <a:lnTo>
                  <a:pt x="0" y="1639"/>
                </a:lnTo>
                <a:close/>
                <a:moveTo>
                  <a:pt x="384" y="337"/>
                </a:moveTo>
                <a:cubicBezTo>
                  <a:pt x="384" y="204"/>
                  <a:pt x="492" y="97"/>
                  <a:pt x="624" y="97"/>
                </a:cubicBezTo>
                <a:cubicBezTo>
                  <a:pt x="757" y="97"/>
                  <a:pt x="864" y="204"/>
                  <a:pt x="864" y="337"/>
                </a:cubicBezTo>
                <a:cubicBezTo>
                  <a:pt x="864" y="481"/>
                  <a:pt x="864" y="481"/>
                  <a:pt x="864" y="481"/>
                </a:cubicBezTo>
                <a:cubicBezTo>
                  <a:pt x="384" y="481"/>
                  <a:pt x="384" y="481"/>
                  <a:pt x="384" y="481"/>
                </a:cubicBezTo>
                <a:lnTo>
                  <a:pt x="384" y="337"/>
                </a:lnTo>
                <a:close/>
                <a:moveTo>
                  <a:pt x="96" y="577"/>
                </a:moveTo>
                <a:cubicBezTo>
                  <a:pt x="1153" y="577"/>
                  <a:pt x="1153" y="577"/>
                  <a:pt x="1153" y="577"/>
                </a:cubicBezTo>
                <a:cubicBezTo>
                  <a:pt x="1153" y="1543"/>
                  <a:pt x="1153" y="1543"/>
                  <a:pt x="1153" y="1543"/>
                </a:cubicBezTo>
                <a:cubicBezTo>
                  <a:pt x="96" y="1543"/>
                  <a:pt x="96" y="1543"/>
                  <a:pt x="96" y="1543"/>
                </a:cubicBezTo>
                <a:lnTo>
                  <a:pt x="96" y="577"/>
                </a:lnTo>
                <a:close/>
                <a:moveTo>
                  <a:pt x="581" y="967"/>
                </a:moveTo>
                <a:cubicBezTo>
                  <a:pt x="581" y="986"/>
                  <a:pt x="596" y="1001"/>
                  <a:pt x="615" y="1001"/>
                </a:cubicBezTo>
                <a:cubicBezTo>
                  <a:pt x="633" y="1001"/>
                  <a:pt x="633" y="1001"/>
                  <a:pt x="633" y="1001"/>
                </a:cubicBezTo>
                <a:cubicBezTo>
                  <a:pt x="704" y="1001"/>
                  <a:pt x="763" y="1060"/>
                  <a:pt x="763" y="1131"/>
                </a:cubicBezTo>
                <a:cubicBezTo>
                  <a:pt x="763" y="1189"/>
                  <a:pt x="725" y="1239"/>
                  <a:pt x="672" y="1255"/>
                </a:cubicBezTo>
                <a:cubicBezTo>
                  <a:pt x="672" y="1344"/>
                  <a:pt x="672" y="1344"/>
                  <a:pt x="672" y="1344"/>
                </a:cubicBezTo>
                <a:cubicBezTo>
                  <a:pt x="576" y="1344"/>
                  <a:pt x="576" y="1344"/>
                  <a:pt x="576" y="1344"/>
                </a:cubicBezTo>
                <a:cubicBezTo>
                  <a:pt x="576" y="1255"/>
                  <a:pt x="576" y="1255"/>
                  <a:pt x="576" y="1255"/>
                </a:cubicBezTo>
                <a:cubicBezTo>
                  <a:pt x="523" y="1239"/>
                  <a:pt x="485" y="1189"/>
                  <a:pt x="485" y="1131"/>
                </a:cubicBezTo>
                <a:cubicBezTo>
                  <a:pt x="581" y="1131"/>
                  <a:pt x="581" y="1131"/>
                  <a:pt x="581" y="1131"/>
                </a:cubicBezTo>
                <a:cubicBezTo>
                  <a:pt x="581" y="1150"/>
                  <a:pt x="596" y="1165"/>
                  <a:pt x="615" y="1165"/>
                </a:cubicBezTo>
                <a:cubicBezTo>
                  <a:pt x="633" y="1165"/>
                  <a:pt x="633" y="1165"/>
                  <a:pt x="633" y="1165"/>
                </a:cubicBezTo>
                <a:cubicBezTo>
                  <a:pt x="651" y="1165"/>
                  <a:pt x="667" y="1150"/>
                  <a:pt x="667" y="1131"/>
                </a:cubicBezTo>
                <a:cubicBezTo>
                  <a:pt x="667" y="1112"/>
                  <a:pt x="651" y="1097"/>
                  <a:pt x="633" y="1097"/>
                </a:cubicBezTo>
                <a:cubicBezTo>
                  <a:pt x="615" y="1097"/>
                  <a:pt x="615" y="1097"/>
                  <a:pt x="615" y="1097"/>
                </a:cubicBezTo>
                <a:cubicBezTo>
                  <a:pt x="543" y="1097"/>
                  <a:pt x="485" y="1039"/>
                  <a:pt x="485" y="967"/>
                </a:cubicBezTo>
                <a:cubicBezTo>
                  <a:pt x="485" y="909"/>
                  <a:pt x="523" y="859"/>
                  <a:pt x="576" y="843"/>
                </a:cubicBezTo>
                <a:cubicBezTo>
                  <a:pt x="576" y="755"/>
                  <a:pt x="576" y="755"/>
                  <a:pt x="576" y="755"/>
                </a:cubicBezTo>
                <a:cubicBezTo>
                  <a:pt x="672" y="755"/>
                  <a:pt x="672" y="755"/>
                  <a:pt x="672" y="755"/>
                </a:cubicBezTo>
                <a:cubicBezTo>
                  <a:pt x="672" y="843"/>
                  <a:pt x="672" y="843"/>
                  <a:pt x="672" y="843"/>
                </a:cubicBezTo>
                <a:cubicBezTo>
                  <a:pt x="725" y="859"/>
                  <a:pt x="763" y="909"/>
                  <a:pt x="763" y="967"/>
                </a:cubicBezTo>
                <a:cubicBezTo>
                  <a:pt x="667" y="967"/>
                  <a:pt x="667" y="967"/>
                  <a:pt x="667" y="967"/>
                </a:cubicBezTo>
                <a:cubicBezTo>
                  <a:pt x="667" y="948"/>
                  <a:pt x="651" y="933"/>
                  <a:pt x="633" y="933"/>
                </a:cubicBezTo>
                <a:cubicBezTo>
                  <a:pt x="615" y="933"/>
                  <a:pt x="615" y="933"/>
                  <a:pt x="615" y="933"/>
                </a:cubicBezTo>
                <a:cubicBezTo>
                  <a:pt x="596" y="933"/>
                  <a:pt x="581" y="948"/>
                  <a:pt x="581" y="9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21941910" y="8385270"/>
            <a:ext cx="768174" cy="674797"/>
          </a:xfrm>
          <a:custGeom>
            <a:avLst/>
            <a:gdLst>
              <a:gd name="T0" fmla="*/ 1297 w 1638"/>
              <a:gd name="T1" fmla="*/ 847 h 1439"/>
              <a:gd name="T2" fmla="*/ 1179 w 1638"/>
              <a:gd name="T3" fmla="*/ 865 h 1439"/>
              <a:gd name="T4" fmla="*/ 1083 w 1638"/>
              <a:gd name="T5" fmla="*/ 1180 h 1439"/>
              <a:gd name="T6" fmla="*/ 1036 w 1638"/>
              <a:gd name="T7" fmla="*/ 913 h 1439"/>
              <a:gd name="T8" fmla="*/ 1131 w 1638"/>
              <a:gd name="T9" fmla="*/ 681 h 1439"/>
              <a:gd name="T10" fmla="*/ 0 w 1638"/>
              <a:gd name="T11" fmla="*/ 911 h 1439"/>
              <a:gd name="T12" fmla="*/ 1638 w 1638"/>
              <a:gd name="T13" fmla="*/ 0 h 1439"/>
              <a:gd name="T14" fmla="*/ 1638 w 1638"/>
              <a:gd name="T15" fmla="*/ 919 h 1439"/>
              <a:gd name="T16" fmla="*/ 1490 w 1638"/>
              <a:gd name="T17" fmla="*/ 1290 h 1439"/>
              <a:gd name="T18" fmla="*/ 774 w 1638"/>
              <a:gd name="T19" fmla="*/ 1290 h 1439"/>
              <a:gd name="T20" fmla="*/ 627 w 1638"/>
              <a:gd name="T21" fmla="*/ 911 h 1439"/>
              <a:gd name="T22" fmla="*/ 1422 w 1638"/>
              <a:gd name="T23" fmla="*/ 643 h 1439"/>
              <a:gd name="T24" fmla="*/ 842 w 1638"/>
              <a:gd name="T25" fmla="*/ 643 h 1439"/>
              <a:gd name="T26" fmla="*/ 842 w 1638"/>
              <a:gd name="T27" fmla="*/ 1223 h 1439"/>
              <a:gd name="T28" fmla="*/ 1422 w 1638"/>
              <a:gd name="T29" fmla="*/ 1223 h 1439"/>
              <a:gd name="T30" fmla="*/ 729 w 1638"/>
              <a:gd name="T31" fmla="*/ 605 h 1439"/>
              <a:gd name="T32" fmla="*/ 774 w 1638"/>
              <a:gd name="T33" fmla="*/ 575 h 1439"/>
              <a:gd name="T34" fmla="*/ 923 w 1638"/>
              <a:gd name="T35" fmla="*/ 310 h 1439"/>
              <a:gd name="T36" fmla="*/ 653 w 1638"/>
              <a:gd name="T37" fmla="*/ 493 h 1439"/>
              <a:gd name="T38" fmla="*/ 1420 w 1638"/>
              <a:gd name="T39" fmla="*/ 96 h 1439"/>
              <a:gd name="T40" fmla="*/ 1542 w 1638"/>
              <a:gd name="T41" fmla="*/ 218 h 1439"/>
              <a:gd name="T42" fmla="*/ 1420 w 1638"/>
              <a:gd name="T43" fmla="*/ 96 h 1439"/>
              <a:gd name="T44" fmla="*/ 178 w 1638"/>
              <a:gd name="T45" fmla="*/ 173 h 1439"/>
              <a:gd name="T46" fmla="*/ 96 w 1638"/>
              <a:gd name="T47" fmla="*/ 96 h 1439"/>
              <a:gd name="T48" fmla="*/ 223 w 1638"/>
              <a:gd name="T49" fmla="*/ 815 h 1439"/>
              <a:gd name="T50" fmla="*/ 96 w 1638"/>
              <a:gd name="T51" fmla="*/ 691 h 1439"/>
              <a:gd name="T52" fmla="*/ 223 w 1638"/>
              <a:gd name="T53" fmla="*/ 815 h 1439"/>
              <a:gd name="T54" fmla="*/ 687 w 1638"/>
              <a:gd name="T55" fmla="*/ 692 h 1439"/>
              <a:gd name="T56" fmla="*/ 559 w 1638"/>
              <a:gd name="T57" fmla="*/ 513 h 1439"/>
              <a:gd name="T58" fmla="*/ 771 w 1638"/>
              <a:gd name="T59" fmla="*/ 190 h 1439"/>
              <a:gd name="T60" fmla="*/ 1097 w 1638"/>
              <a:gd name="T61" fmla="*/ 428 h 1439"/>
              <a:gd name="T62" fmla="*/ 1490 w 1638"/>
              <a:gd name="T63" fmla="*/ 575 h 1439"/>
              <a:gd name="T64" fmla="*/ 1542 w 1638"/>
              <a:gd name="T65" fmla="*/ 317 h 1439"/>
              <a:gd name="T66" fmla="*/ 1321 w 1638"/>
              <a:gd name="T67" fmla="*/ 96 h 1439"/>
              <a:gd name="T68" fmla="*/ 246 w 1638"/>
              <a:gd name="T69" fmla="*/ 241 h 1439"/>
              <a:gd name="T70" fmla="*/ 96 w 1638"/>
              <a:gd name="T71" fmla="*/ 593 h 1439"/>
              <a:gd name="T72" fmla="*/ 322 w 1638"/>
              <a:gd name="T73" fmla="*/ 815 h 1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38" h="1439">
                <a:moveTo>
                  <a:pt x="1131" y="681"/>
                </a:moveTo>
                <a:cubicBezTo>
                  <a:pt x="1297" y="847"/>
                  <a:pt x="1297" y="847"/>
                  <a:pt x="1297" y="847"/>
                </a:cubicBezTo>
                <a:cubicBezTo>
                  <a:pt x="1229" y="915"/>
                  <a:pt x="1229" y="915"/>
                  <a:pt x="1229" y="915"/>
                </a:cubicBezTo>
                <a:cubicBezTo>
                  <a:pt x="1179" y="865"/>
                  <a:pt x="1179" y="865"/>
                  <a:pt x="1179" y="865"/>
                </a:cubicBezTo>
                <a:cubicBezTo>
                  <a:pt x="1179" y="1180"/>
                  <a:pt x="1179" y="1180"/>
                  <a:pt x="1179" y="1180"/>
                </a:cubicBezTo>
                <a:cubicBezTo>
                  <a:pt x="1083" y="1180"/>
                  <a:pt x="1083" y="1180"/>
                  <a:pt x="1083" y="1180"/>
                </a:cubicBezTo>
                <a:cubicBezTo>
                  <a:pt x="1083" y="865"/>
                  <a:pt x="1083" y="865"/>
                  <a:pt x="1083" y="865"/>
                </a:cubicBezTo>
                <a:cubicBezTo>
                  <a:pt x="1036" y="913"/>
                  <a:pt x="1036" y="913"/>
                  <a:pt x="1036" y="913"/>
                </a:cubicBezTo>
                <a:cubicBezTo>
                  <a:pt x="968" y="845"/>
                  <a:pt x="968" y="845"/>
                  <a:pt x="968" y="845"/>
                </a:cubicBezTo>
                <a:lnTo>
                  <a:pt x="1131" y="681"/>
                </a:lnTo>
                <a:close/>
                <a:moveTo>
                  <a:pt x="627" y="911"/>
                </a:moveTo>
                <a:cubicBezTo>
                  <a:pt x="0" y="911"/>
                  <a:pt x="0" y="911"/>
                  <a:pt x="0" y="911"/>
                </a:cubicBezTo>
                <a:cubicBezTo>
                  <a:pt x="0" y="0"/>
                  <a:pt x="0" y="0"/>
                  <a:pt x="0" y="0"/>
                </a:cubicBezTo>
                <a:cubicBezTo>
                  <a:pt x="1638" y="0"/>
                  <a:pt x="1638" y="0"/>
                  <a:pt x="1638" y="0"/>
                </a:cubicBezTo>
                <a:cubicBezTo>
                  <a:pt x="1638" y="919"/>
                  <a:pt x="1638" y="919"/>
                  <a:pt x="1638" y="919"/>
                </a:cubicBezTo>
                <a:cubicBezTo>
                  <a:pt x="1638" y="919"/>
                  <a:pt x="1638" y="919"/>
                  <a:pt x="1638" y="919"/>
                </a:cubicBezTo>
                <a:cubicBezTo>
                  <a:pt x="1638" y="923"/>
                  <a:pt x="1638" y="928"/>
                  <a:pt x="1638" y="933"/>
                </a:cubicBezTo>
                <a:cubicBezTo>
                  <a:pt x="1638" y="1068"/>
                  <a:pt x="1585" y="1195"/>
                  <a:pt x="1490" y="1290"/>
                </a:cubicBezTo>
                <a:cubicBezTo>
                  <a:pt x="1394" y="1386"/>
                  <a:pt x="1267" y="1439"/>
                  <a:pt x="1132" y="1439"/>
                </a:cubicBezTo>
                <a:cubicBezTo>
                  <a:pt x="997" y="1439"/>
                  <a:pt x="870" y="1386"/>
                  <a:pt x="774" y="1290"/>
                </a:cubicBezTo>
                <a:cubicBezTo>
                  <a:pt x="679" y="1195"/>
                  <a:pt x="626" y="1068"/>
                  <a:pt x="626" y="933"/>
                </a:cubicBezTo>
                <a:cubicBezTo>
                  <a:pt x="626" y="925"/>
                  <a:pt x="627" y="918"/>
                  <a:pt x="627" y="911"/>
                </a:cubicBezTo>
                <a:close/>
                <a:moveTo>
                  <a:pt x="1542" y="933"/>
                </a:moveTo>
                <a:cubicBezTo>
                  <a:pt x="1542" y="823"/>
                  <a:pt x="1499" y="720"/>
                  <a:pt x="1422" y="643"/>
                </a:cubicBezTo>
                <a:cubicBezTo>
                  <a:pt x="1344" y="566"/>
                  <a:pt x="1242" y="523"/>
                  <a:pt x="1132" y="523"/>
                </a:cubicBezTo>
                <a:cubicBezTo>
                  <a:pt x="1023" y="523"/>
                  <a:pt x="920" y="566"/>
                  <a:pt x="842" y="643"/>
                </a:cubicBezTo>
                <a:cubicBezTo>
                  <a:pt x="765" y="720"/>
                  <a:pt x="722" y="823"/>
                  <a:pt x="722" y="933"/>
                </a:cubicBezTo>
                <a:cubicBezTo>
                  <a:pt x="722" y="1042"/>
                  <a:pt x="765" y="1145"/>
                  <a:pt x="842" y="1223"/>
                </a:cubicBezTo>
                <a:cubicBezTo>
                  <a:pt x="920" y="1300"/>
                  <a:pt x="1023" y="1342"/>
                  <a:pt x="1132" y="1342"/>
                </a:cubicBezTo>
                <a:cubicBezTo>
                  <a:pt x="1242" y="1342"/>
                  <a:pt x="1344" y="1300"/>
                  <a:pt x="1422" y="1223"/>
                </a:cubicBezTo>
                <a:cubicBezTo>
                  <a:pt x="1499" y="1145"/>
                  <a:pt x="1542" y="1042"/>
                  <a:pt x="1542" y="933"/>
                </a:cubicBezTo>
                <a:close/>
                <a:moveTo>
                  <a:pt x="729" y="605"/>
                </a:moveTo>
                <a:cubicBezTo>
                  <a:pt x="733" y="608"/>
                  <a:pt x="737" y="610"/>
                  <a:pt x="741" y="612"/>
                </a:cubicBezTo>
                <a:cubicBezTo>
                  <a:pt x="751" y="600"/>
                  <a:pt x="763" y="587"/>
                  <a:pt x="774" y="575"/>
                </a:cubicBezTo>
                <a:cubicBezTo>
                  <a:pt x="839" y="511"/>
                  <a:pt x="917" y="466"/>
                  <a:pt x="1002" y="444"/>
                </a:cubicBezTo>
                <a:cubicBezTo>
                  <a:pt x="998" y="390"/>
                  <a:pt x="969" y="340"/>
                  <a:pt x="923" y="310"/>
                </a:cubicBezTo>
                <a:cubicBezTo>
                  <a:pt x="842" y="256"/>
                  <a:pt x="732" y="279"/>
                  <a:pt x="678" y="360"/>
                </a:cubicBezTo>
                <a:cubicBezTo>
                  <a:pt x="652" y="400"/>
                  <a:pt x="643" y="447"/>
                  <a:pt x="653" y="493"/>
                </a:cubicBezTo>
                <a:cubicBezTo>
                  <a:pt x="662" y="539"/>
                  <a:pt x="689" y="579"/>
                  <a:pt x="729" y="605"/>
                </a:cubicBezTo>
                <a:close/>
                <a:moveTo>
                  <a:pt x="1420" y="96"/>
                </a:moveTo>
                <a:cubicBezTo>
                  <a:pt x="1428" y="125"/>
                  <a:pt x="1443" y="152"/>
                  <a:pt x="1465" y="173"/>
                </a:cubicBezTo>
                <a:cubicBezTo>
                  <a:pt x="1487" y="195"/>
                  <a:pt x="1513" y="210"/>
                  <a:pt x="1542" y="218"/>
                </a:cubicBezTo>
                <a:cubicBezTo>
                  <a:pt x="1542" y="96"/>
                  <a:pt x="1542" y="96"/>
                  <a:pt x="1542" y="96"/>
                </a:cubicBezTo>
                <a:lnTo>
                  <a:pt x="1420" y="96"/>
                </a:lnTo>
                <a:close/>
                <a:moveTo>
                  <a:pt x="96" y="220"/>
                </a:moveTo>
                <a:cubicBezTo>
                  <a:pt x="127" y="212"/>
                  <a:pt x="155" y="196"/>
                  <a:pt x="178" y="173"/>
                </a:cubicBezTo>
                <a:cubicBezTo>
                  <a:pt x="200" y="152"/>
                  <a:pt x="215" y="125"/>
                  <a:pt x="223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220"/>
                </a:lnTo>
                <a:close/>
                <a:moveTo>
                  <a:pt x="223" y="815"/>
                </a:moveTo>
                <a:cubicBezTo>
                  <a:pt x="215" y="786"/>
                  <a:pt x="200" y="760"/>
                  <a:pt x="178" y="738"/>
                </a:cubicBezTo>
                <a:cubicBezTo>
                  <a:pt x="155" y="715"/>
                  <a:pt x="127" y="699"/>
                  <a:pt x="96" y="691"/>
                </a:cubicBezTo>
                <a:cubicBezTo>
                  <a:pt x="96" y="815"/>
                  <a:pt x="96" y="815"/>
                  <a:pt x="96" y="815"/>
                </a:cubicBezTo>
                <a:lnTo>
                  <a:pt x="223" y="815"/>
                </a:lnTo>
                <a:close/>
                <a:moveTo>
                  <a:pt x="640" y="815"/>
                </a:moveTo>
                <a:cubicBezTo>
                  <a:pt x="650" y="772"/>
                  <a:pt x="666" y="731"/>
                  <a:pt x="687" y="692"/>
                </a:cubicBezTo>
                <a:cubicBezTo>
                  <a:pt x="683" y="690"/>
                  <a:pt x="679" y="688"/>
                  <a:pt x="676" y="685"/>
                </a:cubicBezTo>
                <a:cubicBezTo>
                  <a:pt x="615" y="645"/>
                  <a:pt x="573" y="584"/>
                  <a:pt x="559" y="513"/>
                </a:cubicBezTo>
                <a:cubicBezTo>
                  <a:pt x="544" y="441"/>
                  <a:pt x="558" y="368"/>
                  <a:pt x="598" y="307"/>
                </a:cubicBezTo>
                <a:cubicBezTo>
                  <a:pt x="638" y="247"/>
                  <a:pt x="700" y="205"/>
                  <a:pt x="771" y="190"/>
                </a:cubicBezTo>
                <a:cubicBezTo>
                  <a:pt x="842" y="176"/>
                  <a:pt x="915" y="190"/>
                  <a:pt x="976" y="230"/>
                </a:cubicBezTo>
                <a:cubicBezTo>
                  <a:pt x="1045" y="275"/>
                  <a:pt x="1089" y="348"/>
                  <a:pt x="1097" y="428"/>
                </a:cubicBezTo>
                <a:cubicBezTo>
                  <a:pt x="1109" y="427"/>
                  <a:pt x="1120" y="427"/>
                  <a:pt x="1132" y="427"/>
                </a:cubicBezTo>
                <a:cubicBezTo>
                  <a:pt x="1267" y="427"/>
                  <a:pt x="1394" y="480"/>
                  <a:pt x="1490" y="575"/>
                </a:cubicBezTo>
                <a:cubicBezTo>
                  <a:pt x="1509" y="594"/>
                  <a:pt x="1526" y="615"/>
                  <a:pt x="1542" y="636"/>
                </a:cubicBezTo>
                <a:cubicBezTo>
                  <a:pt x="1542" y="317"/>
                  <a:pt x="1542" y="317"/>
                  <a:pt x="1542" y="317"/>
                </a:cubicBezTo>
                <a:cubicBezTo>
                  <a:pt x="1487" y="307"/>
                  <a:pt x="1437" y="281"/>
                  <a:pt x="1397" y="241"/>
                </a:cubicBezTo>
                <a:cubicBezTo>
                  <a:pt x="1357" y="201"/>
                  <a:pt x="1331" y="151"/>
                  <a:pt x="1321" y="96"/>
                </a:cubicBezTo>
                <a:cubicBezTo>
                  <a:pt x="322" y="96"/>
                  <a:pt x="322" y="96"/>
                  <a:pt x="322" y="96"/>
                </a:cubicBezTo>
                <a:cubicBezTo>
                  <a:pt x="312" y="151"/>
                  <a:pt x="286" y="201"/>
                  <a:pt x="246" y="241"/>
                </a:cubicBezTo>
                <a:cubicBezTo>
                  <a:pt x="204" y="283"/>
                  <a:pt x="152" y="309"/>
                  <a:pt x="96" y="318"/>
                </a:cubicBezTo>
                <a:cubicBezTo>
                  <a:pt x="96" y="593"/>
                  <a:pt x="96" y="593"/>
                  <a:pt x="96" y="593"/>
                </a:cubicBezTo>
                <a:cubicBezTo>
                  <a:pt x="152" y="602"/>
                  <a:pt x="204" y="628"/>
                  <a:pt x="246" y="670"/>
                </a:cubicBezTo>
                <a:cubicBezTo>
                  <a:pt x="286" y="710"/>
                  <a:pt x="312" y="760"/>
                  <a:pt x="322" y="815"/>
                </a:cubicBezTo>
                <a:lnTo>
                  <a:pt x="640" y="8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21941220" y="10216821"/>
            <a:ext cx="769554" cy="767254"/>
          </a:xfrm>
          <a:custGeom>
            <a:avLst/>
            <a:gdLst>
              <a:gd name="T0" fmla="*/ 1609 w 1641"/>
              <a:gd name="T1" fmla="*/ 233 h 1636"/>
              <a:gd name="T2" fmla="*/ 1635 w 1641"/>
              <a:gd name="T3" fmla="*/ 126 h 1636"/>
              <a:gd name="T4" fmla="*/ 1470 w 1641"/>
              <a:gd name="T5" fmla="*/ 6 h 1636"/>
              <a:gd name="T6" fmla="*/ 1015 w 1641"/>
              <a:gd name="T7" fmla="*/ 548 h 1636"/>
              <a:gd name="T8" fmla="*/ 0 w 1641"/>
              <a:gd name="T9" fmla="*/ 1636 h 1636"/>
              <a:gd name="T10" fmla="*/ 1638 w 1641"/>
              <a:gd name="T11" fmla="*/ 548 h 1636"/>
              <a:gd name="T12" fmla="*/ 1453 w 1641"/>
              <a:gd name="T13" fmla="*/ 120 h 1636"/>
              <a:gd name="T14" fmla="*/ 1485 w 1641"/>
              <a:gd name="T15" fmla="*/ 101 h 1636"/>
              <a:gd name="T16" fmla="*/ 1531 w 1641"/>
              <a:gd name="T17" fmla="*/ 176 h 1636"/>
              <a:gd name="T18" fmla="*/ 906 w 1641"/>
              <a:gd name="T19" fmla="*/ 855 h 1636"/>
              <a:gd name="T20" fmla="*/ 96 w 1641"/>
              <a:gd name="T21" fmla="*/ 644 h 1636"/>
              <a:gd name="T22" fmla="*/ 872 w 1641"/>
              <a:gd name="T23" fmla="*/ 740 h 1636"/>
              <a:gd name="T24" fmla="*/ 96 w 1641"/>
              <a:gd name="T25" fmla="*/ 644 h 1636"/>
              <a:gd name="T26" fmla="*/ 860 w 1641"/>
              <a:gd name="T27" fmla="*/ 999 h 1636"/>
              <a:gd name="T28" fmla="*/ 906 w 1641"/>
              <a:gd name="T29" fmla="*/ 973 h 1636"/>
              <a:gd name="T30" fmla="*/ 96 w 1641"/>
              <a:gd name="T31" fmla="*/ 1540 h 1636"/>
              <a:gd name="T32" fmla="*/ 801 w 1641"/>
              <a:gd name="T33" fmla="*/ 836 h 1636"/>
              <a:gd name="T34" fmla="*/ 546 w 1641"/>
              <a:gd name="T35" fmla="*/ 1156 h 1636"/>
              <a:gd name="T36" fmla="*/ 728 w 1641"/>
              <a:gd name="T37" fmla="*/ 1252 h 1636"/>
              <a:gd name="T38" fmla="*/ 1039 w 1641"/>
              <a:gd name="T39" fmla="*/ 999 h 1636"/>
              <a:gd name="T40" fmla="*/ 1542 w 1641"/>
              <a:gd name="T41" fmla="*/ 836 h 1636"/>
              <a:gd name="T42" fmla="*/ 1542 w 1641"/>
              <a:gd name="T43" fmla="*/ 740 h 1636"/>
              <a:gd name="T44" fmla="*/ 1303 w 1641"/>
              <a:gd name="T45" fmla="*/ 644 h 1636"/>
              <a:gd name="T46" fmla="*/ 1542 w 1641"/>
              <a:gd name="T47" fmla="*/ 740 h 1636"/>
              <a:gd name="T48" fmla="*/ 1421 w 1641"/>
              <a:gd name="T49" fmla="*/ 1348 h 1636"/>
              <a:gd name="T50" fmla="*/ 546 w 1641"/>
              <a:gd name="T51" fmla="*/ 1444 h 1636"/>
              <a:gd name="T52" fmla="*/ 996 w 1641"/>
              <a:gd name="T53" fmla="*/ 1156 h 1636"/>
              <a:gd name="T54" fmla="*/ 1421 w 1641"/>
              <a:gd name="T55" fmla="*/ 1252 h 1636"/>
              <a:gd name="T56" fmla="*/ 996 w 1641"/>
              <a:gd name="T57" fmla="*/ 1156 h 1636"/>
              <a:gd name="T58" fmla="*/ 304 w 1641"/>
              <a:gd name="T59" fmla="*/ 1140 h 1636"/>
              <a:gd name="T60" fmla="*/ 438 w 1641"/>
              <a:gd name="T61" fmla="*/ 1260 h 1636"/>
              <a:gd name="T62" fmla="*/ 359 w 1641"/>
              <a:gd name="T63" fmla="*/ 1444 h 1636"/>
              <a:gd name="T64" fmla="*/ 263 w 1641"/>
              <a:gd name="T65" fmla="*/ 1372 h 1636"/>
              <a:gd name="T66" fmla="*/ 280 w 1641"/>
              <a:gd name="T67" fmla="*/ 1260 h 1636"/>
              <a:gd name="T68" fmla="*/ 319 w 1641"/>
              <a:gd name="T69" fmla="*/ 1283 h 1636"/>
              <a:gd name="T70" fmla="*/ 319 w 1641"/>
              <a:gd name="T71" fmla="*/ 1236 h 1636"/>
              <a:gd name="T72" fmla="*/ 184 w 1641"/>
              <a:gd name="T73" fmla="*/ 1117 h 1636"/>
              <a:gd name="T74" fmla="*/ 263 w 1641"/>
              <a:gd name="T75" fmla="*/ 933 h 1636"/>
              <a:gd name="T76" fmla="*/ 359 w 1641"/>
              <a:gd name="T77" fmla="*/ 1005 h 1636"/>
              <a:gd name="T78" fmla="*/ 342 w 1641"/>
              <a:gd name="T79" fmla="*/ 1117 h 1636"/>
              <a:gd name="T80" fmla="*/ 304 w 1641"/>
              <a:gd name="T81" fmla="*/ 1094 h 1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41" h="1636">
                <a:moveTo>
                  <a:pt x="1374" y="548"/>
                </a:moveTo>
                <a:cubicBezTo>
                  <a:pt x="1609" y="233"/>
                  <a:pt x="1609" y="233"/>
                  <a:pt x="1609" y="233"/>
                </a:cubicBezTo>
                <a:cubicBezTo>
                  <a:pt x="1609" y="233"/>
                  <a:pt x="1609" y="233"/>
                  <a:pt x="1609" y="233"/>
                </a:cubicBezTo>
                <a:cubicBezTo>
                  <a:pt x="1632" y="202"/>
                  <a:pt x="1641" y="164"/>
                  <a:pt x="1635" y="126"/>
                </a:cubicBezTo>
                <a:cubicBezTo>
                  <a:pt x="1629" y="88"/>
                  <a:pt x="1608" y="54"/>
                  <a:pt x="1577" y="32"/>
                </a:cubicBezTo>
                <a:cubicBezTo>
                  <a:pt x="1546" y="9"/>
                  <a:pt x="1508" y="0"/>
                  <a:pt x="1470" y="6"/>
                </a:cubicBezTo>
                <a:cubicBezTo>
                  <a:pt x="1432" y="12"/>
                  <a:pt x="1399" y="32"/>
                  <a:pt x="1376" y="63"/>
                </a:cubicBezTo>
                <a:cubicBezTo>
                  <a:pt x="1015" y="548"/>
                  <a:pt x="1015" y="548"/>
                  <a:pt x="1015" y="548"/>
                </a:cubicBezTo>
                <a:cubicBezTo>
                  <a:pt x="0" y="548"/>
                  <a:pt x="0" y="548"/>
                  <a:pt x="0" y="548"/>
                </a:cubicBezTo>
                <a:cubicBezTo>
                  <a:pt x="0" y="1636"/>
                  <a:pt x="0" y="1636"/>
                  <a:pt x="0" y="1636"/>
                </a:cubicBezTo>
                <a:cubicBezTo>
                  <a:pt x="1638" y="1636"/>
                  <a:pt x="1638" y="1636"/>
                  <a:pt x="1638" y="1636"/>
                </a:cubicBezTo>
                <a:cubicBezTo>
                  <a:pt x="1638" y="548"/>
                  <a:pt x="1638" y="548"/>
                  <a:pt x="1638" y="548"/>
                </a:cubicBezTo>
                <a:lnTo>
                  <a:pt x="1374" y="548"/>
                </a:lnTo>
                <a:close/>
                <a:moveTo>
                  <a:pt x="1453" y="120"/>
                </a:moveTo>
                <a:cubicBezTo>
                  <a:pt x="1454" y="120"/>
                  <a:pt x="1454" y="120"/>
                  <a:pt x="1454" y="120"/>
                </a:cubicBezTo>
                <a:cubicBezTo>
                  <a:pt x="1461" y="109"/>
                  <a:pt x="1472" y="103"/>
                  <a:pt x="1485" y="101"/>
                </a:cubicBezTo>
                <a:cubicBezTo>
                  <a:pt x="1498" y="99"/>
                  <a:pt x="1510" y="102"/>
                  <a:pt x="1521" y="109"/>
                </a:cubicBezTo>
                <a:cubicBezTo>
                  <a:pt x="1542" y="125"/>
                  <a:pt x="1547" y="155"/>
                  <a:pt x="1531" y="176"/>
                </a:cubicBezTo>
                <a:cubicBezTo>
                  <a:pt x="984" y="911"/>
                  <a:pt x="984" y="911"/>
                  <a:pt x="984" y="911"/>
                </a:cubicBezTo>
                <a:cubicBezTo>
                  <a:pt x="906" y="855"/>
                  <a:pt x="906" y="855"/>
                  <a:pt x="906" y="855"/>
                </a:cubicBezTo>
                <a:lnTo>
                  <a:pt x="1453" y="120"/>
                </a:lnTo>
                <a:close/>
                <a:moveTo>
                  <a:pt x="96" y="644"/>
                </a:moveTo>
                <a:cubicBezTo>
                  <a:pt x="944" y="644"/>
                  <a:pt x="944" y="644"/>
                  <a:pt x="944" y="644"/>
                </a:cubicBezTo>
                <a:cubicBezTo>
                  <a:pt x="872" y="740"/>
                  <a:pt x="872" y="740"/>
                  <a:pt x="872" y="740"/>
                </a:cubicBezTo>
                <a:cubicBezTo>
                  <a:pt x="96" y="740"/>
                  <a:pt x="96" y="740"/>
                  <a:pt x="96" y="740"/>
                </a:cubicBezTo>
                <a:lnTo>
                  <a:pt x="96" y="644"/>
                </a:lnTo>
                <a:close/>
                <a:moveTo>
                  <a:pt x="906" y="973"/>
                </a:moveTo>
                <a:cubicBezTo>
                  <a:pt x="860" y="999"/>
                  <a:pt x="860" y="999"/>
                  <a:pt x="860" y="999"/>
                </a:cubicBezTo>
                <a:cubicBezTo>
                  <a:pt x="871" y="948"/>
                  <a:pt x="871" y="948"/>
                  <a:pt x="871" y="948"/>
                </a:cubicBezTo>
                <a:lnTo>
                  <a:pt x="906" y="973"/>
                </a:lnTo>
                <a:close/>
                <a:moveTo>
                  <a:pt x="1542" y="1540"/>
                </a:moveTo>
                <a:cubicBezTo>
                  <a:pt x="96" y="1540"/>
                  <a:pt x="96" y="1540"/>
                  <a:pt x="96" y="1540"/>
                </a:cubicBezTo>
                <a:cubicBezTo>
                  <a:pt x="96" y="836"/>
                  <a:pt x="96" y="836"/>
                  <a:pt x="96" y="836"/>
                </a:cubicBezTo>
                <a:cubicBezTo>
                  <a:pt x="801" y="836"/>
                  <a:pt x="801" y="836"/>
                  <a:pt x="801" y="836"/>
                </a:cubicBezTo>
                <a:cubicBezTo>
                  <a:pt x="728" y="1156"/>
                  <a:pt x="728" y="1156"/>
                  <a:pt x="728" y="1156"/>
                </a:cubicBezTo>
                <a:cubicBezTo>
                  <a:pt x="546" y="1156"/>
                  <a:pt x="546" y="1156"/>
                  <a:pt x="546" y="1156"/>
                </a:cubicBezTo>
                <a:cubicBezTo>
                  <a:pt x="546" y="1252"/>
                  <a:pt x="546" y="1252"/>
                  <a:pt x="546" y="1252"/>
                </a:cubicBezTo>
                <a:cubicBezTo>
                  <a:pt x="728" y="1252"/>
                  <a:pt x="728" y="1252"/>
                  <a:pt x="728" y="1252"/>
                </a:cubicBezTo>
                <a:cubicBezTo>
                  <a:pt x="728" y="1184"/>
                  <a:pt x="728" y="1184"/>
                  <a:pt x="728" y="1184"/>
                </a:cubicBezTo>
                <a:cubicBezTo>
                  <a:pt x="1039" y="999"/>
                  <a:pt x="1039" y="999"/>
                  <a:pt x="1039" y="999"/>
                </a:cubicBezTo>
                <a:cubicBezTo>
                  <a:pt x="1160" y="836"/>
                  <a:pt x="1160" y="836"/>
                  <a:pt x="1160" y="836"/>
                </a:cubicBezTo>
                <a:cubicBezTo>
                  <a:pt x="1542" y="836"/>
                  <a:pt x="1542" y="836"/>
                  <a:pt x="1542" y="836"/>
                </a:cubicBezTo>
                <a:lnTo>
                  <a:pt x="1542" y="1540"/>
                </a:lnTo>
                <a:close/>
                <a:moveTo>
                  <a:pt x="1542" y="740"/>
                </a:moveTo>
                <a:cubicBezTo>
                  <a:pt x="1231" y="740"/>
                  <a:pt x="1231" y="740"/>
                  <a:pt x="1231" y="740"/>
                </a:cubicBezTo>
                <a:cubicBezTo>
                  <a:pt x="1303" y="644"/>
                  <a:pt x="1303" y="644"/>
                  <a:pt x="1303" y="644"/>
                </a:cubicBezTo>
                <a:cubicBezTo>
                  <a:pt x="1542" y="644"/>
                  <a:pt x="1542" y="644"/>
                  <a:pt x="1542" y="644"/>
                </a:cubicBezTo>
                <a:lnTo>
                  <a:pt x="1542" y="740"/>
                </a:lnTo>
                <a:close/>
                <a:moveTo>
                  <a:pt x="546" y="1348"/>
                </a:moveTo>
                <a:cubicBezTo>
                  <a:pt x="1421" y="1348"/>
                  <a:pt x="1421" y="1348"/>
                  <a:pt x="1421" y="1348"/>
                </a:cubicBezTo>
                <a:cubicBezTo>
                  <a:pt x="1421" y="1444"/>
                  <a:pt x="1421" y="1444"/>
                  <a:pt x="1421" y="1444"/>
                </a:cubicBezTo>
                <a:cubicBezTo>
                  <a:pt x="546" y="1444"/>
                  <a:pt x="546" y="1444"/>
                  <a:pt x="546" y="1444"/>
                </a:cubicBezTo>
                <a:lnTo>
                  <a:pt x="546" y="1348"/>
                </a:lnTo>
                <a:close/>
                <a:moveTo>
                  <a:pt x="996" y="1156"/>
                </a:moveTo>
                <a:cubicBezTo>
                  <a:pt x="1421" y="1156"/>
                  <a:pt x="1421" y="1156"/>
                  <a:pt x="1421" y="1156"/>
                </a:cubicBezTo>
                <a:cubicBezTo>
                  <a:pt x="1421" y="1252"/>
                  <a:pt x="1421" y="1252"/>
                  <a:pt x="1421" y="1252"/>
                </a:cubicBezTo>
                <a:cubicBezTo>
                  <a:pt x="996" y="1252"/>
                  <a:pt x="996" y="1252"/>
                  <a:pt x="996" y="1252"/>
                </a:cubicBezTo>
                <a:lnTo>
                  <a:pt x="996" y="1156"/>
                </a:lnTo>
                <a:close/>
                <a:moveTo>
                  <a:pt x="280" y="1117"/>
                </a:moveTo>
                <a:cubicBezTo>
                  <a:pt x="280" y="1130"/>
                  <a:pt x="291" y="1140"/>
                  <a:pt x="304" y="1140"/>
                </a:cubicBezTo>
                <a:cubicBezTo>
                  <a:pt x="319" y="1140"/>
                  <a:pt x="319" y="1140"/>
                  <a:pt x="319" y="1140"/>
                </a:cubicBezTo>
                <a:cubicBezTo>
                  <a:pt x="385" y="1140"/>
                  <a:pt x="438" y="1194"/>
                  <a:pt x="438" y="1260"/>
                </a:cubicBezTo>
                <a:cubicBezTo>
                  <a:pt x="438" y="1311"/>
                  <a:pt x="405" y="1355"/>
                  <a:pt x="359" y="1372"/>
                </a:cubicBezTo>
                <a:cubicBezTo>
                  <a:pt x="359" y="1444"/>
                  <a:pt x="359" y="1444"/>
                  <a:pt x="359" y="1444"/>
                </a:cubicBezTo>
                <a:cubicBezTo>
                  <a:pt x="263" y="1444"/>
                  <a:pt x="263" y="1444"/>
                  <a:pt x="263" y="1444"/>
                </a:cubicBezTo>
                <a:cubicBezTo>
                  <a:pt x="263" y="1372"/>
                  <a:pt x="263" y="1372"/>
                  <a:pt x="263" y="1372"/>
                </a:cubicBezTo>
                <a:cubicBezTo>
                  <a:pt x="217" y="1355"/>
                  <a:pt x="184" y="1311"/>
                  <a:pt x="184" y="1260"/>
                </a:cubicBezTo>
                <a:cubicBezTo>
                  <a:pt x="280" y="1260"/>
                  <a:pt x="280" y="1260"/>
                  <a:pt x="280" y="1260"/>
                </a:cubicBezTo>
                <a:cubicBezTo>
                  <a:pt x="280" y="1272"/>
                  <a:pt x="291" y="1283"/>
                  <a:pt x="304" y="1283"/>
                </a:cubicBezTo>
                <a:cubicBezTo>
                  <a:pt x="319" y="1283"/>
                  <a:pt x="319" y="1283"/>
                  <a:pt x="319" y="1283"/>
                </a:cubicBezTo>
                <a:cubicBezTo>
                  <a:pt x="332" y="1283"/>
                  <a:pt x="342" y="1272"/>
                  <a:pt x="342" y="1260"/>
                </a:cubicBezTo>
                <a:cubicBezTo>
                  <a:pt x="342" y="1247"/>
                  <a:pt x="332" y="1236"/>
                  <a:pt x="319" y="1236"/>
                </a:cubicBezTo>
                <a:cubicBezTo>
                  <a:pt x="304" y="1236"/>
                  <a:pt x="304" y="1236"/>
                  <a:pt x="304" y="1236"/>
                </a:cubicBezTo>
                <a:cubicBezTo>
                  <a:pt x="238" y="1236"/>
                  <a:pt x="184" y="1183"/>
                  <a:pt x="184" y="1117"/>
                </a:cubicBezTo>
                <a:cubicBezTo>
                  <a:pt x="184" y="1065"/>
                  <a:pt x="217" y="1021"/>
                  <a:pt x="263" y="1005"/>
                </a:cubicBezTo>
                <a:cubicBezTo>
                  <a:pt x="263" y="933"/>
                  <a:pt x="263" y="933"/>
                  <a:pt x="263" y="933"/>
                </a:cubicBezTo>
                <a:cubicBezTo>
                  <a:pt x="359" y="933"/>
                  <a:pt x="359" y="933"/>
                  <a:pt x="359" y="933"/>
                </a:cubicBezTo>
                <a:cubicBezTo>
                  <a:pt x="359" y="1005"/>
                  <a:pt x="359" y="1005"/>
                  <a:pt x="359" y="1005"/>
                </a:cubicBezTo>
                <a:cubicBezTo>
                  <a:pt x="405" y="1021"/>
                  <a:pt x="438" y="1065"/>
                  <a:pt x="438" y="1117"/>
                </a:cubicBezTo>
                <a:cubicBezTo>
                  <a:pt x="342" y="1117"/>
                  <a:pt x="342" y="1117"/>
                  <a:pt x="342" y="1117"/>
                </a:cubicBezTo>
                <a:cubicBezTo>
                  <a:pt x="342" y="1104"/>
                  <a:pt x="332" y="1094"/>
                  <a:pt x="319" y="1094"/>
                </a:cubicBezTo>
                <a:cubicBezTo>
                  <a:pt x="304" y="1094"/>
                  <a:pt x="304" y="1094"/>
                  <a:pt x="304" y="1094"/>
                </a:cubicBezTo>
                <a:cubicBezTo>
                  <a:pt x="291" y="1094"/>
                  <a:pt x="280" y="1104"/>
                  <a:pt x="280" y="11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325551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691251" y="2783258"/>
            <a:ext cx="768940" cy="662594"/>
          </a:xfrm>
          <a:custGeom>
            <a:avLst/>
            <a:gdLst>
              <a:gd name="T0" fmla="*/ 630 w 1536"/>
              <a:gd name="T1" fmla="*/ 1282 h 1324"/>
              <a:gd name="T2" fmla="*/ 830 w 1536"/>
              <a:gd name="T3" fmla="*/ 1282 h 1324"/>
              <a:gd name="T4" fmla="*/ 913 w 1536"/>
              <a:gd name="T5" fmla="*/ 1233 h 1324"/>
              <a:gd name="T6" fmla="*/ 1048 w 1536"/>
              <a:gd name="T7" fmla="*/ 1134 h 1324"/>
              <a:gd name="T8" fmla="*/ 1195 w 1536"/>
              <a:gd name="T9" fmla="*/ 1100 h 1324"/>
              <a:gd name="T10" fmla="*/ 1378 w 1536"/>
              <a:gd name="T11" fmla="*/ 1009 h 1324"/>
              <a:gd name="T12" fmla="*/ 1379 w 1536"/>
              <a:gd name="T13" fmla="*/ 809 h 1324"/>
              <a:gd name="T14" fmla="*/ 1470 w 1536"/>
              <a:gd name="T15" fmla="*/ 511 h 1324"/>
              <a:gd name="T16" fmla="*/ 1111 w 1536"/>
              <a:gd name="T17" fmla="*/ 20 h 1324"/>
              <a:gd name="T18" fmla="*/ 796 w 1536"/>
              <a:gd name="T19" fmla="*/ 128 h 1324"/>
              <a:gd name="T20" fmla="*/ 719 w 1536"/>
              <a:gd name="T21" fmla="*/ 66 h 1324"/>
              <a:gd name="T22" fmla="*/ 445 w 1536"/>
              <a:gd name="T23" fmla="*/ 0 h 1324"/>
              <a:gd name="T24" fmla="*/ 107 w 1536"/>
              <a:gd name="T25" fmla="*/ 552 h 1324"/>
              <a:gd name="T26" fmla="*/ 833 w 1536"/>
              <a:gd name="T27" fmla="*/ 218 h 1324"/>
              <a:gd name="T28" fmla="*/ 1111 w 1536"/>
              <a:gd name="T29" fmla="*/ 148 h 1324"/>
              <a:gd name="T30" fmla="*/ 1379 w 1536"/>
              <a:gd name="T31" fmla="*/ 474 h 1324"/>
              <a:gd name="T32" fmla="*/ 1315 w 1536"/>
              <a:gd name="T33" fmla="*/ 745 h 1324"/>
              <a:gd name="T34" fmla="*/ 703 w 1536"/>
              <a:gd name="T35" fmla="*/ 495 h 1324"/>
              <a:gd name="T36" fmla="*/ 615 w 1536"/>
              <a:gd name="T37" fmla="*/ 459 h 1324"/>
              <a:gd name="T38" fmla="*/ 833 w 1536"/>
              <a:gd name="T39" fmla="*/ 218 h 1324"/>
              <a:gd name="T40" fmla="*/ 474 w 1536"/>
              <a:gd name="T41" fmla="*/ 156 h 1324"/>
              <a:gd name="T42" fmla="*/ 725 w 1536"/>
              <a:gd name="T43" fmla="*/ 199 h 1324"/>
              <a:gd name="T44" fmla="*/ 524 w 1536"/>
              <a:gd name="T45" fmla="*/ 459 h 1324"/>
              <a:gd name="T46" fmla="*/ 767 w 1536"/>
              <a:gd name="T47" fmla="*/ 559 h 1324"/>
              <a:gd name="T48" fmla="*/ 1314 w 1536"/>
              <a:gd name="T49" fmla="*/ 872 h 1324"/>
              <a:gd name="T50" fmla="*/ 1314 w 1536"/>
              <a:gd name="T51" fmla="*/ 945 h 1324"/>
              <a:gd name="T52" fmla="*/ 1195 w 1536"/>
              <a:gd name="T53" fmla="*/ 899 h 1324"/>
              <a:gd name="T54" fmla="*/ 834 w 1536"/>
              <a:gd name="T55" fmla="*/ 666 h 1324"/>
              <a:gd name="T56" fmla="*/ 1147 w 1536"/>
              <a:gd name="T57" fmla="*/ 1000 h 1324"/>
              <a:gd name="T58" fmla="*/ 1095 w 1536"/>
              <a:gd name="T59" fmla="*/ 1051 h 1324"/>
              <a:gd name="T60" fmla="*/ 761 w 1536"/>
              <a:gd name="T61" fmla="*/ 739 h 1324"/>
              <a:gd name="T62" fmla="*/ 949 w 1536"/>
              <a:gd name="T63" fmla="*/ 1054 h 1324"/>
              <a:gd name="T64" fmla="*/ 949 w 1536"/>
              <a:gd name="T65" fmla="*/ 1127 h 1324"/>
              <a:gd name="T66" fmla="*/ 876 w 1536"/>
              <a:gd name="T67" fmla="*/ 1127 h 1324"/>
              <a:gd name="T68" fmla="*/ 625 w 1536"/>
              <a:gd name="T69" fmla="*/ 876 h 1324"/>
              <a:gd name="T70" fmla="*/ 767 w 1536"/>
              <a:gd name="T71" fmla="*/ 1146 h 1324"/>
              <a:gd name="T72" fmla="*/ 767 w 1536"/>
              <a:gd name="T73" fmla="*/ 1219 h 1324"/>
              <a:gd name="T74" fmla="*/ 694 w 1536"/>
              <a:gd name="T75" fmla="*/ 1219 h 1324"/>
              <a:gd name="T76" fmla="*/ 198 w 1536"/>
              <a:gd name="T77" fmla="*/ 515 h 1324"/>
              <a:gd name="T78" fmla="*/ 445 w 1536"/>
              <a:gd name="T79" fmla="*/ 127 h 1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36" h="1324">
                <a:moveTo>
                  <a:pt x="107" y="760"/>
                </a:moveTo>
                <a:cubicBezTo>
                  <a:pt x="630" y="1282"/>
                  <a:pt x="630" y="1282"/>
                  <a:pt x="630" y="1282"/>
                </a:cubicBezTo>
                <a:cubicBezTo>
                  <a:pt x="657" y="1309"/>
                  <a:pt x="692" y="1324"/>
                  <a:pt x="730" y="1324"/>
                </a:cubicBezTo>
                <a:cubicBezTo>
                  <a:pt x="768" y="1324"/>
                  <a:pt x="804" y="1309"/>
                  <a:pt x="830" y="1282"/>
                </a:cubicBezTo>
                <a:cubicBezTo>
                  <a:pt x="847" y="1266"/>
                  <a:pt x="859" y="1246"/>
                  <a:pt x="865" y="1225"/>
                </a:cubicBezTo>
                <a:cubicBezTo>
                  <a:pt x="880" y="1230"/>
                  <a:pt x="896" y="1233"/>
                  <a:pt x="913" y="1233"/>
                </a:cubicBezTo>
                <a:cubicBezTo>
                  <a:pt x="950" y="1233"/>
                  <a:pt x="986" y="1218"/>
                  <a:pt x="1013" y="1191"/>
                </a:cubicBezTo>
                <a:cubicBezTo>
                  <a:pt x="1029" y="1175"/>
                  <a:pt x="1041" y="1155"/>
                  <a:pt x="1048" y="1134"/>
                </a:cubicBezTo>
                <a:cubicBezTo>
                  <a:pt x="1063" y="1139"/>
                  <a:pt x="1079" y="1141"/>
                  <a:pt x="1095" y="1141"/>
                </a:cubicBezTo>
                <a:cubicBezTo>
                  <a:pt x="1133" y="1141"/>
                  <a:pt x="1169" y="1127"/>
                  <a:pt x="1195" y="1100"/>
                </a:cubicBezTo>
                <a:cubicBezTo>
                  <a:pt x="1212" y="1083"/>
                  <a:pt x="1224" y="1064"/>
                  <a:pt x="1230" y="1042"/>
                </a:cubicBezTo>
                <a:cubicBezTo>
                  <a:pt x="1280" y="1060"/>
                  <a:pt x="1338" y="1048"/>
                  <a:pt x="1378" y="1009"/>
                </a:cubicBezTo>
                <a:cubicBezTo>
                  <a:pt x="1405" y="982"/>
                  <a:pt x="1419" y="946"/>
                  <a:pt x="1419" y="908"/>
                </a:cubicBezTo>
                <a:cubicBezTo>
                  <a:pt x="1419" y="871"/>
                  <a:pt x="1405" y="836"/>
                  <a:pt x="1379" y="809"/>
                </a:cubicBezTo>
                <a:cubicBezTo>
                  <a:pt x="1470" y="719"/>
                  <a:pt x="1470" y="719"/>
                  <a:pt x="1470" y="719"/>
                </a:cubicBezTo>
                <a:cubicBezTo>
                  <a:pt x="1470" y="511"/>
                  <a:pt x="1470" y="511"/>
                  <a:pt x="1470" y="511"/>
                </a:cubicBezTo>
                <a:cubicBezTo>
                  <a:pt x="1536" y="445"/>
                  <a:pt x="1536" y="445"/>
                  <a:pt x="1536" y="445"/>
                </a:cubicBezTo>
                <a:cubicBezTo>
                  <a:pt x="1111" y="20"/>
                  <a:pt x="1111" y="20"/>
                  <a:pt x="1111" y="20"/>
                </a:cubicBezTo>
                <a:cubicBezTo>
                  <a:pt x="1004" y="128"/>
                  <a:pt x="1004" y="128"/>
                  <a:pt x="1004" y="128"/>
                </a:cubicBezTo>
                <a:cubicBezTo>
                  <a:pt x="796" y="128"/>
                  <a:pt x="796" y="128"/>
                  <a:pt x="796" y="128"/>
                </a:cubicBezTo>
                <a:cubicBezTo>
                  <a:pt x="789" y="136"/>
                  <a:pt x="789" y="136"/>
                  <a:pt x="789" y="136"/>
                </a:cubicBezTo>
                <a:cubicBezTo>
                  <a:pt x="719" y="66"/>
                  <a:pt x="719" y="66"/>
                  <a:pt x="719" y="66"/>
                </a:cubicBezTo>
                <a:cubicBezTo>
                  <a:pt x="511" y="66"/>
                  <a:pt x="511" y="66"/>
                  <a:pt x="511" y="66"/>
                </a:cubicBezTo>
                <a:cubicBezTo>
                  <a:pt x="445" y="0"/>
                  <a:pt x="445" y="0"/>
                  <a:pt x="445" y="0"/>
                </a:cubicBezTo>
                <a:cubicBezTo>
                  <a:pt x="0" y="445"/>
                  <a:pt x="0" y="445"/>
                  <a:pt x="0" y="445"/>
                </a:cubicBezTo>
                <a:cubicBezTo>
                  <a:pt x="107" y="552"/>
                  <a:pt x="107" y="552"/>
                  <a:pt x="107" y="552"/>
                </a:cubicBezTo>
                <a:lnTo>
                  <a:pt x="107" y="760"/>
                </a:lnTo>
                <a:close/>
                <a:moveTo>
                  <a:pt x="833" y="218"/>
                </a:moveTo>
                <a:cubicBezTo>
                  <a:pt x="1041" y="218"/>
                  <a:pt x="1041" y="218"/>
                  <a:pt x="1041" y="218"/>
                </a:cubicBezTo>
                <a:cubicBezTo>
                  <a:pt x="1111" y="148"/>
                  <a:pt x="1111" y="148"/>
                  <a:pt x="1111" y="148"/>
                </a:cubicBezTo>
                <a:cubicBezTo>
                  <a:pt x="1408" y="445"/>
                  <a:pt x="1408" y="445"/>
                  <a:pt x="1408" y="445"/>
                </a:cubicBezTo>
                <a:cubicBezTo>
                  <a:pt x="1379" y="474"/>
                  <a:pt x="1379" y="474"/>
                  <a:pt x="1379" y="474"/>
                </a:cubicBezTo>
                <a:cubicBezTo>
                  <a:pt x="1379" y="681"/>
                  <a:pt x="1379" y="681"/>
                  <a:pt x="1379" y="681"/>
                </a:cubicBezTo>
                <a:cubicBezTo>
                  <a:pt x="1315" y="745"/>
                  <a:pt x="1315" y="745"/>
                  <a:pt x="1315" y="745"/>
                </a:cubicBezTo>
                <a:cubicBezTo>
                  <a:pt x="884" y="314"/>
                  <a:pt x="884" y="314"/>
                  <a:pt x="884" y="314"/>
                </a:cubicBezTo>
                <a:cubicBezTo>
                  <a:pt x="703" y="495"/>
                  <a:pt x="703" y="495"/>
                  <a:pt x="703" y="495"/>
                </a:cubicBezTo>
                <a:cubicBezTo>
                  <a:pt x="683" y="515"/>
                  <a:pt x="650" y="515"/>
                  <a:pt x="630" y="495"/>
                </a:cubicBezTo>
                <a:cubicBezTo>
                  <a:pt x="620" y="485"/>
                  <a:pt x="615" y="472"/>
                  <a:pt x="615" y="459"/>
                </a:cubicBezTo>
                <a:cubicBezTo>
                  <a:pt x="615" y="445"/>
                  <a:pt x="620" y="432"/>
                  <a:pt x="630" y="422"/>
                </a:cubicBezTo>
                <a:lnTo>
                  <a:pt x="833" y="218"/>
                </a:lnTo>
                <a:close/>
                <a:moveTo>
                  <a:pt x="445" y="127"/>
                </a:moveTo>
                <a:cubicBezTo>
                  <a:pt x="474" y="156"/>
                  <a:pt x="474" y="156"/>
                  <a:pt x="474" y="156"/>
                </a:cubicBezTo>
                <a:cubicBezTo>
                  <a:pt x="681" y="156"/>
                  <a:pt x="681" y="156"/>
                  <a:pt x="681" y="156"/>
                </a:cubicBezTo>
                <a:cubicBezTo>
                  <a:pt x="725" y="199"/>
                  <a:pt x="725" y="199"/>
                  <a:pt x="725" y="199"/>
                </a:cubicBezTo>
                <a:cubicBezTo>
                  <a:pt x="566" y="358"/>
                  <a:pt x="566" y="358"/>
                  <a:pt x="566" y="358"/>
                </a:cubicBezTo>
                <a:cubicBezTo>
                  <a:pt x="539" y="385"/>
                  <a:pt x="524" y="421"/>
                  <a:pt x="524" y="459"/>
                </a:cubicBezTo>
                <a:cubicBezTo>
                  <a:pt x="524" y="496"/>
                  <a:pt x="539" y="532"/>
                  <a:pt x="566" y="559"/>
                </a:cubicBezTo>
                <a:cubicBezTo>
                  <a:pt x="621" y="614"/>
                  <a:pt x="711" y="614"/>
                  <a:pt x="767" y="559"/>
                </a:cubicBezTo>
                <a:cubicBezTo>
                  <a:pt x="884" y="442"/>
                  <a:pt x="884" y="442"/>
                  <a:pt x="884" y="442"/>
                </a:cubicBezTo>
                <a:cubicBezTo>
                  <a:pt x="1314" y="872"/>
                  <a:pt x="1314" y="872"/>
                  <a:pt x="1314" y="872"/>
                </a:cubicBezTo>
                <a:cubicBezTo>
                  <a:pt x="1324" y="882"/>
                  <a:pt x="1329" y="895"/>
                  <a:pt x="1329" y="908"/>
                </a:cubicBezTo>
                <a:cubicBezTo>
                  <a:pt x="1329" y="922"/>
                  <a:pt x="1324" y="935"/>
                  <a:pt x="1314" y="945"/>
                </a:cubicBezTo>
                <a:cubicBezTo>
                  <a:pt x="1294" y="965"/>
                  <a:pt x="1261" y="965"/>
                  <a:pt x="1241" y="945"/>
                </a:cubicBezTo>
                <a:cubicBezTo>
                  <a:pt x="1195" y="899"/>
                  <a:pt x="1195" y="899"/>
                  <a:pt x="1195" y="899"/>
                </a:cubicBezTo>
                <a:cubicBezTo>
                  <a:pt x="898" y="602"/>
                  <a:pt x="898" y="602"/>
                  <a:pt x="898" y="602"/>
                </a:cubicBezTo>
                <a:cubicBezTo>
                  <a:pt x="834" y="666"/>
                  <a:pt x="834" y="666"/>
                  <a:pt x="834" y="666"/>
                </a:cubicBezTo>
                <a:cubicBezTo>
                  <a:pt x="1132" y="963"/>
                  <a:pt x="1132" y="963"/>
                  <a:pt x="1132" y="963"/>
                </a:cubicBezTo>
                <a:cubicBezTo>
                  <a:pt x="1141" y="973"/>
                  <a:pt x="1147" y="986"/>
                  <a:pt x="1147" y="1000"/>
                </a:cubicBezTo>
                <a:cubicBezTo>
                  <a:pt x="1147" y="1013"/>
                  <a:pt x="1141" y="1026"/>
                  <a:pt x="1132" y="1036"/>
                </a:cubicBezTo>
                <a:cubicBezTo>
                  <a:pt x="1122" y="1046"/>
                  <a:pt x="1109" y="1051"/>
                  <a:pt x="1095" y="1051"/>
                </a:cubicBezTo>
                <a:cubicBezTo>
                  <a:pt x="1081" y="1051"/>
                  <a:pt x="1068" y="1046"/>
                  <a:pt x="1058" y="1036"/>
                </a:cubicBezTo>
                <a:cubicBezTo>
                  <a:pt x="761" y="739"/>
                  <a:pt x="761" y="739"/>
                  <a:pt x="761" y="739"/>
                </a:cubicBezTo>
                <a:cubicBezTo>
                  <a:pt x="698" y="803"/>
                  <a:pt x="698" y="803"/>
                  <a:pt x="698" y="803"/>
                </a:cubicBezTo>
                <a:cubicBezTo>
                  <a:pt x="949" y="1054"/>
                  <a:pt x="949" y="1054"/>
                  <a:pt x="949" y="1054"/>
                </a:cubicBezTo>
                <a:cubicBezTo>
                  <a:pt x="959" y="1064"/>
                  <a:pt x="964" y="1077"/>
                  <a:pt x="964" y="1091"/>
                </a:cubicBezTo>
                <a:cubicBezTo>
                  <a:pt x="964" y="1105"/>
                  <a:pt x="959" y="1118"/>
                  <a:pt x="949" y="1127"/>
                </a:cubicBezTo>
                <a:cubicBezTo>
                  <a:pt x="939" y="1137"/>
                  <a:pt x="926" y="1142"/>
                  <a:pt x="913" y="1142"/>
                </a:cubicBezTo>
                <a:cubicBezTo>
                  <a:pt x="899" y="1142"/>
                  <a:pt x="886" y="1137"/>
                  <a:pt x="876" y="1127"/>
                </a:cubicBezTo>
                <a:cubicBezTo>
                  <a:pt x="830" y="1082"/>
                  <a:pt x="830" y="1082"/>
                  <a:pt x="830" y="1082"/>
                </a:cubicBezTo>
                <a:cubicBezTo>
                  <a:pt x="625" y="876"/>
                  <a:pt x="625" y="876"/>
                  <a:pt x="625" y="876"/>
                </a:cubicBezTo>
                <a:cubicBezTo>
                  <a:pt x="561" y="940"/>
                  <a:pt x="561" y="940"/>
                  <a:pt x="561" y="940"/>
                </a:cubicBezTo>
                <a:cubicBezTo>
                  <a:pt x="767" y="1146"/>
                  <a:pt x="767" y="1146"/>
                  <a:pt x="767" y="1146"/>
                </a:cubicBezTo>
                <a:cubicBezTo>
                  <a:pt x="776" y="1155"/>
                  <a:pt x="782" y="1168"/>
                  <a:pt x="782" y="1182"/>
                </a:cubicBezTo>
                <a:cubicBezTo>
                  <a:pt x="782" y="1196"/>
                  <a:pt x="776" y="1209"/>
                  <a:pt x="767" y="1219"/>
                </a:cubicBezTo>
                <a:cubicBezTo>
                  <a:pt x="757" y="1228"/>
                  <a:pt x="744" y="1234"/>
                  <a:pt x="730" y="1234"/>
                </a:cubicBezTo>
                <a:cubicBezTo>
                  <a:pt x="716" y="1234"/>
                  <a:pt x="703" y="1228"/>
                  <a:pt x="694" y="1219"/>
                </a:cubicBezTo>
                <a:cubicBezTo>
                  <a:pt x="198" y="723"/>
                  <a:pt x="198" y="723"/>
                  <a:pt x="198" y="723"/>
                </a:cubicBezTo>
                <a:cubicBezTo>
                  <a:pt x="198" y="515"/>
                  <a:pt x="198" y="515"/>
                  <a:pt x="198" y="515"/>
                </a:cubicBezTo>
                <a:cubicBezTo>
                  <a:pt x="127" y="445"/>
                  <a:pt x="127" y="445"/>
                  <a:pt x="127" y="445"/>
                </a:cubicBezTo>
                <a:lnTo>
                  <a:pt x="445" y="1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1681205" y="2730392"/>
            <a:ext cx="768940" cy="768327"/>
          </a:xfrm>
          <a:custGeom>
            <a:avLst/>
            <a:gdLst>
              <a:gd name="T0" fmla="*/ 209 w 1536"/>
              <a:gd name="T1" fmla="*/ 1535 h 1535"/>
              <a:gd name="T2" fmla="*/ 1462 w 1536"/>
              <a:gd name="T3" fmla="*/ 1401 h 1535"/>
              <a:gd name="T4" fmla="*/ 1536 w 1536"/>
              <a:gd name="T5" fmla="*/ 794 h 1535"/>
              <a:gd name="T6" fmla="*/ 1401 w 1536"/>
              <a:gd name="T7" fmla="*/ 224 h 1535"/>
              <a:gd name="T8" fmla="*/ 1110 w 1536"/>
              <a:gd name="T9" fmla="*/ 179 h 1535"/>
              <a:gd name="T10" fmla="*/ 605 w 1536"/>
              <a:gd name="T11" fmla="*/ 0 h 1535"/>
              <a:gd name="T12" fmla="*/ 426 w 1536"/>
              <a:gd name="T13" fmla="*/ 224 h 1535"/>
              <a:gd name="T14" fmla="*/ 0 w 1536"/>
              <a:gd name="T15" fmla="*/ 359 h 1535"/>
              <a:gd name="T16" fmla="*/ 74 w 1536"/>
              <a:gd name="T17" fmla="*/ 794 h 1535"/>
              <a:gd name="T18" fmla="*/ 1372 w 1536"/>
              <a:gd name="T19" fmla="*/ 1401 h 1535"/>
              <a:gd name="T20" fmla="*/ 209 w 1536"/>
              <a:gd name="T21" fmla="*/ 1446 h 1535"/>
              <a:gd name="T22" fmla="*/ 164 w 1536"/>
              <a:gd name="T23" fmla="*/ 794 h 1535"/>
              <a:gd name="T24" fmla="*/ 258 w 1536"/>
              <a:gd name="T25" fmla="*/ 825 h 1535"/>
              <a:gd name="T26" fmla="*/ 528 w 1536"/>
              <a:gd name="T27" fmla="*/ 825 h 1535"/>
              <a:gd name="T28" fmla="*/ 1008 w 1536"/>
              <a:gd name="T29" fmla="*/ 794 h 1535"/>
              <a:gd name="T30" fmla="*/ 1143 w 1536"/>
              <a:gd name="T31" fmla="*/ 960 h 1535"/>
              <a:gd name="T32" fmla="*/ 1278 w 1536"/>
              <a:gd name="T33" fmla="*/ 794 h 1535"/>
              <a:gd name="T34" fmla="*/ 1372 w 1536"/>
              <a:gd name="T35" fmla="*/ 1401 h 1535"/>
              <a:gd name="T36" fmla="*/ 348 w 1536"/>
              <a:gd name="T37" fmla="*/ 638 h 1535"/>
              <a:gd name="T38" fmla="*/ 438 w 1536"/>
              <a:gd name="T39" fmla="*/ 825 h 1535"/>
              <a:gd name="T40" fmla="*/ 348 w 1536"/>
              <a:gd name="T41" fmla="*/ 825 h 1535"/>
              <a:gd name="T42" fmla="*/ 1098 w 1536"/>
              <a:gd name="T43" fmla="*/ 638 h 1535"/>
              <a:gd name="T44" fmla="*/ 1188 w 1536"/>
              <a:gd name="T45" fmla="*/ 825 h 1535"/>
              <a:gd name="T46" fmla="*/ 1098 w 1536"/>
              <a:gd name="T47" fmla="*/ 825 h 1535"/>
              <a:gd name="T48" fmla="*/ 605 w 1536"/>
              <a:gd name="T49" fmla="*/ 90 h 1535"/>
              <a:gd name="T50" fmla="*/ 1020 w 1536"/>
              <a:gd name="T51" fmla="*/ 179 h 1535"/>
              <a:gd name="T52" fmla="*/ 516 w 1536"/>
              <a:gd name="T53" fmla="*/ 224 h 1535"/>
              <a:gd name="T54" fmla="*/ 90 w 1536"/>
              <a:gd name="T55" fmla="*/ 359 h 1535"/>
              <a:gd name="T56" fmla="*/ 1401 w 1536"/>
              <a:gd name="T57" fmla="*/ 314 h 1535"/>
              <a:gd name="T58" fmla="*/ 1446 w 1536"/>
              <a:gd name="T59" fmla="*/ 704 h 1535"/>
              <a:gd name="T60" fmla="*/ 1278 w 1536"/>
              <a:gd name="T61" fmla="*/ 548 h 1535"/>
              <a:gd name="T62" fmla="*/ 1008 w 1536"/>
              <a:gd name="T63" fmla="*/ 704 h 1535"/>
              <a:gd name="T64" fmla="*/ 528 w 1536"/>
              <a:gd name="T65" fmla="*/ 548 h 1535"/>
              <a:gd name="T66" fmla="*/ 258 w 1536"/>
              <a:gd name="T67" fmla="*/ 704 h 1535"/>
              <a:gd name="T68" fmla="*/ 90 w 1536"/>
              <a:gd name="T69" fmla="*/ 359 h 1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36" h="1535">
                <a:moveTo>
                  <a:pt x="74" y="1401"/>
                </a:moveTo>
                <a:cubicBezTo>
                  <a:pt x="74" y="1475"/>
                  <a:pt x="134" y="1535"/>
                  <a:pt x="209" y="1535"/>
                </a:cubicBezTo>
                <a:cubicBezTo>
                  <a:pt x="1327" y="1535"/>
                  <a:pt x="1327" y="1535"/>
                  <a:pt x="1327" y="1535"/>
                </a:cubicBezTo>
                <a:cubicBezTo>
                  <a:pt x="1401" y="1535"/>
                  <a:pt x="1462" y="1475"/>
                  <a:pt x="1462" y="1401"/>
                </a:cubicBezTo>
                <a:cubicBezTo>
                  <a:pt x="1462" y="794"/>
                  <a:pt x="1462" y="794"/>
                  <a:pt x="1462" y="794"/>
                </a:cubicBezTo>
                <a:cubicBezTo>
                  <a:pt x="1536" y="794"/>
                  <a:pt x="1536" y="794"/>
                  <a:pt x="1536" y="794"/>
                </a:cubicBezTo>
                <a:cubicBezTo>
                  <a:pt x="1536" y="359"/>
                  <a:pt x="1536" y="359"/>
                  <a:pt x="1536" y="359"/>
                </a:cubicBezTo>
                <a:cubicBezTo>
                  <a:pt x="1536" y="285"/>
                  <a:pt x="1475" y="224"/>
                  <a:pt x="1401" y="224"/>
                </a:cubicBezTo>
                <a:cubicBezTo>
                  <a:pt x="1110" y="224"/>
                  <a:pt x="1110" y="224"/>
                  <a:pt x="1110" y="224"/>
                </a:cubicBezTo>
                <a:cubicBezTo>
                  <a:pt x="1110" y="179"/>
                  <a:pt x="1110" y="179"/>
                  <a:pt x="1110" y="179"/>
                </a:cubicBezTo>
                <a:cubicBezTo>
                  <a:pt x="1110" y="80"/>
                  <a:pt x="1029" y="0"/>
                  <a:pt x="931" y="0"/>
                </a:cubicBezTo>
                <a:cubicBezTo>
                  <a:pt x="605" y="0"/>
                  <a:pt x="605" y="0"/>
                  <a:pt x="605" y="0"/>
                </a:cubicBezTo>
                <a:cubicBezTo>
                  <a:pt x="506" y="0"/>
                  <a:pt x="426" y="80"/>
                  <a:pt x="426" y="179"/>
                </a:cubicBezTo>
                <a:cubicBezTo>
                  <a:pt x="426" y="224"/>
                  <a:pt x="426" y="224"/>
                  <a:pt x="426" y="224"/>
                </a:cubicBezTo>
                <a:cubicBezTo>
                  <a:pt x="135" y="224"/>
                  <a:pt x="135" y="224"/>
                  <a:pt x="135" y="224"/>
                </a:cubicBezTo>
                <a:cubicBezTo>
                  <a:pt x="60" y="224"/>
                  <a:pt x="0" y="285"/>
                  <a:pt x="0" y="359"/>
                </a:cubicBezTo>
                <a:cubicBezTo>
                  <a:pt x="0" y="794"/>
                  <a:pt x="0" y="794"/>
                  <a:pt x="0" y="794"/>
                </a:cubicBezTo>
                <a:cubicBezTo>
                  <a:pt x="74" y="794"/>
                  <a:pt x="74" y="794"/>
                  <a:pt x="74" y="794"/>
                </a:cubicBezTo>
                <a:lnTo>
                  <a:pt x="74" y="1401"/>
                </a:lnTo>
                <a:close/>
                <a:moveTo>
                  <a:pt x="1372" y="1401"/>
                </a:moveTo>
                <a:cubicBezTo>
                  <a:pt x="1372" y="1425"/>
                  <a:pt x="1352" y="1446"/>
                  <a:pt x="1327" y="1446"/>
                </a:cubicBezTo>
                <a:cubicBezTo>
                  <a:pt x="209" y="1446"/>
                  <a:pt x="209" y="1446"/>
                  <a:pt x="209" y="1446"/>
                </a:cubicBezTo>
                <a:cubicBezTo>
                  <a:pt x="184" y="1446"/>
                  <a:pt x="164" y="1425"/>
                  <a:pt x="164" y="1401"/>
                </a:cubicBezTo>
                <a:cubicBezTo>
                  <a:pt x="164" y="794"/>
                  <a:pt x="164" y="794"/>
                  <a:pt x="164" y="794"/>
                </a:cubicBezTo>
                <a:cubicBezTo>
                  <a:pt x="258" y="794"/>
                  <a:pt x="258" y="794"/>
                  <a:pt x="258" y="794"/>
                </a:cubicBezTo>
                <a:cubicBezTo>
                  <a:pt x="258" y="825"/>
                  <a:pt x="258" y="825"/>
                  <a:pt x="258" y="825"/>
                </a:cubicBezTo>
                <a:cubicBezTo>
                  <a:pt x="258" y="900"/>
                  <a:pt x="319" y="960"/>
                  <a:pt x="393" y="960"/>
                </a:cubicBezTo>
                <a:cubicBezTo>
                  <a:pt x="467" y="960"/>
                  <a:pt x="528" y="900"/>
                  <a:pt x="528" y="825"/>
                </a:cubicBezTo>
                <a:cubicBezTo>
                  <a:pt x="528" y="794"/>
                  <a:pt x="528" y="794"/>
                  <a:pt x="528" y="794"/>
                </a:cubicBezTo>
                <a:cubicBezTo>
                  <a:pt x="1008" y="794"/>
                  <a:pt x="1008" y="794"/>
                  <a:pt x="1008" y="794"/>
                </a:cubicBezTo>
                <a:cubicBezTo>
                  <a:pt x="1008" y="825"/>
                  <a:pt x="1008" y="825"/>
                  <a:pt x="1008" y="825"/>
                </a:cubicBezTo>
                <a:cubicBezTo>
                  <a:pt x="1008" y="900"/>
                  <a:pt x="1068" y="960"/>
                  <a:pt x="1143" y="960"/>
                </a:cubicBezTo>
                <a:cubicBezTo>
                  <a:pt x="1217" y="960"/>
                  <a:pt x="1278" y="900"/>
                  <a:pt x="1278" y="825"/>
                </a:cubicBezTo>
                <a:cubicBezTo>
                  <a:pt x="1278" y="794"/>
                  <a:pt x="1278" y="794"/>
                  <a:pt x="1278" y="794"/>
                </a:cubicBezTo>
                <a:cubicBezTo>
                  <a:pt x="1372" y="794"/>
                  <a:pt x="1372" y="794"/>
                  <a:pt x="1372" y="794"/>
                </a:cubicBezTo>
                <a:lnTo>
                  <a:pt x="1372" y="1401"/>
                </a:lnTo>
                <a:close/>
                <a:moveTo>
                  <a:pt x="348" y="825"/>
                </a:moveTo>
                <a:cubicBezTo>
                  <a:pt x="348" y="638"/>
                  <a:pt x="348" y="638"/>
                  <a:pt x="348" y="638"/>
                </a:cubicBezTo>
                <a:cubicBezTo>
                  <a:pt x="438" y="638"/>
                  <a:pt x="438" y="638"/>
                  <a:pt x="438" y="638"/>
                </a:cubicBezTo>
                <a:cubicBezTo>
                  <a:pt x="438" y="825"/>
                  <a:pt x="438" y="825"/>
                  <a:pt x="438" y="825"/>
                </a:cubicBezTo>
                <a:cubicBezTo>
                  <a:pt x="438" y="850"/>
                  <a:pt x="418" y="870"/>
                  <a:pt x="393" y="870"/>
                </a:cubicBezTo>
                <a:cubicBezTo>
                  <a:pt x="368" y="870"/>
                  <a:pt x="348" y="850"/>
                  <a:pt x="348" y="825"/>
                </a:cubicBezTo>
                <a:close/>
                <a:moveTo>
                  <a:pt x="1098" y="825"/>
                </a:moveTo>
                <a:cubicBezTo>
                  <a:pt x="1098" y="638"/>
                  <a:pt x="1098" y="638"/>
                  <a:pt x="1098" y="638"/>
                </a:cubicBezTo>
                <a:cubicBezTo>
                  <a:pt x="1188" y="638"/>
                  <a:pt x="1188" y="638"/>
                  <a:pt x="1188" y="638"/>
                </a:cubicBezTo>
                <a:cubicBezTo>
                  <a:pt x="1188" y="825"/>
                  <a:pt x="1188" y="825"/>
                  <a:pt x="1188" y="825"/>
                </a:cubicBezTo>
                <a:cubicBezTo>
                  <a:pt x="1188" y="850"/>
                  <a:pt x="1167" y="870"/>
                  <a:pt x="1143" y="870"/>
                </a:cubicBezTo>
                <a:cubicBezTo>
                  <a:pt x="1118" y="870"/>
                  <a:pt x="1098" y="850"/>
                  <a:pt x="1098" y="825"/>
                </a:cubicBezTo>
                <a:close/>
                <a:moveTo>
                  <a:pt x="516" y="179"/>
                </a:moveTo>
                <a:cubicBezTo>
                  <a:pt x="516" y="130"/>
                  <a:pt x="556" y="90"/>
                  <a:pt x="605" y="90"/>
                </a:cubicBezTo>
                <a:cubicBezTo>
                  <a:pt x="931" y="90"/>
                  <a:pt x="931" y="90"/>
                  <a:pt x="931" y="90"/>
                </a:cubicBezTo>
                <a:cubicBezTo>
                  <a:pt x="980" y="90"/>
                  <a:pt x="1020" y="130"/>
                  <a:pt x="1020" y="179"/>
                </a:cubicBezTo>
                <a:cubicBezTo>
                  <a:pt x="1020" y="224"/>
                  <a:pt x="1020" y="224"/>
                  <a:pt x="1020" y="224"/>
                </a:cubicBezTo>
                <a:cubicBezTo>
                  <a:pt x="516" y="224"/>
                  <a:pt x="516" y="224"/>
                  <a:pt x="516" y="224"/>
                </a:cubicBezTo>
                <a:lnTo>
                  <a:pt x="516" y="179"/>
                </a:lnTo>
                <a:close/>
                <a:moveTo>
                  <a:pt x="90" y="359"/>
                </a:moveTo>
                <a:cubicBezTo>
                  <a:pt x="90" y="334"/>
                  <a:pt x="110" y="314"/>
                  <a:pt x="135" y="314"/>
                </a:cubicBezTo>
                <a:cubicBezTo>
                  <a:pt x="1401" y="314"/>
                  <a:pt x="1401" y="314"/>
                  <a:pt x="1401" y="314"/>
                </a:cubicBezTo>
                <a:cubicBezTo>
                  <a:pt x="1426" y="314"/>
                  <a:pt x="1446" y="334"/>
                  <a:pt x="1446" y="359"/>
                </a:cubicBezTo>
                <a:cubicBezTo>
                  <a:pt x="1446" y="704"/>
                  <a:pt x="1446" y="704"/>
                  <a:pt x="1446" y="704"/>
                </a:cubicBezTo>
                <a:cubicBezTo>
                  <a:pt x="1278" y="704"/>
                  <a:pt x="1278" y="704"/>
                  <a:pt x="1278" y="704"/>
                </a:cubicBezTo>
                <a:cubicBezTo>
                  <a:pt x="1278" y="548"/>
                  <a:pt x="1278" y="548"/>
                  <a:pt x="1278" y="548"/>
                </a:cubicBezTo>
                <a:cubicBezTo>
                  <a:pt x="1008" y="548"/>
                  <a:pt x="1008" y="548"/>
                  <a:pt x="1008" y="548"/>
                </a:cubicBezTo>
                <a:cubicBezTo>
                  <a:pt x="1008" y="704"/>
                  <a:pt x="1008" y="704"/>
                  <a:pt x="1008" y="704"/>
                </a:cubicBezTo>
                <a:cubicBezTo>
                  <a:pt x="528" y="704"/>
                  <a:pt x="528" y="704"/>
                  <a:pt x="528" y="704"/>
                </a:cubicBezTo>
                <a:cubicBezTo>
                  <a:pt x="528" y="548"/>
                  <a:pt x="528" y="548"/>
                  <a:pt x="528" y="548"/>
                </a:cubicBezTo>
                <a:cubicBezTo>
                  <a:pt x="258" y="548"/>
                  <a:pt x="258" y="548"/>
                  <a:pt x="258" y="548"/>
                </a:cubicBezTo>
                <a:cubicBezTo>
                  <a:pt x="258" y="704"/>
                  <a:pt x="258" y="704"/>
                  <a:pt x="258" y="704"/>
                </a:cubicBezTo>
                <a:cubicBezTo>
                  <a:pt x="90" y="704"/>
                  <a:pt x="90" y="704"/>
                  <a:pt x="90" y="704"/>
                </a:cubicBezTo>
                <a:lnTo>
                  <a:pt x="90" y="3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4038596" y="2730238"/>
            <a:ext cx="562377" cy="768634"/>
          </a:xfrm>
          <a:custGeom>
            <a:avLst/>
            <a:gdLst>
              <a:gd name="T0" fmla="*/ 523 w 1124"/>
              <a:gd name="T1" fmla="*/ 1536 h 1536"/>
              <a:gd name="T2" fmla="*/ 601 w 1124"/>
              <a:gd name="T3" fmla="*/ 1536 h 1536"/>
              <a:gd name="T4" fmla="*/ 1023 w 1124"/>
              <a:gd name="T5" fmla="*/ 815 h 1536"/>
              <a:gd name="T6" fmla="*/ 1029 w 1124"/>
              <a:gd name="T7" fmla="*/ 276 h 1536"/>
              <a:gd name="T8" fmla="*/ 579 w 1124"/>
              <a:gd name="T9" fmla="*/ 1 h 1536"/>
              <a:gd name="T10" fmla="*/ 545 w 1124"/>
              <a:gd name="T11" fmla="*/ 1 h 1536"/>
              <a:gd name="T12" fmla="*/ 95 w 1124"/>
              <a:gd name="T13" fmla="*/ 276 h 1536"/>
              <a:gd name="T14" fmla="*/ 100 w 1124"/>
              <a:gd name="T15" fmla="*/ 815 h 1536"/>
              <a:gd name="T16" fmla="*/ 523 w 1124"/>
              <a:gd name="T17" fmla="*/ 1536 h 1536"/>
              <a:gd name="T18" fmla="*/ 173 w 1124"/>
              <a:gd name="T19" fmla="*/ 320 h 1536"/>
              <a:gd name="T20" fmla="*/ 547 w 1124"/>
              <a:gd name="T21" fmla="*/ 90 h 1536"/>
              <a:gd name="T22" fmla="*/ 562 w 1124"/>
              <a:gd name="T23" fmla="*/ 90 h 1536"/>
              <a:gd name="T24" fmla="*/ 577 w 1124"/>
              <a:gd name="T25" fmla="*/ 90 h 1536"/>
              <a:gd name="T26" fmla="*/ 951 w 1124"/>
              <a:gd name="T27" fmla="*/ 320 h 1536"/>
              <a:gd name="T28" fmla="*/ 946 w 1124"/>
              <a:gd name="T29" fmla="*/ 769 h 1536"/>
              <a:gd name="T30" fmla="*/ 562 w 1124"/>
              <a:gd name="T31" fmla="*/ 1425 h 1536"/>
              <a:gd name="T32" fmla="*/ 178 w 1124"/>
              <a:gd name="T33" fmla="*/ 769 h 1536"/>
              <a:gd name="T34" fmla="*/ 173 w 1124"/>
              <a:gd name="T35" fmla="*/ 320 h 1536"/>
              <a:gd name="T36" fmla="*/ 562 w 1124"/>
              <a:gd name="T37" fmla="*/ 850 h 1536"/>
              <a:gd name="T38" fmla="*/ 897 w 1124"/>
              <a:gd name="T39" fmla="*/ 515 h 1536"/>
              <a:gd name="T40" fmla="*/ 562 w 1124"/>
              <a:gd name="T41" fmla="*/ 180 h 1536"/>
              <a:gd name="T42" fmla="*/ 227 w 1124"/>
              <a:gd name="T43" fmla="*/ 515 h 1536"/>
              <a:gd name="T44" fmla="*/ 562 w 1124"/>
              <a:gd name="T45" fmla="*/ 850 h 1536"/>
              <a:gd name="T46" fmla="*/ 651 w 1124"/>
              <a:gd name="T47" fmla="*/ 743 h 1536"/>
              <a:gd name="T48" fmla="*/ 562 w 1124"/>
              <a:gd name="T49" fmla="*/ 760 h 1536"/>
              <a:gd name="T50" fmla="*/ 473 w 1124"/>
              <a:gd name="T51" fmla="*/ 743 h 1536"/>
              <a:gd name="T52" fmla="*/ 473 w 1124"/>
              <a:gd name="T53" fmla="*/ 675 h 1536"/>
              <a:gd name="T54" fmla="*/ 518 w 1124"/>
              <a:gd name="T55" fmla="*/ 630 h 1536"/>
              <a:gd name="T56" fmla="*/ 606 w 1124"/>
              <a:gd name="T57" fmla="*/ 630 h 1536"/>
              <a:gd name="T58" fmla="*/ 651 w 1124"/>
              <a:gd name="T59" fmla="*/ 675 h 1536"/>
              <a:gd name="T60" fmla="*/ 651 w 1124"/>
              <a:gd name="T61" fmla="*/ 743 h 1536"/>
              <a:gd name="T62" fmla="*/ 517 w 1124"/>
              <a:gd name="T63" fmla="*/ 495 h 1536"/>
              <a:gd name="T64" fmla="*/ 562 w 1124"/>
              <a:gd name="T65" fmla="*/ 450 h 1536"/>
              <a:gd name="T66" fmla="*/ 607 w 1124"/>
              <a:gd name="T67" fmla="*/ 495 h 1536"/>
              <a:gd name="T68" fmla="*/ 562 w 1124"/>
              <a:gd name="T69" fmla="*/ 540 h 1536"/>
              <a:gd name="T70" fmla="*/ 517 w 1124"/>
              <a:gd name="T71" fmla="*/ 495 h 1536"/>
              <a:gd name="T72" fmla="*/ 562 w 1124"/>
              <a:gd name="T73" fmla="*/ 270 h 1536"/>
              <a:gd name="T74" fmla="*/ 807 w 1124"/>
              <a:gd name="T75" fmla="*/ 515 h 1536"/>
              <a:gd name="T76" fmla="*/ 741 w 1124"/>
              <a:gd name="T77" fmla="*/ 682 h 1536"/>
              <a:gd name="T78" fmla="*/ 741 w 1124"/>
              <a:gd name="T79" fmla="*/ 675 h 1536"/>
              <a:gd name="T80" fmla="*/ 679 w 1124"/>
              <a:gd name="T81" fmla="*/ 562 h 1536"/>
              <a:gd name="T82" fmla="*/ 697 w 1124"/>
              <a:gd name="T83" fmla="*/ 495 h 1536"/>
              <a:gd name="T84" fmla="*/ 562 w 1124"/>
              <a:gd name="T85" fmla="*/ 360 h 1536"/>
              <a:gd name="T86" fmla="*/ 427 w 1124"/>
              <a:gd name="T87" fmla="*/ 495 h 1536"/>
              <a:gd name="T88" fmla="*/ 445 w 1124"/>
              <a:gd name="T89" fmla="*/ 562 h 1536"/>
              <a:gd name="T90" fmla="*/ 383 w 1124"/>
              <a:gd name="T91" fmla="*/ 675 h 1536"/>
              <a:gd name="T92" fmla="*/ 383 w 1124"/>
              <a:gd name="T93" fmla="*/ 682 h 1536"/>
              <a:gd name="T94" fmla="*/ 317 w 1124"/>
              <a:gd name="T95" fmla="*/ 515 h 1536"/>
              <a:gd name="T96" fmla="*/ 562 w 1124"/>
              <a:gd name="T97" fmla="*/ 27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24" h="1536">
                <a:moveTo>
                  <a:pt x="523" y="1536"/>
                </a:moveTo>
                <a:cubicBezTo>
                  <a:pt x="601" y="1536"/>
                  <a:pt x="601" y="1536"/>
                  <a:pt x="601" y="1536"/>
                </a:cubicBezTo>
                <a:cubicBezTo>
                  <a:pt x="1023" y="815"/>
                  <a:pt x="1023" y="815"/>
                  <a:pt x="1023" y="815"/>
                </a:cubicBezTo>
                <a:cubicBezTo>
                  <a:pt x="1122" y="648"/>
                  <a:pt x="1124" y="446"/>
                  <a:pt x="1029" y="276"/>
                </a:cubicBezTo>
                <a:cubicBezTo>
                  <a:pt x="937" y="109"/>
                  <a:pt x="769" y="6"/>
                  <a:pt x="579" y="1"/>
                </a:cubicBezTo>
                <a:cubicBezTo>
                  <a:pt x="573" y="0"/>
                  <a:pt x="551" y="0"/>
                  <a:pt x="545" y="1"/>
                </a:cubicBezTo>
                <a:cubicBezTo>
                  <a:pt x="355" y="6"/>
                  <a:pt x="187" y="109"/>
                  <a:pt x="95" y="276"/>
                </a:cubicBezTo>
                <a:cubicBezTo>
                  <a:pt x="0" y="446"/>
                  <a:pt x="2" y="648"/>
                  <a:pt x="100" y="815"/>
                </a:cubicBezTo>
                <a:lnTo>
                  <a:pt x="523" y="1536"/>
                </a:lnTo>
                <a:close/>
                <a:moveTo>
                  <a:pt x="173" y="320"/>
                </a:moveTo>
                <a:cubicBezTo>
                  <a:pt x="250" y="181"/>
                  <a:pt x="390" y="95"/>
                  <a:pt x="547" y="90"/>
                </a:cubicBezTo>
                <a:cubicBezTo>
                  <a:pt x="549" y="90"/>
                  <a:pt x="556" y="90"/>
                  <a:pt x="562" y="90"/>
                </a:cubicBezTo>
                <a:cubicBezTo>
                  <a:pt x="568" y="90"/>
                  <a:pt x="574" y="90"/>
                  <a:pt x="577" y="90"/>
                </a:cubicBezTo>
                <a:cubicBezTo>
                  <a:pt x="734" y="95"/>
                  <a:pt x="874" y="181"/>
                  <a:pt x="951" y="320"/>
                </a:cubicBezTo>
                <a:cubicBezTo>
                  <a:pt x="1029" y="462"/>
                  <a:pt x="1028" y="630"/>
                  <a:pt x="946" y="769"/>
                </a:cubicBezTo>
                <a:cubicBezTo>
                  <a:pt x="562" y="1425"/>
                  <a:pt x="562" y="1425"/>
                  <a:pt x="562" y="1425"/>
                </a:cubicBezTo>
                <a:cubicBezTo>
                  <a:pt x="178" y="769"/>
                  <a:pt x="178" y="769"/>
                  <a:pt x="178" y="769"/>
                </a:cubicBezTo>
                <a:cubicBezTo>
                  <a:pt x="96" y="630"/>
                  <a:pt x="95" y="462"/>
                  <a:pt x="173" y="320"/>
                </a:cubicBezTo>
                <a:close/>
                <a:moveTo>
                  <a:pt x="562" y="850"/>
                </a:moveTo>
                <a:cubicBezTo>
                  <a:pt x="747" y="850"/>
                  <a:pt x="897" y="700"/>
                  <a:pt x="897" y="515"/>
                </a:cubicBezTo>
                <a:cubicBezTo>
                  <a:pt x="897" y="331"/>
                  <a:pt x="747" y="180"/>
                  <a:pt x="562" y="180"/>
                </a:cubicBezTo>
                <a:cubicBezTo>
                  <a:pt x="377" y="180"/>
                  <a:pt x="227" y="331"/>
                  <a:pt x="227" y="515"/>
                </a:cubicBezTo>
                <a:cubicBezTo>
                  <a:pt x="227" y="700"/>
                  <a:pt x="377" y="850"/>
                  <a:pt x="562" y="850"/>
                </a:cubicBezTo>
                <a:close/>
                <a:moveTo>
                  <a:pt x="651" y="743"/>
                </a:moveTo>
                <a:cubicBezTo>
                  <a:pt x="623" y="754"/>
                  <a:pt x="593" y="760"/>
                  <a:pt x="562" y="760"/>
                </a:cubicBezTo>
                <a:cubicBezTo>
                  <a:pt x="531" y="760"/>
                  <a:pt x="501" y="754"/>
                  <a:pt x="473" y="743"/>
                </a:cubicBezTo>
                <a:cubicBezTo>
                  <a:pt x="473" y="675"/>
                  <a:pt x="473" y="675"/>
                  <a:pt x="473" y="675"/>
                </a:cubicBezTo>
                <a:cubicBezTo>
                  <a:pt x="473" y="651"/>
                  <a:pt x="493" y="630"/>
                  <a:pt x="518" y="630"/>
                </a:cubicBezTo>
                <a:cubicBezTo>
                  <a:pt x="606" y="630"/>
                  <a:pt x="606" y="630"/>
                  <a:pt x="606" y="630"/>
                </a:cubicBezTo>
                <a:cubicBezTo>
                  <a:pt x="631" y="630"/>
                  <a:pt x="651" y="651"/>
                  <a:pt x="651" y="675"/>
                </a:cubicBezTo>
                <a:lnTo>
                  <a:pt x="651" y="743"/>
                </a:lnTo>
                <a:close/>
                <a:moveTo>
                  <a:pt x="517" y="495"/>
                </a:moveTo>
                <a:cubicBezTo>
                  <a:pt x="517" y="471"/>
                  <a:pt x="537" y="450"/>
                  <a:pt x="562" y="450"/>
                </a:cubicBezTo>
                <a:cubicBezTo>
                  <a:pt x="587" y="450"/>
                  <a:pt x="607" y="471"/>
                  <a:pt x="607" y="495"/>
                </a:cubicBezTo>
                <a:cubicBezTo>
                  <a:pt x="607" y="520"/>
                  <a:pt x="587" y="540"/>
                  <a:pt x="562" y="540"/>
                </a:cubicBezTo>
                <a:cubicBezTo>
                  <a:pt x="537" y="540"/>
                  <a:pt x="517" y="520"/>
                  <a:pt x="517" y="495"/>
                </a:cubicBezTo>
                <a:close/>
                <a:moveTo>
                  <a:pt x="562" y="270"/>
                </a:moveTo>
                <a:cubicBezTo>
                  <a:pt x="697" y="270"/>
                  <a:pt x="807" y="380"/>
                  <a:pt x="807" y="515"/>
                </a:cubicBezTo>
                <a:cubicBezTo>
                  <a:pt x="807" y="579"/>
                  <a:pt x="782" y="638"/>
                  <a:pt x="741" y="682"/>
                </a:cubicBezTo>
                <a:cubicBezTo>
                  <a:pt x="741" y="675"/>
                  <a:pt x="741" y="675"/>
                  <a:pt x="741" y="675"/>
                </a:cubicBezTo>
                <a:cubicBezTo>
                  <a:pt x="741" y="628"/>
                  <a:pt x="716" y="586"/>
                  <a:pt x="679" y="562"/>
                </a:cubicBezTo>
                <a:cubicBezTo>
                  <a:pt x="691" y="542"/>
                  <a:pt x="697" y="520"/>
                  <a:pt x="697" y="495"/>
                </a:cubicBezTo>
                <a:cubicBezTo>
                  <a:pt x="697" y="421"/>
                  <a:pt x="636" y="360"/>
                  <a:pt x="562" y="360"/>
                </a:cubicBezTo>
                <a:cubicBezTo>
                  <a:pt x="488" y="360"/>
                  <a:pt x="427" y="421"/>
                  <a:pt x="427" y="495"/>
                </a:cubicBezTo>
                <a:cubicBezTo>
                  <a:pt x="427" y="520"/>
                  <a:pt x="433" y="542"/>
                  <a:pt x="445" y="562"/>
                </a:cubicBezTo>
                <a:cubicBezTo>
                  <a:pt x="408" y="586"/>
                  <a:pt x="383" y="628"/>
                  <a:pt x="383" y="675"/>
                </a:cubicBezTo>
                <a:cubicBezTo>
                  <a:pt x="383" y="682"/>
                  <a:pt x="383" y="682"/>
                  <a:pt x="383" y="682"/>
                </a:cubicBezTo>
                <a:cubicBezTo>
                  <a:pt x="342" y="638"/>
                  <a:pt x="317" y="579"/>
                  <a:pt x="317" y="515"/>
                </a:cubicBezTo>
                <a:cubicBezTo>
                  <a:pt x="317" y="380"/>
                  <a:pt x="427" y="270"/>
                  <a:pt x="562" y="2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186513" y="2730238"/>
            <a:ext cx="768327" cy="768634"/>
          </a:xfrm>
          <a:custGeom>
            <a:avLst/>
            <a:gdLst>
              <a:gd name="T0" fmla="*/ 1400 w 1535"/>
              <a:gd name="T1" fmla="*/ 1536 h 1536"/>
              <a:gd name="T2" fmla="*/ 1535 w 1535"/>
              <a:gd name="T3" fmla="*/ 249 h 1536"/>
              <a:gd name="T4" fmla="*/ 1247 w 1535"/>
              <a:gd name="T5" fmla="*/ 114 h 1536"/>
              <a:gd name="T6" fmla="*/ 1157 w 1535"/>
              <a:gd name="T7" fmla="*/ 0 h 1536"/>
              <a:gd name="T8" fmla="*/ 957 w 1535"/>
              <a:gd name="T9" fmla="*/ 114 h 1536"/>
              <a:gd name="T10" fmla="*/ 867 w 1535"/>
              <a:gd name="T11" fmla="*/ 0 h 1536"/>
              <a:gd name="T12" fmla="*/ 668 w 1535"/>
              <a:gd name="T13" fmla="*/ 114 h 1536"/>
              <a:gd name="T14" fmla="*/ 578 w 1535"/>
              <a:gd name="T15" fmla="*/ 0 h 1536"/>
              <a:gd name="T16" fmla="*/ 379 w 1535"/>
              <a:gd name="T17" fmla="*/ 114 h 1536"/>
              <a:gd name="T18" fmla="*/ 289 w 1535"/>
              <a:gd name="T19" fmla="*/ 0 h 1536"/>
              <a:gd name="T20" fmla="*/ 135 w 1535"/>
              <a:gd name="T21" fmla="*/ 114 h 1536"/>
              <a:gd name="T22" fmla="*/ 0 w 1535"/>
              <a:gd name="T23" fmla="*/ 1401 h 1536"/>
              <a:gd name="T24" fmla="*/ 90 w 1535"/>
              <a:gd name="T25" fmla="*/ 249 h 1536"/>
              <a:gd name="T26" fmla="*/ 289 w 1535"/>
              <a:gd name="T27" fmla="*/ 204 h 1536"/>
              <a:gd name="T28" fmla="*/ 379 w 1535"/>
              <a:gd name="T29" fmla="*/ 318 h 1536"/>
              <a:gd name="T30" fmla="*/ 578 w 1535"/>
              <a:gd name="T31" fmla="*/ 204 h 1536"/>
              <a:gd name="T32" fmla="*/ 668 w 1535"/>
              <a:gd name="T33" fmla="*/ 318 h 1536"/>
              <a:gd name="T34" fmla="*/ 867 w 1535"/>
              <a:gd name="T35" fmla="*/ 204 h 1536"/>
              <a:gd name="T36" fmla="*/ 957 w 1535"/>
              <a:gd name="T37" fmla="*/ 318 h 1536"/>
              <a:gd name="T38" fmla="*/ 1157 w 1535"/>
              <a:gd name="T39" fmla="*/ 204 h 1536"/>
              <a:gd name="T40" fmla="*/ 1247 w 1535"/>
              <a:gd name="T41" fmla="*/ 318 h 1536"/>
              <a:gd name="T42" fmla="*/ 1400 w 1535"/>
              <a:gd name="T43" fmla="*/ 204 h 1536"/>
              <a:gd name="T44" fmla="*/ 1445 w 1535"/>
              <a:gd name="T45" fmla="*/ 470 h 1536"/>
              <a:gd name="T46" fmla="*/ 90 w 1535"/>
              <a:gd name="T47" fmla="*/ 249 h 1536"/>
              <a:gd name="T48" fmla="*/ 1445 w 1535"/>
              <a:gd name="T49" fmla="*/ 560 h 1536"/>
              <a:gd name="T50" fmla="*/ 1400 w 1535"/>
              <a:gd name="T51" fmla="*/ 1446 h 1536"/>
              <a:gd name="T52" fmla="*/ 90 w 1535"/>
              <a:gd name="T53" fmla="*/ 1401 h 1536"/>
              <a:gd name="T54" fmla="*/ 768 w 1535"/>
              <a:gd name="T55" fmla="*/ 1338 h 1536"/>
              <a:gd name="T56" fmla="*/ 768 w 1535"/>
              <a:gd name="T57" fmla="*/ 669 h 1536"/>
              <a:gd name="T58" fmla="*/ 768 w 1535"/>
              <a:gd name="T59" fmla="*/ 1338 h 1536"/>
              <a:gd name="T60" fmla="*/ 768 w 1535"/>
              <a:gd name="T61" fmla="*/ 1248 h 1536"/>
              <a:gd name="T62" fmla="*/ 679 w 1535"/>
              <a:gd name="T63" fmla="*/ 1164 h 1536"/>
              <a:gd name="T64" fmla="*/ 812 w 1535"/>
              <a:gd name="T65" fmla="*/ 1119 h 1536"/>
              <a:gd name="T66" fmla="*/ 857 w 1535"/>
              <a:gd name="T67" fmla="*/ 1231 h 1536"/>
              <a:gd name="T68" fmla="*/ 768 w 1535"/>
              <a:gd name="T69" fmla="*/ 939 h 1536"/>
              <a:gd name="T70" fmla="*/ 768 w 1535"/>
              <a:gd name="T71" fmla="*/ 1029 h 1536"/>
              <a:gd name="T72" fmla="*/ 768 w 1535"/>
              <a:gd name="T73" fmla="*/ 759 h 1536"/>
              <a:gd name="T74" fmla="*/ 947 w 1535"/>
              <a:gd name="T75" fmla="*/ 1170 h 1536"/>
              <a:gd name="T76" fmla="*/ 885 w 1535"/>
              <a:gd name="T77" fmla="*/ 1050 h 1536"/>
              <a:gd name="T78" fmla="*/ 768 w 1535"/>
              <a:gd name="T79" fmla="*/ 849 h 1536"/>
              <a:gd name="T80" fmla="*/ 650 w 1535"/>
              <a:gd name="T81" fmla="*/ 1050 h 1536"/>
              <a:gd name="T82" fmla="*/ 589 w 1535"/>
              <a:gd name="T83" fmla="*/ 1170 h 1536"/>
              <a:gd name="T84" fmla="*/ 768 w 1535"/>
              <a:gd name="T85" fmla="*/ 75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5" h="1536">
                <a:moveTo>
                  <a:pt x="135" y="1536"/>
                </a:moveTo>
                <a:cubicBezTo>
                  <a:pt x="1400" y="1536"/>
                  <a:pt x="1400" y="1536"/>
                  <a:pt x="1400" y="1536"/>
                </a:cubicBezTo>
                <a:cubicBezTo>
                  <a:pt x="1475" y="1536"/>
                  <a:pt x="1535" y="1476"/>
                  <a:pt x="1535" y="1401"/>
                </a:cubicBezTo>
                <a:cubicBezTo>
                  <a:pt x="1535" y="249"/>
                  <a:pt x="1535" y="249"/>
                  <a:pt x="1535" y="249"/>
                </a:cubicBezTo>
                <a:cubicBezTo>
                  <a:pt x="1535" y="175"/>
                  <a:pt x="1475" y="114"/>
                  <a:pt x="1400" y="114"/>
                </a:cubicBezTo>
                <a:cubicBezTo>
                  <a:pt x="1247" y="114"/>
                  <a:pt x="1247" y="114"/>
                  <a:pt x="1247" y="114"/>
                </a:cubicBezTo>
                <a:cubicBezTo>
                  <a:pt x="1247" y="0"/>
                  <a:pt x="1247" y="0"/>
                  <a:pt x="1247" y="0"/>
                </a:cubicBezTo>
                <a:cubicBezTo>
                  <a:pt x="1157" y="0"/>
                  <a:pt x="1157" y="0"/>
                  <a:pt x="1157" y="0"/>
                </a:cubicBezTo>
                <a:cubicBezTo>
                  <a:pt x="1157" y="114"/>
                  <a:pt x="1157" y="114"/>
                  <a:pt x="1157" y="114"/>
                </a:cubicBezTo>
                <a:cubicBezTo>
                  <a:pt x="957" y="114"/>
                  <a:pt x="957" y="114"/>
                  <a:pt x="957" y="114"/>
                </a:cubicBezTo>
                <a:cubicBezTo>
                  <a:pt x="957" y="0"/>
                  <a:pt x="957" y="0"/>
                  <a:pt x="957" y="0"/>
                </a:cubicBezTo>
                <a:cubicBezTo>
                  <a:pt x="867" y="0"/>
                  <a:pt x="867" y="0"/>
                  <a:pt x="867" y="0"/>
                </a:cubicBezTo>
                <a:cubicBezTo>
                  <a:pt x="867" y="114"/>
                  <a:pt x="867" y="114"/>
                  <a:pt x="867" y="114"/>
                </a:cubicBezTo>
                <a:cubicBezTo>
                  <a:pt x="668" y="114"/>
                  <a:pt x="668" y="114"/>
                  <a:pt x="668" y="114"/>
                </a:cubicBezTo>
                <a:cubicBezTo>
                  <a:pt x="668" y="0"/>
                  <a:pt x="668" y="0"/>
                  <a:pt x="668" y="0"/>
                </a:cubicBezTo>
                <a:cubicBezTo>
                  <a:pt x="578" y="0"/>
                  <a:pt x="578" y="0"/>
                  <a:pt x="578" y="0"/>
                </a:cubicBezTo>
                <a:cubicBezTo>
                  <a:pt x="578" y="114"/>
                  <a:pt x="578" y="114"/>
                  <a:pt x="578" y="114"/>
                </a:cubicBezTo>
                <a:cubicBezTo>
                  <a:pt x="379" y="114"/>
                  <a:pt x="379" y="114"/>
                  <a:pt x="379" y="114"/>
                </a:cubicBezTo>
                <a:cubicBezTo>
                  <a:pt x="379" y="0"/>
                  <a:pt x="379" y="0"/>
                  <a:pt x="379" y="0"/>
                </a:cubicBezTo>
                <a:cubicBezTo>
                  <a:pt x="289" y="0"/>
                  <a:pt x="289" y="0"/>
                  <a:pt x="289" y="0"/>
                </a:cubicBezTo>
                <a:cubicBezTo>
                  <a:pt x="289" y="114"/>
                  <a:pt x="289" y="114"/>
                  <a:pt x="289" y="114"/>
                </a:cubicBezTo>
                <a:cubicBezTo>
                  <a:pt x="135" y="114"/>
                  <a:pt x="135" y="114"/>
                  <a:pt x="135" y="114"/>
                </a:cubicBezTo>
                <a:cubicBezTo>
                  <a:pt x="60" y="114"/>
                  <a:pt x="0" y="175"/>
                  <a:pt x="0" y="249"/>
                </a:cubicBezTo>
                <a:cubicBezTo>
                  <a:pt x="0" y="1401"/>
                  <a:pt x="0" y="1401"/>
                  <a:pt x="0" y="1401"/>
                </a:cubicBezTo>
                <a:cubicBezTo>
                  <a:pt x="0" y="1476"/>
                  <a:pt x="60" y="1536"/>
                  <a:pt x="135" y="1536"/>
                </a:cubicBezTo>
                <a:close/>
                <a:moveTo>
                  <a:pt x="90" y="249"/>
                </a:moveTo>
                <a:cubicBezTo>
                  <a:pt x="90" y="225"/>
                  <a:pt x="110" y="204"/>
                  <a:pt x="135" y="204"/>
                </a:cubicBezTo>
                <a:cubicBezTo>
                  <a:pt x="289" y="204"/>
                  <a:pt x="289" y="204"/>
                  <a:pt x="289" y="204"/>
                </a:cubicBezTo>
                <a:cubicBezTo>
                  <a:pt x="289" y="318"/>
                  <a:pt x="289" y="318"/>
                  <a:pt x="289" y="318"/>
                </a:cubicBezTo>
                <a:cubicBezTo>
                  <a:pt x="379" y="318"/>
                  <a:pt x="379" y="318"/>
                  <a:pt x="379" y="318"/>
                </a:cubicBezTo>
                <a:cubicBezTo>
                  <a:pt x="379" y="204"/>
                  <a:pt x="379" y="204"/>
                  <a:pt x="379" y="204"/>
                </a:cubicBezTo>
                <a:cubicBezTo>
                  <a:pt x="578" y="204"/>
                  <a:pt x="578" y="204"/>
                  <a:pt x="578" y="204"/>
                </a:cubicBezTo>
                <a:cubicBezTo>
                  <a:pt x="578" y="318"/>
                  <a:pt x="578" y="318"/>
                  <a:pt x="578" y="318"/>
                </a:cubicBezTo>
                <a:cubicBezTo>
                  <a:pt x="668" y="318"/>
                  <a:pt x="668" y="318"/>
                  <a:pt x="668" y="318"/>
                </a:cubicBezTo>
                <a:cubicBezTo>
                  <a:pt x="668" y="204"/>
                  <a:pt x="668" y="204"/>
                  <a:pt x="668" y="204"/>
                </a:cubicBezTo>
                <a:cubicBezTo>
                  <a:pt x="867" y="204"/>
                  <a:pt x="867" y="204"/>
                  <a:pt x="867" y="204"/>
                </a:cubicBezTo>
                <a:cubicBezTo>
                  <a:pt x="867" y="318"/>
                  <a:pt x="867" y="318"/>
                  <a:pt x="867" y="318"/>
                </a:cubicBezTo>
                <a:cubicBezTo>
                  <a:pt x="957" y="318"/>
                  <a:pt x="957" y="318"/>
                  <a:pt x="957" y="318"/>
                </a:cubicBezTo>
                <a:cubicBezTo>
                  <a:pt x="957" y="204"/>
                  <a:pt x="957" y="204"/>
                  <a:pt x="957" y="204"/>
                </a:cubicBezTo>
                <a:cubicBezTo>
                  <a:pt x="1157" y="204"/>
                  <a:pt x="1157" y="204"/>
                  <a:pt x="1157" y="204"/>
                </a:cubicBezTo>
                <a:cubicBezTo>
                  <a:pt x="1157" y="318"/>
                  <a:pt x="1157" y="318"/>
                  <a:pt x="1157" y="318"/>
                </a:cubicBezTo>
                <a:cubicBezTo>
                  <a:pt x="1247" y="318"/>
                  <a:pt x="1247" y="318"/>
                  <a:pt x="1247" y="318"/>
                </a:cubicBezTo>
                <a:cubicBezTo>
                  <a:pt x="1247" y="204"/>
                  <a:pt x="1247" y="204"/>
                  <a:pt x="1247" y="204"/>
                </a:cubicBezTo>
                <a:cubicBezTo>
                  <a:pt x="1400" y="204"/>
                  <a:pt x="1400" y="204"/>
                  <a:pt x="1400" y="204"/>
                </a:cubicBezTo>
                <a:cubicBezTo>
                  <a:pt x="1425" y="204"/>
                  <a:pt x="1445" y="225"/>
                  <a:pt x="1445" y="249"/>
                </a:cubicBezTo>
                <a:cubicBezTo>
                  <a:pt x="1445" y="470"/>
                  <a:pt x="1445" y="470"/>
                  <a:pt x="1445" y="470"/>
                </a:cubicBezTo>
                <a:cubicBezTo>
                  <a:pt x="90" y="470"/>
                  <a:pt x="90" y="470"/>
                  <a:pt x="90" y="470"/>
                </a:cubicBezTo>
                <a:lnTo>
                  <a:pt x="90" y="249"/>
                </a:lnTo>
                <a:close/>
                <a:moveTo>
                  <a:pt x="90" y="560"/>
                </a:moveTo>
                <a:cubicBezTo>
                  <a:pt x="1445" y="560"/>
                  <a:pt x="1445" y="560"/>
                  <a:pt x="1445" y="560"/>
                </a:cubicBezTo>
                <a:cubicBezTo>
                  <a:pt x="1445" y="1401"/>
                  <a:pt x="1445" y="1401"/>
                  <a:pt x="1445" y="1401"/>
                </a:cubicBezTo>
                <a:cubicBezTo>
                  <a:pt x="1445" y="1426"/>
                  <a:pt x="1425" y="1446"/>
                  <a:pt x="1400" y="1446"/>
                </a:cubicBezTo>
                <a:cubicBezTo>
                  <a:pt x="135" y="1446"/>
                  <a:pt x="135" y="1446"/>
                  <a:pt x="135" y="1446"/>
                </a:cubicBezTo>
                <a:cubicBezTo>
                  <a:pt x="110" y="1446"/>
                  <a:pt x="90" y="1426"/>
                  <a:pt x="90" y="1401"/>
                </a:cubicBezTo>
                <a:lnTo>
                  <a:pt x="90" y="560"/>
                </a:lnTo>
                <a:close/>
                <a:moveTo>
                  <a:pt x="768" y="1338"/>
                </a:moveTo>
                <a:cubicBezTo>
                  <a:pt x="952" y="1338"/>
                  <a:pt x="1102" y="1188"/>
                  <a:pt x="1102" y="1003"/>
                </a:cubicBezTo>
                <a:cubicBezTo>
                  <a:pt x="1102" y="819"/>
                  <a:pt x="952" y="669"/>
                  <a:pt x="768" y="669"/>
                </a:cubicBezTo>
                <a:cubicBezTo>
                  <a:pt x="583" y="669"/>
                  <a:pt x="433" y="819"/>
                  <a:pt x="433" y="1003"/>
                </a:cubicBezTo>
                <a:cubicBezTo>
                  <a:pt x="433" y="1188"/>
                  <a:pt x="583" y="1338"/>
                  <a:pt x="768" y="1338"/>
                </a:cubicBezTo>
                <a:close/>
                <a:moveTo>
                  <a:pt x="857" y="1231"/>
                </a:moveTo>
                <a:cubicBezTo>
                  <a:pt x="829" y="1242"/>
                  <a:pt x="799" y="1248"/>
                  <a:pt x="768" y="1248"/>
                </a:cubicBezTo>
                <a:cubicBezTo>
                  <a:pt x="736" y="1248"/>
                  <a:pt x="706" y="1242"/>
                  <a:pt x="679" y="1231"/>
                </a:cubicBezTo>
                <a:cubicBezTo>
                  <a:pt x="679" y="1164"/>
                  <a:pt x="679" y="1164"/>
                  <a:pt x="679" y="1164"/>
                </a:cubicBezTo>
                <a:cubicBezTo>
                  <a:pt x="679" y="1139"/>
                  <a:pt x="699" y="1119"/>
                  <a:pt x="724" y="1119"/>
                </a:cubicBezTo>
                <a:cubicBezTo>
                  <a:pt x="812" y="1119"/>
                  <a:pt x="812" y="1119"/>
                  <a:pt x="812" y="1119"/>
                </a:cubicBezTo>
                <a:cubicBezTo>
                  <a:pt x="837" y="1119"/>
                  <a:pt x="857" y="1139"/>
                  <a:pt x="857" y="1164"/>
                </a:cubicBezTo>
                <a:lnTo>
                  <a:pt x="857" y="1231"/>
                </a:lnTo>
                <a:close/>
                <a:moveTo>
                  <a:pt x="723" y="984"/>
                </a:moveTo>
                <a:cubicBezTo>
                  <a:pt x="723" y="959"/>
                  <a:pt x="743" y="939"/>
                  <a:pt x="768" y="939"/>
                </a:cubicBezTo>
                <a:cubicBezTo>
                  <a:pt x="793" y="939"/>
                  <a:pt x="813" y="959"/>
                  <a:pt x="813" y="984"/>
                </a:cubicBezTo>
                <a:cubicBezTo>
                  <a:pt x="813" y="1008"/>
                  <a:pt x="793" y="1029"/>
                  <a:pt x="768" y="1029"/>
                </a:cubicBezTo>
                <a:cubicBezTo>
                  <a:pt x="743" y="1029"/>
                  <a:pt x="723" y="1008"/>
                  <a:pt x="723" y="984"/>
                </a:cubicBezTo>
                <a:close/>
                <a:moveTo>
                  <a:pt x="768" y="759"/>
                </a:moveTo>
                <a:cubicBezTo>
                  <a:pt x="903" y="759"/>
                  <a:pt x="1012" y="868"/>
                  <a:pt x="1012" y="1003"/>
                </a:cubicBezTo>
                <a:cubicBezTo>
                  <a:pt x="1012" y="1067"/>
                  <a:pt x="987" y="1126"/>
                  <a:pt x="947" y="1170"/>
                </a:cubicBezTo>
                <a:cubicBezTo>
                  <a:pt x="947" y="1164"/>
                  <a:pt x="947" y="1164"/>
                  <a:pt x="947" y="1164"/>
                </a:cubicBezTo>
                <a:cubicBezTo>
                  <a:pt x="947" y="1116"/>
                  <a:pt x="922" y="1074"/>
                  <a:pt x="885" y="1050"/>
                </a:cubicBezTo>
                <a:cubicBezTo>
                  <a:pt x="896" y="1031"/>
                  <a:pt x="903" y="1008"/>
                  <a:pt x="903" y="984"/>
                </a:cubicBezTo>
                <a:cubicBezTo>
                  <a:pt x="903" y="909"/>
                  <a:pt x="842" y="849"/>
                  <a:pt x="768" y="849"/>
                </a:cubicBezTo>
                <a:cubicBezTo>
                  <a:pt x="693" y="849"/>
                  <a:pt x="633" y="909"/>
                  <a:pt x="633" y="984"/>
                </a:cubicBezTo>
                <a:cubicBezTo>
                  <a:pt x="633" y="1008"/>
                  <a:pt x="639" y="1031"/>
                  <a:pt x="650" y="1050"/>
                </a:cubicBezTo>
                <a:cubicBezTo>
                  <a:pt x="613" y="1074"/>
                  <a:pt x="589" y="1116"/>
                  <a:pt x="589" y="1164"/>
                </a:cubicBezTo>
                <a:cubicBezTo>
                  <a:pt x="589" y="1170"/>
                  <a:pt x="589" y="1170"/>
                  <a:pt x="589" y="1170"/>
                </a:cubicBezTo>
                <a:cubicBezTo>
                  <a:pt x="548" y="1126"/>
                  <a:pt x="523" y="1067"/>
                  <a:pt x="523" y="1003"/>
                </a:cubicBezTo>
                <a:cubicBezTo>
                  <a:pt x="523" y="868"/>
                  <a:pt x="633" y="759"/>
                  <a:pt x="768" y="7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8437251" y="2730238"/>
            <a:ext cx="768634" cy="768634"/>
          </a:xfrm>
          <a:custGeom>
            <a:avLst/>
            <a:gdLst>
              <a:gd name="T0" fmla="*/ 0 w 1536"/>
              <a:gd name="T1" fmla="*/ 371 h 1536"/>
              <a:gd name="T2" fmla="*/ 146 w 1536"/>
              <a:gd name="T3" fmla="*/ 281 h 1536"/>
              <a:gd name="T4" fmla="*/ 234 w 1536"/>
              <a:gd name="T5" fmla="*/ 170 h 1536"/>
              <a:gd name="T6" fmla="*/ 54 w 1536"/>
              <a:gd name="T7" fmla="*/ 118 h 1536"/>
              <a:gd name="T8" fmla="*/ 234 w 1536"/>
              <a:gd name="T9" fmla="*/ 170 h 1536"/>
              <a:gd name="T10" fmla="*/ 281 w 1536"/>
              <a:gd name="T11" fmla="*/ 0 h 1536"/>
              <a:gd name="T12" fmla="*/ 371 w 1536"/>
              <a:gd name="T13" fmla="*/ 146 h 1536"/>
              <a:gd name="T14" fmla="*/ 1390 w 1536"/>
              <a:gd name="T15" fmla="*/ 371 h 1536"/>
              <a:gd name="T16" fmla="*/ 1536 w 1536"/>
              <a:gd name="T17" fmla="*/ 281 h 1536"/>
              <a:gd name="T18" fmla="*/ 1390 w 1536"/>
              <a:gd name="T19" fmla="*/ 371 h 1536"/>
              <a:gd name="T20" fmla="*/ 1418 w 1536"/>
              <a:gd name="T21" fmla="*/ 55 h 1536"/>
              <a:gd name="T22" fmla="*/ 1366 w 1536"/>
              <a:gd name="T23" fmla="*/ 234 h 1536"/>
              <a:gd name="T24" fmla="*/ 1255 w 1536"/>
              <a:gd name="T25" fmla="*/ 0 h 1536"/>
              <a:gd name="T26" fmla="*/ 1165 w 1536"/>
              <a:gd name="T27" fmla="*/ 146 h 1536"/>
              <a:gd name="T28" fmla="*/ 1255 w 1536"/>
              <a:gd name="T29" fmla="*/ 0 h 1536"/>
              <a:gd name="T30" fmla="*/ 309 w 1536"/>
              <a:gd name="T31" fmla="*/ 655 h 1536"/>
              <a:gd name="T32" fmla="*/ 443 w 1536"/>
              <a:gd name="T33" fmla="*/ 182 h 1536"/>
              <a:gd name="T34" fmla="*/ 622 w 1536"/>
              <a:gd name="T35" fmla="*/ 92 h 1536"/>
              <a:gd name="T36" fmla="*/ 801 w 1536"/>
              <a:gd name="T37" fmla="*/ 2 h 1536"/>
              <a:gd name="T38" fmla="*/ 980 w 1536"/>
              <a:gd name="T39" fmla="*/ 92 h 1536"/>
              <a:gd name="T40" fmla="*/ 1115 w 1536"/>
              <a:gd name="T41" fmla="*/ 279 h 1536"/>
              <a:gd name="T42" fmla="*/ 1294 w 1536"/>
              <a:gd name="T43" fmla="*/ 406 h 1536"/>
              <a:gd name="T44" fmla="*/ 1174 w 1536"/>
              <a:gd name="T45" fmla="*/ 1345 h 1536"/>
              <a:gd name="T46" fmla="*/ 319 w 1536"/>
              <a:gd name="T47" fmla="*/ 1536 h 1536"/>
              <a:gd name="T48" fmla="*/ 129 w 1536"/>
              <a:gd name="T49" fmla="*/ 1133 h 1536"/>
              <a:gd name="T50" fmla="*/ 264 w 1536"/>
              <a:gd name="T51" fmla="*/ 647 h 1536"/>
              <a:gd name="T52" fmla="*/ 442 w 1536"/>
              <a:gd name="T53" fmla="*/ 557 h 1536"/>
              <a:gd name="T54" fmla="*/ 487 w 1536"/>
              <a:gd name="T55" fmla="*/ 307 h 1536"/>
              <a:gd name="T56" fmla="*/ 399 w 1536"/>
              <a:gd name="T57" fmla="*/ 317 h 1536"/>
              <a:gd name="T58" fmla="*/ 397 w 1536"/>
              <a:gd name="T59" fmla="*/ 1006 h 1536"/>
              <a:gd name="T60" fmla="*/ 588 w 1536"/>
              <a:gd name="T61" fmla="*/ 1446 h 1536"/>
              <a:gd name="T62" fmla="*/ 1084 w 1536"/>
              <a:gd name="T63" fmla="*/ 1311 h 1536"/>
              <a:gd name="T64" fmla="*/ 1204 w 1536"/>
              <a:gd name="T65" fmla="*/ 1175 h 1536"/>
              <a:gd name="T66" fmla="*/ 1160 w 1536"/>
              <a:gd name="T67" fmla="*/ 361 h 1536"/>
              <a:gd name="T68" fmla="*/ 1115 w 1536"/>
              <a:gd name="T69" fmla="*/ 781 h 1536"/>
              <a:gd name="T70" fmla="*/ 1025 w 1536"/>
              <a:gd name="T71" fmla="*/ 227 h 1536"/>
              <a:gd name="T72" fmla="*/ 936 w 1536"/>
              <a:gd name="T73" fmla="*/ 227 h 1536"/>
              <a:gd name="T74" fmla="*/ 846 w 1536"/>
              <a:gd name="T75" fmla="*/ 781 h 1536"/>
              <a:gd name="T76" fmla="*/ 801 w 1536"/>
              <a:gd name="T77" fmla="*/ 92 h 1536"/>
              <a:gd name="T78" fmla="*/ 756 w 1536"/>
              <a:gd name="T79" fmla="*/ 781 h 1536"/>
              <a:gd name="T80" fmla="*/ 666 w 1536"/>
              <a:gd name="T81" fmla="*/ 227 h 1536"/>
              <a:gd name="T82" fmla="*/ 577 w 1536"/>
              <a:gd name="T83" fmla="*/ 227 h 1536"/>
              <a:gd name="T84" fmla="*/ 487 w 1536"/>
              <a:gd name="T85" fmla="*/ 934 h 1536"/>
              <a:gd name="T86" fmla="*/ 442 w 1536"/>
              <a:gd name="T87" fmla="*/ 647 h 1536"/>
              <a:gd name="T88" fmla="*/ 397 w 1536"/>
              <a:gd name="T89" fmla="*/ 1006 h 1536"/>
              <a:gd name="T90" fmla="*/ 409 w 1536"/>
              <a:gd name="T91" fmla="*/ 1286 h 1536"/>
              <a:gd name="T92" fmla="*/ 498 w 1536"/>
              <a:gd name="T93" fmla="*/ 1446 h 1536"/>
              <a:gd name="T94" fmla="*/ 307 w 1536"/>
              <a:gd name="T95" fmla="*/ 1043 h 1536"/>
              <a:gd name="T96" fmla="*/ 264 w 1536"/>
              <a:gd name="T97" fmla="*/ 737 h 1536"/>
              <a:gd name="T98" fmla="*/ 219 w 1536"/>
              <a:gd name="T99" fmla="*/ 109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36" h="1536">
                <a:moveTo>
                  <a:pt x="146" y="371"/>
                </a:moveTo>
                <a:cubicBezTo>
                  <a:pt x="0" y="371"/>
                  <a:pt x="0" y="371"/>
                  <a:pt x="0" y="371"/>
                </a:cubicBezTo>
                <a:cubicBezTo>
                  <a:pt x="0" y="281"/>
                  <a:pt x="0" y="281"/>
                  <a:pt x="0" y="281"/>
                </a:cubicBezTo>
                <a:cubicBezTo>
                  <a:pt x="146" y="281"/>
                  <a:pt x="146" y="281"/>
                  <a:pt x="146" y="281"/>
                </a:cubicBezTo>
                <a:lnTo>
                  <a:pt x="146" y="371"/>
                </a:lnTo>
                <a:close/>
                <a:moveTo>
                  <a:pt x="234" y="170"/>
                </a:moveTo>
                <a:cubicBezTo>
                  <a:pt x="118" y="54"/>
                  <a:pt x="118" y="54"/>
                  <a:pt x="118" y="54"/>
                </a:cubicBezTo>
                <a:cubicBezTo>
                  <a:pt x="54" y="118"/>
                  <a:pt x="54" y="118"/>
                  <a:pt x="54" y="118"/>
                </a:cubicBezTo>
                <a:cubicBezTo>
                  <a:pt x="170" y="234"/>
                  <a:pt x="170" y="234"/>
                  <a:pt x="170" y="234"/>
                </a:cubicBezTo>
                <a:lnTo>
                  <a:pt x="234" y="170"/>
                </a:lnTo>
                <a:close/>
                <a:moveTo>
                  <a:pt x="371" y="0"/>
                </a:moveTo>
                <a:cubicBezTo>
                  <a:pt x="281" y="0"/>
                  <a:pt x="281" y="0"/>
                  <a:pt x="281" y="0"/>
                </a:cubicBezTo>
                <a:cubicBezTo>
                  <a:pt x="281" y="146"/>
                  <a:pt x="281" y="146"/>
                  <a:pt x="281" y="146"/>
                </a:cubicBezTo>
                <a:cubicBezTo>
                  <a:pt x="371" y="146"/>
                  <a:pt x="371" y="146"/>
                  <a:pt x="371" y="146"/>
                </a:cubicBezTo>
                <a:lnTo>
                  <a:pt x="371" y="0"/>
                </a:lnTo>
                <a:close/>
                <a:moveTo>
                  <a:pt x="1390" y="371"/>
                </a:moveTo>
                <a:cubicBezTo>
                  <a:pt x="1536" y="371"/>
                  <a:pt x="1536" y="371"/>
                  <a:pt x="1536" y="371"/>
                </a:cubicBezTo>
                <a:cubicBezTo>
                  <a:pt x="1536" y="281"/>
                  <a:pt x="1536" y="281"/>
                  <a:pt x="1536" y="281"/>
                </a:cubicBezTo>
                <a:cubicBezTo>
                  <a:pt x="1390" y="281"/>
                  <a:pt x="1390" y="281"/>
                  <a:pt x="1390" y="281"/>
                </a:cubicBezTo>
                <a:lnTo>
                  <a:pt x="1390" y="371"/>
                </a:lnTo>
                <a:close/>
                <a:moveTo>
                  <a:pt x="1482" y="118"/>
                </a:moveTo>
                <a:cubicBezTo>
                  <a:pt x="1418" y="55"/>
                  <a:pt x="1418" y="55"/>
                  <a:pt x="1418" y="55"/>
                </a:cubicBezTo>
                <a:cubicBezTo>
                  <a:pt x="1302" y="170"/>
                  <a:pt x="1302" y="170"/>
                  <a:pt x="1302" y="170"/>
                </a:cubicBezTo>
                <a:cubicBezTo>
                  <a:pt x="1366" y="234"/>
                  <a:pt x="1366" y="234"/>
                  <a:pt x="1366" y="234"/>
                </a:cubicBezTo>
                <a:lnTo>
                  <a:pt x="1482" y="118"/>
                </a:lnTo>
                <a:close/>
                <a:moveTo>
                  <a:pt x="1255" y="0"/>
                </a:moveTo>
                <a:cubicBezTo>
                  <a:pt x="1165" y="0"/>
                  <a:pt x="1165" y="0"/>
                  <a:pt x="1165" y="0"/>
                </a:cubicBezTo>
                <a:cubicBezTo>
                  <a:pt x="1165" y="146"/>
                  <a:pt x="1165" y="146"/>
                  <a:pt x="1165" y="146"/>
                </a:cubicBezTo>
                <a:cubicBezTo>
                  <a:pt x="1255" y="146"/>
                  <a:pt x="1255" y="146"/>
                  <a:pt x="1255" y="146"/>
                </a:cubicBezTo>
                <a:lnTo>
                  <a:pt x="1255" y="0"/>
                </a:lnTo>
                <a:close/>
                <a:moveTo>
                  <a:pt x="264" y="647"/>
                </a:moveTo>
                <a:cubicBezTo>
                  <a:pt x="280" y="647"/>
                  <a:pt x="295" y="650"/>
                  <a:pt x="309" y="655"/>
                </a:cubicBezTo>
                <a:cubicBezTo>
                  <a:pt x="309" y="317"/>
                  <a:pt x="309" y="317"/>
                  <a:pt x="309" y="317"/>
                </a:cubicBezTo>
                <a:cubicBezTo>
                  <a:pt x="309" y="242"/>
                  <a:pt x="369" y="182"/>
                  <a:pt x="443" y="182"/>
                </a:cubicBezTo>
                <a:cubicBezTo>
                  <a:pt x="460" y="182"/>
                  <a:pt x="477" y="185"/>
                  <a:pt x="492" y="191"/>
                </a:cubicBezTo>
                <a:cubicBezTo>
                  <a:pt x="507" y="134"/>
                  <a:pt x="560" y="92"/>
                  <a:pt x="622" y="92"/>
                </a:cubicBezTo>
                <a:cubicBezTo>
                  <a:pt x="639" y="92"/>
                  <a:pt x="656" y="95"/>
                  <a:pt x="671" y="101"/>
                </a:cubicBezTo>
                <a:cubicBezTo>
                  <a:pt x="687" y="44"/>
                  <a:pt x="739" y="2"/>
                  <a:pt x="801" y="2"/>
                </a:cubicBezTo>
                <a:cubicBezTo>
                  <a:pt x="863" y="2"/>
                  <a:pt x="915" y="44"/>
                  <a:pt x="931" y="101"/>
                </a:cubicBezTo>
                <a:cubicBezTo>
                  <a:pt x="946" y="95"/>
                  <a:pt x="963" y="92"/>
                  <a:pt x="980" y="92"/>
                </a:cubicBezTo>
                <a:cubicBezTo>
                  <a:pt x="1055" y="92"/>
                  <a:pt x="1115" y="152"/>
                  <a:pt x="1115" y="227"/>
                </a:cubicBezTo>
                <a:cubicBezTo>
                  <a:pt x="1115" y="279"/>
                  <a:pt x="1115" y="279"/>
                  <a:pt x="1115" y="279"/>
                </a:cubicBezTo>
                <a:cubicBezTo>
                  <a:pt x="1129" y="274"/>
                  <a:pt x="1144" y="271"/>
                  <a:pt x="1160" y="271"/>
                </a:cubicBezTo>
                <a:cubicBezTo>
                  <a:pt x="1234" y="271"/>
                  <a:pt x="1294" y="332"/>
                  <a:pt x="1294" y="406"/>
                </a:cubicBezTo>
                <a:cubicBezTo>
                  <a:pt x="1294" y="1209"/>
                  <a:pt x="1294" y="1209"/>
                  <a:pt x="1294" y="1209"/>
                </a:cubicBezTo>
                <a:cubicBezTo>
                  <a:pt x="1174" y="1345"/>
                  <a:pt x="1174" y="1345"/>
                  <a:pt x="1174" y="1345"/>
                </a:cubicBezTo>
                <a:cubicBezTo>
                  <a:pt x="1174" y="1536"/>
                  <a:pt x="1174" y="1536"/>
                  <a:pt x="1174" y="1536"/>
                </a:cubicBezTo>
                <a:cubicBezTo>
                  <a:pt x="319" y="1536"/>
                  <a:pt x="319" y="1536"/>
                  <a:pt x="319" y="1536"/>
                </a:cubicBezTo>
                <a:cubicBezTo>
                  <a:pt x="319" y="1323"/>
                  <a:pt x="319" y="1323"/>
                  <a:pt x="319" y="1323"/>
                </a:cubicBezTo>
                <a:cubicBezTo>
                  <a:pt x="129" y="1133"/>
                  <a:pt x="129" y="1133"/>
                  <a:pt x="129" y="1133"/>
                </a:cubicBezTo>
                <a:cubicBezTo>
                  <a:pt x="129" y="782"/>
                  <a:pt x="129" y="782"/>
                  <a:pt x="129" y="782"/>
                </a:cubicBezTo>
                <a:cubicBezTo>
                  <a:pt x="129" y="707"/>
                  <a:pt x="190" y="647"/>
                  <a:pt x="264" y="647"/>
                </a:cubicBezTo>
                <a:close/>
                <a:moveTo>
                  <a:pt x="399" y="564"/>
                </a:moveTo>
                <a:cubicBezTo>
                  <a:pt x="412" y="560"/>
                  <a:pt x="427" y="557"/>
                  <a:pt x="442" y="557"/>
                </a:cubicBezTo>
                <a:cubicBezTo>
                  <a:pt x="458" y="557"/>
                  <a:pt x="473" y="560"/>
                  <a:pt x="487" y="565"/>
                </a:cubicBezTo>
                <a:cubicBezTo>
                  <a:pt x="487" y="307"/>
                  <a:pt x="487" y="307"/>
                  <a:pt x="487" y="307"/>
                </a:cubicBezTo>
                <a:cubicBezTo>
                  <a:pt x="482" y="287"/>
                  <a:pt x="465" y="272"/>
                  <a:pt x="443" y="272"/>
                </a:cubicBezTo>
                <a:cubicBezTo>
                  <a:pt x="419" y="272"/>
                  <a:pt x="399" y="292"/>
                  <a:pt x="399" y="317"/>
                </a:cubicBezTo>
                <a:lnTo>
                  <a:pt x="399" y="564"/>
                </a:lnTo>
                <a:close/>
                <a:moveTo>
                  <a:pt x="397" y="1006"/>
                </a:moveTo>
                <a:cubicBezTo>
                  <a:pt x="588" y="1196"/>
                  <a:pt x="588" y="1196"/>
                  <a:pt x="588" y="1196"/>
                </a:cubicBezTo>
                <a:cubicBezTo>
                  <a:pt x="588" y="1446"/>
                  <a:pt x="588" y="1446"/>
                  <a:pt x="588" y="1446"/>
                </a:cubicBezTo>
                <a:cubicBezTo>
                  <a:pt x="1084" y="1446"/>
                  <a:pt x="1084" y="1446"/>
                  <a:pt x="1084" y="1446"/>
                </a:cubicBezTo>
                <a:cubicBezTo>
                  <a:pt x="1084" y="1311"/>
                  <a:pt x="1084" y="1311"/>
                  <a:pt x="1084" y="1311"/>
                </a:cubicBezTo>
                <a:cubicBezTo>
                  <a:pt x="1204" y="1175"/>
                  <a:pt x="1204" y="1175"/>
                  <a:pt x="1204" y="1175"/>
                </a:cubicBezTo>
                <a:cubicBezTo>
                  <a:pt x="1204" y="1175"/>
                  <a:pt x="1204" y="1175"/>
                  <a:pt x="1204" y="1175"/>
                </a:cubicBezTo>
                <a:cubicBezTo>
                  <a:pt x="1204" y="406"/>
                  <a:pt x="1204" y="406"/>
                  <a:pt x="1204" y="406"/>
                </a:cubicBezTo>
                <a:cubicBezTo>
                  <a:pt x="1204" y="381"/>
                  <a:pt x="1184" y="361"/>
                  <a:pt x="1160" y="361"/>
                </a:cubicBezTo>
                <a:cubicBezTo>
                  <a:pt x="1135" y="361"/>
                  <a:pt x="1115" y="381"/>
                  <a:pt x="1115" y="406"/>
                </a:cubicBezTo>
                <a:cubicBezTo>
                  <a:pt x="1115" y="781"/>
                  <a:pt x="1115" y="781"/>
                  <a:pt x="1115" y="781"/>
                </a:cubicBezTo>
                <a:cubicBezTo>
                  <a:pt x="1025" y="781"/>
                  <a:pt x="1025" y="781"/>
                  <a:pt x="1025" y="781"/>
                </a:cubicBezTo>
                <a:cubicBezTo>
                  <a:pt x="1025" y="227"/>
                  <a:pt x="1025" y="227"/>
                  <a:pt x="1025" y="227"/>
                </a:cubicBezTo>
                <a:cubicBezTo>
                  <a:pt x="1025" y="202"/>
                  <a:pt x="1005" y="182"/>
                  <a:pt x="980" y="182"/>
                </a:cubicBezTo>
                <a:cubicBezTo>
                  <a:pt x="956" y="182"/>
                  <a:pt x="936" y="202"/>
                  <a:pt x="936" y="227"/>
                </a:cubicBezTo>
                <a:cubicBezTo>
                  <a:pt x="936" y="781"/>
                  <a:pt x="936" y="781"/>
                  <a:pt x="936" y="781"/>
                </a:cubicBezTo>
                <a:cubicBezTo>
                  <a:pt x="846" y="781"/>
                  <a:pt x="846" y="781"/>
                  <a:pt x="846" y="781"/>
                </a:cubicBezTo>
                <a:cubicBezTo>
                  <a:pt x="846" y="137"/>
                  <a:pt x="846" y="137"/>
                  <a:pt x="846" y="137"/>
                </a:cubicBezTo>
                <a:cubicBezTo>
                  <a:pt x="846" y="112"/>
                  <a:pt x="826" y="92"/>
                  <a:pt x="801" y="92"/>
                </a:cubicBezTo>
                <a:cubicBezTo>
                  <a:pt x="776" y="92"/>
                  <a:pt x="756" y="112"/>
                  <a:pt x="756" y="137"/>
                </a:cubicBezTo>
                <a:cubicBezTo>
                  <a:pt x="756" y="781"/>
                  <a:pt x="756" y="781"/>
                  <a:pt x="756" y="781"/>
                </a:cubicBezTo>
                <a:cubicBezTo>
                  <a:pt x="666" y="781"/>
                  <a:pt x="666" y="781"/>
                  <a:pt x="666" y="781"/>
                </a:cubicBezTo>
                <a:cubicBezTo>
                  <a:pt x="666" y="227"/>
                  <a:pt x="666" y="227"/>
                  <a:pt x="666" y="227"/>
                </a:cubicBezTo>
                <a:cubicBezTo>
                  <a:pt x="666" y="202"/>
                  <a:pt x="646" y="182"/>
                  <a:pt x="622" y="182"/>
                </a:cubicBezTo>
                <a:cubicBezTo>
                  <a:pt x="597" y="182"/>
                  <a:pt x="577" y="202"/>
                  <a:pt x="577" y="227"/>
                </a:cubicBezTo>
                <a:cubicBezTo>
                  <a:pt x="577" y="934"/>
                  <a:pt x="577" y="934"/>
                  <a:pt x="577" y="934"/>
                </a:cubicBezTo>
                <a:cubicBezTo>
                  <a:pt x="487" y="934"/>
                  <a:pt x="487" y="934"/>
                  <a:pt x="487" y="934"/>
                </a:cubicBezTo>
                <a:cubicBezTo>
                  <a:pt x="487" y="692"/>
                  <a:pt x="487" y="692"/>
                  <a:pt x="487" y="692"/>
                </a:cubicBezTo>
                <a:cubicBezTo>
                  <a:pt x="487" y="667"/>
                  <a:pt x="467" y="647"/>
                  <a:pt x="442" y="647"/>
                </a:cubicBezTo>
                <a:cubicBezTo>
                  <a:pt x="421" y="647"/>
                  <a:pt x="403" y="662"/>
                  <a:pt x="399" y="682"/>
                </a:cubicBezTo>
                <a:lnTo>
                  <a:pt x="397" y="1006"/>
                </a:lnTo>
                <a:close/>
                <a:moveTo>
                  <a:pt x="219" y="1096"/>
                </a:moveTo>
                <a:cubicBezTo>
                  <a:pt x="409" y="1286"/>
                  <a:pt x="409" y="1286"/>
                  <a:pt x="409" y="1286"/>
                </a:cubicBezTo>
                <a:cubicBezTo>
                  <a:pt x="409" y="1446"/>
                  <a:pt x="409" y="1446"/>
                  <a:pt x="409" y="1446"/>
                </a:cubicBezTo>
                <a:cubicBezTo>
                  <a:pt x="498" y="1446"/>
                  <a:pt x="498" y="1446"/>
                  <a:pt x="498" y="1446"/>
                </a:cubicBezTo>
                <a:cubicBezTo>
                  <a:pt x="498" y="1233"/>
                  <a:pt x="498" y="1233"/>
                  <a:pt x="498" y="1233"/>
                </a:cubicBezTo>
                <a:cubicBezTo>
                  <a:pt x="307" y="1043"/>
                  <a:pt x="307" y="1043"/>
                  <a:pt x="307" y="1043"/>
                </a:cubicBezTo>
                <a:cubicBezTo>
                  <a:pt x="307" y="772"/>
                  <a:pt x="307" y="772"/>
                  <a:pt x="307" y="772"/>
                </a:cubicBezTo>
                <a:cubicBezTo>
                  <a:pt x="303" y="752"/>
                  <a:pt x="285" y="737"/>
                  <a:pt x="264" y="737"/>
                </a:cubicBezTo>
                <a:cubicBezTo>
                  <a:pt x="239" y="737"/>
                  <a:pt x="219" y="757"/>
                  <a:pt x="219" y="782"/>
                </a:cubicBezTo>
                <a:lnTo>
                  <a:pt x="219" y="10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0687990" y="2730238"/>
            <a:ext cx="768941" cy="768634"/>
          </a:xfrm>
          <a:custGeom>
            <a:avLst/>
            <a:gdLst>
              <a:gd name="T0" fmla="*/ 380 w 1536"/>
              <a:gd name="T1" fmla="*/ 1536 h 1536"/>
              <a:gd name="T2" fmla="*/ 455 w 1536"/>
              <a:gd name="T3" fmla="*/ 1423 h 1536"/>
              <a:gd name="T4" fmla="*/ 590 w 1536"/>
              <a:gd name="T5" fmla="*/ 1536 h 1536"/>
              <a:gd name="T6" fmla="*/ 680 w 1536"/>
              <a:gd name="T7" fmla="*/ 1204 h 1536"/>
              <a:gd name="T8" fmla="*/ 614 w 1536"/>
              <a:gd name="T9" fmla="*/ 1039 h 1536"/>
              <a:gd name="T10" fmla="*/ 287 w 1536"/>
              <a:gd name="T11" fmla="*/ 903 h 1536"/>
              <a:gd name="T12" fmla="*/ 270 w 1536"/>
              <a:gd name="T13" fmla="*/ 801 h 1536"/>
              <a:gd name="T14" fmla="*/ 0 w 1536"/>
              <a:gd name="T15" fmla="*/ 666 h 1536"/>
              <a:gd name="T16" fmla="*/ 290 w 1536"/>
              <a:gd name="T17" fmla="*/ 1351 h 1536"/>
              <a:gd name="T18" fmla="*/ 90 w 1536"/>
              <a:gd name="T19" fmla="*/ 1024 h 1536"/>
              <a:gd name="T20" fmla="*/ 135 w 1536"/>
              <a:gd name="T21" fmla="*/ 756 h 1536"/>
              <a:gd name="T22" fmla="*/ 180 w 1536"/>
              <a:gd name="T23" fmla="*/ 987 h 1536"/>
              <a:gd name="T24" fmla="*/ 287 w 1536"/>
              <a:gd name="T25" fmla="*/ 1094 h 1536"/>
              <a:gd name="T26" fmla="*/ 458 w 1536"/>
              <a:gd name="T27" fmla="*/ 1138 h 1536"/>
              <a:gd name="T28" fmla="*/ 351 w 1536"/>
              <a:gd name="T29" fmla="*/ 967 h 1536"/>
              <a:gd name="T30" fmla="*/ 550 w 1536"/>
              <a:gd name="T31" fmla="*/ 1102 h 1536"/>
              <a:gd name="T32" fmla="*/ 455 w 1536"/>
              <a:gd name="T33" fmla="*/ 1333 h 1536"/>
              <a:gd name="T34" fmla="*/ 90 w 1536"/>
              <a:gd name="T35" fmla="*/ 1024 h 1536"/>
              <a:gd name="T36" fmla="*/ 857 w 1536"/>
              <a:gd name="T37" fmla="*/ 1204 h 1536"/>
              <a:gd name="T38" fmla="*/ 947 w 1536"/>
              <a:gd name="T39" fmla="*/ 1536 h 1536"/>
              <a:gd name="T40" fmla="*/ 1082 w 1536"/>
              <a:gd name="T41" fmla="*/ 1423 h 1536"/>
              <a:gd name="T42" fmla="*/ 1157 w 1536"/>
              <a:gd name="T43" fmla="*/ 1536 h 1536"/>
              <a:gd name="T44" fmla="*/ 1247 w 1536"/>
              <a:gd name="T45" fmla="*/ 1351 h 1536"/>
              <a:gd name="T46" fmla="*/ 1536 w 1536"/>
              <a:gd name="T47" fmla="*/ 666 h 1536"/>
              <a:gd name="T48" fmla="*/ 1266 w 1536"/>
              <a:gd name="T49" fmla="*/ 801 h 1536"/>
              <a:gd name="T50" fmla="*/ 1249 w 1536"/>
              <a:gd name="T51" fmla="*/ 903 h 1536"/>
              <a:gd name="T52" fmla="*/ 923 w 1536"/>
              <a:gd name="T53" fmla="*/ 1039 h 1536"/>
              <a:gd name="T54" fmla="*/ 986 w 1536"/>
              <a:gd name="T55" fmla="*/ 1102 h 1536"/>
              <a:gd name="T56" fmla="*/ 1185 w 1536"/>
              <a:gd name="T57" fmla="*/ 967 h 1536"/>
              <a:gd name="T58" fmla="*/ 1078 w 1536"/>
              <a:gd name="T59" fmla="*/ 1138 h 1536"/>
              <a:gd name="T60" fmla="*/ 1249 w 1536"/>
              <a:gd name="T61" fmla="*/ 1094 h 1536"/>
              <a:gd name="T62" fmla="*/ 1356 w 1536"/>
              <a:gd name="T63" fmla="*/ 987 h 1536"/>
              <a:gd name="T64" fmla="*/ 1401 w 1536"/>
              <a:gd name="T65" fmla="*/ 756 h 1536"/>
              <a:gd name="T66" fmla="*/ 1446 w 1536"/>
              <a:gd name="T67" fmla="*/ 1024 h 1536"/>
              <a:gd name="T68" fmla="*/ 1082 w 1536"/>
              <a:gd name="T69" fmla="*/ 1333 h 1536"/>
              <a:gd name="T70" fmla="*/ 986 w 1536"/>
              <a:gd name="T71" fmla="*/ 1102 h 1536"/>
              <a:gd name="T72" fmla="*/ 926 w 1536"/>
              <a:gd name="T73" fmla="*/ 391 h 1536"/>
              <a:gd name="T74" fmla="*/ 962 w 1536"/>
              <a:gd name="T75" fmla="*/ 194 h 1536"/>
              <a:gd name="T76" fmla="*/ 574 w 1536"/>
              <a:gd name="T77" fmla="*/ 194 h 1536"/>
              <a:gd name="T78" fmla="*/ 610 w 1536"/>
              <a:gd name="T79" fmla="*/ 391 h 1536"/>
              <a:gd name="T80" fmla="*/ 469 w 1536"/>
              <a:gd name="T81" fmla="*/ 771 h 1536"/>
              <a:gd name="T82" fmla="*/ 1067 w 1536"/>
              <a:gd name="T83" fmla="*/ 579 h 1536"/>
              <a:gd name="T84" fmla="*/ 871 w 1536"/>
              <a:gd name="T85" fmla="*/ 180 h 1536"/>
              <a:gd name="T86" fmla="*/ 768 w 1536"/>
              <a:gd name="T87" fmla="*/ 90 h 1536"/>
              <a:gd name="T88" fmla="*/ 872 w 1536"/>
              <a:gd name="T89" fmla="*/ 270 h 1536"/>
              <a:gd name="T90" fmla="*/ 768 w 1536"/>
              <a:gd name="T91" fmla="*/ 383 h 1536"/>
              <a:gd name="T92" fmla="*/ 664 w 1536"/>
              <a:gd name="T93" fmla="*/ 270 h 1536"/>
              <a:gd name="T94" fmla="*/ 559 w 1536"/>
              <a:gd name="T95" fmla="*/ 579 h 1536"/>
              <a:gd name="T96" fmla="*/ 746 w 1536"/>
              <a:gd name="T97" fmla="*/ 681 h 1536"/>
              <a:gd name="T98" fmla="*/ 700 w 1536"/>
              <a:gd name="T99" fmla="*/ 474 h 1536"/>
              <a:gd name="T100" fmla="*/ 768 w 1536"/>
              <a:gd name="T101" fmla="*/ 563 h 1536"/>
              <a:gd name="T102" fmla="*/ 977 w 1536"/>
              <a:gd name="T103" fmla="*/ 681 h 1536"/>
              <a:gd name="T104" fmla="*/ 934 w 1536"/>
              <a:gd name="T105" fmla="*/ 494 h 1536"/>
              <a:gd name="T106" fmla="*/ 977 w 1536"/>
              <a:gd name="T107" fmla="*/ 68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36" h="1536">
                <a:moveTo>
                  <a:pt x="290" y="1536"/>
                </a:moveTo>
                <a:cubicBezTo>
                  <a:pt x="380" y="1536"/>
                  <a:pt x="380" y="1536"/>
                  <a:pt x="380" y="1536"/>
                </a:cubicBezTo>
                <a:cubicBezTo>
                  <a:pt x="380" y="1410"/>
                  <a:pt x="380" y="1410"/>
                  <a:pt x="380" y="1410"/>
                </a:cubicBezTo>
                <a:cubicBezTo>
                  <a:pt x="403" y="1418"/>
                  <a:pt x="429" y="1423"/>
                  <a:pt x="455" y="1423"/>
                </a:cubicBezTo>
                <a:cubicBezTo>
                  <a:pt x="504" y="1423"/>
                  <a:pt x="551" y="1407"/>
                  <a:pt x="590" y="1378"/>
                </a:cubicBezTo>
                <a:cubicBezTo>
                  <a:pt x="590" y="1536"/>
                  <a:pt x="590" y="1536"/>
                  <a:pt x="590" y="1536"/>
                </a:cubicBezTo>
                <a:cubicBezTo>
                  <a:pt x="680" y="1536"/>
                  <a:pt x="680" y="1536"/>
                  <a:pt x="680" y="1536"/>
                </a:cubicBezTo>
                <a:cubicBezTo>
                  <a:pt x="680" y="1204"/>
                  <a:pt x="680" y="1204"/>
                  <a:pt x="680" y="1204"/>
                </a:cubicBezTo>
                <a:cubicBezTo>
                  <a:pt x="679" y="1204"/>
                  <a:pt x="679" y="1204"/>
                  <a:pt x="679" y="1204"/>
                </a:cubicBezTo>
                <a:cubicBezTo>
                  <a:pt x="681" y="1144"/>
                  <a:pt x="659" y="1084"/>
                  <a:pt x="614" y="1039"/>
                </a:cubicBezTo>
                <a:cubicBezTo>
                  <a:pt x="383" y="808"/>
                  <a:pt x="383" y="808"/>
                  <a:pt x="383" y="808"/>
                </a:cubicBezTo>
                <a:cubicBezTo>
                  <a:pt x="287" y="903"/>
                  <a:pt x="287" y="903"/>
                  <a:pt x="287" y="903"/>
                </a:cubicBezTo>
                <a:cubicBezTo>
                  <a:pt x="281" y="910"/>
                  <a:pt x="275" y="917"/>
                  <a:pt x="270" y="924"/>
                </a:cubicBezTo>
                <a:cubicBezTo>
                  <a:pt x="270" y="801"/>
                  <a:pt x="270" y="801"/>
                  <a:pt x="270" y="801"/>
                </a:cubicBezTo>
                <a:cubicBezTo>
                  <a:pt x="270" y="726"/>
                  <a:pt x="210" y="666"/>
                  <a:pt x="135" y="666"/>
                </a:cubicBezTo>
                <a:cubicBezTo>
                  <a:pt x="0" y="666"/>
                  <a:pt x="0" y="666"/>
                  <a:pt x="0" y="666"/>
                </a:cubicBezTo>
                <a:cubicBezTo>
                  <a:pt x="0" y="1062"/>
                  <a:pt x="0" y="1062"/>
                  <a:pt x="0" y="1062"/>
                </a:cubicBezTo>
                <a:cubicBezTo>
                  <a:pt x="290" y="1351"/>
                  <a:pt x="290" y="1351"/>
                  <a:pt x="290" y="1351"/>
                </a:cubicBezTo>
                <a:lnTo>
                  <a:pt x="290" y="1536"/>
                </a:lnTo>
                <a:close/>
                <a:moveTo>
                  <a:pt x="90" y="1024"/>
                </a:moveTo>
                <a:cubicBezTo>
                  <a:pt x="90" y="756"/>
                  <a:pt x="90" y="756"/>
                  <a:pt x="90" y="756"/>
                </a:cubicBezTo>
                <a:cubicBezTo>
                  <a:pt x="135" y="756"/>
                  <a:pt x="135" y="756"/>
                  <a:pt x="135" y="756"/>
                </a:cubicBezTo>
                <a:cubicBezTo>
                  <a:pt x="160" y="756"/>
                  <a:pt x="180" y="776"/>
                  <a:pt x="180" y="801"/>
                </a:cubicBezTo>
                <a:cubicBezTo>
                  <a:pt x="180" y="987"/>
                  <a:pt x="180" y="987"/>
                  <a:pt x="180" y="987"/>
                </a:cubicBezTo>
                <a:cubicBezTo>
                  <a:pt x="287" y="1094"/>
                  <a:pt x="287" y="1094"/>
                  <a:pt x="287" y="1094"/>
                </a:cubicBezTo>
                <a:cubicBezTo>
                  <a:pt x="287" y="1094"/>
                  <a:pt x="287" y="1094"/>
                  <a:pt x="287" y="1094"/>
                </a:cubicBezTo>
                <a:cubicBezTo>
                  <a:pt x="395" y="1202"/>
                  <a:pt x="395" y="1202"/>
                  <a:pt x="395" y="1202"/>
                </a:cubicBezTo>
                <a:cubicBezTo>
                  <a:pt x="458" y="1138"/>
                  <a:pt x="458" y="1138"/>
                  <a:pt x="458" y="1138"/>
                </a:cubicBezTo>
                <a:cubicBezTo>
                  <a:pt x="351" y="1030"/>
                  <a:pt x="351" y="1030"/>
                  <a:pt x="351" y="1030"/>
                </a:cubicBezTo>
                <a:cubicBezTo>
                  <a:pt x="333" y="1013"/>
                  <a:pt x="333" y="984"/>
                  <a:pt x="351" y="967"/>
                </a:cubicBezTo>
                <a:cubicBezTo>
                  <a:pt x="383" y="935"/>
                  <a:pt x="383" y="935"/>
                  <a:pt x="383" y="935"/>
                </a:cubicBezTo>
                <a:cubicBezTo>
                  <a:pt x="550" y="1102"/>
                  <a:pt x="550" y="1102"/>
                  <a:pt x="550" y="1102"/>
                </a:cubicBezTo>
                <a:cubicBezTo>
                  <a:pt x="603" y="1155"/>
                  <a:pt x="603" y="1241"/>
                  <a:pt x="550" y="1293"/>
                </a:cubicBezTo>
                <a:cubicBezTo>
                  <a:pt x="524" y="1319"/>
                  <a:pt x="491" y="1333"/>
                  <a:pt x="455" y="1333"/>
                </a:cubicBezTo>
                <a:cubicBezTo>
                  <a:pt x="418" y="1333"/>
                  <a:pt x="385" y="1319"/>
                  <a:pt x="359" y="1293"/>
                </a:cubicBezTo>
                <a:lnTo>
                  <a:pt x="90" y="1024"/>
                </a:lnTo>
                <a:close/>
                <a:moveTo>
                  <a:pt x="857" y="1204"/>
                </a:moveTo>
                <a:cubicBezTo>
                  <a:pt x="857" y="1204"/>
                  <a:pt x="857" y="1204"/>
                  <a:pt x="857" y="1204"/>
                </a:cubicBezTo>
                <a:cubicBezTo>
                  <a:pt x="857" y="1536"/>
                  <a:pt x="857" y="1536"/>
                  <a:pt x="857" y="1536"/>
                </a:cubicBezTo>
                <a:cubicBezTo>
                  <a:pt x="947" y="1536"/>
                  <a:pt x="947" y="1536"/>
                  <a:pt x="947" y="1536"/>
                </a:cubicBezTo>
                <a:cubicBezTo>
                  <a:pt x="947" y="1378"/>
                  <a:pt x="947" y="1378"/>
                  <a:pt x="947" y="1378"/>
                </a:cubicBezTo>
                <a:cubicBezTo>
                  <a:pt x="985" y="1407"/>
                  <a:pt x="1032" y="1423"/>
                  <a:pt x="1082" y="1423"/>
                </a:cubicBezTo>
                <a:cubicBezTo>
                  <a:pt x="1108" y="1423"/>
                  <a:pt x="1133" y="1418"/>
                  <a:pt x="1157" y="1410"/>
                </a:cubicBezTo>
                <a:cubicBezTo>
                  <a:pt x="1157" y="1536"/>
                  <a:pt x="1157" y="1536"/>
                  <a:pt x="1157" y="1536"/>
                </a:cubicBezTo>
                <a:cubicBezTo>
                  <a:pt x="1247" y="1536"/>
                  <a:pt x="1247" y="1536"/>
                  <a:pt x="1247" y="1536"/>
                </a:cubicBezTo>
                <a:cubicBezTo>
                  <a:pt x="1247" y="1351"/>
                  <a:pt x="1247" y="1351"/>
                  <a:pt x="1247" y="1351"/>
                </a:cubicBezTo>
                <a:cubicBezTo>
                  <a:pt x="1536" y="1062"/>
                  <a:pt x="1536" y="1062"/>
                  <a:pt x="1536" y="1062"/>
                </a:cubicBezTo>
                <a:cubicBezTo>
                  <a:pt x="1536" y="666"/>
                  <a:pt x="1536" y="666"/>
                  <a:pt x="1536" y="666"/>
                </a:cubicBezTo>
                <a:cubicBezTo>
                  <a:pt x="1401" y="666"/>
                  <a:pt x="1401" y="666"/>
                  <a:pt x="1401" y="666"/>
                </a:cubicBezTo>
                <a:cubicBezTo>
                  <a:pt x="1327" y="666"/>
                  <a:pt x="1266" y="726"/>
                  <a:pt x="1266" y="801"/>
                </a:cubicBezTo>
                <a:cubicBezTo>
                  <a:pt x="1266" y="924"/>
                  <a:pt x="1266" y="924"/>
                  <a:pt x="1266" y="924"/>
                </a:cubicBezTo>
                <a:cubicBezTo>
                  <a:pt x="1261" y="917"/>
                  <a:pt x="1256" y="910"/>
                  <a:pt x="1249" y="903"/>
                </a:cubicBezTo>
                <a:cubicBezTo>
                  <a:pt x="1154" y="808"/>
                  <a:pt x="1154" y="808"/>
                  <a:pt x="1154" y="808"/>
                </a:cubicBezTo>
                <a:cubicBezTo>
                  <a:pt x="923" y="1039"/>
                  <a:pt x="923" y="1039"/>
                  <a:pt x="923" y="1039"/>
                </a:cubicBezTo>
                <a:cubicBezTo>
                  <a:pt x="877" y="1084"/>
                  <a:pt x="855" y="1144"/>
                  <a:pt x="857" y="1204"/>
                </a:cubicBezTo>
                <a:close/>
                <a:moveTo>
                  <a:pt x="986" y="1102"/>
                </a:moveTo>
                <a:cubicBezTo>
                  <a:pt x="1154" y="935"/>
                  <a:pt x="1154" y="935"/>
                  <a:pt x="1154" y="935"/>
                </a:cubicBezTo>
                <a:cubicBezTo>
                  <a:pt x="1185" y="967"/>
                  <a:pt x="1185" y="967"/>
                  <a:pt x="1185" y="967"/>
                </a:cubicBezTo>
                <a:cubicBezTo>
                  <a:pt x="1203" y="984"/>
                  <a:pt x="1203" y="1013"/>
                  <a:pt x="1186" y="1030"/>
                </a:cubicBezTo>
                <a:cubicBezTo>
                  <a:pt x="1078" y="1138"/>
                  <a:pt x="1078" y="1138"/>
                  <a:pt x="1078" y="1138"/>
                </a:cubicBezTo>
                <a:cubicBezTo>
                  <a:pt x="1142" y="1202"/>
                  <a:pt x="1142" y="1202"/>
                  <a:pt x="1142" y="1202"/>
                </a:cubicBezTo>
                <a:cubicBezTo>
                  <a:pt x="1249" y="1094"/>
                  <a:pt x="1249" y="1094"/>
                  <a:pt x="1249" y="1094"/>
                </a:cubicBezTo>
                <a:cubicBezTo>
                  <a:pt x="1249" y="1094"/>
                  <a:pt x="1249" y="1094"/>
                  <a:pt x="1249" y="1094"/>
                </a:cubicBezTo>
                <a:cubicBezTo>
                  <a:pt x="1356" y="987"/>
                  <a:pt x="1356" y="987"/>
                  <a:pt x="1356" y="987"/>
                </a:cubicBezTo>
                <a:cubicBezTo>
                  <a:pt x="1356" y="801"/>
                  <a:pt x="1356" y="801"/>
                  <a:pt x="1356" y="801"/>
                </a:cubicBezTo>
                <a:cubicBezTo>
                  <a:pt x="1356" y="776"/>
                  <a:pt x="1376" y="756"/>
                  <a:pt x="1401" y="756"/>
                </a:cubicBezTo>
                <a:cubicBezTo>
                  <a:pt x="1446" y="756"/>
                  <a:pt x="1446" y="756"/>
                  <a:pt x="1446" y="756"/>
                </a:cubicBezTo>
                <a:cubicBezTo>
                  <a:pt x="1446" y="1024"/>
                  <a:pt x="1446" y="1024"/>
                  <a:pt x="1446" y="1024"/>
                </a:cubicBezTo>
                <a:cubicBezTo>
                  <a:pt x="1177" y="1293"/>
                  <a:pt x="1177" y="1293"/>
                  <a:pt x="1177" y="1293"/>
                </a:cubicBezTo>
                <a:cubicBezTo>
                  <a:pt x="1152" y="1319"/>
                  <a:pt x="1118" y="1333"/>
                  <a:pt x="1082" y="1333"/>
                </a:cubicBezTo>
                <a:cubicBezTo>
                  <a:pt x="1046" y="1333"/>
                  <a:pt x="1012" y="1319"/>
                  <a:pt x="986" y="1293"/>
                </a:cubicBezTo>
                <a:cubicBezTo>
                  <a:pt x="934" y="1241"/>
                  <a:pt x="934" y="1155"/>
                  <a:pt x="986" y="1102"/>
                </a:cubicBezTo>
                <a:close/>
                <a:moveTo>
                  <a:pt x="1067" y="579"/>
                </a:moveTo>
                <a:cubicBezTo>
                  <a:pt x="1067" y="490"/>
                  <a:pt x="1008" y="415"/>
                  <a:pt x="926" y="391"/>
                </a:cubicBezTo>
                <a:cubicBezTo>
                  <a:pt x="949" y="360"/>
                  <a:pt x="962" y="321"/>
                  <a:pt x="962" y="279"/>
                </a:cubicBezTo>
                <a:cubicBezTo>
                  <a:pt x="962" y="194"/>
                  <a:pt x="962" y="194"/>
                  <a:pt x="962" y="194"/>
                </a:cubicBezTo>
                <a:cubicBezTo>
                  <a:pt x="962" y="87"/>
                  <a:pt x="875" y="0"/>
                  <a:pt x="768" y="0"/>
                </a:cubicBezTo>
                <a:cubicBezTo>
                  <a:pt x="661" y="0"/>
                  <a:pt x="574" y="87"/>
                  <a:pt x="574" y="194"/>
                </a:cubicBezTo>
                <a:cubicBezTo>
                  <a:pt x="574" y="279"/>
                  <a:pt x="574" y="279"/>
                  <a:pt x="574" y="279"/>
                </a:cubicBezTo>
                <a:cubicBezTo>
                  <a:pt x="574" y="321"/>
                  <a:pt x="587" y="360"/>
                  <a:pt x="610" y="391"/>
                </a:cubicBezTo>
                <a:cubicBezTo>
                  <a:pt x="529" y="415"/>
                  <a:pt x="469" y="490"/>
                  <a:pt x="469" y="579"/>
                </a:cubicBezTo>
                <a:cubicBezTo>
                  <a:pt x="469" y="771"/>
                  <a:pt x="469" y="771"/>
                  <a:pt x="469" y="771"/>
                </a:cubicBezTo>
                <a:cubicBezTo>
                  <a:pt x="1067" y="771"/>
                  <a:pt x="1067" y="771"/>
                  <a:pt x="1067" y="771"/>
                </a:cubicBezTo>
                <a:lnTo>
                  <a:pt x="1067" y="579"/>
                </a:lnTo>
                <a:close/>
                <a:moveTo>
                  <a:pt x="768" y="90"/>
                </a:moveTo>
                <a:cubicBezTo>
                  <a:pt x="821" y="90"/>
                  <a:pt x="864" y="129"/>
                  <a:pt x="871" y="180"/>
                </a:cubicBezTo>
                <a:cubicBezTo>
                  <a:pt x="665" y="180"/>
                  <a:pt x="665" y="180"/>
                  <a:pt x="665" y="180"/>
                </a:cubicBezTo>
                <a:cubicBezTo>
                  <a:pt x="672" y="129"/>
                  <a:pt x="716" y="90"/>
                  <a:pt x="768" y="90"/>
                </a:cubicBezTo>
                <a:close/>
                <a:moveTo>
                  <a:pt x="664" y="270"/>
                </a:moveTo>
                <a:cubicBezTo>
                  <a:pt x="872" y="270"/>
                  <a:pt x="872" y="270"/>
                  <a:pt x="872" y="270"/>
                </a:cubicBezTo>
                <a:cubicBezTo>
                  <a:pt x="872" y="279"/>
                  <a:pt x="872" y="279"/>
                  <a:pt x="872" y="279"/>
                </a:cubicBezTo>
                <a:cubicBezTo>
                  <a:pt x="872" y="336"/>
                  <a:pt x="826" y="383"/>
                  <a:pt x="768" y="383"/>
                </a:cubicBezTo>
                <a:cubicBezTo>
                  <a:pt x="711" y="383"/>
                  <a:pt x="664" y="336"/>
                  <a:pt x="664" y="279"/>
                </a:cubicBezTo>
                <a:lnTo>
                  <a:pt x="664" y="270"/>
                </a:lnTo>
                <a:close/>
                <a:moveTo>
                  <a:pt x="559" y="681"/>
                </a:moveTo>
                <a:cubicBezTo>
                  <a:pt x="559" y="579"/>
                  <a:pt x="559" y="579"/>
                  <a:pt x="559" y="579"/>
                </a:cubicBezTo>
                <a:cubicBezTo>
                  <a:pt x="559" y="544"/>
                  <a:pt x="576" y="513"/>
                  <a:pt x="602" y="494"/>
                </a:cubicBezTo>
                <a:cubicBezTo>
                  <a:pt x="746" y="681"/>
                  <a:pt x="746" y="681"/>
                  <a:pt x="746" y="681"/>
                </a:cubicBezTo>
                <a:lnTo>
                  <a:pt x="559" y="681"/>
                </a:lnTo>
                <a:close/>
                <a:moveTo>
                  <a:pt x="700" y="474"/>
                </a:moveTo>
                <a:cubicBezTo>
                  <a:pt x="836" y="474"/>
                  <a:pt x="836" y="474"/>
                  <a:pt x="836" y="474"/>
                </a:cubicBezTo>
                <a:cubicBezTo>
                  <a:pt x="768" y="563"/>
                  <a:pt x="768" y="563"/>
                  <a:pt x="768" y="563"/>
                </a:cubicBezTo>
                <a:lnTo>
                  <a:pt x="700" y="474"/>
                </a:lnTo>
                <a:close/>
                <a:moveTo>
                  <a:pt x="977" y="681"/>
                </a:moveTo>
                <a:cubicBezTo>
                  <a:pt x="791" y="681"/>
                  <a:pt x="791" y="681"/>
                  <a:pt x="791" y="681"/>
                </a:cubicBezTo>
                <a:cubicBezTo>
                  <a:pt x="934" y="494"/>
                  <a:pt x="934" y="494"/>
                  <a:pt x="934" y="494"/>
                </a:cubicBezTo>
                <a:cubicBezTo>
                  <a:pt x="960" y="513"/>
                  <a:pt x="977" y="544"/>
                  <a:pt x="977" y="579"/>
                </a:cubicBezTo>
                <a:lnTo>
                  <a:pt x="977" y="68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946085" y="2730238"/>
            <a:ext cx="754229" cy="768634"/>
          </a:xfrm>
          <a:custGeom>
            <a:avLst/>
            <a:gdLst>
              <a:gd name="T0" fmla="*/ 1410 w 1507"/>
              <a:gd name="T1" fmla="*/ 263 h 1536"/>
              <a:gd name="T2" fmla="*/ 1042 w 1507"/>
              <a:gd name="T3" fmla="*/ 184 h 1536"/>
              <a:gd name="T4" fmla="*/ 990 w 1507"/>
              <a:gd name="T5" fmla="*/ 427 h 1536"/>
              <a:gd name="T6" fmla="*/ 937 w 1507"/>
              <a:gd name="T7" fmla="*/ 184 h 1536"/>
              <a:gd name="T8" fmla="*/ 570 w 1507"/>
              <a:gd name="T9" fmla="*/ 263 h 1536"/>
              <a:gd name="T10" fmla="*/ 432 w 1507"/>
              <a:gd name="T11" fmla="*/ 368 h 1536"/>
              <a:gd name="T12" fmla="*/ 281 w 1507"/>
              <a:gd name="T13" fmla="*/ 0 h 1536"/>
              <a:gd name="T14" fmla="*/ 131 w 1507"/>
              <a:gd name="T15" fmla="*/ 368 h 1536"/>
              <a:gd name="T16" fmla="*/ 1507 w 1507"/>
              <a:gd name="T17" fmla="*/ 723 h 1536"/>
              <a:gd name="T18" fmla="*/ 281 w 1507"/>
              <a:gd name="T19" fmla="*/ 90 h 1536"/>
              <a:gd name="T20" fmla="*/ 281 w 1507"/>
              <a:gd name="T21" fmla="*/ 356 h 1536"/>
              <a:gd name="T22" fmla="*/ 472 w 1507"/>
              <a:gd name="T23" fmla="*/ 633 h 1536"/>
              <a:gd name="T24" fmla="*/ 195 w 1507"/>
              <a:gd name="T25" fmla="*/ 447 h 1536"/>
              <a:gd name="T26" fmla="*/ 472 w 1507"/>
              <a:gd name="T27" fmla="*/ 633 h 1536"/>
              <a:gd name="T28" fmla="*/ 847 w 1507"/>
              <a:gd name="T29" fmla="*/ 184 h 1536"/>
              <a:gd name="T30" fmla="*/ 660 w 1507"/>
              <a:gd name="T31" fmla="*/ 263 h 1536"/>
              <a:gd name="T32" fmla="*/ 945 w 1507"/>
              <a:gd name="T33" fmla="*/ 633 h 1536"/>
              <a:gd name="T34" fmla="*/ 667 w 1507"/>
              <a:gd name="T35" fmla="*/ 447 h 1536"/>
              <a:gd name="T36" fmla="*/ 945 w 1507"/>
              <a:gd name="T37" fmla="*/ 633 h 1536"/>
              <a:gd name="T38" fmla="*/ 1320 w 1507"/>
              <a:gd name="T39" fmla="*/ 184 h 1536"/>
              <a:gd name="T40" fmla="*/ 1132 w 1507"/>
              <a:gd name="T41" fmla="*/ 263 h 1536"/>
              <a:gd name="T42" fmla="*/ 1035 w 1507"/>
              <a:gd name="T43" fmla="*/ 633 h 1536"/>
              <a:gd name="T44" fmla="*/ 1312 w 1507"/>
              <a:gd name="T45" fmla="*/ 447 h 1536"/>
              <a:gd name="T46" fmla="*/ 1507 w 1507"/>
              <a:gd name="T47" fmla="*/ 1365 h 1536"/>
              <a:gd name="T48" fmla="*/ 1410 w 1507"/>
              <a:gd name="T49" fmla="*/ 997 h 1536"/>
              <a:gd name="T50" fmla="*/ 1042 w 1507"/>
              <a:gd name="T51" fmla="*/ 1076 h 1536"/>
              <a:gd name="T52" fmla="*/ 904 w 1507"/>
              <a:gd name="T53" fmla="*/ 1181 h 1536"/>
              <a:gd name="T54" fmla="*/ 754 w 1507"/>
              <a:gd name="T55" fmla="*/ 813 h 1536"/>
              <a:gd name="T56" fmla="*/ 603 w 1507"/>
              <a:gd name="T57" fmla="*/ 1181 h 1536"/>
              <a:gd name="T58" fmla="*/ 465 w 1507"/>
              <a:gd name="T59" fmla="*/ 1076 h 1536"/>
              <a:gd name="T60" fmla="*/ 98 w 1507"/>
              <a:gd name="T61" fmla="*/ 997 h 1536"/>
              <a:gd name="T62" fmla="*/ 0 w 1507"/>
              <a:gd name="T63" fmla="*/ 1365 h 1536"/>
              <a:gd name="T64" fmla="*/ 1507 w 1507"/>
              <a:gd name="T65" fmla="*/ 1365 h 1536"/>
              <a:gd name="T66" fmla="*/ 375 w 1507"/>
              <a:gd name="T67" fmla="*/ 997 h 1536"/>
              <a:gd name="T68" fmla="*/ 188 w 1507"/>
              <a:gd name="T69" fmla="*/ 1076 h 1536"/>
              <a:gd name="T70" fmla="*/ 90 w 1507"/>
              <a:gd name="T71" fmla="*/ 1446 h 1536"/>
              <a:gd name="T72" fmla="*/ 367 w 1507"/>
              <a:gd name="T73" fmla="*/ 1260 h 1536"/>
              <a:gd name="T74" fmla="*/ 660 w 1507"/>
              <a:gd name="T75" fmla="*/ 997 h 1536"/>
              <a:gd name="T76" fmla="*/ 847 w 1507"/>
              <a:gd name="T77" fmla="*/ 1076 h 1536"/>
              <a:gd name="T78" fmla="*/ 660 w 1507"/>
              <a:gd name="T79" fmla="*/ 997 h 1536"/>
              <a:gd name="T80" fmla="*/ 562 w 1507"/>
              <a:gd name="T81" fmla="*/ 1446 h 1536"/>
              <a:gd name="T82" fmla="*/ 840 w 1507"/>
              <a:gd name="T83" fmla="*/ 1260 h 1536"/>
              <a:gd name="T84" fmla="*/ 1132 w 1507"/>
              <a:gd name="T85" fmla="*/ 997 h 1536"/>
              <a:gd name="T86" fmla="*/ 1320 w 1507"/>
              <a:gd name="T87" fmla="*/ 1076 h 1536"/>
              <a:gd name="T88" fmla="*/ 1132 w 1507"/>
              <a:gd name="T89" fmla="*/ 997 h 1536"/>
              <a:gd name="T90" fmla="*/ 1035 w 1507"/>
              <a:gd name="T91" fmla="*/ 1365 h 1536"/>
              <a:gd name="T92" fmla="*/ 1417 w 1507"/>
              <a:gd name="T93" fmla="*/ 136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07" h="1536">
                <a:moveTo>
                  <a:pt x="1507" y="552"/>
                </a:moveTo>
                <a:cubicBezTo>
                  <a:pt x="1507" y="467"/>
                  <a:pt x="1452" y="394"/>
                  <a:pt x="1376" y="368"/>
                </a:cubicBezTo>
                <a:cubicBezTo>
                  <a:pt x="1397" y="338"/>
                  <a:pt x="1410" y="302"/>
                  <a:pt x="1410" y="263"/>
                </a:cubicBezTo>
                <a:cubicBezTo>
                  <a:pt x="1410" y="184"/>
                  <a:pt x="1410" y="184"/>
                  <a:pt x="1410" y="184"/>
                </a:cubicBezTo>
                <a:cubicBezTo>
                  <a:pt x="1410" y="83"/>
                  <a:pt x="1327" y="0"/>
                  <a:pt x="1226" y="0"/>
                </a:cubicBezTo>
                <a:cubicBezTo>
                  <a:pt x="1125" y="0"/>
                  <a:pt x="1042" y="83"/>
                  <a:pt x="1042" y="184"/>
                </a:cubicBezTo>
                <a:cubicBezTo>
                  <a:pt x="1042" y="263"/>
                  <a:pt x="1042" y="263"/>
                  <a:pt x="1042" y="263"/>
                </a:cubicBezTo>
                <a:cubicBezTo>
                  <a:pt x="1042" y="302"/>
                  <a:pt x="1055" y="338"/>
                  <a:pt x="1076" y="368"/>
                </a:cubicBezTo>
                <a:cubicBezTo>
                  <a:pt x="1042" y="380"/>
                  <a:pt x="1012" y="400"/>
                  <a:pt x="990" y="427"/>
                </a:cubicBezTo>
                <a:cubicBezTo>
                  <a:pt x="967" y="400"/>
                  <a:pt x="938" y="380"/>
                  <a:pt x="904" y="368"/>
                </a:cubicBezTo>
                <a:cubicBezTo>
                  <a:pt x="925" y="338"/>
                  <a:pt x="937" y="302"/>
                  <a:pt x="937" y="263"/>
                </a:cubicBezTo>
                <a:cubicBezTo>
                  <a:pt x="937" y="184"/>
                  <a:pt x="937" y="184"/>
                  <a:pt x="937" y="184"/>
                </a:cubicBezTo>
                <a:cubicBezTo>
                  <a:pt x="937" y="83"/>
                  <a:pt x="855" y="0"/>
                  <a:pt x="754" y="0"/>
                </a:cubicBezTo>
                <a:cubicBezTo>
                  <a:pt x="652" y="0"/>
                  <a:pt x="570" y="83"/>
                  <a:pt x="570" y="184"/>
                </a:cubicBezTo>
                <a:cubicBezTo>
                  <a:pt x="570" y="263"/>
                  <a:pt x="570" y="263"/>
                  <a:pt x="570" y="263"/>
                </a:cubicBezTo>
                <a:cubicBezTo>
                  <a:pt x="570" y="302"/>
                  <a:pt x="582" y="338"/>
                  <a:pt x="603" y="368"/>
                </a:cubicBezTo>
                <a:cubicBezTo>
                  <a:pt x="569" y="380"/>
                  <a:pt x="540" y="400"/>
                  <a:pt x="517" y="427"/>
                </a:cubicBezTo>
                <a:cubicBezTo>
                  <a:pt x="495" y="400"/>
                  <a:pt x="465" y="380"/>
                  <a:pt x="432" y="368"/>
                </a:cubicBezTo>
                <a:cubicBezTo>
                  <a:pt x="453" y="338"/>
                  <a:pt x="465" y="302"/>
                  <a:pt x="465" y="263"/>
                </a:cubicBezTo>
                <a:cubicBezTo>
                  <a:pt x="465" y="184"/>
                  <a:pt x="465" y="184"/>
                  <a:pt x="465" y="184"/>
                </a:cubicBezTo>
                <a:cubicBezTo>
                  <a:pt x="465" y="83"/>
                  <a:pt x="383" y="0"/>
                  <a:pt x="281" y="0"/>
                </a:cubicBezTo>
                <a:cubicBezTo>
                  <a:pt x="180" y="0"/>
                  <a:pt x="98" y="83"/>
                  <a:pt x="98" y="184"/>
                </a:cubicBezTo>
                <a:cubicBezTo>
                  <a:pt x="98" y="263"/>
                  <a:pt x="98" y="263"/>
                  <a:pt x="98" y="263"/>
                </a:cubicBezTo>
                <a:cubicBezTo>
                  <a:pt x="98" y="302"/>
                  <a:pt x="110" y="338"/>
                  <a:pt x="131" y="368"/>
                </a:cubicBezTo>
                <a:cubicBezTo>
                  <a:pt x="55" y="394"/>
                  <a:pt x="0" y="467"/>
                  <a:pt x="0" y="552"/>
                </a:cubicBezTo>
                <a:cubicBezTo>
                  <a:pt x="0" y="723"/>
                  <a:pt x="0" y="723"/>
                  <a:pt x="0" y="723"/>
                </a:cubicBezTo>
                <a:cubicBezTo>
                  <a:pt x="1507" y="723"/>
                  <a:pt x="1507" y="723"/>
                  <a:pt x="1507" y="723"/>
                </a:cubicBezTo>
                <a:lnTo>
                  <a:pt x="1507" y="552"/>
                </a:lnTo>
                <a:close/>
                <a:moveTo>
                  <a:pt x="188" y="184"/>
                </a:moveTo>
                <a:cubicBezTo>
                  <a:pt x="188" y="132"/>
                  <a:pt x="230" y="90"/>
                  <a:pt x="281" y="90"/>
                </a:cubicBezTo>
                <a:cubicBezTo>
                  <a:pt x="333" y="90"/>
                  <a:pt x="375" y="132"/>
                  <a:pt x="375" y="184"/>
                </a:cubicBezTo>
                <a:cubicBezTo>
                  <a:pt x="375" y="263"/>
                  <a:pt x="375" y="263"/>
                  <a:pt x="375" y="263"/>
                </a:cubicBezTo>
                <a:cubicBezTo>
                  <a:pt x="375" y="314"/>
                  <a:pt x="333" y="356"/>
                  <a:pt x="281" y="356"/>
                </a:cubicBezTo>
                <a:cubicBezTo>
                  <a:pt x="230" y="356"/>
                  <a:pt x="188" y="314"/>
                  <a:pt x="188" y="263"/>
                </a:cubicBezTo>
                <a:lnTo>
                  <a:pt x="188" y="184"/>
                </a:lnTo>
                <a:close/>
                <a:moveTo>
                  <a:pt x="472" y="633"/>
                </a:moveTo>
                <a:cubicBezTo>
                  <a:pt x="90" y="633"/>
                  <a:pt x="90" y="633"/>
                  <a:pt x="90" y="633"/>
                </a:cubicBezTo>
                <a:cubicBezTo>
                  <a:pt x="90" y="552"/>
                  <a:pt x="90" y="552"/>
                  <a:pt x="90" y="552"/>
                </a:cubicBezTo>
                <a:cubicBezTo>
                  <a:pt x="90" y="494"/>
                  <a:pt x="137" y="447"/>
                  <a:pt x="195" y="447"/>
                </a:cubicBezTo>
                <a:cubicBezTo>
                  <a:pt x="367" y="447"/>
                  <a:pt x="367" y="447"/>
                  <a:pt x="367" y="447"/>
                </a:cubicBezTo>
                <a:cubicBezTo>
                  <a:pt x="425" y="447"/>
                  <a:pt x="472" y="494"/>
                  <a:pt x="472" y="552"/>
                </a:cubicBezTo>
                <a:lnTo>
                  <a:pt x="472" y="633"/>
                </a:lnTo>
                <a:close/>
                <a:moveTo>
                  <a:pt x="660" y="184"/>
                </a:moveTo>
                <a:cubicBezTo>
                  <a:pt x="660" y="132"/>
                  <a:pt x="702" y="90"/>
                  <a:pt x="754" y="90"/>
                </a:cubicBezTo>
                <a:cubicBezTo>
                  <a:pt x="805" y="90"/>
                  <a:pt x="847" y="132"/>
                  <a:pt x="847" y="184"/>
                </a:cubicBezTo>
                <a:cubicBezTo>
                  <a:pt x="847" y="263"/>
                  <a:pt x="847" y="263"/>
                  <a:pt x="847" y="263"/>
                </a:cubicBezTo>
                <a:cubicBezTo>
                  <a:pt x="847" y="314"/>
                  <a:pt x="805" y="356"/>
                  <a:pt x="754" y="356"/>
                </a:cubicBezTo>
                <a:cubicBezTo>
                  <a:pt x="702" y="356"/>
                  <a:pt x="660" y="314"/>
                  <a:pt x="660" y="263"/>
                </a:cubicBezTo>
                <a:lnTo>
                  <a:pt x="660" y="184"/>
                </a:lnTo>
                <a:close/>
                <a:moveTo>
                  <a:pt x="945" y="633"/>
                </a:moveTo>
                <a:cubicBezTo>
                  <a:pt x="945" y="633"/>
                  <a:pt x="945" y="633"/>
                  <a:pt x="945" y="633"/>
                </a:cubicBezTo>
                <a:cubicBezTo>
                  <a:pt x="562" y="633"/>
                  <a:pt x="562" y="633"/>
                  <a:pt x="562" y="633"/>
                </a:cubicBezTo>
                <a:cubicBezTo>
                  <a:pt x="562" y="552"/>
                  <a:pt x="562" y="552"/>
                  <a:pt x="562" y="552"/>
                </a:cubicBezTo>
                <a:cubicBezTo>
                  <a:pt x="562" y="494"/>
                  <a:pt x="610" y="447"/>
                  <a:pt x="667" y="447"/>
                </a:cubicBezTo>
                <a:cubicBezTo>
                  <a:pt x="840" y="447"/>
                  <a:pt x="840" y="447"/>
                  <a:pt x="840" y="447"/>
                </a:cubicBezTo>
                <a:cubicBezTo>
                  <a:pt x="898" y="447"/>
                  <a:pt x="945" y="494"/>
                  <a:pt x="945" y="552"/>
                </a:cubicBezTo>
                <a:lnTo>
                  <a:pt x="945" y="633"/>
                </a:lnTo>
                <a:close/>
                <a:moveTo>
                  <a:pt x="1132" y="184"/>
                </a:moveTo>
                <a:cubicBezTo>
                  <a:pt x="1132" y="132"/>
                  <a:pt x="1174" y="90"/>
                  <a:pt x="1226" y="90"/>
                </a:cubicBezTo>
                <a:cubicBezTo>
                  <a:pt x="1278" y="90"/>
                  <a:pt x="1320" y="132"/>
                  <a:pt x="1320" y="184"/>
                </a:cubicBezTo>
                <a:cubicBezTo>
                  <a:pt x="1320" y="263"/>
                  <a:pt x="1320" y="263"/>
                  <a:pt x="1320" y="263"/>
                </a:cubicBezTo>
                <a:cubicBezTo>
                  <a:pt x="1320" y="314"/>
                  <a:pt x="1278" y="356"/>
                  <a:pt x="1226" y="356"/>
                </a:cubicBezTo>
                <a:cubicBezTo>
                  <a:pt x="1174" y="356"/>
                  <a:pt x="1132" y="314"/>
                  <a:pt x="1132" y="263"/>
                </a:cubicBezTo>
                <a:lnTo>
                  <a:pt x="1132" y="184"/>
                </a:lnTo>
                <a:close/>
                <a:moveTo>
                  <a:pt x="1417" y="633"/>
                </a:moveTo>
                <a:cubicBezTo>
                  <a:pt x="1035" y="633"/>
                  <a:pt x="1035" y="633"/>
                  <a:pt x="1035" y="633"/>
                </a:cubicBezTo>
                <a:cubicBezTo>
                  <a:pt x="1035" y="552"/>
                  <a:pt x="1035" y="552"/>
                  <a:pt x="1035" y="552"/>
                </a:cubicBezTo>
                <a:cubicBezTo>
                  <a:pt x="1035" y="494"/>
                  <a:pt x="1082" y="447"/>
                  <a:pt x="1140" y="447"/>
                </a:cubicBezTo>
                <a:cubicBezTo>
                  <a:pt x="1312" y="447"/>
                  <a:pt x="1312" y="447"/>
                  <a:pt x="1312" y="447"/>
                </a:cubicBezTo>
                <a:cubicBezTo>
                  <a:pt x="1370" y="447"/>
                  <a:pt x="1417" y="494"/>
                  <a:pt x="1417" y="552"/>
                </a:cubicBezTo>
                <a:lnTo>
                  <a:pt x="1417" y="633"/>
                </a:lnTo>
                <a:close/>
                <a:moveTo>
                  <a:pt x="1507" y="1365"/>
                </a:moveTo>
                <a:cubicBezTo>
                  <a:pt x="1507" y="1280"/>
                  <a:pt x="1452" y="1207"/>
                  <a:pt x="1376" y="1181"/>
                </a:cubicBezTo>
                <a:cubicBezTo>
                  <a:pt x="1397" y="1151"/>
                  <a:pt x="1410" y="1115"/>
                  <a:pt x="1410" y="1076"/>
                </a:cubicBezTo>
                <a:cubicBezTo>
                  <a:pt x="1410" y="997"/>
                  <a:pt x="1410" y="997"/>
                  <a:pt x="1410" y="997"/>
                </a:cubicBezTo>
                <a:cubicBezTo>
                  <a:pt x="1410" y="896"/>
                  <a:pt x="1327" y="813"/>
                  <a:pt x="1226" y="813"/>
                </a:cubicBezTo>
                <a:cubicBezTo>
                  <a:pt x="1125" y="813"/>
                  <a:pt x="1042" y="896"/>
                  <a:pt x="1042" y="997"/>
                </a:cubicBezTo>
                <a:cubicBezTo>
                  <a:pt x="1042" y="1076"/>
                  <a:pt x="1042" y="1076"/>
                  <a:pt x="1042" y="1076"/>
                </a:cubicBezTo>
                <a:cubicBezTo>
                  <a:pt x="1042" y="1115"/>
                  <a:pt x="1055" y="1151"/>
                  <a:pt x="1076" y="1181"/>
                </a:cubicBezTo>
                <a:cubicBezTo>
                  <a:pt x="1042" y="1193"/>
                  <a:pt x="1012" y="1213"/>
                  <a:pt x="990" y="1240"/>
                </a:cubicBezTo>
                <a:cubicBezTo>
                  <a:pt x="967" y="1213"/>
                  <a:pt x="938" y="1193"/>
                  <a:pt x="904" y="1181"/>
                </a:cubicBezTo>
                <a:cubicBezTo>
                  <a:pt x="925" y="1151"/>
                  <a:pt x="937" y="1115"/>
                  <a:pt x="937" y="1076"/>
                </a:cubicBezTo>
                <a:cubicBezTo>
                  <a:pt x="937" y="997"/>
                  <a:pt x="937" y="997"/>
                  <a:pt x="937" y="997"/>
                </a:cubicBezTo>
                <a:cubicBezTo>
                  <a:pt x="937" y="896"/>
                  <a:pt x="855" y="813"/>
                  <a:pt x="754" y="813"/>
                </a:cubicBezTo>
                <a:cubicBezTo>
                  <a:pt x="652" y="813"/>
                  <a:pt x="570" y="896"/>
                  <a:pt x="570" y="997"/>
                </a:cubicBezTo>
                <a:cubicBezTo>
                  <a:pt x="570" y="1076"/>
                  <a:pt x="570" y="1076"/>
                  <a:pt x="570" y="1076"/>
                </a:cubicBezTo>
                <a:cubicBezTo>
                  <a:pt x="570" y="1115"/>
                  <a:pt x="582" y="1151"/>
                  <a:pt x="603" y="1181"/>
                </a:cubicBezTo>
                <a:cubicBezTo>
                  <a:pt x="569" y="1193"/>
                  <a:pt x="540" y="1213"/>
                  <a:pt x="517" y="1240"/>
                </a:cubicBezTo>
                <a:cubicBezTo>
                  <a:pt x="495" y="1213"/>
                  <a:pt x="465" y="1193"/>
                  <a:pt x="432" y="1181"/>
                </a:cubicBezTo>
                <a:cubicBezTo>
                  <a:pt x="453" y="1151"/>
                  <a:pt x="465" y="1115"/>
                  <a:pt x="465" y="1076"/>
                </a:cubicBezTo>
                <a:cubicBezTo>
                  <a:pt x="465" y="997"/>
                  <a:pt x="465" y="997"/>
                  <a:pt x="465" y="997"/>
                </a:cubicBezTo>
                <a:cubicBezTo>
                  <a:pt x="465" y="896"/>
                  <a:pt x="383" y="813"/>
                  <a:pt x="281" y="813"/>
                </a:cubicBezTo>
                <a:cubicBezTo>
                  <a:pt x="180" y="813"/>
                  <a:pt x="98" y="896"/>
                  <a:pt x="98" y="997"/>
                </a:cubicBezTo>
                <a:cubicBezTo>
                  <a:pt x="98" y="1076"/>
                  <a:pt x="98" y="1076"/>
                  <a:pt x="98" y="1076"/>
                </a:cubicBezTo>
                <a:cubicBezTo>
                  <a:pt x="98" y="1115"/>
                  <a:pt x="110" y="1151"/>
                  <a:pt x="131" y="1181"/>
                </a:cubicBezTo>
                <a:cubicBezTo>
                  <a:pt x="55" y="1207"/>
                  <a:pt x="0" y="1280"/>
                  <a:pt x="0" y="1365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07" y="1536"/>
                  <a:pt x="1507" y="1536"/>
                  <a:pt x="1507" y="1536"/>
                </a:cubicBezTo>
                <a:lnTo>
                  <a:pt x="1507" y="1365"/>
                </a:lnTo>
                <a:close/>
                <a:moveTo>
                  <a:pt x="188" y="997"/>
                </a:moveTo>
                <a:cubicBezTo>
                  <a:pt x="188" y="945"/>
                  <a:pt x="230" y="903"/>
                  <a:pt x="281" y="903"/>
                </a:cubicBezTo>
                <a:cubicBezTo>
                  <a:pt x="333" y="903"/>
                  <a:pt x="375" y="945"/>
                  <a:pt x="375" y="997"/>
                </a:cubicBezTo>
                <a:cubicBezTo>
                  <a:pt x="375" y="1076"/>
                  <a:pt x="375" y="1076"/>
                  <a:pt x="375" y="1076"/>
                </a:cubicBezTo>
                <a:cubicBezTo>
                  <a:pt x="375" y="1127"/>
                  <a:pt x="333" y="1169"/>
                  <a:pt x="281" y="1169"/>
                </a:cubicBezTo>
                <a:cubicBezTo>
                  <a:pt x="230" y="1169"/>
                  <a:pt x="188" y="1127"/>
                  <a:pt x="188" y="1076"/>
                </a:cubicBezTo>
                <a:lnTo>
                  <a:pt x="188" y="997"/>
                </a:lnTo>
                <a:close/>
                <a:moveTo>
                  <a:pt x="472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365"/>
                  <a:pt x="90" y="1365"/>
                  <a:pt x="90" y="1365"/>
                </a:cubicBezTo>
                <a:cubicBezTo>
                  <a:pt x="90" y="1307"/>
                  <a:pt x="137" y="1260"/>
                  <a:pt x="195" y="1260"/>
                </a:cubicBezTo>
                <a:cubicBezTo>
                  <a:pt x="367" y="1260"/>
                  <a:pt x="367" y="1260"/>
                  <a:pt x="367" y="1260"/>
                </a:cubicBezTo>
                <a:cubicBezTo>
                  <a:pt x="425" y="1260"/>
                  <a:pt x="472" y="1307"/>
                  <a:pt x="472" y="1365"/>
                </a:cubicBezTo>
                <a:lnTo>
                  <a:pt x="472" y="1446"/>
                </a:lnTo>
                <a:close/>
                <a:moveTo>
                  <a:pt x="660" y="997"/>
                </a:moveTo>
                <a:cubicBezTo>
                  <a:pt x="660" y="945"/>
                  <a:pt x="702" y="903"/>
                  <a:pt x="754" y="903"/>
                </a:cubicBezTo>
                <a:cubicBezTo>
                  <a:pt x="805" y="903"/>
                  <a:pt x="847" y="945"/>
                  <a:pt x="847" y="997"/>
                </a:cubicBezTo>
                <a:cubicBezTo>
                  <a:pt x="847" y="1076"/>
                  <a:pt x="847" y="1076"/>
                  <a:pt x="847" y="1076"/>
                </a:cubicBezTo>
                <a:cubicBezTo>
                  <a:pt x="847" y="1127"/>
                  <a:pt x="805" y="1169"/>
                  <a:pt x="754" y="1169"/>
                </a:cubicBezTo>
                <a:cubicBezTo>
                  <a:pt x="702" y="1169"/>
                  <a:pt x="660" y="1127"/>
                  <a:pt x="660" y="1076"/>
                </a:cubicBezTo>
                <a:lnTo>
                  <a:pt x="660" y="997"/>
                </a:lnTo>
                <a:close/>
                <a:moveTo>
                  <a:pt x="945" y="1446"/>
                </a:moveTo>
                <a:cubicBezTo>
                  <a:pt x="945" y="1446"/>
                  <a:pt x="945" y="1446"/>
                  <a:pt x="945" y="1446"/>
                </a:cubicBezTo>
                <a:cubicBezTo>
                  <a:pt x="562" y="1446"/>
                  <a:pt x="562" y="1446"/>
                  <a:pt x="562" y="1446"/>
                </a:cubicBezTo>
                <a:cubicBezTo>
                  <a:pt x="562" y="1365"/>
                  <a:pt x="562" y="1365"/>
                  <a:pt x="562" y="1365"/>
                </a:cubicBezTo>
                <a:cubicBezTo>
                  <a:pt x="562" y="1307"/>
                  <a:pt x="610" y="1260"/>
                  <a:pt x="667" y="1260"/>
                </a:cubicBezTo>
                <a:cubicBezTo>
                  <a:pt x="840" y="1260"/>
                  <a:pt x="840" y="1260"/>
                  <a:pt x="840" y="1260"/>
                </a:cubicBezTo>
                <a:cubicBezTo>
                  <a:pt x="898" y="1260"/>
                  <a:pt x="945" y="1307"/>
                  <a:pt x="945" y="1365"/>
                </a:cubicBezTo>
                <a:lnTo>
                  <a:pt x="945" y="1446"/>
                </a:lnTo>
                <a:close/>
                <a:moveTo>
                  <a:pt x="1132" y="997"/>
                </a:moveTo>
                <a:cubicBezTo>
                  <a:pt x="1132" y="945"/>
                  <a:pt x="1174" y="903"/>
                  <a:pt x="1226" y="903"/>
                </a:cubicBezTo>
                <a:cubicBezTo>
                  <a:pt x="1278" y="903"/>
                  <a:pt x="1320" y="945"/>
                  <a:pt x="1320" y="997"/>
                </a:cubicBezTo>
                <a:cubicBezTo>
                  <a:pt x="1320" y="1076"/>
                  <a:pt x="1320" y="1076"/>
                  <a:pt x="1320" y="1076"/>
                </a:cubicBezTo>
                <a:cubicBezTo>
                  <a:pt x="1320" y="1127"/>
                  <a:pt x="1278" y="1169"/>
                  <a:pt x="1226" y="1169"/>
                </a:cubicBezTo>
                <a:cubicBezTo>
                  <a:pt x="1174" y="1169"/>
                  <a:pt x="1132" y="1127"/>
                  <a:pt x="1132" y="1076"/>
                </a:cubicBezTo>
                <a:lnTo>
                  <a:pt x="1132" y="997"/>
                </a:lnTo>
                <a:close/>
                <a:moveTo>
                  <a:pt x="1417" y="1446"/>
                </a:moveTo>
                <a:cubicBezTo>
                  <a:pt x="1035" y="1446"/>
                  <a:pt x="1035" y="1446"/>
                  <a:pt x="1035" y="1446"/>
                </a:cubicBezTo>
                <a:cubicBezTo>
                  <a:pt x="1035" y="1365"/>
                  <a:pt x="1035" y="1365"/>
                  <a:pt x="1035" y="1365"/>
                </a:cubicBezTo>
                <a:cubicBezTo>
                  <a:pt x="1035" y="1307"/>
                  <a:pt x="1082" y="1260"/>
                  <a:pt x="1140" y="1260"/>
                </a:cubicBezTo>
                <a:cubicBezTo>
                  <a:pt x="1312" y="1260"/>
                  <a:pt x="1312" y="1260"/>
                  <a:pt x="1312" y="1260"/>
                </a:cubicBezTo>
                <a:cubicBezTo>
                  <a:pt x="1370" y="1260"/>
                  <a:pt x="1417" y="1307"/>
                  <a:pt x="1417" y="1365"/>
                </a:cubicBezTo>
                <a:lnTo>
                  <a:pt x="1417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7440512" y="2730238"/>
            <a:ext cx="768634" cy="768634"/>
          </a:xfrm>
          <a:custGeom>
            <a:avLst/>
            <a:gdLst>
              <a:gd name="T0" fmla="*/ 768 w 1536"/>
              <a:gd name="T1" fmla="*/ 1536 h 1536"/>
              <a:gd name="T2" fmla="*/ 1311 w 1536"/>
              <a:gd name="T3" fmla="*/ 1311 h 1536"/>
              <a:gd name="T4" fmla="*/ 1536 w 1536"/>
              <a:gd name="T5" fmla="*/ 768 h 1536"/>
              <a:gd name="T6" fmla="*/ 1311 w 1536"/>
              <a:gd name="T7" fmla="*/ 225 h 1536"/>
              <a:gd name="T8" fmla="*/ 768 w 1536"/>
              <a:gd name="T9" fmla="*/ 0 h 1536"/>
              <a:gd name="T10" fmla="*/ 225 w 1536"/>
              <a:gd name="T11" fmla="*/ 225 h 1536"/>
              <a:gd name="T12" fmla="*/ 0 w 1536"/>
              <a:gd name="T13" fmla="*/ 768 h 1536"/>
              <a:gd name="T14" fmla="*/ 225 w 1536"/>
              <a:gd name="T15" fmla="*/ 1311 h 1536"/>
              <a:gd name="T16" fmla="*/ 768 w 1536"/>
              <a:gd name="T17" fmla="*/ 1536 h 1536"/>
              <a:gd name="T18" fmla="*/ 289 w 1536"/>
              <a:gd name="T19" fmla="*/ 289 h 1536"/>
              <a:gd name="T20" fmla="*/ 768 w 1536"/>
              <a:gd name="T21" fmla="*/ 90 h 1536"/>
              <a:gd name="T22" fmla="*/ 1247 w 1536"/>
              <a:gd name="T23" fmla="*/ 289 h 1536"/>
              <a:gd name="T24" fmla="*/ 1446 w 1536"/>
              <a:gd name="T25" fmla="*/ 768 h 1536"/>
              <a:gd name="T26" fmla="*/ 1247 w 1536"/>
              <a:gd name="T27" fmla="*/ 1248 h 1536"/>
              <a:gd name="T28" fmla="*/ 768 w 1536"/>
              <a:gd name="T29" fmla="*/ 1446 h 1536"/>
              <a:gd name="T30" fmla="*/ 289 w 1536"/>
              <a:gd name="T31" fmla="*/ 1248 h 1536"/>
              <a:gd name="T32" fmla="*/ 90 w 1536"/>
              <a:gd name="T33" fmla="*/ 768 h 1536"/>
              <a:gd name="T34" fmla="*/ 289 w 1536"/>
              <a:gd name="T35" fmla="*/ 289 h 1536"/>
              <a:gd name="T36" fmla="*/ 768 w 1536"/>
              <a:gd name="T37" fmla="*/ 1356 h 1536"/>
              <a:gd name="T38" fmla="*/ 1356 w 1536"/>
              <a:gd name="T39" fmla="*/ 768 h 1536"/>
              <a:gd name="T40" fmla="*/ 768 w 1536"/>
              <a:gd name="T41" fmla="*/ 180 h 1536"/>
              <a:gd name="T42" fmla="*/ 180 w 1536"/>
              <a:gd name="T43" fmla="*/ 768 h 1536"/>
              <a:gd name="T44" fmla="*/ 768 w 1536"/>
              <a:gd name="T45" fmla="*/ 1356 h 1536"/>
              <a:gd name="T46" fmla="*/ 768 w 1536"/>
              <a:gd name="T47" fmla="*/ 270 h 1536"/>
              <a:gd name="T48" fmla="*/ 1266 w 1536"/>
              <a:gd name="T49" fmla="*/ 768 h 1536"/>
              <a:gd name="T50" fmla="*/ 768 w 1536"/>
              <a:gd name="T51" fmla="*/ 1266 h 1536"/>
              <a:gd name="T52" fmla="*/ 270 w 1536"/>
              <a:gd name="T53" fmla="*/ 768 h 1536"/>
              <a:gd name="T54" fmla="*/ 768 w 1536"/>
              <a:gd name="T55" fmla="*/ 270 h 1536"/>
              <a:gd name="T56" fmla="*/ 1014 w 1536"/>
              <a:gd name="T57" fmla="*/ 952 h 1536"/>
              <a:gd name="T58" fmla="*/ 902 w 1536"/>
              <a:gd name="T59" fmla="*/ 776 h 1536"/>
              <a:gd name="T60" fmla="*/ 931 w 1536"/>
              <a:gd name="T61" fmla="*/ 684 h 1536"/>
              <a:gd name="T62" fmla="*/ 931 w 1536"/>
              <a:gd name="T63" fmla="*/ 617 h 1536"/>
              <a:gd name="T64" fmla="*/ 768 w 1536"/>
              <a:gd name="T65" fmla="*/ 454 h 1536"/>
              <a:gd name="T66" fmla="*/ 605 w 1536"/>
              <a:gd name="T67" fmla="*/ 617 h 1536"/>
              <a:gd name="T68" fmla="*/ 605 w 1536"/>
              <a:gd name="T69" fmla="*/ 684 h 1536"/>
              <a:gd name="T70" fmla="*/ 634 w 1536"/>
              <a:gd name="T71" fmla="*/ 776 h 1536"/>
              <a:gd name="T72" fmla="*/ 522 w 1536"/>
              <a:gd name="T73" fmla="*/ 952 h 1536"/>
              <a:gd name="T74" fmla="*/ 522 w 1536"/>
              <a:gd name="T75" fmla="*/ 1082 h 1536"/>
              <a:gd name="T76" fmla="*/ 1014 w 1536"/>
              <a:gd name="T77" fmla="*/ 1082 h 1536"/>
              <a:gd name="T78" fmla="*/ 1014 w 1536"/>
              <a:gd name="T79" fmla="*/ 952 h 1536"/>
              <a:gd name="T80" fmla="*/ 695 w 1536"/>
              <a:gd name="T81" fmla="*/ 617 h 1536"/>
              <a:gd name="T82" fmla="*/ 768 w 1536"/>
              <a:gd name="T83" fmla="*/ 544 h 1536"/>
              <a:gd name="T84" fmla="*/ 841 w 1536"/>
              <a:gd name="T85" fmla="*/ 617 h 1536"/>
              <a:gd name="T86" fmla="*/ 841 w 1536"/>
              <a:gd name="T87" fmla="*/ 684 h 1536"/>
              <a:gd name="T88" fmla="*/ 768 w 1536"/>
              <a:gd name="T89" fmla="*/ 757 h 1536"/>
              <a:gd name="T90" fmla="*/ 695 w 1536"/>
              <a:gd name="T91" fmla="*/ 684 h 1536"/>
              <a:gd name="T92" fmla="*/ 695 w 1536"/>
              <a:gd name="T93" fmla="*/ 617 h 1536"/>
              <a:gd name="T94" fmla="*/ 924 w 1536"/>
              <a:gd name="T95" fmla="*/ 992 h 1536"/>
              <a:gd name="T96" fmla="*/ 612 w 1536"/>
              <a:gd name="T97" fmla="*/ 992 h 1536"/>
              <a:gd name="T98" fmla="*/ 612 w 1536"/>
              <a:gd name="T99" fmla="*/ 952 h 1536"/>
              <a:gd name="T100" fmla="*/ 717 w 1536"/>
              <a:gd name="T101" fmla="*/ 847 h 1536"/>
              <a:gd name="T102" fmla="*/ 819 w 1536"/>
              <a:gd name="T103" fmla="*/ 847 h 1536"/>
              <a:gd name="T104" fmla="*/ 924 w 1536"/>
              <a:gd name="T105" fmla="*/ 952 h 1536"/>
              <a:gd name="T106" fmla="*/ 924 w 1536"/>
              <a:gd name="T107" fmla="*/ 99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36" h="1536">
                <a:moveTo>
                  <a:pt x="768" y="1536"/>
                </a:moveTo>
                <a:cubicBezTo>
                  <a:pt x="973" y="1536"/>
                  <a:pt x="1166" y="1456"/>
                  <a:pt x="1311" y="1311"/>
                </a:cubicBezTo>
                <a:cubicBezTo>
                  <a:pt x="1456" y="1166"/>
                  <a:pt x="1536" y="973"/>
                  <a:pt x="1536" y="768"/>
                </a:cubicBezTo>
                <a:cubicBezTo>
                  <a:pt x="1536" y="563"/>
                  <a:pt x="1456" y="370"/>
                  <a:pt x="1311" y="225"/>
                </a:cubicBezTo>
                <a:cubicBezTo>
                  <a:pt x="1166" y="80"/>
                  <a:pt x="973" y="0"/>
                  <a:pt x="768" y="0"/>
                </a:cubicBezTo>
                <a:cubicBezTo>
                  <a:pt x="563" y="0"/>
                  <a:pt x="370" y="80"/>
                  <a:pt x="225" y="225"/>
                </a:cubicBezTo>
                <a:cubicBezTo>
                  <a:pt x="80" y="370"/>
                  <a:pt x="0" y="563"/>
                  <a:pt x="0" y="768"/>
                </a:cubicBezTo>
                <a:cubicBezTo>
                  <a:pt x="0" y="973"/>
                  <a:pt x="80" y="1166"/>
                  <a:pt x="225" y="1311"/>
                </a:cubicBezTo>
                <a:cubicBezTo>
                  <a:pt x="370" y="1456"/>
                  <a:pt x="563" y="1536"/>
                  <a:pt x="768" y="1536"/>
                </a:cubicBezTo>
                <a:close/>
                <a:moveTo>
                  <a:pt x="289" y="289"/>
                </a:moveTo>
                <a:cubicBezTo>
                  <a:pt x="417" y="161"/>
                  <a:pt x="587" y="90"/>
                  <a:pt x="768" y="90"/>
                </a:cubicBezTo>
                <a:cubicBezTo>
                  <a:pt x="949" y="90"/>
                  <a:pt x="1119" y="161"/>
                  <a:pt x="1247" y="289"/>
                </a:cubicBezTo>
                <a:cubicBezTo>
                  <a:pt x="1375" y="417"/>
                  <a:pt x="1446" y="587"/>
                  <a:pt x="1446" y="768"/>
                </a:cubicBezTo>
                <a:cubicBezTo>
                  <a:pt x="1446" y="949"/>
                  <a:pt x="1375" y="1119"/>
                  <a:pt x="1247" y="1248"/>
                </a:cubicBezTo>
                <a:cubicBezTo>
                  <a:pt x="1119" y="1376"/>
                  <a:pt x="949" y="1446"/>
                  <a:pt x="768" y="1446"/>
                </a:cubicBezTo>
                <a:cubicBezTo>
                  <a:pt x="587" y="1446"/>
                  <a:pt x="417" y="1376"/>
                  <a:pt x="289" y="1248"/>
                </a:cubicBezTo>
                <a:cubicBezTo>
                  <a:pt x="161" y="1119"/>
                  <a:pt x="90" y="949"/>
                  <a:pt x="90" y="768"/>
                </a:cubicBezTo>
                <a:cubicBezTo>
                  <a:pt x="90" y="587"/>
                  <a:pt x="161" y="417"/>
                  <a:pt x="289" y="289"/>
                </a:cubicBezTo>
                <a:close/>
                <a:moveTo>
                  <a:pt x="768" y="1356"/>
                </a:moveTo>
                <a:cubicBezTo>
                  <a:pt x="1092" y="1356"/>
                  <a:pt x="1356" y="1092"/>
                  <a:pt x="1356" y="768"/>
                </a:cubicBezTo>
                <a:cubicBezTo>
                  <a:pt x="1356" y="444"/>
                  <a:pt x="1092" y="180"/>
                  <a:pt x="768" y="180"/>
                </a:cubicBezTo>
                <a:cubicBezTo>
                  <a:pt x="444" y="180"/>
                  <a:pt x="180" y="444"/>
                  <a:pt x="180" y="768"/>
                </a:cubicBezTo>
                <a:cubicBezTo>
                  <a:pt x="180" y="1092"/>
                  <a:pt x="444" y="1356"/>
                  <a:pt x="768" y="1356"/>
                </a:cubicBezTo>
                <a:close/>
                <a:moveTo>
                  <a:pt x="768" y="270"/>
                </a:moveTo>
                <a:cubicBezTo>
                  <a:pt x="1043" y="270"/>
                  <a:pt x="1266" y="494"/>
                  <a:pt x="1266" y="768"/>
                </a:cubicBezTo>
                <a:cubicBezTo>
                  <a:pt x="1266" y="1043"/>
                  <a:pt x="1043" y="1266"/>
                  <a:pt x="768" y="1266"/>
                </a:cubicBezTo>
                <a:cubicBezTo>
                  <a:pt x="493" y="1266"/>
                  <a:pt x="270" y="1043"/>
                  <a:pt x="270" y="768"/>
                </a:cubicBezTo>
                <a:cubicBezTo>
                  <a:pt x="270" y="494"/>
                  <a:pt x="493" y="270"/>
                  <a:pt x="768" y="270"/>
                </a:cubicBezTo>
                <a:close/>
                <a:moveTo>
                  <a:pt x="1014" y="952"/>
                </a:moveTo>
                <a:cubicBezTo>
                  <a:pt x="1014" y="874"/>
                  <a:pt x="968" y="807"/>
                  <a:pt x="902" y="776"/>
                </a:cubicBezTo>
                <a:cubicBezTo>
                  <a:pt x="920" y="750"/>
                  <a:pt x="931" y="718"/>
                  <a:pt x="931" y="684"/>
                </a:cubicBezTo>
                <a:cubicBezTo>
                  <a:pt x="931" y="617"/>
                  <a:pt x="931" y="617"/>
                  <a:pt x="931" y="617"/>
                </a:cubicBezTo>
                <a:cubicBezTo>
                  <a:pt x="931" y="527"/>
                  <a:pt x="858" y="454"/>
                  <a:pt x="768" y="454"/>
                </a:cubicBezTo>
                <a:cubicBezTo>
                  <a:pt x="678" y="454"/>
                  <a:pt x="605" y="527"/>
                  <a:pt x="605" y="617"/>
                </a:cubicBezTo>
                <a:cubicBezTo>
                  <a:pt x="605" y="684"/>
                  <a:pt x="605" y="684"/>
                  <a:pt x="605" y="684"/>
                </a:cubicBezTo>
                <a:cubicBezTo>
                  <a:pt x="605" y="718"/>
                  <a:pt x="616" y="750"/>
                  <a:pt x="634" y="776"/>
                </a:cubicBezTo>
                <a:cubicBezTo>
                  <a:pt x="568" y="807"/>
                  <a:pt x="522" y="874"/>
                  <a:pt x="522" y="952"/>
                </a:cubicBezTo>
                <a:cubicBezTo>
                  <a:pt x="522" y="1082"/>
                  <a:pt x="522" y="1082"/>
                  <a:pt x="522" y="1082"/>
                </a:cubicBezTo>
                <a:cubicBezTo>
                  <a:pt x="1014" y="1082"/>
                  <a:pt x="1014" y="1082"/>
                  <a:pt x="1014" y="1082"/>
                </a:cubicBezTo>
                <a:lnTo>
                  <a:pt x="1014" y="952"/>
                </a:lnTo>
                <a:close/>
                <a:moveTo>
                  <a:pt x="695" y="617"/>
                </a:moveTo>
                <a:cubicBezTo>
                  <a:pt x="695" y="577"/>
                  <a:pt x="728" y="544"/>
                  <a:pt x="768" y="544"/>
                </a:cubicBezTo>
                <a:cubicBezTo>
                  <a:pt x="808" y="544"/>
                  <a:pt x="841" y="577"/>
                  <a:pt x="841" y="617"/>
                </a:cubicBezTo>
                <a:cubicBezTo>
                  <a:pt x="841" y="684"/>
                  <a:pt x="841" y="684"/>
                  <a:pt x="841" y="684"/>
                </a:cubicBezTo>
                <a:cubicBezTo>
                  <a:pt x="841" y="724"/>
                  <a:pt x="808" y="757"/>
                  <a:pt x="768" y="757"/>
                </a:cubicBezTo>
                <a:cubicBezTo>
                  <a:pt x="728" y="757"/>
                  <a:pt x="695" y="724"/>
                  <a:pt x="695" y="684"/>
                </a:cubicBezTo>
                <a:lnTo>
                  <a:pt x="695" y="617"/>
                </a:lnTo>
                <a:close/>
                <a:moveTo>
                  <a:pt x="924" y="992"/>
                </a:moveTo>
                <a:cubicBezTo>
                  <a:pt x="612" y="992"/>
                  <a:pt x="612" y="992"/>
                  <a:pt x="612" y="992"/>
                </a:cubicBezTo>
                <a:cubicBezTo>
                  <a:pt x="612" y="952"/>
                  <a:pt x="612" y="952"/>
                  <a:pt x="612" y="952"/>
                </a:cubicBezTo>
                <a:cubicBezTo>
                  <a:pt x="612" y="894"/>
                  <a:pt x="659" y="847"/>
                  <a:pt x="717" y="847"/>
                </a:cubicBezTo>
                <a:cubicBezTo>
                  <a:pt x="819" y="847"/>
                  <a:pt x="819" y="847"/>
                  <a:pt x="819" y="847"/>
                </a:cubicBezTo>
                <a:cubicBezTo>
                  <a:pt x="877" y="847"/>
                  <a:pt x="924" y="894"/>
                  <a:pt x="924" y="952"/>
                </a:cubicBezTo>
                <a:lnTo>
                  <a:pt x="924" y="9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5244786" y="2730238"/>
            <a:ext cx="658303" cy="768634"/>
          </a:xfrm>
          <a:custGeom>
            <a:avLst/>
            <a:gdLst>
              <a:gd name="T0" fmla="*/ 1231 w 1315"/>
              <a:gd name="T1" fmla="*/ 1136 h 1536"/>
              <a:gd name="T2" fmla="*/ 1111 w 1315"/>
              <a:gd name="T3" fmla="*/ 910 h 1536"/>
              <a:gd name="T4" fmla="*/ 703 w 1315"/>
              <a:gd name="T5" fmla="*/ 723 h 1536"/>
              <a:gd name="T6" fmla="*/ 907 w 1315"/>
              <a:gd name="T7" fmla="*/ 633 h 1536"/>
              <a:gd name="T8" fmla="*/ 794 w 1315"/>
              <a:gd name="T9" fmla="*/ 326 h 1536"/>
              <a:gd name="T10" fmla="*/ 823 w 1315"/>
              <a:gd name="T11" fmla="*/ 165 h 1536"/>
              <a:gd name="T12" fmla="*/ 493 w 1315"/>
              <a:gd name="T13" fmla="*/ 165 h 1536"/>
              <a:gd name="T14" fmla="*/ 522 w 1315"/>
              <a:gd name="T15" fmla="*/ 326 h 1536"/>
              <a:gd name="T16" fmla="*/ 409 w 1315"/>
              <a:gd name="T17" fmla="*/ 633 h 1536"/>
              <a:gd name="T18" fmla="*/ 613 w 1315"/>
              <a:gd name="T19" fmla="*/ 723 h 1536"/>
              <a:gd name="T20" fmla="*/ 204 w 1315"/>
              <a:gd name="T21" fmla="*/ 910 h 1536"/>
              <a:gd name="T22" fmla="*/ 85 w 1315"/>
              <a:gd name="T23" fmla="*/ 1136 h 1536"/>
              <a:gd name="T24" fmla="*/ 0 w 1315"/>
              <a:gd name="T25" fmla="*/ 1406 h 1536"/>
              <a:gd name="T26" fmla="*/ 1315 w 1315"/>
              <a:gd name="T27" fmla="*/ 1536 h 1536"/>
              <a:gd name="T28" fmla="*/ 1202 w 1315"/>
              <a:gd name="T29" fmla="*/ 1229 h 1536"/>
              <a:gd name="T30" fmla="*/ 1141 w 1315"/>
              <a:gd name="T31" fmla="*/ 1136 h 1536"/>
              <a:gd name="T32" fmla="*/ 991 w 1315"/>
              <a:gd name="T33" fmla="*/ 1136 h 1536"/>
              <a:gd name="T34" fmla="*/ 1066 w 1315"/>
              <a:gd name="T35" fmla="*/ 993 h 1536"/>
              <a:gd name="T36" fmla="*/ 583 w 1315"/>
              <a:gd name="T37" fmla="*/ 165 h 1536"/>
              <a:gd name="T38" fmla="*/ 733 w 1315"/>
              <a:gd name="T39" fmla="*/ 165 h 1536"/>
              <a:gd name="T40" fmla="*/ 658 w 1315"/>
              <a:gd name="T41" fmla="*/ 308 h 1536"/>
              <a:gd name="T42" fmla="*/ 583 w 1315"/>
              <a:gd name="T43" fmla="*/ 165 h 1536"/>
              <a:gd name="T44" fmla="*/ 499 w 1315"/>
              <a:gd name="T45" fmla="*/ 503 h 1536"/>
              <a:gd name="T46" fmla="*/ 712 w 1315"/>
              <a:gd name="T47" fmla="*/ 398 h 1536"/>
              <a:gd name="T48" fmla="*/ 817 w 1315"/>
              <a:gd name="T49" fmla="*/ 543 h 1536"/>
              <a:gd name="T50" fmla="*/ 658 w 1315"/>
              <a:gd name="T51" fmla="*/ 993 h 1536"/>
              <a:gd name="T52" fmla="*/ 733 w 1315"/>
              <a:gd name="T53" fmla="*/ 1136 h 1536"/>
              <a:gd name="T54" fmla="*/ 583 w 1315"/>
              <a:gd name="T55" fmla="*/ 1136 h 1536"/>
              <a:gd name="T56" fmla="*/ 658 w 1315"/>
              <a:gd name="T57" fmla="*/ 993 h 1536"/>
              <a:gd name="T58" fmla="*/ 249 w 1315"/>
              <a:gd name="T59" fmla="*/ 993 h 1536"/>
              <a:gd name="T60" fmla="*/ 324 w 1315"/>
              <a:gd name="T61" fmla="*/ 1136 h 1536"/>
              <a:gd name="T62" fmla="*/ 175 w 1315"/>
              <a:gd name="T63" fmla="*/ 1136 h 1536"/>
              <a:gd name="T64" fmla="*/ 409 w 1315"/>
              <a:gd name="T65" fmla="*/ 1446 h 1536"/>
              <a:gd name="T66" fmla="*/ 90 w 1315"/>
              <a:gd name="T67" fmla="*/ 1406 h 1536"/>
              <a:gd name="T68" fmla="*/ 304 w 1315"/>
              <a:gd name="T69" fmla="*/ 1301 h 1536"/>
              <a:gd name="T70" fmla="*/ 409 w 1315"/>
              <a:gd name="T71" fmla="*/ 1446 h 1536"/>
              <a:gd name="T72" fmla="*/ 385 w 1315"/>
              <a:gd name="T73" fmla="*/ 1229 h 1536"/>
              <a:gd name="T74" fmla="*/ 414 w 1315"/>
              <a:gd name="T75" fmla="*/ 1068 h 1536"/>
              <a:gd name="T76" fmla="*/ 294 w 1315"/>
              <a:gd name="T77" fmla="*/ 813 h 1536"/>
              <a:gd name="T78" fmla="*/ 613 w 1315"/>
              <a:gd name="T79" fmla="*/ 910 h 1536"/>
              <a:gd name="T80" fmla="*/ 493 w 1315"/>
              <a:gd name="T81" fmla="*/ 1136 h 1536"/>
              <a:gd name="T82" fmla="*/ 454 w 1315"/>
              <a:gd name="T83" fmla="*/ 1282 h 1536"/>
              <a:gd name="T84" fmla="*/ 499 w 1315"/>
              <a:gd name="T85" fmla="*/ 1446 h 1536"/>
              <a:gd name="T86" fmla="*/ 604 w 1315"/>
              <a:gd name="T87" fmla="*/ 1301 h 1536"/>
              <a:gd name="T88" fmla="*/ 817 w 1315"/>
              <a:gd name="T89" fmla="*/ 1406 h 1536"/>
              <a:gd name="T90" fmla="*/ 862 w 1315"/>
              <a:gd name="T91" fmla="*/ 1282 h 1536"/>
              <a:gd name="T92" fmla="*/ 823 w 1315"/>
              <a:gd name="T93" fmla="*/ 1136 h 1536"/>
              <a:gd name="T94" fmla="*/ 703 w 1315"/>
              <a:gd name="T95" fmla="*/ 910 h 1536"/>
              <a:gd name="T96" fmla="*/ 1021 w 1315"/>
              <a:gd name="T97" fmla="*/ 813 h 1536"/>
              <a:gd name="T98" fmla="*/ 901 w 1315"/>
              <a:gd name="T99" fmla="*/ 1068 h 1536"/>
              <a:gd name="T100" fmla="*/ 930 w 1315"/>
              <a:gd name="T101" fmla="*/ 1229 h 1536"/>
              <a:gd name="T102" fmla="*/ 1225 w 1315"/>
              <a:gd name="T103" fmla="*/ 1446 h 1536"/>
              <a:gd name="T104" fmla="*/ 907 w 1315"/>
              <a:gd name="T105" fmla="*/ 1406 h 1536"/>
              <a:gd name="T106" fmla="*/ 1120 w 1315"/>
              <a:gd name="T107" fmla="*/ 1301 h 1536"/>
              <a:gd name="T108" fmla="*/ 1225 w 1315"/>
              <a:gd name="T109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15" h="1536">
                <a:moveTo>
                  <a:pt x="1202" y="1229"/>
                </a:moveTo>
                <a:cubicBezTo>
                  <a:pt x="1220" y="1203"/>
                  <a:pt x="1231" y="1171"/>
                  <a:pt x="1231" y="1136"/>
                </a:cubicBezTo>
                <a:cubicBezTo>
                  <a:pt x="1231" y="1068"/>
                  <a:pt x="1231" y="1068"/>
                  <a:pt x="1231" y="1068"/>
                </a:cubicBezTo>
                <a:cubicBezTo>
                  <a:pt x="1231" y="993"/>
                  <a:pt x="1180" y="929"/>
                  <a:pt x="1111" y="910"/>
                </a:cubicBezTo>
                <a:cubicBezTo>
                  <a:pt x="1111" y="723"/>
                  <a:pt x="1111" y="723"/>
                  <a:pt x="1111" y="723"/>
                </a:cubicBezTo>
                <a:cubicBezTo>
                  <a:pt x="703" y="723"/>
                  <a:pt x="703" y="723"/>
                  <a:pt x="703" y="723"/>
                </a:cubicBezTo>
                <a:cubicBezTo>
                  <a:pt x="703" y="633"/>
                  <a:pt x="703" y="633"/>
                  <a:pt x="703" y="633"/>
                </a:cubicBezTo>
                <a:cubicBezTo>
                  <a:pt x="907" y="633"/>
                  <a:pt x="907" y="633"/>
                  <a:pt x="907" y="633"/>
                </a:cubicBezTo>
                <a:cubicBezTo>
                  <a:pt x="907" y="503"/>
                  <a:pt x="907" y="503"/>
                  <a:pt x="907" y="503"/>
                </a:cubicBezTo>
                <a:cubicBezTo>
                  <a:pt x="907" y="425"/>
                  <a:pt x="860" y="357"/>
                  <a:pt x="794" y="326"/>
                </a:cubicBezTo>
                <a:cubicBezTo>
                  <a:pt x="812" y="300"/>
                  <a:pt x="823" y="268"/>
                  <a:pt x="823" y="233"/>
                </a:cubicBezTo>
                <a:cubicBezTo>
                  <a:pt x="823" y="165"/>
                  <a:pt x="823" y="165"/>
                  <a:pt x="823" y="165"/>
                </a:cubicBezTo>
                <a:cubicBezTo>
                  <a:pt x="823" y="74"/>
                  <a:pt x="749" y="0"/>
                  <a:pt x="658" y="0"/>
                </a:cubicBezTo>
                <a:cubicBezTo>
                  <a:pt x="567" y="0"/>
                  <a:pt x="493" y="74"/>
                  <a:pt x="493" y="165"/>
                </a:cubicBezTo>
                <a:cubicBezTo>
                  <a:pt x="493" y="233"/>
                  <a:pt x="493" y="233"/>
                  <a:pt x="493" y="233"/>
                </a:cubicBezTo>
                <a:cubicBezTo>
                  <a:pt x="493" y="268"/>
                  <a:pt x="504" y="300"/>
                  <a:pt x="522" y="326"/>
                </a:cubicBezTo>
                <a:cubicBezTo>
                  <a:pt x="455" y="357"/>
                  <a:pt x="409" y="425"/>
                  <a:pt x="409" y="503"/>
                </a:cubicBezTo>
                <a:cubicBezTo>
                  <a:pt x="409" y="633"/>
                  <a:pt x="409" y="633"/>
                  <a:pt x="409" y="633"/>
                </a:cubicBezTo>
                <a:cubicBezTo>
                  <a:pt x="613" y="633"/>
                  <a:pt x="613" y="633"/>
                  <a:pt x="613" y="633"/>
                </a:cubicBezTo>
                <a:cubicBezTo>
                  <a:pt x="613" y="723"/>
                  <a:pt x="613" y="723"/>
                  <a:pt x="613" y="723"/>
                </a:cubicBezTo>
                <a:cubicBezTo>
                  <a:pt x="204" y="723"/>
                  <a:pt x="204" y="723"/>
                  <a:pt x="204" y="723"/>
                </a:cubicBezTo>
                <a:cubicBezTo>
                  <a:pt x="204" y="910"/>
                  <a:pt x="204" y="910"/>
                  <a:pt x="204" y="910"/>
                </a:cubicBezTo>
                <a:cubicBezTo>
                  <a:pt x="135" y="929"/>
                  <a:pt x="85" y="993"/>
                  <a:pt x="85" y="1068"/>
                </a:cubicBezTo>
                <a:cubicBezTo>
                  <a:pt x="85" y="1136"/>
                  <a:pt x="85" y="1136"/>
                  <a:pt x="85" y="1136"/>
                </a:cubicBezTo>
                <a:cubicBezTo>
                  <a:pt x="85" y="1171"/>
                  <a:pt x="95" y="1203"/>
                  <a:pt x="114" y="1229"/>
                </a:cubicBezTo>
                <a:cubicBezTo>
                  <a:pt x="47" y="1260"/>
                  <a:pt x="0" y="1328"/>
                  <a:pt x="0" y="140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315" y="1536"/>
                  <a:pt x="1315" y="1536"/>
                  <a:pt x="1315" y="1536"/>
                </a:cubicBezTo>
                <a:cubicBezTo>
                  <a:pt x="1315" y="1406"/>
                  <a:pt x="1315" y="1406"/>
                  <a:pt x="1315" y="1406"/>
                </a:cubicBezTo>
                <a:cubicBezTo>
                  <a:pt x="1315" y="1328"/>
                  <a:pt x="1269" y="1260"/>
                  <a:pt x="1202" y="1229"/>
                </a:cubicBezTo>
                <a:close/>
                <a:moveTo>
                  <a:pt x="1141" y="1068"/>
                </a:moveTo>
                <a:cubicBezTo>
                  <a:pt x="1141" y="1136"/>
                  <a:pt x="1141" y="1136"/>
                  <a:pt x="1141" y="1136"/>
                </a:cubicBezTo>
                <a:cubicBezTo>
                  <a:pt x="1141" y="1177"/>
                  <a:pt x="1107" y="1211"/>
                  <a:pt x="1066" y="1211"/>
                </a:cubicBezTo>
                <a:cubicBezTo>
                  <a:pt x="1025" y="1211"/>
                  <a:pt x="991" y="1177"/>
                  <a:pt x="991" y="1136"/>
                </a:cubicBezTo>
                <a:cubicBezTo>
                  <a:pt x="991" y="1068"/>
                  <a:pt x="991" y="1068"/>
                  <a:pt x="991" y="1068"/>
                </a:cubicBezTo>
                <a:cubicBezTo>
                  <a:pt x="991" y="1027"/>
                  <a:pt x="1025" y="993"/>
                  <a:pt x="1066" y="993"/>
                </a:cubicBezTo>
                <a:cubicBezTo>
                  <a:pt x="1107" y="993"/>
                  <a:pt x="1141" y="1027"/>
                  <a:pt x="1141" y="1068"/>
                </a:cubicBezTo>
                <a:close/>
                <a:moveTo>
                  <a:pt x="583" y="165"/>
                </a:moveTo>
                <a:cubicBezTo>
                  <a:pt x="583" y="124"/>
                  <a:pt x="616" y="90"/>
                  <a:pt x="658" y="90"/>
                </a:cubicBezTo>
                <a:cubicBezTo>
                  <a:pt x="699" y="90"/>
                  <a:pt x="733" y="124"/>
                  <a:pt x="733" y="165"/>
                </a:cubicBezTo>
                <a:cubicBezTo>
                  <a:pt x="733" y="233"/>
                  <a:pt x="733" y="233"/>
                  <a:pt x="733" y="233"/>
                </a:cubicBezTo>
                <a:cubicBezTo>
                  <a:pt x="733" y="274"/>
                  <a:pt x="699" y="308"/>
                  <a:pt x="658" y="308"/>
                </a:cubicBezTo>
                <a:cubicBezTo>
                  <a:pt x="616" y="308"/>
                  <a:pt x="583" y="274"/>
                  <a:pt x="583" y="233"/>
                </a:cubicBezTo>
                <a:lnTo>
                  <a:pt x="583" y="165"/>
                </a:lnTo>
                <a:close/>
                <a:moveTo>
                  <a:pt x="499" y="543"/>
                </a:moveTo>
                <a:cubicBezTo>
                  <a:pt x="499" y="503"/>
                  <a:pt x="499" y="503"/>
                  <a:pt x="499" y="503"/>
                </a:cubicBezTo>
                <a:cubicBezTo>
                  <a:pt x="499" y="446"/>
                  <a:pt x="546" y="398"/>
                  <a:pt x="604" y="398"/>
                </a:cubicBezTo>
                <a:cubicBezTo>
                  <a:pt x="712" y="398"/>
                  <a:pt x="712" y="398"/>
                  <a:pt x="712" y="398"/>
                </a:cubicBezTo>
                <a:cubicBezTo>
                  <a:pt x="770" y="398"/>
                  <a:pt x="817" y="446"/>
                  <a:pt x="817" y="503"/>
                </a:cubicBezTo>
                <a:cubicBezTo>
                  <a:pt x="817" y="543"/>
                  <a:pt x="817" y="543"/>
                  <a:pt x="817" y="543"/>
                </a:cubicBezTo>
                <a:lnTo>
                  <a:pt x="499" y="543"/>
                </a:lnTo>
                <a:close/>
                <a:moveTo>
                  <a:pt x="658" y="993"/>
                </a:moveTo>
                <a:cubicBezTo>
                  <a:pt x="699" y="993"/>
                  <a:pt x="733" y="1027"/>
                  <a:pt x="733" y="1068"/>
                </a:cubicBezTo>
                <a:cubicBezTo>
                  <a:pt x="733" y="1136"/>
                  <a:pt x="733" y="1136"/>
                  <a:pt x="733" y="1136"/>
                </a:cubicBezTo>
                <a:cubicBezTo>
                  <a:pt x="733" y="1177"/>
                  <a:pt x="699" y="1211"/>
                  <a:pt x="658" y="1211"/>
                </a:cubicBezTo>
                <a:cubicBezTo>
                  <a:pt x="616" y="1211"/>
                  <a:pt x="583" y="1177"/>
                  <a:pt x="583" y="1136"/>
                </a:cubicBezTo>
                <a:cubicBezTo>
                  <a:pt x="583" y="1068"/>
                  <a:pt x="583" y="1068"/>
                  <a:pt x="583" y="1068"/>
                </a:cubicBezTo>
                <a:cubicBezTo>
                  <a:pt x="583" y="1027"/>
                  <a:pt x="616" y="993"/>
                  <a:pt x="658" y="993"/>
                </a:cubicBezTo>
                <a:close/>
                <a:moveTo>
                  <a:pt x="175" y="1068"/>
                </a:moveTo>
                <a:cubicBezTo>
                  <a:pt x="175" y="1027"/>
                  <a:pt x="208" y="993"/>
                  <a:pt x="249" y="993"/>
                </a:cubicBezTo>
                <a:cubicBezTo>
                  <a:pt x="291" y="993"/>
                  <a:pt x="324" y="1027"/>
                  <a:pt x="324" y="1068"/>
                </a:cubicBezTo>
                <a:cubicBezTo>
                  <a:pt x="324" y="1136"/>
                  <a:pt x="324" y="1136"/>
                  <a:pt x="324" y="1136"/>
                </a:cubicBezTo>
                <a:cubicBezTo>
                  <a:pt x="324" y="1177"/>
                  <a:pt x="291" y="1211"/>
                  <a:pt x="249" y="1211"/>
                </a:cubicBezTo>
                <a:cubicBezTo>
                  <a:pt x="208" y="1211"/>
                  <a:pt x="175" y="1177"/>
                  <a:pt x="175" y="1136"/>
                </a:cubicBezTo>
                <a:lnTo>
                  <a:pt x="175" y="1068"/>
                </a:lnTo>
                <a:close/>
                <a:moveTo>
                  <a:pt x="409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406"/>
                  <a:pt x="90" y="1406"/>
                  <a:pt x="90" y="1406"/>
                </a:cubicBezTo>
                <a:cubicBezTo>
                  <a:pt x="90" y="1349"/>
                  <a:pt x="137" y="1301"/>
                  <a:pt x="195" y="1301"/>
                </a:cubicBezTo>
                <a:cubicBezTo>
                  <a:pt x="304" y="1301"/>
                  <a:pt x="304" y="1301"/>
                  <a:pt x="304" y="1301"/>
                </a:cubicBezTo>
                <a:cubicBezTo>
                  <a:pt x="361" y="1301"/>
                  <a:pt x="409" y="1349"/>
                  <a:pt x="409" y="1406"/>
                </a:cubicBezTo>
                <a:lnTo>
                  <a:pt x="409" y="1446"/>
                </a:lnTo>
                <a:close/>
                <a:moveTo>
                  <a:pt x="454" y="1282"/>
                </a:moveTo>
                <a:cubicBezTo>
                  <a:pt x="435" y="1260"/>
                  <a:pt x="412" y="1242"/>
                  <a:pt x="385" y="1229"/>
                </a:cubicBezTo>
                <a:cubicBezTo>
                  <a:pt x="404" y="1203"/>
                  <a:pt x="414" y="1171"/>
                  <a:pt x="414" y="1136"/>
                </a:cubicBezTo>
                <a:cubicBezTo>
                  <a:pt x="414" y="1068"/>
                  <a:pt x="414" y="1068"/>
                  <a:pt x="414" y="1068"/>
                </a:cubicBezTo>
                <a:cubicBezTo>
                  <a:pt x="414" y="993"/>
                  <a:pt x="364" y="929"/>
                  <a:pt x="294" y="910"/>
                </a:cubicBezTo>
                <a:cubicBezTo>
                  <a:pt x="294" y="813"/>
                  <a:pt x="294" y="813"/>
                  <a:pt x="294" y="813"/>
                </a:cubicBezTo>
                <a:cubicBezTo>
                  <a:pt x="613" y="813"/>
                  <a:pt x="613" y="813"/>
                  <a:pt x="613" y="813"/>
                </a:cubicBezTo>
                <a:cubicBezTo>
                  <a:pt x="613" y="910"/>
                  <a:pt x="613" y="910"/>
                  <a:pt x="613" y="910"/>
                </a:cubicBezTo>
                <a:cubicBezTo>
                  <a:pt x="544" y="929"/>
                  <a:pt x="493" y="993"/>
                  <a:pt x="493" y="1068"/>
                </a:cubicBezTo>
                <a:cubicBezTo>
                  <a:pt x="493" y="1136"/>
                  <a:pt x="493" y="1136"/>
                  <a:pt x="493" y="1136"/>
                </a:cubicBezTo>
                <a:cubicBezTo>
                  <a:pt x="493" y="1171"/>
                  <a:pt x="504" y="1203"/>
                  <a:pt x="522" y="1229"/>
                </a:cubicBezTo>
                <a:cubicBezTo>
                  <a:pt x="495" y="1242"/>
                  <a:pt x="472" y="1260"/>
                  <a:pt x="454" y="1282"/>
                </a:cubicBezTo>
                <a:close/>
                <a:moveTo>
                  <a:pt x="817" y="1446"/>
                </a:moveTo>
                <a:cubicBezTo>
                  <a:pt x="499" y="1446"/>
                  <a:pt x="499" y="1446"/>
                  <a:pt x="499" y="1446"/>
                </a:cubicBezTo>
                <a:cubicBezTo>
                  <a:pt x="499" y="1406"/>
                  <a:pt x="499" y="1406"/>
                  <a:pt x="499" y="1406"/>
                </a:cubicBezTo>
                <a:cubicBezTo>
                  <a:pt x="499" y="1349"/>
                  <a:pt x="546" y="1301"/>
                  <a:pt x="604" y="1301"/>
                </a:cubicBezTo>
                <a:cubicBezTo>
                  <a:pt x="712" y="1301"/>
                  <a:pt x="712" y="1301"/>
                  <a:pt x="712" y="1301"/>
                </a:cubicBezTo>
                <a:cubicBezTo>
                  <a:pt x="770" y="1301"/>
                  <a:pt x="817" y="1349"/>
                  <a:pt x="817" y="1406"/>
                </a:cubicBezTo>
                <a:lnTo>
                  <a:pt x="817" y="1446"/>
                </a:lnTo>
                <a:close/>
                <a:moveTo>
                  <a:pt x="862" y="1282"/>
                </a:moveTo>
                <a:cubicBezTo>
                  <a:pt x="843" y="1260"/>
                  <a:pt x="820" y="1242"/>
                  <a:pt x="794" y="1229"/>
                </a:cubicBezTo>
                <a:cubicBezTo>
                  <a:pt x="812" y="1203"/>
                  <a:pt x="823" y="1171"/>
                  <a:pt x="823" y="1136"/>
                </a:cubicBezTo>
                <a:cubicBezTo>
                  <a:pt x="823" y="1068"/>
                  <a:pt x="823" y="1068"/>
                  <a:pt x="823" y="1068"/>
                </a:cubicBezTo>
                <a:cubicBezTo>
                  <a:pt x="823" y="993"/>
                  <a:pt x="772" y="929"/>
                  <a:pt x="703" y="910"/>
                </a:cubicBezTo>
                <a:cubicBezTo>
                  <a:pt x="703" y="813"/>
                  <a:pt x="703" y="813"/>
                  <a:pt x="703" y="813"/>
                </a:cubicBezTo>
                <a:cubicBezTo>
                  <a:pt x="1021" y="813"/>
                  <a:pt x="1021" y="813"/>
                  <a:pt x="1021" y="813"/>
                </a:cubicBezTo>
                <a:cubicBezTo>
                  <a:pt x="1021" y="910"/>
                  <a:pt x="1021" y="910"/>
                  <a:pt x="1021" y="910"/>
                </a:cubicBezTo>
                <a:cubicBezTo>
                  <a:pt x="952" y="929"/>
                  <a:pt x="901" y="993"/>
                  <a:pt x="901" y="1068"/>
                </a:cubicBezTo>
                <a:cubicBezTo>
                  <a:pt x="901" y="1136"/>
                  <a:pt x="901" y="1136"/>
                  <a:pt x="901" y="1136"/>
                </a:cubicBezTo>
                <a:cubicBezTo>
                  <a:pt x="901" y="1171"/>
                  <a:pt x="912" y="1203"/>
                  <a:pt x="930" y="1229"/>
                </a:cubicBezTo>
                <a:cubicBezTo>
                  <a:pt x="904" y="1242"/>
                  <a:pt x="880" y="1260"/>
                  <a:pt x="862" y="1282"/>
                </a:cubicBezTo>
                <a:close/>
                <a:moveTo>
                  <a:pt x="1225" y="1446"/>
                </a:moveTo>
                <a:cubicBezTo>
                  <a:pt x="907" y="1446"/>
                  <a:pt x="907" y="1446"/>
                  <a:pt x="907" y="1446"/>
                </a:cubicBezTo>
                <a:cubicBezTo>
                  <a:pt x="907" y="1406"/>
                  <a:pt x="907" y="1406"/>
                  <a:pt x="907" y="1406"/>
                </a:cubicBezTo>
                <a:cubicBezTo>
                  <a:pt x="907" y="1349"/>
                  <a:pt x="954" y="1301"/>
                  <a:pt x="1012" y="1301"/>
                </a:cubicBezTo>
                <a:cubicBezTo>
                  <a:pt x="1120" y="1301"/>
                  <a:pt x="1120" y="1301"/>
                  <a:pt x="1120" y="1301"/>
                </a:cubicBezTo>
                <a:cubicBezTo>
                  <a:pt x="1178" y="1301"/>
                  <a:pt x="1225" y="1349"/>
                  <a:pt x="1225" y="1406"/>
                </a:cubicBezTo>
                <a:lnTo>
                  <a:pt x="1225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1942139" y="2730085"/>
            <a:ext cx="768634" cy="768941"/>
          </a:xfrm>
          <a:custGeom>
            <a:avLst/>
            <a:gdLst>
              <a:gd name="T0" fmla="*/ 902 w 1536"/>
              <a:gd name="T1" fmla="*/ 776 h 1536"/>
              <a:gd name="T2" fmla="*/ 931 w 1536"/>
              <a:gd name="T3" fmla="*/ 617 h 1536"/>
              <a:gd name="T4" fmla="*/ 605 w 1536"/>
              <a:gd name="T5" fmla="*/ 617 h 1536"/>
              <a:gd name="T6" fmla="*/ 634 w 1536"/>
              <a:gd name="T7" fmla="*/ 776 h 1536"/>
              <a:gd name="T8" fmla="*/ 522 w 1536"/>
              <a:gd name="T9" fmla="*/ 1082 h 1536"/>
              <a:gd name="T10" fmla="*/ 1013 w 1536"/>
              <a:gd name="T11" fmla="*/ 952 h 1536"/>
              <a:gd name="T12" fmla="*/ 768 w 1536"/>
              <a:gd name="T13" fmla="*/ 544 h 1536"/>
              <a:gd name="T14" fmla="*/ 841 w 1536"/>
              <a:gd name="T15" fmla="*/ 684 h 1536"/>
              <a:gd name="T16" fmla="*/ 695 w 1536"/>
              <a:gd name="T17" fmla="*/ 684 h 1536"/>
              <a:gd name="T18" fmla="*/ 923 w 1536"/>
              <a:gd name="T19" fmla="*/ 992 h 1536"/>
              <a:gd name="T20" fmla="*/ 612 w 1536"/>
              <a:gd name="T21" fmla="*/ 952 h 1536"/>
              <a:gd name="T22" fmla="*/ 818 w 1536"/>
              <a:gd name="T23" fmla="*/ 847 h 1536"/>
              <a:gd name="T24" fmla="*/ 923 w 1536"/>
              <a:gd name="T25" fmla="*/ 992 h 1536"/>
              <a:gd name="T26" fmla="*/ 590 w 1536"/>
              <a:gd name="T27" fmla="*/ 139 h 1536"/>
              <a:gd name="T28" fmla="*/ 787 w 1536"/>
              <a:gd name="T29" fmla="*/ 0 h 1536"/>
              <a:gd name="T30" fmla="*/ 886 w 1536"/>
              <a:gd name="T31" fmla="*/ 206 h 1536"/>
              <a:gd name="T32" fmla="*/ 813 w 1536"/>
              <a:gd name="T33" fmla="*/ 276 h 1536"/>
              <a:gd name="T34" fmla="*/ 723 w 1536"/>
              <a:gd name="T35" fmla="*/ 142 h 1536"/>
              <a:gd name="T36" fmla="*/ 1178 w 1536"/>
              <a:gd name="T37" fmla="*/ 294 h 1536"/>
              <a:gd name="T38" fmla="*/ 1087 w 1536"/>
              <a:gd name="T39" fmla="*/ 197 h 1536"/>
              <a:gd name="T40" fmla="*/ 1324 w 1536"/>
              <a:gd name="T41" fmla="*/ 239 h 1536"/>
              <a:gd name="T42" fmla="*/ 1249 w 1536"/>
              <a:gd name="T43" fmla="*/ 455 h 1536"/>
              <a:gd name="T44" fmla="*/ 1147 w 1536"/>
              <a:gd name="T45" fmla="*/ 452 h 1536"/>
              <a:gd name="T46" fmla="*/ 1178 w 1536"/>
              <a:gd name="T47" fmla="*/ 294 h 1536"/>
              <a:gd name="T48" fmla="*/ 1397 w 1536"/>
              <a:gd name="T49" fmla="*/ 591 h 1536"/>
              <a:gd name="T50" fmla="*/ 1536 w 1536"/>
              <a:gd name="T51" fmla="*/ 787 h 1536"/>
              <a:gd name="T52" fmla="*/ 1330 w 1536"/>
              <a:gd name="T53" fmla="*/ 886 h 1536"/>
              <a:gd name="T54" fmla="*/ 1259 w 1536"/>
              <a:gd name="T55" fmla="*/ 813 h 1536"/>
              <a:gd name="T56" fmla="*/ 1394 w 1536"/>
              <a:gd name="T57" fmla="*/ 723 h 1536"/>
              <a:gd name="T58" fmla="*/ 1087 w 1536"/>
              <a:gd name="T59" fmla="*/ 1339 h 1536"/>
              <a:gd name="T60" fmla="*/ 1178 w 1536"/>
              <a:gd name="T61" fmla="*/ 1243 h 1536"/>
              <a:gd name="T62" fmla="*/ 1147 w 1536"/>
              <a:gd name="T63" fmla="*/ 1084 h 1536"/>
              <a:gd name="T64" fmla="*/ 1249 w 1536"/>
              <a:gd name="T65" fmla="*/ 1082 h 1536"/>
              <a:gd name="T66" fmla="*/ 1324 w 1536"/>
              <a:gd name="T67" fmla="*/ 1298 h 1536"/>
              <a:gd name="T68" fmla="*/ 1087 w 1536"/>
              <a:gd name="T69" fmla="*/ 1339 h 1536"/>
              <a:gd name="T70" fmla="*/ 813 w 1536"/>
              <a:gd name="T71" fmla="*/ 1394 h 1536"/>
              <a:gd name="T72" fmla="*/ 945 w 1536"/>
              <a:gd name="T73" fmla="*/ 1398 h 1536"/>
              <a:gd name="T74" fmla="*/ 748 w 1536"/>
              <a:gd name="T75" fmla="*/ 1536 h 1536"/>
              <a:gd name="T76" fmla="*/ 649 w 1536"/>
              <a:gd name="T77" fmla="*/ 1330 h 1536"/>
              <a:gd name="T78" fmla="*/ 723 w 1536"/>
              <a:gd name="T79" fmla="*/ 1260 h 1536"/>
              <a:gd name="T80" fmla="*/ 452 w 1536"/>
              <a:gd name="T81" fmla="*/ 1148 h 1536"/>
              <a:gd name="T82" fmla="*/ 454 w 1536"/>
              <a:gd name="T83" fmla="*/ 1249 h 1536"/>
              <a:gd name="T84" fmla="*/ 238 w 1536"/>
              <a:gd name="T85" fmla="*/ 1325 h 1536"/>
              <a:gd name="T86" fmla="*/ 197 w 1536"/>
              <a:gd name="T87" fmla="*/ 1088 h 1536"/>
              <a:gd name="T88" fmla="*/ 293 w 1536"/>
              <a:gd name="T89" fmla="*/ 1179 h 1536"/>
              <a:gd name="T90" fmla="*/ 452 w 1536"/>
              <a:gd name="T91" fmla="*/ 1148 h 1536"/>
              <a:gd name="T92" fmla="*/ 138 w 1536"/>
              <a:gd name="T93" fmla="*/ 946 h 1536"/>
              <a:gd name="T94" fmla="*/ 0 w 1536"/>
              <a:gd name="T95" fmla="*/ 749 h 1536"/>
              <a:gd name="T96" fmla="*/ 206 w 1536"/>
              <a:gd name="T97" fmla="*/ 650 h 1536"/>
              <a:gd name="T98" fmla="*/ 276 w 1536"/>
              <a:gd name="T99" fmla="*/ 723 h 1536"/>
              <a:gd name="T100" fmla="*/ 142 w 1536"/>
              <a:gd name="T101" fmla="*/ 813 h 1536"/>
              <a:gd name="T102" fmla="*/ 287 w 1536"/>
              <a:gd name="T103" fmla="*/ 455 h 1536"/>
              <a:gd name="T104" fmla="*/ 211 w 1536"/>
              <a:gd name="T105" fmla="*/ 239 h 1536"/>
              <a:gd name="T106" fmla="*/ 448 w 1536"/>
              <a:gd name="T107" fmla="*/ 197 h 1536"/>
              <a:gd name="T108" fmla="*/ 357 w 1536"/>
              <a:gd name="T109" fmla="*/ 294 h 1536"/>
              <a:gd name="T110" fmla="*/ 388 w 1536"/>
              <a:gd name="T111" fmla="*/ 452 h 1536"/>
              <a:gd name="T112" fmla="*/ 287 w 1536"/>
              <a:gd name="T113" fmla="*/ 45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36" h="1536">
                <a:moveTo>
                  <a:pt x="1013" y="952"/>
                </a:moveTo>
                <a:cubicBezTo>
                  <a:pt x="1013" y="874"/>
                  <a:pt x="968" y="807"/>
                  <a:pt x="902" y="776"/>
                </a:cubicBezTo>
                <a:cubicBezTo>
                  <a:pt x="920" y="750"/>
                  <a:pt x="931" y="718"/>
                  <a:pt x="931" y="684"/>
                </a:cubicBezTo>
                <a:cubicBezTo>
                  <a:pt x="931" y="617"/>
                  <a:pt x="931" y="617"/>
                  <a:pt x="931" y="617"/>
                </a:cubicBezTo>
                <a:cubicBezTo>
                  <a:pt x="931" y="527"/>
                  <a:pt x="857" y="454"/>
                  <a:pt x="768" y="454"/>
                </a:cubicBezTo>
                <a:cubicBezTo>
                  <a:pt x="678" y="454"/>
                  <a:pt x="605" y="527"/>
                  <a:pt x="605" y="617"/>
                </a:cubicBezTo>
                <a:cubicBezTo>
                  <a:pt x="605" y="684"/>
                  <a:pt x="605" y="684"/>
                  <a:pt x="605" y="684"/>
                </a:cubicBezTo>
                <a:cubicBezTo>
                  <a:pt x="605" y="718"/>
                  <a:pt x="615" y="750"/>
                  <a:pt x="634" y="776"/>
                </a:cubicBezTo>
                <a:cubicBezTo>
                  <a:pt x="568" y="807"/>
                  <a:pt x="522" y="874"/>
                  <a:pt x="522" y="952"/>
                </a:cubicBezTo>
                <a:cubicBezTo>
                  <a:pt x="522" y="1082"/>
                  <a:pt x="522" y="1082"/>
                  <a:pt x="522" y="1082"/>
                </a:cubicBezTo>
                <a:cubicBezTo>
                  <a:pt x="1013" y="1082"/>
                  <a:pt x="1013" y="1082"/>
                  <a:pt x="1013" y="1082"/>
                </a:cubicBezTo>
                <a:lnTo>
                  <a:pt x="1013" y="952"/>
                </a:lnTo>
                <a:close/>
                <a:moveTo>
                  <a:pt x="695" y="617"/>
                </a:moveTo>
                <a:cubicBezTo>
                  <a:pt x="695" y="577"/>
                  <a:pt x="728" y="544"/>
                  <a:pt x="768" y="544"/>
                </a:cubicBezTo>
                <a:cubicBezTo>
                  <a:pt x="808" y="544"/>
                  <a:pt x="841" y="577"/>
                  <a:pt x="841" y="617"/>
                </a:cubicBezTo>
                <a:cubicBezTo>
                  <a:pt x="841" y="684"/>
                  <a:pt x="841" y="684"/>
                  <a:pt x="841" y="684"/>
                </a:cubicBezTo>
                <a:cubicBezTo>
                  <a:pt x="841" y="724"/>
                  <a:pt x="808" y="757"/>
                  <a:pt x="768" y="757"/>
                </a:cubicBezTo>
                <a:cubicBezTo>
                  <a:pt x="728" y="757"/>
                  <a:pt x="695" y="724"/>
                  <a:pt x="695" y="684"/>
                </a:cubicBezTo>
                <a:lnTo>
                  <a:pt x="695" y="617"/>
                </a:lnTo>
                <a:close/>
                <a:moveTo>
                  <a:pt x="923" y="992"/>
                </a:moveTo>
                <a:cubicBezTo>
                  <a:pt x="612" y="992"/>
                  <a:pt x="612" y="992"/>
                  <a:pt x="612" y="992"/>
                </a:cubicBezTo>
                <a:cubicBezTo>
                  <a:pt x="612" y="952"/>
                  <a:pt x="612" y="952"/>
                  <a:pt x="612" y="952"/>
                </a:cubicBezTo>
                <a:cubicBezTo>
                  <a:pt x="612" y="894"/>
                  <a:pt x="659" y="847"/>
                  <a:pt x="717" y="847"/>
                </a:cubicBezTo>
                <a:cubicBezTo>
                  <a:pt x="818" y="847"/>
                  <a:pt x="818" y="847"/>
                  <a:pt x="818" y="847"/>
                </a:cubicBezTo>
                <a:cubicBezTo>
                  <a:pt x="876" y="847"/>
                  <a:pt x="923" y="894"/>
                  <a:pt x="923" y="952"/>
                </a:cubicBezTo>
                <a:lnTo>
                  <a:pt x="923" y="992"/>
                </a:lnTo>
                <a:close/>
                <a:moveTo>
                  <a:pt x="649" y="206"/>
                </a:moveTo>
                <a:cubicBezTo>
                  <a:pt x="590" y="139"/>
                  <a:pt x="590" y="139"/>
                  <a:pt x="590" y="139"/>
                </a:cubicBezTo>
                <a:cubicBezTo>
                  <a:pt x="748" y="0"/>
                  <a:pt x="748" y="0"/>
                  <a:pt x="748" y="0"/>
                </a:cubicBezTo>
                <a:cubicBezTo>
                  <a:pt x="787" y="0"/>
                  <a:pt x="787" y="0"/>
                  <a:pt x="787" y="0"/>
                </a:cubicBezTo>
                <a:cubicBezTo>
                  <a:pt x="945" y="139"/>
                  <a:pt x="945" y="139"/>
                  <a:pt x="945" y="139"/>
                </a:cubicBezTo>
                <a:cubicBezTo>
                  <a:pt x="886" y="206"/>
                  <a:pt x="886" y="206"/>
                  <a:pt x="886" y="206"/>
                </a:cubicBezTo>
                <a:cubicBezTo>
                  <a:pt x="813" y="142"/>
                  <a:pt x="813" y="142"/>
                  <a:pt x="813" y="142"/>
                </a:cubicBezTo>
                <a:cubicBezTo>
                  <a:pt x="813" y="276"/>
                  <a:pt x="813" y="276"/>
                  <a:pt x="813" y="276"/>
                </a:cubicBezTo>
                <a:cubicBezTo>
                  <a:pt x="723" y="276"/>
                  <a:pt x="723" y="276"/>
                  <a:pt x="723" y="276"/>
                </a:cubicBezTo>
                <a:cubicBezTo>
                  <a:pt x="723" y="142"/>
                  <a:pt x="723" y="142"/>
                  <a:pt x="723" y="142"/>
                </a:cubicBezTo>
                <a:lnTo>
                  <a:pt x="649" y="206"/>
                </a:lnTo>
                <a:close/>
                <a:moveTo>
                  <a:pt x="1178" y="294"/>
                </a:moveTo>
                <a:cubicBezTo>
                  <a:pt x="1081" y="287"/>
                  <a:pt x="1081" y="287"/>
                  <a:pt x="1081" y="287"/>
                </a:cubicBezTo>
                <a:cubicBezTo>
                  <a:pt x="1087" y="197"/>
                  <a:pt x="1087" y="197"/>
                  <a:pt x="1087" y="197"/>
                </a:cubicBezTo>
                <a:cubicBezTo>
                  <a:pt x="1297" y="211"/>
                  <a:pt x="1297" y="211"/>
                  <a:pt x="1297" y="211"/>
                </a:cubicBezTo>
                <a:cubicBezTo>
                  <a:pt x="1324" y="239"/>
                  <a:pt x="1324" y="239"/>
                  <a:pt x="1324" y="239"/>
                </a:cubicBezTo>
                <a:cubicBezTo>
                  <a:pt x="1338" y="449"/>
                  <a:pt x="1338" y="449"/>
                  <a:pt x="1338" y="449"/>
                </a:cubicBezTo>
                <a:cubicBezTo>
                  <a:pt x="1249" y="455"/>
                  <a:pt x="1249" y="455"/>
                  <a:pt x="1249" y="455"/>
                </a:cubicBezTo>
                <a:cubicBezTo>
                  <a:pt x="1242" y="357"/>
                  <a:pt x="1242" y="357"/>
                  <a:pt x="1242" y="357"/>
                </a:cubicBezTo>
                <a:cubicBezTo>
                  <a:pt x="1147" y="452"/>
                  <a:pt x="1147" y="452"/>
                  <a:pt x="1147" y="452"/>
                </a:cubicBezTo>
                <a:cubicBezTo>
                  <a:pt x="1084" y="389"/>
                  <a:pt x="1084" y="389"/>
                  <a:pt x="1084" y="389"/>
                </a:cubicBezTo>
                <a:lnTo>
                  <a:pt x="1178" y="294"/>
                </a:lnTo>
                <a:close/>
                <a:moveTo>
                  <a:pt x="1330" y="650"/>
                </a:moveTo>
                <a:cubicBezTo>
                  <a:pt x="1397" y="591"/>
                  <a:pt x="1397" y="591"/>
                  <a:pt x="1397" y="591"/>
                </a:cubicBezTo>
                <a:cubicBezTo>
                  <a:pt x="1536" y="749"/>
                  <a:pt x="1536" y="749"/>
                  <a:pt x="1536" y="749"/>
                </a:cubicBezTo>
                <a:cubicBezTo>
                  <a:pt x="1536" y="787"/>
                  <a:pt x="1536" y="787"/>
                  <a:pt x="1536" y="787"/>
                </a:cubicBezTo>
                <a:cubicBezTo>
                  <a:pt x="1397" y="946"/>
                  <a:pt x="1397" y="946"/>
                  <a:pt x="1397" y="946"/>
                </a:cubicBezTo>
                <a:cubicBezTo>
                  <a:pt x="1330" y="886"/>
                  <a:pt x="1330" y="886"/>
                  <a:pt x="1330" y="886"/>
                </a:cubicBezTo>
                <a:cubicBezTo>
                  <a:pt x="1394" y="813"/>
                  <a:pt x="1394" y="813"/>
                  <a:pt x="1394" y="813"/>
                </a:cubicBezTo>
                <a:cubicBezTo>
                  <a:pt x="1259" y="813"/>
                  <a:pt x="1259" y="813"/>
                  <a:pt x="1259" y="813"/>
                </a:cubicBezTo>
                <a:cubicBezTo>
                  <a:pt x="1259" y="723"/>
                  <a:pt x="1259" y="723"/>
                  <a:pt x="1259" y="723"/>
                </a:cubicBezTo>
                <a:cubicBezTo>
                  <a:pt x="1394" y="723"/>
                  <a:pt x="1394" y="723"/>
                  <a:pt x="1394" y="723"/>
                </a:cubicBezTo>
                <a:lnTo>
                  <a:pt x="1330" y="650"/>
                </a:lnTo>
                <a:close/>
                <a:moveTo>
                  <a:pt x="1087" y="1339"/>
                </a:moveTo>
                <a:cubicBezTo>
                  <a:pt x="1081" y="1249"/>
                  <a:pt x="1081" y="1249"/>
                  <a:pt x="1081" y="1249"/>
                </a:cubicBezTo>
                <a:cubicBezTo>
                  <a:pt x="1178" y="1243"/>
                  <a:pt x="1178" y="1243"/>
                  <a:pt x="1178" y="1243"/>
                </a:cubicBezTo>
                <a:cubicBezTo>
                  <a:pt x="1084" y="1148"/>
                  <a:pt x="1084" y="1148"/>
                  <a:pt x="1084" y="1148"/>
                </a:cubicBezTo>
                <a:cubicBezTo>
                  <a:pt x="1147" y="1084"/>
                  <a:pt x="1147" y="1084"/>
                  <a:pt x="1147" y="1084"/>
                </a:cubicBezTo>
                <a:cubicBezTo>
                  <a:pt x="1242" y="1179"/>
                  <a:pt x="1242" y="1179"/>
                  <a:pt x="1242" y="1179"/>
                </a:cubicBezTo>
                <a:cubicBezTo>
                  <a:pt x="1249" y="1082"/>
                  <a:pt x="1249" y="1082"/>
                  <a:pt x="1249" y="1082"/>
                </a:cubicBezTo>
                <a:cubicBezTo>
                  <a:pt x="1338" y="1088"/>
                  <a:pt x="1338" y="1088"/>
                  <a:pt x="1338" y="1088"/>
                </a:cubicBezTo>
                <a:cubicBezTo>
                  <a:pt x="1324" y="1298"/>
                  <a:pt x="1324" y="1298"/>
                  <a:pt x="1324" y="1298"/>
                </a:cubicBezTo>
                <a:cubicBezTo>
                  <a:pt x="1297" y="1325"/>
                  <a:pt x="1297" y="1325"/>
                  <a:pt x="1297" y="1325"/>
                </a:cubicBezTo>
                <a:lnTo>
                  <a:pt x="1087" y="1339"/>
                </a:lnTo>
                <a:close/>
                <a:moveTo>
                  <a:pt x="813" y="1260"/>
                </a:moveTo>
                <a:cubicBezTo>
                  <a:pt x="813" y="1394"/>
                  <a:pt x="813" y="1394"/>
                  <a:pt x="813" y="1394"/>
                </a:cubicBezTo>
                <a:cubicBezTo>
                  <a:pt x="886" y="1330"/>
                  <a:pt x="886" y="1330"/>
                  <a:pt x="886" y="1330"/>
                </a:cubicBezTo>
                <a:cubicBezTo>
                  <a:pt x="945" y="1398"/>
                  <a:pt x="945" y="1398"/>
                  <a:pt x="945" y="1398"/>
                </a:cubicBezTo>
                <a:cubicBezTo>
                  <a:pt x="787" y="1536"/>
                  <a:pt x="787" y="1536"/>
                  <a:pt x="787" y="1536"/>
                </a:cubicBezTo>
                <a:cubicBezTo>
                  <a:pt x="748" y="1536"/>
                  <a:pt x="748" y="1536"/>
                  <a:pt x="748" y="1536"/>
                </a:cubicBezTo>
                <a:cubicBezTo>
                  <a:pt x="590" y="1398"/>
                  <a:pt x="590" y="1398"/>
                  <a:pt x="590" y="1398"/>
                </a:cubicBezTo>
                <a:cubicBezTo>
                  <a:pt x="649" y="1330"/>
                  <a:pt x="649" y="1330"/>
                  <a:pt x="649" y="1330"/>
                </a:cubicBezTo>
                <a:cubicBezTo>
                  <a:pt x="723" y="1394"/>
                  <a:pt x="723" y="1394"/>
                  <a:pt x="723" y="1394"/>
                </a:cubicBezTo>
                <a:cubicBezTo>
                  <a:pt x="723" y="1260"/>
                  <a:pt x="723" y="1260"/>
                  <a:pt x="723" y="1260"/>
                </a:cubicBezTo>
                <a:lnTo>
                  <a:pt x="813" y="1260"/>
                </a:lnTo>
                <a:close/>
                <a:moveTo>
                  <a:pt x="452" y="1148"/>
                </a:moveTo>
                <a:cubicBezTo>
                  <a:pt x="357" y="1243"/>
                  <a:pt x="357" y="1243"/>
                  <a:pt x="357" y="1243"/>
                </a:cubicBezTo>
                <a:cubicBezTo>
                  <a:pt x="454" y="1249"/>
                  <a:pt x="454" y="1249"/>
                  <a:pt x="454" y="1249"/>
                </a:cubicBezTo>
                <a:cubicBezTo>
                  <a:pt x="448" y="1339"/>
                  <a:pt x="448" y="1339"/>
                  <a:pt x="448" y="1339"/>
                </a:cubicBezTo>
                <a:cubicBezTo>
                  <a:pt x="238" y="1325"/>
                  <a:pt x="238" y="1325"/>
                  <a:pt x="238" y="1325"/>
                </a:cubicBezTo>
                <a:cubicBezTo>
                  <a:pt x="211" y="1298"/>
                  <a:pt x="211" y="1298"/>
                  <a:pt x="211" y="1298"/>
                </a:cubicBezTo>
                <a:cubicBezTo>
                  <a:pt x="197" y="1088"/>
                  <a:pt x="197" y="1088"/>
                  <a:pt x="197" y="1088"/>
                </a:cubicBezTo>
                <a:cubicBezTo>
                  <a:pt x="287" y="1082"/>
                  <a:pt x="287" y="1082"/>
                  <a:pt x="287" y="1082"/>
                </a:cubicBezTo>
                <a:cubicBezTo>
                  <a:pt x="293" y="1179"/>
                  <a:pt x="293" y="1179"/>
                  <a:pt x="293" y="1179"/>
                </a:cubicBezTo>
                <a:cubicBezTo>
                  <a:pt x="388" y="1084"/>
                  <a:pt x="388" y="1084"/>
                  <a:pt x="388" y="1084"/>
                </a:cubicBezTo>
                <a:lnTo>
                  <a:pt x="452" y="1148"/>
                </a:lnTo>
                <a:close/>
                <a:moveTo>
                  <a:pt x="206" y="886"/>
                </a:moveTo>
                <a:cubicBezTo>
                  <a:pt x="138" y="946"/>
                  <a:pt x="138" y="946"/>
                  <a:pt x="138" y="946"/>
                </a:cubicBezTo>
                <a:cubicBezTo>
                  <a:pt x="0" y="787"/>
                  <a:pt x="0" y="787"/>
                  <a:pt x="0" y="787"/>
                </a:cubicBezTo>
                <a:cubicBezTo>
                  <a:pt x="0" y="749"/>
                  <a:pt x="0" y="749"/>
                  <a:pt x="0" y="749"/>
                </a:cubicBezTo>
                <a:cubicBezTo>
                  <a:pt x="138" y="591"/>
                  <a:pt x="138" y="591"/>
                  <a:pt x="138" y="591"/>
                </a:cubicBezTo>
                <a:cubicBezTo>
                  <a:pt x="206" y="650"/>
                  <a:pt x="206" y="650"/>
                  <a:pt x="206" y="650"/>
                </a:cubicBezTo>
                <a:cubicBezTo>
                  <a:pt x="142" y="723"/>
                  <a:pt x="142" y="723"/>
                  <a:pt x="142" y="723"/>
                </a:cubicBezTo>
                <a:cubicBezTo>
                  <a:pt x="276" y="723"/>
                  <a:pt x="276" y="723"/>
                  <a:pt x="276" y="723"/>
                </a:cubicBezTo>
                <a:cubicBezTo>
                  <a:pt x="276" y="813"/>
                  <a:pt x="276" y="813"/>
                  <a:pt x="276" y="813"/>
                </a:cubicBezTo>
                <a:cubicBezTo>
                  <a:pt x="142" y="813"/>
                  <a:pt x="142" y="813"/>
                  <a:pt x="142" y="813"/>
                </a:cubicBezTo>
                <a:lnTo>
                  <a:pt x="206" y="886"/>
                </a:lnTo>
                <a:close/>
                <a:moveTo>
                  <a:pt x="287" y="455"/>
                </a:moveTo>
                <a:cubicBezTo>
                  <a:pt x="197" y="449"/>
                  <a:pt x="197" y="449"/>
                  <a:pt x="197" y="449"/>
                </a:cubicBezTo>
                <a:cubicBezTo>
                  <a:pt x="211" y="239"/>
                  <a:pt x="211" y="239"/>
                  <a:pt x="211" y="239"/>
                </a:cubicBezTo>
                <a:cubicBezTo>
                  <a:pt x="238" y="211"/>
                  <a:pt x="238" y="211"/>
                  <a:pt x="238" y="211"/>
                </a:cubicBezTo>
                <a:cubicBezTo>
                  <a:pt x="448" y="197"/>
                  <a:pt x="448" y="197"/>
                  <a:pt x="448" y="197"/>
                </a:cubicBezTo>
                <a:cubicBezTo>
                  <a:pt x="454" y="287"/>
                  <a:pt x="454" y="287"/>
                  <a:pt x="454" y="287"/>
                </a:cubicBezTo>
                <a:cubicBezTo>
                  <a:pt x="357" y="294"/>
                  <a:pt x="357" y="294"/>
                  <a:pt x="357" y="294"/>
                </a:cubicBezTo>
                <a:cubicBezTo>
                  <a:pt x="452" y="389"/>
                  <a:pt x="452" y="389"/>
                  <a:pt x="452" y="389"/>
                </a:cubicBezTo>
                <a:cubicBezTo>
                  <a:pt x="388" y="452"/>
                  <a:pt x="388" y="452"/>
                  <a:pt x="388" y="452"/>
                </a:cubicBezTo>
                <a:cubicBezTo>
                  <a:pt x="293" y="357"/>
                  <a:pt x="293" y="357"/>
                  <a:pt x="293" y="357"/>
                </a:cubicBezTo>
                <a:lnTo>
                  <a:pt x="287" y="4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9691251" y="4601961"/>
            <a:ext cx="768941" cy="768634"/>
          </a:xfrm>
          <a:custGeom>
            <a:avLst/>
            <a:gdLst>
              <a:gd name="T0" fmla="*/ 768 w 1536"/>
              <a:gd name="T1" fmla="*/ 1536 h 1536"/>
              <a:gd name="T2" fmla="*/ 904 w 1536"/>
              <a:gd name="T3" fmla="*/ 1437 h 1536"/>
              <a:gd name="T4" fmla="*/ 1536 w 1536"/>
              <a:gd name="T5" fmla="*/ 1437 h 1536"/>
              <a:gd name="T6" fmla="*/ 1536 w 1536"/>
              <a:gd name="T7" fmla="*/ 1347 h 1536"/>
              <a:gd name="T8" fmla="*/ 904 w 1536"/>
              <a:gd name="T9" fmla="*/ 1347 h 1536"/>
              <a:gd name="T10" fmla="*/ 813 w 1536"/>
              <a:gd name="T11" fmla="*/ 1256 h 1536"/>
              <a:gd name="T12" fmla="*/ 813 w 1536"/>
              <a:gd name="T13" fmla="*/ 1122 h 1536"/>
              <a:gd name="T14" fmla="*/ 1464 w 1536"/>
              <a:gd name="T15" fmla="*/ 1122 h 1536"/>
              <a:gd name="T16" fmla="*/ 1464 w 1536"/>
              <a:gd name="T17" fmla="*/ 208 h 1536"/>
              <a:gd name="T18" fmla="*/ 777 w 1536"/>
              <a:gd name="T19" fmla="*/ 208 h 1536"/>
              <a:gd name="T20" fmla="*/ 652 w 1536"/>
              <a:gd name="T21" fmla="*/ 0 h 1536"/>
              <a:gd name="T22" fmla="*/ 72 w 1536"/>
              <a:gd name="T23" fmla="*/ 0 h 1536"/>
              <a:gd name="T24" fmla="*/ 72 w 1536"/>
              <a:gd name="T25" fmla="*/ 1122 h 1536"/>
              <a:gd name="T26" fmla="*/ 723 w 1536"/>
              <a:gd name="T27" fmla="*/ 1122 h 1536"/>
              <a:gd name="T28" fmla="*/ 723 w 1536"/>
              <a:gd name="T29" fmla="*/ 1256 h 1536"/>
              <a:gd name="T30" fmla="*/ 631 w 1536"/>
              <a:gd name="T31" fmla="*/ 1347 h 1536"/>
              <a:gd name="T32" fmla="*/ 0 w 1536"/>
              <a:gd name="T33" fmla="*/ 1347 h 1536"/>
              <a:gd name="T34" fmla="*/ 0 w 1536"/>
              <a:gd name="T35" fmla="*/ 1437 h 1536"/>
              <a:gd name="T36" fmla="*/ 631 w 1536"/>
              <a:gd name="T37" fmla="*/ 1437 h 1536"/>
              <a:gd name="T38" fmla="*/ 768 w 1536"/>
              <a:gd name="T39" fmla="*/ 1536 h 1536"/>
              <a:gd name="T40" fmla="*/ 162 w 1536"/>
              <a:gd name="T41" fmla="*/ 90 h 1536"/>
              <a:gd name="T42" fmla="*/ 601 w 1536"/>
              <a:gd name="T43" fmla="*/ 90 h 1536"/>
              <a:gd name="T44" fmla="*/ 672 w 1536"/>
              <a:gd name="T45" fmla="*/ 208 h 1536"/>
              <a:gd name="T46" fmla="*/ 162 w 1536"/>
              <a:gd name="T47" fmla="*/ 208 h 1536"/>
              <a:gd name="T48" fmla="*/ 162 w 1536"/>
              <a:gd name="T49" fmla="*/ 90 h 1536"/>
              <a:gd name="T50" fmla="*/ 162 w 1536"/>
              <a:gd name="T51" fmla="*/ 1032 h 1536"/>
              <a:gd name="T52" fmla="*/ 162 w 1536"/>
              <a:gd name="T53" fmla="*/ 298 h 1536"/>
              <a:gd name="T54" fmla="*/ 1374 w 1536"/>
              <a:gd name="T55" fmla="*/ 298 h 1536"/>
              <a:gd name="T56" fmla="*/ 1374 w 1536"/>
              <a:gd name="T57" fmla="*/ 1032 h 1536"/>
              <a:gd name="T58" fmla="*/ 162 w 1536"/>
              <a:gd name="T59" fmla="*/ 1032 h 1536"/>
              <a:gd name="T60" fmla="*/ 768 w 1536"/>
              <a:gd name="T61" fmla="*/ 1338 h 1536"/>
              <a:gd name="T62" fmla="*/ 822 w 1536"/>
              <a:gd name="T63" fmla="*/ 1392 h 1536"/>
              <a:gd name="T64" fmla="*/ 768 w 1536"/>
              <a:gd name="T65" fmla="*/ 1446 h 1536"/>
              <a:gd name="T66" fmla="*/ 714 w 1536"/>
              <a:gd name="T67" fmla="*/ 1392 h 1536"/>
              <a:gd name="T68" fmla="*/ 768 w 1536"/>
              <a:gd name="T69" fmla="*/ 133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36" h="1536">
                <a:moveTo>
                  <a:pt x="768" y="1536"/>
                </a:moveTo>
                <a:cubicBezTo>
                  <a:pt x="831" y="1536"/>
                  <a:pt x="886" y="1495"/>
                  <a:pt x="904" y="1437"/>
                </a:cubicBezTo>
                <a:cubicBezTo>
                  <a:pt x="1536" y="1437"/>
                  <a:pt x="1536" y="1437"/>
                  <a:pt x="1536" y="1437"/>
                </a:cubicBezTo>
                <a:cubicBezTo>
                  <a:pt x="1536" y="1347"/>
                  <a:pt x="1536" y="1347"/>
                  <a:pt x="1536" y="1347"/>
                </a:cubicBezTo>
                <a:cubicBezTo>
                  <a:pt x="904" y="1347"/>
                  <a:pt x="904" y="1347"/>
                  <a:pt x="904" y="1347"/>
                </a:cubicBezTo>
                <a:cubicBezTo>
                  <a:pt x="890" y="1304"/>
                  <a:pt x="856" y="1270"/>
                  <a:pt x="813" y="1256"/>
                </a:cubicBezTo>
                <a:cubicBezTo>
                  <a:pt x="813" y="1122"/>
                  <a:pt x="813" y="1122"/>
                  <a:pt x="813" y="1122"/>
                </a:cubicBezTo>
                <a:cubicBezTo>
                  <a:pt x="1464" y="1122"/>
                  <a:pt x="1464" y="1122"/>
                  <a:pt x="1464" y="1122"/>
                </a:cubicBezTo>
                <a:cubicBezTo>
                  <a:pt x="1464" y="208"/>
                  <a:pt x="1464" y="208"/>
                  <a:pt x="1464" y="208"/>
                </a:cubicBezTo>
                <a:cubicBezTo>
                  <a:pt x="777" y="208"/>
                  <a:pt x="777" y="208"/>
                  <a:pt x="777" y="208"/>
                </a:cubicBezTo>
                <a:cubicBezTo>
                  <a:pt x="652" y="0"/>
                  <a:pt x="652" y="0"/>
                  <a:pt x="652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72" y="1122"/>
                  <a:pt x="72" y="1122"/>
                  <a:pt x="72" y="1122"/>
                </a:cubicBezTo>
                <a:cubicBezTo>
                  <a:pt x="723" y="1122"/>
                  <a:pt x="723" y="1122"/>
                  <a:pt x="723" y="1122"/>
                </a:cubicBezTo>
                <a:cubicBezTo>
                  <a:pt x="723" y="1256"/>
                  <a:pt x="723" y="1256"/>
                  <a:pt x="723" y="1256"/>
                </a:cubicBezTo>
                <a:cubicBezTo>
                  <a:pt x="680" y="1270"/>
                  <a:pt x="646" y="1304"/>
                  <a:pt x="631" y="1347"/>
                </a:cubicBezTo>
                <a:cubicBezTo>
                  <a:pt x="0" y="1347"/>
                  <a:pt x="0" y="1347"/>
                  <a:pt x="0" y="1347"/>
                </a:cubicBezTo>
                <a:cubicBezTo>
                  <a:pt x="0" y="1437"/>
                  <a:pt x="0" y="1437"/>
                  <a:pt x="0" y="1437"/>
                </a:cubicBezTo>
                <a:cubicBezTo>
                  <a:pt x="631" y="1437"/>
                  <a:pt x="631" y="1437"/>
                  <a:pt x="631" y="1437"/>
                </a:cubicBezTo>
                <a:cubicBezTo>
                  <a:pt x="650" y="1495"/>
                  <a:pt x="704" y="1536"/>
                  <a:pt x="768" y="1536"/>
                </a:cubicBezTo>
                <a:close/>
                <a:moveTo>
                  <a:pt x="162" y="90"/>
                </a:moveTo>
                <a:cubicBezTo>
                  <a:pt x="601" y="90"/>
                  <a:pt x="601" y="90"/>
                  <a:pt x="601" y="90"/>
                </a:cubicBezTo>
                <a:cubicBezTo>
                  <a:pt x="672" y="208"/>
                  <a:pt x="672" y="208"/>
                  <a:pt x="672" y="208"/>
                </a:cubicBezTo>
                <a:cubicBezTo>
                  <a:pt x="162" y="208"/>
                  <a:pt x="162" y="208"/>
                  <a:pt x="162" y="208"/>
                </a:cubicBezTo>
                <a:lnTo>
                  <a:pt x="162" y="90"/>
                </a:lnTo>
                <a:close/>
                <a:moveTo>
                  <a:pt x="162" y="1032"/>
                </a:moveTo>
                <a:cubicBezTo>
                  <a:pt x="162" y="298"/>
                  <a:pt x="162" y="298"/>
                  <a:pt x="162" y="298"/>
                </a:cubicBezTo>
                <a:cubicBezTo>
                  <a:pt x="1374" y="298"/>
                  <a:pt x="1374" y="298"/>
                  <a:pt x="1374" y="298"/>
                </a:cubicBezTo>
                <a:cubicBezTo>
                  <a:pt x="1374" y="1032"/>
                  <a:pt x="1374" y="1032"/>
                  <a:pt x="1374" y="1032"/>
                </a:cubicBezTo>
                <a:lnTo>
                  <a:pt x="162" y="1032"/>
                </a:lnTo>
                <a:close/>
                <a:moveTo>
                  <a:pt x="768" y="1338"/>
                </a:moveTo>
                <a:cubicBezTo>
                  <a:pt x="798" y="1338"/>
                  <a:pt x="822" y="1363"/>
                  <a:pt x="822" y="1392"/>
                </a:cubicBezTo>
                <a:cubicBezTo>
                  <a:pt x="822" y="1422"/>
                  <a:pt x="798" y="1446"/>
                  <a:pt x="768" y="1446"/>
                </a:cubicBezTo>
                <a:cubicBezTo>
                  <a:pt x="738" y="1446"/>
                  <a:pt x="714" y="1422"/>
                  <a:pt x="714" y="1392"/>
                </a:cubicBezTo>
                <a:cubicBezTo>
                  <a:pt x="714" y="1363"/>
                  <a:pt x="738" y="1338"/>
                  <a:pt x="768" y="13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677987" y="4601961"/>
            <a:ext cx="775376" cy="768634"/>
          </a:xfrm>
          <a:custGeom>
            <a:avLst/>
            <a:gdLst>
              <a:gd name="T0" fmla="*/ 1549 w 1549"/>
              <a:gd name="T1" fmla="*/ 517 h 1536"/>
              <a:gd name="T2" fmla="*/ 514 w 1549"/>
              <a:gd name="T3" fmla="*/ 517 h 1536"/>
              <a:gd name="T4" fmla="*/ 573 w 1549"/>
              <a:gd name="T5" fmla="*/ 912 h 1536"/>
              <a:gd name="T6" fmla="*/ 52 w 1549"/>
              <a:gd name="T7" fmla="*/ 1252 h 1536"/>
              <a:gd name="T8" fmla="*/ 106 w 1549"/>
              <a:gd name="T9" fmla="*/ 1496 h 1536"/>
              <a:gd name="T10" fmla="*/ 297 w 1549"/>
              <a:gd name="T11" fmla="*/ 1496 h 1536"/>
              <a:gd name="T12" fmla="*/ 636 w 1549"/>
              <a:gd name="T13" fmla="*/ 976 h 1536"/>
              <a:gd name="T14" fmla="*/ 1031 w 1549"/>
              <a:gd name="T15" fmla="*/ 1034 h 1536"/>
              <a:gd name="T16" fmla="*/ 169 w 1549"/>
              <a:gd name="T17" fmla="*/ 1432 h 1536"/>
              <a:gd name="T18" fmla="*/ 116 w 1549"/>
              <a:gd name="T19" fmla="*/ 1315 h 1536"/>
              <a:gd name="T20" fmla="*/ 266 w 1549"/>
              <a:gd name="T21" fmla="*/ 1399 h 1536"/>
              <a:gd name="T22" fmla="*/ 330 w 1549"/>
              <a:gd name="T23" fmla="*/ 1335 h 1536"/>
              <a:gd name="T24" fmla="*/ 482 w 1549"/>
              <a:gd name="T25" fmla="*/ 949 h 1536"/>
              <a:gd name="T26" fmla="*/ 330 w 1549"/>
              <a:gd name="T27" fmla="*/ 1335 h 1536"/>
              <a:gd name="T28" fmla="*/ 1031 w 1549"/>
              <a:gd name="T29" fmla="*/ 90 h 1536"/>
              <a:gd name="T30" fmla="*/ 1031 w 1549"/>
              <a:gd name="T31" fmla="*/ 944 h 1536"/>
              <a:gd name="T32" fmla="*/ 1031 w 1549"/>
              <a:gd name="T33" fmla="*/ 852 h 1536"/>
              <a:gd name="T34" fmla="*/ 1031 w 1549"/>
              <a:gd name="T35" fmla="*/ 182 h 1536"/>
              <a:gd name="T36" fmla="*/ 1031 w 1549"/>
              <a:gd name="T37" fmla="*/ 852 h 1536"/>
              <a:gd name="T38" fmla="*/ 1031 w 1549"/>
              <a:gd name="T39" fmla="*/ 762 h 1536"/>
              <a:gd name="T40" fmla="*/ 942 w 1549"/>
              <a:gd name="T41" fmla="*/ 677 h 1536"/>
              <a:gd name="T42" fmla="*/ 1075 w 1549"/>
              <a:gd name="T43" fmla="*/ 632 h 1536"/>
              <a:gd name="T44" fmla="*/ 1120 w 1549"/>
              <a:gd name="T45" fmla="*/ 745 h 1536"/>
              <a:gd name="T46" fmla="*/ 1031 w 1549"/>
              <a:gd name="T47" fmla="*/ 452 h 1536"/>
              <a:gd name="T48" fmla="*/ 1031 w 1549"/>
              <a:gd name="T49" fmla="*/ 542 h 1536"/>
              <a:gd name="T50" fmla="*/ 1031 w 1549"/>
              <a:gd name="T51" fmla="*/ 272 h 1536"/>
              <a:gd name="T52" fmla="*/ 1210 w 1549"/>
              <a:gd name="T53" fmla="*/ 684 h 1536"/>
              <a:gd name="T54" fmla="*/ 1149 w 1549"/>
              <a:gd name="T55" fmla="*/ 564 h 1536"/>
              <a:gd name="T56" fmla="*/ 1031 w 1549"/>
              <a:gd name="T57" fmla="*/ 362 h 1536"/>
              <a:gd name="T58" fmla="*/ 914 w 1549"/>
              <a:gd name="T59" fmla="*/ 564 h 1536"/>
              <a:gd name="T60" fmla="*/ 852 w 1549"/>
              <a:gd name="T61" fmla="*/ 684 h 1536"/>
              <a:gd name="T62" fmla="*/ 1031 w 1549"/>
              <a:gd name="T63" fmla="*/ 27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49" h="1536">
                <a:moveTo>
                  <a:pt x="1031" y="1034"/>
                </a:moveTo>
                <a:cubicBezTo>
                  <a:pt x="1317" y="1034"/>
                  <a:pt x="1549" y="802"/>
                  <a:pt x="1549" y="517"/>
                </a:cubicBezTo>
                <a:cubicBezTo>
                  <a:pt x="1549" y="232"/>
                  <a:pt x="1317" y="0"/>
                  <a:pt x="1031" y="0"/>
                </a:cubicBezTo>
                <a:cubicBezTo>
                  <a:pt x="746" y="0"/>
                  <a:pt x="514" y="232"/>
                  <a:pt x="514" y="517"/>
                </a:cubicBezTo>
                <a:cubicBezTo>
                  <a:pt x="514" y="643"/>
                  <a:pt x="560" y="759"/>
                  <a:pt x="635" y="849"/>
                </a:cubicBezTo>
                <a:cubicBezTo>
                  <a:pt x="573" y="912"/>
                  <a:pt x="573" y="912"/>
                  <a:pt x="573" y="912"/>
                </a:cubicBezTo>
                <a:cubicBezTo>
                  <a:pt x="482" y="822"/>
                  <a:pt x="482" y="822"/>
                  <a:pt x="482" y="822"/>
                </a:cubicBezTo>
                <a:cubicBezTo>
                  <a:pt x="52" y="1252"/>
                  <a:pt x="52" y="1252"/>
                  <a:pt x="52" y="1252"/>
                </a:cubicBezTo>
                <a:cubicBezTo>
                  <a:pt x="0" y="1304"/>
                  <a:pt x="0" y="1390"/>
                  <a:pt x="52" y="1443"/>
                </a:cubicBezTo>
                <a:cubicBezTo>
                  <a:pt x="106" y="1496"/>
                  <a:pt x="106" y="1496"/>
                  <a:pt x="106" y="1496"/>
                </a:cubicBezTo>
                <a:cubicBezTo>
                  <a:pt x="132" y="1522"/>
                  <a:pt x="167" y="1536"/>
                  <a:pt x="201" y="1536"/>
                </a:cubicBezTo>
                <a:cubicBezTo>
                  <a:pt x="236" y="1536"/>
                  <a:pt x="270" y="1522"/>
                  <a:pt x="297" y="1496"/>
                </a:cubicBezTo>
                <a:cubicBezTo>
                  <a:pt x="727" y="1066"/>
                  <a:pt x="727" y="1066"/>
                  <a:pt x="727" y="1066"/>
                </a:cubicBezTo>
                <a:cubicBezTo>
                  <a:pt x="636" y="976"/>
                  <a:pt x="636" y="976"/>
                  <a:pt x="636" y="976"/>
                </a:cubicBezTo>
                <a:cubicBezTo>
                  <a:pt x="699" y="913"/>
                  <a:pt x="699" y="913"/>
                  <a:pt x="699" y="913"/>
                </a:cubicBezTo>
                <a:cubicBezTo>
                  <a:pt x="789" y="989"/>
                  <a:pt x="905" y="1034"/>
                  <a:pt x="1031" y="1034"/>
                </a:cubicBezTo>
                <a:close/>
                <a:moveTo>
                  <a:pt x="233" y="1432"/>
                </a:moveTo>
                <a:cubicBezTo>
                  <a:pt x="215" y="1450"/>
                  <a:pt x="187" y="1450"/>
                  <a:pt x="169" y="1432"/>
                </a:cubicBezTo>
                <a:cubicBezTo>
                  <a:pt x="116" y="1379"/>
                  <a:pt x="116" y="1379"/>
                  <a:pt x="116" y="1379"/>
                </a:cubicBezTo>
                <a:cubicBezTo>
                  <a:pt x="98" y="1362"/>
                  <a:pt x="98" y="1333"/>
                  <a:pt x="116" y="1315"/>
                </a:cubicBezTo>
                <a:cubicBezTo>
                  <a:pt x="149" y="1282"/>
                  <a:pt x="149" y="1282"/>
                  <a:pt x="149" y="1282"/>
                </a:cubicBezTo>
                <a:cubicBezTo>
                  <a:pt x="266" y="1399"/>
                  <a:pt x="266" y="1399"/>
                  <a:pt x="266" y="1399"/>
                </a:cubicBezTo>
                <a:lnTo>
                  <a:pt x="233" y="1432"/>
                </a:lnTo>
                <a:close/>
                <a:moveTo>
                  <a:pt x="330" y="1335"/>
                </a:moveTo>
                <a:cubicBezTo>
                  <a:pt x="213" y="1218"/>
                  <a:pt x="213" y="1218"/>
                  <a:pt x="213" y="1218"/>
                </a:cubicBezTo>
                <a:cubicBezTo>
                  <a:pt x="482" y="949"/>
                  <a:pt x="482" y="949"/>
                  <a:pt x="482" y="949"/>
                </a:cubicBezTo>
                <a:cubicBezTo>
                  <a:pt x="599" y="1066"/>
                  <a:pt x="599" y="1066"/>
                  <a:pt x="599" y="1066"/>
                </a:cubicBezTo>
                <a:lnTo>
                  <a:pt x="330" y="1335"/>
                </a:lnTo>
                <a:close/>
                <a:moveTo>
                  <a:pt x="604" y="517"/>
                </a:moveTo>
                <a:cubicBezTo>
                  <a:pt x="604" y="281"/>
                  <a:pt x="796" y="90"/>
                  <a:pt x="1031" y="90"/>
                </a:cubicBezTo>
                <a:cubicBezTo>
                  <a:pt x="1267" y="90"/>
                  <a:pt x="1459" y="281"/>
                  <a:pt x="1459" y="517"/>
                </a:cubicBezTo>
                <a:cubicBezTo>
                  <a:pt x="1459" y="753"/>
                  <a:pt x="1267" y="944"/>
                  <a:pt x="1031" y="944"/>
                </a:cubicBezTo>
                <a:cubicBezTo>
                  <a:pt x="796" y="944"/>
                  <a:pt x="604" y="753"/>
                  <a:pt x="604" y="517"/>
                </a:cubicBezTo>
                <a:close/>
                <a:moveTo>
                  <a:pt x="1031" y="852"/>
                </a:moveTo>
                <a:cubicBezTo>
                  <a:pt x="1216" y="852"/>
                  <a:pt x="1366" y="702"/>
                  <a:pt x="1366" y="517"/>
                </a:cubicBezTo>
                <a:cubicBezTo>
                  <a:pt x="1366" y="332"/>
                  <a:pt x="1216" y="182"/>
                  <a:pt x="1031" y="182"/>
                </a:cubicBezTo>
                <a:cubicBezTo>
                  <a:pt x="847" y="182"/>
                  <a:pt x="697" y="332"/>
                  <a:pt x="697" y="517"/>
                </a:cubicBezTo>
                <a:cubicBezTo>
                  <a:pt x="697" y="702"/>
                  <a:pt x="847" y="852"/>
                  <a:pt x="1031" y="852"/>
                </a:cubicBezTo>
                <a:close/>
                <a:moveTo>
                  <a:pt x="1120" y="745"/>
                </a:moveTo>
                <a:cubicBezTo>
                  <a:pt x="1093" y="756"/>
                  <a:pt x="1063" y="762"/>
                  <a:pt x="1031" y="762"/>
                </a:cubicBezTo>
                <a:cubicBezTo>
                  <a:pt x="1000" y="762"/>
                  <a:pt x="970" y="756"/>
                  <a:pt x="942" y="745"/>
                </a:cubicBezTo>
                <a:cubicBezTo>
                  <a:pt x="942" y="677"/>
                  <a:pt x="942" y="677"/>
                  <a:pt x="942" y="677"/>
                </a:cubicBezTo>
                <a:cubicBezTo>
                  <a:pt x="942" y="653"/>
                  <a:pt x="963" y="632"/>
                  <a:pt x="987" y="632"/>
                </a:cubicBezTo>
                <a:cubicBezTo>
                  <a:pt x="1075" y="632"/>
                  <a:pt x="1075" y="632"/>
                  <a:pt x="1075" y="632"/>
                </a:cubicBezTo>
                <a:cubicBezTo>
                  <a:pt x="1100" y="632"/>
                  <a:pt x="1120" y="653"/>
                  <a:pt x="1120" y="677"/>
                </a:cubicBezTo>
                <a:lnTo>
                  <a:pt x="1120" y="745"/>
                </a:lnTo>
                <a:close/>
                <a:moveTo>
                  <a:pt x="986" y="497"/>
                </a:moveTo>
                <a:cubicBezTo>
                  <a:pt x="986" y="473"/>
                  <a:pt x="1007" y="452"/>
                  <a:pt x="1031" y="452"/>
                </a:cubicBezTo>
                <a:cubicBezTo>
                  <a:pt x="1056" y="452"/>
                  <a:pt x="1076" y="473"/>
                  <a:pt x="1076" y="497"/>
                </a:cubicBezTo>
                <a:cubicBezTo>
                  <a:pt x="1076" y="522"/>
                  <a:pt x="1056" y="542"/>
                  <a:pt x="1031" y="542"/>
                </a:cubicBezTo>
                <a:cubicBezTo>
                  <a:pt x="1007" y="542"/>
                  <a:pt x="986" y="522"/>
                  <a:pt x="986" y="497"/>
                </a:cubicBezTo>
                <a:close/>
                <a:moveTo>
                  <a:pt x="1031" y="272"/>
                </a:moveTo>
                <a:cubicBezTo>
                  <a:pt x="1166" y="272"/>
                  <a:pt x="1276" y="382"/>
                  <a:pt x="1276" y="517"/>
                </a:cubicBezTo>
                <a:cubicBezTo>
                  <a:pt x="1276" y="581"/>
                  <a:pt x="1251" y="640"/>
                  <a:pt x="1210" y="684"/>
                </a:cubicBezTo>
                <a:cubicBezTo>
                  <a:pt x="1210" y="677"/>
                  <a:pt x="1210" y="677"/>
                  <a:pt x="1210" y="677"/>
                </a:cubicBezTo>
                <a:cubicBezTo>
                  <a:pt x="1210" y="630"/>
                  <a:pt x="1186" y="588"/>
                  <a:pt x="1149" y="564"/>
                </a:cubicBezTo>
                <a:cubicBezTo>
                  <a:pt x="1160" y="544"/>
                  <a:pt x="1166" y="522"/>
                  <a:pt x="1166" y="497"/>
                </a:cubicBezTo>
                <a:cubicBezTo>
                  <a:pt x="1166" y="423"/>
                  <a:pt x="1106" y="362"/>
                  <a:pt x="1031" y="362"/>
                </a:cubicBezTo>
                <a:cubicBezTo>
                  <a:pt x="957" y="362"/>
                  <a:pt x="896" y="423"/>
                  <a:pt x="896" y="497"/>
                </a:cubicBezTo>
                <a:cubicBezTo>
                  <a:pt x="896" y="522"/>
                  <a:pt x="903" y="544"/>
                  <a:pt x="914" y="564"/>
                </a:cubicBezTo>
                <a:cubicBezTo>
                  <a:pt x="877" y="588"/>
                  <a:pt x="852" y="630"/>
                  <a:pt x="852" y="677"/>
                </a:cubicBezTo>
                <a:cubicBezTo>
                  <a:pt x="852" y="684"/>
                  <a:pt x="852" y="684"/>
                  <a:pt x="852" y="684"/>
                </a:cubicBezTo>
                <a:cubicBezTo>
                  <a:pt x="812" y="640"/>
                  <a:pt x="787" y="581"/>
                  <a:pt x="787" y="517"/>
                </a:cubicBezTo>
                <a:cubicBezTo>
                  <a:pt x="787" y="382"/>
                  <a:pt x="896" y="272"/>
                  <a:pt x="1031" y="2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4093607" y="4601961"/>
            <a:ext cx="452354" cy="768634"/>
          </a:xfrm>
          <a:custGeom>
            <a:avLst/>
            <a:gdLst>
              <a:gd name="T0" fmla="*/ 199 w 904"/>
              <a:gd name="T1" fmla="*/ 913 h 1536"/>
              <a:gd name="T2" fmla="*/ 199 w 904"/>
              <a:gd name="T3" fmla="*/ 1320 h 1536"/>
              <a:gd name="T4" fmla="*/ 277 w 904"/>
              <a:gd name="T5" fmla="*/ 1320 h 1536"/>
              <a:gd name="T6" fmla="*/ 277 w 904"/>
              <a:gd name="T7" fmla="*/ 1401 h 1536"/>
              <a:gd name="T8" fmla="*/ 412 w 904"/>
              <a:gd name="T9" fmla="*/ 1536 h 1536"/>
              <a:gd name="T10" fmla="*/ 494 w 904"/>
              <a:gd name="T11" fmla="*/ 1536 h 1536"/>
              <a:gd name="T12" fmla="*/ 629 w 904"/>
              <a:gd name="T13" fmla="*/ 1401 h 1536"/>
              <a:gd name="T14" fmla="*/ 629 w 904"/>
              <a:gd name="T15" fmla="*/ 1320 h 1536"/>
              <a:gd name="T16" fmla="*/ 707 w 904"/>
              <a:gd name="T17" fmla="*/ 1320 h 1536"/>
              <a:gd name="T18" fmla="*/ 707 w 904"/>
              <a:gd name="T19" fmla="*/ 913 h 1536"/>
              <a:gd name="T20" fmla="*/ 767 w 904"/>
              <a:gd name="T21" fmla="*/ 773 h 1536"/>
              <a:gd name="T22" fmla="*/ 904 w 904"/>
              <a:gd name="T23" fmla="*/ 450 h 1536"/>
              <a:gd name="T24" fmla="*/ 771 w 904"/>
              <a:gd name="T25" fmla="*/ 131 h 1536"/>
              <a:gd name="T26" fmla="*/ 453 w 904"/>
              <a:gd name="T27" fmla="*/ 0 h 1536"/>
              <a:gd name="T28" fmla="*/ 450 w 904"/>
              <a:gd name="T29" fmla="*/ 0 h 1536"/>
              <a:gd name="T30" fmla="*/ 139 w 904"/>
              <a:gd name="T31" fmla="*/ 129 h 1536"/>
              <a:gd name="T32" fmla="*/ 3 w 904"/>
              <a:gd name="T33" fmla="*/ 437 h 1536"/>
              <a:gd name="T34" fmla="*/ 139 w 904"/>
              <a:gd name="T35" fmla="*/ 773 h 1536"/>
              <a:gd name="T36" fmla="*/ 199 w 904"/>
              <a:gd name="T37" fmla="*/ 913 h 1536"/>
              <a:gd name="T38" fmla="*/ 539 w 904"/>
              <a:gd name="T39" fmla="*/ 1401 h 1536"/>
              <a:gd name="T40" fmla="*/ 494 w 904"/>
              <a:gd name="T41" fmla="*/ 1446 h 1536"/>
              <a:gd name="T42" fmla="*/ 412 w 904"/>
              <a:gd name="T43" fmla="*/ 1446 h 1536"/>
              <a:gd name="T44" fmla="*/ 367 w 904"/>
              <a:gd name="T45" fmla="*/ 1401 h 1536"/>
              <a:gd name="T46" fmla="*/ 367 w 904"/>
              <a:gd name="T47" fmla="*/ 1320 h 1536"/>
              <a:gd name="T48" fmla="*/ 539 w 904"/>
              <a:gd name="T49" fmla="*/ 1320 h 1536"/>
              <a:gd name="T50" fmla="*/ 539 w 904"/>
              <a:gd name="T51" fmla="*/ 1401 h 1536"/>
              <a:gd name="T52" fmla="*/ 617 w 904"/>
              <a:gd name="T53" fmla="*/ 1230 h 1536"/>
              <a:gd name="T54" fmla="*/ 289 w 904"/>
              <a:gd name="T55" fmla="*/ 1230 h 1536"/>
              <a:gd name="T56" fmla="*/ 289 w 904"/>
              <a:gd name="T57" fmla="*/ 1052 h 1536"/>
              <a:gd name="T58" fmla="*/ 617 w 904"/>
              <a:gd name="T59" fmla="*/ 1052 h 1536"/>
              <a:gd name="T60" fmla="*/ 617 w 904"/>
              <a:gd name="T61" fmla="*/ 1230 h 1536"/>
              <a:gd name="T62" fmla="*/ 93 w 904"/>
              <a:gd name="T63" fmla="*/ 440 h 1536"/>
              <a:gd name="T64" fmla="*/ 202 w 904"/>
              <a:gd name="T65" fmla="*/ 193 h 1536"/>
              <a:gd name="T66" fmla="*/ 451 w 904"/>
              <a:gd name="T67" fmla="*/ 90 h 1536"/>
              <a:gd name="T68" fmla="*/ 707 w 904"/>
              <a:gd name="T69" fmla="*/ 195 h 1536"/>
              <a:gd name="T70" fmla="*/ 814 w 904"/>
              <a:gd name="T71" fmla="*/ 450 h 1536"/>
              <a:gd name="T72" fmla="*/ 704 w 904"/>
              <a:gd name="T73" fmla="*/ 709 h 1536"/>
              <a:gd name="T74" fmla="*/ 617 w 904"/>
              <a:gd name="T75" fmla="*/ 913 h 1536"/>
              <a:gd name="T76" fmla="*/ 617 w 904"/>
              <a:gd name="T77" fmla="*/ 962 h 1536"/>
              <a:gd name="T78" fmla="*/ 498 w 904"/>
              <a:gd name="T79" fmla="*/ 962 h 1536"/>
              <a:gd name="T80" fmla="*/ 498 w 904"/>
              <a:gd name="T81" fmla="*/ 717 h 1536"/>
              <a:gd name="T82" fmla="*/ 659 w 904"/>
              <a:gd name="T83" fmla="*/ 516 h 1536"/>
              <a:gd name="T84" fmla="*/ 453 w 904"/>
              <a:gd name="T85" fmla="*/ 310 h 1536"/>
              <a:gd name="T86" fmla="*/ 247 w 904"/>
              <a:gd name="T87" fmla="*/ 516 h 1536"/>
              <a:gd name="T88" fmla="*/ 408 w 904"/>
              <a:gd name="T89" fmla="*/ 717 h 1536"/>
              <a:gd name="T90" fmla="*/ 408 w 904"/>
              <a:gd name="T91" fmla="*/ 962 h 1536"/>
              <a:gd name="T92" fmla="*/ 289 w 904"/>
              <a:gd name="T93" fmla="*/ 962 h 1536"/>
              <a:gd name="T94" fmla="*/ 289 w 904"/>
              <a:gd name="T95" fmla="*/ 913 h 1536"/>
              <a:gd name="T96" fmla="*/ 202 w 904"/>
              <a:gd name="T97" fmla="*/ 708 h 1536"/>
              <a:gd name="T98" fmla="*/ 93 w 904"/>
              <a:gd name="T99" fmla="*/ 440 h 1536"/>
              <a:gd name="T100" fmla="*/ 453 w 904"/>
              <a:gd name="T101" fmla="*/ 632 h 1536"/>
              <a:gd name="T102" fmla="*/ 337 w 904"/>
              <a:gd name="T103" fmla="*/ 516 h 1536"/>
              <a:gd name="T104" fmla="*/ 453 w 904"/>
              <a:gd name="T105" fmla="*/ 400 h 1536"/>
              <a:gd name="T106" fmla="*/ 569 w 904"/>
              <a:gd name="T107" fmla="*/ 516 h 1536"/>
              <a:gd name="T108" fmla="*/ 453 w 904"/>
              <a:gd name="T109" fmla="*/ 63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04" h="1536">
                <a:moveTo>
                  <a:pt x="199" y="913"/>
                </a:moveTo>
                <a:cubicBezTo>
                  <a:pt x="199" y="1320"/>
                  <a:pt x="199" y="1320"/>
                  <a:pt x="199" y="1320"/>
                </a:cubicBezTo>
                <a:cubicBezTo>
                  <a:pt x="277" y="1320"/>
                  <a:pt x="277" y="1320"/>
                  <a:pt x="277" y="1320"/>
                </a:cubicBezTo>
                <a:cubicBezTo>
                  <a:pt x="277" y="1401"/>
                  <a:pt x="277" y="1401"/>
                  <a:pt x="277" y="1401"/>
                </a:cubicBezTo>
                <a:cubicBezTo>
                  <a:pt x="277" y="1475"/>
                  <a:pt x="338" y="1536"/>
                  <a:pt x="412" y="1536"/>
                </a:cubicBezTo>
                <a:cubicBezTo>
                  <a:pt x="494" y="1536"/>
                  <a:pt x="494" y="1536"/>
                  <a:pt x="494" y="1536"/>
                </a:cubicBezTo>
                <a:cubicBezTo>
                  <a:pt x="569" y="1536"/>
                  <a:pt x="629" y="1475"/>
                  <a:pt x="629" y="1401"/>
                </a:cubicBezTo>
                <a:cubicBezTo>
                  <a:pt x="629" y="1320"/>
                  <a:pt x="629" y="1320"/>
                  <a:pt x="629" y="1320"/>
                </a:cubicBezTo>
                <a:cubicBezTo>
                  <a:pt x="707" y="1320"/>
                  <a:pt x="707" y="1320"/>
                  <a:pt x="707" y="1320"/>
                </a:cubicBezTo>
                <a:cubicBezTo>
                  <a:pt x="707" y="913"/>
                  <a:pt x="707" y="913"/>
                  <a:pt x="707" y="913"/>
                </a:cubicBezTo>
                <a:cubicBezTo>
                  <a:pt x="707" y="861"/>
                  <a:pt x="729" y="810"/>
                  <a:pt x="767" y="773"/>
                </a:cubicBezTo>
                <a:cubicBezTo>
                  <a:pt x="855" y="688"/>
                  <a:pt x="904" y="573"/>
                  <a:pt x="904" y="450"/>
                </a:cubicBezTo>
                <a:cubicBezTo>
                  <a:pt x="904" y="329"/>
                  <a:pt x="856" y="216"/>
                  <a:pt x="771" y="131"/>
                </a:cubicBezTo>
                <a:cubicBezTo>
                  <a:pt x="686" y="46"/>
                  <a:pt x="573" y="0"/>
                  <a:pt x="453" y="0"/>
                </a:cubicBezTo>
                <a:cubicBezTo>
                  <a:pt x="452" y="0"/>
                  <a:pt x="451" y="0"/>
                  <a:pt x="450" y="0"/>
                </a:cubicBezTo>
                <a:cubicBezTo>
                  <a:pt x="333" y="1"/>
                  <a:pt x="223" y="46"/>
                  <a:pt x="139" y="129"/>
                </a:cubicBezTo>
                <a:cubicBezTo>
                  <a:pt x="55" y="211"/>
                  <a:pt x="7" y="320"/>
                  <a:pt x="3" y="437"/>
                </a:cubicBezTo>
                <a:cubicBezTo>
                  <a:pt x="0" y="563"/>
                  <a:pt x="49" y="685"/>
                  <a:pt x="139" y="773"/>
                </a:cubicBezTo>
                <a:cubicBezTo>
                  <a:pt x="178" y="811"/>
                  <a:pt x="199" y="861"/>
                  <a:pt x="199" y="913"/>
                </a:cubicBezTo>
                <a:close/>
                <a:moveTo>
                  <a:pt x="539" y="1401"/>
                </a:moveTo>
                <a:cubicBezTo>
                  <a:pt x="539" y="1426"/>
                  <a:pt x="519" y="1446"/>
                  <a:pt x="494" y="1446"/>
                </a:cubicBezTo>
                <a:cubicBezTo>
                  <a:pt x="412" y="1446"/>
                  <a:pt x="412" y="1446"/>
                  <a:pt x="412" y="1446"/>
                </a:cubicBezTo>
                <a:cubicBezTo>
                  <a:pt x="387" y="1446"/>
                  <a:pt x="367" y="1426"/>
                  <a:pt x="367" y="1401"/>
                </a:cubicBezTo>
                <a:cubicBezTo>
                  <a:pt x="367" y="1320"/>
                  <a:pt x="367" y="1320"/>
                  <a:pt x="367" y="1320"/>
                </a:cubicBezTo>
                <a:cubicBezTo>
                  <a:pt x="539" y="1320"/>
                  <a:pt x="539" y="1320"/>
                  <a:pt x="539" y="1320"/>
                </a:cubicBezTo>
                <a:lnTo>
                  <a:pt x="539" y="1401"/>
                </a:lnTo>
                <a:close/>
                <a:moveTo>
                  <a:pt x="617" y="1230"/>
                </a:moveTo>
                <a:cubicBezTo>
                  <a:pt x="289" y="1230"/>
                  <a:pt x="289" y="1230"/>
                  <a:pt x="289" y="1230"/>
                </a:cubicBezTo>
                <a:cubicBezTo>
                  <a:pt x="289" y="1052"/>
                  <a:pt x="289" y="1052"/>
                  <a:pt x="289" y="1052"/>
                </a:cubicBezTo>
                <a:cubicBezTo>
                  <a:pt x="617" y="1052"/>
                  <a:pt x="617" y="1052"/>
                  <a:pt x="617" y="1052"/>
                </a:cubicBezTo>
                <a:lnTo>
                  <a:pt x="617" y="1230"/>
                </a:lnTo>
                <a:close/>
                <a:moveTo>
                  <a:pt x="93" y="440"/>
                </a:moveTo>
                <a:cubicBezTo>
                  <a:pt x="96" y="346"/>
                  <a:pt x="134" y="259"/>
                  <a:pt x="202" y="193"/>
                </a:cubicBezTo>
                <a:cubicBezTo>
                  <a:pt x="269" y="127"/>
                  <a:pt x="357" y="91"/>
                  <a:pt x="451" y="90"/>
                </a:cubicBezTo>
                <a:cubicBezTo>
                  <a:pt x="547" y="89"/>
                  <a:pt x="639" y="126"/>
                  <a:pt x="707" y="195"/>
                </a:cubicBezTo>
                <a:cubicBezTo>
                  <a:pt x="776" y="263"/>
                  <a:pt x="814" y="354"/>
                  <a:pt x="814" y="450"/>
                </a:cubicBezTo>
                <a:cubicBezTo>
                  <a:pt x="814" y="548"/>
                  <a:pt x="775" y="640"/>
                  <a:pt x="704" y="709"/>
                </a:cubicBezTo>
                <a:cubicBezTo>
                  <a:pt x="649" y="763"/>
                  <a:pt x="617" y="837"/>
                  <a:pt x="617" y="913"/>
                </a:cubicBezTo>
                <a:cubicBezTo>
                  <a:pt x="617" y="962"/>
                  <a:pt x="617" y="962"/>
                  <a:pt x="617" y="962"/>
                </a:cubicBezTo>
                <a:cubicBezTo>
                  <a:pt x="498" y="962"/>
                  <a:pt x="498" y="962"/>
                  <a:pt x="498" y="962"/>
                </a:cubicBezTo>
                <a:cubicBezTo>
                  <a:pt x="498" y="717"/>
                  <a:pt x="498" y="717"/>
                  <a:pt x="498" y="717"/>
                </a:cubicBezTo>
                <a:cubicBezTo>
                  <a:pt x="590" y="696"/>
                  <a:pt x="659" y="614"/>
                  <a:pt x="659" y="516"/>
                </a:cubicBezTo>
                <a:cubicBezTo>
                  <a:pt x="659" y="402"/>
                  <a:pt x="567" y="310"/>
                  <a:pt x="453" y="310"/>
                </a:cubicBezTo>
                <a:cubicBezTo>
                  <a:pt x="340" y="310"/>
                  <a:pt x="247" y="402"/>
                  <a:pt x="247" y="516"/>
                </a:cubicBezTo>
                <a:cubicBezTo>
                  <a:pt x="247" y="614"/>
                  <a:pt x="316" y="696"/>
                  <a:pt x="408" y="717"/>
                </a:cubicBezTo>
                <a:cubicBezTo>
                  <a:pt x="408" y="962"/>
                  <a:pt x="408" y="962"/>
                  <a:pt x="408" y="962"/>
                </a:cubicBezTo>
                <a:cubicBezTo>
                  <a:pt x="289" y="962"/>
                  <a:pt x="289" y="962"/>
                  <a:pt x="289" y="962"/>
                </a:cubicBezTo>
                <a:cubicBezTo>
                  <a:pt x="289" y="913"/>
                  <a:pt x="289" y="913"/>
                  <a:pt x="289" y="913"/>
                </a:cubicBezTo>
                <a:cubicBezTo>
                  <a:pt x="289" y="837"/>
                  <a:pt x="258" y="763"/>
                  <a:pt x="202" y="708"/>
                </a:cubicBezTo>
                <a:cubicBezTo>
                  <a:pt x="129" y="637"/>
                  <a:pt x="90" y="542"/>
                  <a:pt x="93" y="440"/>
                </a:cubicBezTo>
                <a:close/>
                <a:moveTo>
                  <a:pt x="453" y="632"/>
                </a:moveTo>
                <a:cubicBezTo>
                  <a:pt x="389" y="632"/>
                  <a:pt x="337" y="580"/>
                  <a:pt x="337" y="516"/>
                </a:cubicBezTo>
                <a:cubicBezTo>
                  <a:pt x="337" y="452"/>
                  <a:pt x="389" y="400"/>
                  <a:pt x="453" y="400"/>
                </a:cubicBezTo>
                <a:cubicBezTo>
                  <a:pt x="517" y="400"/>
                  <a:pt x="569" y="452"/>
                  <a:pt x="569" y="516"/>
                </a:cubicBezTo>
                <a:cubicBezTo>
                  <a:pt x="569" y="580"/>
                  <a:pt x="517" y="632"/>
                  <a:pt x="453" y="6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186206" y="4729454"/>
            <a:ext cx="768941" cy="513649"/>
          </a:xfrm>
          <a:custGeom>
            <a:avLst/>
            <a:gdLst>
              <a:gd name="T0" fmla="*/ 345 w 2509"/>
              <a:gd name="T1" fmla="*/ 1676 h 1676"/>
              <a:gd name="T2" fmla="*/ 1878 w 2509"/>
              <a:gd name="T3" fmla="*/ 1676 h 1676"/>
              <a:gd name="T4" fmla="*/ 1878 w 2509"/>
              <a:gd name="T5" fmla="*/ 1137 h 1676"/>
              <a:gd name="T6" fmla="*/ 2162 w 2509"/>
              <a:gd name="T7" fmla="*/ 1137 h 1676"/>
              <a:gd name="T8" fmla="*/ 2162 w 2509"/>
              <a:gd name="T9" fmla="*/ 696 h 1676"/>
              <a:gd name="T10" fmla="*/ 2509 w 2509"/>
              <a:gd name="T11" fmla="*/ 303 h 1676"/>
              <a:gd name="T12" fmla="*/ 2509 w 2509"/>
              <a:gd name="T13" fmla="*/ 196 h 1676"/>
              <a:gd name="T14" fmla="*/ 2162 w 2509"/>
              <a:gd name="T15" fmla="*/ 196 h 1676"/>
              <a:gd name="T16" fmla="*/ 2162 w 2509"/>
              <a:gd name="T17" fmla="*/ 0 h 1676"/>
              <a:gd name="T18" fmla="*/ 631 w 2509"/>
              <a:gd name="T19" fmla="*/ 0 h 1676"/>
              <a:gd name="T20" fmla="*/ 631 w 2509"/>
              <a:gd name="T21" fmla="*/ 539 h 1676"/>
              <a:gd name="T22" fmla="*/ 345 w 2509"/>
              <a:gd name="T23" fmla="*/ 539 h 1676"/>
              <a:gd name="T24" fmla="*/ 345 w 2509"/>
              <a:gd name="T25" fmla="*/ 980 h 1676"/>
              <a:gd name="T26" fmla="*/ 0 w 2509"/>
              <a:gd name="T27" fmla="*/ 1374 h 1676"/>
              <a:gd name="T28" fmla="*/ 0 w 2509"/>
              <a:gd name="T29" fmla="*/ 1480 h 1676"/>
              <a:gd name="T30" fmla="*/ 345 w 2509"/>
              <a:gd name="T31" fmla="*/ 1480 h 1676"/>
              <a:gd name="T32" fmla="*/ 345 w 2509"/>
              <a:gd name="T33" fmla="*/ 1676 h 1676"/>
              <a:gd name="T34" fmla="*/ 778 w 2509"/>
              <a:gd name="T35" fmla="*/ 147 h 1676"/>
              <a:gd name="T36" fmla="*/ 2015 w 2509"/>
              <a:gd name="T37" fmla="*/ 147 h 1676"/>
              <a:gd name="T38" fmla="*/ 2015 w 2509"/>
              <a:gd name="T39" fmla="*/ 343 h 1676"/>
              <a:gd name="T40" fmla="*/ 2277 w 2509"/>
              <a:gd name="T41" fmla="*/ 343 h 1676"/>
              <a:gd name="T42" fmla="*/ 2015 w 2509"/>
              <a:gd name="T43" fmla="*/ 641 h 1676"/>
              <a:gd name="T44" fmla="*/ 2015 w 2509"/>
              <a:gd name="T45" fmla="*/ 990 h 1676"/>
              <a:gd name="T46" fmla="*/ 1878 w 2509"/>
              <a:gd name="T47" fmla="*/ 990 h 1676"/>
              <a:gd name="T48" fmla="*/ 1878 w 2509"/>
              <a:gd name="T49" fmla="*/ 539 h 1676"/>
              <a:gd name="T50" fmla="*/ 778 w 2509"/>
              <a:gd name="T51" fmla="*/ 539 h 1676"/>
              <a:gd name="T52" fmla="*/ 778 w 2509"/>
              <a:gd name="T53" fmla="*/ 147 h 1676"/>
              <a:gd name="T54" fmla="*/ 230 w 2509"/>
              <a:gd name="T55" fmla="*/ 1333 h 1676"/>
              <a:gd name="T56" fmla="*/ 492 w 2509"/>
              <a:gd name="T57" fmla="*/ 1036 h 1676"/>
              <a:gd name="T58" fmla="*/ 492 w 2509"/>
              <a:gd name="T59" fmla="*/ 686 h 1676"/>
              <a:gd name="T60" fmla="*/ 1731 w 2509"/>
              <a:gd name="T61" fmla="*/ 686 h 1676"/>
              <a:gd name="T62" fmla="*/ 1731 w 2509"/>
              <a:gd name="T63" fmla="*/ 1529 h 1676"/>
              <a:gd name="T64" fmla="*/ 492 w 2509"/>
              <a:gd name="T65" fmla="*/ 1529 h 1676"/>
              <a:gd name="T66" fmla="*/ 492 w 2509"/>
              <a:gd name="T67" fmla="*/ 1333 h 1676"/>
              <a:gd name="T68" fmla="*/ 230 w 2509"/>
              <a:gd name="T69" fmla="*/ 1333 h 1676"/>
              <a:gd name="T70" fmla="*/ 1184 w 2509"/>
              <a:gd name="T71" fmla="*/ 1181 h 1676"/>
              <a:gd name="T72" fmla="*/ 1037 w 2509"/>
              <a:gd name="T73" fmla="*/ 1181 h 1676"/>
              <a:gd name="T74" fmla="*/ 1037 w 2509"/>
              <a:gd name="T75" fmla="*/ 1034 h 1676"/>
              <a:gd name="T76" fmla="*/ 1184 w 2509"/>
              <a:gd name="T77" fmla="*/ 1034 h 1676"/>
              <a:gd name="T78" fmla="*/ 1184 w 2509"/>
              <a:gd name="T79" fmla="*/ 1181 h 1676"/>
              <a:gd name="T80" fmla="*/ 890 w 2509"/>
              <a:gd name="T81" fmla="*/ 1181 h 1676"/>
              <a:gd name="T82" fmla="*/ 743 w 2509"/>
              <a:gd name="T83" fmla="*/ 1181 h 1676"/>
              <a:gd name="T84" fmla="*/ 743 w 2509"/>
              <a:gd name="T85" fmla="*/ 1034 h 1676"/>
              <a:gd name="T86" fmla="*/ 890 w 2509"/>
              <a:gd name="T87" fmla="*/ 1034 h 1676"/>
              <a:gd name="T88" fmla="*/ 890 w 2509"/>
              <a:gd name="T89" fmla="*/ 1181 h 1676"/>
              <a:gd name="T90" fmla="*/ 1478 w 2509"/>
              <a:gd name="T91" fmla="*/ 1181 h 1676"/>
              <a:gd name="T92" fmla="*/ 1331 w 2509"/>
              <a:gd name="T93" fmla="*/ 1181 h 1676"/>
              <a:gd name="T94" fmla="*/ 1331 w 2509"/>
              <a:gd name="T95" fmla="*/ 1034 h 1676"/>
              <a:gd name="T96" fmla="*/ 1478 w 2509"/>
              <a:gd name="T97" fmla="*/ 1034 h 1676"/>
              <a:gd name="T98" fmla="*/ 1478 w 2509"/>
              <a:gd name="T99" fmla="*/ 1181 h 1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509" h="1676">
                <a:moveTo>
                  <a:pt x="345" y="1676"/>
                </a:moveTo>
                <a:lnTo>
                  <a:pt x="1878" y="1676"/>
                </a:lnTo>
                <a:lnTo>
                  <a:pt x="1878" y="1137"/>
                </a:lnTo>
                <a:lnTo>
                  <a:pt x="2162" y="1137"/>
                </a:lnTo>
                <a:lnTo>
                  <a:pt x="2162" y="696"/>
                </a:lnTo>
                <a:lnTo>
                  <a:pt x="2509" y="303"/>
                </a:lnTo>
                <a:lnTo>
                  <a:pt x="2509" y="196"/>
                </a:lnTo>
                <a:lnTo>
                  <a:pt x="2162" y="196"/>
                </a:lnTo>
                <a:lnTo>
                  <a:pt x="2162" y="0"/>
                </a:lnTo>
                <a:lnTo>
                  <a:pt x="631" y="0"/>
                </a:lnTo>
                <a:lnTo>
                  <a:pt x="631" y="539"/>
                </a:lnTo>
                <a:lnTo>
                  <a:pt x="345" y="539"/>
                </a:lnTo>
                <a:lnTo>
                  <a:pt x="345" y="980"/>
                </a:lnTo>
                <a:lnTo>
                  <a:pt x="0" y="1374"/>
                </a:lnTo>
                <a:lnTo>
                  <a:pt x="0" y="1480"/>
                </a:lnTo>
                <a:lnTo>
                  <a:pt x="345" y="1480"/>
                </a:lnTo>
                <a:lnTo>
                  <a:pt x="345" y="1676"/>
                </a:lnTo>
                <a:close/>
                <a:moveTo>
                  <a:pt x="778" y="147"/>
                </a:moveTo>
                <a:lnTo>
                  <a:pt x="2015" y="147"/>
                </a:lnTo>
                <a:lnTo>
                  <a:pt x="2015" y="343"/>
                </a:lnTo>
                <a:lnTo>
                  <a:pt x="2277" y="343"/>
                </a:lnTo>
                <a:lnTo>
                  <a:pt x="2015" y="641"/>
                </a:lnTo>
                <a:lnTo>
                  <a:pt x="2015" y="990"/>
                </a:lnTo>
                <a:lnTo>
                  <a:pt x="1878" y="990"/>
                </a:lnTo>
                <a:lnTo>
                  <a:pt x="1878" y="539"/>
                </a:lnTo>
                <a:lnTo>
                  <a:pt x="778" y="539"/>
                </a:lnTo>
                <a:lnTo>
                  <a:pt x="778" y="147"/>
                </a:lnTo>
                <a:close/>
                <a:moveTo>
                  <a:pt x="230" y="1333"/>
                </a:moveTo>
                <a:lnTo>
                  <a:pt x="492" y="1036"/>
                </a:lnTo>
                <a:lnTo>
                  <a:pt x="492" y="686"/>
                </a:lnTo>
                <a:lnTo>
                  <a:pt x="1731" y="686"/>
                </a:lnTo>
                <a:lnTo>
                  <a:pt x="1731" y="1529"/>
                </a:lnTo>
                <a:lnTo>
                  <a:pt x="492" y="1529"/>
                </a:lnTo>
                <a:lnTo>
                  <a:pt x="492" y="1333"/>
                </a:lnTo>
                <a:lnTo>
                  <a:pt x="230" y="1333"/>
                </a:lnTo>
                <a:close/>
                <a:moveTo>
                  <a:pt x="1184" y="1181"/>
                </a:moveTo>
                <a:lnTo>
                  <a:pt x="1037" y="1181"/>
                </a:lnTo>
                <a:lnTo>
                  <a:pt x="1037" y="1034"/>
                </a:lnTo>
                <a:lnTo>
                  <a:pt x="1184" y="1034"/>
                </a:lnTo>
                <a:lnTo>
                  <a:pt x="1184" y="1181"/>
                </a:lnTo>
                <a:close/>
                <a:moveTo>
                  <a:pt x="890" y="1181"/>
                </a:moveTo>
                <a:lnTo>
                  <a:pt x="743" y="1181"/>
                </a:lnTo>
                <a:lnTo>
                  <a:pt x="743" y="1034"/>
                </a:lnTo>
                <a:lnTo>
                  <a:pt x="890" y="1034"/>
                </a:lnTo>
                <a:lnTo>
                  <a:pt x="890" y="1181"/>
                </a:lnTo>
                <a:close/>
                <a:moveTo>
                  <a:pt x="1478" y="1181"/>
                </a:moveTo>
                <a:lnTo>
                  <a:pt x="1331" y="1181"/>
                </a:lnTo>
                <a:lnTo>
                  <a:pt x="1331" y="1034"/>
                </a:lnTo>
                <a:lnTo>
                  <a:pt x="1478" y="1034"/>
                </a:lnTo>
                <a:lnTo>
                  <a:pt x="1478" y="118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8437251" y="4601961"/>
            <a:ext cx="768634" cy="768634"/>
          </a:xfrm>
          <a:custGeom>
            <a:avLst/>
            <a:gdLst>
              <a:gd name="T0" fmla="*/ 633 w 1536"/>
              <a:gd name="T1" fmla="*/ 1226 h 1536"/>
              <a:gd name="T2" fmla="*/ 543 w 1536"/>
              <a:gd name="T3" fmla="*/ 1289 h 1536"/>
              <a:gd name="T4" fmla="*/ 793 w 1536"/>
              <a:gd name="T5" fmla="*/ 1536 h 1536"/>
              <a:gd name="T6" fmla="*/ 994 w 1536"/>
              <a:gd name="T7" fmla="*/ 1226 h 1536"/>
              <a:gd name="T8" fmla="*/ 903 w 1536"/>
              <a:gd name="T9" fmla="*/ 1143 h 1536"/>
              <a:gd name="T10" fmla="*/ 1226 w 1536"/>
              <a:gd name="T11" fmla="*/ 903 h 1536"/>
              <a:gd name="T12" fmla="*/ 1289 w 1536"/>
              <a:gd name="T13" fmla="*/ 993 h 1536"/>
              <a:gd name="T14" fmla="*/ 1536 w 1536"/>
              <a:gd name="T15" fmla="*/ 744 h 1536"/>
              <a:gd name="T16" fmla="*/ 1226 w 1536"/>
              <a:gd name="T17" fmla="*/ 543 h 1536"/>
              <a:gd name="T18" fmla="*/ 1144 w 1536"/>
              <a:gd name="T19" fmla="*/ 633 h 1536"/>
              <a:gd name="T20" fmla="*/ 903 w 1536"/>
              <a:gd name="T21" fmla="*/ 310 h 1536"/>
              <a:gd name="T22" fmla="*/ 994 w 1536"/>
              <a:gd name="T23" fmla="*/ 247 h 1536"/>
              <a:gd name="T24" fmla="*/ 744 w 1536"/>
              <a:gd name="T25" fmla="*/ 0 h 1536"/>
              <a:gd name="T26" fmla="*/ 543 w 1536"/>
              <a:gd name="T27" fmla="*/ 310 h 1536"/>
              <a:gd name="T28" fmla="*/ 633 w 1536"/>
              <a:gd name="T29" fmla="*/ 393 h 1536"/>
              <a:gd name="T30" fmla="*/ 310 w 1536"/>
              <a:gd name="T31" fmla="*/ 633 h 1536"/>
              <a:gd name="T32" fmla="*/ 247 w 1536"/>
              <a:gd name="T33" fmla="*/ 543 h 1536"/>
              <a:gd name="T34" fmla="*/ 0 w 1536"/>
              <a:gd name="T35" fmla="*/ 792 h 1536"/>
              <a:gd name="T36" fmla="*/ 310 w 1536"/>
              <a:gd name="T37" fmla="*/ 993 h 1536"/>
              <a:gd name="T38" fmla="*/ 393 w 1536"/>
              <a:gd name="T39" fmla="*/ 903 h 1536"/>
              <a:gd name="T40" fmla="*/ 1165 w 1536"/>
              <a:gd name="T41" fmla="*/ 723 h 1536"/>
              <a:gd name="T42" fmla="*/ 1316 w 1536"/>
              <a:gd name="T43" fmla="*/ 681 h 1536"/>
              <a:gd name="T44" fmla="*/ 1316 w 1536"/>
              <a:gd name="T45" fmla="*/ 855 h 1536"/>
              <a:gd name="T46" fmla="*/ 1165 w 1536"/>
              <a:gd name="T47" fmla="*/ 813 h 1536"/>
              <a:gd name="T48" fmla="*/ 1165 w 1536"/>
              <a:gd name="T49" fmla="*/ 723 h 1536"/>
              <a:gd name="T50" fmla="*/ 926 w 1536"/>
              <a:gd name="T51" fmla="*/ 723 h 1536"/>
              <a:gd name="T52" fmla="*/ 884 w 1536"/>
              <a:gd name="T53" fmla="*/ 481 h 1536"/>
              <a:gd name="T54" fmla="*/ 892 w 1536"/>
              <a:gd name="T55" fmla="*/ 1032 h 1536"/>
              <a:gd name="T56" fmla="*/ 1074 w 1536"/>
              <a:gd name="T57" fmla="*/ 813 h 1536"/>
              <a:gd name="T58" fmla="*/ 892 w 1536"/>
              <a:gd name="T59" fmla="*/ 1032 h 1536"/>
              <a:gd name="T60" fmla="*/ 856 w 1536"/>
              <a:gd name="T61" fmla="*/ 220 h 1536"/>
              <a:gd name="T62" fmla="*/ 813 w 1536"/>
              <a:gd name="T63" fmla="*/ 372 h 1536"/>
              <a:gd name="T64" fmla="*/ 723 w 1536"/>
              <a:gd name="T65" fmla="*/ 372 h 1536"/>
              <a:gd name="T66" fmla="*/ 681 w 1536"/>
              <a:gd name="T67" fmla="*/ 220 h 1536"/>
              <a:gd name="T68" fmla="*/ 700 w 1536"/>
              <a:gd name="T69" fmla="*/ 723 h 1536"/>
              <a:gd name="T70" fmla="*/ 768 w 1536"/>
              <a:gd name="T71" fmla="*/ 460 h 1536"/>
              <a:gd name="T72" fmla="*/ 836 w 1536"/>
              <a:gd name="T73" fmla="*/ 723 h 1536"/>
              <a:gd name="T74" fmla="*/ 836 w 1536"/>
              <a:gd name="T75" fmla="*/ 813 h 1536"/>
              <a:gd name="T76" fmla="*/ 768 w 1536"/>
              <a:gd name="T77" fmla="*/ 1076 h 1536"/>
              <a:gd name="T78" fmla="*/ 700 w 1536"/>
              <a:gd name="T79" fmla="*/ 813 h 1536"/>
              <a:gd name="T80" fmla="*/ 723 w 1536"/>
              <a:gd name="T81" fmla="*/ 1316 h 1536"/>
              <a:gd name="T82" fmla="*/ 768 w 1536"/>
              <a:gd name="T83" fmla="*/ 1167 h 1536"/>
              <a:gd name="T84" fmla="*/ 813 w 1536"/>
              <a:gd name="T85" fmla="*/ 1316 h 1536"/>
              <a:gd name="T86" fmla="*/ 768 w 1536"/>
              <a:gd name="T87" fmla="*/ 1423 h 1536"/>
              <a:gd name="T88" fmla="*/ 723 w 1536"/>
              <a:gd name="T89" fmla="*/ 1316 h 1536"/>
              <a:gd name="T90" fmla="*/ 645 w 1536"/>
              <a:gd name="T91" fmla="*/ 504 h 1536"/>
              <a:gd name="T92" fmla="*/ 463 w 1536"/>
              <a:gd name="T93" fmla="*/ 723 h 1536"/>
              <a:gd name="T94" fmla="*/ 610 w 1536"/>
              <a:gd name="T95" fmla="*/ 813 h 1536"/>
              <a:gd name="T96" fmla="*/ 653 w 1536"/>
              <a:gd name="T97" fmla="*/ 1055 h 1536"/>
              <a:gd name="T98" fmla="*/ 610 w 1536"/>
              <a:gd name="T99" fmla="*/ 813 h 1536"/>
              <a:gd name="T100" fmla="*/ 220 w 1536"/>
              <a:gd name="T101" fmla="*/ 813 h 1536"/>
              <a:gd name="T102" fmla="*/ 113 w 1536"/>
              <a:gd name="T103" fmla="*/ 768 h 1536"/>
              <a:gd name="T104" fmla="*/ 220 w 1536"/>
              <a:gd name="T105" fmla="*/ 723 h 1536"/>
              <a:gd name="T106" fmla="*/ 369 w 1536"/>
              <a:gd name="T107" fmla="*/ 76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36" h="1536">
                <a:moveTo>
                  <a:pt x="633" y="1143"/>
                </a:moveTo>
                <a:cubicBezTo>
                  <a:pt x="633" y="1226"/>
                  <a:pt x="633" y="1226"/>
                  <a:pt x="633" y="1226"/>
                </a:cubicBezTo>
                <a:cubicBezTo>
                  <a:pt x="543" y="1226"/>
                  <a:pt x="543" y="1226"/>
                  <a:pt x="543" y="1226"/>
                </a:cubicBezTo>
                <a:cubicBezTo>
                  <a:pt x="543" y="1289"/>
                  <a:pt x="543" y="1289"/>
                  <a:pt x="543" y="1289"/>
                </a:cubicBezTo>
                <a:cubicBezTo>
                  <a:pt x="744" y="1536"/>
                  <a:pt x="744" y="1536"/>
                  <a:pt x="744" y="1536"/>
                </a:cubicBezTo>
                <a:cubicBezTo>
                  <a:pt x="793" y="1536"/>
                  <a:pt x="793" y="1536"/>
                  <a:pt x="793" y="1536"/>
                </a:cubicBezTo>
                <a:cubicBezTo>
                  <a:pt x="994" y="1289"/>
                  <a:pt x="994" y="1289"/>
                  <a:pt x="994" y="1289"/>
                </a:cubicBezTo>
                <a:cubicBezTo>
                  <a:pt x="994" y="1226"/>
                  <a:pt x="994" y="1226"/>
                  <a:pt x="994" y="1226"/>
                </a:cubicBezTo>
                <a:cubicBezTo>
                  <a:pt x="903" y="1226"/>
                  <a:pt x="903" y="1226"/>
                  <a:pt x="903" y="1226"/>
                </a:cubicBezTo>
                <a:cubicBezTo>
                  <a:pt x="903" y="1143"/>
                  <a:pt x="903" y="1143"/>
                  <a:pt x="903" y="1143"/>
                </a:cubicBezTo>
                <a:cubicBezTo>
                  <a:pt x="1015" y="1103"/>
                  <a:pt x="1104" y="1015"/>
                  <a:pt x="1144" y="903"/>
                </a:cubicBezTo>
                <a:cubicBezTo>
                  <a:pt x="1226" y="903"/>
                  <a:pt x="1226" y="903"/>
                  <a:pt x="1226" y="903"/>
                </a:cubicBezTo>
                <a:cubicBezTo>
                  <a:pt x="1226" y="993"/>
                  <a:pt x="1226" y="993"/>
                  <a:pt x="1226" y="993"/>
                </a:cubicBezTo>
                <a:cubicBezTo>
                  <a:pt x="1289" y="993"/>
                  <a:pt x="1289" y="993"/>
                  <a:pt x="1289" y="993"/>
                </a:cubicBezTo>
                <a:cubicBezTo>
                  <a:pt x="1536" y="792"/>
                  <a:pt x="1536" y="792"/>
                  <a:pt x="1536" y="792"/>
                </a:cubicBezTo>
                <a:cubicBezTo>
                  <a:pt x="1536" y="744"/>
                  <a:pt x="1536" y="744"/>
                  <a:pt x="1536" y="744"/>
                </a:cubicBezTo>
                <a:cubicBezTo>
                  <a:pt x="1289" y="543"/>
                  <a:pt x="1289" y="543"/>
                  <a:pt x="1289" y="543"/>
                </a:cubicBezTo>
                <a:cubicBezTo>
                  <a:pt x="1226" y="543"/>
                  <a:pt x="1226" y="543"/>
                  <a:pt x="1226" y="543"/>
                </a:cubicBezTo>
                <a:cubicBezTo>
                  <a:pt x="1226" y="633"/>
                  <a:pt x="1226" y="633"/>
                  <a:pt x="1226" y="633"/>
                </a:cubicBezTo>
                <a:cubicBezTo>
                  <a:pt x="1144" y="633"/>
                  <a:pt x="1144" y="633"/>
                  <a:pt x="1144" y="633"/>
                </a:cubicBezTo>
                <a:cubicBezTo>
                  <a:pt x="1104" y="521"/>
                  <a:pt x="1015" y="433"/>
                  <a:pt x="903" y="393"/>
                </a:cubicBezTo>
                <a:cubicBezTo>
                  <a:pt x="903" y="310"/>
                  <a:pt x="903" y="310"/>
                  <a:pt x="903" y="310"/>
                </a:cubicBezTo>
                <a:cubicBezTo>
                  <a:pt x="994" y="310"/>
                  <a:pt x="994" y="310"/>
                  <a:pt x="994" y="310"/>
                </a:cubicBezTo>
                <a:cubicBezTo>
                  <a:pt x="994" y="247"/>
                  <a:pt x="994" y="247"/>
                  <a:pt x="994" y="247"/>
                </a:cubicBezTo>
                <a:cubicBezTo>
                  <a:pt x="793" y="0"/>
                  <a:pt x="793" y="0"/>
                  <a:pt x="793" y="0"/>
                </a:cubicBezTo>
                <a:cubicBezTo>
                  <a:pt x="744" y="0"/>
                  <a:pt x="744" y="0"/>
                  <a:pt x="744" y="0"/>
                </a:cubicBezTo>
                <a:cubicBezTo>
                  <a:pt x="543" y="247"/>
                  <a:pt x="543" y="247"/>
                  <a:pt x="543" y="247"/>
                </a:cubicBezTo>
                <a:cubicBezTo>
                  <a:pt x="543" y="310"/>
                  <a:pt x="543" y="310"/>
                  <a:pt x="543" y="310"/>
                </a:cubicBezTo>
                <a:cubicBezTo>
                  <a:pt x="633" y="310"/>
                  <a:pt x="633" y="310"/>
                  <a:pt x="633" y="310"/>
                </a:cubicBezTo>
                <a:cubicBezTo>
                  <a:pt x="633" y="393"/>
                  <a:pt x="633" y="393"/>
                  <a:pt x="633" y="393"/>
                </a:cubicBezTo>
                <a:cubicBezTo>
                  <a:pt x="522" y="433"/>
                  <a:pt x="433" y="521"/>
                  <a:pt x="393" y="633"/>
                </a:cubicBezTo>
                <a:cubicBezTo>
                  <a:pt x="310" y="633"/>
                  <a:pt x="310" y="633"/>
                  <a:pt x="310" y="633"/>
                </a:cubicBezTo>
                <a:cubicBezTo>
                  <a:pt x="310" y="543"/>
                  <a:pt x="310" y="543"/>
                  <a:pt x="310" y="543"/>
                </a:cubicBezTo>
                <a:cubicBezTo>
                  <a:pt x="247" y="543"/>
                  <a:pt x="247" y="543"/>
                  <a:pt x="247" y="543"/>
                </a:cubicBezTo>
                <a:cubicBezTo>
                  <a:pt x="0" y="744"/>
                  <a:pt x="0" y="744"/>
                  <a:pt x="0" y="744"/>
                </a:cubicBezTo>
                <a:cubicBezTo>
                  <a:pt x="0" y="792"/>
                  <a:pt x="0" y="792"/>
                  <a:pt x="0" y="792"/>
                </a:cubicBezTo>
                <a:cubicBezTo>
                  <a:pt x="247" y="993"/>
                  <a:pt x="247" y="993"/>
                  <a:pt x="247" y="993"/>
                </a:cubicBezTo>
                <a:cubicBezTo>
                  <a:pt x="310" y="993"/>
                  <a:pt x="310" y="993"/>
                  <a:pt x="310" y="993"/>
                </a:cubicBezTo>
                <a:cubicBezTo>
                  <a:pt x="310" y="903"/>
                  <a:pt x="310" y="903"/>
                  <a:pt x="310" y="903"/>
                </a:cubicBezTo>
                <a:cubicBezTo>
                  <a:pt x="393" y="903"/>
                  <a:pt x="393" y="903"/>
                  <a:pt x="393" y="903"/>
                </a:cubicBezTo>
                <a:cubicBezTo>
                  <a:pt x="433" y="1015"/>
                  <a:pt x="522" y="1103"/>
                  <a:pt x="633" y="1143"/>
                </a:cubicBezTo>
                <a:close/>
                <a:moveTo>
                  <a:pt x="1165" y="723"/>
                </a:moveTo>
                <a:cubicBezTo>
                  <a:pt x="1316" y="723"/>
                  <a:pt x="1316" y="723"/>
                  <a:pt x="1316" y="723"/>
                </a:cubicBezTo>
                <a:cubicBezTo>
                  <a:pt x="1316" y="681"/>
                  <a:pt x="1316" y="681"/>
                  <a:pt x="1316" y="681"/>
                </a:cubicBezTo>
                <a:cubicBezTo>
                  <a:pt x="1424" y="768"/>
                  <a:pt x="1424" y="768"/>
                  <a:pt x="1424" y="768"/>
                </a:cubicBezTo>
                <a:cubicBezTo>
                  <a:pt x="1316" y="855"/>
                  <a:pt x="1316" y="855"/>
                  <a:pt x="1316" y="855"/>
                </a:cubicBezTo>
                <a:cubicBezTo>
                  <a:pt x="1316" y="813"/>
                  <a:pt x="1316" y="813"/>
                  <a:pt x="1316" y="813"/>
                </a:cubicBezTo>
                <a:cubicBezTo>
                  <a:pt x="1165" y="813"/>
                  <a:pt x="1165" y="813"/>
                  <a:pt x="1165" y="813"/>
                </a:cubicBezTo>
                <a:cubicBezTo>
                  <a:pt x="1166" y="798"/>
                  <a:pt x="1167" y="783"/>
                  <a:pt x="1167" y="768"/>
                </a:cubicBezTo>
                <a:cubicBezTo>
                  <a:pt x="1167" y="753"/>
                  <a:pt x="1166" y="738"/>
                  <a:pt x="1165" y="723"/>
                </a:cubicBezTo>
                <a:close/>
                <a:moveTo>
                  <a:pt x="1074" y="723"/>
                </a:moveTo>
                <a:cubicBezTo>
                  <a:pt x="926" y="723"/>
                  <a:pt x="926" y="723"/>
                  <a:pt x="926" y="723"/>
                </a:cubicBezTo>
                <a:cubicBezTo>
                  <a:pt x="923" y="641"/>
                  <a:pt x="911" y="564"/>
                  <a:pt x="892" y="504"/>
                </a:cubicBezTo>
                <a:cubicBezTo>
                  <a:pt x="889" y="496"/>
                  <a:pt x="887" y="488"/>
                  <a:pt x="884" y="481"/>
                </a:cubicBezTo>
                <a:cubicBezTo>
                  <a:pt x="984" y="522"/>
                  <a:pt x="1058" y="613"/>
                  <a:pt x="1074" y="723"/>
                </a:cubicBezTo>
                <a:close/>
                <a:moveTo>
                  <a:pt x="892" y="1032"/>
                </a:moveTo>
                <a:cubicBezTo>
                  <a:pt x="911" y="972"/>
                  <a:pt x="923" y="895"/>
                  <a:pt x="926" y="813"/>
                </a:cubicBezTo>
                <a:cubicBezTo>
                  <a:pt x="1074" y="813"/>
                  <a:pt x="1074" y="813"/>
                  <a:pt x="1074" y="813"/>
                </a:cubicBezTo>
                <a:cubicBezTo>
                  <a:pt x="1058" y="923"/>
                  <a:pt x="984" y="1014"/>
                  <a:pt x="884" y="1055"/>
                </a:cubicBezTo>
                <a:cubicBezTo>
                  <a:pt x="887" y="1048"/>
                  <a:pt x="889" y="1040"/>
                  <a:pt x="892" y="1032"/>
                </a:cubicBezTo>
                <a:close/>
                <a:moveTo>
                  <a:pt x="768" y="113"/>
                </a:moveTo>
                <a:cubicBezTo>
                  <a:pt x="856" y="220"/>
                  <a:pt x="856" y="220"/>
                  <a:pt x="856" y="220"/>
                </a:cubicBezTo>
                <a:cubicBezTo>
                  <a:pt x="813" y="220"/>
                  <a:pt x="813" y="220"/>
                  <a:pt x="813" y="220"/>
                </a:cubicBezTo>
                <a:cubicBezTo>
                  <a:pt x="813" y="372"/>
                  <a:pt x="813" y="372"/>
                  <a:pt x="813" y="372"/>
                </a:cubicBezTo>
                <a:cubicBezTo>
                  <a:pt x="799" y="370"/>
                  <a:pt x="784" y="369"/>
                  <a:pt x="768" y="369"/>
                </a:cubicBezTo>
                <a:cubicBezTo>
                  <a:pt x="753" y="369"/>
                  <a:pt x="738" y="370"/>
                  <a:pt x="723" y="372"/>
                </a:cubicBezTo>
                <a:cubicBezTo>
                  <a:pt x="723" y="220"/>
                  <a:pt x="723" y="220"/>
                  <a:pt x="723" y="220"/>
                </a:cubicBezTo>
                <a:cubicBezTo>
                  <a:pt x="681" y="220"/>
                  <a:pt x="681" y="220"/>
                  <a:pt x="681" y="220"/>
                </a:cubicBezTo>
                <a:lnTo>
                  <a:pt x="768" y="113"/>
                </a:lnTo>
                <a:close/>
                <a:moveTo>
                  <a:pt x="700" y="723"/>
                </a:moveTo>
                <a:cubicBezTo>
                  <a:pt x="703" y="657"/>
                  <a:pt x="712" y="596"/>
                  <a:pt x="726" y="546"/>
                </a:cubicBezTo>
                <a:cubicBezTo>
                  <a:pt x="743" y="488"/>
                  <a:pt x="761" y="465"/>
                  <a:pt x="768" y="460"/>
                </a:cubicBezTo>
                <a:cubicBezTo>
                  <a:pt x="776" y="465"/>
                  <a:pt x="794" y="488"/>
                  <a:pt x="810" y="546"/>
                </a:cubicBezTo>
                <a:cubicBezTo>
                  <a:pt x="825" y="596"/>
                  <a:pt x="833" y="657"/>
                  <a:pt x="836" y="723"/>
                </a:cubicBezTo>
                <a:lnTo>
                  <a:pt x="700" y="723"/>
                </a:lnTo>
                <a:close/>
                <a:moveTo>
                  <a:pt x="836" y="813"/>
                </a:moveTo>
                <a:cubicBezTo>
                  <a:pt x="833" y="879"/>
                  <a:pt x="825" y="940"/>
                  <a:pt x="810" y="990"/>
                </a:cubicBezTo>
                <a:cubicBezTo>
                  <a:pt x="794" y="1048"/>
                  <a:pt x="776" y="1071"/>
                  <a:pt x="768" y="1076"/>
                </a:cubicBezTo>
                <a:cubicBezTo>
                  <a:pt x="761" y="1071"/>
                  <a:pt x="743" y="1048"/>
                  <a:pt x="726" y="990"/>
                </a:cubicBezTo>
                <a:cubicBezTo>
                  <a:pt x="712" y="940"/>
                  <a:pt x="703" y="879"/>
                  <a:pt x="700" y="813"/>
                </a:cubicBezTo>
                <a:lnTo>
                  <a:pt x="836" y="813"/>
                </a:lnTo>
                <a:close/>
                <a:moveTo>
                  <a:pt x="723" y="1316"/>
                </a:moveTo>
                <a:cubicBezTo>
                  <a:pt x="723" y="1164"/>
                  <a:pt x="723" y="1164"/>
                  <a:pt x="723" y="1164"/>
                </a:cubicBezTo>
                <a:cubicBezTo>
                  <a:pt x="738" y="1166"/>
                  <a:pt x="753" y="1167"/>
                  <a:pt x="768" y="1167"/>
                </a:cubicBezTo>
                <a:cubicBezTo>
                  <a:pt x="784" y="1167"/>
                  <a:pt x="799" y="1166"/>
                  <a:pt x="813" y="1164"/>
                </a:cubicBezTo>
                <a:cubicBezTo>
                  <a:pt x="813" y="1316"/>
                  <a:pt x="813" y="1316"/>
                  <a:pt x="813" y="1316"/>
                </a:cubicBezTo>
                <a:cubicBezTo>
                  <a:pt x="856" y="1316"/>
                  <a:pt x="856" y="1316"/>
                  <a:pt x="856" y="1316"/>
                </a:cubicBezTo>
                <a:cubicBezTo>
                  <a:pt x="768" y="1423"/>
                  <a:pt x="768" y="1423"/>
                  <a:pt x="768" y="1423"/>
                </a:cubicBezTo>
                <a:cubicBezTo>
                  <a:pt x="681" y="1316"/>
                  <a:pt x="681" y="1316"/>
                  <a:pt x="681" y="1316"/>
                </a:cubicBezTo>
                <a:lnTo>
                  <a:pt x="723" y="1316"/>
                </a:lnTo>
                <a:close/>
                <a:moveTo>
                  <a:pt x="653" y="481"/>
                </a:moveTo>
                <a:cubicBezTo>
                  <a:pt x="650" y="488"/>
                  <a:pt x="648" y="496"/>
                  <a:pt x="645" y="504"/>
                </a:cubicBezTo>
                <a:cubicBezTo>
                  <a:pt x="626" y="564"/>
                  <a:pt x="614" y="641"/>
                  <a:pt x="610" y="723"/>
                </a:cubicBezTo>
                <a:cubicBezTo>
                  <a:pt x="463" y="723"/>
                  <a:pt x="463" y="723"/>
                  <a:pt x="463" y="723"/>
                </a:cubicBezTo>
                <a:cubicBezTo>
                  <a:pt x="479" y="613"/>
                  <a:pt x="553" y="522"/>
                  <a:pt x="653" y="481"/>
                </a:cubicBezTo>
                <a:close/>
                <a:moveTo>
                  <a:pt x="610" y="813"/>
                </a:moveTo>
                <a:cubicBezTo>
                  <a:pt x="614" y="895"/>
                  <a:pt x="626" y="972"/>
                  <a:pt x="645" y="1032"/>
                </a:cubicBezTo>
                <a:cubicBezTo>
                  <a:pt x="648" y="1040"/>
                  <a:pt x="650" y="1048"/>
                  <a:pt x="653" y="1055"/>
                </a:cubicBezTo>
                <a:cubicBezTo>
                  <a:pt x="553" y="1014"/>
                  <a:pt x="479" y="923"/>
                  <a:pt x="463" y="813"/>
                </a:cubicBezTo>
                <a:lnTo>
                  <a:pt x="610" y="813"/>
                </a:lnTo>
                <a:close/>
                <a:moveTo>
                  <a:pt x="372" y="813"/>
                </a:moveTo>
                <a:cubicBezTo>
                  <a:pt x="220" y="813"/>
                  <a:pt x="220" y="813"/>
                  <a:pt x="220" y="813"/>
                </a:cubicBezTo>
                <a:cubicBezTo>
                  <a:pt x="220" y="855"/>
                  <a:pt x="220" y="855"/>
                  <a:pt x="220" y="855"/>
                </a:cubicBezTo>
                <a:cubicBezTo>
                  <a:pt x="113" y="768"/>
                  <a:pt x="113" y="768"/>
                  <a:pt x="113" y="768"/>
                </a:cubicBezTo>
                <a:cubicBezTo>
                  <a:pt x="220" y="681"/>
                  <a:pt x="220" y="681"/>
                  <a:pt x="220" y="681"/>
                </a:cubicBezTo>
                <a:cubicBezTo>
                  <a:pt x="220" y="723"/>
                  <a:pt x="220" y="723"/>
                  <a:pt x="220" y="723"/>
                </a:cubicBezTo>
                <a:cubicBezTo>
                  <a:pt x="372" y="723"/>
                  <a:pt x="372" y="723"/>
                  <a:pt x="372" y="723"/>
                </a:cubicBezTo>
                <a:cubicBezTo>
                  <a:pt x="370" y="738"/>
                  <a:pt x="369" y="753"/>
                  <a:pt x="369" y="768"/>
                </a:cubicBezTo>
                <a:cubicBezTo>
                  <a:pt x="369" y="783"/>
                  <a:pt x="370" y="798"/>
                  <a:pt x="372" y="8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0688144" y="4669539"/>
            <a:ext cx="768633" cy="633479"/>
          </a:xfrm>
          <a:custGeom>
            <a:avLst/>
            <a:gdLst>
              <a:gd name="T0" fmla="*/ 0 w 1536"/>
              <a:gd name="T1" fmla="*/ 1266 h 1266"/>
              <a:gd name="T2" fmla="*/ 562 w 1536"/>
              <a:gd name="T3" fmla="*/ 1095 h 1266"/>
              <a:gd name="T4" fmla="*/ 465 w 1536"/>
              <a:gd name="T5" fmla="*/ 806 h 1266"/>
              <a:gd name="T6" fmla="*/ 281 w 1536"/>
              <a:gd name="T7" fmla="*/ 543 h 1266"/>
              <a:gd name="T8" fmla="*/ 98 w 1536"/>
              <a:gd name="T9" fmla="*/ 806 h 1266"/>
              <a:gd name="T10" fmla="*/ 0 w 1536"/>
              <a:gd name="T11" fmla="*/ 1095 h 1266"/>
              <a:gd name="T12" fmla="*/ 281 w 1536"/>
              <a:gd name="T13" fmla="*/ 633 h 1266"/>
              <a:gd name="T14" fmla="*/ 375 w 1536"/>
              <a:gd name="T15" fmla="*/ 806 h 1266"/>
              <a:gd name="T16" fmla="*/ 188 w 1536"/>
              <a:gd name="T17" fmla="*/ 806 h 1266"/>
              <a:gd name="T18" fmla="*/ 90 w 1536"/>
              <a:gd name="T19" fmla="*/ 1095 h 1266"/>
              <a:gd name="T20" fmla="*/ 367 w 1536"/>
              <a:gd name="T21" fmla="*/ 990 h 1266"/>
              <a:gd name="T22" fmla="*/ 472 w 1536"/>
              <a:gd name="T23" fmla="*/ 1176 h 1266"/>
              <a:gd name="T24" fmla="*/ 90 w 1536"/>
              <a:gd name="T25" fmla="*/ 1095 h 1266"/>
              <a:gd name="T26" fmla="*/ 1439 w 1536"/>
              <a:gd name="T27" fmla="*/ 806 h 1266"/>
              <a:gd name="T28" fmla="*/ 1255 w 1536"/>
              <a:gd name="T29" fmla="*/ 543 h 1266"/>
              <a:gd name="T30" fmla="*/ 1071 w 1536"/>
              <a:gd name="T31" fmla="*/ 806 h 1266"/>
              <a:gd name="T32" fmla="*/ 974 w 1536"/>
              <a:gd name="T33" fmla="*/ 1095 h 1266"/>
              <a:gd name="T34" fmla="*/ 1536 w 1536"/>
              <a:gd name="T35" fmla="*/ 1266 h 1266"/>
              <a:gd name="T36" fmla="*/ 1405 w 1536"/>
              <a:gd name="T37" fmla="*/ 911 h 1266"/>
              <a:gd name="T38" fmla="*/ 1255 w 1536"/>
              <a:gd name="T39" fmla="*/ 633 h 1266"/>
              <a:gd name="T40" fmla="*/ 1349 w 1536"/>
              <a:gd name="T41" fmla="*/ 806 h 1266"/>
              <a:gd name="T42" fmla="*/ 1161 w 1536"/>
              <a:gd name="T43" fmla="*/ 806 h 1266"/>
              <a:gd name="T44" fmla="*/ 1446 w 1536"/>
              <a:gd name="T45" fmla="*/ 1176 h 1266"/>
              <a:gd name="T46" fmla="*/ 1064 w 1536"/>
              <a:gd name="T47" fmla="*/ 1095 h 1266"/>
              <a:gd name="T48" fmla="*/ 1341 w 1536"/>
              <a:gd name="T49" fmla="*/ 990 h 1266"/>
              <a:gd name="T50" fmla="*/ 1446 w 1536"/>
              <a:gd name="T51" fmla="*/ 1176 h 1266"/>
              <a:gd name="T52" fmla="*/ 894 w 1536"/>
              <a:gd name="T53" fmla="*/ 482 h 1266"/>
              <a:gd name="T54" fmla="*/ 1099 w 1536"/>
              <a:gd name="T55" fmla="*/ 0 h 1266"/>
              <a:gd name="T56" fmla="*/ 437 w 1536"/>
              <a:gd name="T57" fmla="*/ 482 h 1266"/>
              <a:gd name="T58" fmla="*/ 768 w 1536"/>
              <a:gd name="T59" fmla="*/ 607 h 1266"/>
              <a:gd name="T60" fmla="*/ 1009 w 1536"/>
              <a:gd name="T61" fmla="*/ 90 h 1266"/>
              <a:gd name="T62" fmla="*/ 856 w 1536"/>
              <a:gd name="T63" fmla="*/ 392 h 1266"/>
              <a:gd name="T64" fmla="*/ 680 w 1536"/>
              <a:gd name="T65" fmla="*/ 392 h 1266"/>
              <a:gd name="T66" fmla="*/ 527 w 1536"/>
              <a:gd name="T67" fmla="*/ 90 h 1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36" h="1266">
                <a:moveTo>
                  <a:pt x="0" y="1095"/>
                </a:moveTo>
                <a:cubicBezTo>
                  <a:pt x="0" y="1266"/>
                  <a:pt x="0" y="1266"/>
                  <a:pt x="0" y="1266"/>
                </a:cubicBezTo>
                <a:cubicBezTo>
                  <a:pt x="562" y="1266"/>
                  <a:pt x="562" y="1266"/>
                  <a:pt x="562" y="1266"/>
                </a:cubicBezTo>
                <a:cubicBezTo>
                  <a:pt x="562" y="1095"/>
                  <a:pt x="562" y="1095"/>
                  <a:pt x="562" y="1095"/>
                </a:cubicBezTo>
                <a:cubicBezTo>
                  <a:pt x="562" y="1010"/>
                  <a:pt x="508" y="937"/>
                  <a:pt x="432" y="911"/>
                </a:cubicBezTo>
                <a:cubicBezTo>
                  <a:pt x="453" y="881"/>
                  <a:pt x="465" y="845"/>
                  <a:pt x="465" y="806"/>
                </a:cubicBezTo>
                <a:cubicBezTo>
                  <a:pt x="465" y="727"/>
                  <a:pt x="465" y="727"/>
                  <a:pt x="465" y="727"/>
                </a:cubicBezTo>
                <a:cubicBezTo>
                  <a:pt x="465" y="626"/>
                  <a:pt x="383" y="543"/>
                  <a:pt x="281" y="543"/>
                </a:cubicBezTo>
                <a:cubicBezTo>
                  <a:pt x="180" y="543"/>
                  <a:pt x="98" y="626"/>
                  <a:pt x="98" y="727"/>
                </a:cubicBezTo>
                <a:cubicBezTo>
                  <a:pt x="98" y="806"/>
                  <a:pt x="98" y="806"/>
                  <a:pt x="98" y="806"/>
                </a:cubicBezTo>
                <a:cubicBezTo>
                  <a:pt x="98" y="845"/>
                  <a:pt x="110" y="881"/>
                  <a:pt x="131" y="911"/>
                </a:cubicBezTo>
                <a:cubicBezTo>
                  <a:pt x="55" y="937"/>
                  <a:pt x="0" y="1010"/>
                  <a:pt x="0" y="1095"/>
                </a:cubicBezTo>
                <a:close/>
                <a:moveTo>
                  <a:pt x="188" y="727"/>
                </a:moveTo>
                <a:cubicBezTo>
                  <a:pt x="188" y="675"/>
                  <a:pt x="230" y="633"/>
                  <a:pt x="281" y="633"/>
                </a:cubicBezTo>
                <a:cubicBezTo>
                  <a:pt x="333" y="633"/>
                  <a:pt x="375" y="675"/>
                  <a:pt x="375" y="727"/>
                </a:cubicBezTo>
                <a:cubicBezTo>
                  <a:pt x="375" y="806"/>
                  <a:pt x="375" y="806"/>
                  <a:pt x="375" y="806"/>
                </a:cubicBezTo>
                <a:cubicBezTo>
                  <a:pt x="375" y="857"/>
                  <a:pt x="333" y="899"/>
                  <a:pt x="281" y="899"/>
                </a:cubicBezTo>
                <a:cubicBezTo>
                  <a:pt x="230" y="899"/>
                  <a:pt x="188" y="857"/>
                  <a:pt x="188" y="806"/>
                </a:cubicBezTo>
                <a:lnTo>
                  <a:pt x="188" y="727"/>
                </a:lnTo>
                <a:close/>
                <a:moveTo>
                  <a:pt x="90" y="1095"/>
                </a:moveTo>
                <a:cubicBezTo>
                  <a:pt x="90" y="1037"/>
                  <a:pt x="137" y="990"/>
                  <a:pt x="195" y="990"/>
                </a:cubicBezTo>
                <a:cubicBezTo>
                  <a:pt x="367" y="990"/>
                  <a:pt x="367" y="990"/>
                  <a:pt x="367" y="990"/>
                </a:cubicBezTo>
                <a:cubicBezTo>
                  <a:pt x="425" y="990"/>
                  <a:pt x="472" y="1037"/>
                  <a:pt x="472" y="1095"/>
                </a:cubicBezTo>
                <a:cubicBezTo>
                  <a:pt x="472" y="1176"/>
                  <a:pt x="472" y="1176"/>
                  <a:pt x="472" y="1176"/>
                </a:cubicBezTo>
                <a:cubicBezTo>
                  <a:pt x="90" y="1176"/>
                  <a:pt x="90" y="1176"/>
                  <a:pt x="90" y="1176"/>
                </a:cubicBezTo>
                <a:lnTo>
                  <a:pt x="90" y="1095"/>
                </a:lnTo>
                <a:close/>
                <a:moveTo>
                  <a:pt x="1405" y="911"/>
                </a:moveTo>
                <a:cubicBezTo>
                  <a:pt x="1426" y="881"/>
                  <a:pt x="1439" y="845"/>
                  <a:pt x="1439" y="806"/>
                </a:cubicBezTo>
                <a:cubicBezTo>
                  <a:pt x="1439" y="727"/>
                  <a:pt x="1439" y="727"/>
                  <a:pt x="1439" y="727"/>
                </a:cubicBezTo>
                <a:cubicBezTo>
                  <a:pt x="1439" y="626"/>
                  <a:pt x="1356" y="543"/>
                  <a:pt x="1255" y="543"/>
                </a:cubicBezTo>
                <a:cubicBezTo>
                  <a:pt x="1154" y="543"/>
                  <a:pt x="1071" y="626"/>
                  <a:pt x="1071" y="727"/>
                </a:cubicBezTo>
                <a:cubicBezTo>
                  <a:pt x="1071" y="806"/>
                  <a:pt x="1071" y="806"/>
                  <a:pt x="1071" y="806"/>
                </a:cubicBezTo>
                <a:cubicBezTo>
                  <a:pt x="1071" y="845"/>
                  <a:pt x="1084" y="881"/>
                  <a:pt x="1105" y="911"/>
                </a:cubicBezTo>
                <a:cubicBezTo>
                  <a:pt x="1029" y="937"/>
                  <a:pt x="974" y="1010"/>
                  <a:pt x="974" y="1095"/>
                </a:cubicBezTo>
                <a:cubicBezTo>
                  <a:pt x="974" y="1266"/>
                  <a:pt x="974" y="1266"/>
                  <a:pt x="974" y="1266"/>
                </a:cubicBezTo>
                <a:cubicBezTo>
                  <a:pt x="1536" y="1266"/>
                  <a:pt x="1536" y="1266"/>
                  <a:pt x="1536" y="1266"/>
                </a:cubicBezTo>
                <a:cubicBezTo>
                  <a:pt x="1536" y="1095"/>
                  <a:pt x="1536" y="1095"/>
                  <a:pt x="1536" y="1095"/>
                </a:cubicBezTo>
                <a:cubicBezTo>
                  <a:pt x="1536" y="1010"/>
                  <a:pt x="1481" y="937"/>
                  <a:pt x="1405" y="911"/>
                </a:cubicBezTo>
                <a:close/>
                <a:moveTo>
                  <a:pt x="1161" y="727"/>
                </a:moveTo>
                <a:cubicBezTo>
                  <a:pt x="1161" y="675"/>
                  <a:pt x="1203" y="633"/>
                  <a:pt x="1255" y="633"/>
                </a:cubicBezTo>
                <a:cubicBezTo>
                  <a:pt x="1307" y="633"/>
                  <a:pt x="1349" y="675"/>
                  <a:pt x="1349" y="727"/>
                </a:cubicBezTo>
                <a:cubicBezTo>
                  <a:pt x="1349" y="806"/>
                  <a:pt x="1349" y="806"/>
                  <a:pt x="1349" y="806"/>
                </a:cubicBezTo>
                <a:cubicBezTo>
                  <a:pt x="1349" y="857"/>
                  <a:pt x="1307" y="899"/>
                  <a:pt x="1255" y="899"/>
                </a:cubicBezTo>
                <a:cubicBezTo>
                  <a:pt x="1203" y="899"/>
                  <a:pt x="1161" y="857"/>
                  <a:pt x="1161" y="806"/>
                </a:cubicBezTo>
                <a:lnTo>
                  <a:pt x="1161" y="727"/>
                </a:lnTo>
                <a:close/>
                <a:moveTo>
                  <a:pt x="1446" y="1176"/>
                </a:moveTo>
                <a:cubicBezTo>
                  <a:pt x="1064" y="1176"/>
                  <a:pt x="1064" y="1176"/>
                  <a:pt x="1064" y="1176"/>
                </a:cubicBezTo>
                <a:cubicBezTo>
                  <a:pt x="1064" y="1095"/>
                  <a:pt x="1064" y="1095"/>
                  <a:pt x="1064" y="1095"/>
                </a:cubicBezTo>
                <a:cubicBezTo>
                  <a:pt x="1064" y="1037"/>
                  <a:pt x="1111" y="990"/>
                  <a:pt x="1169" y="990"/>
                </a:cubicBezTo>
                <a:cubicBezTo>
                  <a:pt x="1341" y="990"/>
                  <a:pt x="1341" y="990"/>
                  <a:pt x="1341" y="990"/>
                </a:cubicBezTo>
                <a:cubicBezTo>
                  <a:pt x="1399" y="990"/>
                  <a:pt x="1446" y="1037"/>
                  <a:pt x="1446" y="1095"/>
                </a:cubicBezTo>
                <a:lnTo>
                  <a:pt x="1446" y="1176"/>
                </a:lnTo>
                <a:close/>
                <a:moveTo>
                  <a:pt x="768" y="607"/>
                </a:moveTo>
                <a:cubicBezTo>
                  <a:pt x="894" y="482"/>
                  <a:pt x="894" y="482"/>
                  <a:pt x="894" y="482"/>
                </a:cubicBezTo>
                <a:cubicBezTo>
                  <a:pt x="1099" y="482"/>
                  <a:pt x="1099" y="482"/>
                  <a:pt x="1099" y="482"/>
                </a:cubicBezTo>
                <a:cubicBezTo>
                  <a:pt x="1099" y="0"/>
                  <a:pt x="1099" y="0"/>
                  <a:pt x="1099" y="0"/>
                </a:cubicBezTo>
                <a:cubicBezTo>
                  <a:pt x="437" y="0"/>
                  <a:pt x="437" y="0"/>
                  <a:pt x="437" y="0"/>
                </a:cubicBezTo>
                <a:cubicBezTo>
                  <a:pt x="437" y="482"/>
                  <a:pt x="437" y="482"/>
                  <a:pt x="437" y="482"/>
                </a:cubicBezTo>
                <a:cubicBezTo>
                  <a:pt x="643" y="482"/>
                  <a:pt x="643" y="482"/>
                  <a:pt x="643" y="482"/>
                </a:cubicBezTo>
                <a:lnTo>
                  <a:pt x="768" y="607"/>
                </a:lnTo>
                <a:close/>
                <a:moveTo>
                  <a:pt x="527" y="90"/>
                </a:moveTo>
                <a:cubicBezTo>
                  <a:pt x="1009" y="90"/>
                  <a:pt x="1009" y="90"/>
                  <a:pt x="1009" y="90"/>
                </a:cubicBezTo>
                <a:cubicBezTo>
                  <a:pt x="1009" y="392"/>
                  <a:pt x="1009" y="392"/>
                  <a:pt x="1009" y="392"/>
                </a:cubicBezTo>
                <a:cubicBezTo>
                  <a:pt x="856" y="392"/>
                  <a:pt x="856" y="392"/>
                  <a:pt x="856" y="392"/>
                </a:cubicBezTo>
                <a:cubicBezTo>
                  <a:pt x="768" y="480"/>
                  <a:pt x="768" y="480"/>
                  <a:pt x="768" y="480"/>
                </a:cubicBezTo>
                <a:cubicBezTo>
                  <a:pt x="680" y="392"/>
                  <a:pt x="680" y="392"/>
                  <a:pt x="680" y="392"/>
                </a:cubicBezTo>
                <a:cubicBezTo>
                  <a:pt x="527" y="392"/>
                  <a:pt x="527" y="392"/>
                  <a:pt x="527" y="392"/>
                </a:cubicBezTo>
                <a:lnTo>
                  <a:pt x="527" y="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2938882" y="4631076"/>
            <a:ext cx="768634" cy="710404"/>
          </a:xfrm>
          <a:custGeom>
            <a:avLst/>
            <a:gdLst>
              <a:gd name="T0" fmla="*/ 573 w 1536"/>
              <a:gd name="T1" fmla="*/ 1185 h 1420"/>
              <a:gd name="T2" fmla="*/ 345 w 1536"/>
              <a:gd name="T3" fmla="*/ 1330 h 1420"/>
              <a:gd name="T4" fmla="*/ 1191 w 1536"/>
              <a:gd name="T5" fmla="*/ 1420 h 1420"/>
              <a:gd name="T6" fmla="*/ 963 w 1536"/>
              <a:gd name="T7" fmla="*/ 1330 h 1420"/>
              <a:gd name="T8" fmla="*/ 1401 w 1536"/>
              <a:gd name="T9" fmla="*/ 1185 h 1420"/>
              <a:gd name="T10" fmla="*/ 1536 w 1536"/>
              <a:gd name="T11" fmla="*/ 135 h 1420"/>
              <a:gd name="T12" fmla="*/ 135 w 1536"/>
              <a:gd name="T13" fmla="*/ 0 h 1420"/>
              <a:gd name="T14" fmla="*/ 0 w 1536"/>
              <a:gd name="T15" fmla="*/ 1050 h 1420"/>
              <a:gd name="T16" fmla="*/ 873 w 1536"/>
              <a:gd name="T17" fmla="*/ 1330 h 1420"/>
              <a:gd name="T18" fmla="*/ 663 w 1536"/>
              <a:gd name="T19" fmla="*/ 1185 h 1420"/>
              <a:gd name="T20" fmla="*/ 873 w 1536"/>
              <a:gd name="T21" fmla="*/ 1330 h 1420"/>
              <a:gd name="T22" fmla="*/ 135 w 1536"/>
              <a:gd name="T23" fmla="*/ 90 h 1420"/>
              <a:gd name="T24" fmla="*/ 1446 w 1536"/>
              <a:gd name="T25" fmla="*/ 135 h 1420"/>
              <a:gd name="T26" fmla="*/ 90 w 1536"/>
              <a:gd name="T27" fmla="*/ 915 h 1420"/>
              <a:gd name="T28" fmla="*/ 90 w 1536"/>
              <a:gd name="T29" fmla="*/ 1005 h 1420"/>
              <a:gd name="T30" fmla="*/ 1446 w 1536"/>
              <a:gd name="T31" fmla="*/ 1050 h 1420"/>
              <a:gd name="T32" fmla="*/ 135 w 1536"/>
              <a:gd name="T33" fmla="*/ 1095 h 1420"/>
              <a:gd name="T34" fmla="*/ 90 w 1536"/>
              <a:gd name="T35" fmla="*/ 1005 h 1420"/>
              <a:gd name="T36" fmla="*/ 433 w 1536"/>
              <a:gd name="T37" fmla="*/ 502 h 1420"/>
              <a:gd name="T38" fmla="*/ 1102 w 1536"/>
              <a:gd name="T39" fmla="*/ 502 h 1420"/>
              <a:gd name="T40" fmla="*/ 857 w 1536"/>
              <a:gd name="T41" fmla="*/ 730 h 1420"/>
              <a:gd name="T42" fmla="*/ 679 w 1536"/>
              <a:gd name="T43" fmla="*/ 730 h 1420"/>
              <a:gd name="T44" fmla="*/ 724 w 1536"/>
              <a:gd name="T45" fmla="*/ 618 h 1420"/>
              <a:gd name="T46" fmla="*/ 857 w 1536"/>
              <a:gd name="T47" fmla="*/ 663 h 1420"/>
              <a:gd name="T48" fmla="*/ 723 w 1536"/>
              <a:gd name="T49" fmla="*/ 483 h 1420"/>
              <a:gd name="T50" fmla="*/ 813 w 1536"/>
              <a:gd name="T51" fmla="*/ 483 h 1420"/>
              <a:gd name="T52" fmla="*/ 723 w 1536"/>
              <a:gd name="T53" fmla="*/ 483 h 1420"/>
              <a:gd name="T54" fmla="*/ 947 w 1536"/>
              <a:gd name="T55" fmla="*/ 663 h 1420"/>
              <a:gd name="T56" fmla="*/ 903 w 1536"/>
              <a:gd name="T57" fmla="*/ 483 h 1420"/>
              <a:gd name="T58" fmla="*/ 633 w 1536"/>
              <a:gd name="T59" fmla="*/ 483 h 1420"/>
              <a:gd name="T60" fmla="*/ 589 w 1536"/>
              <a:gd name="T61" fmla="*/ 663 h 1420"/>
              <a:gd name="T62" fmla="*/ 523 w 1536"/>
              <a:gd name="T63" fmla="*/ 502 h 1420"/>
              <a:gd name="T64" fmla="*/ 1012 w 1536"/>
              <a:gd name="T65" fmla="*/ 502 h 1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36" h="1420">
                <a:moveTo>
                  <a:pt x="135" y="1185"/>
                </a:moveTo>
                <a:cubicBezTo>
                  <a:pt x="573" y="1185"/>
                  <a:pt x="573" y="1185"/>
                  <a:pt x="573" y="1185"/>
                </a:cubicBezTo>
                <a:cubicBezTo>
                  <a:pt x="573" y="1330"/>
                  <a:pt x="573" y="1330"/>
                  <a:pt x="573" y="1330"/>
                </a:cubicBezTo>
                <a:cubicBezTo>
                  <a:pt x="345" y="1330"/>
                  <a:pt x="345" y="1330"/>
                  <a:pt x="345" y="1330"/>
                </a:cubicBezTo>
                <a:cubicBezTo>
                  <a:pt x="345" y="1420"/>
                  <a:pt x="345" y="1420"/>
                  <a:pt x="345" y="1420"/>
                </a:cubicBezTo>
                <a:cubicBezTo>
                  <a:pt x="1191" y="1420"/>
                  <a:pt x="1191" y="1420"/>
                  <a:pt x="1191" y="1420"/>
                </a:cubicBezTo>
                <a:cubicBezTo>
                  <a:pt x="1191" y="1330"/>
                  <a:pt x="1191" y="1330"/>
                  <a:pt x="1191" y="1330"/>
                </a:cubicBezTo>
                <a:cubicBezTo>
                  <a:pt x="963" y="1330"/>
                  <a:pt x="963" y="1330"/>
                  <a:pt x="963" y="1330"/>
                </a:cubicBezTo>
                <a:cubicBezTo>
                  <a:pt x="963" y="1185"/>
                  <a:pt x="963" y="1185"/>
                  <a:pt x="963" y="1185"/>
                </a:cubicBezTo>
                <a:cubicBezTo>
                  <a:pt x="1401" y="1185"/>
                  <a:pt x="1401" y="1185"/>
                  <a:pt x="1401" y="1185"/>
                </a:cubicBezTo>
                <a:cubicBezTo>
                  <a:pt x="1475" y="1185"/>
                  <a:pt x="1536" y="1124"/>
                  <a:pt x="1536" y="1050"/>
                </a:cubicBezTo>
                <a:cubicBezTo>
                  <a:pt x="1536" y="135"/>
                  <a:pt x="1536" y="135"/>
                  <a:pt x="1536" y="135"/>
                </a:cubicBezTo>
                <a:cubicBezTo>
                  <a:pt x="1536" y="60"/>
                  <a:pt x="1475" y="0"/>
                  <a:pt x="1401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60" y="0"/>
                  <a:pt x="0" y="60"/>
                  <a:pt x="0" y="135"/>
                </a:cubicBezTo>
                <a:cubicBezTo>
                  <a:pt x="0" y="1050"/>
                  <a:pt x="0" y="1050"/>
                  <a:pt x="0" y="1050"/>
                </a:cubicBezTo>
                <a:cubicBezTo>
                  <a:pt x="0" y="1124"/>
                  <a:pt x="60" y="1185"/>
                  <a:pt x="135" y="1185"/>
                </a:cubicBezTo>
                <a:close/>
                <a:moveTo>
                  <a:pt x="873" y="1330"/>
                </a:moveTo>
                <a:cubicBezTo>
                  <a:pt x="663" y="1330"/>
                  <a:pt x="663" y="1330"/>
                  <a:pt x="663" y="1330"/>
                </a:cubicBezTo>
                <a:cubicBezTo>
                  <a:pt x="663" y="1185"/>
                  <a:pt x="663" y="1185"/>
                  <a:pt x="663" y="1185"/>
                </a:cubicBezTo>
                <a:cubicBezTo>
                  <a:pt x="873" y="1185"/>
                  <a:pt x="873" y="1185"/>
                  <a:pt x="873" y="1185"/>
                </a:cubicBezTo>
                <a:lnTo>
                  <a:pt x="873" y="1330"/>
                </a:lnTo>
                <a:close/>
                <a:moveTo>
                  <a:pt x="90" y="135"/>
                </a:moveTo>
                <a:cubicBezTo>
                  <a:pt x="90" y="110"/>
                  <a:pt x="110" y="90"/>
                  <a:pt x="135" y="90"/>
                </a:cubicBezTo>
                <a:cubicBezTo>
                  <a:pt x="1401" y="90"/>
                  <a:pt x="1401" y="90"/>
                  <a:pt x="1401" y="90"/>
                </a:cubicBezTo>
                <a:cubicBezTo>
                  <a:pt x="1425" y="90"/>
                  <a:pt x="1446" y="110"/>
                  <a:pt x="1446" y="135"/>
                </a:cubicBezTo>
                <a:cubicBezTo>
                  <a:pt x="1446" y="915"/>
                  <a:pt x="1446" y="915"/>
                  <a:pt x="1446" y="915"/>
                </a:cubicBezTo>
                <a:cubicBezTo>
                  <a:pt x="90" y="915"/>
                  <a:pt x="90" y="915"/>
                  <a:pt x="90" y="915"/>
                </a:cubicBezTo>
                <a:lnTo>
                  <a:pt x="90" y="135"/>
                </a:lnTo>
                <a:close/>
                <a:moveTo>
                  <a:pt x="90" y="1005"/>
                </a:moveTo>
                <a:cubicBezTo>
                  <a:pt x="1446" y="1005"/>
                  <a:pt x="1446" y="1005"/>
                  <a:pt x="1446" y="1005"/>
                </a:cubicBezTo>
                <a:cubicBezTo>
                  <a:pt x="1446" y="1050"/>
                  <a:pt x="1446" y="1050"/>
                  <a:pt x="1446" y="1050"/>
                </a:cubicBezTo>
                <a:cubicBezTo>
                  <a:pt x="1446" y="1075"/>
                  <a:pt x="1425" y="1095"/>
                  <a:pt x="1401" y="1095"/>
                </a:cubicBezTo>
                <a:cubicBezTo>
                  <a:pt x="135" y="1095"/>
                  <a:pt x="135" y="1095"/>
                  <a:pt x="135" y="1095"/>
                </a:cubicBezTo>
                <a:cubicBezTo>
                  <a:pt x="110" y="1095"/>
                  <a:pt x="90" y="1075"/>
                  <a:pt x="90" y="1050"/>
                </a:cubicBezTo>
                <a:lnTo>
                  <a:pt x="90" y="1005"/>
                </a:lnTo>
                <a:close/>
                <a:moveTo>
                  <a:pt x="768" y="168"/>
                </a:moveTo>
                <a:cubicBezTo>
                  <a:pt x="583" y="168"/>
                  <a:pt x="433" y="318"/>
                  <a:pt x="433" y="502"/>
                </a:cubicBezTo>
                <a:cubicBezTo>
                  <a:pt x="433" y="687"/>
                  <a:pt x="583" y="837"/>
                  <a:pt x="768" y="837"/>
                </a:cubicBezTo>
                <a:cubicBezTo>
                  <a:pt x="952" y="837"/>
                  <a:pt x="1102" y="687"/>
                  <a:pt x="1102" y="502"/>
                </a:cubicBezTo>
                <a:cubicBezTo>
                  <a:pt x="1102" y="318"/>
                  <a:pt x="952" y="168"/>
                  <a:pt x="768" y="168"/>
                </a:cubicBezTo>
                <a:close/>
                <a:moveTo>
                  <a:pt x="857" y="730"/>
                </a:moveTo>
                <a:cubicBezTo>
                  <a:pt x="829" y="741"/>
                  <a:pt x="799" y="747"/>
                  <a:pt x="768" y="747"/>
                </a:cubicBezTo>
                <a:cubicBezTo>
                  <a:pt x="736" y="747"/>
                  <a:pt x="706" y="741"/>
                  <a:pt x="679" y="730"/>
                </a:cubicBezTo>
                <a:cubicBezTo>
                  <a:pt x="679" y="663"/>
                  <a:pt x="679" y="663"/>
                  <a:pt x="679" y="663"/>
                </a:cubicBezTo>
                <a:cubicBezTo>
                  <a:pt x="679" y="638"/>
                  <a:pt x="699" y="618"/>
                  <a:pt x="724" y="618"/>
                </a:cubicBezTo>
                <a:cubicBezTo>
                  <a:pt x="812" y="618"/>
                  <a:pt x="812" y="618"/>
                  <a:pt x="812" y="618"/>
                </a:cubicBezTo>
                <a:cubicBezTo>
                  <a:pt x="836" y="618"/>
                  <a:pt x="857" y="638"/>
                  <a:pt x="857" y="663"/>
                </a:cubicBezTo>
                <a:lnTo>
                  <a:pt x="857" y="730"/>
                </a:lnTo>
                <a:close/>
                <a:moveTo>
                  <a:pt x="723" y="483"/>
                </a:moveTo>
                <a:cubicBezTo>
                  <a:pt x="723" y="458"/>
                  <a:pt x="743" y="438"/>
                  <a:pt x="768" y="438"/>
                </a:cubicBezTo>
                <a:cubicBezTo>
                  <a:pt x="792" y="438"/>
                  <a:pt x="813" y="458"/>
                  <a:pt x="813" y="483"/>
                </a:cubicBezTo>
                <a:cubicBezTo>
                  <a:pt x="813" y="507"/>
                  <a:pt x="792" y="528"/>
                  <a:pt x="768" y="528"/>
                </a:cubicBezTo>
                <a:cubicBezTo>
                  <a:pt x="743" y="528"/>
                  <a:pt x="723" y="507"/>
                  <a:pt x="723" y="483"/>
                </a:cubicBezTo>
                <a:close/>
                <a:moveTo>
                  <a:pt x="947" y="669"/>
                </a:moveTo>
                <a:cubicBezTo>
                  <a:pt x="947" y="663"/>
                  <a:pt x="947" y="663"/>
                  <a:pt x="947" y="663"/>
                </a:cubicBezTo>
                <a:cubicBezTo>
                  <a:pt x="947" y="615"/>
                  <a:pt x="922" y="573"/>
                  <a:pt x="885" y="549"/>
                </a:cubicBezTo>
                <a:cubicBezTo>
                  <a:pt x="896" y="530"/>
                  <a:pt x="903" y="507"/>
                  <a:pt x="903" y="483"/>
                </a:cubicBezTo>
                <a:cubicBezTo>
                  <a:pt x="903" y="408"/>
                  <a:pt x="842" y="348"/>
                  <a:pt x="768" y="348"/>
                </a:cubicBezTo>
                <a:cubicBezTo>
                  <a:pt x="693" y="348"/>
                  <a:pt x="633" y="408"/>
                  <a:pt x="633" y="483"/>
                </a:cubicBezTo>
                <a:cubicBezTo>
                  <a:pt x="633" y="507"/>
                  <a:pt x="639" y="530"/>
                  <a:pt x="650" y="549"/>
                </a:cubicBezTo>
                <a:cubicBezTo>
                  <a:pt x="613" y="573"/>
                  <a:pt x="589" y="615"/>
                  <a:pt x="589" y="663"/>
                </a:cubicBezTo>
                <a:cubicBezTo>
                  <a:pt x="589" y="669"/>
                  <a:pt x="589" y="669"/>
                  <a:pt x="589" y="669"/>
                </a:cubicBezTo>
                <a:cubicBezTo>
                  <a:pt x="548" y="625"/>
                  <a:pt x="523" y="567"/>
                  <a:pt x="523" y="502"/>
                </a:cubicBezTo>
                <a:cubicBezTo>
                  <a:pt x="523" y="367"/>
                  <a:pt x="633" y="258"/>
                  <a:pt x="768" y="258"/>
                </a:cubicBezTo>
                <a:cubicBezTo>
                  <a:pt x="903" y="258"/>
                  <a:pt x="1012" y="367"/>
                  <a:pt x="1012" y="502"/>
                </a:cubicBezTo>
                <a:cubicBezTo>
                  <a:pt x="1012" y="567"/>
                  <a:pt x="987" y="625"/>
                  <a:pt x="947" y="6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7440512" y="4601961"/>
            <a:ext cx="768634" cy="768634"/>
          </a:xfrm>
          <a:custGeom>
            <a:avLst/>
            <a:gdLst>
              <a:gd name="T0" fmla="*/ 1733 w 2508"/>
              <a:gd name="T1" fmla="*/ 1298 h 2508"/>
              <a:gd name="T2" fmla="*/ 1254 w 2508"/>
              <a:gd name="T3" fmla="*/ 670 h 2508"/>
              <a:gd name="T4" fmla="*/ 776 w 2508"/>
              <a:gd name="T5" fmla="*/ 1298 h 2508"/>
              <a:gd name="T6" fmla="*/ 800 w 2508"/>
              <a:gd name="T7" fmla="*/ 1728 h 2508"/>
              <a:gd name="T8" fmla="*/ 1708 w 2508"/>
              <a:gd name="T9" fmla="*/ 1277 h 2508"/>
              <a:gd name="T10" fmla="*/ 1328 w 2508"/>
              <a:gd name="T11" fmla="*/ 1581 h 2508"/>
              <a:gd name="T12" fmla="*/ 1181 w 2508"/>
              <a:gd name="T13" fmla="*/ 1334 h 2508"/>
              <a:gd name="T14" fmla="*/ 947 w 2508"/>
              <a:gd name="T15" fmla="*/ 1581 h 2508"/>
              <a:gd name="T16" fmla="*/ 1254 w 2508"/>
              <a:gd name="T17" fmla="*/ 867 h 2508"/>
              <a:gd name="T18" fmla="*/ 1561 w 2508"/>
              <a:gd name="T19" fmla="*/ 1581 h 2508"/>
              <a:gd name="T20" fmla="*/ 1181 w 2508"/>
              <a:gd name="T21" fmla="*/ 232 h 2508"/>
              <a:gd name="T22" fmla="*/ 963 w 2508"/>
              <a:gd name="T23" fmla="*/ 225 h 2508"/>
              <a:gd name="T24" fmla="*/ 1285 w 2508"/>
              <a:gd name="T25" fmla="*/ 0 h 2508"/>
              <a:gd name="T26" fmla="*/ 1447 w 2508"/>
              <a:gd name="T27" fmla="*/ 337 h 2508"/>
              <a:gd name="T28" fmla="*/ 1328 w 2508"/>
              <a:gd name="T29" fmla="*/ 451 h 2508"/>
              <a:gd name="T30" fmla="*/ 1770 w 2508"/>
              <a:gd name="T31" fmla="*/ 634 h 2508"/>
              <a:gd name="T32" fmla="*/ 1767 w 2508"/>
              <a:gd name="T33" fmla="*/ 469 h 2508"/>
              <a:gd name="T34" fmla="*/ 2118 w 2508"/>
              <a:gd name="T35" fmla="*/ 345 h 2508"/>
              <a:gd name="T36" fmla="*/ 2186 w 2508"/>
              <a:gd name="T37" fmla="*/ 732 h 2508"/>
              <a:gd name="T38" fmla="*/ 2028 w 2508"/>
              <a:gd name="T39" fmla="*/ 583 h 2508"/>
              <a:gd name="T40" fmla="*/ 1770 w 2508"/>
              <a:gd name="T41" fmla="*/ 634 h 2508"/>
              <a:gd name="T42" fmla="*/ 2172 w 2508"/>
              <a:gd name="T43" fmla="*/ 1447 h 2508"/>
              <a:gd name="T44" fmla="*/ 2057 w 2508"/>
              <a:gd name="T45" fmla="*/ 1328 h 2508"/>
              <a:gd name="T46" fmla="*/ 2276 w 2508"/>
              <a:gd name="T47" fmla="*/ 1181 h 2508"/>
              <a:gd name="T48" fmla="*/ 2283 w 2508"/>
              <a:gd name="T49" fmla="*/ 964 h 2508"/>
              <a:gd name="T50" fmla="*/ 2508 w 2508"/>
              <a:gd name="T51" fmla="*/ 1285 h 2508"/>
              <a:gd name="T52" fmla="*/ 1767 w 2508"/>
              <a:gd name="T53" fmla="*/ 2040 h 2508"/>
              <a:gd name="T54" fmla="*/ 1770 w 2508"/>
              <a:gd name="T55" fmla="*/ 1873 h 2508"/>
              <a:gd name="T56" fmla="*/ 2028 w 2508"/>
              <a:gd name="T57" fmla="*/ 1924 h 2508"/>
              <a:gd name="T58" fmla="*/ 2186 w 2508"/>
              <a:gd name="T59" fmla="*/ 1775 h 2508"/>
              <a:gd name="T60" fmla="*/ 2118 w 2508"/>
              <a:gd name="T61" fmla="*/ 2162 h 2508"/>
              <a:gd name="T62" fmla="*/ 1767 w 2508"/>
              <a:gd name="T63" fmla="*/ 2040 h 2508"/>
              <a:gd name="T64" fmla="*/ 1328 w 2508"/>
              <a:gd name="T65" fmla="*/ 2276 h 2508"/>
              <a:gd name="T66" fmla="*/ 1545 w 2508"/>
              <a:gd name="T67" fmla="*/ 2281 h 2508"/>
              <a:gd name="T68" fmla="*/ 1223 w 2508"/>
              <a:gd name="T69" fmla="*/ 2508 h 2508"/>
              <a:gd name="T70" fmla="*/ 1061 w 2508"/>
              <a:gd name="T71" fmla="*/ 2170 h 2508"/>
              <a:gd name="T72" fmla="*/ 1181 w 2508"/>
              <a:gd name="T73" fmla="*/ 2056 h 2508"/>
              <a:gd name="T74" fmla="*/ 322 w 2508"/>
              <a:gd name="T75" fmla="*/ 1775 h 2508"/>
              <a:gd name="T76" fmla="*/ 480 w 2508"/>
              <a:gd name="T77" fmla="*/ 1924 h 2508"/>
              <a:gd name="T78" fmla="*/ 738 w 2508"/>
              <a:gd name="T79" fmla="*/ 1873 h 2508"/>
              <a:gd name="T80" fmla="*/ 741 w 2508"/>
              <a:gd name="T81" fmla="*/ 2040 h 2508"/>
              <a:gd name="T82" fmla="*/ 390 w 2508"/>
              <a:gd name="T83" fmla="*/ 2162 h 2508"/>
              <a:gd name="T84" fmla="*/ 322 w 2508"/>
              <a:gd name="T85" fmla="*/ 1775 h 2508"/>
              <a:gd name="T86" fmla="*/ 0 w 2508"/>
              <a:gd name="T87" fmla="*/ 1285 h 2508"/>
              <a:gd name="T88" fmla="*/ 225 w 2508"/>
              <a:gd name="T89" fmla="*/ 964 h 2508"/>
              <a:gd name="T90" fmla="*/ 232 w 2508"/>
              <a:gd name="T91" fmla="*/ 1181 h 2508"/>
              <a:gd name="T92" fmla="*/ 451 w 2508"/>
              <a:gd name="T93" fmla="*/ 1328 h 2508"/>
              <a:gd name="T94" fmla="*/ 336 w 2508"/>
              <a:gd name="T95" fmla="*/ 1447 h 2508"/>
              <a:gd name="T96" fmla="*/ 741 w 2508"/>
              <a:gd name="T97" fmla="*/ 469 h 2508"/>
              <a:gd name="T98" fmla="*/ 738 w 2508"/>
              <a:gd name="T99" fmla="*/ 634 h 2508"/>
              <a:gd name="T100" fmla="*/ 480 w 2508"/>
              <a:gd name="T101" fmla="*/ 583 h 2508"/>
              <a:gd name="T102" fmla="*/ 322 w 2508"/>
              <a:gd name="T103" fmla="*/ 732 h 2508"/>
              <a:gd name="T104" fmla="*/ 390 w 2508"/>
              <a:gd name="T105" fmla="*/ 345 h 2508"/>
              <a:gd name="T106" fmla="*/ 741 w 2508"/>
              <a:gd name="T107" fmla="*/ 469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08" h="2508">
                <a:moveTo>
                  <a:pt x="1708" y="1277"/>
                </a:moveTo>
                <a:lnTo>
                  <a:pt x="1733" y="1298"/>
                </a:lnTo>
                <a:lnTo>
                  <a:pt x="1830" y="1189"/>
                </a:lnTo>
                <a:lnTo>
                  <a:pt x="1254" y="670"/>
                </a:lnTo>
                <a:lnTo>
                  <a:pt x="678" y="1189"/>
                </a:lnTo>
                <a:lnTo>
                  <a:pt x="776" y="1298"/>
                </a:lnTo>
                <a:lnTo>
                  <a:pt x="800" y="1277"/>
                </a:lnTo>
                <a:lnTo>
                  <a:pt x="800" y="1728"/>
                </a:lnTo>
                <a:lnTo>
                  <a:pt x="1708" y="1728"/>
                </a:lnTo>
                <a:lnTo>
                  <a:pt x="1708" y="1277"/>
                </a:lnTo>
                <a:close/>
                <a:moveTo>
                  <a:pt x="1561" y="1581"/>
                </a:moveTo>
                <a:lnTo>
                  <a:pt x="1328" y="1581"/>
                </a:lnTo>
                <a:lnTo>
                  <a:pt x="1328" y="1334"/>
                </a:lnTo>
                <a:lnTo>
                  <a:pt x="1181" y="1334"/>
                </a:lnTo>
                <a:lnTo>
                  <a:pt x="1181" y="1581"/>
                </a:lnTo>
                <a:lnTo>
                  <a:pt x="947" y="1581"/>
                </a:lnTo>
                <a:lnTo>
                  <a:pt x="947" y="1145"/>
                </a:lnTo>
                <a:lnTo>
                  <a:pt x="1254" y="867"/>
                </a:lnTo>
                <a:lnTo>
                  <a:pt x="1561" y="1145"/>
                </a:lnTo>
                <a:lnTo>
                  <a:pt x="1561" y="1581"/>
                </a:lnTo>
                <a:close/>
                <a:moveTo>
                  <a:pt x="1181" y="451"/>
                </a:moveTo>
                <a:lnTo>
                  <a:pt x="1181" y="232"/>
                </a:lnTo>
                <a:lnTo>
                  <a:pt x="1061" y="337"/>
                </a:lnTo>
                <a:lnTo>
                  <a:pt x="963" y="225"/>
                </a:lnTo>
                <a:lnTo>
                  <a:pt x="1223" y="0"/>
                </a:lnTo>
                <a:lnTo>
                  <a:pt x="1285" y="0"/>
                </a:lnTo>
                <a:lnTo>
                  <a:pt x="1545" y="225"/>
                </a:lnTo>
                <a:lnTo>
                  <a:pt x="1447" y="337"/>
                </a:lnTo>
                <a:lnTo>
                  <a:pt x="1328" y="232"/>
                </a:lnTo>
                <a:lnTo>
                  <a:pt x="1328" y="451"/>
                </a:lnTo>
                <a:lnTo>
                  <a:pt x="1181" y="451"/>
                </a:lnTo>
                <a:close/>
                <a:moveTo>
                  <a:pt x="1770" y="634"/>
                </a:moveTo>
                <a:lnTo>
                  <a:pt x="1925" y="479"/>
                </a:lnTo>
                <a:lnTo>
                  <a:pt x="1767" y="469"/>
                </a:lnTo>
                <a:lnTo>
                  <a:pt x="1777" y="322"/>
                </a:lnTo>
                <a:lnTo>
                  <a:pt x="2118" y="345"/>
                </a:lnTo>
                <a:lnTo>
                  <a:pt x="2164" y="389"/>
                </a:lnTo>
                <a:lnTo>
                  <a:pt x="2186" y="732"/>
                </a:lnTo>
                <a:lnTo>
                  <a:pt x="2040" y="741"/>
                </a:lnTo>
                <a:lnTo>
                  <a:pt x="2028" y="583"/>
                </a:lnTo>
                <a:lnTo>
                  <a:pt x="1875" y="738"/>
                </a:lnTo>
                <a:lnTo>
                  <a:pt x="1770" y="634"/>
                </a:lnTo>
                <a:close/>
                <a:moveTo>
                  <a:pt x="2283" y="1543"/>
                </a:moveTo>
                <a:lnTo>
                  <a:pt x="2172" y="1447"/>
                </a:lnTo>
                <a:lnTo>
                  <a:pt x="2276" y="1328"/>
                </a:lnTo>
                <a:lnTo>
                  <a:pt x="2057" y="1328"/>
                </a:lnTo>
                <a:lnTo>
                  <a:pt x="2057" y="1181"/>
                </a:lnTo>
                <a:lnTo>
                  <a:pt x="2276" y="1181"/>
                </a:lnTo>
                <a:lnTo>
                  <a:pt x="2172" y="1060"/>
                </a:lnTo>
                <a:lnTo>
                  <a:pt x="2283" y="964"/>
                </a:lnTo>
                <a:lnTo>
                  <a:pt x="2508" y="1222"/>
                </a:lnTo>
                <a:lnTo>
                  <a:pt x="2508" y="1285"/>
                </a:lnTo>
                <a:lnTo>
                  <a:pt x="2283" y="1543"/>
                </a:lnTo>
                <a:close/>
                <a:moveTo>
                  <a:pt x="1767" y="2040"/>
                </a:moveTo>
                <a:lnTo>
                  <a:pt x="1925" y="2028"/>
                </a:lnTo>
                <a:lnTo>
                  <a:pt x="1770" y="1873"/>
                </a:lnTo>
                <a:lnTo>
                  <a:pt x="1875" y="1770"/>
                </a:lnTo>
                <a:lnTo>
                  <a:pt x="2028" y="1924"/>
                </a:lnTo>
                <a:lnTo>
                  <a:pt x="2040" y="1765"/>
                </a:lnTo>
                <a:lnTo>
                  <a:pt x="2186" y="1775"/>
                </a:lnTo>
                <a:lnTo>
                  <a:pt x="2164" y="2118"/>
                </a:lnTo>
                <a:lnTo>
                  <a:pt x="2118" y="2162"/>
                </a:lnTo>
                <a:lnTo>
                  <a:pt x="1777" y="2185"/>
                </a:lnTo>
                <a:lnTo>
                  <a:pt x="1767" y="2040"/>
                </a:lnTo>
                <a:close/>
                <a:moveTo>
                  <a:pt x="1328" y="2056"/>
                </a:moveTo>
                <a:lnTo>
                  <a:pt x="1328" y="2276"/>
                </a:lnTo>
                <a:lnTo>
                  <a:pt x="1447" y="2170"/>
                </a:lnTo>
                <a:lnTo>
                  <a:pt x="1545" y="2281"/>
                </a:lnTo>
                <a:lnTo>
                  <a:pt x="1285" y="2508"/>
                </a:lnTo>
                <a:lnTo>
                  <a:pt x="1223" y="2508"/>
                </a:lnTo>
                <a:lnTo>
                  <a:pt x="963" y="2281"/>
                </a:lnTo>
                <a:lnTo>
                  <a:pt x="1061" y="2170"/>
                </a:lnTo>
                <a:lnTo>
                  <a:pt x="1181" y="2276"/>
                </a:lnTo>
                <a:lnTo>
                  <a:pt x="1181" y="2056"/>
                </a:lnTo>
                <a:lnTo>
                  <a:pt x="1328" y="2056"/>
                </a:lnTo>
                <a:close/>
                <a:moveTo>
                  <a:pt x="322" y="1775"/>
                </a:moveTo>
                <a:lnTo>
                  <a:pt x="469" y="1765"/>
                </a:lnTo>
                <a:lnTo>
                  <a:pt x="480" y="1924"/>
                </a:lnTo>
                <a:lnTo>
                  <a:pt x="634" y="1770"/>
                </a:lnTo>
                <a:lnTo>
                  <a:pt x="738" y="1873"/>
                </a:lnTo>
                <a:lnTo>
                  <a:pt x="583" y="2028"/>
                </a:lnTo>
                <a:lnTo>
                  <a:pt x="741" y="2040"/>
                </a:lnTo>
                <a:lnTo>
                  <a:pt x="731" y="2185"/>
                </a:lnTo>
                <a:lnTo>
                  <a:pt x="390" y="2162"/>
                </a:lnTo>
                <a:lnTo>
                  <a:pt x="344" y="2118"/>
                </a:lnTo>
                <a:lnTo>
                  <a:pt x="322" y="1775"/>
                </a:lnTo>
                <a:close/>
                <a:moveTo>
                  <a:pt x="225" y="1543"/>
                </a:moveTo>
                <a:lnTo>
                  <a:pt x="0" y="1285"/>
                </a:lnTo>
                <a:lnTo>
                  <a:pt x="0" y="1222"/>
                </a:lnTo>
                <a:lnTo>
                  <a:pt x="225" y="964"/>
                </a:lnTo>
                <a:lnTo>
                  <a:pt x="336" y="1060"/>
                </a:lnTo>
                <a:lnTo>
                  <a:pt x="232" y="1181"/>
                </a:lnTo>
                <a:lnTo>
                  <a:pt x="451" y="1181"/>
                </a:lnTo>
                <a:lnTo>
                  <a:pt x="451" y="1328"/>
                </a:lnTo>
                <a:lnTo>
                  <a:pt x="232" y="1328"/>
                </a:lnTo>
                <a:lnTo>
                  <a:pt x="336" y="1447"/>
                </a:lnTo>
                <a:lnTo>
                  <a:pt x="225" y="1543"/>
                </a:lnTo>
                <a:close/>
                <a:moveTo>
                  <a:pt x="741" y="469"/>
                </a:moveTo>
                <a:lnTo>
                  <a:pt x="583" y="479"/>
                </a:lnTo>
                <a:lnTo>
                  <a:pt x="738" y="634"/>
                </a:lnTo>
                <a:lnTo>
                  <a:pt x="634" y="738"/>
                </a:lnTo>
                <a:lnTo>
                  <a:pt x="480" y="583"/>
                </a:lnTo>
                <a:lnTo>
                  <a:pt x="469" y="741"/>
                </a:lnTo>
                <a:lnTo>
                  <a:pt x="322" y="732"/>
                </a:lnTo>
                <a:lnTo>
                  <a:pt x="344" y="389"/>
                </a:lnTo>
                <a:lnTo>
                  <a:pt x="390" y="345"/>
                </a:lnTo>
                <a:lnTo>
                  <a:pt x="731" y="322"/>
                </a:lnTo>
                <a:lnTo>
                  <a:pt x="741" y="4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15318952" y="4601961"/>
            <a:ext cx="509971" cy="768634"/>
          </a:xfrm>
          <a:custGeom>
            <a:avLst/>
            <a:gdLst>
              <a:gd name="T0" fmla="*/ 884 w 1019"/>
              <a:gd name="T1" fmla="*/ 1536 h 1536"/>
              <a:gd name="T2" fmla="*/ 1019 w 1019"/>
              <a:gd name="T3" fmla="*/ 1401 h 1536"/>
              <a:gd name="T4" fmla="*/ 1019 w 1019"/>
              <a:gd name="T5" fmla="*/ 135 h 1536"/>
              <a:gd name="T6" fmla="*/ 884 w 1019"/>
              <a:gd name="T7" fmla="*/ 0 h 1536"/>
              <a:gd name="T8" fmla="*/ 135 w 1019"/>
              <a:gd name="T9" fmla="*/ 0 h 1536"/>
              <a:gd name="T10" fmla="*/ 0 w 1019"/>
              <a:gd name="T11" fmla="*/ 135 h 1536"/>
              <a:gd name="T12" fmla="*/ 0 w 1019"/>
              <a:gd name="T13" fmla="*/ 1401 h 1536"/>
              <a:gd name="T14" fmla="*/ 135 w 1019"/>
              <a:gd name="T15" fmla="*/ 1536 h 1536"/>
              <a:gd name="T16" fmla="*/ 884 w 1019"/>
              <a:gd name="T17" fmla="*/ 1536 h 1536"/>
              <a:gd name="T18" fmla="*/ 277 w 1019"/>
              <a:gd name="T19" fmla="*/ 90 h 1536"/>
              <a:gd name="T20" fmla="*/ 742 w 1019"/>
              <a:gd name="T21" fmla="*/ 90 h 1536"/>
              <a:gd name="T22" fmla="*/ 742 w 1019"/>
              <a:gd name="T23" fmla="*/ 180 h 1536"/>
              <a:gd name="T24" fmla="*/ 277 w 1019"/>
              <a:gd name="T25" fmla="*/ 180 h 1536"/>
              <a:gd name="T26" fmla="*/ 277 w 1019"/>
              <a:gd name="T27" fmla="*/ 90 h 1536"/>
              <a:gd name="T28" fmla="*/ 90 w 1019"/>
              <a:gd name="T29" fmla="*/ 135 h 1536"/>
              <a:gd name="T30" fmla="*/ 135 w 1019"/>
              <a:gd name="T31" fmla="*/ 90 h 1536"/>
              <a:gd name="T32" fmla="*/ 187 w 1019"/>
              <a:gd name="T33" fmla="*/ 90 h 1536"/>
              <a:gd name="T34" fmla="*/ 187 w 1019"/>
              <a:gd name="T35" fmla="*/ 270 h 1536"/>
              <a:gd name="T36" fmla="*/ 832 w 1019"/>
              <a:gd name="T37" fmla="*/ 270 h 1536"/>
              <a:gd name="T38" fmla="*/ 832 w 1019"/>
              <a:gd name="T39" fmla="*/ 90 h 1536"/>
              <a:gd name="T40" fmla="*/ 884 w 1019"/>
              <a:gd name="T41" fmla="*/ 90 h 1536"/>
              <a:gd name="T42" fmla="*/ 929 w 1019"/>
              <a:gd name="T43" fmla="*/ 135 h 1536"/>
              <a:gd name="T44" fmla="*/ 929 w 1019"/>
              <a:gd name="T45" fmla="*/ 1266 h 1536"/>
              <a:gd name="T46" fmla="*/ 90 w 1019"/>
              <a:gd name="T47" fmla="*/ 1266 h 1536"/>
              <a:gd name="T48" fmla="*/ 90 w 1019"/>
              <a:gd name="T49" fmla="*/ 135 h 1536"/>
              <a:gd name="T50" fmla="*/ 90 w 1019"/>
              <a:gd name="T51" fmla="*/ 1401 h 1536"/>
              <a:gd name="T52" fmla="*/ 90 w 1019"/>
              <a:gd name="T53" fmla="*/ 1356 h 1536"/>
              <a:gd name="T54" fmla="*/ 929 w 1019"/>
              <a:gd name="T55" fmla="*/ 1356 h 1536"/>
              <a:gd name="T56" fmla="*/ 929 w 1019"/>
              <a:gd name="T57" fmla="*/ 1401 h 1536"/>
              <a:gd name="T58" fmla="*/ 884 w 1019"/>
              <a:gd name="T59" fmla="*/ 1446 h 1536"/>
              <a:gd name="T60" fmla="*/ 135 w 1019"/>
              <a:gd name="T61" fmla="*/ 1446 h 1536"/>
              <a:gd name="T62" fmla="*/ 90 w 1019"/>
              <a:gd name="T63" fmla="*/ 1401 h 1536"/>
              <a:gd name="T64" fmla="*/ 510 w 1019"/>
              <a:gd name="T65" fmla="*/ 433 h 1536"/>
              <a:gd name="T66" fmla="*/ 175 w 1019"/>
              <a:gd name="T67" fmla="*/ 768 h 1536"/>
              <a:gd name="T68" fmla="*/ 510 w 1019"/>
              <a:gd name="T69" fmla="*/ 1103 h 1536"/>
              <a:gd name="T70" fmla="*/ 845 w 1019"/>
              <a:gd name="T71" fmla="*/ 768 h 1536"/>
              <a:gd name="T72" fmla="*/ 510 w 1019"/>
              <a:gd name="T73" fmla="*/ 433 h 1536"/>
              <a:gd name="T74" fmla="*/ 599 w 1019"/>
              <a:gd name="T75" fmla="*/ 996 h 1536"/>
              <a:gd name="T76" fmla="*/ 510 w 1019"/>
              <a:gd name="T77" fmla="*/ 1013 h 1536"/>
              <a:gd name="T78" fmla="*/ 421 w 1019"/>
              <a:gd name="T79" fmla="*/ 996 h 1536"/>
              <a:gd name="T80" fmla="*/ 421 w 1019"/>
              <a:gd name="T81" fmla="*/ 928 h 1536"/>
              <a:gd name="T82" fmla="*/ 466 w 1019"/>
              <a:gd name="T83" fmla="*/ 883 h 1536"/>
              <a:gd name="T84" fmla="*/ 554 w 1019"/>
              <a:gd name="T85" fmla="*/ 883 h 1536"/>
              <a:gd name="T86" fmla="*/ 599 w 1019"/>
              <a:gd name="T87" fmla="*/ 928 h 1536"/>
              <a:gd name="T88" fmla="*/ 599 w 1019"/>
              <a:gd name="T89" fmla="*/ 996 h 1536"/>
              <a:gd name="T90" fmla="*/ 465 w 1019"/>
              <a:gd name="T91" fmla="*/ 748 h 1536"/>
              <a:gd name="T92" fmla="*/ 510 w 1019"/>
              <a:gd name="T93" fmla="*/ 703 h 1536"/>
              <a:gd name="T94" fmla="*/ 555 w 1019"/>
              <a:gd name="T95" fmla="*/ 748 h 1536"/>
              <a:gd name="T96" fmla="*/ 510 w 1019"/>
              <a:gd name="T97" fmla="*/ 793 h 1536"/>
              <a:gd name="T98" fmla="*/ 465 w 1019"/>
              <a:gd name="T99" fmla="*/ 748 h 1536"/>
              <a:gd name="T100" fmla="*/ 689 w 1019"/>
              <a:gd name="T101" fmla="*/ 935 h 1536"/>
              <a:gd name="T102" fmla="*/ 689 w 1019"/>
              <a:gd name="T103" fmla="*/ 928 h 1536"/>
              <a:gd name="T104" fmla="*/ 627 w 1019"/>
              <a:gd name="T105" fmla="*/ 815 h 1536"/>
              <a:gd name="T106" fmla="*/ 645 w 1019"/>
              <a:gd name="T107" fmla="*/ 748 h 1536"/>
              <a:gd name="T108" fmla="*/ 510 w 1019"/>
              <a:gd name="T109" fmla="*/ 613 h 1536"/>
              <a:gd name="T110" fmla="*/ 375 w 1019"/>
              <a:gd name="T111" fmla="*/ 748 h 1536"/>
              <a:gd name="T112" fmla="*/ 393 w 1019"/>
              <a:gd name="T113" fmla="*/ 815 h 1536"/>
              <a:gd name="T114" fmla="*/ 331 w 1019"/>
              <a:gd name="T115" fmla="*/ 928 h 1536"/>
              <a:gd name="T116" fmla="*/ 331 w 1019"/>
              <a:gd name="T117" fmla="*/ 935 h 1536"/>
              <a:gd name="T118" fmla="*/ 265 w 1019"/>
              <a:gd name="T119" fmla="*/ 768 h 1536"/>
              <a:gd name="T120" fmla="*/ 510 w 1019"/>
              <a:gd name="T121" fmla="*/ 523 h 1536"/>
              <a:gd name="T122" fmla="*/ 755 w 1019"/>
              <a:gd name="T123" fmla="*/ 768 h 1536"/>
              <a:gd name="T124" fmla="*/ 689 w 1019"/>
              <a:gd name="T125" fmla="*/ 93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19" h="1536">
                <a:moveTo>
                  <a:pt x="884" y="1536"/>
                </a:moveTo>
                <a:cubicBezTo>
                  <a:pt x="959" y="1536"/>
                  <a:pt x="1019" y="1475"/>
                  <a:pt x="1019" y="1401"/>
                </a:cubicBezTo>
                <a:cubicBezTo>
                  <a:pt x="1019" y="135"/>
                  <a:pt x="1019" y="135"/>
                  <a:pt x="1019" y="135"/>
                </a:cubicBezTo>
                <a:cubicBezTo>
                  <a:pt x="1019" y="61"/>
                  <a:pt x="959" y="0"/>
                  <a:pt x="884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61" y="0"/>
                  <a:pt x="0" y="61"/>
                  <a:pt x="0" y="135"/>
                </a:cubicBezTo>
                <a:cubicBezTo>
                  <a:pt x="0" y="1401"/>
                  <a:pt x="0" y="1401"/>
                  <a:pt x="0" y="1401"/>
                </a:cubicBezTo>
                <a:cubicBezTo>
                  <a:pt x="0" y="1475"/>
                  <a:pt x="61" y="1536"/>
                  <a:pt x="135" y="1536"/>
                </a:cubicBezTo>
                <a:lnTo>
                  <a:pt x="884" y="1536"/>
                </a:lnTo>
                <a:close/>
                <a:moveTo>
                  <a:pt x="277" y="90"/>
                </a:moveTo>
                <a:cubicBezTo>
                  <a:pt x="742" y="90"/>
                  <a:pt x="742" y="90"/>
                  <a:pt x="742" y="90"/>
                </a:cubicBezTo>
                <a:cubicBezTo>
                  <a:pt x="742" y="180"/>
                  <a:pt x="742" y="180"/>
                  <a:pt x="742" y="180"/>
                </a:cubicBezTo>
                <a:cubicBezTo>
                  <a:pt x="277" y="180"/>
                  <a:pt x="277" y="180"/>
                  <a:pt x="277" y="180"/>
                </a:cubicBezTo>
                <a:lnTo>
                  <a:pt x="277" y="90"/>
                </a:lnTo>
                <a:close/>
                <a:moveTo>
                  <a:pt x="90" y="135"/>
                </a:moveTo>
                <a:cubicBezTo>
                  <a:pt x="90" y="110"/>
                  <a:pt x="111" y="90"/>
                  <a:pt x="135" y="90"/>
                </a:cubicBezTo>
                <a:cubicBezTo>
                  <a:pt x="187" y="90"/>
                  <a:pt x="187" y="90"/>
                  <a:pt x="187" y="90"/>
                </a:cubicBezTo>
                <a:cubicBezTo>
                  <a:pt x="187" y="270"/>
                  <a:pt x="187" y="270"/>
                  <a:pt x="187" y="270"/>
                </a:cubicBezTo>
                <a:cubicBezTo>
                  <a:pt x="832" y="270"/>
                  <a:pt x="832" y="270"/>
                  <a:pt x="832" y="270"/>
                </a:cubicBezTo>
                <a:cubicBezTo>
                  <a:pt x="832" y="90"/>
                  <a:pt x="832" y="90"/>
                  <a:pt x="832" y="90"/>
                </a:cubicBezTo>
                <a:cubicBezTo>
                  <a:pt x="884" y="90"/>
                  <a:pt x="884" y="90"/>
                  <a:pt x="884" y="90"/>
                </a:cubicBezTo>
                <a:cubicBezTo>
                  <a:pt x="909" y="90"/>
                  <a:pt x="929" y="110"/>
                  <a:pt x="929" y="135"/>
                </a:cubicBezTo>
                <a:cubicBezTo>
                  <a:pt x="929" y="1266"/>
                  <a:pt x="929" y="1266"/>
                  <a:pt x="929" y="1266"/>
                </a:cubicBezTo>
                <a:cubicBezTo>
                  <a:pt x="90" y="1266"/>
                  <a:pt x="90" y="1266"/>
                  <a:pt x="90" y="1266"/>
                </a:cubicBezTo>
                <a:lnTo>
                  <a:pt x="90" y="135"/>
                </a:lnTo>
                <a:close/>
                <a:moveTo>
                  <a:pt x="90" y="1401"/>
                </a:moveTo>
                <a:cubicBezTo>
                  <a:pt x="90" y="1356"/>
                  <a:pt x="90" y="1356"/>
                  <a:pt x="90" y="1356"/>
                </a:cubicBezTo>
                <a:cubicBezTo>
                  <a:pt x="929" y="1356"/>
                  <a:pt x="929" y="1356"/>
                  <a:pt x="929" y="1356"/>
                </a:cubicBezTo>
                <a:cubicBezTo>
                  <a:pt x="929" y="1401"/>
                  <a:pt x="929" y="1401"/>
                  <a:pt x="929" y="1401"/>
                </a:cubicBezTo>
                <a:cubicBezTo>
                  <a:pt x="929" y="1426"/>
                  <a:pt x="909" y="1446"/>
                  <a:pt x="884" y="1446"/>
                </a:cubicBezTo>
                <a:cubicBezTo>
                  <a:pt x="135" y="1446"/>
                  <a:pt x="135" y="1446"/>
                  <a:pt x="135" y="1446"/>
                </a:cubicBezTo>
                <a:cubicBezTo>
                  <a:pt x="111" y="1446"/>
                  <a:pt x="90" y="1426"/>
                  <a:pt x="90" y="1401"/>
                </a:cubicBezTo>
                <a:close/>
                <a:moveTo>
                  <a:pt x="510" y="433"/>
                </a:moveTo>
                <a:cubicBezTo>
                  <a:pt x="325" y="433"/>
                  <a:pt x="175" y="583"/>
                  <a:pt x="175" y="768"/>
                </a:cubicBezTo>
                <a:cubicBezTo>
                  <a:pt x="175" y="953"/>
                  <a:pt x="325" y="1103"/>
                  <a:pt x="510" y="1103"/>
                </a:cubicBezTo>
                <a:cubicBezTo>
                  <a:pt x="695" y="1103"/>
                  <a:pt x="845" y="953"/>
                  <a:pt x="845" y="768"/>
                </a:cubicBezTo>
                <a:cubicBezTo>
                  <a:pt x="845" y="583"/>
                  <a:pt x="695" y="433"/>
                  <a:pt x="510" y="433"/>
                </a:cubicBezTo>
                <a:close/>
                <a:moveTo>
                  <a:pt x="599" y="996"/>
                </a:moveTo>
                <a:cubicBezTo>
                  <a:pt x="571" y="1007"/>
                  <a:pt x="541" y="1013"/>
                  <a:pt x="510" y="1013"/>
                </a:cubicBezTo>
                <a:cubicBezTo>
                  <a:pt x="479" y="1013"/>
                  <a:pt x="449" y="1007"/>
                  <a:pt x="421" y="996"/>
                </a:cubicBezTo>
                <a:cubicBezTo>
                  <a:pt x="421" y="928"/>
                  <a:pt x="421" y="928"/>
                  <a:pt x="421" y="928"/>
                </a:cubicBezTo>
                <a:cubicBezTo>
                  <a:pt x="421" y="904"/>
                  <a:pt x="441" y="883"/>
                  <a:pt x="466" y="883"/>
                </a:cubicBezTo>
                <a:cubicBezTo>
                  <a:pt x="554" y="883"/>
                  <a:pt x="554" y="883"/>
                  <a:pt x="554" y="883"/>
                </a:cubicBezTo>
                <a:cubicBezTo>
                  <a:pt x="579" y="883"/>
                  <a:pt x="599" y="904"/>
                  <a:pt x="599" y="928"/>
                </a:cubicBezTo>
                <a:lnTo>
                  <a:pt x="599" y="996"/>
                </a:lnTo>
                <a:close/>
                <a:moveTo>
                  <a:pt x="465" y="748"/>
                </a:moveTo>
                <a:cubicBezTo>
                  <a:pt x="465" y="724"/>
                  <a:pt x="485" y="703"/>
                  <a:pt x="510" y="703"/>
                </a:cubicBezTo>
                <a:cubicBezTo>
                  <a:pt x="535" y="703"/>
                  <a:pt x="555" y="724"/>
                  <a:pt x="555" y="748"/>
                </a:cubicBezTo>
                <a:cubicBezTo>
                  <a:pt x="555" y="773"/>
                  <a:pt x="535" y="793"/>
                  <a:pt x="510" y="793"/>
                </a:cubicBezTo>
                <a:cubicBezTo>
                  <a:pt x="485" y="793"/>
                  <a:pt x="465" y="773"/>
                  <a:pt x="465" y="748"/>
                </a:cubicBezTo>
                <a:close/>
                <a:moveTo>
                  <a:pt x="689" y="935"/>
                </a:moveTo>
                <a:cubicBezTo>
                  <a:pt x="689" y="928"/>
                  <a:pt x="689" y="928"/>
                  <a:pt x="689" y="928"/>
                </a:cubicBezTo>
                <a:cubicBezTo>
                  <a:pt x="689" y="881"/>
                  <a:pt x="664" y="839"/>
                  <a:pt x="627" y="815"/>
                </a:cubicBezTo>
                <a:cubicBezTo>
                  <a:pt x="639" y="795"/>
                  <a:pt x="645" y="773"/>
                  <a:pt x="645" y="748"/>
                </a:cubicBezTo>
                <a:cubicBezTo>
                  <a:pt x="645" y="674"/>
                  <a:pt x="584" y="613"/>
                  <a:pt x="510" y="613"/>
                </a:cubicBezTo>
                <a:cubicBezTo>
                  <a:pt x="436" y="613"/>
                  <a:pt x="375" y="674"/>
                  <a:pt x="375" y="748"/>
                </a:cubicBezTo>
                <a:cubicBezTo>
                  <a:pt x="375" y="773"/>
                  <a:pt x="381" y="795"/>
                  <a:pt x="393" y="815"/>
                </a:cubicBezTo>
                <a:cubicBezTo>
                  <a:pt x="356" y="839"/>
                  <a:pt x="331" y="881"/>
                  <a:pt x="331" y="928"/>
                </a:cubicBezTo>
                <a:cubicBezTo>
                  <a:pt x="331" y="935"/>
                  <a:pt x="331" y="935"/>
                  <a:pt x="331" y="935"/>
                </a:cubicBezTo>
                <a:cubicBezTo>
                  <a:pt x="290" y="891"/>
                  <a:pt x="265" y="832"/>
                  <a:pt x="265" y="768"/>
                </a:cubicBezTo>
                <a:cubicBezTo>
                  <a:pt x="265" y="633"/>
                  <a:pt x="375" y="523"/>
                  <a:pt x="510" y="523"/>
                </a:cubicBezTo>
                <a:cubicBezTo>
                  <a:pt x="645" y="523"/>
                  <a:pt x="755" y="633"/>
                  <a:pt x="755" y="768"/>
                </a:cubicBezTo>
                <a:cubicBezTo>
                  <a:pt x="755" y="832"/>
                  <a:pt x="730" y="891"/>
                  <a:pt x="689" y="9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21942139" y="4659884"/>
            <a:ext cx="768635" cy="652788"/>
          </a:xfrm>
          <a:custGeom>
            <a:avLst/>
            <a:gdLst>
              <a:gd name="T0" fmla="*/ 1139 w 1536"/>
              <a:gd name="T1" fmla="*/ 198 h 1305"/>
              <a:gd name="T2" fmla="*/ 768 w 1536"/>
              <a:gd name="T3" fmla="*/ 0 h 1305"/>
              <a:gd name="T4" fmla="*/ 397 w 1536"/>
              <a:gd name="T5" fmla="*/ 198 h 1305"/>
              <a:gd name="T6" fmla="*/ 348 w 1536"/>
              <a:gd name="T7" fmla="*/ 195 h 1305"/>
              <a:gd name="T8" fmla="*/ 0 w 1536"/>
              <a:gd name="T9" fmla="*/ 543 h 1305"/>
              <a:gd name="T10" fmla="*/ 348 w 1536"/>
              <a:gd name="T11" fmla="*/ 891 h 1305"/>
              <a:gd name="T12" fmla="*/ 723 w 1536"/>
              <a:gd name="T13" fmla="*/ 891 h 1305"/>
              <a:gd name="T14" fmla="*/ 723 w 1536"/>
              <a:gd name="T15" fmla="*/ 1024 h 1305"/>
              <a:gd name="T16" fmla="*/ 632 w 1536"/>
              <a:gd name="T17" fmla="*/ 1116 h 1305"/>
              <a:gd name="T18" fmla="*/ 281 w 1536"/>
              <a:gd name="T19" fmla="*/ 1116 h 1305"/>
              <a:gd name="T20" fmla="*/ 144 w 1536"/>
              <a:gd name="T21" fmla="*/ 1017 h 1305"/>
              <a:gd name="T22" fmla="*/ 0 w 1536"/>
              <a:gd name="T23" fmla="*/ 1161 h 1305"/>
              <a:gd name="T24" fmla="*/ 144 w 1536"/>
              <a:gd name="T25" fmla="*/ 1305 h 1305"/>
              <a:gd name="T26" fmla="*/ 281 w 1536"/>
              <a:gd name="T27" fmla="*/ 1206 h 1305"/>
              <a:gd name="T28" fmla="*/ 632 w 1536"/>
              <a:gd name="T29" fmla="*/ 1206 h 1305"/>
              <a:gd name="T30" fmla="*/ 768 w 1536"/>
              <a:gd name="T31" fmla="*/ 1305 h 1305"/>
              <a:gd name="T32" fmla="*/ 905 w 1536"/>
              <a:gd name="T33" fmla="*/ 1206 h 1305"/>
              <a:gd name="T34" fmla="*/ 1256 w 1536"/>
              <a:gd name="T35" fmla="*/ 1206 h 1305"/>
              <a:gd name="T36" fmla="*/ 1392 w 1536"/>
              <a:gd name="T37" fmla="*/ 1305 h 1305"/>
              <a:gd name="T38" fmla="*/ 1536 w 1536"/>
              <a:gd name="T39" fmla="*/ 1161 h 1305"/>
              <a:gd name="T40" fmla="*/ 1392 w 1536"/>
              <a:gd name="T41" fmla="*/ 1017 h 1305"/>
              <a:gd name="T42" fmla="*/ 1256 w 1536"/>
              <a:gd name="T43" fmla="*/ 1116 h 1305"/>
              <a:gd name="T44" fmla="*/ 905 w 1536"/>
              <a:gd name="T45" fmla="*/ 1116 h 1305"/>
              <a:gd name="T46" fmla="*/ 813 w 1536"/>
              <a:gd name="T47" fmla="*/ 1024 h 1305"/>
              <a:gd name="T48" fmla="*/ 813 w 1536"/>
              <a:gd name="T49" fmla="*/ 891 h 1305"/>
              <a:gd name="T50" fmla="*/ 1188 w 1536"/>
              <a:gd name="T51" fmla="*/ 891 h 1305"/>
              <a:gd name="T52" fmla="*/ 1536 w 1536"/>
              <a:gd name="T53" fmla="*/ 543 h 1305"/>
              <a:gd name="T54" fmla="*/ 1434 w 1536"/>
              <a:gd name="T55" fmla="*/ 297 h 1305"/>
              <a:gd name="T56" fmla="*/ 1188 w 1536"/>
              <a:gd name="T57" fmla="*/ 195 h 1305"/>
              <a:gd name="T58" fmla="*/ 1139 w 1536"/>
              <a:gd name="T59" fmla="*/ 198 h 1305"/>
              <a:gd name="T60" fmla="*/ 144 w 1536"/>
              <a:gd name="T61" fmla="*/ 1215 h 1305"/>
              <a:gd name="T62" fmla="*/ 90 w 1536"/>
              <a:gd name="T63" fmla="*/ 1161 h 1305"/>
              <a:gd name="T64" fmla="*/ 144 w 1536"/>
              <a:gd name="T65" fmla="*/ 1107 h 1305"/>
              <a:gd name="T66" fmla="*/ 198 w 1536"/>
              <a:gd name="T67" fmla="*/ 1161 h 1305"/>
              <a:gd name="T68" fmla="*/ 144 w 1536"/>
              <a:gd name="T69" fmla="*/ 1215 h 1305"/>
              <a:gd name="T70" fmla="*/ 1392 w 1536"/>
              <a:gd name="T71" fmla="*/ 1107 h 1305"/>
              <a:gd name="T72" fmla="*/ 1446 w 1536"/>
              <a:gd name="T73" fmla="*/ 1161 h 1305"/>
              <a:gd name="T74" fmla="*/ 1392 w 1536"/>
              <a:gd name="T75" fmla="*/ 1215 h 1305"/>
              <a:gd name="T76" fmla="*/ 1339 w 1536"/>
              <a:gd name="T77" fmla="*/ 1161 h 1305"/>
              <a:gd name="T78" fmla="*/ 1392 w 1536"/>
              <a:gd name="T79" fmla="*/ 1107 h 1305"/>
              <a:gd name="T80" fmla="*/ 822 w 1536"/>
              <a:gd name="T81" fmla="*/ 1161 h 1305"/>
              <a:gd name="T82" fmla="*/ 768 w 1536"/>
              <a:gd name="T83" fmla="*/ 1215 h 1305"/>
              <a:gd name="T84" fmla="*/ 714 w 1536"/>
              <a:gd name="T85" fmla="*/ 1161 h 1305"/>
              <a:gd name="T86" fmla="*/ 768 w 1536"/>
              <a:gd name="T87" fmla="*/ 1107 h 1305"/>
              <a:gd name="T88" fmla="*/ 822 w 1536"/>
              <a:gd name="T89" fmla="*/ 1161 h 1305"/>
              <a:gd name="T90" fmla="*/ 1446 w 1536"/>
              <a:gd name="T91" fmla="*/ 543 h 1305"/>
              <a:gd name="T92" fmla="*/ 1188 w 1536"/>
              <a:gd name="T93" fmla="*/ 801 h 1305"/>
              <a:gd name="T94" fmla="*/ 348 w 1536"/>
              <a:gd name="T95" fmla="*/ 801 h 1305"/>
              <a:gd name="T96" fmla="*/ 90 w 1536"/>
              <a:gd name="T97" fmla="*/ 543 h 1305"/>
              <a:gd name="T98" fmla="*/ 348 w 1536"/>
              <a:gd name="T99" fmla="*/ 285 h 1305"/>
              <a:gd name="T100" fmla="*/ 409 w 1536"/>
              <a:gd name="T101" fmla="*/ 292 h 1305"/>
              <a:gd name="T102" fmla="*/ 442 w 1536"/>
              <a:gd name="T103" fmla="*/ 300 h 1305"/>
              <a:gd name="T104" fmla="*/ 459 w 1536"/>
              <a:gd name="T105" fmla="*/ 270 h 1305"/>
              <a:gd name="T106" fmla="*/ 768 w 1536"/>
              <a:gd name="T107" fmla="*/ 90 h 1305"/>
              <a:gd name="T108" fmla="*/ 1078 w 1536"/>
              <a:gd name="T109" fmla="*/ 270 h 1305"/>
              <a:gd name="T110" fmla="*/ 1095 w 1536"/>
              <a:gd name="T111" fmla="*/ 300 h 1305"/>
              <a:gd name="T112" fmla="*/ 1128 w 1536"/>
              <a:gd name="T113" fmla="*/ 292 h 1305"/>
              <a:gd name="T114" fmla="*/ 1188 w 1536"/>
              <a:gd name="T115" fmla="*/ 285 h 1305"/>
              <a:gd name="T116" fmla="*/ 1371 w 1536"/>
              <a:gd name="T117" fmla="*/ 360 h 1305"/>
              <a:gd name="T118" fmla="*/ 1446 w 1536"/>
              <a:gd name="T119" fmla="*/ 543 h 1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6" h="1305">
                <a:moveTo>
                  <a:pt x="1139" y="198"/>
                </a:moveTo>
                <a:cubicBezTo>
                  <a:pt x="1057" y="75"/>
                  <a:pt x="918" y="0"/>
                  <a:pt x="768" y="0"/>
                </a:cubicBezTo>
                <a:cubicBezTo>
                  <a:pt x="619" y="0"/>
                  <a:pt x="480" y="75"/>
                  <a:pt x="397" y="198"/>
                </a:cubicBezTo>
                <a:cubicBezTo>
                  <a:pt x="381" y="196"/>
                  <a:pt x="365" y="195"/>
                  <a:pt x="348" y="195"/>
                </a:cubicBezTo>
                <a:cubicBezTo>
                  <a:pt x="156" y="195"/>
                  <a:pt x="0" y="351"/>
                  <a:pt x="0" y="543"/>
                </a:cubicBezTo>
                <a:cubicBezTo>
                  <a:pt x="0" y="735"/>
                  <a:pt x="156" y="891"/>
                  <a:pt x="348" y="891"/>
                </a:cubicBezTo>
                <a:cubicBezTo>
                  <a:pt x="723" y="891"/>
                  <a:pt x="723" y="891"/>
                  <a:pt x="723" y="891"/>
                </a:cubicBezTo>
                <a:cubicBezTo>
                  <a:pt x="723" y="1024"/>
                  <a:pt x="723" y="1024"/>
                  <a:pt x="723" y="1024"/>
                </a:cubicBezTo>
                <a:cubicBezTo>
                  <a:pt x="680" y="1039"/>
                  <a:pt x="646" y="1073"/>
                  <a:pt x="632" y="1116"/>
                </a:cubicBezTo>
                <a:cubicBezTo>
                  <a:pt x="281" y="1116"/>
                  <a:pt x="281" y="1116"/>
                  <a:pt x="281" y="1116"/>
                </a:cubicBezTo>
                <a:cubicBezTo>
                  <a:pt x="262" y="1058"/>
                  <a:pt x="208" y="1017"/>
                  <a:pt x="144" y="1017"/>
                </a:cubicBezTo>
                <a:cubicBezTo>
                  <a:pt x="65" y="1017"/>
                  <a:pt x="0" y="1082"/>
                  <a:pt x="0" y="1161"/>
                </a:cubicBezTo>
                <a:cubicBezTo>
                  <a:pt x="0" y="1240"/>
                  <a:pt x="65" y="1305"/>
                  <a:pt x="144" y="1305"/>
                </a:cubicBezTo>
                <a:cubicBezTo>
                  <a:pt x="208" y="1305"/>
                  <a:pt x="262" y="1263"/>
                  <a:pt x="281" y="1206"/>
                </a:cubicBezTo>
                <a:cubicBezTo>
                  <a:pt x="632" y="1206"/>
                  <a:pt x="632" y="1206"/>
                  <a:pt x="632" y="1206"/>
                </a:cubicBezTo>
                <a:cubicBezTo>
                  <a:pt x="651" y="1263"/>
                  <a:pt x="705" y="1305"/>
                  <a:pt x="768" y="1305"/>
                </a:cubicBezTo>
                <a:cubicBezTo>
                  <a:pt x="832" y="1305"/>
                  <a:pt x="886" y="1263"/>
                  <a:pt x="905" y="1206"/>
                </a:cubicBezTo>
                <a:cubicBezTo>
                  <a:pt x="1256" y="1206"/>
                  <a:pt x="1256" y="1206"/>
                  <a:pt x="1256" y="1206"/>
                </a:cubicBezTo>
                <a:cubicBezTo>
                  <a:pt x="1275" y="1263"/>
                  <a:pt x="1329" y="1305"/>
                  <a:pt x="1392" y="1305"/>
                </a:cubicBezTo>
                <a:cubicBezTo>
                  <a:pt x="1472" y="1305"/>
                  <a:pt x="1536" y="1240"/>
                  <a:pt x="1536" y="1161"/>
                </a:cubicBezTo>
                <a:cubicBezTo>
                  <a:pt x="1536" y="1082"/>
                  <a:pt x="1472" y="1017"/>
                  <a:pt x="1392" y="1017"/>
                </a:cubicBezTo>
                <a:cubicBezTo>
                  <a:pt x="1329" y="1017"/>
                  <a:pt x="1275" y="1058"/>
                  <a:pt x="1256" y="1116"/>
                </a:cubicBezTo>
                <a:cubicBezTo>
                  <a:pt x="905" y="1116"/>
                  <a:pt x="905" y="1116"/>
                  <a:pt x="905" y="1116"/>
                </a:cubicBezTo>
                <a:cubicBezTo>
                  <a:pt x="891" y="1073"/>
                  <a:pt x="856" y="1039"/>
                  <a:pt x="813" y="1024"/>
                </a:cubicBezTo>
                <a:cubicBezTo>
                  <a:pt x="813" y="891"/>
                  <a:pt x="813" y="891"/>
                  <a:pt x="813" y="891"/>
                </a:cubicBezTo>
                <a:cubicBezTo>
                  <a:pt x="1188" y="891"/>
                  <a:pt x="1188" y="891"/>
                  <a:pt x="1188" y="891"/>
                </a:cubicBezTo>
                <a:cubicBezTo>
                  <a:pt x="1380" y="891"/>
                  <a:pt x="1536" y="734"/>
                  <a:pt x="1536" y="543"/>
                </a:cubicBezTo>
                <a:cubicBezTo>
                  <a:pt x="1536" y="450"/>
                  <a:pt x="1500" y="362"/>
                  <a:pt x="1434" y="297"/>
                </a:cubicBezTo>
                <a:cubicBezTo>
                  <a:pt x="1369" y="231"/>
                  <a:pt x="1281" y="195"/>
                  <a:pt x="1188" y="195"/>
                </a:cubicBezTo>
                <a:cubicBezTo>
                  <a:pt x="1172" y="195"/>
                  <a:pt x="1155" y="196"/>
                  <a:pt x="1139" y="198"/>
                </a:cubicBezTo>
                <a:close/>
                <a:moveTo>
                  <a:pt x="144" y="1215"/>
                </a:moveTo>
                <a:cubicBezTo>
                  <a:pt x="114" y="1215"/>
                  <a:pt x="90" y="1190"/>
                  <a:pt x="90" y="1161"/>
                </a:cubicBezTo>
                <a:cubicBezTo>
                  <a:pt x="90" y="1131"/>
                  <a:pt x="114" y="1107"/>
                  <a:pt x="144" y="1107"/>
                </a:cubicBezTo>
                <a:cubicBezTo>
                  <a:pt x="174" y="1107"/>
                  <a:pt x="198" y="1131"/>
                  <a:pt x="198" y="1161"/>
                </a:cubicBezTo>
                <a:cubicBezTo>
                  <a:pt x="198" y="1190"/>
                  <a:pt x="174" y="1215"/>
                  <a:pt x="144" y="1215"/>
                </a:cubicBezTo>
                <a:close/>
                <a:moveTo>
                  <a:pt x="1392" y="1107"/>
                </a:moveTo>
                <a:cubicBezTo>
                  <a:pt x="1422" y="1107"/>
                  <a:pt x="1446" y="1131"/>
                  <a:pt x="1446" y="1161"/>
                </a:cubicBezTo>
                <a:cubicBezTo>
                  <a:pt x="1446" y="1190"/>
                  <a:pt x="1422" y="1215"/>
                  <a:pt x="1392" y="1215"/>
                </a:cubicBezTo>
                <a:cubicBezTo>
                  <a:pt x="1363" y="1215"/>
                  <a:pt x="1339" y="1190"/>
                  <a:pt x="1339" y="1161"/>
                </a:cubicBezTo>
                <a:cubicBezTo>
                  <a:pt x="1339" y="1131"/>
                  <a:pt x="1363" y="1107"/>
                  <a:pt x="1392" y="1107"/>
                </a:cubicBezTo>
                <a:close/>
                <a:moveTo>
                  <a:pt x="822" y="1161"/>
                </a:moveTo>
                <a:cubicBezTo>
                  <a:pt x="822" y="1190"/>
                  <a:pt x="798" y="1215"/>
                  <a:pt x="768" y="1215"/>
                </a:cubicBezTo>
                <a:cubicBezTo>
                  <a:pt x="739" y="1215"/>
                  <a:pt x="714" y="1190"/>
                  <a:pt x="714" y="1161"/>
                </a:cubicBezTo>
                <a:cubicBezTo>
                  <a:pt x="714" y="1131"/>
                  <a:pt x="739" y="1107"/>
                  <a:pt x="768" y="1107"/>
                </a:cubicBezTo>
                <a:cubicBezTo>
                  <a:pt x="798" y="1107"/>
                  <a:pt x="822" y="1131"/>
                  <a:pt x="822" y="1161"/>
                </a:cubicBezTo>
                <a:close/>
                <a:moveTo>
                  <a:pt x="1446" y="543"/>
                </a:moveTo>
                <a:cubicBezTo>
                  <a:pt x="1446" y="685"/>
                  <a:pt x="1331" y="801"/>
                  <a:pt x="1188" y="801"/>
                </a:cubicBezTo>
                <a:cubicBezTo>
                  <a:pt x="348" y="801"/>
                  <a:pt x="348" y="801"/>
                  <a:pt x="348" y="801"/>
                </a:cubicBezTo>
                <a:cubicBezTo>
                  <a:pt x="206" y="801"/>
                  <a:pt x="90" y="685"/>
                  <a:pt x="90" y="543"/>
                </a:cubicBezTo>
                <a:cubicBezTo>
                  <a:pt x="90" y="401"/>
                  <a:pt x="206" y="285"/>
                  <a:pt x="348" y="285"/>
                </a:cubicBezTo>
                <a:cubicBezTo>
                  <a:pt x="369" y="285"/>
                  <a:pt x="389" y="287"/>
                  <a:pt x="409" y="292"/>
                </a:cubicBezTo>
                <a:cubicBezTo>
                  <a:pt x="442" y="300"/>
                  <a:pt x="442" y="300"/>
                  <a:pt x="442" y="300"/>
                </a:cubicBezTo>
                <a:cubicBezTo>
                  <a:pt x="459" y="270"/>
                  <a:pt x="459" y="270"/>
                  <a:pt x="459" y="270"/>
                </a:cubicBezTo>
                <a:cubicBezTo>
                  <a:pt x="522" y="159"/>
                  <a:pt x="640" y="90"/>
                  <a:pt x="768" y="90"/>
                </a:cubicBezTo>
                <a:cubicBezTo>
                  <a:pt x="896" y="90"/>
                  <a:pt x="1015" y="159"/>
                  <a:pt x="1078" y="270"/>
                </a:cubicBezTo>
                <a:cubicBezTo>
                  <a:pt x="1095" y="300"/>
                  <a:pt x="1095" y="300"/>
                  <a:pt x="1095" y="300"/>
                </a:cubicBezTo>
                <a:cubicBezTo>
                  <a:pt x="1128" y="292"/>
                  <a:pt x="1128" y="292"/>
                  <a:pt x="1128" y="292"/>
                </a:cubicBezTo>
                <a:cubicBezTo>
                  <a:pt x="1148" y="287"/>
                  <a:pt x="1168" y="285"/>
                  <a:pt x="1188" y="285"/>
                </a:cubicBezTo>
                <a:cubicBezTo>
                  <a:pt x="1257" y="285"/>
                  <a:pt x="1322" y="312"/>
                  <a:pt x="1371" y="360"/>
                </a:cubicBezTo>
                <a:cubicBezTo>
                  <a:pt x="1419" y="409"/>
                  <a:pt x="1446" y="474"/>
                  <a:pt x="1446" y="5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9691251" y="6473683"/>
            <a:ext cx="768941" cy="768634"/>
          </a:xfrm>
          <a:custGeom>
            <a:avLst/>
            <a:gdLst>
              <a:gd name="T0" fmla="*/ 2349 w 2509"/>
              <a:gd name="T1" fmla="*/ 1815 h 2508"/>
              <a:gd name="T2" fmla="*/ 2509 w 2509"/>
              <a:gd name="T3" fmla="*/ 1600 h 2508"/>
              <a:gd name="T4" fmla="*/ 2349 w 2509"/>
              <a:gd name="T5" fmla="*/ 908 h 2508"/>
              <a:gd name="T6" fmla="*/ 2509 w 2509"/>
              <a:gd name="T7" fmla="*/ 692 h 2508"/>
              <a:gd name="T8" fmla="*/ 0 w 2509"/>
              <a:gd name="T9" fmla="*/ 0 h 2508"/>
              <a:gd name="T10" fmla="*/ 159 w 2509"/>
              <a:gd name="T11" fmla="*/ 692 h 2508"/>
              <a:gd name="T12" fmla="*/ 0 w 2509"/>
              <a:gd name="T13" fmla="*/ 908 h 2508"/>
              <a:gd name="T14" fmla="*/ 159 w 2509"/>
              <a:gd name="T15" fmla="*/ 1600 h 2508"/>
              <a:gd name="T16" fmla="*/ 0 w 2509"/>
              <a:gd name="T17" fmla="*/ 1815 h 2508"/>
              <a:gd name="T18" fmla="*/ 2509 w 2509"/>
              <a:gd name="T19" fmla="*/ 2508 h 2508"/>
              <a:gd name="T20" fmla="*/ 2362 w 2509"/>
              <a:gd name="T21" fmla="*/ 1054 h 2508"/>
              <a:gd name="T22" fmla="*/ 1328 w 2509"/>
              <a:gd name="T23" fmla="*/ 1453 h 2508"/>
              <a:gd name="T24" fmla="*/ 1571 w 2509"/>
              <a:gd name="T25" fmla="*/ 1054 h 2508"/>
              <a:gd name="T26" fmla="*/ 1718 w 2509"/>
              <a:gd name="T27" fmla="*/ 1252 h 2508"/>
              <a:gd name="T28" fmla="*/ 2362 w 2509"/>
              <a:gd name="T29" fmla="*/ 1054 h 2508"/>
              <a:gd name="T30" fmla="*/ 2202 w 2509"/>
              <a:gd name="T31" fmla="*/ 1815 h 2508"/>
              <a:gd name="T32" fmla="*/ 306 w 2509"/>
              <a:gd name="T33" fmla="*/ 1600 h 2508"/>
              <a:gd name="T34" fmla="*/ 306 w 2509"/>
              <a:gd name="T35" fmla="*/ 908 h 2508"/>
              <a:gd name="T36" fmla="*/ 2202 w 2509"/>
              <a:gd name="T37" fmla="*/ 692 h 2508"/>
              <a:gd name="T38" fmla="*/ 306 w 2509"/>
              <a:gd name="T39" fmla="*/ 908 h 2508"/>
              <a:gd name="T40" fmla="*/ 1571 w 2509"/>
              <a:gd name="T41" fmla="*/ 147 h 2508"/>
              <a:gd name="T42" fmla="*/ 1718 w 2509"/>
              <a:gd name="T43" fmla="*/ 344 h 2508"/>
              <a:gd name="T44" fmla="*/ 2362 w 2509"/>
              <a:gd name="T45" fmla="*/ 147 h 2508"/>
              <a:gd name="T46" fmla="*/ 1328 w 2509"/>
              <a:gd name="T47" fmla="*/ 545 h 2508"/>
              <a:gd name="T48" fmla="*/ 147 w 2509"/>
              <a:gd name="T49" fmla="*/ 545 h 2508"/>
              <a:gd name="T50" fmla="*/ 391 w 2509"/>
              <a:gd name="T51" fmla="*/ 147 h 2508"/>
              <a:gd name="T52" fmla="*/ 538 w 2509"/>
              <a:gd name="T53" fmla="*/ 344 h 2508"/>
              <a:gd name="T54" fmla="*/ 1181 w 2509"/>
              <a:gd name="T55" fmla="*/ 147 h 2508"/>
              <a:gd name="T56" fmla="*/ 147 w 2509"/>
              <a:gd name="T57" fmla="*/ 545 h 2508"/>
              <a:gd name="T58" fmla="*/ 147 w 2509"/>
              <a:gd name="T59" fmla="*/ 1054 h 2508"/>
              <a:gd name="T60" fmla="*/ 391 w 2509"/>
              <a:gd name="T61" fmla="*/ 1252 h 2508"/>
              <a:gd name="T62" fmla="*/ 538 w 2509"/>
              <a:gd name="T63" fmla="*/ 1054 h 2508"/>
              <a:gd name="T64" fmla="*/ 1181 w 2509"/>
              <a:gd name="T65" fmla="*/ 1453 h 2508"/>
              <a:gd name="T66" fmla="*/ 1181 w 2509"/>
              <a:gd name="T67" fmla="*/ 2361 h 2508"/>
              <a:gd name="T68" fmla="*/ 147 w 2509"/>
              <a:gd name="T69" fmla="*/ 1962 h 2508"/>
              <a:gd name="T70" fmla="*/ 391 w 2509"/>
              <a:gd name="T71" fmla="*/ 2160 h 2508"/>
              <a:gd name="T72" fmla="*/ 538 w 2509"/>
              <a:gd name="T73" fmla="*/ 1962 h 2508"/>
              <a:gd name="T74" fmla="*/ 1181 w 2509"/>
              <a:gd name="T75" fmla="*/ 2361 h 2508"/>
              <a:gd name="T76" fmla="*/ 1328 w 2509"/>
              <a:gd name="T77" fmla="*/ 2361 h 2508"/>
              <a:gd name="T78" fmla="*/ 1571 w 2509"/>
              <a:gd name="T79" fmla="*/ 1962 h 2508"/>
              <a:gd name="T80" fmla="*/ 1718 w 2509"/>
              <a:gd name="T81" fmla="*/ 2160 h 2508"/>
              <a:gd name="T82" fmla="*/ 2362 w 2509"/>
              <a:gd name="T83" fmla="*/ 1962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509" h="2508">
                <a:moveTo>
                  <a:pt x="2509" y="1815"/>
                </a:moveTo>
                <a:lnTo>
                  <a:pt x="2349" y="1815"/>
                </a:lnTo>
                <a:lnTo>
                  <a:pt x="2349" y="1600"/>
                </a:lnTo>
                <a:lnTo>
                  <a:pt x="2509" y="1600"/>
                </a:lnTo>
                <a:lnTo>
                  <a:pt x="2509" y="908"/>
                </a:lnTo>
                <a:lnTo>
                  <a:pt x="2349" y="908"/>
                </a:lnTo>
                <a:lnTo>
                  <a:pt x="2349" y="692"/>
                </a:lnTo>
                <a:lnTo>
                  <a:pt x="2509" y="692"/>
                </a:lnTo>
                <a:lnTo>
                  <a:pt x="2509" y="0"/>
                </a:lnTo>
                <a:lnTo>
                  <a:pt x="0" y="0"/>
                </a:lnTo>
                <a:lnTo>
                  <a:pt x="0" y="692"/>
                </a:lnTo>
                <a:lnTo>
                  <a:pt x="159" y="692"/>
                </a:lnTo>
                <a:lnTo>
                  <a:pt x="159" y="908"/>
                </a:lnTo>
                <a:lnTo>
                  <a:pt x="0" y="908"/>
                </a:lnTo>
                <a:lnTo>
                  <a:pt x="0" y="1600"/>
                </a:lnTo>
                <a:lnTo>
                  <a:pt x="159" y="1600"/>
                </a:lnTo>
                <a:lnTo>
                  <a:pt x="159" y="1815"/>
                </a:lnTo>
                <a:lnTo>
                  <a:pt x="0" y="1815"/>
                </a:lnTo>
                <a:lnTo>
                  <a:pt x="0" y="2508"/>
                </a:lnTo>
                <a:lnTo>
                  <a:pt x="2509" y="2508"/>
                </a:lnTo>
                <a:lnTo>
                  <a:pt x="2509" y="1815"/>
                </a:lnTo>
                <a:close/>
                <a:moveTo>
                  <a:pt x="2362" y="1054"/>
                </a:moveTo>
                <a:lnTo>
                  <a:pt x="2362" y="1453"/>
                </a:lnTo>
                <a:lnTo>
                  <a:pt x="1328" y="1453"/>
                </a:lnTo>
                <a:lnTo>
                  <a:pt x="1328" y="1054"/>
                </a:lnTo>
                <a:lnTo>
                  <a:pt x="1571" y="1054"/>
                </a:lnTo>
                <a:lnTo>
                  <a:pt x="1571" y="1252"/>
                </a:lnTo>
                <a:lnTo>
                  <a:pt x="1718" y="1252"/>
                </a:lnTo>
                <a:lnTo>
                  <a:pt x="1718" y="1054"/>
                </a:lnTo>
                <a:lnTo>
                  <a:pt x="2362" y="1054"/>
                </a:lnTo>
                <a:close/>
                <a:moveTo>
                  <a:pt x="2202" y="1600"/>
                </a:moveTo>
                <a:lnTo>
                  <a:pt x="2202" y="1815"/>
                </a:lnTo>
                <a:lnTo>
                  <a:pt x="306" y="1815"/>
                </a:lnTo>
                <a:lnTo>
                  <a:pt x="306" y="1600"/>
                </a:lnTo>
                <a:lnTo>
                  <a:pt x="2202" y="1600"/>
                </a:lnTo>
                <a:close/>
                <a:moveTo>
                  <a:pt x="306" y="908"/>
                </a:moveTo>
                <a:lnTo>
                  <a:pt x="306" y="692"/>
                </a:lnTo>
                <a:lnTo>
                  <a:pt x="2202" y="692"/>
                </a:lnTo>
                <a:lnTo>
                  <a:pt x="2202" y="908"/>
                </a:lnTo>
                <a:lnTo>
                  <a:pt x="306" y="908"/>
                </a:lnTo>
                <a:close/>
                <a:moveTo>
                  <a:pt x="1328" y="147"/>
                </a:moveTo>
                <a:lnTo>
                  <a:pt x="1571" y="147"/>
                </a:lnTo>
                <a:lnTo>
                  <a:pt x="1571" y="344"/>
                </a:lnTo>
                <a:lnTo>
                  <a:pt x="1718" y="344"/>
                </a:lnTo>
                <a:lnTo>
                  <a:pt x="1718" y="147"/>
                </a:lnTo>
                <a:lnTo>
                  <a:pt x="2362" y="147"/>
                </a:lnTo>
                <a:lnTo>
                  <a:pt x="2362" y="545"/>
                </a:lnTo>
                <a:lnTo>
                  <a:pt x="1328" y="545"/>
                </a:lnTo>
                <a:lnTo>
                  <a:pt x="1328" y="147"/>
                </a:lnTo>
                <a:close/>
                <a:moveTo>
                  <a:pt x="147" y="545"/>
                </a:moveTo>
                <a:lnTo>
                  <a:pt x="147" y="147"/>
                </a:lnTo>
                <a:lnTo>
                  <a:pt x="391" y="147"/>
                </a:lnTo>
                <a:lnTo>
                  <a:pt x="391" y="344"/>
                </a:lnTo>
                <a:lnTo>
                  <a:pt x="538" y="344"/>
                </a:lnTo>
                <a:lnTo>
                  <a:pt x="538" y="147"/>
                </a:lnTo>
                <a:lnTo>
                  <a:pt x="1181" y="147"/>
                </a:lnTo>
                <a:lnTo>
                  <a:pt x="1181" y="545"/>
                </a:lnTo>
                <a:lnTo>
                  <a:pt x="147" y="545"/>
                </a:lnTo>
                <a:close/>
                <a:moveTo>
                  <a:pt x="147" y="1453"/>
                </a:moveTo>
                <a:lnTo>
                  <a:pt x="147" y="1054"/>
                </a:lnTo>
                <a:lnTo>
                  <a:pt x="391" y="1054"/>
                </a:lnTo>
                <a:lnTo>
                  <a:pt x="391" y="1252"/>
                </a:lnTo>
                <a:lnTo>
                  <a:pt x="538" y="1252"/>
                </a:lnTo>
                <a:lnTo>
                  <a:pt x="538" y="1054"/>
                </a:lnTo>
                <a:lnTo>
                  <a:pt x="1181" y="1054"/>
                </a:lnTo>
                <a:lnTo>
                  <a:pt x="1181" y="1453"/>
                </a:lnTo>
                <a:lnTo>
                  <a:pt x="147" y="1453"/>
                </a:lnTo>
                <a:close/>
                <a:moveTo>
                  <a:pt x="1181" y="2361"/>
                </a:moveTo>
                <a:lnTo>
                  <a:pt x="147" y="2361"/>
                </a:lnTo>
                <a:lnTo>
                  <a:pt x="147" y="1962"/>
                </a:lnTo>
                <a:lnTo>
                  <a:pt x="391" y="1962"/>
                </a:lnTo>
                <a:lnTo>
                  <a:pt x="391" y="2160"/>
                </a:lnTo>
                <a:lnTo>
                  <a:pt x="538" y="2160"/>
                </a:lnTo>
                <a:lnTo>
                  <a:pt x="538" y="1962"/>
                </a:lnTo>
                <a:lnTo>
                  <a:pt x="1181" y="1962"/>
                </a:lnTo>
                <a:lnTo>
                  <a:pt x="1181" y="2361"/>
                </a:lnTo>
                <a:close/>
                <a:moveTo>
                  <a:pt x="2362" y="2361"/>
                </a:moveTo>
                <a:lnTo>
                  <a:pt x="1328" y="2361"/>
                </a:lnTo>
                <a:lnTo>
                  <a:pt x="1328" y="1962"/>
                </a:lnTo>
                <a:lnTo>
                  <a:pt x="1571" y="1962"/>
                </a:lnTo>
                <a:lnTo>
                  <a:pt x="1571" y="2160"/>
                </a:lnTo>
                <a:lnTo>
                  <a:pt x="1718" y="2160"/>
                </a:lnTo>
                <a:lnTo>
                  <a:pt x="1718" y="1962"/>
                </a:lnTo>
                <a:lnTo>
                  <a:pt x="2362" y="1962"/>
                </a:lnTo>
                <a:lnTo>
                  <a:pt x="2362" y="23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1681205" y="6473683"/>
            <a:ext cx="768941" cy="768634"/>
          </a:xfrm>
          <a:custGeom>
            <a:avLst/>
            <a:gdLst>
              <a:gd name="T0" fmla="*/ 2509 w 2509"/>
              <a:gd name="T1" fmla="*/ 2411 h 2508"/>
              <a:gd name="T2" fmla="*/ 2167 w 2509"/>
              <a:gd name="T3" fmla="*/ 1721 h 2508"/>
              <a:gd name="T4" fmla="*/ 2509 w 2509"/>
              <a:gd name="T5" fmla="*/ 1721 h 2508"/>
              <a:gd name="T6" fmla="*/ 2509 w 2509"/>
              <a:gd name="T7" fmla="*/ 1574 h 2508"/>
              <a:gd name="T8" fmla="*/ 2094 w 2509"/>
              <a:gd name="T9" fmla="*/ 1574 h 2508"/>
              <a:gd name="T10" fmla="*/ 1779 w 2509"/>
              <a:gd name="T11" fmla="*/ 934 h 2508"/>
              <a:gd name="T12" fmla="*/ 2509 w 2509"/>
              <a:gd name="T13" fmla="*/ 934 h 2508"/>
              <a:gd name="T14" fmla="*/ 2509 w 2509"/>
              <a:gd name="T15" fmla="*/ 787 h 2508"/>
              <a:gd name="T16" fmla="*/ 1707 w 2509"/>
              <a:gd name="T17" fmla="*/ 787 h 2508"/>
              <a:gd name="T18" fmla="*/ 1318 w 2509"/>
              <a:gd name="T19" fmla="*/ 0 h 2508"/>
              <a:gd name="T20" fmla="*/ 1191 w 2509"/>
              <a:gd name="T21" fmla="*/ 0 h 2508"/>
              <a:gd name="T22" fmla="*/ 802 w 2509"/>
              <a:gd name="T23" fmla="*/ 787 h 2508"/>
              <a:gd name="T24" fmla="*/ 0 w 2509"/>
              <a:gd name="T25" fmla="*/ 787 h 2508"/>
              <a:gd name="T26" fmla="*/ 0 w 2509"/>
              <a:gd name="T27" fmla="*/ 934 h 2508"/>
              <a:gd name="T28" fmla="*/ 730 w 2509"/>
              <a:gd name="T29" fmla="*/ 934 h 2508"/>
              <a:gd name="T30" fmla="*/ 414 w 2509"/>
              <a:gd name="T31" fmla="*/ 1574 h 2508"/>
              <a:gd name="T32" fmla="*/ 0 w 2509"/>
              <a:gd name="T33" fmla="*/ 1574 h 2508"/>
              <a:gd name="T34" fmla="*/ 0 w 2509"/>
              <a:gd name="T35" fmla="*/ 1721 h 2508"/>
              <a:gd name="T36" fmla="*/ 342 w 2509"/>
              <a:gd name="T37" fmla="*/ 1721 h 2508"/>
              <a:gd name="T38" fmla="*/ 0 w 2509"/>
              <a:gd name="T39" fmla="*/ 2411 h 2508"/>
              <a:gd name="T40" fmla="*/ 0 w 2509"/>
              <a:gd name="T41" fmla="*/ 2508 h 2508"/>
              <a:gd name="T42" fmla="*/ 2509 w 2509"/>
              <a:gd name="T43" fmla="*/ 2508 h 2508"/>
              <a:gd name="T44" fmla="*/ 2509 w 2509"/>
              <a:gd name="T45" fmla="*/ 2411 h 2508"/>
              <a:gd name="T46" fmla="*/ 1255 w 2509"/>
              <a:gd name="T47" fmla="*/ 202 h 2508"/>
              <a:gd name="T48" fmla="*/ 1542 w 2509"/>
              <a:gd name="T49" fmla="*/ 787 h 2508"/>
              <a:gd name="T50" fmla="*/ 966 w 2509"/>
              <a:gd name="T51" fmla="*/ 787 h 2508"/>
              <a:gd name="T52" fmla="*/ 1255 w 2509"/>
              <a:gd name="T53" fmla="*/ 202 h 2508"/>
              <a:gd name="T54" fmla="*/ 894 w 2509"/>
              <a:gd name="T55" fmla="*/ 934 h 2508"/>
              <a:gd name="T56" fmla="*/ 1616 w 2509"/>
              <a:gd name="T57" fmla="*/ 934 h 2508"/>
              <a:gd name="T58" fmla="*/ 1931 w 2509"/>
              <a:gd name="T59" fmla="*/ 1574 h 2508"/>
              <a:gd name="T60" fmla="*/ 579 w 2509"/>
              <a:gd name="T61" fmla="*/ 1574 h 2508"/>
              <a:gd name="T62" fmla="*/ 894 w 2509"/>
              <a:gd name="T63" fmla="*/ 934 h 2508"/>
              <a:gd name="T64" fmla="*/ 190 w 2509"/>
              <a:gd name="T65" fmla="*/ 2361 h 2508"/>
              <a:gd name="T66" fmla="*/ 505 w 2509"/>
              <a:gd name="T67" fmla="*/ 1721 h 2508"/>
              <a:gd name="T68" fmla="*/ 2004 w 2509"/>
              <a:gd name="T69" fmla="*/ 1721 h 2508"/>
              <a:gd name="T70" fmla="*/ 2319 w 2509"/>
              <a:gd name="T71" fmla="*/ 2361 h 2508"/>
              <a:gd name="T72" fmla="*/ 190 w 2509"/>
              <a:gd name="T73" fmla="*/ 2361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509" h="2508">
                <a:moveTo>
                  <a:pt x="2509" y="2411"/>
                </a:moveTo>
                <a:lnTo>
                  <a:pt x="2167" y="1721"/>
                </a:lnTo>
                <a:lnTo>
                  <a:pt x="2509" y="1721"/>
                </a:lnTo>
                <a:lnTo>
                  <a:pt x="2509" y="1574"/>
                </a:lnTo>
                <a:lnTo>
                  <a:pt x="2094" y="1574"/>
                </a:lnTo>
                <a:lnTo>
                  <a:pt x="1779" y="934"/>
                </a:lnTo>
                <a:lnTo>
                  <a:pt x="2509" y="934"/>
                </a:lnTo>
                <a:lnTo>
                  <a:pt x="2509" y="787"/>
                </a:lnTo>
                <a:lnTo>
                  <a:pt x="1707" y="787"/>
                </a:lnTo>
                <a:lnTo>
                  <a:pt x="1318" y="0"/>
                </a:lnTo>
                <a:lnTo>
                  <a:pt x="1191" y="0"/>
                </a:lnTo>
                <a:lnTo>
                  <a:pt x="802" y="787"/>
                </a:lnTo>
                <a:lnTo>
                  <a:pt x="0" y="787"/>
                </a:lnTo>
                <a:lnTo>
                  <a:pt x="0" y="934"/>
                </a:lnTo>
                <a:lnTo>
                  <a:pt x="730" y="934"/>
                </a:lnTo>
                <a:lnTo>
                  <a:pt x="414" y="1574"/>
                </a:lnTo>
                <a:lnTo>
                  <a:pt x="0" y="1574"/>
                </a:lnTo>
                <a:lnTo>
                  <a:pt x="0" y="1721"/>
                </a:lnTo>
                <a:lnTo>
                  <a:pt x="342" y="1721"/>
                </a:lnTo>
                <a:lnTo>
                  <a:pt x="0" y="2411"/>
                </a:lnTo>
                <a:lnTo>
                  <a:pt x="0" y="2508"/>
                </a:lnTo>
                <a:lnTo>
                  <a:pt x="2509" y="2508"/>
                </a:lnTo>
                <a:lnTo>
                  <a:pt x="2509" y="2411"/>
                </a:lnTo>
                <a:close/>
                <a:moveTo>
                  <a:pt x="1255" y="202"/>
                </a:moveTo>
                <a:lnTo>
                  <a:pt x="1542" y="787"/>
                </a:lnTo>
                <a:lnTo>
                  <a:pt x="966" y="787"/>
                </a:lnTo>
                <a:lnTo>
                  <a:pt x="1255" y="202"/>
                </a:lnTo>
                <a:close/>
                <a:moveTo>
                  <a:pt x="894" y="934"/>
                </a:moveTo>
                <a:lnTo>
                  <a:pt x="1616" y="934"/>
                </a:lnTo>
                <a:lnTo>
                  <a:pt x="1931" y="1574"/>
                </a:lnTo>
                <a:lnTo>
                  <a:pt x="579" y="1574"/>
                </a:lnTo>
                <a:lnTo>
                  <a:pt x="894" y="934"/>
                </a:lnTo>
                <a:close/>
                <a:moveTo>
                  <a:pt x="190" y="2361"/>
                </a:moveTo>
                <a:lnTo>
                  <a:pt x="505" y="1721"/>
                </a:lnTo>
                <a:lnTo>
                  <a:pt x="2004" y="1721"/>
                </a:lnTo>
                <a:lnTo>
                  <a:pt x="2319" y="2361"/>
                </a:lnTo>
                <a:lnTo>
                  <a:pt x="190" y="23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3935314" y="6473683"/>
            <a:ext cx="768941" cy="768634"/>
          </a:xfrm>
          <a:custGeom>
            <a:avLst/>
            <a:gdLst>
              <a:gd name="T0" fmla="*/ 420 w 1536"/>
              <a:gd name="T1" fmla="*/ 1329 h 1536"/>
              <a:gd name="T2" fmla="*/ 715 w 1536"/>
              <a:gd name="T3" fmla="*/ 1219 h 1536"/>
              <a:gd name="T4" fmla="*/ 894 w 1536"/>
              <a:gd name="T5" fmla="*/ 1291 h 1536"/>
              <a:gd name="T6" fmla="*/ 1167 w 1536"/>
              <a:gd name="T7" fmla="*/ 1427 h 1536"/>
              <a:gd name="T8" fmla="*/ 1482 w 1536"/>
              <a:gd name="T9" fmla="*/ 1482 h 1536"/>
              <a:gd name="T10" fmla="*/ 1427 w 1536"/>
              <a:gd name="T11" fmla="*/ 1167 h 1536"/>
              <a:gd name="T12" fmla="*/ 1219 w 1536"/>
              <a:gd name="T13" fmla="*/ 821 h 1536"/>
              <a:gd name="T14" fmla="*/ 1291 w 1536"/>
              <a:gd name="T15" fmla="*/ 643 h 1536"/>
              <a:gd name="T16" fmla="*/ 1482 w 1536"/>
              <a:gd name="T17" fmla="*/ 314 h 1536"/>
              <a:gd name="T18" fmla="*/ 1352 w 1536"/>
              <a:gd name="T19" fmla="*/ 0 h 1536"/>
              <a:gd name="T20" fmla="*/ 1116 w 1536"/>
              <a:gd name="T21" fmla="*/ 207 h 1536"/>
              <a:gd name="T22" fmla="*/ 768 w 1536"/>
              <a:gd name="T23" fmla="*/ 314 h 1536"/>
              <a:gd name="T24" fmla="*/ 420 w 1536"/>
              <a:gd name="T25" fmla="*/ 207 h 1536"/>
              <a:gd name="T26" fmla="*/ 184 w 1536"/>
              <a:gd name="T27" fmla="*/ 0 h 1536"/>
              <a:gd name="T28" fmla="*/ 54 w 1536"/>
              <a:gd name="T29" fmla="*/ 314 h 1536"/>
              <a:gd name="T30" fmla="*/ 245 w 1536"/>
              <a:gd name="T31" fmla="*/ 643 h 1536"/>
              <a:gd name="T32" fmla="*/ 317 w 1536"/>
              <a:gd name="T33" fmla="*/ 821 h 1536"/>
              <a:gd name="T34" fmla="*/ 109 w 1536"/>
              <a:gd name="T35" fmla="*/ 1167 h 1536"/>
              <a:gd name="T36" fmla="*/ 54 w 1536"/>
              <a:gd name="T37" fmla="*/ 1482 h 1536"/>
              <a:gd name="T38" fmla="*/ 1297 w 1536"/>
              <a:gd name="T39" fmla="*/ 1203 h 1536"/>
              <a:gd name="T40" fmla="*/ 1446 w 1536"/>
              <a:gd name="T41" fmla="*/ 1353 h 1536"/>
              <a:gd name="T42" fmla="*/ 1286 w 1536"/>
              <a:gd name="T43" fmla="*/ 1419 h 1536"/>
              <a:gd name="T44" fmla="*/ 1297 w 1536"/>
              <a:gd name="T45" fmla="*/ 1203 h 1536"/>
              <a:gd name="T46" fmla="*/ 1106 w 1536"/>
              <a:gd name="T47" fmla="*/ 1228 h 1536"/>
              <a:gd name="T48" fmla="*/ 1194 w 1536"/>
              <a:gd name="T49" fmla="*/ 924 h 1536"/>
              <a:gd name="T50" fmla="*/ 1286 w 1536"/>
              <a:gd name="T51" fmla="*/ 118 h 1536"/>
              <a:gd name="T52" fmla="*/ 1446 w 1536"/>
              <a:gd name="T53" fmla="*/ 184 h 1536"/>
              <a:gd name="T54" fmla="*/ 1231 w 1536"/>
              <a:gd name="T55" fmla="*/ 306 h 1536"/>
              <a:gd name="T56" fmla="*/ 1106 w 1536"/>
              <a:gd name="T57" fmla="*/ 309 h 1536"/>
              <a:gd name="T58" fmla="*/ 1194 w 1536"/>
              <a:gd name="T59" fmla="*/ 612 h 1536"/>
              <a:gd name="T60" fmla="*/ 768 w 1536"/>
              <a:gd name="T61" fmla="*/ 404 h 1536"/>
              <a:gd name="T62" fmla="*/ 404 w 1536"/>
              <a:gd name="T63" fmla="*/ 768 h 1536"/>
              <a:gd name="T64" fmla="*/ 117 w 1536"/>
              <a:gd name="T65" fmla="*/ 250 h 1536"/>
              <a:gd name="T66" fmla="*/ 184 w 1536"/>
              <a:gd name="T67" fmla="*/ 90 h 1536"/>
              <a:gd name="T68" fmla="*/ 305 w 1536"/>
              <a:gd name="T69" fmla="*/ 306 h 1536"/>
              <a:gd name="T70" fmla="*/ 309 w 1536"/>
              <a:gd name="T71" fmla="*/ 431 h 1536"/>
              <a:gd name="T72" fmla="*/ 612 w 1536"/>
              <a:gd name="T73" fmla="*/ 342 h 1536"/>
              <a:gd name="T74" fmla="*/ 309 w 1536"/>
              <a:gd name="T75" fmla="*/ 957 h 1536"/>
              <a:gd name="T76" fmla="*/ 579 w 1536"/>
              <a:gd name="T77" fmla="*/ 1228 h 1536"/>
              <a:gd name="T78" fmla="*/ 309 w 1536"/>
              <a:gd name="T79" fmla="*/ 957 h 1536"/>
              <a:gd name="T80" fmla="*/ 173 w 1536"/>
              <a:gd name="T81" fmla="*/ 1231 h 1536"/>
              <a:gd name="T82" fmla="*/ 305 w 1536"/>
              <a:gd name="T83" fmla="*/ 1363 h 1536"/>
              <a:gd name="T84" fmla="*/ 117 w 1536"/>
              <a:gd name="T85" fmla="*/ 141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36">
                <a:moveTo>
                  <a:pt x="313" y="1482"/>
                </a:moveTo>
                <a:cubicBezTo>
                  <a:pt x="369" y="1427"/>
                  <a:pt x="369" y="1427"/>
                  <a:pt x="369" y="1427"/>
                </a:cubicBezTo>
                <a:cubicBezTo>
                  <a:pt x="397" y="1399"/>
                  <a:pt x="414" y="1365"/>
                  <a:pt x="420" y="1329"/>
                </a:cubicBezTo>
                <a:cubicBezTo>
                  <a:pt x="447" y="1342"/>
                  <a:pt x="476" y="1348"/>
                  <a:pt x="505" y="1348"/>
                </a:cubicBezTo>
                <a:cubicBezTo>
                  <a:pt x="555" y="1348"/>
                  <a:pt x="604" y="1329"/>
                  <a:pt x="642" y="1291"/>
                </a:cubicBezTo>
                <a:cubicBezTo>
                  <a:pt x="715" y="1219"/>
                  <a:pt x="715" y="1219"/>
                  <a:pt x="715" y="1219"/>
                </a:cubicBezTo>
                <a:cubicBezTo>
                  <a:pt x="732" y="1221"/>
                  <a:pt x="750" y="1222"/>
                  <a:pt x="768" y="1222"/>
                </a:cubicBezTo>
                <a:cubicBezTo>
                  <a:pt x="786" y="1222"/>
                  <a:pt x="804" y="1221"/>
                  <a:pt x="821" y="1219"/>
                </a:cubicBezTo>
                <a:cubicBezTo>
                  <a:pt x="894" y="1291"/>
                  <a:pt x="894" y="1291"/>
                  <a:pt x="894" y="1291"/>
                </a:cubicBezTo>
                <a:cubicBezTo>
                  <a:pt x="932" y="1329"/>
                  <a:pt x="981" y="1348"/>
                  <a:pt x="1031" y="1348"/>
                </a:cubicBezTo>
                <a:cubicBezTo>
                  <a:pt x="1060" y="1348"/>
                  <a:pt x="1089" y="1342"/>
                  <a:pt x="1116" y="1329"/>
                </a:cubicBezTo>
                <a:cubicBezTo>
                  <a:pt x="1122" y="1365"/>
                  <a:pt x="1139" y="1399"/>
                  <a:pt x="1167" y="1427"/>
                </a:cubicBezTo>
                <a:cubicBezTo>
                  <a:pt x="1223" y="1482"/>
                  <a:pt x="1223" y="1482"/>
                  <a:pt x="1223" y="1482"/>
                </a:cubicBezTo>
                <a:cubicBezTo>
                  <a:pt x="1257" y="1517"/>
                  <a:pt x="1303" y="1536"/>
                  <a:pt x="1352" y="1536"/>
                </a:cubicBezTo>
                <a:cubicBezTo>
                  <a:pt x="1401" y="1536"/>
                  <a:pt x="1448" y="1517"/>
                  <a:pt x="1482" y="1482"/>
                </a:cubicBezTo>
                <a:cubicBezTo>
                  <a:pt x="1517" y="1448"/>
                  <a:pt x="1536" y="1402"/>
                  <a:pt x="1536" y="1353"/>
                </a:cubicBezTo>
                <a:cubicBezTo>
                  <a:pt x="1536" y="1304"/>
                  <a:pt x="1517" y="1257"/>
                  <a:pt x="1482" y="1223"/>
                </a:cubicBezTo>
                <a:cubicBezTo>
                  <a:pt x="1427" y="1167"/>
                  <a:pt x="1427" y="1167"/>
                  <a:pt x="1427" y="1167"/>
                </a:cubicBezTo>
                <a:cubicBezTo>
                  <a:pt x="1399" y="1140"/>
                  <a:pt x="1365" y="1123"/>
                  <a:pt x="1329" y="1116"/>
                </a:cubicBezTo>
                <a:cubicBezTo>
                  <a:pt x="1364" y="1044"/>
                  <a:pt x="1351" y="954"/>
                  <a:pt x="1291" y="894"/>
                </a:cubicBezTo>
                <a:cubicBezTo>
                  <a:pt x="1219" y="821"/>
                  <a:pt x="1219" y="821"/>
                  <a:pt x="1219" y="821"/>
                </a:cubicBezTo>
                <a:cubicBezTo>
                  <a:pt x="1221" y="804"/>
                  <a:pt x="1222" y="786"/>
                  <a:pt x="1222" y="768"/>
                </a:cubicBezTo>
                <a:cubicBezTo>
                  <a:pt x="1222" y="750"/>
                  <a:pt x="1221" y="733"/>
                  <a:pt x="1219" y="715"/>
                </a:cubicBezTo>
                <a:cubicBezTo>
                  <a:pt x="1291" y="643"/>
                  <a:pt x="1291" y="643"/>
                  <a:pt x="1291" y="643"/>
                </a:cubicBezTo>
                <a:cubicBezTo>
                  <a:pt x="1351" y="583"/>
                  <a:pt x="1364" y="493"/>
                  <a:pt x="1329" y="420"/>
                </a:cubicBezTo>
                <a:cubicBezTo>
                  <a:pt x="1365" y="414"/>
                  <a:pt x="1399" y="397"/>
                  <a:pt x="1427" y="369"/>
                </a:cubicBezTo>
                <a:cubicBezTo>
                  <a:pt x="1482" y="314"/>
                  <a:pt x="1482" y="314"/>
                  <a:pt x="1482" y="314"/>
                </a:cubicBezTo>
                <a:cubicBezTo>
                  <a:pt x="1517" y="279"/>
                  <a:pt x="1536" y="233"/>
                  <a:pt x="1536" y="184"/>
                </a:cubicBezTo>
                <a:cubicBezTo>
                  <a:pt x="1536" y="135"/>
                  <a:pt x="1517" y="89"/>
                  <a:pt x="1482" y="54"/>
                </a:cubicBezTo>
                <a:cubicBezTo>
                  <a:pt x="1448" y="19"/>
                  <a:pt x="1401" y="0"/>
                  <a:pt x="1352" y="0"/>
                </a:cubicBezTo>
                <a:cubicBezTo>
                  <a:pt x="1303" y="0"/>
                  <a:pt x="1257" y="19"/>
                  <a:pt x="1223" y="54"/>
                </a:cubicBezTo>
                <a:cubicBezTo>
                  <a:pt x="1167" y="110"/>
                  <a:pt x="1167" y="110"/>
                  <a:pt x="1167" y="110"/>
                </a:cubicBezTo>
                <a:cubicBezTo>
                  <a:pt x="1139" y="137"/>
                  <a:pt x="1122" y="172"/>
                  <a:pt x="1116" y="207"/>
                </a:cubicBezTo>
                <a:cubicBezTo>
                  <a:pt x="1044" y="172"/>
                  <a:pt x="954" y="185"/>
                  <a:pt x="894" y="245"/>
                </a:cubicBezTo>
                <a:cubicBezTo>
                  <a:pt x="821" y="318"/>
                  <a:pt x="821" y="318"/>
                  <a:pt x="821" y="318"/>
                </a:cubicBezTo>
                <a:cubicBezTo>
                  <a:pt x="804" y="315"/>
                  <a:pt x="786" y="314"/>
                  <a:pt x="768" y="314"/>
                </a:cubicBezTo>
                <a:cubicBezTo>
                  <a:pt x="750" y="314"/>
                  <a:pt x="732" y="315"/>
                  <a:pt x="715" y="318"/>
                </a:cubicBezTo>
                <a:cubicBezTo>
                  <a:pt x="642" y="245"/>
                  <a:pt x="642" y="245"/>
                  <a:pt x="642" y="245"/>
                </a:cubicBezTo>
                <a:cubicBezTo>
                  <a:pt x="582" y="185"/>
                  <a:pt x="492" y="172"/>
                  <a:pt x="420" y="207"/>
                </a:cubicBezTo>
                <a:cubicBezTo>
                  <a:pt x="414" y="172"/>
                  <a:pt x="397" y="137"/>
                  <a:pt x="369" y="110"/>
                </a:cubicBezTo>
                <a:cubicBezTo>
                  <a:pt x="313" y="54"/>
                  <a:pt x="313" y="54"/>
                  <a:pt x="313" y="54"/>
                </a:cubicBezTo>
                <a:cubicBezTo>
                  <a:pt x="279" y="19"/>
                  <a:pt x="233" y="0"/>
                  <a:pt x="184" y="0"/>
                </a:cubicBezTo>
                <a:cubicBezTo>
                  <a:pt x="135" y="0"/>
                  <a:pt x="88" y="19"/>
                  <a:pt x="54" y="54"/>
                </a:cubicBezTo>
                <a:cubicBezTo>
                  <a:pt x="19" y="89"/>
                  <a:pt x="0" y="135"/>
                  <a:pt x="0" y="184"/>
                </a:cubicBezTo>
                <a:cubicBezTo>
                  <a:pt x="0" y="233"/>
                  <a:pt x="19" y="279"/>
                  <a:pt x="54" y="314"/>
                </a:cubicBezTo>
                <a:cubicBezTo>
                  <a:pt x="109" y="369"/>
                  <a:pt x="109" y="369"/>
                  <a:pt x="109" y="369"/>
                </a:cubicBezTo>
                <a:cubicBezTo>
                  <a:pt x="137" y="397"/>
                  <a:pt x="171" y="414"/>
                  <a:pt x="207" y="420"/>
                </a:cubicBezTo>
                <a:cubicBezTo>
                  <a:pt x="172" y="493"/>
                  <a:pt x="185" y="583"/>
                  <a:pt x="245" y="643"/>
                </a:cubicBezTo>
                <a:cubicBezTo>
                  <a:pt x="317" y="715"/>
                  <a:pt x="317" y="715"/>
                  <a:pt x="317" y="715"/>
                </a:cubicBezTo>
                <a:cubicBezTo>
                  <a:pt x="315" y="733"/>
                  <a:pt x="314" y="750"/>
                  <a:pt x="314" y="768"/>
                </a:cubicBezTo>
                <a:cubicBezTo>
                  <a:pt x="314" y="786"/>
                  <a:pt x="315" y="804"/>
                  <a:pt x="317" y="821"/>
                </a:cubicBezTo>
                <a:cubicBezTo>
                  <a:pt x="245" y="894"/>
                  <a:pt x="245" y="894"/>
                  <a:pt x="245" y="894"/>
                </a:cubicBezTo>
                <a:cubicBezTo>
                  <a:pt x="185" y="954"/>
                  <a:pt x="172" y="1044"/>
                  <a:pt x="207" y="1116"/>
                </a:cubicBezTo>
                <a:cubicBezTo>
                  <a:pt x="171" y="1123"/>
                  <a:pt x="137" y="1140"/>
                  <a:pt x="109" y="1167"/>
                </a:cubicBezTo>
                <a:cubicBezTo>
                  <a:pt x="54" y="1223"/>
                  <a:pt x="54" y="1223"/>
                  <a:pt x="54" y="1223"/>
                </a:cubicBezTo>
                <a:cubicBezTo>
                  <a:pt x="19" y="1257"/>
                  <a:pt x="0" y="1304"/>
                  <a:pt x="0" y="1353"/>
                </a:cubicBezTo>
                <a:cubicBezTo>
                  <a:pt x="0" y="1402"/>
                  <a:pt x="19" y="1448"/>
                  <a:pt x="54" y="1482"/>
                </a:cubicBezTo>
                <a:cubicBezTo>
                  <a:pt x="88" y="1517"/>
                  <a:pt x="135" y="1536"/>
                  <a:pt x="184" y="1536"/>
                </a:cubicBezTo>
                <a:cubicBezTo>
                  <a:pt x="233" y="1536"/>
                  <a:pt x="279" y="1517"/>
                  <a:pt x="313" y="1482"/>
                </a:cubicBezTo>
                <a:close/>
                <a:moveTo>
                  <a:pt x="1297" y="1203"/>
                </a:moveTo>
                <a:cubicBezTo>
                  <a:pt x="1321" y="1203"/>
                  <a:pt x="1345" y="1213"/>
                  <a:pt x="1363" y="1231"/>
                </a:cubicBezTo>
                <a:cubicBezTo>
                  <a:pt x="1419" y="1286"/>
                  <a:pt x="1419" y="1286"/>
                  <a:pt x="1419" y="1286"/>
                </a:cubicBezTo>
                <a:cubicBezTo>
                  <a:pt x="1436" y="1304"/>
                  <a:pt x="1446" y="1328"/>
                  <a:pt x="1446" y="1353"/>
                </a:cubicBezTo>
                <a:cubicBezTo>
                  <a:pt x="1446" y="1378"/>
                  <a:pt x="1436" y="1401"/>
                  <a:pt x="1419" y="1419"/>
                </a:cubicBezTo>
                <a:cubicBezTo>
                  <a:pt x="1401" y="1436"/>
                  <a:pt x="1377" y="1446"/>
                  <a:pt x="1352" y="1446"/>
                </a:cubicBezTo>
                <a:cubicBezTo>
                  <a:pt x="1327" y="1446"/>
                  <a:pt x="1304" y="1436"/>
                  <a:pt x="1286" y="1419"/>
                </a:cubicBezTo>
                <a:cubicBezTo>
                  <a:pt x="1231" y="1363"/>
                  <a:pt x="1231" y="1363"/>
                  <a:pt x="1231" y="1363"/>
                </a:cubicBezTo>
                <a:cubicBezTo>
                  <a:pt x="1194" y="1327"/>
                  <a:pt x="1194" y="1267"/>
                  <a:pt x="1231" y="1231"/>
                </a:cubicBezTo>
                <a:cubicBezTo>
                  <a:pt x="1249" y="1213"/>
                  <a:pt x="1273" y="1203"/>
                  <a:pt x="1297" y="1203"/>
                </a:cubicBezTo>
                <a:close/>
                <a:moveTo>
                  <a:pt x="1227" y="957"/>
                </a:moveTo>
                <a:cubicBezTo>
                  <a:pt x="1268" y="998"/>
                  <a:pt x="1268" y="1065"/>
                  <a:pt x="1227" y="1106"/>
                </a:cubicBezTo>
                <a:cubicBezTo>
                  <a:pt x="1106" y="1228"/>
                  <a:pt x="1106" y="1228"/>
                  <a:pt x="1106" y="1228"/>
                </a:cubicBezTo>
                <a:cubicBezTo>
                  <a:pt x="1065" y="1269"/>
                  <a:pt x="998" y="1269"/>
                  <a:pt x="957" y="1228"/>
                </a:cubicBezTo>
                <a:cubicBezTo>
                  <a:pt x="924" y="1194"/>
                  <a:pt x="924" y="1194"/>
                  <a:pt x="924" y="1194"/>
                </a:cubicBezTo>
                <a:cubicBezTo>
                  <a:pt x="1049" y="1149"/>
                  <a:pt x="1148" y="1049"/>
                  <a:pt x="1194" y="924"/>
                </a:cubicBezTo>
                <a:lnTo>
                  <a:pt x="1227" y="957"/>
                </a:lnTo>
                <a:close/>
                <a:moveTo>
                  <a:pt x="1231" y="173"/>
                </a:moveTo>
                <a:cubicBezTo>
                  <a:pt x="1286" y="118"/>
                  <a:pt x="1286" y="118"/>
                  <a:pt x="1286" y="118"/>
                </a:cubicBezTo>
                <a:cubicBezTo>
                  <a:pt x="1304" y="100"/>
                  <a:pt x="1327" y="90"/>
                  <a:pt x="1352" y="90"/>
                </a:cubicBezTo>
                <a:cubicBezTo>
                  <a:pt x="1377" y="90"/>
                  <a:pt x="1401" y="100"/>
                  <a:pt x="1419" y="118"/>
                </a:cubicBezTo>
                <a:cubicBezTo>
                  <a:pt x="1436" y="135"/>
                  <a:pt x="1446" y="159"/>
                  <a:pt x="1446" y="184"/>
                </a:cubicBezTo>
                <a:cubicBezTo>
                  <a:pt x="1446" y="209"/>
                  <a:pt x="1436" y="232"/>
                  <a:pt x="1419" y="250"/>
                </a:cubicBezTo>
                <a:cubicBezTo>
                  <a:pt x="1363" y="306"/>
                  <a:pt x="1363" y="306"/>
                  <a:pt x="1363" y="306"/>
                </a:cubicBezTo>
                <a:cubicBezTo>
                  <a:pt x="1327" y="342"/>
                  <a:pt x="1267" y="342"/>
                  <a:pt x="1231" y="306"/>
                </a:cubicBezTo>
                <a:cubicBezTo>
                  <a:pt x="1194" y="269"/>
                  <a:pt x="1194" y="210"/>
                  <a:pt x="1231" y="173"/>
                </a:cubicBezTo>
                <a:close/>
                <a:moveTo>
                  <a:pt x="957" y="309"/>
                </a:moveTo>
                <a:cubicBezTo>
                  <a:pt x="998" y="268"/>
                  <a:pt x="1065" y="268"/>
                  <a:pt x="1106" y="309"/>
                </a:cubicBezTo>
                <a:cubicBezTo>
                  <a:pt x="1227" y="431"/>
                  <a:pt x="1227" y="431"/>
                  <a:pt x="1227" y="431"/>
                </a:cubicBezTo>
                <a:cubicBezTo>
                  <a:pt x="1268" y="471"/>
                  <a:pt x="1268" y="538"/>
                  <a:pt x="1227" y="579"/>
                </a:cubicBezTo>
                <a:cubicBezTo>
                  <a:pt x="1194" y="612"/>
                  <a:pt x="1194" y="612"/>
                  <a:pt x="1194" y="612"/>
                </a:cubicBezTo>
                <a:cubicBezTo>
                  <a:pt x="1148" y="487"/>
                  <a:pt x="1049" y="388"/>
                  <a:pt x="924" y="342"/>
                </a:cubicBezTo>
                <a:lnTo>
                  <a:pt x="957" y="309"/>
                </a:lnTo>
                <a:close/>
                <a:moveTo>
                  <a:pt x="768" y="404"/>
                </a:moveTo>
                <a:cubicBezTo>
                  <a:pt x="969" y="404"/>
                  <a:pt x="1132" y="568"/>
                  <a:pt x="1132" y="768"/>
                </a:cubicBezTo>
                <a:cubicBezTo>
                  <a:pt x="1132" y="969"/>
                  <a:pt x="969" y="1132"/>
                  <a:pt x="768" y="1132"/>
                </a:cubicBezTo>
                <a:cubicBezTo>
                  <a:pt x="567" y="1132"/>
                  <a:pt x="404" y="969"/>
                  <a:pt x="404" y="768"/>
                </a:cubicBezTo>
                <a:cubicBezTo>
                  <a:pt x="404" y="568"/>
                  <a:pt x="567" y="404"/>
                  <a:pt x="768" y="404"/>
                </a:cubicBezTo>
                <a:close/>
                <a:moveTo>
                  <a:pt x="173" y="306"/>
                </a:moveTo>
                <a:cubicBezTo>
                  <a:pt x="117" y="250"/>
                  <a:pt x="117" y="250"/>
                  <a:pt x="117" y="250"/>
                </a:cubicBezTo>
                <a:cubicBezTo>
                  <a:pt x="100" y="232"/>
                  <a:pt x="90" y="209"/>
                  <a:pt x="90" y="184"/>
                </a:cubicBezTo>
                <a:cubicBezTo>
                  <a:pt x="90" y="159"/>
                  <a:pt x="100" y="135"/>
                  <a:pt x="117" y="118"/>
                </a:cubicBezTo>
                <a:cubicBezTo>
                  <a:pt x="135" y="100"/>
                  <a:pt x="159" y="90"/>
                  <a:pt x="184" y="90"/>
                </a:cubicBezTo>
                <a:cubicBezTo>
                  <a:pt x="209" y="90"/>
                  <a:pt x="232" y="100"/>
                  <a:pt x="250" y="118"/>
                </a:cubicBezTo>
                <a:cubicBezTo>
                  <a:pt x="305" y="173"/>
                  <a:pt x="305" y="173"/>
                  <a:pt x="305" y="173"/>
                </a:cubicBezTo>
                <a:cubicBezTo>
                  <a:pt x="342" y="210"/>
                  <a:pt x="342" y="269"/>
                  <a:pt x="305" y="306"/>
                </a:cubicBezTo>
                <a:cubicBezTo>
                  <a:pt x="269" y="342"/>
                  <a:pt x="209" y="342"/>
                  <a:pt x="173" y="306"/>
                </a:cubicBezTo>
                <a:close/>
                <a:moveTo>
                  <a:pt x="309" y="579"/>
                </a:moveTo>
                <a:cubicBezTo>
                  <a:pt x="268" y="538"/>
                  <a:pt x="268" y="471"/>
                  <a:pt x="309" y="431"/>
                </a:cubicBezTo>
                <a:cubicBezTo>
                  <a:pt x="430" y="309"/>
                  <a:pt x="430" y="309"/>
                  <a:pt x="430" y="309"/>
                </a:cubicBezTo>
                <a:cubicBezTo>
                  <a:pt x="471" y="268"/>
                  <a:pt x="538" y="268"/>
                  <a:pt x="579" y="309"/>
                </a:cubicBezTo>
                <a:cubicBezTo>
                  <a:pt x="612" y="342"/>
                  <a:pt x="612" y="342"/>
                  <a:pt x="612" y="342"/>
                </a:cubicBezTo>
                <a:cubicBezTo>
                  <a:pt x="487" y="388"/>
                  <a:pt x="388" y="487"/>
                  <a:pt x="342" y="612"/>
                </a:cubicBezTo>
                <a:lnTo>
                  <a:pt x="309" y="579"/>
                </a:lnTo>
                <a:close/>
                <a:moveTo>
                  <a:pt x="309" y="957"/>
                </a:moveTo>
                <a:cubicBezTo>
                  <a:pt x="342" y="924"/>
                  <a:pt x="342" y="924"/>
                  <a:pt x="342" y="924"/>
                </a:cubicBezTo>
                <a:cubicBezTo>
                  <a:pt x="388" y="1049"/>
                  <a:pt x="487" y="1149"/>
                  <a:pt x="612" y="1194"/>
                </a:cubicBezTo>
                <a:cubicBezTo>
                  <a:pt x="579" y="1228"/>
                  <a:pt x="579" y="1228"/>
                  <a:pt x="579" y="1228"/>
                </a:cubicBezTo>
                <a:cubicBezTo>
                  <a:pt x="538" y="1269"/>
                  <a:pt x="471" y="1269"/>
                  <a:pt x="430" y="1228"/>
                </a:cubicBezTo>
                <a:cubicBezTo>
                  <a:pt x="309" y="1106"/>
                  <a:pt x="309" y="1106"/>
                  <a:pt x="309" y="1106"/>
                </a:cubicBezTo>
                <a:cubicBezTo>
                  <a:pt x="268" y="1065"/>
                  <a:pt x="268" y="998"/>
                  <a:pt x="309" y="957"/>
                </a:cubicBezTo>
                <a:close/>
                <a:moveTo>
                  <a:pt x="90" y="1353"/>
                </a:moveTo>
                <a:cubicBezTo>
                  <a:pt x="90" y="1328"/>
                  <a:pt x="100" y="1304"/>
                  <a:pt x="117" y="1286"/>
                </a:cubicBezTo>
                <a:cubicBezTo>
                  <a:pt x="173" y="1231"/>
                  <a:pt x="173" y="1231"/>
                  <a:pt x="173" y="1231"/>
                </a:cubicBezTo>
                <a:cubicBezTo>
                  <a:pt x="191" y="1213"/>
                  <a:pt x="215" y="1203"/>
                  <a:pt x="239" y="1203"/>
                </a:cubicBezTo>
                <a:cubicBezTo>
                  <a:pt x="263" y="1203"/>
                  <a:pt x="287" y="1213"/>
                  <a:pt x="305" y="1231"/>
                </a:cubicBezTo>
                <a:cubicBezTo>
                  <a:pt x="342" y="1267"/>
                  <a:pt x="342" y="1327"/>
                  <a:pt x="305" y="1363"/>
                </a:cubicBezTo>
                <a:cubicBezTo>
                  <a:pt x="250" y="1419"/>
                  <a:pt x="250" y="1419"/>
                  <a:pt x="250" y="1419"/>
                </a:cubicBezTo>
                <a:cubicBezTo>
                  <a:pt x="232" y="1436"/>
                  <a:pt x="209" y="1446"/>
                  <a:pt x="184" y="1446"/>
                </a:cubicBezTo>
                <a:cubicBezTo>
                  <a:pt x="159" y="1446"/>
                  <a:pt x="135" y="1436"/>
                  <a:pt x="117" y="1419"/>
                </a:cubicBezTo>
                <a:cubicBezTo>
                  <a:pt x="100" y="1401"/>
                  <a:pt x="90" y="1378"/>
                  <a:pt x="90" y="1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6188045" y="6473683"/>
            <a:ext cx="765263" cy="768634"/>
          </a:xfrm>
          <a:custGeom>
            <a:avLst/>
            <a:gdLst>
              <a:gd name="T0" fmla="*/ 307 w 1529"/>
              <a:gd name="T1" fmla="*/ 0 h 1536"/>
              <a:gd name="T2" fmla="*/ 145 w 1529"/>
              <a:gd name="T3" fmla="*/ 96 h 1536"/>
              <a:gd name="T4" fmla="*/ 120 w 1529"/>
              <a:gd name="T5" fmla="*/ 439 h 1536"/>
              <a:gd name="T6" fmla="*/ 145 w 1529"/>
              <a:gd name="T7" fmla="*/ 782 h 1536"/>
              <a:gd name="T8" fmla="*/ 307 w 1529"/>
              <a:gd name="T9" fmla="*/ 878 h 1536"/>
              <a:gd name="T10" fmla="*/ 650 w 1529"/>
              <a:gd name="T11" fmla="*/ 716 h 1536"/>
              <a:gd name="T12" fmla="*/ 795 w 1529"/>
              <a:gd name="T13" fmla="*/ 451 h 1536"/>
              <a:gd name="T14" fmla="*/ 915 w 1529"/>
              <a:gd name="T15" fmla="*/ 361 h 1536"/>
              <a:gd name="T16" fmla="*/ 609 w 1529"/>
              <a:gd name="T17" fmla="*/ 137 h 1536"/>
              <a:gd name="T18" fmla="*/ 703 w 1529"/>
              <a:gd name="T19" fmla="*/ 407 h 1536"/>
              <a:gd name="T20" fmla="*/ 699 w 1529"/>
              <a:gd name="T21" fmla="*/ 502 h 1536"/>
              <a:gd name="T22" fmla="*/ 641 w 1529"/>
              <a:gd name="T23" fmla="*/ 608 h 1536"/>
              <a:gd name="T24" fmla="*/ 519 w 1529"/>
              <a:gd name="T25" fmla="*/ 681 h 1536"/>
              <a:gd name="T26" fmla="*/ 397 w 1529"/>
              <a:gd name="T27" fmla="*/ 681 h 1536"/>
              <a:gd name="T28" fmla="*/ 275 w 1529"/>
              <a:gd name="T29" fmla="*/ 608 h 1536"/>
              <a:gd name="T30" fmla="*/ 216 w 1529"/>
              <a:gd name="T31" fmla="*/ 502 h 1536"/>
              <a:gd name="T32" fmla="*/ 212 w 1529"/>
              <a:gd name="T33" fmla="*/ 407 h 1536"/>
              <a:gd name="T34" fmla="*/ 181 w 1529"/>
              <a:gd name="T35" fmla="*/ 218 h 1536"/>
              <a:gd name="T36" fmla="*/ 368 w 1529"/>
              <a:gd name="T37" fmla="*/ 208 h 1536"/>
              <a:gd name="T38" fmla="*/ 519 w 1529"/>
              <a:gd name="T39" fmla="*/ 90 h 1536"/>
              <a:gd name="T40" fmla="*/ 617 w 1529"/>
              <a:gd name="T41" fmla="*/ 250 h 1536"/>
              <a:gd name="T42" fmla="*/ 793 w 1529"/>
              <a:gd name="T43" fmla="*/ 325 h 1536"/>
              <a:gd name="T44" fmla="*/ 458 w 1529"/>
              <a:gd name="T45" fmla="*/ 574 h 1536"/>
              <a:gd name="T46" fmla="*/ 458 w 1529"/>
              <a:gd name="T47" fmla="*/ 484 h 1536"/>
              <a:gd name="T48" fmla="*/ 503 w 1529"/>
              <a:gd name="T49" fmla="*/ 439 h 1536"/>
              <a:gd name="T50" fmla="*/ 1293 w 1529"/>
              <a:gd name="T51" fmla="*/ 908 h 1536"/>
              <a:gd name="T52" fmla="*/ 992 w 1529"/>
              <a:gd name="T53" fmla="*/ 770 h 1536"/>
              <a:gd name="T54" fmla="*/ 857 w 1529"/>
              <a:gd name="T55" fmla="*/ 850 h 1536"/>
              <a:gd name="T56" fmla="*/ 832 w 1529"/>
              <a:gd name="T57" fmla="*/ 1153 h 1536"/>
              <a:gd name="T58" fmla="*/ 857 w 1529"/>
              <a:gd name="T59" fmla="*/ 1456 h 1536"/>
              <a:gd name="T60" fmla="*/ 992 w 1529"/>
              <a:gd name="T61" fmla="*/ 1536 h 1536"/>
              <a:gd name="T62" fmla="*/ 1293 w 1529"/>
              <a:gd name="T63" fmla="*/ 1398 h 1536"/>
              <a:gd name="T64" fmla="*/ 1424 w 1529"/>
              <a:gd name="T65" fmla="*/ 1160 h 1536"/>
              <a:gd name="T66" fmla="*/ 1529 w 1529"/>
              <a:gd name="T67" fmla="*/ 1088 h 1536"/>
              <a:gd name="T68" fmla="*/ 1334 w 1529"/>
              <a:gd name="T69" fmla="*/ 1153 h 1536"/>
              <a:gd name="T70" fmla="*/ 1407 w 1529"/>
              <a:gd name="T71" fmla="*/ 1253 h 1536"/>
              <a:gd name="T72" fmla="*/ 1261 w 1529"/>
              <a:gd name="T73" fmla="*/ 1310 h 1536"/>
              <a:gd name="T74" fmla="*/ 1174 w 1529"/>
              <a:gd name="T75" fmla="*/ 1446 h 1536"/>
              <a:gd name="T76" fmla="*/ 1053 w 1529"/>
              <a:gd name="T77" fmla="*/ 1345 h 1536"/>
              <a:gd name="T78" fmla="*/ 893 w 1529"/>
              <a:gd name="T79" fmla="*/ 1334 h 1536"/>
              <a:gd name="T80" fmla="*/ 924 w 1529"/>
              <a:gd name="T81" fmla="*/ 1180 h 1536"/>
              <a:gd name="T82" fmla="*/ 928 w 1529"/>
              <a:gd name="T83" fmla="*/ 1096 h 1536"/>
              <a:gd name="T84" fmla="*/ 972 w 1529"/>
              <a:gd name="T85" fmla="*/ 1015 h 1536"/>
              <a:gd name="T86" fmla="*/ 1082 w 1529"/>
              <a:gd name="T87" fmla="*/ 950 h 1536"/>
              <a:gd name="T88" fmla="*/ 1174 w 1529"/>
              <a:gd name="T89" fmla="*/ 950 h 1536"/>
              <a:gd name="T90" fmla="*/ 1284 w 1529"/>
              <a:gd name="T91" fmla="*/ 1015 h 1536"/>
              <a:gd name="T92" fmla="*/ 1328 w 1529"/>
              <a:gd name="T93" fmla="*/ 1096 h 1536"/>
              <a:gd name="T94" fmla="*/ 1173 w 1529"/>
              <a:gd name="T95" fmla="*/ 1108 h 1536"/>
              <a:gd name="T96" fmla="*/ 1083 w 1529"/>
              <a:gd name="T97" fmla="*/ 110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29" h="1536">
                <a:moveTo>
                  <a:pt x="609" y="137"/>
                </a:moveTo>
                <a:cubicBezTo>
                  <a:pt x="609" y="0"/>
                  <a:pt x="609" y="0"/>
                  <a:pt x="609" y="0"/>
                </a:cubicBezTo>
                <a:cubicBezTo>
                  <a:pt x="307" y="0"/>
                  <a:pt x="307" y="0"/>
                  <a:pt x="307" y="0"/>
                </a:cubicBezTo>
                <a:cubicBezTo>
                  <a:pt x="307" y="137"/>
                  <a:pt x="307" y="137"/>
                  <a:pt x="307" y="137"/>
                </a:cubicBezTo>
                <a:cubicBezTo>
                  <a:pt x="292" y="144"/>
                  <a:pt x="279" y="153"/>
                  <a:pt x="265" y="162"/>
                </a:cubicBezTo>
                <a:cubicBezTo>
                  <a:pt x="145" y="96"/>
                  <a:pt x="145" y="96"/>
                  <a:pt x="145" y="96"/>
                </a:cubicBezTo>
                <a:cubicBezTo>
                  <a:pt x="0" y="361"/>
                  <a:pt x="0" y="361"/>
                  <a:pt x="0" y="361"/>
                </a:cubicBezTo>
                <a:cubicBezTo>
                  <a:pt x="121" y="427"/>
                  <a:pt x="121" y="427"/>
                  <a:pt x="121" y="427"/>
                </a:cubicBezTo>
                <a:cubicBezTo>
                  <a:pt x="120" y="431"/>
                  <a:pt x="120" y="435"/>
                  <a:pt x="120" y="439"/>
                </a:cubicBezTo>
                <a:cubicBezTo>
                  <a:pt x="120" y="443"/>
                  <a:pt x="120" y="447"/>
                  <a:pt x="121" y="451"/>
                </a:cubicBezTo>
                <a:cubicBezTo>
                  <a:pt x="0" y="517"/>
                  <a:pt x="0" y="517"/>
                  <a:pt x="0" y="517"/>
                </a:cubicBezTo>
                <a:cubicBezTo>
                  <a:pt x="145" y="782"/>
                  <a:pt x="145" y="782"/>
                  <a:pt x="145" y="782"/>
                </a:cubicBezTo>
                <a:cubicBezTo>
                  <a:pt x="265" y="716"/>
                  <a:pt x="265" y="716"/>
                  <a:pt x="265" y="716"/>
                </a:cubicBezTo>
                <a:cubicBezTo>
                  <a:pt x="279" y="725"/>
                  <a:pt x="292" y="734"/>
                  <a:pt x="307" y="741"/>
                </a:cubicBezTo>
                <a:cubicBezTo>
                  <a:pt x="307" y="878"/>
                  <a:pt x="307" y="878"/>
                  <a:pt x="307" y="878"/>
                </a:cubicBezTo>
                <a:cubicBezTo>
                  <a:pt x="609" y="878"/>
                  <a:pt x="609" y="878"/>
                  <a:pt x="609" y="878"/>
                </a:cubicBezTo>
                <a:cubicBezTo>
                  <a:pt x="609" y="741"/>
                  <a:pt x="609" y="741"/>
                  <a:pt x="609" y="741"/>
                </a:cubicBezTo>
                <a:cubicBezTo>
                  <a:pt x="623" y="734"/>
                  <a:pt x="637" y="725"/>
                  <a:pt x="650" y="716"/>
                </a:cubicBezTo>
                <a:cubicBezTo>
                  <a:pt x="771" y="782"/>
                  <a:pt x="771" y="782"/>
                  <a:pt x="771" y="782"/>
                </a:cubicBezTo>
                <a:cubicBezTo>
                  <a:pt x="915" y="517"/>
                  <a:pt x="915" y="517"/>
                  <a:pt x="915" y="517"/>
                </a:cubicBezTo>
                <a:cubicBezTo>
                  <a:pt x="795" y="451"/>
                  <a:pt x="795" y="451"/>
                  <a:pt x="795" y="451"/>
                </a:cubicBezTo>
                <a:cubicBezTo>
                  <a:pt x="795" y="447"/>
                  <a:pt x="795" y="443"/>
                  <a:pt x="795" y="439"/>
                </a:cubicBezTo>
                <a:cubicBezTo>
                  <a:pt x="795" y="435"/>
                  <a:pt x="795" y="431"/>
                  <a:pt x="795" y="427"/>
                </a:cubicBezTo>
                <a:cubicBezTo>
                  <a:pt x="915" y="361"/>
                  <a:pt x="915" y="361"/>
                  <a:pt x="915" y="361"/>
                </a:cubicBezTo>
                <a:cubicBezTo>
                  <a:pt x="771" y="96"/>
                  <a:pt x="771" y="96"/>
                  <a:pt x="771" y="96"/>
                </a:cubicBezTo>
                <a:cubicBezTo>
                  <a:pt x="650" y="162"/>
                  <a:pt x="650" y="162"/>
                  <a:pt x="650" y="162"/>
                </a:cubicBezTo>
                <a:cubicBezTo>
                  <a:pt x="637" y="153"/>
                  <a:pt x="623" y="144"/>
                  <a:pt x="609" y="137"/>
                </a:cubicBezTo>
                <a:close/>
                <a:moveTo>
                  <a:pt x="793" y="325"/>
                </a:moveTo>
                <a:cubicBezTo>
                  <a:pt x="699" y="376"/>
                  <a:pt x="699" y="376"/>
                  <a:pt x="699" y="376"/>
                </a:cubicBezTo>
                <a:cubicBezTo>
                  <a:pt x="703" y="407"/>
                  <a:pt x="703" y="407"/>
                  <a:pt x="703" y="407"/>
                </a:cubicBezTo>
                <a:cubicBezTo>
                  <a:pt x="705" y="418"/>
                  <a:pt x="705" y="429"/>
                  <a:pt x="705" y="439"/>
                </a:cubicBezTo>
                <a:cubicBezTo>
                  <a:pt x="705" y="449"/>
                  <a:pt x="705" y="460"/>
                  <a:pt x="703" y="471"/>
                </a:cubicBezTo>
                <a:cubicBezTo>
                  <a:pt x="699" y="502"/>
                  <a:pt x="699" y="502"/>
                  <a:pt x="699" y="502"/>
                </a:cubicBezTo>
                <a:cubicBezTo>
                  <a:pt x="793" y="553"/>
                  <a:pt x="793" y="553"/>
                  <a:pt x="793" y="553"/>
                </a:cubicBezTo>
                <a:cubicBezTo>
                  <a:pt x="735" y="660"/>
                  <a:pt x="735" y="660"/>
                  <a:pt x="735" y="660"/>
                </a:cubicBezTo>
                <a:cubicBezTo>
                  <a:pt x="641" y="608"/>
                  <a:pt x="641" y="608"/>
                  <a:pt x="641" y="608"/>
                </a:cubicBezTo>
                <a:cubicBezTo>
                  <a:pt x="617" y="628"/>
                  <a:pt x="617" y="628"/>
                  <a:pt x="617" y="628"/>
                </a:cubicBezTo>
                <a:cubicBezTo>
                  <a:pt x="596" y="646"/>
                  <a:pt x="573" y="660"/>
                  <a:pt x="547" y="670"/>
                </a:cubicBezTo>
                <a:cubicBezTo>
                  <a:pt x="519" y="681"/>
                  <a:pt x="519" y="681"/>
                  <a:pt x="519" y="681"/>
                </a:cubicBezTo>
                <a:cubicBezTo>
                  <a:pt x="519" y="788"/>
                  <a:pt x="519" y="788"/>
                  <a:pt x="519" y="788"/>
                </a:cubicBezTo>
                <a:cubicBezTo>
                  <a:pt x="397" y="788"/>
                  <a:pt x="397" y="788"/>
                  <a:pt x="397" y="788"/>
                </a:cubicBezTo>
                <a:cubicBezTo>
                  <a:pt x="397" y="681"/>
                  <a:pt x="397" y="681"/>
                  <a:pt x="397" y="681"/>
                </a:cubicBezTo>
                <a:cubicBezTo>
                  <a:pt x="368" y="670"/>
                  <a:pt x="368" y="670"/>
                  <a:pt x="368" y="670"/>
                </a:cubicBezTo>
                <a:cubicBezTo>
                  <a:pt x="343" y="660"/>
                  <a:pt x="319" y="646"/>
                  <a:pt x="298" y="628"/>
                </a:cubicBezTo>
                <a:cubicBezTo>
                  <a:pt x="275" y="608"/>
                  <a:pt x="275" y="608"/>
                  <a:pt x="275" y="608"/>
                </a:cubicBezTo>
                <a:cubicBezTo>
                  <a:pt x="181" y="660"/>
                  <a:pt x="181" y="660"/>
                  <a:pt x="181" y="660"/>
                </a:cubicBezTo>
                <a:cubicBezTo>
                  <a:pt x="122" y="553"/>
                  <a:pt x="122" y="553"/>
                  <a:pt x="122" y="553"/>
                </a:cubicBezTo>
                <a:cubicBezTo>
                  <a:pt x="216" y="502"/>
                  <a:pt x="216" y="502"/>
                  <a:pt x="216" y="502"/>
                </a:cubicBezTo>
                <a:cubicBezTo>
                  <a:pt x="212" y="471"/>
                  <a:pt x="212" y="471"/>
                  <a:pt x="212" y="471"/>
                </a:cubicBezTo>
                <a:cubicBezTo>
                  <a:pt x="211" y="460"/>
                  <a:pt x="210" y="449"/>
                  <a:pt x="210" y="439"/>
                </a:cubicBezTo>
                <a:cubicBezTo>
                  <a:pt x="210" y="429"/>
                  <a:pt x="211" y="418"/>
                  <a:pt x="212" y="407"/>
                </a:cubicBezTo>
                <a:cubicBezTo>
                  <a:pt x="216" y="376"/>
                  <a:pt x="216" y="376"/>
                  <a:pt x="216" y="376"/>
                </a:cubicBezTo>
                <a:cubicBezTo>
                  <a:pt x="122" y="325"/>
                  <a:pt x="122" y="325"/>
                  <a:pt x="122" y="325"/>
                </a:cubicBezTo>
                <a:cubicBezTo>
                  <a:pt x="181" y="218"/>
                  <a:pt x="181" y="218"/>
                  <a:pt x="181" y="218"/>
                </a:cubicBezTo>
                <a:cubicBezTo>
                  <a:pt x="275" y="270"/>
                  <a:pt x="275" y="270"/>
                  <a:pt x="275" y="270"/>
                </a:cubicBezTo>
                <a:cubicBezTo>
                  <a:pt x="298" y="250"/>
                  <a:pt x="298" y="250"/>
                  <a:pt x="298" y="250"/>
                </a:cubicBezTo>
                <a:cubicBezTo>
                  <a:pt x="319" y="232"/>
                  <a:pt x="343" y="218"/>
                  <a:pt x="368" y="208"/>
                </a:cubicBezTo>
                <a:cubicBezTo>
                  <a:pt x="397" y="197"/>
                  <a:pt x="397" y="197"/>
                  <a:pt x="397" y="197"/>
                </a:cubicBezTo>
                <a:cubicBezTo>
                  <a:pt x="397" y="90"/>
                  <a:pt x="397" y="90"/>
                  <a:pt x="397" y="90"/>
                </a:cubicBezTo>
                <a:cubicBezTo>
                  <a:pt x="519" y="90"/>
                  <a:pt x="519" y="90"/>
                  <a:pt x="519" y="90"/>
                </a:cubicBezTo>
                <a:cubicBezTo>
                  <a:pt x="519" y="197"/>
                  <a:pt x="519" y="197"/>
                  <a:pt x="519" y="197"/>
                </a:cubicBezTo>
                <a:cubicBezTo>
                  <a:pt x="547" y="208"/>
                  <a:pt x="547" y="208"/>
                  <a:pt x="547" y="208"/>
                </a:cubicBezTo>
                <a:cubicBezTo>
                  <a:pt x="573" y="218"/>
                  <a:pt x="596" y="232"/>
                  <a:pt x="617" y="250"/>
                </a:cubicBezTo>
                <a:cubicBezTo>
                  <a:pt x="641" y="270"/>
                  <a:pt x="641" y="270"/>
                  <a:pt x="641" y="270"/>
                </a:cubicBezTo>
                <a:cubicBezTo>
                  <a:pt x="735" y="218"/>
                  <a:pt x="735" y="218"/>
                  <a:pt x="735" y="218"/>
                </a:cubicBezTo>
                <a:lnTo>
                  <a:pt x="793" y="325"/>
                </a:lnTo>
                <a:close/>
                <a:moveTo>
                  <a:pt x="458" y="304"/>
                </a:moveTo>
                <a:cubicBezTo>
                  <a:pt x="383" y="304"/>
                  <a:pt x="323" y="365"/>
                  <a:pt x="323" y="439"/>
                </a:cubicBezTo>
                <a:cubicBezTo>
                  <a:pt x="323" y="513"/>
                  <a:pt x="383" y="574"/>
                  <a:pt x="458" y="574"/>
                </a:cubicBezTo>
                <a:cubicBezTo>
                  <a:pt x="532" y="574"/>
                  <a:pt x="593" y="513"/>
                  <a:pt x="593" y="439"/>
                </a:cubicBezTo>
                <a:cubicBezTo>
                  <a:pt x="593" y="365"/>
                  <a:pt x="532" y="304"/>
                  <a:pt x="458" y="304"/>
                </a:cubicBezTo>
                <a:close/>
                <a:moveTo>
                  <a:pt x="458" y="484"/>
                </a:moveTo>
                <a:cubicBezTo>
                  <a:pt x="433" y="484"/>
                  <a:pt x="413" y="464"/>
                  <a:pt x="413" y="439"/>
                </a:cubicBezTo>
                <a:cubicBezTo>
                  <a:pt x="413" y="414"/>
                  <a:pt x="433" y="394"/>
                  <a:pt x="458" y="394"/>
                </a:cubicBezTo>
                <a:cubicBezTo>
                  <a:pt x="483" y="394"/>
                  <a:pt x="503" y="414"/>
                  <a:pt x="503" y="439"/>
                </a:cubicBezTo>
                <a:cubicBezTo>
                  <a:pt x="503" y="464"/>
                  <a:pt x="483" y="484"/>
                  <a:pt x="458" y="484"/>
                </a:cubicBezTo>
                <a:close/>
                <a:moveTo>
                  <a:pt x="1399" y="850"/>
                </a:moveTo>
                <a:cubicBezTo>
                  <a:pt x="1293" y="908"/>
                  <a:pt x="1293" y="908"/>
                  <a:pt x="1293" y="908"/>
                </a:cubicBezTo>
                <a:cubicBezTo>
                  <a:pt x="1284" y="901"/>
                  <a:pt x="1274" y="895"/>
                  <a:pt x="1264" y="890"/>
                </a:cubicBezTo>
                <a:cubicBezTo>
                  <a:pt x="1264" y="770"/>
                  <a:pt x="1264" y="770"/>
                  <a:pt x="1264" y="770"/>
                </a:cubicBezTo>
                <a:cubicBezTo>
                  <a:pt x="992" y="770"/>
                  <a:pt x="992" y="770"/>
                  <a:pt x="992" y="770"/>
                </a:cubicBezTo>
                <a:cubicBezTo>
                  <a:pt x="992" y="890"/>
                  <a:pt x="992" y="890"/>
                  <a:pt x="992" y="890"/>
                </a:cubicBezTo>
                <a:cubicBezTo>
                  <a:pt x="982" y="895"/>
                  <a:pt x="972" y="901"/>
                  <a:pt x="963" y="908"/>
                </a:cubicBezTo>
                <a:cubicBezTo>
                  <a:pt x="857" y="850"/>
                  <a:pt x="857" y="850"/>
                  <a:pt x="857" y="850"/>
                </a:cubicBezTo>
                <a:cubicBezTo>
                  <a:pt x="727" y="1088"/>
                  <a:pt x="727" y="1088"/>
                  <a:pt x="727" y="1088"/>
                </a:cubicBezTo>
                <a:cubicBezTo>
                  <a:pt x="832" y="1146"/>
                  <a:pt x="832" y="1146"/>
                  <a:pt x="832" y="1146"/>
                </a:cubicBezTo>
                <a:cubicBezTo>
                  <a:pt x="832" y="1148"/>
                  <a:pt x="832" y="1151"/>
                  <a:pt x="832" y="1153"/>
                </a:cubicBezTo>
                <a:cubicBezTo>
                  <a:pt x="832" y="1155"/>
                  <a:pt x="832" y="1157"/>
                  <a:pt x="832" y="1160"/>
                </a:cubicBezTo>
                <a:cubicBezTo>
                  <a:pt x="727" y="1217"/>
                  <a:pt x="727" y="1217"/>
                  <a:pt x="727" y="1217"/>
                </a:cubicBezTo>
                <a:cubicBezTo>
                  <a:pt x="857" y="1456"/>
                  <a:pt x="857" y="1456"/>
                  <a:pt x="857" y="1456"/>
                </a:cubicBezTo>
                <a:cubicBezTo>
                  <a:pt x="963" y="1398"/>
                  <a:pt x="963" y="1398"/>
                  <a:pt x="963" y="1398"/>
                </a:cubicBezTo>
                <a:cubicBezTo>
                  <a:pt x="972" y="1405"/>
                  <a:pt x="982" y="1411"/>
                  <a:pt x="992" y="1416"/>
                </a:cubicBezTo>
                <a:cubicBezTo>
                  <a:pt x="992" y="1536"/>
                  <a:pt x="992" y="1536"/>
                  <a:pt x="992" y="1536"/>
                </a:cubicBezTo>
                <a:cubicBezTo>
                  <a:pt x="1264" y="1536"/>
                  <a:pt x="1264" y="1536"/>
                  <a:pt x="1264" y="1536"/>
                </a:cubicBezTo>
                <a:cubicBezTo>
                  <a:pt x="1264" y="1416"/>
                  <a:pt x="1264" y="1416"/>
                  <a:pt x="1264" y="1416"/>
                </a:cubicBezTo>
                <a:cubicBezTo>
                  <a:pt x="1274" y="1411"/>
                  <a:pt x="1284" y="1405"/>
                  <a:pt x="1293" y="1398"/>
                </a:cubicBezTo>
                <a:cubicBezTo>
                  <a:pt x="1399" y="1456"/>
                  <a:pt x="1399" y="1456"/>
                  <a:pt x="1399" y="1456"/>
                </a:cubicBezTo>
                <a:cubicBezTo>
                  <a:pt x="1529" y="1217"/>
                  <a:pt x="1529" y="1217"/>
                  <a:pt x="1529" y="1217"/>
                </a:cubicBezTo>
                <a:cubicBezTo>
                  <a:pt x="1424" y="1160"/>
                  <a:pt x="1424" y="1160"/>
                  <a:pt x="1424" y="1160"/>
                </a:cubicBezTo>
                <a:cubicBezTo>
                  <a:pt x="1424" y="1157"/>
                  <a:pt x="1424" y="1155"/>
                  <a:pt x="1424" y="1153"/>
                </a:cubicBezTo>
                <a:cubicBezTo>
                  <a:pt x="1424" y="1151"/>
                  <a:pt x="1424" y="1148"/>
                  <a:pt x="1424" y="1146"/>
                </a:cubicBezTo>
                <a:cubicBezTo>
                  <a:pt x="1529" y="1088"/>
                  <a:pt x="1529" y="1088"/>
                  <a:pt x="1529" y="1088"/>
                </a:cubicBezTo>
                <a:lnTo>
                  <a:pt x="1399" y="850"/>
                </a:lnTo>
                <a:close/>
                <a:moveTo>
                  <a:pt x="1332" y="1126"/>
                </a:moveTo>
                <a:cubicBezTo>
                  <a:pt x="1333" y="1135"/>
                  <a:pt x="1334" y="1144"/>
                  <a:pt x="1334" y="1153"/>
                </a:cubicBezTo>
                <a:cubicBezTo>
                  <a:pt x="1334" y="1161"/>
                  <a:pt x="1333" y="1170"/>
                  <a:pt x="1332" y="1180"/>
                </a:cubicBezTo>
                <a:cubicBezTo>
                  <a:pt x="1328" y="1210"/>
                  <a:pt x="1328" y="1210"/>
                  <a:pt x="1328" y="1210"/>
                </a:cubicBezTo>
                <a:cubicBezTo>
                  <a:pt x="1407" y="1253"/>
                  <a:pt x="1407" y="1253"/>
                  <a:pt x="1407" y="1253"/>
                </a:cubicBezTo>
                <a:cubicBezTo>
                  <a:pt x="1363" y="1334"/>
                  <a:pt x="1363" y="1334"/>
                  <a:pt x="1363" y="1334"/>
                </a:cubicBezTo>
                <a:cubicBezTo>
                  <a:pt x="1284" y="1291"/>
                  <a:pt x="1284" y="1291"/>
                  <a:pt x="1284" y="1291"/>
                </a:cubicBezTo>
                <a:cubicBezTo>
                  <a:pt x="1261" y="1310"/>
                  <a:pt x="1261" y="1310"/>
                  <a:pt x="1261" y="1310"/>
                </a:cubicBezTo>
                <a:cubicBezTo>
                  <a:pt x="1243" y="1325"/>
                  <a:pt x="1224" y="1337"/>
                  <a:pt x="1203" y="1345"/>
                </a:cubicBezTo>
                <a:cubicBezTo>
                  <a:pt x="1174" y="1356"/>
                  <a:pt x="1174" y="1356"/>
                  <a:pt x="1174" y="1356"/>
                </a:cubicBezTo>
                <a:cubicBezTo>
                  <a:pt x="1174" y="1446"/>
                  <a:pt x="1174" y="1446"/>
                  <a:pt x="1174" y="1446"/>
                </a:cubicBezTo>
                <a:cubicBezTo>
                  <a:pt x="1082" y="1446"/>
                  <a:pt x="1082" y="1446"/>
                  <a:pt x="1082" y="1446"/>
                </a:cubicBezTo>
                <a:cubicBezTo>
                  <a:pt x="1082" y="1356"/>
                  <a:pt x="1082" y="1356"/>
                  <a:pt x="1082" y="1356"/>
                </a:cubicBezTo>
                <a:cubicBezTo>
                  <a:pt x="1053" y="1345"/>
                  <a:pt x="1053" y="1345"/>
                  <a:pt x="1053" y="1345"/>
                </a:cubicBezTo>
                <a:cubicBezTo>
                  <a:pt x="1032" y="1337"/>
                  <a:pt x="1013" y="1325"/>
                  <a:pt x="995" y="1310"/>
                </a:cubicBezTo>
                <a:cubicBezTo>
                  <a:pt x="972" y="1291"/>
                  <a:pt x="972" y="1291"/>
                  <a:pt x="972" y="1291"/>
                </a:cubicBezTo>
                <a:cubicBezTo>
                  <a:pt x="893" y="1334"/>
                  <a:pt x="893" y="1334"/>
                  <a:pt x="893" y="1334"/>
                </a:cubicBezTo>
                <a:cubicBezTo>
                  <a:pt x="849" y="1253"/>
                  <a:pt x="849" y="1253"/>
                  <a:pt x="849" y="1253"/>
                </a:cubicBezTo>
                <a:cubicBezTo>
                  <a:pt x="928" y="1210"/>
                  <a:pt x="928" y="1210"/>
                  <a:pt x="928" y="1210"/>
                </a:cubicBezTo>
                <a:cubicBezTo>
                  <a:pt x="924" y="1180"/>
                  <a:pt x="924" y="1180"/>
                  <a:pt x="924" y="1180"/>
                </a:cubicBezTo>
                <a:cubicBezTo>
                  <a:pt x="923" y="1170"/>
                  <a:pt x="922" y="1162"/>
                  <a:pt x="922" y="1153"/>
                </a:cubicBezTo>
                <a:cubicBezTo>
                  <a:pt x="922" y="1144"/>
                  <a:pt x="923" y="1136"/>
                  <a:pt x="924" y="1126"/>
                </a:cubicBezTo>
                <a:cubicBezTo>
                  <a:pt x="928" y="1096"/>
                  <a:pt x="928" y="1096"/>
                  <a:pt x="928" y="1096"/>
                </a:cubicBezTo>
                <a:cubicBezTo>
                  <a:pt x="849" y="1053"/>
                  <a:pt x="849" y="1053"/>
                  <a:pt x="849" y="1053"/>
                </a:cubicBezTo>
                <a:cubicBezTo>
                  <a:pt x="893" y="972"/>
                  <a:pt x="893" y="972"/>
                  <a:pt x="893" y="972"/>
                </a:cubicBezTo>
                <a:cubicBezTo>
                  <a:pt x="972" y="1015"/>
                  <a:pt x="972" y="1015"/>
                  <a:pt x="972" y="1015"/>
                </a:cubicBezTo>
                <a:cubicBezTo>
                  <a:pt x="995" y="995"/>
                  <a:pt x="995" y="995"/>
                  <a:pt x="995" y="995"/>
                </a:cubicBezTo>
                <a:cubicBezTo>
                  <a:pt x="1013" y="981"/>
                  <a:pt x="1032" y="969"/>
                  <a:pt x="1053" y="961"/>
                </a:cubicBezTo>
                <a:cubicBezTo>
                  <a:pt x="1082" y="950"/>
                  <a:pt x="1082" y="950"/>
                  <a:pt x="1082" y="950"/>
                </a:cubicBezTo>
                <a:cubicBezTo>
                  <a:pt x="1082" y="860"/>
                  <a:pt x="1082" y="860"/>
                  <a:pt x="1082" y="860"/>
                </a:cubicBezTo>
                <a:cubicBezTo>
                  <a:pt x="1174" y="860"/>
                  <a:pt x="1174" y="860"/>
                  <a:pt x="1174" y="860"/>
                </a:cubicBezTo>
                <a:cubicBezTo>
                  <a:pt x="1174" y="950"/>
                  <a:pt x="1174" y="950"/>
                  <a:pt x="1174" y="950"/>
                </a:cubicBezTo>
                <a:cubicBezTo>
                  <a:pt x="1203" y="961"/>
                  <a:pt x="1203" y="961"/>
                  <a:pt x="1203" y="961"/>
                </a:cubicBezTo>
                <a:cubicBezTo>
                  <a:pt x="1224" y="969"/>
                  <a:pt x="1243" y="981"/>
                  <a:pt x="1261" y="995"/>
                </a:cubicBezTo>
                <a:cubicBezTo>
                  <a:pt x="1284" y="1015"/>
                  <a:pt x="1284" y="1015"/>
                  <a:pt x="1284" y="1015"/>
                </a:cubicBezTo>
                <a:cubicBezTo>
                  <a:pt x="1363" y="972"/>
                  <a:pt x="1363" y="972"/>
                  <a:pt x="1363" y="972"/>
                </a:cubicBezTo>
                <a:cubicBezTo>
                  <a:pt x="1407" y="1053"/>
                  <a:pt x="1407" y="1053"/>
                  <a:pt x="1407" y="1053"/>
                </a:cubicBezTo>
                <a:cubicBezTo>
                  <a:pt x="1328" y="1096"/>
                  <a:pt x="1328" y="1096"/>
                  <a:pt x="1328" y="1096"/>
                </a:cubicBezTo>
                <a:lnTo>
                  <a:pt x="1332" y="1126"/>
                </a:lnTo>
                <a:close/>
                <a:moveTo>
                  <a:pt x="1083" y="1108"/>
                </a:moveTo>
                <a:cubicBezTo>
                  <a:pt x="1173" y="1108"/>
                  <a:pt x="1173" y="1108"/>
                  <a:pt x="1173" y="1108"/>
                </a:cubicBezTo>
                <a:cubicBezTo>
                  <a:pt x="1173" y="1198"/>
                  <a:pt x="1173" y="1198"/>
                  <a:pt x="1173" y="1198"/>
                </a:cubicBezTo>
                <a:cubicBezTo>
                  <a:pt x="1083" y="1198"/>
                  <a:pt x="1083" y="1198"/>
                  <a:pt x="1083" y="1198"/>
                </a:cubicBezTo>
                <a:lnTo>
                  <a:pt x="1083" y="11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8"/>
          <p:cNvSpPr>
            <a:spLocks noEditPoints="1"/>
          </p:cNvSpPr>
          <p:nvPr/>
        </p:nvSpPr>
        <p:spPr bwMode="auto">
          <a:xfrm>
            <a:off x="8437251" y="6473683"/>
            <a:ext cx="768634" cy="768634"/>
          </a:xfrm>
          <a:custGeom>
            <a:avLst/>
            <a:gdLst>
              <a:gd name="T0" fmla="*/ 375 w 1536"/>
              <a:gd name="T1" fmla="*/ 807 h 1536"/>
              <a:gd name="T2" fmla="*/ 188 w 1536"/>
              <a:gd name="T3" fmla="*/ 897 h 1536"/>
              <a:gd name="T4" fmla="*/ 473 w 1536"/>
              <a:gd name="T5" fmla="*/ 1053 h 1536"/>
              <a:gd name="T6" fmla="*/ 518 w 1536"/>
              <a:gd name="T7" fmla="*/ 1333 h 1536"/>
              <a:gd name="T8" fmla="*/ 804 w 1536"/>
              <a:gd name="T9" fmla="*/ 1235 h 1536"/>
              <a:gd name="T10" fmla="*/ 939 w 1536"/>
              <a:gd name="T11" fmla="*/ 1536 h 1536"/>
              <a:gd name="T12" fmla="*/ 1536 w 1536"/>
              <a:gd name="T13" fmla="*/ 1401 h 1536"/>
              <a:gd name="T14" fmla="*/ 1401 w 1536"/>
              <a:gd name="T15" fmla="*/ 447 h 1536"/>
              <a:gd name="T16" fmla="*/ 1037 w 1536"/>
              <a:gd name="T17" fmla="*/ 135 h 1536"/>
              <a:gd name="T18" fmla="*/ 135 w 1536"/>
              <a:gd name="T19" fmla="*/ 0 h 1536"/>
              <a:gd name="T20" fmla="*/ 0 w 1536"/>
              <a:gd name="T21" fmla="*/ 582 h 1536"/>
              <a:gd name="T22" fmla="*/ 375 w 1536"/>
              <a:gd name="T23" fmla="*/ 717 h 1536"/>
              <a:gd name="T24" fmla="*/ 465 w 1536"/>
              <a:gd name="T25" fmla="*/ 717 h 1536"/>
              <a:gd name="T26" fmla="*/ 572 w 1536"/>
              <a:gd name="T27" fmla="*/ 807 h 1536"/>
              <a:gd name="T28" fmla="*/ 518 w 1536"/>
              <a:gd name="T29" fmla="*/ 1243 h 1536"/>
              <a:gd name="T30" fmla="*/ 518 w 1536"/>
              <a:gd name="T31" fmla="*/ 1136 h 1536"/>
              <a:gd name="T32" fmla="*/ 518 w 1536"/>
              <a:gd name="T33" fmla="*/ 1243 h 1536"/>
              <a:gd name="T34" fmla="*/ 655 w 1536"/>
              <a:gd name="T35" fmla="*/ 1145 h 1536"/>
              <a:gd name="T36" fmla="*/ 563 w 1536"/>
              <a:gd name="T37" fmla="*/ 897 h 1536"/>
              <a:gd name="T38" fmla="*/ 804 w 1536"/>
              <a:gd name="T39" fmla="*/ 1145 h 1536"/>
              <a:gd name="T40" fmla="*/ 662 w 1536"/>
              <a:gd name="T41" fmla="*/ 807 h 1536"/>
              <a:gd name="T42" fmla="*/ 804 w 1536"/>
              <a:gd name="T43" fmla="*/ 717 h 1536"/>
              <a:gd name="T44" fmla="*/ 1446 w 1536"/>
              <a:gd name="T45" fmla="*/ 1401 h 1536"/>
              <a:gd name="T46" fmla="*/ 939 w 1536"/>
              <a:gd name="T47" fmla="*/ 1446 h 1536"/>
              <a:gd name="T48" fmla="*/ 894 w 1536"/>
              <a:gd name="T49" fmla="*/ 1356 h 1536"/>
              <a:gd name="T50" fmla="*/ 1446 w 1536"/>
              <a:gd name="T51" fmla="*/ 1401 h 1536"/>
              <a:gd name="T52" fmla="*/ 1446 w 1536"/>
              <a:gd name="T53" fmla="*/ 582 h 1536"/>
              <a:gd name="T54" fmla="*/ 894 w 1536"/>
              <a:gd name="T55" fmla="*/ 1266 h 1536"/>
              <a:gd name="T56" fmla="*/ 939 w 1536"/>
              <a:gd name="T57" fmla="*/ 537 h 1536"/>
              <a:gd name="T58" fmla="*/ 90 w 1536"/>
              <a:gd name="T59" fmla="*/ 135 h 1536"/>
              <a:gd name="T60" fmla="*/ 902 w 1536"/>
              <a:gd name="T61" fmla="*/ 90 h 1536"/>
              <a:gd name="T62" fmla="*/ 947 w 1536"/>
              <a:gd name="T63" fmla="*/ 447 h 1536"/>
              <a:gd name="T64" fmla="*/ 90 w 1536"/>
              <a:gd name="T65" fmla="*/ 135 h 1536"/>
              <a:gd name="T66" fmla="*/ 90 w 1536"/>
              <a:gd name="T67" fmla="*/ 537 h 1536"/>
              <a:gd name="T68" fmla="*/ 804 w 1536"/>
              <a:gd name="T69" fmla="*/ 582 h 1536"/>
              <a:gd name="T70" fmla="*/ 135 w 1536"/>
              <a:gd name="T71" fmla="*/ 62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36" h="1536">
                <a:moveTo>
                  <a:pt x="375" y="717"/>
                </a:moveTo>
                <a:cubicBezTo>
                  <a:pt x="375" y="807"/>
                  <a:pt x="375" y="807"/>
                  <a:pt x="375" y="807"/>
                </a:cubicBezTo>
                <a:cubicBezTo>
                  <a:pt x="188" y="807"/>
                  <a:pt x="188" y="807"/>
                  <a:pt x="188" y="807"/>
                </a:cubicBezTo>
                <a:cubicBezTo>
                  <a:pt x="188" y="897"/>
                  <a:pt x="188" y="897"/>
                  <a:pt x="188" y="897"/>
                </a:cubicBezTo>
                <a:cubicBezTo>
                  <a:pt x="473" y="897"/>
                  <a:pt x="473" y="897"/>
                  <a:pt x="473" y="897"/>
                </a:cubicBezTo>
                <a:cubicBezTo>
                  <a:pt x="473" y="1053"/>
                  <a:pt x="473" y="1053"/>
                  <a:pt x="473" y="1053"/>
                </a:cubicBezTo>
                <a:cubicBezTo>
                  <a:pt x="416" y="1072"/>
                  <a:pt x="375" y="1126"/>
                  <a:pt x="375" y="1190"/>
                </a:cubicBezTo>
                <a:cubicBezTo>
                  <a:pt x="375" y="1269"/>
                  <a:pt x="439" y="1333"/>
                  <a:pt x="518" y="1333"/>
                </a:cubicBezTo>
                <a:cubicBezTo>
                  <a:pt x="582" y="1333"/>
                  <a:pt x="636" y="1292"/>
                  <a:pt x="655" y="1235"/>
                </a:cubicBezTo>
                <a:cubicBezTo>
                  <a:pt x="804" y="1235"/>
                  <a:pt x="804" y="1235"/>
                  <a:pt x="804" y="1235"/>
                </a:cubicBezTo>
                <a:cubicBezTo>
                  <a:pt x="804" y="1401"/>
                  <a:pt x="804" y="1401"/>
                  <a:pt x="804" y="1401"/>
                </a:cubicBezTo>
                <a:cubicBezTo>
                  <a:pt x="804" y="1476"/>
                  <a:pt x="865" y="1536"/>
                  <a:pt x="939" y="1536"/>
                </a:cubicBezTo>
                <a:cubicBezTo>
                  <a:pt x="1401" y="1536"/>
                  <a:pt x="1401" y="1536"/>
                  <a:pt x="1401" y="1536"/>
                </a:cubicBezTo>
                <a:cubicBezTo>
                  <a:pt x="1476" y="1536"/>
                  <a:pt x="1536" y="1476"/>
                  <a:pt x="1536" y="1401"/>
                </a:cubicBezTo>
                <a:cubicBezTo>
                  <a:pt x="1536" y="582"/>
                  <a:pt x="1536" y="582"/>
                  <a:pt x="1536" y="582"/>
                </a:cubicBezTo>
                <a:cubicBezTo>
                  <a:pt x="1536" y="507"/>
                  <a:pt x="1476" y="447"/>
                  <a:pt x="1401" y="447"/>
                </a:cubicBezTo>
                <a:cubicBezTo>
                  <a:pt x="1037" y="447"/>
                  <a:pt x="1037" y="447"/>
                  <a:pt x="1037" y="447"/>
                </a:cubicBezTo>
                <a:cubicBezTo>
                  <a:pt x="1037" y="135"/>
                  <a:pt x="1037" y="135"/>
                  <a:pt x="1037" y="135"/>
                </a:cubicBezTo>
                <a:cubicBezTo>
                  <a:pt x="1037" y="61"/>
                  <a:pt x="976" y="0"/>
                  <a:pt x="902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61" y="0"/>
                  <a:pt x="0" y="61"/>
                  <a:pt x="0" y="135"/>
                </a:cubicBezTo>
                <a:cubicBezTo>
                  <a:pt x="0" y="582"/>
                  <a:pt x="0" y="582"/>
                  <a:pt x="0" y="582"/>
                </a:cubicBezTo>
                <a:cubicBezTo>
                  <a:pt x="0" y="656"/>
                  <a:pt x="61" y="717"/>
                  <a:pt x="135" y="717"/>
                </a:cubicBezTo>
                <a:lnTo>
                  <a:pt x="375" y="717"/>
                </a:lnTo>
                <a:close/>
                <a:moveTo>
                  <a:pt x="465" y="807"/>
                </a:moveTo>
                <a:cubicBezTo>
                  <a:pt x="465" y="717"/>
                  <a:pt x="465" y="717"/>
                  <a:pt x="465" y="717"/>
                </a:cubicBezTo>
                <a:cubicBezTo>
                  <a:pt x="572" y="717"/>
                  <a:pt x="572" y="717"/>
                  <a:pt x="572" y="717"/>
                </a:cubicBezTo>
                <a:cubicBezTo>
                  <a:pt x="572" y="807"/>
                  <a:pt x="572" y="807"/>
                  <a:pt x="572" y="807"/>
                </a:cubicBezTo>
                <a:lnTo>
                  <a:pt x="465" y="807"/>
                </a:lnTo>
                <a:close/>
                <a:moveTo>
                  <a:pt x="518" y="1243"/>
                </a:moveTo>
                <a:cubicBezTo>
                  <a:pt x="489" y="1243"/>
                  <a:pt x="465" y="1219"/>
                  <a:pt x="465" y="1190"/>
                </a:cubicBezTo>
                <a:cubicBezTo>
                  <a:pt x="465" y="1160"/>
                  <a:pt x="489" y="1136"/>
                  <a:pt x="518" y="1136"/>
                </a:cubicBezTo>
                <a:cubicBezTo>
                  <a:pt x="548" y="1136"/>
                  <a:pt x="572" y="1160"/>
                  <a:pt x="572" y="1190"/>
                </a:cubicBezTo>
                <a:cubicBezTo>
                  <a:pt x="572" y="1219"/>
                  <a:pt x="548" y="1243"/>
                  <a:pt x="518" y="1243"/>
                </a:cubicBezTo>
                <a:close/>
                <a:moveTo>
                  <a:pt x="804" y="1145"/>
                </a:moveTo>
                <a:cubicBezTo>
                  <a:pt x="655" y="1145"/>
                  <a:pt x="655" y="1145"/>
                  <a:pt x="655" y="1145"/>
                </a:cubicBezTo>
                <a:cubicBezTo>
                  <a:pt x="641" y="1102"/>
                  <a:pt x="607" y="1067"/>
                  <a:pt x="563" y="1053"/>
                </a:cubicBezTo>
                <a:cubicBezTo>
                  <a:pt x="563" y="897"/>
                  <a:pt x="563" y="897"/>
                  <a:pt x="563" y="897"/>
                </a:cubicBezTo>
                <a:cubicBezTo>
                  <a:pt x="804" y="897"/>
                  <a:pt x="804" y="897"/>
                  <a:pt x="804" y="897"/>
                </a:cubicBezTo>
                <a:lnTo>
                  <a:pt x="804" y="1145"/>
                </a:lnTo>
                <a:close/>
                <a:moveTo>
                  <a:pt x="804" y="807"/>
                </a:moveTo>
                <a:cubicBezTo>
                  <a:pt x="662" y="807"/>
                  <a:pt x="662" y="807"/>
                  <a:pt x="662" y="807"/>
                </a:cubicBezTo>
                <a:cubicBezTo>
                  <a:pt x="662" y="717"/>
                  <a:pt x="662" y="717"/>
                  <a:pt x="662" y="717"/>
                </a:cubicBezTo>
                <a:cubicBezTo>
                  <a:pt x="804" y="717"/>
                  <a:pt x="804" y="717"/>
                  <a:pt x="804" y="717"/>
                </a:cubicBezTo>
                <a:lnTo>
                  <a:pt x="804" y="807"/>
                </a:lnTo>
                <a:close/>
                <a:moveTo>
                  <a:pt x="1446" y="1401"/>
                </a:moveTo>
                <a:cubicBezTo>
                  <a:pt x="1446" y="1426"/>
                  <a:pt x="1426" y="1446"/>
                  <a:pt x="1401" y="1446"/>
                </a:cubicBezTo>
                <a:cubicBezTo>
                  <a:pt x="939" y="1446"/>
                  <a:pt x="939" y="1446"/>
                  <a:pt x="939" y="1446"/>
                </a:cubicBezTo>
                <a:cubicBezTo>
                  <a:pt x="914" y="1446"/>
                  <a:pt x="894" y="1426"/>
                  <a:pt x="894" y="1401"/>
                </a:cubicBezTo>
                <a:cubicBezTo>
                  <a:pt x="894" y="1356"/>
                  <a:pt x="894" y="1356"/>
                  <a:pt x="894" y="1356"/>
                </a:cubicBezTo>
                <a:cubicBezTo>
                  <a:pt x="1446" y="1356"/>
                  <a:pt x="1446" y="1356"/>
                  <a:pt x="1446" y="1356"/>
                </a:cubicBezTo>
                <a:lnTo>
                  <a:pt x="1446" y="1401"/>
                </a:lnTo>
                <a:close/>
                <a:moveTo>
                  <a:pt x="1401" y="537"/>
                </a:moveTo>
                <a:cubicBezTo>
                  <a:pt x="1426" y="537"/>
                  <a:pt x="1446" y="557"/>
                  <a:pt x="1446" y="582"/>
                </a:cubicBezTo>
                <a:cubicBezTo>
                  <a:pt x="1446" y="1266"/>
                  <a:pt x="1446" y="1266"/>
                  <a:pt x="1446" y="1266"/>
                </a:cubicBezTo>
                <a:cubicBezTo>
                  <a:pt x="894" y="1266"/>
                  <a:pt x="894" y="1266"/>
                  <a:pt x="894" y="1266"/>
                </a:cubicBezTo>
                <a:cubicBezTo>
                  <a:pt x="894" y="582"/>
                  <a:pt x="894" y="582"/>
                  <a:pt x="894" y="582"/>
                </a:cubicBezTo>
                <a:cubicBezTo>
                  <a:pt x="894" y="557"/>
                  <a:pt x="914" y="537"/>
                  <a:pt x="939" y="537"/>
                </a:cubicBezTo>
                <a:lnTo>
                  <a:pt x="1401" y="537"/>
                </a:lnTo>
                <a:close/>
                <a:moveTo>
                  <a:pt x="90" y="135"/>
                </a:moveTo>
                <a:cubicBezTo>
                  <a:pt x="90" y="110"/>
                  <a:pt x="110" y="90"/>
                  <a:pt x="135" y="90"/>
                </a:cubicBezTo>
                <a:cubicBezTo>
                  <a:pt x="902" y="90"/>
                  <a:pt x="902" y="90"/>
                  <a:pt x="902" y="90"/>
                </a:cubicBezTo>
                <a:cubicBezTo>
                  <a:pt x="927" y="90"/>
                  <a:pt x="947" y="110"/>
                  <a:pt x="947" y="135"/>
                </a:cubicBezTo>
                <a:cubicBezTo>
                  <a:pt x="947" y="447"/>
                  <a:pt x="947" y="447"/>
                  <a:pt x="947" y="447"/>
                </a:cubicBezTo>
                <a:cubicBezTo>
                  <a:pt x="90" y="447"/>
                  <a:pt x="90" y="447"/>
                  <a:pt x="90" y="447"/>
                </a:cubicBezTo>
                <a:lnTo>
                  <a:pt x="90" y="135"/>
                </a:lnTo>
                <a:close/>
                <a:moveTo>
                  <a:pt x="90" y="582"/>
                </a:moveTo>
                <a:cubicBezTo>
                  <a:pt x="90" y="537"/>
                  <a:pt x="90" y="537"/>
                  <a:pt x="90" y="537"/>
                </a:cubicBezTo>
                <a:cubicBezTo>
                  <a:pt x="812" y="537"/>
                  <a:pt x="812" y="537"/>
                  <a:pt x="812" y="537"/>
                </a:cubicBezTo>
                <a:cubicBezTo>
                  <a:pt x="807" y="551"/>
                  <a:pt x="804" y="566"/>
                  <a:pt x="804" y="582"/>
                </a:cubicBezTo>
                <a:cubicBezTo>
                  <a:pt x="804" y="627"/>
                  <a:pt x="804" y="627"/>
                  <a:pt x="804" y="627"/>
                </a:cubicBezTo>
                <a:cubicBezTo>
                  <a:pt x="135" y="627"/>
                  <a:pt x="135" y="627"/>
                  <a:pt x="135" y="627"/>
                </a:cubicBezTo>
                <a:cubicBezTo>
                  <a:pt x="110" y="627"/>
                  <a:pt x="90" y="607"/>
                  <a:pt x="90" y="5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0688143" y="6473530"/>
            <a:ext cx="768634" cy="768941"/>
          </a:xfrm>
          <a:custGeom>
            <a:avLst/>
            <a:gdLst>
              <a:gd name="T0" fmla="*/ 620 w 1536"/>
              <a:gd name="T1" fmla="*/ 563 h 1536"/>
              <a:gd name="T2" fmla="*/ 813 w 1536"/>
              <a:gd name="T3" fmla="*/ 523 h 1536"/>
              <a:gd name="T4" fmla="*/ 911 w 1536"/>
              <a:gd name="T5" fmla="*/ 653 h 1536"/>
              <a:gd name="T6" fmla="*/ 916 w 1536"/>
              <a:gd name="T7" fmla="*/ 723 h 1536"/>
              <a:gd name="T8" fmla="*/ 813 w 1536"/>
              <a:gd name="T9" fmla="*/ 1013 h 1536"/>
              <a:gd name="T10" fmla="*/ 625 w 1536"/>
              <a:gd name="T11" fmla="*/ 973 h 1536"/>
              <a:gd name="T12" fmla="*/ 826 w 1536"/>
              <a:gd name="T13" fmla="*/ 813 h 1536"/>
              <a:gd name="T14" fmla="*/ 225 w 1536"/>
              <a:gd name="T15" fmla="*/ 1108 h 1536"/>
              <a:gd name="T16" fmla="*/ 361 w 1536"/>
              <a:gd name="T17" fmla="*/ 813 h 1536"/>
              <a:gd name="T18" fmla="*/ 0 w 1536"/>
              <a:gd name="T19" fmla="*/ 768 h 1536"/>
              <a:gd name="T20" fmla="*/ 361 w 1536"/>
              <a:gd name="T21" fmla="*/ 723 h 1536"/>
              <a:gd name="T22" fmla="*/ 326 w 1536"/>
              <a:gd name="T23" fmla="*/ 470 h 1536"/>
              <a:gd name="T24" fmla="*/ 225 w 1536"/>
              <a:gd name="T25" fmla="*/ 225 h 1536"/>
              <a:gd name="T26" fmla="*/ 470 w 1536"/>
              <a:gd name="T27" fmla="*/ 327 h 1536"/>
              <a:gd name="T28" fmla="*/ 723 w 1536"/>
              <a:gd name="T29" fmla="*/ 360 h 1536"/>
              <a:gd name="T30" fmla="*/ 768 w 1536"/>
              <a:gd name="T31" fmla="*/ 0 h 1536"/>
              <a:gd name="T32" fmla="*/ 813 w 1536"/>
              <a:gd name="T33" fmla="*/ 360 h 1536"/>
              <a:gd name="T34" fmla="*/ 1108 w 1536"/>
              <a:gd name="T35" fmla="*/ 225 h 1536"/>
              <a:gd name="T36" fmla="*/ 1311 w 1536"/>
              <a:gd name="T37" fmla="*/ 428 h 1536"/>
              <a:gd name="T38" fmla="*/ 1088 w 1536"/>
              <a:gd name="T39" fmla="*/ 512 h 1536"/>
              <a:gd name="T40" fmla="*/ 1392 w 1536"/>
              <a:gd name="T41" fmla="*/ 624 h 1536"/>
              <a:gd name="T42" fmla="*/ 1256 w 1536"/>
              <a:gd name="T43" fmla="*/ 813 h 1536"/>
              <a:gd name="T44" fmla="*/ 1145 w 1536"/>
              <a:gd name="T45" fmla="*/ 1081 h 1536"/>
              <a:gd name="T46" fmla="*/ 1353 w 1536"/>
              <a:gd name="T47" fmla="*/ 1209 h 1536"/>
              <a:gd name="T48" fmla="*/ 1108 w 1536"/>
              <a:gd name="T49" fmla="*/ 1311 h 1536"/>
              <a:gd name="T50" fmla="*/ 1024 w 1536"/>
              <a:gd name="T51" fmla="*/ 1087 h 1536"/>
              <a:gd name="T52" fmla="*/ 912 w 1536"/>
              <a:gd name="T53" fmla="*/ 1392 h 1536"/>
              <a:gd name="T54" fmla="*/ 723 w 1536"/>
              <a:gd name="T55" fmla="*/ 1255 h 1536"/>
              <a:gd name="T56" fmla="*/ 455 w 1536"/>
              <a:gd name="T57" fmla="*/ 1145 h 1536"/>
              <a:gd name="T58" fmla="*/ 1156 w 1536"/>
              <a:gd name="T59" fmla="*/ 1209 h 1536"/>
              <a:gd name="T60" fmla="*/ 1247 w 1536"/>
              <a:gd name="T61" fmla="*/ 1247 h 1536"/>
              <a:gd name="T62" fmla="*/ 1209 w 1536"/>
              <a:gd name="T63" fmla="*/ 1155 h 1536"/>
              <a:gd name="T64" fmla="*/ 1338 w 1536"/>
              <a:gd name="T65" fmla="*/ 768 h 1536"/>
              <a:gd name="T66" fmla="*/ 1392 w 1536"/>
              <a:gd name="T67" fmla="*/ 714 h 1536"/>
              <a:gd name="T68" fmla="*/ 1247 w 1536"/>
              <a:gd name="T69" fmla="*/ 364 h 1536"/>
              <a:gd name="T70" fmla="*/ 1171 w 1536"/>
              <a:gd name="T71" fmla="*/ 288 h 1536"/>
              <a:gd name="T72" fmla="*/ 365 w 1536"/>
              <a:gd name="T73" fmla="*/ 288 h 1536"/>
              <a:gd name="T74" fmla="*/ 273 w 1536"/>
              <a:gd name="T75" fmla="*/ 327 h 1536"/>
              <a:gd name="T76" fmla="*/ 365 w 1536"/>
              <a:gd name="T77" fmla="*/ 365 h 1536"/>
              <a:gd name="T78" fmla="*/ 144 w 1536"/>
              <a:gd name="T79" fmla="*/ 714 h 1536"/>
              <a:gd name="T80" fmla="*/ 198 w 1536"/>
              <a:gd name="T81" fmla="*/ 768 h 1536"/>
              <a:gd name="T82" fmla="*/ 768 w 1536"/>
              <a:gd name="T83" fmla="*/ 1446 h 1536"/>
              <a:gd name="T84" fmla="*/ 768 w 1536"/>
              <a:gd name="T85" fmla="*/ 197 h 1536"/>
              <a:gd name="T86" fmla="*/ 714 w 1536"/>
              <a:gd name="T87" fmla="*/ 144 h 1536"/>
              <a:gd name="T88" fmla="*/ 1088 w 1536"/>
              <a:gd name="T89" fmla="*/ 768 h 1536"/>
              <a:gd name="T90" fmla="*/ 768 w 1536"/>
              <a:gd name="T91" fmla="*/ 1088 h 1536"/>
              <a:gd name="T92" fmla="*/ 365 w 1536"/>
              <a:gd name="T93" fmla="*/ 1247 h 1536"/>
              <a:gd name="T94" fmla="*/ 289 w 1536"/>
              <a:gd name="T95" fmla="*/ 117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36" h="1536">
                <a:moveTo>
                  <a:pt x="826" y="813"/>
                </a:moveTo>
                <a:cubicBezTo>
                  <a:pt x="620" y="813"/>
                  <a:pt x="620" y="813"/>
                  <a:pt x="620" y="813"/>
                </a:cubicBezTo>
                <a:cubicBezTo>
                  <a:pt x="620" y="563"/>
                  <a:pt x="620" y="563"/>
                  <a:pt x="620" y="563"/>
                </a:cubicBezTo>
                <a:cubicBezTo>
                  <a:pt x="723" y="563"/>
                  <a:pt x="723" y="563"/>
                  <a:pt x="723" y="563"/>
                </a:cubicBezTo>
                <a:cubicBezTo>
                  <a:pt x="723" y="523"/>
                  <a:pt x="723" y="523"/>
                  <a:pt x="723" y="523"/>
                </a:cubicBezTo>
                <a:cubicBezTo>
                  <a:pt x="813" y="523"/>
                  <a:pt x="813" y="523"/>
                  <a:pt x="813" y="523"/>
                </a:cubicBezTo>
                <a:cubicBezTo>
                  <a:pt x="813" y="563"/>
                  <a:pt x="813" y="563"/>
                  <a:pt x="813" y="563"/>
                </a:cubicBezTo>
                <a:cubicBezTo>
                  <a:pt x="911" y="563"/>
                  <a:pt x="911" y="563"/>
                  <a:pt x="911" y="563"/>
                </a:cubicBezTo>
                <a:cubicBezTo>
                  <a:pt x="911" y="653"/>
                  <a:pt x="911" y="653"/>
                  <a:pt x="911" y="653"/>
                </a:cubicBezTo>
                <a:cubicBezTo>
                  <a:pt x="710" y="653"/>
                  <a:pt x="710" y="653"/>
                  <a:pt x="710" y="653"/>
                </a:cubicBezTo>
                <a:cubicBezTo>
                  <a:pt x="710" y="723"/>
                  <a:pt x="710" y="723"/>
                  <a:pt x="710" y="723"/>
                </a:cubicBezTo>
                <a:cubicBezTo>
                  <a:pt x="916" y="723"/>
                  <a:pt x="916" y="723"/>
                  <a:pt x="916" y="723"/>
                </a:cubicBezTo>
                <a:cubicBezTo>
                  <a:pt x="916" y="973"/>
                  <a:pt x="916" y="973"/>
                  <a:pt x="916" y="973"/>
                </a:cubicBezTo>
                <a:cubicBezTo>
                  <a:pt x="813" y="973"/>
                  <a:pt x="813" y="973"/>
                  <a:pt x="813" y="973"/>
                </a:cubicBezTo>
                <a:cubicBezTo>
                  <a:pt x="813" y="1013"/>
                  <a:pt x="813" y="1013"/>
                  <a:pt x="813" y="1013"/>
                </a:cubicBezTo>
                <a:cubicBezTo>
                  <a:pt x="723" y="1013"/>
                  <a:pt x="723" y="1013"/>
                  <a:pt x="723" y="1013"/>
                </a:cubicBezTo>
                <a:cubicBezTo>
                  <a:pt x="723" y="973"/>
                  <a:pt x="723" y="973"/>
                  <a:pt x="723" y="973"/>
                </a:cubicBezTo>
                <a:cubicBezTo>
                  <a:pt x="625" y="973"/>
                  <a:pt x="625" y="973"/>
                  <a:pt x="625" y="973"/>
                </a:cubicBezTo>
                <a:cubicBezTo>
                  <a:pt x="625" y="883"/>
                  <a:pt x="625" y="883"/>
                  <a:pt x="625" y="883"/>
                </a:cubicBezTo>
                <a:cubicBezTo>
                  <a:pt x="826" y="883"/>
                  <a:pt x="826" y="883"/>
                  <a:pt x="826" y="883"/>
                </a:cubicBezTo>
                <a:lnTo>
                  <a:pt x="826" y="813"/>
                </a:lnTo>
                <a:close/>
                <a:moveTo>
                  <a:pt x="327" y="1353"/>
                </a:moveTo>
                <a:cubicBezTo>
                  <a:pt x="288" y="1353"/>
                  <a:pt x="252" y="1338"/>
                  <a:pt x="225" y="1311"/>
                </a:cubicBezTo>
                <a:cubicBezTo>
                  <a:pt x="169" y="1255"/>
                  <a:pt x="169" y="1164"/>
                  <a:pt x="225" y="1108"/>
                </a:cubicBezTo>
                <a:cubicBezTo>
                  <a:pt x="270" y="1063"/>
                  <a:pt x="338" y="1054"/>
                  <a:pt x="391" y="1081"/>
                </a:cubicBezTo>
                <a:cubicBezTo>
                  <a:pt x="448" y="1024"/>
                  <a:pt x="448" y="1024"/>
                  <a:pt x="448" y="1024"/>
                </a:cubicBezTo>
                <a:cubicBezTo>
                  <a:pt x="401" y="965"/>
                  <a:pt x="369" y="892"/>
                  <a:pt x="361" y="813"/>
                </a:cubicBezTo>
                <a:cubicBezTo>
                  <a:pt x="280" y="813"/>
                  <a:pt x="280" y="813"/>
                  <a:pt x="280" y="813"/>
                </a:cubicBezTo>
                <a:cubicBezTo>
                  <a:pt x="261" y="870"/>
                  <a:pt x="207" y="912"/>
                  <a:pt x="144" y="912"/>
                </a:cubicBezTo>
                <a:cubicBezTo>
                  <a:pt x="64" y="912"/>
                  <a:pt x="0" y="847"/>
                  <a:pt x="0" y="768"/>
                </a:cubicBezTo>
                <a:cubicBezTo>
                  <a:pt x="0" y="689"/>
                  <a:pt x="64" y="624"/>
                  <a:pt x="144" y="624"/>
                </a:cubicBezTo>
                <a:cubicBezTo>
                  <a:pt x="207" y="624"/>
                  <a:pt x="261" y="666"/>
                  <a:pt x="280" y="723"/>
                </a:cubicBezTo>
                <a:cubicBezTo>
                  <a:pt x="361" y="723"/>
                  <a:pt x="361" y="723"/>
                  <a:pt x="361" y="723"/>
                </a:cubicBezTo>
                <a:cubicBezTo>
                  <a:pt x="369" y="644"/>
                  <a:pt x="401" y="571"/>
                  <a:pt x="448" y="512"/>
                </a:cubicBezTo>
                <a:cubicBezTo>
                  <a:pt x="391" y="455"/>
                  <a:pt x="391" y="455"/>
                  <a:pt x="391" y="455"/>
                </a:cubicBezTo>
                <a:cubicBezTo>
                  <a:pt x="371" y="465"/>
                  <a:pt x="349" y="470"/>
                  <a:pt x="326" y="470"/>
                </a:cubicBezTo>
                <a:cubicBezTo>
                  <a:pt x="288" y="470"/>
                  <a:pt x="252" y="455"/>
                  <a:pt x="225" y="428"/>
                </a:cubicBezTo>
                <a:cubicBezTo>
                  <a:pt x="198" y="401"/>
                  <a:pt x="183" y="365"/>
                  <a:pt x="183" y="327"/>
                </a:cubicBezTo>
                <a:cubicBezTo>
                  <a:pt x="183" y="288"/>
                  <a:pt x="198" y="252"/>
                  <a:pt x="225" y="225"/>
                </a:cubicBezTo>
                <a:cubicBezTo>
                  <a:pt x="252" y="198"/>
                  <a:pt x="288" y="183"/>
                  <a:pt x="326" y="183"/>
                </a:cubicBezTo>
                <a:cubicBezTo>
                  <a:pt x="365" y="183"/>
                  <a:pt x="401" y="198"/>
                  <a:pt x="428" y="225"/>
                </a:cubicBezTo>
                <a:cubicBezTo>
                  <a:pt x="455" y="252"/>
                  <a:pt x="470" y="288"/>
                  <a:pt x="470" y="327"/>
                </a:cubicBezTo>
                <a:cubicBezTo>
                  <a:pt x="470" y="349"/>
                  <a:pt x="465" y="371"/>
                  <a:pt x="455" y="391"/>
                </a:cubicBezTo>
                <a:cubicBezTo>
                  <a:pt x="512" y="448"/>
                  <a:pt x="512" y="448"/>
                  <a:pt x="512" y="448"/>
                </a:cubicBezTo>
                <a:cubicBezTo>
                  <a:pt x="571" y="401"/>
                  <a:pt x="644" y="369"/>
                  <a:pt x="723" y="360"/>
                </a:cubicBezTo>
                <a:cubicBezTo>
                  <a:pt x="723" y="280"/>
                  <a:pt x="723" y="280"/>
                  <a:pt x="723" y="280"/>
                </a:cubicBezTo>
                <a:cubicBezTo>
                  <a:pt x="666" y="261"/>
                  <a:pt x="624" y="207"/>
                  <a:pt x="624" y="144"/>
                </a:cubicBezTo>
                <a:cubicBezTo>
                  <a:pt x="624" y="64"/>
                  <a:pt x="689" y="0"/>
                  <a:pt x="768" y="0"/>
                </a:cubicBezTo>
                <a:cubicBezTo>
                  <a:pt x="847" y="0"/>
                  <a:pt x="912" y="64"/>
                  <a:pt x="912" y="144"/>
                </a:cubicBezTo>
                <a:cubicBezTo>
                  <a:pt x="912" y="207"/>
                  <a:pt x="870" y="261"/>
                  <a:pt x="813" y="280"/>
                </a:cubicBezTo>
                <a:cubicBezTo>
                  <a:pt x="813" y="360"/>
                  <a:pt x="813" y="360"/>
                  <a:pt x="813" y="360"/>
                </a:cubicBezTo>
                <a:cubicBezTo>
                  <a:pt x="892" y="369"/>
                  <a:pt x="965" y="401"/>
                  <a:pt x="1024" y="448"/>
                </a:cubicBezTo>
                <a:cubicBezTo>
                  <a:pt x="1081" y="391"/>
                  <a:pt x="1081" y="391"/>
                  <a:pt x="1081" y="391"/>
                </a:cubicBezTo>
                <a:cubicBezTo>
                  <a:pt x="1054" y="337"/>
                  <a:pt x="1063" y="270"/>
                  <a:pt x="1108" y="225"/>
                </a:cubicBezTo>
                <a:cubicBezTo>
                  <a:pt x="1135" y="197"/>
                  <a:pt x="1171" y="183"/>
                  <a:pt x="1209" y="183"/>
                </a:cubicBezTo>
                <a:cubicBezTo>
                  <a:pt x="1248" y="183"/>
                  <a:pt x="1284" y="197"/>
                  <a:pt x="1311" y="225"/>
                </a:cubicBezTo>
                <a:cubicBezTo>
                  <a:pt x="1367" y="281"/>
                  <a:pt x="1367" y="372"/>
                  <a:pt x="1311" y="428"/>
                </a:cubicBezTo>
                <a:cubicBezTo>
                  <a:pt x="1283" y="456"/>
                  <a:pt x="1246" y="470"/>
                  <a:pt x="1209" y="470"/>
                </a:cubicBezTo>
                <a:cubicBezTo>
                  <a:pt x="1187" y="470"/>
                  <a:pt x="1165" y="465"/>
                  <a:pt x="1144" y="455"/>
                </a:cubicBezTo>
                <a:cubicBezTo>
                  <a:pt x="1088" y="512"/>
                  <a:pt x="1088" y="512"/>
                  <a:pt x="1088" y="512"/>
                </a:cubicBezTo>
                <a:cubicBezTo>
                  <a:pt x="1135" y="571"/>
                  <a:pt x="1167" y="643"/>
                  <a:pt x="1175" y="723"/>
                </a:cubicBezTo>
                <a:cubicBezTo>
                  <a:pt x="1256" y="723"/>
                  <a:pt x="1256" y="723"/>
                  <a:pt x="1256" y="723"/>
                </a:cubicBezTo>
                <a:cubicBezTo>
                  <a:pt x="1275" y="665"/>
                  <a:pt x="1329" y="624"/>
                  <a:pt x="1392" y="624"/>
                </a:cubicBezTo>
                <a:cubicBezTo>
                  <a:pt x="1471" y="624"/>
                  <a:pt x="1536" y="688"/>
                  <a:pt x="1536" y="768"/>
                </a:cubicBezTo>
                <a:cubicBezTo>
                  <a:pt x="1536" y="847"/>
                  <a:pt x="1471" y="911"/>
                  <a:pt x="1392" y="911"/>
                </a:cubicBezTo>
                <a:cubicBezTo>
                  <a:pt x="1329" y="911"/>
                  <a:pt x="1275" y="870"/>
                  <a:pt x="1256" y="813"/>
                </a:cubicBezTo>
                <a:cubicBezTo>
                  <a:pt x="1175" y="813"/>
                  <a:pt x="1175" y="813"/>
                  <a:pt x="1175" y="813"/>
                </a:cubicBezTo>
                <a:cubicBezTo>
                  <a:pt x="1167" y="892"/>
                  <a:pt x="1135" y="965"/>
                  <a:pt x="1088" y="1024"/>
                </a:cubicBezTo>
                <a:cubicBezTo>
                  <a:pt x="1145" y="1081"/>
                  <a:pt x="1145" y="1081"/>
                  <a:pt x="1145" y="1081"/>
                </a:cubicBezTo>
                <a:cubicBezTo>
                  <a:pt x="1164" y="1071"/>
                  <a:pt x="1187" y="1065"/>
                  <a:pt x="1209" y="1065"/>
                </a:cubicBezTo>
                <a:cubicBezTo>
                  <a:pt x="1248" y="1065"/>
                  <a:pt x="1284" y="1080"/>
                  <a:pt x="1311" y="1107"/>
                </a:cubicBezTo>
                <a:cubicBezTo>
                  <a:pt x="1338" y="1135"/>
                  <a:pt x="1353" y="1171"/>
                  <a:pt x="1353" y="1209"/>
                </a:cubicBezTo>
                <a:cubicBezTo>
                  <a:pt x="1353" y="1247"/>
                  <a:pt x="1338" y="1284"/>
                  <a:pt x="1311" y="1311"/>
                </a:cubicBezTo>
                <a:cubicBezTo>
                  <a:pt x="1284" y="1338"/>
                  <a:pt x="1248" y="1353"/>
                  <a:pt x="1209" y="1353"/>
                </a:cubicBezTo>
                <a:cubicBezTo>
                  <a:pt x="1171" y="1353"/>
                  <a:pt x="1135" y="1338"/>
                  <a:pt x="1108" y="1311"/>
                </a:cubicBezTo>
                <a:cubicBezTo>
                  <a:pt x="1081" y="1284"/>
                  <a:pt x="1066" y="1247"/>
                  <a:pt x="1066" y="1209"/>
                </a:cubicBezTo>
                <a:cubicBezTo>
                  <a:pt x="1066" y="1186"/>
                  <a:pt x="1071" y="1164"/>
                  <a:pt x="1081" y="1144"/>
                </a:cubicBezTo>
                <a:cubicBezTo>
                  <a:pt x="1024" y="1087"/>
                  <a:pt x="1024" y="1087"/>
                  <a:pt x="1024" y="1087"/>
                </a:cubicBezTo>
                <a:cubicBezTo>
                  <a:pt x="965" y="1135"/>
                  <a:pt x="892" y="1166"/>
                  <a:pt x="813" y="1175"/>
                </a:cubicBezTo>
                <a:cubicBezTo>
                  <a:pt x="813" y="1255"/>
                  <a:pt x="813" y="1255"/>
                  <a:pt x="813" y="1255"/>
                </a:cubicBezTo>
                <a:cubicBezTo>
                  <a:pt x="870" y="1274"/>
                  <a:pt x="912" y="1328"/>
                  <a:pt x="912" y="1392"/>
                </a:cubicBezTo>
                <a:cubicBezTo>
                  <a:pt x="912" y="1471"/>
                  <a:pt x="847" y="1536"/>
                  <a:pt x="768" y="1536"/>
                </a:cubicBezTo>
                <a:cubicBezTo>
                  <a:pt x="689" y="1536"/>
                  <a:pt x="624" y="1471"/>
                  <a:pt x="624" y="1392"/>
                </a:cubicBezTo>
                <a:cubicBezTo>
                  <a:pt x="624" y="1328"/>
                  <a:pt x="666" y="1274"/>
                  <a:pt x="723" y="1255"/>
                </a:cubicBezTo>
                <a:cubicBezTo>
                  <a:pt x="723" y="1175"/>
                  <a:pt x="723" y="1175"/>
                  <a:pt x="723" y="1175"/>
                </a:cubicBezTo>
                <a:cubicBezTo>
                  <a:pt x="644" y="1166"/>
                  <a:pt x="571" y="1135"/>
                  <a:pt x="512" y="1088"/>
                </a:cubicBezTo>
                <a:cubicBezTo>
                  <a:pt x="455" y="1145"/>
                  <a:pt x="455" y="1145"/>
                  <a:pt x="455" y="1145"/>
                </a:cubicBezTo>
                <a:cubicBezTo>
                  <a:pt x="482" y="1198"/>
                  <a:pt x="473" y="1266"/>
                  <a:pt x="428" y="1311"/>
                </a:cubicBezTo>
                <a:cubicBezTo>
                  <a:pt x="401" y="1338"/>
                  <a:pt x="365" y="1353"/>
                  <a:pt x="327" y="1353"/>
                </a:cubicBezTo>
                <a:close/>
                <a:moveTo>
                  <a:pt x="1156" y="1209"/>
                </a:moveTo>
                <a:cubicBezTo>
                  <a:pt x="1156" y="1223"/>
                  <a:pt x="1161" y="1237"/>
                  <a:pt x="1171" y="1247"/>
                </a:cubicBezTo>
                <a:cubicBezTo>
                  <a:pt x="1182" y="1257"/>
                  <a:pt x="1195" y="1263"/>
                  <a:pt x="1209" y="1263"/>
                </a:cubicBezTo>
                <a:cubicBezTo>
                  <a:pt x="1224" y="1263"/>
                  <a:pt x="1237" y="1257"/>
                  <a:pt x="1247" y="1247"/>
                </a:cubicBezTo>
                <a:cubicBezTo>
                  <a:pt x="1258" y="1237"/>
                  <a:pt x="1263" y="1223"/>
                  <a:pt x="1263" y="1209"/>
                </a:cubicBezTo>
                <a:cubicBezTo>
                  <a:pt x="1263" y="1195"/>
                  <a:pt x="1258" y="1181"/>
                  <a:pt x="1247" y="1171"/>
                </a:cubicBezTo>
                <a:cubicBezTo>
                  <a:pt x="1237" y="1161"/>
                  <a:pt x="1224" y="1155"/>
                  <a:pt x="1209" y="1155"/>
                </a:cubicBezTo>
                <a:cubicBezTo>
                  <a:pt x="1195" y="1155"/>
                  <a:pt x="1182" y="1161"/>
                  <a:pt x="1171" y="1171"/>
                </a:cubicBezTo>
                <a:cubicBezTo>
                  <a:pt x="1161" y="1181"/>
                  <a:pt x="1156" y="1195"/>
                  <a:pt x="1156" y="1209"/>
                </a:cubicBezTo>
                <a:close/>
                <a:moveTo>
                  <a:pt x="1338" y="768"/>
                </a:moveTo>
                <a:cubicBezTo>
                  <a:pt x="1338" y="797"/>
                  <a:pt x="1362" y="821"/>
                  <a:pt x="1392" y="821"/>
                </a:cubicBezTo>
                <a:cubicBezTo>
                  <a:pt x="1422" y="821"/>
                  <a:pt x="1446" y="797"/>
                  <a:pt x="1446" y="768"/>
                </a:cubicBezTo>
                <a:cubicBezTo>
                  <a:pt x="1446" y="738"/>
                  <a:pt x="1422" y="714"/>
                  <a:pt x="1392" y="714"/>
                </a:cubicBezTo>
                <a:cubicBezTo>
                  <a:pt x="1362" y="714"/>
                  <a:pt x="1338" y="738"/>
                  <a:pt x="1338" y="768"/>
                </a:cubicBezTo>
                <a:close/>
                <a:moveTo>
                  <a:pt x="1171" y="364"/>
                </a:moveTo>
                <a:cubicBezTo>
                  <a:pt x="1192" y="385"/>
                  <a:pt x="1226" y="385"/>
                  <a:pt x="1247" y="364"/>
                </a:cubicBezTo>
                <a:cubicBezTo>
                  <a:pt x="1268" y="343"/>
                  <a:pt x="1268" y="309"/>
                  <a:pt x="1247" y="288"/>
                </a:cubicBezTo>
                <a:cubicBezTo>
                  <a:pt x="1237" y="278"/>
                  <a:pt x="1224" y="273"/>
                  <a:pt x="1209" y="273"/>
                </a:cubicBezTo>
                <a:cubicBezTo>
                  <a:pt x="1195" y="273"/>
                  <a:pt x="1181" y="278"/>
                  <a:pt x="1171" y="288"/>
                </a:cubicBezTo>
                <a:cubicBezTo>
                  <a:pt x="1150" y="309"/>
                  <a:pt x="1150" y="343"/>
                  <a:pt x="1171" y="364"/>
                </a:cubicBezTo>
                <a:close/>
                <a:moveTo>
                  <a:pt x="380" y="327"/>
                </a:moveTo>
                <a:cubicBezTo>
                  <a:pt x="380" y="312"/>
                  <a:pt x="375" y="299"/>
                  <a:pt x="365" y="288"/>
                </a:cubicBezTo>
                <a:cubicBezTo>
                  <a:pt x="354" y="278"/>
                  <a:pt x="341" y="273"/>
                  <a:pt x="326" y="273"/>
                </a:cubicBezTo>
                <a:cubicBezTo>
                  <a:pt x="312" y="273"/>
                  <a:pt x="299" y="278"/>
                  <a:pt x="288" y="288"/>
                </a:cubicBezTo>
                <a:cubicBezTo>
                  <a:pt x="278" y="299"/>
                  <a:pt x="273" y="312"/>
                  <a:pt x="273" y="327"/>
                </a:cubicBezTo>
                <a:cubicBezTo>
                  <a:pt x="273" y="341"/>
                  <a:pt x="278" y="354"/>
                  <a:pt x="288" y="365"/>
                </a:cubicBezTo>
                <a:cubicBezTo>
                  <a:pt x="299" y="375"/>
                  <a:pt x="312" y="380"/>
                  <a:pt x="326" y="380"/>
                </a:cubicBezTo>
                <a:cubicBezTo>
                  <a:pt x="341" y="380"/>
                  <a:pt x="354" y="375"/>
                  <a:pt x="365" y="365"/>
                </a:cubicBezTo>
                <a:cubicBezTo>
                  <a:pt x="375" y="354"/>
                  <a:pt x="380" y="341"/>
                  <a:pt x="380" y="327"/>
                </a:cubicBezTo>
                <a:close/>
                <a:moveTo>
                  <a:pt x="198" y="768"/>
                </a:moveTo>
                <a:cubicBezTo>
                  <a:pt x="198" y="738"/>
                  <a:pt x="173" y="714"/>
                  <a:pt x="144" y="714"/>
                </a:cubicBezTo>
                <a:cubicBezTo>
                  <a:pt x="114" y="714"/>
                  <a:pt x="90" y="738"/>
                  <a:pt x="90" y="768"/>
                </a:cubicBezTo>
                <a:cubicBezTo>
                  <a:pt x="90" y="798"/>
                  <a:pt x="114" y="822"/>
                  <a:pt x="144" y="822"/>
                </a:cubicBezTo>
                <a:cubicBezTo>
                  <a:pt x="173" y="822"/>
                  <a:pt x="198" y="798"/>
                  <a:pt x="198" y="768"/>
                </a:cubicBezTo>
                <a:close/>
                <a:moveTo>
                  <a:pt x="768" y="1338"/>
                </a:moveTo>
                <a:cubicBezTo>
                  <a:pt x="738" y="1338"/>
                  <a:pt x="714" y="1362"/>
                  <a:pt x="714" y="1392"/>
                </a:cubicBezTo>
                <a:cubicBezTo>
                  <a:pt x="714" y="1422"/>
                  <a:pt x="738" y="1446"/>
                  <a:pt x="768" y="1446"/>
                </a:cubicBezTo>
                <a:cubicBezTo>
                  <a:pt x="798" y="1446"/>
                  <a:pt x="822" y="1422"/>
                  <a:pt x="822" y="1392"/>
                </a:cubicBezTo>
                <a:cubicBezTo>
                  <a:pt x="822" y="1362"/>
                  <a:pt x="798" y="1338"/>
                  <a:pt x="768" y="1338"/>
                </a:cubicBezTo>
                <a:close/>
                <a:moveTo>
                  <a:pt x="768" y="197"/>
                </a:moveTo>
                <a:cubicBezTo>
                  <a:pt x="797" y="197"/>
                  <a:pt x="822" y="173"/>
                  <a:pt x="822" y="144"/>
                </a:cubicBezTo>
                <a:cubicBezTo>
                  <a:pt x="822" y="114"/>
                  <a:pt x="797" y="90"/>
                  <a:pt x="768" y="90"/>
                </a:cubicBezTo>
                <a:cubicBezTo>
                  <a:pt x="738" y="90"/>
                  <a:pt x="714" y="114"/>
                  <a:pt x="714" y="144"/>
                </a:cubicBezTo>
                <a:cubicBezTo>
                  <a:pt x="714" y="173"/>
                  <a:pt x="738" y="197"/>
                  <a:pt x="768" y="197"/>
                </a:cubicBezTo>
                <a:close/>
                <a:moveTo>
                  <a:pt x="768" y="1088"/>
                </a:moveTo>
                <a:cubicBezTo>
                  <a:pt x="944" y="1088"/>
                  <a:pt x="1088" y="944"/>
                  <a:pt x="1088" y="768"/>
                </a:cubicBezTo>
                <a:cubicBezTo>
                  <a:pt x="1088" y="591"/>
                  <a:pt x="944" y="448"/>
                  <a:pt x="768" y="448"/>
                </a:cubicBezTo>
                <a:cubicBezTo>
                  <a:pt x="592" y="448"/>
                  <a:pt x="448" y="591"/>
                  <a:pt x="448" y="768"/>
                </a:cubicBezTo>
                <a:cubicBezTo>
                  <a:pt x="448" y="944"/>
                  <a:pt x="592" y="1088"/>
                  <a:pt x="768" y="1088"/>
                </a:cubicBezTo>
                <a:close/>
                <a:moveTo>
                  <a:pt x="289" y="1247"/>
                </a:moveTo>
                <a:cubicBezTo>
                  <a:pt x="299" y="1257"/>
                  <a:pt x="312" y="1263"/>
                  <a:pt x="327" y="1263"/>
                </a:cubicBezTo>
                <a:cubicBezTo>
                  <a:pt x="341" y="1263"/>
                  <a:pt x="355" y="1257"/>
                  <a:pt x="365" y="1247"/>
                </a:cubicBezTo>
                <a:cubicBezTo>
                  <a:pt x="386" y="1226"/>
                  <a:pt x="386" y="1192"/>
                  <a:pt x="365" y="1171"/>
                </a:cubicBezTo>
                <a:cubicBezTo>
                  <a:pt x="354" y="1161"/>
                  <a:pt x="340" y="1155"/>
                  <a:pt x="327" y="1155"/>
                </a:cubicBezTo>
                <a:cubicBezTo>
                  <a:pt x="313" y="1155"/>
                  <a:pt x="299" y="1161"/>
                  <a:pt x="289" y="1171"/>
                </a:cubicBezTo>
                <a:cubicBezTo>
                  <a:pt x="268" y="1192"/>
                  <a:pt x="268" y="1226"/>
                  <a:pt x="289" y="1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2938882" y="6473683"/>
            <a:ext cx="768634" cy="768634"/>
          </a:xfrm>
          <a:custGeom>
            <a:avLst/>
            <a:gdLst>
              <a:gd name="T0" fmla="*/ 2360 w 2508"/>
              <a:gd name="T1" fmla="*/ 0 h 2508"/>
              <a:gd name="T2" fmla="*/ 0 w 2508"/>
              <a:gd name="T3" fmla="*/ 1352 h 2508"/>
              <a:gd name="T4" fmla="*/ 2508 w 2508"/>
              <a:gd name="T5" fmla="*/ 1352 h 2508"/>
              <a:gd name="T6" fmla="*/ 2213 w 2508"/>
              <a:gd name="T7" fmla="*/ 340 h 2508"/>
              <a:gd name="T8" fmla="*/ 1844 w 2508"/>
              <a:gd name="T9" fmla="*/ 487 h 2508"/>
              <a:gd name="T10" fmla="*/ 1844 w 2508"/>
              <a:gd name="T11" fmla="*/ 676 h 2508"/>
              <a:gd name="T12" fmla="*/ 2213 w 2508"/>
              <a:gd name="T13" fmla="*/ 823 h 2508"/>
              <a:gd name="T14" fmla="*/ 1844 w 2508"/>
              <a:gd name="T15" fmla="*/ 823 h 2508"/>
              <a:gd name="T16" fmla="*/ 1697 w 2508"/>
              <a:gd name="T17" fmla="*/ 340 h 2508"/>
              <a:gd name="T18" fmla="*/ 1328 w 2508"/>
              <a:gd name="T19" fmla="*/ 487 h 2508"/>
              <a:gd name="T20" fmla="*/ 1328 w 2508"/>
              <a:gd name="T21" fmla="*/ 676 h 2508"/>
              <a:gd name="T22" fmla="*/ 1697 w 2508"/>
              <a:gd name="T23" fmla="*/ 823 h 2508"/>
              <a:gd name="T24" fmla="*/ 1328 w 2508"/>
              <a:gd name="T25" fmla="*/ 823 h 2508"/>
              <a:gd name="T26" fmla="*/ 1697 w 2508"/>
              <a:gd name="T27" fmla="*/ 1352 h 2508"/>
              <a:gd name="T28" fmla="*/ 812 w 2508"/>
              <a:gd name="T29" fmla="*/ 147 h 2508"/>
              <a:gd name="T30" fmla="*/ 812 w 2508"/>
              <a:gd name="T31" fmla="*/ 340 h 2508"/>
              <a:gd name="T32" fmla="*/ 1181 w 2508"/>
              <a:gd name="T33" fmla="*/ 487 h 2508"/>
              <a:gd name="T34" fmla="*/ 812 w 2508"/>
              <a:gd name="T35" fmla="*/ 487 h 2508"/>
              <a:gd name="T36" fmla="*/ 1181 w 2508"/>
              <a:gd name="T37" fmla="*/ 1013 h 2508"/>
              <a:gd name="T38" fmla="*/ 812 w 2508"/>
              <a:gd name="T39" fmla="*/ 1160 h 2508"/>
              <a:gd name="T40" fmla="*/ 812 w 2508"/>
              <a:gd name="T41" fmla="*/ 1352 h 2508"/>
              <a:gd name="T42" fmla="*/ 147 w 2508"/>
              <a:gd name="T43" fmla="*/ 2361 h 2508"/>
              <a:gd name="T44" fmla="*/ 317 w 2508"/>
              <a:gd name="T45" fmla="*/ 2361 h 2508"/>
              <a:gd name="T46" fmla="*/ 464 w 2508"/>
              <a:gd name="T47" fmla="*/ 1499 h 2508"/>
              <a:gd name="T48" fmla="*/ 665 w 2508"/>
              <a:gd name="T49" fmla="*/ 1352 h 2508"/>
              <a:gd name="T50" fmla="*/ 665 w 2508"/>
              <a:gd name="T51" fmla="*/ 1160 h 2508"/>
              <a:gd name="T52" fmla="*/ 296 w 2508"/>
              <a:gd name="T53" fmla="*/ 1013 h 2508"/>
              <a:gd name="T54" fmla="*/ 665 w 2508"/>
              <a:gd name="T55" fmla="*/ 1013 h 2508"/>
              <a:gd name="T56" fmla="*/ 296 w 2508"/>
              <a:gd name="T57" fmla="*/ 487 h 2508"/>
              <a:gd name="T58" fmla="*/ 665 w 2508"/>
              <a:gd name="T59" fmla="*/ 340 h 2508"/>
              <a:gd name="T60" fmla="*/ 665 w 2508"/>
              <a:gd name="T61" fmla="*/ 147 h 2508"/>
              <a:gd name="T62" fmla="*/ 758 w 2508"/>
              <a:gd name="T63" fmla="*/ 2361 h 2508"/>
              <a:gd name="T64" fmla="*/ 932 w 2508"/>
              <a:gd name="T65" fmla="*/ 2361 h 2508"/>
              <a:gd name="T66" fmla="*/ 1079 w 2508"/>
              <a:gd name="T67" fmla="*/ 1836 h 2508"/>
              <a:gd name="T68" fmla="*/ 1746 w 2508"/>
              <a:gd name="T69" fmla="*/ 2361 h 2508"/>
              <a:gd name="T70" fmla="*/ 1746 w 2508"/>
              <a:gd name="T71" fmla="*/ 1836 h 2508"/>
              <a:gd name="T72" fmla="*/ 758 w 2508"/>
              <a:gd name="T73" fmla="*/ 1689 h 2508"/>
              <a:gd name="T74" fmla="*/ 1746 w 2508"/>
              <a:gd name="T75" fmla="*/ 1689 h 2508"/>
              <a:gd name="T76" fmla="*/ 2213 w 2508"/>
              <a:gd name="T77" fmla="*/ 1352 h 2508"/>
              <a:gd name="T78" fmla="*/ 2040 w 2508"/>
              <a:gd name="T79" fmla="*/ 2361 h 2508"/>
              <a:gd name="T80" fmla="*/ 2040 w 2508"/>
              <a:gd name="T81" fmla="*/ 1499 h 2508"/>
              <a:gd name="T82" fmla="*/ 2187 w 2508"/>
              <a:gd name="T83" fmla="*/ 2361 h 2508"/>
              <a:gd name="T84" fmla="*/ 2361 w 2508"/>
              <a:gd name="T85" fmla="*/ 2361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08" h="2508">
                <a:moveTo>
                  <a:pt x="2508" y="1352"/>
                </a:moveTo>
                <a:lnTo>
                  <a:pt x="2360" y="1352"/>
                </a:lnTo>
                <a:lnTo>
                  <a:pt x="2360" y="0"/>
                </a:lnTo>
                <a:lnTo>
                  <a:pt x="149" y="0"/>
                </a:lnTo>
                <a:lnTo>
                  <a:pt x="149" y="1352"/>
                </a:lnTo>
                <a:lnTo>
                  <a:pt x="0" y="1352"/>
                </a:lnTo>
                <a:lnTo>
                  <a:pt x="0" y="2508"/>
                </a:lnTo>
                <a:lnTo>
                  <a:pt x="2508" y="2508"/>
                </a:lnTo>
                <a:lnTo>
                  <a:pt x="2508" y="1352"/>
                </a:lnTo>
                <a:close/>
                <a:moveTo>
                  <a:pt x="1844" y="147"/>
                </a:moveTo>
                <a:lnTo>
                  <a:pt x="2213" y="147"/>
                </a:lnTo>
                <a:lnTo>
                  <a:pt x="2213" y="340"/>
                </a:lnTo>
                <a:lnTo>
                  <a:pt x="1844" y="340"/>
                </a:lnTo>
                <a:lnTo>
                  <a:pt x="1844" y="147"/>
                </a:lnTo>
                <a:close/>
                <a:moveTo>
                  <a:pt x="1844" y="487"/>
                </a:moveTo>
                <a:lnTo>
                  <a:pt x="2213" y="487"/>
                </a:lnTo>
                <a:lnTo>
                  <a:pt x="2213" y="676"/>
                </a:lnTo>
                <a:lnTo>
                  <a:pt x="1844" y="676"/>
                </a:lnTo>
                <a:lnTo>
                  <a:pt x="1844" y="487"/>
                </a:lnTo>
                <a:close/>
                <a:moveTo>
                  <a:pt x="1844" y="823"/>
                </a:moveTo>
                <a:lnTo>
                  <a:pt x="2213" y="823"/>
                </a:lnTo>
                <a:lnTo>
                  <a:pt x="2213" y="1013"/>
                </a:lnTo>
                <a:lnTo>
                  <a:pt x="1844" y="1013"/>
                </a:lnTo>
                <a:lnTo>
                  <a:pt x="1844" y="823"/>
                </a:lnTo>
                <a:close/>
                <a:moveTo>
                  <a:pt x="1328" y="147"/>
                </a:moveTo>
                <a:lnTo>
                  <a:pt x="1697" y="147"/>
                </a:lnTo>
                <a:lnTo>
                  <a:pt x="1697" y="340"/>
                </a:lnTo>
                <a:lnTo>
                  <a:pt x="1328" y="340"/>
                </a:lnTo>
                <a:lnTo>
                  <a:pt x="1328" y="147"/>
                </a:lnTo>
                <a:close/>
                <a:moveTo>
                  <a:pt x="1328" y="487"/>
                </a:moveTo>
                <a:lnTo>
                  <a:pt x="1697" y="487"/>
                </a:lnTo>
                <a:lnTo>
                  <a:pt x="1697" y="676"/>
                </a:lnTo>
                <a:lnTo>
                  <a:pt x="1328" y="676"/>
                </a:lnTo>
                <a:lnTo>
                  <a:pt x="1328" y="487"/>
                </a:lnTo>
                <a:close/>
                <a:moveTo>
                  <a:pt x="1328" y="823"/>
                </a:moveTo>
                <a:lnTo>
                  <a:pt x="1697" y="823"/>
                </a:lnTo>
                <a:lnTo>
                  <a:pt x="1697" y="1013"/>
                </a:lnTo>
                <a:lnTo>
                  <a:pt x="1328" y="1013"/>
                </a:lnTo>
                <a:lnTo>
                  <a:pt x="1328" y="823"/>
                </a:lnTo>
                <a:close/>
                <a:moveTo>
                  <a:pt x="1328" y="1160"/>
                </a:moveTo>
                <a:lnTo>
                  <a:pt x="1697" y="1160"/>
                </a:lnTo>
                <a:lnTo>
                  <a:pt x="1697" y="1352"/>
                </a:lnTo>
                <a:lnTo>
                  <a:pt x="1328" y="1352"/>
                </a:lnTo>
                <a:lnTo>
                  <a:pt x="1328" y="1160"/>
                </a:lnTo>
                <a:close/>
                <a:moveTo>
                  <a:pt x="812" y="147"/>
                </a:moveTo>
                <a:lnTo>
                  <a:pt x="1181" y="147"/>
                </a:lnTo>
                <a:lnTo>
                  <a:pt x="1181" y="340"/>
                </a:lnTo>
                <a:lnTo>
                  <a:pt x="812" y="340"/>
                </a:lnTo>
                <a:lnTo>
                  <a:pt x="812" y="147"/>
                </a:lnTo>
                <a:close/>
                <a:moveTo>
                  <a:pt x="812" y="487"/>
                </a:moveTo>
                <a:lnTo>
                  <a:pt x="1181" y="487"/>
                </a:lnTo>
                <a:lnTo>
                  <a:pt x="1181" y="676"/>
                </a:lnTo>
                <a:lnTo>
                  <a:pt x="812" y="676"/>
                </a:lnTo>
                <a:lnTo>
                  <a:pt x="812" y="487"/>
                </a:lnTo>
                <a:close/>
                <a:moveTo>
                  <a:pt x="812" y="823"/>
                </a:moveTo>
                <a:lnTo>
                  <a:pt x="1181" y="823"/>
                </a:lnTo>
                <a:lnTo>
                  <a:pt x="1181" y="1013"/>
                </a:lnTo>
                <a:lnTo>
                  <a:pt x="812" y="1013"/>
                </a:lnTo>
                <a:lnTo>
                  <a:pt x="812" y="823"/>
                </a:lnTo>
                <a:close/>
                <a:moveTo>
                  <a:pt x="812" y="1160"/>
                </a:moveTo>
                <a:lnTo>
                  <a:pt x="1181" y="1160"/>
                </a:lnTo>
                <a:lnTo>
                  <a:pt x="1181" y="1352"/>
                </a:lnTo>
                <a:lnTo>
                  <a:pt x="812" y="1352"/>
                </a:lnTo>
                <a:lnTo>
                  <a:pt x="812" y="1160"/>
                </a:lnTo>
                <a:close/>
                <a:moveTo>
                  <a:pt x="317" y="2361"/>
                </a:moveTo>
                <a:lnTo>
                  <a:pt x="147" y="2361"/>
                </a:lnTo>
                <a:lnTo>
                  <a:pt x="147" y="1499"/>
                </a:lnTo>
                <a:lnTo>
                  <a:pt x="317" y="1499"/>
                </a:lnTo>
                <a:lnTo>
                  <a:pt x="317" y="2361"/>
                </a:lnTo>
                <a:close/>
                <a:moveTo>
                  <a:pt x="611" y="2361"/>
                </a:moveTo>
                <a:lnTo>
                  <a:pt x="464" y="2361"/>
                </a:lnTo>
                <a:lnTo>
                  <a:pt x="464" y="1499"/>
                </a:lnTo>
                <a:lnTo>
                  <a:pt x="611" y="1499"/>
                </a:lnTo>
                <a:lnTo>
                  <a:pt x="611" y="2361"/>
                </a:lnTo>
                <a:close/>
                <a:moveTo>
                  <a:pt x="665" y="1352"/>
                </a:moveTo>
                <a:lnTo>
                  <a:pt x="296" y="1352"/>
                </a:lnTo>
                <a:lnTo>
                  <a:pt x="296" y="1160"/>
                </a:lnTo>
                <a:lnTo>
                  <a:pt x="665" y="1160"/>
                </a:lnTo>
                <a:lnTo>
                  <a:pt x="665" y="1352"/>
                </a:lnTo>
                <a:close/>
                <a:moveTo>
                  <a:pt x="665" y="1013"/>
                </a:moveTo>
                <a:lnTo>
                  <a:pt x="296" y="1013"/>
                </a:lnTo>
                <a:lnTo>
                  <a:pt x="296" y="823"/>
                </a:lnTo>
                <a:lnTo>
                  <a:pt x="665" y="823"/>
                </a:lnTo>
                <a:lnTo>
                  <a:pt x="665" y="1013"/>
                </a:lnTo>
                <a:close/>
                <a:moveTo>
                  <a:pt x="665" y="676"/>
                </a:moveTo>
                <a:lnTo>
                  <a:pt x="296" y="676"/>
                </a:lnTo>
                <a:lnTo>
                  <a:pt x="296" y="487"/>
                </a:lnTo>
                <a:lnTo>
                  <a:pt x="665" y="487"/>
                </a:lnTo>
                <a:lnTo>
                  <a:pt x="665" y="676"/>
                </a:lnTo>
                <a:close/>
                <a:moveTo>
                  <a:pt x="665" y="340"/>
                </a:moveTo>
                <a:lnTo>
                  <a:pt x="296" y="340"/>
                </a:lnTo>
                <a:lnTo>
                  <a:pt x="296" y="147"/>
                </a:lnTo>
                <a:lnTo>
                  <a:pt x="665" y="147"/>
                </a:lnTo>
                <a:lnTo>
                  <a:pt x="665" y="340"/>
                </a:lnTo>
                <a:close/>
                <a:moveTo>
                  <a:pt x="932" y="2361"/>
                </a:moveTo>
                <a:lnTo>
                  <a:pt x="758" y="2361"/>
                </a:lnTo>
                <a:lnTo>
                  <a:pt x="758" y="1836"/>
                </a:lnTo>
                <a:lnTo>
                  <a:pt x="932" y="1836"/>
                </a:lnTo>
                <a:lnTo>
                  <a:pt x="932" y="2361"/>
                </a:lnTo>
                <a:close/>
                <a:moveTo>
                  <a:pt x="1427" y="2361"/>
                </a:moveTo>
                <a:lnTo>
                  <a:pt x="1079" y="2361"/>
                </a:lnTo>
                <a:lnTo>
                  <a:pt x="1079" y="1836"/>
                </a:lnTo>
                <a:lnTo>
                  <a:pt x="1427" y="1836"/>
                </a:lnTo>
                <a:lnTo>
                  <a:pt x="1427" y="2361"/>
                </a:lnTo>
                <a:close/>
                <a:moveTo>
                  <a:pt x="1746" y="2361"/>
                </a:moveTo>
                <a:lnTo>
                  <a:pt x="1574" y="2361"/>
                </a:lnTo>
                <a:lnTo>
                  <a:pt x="1574" y="1836"/>
                </a:lnTo>
                <a:lnTo>
                  <a:pt x="1746" y="1836"/>
                </a:lnTo>
                <a:lnTo>
                  <a:pt x="1746" y="2361"/>
                </a:lnTo>
                <a:close/>
                <a:moveTo>
                  <a:pt x="1746" y="1689"/>
                </a:moveTo>
                <a:lnTo>
                  <a:pt x="758" y="1689"/>
                </a:lnTo>
                <a:lnTo>
                  <a:pt x="758" y="1499"/>
                </a:lnTo>
                <a:lnTo>
                  <a:pt x="1746" y="1499"/>
                </a:lnTo>
                <a:lnTo>
                  <a:pt x="1746" y="1689"/>
                </a:lnTo>
                <a:close/>
                <a:moveTo>
                  <a:pt x="1844" y="1160"/>
                </a:moveTo>
                <a:lnTo>
                  <a:pt x="2213" y="1160"/>
                </a:lnTo>
                <a:lnTo>
                  <a:pt x="2213" y="1352"/>
                </a:lnTo>
                <a:lnTo>
                  <a:pt x="1844" y="1352"/>
                </a:lnTo>
                <a:lnTo>
                  <a:pt x="1844" y="1160"/>
                </a:lnTo>
                <a:close/>
                <a:moveTo>
                  <a:pt x="2040" y="2361"/>
                </a:moveTo>
                <a:lnTo>
                  <a:pt x="1893" y="2361"/>
                </a:lnTo>
                <a:lnTo>
                  <a:pt x="1893" y="1499"/>
                </a:lnTo>
                <a:lnTo>
                  <a:pt x="2040" y="1499"/>
                </a:lnTo>
                <a:lnTo>
                  <a:pt x="2040" y="2361"/>
                </a:lnTo>
                <a:close/>
                <a:moveTo>
                  <a:pt x="2361" y="2361"/>
                </a:moveTo>
                <a:lnTo>
                  <a:pt x="2187" y="2361"/>
                </a:lnTo>
                <a:lnTo>
                  <a:pt x="2187" y="1499"/>
                </a:lnTo>
                <a:lnTo>
                  <a:pt x="2361" y="1499"/>
                </a:lnTo>
                <a:lnTo>
                  <a:pt x="2361" y="23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17440359" y="6473683"/>
            <a:ext cx="768941" cy="768634"/>
          </a:xfrm>
          <a:custGeom>
            <a:avLst/>
            <a:gdLst>
              <a:gd name="T0" fmla="*/ 619 w 1536"/>
              <a:gd name="T1" fmla="*/ 1193 h 1536"/>
              <a:gd name="T2" fmla="*/ 515 w 1536"/>
              <a:gd name="T3" fmla="*/ 1193 h 1536"/>
              <a:gd name="T4" fmla="*/ 515 w 1536"/>
              <a:gd name="T5" fmla="*/ 1256 h 1536"/>
              <a:gd name="T6" fmla="*/ 743 w 1536"/>
              <a:gd name="T7" fmla="*/ 1536 h 1536"/>
              <a:gd name="T8" fmla="*/ 793 w 1536"/>
              <a:gd name="T9" fmla="*/ 1536 h 1536"/>
              <a:gd name="T10" fmla="*/ 1020 w 1536"/>
              <a:gd name="T11" fmla="*/ 1256 h 1536"/>
              <a:gd name="T12" fmla="*/ 1020 w 1536"/>
              <a:gd name="T13" fmla="*/ 1193 h 1536"/>
              <a:gd name="T14" fmla="*/ 916 w 1536"/>
              <a:gd name="T15" fmla="*/ 1193 h 1536"/>
              <a:gd name="T16" fmla="*/ 916 w 1536"/>
              <a:gd name="T17" fmla="*/ 1049 h 1536"/>
              <a:gd name="T18" fmla="*/ 1401 w 1536"/>
              <a:gd name="T19" fmla="*/ 1049 h 1536"/>
              <a:gd name="T20" fmla="*/ 1536 w 1536"/>
              <a:gd name="T21" fmla="*/ 914 h 1536"/>
              <a:gd name="T22" fmla="*/ 1536 w 1536"/>
              <a:gd name="T23" fmla="*/ 135 h 1536"/>
              <a:gd name="T24" fmla="*/ 1401 w 1536"/>
              <a:gd name="T25" fmla="*/ 0 h 1536"/>
              <a:gd name="T26" fmla="*/ 135 w 1536"/>
              <a:gd name="T27" fmla="*/ 0 h 1536"/>
              <a:gd name="T28" fmla="*/ 0 w 1536"/>
              <a:gd name="T29" fmla="*/ 135 h 1536"/>
              <a:gd name="T30" fmla="*/ 0 w 1536"/>
              <a:gd name="T31" fmla="*/ 914 h 1536"/>
              <a:gd name="T32" fmla="*/ 135 w 1536"/>
              <a:gd name="T33" fmla="*/ 1049 h 1536"/>
              <a:gd name="T34" fmla="*/ 619 w 1536"/>
              <a:gd name="T35" fmla="*/ 1049 h 1536"/>
              <a:gd name="T36" fmla="*/ 619 w 1536"/>
              <a:gd name="T37" fmla="*/ 1193 h 1536"/>
              <a:gd name="T38" fmla="*/ 768 w 1536"/>
              <a:gd name="T39" fmla="*/ 1424 h 1536"/>
              <a:gd name="T40" fmla="*/ 653 w 1536"/>
              <a:gd name="T41" fmla="*/ 1283 h 1536"/>
              <a:gd name="T42" fmla="*/ 709 w 1536"/>
              <a:gd name="T43" fmla="*/ 1283 h 1536"/>
              <a:gd name="T44" fmla="*/ 709 w 1536"/>
              <a:gd name="T45" fmla="*/ 838 h 1536"/>
              <a:gd name="T46" fmla="*/ 826 w 1536"/>
              <a:gd name="T47" fmla="*/ 838 h 1536"/>
              <a:gd name="T48" fmla="*/ 826 w 1536"/>
              <a:gd name="T49" fmla="*/ 1283 h 1536"/>
              <a:gd name="T50" fmla="*/ 882 w 1536"/>
              <a:gd name="T51" fmla="*/ 1283 h 1536"/>
              <a:gd name="T52" fmla="*/ 768 w 1536"/>
              <a:gd name="T53" fmla="*/ 1424 h 1536"/>
              <a:gd name="T54" fmla="*/ 90 w 1536"/>
              <a:gd name="T55" fmla="*/ 135 h 1536"/>
              <a:gd name="T56" fmla="*/ 135 w 1536"/>
              <a:gd name="T57" fmla="*/ 90 h 1536"/>
              <a:gd name="T58" fmla="*/ 1401 w 1536"/>
              <a:gd name="T59" fmla="*/ 90 h 1536"/>
              <a:gd name="T60" fmla="*/ 1446 w 1536"/>
              <a:gd name="T61" fmla="*/ 135 h 1536"/>
              <a:gd name="T62" fmla="*/ 1446 w 1536"/>
              <a:gd name="T63" fmla="*/ 152 h 1536"/>
              <a:gd name="T64" fmla="*/ 768 w 1536"/>
              <a:gd name="T65" fmla="*/ 504 h 1536"/>
              <a:gd name="T66" fmla="*/ 90 w 1536"/>
              <a:gd name="T67" fmla="*/ 152 h 1536"/>
              <a:gd name="T68" fmla="*/ 90 w 1536"/>
              <a:gd name="T69" fmla="*/ 135 h 1536"/>
              <a:gd name="T70" fmla="*/ 135 w 1536"/>
              <a:gd name="T71" fmla="*/ 959 h 1536"/>
              <a:gd name="T72" fmla="*/ 90 w 1536"/>
              <a:gd name="T73" fmla="*/ 914 h 1536"/>
              <a:gd name="T74" fmla="*/ 90 w 1536"/>
              <a:gd name="T75" fmla="*/ 254 h 1536"/>
              <a:gd name="T76" fmla="*/ 768 w 1536"/>
              <a:gd name="T77" fmla="*/ 605 h 1536"/>
              <a:gd name="T78" fmla="*/ 1446 w 1536"/>
              <a:gd name="T79" fmla="*/ 254 h 1536"/>
              <a:gd name="T80" fmla="*/ 1446 w 1536"/>
              <a:gd name="T81" fmla="*/ 914 h 1536"/>
              <a:gd name="T82" fmla="*/ 1401 w 1536"/>
              <a:gd name="T83" fmla="*/ 959 h 1536"/>
              <a:gd name="T84" fmla="*/ 916 w 1536"/>
              <a:gd name="T85" fmla="*/ 959 h 1536"/>
              <a:gd name="T86" fmla="*/ 916 w 1536"/>
              <a:gd name="T87" fmla="*/ 748 h 1536"/>
              <a:gd name="T88" fmla="*/ 619 w 1536"/>
              <a:gd name="T89" fmla="*/ 748 h 1536"/>
              <a:gd name="T90" fmla="*/ 619 w 1536"/>
              <a:gd name="T91" fmla="*/ 959 h 1536"/>
              <a:gd name="T92" fmla="*/ 135 w 1536"/>
              <a:gd name="T93" fmla="*/ 95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536">
                <a:moveTo>
                  <a:pt x="619" y="1193"/>
                </a:moveTo>
                <a:cubicBezTo>
                  <a:pt x="515" y="1193"/>
                  <a:pt x="515" y="1193"/>
                  <a:pt x="515" y="1193"/>
                </a:cubicBezTo>
                <a:cubicBezTo>
                  <a:pt x="515" y="1256"/>
                  <a:pt x="515" y="1256"/>
                  <a:pt x="515" y="1256"/>
                </a:cubicBezTo>
                <a:cubicBezTo>
                  <a:pt x="743" y="1536"/>
                  <a:pt x="743" y="1536"/>
                  <a:pt x="743" y="1536"/>
                </a:cubicBezTo>
                <a:cubicBezTo>
                  <a:pt x="793" y="1536"/>
                  <a:pt x="793" y="1536"/>
                  <a:pt x="793" y="1536"/>
                </a:cubicBezTo>
                <a:cubicBezTo>
                  <a:pt x="1020" y="1256"/>
                  <a:pt x="1020" y="1256"/>
                  <a:pt x="1020" y="1256"/>
                </a:cubicBezTo>
                <a:cubicBezTo>
                  <a:pt x="1020" y="1193"/>
                  <a:pt x="1020" y="1193"/>
                  <a:pt x="1020" y="1193"/>
                </a:cubicBezTo>
                <a:cubicBezTo>
                  <a:pt x="916" y="1193"/>
                  <a:pt x="916" y="1193"/>
                  <a:pt x="916" y="1193"/>
                </a:cubicBezTo>
                <a:cubicBezTo>
                  <a:pt x="916" y="1049"/>
                  <a:pt x="916" y="1049"/>
                  <a:pt x="916" y="1049"/>
                </a:cubicBezTo>
                <a:cubicBezTo>
                  <a:pt x="1401" y="1049"/>
                  <a:pt x="1401" y="1049"/>
                  <a:pt x="1401" y="1049"/>
                </a:cubicBezTo>
                <a:cubicBezTo>
                  <a:pt x="1475" y="1049"/>
                  <a:pt x="1536" y="988"/>
                  <a:pt x="1536" y="914"/>
                </a:cubicBezTo>
                <a:cubicBezTo>
                  <a:pt x="1536" y="135"/>
                  <a:pt x="1536" y="135"/>
                  <a:pt x="1536" y="135"/>
                </a:cubicBezTo>
                <a:cubicBezTo>
                  <a:pt x="1536" y="61"/>
                  <a:pt x="1475" y="0"/>
                  <a:pt x="1401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60" y="0"/>
                  <a:pt x="0" y="61"/>
                  <a:pt x="0" y="135"/>
                </a:cubicBezTo>
                <a:cubicBezTo>
                  <a:pt x="0" y="914"/>
                  <a:pt x="0" y="914"/>
                  <a:pt x="0" y="914"/>
                </a:cubicBezTo>
                <a:cubicBezTo>
                  <a:pt x="0" y="988"/>
                  <a:pt x="60" y="1049"/>
                  <a:pt x="135" y="1049"/>
                </a:cubicBezTo>
                <a:cubicBezTo>
                  <a:pt x="619" y="1049"/>
                  <a:pt x="619" y="1049"/>
                  <a:pt x="619" y="1049"/>
                </a:cubicBezTo>
                <a:lnTo>
                  <a:pt x="619" y="1193"/>
                </a:lnTo>
                <a:close/>
                <a:moveTo>
                  <a:pt x="768" y="1424"/>
                </a:moveTo>
                <a:cubicBezTo>
                  <a:pt x="653" y="1283"/>
                  <a:pt x="653" y="1283"/>
                  <a:pt x="653" y="1283"/>
                </a:cubicBezTo>
                <a:cubicBezTo>
                  <a:pt x="709" y="1283"/>
                  <a:pt x="709" y="1283"/>
                  <a:pt x="709" y="1283"/>
                </a:cubicBezTo>
                <a:cubicBezTo>
                  <a:pt x="709" y="838"/>
                  <a:pt x="709" y="838"/>
                  <a:pt x="709" y="838"/>
                </a:cubicBezTo>
                <a:cubicBezTo>
                  <a:pt x="826" y="838"/>
                  <a:pt x="826" y="838"/>
                  <a:pt x="826" y="838"/>
                </a:cubicBezTo>
                <a:cubicBezTo>
                  <a:pt x="826" y="1283"/>
                  <a:pt x="826" y="1283"/>
                  <a:pt x="826" y="1283"/>
                </a:cubicBezTo>
                <a:cubicBezTo>
                  <a:pt x="882" y="1283"/>
                  <a:pt x="882" y="1283"/>
                  <a:pt x="882" y="1283"/>
                </a:cubicBezTo>
                <a:lnTo>
                  <a:pt x="768" y="1424"/>
                </a:lnTo>
                <a:close/>
                <a:moveTo>
                  <a:pt x="90" y="135"/>
                </a:moveTo>
                <a:cubicBezTo>
                  <a:pt x="90" y="110"/>
                  <a:pt x="110" y="90"/>
                  <a:pt x="135" y="90"/>
                </a:cubicBezTo>
                <a:cubicBezTo>
                  <a:pt x="1401" y="90"/>
                  <a:pt x="1401" y="90"/>
                  <a:pt x="1401" y="90"/>
                </a:cubicBezTo>
                <a:cubicBezTo>
                  <a:pt x="1426" y="90"/>
                  <a:pt x="1446" y="110"/>
                  <a:pt x="1446" y="135"/>
                </a:cubicBezTo>
                <a:cubicBezTo>
                  <a:pt x="1446" y="152"/>
                  <a:pt x="1446" y="152"/>
                  <a:pt x="1446" y="152"/>
                </a:cubicBezTo>
                <a:cubicBezTo>
                  <a:pt x="768" y="504"/>
                  <a:pt x="768" y="504"/>
                  <a:pt x="768" y="504"/>
                </a:cubicBezTo>
                <a:cubicBezTo>
                  <a:pt x="90" y="152"/>
                  <a:pt x="90" y="152"/>
                  <a:pt x="90" y="152"/>
                </a:cubicBezTo>
                <a:lnTo>
                  <a:pt x="90" y="135"/>
                </a:lnTo>
                <a:close/>
                <a:moveTo>
                  <a:pt x="135" y="959"/>
                </a:moveTo>
                <a:cubicBezTo>
                  <a:pt x="110" y="959"/>
                  <a:pt x="90" y="939"/>
                  <a:pt x="90" y="914"/>
                </a:cubicBezTo>
                <a:cubicBezTo>
                  <a:pt x="90" y="254"/>
                  <a:pt x="90" y="254"/>
                  <a:pt x="90" y="254"/>
                </a:cubicBezTo>
                <a:cubicBezTo>
                  <a:pt x="768" y="605"/>
                  <a:pt x="768" y="605"/>
                  <a:pt x="768" y="605"/>
                </a:cubicBezTo>
                <a:cubicBezTo>
                  <a:pt x="1446" y="254"/>
                  <a:pt x="1446" y="254"/>
                  <a:pt x="1446" y="254"/>
                </a:cubicBezTo>
                <a:cubicBezTo>
                  <a:pt x="1446" y="914"/>
                  <a:pt x="1446" y="914"/>
                  <a:pt x="1446" y="914"/>
                </a:cubicBezTo>
                <a:cubicBezTo>
                  <a:pt x="1446" y="939"/>
                  <a:pt x="1426" y="959"/>
                  <a:pt x="1401" y="959"/>
                </a:cubicBezTo>
                <a:cubicBezTo>
                  <a:pt x="916" y="959"/>
                  <a:pt x="916" y="959"/>
                  <a:pt x="916" y="959"/>
                </a:cubicBezTo>
                <a:cubicBezTo>
                  <a:pt x="916" y="748"/>
                  <a:pt x="916" y="748"/>
                  <a:pt x="916" y="748"/>
                </a:cubicBezTo>
                <a:cubicBezTo>
                  <a:pt x="619" y="748"/>
                  <a:pt x="619" y="748"/>
                  <a:pt x="619" y="748"/>
                </a:cubicBezTo>
                <a:cubicBezTo>
                  <a:pt x="619" y="959"/>
                  <a:pt x="619" y="959"/>
                  <a:pt x="619" y="959"/>
                </a:cubicBezTo>
                <a:lnTo>
                  <a:pt x="135" y="9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15283401" y="6473683"/>
            <a:ext cx="581072" cy="768634"/>
          </a:xfrm>
          <a:custGeom>
            <a:avLst/>
            <a:gdLst>
              <a:gd name="T0" fmla="*/ 1161 w 1161"/>
              <a:gd name="T1" fmla="*/ 0 h 1536"/>
              <a:gd name="T2" fmla="*/ 0 w 1161"/>
              <a:gd name="T3" fmla="*/ 0 h 1536"/>
              <a:gd name="T4" fmla="*/ 0 w 1161"/>
              <a:gd name="T5" fmla="*/ 1536 h 1536"/>
              <a:gd name="T6" fmla="*/ 1161 w 1161"/>
              <a:gd name="T7" fmla="*/ 1536 h 1536"/>
              <a:gd name="T8" fmla="*/ 1161 w 1161"/>
              <a:gd name="T9" fmla="*/ 0 h 1536"/>
              <a:gd name="T10" fmla="*/ 1071 w 1161"/>
              <a:gd name="T11" fmla="*/ 1446 h 1536"/>
              <a:gd name="T12" fmla="*/ 90 w 1161"/>
              <a:gd name="T13" fmla="*/ 1446 h 1536"/>
              <a:gd name="T14" fmla="*/ 90 w 1161"/>
              <a:gd name="T15" fmla="*/ 90 h 1536"/>
              <a:gd name="T16" fmla="*/ 1071 w 1161"/>
              <a:gd name="T17" fmla="*/ 90 h 1536"/>
              <a:gd name="T18" fmla="*/ 1071 w 1161"/>
              <a:gd name="T19" fmla="*/ 1446 h 1536"/>
              <a:gd name="T20" fmla="*/ 577 w 1161"/>
              <a:gd name="T21" fmla="*/ 547 h 1536"/>
              <a:gd name="T22" fmla="*/ 500 w 1161"/>
              <a:gd name="T23" fmla="*/ 425 h 1536"/>
              <a:gd name="T24" fmla="*/ 514 w 1161"/>
              <a:gd name="T25" fmla="*/ 366 h 1536"/>
              <a:gd name="T26" fmla="*/ 514 w 1161"/>
              <a:gd name="T27" fmla="*/ 315 h 1536"/>
              <a:gd name="T28" fmla="*/ 379 w 1161"/>
              <a:gd name="T29" fmla="*/ 180 h 1536"/>
              <a:gd name="T30" fmla="*/ 244 w 1161"/>
              <a:gd name="T31" fmla="*/ 315 h 1536"/>
              <a:gd name="T32" fmla="*/ 244 w 1161"/>
              <a:gd name="T33" fmla="*/ 366 h 1536"/>
              <a:gd name="T34" fmla="*/ 257 w 1161"/>
              <a:gd name="T35" fmla="*/ 425 h 1536"/>
              <a:gd name="T36" fmla="*/ 180 w 1161"/>
              <a:gd name="T37" fmla="*/ 547 h 1536"/>
              <a:gd name="T38" fmla="*/ 180 w 1161"/>
              <a:gd name="T39" fmla="*/ 682 h 1536"/>
              <a:gd name="T40" fmla="*/ 577 w 1161"/>
              <a:gd name="T41" fmla="*/ 682 h 1536"/>
              <a:gd name="T42" fmla="*/ 577 w 1161"/>
              <a:gd name="T43" fmla="*/ 547 h 1536"/>
              <a:gd name="T44" fmla="*/ 334 w 1161"/>
              <a:gd name="T45" fmla="*/ 315 h 1536"/>
              <a:gd name="T46" fmla="*/ 379 w 1161"/>
              <a:gd name="T47" fmla="*/ 270 h 1536"/>
              <a:gd name="T48" fmla="*/ 424 w 1161"/>
              <a:gd name="T49" fmla="*/ 315 h 1536"/>
              <a:gd name="T50" fmla="*/ 424 w 1161"/>
              <a:gd name="T51" fmla="*/ 366 h 1536"/>
              <a:gd name="T52" fmla="*/ 379 w 1161"/>
              <a:gd name="T53" fmla="*/ 411 h 1536"/>
              <a:gd name="T54" fmla="*/ 334 w 1161"/>
              <a:gd name="T55" fmla="*/ 366 h 1536"/>
              <a:gd name="T56" fmla="*/ 334 w 1161"/>
              <a:gd name="T57" fmla="*/ 315 h 1536"/>
              <a:gd name="T58" fmla="*/ 487 w 1161"/>
              <a:gd name="T59" fmla="*/ 592 h 1536"/>
              <a:gd name="T60" fmla="*/ 270 w 1161"/>
              <a:gd name="T61" fmla="*/ 592 h 1536"/>
              <a:gd name="T62" fmla="*/ 270 w 1161"/>
              <a:gd name="T63" fmla="*/ 547 h 1536"/>
              <a:gd name="T64" fmla="*/ 315 w 1161"/>
              <a:gd name="T65" fmla="*/ 502 h 1536"/>
              <a:gd name="T66" fmla="*/ 442 w 1161"/>
              <a:gd name="T67" fmla="*/ 502 h 1536"/>
              <a:gd name="T68" fmla="*/ 487 w 1161"/>
              <a:gd name="T69" fmla="*/ 547 h 1536"/>
              <a:gd name="T70" fmla="*/ 487 w 1161"/>
              <a:gd name="T71" fmla="*/ 592 h 1536"/>
              <a:gd name="T72" fmla="*/ 981 w 1161"/>
              <a:gd name="T73" fmla="*/ 682 h 1536"/>
              <a:gd name="T74" fmla="*/ 667 w 1161"/>
              <a:gd name="T75" fmla="*/ 682 h 1536"/>
              <a:gd name="T76" fmla="*/ 667 w 1161"/>
              <a:gd name="T77" fmla="*/ 592 h 1536"/>
              <a:gd name="T78" fmla="*/ 981 w 1161"/>
              <a:gd name="T79" fmla="*/ 592 h 1536"/>
              <a:gd name="T80" fmla="*/ 981 w 1161"/>
              <a:gd name="T81" fmla="*/ 682 h 1536"/>
              <a:gd name="T82" fmla="*/ 887 w 1161"/>
              <a:gd name="T83" fmla="*/ 502 h 1536"/>
              <a:gd name="T84" fmla="*/ 667 w 1161"/>
              <a:gd name="T85" fmla="*/ 502 h 1536"/>
              <a:gd name="T86" fmla="*/ 667 w 1161"/>
              <a:gd name="T87" fmla="*/ 412 h 1536"/>
              <a:gd name="T88" fmla="*/ 887 w 1161"/>
              <a:gd name="T89" fmla="*/ 412 h 1536"/>
              <a:gd name="T90" fmla="*/ 887 w 1161"/>
              <a:gd name="T91" fmla="*/ 502 h 1536"/>
              <a:gd name="T92" fmla="*/ 856 w 1161"/>
              <a:gd name="T93" fmla="*/ 929 h 1536"/>
              <a:gd name="T94" fmla="*/ 173 w 1161"/>
              <a:gd name="T95" fmla="*/ 929 h 1536"/>
              <a:gd name="T96" fmla="*/ 173 w 1161"/>
              <a:gd name="T97" fmla="*/ 839 h 1536"/>
              <a:gd name="T98" fmla="*/ 856 w 1161"/>
              <a:gd name="T99" fmla="*/ 839 h 1536"/>
              <a:gd name="T100" fmla="*/ 856 w 1161"/>
              <a:gd name="T101" fmla="*/ 929 h 1536"/>
              <a:gd name="T102" fmla="*/ 981 w 1161"/>
              <a:gd name="T103" fmla="*/ 1109 h 1536"/>
              <a:gd name="T104" fmla="*/ 173 w 1161"/>
              <a:gd name="T105" fmla="*/ 1109 h 1536"/>
              <a:gd name="T106" fmla="*/ 173 w 1161"/>
              <a:gd name="T107" fmla="*/ 1019 h 1536"/>
              <a:gd name="T108" fmla="*/ 981 w 1161"/>
              <a:gd name="T109" fmla="*/ 1019 h 1536"/>
              <a:gd name="T110" fmla="*/ 981 w 1161"/>
              <a:gd name="T111" fmla="*/ 1109 h 1536"/>
              <a:gd name="T112" fmla="*/ 856 w 1161"/>
              <a:gd name="T113" fmla="*/ 1289 h 1536"/>
              <a:gd name="T114" fmla="*/ 173 w 1161"/>
              <a:gd name="T115" fmla="*/ 1289 h 1536"/>
              <a:gd name="T116" fmla="*/ 173 w 1161"/>
              <a:gd name="T117" fmla="*/ 1199 h 1536"/>
              <a:gd name="T118" fmla="*/ 856 w 1161"/>
              <a:gd name="T119" fmla="*/ 1199 h 1536"/>
              <a:gd name="T120" fmla="*/ 856 w 1161"/>
              <a:gd name="T121" fmla="*/ 128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61" h="1536">
                <a:moveTo>
                  <a:pt x="1161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161" y="1536"/>
                  <a:pt x="1161" y="1536"/>
                  <a:pt x="1161" y="1536"/>
                </a:cubicBezTo>
                <a:lnTo>
                  <a:pt x="1161" y="0"/>
                </a:lnTo>
                <a:close/>
                <a:moveTo>
                  <a:pt x="1071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90"/>
                  <a:pt x="90" y="90"/>
                  <a:pt x="90" y="90"/>
                </a:cubicBezTo>
                <a:cubicBezTo>
                  <a:pt x="1071" y="90"/>
                  <a:pt x="1071" y="90"/>
                  <a:pt x="1071" y="90"/>
                </a:cubicBezTo>
                <a:lnTo>
                  <a:pt x="1071" y="1446"/>
                </a:lnTo>
                <a:close/>
                <a:moveTo>
                  <a:pt x="577" y="547"/>
                </a:moveTo>
                <a:cubicBezTo>
                  <a:pt x="577" y="493"/>
                  <a:pt x="546" y="447"/>
                  <a:pt x="500" y="425"/>
                </a:cubicBezTo>
                <a:cubicBezTo>
                  <a:pt x="509" y="407"/>
                  <a:pt x="514" y="387"/>
                  <a:pt x="514" y="366"/>
                </a:cubicBezTo>
                <a:cubicBezTo>
                  <a:pt x="514" y="315"/>
                  <a:pt x="514" y="315"/>
                  <a:pt x="514" y="315"/>
                </a:cubicBezTo>
                <a:cubicBezTo>
                  <a:pt x="514" y="241"/>
                  <a:pt x="453" y="180"/>
                  <a:pt x="379" y="180"/>
                </a:cubicBezTo>
                <a:cubicBezTo>
                  <a:pt x="304" y="180"/>
                  <a:pt x="244" y="241"/>
                  <a:pt x="244" y="315"/>
                </a:cubicBezTo>
                <a:cubicBezTo>
                  <a:pt x="244" y="366"/>
                  <a:pt x="244" y="366"/>
                  <a:pt x="244" y="366"/>
                </a:cubicBezTo>
                <a:cubicBezTo>
                  <a:pt x="244" y="387"/>
                  <a:pt x="248" y="407"/>
                  <a:pt x="257" y="425"/>
                </a:cubicBezTo>
                <a:cubicBezTo>
                  <a:pt x="212" y="447"/>
                  <a:pt x="180" y="493"/>
                  <a:pt x="180" y="547"/>
                </a:cubicBezTo>
                <a:cubicBezTo>
                  <a:pt x="180" y="682"/>
                  <a:pt x="180" y="682"/>
                  <a:pt x="180" y="682"/>
                </a:cubicBezTo>
                <a:cubicBezTo>
                  <a:pt x="577" y="682"/>
                  <a:pt x="577" y="682"/>
                  <a:pt x="577" y="682"/>
                </a:cubicBezTo>
                <a:lnTo>
                  <a:pt x="577" y="547"/>
                </a:lnTo>
                <a:close/>
                <a:moveTo>
                  <a:pt x="334" y="315"/>
                </a:moveTo>
                <a:cubicBezTo>
                  <a:pt x="334" y="290"/>
                  <a:pt x="354" y="270"/>
                  <a:pt x="379" y="270"/>
                </a:cubicBezTo>
                <a:cubicBezTo>
                  <a:pt x="404" y="270"/>
                  <a:pt x="424" y="290"/>
                  <a:pt x="424" y="315"/>
                </a:cubicBezTo>
                <a:cubicBezTo>
                  <a:pt x="424" y="366"/>
                  <a:pt x="424" y="366"/>
                  <a:pt x="424" y="366"/>
                </a:cubicBezTo>
                <a:cubicBezTo>
                  <a:pt x="424" y="391"/>
                  <a:pt x="404" y="411"/>
                  <a:pt x="379" y="411"/>
                </a:cubicBezTo>
                <a:cubicBezTo>
                  <a:pt x="354" y="411"/>
                  <a:pt x="334" y="391"/>
                  <a:pt x="334" y="366"/>
                </a:cubicBezTo>
                <a:lnTo>
                  <a:pt x="334" y="315"/>
                </a:lnTo>
                <a:close/>
                <a:moveTo>
                  <a:pt x="487" y="592"/>
                </a:moveTo>
                <a:cubicBezTo>
                  <a:pt x="270" y="592"/>
                  <a:pt x="270" y="592"/>
                  <a:pt x="270" y="592"/>
                </a:cubicBezTo>
                <a:cubicBezTo>
                  <a:pt x="270" y="547"/>
                  <a:pt x="270" y="547"/>
                  <a:pt x="270" y="547"/>
                </a:cubicBezTo>
                <a:cubicBezTo>
                  <a:pt x="270" y="522"/>
                  <a:pt x="290" y="502"/>
                  <a:pt x="315" y="502"/>
                </a:cubicBezTo>
                <a:cubicBezTo>
                  <a:pt x="442" y="502"/>
                  <a:pt x="442" y="502"/>
                  <a:pt x="442" y="502"/>
                </a:cubicBezTo>
                <a:cubicBezTo>
                  <a:pt x="467" y="502"/>
                  <a:pt x="487" y="522"/>
                  <a:pt x="487" y="547"/>
                </a:cubicBezTo>
                <a:lnTo>
                  <a:pt x="487" y="592"/>
                </a:lnTo>
                <a:close/>
                <a:moveTo>
                  <a:pt x="981" y="682"/>
                </a:moveTo>
                <a:cubicBezTo>
                  <a:pt x="667" y="682"/>
                  <a:pt x="667" y="682"/>
                  <a:pt x="667" y="682"/>
                </a:cubicBezTo>
                <a:cubicBezTo>
                  <a:pt x="667" y="592"/>
                  <a:pt x="667" y="592"/>
                  <a:pt x="667" y="592"/>
                </a:cubicBezTo>
                <a:cubicBezTo>
                  <a:pt x="981" y="592"/>
                  <a:pt x="981" y="592"/>
                  <a:pt x="981" y="592"/>
                </a:cubicBezTo>
                <a:lnTo>
                  <a:pt x="981" y="682"/>
                </a:lnTo>
                <a:close/>
                <a:moveTo>
                  <a:pt x="887" y="502"/>
                </a:moveTo>
                <a:cubicBezTo>
                  <a:pt x="667" y="502"/>
                  <a:pt x="667" y="502"/>
                  <a:pt x="667" y="502"/>
                </a:cubicBezTo>
                <a:cubicBezTo>
                  <a:pt x="667" y="412"/>
                  <a:pt x="667" y="412"/>
                  <a:pt x="667" y="412"/>
                </a:cubicBezTo>
                <a:cubicBezTo>
                  <a:pt x="887" y="412"/>
                  <a:pt x="887" y="412"/>
                  <a:pt x="887" y="412"/>
                </a:cubicBezTo>
                <a:lnTo>
                  <a:pt x="887" y="502"/>
                </a:lnTo>
                <a:close/>
                <a:moveTo>
                  <a:pt x="856" y="929"/>
                </a:moveTo>
                <a:cubicBezTo>
                  <a:pt x="173" y="929"/>
                  <a:pt x="173" y="929"/>
                  <a:pt x="173" y="929"/>
                </a:cubicBezTo>
                <a:cubicBezTo>
                  <a:pt x="173" y="839"/>
                  <a:pt x="173" y="839"/>
                  <a:pt x="173" y="839"/>
                </a:cubicBezTo>
                <a:cubicBezTo>
                  <a:pt x="856" y="839"/>
                  <a:pt x="856" y="839"/>
                  <a:pt x="856" y="839"/>
                </a:cubicBezTo>
                <a:lnTo>
                  <a:pt x="856" y="929"/>
                </a:lnTo>
                <a:close/>
                <a:moveTo>
                  <a:pt x="981" y="1109"/>
                </a:moveTo>
                <a:cubicBezTo>
                  <a:pt x="173" y="1109"/>
                  <a:pt x="173" y="1109"/>
                  <a:pt x="173" y="1109"/>
                </a:cubicBezTo>
                <a:cubicBezTo>
                  <a:pt x="173" y="1019"/>
                  <a:pt x="173" y="1019"/>
                  <a:pt x="173" y="1019"/>
                </a:cubicBezTo>
                <a:cubicBezTo>
                  <a:pt x="981" y="1019"/>
                  <a:pt x="981" y="1019"/>
                  <a:pt x="981" y="1019"/>
                </a:cubicBezTo>
                <a:lnTo>
                  <a:pt x="981" y="1109"/>
                </a:lnTo>
                <a:close/>
                <a:moveTo>
                  <a:pt x="856" y="1289"/>
                </a:moveTo>
                <a:cubicBezTo>
                  <a:pt x="173" y="1289"/>
                  <a:pt x="173" y="1289"/>
                  <a:pt x="173" y="1289"/>
                </a:cubicBezTo>
                <a:cubicBezTo>
                  <a:pt x="173" y="1199"/>
                  <a:pt x="173" y="1199"/>
                  <a:pt x="173" y="1199"/>
                </a:cubicBezTo>
                <a:cubicBezTo>
                  <a:pt x="856" y="1199"/>
                  <a:pt x="856" y="1199"/>
                  <a:pt x="856" y="1199"/>
                </a:cubicBezTo>
                <a:lnTo>
                  <a:pt x="856" y="12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21942139" y="6473683"/>
            <a:ext cx="768634" cy="768634"/>
          </a:xfrm>
          <a:custGeom>
            <a:avLst/>
            <a:gdLst>
              <a:gd name="T0" fmla="*/ 1076 w 1536"/>
              <a:gd name="T1" fmla="*/ 781 h 1536"/>
              <a:gd name="T2" fmla="*/ 1401 w 1536"/>
              <a:gd name="T3" fmla="*/ 660 h 1536"/>
              <a:gd name="T4" fmla="*/ 1536 w 1536"/>
              <a:gd name="T5" fmla="*/ 135 h 1536"/>
              <a:gd name="T6" fmla="*/ 135 w 1536"/>
              <a:gd name="T7" fmla="*/ 0 h 1536"/>
              <a:gd name="T8" fmla="*/ 0 w 1536"/>
              <a:gd name="T9" fmla="*/ 525 h 1536"/>
              <a:gd name="T10" fmla="*/ 461 w 1536"/>
              <a:gd name="T11" fmla="*/ 660 h 1536"/>
              <a:gd name="T12" fmla="*/ 596 w 1536"/>
              <a:gd name="T13" fmla="*/ 916 h 1536"/>
              <a:gd name="T14" fmla="*/ 633 w 1536"/>
              <a:gd name="T15" fmla="*/ 1206 h 1536"/>
              <a:gd name="T16" fmla="*/ 336 w 1536"/>
              <a:gd name="T17" fmla="*/ 1341 h 1536"/>
              <a:gd name="T18" fmla="*/ 1200 w 1536"/>
              <a:gd name="T19" fmla="*/ 1536 h 1536"/>
              <a:gd name="T20" fmla="*/ 1065 w 1536"/>
              <a:gd name="T21" fmla="*/ 1206 h 1536"/>
              <a:gd name="T22" fmla="*/ 903 w 1536"/>
              <a:gd name="T23" fmla="*/ 916 h 1536"/>
              <a:gd name="T24" fmla="*/ 1401 w 1536"/>
              <a:gd name="T25" fmla="*/ 90 h 1536"/>
              <a:gd name="T26" fmla="*/ 1446 w 1536"/>
              <a:gd name="T27" fmla="*/ 285 h 1536"/>
              <a:gd name="T28" fmla="*/ 1308 w 1536"/>
              <a:gd name="T29" fmla="*/ 375 h 1536"/>
              <a:gd name="T30" fmla="*/ 1446 w 1536"/>
              <a:gd name="T31" fmla="*/ 525 h 1536"/>
              <a:gd name="T32" fmla="*/ 994 w 1536"/>
              <a:gd name="T33" fmla="*/ 570 h 1536"/>
              <a:gd name="T34" fmla="*/ 1188 w 1536"/>
              <a:gd name="T35" fmla="*/ 375 h 1536"/>
              <a:gd name="T36" fmla="*/ 1095 w 1536"/>
              <a:gd name="T37" fmla="*/ 285 h 1536"/>
              <a:gd name="T38" fmla="*/ 1401 w 1536"/>
              <a:gd name="T39" fmla="*/ 90 h 1536"/>
              <a:gd name="T40" fmla="*/ 896 w 1536"/>
              <a:gd name="T41" fmla="*/ 375 h 1536"/>
              <a:gd name="T42" fmla="*/ 768 w 1536"/>
              <a:gd name="T43" fmla="*/ 570 h 1536"/>
              <a:gd name="T44" fmla="*/ 641 w 1536"/>
              <a:gd name="T45" fmla="*/ 375 h 1536"/>
              <a:gd name="T46" fmla="*/ 723 w 1536"/>
              <a:gd name="T47" fmla="*/ 330 h 1536"/>
              <a:gd name="T48" fmla="*/ 813 w 1536"/>
              <a:gd name="T49" fmla="*/ 330 h 1536"/>
              <a:gd name="T50" fmla="*/ 723 w 1536"/>
              <a:gd name="T51" fmla="*/ 330 h 1536"/>
              <a:gd name="T52" fmla="*/ 1004 w 1536"/>
              <a:gd name="T53" fmla="*/ 285 h 1536"/>
              <a:gd name="T54" fmla="*/ 768 w 1536"/>
              <a:gd name="T55" fmla="*/ 195 h 1536"/>
              <a:gd name="T56" fmla="*/ 533 w 1536"/>
              <a:gd name="T57" fmla="*/ 285 h 1536"/>
              <a:gd name="T58" fmla="*/ 135 w 1536"/>
              <a:gd name="T59" fmla="*/ 570 h 1536"/>
              <a:gd name="T60" fmla="*/ 90 w 1536"/>
              <a:gd name="T61" fmla="*/ 375 h 1536"/>
              <a:gd name="T62" fmla="*/ 228 w 1536"/>
              <a:gd name="T63" fmla="*/ 285 h 1536"/>
              <a:gd name="T64" fmla="*/ 90 w 1536"/>
              <a:gd name="T65" fmla="*/ 135 h 1536"/>
              <a:gd name="T66" fmla="*/ 542 w 1536"/>
              <a:gd name="T67" fmla="*/ 90 h 1536"/>
              <a:gd name="T68" fmla="*/ 348 w 1536"/>
              <a:gd name="T69" fmla="*/ 285 h 1536"/>
              <a:gd name="T70" fmla="*/ 441 w 1536"/>
              <a:gd name="T71" fmla="*/ 375 h 1536"/>
              <a:gd name="T72" fmla="*/ 135 w 1536"/>
              <a:gd name="T73" fmla="*/ 570 h 1536"/>
              <a:gd name="T74" fmla="*/ 1110 w 1536"/>
              <a:gd name="T75" fmla="*/ 1341 h 1536"/>
              <a:gd name="T76" fmla="*/ 426 w 1536"/>
              <a:gd name="T77" fmla="*/ 1446 h 1536"/>
              <a:gd name="T78" fmla="*/ 471 w 1536"/>
              <a:gd name="T79" fmla="*/ 1296 h 1536"/>
              <a:gd name="T80" fmla="*/ 723 w 1536"/>
              <a:gd name="T81" fmla="*/ 1206 h 1536"/>
              <a:gd name="T82" fmla="*/ 813 w 1536"/>
              <a:gd name="T83" fmla="*/ 916 h 1536"/>
              <a:gd name="T84" fmla="*/ 723 w 1536"/>
              <a:gd name="T85" fmla="*/ 1206 h 1536"/>
              <a:gd name="T86" fmla="*/ 551 w 1536"/>
              <a:gd name="T87" fmla="*/ 781 h 1536"/>
              <a:gd name="T88" fmla="*/ 986 w 1536"/>
              <a:gd name="T89" fmla="*/ 660 h 1536"/>
              <a:gd name="T90" fmla="*/ 986 w 1536"/>
              <a:gd name="T91" fmla="*/ 781 h 1536"/>
              <a:gd name="T92" fmla="*/ 596 w 1536"/>
              <a:gd name="T93" fmla="*/ 82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536">
                <a:moveTo>
                  <a:pt x="941" y="916"/>
                </a:moveTo>
                <a:cubicBezTo>
                  <a:pt x="1015" y="916"/>
                  <a:pt x="1076" y="856"/>
                  <a:pt x="1076" y="781"/>
                </a:cubicBezTo>
                <a:cubicBezTo>
                  <a:pt x="1076" y="660"/>
                  <a:pt x="1076" y="660"/>
                  <a:pt x="1076" y="660"/>
                </a:cubicBezTo>
                <a:cubicBezTo>
                  <a:pt x="1401" y="660"/>
                  <a:pt x="1401" y="660"/>
                  <a:pt x="1401" y="660"/>
                </a:cubicBezTo>
                <a:cubicBezTo>
                  <a:pt x="1476" y="660"/>
                  <a:pt x="1536" y="599"/>
                  <a:pt x="1536" y="525"/>
                </a:cubicBezTo>
                <a:cubicBezTo>
                  <a:pt x="1536" y="135"/>
                  <a:pt x="1536" y="135"/>
                  <a:pt x="1536" y="135"/>
                </a:cubicBezTo>
                <a:cubicBezTo>
                  <a:pt x="1536" y="61"/>
                  <a:pt x="1476" y="0"/>
                  <a:pt x="1401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61" y="0"/>
                  <a:pt x="0" y="61"/>
                  <a:pt x="0" y="135"/>
                </a:cubicBezTo>
                <a:cubicBezTo>
                  <a:pt x="0" y="525"/>
                  <a:pt x="0" y="525"/>
                  <a:pt x="0" y="525"/>
                </a:cubicBezTo>
                <a:cubicBezTo>
                  <a:pt x="0" y="599"/>
                  <a:pt x="61" y="660"/>
                  <a:pt x="135" y="660"/>
                </a:cubicBezTo>
                <a:cubicBezTo>
                  <a:pt x="461" y="660"/>
                  <a:pt x="461" y="660"/>
                  <a:pt x="461" y="660"/>
                </a:cubicBezTo>
                <a:cubicBezTo>
                  <a:pt x="461" y="781"/>
                  <a:pt x="461" y="781"/>
                  <a:pt x="461" y="781"/>
                </a:cubicBezTo>
                <a:cubicBezTo>
                  <a:pt x="461" y="856"/>
                  <a:pt x="521" y="916"/>
                  <a:pt x="596" y="916"/>
                </a:cubicBezTo>
                <a:cubicBezTo>
                  <a:pt x="633" y="916"/>
                  <a:pt x="633" y="916"/>
                  <a:pt x="633" y="916"/>
                </a:cubicBezTo>
                <a:cubicBezTo>
                  <a:pt x="633" y="1206"/>
                  <a:pt x="633" y="1206"/>
                  <a:pt x="633" y="1206"/>
                </a:cubicBezTo>
                <a:cubicBezTo>
                  <a:pt x="471" y="1206"/>
                  <a:pt x="471" y="1206"/>
                  <a:pt x="471" y="1206"/>
                </a:cubicBezTo>
                <a:cubicBezTo>
                  <a:pt x="397" y="1206"/>
                  <a:pt x="336" y="1267"/>
                  <a:pt x="336" y="1341"/>
                </a:cubicBezTo>
                <a:cubicBezTo>
                  <a:pt x="336" y="1536"/>
                  <a:pt x="336" y="1536"/>
                  <a:pt x="336" y="1536"/>
                </a:cubicBezTo>
                <a:cubicBezTo>
                  <a:pt x="1200" y="1536"/>
                  <a:pt x="1200" y="1536"/>
                  <a:pt x="1200" y="1536"/>
                </a:cubicBezTo>
                <a:cubicBezTo>
                  <a:pt x="1200" y="1341"/>
                  <a:pt x="1200" y="1341"/>
                  <a:pt x="1200" y="1341"/>
                </a:cubicBezTo>
                <a:cubicBezTo>
                  <a:pt x="1200" y="1267"/>
                  <a:pt x="1140" y="1206"/>
                  <a:pt x="1065" y="1206"/>
                </a:cubicBezTo>
                <a:cubicBezTo>
                  <a:pt x="903" y="1206"/>
                  <a:pt x="903" y="1206"/>
                  <a:pt x="903" y="1206"/>
                </a:cubicBezTo>
                <a:cubicBezTo>
                  <a:pt x="903" y="916"/>
                  <a:pt x="903" y="916"/>
                  <a:pt x="903" y="916"/>
                </a:cubicBezTo>
                <a:lnTo>
                  <a:pt x="941" y="916"/>
                </a:lnTo>
                <a:close/>
                <a:moveTo>
                  <a:pt x="1401" y="90"/>
                </a:moveTo>
                <a:cubicBezTo>
                  <a:pt x="1426" y="90"/>
                  <a:pt x="1446" y="110"/>
                  <a:pt x="1446" y="135"/>
                </a:cubicBezTo>
                <a:cubicBezTo>
                  <a:pt x="1446" y="285"/>
                  <a:pt x="1446" y="285"/>
                  <a:pt x="1446" y="285"/>
                </a:cubicBezTo>
                <a:cubicBezTo>
                  <a:pt x="1308" y="285"/>
                  <a:pt x="1308" y="285"/>
                  <a:pt x="1308" y="285"/>
                </a:cubicBezTo>
                <a:cubicBezTo>
                  <a:pt x="1308" y="375"/>
                  <a:pt x="1308" y="375"/>
                  <a:pt x="1308" y="375"/>
                </a:cubicBezTo>
                <a:cubicBezTo>
                  <a:pt x="1446" y="375"/>
                  <a:pt x="1446" y="375"/>
                  <a:pt x="1446" y="375"/>
                </a:cubicBezTo>
                <a:cubicBezTo>
                  <a:pt x="1446" y="525"/>
                  <a:pt x="1446" y="525"/>
                  <a:pt x="1446" y="525"/>
                </a:cubicBezTo>
                <a:cubicBezTo>
                  <a:pt x="1446" y="550"/>
                  <a:pt x="1426" y="570"/>
                  <a:pt x="1401" y="570"/>
                </a:cubicBezTo>
                <a:cubicBezTo>
                  <a:pt x="994" y="570"/>
                  <a:pt x="994" y="570"/>
                  <a:pt x="994" y="570"/>
                </a:cubicBezTo>
                <a:cubicBezTo>
                  <a:pt x="1048" y="520"/>
                  <a:pt x="1085" y="451"/>
                  <a:pt x="1095" y="375"/>
                </a:cubicBezTo>
                <a:cubicBezTo>
                  <a:pt x="1188" y="375"/>
                  <a:pt x="1188" y="375"/>
                  <a:pt x="1188" y="375"/>
                </a:cubicBezTo>
                <a:cubicBezTo>
                  <a:pt x="1188" y="285"/>
                  <a:pt x="1188" y="285"/>
                  <a:pt x="1188" y="285"/>
                </a:cubicBezTo>
                <a:cubicBezTo>
                  <a:pt x="1095" y="285"/>
                  <a:pt x="1095" y="285"/>
                  <a:pt x="1095" y="285"/>
                </a:cubicBezTo>
                <a:cubicBezTo>
                  <a:pt x="1085" y="209"/>
                  <a:pt x="1048" y="140"/>
                  <a:pt x="994" y="90"/>
                </a:cubicBezTo>
                <a:lnTo>
                  <a:pt x="1401" y="90"/>
                </a:lnTo>
                <a:close/>
                <a:moveTo>
                  <a:pt x="768" y="465"/>
                </a:moveTo>
                <a:cubicBezTo>
                  <a:pt x="827" y="465"/>
                  <a:pt x="877" y="427"/>
                  <a:pt x="896" y="375"/>
                </a:cubicBezTo>
                <a:cubicBezTo>
                  <a:pt x="1004" y="375"/>
                  <a:pt x="1004" y="375"/>
                  <a:pt x="1004" y="375"/>
                </a:cubicBezTo>
                <a:cubicBezTo>
                  <a:pt x="983" y="486"/>
                  <a:pt x="885" y="570"/>
                  <a:pt x="768" y="570"/>
                </a:cubicBezTo>
                <a:cubicBezTo>
                  <a:pt x="651" y="570"/>
                  <a:pt x="554" y="486"/>
                  <a:pt x="533" y="375"/>
                </a:cubicBezTo>
                <a:cubicBezTo>
                  <a:pt x="641" y="375"/>
                  <a:pt x="641" y="375"/>
                  <a:pt x="641" y="375"/>
                </a:cubicBezTo>
                <a:cubicBezTo>
                  <a:pt x="660" y="427"/>
                  <a:pt x="710" y="465"/>
                  <a:pt x="768" y="465"/>
                </a:cubicBezTo>
                <a:close/>
                <a:moveTo>
                  <a:pt x="723" y="330"/>
                </a:moveTo>
                <a:cubicBezTo>
                  <a:pt x="723" y="305"/>
                  <a:pt x="743" y="285"/>
                  <a:pt x="768" y="285"/>
                </a:cubicBezTo>
                <a:cubicBezTo>
                  <a:pt x="793" y="285"/>
                  <a:pt x="813" y="305"/>
                  <a:pt x="813" y="330"/>
                </a:cubicBezTo>
                <a:cubicBezTo>
                  <a:pt x="813" y="355"/>
                  <a:pt x="793" y="375"/>
                  <a:pt x="768" y="375"/>
                </a:cubicBezTo>
                <a:cubicBezTo>
                  <a:pt x="743" y="375"/>
                  <a:pt x="723" y="355"/>
                  <a:pt x="723" y="330"/>
                </a:cubicBezTo>
                <a:close/>
                <a:moveTo>
                  <a:pt x="768" y="90"/>
                </a:moveTo>
                <a:cubicBezTo>
                  <a:pt x="885" y="90"/>
                  <a:pt x="983" y="174"/>
                  <a:pt x="1004" y="285"/>
                </a:cubicBezTo>
                <a:cubicBezTo>
                  <a:pt x="896" y="285"/>
                  <a:pt x="896" y="285"/>
                  <a:pt x="896" y="285"/>
                </a:cubicBezTo>
                <a:cubicBezTo>
                  <a:pt x="877" y="233"/>
                  <a:pt x="827" y="195"/>
                  <a:pt x="768" y="195"/>
                </a:cubicBezTo>
                <a:cubicBezTo>
                  <a:pt x="710" y="195"/>
                  <a:pt x="660" y="233"/>
                  <a:pt x="641" y="285"/>
                </a:cubicBezTo>
                <a:cubicBezTo>
                  <a:pt x="533" y="285"/>
                  <a:pt x="533" y="285"/>
                  <a:pt x="533" y="285"/>
                </a:cubicBezTo>
                <a:cubicBezTo>
                  <a:pt x="554" y="174"/>
                  <a:pt x="651" y="90"/>
                  <a:pt x="768" y="90"/>
                </a:cubicBezTo>
                <a:close/>
                <a:moveTo>
                  <a:pt x="135" y="570"/>
                </a:moveTo>
                <a:cubicBezTo>
                  <a:pt x="110" y="570"/>
                  <a:pt x="90" y="550"/>
                  <a:pt x="90" y="525"/>
                </a:cubicBezTo>
                <a:cubicBezTo>
                  <a:pt x="90" y="375"/>
                  <a:pt x="90" y="375"/>
                  <a:pt x="90" y="375"/>
                </a:cubicBezTo>
                <a:cubicBezTo>
                  <a:pt x="228" y="375"/>
                  <a:pt x="228" y="375"/>
                  <a:pt x="228" y="375"/>
                </a:cubicBezTo>
                <a:cubicBezTo>
                  <a:pt x="228" y="285"/>
                  <a:pt x="228" y="285"/>
                  <a:pt x="228" y="285"/>
                </a:cubicBezTo>
                <a:cubicBezTo>
                  <a:pt x="90" y="285"/>
                  <a:pt x="90" y="285"/>
                  <a:pt x="90" y="285"/>
                </a:cubicBezTo>
                <a:cubicBezTo>
                  <a:pt x="90" y="135"/>
                  <a:pt x="90" y="135"/>
                  <a:pt x="90" y="135"/>
                </a:cubicBezTo>
                <a:cubicBezTo>
                  <a:pt x="90" y="110"/>
                  <a:pt x="110" y="90"/>
                  <a:pt x="135" y="90"/>
                </a:cubicBezTo>
                <a:cubicBezTo>
                  <a:pt x="542" y="90"/>
                  <a:pt x="542" y="90"/>
                  <a:pt x="542" y="90"/>
                </a:cubicBezTo>
                <a:cubicBezTo>
                  <a:pt x="488" y="140"/>
                  <a:pt x="452" y="209"/>
                  <a:pt x="441" y="285"/>
                </a:cubicBezTo>
                <a:cubicBezTo>
                  <a:pt x="348" y="285"/>
                  <a:pt x="348" y="285"/>
                  <a:pt x="348" y="285"/>
                </a:cubicBezTo>
                <a:cubicBezTo>
                  <a:pt x="348" y="375"/>
                  <a:pt x="348" y="375"/>
                  <a:pt x="348" y="375"/>
                </a:cubicBezTo>
                <a:cubicBezTo>
                  <a:pt x="441" y="375"/>
                  <a:pt x="441" y="375"/>
                  <a:pt x="441" y="375"/>
                </a:cubicBezTo>
                <a:cubicBezTo>
                  <a:pt x="452" y="451"/>
                  <a:pt x="488" y="520"/>
                  <a:pt x="542" y="570"/>
                </a:cubicBezTo>
                <a:lnTo>
                  <a:pt x="135" y="570"/>
                </a:lnTo>
                <a:close/>
                <a:moveTo>
                  <a:pt x="1065" y="1296"/>
                </a:moveTo>
                <a:cubicBezTo>
                  <a:pt x="1090" y="1296"/>
                  <a:pt x="1110" y="1316"/>
                  <a:pt x="1110" y="1341"/>
                </a:cubicBezTo>
                <a:cubicBezTo>
                  <a:pt x="1110" y="1446"/>
                  <a:pt x="1110" y="1446"/>
                  <a:pt x="1110" y="1446"/>
                </a:cubicBezTo>
                <a:cubicBezTo>
                  <a:pt x="426" y="1446"/>
                  <a:pt x="426" y="1446"/>
                  <a:pt x="426" y="1446"/>
                </a:cubicBezTo>
                <a:cubicBezTo>
                  <a:pt x="426" y="1341"/>
                  <a:pt x="426" y="1341"/>
                  <a:pt x="426" y="1341"/>
                </a:cubicBezTo>
                <a:cubicBezTo>
                  <a:pt x="426" y="1316"/>
                  <a:pt x="447" y="1296"/>
                  <a:pt x="471" y="1296"/>
                </a:cubicBezTo>
                <a:lnTo>
                  <a:pt x="1065" y="1296"/>
                </a:lnTo>
                <a:close/>
                <a:moveTo>
                  <a:pt x="723" y="1206"/>
                </a:moveTo>
                <a:cubicBezTo>
                  <a:pt x="723" y="916"/>
                  <a:pt x="723" y="916"/>
                  <a:pt x="723" y="916"/>
                </a:cubicBezTo>
                <a:cubicBezTo>
                  <a:pt x="813" y="916"/>
                  <a:pt x="813" y="916"/>
                  <a:pt x="813" y="916"/>
                </a:cubicBezTo>
                <a:cubicBezTo>
                  <a:pt x="813" y="1206"/>
                  <a:pt x="813" y="1206"/>
                  <a:pt x="813" y="1206"/>
                </a:cubicBezTo>
                <a:lnTo>
                  <a:pt x="723" y="1206"/>
                </a:lnTo>
                <a:close/>
                <a:moveTo>
                  <a:pt x="596" y="826"/>
                </a:moveTo>
                <a:cubicBezTo>
                  <a:pt x="571" y="826"/>
                  <a:pt x="551" y="806"/>
                  <a:pt x="551" y="781"/>
                </a:cubicBezTo>
                <a:cubicBezTo>
                  <a:pt x="551" y="660"/>
                  <a:pt x="551" y="660"/>
                  <a:pt x="551" y="660"/>
                </a:cubicBezTo>
                <a:cubicBezTo>
                  <a:pt x="986" y="660"/>
                  <a:pt x="986" y="660"/>
                  <a:pt x="986" y="660"/>
                </a:cubicBezTo>
                <a:cubicBezTo>
                  <a:pt x="986" y="781"/>
                  <a:pt x="986" y="781"/>
                  <a:pt x="986" y="781"/>
                </a:cubicBezTo>
                <a:cubicBezTo>
                  <a:pt x="986" y="781"/>
                  <a:pt x="986" y="781"/>
                  <a:pt x="986" y="781"/>
                </a:cubicBezTo>
                <a:cubicBezTo>
                  <a:pt x="986" y="806"/>
                  <a:pt x="966" y="826"/>
                  <a:pt x="941" y="826"/>
                </a:cubicBezTo>
                <a:lnTo>
                  <a:pt x="596" y="8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9692017" y="8345559"/>
            <a:ext cx="767408" cy="768634"/>
          </a:xfrm>
          <a:custGeom>
            <a:avLst/>
            <a:gdLst>
              <a:gd name="T0" fmla="*/ 1993 w 2504"/>
              <a:gd name="T1" fmla="*/ 2124 h 2508"/>
              <a:gd name="T2" fmla="*/ 1993 w 2504"/>
              <a:gd name="T3" fmla="*/ 715 h 2508"/>
              <a:gd name="T4" fmla="*/ 1663 w 2504"/>
              <a:gd name="T5" fmla="*/ 715 h 2508"/>
              <a:gd name="T6" fmla="*/ 1663 w 2504"/>
              <a:gd name="T7" fmla="*/ 385 h 2508"/>
              <a:gd name="T8" fmla="*/ 848 w 2504"/>
              <a:gd name="T9" fmla="*/ 385 h 2508"/>
              <a:gd name="T10" fmla="*/ 511 w 2504"/>
              <a:gd name="T11" fmla="*/ 722 h 2508"/>
              <a:gd name="T12" fmla="*/ 511 w 2504"/>
              <a:gd name="T13" fmla="*/ 1794 h 2508"/>
              <a:gd name="T14" fmla="*/ 841 w 2504"/>
              <a:gd name="T15" fmla="*/ 1794 h 2508"/>
              <a:gd name="T16" fmla="*/ 841 w 2504"/>
              <a:gd name="T17" fmla="*/ 2124 h 2508"/>
              <a:gd name="T18" fmla="*/ 1993 w 2504"/>
              <a:gd name="T19" fmla="*/ 2124 h 2508"/>
              <a:gd name="T20" fmla="*/ 1663 w 2504"/>
              <a:gd name="T21" fmla="*/ 862 h 2508"/>
              <a:gd name="T22" fmla="*/ 1846 w 2504"/>
              <a:gd name="T23" fmla="*/ 862 h 2508"/>
              <a:gd name="T24" fmla="*/ 1846 w 2504"/>
              <a:gd name="T25" fmla="*/ 1977 h 2508"/>
              <a:gd name="T26" fmla="*/ 988 w 2504"/>
              <a:gd name="T27" fmla="*/ 1977 h 2508"/>
              <a:gd name="T28" fmla="*/ 988 w 2504"/>
              <a:gd name="T29" fmla="*/ 1794 h 2508"/>
              <a:gd name="T30" fmla="*/ 1663 w 2504"/>
              <a:gd name="T31" fmla="*/ 1794 h 2508"/>
              <a:gd name="T32" fmla="*/ 1663 w 2504"/>
              <a:gd name="T33" fmla="*/ 862 h 2508"/>
              <a:gd name="T34" fmla="*/ 899 w 2504"/>
              <a:gd name="T35" fmla="*/ 542 h 2508"/>
              <a:gd name="T36" fmla="*/ 899 w 2504"/>
              <a:gd name="T37" fmla="*/ 772 h 2508"/>
              <a:gd name="T38" fmla="*/ 668 w 2504"/>
              <a:gd name="T39" fmla="*/ 772 h 2508"/>
              <a:gd name="T40" fmla="*/ 899 w 2504"/>
              <a:gd name="T41" fmla="*/ 542 h 2508"/>
              <a:gd name="T42" fmla="*/ 658 w 2504"/>
              <a:gd name="T43" fmla="*/ 1648 h 2508"/>
              <a:gd name="T44" fmla="*/ 658 w 2504"/>
              <a:gd name="T45" fmla="*/ 919 h 2508"/>
              <a:gd name="T46" fmla="*/ 1045 w 2504"/>
              <a:gd name="T47" fmla="*/ 919 h 2508"/>
              <a:gd name="T48" fmla="*/ 1045 w 2504"/>
              <a:gd name="T49" fmla="*/ 532 h 2508"/>
              <a:gd name="T50" fmla="*/ 1516 w 2504"/>
              <a:gd name="T51" fmla="*/ 532 h 2508"/>
              <a:gd name="T52" fmla="*/ 1516 w 2504"/>
              <a:gd name="T53" fmla="*/ 1648 h 2508"/>
              <a:gd name="T54" fmla="*/ 658 w 2504"/>
              <a:gd name="T55" fmla="*/ 1648 h 2508"/>
              <a:gd name="T56" fmla="*/ 833 w 2504"/>
              <a:gd name="T57" fmla="*/ 1102 h 2508"/>
              <a:gd name="T58" fmla="*/ 1341 w 2504"/>
              <a:gd name="T59" fmla="*/ 1102 h 2508"/>
              <a:gd name="T60" fmla="*/ 1341 w 2504"/>
              <a:gd name="T61" fmla="*/ 1249 h 2508"/>
              <a:gd name="T62" fmla="*/ 833 w 2504"/>
              <a:gd name="T63" fmla="*/ 1249 h 2508"/>
              <a:gd name="T64" fmla="*/ 833 w 2504"/>
              <a:gd name="T65" fmla="*/ 1102 h 2508"/>
              <a:gd name="T66" fmla="*/ 165 w 2504"/>
              <a:gd name="T67" fmla="*/ 2508 h 2508"/>
              <a:gd name="T68" fmla="*/ 165 w 2504"/>
              <a:gd name="T69" fmla="*/ 2028 h 2508"/>
              <a:gd name="T70" fmla="*/ 93 w 2504"/>
              <a:gd name="T71" fmla="*/ 2085 h 2508"/>
              <a:gd name="T72" fmla="*/ 0 w 2504"/>
              <a:gd name="T73" fmla="*/ 1971 h 2508"/>
              <a:gd name="T74" fmla="*/ 208 w 2504"/>
              <a:gd name="T75" fmla="*/ 1803 h 2508"/>
              <a:gd name="T76" fmla="*/ 268 w 2504"/>
              <a:gd name="T77" fmla="*/ 1803 h 2508"/>
              <a:gd name="T78" fmla="*/ 476 w 2504"/>
              <a:gd name="T79" fmla="*/ 1971 h 2508"/>
              <a:gd name="T80" fmla="*/ 382 w 2504"/>
              <a:gd name="T81" fmla="*/ 2085 h 2508"/>
              <a:gd name="T82" fmla="*/ 312 w 2504"/>
              <a:gd name="T83" fmla="*/ 2028 h 2508"/>
              <a:gd name="T84" fmla="*/ 312 w 2504"/>
              <a:gd name="T85" fmla="*/ 2361 h 2508"/>
              <a:gd name="T86" fmla="*/ 611 w 2504"/>
              <a:gd name="T87" fmla="*/ 2361 h 2508"/>
              <a:gd name="T88" fmla="*/ 611 w 2504"/>
              <a:gd name="T89" fmla="*/ 2508 h 2508"/>
              <a:gd name="T90" fmla="*/ 165 w 2504"/>
              <a:gd name="T91" fmla="*/ 2508 h 2508"/>
              <a:gd name="T92" fmla="*/ 2340 w 2504"/>
              <a:gd name="T93" fmla="*/ 0 h 2508"/>
              <a:gd name="T94" fmla="*/ 2340 w 2504"/>
              <a:gd name="T95" fmla="*/ 482 h 2508"/>
              <a:gd name="T96" fmla="*/ 2411 w 2504"/>
              <a:gd name="T97" fmla="*/ 424 h 2508"/>
              <a:gd name="T98" fmla="*/ 2504 w 2504"/>
              <a:gd name="T99" fmla="*/ 539 h 2508"/>
              <a:gd name="T100" fmla="*/ 2298 w 2504"/>
              <a:gd name="T101" fmla="*/ 707 h 2508"/>
              <a:gd name="T102" fmla="*/ 2236 w 2504"/>
              <a:gd name="T103" fmla="*/ 707 h 2508"/>
              <a:gd name="T104" fmla="*/ 2030 w 2504"/>
              <a:gd name="T105" fmla="*/ 539 h 2508"/>
              <a:gd name="T106" fmla="*/ 2123 w 2504"/>
              <a:gd name="T107" fmla="*/ 424 h 2508"/>
              <a:gd name="T108" fmla="*/ 2193 w 2504"/>
              <a:gd name="T109" fmla="*/ 482 h 2508"/>
              <a:gd name="T110" fmla="*/ 2193 w 2504"/>
              <a:gd name="T111" fmla="*/ 147 h 2508"/>
              <a:gd name="T112" fmla="*/ 1893 w 2504"/>
              <a:gd name="T113" fmla="*/ 147 h 2508"/>
              <a:gd name="T114" fmla="*/ 1893 w 2504"/>
              <a:gd name="T115" fmla="*/ 0 h 2508"/>
              <a:gd name="T116" fmla="*/ 2340 w 2504"/>
              <a:gd name="T117" fmla="*/ 0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504" h="2508">
                <a:moveTo>
                  <a:pt x="1993" y="2124"/>
                </a:moveTo>
                <a:lnTo>
                  <a:pt x="1993" y="715"/>
                </a:lnTo>
                <a:lnTo>
                  <a:pt x="1663" y="715"/>
                </a:lnTo>
                <a:lnTo>
                  <a:pt x="1663" y="385"/>
                </a:lnTo>
                <a:lnTo>
                  <a:pt x="848" y="385"/>
                </a:lnTo>
                <a:lnTo>
                  <a:pt x="511" y="722"/>
                </a:lnTo>
                <a:lnTo>
                  <a:pt x="511" y="1794"/>
                </a:lnTo>
                <a:lnTo>
                  <a:pt x="841" y="1794"/>
                </a:lnTo>
                <a:lnTo>
                  <a:pt x="841" y="2124"/>
                </a:lnTo>
                <a:lnTo>
                  <a:pt x="1993" y="2124"/>
                </a:lnTo>
                <a:close/>
                <a:moveTo>
                  <a:pt x="1663" y="862"/>
                </a:moveTo>
                <a:lnTo>
                  <a:pt x="1846" y="862"/>
                </a:lnTo>
                <a:lnTo>
                  <a:pt x="1846" y="1977"/>
                </a:lnTo>
                <a:lnTo>
                  <a:pt x="988" y="1977"/>
                </a:lnTo>
                <a:lnTo>
                  <a:pt x="988" y="1794"/>
                </a:lnTo>
                <a:lnTo>
                  <a:pt x="1663" y="1794"/>
                </a:lnTo>
                <a:lnTo>
                  <a:pt x="1663" y="862"/>
                </a:lnTo>
                <a:close/>
                <a:moveTo>
                  <a:pt x="899" y="542"/>
                </a:moveTo>
                <a:lnTo>
                  <a:pt x="899" y="772"/>
                </a:lnTo>
                <a:lnTo>
                  <a:pt x="668" y="772"/>
                </a:lnTo>
                <a:lnTo>
                  <a:pt x="899" y="542"/>
                </a:lnTo>
                <a:close/>
                <a:moveTo>
                  <a:pt x="658" y="1648"/>
                </a:moveTo>
                <a:lnTo>
                  <a:pt x="658" y="919"/>
                </a:lnTo>
                <a:lnTo>
                  <a:pt x="1045" y="919"/>
                </a:lnTo>
                <a:lnTo>
                  <a:pt x="1045" y="532"/>
                </a:lnTo>
                <a:lnTo>
                  <a:pt x="1516" y="532"/>
                </a:lnTo>
                <a:lnTo>
                  <a:pt x="1516" y="1648"/>
                </a:lnTo>
                <a:lnTo>
                  <a:pt x="658" y="1648"/>
                </a:lnTo>
                <a:close/>
                <a:moveTo>
                  <a:pt x="833" y="1102"/>
                </a:moveTo>
                <a:lnTo>
                  <a:pt x="1341" y="1102"/>
                </a:lnTo>
                <a:lnTo>
                  <a:pt x="1341" y="1249"/>
                </a:lnTo>
                <a:lnTo>
                  <a:pt x="833" y="1249"/>
                </a:lnTo>
                <a:lnTo>
                  <a:pt x="833" y="1102"/>
                </a:lnTo>
                <a:close/>
                <a:moveTo>
                  <a:pt x="165" y="2508"/>
                </a:moveTo>
                <a:lnTo>
                  <a:pt x="165" y="2028"/>
                </a:lnTo>
                <a:lnTo>
                  <a:pt x="93" y="2085"/>
                </a:lnTo>
                <a:lnTo>
                  <a:pt x="0" y="1971"/>
                </a:lnTo>
                <a:lnTo>
                  <a:pt x="208" y="1803"/>
                </a:lnTo>
                <a:lnTo>
                  <a:pt x="268" y="1803"/>
                </a:lnTo>
                <a:lnTo>
                  <a:pt x="476" y="1971"/>
                </a:lnTo>
                <a:lnTo>
                  <a:pt x="382" y="2085"/>
                </a:lnTo>
                <a:lnTo>
                  <a:pt x="312" y="2028"/>
                </a:lnTo>
                <a:lnTo>
                  <a:pt x="312" y="2361"/>
                </a:lnTo>
                <a:lnTo>
                  <a:pt x="611" y="2361"/>
                </a:lnTo>
                <a:lnTo>
                  <a:pt x="611" y="2508"/>
                </a:lnTo>
                <a:lnTo>
                  <a:pt x="165" y="2508"/>
                </a:lnTo>
                <a:close/>
                <a:moveTo>
                  <a:pt x="2340" y="0"/>
                </a:moveTo>
                <a:lnTo>
                  <a:pt x="2340" y="482"/>
                </a:lnTo>
                <a:lnTo>
                  <a:pt x="2411" y="424"/>
                </a:lnTo>
                <a:lnTo>
                  <a:pt x="2504" y="539"/>
                </a:lnTo>
                <a:lnTo>
                  <a:pt x="2298" y="707"/>
                </a:lnTo>
                <a:lnTo>
                  <a:pt x="2236" y="707"/>
                </a:lnTo>
                <a:lnTo>
                  <a:pt x="2030" y="539"/>
                </a:lnTo>
                <a:lnTo>
                  <a:pt x="2123" y="424"/>
                </a:lnTo>
                <a:lnTo>
                  <a:pt x="2193" y="482"/>
                </a:lnTo>
                <a:lnTo>
                  <a:pt x="2193" y="147"/>
                </a:lnTo>
                <a:lnTo>
                  <a:pt x="1893" y="147"/>
                </a:lnTo>
                <a:lnTo>
                  <a:pt x="1893" y="0"/>
                </a:lnTo>
                <a:lnTo>
                  <a:pt x="234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1681205" y="8457116"/>
            <a:ext cx="768940" cy="545521"/>
          </a:xfrm>
          <a:custGeom>
            <a:avLst/>
            <a:gdLst>
              <a:gd name="T0" fmla="*/ 1401 w 1536"/>
              <a:gd name="T1" fmla="*/ 1090 h 1090"/>
              <a:gd name="T2" fmla="*/ 1536 w 1536"/>
              <a:gd name="T3" fmla="*/ 955 h 1090"/>
              <a:gd name="T4" fmla="*/ 1536 w 1536"/>
              <a:gd name="T5" fmla="*/ 296 h 1090"/>
              <a:gd name="T6" fmla="*/ 1401 w 1536"/>
              <a:gd name="T7" fmla="*/ 161 h 1090"/>
              <a:gd name="T8" fmla="*/ 1356 w 1536"/>
              <a:gd name="T9" fmla="*/ 161 h 1090"/>
              <a:gd name="T10" fmla="*/ 1356 w 1536"/>
              <a:gd name="T11" fmla="*/ 135 h 1090"/>
              <a:gd name="T12" fmla="*/ 1221 w 1536"/>
              <a:gd name="T13" fmla="*/ 0 h 1090"/>
              <a:gd name="T14" fmla="*/ 135 w 1536"/>
              <a:gd name="T15" fmla="*/ 0 h 1090"/>
              <a:gd name="T16" fmla="*/ 0 w 1536"/>
              <a:gd name="T17" fmla="*/ 135 h 1090"/>
              <a:gd name="T18" fmla="*/ 0 w 1536"/>
              <a:gd name="T19" fmla="*/ 775 h 1090"/>
              <a:gd name="T20" fmla="*/ 135 w 1536"/>
              <a:gd name="T21" fmla="*/ 910 h 1090"/>
              <a:gd name="T22" fmla="*/ 180 w 1536"/>
              <a:gd name="T23" fmla="*/ 910 h 1090"/>
              <a:gd name="T24" fmla="*/ 180 w 1536"/>
              <a:gd name="T25" fmla="*/ 955 h 1090"/>
              <a:gd name="T26" fmla="*/ 315 w 1536"/>
              <a:gd name="T27" fmla="*/ 1090 h 1090"/>
              <a:gd name="T28" fmla="*/ 1401 w 1536"/>
              <a:gd name="T29" fmla="*/ 1090 h 1090"/>
              <a:gd name="T30" fmla="*/ 135 w 1536"/>
              <a:gd name="T31" fmla="*/ 820 h 1090"/>
              <a:gd name="T32" fmla="*/ 90 w 1536"/>
              <a:gd name="T33" fmla="*/ 775 h 1090"/>
              <a:gd name="T34" fmla="*/ 90 w 1536"/>
              <a:gd name="T35" fmla="*/ 135 h 1090"/>
              <a:gd name="T36" fmla="*/ 135 w 1536"/>
              <a:gd name="T37" fmla="*/ 90 h 1090"/>
              <a:gd name="T38" fmla="*/ 1221 w 1536"/>
              <a:gd name="T39" fmla="*/ 90 h 1090"/>
              <a:gd name="T40" fmla="*/ 1266 w 1536"/>
              <a:gd name="T41" fmla="*/ 135 h 1090"/>
              <a:gd name="T42" fmla="*/ 1266 w 1536"/>
              <a:gd name="T43" fmla="*/ 775 h 1090"/>
              <a:gd name="T44" fmla="*/ 1221 w 1536"/>
              <a:gd name="T45" fmla="*/ 820 h 1090"/>
              <a:gd name="T46" fmla="*/ 135 w 1536"/>
              <a:gd name="T47" fmla="*/ 820 h 1090"/>
              <a:gd name="T48" fmla="*/ 270 w 1536"/>
              <a:gd name="T49" fmla="*/ 955 h 1090"/>
              <a:gd name="T50" fmla="*/ 270 w 1536"/>
              <a:gd name="T51" fmla="*/ 910 h 1090"/>
              <a:gd name="T52" fmla="*/ 1221 w 1536"/>
              <a:gd name="T53" fmla="*/ 910 h 1090"/>
              <a:gd name="T54" fmla="*/ 1356 w 1536"/>
              <a:gd name="T55" fmla="*/ 775 h 1090"/>
              <a:gd name="T56" fmla="*/ 1356 w 1536"/>
              <a:gd name="T57" fmla="*/ 251 h 1090"/>
              <a:gd name="T58" fmla="*/ 1401 w 1536"/>
              <a:gd name="T59" fmla="*/ 251 h 1090"/>
              <a:gd name="T60" fmla="*/ 1446 w 1536"/>
              <a:gd name="T61" fmla="*/ 296 h 1090"/>
              <a:gd name="T62" fmla="*/ 1446 w 1536"/>
              <a:gd name="T63" fmla="*/ 955 h 1090"/>
              <a:gd name="T64" fmla="*/ 1401 w 1536"/>
              <a:gd name="T65" fmla="*/ 1000 h 1090"/>
              <a:gd name="T66" fmla="*/ 315 w 1536"/>
              <a:gd name="T67" fmla="*/ 1000 h 1090"/>
              <a:gd name="T68" fmla="*/ 270 w 1536"/>
              <a:gd name="T69" fmla="*/ 955 h 1090"/>
              <a:gd name="T70" fmla="*/ 180 w 1536"/>
              <a:gd name="T71" fmla="*/ 369 h 1090"/>
              <a:gd name="T72" fmla="*/ 493 w 1536"/>
              <a:gd name="T73" fmla="*/ 369 h 1090"/>
              <a:gd name="T74" fmla="*/ 493 w 1536"/>
              <a:gd name="T75" fmla="*/ 459 h 1090"/>
              <a:gd name="T76" fmla="*/ 180 w 1536"/>
              <a:gd name="T77" fmla="*/ 459 h 1090"/>
              <a:gd name="T78" fmla="*/ 180 w 1536"/>
              <a:gd name="T79" fmla="*/ 369 h 1090"/>
              <a:gd name="T80" fmla="*/ 399 w 1536"/>
              <a:gd name="T81" fmla="*/ 279 h 1090"/>
              <a:gd name="T82" fmla="*/ 180 w 1536"/>
              <a:gd name="T83" fmla="*/ 279 h 1090"/>
              <a:gd name="T84" fmla="*/ 180 w 1536"/>
              <a:gd name="T85" fmla="*/ 189 h 1090"/>
              <a:gd name="T86" fmla="*/ 399 w 1536"/>
              <a:gd name="T87" fmla="*/ 189 h 1090"/>
              <a:gd name="T88" fmla="*/ 399 w 1536"/>
              <a:gd name="T89" fmla="*/ 279 h 1090"/>
              <a:gd name="T90" fmla="*/ 1086 w 1536"/>
              <a:gd name="T91" fmla="*/ 640 h 1090"/>
              <a:gd name="T92" fmla="*/ 1176 w 1536"/>
              <a:gd name="T93" fmla="*/ 640 h 1090"/>
              <a:gd name="T94" fmla="*/ 1176 w 1536"/>
              <a:gd name="T95" fmla="*/ 730 h 1090"/>
              <a:gd name="T96" fmla="*/ 1086 w 1536"/>
              <a:gd name="T97" fmla="*/ 730 h 1090"/>
              <a:gd name="T98" fmla="*/ 1086 w 1536"/>
              <a:gd name="T99" fmla="*/ 640 h 10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36" h="1090">
                <a:moveTo>
                  <a:pt x="1401" y="1090"/>
                </a:moveTo>
                <a:cubicBezTo>
                  <a:pt x="1475" y="1090"/>
                  <a:pt x="1536" y="1030"/>
                  <a:pt x="1536" y="955"/>
                </a:cubicBezTo>
                <a:cubicBezTo>
                  <a:pt x="1536" y="296"/>
                  <a:pt x="1536" y="296"/>
                  <a:pt x="1536" y="296"/>
                </a:cubicBezTo>
                <a:cubicBezTo>
                  <a:pt x="1536" y="222"/>
                  <a:pt x="1475" y="161"/>
                  <a:pt x="1401" y="161"/>
                </a:cubicBezTo>
                <a:cubicBezTo>
                  <a:pt x="1356" y="161"/>
                  <a:pt x="1356" y="161"/>
                  <a:pt x="1356" y="161"/>
                </a:cubicBezTo>
                <a:cubicBezTo>
                  <a:pt x="1356" y="135"/>
                  <a:pt x="1356" y="135"/>
                  <a:pt x="1356" y="135"/>
                </a:cubicBezTo>
                <a:cubicBezTo>
                  <a:pt x="1356" y="61"/>
                  <a:pt x="1295" y="0"/>
                  <a:pt x="1221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60" y="0"/>
                  <a:pt x="0" y="61"/>
                  <a:pt x="0" y="135"/>
                </a:cubicBezTo>
                <a:cubicBezTo>
                  <a:pt x="0" y="775"/>
                  <a:pt x="0" y="775"/>
                  <a:pt x="0" y="775"/>
                </a:cubicBezTo>
                <a:cubicBezTo>
                  <a:pt x="0" y="850"/>
                  <a:pt x="60" y="910"/>
                  <a:pt x="135" y="910"/>
                </a:cubicBezTo>
                <a:cubicBezTo>
                  <a:pt x="180" y="910"/>
                  <a:pt x="180" y="910"/>
                  <a:pt x="180" y="910"/>
                </a:cubicBezTo>
                <a:cubicBezTo>
                  <a:pt x="180" y="955"/>
                  <a:pt x="180" y="955"/>
                  <a:pt x="180" y="955"/>
                </a:cubicBezTo>
                <a:cubicBezTo>
                  <a:pt x="180" y="1030"/>
                  <a:pt x="240" y="1090"/>
                  <a:pt x="315" y="1090"/>
                </a:cubicBezTo>
                <a:lnTo>
                  <a:pt x="1401" y="1090"/>
                </a:lnTo>
                <a:close/>
                <a:moveTo>
                  <a:pt x="135" y="820"/>
                </a:moveTo>
                <a:cubicBezTo>
                  <a:pt x="110" y="820"/>
                  <a:pt x="90" y="800"/>
                  <a:pt x="90" y="775"/>
                </a:cubicBezTo>
                <a:cubicBezTo>
                  <a:pt x="90" y="135"/>
                  <a:pt x="90" y="135"/>
                  <a:pt x="90" y="135"/>
                </a:cubicBezTo>
                <a:cubicBezTo>
                  <a:pt x="90" y="110"/>
                  <a:pt x="110" y="90"/>
                  <a:pt x="135" y="90"/>
                </a:cubicBezTo>
                <a:cubicBezTo>
                  <a:pt x="1221" y="90"/>
                  <a:pt x="1221" y="90"/>
                  <a:pt x="1221" y="90"/>
                </a:cubicBezTo>
                <a:cubicBezTo>
                  <a:pt x="1246" y="90"/>
                  <a:pt x="1266" y="110"/>
                  <a:pt x="1266" y="135"/>
                </a:cubicBezTo>
                <a:cubicBezTo>
                  <a:pt x="1266" y="775"/>
                  <a:pt x="1266" y="775"/>
                  <a:pt x="1266" y="775"/>
                </a:cubicBezTo>
                <a:cubicBezTo>
                  <a:pt x="1266" y="800"/>
                  <a:pt x="1246" y="820"/>
                  <a:pt x="1221" y="820"/>
                </a:cubicBezTo>
                <a:lnTo>
                  <a:pt x="135" y="820"/>
                </a:lnTo>
                <a:close/>
                <a:moveTo>
                  <a:pt x="270" y="955"/>
                </a:moveTo>
                <a:cubicBezTo>
                  <a:pt x="270" y="910"/>
                  <a:pt x="270" y="910"/>
                  <a:pt x="270" y="910"/>
                </a:cubicBezTo>
                <a:cubicBezTo>
                  <a:pt x="1221" y="910"/>
                  <a:pt x="1221" y="910"/>
                  <a:pt x="1221" y="910"/>
                </a:cubicBezTo>
                <a:cubicBezTo>
                  <a:pt x="1295" y="910"/>
                  <a:pt x="1356" y="850"/>
                  <a:pt x="1356" y="775"/>
                </a:cubicBezTo>
                <a:cubicBezTo>
                  <a:pt x="1356" y="251"/>
                  <a:pt x="1356" y="251"/>
                  <a:pt x="1356" y="251"/>
                </a:cubicBezTo>
                <a:cubicBezTo>
                  <a:pt x="1401" y="251"/>
                  <a:pt x="1401" y="251"/>
                  <a:pt x="1401" y="251"/>
                </a:cubicBezTo>
                <a:cubicBezTo>
                  <a:pt x="1426" y="251"/>
                  <a:pt x="1446" y="271"/>
                  <a:pt x="1446" y="296"/>
                </a:cubicBezTo>
                <a:cubicBezTo>
                  <a:pt x="1446" y="955"/>
                  <a:pt x="1446" y="955"/>
                  <a:pt x="1446" y="955"/>
                </a:cubicBezTo>
                <a:cubicBezTo>
                  <a:pt x="1446" y="980"/>
                  <a:pt x="1426" y="1000"/>
                  <a:pt x="1401" y="1000"/>
                </a:cubicBezTo>
                <a:cubicBezTo>
                  <a:pt x="315" y="1000"/>
                  <a:pt x="315" y="1000"/>
                  <a:pt x="315" y="1000"/>
                </a:cubicBezTo>
                <a:cubicBezTo>
                  <a:pt x="290" y="1000"/>
                  <a:pt x="270" y="980"/>
                  <a:pt x="270" y="955"/>
                </a:cubicBezTo>
                <a:close/>
                <a:moveTo>
                  <a:pt x="180" y="369"/>
                </a:moveTo>
                <a:cubicBezTo>
                  <a:pt x="493" y="369"/>
                  <a:pt x="493" y="369"/>
                  <a:pt x="493" y="369"/>
                </a:cubicBezTo>
                <a:cubicBezTo>
                  <a:pt x="493" y="459"/>
                  <a:pt x="493" y="459"/>
                  <a:pt x="493" y="459"/>
                </a:cubicBezTo>
                <a:cubicBezTo>
                  <a:pt x="180" y="459"/>
                  <a:pt x="180" y="459"/>
                  <a:pt x="180" y="459"/>
                </a:cubicBezTo>
                <a:lnTo>
                  <a:pt x="180" y="369"/>
                </a:lnTo>
                <a:close/>
                <a:moveTo>
                  <a:pt x="399" y="279"/>
                </a:moveTo>
                <a:cubicBezTo>
                  <a:pt x="180" y="279"/>
                  <a:pt x="180" y="279"/>
                  <a:pt x="180" y="279"/>
                </a:cubicBezTo>
                <a:cubicBezTo>
                  <a:pt x="180" y="189"/>
                  <a:pt x="180" y="189"/>
                  <a:pt x="180" y="189"/>
                </a:cubicBezTo>
                <a:cubicBezTo>
                  <a:pt x="399" y="189"/>
                  <a:pt x="399" y="189"/>
                  <a:pt x="399" y="189"/>
                </a:cubicBezTo>
                <a:lnTo>
                  <a:pt x="399" y="279"/>
                </a:lnTo>
                <a:close/>
                <a:moveTo>
                  <a:pt x="1086" y="640"/>
                </a:moveTo>
                <a:cubicBezTo>
                  <a:pt x="1176" y="640"/>
                  <a:pt x="1176" y="640"/>
                  <a:pt x="1176" y="640"/>
                </a:cubicBezTo>
                <a:cubicBezTo>
                  <a:pt x="1176" y="730"/>
                  <a:pt x="1176" y="730"/>
                  <a:pt x="1176" y="730"/>
                </a:cubicBezTo>
                <a:cubicBezTo>
                  <a:pt x="1086" y="730"/>
                  <a:pt x="1086" y="730"/>
                  <a:pt x="1086" y="730"/>
                </a:cubicBezTo>
                <a:lnTo>
                  <a:pt x="1086" y="6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3935314" y="8427388"/>
            <a:ext cx="768941" cy="604977"/>
          </a:xfrm>
          <a:custGeom>
            <a:avLst/>
            <a:gdLst>
              <a:gd name="T0" fmla="*/ 1462 w 1536"/>
              <a:gd name="T1" fmla="*/ 135 h 1209"/>
              <a:gd name="T2" fmla="*/ 209 w 1536"/>
              <a:gd name="T3" fmla="*/ 0 h 1209"/>
              <a:gd name="T4" fmla="*/ 74 w 1536"/>
              <a:gd name="T5" fmla="*/ 939 h 1209"/>
              <a:gd name="T6" fmla="*/ 0 w 1536"/>
              <a:gd name="T7" fmla="*/ 1074 h 1209"/>
              <a:gd name="T8" fmla="*/ 1401 w 1536"/>
              <a:gd name="T9" fmla="*/ 1209 h 1209"/>
              <a:gd name="T10" fmla="*/ 1536 w 1536"/>
              <a:gd name="T11" fmla="*/ 939 h 1209"/>
              <a:gd name="T12" fmla="*/ 164 w 1536"/>
              <a:gd name="T13" fmla="*/ 135 h 1209"/>
              <a:gd name="T14" fmla="*/ 1328 w 1536"/>
              <a:gd name="T15" fmla="*/ 90 h 1209"/>
              <a:gd name="T16" fmla="*/ 1373 w 1536"/>
              <a:gd name="T17" fmla="*/ 939 h 1209"/>
              <a:gd name="T18" fmla="*/ 164 w 1536"/>
              <a:gd name="T19" fmla="*/ 135 h 1209"/>
              <a:gd name="T20" fmla="*/ 135 w 1536"/>
              <a:gd name="T21" fmla="*/ 1119 h 1209"/>
              <a:gd name="T22" fmla="*/ 90 w 1536"/>
              <a:gd name="T23" fmla="*/ 1029 h 1209"/>
              <a:gd name="T24" fmla="*/ 633 w 1536"/>
              <a:gd name="T25" fmla="*/ 1119 h 1209"/>
              <a:gd name="T26" fmla="*/ 723 w 1536"/>
              <a:gd name="T27" fmla="*/ 1119 h 1209"/>
              <a:gd name="T28" fmla="*/ 813 w 1536"/>
              <a:gd name="T29" fmla="*/ 1029 h 1209"/>
              <a:gd name="T30" fmla="*/ 1446 w 1536"/>
              <a:gd name="T31" fmla="*/ 1074 h 1209"/>
              <a:gd name="T32" fmla="*/ 903 w 1536"/>
              <a:gd name="T33" fmla="*/ 1119 h 1209"/>
              <a:gd name="T34" fmla="*/ 1446 w 1536"/>
              <a:gd name="T35" fmla="*/ 1029 h 1209"/>
              <a:gd name="T36" fmla="*/ 768 w 1536"/>
              <a:gd name="T37" fmla="*/ 180 h 1209"/>
              <a:gd name="T38" fmla="*/ 768 w 1536"/>
              <a:gd name="T39" fmla="*/ 849 h 1209"/>
              <a:gd name="T40" fmla="*/ 768 w 1536"/>
              <a:gd name="T41" fmla="*/ 180 h 1209"/>
              <a:gd name="T42" fmla="*/ 768 w 1536"/>
              <a:gd name="T43" fmla="*/ 759 h 1209"/>
              <a:gd name="T44" fmla="*/ 679 w 1536"/>
              <a:gd name="T45" fmla="*/ 675 h 1209"/>
              <a:gd name="T46" fmla="*/ 812 w 1536"/>
              <a:gd name="T47" fmla="*/ 630 h 1209"/>
              <a:gd name="T48" fmla="*/ 857 w 1536"/>
              <a:gd name="T49" fmla="*/ 742 h 1209"/>
              <a:gd name="T50" fmla="*/ 768 w 1536"/>
              <a:gd name="T51" fmla="*/ 450 h 1209"/>
              <a:gd name="T52" fmla="*/ 768 w 1536"/>
              <a:gd name="T53" fmla="*/ 540 h 1209"/>
              <a:gd name="T54" fmla="*/ 947 w 1536"/>
              <a:gd name="T55" fmla="*/ 681 h 1209"/>
              <a:gd name="T56" fmla="*/ 886 w 1536"/>
              <a:gd name="T57" fmla="*/ 561 h 1209"/>
              <a:gd name="T58" fmla="*/ 768 w 1536"/>
              <a:gd name="T59" fmla="*/ 360 h 1209"/>
              <a:gd name="T60" fmla="*/ 651 w 1536"/>
              <a:gd name="T61" fmla="*/ 561 h 1209"/>
              <a:gd name="T62" fmla="*/ 589 w 1536"/>
              <a:gd name="T63" fmla="*/ 681 h 1209"/>
              <a:gd name="T64" fmla="*/ 768 w 1536"/>
              <a:gd name="T65" fmla="*/ 270 h 1209"/>
              <a:gd name="T66" fmla="*/ 947 w 1536"/>
              <a:gd name="T67" fmla="*/ 681 h 1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36" h="1209">
                <a:moveTo>
                  <a:pt x="1462" y="939"/>
                </a:moveTo>
                <a:cubicBezTo>
                  <a:pt x="1462" y="135"/>
                  <a:pt x="1462" y="135"/>
                  <a:pt x="1462" y="135"/>
                </a:cubicBezTo>
                <a:cubicBezTo>
                  <a:pt x="1462" y="60"/>
                  <a:pt x="1402" y="0"/>
                  <a:pt x="1328" y="0"/>
                </a:cubicBezTo>
                <a:cubicBezTo>
                  <a:pt x="209" y="0"/>
                  <a:pt x="209" y="0"/>
                  <a:pt x="209" y="0"/>
                </a:cubicBezTo>
                <a:cubicBezTo>
                  <a:pt x="135" y="0"/>
                  <a:pt x="74" y="60"/>
                  <a:pt x="74" y="135"/>
                </a:cubicBezTo>
                <a:cubicBezTo>
                  <a:pt x="74" y="939"/>
                  <a:pt x="74" y="939"/>
                  <a:pt x="74" y="939"/>
                </a:cubicBezTo>
                <a:cubicBezTo>
                  <a:pt x="0" y="939"/>
                  <a:pt x="0" y="939"/>
                  <a:pt x="0" y="939"/>
                </a:cubicBezTo>
                <a:cubicBezTo>
                  <a:pt x="0" y="1074"/>
                  <a:pt x="0" y="1074"/>
                  <a:pt x="0" y="1074"/>
                </a:cubicBezTo>
                <a:cubicBezTo>
                  <a:pt x="0" y="1148"/>
                  <a:pt x="61" y="1209"/>
                  <a:pt x="135" y="1209"/>
                </a:cubicBezTo>
                <a:cubicBezTo>
                  <a:pt x="1401" y="1209"/>
                  <a:pt x="1401" y="1209"/>
                  <a:pt x="1401" y="1209"/>
                </a:cubicBezTo>
                <a:cubicBezTo>
                  <a:pt x="1476" y="1209"/>
                  <a:pt x="1536" y="1148"/>
                  <a:pt x="1536" y="1074"/>
                </a:cubicBezTo>
                <a:cubicBezTo>
                  <a:pt x="1536" y="939"/>
                  <a:pt x="1536" y="939"/>
                  <a:pt x="1536" y="939"/>
                </a:cubicBezTo>
                <a:cubicBezTo>
                  <a:pt x="1462" y="939"/>
                  <a:pt x="1462" y="939"/>
                  <a:pt x="1462" y="939"/>
                </a:cubicBezTo>
                <a:close/>
                <a:moveTo>
                  <a:pt x="164" y="135"/>
                </a:moveTo>
                <a:cubicBezTo>
                  <a:pt x="164" y="110"/>
                  <a:pt x="184" y="90"/>
                  <a:pt x="209" y="90"/>
                </a:cubicBezTo>
                <a:cubicBezTo>
                  <a:pt x="1328" y="90"/>
                  <a:pt x="1328" y="90"/>
                  <a:pt x="1328" y="90"/>
                </a:cubicBezTo>
                <a:cubicBezTo>
                  <a:pt x="1352" y="90"/>
                  <a:pt x="1373" y="110"/>
                  <a:pt x="1373" y="135"/>
                </a:cubicBezTo>
                <a:cubicBezTo>
                  <a:pt x="1373" y="939"/>
                  <a:pt x="1373" y="939"/>
                  <a:pt x="1373" y="939"/>
                </a:cubicBezTo>
                <a:cubicBezTo>
                  <a:pt x="164" y="939"/>
                  <a:pt x="164" y="939"/>
                  <a:pt x="164" y="939"/>
                </a:cubicBezTo>
                <a:lnTo>
                  <a:pt x="164" y="135"/>
                </a:lnTo>
                <a:close/>
                <a:moveTo>
                  <a:pt x="633" y="1119"/>
                </a:moveTo>
                <a:cubicBezTo>
                  <a:pt x="135" y="1119"/>
                  <a:pt x="135" y="1119"/>
                  <a:pt x="135" y="1119"/>
                </a:cubicBezTo>
                <a:cubicBezTo>
                  <a:pt x="110" y="1119"/>
                  <a:pt x="90" y="1098"/>
                  <a:pt x="90" y="1074"/>
                </a:cubicBezTo>
                <a:cubicBezTo>
                  <a:pt x="90" y="1029"/>
                  <a:pt x="90" y="1029"/>
                  <a:pt x="90" y="1029"/>
                </a:cubicBezTo>
                <a:cubicBezTo>
                  <a:pt x="633" y="1029"/>
                  <a:pt x="633" y="1029"/>
                  <a:pt x="633" y="1029"/>
                </a:cubicBezTo>
                <a:lnTo>
                  <a:pt x="633" y="1119"/>
                </a:lnTo>
                <a:close/>
                <a:moveTo>
                  <a:pt x="813" y="1119"/>
                </a:moveTo>
                <a:cubicBezTo>
                  <a:pt x="723" y="1119"/>
                  <a:pt x="723" y="1119"/>
                  <a:pt x="723" y="1119"/>
                </a:cubicBezTo>
                <a:cubicBezTo>
                  <a:pt x="723" y="1029"/>
                  <a:pt x="723" y="1029"/>
                  <a:pt x="723" y="1029"/>
                </a:cubicBezTo>
                <a:cubicBezTo>
                  <a:pt x="813" y="1029"/>
                  <a:pt x="813" y="1029"/>
                  <a:pt x="813" y="1029"/>
                </a:cubicBezTo>
                <a:lnTo>
                  <a:pt x="813" y="1119"/>
                </a:lnTo>
                <a:close/>
                <a:moveTo>
                  <a:pt x="1446" y="1074"/>
                </a:moveTo>
                <a:cubicBezTo>
                  <a:pt x="1446" y="1098"/>
                  <a:pt x="1426" y="1119"/>
                  <a:pt x="1401" y="1119"/>
                </a:cubicBezTo>
                <a:cubicBezTo>
                  <a:pt x="903" y="1119"/>
                  <a:pt x="903" y="1119"/>
                  <a:pt x="903" y="1119"/>
                </a:cubicBezTo>
                <a:cubicBezTo>
                  <a:pt x="903" y="1029"/>
                  <a:pt x="903" y="1029"/>
                  <a:pt x="903" y="1029"/>
                </a:cubicBezTo>
                <a:cubicBezTo>
                  <a:pt x="1446" y="1029"/>
                  <a:pt x="1446" y="1029"/>
                  <a:pt x="1446" y="1029"/>
                </a:cubicBezTo>
                <a:lnTo>
                  <a:pt x="1446" y="1074"/>
                </a:lnTo>
                <a:close/>
                <a:moveTo>
                  <a:pt x="768" y="180"/>
                </a:moveTo>
                <a:cubicBezTo>
                  <a:pt x="584" y="180"/>
                  <a:pt x="434" y="330"/>
                  <a:pt x="434" y="514"/>
                </a:cubicBezTo>
                <a:cubicBezTo>
                  <a:pt x="434" y="699"/>
                  <a:pt x="584" y="849"/>
                  <a:pt x="768" y="849"/>
                </a:cubicBezTo>
                <a:cubicBezTo>
                  <a:pt x="953" y="849"/>
                  <a:pt x="1103" y="699"/>
                  <a:pt x="1103" y="514"/>
                </a:cubicBezTo>
                <a:cubicBezTo>
                  <a:pt x="1103" y="330"/>
                  <a:pt x="953" y="180"/>
                  <a:pt x="768" y="180"/>
                </a:cubicBezTo>
                <a:close/>
                <a:moveTo>
                  <a:pt x="857" y="742"/>
                </a:moveTo>
                <a:cubicBezTo>
                  <a:pt x="830" y="753"/>
                  <a:pt x="800" y="759"/>
                  <a:pt x="768" y="759"/>
                </a:cubicBezTo>
                <a:cubicBezTo>
                  <a:pt x="737" y="759"/>
                  <a:pt x="707" y="753"/>
                  <a:pt x="679" y="742"/>
                </a:cubicBezTo>
                <a:cubicBezTo>
                  <a:pt x="679" y="675"/>
                  <a:pt x="679" y="675"/>
                  <a:pt x="679" y="675"/>
                </a:cubicBezTo>
                <a:cubicBezTo>
                  <a:pt x="679" y="650"/>
                  <a:pt x="699" y="630"/>
                  <a:pt x="724" y="630"/>
                </a:cubicBezTo>
                <a:cubicBezTo>
                  <a:pt x="812" y="630"/>
                  <a:pt x="812" y="630"/>
                  <a:pt x="812" y="630"/>
                </a:cubicBezTo>
                <a:cubicBezTo>
                  <a:pt x="837" y="630"/>
                  <a:pt x="857" y="650"/>
                  <a:pt x="857" y="675"/>
                </a:cubicBezTo>
                <a:lnTo>
                  <a:pt x="857" y="742"/>
                </a:lnTo>
                <a:close/>
                <a:moveTo>
                  <a:pt x="723" y="495"/>
                </a:moveTo>
                <a:cubicBezTo>
                  <a:pt x="723" y="470"/>
                  <a:pt x="743" y="450"/>
                  <a:pt x="768" y="450"/>
                </a:cubicBezTo>
                <a:cubicBezTo>
                  <a:pt x="793" y="450"/>
                  <a:pt x="813" y="470"/>
                  <a:pt x="813" y="495"/>
                </a:cubicBezTo>
                <a:cubicBezTo>
                  <a:pt x="813" y="519"/>
                  <a:pt x="793" y="540"/>
                  <a:pt x="768" y="540"/>
                </a:cubicBezTo>
                <a:cubicBezTo>
                  <a:pt x="743" y="540"/>
                  <a:pt x="723" y="519"/>
                  <a:pt x="723" y="495"/>
                </a:cubicBezTo>
                <a:close/>
                <a:moveTo>
                  <a:pt x="947" y="681"/>
                </a:moveTo>
                <a:cubicBezTo>
                  <a:pt x="947" y="675"/>
                  <a:pt x="947" y="675"/>
                  <a:pt x="947" y="675"/>
                </a:cubicBezTo>
                <a:cubicBezTo>
                  <a:pt x="947" y="627"/>
                  <a:pt x="923" y="585"/>
                  <a:pt x="886" y="561"/>
                </a:cubicBezTo>
                <a:cubicBezTo>
                  <a:pt x="897" y="542"/>
                  <a:pt x="903" y="519"/>
                  <a:pt x="903" y="495"/>
                </a:cubicBezTo>
                <a:cubicBezTo>
                  <a:pt x="903" y="420"/>
                  <a:pt x="843" y="360"/>
                  <a:pt x="768" y="360"/>
                </a:cubicBezTo>
                <a:cubicBezTo>
                  <a:pt x="694" y="360"/>
                  <a:pt x="633" y="420"/>
                  <a:pt x="633" y="495"/>
                </a:cubicBezTo>
                <a:cubicBezTo>
                  <a:pt x="633" y="519"/>
                  <a:pt x="640" y="542"/>
                  <a:pt x="651" y="561"/>
                </a:cubicBezTo>
                <a:cubicBezTo>
                  <a:pt x="614" y="585"/>
                  <a:pt x="589" y="627"/>
                  <a:pt x="589" y="675"/>
                </a:cubicBezTo>
                <a:cubicBezTo>
                  <a:pt x="589" y="681"/>
                  <a:pt x="589" y="681"/>
                  <a:pt x="589" y="681"/>
                </a:cubicBezTo>
                <a:cubicBezTo>
                  <a:pt x="549" y="637"/>
                  <a:pt x="524" y="578"/>
                  <a:pt x="524" y="514"/>
                </a:cubicBezTo>
                <a:cubicBezTo>
                  <a:pt x="524" y="379"/>
                  <a:pt x="633" y="270"/>
                  <a:pt x="768" y="270"/>
                </a:cubicBezTo>
                <a:cubicBezTo>
                  <a:pt x="903" y="270"/>
                  <a:pt x="1013" y="379"/>
                  <a:pt x="1013" y="514"/>
                </a:cubicBezTo>
                <a:cubicBezTo>
                  <a:pt x="1013" y="578"/>
                  <a:pt x="988" y="637"/>
                  <a:pt x="947" y="6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6186360" y="8394595"/>
            <a:ext cx="768633" cy="670562"/>
          </a:xfrm>
          <a:custGeom>
            <a:avLst/>
            <a:gdLst>
              <a:gd name="T0" fmla="*/ 485 w 1536"/>
              <a:gd name="T1" fmla="*/ 1340 h 1340"/>
              <a:gd name="T2" fmla="*/ 617 w 1536"/>
              <a:gd name="T3" fmla="*/ 1160 h 1340"/>
              <a:gd name="T4" fmla="*/ 1536 w 1536"/>
              <a:gd name="T5" fmla="*/ 0 h 1340"/>
              <a:gd name="T6" fmla="*/ 0 w 1536"/>
              <a:gd name="T7" fmla="*/ 1160 h 1340"/>
              <a:gd name="T8" fmla="*/ 354 w 1536"/>
              <a:gd name="T9" fmla="*/ 1209 h 1340"/>
              <a:gd name="T10" fmla="*/ 485 w 1536"/>
              <a:gd name="T11" fmla="*/ 1250 h 1340"/>
              <a:gd name="T12" fmla="*/ 444 w 1536"/>
              <a:gd name="T13" fmla="*/ 1160 h 1340"/>
              <a:gd name="T14" fmla="*/ 527 w 1536"/>
              <a:gd name="T15" fmla="*/ 1209 h 1340"/>
              <a:gd name="T16" fmla="*/ 270 w 1536"/>
              <a:gd name="T17" fmla="*/ 270 h 1340"/>
              <a:gd name="T18" fmla="*/ 527 w 1536"/>
              <a:gd name="T19" fmla="*/ 890 h 1340"/>
              <a:gd name="T20" fmla="*/ 90 w 1536"/>
              <a:gd name="T21" fmla="*/ 1070 h 1340"/>
              <a:gd name="T22" fmla="*/ 1446 w 1536"/>
              <a:gd name="T23" fmla="*/ 90 h 1340"/>
              <a:gd name="T24" fmla="*/ 444 w 1536"/>
              <a:gd name="T25" fmla="*/ 1070 h 1340"/>
              <a:gd name="T26" fmla="*/ 617 w 1536"/>
              <a:gd name="T27" fmla="*/ 980 h 1340"/>
              <a:gd name="T28" fmla="*/ 180 w 1536"/>
              <a:gd name="T29" fmla="*/ 180 h 1340"/>
              <a:gd name="T30" fmla="*/ 354 w 1536"/>
              <a:gd name="T31" fmla="*/ 980 h 1340"/>
              <a:gd name="T32" fmla="*/ 90 w 1536"/>
              <a:gd name="T33" fmla="*/ 1070 h 1340"/>
              <a:gd name="T34" fmla="*/ 736 w 1536"/>
              <a:gd name="T35" fmla="*/ 180 h 1340"/>
              <a:gd name="T36" fmla="*/ 1356 w 1536"/>
              <a:gd name="T37" fmla="*/ 440 h 1340"/>
              <a:gd name="T38" fmla="*/ 1266 w 1536"/>
              <a:gd name="T39" fmla="*/ 350 h 1340"/>
              <a:gd name="T40" fmla="*/ 826 w 1536"/>
              <a:gd name="T41" fmla="*/ 270 h 1340"/>
              <a:gd name="T42" fmla="*/ 1266 w 1536"/>
              <a:gd name="T43" fmla="*/ 350 h 1340"/>
              <a:gd name="T44" fmla="*/ 911 w 1536"/>
              <a:gd name="T45" fmla="*/ 890 h 1340"/>
              <a:gd name="T46" fmla="*/ 821 w 1536"/>
              <a:gd name="T47" fmla="*/ 980 h 1340"/>
              <a:gd name="T48" fmla="*/ 1001 w 1536"/>
              <a:gd name="T49" fmla="*/ 890 h 1340"/>
              <a:gd name="T50" fmla="*/ 1091 w 1536"/>
              <a:gd name="T51" fmla="*/ 980 h 1340"/>
              <a:gd name="T52" fmla="*/ 1001 w 1536"/>
              <a:gd name="T53" fmla="*/ 890 h 1340"/>
              <a:gd name="T54" fmla="*/ 1271 w 1536"/>
              <a:gd name="T55" fmla="*/ 890 h 1340"/>
              <a:gd name="T56" fmla="*/ 1181 w 1536"/>
              <a:gd name="T57" fmla="*/ 980 h 1340"/>
              <a:gd name="T58" fmla="*/ 821 w 1536"/>
              <a:gd name="T59" fmla="*/ 710 h 1340"/>
              <a:gd name="T60" fmla="*/ 911 w 1536"/>
              <a:gd name="T61" fmla="*/ 800 h 1340"/>
              <a:gd name="T62" fmla="*/ 821 w 1536"/>
              <a:gd name="T63" fmla="*/ 710 h 1340"/>
              <a:gd name="T64" fmla="*/ 1091 w 1536"/>
              <a:gd name="T65" fmla="*/ 710 h 1340"/>
              <a:gd name="T66" fmla="*/ 1001 w 1536"/>
              <a:gd name="T67" fmla="*/ 800 h 1340"/>
              <a:gd name="T68" fmla="*/ 1181 w 1536"/>
              <a:gd name="T69" fmla="*/ 710 h 1340"/>
              <a:gd name="T70" fmla="*/ 1271 w 1536"/>
              <a:gd name="T71" fmla="*/ 800 h 1340"/>
              <a:gd name="T72" fmla="*/ 1181 w 1536"/>
              <a:gd name="T73" fmla="*/ 710 h 1340"/>
              <a:gd name="T74" fmla="*/ 911 w 1536"/>
              <a:gd name="T75" fmla="*/ 530 h 1340"/>
              <a:gd name="T76" fmla="*/ 821 w 1536"/>
              <a:gd name="T77" fmla="*/ 620 h 1340"/>
              <a:gd name="T78" fmla="*/ 1001 w 1536"/>
              <a:gd name="T79" fmla="*/ 530 h 1340"/>
              <a:gd name="T80" fmla="*/ 1091 w 1536"/>
              <a:gd name="T81" fmla="*/ 620 h 1340"/>
              <a:gd name="T82" fmla="*/ 1001 w 1536"/>
              <a:gd name="T83" fmla="*/ 530 h 1340"/>
              <a:gd name="T84" fmla="*/ 1271 w 1536"/>
              <a:gd name="T85" fmla="*/ 530 h 1340"/>
              <a:gd name="T86" fmla="*/ 1181 w 1536"/>
              <a:gd name="T87" fmla="*/ 620 h 1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6" h="1340">
                <a:moveTo>
                  <a:pt x="354" y="1209"/>
                </a:moveTo>
                <a:cubicBezTo>
                  <a:pt x="354" y="1281"/>
                  <a:pt x="413" y="1340"/>
                  <a:pt x="485" y="1340"/>
                </a:cubicBezTo>
                <a:cubicBezTo>
                  <a:pt x="558" y="1340"/>
                  <a:pt x="617" y="1281"/>
                  <a:pt x="617" y="1209"/>
                </a:cubicBezTo>
                <a:cubicBezTo>
                  <a:pt x="617" y="1160"/>
                  <a:pt x="617" y="1160"/>
                  <a:pt x="617" y="1160"/>
                </a:cubicBezTo>
                <a:cubicBezTo>
                  <a:pt x="1536" y="1160"/>
                  <a:pt x="1536" y="1160"/>
                  <a:pt x="1536" y="1160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160"/>
                  <a:pt x="0" y="1160"/>
                  <a:pt x="0" y="1160"/>
                </a:cubicBezTo>
                <a:cubicBezTo>
                  <a:pt x="354" y="1160"/>
                  <a:pt x="354" y="1160"/>
                  <a:pt x="354" y="1160"/>
                </a:cubicBezTo>
                <a:lnTo>
                  <a:pt x="354" y="1209"/>
                </a:lnTo>
                <a:close/>
                <a:moveTo>
                  <a:pt x="527" y="1209"/>
                </a:moveTo>
                <a:cubicBezTo>
                  <a:pt x="527" y="1232"/>
                  <a:pt x="508" y="1250"/>
                  <a:pt x="485" y="1250"/>
                </a:cubicBezTo>
                <a:cubicBezTo>
                  <a:pt x="462" y="1250"/>
                  <a:pt x="444" y="1232"/>
                  <a:pt x="444" y="1209"/>
                </a:cubicBezTo>
                <a:cubicBezTo>
                  <a:pt x="444" y="1160"/>
                  <a:pt x="444" y="1160"/>
                  <a:pt x="444" y="1160"/>
                </a:cubicBezTo>
                <a:cubicBezTo>
                  <a:pt x="527" y="1160"/>
                  <a:pt x="527" y="1160"/>
                  <a:pt x="527" y="1160"/>
                </a:cubicBezTo>
                <a:lnTo>
                  <a:pt x="527" y="1209"/>
                </a:lnTo>
                <a:close/>
                <a:moveTo>
                  <a:pt x="270" y="890"/>
                </a:moveTo>
                <a:cubicBezTo>
                  <a:pt x="270" y="270"/>
                  <a:pt x="270" y="270"/>
                  <a:pt x="270" y="270"/>
                </a:cubicBezTo>
                <a:cubicBezTo>
                  <a:pt x="527" y="270"/>
                  <a:pt x="527" y="270"/>
                  <a:pt x="527" y="270"/>
                </a:cubicBezTo>
                <a:cubicBezTo>
                  <a:pt x="527" y="890"/>
                  <a:pt x="527" y="890"/>
                  <a:pt x="527" y="890"/>
                </a:cubicBezTo>
                <a:lnTo>
                  <a:pt x="270" y="890"/>
                </a:lnTo>
                <a:close/>
                <a:moveTo>
                  <a:pt x="90" y="1070"/>
                </a:moveTo>
                <a:cubicBezTo>
                  <a:pt x="90" y="90"/>
                  <a:pt x="90" y="90"/>
                  <a:pt x="90" y="90"/>
                </a:cubicBezTo>
                <a:cubicBezTo>
                  <a:pt x="1446" y="90"/>
                  <a:pt x="1446" y="90"/>
                  <a:pt x="1446" y="90"/>
                </a:cubicBezTo>
                <a:cubicBezTo>
                  <a:pt x="1446" y="1070"/>
                  <a:pt x="1446" y="1070"/>
                  <a:pt x="1446" y="1070"/>
                </a:cubicBezTo>
                <a:cubicBezTo>
                  <a:pt x="444" y="1070"/>
                  <a:pt x="444" y="1070"/>
                  <a:pt x="444" y="1070"/>
                </a:cubicBezTo>
                <a:cubicBezTo>
                  <a:pt x="444" y="980"/>
                  <a:pt x="444" y="980"/>
                  <a:pt x="444" y="980"/>
                </a:cubicBezTo>
                <a:cubicBezTo>
                  <a:pt x="617" y="980"/>
                  <a:pt x="617" y="980"/>
                  <a:pt x="617" y="980"/>
                </a:cubicBezTo>
                <a:cubicBezTo>
                  <a:pt x="617" y="180"/>
                  <a:pt x="617" y="180"/>
                  <a:pt x="617" y="18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180" y="980"/>
                  <a:pt x="180" y="980"/>
                  <a:pt x="180" y="980"/>
                </a:cubicBezTo>
                <a:cubicBezTo>
                  <a:pt x="354" y="980"/>
                  <a:pt x="354" y="980"/>
                  <a:pt x="354" y="980"/>
                </a:cubicBezTo>
                <a:cubicBezTo>
                  <a:pt x="354" y="1070"/>
                  <a:pt x="354" y="1070"/>
                  <a:pt x="354" y="1070"/>
                </a:cubicBezTo>
                <a:lnTo>
                  <a:pt x="90" y="1070"/>
                </a:lnTo>
                <a:close/>
                <a:moveTo>
                  <a:pt x="1356" y="180"/>
                </a:moveTo>
                <a:cubicBezTo>
                  <a:pt x="736" y="180"/>
                  <a:pt x="736" y="180"/>
                  <a:pt x="736" y="180"/>
                </a:cubicBezTo>
                <a:cubicBezTo>
                  <a:pt x="736" y="440"/>
                  <a:pt x="736" y="440"/>
                  <a:pt x="736" y="440"/>
                </a:cubicBezTo>
                <a:cubicBezTo>
                  <a:pt x="1356" y="440"/>
                  <a:pt x="1356" y="440"/>
                  <a:pt x="1356" y="440"/>
                </a:cubicBezTo>
                <a:lnTo>
                  <a:pt x="1356" y="180"/>
                </a:lnTo>
                <a:close/>
                <a:moveTo>
                  <a:pt x="1266" y="350"/>
                </a:moveTo>
                <a:cubicBezTo>
                  <a:pt x="826" y="350"/>
                  <a:pt x="826" y="350"/>
                  <a:pt x="826" y="350"/>
                </a:cubicBezTo>
                <a:cubicBezTo>
                  <a:pt x="826" y="270"/>
                  <a:pt x="826" y="270"/>
                  <a:pt x="826" y="270"/>
                </a:cubicBezTo>
                <a:cubicBezTo>
                  <a:pt x="1266" y="270"/>
                  <a:pt x="1266" y="270"/>
                  <a:pt x="1266" y="270"/>
                </a:cubicBezTo>
                <a:lnTo>
                  <a:pt x="1266" y="350"/>
                </a:lnTo>
                <a:close/>
                <a:moveTo>
                  <a:pt x="821" y="890"/>
                </a:moveTo>
                <a:cubicBezTo>
                  <a:pt x="911" y="890"/>
                  <a:pt x="911" y="890"/>
                  <a:pt x="911" y="890"/>
                </a:cubicBezTo>
                <a:cubicBezTo>
                  <a:pt x="911" y="980"/>
                  <a:pt x="911" y="980"/>
                  <a:pt x="911" y="980"/>
                </a:cubicBezTo>
                <a:cubicBezTo>
                  <a:pt x="821" y="980"/>
                  <a:pt x="821" y="980"/>
                  <a:pt x="821" y="980"/>
                </a:cubicBezTo>
                <a:lnTo>
                  <a:pt x="821" y="890"/>
                </a:lnTo>
                <a:close/>
                <a:moveTo>
                  <a:pt x="1001" y="890"/>
                </a:moveTo>
                <a:cubicBezTo>
                  <a:pt x="1091" y="890"/>
                  <a:pt x="1091" y="890"/>
                  <a:pt x="1091" y="890"/>
                </a:cubicBezTo>
                <a:cubicBezTo>
                  <a:pt x="1091" y="980"/>
                  <a:pt x="1091" y="980"/>
                  <a:pt x="1091" y="980"/>
                </a:cubicBezTo>
                <a:cubicBezTo>
                  <a:pt x="1001" y="980"/>
                  <a:pt x="1001" y="980"/>
                  <a:pt x="1001" y="980"/>
                </a:cubicBezTo>
                <a:lnTo>
                  <a:pt x="1001" y="890"/>
                </a:lnTo>
                <a:close/>
                <a:moveTo>
                  <a:pt x="1181" y="890"/>
                </a:moveTo>
                <a:cubicBezTo>
                  <a:pt x="1271" y="890"/>
                  <a:pt x="1271" y="890"/>
                  <a:pt x="1271" y="890"/>
                </a:cubicBezTo>
                <a:cubicBezTo>
                  <a:pt x="1271" y="980"/>
                  <a:pt x="1271" y="980"/>
                  <a:pt x="1271" y="980"/>
                </a:cubicBezTo>
                <a:cubicBezTo>
                  <a:pt x="1181" y="980"/>
                  <a:pt x="1181" y="980"/>
                  <a:pt x="1181" y="980"/>
                </a:cubicBezTo>
                <a:lnTo>
                  <a:pt x="1181" y="890"/>
                </a:lnTo>
                <a:close/>
                <a:moveTo>
                  <a:pt x="821" y="710"/>
                </a:moveTo>
                <a:cubicBezTo>
                  <a:pt x="911" y="710"/>
                  <a:pt x="911" y="710"/>
                  <a:pt x="911" y="710"/>
                </a:cubicBezTo>
                <a:cubicBezTo>
                  <a:pt x="911" y="800"/>
                  <a:pt x="911" y="800"/>
                  <a:pt x="911" y="800"/>
                </a:cubicBezTo>
                <a:cubicBezTo>
                  <a:pt x="821" y="800"/>
                  <a:pt x="821" y="800"/>
                  <a:pt x="821" y="800"/>
                </a:cubicBezTo>
                <a:lnTo>
                  <a:pt x="821" y="710"/>
                </a:lnTo>
                <a:close/>
                <a:moveTo>
                  <a:pt x="1001" y="710"/>
                </a:moveTo>
                <a:cubicBezTo>
                  <a:pt x="1091" y="710"/>
                  <a:pt x="1091" y="710"/>
                  <a:pt x="1091" y="710"/>
                </a:cubicBezTo>
                <a:cubicBezTo>
                  <a:pt x="1091" y="800"/>
                  <a:pt x="1091" y="800"/>
                  <a:pt x="1091" y="800"/>
                </a:cubicBezTo>
                <a:cubicBezTo>
                  <a:pt x="1001" y="800"/>
                  <a:pt x="1001" y="800"/>
                  <a:pt x="1001" y="800"/>
                </a:cubicBezTo>
                <a:lnTo>
                  <a:pt x="1001" y="710"/>
                </a:lnTo>
                <a:close/>
                <a:moveTo>
                  <a:pt x="1181" y="710"/>
                </a:moveTo>
                <a:cubicBezTo>
                  <a:pt x="1271" y="710"/>
                  <a:pt x="1271" y="710"/>
                  <a:pt x="1271" y="710"/>
                </a:cubicBezTo>
                <a:cubicBezTo>
                  <a:pt x="1271" y="800"/>
                  <a:pt x="1271" y="800"/>
                  <a:pt x="1271" y="800"/>
                </a:cubicBezTo>
                <a:cubicBezTo>
                  <a:pt x="1181" y="800"/>
                  <a:pt x="1181" y="800"/>
                  <a:pt x="1181" y="800"/>
                </a:cubicBezTo>
                <a:lnTo>
                  <a:pt x="1181" y="710"/>
                </a:lnTo>
                <a:close/>
                <a:moveTo>
                  <a:pt x="821" y="530"/>
                </a:moveTo>
                <a:cubicBezTo>
                  <a:pt x="911" y="530"/>
                  <a:pt x="911" y="530"/>
                  <a:pt x="911" y="530"/>
                </a:cubicBezTo>
                <a:cubicBezTo>
                  <a:pt x="911" y="620"/>
                  <a:pt x="911" y="620"/>
                  <a:pt x="911" y="620"/>
                </a:cubicBezTo>
                <a:cubicBezTo>
                  <a:pt x="821" y="620"/>
                  <a:pt x="821" y="620"/>
                  <a:pt x="821" y="620"/>
                </a:cubicBezTo>
                <a:lnTo>
                  <a:pt x="821" y="530"/>
                </a:lnTo>
                <a:close/>
                <a:moveTo>
                  <a:pt x="1001" y="530"/>
                </a:moveTo>
                <a:cubicBezTo>
                  <a:pt x="1091" y="530"/>
                  <a:pt x="1091" y="530"/>
                  <a:pt x="1091" y="530"/>
                </a:cubicBezTo>
                <a:cubicBezTo>
                  <a:pt x="1091" y="620"/>
                  <a:pt x="1091" y="620"/>
                  <a:pt x="1091" y="620"/>
                </a:cubicBezTo>
                <a:cubicBezTo>
                  <a:pt x="1001" y="620"/>
                  <a:pt x="1001" y="620"/>
                  <a:pt x="1001" y="620"/>
                </a:cubicBezTo>
                <a:lnTo>
                  <a:pt x="1001" y="530"/>
                </a:lnTo>
                <a:close/>
                <a:moveTo>
                  <a:pt x="1181" y="530"/>
                </a:moveTo>
                <a:cubicBezTo>
                  <a:pt x="1271" y="530"/>
                  <a:pt x="1271" y="530"/>
                  <a:pt x="1271" y="530"/>
                </a:cubicBezTo>
                <a:cubicBezTo>
                  <a:pt x="1271" y="620"/>
                  <a:pt x="1271" y="620"/>
                  <a:pt x="1271" y="620"/>
                </a:cubicBezTo>
                <a:cubicBezTo>
                  <a:pt x="1181" y="620"/>
                  <a:pt x="1181" y="620"/>
                  <a:pt x="1181" y="620"/>
                </a:cubicBezTo>
                <a:lnTo>
                  <a:pt x="1181" y="5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8437098" y="8345406"/>
            <a:ext cx="768941" cy="768941"/>
          </a:xfrm>
          <a:custGeom>
            <a:avLst/>
            <a:gdLst>
              <a:gd name="T0" fmla="*/ 1062 w 1536"/>
              <a:gd name="T1" fmla="*/ 723 h 1536"/>
              <a:gd name="T2" fmla="*/ 1210 w 1536"/>
              <a:gd name="T3" fmla="*/ 471 h 1536"/>
              <a:gd name="T4" fmla="*/ 1210 w 1536"/>
              <a:gd name="T5" fmla="*/ 183 h 1536"/>
              <a:gd name="T6" fmla="*/ 1045 w 1536"/>
              <a:gd name="T7" fmla="*/ 428 h 1536"/>
              <a:gd name="T8" fmla="*/ 813 w 1536"/>
              <a:gd name="T9" fmla="*/ 281 h 1536"/>
              <a:gd name="T10" fmla="*/ 624 w 1536"/>
              <a:gd name="T11" fmla="*/ 144 h 1536"/>
              <a:gd name="T12" fmla="*/ 610 w 1536"/>
              <a:gd name="T13" fmla="*/ 359 h 1536"/>
              <a:gd name="T14" fmla="*/ 429 w 1536"/>
              <a:gd name="T15" fmla="*/ 226 h 1536"/>
              <a:gd name="T16" fmla="*/ 225 w 1536"/>
              <a:gd name="T17" fmla="*/ 429 h 1536"/>
              <a:gd name="T18" fmla="*/ 475 w 1536"/>
              <a:gd name="T19" fmla="*/ 539 h 1536"/>
              <a:gd name="T20" fmla="*/ 144 w 1536"/>
              <a:gd name="T21" fmla="*/ 625 h 1536"/>
              <a:gd name="T22" fmla="*/ 281 w 1536"/>
              <a:gd name="T23" fmla="*/ 814 h 1536"/>
              <a:gd name="T24" fmla="*/ 392 w 1536"/>
              <a:gd name="T25" fmla="*/ 1082 h 1536"/>
              <a:gd name="T26" fmla="*/ 327 w 1536"/>
              <a:gd name="T27" fmla="*/ 1354 h 1536"/>
              <a:gd name="T28" fmla="*/ 492 w 1536"/>
              <a:gd name="T29" fmla="*/ 1109 h 1536"/>
              <a:gd name="T30" fmla="*/ 724 w 1536"/>
              <a:gd name="T31" fmla="*/ 1256 h 1536"/>
              <a:gd name="T32" fmla="*/ 912 w 1536"/>
              <a:gd name="T33" fmla="*/ 1393 h 1536"/>
              <a:gd name="T34" fmla="*/ 927 w 1536"/>
              <a:gd name="T35" fmla="*/ 1178 h 1536"/>
              <a:gd name="T36" fmla="*/ 1108 w 1536"/>
              <a:gd name="T37" fmla="*/ 1311 h 1536"/>
              <a:gd name="T38" fmla="*/ 1354 w 1536"/>
              <a:gd name="T39" fmla="*/ 1210 h 1536"/>
              <a:gd name="T40" fmla="*/ 1062 w 1536"/>
              <a:gd name="T41" fmla="*/ 998 h 1536"/>
              <a:gd name="T42" fmla="*/ 1393 w 1536"/>
              <a:gd name="T43" fmla="*/ 912 h 1536"/>
              <a:gd name="T44" fmla="*/ 1172 w 1536"/>
              <a:gd name="T45" fmla="*/ 289 h 1536"/>
              <a:gd name="T46" fmla="*/ 1248 w 1536"/>
              <a:gd name="T47" fmla="*/ 365 h 1536"/>
              <a:gd name="T48" fmla="*/ 365 w 1536"/>
              <a:gd name="T49" fmla="*/ 365 h 1536"/>
              <a:gd name="T50" fmla="*/ 289 w 1536"/>
              <a:gd name="T51" fmla="*/ 289 h 1536"/>
              <a:gd name="T52" fmla="*/ 365 w 1536"/>
              <a:gd name="T53" fmla="*/ 365 h 1536"/>
              <a:gd name="T54" fmla="*/ 144 w 1536"/>
              <a:gd name="T55" fmla="*/ 715 h 1536"/>
              <a:gd name="T56" fmla="*/ 365 w 1536"/>
              <a:gd name="T57" fmla="*/ 1248 h 1536"/>
              <a:gd name="T58" fmla="*/ 289 w 1536"/>
              <a:gd name="T59" fmla="*/ 1172 h 1536"/>
              <a:gd name="T60" fmla="*/ 365 w 1536"/>
              <a:gd name="T61" fmla="*/ 1248 h 1536"/>
              <a:gd name="T62" fmla="*/ 822 w 1536"/>
              <a:gd name="T63" fmla="*/ 144 h 1536"/>
              <a:gd name="T64" fmla="*/ 822 w 1536"/>
              <a:gd name="T65" fmla="*/ 1393 h 1536"/>
              <a:gd name="T66" fmla="*/ 769 w 1536"/>
              <a:gd name="T67" fmla="*/ 1339 h 1536"/>
              <a:gd name="T68" fmla="*/ 927 w 1536"/>
              <a:gd name="T69" fmla="*/ 1088 h 1536"/>
              <a:gd name="T70" fmla="*/ 565 w 1536"/>
              <a:gd name="T71" fmla="*/ 998 h 1536"/>
              <a:gd name="T72" fmla="*/ 972 w 1536"/>
              <a:gd name="T73" fmla="*/ 908 h 1536"/>
              <a:gd name="T74" fmla="*/ 610 w 1536"/>
              <a:gd name="T75" fmla="*/ 449 h 1536"/>
              <a:gd name="T76" fmla="*/ 972 w 1536"/>
              <a:gd name="T77" fmla="*/ 908 h 1536"/>
              <a:gd name="T78" fmla="*/ 1248 w 1536"/>
              <a:gd name="T79" fmla="*/ 1172 h 1536"/>
              <a:gd name="T80" fmla="*/ 1172 w 1536"/>
              <a:gd name="T81" fmla="*/ 1248 h 1536"/>
              <a:gd name="T82" fmla="*/ 1339 w 1536"/>
              <a:gd name="T83" fmla="*/ 768 h 1536"/>
              <a:gd name="T84" fmla="*/ 1393 w 1536"/>
              <a:gd name="T85" fmla="*/ 82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36">
                <a:moveTo>
                  <a:pt x="1393" y="625"/>
                </a:moveTo>
                <a:cubicBezTo>
                  <a:pt x="1329" y="625"/>
                  <a:pt x="1275" y="666"/>
                  <a:pt x="1256" y="723"/>
                </a:cubicBezTo>
                <a:cubicBezTo>
                  <a:pt x="1062" y="723"/>
                  <a:pt x="1062" y="723"/>
                  <a:pt x="1062" y="723"/>
                </a:cubicBezTo>
                <a:cubicBezTo>
                  <a:pt x="1062" y="538"/>
                  <a:pt x="1062" y="538"/>
                  <a:pt x="1062" y="538"/>
                </a:cubicBezTo>
                <a:cubicBezTo>
                  <a:pt x="1145" y="455"/>
                  <a:pt x="1145" y="455"/>
                  <a:pt x="1145" y="455"/>
                </a:cubicBezTo>
                <a:cubicBezTo>
                  <a:pt x="1165" y="466"/>
                  <a:pt x="1187" y="471"/>
                  <a:pt x="1210" y="471"/>
                </a:cubicBezTo>
                <a:cubicBezTo>
                  <a:pt x="1246" y="471"/>
                  <a:pt x="1283" y="457"/>
                  <a:pt x="1311" y="429"/>
                </a:cubicBezTo>
                <a:cubicBezTo>
                  <a:pt x="1367" y="373"/>
                  <a:pt x="1367" y="281"/>
                  <a:pt x="1311" y="225"/>
                </a:cubicBezTo>
                <a:cubicBezTo>
                  <a:pt x="1284" y="198"/>
                  <a:pt x="1248" y="183"/>
                  <a:pt x="1210" y="183"/>
                </a:cubicBezTo>
                <a:cubicBezTo>
                  <a:pt x="1171" y="183"/>
                  <a:pt x="1135" y="198"/>
                  <a:pt x="1108" y="225"/>
                </a:cubicBezTo>
                <a:cubicBezTo>
                  <a:pt x="1063" y="270"/>
                  <a:pt x="1054" y="338"/>
                  <a:pt x="1081" y="392"/>
                </a:cubicBezTo>
                <a:cubicBezTo>
                  <a:pt x="1045" y="428"/>
                  <a:pt x="1045" y="428"/>
                  <a:pt x="1045" y="428"/>
                </a:cubicBezTo>
                <a:cubicBezTo>
                  <a:pt x="1022" y="387"/>
                  <a:pt x="978" y="359"/>
                  <a:pt x="927" y="359"/>
                </a:cubicBezTo>
                <a:cubicBezTo>
                  <a:pt x="813" y="359"/>
                  <a:pt x="813" y="359"/>
                  <a:pt x="813" y="359"/>
                </a:cubicBezTo>
                <a:cubicBezTo>
                  <a:pt x="813" y="281"/>
                  <a:pt x="813" y="281"/>
                  <a:pt x="813" y="281"/>
                </a:cubicBezTo>
                <a:cubicBezTo>
                  <a:pt x="871" y="262"/>
                  <a:pt x="912" y="208"/>
                  <a:pt x="912" y="144"/>
                </a:cubicBezTo>
                <a:cubicBezTo>
                  <a:pt x="912" y="65"/>
                  <a:pt x="848" y="0"/>
                  <a:pt x="768" y="0"/>
                </a:cubicBezTo>
                <a:cubicBezTo>
                  <a:pt x="689" y="0"/>
                  <a:pt x="624" y="65"/>
                  <a:pt x="624" y="144"/>
                </a:cubicBezTo>
                <a:cubicBezTo>
                  <a:pt x="624" y="208"/>
                  <a:pt x="666" y="262"/>
                  <a:pt x="723" y="281"/>
                </a:cubicBezTo>
                <a:cubicBezTo>
                  <a:pt x="723" y="359"/>
                  <a:pt x="723" y="359"/>
                  <a:pt x="723" y="359"/>
                </a:cubicBezTo>
                <a:cubicBezTo>
                  <a:pt x="610" y="359"/>
                  <a:pt x="610" y="359"/>
                  <a:pt x="610" y="359"/>
                </a:cubicBezTo>
                <a:cubicBezTo>
                  <a:pt x="559" y="359"/>
                  <a:pt x="515" y="387"/>
                  <a:pt x="492" y="428"/>
                </a:cubicBezTo>
                <a:cubicBezTo>
                  <a:pt x="455" y="392"/>
                  <a:pt x="455" y="392"/>
                  <a:pt x="455" y="392"/>
                </a:cubicBezTo>
                <a:cubicBezTo>
                  <a:pt x="482" y="338"/>
                  <a:pt x="474" y="270"/>
                  <a:pt x="429" y="226"/>
                </a:cubicBezTo>
                <a:cubicBezTo>
                  <a:pt x="373" y="169"/>
                  <a:pt x="281" y="169"/>
                  <a:pt x="225" y="226"/>
                </a:cubicBezTo>
                <a:cubicBezTo>
                  <a:pt x="198" y="253"/>
                  <a:pt x="183" y="289"/>
                  <a:pt x="183" y="327"/>
                </a:cubicBezTo>
                <a:cubicBezTo>
                  <a:pt x="183" y="366"/>
                  <a:pt x="198" y="402"/>
                  <a:pt x="225" y="429"/>
                </a:cubicBezTo>
                <a:cubicBezTo>
                  <a:pt x="253" y="457"/>
                  <a:pt x="290" y="471"/>
                  <a:pt x="327" y="471"/>
                </a:cubicBezTo>
                <a:cubicBezTo>
                  <a:pt x="349" y="471"/>
                  <a:pt x="371" y="466"/>
                  <a:pt x="392" y="456"/>
                </a:cubicBezTo>
                <a:cubicBezTo>
                  <a:pt x="475" y="539"/>
                  <a:pt x="475" y="539"/>
                  <a:pt x="475" y="539"/>
                </a:cubicBezTo>
                <a:cubicBezTo>
                  <a:pt x="475" y="724"/>
                  <a:pt x="475" y="724"/>
                  <a:pt x="475" y="724"/>
                </a:cubicBezTo>
                <a:cubicBezTo>
                  <a:pt x="281" y="724"/>
                  <a:pt x="281" y="724"/>
                  <a:pt x="281" y="724"/>
                </a:cubicBezTo>
                <a:cubicBezTo>
                  <a:pt x="262" y="666"/>
                  <a:pt x="208" y="625"/>
                  <a:pt x="144" y="625"/>
                </a:cubicBezTo>
                <a:cubicBezTo>
                  <a:pt x="65" y="625"/>
                  <a:pt x="0" y="689"/>
                  <a:pt x="0" y="769"/>
                </a:cubicBezTo>
                <a:cubicBezTo>
                  <a:pt x="0" y="848"/>
                  <a:pt x="65" y="912"/>
                  <a:pt x="144" y="912"/>
                </a:cubicBezTo>
                <a:cubicBezTo>
                  <a:pt x="208" y="912"/>
                  <a:pt x="262" y="871"/>
                  <a:pt x="281" y="814"/>
                </a:cubicBezTo>
                <a:cubicBezTo>
                  <a:pt x="475" y="814"/>
                  <a:pt x="475" y="814"/>
                  <a:pt x="475" y="814"/>
                </a:cubicBezTo>
                <a:cubicBezTo>
                  <a:pt x="475" y="999"/>
                  <a:pt x="475" y="999"/>
                  <a:pt x="475" y="999"/>
                </a:cubicBezTo>
                <a:cubicBezTo>
                  <a:pt x="392" y="1082"/>
                  <a:pt x="392" y="1082"/>
                  <a:pt x="392" y="1082"/>
                </a:cubicBezTo>
                <a:cubicBezTo>
                  <a:pt x="338" y="1054"/>
                  <a:pt x="270" y="1063"/>
                  <a:pt x="225" y="1108"/>
                </a:cubicBezTo>
                <a:cubicBezTo>
                  <a:pt x="169" y="1164"/>
                  <a:pt x="169" y="1256"/>
                  <a:pt x="225" y="1312"/>
                </a:cubicBezTo>
                <a:cubicBezTo>
                  <a:pt x="253" y="1339"/>
                  <a:pt x="289" y="1354"/>
                  <a:pt x="327" y="1354"/>
                </a:cubicBezTo>
                <a:cubicBezTo>
                  <a:pt x="366" y="1354"/>
                  <a:pt x="402" y="1339"/>
                  <a:pt x="429" y="1312"/>
                </a:cubicBezTo>
                <a:cubicBezTo>
                  <a:pt x="474" y="1267"/>
                  <a:pt x="483" y="1199"/>
                  <a:pt x="455" y="1145"/>
                </a:cubicBezTo>
                <a:cubicBezTo>
                  <a:pt x="492" y="1109"/>
                  <a:pt x="492" y="1109"/>
                  <a:pt x="492" y="1109"/>
                </a:cubicBezTo>
                <a:cubicBezTo>
                  <a:pt x="515" y="1150"/>
                  <a:pt x="559" y="1178"/>
                  <a:pt x="610" y="1178"/>
                </a:cubicBezTo>
                <a:cubicBezTo>
                  <a:pt x="724" y="1178"/>
                  <a:pt x="724" y="1178"/>
                  <a:pt x="724" y="1178"/>
                </a:cubicBezTo>
                <a:cubicBezTo>
                  <a:pt x="724" y="1256"/>
                  <a:pt x="724" y="1256"/>
                  <a:pt x="724" y="1256"/>
                </a:cubicBezTo>
                <a:cubicBezTo>
                  <a:pt x="666" y="1275"/>
                  <a:pt x="625" y="1329"/>
                  <a:pt x="625" y="1393"/>
                </a:cubicBezTo>
                <a:cubicBezTo>
                  <a:pt x="625" y="1472"/>
                  <a:pt x="689" y="1536"/>
                  <a:pt x="769" y="1536"/>
                </a:cubicBezTo>
                <a:cubicBezTo>
                  <a:pt x="848" y="1536"/>
                  <a:pt x="912" y="1472"/>
                  <a:pt x="912" y="1393"/>
                </a:cubicBezTo>
                <a:cubicBezTo>
                  <a:pt x="912" y="1329"/>
                  <a:pt x="871" y="1275"/>
                  <a:pt x="814" y="1256"/>
                </a:cubicBezTo>
                <a:cubicBezTo>
                  <a:pt x="814" y="1178"/>
                  <a:pt x="814" y="1178"/>
                  <a:pt x="814" y="1178"/>
                </a:cubicBezTo>
                <a:cubicBezTo>
                  <a:pt x="927" y="1178"/>
                  <a:pt x="927" y="1178"/>
                  <a:pt x="927" y="1178"/>
                </a:cubicBezTo>
                <a:cubicBezTo>
                  <a:pt x="978" y="1178"/>
                  <a:pt x="1022" y="1150"/>
                  <a:pt x="1045" y="1109"/>
                </a:cubicBezTo>
                <a:cubicBezTo>
                  <a:pt x="1081" y="1145"/>
                  <a:pt x="1081" y="1145"/>
                  <a:pt x="1081" y="1145"/>
                </a:cubicBezTo>
                <a:cubicBezTo>
                  <a:pt x="1054" y="1199"/>
                  <a:pt x="1063" y="1266"/>
                  <a:pt x="1108" y="1311"/>
                </a:cubicBezTo>
                <a:cubicBezTo>
                  <a:pt x="1136" y="1339"/>
                  <a:pt x="1173" y="1354"/>
                  <a:pt x="1210" y="1354"/>
                </a:cubicBezTo>
                <a:cubicBezTo>
                  <a:pt x="1247" y="1354"/>
                  <a:pt x="1283" y="1339"/>
                  <a:pt x="1312" y="1311"/>
                </a:cubicBezTo>
                <a:cubicBezTo>
                  <a:pt x="1339" y="1284"/>
                  <a:pt x="1354" y="1248"/>
                  <a:pt x="1354" y="1210"/>
                </a:cubicBezTo>
                <a:cubicBezTo>
                  <a:pt x="1354" y="1171"/>
                  <a:pt x="1339" y="1135"/>
                  <a:pt x="1312" y="1108"/>
                </a:cubicBezTo>
                <a:cubicBezTo>
                  <a:pt x="1267" y="1063"/>
                  <a:pt x="1199" y="1054"/>
                  <a:pt x="1145" y="1081"/>
                </a:cubicBezTo>
                <a:cubicBezTo>
                  <a:pt x="1062" y="998"/>
                  <a:pt x="1062" y="998"/>
                  <a:pt x="1062" y="998"/>
                </a:cubicBezTo>
                <a:cubicBezTo>
                  <a:pt x="1062" y="813"/>
                  <a:pt x="1062" y="813"/>
                  <a:pt x="1062" y="813"/>
                </a:cubicBezTo>
                <a:cubicBezTo>
                  <a:pt x="1256" y="813"/>
                  <a:pt x="1256" y="813"/>
                  <a:pt x="1256" y="813"/>
                </a:cubicBezTo>
                <a:cubicBezTo>
                  <a:pt x="1275" y="871"/>
                  <a:pt x="1329" y="912"/>
                  <a:pt x="1393" y="912"/>
                </a:cubicBezTo>
                <a:cubicBezTo>
                  <a:pt x="1472" y="912"/>
                  <a:pt x="1536" y="848"/>
                  <a:pt x="1536" y="768"/>
                </a:cubicBezTo>
                <a:cubicBezTo>
                  <a:pt x="1536" y="689"/>
                  <a:pt x="1472" y="625"/>
                  <a:pt x="1393" y="625"/>
                </a:cubicBezTo>
                <a:close/>
                <a:moveTo>
                  <a:pt x="1172" y="289"/>
                </a:moveTo>
                <a:cubicBezTo>
                  <a:pt x="1182" y="279"/>
                  <a:pt x="1195" y="273"/>
                  <a:pt x="1210" y="273"/>
                </a:cubicBezTo>
                <a:cubicBezTo>
                  <a:pt x="1224" y="273"/>
                  <a:pt x="1238" y="279"/>
                  <a:pt x="1248" y="289"/>
                </a:cubicBezTo>
                <a:cubicBezTo>
                  <a:pt x="1269" y="310"/>
                  <a:pt x="1269" y="344"/>
                  <a:pt x="1248" y="365"/>
                </a:cubicBezTo>
                <a:cubicBezTo>
                  <a:pt x="1227" y="386"/>
                  <a:pt x="1193" y="386"/>
                  <a:pt x="1172" y="365"/>
                </a:cubicBezTo>
                <a:cubicBezTo>
                  <a:pt x="1151" y="344"/>
                  <a:pt x="1151" y="310"/>
                  <a:pt x="1172" y="289"/>
                </a:cubicBezTo>
                <a:close/>
                <a:moveTo>
                  <a:pt x="365" y="365"/>
                </a:moveTo>
                <a:cubicBezTo>
                  <a:pt x="344" y="386"/>
                  <a:pt x="310" y="386"/>
                  <a:pt x="289" y="365"/>
                </a:cubicBezTo>
                <a:cubicBezTo>
                  <a:pt x="279" y="355"/>
                  <a:pt x="273" y="342"/>
                  <a:pt x="273" y="327"/>
                </a:cubicBezTo>
                <a:cubicBezTo>
                  <a:pt x="273" y="313"/>
                  <a:pt x="279" y="299"/>
                  <a:pt x="289" y="289"/>
                </a:cubicBezTo>
                <a:cubicBezTo>
                  <a:pt x="299" y="279"/>
                  <a:pt x="313" y="273"/>
                  <a:pt x="327" y="273"/>
                </a:cubicBezTo>
                <a:cubicBezTo>
                  <a:pt x="341" y="273"/>
                  <a:pt x="354" y="279"/>
                  <a:pt x="365" y="289"/>
                </a:cubicBezTo>
                <a:cubicBezTo>
                  <a:pt x="386" y="310"/>
                  <a:pt x="386" y="344"/>
                  <a:pt x="365" y="365"/>
                </a:cubicBezTo>
                <a:close/>
                <a:moveTo>
                  <a:pt x="144" y="822"/>
                </a:moveTo>
                <a:cubicBezTo>
                  <a:pt x="115" y="822"/>
                  <a:pt x="90" y="798"/>
                  <a:pt x="90" y="769"/>
                </a:cubicBezTo>
                <a:cubicBezTo>
                  <a:pt x="90" y="739"/>
                  <a:pt x="115" y="715"/>
                  <a:pt x="144" y="715"/>
                </a:cubicBezTo>
                <a:cubicBezTo>
                  <a:pt x="174" y="715"/>
                  <a:pt x="198" y="739"/>
                  <a:pt x="198" y="769"/>
                </a:cubicBezTo>
                <a:cubicBezTo>
                  <a:pt x="198" y="798"/>
                  <a:pt x="174" y="822"/>
                  <a:pt x="144" y="822"/>
                </a:cubicBezTo>
                <a:close/>
                <a:moveTo>
                  <a:pt x="365" y="1248"/>
                </a:moveTo>
                <a:cubicBezTo>
                  <a:pt x="355" y="1258"/>
                  <a:pt x="341" y="1264"/>
                  <a:pt x="327" y="1264"/>
                </a:cubicBezTo>
                <a:cubicBezTo>
                  <a:pt x="313" y="1264"/>
                  <a:pt x="299" y="1258"/>
                  <a:pt x="289" y="1248"/>
                </a:cubicBezTo>
                <a:cubicBezTo>
                  <a:pt x="268" y="1227"/>
                  <a:pt x="268" y="1193"/>
                  <a:pt x="289" y="1172"/>
                </a:cubicBezTo>
                <a:cubicBezTo>
                  <a:pt x="300" y="1161"/>
                  <a:pt x="313" y="1156"/>
                  <a:pt x="327" y="1156"/>
                </a:cubicBezTo>
                <a:cubicBezTo>
                  <a:pt x="341" y="1156"/>
                  <a:pt x="355" y="1161"/>
                  <a:pt x="365" y="1172"/>
                </a:cubicBezTo>
                <a:cubicBezTo>
                  <a:pt x="386" y="1193"/>
                  <a:pt x="386" y="1227"/>
                  <a:pt x="365" y="1248"/>
                </a:cubicBezTo>
                <a:close/>
                <a:moveTo>
                  <a:pt x="714" y="144"/>
                </a:moveTo>
                <a:cubicBezTo>
                  <a:pt x="714" y="115"/>
                  <a:pt x="739" y="90"/>
                  <a:pt x="768" y="90"/>
                </a:cubicBezTo>
                <a:cubicBezTo>
                  <a:pt x="798" y="90"/>
                  <a:pt x="822" y="115"/>
                  <a:pt x="822" y="144"/>
                </a:cubicBezTo>
                <a:cubicBezTo>
                  <a:pt x="822" y="174"/>
                  <a:pt x="798" y="198"/>
                  <a:pt x="768" y="198"/>
                </a:cubicBezTo>
                <a:cubicBezTo>
                  <a:pt x="739" y="198"/>
                  <a:pt x="714" y="174"/>
                  <a:pt x="714" y="144"/>
                </a:cubicBezTo>
                <a:close/>
                <a:moveTo>
                  <a:pt x="822" y="1393"/>
                </a:moveTo>
                <a:cubicBezTo>
                  <a:pt x="822" y="1422"/>
                  <a:pt x="798" y="1446"/>
                  <a:pt x="769" y="1446"/>
                </a:cubicBezTo>
                <a:cubicBezTo>
                  <a:pt x="739" y="1446"/>
                  <a:pt x="715" y="1422"/>
                  <a:pt x="715" y="1393"/>
                </a:cubicBezTo>
                <a:cubicBezTo>
                  <a:pt x="715" y="1363"/>
                  <a:pt x="739" y="1339"/>
                  <a:pt x="769" y="1339"/>
                </a:cubicBezTo>
                <a:cubicBezTo>
                  <a:pt x="798" y="1339"/>
                  <a:pt x="822" y="1363"/>
                  <a:pt x="822" y="1393"/>
                </a:cubicBezTo>
                <a:close/>
                <a:moveTo>
                  <a:pt x="972" y="1043"/>
                </a:moveTo>
                <a:cubicBezTo>
                  <a:pt x="972" y="1068"/>
                  <a:pt x="952" y="1088"/>
                  <a:pt x="927" y="1088"/>
                </a:cubicBezTo>
                <a:cubicBezTo>
                  <a:pt x="610" y="1088"/>
                  <a:pt x="610" y="1088"/>
                  <a:pt x="610" y="1088"/>
                </a:cubicBezTo>
                <a:cubicBezTo>
                  <a:pt x="585" y="1088"/>
                  <a:pt x="565" y="1068"/>
                  <a:pt x="565" y="1043"/>
                </a:cubicBezTo>
                <a:cubicBezTo>
                  <a:pt x="565" y="998"/>
                  <a:pt x="565" y="998"/>
                  <a:pt x="565" y="998"/>
                </a:cubicBezTo>
                <a:cubicBezTo>
                  <a:pt x="972" y="998"/>
                  <a:pt x="972" y="998"/>
                  <a:pt x="972" y="998"/>
                </a:cubicBezTo>
                <a:lnTo>
                  <a:pt x="972" y="1043"/>
                </a:lnTo>
                <a:close/>
                <a:moveTo>
                  <a:pt x="972" y="908"/>
                </a:moveTo>
                <a:cubicBezTo>
                  <a:pt x="565" y="908"/>
                  <a:pt x="565" y="908"/>
                  <a:pt x="565" y="908"/>
                </a:cubicBezTo>
                <a:cubicBezTo>
                  <a:pt x="565" y="494"/>
                  <a:pt x="565" y="494"/>
                  <a:pt x="565" y="494"/>
                </a:cubicBezTo>
                <a:cubicBezTo>
                  <a:pt x="565" y="469"/>
                  <a:pt x="585" y="449"/>
                  <a:pt x="610" y="449"/>
                </a:cubicBezTo>
                <a:cubicBezTo>
                  <a:pt x="927" y="449"/>
                  <a:pt x="927" y="449"/>
                  <a:pt x="927" y="449"/>
                </a:cubicBezTo>
                <a:cubicBezTo>
                  <a:pt x="952" y="449"/>
                  <a:pt x="972" y="469"/>
                  <a:pt x="972" y="494"/>
                </a:cubicBezTo>
                <a:lnTo>
                  <a:pt x="972" y="908"/>
                </a:lnTo>
                <a:close/>
                <a:moveTo>
                  <a:pt x="1172" y="1172"/>
                </a:moveTo>
                <a:cubicBezTo>
                  <a:pt x="1182" y="1161"/>
                  <a:pt x="1196" y="1156"/>
                  <a:pt x="1210" y="1156"/>
                </a:cubicBezTo>
                <a:cubicBezTo>
                  <a:pt x="1224" y="1156"/>
                  <a:pt x="1237" y="1161"/>
                  <a:pt x="1248" y="1172"/>
                </a:cubicBezTo>
                <a:cubicBezTo>
                  <a:pt x="1258" y="1182"/>
                  <a:pt x="1264" y="1195"/>
                  <a:pt x="1264" y="1210"/>
                </a:cubicBezTo>
                <a:cubicBezTo>
                  <a:pt x="1264" y="1224"/>
                  <a:pt x="1258" y="1238"/>
                  <a:pt x="1248" y="1248"/>
                </a:cubicBezTo>
                <a:cubicBezTo>
                  <a:pt x="1227" y="1269"/>
                  <a:pt x="1193" y="1269"/>
                  <a:pt x="1172" y="1248"/>
                </a:cubicBezTo>
                <a:cubicBezTo>
                  <a:pt x="1151" y="1227"/>
                  <a:pt x="1151" y="1193"/>
                  <a:pt x="1172" y="1172"/>
                </a:cubicBezTo>
                <a:close/>
                <a:moveTo>
                  <a:pt x="1393" y="822"/>
                </a:moveTo>
                <a:cubicBezTo>
                  <a:pt x="1363" y="822"/>
                  <a:pt x="1339" y="798"/>
                  <a:pt x="1339" y="768"/>
                </a:cubicBezTo>
                <a:cubicBezTo>
                  <a:pt x="1339" y="739"/>
                  <a:pt x="1363" y="715"/>
                  <a:pt x="1393" y="715"/>
                </a:cubicBezTo>
                <a:cubicBezTo>
                  <a:pt x="1422" y="715"/>
                  <a:pt x="1446" y="739"/>
                  <a:pt x="1446" y="768"/>
                </a:cubicBezTo>
                <a:cubicBezTo>
                  <a:pt x="1446" y="798"/>
                  <a:pt x="1422" y="822"/>
                  <a:pt x="1393" y="8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0787440" y="8345559"/>
            <a:ext cx="570040" cy="768634"/>
          </a:xfrm>
          <a:custGeom>
            <a:avLst/>
            <a:gdLst>
              <a:gd name="T0" fmla="*/ 309 w 1860"/>
              <a:gd name="T1" fmla="*/ 2508 h 2508"/>
              <a:gd name="T2" fmla="*/ 1553 w 1860"/>
              <a:gd name="T3" fmla="*/ 2508 h 2508"/>
              <a:gd name="T4" fmla="*/ 1738 w 1860"/>
              <a:gd name="T5" fmla="*/ 692 h 2508"/>
              <a:gd name="T6" fmla="*/ 1860 w 1860"/>
              <a:gd name="T7" fmla="*/ 692 h 2508"/>
              <a:gd name="T8" fmla="*/ 1860 w 1860"/>
              <a:gd name="T9" fmla="*/ 183 h 2508"/>
              <a:gd name="T10" fmla="*/ 1659 w 1860"/>
              <a:gd name="T11" fmla="*/ 183 h 2508"/>
              <a:gd name="T12" fmla="*/ 1612 w 1860"/>
              <a:gd name="T13" fmla="*/ 0 h 2508"/>
              <a:gd name="T14" fmla="*/ 250 w 1860"/>
              <a:gd name="T15" fmla="*/ 0 h 2508"/>
              <a:gd name="T16" fmla="*/ 202 w 1860"/>
              <a:gd name="T17" fmla="*/ 183 h 2508"/>
              <a:gd name="T18" fmla="*/ 0 w 1860"/>
              <a:gd name="T19" fmla="*/ 183 h 2508"/>
              <a:gd name="T20" fmla="*/ 0 w 1860"/>
              <a:gd name="T21" fmla="*/ 692 h 2508"/>
              <a:gd name="T22" fmla="*/ 122 w 1860"/>
              <a:gd name="T23" fmla="*/ 692 h 2508"/>
              <a:gd name="T24" fmla="*/ 309 w 1860"/>
              <a:gd name="T25" fmla="*/ 2508 h 2508"/>
              <a:gd name="T26" fmla="*/ 1419 w 1860"/>
              <a:gd name="T27" fmla="*/ 2361 h 2508"/>
              <a:gd name="T28" fmla="*/ 441 w 1860"/>
              <a:gd name="T29" fmla="*/ 2361 h 2508"/>
              <a:gd name="T30" fmla="*/ 412 w 1860"/>
              <a:gd name="T31" fmla="*/ 2072 h 2508"/>
              <a:gd name="T32" fmla="*/ 1450 w 1860"/>
              <a:gd name="T33" fmla="*/ 2072 h 2508"/>
              <a:gd name="T34" fmla="*/ 1419 w 1860"/>
              <a:gd name="T35" fmla="*/ 2361 h 2508"/>
              <a:gd name="T36" fmla="*/ 1465 w 1860"/>
              <a:gd name="T37" fmla="*/ 1925 h 2508"/>
              <a:gd name="T38" fmla="*/ 397 w 1860"/>
              <a:gd name="T39" fmla="*/ 1925 h 2508"/>
              <a:gd name="T40" fmla="*/ 315 w 1860"/>
              <a:gd name="T41" fmla="*/ 1130 h 2508"/>
              <a:gd name="T42" fmla="*/ 1546 w 1860"/>
              <a:gd name="T43" fmla="*/ 1130 h 2508"/>
              <a:gd name="T44" fmla="*/ 1465 w 1860"/>
              <a:gd name="T45" fmla="*/ 1925 h 2508"/>
              <a:gd name="T46" fmla="*/ 1561 w 1860"/>
              <a:gd name="T47" fmla="*/ 983 h 2508"/>
              <a:gd name="T48" fmla="*/ 300 w 1860"/>
              <a:gd name="T49" fmla="*/ 983 h 2508"/>
              <a:gd name="T50" fmla="*/ 271 w 1860"/>
              <a:gd name="T51" fmla="*/ 692 h 2508"/>
              <a:gd name="T52" fmla="*/ 1591 w 1860"/>
              <a:gd name="T53" fmla="*/ 692 h 2508"/>
              <a:gd name="T54" fmla="*/ 1561 w 1860"/>
              <a:gd name="T55" fmla="*/ 983 h 2508"/>
              <a:gd name="T56" fmla="*/ 147 w 1860"/>
              <a:gd name="T57" fmla="*/ 330 h 2508"/>
              <a:gd name="T58" fmla="*/ 315 w 1860"/>
              <a:gd name="T59" fmla="*/ 330 h 2508"/>
              <a:gd name="T60" fmla="*/ 363 w 1860"/>
              <a:gd name="T61" fmla="*/ 147 h 2508"/>
              <a:gd name="T62" fmla="*/ 1497 w 1860"/>
              <a:gd name="T63" fmla="*/ 147 h 2508"/>
              <a:gd name="T64" fmla="*/ 1545 w 1860"/>
              <a:gd name="T65" fmla="*/ 330 h 2508"/>
              <a:gd name="T66" fmla="*/ 1713 w 1860"/>
              <a:gd name="T67" fmla="*/ 330 h 2508"/>
              <a:gd name="T68" fmla="*/ 1713 w 1860"/>
              <a:gd name="T69" fmla="*/ 545 h 2508"/>
              <a:gd name="T70" fmla="*/ 147 w 1860"/>
              <a:gd name="T71" fmla="*/ 545 h 2508"/>
              <a:gd name="T72" fmla="*/ 147 w 1860"/>
              <a:gd name="T73" fmla="*/ 330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860" h="2508">
                <a:moveTo>
                  <a:pt x="309" y="2508"/>
                </a:moveTo>
                <a:lnTo>
                  <a:pt x="1553" y="2508"/>
                </a:lnTo>
                <a:lnTo>
                  <a:pt x="1738" y="692"/>
                </a:lnTo>
                <a:lnTo>
                  <a:pt x="1860" y="692"/>
                </a:lnTo>
                <a:lnTo>
                  <a:pt x="1860" y="183"/>
                </a:lnTo>
                <a:lnTo>
                  <a:pt x="1659" y="183"/>
                </a:lnTo>
                <a:lnTo>
                  <a:pt x="1612" y="0"/>
                </a:lnTo>
                <a:lnTo>
                  <a:pt x="250" y="0"/>
                </a:lnTo>
                <a:lnTo>
                  <a:pt x="202" y="183"/>
                </a:lnTo>
                <a:lnTo>
                  <a:pt x="0" y="183"/>
                </a:lnTo>
                <a:lnTo>
                  <a:pt x="0" y="692"/>
                </a:lnTo>
                <a:lnTo>
                  <a:pt x="122" y="692"/>
                </a:lnTo>
                <a:lnTo>
                  <a:pt x="309" y="2508"/>
                </a:lnTo>
                <a:close/>
                <a:moveTo>
                  <a:pt x="1419" y="2361"/>
                </a:moveTo>
                <a:lnTo>
                  <a:pt x="441" y="2361"/>
                </a:lnTo>
                <a:lnTo>
                  <a:pt x="412" y="2072"/>
                </a:lnTo>
                <a:lnTo>
                  <a:pt x="1450" y="2072"/>
                </a:lnTo>
                <a:lnTo>
                  <a:pt x="1419" y="2361"/>
                </a:lnTo>
                <a:close/>
                <a:moveTo>
                  <a:pt x="1465" y="1925"/>
                </a:moveTo>
                <a:lnTo>
                  <a:pt x="397" y="1925"/>
                </a:lnTo>
                <a:lnTo>
                  <a:pt x="315" y="1130"/>
                </a:lnTo>
                <a:lnTo>
                  <a:pt x="1546" y="1130"/>
                </a:lnTo>
                <a:lnTo>
                  <a:pt x="1465" y="1925"/>
                </a:lnTo>
                <a:close/>
                <a:moveTo>
                  <a:pt x="1561" y="983"/>
                </a:moveTo>
                <a:lnTo>
                  <a:pt x="300" y="983"/>
                </a:lnTo>
                <a:lnTo>
                  <a:pt x="271" y="692"/>
                </a:lnTo>
                <a:lnTo>
                  <a:pt x="1591" y="692"/>
                </a:lnTo>
                <a:lnTo>
                  <a:pt x="1561" y="983"/>
                </a:lnTo>
                <a:close/>
                <a:moveTo>
                  <a:pt x="147" y="330"/>
                </a:moveTo>
                <a:lnTo>
                  <a:pt x="315" y="330"/>
                </a:lnTo>
                <a:lnTo>
                  <a:pt x="363" y="147"/>
                </a:lnTo>
                <a:lnTo>
                  <a:pt x="1497" y="147"/>
                </a:lnTo>
                <a:lnTo>
                  <a:pt x="1545" y="330"/>
                </a:lnTo>
                <a:lnTo>
                  <a:pt x="1713" y="330"/>
                </a:lnTo>
                <a:lnTo>
                  <a:pt x="1713" y="545"/>
                </a:lnTo>
                <a:lnTo>
                  <a:pt x="147" y="545"/>
                </a:lnTo>
                <a:lnTo>
                  <a:pt x="147" y="3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2938882" y="8556413"/>
            <a:ext cx="768634" cy="346927"/>
          </a:xfrm>
          <a:custGeom>
            <a:avLst/>
            <a:gdLst>
              <a:gd name="T0" fmla="*/ 858 w 1536"/>
              <a:gd name="T1" fmla="*/ 693 h 693"/>
              <a:gd name="T2" fmla="*/ 1384 w 1536"/>
              <a:gd name="T3" fmla="*/ 557 h 693"/>
              <a:gd name="T4" fmla="*/ 1536 w 1536"/>
              <a:gd name="T5" fmla="*/ 109 h 693"/>
              <a:gd name="T6" fmla="*/ 1297 w 1536"/>
              <a:gd name="T7" fmla="*/ 0 h 693"/>
              <a:gd name="T8" fmla="*/ 768 w 1536"/>
              <a:gd name="T9" fmla="*/ 34 h 693"/>
              <a:gd name="T10" fmla="*/ 238 w 1536"/>
              <a:gd name="T11" fmla="*/ 0 h 693"/>
              <a:gd name="T12" fmla="*/ 0 w 1536"/>
              <a:gd name="T13" fmla="*/ 109 h 693"/>
              <a:gd name="T14" fmla="*/ 151 w 1536"/>
              <a:gd name="T15" fmla="*/ 557 h 693"/>
              <a:gd name="T16" fmla="*/ 678 w 1536"/>
              <a:gd name="T17" fmla="*/ 693 h 693"/>
              <a:gd name="T18" fmla="*/ 993 w 1536"/>
              <a:gd name="T19" fmla="*/ 141 h 693"/>
              <a:gd name="T20" fmla="*/ 1248 w 1536"/>
              <a:gd name="T21" fmla="*/ 90 h 693"/>
              <a:gd name="T22" fmla="*/ 1446 w 1536"/>
              <a:gd name="T23" fmla="*/ 217 h 693"/>
              <a:gd name="T24" fmla="*/ 1341 w 1536"/>
              <a:gd name="T25" fmla="*/ 458 h 693"/>
              <a:gd name="T26" fmla="*/ 1151 w 1536"/>
              <a:gd name="T27" fmla="*/ 603 h 693"/>
              <a:gd name="T28" fmla="*/ 1181 w 1536"/>
              <a:gd name="T29" fmla="*/ 283 h 693"/>
              <a:gd name="T30" fmla="*/ 1217 w 1536"/>
              <a:gd name="T31" fmla="*/ 193 h 693"/>
              <a:gd name="T32" fmla="*/ 1091 w 1536"/>
              <a:gd name="T33" fmla="*/ 288 h 693"/>
              <a:gd name="T34" fmla="*/ 993 w 1536"/>
              <a:gd name="T35" fmla="*/ 288 h 693"/>
              <a:gd name="T36" fmla="*/ 813 w 1536"/>
              <a:gd name="T37" fmla="*/ 135 h 693"/>
              <a:gd name="T38" fmla="*/ 858 w 1536"/>
              <a:gd name="T39" fmla="*/ 90 h 693"/>
              <a:gd name="T40" fmla="*/ 903 w 1536"/>
              <a:gd name="T41" fmla="*/ 141 h 693"/>
              <a:gd name="T42" fmla="*/ 1042 w 1536"/>
              <a:gd name="T43" fmla="*/ 428 h 693"/>
              <a:gd name="T44" fmla="*/ 1091 w 1536"/>
              <a:gd name="T45" fmla="*/ 498 h 693"/>
              <a:gd name="T46" fmla="*/ 858 w 1536"/>
              <a:gd name="T47" fmla="*/ 603 h 693"/>
              <a:gd name="T48" fmla="*/ 813 w 1536"/>
              <a:gd name="T49" fmla="*/ 135 h 693"/>
              <a:gd name="T50" fmla="*/ 194 w 1536"/>
              <a:gd name="T51" fmla="*/ 458 h 693"/>
              <a:gd name="T52" fmla="*/ 90 w 1536"/>
              <a:gd name="T53" fmla="*/ 217 h 693"/>
              <a:gd name="T54" fmla="*/ 287 w 1536"/>
              <a:gd name="T55" fmla="*/ 90 h 693"/>
              <a:gd name="T56" fmla="*/ 543 w 1536"/>
              <a:gd name="T57" fmla="*/ 141 h 693"/>
              <a:gd name="T58" fmla="*/ 493 w 1536"/>
              <a:gd name="T59" fmla="*/ 338 h 693"/>
              <a:gd name="T60" fmla="*/ 444 w 1536"/>
              <a:gd name="T61" fmla="*/ 193 h 693"/>
              <a:gd name="T62" fmla="*/ 318 w 1536"/>
              <a:gd name="T63" fmla="*/ 283 h 693"/>
              <a:gd name="T64" fmla="*/ 354 w 1536"/>
              <a:gd name="T65" fmla="*/ 498 h 693"/>
              <a:gd name="T66" fmla="*/ 287 w 1536"/>
              <a:gd name="T67" fmla="*/ 603 h 693"/>
              <a:gd name="T68" fmla="*/ 444 w 1536"/>
              <a:gd name="T69" fmla="*/ 419 h 693"/>
              <a:gd name="T70" fmla="*/ 633 w 1536"/>
              <a:gd name="T71" fmla="*/ 288 h 693"/>
              <a:gd name="T72" fmla="*/ 623 w 1536"/>
              <a:gd name="T73" fmla="*/ 90 h 693"/>
              <a:gd name="T74" fmla="*/ 723 w 1536"/>
              <a:gd name="T75" fmla="*/ 135 h 693"/>
              <a:gd name="T76" fmla="*/ 678 w 1536"/>
              <a:gd name="T77" fmla="*/ 603 h 693"/>
              <a:gd name="T78" fmla="*/ 444 w 1536"/>
              <a:gd name="T79" fmla="*/ 498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36" h="693">
                <a:moveTo>
                  <a:pt x="768" y="659"/>
                </a:moveTo>
                <a:cubicBezTo>
                  <a:pt x="792" y="680"/>
                  <a:pt x="823" y="693"/>
                  <a:pt x="858" y="693"/>
                </a:cubicBezTo>
                <a:cubicBezTo>
                  <a:pt x="1297" y="693"/>
                  <a:pt x="1297" y="693"/>
                  <a:pt x="1297" y="693"/>
                </a:cubicBezTo>
                <a:cubicBezTo>
                  <a:pt x="1384" y="557"/>
                  <a:pt x="1384" y="557"/>
                  <a:pt x="1384" y="557"/>
                </a:cubicBezTo>
                <a:cubicBezTo>
                  <a:pt x="1536" y="584"/>
                  <a:pt x="1536" y="584"/>
                  <a:pt x="1536" y="584"/>
                </a:cubicBezTo>
                <a:cubicBezTo>
                  <a:pt x="1536" y="109"/>
                  <a:pt x="1536" y="109"/>
                  <a:pt x="1536" y="109"/>
                </a:cubicBezTo>
                <a:cubicBezTo>
                  <a:pt x="1384" y="136"/>
                  <a:pt x="1384" y="136"/>
                  <a:pt x="1384" y="136"/>
                </a:cubicBezTo>
                <a:cubicBezTo>
                  <a:pt x="1297" y="0"/>
                  <a:pt x="1297" y="0"/>
                  <a:pt x="1297" y="0"/>
                </a:cubicBezTo>
                <a:cubicBezTo>
                  <a:pt x="858" y="0"/>
                  <a:pt x="858" y="0"/>
                  <a:pt x="858" y="0"/>
                </a:cubicBezTo>
                <a:cubicBezTo>
                  <a:pt x="824" y="0"/>
                  <a:pt x="792" y="12"/>
                  <a:pt x="768" y="34"/>
                </a:cubicBezTo>
                <a:cubicBezTo>
                  <a:pt x="744" y="13"/>
                  <a:pt x="712" y="0"/>
                  <a:pt x="678" y="0"/>
                </a:cubicBezTo>
                <a:cubicBezTo>
                  <a:pt x="238" y="0"/>
                  <a:pt x="238" y="0"/>
                  <a:pt x="238" y="0"/>
                </a:cubicBezTo>
                <a:cubicBezTo>
                  <a:pt x="151" y="136"/>
                  <a:pt x="151" y="136"/>
                  <a:pt x="151" y="136"/>
                </a:cubicBezTo>
                <a:cubicBezTo>
                  <a:pt x="0" y="109"/>
                  <a:pt x="0" y="109"/>
                  <a:pt x="0" y="109"/>
                </a:cubicBezTo>
                <a:cubicBezTo>
                  <a:pt x="0" y="584"/>
                  <a:pt x="0" y="584"/>
                  <a:pt x="0" y="584"/>
                </a:cubicBezTo>
                <a:cubicBezTo>
                  <a:pt x="151" y="557"/>
                  <a:pt x="151" y="557"/>
                  <a:pt x="151" y="557"/>
                </a:cubicBezTo>
                <a:cubicBezTo>
                  <a:pt x="238" y="693"/>
                  <a:pt x="238" y="693"/>
                  <a:pt x="238" y="693"/>
                </a:cubicBezTo>
                <a:cubicBezTo>
                  <a:pt x="678" y="693"/>
                  <a:pt x="678" y="693"/>
                  <a:pt x="678" y="693"/>
                </a:cubicBezTo>
                <a:cubicBezTo>
                  <a:pt x="712" y="693"/>
                  <a:pt x="744" y="680"/>
                  <a:pt x="768" y="659"/>
                </a:cubicBezTo>
                <a:close/>
                <a:moveTo>
                  <a:pt x="993" y="141"/>
                </a:moveTo>
                <a:cubicBezTo>
                  <a:pt x="993" y="113"/>
                  <a:pt x="1016" y="90"/>
                  <a:pt x="1044" y="90"/>
                </a:cubicBezTo>
                <a:cubicBezTo>
                  <a:pt x="1248" y="90"/>
                  <a:pt x="1248" y="90"/>
                  <a:pt x="1248" y="90"/>
                </a:cubicBezTo>
                <a:cubicBezTo>
                  <a:pt x="1341" y="235"/>
                  <a:pt x="1341" y="235"/>
                  <a:pt x="1341" y="235"/>
                </a:cubicBezTo>
                <a:cubicBezTo>
                  <a:pt x="1446" y="217"/>
                  <a:pt x="1446" y="217"/>
                  <a:pt x="1446" y="217"/>
                </a:cubicBezTo>
                <a:cubicBezTo>
                  <a:pt x="1446" y="476"/>
                  <a:pt x="1446" y="476"/>
                  <a:pt x="1446" y="476"/>
                </a:cubicBezTo>
                <a:cubicBezTo>
                  <a:pt x="1341" y="458"/>
                  <a:pt x="1341" y="458"/>
                  <a:pt x="1341" y="458"/>
                </a:cubicBezTo>
                <a:cubicBezTo>
                  <a:pt x="1248" y="603"/>
                  <a:pt x="1248" y="603"/>
                  <a:pt x="1248" y="603"/>
                </a:cubicBezTo>
                <a:cubicBezTo>
                  <a:pt x="1151" y="603"/>
                  <a:pt x="1151" y="603"/>
                  <a:pt x="1151" y="603"/>
                </a:cubicBezTo>
                <a:cubicBezTo>
                  <a:pt x="1170" y="573"/>
                  <a:pt x="1181" y="537"/>
                  <a:pt x="1181" y="498"/>
                </a:cubicBezTo>
                <a:cubicBezTo>
                  <a:pt x="1181" y="283"/>
                  <a:pt x="1181" y="283"/>
                  <a:pt x="1181" y="283"/>
                </a:cubicBezTo>
                <a:cubicBezTo>
                  <a:pt x="1217" y="283"/>
                  <a:pt x="1217" y="283"/>
                  <a:pt x="1217" y="283"/>
                </a:cubicBezTo>
                <a:cubicBezTo>
                  <a:pt x="1217" y="193"/>
                  <a:pt x="1217" y="193"/>
                  <a:pt x="1217" y="193"/>
                </a:cubicBezTo>
                <a:cubicBezTo>
                  <a:pt x="1091" y="193"/>
                  <a:pt x="1091" y="193"/>
                  <a:pt x="1091" y="193"/>
                </a:cubicBezTo>
                <a:cubicBezTo>
                  <a:pt x="1091" y="288"/>
                  <a:pt x="1091" y="288"/>
                  <a:pt x="1091" y="288"/>
                </a:cubicBezTo>
                <a:cubicBezTo>
                  <a:pt x="1091" y="316"/>
                  <a:pt x="1069" y="338"/>
                  <a:pt x="1042" y="338"/>
                </a:cubicBezTo>
                <a:cubicBezTo>
                  <a:pt x="1015" y="338"/>
                  <a:pt x="993" y="316"/>
                  <a:pt x="993" y="288"/>
                </a:cubicBezTo>
                <a:lnTo>
                  <a:pt x="993" y="141"/>
                </a:lnTo>
                <a:close/>
                <a:moveTo>
                  <a:pt x="813" y="135"/>
                </a:moveTo>
                <a:cubicBezTo>
                  <a:pt x="813" y="123"/>
                  <a:pt x="817" y="111"/>
                  <a:pt x="826" y="103"/>
                </a:cubicBezTo>
                <a:cubicBezTo>
                  <a:pt x="834" y="94"/>
                  <a:pt x="846" y="90"/>
                  <a:pt x="858" y="90"/>
                </a:cubicBezTo>
                <a:cubicBezTo>
                  <a:pt x="912" y="90"/>
                  <a:pt x="912" y="90"/>
                  <a:pt x="912" y="90"/>
                </a:cubicBezTo>
                <a:cubicBezTo>
                  <a:pt x="906" y="106"/>
                  <a:pt x="903" y="123"/>
                  <a:pt x="903" y="141"/>
                </a:cubicBezTo>
                <a:cubicBezTo>
                  <a:pt x="903" y="288"/>
                  <a:pt x="903" y="288"/>
                  <a:pt x="903" y="288"/>
                </a:cubicBezTo>
                <a:cubicBezTo>
                  <a:pt x="903" y="365"/>
                  <a:pt x="965" y="428"/>
                  <a:pt x="1042" y="428"/>
                </a:cubicBezTo>
                <a:cubicBezTo>
                  <a:pt x="1059" y="428"/>
                  <a:pt x="1076" y="425"/>
                  <a:pt x="1091" y="419"/>
                </a:cubicBezTo>
                <a:cubicBezTo>
                  <a:pt x="1091" y="498"/>
                  <a:pt x="1091" y="498"/>
                  <a:pt x="1091" y="498"/>
                </a:cubicBezTo>
                <a:cubicBezTo>
                  <a:pt x="1091" y="556"/>
                  <a:pt x="1044" y="603"/>
                  <a:pt x="986" y="603"/>
                </a:cubicBezTo>
                <a:cubicBezTo>
                  <a:pt x="858" y="603"/>
                  <a:pt x="858" y="603"/>
                  <a:pt x="858" y="603"/>
                </a:cubicBezTo>
                <a:cubicBezTo>
                  <a:pt x="833" y="603"/>
                  <a:pt x="813" y="583"/>
                  <a:pt x="813" y="558"/>
                </a:cubicBezTo>
                <a:lnTo>
                  <a:pt x="813" y="135"/>
                </a:lnTo>
                <a:close/>
                <a:moveTo>
                  <a:pt x="287" y="603"/>
                </a:moveTo>
                <a:cubicBezTo>
                  <a:pt x="194" y="458"/>
                  <a:pt x="194" y="458"/>
                  <a:pt x="194" y="458"/>
                </a:cubicBezTo>
                <a:cubicBezTo>
                  <a:pt x="90" y="476"/>
                  <a:pt x="90" y="476"/>
                  <a:pt x="90" y="476"/>
                </a:cubicBezTo>
                <a:cubicBezTo>
                  <a:pt x="90" y="217"/>
                  <a:pt x="90" y="217"/>
                  <a:pt x="90" y="217"/>
                </a:cubicBezTo>
                <a:cubicBezTo>
                  <a:pt x="194" y="235"/>
                  <a:pt x="194" y="235"/>
                  <a:pt x="194" y="235"/>
                </a:cubicBezTo>
                <a:cubicBezTo>
                  <a:pt x="287" y="90"/>
                  <a:pt x="287" y="90"/>
                  <a:pt x="287" y="90"/>
                </a:cubicBezTo>
                <a:cubicBezTo>
                  <a:pt x="491" y="90"/>
                  <a:pt x="491" y="90"/>
                  <a:pt x="491" y="90"/>
                </a:cubicBezTo>
                <a:cubicBezTo>
                  <a:pt x="519" y="90"/>
                  <a:pt x="543" y="113"/>
                  <a:pt x="543" y="141"/>
                </a:cubicBezTo>
                <a:cubicBezTo>
                  <a:pt x="543" y="288"/>
                  <a:pt x="543" y="288"/>
                  <a:pt x="543" y="288"/>
                </a:cubicBezTo>
                <a:cubicBezTo>
                  <a:pt x="543" y="316"/>
                  <a:pt x="520" y="338"/>
                  <a:pt x="493" y="338"/>
                </a:cubicBezTo>
                <a:cubicBezTo>
                  <a:pt x="466" y="338"/>
                  <a:pt x="444" y="316"/>
                  <a:pt x="444" y="288"/>
                </a:cubicBezTo>
                <a:cubicBezTo>
                  <a:pt x="444" y="193"/>
                  <a:pt x="444" y="193"/>
                  <a:pt x="444" y="193"/>
                </a:cubicBezTo>
                <a:cubicBezTo>
                  <a:pt x="318" y="193"/>
                  <a:pt x="318" y="193"/>
                  <a:pt x="318" y="193"/>
                </a:cubicBezTo>
                <a:cubicBezTo>
                  <a:pt x="318" y="283"/>
                  <a:pt x="318" y="283"/>
                  <a:pt x="318" y="283"/>
                </a:cubicBezTo>
                <a:cubicBezTo>
                  <a:pt x="354" y="283"/>
                  <a:pt x="354" y="283"/>
                  <a:pt x="354" y="283"/>
                </a:cubicBezTo>
                <a:cubicBezTo>
                  <a:pt x="354" y="498"/>
                  <a:pt x="354" y="498"/>
                  <a:pt x="354" y="498"/>
                </a:cubicBezTo>
                <a:cubicBezTo>
                  <a:pt x="354" y="537"/>
                  <a:pt x="365" y="573"/>
                  <a:pt x="385" y="603"/>
                </a:cubicBezTo>
                <a:lnTo>
                  <a:pt x="287" y="603"/>
                </a:lnTo>
                <a:close/>
                <a:moveTo>
                  <a:pt x="444" y="498"/>
                </a:moveTo>
                <a:cubicBezTo>
                  <a:pt x="444" y="419"/>
                  <a:pt x="444" y="419"/>
                  <a:pt x="444" y="419"/>
                </a:cubicBezTo>
                <a:cubicBezTo>
                  <a:pt x="459" y="425"/>
                  <a:pt x="476" y="428"/>
                  <a:pt x="493" y="428"/>
                </a:cubicBezTo>
                <a:cubicBezTo>
                  <a:pt x="570" y="428"/>
                  <a:pt x="633" y="365"/>
                  <a:pt x="633" y="288"/>
                </a:cubicBezTo>
                <a:cubicBezTo>
                  <a:pt x="633" y="141"/>
                  <a:pt x="633" y="141"/>
                  <a:pt x="633" y="141"/>
                </a:cubicBezTo>
                <a:cubicBezTo>
                  <a:pt x="633" y="123"/>
                  <a:pt x="629" y="106"/>
                  <a:pt x="623" y="90"/>
                </a:cubicBezTo>
                <a:cubicBezTo>
                  <a:pt x="678" y="90"/>
                  <a:pt x="678" y="90"/>
                  <a:pt x="678" y="90"/>
                </a:cubicBezTo>
                <a:cubicBezTo>
                  <a:pt x="702" y="90"/>
                  <a:pt x="723" y="110"/>
                  <a:pt x="723" y="135"/>
                </a:cubicBezTo>
                <a:cubicBezTo>
                  <a:pt x="723" y="558"/>
                  <a:pt x="723" y="558"/>
                  <a:pt x="723" y="558"/>
                </a:cubicBezTo>
                <a:cubicBezTo>
                  <a:pt x="723" y="583"/>
                  <a:pt x="702" y="603"/>
                  <a:pt x="678" y="603"/>
                </a:cubicBezTo>
                <a:cubicBezTo>
                  <a:pt x="549" y="603"/>
                  <a:pt x="549" y="603"/>
                  <a:pt x="549" y="603"/>
                </a:cubicBezTo>
                <a:cubicBezTo>
                  <a:pt x="491" y="603"/>
                  <a:pt x="444" y="556"/>
                  <a:pt x="444" y="4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7495064" y="8345559"/>
            <a:ext cx="659530" cy="768634"/>
          </a:xfrm>
          <a:custGeom>
            <a:avLst/>
            <a:gdLst>
              <a:gd name="T0" fmla="*/ 1228 w 1318"/>
              <a:gd name="T1" fmla="*/ 1352 h 1536"/>
              <a:gd name="T2" fmla="*/ 1318 w 1318"/>
              <a:gd name="T3" fmla="*/ 0 h 1536"/>
              <a:gd name="T4" fmla="*/ 98 w 1318"/>
              <a:gd name="T5" fmla="*/ 135 h 1536"/>
              <a:gd name="T6" fmla="*/ 0 w 1318"/>
              <a:gd name="T7" fmla="*/ 183 h 1536"/>
              <a:gd name="T8" fmla="*/ 98 w 1318"/>
              <a:gd name="T9" fmla="*/ 273 h 1536"/>
              <a:gd name="T10" fmla="*/ 0 w 1318"/>
              <a:gd name="T11" fmla="*/ 406 h 1536"/>
              <a:gd name="T12" fmla="*/ 98 w 1318"/>
              <a:gd name="T13" fmla="*/ 496 h 1536"/>
              <a:gd name="T14" fmla="*/ 0 w 1318"/>
              <a:gd name="T15" fmla="*/ 630 h 1536"/>
              <a:gd name="T16" fmla="*/ 98 w 1318"/>
              <a:gd name="T17" fmla="*/ 720 h 1536"/>
              <a:gd name="T18" fmla="*/ 0 w 1318"/>
              <a:gd name="T19" fmla="*/ 853 h 1536"/>
              <a:gd name="T20" fmla="*/ 98 w 1318"/>
              <a:gd name="T21" fmla="*/ 943 h 1536"/>
              <a:gd name="T22" fmla="*/ 0 w 1318"/>
              <a:gd name="T23" fmla="*/ 1077 h 1536"/>
              <a:gd name="T24" fmla="*/ 98 w 1318"/>
              <a:gd name="T25" fmla="*/ 1167 h 1536"/>
              <a:gd name="T26" fmla="*/ 235 w 1318"/>
              <a:gd name="T27" fmla="*/ 1536 h 1536"/>
              <a:gd name="T28" fmla="*/ 188 w 1318"/>
              <a:gd name="T29" fmla="*/ 1167 h 1536"/>
              <a:gd name="T30" fmla="*/ 293 w 1318"/>
              <a:gd name="T31" fmla="*/ 1077 h 1536"/>
              <a:gd name="T32" fmla="*/ 188 w 1318"/>
              <a:gd name="T33" fmla="*/ 943 h 1536"/>
              <a:gd name="T34" fmla="*/ 293 w 1318"/>
              <a:gd name="T35" fmla="*/ 853 h 1536"/>
              <a:gd name="T36" fmla="*/ 188 w 1318"/>
              <a:gd name="T37" fmla="*/ 720 h 1536"/>
              <a:gd name="T38" fmla="*/ 293 w 1318"/>
              <a:gd name="T39" fmla="*/ 630 h 1536"/>
              <a:gd name="T40" fmla="*/ 188 w 1318"/>
              <a:gd name="T41" fmla="*/ 496 h 1536"/>
              <a:gd name="T42" fmla="*/ 293 w 1318"/>
              <a:gd name="T43" fmla="*/ 406 h 1536"/>
              <a:gd name="T44" fmla="*/ 188 w 1318"/>
              <a:gd name="T45" fmla="*/ 273 h 1536"/>
              <a:gd name="T46" fmla="*/ 293 w 1318"/>
              <a:gd name="T47" fmla="*/ 183 h 1536"/>
              <a:gd name="T48" fmla="*/ 188 w 1318"/>
              <a:gd name="T49" fmla="*/ 135 h 1536"/>
              <a:gd name="T50" fmla="*/ 1228 w 1318"/>
              <a:gd name="T51" fmla="*/ 90 h 1536"/>
              <a:gd name="T52" fmla="*/ 235 w 1318"/>
              <a:gd name="T53" fmla="*/ 1262 h 1536"/>
              <a:gd name="T54" fmla="*/ 188 w 1318"/>
              <a:gd name="T55" fmla="*/ 1167 h 1536"/>
              <a:gd name="T56" fmla="*/ 235 w 1318"/>
              <a:gd name="T57" fmla="*/ 1352 h 1536"/>
              <a:gd name="T58" fmla="*/ 1138 w 1318"/>
              <a:gd name="T59" fmla="*/ 1446 h 1536"/>
              <a:gd name="T60" fmla="*/ 188 w 1318"/>
              <a:gd name="T61" fmla="*/ 1399 h 1536"/>
              <a:gd name="T62" fmla="*/ 1043 w 1318"/>
              <a:gd name="T63" fmla="*/ 676 h 1536"/>
              <a:gd name="T64" fmla="*/ 373 w 1318"/>
              <a:gd name="T65" fmla="*/ 676 h 1536"/>
              <a:gd name="T66" fmla="*/ 797 w 1318"/>
              <a:gd name="T67" fmla="*/ 904 h 1536"/>
              <a:gd name="T68" fmla="*/ 619 w 1318"/>
              <a:gd name="T69" fmla="*/ 904 h 1536"/>
              <a:gd name="T70" fmla="*/ 664 w 1318"/>
              <a:gd name="T71" fmla="*/ 792 h 1536"/>
              <a:gd name="T72" fmla="*/ 797 w 1318"/>
              <a:gd name="T73" fmla="*/ 837 h 1536"/>
              <a:gd name="T74" fmla="*/ 663 w 1318"/>
              <a:gd name="T75" fmla="*/ 657 h 1536"/>
              <a:gd name="T76" fmla="*/ 753 w 1318"/>
              <a:gd name="T77" fmla="*/ 657 h 1536"/>
              <a:gd name="T78" fmla="*/ 663 w 1318"/>
              <a:gd name="T79" fmla="*/ 657 h 1536"/>
              <a:gd name="T80" fmla="*/ 952 w 1318"/>
              <a:gd name="T81" fmla="*/ 676 h 1536"/>
              <a:gd name="T82" fmla="*/ 887 w 1318"/>
              <a:gd name="T83" fmla="*/ 837 h 1536"/>
              <a:gd name="T84" fmla="*/ 843 w 1318"/>
              <a:gd name="T85" fmla="*/ 657 h 1536"/>
              <a:gd name="T86" fmla="*/ 573 w 1318"/>
              <a:gd name="T87" fmla="*/ 657 h 1536"/>
              <a:gd name="T88" fmla="*/ 529 w 1318"/>
              <a:gd name="T89" fmla="*/ 837 h 1536"/>
              <a:gd name="T90" fmla="*/ 463 w 1318"/>
              <a:gd name="T91" fmla="*/ 67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18" h="1536">
                <a:moveTo>
                  <a:pt x="1228" y="1536"/>
                </a:moveTo>
                <a:cubicBezTo>
                  <a:pt x="1228" y="1352"/>
                  <a:pt x="1228" y="1352"/>
                  <a:pt x="1228" y="1352"/>
                </a:cubicBezTo>
                <a:cubicBezTo>
                  <a:pt x="1318" y="1352"/>
                  <a:pt x="1318" y="1352"/>
                  <a:pt x="1318" y="1352"/>
                </a:cubicBezTo>
                <a:cubicBezTo>
                  <a:pt x="1318" y="0"/>
                  <a:pt x="1318" y="0"/>
                  <a:pt x="1318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158" y="0"/>
                  <a:pt x="98" y="61"/>
                  <a:pt x="98" y="135"/>
                </a:cubicBezTo>
                <a:cubicBezTo>
                  <a:pt x="98" y="183"/>
                  <a:pt x="98" y="183"/>
                  <a:pt x="98" y="183"/>
                </a:cubicBezTo>
                <a:cubicBezTo>
                  <a:pt x="0" y="183"/>
                  <a:pt x="0" y="183"/>
                  <a:pt x="0" y="183"/>
                </a:cubicBezTo>
                <a:cubicBezTo>
                  <a:pt x="0" y="273"/>
                  <a:pt x="0" y="273"/>
                  <a:pt x="0" y="273"/>
                </a:cubicBezTo>
                <a:cubicBezTo>
                  <a:pt x="98" y="273"/>
                  <a:pt x="98" y="273"/>
                  <a:pt x="98" y="273"/>
                </a:cubicBezTo>
                <a:cubicBezTo>
                  <a:pt x="98" y="406"/>
                  <a:pt x="98" y="406"/>
                  <a:pt x="98" y="406"/>
                </a:cubicBezTo>
                <a:cubicBezTo>
                  <a:pt x="0" y="406"/>
                  <a:pt x="0" y="406"/>
                  <a:pt x="0" y="406"/>
                </a:cubicBezTo>
                <a:cubicBezTo>
                  <a:pt x="0" y="496"/>
                  <a:pt x="0" y="496"/>
                  <a:pt x="0" y="496"/>
                </a:cubicBezTo>
                <a:cubicBezTo>
                  <a:pt x="98" y="496"/>
                  <a:pt x="98" y="496"/>
                  <a:pt x="98" y="496"/>
                </a:cubicBezTo>
                <a:cubicBezTo>
                  <a:pt x="98" y="630"/>
                  <a:pt x="98" y="630"/>
                  <a:pt x="98" y="630"/>
                </a:cubicBezTo>
                <a:cubicBezTo>
                  <a:pt x="0" y="630"/>
                  <a:pt x="0" y="630"/>
                  <a:pt x="0" y="630"/>
                </a:cubicBezTo>
                <a:cubicBezTo>
                  <a:pt x="0" y="720"/>
                  <a:pt x="0" y="720"/>
                  <a:pt x="0" y="720"/>
                </a:cubicBezTo>
                <a:cubicBezTo>
                  <a:pt x="98" y="720"/>
                  <a:pt x="98" y="720"/>
                  <a:pt x="98" y="720"/>
                </a:cubicBezTo>
                <a:cubicBezTo>
                  <a:pt x="98" y="853"/>
                  <a:pt x="98" y="853"/>
                  <a:pt x="98" y="853"/>
                </a:cubicBezTo>
                <a:cubicBezTo>
                  <a:pt x="0" y="853"/>
                  <a:pt x="0" y="853"/>
                  <a:pt x="0" y="853"/>
                </a:cubicBezTo>
                <a:cubicBezTo>
                  <a:pt x="0" y="943"/>
                  <a:pt x="0" y="943"/>
                  <a:pt x="0" y="943"/>
                </a:cubicBezTo>
                <a:cubicBezTo>
                  <a:pt x="98" y="943"/>
                  <a:pt x="98" y="943"/>
                  <a:pt x="98" y="943"/>
                </a:cubicBezTo>
                <a:cubicBezTo>
                  <a:pt x="98" y="1077"/>
                  <a:pt x="98" y="1077"/>
                  <a:pt x="98" y="1077"/>
                </a:cubicBezTo>
                <a:cubicBezTo>
                  <a:pt x="0" y="1077"/>
                  <a:pt x="0" y="1077"/>
                  <a:pt x="0" y="1077"/>
                </a:cubicBezTo>
                <a:cubicBezTo>
                  <a:pt x="0" y="1167"/>
                  <a:pt x="0" y="1167"/>
                  <a:pt x="0" y="1167"/>
                </a:cubicBezTo>
                <a:cubicBezTo>
                  <a:pt x="98" y="1167"/>
                  <a:pt x="98" y="1167"/>
                  <a:pt x="98" y="1167"/>
                </a:cubicBezTo>
                <a:cubicBezTo>
                  <a:pt x="98" y="1399"/>
                  <a:pt x="98" y="1399"/>
                  <a:pt x="98" y="1399"/>
                </a:cubicBezTo>
                <a:cubicBezTo>
                  <a:pt x="98" y="1475"/>
                  <a:pt x="159" y="1536"/>
                  <a:pt x="235" y="1536"/>
                </a:cubicBezTo>
                <a:lnTo>
                  <a:pt x="1228" y="1536"/>
                </a:lnTo>
                <a:close/>
                <a:moveTo>
                  <a:pt x="188" y="1167"/>
                </a:moveTo>
                <a:cubicBezTo>
                  <a:pt x="293" y="1167"/>
                  <a:pt x="293" y="1167"/>
                  <a:pt x="293" y="1167"/>
                </a:cubicBezTo>
                <a:cubicBezTo>
                  <a:pt x="293" y="1077"/>
                  <a:pt x="293" y="1077"/>
                  <a:pt x="293" y="1077"/>
                </a:cubicBezTo>
                <a:cubicBezTo>
                  <a:pt x="188" y="1077"/>
                  <a:pt x="188" y="1077"/>
                  <a:pt x="188" y="1077"/>
                </a:cubicBezTo>
                <a:cubicBezTo>
                  <a:pt x="188" y="943"/>
                  <a:pt x="188" y="943"/>
                  <a:pt x="188" y="943"/>
                </a:cubicBezTo>
                <a:cubicBezTo>
                  <a:pt x="293" y="943"/>
                  <a:pt x="293" y="943"/>
                  <a:pt x="293" y="943"/>
                </a:cubicBezTo>
                <a:cubicBezTo>
                  <a:pt x="293" y="853"/>
                  <a:pt x="293" y="853"/>
                  <a:pt x="293" y="853"/>
                </a:cubicBezTo>
                <a:cubicBezTo>
                  <a:pt x="188" y="853"/>
                  <a:pt x="188" y="853"/>
                  <a:pt x="188" y="853"/>
                </a:cubicBezTo>
                <a:cubicBezTo>
                  <a:pt x="188" y="720"/>
                  <a:pt x="188" y="720"/>
                  <a:pt x="188" y="720"/>
                </a:cubicBezTo>
                <a:cubicBezTo>
                  <a:pt x="293" y="720"/>
                  <a:pt x="293" y="720"/>
                  <a:pt x="293" y="720"/>
                </a:cubicBezTo>
                <a:cubicBezTo>
                  <a:pt x="293" y="630"/>
                  <a:pt x="293" y="630"/>
                  <a:pt x="293" y="630"/>
                </a:cubicBezTo>
                <a:cubicBezTo>
                  <a:pt x="188" y="630"/>
                  <a:pt x="188" y="630"/>
                  <a:pt x="188" y="630"/>
                </a:cubicBezTo>
                <a:cubicBezTo>
                  <a:pt x="188" y="496"/>
                  <a:pt x="188" y="496"/>
                  <a:pt x="188" y="496"/>
                </a:cubicBezTo>
                <a:cubicBezTo>
                  <a:pt x="293" y="496"/>
                  <a:pt x="293" y="496"/>
                  <a:pt x="293" y="496"/>
                </a:cubicBezTo>
                <a:cubicBezTo>
                  <a:pt x="293" y="406"/>
                  <a:pt x="293" y="406"/>
                  <a:pt x="293" y="406"/>
                </a:cubicBezTo>
                <a:cubicBezTo>
                  <a:pt x="188" y="406"/>
                  <a:pt x="188" y="406"/>
                  <a:pt x="188" y="406"/>
                </a:cubicBezTo>
                <a:cubicBezTo>
                  <a:pt x="188" y="273"/>
                  <a:pt x="188" y="273"/>
                  <a:pt x="188" y="273"/>
                </a:cubicBezTo>
                <a:cubicBezTo>
                  <a:pt x="293" y="273"/>
                  <a:pt x="293" y="273"/>
                  <a:pt x="293" y="273"/>
                </a:cubicBezTo>
                <a:cubicBezTo>
                  <a:pt x="293" y="183"/>
                  <a:pt x="293" y="183"/>
                  <a:pt x="293" y="183"/>
                </a:cubicBezTo>
                <a:cubicBezTo>
                  <a:pt x="188" y="183"/>
                  <a:pt x="188" y="183"/>
                  <a:pt x="188" y="183"/>
                </a:cubicBezTo>
                <a:cubicBezTo>
                  <a:pt x="188" y="135"/>
                  <a:pt x="188" y="135"/>
                  <a:pt x="188" y="135"/>
                </a:cubicBezTo>
                <a:cubicBezTo>
                  <a:pt x="188" y="111"/>
                  <a:pt x="208" y="90"/>
                  <a:pt x="233" y="90"/>
                </a:cubicBezTo>
                <a:cubicBezTo>
                  <a:pt x="1228" y="90"/>
                  <a:pt x="1228" y="90"/>
                  <a:pt x="1228" y="90"/>
                </a:cubicBezTo>
                <a:cubicBezTo>
                  <a:pt x="1228" y="1262"/>
                  <a:pt x="1228" y="1262"/>
                  <a:pt x="1228" y="1262"/>
                </a:cubicBezTo>
                <a:cubicBezTo>
                  <a:pt x="235" y="1262"/>
                  <a:pt x="235" y="1262"/>
                  <a:pt x="235" y="1262"/>
                </a:cubicBezTo>
                <a:cubicBezTo>
                  <a:pt x="218" y="1262"/>
                  <a:pt x="202" y="1265"/>
                  <a:pt x="188" y="1270"/>
                </a:cubicBezTo>
                <a:lnTo>
                  <a:pt x="188" y="1167"/>
                </a:lnTo>
                <a:close/>
                <a:moveTo>
                  <a:pt x="188" y="1399"/>
                </a:moveTo>
                <a:cubicBezTo>
                  <a:pt x="188" y="1373"/>
                  <a:pt x="209" y="1352"/>
                  <a:pt x="235" y="1352"/>
                </a:cubicBezTo>
                <a:cubicBezTo>
                  <a:pt x="1138" y="1352"/>
                  <a:pt x="1138" y="1352"/>
                  <a:pt x="1138" y="1352"/>
                </a:cubicBezTo>
                <a:cubicBezTo>
                  <a:pt x="1138" y="1446"/>
                  <a:pt x="1138" y="1446"/>
                  <a:pt x="1138" y="1446"/>
                </a:cubicBezTo>
                <a:cubicBezTo>
                  <a:pt x="235" y="1446"/>
                  <a:pt x="235" y="1446"/>
                  <a:pt x="235" y="1446"/>
                </a:cubicBezTo>
                <a:cubicBezTo>
                  <a:pt x="209" y="1446"/>
                  <a:pt x="188" y="1425"/>
                  <a:pt x="188" y="1399"/>
                </a:cubicBezTo>
                <a:close/>
                <a:moveTo>
                  <a:pt x="708" y="1011"/>
                </a:moveTo>
                <a:cubicBezTo>
                  <a:pt x="892" y="1011"/>
                  <a:pt x="1043" y="861"/>
                  <a:pt x="1043" y="676"/>
                </a:cubicBezTo>
                <a:cubicBezTo>
                  <a:pt x="1043" y="492"/>
                  <a:pt x="892" y="341"/>
                  <a:pt x="708" y="341"/>
                </a:cubicBezTo>
                <a:cubicBezTo>
                  <a:pt x="523" y="341"/>
                  <a:pt x="373" y="492"/>
                  <a:pt x="373" y="676"/>
                </a:cubicBezTo>
                <a:cubicBezTo>
                  <a:pt x="373" y="861"/>
                  <a:pt x="523" y="1011"/>
                  <a:pt x="708" y="1011"/>
                </a:cubicBezTo>
                <a:close/>
                <a:moveTo>
                  <a:pt x="797" y="904"/>
                </a:moveTo>
                <a:cubicBezTo>
                  <a:pt x="769" y="915"/>
                  <a:pt x="739" y="921"/>
                  <a:pt x="708" y="921"/>
                </a:cubicBezTo>
                <a:cubicBezTo>
                  <a:pt x="676" y="921"/>
                  <a:pt x="646" y="915"/>
                  <a:pt x="619" y="904"/>
                </a:cubicBezTo>
                <a:cubicBezTo>
                  <a:pt x="619" y="837"/>
                  <a:pt x="619" y="837"/>
                  <a:pt x="619" y="837"/>
                </a:cubicBezTo>
                <a:cubicBezTo>
                  <a:pt x="619" y="812"/>
                  <a:pt x="639" y="792"/>
                  <a:pt x="664" y="792"/>
                </a:cubicBezTo>
                <a:cubicBezTo>
                  <a:pt x="752" y="792"/>
                  <a:pt x="752" y="792"/>
                  <a:pt x="752" y="792"/>
                </a:cubicBezTo>
                <a:cubicBezTo>
                  <a:pt x="777" y="792"/>
                  <a:pt x="797" y="812"/>
                  <a:pt x="797" y="837"/>
                </a:cubicBezTo>
                <a:lnTo>
                  <a:pt x="797" y="904"/>
                </a:lnTo>
                <a:close/>
                <a:moveTo>
                  <a:pt x="663" y="657"/>
                </a:moveTo>
                <a:cubicBezTo>
                  <a:pt x="663" y="632"/>
                  <a:pt x="683" y="612"/>
                  <a:pt x="708" y="612"/>
                </a:cubicBezTo>
                <a:cubicBezTo>
                  <a:pt x="733" y="612"/>
                  <a:pt x="753" y="632"/>
                  <a:pt x="753" y="657"/>
                </a:cubicBezTo>
                <a:cubicBezTo>
                  <a:pt x="753" y="681"/>
                  <a:pt x="733" y="702"/>
                  <a:pt x="708" y="702"/>
                </a:cubicBezTo>
                <a:cubicBezTo>
                  <a:pt x="683" y="702"/>
                  <a:pt x="663" y="681"/>
                  <a:pt x="663" y="657"/>
                </a:cubicBezTo>
                <a:close/>
                <a:moveTo>
                  <a:pt x="708" y="431"/>
                </a:moveTo>
                <a:cubicBezTo>
                  <a:pt x="843" y="431"/>
                  <a:pt x="952" y="541"/>
                  <a:pt x="952" y="676"/>
                </a:cubicBezTo>
                <a:cubicBezTo>
                  <a:pt x="952" y="741"/>
                  <a:pt x="927" y="799"/>
                  <a:pt x="887" y="843"/>
                </a:cubicBezTo>
                <a:cubicBezTo>
                  <a:pt x="887" y="837"/>
                  <a:pt x="887" y="837"/>
                  <a:pt x="887" y="837"/>
                </a:cubicBezTo>
                <a:cubicBezTo>
                  <a:pt x="887" y="789"/>
                  <a:pt x="862" y="747"/>
                  <a:pt x="825" y="723"/>
                </a:cubicBezTo>
                <a:cubicBezTo>
                  <a:pt x="836" y="704"/>
                  <a:pt x="843" y="681"/>
                  <a:pt x="843" y="657"/>
                </a:cubicBezTo>
                <a:cubicBezTo>
                  <a:pt x="843" y="582"/>
                  <a:pt x="782" y="522"/>
                  <a:pt x="708" y="522"/>
                </a:cubicBezTo>
                <a:cubicBezTo>
                  <a:pt x="633" y="522"/>
                  <a:pt x="573" y="582"/>
                  <a:pt x="573" y="657"/>
                </a:cubicBezTo>
                <a:cubicBezTo>
                  <a:pt x="573" y="681"/>
                  <a:pt x="579" y="704"/>
                  <a:pt x="590" y="723"/>
                </a:cubicBezTo>
                <a:cubicBezTo>
                  <a:pt x="553" y="747"/>
                  <a:pt x="529" y="789"/>
                  <a:pt x="529" y="837"/>
                </a:cubicBezTo>
                <a:cubicBezTo>
                  <a:pt x="529" y="843"/>
                  <a:pt x="529" y="843"/>
                  <a:pt x="529" y="843"/>
                </a:cubicBezTo>
                <a:cubicBezTo>
                  <a:pt x="488" y="799"/>
                  <a:pt x="463" y="741"/>
                  <a:pt x="463" y="676"/>
                </a:cubicBezTo>
                <a:cubicBezTo>
                  <a:pt x="463" y="541"/>
                  <a:pt x="573" y="431"/>
                  <a:pt x="708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15189467" y="8386014"/>
            <a:ext cx="768941" cy="687725"/>
          </a:xfrm>
          <a:custGeom>
            <a:avLst/>
            <a:gdLst>
              <a:gd name="T0" fmla="*/ 0 w 1536"/>
              <a:gd name="T1" fmla="*/ 0 h 1374"/>
              <a:gd name="T2" fmla="*/ 1536 w 1536"/>
              <a:gd name="T3" fmla="*/ 1374 h 1374"/>
              <a:gd name="T4" fmla="*/ 450 w 1536"/>
              <a:gd name="T5" fmla="*/ 90 h 1374"/>
              <a:gd name="T6" fmla="*/ 540 w 1536"/>
              <a:gd name="T7" fmla="*/ 180 h 1374"/>
              <a:gd name="T8" fmla="*/ 450 w 1536"/>
              <a:gd name="T9" fmla="*/ 90 h 1374"/>
              <a:gd name="T10" fmla="*/ 360 w 1536"/>
              <a:gd name="T11" fmla="*/ 90 h 1374"/>
              <a:gd name="T12" fmla="*/ 270 w 1536"/>
              <a:gd name="T13" fmla="*/ 180 h 1374"/>
              <a:gd name="T14" fmla="*/ 90 w 1536"/>
              <a:gd name="T15" fmla="*/ 90 h 1374"/>
              <a:gd name="T16" fmla="*/ 180 w 1536"/>
              <a:gd name="T17" fmla="*/ 180 h 1374"/>
              <a:gd name="T18" fmla="*/ 90 w 1536"/>
              <a:gd name="T19" fmla="*/ 90 h 1374"/>
              <a:gd name="T20" fmla="*/ 90 w 1536"/>
              <a:gd name="T21" fmla="*/ 1284 h 1374"/>
              <a:gd name="T22" fmla="*/ 1446 w 1536"/>
              <a:gd name="T23" fmla="*/ 270 h 1374"/>
              <a:gd name="T24" fmla="*/ 1446 w 1536"/>
              <a:gd name="T25" fmla="*/ 180 h 1374"/>
              <a:gd name="T26" fmla="*/ 630 w 1536"/>
              <a:gd name="T27" fmla="*/ 90 h 1374"/>
              <a:gd name="T28" fmla="*/ 1446 w 1536"/>
              <a:gd name="T29" fmla="*/ 180 h 1374"/>
              <a:gd name="T30" fmla="*/ 940 w 1536"/>
              <a:gd name="T31" fmla="*/ 474 h 1374"/>
              <a:gd name="T32" fmla="*/ 1356 w 1536"/>
              <a:gd name="T33" fmla="*/ 384 h 1374"/>
              <a:gd name="T34" fmla="*/ 1356 w 1536"/>
              <a:gd name="T35" fmla="*/ 1194 h 1374"/>
              <a:gd name="T36" fmla="*/ 940 w 1536"/>
              <a:gd name="T37" fmla="*/ 1104 h 1374"/>
              <a:gd name="T38" fmla="*/ 1356 w 1536"/>
              <a:gd name="T39" fmla="*/ 1194 h 1374"/>
              <a:gd name="T40" fmla="*/ 940 w 1536"/>
              <a:gd name="T41" fmla="*/ 564 h 1374"/>
              <a:gd name="T42" fmla="*/ 1356 w 1536"/>
              <a:gd name="T43" fmla="*/ 1014 h 1374"/>
              <a:gd name="T44" fmla="*/ 1266 w 1536"/>
              <a:gd name="T45" fmla="*/ 924 h 1374"/>
              <a:gd name="T46" fmla="*/ 1030 w 1536"/>
              <a:gd name="T47" fmla="*/ 654 h 1374"/>
              <a:gd name="T48" fmla="*/ 1266 w 1536"/>
              <a:gd name="T49" fmla="*/ 924 h 1374"/>
              <a:gd name="T50" fmla="*/ 850 w 1536"/>
              <a:gd name="T51" fmla="*/ 695 h 1374"/>
              <a:gd name="T52" fmla="*/ 180 w 1536"/>
              <a:gd name="T53" fmla="*/ 695 h 1374"/>
              <a:gd name="T54" fmla="*/ 604 w 1536"/>
              <a:gd name="T55" fmla="*/ 922 h 1374"/>
              <a:gd name="T56" fmla="*/ 426 w 1536"/>
              <a:gd name="T57" fmla="*/ 922 h 1374"/>
              <a:gd name="T58" fmla="*/ 471 w 1536"/>
              <a:gd name="T59" fmla="*/ 810 h 1374"/>
              <a:gd name="T60" fmla="*/ 604 w 1536"/>
              <a:gd name="T61" fmla="*/ 855 h 1374"/>
              <a:gd name="T62" fmla="*/ 470 w 1536"/>
              <a:gd name="T63" fmla="*/ 675 h 1374"/>
              <a:gd name="T64" fmla="*/ 560 w 1536"/>
              <a:gd name="T65" fmla="*/ 675 h 1374"/>
              <a:gd name="T66" fmla="*/ 470 w 1536"/>
              <a:gd name="T67" fmla="*/ 675 h 1374"/>
              <a:gd name="T68" fmla="*/ 760 w 1536"/>
              <a:gd name="T69" fmla="*/ 695 h 1374"/>
              <a:gd name="T70" fmla="*/ 694 w 1536"/>
              <a:gd name="T71" fmla="*/ 855 h 1374"/>
              <a:gd name="T72" fmla="*/ 650 w 1536"/>
              <a:gd name="T73" fmla="*/ 675 h 1374"/>
              <a:gd name="T74" fmla="*/ 380 w 1536"/>
              <a:gd name="T75" fmla="*/ 675 h 1374"/>
              <a:gd name="T76" fmla="*/ 336 w 1536"/>
              <a:gd name="T77" fmla="*/ 855 h 1374"/>
              <a:gd name="T78" fmla="*/ 270 w 1536"/>
              <a:gd name="T79" fmla="*/ 695 h 1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36" h="1374">
                <a:moveTo>
                  <a:pt x="153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374"/>
                  <a:pt x="0" y="1374"/>
                  <a:pt x="0" y="1374"/>
                </a:cubicBezTo>
                <a:cubicBezTo>
                  <a:pt x="1536" y="1374"/>
                  <a:pt x="1536" y="1374"/>
                  <a:pt x="1536" y="1374"/>
                </a:cubicBezTo>
                <a:lnTo>
                  <a:pt x="1536" y="0"/>
                </a:lnTo>
                <a:close/>
                <a:moveTo>
                  <a:pt x="450" y="90"/>
                </a:moveTo>
                <a:cubicBezTo>
                  <a:pt x="540" y="90"/>
                  <a:pt x="540" y="90"/>
                  <a:pt x="540" y="90"/>
                </a:cubicBezTo>
                <a:cubicBezTo>
                  <a:pt x="540" y="180"/>
                  <a:pt x="540" y="180"/>
                  <a:pt x="540" y="180"/>
                </a:cubicBezTo>
                <a:cubicBezTo>
                  <a:pt x="450" y="180"/>
                  <a:pt x="450" y="180"/>
                  <a:pt x="450" y="180"/>
                </a:cubicBezTo>
                <a:lnTo>
                  <a:pt x="450" y="90"/>
                </a:lnTo>
                <a:close/>
                <a:moveTo>
                  <a:pt x="270" y="90"/>
                </a:moveTo>
                <a:cubicBezTo>
                  <a:pt x="360" y="90"/>
                  <a:pt x="360" y="90"/>
                  <a:pt x="360" y="90"/>
                </a:cubicBezTo>
                <a:cubicBezTo>
                  <a:pt x="360" y="180"/>
                  <a:pt x="360" y="180"/>
                  <a:pt x="360" y="180"/>
                </a:cubicBezTo>
                <a:cubicBezTo>
                  <a:pt x="270" y="180"/>
                  <a:pt x="270" y="180"/>
                  <a:pt x="270" y="180"/>
                </a:cubicBezTo>
                <a:lnTo>
                  <a:pt x="270" y="90"/>
                </a:lnTo>
                <a:close/>
                <a:moveTo>
                  <a:pt x="90" y="90"/>
                </a:moveTo>
                <a:cubicBezTo>
                  <a:pt x="180" y="90"/>
                  <a:pt x="180" y="90"/>
                  <a:pt x="180" y="9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90" y="180"/>
                  <a:pt x="90" y="180"/>
                  <a:pt x="90" y="180"/>
                </a:cubicBezTo>
                <a:lnTo>
                  <a:pt x="90" y="90"/>
                </a:lnTo>
                <a:close/>
                <a:moveTo>
                  <a:pt x="1446" y="1284"/>
                </a:moveTo>
                <a:cubicBezTo>
                  <a:pt x="90" y="1284"/>
                  <a:pt x="90" y="1284"/>
                  <a:pt x="90" y="1284"/>
                </a:cubicBezTo>
                <a:cubicBezTo>
                  <a:pt x="90" y="270"/>
                  <a:pt x="90" y="270"/>
                  <a:pt x="90" y="270"/>
                </a:cubicBezTo>
                <a:cubicBezTo>
                  <a:pt x="1446" y="270"/>
                  <a:pt x="1446" y="270"/>
                  <a:pt x="1446" y="270"/>
                </a:cubicBezTo>
                <a:lnTo>
                  <a:pt x="1446" y="1284"/>
                </a:lnTo>
                <a:close/>
                <a:moveTo>
                  <a:pt x="1446" y="180"/>
                </a:moveTo>
                <a:cubicBezTo>
                  <a:pt x="630" y="180"/>
                  <a:pt x="630" y="180"/>
                  <a:pt x="630" y="180"/>
                </a:cubicBezTo>
                <a:cubicBezTo>
                  <a:pt x="630" y="90"/>
                  <a:pt x="630" y="90"/>
                  <a:pt x="630" y="90"/>
                </a:cubicBezTo>
                <a:cubicBezTo>
                  <a:pt x="1446" y="90"/>
                  <a:pt x="1446" y="90"/>
                  <a:pt x="1446" y="90"/>
                </a:cubicBezTo>
                <a:lnTo>
                  <a:pt x="1446" y="180"/>
                </a:lnTo>
                <a:close/>
                <a:moveTo>
                  <a:pt x="1356" y="474"/>
                </a:moveTo>
                <a:cubicBezTo>
                  <a:pt x="940" y="474"/>
                  <a:pt x="940" y="474"/>
                  <a:pt x="940" y="474"/>
                </a:cubicBezTo>
                <a:cubicBezTo>
                  <a:pt x="940" y="384"/>
                  <a:pt x="940" y="384"/>
                  <a:pt x="940" y="384"/>
                </a:cubicBezTo>
                <a:cubicBezTo>
                  <a:pt x="1356" y="384"/>
                  <a:pt x="1356" y="384"/>
                  <a:pt x="1356" y="384"/>
                </a:cubicBezTo>
                <a:lnTo>
                  <a:pt x="1356" y="474"/>
                </a:lnTo>
                <a:close/>
                <a:moveTo>
                  <a:pt x="1356" y="1194"/>
                </a:moveTo>
                <a:cubicBezTo>
                  <a:pt x="940" y="1194"/>
                  <a:pt x="940" y="1194"/>
                  <a:pt x="940" y="1194"/>
                </a:cubicBezTo>
                <a:cubicBezTo>
                  <a:pt x="940" y="1104"/>
                  <a:pt x="940" y="1104"/>
                  <a:pt x="940" y="1104"/>
                </a:cubicBezTo>
                <a:cubicBezTo>
                  <a:pt x="1356" y="1104"/>
                  <a:pt x="1356" y="1104"/>
                  <a:pt x="1356" y="1104"/>
                </a:cubicBezTo>
                <a:lnTo>
                  <a:pt x="1356" y="1194"/>
                </a:lnTo>
                <a:close/>
                <a:moveTo>
                  <a:pt x="1356" y="564"/>
                </a:moveTo>
                <a:cubicBezTo>
                  <a:pt x="940" y="564"/>
                  <a:pt x="940" y="564"/>
                  <a:pt x="940" y="564"/>
                </a:cubicBezTo>
                <a:cubicBezTo>
                  <a:pt x="940" y="1014"/>
                  <a:pt x="940" y="1014"/>
                  <a:pt x="940" y="1014"/>
                </a:cubicBezTo>
                <a:cubicBezTo>
                  <a:pt x="1356" y="1014"/>
                  <a:pt x="1356" y="1014"/>
                  <a:pt x="1356" y="1014"/>
                </a:cubicBezTo>
                <a:lnTo>
                  <a:pt x="1356" y="564"/>
                </a:lnTo>
                <a:close/>
                <a:moveTo>
                  <a:pt x="1266" y="924"/>
                </a:moveTo>
                <a:cubicBezTo>
                  <a:pt x="1030" y="924"/>
                  <a:pt x="1030" y="924"/>
                  <a:pt x="1030" y="924"/>
                </a:cubicBezTo>
                <a:cubicBezTo>
                  <a:pt x="1030" y="654"/>
                  <a:pt x="1030" y="654"/>
                  <a:pt x="1030" y="654"/>
                </a:cubicBezTo>
                <a:cubicBezTo>
                  <a:pt x="1266" y="654"/>
                  <a:pt x="1266" y="654"/>
                  <a:pt x="1266" y="654"/>
                </a:cubicBezTo>
                <a:lnTo>
                  <a:pt x="1266" y="924"/>
                </a:lnTo>
                <a:close/>
                <a:moveTo>
                  <a:pt x="515" y="1029"/>
                </a:moveTo>
                <a:cubicBezTo>
                  <a:pt x="700" y="1029"/>
                  <a:pt x="850" y="879"/>
                  <a:pt x="850" y="695"/>
                </a:cubicBezTo>
                <a:cubicBezTo>
                  <a:pt x="850" y="510"/>
                  <a:pt x="700" y="360"/>
                  <a:pt x="515" y="360"/>
                </a:cubicBezTo>
                <a:cubicBezTo>
                  <a:pt x="330" y="360"/>
                  <a:pt x="180" y="510"/>
                  <a:pt x="180" y="695"/>
                </a:cubicBezTo>
                <a:cubicBezTo>
                  <a:pt x="180" y="879"/>
                  <a:pt x="330" y="1029"/>
                  <a:pt x="515" y="1029"/>
                </a:cubicBezTo>
                <a:close/>
                <a:moveTo>
                  <a:pt x="604" y="922"/>
                </a:moveTo>
                <a:cubicBezTo>
                  <a:pt x="576" y="933"/>
                  <a:pt x="546" y="939"/>
                  <a:pt x="515" y="939"/>
                </a:cubicBezTo>
                <a:cubicBezTo>
                  <a:pt x="484" y="939"/>
                  <a:pt x="454" y="933"/>
                  <a:pt x="426" y="922"/>
                </a:cubicBezTo>
                <a:cubicBezTo>
                  <a:pt x="426" y="855"/>
                  <a:pt x="426" y="855"/>
                  <a:pt x="426" y="855"/>
                </a:cubicBezTo>
                <a:cubicBezTo>
                  <a:pt x="426" y="830"/>
                  <a:pt x="446" y="810"/>
                  <a:pt x="471" y="810"/>
                </a:cubicBezTo>
                <a:cubicBezTo>
                  <a:pt x="559" y="810"/>
                  <a:pt x="559" y="810"/>
                  <a:pt x="559" y="810"/>
                </a:cubicBezTo>
                <a:cubicBezTo>
                  <a:pt x="584" y="810"/>
                  <a:pt x="604" y="830"/>
                  <a:pt x="604" y="855"/>
                </a:cubicBezTo>
                <a:lnTo>
                  <a:pt x="604" y="922"/>
                </a:lnTo>
                <a:close/>
                <a:moveTo>
                  <a:pt x="470" y="675"/>
                </a:moveTo>
                <a:cubicBezTo>
                  <a:pt x="470" y="650"/>
                  <a:pt x="490" y="630"/>
                  <a:pt x="515" y="630"/>
                </a:cubicBezTo>
                <a:cubicBezTo>
                  <a:pt x="540" y="630"/>
                  <a:pt x="560" y="650"/>
                  <a:pt x="560" y="675"/>
                </a:cubicBezTo>
                <a:cubicBezTo>
                  <a:pt x="560" y="700"/>
                  <a:pt x="540" y="720"/>
                  <a:pt x="515" y="720"/>
                </a:cubicBezTo>
                <a:cubicBezTo>
                  <a:pt x="490" y="720"/>
                  <a:pt x="470" y="700"/>
                  <a:pt x="470" y="675"/>
                </a:cubicBezTo>
                <a:close/>
                <a:moveTo>
                  <a:pt x="515" y="450"/>
                </a:moveTo>
                <a:cubicBezTo>
                  <a:pt x="650" y="450"/>
                  <a:pt x="760" y="560"/>
                  <a:pt x="760" y="695"/>
                </a:cubicBezTo>
                <a:cubicBezTo>
                  <a:pt x="760" y="759"/>
                  <a:pt x="735" y="817"/>
                  <a:pt x="694" y="861"/>
                </a:cubicBezTo>
                <a:cubicBezTo>
                  <a:pt x="694" y="855"/>
                  <a:pt x="694" y="855"/>
                  <a:pt x="694" y="855"/>
                </a:cubicBezTo>
                <a:cubicBezTo>
                  <a:pt x="694" y="808"/>
                  <a:pt x="669" y="766"/>
                  <a:pt x="632" y="742"/>
                </a:cubicBezTo>
                <a:cubicBezTo>
                  <a:pt x="644" y="722"/>
                  <a:pt x="650" y="699"/>
                  <a:pt x="650" y="675"/>
                </a:cubicBezTo>
                <a:cubicBezTo>
                  <a:pt x="650" y="601"/>
                  <a:pt x="589" y="540"/>
                  <a:pt x="515" y="540"/>
                </a:cubicBezTo>
                <a:cubicBezTo>
                  <a:pt x="441" y="540"/>
                  <a:pt x="380" y="601"/>
                  <a:pt x="380" y="675"/>
                </a:cubicBezTo>
                <a:cubicBezTo>
                  <a:pt x="380" y="699"/>
                  <a:pt x="386" y="722"/>
                  <a:pt x="398" y="742"/>
                </a:cubicBezTo>
                <a:cubicBezTo>
                  <a:pt x="361" y="766"/>
                  <a:pt x="336" y="808"/>
                  <a:pt x="336" y="855"/>
                </a:cubicBezTo>
                <a:cubicBezTo>
                  <a:pt x="336" y="861"/>
                  <a:pt x="336" y="861"/>
                  <a:pt x="336" y="861"/>
                </a:cubicBezTo>
                <a:cubicBezTo>
                  <a:pt x="295" y="817"/>
                  <a:pt x="270" y="759"/>
                  <a:pt x="270" y="695"/>
                </a:cubicBezTo>
                <a:cubicBezTo>
                  <a:pt x="270" y="560"/>
                  <a:pt x="380" y="450"/>
                  <a:pt x="515" y="4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21942599" y="8345559"/>
            <a:ext cx="767714" cy="768634"/>
          </a:xfrm>
          <a:custGeom>
            <a:avLst/>
            <a:gdLst>
              <a:gd name="T0" fmla="*/ 2505 w 2505"/>
              <a:gd name="T1" fmla="*/ 444 h 2508"/>
              <a:gd name="T2" fmla="*/ 2187 w 2505"/>
              <a:gd name="T3" fmla="*/ 124 h 2508"/>
              <a:gd name="T4" fmla="*/ 1958 w 2505"/>
              <a:gd name="T5" fmla="*/ 354 h 2508"/>
              <a:gd name="T6" fmla="*/ 1929 w 2505"/>
              <a:gd name="T7" fmla="*/ 325 h 2508"/>
              <a:gd name="T8" fmla="*/ 1888 w 2505"/>
              <a:gd name="T9" fmla="*/ 366 h 2508"/>
              <a:gd name="T10" fmla="*/ 1888 w 2505"/>
              <a:gd name="T11" fmla="*/ 0 h 2508"/>
              <a:gd name="T12" fmla="*/ 389 w 2505"/>
              <a:gd name="T13" fmla="*/ 0 h 2508"/>
              <a:gd name="T14" fmla="*/ 0 w 2505"/>
              <a:gd name="T15" fmla="*/ 388 h 2508"/>
              <a:gd name="T16" fmla="*/ 0 w 2505"/>
              <a:gd name="T17" fmla="*/ 2508 h 2508"/>
              <a:gd name="T18" fmla="*/ 1888 w 2505"/>
              <a:gd name="T19" fmla="*/ 2508 h 2508"/>
              <a:gd name="T20" fmla="*/ 1888 w 2505"/>
              <a:gd name="T21" fmla="*/ 1118 h 2508"/>
              <a:gd name="T22" fmla="*/ 2305 w 2505"/>
              <a:gd name="T23" fmla="*/ 700 h 2508"/>
              <a:gd name="T24" fmla="*/ 2277 w 2505"/>
              <a:gd name="T25" fmla="*/ 672 h 2508"/>
              <a:gd name="T26" fmla="*/ 2505 w 2505"/>
              <a:gd name="T27" fmla="*/ 444 h 2508"/>
              <a:gd name="T28" fmla="*/ 410 w 2505"/>
              <a:gd name="T29" fmla="*/ 188 h 2508"/>
              <a:gd name="T30" fmla="*/ 410 w 2505"/>
              <a:gd name="T31" fmla="*/ 410 h 2508"/>
              <a:gd name="T32" fmla="*/ 188 w 2505"/>
              <a:gd name="T33" fmla="*/ 410 h 2508"/>
              <a:gd name="T34" fmla="*/ 410 w 2505"/>
              <a:gd name="T35" fmla="*/ 188 h 2508"/>
              <a:gd name="T36" fmla="*/ 1741 w 2505"/>
              <a:gd name="T37" fmla="*/ 2361 h 2508"/>
              <a:gd name="T38" fmla="*/ 147 w 2505"/>
              <a:gd name="T39" fmla="*/ 2361 h 2508"/>
              <a:gd name="T40" fmla="*/ 147 w 2505"/>
              <a:gd name="T41" fmla="*/ 557 h 2508"/>
              <a:gd name="T42" fmla="*/ 557 w 2505"/>
              <a:gd name="T43" fmla="*/ 557 h 2508"/>
              <a:gd name="T44" fmla="*/ 557 w 2505"/>
              <a:gd name="T45" fmla="*/ 147 h 2508"/>
              <a:gd name="T46" fmla="*/ 1741 w 2505"/>
              <a:gd name="T47" fmla="*/ 147 h 2508"/>
              <a:gd name="T48" fmla="*/ 1741 w 2505"/>
              <a:gd name="T49" fmla="*/ 512 h 2508"/>
              <a:gd name="T50" fmla="*/ 1343 w 2505"/>
              <a:gd name="T51" fmla="*/ 911 h 2508"/>
              <a:gd name="T52" fmla="*/ 1343 w 2505"/>
              <a:gd name="T53" fmla="*/ 803 h 2508"/>
              <a:gd name="T54" fmla="*/ 546 w 2505"/>
              <a:gd name="T55" fmla="*/ 803 h 2508"/>
              <a:gd name="T56" fmla="*/ 546 w 2505"/>
              <a:gd name="T57" fmla="*/ 950 h 2508"/>
              <a:gd name="T58" fmla="*/ 1303 w 2505"/>
              <a:gd name="T59" fmla="*/ 950 h 2508"/>
              <a:gd name="T60" fmla="*/ 1157 w 2505"/>
              <a:gd name="T61" fmla="*/ 1097 h 2508"/>
              <a:gd name="T62" fmla="*/ 546 w 2505"/>
              <a:gd name="T63" fmla="*/ 1097 h 2508"/>
              <a:gd name="T64" fmla="*/ 546 w 2505"/>
              <a:gd name="T65" fmla="*/ 1244 h 2508"/>
              <a:gd name="T66" fmla="*/ 1010 w 2505"/>
              <a:gd name="T67" fmla="*/ 1244 h 2508"/>
              <a:gd name="T68" fmla="*/ 719 w 2505"/>
              <a:gd name="T69" fmla="*/ 1535 h 2508"/>
              <a:gd name="T70" fmla="*/ 655 w 2505"/>
              <a:gd name="T71" fmla="*/ 1598 h 2508"/>
              <a:gd name="T72" fmla="*/ 495 w 2505"/>
              <a:gd name="T73" fmla="*/ 2064 h 2508"/>
              <a:gd name="T74" fmla="*/ 567 w 2505"/>
              <a:gd name="T75" fmla="*/ 2136 h 2508"/>
              <a:gd name="T76" fmla="*/ 1036 w 2505"/>
              <a:gd name="T77" fmla="*/ 1971 h 2508"/>
              <a:gd name="T78" fmla="*/ 1741 w 2505"/>
              <a:gd name="T79" fmla="*/ 1265 h 2508"/>
              <a:gd name="T80" fmla="*/ 1741 w 2505"/>
              <a:gd name="T81" fmla="*/ 2361 h 2508"/>
              <a:gd name="T82" fmla="*/ 846 w 2505"/>
              <a:gd name="T83" fmla="*/ 1616 h 2508"/>
              <a:gd name="T84" fmla="*/ 1372 w 2505"/>
              <a:gd name="T85" fmla="*/ 1089 h 2508"/>
              <a:gd name="T86" fmla="*/ 1540 w 2505"/>
              <a:gd name="T87" fmla="*/ 1257 h 2508"/>
              <a:gd name="T88" fmla="*/ 1014 w 2505"/>
              <a:gd name="T89" fmla="*/ 1784 h 2508"/>
              <a:gd name="T90" fmla="*/ 846 w 2505"/>
              <a:gd name="T91" fmla="*/ 1616 h 2508"/>
              <a:gd name="T92" fmla="*/ 889 w 2505"/>
              <a:gd name="T93" fmla="*/ 1866 h 2508"/>
              <a:gd name="T94" fmla="*/ 694 w 2505"/>
              <a:gd name="T95" fmla="*/ 1935 h 2508"/>
              <a:gd name="T96" fmla="*/ 761 w 2505"/>
              <a:gd name="T97" fmla="*/ 1740 h 2508"/>
              <a:gd name="T98" fmla="*/ 889 w 2505"/>
              <a:gd name="T99" fmla="*/ 1866 h 2508"/>
              <a:gd name="T100" fmla="*/ 1645 w 2505"/>
              <a:gd name="T101" fmla="*/ 1154 h 2508"/>
              <a:gd name="T102" fmla="*/ 1477 w 2505"/>
              <a:gd name="T103" fmla="*/ 986 h 2508"/>
              <a:gd name="T104" fmla="*/ 1929 w 2505"/>
              <a:gd name="T105" fmla="*/ 532 h 2508"/>
              <a:gd name="T106" fmla="*/ 2097 w 2505"/>
              <a:gd name="T107" fmla="*/ 700 h 2508"/>
              <a:gd name="T108" fmla="*/ 1645 w 2505"/>
              <a:gd name="T109" fmla="*/ 1154 h 2508"/>
              <a:gd name="T110" fmla="*/ 2061 w 2505"/>
              <a:gd name="T111" fmla="*/ 457 h 2508"/>
              <a:gd name="T112" fmla="*/ 2187 w 2505"/>
              <a:gd name="T113" fmla="*/ 333 h 2508"/>
              <a:gd name="T114" fmla="*/ 2298 w 2505"/>
              <a:gd name="T115" fmla="*/ 444 h 2508"/>
              <a:gd name="T116" fmla="*/ 2172 w 2505"/>
              <a:gd name="T117" fmla="*/ 568 h 2508"/>
              <a:gd name="T118" fmla="*/ 2061 w 2505"/>
              <a:gd name="T119" fmla="*/ 457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05" h="2508">
                <a:moveTo>
                  <a:pt x="2505" y="444"/>
                </a:moveTo>
                <a:lnTo>
                  <a:pt x="2187" y="124"/>
                </a:lnTo>
                <a:lnTo>
                  <a:pt x="1958" y="354"/>
                </a:lnTo>
                <a:lnTo>
                  <a:pt x="1929" y="325"/>
                </a:lnTo>
                <a:lnTo>
                  <a:pt x="1888" y="366"/>
                </a:lnTo>
                <a:lnTo>
                  <a:pt x="1888" y="0"/>
                </a:lnTo>
                <a:lnTo>
                  <a:pt x="389" y="0"/>
                </a:lnTo>
                <a:lnTo>
                  <a:pt x="0" y="388"/>
                </a:lnTo>
                <a:lnTo>
                  <a:pt x="0" y="2508"/>
                </a:lnTo>
                <a:lnTo>
                  <a:pt x="1888" y="2508"/>
                </a:lnTo>
                <a:lnTo>
                  <a:pt x="1888" y="1118"/>
                </a:lnTo>
                <a:lnTo>
                  <a:pt x="2305" y="700"/>
                </a:lnTo>
                <a:lnTo>
                  <a:pt x="2277" y="672"/>
                </a:lnTo>
                <a:lnTo>
                  <a:pt x="2505" y="444"/>
                </a:lnTo>
                <a:close/>
                <a:moveTo>
                  <a:pt x="410" y="188"/>
                </a:moveTo>
                <a:lnTo>
                  <a:pt x="410" y="410"/>
                </a:lnTo>
                <a:lnTo>
                  <a:pt x="188" y="410"/>
                </a:lnTo>
                <a:lnTo>
                  <a:pt x="410" y="188"/>
                </a:lnTo>
                <a:close/>
                <a:moveTo>
                  <a:pt x="1741" y="2361"/>
                </a:moveTo>
                <a:lnTo>
                  <a:pt x="147" y="2361"/>
                </a:lnTo>
                <a:lnTo>
                  <a:pt x="147" y="557"/>
                </a:lnTo>
                <a:lnTo>
                  <a:pt x="557" y="557"/>
                </a:lnTo>
                <a:lnTo>
                  <a:pt x="557" y="147"/>
                </a:lnTo>
                <a:lnTo>
                  <a:pt x="1741" y="147"/>
                </a:lnTo>
                <a:lnTo>
                  <a:pt x="1741" y="512"/>
                </a:lnTo>
                <a:lnTo>
                  <a:pt x="1343" y="911"/>
                </a:lnTo>
                <a:lnTo>
                  <a:pt x="1343" y="803"/>
                </a:lnTo>
                <a:lnTo>
                  <a:pt x="546" y="803"/>
                </a:lnTo>
                <a:lnTo>
                  <a:pt x="546" y="950"/>
                </a:lnTo>
                <a:lnTo>
                  <a:pt x="1303" y="950"/>
                </a:lnTo>
                <a:lnTo>
                  <a:pt x="1157" y="1097"/>
                </a:lnTo>
                <a:lnTo>
                  <a:pt x="546" y="1097"/>
                </a:lnTo>
                <a:lnTo>
                  <a:pt x="546" y="1244"/>
                </a:lnTo>
                <a:lnTo>
                  <a:pt x="1010" y="1244"/>
                </a:lnTo>
                <a:lnTo>
                  <a:pt x="719" y="1535"/>
                </a:lnTo>
                <a:lnTo>
                  <a:pt x="655" y="1598"/>
                </a:lnTo>
                <a:lnTo>
                  <a:pt x="495" y="2064"/>
                </a:lnTo>
                <a:lnTo>
                  <a:pt x="567" y="2136"/>
                </a:lnTo>
                <a:lnTo>
                  <a:pt x="1036" y="1971"/>
                </a:lnTo>
                <a:lnTo>
                  <a:pt x="1741" y="1265"/>
                </a:lnTo>
                <a:lnTo>
                  <a:pt x="1741" y="2361"/>
                </a:lnTo>
                <a:close/>
                <a:moveTo>
                  <a:pt x="846" y="1616"/>
                </a:moveTo>
                <a:lnTo>
                  <a:pt x="1372" y="1089"/>
                </a:lnTo>
                <a:lnTo>
                  <a:pt x="1540" y="1257"/>
                </a:lnTo>
                <a:lnTo>
                  <a:pt x="1014" y="1784"/>
                </a:lnTo>
                <a:lnTo>
                  <a:pt x="846" y="1616"/>
                </a:lnTo>
                <a:close/>
                <a:moveTo>
                  <a:pt x="889" y="1866"/>
                </a:moveTo>
                <a:lnTo>
                  <a:pt x="694" y="1935"/>
                </a:lnTo>
                <a:lnTo>
                  <a:pt x="761" y="1740"/>
                </a:lnTo>
                <a:lnTo>
                  <a:pt x="889" y="1866"/>
                </a:lnTo>
                <a:close/>
                <a:moveTo>
                  <a:pt x="1645" y="1154"/>
                </a:moveTo>
                <a:lnTo>
                  <a:pt x="1477" y="986"/>
                </a:lnTo>
                <a:lnTo>
                  <a:pt x="1929" y="532"/>
                </a:lnTo>
                <a:lnTo>
                  <a:pt x="2097" y="700"/>
                </a:lnTo>
                <a:lnTo>
                  <a:pt x="1645" y="1154"/>
                </a:lnTo>
                <a:close/>
                <a:moveTo>
                  <a:pt x="2061" y="457"/>
                </a:moveTo>
                <a:lnTo>
                  <a:pt x="2187" y="333"/>
                </a:lnTo>
                <a:lnTo>
                  <a:pt x="2298" y="444"/>
                </a:lnTo>
                <a:lnTo>
                  <a:pt x="2172" y="568"/>
                </a:lnTo>
                <a:lnTo>
                  <a:pt x="2061" y="4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9691404" y="10217281"/>
            <a:ext cx="768634" cy="768634"/>
          </a:xfrm>
          <a:custGeom>
            <a:avLst/>
            <a:gdLst>
              <a:gd name="T0" fmla="*/ 1119 w 1536"/>
              <a:gd name="T1" fmla="*/ 723 h 1536"/>
              <a:gd name="T2" fmla="*/ 1209 w 1536"/>
              <a:gd name="T3" fmla="*/ 470 h 1536"/>
              <a:gd name="T4" fmla="*/ 1108 w 1536"/>
              <a:gd name="T5" fmla="*/ 225 h 1536"/>
              <a:gd name="T6" fmla="*/ 984 w 1536"/>
              <a:gd name="T7" fmla="*/ 488 h 1536"/>
              <a:gd name="T8" fmla="*/ 912 w 1536"/>
              <a:gd name="T9" fmla="*/ 144 h 1536"/>
              <a:gd name="T10" fmla="*/ 723 w 1536"/>
              <a:gd name="T11" fmla="*/ 280 h 1536"/>
              <a:gd name="T12" fmla="*/ 455 w 1536"/>
              <a:gd name="T13" fmla="*/ 391 h 1536"/>
              <a:gd name="T14" fmla="*/ 225 w 1536"/>
              <a:gd name="T15" fmla="*/ 225 h 1536"/>
              <a:gd name="T16" fmla="*/ 391 w 1536"/>
              <a:gd name="T17" fmla="*/ 455 h 1536"/>
              <a:gd name="T18" fmla="*/ 281 w 1536"/>
              <a:gd name="T19" fmla="*/ 723 h 1536"/>
              <a:gd name="T20" fmla="*/ 144 w 1536"/>
              <a:gd name="T21" fmla="*/ 912 h 1536"/>
              <a:gd name="T22" fmla="*/ 488 w 1536"/>
              <a:gd name="T23" fmla="*/ 984 h 1536"/>
              <a:gd name="T24" fmla="*/ 225 w 1536"/>
              <a:gd name="T25" fmla="*/ 1108 h 1536"/>
              <a:gd name="T26" fmla="*/ 429 w 1536"/>
              <a:gd name="T27" fmla="*/ 1311 h 1536"/>
              <a:gd name="T28" fmla="*/ 552 w 1536"/>
              <a:gd name="T29" fmla="*/ 1048 h 1536"/>
              <a:gd name="T30" fmla="*/ 625 w 1536"/>
              <a:gd name="T31" fmla="*/ 1392 h 1536"/>
              <a:gd name="T32" fmla="*/ 813 w 1536"/>
              <a:gd name="T33" fmla="*/ 1255 h 1536"/>
              <a:gd name="T34" fmla="*/ 1081 w 1536"/>
              <a:gd name="T35" fmla="*/ 1144 h 1536"/>
              <a:gd name="T36" fmla="*/ 1210 w 1536"/>
              <a:gd name="T37" fmla="*/ 1353 h 1536"/>
              <a:gd name="T38" fmla="*/ 1210 w 1536"/>
              <a:gd name="T39" fmla="*/ 1065 h 1536"/>
              <a:gd name="T40" fmla="*/ 1119 w 1536"/>
              <a:gd name="T41" fmla="*/ 813 h 1536"/>
              <a:gd name="T42" fmla="*/ 1536 w 1536"/>
              <a:gd name="T43" fmla="*/ 768 h 1536"/>
              <a:gd name="T44" fmla="*/ 1209 w 1536"/>
              <a:gd name="T45" fmla="*/ 273 h 1536"/>
              <a:gd name="T46" fmla="*/ 1209 w 1536"/>
              <a:gd name="T47" fmla="*/ 380 h 1536"/>
              <a:gd name="T48" fmla="*/ 1171 w 1536"/>
              <a:gd name="T49" fmla="*/ 288 h 1536"/>
              <a:gd name="T50" fmla="*/ 289 w 1536"/>
              <a:gd name="T51" fmla="*/ 365 h 1536"/>
              <a:gd name="T52" fmla="*/ 365 w 1536"/>
              <a:gd name="T53" fmla="*/ 288 h 1536"/>
              <a:gd name="T54" fmla="*/ 144 w 1536"/>
              <a:gd name="T55" fmla="*/ 822 h 1536"/>
              <a:gd name="T56" fmla="*/ 198 w 1536"/>
              <a:gd name="T57" fmla="*/ 768 h 1536"/>
              <a:gd name="T58" fmla="*/ 289 w 1536"/>
              <a:gd name="T59" fmla="*/ 1247 h 1536"/>
              <a:gd name="T60" fmla="*/ 365 w 1536"/>
              <a:gd name="T61" fmla="*/ 1171 h 1536"/>
              <a:gd name="T62" fmla="*/ 714 w 1536"/>
              <a:gd name="T63" fmla="*/ 144 h 1536"/>
              <a:gd name="T64" fmla="*/ 768 w 1536"/>
              <a:gd name="T65" fmla="*/ 197 h 1536"/>
              <a:gd name="T66" fmla="*/ 625 w 1536"/>
              <a:gd name="T67" fmla="*/ 723 h 1536"/>
              <a:gd name="T68" fmla="*/ 508 w 1536"/>
              <a:gd name="T69" fmla="*/ 813 h 1536"/>
              <a:gd name="T70" fmla="*/ 657 w 1536"/>
              <a:gd name="T71" fmla="*/ 1007 h 1536"/>
              <a:gd name="T72" fmla="*/ 768 w 1536"/>
              <a:gd name="T73" fmla="*/ 1446 h 1536"/>
              <a:gd name="T74" fmla="*/ 822 w 1536"/>
              <a:gd name="T75" fmla="*/ 1392 h 1536"/>
              <a:gd name="T76" fmla="*/ 822 w 1536"/>
              <a:gd name="T77" fmla="*/ 813 h 1536"/>
              <a:gd name="T78" fmla="*/ 768 w 1536"/>
              <a:gd name="T79" fmla="*/ 506 h 1536"/>
              <a:gd name="T80" fmla="*/ 879 w 1536"/>
              <a:gd name="T81" fmla="*/ 1007 h 1536"/>
              <a:gd name="T82" fmla="*/ 879 w 1536"/>
              <a:gd name="T83" fmla="*/ 1007 h 1536"/>
              <a:gd name="T84" fmla="*/ 879 w 1536"/>
              <a:gd name="T85" fmla="*/ 528 h 1536"/>
              <a:gd name="T86" fmla="*/ 1172 w 1536"/>
              <a:gd name="T87" fmla="*/ 1171 h 1536"/>
              <a:gd name="T88" fmla="*/ 1248 w 1536"/>
              <a:gd name="T89" fmla="*/ 1247 h 1536"/>
              <a:gd name="T90" fmla="*/ 1172 w 1536"/>
              <a:gd name="T91" fmla="*/ 1171 h 1536"/>
              <a:gd name="T92" fmla="*/ 1392 w 1536"/>
              <a:gd name="T93" fmla="*/ 71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536">
                <a:moveTo>
                  <a:pt x="1392" y="624"/>
                </a:moveTo>
                <a:cubicBezTo>
                  <a:pt x="1329" y="624"/>
                  <a:pt x="1275" y="665"/>
                  <a:pt x="1256" y="723"/>
                </a:cubicBezTo>
                <a:cubicBezTo>
                  <a:pt x="1119" y="723"/>
                  <a:pt x="1119" y="723"/>
                  <a:pt x="1119" y="723"/>
                </a:cubicBezTo>
                <a:cubicBezTo>
                  <a:pt x="1111" y="659"/>
                  <a:pt x="1086" y="600"/>
                  <a:pt x="1048" y="551"/>
                </a:cubicBezTo>
                <a:cubicBezTo>
                  <a:pt x="1145" y="455"/>
                  <a:pt x="1145" y="455"/>
                  <a:pt x="1145" y="455"/>
                </a:cubicBezTo>
                <a:cubicBezTo>
                  <a:pt x="1165" y="465"/>
                  <a:pt x="1187" y="470"/>
                  <a:pt x="1209" y="470"/>
                </a:cubicBezTo>
                <a:cubicBezTo>
                  <a:pt x="1248" y="470"/>
                  <a:pt x="1284" y="455"/>
                  <a:pt x="1311" y="428"/>
                </a:cubicBezTo>
                <a:cubicBezTo>
                  <a:pt x="1367" y="372"/>
                  <a:pt x="1367" y="281"/>
                  <a:pt x="1311" y="225"/>
                </a:cubicBezTo>
                <a:cubicBezTo>
                  <a:pt x="1255" y="169"/>
                  <a:pt x="1164" y="169"/>
                  <a:pt x="1108" y="225"/>
                </a:cubicBezTo>
                <a:cubicBezTo>
                  <a:pt x="1081" y="252"/>
                  <a:pt x="1066" y="288"/>
                  <a:pt x="1066" y="326"/>
                </a:cubicBezTo>
                <a:cubicBezTo>
                  <a:pt x="1066" y="349"/>
                  <a:pt x="1071" y="371"/>
                  <a:pt x="1081" y="391"/>
                </a:cubicBezTo>
                <a:cubicBezTo>
                  <a:pt x="984" y="488"/>
                  <a:pt x="984" y="488"/>
                  <a:pt x="984" y="488"/>
                </a:cubicBezTo>
                <a:cubicBezTo>
                  <a:pt x="936" y="450"/>
                  <a:pt x="877" y="425"/>
                  <a:pt x="813" y="417"/>
                </a:cubicBezTo>
                <a:cubicBezTo>
                  <a:pt x="813" y="280"/>
                  <a:pt x="813" y="280"/>
                  <a:pt x="813" y="280"/>
                </a:cubicBezTo>
                <a:cubicBezTo>
                  <a:pt x="870" y="261"/>
                  <a:pt x="912" y="207"/>
                  <a:pt x="912" y="144"/>
                </a:cubicBezTo>
                <a:cubicBezTo>
                  <a:pt x="912" y="64"/>
                  <a:pt x="847" y="0"/>
                  <a:pt x="768" y="0"/>
                </a:cubicBezTo>
                <a:cubicBezTo>
                  <a:pt x="689" y="0"/>
                  <a:pt x="624" y="64"/>
                  <a:pt x="624" y="144"/>
                </a:cubicBezTo>
                <a:cubicBezTo>
                  <a:pt x="624" y="207"/>
                  <a:pt x="666" y="261"/>
                  <a:pt x="723" y="280"/>
                </a:cubicBezTo>
                <a:cubicBezTo>
                  <a:pt x="723" y="417"/>
                  <a:pt x="723" y="417"/>
                  <a:pt x="723" y="417"/>
                </a:cubicBezTo>
                <a:cubicBezTo>
                  <a:pt x="659" y="425"/>
                  <a:pt x="600" y="450"/>
                  <a:pt x="552" y="488"/>
                </a:cubicBezTo>
                <a:cubicBezTo>
                  <a:pt x="455" y="391"/>
                  <a:pt x="455" y="391"/>
                  <a:pt x="455" y="391"/>
                </a:cubicBezTo>
                <a:cubicBezTo>
                  <a:pt x="465" y="371"/>
                  <a:pt x="471" y="349"/>
                  <a:pt x="471" y="326"/>
                </a:cubicBezTo>
                <a:cubicBezTo>
                  <a:pt x="471" y="288"/>
                  <a:pt x="456" y="252"/>
                  <a:pt x="428" y="225"/>
                </a:cubicBezTo>
                <a:cubicBezTo>
                  <a:pt x="372" y="169"/>
                  <a:pt x="281" y="169"/>
                  <a:pt x="225" y="225"/>
                </a:cubicBezTo>
                <a:cubicBezTo>
                  <a:pt x="169" y="281"/>
                  <a:pt x="169" y="372"/>
                  <a:pt x="225" y="428"/>
                </a:cubicBezTo>
                <a:cubicBezTo>
                  <a:pt x="252" y="455"/>
                  <a:pt x="288" y="470"/>
                  <a:pt x="327" y="470"/>
                </a:cubicBezTo>
                <a:cubicBezTo>
                  <a:pt x="350" y="470"/>
                  <a:pt x="372" y="465"/>
                  <a:pt x="391" y="455"/>
                </a:cubicBezTo>
                <a:cubicBezTo>
                  <a:pt x="488" y="552"/>
                  <a:pt x="488" y="552"/>
                  <a:pt x="488" y="552"/>
                </a:cubicBezTo>
                <a:cubicBezTo>
                  <a:pt x="450" y="600"/>
                  <a:pt x="425" y="659"/>
                  <a:pt x="417" y="723"/>
                </a:cubicBezTo>
                <a:cubicBezTo>
                  <a:pt x="281" y="723"/>
                  <a:pt x="281" y="723"/>
                  <a:pt x="281" y="723"/>
                </a:cubicBezTo>
                <a:cubicBezTo>
                  <a:pt x="262" y="666"/>
                  <a:pt x="208" y="624"/>
                  <a:pt x="144" y="624"/>
                </a:cubicBezTo>
                <a:cubicBezTo>
                  <a:pt x="65" y="624"/>
                  <a:pt x="0" y="689"/>
                  <a:pt x="0" y="768"/>
                </a:cubicBezTo>
                <a:cubicBezTo>
                  <a:pt x="0" y="847"/>
                  <a:pt x="65" y="912"/>
                  <a:pt x="144" y="912"/>
                </a:cubicBezTo>
                <a:cubicBezTo>
                  <a:pt x="208" y="912"/>
                  <a:pt x="262" y="870"/>
                  <a:pt x="281" y="813"/>
                </a:cubicBezTo>
                <a:cubicBezTo>
                  <a:pt x="417" y="813"/>
                  <a:pt x="417" y="813"/>
                  <a:pt x="417" y="813"/>
                </a:cubicBezTo>
                <a:cubicBezTo>
                  <a:pt x="425" y="877"/>
                  <a:pt x="451" y="936"/>
                  <a:pt x="488" y="984"/>
                </a:cubicBezTo>
                <a:cubicBezTo>
                  <a:pt x="392" y="1081"/>
                  <a:pt x="392" y="1081"/>
                  <a:pt x="392" y="1081"/>
                </a:cubicBezTo>
                <a:cubicBezTo>
                  <a:pt x="372" y="1071"/>
                  <a:pt x="350" y="1065"/>
                  <a:pt x="327" y="1065"/>
                </a:cubicBezTo>
                <a:cubicBezTo>
                  <a:pt x="288" y="1065"/>
                  <a:pt x="252" y="1080"/>
                  <a:pt x="225" y="1108"/>
                </a:cubicBezTo>
                <a:cubicBezTo>
                  <a:pt x="169" y="1164"/>
                  <a:pt x="169" y="1255"/>
                  <a:pt x="225" y="1311"/>
                </a:cubicBezTo>
                <a:cubicBezTo>
                  <a:pt x="253" y="1339"/>
                  <a:pt x="290" y="1353"/>
                  <a:pt x="327" y="1353"/>
                </a:cubicBezTo>
                <a:cubicBezTo>
                  <a:pt x="364" y="1353"/>
                  <a:pt x="401" y="1339"/>
                  <a:pt x="429" y="1311"/>
                </a:cubicBezTo>
                <a:cubicBezTo>
                  <a:pt x="456" y="1284"/>
                  <a:pt x="471" y="1248"/>
                  <a:pt x="471" y="1209"/>
                </a:cubicBezTo>
                <a:cubicBezTo>
                  <a:pt x="471" y="1186"/>
                  <a:pt x="465" y="1164"/>
                  <a:pt x="455" y="1144"/>
                </a:cubicBezTo>
                <a:cubicBezTo>
                  <a:pt x="552" y="1048"/>
                  <a:pt x="552" y="1048"/>
                  <a:pt x="552" y="1048"/>
                </a:cubicBezTo>
                <a:cubicBezTo>
                  <a:pt x="601" y="1085"/>
                  <a:pt x="659" y="1111"/>
                  <a:pt x="723" y="1119"/>
                </a:cubicBezTo>
                <a:cubicBezTo>
                  <a:pt x="723" y="1255"/>
                  <a:pt x="723" y="1255"/>
                  <a:pt x="723" y="1255"/>
                </a:cubicBezTo>
                <a:cubicBezTo>
                  <a:pt x="666" y="1274"/>
                  <a:pt x="625" y="1328"/>
                  <a:pt x="625" y="1392"/>
                </a:cubicBezTo>
                <a:cubicBezTo>
                  <a:pt x="625" y="1471"/>
                  <a:pt x="689" y="1536"/>
                  <a:pt x="768" y="1536"/>
                </a:cubicBezTo>
                <a:cubicBezTo>
                  <a:pt x="848" y="1536"/>
                  <a:pt x="912" y="1471"/>
                  <a:pt x="912" y="1392"/>
                </a:cubicBezTo>
                <a:cubicBezTo>
                  <a:pt x="912" y="1328"/>
                  <a:pt x="871" y="1274"/>
                  <a:pt x="813" y="1255"/>
                </a:cubicBezTo>
                <a:cubicBezTo>
                  <a:pt x="813" y="1119"/>
                  <a:pt x="813" y="1119"/>
                  <a:pt x="813" y="1119"/>
                </a:cubicBezTo>
                <a:cubicBezTo>
                  <a:pt x="877" y="1111"/>
                  <a:pt x="936" y="1085"/>
                  <a:pt x="985" y="1048"/>
                </a:cubicBezTo>
                <a:cubicBezTo>
                  <a:pt x="1081" y="1144"/>
                  <a:pt x="1081" y="1144"/>
                  <a:pt x="1081" y="1144"/>
                </a:cubicBezTo>
                <a:cubicBezTo>
                  <a:pt x="1071" y="1164"/>
                  <a:pt x="1066" y="1186"/>
                  <a:pt x="1066" y="1209"/>
                </a:cubicBezTo>
                <a:cubicBezTo>
                  <a:pt x="1066" y="1247"/>
                  <a:pt x="1081" y="1284"/>
                  <a:pt x="1108" y="1311"/>
                </a:cubicBezTo>
                <a:cubicBezTo>
                  <a:pt x="1136" y="1339"/>
                  <a:pt x="1173" y="1353"/>
                  <a:pt x="1210" y="1353"/>
                </a:cubicBezTo>
                <a:cubicBezTo>
                  <a:pt x="1246" y="1353"/>
                  <a:pt x="1283" y="1339"/>
                  <a:pt x="1311" y="1311"/>
                </a:cubicBezTo>
                <a:cubicBezTo>
                  <a:pt x="1367" y="1255"/>
                  <a:pt x="1367" y="1163"/>
                  <a:pt x="1311" y="1107"/>
                </a:cubicBezTo>
                <a:cubicBezTo>
                  <a:pt x="1284" y="1080"/>
                  <a:pt x="1248" y="1065"/>
                  <a:pt x="1210" y="1065"/>
                </a:cubicBezTo>
                <a:cubicBezTo>
                  <a:pt x="1187" y="1065"/>
                  <a:pt x="1165" y="1071"/>
                  <a:pt x="1145" y="1081"/>
                </a:cubicBezTo>
                <a:cubicBezTo>
                  <a:pt x="1048" y="984"/>
                  <a:pt x="1048" y="984"/>
                  <a:pt x="1048" y="984"/>
                </a:cubicBezTo>
                <a:cubicBezTo>
                  <a:pt x="1086" y="935"/>
                  <a:pt x="1111" y="877"/>
                  <a:pt x="1119" y="813"/>
                </a:cubicBezTo>
                <a:cubicBezTo>
                  <a:pt x="1256" y="813"/>
                  <a:pt x="1256" y="813"/>
                  <a:pt x="1256" y="813"/>
                </a:cubicBezTo>
                <a:cubicBezTo>
                  <a:pt x="1275" y="870"/>
                  <a:pt x="1329" y="911"/>
                  <a:pt x="1392" y="911"/>
                </a:cubicBezTo>
                <a:cubicBezTo>
                  <a:pt x="1472" y="911"/>
                  <a:pt x="1536" y="847"/>
                  <a:pt x="1536" y="768"/>
                </a:cubicBezTo>
                <a:cubicBezTo>
                  <a:pt x="1536" y="688"/>
                  <a:pt x="1472" y="624"/>
                  <a:pt x="1392" y="624"/>
                </a:cubicBezTo>
                <a:close/>
                <a:moveTo>
                  <a:pt x="1171" y="288"/>
                </a:moveTo>
                <a:cubicBezTo>
                  <a:pt x="1182" y="278"/>
                  <a:pt x="1196" y="273"/>
                  <a:pt x="1209" y="273"/>
                </a:cubicBezTo>
                <a:cubicBezTo>
                  <a:pt x="1223" y="273"/>
                  <a:pt x="1237" y="278"/>
                  <a:pt x="1248" y="288"/>
                </a:cubicBezTo>
                <a:cubicBezTo>
                  <a:pt x="1268" y="309"/>
                  <a:pt x="1268" y="343"/>
                  <a:pt x="1248" y="364"/>
                </a:cubicBezTo>
                <a:cubicBezTo>
                  <a:pt x="1237" y="375"/>
                  <a:pt x="1224" y="380"/>
                  <a:pt x="1209" y="380"/>
                </a:cubicBezTo>
                <a:cubicBezTo>
                  <a:pt x="1195" y="380"/>
                  <a:pt x="1182" y="375"/>
                  <a:pt x="1171" y="364"/>
                </a:cubicBezTo>
                <a:cubicBezTo>
                  <a:pt x="1161" y="354"/>
                  <a:pt x="1156" y="341"/>
                  <a:pt x="1156" y="326"/>
                </a:cubicBezTo>
                <a:cubicBezTo>
                  <a:pt x="1156" y="312"/>
                  <a:pt x="1161" y="298"/>
                  <a:pt x="1171" y="288"/>
                </a:cubicBezTo>
                <a:close/>
                <a:moveTo>
                  <a:pt x="365" y="365"/>
                </a:moveTo>
                <a:cubicBezTo>
                  <a:pt x="355" y="375"/>
                  <a:pt x="341" y="380"/>
                  <a:pt x="327" y="380"/>
                </a:cubicBezTo>
                <a:cubicBezTo>
                  <a:pt x="312" y="380"/>
                  <a:pt x="299" y="375"/>
                  <a:pt x="289" y="365"/>
                </a:cubicBezTo>
                <a:cubicBezTo>
                  <a:pt x="268" y="344"/>
                  <a:pt x="268" y="309"/>
                  <a:pt x="289" y="288"/>
                </a:cubicBezTo>
                <a:cubicBezTo>
                  <a:pt x="299" y="278"/>
                  <a:pt x="313" y="273"/>
                  <a:pt x="327" y="273"/>
                </a:cubicBezTo>
                <a:cubicBezTo>
                  <a:pt x="340" y="273"/>
                  <a:pt x="354" y="278"/>
                  <a:pt x="365" y="288"/>
                </a:cubicBezTo>
                <a:cubicBezTo>
                  <a:pt x="375" y="299"/>
                  <a:pt x="381" y="312"/>
                  <a:pt x="381" y="327"/>
                </a:cubicBezTo>
                <a:cubicBezTo>
                  <a:pt x="381" y="341"/>
                  <a:pt x="375" y="354"/>
                  <a:pt x="365" y="365"/>
                </a:cubicBezTo>
                <a:close/>
                <a:moveTo>
                  <a:pt x="144" y="822"/>
                </a:moveTo>
                <a:cubicBezTo>
                  <a:pt x="114" y="822"/>
                  <a:pt x="90" y="798"/>
                  <a:pt x="90" y="768"/>
                </a:cubicBezTo>
                <a:cubicBezTo>
                  <a:pt x="90" y="738"/>
                  <a:pt x="114" y="714"/>
                  <a:pt x="144" y="714"/>
                </a:cubicBezTo>
                <a:cubicBezTo>
                  <a:pt x="174" y="714"/>
                  <a:pt x="198" y="738"/>
                  <a:pt x="198" y="768"/>
                </a:cubicBezTo>
                <a:cubicBezTo>
                  <a:pt x="198" y="798"/>
                  <a:pt x="174" y="822"/>
                  <a:pt x="144" y="822"/>
                </a:cubicBezTo>
                <a:close/>
                <a:moveTo>
                  <a:pt x="365" y="1247"/>
                </a:moveTo>
                <a:cubicBezTo>
                  <a:pt x="344" y="1268"/>
                  <a:pt x="310" y="1268"/>
                  <a:pt x="289" y="1247"/>
                </a:cubicBezTo>
                <a:cubicBezTo>
                  <a:pt x="268" y="1226"/>
                  <a:pt x="268" y="1192"/>
                  <a:pt x="289" y="1171"/>
                </a:cubicBezTo>
                <a:cubicBezTo>
                  <a:pt x="299" y="1161"/>
                  <a:pt x="313" y="1155"/>
                  <a:pt x="327" y="1155"/>
                </a:cubicBezTo>
                <a:cubicBezTo>
                  <a:pt x="341" y="1155"/>
                  <a:pt x="355" y="1161"/>
                  <a:pt x="365" y="1171"/>
                </a:cubicBezTo>
                <a:cubicBezTo>
                  <a:pt x="375" y="1181"/>
                  <a:pt x="381" y="1195"/>
                  <a:pt x="381" y="1209"/>
                </a:cubicBezTo>
                <a:cubicBezTo>
                  <a:pt x="381" y="1224"/>
                  <a:pt x="375" y="1237"/>
                  <a:pt x="365" y="1247"/>
                </a:cubicBezTo>
                <a:close/>
                <a:moveTo>
                  <a:pt x="714" y="144"/>
                </a:moveTo>
                <a:cubicBezTo>
                  <a:pt x="714" y="114"/>
                  <a:pt x="738" y="90"/>
                  <a:pt x="768" y="90"/>
                </a:cubicBezTo>
                <a:cubicBezTo>
                  <a:pt x="798" y="90"/>
                  <a:pt x="822" y="114"/>
                  <a:pt x="822" y="144"/>
                </a:cubicBezTo>
                <a:cubicBezTo>
                  <a:pt x="822" y="173"/>
                  <a:pt x="798" y="197"/>
                  <a:pt x="768" y="197"/>
                </a:cubicBezTo>
                <a:cubicBezTo>
                  <a:pt x="738" y="197"/>
                  <a:pt x="714" y="173"/>
                  <a:pt x="714" y="144"/>
                </a:cubicBezTo>
                <a:close/>
                <a:moveTo>
                  <a:pt x="657" y="528"/>
                </a:moveTo>
                <a:cubicBezTo>
                  <a:pt x="638" y="583"/>
                  <a:pt x="628" y="652"/>
                  <a:pt x="625" y="723"/>
                </a:cubicBezTo>
                <a:cubicBezTo>
                  <a:pt x="508" y="723"/>
                  <a:pt x="508" y="723"/>
                  <a:pt x="508" y="723"/>
                </a:cubicBezTo>
                <a:cubicBezTo>
                  <a:pt x="523" y="636"/>
                  <a:pt x="580" y="564"/>
                  <a:pt x="657" y="528"/>
                </a:cubicBezTo>
                <a:close/>
                <a:moveTo>
                  <a:pt x="508" y="813"/>
                </a:moveTo>
                <a:cubicBezTo>
                  <a:pt x="625" y="813"/>
                  <a:pt x="625" y="813"/>
                  <a:pt x="625" y="813"/>
                </a:cubicBezTo>
                <a:cubicBezTo>
                  <a:pt x="628" y="883"/>
                  <a:pt x="638" y="948"/>
                  <a:pt x="655" y="1000"/>
                </a:cubicBezTo>
                <a:cubicBezTo>
                  <a:pt x="656" y="1003"/>
                  <a:pt x="657" y="1005"/>
                  <a:pt x="657" y="1007"/>
                </a:cubicBezTo>
                <a:cubicBezTo>
                  <a:pt x="580" y="972"/>
                  <a:pt x="523" y="899"/>
                  <a:pt x="508" y="813"/>
                </a:cubicBezTo>
                <a:close/>
                <a:moveTo>
                  <a:pt x="822" y="1392"/>
                </a:moveTo>
                <a:cubicBezTo>
                  <a:pt x="822" y="1422"/>
                  <a:pt x="798" y="1446"/>
                  <a:pt x="768" y="1446"/>
                </a:cubicBezTo>
                <a:cubicBezTo>
                  <a:pt x="739" y="1446"/>
                  <a:pt x="715" y="1422"/>
                  <a:pt x="715" y="1392"/>
                </a:cubicBezTo>
                <a:cubicBezTo>
                  <a:pt x="715" y="1362"/>
                  <a:pt x="739" y="1338"/>
                  <a:pt x="768" y="1338"/>
                </a:cubicBezTo>
                <a:cubicBezTo>
                  <a:pt x="798" y="1338"/>
                  <a:pt x="822" y="1362"/>
                  <a:pt x="822" y="1392"/>
                </a:cubicBezTo>
                <a:close/>
                <a:moveTo>
                  <a:pt x="768" y="1029"/>
                </a:moveTo>
                <a:cubicBezTo>
                  <a:pt x="751" y="1011"/>
                  <a:pt x="721" y="939"/>
                  <a:pt x="715" y="813"/>
                </a:cubicBezTo>
                <a:cubicBezTo>
                  <a:pt x="822" y="813"/>
                  <a:pt x="822" y="813"/>
                  <a:pt x="822" y="813"/>
                </a:cubicBezTo>
                <a:cubicBezTo>
                  <a:pt x="816" y="939"/>
                  <a:pt x="785" y="1011"/>
                  <a:pt x="768" y="1029"/>
                </a:cubicBezTo>
                <a:close/>
                <a:moveTo>
                  <a:pt x="715" y="723"/>
                </a:moveTo>
                <a:cubicBezTo>
                  <a:pt x="721" y="597"/>
                  <a:pt x="751" y="524"/>
                  <a:pt x="768" y="506"/>
                </a:cubicBezTo>
                <a:cubicBezTo>
                  <a:pt x="785" y="524"/>
                  <a:pt x="816" y="597"/>
                  <a:pt x="822" y="723"/>
                </a:cubicBezTo>
                <a:lnTo>
                  <a:pt x="715" y="723"/>
                </a:lnTo>
                <a:close/>
                <a:moveTo>
                  <a:pt x="879" y="1007"/>
                </a:moveTo>
                <a:cubicBezTo>
                  <a:pt x="898" y="953"/>
                  <a:pt x="909" y="884"/>
                  <a:pt x="912" y="813"/>
                </a:cubicBezTo>
                <a:cubicBezTo>
                  <a:pt x="1028" y="813"/>
                  <a:pt x="1028" y="813"/>
                  <a:pt x="1028" y="813"/>
                </a:cubicBezTo>
                <a:cubicBezTo>
                  <a:pt x="1013" y="899"/>
                  <a:pt x="956" y="971"/>
                  <a:pt x="879" y="1007"/>
                </a:cubicBezTo>
                <a:close/>
                <a:moveTo>
                  <a:pt x="912" y="723"/>
                </a:moveTo>
                <a:cubicBezTo>
                  <a:pt x="908" y="653"/>
                  <a:pt x="898" y="587"/>
                  <a:pt x="881" y="535"/>
                </a:cubicBezTo>
                <a:cubicBezTo>
                  <a:pt x="881" y="533"/>
                  <a:pt x="880" y="531"/>
                  <a:pt x="879" y="528"/>
                </a:cubicBezTo>
                <a:cubicBezTo>
                  <a:pt x="956" y="564"/>
                  <a:pt x="1013" y="636"/>
                  <a:pt x="1028" y="723"/>
                </a:cubicBezTo>
                <a:lnTo>
                  <a:pt x="912" y="723"/>
                </a:lnTo>
                <a:close/>
                <a:moveTo>
                  <a:pt x="1172" y="1171"/>
                </a:moveTo>
                <a:cubicBezTo>
                  <a:pt x="1182" y="1161"/>
                  <a:pt x="1195" y="1155"/>
                  <a:pt x="1210" y="1155"/>
                </a:cubicBezTo>
                <a:cubicBezTo>
                  <a:pt x="1224" y="1155"/>
                  <a:pt x="1238" y="1161"/>
                  <a:pt x="1248" y="1171"/>
                </a:cubicBezTo>
                <a:cubicBezTo>
                  <a:pt x="1269" y="1192"/>
                  <a:pt x="1269" y="1226"/>
                  <a:pt x="1248" y="1247"/>
                </a:cubicBezTo>
                <a:cubicBezTo>
                  <a:pt x="1227" y="1268"/>
                  <a:pt x="1193" y="1268"/>
                  <a:pt x="1172" y="1247"/>
                </a:cubicBezTo>
                <a:cubicBezTo>
                  <a:pt x="1161" y="1237"/>
                  <a:pt x="1156" y="1223"/>
                  <a:pt x="1156" y="1209"/>
                </a:cubicBezTo>
                <a:cubicBezTo>
                  <a:pt x="1156" y="1195"/>
                  <a:pt x="1161" y="1181"/>
                  <a:pt x="1172" y="1171"/>
                </a:cubicBezTo>
                <a:close/>
                <a:moveTo>
                  <a:pt x="1392" y="821"/>
                </a:moveTo>
                <a:cubicBezTo>
                  <a:pt x="1363" y="821"/>
                  <a:pt x="1339" y="797"/>
                  <a:pt x="1339" y="768"/>
                </a:cubicBezTo>
                <a:cubicBezTo>
                  <a:pt x="1339" y="738"/>
                  <a:pt x="1363" y="714"/>
                  <a:pt x="1392" y="714"/>
                </a:cubicBezTo>
                <a:cubicBezTo>
                  <a:pt x="1422" y="714"/>
                  <a:pt x="1446" y="738"/>
                  <a:pt x="1446" y="768"/>
                </a:cubicBezTo>
                <a:cubicBezTo>
                  <a:pt x="1446" y="797"/>
                  <a:pt x="1422" y="821"/>
                  <a:pt x="1392" y="8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1681358" y="10285318"/>
            <a:ext cx="768634" cy="632560"/>
          </a:xfrm>
          <a:custGeom>
            <a:avLst/>
            <a:gdLst>
              <a:gd name="T0" fmla="*/ 582 w 1536"/>
              <a:gd name="T1" fmla="*/ 226 h 1264"/>
              <a:gd name="T2" fmla="*/ 410 w 1536"/>
              <a:gd name="T3" fmla="*/ 1 h 1264"/>
              <a:gd name="T4" fmla="*/ 232 w 1536"/>
              <a:gd name="T5" fmla="*/ 176 h 1264"/>
              <a:gd name="T6" fmla="*/ 135 w 1536"/>
              <a:gd name="T7" fmla="*/ 226 h 1264"/>
              <a:gd name="T8" fmla="*/ 0 w 1536"/>
              <a:gd name="T9" fmla="*/ 904 h 1264"/>
              <a:gd name="T10" fmla="*/ 322 w 1536"/>
              <a:gd name="T11" fmla="*/ 1039 h 1264"/>
              <a:gd name="T12" fmla="*/ 405 w 1536"/>
              <a:gd name="T13" fmla="*/ 712 h 1264"/>
              <a:gd name="T14" fmla="*/ 492 w 1536"/>
              <a:gd name="T15" fmla="*/ 797 h 1264"/>
              <a:gd name="T16" fmla="*/ 955 w 1536"/>
              <a:gd name="T17" fmla="*/ 1039 h 1264"/>
              <a:gd name="T18" fmla="*/ 1007 w 1536"/>
              <a:gd name="T19" fmla="*/ 1213 h 1264"/>
              <a:gd name="T20" fmla="*/ 1133 w 1536"/>
              <a:gd name="T21" fmla="*/ 1264 h 1264"/>
              <a:gd name="T22" fmla="*/ 1305 w 1536"/>
              <a:gd name="T23" fmla="*/ 1039 h 1264"/>
              <a:gd name="T24" fmla="*/ 1536 w 1536"/>
              <a:gd name="T25" fmla="*/ 904 h 1264"/>
              <a:gd name="T26" fmla="*/ 1401 w 1536"/>
              <a:gd name="T27" fmla="*/ 226 h 1264"/>
              <a:gd name="T28" fmla="*/ 582 w 1536"/>
              <a:gd name="T29" fmla="*/ 949 h 1264"/>
              <a:gd name="T30" fmla="*/ 529 w 1536"/>
              <a:gd name="T31" fmla="*/ 672 h 1264"/>
              <a:gd name="T32" fmla="*/ 232 w 1536"/>
              <a:gd name="T33" fmla="*/ 799 h 1264"/>
              <a:gd name="T34" fmla="*/ 135 w 1536"/>
              <a:gd name="T35" fmla="*/ 949 h 1264"/>
              <a:gd name="T36" fmla="*/ 90 w 1536"/>
              <a:gd name="T37" fmla="*/ 361 h 1264"/>
              <a:gd name="T38" fmla="*/ 322 w 1536"/>
              <a:gd name="T39" fmla="*/ 316 h 1264"/>
              <a:gd name="T40" fmla="*/ 348 w 1536"/>
              <a:gd name="T41" fmla="*/ 115 h 1264"/>
              <a:gd name="T42" fmla="*/ 492 w 1536"/>
              <a:gd name="T43" fmla="*/ 178 h 1264"/>
              <a:gd name="T44" fmla="*/ 723 w 1536"/>
              <a:gd name="T45" fmla="*/ 316 h 1264"/>
              <a:gd name="T46" fmla="*/ 861 w 1536"/>
              <a:gd name="T47" fmla="*/ 548 h 1264"/>
              <a:gd name="T48" fmla="*/ 924 w 1536"/>
              <a:gd name="T49" fmla="*/ 692 h 1264"/>
              <a:gd name="T50" fmla="*/ 723 w 1536"/>
              <a:gd name="T51" fmla="*/ 717 h 1264"/>
              <a:gd name="T52" fmla="*/ 1446 w 1536"/>
              <a:gd name="T53" fmla="*/ 904 h 1264"/>
              <a:gd name="T54" fmla="*/ 1215 w 1536"/>
              <a:gd name="T55" fmla="*/ 949 h 1264"/>
              <a:gd name="T56" fmla="*/ 1131 w 1536"/>
              <a:gd name="T57" fmla="*/ 1174 h 1264"/>
              <a:gd name="T58" fmla="*/ 1045 w 1536"/>
              <a:gd name="T59" fmla="*/ 1089 h 1264"/>
              <a:gd name="T60" fmla="*/ 813 w 1536"/>
              <a:gd name="T61" fmla="*/ 949 h 1264"/>
              <a:gd name="T62" fmla="*/ 863 w 1536"/>
              <a:gd name="T63" fmla="*/ 807 h 1264"/>
              <a:gd name="T64" fmla="*/ 1038 w 1536"/>
              <a:gd name="T65" fmla="*/ 629 h 1264"/>
              <a:gd name="T66" fmla="*/ 813 w 1536"/>
              <a:gd name="T67" fmla="*/ 458 h 1264"/>
              <a:gd name="T68" fmla="*/ 1401 w 1536"/>
              <a:gd name="T69" fmla="*/ 316 h 1264"/>
              <a:gd name="T70" fmla="*/ 1446 w 1536"/>
              <a:gd name="T71" fmla="*/ 904 h 1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36" h="1264">
                <a:moveTo>
                  <a:pt x="1401" y="226"/>
                </a:moveTo>
                <a:cubicBezTo>
                  <a:pt x="582" y="226"/>
                  <a:pt x="582" y="226"/>
                  <a:pt x="582" y="226"/>
                </a:cubicBezTo>
                <a:cubicBezTo>
                  <a:pt x="582" y="178"/>
                  <a:pt x="582" y="178"/>
                  <a:pt x="582" y="178"/>
                </a:cubicBezTo>
                <a:cubicBezTo>
                  <a:pt x="582" y="82"/>
                  <a:pt x="505" y="3"/>
                  <a:pt x="410" y="1"/>
                </a:cubicBezTo>
                <a:cubicBezTo>
                  <a:pt x="363" y="0"/>
                  <a:pt x="318" y="18"/>
                  <a:pt x="284" y="51"/>
                </a:cubicBezTo>
                <a:cubicBezTo>
                  <a:pt x="251" y="84"/>
                  <a:pt x="232" y="129"/>
                  <a:pt x="232" y="176"/>
                </a:cubicBezTo>
                <a:cubicBezTo>
                  <a:pt x="232" y="226"/>
                  <a:pt x="232" y="226"/>
                  <a:pt x="232" y="226"/>
                </a:cubicBezTo>
                <a:cubicBezTo>
                  <a:pt x="135" y="226"/>
                  <a:pt x="135" y="226"/>
                  <a:pt x="135" y="226"/>
                </a:cubicBezTo>
                <a:cubicBezTo>
                  <a:pt x="61" y="226"/>
                  <a:pt x="0" y="286"/>
                  <a:pt x="0" y="361"/>
                </a:cubicBezTo>
                <a:cubicBezTo>
                  <a:pt x="0" y="904"/>
                  <a:pt x="0" y="904"/>
                  <a:pt x="0" y="904"/>
                </a:cubicBezTo>
                <a:cubicBezTo>
                  <a:pt x="0" y="978"/>
                  <a:pt x="61" y="1039"/>
                  <a:pt x="135" y="1039"/>
                </a:cubicBezTo>
                <a:cubicBezTo>
                  <a:pt x="322" y="1039"/>
                  <a:pt x="322" y="1039"/>
                  <a:pt x="322" y="1039"/>
                </a:cubicBezTo>
                <a:cubicBezTo>
                  <a:pt x="322" y="799"/>
                  <a:pt x="322" y="799"/>
                  <a:pt x="322" y="799"/>
                </a:cubicBezTo>
                <a:cubicBezTo>
                  <a:pt x="322" y="752"/>
                  <a:pt x="360" y="713"/>
                  <a:pt x="405" y="712"/>
                </a:cubicBezTo>
                <a:cubicBezTo>
                  <a:pt x="428" y="711"/>
                  <a:pt x="450" y="720"/>
                  <a:pt x="466" y="736"/>
                </a:cubicBezTo>
                <a:cubicBezTo>
                  <a:pt x="483" y="752"/>
                  <a:pt x="492" y="774"/>
                  <a:pt x="492" y="797"/>
                </a:cubicBezTo>
                <a:cubicBezTo>
                  <a:pt x="492" y="1039"/>
                  <a:pt x="492" y="1039"/>
                  <a:pt x="492" y="1039"/>
                </a:cubicBezTo>
                <a:cubicBezTo>
                  <a:pt x="955" y="1039"/>
                  <a:pt x="955" y="1039"/>
                  <a:pt x="955" y="1039"/>
                </a:cubicBezTo>
                <a:cubicBezTo>
                  <a:pt x="955" y="1089"/>
                  <a:pt x="955" y="1089"/>
                  <a:pt x="955" y="1089"/>
                </a:cubicBezTo>
                <a:cubicBezTo>
                  <a:pt x="955" y="1136"/>
                  <a:pt x="974" y="1180"/>
                  <a:pt x="1007" y="1213"/>
                </a:cubicBezTo>
                <a:cubicBezTo>
                  <a:pt x="1040" y="1246"/>
                  <a:pt x="1084" y="1264"/>
                  <a:pt x="1130" y="1264"/>
                </a:cubicBezTo>
                <a:cubicBezTo>
                  <a:pt x="1131" y="1264"/>
                  <a:pt x="1132" y="1264"/>
                  <a:pt x="1133" y="1264"/>
                </a:cubicBezTo>
                <a:cubicBezTo>
                  <a:pt x="1228" y="1262"/>
                  <a:pt x="1305" y="1183"/>
                  <a:pt x="1305" y="1087"/>
                </a:cubicBezTo>
                <a:cubicBezTo>
                  <a:pt x="1305" y="1039"/>
                  <a:pt x="1305" y="1039"/>
                  <a:pt x="1305" y="1039"/>
                </a:cubicBezTo>
                <a:cubicBezTo>
                  <a:pt x="1401" y="1039"/>
                  <a:pt x="1401" y="1039"/>
                  <a:pt x="1401" y="1039"/>
                </a:cubicBezTo>
                <a:cubicBezTo>
                  <a:pt x="1476" y="1039"/>
                  <a:pt x="1536" y="978"/>
                  <a:pt x="1536" y="904"/>
                </a:cubicBezTo>
                <a:cubicBezTo>
                  <a:pt x="1536" y="361"/>
                  <a:pt x="1536" y="361"/>
                  <a:pt x="1536" y="361"/>
                </a:cubicBezTo>
                <a:cubicBezTo>
                  <a:pt x="1536" y="286"/>
                  <a:pt x="1476" y="226"/>
                  <a:pt x="1401" y="226"/>
                </a:cubicBezTo>
                <a:close/>
                <a:moveTo>
                  <a:pt x="723" y="949"/>
                </a:moveTo>
                <a:cubicBezTo>
                  <a:pt x="582" y="949"/>
                  <a:pt x="582" y="949"/>
                  <a:pt x="582" y="949"/>
                </a:cubicBezTo>
                <a:cubicBezTo>
                  <a:pt x="582" y="797"/>
                  <a:pt x="582" y="797"/>
                  <a:pt x="582" y="797"/>
                </a:cubicBezTo>
                <a:cubicBezTo>
                  <a:pt x="582" y="749"/>
                  <a:pt x="563" y="705"/>
                  <a:pt x="529" y="672"/>
                </a:cubicBezTo>
                <a:cubicBezTo>
                  <a:pt x="496" y="639"/>
                  <a:pt x="451" y="621"/>
                  <a:pt x="404" y="622"/>
                </a:cubicBezTo>
                <a:cubicBezTo>
                  <a:pt x="309" y="624"/>
                  <a:pt x="232" y="703"/>
                  <a:pt x="232" y="799"/>
                </a:cubicBezTo>
                <a:cubicBezTo>
                  <a:pt x="232" y="949"/>
                  <a:pt x="232" y="949"/>
                  <a:pt x="232" y="949"/>
                </a:cubicBezTo>
                <a:cubicBezTo>
                  <a:pt x="135" y="949"/>
                  <a:pt x="135" y="949"/>
                  <a:pt x="135" y="949"/>
                </a:cubicBezTo>
                <a:cubicBezTo>
                  <a:pt x="111" y="949"/>
                  <a:pt x="90" y="929"/>
                  <a:pt x="90" y="904"/>
                </a:cubicBezTo>
                <a:cubicBezTo>
                  <a:pt x="90" y="361"/>
                  <a:pt x="90" y="361"/>
                  <a:pt x="90" y="361"/>
                </a:cubicBezTo>
                <a:cubicBezTo>
                  <a:pt x="90" y="336"/>
                  <a:pt x="111" y="316"/>
                  <a:pt x="135" y="316"/>
                </a:cubicBezTo>
                <a:cubicBezTo>
                  <a:pt x="322" y="316"/>
                  <a:pt x="322" y="316"/>
                  <a:pt x="322" y="316"/>
                </a:cubicBezTo>
                <a:cubicBezTo>
                  <a:pt x="322" y="176"/>
                  <a:pt x="322" y="176"/>
                  <a:pt x="322" y="176"/>
                </a:cubicBezTo>
                <a:cubicBezTo>
                  <a:pt x="322" y="153"/>
                  <a:pt x="331" y="131"/>
                  <a:pt x="348" y="115"/>
                </a:cubicBezTo>
                <a:cubicBezTo>
                  <a:pt x="364" y="99"/>
                  <a:pt x="385" y="91"/>
                  <a:pt x="408" y="91"/>
                </a:cubicBezTo>
                <a:cubicBezTo>
                  <a:pt x="454" y="92"/>
                  <a:pt x="492" y="131"/>
                  <a:pt x="492" y="178"/>
                </a:cubicBezTo>
                <a:cubicBezTo>
                  <a:pt x="492" y="316"/>
                  <a:pt x="492" y="316"/>
                  <a:pt x="492" y="316"/>
                </a:cubicBezTo>
                <a:cubicBezTo>
                  <a:pt x="723" y="316"/>
                  <a:pt x="723" y="316"/>
                  <a:pt x="723" y="316"/>
                </a:cubicBezTo>
                <a:cubicBezTo>
                  <a:pt x="723" y="548"/>
                  <a:pt x="723" y="548"/>
                  <a:pt x="723" y="548"/>
                </a:cubicBezTo>
                <a:cubicBezTo>
                  <a:pt x="861" y="548"/>
                  <a:pt x="861" y="548"/>
                  <a:pt x="861" y="548"/>
                </a:cubicBezTo>
                <a:cubicBezTo>
                  <a:pt x="908" y="548"/>
                  <a:pt x="947" y="585"/>
                  <a:pt x="948" y="631"/>
                </a:cubicBezTo>
                <a:cubicBezTo>
                  <a:pt x="948" y="654"/>
                  <a:pt x="940" y="675"/>
                  <a:pt x="924" y="692"/>
                </a:cubicBezTo>
                <a:cubicBezTo>
                  <a:pt x="908" y="708"/>
                  <a:pt x="886" y="717"/>
                  <a:pt x="863" y="717"/>
                </a:cubicBezTo>
                <a:cubicBezTo>
                  <a:pt x="723" y="717"/>
                  <a:pt x="723" y="717"/>
                  <a:pt x="723" y="717"/>
                </a:cubicBezTo>
                <a:lnTo>
                  <a:pt x="723" y="949"/>
                </a:lnTo>
                <a:close/>
                <a:moveTo>
                  <a:pt x="1446" y="904"/>
                </a:moveTo>
                <a:cubicBezTo>
                  <a:pt x="1446" y="929"/>
                  <a:pt x="1426" y="949"/>
                  <a:pt x="1401" y="949"/>
                </a:cubicBezTo>
                <a:cubicBezTo>
                  <a:pt x="1215" y="949"/>
                  <a:pt x="1215" y="949"/>
                  <a:pt x="1215" y="949"/>
                </a:cubicBezTo>
                <a:cubicBezTo>
                  <a:pt x="1215" y="1087"/>
                  <a:pt x="1215" y="1087"/>
                  <a:pt x="1215" y="1087"/>
                </a:cubicBezTo>
                <a:cubicBezTo>
                  <a:pt x="1215" y="1134"/>
                  <a:pt x="1177" y="1173"/>
                  <a:pt x="1131" y="1174"/>
                </a:cubicBezTo>
                <a:cubicBezTo>
                  <a:pt x="1108" y="1174"/>
                  <a:pt x="1087" y="1165"/>
                  <a:pt x="1071" y="1149"/>
                </a:cubicBezTo>
                <a:cubicBezTo>
                  <a:pt x="1054" y="1133"/>
                  <a:pt x="1045" y="1112"/>
                  <a:pt x="1045" y="1089"/>
                </a:cubicBezTo>
                <a:cubicBezTo>
                  <a:pt x="1045" y="949"/>
                  <a:pt x="1045" y="949"/>
                  <a:pt x="1045" y="949"/>
                </a:cubicBezTo>
                <a:cubicBezTo>
                  <a:pt x="813" y="949"/>
                  <a:pt x="813" y="949"/>
                  <a:pt x="813" y="949"/>
                </a:cubicBezTo>
                <a:cubicBezTo>
                  <a:pt x="813" y="807"/>
                  <a:pt x="813" y="807"/>
                  <a:pt x="813" y="807"/>
                </a:cubicBezTo>
                <a:cubicBezTo>
                  <a:pt x="863" y="807"/>
                  <a:pt x="863" y="807"/>
                  <a:pt x="863" y="807"/>
                </a:cubicBezTo>
                <a:cubicBezTo>
                  <a:pt x="911" y="807"/>
                  <a:pt x="955" y="788"/>
                  <a:pt x="988" y="755"/>
                </a:cubicBezTo>
                <a:cubicBezTo>
                  <a:pt x="1021" y="721"/>
                  <a:pt x="1039" y="677"/>
                  <a:pt x="1038" y="629"/>
                </a:cubicBezTo>
                <a:cubicBezTo>
                  <a:pt x="1036" y="535"/>
                  <a:pt x="957" y="458"/>
                  <a:pt x="861" y="458"/>
                </a:cubicBezTo>
                <a:cubicBezTo>
                  <a:pt x="813" y="458"/>
                  <a:pt x="813" y="458"/>
                  <a:pt x="813" y="458"/>
                </a:cubicBezTo>
                <a:cubicBezTo>
                  <a:pt x="813" y="316"/>
                  <a:pt x="813" y="316"/>
                  <a:pt x="813" y="316"/>
                </a:cubicBezTo>
                <a:cubicBezTo>
                  <a:pt x="1401" y="316"/>
                  <a:pt x="1401" y="316"/>
                  <a:pt x="1401" y="316"/>
                </a:cubicBezTo>
                <a:cubicBezTo>
                  <a:pt x="1426" y="316"/>
                  <a:pt x="1446" y="336"/>
                  <a:pt x="1446" y="361"/>
                </a:cubicBezTo>
                <a:lnTo>
                  <a:pt x="1446" y="9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3935314" y="10218507"/>
            <a:ext cx="768941" cy="766182"/>
          </a:xfrm>
          <a:custGeom>
            <a:avLst/>
            <a:gdLst>
              <a:gd name="T0" fmla="*/ 515 w 2509"/>
              <a:gd name="T1" fmla="*/ 0 h 2500"/>
              <a:gd name="T2" fmla="*/ 515 w 2509"/>
              <a:gd name="T3" fmla="*/ 815 h 2500"/>
              <a:gd name="T4" fmla="*/ 0 w 2509"/>
              <a:gd name="T5" fmla="*/ 1206 h 2500"/>
              <a:gd name="T6" fmla="*/ 0 w 2509"/>
              <a:gd name="T7" fmla="*/ 1293 h 2500"/>
              <a:gd name="T8" fmla="*/ 515 w 2509"/>
              <a:gd name="T9" fmla="*/ 1685 h 2500"/>
              <a:gd name="T10" fmla="*/ 515 w 2509"/>
              <a:gd name="T11" fmla="*/ 2500 h 2500"/>
              <a:gd name="T12" fmla="*/ 614 w 2509"/>
              <a:gd name="T13" fmla="*/ 2500 h 2500"/>
              <a:gd name="T14" fmla="*/ 2509 w 2509"/>
              <a:gd name="T15" fmla="*/ 1308 h 2500"/>
              <a:gd name="T16" fmla="*/ 2509 w 2509"/>
              <a:gd name="T17" fmla="*/ 1190 h 2500"/>
              <a:gd name="T18" fmla="*/ 614 w 2509"/>
              <a:gd name="T19" fmla="*/ 0 h 2500"/>
              <a:gd name="T20" fmla="*/ 515 w 2509"/>
              <a:gd name="T21" fmla="*/ 0 h 2500"/>
              <a:gd name="T22" fmla="*/ 606 w 2509"/>
              <a:gd name="T23" fmla="*/ 929 h 2500"/>
              <a:gd name="T24" fmla="*/ 1748 w 2509"/>
              <a:gd name="T25" fmla="*/ 1175 h 2500"/>
              <a:gd name="T26" fmla="*/ 283 w 2509"/>
              <a:gd name="T27" fmla="*/ 1175 h 2500"/>
              <a:gd name="T28" fmla="*/ 606 w 2509"/>
              <a:gd name="T29" fmla="*/ 929 h 2500"/>
              <a:gd name="T30" fmla="*/ 606 w 2509"/>
              <a:gd name="T31" fmla="*/ 1569 h 2500"/>
              <a:gd name="T32" fmla="*/ 283 w 2509"/>
              <a:gd name="T33" fmla="*/ 1322 h 2500"/>
              <a:gd name="T34" fmla="*/ 1748 w 2509"/>
              <a:gd name="T35" fmla="*/ 1322 h 2500"/>
              <a:gd name="T36" fmla="*/ 606 w 2509"/>
              <a:gd name="T37" fmla="*/ 1569 h 2500"/>
              <a:gd name="T38" fmla="*/ 662 w 2509"/>
              <a:gd name="T39" fmla="*/ 2296 h 2500"/>
              <a:gd name="T40" fmla="*/ 662 w 2509"/>
              <a:gd name="T41" fmla="*/ 1708 h 2500"/>
              <a:gd name="T42" fmla="*/ 2087 w 2509"/>
              <a:gd name="T43" fmla="*/ 1401 h 2500"/>
              <a:gd name="T44" fmla="*/ 662 w 2509"/>
              <a:gd name="T45" fmla="*/ 2296 h 2500"/>
              <a:gd name="T46" fmla="*/ 662 w 2509"/>
              <a:gd name="T47" fmla="*/ 204 h 2500"/>
              <a:gd name="T48" fmla="*/ 2087 w 2509"/>
              <a:gd name="T49" fmla="*/ 1099 h 2500"/>
              <a:gd name="T50" fmla="*/ 662 w 2509"/>
              <a:gd name="T51" fmla="*/ 792 h 2500"/>
              <a:gd name="T52" fmla="*/ 662 w 2509"/>
              <a:gd name="T53" fmla="*/ 204 h 2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509" h="2500">
                <a:moveTo>
                  <a:pt x="515" y="0"/>
                </a:moveTo>
                <a:lnTo>
                  <a:pt x="515" y="815"/>
                </a:lnTo>
                <a:lnTo>
                  <a:pt x="0" y="1206"/>
                </a:lnTo>
                <a:lnTo>
                  <a:pt x="0" y="1293"/>
                </a:lnTo>
                <a:lnTo>
                  <a:pt x="515" y="1685"/>
                </a:lnTo>
                <a:lnTo>
                  <a:pt x="515" y="2500"/>
                </a:lnTo>
                <a:lnTo>
                  <a:pt x="614" y="2500"/>
                </a:lnTo>
                <a:lnTo>
                  <a:pt x="2509" y="1308"/>
                </a:lnTo>
                <a:lnTo>
                  <a:pt x="2509" y="1190"/>
                </a:lnTo>
                <a:lnTo>
                  <a:pt x="614" y="0"/>
                </a:lnTo>
                <a:lnTo>
                  <a:pt x="515" y="0"/>
                </a:lnTo>
                <a:close/>
                <a:moveTo>
                  <a:pt x="606" y="929"/>
                </a:moveTo>
                <a:lnTo>
                  <a:pt x="1748" y="1175"/>
                </a:lnTo>
                <a:lnTo>
                  <a:pt x="283" y="1175"/>
                </a:lnTo>
                <a:lnTo>
                  <a:pt x="606" y="929"/>
                </a:lnTo>
                <a:close/>
                <a:moveTo>
                  <a:pt x="606" y="1569"/>
                </a:moveTo>
                <a:lnTo>
                  <a:pt x="283" y="1322"/>
                </a:lnTo>
                <a:lnTo>
                  <a:pt x="1748" y="1322"/>
                </a:lnTo>
                <a:lnTo>
                  <a:pt x="606" y="1569"/>
                </a:lnTo>
                <a:close/>
                <a:moveTo>
                  <a:pt x="662" y="2296"/>
                </a:moveTo>
                <a:lnTo>
                  <a:pt x="662" y="1708"/>
                </a:lnTo>
                <a:lnTo>
                  <a:pt x="2087" y="1401"/>
                </a:lnTo>
                <a:lnTo>
                  <a:pt x="662" y="2296"/>
                </a:lnTo>
                <a:close/>
                <a:moveTo>
                  <a:pt x="662" y="204"/>
                </a:moveTo>
                <a:lnTo>
                  <a:pt x="2087" y="1099"/>
                </a:lnTo>
                <a:lnTo>
                  <a:pt x="662" y="792"/>
                </a:lnTo>
                <a:lnTo>
                  <a:pt x="662" y="2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6186359" y="10246090"/>
            <a:ext cx="768634" cy="711017"/>
          </a:xfrm>
          <a:custGeom>
            <a:avLst/>
            <a:gdLst>
              <a:gd name="T0" fmla="*/ 135 w 1536"/>
              <a:gd name="T1" fmla="*/ 0 h 1421"/>
              <a:gd name="T2" fmla="*/ 0 w 1536"/>
              <a:gd name="T3" fmla="*/ 1050 h 1421"/>
              <a:gd name="T4" fmla="*/ 573 w 1536"/>
              <a:gd name="T5" fmla="*/ 1185 h 1421"/>
              <a:gd name="T6" fmla="*/ 345 w 1536"/>
              <a:gd name="T7" fmla="*/ 1331 h 1421"/>
              <a:gd name="T8" fmla="*/ 1191 w 1536"/>
              <a:gd name="T9" fmla="*/ 1421 h 1421"/>
              <a:gd name="T10" fmla="*/ 963 w 1536"/>
              <a:gd name="T11" fmla="*/ 1331 h 1421"/>
              <a:gd name="T12" fmla="*/ 1401 w 1536"/>
              <a:gd name="T13" fmla="*/ 1185 h 1421"/>
              <a:gd name="T14" fmla="*/ 1536 w 1536"/>
              <a:gd name="T15" fmla="*/ 135 h 1421"/>
              <a:gd name="T16" fmla="*/ 873 w 1536"/>
              <a:gd name="T17" fmla="*/ 1331 h 1421"/>
              <a:gd name="T18" fmla="*/ 663 w 1536"/>
              <a:gd name="T19" fmla="*/ 1185 h 1421"/>
              <a:gd name="T20" fmla="*/ 873 w 1536"/>
              <a:gd name="T21" fmla="*/ 1331 h 1421"/>
              <a:gd name="T22" fmla="*/ 1401 w 1536"/>
              <a:gd name="T23" fmla="*/ 1095 h 1421"/>
              <a:gd name="T24" fmla="*/ 90 w 1536"/>
              <a:gd name="T25" fmla="*/ 1050 h 1421"/>
              <a:gd name="T26" fmla="*/ 1446 w 1536"/>
              <a:gd name="T27" fmla="*/ 1005 h 1421"/>
              <a:gd name="T28" fmla="*/ 618 w 1536"/>
              <a:gd name="T29" fmla="*/ 705 h 1421"/>
              <a:gd name="T30" fmla="*/ 723 w 1536"/>
              <a:gd name="T31" fmla="*/ 915 h 1421"/>
              <a:gd name="T32" fmla="*/ 300 w 1536"/>
              <a:gd name="T33" fmla="*/ 810 h 1421"/>
              <a:gd name="T34" fmla="*/ 618 w 1536"/>
              <a:gd name="T35" fmla="*/ 705 h 1421"/>
              <a:gd name="T36" fmla="*/ 406 w 1536"/>
              <a:gd name="T37" fmla="*/ 423 h 1421"/>
              <a:gd name="T38" fmla="*/ 617 w 1536"/>
              <a:gd name="T39" fmla="*/ 423 h 1421"/>
              <a:gd name="T40" fmla="*/ 512 w 1536"/>
              <a:gd name="T41" fmla="*/ 614 h 1421"/>
              <a:gd name="T42" fmla="*/ 1446 w 1536"/>
              <a:gd name="T43" fmla="*/ 915 h 1421"/>
              <a:gd name="T44" fmla="*/ 813 w 1536"/>
              <a:gd name="T45" fmla="*/ 810 h 1421"/>
              <a:gd name="T46" fmla="*/ 707 w 1536"/>
              <a:gd name="T47" fmla="*/ 508 h 1421"/>
              <a:gd name="T48" fmla="*/ 512 w 1536"/>
              <a:gd name="T49" fmla="*/ 227 h 1421"/>
              <a:gd name="T50" fmla="*/ 316 w 1536"/>
              <a:gd name="T51" fmla="*/ 508 h 1421"/>
              <a:gd name="T52" fmla="*/ 210 w 1536"/>
              <a:gd name="T53" fmla="*/ 810 h 1421"/>
              <a:gd name="T54" fmla="*/ 90 w 1536"/>
              <a:gd name="T55" fmla="*/ 915 h 1421"/>
              <a:gd name="T56" fmla="*/ 135 w 1536"/>
              <a:gd name="T57" fmla="*/ 90 h 1421"/>
              <a:gd name="T58" fmla="*/ 932 w 1536"/>
              <a:gd name="T59" fmla="*/ 135 h 1421"/>
              <a:gd name="T60" fmla="*/ 1067 w 1536"/>
              <a:gd name="T61" fmla="*/ 479 h 1421"/>
              <a:gd name="T62" fmla="*/ 1446 w 1536"/>
              <a:gd name="T63" fmla="*/ 471 h 1421"/>
              <a:gd name="T64" fmla="*/ 1446 w 1536"/>
              <a:gd name="T65" fmla="*/ 344 h 1421"/>
              <a:gd name="T66" fmla="*/ 1067 w 1536"/>
              <a:gd name="T67" fmla="*/ 389 h 1421"/>
              <a:gd name="T68" fmla="*/ 1022 w 1536"/>
              <a:gd name="T69" fmla="*/ 135 h 1421"/>
              <a:gd name="T70" fmla="*/ 1401 w 1536"/>
              <a:gd name="T71" fmla="*/ 90 h 1421"/>
              <a:gd name="T72" fmla="*/ 1446 w 1536"/>
              <a:gd name="T73" fmla="*/ 344 h 1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421">
                <a:moveTo>
                  <a:pt x="1401" y="0"/>
                </a:moveTo>
                <a:cubicBezTo>
                  <a:pt x="135" y="0"/>
                  <a:pt x="135" y="0"/>
                  <a:pt x="135" y="0"/>
                </a:cubicBezTo>
                <a:cubicBezTo>
                  <a:pt x="61" y="0"/>
                  <a:pt x="0" y="61"/>
                  <a:pt x="0" y="135"/>
                </a:cubicBezTo>
                <a:cubicBezTo>
                  <a:pt x="0" y="1050"/>
                  <a:pt x="0" y="1050"/>
                  <a:pt x="0" y="1050"/>
                </a:cubicBezTo>
                <a:cubicBezTo>
                  <a:pt x="0" y="1125"/>
                  <a:pt x="61" y="1185"/>
                  <a:pt x="135" y="1185"/>
                </a:cubicBezTo>
                <a:cubicBezTo>
                  <a:pt x="573" y="1185"/>
                  <a:pt x="573" y="1185"/>
                  <a:pt x="573" y="1185"/>
                </a:cubicBezTo>
                <a:cubicBezTo>
                  <a:pt x="573" y="1331"/>
                  <a:pt x="573" y="1331"/>
                  <a:pt x="573" y="1331"/>
                </a:cubicBezTo>
                <a:cubicBezTo>
                  <a:pt x="345" y="1331"/>
                  <a:pt x="345" y="1331"/>
                  <a:pt x="345" y="1331"/>
                </a:cubicBezTo>
                <a:cubicBezTo>
                  <a:pt x="345" y="1421"/>
                  <a:pt x="345" y="1421"/>
                  <a:pt x="345" y="1421"/>
                </a:cubicBezTo>
                <a:cubicBezTo>
                  <a:pt x="1191" y="1421"/>
                  <a:pt x="1191" y="1421"/>
                  <a:pt x="1191" y="1421"/>
                </a:cubicBezTo>
                <a:cubicBezTo>
                  <a:pt x="1191" y="1331"/>
                  <a:pt x="1191" y="1331"/>
                  <a:pt x="1191" y="1331"/>
                </a:cubicBezTo>
                <a:cubicBezTo>
                  <a:pt x="963" y="1331"/>
                  <a:pt x="963" y="1331"/>
                  <a:pt x="963" y="1331"/>
                </a:cubicBezTo>
                <a:cubicBezTo>
                  <a:pt x="963" y="1185"/>
                  <a:pt x="963" y="1185"/>
                  <a:pt x="963" y="1185"/>
                </a:cubicBezTo>
                <a:cubicBezTo>
                  <a:pt x="1401" y="1185"/>
                  <a:pt x="1401" y="1185"/>
                  <a:pt x="1401" y="1185"/>
                </a:cubicBezTo>
                <a:cubicBezTo>
                  <a:pt x="1476" y="1185"/>
                  <a:pt x="1536" y="1125"/>
                  <a:pt x="1536" y="1050"/>
                </a:cubicBezTo>
                <a:cubicBezTo>
                  <a:pt x="1536" y="135"/>
                  <a:pt x="1536" y="135"/>
                  <a:pt x="1536" y="135"/>
                </a:cubicBezTo>
                <a:cubicBezTo>
                  <a:pt x="1536" y="61"/>
                  <a:pt x="1476" y="0"/>
                  <a:pt x="1401" y="0"/>
                </a:cubicBezTo>
                <a:close/>
                <a:moveTo>
                  <a:pt x="873" y="1331"/>
                </a:moveTo>
                <a:cubicBezTo>
                  <a:pt x="663" y="1331"/>
                  <a:pt x="663" y="1331"/>
                  <a:pt x="663" y="1331"/>
                </a:cubicBezTo>
                <a:cubicBezTo>
                  <a:pt x="663" y="1185"/>
                  <a:pt x="663" y="1185"/>
                  <a:pt x="663" y="1185"/>
                </a:cubicBezTo>
                <a:cubicBezTo>
                  <a:pt x="873" y="1185"/>
                  <a:pt x="873" y="1185"/>
                  <a:pt x="873" y="1185"/>
                </a:cubicBezTo>
                <a:lnTo>
                  <a:pt x="873" y="1331"/>
                </a:lnTo>
                <a:close/>
                <a:moveTo>
                  <a:pt x="1446" y="1050"/>
                </a:moveTo>
                <a:cubicBezTo>
                  <a:pt x="1446" y="1075"/>
                  <a:pt x="1426" y="1095"/>
                  <a:pt x="1401" y="1095"/>
                </a:cubicBezTo>
                <a:cubicBezTo>
                  <a:pt x="135" y="1095"/>
                  <a:pt x="135" y="1095"/>
                  <a:pt x="135" y="1095"/>
                </a:cubicBezTo>
                <a:cubicBezTo>
                  <a:pt x="110" y="1095"/>
                  <a:pt x="90" y="1075"/>
                  <a:pt x="90" y="1050"/>
                </a:cubicBezTo>
                <a:cubicBezTo>
                  <a:pt x="90" y="1005"/>
                  <a:pt x="90" y="1005"/>
                  <a:pt x="90" y="1005"/>
                </a:cubicBezTo>
                <a:cubicBezTo>
                  <a:pt x="1446" y="1005"/>
                  <a:pt x="1446" y="1005"/>
                  <a:pt x="1446" y="1005"/>
                </a:cubicBezTo>
                <a:lnTo>
                  <a:pt x="1446" y="1050"/>
                </a:lnTo>
                <a:close/>
                <a:moveTo>
                  <a:pt x="618" y="705"/>
                </a:moveTo>
                <a:cubicBezTo>
                  <a:pt x="676" y="705"/>
                  <a:pt x="723" y="752"/>
                  <a:pt x="723" y="810"/>
                </a:cubicBezTo>
                <a:cubicBezTo>
                  <a:pt x="723" y="915"/>
                  <a:pt x="723" y="915"/>
                  <a:pt x="723" y="915"/>
                </a:cubicBezTo>
                <a:cubicBezTo>
                  <a:pt x="300" y="915"/>
                  <a:pt x="300" y="915"/>
                  <a:pt x="300" y="915"/>
                </a:cubicBezTo>
                <a:cubicBezTo>
                  <a:pt x="300" y="810"/>
                  <a:pt x="300" y="810"/>
                  <a:pt x="300" y="810"/>
                </a:cubicBezTo>
                <a:cubicBezTo>
                  <a:pt x="300" y="752"/>
                  <a:pt x="347" y="705"/>
                  <a:pt x="405" y="705"/>
                </a:cubicBezTo>
                <a:lnTo>
                  <a:pt x="618" y="705"/>
                </a:lnTo>
                <a:close/>
                <a:moveTo>
                  <a:pt x="406" y="508"/>
                </a:moveTo>
                <a:cubicBezTo>
                  <a:pt x="406" y="423"/>
                  <a:pt x="406" y="423"/>
                  <a:pt x="406" y="423"/>
                </a:cubicBezTo>
                <a:cubicBezTo>
                  <a:pt x="406" y="365"/>
                  <a:pt x="453" y="317"/>
                  <a:pt x="512" y="317"/>
                </a:cubicBezTo>
                <a:cubicBezTo>
                  <a:pt x="570" y="317"/>
                  <a:pt x="617" y="365"/>
                  <a:pt x="617" y="423"/>
                </a:cubicBezTo>
                <a:cubicBezTo>
                  <a:pt x="617" y="508"/>
                  <a:pt x="617" y="508"/>
                  <a:pt x="617" y="508"/>
                </a:cubicBezTo>
                <a:cubicBezTo>
                  <a:pt x="617" y="567"/>
                  <a:pt x="570" y="614"/>
                  <a:pt x="512" y="614"/>
                </a:cubicBezTo>
                <a:cubicBezTo>
                  <a:pt x="453" y="614"/>
                  <a:pt x="406" y="567"/>
                  <a:pt x="406" y="508"/>
                </a:cubicBezTo>
                <a:close/>
                <a:moveTo>
                  <a:pt x="1446" y="915"/>
                </a:moveTo>
                <a:cubicBezTo>
                  <a:pt x="813" y="915"/>
                  <a:pt x="813" y="915"/>
                  <a:pt x="813" y="915"/>
                </a:cubicBezTo>
                <a:cubicBezTo>
                  <a:pt x="813" y="810"/>
                  <a:pt x="813" y="810"/>
                  <a:pt x="813" y="810"/>
                </a:cubicBezTo>
                <a:cubicBezTo>
                  <a:pt x="813" y="720"/>
                  <a:pt x="753" y="645"/>
                  <a:pt x="671" y="622"/>
                </a:cubicBezTo>
                <a:cubicBezTo>
                  <a:pt x="694" y="590"/>
                  <a:pt x="707" y="551"/>
                  <a:pt x="707" y="508"/>
                </a:cubicBezTo>
                <a:cubicBezTo>
                  <a:pt x="707" y="423"/>
                  <a:pt x="707" y="423"/>
                  <a:pt x="707" y="423"/>
                </a:cubicBezTo>
                <a:cubicBezTo>
                  <a:pt x="707" y="315"/>
                  <a:pt x="620" y="227"/>
                  <a:pt x="512" y="227"/>
                </a:cubicBezTo>
                <a:cubicBezTo>
                  <a:pt x="404" y="227"/>
                  <a:pt x="316" y="315"/>
                  <a:pt x="316" y="423"/>
                </a:cubicBezTo>
                <a:cubicBezTo>
                  <a:pt x="316" y="508"/>
                  <a:pt x="316" y="508"/>
                  <a:pt x="316" y="508"/>
                </a:cubicBezTo>
                <a:cubicBezTo>
                  <a:pt x="316" y="551"/>
                  <a:pt x="330" y="590"/>
                  <a:pt x="353" y="622"/>
                </a:cubicBezTo>
                <a:cubicBezTo>
                  <a:pt x="271" y="645"/>
                  <a:pt x="210" y="720"/>
                  <a:pt x="210" y="810"/>
                </a:cubicBezTo>
                <a:cubicBezTo>
                  <a:pt x="210" y="915"/>
                  <a:pt x="210" y="915"/>
                  <a:pt x="210" y="915"/>
                </a:cubicBezTo>
                <a:cubicBezTo>
                  <a:pt x="90" y="915"/>
                  <a:pt x="90" y="915"/>
                  <a:pt x="90" y="915"/>
                </a:cubicBezTo>
                <a:cubicBezTo>
                  <a:pt x="90" y="135"/>
                  <a:pt x="90" y="135"/>
                  <a:pt x="90" y="135"/>
                </a:cubicBezTo>
                <a:cubicBezTo>
                  <a:pt x="90" y="110"/>
                  <a:pt x="110" y="90"/>
                  <a:pt x="135" y="90"/>
                </a:cubicBezTo>
                <a:cubicBezTo>
                  <a:pt x="940" y="90"/>
                  <a:pt x="940" y="90"/>
                  <a:pt x="940" y="90"/>
                </a:cubicBezTo>
                <a:cubicBezTo>
                  <a:pt x="935" y="104"/>
                  <a:pt x="932" y="119"/>
                  <a:pt x="932" y="135"/>
                </a:cubicBezTo>
                <a:cubicBezTo>
                  <a:pt x="932" y="344"/>
                  <a:pt x="932" y="344"/>
                  <a:pt x="932" y="344"/>
                </a:cubicBezTo>
                <a:cubicBezTo>
                  <a:pt x="932" y="419"/>
                  <a:pt x="993" y="479"/>
                  <a:pt x="1067" y="479"/>
                </a:cubicBezTo>
                <a:cubicBezTo>
                  <a:pt x="1401" y="479"/>
                  <a:pt x="1401" y="479"/>
                  <a:pt x="1401" y="479"/>
                </a:cubicBezTo>
                <a:cubicBezTo>
                  <a:pt x="1417" y="479"/>
                  <a:pt x="1432" y="476"/>
                  <a:pt x="1446" y="471"/>
                </a:cubicBezTo>
                <a:lnTo>
                  <a:pt x="1446" y="915"/>
                </a:lnTo>
                <a:close/>
                <a:moveTo>
                  <a:pt x="1446" y="344"/>
                </a:moveTo>
                <a:cubicBezTo>
                  <a:pt x="1446" y="369"/>
                  <a:pt x="1426" y="389"/>
                  <a:pt x="1401" y="389"/>
                </a:cubicBezTo>
                <a:cubicBezTo>
                  <a:pt x="1067" y="389"/>
                  <a:pt x="1067" y="389"/>
                  <a:pt x="1067" y="389"/>
                </a:cubicBezTo>
                <a:cubicBezTo>
                  <a:pt x="1043" y="389"/>
                  <a:pt x="1022" y="369"/>
                  <a:pt x="1022" y="344"/>
                </a:cubicBezTo>
                <a:cubicBezTo>
                  <a:pt x="1022" y="135"/>
                  <a:pt x="1022" y="135"/>
                  <a:pt x="1022" y="135"/>
                </a:cubicBezTo>
                <a:cubicBezTo>
                  <a:pt x="1022" y="110"/>
                  <a:pt x="1043" y="90"/>
                  <a:pt x="1067" y="90"/>
                </a:cubicBezTo>
                <a:cubicBezTo>
                  <a:pt x="1401" y="90"/>
                  <a:pt x="1401" y="90"/>
                  <a:pt x="1401" y="90"/>
                </a:cubicBezTo>
                <a:cubicBezTo>
                  <a:pt x="1426" y="90"/>
                  <a:pt x="1446" y="110"/>
                  <a:pt x="1446" y="135"/>
                </a:cubicBezTo>
                <a:lnTo>
                  <a:pt x="1446" y="3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8437098" y="10217281"/>
            <a:ext cx="768941" cy="768634"/>
          </a:xfrm>
          <a:custGeom>
            <a:avLst/>
            <a:gdLst>
              <a:gd name="T0" fmla="*/ 1010 w 1536"/>
              <a:gd name="T1" fmla="*/ 890 h 1536"/>
              <a:gd name="T2" fmla="*/ 1025 w 1536"/>
              <a:gd name="T3" fmla="*/ 541 h 1536"/>
              <a:gd name="T4" fmla="*/ 512 w 1536"/>
              <a:gd name="T5" fmla="*/ 541 h 1536"/>
              <a:gd name="T6" fmla="*/ 527 w 1536"/>
              <a:gd name="T7" fmla="*/ 890 h 1536"/>
              <a:gd name="T8" fmla="*/ 723 w 1536"/>
              <a:gd name="T9" fmla="*/ 1075 h 1536"/>
              <a:gd name="T10" fmla="*/ 980 w 1536"/>
              <a:gd name="T11" fmla="*/ 1165 h 1536"/>
              <a:gd name="T12" fmla="*/ 813 w 1536"/>
              <a:gd name="T13" fmla="*/ 995 h 1536"/>
              <a:gd name="T14" fmla="*/ 1025 w 1536"/>
              <a:gd name="T15" fmla="*/ 631 h 1536"/>
              <a:gd name="T16" fmla="*/ 1018 w 1536"/>
              <a:gd name="T17" fmla="*/ 800 h 1536"/>
              <a:gd name="T18" fmla="*/ 437 w 1536"/>
              <a:gd name="T19" fmla="*/ 631 h 1536"/>
              <a:gd name="T20" fmla="*/ 519 w 1536"/>
              <a:gd name="T21" fmla="*/ 800 h 1536"/>
              <a:gd name="T22" fmla="*/ 602 w 1536"/>
              <a:gd name="T23" fmla="*/ 743 h 1536"/>
              <a:gd name="T24" fmla="*/ 935 w 1536"/>
              <a:gd name="T25" fmla="*/ 743 h 1536"/>
              <a:gd name="T26" fmla="*/ 723 w 1536"/>
              <a:gd name="T27" fmla="*/ 276 h 1536"/>
              <a:gd name="T28" fmla="*/ 591 w 1536"/>
              <a:gd name="T29" fmla="*/ 138 h 1536"/>
              <a:gd name="T30" fmla="*/ 946 w 1536"/>
              <a:gd name="T31" fmla="*/ 138 h 1536"/>
              <a:gd name="T32" fmla="*/ 813 w 1536"/>
              <a:gd name="T33" fmla="*/ 276 h 1536"/>
              <a:gd name="T34" fmla="*/ 1179 w 1536"/>
              <a:gd name="T35" fmla="*/ 293 h 1536"/>
              <a:gd name="T36" fmla="*/ 1298 w 1536"/>
              <a:gd name="T37" fmla="*/ 211 h 1536"/>
              <a:gd name="T38" fmla="*/ 1249 w 1536"/>
              <a:gd name="T39" fmla="*/ 454 h 1536"/>
              <a:gd name="T40" fmla="*/ 1084 w 1536"/>
              <a:gd name="T41" fmla="*/ 388 h 1536"/>
              <a:gd name="T42" fmla="*/ 1536 w 1536"/>
              <a:gd name="T43" fmla="*/ 787 h 1536"/>
              <a:gd name="T44" fmla="*/ 1394 w 1536"/>
              <a:gd name="T45" fmla="*/ 813 h 1536"/>
              <a:gd name="T46" fmla="*/ 1394 w 1536"/>
              <a:gd name="T47" fmla="*/ 723 h 1536"/>
              <a:gd name="T48" fmla="*/ 1249 w 1536"/>
              <a:gd name="T49" fmla="*/ 1081 h 1536"/>
              <a:gd name="T50" fmla="*/ 1298 w 1536"/>
              <a:gd name="T51" fmla="*/ 1325 h 1536"/>
              <a:gd name="T52" fmla="*/ 1179 w 1536"/>
              <a:gd name="T53" fmla="*/ 1242 h 1536"/>
              <a:gd name="T54" fmla="*/ 1243 w 1536"/>
              <a:gd name="T55" fmla="*/ 1179 h 1536"/>
              <a:gd name="T56" fmla="*/ 946 w 1536"/>
              <a:gd name="T57" fmla="*/ 1397 h 1536"/>
              <a:gd name="T58" fmla="*/ 591 w 1536"/>
              <a:gd name="T59" fmla="*/ 1397 h 1536"/>
              <a:gd name="T60" fmla="*/ 723 w 1536"/>
              <a:gd name="T61" fmla="*/ 1260 h 1536"/>
              <a:gd name="T62" fmla="*/ 887 w 1536"/>
              <a:gd name="T63" fmla="*/ 1330 h 1536"/>
              <a:gd name="T64" fmla="*/ 449 w 1536"/>
              <a:gd name="T65" fmla="*/ 1339 h 1536"/>
              <a:gd name="T66" fmla="*/ 198 w 1536"/>
              <a:gd name="T67" fmla="*/ 1088 h 1536"/>
              <a:gd name="T68" fmla="*/ 389 w 1536"/>
              <a:gd name="T69" fmla="*/ 1084 h 1536"/>
              <a:gd name="T70" fmla="*/ 206 w 1536"/>
              <a:gd name="T71" fmla="*/ 886 h 1536"/>
              <a:gd name="T72" fmla="*/ 0 w 1536"/>
              <a:gd name="T73" fmla="*/ 749 h 1536"/>
              <a:gd name="T74" fmla="*/ 142 w 1536"/>
              <a:gd name="T75" fmla="*/ 723 h 1536"/>
              <a:gd name="T76" fmla="*/ 142 w 1536"/>
              <a:gd name="T77" fmla="*/ 813 h 1536"/>
              <a:gd name="T78" fmla="*/ 357 w 1536"/>
              <a:gd name="T79" fmla="*/ 293 h 1536"/>
              <a:gd name="T80" fmla="*/ 294 w 1536"/>
              <a:gd name="T81" fmla="*/ 357 h 1536"/>
              <a:gd name="T82" fmla="*/ 212 w 1536"/>
              <a:gd name="T83" fmla="*/ 238 h 1536"/>
              <a:gd name="T84" fmla="*/ 455 w 1536"/>
              <a:gd name="T85" fmla="*/ 28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36">
                <a:moveTo>
                  <a:pt x="948" y="925"/>
                </a:moveTo>
                <a:cubicBezTo>
                  <a:pt x="959" y="914"/>
                  <a:pt x="969" y="902"/>
                  <a:pt x="978" y="890"/>
                </a:cubicBezTo>
                <a:cubicBezTo>
                  <a:pt x="1010" y="890"/>
                  <a:pt x="1010" y="890"/>
                  <a:pt x="1010" y="890"/>
                </a:cubicBezTo>
                <a:cubicBezTo>
                  <a:pt x="1109" y="890"/>
                  <a:pt x="1190" y="809"/>
                  <a:pt x="1190" y="710"/>
                </a:cubicBezTo>
                <a:cubicBezTo>
                  <a:pt x="1190" y="541"/>
                  <a:pt x="1190" y="541"/>
                  <a:pt x="1190" y="541"/>
                </a:cubicBezTo>
                <a:cubicBezTo>
                  <a:pt x="1025" y="541"/>
                  <a:pt x="1025" y="541"/>
                  <a:pt x="1025" y="541"/>
                </a:cubicBezTo>
                <a:cubicBezTo>
                  <a:pt x="1025" y="451"/>
                  <a:pt x="1025" y="451"/>
                  <a:pt x="1025" y="451"/>
                </a:cubicBezTo>
                <a:cubicBezTo>
                  <a:pt x="512" y="451"/>
                  <a:pt x="512" y="451"/>
                  <a:pt x="512" y="451"/>
                </a:cubicBezTo>
                <a:cubicBezTo>
                  <a:pt x="512" y="541"/>
                  <a:pt x="512" y="541"/>
                  <a:pt x="512" y="541"/>
                </a:cubicBezTo>
                <a:cubicBezTo>
                  <a:pt x="347" y="541"/>
                  <a:pt x="347" y="541"/>
                  <a:pt x="347" y="541"/>
                </a:cubicBezTo>
                <a:cubicBezTo>
                  <a:pt x="347" y="710"/>
                  <a:pt x="347" y="710"/>
                  <a:pt x="347" y="710"/>
                </a:cubicBezTo>
                <a:cubicBezTo>
                  <a:pt x="347" y="809"/>
                  <a:pt x="427" y="890"/>
                  <a:pt x="527" y="890"/>
                </a:cubicBezTo>
                <a:cubicBezTo>
                  <a:pt x="559" y="890"/>
                  <a:pt x="559" y="890"/>
                  <a:pt x="559" y="890"/>
                </a:cubicBezTo>
                <a:cubicBezTo>
                  <a:pt x="597" y="944"/>
                  <a:pt x="656" y="983"/>
                  <a:pt x="723" y="995"/>
                </a:cubicBezTo>
                <a:cubicBezTo>
                  <a:pt x="723" y="1075"/>
                  <a:pt x="723" y="1075"/>
                  <a:pt x="723" y="1075"/>
                </a:cubicBezTo>
                <a:cubicBezTo>
                  <a:pt x="557" y="1075"/>
                  <a:pt x="557" y="1075"/>
                  <a:pt x="557" y="1075"/>
                </a:cubicBezTo>
                <a:cubicBezTo>
                  <a:pt x="557" y="1165"/>
                  <a:pt x="557" y="1165"/>
                  <a:pt x="557" y="1165"/>
                </a:cubicBezTo>
                <a:cubicBezTo>
                  <a:pt x="980" y="1165"/>
                  <a:pt x="980" y="1165"/>
                  <a:pt x="980" y="1165"/>
                </a:cubicBezTo>
                <a:cubicBezTo>
                  <a:pt x="980" y="1075"/>
                  <a:pt x="980" y="1075"/>
                  <a:pt x="980" y="1075"/>
                </a:cubicBezTo>
                <a:cubicBezTo>
                  <a:pt x="813" y="1075"/>
                  <a:pt x="813" y="1075"/>
                  <a:pt x="813" y="1075"/>
                </a:cubicBezTo>
                <a:cubicBezTo>
                  <a:pt x="813" y="995"/>
                  <a:pt x="813" y="995"/>
                  <a:pt x="813" y="995"/>
                </a:cubicBezTo>
                <a:cubicBezTo>
                  <a:pt x="864" y="986"/>
                  <a:pt x="911" y="962"/>
                  <a:pt x="948" y="925"/>
                </a:cubicBezTo>
                <a:close/>
                <a:moveTo>
                  <a:pt x="1025" y="743"/>
                </a:moveTo>
                <a:cubicBezTo>
                  <a:pt x="1025" y="631"/>
                  <a:pt x="1025" y="631"/>
                  <a:pt x="1025" y="631"/>
                </a:cubicBezTo>
                <a:cubicBezTo>
                  <a:pt x="1100" y="631"/>
                  <a:pt x="1100" y="631"/>
                  <a:pt x="1100" y="631"/>
                </a:cubicBezTo>
                <a:cubicBezTo>
                  <a:pt x="1100" y="710"/>
                  <a:pt x="1100" y="710"/>
                  <a:pt x="1100" y="710"/>
                </a:cubicBezTo>
                <a:cubicBezTo>
                  <a:pt x="1100" y="757"/>
                  <a:pt x="1064" y="795"/>
                  <a:pt x="1018" y="800"/>
                </a:cubicBezTo>
                <a:cubicBezTo>
                  <a:pt x="1022" y="781"/>
                  <a:pt x="1025" y="762"/>
                  <a:pt x="1025" y="743"/>
                </a:cubicBezTo>
                <a:close/>
                <a:moveTo>
                  <a:pt x="437" y="710"/>
                </a:moveTo>
                <a:cubicBezTo>
                  <a:pt x="437" y="631"/>
                  <a:pt x="437" y="631"/>
                  <a:pt x="437" y="631"/>
                </a:cubicBezTo>
                <a:cubicBezTo>
                  <a:pt x="512" y="631"/>
                  <a:pt x="512" y="631"/>
                  <a:pt x="512" y="631"/>
                </a:cubicBezTo>
                <a:cubicBezTo>
                  <a:pt x="512" y="743"/>
                  <a:pt x="512" y="743"/>
                  <a:pt x="512" y="743"/>
                </a:cubicBezTo>
                <a:cubicBezTo>
                  <a:pt x="512" y="762"/>
                  <a:pt x="514" y="781"/>
                  <a:pt x="519" y="800"/>
                </a:cubicBezTo>
                <a:cubicBezTo>
                  <a:pt x="473" y="796"/>
                  <a:pt x="437" y="757"/>
                  <a:pt x="437" y="710"/>
                </a:cubicBezTo>
                <a:close/>
                <a:moveTo>
                  <a:pt x="766" y="909"/>
                </a:moveTo>
                <a:cubicBezTo>
                  <a:pt x="676" y="908"/>
                  <a:pt x="602" y="833"/>
                  <a:pt x="602" y="743"/>
                </a:cubicBezTo>
                <a:cubicBezTo>
                  <a:pt x="602" y="541"/>
                  <a:pt x="602" y="541"/>
                  <a:pt x="602" y="541"/>
                </a:cubicBezTo>
                <a:cubicBezTo>
                  <a:pt x="935" y="541"/>
                  <a:pt x="935" y="541"/>
                  <a:pt x="935" y="541"/>
                </a:cubicBezTo>
                <a:cubicBezTo>
                  <a:pt x="935" y="743"/>
                  <a:pt x="935" y="743"/>
                  <a:pt x="935" y="743"/>
                </a:cubicBezTo>
                <a:cubicBezTo>
                  <a:pt x="935" y="787"/>
                  <a:pt x="917" y="829"/>
                  <a:pt x="885" y="861"/>
                </a:cubicBezTo>
                <a:cubicBezTo>
                  <a:pt x="853" y="892"/>
                  <a:pt x="811" y="909"/>
                  <a:pt x="766" y="909"/>
                </a:cubicBezTo>
                <a:close/>
                <a:moveTo>
                  <a:pt x="723" y="276"/>
                </a:moveTo>
                <a:cubicBezTo>
                  <a:pt x="723" y="142"/>
                  <a:pt x="723" y="142"/>
                  <a:pt x="723" y="142"/>
                </a:cubicBezTo>
                <a:cubicBezTo>
                  <a:pt x="650" y="206"/>
                  <a:pt x="650" y="206"/>
                  <a:pt x="650" y="206"/>
                </a:cubicBezTo>
                <a:cubicBezTo>
                  <a:pt x="591" y="138"/>
                  <a:pt x="591" y="138"/>
                  <a:pt x="591" y="138"/>
                </a:cubicBezTo>
                <a:cubicBezTo>
                  <a:pt x="749" y="0"/>
                  <a:pt x="749" y="0"/>
                  <a:pt x="749" y="0"/>
                </a:cubicBezTo>
                <a:cubicBezTo>
                  <a:pt x="787" y="0"/>
                  <a:pt x="787" y="0"/>
                  <a:pt x="787" y="0"/>
                </a:cubicBezTo>
                <a:cubicBezTo>
                  <a:pt x="946" y="138"/>
                  <a:pt x="946" y="138"/>
                  <a:pt x="946" y="138"/>
                </a:cubicBezTo>
                <a:cubicBezTo>
                  <a:pt x="887" y="206"/>
                  <a:pt x="887" y="206"/>
                  <a:pt x="887" y="206"/>
                </a:cubicBezTo>
                <a:cubicBezTo>
                  <a:pt x="813" y="142"/>
                  <a:pt x="813" y="142"/>
                  <a:pt x="813" y="142"/>
                </a:cubicBezTo>
                <a:cubicBezTo>
                  <a:pt x="813" y="276"/>
                  <a:pt x="813" y="276"/>
                  <a:pt x="813" y="276"/>
                </a:cubicBezTo>
                <a:lnTo>
                  <a:pt x="723" y="276"/>
                </a:lnTo>
                <a:close/>
                <a:moveTo>
                  <a:pt x="1084" y="388"/>
                </a:moveTo>
                <a:cubicBezTo>
                  <a:pt x="1179" y="293"/>
                  <a:pt x="1179" y="293"/>
                  <a:pt x="1179" y="293"/>
                </a:cubicBezTo>
                <a:cubicBezTo>
                  <a:pt x="1082" y="287"/>
                  <a:pt x="1082" y="287"/>
                  <a:pt x="1082" y="287"/>
                </a:cubicBezTo>
                <a:cubicBezTo>
                  <a:pt x="1088" y="197"/>
                  <a:pt x="1088" y="197"/>
                  <a:pt x="1088" y="197"/>
                </a:cubicBezTo>
                <a:cubicBezTo>
                  <a:pt x="1298" y="211"/>
                  <a:pt x="1298" y="211"/>
                  <a:pt x="1298" y="211"/>
                </a:cubicBezTo>
                <a:cubicBezTo>
                  <a:pt x="1325" y="238"/>
                  <a:pt x="1325" y="238"/>
                  <a:pt x="1325" y="238"/>
                </a:cubicBezTo>
                <a:cubicBezTo>
                  <a:pt x="1339" y="448"/>
                  <a:pt x="1339" y="448"/>
                  <a:pt x="1339" y="448"/>
                </a:cubicBezTo>
                <a:cubicBezTo>
                  <a:pt x="1249" y="454"/>
                  <a:pt x="1249" y="454"/>
                  <a:pt x="1249" y="454"/>
                </a:cubicBezTo>
                <a:cubicBezTo>
                  <a:pt x="1243" y="357"/>
                  <a:pt x="1243" y="357"/>
                  <a:pt x="1243" y="357"/>
                </a:cubicBezTo>
                <a:cubicBezTo>
                  <a:pt x="1148" y="452"/>
                  <a:pt x="1148" y="452"/>
                  <a:pt x="1148" y="452"/>
                </a:cubicBezTo>
                <a:lnTo>
                  <a:pt x="1084" y="388"/>
                </a:lnTo>
                <a:close/>
                <a:moveTo>
                  <a:pt x="1398" y="590"/>
                </a:moveTo>
                <a:cubicBezTo>
                  <a:pt x="1536" y="749"/>
                  <a:pt x="1536" y="749"/>
                  <a:pt x="1536" y="749"/>
                </a:cubicBezTo>
                <a:cubicBezTo>
                  <a:pt x="1536" y="787"/>
                  <a:pt x="1536" y="787"/>
                  <a:pt x="1536" y="787"/>
                </a:cubicBezTo>
                <a:cubicBezTo>
                  <a:pt x="1398" y="945"/>
                  <a:pt x="1398" y="945"/>
                  <a:pt x="1398" y="945"/>
                </a:cubicBezTo>
                <a:cubicBezTo>
                  <a:pt x="1330" y="886"/>
                  <a:pt x="1330" y="886"/>
                  <a:pt x="1330" y="886"/>
                </a:cubicBezTo>
                <a:cubicBezTo>
                  <a:pt x="1394" y="813"/>
                  <a:pt x="1394" y="813"/>
                  <a:pt x="1394" y="813"/>
                </a:cubicBezTo>
                <a:cubicBezTo>
                  <a:pt x="1260" y="813"/>
                  <a:pt x="1260" y="813"/>
                  <a:pt x="1260" y="813"/>
                </a:cubicBezTo>
                <a:cubicBezTo>
                  <a:pt x="1260" y="723"/>
                  <a:pt x="1260" y="723"/>
                  <a:pt x="1260" y="723"/>
                </a:cubicBezTo>
                <a:cubicBezTo>
                  <a:pt x="1394" y="723"/>
                  <a:pt x="1394" y="723"/>
                  <a:pt x="1394" y="723"/>
                </a:cubicBezTo>
                <a:cubicBezTo>
                  <a:pt x="1330" y="650"/>
                  <a:pt x="1330" y="650"/>
                  <a:pt x="1330" y="650"/>
                </a:cubicBezTo>
                <a:lnTo>
                  <a:pt x="1398" y="590"/>
                </a:lnTo>
                <a:close/>
                <a:moveTo>
                  <a:pt x="1249" y="1081"/>
                </a:moveTo>
                <a:cubicBezTo>
                  <a:pt x="1339" y="1088"/>
                  <a:pt x="1339" y="1088"/>
                  <a:pt x="1339" y="1088"/>
                </a:cubicBezTo>
                <a:cubicBezTo>
                  <a:pt x="1325" y="1297"/>
                  <a:pt x="1325" y="1297"/>
                  <a:pt x="1325" y="1297"/>
                </a:cubicBezTo>
                <a:cubicBezTo>
                  <a:pt x="1298" y="1325"/>
                  <a:pt x="1298" y="1325"/>
                  <a:pt x="1298" y="1325"/>
                </a:cubicBezTo>
                <a:cubicBezTo>
                  <a:pt x="1088" y="1339"/>
                  <a:pt x="1088" y="1339"/>
                  <a:pt x="1088" y="1339"/>
                </a:cubicBezTo>
                <a:cubicBezTo>
                  <a:pt x="1082" y="1249"/>
                  <a:pt x="1082" y="1249"/>
                  <a:pt x="1082" y="1249"/>
                </a:cubicBezTo>
                <a:cubicBezTo>
                  <a:pt x="1179" y="1242"/>
                  <a:pt x="1179" y="1242"/>
                  <a:pt x="1179" y="1242"/>
                </a:cubicBezTo>
                <a:cubicBezTo>
                  <a:pt x="1084" y="1147"/>
                  <a:pt x="1084" y="1147"/>
                  <a:pt x="1084" y="1147"/>
                </a:cubicBezTo>
                <a:cubicBezTo>
                  <a:pt x="1148" y="1084"/>
                  <a:pt x="1148" y="1084"/>
                  <a:pt x="1148" y="1084"/>
                </a:cubicBezTo>
                <a:cubicBezTo>
                  <a:pt x="1243" y="1179"/>
                  <a:pt x="1243" y="1179"/>
                  <a:pt x="1243" y="1179"/>
                </a:cubicBezTo>
                <a:lnTo>
                  <a:pt x="1249" y="1081"/>
                </a:lnTo>
                <a:close/>
                <a:moveTo>
                  <a:pt x="887" y="1330"/>
                </a:moveTo>
                <a:cubicBezTo>
                  <a:pt x="946" y="1397"/>
                  <a:pt x="946" y="1397"/>
                  <a:pt x="946" y="1397"/>
                </a:cubicBezTo>
                <a:cubicBezTo>
                  <a:pt x="787" y="1536"/>
                  <a:pt x="787" y="1536"/>
                  <a:pt x="787" y="1536"/>
                </a:cubicBezTo>
                <a:cubicBezTo>
                  <a:pt x="749" y="1536"/>
                  <a:pt x="749" y="1536"/>
                  <a:pt x="749" y="1536"/>
                </a:cubicBezTo>
                <a:cubicBezTo>
                  <a:pt x="591" y="1397"/>
                  <a:pt x="591" y="1397"/>
                  <a:pt x="591" y="1397"/>
                </a:cubicBezTo>
                <a:cubicBezTo>
                  <a:pt x="650" y="1330"/>
                  <a:pt x="650" y="1330"/>
                  <a:pt x="650" y="1330"/>
                </a:cubicBezTo>
                <a:cubicBezTo>
                  <a:pt x="723" y="1394"/>
                  <a:pt x="723" y="1394"/>
                  <a:pt x="723" y="1394"/>
                </a:cubicBezTo>
                <a:cubicBezTo>
                  <a:pt x="723" y="1260"/>
                  <a:pt x="723" y="1260"/>
                  <a:pt x="723" y="1260"/>
                </a:cubicBezTo>
                <a:cubicBezTo>
                  <a:pt x="813" y="1260"/>
                  <a:pt x="813" y="1260"/>
                  <a:pt x="813" y="1260"/>
                </a:cubicBezTo>
                <a:cubicBezTo>
                  <a:pt x="813" y="1394"/>
                  <a:pt x="813" y="1394"/>
                  <a:pt x="813" y="1394"/>
                </a:cubicBezTo>
                <a:lnTo>
                  <a:pt x="887" y="1330"/>
                </a:lnTo>
                <a:close/>
                <a:moveTo>
                  <a:pt x="357" y="1242"/>
                </a:moveTo>
                <a:cubicBezTo>
                  <a:pt x="455" y="1249"/>
                  <a:pt x="455" y="1249"/>
                  <a:pt x="455" y="1249"/>
                </a:cubicBezTo>
                <a:cubicBezTo>
                  <a:pt x="449" y="1339"/>
                  <a:pt x="449" y="1339"/>
                  <a:pt x="449" y="1339"/>
                </a:cubicBezTo>
                <a:cubicBezTo>
                  <a:pt x="239" y="1325"/>
                  <a:pt x="239" y="1325"/>
                  <a:pt x="239" y="1325"/>
                </a:cubicBezTo>
                <a:cubicBezTo>
                  <a:pt x="212" y="1297"/>
                  <a:pt x="212" y="1297"/>
                  <a:pt x="212" y="1297"/>
                </a:cubicBezTo>
                <a:cubicBezTo>
                  <a:pt x="198" y="1088"/>
                  <a:pt x="198" y="1088"/>
                  <a:pt x="198" y="1088"/>
                </a:cubicBezTo>
                <a:cubicBezTo>
                  <a:pt x="287" y="1081"/>
                  <a:pt x="287" y="1081"/>
                  <a:pt x="287" y="1081"/>
                </a:cubicBezTo>
                <a:cubicBezTo>
                  <a:pt x="294" y="1179"/>
                  <a:pt x="294" y="1179"/>
                  <a:pt x="294" y="1179"/>
                </a:cubicBezTo>
                <a:cubicBezTo>
                  <a:pt x="389" y="1084"/>
                  <a:pt x="389" y="1084"/>
                  <a:pt x="389" y="1084"/>
                </a:cubicBezTo>
                <a:cubicBezTo>
                  <a:pt x="452" y="1147"/>
                  <a:pt x="452" y="1147"/>
                  <a:pt x="452" y="1147"/>
                </a:cubicBezTo>
                <a:lnTo>
                  <a:pt x="357" y="1242"/>
                </a:lnTo>
                <a:close/>
                <a:moveTo>
                  <a:pt x="206" y="886"/>
                </a:moveTo>
                <a:cubicBezTo>
                  <a:pt x="139" y="945"/>
                  <a:pt x="139" y="945"/>
                  <a:pt x="139" y="945"/>
                </a:cubicBezTo>
                <a:cubicBezTo>
                  <a:pt x="0" y="787"/>
                  <a:pt x="0" y="787"/>
                  <a:pt x="0" y="787"/>
                </a:cubicBezTo>
                <a:cubicBezTo>
                  <a:pt x="0" y="749"/>
                  <a:pt x="0" y="749"/>
                  <a:pt x="0" y="749"/>
                </a:cubicBezTo>
                <a:cubicBezTo>
                  <a:pt x="139" y="590"/>
                  <a:pt x="139" y="590"/>
                  <a:pt x="139" y="590"/>
                </a:cubicBezTo>
                <a:cubicBezTo>
                  <a:pt x="206" y="650"/>
                  <a:pt x="206" y="650"/>
                  <a:pt x="206" y="650"/>
                </a:cubicBezTo>
                <a:cubicBezTo>
                  <a:pt x="142" y="723"/>
                  <a:pt x="142" y="723"/>
                  <a:pt x="142" y="723"/>
                </a:cubicBezTo>
                <a:cubicBezTo>
                  <a:pt x="276" y="723"/>
                  <a:pt x="276" y="723"/>
                  <a:pt x="276" y="723"/>
                </a:cubicBezTo>
                <a:cubicBezTo>
                  <a:pt x="276" y="813"/>
                  <a:pt x="276" y="813"/>
                  <a:pt x="276" y="813"/>
                </a:cubicBezTo>
                <a:cubicBezTo>
                  <a:pt x="142" y="813"/>
                  <a:pt x="142" y="813"/>
                  <a:pt x="142" y="813"/>
                </a:cubicBezTo>
                <a:lnTo>
                  <a:pt x="206" y="886"/>
                </a:lnTo>
                <a:close/>
                <a:moveTo>
                  <a:pt x="455" y="287"/>
                </a:moveTo>
                <a:cubicBezTo>
                  <a:pt x="357" y="293"/>
                  <a:pt x="357" y="293"/>
                  <a:pt x="357" y="293"/>
                </a:cubicBezTo>
                <a:cubicBezTo>
                  <a:pt x="452" y="388"/>
                  <a:pt x="452" y="388"/>
                  <a:pt x="452" y="388"/>
                </a:cubicBezTo>
                <a:cubicBezTo>
                  <a:pt x="389" y="452"/>
                  <a:pt x="389" y="452"/>
                  <a:pt x="389" y="452"/>
                </a:cubicBezTo>
                <a:cubicBezTo>
                  <a:pt x="294" y="357"/>
                  <a:pt x="294" y="357"/>
                  <a:pt x="294" y="357"/>
                </a:cubicBezTo>
                <a:cubicBezTo>
                  <a:pt x="287" y="454"/>
                  <a:pt x="287" y="454"/>
                  <a:pt x="287" y="454"/>
                </a:cubicBezTo>
                <a:cubicBezTo>
                  <a:pt x="198" y="448"/>
                  <a:pt x="198" y="448"/>
                  <a:pt x="198" y="448"/>
                </a:cubicBezTo>
                <a:cubicBezTo>
                  <a:pt x="212" y="238"/>
                  <a:pt x="212" y="238"/>
                  <a:pt x="212" y="238"/>
                </a:cubicBezTo>
                <a:cubicBezTo>
                  <a:pt x="239" y="211"/>
                  <a:pt x="239" y="211"/>
                  <a:pt x="239" y="211"/>
                </a:cubicBezTo>
                <a:cubicBezTo>
                  <a:pt x="449" y="197"/>
                  <a:pt x="449" y="197"/>
                  <a:pt x="449" y="197"/>
                </a:cubicBezTo>
                <a:lnTo>
                  <a:pt x="455" y="2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10688143" y="10263099"/>
            <a:ext cx="768634" cy="676998"/>
          </a:xfrm>
          <a:custGeom>
            <a:avLst/>
            <a:gdLst>
              <a:gd name="T0" fmla="*/ 1369 w 1536"/>
              <a:gd name="T1" fmla="*/ 545 h 1353"/>
              <a:gd name="T2" fmla="*/ 1216 w 1536"/>
              <a:gd name="T3" fmla="*/ 135 h 1353"/>
              <a:gd name="T4" fmla="*/ 953 w 1536"/>
              <a:gd name="T5" fmla="*/ 90 h 1353"/>
              <a:gd name="T6" fmla="*/ 456 w 1536"/>
              <a:gd name="T7" fmla="*/ 0 h 1353"/>
              <a:gd name="T8" fmla="*/ 353 w 1536"/>
              <a:gd name="T9" fmla="*/ 223 h 1353"/>
              <a:gd name="T10" fmla="*/ 135 w 1536"/>
              <a:gd name="T11" fmla="*/ 541 h 1353"/>
              <a:gd name="T12" fmla="*/ 135 w 1536"/>
              <a:gd name="T13" fmla="*/ 811 h 1353"/>
              <a:gd name="T14" fmla="*/ 353 w 1536"/>
              <a:gd name="T15" fmla="*/ 1130 h 1353"/>
              <a:gd name="T16" fmla="*/ 456 w 1536"/>
              <a:gd name="T17" fmla="*/ 1353 h 1353"/>
              <a:gd name="T18" fmla="*/ 953 w 1536"/>
              <a:gd name="T19" fmla="*/ 1263 h 1353"/>
              <a:gd name="T20" fmla="*/ 1216 w 1536"/>
              <a:gd name="T21" fmla="*/ 1218 h 1353"/>
              <a:gd name="T22" fmla="*/ 1369 w 1536"/>
              <a:gd name="T23" fmla="*/ 808 h 1353"/>
              <a:gd name="T24" fmla="*/ 1536 w 1536"/>
              <a:gd name="T25" fmla="*/ 676 h 1353"/>
              <a:gd name="T26" fmla="*/ 1081 w 1536"/>
              <a:gd name="T27" fmla="*/ 90 h 1353"/>
              <a:gd name="T28" fmla="*/ 1081 w 1536"/>
              <a:gd name="T29" fmla="*/ 180 h 1353"/>
              <a:gd name="T30" fmla="*/ 1081 w 1536"/>
              <a:gd name="T31" fmla="*/ 90 h 1353"/>
              <a:gd name="T32" fmla="*/ 953 w 1536"/>
              <a:gd name="T33" fmla="*/ 180 h 1353"/>
              <a:gd name="T34" fmla="*/ 813 w 1536"/>
              <a:gd name="T35" fmla="*/ 508 h 1353"/>
              <a:gd name="T36" fmla="*/ 723 w 1536"/>
              <a:gd name="T37" fmla="*/ 508 h 1353"/>
              <a:gd name="T38" fmla="*/ 583 w 1536"/>
              <a:gd name="T39" fmla="*/ 180 h 1353"/>
              <a:gd name="T40" fmla="*/ 768 w 1536"/>
              <a:gd name="T41" fmla="*/ 761 h 1353"/>
              <a:gd name="T42" fmla="*/ 768 w 1536"/>
              <a:gd name="T43" fmla="*/ 592 h 1353"/>
              <a:gd name="T44" fmla="*/ 456 w 1536"/>
              <a:gd name="T45" fmla="*/ 90 h 1353"/>
              <a:gd name="T46" fmla="*/ 456 w 1536"/>
              <a:gd name="T47" fmla="*/ 180 h 1353"/>
              <a:gd name="T48" fmla="*/ 456 w 1536"/>
              <a:gd name="T49" fmla="*/ 90 h 1353"/>
              <a:gd name="T50" fmla="*/ 456 w 1536"/>
              <a:gd name="T51" fmla="*/ 270 h 1353"/>
              <a:gd name="T52" fmla="*/ 645 w 1536"/>
              <a:gd name="T53" fmla="*/ 553 h 1353"/>
              <a:gd name="T54" fmla="*/ 262 w 1536"/>
              <a:gd name="T55" fmla="*/ 631 h 1353"/>
              <a:gd name="T56" fmla="*/ 431 w 1536"/>
              <a:gd name="T57" fmla="*/ 268 h 1353"/>
              <a:gd name="T58" fmla="*/ 90 w 1536"/>
              <a:gd name="T59" fmla="*/ 676 h 1353"/>
              <a:gd name="T60" fmla="*/ 180 w 1536"/>
              <a:gd name="T61" fmla="*/ 676 h 1353"/>
              <a:gd name="T62" fmla="*/ 456 w 1536"/>
              <a:gd name="T63" fmla="*/ 1263 h 1353"/>
              <a:gd name="T64" fmla="*/ 456 w 1536"/>
              <a:gd name="T65" fmla="*/ 1173 h 1353"/>
              <a:gd name="T66" fmla="*/ 456 w 1536"/>
              <a:gd name="T67" fmla="*/ 1263 h 1353"/>
              <a:gd name="T68" fmla="*/ 456 w 1536"/>
              <a:gd name="T69" fmla="*/ 1083 h 1353"/>
              <a:gd name="T70" fmla="*/ 243 w 1536"/>
              <a:gd name="T71" fmla="*/ 758 h 1353"/>
              <a:gd name="T72" fmla="*/ 599 w 1536"/>
              <a:gd name="T73" fmla="*/ 721 h 1353"/>
              <a:gd name="T74" fmla="*/ 480 w 1536"/>
              <a:gd name="T75" fmla="*/ 1085 h 1353"/>
              <a:gd name="T76" fmla="*/ 583 w 1536"/>
              <a:gd name="T77" fmla="*/ 1173 h 1353"/>
              <a:gd name="T78" fmla="*/ 723 w 1536"/>
              <a:gd name="T79" fmla="*/ 845 h 1353"/>
              <a:gd name="T80" fmla="*/ 813 w 1536"/>
              <a:gd name="T81" fmla="*/ 845 h 1353"/>
              <a:gd name="T82" fmla="*/ 953 w 1536"/>
              <a:gd name="T83" fmla="*/ 1173 h 1353"/>
              <a:gd name="T84" fmla="*/ 1036 w 1536"/>
              <a:gd name="T85" fmla="*/ 1218 h 1353"/>
              <a:gd name="T86" fmla="*/ 1126 w 1536"/>
              <a:gd name="T87" fmla="*/ 1218 h 1353"/>
              <a:gd name="T88" fmla="*/ 1105 w 1536"/>
              <a:gd name="T89" fmla="*/ 1085 h 1353"/>
              <a:gd name="T90" fmla="*/ 1056 w 1536"/>
              <a:gd name="T91" fmla="*/ 1085 h 1353"/>
              <a:gd name="T92" fmla="*/ 937 w 1536"/>
              <a:gd name="T93" fmla="*/ 721 h 1353"/>
              <a:gd name="T94" fmla="*/ 1294 w 1536"/>
              <a:gd name="T95" fmla="*/ 758 h 1353"/>
              <a:gd name="T96" fmla="*/ 1274 w 1536"/>
              <a:gd name="T97" fmla="*/ 631 h 1353"/>
              <a:gd name="T98" fmla="*/ 891 w 1536"/>
              <a:gd name="T99" fmla="*/ 553 h 1353"/>
              <a:gd name="T100" fmla="*/ 1081 w 1536"/>
              <a:gd name="T101" fmla="*/ 270 h 1353"/>
              <a:gd name="T102" fmla="*/ 1294 w 1536"/>
              <a:gd name="T103" fmla="*/ 595 h 1353"/>
              <a:gd name="T104" fmla="*/ 1401 w 1536"/>
              <a:gd name="T105" fmla="*/ 721 h 1353"/>
              <a:gd name="T106" fmla="*/ 1401 w 1536"/>
              <a:gd name="T107" fmla="*/ 631 h 1353"/>
              <a:gd name="T108" fmla="*/ 1401 w 1536"/>
              <a:gd name="T109" fmla="*/ 721 h 1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36" h="1353">
                <a:moveTo>
                  <a:pt x="1401" y="541"/>
                </a:moveTo>
                <a:cubicBezTo>
                  <a:pt x="1390" y="541"/>
                  <a:pt x="1380" y="543"/>
                  <a:pt x="1369" y="545"/>
                </a:cubicBezTo>
                <a:cubicBezTo>
                  <a:pt x="1183" y="223"/>
                  <a:pt x="1183" y="223"/>
                  <a:pt x="1183" y="223"/>
                </a:cubicBezTo>
                <a:cubicBezTo>
                  <a:pt x="1203" y="199"/>
                  <a:pt x="1216" y="169"/>
                  <a:pt x="1216" y="135"/>
                </a:cubicBezTo>
                <a:cubicBezTo>
                  <a:pt x="1216" y="61"/>
                  <a:pt x="1155" y="0"/>
                  <a:pt x="1081" y="0"/>
                </a:cubicBezTo>
                <a:cubicBezTo>
                  <a:pt x="1022" y="0"/>
                  <a:pt x="972" y="38"/>
                  <a:pt x="953" y="90"/>
                </a:cubicBezTo>
                <a:cubicBezTo>
                  <a:pt x="583" y="90"/>
                  <a:pt x="583" y="90"/>
                  <a:pt x="583" y="90"/>
                </a:cubicBezTo>
                <a:cubicBezTo>
                  <a:pt x="564" y="38"/>
                  <a:pt x="514" y="0"/>
                  <a:pt x="456" y="0"/>
                </a:cubicBezTo>
                <a:cubicBezTo>
                  <a:pt x="381" y="0"/>
                  <a:pt x="321" y="61"/>
                  <a:pt x="321" y="135"/>
                </a:cubicBezTo>
                <a:cubicBezTo>
                  <a:pt x="321" y="169"/>
                  <a:pt x="333" y="199"/>
                  <a:pt x="353" y="223"/>
                </a:cubicBezTo>
                <a:cubicBezTo>
                  <a:pt x="167" y="545"/>
                  <a:pt x="167" y="545"/>
                  <a:pt x="167" y="545"/>
                </a:cubicBezTo>
                <a:cubicBezTo>
                  <a:pt x="157" y="543"/>
                  <a:pt x="146" y="541"/>
                  <a:pt x="135" y="541"/>
                </a:cubicBezTo>
                <a:cubicBezTo>
                  <a:pt x="61" y="541"/>
                  <a:pt x="0" y="602"/>
                  <a:pt x="0" y="676"/>
                </a:cubicBezTo>
                <a:cubicBezTo>
                  <a:pt x="0" y="751"/>
                  <a:pt x="61" y="811"/>
                  <a:pt x="135" y="811"/>
                </a:cubicBezTo>
                <a:cubicBezTo>
                  <a:pt x="146" y="811"/>
                  <a:pt x="157" y="810"/>
                  <a:pt x="167" y="808"/>
                </a:cubicBezTo>
                <a:cubicBezTo>
                  <a:pt x="353" y="1130"/>
                  <a:pt x="353" y="1130"/>
                  <a:pt x="353" y="1130"/>
                </a:cubicBezTo>
                <a:cubicBezTo>
                  <a:pt x="333" y="1153"/>
                  <a:pt x="321" y="1184"/>
                  <a:pt x="321" y="1218"/>
                </a:cubicBezTo>
                <a:cubicBezTo>
                  <a:pt x="321" y="1292"/>
                  <a:pt x="381" y="1353"/>
                  <a:pt x="456" y="1353"/>
                </a:cubicBezTo>
                <a:cubicBezTo>
                  <a:pt x="514" y="1353"/>
                  <a:pt x="564" y="1315"/>
                  <a:pt x="583" y="1263"/>
                </a:cubicBezTo>
                <a:cubicBezTo>
                  <a:pt x="953" y="1263"/>
                  <a:pt x="953" y="1263"/>
                  <a:pt x="953" y="1263"/>
                </a:cubicBezTo>
                <a:cubicBezTo>
                  <a:pt x="972" y="1315"/>
                  <a:pt x="1022" y="1353"/>
                  <a:pt x="1081" y="1353"/>
                </a:cubicBezTo>
                <a:cubicBezTo>
                  <a:pt x="1155" y="1353"/>
                  <a:pt x="1216" y="1292"/>
                  <a:pt x="1216" y="1218"/>
                </a:cubicBezTo>
                <a:cubicBezTo>
                  <a:pt x="1216" y="1184"/>
                  <a:pt x="1203" y="1153"/>
                  <a:pt x="1183" y="1130"/>
                </a:cubicBezTo>
                <a:cubicBezTo>
                  <a:pt x="1369" y="808"/>
                  <a:pt x="1369" y="808"/>
                  <a:pt x="1369" y="808"/>
                </a:cubicBezTo>
                <a:cubicBezTo>
                  <a:pt x="1380" y="810"/>
                  <a:pt x="1390" y="811"/>
                  <a:pt x="1401" y="811"/>
                </a:cubicBezTo>
                <a:cubicBezTo>
                  <a:pt x="1476" y="811"/>
                  <a:pt x="1536" y="751"/>
                  <a:pt x="1536" y="676"/>
                </a:cubicBezTo>
                <a:cubicBezTo>
                  <a:pt x="1536" y="602"/>
                  <a:pt x="1476" y="541"/>
                  <a:pt x="1401" y="541"/>
                </a:cubicBezTo>
                <a:close/>
                <a:moveTo>
                  <a:pt x="1081" y="90"/>
                </a:moveTo>
                <a:cubicBezTo>
                  <a:pt x="1105" y="90"/>
                  <a:pt x="1126" y="110"/>
                  <a:pt x="1126" y="135"/>
                </a:cubicBezTo>
                <a:cubicBezTo>
                  <a:pt x="1126" y="160"/>
                  <a:pt x="1105" y="180"/>
                  <a:pt x="1081" y="180"/>
                </a:cubicBezTo>
                <a:cubicBezTo>
                  <a:pt x="1056" y="180"/>
                  <a:pt x="1036" y="160"/>
                  <a:pt x="1036" y="135"/>
                </a:cubicBezTo>
                <a:cubicBezTo>
                  <a:pt x="1036" y="110"/>
                  <a:pt x="1056" y="90"/>
                  <a:pt x="1081" y="90"/>
                </a:cubicBezTo>
                <a:close/>
                <a:moveTo>
                  <a:pt x="583" y="180"/>
                </a:moveTo>
                <a:cubicBezTo>
                  <a:pt x="953" y="180"/>
                  <a:pt x="953" y="180"/>
                  <a:pt x="953" y="180"/>
                </a:cubicBezTo>
                <a:cubicBezTo>
                  <a:pt x="959" y="196"/>
                  <a:pt x="967" y="210"/>
                  <a:pt x="978" y="223"/>
                </a:cubicBezTo>
                <a:cubicBezTo>
                  <a:pt x="813" y="508"/>
                  <a:pt x="813" y="508"/>
                  <a:pt x="813" y="508"/>
                </a:cubicBezTo>
                <a:cubicBezTo>
                  <a:pt x="799" y="504"/>
                  <a:pt x="784" y="502"/>
                  <a:pt x="768" y="502"/>
                </a:cubicBezTo>
                <a:cubicBezTo>
                  <a:pt x="752" y="502"/>
                  <a:pt x="737" y="504"/>
                  <a:pt x="723" y="508"/>
                </a:cubicBezTo>
                <a:cubicBezTo>
                  <a:pt x="558" y="223"/>
                  <a:pt x="558" y="223"/>
                  <a:pt x="558" y="223"/>
                </a:cubicBezTo>
                <a:cubicBezTo>
                  <a:pt x="569" y="210"/>
                  <a:pt x="577" y="196"/>
                  <a:pt x="583" y="180"/>
                </a:cubicBezTo>
                <a:close/>
                <a:moveTo>
                  <a:pt x="853" y="676"/>
                </a:moveTo>
                <a:cubicBezTo>
                  <a:pt x="853" y="723"/>
                  <a:pt x="815" y="761"/>
                  <a:pt x="768" y="761"/>
                </a:cubicBezTo>
                <a:cubicBezTo>
                  <a:pt x="721" y="761"/>
                  <a:pt x="683" y="723"/>
                  <a:pt x="683" y="676"/>
                </a:cubicBezTo>
                <a:cubicBezTo>
                  <a:pt x="683" y="630"/>
                  <a:pt x="721" y="592"/>
                  <a:pt x="768" y="592"/>
                </a:cubicBezTo>
                <a:cubicBezTo>
                  <a:pt x="815" y="592"/>
                  <a:pt x="853" y="630"/>
                  <a:pt x="853" y="676"/>
                </a:cubicBezTo>
                <a:close/>
                <a:moveTo>
                  <a:pt x="456" y="90"/>
                </a:moveTo>
                <a:cubicBezTo>
                  <a:pt x="481" y="90"/>
                  <a:pt x="501" y="110"/>
                  <a:pt x="501" y="135"/>
                </a:cubicBezTo>
                <a:cubicBezTo>
                  <a:pt x="501" y="160"/>
                  <a:pt x="481" y="180"/>
                  <a:pt x="456" y="180"/>
                </a:cubicBezTo>
                <a:cubicBezTo>
                  <a:pt x="431" y="180"/>
                  <a:pt x="411" y="160"/>
                  <a:pt x="411" y="135"/>
                </a:cubicBezTo>
                <a:cubicBezTo>
                  <a:pt x="411" y="110"/>
                  <a:pt x="431" y="90"/>
                  <a:pt x="456" y="90"/>
                </a:cubicBezTo>
                <a:close/>
                <a:moveTo>
                  <a:pt x="431" y="268"/>
                </a:moveTo>
                <a:cubicBezTo>
                  <a:pt x="439" y="269"/>
                  <a:pt x="447" y="270"/>
                  <a:pt x="456" y="270"/>
                </a:cubicBezTo>
                <a:cubicBezTo>
                  <a:pt x="464" y="270"/>
                  <a:pt x="472" y="269"/>
                  <a:pt x="480" y="268"/>
                </a:cubicBezTo>
                <a:cubicBezTo>
                  <a:pt x="645" y="553"/>
                  <a:pt x="645" y="553"/>
                  <a:pt x="645" y="553"/>
                </a:cubicBezTo>
                <a:cubicBezTo>
                  <a:pt x="623" y="574"/>
                  <a:pt x="607" y="601"/>
                  <a:pt x="599" y="631"/>
                </a:cubicBezTo>
                <a:cubicBezTo>
                  <a:pt x="262" y="631"/>
                  <a:pt x="262" y="631"/>
                  <a:pt x="262" y="631"/>
                </a:cubicBezTo>
                <a:cubicBezTo>
                  <a:pt x="258" y="618"/>
                  <a:pt x="251" y="606"/>
                  <a:pt x="243" y="595"/>
                </a:cubicBezTo>
                <a:lnTo>
                  <a:pt x="431" y="268"/>
                </a:lnTo>
                <a:close/>
                <a:moveTo>
                  <a:pt x="135" y="721"/>
                </a:moveTo>
                <a:cubicBezTo>
                  <a:pt x="110" y="721"/>
                  <a:pt x="90" y="701"/>
                  <a:pt x="90" y="676"/>
                </a:cubicBezTo>
                <a:cubicBezTo>
                  <a:pt x="90" y="652"/>
                  <a:pt x="110" y="631"/>
                  <a:pt x="135" y="631"/>
                </a:cubicBezTo>
                <a:cubicBezTo>
                  <a:pt x="160" y="631"/>
                  <a:pt x="180" y="652"/>
                  <a:pt x="180" y="676"/>
                </a:cubicBezTo>
                <a:cubicBezTo>
                  <a:pt x="180" y="701"/>
                  <a:pt x="160" y="721"/>
                  <a:pt x="135" y="721"/>
                </a:cubicBezTo>
                <a:close/>
                <a:moveTo>
                  <a:pt x="456" y="1263"/>
                </a:moveTo>
                <a:cubicBezTo>
                  <a:pt x="431" y="1263"/>
                  <a:pt x="411" y="1242"/>
                  <a:pt x="411" y="1218"/>
                </a:cubicBezTo>
                <a:cubicBezTo>
                  <a:pt x="411" y="1193"/>
                  <a:pt x="431" y="1173"/>
                  <a:pt x="456" y="1173"/>
                </a:cubicBezTo>
                <a:cubicBezTo>
                  <a:pt x="481" y="1173"/>
                  <a:pt x="501" y="1193"/>
                  <a:pt x="501" y="1218"/>
                </a:cubicBezTo>
                <a:cubicBezTo>
                  <a:pt x="501" y="1242"/>
                  <a:pt x="481" y="1263"/>
                  <a:pt x="456" y="1263"/>
                </a:cubicBezTo>
                <a:close/>
                <a:moveTo>
                  <a:pt x="480" y="1085"/>
                </a:moveTo>
                <a:cubicBezTo>
                  <a:pt x="472" y="1083"/>
                  <a:pt x="464" y="1083"/>
                  <a:pt x="456" y="1083"/>
                </a:cubicBezTo>
                <a:cubicBezTo>
                  <a:pt x="447" y="1083"/>
                  <a:pt x="439" y="1083"/>
                  <a:pt x="431" y="1085"/>
                </a:cubicBezTo>
                <a:cubicBezTo>
                  <a:pt x="243" y="758"/>
                  <a:pt x="243" y="758"/>
                  <a:pt x="243" y="758"/>
                </a:cubicBezTo>
                <a:cubicBezTo>
                  <a:pt x="251" y="747"/>
                  <a:pt x="258" y="735"/>
                  <a:pt x="262" y="721"/>
                </a:cubicBezTo>
                <a:cubicBezTo>
                  <a:pt x="599" y="721"/>
                  <a:pt x="599" y="721"/>
                  <a:pt x="599" y="721"/>
                </a:cubicBezTo>
                <a:cubicBezTo>
                  <a:pt x="607" y="752"/>
                  <a:pt x="623" y="779"/>
                  <a:pt x="645" y="800"/>
                </a:cubicBezTo>
                <a:lnTo>
                  <a:pt x="480" y="1085"/>
                </a:lnTo>
                <a:close/>
                <a:moveTo>
                  <a:pt x="953" y="1173"/>
                </a:moveTo>
                <a:cubicBezTo>
                  <a:pt x="583" y="1173"/>
                  <a:pt x="583" y="1173"/>
                  <a:pt x="583" y="1173"/>
                </a:cubicBezTo>
                <a:cubicBezTo>
                  <a:pt x="577" y="1157"/>
                  <a:pt x="569" y="1142"/>
                  <a:pt x="558" y="1130"/>
                </a:cubicBezTo>
                <a:cubicBezTo>
                  <a:pt x="723" y="845"/>
                  <a:pt x="723" y="845"/>
                  <a:pt x="723" y="845"/>
                </a:cubicBezTo>
                <a:cubicBezTo>
                  <a:pt x="737" y="849"/>
                  <a:pt x="752" y="851"/>
                  <a:pt x="768" y="851"/>
                </a:cubicBezTo>
                <a:cubicBezTo>
                  <a:pt x="784" y="851"/>
                  <a:pt x="799" y="849"/>
                  <a:pt x="813" y="845"/>
                </a:cubicBezTo>
                <a:cubicBezTo>
                  <a:pt x="978" y="1130"/>
                  <a:pt x="978" y="1130"/>
                  <a:pt x="978" y="1130"/>
                </a:cubicBezTo>
                <a:cubicBezTo>
                  <a:pt x="967" y="1142"/>
                  <a:pt x="959" y="1157"/>
                  <a:pt x="953" y="1173"/>
                </a:cubicBezTo>
                <a:close/>
                <a:moveTo>
                  <a:pt x="1081" y="1263"/>
                </a:moveTo>
                <a:cubicBezTo>
                  <a:pt x="1056" y="1263"/>
                  <a:pt x="1036" y="1242"/>
                  <a:pt x="1036" y="1218"/>
                </a:cubicBezTo>
                <a:cubicBezTo>
                  <a:pt x="1036" y="1193"/>
                  <a:pt x="1056" y="1173"/>
                  <a:pt x="1081" y="1173"/>
                </a:cubicBezTo>
                <a:cubicBezTo>
                  <a:pt x="1105" y="1173"/>
                  <a:pt x="1126" y="1193"/>
                  <a:pt x="1126" y="1218"/>
                </a:cubicBezTo>
                <a:cubicBezTo>
                  <a:pt x="1126" y="1242"/>
                  <a:pt x="1105" y="1263"/>
                  <a:pt x="1081" y="1263"/>
                </a:cubicBezTo>
                <a:close/>
                <a:moveTo>
                  <a:pt x="1105" y="1085"/>
                </a:moveTo>
                <a:cubicBezTo>
                  <a:pt x="1097" y="1083"/>
                  <a:pt x="1089" y="1083"/>
                  <a:pt x="1081" y="1083"/>
                </a:cubicBezTo>
                <a:cubicBezTo>
                  <a:pt x="1072" y="1083"/>
                  <a:pt x="1064" y="1083"/>
                  <a:pt x="1056" y="1085"/>
                </a:cubicBezTo>
                <a:cubicBezTo>
                  <a:pt x="891" y="800"/>
                  <a:pt x="891" y="800"/>
                  <a:pt x="891" y="800"/>
                </a:cubicBezTo>
                <a:cubicBezTo>
                  <a:pt x="913" y="778"/>
                  <a:pt x="929" y="752"/>
                  <a:pt x="937" y="721"/>
                </a:cubicBezTo>
                <a:cubicBezTo>
                  <a:pt x="1274" y="721"/>
                  <a:pt x="1274" y="721"/>
                  <a:pt x="1274" y="721"/>
                </a:cubicBezTo>
                <a:cubicBezTo>
                  <a:pt x="1279" y="735"/>
                  <a:pt x="1285" y="747"/>
                  <a:pt x="1294" y="758"/>
                </a:cubicBezTo>
                <a:lnTo>
                  <a:pt x="1105" y="1085"/>
                </a:lnTo>
                <a:close/>
                <a:moveTo>
                  <a:pt x="1274" y="631"/>
                </a:moveTo>
                <a:cubicBezTo>
                  <a:pt x="937" y="631"/>
                  <a:pt x="937" y="631"/>
                  <a:pt x="937" y="631"/>
                </a:cubicBezTo>
                <a:cubicBezTo>
                  <a:pt x="929" y="601"/>
                  <a:pt x="913" y="574"/>
                  <a:pt x="891" y="553"/>
                </a:cubicBezTo>
                <a:cubicBezTo>
                  <a:pt x="1056" y="268"/>
                  <a:pt x="1056" y="268"/>
                  <a:pt x="1056" y="268"/>
                </a:cubicBezTo>
                <a:cubicBezTo>
                  <a:pt x="1064" y="269"/>
                  <a:pt x="1072" y="270"/>
                  <a:pt x="1081" y="270"/>
                </a:cubicBezTo>
                <a:cubicBezTo>
                  <a:pt x="1089" y="270"/>
                  <a:pt x="1097" y="269"/>
                  <a:pt x="1105" y="268"/>
                </a:cubicBezTo>
                <a:cubicBezTo>
                  <a:pt x="1294" y="595"/>
                  <a:pt x="1294" y="595"/>
                  <a:pt x="1294" y="595"/>
                </a:cubicBezTo>
                <a:cubicBezTo>
                  <a:pt x="1285" y="606"/>
                  <a:pt x="1279" y="618"/>
                  <a:pt x="1274" y="631"/>
                </a:cubicBezTo>
                <a:close/>
                <a:moveTo>
                  <a:pt x="1401" y="721"/>
                </a:moveTo>
                <a:cubicBezTo>
                  <a:pt x="1376" y="721"/>
                  <a:pt x="1356" y="701"/>
                  <a:pt x="1356" y="676"/>
                </a:cubicBezTo>
                <a:cubicBezTo>
                  <a:pt x="1356" y="652"/>
                  <a:pt x="1376" y="631"/>
                  <a:pt x="1401" y="631"/>
                </a:cubicBezTo>
                <a:cubicBezTo>
                  <a:pt x="1426" y="631"/>
                  <a:pt x="1446" y="652"/>
                  <a:pt x="1446" y="676"/>
                </a:cubicBezTo>
                <a:cubicBezTo>
                  <a:pt x="1446" y="701"/>
                  <a:pt x="1426" y="721"/>
                  <a:pt x="1401" y="7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13085683" y="10217281"/>
            <a:ext cx="475033" cy="768634"/>
          </a:xfrm>
          <a:custGeom>
            <a:avLst/>
            <a:gdLst>
              <a:gd name="T0" fmla="*/ 769 w 949"/>
              <a:gd name="T1" fmla="*/ 172 h 1536"/>
              <a:gd name="T2" fmla="*/ 679 w 949"/>
              <a:gd name="T3" fmla="*/ 0 h 1536"/>
              <a:gd name="T4" fmla="*/ 589 w 949"/>
              <a:gd name="T5" fmla="*/ 300 h 1536"/>
              <a:gd name="T6" fmla="*/ 360 w 949"/>
              <a:gd name="T7" fmla="*/ 315 h 1536"/>
              <a:gd name="T8" fmla="*/ 270 w 949"/>
              <a:gd name="T9" fmla="*/ 172 h 1536"/>
              <a:gd name="T10" fmla="*/ 180 w 949"/>
              <a:gd name="T11" fmla="*/ 0 h 1536"/>
              <a:gd name="T12" fmla="*/ 90 w 949"/>
              <a:gd name="T13" fmla="*/ 300 h 1536"/>
              <a:gd name="T14" fmla="*/ 0 w 949"/>
              <a:gd name="T15" fmla="*/ 315 h 1536"/>
              <a:gd name="T16" fmla="*/ 949 w 949"/>
              <a:gd name="T17" fmla="*/ 1536 h 1536"/>
              <a:gd name="T18" fmla="*/ 859 w 949"/>
              <a:gd name="T19" fmla="*/ 315 h 1536"/>
              <a:gd name="T20" fmla="*/ 679 w 949"/>
              <a:gd name="T21" fmla="*/ 300 h 1536"/>
              <a:gd name="T22" fmla="*/ 769 w 949"/>
              <a:gd name="T23" fmla="*/ 300 h 1536"/>
              <a:gd name="T24" fmla="*/ 679 w 949"/>
              <a:gd name="T25" fmla="*/ 315 h 1536"/>
              <a:gd name="T26" fmla="*/ 180 w 949"/>
              <a:gd name="T27" fmla="*/ 300 h 1536"/>
              <a:gd name="T28" fmla="*/ 270 w 949"/>
              <a:gd name="T29" fmla="*/ 300 h 1536"/>
              <a:gd name="T30" fmla="*/ 180 w 949"/>
              <a:gd name="T31" fmla="*/ 315 h 1536"/>
              <a:gd name="T32" fmla="*/ 859 w 949"/>
              <a:gd name="T33" fmla="*/ 1446 h 1536"/>
              <a:gd name="T34" fmla="*/ 90 w 949"/>
              <a:gd name="T35" fmla="*/ 405 h 1536"/>
              <a:gd name="T36" fmla="*/ 859 w 949"/>
              <a:gd name="T37" fmla="*/ 1446 h 1536"/>
              <a:gd name="T38" fmla="*/ 596 w 949"/>
              <a:gd name="T39" fmla="*/ 740 h 1536"/>
              <a:gd name="T40" fmla="*/ 609 w 949"/>
              <a:gd name="T41" fmla="*/ 630 h 1536"/>
              <a:gd name="T42" fmla="*/ 339 w 949"/>
              <a:gd name="T43" fmla="*/ 630 h 1536"/>
              <a:gd name="T44" fmla="*/ 353 w 949"/>
              <a:gd name="T45" fmla="*/ 740 h 1536"/>
              <a:gd name="T46" fmla="*/ 276 w 949"/>
              <a:gd name="T47" fmla="*/ 996 h 1536"/>
              <a:gd name="T48" fmla="*/ 673 w 949"/>
              <a:gd name="T49" fmla="*/ 862 h 1536"/>
              <a:gd name="T50" fmla="*/ 474 w 949"/>
              <a:gd name="T51" fmla="*/ 585 h 1536"/>
              <a:gd name="T52" fmla="*/ 519 w 949"/>
              <a:gd name="T53" fmla="*/ 681 h 1536"/>
              <a:gd name="T54" fmla="*/ 429 w 949"/>
              <a:gd name="T55" fmla="*/ 681 h 1536"/>
              <a:gd name="T56" fmla="*/ 583 w 949"/>
              <a:gd name="T57" fmla="*/ 906 h 1536"/>
              <a:gd name="T58" fmla="*/ 366 w 949"/>
              <a:gd name="T59" fmla="*/ 862 h 1536"/>
              <a:gd name="T60" fmla="*/ 538 w 949"/>
              <a:gd name="T61" fmla="*/ 817 h 1536"/>
              <a:gd name="T62" fmla="*/ 583 w 949"/>
              <a:gd name="T63" fmla="*/ 906 h 1536"/>
              <a:gd name="T64" fmla="*/ 631 w 949"/>
              <a:gd name="T65" fmla="*/ 1266 h 1536"/>
              <a:gd name="T66" fmla="*/ 318 w 949"/>
              <a:gd name="T67" fmla="*/ 1356 h 1536"/>
              <a:gd name="T68" fmla="*/ 584 w 949"/>
              <a:gd name="T69" fmla="*/ 1086 h 1536"/>
              <a:gd name="T70" fmla="*/ 365 w 949"/>
              <a:gd name="T71" fmla="*/ 1176 h 1536"/>
              <a:gd name="T72" fmla="*/ 584 w 949"/>
              <a:gd name="T73" fmla="*/ 108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49" h="1536">
                <a:moveTo>
                  <a:pt x="859" y="300"/>
                </a:moveTo>
                <a:cubicBezTo>
                  <a:pt x="859" y="241"/>
                  <a:pt x="821" y="191"/>
                  <a:pt x="769" y="172"/>
                </a:cubicBezTo>
                <a:cubicBezTo>
                  <a:pt x="769" y="0"/>
                  <a:pt x="769" y="0"/>
                  <a:pt x="769" y="0"/>
                </a:cubicBezTo>
                <a:cubicBezTo>
                  <a:pt x="679" y="0"/>
                  <a:pt x="679" y="0"/>
                  <a:pt x="679" y="0"/>
                </a:cubicBezTo>
                <a:cubicBezTo>
                  <a:pt x="679" y="172"/>
                  <a:pt x="679" y="172"/>
                  <a:pt x="679" y="172"/>
                </a:cubicBezTo>
                <a:cubicBezTo>
                  <a:pt x="626" y="191"/>
                  <a:pt x="589" y="241"/>
                  <a:pt x="589" y="300"/>
                </a:cubicBezTo>
                <a:cubicBezTo>
                  <a:pt x="589" y="315"/>
                  <a:pt x="589" y="315"/>
                  <a:pt x="589" y="315"/>
                </a:cubicBezTo>
                <a:cubicBezTo>
                  <a:pt x="360" y="315"/>
                  <a:pt x="360" y="315"/>
                  <a:pt x="360" y="315"/>
                </a:cubicBezTo>
                <a:cubicBezTo>
                  <a:pt x="360" y="300"/>
                  <a:pt x="360" y="300"/>
                  <a:pt x="360" y="300"/>
                </a:cubicBezTo>
                <a:cubicBezTo>
                  <a:pt x="360" y="241"/>
                  <a:pt x="322" y="191"/>
                  <a:pt x="270" y="172"/>
                </a:cubicBezTo>
                <a:cubicBezTo>
                  <a:pt x="270" y="0"/>
                  <a:pt x="270" y="0"/>
                  <a:pt x="270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172"/>
                  <a:pt x="180" y="172"/>
                  <a:pt x="180" y="172"/>
                </a:cubicBezTo>
                <a:cubicBezTo>
                  <a:pt x="128" y="191"/>
                  <a:pt x="90" y="241"/>
                  <a:pt x="90" y="300"/>
                </a:cubicBezTo>
                <a:cubicBezTo>
                  <a:pt x="90" y="315"/>
                  <a:pt x="90" y="315"/>
                  <a:pt x="90" y="315"/>
                </a:cubicBezTo>
                <a:cubicBezTo>
                  <a:pt x="0" y="315"/>
                  <a:pt x="0" y="315"/>
                  <a:pt x="0" y="315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949" y="1536"/>
                  <a:pt x="949" y="1536"/>
                  <a:pt x="949" y="1536"/>
                </a:cubicBezTo>
                <a:cubicBezTo>
                  <a:pt x="949" y="315"/>
                  <a:pt x="949" y="315"/>
                  <a:pt x="949" y="315"/>
                </a:cubicBezTo>
                <a:cubicBezTo>
                  <a:pt x="859" y="315"/>
                  <a:pt x="859" y="315"/>
                  <a:pt x="859" y="315"/>
                </a:cubicBezTo>
                <a:lnTo>
                  <a:pt x="859" y="300"/>
                </a:lnTo>
                <a:close/>
                <a:moveTo>
                  <a:pt x="679" y="300"/>
                </a:moveTo>
                <a:cubicBezTo>
                  <a:pt x="679" y="275"/>
                  <a:pt x="699" y="255"/>
                  <a:pt x="724" y="255"/>
                </a:cubicBezTo>
                <a:cubicBezTo>
                  <a:pt x="748" y="255"/>
                  <a:pt x="769" y="275"/>
                  <a:pt x="769" y="300"/>
                </a:cubicBezTo>
                <a:cubicBezTo>
                  <a:pt x="769" y="315"/>
                  <a:pt x="769" y="315"/>
                  <a:pt x="769" y="315"/>
                </a:cubicBezTo>
                <a:cubicBezTo>
                  <a:pt x="679" y="315"/>
                  <a:pt x="679" y="315"/>
                  <a:pt x="679" y="315"/>
                </a:cubicBezTo>
                <a:lnTo>
                  <a:pt x="679" y="300"/>
                </a:lnTo>
                <a:close/>
                <a:moveTo>
                  <a:pt x="180" y="300"/>
                </a:moveTo>
                <a:cubicBezTo>
                  <a:pt x="180" y="275"/>
                  <a:pt x="200" y="255"/>
                  <a:pt x="225" y="255"/>
                </a:cubicBezTo>
                <a:cubicBezTo>
                  <a:pt x="250" y="255"/>
                  <a:pt x="270" y="275"/>
                  <a:pt x="270" y="300"/>
                </a:cubicBezTo>
                <a:cubicBezTo>
                  <a:pt x="270" y="315"/>
                  <a:pt x="270" y="315"/>
                  <a:pt x="270" y="315"/>
                </a:cubicBezTo>
                <a:cubicBezTo>
                  <a:pt x="180" y="315"/>
                  <a:pt x="180" y="315"/>
                  <a:pt x="180" y="315"/>
                </a:cubicBezTo>
                <a:lnTo>
                  <a:pt x="180" y="300"/>
                </a:lnTo>
                <a:close/>
                <a:moveTo>
                  <a:pt x="859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405"/>
                  <a:pt x="90" y="405"/>
                  <a:pt x="90" y="405"/>
                </a:cubicBezTo>
                <a:cubicBezTo>
                  <a:pt x="859" y="405"/>
                  <a:pt x="859" y="405"/>
                  <a:pt x="859" y="405"/>
                </a:cubicBezTo>
                <a:lnTo>
                  <a:pt x="859" y="1446"/>
                </a:lnTo>
                <a:close/>
                <a:moveTo>
                  <a:pt x="673" y="862"/>
                </a:moveTo>
                <a:cubicBezTo>
                  <a:pt x="673" y="808"/>
                  <a:pt x="641" y="761"/>
                  <a:pt x="596" y="740"/>
                </a:cubicBezTo>
                <a:cubicBezTo>
                  <a:pt x="605" y="722"/>
                  <a:pt x="609" y="702"/>
                  <a:pt x="609" y="681"/>
                </a:cubicBezTo>
                <a:cubicBezTo>
                  <a:pt x="609" y="630"/>
                  <a:pt x="609" y="630"/>
                  <a:pt x="609" y="630"/>
                </a:cubicBezTo>
                <a:cubicBezTo>
                  <a:pt x="609" y="555"/>
                  <a:pt x="549" y="495"/>
                  <a:pt x="474" y="495"/>
                </a:cubicBezTo>
                <a:cubicBezTo>
                  <a:pt x="400" y="495"/>
                  <a:pt x="339" y="555"/>
                  <a:pt x="339" y="630"/>
                </a:cubicBezTo>
                <a:cubicBezTo>
                  <a:pt x="339" y="681"/>
                  <a:pt x="339" y="681"/>
                  <a:pt x="339" y="681"/>
                </a:cubicBezTo>
                <a:cubicBezTo>
                  <a:pt x="339" y="702"/>
                  <a:pt x="344" y="722"/>
                  <a:pt x="353" y="740"/>
                </a:cubicBezTo>
                <a:cubicBezTo>
                  <a:pt x="307" y="761"/>
                  <a:pt x="276" y="808"/>
                  <a:pt x="276" y="862"/>
                </a:cubicBezTo>
                <a:cubicBezTo>
                  <a:pt x="276" y="996"/>
                  <a:pt x="276" y="996"/>
                  <a:pt x="276" y="996"/>
                </a:cubicBezTo>
                <a:cubicBezTo>
                  <a:pt x="673" y="996"/>
                  <a:pt x="673" y="996"/>
                  <a:pt x="673" y="996"/>
                </a:cubicBezTo>
                <a:lnTo>
                  <a:pt x="673" y="862"/>
                </a:lnTo>
                <a:close/>
                <a:moveTo>
                  <a:pt x="429" y="630"/>
                </a:moveTo>
                <a:cubicBezTo>
                  <a:pt x="429" y="605"/>
                  <a:pt x="449" y="585"/>
                  <a:pt x="474" y="585"/>
                </a:cubicBezTo>
                <a:cubicBezTo>
                  <a:pt x="499" y="585"/>
                  <a:pt x="519" y="605"/>
                  <a:pt x="519" y="630"/>
                </a:cubicBezTo>
                <a:cubicBezTo>
                  <a:pt x="519" y="681"/>
                  <a:pt x="519" y="681"/>
                  <a:pt x="519" y="681"/>
                </a:cubicBezTo>
                <a:cubicBezTo>
                  <a:pt x="519" y="706"/>
                  <a:pt x="499" y="726"/>
                  <a:pt x="474" y="726"/>
                </a:cubicBezTo>
                <a:cubicBezTo>
                  <a:pt x="449" y="726"/>
                  <a:pt x="429" y="706"/>
                  <a:pt x="429" y="681"/>
                </a:cubicBezTo>
                <a:lnTo>
                  <a:pt x="429" y="630"/>
                </a:lnTo>
                <a:close/>
                <a:moveTo>
                  <a:pt x="583" y="906"/>
                </a:moveTo>
                <a:cubicBezTo>
                  <a:pt x="366" y="906"/>
                  <a:pt x="366" y="906"/>
                  <a:pt x="366" y="906"/>
                </a:cubicBezTo>
                <a:cubicBezTo>
                  <a:pt x="366" y="862"/>
                  <a:pt x="366" y="862"/>
                  <a:pt x="366" y="862"/>
                </a:cubicBezTo>
                <a:cubicBezTo>
                  <a:pt x="366" y="837"/>
                  <a:pt x="386" y="817"/>
                  <a:pt x="411" y="817"/>
                </a:cubicBezTo>
                <a:cubicBezTo>
                  <a:pt x="538" y="817"/>
                  <a:pt x="538" y="817"/>
                  <a:pt x="538" y="817"/>
                </a:cubicBezTo>
                <a:cubicBezTo>
                  <a:pt x="563" y="817"/>
                  <a:pt x="583" y="837"/>
                  <a:pt x="583" y="862"/>
                </a:cubicBezTo>
                <a:lnTo>
                  <a:pt x="583" y="906"/>
                </a:lnTo>
                <a:close/>
                <a:moveTo>
                  <a:pt x="318" y="1266"/>
                </a:moveTo>
                <a:cubicBezTo>
                  <a:pt x="631" y="1266"/>
                  <a:pt x="631" y="1266"/>
                  <a:pt x="631" y="1266"/>
                </a:cubicBezTo>
                <a:cubicBezTo>
                  <a:pt x="631" y="1356"/>
                  <a:pt x="631" y="1356"/>
                  <a:pt x="631" y="1356"/>
                </a:cubicBezTo>
                <a:cubicBezTo>
                  <a:pt x="318" y="1356"/>
                  <a:pt x="318" y="1356"/>
                  <a:pt x="318" y="1356"/>
                </a:cubicBezTo>
                <a:lnTo>
                  <a:pt x="318" y="1266"/>
                </a:lnTo>
                <a:close/>
                <a:moveTo>
                  <a:pt x="584" y="1086"/>
                </a:moveTo>
                <a:cubicBezTo>
                  <a:pt x="584" y="1176"/>
                  <a:pt x="584" y="1176"/>
                  <a:pt x="584" y="1176"/>
                </a:cubicBezTo>
                <a:cubicBezTo>
                  <a:pt x="365" y="1176"/>
                  <a:pt x="365" y="1176"/>
                  <a:pt x="365" y="1176"/>
                </a:cubicBezTo>
                <a:cubicBezTo>
                  <a:pt x="365" y="1086"/>
                  <a:pt x="365" y="1086"/>
                  <a:pt x="365" y="1086"/>
                </a:cubicBezTo>
                <a:lnTo>
                  <a:pt x="584" y="10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17482959" y="10217281"/>
            <a:ext cx="683741" cy="768634"/>
          </a:xfrm>
          <a:custGeom>
            <a:avLst/>
            <a:gdLst>
              <a:gd name="T0" fmla="*/ 2016 w 2231"/>
              <a:gd name="T1" fmla="*/ 1721 h 2508"/>
              <a:gd name="T2" fmla="*/ 1777 w 2231"/>
              <a:gd name="T3" fmla="*/ 1721 h 2508"/>
              <a:gd name="T4" fmla="*/ 1777 w 2231"/>
              <a:gd name="T5" fmla="*/ 1401 h 2508"/>
              <a:gd name="T6" fmla="*/ 1588 w 2231"/>
              <a:gd name="T7" fmla="*/ 1401 h 2508"/>
              <a:gd name="T8" fmla="*/ 1588 w 2231"/>
              <a:gd name="T9" fmla="*/ 1081 h 2508"/>
              <a:gd name="T10" fmla="*/ 1189 w 2231"/>
              <a:gd name="T11" fmla="*/ 1081 h 2508"/>
              <a:gd name="T12" fmla="*/ 1189 w 2231"/>
              <a:gd name="T13" fmla="*/ 0 h 2508"/>
              <a:gd name="T14" fmla="*/ 1098 w 2231"/>
              <a:gd name="T15" fmla="*/ 0 h 2508"/>
              <a:gd name="T16" fmla="*/ 224 w 2231"/>
              <a:gd name="T17" fmla="*/ 299 h 2508"/>
              <a:gd name="T18" fmla="*/ 224 w 2231"/>
              <a:gd name="T19" fmla="*/ 418 h 2508"/>
              <a:gd name="T20" fmla="*/ 1042 w 2231"/>
              <a:gd name="T21" fmla="*/ 699 h 2508"/>
              <a:gd name="T22" fmla="*/ 1042 w 2231"/>
              <a:gd name="T23" fmla="*/ 1081 h 2508"/>
              <a:gd name="T24" fmla="*/ 642 w 2231"/>
              <a:gd name="T25" fmla="*/ 1081 h 2508"/>
              <a:gd name="T26" fmla="*/ 642 w 2231"/>
              <a:gd name="T27" fmla="*/ 1401 h 2508"/>
              <a:gd name="T28" fmla="*/ 453 w 2231"/>
              <a:gd name="T29" fmla="*/ 1401 h 2508"/>
              <a:gd name="T30" fmla="*/ 453 w 2231"/>
              <a:gd name="T31" fmla="*/ 1721 h 2508"/>
              <a:gd name="T32" fmla="*/ 214 w 2231"/>
              <a:gd name="T33" fmla="*/ 1721 h 2508"/>
              <a:gd name="T34" fmla="*/ 214 w 2231"/>
              <a:gd name="T35" fmla="*/ 2041 h 2508"/>
              <a:gd name="T36" fmla="*/ 0 w 2231"/>
              <a:gd name="T37" fmla="*/ 2041 h 2508"/>
              <a:gd name="T38" fmla="*/ 0 w 2231"/>
              <a:gd name="T39" fmla="*/ 2508 h 2508"/>
              <a:gd name="T40" fmla="*/ 2231 w 2231"/>
              <a:gd name="T41" fmla="*/ 2508 h 2508"/>
              <a:gd name="T42" fmla="*/ 2231 w 2231"/>
              <a:gd name="T43" fmla="*/ 2041 h 2508"/>
              <a:gd name="T44" fmla="*/ 2016 w 2231"/>
              <a:gd name="T45" fmla="*/ 2041 h 2508"/>
              <a:gd name="T46" fmla="*/ 2016 w 2231"/>
              <a:gd name="T47" fmla="*/ 1721 h 2508"/>
              <a:gd name="T48" fmla="*/ 505 w 2231"/>
              <a:gd name="T49" fmla="*/ 359 h 2508"/>
              <a:gd name="T50" fmla="*/ 1042 w 2231"/>
              <a:gd name="T51" fmla="*/ 175 h 2508"/>
              <a:gd name="T52" fmla="*/ 1042 w 2231"/>
              <a:gd name="T53" fmla="*/ 542 h 2508"/>
              <a:gd name="T54" fmla="*/ 505 w 2231"/>
              <a:gd name="T55" fmla="*/ 359 h 2508"/>
              <a:gd name="T56" fmla="*/ 789 w 2231"/>
              <a:gd name="T57" fmla="*/ 1228 h 2508"/>
              <a:gd name="T58" fmla="*/ 1441 w 2231"/>
              <a:gd name="T59" fmla="*/ 1228 h 2508"/>
              <a:gd name="T60" fmla="*/ 1441 w 2231"/>
              <a:gd name="T61" fmla="*/ 1401 h 2508"/>
              <a:gd name="T62" fmla="*/ 789 w 2231"/>
              <a:gd name="T63" fmla="*/ 1401 h 2508"/>
              <a:gd name="T64" fmla="*/ 789 w 2231"/>
              <a:gd name="T65" fmla="*/ 1228 h 2508"/>
              <a:gd name="T66" fmla="*/ 600 w 2231"/>
              <a:gd name="T67" fmla="*/ 1548 h 2508"/>
              <a:gd name="T68" fmla="*/ 1630 w 2231"/>
              <a:gd name="T69" fmla="*/ 1548 h 2508"/>
              <a:gd name="T70" fmla="*/ 1630 w 2231"/>
              <a:gd name="T71" fmla="*/ 1721 h 2508"/>
              <a:gd name="T72" fmla="*/ 600 w 2231"/>
              <a:gd name="T73" fmla="*/ 1721 h 2508"/>
              <a:gd name="T74" fmla="*/ 600 w 2231"/>
              <a:gd name="T75" fmla="*/ 1548 h 2508"/>
              <a:gd name="T76" fmla="*/ 361 w 2231"/>
              <a:gd name="T77" fmla="*/ 1868 h 2508"/>
              <a:gd name="T78" fmla="*/ 1869 w 2231"/>
              <a:gd name="T79" fmla="*/ 1868 h 2508"/>
              <a:gd name="T80" fmla="*/ 1869 w 2231"/>
              <a:gd name="T81" fmla="*/ 2041 h 2508"/>
              <a:gd name="T82" fmla="*/ 361 w 2231"/>
              <a:gd name="T83" fmla="*/ 2041 h 2508"/>
              <a:gd name="T84" fmla="*/ 361 w 2231"/>
              <a:gd name="T85" fmla="*/ 1868 h 2508"/>
              <a:gd name="T86" fmla="*/ 2084 w 2231"/>
              <a:gd name="T87" fmla="*/ 2188 h 2508"/>
              <a:gd name="T88" fmla="*/ 2084 w 2231"/>
              <a:gd name="T89" fmla="*/ 2361 h 2508"/>
              <a:gd name="T90" fmla="*/ 147 w 2231"/>
              <a:gd name="T91" fmla="*/ 2361 h 2508"/>
              <a:gd name="T92" fmla="*/ 147 w 2231"/>
              <a:gd name="T93" fmla="*/ 2188 h 2508"/>
              <a:gd name="T94" fmla="*/ 2084 w 2231"/>
              <a:gd name="T95" fmla="*/ 2188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231" h="2508">
                <a:moveTo>
                  <a:pt x="2016" y="1721"/>
                </a:moveTo>
                <a:lnTo>
                  <a:pt x="1777" y="1721"/>
                </a:lnTo>
                <a:lnTo>
                  <a:pt x="1777" y="1401"/>
                </a:lnTo>
                <a:lnTo>
                  <a:pt x="1588" y="1401"/>
                </a:lnTo>
                <a:lnTo>
                  <a:pt x="1588" y="1081"/>
                </a:lnTo>
                <a:lnTo>
                  <a:pt x="1189" y="1081"/>
                </a:lnTo>
                <a:lnTo>
                  <a:pt x="1189" y="0"/>
                </a:lnTo>
                <a:lnTo>
                  <a:pt x="1098" y="0"/>
                </a:lnTo>
                <a:lnTo>
                  <a:pt x="224" y="299"/>
                </a:lnTo>
                <a:lnTo>
                  <a:pt x="224" y="418"/>
                </a:lnTo>
                <a:lnTo>
                  <a:pt x="1042" y="699"/>
                </a:lnTo>
                <a:lnTo>
                  <a:pt x="1042" y="1081"/>
                </a:lnTo>
                <a:lnTo>
                  <a:pt x="642" y="1081"/>
                </a:lnTo>
                <a:lnTo>
                  <a:pt x="642" y="1401"/>
                </a:lnTo>
                <a:lnTo>
                  <a:pt x="453" y="1401"/>
                </a:lnTo>
                <a:lnTo>
                  <a:pt x="453" y="1721"/>
                </a:lnTo>
                <a:lnTo>
                  <a:pt x="214" y="1721"/>
                </a:lnTo>
                <a:lnTo>
                  <a:pt x="214" y="2041"/>
                </a:lnTo>
                <a:lnTo>
                  <a:pt x="0" y="2041"/>
                </a:lnTo>
                <a:lnTo>
                  <a:pt x="0" y="2508"/>
                </a:lnTo>
                <a:lnTo>
                  <a:pt x="2231" y="2508"/>
                </a:lnTo>
                <a:lnTo>
                  <a:pt x="2231" y="2041"/>
                </a:lnTo>
                <a:lnTo>
                  <a:pt x="2016" y="2041"/>
                </a:lnTo>
                <a:lnTo>
                  <a:pt x="2016" y="1721"/>
                </a:lnTo>
                <a:close/>
                <a:moveTo>
                  <a:pt x="505" y="359"/>
                </a:moveTo>
                <a:lnTo>
                  <a:pt x="1042" y="175"/>
                </a:lnTo>
                <a:lnTo>
                  <a:pt x="1042" y="542"/>
                </a:lnTo>
                <a:lnTo>
                  <a:pt x="505" y="359"/>
                </a:lnTo>
                <a:close/>
                <a:moveTo>
                  <a:pt x="789" y="1228"/>
                </a:moveTo>
                <a:lnTo>
                  <a:pt x="1441" y="1228"/>
                </a:lnTo>
                <a:lnTo>
                  <a:pt x="1441" y="1401"/>
                </a:lnTo>
                <a:lnTo>
                  <a:pt x="789" y="1401"/>
                </a:lnTo>
                <a:lnTo>
                  <a:pt x="789" y="1228"/>
                </a:lnTo>
                <a:close/>
                <a:moveTo>
                  <a:pt x="600" y="1548"/>
                </a:moveTo>
                <a:lnTo>
                  <a:pt x="1630" y="1548"/>
                </a:lnTo>
                <a:lnTo>
                  <a:pt x="1630" y="1721"/>
                </a:lnTo>
                <a:lnTo>
                  <a:pt x="600" y="1721"/>
                </a:lnTo>
                <a:lnTo>
                  <a:pt x="600" y="1548"/>
                </a:lnTo>
                <a:close/>
                <a:moveTo>
                  <a:pt x="361" y="1868"/>
                </a:moveTo>
                <a:lnTo>
                  <a:pt x="1869" y="1868"/>
                </a:lnTo>
                <a:lnTo>
                  <a:pt x="1869" y="2041"/>
                </a:lnTo>
                <a:lnTo>
                  <a:pt x="361" y="2041"/>
                </a:lnTo>
                <a:lnTo>
                  <a:pt x="361" y="1868"/>
                </a:lnTo>
                <a:close/>
                <a:moveTo>
                  <a:pt x="2084" y="2188"/>
                </a:moveTo>
                <a:lnTo>
                  <a:pt x="2084" y="2361"/>
                </a:lnTo>
                <a:lnTo>
                  <a:pt x="147" y="2361"/>
                </a:lnTo>
                <a:lnTo>
                  <a:pt x="147" y="2188"/>
                </a:lnTo>
                <a:lnTo>
                  <a:pt x="2084" y="21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15189620" y="10217281"/>
            <a:ext cx="768634" cy="768634"/>
          </a:xfrm>
          <a:custGeom>
            <a:avLst/>
            <a:gdLst>
              <a:gd name="T0" fmla="*/ 857 w 1536"/>
              <a:gd name="T1" fmla="*/ 453 h 1536"/>
              <a:gd name="T2" fmla="*/ 678 w 1536"/>
              <a:gd name="T3" fmla="*/ 453 h 1536"/>
              <a:gd name="T4" fmla="*/ 0 w 1536"/>
              <a:gd name="T5" fmla="*/ 768 h 1536"/>
              <a:gd name="T6" fmla="*/ 678 w 1536"/>
              <a:gd name="T7" fmla="*/ 1083 h 1536"/>
              <a:gd name="T8" fmla="*/ 857 w 1536"/>
              <a:gd name="T9" fmla="*/ 1083 h 1536"/>
              <a:gd name="T10" fmla="*/ 1536 w 1536"/>
              <a:gd name="T11" fmla="*/ 768 h 1536"/>
              <a:gd name="T12" fmla="*/ 678 w 1536"/>
              <a:gd name="T13" fmla="*/ 993 h 1536"/>
              <a:gd name="T14" fmla="*/ 90 w 1536"/>
              <a:gd name="T15" fmla="*/ 768 h 1536"/>
              <a:gd name="T16" fmla="*/ 637 w 1536"/>
              <a:gd name="T17" fmla="*/ 543 h 1536"/>
              <a:gd name="T18" fmla="*/ 315 w 1536"/>
              <a:gd name="T19" fmla="*/ 633 h 1536"/>
              <a:gd name="T20" fmla="*/ 315 w 1536"/>
              <a:gd name="T21" fmla="*/ 903 h 1536"/>
              <a:gd name="T22" fmla="*/ 813 w 1536"/>
              <a:gd name="T23" fmla="*/ 768 h 1536"/>
              <a:gd name="T24" fmla="*/ 857 w 1536"/>
              <a:gd name="T25" fmla="*/ 723 h 1536"/>
              <a:gd name="T26" fmla="*/ 903 w 1536"/>
              <a:gd name="T27" fmla="*/ 768 h 1536"/>
              <a:gd name="T28" fmla="*/ 546 w 1536"/>
              <a:gd name="T29" fmla="*/ 813 h 1536"/>
              <a:gd name="T30" fmla="*/ 270 w 1536"/>
              <a:gd name="T31" fmla="*/ 768 h 1536"/>
              <a:gd name="T32" fmla="*/ 546 w 1536"/>
              <a:gd name="T33" fmla="*/ 723 h 1536"/>
              <a:gd name="T34" fmla="*/ 546 w 1536"/>
              <a:gd name="T35" fmla="*/ 813 h 1536"/>
              <a:gd name="T36" fmla="*/ 898 w 1536"/>
              <a:gd name="T37" fmla="*/ 993 h 1536"/>
              <a:gd name="T38" fmla="*/ 1221 w 1536"/>
              <a:gd name="T39" fmla="*/ 903 h 1536"/>
              <a:gd name="T40" fmla="*/ 1221 w 1536"/>
              <a:gd name="T41" fmla="*/ 633 h 1536"/>
              <a:gd name="T42" fmla="*/ 722 w 1536"/>
              <a:gd name="T43" fmla="*/ 768 h 1536"/>
              <a:gd name="T44" fmla="*/ 678 w 1536"/>
              <a:gd name="T45" fmla="*/ 813 h 1536"/>
              <a:gd name="T46" fmla="*/ 632 w 1536"/>
              <a:gd name="T47" fmla="*/ 768 h 1536"/>
              <a:gd name="T48" fmla="*/ 1221 w 1536"/>
              <a:gd name="T49" fmla="*/ 543 h 1536"/>
              <a:gd name="T50" fmla="*/ 1221 w 1536"/>
              <a:gd name="T51" fmla="*/ 993 h 1536"/>
              <a:gd name="T52" fmla="*/ 1221 w 1536"/>
              <a:gd name="T53" fmla="*/ 723 h 1536"/>
              <a:gd name="T54" fmla="*/ 1221 w 1536"/>
              <a:gd name="T55" fmla="*/ 813 h 1536"/>
              <a:gd name="T56" fmla="*/ 993 w 1536"/>
              <a:gd name="T57" fmla="*/ 768 h 1536"/>
              <a:gd name="T58" fmla="*/ 505 w 1536"/>
              <a:gd name="T59" fmla="*/ 141 h 1536"/>
              <a:gd name="T60" fmla="*/ 672 w 1536"/>
              <a:gd name="T61" fmla="*/ 180 h 1536"/>
              <a:gd name="T62" fmla="*/ 505 w 1536"/>
              <a:gd name="T63" fmla="*/ 141 h 1536"/>
              <a:gd name="T64" fmla="*/ 723 w 1536"/>
              <a:gd name="T65" fmla="*/ 0 h 1536"/>
              <a:gd name="T66" fmla="*/ 813 w 1536"/>
              <a:gd name="T67" fmla="*/ 164 h 1536"/>
              <a:gd name="T68" fmla="*/ 863 w 1536"/>
              <a:gd name="T69" fmla="*/ 180 h 1536"/>
              <a:gd name="T70" fmla="*/ 1030 w 1536"/>
              <a:gd name="T71" fmla="*/ 141 h 1536"/>
              <a:gd name="T72" fmla="*/ 863 w 1536"/>
              <a:gd name="T73" fmla="*/ 180 h 1536"/>
              <a:gd name="T74" fmla="*/ 1030 w 1536"/>
              <a:gd name="T75" fmla="*/ 1395 h 1536"/>
              <a:gd name="T76" fmla="*/ 863 w 1536"/>
              <a:gd name="T77" fmla="*/ 1356 h 1536"/>
              <a:gd name="T78" fmla="*/ 723 w 1536"/>
              <a:gd name="T79" fmla="*/ 1372 h 1536"/>
              <a:gd name="T80" fmla="*/ 813 w 1536"/>
              <a:gd name="T81" fmla="*/ 1536 h 1536"/>
              <a:gd name="T82" fmla="*/ 723 w 1536"/>
              <a:gd name="T83" fmla="*/ 1372 h 1536"/>
              <a:gd name="T84" fmla="*/ 672 w 1536"/>
              <a:gd name="T85" fmla="*/ 1355 h 1536"/>
              <a:gd name="T86" fmla="*/ 505 w 1536"/>
              <a:gd name="T87" fmla="*/ 139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6" h="1536">
                <a:moveTo>
                  <a:pt x="1221" y="453"/>
                </a:moveTo>
                <a:cubicBezTo>
                  <a:pt x="857" y="453"/>
                  <a:pt x="857" y="453"/>
                  <a:pt x="857" y="453"/>
                </a:cubicBezTo>
                <a:cubicBezTo>
                  <a:pt x="826" y="453"/>
                  <a:pt x="796" y="458"/>
                  <a:pt x="768" y="466"/>
                </a:cubicBezTo>
                <a:cubicBezTo>
                  <a:pt x="739" y="457"/>
                  <a:pt x="709" y="453"/>
                  <a:pt x="678" y="453"/>
                </a:cubicBezTo>
                <a:cubicBezTo>
                  <a:pt x="315" y="453"/>
                  <a:pt x="315" y="453"/>
                  <a:pt x="315" y="453"/>
                </a:cubicBezTo>
                <a:cubicBezTo>
                  <a:pt x="141" y="453"/>
                  <a:pt x="0" y="594"/>
                  <a:pt x="0" y="768"/>
                </a:cubicBezTo>
                <a:cubicBezTo>
                  <a:pt x="0" y="942"/>
                  <a:pt x="141" y="1083"/>
                  <a:pt x="315" y="1083"/>
                </a:cubicBezTo>
                <a:cubicBezTo>
                  <a:pt x="678" y="1083"/>
                  <a:pt x="678" y="1083"/>
                  <a:pt x="678" y="1083"/>
                </a:cubicBezTo>
                <a:cubicBezTo>
                  <a:pt x="709" y="1083"/>
                  <a:pt x="739" y="1078"/>
                  <a:pt x="768" y="1070"/>
                </a:cubicBezTo>
                <a:cubicBezTo>
                  <a:pt x="797" y="1078"/>
                  <a:pt x="827" y="1083"/>
                  <a:pt x="857" y="1083"/>
                </a:cubicBezTo>
                <a:cubicBezTo>
                  <a:pt x="1221" y="1083"/>
                  <a:pt x="1221" y="1083"/>
                  <a:pt x="1221" y="1083"/>
                </a:cubicBezTo>
                <a:cubicBezTo>
                  <a:pt x="1394" y="1083"/>
                  <a:pt x="1536" y="942"/>
                  <a:pt x="1536" y="768"/>
                </a:cubicBezTo>
                <a:cubicBezTo>
                  <a:pt x="1536" y="594"/>
                  <a:pt x="1394" y="453"/>
                  <a:pt x="1221" y="453"/>
                </a:cubicBezTo>
                <a:close/>
                <a:moveTo>
                  <a:pt x="678" y="993"/>
                </a:moveTo>
                <a:cubicBezTo>
                  <a:pt x="315" y="993"/>
                  <a:pt x="315" y="993"/>
                  <a:pt x="315" y="993"/>
                </a:cubicBezTo>
                <a:cubicBezTo>
                  <a:pt x="191" y="993"/>
                  <a:pt x="90" y="892"/>
                  <a:pt x="90" y="768"/>
                </a:cubicBezTo>
                <a:cubicBezTo>
                  <a:pt x="90" y="644"/>
                  <a:pt x="191" y="543"/>
                  <a:pt x="315" y="543"/>
                </a:cubicBezTo>
                <a:cubicBezTo>
                  <a:pt x="637" y="543"/>
                  <a:pt x="637" y="543"/>
                  <a:pt x="637" y="543"/>
                </a:cubicBezTo>
                <a:cubicBezTo>
                  <a:pt x="611" y="569"/>
                  <a:pt x="589" y="599"/>
                  <a:pt x="573" y="633"/>
                </a:cubicBezTo>
                <a:cubicBezTo>
                  <a:pt x="315" y="633"/>
                  <a:pt x="315" y="633"/>
                  <a:pt x="315" y="633"/>
                </a:cubicBezTo>
                <a:cubicBezTo>
                  <a:pt x="240" y="633"/>
                  <a:pt x="180" y="693"/>
                  <a:pt x="180" y="768"/>
                </a:cubicBezTo>
                <a:cubicBezTo>
                  <a:pt x="180" y="842"/>
                  <a:pt x="240" y="903"/>
                  <a:pt x="315" y="903"/>
                </a:cubicBezTo>
                <a:cubicBezTo>
                  <a:pt x="678" y="903"/>
                  <a:pt x="678" y="903"/>
                  <a:pt x="678" y="903"/>
                </a:cubicBezTo>
                <a:cubicBezTo>
                  <a:pt x="752" y="903"/>
                  <a:pt x="813" y="842"/>
                  <a:pt x="813" y="768"/>
                </a:cubicBezTo>
                <a:cubicBezTo>
                  <a:pt x="812" y="768"/>
                  <a:pt x="812" y="768"/>
                  <a:pt x="812" y="768"/>
                </a:cubicBezTo>
                <a:cubicBezTo>
                  <a:pt x="812" y="743"/>
                  <a:pt x="833" y="723"/>
                  <a:pt x="857" y="723"/>
                </a:cubicBezTo>
                <a:cubicBezTo>
                  <a:pt x="898" y="723"/>
                  <a:pt x="898" y="723"/>
                  <a:pt x="898" y="723"/>
                </a:cubicBezTo>
                <a:cubicBezTo>
                  <a:pt x="901" y="738"/>
                  <a:pt x="903" y="753"/>
                  <a:pt x="903" y="768"/>
                </a:cubicBezTo>
                <a:cubicBezTo>
                  <a:pt x="903" y="892"/>
                  <a:pt x="802" y="993"/>
                  <a:pt x="678" y="993"/>
                </a:cubicBezTo>
                <a:close/>
                <a:moveTo>
                  <a:pt x="546" y="813"/>
                </a:moveTo>
                <a:cubicBezTo>
                  <a:pt x="315" y="813"/>
                  <a:pt x="315" y="813"/>
                  <a:pt x="315" y="813"/>
                </a:cubicBezTo>
                <a:cubicBezTo>
                  <a:pt x="290" y="813"/>
                  <a:pt x="270" y="793"/>
                  <a:pt x="270" y="768"/>
                </a:cubicBezTo>
                <a:cubicBezTo>
                  <a:pt x="270" y="743"/>
                  <a:pt x="290" y="723"/>
                  <a:pt x="315" y="723"/>
                </a:cubicBezTo>
                <a:cubicBezTo>
                  <a:pt x="546" y="723"/>
                  <a:pt x="546" y="723"/>
                  <a:pt x="546" y="723"/>
                </a:cubicBezTo>
                <a:cubicBezTo>
                  <a:pt x="544" y="738"/>
                  <a:pt x="542" y="753"/>
                  <a:pt x="542" y="768"/>
                </a:cubicBezTo>
                <a:cubicBezTo>
                  <a:pt x="542" y="783"/>
                  <a:pt x="544" y="798"/>
                  <a:pt x="546" y="813"/>
                </a:cubicBezTo>
                <a:close/>
                <a:moveTo>
                  <a:pt x="1221" y="993"/>
                </a:moveTo>
                <a:cubicBezTo>
                  <a:pt x="898" y="993"/>
                  <a:pt x="898" y="993"/>
                  <a:pt x="898" y="993"/>
                </a:cubicBezTo>
                <a:cubicBezTo>
                  <a:pt x="924" y="967"/>
                  <a:pt x="946" y="937"/>
                  <a:pt x="962" y="903"/>
                </a:cubicBezTo>
                <a:cubicBezTo>
                  <a:pt x="1221" y="903"/>
                  <a:pt x="1221" y="903"/>
                  <a:pt x="1221" y="903"/>
                </a:cubicBezTo>
                <a:cubicBezTo>
                  <a:pt x="1295" y="903"/>
                  <a:pt x="1356" y="842"/>
                  <a:pt x="1356" y="768"/>
                </a:cubicBezTo>
                <a:cubicBezTo>
                  <a:pt x="1356" y="693"/>
                  <a:pt x="1295" y="633"/>
                  <a:pt x="1221" y="633"/>
                </a:cubicBezTo>
                <a:cubicBezTo>
                  <a:pt x="857" y="633"/>
                  <a:pt x="857" y="633"/>
                  <a:pt x="857" y="633"/>
                </a:cubicBezTo>
                <a:cubicBezTo>
                  <a:pt x="783" y="633"/>
                  <a:pt x="722" y="693"/>
                  <a:pt x="722" y="768"/>
                </a:cubicBezTo>
                <a:cubicBezTo>
                  <a:pt x="723" y="768"/>
                  <a:pt x="723" y="768"/>
                  <a:pt x="723" y="768"/>
                </a:cubicBezTo>
                <a:cubicBezTo>
                  <a:pt x="723" y="793"/>
                  <a:pt x="703" y="813"/>
                  <a:pt x="678" y="813"/>
                </a:cubicBezTo>
                <a:cubicBezTo>
                  <a:pt x="637" y="813"/>
                  <a:pt x="637" y="813"/>
                  <a:pt x="637" y="813"/>
                </a:cubicBezTo>
                <a:cubicBezTo>
                  <a:pt x="634" y="798"/>
                  <a:pt x="632" y="783"/>
                  <a:pt x="632" y="768"/>
                </a:cubicBezTo>
                <a:cubicBezTo>
                  <a:pt x="632" y="644"/>
                  <a:pt x="733" y="543"/>
                  <a:pt x="857" y="543"/>
                </a:cubicBezTo>
                <a:cubicBezTo>
                  <a:pt x="1221" y="543"/>
                  <a:pt x="1221" y="543"/>
                  <a:pt x="1221" y="543"/>
                </a:cubicBezTo>
                <a:cubicBezTo>
                  <a:pt x="1345" y="543"/>
                  <a:pt x="1446" y="644"/>
                  <a:pt x="1446" y="768"/>
                </a:cubicBezTo>
                <a:cubicBezTo>
                  <a:pt x="1446" y="892"/>
                  <a:pt x="1345" y="993"/>
                  <a:pt x="1221" y="993"/>
                </a:cubicBezTo>
                <a:close/>
                <a:moveTo>
                  <a:pt x="990" y="723"/>
                </a:moveTo>
                <a:cubicBezTo>
                  <a:pt x="1221" y="723"/>
                  <a:pt x="1221" y="723"/>
                  <a:pt x="1221" y="723"/>
                </a:cubicBezTo>
                <a:cubicBezTo>
                  <a:pt x="1246" y="723"/>
                  <a:pt x="1266" y="743"/>
                  <a:pt x="1266" y="768"/>
                </a:cubicBezTo>
                <a:cubicBezTo>
                  <a:pt x="1266" y="793"/>
                  <a:pt x="1246" y="813"/>
                  <a:pt x="1221" y="813"/>
                </a:cubicBezTo>
                <a:cubicBezTo>
                  <a:pt x="990" y="813"/>
                  <a:pt x="990" y="813"/>
                  <a:pt x="990" y="813"/>
                </a:cubicBezTo>
                <a:cubicBezTo>
                  <a:pt x="992" y="798"/>
                  <a:pt x="993" y="783"/>
                  <a:pt x="993" y="768"/>
                </a:cubicBezTo>
                <a:cubicBezTo>
                  <a:pt x="993" y="753"/>
                  <a:pt x="992" y="738"/>
                  <a:pt x="990" y="723"/>
                </a:cubicBezTo>
                <a:close/>
                <a:moveTo>
                  <a:pt x="505" y="141"/>
                </a:moveTo>
                <a:cubicBezTo>
                  <a:pt x="569" y="77"/>
                  <a:pt x="569" y="77"/>
                  <a:pt x="569" y="77"/>
                </a:cubicBezTo>
                <a:cubicBezTo>
                  <a:pt x="672" y="180"/>
                  <a:pt x="672" y="180"/>
                  <a:pt x="672" y="180"/>
                </a:cubicBezTo>
                <a:cubicBezTo>
                  <a:pt x="608" y="244"/>
                  <a:pt x="608" y="244"/>
                  <a:pt x="608" y="244"/>
                </a:cubicBezTo>
                <a:lnTo>
                  <a:pt x="505" y="141"/>
                </a:lnTo>
                <a:close/>
                <a:moveTo>
                  <a:pt x="723" y="164"/>
                </a:moveTo>
                <a:cubicBezTo>
                  <a:pt x="723" y="0"/>
                  <a:pt x="723" y="0"/>
                  <a:pt x="723" y="0"/>
                </a:cubicBezTo>
                <a:cubicBezTo>
                  <a:pt x="813" y="0"/>
                  <a:pt x="813" y="0"/>
                  <a:pt x="813" y="0"/>
                </a:cubicBezTo>
                <a:cubicBezTo>
                  <a:pt x="813" y="164"/>
                  <a:pt x="813" y="164"/>
                  <a:pt x="813" y="164"/>
                </a:cubicBezTo>
                <a:lnTo>
                  <a:pt x="723" y="164"/>
                </a:lnTo>
                <a:close/>
                <a:moveTo>
                  <a:pt x="863" y="180"/>
                </a:moveTo>
                <a:cubicBezTo>
                  <a:pt x="966" y="77"/>
                  <a:pt x="966" y="77"/>
                  <a:pt x="966" y="77"/>
                </a:cubicBezTo>
                <a:cubicBezTo>
                  <a:pt x="1030" y="141"/>
                  <a:pt x="1030" y="141"/>
                  <a:pt x="1030" y="141"/>
                </a:cubicBezTo>
                <a:cubicBezTo>
                  <a:pt x="927" y="244"/>
                  <a:pt x="927" y="244"/>
                  <a:pt x="927" y="244"/>
                </a:cubicBezTo>
                <a:lnTo>
                  <a:pt x="863" y="180"/>
                </a:lnTo>
                <a:close/>
                <a:moveTo>
                  <a:pt x="927" y="1292"/>
                </a:moveTo>
                <a:cubicBezTo>
                  <a:pt x="1030" y="1395"/>
                  <a:pt x="1030" y="1395"/>
                  <a:pt x="1030" y="1395"/>
                </a:cubicBezTo>
                <a:cubicBezTo>
                  <a:pt x="966" y="1459"/>
                  <a:pt x="966" y="1459"/>
                  <a:pt x="966" y="1459"/>
                </a:cubicBezTo>
                <a:cubicBezTo>
                  <a:pt x="863" y="1356"/>
                  <a:pt x="863" y="1356"/>
                  <a:pt x="863" y="1356"/>
                </a:cubicBezTo>
                <a:lnTo>
                  <a:pt x="927" y="1292"/>
                </a:lnTo>
                <a:close/>
                <a:moveTo>
                  <a:pt x="723" y="1372"/>
                </a:moveTo>
                <a:cubicBezTo>
                  <a:pt x="813" y="1372"/>
                  <a:pt x="813" y="1372"/>
                  <a:pt x="813" y="1372"/>
                </a:cubicBezTo>
                <a:cubicBezTo>
                  <a:pt x="813" y="1536"/>
                  <a:pt x="813" y="1536"/>
                  <a:pt x="813" y="1536"/>
                </a:cubicBezTo>
                <a:cubicBezTo>
                  <a:pt x="723" y="1536"/>
                  <a:pt x="723" y="1536"/>
                  <a:pt x="723" y="1536"/>
                </a:cubicBezTo>
                <a:lnTo>
                  <a:pt x="723" y="1372"/>
                </a:lnTo>
                <a:close/>
                <a:moveTo>
                  <a:pt x="608" y="1292"/>
                </a:moveTo>
                <a:cubicBezTo>
                  <a:pt x="672" y="1355"/>
                  <a:pt x="672" y="1355"/>
                  <a:pt x="672" y="1355"/>
                </a:cubicBezTo>
                <a:cubicBezTo>
                  <a:pt x="569" y="1459"/>
                  <a:pt x="569" y="1459"/>
                  <a:pt x="569" y="1459"/>
                </a:cubicBezTo>
                <a:cubicBezTo>
                  <a:pt x="505" y="1395"/>
                  <a:pt x="505" y="1395"/>
                  <a:pt x="505" y="1395"/>
                </a:cubicBezTo>
                <a:lnTo>
                  <a:pt x="608" y="12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4"/>
          <p:cNvSpPr>
            <a:spLocks noEditPoints="1"/>
          </p:cNvSpPr>
          <p:nvPr/>
        </p:nvSpPr>
        <p:spPr bwMode="auto">
          <a:xfrm>
            <a:off x="21942139" y="10260800"/>
            <a:ext cx="768634" cy="681596"/>
          </a:xfrm>
          <a:custGeom>
            <a:avLst/>
            <a:gdLst>
              <a:gd name="T0" fmla="*/ 135 w 1536"/>
              <a:gd name="T1" fmla="*/ 1029 h 1362"/>
              <a:gd name="T2" fmla="*/ 633 w 1536"/>
              <a:gd name="T3" fmla="*/ 1272 h 1362"/>
              <a:gd name="T4" fmla="*/ 444 w 1536"/>
              <a:gd name="T5" fmla="*/ 1362 h 1362"/>
              <a:gd name="T6" fmla="*/ 1092 w 1536"/>
              <a:gd name="T7" fmla="*/ 1272 h 1362"/>
              <a:gd name="T8" fmla="*/ 903 w 1536"/>
              <a:gd name="T9" fmla="*/ 1029 h 1362"/>
              <a:gd name="T10" fmla="*/ 1536 w 1536"/>
              <a:gd name="T11" fmla="*/ 894 h 1362"/>
              <a:gd name="T12" fmla="*/ 0 w 1536"/>
              <a:gd name="T13" fmla="*/ 759 h 1362"/>
              <a:gd name="T14" fmla="*/ 1446 w 1536"/>
              <a:gd name="T15" fmla="*/ 849 h 1362"/>
              <a:gd name="T16" fmla="*/ 1401 w 1536"/>
              <a:gd name="T17" fmla="*/ 939 h 1362"/>
              <a:gd name="T18" fmla="*/ 903 w 1536"/>
              <a:gd name="T19" fmla="*/ 894 h 1362"/>
              <a:gd name="T20" fmla="*/ 1446 w 1536"/>
              <a:gd name="T21" fmla="*/ 849 h 1362"/>
              <a:gd name="T22" fmla="*/ 768 w 1536"/>
              <a:gd name="T23" fmla="*/ 849 h 1362"/>
              <a:gd name="T24" fmla="*/ 813 w 1536"/>
              <a:gd name="T25" fmla="*/ 1272 h 1362"/>
              <a:gd name="T26" fmla="*/ 723 w 1536"/>
              <a:gd name="T27" fmla="*/ 894 h 1362"/>
              <a:gd name="T28" fmla="*/ 641 w 1536"/>
              <a:gd name="T29" fmla="*/ 849 h 1362"/>
              <a:gd name="T30" fmla="*/ 633 w 1536"/>
              <a:gd name="T31" fmla="*/ 939 h 1362"/>
              <a:gd name="T32" fmla="*/ 90 w 1536"/>
              <a:gd name="T33" fmla="*/ 894 h 1362"/>
              <a:gd name="T34" fmla="*/ 335 w 1536"/>
              <a:gd name="T35" fmla="*/ 669 h 1362"/>
              <a:gd name="T36" fmla="*/ 335 w 1536"/>
              <a:gd name="T37" fmla="*/ 0 h 1362"/>
              <a:gd name="T38" fmla="*/ 335 w 1536"/>
              <a:gd name="T39" fmla="*/ 669 h 1362"/>
              <a:gd name="T40" fmla="*/ 335 w 1536"/>
              <a:gd name="T41" fmla="*/ 579 h 1362"/>
              <a:gd name="T42" fmla="*/ 246 w 1536"/>
              <a:gd name="T43" fmla="*/ 495 h 1362"/>
              <a:gd name="T44" fmla="*/ 379 w 1536"/>
              <a:gd name="T45" fmla="*/ 450 h 1362"/>
              <a:gd name="T46" fmla="*/ 424 w 1536"/>
              <a:gd name="T47" fmla="*/ 562 h 1362"/>
              <a:gd name="T48" fmla="*/ 335 w 1536"/>
              <a:gd name="T49" fmla="*/ 270 h 1362"/>
              <a:gd name="T50" fmla="*/ 335 w 1536"/>
              <a:gd name="T51" fmla="*/ 360 h 1362"/>
              <a:gd name="T52" fmla="*/ 335 w 1536"/>
              <a:gd name="T53" fmla="*/ 90 h 1362"/>
              <a:gd name="T54" fmla="*/ 514 w 1536"/>
              <a:gd name="T55" fmla="*/ 501 h 1362"/>
              <a:gd name="T56" fmla="*/ 452 w 1536"/>
              <a:gd name="T57" fmla="*/ 381 h 1362"/>
              <a:gd name="T58" fmla="*/ 335 w 1536"/>
              <a:gd name="T59" fmla="*/ 180 h 1362"/>
              <a:gd name="T60" fmla="*/ 218 w 1536"/>
              <a:gd name="T61" fmla="*/ 381 h 1362"/>
              <a:gd name="T62" fmla="*/ 156 w 1536"/>
              <a:gd name="T63" fmla="*/ 501 h 1362"/>
              <a:gd name="T64" fmla="*/ 335 w 1536"/>
              <a:gd name="T65" fmla="*/ 90 h 1362"/>
              <a:gd name="T66" fmla="*/ 1336 w 1536"/>
              <a:gd name="T67" fmla="*/ 382 h 1362"/>
              <a:gd name="T68" fmla="*/ 1247 w 1536"/>
              <a:gd name="T69" fmla="*/ 451 h 1362"/>
              <a:gd name="T70" fmla="*/ 1157 w 1536"/>
              <a:gd name="T71" fmla="*/ 483 h 1362"/>
              <a:gd name="T72" fmla="*/ 1078 w 1536"/>
              <a:gd name="T73" fmla="*/ 451 h 1362"/>
              <a:gd name="T74" fmla="*/ 1163 w 1536"/>
              <a:gd name="T75" fmla="*/ 361 h 1362"/>
              <a:gd name="T76" fmla="*/ 1068 w 1536"/>
              <a:gd name="T77" fmla="*/ 217 h 1362"/>
              <a:gd name="T78" fmla="*/ 1157 w 1536"/>
              <a:gd name="T79" fmla="*/ 186 h 1362"/>
              <a:gd name="T80" fmla="*/ 1247 w 1536"/>
              <a:gd name="T81" fmla="*/ 217 h 1362"/>
              <a:gd name="T82" fmla="*/ 1325 w 1536"/>
              <a:gd name="T83" fmla="*/ 307 h 1362"/>
              <a:gd name="T84" fmla="*/ 1202 w 1536"/>
              <a:gd name="T85" fmla="*/ 0 h 1362"/>
              <a:gd name="T86" fmla="*/ 1202 w 1536"/>
              <a:gd name="T87" fmla="*/ 669 h 1362"/>
              <a:gd name="T88" fmla="*/ 1202 w 1536"/>
              <a:gd name="T89" fmla="*/ 0 h 1362"/>
              <a:gd name="T90" fmla="*/ 957 w 1536"/>
              <a:gd name="T91" fmla="*/ 334 h 1362"/>
              <a:gd name="T92" fmla="*/ 1446 w 1536"/>
              <a:gd name="T93" fmla="*/ 334 h 1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362">
                <a:moveTo>
                  <a:pt x="0" y="894"/>
                </a:moveTo>
                <a:cubicBezTo>
                  <a:pt x="0" y="968"/>
                  <a:pt x="61" y="1029"/>
                  <a:pt x="135" y="1029"/>
                </a:cubicBezTo>
                <a:cubicBezTo>
                  <a:pt x="633" y="1029"/>
                  <a:pt x="633" y="1029"/>
                  <a:pt x="633" y="1029"/>
                </a:cubicBezTo>
                <a:cubicBezTo>
                  <a:pt x="633" y="1272"/>
                  <a:pt x="633" y="1272"/>
                  <a:pt x="633" y="1272"/>
                </a:cubicBezTo>
                <a:cubicBezTo>
                  <a:pt x="444" y="1272"/>
                  <a:pt x="444" y="1272"/>
                  <a:pt x="444" y="1272"/>
                </a:cubicBezTo>
                <a:cubicBezTo>
                  <a:pt x="444" y="1362"/>
                  <a:pt x="444" y="1362"/>
                  <a:pt x="444" y="1362"/>
                </a:cubicBezTo>
                <a:cubicBezTo>
                  <a:pt x="1092" y="1362"/>
                  <a:pt x="1092" y="1362"/>
                  <a:pt x="1092" y="1362"/>
                </a:cubicBezTo>
                <a:cubicBezTo>
                  <a:pt x="1092" y="1272"/>
                  <a:pt x="1092" y="1272"/>
                  <a:pt x="1092" y="1272"/>
                </a:cubicBezTo>
                <a:cubicBezTo>
                  <a:pt x="903" y="1272"/>
                  <a:pt x="903" y="1272"/>
                  <a:pt x="903" y="1272"/>
                </a:cubicBezTo>
                <a:cubicBezTo>
                  <a:pt x="903" y="1029"/>
                  <a:pt x="903" y="1029"/>
                  <a:pt x="903" y="1029"/>
                </a:cubicBezTo>
                <a:cubicBezTo>
                  <a:pt x="1401" y="1029"/>
                  <a:pt x="1401" y="1029"/>
                  <a:pt x="1401" y="1029"/>
                </a:cubicBezTo>
                <a:cubicBezTo>
                  <a:pt x="1476" y="1029"/>
                  <a:pt x="1536" y="968"/>
                  <a:pt x="1536" y="894"/>
                </a:cubicBezTo>
                <a:cubicBezTo>
                  <a:pt x="1536" y="759"/>
                  <a:pt x="1536" y="759"/>
                  <a:pt x="1536" y="759"/>
                </a:cubicBezTo>
                <a:cubicBezTo>
                  <a:pt x="0" y="759"/>
                  <a:pt x="0" y="759"/>
                  <a:pt x="0" y="759"/>
                </a:cubicBezTo>
                <a:lnTo>
                  <a:pt x="0" y="894"/>
                </a:lnTo>
                <a:close/>
                <a:moveTo>
                  <a:pt x="1446" y="849"/>
                </a:moveTo>
                <a:cubicBezTo>
                  <a:pt x="1446" y="894"/>
                  <a:pt x="1446" y="894"/>
                  <a:pt x="1446" y="894"/>
                </a:cubicBezTo>
                <a:cubicBezTo>
                  <a:pt x="1446" y="919"/>
                  <a:pt x="1426" y="939"/>
                  <a:pt x="1401" y="939"/>
                </a:cubicBezTo>
                <a:cubicBezTo>
                  <a:pt x="903" y="939"/>
                  <a:pt x="903" y="939"/>
                  <a:pt x="903" y="939"/>
                </a:cubicBezTo>
                <a:cubicBezTo>
                  <a:pt x="903" y="894"/>
                  <a:pt x="903" y="894"/>
                  <a:pt x="903" y="894"/>
                </a:cubicBezTo>
                <a:cubicBezTo>
                  <a:pt x="903" y="878"/>
                  <a:pt x="900" y="863"/>
                  <a:pt x="896" y="849"/>
                </a:cubicBezTo>
                <a:lnTo>
                  <a:pt x="1446" y="849"/>
                </a:lnTo>
                <a:close/>
                <a:moveTo>
                  <a:pt x="723" y="894"/>
                </a:moveTo>
                <a:cubicBezTo>
                  <a:pt x="723" y="869"/>
                  <a:pt x="743" y="849"/>
                  <a:pt x="768" y="849"/>
                </a:cubicBezTo>
                <a:cubicBezTo>
                  <a:pt x="793" y="849"/>
                  <a:pt x="813" y="869"/>
                  <a:pt x="813" y="894"/>
                </a:cubicBezTo>
                <a:cubicBezTo>
                  <a:pt x="813" y="1272"/>
                  <a:pt x="813" y="1272"/>
                  <a:pt x="813" y="1272"/>
                </a:cubicBezTo>
                <a:cubicBezTo>
                  <a:pt x="723" y="1272"/>
                  <a:pt x="723" y="1272"/>
                  <a:pt x="723" y="1272"/>
                </a:cubicBezTo>
                <a:lnTo>
                  <a:pt x="723" y="894"/>
                </a:lnTo>
                <a:close/>
                <a:moveTo>
                  <a:pt x="90" y="849"/>
                </a:moveTo>
                <a:cubicBezTo>
                  <a:pt x="641" y="849"/>
                  <a:pt x="641" y="849"/>
                  <a:pt x="641" y="849"/>
                </a:cubicBezTo>
                <a:cubicBezTo>
                  <a:pt x="636" y="863"/>
                  <a:pt x="633" y="878"/>
                  <a:pt x="633" y="894"/>
                </a:cubicBezTo>
                <a:cubicBezTo>
                  <a:pt x="633" y="939"/>
                  <a:pt x="633" y="939"/>
                  <a:pt x="633" y="939"/>
                </a:cubicBezTo>
                <a:cubicBezTo>
                  <a:pt x="135" y="939"/>
                  <a:pt x="135" y="939"/>
                  <a:pt x="135" y="939"/>
                </a:cubicBezTo>
                <a:cubicBezTo>
                  <a:pt x="110" y="939"/>
                  <a:pt x="90" y="919"/>
                  <a:pt x="90" y="894"/>
                </a:cubicBezTo>
                <a:lnTo>
                  <a:pt x="90" y="849"/>
                </a:lnTo>
                <a:close/>
                <a:moveTo>
                  <a:pt x="335" y="669"/>
                </a:moveTo>
                <a:cubicBezTo>
                  <a:pt x="519" y="669"/>
                  <a:pt x="670" y="519"/>
                  <a:pt x="670" y="334"/>
                </a:cubicBezTo>
                <a:cubicBezTo>
                  <a:pt x="670" y="150"/>
                  <a:pt x="519" y="0"/>
                  <a:pt x="335" y="0"/>
                </a:cubicBezTo>
                <a:cubicBezTo>
                  <a:pt x="150" y="0"/>
                  <a:pt x="0" y="150"/>
                  <a:pt x="0" y="334"/>
                </a:cubicBezTo>
                <a:cubicBezTo>
                  <a:pt x="0" y="519"/>
                  <a:pt x="150" y="669"/>
                  <a:pt x="335" y="669"/>
                </a:cubicBezTo>
                <a:close/>
                <a:moveTo>
                  <a:pt x="424" y="562"/>
                </a:moveTo>
                <a:cubicBezTo>
                  <a:pt x="396" y="573"/>
                  <a:pt x="366" y="579"/>
                  <a:pt x="335" y="579"/>
                </a:cubicBezTo>
                <a:cubicBezTo>
                  <a:pt x="304" y="579"/>
                  <a:pt x="274" y="573"/>
                  <a:pt x="246" y="562"/>
                </a:cubicBezTo>
                <a:cubicBezTo>
                  <a:pt x="246" y="495"/>
                  <a:pt x="246" y="495"/>
                  <a:pt x="246" y="495"/>
                </a:cubicBezTo>
                <a:cubicBezTo>
                  <a:pt x="246" y="470"/>
                  <a:pt x="266" y="450"/>
                  <a:pt x="291" y="450"/>
                </a:cubicBezTo>
                <a:cubicBezTo>
                  <a:pt x="379" y="450"/>
                  <a:pt x="379" y="450"/>
                  <a:pt x="379" y="450"/>
                </a:cubicBezTo>
                <a:cubicBezTo>
                  <a:pt x="404" y="450"/>
                  <a:pt x="424" y="470"/>
                  <a:pt x="424" y="495"/>
                </a:cubicBezTo>
                <a:lnTo>
                  <a:pt x="424" y="562"/>
                </a:lnTo>
                <a:close/>
                <a:moveTo>
                  <a:pt x="290" y="315"/>
                </a:moveTo>
                <a:cubicBezTo>
                  <a:pt x="290" y="290"/>
                  <a:pt x="310" y="270"/>
                  <a:pt x="335" y="270"/>
                </a:cubicBezTo>
                <a:cubicBezTo>
                  <a:pt x="360" y="270"/>
                  <a:pt x="380" y="290"/>
                  <a:pt x="380" y="315"/>
                </a:cubicBezTo>
                <a:cubicBezTo>
                  <a:pt x="380" y="339"/>
                  <a:pt x="360" y="360"/>
                  <a:pt x="335" y="360"/>
                </a:cubicBezTo>
                <a:cubicBezTo>
                  <a:pt x="310" y="360"/>
                  <a:pt x="290" y="339"/>
                  <a:pt x="290" y="315"/>
                </a:cubicBezTo>
                <a:close/>
                <a:moveTo>
                  <a:pt x="335" y="90"/>
                </a:moveTo>
                <a:cubicBezTo>
                  <a:pt x="470" y="90"/>
                  <a:pt x="580" y="199"/>
                  <a:pt x="580" y="334"/>
                </a:cubicBezTo>
                <a:cubicBezTo>
                  <a:pt x="580" y="399"/>
                  <a:pt x="555" y="457"/>
                  <a:pt x="514" y="501"/>
                </a:cubicBezTo>
                <a:cubicBezTo>
                  <a:pt x="514" y="495"/>
                  <a:pt x="514" y="495"/>
                  <a:pt x="514" y="495"/>
                </a:cubicBezTo>
                <a:cubicBezTo>
                  <a:pt x="514" y="447"/>
                  <a:pt x="489" y="405"/>
                  <a:pt x="452" y="381"/>
                </a:cubicBezTo>
                <a:cubicBezTo>
                  <a:pt x="463" y="362"/>
                  <a:pt x="470" y="339"/>
                  <a:pt x="470" y="315"/>
                </a:cubicBezTo>
                <a:cubicBezTo>
                  <a:pt x="470" y="240"/>
                  <a:pt x="409" y="180"/>
                  <a:pt x="335" y="180"/>
                </a:cubicBezTo>
                <a:cubicBezTo>
                  <a:pt x="260" y="180"/>
                  <a:pt x="200" y="240"/>
                  <a:pt x="200" y="315"/>
                </a:cubicBezTo>
                <a:cubicBezTo>
                  <a:pt x="200" y="339"/>
                  <a:pt x="206" y="362"/>
                  <a:pt x="218" y="381"/>
                </a:cubicBezTo>
                <a:cubicBezTo>
                  <a:pt x="181" y="405"/>
                  <a:pt x="156" y="447"/>
                  <a:pt x="156" y="495"/>
                </a:cubicBezTo>
                <a:cubicBezTo>
                  <a:pt x="156" y="501"/>
                  <a:pt x="156" y="501"/>
                  <a:pt x="156" y="501"/>
                </a:cubicBezTo>
                <a:cubicBezTo>
                  <a:pt x="115" y="457"/>
                  <a:pt x="90" y="399"/>
                  <a:pt x="90" y="334"/>
                </a:cubicBezTo>
                <a:cubicBezTo>
                  <a:pt x="90" y="199"/>
                  <a:pt x="200" y="90"/>
                  <a:pt x="335" y="90"/>
                </a:cubicBezTo>
                <a:close/>
                <a:moveTo>
                  <a:pt x="1240" y="307"/>
                </a:moveTo>
                <a:cubicBezTo>
                  <a:pt x="1336" y="382"/>
                  <a:pt x="1336" y="382"/>
                  <a:pt x="1336" y="382"/>
                </a:cubicBezTo>
                <a:cubicBezTo>
                  <a:pt x="1336" y="451"/>
                  <a:pt x="1336" y="451"/>
                  <a:pt x="1336" y="451"/>
                </a:cubicBezTo>
                <a:cubicBezTo>
                  <a:pt x="1247" y="451"/>
                  <a:pt x="1247" y="451"/>
                  <a:pt x="1247" y="451"/>
                </a:cubicBezTo>
                <a:cubicBezTo>
                  <a:pt x="1247" y="483"/>
                  <a:pt x="1247" y="483"/>
                  <a:pt x="1247" y="483"/>
                </a:cubicBezTo>
                <a:cubicBezTo>
                  <a:pt x="1157" y="483"/>
                  <a:pt x="1157" y="483"/>
                  <a:pt x="1157" y="483"/>
                </a:cubicBezTo>
                <a:cubicBezTo>
                  <a:pt x="1157" y="451"/>
                  <a:pt x="1157" y="451"/>
                  <a:pt x="1157" y="451"/>
                </a:cubicBezTo>
                <a:cubicBezTo>
                  <a:pt x="1078" y="451"/>
                  <a:pt x="1078" y="451"/>
                  <a:pt x="1078" y="451"/>
                </a:cubicBezTo>
                <a:cubicBezTo>
                  <a:pt x="1078" y="361"/>
                  <a:pt x="1078" y="361"/>
                  <a:pt x="1078" y="361"/>
                </a:cubicBezTo>
                <a:cubicBezTo>
                  <a:pt x="1163" y="361"/>
                  <a:pt x="1163" y="361"/>
                  <a:pt x="1163" y="361"/>
                </a:cubicBezTo>
                <a:cubicBezTo>
                  <a:pt x="1068" y="286"/>
                  <a:pt x="1068" y="286"/>
                  <a:pt x="1068" y="286"/>
                </a:cubicBezTo>
                <a:cubicBezTo>
                  <a:pt x="1068" y="217"/>
                  <a:pt x="1068" y="217"/>
                  <a:pt x="1068" y="217"/>
                </a:cubicBezTo>
                <a:cubicBezTo>
                  <a:pt x="1157" y="217"/>
                  <a:pt x="1157" y="217"/>
                  <a:pt x="1157" y="217"/>
                </a:cubicBezTo>
                <a:cubicBezTo>
                  <a:pt x="1157" y="186"/>
                  <a:pt x="1157" y="186"/>
                  <a:pt x="1157" y="186"/>
                </a:cubicBezTo>
                <a:cubicBezTo>
                  <a:pt x="1247" y="186"/>
                  <a:pt x="1247" y="186"/>
                  <a:pt x="1247" y="186"/>
                </a:cubicBezTo>
                <a:cubicBezTo>
                  <a:pt x="1247" y="217"/>
                  <a:pt x="1247" y="217"/>
                  <a:pt x="1247" y="217"/>
                </a:cubicBezTo>
                <a:cubicBezTo>
                  <a:pt x="1325" y="217"/>
                  <a:pt x="1325" y="217"/>
                  <a:pt x="1325" y="217"/>
                </a:cubicBezTo>
                <a:cubicBezTo>
                  <a:pt x="1325" y="307"/>
                  <a:pt x="1325" y="307"/>
                  <a:pt x="1325" y="307"/>
                </a:cubicBezTo>
                <a:lnTo>
                  <a:pt x="1240" y="307"/>
                </a:lnTo>
                <a:close/>
                <a:moveTo>
                  <a:pt x="1202" y="0"/>
                </a:moveTo>
                <a:cubicBezTo>
                  <a:pt x="1017" y="0"/>
                  <a:pt x="867" y="150"/>
                  <a:pt x="867" y="334"/>
                </a:cubicBezTo>
                <a:cubicBezTo>
                  <a:pt x="867" y="519"/>
                  <a:pt x="1017" y="669"/>
                  <a:pt x="1202" y="669"/>
                </a:cubicBezTo>
                <a:cubicBezTo>
                  <a:pt x="1386" y="669"/>
                  <a:pt x="1536" y="519"/>
                  <a:pt x="1536" y="334"/>
                </a:cubicBezTo>
                <a:cubicBezTo>
                  <a:pt x="1536" y="150"/>
                  <a:pt x="1386" y="0"/>
                  <a:pt x="1202" y="0"/>
                </a:cubicBezTo>
                <a:close/>
                <a:moveTo>
                  <a:pt x="1202" y="579"/>
                </a:moveTo>
                <a:cubicBezTo>
                  <a:pt x="1067" y="579"/>
                  <a:pt x="957" y="469"/>
                  <a:pt x="957" y="334"/>
                </a:cubicBezTo>
                <a:cubicBezTo>
                  <a:pt x="957" y="199"/>
                  <a:pt x="1067" y="90"/>
                  <a:pt x="1202" y="90"/>
                </a:cubicBezTo>
                <a:cubicBezTo>
                  <a:pt x="1337" y="90"/>
                  <a:pt x="1446" y="199"/>
                  <a:pt x="1446" y="334"/>
                </a:cubicBezTo>
                <a:cubicBezTo>
                  <a:pt x="1446" y="469"/>
                  <a:pt x="1337" y="579"/>
                  <a:pt x="1202" y="5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509053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Freeform 229"/>
          <p:cNvSpPr>
            <a:spLocks noEditPoints="1"/>
          </p:cNvSpPr>
          <p:nvPr/>
        </p:nvSpPr>
        <p:spPr bwMode="auto">
          <a:xfrm>
            <a:off x="1682769" y="3391876"/>
            <a:ext cx="829244" cy="828952"/>
          </a:xfrm>
          <a:custGeom>
            <a:avLst/>
            <a:gdLst>
              <a:gd name="T0" fmla="*/ 1639 w 1752"/>
              <a:gd name="T1" fmla="*/ 738 h 1752"/>
              <a:gd name="T2" fmla="*/ 876 w 1752"/>
              <a:gd name="T3" fmla="*/ 0 h 1752"/>
              <a:gd name="T4" fmla="*/ 114 w 1752"/>
              <a:gd name="T5" fmla="*/ 738 h 1752"/>
              <a:gd name="T6" fmla="*/ 114 w 1752"/>
              <a:gd name="T7" fmla="*/ 1015 h 1752"/>
              <a:gd name="T8" fmla="*/ 876 w 1752"/>
              <a:gd name="T9" fmla="*/ 1752 h 1752"/>
              <a:gd name="T10" fmla="*/ 1639 w 1752"/>
              <a:gd name="T11" fmla="*/ 1015 h 1752"/>
              <a:gd name="T12" fmla="*/ 876 w 1752"/>
              <a:gd name="T13" fmla="*/ 73 h 1752"/>
              <a:gd name="T14" fmla="*/ 876 w 1752"/>
              <a:gd name="T15" fmla="*/ 210 h 1752"/>
              <a:gd name="T16" fmla="*/ 876 w 1752"/>
              <a:gd name="T17" fmla="*/ 73 h 1752"/>
              <a:gd name="T18" fmla="*/ 142 w 1752"/>
              <a:gd name="T19" fmla="*/ 808 h 1752"/>
              <a:gd name="T20" fmla="*/ 142 w 1752"/>
              <a:gd name="T21" fmla="*/ 945 h 1752"/>
              <a:gd name="T22" fmla="*/ 876 w 1752"/>
              <a:gd name="T23" fmla="*/ 1679 h 1752"/>
              <a:gd name="T24" fmla="*/ 876 w 1752"/>
              <a:gd name="T25" fmla="*/ 1542 h 1752"/>
              <a:gd name="T26" fmla="*/ 876 w 1752"/>
              <a:gd name="T27" fmla="*/ 1679 h 1752"/>
              <a:gd name="T28" fmla="*/ 876 w 1752"/>
              <a:gd name="T29" fmla="*/ 1469 h 1752"/>
              <a:gd name="T30" fmla="*/ 187 w 1752"/>
              <a:gd name="T31" fmla="*/ 1010 h 1752"/>
              <a:gd name="T32" fmla="*/ 187 w 1752"/>
              <a:gd name="T33" fmla="*/ 743 h 1752"/>
              <a:gd name="T34" fmla="*/ 876 w 1752"/>
              <a:gd name="T35" fmla="*/ 283 h 1752"/>
              <a:gd name="T36" fmla="*/ 1566 w 1752"/>
              <a:gd name="T37" fmla="*/ 743 h 1752"/>
              <a:gd name="T38" fmla="*/ 1566 w 1752"/>
              <a:gd name="T39" fmla="*/ 1010 h 1752"/>
              <a:gd name="T40" fmla="*/ 1611 w 1752"/>
              <a:gd name="T41" fmla="*/ 945 h 1752"/>
              <a:gd name="T42" fmla="*/ 1611 w 1752"/>
              <a:gd name="T43" fmla="*/ 808 h 1752"/>
              <a:gd name="T44" fmla="*/ 1611 w 1752"/>
              <a:gd name="T45" fmla="*/ 945 h 1752"/>
              <a:gd name="T46" fmla="*/ 350 w 1752"/>
              <a:gd name="T47" fmla="*/ 876 h 1752"/>
              <a:gd name="T48" fmla="*/ 1403 w 1752"/>
              <a:gd name="T49" fmla="*/ 876 h 1752"/>
              <a:gd name="T50" fmla="*/ 705 w 1752"/>
              <a:gd name="T51" fmla="*/ 457 h 1752"/>
              <a:gd name="T52" fmla="*/ 589 w 1752"/>
              <a:gd name="T53" fmla="*/ 527 h 1752"/>
              <a:gd name="T54" fmla="*/ 536 w 1752"/>
              <a:gd name="T55" fmla="*/ 578 h 1752"/>
              <a:gd name="T56" fmla="*/ 596 w 1752"/>
              <a:gd name="T57" fmla="*/ 840 h 1752"/>
              <a:gd name="T58" fmla="*/ 536 w 1752"/>
              <a:gd name="T59" fmla="*/ 578 h 1752"/>
              <a:gd name="T60" fmla="*/ 596 w 1752"/>
              <a:gd name="T61" fmla="*/ 913 h 1752"/>
              <a:gd name="T62" fmla="*/ 539 w 1752"/>
              <a:gd name="T63" fmla="*/ 1177 h 1752"/>
              <a:gd name="T64" fmla="*/ 591 w 1752"/>
              <a:gd name="T65" fmla="*/ 1228 h 1752"/>
              <a:gd name="T66" fmla="*/ 705 w 1752"/>
              <a:gd name="T67" fmla="*/ 1296 h 1752"/>
              <a:gd name="T68" fmla="*/ 840 w 1752"/>
              <a:gd name="T69" fmla="*/ 1322 h 1752"/>
              <a:gd name="T70" fmla="*/ 840 w 1752"/>
              <a:gd name="T71" fmla="*/ 1125 h 1752"/>
              <a:gd name="T72" fmla="*/ 840 w 1752"/>
              <a:gd name="T73" fmla="*/ 1052 h 1752"/>
              <a:gd name="T74" fmla="*/ 669 w 1752"/>
              <a:gd name="T75" fmla="*/ 913 h 1752"/>
              <a:gd name="T76" fmla="*/ 840 w 1752"/>
              <a:gd name="T77" fmla="*/ 1052 h 1752"/>
              <a:gd name="T78" fmla="*/ 669 w 1752"/>
              <a:gd name="T79" fmla="*/ 840 h 1752"/>
              <a:gd name="T80" fmla="*/ 840 w 1752"/>
              <a:gd name="T81" fmla="*/ 701 h 1752"/>
              <a:gd name="T82" fmla="*/ 840 w 1752"/>
              <a:gd name="T83" fmla="*/ 628 h 1752"/>
              <a:gd name="T84" fmla="*/ 840 w 1752"/>
              <a:gd name="T85" fmla="*/ 431 h 1752"/>
              <a:gd name="T86" fmla="*/ 1164 w 1752"/>
              <a:gd name="T87" fmla="*/ 527 h 1752"/>
              <a:gd name="T88" fmla="*/ 1048 w 1752"/>
              <a:gd name="T89" fmla="*/ 457 h 1752"/>
              <a:gd name="T90" fmla="*/ 913 w 1752"/>
              <a:gd name="T91" fmla="*/ 431 h 1752"/>
              <a:gd name="T92" fmla="*/ 913 w 1752"/>
              <a:gd name="T93" fmla="*/ 628 h 1752"/>
              <a:gd name="T94" fmla="*/ 913 w 1752"/>
              <a:gd name="T95" fmla="*/ 701 h 1752"/>
              <a:gd name="T96" fmla="*/ 1084 w 1752"/>
              <a:gd name="T97" fmla="*/ 840 h 1752"/>
              <a:gd name="T98" fmla="*/ 913 w 1752"/>
              <a:gd name="T99" fmla="*/ 701 h 1752"/>
              <a:gd name="T100" fmla="*/ 1084 w 1752"/>
              <a:gd name="T101" fmla="*/ 913 h 1752"/>
              <a:gd name="T102" fmla="*/ 913 w 1752"/>
              <a:gd name="T103" fmla="*/ 1051 h 1752"/>
              <a:gd name="T104" fmla="*/ 913 w 1752"/>
              <a:gd name="T105" fmla="*/ 1322 h 1752"/>
              <a:gd name="T106" fmla="*/ 1041 w 1752"/>
              <a:gd name="T107" fmla="*/ 1152 h 1752"/>
              <a:gd name="T108" fmla="*/ 1048 w 1752"/>
              <a:gd name="T109" fmla="*/ 1296 h 1752"/>
              <a:gd name="T110" fmla="*/ 1167 w 1752"/>
              <a:gd name="T111" fmla="*/ 1224 h 1752"/>
              <a:gd name="T112" fmla="*/ 1219 w 1752"/>
              <a:gd name="T113" fmla="*/ 1172 h 1752"/>
              <a:gd name="T114" fmla="*/ 1157 w 1752"/>
              <a:gd name="T115" fmla="*/ 913 h 1752"/>
              <a:gd name="T116" fmla="*/ 1219 w 1752"/>
              <a:gd name="T117" fmla="*/ 1172 h 1752"/>
              <a:gd name="T118" fmla="*/ 1128 w 1752"/>
              <a:gd name="T119" fmla="*/ 639 h 1752"/>
              <a:gd name="T120" fmla="*/ 1328 w 1752"/>
              <a:gd name="T121" fmla="*/ 840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52" h="1752">
                <a:moveTo>
                  <a:pt x="1752" y="876"/>
                </a:moveTo>
                <a:cubicBezTo>
                  <a:pt x="1752" y="808"/>
                  <a:pt x="1704" y="751"/>
                  <a:pt x="1639" y="738"/>
                </a:cubicBezTo>
                <a:cubicBezTo>
                  <a:pt x="1584" y="421"/>
                  <a:pt x="1332" y="169"/>
                  <a:pt x="1015" y="113"/>
                </a:cubicBezTo>
                <a:cubicBezTo>
                  <a:pt x="1001" y="49"/>
                  <a:pt x="944" y="0"/>
                  <a:pt x="876" y="0"/>
                </a:cubicBezTo>
                <a:cubicBezTo>
                  <a:pt x="808" y="0"/>
                  <a:pt x="752" y="49"/>
                  <a:pt x="738" y="113"/>
                </a:cubicBezTo>
                <a:cubicBezTo>
                  <a:pt x="421" y="169"/>
                  <a:pt x="169" y="421"/>
                  <a:pt x="114" y="738"/>
                </a:cubicBezTo>
                <a:cubicBezTo>
                  <a:pt x="49" y="751"/>
                  <a:pt x="0" y="808"/>
                  <a:pt x="0" y="876"/>
                </a:cubicBezTo>
                <a:cubicBezTo>
                  <a:pt x="0" y="945"/>
                  <a:pt x="49" y="1002"/>
                  <a:pt x="114" y="1015"/>
                </a:cubicBezTo>
                <a:cubicBezTo>
                  <a:pt x="170" y="1332"/>
                  <a:pt x="421" y="1583"/>
                  <a:pt x="738" y="1639"/>
                </a:cubicBezTo>
                <a:cubicBezTo>
                  <a:pt x="751" y="1704"/>
                  <a:pt x="808" y="1752"/>
                  <a:pt x="876" y="1752"/>
                </a:cubicBezTo>
                <a:cubicBezTo>
                  <a:pt x="945" y="1752"/>
                  <a:pt x="1002" y="1704"/>
                  <a:pt x="1015" y="1639"/>
                </a:cubicBezTo>
                <a:cubicBezTo>
                  <a:pt x="1332" y="1583"/>
                  <a:pt x="1583" y="1332"/>
                  <a:pt x="1639" y="1015"/>
                </a:cubicBezTo>
                <a:cubicBezTo>
                  <a:pt x="1704" y="1002"/>
                  <a:pt x="1752" y="945"/>
                  <a:pt x="1752" y="876"/>
                </a:cubicBezTo>
                <a:close/>
                <a:moveTo>
                  <a:pt x="876" y="73"/>
                </a:moveTo>
                <a:cubicBezTo>
                  <a:pt x="914" y="73"/>
                  <a:pt x="945" y="104"/>
                  <a:pt x="945" y="142"/>
                </a:cubicBezTo>
                <a:cubicBezTo>
                  <a:pt x="945" y="179"/>
                  <a:pt x="914" y="210"/>
                  <a:pt x="876" y="210"/>
                </a:cubicBezTo>
                <a:cubicBezTo>
                  <a:pt x="839" y="210"/>
                  <a:pt x="808" y="179"/>
                  <a:pt x="808" y="142"/>
                </a:cubicBezTo>
                <a:cubicBezTo>
                  <a:pt x="808" y="104"/>
                  <a:pt x="839" y="73"/>
                  <a:pt x="876" y="73"/>
                </a:cubicBezTo>
                <a:close/>
                <a:moveTo>
                  <a:pt x="73" y="876"/>
                </a:moveTo>
                <a:cubicBezTo>
                  <a:pt x="73" y="839"/>
                  <a:pt x="104" y="808"/>
                  <a:pt x="142" y="808"/>
                </a:cubicBezTo>
                <a:cubicBezTo>
                  <a:pt x="180" y="808"/>
                  <a:pt x="210" y="839"/>
                  <a:pt x="210" y="876"/>
                </a:cubicBezTo>
                <a:cubicBezTo>
                  <a:pt x="210" y="914"/>
                  <a:pt x="180" y="945"/>
                  <a:pt x="142" y="945"/>
                </a:cubicBezTo>
                <a:cubicBezTo>
                  <a:pt x="104" y="945"/>
                  <a:pt x="73" y="914"/>
                  <a:pt x="73" y="876"/>
                </a:cubicBezTo>
                <a:close/>
                <a:moveTo>
                  <a:pt x="876" y="1679"/>
                </a:moveTo>
                <a:cubicBezTo>
                  <a:pt x="839" y="1679"/>
                  <a:pt x="808" y="1649"/>
                  <a:pt x="808" y="1611"/>
                </a:cubicBezTo>
                <a:cubicBezTo>
                  <a:pt x="808" y="1573"/>
                  <a:pt x="839" y="1542"/>
                  <a:pt x="876" y="1542"/>
                </a:cubicBezTo>
                <a:cubicBezTo>
                  <a:pt x="914" y="1542"/>
                  <a:pt x="945" y="1573"/>
                  <a:pt x="945" y="1611"/>
                </a:cubicBezTo>
                <a:cubicBezTo>
                  <a:pt x="945" y="1649"/>
                  <a:pt x="914" y="1679"/>
                  <a:pt x="876" y="1679"/>
                </a:cubicBezTo>
                <a:close/>
                <a:moveTo>
                  <a:pt x="1010" y="1566"/>
                </a:moveTo>
                <a:cubicBezTo>
                  <a:pt x="991" y="1510"/>
                  <a:pt x="939" y="1469"/>
                  <a:pt x="876" y="1469"/>
                </a:cubicBezTo>
                <a:cubicBezTo>
                  <a:pt x="814" y="1469"/>
                  <a:pt x="762" y="1510"/>
                  <a:pt x="743" y="1566"/>
                </a:cubicBezTo>
                <a:cubicBezTo>
                  <a:pt x="462" y="1513"/>
                  <a:pt x="239" y="1290"/>
                  <a:pt x="187" y="1010"/>
                </a:cubicBezTo>
                <a:cubicBezTo>
                  <a:pt x="243" y="991"/>
                  <a:pt x="283" y="939"/>
                  <a:pt x="283" y="876"/>
                </a:cubicBezTo>
                <a:cubicBezTo>
                  <a:pt x="283" y="814"/>
                  <a:pt x="243" y="762"/>
                  <a:pt x="187" y="743"/>
                </a:cubicBezTo>
                <a:cubicBezTo>
                  <a:pt x="239" y="462"/>
                  <a:pt x="462" y="239"/>
                  <a:pt x="743" y="186"/>
                </a:cubicBezTo>
                <a:cubicBezTo>
                  <a:pt x="761" y="242"/>
                  <a:pt x="814" y="283"/>
                  <a:pt x="876" y="283"/>
                </a:cubicBezTo>
                <a:cubicBezTo>
                  <a:pt x="939" y="283"/>
                  <a:pt x="992" y="242"/>
                  <a:pt x="1010" y="186"/>
                </a:cubicBezTo>
                <a:cubicBezTo>
                  <a:pt x="1291" y="239"/>
                  <a:pt x="1514" y="462"/>
                  <a:pt x="1566" y="743"/>
                </a:cubicBezTo>
                <a:cubicBezTo>
                  <a:pt x="1510" y="762"/>
                  <a:pt x="1470" y="814"/>
                  <a:pt x="1470" y="876"/>
                </a:cubicBezTo>
                <a:cubicBezTo>
                  <a:pt x="1470" y="939"/>
                  <a:pt x="1510" y="991"/>
                  <a:pt x="1566" y="1010"/>
                </a:cubicBezTo>
                <a:cubicBezTo>
                  <a:pt x="1513" y="1290"/>
                  <a:pt x="1291" y="1513"/>
                  <a:pt x="1010" y="1566"/>
                </a:cubicBezTo>
                <a:close/>
                <a:moveTo>
                  <a:pt x="1611" y="945"/>
                </a:moveTo>
                <a:cubicBezTo>
                  <a:pt x="1573" y="945"/>
                  <a:pt x="1543" y="914"/>
                  <a:pt x="1543" y="876"/>
                </a:cubicBezTo>
                <a:cubicBezTo>
                  <a:pt x="1543" y="839"/>
                  <a:pt x="1573" y="808"/>
                  <a:pt x="1611" y="808"/>
                </a:cubicBezTo>
                <a:cubicBezTo>
                  <a:pt x="1649" y="808"/>
                  <a:pt x="1679" y="839"/>
                  <a:pt x="1679" y="876"/>
                </a:cubicBezTo>
                <a:cubicBezTo>
                  <a:pt x="1679" y="914"/>
                  <a:pt x="1649" y="945"/>
                  <a:pt x="1611" y="945"/>
                </a:cubicBezTo>
                <a:close/>
                <a:moveTo>
                  <a:pt x="876" y="350"/>
                </a:moveTo>
                <a:cubicBezTo>
                  <a:pt x="586" y="350"/>
                  <a:pt x="350" y="586"/>
                  <a:pt x="350" y="876"/>
                </a:cubicBezTo>
                <a:cubicBezTo>
                  <a:pt x="350" y="1166"/>
                  <a:pt x="586" y="1402"/>
                  <a:pt x="876" y="1402"/>
                </a:cubicBezTo>
                <a:cubicBezTo>
                  <a:pt x="1167" y="1402"/>
                  <a:pt x="1403" y="1166"/>
                  <a:pt x="1403" y="876"/>
                </a:cubicBezTo>
                <a:cubicBezTo>
                  <a:pt x="1403" y="586"/>
                  <a:pt x="1167" y="350"/>
                  <a:pt x="876" y="350"/>
                </a:cubicBezTo>
                <a:close/>
                <a:moveTo>
                  <a:pt x="705" y="457"/>
                </a:moveTo>
                <a:cubicBezTo>
                  <a:pt x="683" y="488"/>
                  <a:pt x="664" y="525"/>
                  <a:pt x="648" y="567"/>
                </a:cubicBezTo>
                <a:cubicBezTo>
                  <a:pt x="627" y="555"/>
                  <a:pt x="607" y="542"/>
                  <a:pt x="589" y="527"/>
                </a:cubicBezTo>
                <a:cubicBezTo>
                  <a:pt x="623" y="498"/>
                  <a:pt x="663" y="474"/>
                  <a:pt x="705" y="457"/>
                </a:cubicBezTo>
                <a:close/>
                <a:moveTo>
                  <a:pt x="536" y="578"/>
                </a:moveTo>
                <a:cubicBezTo>
                  <a:pt x="564" y="601"/>
                  <a:pt x="593" y="622"/>
                  <a:pt x="625" y="639"/>
                </a:cubicBezTo>
                <a:cubicBezTo>
                  <a:pt x="609" y="700"/>
                  <a:pt x="599" y="767"/>
                  <a:pt x="596" y="840"/>
                </a:cubicBezTo>
                <a:cubicBezTo>
                  <a:pt x="425" y="840"/>
                  <a:pt x="425" y="840"/>
                  <a:pt x="425" y="840"/>
                </a:cubicBezTo>
                <a:cubicBezTo>
                  <a:pt x="433" y="740"/>
                  <a:pt x="474" y="649"/>
                  <a:pt x="536" y="578"/>
                </a:cubicBezTo>
                <a:close/>
                <a:moveTo>
                  <a:pt x="425" y="913"/>
                </a:moveTo>
                <a:cubicBezTo>
                  <a:pt x="596" y="913"/>
                  <a:pt x="596" y="913"/>
                  <a:pt x="596" y="913"/>
                </a:cubicBezTo>
                <a:cubicBezTo>
                  <a:pt x="599" y="986"/>
                  <a:pt x="609" y="1055"/>
                  <a:pt x="625" y="1116"/>
                </a:cubicBezTo>
                <a:cubicBezTo>
                  <a:pt x="595" y="1133"/>
                  <a:pt x="566" y="1154"/>
                  <a:pt x="539" y="1177"/>
                </a:cubicBezTo>
                <a:cubicBezTo>
                  <a:pt x="475" y="1106"/>
                  <a:pt x="433" y="1014"/>
                  <a:pt x="425" y="913"/>
                </a:cubicBezTo>
                <a:close/>
                <a:moveTo>
                  <a:pt x="591" y="1228"/>
                </a:moveTo>
                <a:cubicBezTo>
                  <a:pt x="609" y="1213"/>
                  <a:pt x="629" y="1200"/>
                  <a:pt x="648" y="1187"/>
                </a:cubicBezTo>
                <a:cubicBezTo>
                  <a:pt x="664" y="1229"/>
                  <a:pt x="683" y="1265"/>
                  <a:pt x="705" y="1296"/>
                </a:cubicBezTo>
                <a:cubicBezTo>
                  <a:pt x="664" y="1279"/>
                  <a:pt x="625" y="1256"/>
                  <a:pt x="591" y="1228"/>
                </a:cubicBezTo>
                <a:close/>
                <a:moveTo>
                  <a:pt x="840" y="1322"/>
                </a:moveTo>
                <a:cubicBezTo>
                  <a:pt x="792" y="1301"/>
                  <a:pt x="746" y="1242"/>
                  <a:pt x="713" y="1155"/>
                </a:cubicBezTo>
                <a:cubicBezTo>
                  <a:pt x="754" y="1139"/>
                  <a:pt x="796" y="1129"/>
                  <a:pt x="840" y="1125"/>
                </a:cubicBezTo>
                <a:lnTo>
                  <a:pt x="840" y="1322"/>
                </a:lnTo>
                <a:close/>
                <a:moveTo>
                  <a:pt x="840" y="1052"/>
                </a:moveTo>
                <a:cubicBezTo>
                  <a:pt x="789" y="1056"/>
                  <a:pt x="739" y="1067"/>
                  <a:pt x="692" y="1085"/>
                </a:cubicBezTo>
                <a:cubicBezTo>
                  <a:pt x="680" y="1034"/>
                  <a:pt x="671" y="976"/>
                  <a:pt x="669" y="913"/>
                </a:cubicBezTo>
                <a:cubicBezTo>
                  <a:pt x="840" y="913"/>
                  <a:pt x="840" y="913"/>
                  <a:pt x="840" y="913"/>
                </a:cubicBezTo>
                <a:lnTo>
                  <a:pt x="840" y="1052"/>
                </a:lnTo>
                <a:close/>
                <a:moveTo>
                  <a:pt x="840" y="840"/>
                </a:moveTo>
                <a:cubicBezTo>
                  <a:pt x="669" y="840"/>
                  <a:pt x="669" y="840"/>
                  <a:pt x="669" y="840"/>
                </a:cubicBezTo>
                <a:cubicBezTo>
                  <a:pt x="671" y="777"/>
                  <a:pt x="679" y="720"/>
                  <a:pt x="692" y="669"/>
                </a:cubicBezTo>
                <a:cubicBezTo>
                  <a:pt x="739" y="687"/>
                  <a:pt x="789" y="698"/>
                  <a:pt x="840" y="701"/>
                </a:cubicBezTo>
                <a:lnTo>
                  <a:pt x="840" y="840"/>
                </a:lnTo>
                <a:close/>
                <a:moveTo>
                  <a:pt x="840" y="628"/>
                </a:moveTo>
                <a:cubicBezTo>
                  <a:pt x="796" y="625"/>
                  <a:pt x="753" y="615"/>
                  <a:pt x="713" y="599"/>
                </a:cubicBezTo>
                <a:cubicBezTo>
                  <a:pt x="745" y="511"/>
                  <a:pt x="792" y="451"/>
                  <a:pt x="840" y="431"/>
                </a:cubicBezTo>
                <a:lnTo>
                  <a:pt x="840" y="628"/>
                </a:lnTo>
                <a:close/>
                <a:moveTo>
                  <a:pt x="1164" y="527"/>
                </a:moveTo>
                <a:cubicBezTo>
                  <a:pt x="1146" y="542"/>
                  <a:pt x="1126" y="555"/>
                  <a:pt x="1105" y="567"/>
                </a:cubicBezTo>
                <a:cubicBezTo>
                  <a:pt x="1089" y="525"/>
                  <a:pt x="1070" y="488"/>
                  <a:pt x="1048" y="457"/>
                </a:cubicBezTo>
                <a:cubicBezTo>
                  <a:pt x="1090" y="474"/>
                  <a:pt x="1130" y="498"/>
                  <a:pt x="1164" y="527"/>
                </a:cubicBezTo>
                <a:close/>
                <a:moveTo>
                  <a:pt x="913" y="431"/>
                </a:moveTo>
                <a:cubicBezTo>
                  <a:pt x="961" y="451"/>
                  <a:pt x="1007" y="511"/>
                  <a:pt x="1040" y="599"/>
                </a:cubicBezTo>
                <a:cubicBezTo>
                  <a:pt x="1000" y="615"/>
                  <a:pt x="957" y="625"/>
                  <a:pt x="913" y="628"/>
                </a:cubicBezTo>
                <a:lnTo>
                  <a:pt x="913" y="431"/>
                </a:lnTo>
                <a:close/>
                <a:moveTo>
                  <a:pt x="913" y="701"/>
                </a:moveTo>
                <a:cubicBezTo>
                  <a:pt x="964" y="698"/>
                  <a:pt x="1014" y="687"/>
                  <a:pt x="1061" y="669"/>
                </a:cubicBezTo>
                <a:cubicBezTo>
                  <a:pt x="1073" y="720"/>
                  <a:pt x="1082" y="777"/>
                  <a:pt x="1084" y="840"/>
                </a:cubicBezTo>
                <a:cubicBezTo>
                  <a:pt x="913" y="840"/>
                  <a:pt x="913" y="840"/>
                  <a:pt x="913" y="840"/>
                </a:cubicBezTo>
                <a:lnTo>
                  <a:pt x="913" y="701"/>
                </a:lnTo>
                <a:close/>
                <a:moveTo>
                  <a:pt x="913" y="913"/>
                </a:moveTo>
                <a:cubicBezTo>
                  <a:pt x="1084" y="913"/>
                  <a:pt x="1084" y="913"/>
                  <a:pt x="1084" y="913"/>
                </a:cubicBezTo>
                <a:cubicBezTo>
                  <a:pt x="1082" y="975"/>
                  <a:pt x="1074" y="1031"/>
                  <a:pt x="1061" y="1082"/>
                </a:cubicBezTo>
                <a:cubicBezTo>
                  <a:pt x="1014" y="1065"/>
                  <a:pt x="964" y="1054"/>
                  <a:pt x="913" y="1051"/>
                </a:cubicBezTo>
                <a:lnTo>
                  <a:pt x="913" y="913"/>
                </a:lnTo>
                <a:close/>
                <a:moveTo>
                  <a:pt x="913" y="1322"/>
                </a:moveTo>
                <a:cubicBezTo>
                  <a:pt x="913" y="1124"/>
                  <a:pt x="913" y="1124"/>
                  <a:pt x="913" y="1124"/>
                </a:cubicBezTo>
                <a:cubicBezTo>
                  <a:pt x="957" y="1127"/>
                  <a:pt x="1000" y="1137"/>
                  <a:pt x="1041" y="1152"/>
                </a:cubicBezTo>
                <a:cubicBezTo>
                  <a:pt x="1008" y="1241"/>
                  <a:pt x="961" y="1301"/>
                  <a:pt x="913" y="1322"/>
                </a:cubicBezTo>
                <a:close/>
                <a:moveTo>
                  <a:pt x="1048" y="1296"/>
                </a:moveTo>
                <a:cubicBezTo>
                  <a:pt x="1070" y="1264"/>
                  <a:pt x="1090" y="1226"/>
                  <a:pt x="1106" y="1183"/>
                </a:cubicBezTo>
                <a:cubicBezTo>
                  <a:pt x="1127" y="1195"/>
                  <a:pt x="1148" y="1208"/>
                  <a:pt x="1167" y="1224"/>
                </a:cubicBezTo>
                <a:cubicBezTo>
                  <a:pt x="1131" y="1254"/>
                  <a:pt x="1091" y="1278"/>
                  <a:pt x="1048" y="1296"/>
                </a:cubicBezTo>
                <a:close/>
                <a:moveTo>
                  <a:pt x="1219" y="1172"/>
                </a:moveTo>
                <a:cubicBezTo>
                  <a:pt x="1191" y="1149"/>
                  <a:pt x="1161" y="1128"/>
                  <a:pt x="1129" y="1111"/>
                </a:cubicBezTo>
                <a:cubicBezTo>
                  <a:pt x="1145" y="1051"/>
                  <a:pt x="1154" y="984"/>
                  <a:pt x="1157" y="913"/>
                </a:cubicBezTo>
                <a:cubicBezTo>
                  <a:pt x="1328" y="913"/>
                  <a:pt x="1328" y="913"/>
                  <a:pt x="1328" y="913"/>
                </a:cubicBezTo>
                <a:cubicBezTo>
                  <a:pt x="1320" y="1012"/>
                  <a:pt x="1280" y="1102"/>
                  <a:pt x="1219" y="1172"/>
                </a:cubicBezTo>
                <a:close/>
                <a:moveTo>
                  <a:pt x="1157" y="840"/>
                </a:moveTo>
                <a:cubicBezTo>
                  <a:pt x="1154" y="767"/>
                  <a:pt x="1144" y="700"/>
                  <a:pt x="1128" y="639"/>
                </a:cubicBezTo>
                <a:cubicBezTo>
                  <a:pt x="1159" y="622"/>
                  <a:pt x="1189" y="601"/>
                  <a:pt x="1217" y="578"/>
                </a:cubicBezTo>
                <a:cubicBezTo>
                  <a:pt x="1279" y="649"/>
                  <a:pt x="1320" y="740"/>
                  <a:pt x="1328" y="840"/>
                </a:cubicBezTo>
                <a:lnTo>
                  <a:pt x="1157" y="8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0" name="Freeform 230"/>
          <p:cNvSpPr>
            <a:spLocks noEditPoints="1"/>
          </p:cNvSpPr>
          <p:nvPr/>
        </p:nvSpPr>
        <p:spPr bwMode="auto">
          <a:xfrm>
            <a:off x="3921441" y="3390862"/>
            <a:ext cx="830692" cy="830980"/>
          </a:xfrm>
          <a:custGeom>
            <a:avLst/>
            <a:gdLst>
              <a:gd name="T0" fmla="*/ 512 w 1755"/>
              <a:gd name="T1" fmla="*/ 329 h 1756"/>
              <a:gd name="T2" fmla="*/ 731 w 1755"/>
              <a:gd name="T3" fmla="*/ 549 h 1756"/>
              <a:gd name="T4" fmla="*/ 731 w 1755"/>
              <a:gd name="T5" fmla="*/ 622 h 1756"/>
              <a:gd name="T6" fmla="*/ 512 w 1755"/>
              <a:gd name="T7" fmla="*/ 988 h 1756"/>
              <a:gd name="T8" fmla="*/ 731 w 1755"/>
              <a:gd name="T9" fmla="*/ 988 h 1756"/>
              <a:gd name="T10" fmla="*/ 512 w 1755"/>
              <a:gd name="T11" fmla="*/ 841 h 1756"/>
              <a:gd name="T12" fmla="*/ 512 w 1755"/>
              <a:gd name="T13" fmla="*/ 1280 h 1756"/>
              <a:gd name="T14" fmla="*/ 512 w 1755"/>
              <a:gd name="T15" fmla="*/ 1207 h 1756"/>
              <a:gd name="T16" fmla="*/ 1649 w 1755"/>
              <a:gd name="T17" fmla="*/ 938 h 1756"/>
              <a:gd name="T18" fmla="*/ 1582 w 1755"/>
              <a:gd name="T19" fmla="*/ 1145 h 1756"/>
              <a:gd name="T20" fmla="*/ 1486 w 1755"/>
              <a:gd name="T21" fmla="*/ 1100 h 1756"/>
              <a:gd name="T22" fmla="*/ 1432 w 1755"/>
              <a:gd name="T23" fmla="*/ 1207 h 1756"/>
              <a:gd name="T24" fmla="*/ 1609 w 1755"/>
              <a:gd name="T25" fmla="*/ 1500 h 1756"/>
              <a:gd name="T26" fmla="*/ 475 w 1755"/>
              <a:gd name="T27" fmla="*/ 1756 h 1756"/>
              <a:gd name="T28" fmla="*/ 293 w 1755"/>
              <a:gd name="T29" fmla="*/ 1573 h 1756"/>
              <a:gd name="T30" fmla="*/ 0 w 1755"/>
              <a:gd name="T31" fmla="*/ 183 h 1756"/>
              <a:gd name="T32" fmla="*/ 1390 w 1755"/>
              <a:gd name="T33" fmla="*/ 110 h 1756"/>
              <a:gd name="T34" fmla="*/ 1468 w 1755"/>
              <a:gd name="T35" fmla="*/ 439 h 1756"/>
              <a:gd name="T36" fmla="*/ 1531 w 1755"/>
              <a:gd name="T37" fmla="*/ 465 h 1756"/>
              <a:gd name="T38" fmla="*/ 1693 w 1755"/>
              <a:gd name="T39" fmla="*/ 628 h 1756"/>
              <a:gd name="T40" fmla="*/ 1719 w 1755"/>
              <a:gd name="T41" fmla="*/ 690 h 1756"/>
              <a:gd name="T42" fmla="*/ 1719 w 1755"/>
              <a:gd name="T43" fmla="*/ 920 h 1756"/>
              <a:gd name="T44" fmla="*/ 183 w 1755"/>
              <a:gd name="T45" fmla="*/ 73 h 1756"/>
              <a:gd name="T46" fmla="*/ 585 w 1755"/>
              <a:gd name="T47" fmla="*/ 1500 h 1756"/>
              <a:gd name="T48" fmla="*/ 1238 w 1755"/>
              <a:gd name="T49" fmla="*/ 1207 h 1756"/>
              <a:gd name="T50" fmla="*/ 1176 w 1755"/>
              <a:gd name="T51" fmla="*/ 1145 h 1756"/>
              <a:gd name="T52" fmla="*/ 1124 w 1755"/>
              <a:gd name="T53" fmla="*/ 1145 h 1756"/>
              <a:gd name="T54" fmla="*/ 1013 w 1755"/>
              <a:gd name="T55" fmla="*/ 1034 h 1756"/>
              <a:gd name="T56" fmla="*/ 1051 w 1755"/>
              <a:gd name="T57" fmla="*/ 920 h 1756"/>
              <a:gd name="T58" fmla="*/ 1051 w 1755"/>
              <a:gd name="T59" fmla="*/ 690 h 1756"/>
              <a:gd name="T60" fmla="*/ 987 w 1755"/>
              <a:gd name="T61" fmla="*/ 602 h 1756"/>
              <a:gd name="T62" fmla="*/ 1150 w 1755"/>
              <a:gd name="T63" fmla="*/ 439 h 1756"/>
              <a:gd name="T64" fmla="*/ 1238 w 1755"/>
              <a:gd name="T65" fmla="*/ 403 h 1756"/>
              <a:gd name="T66" fmla="*/ 1280 w 1755"/>
              <a:gd name="T67" fmla="*/ 73 h 1756"/>
              <a:gd name="T68" fmla="*/ 338 w 1755"/>
              <a:gd name="T69" fmla="*/ 87 h 1756"/>
              <a:gd name="T70" fmla="*/ 360 w 1755"/>
              <a:gd name="T71" fmla="*/ 139 h 1756"/>
              <a:gd name="T72" fmla="*/ 366 w 1755"/>
              <a:gd name="T73" fmla="*/ 1573 h 1756"/>
              <a:gd name="T74" fmla="*/ 492 w 1755"/>
              <a:gd name="T75" fmla="*/ 1681 h 1756"/>
              <a:gd name="T76" fmla="*/ 525 w 1755"/>
              <a:gd name="T77" fmla="*/ 1670 h 1756"/>
              <a:gd name="T78" fmla="*/ 585 w 1755"/>
              <a:gd name="T79" fmla="*/ 1500 h 1756"/>
              <a:gd name="T80" fmla="*/ 1499 w 1755"/>
              <a:gd name="T81" fmla="*/ 1683 h 1756"/>
              <a:gd name="T82" fmla="*/ 658 w 1755"/>
              <a:gd name="T83" fmla="*/ 1573 h 1756"/>
              <a:gd name="T84" fmla="*/ 1629 w 1755"/>
              <a:gd name="T85" fmla="*/ 763 h 1756"/>
              <a:gd name="T86" fmla="*/ 1578 w 1755"/>
              <a:gd name="T87" fmla="*/ 639 h 1756"/>
              <a:gd name="T88" fmla="*/ 1519 w 1755"/>
              <a:gd name="T89" fmla="*/ 580 h 1756"/>
              <a:gd name="T90" fmla="*/ 1395 w 1755"/>
              <a:gd name="T91" fmla="*/ 529 h 1756"/>
              <a:gd name="T92" fmla="*/ 1311 w 1755"/>
              <a:gd name="T93" fmla="*/ 556 h 1756"/>
              <a:gd name="T94" fmla="*/ 1207 w 1755"/>
              <a:gd name="T95" fmla="*/ 600 h 1756"/>
              <a:gd name="T96" fmla="*/ 1128 w 1755"/>
              <a:gd name="T97" fmla="*/ 639 h 1756"/>
              <a:gd name="T98" fmla="*/ 1134 w 1755"/>
              <a:gd name="T99" fmla="*/ 683 h 1756"/>
              <a:gd name="T100" fmla="*/ 1024 w 1755"/>
              <a:gd name="T101" fmla="*/ 763 h 1756"/>
              <a:gd name="T102" fmla="*/ 1112 w 1755"/>
              <a:gd name="T103" fmla="*/ 873 h 1756"/>
              <a:gd name="T104" fmla="*/ 1122 w 1755"/>
              <a:gd name="T105" fmla="*/ 977 h 1756"/>
              <a:gd name="T106" fmla="*/ 1187 w 1755"/>
              <a:gd name="T107" fmla="*/ 1030 h 1756"/>
              <a:gd name="T108" fmla="*/ 1231 w 1755"/>
              <a:gd name="T109" fmla="*/ 1024 h 1756"/>
              <a:gd name="T110" fmla="*/ 1311 w 1755"/>
              <a:gd name="T111" fmla="*/ 1134 h 1756"/>
              <a:gd name="T112" fmla="*/ 1422 w 1755"/>
              <a:gd name="T113" fmla="*/ 1046 h 1756"/>
              <a:gd name="T114" fmla="*/ 1556 w 1755"/>
              <a:gd name="T115" fmla="*/ 1067 h 1756"/>
              <a:gd name="T116" fmla="*/ 1572 w 1755"/>
              <a:gd name="T117" fmla="*/ 927 h 1756"/>
              <a:gd name="T118" fmla="*/ 1682 w 1755"/>
              <a:gd name="T119" fmla="*/ 847 h 1756"/>
              <a:gd name="T120" fmla="*/ 1170 w 1755"/>
              <a:gd name="T121" fmla="*/ 805 h 1756"/>
              <a:gd name="T122" fmla="*/ 1463 w 1755"/>
              <a:gd name="T123" fmla="*/ 805 h 1756"/>
              <a:gd name="T124" fmla="*/ 1353 w 1755"/>
              <a:gd name="T125" fmla="*/ 915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55" h="1756">
                <a:moveTo>
                  <a:pt x="1024" y="403"/>
                </a:moveTo>
                <a:cubicBezTo>
                  <a:pt x="512" y="403"/>
                  <a:pt x="512" y="403"/>
                  <a:pt x="512" y="403"/>
                </a:cubicBezTo>
                <a:cubicBezTo>
                  <a:pt x="512" y="329"/>
                  <a:pt x="512" y="329"/>
                  <a:pt x="512" y="329"/>
                </a:cubicBezTo>
                <a:cubicBezTo>
                  <a:pt x="1024" y="329"/>
                  <a:pt x="1024" y="329"/>
                  <a:pt x="1024" y="329"/>
                </a:cubicBezTo>
                <a:lnTo>
                  <a:pt x="1024" y="403"/>
                </a:lnTo>
                <a:close/>
                <a:moveTo>
                  <a:pt x="731" y="549"/>
                </a:moveTo>
                <a:cubicBezTo>
                  <a:pt x="512" y="549"/>
                  <a:pt x="512" y="549"/>
                  <a:pt x="512" y="549"/>
                </a:cubicBezTo>
                <a:cubicBezTo>
                  <a:pt x="512" y="622"/>
                  <a:pt x="512" y="622"/>
                  <a:pt x="512" y="622"/>
                </a:cubicBezTo>
                <a:cubicBezTo>
                  <a:pt x="731" y="622"/>
                  <a:pt x="731" y="622"/>
                  <a:pt x="731" y="622"/>
                </a:cubicBezTo>
                <a:lnTo>
                  <a:pt x="731" y="549"/>
                </a:lnTo>
                <a:close/>
                <a:moveTo>
                  <a:pt x="731" y="988"/>
                </a:moveTo>
                <a:cubicBezTo>
                  <a:pt x="512" y="988"/>
                  <a:pt x="512" y="988"/>
                  <a:pt x="512" y="988"/>
                </a:cubicBezTo>
                <a:cubicBezTo>
                  <a:pt x="512" y="1061"/>
                  <a:pt x="512" y="1061"/>
                  <a:pt x="512" y="1061"/>
                </a:cubicBezTo>
                <a:cubicBezTo>
                  <a:pt x="731" y="1061"/>
                  <a:pt x="731" y="1061"/>
                  <a:pt x="731" y="1061"/>
                </a:cubicBezTo>
                <a:lnTo>
                  <a:pt x="731" y="988"/>
                </a:lnTo>
                <a:close/>
                <a:moveTo>
                  <a:pt x="841" y="768"/>
                </a:moveTo>
                <a:cubicBezTo>
                  <a:pt x="512" y="768"/>
                  <a:pt x="512" y="768"/>
                  <a:pt x="512" y="768"/>
                </a:cubicBezTo>
                <a:cubicBezTo>
                  <a:pt x="512" y="841"/>
                  <a:pt x="512" y="841"/>
                  <a:pt x="512" y="841"/>
                </a:cubicBezTo>
                <a:cubicBezTo>
                  <a:pt x="841" y="841"/>
                  <a:pt x="841" y="841"/>
                  <a:pt x="841" y="841"/>
                </a:cubicBezTo>
                <a:lnTo>
                  <a:pt x="841" y="768"/>
                </a:lnTo>
                <a:close/>
                <a:moveTo>
                  <a:pt x="512" y="1280"/>
                </a:moveTo>
                <a:cubicBezTo>
                  <a:pt x="1024" y="1280"/>
                  <a:pt x="1024" y="1280"/>
                  <a:pt x="1024" y="1280"/>
                </a:cubicBezTo>
                <a:cubicBezTo>
                  <a:pt x="1024" y="1207"/>
                  <a:pt x="1024" y="1207"/>
                  <a:pt x="1024" y="1207"/>
                </a:cubicBezTo>
                <a:cubicBezTo>
                  <a:pt x="512" y="1207"/>
                  <a:pt x="512" y="1207"/>
                  <a:pt x="512" y="1207"/>
                </a:cubicBezTo>
                <a:lnTo>
                  <a:pt x="512" y="1280"/>
                </a:lnTo>
                <a:close/>
                <a:moveTo>
                  <a:pt x="1656" y="920"/>
                </a:moveTo>
                <a:cubicBezTo>
                  <a:pt x="1654" y="926"/>
                  <a:pt x="1651" y="932"/>
                  <a:pt x="1649" y="938"/>
                </a:cubicBezTo>
                <a:cubicBezTo>
                  <a:pt x="1693" y="982"/>
                  <a:pt x="1693" y="982"/>
                  <a:pt x="1693" y="982"/>
                </a:cubicBezTo>
                <a:cubicBezTo>
                  <a:pt x="1707" y="997"/>
                  <a:pt x="1707" y="1020"/>
                  <a:pt x="1693" y="1034"/>
                </a:cubicBezTo>
                <a:cubicBezTo>
                  <a:pt x="1582" y="1145"/>
                  <a:pt x="1582" y="1145"/>
                  <a:pt x="1582" y="1145"/>
                </a:cubicBezTo>
                <a:cubicBezTo>
                  <a:pt x="1575" y="1152"/>
                  <a:pt x="1566" y="1156"/>
                  <a:pt x="1556" y="1156"/>
                </a:cubicBezTo>
                <a:cubicBezTo>
                  <a:pt x="1547" y="1156"/>
                  <a:pt x="1537" y="1152"/>
                  <a:pt x="1531" y="1145"/>
                </a:cubicBezTo>
                <a:cubicBezTo>
                  <a:pt x="1486" y="1100"/>
                  <a:pt x="1486" y="1100"/>
                  <a:pt x="1486" y="1100"/>
                </a:cubicBezTo>
                <a:cubicBezTo>
                  <a:pt x="1480" y="1103"/>
                  <a:pt x="1474" y="1105"/>
                  <a:pt x="1468" y="1108"/>
                </a:cubicBezTo>
                <a:cubicBezTo>
                  <a:pt x="1468" y="1171"/>
                  <a:pt x="1468" y="1171"/>
                  <a:pt x="1468" y="1171"/>
                </a:cubicBezTo>
                <a:cubicBezTo>
                  <a:pt x="1468" y="1191"/>
                  <a:pt x="1452" y="1207"/>
                  <a:pt x="1432" y="1207"/>
                </a:cubicBezTo>
                <a:cubicBezTo>
                  <a:pt x="1390" y="1207"/>
                  <a:pt x="1390" y="1207"/>
                  <a:pt x="1390" y="1207"/>
                </a:cubicBezTo>
                <a:cubicBezTo>
                  <a:pt x="1390" y="1500"/>
                  <a:pt x="1390" y="1500"/>
                  <a:pt x="1390" y="1500"/>
                </a:cubicBezTo>
                <a:cubicBezTo>
                  <a:pt x="1609" y="1500"/>
                  <a:pt x="1609" y="1500"/>
                  <a:pt x="1609" y="1500"/>
                </a:cubicBezTo>
                <a:cubicBezTo>
                  <a:pt x="1609" y="1646"/>
                  <a:pt x="1609" y="1646"/>
                  <a:pt x="1609" y="1646"/>
                </a:cubicBezTo>
                <a:cubicBezTo>
                  <a:pt x="1609" y="1707"/>
                  <a:pt x="1560" y="1756"/>
                  <a:pt x="1499" y="1756"/>
                </a:cubicBezTo>
                <a:cubicBezTo>
                  <a:pt x="475" y="1756"/>
                  <a:pt x="475" y="1756"/>
                  <a:pt x="475" y="1756"/>
                </a:cubicBezTo>
                <a:cubicBezTo>
                  <a:pt x="475" y="1756"/>
                  <a:pt x="475" y="1756"/>
                  <a:pt x="475" y="1756"/>
                </a:cubicBezTo>
                <a:cubicBezTo>
                  <a:pt x="430" y="1756"/>
                  <a:pt x="386" y="1739"/>
                  <a:pt x="353" y="1708"/>
                </a:cubicBezTo>
                <a:cubicBezTo>
                  <a:pt x="314" y="1674"/>
                  <a:pt x="293" y="1624"/>
                  <a:pt x="293" y="1573"/>
                </a:cubicBezTo>
                <a:cubicBezTo>
                  <a:pt x="293" y="256"/>
                  <a:pt x="293" y="256"/>
                  <a:pt x="293" y="256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183"/>
                  <a:pt x="0" y="183"/>
                  <a:pt x="0" y="183"/>
                </a:cubicBezTo>
                <a:cubicBezTo>
                  <a:pt x="0" y="82"/>
                  <a:pt x="82" y="0"/>
                  <a:pt x="183" y="0"/>
                </a:cubicBezTo>
                <a:cubicBezTo>
                  <a:pt x="1280" y="0"/>
                  <a:pt x="1280" y="0"/>
                  <a:pt x="1280" y="0"/>
                </a:cubicBezTo>
                <a:cubicBezTo>
                  <a:pt x="1341" y="0"/>
                  <a:pt x="1390" y="50"/>
                  <a:pt x="1390" y="110"/>
                </a:cubicBezTo>
                <a:cubicBezTo>
                  <a:pt x="1390" y="403"/>
                  <a:pt x="1390" y="403"/>
                  <a:pt x="1390" y="403"/>
                </a:cubicBezTo>
                <a:cubicBezTo>
                  <a:pt x="1432" y="403"/>
                  <a:pt x="1432" y="403"/>
                  <a:pt x="1432" y="403"/>
                </a:cubicBezTo>
                <a:cubicBezTo>
                  <a:pt x="1452" y="403"/>
                  <a:pt x="1468" y="419"/>
                  <a:pt x="1468" y="439"/>
                </a:cubicBezTo>
                <a:cubicBezTo>
                  <a:pt x="1468" y="502"/>
                  <a:pt x="1468" y="502"/>
                  <a:pt x="1468" y="502"/>
                </a:cubicBezTo>
                <a:cubicBezTo>
                  <a:pt x="1474" y="505"/>
                  <a:pt x="1480" y="507"/>
                  <a:pt x="1486" y="510"/>
                </a:cubicBezTo>
                <a:cubicBezTo>
                  <a:pt x="1531" y="465"/>
                  <a:pt x="1531" y="465"/>
                  <a:pt x="1531" y="465"/>
                </a:cubicBezTo>
                <a:cubicBezTo>
                  <a:pt x="1545" y="451"/>
                  <a:pt x="1568" y="451"/>
                  <a:pt x="1582" y="465"/>
                </a:cubicBezTo>
                <a:cubicBezTo>
                  <a:pt x="1693" y="576"/>
                  <a:pt x="1693" y="576"/>
                  <a:pt x="1693" y="576"/>
                </a:cubicBezTo>
                <a:cubicBezTo>
                  <a:pt x="1707" y="590"/>
                  <a:pt x="1707" y="613"/>
                  <a:pt x="1693" y="628"/>
                </a:cubicBezTo>
                <a:cubicBezTo>
                  <a:pt x="1649" y="672"/>
                  <a:pt x="1649" y="672"/>
                  <a:pt x="1649" y="672"/>
                </a:cubicBezTo>
                <a:cubicBezTo>
                  <a:pt x="1651" y="678"/>
                  <a:pt x="1654" y="684"/>
                  <a:pt x="1656" y="690"/>
                </a:cubicBezTo>
                <a:cubicBezTo>
                  <a:pt x="1719" y="690"/>
                  <a:pt x="1719" y="690"/>
                  <a:pt x="1719" y="690"/>
                </a:cubicBezTo>
                <a:cubicBezTo>
                  <a:pt x="1739" y="690"/>
                  <a:pt x="1755" y="706"/>
                  <a:pt x="1755" y="727"/>
                </a:cubicBezTo>
                <a:cubicBezTo>
                  <a:pt x="1755" y="883"/>
                  <a:pt x="1755" y="883"/>
                  <a:pt x="1755" y="883"/>
                </a:cubicBezTo>
                <a:cubicBezTo>
                  <a:pt x="1755" y="904"/>
                  <a:pt x="1739" y="920"/>
                  <a:pt x="1719" y="920"/>
                </a:cubicBezTo>
                <a:lnTo>
                  <a:pt x="1656" y="920"/>
                </a:lnTo>
                <a:close/>
                <a:moveTo>
                  <a:pt x="293" y="183"/>
                </a:moveTo>
                <a:cubicBezTo>
                  <a:pt x="293" y="123"/>
                  <a:pt x="243" y="73"/>
                  <a:pt x="183" y="73"/>
                </a:cubicBezTo>
                <a:cubicBezTo>
                  <a:pt x="122" y="73"/>
                  <a:pt x="73" y="123"/>
                  <a:pt x="73" y="183"/>
                </a:cubicBezTo>
                <a:lnTo>
                  <a:pt x="293" y="183"/>
                </a:lnTo>
                <a:close/>
                <a:moveTo>
                  <a:pt x="585" y="1500"/>
                </a:moveTo>
                <a:cubicBezTo>
                  <a:pt x="1317" y="1500"/>
                  <a:pt x="1317" y="1500"/>
                  <a:pt x="1317" y="1500"/>
                </a:cubicBezTo>
                <a:cubicBezTo>
                  <a:pt x="1317" y="1207"/>
                  <a:pt x="1317" y="1207"/>
                  <a:pt x="1317" y="1207"/>
                </a:cubicBezTo>
                <a:cubicBezTo>
                  <a:pt x="1238" y="1207"/>
                  <a:pt x="1238" y="1207"/>
                  <a:pt x="1238" y="1207"/>
                </a:cubicBezTo>
                <a:cubicBezTo>
                  <a:pt x="1238" y="1108"/>
                  <a:pt x="1238" y="1108"/>
                  <a:pt x="1238" y="1108"/>
                </a:cubicBezTo>
                <a:cubicBezTo>
                  <a:pt x="1232" y="1105"/>
                  <a:pt x="1226" y="1103"/>
                  <a:pt x="1220" y="1100"/>
                </a:cubicBezTo>
                <a:cubicBezTo>
                  <a:pt x="1176" y="1145"/>
                  <a:pt x="1176" y="1145"/>
                  <a:pt x="1176" y="1145"/>
                </a:cubicBezTo>
                <a:cubicBezTo>
                  <a:pt x="1176" y="1145"/>
                  <a:pt x="1176" y="1145"/>
                  <a:pt x="1176" y="1145"/>
                </a:cubicBezTo>
                <a:cubicBezTo>
                  <a:pt x="1150" y="1171"/>
                  <a:pt x="1150" y="1171"/>
                  <a:pt x="1150" y="1171"/>
                </a:cubicBezTo>
                <a:cubicBezTo>
                  <a:pt x="1124" y="1145"/>
                  <a:pt x="1124" y="1145"/>
                  <a:pt x="1124" y="1145"/>
                </a:cubicBezTo>
                <a:cubicBezTo>
                  <a:pt x="1124" y="1145"/>
                  <a:pt x="1124" y="1145"/>
                  <a:pt x="1124" y="1145"/>
                </a:cubicBezTo>
                <a:cubicBezTo>
                  <a:pt x="1013" y="1034"/>
                  <a:pt x="1013" y="1034"/>
                  <a:pt x="1013" y="1034"/>
                </a:cubicBezTo>
                <a:cubicBezTo>
                  <a:pt x="1013" y="1034"/>
                  <a:pt x="1013" y="1034"/>
                  <a:pt x="1013" y="1034"/>
                </a:cubicBezTo>
                <a:cubicBezTo>
                  <a:pt x="987" y="1008"/>
                  <a:pt x="987" y="1008"/>
                  <a:pt x="987" y="1008"/>
                </a:cubicBezTo>
                <a:cubicBezTo>
                  <a:pt x="1058" y="938"/>
                  <a:pt x="1058" y="938"/>
                  <a:pt x="1058" y="938"/>
                </a:cubicBezTo>
                <a:cubicBezTo>
                  <a:pt x="1055" y="932"/>
                  <a:pt x="1053" y="926"/>
                  <a:pt x="1051" y="920"/>
                </a:cubicBezTo>
                <a:cubicBezTo>
                  <a:pt x="951" y="920"/>
                  <a:pt x="951" y="920"/>
                  <a:pt x="951" y="920"/>
                </a:cubicBezTo>
                <a:cubicBezTo>
                  <a:pt x="951" y="690"/>
                  <a:pt x="951" y="690"/>
                  <a:pt x="951" y="690"/>
                </a:cubicBezTo>
                <a:cubicBezTo>
                  <a:pt x="1051" y="690"/>
                  <a:pt x="1051" y="690"/>
                  <a:pt x="1051" y="690"/>
                </a:cubicBezTo>
                <a:cubicBezTo>
                  <a:pt x="1053" y="684"/>
                  <a:pt x="1055" y="678"/>
                  <a:pt x="1058" y="672"/>
                </a:cubicBezTo>
                <a:cubicBezTo>
                  <a:pt x="1013" y="628"/>
                  <a:pt x="1013" y="628"/>
                  <a:pt x="1013" y="628"/>
                </a:cubicBezTo>
                <a:cubicBezTo>
                  <a:pt x="987" y="602"/>
                  <a:pt x="987" y="602"/>
                  <a:pt x="987" y="602"/>
                </a:cubicBezTo>
                <a:cubicBezTo>
                  <a:pt x="1013" y="576"/>
                  <a:pt x="1013" y="576"/>
                  <a:pt x="1013" y="576"/>
                </a:cubicBezTo>
                <a:cubicBezTo>
                  <a:pt x="1013" y="576"/>
                  <a:pt x="1013" y="576"/>
                  <a:pt x="1013" y="576"/>
                </a:cubicBezTo>
                <a:cubicBezTo>
                  <a:pt x="1150" y="439"/>
                  <a:pt x="1150" y="439"/>
                  <a:pt x="1150" y="439"/>
                </a:cubicBezTo>
                <a:cubicBezTo>
                  <a:pt x="1220" y="510"/>
                  <a:pt x="1220" y="510"/>
                  <a:pt x="1220" y="510"/>
                </a:cubicBezTo>
                <a:cubicBezTo>
                  <a:pt x="1226" y="507"/>
                  <a:pt x="1232" y="505"/>
                  <a:pt x="1238" y="502"/>
                </a:cubicBezTo>
                <a:cubicBezTo>
                  <a:pt x="1238" y="403"/>
                  <a:pt x="1238" y="403"/>
                  <a:pt x="1238" y="403"/>
                </a:cubicBezTo>
                <a:cubicBezTo>
                  <a:pt x="1317" y="403"/>
                  <a:pt x="1317" y="403"/>
                  <a:pt x="1317" y="403"/>
                </a:cubicBezTo>
                <a:cubicBezTo>
                  <a:pt x="1317" y="110"/>
                  <a:pt x="1317" y="110"/>
                  <a:pt x="1317" y="110"/>
                </a:cubicBezTo>
                <a:cubicBezTo>
                  <a:pt x="1317" y="90"/>
                  <a:pt x="1300" y="73"/>
                  <a:pt x="1280" y="73"/>
                </a:cubicBezTo>
                <a:cubicBezTo>
                  <a:pt x="329" y="73"/>
                  <a:pt x="329" y="73"/>
                  <a:pt x="329" y="73"/>
                </a:cubicBezTo>
                <a:cubicBezTo>
                  <a:pt x="330" y="75"/>
                  <a:pt x="331" y="77"/>
                  <a:pt x="332" y="78"/>
                </a:cubicBezTo>
                <a:cubicBezTo>
                  <a:pt x="334" y="81"/>
                  <a:pt x="336" y="84"/>
                  <a:pt x="338" y="87"/>
                </a:cubicBezTo>
                <a:cubicBezTo>
                  <a:pt x="342" y="93"/>
                  <a:pt x="345" y="100"/>
                  <a:pt x="348" y="106"/>
                </a:cubicBezTo>
                <a:cubicBezTo>
                  <a:pt x="350" y="110"/>
                  <a:pt x="352" y="114"/>
                  <a:pt x="353" y="117"/>
                </a:cubicBezTo>
                <a:cubicBezTo>
                  <a:pt x="356" y="124"/>
                  <a:pt x="358" y="132"/>
                  <a:pt x="360" y="139"/>
                </a:cubicBezTo>
                <a:cubicBezTo>
                  <a:pt x="361" y="142"/>
                  <a:pt x="362" y="146"/>
                  <a:pt x="362" y="149"/>
                </a:cubicBezTo>
                <a:cubicBezTo>
                  <a:pt x="364" y="160"/>
                  <a:pt x="366" y="172"/>
                  <a:pt x="366" y="183"/>
                </a:cubicBezTo>
                <a:cubicBezTo>
                  <a:pt x="366" y="1573"/>
                  <a:pt x="366" y="1573"/>
                  <a:pt x="366" y="1573"/>
                </a:cubicBezTo>
                <a:cubicBezTo>
                  <a:pt x="366" y="1604"/>
                  <a:pt x="379" y="1633"/>
                  <a:pt x="402" y="1654"/>
                </a:cubicBezTo>
                <a:cubicBezTo>
                  <a:pt x="423" y="1674"/>
                  <a:pt x="451" y="1683"/>
                  <a:pt x="481" y="1682"/>
                </a:cubicBezTo>
                <a:cubicBezTo>
                  <a:pt x="485" y="1682"/>
                  <a:pt x="489" y="1681"/>
                  <a:pt x="492" y="1681"/>
                </a:cubicBezTo>
                <a:cubicBezTo>
                  <a:pt x="496" y="1680"/>
                  <a:pt x="499" y="1680"/>
                  <a:pt x="502" y="1679"/>
                </a:cubicBezTo>
                <a:cubicBezTo>
                  <a:pt x="505" y="1678"/>
                  <a:pt x="508" y="1677"/>
                  <a:pt x="511" y="1676"/>
                </a:cubicBezTo>
                <a:cubicBezTo>
                  <a:pt x="516" y="1675"/>
                  <a:pt x="520" y="1673"/>
                  <a:pt x="525" y="1670"/>
                </a:cubicBezTo>
                <a:cubicBezTo>
                  <a:pt x="525" y="1670"/>
                  <a:pt x="525" y="1670"/>
                  <a:pt x="526" y="1670"/>
                </a:cubicBezTo>
                <a:cubicBezTo>
                  <a:pt x="561" y="1651"/>
                  <a:pt x="585" y="1611"/>
                  <a:pt x="585" y="1567"/>
                </a:cubicBezTo>
                <a:lnTo>
                  <a:pt x="585" y="1500"/>
                </a:lnTo>
                <a:close/>
                <a:moveTo>
                  <a:pt x="658" y="1573"/>
                </a:moveTo>
                <a:cubicBezTo>
                  <a:pt x="658" y="1614"/>
                  <a:pt x="645" y="1652"/>
                  <a:pt x="622" y="1683"/>
                </a:cubicBezTo>
                <a:cubicBezTo>
                  <a:pt x="1499" y="1683"/>
                  <a:pt x="1499" y="1683"/>
                  <a:pt x="1499" y="1683"/>
                </a:cubicBezTo>
                <a:cubicBezTo>
                  <a:pt x="1520" y="1683"/>
                  <a:pt x="1536" y="1666"/>
                  <a:pt x="1536" y="1646"/>
                </a:cubicBezTo>
                <a:cubicBezTo>
                  <a:pt x="1536" y="1573"/>
                  <a:pt x="1536" y="1573"/>
                  <a:pt x="1536" y="1573"/>
                </a:cubicBezTo>
                <a:lnTo>
                  <a:pt x="658" y="1573"/>
                </a:lnTo>
                <a:close/>
                <a:moveTo>
                  <a:pt x="1682" y="847"/>
                </a:moveTo>
                <a:cubicBezTo>
                  <a:pt x="1682" y="763"/>
                  <a:pt x="1682" y="763"/>
                  <a:pt x="1682" y="763"/>
                </a:cubicBezTo>
                <a:cubicBezTo>
                  <a:pt x="1629" y="763"/>
                  <a:pt x="1629" y="763"/>
                  <a:pt x="1629" y="763"/>
                </a:cubicBezTo>
                <a:cubicBezTo>
                  <a:pt x="1613" y="763"/>
                  <a:pt x="1599" y="752"/>
                  <a:pt x="1594" y="737"/>
                </a:cubicBezTo>
                <a:cubicBezTo>
                  <a:pt x="1589" y="718"/>
                  <a:pt x="1581" y="699"/>
                  <a:pt x="1572" y="683"/>
                </a:cubicBezTo>
                <a:cubicBezTo>
                  <a:pt x="1564" y="668"/>
                  <a:pt x="1567" y="651"/>
                  <a:pt x="1578" y="639"/>
                </a:cubicBezTo>
                <a:cubicBezTo>
                  <a:pt x="1615" y="602"/>
                  <a:pt x="1615" y="602"/>
                  <a:pt x="1615" y="602"/>
                </a:cubicBezTo>
                <a:cubicBezTo>
                  <a:pt x="1556" y="543"/>
                  <a:pt x="1556" y="543"/>
                  <a:pt x="1556" y="543"/>
                </a:cubicBezTo>
                <a:cubicBezTo>
                  <a:pt x="1519" y="580"/>
                  <a:pt x="1519" y="580"/>
                  <a:pt x="1519" y="580"/>
                </a:cubicBezTo>
                <a:cubicBezTo>
                  <a:pt x="1508" y="592"/>
                  <a:pt x="1490" y="594"/>
                  <a:pt x="1475" y="586"/>
                </a:cubicBezTo>
                <a:cubicBezTo>
                  <a:pt x="1459" y="577"/>
                  <a:pt x="1441" y="569"/>
                  <a:pt x="1422" y="564"/>
                </a:cubicBezTo>
                <a:cubicBezTo>
                  <a:pt x="1406" y="559"/>
                  <a:pt x="1395" y="545"/>
                  <a:pt x="1395" y="529"/>
                </a:cubicBezTo>
                <a:cubicBezTo>
                  <a:pt x="1395" y="476"/>
                  <a:pt x="1395" y="476"/>
                  <a:pt x="1395" y="476"/>
                </a:cubicBezTo>
                <a:cubicBezTo>
                  <a:pt x="1311" y="476"/>
                  <a:pt x="1311" y="476"/>
                  <a:pt x="1311" y="476"/>
                </a:cubicBezTo>
                <a:cubicBezTo>
                  <a:pt x="1311" y="556"/>
                  <a:pt x="1311" y="556"/>
                  <a:pt x="1311" y="556"/>
                </a:cubicBezTo>
                <a:cubicBezTo>
                  <a:pt x="1285" y="564"/>
                  <a:pt x="1285" y="564"/>
                  <a:pt x="1285" y="564"/>
                </a:cubicBezTo>
                <a:cubicBezTo>
                  <a:pt x="1266" y="569"/>
                  <a:pt x="1248" y="577"/>
                  <a:pt x="1231" y="586"/>
                </a:cubicBezTo>
                <a:cubicBezTo>
                  <a:pt x="1207" y="600"/>
                  <a:pt x="1207" y="600"/>
                  <a:pt x="1207" y="600"/>
                </a:cubicBezTo>
                <a:cubicBezTo>
                  <a:pt x="1150" y="543"/>
                  <a:pt x="1150" y="543"/>
                  <a:pt x="1150" y="543"/>
                </a:cubicBezTo>
                <a:cubicBezTo>
                  <a:pt x="1091" y="602"/>
                  <a:pt x="1091" y="602"/>
                  <a:pt x="1091" y="602"/>
                </a:cubicBezTo>
                <a:cubicBezTo>
                  <a:pt x="1128" y="639"/>
                  <a:pt x="1128" y="639"/>
                  <a:pt x="1128" y="639"/>
                </a:cubicBezTo>
                <a:cubicBezTo>
                  <a:pt x="1128" y="639"/>
                  <a:pt x="1128" y="639"/>
                  <a:pt x="1128" y="639"/>
                </a:cubicBezTo>
                <a:cubicBezTo>
                  <a:pt x="1148" y="659"/>
                  <a:pt x="1148" y="659"/>
                  <a:pt x="1148" y="659"/>
                </a:cubicBezTo>
                <a:cubicBezTo>
                  <a:pt x="1134" y="683"/>
                  <a:pt x="1134" y="683"/>
                  <a:pt x="1134" y="683"/>
                </a:cubicBezTo>
                <a:cubicBezTo>
                  <a:pt x="1125" y="699"/>
                  <a:pt x="1118" y="718"/>
                  <a:pt x="1112" y="737"/>
                </a:cubicBezTo>
                <a:cubicBezTo>
                  <a:pt x="1105" y="763"/>
                  <a:pt x="1105" y="763"/>
                  <a:pt x="1105" y="763"/>
                </a:cubicBezTo>
                <a:cubicBezTo>
                  <a:pt x="1024" y="763"/>
                  <a:pt x="1024" y="763"/>
                  <a:pt x="1024" y="763"/>
                </a:cubicBezTo>
                <a:cubicBezTo>
                  <a:pt x="1024" y="847"/>
                  <a:pt x="1024" y="847"/>
                  <a:pt x="1024" y="847"/>
                </a:cubicBezTo>
                <a:cubicBezTo>
                  <a:pt x="1105" y="847"/>
                  <a:pt x="1105" y="847"/>
                  <a:pt x="1105" y="847"/>
                </a:cubicBezTo>
                <a:cubicBezTo>
                  <a:pt x="1112" y="873"/>
                  <a:pt x="1112" y="873"/>
                  <a:pt x="1112" y="873"/>
                </a:cubicBezTo>
                <a:cubicBezTo>
                  <a:pt x="1118" y="892"/>
                  <a:pt x="1125" y="910"/>
                  <a:pt x="1134" y="927"/>
                </a:cubicBezTo>
                <a:cubicBezTo>
                  <a:pt x="1148" y="951"/>
                  <a:pt x="1148" y="951"/>
                  <a:pt x="1148" y="951"/>
                </a:cubicBezTo>
                <a:cubicBezTo>
                  <a:pt x="1122" y="977"/>
                  <a:pt x="1122" y="977"/>
                  <a:pt x="1122" y="977"/>
                </a:cubicBezTo>
                <a:cubicBezTo>
                  <a:pt x="1091" y="1008"/>
                  <a:pt x="1091" y="1008"/>
                  <a:pt x="1091" y="1008"/>
                </a:cubicBezTo>
                <a:cubicBezTo>
                  <a:pt x="1150" y="1067"/>
                  <a:pt x="1150" y="1067"/>
                  <a:pt x="1150" y="1067"/>
                </a:cubicBezTo>
                <a:cubicBezTo>
                  <a:pt x="1187" y="1030"/>
                  <a:pt x="1187" y="1030"/>
                  <a:pt x="1187" y="1030"/>
                </a:cubicBezTo>
                <a:cubicBezTo>
                  <a:pt x="1187" y="1030"/>
                  <a:pt x="1187" y="1030"/>
                  <a:pt x="1187" y="1030"/>
                </a:cubicBezTo>
                <a:cubicBezTo>
                  <a:pt x="1207" y="1010"/>
                  <a:pt x="1207" y="1010"/>
                  <a:pt x="1207" y="1010"/>
                </a:cubicBezTo>
                <a:cubicBezTo>
                  <a:pt x="1231" y="1024"/>
                  <a:pt x="1231" y="1024"/>
                  <a:pt x="1231" y="1024"/>
                </a:cubicBezTo>
                <a:cubicBezTo>
                  <a:pt x="1248" y="1033"/>
                  <a:pt x="1266" y="1041"/>
                  <a:pt x="1285" y="1046"/>
                </a:cubicBezTo>
                <a:cubicBezTo>
                  <a:pt x="1311" y="1054"/>
                  <a:pt x="1311" y="1054"/>
                  <a:pt x="1311" y="1054"/>
                </a:cubicBezTo>
                <a:cubicBezTo>
                  <a:pt x="1311" y="1134"/>
                  <a:pt x="1311" y="1134"/>
                  <a:pt x="1311" y="1134"/>
                </a:cubicBezTo>
                <a:cubicBezTo>
                  <a:pt x="1395" y="1134"/>
                  <a:pt x="1395" y="1134"/>
                  <a:pt x="1395" y="1134"/>
                </a:cubicBezTo>
                <a:cubicBezTo>
                  <a:pt x="1395" y="1081"/>
                  <a:pt x="1395" y="1081"/>
                  <a:pt x="1395" y="1081"/>
                </a:cubicBezTo>
                <a:cubicBezTo>
                  <a:pt x="1395" y="1065"/>
                  <a:pt x="1406" y="1050"/>
                  <a:pt x="1422" y="1046"/>
                </a:cubicBezTo>
                <a:cubicBezTo>
                  <a:pt x="1441" y="1041"/>
                  <a:pt x="1459" y="1033"/>
                  <a:pt x="1475" y="1024"/>
                </a:cubicBezTo>
                <a:cubicBezTo>
                  <a:pt x="1490" y="1016"/>
                  <a:pt x="1508" y="1018"/>
                  <a:pt x="1519" y="1030"/>
                </a:cubicBezTo>
                <a:cubicBezTo>
                  <a:pt x="1556" y="1067"/>
                  <a:pt x="1556" y="1067"/>
                  <a:pt x="1556" y="1067"/>
                </a:cubicBezTo>
                <a:cubicBezTo>
                  <a:pt x="1616" y="1008"/>
                  <a:pt x="1616" y="1008"/>
                  <a:pt x="1616" y="1008"/>
                </a:cubicBezTo>
                <a:cubicBezTo>
                  <a:pt x="1578" y="971"/>
                  <a:pt x="1578" y="971"/>
                  <a:pt x="1578" y="971"/>
                </a:cubicBezTo>
                <a:cubicBezTo>
                  <a:pt x="1567" y="959"/>
                  <a:pt x="1564" y="941"/>
                  <a:pt x="1572" y="927"/>
                </a:cubicBezTo>
                <a:cubicBezTo>
                  <a:pt x="1581" y="910"/>
                  <a:pt x="1589" y="892"/>
                  <a:pt x="1594" y="873"/>
                </a:cubicBezTo>
                <a:cubicBezTo>
                  <a:pt x="1599" y="858"/>
                  <a:pt x="1613" y="847"/>
                  <a:pt x="1629" y="847"/>
                </a:cubicBezTo>
                <a:lnTo>
                  <a:pt x="1682" y="847"/>
                </a:lnTo>
                <a:close/>
                <a:moveTo>
                  <a:pt x="1536" y="805"/>
                </a:moveTo>
                <a:cubicBezTo>
                  <a:pt x="1536" y="906"/>
                  <a:pt x="1454" y="988"/>
                  <a:pt x="1353" y="988"/>
                </a:cubicBezTo>
                <a:cubicBezTo>
                  <a:pt x="1252" y="988"/>
                  <a:pt x="1170" y="906"/>
                  <a:pt x="1170" y="805"/>
                </a:cubicBezTo>
                <a:cubicBezTo>
                  <a:pt x="1170" y="704"/>
                  <a:pt x="1252" y="622"/>
                  <a:pt x="1353" y="622"/>
                </a:cubicBezTo>
                <a:cubicBezTo>
                  <a:pt x="1454" y="622"/>
                  <a:pt x="1536" y="704"/>
                  <a:pt x="1536" y="805"/>
                </a:cubicBezTo>
                <a:close/>
                <a:moveTo>
                  <a:pt x="1463" y="805"/>
                </a:moveTo>
                <a:cubicBezTo>
                  <a:pt x="1463" y="744"/>
                  <a:pt x="1414" y="695"/>
                  <a:pt x="1353" y="695"/>
                </a:cubicBezTo>
                <a:cubicBezTo>
                  <a:pt x="1293" y="695"/>
                  <a:pt x="1243" y="744"/>
                  <a:pt x="1243" y="805"/>
                </a:cubicBezTo>
                <a:cubicBezTo>
                  <a:pt x="1243" y="865"/>
                  <a:pt x="1293" y="915"/>
                  <a:pt x="1353" y="915"/>
                </a:cubicBezTo>
                <a:cubicBezTo>
                  <a:pt x="1414" y="915"/>
                  <a:pt x="1463" y="865"/>
                  <a:pt x="1463" y="8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1" name="Freeform 231"/>
          <p:cNvSpPr>
            <a:spLocks noEditPoints="1"/>
          </p:cNvSpPr>
          <p:nvPr/>
        </p:nvSpPr>
        <p:spPr bwMode="auto">
          <a:xfrm>
            <a:off x="6156779" y="3389994"/>
            <a:ext cx="830980" cy="832716"/>
          </a:xfrm>
          <a:custGeom>
            <a:avLst/>
            <a:gdLst>
              <a:gd name="T0" fmla="*/ 0 w 1756"/>
              <a:gd name="T1" fmla="*/ 1084 h 1760"/>
              <a:gd name="T2" fmla="*/ 147 w 1756"/>
              <a:gd name="T3" fmla="*/ 1139 h 1760"/>
              <a:gd name="T4" fmla="*/ 256 w 1756"/>
              <a:gd name="T5" fmla="*/ 1760 h 1760"/>
              <a:gd name="T6" fmla="*/ 403 w 1756"/>
              <a:gd name="T7" fmla="*/ 1760 h 1760"/>
              <a:gd name="T8" fmla="*/ 512 w 1756"/>
              <a:gd name="T9" fmla="*/ 1139 h 1760"/>
              <a:gd name="T10" fmla="*/ 659 w 1756"/>
              <a:gd name="T11" fmla="*/ 1084 h 1760"/>
              <a:gd name="T12" fmla="*/ 549 w 1756"/>
              <a:gd name="T13" fmla="*/ 444 h 1760"/>
              <a:gd name="T14" fmla="*/ 0 w 1756"/>
              <a:gd name="T15" fmla="*/ 554 h 1760"/>
              <a:gd name="T16" fmla="*/ 585 w 1756"/>
              <a:gd name="T17" fmla="*/ 1066 h 1760"/>
              <a:gd name="T18" fmla="*/ 512 w 1756"/>
              <a:gd name="T19" fmla="*/ 768 h 1760"/>
              <a:gd name="T20" fmla="*/ 439 w 1756"/>
              <a:gd name="T21" fmla="*/ 768 h 1760"/>
              <a:gd name="T22" fmla="*/ 403 w 1756"/>
              <a:gd name="T23" fmla="*/ 1687 h 1760"/>
              <a:gd name="T24" fmla="*/ 366 w 1756"/>
              <a:gd name="T25" fmla="*/ 1212 h 1760"/>
              <a:gd name="T26" fmla="*/ 293 w 1756"/>
              <a:gd name="T27" fmla="*/ 1212 h 1760"/>
              <a:gd name="T28" fmla="*/ 256 w 1756"/>
              <a:gd name="T29" fmla="*/ 1687 h 1760"/>
              <a:gd name="T30" fmla="*/ 220 w 1756"/>
              <a:gd name="T31" fmla="*/ 768 h 1760"/>
              <a:gd name="T32" fmla="*/ 147 w 1756"/>
              <a:gd name="T33" fmla="*/ 768 h 1760"/>
              <a:gd name="T34" fmla="*/ 73 w 1756"/>
              <a:gd name="T35" fmla="*/ 1066 h 1760"/>
              <a:gd name="T36" fmla="*/ 110 w 1756"/>
              <a:gd name="T37" fmla="*/ 517 h 1760"/>
              <a:gd name="T38" fmla="*/ 585 w 1756"/>
              <a:gd name="T39" fmla="*/ 554 h 1760"/>
              <a:gd name="T40" fmla="*/ 329 w 1756"/>
              <a:gd name="T41" fmla="*/ 0 h 1760"/>
              <a:gd name="T42" fmla="*/ 329 w 1756"/>
              <a:gd name="T43" fmla="*/ 366 h 1760"/>
              <a:gd name="T44" fmla="*/ 220 w 1756"/>
              <a:gd name="T45" fmla="*/ 183 h 1760"/>
              <a:gd name="T46" fmla="*/ 439 w 1756"/>
              <a:gd name="T47" fmla="*/ 183 h 1760"/>
              <a:gd name="T48" fmla="*/ 220 w 1756"/>
              <a:gd name="T49" fmla="*/ 183 h 1760"/>
              <a:gd name="T50" fmla="*/ 1207 w 1756"/>
              <a:gd name="T51" fmla="*/ 663 h 1760"/>
              <a:gd name="T52" fmla="*/ 1097 w 1756"/>
              <a:gd name="T53" fmla="*/ 1230 h 1760"/>
              <a:gd name="T54" fmla="*/ 1244 w 1756"/>
              <a:gd name="T55" fmla="*/ 1285 h 1760"/>
              <a:gd name="T56" fmla="*/ 1353 w 1756"/>
              <a:gd name="T57" fmla="*/ 1760 h 1760"/>
              <a:gd name="T58" fmla="*/ 1500 w 1756"/>
              <a:gd name="T59" fmla="*/ 1760 h 1760"/>
              <a:gd name="T60" fmla="*/ 1609 w 1756"/>
              <a:gd name="T61" fmla="*/ 1285 h 1760"/>
              <a:gd name="T62" fmla="*/ 1756 w 1756"/>
              <a:gd name="T63" fmla="*/ 1230 h 1760"/>
              <a:gd name="T64" fmla="*/ 1646 w 1756"/>
              <a:gd name="T65" fmla="*/ 663 h 1760"/>
              <a:gd name="T66" fmla="*/ 1609 w 1756"/>
              <a:gd name="T67" fmla="*/ 1212 h 1760"/>
              <a:gd name="T68" fmla="*/ 1573 w 1756"/>
              <a:gd name="T69" fmla="*/ 951 h 1760"/>
              <a:gd name="T70" fmla="*/ 1536 w 1756"/>
              <a:gd name="T71" fmla="*/ 1651 h 1760"/>
              <a:gd name="T72" fmla="*/ 1463 w 1756"/>
              <a:gd name="T73" fmla="*/ 1651 h 1760"/>
              <a:gd name="T74" fmla="*/ 1427 w 1756"/>
              <a:gd name="T75" fmla="*/ 1322 h 1760"/>
              <a:gd name="T76" fmla="*/ 1390 w 1756"/>
              <a:gd name="T77" fmla="*/ 1651 h 1760"/>
              <a:gd name="T78" fmla="*/ 1317 w 1756"/>
              <a:gd name="T79" fmla="*/ 1651 h 1760"/>
              <a:gd name="T80" fmla="*/ 1280 w 1756"/>
              <a:gd name="T81" fmla="*/ 951 h 1760"/>
              <a:gd name="T82" fmla="*/ 1244 w 1756"/>
              <a:gd name="T83" fmla="*/ 1212 h 1760"/>
              <a:gd name="T84" fmla="*/ 1171 w 1756"/>
              <a:gd name="T85" fmla="*/ 773 h 1760"/>
              <a:gd name="T86" fmla="*/ 1646 w 1756"/>
              <a:gd name="T87" fmla="*/ 736 h 1760"/>
              <a:gd name="T88" fmla="*/ 1683 w 1756"/>
              <a:gd name="T89" fmla="*/ 1212 h 1760"/>
              <a:gd name="T90" fmla="*/ 1244 w 1756"/>
              <a:gd name="T91" fmla="*/ 403 h 1760"/>
              <a:gd name="T92" fmla="*/ 1609 w 1756"/>
              <a:gd name="T93" fmla="*/ 403 h 1760"/>
              <a:gd name="T94" fmla="*/ 1427 w 1756"/>
              <a:gd name="T95" fmla="*/ 512 h 1760"/>
              <a:gd name="T96" fmla="*/ 1427 w 1756"/>
              <a:gd name="T97" fmla="*/ 293 h 1760"/>
              <a:gd name="T98" fmla="*/ 1427 w 1756"/>
              <a:gd name="T99" fmla="*/ 512 h 1760"/>
              <a:gd name="T100" fmla="*/ 1032 w 1756"/>
              <a:gd name="T101" fmla="*/ 520 h 1760"/>
              <a:gd name="T102" fmla="*/ 980 w 1756"/>
              <a:gd name="T103" fmla="*/ 520 h 1760"/>
              <a:gd name="T104" fmla="*/ 1009 w 1756"/>
              <a:gd name="T105" fmla="*/ 439 h 1760"/>
              <a:gd name="T106" fmla="*/ 841 w 1756"/>
              <a:gd name="T107" fmla="*/ 403 h 1760"/>
              <a:gd name="T108" fmla="*/ 622 w 1756"/>
              <a:gd name="T109" fmla="*/ 220 h 1760"/>
              <a:gd name="T110" fmla="*/ 878 w 1756"/>
              <a:gd name="T111" fmla="*/ 147 h 1760"/>
              <a:gd name="T112" fmla="*/ 915 w 1756"/>
              <a:gd name="T113" fmla="*/ 366 h 1760"/>
              <a:gd name="T114" fmla="*/ 980 w 1756"/>
              <a:gd name="T115" fmla="*/ 337 h 1760"/>
              <a:gd name="T116" fmla="*/ 1032 w 1756"/>
              <a:gd name="T117" fmla="*/ 285 h 1760"/>
              <a:gd name="T118" fmla="*/ 1123 w 1756"/>
              <a:gd name="T119" fmla="*/ 429 h 1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56" h="1760">
                <a:moveTo>
                  <a:pt x="0" y="554"/>
                </a:moveTo>
                <a:cubicBezTo>
                  <a:pt x="0" y="1084"/>
                  <a:pt x="0" y="1084"/>
                  <a:pt x="0" y="1084"/>
                </a:cubicBezTo>
                <a:cubicBezTo>
                  <a:pt x="0" y="1114"/>
                  <a:pt x="25" y="1139"/>
                  <a:pt x="55" y="1139"/>
                </a:cubicBezTo>
                <a:cubicBezTo>
                  <a:pt x="147" y="1139"/>
                  <a:pt x="147" y="1139"/>
                  <a:pt x="147" y="1139"/>
                </a:cubicBezTo>
                <a:cubicBezTo>
                  <a:pt x="147" y="1651"/>
                  <a:pt x="147" y="1651"/>
                  <a:pt x="147" y="1651"/>
                </a:cubicBezTo>
                <a:cubicBezTo>
                  <a:pt x="147" y="1711"/>
                  <a:pt x="196" y="1760"/>
                  <a:pt x="256" y="1760"/>
                </a:cubicBezTo>
                <a:cubicBezTo>
                  <a:pt x="284" y="1760"/>
                  <a:pt x="310" y="1750"/>
                  <a:pt x="329" y="1732"/>
                </a:cubicBezTo>
                <a:cubicBezTo>
                  <a:pt x="349" y="1750"/>
                  <a:pt x="375" y="1760"/>
                  <a:pt x="403" y="1760"/>
                </a:cubicBezTo>
                <a:cubicBezTo>
                  <a:pt x="463" y="1760"/>
                  <a:pt x="512" y="1711"/>
                  <a:pt x="512" y="1651"/>
                </a:cubicBezTo>
                <a:cubicBezTo>
                  <a:pt x="512" y="1139"/>
                  <a:pt x="512" y="1139"/>
                  <a:pt x="512" y="1139"/>
                </a:cubicBezTo>
                <a:cubicBezTo>
                  <a:pt x="604" y="1139"/>
                  <a:pt x="604" y="1139"/>
                  <a:pt x="604" y="1139"/>
                </a:cubicBezTo>
                <a:cubicBezTo>
                  <a:pt x="634" y="1139"/>
                  <a:pt x="659" y="1114"/>
                  <a:pt x="659" y="1084"/>
                </a:cubicBezTo>
                <a:cubicBezTo>
                  <a:pt x="659" y="554"/>
                  <a:pt x="659" y="554"/>
                  <a:pt x="659" y="554"/>
                </a:cubicBezTo>
                <a:cubicBezTo>
                  <a:pt x="659" y="493"/>
                  <a:pt x="609" y="444"/>
                  <a:pt x="549" y="444"/>
                </a:cubicBezTo>
                <a:cubicBezTo>
                  <a:pt x="110" y="444"/>
                  <a:pt x="110" y="444"/>
                  <a:pt x="110" y="444"/>
                </a:cubicBezTo>
                <a:cubicBezTo>
                  <a:pt x="49" y="444"/>
                  <a:pt x="0" y="493"/>
                  <a:pt x="0" y="554"/>
                </a:cubicBezTo>
                <a:close/>
                <a:moveTo>
                  <a:pt x="585" y="554"/>
                </a:moveTo>
                <a:cubicBezTo>
                  <a:pt x="585" y="1066"/>
                  <a:pt x="585" y="1066"/>
                  <a:pt x="585" y="1066"/>
                </a:cubicBezTo>
                <a:cubicBezTo>
                  <a:pt x="512" y="1066"/>
                  <a:pt x="512" y="1066"/>
                  <a:pt x="512" y="1066"/>
                </a:cubicBezTo>
                <a:cubicBezTo>
                  <a:pt x="512" y="768"/>
                  <a:pt x="512" y="768"/>
                  <a:pt x="512" y="768"/>
                </a:cubicBezTo>
                <a:cubicBezTo>
                  <a:pt x="512" y="748"/>
                  <a:pt x="496" y="732"/>
                  <a:pt x="476" y="732"/>
                </a:cubicBezTo>
                <a:cubicBezTo>
                  <a:pt x="455" y="732"/>
                  <a:pt x="439" y="748"/>
                  <a:pt x="439" y="768"/>
                </a:cubicBezTo>
                <a:cubicBezTo>
                  <a:pt x="439" y="1651"/>
                  <a:pt x="439" y="1651"/>
                  <a:pt x="439" y="1651"/>
                </a:cubicBezTo>
                <a:cubicBezTo>
                  <a:pt x="439" y="1671"/>
                  <a:pt x="423" y="1687"/>
                  <a:pt x="403" y="1687"/>
                </a:cubicBezTo>
                <a:cubicBezTo>
                  <a:pt x="382" y="1687"/>
                  <a:pt x="366" y="1671"/>
                  <a:pt x="366" y="1651"/>
                </a:cubicBezTo>
                <a:cubicBezTo>
                  <a:pt x="366" y="1212"/>
                  <a:pt x="366" y="1212"/>
                  <a:pt x="366" y="1212"/>
                </a:cubicBezTo>
                <a:cubicBezTo>
                  <a:pt x="366" y="1192"/>
                  <a:pt x="350" y="1175"/>
                  <a:pt x="329" y="1175"/>
                </a:cubicBezTo>
                <a:cubicBezTo>
                  <a:pt x="309" y="1175"/>
                  <a:pt x="293" y="1192"/>
                  <a:pt x="293" y="1212"/>
                </a:cubicBezTo>
                <a:cubicBezTo>
                  <a:pt x="293" y="1651"/>
                  <a:pt x="293" y="1651"/>
                  <a:pt x="293" y="1651"/>
                </a:cubicBezTo>
                <a:cubicBezTo>
                  <a:pt x="293" y="1671"/>
                  <a:pt x="276" y="1687"/>
                  <a:pt x="256" y="1687"/>
                </a:cubicBezTo>
                <a:cubicBezTo>
                  <a:pt x="236" y="1687"/>
                  <a:pt x="220" y="1671"/>
                  <a:pt x="220" y="1651"/>
                </a:cubicBezTo>
                <a:cubicBezTo>
                  <a:pt x="220" y="768"/>
                  <a:pt x="220" y="768"/>
                  <a:pt x="220" y="768"/>
                </a:cubicBezTo>
                <a:cubicBezTo>
                  <a:pt x="220" y="748"/>
                  <a:pt x="203" y="732"/>
                  <a:pt x="183" y="732"/>
                </a:cubicBezTo>
                <a:cubicBezTo>
                  <a:pt x="163" y="732"/>
                  <a:pt x="147" y="748"/>
                  <a:pt x="147" y="768"/>
                </a:cubicBezTo>
                <a:cubicBezTo>
                  <a:pt x="147" y="1066"/>
                  <a:pt x="147" y="1066"/>
                  <a:pt x="147" y="1066"/>
                </a:cubicBezTo>
                <a:cubicBezTo>
                  <a:pt x="73" y="1066"/>
                  <a:pt x="73" y="1066"/>
                  <a:pt x="73" y="1066"/>
                </a:cubicBezTo>
                <a:cubicBezTo>
                  <a:pt x="73" y="554"/>
                  <a:pt x="73" y="554"/>
                  <a:pt x="73" y="554"/>
                </a:cubicBezTo>
                <a:cubicBezTo>
                  <a:pt x="73" y="533"/>
                  <a:pt x="90" y="517"/>
                  <a:pt x="110" y="517"/>
                </a:cubicBezTo>
                <a:cubicBezTo>
                  <a:pt x="549" y="517"/>
                  <a:pt x="549" y="517"/>
                  <a:pt x="549" y="517"/>
                </a:cubicBezTo>
                <a:cubicBezTo>
                  <a:pt x="569" y="517"/>
                  <a:pt x="585" y="533"/>
                  <a:pt x="585" y="554"/>
                </a:cubicBezTo>
                <a:close/>
                <a:moveTo>
                  <a:pt x="512" y="183"/>
                </a:moveTo>
                <a:cubicBezTo>
                  <a:pt x="512" y="83"/>
                  <a:pt x="430" y="0"/>
                  <a:pt x="329" y="0"/>
                </a:cubicBezTo>
                <a:cubicBezTo>
                  <a:pt x="229" y="0"/>
                  <a:pt x="147" y="83"/>
                  <a:pt x="147" y="183"/>
                </a:cubicBezTo>
                <a:cubicBezTo>
                  <a:pt x="147" y="284"/>
                  <a:pt x="229" y="366"/>
                  <a:pt x="329" y="366"/>
                </a:cubicBezTo>
                <a:cubicBezTo>
                  <a:pt x="430" y="366"/>
                  <a:pt x="512" y="284"/>
                  <a:pt x="512" y="183"/>
                </a:cubicBezTo>
                <a:close/>
                <a:moveTo>
                  <a:pt x="220" y="183"/>
                </a:moveTo>
                <a:cubicBezTo>
                  <a:pt x="220" y="123"/>
                  <a:pt x="269" y="74"/>
                  <a:pt x="329" y="74"/>
                </a:cubicBezTo>
                <a:cubicBezTo>
                  <a:pt x="390" y="74"/>
                  <a:pt x="439" y="123"/>
                  <a:pt x="439" y="183"/>
                </a:cubicBezTo>
                <a:cubicBezTo>
                  <a:pt x="439" y="244"/>
                  <a:pt x="390" y="293"/>
                  <a:pt x="329" y="293"/>
                </a:cubicBezTo>
                <a:cubicBezTo>
                  <a:pt x="269" y="293"/>
                  <a:pt x="220" y="244"/>
                  <a:pt x="220" y="183"/>
                </a:cubicBezTo>
                <a:close/>
                <a:moveTo>
                  <a:pt x="1646" y="663"/>
                </a:moveTo>
                <a:cubicBezTo>
                  <a:pt x="1207" y="663"/>
                  <a:pt x="1207" y="663"/>
                  <a:pt x="1207" y="663"/>
                </a:cubicBezTo>
                <a:cubicBezTo>
                  <a:pt x="1147" y="663"/>
                  <a:pt x="1097" y="713"/>
                  <a:pt x="1097" y="773"/>
                </a:cubicBezTo>
                <a:cubicBezTo>
                  <a:pt x="1097" y="1230"/>
                  <a:pt x="1097" y="1230"/>
                  <a:pt x="1097" y="1230"/>
                </a:cubicBezTo>
                <a:cubicBezTo>
                  <a:pt x="1097" y="1260"/>
                  <a:pt x="1122" y="1285"/>
                  <a:pt x="1152" y="1285"/>
                </a:cubicBezTo>
                <a:cubicBezTo>
                  <a:pt x="1244" y="1285"/>
                  <a:pt x="1244" y="1285"/>
                  <a:pt x="1244" y="1285"/>
                </a:cubicBezTo>
                <a:cubicBezTo>
                  <a:pt x="1244" y="1651"/>
                  <a:pt x="1244" y="1651"/>
                  <a:pt x="1244" y="1651"/>
                </a:cubicBezTo>
                <a:cubicBezTo>
                  <a:pt x="1244" y="1711"/>
                  <a:pt x="1293" y="1760"/>
                  <a:pt x="1353" y="1760"/>
                </a:cubicBezTo>
                <a:cubicBezTo>
                  <a:pt x="1381" y="1760"/>
                  <a:pt x="1407" y="1750"/>
                  <a:pt x="1427" y="1732"/>
                </a:cubicBezTo>
                <a:cubicBezTo>
                  <a:pt x="1446" y="1750"/>
                  <a:pt x="1472" y="1760"/>
                  <a:pt x="1500" y="1760"/>
                </a:cubicBezTo>
                <a:cubicBezTo>
                  <a:pt x="1560" y="1760"/>
                  <a:pt x="1609" y="1711"/>
                  <a:pt x="1609" y="1651"/>
                </a:cubicBezTo>
                <a:cubicBezTo>
                  <a:pt x="1609" y="1285"/>
                  <a:pt x="1609" y="1285"/>
                  <a:pt x="1609" y="1285"/>
                </a:cubicBezTo>
                <a:cubicBezTo>
                  <a:pt x="1701" y="1285"/>
                  <a:pt x="1701" y="1285"/>
                  <a:pt x="1701" y="1285"/>
                </a:cubicBezTo>
                <a:cubicBezTo>
                  <a:pt x="1731" y="1285"/>
                  <a:pt x="1756" y="1260"/>
                  <a:pt x="1756" y="1230"/>
                </a:cubicBezTo>
                <a:cubicBezTo>
                  <a:pt x="1756" y="773"/>
                  <a:pt x="1756" y="773"/>
                  <a:pt x="1756" y="773"/>
                </a:cubicBezTo>
                <a:cubicBezTo>
                  <a:pt x="1756" y="713"/>
                  <a:pt x="1706" y="663"/>
                  <a:pt x="1646" y="663"/>
                </a:cubicBezTo>
                <a:close/>
                <a:moveTo>
                  <a:pt x="1683" y="1212"/>
                </a:moveTo>
                <a:cubicBezTo>
                  <a:pt x="1609" y="1212"/>
                  <a:pt x="1609" y="1212"/>
                  <a:pt x="1609" y="1212"/>
                </a:cubicBezTo>
                <a:cubicBezTo>
                  <a:pt x="1609" y="988"/>
                  <a:pt x="1609" y="988"/>
                  <a:pt x="1609" y="988"/>
                </a:cubicBezTo>
                <a:cubicBezTo>
                  <a:pt x="1609" y="968"/>
                  <a:pt x="1593" y="951"/>
                  <a:pt x="1573" y="951"/>
                </a:cubicBezTo>
                <a:cubicBezTo>
                  <a:pt x="1553" y="951"/>
                  <a:pt x="1536" y="968"/>
                  <a:pt x="1536" y="988"/>
                </a:cubicBezTo>
                <a:cubicBezTo>
                  <a:pt x="1536" y="1651"/>
                  <a:pt x="1536" y="1651"/>
                  <a:pt x="1536" y="1651"/>
                </a:cubicBezTo>
                <a:cubicBezTo>
                  <a:pt x="1536" y="1671"/>
                  <a:pt x="1520" y="1687"/>
                  <a:pt x="1500" y="1687"/>
                </a:cubicBezTo>
                <a:cubicBezTo>
                  <a:pt x="1480" y="1687"/>
                  <a:pt x="1463" y="1671"/>
                  <a:pt x="1463" y="1651"/>
                </a:cubicBezTo>
                <a:cubicBezTo>
                  <a:pt x="1463" y="1358"/>
                  <a:pt x="1463" y="1358"/>
                  <a:pt x="1463" y="1358"/>
                </a:cubicBezTo>
                <a:cubicBezTo>
                  <a:pt x="1463" y="1338"/>
                  <a:pt x="1447" y="1322"/>
                  <a:pt x="1427" y="1322"/>
                </a:cubicBezTo>
                <a:cubicBezTo>
                  <a:pt x="1406" y="1322"/>
                  <a:pt x="1390" y="1338"/>
                  <a:pt x="1390" y="1358"/>
                </a:cubicBezTo>
                <a:cubicBezTo>
                  <a:pt x="1390" y="1651"/>
                  <a:pt x="1390" y="1651"/>
                  <a:pt x="1390" y="1651"/>
                </a:cubicBezTo>
                <a:cubicBezTo>
                  <a:pt x="1390" y="1671"/>
                  <a:pt x="1374" y="1687"/>
                  <a:pt x="1353" y="1687"/>
                </a:cubicBezTo>
                <a:cubicBezTo>
                  <a:pt x="1333" y="1687"/>
                  <a:pt x="1317" y="1671"/>
                  <a:pt x="1317" y="1651"/>
                </a:cubicBezTo>
                <a:cubicBezTo>
                  <a:pt x="1317" y="988"/>
                  <a:pt x="1317" y="988"/>
                  <a:pt x="1317" y="988"/>
                </a:cubicBezTo>
                <a:cubicBezTo>
                  <a:pt x="1317" y="968"/>
                  <a:pt x="1300" y="951"/>
                  <a:pt x="1280" y="951"/>
                </a:cubicBezTo>
                <a:cubicBezTo>
                  <a:pt x="1260" y="951"/>
                  <a:pt x="1244" y="968"/>
                  <a:pt x="1244" y="988"/>
                </a:cubicBezTo>
                <a:cubicBezTo>
                  <a:pt x="1244" y="1212"/>
                  <a:pt x="1244" y="1212"/>
                  <a:pt x="1244" y="1212"/>
                </a:cubicBezTo>
                <a:cubicBezTo>
                  <a:pt x="1171" y="1212"/>
                  <a:pt x="1171" y="1212"/>
                  <a:pt x="1171" y="1212"/>
                </a:cubicBezTo>
                <a:cubicBezTo>
                  <a:pt x="1171" y="773"/>
                  <a:pt x="1171" y="773"/>
                  <a:pt x="1171" y="773"/>
                </a:cubicBezTo>
                <a:cubicBezTo>
                  <a:pt x="1171" y="753"/>
                  <a:pt x="1187" y="736"/>
                  <a:pt x="1207" y="736"/>
                </a:cubicBezTo>
                <a:cubicBezTo>
                  <a:pt x="1646" y="736"/>
                  <a:pt x="1646" y="736"/>
                  <a:pt x="1646" y="736"/>
                </a:cubicBezTo>
                <a:cubicBezTo>
                  <a:pt x="1666" y="736"/>
                  <a:pt x="1683" y="753"/>
                  <a:pt x="1683" y="773"/>
                </a:cubicBezTo>
                <a:lnTo>
                  <a:pt x="1683" y="1212"/>
                </a:lnTo>
                <a:close/>
                <a:moveTo>
                  <a:pt x="1427" y="220"/>
                </a:moveTo>
                <a:cubicBezTo>
                  <a:pt x="1326" y="220"/>
                  <a:pt x="1244" y="302"/>
                  <a:pt x="1244" y="403"/>
                </a:cubicBezTo>
                <a:cubicBezTo>
                  <a:pt x="1244" y="504"/>
                  <a:pt x="1326" y="586"/>
                  <a:pt x="1427" y="586"/>
                </a:cubicBezTo>
                <a:cubicBezTo>
                  <a:pt x="1527" y="586"/>
                  <a:pt x="1609" y="504"/>
                  <a:pt x="1609" y="403"/>
                </a:cubicBezTo>
                <a:cubicBezTo>
                  <a:pt x="1609" y="302"/>
                  <a:pt x="1527" y="220"/>
                  <a:pt x="1427" y="220"/>
                </a:cubicBezTo>
                <a:close/>
                <a:moveTo>
                  <a:pt x="1427" y="512"/>
                </a:moveTo>
                <a:cubicBezTo>
                  <a:pt x="1366" y="512"/>
                  <a:pt x="1317" y="463"/>
                  <a:pt x="1317" y="403"/>
                </a:cubicBezTo>
                <a:cubicBezTo>
                  <a:pt x="1317" y="342"/>
                  <a:pt x="1366" y="293"/>
                  <a:pt x="1427" y="293"/>
                </a:cubicBezTo>
                <a:cubicBezTo>
                  <a:pt x="1487" y="293"/>
                  <a:pt x="1536" y="342"/>
                  <a:pt x="1536" y="403"/>
                </a:cubicBezTo>
                <a:cubicBezTo>
                  <a:pt x="1536" y="463"/>
                  <a:pt x="1487" y="512"/>
                  <a:pt x="1427" y="512"/>
                </a:cubicBezTo>
                <a:close/>
                <a:moveTo>
                  <a:pt x="1123" y="429"/>
                </a:moveTo>
                <a:cubicBezTo>
                  <a:pt x="1032" y="520"/>
                  <a:pt x="1032" y="520"/>
                  <a:pt x="1032" y="520"/>
                </a:cubicBezTo>
                <a:cubicBezTo>
                  <a:pt x="1025" y="527"/>
                  <a:pt x="1015" y="531"/>
                  <a:pt x="1006" y="531"/>
                </a:cubicBezTo>
                <a:cubicBezTo>
                  <a:pt x="997" y="531"/>
                  <a:pt x="987" y="527"/>
                  <a:pt x="980" y="520"/>
                </a:cubicBezTo>
                <a:cubicBezTo>
                  <a:pt x="966" y="506"/>
                  <a:pt x="966" y="483"/>
                  <a:pt x="980" y="468"/>
                </a:cubicBezTo>
                <a:cubicBezTo>
                  <a:pt x="1009" y="439"/>
                  <a:pt x="1009" y="439"/>
                  <a:pt x="1009" y="439"/>
                </a:cubicBezTo>
                <a:cubicBezTo>
                  <a:pt x="878" y="439"/>
                  <a:pt x="878" y="439"/>
                  <a:pt x="878" y="439"/>
                </a:cubicBezTo>
                <a:cubicBezTo>
                  <a:pt x="858" y="439"/>
                  <a:pt x="841" y="423"/>
                  <a:pt x="841" y="403"/>
                </a:cubicBezTo>
                <a:cubicBezTo>
                  <a:pt x="841" y="220"/>
                  <a:pt x="841" y="220"/>
                  <a:pt x="841" y="220"/>
                </a:cubicBezTo>
                <a:cubicBezTo>
                  <a:pt x="622" y="220"/>
                  <a:pt x="622" y="220"/>
                  <a:pt x="622" y="220"/>
                </a:cubicBezTo>
                <a:cubicBezTo>
                  <a:pt x="622" y="147"/>
                  <a:pt x="622" y="147"/>
                  <a:pt x="622" y="147"/>
                </a:cubicBezTo>
                <a:cubicBezTo>
                  <a:pt x="878" y="147"/>
                  <a:pt x="878" y="147"/>
                  <a:pt x="878" y="147"/>
                </a:cubicBezTo>
                <a:cubicBezTo>
                  <a:pt x="898" y="147"/>
                  <a:pt x="915" y="163"/>
                  <a:pt x="915" y="183"/>
                </a:cubicBezTo>
                <a:cubicBezTo>
                  <a:pt x="915" y="366"/>
                  <a:pt x="915" y="366"/>
                  <a:pt x="915" y="366"/>
                </a:cubicBezTo>
                <a:cubicBezTo>
                  <a:pt x="1009" y="366"/>
                  <a:pt x="1009" y="366"/>
                  <a:pt x="1009" y="366"/>
                </a:cubicBezTo>
                <a:cubicBezTo>
                  <a:pt x="980" y="337"/>
                  <a:pt x="980" y="337"/>
                  <a:pt x="980" y="337"/>
                </a:cubicBezTo>
                <a:cubicBezTo>
                  <a:pt x="966" y="323"/>
                  <a:pt x="966" y="300"/>
                  <a:pt x="980" y="285"/>
                </a:cubicBezTo>
                <a:cubicBezTo>
                  <a:pt x="994" y="271"/>
                  <a:pt x="1018" y="271"/>
                  <a:pt x="1032" y="285"/>
                </a:cubicBezTo>
                <a:cubicBezTo>
                  <a:pt x="1123" y="377"/>
                  <a:pt x="1123" y="377"/>
                  <a:pt x="1123" y="377"/>
                </a:cubicBezTo>
                <a:cubicBezTo>
                  <a:pt x="1138" y="391"/>
                  <a:pt x="1138" y="414"/>
                  <a:pt x="1123" y="4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2" name="Freeform 232"/>
          <p:cNvSpPr>
            <a:spLocks noEditPoints="1"/>
          </p:cNvSpPr>
          <p:nvPr/>
        </p:nvSpPr>
        <p:spPr bwMode="auto">
          <a:xfrm>
            <a:off x="8395305" y="3391876"/>
            <a:ext cx="830692" cy="828952"/>
          </a:xfrm>
          <a:custGeom>
            <a:avLst/>
            <a:gdLst>
              <a:gd name="T0" fmla="*/ 914 w 1755"/>
              <a:gd name="T1" fmla="*/ 37 h 1752"/>
              <a:gd name="T2" fmla="*/ 841 w 1755"/>
              <a:gd name="T3" fmla="*/ 37 h 1752"/>
              <a:gd name="T4" fmla="*/ 1 w 1755"/>
              <a:gd name="T5" fmla="*/ 835 h 1752"/>
              <a:gd name="T6" fmla="*/ 58 w 1755"/>
              <a:gd name="T7" fmla="*/ 870 h 1752"/>
              <a:gd name="T8" fmla="*/ 312 w 1755"/>
              <a:gd name="T9" fmla="*/ 871 h 1752"/>
              <a:gd name="T10" fmla="*/ 325 w 1755"/>
              <a:gd name="T11" fmla="*/ 876 h 1752"/>
              <a:gd name="T12" fmla="*/ 328 w 1755"/>
              <a:gd name="T13" fmla="*/ 876 h 1752"/>
              <a:gd name="T14" fmla="*/ 374 w 1755"/>
              <a:gd name="T15" fmla="*/ 854 h 1752"/>
              <a:gd name="T16" fmla="*/ 841 w 1755"/>
              <a:gd name="T17" fmla="*/ 1022 h 1752"/>
              <a:gd name="T18" fmla="*/ 220 w 1755"/>
              <a:gd name="T19" fmla="*/ 1132 h 1752"/>
              <a:gd name="T20" fmla="*/ 1 w 1755"/>
              <a:gd name="T21" fmla="*/ 1497 h 1752"/>
              <a:gd name="T22" fmla="*/ 512 w 1755"/>
              <a:gd name="T23" fmla="*/ 1497 h 1752"/>
              <a:gd name="T24" fmla="*/ 293 w 1755"/>
              <a:gd name="T25" fmla="*/ 1132 h 1752"/>
              <a:gd name="T26" fmla="*/ 841 w 1755"/>
              <a:gd name="T27" fmla="*/ 1095 h 1752"/>
              <a:gd name="T28" fmla="*/ 841 w 1755"/>
              <a:gd name="T29" fmla="*/ 1606 h 1752"/>
              <a:gd name="T30" fmla="*/ 695 w 1755"/>
              <a:gd name="T31" fmla="*/ 1606 h 1752"/>
              <a:gd name="T32" fmla="*/ 658 w 1755"/>
              <a:gd name="T33" fmla="*/ 1497 h 1752"/>
              <a:gd name="T34" fmla="*/ 622 w 1755"/>
              <a:gd name="T35" fmla="*/ 1606 h 1752"/>
              <a:gd name="T36" fmla="*/ 914 w 1755"/>
              <a:gd name="T37" fmla="*/ 1606 h 1752"/>
              <a:gd name="T38" fmla="*/ 1425 w 1755"/>
              <a:gd name="T39" fmla="*/ 1095 h 1752"/>
              <a:gd name="T40" fmla="*/ 1461 w 1755"/>
              <a:gd name="T41" fmla="*/ 1244 h 1752"/>
              <a:gd name="T42" fmla="*/ 1498 w 1755"/>
              <a:gd name="T43" fmla="*/ 1752 h 1752"/>
              <a:gd name="T44" fmla="*/ 1534 w 1755"/>
              <a:gd name="T45" fmla="*/ 1244 h 1752"/>
              <a:gd name="T46" fmla="*/ 1425 w 1755"/>
              <a:gd name="T47" fmla="*/ 1022 h 1752"/>
              <a:gd name="T48" fmla="*/ 914 w 1755"/>
              <a:gd name="T49" fmla="*/ 859 h 1752"/>
              <a:gd name="T50" fmla="*/ 1404 w 1755"/>
              <a:gd name="T51" fmla="*/ 870 h 1752"/>
              <a:gd name="T52" fmla="*/ 1412 w 1755"/>
              <a:gd name="T53" fmla="*/ 874 h 1752"/>
              <a:gd name="T54" fmla="*/ 1428 w 1755"/>
              <a:gd name="T55" fmla="*/ 876 h 1752"/>
              <a:gd name="T56" fmla="*/ 1439 w 1755"/>
              <a:gd name="T57" fmla="*/ 873 h 1752"/>
              <a:gd name="T58" fmla="*/ 1445 w 1755"/>
              <a:gd name="T59" fmla="*/ 870 h 1752"/>
              <a:gd name="T60" fmla="*/ 1717 w 1755"/>
              <a:gd name="T61" fmla="*/ 876 h 1752"/>
              <a:gd name="T62" fmla="*/ 1753 w 1755"/>
              <a:gd name="T63" fmla="*/ 835 h 1752"/>
              <a:gd name="T64" fmla="*/ 439 w 1755"/>
              <a:gd name="T65" fmla="*/ 1497 h 1752"/>
              <a:gd name="T66" fmla="*/ 74 w 1755"/>
              <a:gd name="T67" fmla="*/ 1497 h 1752"/>
              <a:gd name="T68" fmla="*/ 439 w 1755"/>
              <a:gd name="T69" fmla="*/ 1497 h 1752"/>
              <a:gd name="T70" fmla="*/ 84 w 1755"/>
              <a:gd name="T71" fmla="*/ 782 h 1752"/>
              <a:gd name="T72" fmla="*/ 299 w 1755"/>
              <a:gd name="T73" fmla="*/ 786 h 1752"/>
              <a:gd name="T74" fmla="*/ 374 w 1755"/>
              <a:gd name="T75" fmla="*/ 772 h 1752"/>
              <a:gd name="T76" fmla="*/ 841 w 1755"/>
              <a:gd name="T77" fmla="*/ 777 h 1752"/>
              <a:gd name="T78" fmla="*/ 1498 w 1755"/>
              <a:gd name="T79" fmla="*/ 1679 h 1752"/>
              <a:gd name="T80" fmla="*/ 1498 w 1755"/>
              <a:gd name="T81" fmla="*/ 1314 h 1752"/>
              <a:gd name="T82" fmla="*/ 1159 w 1755"/>
              <a:gd name="T83" fmla="*/ 734 h 1752"/>
              <a:gd name="T84" fmla="*/ 914 w 1755"/>
              <a:gd name="T85" fmla="*/ 150 h 1752"/>
              <a:gd name="T86" fmla="*/ 1159 w 1755"/>
              <a:gd name="T87" fmla="*/ 734 h 1752"/>
              <a:gd name="T88" fmla="*/ 1194 w 1755"/>
              <a:gd name="T89" fmla="*/ 213 h 1752"/>
              <a:gd name="T90" fmla="*/ 1455 w 1755"/>
              <a:gd name="T91" fmla="*/ 786 h 1752"/>
              <a:gd name="T92" fmla="*/ 1399 w 1755"/>
              <a:gd name="T93" fmla="*/ 1471 h 1752"/>
              <a:gd name="T94" fmla="*/ 1473 w 1755"/>
              <a:gd name="T95" fmla="*/ 1494 h 1752"/>
              <a:gd name="T96" fmla="*/ 1596 w 1755"/>
              <a:gd name="T97" fmla="*/ 1422 h 1752"/>
              <a:gd name="T98" fmla="*/ 1499 w 1755"/>
              <a:gd name="T99" fmla="*/ 1571 h 1752"/>
              <a:gd name="T100" fmla="*/ 1448 w 1755"/>
              <a:gd name="T101" fmla="*/ 1571 h 1752"/>
              <a:gd name="T102" fmla="*/ 232 w 1755"/>
              <a:gd name="T103" fmla="*/ 1494 h 1752"/>
              <a:gd name="T104" fmla="*/ 355 w 1755"/>
              <a:gd name="T105" fmla="*/ 1422 h 1752"/>
              <a:gd name="T106" fmla="*/ 258 w 1755"/>
              <a:gd name="T107" fmla="*/ 1571 h 1752"/>
              <a:gd name="T108" fmla="*/ 207 w 1755"/>
              <a:gd name="T109" fmla="*/ 1571 h 1752"/>
              <a:gd name="T110" fmla="*/ 158 w 1755"/>
              <a:gd name="T111" fmla="*/ 1471 h 1752"/>
              <a:gd name="T112" fmla="*/ 232 w 1755"/>
              <a:gd name="T113" fmla="*/ 1494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55" h="1752">
                <a:moveTo>
                  <a:pt x="914" y="75"/>
                </a:moveTo>
                <a:cubicBezTo>
                  <a:pt x="914" y="37"/>
                  <a:pt x="914" y="37"/>
                  <a:pt x="914" y="37"/>
                </a:cubicBezTo>
                <a:cubicBezTo>
                  <a:pt x="914" y="17"/>
                  <a:pt x="897" y="0"/>
                  <a:pt x="877" y="0"/>
                </a:cubicBezTo>
                <a:cubicBezTo>
                  <a:pt x="857" y="0"/>
                  <a:pt x="841" y="17"/>
                  <a:pt x="841" y="37"/>
                </a:cubicBezTo>
                <a:cubicBezTo>
                  <a:pt x="841" y="75"/>
                  <a:pt x="841" y="75"/>
                  <a:pt x="841" y="75"/>
                </a:cubicBezTo>
                <a:cubicBezTo>
                  <a:pt x="462" y="95"/>
                  <a:pt x="60" y="357"/>
                  <a:pt x="1" y="835"/>
                </a:cubicBezTo>
                <a:cubicBezTo>
                  <a:pt x="0" y="850"/>
                  <a:pt x="6" y="864"/>
                  <a:pt x="18" y="871"/>
                </a:cubicBezTo>
                <a:cubicBezTo>
                  <a:pt x="31" y="878"/>
                  <a:pt x="46" y="878"/>
                  <a:pt x="58" y="870"/>
                </a:cubicBezTo>
                <a:cubicBezTo>
                  <a:pt x="112" y="834"/>
                  <a:pt x="255" y="834"/>
                  <a:pt x="309" y="870"/>
                </a:cubicBezTo>
                <a:cubicBezTo>
                  <a:pt x="310" y="871"/>
                  <a:pt x="311" y="871"/>
                  <a:pt x="312" y="871"/>
                </a:cubicBezTo>
                <a:cubicBezTo>
                  <a:pt x="313" y="872"/>
                  <a:pt x="314" y="872"/>
                  <a:pt x="315" y="873"/>
                </a:cubicBezTo>
                <a:cubicBezTo>
                  <a:pt x="318" y="874"/>
                  <a:pt x="321" y="875"/>
                  <a:pt x="325" y="876"/>
                </a:cubicBezTo>
                <a:cubicBezTo>
                  <a:pt x="325" y="876"/>
                  <a:pt x="326" y="876"/>
                  <a:pt x="327" y="876"/>
                </a:cubicBezTo>
                <a:cubicBezTo>
                  <a:pt x="327" y="876"/>
                  <a:pt x="327" y="876"/>
                  <a:pt x="328" y="876"/>
                </a:cubicBezTo>
                <a:cubicBezTo>
                  <a:pt x="335" y="877"/>
                  <a:pt x="343" y="875"/>
                  <a:pt x="350" y="870"/>
                </a:cubicBezTo>
                <a:cubicBezTo>
                  <a:pt x="374" y="854"/>
                  <a:pt x="374" y="854"/>
                  <a:pt x="374" y="854"/>
                </a:cubicBezTo>
                <a:cubicBezTo>
                  <a:pt x="474" y="788"/>
                  <a:pt x="736" y="793"/>
                  <a:pt x="841" y="859"/>
                </a:cubicBezTo>
                <a:cubicBezTo>
                  <a:pt x="841" y="1022"/>
                  <a:pt x="841" y="1022"/>
                  <a:pt x="841" y="1022"/>
                </a:cubicBezTo>
                <a:cubicBezTo>
                  <a:pt x="330" y="1022"/>
                  <a:pt x="330" y="1022"/>
                  <a:pt x="330" y="1022"/>
                </a:cubicBezTo>
                <a:cubicBezTo>
                  <a:pt x="269" y="1022"/>
                  <a:pt x="220" y="1071"/>
                  <a:pt x="220" y="1132"/>
                </a:cubicBezTo>
                <a:cubicBezTo>
                  <a:pt x="220" y="1244"/>
                  <a:pt x="220" y="1244"/>
                  <a:pt x="220" y="1244"/>
                </a:cubicBezTo>
                <a:cubicBezTo>
                  <a:pt x="97" y="1262"/>
                  <a:pt x="1" y="1368"/>
                  <a:pt x="1" y="1497"/>
                </a:cubicBezTo>
                <a:cubicBezTo>
                  <a:pt x="1" y="1638"/>
                  <a:pt x="116" y="1752"/>
                  <a:pt x="257" y="1752"/>
                </a:cubicBezTo>
                <a:cubicBezTo>
                  <a:pt x="398" y="1752"/>
                  <a:pt x="512" y="1638"/>
                  <a:pt x="512" y="1497"/>
                </a:cubicBezTo>
                <a:cubicBezTo>
                  <a:pt x="512" y="1368"/>
                  <a:pt x="417" y="1262"/>
                  <a:pt x="293" y="1244"/>
                </a:cubicBezTo>
                <a:cubicBezTo>
                  <a:pt x="293" y="1132"/>
                  <a:pt x="293" y="1132"/>
                  <a:pt x="293" y="1132"/>
                </a:cubicBezTo>
                <a:cubicBezTo>
                  <a:pt x="293" y="1112"/>
                  <a:pt x="310" y="1095"/>
                  <a:pt x="330" y="1095"/>
                </a:cubicBezTo>
                <a:cubicBezTo>
                  <a:pt x="841" y="1095"/>
                  <a:pt x="841" y="1095"/>
                  <a:pt x="841" y="1095"/>
                </a:cubicBezTo>
                <a:cubicBezTo>
                  <a:pt x="841" y="1606"/>
                  <a:pt x="841" y="1606"/>
                  <a:pt x="841" y="1606"/>
                </a:cubicBezTo>
                <a:cubicBezTo>
                  <a:pt x="841" y="1606"/>
                  <a:pt x="841" y="1606"/>
                  <a:pt x="841" y="1606"/>
                </a:cubicBezTo>
                <a:cubicBezTo>
                  <a:pt x="841" y="1647"/>
                  <a:pt x="808" y="1679"/>
                  <a:pt x="768" y="1679"/>
                </a:cubicBezTo>
                <a:cubicBezTo>
                  <a:pt x="727" y="1679"/>
                  <a:pt x="695" y="1647"/>
                  <a:pt x="695" y="1606"/>
                </a:cubicBezTo>
                <a:cubicBezTo>
                  <a:pt x="695" y="1533"/>
                  <a:pt x="695" y="1533"/>
                  <a:pt x="695" y="1533"/>
                </a:cubicBezTo>
                <a:cubicBezTo>
                  <a:pt x="695" y="1513"/>
                  <a:pt x="678" y="1497"/>
                  <a:pt x="658" y="1497"/>
                </a:cubicBezTo>
                <a:cubicBezTo>
                  <a:pt x="638" y="1497"/>
                  <a:pt x="622" y="1513"/>
                  <a:pt x="622" y="1533"/>
                </a:cubicBezTo>
                <a:cubicBezTo>
                  <a:pt x="622" y="1606"/>
                  <a:pt x="622" y="1606"/>
                  <a:pt x="622" y="1606"/>
                </a:cubicBezTo>
                <a:cubicBezTo>
                  <a:pt x="622" y="1687"/>
                  <a:pt x="687" y="1752"/>
                  <a:pt x="768" y="1752"/>
                </a:cubicBezTo>
                <a:cubicBezTo>
                  <a:pt x="848" y="1752"/>
                  <a:pt x="914" y="1687"/>
                  <a:pt x="914" y="1606"/>
                </a:cubicBezTo>
                <a:cubicBezTo>
                  <a:pt x="914" y="1606"/>
                  <a:pt x="914" y="1095"/>
                  <a:pt x="914" y="1095"/>
                </a:cubicBezTo>
                <a:cubicBezTo>
                  <a:pt x="1425" y="1095"/>
                  <a:pt x="1425" y="1095"/>
                  <a:pt x="1425" y="1095"/>
                </a:cubicBezTo>
                <a:cubicBezTo>
                  <a:pt x="1445" y="1095"/>
                  <a:pt x="1461" y="1112"/>
                  <a:pt x="1461" y="1132"/>
                </a:cubicBezTo>
                <a:cubicBezTo>
                  <a:pt x="1461" y="1244"/>
                  <a:pt x="1461" y="1244"/>
                  <a:pt x="1461" y="1244"/>
                </a:cubicBezTo>
                <a:cubicBezTo>
                  <a:pt x="1338" y="1262"/>
                  <a:pt x="1242" y="1368"/>
                  <a:pt x="1242" y="1497"/>
                </a:cubicBezTo>
                <a:cubicBezTo>
                  <a:pt x="1242" y="1638"/>
                  <a:pt x="1357" y="1752"/>
                  <a:pt x="1498" y="1752"/>
                </a:cubicBezTo>
                <a:cubicBezTo>
                  <a:pt x="1639" y="1752"/>
                  <a:pt x="1753" y="1638"/>
                  <a:pt x="1753" y="1497"/>
                </a:cubicBezTo>
                <a:cubicBezTo>
                  <a:pt x="1753" y="1368"/>
                  <a:pt x="1658" y="1262"/>
                  <a:pt x="1534" y="1244"/>
                </a:cubicBezTo>
                <a:cubicBezTo>
                  <a:pt x="1534" y="1132"/>
                  <a:pt x="1534" y="1132"/>
                  <a:pt x="1534" y="1132"/>
                </a:cubicBezTo>
                <a:cubicBezTo>
                  <a:pt x="1534" y="1071"/>
                  <a:pt x="1485" y="1022"/>
                  <a:pt x="1425" y="1022"/>
                </a:cubicBezTo>
                <a:cubicBezTo>
                  <a:pt x="914" y="1022"/>
                  <a:pt x="914" y="1022"/>
                  <a:pt x="914" y="1022"/>
                </a:cubicBezTo>
                <a:cubicBezTo>
                  <a:pt x="914" y="859"/>
                  <a:pt x="914" y="859"/>
                  <a:pt x="914" y="859"/>
                </a:cubicBezTo>
                <a:cubicBezTo>
                  <a:pt x="1018" y="793"/>
                  <a:pt x="1281" y="788"/>
                  <a:pt x="1380" y="854"/>
                </a:cubicBezTo>
                <a:cubicBezTo>
                  <a:pt x="1404" y="870"/>
                  <a:pt x="1404" y="870"/>
                  <a:pt x="1404" y="870"/>
                </a:cubicBezTo>
                <a:cubicBezTo>
                  <a:pt x="1406" y="871"/>
                  <a:pt x="1407" y="872"/>
                  <a:pt x="1409" y="872"/>
                </a:cubicBezTo>
                <a:cubicBezTo>
                  <a:pt x="1410" y="873"/>
                  <a:pt x="1411" y="874"/>
                  <a:pt x="1412" y="874"/>
                </a:cubicBezTo>
                <a:cubicBezTo>
                  <a:pt x="1416" y="876"/>
                  <a:pt x="1421" y="876"/>
                  <a:pt x="1425" y="876"/>
                </a:cubicBezTo>
                <a:cubicBezTo>
                  <a:pt x="1426" y="876"/>
                  <a:pt x="1427" y="876"/>
                  <a:pt x="1428" y="876"/>
                </a:cubicBezTo>
                <a:cubicBezTo>
                  <a:pt x="1428" y="876"/>
                  <a:pt x="1429" y="876"/>
                  <a:pt x="1430" y="876"/>
                </a:cubicBezTo>
                <a:cubicBezTo>
                  <a:pt x="1433" y="875"/>
                  <a:pt x="1436" y="874"/>
                  <a:pt x="1439" y="873"/>
                </a:cubicBezTo>
                <a:cubicBezTo>
                  <a:pt x="1440" y="872"/>
                  <a:pt x="1442" y="872"/>
                  <a:pt x="1443" y="871"/>
                </a:cubicBezTo>
                <a:cubicBezTo>
                  <a:pt x="1443" y="871"/>
                  <a:pt x="1444" y="871"/>
                  <a:pt x="1445" y="870"/>
                </a:cubicBezTo>
                <a:cubicBezTo>
                  <a:pt x="1499" y="834"/>
                  <a:pt x="1642" y="834"/>
                  <a:pt x="1696" y="870"/>
                </a:cubicBezTo>
                <a:cubicBezTo>
                  <a:pt x="1703" y="874"/>
                  <a:pt x="1710" y="876"/>
                  <a:pt x="1717" y="876"/>
                </a:cubicBezTo>
                <a:cubicBezTo>
                  <a:pt x="1723" y="876"/>
                  <a:pt x="1730" y="875"/>
                  <a:pt x="1736" y="871"/>
                </a:cubicBezTo>
                <a:cubicBezTo>
                  <a:pt x="1748" y="864"/>
                  <a:pt x="1755" y="850"/>
                  <a:pt x="1753" y="835"/>
                </a:cubicBezTo>
                <a:cubicBezTo>
                  <a:pt x="1694" y="358"/>
                  <a:pt x="1293" y="96"/>
                  <a:pt x="914" y="75"/>
                </a:cubicBezTo>
                <a:close/>
                <a:moveTo>
                  <a:pt x="439" y="1497"/>
                </a:moveTo>
                <a:cubicBezTo>
                  <a:pt x="439" y="1597"/>
                  <a:pt x="357" y="1679"/>
                  <a:pt x="257" y="1679"/>
                </a:cubicBezTo>
                <a:cubicBezTo>
                  <a:pt x="156" y="1679"/>
                  <a:pt x="74" y="1597"/>
                  <a:pt x="74" y="1497"/>
                </a:cubicBezTo>
                <a:cubicBezTo>
                  <a:pt x="74" y="1396"/>
                  <a:pt x="156" y="1314"/>
                  <a:pt x="257" y="1314"/>
                </a:cubicBezTo>
                <a:cubicBezTo>
                  <a:pt x="357" y="1314"/>
                  <a:pt x="439" y="1396"/>
                  <a:pt x="439" y="1497"/>
                </a:cubicBezTo>
                <a:close/>
                <a:moveTo>
                  <a:pt x="299" y="786"/>
                </a:moveTo>
                <a:cubicBezTo>
                  <a:pt x="236" y="766"/>
                  <a:pt x="151" y="765"/>
                  <a:pt x="84" y="782"/>
                </a:cubicBezTo>
                <a:cubicBezTo>
                  <a:pt x="141" y="499"/>
                  <a:pt x="334" y="306"/>
                  <a:pt x="560" y="213"/>
                </a:cubicBezTo>
                <a:cubicBezTo>
                  <a:pt x="431" y="331"/>
                  <a:pt x="330" y="524"/>
                  <a:pt x="299" y="786"/>
                </a:cubicBezTo>
                <a:close/>
                <a:moveTo>
                  <a:pt x="841" y="777"/>
                </a:moveTo>
                <a:cubicBezTo>
                  <a:pt x="713" y="722"/>
                  <a:pt x="498" y="719"/>
                  <a:pt x="374" y="772"/>
                </a:cubicBezTo>
                <a:cubicBezTo>
                  <a:pt x="426" y="389"/>
                  <a:pt x="638" y="176"/>
                  <a:pt x="841" y="149"/>
                </a:cubicBezTo>
                <a:lnTo>
                  <a:pt x="841" y="777"/>
                </a:lnTo>
                <a:close/>
                <a:moveTo>
                  <a:pt x="1680" y="1497"/>
                </a:moveTo>
                <a:cubicBezTo>
                  <a:pt x="1680" y="1597"/>
                  <a:pt x="1598" y="1679"/>
                  <a:pt x="1498" y="1679"/>
                </a:cubicBezTo>
                <a:cubicBezTo>
                  <a:pt x="1397" y="1679"/>
                  <a:pt x="1315" y="1597"/>
                  <a:pt x="1315" y="1497"/>
                </a:cubicBezTo>
                <a:cubicBezTo>
                  <a:pt x="1315" y="1396"/>
                  <a:pt x="1397" y="1314"/>
                  <a:pt x="1498" y="1314"/>
                </a:cubicBezTo>
                <a:cubicBezTo>
                  <a:pt x="1598" y="1314"/>
                  <a:pt x="1680" y="1396"/>
                  <a:pt x="1680" y="1497"/>
                </a:cubicBezTo>
                <a:close/>
                <a:moveTo>
                  <a:pt x="1159" y="734"/>
                </a:moveTo>
                <a:cubicBezTo>
                  <a:pt x="1070" y="734"/>
                  <a:pt x="980" y="749"/>
                  <a:pt x="914" y="777"/>
                </a:cubicBezTo>
                <a:cubicBezTo>
                  <a:pt x="914" y="150"/>
                  <a:pt x="914" y="150"/>
                  <a:pt x="914" y="150"/>
                </a:cubicBezTo>
                <a:cubicBezTo>
                  <a:pt x="1118" y="177"/>
                  <a:pt x="1328" y="390"/>
                  <a:pt x="1380" y="772"/>
                </a:cubicBezTo>
                <a:cubicBezTo>
                  <a:pt x="1321" y="747"/>
                  <a:pt x="1241" y="734"/>
                  <a:pt x="1159" y="734"/>
                </a:cubicBezTo>
                <a:close/>
                <a:moveTo>
                  <a:pt x="1455" y="786"/>
                </a:moveTo>
                <a:cubicBezTo>
                  <a:pt x="1424" y="524"/>
                  <a:pt x="1323" y="331"/>
                  <a:pt x="1194" y="213"/>
                </a:cubicBezTo>
                <a:cubicBezTo>
                  <a:pt x="1420" y="306"/>
                  <a:pt x="1614" y="499"/>
                  <a:pt x="1670" y="782"/>
                </a:cubicBezTo>
                <a:cubicBezTo>
                  <a:pt x="1604" y="765"/>
                  <a:pt x="1519" y="766"/>
                  <a:pt x="1455" y="786"/>
                </a:cubicBezTo>
                <a:close/>
                <a:moveTo>
                  <a:pt x="1399" y="1523"/>
                </a:moveTo>
                <a:cubicBezTo>
                  <a:pt x="1385" y="1508"/>
                  <a:pt x="1385" y="1485"/>
                  <a:pt x="1399" y="1471"/>
                </a:cubicBezTo>
                <a:cubicBezTo>
                  <a:pt x="1413" y="1457"/>
                  <a:pt x="1436" y="1457"/>
                  <a:pt x="1450" y="1471"/>
                </a:cubicBezTo>
                <a:cubicBezTo>
                  <a:pt x="1473" y="1494"/>
                  <a:pt x="1473" y="1494"/>
                  <a:pt x="1473" y="1494"/>
                </a:cubicBezTo>
                <a:cubicBezTo>
                  <a:pt x="1545" y="1422"/>
                  <a:pt x="1545" y="1422"/>
                  <a:pt x="1545" y="1422"/>
                </a:cubicBezTo>
                <a:cubicBezTo>
                  <a:pt x="1559" y="1408"/>
                  <a:pt x="1582" y="1408"/>
                  <a:pt x="1596" y="1422"/>
                </a:cubicBezTo>
                <a:cubicBezTo>
                  <a:pt x="1611" y="1437"/>
                  <a:pt x="1611" y="1460"/>
                  <a:pt x="1596" y="1474"/>
                </a:cubicBezTo>
                <a:cubicBezTo>
                  <a:pt x="1499" y="1571"/>
                  <a:pt x="1499" y="1571"/>
                  <a:pt x="1499" y="1571"/>
                </a:cubicBezTo>
                <a:cubicBezTo>
                  <a:pt x="1492" y="1578"/>
                  <a:pt x="1483" y="1582"/>
                  <a:pt x="1473" y="1582"/>
                </a:cubicBezTo>
                <a:cubicBezTo>
                  <a:pt x="1464" y="1582"/>
                  <a:pt x="1454" y="1578"/>
                  <a:pt x="1448" y="1571"/>
                </a:cubicBezTo>
                <a:lnTo>
                  <a:pt x="1399" y="1523"/>
                </a:lnTo>
                <a:close/>
                <a:moveTo>
                  <a:pt x="232" y="1494"/>
                </a:moveTo>
                <a:cubicBezTo>
                  <a:pt x="304" y="1422"/>
                  <a:pt x="304" y="1422"/>
                  <a:pt x="304" y="1422"/>
                </a:cubicBezTo>
                <a:cubicBezTo>
                  <a:pt x="318" y="1408"/>
                  <a:pt x="341" y="1408"/>
                  <a:pt x="355" y="1422"/>
                </a:cubicBezTo>
                <a:cubicBezTo>
                  <a:pt x="370" y="1437"/>
                  <a:pt x="370" y="1460"/>
                  <a:pt x="355" y="1474"/>
                </a:cubicBezTo>
                <a:cubicBezTo>
                  <a:pt x="258" y="1571"/>
                  <a:pt x="258" y="1571"/>
                  <a:pt x="258" y="1571"/>
                </a:cubicBezTo>
                <a:cubicBezTo>
                  <a:pt x="251" y="1578"/>
                  <a:pt x="242" y="1582"/>
                  <a:pt x="232" y="1582"/>
                </a:cubicBezTo>
                <a:cubicBezTo>
                  <a:pt x="223" y="1582"/>
                  <a:pt x="213" y="1578"/>
                  <a:pt x="207" y="1571"/>
                </a:cubicBezTo>
                <a:cubicBezTo>
                  <a:pt x="158" y="1523"/>
                  <a:pt x="158" y="1523"/>
                  <a:pt x="158" y="1523"/>
                </a:cubicBezTo>
                <a:cubicBezTo>
                  <a:pt x="144" y="1508"/>
                  <a:pt x="144" y="1485"/>
                  <a:pt x="158" y="1471"/>
                </a:cubicBezTo>
                <a:cubicBezTo>
                  <a:pt x="172" y="1457"/>
                  <a:pt x="195" y="1457"/>
                  <a:pt x="209" y="1471"/>
                </a:cubicBezTo>
                <a:lnTo>
                  <a:pt x="232" y="149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3" name="Freeform 235"/>
          <p:cNvSpPr>
            <a:spLocks noEditPoints="1"/>
          </p:cNvSpPr>
          <p:nvPr/>
        </p:nvSpPr>
        <p:spPr bwMode="auto">
          <a:xfrm>
            <a:off x="17424773" y="3391730"/>
            <a:ext cx="725768" cy="829244"/>
          </a:xfrm>
          <a:custGeom>
            <a:avLst/>
            <a:gdLst>
              <a:gd name="T0" fmla="*/ 1533 w 1533"/>
              <a:gd name="T1" fmla="*/ 110 h 1752"/>
              <a:gd name="T2" fmla="*/ 329 w 1533"/>
              <a:gd name="T3" fmla="*/ 0 h 1752"/>
              <a:gd name="T4" fmla="*/ 219 w 1533"/>
              <a:gd name="T5" fmla="*/ 1387 h 1752"/>
              <a:gd name="T6" fmla="*/ 0 w 1533"/>
              <a:gd name="T7" fmla="*/ 1460 h 1752"/>
              <a:gd name="T8" fmla="*/ 219 w 1533"/>
              <a:gd name="T9" fmla="*/ 1752 h 1752"/>
              <a:gd name="T10" fmla="*/ 1533 w 1533"/>
              <a:gd name="T11" fmla="*/ 1533 h 1752"/>
              <a:gd name="T12" fmla="*/ 73 w 1533"/>
              <a:gd name="T13" fmla="*/ 1533 h 1752"/>
              <a:gd name="T14" fmla="*/ 1095 w 1533"/>
              <a:gd name="T15" fmla="*/ 1460 h 1752"/>
              <a:gd name="T16" fmla="*/ 1099 w 1533"/>
              <a:gd name="T17" fmla="*/ 1572 h 1752"/>
              <a:gd name="T18" fmla="*/ 1110 w 1533"/>
              <a:gd name="T19" fmla="*/ 1612 h 1752"/>
              <a:gd name="T20" fmla="*/ 1152 w 1533"/>
              <a:gd name="T21" fmla="*/ 1679 h 1752"/>
              <a:gd name="T22" fmla="*/ 1287 w 1533"/>
              <a:gd name="T23" fmla="*/ 1676 h 1752"/>
              <a:gd name="T24" fmla="*/ 1245 w 1533"/>
              <a:gd name="T25" fmla="*/ 1661 h 1752"/>
              <a:gd name="T26" fmla="*/ 1224 w 1533"/>
              <a:gd name="T27" fmla="*/ 1647 h 1752"/>
              <a:gd name="T28" fmla="*/ 1205 w 1533"/>
              <a:gd name="T29" fmla="*/ 1629 h 1752"/>
              <a:gd name="T30" fmla="*/ 1190 w 1533"/>
              <a:gd name="T31" fmla="*/ 1608 h 1752"/>
              <a:gd name="T32" fmla="*/ 1178 w 1533"/>
              <a:gd name="T33" fmla="*/ 1585 h 1752"/>
              <a:gd name="T34" fmla="*/ 1171 w 1533"/>
              <a:gd name="T35" fmla="*/ 1560 h 1752"/>
              <a:gd name="T36" fmla="*/ 1168 w 1533"/>
              <a:gd name="T37" fmla="*/ 1460 h 1752"/>
              <a:gd name="T38" fmla="*/ 292 w 1533"/>
              <a:gd name="T39" fmla="*/ 1387 h 1752"/>
              <a:gd name="T40" fmla="*/ 329 w 1533"/>
              <a:gd name="T41" fmla="*/ 73 h 1752"/>
              <a:gd name="T42" fmla="*/ 1460 w 1533"/>
              <a:gd name="T43" fmla="*/ 110 h 1752"/>
              <a:gd name="T44" fmla="*/ 1314 w 1533"/>
              <a:gd name="T45" fmla="*/ 1679 h 1752"/>
              <a:gd name="T46" fmla="*/ 402 w 1533"/>
              <a:gd name="T47" fmla="*/ 292 h 1752"/>
              <a:gd name="T48" fmla="*/ 876 w 1533"/>
              <a:gd name="T49" fmla="*/ 256 h 1752"/>
              <a:gd name="T50" fmla="*/ 876 w 1533"/>
              <a:gd name="T51" fmla="*/ 329 h 1752"/>
              <a:gd name="T52" fmla="*/ 402 w 1533"/>
              <a:gd name="T53" fmla="*/ 292 h 1752"/>
              <a:gd name="T54" fmla="*/ 438 w 1533"/>
              <a:gd name="T55" fmla="*/ 438 h 1752"/>
              <a:gd name="T56" fmla="*/ 913 w 1533"/>
              <a:gd name="T57" fmla="*/ 475 h 1752"/>
              <a:gd name="T58" fmla="*/ 438 w 1533"/>
              <a:gd name="T59" fmla="*/ 511 h 1752"/>
              <a:gd name="T60" fmla="*/ 876 w 1533"/>
              <a:gd name="T61" fmla="*/ 694 h 1752"/>
              <a:gd name="T62" fmla="*/ 402 w 1533"/>
              <a:gd name="T63" fmla="*/ 657 h 1752"/>
              <a:gd name="T64" fmla="*/ 876 w 1533"/>
              <a:gd name="T65" fmla="*/ 621 h 1752"/>
              <a:gd name="T66" fmla="*/ 876 w 1533"/>
              <a:gd name="T67" fmla="*/ 694 h 1752"/>
              <a:gd name="T68" fmla="*/ 1314 w 1533"/>
              <a:gd name="T69" fmla="*/ 876 h 1752"/>
              <a:gd name="T70" fmla="*/ 840 w 1533"/>
              <a:gd name="T71" fmla="*/ 840 h 1752"/>
              <a:gd name="T72" fmla="*/ 1314 w 1533"/>
              <a:gd name="T73" fmla="*/ 803 h 1752"/>
              <a:gd name="T74" fmla="*/ 1351 w 1533"/>
              <a:gd name="T75" fmla="*/ 1022 h 1752"/>
              <a:gd name="T76" fmla="*/ 876 w 1533"/>
              <a:gd name="T77" fmla="*/ 1059 h 1752"/>
              <a:gd name="T78" fmla="*/ 876 w 1533"/>
              <a:gd name="T79" fmla="*/ 986 h 1752"/>
              <a:gd name="T80" fmla="*/ 1351 w 1533"/>
              <a:gd name="T81" fmla="*/ 1022 h 1752"/>
              <a:gd name="T82" fmla="*/ 1314 w 1533"/>
              <a:gd name="T83" fmla="*/ 1241 h 1752"/>
              <a:gd name="T84" fmla="*/ 840 w 1533"/>
              <a:gd name="T85" fmla="*/ 1205 h 1752"/>
              <a:gd name="T86" fmla="*/ 1314 w 1533"/>
              <a:gd name="T87" fmla="*/ 1168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3" h="1752">
                <a:moveTo>
                  <a:pt x="1533" y="1533"/>
                </a:moveTo>
                <a:cubicBezTo>
                  <a:pt x="1533" y="110"/>
                  <a:pt x="1533" y="110"/>
                  <a:pt x="1533" y="110"/>
                </a:cubicBezTo>
                <a:cubicBezTo>
                  <a:pt x="1533" y="49"/>
                  <a:pt x="1484" y="0"/>
                  <a:pt x="1424" y="0"/>
                </a:cubicBezTo>
                <a:cubicBezTo>
                  <a:pt x="329" y="0"/>
                  <a:pt x="329" y="0"/>
                  <a:pt x="329" y="0"/>
                </a:cubicBezTo>
                <a:cubicBezTo>
                  <a:pt x="268" y="0"/>
                  <a:pt x="219" y="49"/>
                  <a:pt x="219" y="110"/>
                </a:cubicBezTo>
                <a:cubicBezTo>
                  <a:pt x="219" y="1387"/>
                  <a:pt x="219" y="1387"/>
                  <a:pt x="219" y="1387"/>
                </a:cubicBezTo>
                <a:cubicBezTo>
                  <a:pt x="73" y="1387"/>
                  <a:pt x="73" y="1387"/>
                  <a:pt x="73" y="1387"/>
                </a:cubicBezTo>
                <a:cubicBezTo>
                  <a:pt x="33" y="1387"/>
                  <a:pt x="0" y="1420"/>
                  <a:pt x="0" y="1460"/>
                </a:cubicBezTo>
                <a:cubicBezTo>
                  <a:pt x="0" y="1533"/>
                  <a:pt x="0" y="1533"/>
                  <a:pt x="0" y="1533"/>
                </a:cubicBezTo>
                <a:cubicBezTo>
                  <a:pt x="0" y="1654"/>
                  <a:pt x="99" y="1752"/>
                  <a:pt x="219" y="1752"/>
                </a:cubicBezTo>
                <a:cubicBezTo>
                  <a:pt x="1336" y="1751"/>
                  <a:pt x="1336" y="1751"/>
                  <a:pt x="1336" y="1751"/>
                </a:cubicBezTo>
                <a:cubicBezTo>
                  <a:pt x="1435" y="1752"/>
                  <a:pt x="1533" y="1646"/>
                  <a:pt x="1533" y="1533"/>
                </a:cubicBezTo>
                <a:close/>
                <a:moveTo>
                  <a:pt x="219" y="1679"/>
                </a:moveTo>
                <a:cubicBezTo>
                  <a:pt x="139" y="1679"/>
                  <a:pt x="73" y="1614"/>
                  <a:pt x="73" y="1533"/>
                </a:cubicBezTo>
                <a:cubicBezTo>
                  <a:pt x="73" y="1460"/>
                  <a:pt x="73" y="1460"/>
                  <a:pt x="73" y="1460"/>
                </a:cubicBezTo>
                <a:cubicBezTo>
                  <a:pt x="1095" y="1460"/>
                  <a:pt x="1095" y="1460"/>
                  <a:pt x="1095" y="1460"/>
                </a:cubicBezTo>
                <a:cubicBezTo>
                  <a:pt x="1095" y="1533"/>
                  <a:pt x="1095" y="1533"/>
                  <a:pt x="1095" y="1533"/>
                </a:cubicBezTo>
                <a:cubicBezTo>
                  <a:pt x="1095" y="1546"/>
                  <a:pt x="1097" y="1560"/>
                  <a:pt x="1099" y="1572"/>
                </a:cubicBezTo>
                <a:cubicBezTo>
                  <a:pt x="1099" y="1573"/>
                  <a:pt x="1099" y="1574"/>
                  <a:pt x="1099" y="1574"/>
                </a:cubicBezTo>
                <a:cubicBezTo>
                  <a:pt x="1102" y="1587"/>
                  <a:pt x="1106" y="1600"/>
                  <a:pt x="1110" y="1612"/>
                </a:cubicBezTo>
                <a:cubicBezTo>
                  <a:pt x="1110" y="1612"/>
                  <a:pt x="1110" y="1612"/>
                  <a:pt x="1110" y="1612"/>
                </a:cubicBezTo>
                <a:cubicBezTo>
                  <a:pt x="1120" y="1637"/>
                  <a:pt x="1134" y="1660"/>
                  <a:pt x="1152" y="1679"/>
                </a:cubicBezTo>
                <a:lnTo>
                  <a:pt x="219" y="1679"/>
                </a:lnTo>
                <a:close/>
                <a:moveTo>
                  <a:pt x="1287" y="1676"/>
                </a:moveTo>
                <a:cubicBezTo>
                  <a:pt x="1283" y="1676"/>
                  <a:pt x="1283" y="1676"/>
                  <a:pt x="1283" y="1676"/>
                </a:cubicBezTo>
                <a:cubicBezTo>
                  <a:pt x="1270" y="1673"/>
                  <a:pt x="1257" y="1667"/>
                  <a:pt x="1245" y="1661"/>
                </a:cubicBezTo>
                <a:cubicBezTo>
                  <a:pt x="1242" y="1659"/>
                  <a:pt x="1239" y="1658"/>
                  <a:pt x="1236" y="1656"/>
                </a:cubicBezTo>
                <a:cubicBezTo>
                  <a:pt x="1232" y="1653"/>
                  <a:pt x="1228" y="1650"/>
                  <a:pt x="1224" y="1647"/>
                </a:cubicBezTo>
                <a:cubicBezTo>
                  <a:pt x="1221" y="1644"/>
                  <a:pt x="1218" y="1642"/>
                  <a:pt x="1216" y="1640"/>
                </a:cubicBezTo>
                <a:cubicBezTo>
                  <a:pt x="1212" y="1636"/>
                  <a:pt x="1208" y="1633"/>
                  <a:pt x="1205" y="1629"/>
                </a:cubicBezTo>
                <a:cubicBezTo>
                  <a:pt x="1203" y="1626"/>
                  <a:pt x="1200" y="1623"/>
                  <a:pt x="1198" y="1621"/>
                </a:cubicBezTo>
                <a:cubicBezTo>
                  <a:pt x="1195" y="1617"/>
                  <a:pt x="1192" y="1612"/>
                  <a:pt x="1190" y="1608"/>
                </a:cubicBezTo>
                <a:cubicBezTo>
                  <a:pt x="1188" y="1605"/>
                  <a:pt x="1186" y="1601"/>
                  <a:pt x="1184" y="1598"/>
                </a:cubicBezTo>
                <a:cubicBezTo>
                  <a:pt x="1182" y="1594"/>
                  <a:pt x="1180" y="1590"/>
                  <a:pt x="1178" y="1585"/>
                </a:cubicBezTo>
                <a:cubicBezTo>
                  <a:pt x="1177" y="1581"/>
                  <a:pt x="1175" y="1576"/>
                  <a:pt x="1174" y="1571"/>
                </a:cubicBezTo>
                <a:cubicBezTo>
                  <a:pt x="1173" y="1568"/>
                  <a:pt x="1172" y="1564"/>
                  <a:pt x="1171" y="1560"/>
                </a:cubicBezTo>
                <a:cubicBezTo>
                  <a:pt x="1169" y="1551"/>
                  <a:pt x="1168" y="1542"/>
                  <a:pt x="1168" y="1533"/>
                </a:cubicBezTo>
                <a:cubicBezTo>
                  <a:pt x="1168" y="1460"/>
                  <a:pt x="1168" y="1460"/>
                  <a:pt x="1168" y="1460"/>
                </a:cubicBezTo>
                <a:cubicBezTo>
                  <a:pt x="1168" y="1420"/>
                  <a:pt x="1136" y="1387"/>
                  <a:pt x="1095" y="1387"/>
                </a:cubicBezTo>
                <a:cubicBezTo>
                  <a:pt x="292" y="1387"/>
                  <a:pt x="292" y="1387"/>
                  <a:pt x="292" y="1387"/>
                </a:cubicBezTo>
                <a:cubicBezTo>
                  <a:pt x="292" y="110"/>
                  <a:pt x="292" y="110"/>
                  <a:pt x="292" y="110"/>
                </a:cubicBezTo>
                <a:cubicBezTo>
                  <a:pt x="292" y="89"/>
                  <a:pt x="309" y="73"/>
                  <a:pt x="329" y="73"/>
                </a:cubicBezTo>
                <a:cubicBezTo>
                  <a:pt x="1424" y="73"/>
                  <a:pt x="1424" y="73"/>
                  <a:pt x="1424" y="73"/>
                </a:cubicBezTo>
                <a:cubicBezTo>
                  <a:pt x="1444" y="73"/>
                  <a:pt x="1460" y="89"/>
                  <a:pt x="1460" y="110"/>
                </a:cubicBezTo>
                <a:cubicBezTo>
                  <a:pt x="1460" y="1533"/>
                  <a:pt x="1460" y="1533"/>
                  <a:pt x="1460" y="1533"/>
                </a:cubicBezTo>
                <a:cubicBezTo>
                  <a:pt x="1460" y="1614"/>
                  <a:pt x="1395" y="1679"/>
                  <a:pt x="1314" y="1679"/>
                </a:cubicBezTo>
                <a:cubicBezTo>
                  <a:pt x="1305" y="1679"/>
                  <a:pt x="1296" y="1678"/>
                  <a:pt x="1287" y="1676"/>
                </a:cubicBezTo>
                <a:close/>
                <a:moveTo>
                  <a:pt x="402" y="292"/>
                </a:moveTo>
                <a:cubicBezTo>
                  <a:pt x="402" y="272"/>
                  <a:pt x="418" y="256"/>
                  <a:pt x="438" y="256"/>
                </a:cubicBezTo>
                <a:cubicBezTo>
                  <a:pt x="876" y="256"/>
                  <a:pt x="876" y="256"/>
                  <a:pt x="876" y="256"/>
                </a:cubicBezTo>
                <a:cubicBezTo>
                  <a:pt x="897" y="256"/>
                  <a:pt x="913" y="272"/>
                  <a:pt x="913" y="292"/>
                </a:cubicBezTo>
                <a:cubicBezTo>
                  <a:pt x="913" y="312"/>
                  <a:pt x="897" y="329"/>
                  <a:pt x="876" y="329"/>
                </a:cubicBezTo>
                <a:cubicBezTo>
                  <a:pt x="438" y="329"/>
                  <a:pt x="438" y="329"/>
                  <a:pt x="438" y="329"/>
                </a:cubicBezTo>
                <a:cubicBezTo>
                  <a:pt x="418" y="329"/>
                  <a:pt x="402" y="312"/>
                  <a:pt x="402" y="292"/>
                </a:cubicBezTo>
                <a:close/>
                <a:moveTo>
                  <a:pt x="402" y="475"/>
                </a:moveTo>
                <a:cubicBezTo>
                  <a:pt x="402" y="454"/>
                  <a:pt x="418" y="438"/>
                  <a:pt x="438" y="438"/>
                </a:cubicBezTo>
                <a:cubicBezTo>
                  <a:pt x="876" y="438"/>
                  <a:pt x="876" y="438"/>
                  <a:pt x="876" y="438"/>
                </a:cubicBezTo>
                <a:cubicBezTo>
                  <a:pt x="897" y="438"/>
                  <a:pt x="913" y="454"/>
                  <a:pt x="913" y="475"/>
                </a:cubicBezTo>
                <a:cubicBezTo>
                  <a:pt x="913" y="495"/>
                  <a:pt x="897" y="511"/>
                  <a:pt x="876" y="511"/>
                </a:cubicBezTo>
                <a:cubicBezTo>
                  <a:pt x="438" y="511"/>
                  <a:pt x="438" y="511"/>
                  <a:pt x="438" y="511"/>
                </a:cubicBezTo>
                <a:cubicBezTo>
                  <a:pt x="418" y="511"/>
                  <a:pt x="402" y="495"/>
                  <a:pt x="402" y="475"/>
                </a:cubicBezTo>
                <a:close/>
                <a:moveTo>
                  <a:pt x="876" y="694"/>
                </a:moveTo>
                <a:cubicBezTo>
                  <a:pt x="438" y="694"/>
                  <a:pt x="438" y="694"/>
                  <a:pt x="438" y="694"/>
                </a:cubicBezTo>
                <a:cubicBezTo>
                  <a:pt x="418" y="694"/>
                  <a:pt x="402" y="677"/>
                  <a:pt x="402" y="657"/>
                </a:cubicBezTo>
                <a:cubicBezTo>
                  <a:pt x="402" y="637"/>
                  <a:pt x="418" y="621"/>
                  <a:pt x="438" y="621"/>
                </a:cubicBezTo>
                <a:cubicBezTo>
                  <a:pt x="876" y="621"/>
                  <a:pt x="876" y="621"/>
                  <a:pt x="876" y="621"/>
                </a:cubicBezTo>
                <a:cubicBezTo>
                  <a:pt x="897" y="621"/>
                  <a:pt x="913" y="637"/>
                  <a:pt x="913" y="657"/>
                </a:cubicBezTo>
                <a:cubicBezTo>
                  <a:pt x="913" y="677"/>
                  <a:pt x="897" y="694"/>
                  <a:pt x="876" y="694"/>
                </a:cubicBezTo>
                <a:close/>
                <a:moveTo>
                  <a:pt x="1351" y="840"/>
                </a:moveTo>
                <a:cubicBezTo>
                  <a:pt x="1351" y="860"/>
                  <a:pt x="1335" y="876"/>
                  <a:pt x="1314" y="876"/>
                </a:cubicBezTo>
                <a:cubicBezTo>
                  <a:pt x="876" y="876"/>
                  <a:pt x="876" y="876"/>
                  <a:pt x="876" y="876"/>
                </a:cubicBezTo>
                <a:cubicBezTo>
                  <a:pt x="856" y="876"/>
                  <a:pt x="840" y="860"/>
                  <a:pt x="840" y="840"/>
                </a:cubicBezTo>
                <a:cubicBezTo>
                  <a:pt x="840" y="819"/>
                  <a:pt x="856" y="803"/>
                  <a:pt x="876" y="803"/>
                </a:cubicBezTo>
                <a:cubicBezTo>
                  <a:pt x="1314" y="803"/>
                  <a:pt x="1314" y="803"/>
                  <a:pt x="1314" y="803"/>
                </a:cubicBezTo>
                <a:cubicBezTo>
                  <a:pt x="1335" y="803"/>
                  <a:pt x="1351" y="819"/>
                  <a:pt x="1351" y="840"/>
                </a:cubicBezTo>
                <a:close/>
                <a:moveTo>
                  <a:pt x="1351" y="1022"/>
                </a:moveTo>
                <a:cubicBezTo>
                  <a:pt x="1351" y="1042"/>
                  <a:pt x="1335" y="1059"/>
                  <a:pt x="1314" y="1059"/>
                </a:cubicBezTo>
                <a:cubicBezTo>
                  <a:pt x="876" y="1059"/>
                  <a:pt x="876" y="1059"/>
                  <a:pt x="876" y="1059"/>
                </a:cubicBezTo>
                <a:cubicBezTo>
                  <a:pt x="856" y="1059"/>
                  <a:pt x="840" y="1042"/>
                  <a:pt x="840" y="1022"/>
                </a:cubicBezTo>
                <a:cubicBezTo>
                  <a:pt x="840" y="1002"/>
                  <a:pt x="856" y="986"/>
                  <a:pt x="876" y="986"/>
                </a:cubicBezTo>
                <a:cubicBezTo>
                  <a:pt x="1314" y="986"/>
                  <a:pt x="1314" y="986"/>
                  <a:pt x="1314" y="986"/>
                </a:cubicBezTo>
                <a:cubicBezTo>
                  <a:pt x="1335" y="986"/>
                  <a:pt x="1351" y="1002"/>
                  <a:pt x="1351" y="1022"/>
                </a:cubicBezTo>
                <a:close/>
                <a:moveTo>
                  <a:pt x="1351" y="1205"/>
                </a:moveTo>
                <a:cubicBezTo>
                  <a:pt x="1351" y="1225"/>
                  <a:pt x="1335" y="1241"/>
                  <a:pt x="1314" y="1241"/>
                </a:cubicBezTo>
                <a:cubicBezTo>
                  <a:pt x="876" y="1241"/>
                  <a:pt x="876" y="1241"/>
                  <a:pt x="876" y="1241"/>
                </a:cubicBezTo>
                <a:cubicBezTo>
                  <a:pt x="856" y="1241"/>
                  <a:pt x="840" y="1225"/>
                  <a:pt x="840" y="1205"/>
                </a:cubicBezTo>
                <a:cubicBezTo>
                  <a:pt x="840" y="1184"/>
                  <a:pt x="856" y="1168"/>
                  <a:pt x="876" y="1168"/>
                </a:cubicBezTo>
                <a:cubicBezTo>
                  <a:pt x="1314" y="1168"/>
                  <a:pt x="1314" y="1168"/>
                  <a:pt x="1314" y="1168"/>
                </a:cubicBezTo>
                <a:cubicBezTo>
                  <a:pt x="1335" y="1168"/>
                  <a:pt x="1351" y="1184"/>
                  <a:pt x="1351" y="12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4" name="Freeform 236"/>
          <p:cNvSpPr>
            <a:spLocks noEditPoints="1"/>
          </p:cNvSpPr>
          <p:nvPr/>
        </p:nvSpPr>
        <p:spPr bwMode="auto">
          <a:xfrm>
            <a:off x="12869317" y="3391008"/>
            <a:ext cx="830980" cy="830688"/>
          </a:xfrm>
          <a:custGeom>
            <a:avLst/>
            <a:gdLst>
              <a:gd name="T0" fmla="*/ 229 w 1756"/>
              <a:gd name="T1" fmla="*/ 1155 h 1755"/>
              <a:gd name="T2" fmla="*/ 1281 w 1756"/>
              <a:gd name="T3" fmla="*/ 1755 h 1755"/>
              <a:gd name="T4" fmla="*/ 1317 w 1756"/>
              <a:gd name="T5" fmla="*/ 658 h 1755"/>
              <a:gd name="T6" fmla="*/ 202 w 1756"/>
              <a:gd name="T7" fmla="*/ 1131 h 1755"/>
              <a:gd name="T8" fmla="*/ 1683 w 1756"/>
              <a:gd name="T9" fmla="*/ 1280 h 1755"/>
              <a:gd name="T10" fmla="*/ 880 w 1756"/>
              <a:gd name="T11" fmla="*/ 1258 h 1755"/>
              <a:gd name="T12" fmla="*/ 884 w 1756"/>
              <a:gd name="T13" fmla="*/ 1217 h 1755"/>
              <a:gd name="T14" fmla="*/ 900 w 1756"/>
              <a:gd name="T15" fmla="*/ 1153 h 1755"/>
              <a:gd name="T16" fmla="*/ 970 w 1756"/>
              <a:gd name="T17" fmla="*/ 1025 h 1755"/>
              <a:gd name="T18" fmla="*/ 1002 w 1756"/>
              <a:gd name="T19" fmla="*/ 990 h 1755"/>
              <a:gd name="T20" fmla="*/ 1043 w 1756"/>
              <a:gd name="T21" fmla="*/ 956 h 1755"/>
              <a:gd name="T22" fmla="*/ 1097 w 1756"/>
              <a:gd name="T23" fmla="*/ 922 h 1755"/>
              <a:gd name="T24" fmla="*/ 1143 w 1756"/>
              <a:gd name="T25" fmla="*/ 902 h 1755"/>
              <a:gd name="T26" fmla="*/ 1214 w 1756"/>
              <a:gd name="T27" fmla="*/ 883 h 1755"/>
              <a:gd name="T28" fmla="*/ 1256 w 1756"/>
              <a:gd name="T29" fmla="*/ 879 h 1755"/>
              <a:gd name="T30" fmla="*/ 1103 w 1756"/>
              <a:gd name="T31" fmla="*/ 839 h 1755"/>
              <a:gd name="T32" fmla="*/ 1046 w 1756"/>
              <a:gd name="T33" fmla="*/ 867 h 1755"/>
              <a:gd name="T34" fmla="*/ 989 w 1756"/>
              <a:gd name="T35" fmla="*/ 905 h 1755"/>
              <a:gd name="T36" fmla="*/ 1242 w 1756"/>
              <a:gd name="T37" fmla="*/ 695 h 1755"/>
              <a:gd name="T38" fmla="*/ 1005 w 1756"/>
              <a:gd name="T39" fmla="*/ 622 h 1755"/>
              <a:gd name="T40" fmla="*/ 1242 w 1756"/>
              <a:gd name="T41" fmla="*/ 622 h 1755"/>
              <a:gd name="T42" fmla="*/ 849 w 1756"/>
              <a:gd name="T43" fmla="*/ 106 h 1755"/>
              <a:gd name="T44" fmla="*/ 878 w 1756"/>
              <a:gd name="T45" fmla="*/ 313 h 1755"/>
              <a:gd name="T46" fmla="*/ 695 w 1756"/>
              <a:gd name="T47" fmla="*/ 426 h 1755"/>
              <a:gd name="T48" fmla="*/ 695 w 1756"/>
              <a:gd name="T49" fmla="*/ 622 h 1755"/>
              <a:gd name="T50" fmla="*/ 932 w 1756"/>
              <a:gd name="T51" fmla="*/ 695 h 1755"/>
              <a:gd name="T52" fmla="*/ 695 w 1756"/>
              <a:gd name="T53" fmla="*/ 695 h 1755"/>
              <a:gd name="T54" fmla="*/ 695 w 1756"/>
              <a:gd name="T55" fmla="*/ 1237 h 1755"/>
              <a:gd name="T56" fmla="*/ 75 w 1756"/>
              <a:gd name="T57" fmla="*/ 695 h 1755"/>
              <a:gd name="T58" fmla="*/ 228 w 1756"/>
              <a:gd name="T59" fmla="*/ 1054 h 1755"/>
              <a:gd name="T60" fmla="*/ 467 w 1756"/>
              <a:gd name="T61" fmla="*/ 1210 h 1755"/>
              <a:gd name="T62" fmla="*/ 440 w 1756"/>
              <a:gd name="T63" fmla="*/ 1006 h 1755"/>
              <a:gd name="T64" fmla="*/ 622 w 1756"/>
              <a:gd name="T65" fmla="*/ 890 h 1755"/>
              <a:gd name="T66" fmla="*/ 622 w 1756"/>
              <a:gd name="T67" fmla="*/ 695 h 1755"/>
              <a:gd name="T68" fmla="*/ 385 w 1756"/>
              <a:gd name="T69" fmla="*/ 622 h 1755"/>
              <a:gd name="T70" fmla="*/ 622 w 1756"/>
              <a:gd name="T71" fmla="*/ 622 h 1755"/>
              <a:gd name="T72" fmla="*/ 439 w 1756"/>
              <a:gd name="T73" fmla="*/ 313 h 1755"/>
              <a:gd name="T74" fmla="*/ 373 w 1756"/>
              <a:gd name="T75" fmla="*/ 280 h 1755"/>
              <a:gd name="T76" fmla="*/ 226 w 1756"/>
              <a:gd name="T77" fmla="*/ 265 h 1755"/>
              <a:gd name="T78" fmla="*/ 75 w 1756"/>
              <a:gd name="T79" fmla="*/ 622 h 1755"/>
              <a:gd name="T80" fmla="*/ 1244 w 1756"/>
              <a:gd name="T81" fmla="*/ 1390 h 1755"/>
              <a:gd name="T82" fmla="*/ 1318 w 1756"/>
              <a:gd name="T83" fmla="*/ 1390 h 1755"/>
              <a:gd name="T84" fmla="*/ 1464 w 1756"/>
              <a:gd name="T85" fmla="*/ 1059 h 1755"/>
              <a:gd name="T86" fmla="*/ 1537 w 1756"/>
              <a:gd name="T87" fmla="*/ 1463 h 1755"/>
              <a:gd name="T88" fmla="*/ 1098 w 1756"/>
              <a:gd name="T89" fmla="*/ 1390 h 1755"/>
              <a:gd name="T90" fmla="*/ 1171 w 1756"/>
              <a:gd name="T91" fmla="*/ 1390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56" h="1755">
                <a:moveTo>
                  <a:pt x="202" y="1131"/>
                </a:moveTo>
                <a:cubicBezTo>
                  <a:pt x="227" y="1156"/>
                  <a:pt x="227" y="1156"/>
                  <a:pt x="227" y="1156"/>
                </a:cubicBezTo>
                <a:cubicBezTo>
                  <a:pt x="229" y="1155"/>
                  <a:pt x="229" y="1155"/>
                  <a:pt x="229" y="1155"/>
                </a:cubicBezTo>
                <a:cubicBezTo>
                  <a:pt x="349" y="1259"/>
                  <a:pt x="500" y="1316"/>
                  <a:pt x="658" y="1316"/>
                </a:cubicBezTo>
                <a:cubicBezTo>
                  <a:pt x="709" y="1316"/>
                  <a:pt x="758" y="1311"/>
                  <a:pt x="807" y="1299"/>
                </a:cubicBezTo>
                <a:cubicBezTo>
                  <a:pt x="817" y="1552"/>
                  <a:pt x="1026" y="1755"/>
                  <a:pt x="1281" y="1755"/>
                </a:cubicBezTo>
                <a:cubicBezTo>
                  <a:pt x="1543" y="1755"/>
                  <a:pt x="1756" y="1542"/>
                  <a:pt x="1756" y="1280"/>
                </a:cubicBezTo>
                <a:cubicBezTo>
                  <a:pt x="1756" y="1024"/>
                  <a:pt x="1553" y="815"/>
                  <a:pt x="1300" y="805"/>
                </a:cubicBezTo>
                <a:cubicBezTo>
                  <a:pt x="1311" y="757"/>
                  <a:pt x="1317" y="708"/>
                  <a:pt x="1317" y="658"/>
                </a:cubicBezTo>
                <a:cubicBezTo>
                  <a:pt x="1317" y="295"/>
                  <a:pt x="1021" y="0"/>
                  <a:pt x="658" y="0"/>
                </a:cubicBezTo>
                <a:cubicBezTo>
                  <a:pt x="296" y="0"/>
                  <a:pt x="0" y="295"/>
                  <a:pt x="0" y="658"/>
                </a:cubicBezTo>
                <a:cubicBezTo>
                  <a:pt x="0" y="838"/>
                  <a:pt x="72" y="1006"/>
                  <a:pt x="202" y="1131"/>
                </a:cubicBezTo>
                <a:close/>
                <a:moveTo>
                  <a:pt x="1256" y="879"/>
                </a:moveTo>
                <a:cubicBezTo>
                  <a:pt x="1264" y="878"/>
                  <a:pt x="1273" y="877"/>
                  <a:pt x="1281" y="877"/>
                </a:cubicBezTo>
                <a:cubicBezTo>
                  <a:pt x="1503" y="877"/>
                  <a:pt x="1683" y="1058"/>
                  <a:pt x="1683" y="1280"/>
                </a:cubicBezTo>
                <a:cubicBezTo>
                  <a:pt x="1683" y="1501"/>
                  <a:pt x="1503" y="1682"/>
                  <a:pt x="1281" y="1682"/>
                </a:cubicBezTo>
                <a:cubicBezTo>
                  <a:pt x="1059" y="1682"/>
                  <a:pt x="879" y="1501"/>
                  <a:pt x="879" y="1280"/>
                </a:cubicBezTo>
                <a:cubicBezTo>
                  <a:pt x="879" y="1272"/>
                  <a:pt x="880" y="1265"/>
                  <a:pt x="880" y="1258"/>
                </a:cubicBezTo>
                <a:cubicBezTo>
                  <a:pt x="880" y="1254"/>
                  <a:pt x="880" y="1254"/>
                  <a:pt x="880" y="1254"/>
                </a:cubicBezTo>
                <a:cubicBezTo>
                  <a:pt x="881" y="1242"/>
                  <a:pt x="882" y="1231"/>
                  <a:pt x="884" y="1220"/>
                </a:cubicBezTo>
                <a:cubicBezTo>
                  <a:pt x="884" y="1219"/>
                  <a:pt x="884" y="1218"/>
                  <a:pt x="884" y="1217"/>
                </a:cubicBezTo>
                <a:cubicBezTo>
                  <a:pt x="886" y="1207"/>
                  <a:pt x="888" y="1197"/>
                  <a:pt x="890" y="1186"/>
                </a:cubicBezTo>
                <a:cubicBezTo>
                  <a:pt x="891" y="1184"/>
                  <a:pt x="891" y="1182"/>
                  <a:pt x="892" y="1179"/>
                </a:cubicBezTo>
                <a:cubicBezTo>
                  <a:pt x="894" y="1170"/>
                  <a:pt x="897" y="1162"/>
                  <a:pt x="900" y="1153"/>
                </a:cubicBezTo>
                <a:cubicBezTo>
                  <a:pt x="901" y="1149"/>
                  <a:pt x="902" y="1145"/>
                  <a:pt x="904" y="1142"/>
                </a:cubicBezTo>
                <a:cubicBezTo>
                  <a:pt x="906" y="1134"/>
                  <a:pt x="909" y="1127"/>
                  <a:pt x="912" y="1119"/>
                </a:cubicBezTo>
                <a:cubicBezTo>
                  <a:pt x="927" y="1085"/>
                  <a:pt x="947" y="1053"/>
                  <a:pt x="970" y="1025"/>
                </a:cubicBezTo>
                <a:cubicBezTo>
                  <a:pt x="973" y="1022"/>
                  <a:pt x="973" y="1022"/>
                  <a:pt x="973" y="1022"/>
                </a:cubicBezTo>
                <a:cubicBezTo>
                  <a:pt x="975" y="1019"/>
                  <a:pt x="978" y="1016"/>
                  <a:pt x="981" y="1013"/>
                </a:cubicBezTo>
                <a:cubicBezTo>
                  <a:pt x="988" y="1005"/>
                  <a:pt x="995" y="997"/>
                  <a:pt x="1002" y="990"/>
                </a:cubicBezTo>
                <a:cubicBezTo>
                  <a:pt x="1005" y="988"/>
                  <a:pt x="1008" y="985"/>
                  <a:pt x="1011" y="983"/>
                </a:cubicBezTo>
                <a:cubicBezTo>
                  <a:pt x="1018" y="976"/>
                  <a:pt x="1024" y="970"/>
                  <a:pt x="1031" y="965"/>
                </a:cubicBezTo>
                <a:cubicBezTo>
                  <a:pt x="1035" y="962"/>
                  <a:pt x="1039" y="959"/>
                  <a:pt x="1043" y="956"/>
                </a:cubicBezTo>
                <a:cubicBezTo>
                  <a:pt x="1049" y="951"/>
                  <a:pt x="1056" y="947"/>
                  <a:pt x="1063" y="942"/>
                </a:cubicBezTo>
                <a:cubicBezTo>
                  <a:pt x="1067" y="939"/>
                  <a:pt x="1071" y="937"/>
                  <a:pt x="1076" y="934"/>
                </a:cubicBezTo>
                <a:cubicBezTo>
                  <a:pt x="1083" y="930"/>
                  <a:pt x="1090" y="926"/>
                  <a:pt x="1097" y="922"/>
                </a:cubicBezTo>
                <a:cubicBezTo>
                  <a:pt x="1101" y="920"/>
                  <a:pt x="1105" y="918"/>
                  <a:pt x="1109" y="917"/>
                </a:cubicBezTo>
                <a:cubicBezTo>
                  <a:pt x="1117" y="913"/>
                  <a:pt x="1126" y="909"/>
                  <a:pt x="1134" y="906"/>
                </a:cubicBezTo>
                <a:cubicBezTo>
                  <a:pt x="1137" y="904"/>
                  <a:pt x="1140" y="903"/>
                  <a:pt x="1143" y="902"/>
                </a:cubicBezTo>
                <a:cubicBezTo>
                  <a:pt x="1153" y="899"/>
                  <a:pt x="1163" y="895"/>
                  <a:pt x="1174" y="892"/>
                </a:cubicBezTo>
                <a:cubicBezTo>
                  <a:pt x="1175" y="892"/>
                  <a:pt x="1177" y="892"/>
                  <a:pt x="1178" y="891"/>
                </a:cubicBezTo>
                <a:cubicBezTo>
                  <a:pt x="1190" y="888"/>
                  <a:pt x="1202" y="886"/>
                  <a:pt x="1214" y="883"/>
                </a:cubicBezTo>
                <a:cubicBezTo>
                  <a:pt x="1214" y="883"/>
                  <a:pt x="1215" y="883"/>
                  <a:pt x="1215" y="883"/>
                </a:cubicBezTo>
                <a:cubicBezTo>
                  <a:pt x="1228" y="881"/>
                  <a:pt x="1241" y="880"/>
                  <a:pt x="1255" y="879"/>
                </a:cubicBezTo>
                <a:lnTo>
                  <a:pt x="1256" y="879"/>
                </a:lnTo>
                <a:close/>
                <a:moveTo>
                  <a:pt x="1224" y="808"/>
                </a:moveTo>
                <a:cubicBezTo>
                  <a:pt x="1187" y="812"/>
                  <a:pt x="1152" y="821"/>
                  <a:pt x="1119" y="833"/>
                </a:cubicBezTo>
                <a:cubicBezTo>
                  <a:pt x="1114" y="835"/>
                  <a:pt x="1108" y="837"/>
                  <a:pt x="1103" y="839"/>
                </a:cubicBezTo>
                <a:cubicBezTo>
                  <a:pt x="1096" y="842"/>
                  <a:pt x="1090" y="845"/>
                  <a:pt x="1083" y="848"/>
                </a:cubicBezTo>
                <a:cubicBezTo>
                  <a:pt x="1076" y="851"/>
                  <a:pt x="1069" y="855"/>
                  <a:pt x="1062" y="858"/>
                </a:cubicBezTo>
                <a:cubicBezTo>
                  <a:pt x="1057" y="861"/>
                  <a:pt x="1051" y="864"/>
                  <a:pt x="1046" y="867"/>
                </a:cubicBezTo>
                <a:cubicBezTo>
                  <a:pt x="1038" y="871"/>
                  <a:pt x="1031" y="876"/>
                  <a:pt x="1024" y="880"/>
                </a:cubicBezTo>
                <a:cubicBezTo>
                  <a:pt x="1019" y="884"/>
                  <a:pt x="1014" y="887"/>
                  <a:pt x="1009" y="890"/>
                </a:cubicBezTo>
                <a:cubicBezTo>
                  <a:pt x="1002" y="895"/>
                  <a:pt x="996" y="900"/>
                  <a:pt x="989" y="905"/>
                </a:cubicBezTo>
                <a:cubicBezTo>
                  <a:pt x="986" y="908"/>
                  <a:pt x="983" y="910"/>
                  <a:pt x="980" y="912"/>
                </a:cubicBezTo>
                <a:cubicBezTo>
                  <a:pt x="994" y="845"/>
                  <a:pt x="1003" y="772"/>
                  <a:pt x="1005" y="695"/>
                </a:cubicBezTo>
                <a:cubicBezTo>
                  <a:pt x="1242" y="695"/>
                  <a:pt x="1242" y="695"/>
                  <a:pt x="1242" y="695"/>
                </a:cubicBezTo>
                <a:cubicBezTo>
                  <a:pt x="1240" y="733"/>
                  <a:pt x="1234" y="771"/>
                  <a:pt x="1224" y="808"/>
                </a:cubicBezTo>
                <a:close/>
                <a:moveTo>
                  <a:pt x="1242" y="622"/>
                </a:moveTo>
                <a:cubicBezTo>
                  <a:pt x="1005" y="622"/>
                  <a:pt x="1005" y="622"/>
                  <a:pt x="1005" y="622"/>
                </a:cubicBezTo>
                <a:cubicBezTo>
                  <a:pt x="1002" y="524"/>
                  <a:pt x="989" y="433"/>
                  <a:pt x="967" y="352"/>
                </a:cubicBezTo>
                <a:cubicBezTo>
                  <a:pt x="1011" y="328"/>
                  <a:pt x="1052" y="299"/>
                  <a:pt x="1091" y="265"/>
                </a:cubicBezTo>
                <a:cubicBezTo>
                  <a:pt x="1178" y="361"/>
                  <a:pt x="1233" y="485"/>
                  <a:pt x="1242" y="622"/>
                </a:cubicBezTo>
                <a:close/>
                <a:moveTo>
                  <a:pt x="1039" y="214"/>
                </a:moveTo>
                <a:cubicBezTo>
                  <a:pt x="1009" y="240"/>
                  <a:pt x="978" y="262"/>
                  <a:pt x="944" y="280"/>
                </a:cubicBezTo>
                <a:cubicBezTo>
                  <a:pt x="919" y="211"/>
                  <a:pt x="887" y="152"/>
                  <a:pt x="849" y="106"/>
                </a:cubicBezTo>
                <a:cubicBezTo>
                  <a:pt x="919" y="130"/>
                  <a:pt x="983" y="167"/>
                  <a:pt x="1039" y="214"/>
                </a:cubicBezTo>
                <a:close/>
                <a:moveTo>
                  <a:pt x="695" y="79"/>
                </a:moveTo>
                <a:cubicBezTo>
                  <a:pt x="769" y="101"/>
                  <a:pt x="834" y="189"/>
                  <a:pt x="878" y="313"/>
                </a:cubicBezTo>
                <a:cubicBezTo>
                  <a:pt x="820" y="336"/>
                  <a:pt x="758" y="349"/>
                  <a:pt x="695" y="353"/>
                </a:cubicBezTo>
                <a:lnTo>
                  <a:pt x="695" y="79"/>
                </a:lnTo>
                <a:close/>
                <a:moveTo>
                  <a:pt x="695" y="426"/>
                </a:moveTo>
                <a:cubicBezTo>
                  <a:pt x="766" y="423"/>
                  <a:pt x="835" y="408"/>
                  <a:pt x="899" y="383"/>
                </a:cubicBezTo>
                <a:cubicBezTo>
                  <a:pt x="918" y="455"/>
                  <a:pt x="929" y="536"/>
                  <a:pt x="932" y="622"/>
                </a:cubicBezTo>
                <a:cubicBezTo>
                  <a:pt x="695" y="622"/>
                  <a:pt x="695" y="622"/>
                  <a:pt x="695" y="622"/>
                </a:cubicBezTo>
                <a:lnTo>
                  <a:pt x="695" y="426"/>
                </a:lnTo>
                <a:close/>
                <a:moveTo>
                  <a:pt x="695" y="695"/>
                </a:moveTo>
                <a:cubicBezTo>
                  <a:pt x="932" y="695"/>
                  <a:pt x="932" y="695"/>
                  <a:pt x="932" y="695"/>
                </a:cubicBezTo>
                <a:cubicBezTo>
                  <a:pt x="929" y="780"/>
                  <a:pt x="918" y="860"/>
                  <a:pt x="899" y="932"/>
                </a:cubicBezTo>
                <a:cubicBezTo>
                  <a:pt x="834" y="907"/>
                  <a:pt x="766" y="893"/>
                  <a:pt x="695" y="890"/>
                </a:cubicBezTo>
                <a:lnTo>
                  <a:pt x="695" y="695"/>
                </a:lnTo>
                <a:close/>
                <a:moveTo>
                  <a:pt x="695" y="963"/>
                </a:moveTo>
                <a:cubicBezTo>
                  <a:pt x="758" y="966"/>
                  <a:pt x="820" y="979"/>
                  <a:pt x="878" y="1002"/>
                </a:cubicBezTo>
                <a:cubicBezTo>
                  <a:pt x="835" y="1127"/>
                  <a:pt x="769" y="1215"/>
                  <a:pt x="695" y="1237"/>
                </a:cubicBezTo>
                <a:lnTo>
                  <a:pt x="695" y="963"/>
                </a:lnTo>
                <a:close/>
                <a:moveTo>
                  <a:pt x="228" y="1054"/>
                </a:moveTo>
                <a:cubicBezTo>
                  <a:pt x="136" y="954"/>
                  <a:pt x="83" y="829"/>
                  <a:pt x="75" y="695"/>
                </a:cubicBezTo>
                <a:cubicBezTo>
                  <a:pt x="312" y="695"/>
                  <a:pt x="312" y="695"/>
                  <a:pt x="312" y="695"/>
                </a:cubicBezTo>
                <a:cubicBezTo>
                  <a:pt x="315" y="794"/>
                  <a:pt x="328" y="886"/>
                  <a:pt x="351" y="968"/>
                </a:cubicBezTo>
                <a:cubicBezTo>
                  <a:pt x="307" y="992"/>
                  <a:pt x="266" y="1020"/>
                  <a:pt x="228" y="1054"/>
                </a:cubicBezTo>
                <a:close/>
                <a:moveTo>
                  <a:pt x="282" y="1104"/>
                </a:moveTo>
                <a:cubicBezTo>
                  <a:pt x="311" y="1080"/>
                  <a:pt x="341" y="1058"/>
                  <a:pt x="374" y="1039"/>
                </a:cubicBezTo>
                <a:cubicBezTo>
                  <a:pt x="399" y="1107"/>
                  <a:pt x="431" y="1165"/>
                  <a:pt x="467" y="1210"/>
                </a:cubicBezTo>
                <a:cubicBezTo>
                  <a:pt x="400" y="1187"/>
                  <a:pt x="338" y="1151"/>
                  <a:pt x="282" y="1104"/>
                </a:cubicBezTo>
                <a:close/>
                <a:moveTo>
                  <a:pt x="622" y="1237"/>
                </a:moveTo>
                <a:cubicBezTo>
                  <a:pt x="548" y="1215"/>
                  <a:pt x="483" y="1128"/>
                  <a:pt x="440" y="1006"/>
                </a:cubicBezTo>
                <a:cubicBezTo>
                  <a:pt x="497" y="982"/>
                  <a:pt x="559" y="968"/>
                  <a:pt x="622" y="963"/>
                </a:cubicBezTo>
                <a:lnTo>
                  <a:pt x="622" y="1237"/>
                </a:lnTo>
                <a:close/>
                <a:moveTo>
                  <a:pt x="622" y="890"/>
                </a:moveTo>
                <a:cubicBezTo>
                  <a:pt x="551" y="894"/>
                  <a:pt x="483" y="910"/>
                  <a:pt x="418" y="936"/>
                </a:cubicBezTo>
                <a:cubicBezTo>
                  <a:pt x="399" y="863"/>
                  <a:pt x="388" y="781"/>
                  <a:pt x="385" y="695"/>
                </a:cubicBezTo>
                <a:cubicBezTo>
                  <a:pt x="622" y="695"/>
                  <a:pt x="622" y="695"/>
                  <a:pt x="622" y="695"/>
                </a:cubicBezTo>
                <a:lnTo>
                  <a:pt x="622" y="890"/>
                </a:lnTo>
                <a:close/>
                <a:moveTo>
                  <a:pt x="622" y="622"/>
                </a:moveTo>
                <a:cubicBezTo>
                  <a:pt x="385" y="622"/>
                  <a:pt x="385" y="622"/>
                  <a:pt x="385" y="622"/>
                </a:cubicBezTo>
                <a:cubicBezTo>
                  <a:pt x="388" y="536"/>
                  <a:pt x="399" y="455"/>
                  <a:pt x="418" y="383"/>
                </a:cubicBezTo>
                <a:cubicBezTo>
                  <a:pt x="482" y="408"/>
                  <a:pt x="551" y="423"/>
                  <a:pt x="622" y="426"/>
                </a:cubicBezTo>
                <a:lnTo>
                  <a:pt x="622" y="622"/>
                </a:lnTo>
                <a:close/>
                <a:moveTo>
                  <a:pt x="622" y="79"/>
                </a:moveTo>
                <a:cubicBezTo>
                  <a:pt x="622" y="353"/>
                  <a:pt x="622" y="353"/>
                  <a:pt x="622" y="353"/>
                </a:cubicBezTo>
                <a:cubicBezTo>
                  <a:pt x="559" y="349"/>
                  <a:pt x="497" y="336"/>
                  <a:pt x="439" y="313"/>
                </a:cubicBezTo>
                <a:cubicBezTo>
                  <a:pt x="483" y="189"/>
                  <a:pt x="548" y="101"/>
                  <a:pt x="622" y="79"/>
                </a:cubicBezTo>
                <a:close/>
                <a:moveTo>
                  <a:pt x="467" y="106"/>
                </a:moveTo>
                <a:cubicBezTo>
                  <a:pt x="430" y="152"/>
                  <a:pt x="398" y="211"/>
                  <a:pt x="373" y="280"/>
                </a:cubicBezTo>
                <a:cubicBezTo>
                  <a:pt x="339" y="261"/>
                  <a:pt x="308" y="239"/>
                  <a:pt x="278" y="214"/>
                </a:cubicBezTo>
                <a:cubicBezTo>
                  <a:pt x="334" y="167"/>
                  <a:pt x="398" y="130"/>
                  <a:pt x="467" y="106"/>
                </a:cubicBezTo>
                <a:close/>
                <a:moveTo>
                  <a:pt x="226" y="265"/>
                </a:moveTo>
                <a:cubicBezTo>
                  <a:pt x="265" y="299"/>
                  <a:pt x="306" y="328"/>
                  <a:pt x="350" y="352"/>
                </a:cubicBezTo>
                <a:cubicBezTo>
                  <a:pt x="328" y="433"/>
                  <a:pt x="315" y="524"/>
                  <a:pt x="312" y="622"/>
                </a:cubicBezTo>
                <a:cubicBezTo>
                  <a:pt x="75" y="622"/>
                  <a:pt x="75" y="622"/>
                  <a:pt x="75" y="622"/>
                </a:cubicBezTo>
                <a:cubicBezTo>
                  <a:pt x="84" y="485"/>
                  <a:pt x="139" y="361"/>
                  <a:pt x="226" y="265"/>
                </a:cubicBezTo>
                <a:close/>
                <a:moveTo>
                  <a:pt x="1171" y="1390"/>
                </a:moveTo>
                <a:cubicBezTo>
                  <a:pt x="1244" y="1390"/>
                  <a:pt x="1244" y="1390"/>
                  <a:pt x="1244" y="1390"/>
                </a:cubicBezTo>
                <a:cubicBezTo>
                  <a:pt x="1244" y="1206"/>
                  <a:pt x="1244" y="1206"/>
                  <a:pt x="1244" y="1206"/>
                </a:cubicBezTo>
                <a:cubicBezTo>
                  <a:pt x="1318" y="1206"/>
                  <a:pt x="1318" y="1206"/>
                  <a:pt x="1318" y="1206"/>
                </a:cubicBezTo>
                <a:cubicBezTo>
                  <a:pt x="1318" y="1390"/>
                  <a:pt x="1318" y="1390"/>
                  <a:pt x="1318" y="1390"/>
                </a:cubicBezTo>
                <a:cubicBezTo>
                  <a:pt x="1391" y="1390"/>
                  <a:pt x="1391" y="1390"/>
                  <a:pt x="1391" y="1390"/>
                </a:cubicBezTo>
                <a:cubicBezTo>
                  <a:pt x="1391" y="1059"/>
                  <a:pt x="1391" y="1059"/>
                  <a:pt x="1391" y="1059"/>
                </a:cubicBezTo>
                <a:cubicBezTo>
                  <a:pt x="1464" y="1059"/>
                  <a:pt x="1464" y="1059"/>
                  <a:pt x="1464" y="1059"/>
                </a:cubicBezTo>
                <a:cubicBezTo>
                  <a:pt x="1464" y="1390"/>
                  <a:pt x="1464" y="1390"/>
                  <a:pt x="1464" y="1390"/>
                </a:cubicBezTo>
                <a:cubicBezTo>
                  <a:pt x="1537" y="1390"/>
                  <a:pt x="1537" y="1390"/>
                  <a:pt x="1537" y="1390"/>
                </a:cubicBezTo>
                <a:cubicBezTo>
                  <a:pt x="1537" y="1463"/>
                  <a:pt x="1537" y="1463"/>
                  <a:pt x="1537" y="1463"/>
                </a:cubicBezTo>
                <a:cubicBezTo>
                  <a:pt x="1025" y="1463"/>
                  <a:pt x="1025" y="1463"/>
                  <a:pt x="1025" y="1463"/>
                </a:cubicBezTo>
                <a:cubicBezTo>
                  <a:pt x="1025" y="1390"/>
                  <a:pt x="1025" y="1390"/>
                  <a:pt x="1025" y="1390"/>
                </a:cubicBezTo>
                <a:cubicBezTo>
                  <a:pt x="1098" y="1390"/>
                  <a:pt x="1098" y="1390"/>
                  <a:pt x="1098" y="1390"/>
                </a:cubicBezTo>
                <a:cubicBezTo>
                  <a:pt x="1098" y="1315"/>
                  <a:pt x="1098" y="1315"/>
                  <a:pt x="1098" y="1315"/>
                </a:cubicBezTo>
                <a:cubicBezTo>
                  <a:pt x="1171" y="1315"/>
                  <a:pt x="1171" y="1315"/>
                  <a:pt x="1171" y="1315"/>
                </a:cubicBezTo>
                <a:lnTo>
                  <a:pt x="1171" y="13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5" name="Freeform 239"/>
          <p:cNvSpPr>
            <a:spLocks noEditPoints="1"/>
          </p:cNvSpPr>
          <p:nvPr/>
        </p:nvSpPr>
        <p:spPr bwMode="auto">
          <a:xfrm>
            <a:off x="21876177" y="3391730"/>
            <a:ext cx="829244" cy="829244"/>
          </a:xfrm>
          <a:custGeom>
            <a:avLst/>
            <a:gdLst>
              <a:gd name="T0" fmla="*/ 0 w 1752"/>
              <a:gd name="T1" fmla="*/ 1204 h 1752"/>
              <a:gd name="T2" fmla="*/ 643 w 1752"/>
              <a:gd name="T3" fmla="*/ 1314 h 1752"/>
              <a:gd name="T4" fmla="*/ 437 w 1752"/>
              <a:gd name="T5" fmla="*/ 1533 h 1752"/>
              <a:gd name="T6" fmla="*/ 291 w 1752"/>
              <a:gd name="T7" fmla="*/ 1752 h 1752"/>
              <a:gd name="T8" fmla="*/ 1459 w 1752"/>
              <a:gd name="T9" fmla="*/ 1679 h 1752"/>
              <a:gd name="T10" fmla="*/ 1192 w 1752"/>
              <a:gd name="T11" fmla="*/ 1533 h 1752"/>
              <a:gd name="T12" fmla="*/ 1643 w 1752"/>
              <a:gd name="T13" fmla="*/ 1314 h 1752"/>
              <a:gd name="T14" fmla="*/ 1752 w 1752"/>
              <a:gd name="T15" fmla="*/ 109 h 1752"/>
              <a:gd name="T16" fmla="*/ 110 w 1752"/>
              <a:gd name="T17" fmla="*/ 0 h 1752"/>
              <a:gd name="T18" fmla="*/ 1313 w 1752"/>
              <a:gd name="T19" fmla="*/ 1606 h 1752"/>
              <a:gd name="T20" fmla="*/ 364 w 1752"/>
              <a:gd name="T21" fmla="*/ 1679 h 1752"/>
              <a:gd name="T22" fmla="*/ 1313 w 1752"/>
              <a:gd name="T23" fmla="*/ 1606 h 1752"/>
              <a:gd name="T24" fmla="*/ 636 w 1752"/>
              <a:gd name="T25" fmla="*/ 1533 h 1752"/>
              <a:gd name="T26" fmla="*/ 1029 w 1752"/>
              <a:gd name="T27" fmla="*/ 1314 h 1752"/>
              <a:gd name="T28" fmla="*/ 1679 w 1752"/>
              <a:gd name="T29" fmla="*/ 1204 h 1752"/>
              <a:gd name="T30" fmla="*/ 110 w 1752"/>
              <a:gd name="T31" fmla="*/ 1241 h 1752"/>
              <a:gd name="T32" fmla="*/ 73 w 1752"/>
              <a:gd name="T33" fmla="*/ 1095 h 1752"/>
              <a:gd name="T34" fmla="*/ 1679 w 1752"/>
              <a:gd name="T35" fmla="*/ 1204 h 1752"/>
              <a:gd name="T36" fmla="*/ 1679 w 1752"/>
              <a:gd name="T37" fmla="*/ 1022 h 1752"/>
              <a:gd name="T38" fmla="*/ 73 w 1752"/>
              <a:gd name="T39" fmla="*/ 109 h 1752"/>
              <a:gd name="T40" fmla="*/ 1643 w 1752"/>
              <a:gd name="T41" fmla="*/ 73 h 1752"/>
              <a:gd name="T42" fmla="*/ 767 w 1752"/>
              <a:gd name="T43" fmla="*/ 912 h 1752"/>
              <a:gd name="T44" fmla="*/ 1036 w 1752"/>
              <a:gd name="T45" fmla="*/ 780 h 1752"/>
              <a:gd name="T46" fmla="*/ 819 w 1752"/>
              <a:gd name="T47" fmla="*/ 547 h 1752"/>
              <a:gd name="T48" fmla="*/ 1025 w 1752"/>
              <a:gd name="T49" fmla="*/ 289 h 1752"/>
              <a:gd name="T50" fmla="*/ 509 w 1752"/>
              <a:gd name="T51" fmla="*/ 805 h 1752"/>
              <a:gd name="T52" fmla="*/ 946 w 1752"/>
              <a:gd name="T53" fmla="*/ 778 h 1752"/>
              <a:gd name="T54" fmla="*/ 767 w 1752"/>
              <a:gd name="T55" fmla="*/ 599 h 1752"/>
              <a:gd name="T56" fmla="*/ 946 w 1752"/>
              <a:gd name="T57" fmla="*/ 317 h 1752"/>
              <a:gd name="T58" fmla="*/ 588 w 1752"/>
              <a:gd name="T59" fmla="*/ 317 h 1752"/>
              <a:gd name="T60" fmla="*/ 536 w 1752"/>
              <a:gd name="T61" fmla="*/ 368 h 1752"/>
              <a:gd name="T62" fmla="*/ 536 w 1752"/>
              <a:gd name="T63" fmla="*/ 726 h 1752"/>
              <a:gd name="T64" fmla="*/ 960 w 1752"/>
              <a:gd name="T65" fmla="*/ 573 h 1752"/>
              <a:gd name="T66" fmla="*/ 1218 w 1752"/>
              <a:gd name="T67" fmla="*/ 816 h 1752"/>
              <a:gd name="T68" fmla="*/ 1244 w 1752"/>
              <a:gd name="T69" fmla="*/ 289 h 1752"/>
              <a:gd name="T70" fmla="*/ 1192 w 1752"/>
              <a:gd name="T71" fmla="*/ 289 h 1752"/>
              <a:gd name="T72" fmla="*/ 960 w 1752"/>
              <a:gd name="T73" fmla="*/ 573 h 1752"/>
              <a:gd name="T74" fmla="*/ 1217 w 1752"/>
              <a:gd name="T75" fmla="*/ 726 h 1752"/>
              <a:gd name="T76" fmla="*/ 1217 w 1752"/>
              <a:gd name="T77" fmla="*/ 368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52" h="1752">
                <a:moveTo>
                  <a:pt x="0" y="109"/>
                </a:moveTo>
                <a:cubicBezTo>
                  <a:pt x="0" y="1204"/>
                  <a:pt x="0" y="1204"/>
                  <a:pt x="0" y="1204"/>
                </a:cubicBezTo>
                <a:cubicBezTo>
                  <a:pt x="0" y="1265"/>
                  <a:pt x="50" y="1314"/>
                  <a:pt x="110" y="1314"/>
                </a:cubicBezTo>
                <a:cubicBezTo>
                  <a:pt x="643" y="1314"/>
                  <a:pt x="643" y="1314"/>
                  <a:pt x="643" y="1314"/>
                </a:cubicBezTo>
                <a:cubicBezTo>
                  <a:pt x="558" y="1533"/>
                  <a:pt x="558" y="1533"/>
                  <a:pt x="558" y="1533"/>
                </a:cubicBezTo>
                <a:cubicBezTo>
                  <a:pt x="437" y="1533"/>
                  <a:pt x="437" y="1533"/>
                  <a:pt x="437" y="1533"/>
                </a:cubicBezTo>
                <a:cubicBezTo>
                  <a:pt x="356" y="1533"/>
                  <a:pt x="291" y="1598"/>
                  <a:pt x="291" y="1679"/>
                </a:cubicBezTo>
                <a:cubicBezTo>
                  <a:pt x="291" y="1752"/>
                  <a:pt x="291" y="1752"/>
                  <a:pt x="291" y="1752"/>
                </a:cubicBezTo>
                <a:cubicBezTo>
                  <a:pt x="1459" y="1752"/>
                  <a:pt x="1459" y="1752"/>
                  <a:pt x="1459" y="1752"/>
                </a:cubicBezTo>
                <a:cubicBezTo>
                  <a:pt x="1459" y="1679"/>
                  <a:pt x="1459" y="1679"/>
                  <a:pt x="1459" y="1679"/>
                </a:cubicBezTo>
                <a:cubicBezTo>
                  <a:pt x="1459" y="1598"/>
                  <a:pt x="1394" y="1533"/>
                  <a:pt x="1313" y="1533"/>
                </a:cubicBezTo>
                <a:cubicBezTo>
                  <a:pt x="1192" y="1533"/>
                  <a:pt x="1192" y="1533"/>
                  <a:pt x="1192" y="1533"/>
                </a:cubicBezTo>
                <a:cubicBezTo>
                  <a:pt x="1107" y="1314"/>
                  <a:pt x="1107" y="1314"/>
                  <a:pt x="1107" y="1314"/>
                </a:cubicBezTo>
                <a:cubicBezTo>
                  <a:pt x="1643" y="1314"/>
                  <a:pt x="1643" y="1314"/>
                  <a:pt x="1643" y="1314"/>
                </a:cubicBezTo>
                <a:cubicBezTo>
                  <a:pt x="1703" y="1314"/>
                  <a:pt x="1752" y="1265"/>
                  <a:pt x="1752" y="1204"/>
                </a:cubicBezTo>
                <a:cubicBezTo>
                  <a:pt x="1752" y="109"/>
                  <a:pt x="1752" y="109"/>
                  <a:pt x="1752" y="109"/>
                </a:cubicBezTo>
                <a:cubicBezTo>
                  <a:pt x="1752" y="49"/>
                  <a:pt x="1703" y="0"/>
                  <a:pt x="1643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50" y="0"/>
                  <a:pt x="0" y="49"/>
                  <a:pt x="0" y="109"/>
                </a:cubicBezTo>
                <a:close/>
                <a:moveTo>
                  <a:pt x="1313" y="1606"/>
                </a:moveTo>
                <a:cubicBezTo>
                  <a:pt x="1353" y="1606"/>
                  <a:pt x="1386" y="1639"/>
                  <a:pt x="1386" y="1679"/>
                </a:cubicBezTo>
                <a:cubicBezTo>
                  <a:pt x="364" y="1679"/>
                  <a:pt x="364" y="1679"/>
                  <a:pt x="364" y="1679"/>
                </a:cubicBezTo>
                <a:cubicBezTo>
                  <a:pt x="364" y="1639"/>
                  <a:pt x="397" y="1606"/>
                  <a:pt x="437" y="1606"/>
                </a:cubicBezTo>
                <a:lnTo>
                  <a:pt x="1313" y="1606"/>
                </a:lnTo>
                <a:close/>
                <a:moveTo>
                  <a:pt x="1114" y="1533"/>
                </a:moveTo>
                <a:cubicBezTo>
                  <a:pt x="636" y="1533"/>
                  <a:pt x="636" y="1533"/>
                  <a:pt x="636" y="1533"/>
                </a:cubicBezTo>
                <a:cubicBezTo>
                  <a:pt x="721" y="1314"/>
                  <a:pt x="721" y="1314"/>
                  <a:pt x="721" y="1314"/>
                </a:cubicBezTo>
                <a:cubicBezTo>
                  <a:pt x="1029" y="1314"/>
                  <a:pt x="1029" y="1314"/>
                  <a:pt x="1029" y="1314"/>
                </a:cubicBezTo>
                <a:lnTo>
                  <a:pt x="1114" y="1533"/>
                </a:lnTo>
                <a:close/>
                <a:moveTo>
                  <a:pt x="1679" y="1204"/>
                </a:moveTo>
                <a:cubicBezTo>
                  <a:pt x="1679" y="1224"/>
                  <a:pt x="1663" y="1241"/>
                  <a:pt x="1643" y="1241"/>
                </a:cubicBezTo>
                <a:cubicBezTo>
                  <a:pt x="110" y="1241"/>
                  <a:pt x="110" y="1241"/>
                  <a:pt x="110" y="1241"/>
                </a:cubicBezTo>
                <a:cubicBezTo>
                  <a:pt x="90" y="1241"/>
                  <a:pt x="73" y="1224"/>
                  <a:pt x="73" y="1204"/>
                </a:cubicBezTo>
                <a:cubicBezTo>
                  <a:pt x="73" y="1095"/>
                  <a:pt x="73" y="1095"/>
                  <a:pt x="73" y="1095"/>
                </a:cubicBezTo>
                <a:cubicBezTo>
                  <a:pt x="1679" y="1095"/>
                  <a:pt x="1679" y="1095"/>
                  <a:pt x="1679" y="1095"/>
                </a:cubicBezTo>
                <a:lnTo>
                  <a:pt x="1679" y="1204"/>
                </a:lnTo>
                <a:close/>
                <a:moveTo>
                  <a:pt x="1679" y="109"/>
                </a:moveTo>
                <a:cubicBezTo>
                  <a:pt x="1679" y="1022"/>
                  <a:pt x="1679" y="1022"/>
                  <a:pt x="1679" y="1022"/>
                </a:cubicBezTo>
                <a:cubicBezTo>
                  <a:pt x="73" y="1022"/>
                  <a:pt x="73" y="1022"/>
                  <a:pt x="73" y="1022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3" y="89"/>
                  <a:pt x="90" y="73"/>
                  <a:pt x="110" y="73"/>
                </a:cubicBezTo>
                <a:cubicBezTo>
                  <a:pt x="1643" y="73"/>
                  <a:pt x="1643" y="73"/>
                  <a:pt x="1643" y="73"/>
                </a:cubicBezTo>
                <a:cubicBezTo>
                  <a:pt x="1663" y="73"/>
                  <a:pt x="1679" y="89"/>
                  <a:pt x="1679" y="109"/>
                </a:cubicBezTo>
                <a:close/>
                <a:moveTo>
                  <a:pt x="767" y="912"/>
                </a:moveTo>
                <a:cubicBezTo>
                  <a:pt x="860" y="912"/>
                  <a:pt x="954" y="877"/>
                  <a:pt x="1025" y="805"/>
                </a:cubicBezTo>
                <a:cubicBezTo>
                  <a:pt x="1032" y="799"/>
                  <a:pt x="1036" y="789"/>
                  <a:pt x="1036" y="780"/>
                </a:cubicBezTo>
                <a:cubicBezTo>
                  <a:pt x="1036" y="770"/>
                  <a:pt x="1032" y="761"/>
                  <a:pt x="1025" y="754"/>
                </a:cubicBezTo>
                <a:cubicBezTo>
                  <a:pt x="819" y="547"/>
                  <a:pt x="819" y="547"/>
                  <a:pt x="819" y="547"/>
                </a:cubicBezTo>
                <a:cubicBezTo>
                  <a:pt x="1025" y="341"/>
                  <a:pt x="1025" y="341"/>
                  <a:pt x="1025" y="341"/>
                </a:cubicBezTo>
                <a:cubicBezTo>
                  <a:pt x="1039" y="327"/>
                  <a:pt x="1039" y="303"/>
                  <a:pt x="1025" y="289"/>
                </a:cubicBezTo>
                <a:cubicBezTo>
                  <a:pt x="883" y="147"/>
                  <a:pt x="651" y="147"/>
                  <a:pt x="509" y="289"/>
                </a:cubicBezTo>
                <a:cubicBezTo>
                  <a:pt x="367" y="432"/>
                  <a:pt x="367" y="663"/>
                  <a:pt x="509" y="805"/>
                </a:cubicBezTo>
                <a:cubicBezTo>
                  <a:pt x="580" y="877"/>
                  <a:pt x="673" y="912"/>
                  <a:pt x="767" y="912"/>
                </a:cubicBezTo>
                <a:close/>
                <a:moveTo>
                  <a:pt x="946" y="778"/>
                </a:moveTo>
                <a:cubicBezTo>
                  <a:pt x="841" y="860"/>
                  <a:pt x="693" y="860"/>
                  <a:pt x="588" y="778"/>
                </a:cubicBezTo>
                <a:cubicBezTo>
                  <a:pt x="767" y="599"/>
                  <a:pt x="767" y="599"/>
                  <a:pt x="767" y="599"/>
                </a:cubicBezTo>
                <a:lnTo>
                  <a:pt x="946" y="778"/>
                </a:lnTo>
                <a:close/>
                <a:moveTo>
                  <a:pt x="946" y="317"/>
                </a:moveTo>
                <a:cubicBezTo>
                  <a:pt x="767" y="496"/>
                  <a:pt x="767" y="496"/>
                  <a:pt x="767" y="496"/>
                </a:cubicBezTo>
                <a:cubicBezTo>
                  <a:pt x="588" y="317"/>
                  <a:pt x="588" y="317"/>
                  <a:pt x="588" y="317"/>
                </a:cubicBezTo>
                <a:cubicBezTo>
                  <a:pt x="693" y="235"/>
                  <a:pt x="841" y="235"/>
                  <a:pt x="946" y="317"/>
                </a:cubicBezTo>
                <a:close/>
                <a:moveTo>
                  <a:pt x="536" y="368"/>
                </a:moveTo>
                <a:cubicBezTo>
                  <a:pt x="715" y="547"/>
                  <a:pt x="715" y="547"/>
                  <a:pt x="715" y="547"/>
                </a:cubicBezTo>
                <a:cubicBezTo>
                  <a:pt x="536" y="726"/>
                  <a:pt x="536" y="726"/>
                  <a:pt x="536" y="726"/>
                </a:cubicBezTo>
                <a:cubicBezTo>
                  <a:pt x="455" y="621"/>
                  <a:pt x="455" y="473"/>
                  <a:pt x="536" y="368"/>
                </a:cubicBezTo>
                <a:close/>
                <a:moveTo>
                  <a:pt x="960" y="573"/>
                </a:moveTo>
                <a:cubicBezTo>
                  <a:pt x="1192" y="805"/>
                  <a:pt x="1192" y="805"/>
                  <a:pt x="1192" y="805"/>
                </a:cubicBezTo>
                <a:cubicBezTo>
                  <a:pt x="1200" y="813"/>
                  <a:pt x="1209" y="816"/>
                  <a:pt x="1218" y="816"/>
                </a:cubicBezTo>
                <a:cubicBezTo>
                  <a:pt x="1228" y="816"/>
                  <a:pt x="1237" y="813"/>
                  <a:pt x="1244" y="805"/>
                </a:cubicBezTo>
                <a:cubicBezTo>
                  <a:pt x="1386" y="663"/>
                  <a:pt x="1386" y="432"/>
                  <a:pt x="1244" y="289"/>
                </a:cubicBezTo>
                <a:cubicBezTo>
                  <a:pt x="1237" y="282"/>
                  <a:pt x="1228" y="279"/>
                  <a:pt x="1218" y="279"/>
                </a:cubicBezTo>
                <a:cubicBezTo>
                  <a:pt x="1209" y="279"/>
                  <a:pt x="1199" y="282"/>
                  <a:pt x="1192" y="289"/>
                </a:cubicBezTo>
                <a:cubicBezTo>
                  <a:pt x="960" y="522"/>
                  <a:pt x="960" y="522"/>
                  <a:pt x="960" y="522"/>
                </a:cubicBezTo>
                <a:cubicBezTo>
                  <a:pt x="946" y="536"/>
                  <a:pt x="946" y="559"/>
                  <a:pt x="960" y="573"/>
                </a:cubicBezTo>
                <a:close/>
                <a:moveTo>
                  <a:pt x="1217" y="368"/>
                </a:moveTo>
                <a:cubicBezTo>
                  <a:pt x="1298" y="473"/>
                  <a:pt x="1298" y="621"/>
                  <a:pt x="1217" y="726"/>
                </a:cubicBezTo>
                <a:cubicBezTo>
                  <a:pt x="1038" y="547"/>
                  <a:pt x="1038" y="547"/>
                  <a:pt x="1038" y="547"/>
                </a:cubicBezTo>
                <a:lnTo>
                  <a:pt x="1217" y="3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6" name="Freeform 234"/>
          <p:cNvSpPr>
            <a:spLocks noEditPoints="1"/>
          </p:cNvSpPr>
          <p:nvPr/>
        </p:nvSpPr>
        <p:spPr bwMode="auto">
          <a:xfrm>
            <a:off x="15104219" y="3390136"/>
            <a:ext cx="833300" cy="832432"/>
          </a:xfrm>
          <a:custGeom>
            <a:avLst/>
            <a:gdLst>
              <a:gd name="T0" fmla="*/ 831 w 1761"/>
              <a:gd name="T1" fmla="*/ 53 h 1759"/>
              <a:gd name="T2" fmla="*/ 557 w 1761"/>
              <a:gd name="T3" fmla="*/ 145 h 1759"/>
              <a:gd name="T4" fmla="*/ 307 w 1761"/>
              <a:gd name="T5" fmla="*/ 289 h 1759"/>
              <a:gd name="T6" fmla="*/ 119 w 1761"/>
              <a:gd name="T7" fmla="*/ 432 h 1759"/>
              <a:gd name="T8" fmla="*/ 87 w 1761"/>
              <a:gd name="T9" fmla="*/ 670 h 1759"/>
              <a:gd name="T10" fmla="*/ 91 w 1761"/>
              <a:gd name="T11" fmla="*/ 958 h 1759"/>
              <a:gd name="T12" fmla="*/ 149 w 1761"/>
              <a:gd name="T13" fmla="*/ 1243 h 1759"/>
              <a:gd name="T14" fmla="*/ 227 w 1761"/>
              <a:gd name="T15" fmla="*/ 1467 h 1759"/>
              <a:gd name="T16" fmla="*/ 441 w 1761"/>
              <a:gd name="T17" fmla="*/ 1570 h 1759"/>
              <a:gd name="T18" fmla="*/ 716 w 1761"/>
              <a:gd name="T19" fmla="*/ 1657 h 1759"/>
              <a:gd name="T20" fmla="*/ 1002 w 1761"/>
              <a:gd name="T21" fmla="*/ 1689 h 1759"/>
              <a:gd name="T22" fmla="*/ 1238 w 1761"/>
              <a:gd name="T23" fmla="*/ 1683 h 1759"/>
              <a:gd name="T24" fmla="*/ 1402 w 1761"/>
              <a:gd name="T25" fmla="*/ 1510 h 1759"/>
              <a:gd name="T26" fmla="*/ 1569 w 1761"/>
              <a:gd name="T27" fmla="*/ 1274 h 1759"/>
              <a:gd name="T28" fmla="*/ 1687 w 1761"/>
              <a:gd name="T29" fmla="*/ 1010 h 1759"/>
              <a:gd name="T30" fmla="*/ 1756 w 1761"/>
              <a:gd name="T31" fmla="*/ 782 h 1759"/>
              <a:gd name="T32" fmla="*/ 1643 w 1761"/>
              <a:gd name="T33" fmla="*/ 572 h 1759"/>
              <a:gd name="T34" fmla="*/ 1472 w 1761"/>
              <a:gd name="T35" fmla="*/ 340 h 1759"/>
              <a:gd name="T36" fmla="*/ 1259 w 1761"/>
              <a:gd name="T37" fmla="*/ 145 h 1759"/>
              <a:gd name="T38" fmla="*/ 1064 w 1761"/>
              <a:gd name="T39" fmla="*/ 10 h 1759"/>
              <a:gd name="T40" fmla="*/ 1175 w 1761"/>
              <a:gd name="T41" fmla="*/ 211 h 1759"/>
              <a:gd name="T42" fmla="*/ 1382 w 1761"/>
              <a:gd name="T43" fmla="*/ 282 h 1759"/>
              <a:gd name="T44" fmla="*/ 1580 w 1761"/>
              <a:gd name="T45" fmla="*/ 469 h 1759"/>
              <a:gd name="T46" fmla="*/ 1645 w 1761"/>
              <a:gd name="T47" fmla="*/ 736 h 1759"/>
              <a:gd name="T48" fmla="*/ 1598 w 1761"/>
              <a:gd name="T49" fmla="*/ 951 h 1759"/>
              <a:gd name="T50" fmla="*/ 1597 w 1761"/>
              <a:gd name="T51" fmla="*/ 1171 h 1759"/>
              <a:gd name="T52" fmla="*/ 1480 w 1761"/>
              <a:gd name="T53" fmla="*/ 1418 h 1759"/>
              <a:gd name="T54" fmla="*/ 1248 w 1761"/>
              <a:gd name="T55" fmla="*/ 1562 h 1759"/>
              <a:gd name="T56" fmla="*/ 1031 w 1761"/>
              <a:gd name="T57" fmla="*/ 1586 h 1759"/>
              <a:gd name="T58" fmla="*/ 823 w 1761"/>
              <a:gd name="T59" fmla="*/ 1652 h 1759"/>
              <a:gd name="T60" fmla="*/ 620 w 1761"/>
              <a:gd name="T61" fmla="*/ 1609 h 1759"/>
              <a:gd name="T62" fmla="*/ 457 w 1761"/>
              <a:gd name="T63" fmla="*/ 1463 h 1759"/>
              <a:gd name="T64" fmla="*/ 268 w 1761"/>
              <a:gd name="T65" fmla="*/ 1350 h 1759"/>
              <a:gd name="T66" fmla="*/ 113 w 1761"/>
              <a:gd name="T67" fmla="*/ 1126 h 1759"/>
              <a:gd name="T68" fmla="*/ 105 w 1761"/>
              <a:gd name="T69" fmla="*/ 851 h 1759"/>
              <a:gd name="T70" fmla="*/ 195 w 1761"/>
              <a:gd name="T71" fmla="*/ 651 h 1759"/>
              <a:gd name="T72" fmla="*/ 241 w 1761"/>
              <a:gd name="T73" fmla="*/ 435 h 1759"/>
              <a:gd name="T74" fmla="*/ 407 w 1761"/>
              <a:gd name="T75" fmla="*/ 218 h 1759"/>
              <a:gd name="T76" fmla="*/ 664 w 1761"/>
              <a:gd name="T77" fmla="*/ 126 h 1759"/>
              <a:gd name="T78" fmla="*/ 881 w 1761"/>
              <a:gd name="T79" fmla="*/ 148 h 1759"/>
              <a:gd name="T80" fmla="*/ 1048 w 1761"/>
              <a:gd name="T81" fmla="*/ 82 h 1759"/>
              <a:gd name="T82" fmla="*/ 881 w 1761"/>
              <a:gd name="T83" fmla="*/ 1504 h 1759"/>
              <a:gd name="T84" fmla="*/ 260 w 1761"/>
              <a:gd name="T85" fmla="*/ 883 h 1759"/>
              <a:gd name="T86" fmla="*/ 333 w 1761"/>
              <a:gd name="T87" fmla="*/ 883 h 1759"/>
              <a:gd name="T88" fmla="*/ 820 w 1761"/>
              <a:gd name="T89" fmla="*/ 676 h 1759"/>
              <a:gd name="T90" fmla="*/ 674 w 1761"/>
              <a:gd name="T91" fmla="*/ 822 h 1759"/>
              <a:gd name="T92" fmla="*/ 674 w 1761"/>
              <a:gd name="T93" fmla="*/ 603 h 1759"/>
              <a:gd name="T94" fmla="*/ 601 w 1761"/>
              <a:gd name="T95" fmla="*/ 676 h 1759"/>
              <a:gd name="T96" fmla="*/ 1234 w 1761"/>
              <a:gd name="T97" fmla="*/ 1090 h 1759"/>
              <a:gd name="T98" fmla="*/ 1161 w 1761"/>
              <a:gd name="T99" fmla="*/ 1090 h 1759"/>
              <a:gd name="T100" fmla="*/ 1088 w 1761"/>
              <a:gd name="T101" fmla="*/ 1017 h 1759"/>
              <a:gd name="T102" fmla="*/ 1070 w 1761"/>
              <a:gd name="T103" fmla="*/ 555 h 1759"/>
              <a:gd name="T104" fmla="*/ 692 w 1761"/>
              <a:gd name="T105" fmla="*/ 1211 h 1759"/>
              <a:gd name="T106" fmla="*/ 632 w 1761"/>
              <a:gd name="T107" fmla="*/ 1169 h 17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1" h="1759">
                <a:moveTo>
                  <a:pt x="931" y="53"/>
                </a:moveTo>
                <a:cubicBezTo>
                  <a:pt x="931" y="53"/>
                  <a:pt x="931" y="53"/>
                  <a:pt x="931" y="53"/>
                </a:cubicBezTo>
                <a:cubicBezTo>
                  <a:pt x="905" y="82"/>
                  <a:pt x="857" y="82"/>
                  <a:pt x="831" y="53"/>
                </a:cubicBezTo>
                <a:cubicBezTo>
                  <a:pt x="797" y="16"/>
                  <a:pt x="748" y="0"/>
                  <a:pt x="698" y="10"/>
                </a:cubicBezTo>
                <a:cubicBezTo>
                  <a:pt x="649" y="21"/>
                  <a:pt x="610" y="56"/>
                  <a:pt x="594" y="104"/>
                </a:cubicBezTo>
                <a:cubicBezTo>
                  <a:pt x="588" y="122"/>
                  <a:pt x="575" y="137"/>
                  <a:pt x="557" y="145"/>
                </a:cubicBezTo>
                <a:cubicBezTo>
                  <a:pt x="540" y="152"/>
                  <a:pt x="521" y="152"/>
                  <a:pt x="503" y="145"/>
                </a:cubicBezTo>
                <a:cubicBezTo>
                  <a:pt x="457" y="124"/>
                  <a:pt x="405" y="130"/>
                  <a:pt x="364" y="159"/>
                </a:cubicBezTo>
                <a:cubicBezTo>
                  <a:pt x="323" y="189"/>
                  <a:pt x="302" y="236"/>
                  <a:pt x="307" y="289"/>
                </a:cubicBezTo>
                <a:cubicBezTo>
                  <a:pt x="309" y="308"/>
                  <a:pt x="303" y="326"/>
                  <a:pt x="290" y="340"/>
                </a:cubicBezTo>
                <a:cubicBezTo>
                  <a:pt x="277" y="354"/>
                  <a:pt x="260" y="362"/>
                  <a:pt x="240" y="362"/>
                </a:cubicBezTo>
                <a:cubicBezTo>
                  <a:pt x="189" y="363"/>
                  <a:pt x="144" y="389"/>
                  <a:pt x="119" y="432"/>
                </a:cubicBezTo>
                <a:cubicBezTo>
                  <a:pt x="94" y="476"/>
                  <a:pt x="94" y="528"/>
                  <a:pt x="120" y="574"/>
                </a:cubicBezTo>
                <a:cubicBezTo>
                  <a:pt x="129" y="591"/>
                  <a:pt x="131" y="610"/>
                  <a:pt x="125" y="628"/>
                </a:cubicBezTo>
                <a:cubicBezTo>
                  <a:pt x="119" y="646"/>
                  <a:pt x="107" y="661"/>
                  <a:pt x="87" y="670"/>
                </a:cubicBezTo>
                <a:cubicBezTo>
                  <a:pt x="41" y="690"/>
                  <a:pt x="11" y="733"/>
                  <a:pt x="6" y="782"/>
                </a:cubicBezTo>
                <a:cubicBezTo>
                  <a:pt x="0" y="832"/>
                  <a:pt x="21" y="880"/>
                  <a:pt x="64" y="911"/>
                </a:cubicBezTo>
                <a:cubicBezTo>
                  <a:pt x="79" y="923"/>
                  <a:pt x="89" y="940"/>
                  <a:pt x="91" y="958"/>
                </a:cubicBezTo>
                <a:cubicBezTo>
                  <a:pt x="93" y="977"/>
                  <a:pt x="87" y="996"/>
                  <a:pt x="72" y="1012"/>
                </a:cubicBezTo>
                <a:cubicBezTo>
                  <a:pt x="39" y="1050"/>
                  <a:pt x="29" y="1101"/>
                  <a:pt x="44" y="1149"/>
                </a:cubicBezTo>
                <a:cubicBezTo>
                  <a:pt x="60" y="1196"/>
                  <a:pt x="98" y="1231"/>
                  <a:pt x="149" y="1243"/>
                </a:cubicBezTo>
                <a:cubicBezTo>
                  <a:pt x="168" y="1247"/>
                  <a:pt x="183" y="1258"/>
                  <a:pt x="193" y="1274"/>
                </a:cubicBezTo>
                <a:cubicBezTo>
                  <a:pt x="202" y="1291"/>
                  <a:pt x="204" y="1310"/>
                  <a:pt x="198" y="1331"/>
                </a:cubicBezTo>
                <a:cubicBezTo>
                  <a:pt x="183" y="1379"/>
                  <a:pt x="194" y="1430"/>
                  <a:pt x="227" y="1467"/>
                </a:cubicBezTo>
                <a:cubicBezTo>
                  <a:pt x="261" y="1504"/>
                  <a:pt x="311" y="1521"/>
                  <a:pt x="361" y="1510"/>
                </a:cubicBezTo>
                <a:cubicBezTo>
                  <a:pt x="379" y="1506"/>
                  <a:pt x="398" y="1510"/>
                  <a:pt x="414" y="1522"/>
                </a:cubicBezTo>
                <a:cubicBezTo>
                  <a:pt x="429" y="1533"/>
                  <a:pt x="439" y="1550"/>
                  <a:pt x="441" y="1570"/>
                </a:cubicBezTo>
                <a:cubicBezTo>
                  <a:pt x="447" y="1620"/>
                  <a:pt x="477" y="1662"/>
                  <a:pt x="523" y="1683"/>
                </a:cubicBezTo>
                <a:cubicBezTo>
                  <a:pt x="570" y="1703"/>
                  <a:pt x="621" y="1698"/>
                  <a:pt x="662" y="1668"/>
                </a:cubicBezTo>
                <a:cubicBezTo>
                  <a:pt x="678" y="1657"/>
                  <a:pt x="697" y="1653"/>
                  <a:pt x="716" y="1657"/>
                </a:cubicBezTo>
                <a:cubicBezTo>
                  <a:pt x="734" y="1661"/>
                  <a:pt x="750" y="1673"/>
                  <a:pt x="760" y="1689"/>
                </a:cubicBezTo>
                <a:cubicBezTo>
                  <a:pt x="785" y="1733"/>
                  <a:pt x="830" y="1759"/>
                  <a:pt x="881" y="1759"/>
                </a:cubicBezTo>
                <a:cubicBezTo>
                  <a:pt x="931" y="1759"/>
                  <a:pt x="977" y="1733"/>
                  <a:pt x="1002" y="1689"/>
                </a:cubicBezTo>
                <a:cubicBezTo>
                  <a:pt x="1012" y="1673"/>
                  <a:pt x="1027" y="1661"/>
                  <a:pt x="1046" y="1657"/>
                </a:cubicBezTo>
                <a:cubicBezTo>
                  <a:pt x="1065" y="1653"/>
                  <a:pt x="1084" y="1657"/>
                  <a:pt x="1099" y="1668"/>
                </a:cubicBezTo>
                <a:cubicBezTo>
                  <a:pt x="1140" y="1698"/>
                  <a:pt x="1192" y="1703"/>
                  <a:pt x="1238" y="1683"/>
                </a:cubicBezTo>
                <a:cubicBezTo>
                  <a:pt x="1284" y="1662"/>
                  <a:pt x="1315" y="1620"/>
                  <a:pt x="1321" y="1569"/>
                </a:cubicBezTo>
                <a:cubicBezTo>
                  <a:pt x="1323" y="1550"/>
                  <a:pt x="1333" y="1533"/>
                  <a:pt x="1348" y="1522"/>
                </a:cubicBezTo>
                <a:cubicBezTo>
                  <a:pt x="1364" y="1510"/>
                  <a:pt x="1383" y="1506"/>
                  <a:pt x="1402" y="1510"/>
                </a:cubicBezTo>
                <a:cubicBezTo>
                  <a:pt x="1451" y="1521"/>
                  <a:pt x="1501" y="1504"/>
                  <a:pt x="1534" y="1467"/>
                </a:cubicBezTo>
                <a:cubicBezTo>
                  <a:pt x="1568" y="1430"/>
                  <a:pt x="1579" y="1379"/>
                  <a:pt x="1563" y="1328"/>
                </a:cubicBezTo>
                <a:cubicBezTo>
                  <a:pt x="1557" y="1310"/>
                  <a:pt x="1560" y="1291"/>
                  <a:pt x="1569" y="1274"/>
                </a:cubicBezTo>
                <a:cubicBezTo>
                  <a:pt x="1579" y="1258"/>
                  <a:pt x="1594" y="1247"/>
                  <a:pt x="1615" y="1242"/>
                </a:cubicBezTo>
                <a:cubicBezTo>
                  <a:pt x="1664" y="1231"/>
                  <a:pt x="1702" y="1196"/>
                  <a:pt x="1718" y="1149"/>
                </a:cubicBezTo>
                <a:cubicBezTo>
                  <a:pt x="1733" y="1101"/>
                  <a:pt x="1723" y="1050"/>
                  <a:pt x="1687" y="1010"/>
                </a:cubicBezTo>
                <a:cubicBezTo>
                  <a:pt x="1675" y="996"/>
                  <a:pt x="1669" y="977"/>
                  <a:pt x="1671" y="958"/>
                </a:cubicBezTo>
                <a:cubicBezTo>
                  <a:pt x="1673" y="940"/>
                  <a:pt x="1683" y="923"/>
                  <a:pt x="1700" y="910"/>
                </a:cubicBezTo>
                <a:cubicBezTo>
                  <a:pt x="1740" y="880"/>
                  <a:pt x="1761" y="832"/>
                  <a:pt x="1756" y="782"/>
                </a:cubicBezTo>
                <a:cubicBezTo>
                  <a:pt x="1751" y="733"/>
                  <a:pt x="1720" y="690"/>
                  <a:pt x="1673" y="669"/>
                </a:cubicBezTo>
                <a:cubicBezTo>
                  <a:pt x="1655" y="661"/>
                  <a:pt x="1642" y="646"/>
                  <a:pt x="1637" y="628"/>
                </a:cubicBezTo>
                <a:cubicBezTo>
                  <a:pt x="1631" y="610"/>
                  <a:pt x="1633" y="591"/>
                  <a:pt x="1643" y="572"/>
                </a:cubicBezTo>
                <a:cubicBezTo>
                  <a:pt x="1668" y="528"/>
                  <a:pt x="1668" y="476"/>
                  <a:pt x="1643" y="432"/>
                </a:cubicBezTo>
                <a:cubicBezTo>
                  <a:pt x="1618" y="389"/>
                  <a:pt x="1573" y="363"/>
                  <a:pt x="1521" y="362"/>
                </a:cubicBezTo>
                <a:cubicBezTo>
                  <a:pt x="1502" y="362"/>
                  <a:pt x="1484" y="354"/>
                  <a:pt x="1472" y="340"/>
                </a:cubicBezTo>
                <a:cubicBezTo>
                  <a:pt x="1459" y="326"/>
                  <a:pt x="1453" y="308"/>
                  <a:pt x="1455" y="287"/>
                </a:cubicBezTo>
                <a:cubicBezTo>
                  <a:pt x="1460" y="236"/>
                  <a:pt x="1438" y="189"/>
                  <a:pt x="1398" y="159"/>
                </a:cubicBezTo>
                <a:cubicBezTo>
                  <a:pt x="1357" y="130"/>
                  <a:pt x="1305" y="124"/>
                  <a:pt x="1259" y="145"/>
                </a:cubicBezTo>
                <a:cubicBezTo>
                  <a:pt x="1241" y="152"/>
                  <a:pt x="1222" y="152"/>
                  <a:pt x="1204" y="145"/>
                </a:cubicBezTo>
                <a:cubicBezTo>
                  <a:pt x="1187" y="137"/>
                  <a:pt x="1174" y="122"/>
                  <a:pt x="1168" y="103"/>
                </a:cubicBezTo>
                <a:cubicBezTo>
                  <a:pt x="1152" y="56"/>
                  <a:pt x="1113" y="21"/>
                  <a:pt x="1064" y="10"/>
                </a:cubicBezTo>
                <a:cubicBezTo>
                  <a:pt x="1014" y="0"/>
                  <a:pt x="965" y="16"/>
                  <a:pt x="931" y="53"/>
                </a:cubicBezTo>
                <a:close/>
                <a:moveTo>
                  <a:pt x="1099" y="127"/>
                </a:moveTo>
                <a:cubicBezTo>
                  <a:pt x="1111" y="165"/>
                  <a:pt x="1139" y="195"/>
                  <a:pt x="1175" y="211"/>
                </a:cubicBezTo>
                <a:cubicBezTo>
                  <a:pt x="1211" y="227"/>
                  <a:pt x="1252" y="227"/>
                  <a:pt x="1288" y="211"/>
                </a:cubicBezTo>
                <a:cubicBezTo>
                  <a:pt x="1310" y="202"/>
                  <a:pt x="1335" y="204"/>
                  <a:pt x="1355" y="218"/>
                </a:cubicBezTo>
                <a:cubicBezTo>
                  <a:pt x="1374" y="233"/>
                  <a:pt x="1385" y="255"/>
                  <a:pt x="1382" y="282"/>
                </a:cubicBezTo>
                <a:cubicBezTo>
                  <a:pt x="1378" y="321"/>
                  <a:pt x="1391" y="360"/>
                  <a:pt x="1417" y="389"/>
                </a:cubicBezTo>
                <a:cubicBezTo>
                  <a:pt x="1444" y="418"/>
                  <a:pt x="1481" y="435"/>
                  <a:pt x="1522" y="435"/>
                </a:cubicBezTo>
                <a:cubicBezTo>
                  <a:pt x="1546" y="436"/>
                  <a:pt x="1567" y="448"/>
                  <a:pt x="1580" y="469"/>
                </a:cubicBezTo>
                <a:cubicBezTo>
                  <a:pt x="1592" y="490"/>
                  <a:pt x="1592" y="515"/>
                  <a:pt x="1578" y="538"/>
                </a:cubicBezTo>
                <a:cubicBezTo>
                  <a:pt x="1559" y="572"/>
                  <a:pt x="1555" y="613"/>
                  <a:pt x="1567" y="651"/>
                </a:cubicBezTo>
                <a:cubicBezTo>
                  <a:pt x="1579" y="688"/>
                  <a:pt x="1607" y="719"/>
                  <a:pt x="1645" y="736"/>
                </a:cubicBezTo>
                <a:cubicBezTo>
                  <a:pt x="1666" y="746"/>
                  <a:pt x="1681" y="766"/>
                  <a:pt x="1683" y="790"/>
                </a:cubicBezTo>
                <a:cubicBezTo>
                  <a:pt x="1686" y="814"/>
                  <a:pt x="1676" y="837"/>
                  <a:pt x="1654" y="853"/>
                </a:cubicBezTo>
                <a:cubicBezTo>
                  <a:pt x="1623" y="876"/>
                  <a:pt x="1602" y="912"/>
                  <a:pt x="1598" y="951"/>
                </a:cubicBezTo>
                <a:cubicBezTo>
                  <a:pt x="1594" y="990"/>
                  <a:pt x="1607" y="1029"/>
                  <a:pt x="1635" y="1061"/>
                </a:cubicBezTo>
                <a:cubicBezTo>
                  <a:pt x="1651" y="1079"/>
                  <a:pt x="1656" y="1103"/>
                  <a:pt x="1648" y="1126"/>
                </a:cubicBezTo>
                <a:cubicBezTo>
                  <a:pt x="1641" y="1149"/>
                  <a:pt x="1622" y="1166"/>
                  <a:pt x="1597" y="1171"/>
                </a:cubicBezTo>
                <a:cubicBezTo>
                  <a:pt x="1559" y="1180"/>
                  <a:pt x="1526" y="1204"/>
                  <a:pt x="1506" y="1238"/>
                </a:cubicBezTo>
                <a:cubicBezTo>
                  <a:pt x="1486" y="1272"/>
                  <a:pt x="1482" y="1313"/>
                  <a:pt x="1494" y="1353"/>
                </a:cubicBezTo>
                <a:cubicBezTo>
                  <a:pt x="1502" y="1376"/>
                  <a:pt x="1496" y="1400"/>
                  <a:pt x="1480" y="1418"/>
                </a:cubicBezTo>
                <a:cubicBezTo>
                  <a:pt x="1464" y="1436"/>
                  <a:pt x="1440" y="1444"/>
                  <a:pt x="1416" y="1439"/>
                </a:cubicBezTo>
                <a:cubicBezTo>
                  <a:pt x="1378" y="1431"/>
                  <a:pt x="1337" y="1440"/>
                  <a:pt x="1305" y="1463"/>
                </a:cubicBezTo>
                <a:cubicBezTo>
                  <a:pt x="1273" y="1486"/>
                  <a:pt x="1253" y="1522"/>
                  <a:pt x="1248" y="1562"/>
                </a:cubicBezTo>
                <a:cubicBezTo>
                  <a:pt x="1246" y="1586"/>
                  <a:pt x="1231" y="1606"/>
                  <a:pt x="1209" y="1616"/>
                </a:cubicBezTo>
                <a:cubicBezTo>
                  <a:pt x="1187" y="1626"/>
                  <a:pt x="1162" y="1623"/>
                  <a:pt x="1142" y="1609"/>
                </a:cubicBezTo>
                <a:cubicBezTo>
                  <a:pt x="1110" y="1586"/>
                  <a:pt x="1070" y="1578"/>
                  <a:pt x="1031" y="1586"/>
                </a:cubicBezTo>
                <a:cubicBezTo>
                  <a:pt x="992" y="1594"/>
                  <a:pt x="959" y="1618"/>
                  <a:pt x="939" y="1653"/>
                </a:cubicBezTo>
                <a:cubicBezTo>
                  <a:pt x="927" y="1674"/>
                  <a:pt x="905" y="1686"/>
                  <a:pt x="881" y="1686"/>
                </a:cubicBezTo>
                <a:cubicBezTo>
                  <a:pt x="857" y="1686"/>
                  <a:pt x="835" y="1674"/>
                  <a:pt x="823" y="1652"/>
                </a:cubicBezTo>
                <a:cubicBezTo>
                  <a:pt x="803" y="1618"/>
                  <a:pt x="769" y="1594"/>
                  <a:pt x="731" y="1586"/>
                </a:cubicBezTo>
                <a:cubicBezTo>
                  <a:pt x="721" y="1584"/>
                  <a:pt x="711" y="1583"/>
                  <a:pt x="702" y="1583"/>
                </a:cubicBezTo>
                <a:cubicBezTo>
                  <a:pt x="672" y="1583"/>
                  <a:pt x="644" y="1592"/>
                  <a:pt x="620" y="1609"/>
                </a:cubicBezTo>
                <a:cubicBezTo>
                  <a:pt x="600" y="1623"/>
                  <a:pt x="575" y="1626"/>
                  <a:pt x="553" y="1616"/>
                </a:cubicBezTo>
                <a:cubicBezTo>
                  <a:pt x="531" y="1606"/>
                  <a:pt x="516" y="1586"/>
                  <a:pt x="513" y="1561"/>
                </a:cubicBezTo>
                <a:cubicBezTo>
                  <a:pt x="509" y="1522"/>
                  <a:pt x="488" y="1486"/>
                  <a:pt x="457" y="1463"/>
                </a:cubicBezTo>
                <a:cubicBezTo>
                  <a:pt x="425" y="1439"/>
                  <a:pt x="384" y="1431"/>
                  <a:pt x="345" y="1439"/>
                </a:cubicBezTo>
                <a:cubicBezTo>
                  <a:pt x="322" y="1444"/>
                  <a:pt x="298" y="1436"/>
                  <a:pt x="282" y="1418"/>
                </a:cubicBezTo>
                <a:cubicBezTo>
                  <a:pt x="265" y="1400"/>
                  <a:pt x="260" y="1376"/>
                  <a:pt x="268" y="1350"/>
                </a:cubicBezTo>
                <a:cubicBezTo>
                  <a:pt x="280" y="1313"/>
                  <a:pt x="276" y="1272"/>
                  <a:pt x="256" y="1238"/>
                </a:cubicBezTo>
                <a:cubicBezTo>
                  <a:pt x="236" y="1204"/>
                  <a:pt x="203" y="1180"/>
                  <a:pt x="163" y="1171"/>
                </a:cubicBezTo>
                <a:cubicBezTo>
                  <a:pt x="139" y="1166"/>
                  <a:pt x="121" y="1149"/>
                  <a:pt x="113" y="1126"/>
                </a:cubicBezTo>
                <a:cubicBezTo>
                  <a:pt x="106" y="1103"/>
                  <a:pt x="111" y="1079"/>
                  <a:pt x="129" y="1058"/>
                </a:cubicBezTo>
                <a:cubicBezTo>
                  <a:pt x="155" y="1029"/>
                  <a:pt x="168" y="990"/>
                  <a:pt x="163" y="951"/>
                </a:cubicBezTo>
                <a:cubicBezTo>
                  <a:pt x="159" y="912"/>
                  <a:pt x="139" y="876"/>
                  <a:pt x="105" y="851"/>
                </a:cubicBezTo>
                <a:cubicBezTo>
                  <a:pt x="86" y="837"/>
                  <a:pt x="76" y="814"/>
                  <a:pt x="78" y="790"/>
                </a:cubicBezTo>
                <a:cubicBezTo>
                  <a:pt x="81" y="766"/>
                  <a:pt x="95" y="746"/>
                  <a:pt x="119" y="735"/>
                </a:cubicBezTo>
                <a:cubicBezTo>
                  <a:pt x="155" y="719"/>
                  <a:pt x="183" y="688"/>
                  <a:pt x="195" y="651"/>
                </a:cubicBezTo>
                <a:cubicBezTo>
                  <a:pt x="207" y="613"/>
                  <a:pt x="203" y="572"/>
                  <a:pt x="182" y="536"/>
                </a:cubicBezTo>
                <a:cubicBezTo>
                  <a:pt x="170" y="515"/>
                  <a:pt x="170" y="490"/>
                  <a:pt x="182" y="469"/>
                </a:cubicBezTo>
                <a:cubicBezTo>
                  <a:pt x="194" y="448"/>
                  <a:pt x="216" y="436"/>
                  <a:pt x="241" y="435"/>
                </a:cubicBezTo>
                <a:cubicBezTo>
                  <a:pt x="280" y="435"/>
                  <a:pt x="318" y="418"/>
                  <a:pt x="344" y="389"/>
                </a:cubicBezTo>
                <a:cubicBezTo>
                  <a:pt x="371" y="360"/>
                  <a:pt x="384" y="321"/>
                  <a:pt x="380" y="279"/>
                </a:cubicBezTo>
                <a:cubicBezTo>
                  <a:pt x="377" y="255"/>
                  <a:pt x="388" y="233"/>
                  <a:pt x="407" y="218"/>
                </a:cubicBezTo>
                <a:cubicBezTo>
                  <a:pt x="427" y="204"/>
                  <a:pt x="451" y="202"/>
                  <a:pt x="474" y="211"/>
                </a:cubicBezTo>
                <a:cubicBezTo>
                  <a:pt x="510" y="227"/>
                  <a:pt x="551" y="227"/>
                  <a:pt x="587" y="211"/>
                </a:cubicBezTo>
                <a:cubicBezTo>
                  <a:pt x="623" y="195"/>
                  <a:pt x="651" y="165"/>
                  <a:pt x="664" y="126"/>
                </a:cubicBezTo>
                <a:cubicBezTo>
                  <a:pt x="671" y="103"/>
                  <a:pt x="690" y="87"/>
                  <a:pt x="713" y="82"/>
                </a:cubicBezTo>
                <a:cubicBezTo>
                  <a:pt x="737" y="76"/>
                  <a:pt x="761" y="84"/>
                  <a:pt x="777" y="102"/>
                </a:cubicBezTo>
                <a:cubicBezTo>
                  <a:pt x="804" y="132"/>
                  <a:pt x="841" y="148"/>
                  <a:pt x="881" y="148"/>
                </a:cubicBezTo>
                <a:cubicBezTo>
                  <a:pt x="920" y="148"/>
                  <a:pt x="958" y="132"/>
                  <a:pt x="985" y="102"/>
                </a:cubicBezTo>
                <a:cubicBezTo>
                  <a:pt x="985" y="102"/>
                  <a:pt x="985" y="102"/>
                  <a:pt x="985" y="102"/>
                </a:cubicBezTo>
                <a:cubicBezTo>
                  <a:pt x="1001" y="84"/>
                  <a:pt x="1025" y="77"/>
                  <a:pt x="1048" y="82"/>
                </a:cubicBezTo>
                <a:cubicBezTo>
                  <a:pt x="1072" y="87"/>
                  <a:pt x="1091" y="103"/>
                  <a:pt x="1099" y="127"/>
                </a:cubicBezTo>
                <a:close/>
                <a:moveTo>
                  <a:pt x="260" y="883"/>
                </a:moveTo>
                <a:cubicBezTo>
                  <a:pt x="260" y="1225"/>
                  <a:pt x="539" y="1504"/>
                  <a:pt x="881" y="1504"/>
                </a:cubicBezTo>
                <a:cubicBezTo>
                  <a:pt x="1223" y="1504"/>
                  <a:pt x="1501" y="1225"/>
                  <a:pt x="1501" y="883"/>
                </a:cubicBezTo>
                <a:cubicBezTo>
                  <a:pt x="1501" y="541"/>
                  <a:pt x="1223" y="263"/>
                  <a:pt x="881" y="263"/>
                </a:cubicBezTo>
                <a:cubicBezTo>
                  <a:pt x="539" y="263"/>
                  <a:pt x="260" y="541"/>
                  <a:pt x="260" y="883"/>
                </a:cubicBezTo>
                <a:close/>
                <a:moveTo>
                  <a:pt x="1428" y="883"/>
                </a:moveTo>
                <a:cubicBezTo>
                  <a:pt x="1428" y="1185"/>
                  <a:pt x="1183" y="1431"/>
                  <a:pt x="881" y="1431"/>
                </a:cubicBezTo>
                <a:cubicBezTo>
                  <a:pt x="579" y="1431"/>
                  <a:pt x="333" y="1185"/>
                  <a:pt x="333" y="883"/>
                </a:cubicBezTo>
                <a:cubicBezTo>
                  <a:pt x="333" y="581"/>
                  <a:pt x="579" y="336"/>
                  <a:pt x="881" y="336"/>
                </a:cubicBezTo>
                <a:cubicBezTo>
                  <a:pt x="1183" y="336"/>
                  <a:pt x="1428" y="581"/>
                  <a:pt x="1428" y="883"/>
                </a:cubicBezTo>
                <a:close/>
                <a:moveTo>
                  <a:pt x="820" y="676"/>
                </a:moveTo>
                <a:cubicBezTo>
                  <a:pt x="820" y="595"/>
                  <a:pt x="754" y="530"/>
                  <a:pt x="674" y="530"/>
                </a:cubicBezTo>
                <a:cubicBezTo>
                  <a:pt x="593" y="530"/>
                  <a:pt x="528" y="595"/>
                  <a:pt x="528" y="676"/>
                </a:cubicBezTo>
                <a:cubicBezTo>
                  <a:pt x="528" y="756"/>
                  <a:pt x="593" y="822"/>
                  <a:pt x="674" y="822"/>
                </a:cubicBezTo>
                <a:cubicBezTo>
                  <a:pt x="754" y="822"/>
                  <a:pt x="820" y="756"/>
                  <a:pt x="820" y="676"/>
                </a:cubicBezTo>
                <a:close/>
                <a:moveTo>
                  <a:pt x="601" y="676"/>
                </a:moveTo>
                <a:cubicBezTo>
                  <a:pt x="601" y="636"/>
                  <a:pt x="634" y="603"/>
                  <a:pt x="674" y="603"/>
                </a:cubicBezTo>
                <a:cubicBezTo>
                  <a:pt x="714" y="603"/>
                  <a:pt x="747" y="636"/>
                  <a:pt x="747" y="676"/>
                </a:cubicBezTo>
                <a:cubicBezTo>
                  <a:pt x="747" y="716"/>
                  <a:pt x="714" y="749"/>
                  <a:pt x="674" y="749"/>
                </a:cubicBezTo>
                <a:cubicBezTo>
                  <a:pt x="634" y="749"/>
                  <a:pt x="601" y="716"/>
                  <a:pt x="601" y="676"/>
                </a:cubicBezTo>
                <a:close/>
                <a:moveTo>
                  <a:pt x="942" y="1090"/>
                </a:moveTo>
                <a:cubicBezTo>
                  <a:pt x="942" y="1171"/>
                  <a:pt x="1007" y="1236"/>
                  <a:pt x="1088" y="1236"/>
                </a:cubicBezTo>
                <a:cubicBezTo>
                  <a:pt x="1168" y="1236"/>
                  <a:pt x="1234" y="1171"/>
                  <a:pt x="1234" y="1090"/>
                </a:cubicBezTo>
                <a:cubicBezTo>
                  <a:pt x="1234" y="1010"/>
                  <a:pt x="1168" y="944"/>
                  <a:pt x="1088" y="944"/>
                </a:cubicBezTo>
                <a:cubicBezTo>
                  <a:pt x="1007" y="944"/>
                  <a:pt x="942" y="1010"/>
                  <a:pt x="942" y="1090"/>
                </a:cubicBezTo>
                <a:close/>
                <a:moveTo>
                  <a:pt x="1161" y="1090"/>
                </a:moveTo>
                <a:cubicBezTo>
                  <a:pt x="1161" y="1130"/>
                  <a:pt x="1128" y="1163"/>
                  <a:pt x="1088" y="1163"/>
                </a:cubicBezTo>
                <a:cubicBezTo>
                  <a:pt x="1048" y="1163"/>
                  <a:pt x="1015" y="1130"/>
                  <a:pt x="1015" y="1090"/>
                </a:cubicBezTo>
                <a:cubicBezTo>
                  <a:pt x="1015" y="1050"/>
                  <a:pt x="1048" y="1017"/>
                  <a:pt x="1088" y="1017"/>
                </a:cubicBezTo>
                <a:cubicBezTo>
                  <a:pt x="1128" y="1017"/>
                  <a:pt x="1161" y="1050"/>
                  <a:pt x="1161" y="1090"/>
                </a:cubicBezTo>
                <a:close/>
                <a:moveTo>
                  <a:pt x="632" y="1169"/>
                </a:moveTo>
                <a:cubicBezTo>
                  <a:pt x="1070" y="555"/>
                  <a:pt x="1070" y="555"/>
                  <a:pt x="1070" y="555"/>
                </a:cubicBezTo>
                <a:cubicBezTo>
                  <a:pt x="1082" y="539"/>
                  <a:pt x="1105" y="535"/>
                  <a:pt x="1121" y="547"/>
                </a:cubicBezTo>
                <a:cubicBezTo>
                  <a:pt x="1138" y="558"/>
                  <a:pt x="1141" y="581"/>
                  <a:pt x="1130" y="598"/>
                </a:cubicBezTo>
                <a:cubicBezTo>
                  <a:pt x="692" y="1211"/>
                  <a:pt x="692" y="1211"/>
                  <a:pt x="692" y="1211"/>
                </a:cubicBezTo>
                <a:cubicBezTo>
                  <a:pt x="685" y="1221"/>
                  <a:pt x="673" y="1226"/>
                  <a:pt x="662" y="1226"/>
                </a:cubicBezTo>
                <a:cubicBezTo>
                  <a:pt x="655" y="1226"/>
                  <a:pt x="647" y="1224"/>
                  <a:pt x="641" y="1220"/>
                </a:cubicBezTo>
                <a:cubicBezTo>
                  <a:pt x="624" y="1208"/>
                  <a:pt x="621" y="1185"/>
                  <a:pt x="632" y="1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7" name="Freeform 282"/>
          <p:cNvSpPr>
            <a:spLocks noEditPoints="1"/>
          </p:cNvSpPr>
          <p:nvPr/>
        </p:nvSpPr>
        <p:spPr bwMode="auto">
          <a:xfrm>
            <a:off x="19637649" y="3391874"/>
            <a:ext cx="830984" cy="828956"/>
          </a:xfrm>
          <a:custGeom>
            <a:avLst/>
            <a:gdLst>
              <a:gd name="T0" fmla="*/ 878 w 1756"/>
              <a:gd name="T1" fmla="*/ 0 h 1752"/>
              <a:gd name="T2" fmla="*/ 259 w 1756"/>
              <a:gd name="T3" fmla="*/ 281 h 1752"/>
              <a:gd name="T4" fmla="*/ 258 w 1756"/>
              <a:gd name="T5" fmla="*/ 803 h 1752"/>
              <a:gd name="T6" fmla="*/ 9 w 1756"/>
              <a:gd name="T7" fmla="*/ 819 h 1752"/>
              <a:gd name="T8" fmla="*/ 77 w 1756"/>
              <a:gd name="T9" fmla="*/ 1071 h 1752"/>
              <a:gd name="T10" fmla="*/ 158 w 1756"/>
              <a:gd name="T11" fmla="*/ 1095 h 1752"/>
              <a:gd name="T12" fmla="*/ 258 w 1756"/>
              <a:gd name="T13" fmla="*/ 1314 h 1752"/>
              <a:gd name="T14" fmla="*/ 857 w 1756"/>
              <a:gd name="T15" fmla="*/ 1746 h 1752"/>
              <a:gd name="T16" fmla="*/ 899 w 1756"/>
              <a:gd name="T17" fmla="*/ 1746 h 1752"/>
              <a:gd name="T18" fmla="*/ 1499 w 1756"/>
              <a:gd name="T19" fmla="*/ 1314 h 1752"/>
              <a:gd name="T20" fmla="*/ 1598 w 1756"/>
              <a:gd name="T21" fmla="*/ 1095 h 1752"/>
              <a:gd name="T22" fmla="*/ 1679 w 1756"/>
              <a:gd name="T23" fmla="*/ 1071 h 1752"/>
              <a:gd name="T24" fmla="*/ 1747 w 1756"/>
              <a:gd name="T25" fmla="*/ 819 h 1752"/>
              <a:gd name="T26" fmla="*/ 1498 w 1756"/>
              <a:gd name="T27" fmla="*/ 803 h 1752"/>
              <a:gd name="T28" fmla="*/ 1497 w 1756"/>
              <a:gd name="T29" fmla="*/ 281 h 1752"/>
              <a:gd name="T30" fmla="*/ 185 w 1756"/>
              <a:gd name="T31" fmla="*/ 1022 h 1752"/>
              <a:gd name="T32" fmla="*/ 89 w 1756"/>
              <a:gd name="T33" fmla="*/ 876 h 1752"/>
              <a:gd name="T34" fmla="*/ 316 w 1756"/>
              <a:gd name="T35" fmla="*/ 1022 h 1752"/>
              <a:gd name="T36" fmla="*/ 284 w 1756"/>
              <a:gd name="T37" fmla="*/ 1241 h 1752"/>
              <a:gd name="T38" fmla="*/ 344 w 1756"/>
              <a:gd name="T39" fmla="*/ 1095 h 1752"/>
              <a:gd name="T40" fmla="*/ 284 w 1756"/>
              <a:gd name="T41" fmla="*/ 1241 h 1752"/>
              <a:gd name="T42" fmla="*/ 1344 w 1756"/>
              <a:gd name="T43" fmla="*/ 1241 h 1752"/>
              <a:gd name="T44" fmla="*/ 1521 w 1756"/>
              <a:gd name="T45" fmla="*/ 1095 h 1752"/>
              <a:gd name="T46" fmla="*/ 1667 w 1756"/>
              <a:gd name="T47" fmla="*/ 876 h 1752"/>
              <a:gd name="T48" fmla="*/ 1440 w 1756"/>
              <a:gd name="T49" fmla="*/ 1022 h 1752"/>
              <a:gd name="T50" fmla="*/ 1667 w 1756"/>
              <a:gd name="T51" fmla="*/ 876 h 1752"/>
              <a:gd name="T52" fmla="*/ 298 w 1756"/>
              <a:gd name="T53" fmla="*/ 349 h 1752"/>
              <a:gd name="T54" fmla="*/ 1458 w 1756"/>
              <a:gd name="T55" fmla="*/ 349 h 1752"/>
              <a:gd name="T56" fmla="*/ 623 w 1756"/>
              <a:gd name="T57" fmla="*/ 530 h 1752"/>
              <a:gd name="T58" fmla="*/ 550 w 1756"/>
              <a:gd name="T59" fmla="*/ 639 h 1752"/>
              <a:gd name="T60" fmla="*/ 623 w 1756"/>
              <a:gd name="T61" fmla="*/ 1150 h 1752"/>
              <a:gd name="T62" fmla="*/ 1207 w 1756"/>
              <a:gd name="T63" fmla="*/ 1077 h 1752"/>
              <a:gd name="T64" fmla="*/ 1134 w 1756"/>
              <a:gd name="T65" fmla="*/ 566 h 1752"/>
              <a:gd name="T66" fmla="*/ 878 w 1756"/>
              <a:gd name="T67" fmla="*/ 274 h 1752"/>
              <a:gd name="T68" fmla="*/ 1134 w 1756"/>
              <a:gd name="T69" fmla="*/ 1077 h 1752"/>
              <a:gd name="T70" fmla="*/ 623 w 1756"/>
              <a:gd name="T71" fmla="*/ 639 h 1752"/>
              <a:gd name="T72" fmla="*/ 1134 w 1756"/>
              <a:gd name="T73" fmla="*/ 1077 h 1752"/>
              <a:gd name="T74" fmla="*/ 1061 w 1756"/>
              <a:gd name="T75" fmla="*/ 566 h 1752"/>
              <a:gd name="T76" fmla="*/ 696 w 1756"/>
              <a:gd name="T77" fmla="*/ 530 h 1752"/>
              <a:gd name="T78" fmla="*/ 1061 w 1756"/>
              <a:gd name="T79" fmla="*/ 530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56" h="1752">
                <a:moveTo>
                  <a:pt x="939" y="33"/>
                </a:moveTo>
                <a:cubicBezTo>
                  <a:pt x="925" y="13"/>
                  <a:pt x="903" y="0"/>
                  <a:pt x="878" y="0"/>
                </a:cubicBezTo>
                <a:cubicBezTo>
                  <a:pt x="854" y="0"/>
                  <a:pt x="831" y="13"/>
                  <a:pt x="818" y="33"/>
                </a:cubicBezTo>
                <a:cubicBezTo>
                  <a:pt x="772" y="101"/>
                  <a:pt x="639" y="224"/>
                  <a:pt x="259" y="281"/>
                </a:cubicBezTo>
                <a:cubicBezTo>
                  <a:pt x="243" y="283"/>
                  <a:pt x="231" y="296"/>
                  <a:pt x="228" y="312"/>
                </a:cubicBezTo>
                <a:cubicBezTo>
                  <a:pt x="228" y="317"/>
                  <a:pt x="202" y="527"/>
                  <a:pt x="258" y="803"/>
                </a:cubicBezTo>
                <a:cubicBezTo>
                  <a:pt x="39" y="803"/>
                  <a:pt x="39" y="803"/>
                  <a:pt x="39" y="803"/>
                </a:cubicBezTo>
                <a:cubicBezTo>
                  <a:pt x="27" y="803"/>
                  <a:pt x="16" y="809"/>
                  <a:pt x="9" y="819"/>
                </a:cubicBezTo>
                <a:cubicBezTo>
                  <a:pt x="2" y="828"/>
                  <a:pt x="0" y="840"/>
                  <a:pt x="4" y="852"/>
                </a:cubicBezTo>
                <a:cubicBezTo>
                  <a:pt x="77" y="1071"/>
                  <a:pt x="77" y="1071"/>
                  <a:pt x="77" y="1071"/>
                </a:cubicBezTo>
                <a:cubicBezTo>
                  <a:pt x="82" y="1085"/>
                  <a:pt x="96" y="1095"/>
                  <a:pt x="112" y="1095"/>
                </a:cubicBezTo>
                <a:cubicBezTo>
                  <a:pt x="158" y="1095"/>
                  <a:pt x="158" y="1095"/>
                  <a:pt x="158" y="1095"/>
                </a:cubicBezTo>
                <a:cubicBezTo>
                  <a:pt x="223" y="1290"/>
                  <a:pt x="223" y="1290"/>
                  <a:pt x="223" y="1290"/>
                </a:cubicBezTo>
                <a:cubicBezTo>
                  <a:pt x="228" y="1304"/>
                  <a:pt x="242" y="1314"/>
                  <a:pt x="258" y="1314"/>
                </a:cubicBezTo>
                <a:cubicBezTo>
                  <a:pt x="455" y="1314"/>
                  <a:pt x="455" y="1314"/>
                  <a:pt x="455" y="1314"/>
                </a:cubicBezTo>
                <a:cubicBezTo>
                  <a:pt x="548" y="1468"/>
                  <a:pt x="677" y="1618"/>
                  <a:pt x="857" y="1746"/>
                </a:cubicBezTo>
                <a:cubicBezTo>
                  <a:pt x="863" y="1750"/>
                  <a:pt x="871" y="1752"/>
                  <a:pt x="878" y="1752"/>
                </a:cubicBezTo>
                <a:cubicBezTo>
                  <a:pt x="886" y="1752"/>
                  <a:pt x="893" y="1750"/>
                  <a:pt x="899" y="1746"/>
                </a:cubicBezTo>
                <a:cubicBezTo>
                  <a:pt x="1079" y="1618"/>
                  <a:pt x="1208" y="1468"/>
                  <a:pt x="1301" y="1314"/>
                </a:cubicBezTo>
                <a:cubicBezTo>
                  <a:pt x="1499" y="1314"/>
                  <a:pt x="1499" y="1314"/>
                  <a:pt x="1499" y="1314"/>
                </a:cubicBezTo>
                <a:cubicBezTo>
                  <a:pt x="1514" y="1314"/>
                  <a:pt x="1528" y="1304"/>
                  <a:pt x="1533" y="1290"/>
                </a:cubicBezTo>
                <a:cubicBezTo>
                  <a:pt x="1598" y="1095"/>
                  <a:pt x="1598" y="1095"/>
                  <a:pt x="1598" y="1095"/>
                </a:cubicBezTo>
                <a:cubicBezTo>
                  <a:pt x="1645" y="1095"/>
                  <a:pt x="1645" y="1095"/>
                  <a:pt x="1645" y="1095"/>
                </a:cubicBezTo>
                <a:cubicBezTo>
                  <a:pt x="1660" y="1095"/>
                  <a:pt x="1674" y="1085"/>
                  <a:pt x="1679" y="1071"/>
                </a:cubicBezTo>
                <a:cubicBezTo>
                  <a:pt x="1752" y="852"/>
                  <a:pt x="1752" y="852"/>
                  <a:pt x="1752" y="852"/>
                </a:cubicBezTo>
                <a:cubicBezTo>
                  <a:pt x="1756" y="840"/>
                  <a:pt x="1754" y="828"/>
                  <a:pt x="1747" y="819"/>
                </a:cubicBezTo>
                <a:cubicBezTo>
                  <a:pt x="1740" y="809"/>
                  <a:pt x="1729" y="803"/>
                  <a:pt x="1718" y="803"/>
                </a:cubicBezTo>
                <a:cubicBezTo>
                  <a:pt x="1498" y="803"/>
                  <a:pt x="1498" y="803"/>
                  <a:pt x="1498" y="803"/>
                </a:cubicBezTo>
                <a:cubicBezTo>
                  <a:pt x="1554" y="527"/>
                  <a:pt x="1529" y="317"/>
                  <a:pt x="1528" y="312"/>
                </a:cubicBezTo>
                <a:cubicBezTo>
                  <a:pt x="1526" y="296"/>
                  <a:pt x="1513" y="283"/>
                  <a:pt x="1497" y="281"/>
                </a:cubicBezTo>
                <a:cubicBezTo>
                  <a:pt x="1117" y="224"/>
                  <a:pt x="984" y="101"/>
                  <a:pt x="939" y="33"/>
                </a:cubicBezTo>
                <a:close/>
                <a:moveTo>
                  <a:pt x="185" y="1022"/>
                </a:moveTo>
                <a:cubicBezTo>
                  <a:pt x="138" y="1022"/>
                  <a:pt x="138" y="1022"/>
                  <a:pt x="138" y="1022"/>
                </a:cubicBezTo>
                <a:cubicBezTo>
                  <a:pt x="89" y="876"/>
                  <a:pt x="89" y="876"/>
                  <a:pt x="89" y="876"/>
                </a:cubicBezTo>
                <a:cubicBezTo>
                  <a:pt x="273" y="876"/>
                  <a:pt x="273" y="876"/>
                  <a:pt x="273" y="876"/>
                </a:cubicBezTo>
                <a:cubicBezTo>
                  <a:pt x="285" y="926"/>
                  <a:pt x="300" y="975"/>
                  <a:pt x="316" y="1022"/>
                </a:cubicBezTo>
                <a:lnTo>
                  <a:pt x="185" y="1022"/>
                </a:lnTo>
                <a:close/>
                <a:moveTo>
                  <a:pt x="284" y="1241"/>
                </a:moveTo>
                <a:cubicBezTo>
                  <a:pt x="235" y="1095"/>
                  <a:pt x="235" y="1095"/>
                  <a:pt x="235" y="1095"/>
                </a:cubicBezTo>
                <a:cubicBezTo>
                  <a:pt x="344" y="1095"/>
                  <a:pt x="344" y="1095"/>
                  <a:pt x="344" y="1095"/>
                </a:cubicBezTo>
                <a:cubicBezTo>
                  <a:pt x="364" y="1146"/>
                  <a:pt x="387" y="1195"/>
                  <a:pt x="412" y="1241"/>
                </a:cubicBezTo>
                <a:lnTo>
                  <a:pt x="284" y="1241"/>
                </a:lnTo>
                <a:close/>
                <a:moveTo>
                  <a:pt x="1472" y="1241"/>
                </a:moveTo>
                <a:cubicBezTo>
                  <a:pt x="1344" y="1241"/>
                  <a:pt x="1344" y="1241"/>
                  <a:pt x="1344" y="1241"/>
                </a:cubicBezTo>
                <a:cubicBezTo>
                  <a:pt x="1369" y="1195"/>
                  <a:pt x="1392" y="1146"/>
                  <a:pt x="1412" y="1095"/>
                </a:cubicBezTo>
                <a:cubicBezTo>
                  <a:pt x="1521" y="1095"/>
                  <a:pt x="1521" y="1095"/>
                  <a:pt x="1521" y="1095"/>
                </a:cubicBezTo>
                <a:lnTo>
                  <a:pt x="1472" y="1241"/>
                </a:lnTo>
                <a:close/>
                <a:moveTo>
                  <a:pt x="1667" y="876"/>
                </a:moveTo>
                <a:cubicBezTo>
                  <a:pt x="1618" y="1022"/>
                  <a:pt x="1618" y="1022"/>
                  <a:pt x="1618" y="1022"/>
                </a:cubicBezTo>
                <a:cubicBezTo>
                  <a:pt x="1440" y="1022"/>
                  <a:pt x="1440" y="1022"/>
                  <a:pt x="1440" y="1022"/>
                </a:cubicBezTo>
                <a:cubicBezTo>
                  <a:pt x="1457" y="975"/>
                  <a:pt x="1471" y="926"/>
                  <a:pt x="1483" y="876"/>
                </a:cubicBezTo>
                <a:lnTo>
                  <a:pt x="1667" y="876"/>
                </a:lnTo>
                <a:close/>
                <a:moveTo>
                  <a:pt x="878" y="1671"/>
                </a:moveTo>
                <a:cubicBezTo>
                  <a:pt x="267" y="1218"/>
                  <a:pt x="287" y="496"/>
                  <a:pt x="298" y="349"/>
                </a:cubicBezTo>
                <a:cubicBezTo>
                  <a:pt x="665" y="289"/>
                  <a:pt x="816" y="167"/>
                  <a:pt x="878" y="73"/>
                </a:cubicBezTo>
                <a:cubicBezTo>
                  <a:pt x="940" y="167"/>
                  <a:pt x="1091" y="289"/>
                  <a:pt x="1458" y="349"/>
                </a:cubicBezTo>
                <a:cubicBezTo>
                  <a:pt x="1469" y="496"/>
                  <a:pt x="1490" y="1218"/>
                  <a:pt x="878" y="1671"/>
                </a:cubicBezTo>
                <a:close/>
                <a:moveTo>
                  <a:pt x="623" y="530"/>
                </a:moveTo>
                <a:cubicBezTo>
                  <a:pt x="623" y="566"/>
                  <a:pt x="623" y="566"/>
                  <a:pt x="623" y="566"/>
                </a:cubicBezTo>
                <a:cubicBezTo>
                  <a:pt x="582" y="566"/>
                  <a:pt x="550" y="599"/>
                  <a:pt x="550" y="639"/>
                </a:cubicBezTo>
                <a:cubicBezTo>
                  <a:pt x="550" y="1077"/>
                  <a:pt x="550" y="1077"/>
                  <a:pt x="550" y="1077"/>
                </a:cubicBezTo>
                <a:cubicBezTo>
                  <a:pt x="550" y="1117"/>
                  <a:pt x="582" y="1150"/>
                  <a:pt x="623" y="1150"/>
                </a:cubicBezTo>
                <a:cubicBezTo>
                  <a:pt x="1134" y="1150"/>
                  <a:pt x="1134" y="1150"/>
                  <a:pt x="1134" y="1150"/>
                </a:cubicBezTo>
                <a:cubicBezTo>
                  <a:pt x="1174" y="1150"/>
                  <a:pt x="1207" y="1117"/>
                  <a:pt x="1207" y="1077"/>
                </a:cubicBezTo>
                <a:cubicBezTo>
                  <a:pt x="1207" y="639"/>
                  <a:pt x="1207" y="639"/>
                  <a:pt x="1207" y="639"/>
                </a:cubicBezTo>
                <a:cubicBezTo>
                  <a:pt x="1207" y="599"/>
                  <a:pt x="1174" y="566"/>
                  <a:pt x="1134" y="566"/>
                </a:cubicBezTo>
                <a:cubicBezTo>
                  <a:pt x="1134" y="530"/>
                  <a:pt x="1134" y="530"/>
                  <a:pt x="1134" y="530"/>
                </a:cubicBezTo>
                <a:cubicBezTo>
                  <a:pt x="1134" y="389"/>
                  <a:pt x="1019" y="274"/>
                  <a:pt x="878" y="274"/>
                </a:cubicBezTo>
                <a:cubicBezTo>
                  <a:pt x="737" y="274"/>
                  <a:pt x="623" y="389"/>
                  <a:pt x="623" y="530"/>
                </a:cubicBezTo>
                <a:close/>
                <a:moveTo>
                  <a:pt x="1134" y="1077"/>
                </a:moveTo>
                <a:cubicBezTo>
                  <a:pt x="623" y="1077"/>
                  <a:pt x="623" y="1077"/>
                  <a:pt x="623" y="1077"/>
                </a:cubicBezTo>
                <a:cubicBezTo>
                  <a:pt x="623" y="639"/>
                  <a:pt x="623" y="639"/>
                  <a:pt x="623" y="639"/>
                </a:cubicBezTo>
                <a:cubicBezTo>
                  <a:pt x="1134" y="639"/>
                  <a:pt x="1134" y="639"/>
                  <a:pt x="1134" y="639"/>
                </a:cubicBezTo>
                <a:lnTo>
                  <a:pt x="1134" y="1077"/>
                </a:lnTo>
                <a:close/>
                <a:moveTo>
                  <a:pt x="1061" y="530"/>
                </a:moveTo>
                <a:cubicBezTo>
                  <a:pt x="1061" y="566"/>
                  <a:pt x="1061" y="566"/>
                  <a:pt x="1061" y="566"/>
                </a:cubicBezTo>
                <a:cubicBezTo>
                  <a:pt x="696" y="566"/>
                  <a:pt x="696" y="566"/>
                  <a:pt x="696" y="566"/>
                </a:cubicBezTo>
                <a:cubicBezTo>
                  <a:pt x="696" y="530"/>
                  <a:pt x="696" y="530"/>
                  <a:pt x="696" y="530"/>
                </a:cubicBezTo>
                <a:cubicBezTo>
                  <a:pt x="696" y="429"/>
                  <a:pt x="778" y="347"/>
                  <a:pt x="878" y="347"/>
                </a:cubicBezTo>
                <a:cubicBezTo>
                  <a:pt x="979" y="347"/>
                  <a:pt x="1061" y="429"/>
                  <a:pt x="1061" y="5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8" name="Freeform 233"/>
          <p:cNvSpPr>
            <a:spLocks noEditPoints="1"/>
          </p:cNvSpPr>
          <p:nvPr/>
        </p:nvSpPr>
        <p:spPr bwMode="auto">
          <a:xfrm>
            <a:off x="10840347" y="3389996"/>
            <a:ext cx="419112" cy="832712"/>
          </a:xfrm>
          <a:custGeom>
            <a:avLst/>
            <a:gdLst>
              <a:gd name="T0" fmla="*/ 473 w 886"/>
              <a:gd name="T1" fmla="*/ 868 h 1760"/>
              <a:gd name="T2" fmla="*/ 675 w 886"/>
              <a:gd name="T3" fmla="*/ 293 h 1760"/>
              <a:gd name="T4" fmla="*/ 427 w 886"/>
              <a:gd name="T5" fmla="*/ 206 h 1760"/>
              <a:gd name="T6" fmla="*/ 192 w 886"/>
              <a:gd name="T7" fmla="*/ 330 h 1760"/>
              <a:gd name="T8" fmla="*/ 447 w 886"/>
              <a:gd name="T9" fmla="*/ 879 h 1760"/>
              <a:gd name="T10" fmla="*/ 628 w 886"/>
              <a:gd name="T11" fmla="*/ 356 h 1760"/>
              <a:gd name="T12" fmla="*/ 267 w 886"/>
              <a:gd name="T13" fmla="*/ 356 h 1760"/>
              <a:gd name="T14" fmla="*/ 9 w 886"/>
              <a:gd name="T15" fmla="*/ 1322 h 1760"/>
              <a:gd name="T16" fmla="*/ 886 w 886"/>
              <a:gd name="T17" fmla="*/ 1322 h 1760"/>
              <a:gd name="T18" fmla="*/ 845 w 886"/>
              <a:gd name="T19" fmla="*/ 203 h 1760"/>
              <a:gd name="T20" fmla="*/ 495 w 886"/>
              <a:gd name="T21" fmla="*/ 33 h 1760"/>
              <a:gd name="T22" fmla="*/ 81 w 886"/>
              <a:gd name="T23" fmla="*/ 172 h 1760"/>
              <a:gd name="T24" fmla="*/ 271 w 886"/>
              <a:gd name="T25" fmla="*/ 921 h 1760"/>
              <a:gd name="T26" fmla="*/ 120 w 886"/>
              <a:gd name="T27" fmla="*/ 240 h 1760"/>
              <a:gd name="T28" fmla="*/ 775 w 886"/>
              <a:gd name="T29" fmla="*/ 240 h 1760"/>
              <a:gd name="T30" fmla="*/ 447 w 886"/>
              <a:gd name="T31" fmla="*/ 884 h 1760"/>
              <a:gd name="T32" fmla="*/ 120 w 886"/>
              <a:gd name="T33" fmla="*/ 240 h 1760"/>
              <a:gd name="T34" fmla="*/ 813 w 886"/>
              <a:gd name="T35" fmla="*/ 1322 h 1760"/>
              <a:gd name="T36" fmla="*/ 82 w 886"/>
              <a:gd name="T37" fmla="*/ 1322 h 1760"/>
              <a:gd name="T38" fmla="*/ 341 w 886"/>
              <a:gd name="T39" fmla="*/ 1401 h 1760"/>
              <a:gd name="T40" fmla="*/ 435 w 886"/>
              <a:gd name="T41" fmla="*/ 1508 h 1760"/>
              <a:gd name="T42" fmla="*/ 470 w 886"/>
              <a:gd name="T43" fmla="*/ 1548 h 1760"/>
              <a:gd name="T44" fmla="*/ 560 w 886"/>
              <a:gd name="T45" fmla="*/ 1476 h 1760"/>
              <a:gd name="T46" fmla="*/ 564 w 886"/>
              <a:gd name="T47" fmla="*/ 1325 h 1760"/>
              <a:gd name="T48" fmla="*/ 470 w 886"/>
              <a:gd name="T49" fmla="*/ 1286 h 1760"/>
              <a:gd name="T50" fmla="*/ 548 w 886"/>
              <a:gd name="T51" fmla="*/ 1215 h 1760"/>
              <a:gd name="T52" fmla="*/ 470 w 886"/>
              <a:gd name="T53" fmla="*/ 1124 h 1760"/>
              <a:gd name="T54" fmla="*/ 435 w 886"/>
              <a:gd name="T55" fmla="*/ 1096 h 1760"/>
              <a:gd name="T56" fmla="*/ 349 w 886"/>
              <a:gd name="T57" fmla="*/ 1156 h 1760"/>
              <a:gd name="T58" fmla="*/ 345 w 886"/>
              <a:gd name="T59" fmla="*/ 1304 h 1760"/>
              <a:gd name="T60" fmla="*/ 435 w 886"/>
              <a:gd name="T61" fmla="*/ 1449 h 1760"/>
              <a:gd name="T62" fmla="*/ 470 w 886"/>
              <a:gd name="T63" fmla="*/ 1352 h 1760"/>
              <a:gd name="T64" fmla="*/ 527 w 886"/>
              <a:gd name="T65" fmla="*/ 1403 h 1760"/>
              <a:gd name="T66" fmla="*/ 470 w 886"/>
              <a:gd name="T67" fmla="*/ 1450 h 1760"/>
              <a:gd name="T68" fmla="*/ 394 w 886"/>
              <a:gd name="T69" fmla="*/ 1255 h 1760"/>
              <a:gd name="T70" fmla="*/ 397 w 886"/>
              <a:gd name="T71" fmla="*/ 1196 h 1760"/>
              <a:gd name="T72" fmla="*/ 435 w 886"/>
              <a:gd name="T73" fmla="*/ 1276 h 1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86" h="1760">
                <a:moveTo>
                  <a:pt x="447" y="879"/>
                </a:moveTo>
                <a:cubicBezTo>
                  <a:pt x="457" y="879"/>
                  <a:pt x="466" y="875"/>
                  <a:pt x="473" y="868"/>
                </a:cubicBezTo>
                <a:cubicBezTo>
                  <a:pt x="660" y="686"/>
                  <a:pt x="697" y="453"/>
                  <a:pt x="703" y="330"/>
                </a:cubicBezTo>
                <a:cubicBezTo>
                  <a:pt x="703" y="313"/>
                  <a:pt x="692" y="298"/>
                  <a:pt x="675" y="293"/>
                </a:cubicBezTo>
                <a:cubicBezTo>
                  <a:pt x="592" y="272"/>
                  <a:pt x="522" y="243"/>
                  <a:pt x="468" y="206"/>
                </a:cubicBezTo>
                <a:cubicBezTo>
                  <a:pt x="455" y="198"/>
                  <a:pt x="439" y="198"/>
                  <a:pt x="427" y="206"/>
                </a:cubicBezTo>
                <a:cubicBezTo>
                  <a:pt x="373" y="243"/>
                  <a:pt x="303" y="272"/>
                  <a:pt x="220" y="293"/>
                </a:cubicBezTo>
                <a:cubicBezTo>
                  <a:pt x="203" y="298"/>
                  <a:pt x="191" y="313"/>
                  <a:pt x="192" y="330"/>
                </a:cubicBezTo>
                <a:cubicBezTo>
                  <a:pt x="198" y="453"/>
                  <a:pt x="235" y="686"/>
                  <a:pt x="422" y="868"/>
                </a:cubicBezTo>
                <a:cubicBezTo>
                  <a:pt x="429" y="875"/>
                  <a:pt x="438" y="879"/>
                  <a:pt x="447" y="879"/>
                </a:cubicBezTo>
                <a:close/>
                <a:moveTo>
                  <a:pt x="447" y="280"/>
                </a:moveTo>
                <a:cubicBezTo>
                  <a:pt x="498" y="311"/>
                  <a:pt x="558" y="336"/>
                  <a:pt x="628" y="356"/>
                </a:cubicBezTo>
                <a:cubicBezTo>
                  <a:pt x="619" y="466"/>
                  <a:pt x="582" y="643"/>
                  <a:pt x="447" y="790"/>
                </a:cubicBezTo>
                <a:cubicBezTo>
                  <a:pt x="313" y="643"/>
                  <a:pt x="276" y="466"/>
                  <a:pt x="267" y="356"/>
                </a:cubicBezTo>
                <a:cubicBezTo>
                  <a:pt x="336" y="336"/>
                  <a:pt x="397" y="311"/>
                  <a:pt x="447" y="280"/>
                </a:cubicBezTo>
                <a:close/>
                <a:moveTo>
                  <a:pt x="9" y="1322"/>
                </a:moveTo>
                <a:cubicBezTo>
                  <a:pt x="9" y="1564"/>
                  <a:pt x="206" y="1760"/>
                  <a:pt x="447" y="1760"/>
                </a:cubicBezTo>
                <a:cubicBezTo>
                  <a:pt x="689" y="1760"/>
                  <a:pt x="886" y="1564"/>
                  <a:pt x="886" y="1322"/>
                </a:cubicBezTo>
                <a:cubicBezTo>
                  <a:pt x="886" y="1144"/>
                  <a:pt x="779" y="991"/>
                  <a:pt x="627" y="923"/>
                </a:cubicBezTo>
                <a:cubicBezTo>
                  <a:pt x="885" y="614"/>
                  <a:pt x="847" y="220"/>
                  <a:pt x="845" y="203"/>
                </a:cubicBezTo>
                <a:cubicBezTo>
                  <a:pt x="843" y="187"/>
                  <a:pt x="830" y="174"/>
                  <a:pt x="814" y="172"/>
                </a:cubicBezTo>
                <a:cubicBezTo>
                  <a:pt x="596" y="139"/>
                  <a:pt x="521" y="71"/>
                  <a:pt x="495" y="33"/>
                </a:cubicBezTo>
                <a:cubicBezTo>
                  <a:pt x="474" y="0"/>
                  <a:pt x="421" y="0"/>
                  <a:pt x="399" y="33"/>
                </a:cubicBezTo>
                <a:cubicBezTo>
                  <a:pt x="374" y="71"/>
                  <a:pt x="299" y="139"/>
                  <a:pt x="81" y="172"/>
                </a:cubicBezTo>
                <a:cubicBezTo>
                  <a:pt x="65" y="174"/>
                  <a:pt x="52" y="187"/>
                  <a:pt x="50" y="203"/>
                </a:cubicBezTo>
                <a:cubicBezTo>
                  <a:pt x="48" y="221"/>
                  <a:pt x="0" y="610"/>
                  <a:pt x="271" y="921"/>
                </a:cubicBezTo>
                <a:cubicBezTo>
                  <a:pt x="117" y="989"/>
                  <a:pt x="9" y="1143"/>
                  <a:pt x="9" y="1322"/>
                </a:cubicBezTo>
                <a:close/>
                <a:moveTo>
                  <a:pt x="120" y="240"/>
                </a:moveTo>
                <a:cubicBezTo>
                  <a:pt x="312" y="206"/>
                  <a:pt x="404" y="143"/>
                  <a:pt x="447" y="90"/>
                </a:cubicBezTo>
                <a:cubicBezTo>
                  <a:pt x="491" y="143"/>
                  <a:pt x="583" y="206"/>
                  <a:pt x="775" y="240"/>
                </a:cubicBezTo>
                <a:cubicBezTo>
                  <a:pt x="780" y="331"/>
                  <a:pt x="767" y="653"/>
                  <a:pt x="551" y="896"/>
                </a:cubicBezTo>
                <a:cubicBezTo>
                  <a:pt x="518" y="888"/>
                  <a:pt x="483" y="884"/>
                  <a:pt x="447" y="884"/>
                </a:cubicBezTo>
                <a:cubicBezTo>
                  <a:pt x="412" y="884"/>
                  <a:pt x="378" y="888"/>
                  <a:pt x="345" y="896"/>
                </a:cubicBezTo>
                <a:cubicBezTo>
                  <a:pt x="127" y="652"/>
                  <a:pt x="115" y="331"/>
                  <a:pt x="120" y="240"/>
                </a:cubicBezTo>
                <a:close/>
                <a:moveTo>
                  <a:pt x="447" y="957"/>
                </a:moveTo>
                <a:cubicBezTo>
                  <a:pt x="649" y="957"/>
                  <a:pt x="813" y="1121"/>
                  <a:pt x="813" y="1322"/>
                </a:cubicBezTo>
                <a:cubicBezTo>
                  <a:pt x="813" y="1523"/>
                  <a:pt x="649" y="1687"/>
                  <a:pt x="447" y="1687"/>
                </a:cubicBezTo>
                <a:cubicBezTo>
                  <a:pt x="246" y="1687"/>
                  <a:pt x="82" y="1523"/>
                  <a:pt x="82" y="1322"/>
                </a:cubicBezTo>
                <a:cubicBezTo>
                  <a:pt x="82" y="1121"/>
                  <a:pt x="246" y="957"/>
                  <a:pt x="447" y="957"/>
                </a:cubicBezTo>
                <a:close/>
                <a:moveTo>
                  <a:pt x="341" y="1401"/>
                </a:moveTo>
                <a:cubicBezTo>
                  <a:pt x="301" y="1449"/>
                  <a:pt x="301" y="1449"/>
                  <a:pt x="301" y="1449"/>
                </a:cubicBezTo>
                <a:cubicBezTo>
                  <a:pt x="341" y="1483"/>
                  <a:pt x="386" y="1503"/>
                  <a:pt x="435" y="1508"/>
                </a:cubicBezTo>
                <a:cubicBezTo>
                  <a:pt x="435" y="1548"/>
                  <a:pt x="435" y="1548"/>
                  <a:pt x="435" y="1548"/>
                </a:cubicBezTo>
                <a:cubicBezTo>
                  <a:pt x="470" y="1548"/>
                  <a:pt x="470" y="1548"/>
                  <a:pt x="470" y="1548"/>
                </a:cubicBezTo>
                <a:cubicBezTo>
                  <a:pt x="470" y="1509"/>
                  <a:pt x="470" y="1509"/>
                  <a:pt x="470" y="1509"/>
                </a:cubicBezTo>
                <a:cubicBezTo>
                  <a:pt x="507" y="1507"/>
                  <a:pt x="537" y="1496"/>
                  <a:pt x="560" y="1476"/>
                </a:cubicBezTo>
                <a:cubicBezTo>
                  <a:pt x="582" y="1456"/>
                  <a:pt x="593" y="1430"/>
                  <a:pt x="593" y="1398"/>
                </a:cubicBezTo>
                <a:cubicBezTo>
                  <a:pt x="593" y="1366"/>
                  <a:pt x="584" y="1342"/>
                  <a:pt x="564" y="1325"/>
                </a:cubicBezTo>
                <a:cubicBezTo>
                  <a:pt x="544" y="1309"/>
                  <a:pt x="514" y="1295"/>
                  <a:pt x="472" y="1286"/>
                </a:cubicBezTo>
                <a:cubicBezTo>
                  <a:pt x="470" y="1286"/>
                  <a:pt x="470" y="1286"/>
                  <a:pt x="470" y="1286"/>
                </a:cubicBezTo>
                <a:cubicBezTo>
                  <a:pt x="470" y="1183"/>
                  <a:pt x="470" y="1183"/>
                  <a:pt x="470" y="1183"/>
                </a:cubicBezTo>
                <a:cubicBezTo>
                  <a:pt x="498" y="1187"/>
                  <a:pt x="524" y="1198"/>
                  <a:pt x="548" y="1215"/>
                </a:cubicBezTo>
                <a:cubicBezTo>
                  <a:pt x="584" y="1165"/>
                  <a:pt x="584" y="1165"/>
                  <a:pt x="584" y="1165"/>
                </a:cubicBezTo>
                <a:cubicBezTo>
                  <a:pt x="548" y="1140"/>
                  <a:pt x="510" y="1127"/>
                  <a:pt x="470" y="1124"/>
                </a:cubicBezTo>
                <a:cubicBezTo>
                  <a:pt x="470" y="1096"/>
                  <a:pt x="470" y="1096"/>
                  <a:pt x="470" y="1096"/>
                </a:cubicBezTo>
                <a:cubicBezTo>
                  <a:pt x="435" y="1096"/>
                  <a:pt x="435" y="1096"/>
                  <a:pt x="435" y="1096"/>
                </a:cubicBezTo>
                <a:cubicBezTo>
                  <a:pt x="435" y="1123"/>
                  <a:pt x="435" y="1123"/>
                  <a:pt x="435" y="1123"/>
                </a:cubicBezTo>
                <a:cubicBezTo>
                  <a:pt x="400" y="1125"/>
                  <a:pt x="371" y="1136"/>
                  <a:pt x="349" y="1156"/>
                </a:cubicBezTo>
                <a:cubicBezTo>
                  <a:pt x="327" y="1176"/>
                  <a:pt x="316" y="1202"/>
                  <a:pt x="316" y="1233"/>
                </a:cubicBezTo>
                <a:cubicBezTo>
                  <a:pt x="316" y="1265"/>
                  <a:pt x="326" y="1288"/>
                  <a:pt x="345" y="1304"/>
                </a:cubicBezTo>
                <a:cubicBezTo>
                  <a:pt x="364" y="1320"/>
                  <a:pt x="394" y="1333"/>
                  <a:pt x="435" y="1343"/>
                </a:cubicBezTo>
                <a:cubicBezTo>
                  <a:pt x="435" y="1449"/>
                  <a:pt x="435" y="1449"/>
                  <a:pt x="435" y="1449"/>
                </a:cubicBezTo>
                <a:cubicBezTo>
                  <a:pt x="403" y="1444"/>
                  <a:pt x="372" y="1428"/>
                  <a:pt x="341" y="1401"/>
                </a:cubicBezTo>
                <a:close/>
                <a:moveTo>
                  <a:pt x="470" y="1352"/>
                </a:moveTo>
                <a:cubicBezTo>
                  <a:pt x="492" y="1359"/>
                  <a:pt x="507" y="1366"/>
                  <a:pt x="515" y="1373"/>
                </a:cubicBezTo>
                <a:cubicBezTo>
                  <a:pt x="523" y="1381"/>
                  <a:pt x="527" y="1391"/>
                  <a:pt x="527" y="1403"/>
                </a:cubicBezTo>
                <a:cubicBezTo>
                  <a:pt x="527" y="1416"/>
                  <a:pt x="522" y="1427"/>
                  <a:pt x="512" y="1435"/>
                </a:cubicBezTo>
                <a:cubicBezTo>
                  <a:pt x="501" y="1443"/>
                  <a:pt x="488" y="1449"/>
                  <a:pt x="470" y="1450"/>
                </a:cubicBezTo>
                <a:lnTo>
                  <a:pt x="470" y="1352"/>
                </a:lnTo>
                <a:close/>
                <a:moveTo>
                  <a:pt x="394" y="1255"/>
                </a:moveTo>
                <a:cubicBezTo>
                  <a:pt x="387" y="1248"/>
                  <a:pt x="383" y="1239"/>
                  <a:pt x="383" y="1227"/>
                </a:cubicBezTo>
                <a:cubicBezTo>
                  <a:pt x="383" y="1214"/>
                  <a:pt x="388" y="1204"/>
                  <a:pt x="397" y="1196"/>
                </a:cubicBezTo>
                <a:cubicBezTo>
                  <a:pt x="406" y="1188"/>
                  <a:pt x="419" y="1183"/>
                  <a:pt x="435" y="1182"/>
                </a:cubicBezTo>
                <a:cubicBezTo>
                  <a:pt x="435" y="1276"/>
                  <a:pt x="435" y="1276"/>
                  <a:pt x="435" y="1276"/>
                </a:cubicBezTo>
                <a:cubicBezTo>
                  <a:pt x="415" y="1269"/>
                  <a:pt x="401" y="1263"/>
                  <a:pt x="394" y="12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0" name="Freeform 240"/>
          <p:cNvSpPr>
            <a:spLocks noEditPoints="1"/>
          </p:cNvSpPr>
          <p:nvPr/>
        </p:nvSpPr>
        <p:spPr bwMode="auto">
          <a:xfrm>
            <a:off x="1677987" y="5424762"/>
            <a:ext cx="838808" cy="795908"/>
          </a:xfrm>
          <a:custGeom>
            <a:avLst/>
            <a:gdLst>
              <a:gd name="T0" fmla="*/ 1757 w 1772"/>
              <a:gd name="T1" fmla="*/ 454 h 1682"/>
              <a:gd name="T2" fmla="*/ 15 w 1772"/>
              <a:gd name="T3" fmla="*/ 454 h 1682"/>
              <a:gd name="T4" fmla="*/ 15 w 1772"/>
              <a:gd name="T5" fmla="*/ 496 h 1682"/>
              <a:gd name="T6" fmla="*/ 850 w 1772"/>
              <a:gd name="T7" fmla="*/ 985 h 1682"/>
              <a:gd name="T8" fmla="*/ 788 w 1772"/>
              <a:gd name="T9" fmla="*/ 1097 h 1682"/>
              <a:gd name="T10" fmla="*/ 740 w 1772"/>
              <a:gd name="T11" fmla="*/ 1536 h 1682"/>
              <a:gd name="T12" fmla="*/ 1033 w 1772"/>
              <a:gd name="T13" fmla="*/ 1536 h 1682"/>
              <a:gd name="T14" fmla="*/ 985 w 1772"/>
              <a:gd name="T15" fmla="*/ 1097 h 1682"/>
              <a:gd name="T16" fmla="*/ 923 w 1772"/>
              <a:gd name="T17" fmla="*/ 985 h 1682"/>
              <a:gd name="T18" fmla="*/ 1757 w 1772"/>
              <a:gd name="T19" fmla="*/ 496 h 1682"/>
              <a:gd name="T20" fmla="*/ 959 w 1772"/>
              <a:gd name="T21" fmla="*/ 1170 h 1682"/>
              <a:gd name="T22" fmla="*/ 886 w 1772"/>
              <a:gd name="T23" fmla="*/ 1609 h 1682"/>
              <a:gd name="T24" fmla="*/ 813 w 1772"/>
              <a:gd name="T25" fmla="*/ 1170 h 1682"/>
              <a:gd name="T26" fmla="*/ 886 w 1772"/>
              <a:gd name="T27" fmla="*/ 914 h 1682"/>
              <a:gd name="T28" fmla="*/ 886 w 1772"/>
              <a:gd name="T29" fmla="*/ 256 h 1682"/>
              <a:gd name="T30" fmla="*/ 886 w 1772"/>
              <a:gd name="T31" fmla="*/ 914 h 1682"/>
              <a:gd name="T32" fmla="*/ 1289 w 1772"/>
              <a:gd name="T33" fmla="*/ 585 h 1682"/>
              <a:gd name="T34" fmla="*/ 484 w 1772"/>
              <a:gd name="T35" fmla="*/ 585 h 1682"/>
              <a:gd name="T36" fmla="*/ 90 w 1772"/>
              <a:gd name="T37" fmla="*/ 475 h 1682"/>
              <a:gd name="T38" fmla="*/ 1682 w 1772"/>
              <a:gd name="T39" fmla="*/ 475 h 1682"/>
              <a:gd name="T40" fmla="*/ 1003 w 1772"/>
              <a:gd name="T41" fmla="*/ 588 h 1682"/>
              <a:gd name="T42" fmla="*/ 909 w 1772"/>
              <a:gd name="T43" fmla="*/ 548 h 1682"/>
              <a:gd name="T44" fmla="*/ 987 w 1772"/>
              <a:gd name="T45" fmla="*/ 477 h 1682"/>
              <a:gd name="T46" fmla="*/ 909 w 1772"/>
              <a:gd name="T47" fmla="*/ 386 h 1682"/>
              <a:gd name="T48" fmla="*/ 874 w 1772"/>
              <a:gd name="T49" fmla="*/ 358 h 1682"/>
              <a:gd name="T50" fmla="*/ 788 w 1772"/>
              <a:gd name="T51" fmla="*/ 418 h 1682"/>
              <a:gd name="T52" fmla="*/ 784 w 1772"/>
              <a:gd name="T53" fmla="*/ 567 h 1682"/>
              <a:gd name="T54" fmla="*/ 874 w 1772"/>
              <a:gd name="T55" fmla="*/ 712 h 1682"/>
              <a:gd name="T56" fmla="*/ 740 w 1772"/>
              <a:gd name="T57" fmla="*/ 712 h 1682"/>
              <a:gd name="T58" fmla="*/ 874 w 1772"/>
              <a:gd name="T59" fmla="*/ 811 h 1682"/>
              <a:gd name="T60" fmla="*/ 909 w 1772"/>
              <a:gd name="T61" fmla="*/ 772 h 1682"/>
              <a:gd name="T62" fmla="*/ 1033 w 1772"/>
              <a:gd name="T63" fmla="*/ 661 h 1682"/>
              <a:gd name="T64" fmla="*/ 874 w 1772"/>
              <a:gd name="T65" fmla="*/ 539 h 1682"/>
              <a:gd name="T66" fmla="*/ 822 w 1772"/>
              <a:gd name="T67" fmla="*/ 489 h 1682"/>
              <a:gd name="T68" fmla="*/ 874 w 1772"/>
              <a:gd name="T69" fmla="*/ 444 h 1682"/>
              <a:gd name="T70" fmla="*/ 951 w 1772"/>
              <a:gd name="T71" fmla="*/ 698 h 1682"/>
              <a:gd name="T72" fmla="*/ 909 w 1772"/>
              <a:gd name="T73" fmla="*/ 615 h 1682"/>
              <a:gd name="T74" fmla="*/ 966 w 1772"/>
              <a:gd name="T75" fmla="*/ 666 h 1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72" h="1682">
                <a:moveTo>
                  <a:pt x="1772" y="475"/>
                </a:moveTo>
                <a:cubicBezTo>
                  <a:pt x="1757" y="454"/>
                  <a:pt x="1757" y="454"/>
                  <a:pt x="1757" y="454"/>
                </a:cubicBezTo>
                <a:cubicBezTo>
                  <a:pt x="1555" y="169"/>
                  <a:pt x="1230" y="0"/>
                  <a:pt x="886" y="0"/>
                </a:cubicBezTo>
                <a:cubicBezTo>
                  <a:pt x="543" y="0"/>
                  <a:pt x="217" y="169"/>
                  <a:pt x="15" y="454"/>
                </a:cubicBezTo>
                <a:cubicBezTo>
                  <a:pt x="0" y="475"/>
                  <a:pt x="0" y="475"/>
                  <a:pt x="0" y="475"/>
                </a:cubicBezTo>
                <a:cubicBezTo>
                  <a:pt x="15" y="496"/>
                  <a:pt x="15" y="496"/>
                  <a:pt x="15" y="496"/>
                </a:cubicBezTo>
                <a:cubicBezTo>
                  <a:pt x="176" y="723"/>
                  <a:pt x="416" y="876"/>
                  <a:pt x="680" y="929"/>
                </a:cubicBezTo>
                <a:cubicBezTo>
                  <a:pt x="730" y="960"/>
                  <a:pt x="788" y="980"/>
                  <a:pt x="850" y="985"/>
                </a:cubicBezTo>
                <a:cubicBezTo>
                  <a:pt x="850" y="1097"/>
                  <a:pt x="850" y="1097"/>
                  <a:pt x="850" y="1097"/>
                </a:cubicBezTo>
                <a:cubicBezTo>
                  <a:pt x="788" y="1097"/>
                  <a:pt x="788" y="1097"/>
                  <a:pt x="788" y="1097"/>
                </a:cubicBezTo>
                <a:cubicBezTo>
                  <a:pt x="761" y="1097"/>
                  <a:pt x="740" y="1118"/>
                  <a:pt x="740" y="1144"/>
                </a:cubicBezTo>
                <a:cubicBezTo>
                  <a:pt x="740" y="1536"/>
                  <a:pt x="740" y="1536"/>
                  <a:pt x="740" y="1536"/>
                </a:cubicBezTo>
                <a:cubicBezTo>
                  <a:pt x="740" y="1616"/>
                  <a:pt x="806" y="1682"/>
                  <a:pt x="886" y="1682"/>
                </a:cubicBezTo>
                <a:cubicBezTo>
                  <a:pt x="967" y="1682"/>
                  <a:pt x="1033" y="1616"/>
                  <a:pt x="1033" y="1536"/>
                </a:cubicBezTo>
                <a:cubicBezTo>
                  <a:pt x="1033" y="1144"/>
                  <a:pt x="1033" y="1144"/>
                  <a:pt x="1033" y="1144"/>
                </a:cubicBezTo>
                <a:cubicBezTo>
                  <a:pt x="1033" y="1118"/>
                  <a:pt x="1011" y="1097"/>
                  <a:pt x="985" y="1097"/>
                </a:cubicBezTo>
                <a:cubicBezTo>
                  <a:pt x="923" y="1097"/>
                  <a:pt x="923" y="1097"/>
                  <a:pt x="923" y="1097"/>
                </a:cubicBezTo>
                <a:cubicBezTo>
                  <a:pt x="923" y="985"/>
                  <a:pt x="923" y="985"/>
                  <a:pt x="923" y="985"/>
                </a:cubicBezTo>
                <a:cubicBezTo>
                  <a:pt x="985" y="980"/>
                  <a:pt x="1042" y="960"/>
                  <a:pt x="1093" y="929"/>
                </a:cubicBezTo>
                <a:cubicBezTo>
                  <a:pt x="1357" y="876"/>
                  <a:pt x="1596" y="723"/>
                  <a:pt x="1757" y="496"/>
                </a:cubicBezTo>
                <a:lnTo>
                  <a:pt x="1772" y="475"/>
                </a:lnTo>
                <a:close/>
                <a:moveTo>
                  <a:pt x="959" y="1170"/>
                </a:moveTo>
                <a:cubicBezTo>
                  <a:pt x="959" y="1536"/>
                  <a:pt x="959" y="1536"/>
                  <a:pt x="959" y="1536"/>
                </a:cubicBezTo>
                <a:cubicBezTo>
                  <a:pt x="959" y="1576"/>
                  <a:pt x="927" y="1609"/>
                  <a:pt x="886" y="1609"/>
                </a:cubicBezTo>
                <a:cubicBezTo>
                  <a:pt x="846" y="1609"/>
                  <a:pt x="813" y="1576"/>
                  <a:pt x="813" y="1536"/>
                </a:cubicBezTo>
                <a:cubicBezTo>
                  <a:pt x="813" y="1170"/>
                  <a:pt x="813" y="1170"/>
                  <a:pt x="813" y="1170"/>
                </a:cubicBezTo>
                <a:lnTo>
                  <a:pt x="959" y="1170"/>
                </a:lnTo>
                <a:close/>
                <a:moveTo>
                  <a:pt x="886" y="914"/>
                </a:moveTo>
                <a:cubicBezTo>
                  <a:pt x="705" y="914"/>
                  <a:pt x="557" y="766"/>
                  <a:pt x="557" y="585"/>
                </a:cubicBezTo>
                <a:cubicBezTo>
                  <a:pt x="557" y="403"/>
                  <a:pt x="705" y="256"/>
                  <a:pt x="886" y="256"/>
                </a:cubicBezTo>
                <a:cubicBezTo>
                  <a:pt x="1068" y="256"/>
                  <a:pt x="1215" y="403"/>
                  <a:pt x="1215" y="585"/>
                </a:cubicBezTo>
                <a:cubicBezTo>
                  <a:pt x="1215" y="766"/>
                  <a:pt x="1068" y="914"/>
                  <a:pt x="886" y="914"/>
                </a:cubicBezTo>
                <a:close/>
                <a:moveTo>
                  <a:pt x="1212" y="820"/>
                </a:moveTo>
                <a:cubicBezTo>
                  <a:pt x="1260" y="754"/>
                  <a:pt x="1289" y="673"/>
                  <a:pt x="1289" y="585"/>
                </a:cubicBezTo>
                <a:cubicBezTo>
                  <a:pt x="1289" y="363"/>
                  <a:pt x="1108" y="182"/>
                  <a:pt x="886" y="182"/>
                </a:cubicBezTo>
                <a:cubicBezTo>
                  <a:pt x="664" y="182"/>
                  <a:pt x="484" y="363"/>
                  <a:pt x="484" y="585"/>
                </a:cubicBezTo>
                <a:cubicBezTo>
                  <a:pt x="484" y="673"/>
                  <a:pt x="513" y="754"/>
                  <a:pt x="561" y="820"/>
                </a:cubicBezTo>
                <a:cubicBezTo>
                  <a:pt x="376" y="755"/>
                  <a:pt x="212" y="636"/>
                  <a:pt x="90" y="475"/>
                </a:cubicBezTo>
                <a:cubicBezTo>
                  <a:pt x="280" y="223"/>
                  <a:pt x="575" y="73"/>
                  <a:pt x="886" y="73"/>
                </a:cubicBezTo>
                <a:cubicBezTo>
                  <a:pt x="1197" y="73"/>
                  <a:pt x="1493" y="223"/>
                  <a:pt x="1682" y="475"/>
                </a:cubicBezTo>
                <a:cubicBezTo>
                  <a:pt x="1561" y="637"/>
                  <a:pt x="1396" y="755"/>
                  <a:pt x="1212" y="820"/>
                </a:cubicBezTo>
                <a:close/>
                <a:moveTo>
                  <a:pt x="1003" y="588"/>
                </a:moveTo>
                <a:cubicBezTo>
                  <a:pt x="983" y="572"/>
                  <a:pt x="953" y="558"/>
                  <a:pt x="911" y="548"/>
                </a:cubicBezTo>
                <a:cubicBezTo>
                  <a:pt x="909" y="548"/>
                  <a:pt x="909" y="548"/>
                  <a:pt x="909" y="548"/>
                </a:cubicBezTo>
                <a:cubicBezTo>
                  <a:pt x="909" y="446"/>
                  <a:pt x="909" y="446"/>
                  <a:pt x="909" y="446"/>
                </a:cubicBezTo>
                <a:cubicBezTo>
                  <a:pt x="937" y="450"/>
                  <a:pt x="963" y="460"/>
                  <a:pt x="987" y="477"/>
                </a:cubicBezTo>
                <a:cubicBezTo>
                  <a:pt x="1023" y="427"/>
                  <a:pt x="1023" y="427"/>
                  <a:pt x="1023" y="427"/>
                </a:cubicBezTo>
                <a:cubicBezTo>
                  <a:pt x="987" y="403"/>
                  <a:pt x="949" y="389"/>
                  <a:pt x="909" y="386"/>
                </a:cubicBezTo>
                <a:cubicBezTo>
                  <a:pt x="909" y="358"/>
                  <a:pt x="909" y="358"/>
                  <a:pt x="909" y="358"/>
                </a:cubicBezTo>
                <a:cubicBezTo>
                  <a:pt x="874" y="358"/>
                  <a:pt x="874" y="358"/>
                  <a:pt x="874" y="358"/>
                </a:cubicBezTo>
                <a:cubicBezTo>
                  <a:pt x="874" y="386"/>
                  <a:pt x="874" y="386"/>
                  <a:pt x="874" y="386"/>
                </a:cubicBezTo>
                <a:cubicBezTo>
                  <a:pt x="839" y="388"/>
                  <a:pt x="810" y="398"/>
                  <a:pt x="788" y="418"/>
                </a:cubicBezTo>
                <a:cubicBezTo>
                  <a:pt x="766" y="438"/>
                  <a:pt x="755" y="464"/>
                  <a:pt x="755" y="496"/>
                </a:cubicBezTo>
                <a:cubicBezTo>
                  <a:pt x="755" y="527"/>
                  <a:pt x="765" y="551"/>
                  <a:pt x="784" y="567"/>
                </a:cubicBezTo>
                <a:cubicBezTo>
                  <a:pt x="803" y="583"/>
                  <a:pt x="833" y="596"/>
                  <a:pt x="874" y="606"/>
                </a:cubicBezTo>
                <a:cubicBezTo>
                  <a:pt x="874" y="712"/>
                  <a:pt x="874" y="712"/>
                  <a:pt x="874" y="712"/>
                </a:cubicBezTo>
                <a:cubicBezTo>
                  <a:pt x="842" y="707"/>
                  <a:pt x="810" y="691"/>
                  <a:pt x="780" y="664"/>
                </a:cubicBezTo>
                <a:cubicBezTo>
                  <a:pt x="740" y="712"/>
                  <a:pt x="740" y="712"/>
                  <a:pt x="740" y="712"/>
                </a:cubicBezTo>
                <a:cubicBezTo>
                  <a:pt x="780" y="746"/>
                  <a:pt x="824" y="766"/>
                  <a:pt x="874" y="771"/>
                </a:cubicBezTo>
                <a:cubicBezTo>
                  <a:pt x="874" y="811"/>
                  <a:pt x="874" y="811"/>
                  <a:pt x="874" y="811"/>
                </a:cubicBezTo>
                <a:cubicBezTo>
                  <a:pt x="909" y="811"/>
                  <a:pt x="909" y="811"/>
                  <a:pt x="909" y="811"/>
                </a:cubicBezTo>
                <a:cubicBezTo>
                  <a:pt x="909" y="772"/>
                  <a:pt x="909" y="772"/>
                  <a:pt x="909" y="772"/>
                </a:cubicBezTo>
                <a:cubicBezTo>
                  <a:pt x="946" y="770"/>
                  <a:pt x="976" y="759"/>
                  <a:pt x="999" y="739"/>
                </a:cubicBezTo>
                <a:cubicBezTo>
                  <a:pt x="1021" y="719"/>
                  <a:pt x="1033" y="693"/>
                  <a:pt x="1033" y="661"/>
                </a:cubicBezTo>
                <a:cubicBezTo>
                  <a:pt x="1033" y="629"/>
                  <a:pt x="1023" y="605"/>
                  <a:pt x="1003" y="588"/>
                </a:cubicBezTo>
                <a:close/>
                <a:moveTo>
                  <a:pt x="874" y="539"/>
                </a:moveTo>
                <a:cubicBezTo>
                  <a:pt x="854" y="532"/>
                  <a:pt x="840" y="525"/>
                  <a:pt x="833" y="518"/>
                </a:cubicBezTo>
                <a:cubicBezTo>
                  <a:pt x="826" y="511"/>
                  <a:pt x="822" y="501"/>
                  <a:pt x="822" y="489"/>
                </a:cubicBezTo>
                <a:cubicBezTo>
                  <a:pt x="822" y="477"/>
                  <a:pt x="827" y="467"/>
                  <a:pt x="836" y="459"/>
                </a:cubicBezTo>
                <a:cubicBezTo>
                  <a:pt x="845" y="450"/>
                  <a:pt x="858" y="446"/>
                  <a:pt x="874" y="444"/>
                </a:cubicBezTo>
                <a:lnTo>
                  <a:pt x="874" y="539"/>
                </a:lnTo>
                <a:close/>
                <a:moveTo>
                  <a:pt x="951" y="698"/>
                </a:moveTo>
                <a:cubicBezTo>
                  <a:pt x="940" y="706"/>
                  <a:pt x="927" y="711"/>
                  <a:pt x="909" y="713"/>
                </a:cubicBezTo>
                <a:cubicBezTo>
                  <a:pt x="909" y="615"/>
                  <a:pt x="909" y="615"/>
                  <a:pt x="909" y="615"/>
                </a:cubicBezTo>
                <a:cubicBezTo>
                  <a:pt x="931" y="622"/>
                  <a:pt x="946" y="629"/>
                  <a:pt x="954" y="636"/>
                </a:cubicBezTo>
                <a:cubicBezTo>
                  <a:pt x="962" y="643"/>
                  <a:pt x="966" y="654"/>
                  <a:pt x="966" y="666"/>
                </a:cubicBezTo>
                <a:cubicBezTo>
                  <a:pt x="966" y="679"/>
                  <a:pt x="961" y="690"/>
                  <a:pt x="951" y="6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1" name="Freeform 241"/>
          <p:cNvSpPr>
            <a:spLocks noEditPoints="1"/>
          </p:cNvSpPr>
          <p:nvPr/>
        </p:nvSpPr>
        <p:spPr bwMode="auto">
          <a:xfrm>
            <a:off x="3919849" y="5407518"/>
            <a:ext cx="833876" cy="830396"/>
          </a:xfrm>
          <a:custGeom>
            <a:avLst/>
            <a:gdLst>
              <a:gd name="T0" fmla="*/ 552 w 1762"/>
              <a:gd name="T1" fmla="*/ 1079 h 1755"/>
              <a:gd name="T2" fmla="*/ 698 w 1762"/>
              <a:gd name="T3" fmla="*/ 1133 h 1755"/>
              <a:gd name="T4" fmla="*/ 808 w 1762"/>
              <a:gd name="T5" fmla="*/ 1755 h 1755"/>
              <a:gd name="T6" fmla="*/ 954 w 1762"/>
              <a:gd name="T7" fmla="*/ 1755 h 1755"/>
              <a:gd name="T8" fmla="*/ 1064 w 1762"/>
              <a:gd name="T9" fmla="*/ 1133 h 1755"/>
              <a:gd name="T10" fmla="*/ 1210 w 1762"/>
              <a:gd name="T11" fmla="*/ 1079 h 1755"/>
              <a:gd name="T12" fmla="*/ 1100 w 1762"/>
              <a:gd name="T13" fmla="*/ 439 h 1755"/>
              <a:gd name="T14" fmla="*/ 962 w 1762"/>
              <a:gd name="T15" fmla="*/ 453 h 1755"/>
              <a:gd name="T16" fmla="*/ 801 w 1762"/>
              <a:gd name="T17" fmla="*/ 453 h 1755"/>
              <a:gd name="T18" fmla="*/ 662 w 1762"/>
              <a:gd name="T19" fmla="*/ 439 h 1755"/>
              <a:gd name="T20" fmla="*/ 852 w 1762"/>
              <a:gd name="T21" fmla="*/ 643 h 1755"/>
              <a:gd name="T22" fmla="*/ 1009 w 1762"/>
              <a:gd name="T23" fmla="*/ 512 h 1755"/>
              <a:gd name="T24" fmla="*/ 1137 w 1762"/>
              <a:gd name="T25" fmla="*/ 548 h 1755"/>
              <a:gd name="T26" fmla="*/ 1064 w 1762"/>
              <a:gd name="T27" fmla="*/ 1060 h 1755"/>
              <a:gd name="T28" fmla="*/ 1027 w 1762"/>
              <a:gd name="T29" fmla="*/ 727 h 1755"/>
              <a:gd name="T30" fmla="*/ 991 w 1762"/>
              <a:gd name="T31" fmla="*/ 1645 h 1755"/>
              <a:gd name="T32" fmla="*/ 918 w 1762"/>
              <a:gd name="T33" fmla="*/ 1645 h 1755"/>
              <a:gd name="T34" fmla="*/ 881 w 1762"/>
              <a:gd name="T35" fmla="*/ 1170 h 1755"/>
              <a:gd name="T36" fmla="*/ 844 w 1762"/>
              <a:gd name="T37" fmla="*/ 1207 h 1755"/>
              <a:gd name="T38" fmla="*/ 808 w 1762"/>
              <a:gd name="T39" fmla="*/ 1682 h 1755"/>
              <a:gd name="T40" fmla="*/ 771 w 1762"/>
              <a:gd name="T41" fmla="*/ 763 h 1755"/>
              <a:gd name="T42" fmla="*/ 698 w 1762"/>
              <a:gd name="T43" fmla="*/ 763 h 1755"/>
              <a:gd name="T44" fmla="*/ 625 w 1762"/>
              <a:gd name="T45" fmla="*/ 1060 h 1755"/>
              <a:gd name="T46" fmla="*/ 662 w 1762"/>
              <a:gd name="T47" fmla="*/ 512 h 1755"/>
              <a:gd name="T48" fmla="*/ 852 w 1762"/>
              <a:gd name="T49" fmla="*/ 643 h 1755"/>
              <a:gd name="T50" fmla="*/ 881 w 1762"/>
              <a:gd name="T51" fmla="*/ 0 h 1755"/>
              <a:gd name="T52" fmla="*/ 881 w 1762"/>
              <a:gd name="T53" fmla="*/ 365 h 1755"/>
              <a:gd name="T54" fmla="*/ 771 w 1762"/>
              <a:gd name="T55" fmla="*/ 183 h 1755"/>
              <a:gd name="T56" fmla="*/ 991 w 1762"/>
              <a:gd name="T57" fmla="*/ 183 h 1755"/>
              <a:gd name="T58" fmla="*/ 771 w 1762"/>
              <a:gd name="T59" fmla="*/ 183 h 1755"/>
              <a:gd name="T60" fmla="*/ 1748 w 1762"/>
              <a:gd name="T61" fmla="*/ 501 h 1755"/>
              <a:gd name="T62" fmla="*/ 1612 w 1762"/>
              <a:gd name="T63" fmla="*/ 621 h 1755"/>
              <a:gd name="T64" fmla="*/ 1587 w 1762"/>
              <a:gd name="T65" fmla="*/ 559 h 1755"/>
              <a:gd name="T66" fmla="*/ 1466 w 1762"/>
              <a:gd name="T67" fmla="*/ 512 h 1755"/>
              <a:gd name="T68" fmla="*/ 1430 w 1762"/>
              <a:gd name="T69" fmla="*/ 1133 h 1755"/>
              <a:gd name="T70" fmla="*/ 1356 w 1762"/>
              <a:gd name="T71" fmla="*/ 548 h 1755"/>
              <a:gd name="T72" fmla="*/ 1634 w 1762"/>
              <a:gd name="T73" fmla="*/ 439 h 1755"/>
              <a:gd name="T74" fmla="*/ 1587 w 1762"/>
              <a:gd name="T75" fmla="*/ 340 h 1755"/>
              <a:gd name="T76" fmla="*/ 1748 w 1762"/>
              <a:gd name="T77" fmla="*/ 449 h 1755"/>
              <a:gd name="T78" fmla="*/ 128 w 1762"/>
              <a:gd name="T79" fmla="*/ 439 h 1755"/>
              <a:gd name="T80" fmla="*/ 406 w 1762"/>
              <a:gd name="T81" fmla="*/ 548 h 1755"/>
              <a:gd name="T82" fmla="*/ 332 w 1762"/>
              <a:gd name="T83" fmla="*/ 1133 h 1755"/>
              <a:gd name="T84" fmla="*/ 296 w 1762"/>
              <a:gd name="T85" fmla="*/ 512 h 1755"/>
              <a:gd name="T86" fmla="*/ 175 w 1762"/>
              <a:gd name="T87" fmla="*/ 559 h 1755"/>
              <a:gd name="T88" fmla="*/ 150 w 1762"/>
              <a:gd name="T89" fmla="*/ 621 h 1755"/>
              <a:gd name="T90" fmla="*/ 14 w 1762"/>
              <a:gd name="T91" fmla="*/ 501 h 1755"/>
              <a:gd name="T92" fmla="*/ 124 w 1762"/>
              <a:gd name="T93" fmla="*/ 340 h 1755"/>
              <a:gd name="T94" fmla="*/ 175 w 1762"/>
              <a:gd name="T95" fmla="*/ 391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2" h="1755">
                <a:moveTo>
                  <a:pt x="552" y="548"/>
                </a:moveTo>
                <a:cubicBezTo>
                  <a:pt x="552" y="1079"/>
                  <a:pt x="552" y="1079"/>
                  <a:pt x="552" y="1079"/>
                </a:cubicBezTo>
                <a:cubicBezTo>
                  <a:pt x="552" y="1109"/>
                  <a:pt x="577" y="1133"/>
                  <a:pt x="607" y="1133"/>
                </a:cubicBezTo>
                <a:cubicBezTo>
                  <a:pt x="698" y="1133"/>
                  <a:pt x="698" y="1133"/>
                  <a:pt x="698" y="1133"/>
                </a:cubicBezTo>
                <a:cubicBezTo>
                  <a:pt x="698" y="1645"/>
                  <a:pt x="698" y="1645"/>
                  <a:pt x="698" y="1645"/>
                </a:cubicBezTo>
                <a:cubicBezTo>
                  <a:pt x="698" y="1706"/>
                  <a:pt x="747" y="1755"/>
                  <a:pt x="808" y="1755"/>
                </a:cubicBezTo>
                <a:cubicBezTo>
                  <a:pt x="836" y="1755"/>
                  <a:pt x="862" y="1745"/>
                  <a:pt x="881" y="1727"/>
                </a:cubicBezTo>
                <a:cubicBezTo>
                  <a:pt x="900" y="1745"/>
                  <a:pt x="926" y="1755"/>
                  <a:pt x="954" y="1755"/>
                </a:cubicBezTo>
                <a:cubicBezTo>
                  <a:pt x="1015" y="1755"/>
                  <a:pt x="1064" y="1706"/>
                  <a:pt x="1064" y="1645"/>
                </a:cubicBezTo>
                <a:cubicBezTo>
                  <a:pt x="1064" y="1133"/>
                  <a:pt x="1064" y="1133"/>
                  <a:pt x="1064" y="1133"/>
                </a:cubicBezTo>
                <a:cubicBezTo>
                  <a:pt x="1155" y="1133"/>
                  <a:pt x="1155" y="1133"/>
                  <a:pt x="1155" y="1133"/>
                </a:cubicBezTo>
                <a:cubicBezTo>
                  <a:pt x="1186" y="1133"/>
                  <a:pt x="1210" y="1109"/>
                  <a:pt x="1210" y="1079"/>
                </a:cubicBezTo>
                <a:cubicBezTo>
                  <a:pt x="1210" y="548"/>
                  <a:pt x="1210" y="548"/>
                  <a:pt x="1210" y="548"/>
                </a:cubicBezTo>
                <a:cubicBezTo>
                  <a:pt x="1210" y="488"/>
                  <a:pt x="1161" y="439"/>
                  <a:pt x="1100" y="439"/>
                </a:cubicBezTo>
                <a:cubicBezTo>
                  <a:pt x="991" y="439"/>
                  <a:pt x="991" y="439"/>
                  <a:pt x="991" y="439"/>
                </a:cubicBezTo>
                <a:cubicBezTo>
                  <a:pt x="979" y="439"/>
                  <a:pt x="968" y="444"/>
                  <a:pt x="962" y="453"/>
                </a:cubicBezTo>
                <a:cubicBezTo>
                  <a:pt x="881" y="560"/>
                  <a:pt x="881" y="560"/>
                  <a:pt x="881" y="560"/>
                </a:cubicBezTo>
                <a:cubicBezTo>
                  <a:pt x="801" y="453"/>
                  <a:pt x="801" y="453"/>
                  <a:pt x="801" y="453"/>
                </a:cubicBezTo>
                <a:cubicBezTo>
                  <a:pt x="794" y="444"/>
                  <a:pt x="783" y="439"/>
                  <a:pt x="771" y="439"/>
                </a:cubicBezTo>
                <a:cubicBezTo>
                  <a:pt x="662" y="439"/>
                  <a:pt x="662" y="439"/>
                  <a:pt x="662" y="439"/>
                </a:cubicBezTo>
                <a:cubicBezTo>
                  <a:pt x="601" y="439"/>
                  <a:pt x="552" y="488"/>
                  <a:pt x="552" y="548"/>
                </a:cubicBezTo>
                <a:close/>
                <a:moveTo>
                  <a:pt x="852" y="643"/>
                </a:moveTo>
                <a:cubicBezTo>
                  <a:pt x="866" y="662"/>
                  <a:pt x="897" y="662"/>
                  <a:pt x="910" y="643"/>
                </a:cubicBezTo>
                <a:cubicBezTo>
                  <a:pt x="1009" y="512"/>
                  <a:pt x="1009" y="512"/>
                  <a:pt x="1009" y="512"/>
                </a:cubicBezTo>
                <a:cubicBezTo>
                  <a:pt x="1100" y="512"/>
                  <a:pt x="1100" y="512"/>
                  <a:pt x="1100" y="512"/>
                </a:cubicBezTo>
                <a:cubicBezTo>
                  <a:pt x="1121" y="512"/>
                  <a:pt x="1137" y="528"/>
                  <a:pt x="1137" y="548"/>
                </a:cubicBezTo>
                <a:cubicBezTo>
                  <a:pt x="1137" y="1060"/>
                  <a:pt x="1137" y="1060"/>
                  <a:pt x="1137" y="1060"/>
                </a:cubicBezTo>
                <a:cubicBezTo>
                  <a:pt x="1064" y="1060"/>
                  <a:pt x="1064" y="1060"/>
                  <a:pt x="1064" y="1060"/>
                </a:cubicBezTo>
                <a:cubicBezTo>
                  <a:pt x="1064" y="763"/>
                  <a:pt x="1064" y="763"/>
                  <a:pt x="1064" y="763"/>
                </a:cubicBezTo>
                <a:cubicBezTo>
                  <a:pt x="1064" y="743"/>
                  <a:pt x="1048" y="727"/>
                  <a:pt x="1027" y="727"/>
                </a:cubicBezTo>
                <a:cubicBezTo>
                  <a:pt x="1007" y="727"/>
                  <a:pt x="991" y="743"/>
                  <a:pt x="991" y="763"/>
                </a:cubicBezTo>
                <a:cubicBezTo>
                  <a:pt x="991" y="1645"/>
                  <a:pt x="991" y="1645"/>
                  <a:pt x="991" y="1645"/>
                </a:cubicBezTo>
                <a:cubicBezTo>
                  <a:pt x="991" y="1666"/>
                  <a:pt x="974" y="1682"/>
                  <a:pt x="954" y="1682"/>
                </a:cubicBezTo>
                <a:cubicBezTo>
                  <a:pt x="934" y="1682"/>
                  <a:pt x="918" y="1666"/>
                  <a:pt x="918" y="1645"/>
                </a:cubicBezTo>
                <a:cubicBezTo>
                  <a:pt x="918" y="1207"/>
                  <a:pt x="918" y="1207"/>
                  <a:pt x="918" y="1207"/>
                </a:cubicBezTo>
                <a:cubicBezTo>
                  <a:pt x="918" y="1186"/>
                  <a:pt x="901" y="1170"/>
                  <a:pt x="881" y="1170"/>
                </a:cubicBezTo>
                <a:cubicBezTo>
                  <a:pt x="881" y="1170"/>
                  <a:pt x="881" y="1170"/>
                  <a:pt x="881" y="1170"/>
                </a:cubicBezTo>
                <a:cubicBezTo>
                  <a:pt x="861" y="1170"/>
                  <a:pt x="844" y="1186"/>
                  <a:pt x="844" y="1207"/>
                </a:cubicBezTo>
                <a:cubicBezTo>
                  <a:pt x="844" y="1645"/>
                  <a:pt x="844" y="1645"/>
                  <a:pt x="844" y="1645"/>
                </a:cubicBezTo>
                <a:cubicBezTo>
                  <a:pt x="844" y="1666"/>
                  <a:pt x="828" y="1682"/>
                  <a:pt x="808" y="1682"/>
                </a:cubicBezTo>
                <a:cubicBezTo>
                  <a:pt x="788" y="1682"/>
                  <a:pt x="771" y="1666"/>
                  <a:pt x="771" y="1645"/>
                </a:cubicBezTo>
                <a:cubicBezTo>
                  <a:pt x="771" y="763"/>
                  <a:pt x="771" y="763"/>
                  <a:pt x="771" y="763"/>
                </a:cubicBezTo>
                <a:cubicBezTo>
                  <a:pt x="771" y="743"/>
                  <a:pt x="755" y="727"/>
                  <a:pt x="735" y="727"/>
                </a:cubicBezTo>
                <a:cubicBezTo>
                  <a:pt x="715" y="727"/>
                  <a:pt x="698" y="743"/>
                  <a:pt x="698" y="763"/>
                </a:cubicBezTo>
                <a:cubicBezTo>
                  <a:pt x="698" y="1060"/>
                  <a:pt x="698" y="1060"/>
                  <a:pt x="698" y="1060"/>
                </a:cubicBezTo>
                <a:cubicBezTo>
                  <a:pt x="625" y="1060"/>
                  <a:pt x="625" y="1060"/>
                  <a:pt x="625" y="1060"/>
                </a:cubicBezTo>
                <a:cubicBezTo>
                  <a:pt x="625" y="548"/>
                  <a:pt x="625" y="548"/>
                  <a:pt x="625" y="548"/>
                </a:cubicBezTo>
                <a:cubicBezTo>
                  <a:pt x="625" y="528"/>
                  <a:pt x="641" y="512"/>
                  <a:pt x="662" y="512"/>
                </a:cubicBezTo>
                <a:cubicBezTo>
                  <a:pt x="753" y="512"/>
                  <a:pt x="753" y="512"/>
                  <a:pt x="753" y="512"/>
                </a:cubicBezTo>
                <a:lnTo>
                  <a:pt x="852" y="643"/>
                </a:lnTo>
                <a:close/>
                <a:moveTo>
                  <a:pt x="1064" y="183"/>
                </a:moveTo>
                <a:cubicBezTo>
                  <a:pt x="1064" y="82"/>
                  <a:pt x="982" y="0"/>
                  <a:pt x="881" y="0"/>
                </a:cubicBezTo>
                <a:cubicBezTo>
                  <a:pt x="780" y="0"/>
                  <a:pt x="698" y="82"/>
                  <a:pt x="698" y="183"/>
                </a:cubicBezTo>
                <a:cubicBezTo>
                  <a:pt x="698" y="283"/>
                  <a:pt x="780" y="365"/>
                  <a:pt x="881" y="365"/>
                </a:cubicBezTo>
                <a:cubicBezTo>
                  <a:pt x="982" y="365"/>
                  <a:pt x="1064" y="283"/>
                  <a:pt x="1064" y="183"/>
                </a:cubicBezTo>
                <a:close/>
                <a:moveTo>
                  <a:pt x="771" y="183"/>
                </a:moveTo>
                <a:cubicBezTo>
                  <a:pt x="771" y="122"/>
                  <a:pt x="821" y="73"/>
                  <a:pt x="881" y="73"/>
                </a:cubicBezTo>
                <a:cubicBezTo>
                  <a:pt x="942" y="73"/>
                  <a:pt x="991" y="122"/>
                  <a:pt x="991" y="183"/>
                </a:cubicBezTo>
                <a:cubicBezTo>
                  <a:pt x="991" y="243"/>
                  <a:pt x="942" y="292"/>
                  <a:pt x="881" y="292"/>
                </a:cubicBezTo>
                <a:cubicBezTo>
                  <a:pt x="821" y="292"/>
                  <a:pt x="771" y="243"/>
                  <a:pt x="771" y="183"/>
                </a:cubicBezTo>
                <a:close/>
                <a:moveTo>
                  <a:pt x="1748" y="449"/>
                </a:moveTo>
                <a:cubicBezTo>
                  <a:pt x="1762" y="464"/>
                  <a:pt x="1762" y="487"/>
                  <a:pt x="1748" y="501"/>
                </a:cubicBezTo>
                <a:cubicBezTo>
                  <a:pt x="1638" y="611"/>
                  <a:pt x="1638" y="611"/>
                  <a:pt x="1638" y="611"/>
                </a:cubicBezTo>
                <a:cubicBezTo>
                  <a:pt x="1631" y="618"/>
                  <a:pt x="1622" y="621"/>
                  <a:pt x="1612" y="621"/>
                </a:cubicBezTo>
                <a:cubicBezTo>
                  <a:pt x="1603" y="621"/>
                  <a:pt x="1594" y="618"/>
                  <a:pt x="1587" y="611"/>
                </a:cubicBezTo>
                <a:cubicBezTo>
                  <a:pt x="1572" y="596"/>
                  <a:pt x="1572" y="573"/>
                  <a:pt x="1587" y="559"/>
                </a:cubicBezTo>
                <a:cubicBezTo>
                  <a:pt x="1634" y="512"/>
                  <a:pt x="1634" y="512"/>
                  <a:pt x="1634" y="512"/>
                </a:cubicBezTo>
                <a:cubicBezTo>
                  <a:pt x="1466" y="512"/>
                  <a:pt x="1466" y="512"/>
                  <a:pt x="1466" y="512"/>
                </a:cubicBezTo>
                <a:cubicBezTo>
                  <a:pt x="1446" y="512"/>
                  <a:pt x="1430" y="528"/>
                  <a:pt x="1430" y="548"/>
                </a:cubicBezTo>
                <a:cubicBezTo>
                  <a:pt x="1430" y="1133"/>
                  <a:pt x="1430" y="1133"/>
                  <a:pt x="1430" y="1133"/>
                </a:cubicBezTo>
                <a:cubicBezTo>
                  <a:pt x="1356" y="1133"/>
                  <a:pt x="1356" y="1133"/>
                  <a:pt x="1356" y="1133"/>
                </a:cubicBezTo>
                <a:cubicBezTo>
                  <a:pt x="1356" y="548"/>
                  <a:pt x="1356" y="548"/>
                  <a:pt x="1356" y="548"/>
                </a:cubicBezTo>
                <a:cubicBezTo>
                  <a:pt x="1356" y="488"/>
                  <a:pt x="1406" y="439"/>
                  <a:pt x="1466" y="439"/>
                </a:cubicBezTo>
                <a:cubicBezTo>
                  <a:pt x="1634" y="439"/>
                  <a:pt x="1634" y="439"/>
                  <a:pt x="1634" y="439"/>
                </a:cubicBezTo>
                <a:cubicBezTo>
                  <a:pt x="1587" y="391"/>
                  <a:pt x="1587" y="391"/>
                  <a:pt x="1587" y="391"/>
                </a:cubicBezTo>
                <a:cubicBezTo>
                  <a:pt x="1572" y="377"/>
                  <a:pt x="1572" y="354"/>
                  <a:pt x="1587" y="340"/>
                </a:cubicBezTo>
                <a:cubicBezTo>
                  <a:pt x="1601" y="325"/>
                  <a:pt x="1624" y="325"/>
                  <a:pt x="1638" y="340"/>
                </a:cubicBezTo>
                <a:lnTo>
                  <a:pt x="1748" y="449"/>
                </a:lnTo>
                <a:close/>
                <a:moveTo>
                  <a:pt x="175" y="391"/>
                </a:moveTo>
                <a:cubicBezTo>
                  <a:pt x="128" y="439"/>
                  <a:pt x="128" y="439"/>
                  <a:pt x="128" y="439"/>
                </a:cubicBezTo>
                <a:cubicBezTo>
                  <a:pt x="296" y="439"/>
                  <a:pt x="296" y="439"/>
                  <a:pt x="296" y="439"/>
                </a:cubicBezTo>
                <a:cubicBezTo>
                  <a:pt x="356" y="439"/>
                  <a:pt x="406" y="488"/>
                  <a:pt x="406" y="548"/>
                </a:cubicBezTo>
                <a:cubicBezTo>
                  <a:pt x="406" y="1133"/>
                  <a:pt x="406" y="1133"/>
                  <a:pt x="406" y="1133"/>
                </a:cubicBezTo>
                <a:cubicBezTo>
                  <a:pt x="332" y="1133"/>
                  <a:pt x="332" y="1133"/>
                  <a:pt x="332" y="1133"/>
                </a:cubicBezTo>
                <a:cubicBezTo>
                  <a:pt x="332" y="548"/>
                  <a:pt x="332" y="548"/>
                  <a:pt x="332" y="548"/>
                </a:cubicBezTo>
                <a:cubicBezTo>
                  <a:pt x="332" y="528"/>
                  <a:pt x="316" y="512"/>
                  <a:pt x="296" y="512"/>
                </a:cubicBezTo>
                <a:cubicBezTo>
                  <a:pt x="128" y="512"/>
                  <a:pt x="128" y="512"/>
                  <a:pt x="128" y="512"/>
                </a:cubicBezTo>
                <a:cubicBezTo>
                  <a:pt x="175" y="559"/>
                  <a:pt x="175" y="559"/>
                  <a:pt x="175" y="559"/>
                </a:cubicBezTo>
                <a:cubicBezTo>
                  <a:pt x="190" y="573"/>
                  <a:pt x="190" y="596"/>
                  <a:pt x="175" y="611"/>
                </a:cubicBezTo>
                <a:cubicBezTo>
                  <a:pt x="168" y="618"/>
                  <a:pt x="159" y="621"/>
                  <a:pt x="150" y="621"/>
                </a:cubicBezTo>
                <a:cubicBezTo>
                  <a:pt x="140" y="621"/>
                  <a:pt x="131" y="618"/>
                  <a:pt x="124" y="611"/>
                </a:cubicBezTo>
                <a:cubicBezTo>
                  <a:pt x="14" y="501"/>
                  <a:pt x="14" y="501"/>
                  <a:pt x="14" y="501"/>
                </a:cubicBezTo>
                <a:cubicBezTo>
                  <a:pt x="0" y="487"/>
                  <a:pt x="0" y="464"/>
                  <a:pt x="14" y="449"/>
                </a:cubicBezTo>
                <a:cubicBezTo>
                  <a:pt x="124" y="340"/>
                  <a:pt x="124" y="340"/>
                  <a:pt x="124" y="340"/>
                </a:cubicBezTo>
                <a:cubicBezTo>
                  <a:pt x="138" y="325"/>
                  <a:pt x="161" y="325"/>
                  <a:pt x="175" y="340"/>
                </a:cubicBezTo>
                <a:cubicBezTo>
                  <a:pt x="190" y="354"/>
                  <a:pt x="190" y="377"/>
                  <a:pt x="175" y="3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2" name="Freeform 242"/>
          <p:cNvSpPr>
            <a:spLocks noEditPoints="1"/>
          </p:cNvSpPr>
          <p:nvPr/>
        </p:nvSpPr>
        <p:spPr bwMode="auto">
          <a:xfrm>
            <a:off x="6174169" y="5408240"/>
            <a:ext cx="796200" cy="828952"/>
          </a:xfrm>
          <a:custGeom>
            <a:avLst/>
            <a:gdLst>
              <a:gd name="T0" fmla="*/ 273 w 1682"/>
              <a:gd name="T1" fmla="*/ 250 h 1752"/>
              <a:gd name="T2" fmla="*/ 596 w 1682"/>
              <a:gd name="T3" fmla="*/ 573 h 1752"/>
              <a:gd name="T4" fmla="*/ 815 w 1682"/>
              <a:gd name="T5" fmla="*/ 792 h 1752"/>
              <a:gd name="T6" fmla="*/ 827 w 1682"/>
              <a:gd name="T7" fmla="*/ 800 h 1752"/>
              <a:gd name="T8" fmla="*/ 827 w 1682"/>
              <a:gd name="T9" fmla="*/ 800 h 1752"/>
              <a:gd name="T10" fmla="*/ 841 w 1682"/>
              <a:gd name="T11" fmla="*/ 803 h 1752"/>
              <a:gd name="T12" fmla="*/ 855 w 1682"/>
              <a:gd name="T13" fmla="*/ 800 h 1752"/>
              <a:gd name="T14" fmla="*/ 855 w 1682"/>
              <a:gd name="T15" fmla="*/ 800 h 1752"/>
              <a:gd name="T16" fmla="*/ 867 w 1682"/>
              <a:gd name="T17" fmla="*/ 792 h 1752"/>
              <a:gd name="T18" fmla="*/ 1409 w 1682"/>
              <a:gd name="T19" fmla="*/ 250 h 1752"/>
              <a:gd name="T20" fmla="*/ 1383 w 1682"/>
              <a:gd name="T21" fmla="*/ 224 h 1752"/>
              <a:gd name="T22" fmla="*/ 1071 w 1682"/>
              <a:gd name="T23" fmla="*/ 35 h 1752"/>
              <a:gd name="T24" fmla="*/ 1024 w 1682"/>
              <a:gd name="T25" fmla="*/ 20 h 1752"/>
              <a:gd name="T26" fmla="*/ 1024 w 1682"/>
              <a:gd name="T27" fmla="*/ 22 h 1752"/>
              <a:gd name="T28" fmla="*/ 841 w 1682"/>
              <a:gd name="T29" fmla="*/ 0 h 1752"/>
              <a:gd name="T30" fmla="*/ 659 w 1682"/>
              <a:gd name="T31" fmla="*/ 22 h 1752"/>
              <a:gd name="T32" fmla="*/ 659 w 1682"/>
              <a:gd name="T33" fmla="*/ 20 h 1752"/>
              <a:gd name="T34" fmla="*/ 611 w 1682"/>
              <a:gd name="T35" fmla="*/ 35 h 1752"/>
              <a:gd name="T36" fmla="*/ 299 w 1682"/>
              <a:gd name="T37" fmla="*/ 224 h 1752"/>
              <a:gd name="T38" fmla="*/ 273 w 1682"/>
              <a:gd name="T39" fmla="*/ 250 h 1752"/>
              <a:gd name="T40" fmla="*/ 1097 w 1682"/>
              <a:gd name="T41" fmla="*/ 122 h 1752"/>
              <a:gd name="T42" fmla="*/ 1305 w 1682"/>
              <a:gd name="T43" fmla="*/ 251 h 1752"/>
              <a:gd name="T44" fmla="*/ 1097 w 1682"/>
              <a:gd name="T45" fmla="*/ 459 h 1752"/>
              <a:gd name="T46" fmla="*/ 1097 w 1682"/>
              <a:gd name="T47" fmla="*/ 122 h 1752"/>
              <a:gd name="T48" fmla="*/ 878 w 1682"/>
              <a:gd name="T49" fmla="*/ 74 h 1752"/>
              <a:gd name="T50" fmla="*/ 1024 w 1682"/>
              <a:gd name="T51" fmla="*/ 97 h 1752"/>
              <a:gd name="T52" fmla="*/ 1024 w 1682"/>
              <a:gd name="T53" fmla="*/ 532 h 1752"/>
              <a:gd name="T54" fmla="*/ 878 w 1682"/>
              <a:gd name="T55" fmla="*/ 678 h 1752"/>
              <a:gd name="T56" fmla="*/ 878 w 1682"/>
              <a:gd name="T57" fmla="*/ 74 h 1752"/>
              <a:gd name="T58" fmla="*/ 659 w 1682"/>
              <a:gd name="T59" fmla="*/ 97 h 1752"/>
              <a:gd name="T60" fmla="*/ 805 w 1682"/>
              <a:gd name="T61" fmla="*/ 74 h 1752"/>
              <a:gd name="T62" fmla="*/ 805 w 1682"/>
              <a:gd name="T63" fmla="*/ 678 h 1752"/>
              <a:gd name="T64" fmla="*/ 659 w 1682"/>
              <a:gd name="T65" fmla="*/ 532 h 1752"/>
              <a:gd name="T66" fmla="*/ 659 w 1682"/>
              <a:gd name="T67" fmla="*/ 97 h 1752"/>
              <a:gd name="T68" fmla="*/ 586 w 1682"/>
              <a:gd name="T69" fmla="*/ 122 h 1752"/>
              <a:gd name="T70" fmla="*/ 586 w 1682"/>
              <a:gd name="T71" fmla="*/ 459 h 1752"/>
              <a:gd name="T72" fmla="*/ 377 w 1682"/>
              <a:gd name="T73" fmla="*/ 251 h 1752"/>
              <a:gd name="T74" fmla="*/ 586 w 1682"/>
              <a:gd name="T75" fmla="*/ 122 h 1752"/>
              <a:gd name="T76" fmla="*/ 878 w 1682"/>
              <a:gd name="T77" fmla="*/ 1752 h 1752"/>
              <a:gd name="T78" fmla="*/ 878 w 1682"/>
              <a:gd name="T79" fmla="*/ 1750 h 1752"/>
              <a:gd name="T80" fmla="*/ 1383 w 1682"/>
              <a:gd name="T81" fmla="*/ 1527 h 1752"/>
              <a:gd name="T82" fmla="*/ 1383 w 1682"/>
              <a:gd name="T83" fmla="*/ 443 h 1752"/>
              <a:gd name="T84" fmla="*/ 1357 w 1682"/>
              <a:gd name="T85" fmla="*/ 417 h 1752"/>
              <a:gd name="T86" fmla="*/ 841 w 1682"/>
              <a:gd name="T87" fmla="*/ 933 h 1752"/>
              <a:gd name="T88" fmla="*/ 325 w 1682"/>
              <a:gd name="T89" fmla="*/ 417 h 1752"/>
              <a:gd name="T90" fmla="*/ 299 w 1682"/>
              <a:gd name="T91" fmla="*/ 443 h 1752"/>
              <a:gd name="T92" fmla="*/ 299 w 1682"/>
              <a:gd name="T93" fmla="*/ 1527 h 1752"/>
              <a:gd name="T94" fmla="*/ 805 w 1682"/>
              <a:gd name="T95" fmla="*/ 1750 h 1752"/>
              <a:gd name="T96" fmla="*/ 805 w 1682"/>
              <a:gd name="T97" fmla="*/ 1752 h 1752"/>
              <a:gd name="T98" fmla="*/ 878 w 1682"/>
              <a:gd name="T99" fmla="*/ 1752 h 1752"/>
              <a:gd name="T100" fmla="*/ 878 w 1682"/>
              <a:gd name="T101" fmla="*/ 1000 h 1752"/>
              <a:gd name="T102" fmla="*/ 1357 w 1682"/>
              <a:gd name="T103" fmla="*/ 521 h 1752"/>
              <a:gd name="T104" fmla="*/ 1332 w 1682"/>
              <a:gd name="T105" fmla="*/ 1475 h 1752"/>
              <a:gd name="T106" fmla="*/ 878 w 1682"/>
              <a:gd name="T107" fmla="*/ 1678 h 1752"/>
              <a:gd name="T108" fmla="*/ 878 w 1682"/>
              <a:gd name="T109" fmla="*/ 1000 h 1752"/>
              <a:gd name="T110" fmla="*/ 351 w 1682"/>
              <a:gd name="T111" fmla="*/ 1475 h 1752"/>
              <a:gd name="T112" fmla="*/ 148 w 1682"/>
              <a:gd name="T113" fmla="*/ 985 h 1752"/>
              <a:gd name="T114" fmla="*/ 326 w 1682"/>
              <a:gd name="T115" fmla="*/ 521 h 1752"/>
              <a:gd name="T116" fmla="*/ 805 w 1682"/>
              <a:gd name="T117" fmla="*/ 1000 h 1752"/>
              <a:gd name="T118" fmla="*/ 805 w 1682"/>
              <a:gd name="T119" fmla="*/ 1678 h 1752"/>
              <a:gd name="T120" fmla="*/ 351 w 1682"/>
              <a:gd name="T121" fmla="*/ 1475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82" h="1752">
                <a:moveTo>
                  <a:pt x="273" y="250"/>
                </a:moveTo>
                <a:cubicBezTo>
                  <a:pt x="596" y="573"/>
                  <a:pt x="596" y="573"/>
                  <a:pt x="596" y="573"/>
                </a:cubicBezTo>
                <a:cubicBezTo>
                  <a:pt x="815" y="792"/>
                  <a:pt x="815" y="792"/>
                  <a:pt x="815" y="792"/>
                </a:cubicBezTo>
                <a:cubicBezTo>
                  <a:pt x="816" y="792"/>
                  <a:pt x="823" y="798"/>
                  <a:pt x="827" y="800"/>
                </a:cubicBezTo>
                <a:cubicBezTo>
                  <a:pt x="827" y="800"/>
                  <a:pt x="827" y="800"/>
                  <a:pt x="827" y="800"/>
                </a:cubicBezTo>
                <a:cubicBezTo>
                  <a:pt x="832" y="802"/>
                  <a:pt x="836" y="803"/>
                  <a:pt x="841" y="803"/>
                </a:cubicBezTo>
                <a:cubicBezTo>
                  <a:pt x="846" y="803"/>
                  <a:pt x="851" y="802"/>
                  <a:pt x="855" y="800"/>
                </a:cubicBezTo>
                <a:cubicBezTo>
                  <a:pt x="855" y="800"/>
                  <a:pt x="855" y="800"/>
                  <a:pt x="855" y="800"/>
                </a:cubicBezTo>
                <a:cubicBezTo>
                  <a:pt x="859" y="798"/>
                  <a:pt x="867" y="792"/>
                  <a:pt x="867" y="792"/>
                </a:cubicBezTo>
                <a:cubicBezTo>
                  <a:pt x="1409" y="250"/>
                  <a:pt x="1409" y="250"/>
                  <a:pt x="1409" y="250"/>
                </a:cubicBezTo>
                <a:cubicBezTo>
                  <a:pt x="1383" y="224"/>
                  <a:pt x="1383" y="224"/>
                  <a:pt x="1383" y="224"/>
                </a:cubicBezTo>
                <a:cubicBezTo>
                  <a:pt x="1295" y="136"/>
                  <a:pt x="1190" y="73"/>
                  <a:pt x="1071" y="35"/>
                </a:cubicBezTo>
                <a:cubicBezTo>
                  <a:pt x="1024" y="20"/>
                  <a:pt x="1024" y="20"/>
                  <a:pt x="1024" y="20"/>
                </a:cubicBezTo>
                <a:cubicBezTo>
                  <a:pt x="1024" y="22"/>
                  <a:pt x="1024" y="22"/>
                  <a:pt x="1024" y="22"/>
                </a:cubicBezTo>
                <a:cubicBezTo>
                  <a:pt x="963" y="7"/>
                  <a:pt x="902" y="0"/>
                  <a:pt x="841" y="0"/>
                </a:cubicBezTo>
                <a:cubicBezTo>
                  <a:pt x="780" y="0"/>
                  <a:pt x="719" y="7"/>
                  <a:pt x="659" y="22"/>
                </a:cubicBezTo>
                <a:cubicBezTo>
                  <a:pt x="659" y="20"/>
                  <a:pt x="659" y="20"/>
                  <a:pt x="659" y="20"/>
                </a:cubicBezTo>
                <a:cubicBezTo>
                  <a:pt x="611" y="35"/>
                  <a:pt x="611" y="35"/>
                  <a:pt x="611" y="35"/>
                </a:cubicBezTo>
                <a:cubicBezTo>
                  <a:pt x="492" y="73"/>
                  <a:pt x="387" y="136"/>
                  <a:pt x="299" y="224"/>
                </a:cubicBezTo>
                <a:lnTo>
                  <a:pt x="273" y="250"/>
                </a:lnTo>
                <a:close/>
                <a:moveTo>
                  <a:pt x="1097" y="122"/>
                </a:moveTo>
                <a:cubicBezTo>
                  <a:pt x="1174" y="152"/>
                  <a:pt x="1244" y="195"/>
                  <a:pt x="1305" y="251"/>
                </a:cubicBezTo>
                <a:cubicBezTo>
                  <a:pt x="1097" y="459"/>
                  <a:pt x="1097" y="459"/>
                  <a:pt x="1097" y="459"/>
                </a:cubicBezTo>
                <a:lnTo>
                  <a:pt x="1097" y="122"/>
                </a:lnTo>
                <a:close/>
                <a:moveTo>
                  <a:pt x="878" y="74"/>
                </a:moveTo>
                <a:cubicBezTo>
                  <a:pt x="927" y="76"/>
                  <a:pt x="976" y="84"/>
                  <a:pt x="1024" y="97"/>
                </a:cubicBezTo>
                <a:cubicBezTo>
                  <a:pt x="1024" y="532"/>
                  <a:pt x="1024" y="532"/>
                  <a:pt x="1024" y="532"/>
                </a:cubicBezTo>
                <a:cubicBezTo>
                  <a:pt x="878" y="678"/>
                  <a:pt x="878" y="678"/>
                  <a:pt x="878" y="678"/>
                </a:cubicBezTo>
                <a:lnTo>
                  <a:pt x="878" y="74"/>
                </a:lnTo>
                <a:close/>
                <a:moveTo>
                  <a:pt x="659" y="97"/>
                </a:moveTo>
                <a:cubicBezTo>
                  <a:pt x="707" y="84"/>
                  <a:pt x="756" y="76"/>
                  <a:pt x="805" y="74"/>
                </a:cubicBezTo>
                <a:cubicBezTo>
                  <a:pt x="805" y="678"/>
                  <a:pt x="805" y="678"/>
                  <a:pt x="805" y="678"/>
                </a:cubicBezTo>
                <a:cubicBezTo>
                  <a:pt x="659" y="532"/>
                  <a:pt x="659" y="532"/>
                  <a:pt x="659" y="532"/>
                </a:cubicBezTo>
                <a:lnTo>
                  <a:pt x="659" y="97"/>
                </a:lnTo>
                <a:close/>
                <a:moveTo>
                  <a:pt x="586" y="122"/>
                </a:moveTo>
                <a:cubicBezTo>
                  <a:pt x="586" y="459"/>
                  <a:pt x="586" y="459"/>
                  <a:pt x="586" y="459"/>
                </a:cubicBezTo>
                <a:cubicBezTo>
                  <a:pt x="377" y="251"/>
                  <a:pt x="377" y="251"/>
                  <a:pt x="377" y="251"/>
                </a:cubicBezTo>
                <a:cubicBezTo>
                  <a:pt x="439" y="195"/>
                  <a:pt x="509" y="152"/>
                  <a:pt x="586" y="122"/>
                </a:cubicBezTo>
                <a:close/>
                <a:moveTo>
                  <a:pt x="878" y="1752"/>
                </a:moveTo>
                <a:cubicBezTo>
                  <a:pt x="878" y="1750"/>
                  <a:pt x="878" y="1750"/>
                  <a:pt x="878" y="1750"/>
                </a:cubicBezTo>
                <a:cubicBezTo>
                  <a:pt x="1069" y="1741"/>
                  <a:pt x="1247" y="1663"/>
                  <a:pt x="1383" y="1527"/>
                </a:cubicBezTo>
                <a:cubicBezTo>
                  <a:pt x="1682" y="1228"/>
                  <a:pt x="1682" y="742"/>
                  <a:pt x="1383" y="443"/>
                </a:cubicBezTo>
                <a:cubicBezTo>
                  <a:pt x="1357" y="417"/>
                  <a:pt x="1357" y="417"/>
                  <a:pt x="1357" y="417"/>
                </a:cubicBezTo>
                <a:cubicBezTo>
                  <a:pt x="841" y="933"/>
                  <a:pt x="841" y="933"/>
                  <a:pt x="841" y="933"/>
                </a:cubicBezTo>
                <a:cubicBezTo>
                  <a:pt x="325" y="417"/>
                  <a:pt x="325" y="417"/>
                  <a:pt x="325" y="417"/>
                </a:cubicBezTo>
                <a:cubicBezTo>
                  <a:pt x="299" y="443"/>
                  <a:pt x="299" y="443"/>
                  <a:pt x="299" y="443"/>
                </a:cubicBezTo>
                <a:cubicBezTo>
                  <a:pt x="0" y="742"/>
                  <a:pt x="0" y="1228"/>
                  <a:pt x="299" y="1527"/>
                </a:cubicBezTo>
                <a:cubicBezTo>
                  <a:pt x="435" y="1663"/>
                  <a:pt x="614" y="1741"/>
                  <a:pt x="805" y="1750"/>
                </a:cubicBezTo>
                <a:cubicBezTo>
                  <a:pt x="805" y="1752"/>
                  <a:pt x="805" y="1752"/>
                  <a:pt x="805" y="1752"/>
                </a:cubicBezTo>
                <a:lnTo>
                  <a:pt x="878" y="1752"/>
                </a:lnTo>
                <a:close/>
                <a:moveTo>
                  <a:pt x="878" y="1000"/>
                </a:moveTo>
                <a:cubicBezTo>
                  <a:pt x="1357" y="521"/>
                  <a:pt x="1357" y="521"/>
                  <a:pt x="1357" y="521"/>
                </a:cubicBezTo>
                <a:cubicBezTo>
                  <a:pt x="1602" y="793"/>
                  <a:pt x="1593" y="1214"/>
                  <a:pt x="1332" y="1475"/>
                </a:cubicBezTo>
                <a:cubicBezTo>
                  <a:pt x="1209" y="1598"/>
                  <a:pt x="1049" y="1669"/>
                  <a:pt x="878" y="1678"/>
                </a:cubicBezTo>
                <a:lnTo>
                  <a:pt x="878" y="1000"/>
                </a:lnTo>
                <a:close/>
                <a:moveTo>
                  <a:pt x="351" y="1475"/>
                </a:moveTo>
                <a:cubicBezTo>
                  <a:pt x="220" y="1344"/>
                  <a:pt x="148" y="1170"/>
                  <a:pt x="148" y="985"/>
                </a:cubicBezTo>
                <a:cubicBezTo>
                  <a:pt x="148" y="812"/>
                  <a:pt x="211" y="649"/>
                  <a:pt x="326" y="521"/>
                </a:cubicBezTo>
                <a:cubicBezTo>
                  <a:pt x="805" y="1000"/>
                  <a:pt x="805" y="1000"/>
                  <a:pt x="805" y="1000"/>
                </a:cubicBezTo>
                <a:cubicBezTo>
                  <a:pt x="805" y="1678"/>
                  <a:pt x="805" y="1678"/>
                  <a:pt x="805" y="1678"/>
                </a:cubicBezTo>
                <a:cubicBezTo>
                  <a:pt x="633" y="1669"/>
                  <a:pt x="473" y="1598"/>
                  <a:pt x="351" y="14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3" name="Freeform 243"/>
          <p:cNvSpPr>
            <a:spLocks noEditPoints="1"/>
          </p:cNvSpPr>
          <p:nvPr/>
        </p:nvSpPr>
        <p:spPr bwMode="auto">
          <a:xfrm>
            <a:off x="8395017" y="5407516"/>
            <a:ext cx="831268" cy="830400"/>
          </a:xfrm>
          <a:custGeom>
            <a:avLst/>
            <a:gdLst>
              <a:gd name="T0" fmla="*/ 1427 w 1756"/>
              <a:gd name="T1" fmla="*/ 0 h 1755"/>
              <a:gd name="T2" fmla="*/ 0 w 1756"/>
              <a:gd name="T3" fmla="*/ 183 h 1755"/>
              <a:gd name="T4" fmla="*/ 293 w 1756"/>
              <a:gd name="T5" fmla="*/ 256 h 1755"/>
              <a:gd name="T6" fmla="*/ 353 w 1756"/>
              <a:gd name="T7" fmla="*/ 1708 h 1755"/>
              <a:gd name="T8" fmla="*/ 476 w 1756"/>
              <a:gd name="T9" fmla="*/ 1755 h 1755"/>
              <a:gd name="T10" fmla="*/ 1756 w 1756"/>
              <a:gd name="T11" fmla="*/ 1646 h 1755"/>
              <a:gd name="T12" fmla="*/ 1536 w 1756"/>
              <a:gd name="T13" fmla="*/ 1499 h 1755"/>
              <a:gd name="T14" fmla="*/ 74 w 1756"/>
              <a:gd name="T15" fmla="*/ 183 h 1755"/>
              <a:gd name="T16" fmla="*/ 293 w 1756"/>
              <a:gd name="T17" fmla="*/ 183 h 1755"/>
              <a:gd name="T18" fmla="*/ 586 w 1756"/>
              <a:gd name="T19" fmla="*/ 1566 h 1755"/>
              <a:gd name="T20" fmla="*/ 525 w 1756"/>
              <a:gd name="T21" fmla="*/ 1670 h 1755"/>
              <a:gd name="T22" fmla="*/ 503 w 1756"/>
              <a:gd name="T23" fmla="*/ 1678 h 1755"/>
              <a:gd name="T24" fmla="*/ 482 w 1756"/>
              <a:gd name="T25" fmla="*/ 1682 h 1755"/>
              <a:gd name="T26" fmla="*/ 366 w 1756"/>
              <a:gd name="T27" fmla="*/ 1573 h 1755"/>
              <a:gd name="T28" fmla="*/ 363 w 1756"/>
              <a:gd name="T29" fmla="*/ 149 h 1755"/>
              <a:gd name="T30" fmla="*/ 353 w 1756"/>
              <a:gd name="T31" fmla="*/ 117 h 1755"/>
              <a:gd name="T32" fmla="*/ 338 w 1756"/>
              <a:gd name="T33" fmla="*/ 87 h 1755"/>
              <a:gd name="T34" fmla="*/ 329 w 1756"/>
              <a:gd name="T35" fmla="*/ 73 h 1755"/>
              <a:gd name="T36" fmla="*/ 1463 w 1756"/>
              <a:gd name="T37" fmla="*/ 110 h 1755"/>
              <a:gd name="T38" fmla="*/ 586 w 1756"/>
              <a:gd name="T39" fmla="*/ 1499 h 1755"/>
              <a:gd name="T40" fmla="*/ 1683 w 1756"/>
              <a:gd name="T41" fmla="*/ 1573 h 1755"/>
              <a:gd name="T42" fmla="*/ 1646 w 1756"/>
              <a:gd name="T43" fmla="*/ 1682 h 1755"/>
              <a:gd name="T44" fmla="*/ 659 w 1756"/>
              <a:gd name="T45" fmla="*/ 1573 h 1755"/>
              <a:gd name="T46" fmla="*/ 1225 w 1756"/>
              <a:gd name="T47" fmla="*/ 473 h 1755"/>
              <a:gd name="T48" fmla="*/ 630 w 1756"/>
              <a:gd name="T49" fmla="*/ 447 h 1755"/>
              <a:gd name="T50" fmla="*/ 915 w 1756"/>
              <a:gd name="T51" fmla="*/ 783 h 1755"/>
              <a:gd name="T52" fmla="*/ 1120 w 1756"/>
              <a:gd name="T53" fmla="*/ 474 h 1755"/>
              <a:gd name="T54" fmla="*/ 709 w 1756"/>
              <a:gd name="T55" fmla="*/ 474 h 1755"/>
              <a:gd name="T56" fmla="*/ 1173 w 1756"/>
              <a:gd name="T57" fmla="*/ 641 h 1755"/>
              <a:gd name="T58" fmla="*/ 656 w 1756"/>
              <a:gd name="T59" fmla="*/ 641 h 1755"/>
              <a:gd name="T60" fmla="*/ 512 w 1756"/>
              <a:gd name="T61" fmla="*/ 951 h 1755"/>
              <a:gd name="T62" fmla="*/ 915 w 1756"/>
              <a:gd name="T63" fmla="*/ 1353 h 1755"/>
              <a:gd name="T64" fmla="*/ 1317 w 1756"/>
              <a:gd name="T65" fmla="*/ 951 h 1755"/>
              <a:gd name="T66" fmla="*/ 1173 w 1756"/>
              <a:gd name="T67" fmla="*/ 641 h 1755"/>
              <a:gd name="T68" fmla="*/ 682 w 1756"/>
              <a:gd name="T69" fmla="*/ 1184 h 1755"/>
              <a:gd name="T70" fmla="*/ 658 w 1756"/>
              <a:gd name="T71" fmla="*/ 745 h 1755"/>
              <a:gd name="T72" fmla="*/ 878 w 1756"/>
              <a:gd name="T73" fmla="*/ 1278 h 1755"/>
              <a:gd name="T74" fmla="*/ 951 w 1756"/>
              <a:gd name="T75" fmla="*/ 1278 h 1755"/>
              <a:gd name="T76" fmla="*/ 1172 w 1756"/>
              <a:gd name="T77" fmla="*/ 745 h 1755"/>
              <a:gd name="T78" fmla="*/ 1147 w 1756"/>
              <a:gd name="T79" fmla="*/ 1184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56" h="1755">
                <a:moveTo>
                  <a:pt x="1536" y="110"/>
                </a:moveTo>
                <a:cubicBezTo>
                  <a:pt x="1536" y="49"/>
                  <a:pt x="1487" y="0"/>
                  <a:pt x="1427" y="0"/>
                </a:cubicBezTo>
                <a:cubicBezTo>
                  <a:pt x="183" y="0"/>
                  <a:pt x="183" y="0"/>
                  <a:pt x="183" y="0"/>
                </a:cubicBezTo>
                <a:cubicBezTo>
                  <a:pt x="82" y="0"/>
                  <a:pt x="0" y="82"/>
                  <a:pt x="0" y="183"/>
                </a:cubicBezTo>
                <a:cubicBezTo>
                  <a:pt x="0" y="256"/>
                  <a:pt x="0" y="256"/>
                  <a:pt x="0" y="256"/>
                </a:cubicBezTo>
                <a:cubicBezTo>
                  <a:pt x="293" y="256"/>
                  <a:pt x="293" y="256"/>
                  <a:pt x="293" y="256"/>
                </a:cubicBezTo>
                <a:cubicBezTo>
                  <a:pt x="293" y="1573"/>
                  <a:pt x="293" y="1573"/>
                  <a:pt x="293" y="1573"/>
                </a:cubicBezTo>
                <a:cubicBezTo>
                  <a:pt x="293" y="1624"/>
                  <a:pt x="315" y="1673"/>
                  <a:pt x="353" y="1708"/>
                </a:cubicBezTo>
                <a:cubicBezTo>
                  <a:pt x="387" y="1738"/>
                  <a:pt x="431" y="1755"/>
                  <a:pt x="476" y="1755"/>
                </a:cubicBezTo>
                <a:cubicBezTo>
                  <a:pt x="476" y="1755"/>
                  <a:pt x="476" y="1755"/>
                  <a:pt x="476" y="1755"/>
                </a:cubicBezTo>
                <a:cubicBezTo>
                  <a:pt x="1646" y="1755"/>
                  <a:pt x="1646" y="1755"/>
                  <a:pt x="1646" y="1755"/>
                </a:cubicBezTo>
                <a:cubicBezTo>
                  <a:pt x="1707" y="1755"/>
                  <a:pt x="1756" y="1706"/>
                  <a:pt x="1756" y="1646"/>
                </a:cubicBezTo>
                <a:cubicBezTo>
                  <a:pt x="1756" y="1499"/>
                  <a:pt x="1756" y="1499"/>
                  <a:pt x="1756" y="1499"/>
                </a:cubicBezTo>
                <a:cubicBezTo>
                  <a:pt x="1536" y="1499"/>
                  <a:pt x="1536" y="1499"/>
                  <a:pt x="1536" y="1499"/>
                </a:cubicBezTo>
                <a:lnTo>
                  <a:pt x="1536" y="110"/>
                </a:lnTo>
                <a:close/>
                <a:moveTo>
                  <a:pt x="74" y="183"/>
                </a:moveTo>
                <a:cubicBezTo>
                  <a:pt x="74" y="122"/>
                  <a:pt x="123" y="73"/>
                  <a:pt x="183" y="73"/>
                </a:cubicBezTo>
                <a:cubicBezTo>
                  <a:pt x="244" y="73"/>
                  <a:pt x="293" y="122"/>
                  <a:pt x="293" y="183"/>
                </a:cubicBezTo>
                <a:lnTo>
                  <a:pt x="74" y="183"/>
                </a:lnTo>
                <a:close/>
                <a:moveTo>
                  <a:pt x="586" y="1566"/>
                </a:moveTo>
                <a:cubicBezTo>
                  <a:pt x="586" y="1611"/>
                  <a:pt x="561" y="1650"/>
                  <a:pt x="526" y="1670"/>
                </a:cubicBezTo>
                <a:cubicBezTo>
                  <a:pt x="526" y="1670"/>
                  <a:pt x="526" y="1670"/>
                  <a:pt x="525" y="1670"/>
                </a:cubicBezTo>
                <a:cubicBezTo>
                  <a:pt x="521" y="1672"/>
                  <a:pt x="516" y="1674"/>
                  <a:pt x="511" y="1676"/>
                </a:cubicBezTo>
                <a:cubicBezTo>
                  <a:pt x="508" y="1677"/>
                  <a:pt x="506" y="1678"/>
                  <a:pt x="503" y="1678"/>
                </a:cubicBezTo>
                <a:cubicBezTo>
                  <a:pt x="499" y="1679"/>
                  <a:pt x="496" y="1680"/>
                  <a:pt x="492" y="1681"/>
                </a:cubicBezTo>
                <a:cubicBezTo>
                  <a:pt x="489" y="1681"/>
                  <a:pt x="485" y="1681"/>
                  <a:pt x="482" y="1682"/>
                </a:cubicBezTo>
                <a:cubicBezTo>
                  <a:pt x="452" y="1683"/>
                  <a:pt x="424" y="1674"/>
                  <a:pt x="402" y="1654"/>
                </a:cubicBezTo>
                <a:cubicBezTo>
                  <a:pt x="379" y="1633"/>
                  <a:pt x="366" y="1603"/>
                  <a:pt x="366" y="1573"/>
                </a:cubicBezTo>
                <a:cubicBezTo>
                  <a:pt x="366" y="183"/>
                  <a:pt x="366" y="183"/>
                  <a:pt x="366" y="183"/>
                </a:cubicBezTo>
                <a:cubicBezTo>
                  <a:pt x="366" y="171"/>
                  <a:pt x="365" y="160"/>
                  <a:pt x="363" y="149"/>
                </a:cubicBezTo>
                <a:cubicBezTo>
                  <a:pt x="362" y="145"/>
                  <a:pt x="361" y="142"/>
                  <a:pt x="360" y="139"/>
                </a:cubicBezTo>
                <a:cubicBezTo>
                  <a:pt x="358" y="131"/>
                  <a:pt x="356" y="124"/>
                  <a:pt x="353" y="117"/>
                </a:cubicBezTo>
                <a:cubicBezTo>
                  <a:pt x="352" y="113"/>
                  <a:pt x="350" y="110"/>
                  <a:pt x="349" y="106"/>
                </a:cubicBezTo>
                <a:cubicBezTo>
                  <a:pt x="346" y="99"/>
                  <a:pt x="342" y="93"/>
                  <a:pt x="338" y="87"/>
                </a:cubicBezTo>
                <a:cubicBezTo>
                  <a:pt x="336" y="84"/>
                  <a:pt x="334" y="81"/>
                  <a:pt x="332" y="78"/>
                </a:cubicBezTo>
                <a:cubicBezTo>
                  <a:pt x="331" y="76"/>
                  <a:pt x="331" y="75"/>
                  <a:pt x="329" y="73"/>
                </a:cubicBezTo>
                <a:cubicBezTo>
                  <a:pt x="1427" y="73"/>
                  <a:pt x="1427" y="73"/>
                  <a:pt x="1427" y="73"/>
                </a:cubicBezTo>
                <a:cubicBezTo>
                  <a:pt x="1447" y="73"/>
                  <a:pt x="1463" y="90"/>
                  <a:pt x="1463" y="110"/>
                </a:cubicBezTo>
                <a:cubicBezTo>
                  <a:pt x="1463" y="1499"/>
                  <a:pt x="1463" y="1499"/>
                  <a:pt x="1463" y="1499"/>
                </a:cubicBezTo>
                <a:cubicBezTo>
                  <a:pt x="586" y="1499"/>
                  <a:pt x="586" y="1499"/>
                  <a:pt x="586" y="1499"/>
                </a:cubicBezTo>
                <a:lnTo>
                  <a:pt x="586" y="1566"/>
                </a:lnTo>
                <a:close/>
                <a:moveTo>
                  <a:pt x="1683" y="1573"/>
                </a:moveTo>
                <a:cubicBezTo>
                  <a:pt x="1683" y="1646"/>
                  <a:pt x="1683" y="1646"/>
                  <a:pt x="1683" y="1646"/>
                </a:cubicBezTo>
                <a:cubicBezTo>
                  <a:pt x="1683" y="1666"/>
                  <a:pt x="1666" y="1682"/>
                  <a:pt x="1646" y="1682"/>
                </a:cubicBezTo>
                <a:cubicBezTo>
                  <a:pt x="622" y="1682"/>
                  <a:pt x="622" y="1682"/>
                  <a:pt x="622" y="1682"/>
                </a:cubicBezTo>
                <a:cubicBezTo>
                  <a:pt x="645" y="1652"/>
                  <a:pt x="659" y="1614"/>
                  <a:pt x="659" y="1573"/>
                </a:cubicBezTo>
                <a:lnTo>
                  <a:pt x="1683" y="1573"/>
                </a:lnTo>
                <a:close/>
                <a:moveTo>
                  <a:pt x="1225" y="473"/>
                </a:moveTo>
                <a:cubicBezTo>
                  <a:pt x="1199" y="447"/>
                  <a:pt x="1199" y="447"/>
                  <a:pt x="1199" y="447"/>
                </a:cubicBezTo>
                <a:cubicBezTo>
                  <a:pt x="1042" y="290"/>
                  <a:pt x="787" y="290"/>
                  <a:pt x="630" y="447"/>
                </a:cubicBezTo>
                <a:cubicBezTo>
                  <a:pt x="604" y="473"/>
                  <a:pt x="604" y="473"/>
                  <a:pt x="604" y="473"/>
                </a:cubicBezTo>
                <a:cubicBezTo>
                  <a:pt x="915" y="783"/>
                  <a:pt x="915" y="783"/>
                  <a:pt x="915" y="783"/>
                </a:cubicBezTo>
                <a:lnTo>
                  <a:pt x="1225" y="473"/>
                </a:lnTo>
                <a:close/>
                <a:moveTo>
                  <a:pt x="1120" y="474"/>
                </a:moveTo>
                <a:cubicBezTo>
                  <a:pt x="915" y="680"/>
                  <a:pt x="915" y="680"/>
                  <a:pt x="915" y="680"/>
                </a:cubicBezTo>
                <a:cubicBezTo>
                  <a:pt x="709" y="474"/>
                  <a:pt x="709" y="474"/>
                  <a:pt x="709" y="474"/>
                </a:cubicBezTo>
                <a:cubicBezTo>
                  <a:pt x="829" y="378"/>
                  <a:pt x="1000" y="378"/>
                  <a:pt x="1120" y="474"/>
                </a:cubicBezTo>
                <a:close/>
                <a:moveTo>
                  <a:pt x="1173" y="641"/>
                </a:moveTo>
                <a:cubicBezTo>
                  <a:pt x="915" y="899"/>
                  <a:pt x="915" y="899"/>
                  <a:pt x="915" y="899"/>
                </a:cubicBezTo>
                <a:cubicBezTo>
                  <a:pt x="656" y="641"/>
                  <a:pt x="656" y="641"/>
                  <a:pt x="656" y="641"/>
                </a:cubicBezTo>
                <a:cubicBezTo>
                  <a:pt x="630" y="666"/>
                  <a:pt x="630" y="666"/>
                  <a:pt x="630" y="666"/>
                </a:cubicBezTo>
                <a:cubicBezTo>
                  <a:pt x="554" y="742"/>
                  <a:pt x="512" y="843"/>
                  <a:pt x="512" y="951"/>
                </a:cubicBezTo>
                <a:cubicBezTo>
                  <a:pt x="512" y="1058"/>
                  <a:pt x="554" y="1159"/>
                  <a:pt x="630" y="1235"/>
                </a:cubicBezTo>
                <a:cubicBezTo>
                  <a:pt x="709" y="1314"/>
                  <a:pt x="812" y="1353"/>
                  <a:pt x="915" y="1353"/>
                </a:cubicBezTo>
                <a:cubicBezTo>
                  <a:pt x="1018" y="1353"/>
                  <a:pt x="1121" y="1314"/>
                  <a:pt x="1199" y="1235"/>
                </a:cubicBezTo>
                <a:cubicBezTo>
                  <a:pt x="1275" y="1159"/>
                  <a:pt x="1317" y="1058"/>
                  <a:pt x="1317" y="951"/>
                </a:cubicBezTo>
                <a:cubicBezTo>
                  <a:pt x="1317" y="843"/>
                  <a:pt x="1275" y="742"/>
                  <a:pt x="1199" y="666"/>
                </a:cubicBezTo>
                <a:lnTo>
                  <a:pt x="1173" y="641"/>
                </a:lnTo>
                <a:close/>
                <a:moveTo>
                  <a:pt x="878" y="1278"/>
                </a:moveTo>
                <a:cubicBezTo>
                  <a:pt x="806" y="1270"/>
                  <a:pt x="737" y="1238"/>
                  <a:pt x="682" y="1184"/>
                </a:cubicBezTo>
                <a:cubicBezTo>
                  <a:pt x="620" y="1121"/>
                  <a:pt x="586" y="1039"/>
                  <a:pt x="586" y="951"/>
                </a:cubicBezTo>
                <a:cubicBezTo>
                  <a:pt x="586" y="875"/>
                  <a:pt x="611" y="804"/>
                  <a:pt x="658" y="745"/>
                </a:cubicBezTo>
                <a:cubicBezTo>
                  <a:pt x="878" y="966"/>
                  <a:pt x="878" y="966"/>
                  <a:pt x="878" y="966"/>
                </a:cubicBezTo>
                <a:lnTo>
                  <a:pt x="878" y="1278"/>
                </a:lnTo>
                <a:close/>
                <a:moveTo>
                  <a:pt x="1147" y="1184"/>
                </a:moveTo>
                <a:cubicBezTo>
                  <a:pt x="1093" y="1238"/>
                  <a:pt x="1023" y="1270"/>
                  <a:pt x="951" y="1278"/>
                </a:cubicBezTo>
                <a:cubicBezTo>
                  <a:pt x="951" y="966"/>
                  <a:pt x="951" y="966"/>
                  <a:pt x="951" y="966"/>
                </a:cubicBezTo>
                <a:cubicBezTo>
                  <a:pt x="1172" y="745"/>
                  <a:pt x="1172" y="745"/>
                  <a:pt x="1172" y="745"/>
                </a:cubicBezTo>
                <a:cubicBezTo>
                  <a:pt x="1219" y="804"/>
                  <a:pt x="1244" y="875"/>
                  <a:pt x="1244" y="951"/>
                </a:cubicBezTo>
                <a:cubicBezTo>
                  <a:pt x="1244" y="1039"/>
                  <a:pt x="1210" y="1121"/>
                  <a:pt x="1147" y="11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4" name="Freeform 247"/>
          <p:cNvSpPr>
            <a:spLocks noEditPoints="1"/>
          </p:cNvSpPr>
          <p:nvPr/>
        </p:nvSpPr>
        <p:spPr bwMode="auto">
          <a:xfrm>
            <a:off x="17369705" y="5408388"/>
            <a:ext cx="835904" cy="828656"/>
          </a:xfrm>
          <a:custGeom>
            <a:avLst/>
            <a:gdLst>
              <a:gd name="T0" fmla="*/ 1023 w 1766"/>
              <a:gd name="T1" fmla="*/ 683 h 1751"/>
              <a:gd name="T2" fmla="*/ 700 w 1766"/>
              <a:gd name="T3" fmla="*/ 182 h 1751"/>
              <a:gd name="T4" fmla="*/ 335 w 1766"/>
              <a:gd name="T5" fmla="*/ 182 h 1751"/>
              <a:gd name="T6" fmla="*/ 13 w 1766"/>
              <a:gd name="T7" fmla="*/ 683 h 1751"/>
              <a:gd name="T8" fmla="*/ 153 w 1766"/>
              <a:gd name="T9" fmla="*/ 875 h 1751"/>
              <a:gd name="T10" fmla="*/ 998 w 1766"/>
              <a:gd name="T11" fmla="*/ 817 h 1751"/>
              <a:gd name="T12" fmla="*/ 627 w 1766"/>
              <a:gd name="T13" fmla="*/ 182 h 1751"/>
              <a:gd name="T14" fmla="*/ 518 w 1766"/>
              <a:gd name="T15" fmla="*/ 291 h 1751"/>
              <a:gd name="T16" fmla="*/ 408 w 1766"/>
              <a:gd name="T17" fmla="*/ 182 h 1751"/>
              <a:gd name="T18" fmla="*/ 96 w 1766"/>
              <a:gd name="T19" fmla="*/ 773 h 1751"/>
              <a:gd name="T20" fmla="*/ 512 w 1766"/>
              <a:gd name="T21" fmla="*/ 364 h 1751"/>
              <a:gd name="T22" fmla="*/ 524 w 1766"/>
              <a:gd name="T23" fmla="*/ 364 h 1751"/>
              <a:gd name="T24" fmla="*/ 940 w 1766"/>
              <a:gd name="T25" fmla="*/ 773 h 1751"/>
              <a:gd name="T26" fmla="*/ 153 w 1766"/>
              <a:gd name="T27" fmla="*/ 802 h 1751"/>
              <a:gd name="T28" fmla="*/ 1379 w 1766"/>
              <a:gd name="T29" fmla="*/ 1184 h 1751"/>
              <a:gd name="T30" fmla="*/ 1248 w 1766"/>
              <a:gd name="T31" fmla="*/ 876 h 1751"/>
              <a:gd name="T32" fmla="*/ 1117 w 1766"/>
              <a:gd name="T33" fmla="*/ 1184 h 1751"/>
              <a:gd name="T34" fmla="*/ 768 w 1766"/>
              <a:gd name="T35" fmla="*/ 1693 h 1751"/>
              <a:gd name="T36" fmla="*/ 1613 w 1766"/>
              <a:gd name="T37" fmla="*/ 1751 h 1751"/>
              <a:gd name="T38" fmla="*/ 1753 w 1766"/>
              <a:gd name="T39" fmla="*/ 1559 h 1751"/>
              <a:gd name="T40" fmla="*/ 1248 w 1766"/>
              <a:gd name="T41" fmla="*/ 949 h 1751"/>
              <a:gd name="T42" fmla="*/ 1254 w 1766"/>
              <a:gd name="T43" fmla="*/ 1167 h 1751"/>
              <a:gd name="T44" fmla="*/ 1242 w 1766"/>
              <a:gd name="T45" fmla="*/ 1167 h 1751"/>
              <a:gd name="T46" fmla="*/ 1248 w 1766"/>
              <a:gd name="T47" fmla="*/ 949 h 1751"/>
              <a:gd name="T48" fmla="*/ 1613 w 1766"/>
              <a:gd name="T49" fmla="*/ 1678 h 1751"/>
              <a:gd name="T50" fmla="*/ 826 w 1766"/>
              <a:gd name="T51" fmla="*/ 1649 h 1751"/>
              <a:gd name="T52" fmla="*/ 1242 w 1766"/>
              <a:gd name="T53" fmla="*/ 1240 h 1751"/>
              <a:gd name="T54" fmla="*/ 1254 w 1766"/>
              <a:gd name="T55" fmla="*/ 1240 h 1751"/>
              <a:gd name="T56" fmla="*/ 1670 w 1766"/>
              <a:gd name="T57" fmla="*/ 1649 h 1751"/>
              <a:gd name="T58" fmla="*/ 690 w 1766"/>
              <a:gd name="T59" fmla="*/ 536 h 1751"/>
              <a:gd name="T60" fmla="*/ 481 w 1766"/>
              <a:gd name="T61" fmla="*/ 729 h 1751"/>
              <a:gd name="T62" fmla="*/ 352 w 1766"/>
              <a:gd name="T63" fmla="*/ 650 h 1751"/>
              <a:gd name="T64" fmla="*/ 392 w 1766"/>
              <a:gd name="T65" fmla="*/ 589 h 1751"/>
              <a:gd name="T66" fmla="*/ 638 w 1766"/>
              <a:gd name="T67" fmla="*/ 484 h 1751"/>
              <a:gd name="T68" fmla="*/ 1377 w 1766"/>
              <a:gd name="T69" fmla="*/ 1552 h 1751"/>
              <a:gd name="T70" fmla="*/ 1351 w 1766"/>
              <a:gd name="T71" fmla="*/ 1614 h 1751"/>
              <a:gd name="T72" fmla="*/ 1248 w 1766"/>
              <a:gd name="T73" fmla="*/ 1526 h 1751"/>
              <a:gd name="T74" fmla="*/ 1145 w 1766"/>
              <a:gd name="T75" fmla="*/ 1614 h 1751"/>
              <a:gd name="T76" fmla="*/ 1119 w 1766"/>
              <a:gd name="T77" fmla="*/ 1552 h 1751"/>
              <a:gd name="T78" fmla="*/ 1119 w 1766"/>
              <a:gd name="T79" fmla="*/ 1397 h 1751"/>
              <a:gd name="T80" fmla="*/ 1170 w 1766"/>
              <a:gd name="T81" fmla="*/ 1345 h 1751"/>
              <a:gd name="T82" fmla="*/ 1325 w 1766"/>
              <a:gd name="T83" fmla="*/ 1345 h 1751"/>
              <a:gd name="T84" fmla="*/ 1377 w 1766"/>
              <a:gd name="T85" fmla="*/ 1397 h 1751"/>
              <a:gd name="T86" fmla="*/ 1377 w 1766"/>
              <a:gd name="T87" fmla="*/ 1552 h 17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6" h="1751">
                <a:moveTo>
                  <a:pt x="998" y="817"/>
                </a:moveTo>
                <a:cubicBezTo>
                  <a:pt x="1027" y="778"/>
                  <a:pt x="1036" y="730"/>
                  <a:pt x="1023" y="683"/>
                </a:cubicBezTo>
                <a:cubicBezTo>
                  <a:pt x="970" y="497"/>
                  <a:pt x="825" y="356"/>
                  <a:pt x="649" y="308"/>
                </a:cubicBezTo>
                <a:cubicBezTo>
                  <a:pt x="681" y="276"/>
                  <a:pt x="700" y="231"/>
                  <a:pt x="700" y="182"/>
                </a:cubicBezTo>
                <a:cubicBezTo>
                  <a:pt x="700" y="82"/>
                  <a:pt x="618" y="0"/>
                  <a:pt x="518" y="0"/>
                </a:cubicBezTo>
                <a:cubicBezTo>
                  <a:pt x="417" y="0"/>
                  <a:pt x="335" y="82"/>
                  <a:pt x="335" y="182"/>
                </a:cubicBezTo>
                <a:cubicBezTo>
                  <a:pt x="335" y="231"/>
                  <a:pt x="355" y="276"/>
                  <a:pt x="387" y="308"/>
                </a:cubicBezTo>
                <a:cubicBezTo>
                  <a:pt x="211" y="356"/>
                  <a:pt x="66" y="497"/>
                  <a:pt x="13" y="683"/>
                </a:cubicBezTo>
                <a:cubicBezTo>
                  <a:pt x="0" y="729"/>
                  <a:pt x="9" y="778"/>
                  <a:pt x="38" y="817"/>
                </a:cubicBezTo>
                <a:cubicBezTo>
                  <a:pt x="66" y="854"/>
                  <a:pt x="108" y="875"/>
                  <a:pt x="153" y="875"/>
                </a:cubicBezTo>
                <a:cubicBezTo>
                  <a:pt x="883" y="875"/>
                  <a:pt x="883" y="875"/>
                  <a:pt x="883" y="875"/>
                </a:cubicBezTo>
                <a:cubicBezTo>
                  <a:pt x="928" y="875"/>
                  <a:pt x="970" y="854"/>
                  <a:pt x="998" y="817"/>
                </a:cubicBezTo>
                <a:close/>
                <a:moveTo>
                  <a:pt x="518" y="73"/>
                </a:moveTo>
                <a:cubicBezTo>
                  <a:pt x="578" y="73"/>
                  <a:pt x="627" y="122"/>
                  <a:pt x="627" y="182"/>
                </a:cubicBezTo>
                <a:cubicBezTo>
                  <a:pt x="627" y="240"/>
                  <a:pt x="581" y="288"/>
                  <a:pt x="524" y="291"/>
                </a:cubicBezTo>
                <a:cubicBezTo>
                  <a:pt x="522" y="291"/>
                  <a:pt x="520" y="291"/>
                  <a:pt x="518" y="291"/>
                </a:cubicBezTo>
                <a:cubicBezTo>
                  <a:pt x="516" y="291"/>
                  <a:pt x="514" y="291"/>
                  <a:pt x="512" y="291"/>
                </a:cubicBezTo>
                <a:cubicBezTo>
                  <a:pt x="454" y="288"/>
                  <a:pt x="408" y="240"/>
                  <a:pt x="408" y="182"/>
                </a:cubicBezTo>
                <a:cubicBezTo>
                  <a:pt x="408" y="122"/>
                  <a:pt x="458" y="73"/>
                  <a:pt x="518" y="73"/>
                </a:cubicBezTo>
                <a:close/>
                <a:moveTo>
                  <a:pt x="96" y="773"/>
                </a:moveTo>
                <a:cubicBezTo>
                  <a:pt x="81" y="753"/>
                  <a:pt x="76" y="727"/>
                  <a:pt x="83" y="703"/>
                </a:cubicBezTo>
                <a:cubicBezTo>
                  <a:pt x="139" y="505"/>
                  <a:pt x="315" y="367"/>
                  <a:pt x="512" y="364"/>
                </a:cubicBezTo>
                <a:cubicBezTo>
                  <a:pt x="514" y="364"/>
                  <a:pt x="516" y="365"/>
                  <a:pt x="518" y="365"/>
                </a:cubicBezTo>
                <a:cubicBezTo>
                  <a:pt x="520" y="365"/>
                  <a:pt x="522" y="364"/>
                  <a:pt x="524" y="364"/>
                </a:cubicBezTo>
                <a:cubicBezTo>
                  <a:pt x="721" y="367"/>
                  <a:pt x="897" y="505"/>
                  <a:pt x="953" y="703"/>
                </a:cubicBezTo>
                <a:cubicBezTo>
                  <a:pt x="960" y="727"/>
                  <a:pt x="955" y="753"/>
                  <a:pt x="940" y="773"/>
                </a:cubicBezTo>
                <a:cubicBezTo>
                  <a:pt x="926" y="791"/>
                  <a:pt x="905" y="802"/>
                  <a:pt x="883" y="802"/>
                </a:cubicBezTo>
                <a:cubicBezTo>
                  <a:pt x="153" y="802"/>
                  <a:pt x="153" y="802"/>
                  <a:pt x="153" y="802"/>
                </a:cubicBezTo>
                <a:cubicBezTo>
                  <a:pt x="131" y="802"/>
                  <a:pt x="110" y="791"/>
                  <a:pt x="96" y="773"/>
                </a:cubicBezTo>
                <a:close/>
                <a:moveTo>
                  <a:pt x="1379" y="1184"/>
                </a:moveTo>
                <a:cubicBezTo>
                  <a:pt x="1411" y="1152"/>
                  <a:pt x="1430" y="1107"/>
                  <a:pt x="1430" y="1058"/>
                </a:cubicBezTo>
                <a:cubicBezTo>
                  <a:pt x="1430" y="957"/>
                  <a:pt x="1348" y="876"/>
                  <a:pt x="1248" y="876"/>
                </a:cubicBezTo>
                <a:cubicBezTo>
                  <a:pt x="1147" y="876"/>
                  <a:pt x="1065" y="957"/>
                  <a:pt x="1065" y="1058"/>
                </a:cubicBezTo>
                <a:cubicBezTo>
                  <a:pt x="1065" y="1107"/>
                  <a:pt x="1085" y="1152"/>
                  <a:pt x="1117" y="1184"/>
                </a:cubicBezTo>
                <a:cubicBezTo>
                  <a:pt x="941" y="1232"/>
                  <a:pt x="796" y="1373"/>
                  <a:pt x="743" y="1559"/>
                </a:cubicBezTo>
                <a:cubicBezTo>
                  <a:pt x="730" y="1605"/>
                  <a:pt x="739" y="1654"/>
                  <a:pt x="768" y="1693"/>
                </a:cubicBezTo>
                <a:cubicBezTo>
                  <a:pt x="796" y="1729"/>
                  <a:pt x="838" y="1751"/>
                  <a:pt x="883" y="1751"/>
                </a:cubicBezTo>
                <a:cubicBezTo>
                  <a:pt x="1613" y="1751"/>
                  <a:pt x="1613" y="1751"/>
                  <a:pt x="1613" y="1751"/>
                </a:cubicBezTo>
                <a:cubicBezTo>
                  <a:pt x="1658" y="1751"/>
                  <a:pt x="1700" y="1730"/>
                  <a:pt x="1728" y="1693"/>
                </a:cubicBezTo>
                <a:cubicBezTo>
                  <a:pt x="1757" y="1654"/>
                  <a:pt x="1766" y="1605"/>
                  <a:pt x="1753" y="1559"/>
                </a:cubicBezTo>
                <a:cubicBezTo>
                  <a:pt x="1700" y="1373"/>
                  <a:pt x="1555" y="1232"/>
                  <a:pt x="1379" y="1184"/>
                </a:cubicBezTo>
                <a:close/>
                <a:moveTo>
                  <a:pt x="1248" y="949"/>
                </a:moveTo>
                <a:cubicBezTo>
                  <a:pt x="1308" y="949"/>
                  <a:pt x="1357" y="998"/>
                  <a:pt x="1357" y="1058"/>
                </a:cubicBezTo>
                <a:cubicBezTo>
                  <a:pt x="1357" y="1116"/>
                  <a:pt x="1311" y="1164"/>
                  <a:pt x="1254" y="1167"/>
                </a:cubicBezTo>
                <a:cubicBezTo>
                  <a:pt x="1252" y="1167"/>
                  <a:pt x="1250" y="1167"/>
                  <a:pt x="1248" y="1167"/>
                </a:cubicBezTo>
                <a:cubicBezTo>
                  <a:pt x="1246" y="1167"/>
                  <a:pt x="1244" y="1167"/>
                  <a:pt x="1242" y="1167"/>
                </a:cubicBezTo>
                <a:cubicBezTo>
                  <a:pt x="1184" y="1164"/>
                  <a:pt x="1138" y="1116"/>
                  <a:pt x="1138" y="1058"/>
                </a:cubicBezTo>
                <a:cubicBezTo>
                  <a:pt x="1138" y="998"/>
                  <a:pt x="1187" y="949"/>
                  <a:pt x="1248" y="949"/>
                </a:cubicBezTo>
                <a:close/>
                <a:moveTo>
                  <a:pt x="1670" y="1649"/>
                </a:moveTo>
                <a:cubicBezTo>
                  <a:pt x="1656" y="1667"/>
                  <a:pt x="1635" y="1678"/>
                  <a:pt x="1613" y="1678"/>
                </a:cubicBezTo>
                <a:cubicBezTo>
                  <a:pt x="883" y="1678"/>
                  <a:pt x="883" y="1678"/>
                  <a:pt x="883" y="1678"/>
                </a:cubicBezTo>
                <a:cubicBezTo>
                  <a:pt x="861" y="1678"/>
                  <a:pt x="840" y="1667"/>
                  <a:pt x="826" y="1649"/>
                </a:cubicBezTo>
                <a:cubicBezTo>
                  <a:pt x="811" y="1629"/>
                  <a:pt x="806" y="1603"/>
                  <a:pt x="813" y="1579"/>
                </a:cubicBezTo>
                <a:cubicBezTo>
                  <a:pt x="869" y="1381"/>
                  <a:pt x="1045" y="1243"/>
                  <a:pt x="1242" y="1240"/>
                </a:cubicBezTo>
                <a:cubicBezTo>
                  <a:pt x="1244" y="1240"/>
                  <a:pt x="1246" y="1241"/>
                  <a:pt x="1248" y="1241"/>
                </a:cubicBezTo>
                <a:cubicBezTo>
                  <a:pt x="1250" y="1241"/>
                  <a:pt x="1252" y="1240"/>
                  <a:pt x="1254" y="1240"/>
                </a:cubicBezTo>
                <a:cubicBezTo>
                  <a:pt x="1451" y="1243"/>
                  <a:pt x="1627" y="1381"/>
                  <a:pt x="1683" y="1579"/>
                </a:cubicBezTo>
                <a:cubicBezTo>
                  <a:pt x="1690" y="1603"/>
                  <a:pt x="1685" y="1629"/>
                  <a:pt x="1670" y="1649"/>
                </a:cubicBezTo>
                <a:close/>
                <a:moveTo>
                  <a:pt x="690" y="484"/>
                </a:moveTo>
                <a:cubicBezTo>
                  <a:pt x="704" y="498"/>
                  <a:pt x="704" y="521"/>
                  <a:pt x="690" y="536"/>
                </a:cubicBezTo>
                <a:cubicBezTo>
                  <a:pt x="507" y="718"/>
                  <a:pt x="507" y="718"/>
                  <a:pt x="507" y="718"/>
                </a:cubicBezTo>
                <a:cubicBezTo>
                  <a:pt x="500" y="725"/>
                  <a:pt x="491" y="729"/>
                  <a:pt x="481" y="729"/>
                </a:cubicBezTo>
                <a:cubicBezTo>
                  <a:pt x="474" y="729"/>
                  <a:pt x="467" y="727"/>
                  <a:pt x="461" y="723"/>
                </a:cubicBezTo>
                <a:cubicBezTo>
                  <a:pt x="352" y="650"/>
                  <a:pt x="352" y="650"/>
                  <a:pt x="352" y="650"/>
                </a:cubicBezTo>
                <a:cubicBezTo>
                  <a:pt x="335" y="638"/>
                  <a:pt x="330" y="616"/>
                  <a:pt x="342" y="599"/>
                </a:cubicBezTo>
                <a:cubicBezTo>
                  <a:pt x="353" y="582"/>
                  <a:pt x="375" y="578"/>
                  <a:pt x="392" y="589"/>
                </a:cubicBezTo>
                <a:cubicBezTo>
                  <a:pt x="477" y="645"/>
                  <a:pt x="477" y="645"/>
                  <a:pt x="477" y="645"/>
                </a:cubicBezTo>
                <a:cubicBezTo>
                  <a:pt x="638" y="484"/>
                  <a:pt x="638" y="484"/>
                  <a:pt x="638" y="484"/>
                </a:cubicBezTo>
                <a:cubicBezTo>
                  <a:pt x="652" y="470"/>
                  <a:pt x="675" y="470"/>
                  <a:pt x="690" y="484"/>
                </a:cubicBezTo>
                <a:close/>
                <a:moveTo>
                  <a:pt x="1377" y="1552"/>
                </a:moveTo>
                <a:cubicBezTo>
                  <a:pt x="1391" y="1566"/>
                  <a:pt x="1391" y="1589"/>
                  <a:pt x="1377" y="1603"/>
                </a:cubicBezTo>
                <a:cubicBezTo>
                  <a:pt x="1370" y="1611"/>
                  <a:pt x="1360" y="1614"/>
                  <a:pt x="1351" y="1614"/>
                </a:cubicBezTo>
                <a:cubicBezTo>
                  <a:pt x="1342" y="1614"/>
                  <a:pt x="1332" y="1611"/>
                  <a:pt x="1325" y="1603"/>
                </a:cubicBezTo>
                <a:cubicBezTo>
                  <a:pt x="1248" y="1526"/>
                  <a:pt x="1248" y="1526"/>
                  <a:pt x="1248" y="1526"/>
                </a:cubicBezTo>
                <a:cubicBezTo>
                  <a:pt x="1170" y="1603"/>
                  <a:pt x="1170" y="1603"/>
                  <a:pt x="1170" y="1603"/>
                </a:cubicBezTo>
                <a:cubicBezTo>
                  <a:pt x="1163" y="1611"/>
                  <a:pt x="1154" y="1614"/>
                  <a:pt x="1145" y="1614"/>
                </a:cubicBezTo>
                <a:cubicBezTo>
                  <a:pt x="1135" y="1614"/>
                  <a:pt x="1126" y="1611"/>
                  <a:pt x="1119" y="1603"/>
                </a:cubicBezTo>
                <a:cubicBezTo>
                  <a:pt x="1105" y="1589"/>
                  <a:pt x="1105" y="1566"/>
                  <a:pt x="1119" y="1552"/>
                </a:cubicBezTo>
                <a:cubicBezTo>
                  <a:pt x="1196" y="1474"/>
                  <a:pt x="1196" y="1474"/>
                  <a:pt x="1196" y="1474"/>
                </a:cubicBezTo>
                <a:cubicBezTo>
                  <a:pt x="1119" y="1397"/>
                  <a:pt x="1119" y="1397"/>
                  <a:pt x="1119" y="1397"/>
                </a:cubicBezTo>
                <a:cubicBezTo>
                  <a:pt x="1105" y="1383"/>
                  <a:pt x="1105" y="1360"/>
                  <a:pt x="1119" y="1345"/>
                </a:cubicBezTo>
                <a:cubicBezTo>
                  <a:pt x="1133" y="1331"/>
                  <a:pt x="1156" y="1331"/>
                  <a:pt x="1170" y="1345"/>
                </a:cubicBezTo>
                <a:cubicBezTo>
                  <a:pt x="1248" y="1423"/>
                  <a:pt x="1248" y="1423"/>
                  <a:pt x="1248" y="1423"/>
                </a:cubicBezTo>
                <a:cubicBezTo>
                  <a:pt x="1325" y="1345"/>
                  <a:pt x="1325" y="1345"/>
                  <a:pt x="1325" y="1345"/>
                </a:cubicBezTo>
                <a:cubicBezTo>
                  <a:pt x="1340" y="1331"/>
                  <a:pt x="1363" y="1331"/>
                  <a:pt x="1377" y="1345"/>
                </a:cubicBezTo>
                <a:cubicBezTo>
                  <a:pt x="1391" y="1360"/>
                  <a:pt x="1391" y="1383"/>
                  <a:pt x="1377" y="1397"/>
                </a:cubicBezTo>
                <a:cubicBezTo>
                  <a:pt x="1299" y="1474"/>
                  <a:pt x="1299" y="1474"/>
                  <a:pt x="1299" y="1474"/>
                </a:cubicBezTo>
                <a:lnTo>
                  <a:pt x="1377" y="15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5" name="Freeform 245"/>
          <p:cNvSpPr>
            <a:spLocks noEditPoints="1"/>
          </p:cNvSpPr>
          <p:nvPr/>
        </p:nvSpPr>
        <p:spPr bwMode="auto">
          <a:xfrm>
            <a:off x="12869751" y="5408240"/>
            <a:ext cx="830112" cy="828952"/>
          </a:xfrm>
          <a:custGeom>
            <a:avLst/>
            <a:gdLst>
              <a:gd name="T0" fmla="*/ 402 w 1754"/>
              <a:gd name="T1" fmla="*/ 1752 h 1752"/>
              <a:gd name="T2" fmla="*/ 603 w 1754"/>
              <a:gd name="T3" fmla="*/ 1278 h 1752"/>
              <a:gd name="T4" fmla="*/ 548 w 1754"/>
              <a:gd name="T5" fmla="*/ 694 h 1752"/>
              <a:gd name="T6" fmla="*/ 0 w 1754"/>
              <a:gd name="T7" fmla="*/ 1223 h 1752"/>
              <a:gd name="T8" fmla="*/ 146 w 1754"/>
              <a:gd name="T9" fmla="*/ 1643 h 1752"/>
              <a:gd name="T10" fmla="*/ 73 w 1754"/>
              <a:gd name="T11" fmla="*/ 803 h 1752"/>
              <a:gd name="T12" fmla="*/ 584 w 1754"/>
              <a:gd name="T13" fmla="*/ 803 h 1752"/>
              <a:gd name="T14" fmla="*/ 511 w 1754"/>
              <a:gd name="T15" fmla="*/ 981 h 1752"/>
              <a:gd name="T16" fmla="*/ 438 w 1754"/>
              <a:gd name="T17" fmla="*/ 1643 h 1752"/>
              <a:gd name="T18" fmla="*/ 365 w 1754"/>
              <a:gd name="T19" fmla="*/ 1351 h 1752"/>
              <a:gd name="T20" fmla="*/ 292 w 1754"/>
              <a:gd name="T21" fmla="*/ 1643 h 1752"/>
              <a:gd name="T22" fmla="*/ 219 w 1754"/>
              <a:gd name="T23" fmla="*/ 981 h 1752"/>
              <a:gd name="T24" fmla="*/ 146 w 1754"/>
              <a:gd name="T25" fmla="*/ 1205 h 1752"/>
              <a:gd name="T26" fmla="*/ 329 w 1754"/>
              <a:gd name="T27" fmla="*/ 256 h 1752"/>
              <a:gd name="T28" fmla="*/ 511 w 1754"/>
              <a:gd name="T29" fmla="*/ 438 h 1752"/>
              <a:gd name="T30" fmla="*/ 438 w 1754"/>
              <a:gd name="T31" fmla="*/ 438 h 1752"/>
              <a:gd name="T32" fmla="*/ 1168 w 1754"/>
              <a:gd name="T33" fmla="*/ 0 h 1752"/>
              <a:gd name="T34" fmla="*/ 1051 w 1754"/>
              <a:gd name="T35" fmla="*/ 74 h 1752"/>
              <a:gd name="T36" fmla="*/ 621 w 1754"/>
              <a:gd name="T37" fmla="*/ 621 h 1752"/>
              <a:gd name="T38" fmla="*/ 832 w 1754"/>
              <a:gd name="T39" fmla="*/ 614 h 1752"/>
              <a:gd name="T40" fmla="*/ 848 w 1754"/>
              <a:gd name="T41" fmla="*/ 603 h 1752"/>
              <a:gd name="T42" fmla="*/ 1059 w 1754"/>
              <a:gd name="T43" fmla="*/ 1314 h 1752"/>
              <a:gd name="T44" fmla="*/ 949 w 1754"/>
              <a:gd name="T45" fmla="*/ 1132 h 1752"/>
              <a:gd name="T46" fmla="*/ 1059 w 1754"/>
              <a:gd name="T47" fmla="*/ 1387 h 1752"/>
              <a:gd name="T48" fmla="*/ 1489 w 1754"/>
              <a:gd name="T49" fmla="*/ 603 h 1752"/>
              <a:gd name="T50" fmla="*/ 1505 w 1754"/>
              <a:gd name="T51" fmla="*/ 614 h 1752"/>
              <a:gd name="T52" fmla="*/ 1695 w 1754"/>
              <a:gd name="T53" fmla="*/ 614 h 1752"/>
              <a:gd name="T54" fmla="*/ 1286 w 1754"/>
              <a:gd name="T55" fmla="*/ 74 h 1752"/>
              <a:gd name="T56" fmla="*/ 1168 w 1754"/>
              <a:gd name="T57" fmla="*/ 0 h 1752"/>
              <a:gd name="T58" fmla="*/ 835 w 1754"/>
              <a:gd name="T59" fmla="*/ 361 h 1752"/>
              <a:gd name="T60" fmla="*/ 811 w 1754"/>
              <a:gd name="T61" fmla="*/ 432 h 1752"/>
              <a:gd name="T62" fmla="*/ 796 w 1754"/>
              <a:gd name="T63" fmla="*/ 490 h 1752"/>
              <a:gd name="T64" fmla="*/ 716 w 1754"/>
              <a:gd name="T65" fmla="*/ 526 h 1752"/>
              <a:gd name="T66" fmla="*/ 915 w 1754"/>
              <a:gd name="T67" fmla="*/ 206 h 1752"/>
              <a:gd name="T68" fmla="*/ 880 w 1754"/>
              <a:gd name="T69" fmla="*/ 263 h 1752"/>
              <a:gd name="T70" fmla="*/ 855 w 1754"/>
              <a:gd name="T71" fmla="*/ 312 h 1752"/>
              <a:gd name="T72" fmla="*/ 865 w 1754"/>
              <a:gd name="T73" fmla="*/ 517 h 1752"/>
              <a:gd name="T74" fmla="*/ 881 w 1754"/>
              <a:gd name="T75" fmla="*/ 451 h 1752"/>
              <a:gd name="T76" fmla="*/ 921 w 1754"/>
              <a:gd name="T77" fmla="*/ 344 h 1752"/>
              <a:gd name="T78" fmla="*/ 948 w 1754"/>
              <a:gd name="T79" fmla="*/ 291 h 1752"/>
              <a:gd name="T80" fmla="*/ 1004 w 1754"/>
              <a:gd name="T81" fmla="*/ 209 h 1752"/>
              <a:gd name="T82" fmla="*/ 1038 w 1754"/>
              <a:gd name="T83" fmla="*/ 172 h 1752"/>
              <a:gd name="T84" fmla="*/ 1132 w 1754"/>
              <a:gd name="T85" fmla="*/ 136 h 1752"/>
              <a:gd name="T86" fmla="*/ 1550 w 1754"/>
              <a:gd name="T87" fmla="*/ 535 h 1752"/>
              <a:gd name="T88" fmla="*/ 1537 w 1754"/>
              <a:gd name="T89" fmla="*/ 476 h 1752"/>
              <a:gd name="T90" fmla="*/ 1517 w 1754"/>
              <a:gd name="T91" fmla="*/ 404 h 1752"/>
              <a:gd name="T92" fmla="*/ 1497 w 1754"/>
              <a:gd name="T93" fmla="*/ 349 h 1752"/>
              <a:gd name="T94" fmla="*/ 1462 w 1754"/>
              <a:gd name="T95" fmla="*/ 274 h 1752"/>
              <a:gd name="T96" fmla="*/ 1435 w 1754"/>
              <a:gd name="T97" fmla="*/ 226 h 1752"/>
              <a:gd name="T98" fmla="*/ 1669 w 1754"/>
              <a:gd name="T99" fmla="*/ 530 h 1752"/>
              <a:gd name="T100" fmla="*/ 1299 w 1754"/>
              <a:gd name="T101" fmla="*/ 172 h 1752"/>
              <a:gd name="T102" fmla="*/ 1333 w 1754"/>
              <a:gd name="T103" fmla="*/ 209 h 1752"/>
              <a:gd name="T104" fmla="*/ 1389 w 1754"/>
              <a:gd name="T105" fmla="*/ 291 h 1752"/>
              <a:gd name="T106" fmla="*/ 1416 w 1754"/>
              <a:gd name="T107" fmla="*/ 344 h 1752"/>
              <a:gd name="T108" fmla="*/ 1455 w 1754"/>
              <a:gd name="T109" fmla="*/ 452 h 1752"/>
              <a:gd name="T110" fmla="*/ 1472 w 1754"/>
              <a:gd name="T111" fmla="*/ 517 h 1752"/>
              <a:gd name="T112" fmla="*/ 1264 w 1754"/>
              <a:gd name="T113" fmla="*/ 144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54" h="1752">
                <a:moveTo>
                  <a:pt x="256" y="1752"/>
                </a:moveTo>
                <a:cubicBezTo>
                  <a:pt x="284" y="1752"/>
                  <a:pt x="309" y="1742"/>
                  <a:pt x="329" y="1724"/>
                </a:cubicBezTo>
                <a:cubicBezTo>
                  <a:pt x="348" y="1742"/>
                  <a:pt x="374" y="1752"/>
                  <a:pt x="402" y="1752"/>
                </a:cubicBezTo>
                <a:cubicBezTo>
                  <a:pt x="462" y="1752"/>
                  <a:pt x="511" y="1703"/>
                  <a:pt x="511" y="1643"/>
                </a:cubicBezTo>
                <a:cubicBezTo>
                  <a:pt x="511" y="1278"/>
                  <a:pt x="511" y="1278"/>
                  <a:pt x="511" y="1278"/>
                </a:cubicBezTo>
                <a:cubicBezTo>
                  <a:pt x="603" y="1278"/>
                  <a:pt x="603" y="1278"/>
                  <a:pt x="603" y="1278"/>
                </a:cubicBezTo>
                <a:cubicBezTo>
                  <a:pt x="633" y="1278"/>
                  <a:pt x="657" y="1253"/>
                  <a:pt x="657" y="1223"/>
                </a:cubicBezTo>
                <a:cubicBezTo>
                  <a:pt x="657" y="803"/>
                  <a:pt x="657" y="803"/>
                  <a:pt x="657" y="803"/>
                </a:cubicBezTo>
                <a:cubicBezTo>
                  <a:pt x="657" y="743"/>
                  <a:pt x="608" y="694"/>
                  <a:pt x="548" y="694"/>
                </a:cubicBezTo>
                <a:cubicBezTo>
                  <a:pt x="110" y="694"/>
                  <a:pt x="110" y="694"/>
                  <a:pt x="110" y="694"/>
                </a:cubicBezTo>
                <a:cubicBezTo>
                  <a:pt x="49" y="694"/>
                  <a:pt x="0" y="743"/>
                  <a:pt x="0" y="803"/>
                </a:cubicBezTo>
                <a:cubicBezTo>
                  <a:pt x="0" y="1223"/>
                  <a:pt x="0" y="1223"/>
                  <a:pt x="0" y="1223"/>
                </a:cubicBezTo>
                <a:cubicBezTo>
                  <a:pt x="0" y="1253"/>
                  <a:pt x="25" y="1278"/>
                  <a:pt x="55" y="1278"/>
                </a:cubicBezTo>
                <a:cubicBezTo>
                  <a:pt x="146" y="1278"/>
                  <a:pt x="146" y="1278"/>
                  <a:pt x="146" y="1278"/>
                </a:cubicBezTo>
                <a:cubicBezTo>
                  <a:pt x="146" y="1643"/>
                  <a:pt x="146" y="1643"/>
                  <a:pt x="146" y="1643"/>
                </a:cubicBezTo>
                <a:cubicBezTo>
                  <a:pt x="146" y="1703"/>
                  <a:pt x="195" y="1752"/>
                  <a:pt x="256" y="1752"/>
                </a:cubicBezTo>
                <a:close/>
                <a:moveTo>
                  <a:pt x="73" y="1205"/>
                </a:moveTo>
                <a:cubicBezTo>
                  <a:pt x="73" y="803"/>
                  <a:pt x="73" y="803"/>
                  <a:pt x="73" y="803"/>
                </a:cubicBezTo>
                <a:cubicBezTo>
                  <a:pt x="73" y="783"/>
                  <a:pt x="90" y="767"/>
                  <a:pt x="110" y="767"/>
                </a:cubicBezTo>
                <a:cubicBezTo>
                  <a:pt x="548" y="767"/>
                  <a:pt x="548" y="767"/>
                  <a:pt x="548" y="767"/>
                </a:cubicBezTo>
                <a:cubicBezTo>
                  <a:pt x="568" y="767"/>
                  <a:pt x="584" y="783"/>
                  <a:pt x="584" y="803"/>
                </a:cubicBezTo>
                <a:cubicBezTo>
                  <a:pt x="584" y="1205"/>
                  <a:pt x="584" y="1205"/>
                  <a:pt x="584" y="1205"/>
                </a:cubicBezTo>
                <a:cubicBezTo>
                  <a:pt x="511" y="1205"/>
                  <a:pt x="511" y="1205"/>
                  <a:pt x="511" y="1205"/>
                </a:cubicBezTo>
                <a:cubicBezTo>
                  <a:pt x="511" y="981"/>
                  <a:pt x="511" y="981"/>
                  <a:pt x="511" y="981"/>
                </a:cubicBezTo>
                <a:cubicBezTo>
                  <a:pt x="511" y="961"/>
                  <a:pt x="495" y="945"/>
                  <a:pt x="475" y="945"/>
                </a:cubicBezTo>
                <a:cubicBezTo>
                  <a:pt x="455" y="945"/>
                  <a:pt x="438" y="961"/>
                  <a:pt x="438" y="981"/>
                </a:cubicBezTo>
                <a:cubicBezTo>
                  <a:pt x="438" y="1643"/>
                  <a:pt x="438" y="1643"/>
                  <a:pt x="438" y="1643"/>
                </a:cubicBezTo>
                <a:cubicBezTo>
                  <a:pt x="438" y="1663"/>
                  <a:pt x="422" y="1679"/>
                  <a:pt x="402" y="1679"/>
                </a:cubicBezTo>
                <a:cubicBezTo>
                  <a:pt x="382" y="1679"/>
                  <a:pt x="365" y="1663"/>
                  <a:pt x="365" y="1643"/>
                </a:cubicBezTo>
                <a:cubicBezTo>
                  <a:pt x="365" y="1351"/>
                  <a:pt x="365" y="1351"/>
                  <a:pt x="365" y="1351"/>
                </a:cubicBezTo>
                <a:cubicBezTo>
                  <a:pt x="365" y="1330"/>
                  <a:pt x="349" y="1314"/>
                  <a:pt x="329" y="1314"/>
                </a:cubicBezTo>
                <a:cubicBezTo>
                  <a:pt x="309" y="1314"/>
                  <a:pt x="292" y="1330"/>
                  <a:pt x="292" y="1351"/>
                </a:cubicBezTo>
                <a:cubicBezTo>
                  <a:pt x="292" y="1643"/>
                  <a:pt x="292" y="1643"/>
                  <a:pt x="292" y="1643"/>
                </a:cubicBezTo>
                <a:cubicBezTo>
                  <a:pt x="292" y="1663"/>
                  <a:pt x="276" y="1679"/>
                  <a:pt x="256" y="1679"/>
                </a:cubicBezTo>
                <a:cubicBezTo>
                  <a:pt x="236" y="1679"/>
                  <a:pt x="219" y="1663"/>
                  <a:pt x="219" y="1643"/>
                </a:cubicBezTo>
                <a:cubicBezTo>
                  <a:pt x="219" y="981"/>
                  <a:pt x="219" y="981"/>
                  <a:pt x="219" y="981"/>
                </a:cubicBezTo>
                <a:cubicBezTo>
                  <a:pt x="219" y="961"/>
                  <a:pt x="203" y="945"/>
                  <a:pt x="183" y="945"/>
                </a:cubicBezTo>
                <a:cubicBezTo>
                  <a:pt x="163" y="945"/>
                  <a:pt x="146" y="961"/>
                  <a:pt x="146" y="981"/>
                </a:cubicBezTo>
                <a:cubicBezTo>
                  <a:pt x="146" y="1205"/>
                  <a:pt x="146" y="1205"/>
                  <a:pt x="146" y="1205"/>
                </a:cubicBezTo>
                <a:lnTo>
                  <a:pt x="73" y="1205"/>
                </a:lnTo>
                <a:close/>
                <a:moveTo>
                  <a:pt x="511" y="438"/>
                </a:moveTo>
                <a:cubicBezTo>
                  <a:pt x="511" y="337"/>
                  <a:pt x="429" y="256"/>
                  <a:pt x="329" y="256"/>
                </a:cubicBezTo>
                <a:cubicBezTo>
                  <a:pt x="228" y="256"/>
                  <a:pt x="146" y="337"/>
                  <a:pt x="146" y="438"/>
                </a:cubicBezTo>
                <a:cubicBezTo>
                  <a:pt x="146" y="539"/>
                  <a:pt x="228" y="621"/>
                  <a:pt x="329" y="621"/>
                </a:cubicBezTo>
                <a:cubicBezTo>
                  <a:pt x="429" y="621"/>
                  <a:pt x="511" y="539"/>
                  <a:pt x="511" y="438"/>
                </a:cubicBezTo>
                <a:close/>
                <a:moveTo>
                  <a:pt x="219" y="438"/>
                </a:moveTo>
                <a:cubicBezTo>
                  <a:pt x="219" y="378"/>
                  <a:pt x="268" y="329"/>
                  <a:pt x="329" y="329"/>
                </a:cubicBezTo>
                <a:cubicBezTo>
                  <a:pt x="389" y="329"/>
                  <a:pt x="438" y="378"/>
                  <a:pt x="438" y="438"/>
                </a:cubicBezTo>
                <a:cubicBezTo>
                  <a:pt x="438" y="498"/>
                  <a:pt x="389" y="548"/>
                  <a:pt x="329" y="548"/>
                </a:cubicBezTo>
                <a:cubicBezTo>
                  <a:pt x="268" y="548"/>
                  <a:pt x="219" y="498"/>
                  <a:pt x="219" y="438"/>
                </a:cubicBezTo>
                <a:close/>
                <a:moveTo>
                  <a:pt x="1168" y="0"/>
                </a:moveTo>
                <a:cubicBezTo>
                  <a:pt x="1148" y="0"/>
                  <a:pt x="1132" y="16"/>
                  <a:pt x="1132" y="37"/>
                </a:cubicBezTo>
                <a:cubicBezTo>
                  <a:pt x="1132" y="63"/>
                  <a:pt x="1132" y="63"/>
                  <a:pt x="1132" y="63"/>
                </a:cubicBezTo>
                <a:cubicBezTo>
                  <a:pt x="1105" y="65"/>
                  <a:pt x="1078" y="69"/>
                  <a:pt x="1051" y="74"/>
                </a:cubicBezTo>
                <a:cubicBezTo>
                  <a:pt x="798" y="127"/>
                  <a:pt x="615" y="326"/>
                  <a:pt x="585" y="580"/>
                </a:cubicBezTo>
                <a:cubicBezTo>
                  <a:pt x="583" y="594"/>
                  <a:pt x="590" y="608"/>
                  <a:pt x="602" y="615"/>
                </a:cubicBezTo>
                <a:cubicBezTo>
                  <a:pt x="608" y="619"/>
                  <a:pt x="614" y="621"/>
                  <a:pt x="621" y="621"/>
                </a:cubicBezTo>
                <a:cubicBezTo>
                  <a:pt x="628" y="621"/>
                  <a:pt x="635" y="619"/>
                  <a:pt x="641" y="614"/>
                </a:cubicBezTo>
                <a:cubicBezTo>
                  <a:pt x="672" y="593"/>
                  <a:pt x="760" y="593"/>
                  <a:pt x="791" y="614"/>
                </a:cubicBezTo>
                <a:cubicBezTo>
                  <a:pt x="803" y="623"/>
                  <a:pt x="820" y="623"/>
                  <a:pt x="832" y="614"/>
                </a:cubicBezTo>
                <a:cubicBezTo>
                  <a:pt x="837" y="611"/>
                  <a:pt x="837" y="611"/>
                  <a:pt x="837" y="611"/>
                </a:cubicBezTo>
                <a:cubicBezTo>
                  <a:pt x="837" y="611"/>
                  <a:pt x="837" y="611"/>
                  <a:pt x="837" y="611"/>
                </a:cubicBezTo>
                <a:cubicBezTo>
                  <a:pt x="848" y="603"/>
                  <a:pt x="848" y="603"/>
                  <a:pt x="848" y="603"/>
                </a:cubicBezTo>
                <a:cubicBezTo>
                  <a:pt x="906" y="564"/>
                  <a:pt x="1065" y="566"/>
                  <a:pt x="1132" y="603"/>
                </a:cubicBezTo>
                <a:cubicBezTo>
                  <a:pt x="1132" y="1241"/>
                  <a:pt x="1132" y="1241"/>
                  <a:pt x="1132" y="1241"/>
                </a:cubicBezTo>
                <a:cubicBezTo>
                  <a:pt x="1132" y="1281"/>
                  <a:pt x="1099" y="1314"/>
                  <a:pt x="1059" y="1314"/>
                </a:cubicBezTo>
                <a:cubicBezTo>
                  <a:pt x="1019" y="1314"/>
                  <a:pt x="986" y="1281"/>
                  <a:pt x="986" y="1241"/>
                </a:cubicBezTo>
                <a:cubicBezTo>
                  <a:pt x="986" y="1168"/>
                  <a:pt x="986" y="1168"/>
                  <a:pt x="986" y="1168"/>
                </a:cubicBezTo>
                <a:cubicBezTo>
                  <a:pt x="986" y="1148"/>
                  <a:pt x="970" y="1132"/>
                  <a:pt x="949" y="1132"/>
                </a:cubicBezTo>
                <a:cubicBezTo>
                  <a:pt x="929" y="1132"/>
                  <a:pt x="913" y="1148"/>
                  <a:pt x="913" y="1168"/>
                </a:cubicBezTo>
                <a:cubicBezTo>
                  <a:pt x="913" y="1241"/>
                  <a:pt x="913" y="1241"/>
                  <a:pt x="913" y="1241"/>
                </a:cubicBezTo>
                <a:cubicBezTo>
                  <a:pt x="913" y="1322"/>
                  <a:pt x="978" y="1387"/>
                  <a:pt x="1059" y="1387"/>
                </a:cubicBezTo>
                <a:cubicBezTo>
                  <a:pt x="1139" y="1387"/>
                  <a:pt x="1205" y="1322"/>
                  <a:pt x="1205" y="1241"/>
                </a:cubicBezTo>
                <a:cubicBezTo>
                  <a:pt x="1205" y="603"/>
                  <a:pt x="1205" y="603"/>
                  <a:pt x="1205" y="603"/>
                </a:cubicBezTo>
                <a:cubicBezTo>
                  <a:pt x="1272" y="565"/>
                  <a:pt x="1430" y="564"/>
                  <a:pt x="1489" y="603"/>
                </a:cubicBezTo>
                <a:cubicBezTo>
                  <a:pt x="1499" y="611"/>
                  <a:pt x="1499" y="611"/>
                  <a:pt x="1499" y="611"/>
                </a:cubicBezTo>
                <a:cubicBezTo>
                  <a:pt x="1499" y="611"/>
                  <a:pt x="1499" y="611"/>
                  <a:pt x="1499" y="611"/>
                </a:cubicBezTo>
                <a:cubicBezTo>
                  <a:pt x="1505" y="614"/>
                  <a:pt x="1505" y="614"/>
                  <a:pt x="1505" y="614"/>
                </a:cubicBezTo>
                <a:cubicBezTo>
                  <a:pt x="1511" y="619"/>
                  <a:pt x="1518" y="621"/>
                  <a:pt x="1525" y="621"/>
                </a:cubicBezTo>
                <a:cubicBezTo>
                  <a:pt x="1533" y="621"/>
                  <a:pt x="1540" y="619"/>
                  <a:pt x="1546" y="614"/>
                </a:cubicBezTo>
                <a:cubicBezTo>
                  <a:pt x="1577" y="593"/>
                  <a:pt x="1665" y="593"/>
                  <a:pt x="1695" y="614"/>
                </a:cubicBezTo>
                <a:cubicBezTo>
                  <a:pt x="1707" y="622"/>
                  <a:pt x="1723" y="623"/>
                  <a:pt x="1735" y="615"/>
                </a:cubicBezTo>
                <a:cubicBezTo>
                  <a:pt x="1747" y="608"/>
                  <a:pt x="1754" y="594"/>
                  <a:pt x="1752" y="580"/>
                </a:cubicBezTo>
                <a:cubicBezTo>
                  <a:pt x="1722" y="326"/>
                  <a:pt x="1538" y="127"/>
                  <a:pt x="1286" y="74"/>
                </a:cubicBezTo>
                <a:cubicBezTo>
                  <a:pt x="1259" y="69"/>
                  <a:pt x="1232" y="65"/>
                  <a:pt x="1205" y="63"/>
                </a:cubicBezTo>
                <a:cubicBezTo>
                  <a:pt x="1205" y="37"/>
                  <a:pt x="1205" y="37"/>
                  <a:pt x="1205" y="37"/>
                </a:cubicBezTo>
                <a:cubicBezTo>
                  <a:pt x="1205" y="16"/>
                  <a:pt x="1189" y="0"/>
                  <a:pt x="1168" y="0"/>
                </a:cubicBezTo>
                <a:close/>
                <a:moveTo>
                  <a:pt x="855" y="312"/>
                </a:moveTo>
                <a:cubicBezTo>
                  <a:pt x="850" y="324"/>
                  <a:pt x="845" y="337"/>
                  <a:pt x="840" y="349"/>
                </a:cubicBezTo>
                <a:cubicBezTo>
                  <a:pt x="838" y="353"/>
                  <a:pt x="837" y="357"/>
                  <a:pt x="835" y="361"/>
                </a:cubicBezTo>
                <a:cubicBezTo>
                  <a:pt x="832" y="371"/>
                  <a:pt x="828" y="380"/>
                  <a:pt x="825" y="389"/>
                </a:cubicBezTo>
                <a:cubicBezTo>
                  <a:pt x="823" y="394"/>
                  <a:pt x="822" y="399"/>
                  <a:pt x="820" y="404"/>
                </a:cubicBezTo>
                <a:cubicBezTo>
                  <a:pt x="817" y="413"/>
                  <a:pt x="814" y="422"/>
                  <a:pt x="811" y="432"/>
                </a:cubicBezTo>
                <a:cubicBezTo>
                  <a:pt x="810" y="437"/>
                  <a:pt x="808" y="442"/>
                  <a:pt x="807" y="447"/>
                </a:cubicBezTo>
                <a:cubicBezTo>
                  <a:pt x="804" y="457"/>
                  <a:pt x="802" y="467"/>
                  <a:pt x="799" y="477"/>
                </a:cubicBezTo>
                <a:cubicBezTo>
                  <a:pt x="798" y="481"/>
                  <a:pt x="797" y="486"/>
                  <a:pt x="796" y="490"/>
                </a:cubicBezTo>
                <a:cubicBezTo>
                  <a:pt x="793" y="504"/>
                  <a:pt x="790" y="518"/>
                  <a:pt x="788" y="532"/>
                </a:cubicBezTo>
                <a:cubicBezTo>
                  <a:pt x="788" y="533"/>
                  <a:pt x="787" y="534"/>
                  <a:pt x="787" y="535"/>
                </a:cubicBezTo>
                <a:cubicBezTo>
                  <a:pt x="765" y="529"/>
                  <a:pt x="741" y="526"/>
                  <a:pt x="716" y="526"/>
                </a:cubicBezTo>
                <a:cubicBezTo>
                  <a:pt x="700" y="526"/>
                  <a:pt x="683" y="527"/>
                  <a:pt x="668" y="530"/>
                </a:cubicBezTo>
                <a:cubicBezTo>
                  <a:pt x="701" y="386"/>
                  <a:pt x="793" y="268"/>
                  <a:pt x="920" y="199"/>
                </a:cubicBezTo>
                <a:cubicBezTo>
                  <a:pt x="918" y="201"/>
                  <a:pt x="917" y="204"/>
                  <a:pt x="915" y="206"/>
                </a:cubicBezTo>
                <a:cubicBezTo>
                  <a:pt x="911" y="213"/>
                  <a:pt x="906" y="220"/>
                  <a:pt x="902" y="227"/>
                </a:cubicBezTo>
                <a:cubicBezTo>
                  <a:pt x="899" y="231"/>
                  <a:pt x="897" y="235"/>
                  <a:pt x="894" y="239"/>
                </a:cubicBezTo>
                <a:cubicBezTo>
                  <a:pt x="889" y="247"/>
                  <a:pt x="885" y="255"/>
                  <a:pt x="880" y="263"/>
                </a:cubicBezTo>
                <a:cubicBezTo>
                  <a:pt x="878" y="267"/>
                  <a:pt x="876" y="270"/>
                  <a:pt x="875" y="274"/>
                </a:cubicBezTo>
                <a:cubicBezTo>
                  <a:pt x="868" y="286"/>
                  <a:pt x="862" y="298"/>
                  <a:pt x="856" y="310"/>
                </a:cubicBezTo>
                <a:cubicBezTo>
                  <a:pt x="856" y="311"/>
                  <a:pt x="856" y="312"/>
                  <a:pt x="855" y="312"/>
                </a:cubicBezTo>
                <a:close/>
                <a:moveTo>
                  <a:pt x="1132" y="524"/>
                </a:moveTo>
                <a:cubicBezTo>
                  <a:pt x="1089" y="509"/>
                  <a:pt x="1037" y="501"/>
                  <a:pt x="985" y="501"/>
                </a:cubicBezTo>
                <a:cubicBezTo>
                  <a:pt x="943" y="501"/>
                  <a:pt x="901" y="506"/>
                  <a:pt x="865" y="517"/>
                </a:cubicBezTo>
                <a:cubicBezTo>
                  <a:pt x="865" y="516"/>
                  <a:pt x="865" y="516"/>
                  <a:pt x="865" y="515"/>
                </a:cubicBezTo>
                <a:cubicBezTo>
                  <a:pt x="869" y="497"/>
                  <a:pt x="874" y="479"/>
                  <a:pt x="879" y="461"/>
                </a:cubicBezTo>
                <a:cubicBezTo>
                  <a:pt x="880" y="458"/>
                  <a:pt x="880" y="455"/>
                  <a:pt x="881" y="451"/>
                </a:cubicBezTo>
                <a:cubicBezTo>
                  <a:pt x="886" y="434"/>
                  <a:pt x="892" y="418"/>
                  <a:pt x="898" y="401"/>
                </a:cubicBezTo>
                <a:cubicBezTo>
                  <a:pt x="899" y="398"/>
                  <a:pt x="900" y="396"/>
                  <a:pt x="901" y="393"/>
                </a:cubicBezTo>
                <a:cubicBezTo>
                  <a:pt x="907" y="376"/>
                  <a:pt x="914" y="360"/>
                  <a:pt x="921" y="344"/>
                </a:cubicBezTo>
                <a:cubicBezTo>
                  <a:pt x="921" y="343"/>
                  <a:pt x="922" y="342"/>
                  <a:pt x="922" y="341"/>
                </a:cubicBezTo>
                <a:cubicBezTo>
                  <a:pt x="929" y="326"/>
                  <a:pt x="937" y="311"/>
                  <a:pt x="944" y="297"/>
                </a:cubicBezTo>
                <a:cubicBezTo>
                  <a:pt x="945" y="295"/>
                  <a:pt x="946" y="293"/>
                  <a:pt x="948" y="291"/>
                </a:cubicBezTo>
                <a:cubicBezTo>
                  <a:pt x="955" y="277"/>
                  <a:pt x="964" y="264"/>
                  <a:pt x="972" y="251"/>
                </a:cubicBezTo>
                <a:cubicBezTo>
                  <a:pt x="974" y="249"/>
                  <a:pt x="975" y="246"/>
                  <a:pt x="977" y="244"/>
                </a:cubicBezTo>
                <a:cubicBezTo>
                  <a:pt x="986" y="232"/>
                  <a:pt x="994" y="220"/>
                  <a:pt x="1004" y="209"/>
                </a:cubicBezTo>
                <a:cubicBezTo>
                  <a:pt x="1005" y="207"/>
                  <a:pt x="1007" y="205"/>
                  <a:pt x="1008" y="204"/>
                </a:cubicBezTo>
                <a:cubicBezTo>
                  <a:pt x="1018" y="192"/>
                  <a:pt x="1028" y="182"/>
                  <a:pt x="1038" y="172"/>
                </a:cubicBezTo>
                <a:cubicBezTo>
                  <a:pt x="1038" y="172"/>
                  <a:pt x="1038" y="172"/>
                  <a:pt x="1038" y="172"/>
                </a:cubicBezTo>
                <a:cubicBezTo>
                  <a:pt x="1048" y="163"/>
                  <a:pt x="1059" y="155"/>
                  <a:pt x="1070" y="147"/>
                </a:cubicBezTo>
                <a:cubicBezTo>
                  <a:pt x="1071" y="146"/>
                  <a:pt x="1072" y="145"/>
                  <a:pt x="1073" y="144"/>
                </a:cubicBezTo>
                <a:cubicBezTo>
                  <a:pt x="1093" y="140"/>
                  <a:pt x="1113" y="138"/>
                  <a:pt x="1132" y="136"/>
                </a:cubicBezTo>
                <a:lnTo>
                  <a:pt x="1132" y="524"/>
                </a:lnTo>
                <a:close/>
                <a:moveTo>
                  <a:pt x="1669" y="530"/>
                </a:moveTo>
                <a:cubicBezTo>
                  <a:pt x="1630" y="523"/>
                  <a:pt x="1586" y="525"/>
                  <a:pt x="1550" y="535"/>
                </a:cubicBezTo>
                <a:cubicBezTo>
                  <a:pt x="1549" y="533"/>
                  <a:pt x="1549" y="532"/>
                  <a:pt x="1549" y="531"/>
                </a:cubicBezTo>
                <a:cubicBezTo>
                  <a:pt x="1546" y="517"/>
                  <a:pt x="1544" y="504"/>
                  <a:pt x="1541" y="491"/>
                </a:cubicBezTo>
                <a:cubicBezTo>
                  <a:pt x="1540" y="486"/>
                  <a:pt x="1538" y="481"/>
                  <a:pt x="1537" y="476"/>
                </a:cubicBezTo>
                <a:cubicBezTo>
                  <a:pt x="1535" y="466"/>
                  <a:pt x="1532" y="457"/>
                  <a:pt x="1530" y="447"/>
                </a:cubicBezTo>
                <a:cubicBezTo>
                  <a:pt x="1528" y="442"/>
                  <a:pt x="1527" y="437"/>
                  <a:pt x="1525" y="431"/>
                </a:cubicBezTo>
                <a:cubicBezTo>
                  <a:pt x="1523" y="422"/>
                  <a:pt x="1520" y="413"/>
                  <a:pt x="1517" y="404"/>
                </a:cubicBezTo>
                <a:cubicBezTo>
                  <a:pt x="1515" y="399"/>
                  <a:pt x="1514" y="394"/>
                  <a:pt x="1512" y="389"/>
                </a:cubicBezTo>
                <a:cubicBezTo>
                  <a:pt x="1509" y="380"/>
                  <a:pt x="1505" y="371"/>
                  <a:pt x="1502" y="362"/>
                </a:cubicBezTo>
                <a:cubicBezTo>
                  <a:pt x="1500" y="357"/>
                  <a:pt x="1499" y="353"/>
                  <a:pt x="1497" y="349"/>
                </a:cubicBezTo>
                <a:cubicBezTo>
                  <a:pt x="1492" y="337"/>
                  <a:pt x="1487" y="325"/>
                  <a:pt x="1482" y="314"/>
                </a:cubicBezTo>
                <a:cubicBezTo>
                  <a:pt x="1481" y="313"/>
                  <a:pt x="1481" y="311"/>
                  <a:pt x="1480" y="310"/>
                </a:cubicBezTo>
                <a:cubicBezTo>
                  <a:pt x="1475" y="298"/>
                  <a:pt x="1469" y="286"/>
                  <a:pt x="1462" y="274"/>
                </a:cubicBezTo>
                <a:cubicBezTo>
                  <a:pt x="1460" y="270"/>
                  <a:pt x="1458" y="266"/>
                  <a:pt x="1456" y="262"/>
                </a:cubicBezTo>
                <a:cubicBezTo>
                  <a:pt x="1452" y="254"/>
                  <a:pt x="1447" y="247"/>
                  <a:pt x="1443" y="239"/>
                </a:cubicBezTo>
                <a:cubicBezTo>
                  <a:pt x="1440" y="235"/>
                  <a:pt x="1437" y="230"/>
                  <a:pt x="1435" y="226"/>
                </a:cubicBezTo>
                <a:cubicBezTo>
                  <a:pt x="1431" y="219"/>
                  <a:pt x="1426" y="213"/>
                  <a:pt x="1422" y="207"/>
                </a:cubicBezTo>
                <a:cubicBezTo>
                  <a:pt x="1420" y="204"/>
                  <a:pt x="1419" y="202"/>
                  <a:pt x="1417" y="199"/>
                </a:cubicBezTo>
                <a:cubicBezTo>
                  <a:pt x="1544" y="268"/>
                  <a:pt x="1635" y="386"/>
                  <a:pt x="1669" y="530"/>
                </a:cubicBezTo>
                <a:close/>
                <a:moveTo>
                  <a:pt x="1264" y="144"/>
                </a:moveTo>
                <a:cubicBezTo>
                  <a:pt x="1265" y="145"/>
                  <a:pt x="1266" y="146"/>
                  <a:pt x="1267" y="147"/>
                </a:cubicBezTo>
                <a:cubicBezTo>
                  <a:pt x="1278" y="155"/>
                  <a:pt x="1288" y="163"/>
                  <a:pt x="1299" y="172"/>
                </a:cubicBezTo>
                <a:cubicBezTo>
                  <a:pt x="1299" y="172"/>
                  <a:pt x="1299" y="172"/>
                  <a:pt x="1299" y="172"/>
                </a:cubicBezTo>
                <a:cubicBezTo>
                  <a:pt x="1309" y="182"/>
                  <a:pt x="1319" y="193"/>
                  <a:pt x="1329" y="204"/>
                </a:cubicBezTo>
                <a:cubicBezTo>
                  <a:pt x="1330" y="205"/>
                  <a:pt x="1332" y="207"/>
                  <a:pt x="1333" y="209"/>
                </a:cubicBezTo>
                <a:cubicBezTo>
                  <a:pt x="1342" y="220"/>
                  <a:pt x="1351" y="232"/>
                  <a:pt x="1360" y="244"/>
                </a:cubicBezTo>
                <a:cubicBezTo>
                  <a:pt x="1361" y="246"/>
                  <a:pt x="1363" y="249"/>
                  <a:pt x="1365" y="251"/>
                </a:cubicBezTo>
                <a:cubicBezTo>
                  <a:pt x="1373" y="264"/>
                  <a:pt x="1381" y="277"/>
                  <a:pt x="1389" y="291"/>
                </a:cubicBezTo>
                <a:cubicBezTo>
                  <a:pt x="1390" y="293"/>
                  <a:pt x="1391" y="295"/>
                  <a:pt x="1392" y="297"/>
                </a:cubicBezTo>
                <a:cubicBezTo>
                  <a:pt x="1400" y="311"/>
                  <a:pt x="1408" y="326"/>
                  <a:pt x="1415" y="341"/>
                </a:cubicBezTo>
                <a:cubicBezTo>
                  <a:pt x="1415" y="342"/>
                  <a:pt x="1416" y="343"/>
                  <a:pt x="1416" y="344"/>
                </a:cubicBezTo>
                <a:cubicBezTo>
                  <a:pt x="1423" y="360"/>
                  <a:pt x="1430" y="376"/>
                  <a:pt x="1436" y="393"/>
                </a:cubicBezTo>
                <a:cubicBezTo>
                  <a:pt x="1437" y="396"/>
                  <a:pt x="1438" y="398"/>
                  <a:pt x="1439" y="401"/>
                </a:cubicBezTo>
                <a:cubicBezTo>
                  <a:pt x="1445" y="418"/>
                  <a:pt x="1450" y="434"/>
                  <a:pt x="1455" y="452"/>
                </a:cubicBezTo>
                <a:cubicBezTo>
                  <a:pt x="1456" y="455"/>
                  <a:pt x="1457" y="458"/>
                  <a:pt x="1458" y="461"/>
                </a:cubicBezTo>
                <a:cubicBezTo>
                  <a:pt x="1463" y="479"/>
                  <a:pt x="1468" y="497"/>
                  <a:pt x="1471" y="515"/>
                </a:cubicBezTo>
                <a:cubicBezTo>
                  <a:pt x="1472" y="516"/>
                  <a:pt x="1472" y="516"/>
                  <a:pt x="1472" y="517"/>
                </a:cubicBezTo>
                <a:cubicBezTo>
                  <a:pt x="1392" y="493"/>
                  <a:pt x="1282" y="496"/>
                  <a:pt x="1205" y="524"/>
                </a:cubicBezTo>
                <a:cubicBezTo>
                  <a:pt x="1205" y="136"/>
                  <a:pt x="1205" y="136"/>
                  <a:pt x="1205" y="136"/>
                </a:cubicBezTo>
                <a:cubicBezTo>
                  <a:pt x="1224" y="138"/>
                  <a:pt x="1244" y="140"/>
                  <a:pt x="1264" y="1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6" name="Freeform 249"/>
          <p:cNvSpPr>
            <a:spLocks noEditPoints="1"/>
          </p:cNvSpPr>
          <p:nvPr/>
        </p:nvSpPr>
        <p:spPr bwMode="auto">
          <a:xfrm>
            <a:off x="21872411" y="5408240"/>
            <a:ext cx="836776" cy="828952"/>
          </a:xfrm>
          <a:custGeom>
            <a:avLst/>
            <a:gdLst>
              <a:gd name="T0" fmla="*/ 0 w 1768"/>
              <a:gd name="T1" fmla="*/ 110 h 1752"/>
              <a:gd name="T2" fmla="*/ 150 w 1768"/>
              <a:gd name="T3" fmla="*/ 1731 h 1752"/>
              <a:gd name="T4" fmla="*/ 362 w 1768"/>
              <a:gd name="T5" fmla="*/ 1402 h 1752"/>
              <a:gd name="T6" fmla="*/ 256 w 1768"/>
              <a:gd name="T7" fmla="*/ 0 h 1752"/>
              <a:gd name="T8" fmla="*/ 73 w 1768"/>
              <a:gd name="T9" fmla="*/ 290 h 1752"/>
              <a:gd name="T10" fmla="*/ 107 w 1768"/>
              <a:gd name="T11" fmla="*/ 1360 h 1752"/>
              <a:gd name="T12" fmla="*/ 183 w 1768"/>
              <a:gd name="T13" fmla="*/ 1626 h 1752"/>
              <a:gd name="T14" fmla="*/ 108 w 1768"/>
              <a:gd name="T15" fmla="*/ 1440 h 1752"/>
              <a:gd name="T16" fmla="*/ 131 w 1768"/>
              <a:gd name="T17" fmla="*/ 1432 h 1752"/>
              <a:gd name="T18" fmla="*/ 248 w 1768"/>
              <a:gd name="T19" fmla="*/ 1438 h 1752"/>
              <a:gd name="T20" fmla="*/ 266 w 1768"/>
              <a:gd name="T21" fmla="*/ 1439 h 1752"/>
              <a:gd name="T22" fmla="*/ 286 w 1768"/>
              <a:gd name="T23" fmla="*/ 1350 h 1752"/>
              <a:gd name="T24" fmla="*/ 241 w 1768"/>
              <a:gd name="T25" fmla="*/ 1349 h 1752"/>
              <a:gd name="T26" fmla="*/ 219 w 1768"/>
              <a:gd name="T27" fmla="*/ 290 h 1752"/>
              <a:gd name="T28" fmla="*/ 292 w 1768"/>
              <a:gd name="T29" fmla="*/ 217 h 1752"/>
              <a:gd name="T30" fmla="*/ 110 w 1768"/>
              <a:gd name="T31" fmla="*/ 73 h 1752"/>
              <a:gd name="T32" fmla="*/ 292 w 1768"/>
              <a:gd name="T33" fmla="*/ 217 h 1752"/>
              <a:gd name="T34" fmla="*/ 1415 w 1768"/>
              <a:gd name="T35" fmla="*/ 941 h 1752"/>
              <a:gd name="T36" fmla="*/ 1194 w 1768"/>
              <a:gd name="T37" fmla="*/ 868 h 1752"/>
              <a:gd name="T38" fmla="*/ 1092 w 1768"/>
              <a:gd name="T39" fmla="*/ 572 h 1752"/>
              <a:gd name="T40" fmla="*/ 982 w 1768"/>
              <a:gd name="T41" fmla="*/ 905 h 1752"/>
              <a:gd name="T42" fmla="*/ 1128 w 1768"/>
              <a:gd name="T43" fmla="*/ 905 h 1752"/>
              <a:gd name="T44" fmla="*/ 1092 w 1768"/>
              <a:gd name="T45" fmla="*/ 869 h 1752"/>
              <a:gd name="T46" fmla="*/ 492 w 1768"/>
              <a:gd name="T47" fmla="*/ 275 h 1752"/>
              <a:gd name="T48" fmla="*/ 516 w 1768"/>
              <a:gd name="T49" fmla="*/ 552 h 1752"/>
              <a:gd name="T50" fmla="*/ 629 w 1768"/>
              <a:gd name="T51" fmla="*/ 463 h 1752"/>
              <a:gd name="T52" fmla="*/ 719 w 1768"/>
              <a:gd name="T53" fmla="*/ 1357 h 1752"/>
              <a:gd name="T54" fmla="*/ 705 w 1768"/>
              <a:gd name="T55" fmla="*/ 1461 h 1752"/>
              <a:gd name="T56" fmla="*/ 1092 w 1768"/>
              <a:gd name="T57" fmla="*/ 1492 h 1752"/>
              <a:gd name="T58" fmla="*/ 1478 w 1768"/>
              <a:gd name="T59" fmla="*/ 1461 h 1752"/>
              <a:gd name="T60" fmla="*/ 1465 w 1768"/>
              <a:gd name="T61" fmla="*/ 1357 h 1752"/>
              <a:gd name="T62" fmla="*/ 1555 w 1768"/>
              <a:gd name="T63" fmla="*/ 463 h 1752"/>
              <a:gd name="T64" fmla="*/ 1668 w 1768"/>
              <a:gd name="T65" fmla="*/ 552 h 1752"/>
              <a:gd name="T66" fmla="*/ 1692 w 1768"/>
              <a:gd name="T67" fmla="*/ 275 h 1752"/>
              <a:gd name="T68" fmla="*/ 1427 w 1768"/>
              <a:gd name="T69" fmla="*/ 337 h 1752"/>
              <a:gd name="T70" fmla="*/ 1205 w 1768"/>
              <a:gd name="T71" fmla="*/ 336 h 1752"/>
              <a:gd name="T72" fmla="*/ 1052 w 1768"/>
              <a:gd name="T73" fmla="*/ 185 h 1752"/>
              <a:gd name="T74" fmla="*/ 725 w 1768"/>
              <a:gd name="T75" fmla="*/ 455 h 1752"/>
              <a:gd name="T76" fmla="*/ 772 w 1768"/>
              <a:gd name="T77" fmla="*/ 298 h 1752"/>
              <a:gd name="T78" fmla="*/ 1662 w 1768"/>
              <a:gd name="T79" fmla="*/ 466 h 1752"/>
              <a:gd name="T80" fmla="*/ 1132 w 1768"/>
              <a:gd name="T81" fmla="*/ 258 h 1752"/>
              <a:gd name="T82" fmla="*/ 1052 w 1768"/>
              <a:gd name="T83" fmla="*/ 326 h 1752"/>
              <a:gd name="T84" fmla="*/ 1055 w 1768"/>
              <a:gd name="T85" fmla="*/ 475 h 1752"/>
              <a:gd name="T86" fmla="*/ 1601 w 1768"/>
              <a:gd name="T87" fmla="*/ 876 h 1752"/>
              <a:gd name="T88" fmla="*/ 1601 w 1768"/>
              <a:gd name="T89" fmla="*/ 949 h 1752"/>
              <a:gd name="T90" fmla="*/ 1055 w 1768"/>
              <a:gd name="T91" fmla="*/ 1351 h 1752"/>
              <a:gd name="T92" fmla="*/ 654 w 1768"/>
              <a:gd name="T93" fmla="*/ 949 h 1752"/>
              <a:gd name="T94" fmla="*/ 1055 w 1768"/>
              <a:gd name="T95" fmla="*/ 399 h 1752"/>
              <a:gd name="T96" fmla="*/ 685 w 1768"/>
              <a:gd name="T97" fmla="*/ 305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68" h="1752">
                <a:moveTo>
                  <a:pt x="256" y="0"/>
                </a:moveTo>
                <a:cubicBezTo>
                  <a:pt x="110" y="0"/>
                  <a:pt x="110" y="0"/>
                  <a:pt x="110" y="0"/>
                </a:cubicBezTo>
                <a:cubicBezTo>
                  <a:pt x="50" y="0"/>
                  <a:pt x="0" y="49"/>
                  <a:pt x="0" y="110"/>
                </a:cubicBezTo>
                <a:cubicBezTo>
                  <a:pt x="0" y="1387"/>
                  <a:pt x="0" y="1387"/>
                  <a:pt x="0" y="1387"/>
                </a:cubicBezTo>
                <a:cubicBezTo>
                  <a:pt x="0" y="1392"/>
                  <a:pt x="2" y="1397"/>
                  <a:pt x="4" y="1402"/>
                </a:cubicBezTo>
                <a:cubicBezTo>
                  <a:pt x="150" y="1731"/>
                  <a:pt x="150" y="1731"/>
                  <a:pt x="150" y="1731"/>
                </a:cubicBezTo>
                <a:cubicBezTo>
                  <a:pt x="155" y="1744"/>
                  <a:pt x="169" y="1752"/>
                  <a:pt x="183" y="1752"/>
                </a:cubicBezTo>
                <a:cubicBezTo>
                  <a:pt x="197" y="1752"/>
                  <a:pt x="210" y="1744"/>
                  <a:pt x="216" y="1731"/>
                </a:cubicBezTo>
                <a:cubicBezTo>
                  <a:pt x="362" y="1402"/>
                  <a:pt x="362" y="1402"/>
                  <a:pt x="362" y="1402"/>
                </a:cubicBezTo>
                <a:cubicBezTo>
                  <a:pt x="364" y="1397"/>
                  <a:pt x="365" y="1390"/>
                  <a:pt x="365" y="1385"/>
                </a:cubicBezTo>
                <a:cubicBezTo>
                  <a:pt x="365" y="110"/>
                  <a:pt x="365" y="110"/>
                  <a:pt x="365" y="110"/>
                </a:cubicBezTo>
                <a:cubicBezTo>
                  <a:pt x="365" y="49"/>
                  <a:pt x="316" y="0"/>
                  <a:pt x="256" y="0"/>
                </a:cubicBezTo>
                <a:close/>
                <a:moveTo>
                  <a:pt x="84" y="1351"/>
                </a:moveTo>
                <a:cubicBezTo>
                  <a:pt x="80" y="1350"/>
                  <a:pt x="77" y="1349"/>
                  <a:pt x="73" y="1349"/>
                </a:cubicBezTo>
                <a:cubicBezTo>
                  <a:pt x="73" y="290"/>
                  <a:pt x="73" y="290"/>
                  <a:pt x="73" y="290"/>
                </a:cubicBezTo>
                <a:cubicBezTo>
                  <a:pt x="146" y="290"/>
                  <a:pt x="146" y="290"/>
                  <a:pt x="146" y="290"/>
                </a:cubicBezTo>
                <a:cubicBezTo>
                  <a:pt x="146" y="1341"/>
                  <a:pt x="146" y="1341"/>
                  <a:pt x="146" y="1341"/>
                </a:cubicBezTo>
                <a:cubicBezTo>
                  <a:pt x="132" y="1346"/>
                  <a:pt x="118" y="1352"/>
                  <a:pt x="107" y="1360"/>
                </a:cubicBezTo>
                <a:cubicBezTo>
                  <a:pt x="101" y="1357"/>
                  <a:pt x="95" y="1355"/>
                  <a:pt x="89" y="1353"/>
                </a:cubicBezTo>
                <a:cubicBezTo>
                  <a:pt x="88" y="1352"/>
                  <a:pt x="86" y="1352"/>
                  <a:pt x="84" y="1351"/>
                </a:cubicBezTo>
                <a:close/>
                <a:moveTo>
                  <a:pt x="183" y="1626"/>
                </a:moveTo>
                <a:cubicBezTo>
                  <a:pt x="100" y="1439"/>
                  <a:pt x="100" y="1439"/>
                  <a:pt x="100" y="1439"/>
                </a:cubicBezTo>
                <a:cubicBezTo>
                  <a:pt x="101" y="1439"/>
                  <a:pt x="102" y="1439"/>
                  <a:pt x="103" y="1439"/>
                </a:cubicBezTo>
                <a:cubicBezTo>
                  <a:pt x="105" y="1440"/>
                  <a:pt x="106" y="1440"/>
                  <a:pt x="108" y="1440"/>
                </a:cubicBezTo>
                <a:cubicBezTo>
                  <a:pt x="110" y="1440"/>
                  <a:pt x="112" y="1440"/>
                  <a:pt x="113" y="1439"/>
                </a:cubicBezTo>
                <a:cubicBezTo>
                  <a:pt x="115" y="1439"/>
                  <a:pt x="116" y="1439"/>
                  <a:pt x="118" y="1438"/>
                </a:cubicBezTo>
                <a:cubicBezTo>
                  <a:pt x="123" y="1437"/>
                  <a:pt x="127" y="1435"/>
                  <a:pt x="131" y="1432"/>
                </a:cubicBezTo>
                <a:cubicBezTo>
                  <a:pt x="145" y="1421"/>
                  <a:pt x="167" y="1407"/>
                  <a:pt x="183" y="1407"/>
                </a:cubicBezTo>
                <a:cubicBezTo>
                  <a:pt x="198" y="1407"/>
                  <a:pt x="220" y="1420"/>
                  <a:pt x="235" y="1432"/>
                </a:cubicBezTo>
                <a:cubicBezTo>
                  <a:pt x="238" y="1435"/>
                  <a:pt x="243" y="1437"/>
                  <a:pt x="248" y="1438"/>
                </a:cubicBezTo>
                <a:cubicBezTo>
                  <a:pt x="250" y="1439"/>
                  <a:pt x="252" y="1439"/>
                  <a:pt x="254" y="1439"/>
                </a:cubicBezTo>
                <a:cubicBezTo>
                  <a:pt x="257" y="1439"/>
                  <a:pt x="259" y="1439"/>
                  <a:pt x="261" y="1439"/>
                </a:cubicBezTo>
                <a:cubicBezTo>
                  <a:pt x="263" y="1439"/>
                  <a:pt x="264" y="1440"/>
                  <a:pt x="266" y="1439"/>
                </a:cubicBezTo>
                <a:lnTo>
                  <a:pt x="183" y="1626"/>
                </a:lnTo>
                <a:close/>
                <a:moveTo>
                  <a:pt x="292" y="1349"/>
                </a:moveTo>
                <a:cubicBezTo>
                  <a:pt x="290" y="1349"/>
                  <a:pt x="288" y="1350"/>
                  <a:pt x="286" y="1350"/>
                </a:cubicBezTo>
                <a:cubicBezTo>
                  <a:pt x="277" y="1353"/>
                  <a:pt x="268" y="1355"/>
                  <a:pt x="259" y="1360"/>
                </a:cubicBezTo>
                <a:cubicBezTo>
                  <a:pt x="254" y="1357"/>
                  <a:pt x="249" y="1353"/>
                  <a:pt x="243" y="1351"/>
                </a:cubicBezTo>
                <a:cubicBezTo>
                  <a:pt x="242" y="1350"/>
                  <a:pt x="241" y="1350"/>
                  <a:pt x="241" y="1349"/>
                </a:cubicBezTo>
                <a:cubicBezTo>
                  <a:pt x="236" y="1347"/>
                  <a:pt x="230" y="1345"/>
                  <a:pt x="225" y="1342"/>
                </a:cubicBezTo>
                <a:cubicBezTo>
                  <a:pt x="223" y="1342"/>
                  <a:pt x="221" y="1341"/>
                  <a:pt x="219" y="1341"/>
                </a:cubicBezTo>
                <a:cubicBezTo>
                  <a:pt x="219" y="290"/>
                  <a:pt x="219" y="290"/>
                  <a:pt x="219" y="290"/>
                </a:cubicBezTo>
                <a:cubicBezTo>
                  <a:pt x="292" y="290"/>
                  <a:pt x="292" y="290"/>
                  <a:pt x="292" y="290"/>
                </a:cubicBezTo>
                <a:lnTo>
                  <a:pt x="292" y="1349"/>
                </a:lnTo>
                <a:close/>
                <a:moveTo>
                  <a:pt x="292" y="217"/>
                </a:moveTo>
                <a:cubicBezTo>
                  <a:pt x="73" y="217"/>
                  <a:pt x="73" y="217"/>
                  <a:pt x="73" y="217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3" y="90"/>
                  <a:pt x="90" y="73"/>
                  <a:pt x="110" y="73"/>
                </a:cubicBezTo>
                <a:cubicBezTo>
                  <a:pt x="256" y="73"/>
                  <a:pt x="256" y="73"/>
                  <a:pt x="256" y="73"/>
                </a:cubicBezTo>
                <a:cubicBezTo>
                  <a:pt x="276" y="73"/>
                  <a:pt x="292" y="90"/>
                  <a:pt x="292" y="110"/>
                </a:cubicBezTo>
                <a:lnTo>
                  <a:pt x="292" y="217"/>
                </a:lnTo>
                <a:close/>
                <a:moveTo>
                  <a:pt x="1092" y="1013"/>
                </a:moveTo>
                <a:cubicBezTo>
                  <a:pt x="1139" y="1013"/>
                  <a:pt x="1179" y="983"/>
                  <a:pt x="1194" y="941"/>
                </a:cubicBezTo>
                <a:cubicBezTo>
                  <a:pt x="1415" y="941"/>
                  <a:pt x="1415" y="941"/>
                  <a:pt x="1415" y="941"/>
                </a:cubicBezTo>
                <a:cubicBezTo>
                  <a:pt x="1435" y="941"/>
                  <a:pt x="1452" y="925"/>
                  <a:pt x="1452" y="905"/>
                </a:cubicBezTo>
                <a:cubicBezTo>
                  <a:pt x="1452" y="884"/>
                  <a:pt x="1435" y="868"/>
                  <a:pt x="1415" y="868"/>
                </a:cubicBezTo>
                <a:cubicBezTo>
                  <a:pt x="1194" y="868"/>
                  <a:pt x="1194" y="868"/>
                  <a:pt x="1194" y="868"/>
                </a:cubicBezTo>
                <a:cubicBezTo>
                  <a:pt x="1183" y="838"/>
                  <a:pt x="1159" y="813"/>
                  <a:pt x="1128" y="803"/>
                </a:cubicBezTo>
                <a:cubicBezTo>
                  <a:pt x="1128" y="608"/>
                  <a:pt x="1128" y="608"/>
                  <a:pt x="1128" y="608"/>
                </a:cubicBezTo>
                <a:cubicBezTo>
                  <a:pt x="1128" y="588"/>
                  <a:pt x="1112" y="572"/>
                  <a:pt x="1092" y="572"/>
                </a:cubicBezTo>
                <a:cubicBezTo>
                  <a:pt x="1072" y="572"/>
                  <a:pt x="1055" y="588"/>
                  <a:pt x="1055" y="608"/>
                </a:cubicBezTo>
                <a:cubicBezTo>
                  <a:pt x="1055" y="803"/>
                  <a:pt x="1055" y="803"/>
                  <a:pt x="1055" y="803"/>
                </a:cubicBezTo>
                <a:cubicBezTo>
                  <a:pt x="1013" y="818"/>
                  <a:pt x="982" y="857"/>
                  <a:pt x="982" y="905"/>
                </a:cubicBezTo>
                <a:cubicBezTo>
                  <a:pt x="982" y="965"/>
                  <a:pt x="1031" y="1013"/>
                  <a:pt x="1092" y="1013"/>
                </a:cubicBezTo>
                <a:close/>
                <a:moveTo>
                  <a:pt x="1092" y="869"/>
                </a:moveTo>
                <a:cubicBezTo>
                  <a:pt x="1112" y="869"/>
                  <a:pt x="1128" y="885"/>
                  <a:pt x="1128" y="905"/>
                </a:cubicBezTo>
                <a:cubicBezTo>
                  <a:pt x="1128" y="924"/>
                  <a:pt x="1112" y="940"/>
                  <a:pt x="1092" y="940"/>
                </a:cubicBezTo>
                <a:cubicBezTo>
                  <a:pt x="1072" y="940"/>
                  <a:pt x="1055" y="924"/>
                  <a:pt x="1055" y="905"/>
                </a:cubicBezTo>
                <a:cubicBezTo>
                  <a:pt x="1055" y="885"/>
                  <a:pt x="1072" y="869"/>
                  <a:pt x="1092" y="869"/>
                </a:cubicBezTo>
                <a:close/>
                <a:moveTo>
                  <a:pt x="772" y="298"/>
                </a:moveTo>
                <a:cubicBezTo>
                  <a:pt x="771" y="284"/>
                  <a:pt x="764" y="271"/>
                  <a:pt x="754" y="263"/>
                </a:cubicBezTo>
                <a:cubicBezTo>
                  <a:pt x="676" y="199"/>
                  <a:pt x="564" y="204"/>
                  <a:pt x="492" y="275"/>
                </a:cubicBezTo>
                <a:cubicBezTo>
                  <a:pt x="492" y="275"/>
                  <a:pt x="492" y="275"/>
                  <a:pt x="492" y="275"/>
                </a:cubicBezTo>
                <a:cubicBezTo>
                  <a:pt x="421" y="345"/>
                  <a:pt x="416" y="459"/>
                  <a:pt x="480" y="535"/>
                </a:cubicBezTo>
                <a:cubicBezTo>
                  <a:pt x="489" y="545"/>
                  <a:pt x="502" y="552"/>
                  <a:pt x="516" y="552"/>
                </a:cubicBezTo>
                <a:cubicBezTo>
                  <a:pt x="517" y="552"/>
                  <a:pt x="517" y="552"/>
                  <a:pt x="518" y="552"/>
                </a:cubicBezTo>
                <a:cubicBezTo>
                  <a:pt x="531" y="552"/>
                  <a:pt x="544" y="547"/>
                  <a:pt x="553" y="538"/>
                </a:cubicBezTo>
                <a:cubicBezTo>
                  <a:pt x="629" y="463"/>
                  <a:pt x="629" y="463"/>
                  <a:pt x="629" y="463"/>
                </a:cubicBezTo>
                <a:cubicBezTo>
                  <a:pt x="671" y="504"/>
                  <a:pt x="671" y="504"/>
                  <a:pt x="671" y="504"/>
                </a:cubicBezTo>
                <a:cubicBezTo>
                  <a:pt x="570" y="609"/>
                  <a:pt x="508" y="752"/>
                  <a:pt x="508" y="908"/>
                </a:cubicBezTo>
                <a:cubicBezTo>
                  <a:pt x="508" y="1089"/>
                  <a:pt x="590" y="1250"/>
                  <a:pt x="719" y="1357"/>
                </a:cubicBezTo>
                <a:cubicBezTo>
                  <a:pt x="679" y="1400"/>
                  <a:pt x="679" y="1400"/>
                  <a:pt x="679" y="1400"/>
                </a:cubicBezTo>
                <a:cubicBezTo>
                  <a:pt x="665" y="1415"/>
                  <a:pt x="666" y="1438"/>
                  <a:pt x="681" y="1452"/>
                </a:cubicBezTo>
                <a:cubicBezTo>
                  <a:pt x="688" y="1458"/>
                  <a:pt x="696" y="1461"/>
                  <a:pt x="705" y="1461"/>
                </a:cubicBezTo>
                <a:cubicBezTo>
                  <a:pt x="715" y="1461"/>
                  <a:pt x="725" y="1457"/>
                  <a:pt x="732" y="1450"/>
                </a:cubicBezTo>
                <a:cubicBezTo>
                  <a:pt x="778" y="1400"/>
                  <a:pt x="778" y="1400"/>
                  <a:pt x="778" y="1400"/>
                </a:cubicBezTo>
                <a:cubicBezTo>
                  <a:pt x="869" y="1458"/>
                  <a:pt x="976" y="1492"/>
                  <a:pt x="1092" y="1492"/>
                </a:cubicBezTo>
                <a:cubicBezTo>
                  <a:pt x="1207" y="1492"/>
                  <a:pt x="1315" y="1458"/>
                  <a:pt x="1405" y="1400"/>
                </a:cubicBezTo>
                <a:cubicBezTo>
                  <a:pt x="1451" y="1450"/>
                  <a:pt x="1451" y="1450"/>
                  <a:pt x="1451" y="1450"/>
                </a:cubicBezTo>
                <a:cubicBezTo>
                  <a:pt x="1459" y="1457"/>
                  <a:pt x="1468" y="1461"/>
                  <a:pt x="1478" y="1461"/>
                </a:cubicBezTo>
                <a:cubicBezTo>
                  <a:pt x="1487" y="1461"/>
                  <a:pt x="1496" y="1458"/>
                  <a:pt x="1503" y="1452"/>
                </a:cubicBezTo>
                <a:cubicBezTo>
                  <a:pt x="1518" y="1438"/>
                  <a:pt x="1519" y="1415"/>
                  <a:pt x="1505" y="1400"/>
                </a:cubicBezTo>
                <a:cubicBezTo>
                  <a:pt x="1465" y="1357"/>
                  <a:pt x="1465" y="1357"/>
                  <a:pt x="1465" y="1357"/>
                </a:cubicBezTo>
                <a:cubicBezTo>
                  <a:pt x="1594" y="1250"/>
                  <a:pt x="1676" y="1089"/>
                  <a:pt x="1676" y="908"/>
                </a:cubicBezTo>
                <a:cubicBezTo>
                  <a:pt x="1676" y="752"/>
                  <a:pt x="1613" y="610"/>
                  <a:pt x="1513" y="505"/>
                </a:cubicBezTo>
                <a:cubicBezTo>
                  <a:pt x="1555" y="463"/>
                  <a:pt x="1555" y="463"/>
                  <a:pt x="1555" y="463"/>
                </a:cubicBezTo>
                <a:cubicBezTo>
                  <a:pt x="1631" y="538"/>
                  <a:pt x="1631" y="538"/>
                  <a:pt x="1631" y="538"/>
                </a:cubicBezTo>
                <a:cubicBezTo>
                  <a:pt x="1640" y="547"/>
                  <a:pt x="1653" y="552"/>
                  <a:pt x="1666" y="552"/>
                </a:cubicBezTo>
                <a:cubicBezTo>
                  <a:pt x="1667" y="552"/>
                  <a:pt x="1668" y="552"/>
                  <a:pt x="1668" y="552"/>
                </a:cubicBezTo>
                <a:cubicBezTo>
                  <a:pt x="1682" y="552"/>
                  <a:pt x="1695" y="545"/>
                  <a:pt x="1704" y="535"/>
                </a:cubicBezTo>
                <a:cubicBezTo>
                  <a:pt x="1768" y="459"/>
                  <a:pt x="1763" y="345"/>
                  <a:pt x="1692" y="275"/>
                </a:cubicBezTo>
                <a:cubicBezTo>
                  <a:pt x="1692" y="275"/>
                  <a:pt x="1692" y="275"/>
                  <a:pt x="1692" y="275"/>
                </a:cubicBezTo>
                <a:cubicBezTo>
                  <a:pt x="1620" y="204"/>
                  <a:pt x="1508" y="199"/>
                  <a:pt x="1430" y="263"/>
                </a:cubicBezTo>
                <a:cubicBezTo>
                  <a:pt x="1420" y="271"/>
                  <a:pt x="1413" y="284"/>
                  <a:pt x="1413" y="298"/>
                </a:cubicBezTo>
                <a:cubicBezTo>
                  <a:pt x="1412" y="313"/>
                  <a:pt x="1417" y="326"/>
                  <a:pt x="1427" y="337"/>
                </a:cubicBezTo>
                <a:cubicBezTo>
                  <a:pt x="1503" y="411"/>
                  <a:pt x="1503" y="411"/>
                  <a:pt x="1503" y="411"/>
                </a:cubicBezTo>
                <a:cubicBezTo>
                  <a:pt x="1459" y="455"/>
                  <a:pt x="1459" y="455"/>
                  <a:pt x="1459" y="455"/>
                </a:cubicBezTo>
                <a:cubicBezTo>
                  <a:pt x="1386" y="396"/>
                  <a:pt x="1300" y="354"/>
                  <a:pt x="1205" y="336"/>
                </a:cubicBezTo>
                <a:cubicBezTo>
                  <a:pt x="1205" y="258"/>
                  <a:pt x="1205" y="258"/>
                  <a:pt x="1205" y="258"/>
                </a:cubicBezTo>
                <a:cubicBezTo>
                  <a:pt x="1205" y="217"/>
                  <a:pt x="1172" y="185"/>
                  <a:pt x="1132" y="185"/>
                </a:cubicBezTo>
                <a:cubicBezTo>
                  <a:pt x="1052" y="185"/>
                  <a:pt x="1052" y="185"/>
                  <a:pt x="1052" y="185"/>
                </a:cubicBezTo>
                <a:cubicBezTo>
                  <a:pt x="1012" y="185"/>
                  <a:pt x="979" y="217"/>
                  <a:pt x="979" y="258"/>
                </a:cubicBezTo>
                <a:cubicBezTo>
                  <a:pt x="979" y="336"/>
                  <a:pt x="979" y="336"/>
                  <a:pt x="979" y="336"/>
                </a:cubicBezTo>
                <a:cubicBezTo>
                  <a:pt x="884" y="354"/>
                  <a:pt x="797" y="396"/>
                  <a:pt x="725" y="455"/>
                </a:cubicBezTo>
                <a:cubicBezTo>
                  <a:pt x="681" y="411"/>
                  <a:pt x="681" y="411"/>
                  <a:pt x="681" y="411"/>
                </a:cubicBezTo>
                <a:cubicBezTo>
                  <a:pt x="757" y="336"/>
                  <a:pt x="757" y="336"/>
                  <a:pt x="757" y="336"/>
                </a:cubicBezTo>
                <a:cubicBezTo>
                  <a:pt x="767" y="326"/>
                  <a:pt x="772" y="313"/>
                  <a:pt x="772" y="298"/>
                </a:cubicBezTo>
                <a:close/>
                <a:moveTo>
                  <a:pt x="1499" y="305"/>
                </a:moveTo>
                <a:cubicBezTo>
                  <a:pt x="1545" y="281"/>
                  <a:pt x="1603" y="289"/>
                  <a:pt x="1641" y="326"/>
                </a:cubicBezTo>
                <a:cubicBezTo>
                  <a:pt x="1679" y="364"/>
                  <a:pt x="1687" y="421"/>
                  <a:pt x="1662" y="466"/>
                </a:cubicBezTo>
                <a:lnTo>
                  <a:pt x="1499" y="305"/>
                </a:lnTo>
                <a:close/>
                <a:moveTo>
                  <a:pt x="1052" y="258"/>
                </a:moveTo>
                <a:cubicBezTo>
                  <a:pt x="1132" y="258"/>
                  <a:pt x="1132" y="258"/>
                  <a:pt x="1132" y="258"/>
                </a:cubicBezTo>
                <a:cubicBezTo>
                  <a:pt x="1132" y="326"/>
                  <a:pt x="1132" y="326"/>
                  <a:pt x="1132" y="326"/>
                </a:cubicBezTo>
                <a:cubicBezTo>
                  <a:pt x="1118" y="326"/>
                  <a:pt x="1105" y="324"/>
                  <a:pt x="1092" y="324"/>
                </a:cubicBezTo>
                <a:cubicBezTo>
                  <a:pt x="1078" y="324"/>
                  <a:pt x="1065" y="326"/>
                  <a:pt x="1052" y="326"/>
                </a:cubicBezTo>
                <a:lnTo>
                  <a:pt x="1052" y="258"/>
                </a:lnTo>
                <a:close/>
                <a:moveTo>
                  <a:pt x="1055" y="399"/>
                </a:moveTo>
                <a:cubicBezTo>
                  <a:pt x="1055" y="475"/>
                  <a:pt x="1055" y="475"/>
                  <a:pt x="1055" y="475"/>
                </a:cubicBezTo>
                <a:cubicBezTo>
                  <a:pt x="1128" y="475"/>
                  <a:pt x="1128" y="475"/>
                  <a:pt x="1128" y="475"/>
                </a:cubicBezTo>
                <a:cubicBezTo>
                  <a:pt x="1128" y="399"/>
                  <a:pt x="1128" y="399"/>
                  <a:pt x="1128" y="399"/>
                </a:cubicBezTo>
                <a:cubicBezTo>
                  <a:pt x="1382" y="417"/>
                  <a:pt x="1585" y="622"/>
                  <a:pt x="1601" y="876"/>
                </a:cubicBezTo>
                <a:cubicBezTo>
                  <a:pt x="1530" y="876"/>
                  <a:pt x="1530" y="876"/>
                  <a:pt x="1530" y="876"/>
                </a:cubicBezTo>
                <a:cubicBezTo>
                  <a:pt x="1530" y="949"/>
                  <a:pt x="1530" y="949"/>
                  <a:pt x="1530" y="949"/>
                </a:cubicBezTo>
                <a:cubicBezTo>
                  <a:pt x="1601" y="949"/>
                  <a:pt x="1601" y="949"/>
                  <a:pt x="1601" y="949"/>
                </a:cubicBezTo>
                <a:cubicBezTo>
                  <a:pt x="1581" y="1200"/>
                  <a:pt x="1379" y="1400"/>
                  <a:pt x="1128" y="1418"/>
                </a:cubicBezTo>
                <a:cubicBezTo>
                  <a:pt x="1128" y="1351"/>
                  <a:pt x="1128" y="1351"/>
                  <a:pt x="1128" y="1351"/>
                </a:cubicBezTo>
                <a:cubicBezTo>
                  <a:pt x="1055" y="1351"/>
                  <a:pt x="1055" y="1351"/>
                  <a:pt x="1055" y="1351"/>
                </a:cubicBezTo>
                <a:cubicBezTo>
                  <a:pt x="1055" y="1418"/>
                  <a:pt x="1055" y="1418"/>
                  <a:pt x="1055" y="1418"/>
                </a:cubicBezTo>
                <a:cubicBezTo>
                  <a:pt x="804" y="1400"/>
                  <a:pt x="603" y="1200"/>
                  <a:pt x="583" y="949"/>
                </a:cubicBezTo>
                <a:cubicBezTo>
                  <a:pt x="654" y="949"/>
                  <a:pt x="654" y="949"/>
                  <a:pt x="654" y="949"/>
                </a:cubicBezTo>
                <a:cubicBezTo>
                  <a:pt x="654" y="876"/>
                  <a:pt x="654" y="876"/>
                  <a:pt x="654" y="876"/>
                </a:cubicBezTo>
                <a:cubicBezTo>
                  <a:pt x="582" y="876"/>
                  <a:pt x="582" y="876"/>
                  <a:pt x="582" y="876"/>
                </a:cubicBezTo>
                <a:cubicBezTo>
                  <a:pt x="598" y="622"/>
                  <a:pt x="801" y="417"/>
                  <a:pt x="1055" y="399"/>
                </a:cubicBezTo>
                <a:close/>
                <a:moveTo>
                  <a:pt x="522" y="467"/>
                </a:moveTo>
                <a:cubicBezTo>
                  <a:pt x="497" y="421"/>
                  <a:pt x="505" y="364"/>
                  <a:pt x="544" y="326"/>
                </a:cubicBezTo>
                <a:cubicBezTo>
                  <a:pt x="581" y="289"/>
                  <a:pt x="639" y="281"/>
                  <a:pt x="685" y="305"/>
                </a:cubicBezTo>
                <a:lnTo>
                  <a:pt x="522" y="4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7" name="Freeform 246"/>
          <p:cNvSpPr>
            <a:spLocks noEditPoints="1"/>
          </p:cNvSpPr>
          <p:nvPr/>
        </p:nvSpPr>
        <p:spPr bwMode="auto">
          <a:xfrm>
            <a:off x="15106103" y="5408240"/>
            <a:ext cx="829532" cy="828952"/>
          </a:xfrm>
          <a:custGeom>
            <a:avLst/>
            <a:gdLst>
              <a:gd name="T0" fmla="*/ 1168 w 1752"/>
              <a:gd name="T1" fmla="*/ 584 h 1752"/>
              <a:gd name="T2" fmla="*/ 1095 w 1752"/>
              <a:gd name="T3" fmla="*/ 0 h 1752"/>
              <a:gd name="T4" fmla="*/ 584 w 1752"/>
              <a:gd name="T5" fmla="*/ 73 h 1752"/>
              <a:gd name="T6" fmla="*/ 73 w 1752"/>
              <a:gd name="T7" fmla="*/ 584 h 1752"/>
              <a:gd name="T8" fmla="*/ 0 w 1752"/>
              <a:gd name="T9" fmla="*/ 1095 h 1752"/>
              <a:gd name="T10" fmla="*/ 584 w 1752"/>
              <a:gd name="T11" fmla="*/ 1168 h 1752"/>
              <a:gd name="T12" fmla="*/ 657 w 1752"/>
              <a:gd name="T13" fmla="*/ 1752 h 1752"/>
              <a:gd name="T14" fmla="*/ 1168 w 1752"/>
              <a:gd name="T15" fmla="*/ 1679 h 1752"/>
              <a:gd name="T16" fmla="*/ 1679 w 1752"/>
              <a:gd name="T17" fmla="*/ 1168 h 1752"/>
              <a:gd name="T18" fmla="*/ 1752 w 1752"/>
              <a:gd name="T19" fmla="*/ 656 h 1752"/>
              <a:gd name="T20" fmla="*/ 1679 w 1752"/>
              <a:gd name="T21" fmla="*/ 1095 h 1752"/>
              <a:gd name="T22" fmla="*/ 1095 w 1752"/>
              <a:gd name="T23" fmla="*/ 1131 h 1752"/>
              <a:gd name="T24" fmla="*/ 657 w 1752"/>
              <a:gd name="T25" fmla="*/ 1679 h 1752"/>
              <a:gd name="T26" fmla="*/ 620 w 1752"/>
              <a:gd name="T27" fmla="*/ 1095 h 1752"/>
              <a:gd name="T28" fmla="*/ 73 w 1752"/>
              <a:gd name="T29" fmla="*/ 657 h 1752"/>
              <a:gd name="T30" fmla="*/ 657 w 1752"/>
              <a:gd name="T31" fmla="*/ 620 h 1752"/>
              <a:gd name="T32" fmla="*/ 1095 w 1752"/>
              <a:gd name="T33" fmla="*/ 73 h 1752"/>
              <a:gd name="T34" fmla="*/ 1131 w 1752"/>
              <a:gd name="T35" fmla="*/ 657 h 1752"/>
              <a:gd name="T36" fmla="*/ 1679 w 1752"/>
              <a:gd name="T37" fmla="*/ 1095 h 1752"/>
              <a:gd name="T38" fmla="*/ 975 w 1752"/>
              <a:gd name="T39" fmla="*/ 354 h 1752"/>
              <a:gd name="T40" fmla="*/ 923 w 1752"/>
              <a:gd name="T41" fmla="*/ 354 h 1752"/>
              <a:gd name="T42" fmla="*/ 912 w 1752"/>
              <a:gd name="T43" fmla="*/ 474 h 1752"/>
              <a:gd name="T44" fmla="*/ 839 w 1752"/>
              <a:gd name="T45" fmla="*/ 474 h 1752"/>
              <a:gd name="T46" fmla="*/ 829 w 1752"/>
              <a:gd name="T47" fmla="*/ 354 h 1752"/>
              <a:gd name="T48" fmla="*/ 777 w 1752"/>
              <a:gd name="T49" fmla="*/ 302 h 1752"/>
              <a:gd name="T50" fmla="*/ 902 w 1752"/>
              <a:gd name="T51" fmla="*/ 229 h 1752"/>
              <a:gd name="T52" fmla="*/ 975 w 1752"/>
              <a:gd name="T53" fmla="*/ 1397 h 1752"/>
              <a:gd name="T54" fmla="*/ 902 w 1752"/>
              <a:gd name="T55" fmla="*/ 1522 h 1752"/>
              <a:gd name="T56" fmla="*/ 850 w 1752"/>
              <a:gd name="T57" fmla="*/ 1522 h 1752"/>
              <a:gd name="T58" fmla="*/ 777 w 1752"/>
              <a:gd name="T59" fmla="*/ 1397 h 1752"/>
              <a:gd name="T60" fmla="*/ 839 w 1752"/>
              <a:gd name="T61" fmla="*/ 1408 h 1752"/>
              <a:gd name="T62" fmla="*/ 876 w 1752"/>
              <a:gd name="T63" fmla="*/ 1241 h 1752"/>
              <a:gd name="T64" fmla="*/ 912 w 1752"/>
              <a:gd name="T65" fmla="*/ 1408 h 1752"/>
              <a:gd name="T66" fmla="*/ 975 w 1752"/>
              <a:gd name="T67" fmla="*/ 1397 h 1752"/>
              <a:gd name="T68" fmla="*/ 1277 w 1752"/>
              <a:gd name="T69" fmla="*/ 839 h 1752"/>
              <a:gd name="T70" fmla="*/ 1398 w 1752"/>
              <a:gd name="T71" fmla="*/ 828 h 1752"/>
              <a:gd name="T72" fmla="*/ 1449 w 1752"/>
              <a:gd name="T73" fmla="*/ 777 h 1752"/>
              <a:gd name="T74" fmla="*/ 1522 w 1752"/>
              <a:gd name="T75" fmla="*/ 901 h 1752"/>
              <a:gd name="T76" fmla="*/ 1423 w 1752"/>
              <a:gd name="T77" fmla="*/ 985 h 1752"/>
              <a:gd name="T78" fmla="*/ 1398 w 1752"/>
              <a:gd name="T79" fmla="*/ 923 h 1752"/>
              <a:gd name="T80" fmla="*/ 1277 w 1752"/>
              <a:gd name="T81" fmla="*/ 912 h 1752"/>
              <a:gd name="T82" fmla="*/ 511 w 1752"/>
              <a:gd name="T83" fmla="*/ 876 h 1752"/>
              <a:gd name="T84" fmla="*/ 344 w 1752"/>
              <a:gd name="T85" fmla="*/ 912 h 1752"/>
              <a:gd name="T86" fmla="*/ 354 w 1752"/>
              <a:gd name="T87" fmla="*/ 974 h 1752"/>
              <a:gd name="T88" fmla="*/ 303 w 1752"/>
              <a:gd name="T89" fmla="*/ 974 h 1752"/>
              <a:gd name="T90" fmla="*/ 230 w 1752"/>
              <a:gd name="T91" fmla="*/ 850 h 1752"/>
              <a:gd name="T92" fmla="*/ 354 w 1752"/>
              <a:gd name="T93" fmla="*/ 777 h 1752"/>
              <a:gd name="T94" fmla="*/ 344 w 1752"/>
              <a:gd name="T95" fmla="*/ 839 h 1752"/>
              <a:gd name="T96" fmla="*/ 511 w 1752"/>
              <a:gd name="T97" fmla="*/ 876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52" h="1752">
                <a:moveTo>
                  <a:pt x="1679" y="584"/>
                </a:moveTo>
                <a:cubicBezTo>
                  <a:pt x="1168" y="584"/>
                  <a:pt x="1168" y="584"/>
                  <a:pt x="1168" y="584"/>
                </a:cubicBezTo>
                <a:cubicBezTo>
                  <a:pt x="1168" y="73"/>
                  <a:pt x="1168" y="73"/>
                  <a:pt x="1168" y="73"/>
                </a:cubicBezTo>
                <a:cubicBezTo>
                  <a:pt x="1168" y="32"/>
                  <a:pt x="1135" y="0"/>
                  <a:pt x="1095" y="0"/>
                </a:cubicBezTo>
                <a:cubicBezTo>
                  <a:pt x="657" y="0"/>
                  <a:pt x="657" y="0"/>
                  <a:pt x="657" y="0"/>
                </a:cubicBezTo>
                <a:cubicBezTo>
                  <a:pt x="617" y="0"/>
                  <a:pt x="584" y="32"/>
                  <a:pt x="584" y="73"/>
                </a:cubicBezTo>
                <a:cubicBezTo>
                  <a:pt x="584" y="584"/>
                  <a:pt x="584" y="584"/>
                  <a:pt x="584" y="584"/>
                </a:cubicBezTo>
                <a:cubicBezTo>
                  <a:pt x="73" y="584"/>
                  <a:pt x="73" y="584"/>
                  <a:pt x="73" y="584"/>
                </a:cubicBezTo>
                <a:cubicBezTo>
                  <a:pt x="33" y="584"/>
                  <a:pt x="0" y="616"/>
                  <a:pt x="0" y="657"/>
                </a:cubicBezTo>
                <a:cubicBezTo>
                  <a:pt x="0" y="1095"/>
                  <a:pt x="0" y="1095"/>
                  <a:pt x="0" y="1095"/>
                </a:cubicBezTo>
                <a:cubicBezTo>
                  <a:pt x="0" y="1135"/>
                  <a:pt x="33" y="1168"/>
                  <a:pt x="73" y="1168"/>
                </a:cubicBezTo>
                <a:cubicBezTo>
                  <a:pt x="584" y="1168"/>
                  <a:pt x="584" y="1168"/>
                  <a:pt x="584" y="1168"/>
                </a:cubicBezTo>
                <a:cubicBezTo>
                  <a:pt x="584" y="1679"/>
                  <a:pt x="584" y="1679"/>
                  <a:pt x="584" y="1679"/>
                </a:cubicBezTo>
                <a:cubicBezTo>
                  <a:pt x="584" y="1719"/>
                  <a:pt x="617" y="1752"/>
                  <a:pt x="657" y="1752"/>
                </a:cubicBezTo>
                <a:cubicBezTo>
                  <a:pt x="1095" y="1752"/>
                  <a:pt x="1095" y="1752"/>
                  <a:pt x="1095" y="1752"/>
                </a:cubicBezTo>
                <a:cubicBezTo>
                  <a:pt x="1135" y="1752"/>
                  <a:pt x="1168" y="1719"/>
                  <a:pt x="1168" y="1679"/>
                </a:cubicBezTo>
                <a:cubicBezTo>
                  <a:pt x="1168" y="1168"/>
                  <a:pt x="1168" y="1168"/>
                  <a:pt x="1168" y="1168"/>
                </a:cubicBezTo>
                <a:cubicBezTo>
                  <a:pt x="1679" y="1168"/>
                  <a:pt x="1679" y="1168"/>
                  <a:pt x="1679" y="1168"/>
                </a:cubicBezTo>
                <a:cubicBezTo>
                  <a:pt x="1719" y="1168"/>
                  <a:pt x="1752" y="1135"/>
                  <a:pt x="1752" y="1095"/>
                </a:cubicBezTo>
                <a:cubicBezTo>
                  <a:pt x="1752" y="656"/>
                  <a:pt x="1752" y="656"/>
                  <a:pt x="1752" y="656"/>
                </a:cubicBezTo>
                <a:cubicBezTo>
                  <a:pt x="1752" y="616"/>
                  <a:pt x="1719" y="584"/>
                  <a:pt x="1679" y="584"/>
                </a:cubicBezTo>
                <a:close/>
                <a:moveTo>
                  <a:pt x="1679" y="1095"/>
                </a:moveTo>
                <a:cubicBezTo>
                  <a:pt x="1131" y="1095"/>
                  <a:pt x="1131" y="1095"/>
                  <a:pt x="1131" y="1095"/>
                </a:cubicBezTo>
                <a:cubicBezTo>
                  <a:pt x="1111" y="1095"/>
                  <a:pt x="1095" y="1111"/>
                  <a:pt x="1095" y="1131"/>
                </a:cubicBezTo>
                <a:cubicBezTo>
                  <a:pt x="1095" y="1679"/>
                  <a:pt x="1095" y="1679"/>
                  <a:pt x="1095" y="1679"/>
                </a:cubicBezTo>
                <a:cubicBezTo>
                  <a:pt x="657" y="1679"/>
                  <a:pt x="657" y="1679"/>
                  <a:pt x="657" y="1679"/>
                </a:cubicBezTo>
                <a:cubicBezTo>
                  <a:pt x="657" y="1131"/>
                  <a:pt x="657" y="1131"/>
                  <a:pt x="657" y="1131"/>
                </a:cubicBezTo>
                <a:cubicBezTo>
                  <a:pt x="657" y="1111"/>
                  <a:pt x="641" y="1095"/>
                  <a:pt x="620" y="1095"/>
                </a:cubicBezTo>
                <a:cubicBezTo>
                  <a:pt x="73" y="1095"/>
                  <a:pt x="73" y="1095"/>
                  <a:pt x="73" y="1095"/>
                </a:cubicBezTo>
                <a:cubicBezTo>
                  <a:pt x="73" y="657"/>
                  <a:pt x="73" y="657"/>
                  <a:pt x="73" y="657"/>
                </a:cubicBezTo>
                <a:cubicBezTo>
                  <a:pt x="620" y="657"/>
                  <a:pt x="620" y="657"/>
                  <a:pt x="620" y="657"/>
                </a:cubicBezTo>
                <a:cubicBezTo>
                  <a:pt x="641" y="657"/>
                  <a:pt x="657" y="640"/>
                  <a:pt x="657" y="620"/>
                </a:cubicBezTo>
                <a:cubicBezTo>
                  <a:pt x="657" y="73"/>
                  <a:pt x="657" y="73"/>
                  <a:pt x="657" y="73"/>
                </a:cubicBezTo>
                <a:cubicBezTo>
                  <a:pt x="1095" y="73"/>
                  <a:pt x="1095" y="73"/>
                  <a:pt x="1095" y="73"/>
                </a:cubicBezTo>
                <a:cubicBezTo>
                  <a:pt x="1095" y="620"/>
                  <a:pt x="1095" y="620"/>
                  <a:pt x="1095" y="620"/>
                </a:cubicBezTo>
                <a:cubicBezTo>
                  <a:pt x="1095" y="640"/>
                  <a:pt x="1111" y="657"/>
                  <a:pt x="1131" y="657"/>
                </a:cubicBezTo>
                <a:cubicBezTo>
                  <a:pt x="1679" y="657"/>
                  <a:pt x="1679" y="657"/>
                  <a:pt x="1679" y="657"/>
                </a:cubicBezTo>
                <a:lnTo>
                  <a:pt x="1679" y="1095"/>
                </a:lnTo>
                <a:close/>
                <a:moveTo>
                  <a:pt x="975" y="302"/>
                </a:moveTo>
                <a:cubicBezTo>
                  <a:pt x="989" y="316"/>
                  <a:pt x="989" y="340"/>
                  <a:pt x="975" y="354"/>
                </a:cubicBezTo>
                <a:cubicBezTo>
                  <a:pt x="968" y="361"/>
                  <a:pt x="958" y="365"/>
                  <a:pt x="949" y="365"/>
                </a:cubicBezTo>
                <a:cubicBezTo>
                  <a:pt x="940" y="365"/>
                  <a:pt x="930" y="361"/>
                  <a:pt x="923" y="354"/>
                </a:cubicBezTo>
                <a:cubicBezTo>
                  <a:pt x="912" y="343"/>
                  <a:pt x="912" y="343"/>
                  <a:pt x="912" y="343"/>
                </a:cubicBezTo>
                <a:cubicBezTo>
                  <a:pt x="912" y="474"/>
                  <a:pt x="912" y="474"/>
                  <a:pt x="912" y="474"/>
                </a:cubicBezTo>
                <a:cubicBezTo>
                  <a:pt x="912" y="494"/>
                  <a:pt x="896" y="511"/>
                  <a:pt x="876" y="511"/>
                </a:cubicBezTo>
                <a:cubicBezTo>
                  <a:pt x="856" y="511"/>
                  <a:pt x="839" y="494"/>
                  <a:pt x="839" y="474"/>
                </a:cubicBezTo>
                <a:cubicBezTo>
                  <a:pt x="839" y="343"/>
                  <a:pt x="839" y="343"/>
                  <a:pt x="839" y="343"/>
                </a:cubicBezTo>
                <a:cubicBezTo>
                  <a:pt x="829" y="354"/>
                  <a:pt x="829" y="354"/>
                  <a:pt x="829" y="354"/>
                </a:cubicBezTo>
                <a:cubicBezTo>
                  <a:pt x="814" y="368"/>
                  <a:pt x="791" y="368"/>
                  <a:pt x="777" y="354"/>
                </a:cubicBezTo>
                <a:cubicBezTo>
                  <a:pt x="763" y="340"/>
                  <a:pt x="763" y="316"/>
                  <a:pt x="777" y="302"/>
                </a:cubicBezTo>
                <a:cubicBezTo>
                  <a:pt x="850" y="229"/>
                  <a:pt x="850" y="229"/>
                  <a:pt x="850" y="229"/>
                </a:cubicBezTo>
                <a:cubicBezTo>
                  <a:pt x="864" y="215"/>
                  <a:pt x="887" y="215"/>
                  <a:pt x="902" y="229"/>
                </a:cubicBezTo>
                <a:lnTo>
                  <a:pt x="975" y="302"/>
                </a:lnTo>
                <a:close/>
                <a:moveTo>
                  <a:pt x="975" y="1397"/>
                </a:moveTo>
                <a:cubicBezTo>
                  <a:pt x="989" y="1411"/>
                  <a:pt x="989" y="1435"/>
                  <a:pt x="975" y="1449"/>
                </a:cubicBezTo>
                <a:cubicBezTo>
                  <a:pt x="902" y="1522"/>
                  <a:pt x="902" y="1522"/>
                  <a:pt x="902" y="1522"/>
                </a:cubicBezTo>
                <a:cubicBezTo>
                  <a:pt x="895" y="1529"/>
                  <a:pt x="885" y="1533"/>
                  <a:pt x="876" y="1533"/>
                </a:cubicBezTo>
                <a:cubicBezTo>
                  <a:pt x="867" y="1533"/>
                  <a:pt x="857" y="1529"/>
                  <a:pt x="850" y="1522"/>
                </a:cubicBezTo>
                <a:cubicBezTo>
                  <a:pt x="777" y="1449"/>
                  <a:pt x="777" y="1449"/>
                  <a:pt x="777" y="1449"/>
                </a:cubicBezTo>
                <a:cubicBezTo>
                  <a:pt x="763" y="1435"/>
                  <a:pt x="763" y="1411"/>
                  <a:pt x="777" y="1397"/>
                </a:cubicBezTo>
                <a:cubicBezTo>
                  <a:pt x="791" y="1383"/>
                  <a:pt x="814" y="1383"/>
                  <a:pt x="829" y="1397"/>
                </a:cubicBezTo>
                <a:cubicBezTo>
                  <a:pt x="839" y="1408"/>
                  <a:pt x="839" y="1408"/>
                  <a:pt x="839" y="1408"/>
                </a:cubicBezTo>
                <a:cubicBezTo>
                  <a:pt x="839" y="1277"/>
                  <a:pt x="839" y="1277"/>
                  <a:pt x="839" y="1277"/>
                </a:cubicBezTo>
                <a:cubicBezTo>
                  <a:pt x="839" y="1257"/>
                  <a:pt x="856" y="1241"/>
                  <a:pt x="876" y="1241"/>
                </a:cubicBezTo>
                <a:cubicBezTo>
                  <a:pt x="896" y="1241"/>
                  <a:pt x="912" y="1257"/>
                  <a:pt x="912" y="1277"/>
                </a:cubicBezTo>
                <a:cubicBezTo>
                  <a:pt x="912" y="1408"/>
                  <a:pt x="912" y="1408"/>
                  <a:pt x="912" y="1408"/>
                </a:cubicBezTo>
                <a:cubicBezTo>
                  <a:pt x="923" y="1397"/>
                  <a:pt x="923" y="1397"/>
                  <a:pt x="923" y="1397"/>
                </a:cubicBezTo>
                <a:cubicBezTo>
                  <a:pt x="937" y="1383"/>
                  <a:pt x="960" y="1383"/>
                  <a:pt x="975" y="1397"/>
                </a:cubicBezTo>
                <a:close/>
                <a:moveTo>
                  <a:pt x="1241" y="876"/>
                </a:moveTo>
                <a:cubicBezTo>
                  <a:pt x="1241" y="855"/>
                  <a:pt x="1257" y="839"/>
                  <a:pt x="1277" y="839"/>
                </a:cubicBezTo>
                <a:cubicBezTo>
                  <a:pt x="1408" y="839"/>
                  <a:pt x="1408" y="839"/>
                  <a:pt x="1408" y="839"/>
                </a:cubicBezTo>
                <a:cubicBezTo>
                  <a:pt x="1398" y="828"/>
                  <a:pt x="1398" y="828"/>
                  <a:pt x="1398" y="828"/>
                </a:cubicBezTo>
                <a:cubicBezTo>
                  <a:pt x="1383" y="814"/>
                  <a:pt x="1383" y="791"/>
                  <a:pt x="1398" y="777"/>
                </a:cubicBezTo>
                <a:cubicBezTo>
                  <a:pt x="1412" y="762"/>
                  <a:pt x="1435" y="762"/>
                  <a:pt x="1449" y="777"/>
                </a:cubicBezTo>
                <a:cubicBezTo>
                  <a:pt x="1522" y="850"/>
                  <a:pt x="1522" y="850"/>
                  <a:pt x="1522" y="850"/>
                </a:cubicBezTo>
                <a:cubicBezTo>
                  <a:pt x="1536" y="864"/>
                  <a:pt x="1536" y="887"/>
                  <a:pt x="1522" y="901"/>
                </a:cubicBezTo>
                <a:cubicBezTo>
                  <a:pt x="1449" y="974"/>
                  <a:pt x="1449" y="974"/>
                  <a:pt x="1449" y="974"/>
                </a:cubicBezTo>
                <a:cubicBezTo>
                  <a:pt x="1442" y="981"/>
                  <a:pt x="1433" y="985"/>
                  <a:pt x="1423" y="985"/>
                </a:cubicBezTo>
                <a:cubicBezTo>
                  <a:pt x="1414" y="985"/>
                  <a:pt x="1405" y="981"/>
                  <a:pt x="1398" y="974"/>
                </a:cubicBezTo>
                <a:cubicBezTo>
                  <a:pt x="1383" y="960"/>
                  <a:pt x="1383" y="937"/>
                  <a:pt x="1398" y="923"/>
                </a:cubicBezTo>
                <a:cubicBezTo>
                  <a:pt x="1408" y="912"/>
                  <a:pt x="1408" y="912"/>
                  <a:pt x="1408" y="912"/>
                </a:cubicBezTo>
                <a:cubicBezTo>
                  <a:pt x="1277" y="912"/>
                  <a:pt x="1277" y="912"/>
                  <a:pt x="1277" y="912"/>
                </a:cubicBezTo>
                <a:cubicBezTo>
                  <a:pt x="1257" y="912"/>
                  <a:pt x="1241" y="896"/>
                  <a:pt x="1241" y="876"/>
                </a:cubicBezTo>
                <a:close/>
                <a:moveTo>
                  <a:pt x="511" y="876"/>
                </a:moveTo>
                <a:cubicBezTo>
                  <a:pt x="511" y="896"/>
                  <a:pt x="495" y="912"/>
                  <a:pt x="474" y="912"/>
                </a:cubicBezTo>
                <a:cubicBezTo>
                  <a:pt x="344" y="912"/>
                  <a:pt x="344" y="912"/>
                  <a:pt x="344" y="912"/>
                </a:cubicBezTo>
                <a:cubicBezTo>
                  <a:pt x="354" y="923"/>
                  <a:pt x="354" y="923"/>
                  <a:pt x="354" y="923"/>
                </a:cubicBezTo>
                <a:cubicBezTo>
                  <a:pt x="368" y="937"/>
                  <a:pt x="368" y="960"/>
                  <a:pt x="354" y="974"/>
                </a:cubicBezTo>
                <a:cubicBezTo>
                  <a:pt x="347" y="981"/>
                  <a:pt x="338" y="985"/>
                  <a:pt x="328" y="985"/>
                </a:cubicBezTo>
                <a:cubicBezTo>
                  <a:pt x="319" y="985"/>
                  <a:pt x="310" y="981"/>
                  <a:pt x="303" y="974"/>
                </a:cubicBezTo>
                <a:cubicBezTo>
                  <a:pt x="230" y="901"/>
                  <a:pt x="230" y="901"/>
                  <a:pt x="230" y="901"/>
                </a:cubicBezTo>
                <a:cubicBezTo>
                  <a:pt x="215" y="887"/>
                  <a:pt x="215" y="864"/>
                  <a:pt x="230" y="850"/>
                </a:cubicBezTo>
                <a:cubicBezTo>
                  <a:pt x="303" y="777"/>
                  <a:pt x="303" y="777"/>
                  <a:pt x="303" y="777"/>
                </a:cubicBezTo>
                <a:cubicBezTo>
                  <a:pt x="317" y="762"/>
                  <a:pt x="340" y="762"/>
                  <a:pt x="354" y="777"/>
                </a:cubicBezTo>
                <a:cubicBezTo>
                  <a:pt x="368" y="791"/>
                  <a:pt x="368" y="814"/>
                  <a:pt x="354" y="828"/>
                </a:cubicBezTo>
                <a:cubicBezTo>
                  <a:pt x="344" y="839"/>
                  <a:pt x="344" y="839"/>
                  <a:pt x="344" y="839"/>
                </a:cubicBezTo>
                <a:cubicBezTo>
                  <a:pt x="474" y="839"/>
                  <a:pt x="474" y="839"/>
                  <a:pt x="474" y="839"/>
                </a:cubicBezTo>
                <a:cubicBezTo>
                  <a:pt x="495" y="839"/>
                  <a:pt x="511" y="855"/>
                  <a:pt x="511" y="8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8" name="Freeform 248"/>
          <p:cNvSpPr>
            <a:spLocks noEditPoints="1"/>
          </p:cNvSpPr>
          <p:nvPr/>
        </p:nvSpPr>
        <p:spPr bwMode="auto">
          <a:xfrm>
            <a:off x="19649969" y="5408096"/>
            <a:ext cx="806344" cy="829240"/>
          </a:xfrm>
          <a:custGeom>
            <a:avLst/>
            <a:gdLst>
              <a:gd name="T0" fmla="*/ 852 w 1704"/>
              <a:gd name="T1" fmla="*/ 0 h 1752"/>
              <a:gd name="T2" fmla="*/ 272 w 1704"/>
              <a:gd name="T3" fmla="*/ 884 h 1752"/>
              <a:gd name="T4" fmla="*/ 555 w 1704"/>
              <a:gd name="T5" fmla="*/ 1450 h 1752"/>
              <a:gd name="T6" fmla="*/ 1158 w 1704"/>
              <a:gd name="T7" fmla="*/ 1425 h 1752"/>
              <a:gd name="T8" fmla="*/ 1433 w 1704"/>
              <a:gd name="T9" fmla="*/ 868 h 1752"/>
              <a:gd name="T10" fmla="*/ 1117 w 1704"/>
              <a:gd name="T11" fmla="*/ 444 h 1752"/>
              <a:gd name="T12" fmla="*/ 1152 w 1704"/>
              <a:gd name="T13" fmla="*/ 629 h 1752"/>
              <a:gd name="T14" fmla="*/ 914 w 1704"/>
              <a:gd name="T15" fmla="*/ 482 h 1752"/>
              <a:gd name="T16" fmla="*/ 1103 w 1704"/>
              <a:gd name="T17" fmla="*/ 396 h 1752"/>
              <a:gd name="T18" fmla="*/ 984 w 1704"/>
              <a:gd name="T19" fmla="*/ 367 h 1752"/>
              <a:gd name="T20" fmla="*/ 836 w 1704"/>
              <a:gd name="T21" fmla="*/ 441 h 1752"/>
              <a:gd name="T22" fmla="*/ 702 w 1704"/>
              <a:gd name="T23" fmla="*/ 382 h 1752"/>
              <a:gd name="T24" fmla="*/ 552 w 1704"/>
              <a:gd name="T25" fmla="*/ 627 h 1752"/>
              <a:gd name="T26" fmla="*/ 586 w 1704"/>
              <a:gd name="T27" fmla="*/ 451 h 1752"/>
              <a:gd name="T28" fmla="*/ 757 w 1704"/>
              <a:gd name="T29" fmla="*/ 484 h 1752"/>
              <a:gd name="T30" fmla="*/ 617 w 1704"/>
              <a:gd name="T31" fmla="*/ 579 h 1752"/>
              <a:gd name="T32" fmla="*/ 525 w 1704"/>
              <a:gd name="T33" fmla="*/ 398 h 1752"/>
              <a:gd name="T34" fmla="*/ 480 w 1704"/>
              <a:gd name="T35" fmla="*/ 614 h 1752"/>
              <a:gd name="T36" fmla="*/ 463 w 1704"/>
              <a:gd name="T37" fmla="*/ 699 h 1752"/>
              <a:gd name="T38" fmla="*/ 142 w 1704"/>
              <a:gd name="T39" fmla="*/ 418 h 1752"/>
              <a:gd name="T40" fmla="*/ 404 w 1704"/>
              <a:gd name="T41" fmla="*/ 911 h 1752"/>
              <a:gd name="T42" fmla="*/ 426 w 1704"/>
              <a:gd name="T43" fmla="*/ 830 h 1752"/>
              <a:gd name="T44" fmla="*/ 154 w 1704"/>
              <a:gd name="T45" fmla="*/ 1372 h 1752"/>
              <a:gd name="T46" fmla="*/ 463 w 1704"/>
              <a:gd name="T47" fmla="*/ 1056 h 1752"/>
              <a:gd name="T48" fmla="*/ 482 w 1704"/>
              <a:gd name="T49" fmla="*/ 1147 h 1752"/>
              <a:gd name="T50" fmla="*/ 532 w 1704"/>
              <a:gd name="T51" fmla="*/ 1381 h 1752"/>
              <a:gd name="T52" fmla="*/ 570 w 1704"/>
              <a:gd name="T53" fmla="*/ 1233 h 1752"/>
              <a:gd name="T54" fmla="*/ 554 w 1704"/>
              <a:gd name="T55" fmla="*/ 1124 h 1752"/>
              <a:gd name="T56" fmla="*/ 785 w 1704"/>
              <a:gd name="T57" fmla="*/ 1274 h 1752"/>
              <a:gd name="T58" fmla="*/ 852 w 1704"/>
              <a:gd name="T59" fmla="*/ 1679 h 1752"/>
              <a:gd name="T60" fmla="*/ 740 w 1704"/>
              <a:gd name="T61" fmla="*/ 1378 h 1752"/>
              <a:gd name="T62" fmla="*/ 869 w 1704"/>
              <a:gd name="T63" fmla="*/ 1312 h 1752"/>
              <a:gd name="T64" fmla="*/ 1048 w 1704"/>
              <a:gd name="T65" fmla="*/ 1388 h 1752"/>
              <a:gd name="T66" fmla="*/ 1152 w 1704"/>
              <a:gd name="T67" fmla="*/ 1130 h 1752"/>
              <a:gd name="T68" fmla="*/ 1110 w 1704"/>
              <a:gd name="T69" fmla="*/ 1333 h 1752"/>
              <a:gd name="T70" fmla="*/ 946 w 1704"/>
              <a:gd name="T71" fmla="*/ 1267 h 1752"/>
              <a:gd name="T72" fmla="*/ 1152 w 1704"/>
              <a:gd name="T73" fmla="*/ 1126 h 1752"/>
              <a:gd name="T74" fmla="*/ 1126 w 1704"/>
              <a:gd name="T75" fmla="*/ 1053 h 1752"/>
              <a:gd name="T76" fmla="*/ 921 w 1704"/>
              <a:gd name="T77" fmla="*/ 1196 h 1752"/>
              <a:gd name="T78" fmla="*/ 601 w 1704"/>
              <a:gd name="T79" fmla="*/ 1068 h 1752"/>
              <a:gd name="T80" fmla="*/ 536 w 1704"/>
              <a:gd name="T81" fmla="*/ 876 h 1752"/>
              <a:gd name="T82" fmla="*/ 597 w 1704"/>
              <a:gd name="T83" fmla="*/ 685 h 1752"/>
              <a:gd name="T84" fmla="*/ 838 w 1704"/>
              <a:gd name="T85" fmla="*/ 524 h 1752"/>
              <a:gd name="T86" fmla="*/ 1126 w 1704"/>
              <a:gd name="T87" fmla="*/ 701 h 1752"/>
              <a:gd name="T88" fmla="*/ 1167 w 1704"/>
              <a:gd name="T89" fmla="*/ 954 h 1752"/>
              <a:gd name="T90" fmla="*/ 1206 w 1704"/>
              <a:gd name="T91" fmla="*/ 1245 h 1752"/>
              <a:gd name="T92" fmla="*/ 1243 w 1704"/>
              <a:gd name="T93" fmla="*/ 1052 h 1752"/>
              <a:gd name="T94" fmla="*/ 1562 w 1704"/>
              <a:gd name="T95" fmla="*/ 1335 h 1752"/>
              <a:gd name="T96" fmla="*/ 1301 w 1704"/>
              <a:gd name="T97" fmla="*/ 842 h 1752"/>
              <a:gd name="T98" fmla="*/ 1279 w 1704"/>
              <a:gd name="T99" fmla="*/ 922 h 1752"/>
              <a:gd name="T100" fmla="*/ 1381 w 1704"/>
              <a:gd name="T101" fmla="*/ 816 h 1752"/>
              <a:gd name="T102" fmla="*/ 1233 w 1704"/>
              <a:gd name="T103" fmla="*/ 689 h 1752"/>
              <a:gd name="T104" fmla="*/ 1208 w 1704"/>
              <a:gd name="T105" fmla="*/ 517 h 1752"/>
              <a:gd name="T106" fmla="*/ 1551 w 1704"/>
              <a:gd name="T107" fmla="*/ 380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04" h="1752">
                <a:moveTo>
                  <a:pt x="1608" y="335"/>
                </a:moveTo>
                <a:cubicBezTo>
                  <a:pt x="1535" y="243"/>
                  <a:pt x="1369" y="232"/>
                  <a:pt x="1149" y="302"/>
                </a:cubicBezTo>
                <a:cubicBezTo>
                  <a:pt x="1149" y="302"/>
                  <a:pt x="1149" y="302"/>
                  <a:pt x="1149" y="302"/>
                </a:cubicBezTo>
                <a:cubicBezTo>
                  <a:pt x="1148" y="302"/>
                  <a:pt x="1148" y="302"/>
                  <a:pt x="1148" y="302"/>
                </a:cubicBezTo>
                <a:cubicBezTo>
                  <a:pt x="1076" y="110"/>
                  <a:pt x="969" y="0"/>
                  <a:pt x="852" y="0"/>
                </a:cubicBezTo>
                <a:cubicBezTo>
                  <a:pt x="730" y="0"/>
                  <a:pt x="620" y="119"/>
                  <a:pt x="547" y="328"/>
                </a:cubicBezTo>
                <a:cubicBezTo>
                  <a:pt x="546" y="327"/>
                  <a:pt x="546" y="327"/>
                  <a:pt x="546" y="327"/>
                </a:cubicBezTo>
                <a:cubicBezTo>
                  <a:pt x="546" y="328"/>
                  <a:pt x="546" y="328"/>
                  <a:pt x="546" y="328"/>
                </a:cubicBezTo>
                <a:cubicBezTo>
                  <a:pt x="321" y="264"/>
                  <a:pt x="154" y="281"/>
                  <a:pt x="84" y="374"/>
                </a:cubicBezTo>
                <a:cubicBezTo>
                  <a:pt x="0" y="486"/>
                  <a:pt x="71" y="675"/>
                  <a:pt x="272" y="884"/>
                </a:cubicBezTo>
                <a:cubicBezTo>
                  <a:pt x="271" y="885"/>
                  <a:pt x="271" y="885"/>
                  <a:pt x="271" y="885"/>
                </a:cubicBezTo>
                <a:cubicBezTo>
                  <a:pt x="272" y="885"/>
                  <a:pt x="272" y="885"/>
                  <a:pt x="272" y="885"/>
                </a:cubicBezTo>
                <a:cubicBezTo>
                  <a:pt x="73" y="1108"/>
                  <a:pt x="7" y="1306"/>
                  <a:pt x="97" y="1418"/>
                </a:cubicBezTo>
                <a:cubicBezTo>
                  <a:pt x="138" y="1470"/>
                  <a:pt x="210" y="1496"/>
                  <a:pt x="304" y="1496"/>
                </a:cubicBezTo>
                <a:cubicBezTo>
                  <a:pt x="376" y="1496"/>
                  <a:pt x="461" y="1480"/>
                  <a:pt x="555" y="1450"/>
                </a:cubicBezTo>
                <a:cubicBezTo>
                  <a:pt x="555" y="1451"/>
                  <a:pt x="555" y="1451"/>
                  <a:pt x="555" y="1451"/>
                </a:cubicBezTo>
                <a:cubicBezTo>
                  <a:pt x="556" y="1451"/>
                  <a:pt x="556" y="1451"/>
                  <a:pt x="556" y="1451"/>
                </a:cubicBezTo>
                <a:cubicBezTo>
                  <a:pt x="629" y="1643"/>
                  <a:pt x="736" y="1752"/>
                  <a:pt x="852" y="1752"/>
                </a:cubicBezTo>
                <a:cubicBezTo>
                  <a:pt x="975" y="1752"/>
                  <a:pt x="1085" y="1633"/>
                  <a:pt x="1158" y="1425"/>
                </a:cubicBezTo>
                <a:cubicBezTo>
                  <a:pt x="1158" y="1425"/>
                  <a:pt x="1158" y="1425"/>
                  <a:pt x="1158" y="1425"/>
                </a:cubicBezTo>
                <a:cubicBezTo>
                  <a:pt x="1159" y="1424"/>
                  <a:pt x="1159" y="1424"/>
                  <a:pt x="1159" y="1424"/>
                </a:cubicBezTo>
                <a:cubicBezTo>
                  <a:pt x="1248" y="1450"/>
                  <a:pt x="1329" y="1463"/>
                  <a:pt x="1398" y="1463"/>
                </a:cubicBezTo>
                <a:cubicBezTo>
                  <a:pt x="1502" y="1463"/>
                  <a:pt x="1579" y="1434"/>
                  <a:pt x="1621" y="1378"/>
                </a:cubicBezTo>
                <a:cubicBezTo>
                  <a:pt x="1704" y="1267"/>
                  <a:pt x="1634" y="1077"/>
                  <a:pt x="1433" y="868"/>
                </a:cubicBezTo>
                <a:cubicBezTo>
                  <a:pt x="1433" y="868"/>
                  <a:pt x="1433" y="868"/>
                  <a:pt x="1433" y="868"/>
                </a:cubicBezTo>
                <a:cubicBezTo>
                  <a:pt x="1433" y="868"/>
                  <a:pt x="1433" y="868"/>
                  <a:pt x="1433" y="868"/>
                </a:cubicBezTo>
                <a:cubicBezTo>
                  <a:pt x="1631" y="644"/>
                  <a:pt x="1697" y="446"/>
                  <a:pt x="1608" y="335"/>
                </a:cubicBezTo>
                <a:close/>
                <a:moveTo>
                  <a:pt x="1103" y="396"/>
                </a:moveTo>
                <a:cubicBezTo>
                  <a:pt x="1106" y="408"/>
                  <a:pt x="1110" y="419"/>
                  <a:pt x="1113" y="431"/>
                </a:cubicBezTo>
                <a:cubicBezTo>
                  <a:pt x="1114" y="435"/>
                  <a:pt x="1116" y="439"/>
                  <a:pt x="1117" y="444"/>
                </a:cubicBezTo>
                <a:cubicBezTo>
                  <a:pt x="1123" y="468"/>
                  <a:pt x="1129" y="494"/>
                  <a:pt x="1134" y="520"/>
                </a:cubicBezTo>
                <a:cubicBezTo>
                  <a:pt x="1135" y="525"/>
                  <a:pt x="1136" y="531"/>
                  <a:pt x="1137" y="537"/>
                </a:cubicBezTo>
                <a:cubicBezTo>
                  <a:pt x="1142" y="560"/>
                  <a:pt x="1146" y="583"/>
                  <a:pt x="1149" y="606"/>
                </a:cubicBezTo>
                <a:cubicBezTo>
                  <a:pt x="1150" y="611"/>
                  <a:pt x="1151" y="616"/>
                  <a:pt x="1151" y="622"/>
                </a:cubicBezTo>
                <a:cubicBezTo>
                  <a:pt x="1152" y="624"/>
                  <a:pt x="1152" y="627"/>
                  <a:pt x="1152" y="629"/>
                </a:cubicBezTo>
                <a:cubicBezTo>
                  <a:pt x="1152" y="629"/>
                  <a:pt x="1151" y="629"/>
                  <a:pt x="1150" y="628"/>
                </a:cubicBezTo>
                <a:cubicBezTo>
                  <a:pt x="1125" y="610"/>
                  <a:pt x="1100" y="593"/>
                  <a:pt x="1074" y="576"/>
                </a:cubicBezTo>
                <a:cubicBezTo>
                  <a:pt x="1042" y="556"/>
                  <a:pt x="1010" y="536"/>
                  <a:pt x="977" y="517"/>
                </a:cubicBezTo>
                <a:cubicBezTo>
                  <a:pt x="967" y="511"/>
                  <a:pt x="958" y="506"/>
                  <a:pt x="948" y="501"/>
                </a:cubicBezTo>
                <a:cubicBezTo>
                  <a:pt x="937" y="494"/>
                  <a:pt x="926" y="488"/>
                  <a:pt x="914" y="482"/>
                </a:cubicBezTo>
                <a:cubicBezTo>
                  <a:pt x="916" y="481"/>
                  <a:pt x="918" y="480"/>
                  <a:pt x="920" y="479"/>
                </a:cubicBezTo>
                <a:cubicBezTo>
                  <a:pt x="949" y="464"/>
                  <a:pt x="977" y="450"/>
                  <a:pt x="1006" y="437"/>
                </a:cubicBezTo>
                <a:cubicBezTo>
                  <a:pt x="1012" y="434"/>
                  <a:pt x="1018" y="432"/>
                  <a:pt x="1024" y="429"/>
                </a:cubicBezTo>
                <a:cubicBezTo>
                  <a:pt x="1046" y="419"/>
                  <a:pt x="1068" y="409"/>
                  <a:pt x="1090" y="401"/>
                </a:cubicBezTo>
                <a:cubicBezTo>
                  <a:pt x="1095" y="399"/>
                  <a:pt x="1099" y="398"/>
                  <a:pt x="1103" y="396"/>
                </a:cubicBezTo>
                <a:close/>
                <a:moveTo>
                  <a:pt x="852" y="73"/>
                </a:moveTo>
                <a:cubicBezTo>
                  <a:pt x="935" y="73"/>
                  <a:pt x="1019" y="167"/>
                  <a:pt x="1080" y="326"/>
                </a:cubicBezTo>
                <a:cubicBezTo>
                  <a:pt x="1072" y="329"/>
                  <a:pt x="1064" y="333"/>
                  <a:pt x="1057" y="336"/>
                </a:cubicBezTo>
                <a:cubicBezTo>
                  <a:pt x="1049" y="339"/>
                  <a:pt x="1041" y="342"/>
                  <a:pt x="1033" y="345"/>
                </a:cubicBezTo>
                <a:cubicBezTo>
                  <a:pt x="1017" y="352"/>
                  <a:pt x="1000" y="359"/>
                  <a:pt x="984" y="367"/>
                </a:cubicBezTo>
                <a:cubicBezTo>
                  <a:pt x="977" y="369"/>
                  <a:pt x="971" y="372"/>
                  <a:pt x="965" y="375"/>
                </a:cubicBezTo>
                <a:cubicBezTo>
                  <a:pt x="942" y="386"/>
                  <a:pt x="919" y="397"/>
                  <a:pt x="896" y="409"/>
                </a:cubicBezTo>
                <a:cubicBezTo>
                  <a:pt x="892" y="411"/>
                  <a:pt x="888" y="413"/>
                  <a:pt x="885" y="415"/>
                </a:cubicBezTo>
                <a:cubicBezTo>
                  <a:pt x="868" y="423"/>
                  <a:pt x="852" y="432"/>
                  <a:pt x="836" y="441"/>
                </a:cubicBezTo>
                <a:cubicBezTo>
                  <a:pt x="836" y="441"/>
                  <a:pt x="836" y="441"/>
                  <a:pt x="836" y="441"/>
                </a:cubicBezTo>
                <a:cubicBezTo>
                  <a:pt x="836" y="441"/>
                  <a:pt x="836" y="441"/>
                  <a:pt x="836" y="441"/>
                </a:cubicBezTo>
                <a:cubicBezTo>
                  <a:pt x="821" y="434"/>
                  <a:pt x="807" y="427"/>
                  <a:pt x="792" y="420"/>
                </a:cubicBezTo>
                <a:cubicBezTo>
                  <a:pt x="789" y="419"/>
                  <a:pt x="786" y="417"/>
                  <a:pt x="782" y="416"/>
                </a:cubicBezTo>
                <a:cubicBezTo>
                  <a:pt x="761" y="406"/>
                  <a:pt x="740" y="397"/>
                  <a:pt x="719" y="389"/>
                </a:cubicBezTo>
                <a:cubicBezTo>
                  <a:pt x="714" y="386"/>
                  <a:pt x="708" y="384"/>
                  <a:pt x="702" y="382"/>
                </a:cubicBezTo>
                <a:cubicBezTo>
                  <a:pt x="687" y="376"/>
                  <a:pt x="672" y="370"/>
                  <a:pt x="657" y="364"/>
                </a:cubicBezTo>
                <a:cubicBezTo>
                  <a:pt x="650" y="362"/>
                  <a:pt x="643" y="359"/>
                  <a:pt x="636" y="357"/>
                </a:cubicBezTo>
                <a:cubicBezTo>
                  <a:pt x="629" y="354"/>
                  <a:pt x="623" y="352"/>
                  <a:pt x="616" y="350"/>
                </a:cubicBezTo>
                <a:cubicBezTo>
                  <a:pt x="677" y="176"/>
                  <a:pt x="764" y="73"/>
                  <a:pt x="852" y="73"/>
                </a:cubicBezTo>
                <a:close/>
                <a:moveTo>
                  <a:pt x="552" y="627"/>
                </a:moveTo>
                <a:cubicBezTo>
                  <a:pt x="553" y="625"/>
                  <a:pt x="553" y="622"/>
                  <a:pt x="553" y="620"/>
                </a:cubicBezTo>
                <a:cubicBezTo>
                  <a:pt x="557" y="597"/>
                  <a:pt x="560" y="574"/>
                  <a:pt x="565" y="551"/>
                </a:cubicBezTo>
                <a:cubicBezTo>
                  <a:pt x="566" y="545"/>
                  <a:pt x="567" y="539"/>
                  <a:pt x="568" y="533"/>
                </a:cubicBezTo>
                <a:cubicBezTo>
                  <a:pt x="572" y="509"/>
                  <a:pt x="577" y="486"/>
                  <a:pt x="583" y="463"/>
                </a:cubicBezTo>
                <a:cubicBezTo>
                  <a:pt x="584" y="459"/>
                  <a:pt x="585" y="455"/>
                  <a:pt x="586" y="451"/>
                </a:cubicBezTo>
                <a:cubicBezTo>
                  <a:pt x="589" y="441"/>
                  <a:pt x="592" y="430"/>
                  <a:pt x="595" y="420"/>
                </a:cubicBezTo>
                <a:cubicBezTo>
                  <a:pt x="598" y="421"/>
                  <a:pt x="602" y="422"/>
                  <a:pt x="606" y="424"/>
                </a:cubicBezTo>
                <a:cubicBezTo>
                  <a:pt x="624" y="430"/>
                  <a:pt x="643" y="437"/>
                  <a:pt x="661" y="444"/>
                </a:cubicBezTo>
                <a:cubicBezTo>
                  <a:pt x="668" y="447"/>
                  <a:pt x="674" y="449"/>
                  <a:pt x="681" y="452"/>
                </a:cubicBezTo>
                <a:cubicBezTo>
                  <a:pt x="706" y="462"/>
                  <a:pt x="731" y="473"/>
                  <a:pt x="757" y="484"/>
                </a:cubicBezTo>
                <a:cubicBezTo>
                  <a:pt x="758" y="485"/>
                  <a:pt x="758" y="485"/>
                  <a:pt x="759" y="485"/>
                </a:cubicBezTo>
                <a:cubicBezTo>
                  <a:pt x="749" y="491"/>
                  <a:pt x="740" y="498"/>
                  <a:pt x="730" y="504"/>
                </a:cubicBezTo>
                <a:cubicBezTo>
                  <a:pt x="722" y="509"/>
                  <a:pt x="713" y="514"/>
                  <a:pt x="705" y="520"/>
                </a:cubicBezTo>
                <a:cubicBezTo>
                  <a:pt x="675" y="539"/>
                  <a:pt x="646" y="558"/>
                  <a:pt x="618" y="579"/>
                </a:cubicBezTo>
                <a:cubicBezTo>
                  <a:pt x="618" y="579"/>
                  <a:pt x="617" y="579"/>
                  <a:pt x="617" y="579"/>
                </a:cubicBezTo>
                <a:cubicBezTo>
                  <a:pt x="596" y="594"/>
                  <a:pt x="574" y="610"/>
                  <a:pt x="552" y="627"/>
                </a:cubicBezTo>
                <a:cubicBezTo>
                  <a:pt x="552" y="627"/>
                  <a:pt x="552" y="627"/>
                  <a:pt x="552" y="627"/>
                </a:cubicBezTo>
                <a:close/>
                <a:moveTo>
                  <a:pt x="142" y="418"/>
                </a:moveTo>
                <a:cubicBezTo>
                  <a:pt x="170" y="381"/>
                  <a:pt x="227" y="363"/>
                  <a:pt x="305" y="363"/>
                </a:cubicBezTo>
                <a:cubicBezTo>
                  <a:pt x="367" y="363"/>
                  <a:pt x="441" y="374"/>
                  <a:pt x="525" y="398"/>
                </a:cubicBezTo>
                <a:cubicBezTo>
                  <a:pt x="522" y="406"/>
                  <a:pt x="520" y="415"/>
                  <a:pt x="518" y="424"/>
                </a:cubicBezTo>
                <a:cubicBezTo>
                  <a:pt x="515" y="434"/>
                  <a:pt x="513" y="443"/>
                  <a:pt x="510" y="453"/>
                </a:cubicBezTo>
                <a:cubicBezTo>
                  <a:pt x="506" y="471"/>
                  <a:pt x="502" y="488"/>
                  <a:pt x="499" y="506"/>
                </a:cubicBezTo>
                <a:cubicBezTo>
                  <a:pt x="497" y="515"/>
                  <a:pt x="495" y="523"/>
                  <a:pt x="494" y="532"/>
                </a:cubicBezTo>
                <a:cubicBezTo>
                  <a:pt x="489" y="559"/>
                  <a:pt x="484" y="586"/>
                  <a:pt x="480" y="614"/>
                </a:cubicBezTo>
                <a:cubicBezTo>
                  <a:pt x="480" y="615"/>
                  <a:pt x="480" y="617"/>
                  <a:pt x="480" y="618"/>
                </a:cubicBezTo>
                <a:cubicBezTo>
                  <a:pt x="477" y="642"/>
                  <a:pt x="474" y="667"/>
                  <a:pt x="472" y="692"/>
                </a:cubicBezTo>
                <a:cubicBezTo>
                  <a:pt x="472" y="692"/>
                  <a:pt x="472" y="692"/>
                  <a:pt x="472" y="692"/>
                </a:cubicBezTo>
                <a:cubicBezTo>
                  <a:pt x="472" y="692"/>
                  <a:pt x="472" y="692"/>
                  <a:pt x="472" y="692"/>
                </a:cubicBezTo>
                <a:cubicBezTo>
                  <a:pt x="469" y="694"/>
                  <a:pt x="466" y="697"/>
                  <a:pt x="463" y="699"/>
                </a:cubicBezTo>
                <a:cubicBezTo>
                  <a:pt x="442" y="718"/>
                  <a:pt x="421" y="736"/>
                  <a:pt x="401" y="754"/>
                </a:cubicBezTo>
                <a:cubicBezTo>
                  <a:pt x="397" y="757"/>
                  <a:pt x="394" y="761"/>
                  <a:pt x="390" y="764"/>
                </a:cubicBezTo>
                <a:cubicBezTo>
                  <a:pt x="368" y="784"/>
                  <a:pt x="347" y="805"/>
                  <a:pt x="327" y="825"/>
                </a:cubicBezTo>
                <a:cubicBezTo>
                  <a:pt x="325" y="827"/>
                  <a:pt x="323" y="829"/>
                  <a:pt x="321" y="831"/>
                </a:cubicBezTo>
                <a:cubicBezTo>
                  <a:pt x="154" y="656"/>
                  <a:pt x="84" y="496"/>
                  <a:pt x="142" y="418"/>
                </a:cubicBezTo>
                <a:close/>
                <a:moveTo>
                  <a:pt x="465" y="963"/>
                </a:moveTo>
                <a:cubicBezTo>
                  <a:pt x="465" y="963"/>
                  <a:pt x="465" y="964"/>
                  <a:pt x="465" y="964"/>
                </a:cubicBezTo>
                <a:cubicBezTo>
                  <a:pt x="460" y="960"/>
                  <a:pt x="455" y="955"/>
                  <a:pt x="450" y="951"/>
                </a:cubicBezTo>
                <a:cubicBezTo>
                  <a:pt x="442" y="944"/>
                  <a:pt x="434" y="937"/>
                  <a:pt x="426" y="931"/>
                </a:cubicBezTo>
                <a:cubicBezTo>
                  <a:pt x="418" y="924"/>
                  <a:pt x="411" y="918"/>
                  <a:pt x="404" y="911"/>
                </a:cubicBezTo>
                <a:cubicBezTo>
                  <a:pt x="396" y="904"/>
                  <a:pt x="389" y="897"/>
                  <a:pt x="381" y="890"/>
                </a:cubicBezTo>
                <a:cubicBezTo>
                  <a:pt x="379" y="888"/>
                  <a:pt x="376" y="885"/>
                  <a:pt x="373" y="883"/>
                </a:cubicBezTo>
                <a:cubicBezTo>
                  <a:pt x="376" y="880"/>
                  <a:pt x="379" y="877"/>
                  <a:pt x="381" y="874"/>
                </a:cubicBezTo>
                <a:cubicBezTo>
                  <a:pt x="389" y="867"/>
                  <a:pt x="396" y="859"/>
                  <a:pt x="404" y="852"/>
                </a:cubicBezTo>
                <a:cubicBezTo>
                  <a:pt x="411" y="845"/>
                  <a:pt x="419" y="838"/>
                  <a:pt x="426" y="830"/>
                </a:cubicBezTo>
                <a:cubicBezTo>
                  <a:pt x="434" y="823"/>
                  <a:pt x="441" y="816"/>
                  <a:pt x="449" y="809"/>
                </a:cubicBezTo>
                <a:cubicBezTo>
                  <a:pt x="454" y="804"/>
                  <a:pt x="460" y="799"/>
                  <a:pt x="465" y="795"/>
                </a:cubicBezTo>
                <a:cubicBezTo>
                  <a:pt x="464" y="822"/>
                  <a:pt x="463" y="849"/>
                  <a:pt x="463" y="876"/>
                </a:cubicBezTo>
                <a:cubicBezTo>
                  <a:pt x="463" y="905"/>
                  <a:pt x="464" y="934"/>
                  <a:pt x="465" y="963"/>
                </a:cubicBezTo>
                <a:close/>
                <a:moveTo>
                  <a:pt x="154" y="1372"/>
                </a:moveTo>
                <a:cubicBezTo>
                  <a:pt x="91" y="1293"/>
                  <a:pt x="157" y="1124"/>
                  <a:pt x="323" y="936"/>
                </a:cubicBezTo>
                <a:cubicBezTo>
                  <a:pt x="325" y="938"/>
                  <a:pt x="327" y="940"/>
                  <a:pt x="329" y="942"/>
                </a:cubicBezTo>
                <a:cubicBezTo>
                  <a:pt x="349" y="960"/>
                  <a:pt x="370" y="979"/>
                  <a:pt x="391" y="998"/>
                </a:cubicBezTo>
                <a:cubicBezTo>
                  <a:pt x="395" y="1001"/>
                  <a:pt x="399" y="1004"/>
                  <a:pt x="403" y="1007"/>
                </a:cubicBezTo>
                <a:cubicBezTo>
                  <a:pt x="422" y="1024"/>
                  <a:pt x="442" y="1040"/>
                  <a:pt x="463" y="1056"/>
                </a:cubicBezTo>
                <a:cubicBezTo>
                  <a:pt x="466" y="1059"/>
                  <a:pt x="469" y="1061"/>
                  <a:pt x="472" y="1063"/>
                </a:cubicBezTo>
                <a:cubicBezTo>
                  <a:pt x="472" y="1063"/>
                  <a:pt x="472" y="1063"/>
                  <a:pt x="472" y="1063"/>
                </a:cubicBezTo>
                <a:cubicBezTo>
                  <a:pt x="472" y="1064"/>
                  <a:pt x="472" y="1064"/>
                  <a:pt x="472" y="1064"/>
                </a:cubicBezTo>
                <a:cubicBezTo>
                  <a:pt x="474" y="1090"/>
                  <a:pt x="477" y="1116"/>
                  <a:pt x="481" y="1141"/>
                </a:cubicBezTo>
                <a:cubicBezTo>
                  <a:pt x="481" y="1143"/>
                  <a:pt x="481" y="1145"/>
                  <a:pt x="482" y="1147"/>
                </a:cubicBezTo>
                <a:cubicBezTo>
                  <a:pt x="486" y="1177"/>
                  <a:pt x="491" y="1207"/>
                  <a:pt x="497" y="1236"/>
                </a:cubicBezTo>
                <a:cubicBezTo>
                  <a:pt x="498" y="1245"/>
                  <a:pt x="501" y="1254"/>
                  <a:pt x="502" y="1263"/>
                </a:cubicBezTo>
                <a:cubicBezTo>
                  <a:pt x="507" y="1282"/>
                  <a:pt x="511" y="1302"/>
                  <a:pt x="516" y="1321"/>
                </a:cubicBezTo>
                <a:cubicBezTo>
                  <a:pt x="518" y="1331"/>
                  <a:pt x="521" y="1341"/>
                  <a:pt x="524" y="1351"/>
                </a:cubicBezTo>
                <a:cubicBezTo>
                  <a:pt x="527" y="1361"/>
                  <a:pt x="529" y="1371"/>
                  <a:pt x="532" y="1381"/>
                </a:cubicBezTo>
                <a:cubicBezTo>
                  <a:pt x="349" y="1440"/>
                  <a:pt x="205" y="1437"/>
                  <a:pt x="154" y="1372"/>
                </a:cubicBezTo>
                <a:close/>
                <a:moveTo>
                  <a:pt x="602" y="1356"/>
                </a:moveTo>
                <a:cubicBezTo>
                  <a:pt x="598" y="1345"/>
                  <a:pt x="595" y="1334"/>
                  <a:pt x="592" y="1322"/>
                </a:cubicBezTo>
                <a:cubicBezTo>
                  <a:pt x="590" y="1318"/>
                  <a:pt x="589" y="1313"/>
                  <a:pt x="588" y="1309"/>
                </a:cubicBezTo>
                <a:cubicBezTo>
                  <a:pt x="581" y="1284"/>
                  <a:pt x="576" y="1259"/>
                  <a:pt x="570" y="1233"/>
                </a:cubicBezTo>
                <a:cubicBezTo>
                  <a:pt x="569" y="1227"/>
                  <a:pt x="568" y="1221"/>
                  <a:pt x="567" y="1216"/>
                </a:cubicBezTo>
                <a:cubicBezTo>
                  <a:pt x="563" y="1193"/>
                  <a:pt x="559" y="1170"/>
                  <a:pt x="556" y="1146"/>
                </a:cubicBezTo>
                <a:cubicBezTo>
                  <a:pt x="555" y="1141"/>
                  <a:pt x="554" y="1136"/>
                  <a:pt x="553" y="1131"/>
                </a:cubicBezTo>
                <a:cubicBezTo>
                  <a:pt x="553" y="1128"/>
                  <a:pt x="553" y="1126"/>
                  <a:pt x="552" y="1123"/>
                </a:cubicBezTo>
                <a:cubicBezTo>
                  <a:pt x="553" y="1124"/>
                  <a:pt x="554" y="1124"/>
                  <a:pt x="554" y="1124"/>
                </a:cubicBezTo>
                <a:cubicBezTo>
                  <a:pt x="579" y="1142"/>
                  <a:pt x="605" y="1160"/>
                  <a:pt x="631" y="1176"/>
                </a:cubicBezTo>
                <a:cubicBezTo>
                  <a:pt x="662" y="1197"/>
                  <a:pt x="695" y="1217"/>
                  <a:pt x="728" y="1236"/>
                </a:cubicBezTo>
                <a:cubicBezTo>
                  <a:pt x="737" y="1241"/>
                  <a:pt x="747" y="1247"/>
                  <a:pt x="757" y="1252"/>
                </a:cubicBezTo>
                <a:cubicBezTo>
                  <a:pt x="768" y="1258"/>
                  <a:pt x="779" y="1265"/>
                  <a:pt x="790" y="1271"/>
                </a:cubicBezTo>
                <a:cubicBezTo>
                  <a:pt x="788" y="1272"/>
                  <a:pt x="787" y="1273"/>
                  <a:pt x="785" y="1274"/>
                </a:cubicBezTo>
                <a:cubicBezTo>
                  <a:pt x="756" y="1289"/>
                  <a:pt x="727" y="1303"/>
                  <a:pt x="699" y="1316"/>
                </a:cubicBezTo>
                <a:cubicBezTo>
                  <a:pt x="693" y="1319"/>
                  <a:pt x="687" y="1321"/>
                  <a:pt x="681" y="1324"/>
                </a:cubicBezTo>
                <a:cubicBezTo>
                  <a:pt x="658" y="1334"/>
                  <a:pt x="636" y="1343"/>
                  <a:pt x="614" y="1352"/>
                </a:cubicBezTo>
                <a:cubicBezTo>
                  <a:pt x="610" y="1353"/>
                  <a:pt x="606" y="1355"/>
                  <a:pt x="602" y="1356"/>
                </a:cubicBezTo>
                <a:close/>
                <a:moveTo>
                  <a:pt x="852" y="1679"/>
                </a:moveTo>
                <a:cubicBezTo>
                  <a:pt x="769" y="1679"/>
                  <a:pt x="685" y="1585"/>
                  <a:pt x="625" y="1426"/>
                </a:cubicBezTo>
                <a:cubicBezTo>
                  <a:pt x="633" y="1423"/>
                  <a:pt x="640" y="1420"/>
                  <a:pt x="648" y="1417"/>
                </a:cubicBezTo>
                <a:cubicBezTo>
                  <a:pt x="656" y="1414"/>
                  <a:pt x="664" y="1411"/>
                  <a:pt x="671" y="1408"/>
                </a:cubicBezTo>
                <a:cubicBezTo>
                  <a:pt x="688" y="1401"/>
                  <a:pt x="704" y="1393"/>
                  <a:pt x="721" y="1386"/>
                </a:cubicBezTo>
                <a:cubicBezTo>
                  <a:pt x="727" y="1383"/>
                  <a:pt x="733" y="1381"/>
                  <a:pt x="740" y="1378"/>
                </a:cubicBezTo>
                <a:cubicBezTo>
                  <a:pt x="763" y="1367"/>
                  <a:pt x="786" y="1356"/>
                  <a:pt x="809" y="1344"/>
                </a:cubicBezTo>
                <a:cubicBezTo>
                  <a:pt x="813" y="1342"/>
                  <a:pt x="817" y="1340"/>
                  <a:pt x="821" y="1338"/>
                </a:cubicBezTo>
                <a:cubicBezTo>
                  <a:pt x="837" y="1329"/>
                  <a:pt x="853" y="1321"/>
                  <a:pt x="869" y="1312"/>
                </a:cubicBezTo>
                <a:cubicBezTo>
                  <a:pt x="869" y="1312"/>
                  <a:pt x="869" y="1312"/>
                  <a:pt x="869" y="1312"/>
                </a:cubicBezTo>
                <a:cubicBezTo>
                  <a:pt x="869" y="1312"/>
                  <a:pt x="869" y="1312"/>
                  <a:pt x="869" y="1312"/>
                </a:cubicBezTo>
                <a:cubicBezTo>
                  <a:pt x="883" y="1319"/>
                  <a:pt x="897" y="1325"/>
                  <a:pt x="911" y="1332"/>
                </a:cubicBezTo>
                <a:cubicBezTo>
                  <a:pt x="915" y="1333"/>
                  <a:pt x="919" y="1335"/>
                  <a:pt x="922" y="1337"/>
                </a:cubicBezTo>
                <a:cubicBezTo>
                  <a:pt x="944" y="1346"/>
                  <a:pt x="964" y="1356"/>
                  <a:pt x="985" y="1364"/>
                </a:cubicBezTo>
                <a:cubicBezTo>
                  <a:pt x="991" y="1366"/>
                  <a:pt x="997" y="1369"/>
                  <a:pt x="1002" y="1371"/>
                </a:cubicBezTo>
                <a:cubicBezTo>
                  <a:pt x="1018" y="1377"/>
                  <a:pt x="1033" y="1383"/>
                  <a:pt x="1048" y="1388"/>
                </a:cubicBezTo>
                <a:cubicBezTo>
                  <a:pt x="1055" y="1391"/>
                  <a:pt x="1062" y="1393"/>
                  <a:pt x="1069" y="1396"/>
                </a:cubicBezTo>
                <a:cubicBezTo>
                  <a:pt x="1075" y="1398"/>
                  <a:pt x="1082" y="1401"/>
                  <a:pt x="1088" y="1403"/>
                </a:cubicBezTo>
                <a:cubicBezTo>
                  <a:pt x="1027" y="1577"/>
                  <a:pt x="940" y="1679"/>
                  <a:pt x="852" y="1679"/>
                </a:cubicBezTo>
                <a:close/>
                <a:moveTo>
                  <a:pt x="1152" y="1127"/>
                </a:moveTo>
                <a:cubicBezTo>
                  <a:pt x="1152" y="1128"/>
                  <a:pt x="1152" y="1129"/>
                  <a:pt x="1152" y="1130"/>
                </a:cubicBezTo>
                <a:cubicBezTo>
                  <a:pt x="1148" y="1155"/>
                  <a:pt x="1144" y="1179"/>
                  <a:pt x="1140" y="1203"/>
                </a:cubicBezTo>
                <a:cubicBezTo>
                  <a:pt x="1139" y="1208"/>
                  <a:pt x="1138" y="1214"/>
                  <a:pt x="1137" y="1219"/>
                </a:cubicBezTo>
                <a:cubicBezTo>
                  <a:pt x="1132" y="1243"/>
                  <a:pt x="1127" y="1267"/>
                  <a:pt x="1122" y="1290"/>
                </a:cubicBezTo>
                <a:cubicBezTo>
                  <a:pt x="1121" y="1293"/>
                  <a:pt x="1120" y="1297"/>
                  <a:pt x="1119" y="1300"/>
                </a:cubicBezTo>
                <a:cubicBezTo>
                  <a:pt x="1116" y="1311"/>
                  <a:pt x="1113" y="1322"/>
                  <a:pt x="1110" y="1333"/>
                </a:cubicBezTo>
                <a:cubicBezTo>
                  <a:pt x="1106" y="1331"/>
                  <a:pt x="1103" y="1330"/>
                  <a:pt x="1099" y="1329"/>
                </a:cubicBezTo>
                <a:cubicBezTo>
                  <a:pt x="1080" y="1323"/>
                  <a:pt x="1062" y="1316"/>
                  <a:pt x="1043" y="1308"/>
                </a:cubicBezTo>
                <a:cubicBezTo>
                  <a:pt x="1037" y="1306"/>
                  <a:pt x="1030" y="1304"/>
                  <a:pt x="1024" y="1301"/>
                </a:cubicBezTo>
                <a:cubicBezTo>
                  <a:pt x="999" y="1291"/>
                  <a:pt x="973" y="1280"/>
                  <a:pt x="948" y="1268"/>
                </a:cubicBezTo>
                <a:cubicBezTo>
                  <a:pt x="947" y="1268"/>
                  <a:pt x="946" y="1267"/>
                  <a:pt x="946" y="1267"/>
                </a:cubicBezTo>
                <a:cubicBezTo>
                  <a:pt x="955" y="1261"/>
                  <a:pt x="965" y="1255"/>
                  <a:pt x="974" y="1249"/>
                </a:cubicBezTo>
                <a:cubicBezTo>
                  <a:pt x="983" y="1244"/>
                  <a:pt x="991" y="1238"/>
                  <a:pt x="1000" y="1233"/>
                </a:cubicBezTo>
                <a:cubicBezTo>
                  <a:pt x="1029" y="1214"/>
                  <a:pt x="1059" y="1194"/>
                  <a:pt x="1087" y="1174"/>
                </a:cubicBezTo>
                <a:cubicBezTo>
                  <a:pt x="1087" y="1174"/>
                  <a:pt x="1087" y="1174"/>
                  <a:pt x="1087" y="1174"/>
                </a:cubicBezTo>
                <a:cubicBezTo>
                  <a:pt x="1109" y="1158"/>
                  <a:pt x="1131" y="1142"/>
                  <a:pt x="1152" y="1126"/>
                </a:cubicBezTo>
                <a:cubicBezTo>
                  <a:pt x="1152" y="1126"/>
                  <a:pt x="1152" y="1126"/>
                  <a:pt x="1152" y="1127"/>
                </a:cubicBezTo>
                <a:close/>
                <a:moveTo>
                  <a:pt x="1167" y="954"/>
                </a:moveTo>
                <a:cubicBezTo>
                  <a:pt x="1166" y="963"/>
                  <a:pt x="1166" y="973"/>
                  <a:pt x="1165" y="982"/>
                </a:cubicBezTo>
                <a:cubicBezTo>
                  <a:pt x="1165" y="996"/>
                  <a:pt x="1164" y="1010"/>
                  <a:pt x="1163" y="1024"/>
                </a:cubicBezTo>
                <a:cubicBezTo>
                  <a:pt x="1150" y="1034"/>
                  <a:pt x="1138" y="1044"/>
                  <a:pt x="1126" y="1053"/>
                </a:cubicBezTo>
                <a:cubicBezTo>
                  <a:pt x="1120" y="1058"/>
                  <a:pt x="1114" y="1063"/>
                  <a:pt x="1108" y="1068"/>
                </a:cubicBezTo>
                <a:cubicBezTo>
                  <a:pt x="1087" y="1084"/>
                  <a:pt x="1066" y="1099"/>
                  <a:pt x="1045" y="1114"/>
                </a:cubicBezTo>
                <a:cubicBezTo>
                  <a:pt x="1045" y="1114"/>
                  <a:pt x="1045" y="1114"/>
                  <a:pt x="1045" y="1114"/>
                </a:cubicBezTo>
                <a:cubicBezTo>
                  <a:pt x="1015" y="1135"/>
                  <a:pt x="985" y="1156"/>
                  <a:pt x="954" y="1176"/>
                </a:cubicBezTo>
                <a:cubicBezTo>
                  <a:pt x="943" y="1183"/>
                  <a:pt x="932" y="1189"/>
                  <a:pt x="921" y="1196"/>
                </a:cubicBezTo>
                <a:cubicBezTo>
                  <a:pt x="903" y="1207"/>
                  <a:pt x="885" y="1218"/>
                  <a:pt x="867" y="1228"/>
                </a:cubicBezTo>
                <a:cubicBezTo>
                  <a:pt x="846" y="1218"/>
                  <a:pt x="826" y="1207"/>
                  <a:pt x="805" y="1195"/>
                </a:cubicBezTo>
                <a:cubicBezTo>
                  <a:pt x="794" y="1189"/>
                  <a:pt x="783" y="1183"/>
                  <a:pt x="772" y="1177"/>
                </a:cubicBezTo>
                <a:cubicBezTo>
                  <a:pt x="737" y="1157"/>
                  <a:pt x="704" y="1137"/>
                  <a:pt x="670" y="1115"/>
                </a:cubicBezTo>
                <a:cubicBezTo>
                  <a:pt x="647" y="1100"/>
                  <a:pt x="624" y="1084"/>
                  <a:pt x="601" y="1068"/>
                </a:cubicBezTo>
                <a:cubicBezTo>
                  <a:pt x="594" y="1063"/>
                  <a:pt x="587" y="1058"/>
                  <a:pt x="579" y="1052"/>
                </a:cubicBezTo>
                <a:cubicBezTo>
                  <a:pt x="567" y="1043"/>
                  <a:pt x="554" y="1034"/>
                  <a:pt x="542" y="1025"/>
                </a:cubicBezTo>
                <a:cubicBezTo>
                  <a:pt x="541" y="1011"/>
                  <a:pt x="540" y="996"/>
                  <a:pt x="539" y="982"/>
                </a:cubicBezTo>
                <a:cubicBezTo>
                  <a:pt x="539" y="973"/>
                  <a:pt x="538" y="964"/>
                  <a:pt x="538" y="955"/>
                </a:cubicBezTo>
                <a:cubicBezTo>
                  <a:pt x="537" y="929"/>
                  <a:pt x="536" y="903"/>
                  <a:pt x="536" y="876"/>
                </a:cubicBezTo>
                <a:cubicBezTo>
                  <a:pt x="536" y="850"/>
                  <a:pt x="537" y="824"/>
                  <a:pt x="538" y="798"/>
                </a:cubicBezTo>
                <a:cubicBezTo>
                  <a:pt x="538" y="789"/>
                  <a:pt x="539" y="780"/>
                  <a:pt x="539" y="771"/>
                </a:cubicBezTo>
                <a:cubicBezTo>
                  <a:pt x="540" y="757"/>
                  <a:pt x="541" y="743"/>
                  <a:pt x="542" y="729"/>
                </a:cubicBezTo>
                <a:cubicBezTo>
                  <a:pt x="554" y="719"/>
                  <a:pt x="566" y="709"/>
                  <a:pt x="578" y="699"/>
                </a:cubicBezTo>
                <a:cubicBezTo>
                  <a:pt x="585" y="695"/>
                  <a:pt x="591" y="689"/>
                  <a:pt x="597" y="685"/>
                </a:cubicBezTo>
                <a:cubicBezTo>
                  <a:pt x="618" y="669"/>
                  <a:pt x="639" y="653"/>
                  <a:pt x="660" y="638"/>
                </a:cubicBezTo>
                <a:cubicBezTo>
                  <a:pt x="660" y="638"/>
                  <a:pt x="660" y="638"/>
                  <a:pt x="660" y="638"/>
                </a:cubicBezTo>
                <a:cubicBezTo>
                  <a:pt x="689" y="617"/>
                  <a:pt x="720" y="597"/>
                  <a:pt x="751" y="577"/>
                </a:cubicBezTo>
                <a:cubicBezTo>
                  <a:pt x="761" y="570"/>
                  <a:pt x="772" y="564"/>
                  <a:pt x="783" y="557"/>
                </a:cubicBezTo>
                <a:cubicBezTo>
                  <a:pt x="801" y="546"/>
                  <a:pt x="819" y="535"/>
                  <a:pt x="838" y="524"/>
                </a:cubicBezTo>
                <a:cubicBezTo>
                  <a:pt x="858" y="535"/>
                  <a:pt x="878" y="546"/>
                  <a:pt x="898" y="557"/>
                </a:cubicBezTo>
                <a:cubicBezTo>
                  <a:pt x="910" y="563"/>
                  <a:pt x="921" y="569"/>
                  <a:pt x="933" y="576"/>
                </a:cubicBezTo>
                <a:cubicBezTo>
                  <a:pt x="967" y="595"/>
                  <a:pt x="1001" y="616"/>
                  <a:pt x="1034" y="637"/>
                </a:cubicBezTo>
                <a:cubicBezTo>
                  <a:pt x="1057" y="653"/>
                  <a:pt x="1080" y="668"/>
                  <a:pt x="1103" y="684"/>
                </a:cubicBezTo>
                <a:cubicBezTo>
                  <a:pt x="1111" y="690"/>
                  <a:pt x="1118" y="695"/>
                  <a:pt x="1126" y="701"/>
                </a:cubicBezTo>
                <a:cubicBezTo>
                  <a:pt x="1138" y="710"/>
                  <a:pt x="1151" y="719"/>
                  <a:pt x="1163" y="728"/>
                </a:cubicBezTo>
                <a:cubicBezTo>
                  <a:pt x="1164" y="742"/>
                  <a:pt x="1165" y="757"/>
                  <a:pt x="1165" y="771"/>
                </a:cubicBezTo>
                <a:cubicBezTo>
                  <a:pt x="1166" y="780"/>
                  <a:pt x="1166" y="788"/>
                  <a:pt x="1167" y="797"/>
                </a:cubicBezTo>
                <a:cubicBezTo>
                  <a:pt x="1168" y="823"/>
                  <a:pt x="1168" y="850"/>
                  <a:pt x="1168" y="876"/>
                </a:cubicBezTo>
                <a:cubicBezTo>
                  <a:pt x="1168" y="902"/>
                  <a:pt x="1168" y="928"/>
                  <a:pt x="1167" y="954"/>
                </a:cubicBezTo>
                <a:close/>
                <a:moveTo>
                  <a:pt x="1562" y="1335"/>
                </a:moveTo>
                <a:cubicBezTo>
                  <a:pt x="1513" y="1401"/>
                  <a:pt x="1368" y="1408"/>
                  <a:pt x="1180" y="1355"/>
                </a:cubicBezTo>
                <a:cubicBezTo>
                  <a:pt x="1183" y="1346"/>
                  <a:pt x="1185" y="1337"/>
                  <a:pt x="1187" y="1328"/>
                </a:cubicBezTo>
                <a:cubicBezTo>
                  <a:pt x="1189" y="1319"/>
                  <a:pt x="1192" y="1309"/>
                  <a:pt x="1194" y="1300"/>
                </a:cubicBezTo>
                <a:cubicBezTo>
                  <a:pt x="1198" y="1282"/>
                  <a:pt x="1202" y="1264"/>
                  <a:pt x="1206" y="1245"/>
                </a:cubicBezTo>
                <a:cubicBezTo>
                  <a:pt x="1208" y="1237"/>
                  <a:pt x="1209" y="1229"/>
                  <a:pt x="1211" y="1221"/>
                </a:cubicBezTo>
                <a:cubicBezTo>
                  <a:pt x="1220" y="1170"/>
                  <a:pt x="1228" y="1116"/>
                  <a:pt x="1233" y="1061"/>
                </a:cubicBezTo>
                <a:cubicBezTo>
                  <a:pt x="1233" y="1061"/>
                  <a:pt x="1233" y="1061"/>
                  <a:pt x="1233" y="1061"/>
                </a:cubicBezTo>
                <a:cubicBezTo>
                  <a:pt x="1233" y="1061"/>
                  <a:pt x="1233" y="1061"/>
                  <a:pt x="1233" y="1061"/>
                </a:cubicBezTo>
                <a:cubicBezTo>
                  <a:pt x="1236" y="1058"/>
                  <a:pt x="1239" y="1055"/>
                  <a:pt x="1243" y="1052"/>
                </a:cubicBezTo>
                <a:cubicBezTo>
                  <a:pt x="1263" y="1035"/>
                  <a:pt x="1284" y="1017"/>
                  <a:pt x="1303" y="999"/>
                </a:cubicBezTo>
                <a:cubicBezTo>
                  <a:pt x="1307" y="995"/>
                  <a:pt x="1311" y="992"/>
                  <a:pt x="1315" y="988"/>
                </a:cubicBezTo>
                <a:cubicBezTo>
                  <a:pt x="1336" y="968"/>
                  <a:pt x="1357" y="948"/>
                  <a:pt x="1377" y="927"/>
                </a:cubicBezTo>
                <a:cubicBezTo>
                  <a:pt x="1379" y="925"/>
                  <a:pt x="1381" y="924"/>
                  <a:pt x="1383" y="922"/>
                </a:cubicBezTo>
                <a:cubicBezTo>
                  <a:pt x="1550" y="1097"/>
                  <a:pt x="1621" y="1257"/>
                  <a:pt x="1562" y="1335"/>
                </a:cubicBezTo>
                <a:close/>
                <a:moveTo>
                  <a:pt x="1240" y="790"/>
                </a:moveTo>
                <a:cubicBezTo>
                  <a:pt x="1240" y="789"/>
                  <a:pt x="1240" y="789"/>
                  <a:pt x="1240" y="789"/>
                </a:cubicBezTo>
                <a:cubicBezTo>
                  <a:pt x="1245" y="793"/>
                  <a:pt x="1250" y="797"/>
                  <a:pt x="1255" y="802"/>
                </a:cubicBezTo>
                <a:cubicBezTo>
                  <a:pt x="1263" y="808"/>
                  <a:pt x="1271" y="815"/>
                  <a:pt x="1279" y="822"/>
                </a:cubicBezTo>
                <a:cubicBezTo>
                  <a:pt x="1286" y="829"/>
                  <a:pt x="1294" y="835"/>
                  <a:pt x="1301" y="842"/>
                </a:cubicBezTo>
                <a:cubicBezTo>
                  <a:pt x="1308" y="849"/>
                  <a:pt x="1316" y="856"/>
                  <a:pt x="1323" y="862"/>
                </a:cubicBezTo>
                <a:cubicBezTo>
                  <a:pt x="1326" y="865"/>
                  <a:pt x="1328" y="867"/>
                  <a:pt x="1331" y="870"/>
                </a:cubicBezTo>
                <a:cubicBezTo>
                  <a:pt x="1328" y="873"/>
                  <a:pt x="1326" y="876"/>
                  <a:pt x="1323" y="878"/>
                </a:cubicBezTo>
                <a:cubicBezTo>
                  <a:pt x="1316" y="886"/>
                  <a:pt x="1308" y="894"/>
                  <a:pt x="1300" y="901"/>
                </a:cubicBezTo>
                <a:cubicBezTo>
                  <a:pt x="1293" y="908"/>
                  <a:pt x="1286" y="915"/>
                  <a:pt x="1279" y="922"/>
                </a:cubicBezTo>
                <a:cubicBezTo>
                  <a:pt x="1271" y="929"/>
                  <a:pt x="1263" y="937"/>
                  <a:pt x="1255" y="944"/>
                </a:cubicBezTo>
                <a:cubicBezTo>
                  <a:pt x="1250" y="949"/>
                  <a:pt x="1245" y="953"/>
                  <a:pt x="1240" y="958"/>
                </a:cubicBezTo>
                <a:cubicBezTo>
                  <a:pt x="1241" y="931"/>
                  <a:pt x="1241" y="903"/>
                  <a:pt x="1241" y="876"/>
                </a:cubicBezTo>
                <a:cubicBezTo>
                  <a:pt x="1241" y="847"/>
                  <a:pt x="1241" y="818"/>
                  <a:pt x="1240" y="790"/>
                </a:cubicBezTo>
                <a:close/>
                <a:moveTo>
                  <a:pt x="1381" y="816"/>
                </a:moveTo>
                <a:cubicBezTo>
                  <a:pt x="1379" y="815"/>
                  <a:pt x="1377" y="813"/>
                  <a:pt x="1375" y="811"/>
                </a:cubicBezTo>
                <a:cubicBezTo>
                  <a:pt x="1355" y="792"/>
                  <a:pt x="1335" y="774"/>
                  <a:pt x="1313" y="755"/>
                </a:cubicBezTo>
                <a:cubicBezTo>
                  <a:pt x="1310" y="752"/>
                  <a:pt x="1306" y="749"/>
                  <a:pt x="1302" y="746"/>
                </a:cubicBezTo>
                <a:cubicBezTo>
                  <a:pt x="1282" y="729"/>
                  <a:pt x="1262" y="712"/>
                  <a:pt x="1241" y="696"/>
                </a:cubicBezTo>
                <a:cubicBezTo>
                  <a:pt x="1238" y="694"/>
                  <a:pt x="1236" y="691"/>
                  <a:pt x="1233" y="689"/>
                </a:cubicBezTo>
                <a:cubicBezTo>
                  <a:pt x="1233" y="689"/>
                  <a:pt x="1233" y="689"/>
                  <a:pt x="1233" y="689"/>
                </a:cubicBezTo>
                <a:cubicBezTo>
                  <a:pt x="1233" y="689"/>
                  <a:pt x="1233" y="689"/>
                  <a:pt x="1233" y="689"/>
                </a:cubicBezTo>
                <a:cubicBezTo>
                  <a:pt x="1230" y="663"/>
                  <a:pt x="1227" y="638"/>
                  <a:pt x="1224" y="612"/>
                </a:cubicBezTo>
                <a:cubicBezTo>
                  <a:pt x="1223" y="610"/>
                  <a:pt x="1223" y="608"/>
                  <a:pt x="1223" y="606"/>
                </a:cubicBezTo>
                <a:cubicBezTo>
                  <a:pt x="1219" y="575"/>
                  <a:pt x="1214" y="546"/>
                  <a:pt x="1208" y="517"/>
                </a:cubicBezTo>
                <a:cubicBezTo>
                  <a:pt x="1206" y="508"/>
                  <a:pt x="1204" y="499"/>
                  <a:pt x="1202" y="490"/>
                </a:cubicBezTo>
                <a:cubicBezTo>
                  <a:pt x="1198" y="470"/>
                  <a:pt x="1194" y="451"/>
                  <a:pt x="1189" y="432"/>
                </a:cubicBezTo>
                <a:cubicBezTo>
                  <a:pt x="1186" y="422"/>
                  <a:pt x="1183" y="412"/>
                  <a:pt x="1181" y="402"/>
                </a:cubicBezTo>
                <a:cubicBezTo>
                  <a:pt x="1178" y="392"/>
                  <a:pt x="1175" y="381"/>
                  <a:pt x="1172" y="371"/>
                </a:cubicBezTo>
                <a:cubicBezTo>
                  <a:pt x="1356" y="313"/>
                  <a:pt x="1499" y="316"/>
                  <a:pt x="1551" y="380"/>
                </a:cubicBezTo>
                <a:cubicBezTo>
                  <a:pt x="1614" y="459"/>
                  <a:pt x="1547" y="628"/>
                  <a:pt x="1381" y="8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9" name="Freeform 244"/>
          <p:cNvSpPr>
            <a:spLocks noEditPoints="1"/>
          </p:cNvSpPr>
          <p:nvPr/>
        </p:nvSpPr>
        <p:spPr bwMode="auto">
          <a:xfrm>
            <a:off x="10703105" y="5408240"/>
            <a:ext cx="693596" cy="828952"/>
          </a:xfrm>
          <a:custGeom>
            <a:avLst/>
            <a:gdLst>
              <a:gd name="T0" fmla="*/ 550 w 1465"/>
              <a:gd name="T1" fmla="*/ 182 h 1752"/>
              <a:gd name="T2" fmla="*/ 915 w 1465"/>
              <a:gd name="T3" fmla="*/ 182 h 1752"/>
              <a:gd name="T4" fmla="*/ 733 w 1465"/>
              <a:gd name="T5" fmla="*/ 292 h 1752"/>
              <a:gd name="T6" fmla="*/ 733 w 1465"/>
              <a:gd name="T7" fmla="*/ 73 h 1752"/>
              <a:gd name="T8" fmla="*/ 733 w 1465"/>
              <a:gd name="T9" fmla="*/ 292 h 1752"/>
              <a:gd name="T10" fmla="*/ 1426 w 1465"/>
              <a:gd name="T11" fmla="*/ 1131 h 1752"/>
              <a:gd name="T12" fmla="*/ 1452 w 1465"/>
              <a:gd name="T13" fmla="*/ 1069 h 1752"/>
              <a:gd name="T14" fmla="*/ 1207 w 1465"/>
              <a:gd name="T15" fmla="*/ 839 h 1752"/>
              <a:gd name="T16" fmla="*/ 1061 w 1465"/>
              <a:gd name="T17" fmla="*/ 547 h 1752"/>
              <a:gd name="T18" fmla="*/ 842 w 1465"/>
              <a:gd name="T19" fmla="*/ 438 h 1752"/>
              <a:gd name="T20" fmla="*/ 733 w 1465"/>
              <a:gd name="T21" fmla="*/ 559 h 1752"/>
              <a:gd name="T22" fmla="*/ 623 w 1465"/>
              <a:gd name="T23" fmla="*/ 438 h 1752"/>
              <a:gd name="T24" fmla="*/ 404 w 1465"/>
              <a:gd name="T25" fmla="*/ 547 h 1752"/>
              <a:gd name="T26" fmla="*/ 258 w 1465"/>
              <a:gd name="T27" fmla="*/ 839 h 1752"/>
              <a:gd name="T28" fmla="*/ 13 w 1465"/>
              <a:gd name="T29" fmla="*/ 1069 h 1752"/>
              <a:gd name="T30" fmla="*/ 39 w 1465"/>
              <a:gd name="T31" fmla="*/ 1131 h 1752"/>
              <a:gd name="T32" fmla="*/ 149 w 1465"/>
              <a:gd name="T33" fmla="*/ 1752 h 1752"/>
              <a:gd name="T34" fmla="*/ 368 w 1465"/>
              <a:gd name="T35" fmla="*/ 1131 h 1752"/>
              <a:gd name="T36" fmla="*/ 1098 w 1465"/>
              <a:gd name="T37" fmla="*/ 1752 h 1752"/>
              <a:gd name="T38" fmla="*/ 1317 w 1465"/>
              <a:gd name="T39" fmla="*/ 1131 h 1752"/>
              <a:gd name="T40" fmla="*/ 514 w 1465"/>
              <a:gd name="T41" fmla="*/ 511 h 1752"/>
              <a:gd name="T42" fmla="*/ 703 w 1465"/>
              <a:gd name="T43" fmla="*/ 642 h 1752"/>
              <a:gd name="T44" fmla="*/ 860 w 1465"/>
              <a:gd name="T45" fmla="*/ 511 h 1752"/>
              <a:gd name="T46" fmla="*/ 988 w 1465"/>
              <a:gd name="T47" fmla="*/ 547 h 1752"/>
              <a:gd name="T48" fmla="*/ 915 w 1465"/>
              <a:gd name="T49" fmla="*/ 839 h 1752"/>
              <a:gd name="T50" fmla="*/ 879 w 1465"/>
              <a:gd name="T51" fmla="*/ 725 h 1752"/>
              <a:gd name="T52" fmla="*/ 842 w 1465"/>
              <a:gd name="T53" fmla="*/ 839 h 1752"/>
              <a:gd name="T54" fmla="*/ 623 w 1465"/>
              <a:gd name="T55" fmla="*/ 761 h 1752"/>
              <a:gd name="T56" fmla="*/ 550 w 1465"/>
              <a:gd name="T57" fmla="*/ 761 h 1752"/>
              <a:gd name="T58" fmla="*/ 477 w 1465"/>
              <a:gd name="T59" fmla="*/ 839 h 1752"/>
              <a:gd name="T60" fmla="*/ 295 w 1465"/>
              <a:gd name="T61" fmla="*/ 1255 h 1752"/>
              <a:gd name="T62" fmla="*/ 222 w 1465"/>
              <a:gd name="T63" fmla="*/ 1679 h 1752"/>
              <a:gd name="T64" fmla="*/ 295 w 1465"/>
              <a:gd name="T65" fmla="*/ 1131 h 1752"/>
              <a:gd name="T66" fmla="*/ 127 w 1465"/>
              <a:gd name="T67" fmla="*/ 1058 h 1752"/>
              <a:gd name="T68" fmla="*/ 1192 w 1465"/>
              <a:gd name="T69" fmla="*/ 912 h 1752"/>
              <a:gd name="T70" fmla="*/ 127 w 1465"/>
              <a:gd name="T71" fmla="*/ 1058 h 1752"/>
              <a:gd name="T72" fmla="*/ 1244 w 1465"/>
              <a:gd name="T73" fmla="*/ 1679 h 1752"/>
              <a:gd name="T74" fmla="*/ 1171 w 1465"/>
              <a:gd name="T75" fmla="*/ 1131 h 1752"/>
              <a:gd name="T76" fmla="*/ 1244 w 1465"/>
              <a:gd name="T77" fmla="*/ 1255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65" h="1752">
                <a:moveTo>
                  <a:pt x="733" y="0"/>
                </a:moveTo>
                <a:cubicBezTo>
                  <a:pt x="632" y="0"/>
                  <a:pt x="550" y="81"/>
                  <a:pt x="550" y="182"/>
                </a:cubicBezTo>
                <a:cubicBezTo>
                  <a:pt x="550" y="283"/>
                  <a:pt x="632" y="365"/>
                  <a:pt x="733" y="365"/>
                </a:cubicBezTo>
                <a:cubicBezTo>
                  <a:pt x="833" y="365"/>
                  <a:pt x="915" y="283"/>
                  <a:pt x="915" y="182"/>
                </a:cubicBezTo>
                <a:cubicBezTo>
                  <a:pt x="915" y="81"/>
                  <a:pt x="833" y="0"/>
                  <a:pt x="733" y="0"/>
                </a:cubicBezTo>
                <a:close/>
                <a:moveTo>
                  <a:pt x="733" y="292"/>
                </a:moveTo>
                <a:cubicBezTo>
                  <a:pt x="672" y="292"/>
                  <a:pt x="623" y="242"/>
                  <a:pt x="623" y="182"/>
                </a:cubicBezTo>
                <a:cubicBezTo>
                  <a:pt x="623" y="122"/>
                  <a:pt x="672" y="73"/>
                  <a:pt x="733" y="73"/>
                </a:cubicBezTo>
                <a:cubicBezTo>
                  <a:pt x="793" y="73"/>
                  <a:pt x="842" y="122"/>
                  <a:pt x="842" y="182"/>
                </a:cubicBezTo>
                <a:cubicBezTo>
                  <a:pt x="842" y="242"/>
                  <a:pt x="793" y="292"/>
                  <a:pt x="733" y="292"/>
                </a:cubicBezTo>
                <a:close/>
                <a:moveTo>
                  <a:pt x="1317" y="1131"/>
                </a:moveTo>
                <a:cubicBezTo>
                  <a:pt x="1426" y="1131"/>
                  <a:pt x="1426" y="1131"/>
                  <a:pt x="1426" y="1131"/>
                </a:cubicBezTo>
                <a:cubicBezTo>
                  <a:pt x="1441" y="1131"/>
                  <a:pt x="1454" y="1122"/>
                  <a:pt x="1460" y="1109"/>
                </a:cubicBezTo>
                <a:cubicBezTo>
                  <a:pt x="1465" y="1095"/>
                  <a:pt x="1462" y="1079"/>
                  <a:pt x="1452" y="1069"/>
                </a:cubicBezTo>
                <a:cubicBezTo>
                  <a:pt x="1233" y="850"/>
                  <a:pt x="1233" y="850"/>
                  <a:pt x="1233" y="850"/>
                </a:cubicBezTo>
                <a:cubicBezTo>
                  <a:pt x="1226" y="843"/>
                  <a:pt x="1217" y="839"/>
                  <a:pt x="1207" y="839"/>
                </a:cubicBezTo>
                <a:cubicBezTo>
                  <a:pt x="1061" y="839"/>
                  <a:pt x="1061" y="839"/>
                  <a:pt x="1061" y="839"/>
                </a:cubicBezTo>
                <a:cubicBezTo>
                  <a:pt x="1061" y="547"/>
                  <a:pt x="1061" y="547"/>
                  <a:pt x="1061" y="547"/>
                </a:cubicBezTo>
                <a:cubicBezTo>
                  <a:pt x="1061" y="487"/>
                  <a:pt x="1012" y="438"/>
                  <a:pt x="952" y="438"/>
                </a:cubicBezTo>
                <a:cubicBezTo>
                  <a:pt x="842" y="438"/>
                  <a:pt x="842" y="438"/>
                  <a:pt x="842" y="438"/>
                </a:cubicBezTo>
                <a:cubicBezTo>
                  <a:pt x="831" y="438"/>
                  <a:pt x="820" y="443"/>
                  <a:pt x="813" y="452"/>
                </a:cubicBezTo>
                <a:cubicBezTo>
                  <a:pt x="733" y="559"/>
                  <a:pt x="733" y="559"/>
                  <a:pt x="733" y="559"/>
                </a:cubicBezTo>
                <a:cubicBezTo>
                  <a:pt x="652" y="452"/>
                  <a:pt x="652" y="452"/>
                  <a:pt x="652" y="452"/>
                </a:cubicBezTo>
                <a:cubicBezTo>
                  <a:pt x="645" y="443"/>
                  <a:pt x="635" y="438"/>
                  <a:pt x="623" y="438"/>
                </a:cubicBezTo>
                <a:cubicBezTo>
                  <a:pt x="514" y="438"/>
                  <a:pt x="514" y="438"/>
                  <a:pt x="514" y="438"/>
                </a:cubicBezTo>
                <a:cubicBezTo>
                  <a:pt x="453" y="438"/>
                  <a:pt x="404" y="487"/>
                  <a:pt x="404" y="547"/>
                </a:cubicBezTo>
                <a:cubicBezTo>
                  <a:pt x="404" y="839"/>
                  <a:pt x="404" y="839"/>
                  <a:pt x="404" y="839"/>
                </a:cubicBezTo>
                <a:cubicBezTo>
                  <a:pt x="258" y="839"/>
                  <a:pt x="258" y="839"/>
                  <a:pt x="258" y="839"/>
                </a:cubicBezTo>
                <a:cubicBezTo>
                  <a:pt x="248" y="839"/>
                  <a:pt x="239" y="843"/>
                  <a:pt x="232" y="850"/>
                </a:cubicBezTo>
                <a:cubicBezTo>
                  <a:pt x="13" y="1069"/>
                  <a:pt x="13" y="1069"/>
                  <a:pt x="13" y="1069"/>
                </a:cubicBezTo>
                <a:cubicBezTo>
                  <a:pt x="3" y="1079"/>
                  <a:pt x="0" y="1095"/>
                  <a:pt x="5" y="1109"/>
                </a:cubicBezTo>
                <a:cubicBezTo>
                  <a:pt x="11" y="1122"/>
                  <a:pt x="24" y="1131"/>
                  <a:pt x="39" y="1131"/>
                </a:cubicBezTo>
                <a:cubicBezTo>
                  <a:pt x="149" y="1131"/>
                  <a:pt x="149" y="1131"/>
                  <a:pt x="149" y="1131"/>
                </a:cubicBezTo>
                <a:cubicBezTo>
                  <a:pt x="149" y="1752"/>
                  <a:pt x="149" y="1752"/>
                  <a:pt x="149" y="1752"/>
                </a:cubicBezTo>
                <a:cubicBezTo>
                  <a:pt x="368" y="1752"/>
                  <a:pt x="368" y="1752"/>
                  <a:pt x="368" y="1752"/>
                </a:cubicBezTo>
                <a:cubicBezTo>
                  <a:pt x="368" y="1131"/>
                  <a:pt x="368" y="1131"/>
                  <a:pt x="368" y="1131"/>
                </a:cubicBezTo>
                <a:cubicBezTo>
                  <a:pt x="1098" y="1131"/>
                  <a:pt x="1098" y="1131"/>
                  <a:pt x="1098" y="1131"/>
                </a:cubicBezTo>
                <a:cubicBezTo>
                  <a:pt x="1098" y="1752"/>
                  <a:pt x="1098" y="1752"/>
                  <a:pt x="1098" y="1752"/>
                </a:cubicBezTo>
                <a:cubicBezTo>
                  <a:pt x="1317" y="1752"/>
                  <a:pt x="1317" y="1752"/>
                  <a:pt x="1317" y="1752"/>
                </a:cubicBezTo>
                <a:lnTo>
                  <a:pt x="1317" y="1131"/>
                </a:lnTo>
                <a:close/>
                <a:moveTo>
                  <a:pt x="477" y="547"/>
                </a:moveTo>
                <a:cubicBezTo>
                  <a:pt x="477" y="527"/>
                  <a:pt x="493" y="511"/>
                  <a:pt x="514" y="511"/>
                </a:cubicBezTo>
                <a:cubicBezTo>
                  <a:pt x="605" y="511"/>
                  <a:pt x="605" y="511"/>
                  <a:pt x="605" y="511"/>
                </a:cubicBezTo>
                <a:cubicBezTo>
                  <a:pt x="703" y="642"/>
                  <a:pt x="703" y="642"/>
                  <a:pt x="703" y="642"/>
                </a:cubicBezTo>
                <a:cubicBezTo>
                  <a:pt x="717" y="660"/>
                  <a:pt x="748" y="660"/>
                  <a:pt x="762" y="642"/>
                </a:cubicBezTo>
                <a:cubicBezTo>
                  <a:pt x="860" y="511"/>
                  <a:pt x="860" y="511"/>
                  <a:pt x="860" y="511"/>
                </a:cubicBezTo>
                <a:cubicBezTo>
                  <a:pt x="952" y="511"/>
                  <a:pt x="952" y="511"/>
                  <a:pt x="952" y="511"/>
                </a:cubicBezTo>
                <a:cubicBezTo>
                  <a:pt x="972" y="511"/>
                  <a:pt x="988" y="527"/>
                  <a:pt x="988" y="547"/>
                </a:cubicBezTo>
                <a:cubicBezTo>
                  <a:pt x="988" y="839"/>
                  <a:pt x="988" y="839"/>
                  <a:pt x="988" y="839"/>
                </a:cubicBezTo>
                <a:cubicBezTo>
                  <a:pt x="915" y="839"/>
                  <a:pt x="915" y="839"/>
                  <a:pt x="915" y="839"/>
                </a:cubicBezTo>
                <a:cubicBezTo>
                  <a:pt x="915" y="761"/>
                  <a:pt x="915" y="761"/>
                  <a:pt x="915" y="761"/>
                </a:cubicBezTo>
                <a:cubicBezTo>
                  <a:pt x="915" y="741"/>
                  <a:pt x="899" y="725"/>
                  <a:pt x="879" y="725"/>
                </a:cubicBezTo>
                <a:cubicBezTo>
                  <a:pt x="858" y="725"/>
                  <a:pt x="842" y="741"/>
                  <a:pt x="842" y="761"/>
                </a:cubicBezTo>
                <a:cubicBezTo>
                  <a:pt x="842" y="839"/>
                  <a:pt x="842" y="839"/>
                  <a:pt x="842" y="839"/>
                </a:cubicBezTo>
                <a:cubicBezTo>
                  <a:pt x="623" y="839"/>
                  <a:pt x="623" y="839"/>
                  <a:pt x="623" y="839"/>
                </a:cubicBezTo>
                <a:cubicBezTo>
                  <a:pt x="623" y="761"/>
                  <a:pt x="623" y="761"/>
                  <a:pt x="623" y="761"/>
                </a:cubicBezTo>
                <a:cubicBezTo>
                  <a:pt x="623" y="741"/>
                  <a:pt x="607" y="725"/>
                  <a:pt x="587" y="725"/>
                </a:cubicBezTo>
                <a:cubicBezTo>
                  <a:pt x="566" y="725"/>
                  <a:pt x="550" y="741"/>
                  <a:pt x="550" y="761"/>
                </a:cubicBezTo>
                <a:cubicBezTo>
                  <a:pt x="550" y="839"/>
                  <a:pt x="550" y="839"/>
                  <a:pt x="550" y="839"/>
                </a:cubicBezTo>
                <a:cubicBezTo>
                  <a:pt x="477" y="839"/>
                  <a:pt x="477" y="839"/>
                  <a:pt x="477" y="839"/>
                </a:cubicBezTo>
                <a:lnTo>
                  <a:pt x="477" y="547"/>
                </a:lnTo>
                <a:close/>
                <a:moveTo>
                  <a:pt x="295" y="1255"/>
                </a:moveTo>
                <a:cubicBezTo>
                  <a:pt x="295" y="1679"/>
                  <a:pt x="295" y="1679"/>
                  <a:pt x="295" y="1679"/>
                </a:cubicBezTo>
                <a:cubicBezTo>
                  <a:pt x="222" y="1679"/>
                  <a:pt x="222" y="1679"/>
                  <a:pt x="222" y="1679"/>
                </a:cubicBezTo>
                <a:cubicBezTo>
                  <a:pt x="222" y="1131"/>
                  <a:pt x="222" y="1131"/>
                  <a:pt x="222" y="1131"/>
                </a:cubicBezTo>
                <a:cubicBezTo>
                  <a:pt x="295" y="1131"/>
                  <a:pt x="295" y="1131"/>
                  <a:pt x="295" y="1131"/>
                </a:cubicBezTo>
                <a:lnTo>
                  <a:pt x="295" y="1255"/>
                </a:lnTo>
                <a:close/>
                <a:moveTo>
                  <a:pt x="127" y="1058"/>
                </a:moveTo>
                <a:cubicBezTo>
                  <a:pt x="273" y="912"/>
                  <a:pt x="273" y="912"/>
                  <a:pt x="273" y="912"/>
                </a:cubicBezTo>
                <a:cubicBezTo>
                  <a:pt x="1192" y="912"/>
                  <a:pt x="1192" y="912"/>
                  <a:pt x="1192" y="912"/>
                </a:cubicBezTo>
                <a:cubicBezTo>
                  <a:pt x="1338" y="1058"/>
                  <a:pt x="1338" y="1058"/>
                  <a:pt x="1338" y="1058"/>
                </a:cubicBezTo>
                <a:lnTo>
                  <a:pt x="127" y="1058"/>
                </a:lnTo>
                <a:close/>
                <a:moveTo>
                  <a:pt x="1244" y="1255"/>
                </a:moveTo>
                <a:cubicBezTo>
                  <a:pt x="1244" y="1679"/>
                  <a:pt x="1244" y="1679"/>
                  <a:pt x="1244" y="1679"/>
                </a:cubicBezTo>
                <a:cubicBezTo>
                  <a:pt x="1171" y="1679"/>
                  <a:pt x="1171" y="1679"/>
                  <a:pt x="1171" y="1679"/>
                </a:cubicBezTo>
                <a:cubicBezTo>
                  <a:pt x="1171" y="1131"/>
                  <a:pt x="1171" y="1131"/>
                  <a:pt x="1171" y="1131"/>
                </a:cubicBezTo>
                <a:cubicBezTo>
                  <a:pt x="1244" y="1131"/>
                  <a:pt x="1244" y="1131"/>
                  <a:pt x="1244" y="1131"/>
                </a:cubicBezTo>
                <a:lnTo>
                  <a:pt x="1244" y="12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1" name="Freeform 250"/>
          <p:cNvSpPr>
            <a:spLocks noEditPoints="1"/>
          </p:cNvSpPr>
          <p:nvPr/>
        </p:nvSpPr>
        <p:spPr bwMode="auto">
          <a:xfrm>
            <a:off x="1681899" y="7422722"/>
            <a:ext cx="830984" cy="830980"/>
          </a:xfrm>
          <a:custGeom>
            <a:avLst/>
            <a:gdLst>
              <a:gd name="T0" fmla="*/ 2743 w 2867"/>
              <a:gd name="T1" fmla="*/ 2747 h 2867"/>
              <a:gd name="T2" fmla="*/ 2867 w 2867"/>
              <a:gd name="T3" fmla="*/ 359 h 2867"/>
              <a:gd name="T4" fmla="*/ 0 w 2867"/>
              <a:gd name="T5" fmla="*/ 0 h 2867"/>
              <a:gd name="T6" fmla="*/ 119 w 2867"/>
              <a:gd name="T7" fmla="*/ 359 h 2867"/>
              <a:gd name="T8" fmla="*/ 0 w 2867"/>
              <a:gd name="T9" fmla="*/ 2747 h 2867"/>
              <a:gd name="T10" fmla="*/ 2867 w 2867"/>
              <a:gd name="T11" fmla="*/ 2867 h 2867"/>
              <a:gd name="T12" fmla="*/ 119 w 2867"/>
              <a:gd name="T13" fmla="*/ 240 h 2867"/>
              <a:gd name="T14" fmla="*/ 2748 w 2867"/>
              <a:gd name="T15" fmla="*/ 119 h 2867"/>
              <a:gd name="T16" fmla="*/ 119 w 2867"/>
              <a:gd name="T17" fmla="*/ 240 h 2867"/>
              <a:gd name="T18" fmla="*/ 658 w 2867"/>
              <a:gd name="T19" fmla="*/ 2747 h 2867"/>
              <a:gd name="T20" fmla="*/ 1134 w 2867"/>
              <a:gd name="T21" fmla="*/ 1911 h 2867"/>
              <a:gd name="T22" fmla="*/ 2624 w 2867"/>
              <a:gd name="T23" fmla="*/ 2747 h 2867"/>
              <a:gd name="T24" fmla="*/ 1254 w 2867"/>
              <a:gd name="T25" fmla="*/ 1791 h 2867"/>
              <a:gd name="T26" fmla="*/ 537 w 2867"/>
              <a:gd name="T27" fmla="*/ 2747 h 2867"/>
              <a:gd name="T28" fmla="*/ 240 w 2867"/>
              <a:gd name="T29" fmla="*/ 1613 h 2867"/>
              <a:gd name="T30" fmla="*/ 2624 w 2867"/>
              <a:gd name="T31" fmla="*/ 2747 h 2867"/>
              <a:gd name="T32" fmla="*/ 658 w 2867"/>
              <a:gd name="T33" fmla="*/ 658 h 2867"/>
              <a:gd name="T34" fmla="*/ 1134 w 2867"/>
              <a:gd name="T35" fmla="*/ 1494 h 2867"/>
              <a:gd name="T36" fmla="*/ 2624 w 2867"/>
              <a:gd name="T37" fmla="*/ 1494 h 2867"/>
              <a:gd name="T38" fmla="*/ 1254 w 2867"/>
              <a:gd name="T39" fmla="*/ 537 h 2867"/>
              <a:gd name="T40" fmla="*/ 537 w 2867"/>
              <a:gd name="T41" fmla="*/ 1494 h 2867"/>
              <a:gd name="T42" fmla="*/ 240 w 2867"/>
              <a:gd name="T43" fmla="*/ 359 h 2867"/>
              <a:gd name="T44" fmla="*/ 2624 w 2867"/>
              <a:gd name="T45" fmla="*/ 1494 h 2867"/>
              <a:gd name="T46" fmla="*/ 1613 w 2867"/>
              <a:gd name="T47" fmla="*/ 537 h 2867"/>
              <a:gd name="T48" fmla="*/ 2330 w 2867"/>
              <a:gd name="T49" fmla="*/ 1254 h 2867"/>
              <a:gd name="T50" fmla="*/ 1912 w 2867"/>
              <a:gd name="T51" fmla="*/ 1134 h 2867"/>
              <a:gd name="T52" fmla="*/ 1732 w 2867"/>
              <a:gd name="T53" fmla="*/ 953 h 2867"/>
              <a:gd name="T54" fmla="*/ 1912 w 2867"/>
              <a:gd name="T55" fmla="*/ 1134 h 2867"/>
              <a:gd name="T56" fmla="*/ 1732 w 2867"/>
              <a:gd name="T57" fmla="*/ 832 h 2867"/>
              <a:gd name="T58" fmla="*/ 1912 w 2867"/>
              <a:gd name="T59" fmla="*/ 658 h 2867"/>
              <a:gd name="T60" fmla="*/ 2209 w 2867"/>
              <a:gd name="T61" fmla="*/ 1134 h 2867"/>
              <a:gd name="T62" fmla="*/ 2031 w 2867"/>
              <a:gd name="T63" fmla="*/ 953 h 2867"/>
              <a:gd name="T64" fmla="*/ 2209 w 2867"/>
              <a:gd name="T65" fmla="*/ 1134 h 2867"/>
              <a:gd name="T66" fmla="*/ 2031 w 2867"/>
              <a:gd name="T67" fmla="*/ 832 h 2867"/>
              <a:gd name="T68" fmla="*/ 2209 w 2867"/>
              <a:gd name="T69" fmla="*/ 658 h 2867"/>
              <a:gd name="T70" fmla="*/ 2330 w 2867"/>
              <a:gd name="T71" fmla="*/ 1791 h 2867"/>
              <a:gd name="T72" fmla="*/ 1613 w 2867"/>
              <a:gd name="T73" fmla="*/ 2507 h 2867"/>
              <a:gd name="T74" fmla="*/ 2330 w 2867"/>
              <a:gd name="T75" fmla="*/ 1791 h 2867"/>
              <a:gd name="T76" fmla="*/ 1732 w 2867"/>
              <a:gd name="T77" fmla="*/ 2388 h 2867"/>
              <a:gd name="T78" fmla="*/ 1912 w 2867"/>
              <a:gd name="T79" fmla="*/ 2207 h 2867"/>
              <a:gd name="T80" fmla="*/ 1912 w 2867"/>
              <a:gd name="T81" fmla="*/ 2086 h 2867"/>
              <a:gd name="T82" fmla="*/ 1732 w 2867"/>
              <a:gd name="T83" fmla="*/ 1911 h 2867"/>
              <a:gd name="T84" fmla="*/ 1912 w 2867"/>
              <a:gd name="T85" fmla="*/ 2086 h 2867"/>
              <a:gd name="T86" fmla="*/ 2031 w 2867"/>
              <a:gd name="T87" fmla="*/ 2388 h 2867"/>
              <a:gd name="T88" fmla="*/ 2209 w 2867"/>
              <a:gd name="T89" fmla="*/ 2207 h 2867"/>
              <a:gd name="T90" fmla="*/ 2209 w 2867"/>
              <a:gd name="T91" fmla="*/ 2086 h 2867"/>
              <a:gd name="T92" fmla="*/ 2031 w 2867"/>
              <a:gd name="T93" fmla="*/ 1911 h 2867"/>
              <a:gd name="T94" fmla="*/ 2209 w 2867"/>
              <a:gd name="T95" fmla="*/ 2086 h 28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67" h="2867">
                <a:moveTo>
                  <a:pt x="2867" y="2747"/>
                </a:moveTo>
                <a:lnTo>
                  <a:pt x="2743" y="2747"/>
                </a:lnTo>
                <a:lnTo>
                  <a:pt x="2748" y="359"/>
                </a:lnTo>
                <a:lnTo>
                  <a:pt x="2867" y="359"/>
                </a:lnTo>
                <a:lnTo>
                  <a:pt x="2867" y="0"/>
                </a:lnTo>
                <a:lnTo>
                  <a:pt x="0" y="0"/>
                </a:lnTo>
                <a:lnTo>
                  <a:pt x="0" y="359"/>
                </a:lnTo>
                <a:lnTo>
                  <a:pt x="119" y="359"/>
                </a:lnTo>
                <a:lnTo>
                  <a:pt x="124" y="2747"/>
                </a:lnTo>
                <a:lnTo>
                  <a:pt x="0" y="2747"/>
                </a:lnTo>
                <a:lnTo>
                  <a:pt x="0" y="2867"/>
                </a:lnTo>
                <a:lnTo>
                  <a:pt x="2867" y="2867"/>
                </a:lnTo>
                <a:lnTo>
                  <a:pt x="2867" y="2747"/>
                </a:lnTo>
                <a:close/>
                <a:moveTo>
                  <a:pt x="119" y="240"/>
                </a:moveTo>
                <a:lnTo>
                  <a:pt x="119" y="119"/>
                </a:lnTo>
                <a:lnTo>
                  <a:pt x="2748" y="119"/>
                </a:lnTo>
                <a:lnTo>
                  <a:pt x="2748" y="240"/>
                </a:lnTo>
                <a:lnTo>
                  <a:pt x="119" y="240"/>
                </a:lnTo>
                <a:close/>
                <a:moveTo>
                  <a:pt x="1134" y="2747"/>
                </a:moveTo>
                <a:lnTo>
                  <a:pt x="658" y="2747"/>
                </a:lnTo>
                <a:lnTo>
                  <a:pt x="658" y="1911"/>
                </a:lnTo>
                <a:lnTo>
                  <a:pt x="1134" y="1911"/>
                </a:lnTo>
                <a:lnTo>
                  <a:pt x="1134" y="2747"/>
                </a:lnTo>
                <a:close/>
                <a:moveTo>
                  <a:pt x="2624" y="2747"/>
                </a:moveTo>
                <a:lnTo>
                  <a:pt x="1254" y="2747"/>
                </a:lnTo>
                <a:lnTo>
                  <a:pt x="1254" y="1791"/>
                </a:lnTo>
                <a:lnTo>
                  <a:pt x="537" y="1791"/>
                </a:lnTo>
                <a:lnTo>
                  <a:pt x="537" y="2747"/>
                </a:lnTo>
                <a:lnTo>
                  <a:pt x="243" y="2747"/>
                </a:lnTo>
                <a:lnTo>
                  <a:pt x="240" y="1613"/>
                </a:lnTo>
                <a:lnTo>
                  <a:pt x="2627" y="1613"/>
                </a:lnTo>
                <a:lnTo>
                  <a:pt x="2624" y="2747"/>
                </a:lnTo>
                <a:close/>
                <a:moveTo>
                  <a:pt x="658" y="1494"/>
                </a:moveTo>
                <a:lnTo>
                  <a:pt x="658" y="658"/>
                </a:lnTo>
                <a:lnTo>
                  <a:pt x="1134" y="658"/>
                </a:lnTo>
                <a:lnTo>
                  <a:pt x="1134" y="1494"/>
                </a:lnTo>
                <a:lnTo>
                  <a:pt x="658" y="1494"/>
                </a:lnTo>
                <a:close/>
                <a:moveTo>
                  <a:pt x="2624" y="1494"/>
                </a:moveTo>
                <a:lnTo>
                  <a:pt x="1254" y="1494"/>
                </a:lnTo>
                <a:lnTo>
                  <a:pt x="1254" y="537"/>
                </a:lnTo>
                <a:lnTo>
                  <a:pt x="537" y="537"/>
                </a:lnTo>
                <a:lnTo>
                  <a:pt x="537" y="1494"/>
                </a:lnTo>
                <a:lnTo>
                  <a:pt x="243" y="1494"/>
                </a:lnTo>
                <a:lnTo>
                  <a:pt x="240" y="359"/>
                </a:lnTo>
                <a:lnTo>
                  <a:pt x="2627" y="359"/>
                </a:lnTo>
                <a:lnTo>
                  <a:pt x="2624" y="1494"/>
                </a:lnTo>
                <a:close/>
                <a:moveTo>
                  <a:pt x="2330" y="537"/>
                </a:moveTo>
                <a:lnTo>
                  <a:pt x="1613" y="537"/>
                </a:lnTo>
                <a:lnTo>
                  <a:pt x="1613" y="1254"/>
                </a:lnTo>
                <a:lnTo>
                  <a:pt x="2330" y="1254"/>
                </a:lnTo>
                <a:lnTo>
                  <a:pt x="2330" y="537"/>
                </a:lnTo>
                <a:close/>
                <a:moveTo>
                  <a:pt x="1912" y="1134"/>
                </a:moveTo>
                <a:lnTo>
                  <a:pt x="1732" y="1134"/>
                </a:lnTo>
                <a:lnTo>
                  <a:pt x="1732" y="953"/>
                </a:lnTo>
                <a:lnTo>
                  <a:pt x="1912" y="953"/>
                </a:lnTo>
                <a:lnTo>
                  <a:pt x="1912" y="1134"/>
                </a:lnTo>
                <a:close/>
                <a:moveTo>
                  <a:pt x="1912" y="832"/>
                </a:moveTo>
                <a:lnTo>
                  <a:pt x="1732" y="832"/>
                </a:lnTo>
                <a:lnTo>
                  <a:pt x="1732" y="658"/>
                </a:lnTo>
                <a:lnTo>
                  <a:pt x="1912" y="658"/>
                </a:lnTo>
                <a:lnTo>
                  <a:pt x="1912" y="832"/>
                </a:lnTo>
                <a:close/>
                <a:moveTo>
                  <a:pt x="2209" y="1134"/>
                </a:moveTo>
                <a:lnTo>
                  <a:pt x="2031" y="1134"/>
                </a:lnTo>
                <a:lnTo>
                  <a:pt x="2031" y="953"/>
                </a:lnTo>
                <a:lnTo>
                  <a:pt x="2209" y="953"/>
                </a:lnTo>
                <a:lnTo>
                  <a:pt x="2209" y="1134"/>
                </a:lnTo>
                <a:close/>
                <a:moveTo>
                  <a:pt x="2209" y="832"/>
                </a:moveTo>
                <a:lnTo>
                  <a:pt x="2031" y="832"/>
                </a:lnTo>
                <a:lnTo>
                  <a:pt x="2031" y="658"/>
                </a:lnTo>
                <a:lnTo>
                  <a:pt x="2209" y="658"/>
                </a:lnTo>
                <a:lnTo>
                  <a:pt x="2209" y="832"/>
                </a:lnTo>
                <a:close/>
                <a:moveTo>
                  <a:pt x="2330" y="1791"/>
                </a:moveTo>
                <a:lnTo>
                  <a:pt x="1613" y="1791"/>
                </a:lnTo>
                <a:lnTo>
                  <a:pt x="1613" y="2507"/>
                </a:lnTo>
                <a:lnTo>
                  <a:pt x="2330" y="2507"/>
                </a:lnTo>
                <a:lnTo>
                  <a:pt x="2330" y="1791"/>
                </a:lnTo>
                <a:close/>
                <a:moveTo>
                  <a:pt x="1912" y="2388"/>
                </a:moveTo>
                <a:lnTo>
                  <a:pt x="1732" y="2388"/>
                </a:lnTo>
                <a:lnTo>
                  <a:pt x="1732" y="2207"/>
                </a:lnTo>
                <a:lnTo>
                  <a:pt x="1912" y="2207"/>
                </a:lnTo>
                <a:lnTo>
                  <a:pt x="1912" y="2388"/>
                </a:lnTo>
                <a:close/>
                <a:moveTo>
                  <a:pt x="1912" y="2086"/>
                </a:moveTo>
                <a:lnTo>
                  <a:pt x="1732" y="2086"/>
                </a:lnTo>
                <a:lnTo>
                  <a:pt x="1732" y="1911"/>
                </a:lnTo>
                <a:lnTo>
                  <a:pt x="1912" y="1911"/>
                </a:lnTo>
                <a:lnTo>
                  <a:pt x="1912" y="2086"/>
                </a:lnTo>
                <a:close/>
                <a:moveTo>
                  <a:pt x="2209" y="2388"/>
                </a:moveTo>
                <a:lnTo>
                  <a:pt x="2031" y="2388"/>
                </a:lnTo>
                <a:lnTo>
                  <a:pt x="2031" y="2207"/>
                </a:lnTo>
                <a:lnTo>
                  <a:pt x="2209" y="2207"/>
                </a:lnTo>
                <a:lnTo>
                  <a:pt x="2209" y="2388"/>
                </a:lnTo>
                <a:close/>
                <a:moveTo>
                  <a:pt x="2209" y="2086"/>
                </a:moveTo>
                <a:lnTo>
                  <a:pt x="2031" y="2086"/>
                </a:lnTo>
                <a:lnTo>
                  <a:pt x="2031" y="1911"/>
                </a:lnTo>
                <a:lnTo>
                  <a:pt x="2209" y="1911"/>
                </a:lnTo>
                <a:lnTo>
                  <a:pt x="2209" y="20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2" name="Freeform 251"/>
          <p:cNvSpPr>
            <a:spLocks noEditPoints="1"/>
          </p:cNvSpPr>
          <p:nvPr/>
        </p:nvSpPr>
        <p:spPr bwMode="auto">
          <a:xfrm>
            <a:off x="3921441" y="7423012"/>
            <a:ext cx="830692" cy="830400"/>
          </a:xfrm>
          <a:custGeom>
            <a:avLst/>
            <a:gdLst>
              <a:gd name="T0" fmla="*/ 661 w 1755"/>
              <a:gd name="T1" fmla="*/ 1353 h 1755"/>
              <a:gd name="T2" fmla="*/ 0 w 1755"/>
              <a:gd name="T3" fmla="*/ 1536 h 1755"/>
              <a:gd name="T4" fmla="*/ 1755 w 1755"/>
              <a:gd name="T5" fmla="*/ 1536 h 1755"/>
              <a:gd name="T6" fmla="*/ 1152 w 1755"/>
              <a:gd name="T7" fmla="*/ 1375 h 1755"/>
              <a:gd name="T8" fmla="*/ 73 w 1755"/>
              <a:gd name="T9" fmla="*/ 1682 h 1755"/>
              <a:gd name="T10" fmla="*/ 659 w 1755"/>
              <a:gd name="T11" fmla="*/ 1537 h 1755"/>
              <a:gd name="T12" fmla="*/ 1098 w 1755"/>
              <a:gd name="T13" fmla="*/ 1534 h 1755"/>
              <a:gd name="T14" fmla="*/ 1682 w 1755"/>
              <a:gd name="T15" fmla="*/ 1609 h 1755"/>
              <a:gd name="T16" fmla="*/ 1243 w 1755"/>
              <a:gd name="T17" fmla="*/ 548 h 1755"/>
              <a:gd name="T18" fmla="*/ 1317 w 1755"/>
              <a:gd name="T19" fmla="*/ 1353 h 1755"/>
              <a:gd name="T20" fmla="*/ 1573 w 1755"/>
              <a:gd name="T21" fmla="*/ 1463 h 1755"/>
              <a:gd name="T22" fmla="*/ 1755 w 1755"/>
              <a:gd name="T23" fmla="*/ 914 h 1755"/>
              <a:gd name="T24" fmla="*/ 1682 w 1755"/>
              <a:gd name="T25" fmla="*/ 914 h 1755"/>
              <a:gd name="T26" fmla="*/ 1609 w 1755"/>
              <a:gd name="T27" fmla="*/ 1353 h 1755"/>
              <a:gd name="T28" fmla="*/ 1536 w 1755"/>
              <a:gd name="T29" fmla="*/ 1060 h 1755"/>
              <a:gd name="T30" fmla="*/ 1463 w 1755"/>
              <a:gd name="T31" fmla="*/ 1353 h 1755"/>
              <a:gd name="T32" fmla="*/ 1390 w 1755"/>
              <a:gd name="T33" fmla="*/ 951 h 1755"/>
              <a:gd name="T34" fmla="*/ 1317 w 1755"/>
              <a:gd name="T35" fmla="*/ 548 h 1755"/>
              <a:gd name="T36" fmla="*/ 1499 w 1755"/>
              <a:gd name="T37" fmla="*/ 109 h 1755"/>
              <a:gd name="T38" fmla="*/ 1646 w 1755"/>
              <a:gd name="T39" fmla="*/ 256 h 1755"/>
              <a:gd name="T40" fmla="*/ 1426 w 1755"/>
              <a:gd name="T41" fmla="*/ 256 h 1755"/>
              <a:gd name="T42" fmla="*/ 1499 w 1755"/>
              <a:gd name="T43" fmla="*/ 329 h 1755"/>
              <a:gd name="T44" fmla="*/ 73 w 1755"/>
              <a:gd name="T45" fmla="*/ 987 h 1755"/>
              <a:gd name="T46" fmla="*/ 256 w 1755"/>
              <a:gd name="T47" fmla="*/ 1435 h 1755"/>
              <a:gd name="T48" fmla="*/ 439 w 1755"/>
              <a:gd name="T49" fmla="*/ 987 h 1755"/>
              <a:gd name="T50" fmla="*/ 439 w 1755"/>
              <a:gd name="T51" fmla="*/ 475 h 1755"/>
              <a:gd name="T52" fmla="*/ 439 w 1755"/>
              <a:gd name="T53" fmla="*/ 914 h 1755"/>
              <a:gd name="T54" fmla="*/ 366 w 1755"/>
              <a:gd name="T55" fmla="*/ 1353 h 1755"/>
              <a:gd name="T56" fmla="*/ 293 w 1755"/>
              <a:gd name="T57" fmla="*/ 1060 h 1755"/>
              <a:gd name="T58" fmla="*/ 219 w 1755"/>
              <a:gd name="T59" fmla="*/ 1353 h 1755"/>
              <a:gd name="T60" fmla="*/ 146 w 1755"/>
              <a:gd name="T61" fmla="*/ 951 h 1755"/>
              <a:gd name="T62" fmla="*/ 73 w 1755"/>
              <a:gd name="T63" fmla="*/ 548 h 1755"/>
              <a:gd name="T64" fmla="*/ 110 w 1755"/>
              <a:gd name="T65" fmla="*/ 256 h 1755"/>
              <a:gd name="T66" fmla="*/ 256 w 1755"/>
              <a:gd name="T67" fmla="*/ 109 h 1755"/>
              <a:gd name="T68" fmla="*/ 256 w 1755"/>
              <a:gd name="T69" fmla="*/ 329 h 1755"/>
              <a:gd name="T70" fmla="*/ 329 w 1755"/>
              <a:gd name="T71" fmla="*/ 256 h 1755"/>
              <a:gd name="T72" fmla="*/ 695 w 1755"/>
              <a:gd name="T73" fmla="*/ 841 h 1755"/>
              <a:gd name="T74" fmla="*/ 878 w 1755"/>
              <a:gd name="T75" fmla="*/ 1252 h 1755"/>
              <a:gd name="T76" fmla="*/ 1061 w 1755"/>
              <a:gd name="T77" fmla="*/ 841 h 1755"/>
              <a:gd name="T78" fmla="*/ 1061 w 1755"/>
              <a:gd name="T79" fmla="*/ 365 h 1755"/>
              <a:gd name="T80" fmla="*/ 1061 w 1755"/>
              <a:gd name="T81" fmla="*/ 768 h 1755"/>
              <a:gd name="T82" fmla="*/ 987 w 1755"/>
              <a:gd name="T83" fmla="*/ 1170 h 1755"/>
              <a:gd name="T84" fmla="*/ 914 w 1755"/>
              <a:gd name="T85" fmla="*/ 877 h 1755"/>
              <a:gd name="T86" fmla="*/ 841 w 1755"/>
              <a:gd name="T87" fmla="*/ 1170 h 1755"/>
              <a:gd name="T88" fmla="*/ 768 w 1755"/>
              <a:gd name="T89" fmla="*/ 804 h 1755"/>
              <a:gd name="T90" fmla="*/ 695 w 1755"/>
              <a:gd name="T91" fmla="*/ 439 h 1755"/>
              <a:gd name="T92" fmla="*/ 731 w 1755"/>
              <a:gd name="T93" fmla="*/ 146 h 1755"/>
              <a:gd name="T94" fmla="*/ 878 w 1755"/>
              <a:gd name="T95" fmla="*/ 0 h 1755"/>
              <a:gd name="T96" fmla="*/ 951 w 1755"/>
              <a:gd name="T97" fmla="*/ 146 h 1755"/>
              <a:gd name="T98" fmla="*/ 878 w 1755"/>
              <a:gd name="T99" fmla="*/ 73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55" h="1755">
                <a:moveTo>
                  <a:pt x="1152" y="1375"/>
                </a:moveTo>
                <a:cubicBezTo>
                  <a:pt x="1138" y="1361"/>
                  <a:pt x="1120" y="1353"/>
                  <a:pt x="1100" y="1353"/>
                </a:cubicBezTo>
                <a:cubicBezTo>
                  <a:pt x="661" y="1353"/>
                  <a:pt x="661" y="1353"/>
                  <a:pt x="661" y="1353"/>
                </a:cubicBezTo>
                <a:cubicBezTo>
                  <a:pt x="622" y="1353"/>
                  <a:pt x="589" y="1385"/>
                  <a:pt x="588" y="1425"/>
                </a:cubicBezTo>
                <a:cubicBezTo>
                  <a:pt x="586" y="1536"/>
                  <a:pt x="586" y="1536"/>
                  <a:pt x="586" y="153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0" y="1755"/>
                  <a:pt x="0" y="1755"/>
                  <a:pt x="0" y="1755"/>
                </a:cubicBezTo>
                <a:cubicBezTo>
                  <a:pt x="1755" y="1755"/>
                  <a:pt x="1755" y="1755"/>
                  <a:pt x="1755" y="1755"/>
                </a:cubicBezTo>
                <a:cubicBezTo>
                  <a:pt x="1755" y="1536"/>
                  <a:pt x="1755" y="1536"/>
                  <a:pt x="1755" y="1536"/>
                </a:cubicBezTo>
                <a:cubicBezTo>
                  <a:pt x="1171" y="1536"/>
                  <a:pt x="1171" y="1536"/>
                  <a:pt x="1171" y="1536"/>
                </a:cubicBezTo>
                <a:cubicBezTo>
                  <a:pt x="1173" y="1428"/>
                  <a:pt x="1173" y="1428"/>
                  <a:pt x="1173" y="1428"/>
                </a:cubicBezTo>
                <a:cubicBezTo>
                  <a:pt x="1173" y="1408"/>
                  <a:pt x="1166" y="1389"/>
                  <a:pt x="1152" y="1375"/>
                </a:cubicBezTo>
                <a:close/>
                <a:moveTo>
                  <a:pt x="1682" y="1609"/>
                </a:moveTo>
                <a:cubicBezTo>
                  <a:pt x="1682" y="1682"/>
                  <a:pt x="1682" y="1682"/>
                  <a:pt x="1682" y="1682"/>
                </a:cubicBezTo>
                <a:cubicBezTo>
                  <a:pt x="73" y="1682"/>
                  <a:pt x="73" y="1682"/>
                  <a:pt x="73" y="1682"/>
                </a:cubicBezTo>
                <a:cubicBezTo>
                  <a:pt x="73" y="1609"/>
                  <a:pt x="73" y="1609"/>
                  <a:pt x="73" y="1609"/>
                </a:cubicBezTo>
                <a:cubicBezTo>
                  <a:pt x="586" y="1609"/>
                  <a:pt x="586" y="1609"/>
                  <a:pt x="586" y="1609"/>
                </a:cubicBezTo>
                <a:cubicBezTo>
                  <a:pt x="625" y="1609"/>
                  <a:pt x="658" y="1577"/>
                  <a:pt x="659" y="1537"/>
                </a:cubicBezTo>
                <a:cubicBezTo>
                  <a:pt x="661" y="1426"/>
                  <a:pt x="661" y="1426"/>
                  <a:pt x="661" y="1426"/>
                </a:cubicBezTo>
                <a:cubicBezTo>
                  <a:pt x="1100" y="1426"/>
                  <a:pt x="1100" y="1426"/>
                  <a:pt x="1100" y="1426"/>
                </a:cubicBezTo>
                <a:cubicBezTo>
                  <a:pt x="1098" y="1534"/>
                  <a:pt x="1098" y="1534"/>
                  <a:pt x="1098" y="1534"/>
                </a:cubicBezTo>
                <a:cubicBezTo>
                  <a:pt x="1098" y="1554"/>
                  <a:pt x="1105" y="1573"/>
                  <a:pt x="1119" y="1587"/>
                </a:cubicBezTo>
                <a:cubicBezTo>
                  <a:pt x="1133" y="1601"/>
                  <a:pt x="1151" y="1609"/>
                  <a:pt x="1171" y="1609"/>
                </a:cubicBezTo>
                <a:lnTo>
                  <a:pt x="1682" y="1609"/>
                </a:lnTo>
                <a:close/>
                <a:moveTo>
                  <a:pt x="1682" y="475"/>
                </a:moveTo>
                <a:cubicBezTo>
                  <a:pt x="1317" y="475"/>
                  <a:pt x="1317" y="475"/>
                  <a:pt x="1317" y="475"/>
                </a:cubicBezTo>
                <a:cubicBezTo>
                  <a:pt x="1276" y="475"/>
                  <a:pt x="1243" y="508"/>
                  <a:pt x="1243" y="548"/>
                </a:cubicBezTo>
                <a:cubicBezTo>
                  <a:pt x="1243" y="914"/>
                  <a:pt x="1243" y="914"/>
                  <a:pt x="1243" y="914"/>
                </a:cubicBezTo>
                <a:cubicBezTo>
                  <a:pt x="1243" y="954"/>
                  <a:pt x="1276" y="987"/>
                  <a:pt x="1317" y="987"/>
                </a:cubicBezTo>
                <a:cubicBezTo>
                  <a:pt x="1317" y="1353"/>
                  <a:pt x="1317" y="1353"/>
                  <a:pt x="1317" y="1353"/>
                </a:cubicBezTo>
                <a:cubicBezTo>
                  <a:pt x="1317" y="1413"/>
                  <a:pt x="1366" y="1463"/>
                  <a:pt x="1426" y="1463"/>
                </a:cubicBezTo>
                <a:cubicBezTo>
                  <a:pt x="1454" y="1463"/>
                  <a:pt x="1480" y="1452"/>
                  <a:pt x="1499" y="1435"/>
                </a:cubicBezTo>
                <a:cubicBezTo>
                  <a:pt x="1519" y="1452"/>
                  <a:pt x="1545" y="1463"/>
                  <a:pt x="1573" y="1463"/>
                </a:cubicBezTo>
                <a:cubicBezTo>
                  <a:pt x="1633" y="1463"/>
                  <a:pt x="1682" y="1413"/>
                  <a:pt x="1682" y="1353"/>
                </a:cubicBezTo>
                <a:cubicBezTo>
                  <a:pt x="1682" y="987"/>
                  <a:pt x="1682" y="987"/>
                  <a:pt x="1682" y="987"/>
                </a:cubicBezTo>
                <a:cubicBezTo>
                  <a:pt x="1723" y="987"/>
                  <a:pt x="1755" y="954"/>
                  <a:pt x="1755" y="914"/>
                </a:cubicBezTo>
                <a:cubicBezTo>
                  <a:pt x="1755" y="548"/>
                  <a:pt x="1755" y="548"/>
                  <a:pt x="1755" y="548"/>
                </a:cubicBezTo>
                <a:cubicBezTo>
                  <a:pt x="1755" y="508"/>
                  <a:pt x="1723" y="475"/>
                  <a:pt x="1682" y="475"/>
                </a:cubicBezTo>
                <a:close/>
                <a:moveTo>
                  <a:pt x="1682" y="914"/>
                </a:moveTo>
                <a:cubicBezTo>
                  <a:pt x="1646" y="914"/>
                  <a:pt x="1646" y="914"/>
                  <a:pt x="1646" y="914"/>
                </a:cubicBezTo>
                <a:cubicBezTo>
                  <a:pt x="1626" y="914"/>
                  <a:pt x="1609" y="930"/>
                  <a:pt x="1609" y="951"/>
                </a:cubicBezTo>
                <a:cubicBezTo>
                  <a:pt x="1609" y="1353"/>
                  <a:pt x="1609" y="1353"/>
                  <a:pt x="1609" y="1353"/>
                </a:cubicBezTo>
                <a:cubicBezTo>
                  <a:pt x="1609" y="1373"/>
                  <a:pt x="1593" y="1389"/>
                  <a:pt x="1573" y="1389"/>
                </a:cubicBezTo>
                <a:cubicBezTo>
                  <a:pt x="1553" y="1389"/>
                  <a:pt x="1536" y="1373"/>
                  <a:pt x="1536" y="1353"/>
                </a:cubicBezTo>
                <a:cubicBezTo>
                  <a:pt x="1536" y="1060"/>
                  <a:pt x="1536" y="1060"/>
                  <a:pt x="1536" y="1060"/>
                </a:cubicBezTo>
                <a:cubicBezTo>
                  <a:pt x="1536" y="1040"/>
                  <a:pt x="1520" y="1024"/>
                  <a:pt x="1499" y="1024"/>
                </a:cubicBezTo>
                <a:cubicBezTo>
                  <a:pt x="1479" y="1024"/>
                  <a:pt x="1463" y="1040"/>
                  <a:pt x="1463" y="1060"/>
                </a:cubicBezTo>
                <a:cubicBezTo>
                  <a:pt x="1463" y="1353"/>
                  <a:pt x="1463" y="1353"/>
                  <a:pt x="1463" y="1353"/>
                </a:cubicBezTo>
                <a:cubicBezTo>
                  <a:pt x="1463" y="1373"/>
                  <a:pt x="1447" y="1389"/>
                  <a:pt x="1426" y="1389"/>
                </a:cubicBezTo>
                <a:cubicBezTo>
                  <a:pt x="1406" y="1389"/>
                  <a:pt x="1390" y="1373"/>
                  <a:pt x="1390" y="1353"/>
                </a:cubicBezTo>
                <a:cubicBezTo>
                  <a:pt x="1390" y="951"/>
                  <a:pt x="1390" y="951"/>
                  <a:pt x="1390" y="951"/>
                </a:cubicBezTo>
                <a:cubicBezTo>
                  <a:pt x="1390" y="930"/>
                  <a:pt x="1373" y="914"/>
                  <a:pt x="1353" y="914"/>
                </a:cubicBezTo>
                <a:cubicBezTo>
                  <a:pt x="1317" y="914"/>
                  <a:pt x="1317" y="914"/>
                  <a:pt x="1317" y="914"/>
                </a:cubicBezTo>
                <a:cubicBezTo>
                  <a:pt x="1317" y="548"/>
                  <a:pt x="1317" y="548"/>
                  <a:pt x="1317" y="548"/>
                </a:cubicBezTo>
                <a:cubicBezTo>
                  <a:pt x="1682" y="548"/>
                  <a:pt x="1682" y="548"/>
                  <a:pt x="1682" y="548"/>
                </a:cubicBezTo>
                <a:lnTo>
                  <a:pt x="1682" y="914"/>
                </a:lnTo>
                <a:close/>
                <a:moveTo>
                  <a:pt x="1499" y="109"/>
                </a:moveTo>
                <a:cubicBezTo>
                  <a:pt x="1419" y="109"/>
                  <a:pt x="1353" y="175"/>
                  <a:pt x="1353" y="256"/>
                </a:cubicBezTo>
                <a:cubicBezTo>
                  <a:pt x="1353" y="336"/>
                  <a:pt x="1419" y="402"/>
                  <a:pt x="1499" y="402"/>
                </a:cubicBezTo>
                <a:cubicBezTo>
                  <a:pt x="1580" y="402"/>
                  <a:pt x="1646" y="336"/>
                  <a:pt x="1646" y="256"/>
                </a:cubicBezTo>
                <a:cubicBezTo>
                  <a:pt x="1646" y="175"/>
                  <a:pt x="1580" y="109"/>
                  <a:pt x="1499" y="109"/>
                </a:cubicBezTo>
                <a:close/>
                <a:moveTo>
                  <a:pt x="1499" y="329"/>
                </a:moveTo>
                <a:cubicBezTo>
                  <a:pt x="1459" y="329"/>
                  <a:pt x="1426" y="296"/>
                  <a:pt x="1426" y="256"/>
                </a:cubicBezTo>
                <a:cubicBezTo>
                  <a:pt x="1426" y="215"/>
                  <a:pt x="1459" y="183"/>
                  <a:pt x="1499" y="183"/>
                </a:cubicBezTo>
                <a:cubicBezTo>
                  <a:pt x="1540" y="183"/>
                  <a:pt x="1573" y="215"/>
                  <a:pt x="1573" y="256"/>
                </a:cubicBezTo>
                <a:cubicBezTo>
                  <a:pt x="1573" y="296"/>
                  <a:pt x="1540" y="329"/>
                  <a:pt x="1499" y="329"/>
                </a:cubicBezTo>
                <a:close/>
                <a:moveTo>
                  <a:pt x="0" y="548"/>
                </a:moveTo>
                <a:cubicBezTo>
                  <a:pt x="0" y="914"/>
                  <a:pt x="0" y="914"/>
                  <a:pt x="0" y="914"/>
                </a:cubicBezTo>
                <a:cubicBezTo>
                  <a:pt x="0" y="954"/>
                  <a:pt x="33" y="987"/>
                  <a:pt x="73" y="987"/>
                </a:cubicBezTo>
                <a:cubicBezTo>
                  <a:pt x="73" y="1353"/>
                  <a:pt x="73" y="1353"/>
                  <a:pt x="73" y="1353"/>
                </a:cubicBezTo>
                <a:cubicBezTo>
                  <a:pt x="73" y="1413"/>
                  <a:pt x="122" y="1463"/>
                  <a:pt x="183" y="1463"/>
                </a:cubicBezTo>
                <a:cubicBezTo>
                  <a:pt x="211" y="1463"/>
                  <a:pt x="237" y="1452"/>
                  <a:pt x="256" y="1435"/>
                </a:cubicBezTo>
                <a:cubicBezTo>
                  <a:pt x="276" y="1452"/>
                  <a:pt x="301" y="1463"/>
                  <a:pt x="329" y="1463"/>
                </a:cubicBezTo>
                <a:cubicBezTo>
                  <a:pt x="390" y="1463"/>
                  <a:pt x="439" y="1413"/>
                  <a:pt x="439" y="1353"/>
                </a:cubicBezTo>
                <a:cubicBezTo>
                  <a:pt x="439" y="987"/>
                  <a:pt x="439" y="987"/>
                  <a:pt x="439" y="987"/>
                </a:cubicBezTo>
                <a:cubicBezTo>
                  <a:pt x="479" y="987"/>
                  <a:pt x="512" y="954"/>
                  <a:pt x="512" y="914"/>
                </a:cubicBezTo>
                <a:cubicBezTo>
                  <a:pt x="512" y="548"/>
                  <a:pt x="512" y="548"/>
                  <a:pt x="512" y="548"/>
                </a:cubicBezTo>
                <a:cubicBezTo>
                  <a:pt x="512" y="508"/>
                  <a:pt x="479" y="475"/>
                  <a:pt x="439" y="475"/>
                </a:cubicBezTo>
                <a:cubicBezTo>
                  <a:pt x="73" y="475"/>
                  <a:pt x="73" y="475"/>
                  <a:pt x="73" y="475"/>
                </a:cubicBezTo>
                <a:cubicBezTo>
                  <a:pt x="33" y="475"/>
                  <a:pt x="0" y="508"/>
                  <a:pt x="0" y="548"/>
                </a:cubicBezTo>
                <a:close/>
                <a:moveTo>
                  <a:pt x="439" y="914"/>
                </a:moveTo>
                <a:cubicBezTo>
                  <a:pt x="402" y="914"/>
                  <a:pt x="402" y="914"/>
                  <a:pt x="402" y="914"/>
                </a:cubicBezTo>
                <a:cubicBezTo>
                  <a:pt x="382" y="914"/>
                  <a:pt x="366" y="930"/>
                  <a:pt x="366" y="951"/>
                </a:cubicBezTo>
                <a:cubicBezTo>
                  <a:pt x="366" y="1353"/>
                  <a:pt x="366" y="1353"/>
                  <a:pt x="366" y="1353"/>
                </a:cubicBezTo>
                <a:cubicBezTo>
                  <a:pt x="366" y="1373"/>
                  <a:pt x="349" y="1389"/>
                  <a:pt x="329" y="1389"/>
                </a:cubicBezTo>
                <a:cubicBezTo>
                  <a:pt x="309" y="1389"/>
                  <a:pt x="293" y="1373"/>
                  <a:pt x="293" y="1353"/>
                </a:cubicBezTo>
                <a:cubicBezTo>
                  <a:pt x="293" y="1060"/>
                  <a:pt x="293" y="1060"/>
                  <a:pt x="293" y="1060"/>
                </a:cubicBezTo>
                <a:cubicBezTo>
                  <a:pt x="293" y="1040"/>
                  <a:pt x="276" y="1024"/>
                  <a:pt x="256" y="1024"/>
                </a:cubicBezTo>
                <a:cubicBezTo>
                  <a:pt x="236" y="1024"/>
                  <a:pt x="219" y="1040"/>
                  <a:pt x="219" y="1060"/>
                </a:cubicBezTo>
                <a:cubicBezTo>
                  <a:pt x="219" y="1353"/>
                  <a:pt x="219" y="1353"/>
                  <a:pt x="219" y="1353"/>
                </a:cubicBezTo>
                <a:cubicBezTo>
                  <a:pt x="219" y="1373"/>
                  <a:pt x="203" y="1389"/>
                  <a:pt x="183" y="1389"/>
                </a:cubicBezTo>
                <a:cubicBezTo>
                  <a:pt x="163" y="1389"/>
                  <a:pt x="146" y="1373"/>
                  <a:pt x="146" y="1353"/>
                </a:cubicBezTo>
                <a:cubicBezTo>
                  <a:pt x="146" y="951"/>
                  <a:pt x="146" y="951"/>
                  <a:pt x="146" y="951"/>
                </a:cubicBezTo>
                <a:cubicBezTo>
                  <a:pt x="146" y="930"/>
                  <a:pt x="130" y="914"/>
                  <a:pt x="110" y="914"/>
                </a:cubicBezTo>
                <a:cubicBezTo>
                  <a:pt x="73" y="914"/>
                  <a:pt x="73" y="914"/>
                  <a:pt x="73" y="914"/>
                </a:cubicBezTo>
                <a:cubicBezTo>
                  <a:pt x="73" y="548"/>
                  <a:pt x="73" y="548"/>
                  <a:pt x="73" y="548"/>
                </a:cubicBezTo>
                <a:cubicBezTo>
                  <a:pt x="439" y="548"/>
                  <a:pt x="439" y="548"/>
                  <a:pt x="439" y="548"/>
                </a:cubicBezTo>
                <a:lnTo>
                  <a:pt x="439" y="914"/>
                </a:lnTo>
                <a:close/>
                <a:moveTo>
                  <a:pt x="110" y="256"/>
                </a:moveTo>
                <a:cubicBezTo>
                  <a:pt x="110" y="336"/>
                  <a:pt x="175" y="402"/>
                  <a:pt x="256" y="402"/>
                </a:cubicBezTo>
                <a:cubicBezTo>
                  <a:pt x="337" y="402"/>
                  <a:pt x="402" y="336"/>
                  <a:pt x="402" y="256"/>
                </a:cubicBezTo>
                <a:cubicBezTo>
                  <a:pt x="402" y="175"/>
                  <a:pt x="337" y="109"/>
                  <a:pt x="256" y="109"/>
                </a:cubicBezTo>
                <a:cubicBezTo>
                  <a:pt x="175" y="109"/>
                  <a:pt x="110" y="175"/>
                  <a:pt x="110" y="256"/>
                </a:cubicBezTo>
                <a:close/>
                <a:moveTo>
                  <a:pt x="329" y="256"/>
                </a:moveTo>
                <a:cubicBezTo>
                  <a:pt x="329" y="296"/>
                  <a:pt x="296" y="329"/>
                  <a:pt x="256" y="329"/>
                </a:cubicBezTo>
                <a:cubicBezTo>
                  <a:pt x="216" y="329"/>
                  <a:pt x="183" y="296"/>
                  <a:pt x="183" y="256"/>
                </a:cubicBezTo>
                <a:cubicBezTo>
                  <a:pt x="183" y="215"/>
                  <a:pt x="216" y="183"/>
                  <a:pt x="256" y="183"/>
                </a:cubicBezTo>
                <a:cubicBezTo>
                  <a:pt x="296" y="183"/>
                  <a:pt x="329" y="215"/>
                  <a:pt x="329" y="256"/>
                </a:cubicBezTo>
                <a:close/>
                <a:moveTo>
                  <a:pt x="622" y="439"/>
                </a:moveTo>
                <a:cubicBezTo>
                  <a:pt x="622" y="768"/>
                  <a:pt x="622" y="768"/>
                  <a:pt x="622" y="768"/>
                </a:cubicBezTo>
                <a:cubicBezTo>
                  <a:pt x="622" y="808"/>
                  <a:pt x="655" y="841"/>
                  <a:pt x="695" y="841"/>
                </a:cubicBezTo>
                <a:cubicBezTo>
                  <a:pt x="695" y="1170"/>
                  <a:pt x="695" y="1170"/>
                  <a:pt x="695" y="1170"/>
                </a:cubicBezTo>
                <a:cubicBezTo>
                  <a:pt x="695" y="1230"/>
                  <a:pt x="744" y="1280"/>
                  <a:pt x="805" y="1280"/>
                </a:cubicBezTo>
                <a:cubicBezTo>
                  <a:pt x="833" y="1280"/>
                  <a:pt x="858" y="1269"/>
                  <a:pt x="878" y="1252"/>
                </a:cubicBezTo>
                <a:cubicBezTo>
                  <a:pt x="897" y="1269"/>
                  <a:pt x="923" y="1280"/>
                  <a:pt x="951" y="1280"/>
                </a:cubicBezTo>
                <a:cubicBezTo>
                  <a:pt x="1011" y="1280"/>
                  <a:pt x="1061" y="1230"/>
                  <a:pt x="1061" y="1170"/>
                </a:cubicBezTo>
                <a:cubicBezTo>
                  <a:pt x="1061" y="841"/>
                  <a:pt x="1061" y="841"/>
                  <a:pt x="1061" y="841"/>
                </a:cubicBezTo>
                <a:cubicBezTo>
                  <a:pt x="1101" y="841"/>
                  <a:pt x="1134" y="808"/>
                  <a:pt x="1134" y="768"/>
                </a:cubicBezTo>
                <a:cubicBezTo>
                  <a:pt x="1134" y="439"/>
                  <a:pt x="1134" y="439"/>
                  <a:pt x="1134" y="439"/>
                </a:cubicBezTo>
                <a:cubicBezTo>
                  <a:pt x="1134" y="398"/>
                  <a:pt x="1101" y="365"/>
                  <a:pt x="1061" y="365"/>
                </a:cubicBezTo>
                <a:cubicBezTo>
                  <a:pt x="695" y="365"/>
                  <a:pt x="695" y="365"/>
                  <a:pt x="695" y="365"/>
                </a:cubicBezTo>
                <a:cubicBezTo>
                  <a:pt x="655" y="365"/>
                  <a:pt x="622" y="398"/>
                  <a:pt x="622" y="439"/>
                </a:cubicBezTo>
                <a:close/>
                <a:moveTo>
                  <a:pt x="1061" y="768"/>
                </a:moveTo>
                <a:cubicBezTo>
                  <a:pt x="1024" y="768"/>
                  <a:pt x="1024" y="768"/>
                  <a:pt x="1024" y="768"/>
                </a:cubicBezTo>
                <a:cubicBezTo>
                  <a:pt x="1004" y="768"/>
                  <a:pt x="987" y="784"/>
                  <a:pt x="987" y="804"/>
                </a:cubicBezTo>
                <a:cubicBezTo>
                  <a:pt x="987" y="1170"/>
                  <a:pt x="987" y="1170"/>
                  <a:pt x="987" y="1170"/>
                </a:cubicBezTo>
                <a:cubicBezTo>
                  <a:pt x="987" y="1190"/>
                  <a:pt x="971" y="1207"/>
                  <a:pt x="951" y="1207"/>
                </a:cubicBezTo>
                <a:cubicBezTo>
                  <a:pt x="931" y="1207"/>
                  <a:pt x="914" y="1190"/>
                  <a:pt x="914" y="1170"/>
                </a:cubicBezTo>
                <a:cubicBezTo>
                  <a:pt x="914" y="877"/>
                  <a:pt x="914" y="877"/>
                  <a:pt x="914" y="877"/>
                </a:cubicBezTo>
                <a:cubicBezTo>
                  <a:pt x="914" y="857"/>
                  <a:pt x="898" y="841"/>
                  <a:pt x="878" y="841"/>
                </a:cubicBezTo>
                <a:cubicBezTo>
                  <a:pt x="858" y="841"/>
                  <a:pt x="841" y="857"/>
                  <a:pt x="841" y="877"/>
                </a:cubicBezTo>
                <a:cubicBezTo>
                  <a:pt x="841" y="1170"/>
                  <a:pt x="841" y="1170"/>
                  <a:pt x="841" y="1170"/>
                </a:cubicBezTo>
                <a:cubicBezTo>
                  <a:pt x="841" y="1190"/>
                  <a:pt x="825" y="1207"/>
                  <a:pt x="805" y="1207"/>
                </a:cubicBezTo>
                <a:cubicBezTo>
                  <a:pt x="784" y="1207"/>
                  <a:pt x="768" y="1190"/>
                  <a:pt x="768" y="1170"/>
                </a:cubicBezTo>
                <a:cubicBezTo>
                  <a:pt x="768" y="804"/>
                  <a:pt x="768" y="804"/>
                  <a:pt x="768" y="804"/>
                </a:cubicBezTo>
                <a:cubicBezTo>
                  <a:pt x="768" y="784"/>
                  <a:pt x="752" y="768"/>
                  <a:pt x="731" y="768"/>
                </a:cubicBezTo>
                <a:cubicBezTo>
                  <a:pt x="695" y="768"/>
                  <a:pt x="695" y="768"/>
                  <a:pt x="695" y="768"/>
                </a:cubicBezTo>
                <a:cubicBezTo>
                  <a:pt x="695" y="439"/>
                  <a:pt x="695" y="439"/>
                  <a:pt x="695" y="439"/>
                </a:cubicBezTo>
                <a:cubicBezTo>
                  <a:pt x="1061" y="439"/>
                  <a:pt x="1061" y="439"/>
                  <a:pt x="1061" y="439"/>
                </a:cubicBezTo>
                <a:lnTo>
                  <a:pt x="1061" y="768"/>
                </a:lnTo>
                <a:close/>
                <a:moveTo>
                  <a:pt x="731" y="146"/>
                </a:moveTo>
                <a:cubicBezTo>
                  <a:pt x="731" y="227"/>
                  <a:pt x="797" y="292"/>
                  <a:pt x="878" y="292"/>
                </a:cubicBezTo>
                <a:cubicBezTo>
                  <a:pt x="958" y="292"/>
                  <a:pt x="1024" y="227"/>
                  <a:pt x="1024" y="146"/>
                </a:cubicBezTo>
                <a:cubicBezTo>
                  <a:pt x="1024" y="65"/>
                  <a:pt x="958" y="0"/>
                  <a:pt x="878" y="0"/>
                </a:cubicBezTo>
                <a:cubicBezTo>
                  <a:pt x="797" y="0"/>
                  <a:pt x="731" y="65"/>
                  <a:pt x="731" y="146"/>
                </a:cubicBezTo>
                <a:close/>
                <a:moveTo>
                  <a:pt x="878" y="73"/>
                </a:moveTo>
                <a:cubicBezTo>
                  <a:pt x="918" y="73"/>
                  <a:pt x="951" y="106"/>
                  <a:pt x="951" y="146"/>
                </a:cubicBezTo>
                <a:cubicBezTo>
                  <a:pt x="951" y="186"/>
                  <a:pt x="918" y="219"/>
                  <a:pt x="878" y="219"/>
                </a:cubicBezTo>
                <a:cubicBezTo>
                  <a:pt x="837" y="219"/>
                  <a:pt x="805" y="186"/>
                  <a:pt x="805" y="146"/>
                </a:cubicBezTo>
                <a:cubicBezTo>
                  <a:pt x="805" y="106"/>
                  <a:pt x="837" y="73"/>
                  <a:pt x="878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3" name="Freeform 238"/>
          <p:cNvSpPr>
            <a:spLocks noEditPoints="1"/>
          </p:cNvSpPr>
          <p:nvPr/>
        </p:nvSpPr>
        <p:spPr bwMode="auto">
          <a:xfrm>
            <a:off x="6157647" y="7423736"/>
            <a:ext cx="829244" cy="828952"/>
          </a:xfrm>
          <a:custGeom>
            <a:avLst/>
            <a:gdLst>
              <a:gd name="T0" fmla="*/ 1611 w 1752"/>
              <a:gd name="T1" fmla="*/ 702 h 1752"/>
              <a:gd name="T2" fmla="*/ 1530 w 1752"/>
              <a:gd name="T3" fmla="*/ 443 h 1752"/>
              <a:gd name="T4" fmla="*/ 1379 w 1752"/>
              <a:gd name="T5" fmla="*/ 491 h 1752"/>
              <a:gd name="T6" fmla="*/ 1277 w 1752"/>
              <a:gd name="T7" fmla="*/ 365 h 1752"/>
              <a:gd name="T8" fmla="*/ 300 w 1752"/>
              <a:gd name="T9" fmla="*/ 0 h 1752"/>
              <a:gd name="T10" fmla="*/ 10 w 1752"/>
              <a:gd name="T11" fmla="*/ 290 h 1752"/>
              <a:gd name="T12" fmla="*/ 109 w 1752"/>
              <a:gd name="T13" fmla="*/ 1752 h 1752"/>
              <a:gd name="T14" fmla="*/ 1277 w 1752"/>
              <a:gd name="T15" fmla="*/ 1387 h 1752"/>
              <a:gd name="T16" fmla="*/ 1379 w 1752"/>
              <a:gd name="T17" fmla="*/ 1261 h 1752"/>
              <a:gd name="T18" fmla="*/ 1530 w 1752"/>
              <a:gd name="T19" fmla="*/ 1309 h 1752"/>
              <a:gd name="T20" fmla="*/ 1674 w 1752"/>
              <a:gd name="T21" fmla="*/ 1114 h 1752"/>
              <a:gd name="T22" fmla="*/ 1715 w 1752"/>
              <a:gd name="T23" fmla="*/ 1014 h 1752"/>
              <a:gd name="T24" fmla="*/ 1715 w 1752"/>
              <a:gd name="T25" fmla="*/ 738 h 1752"/>
              <a:gd name="T26" fmla="*/ 279 w 1752"/>
              <a:gd name="T27" fmla="*/ 243 h 1752"/>
              <a:gd name="T28" fmla="*/ 129 w 1752"/>
              <a:gd name="T29" fmla="*/ 275 h 1752"/>
              <a:gd name="T30" fmla="*/ 109 w 1752"/>
              <a:gd name="T31" fmla="*/ 1679 h 1752"/>
              <a:gd name="T32" fmla="*/ 242 w 1752"/>
              <a:gd name="T33" fmla="*/ 352 h 1752"/>
              <a:gd name="T34" fmla="*/ 1168 w 1752"/>
              <a:gd name="T35" fmla="*/ 73 h 1752"/>
              <a:gd name="T36" fmla="*/ 1139 w 1752"/>
              <a:gd name="T37" fmla="*/ 365 h 1752"/>
              <a:gd name="T38" fmla="*/ 1066 w 1752"/>
              <a:gd name="T39" fmla="*/ 506 h 1752"/>
              <a:gd name="T40" fmla="*/ 807 w 1752"/>
              <a:gd name="T41" fmla="*/ 587 h 1752"/>
              <a:gd name="T42" fmla="*/ 856 w 1752"/>
              <a:gd name="T43" fmla="*/ 738 h 1752"/>
              <a:gd name="T44" fmla="*/ 730 w 1752"/>
              <a:gd name="T45" fmla="*/ 978 h 1752"/>
              <a:gd name="T46" fmla="*/ 871 w 1752"/>
              <a:gd name="T47" fmla="*/ 1051 h 1752"/>
              <a:gd name="T48" fmla="*/ 951 w 1752"/>
              <a:gd name="T49" fmla="*/ 1309 h 1752"/>
              <a:gd name="T50" fmla="*/ 1102 w 1752"/>
              <a:gd name="T51" fmla="*/ 1261 h 1752"/>
              <a:gd name="T52" fmla="*/ 1204 w 1752"/>
              <a:gd name="T53" fmla="*/ 1387 h 1752"/>
              <a:gd name="T54" fmla="*/ 1599 w 1752"/>
              <a:gd name="T55" fmla="*/ 941 h 1752"/>
              <a:gd name="T56" fmla="*/ 1540 w 1752"/>
              <a:gd name="T57" fmla="*/ 1084 h 1752"/>
              <a:gd name="T58" fmla="*/ 1448 w 1752"/>
              <a:gd name="T59" fmla="*/ 1176 h 1752"/>
              <a:gd name="T60" fmla="*/ 1306 w 1752"/>
              <a:gd name="T61" fmla="*/ 1235 h 1752"/>
              <a:gd name="T62" fmla="*/ 1175 w 1752"/>
              <a:gd name="T63" fmla="*/ 1235 h 1752"/>
              <a:gd name="T64" fmla="*/ 1033 w 1752"/>
              <a:gd name="T65" fmla="*/ 1176 h 1752"/>
              <a:gd name="T66" fmla="*/ 941 w 1752"/>
              <a:gd name="T67" fmla="*/ 1084 h 1752"/>
              <a:gd name="T68" fmla="*/ 882 w 1752"/>
              <a:gd name="T69" fmla="*/ 941 h 1752"/>
              <a:gd name="T70" fmla="*/ 882 w 1752"/>
              <a:gd name="T71" fmla="*/ 811 h 1752"/>
              <a:gd name="T72" fmla="*/ 941 w 1752"/>
              <a:gd name="T73" fmla="*/ 669 h 1752"/>
              <a:gd name="T74" fmla="*/ 1033 w 1752"/>
              <a:gd name="T75" fmla="*/ 577 h 1752"/>
              <a:gd name="T76" fmla="*/ 1175 w 1752"/>
              <a:gd name="T77" fmla="*/ 518 h 1752"/>
              <a:gd name="T78" fmla="*/ 1306 w 1752"/>
              <a:gd name="T79" fmla="*/ 518 h 1752"/>
              <a:gd name="T80" fmla="*/ 1448 w 1752"/>
              <a:gd name="T81" fmla="*/ 577 h 1752"/>
              <a:gd name="T82" fmla="*/ 1540 w 1752"/>
              <a:gd name="T83" fmla="*/ 669 h 1752"/>
              <a:gd name="T84" fmla="*/ 1599 w 1752"/>
              <a:gd name="T85" fmla="*/ 811 h 1752"/>
              <a:gd name="T86" fmla="*/ 1241 w 1752"/>
              <a:gd name="T87" fmla="*/ 632 h 1752"/>
              <a:gd name="T88" fmla="*/ 1485 w 1752"/>
              <a:gd name="T89" fmla="*/ 876 h 1752"/>
              <a:gd name="T90" fmla="*/ 1069 w 1752"/>
              <a:gd name="T91" fmla="*/ 876 h 1752"/>
              <a:gd name="T92" fmla="*/ 1241 w 1752"/>
              <a:gd name="T93" fmla="*/ 1047 h 1752"/>
              <a:gd name="T94" fmla="*/ 584 w 1752"/>
              <a:gd name="T95" fmla="*/ 840 h 1752"/>
              <a:gd name="T96" fmla="*/ 219 w 1752"/>
              <a:gd name="T97" fmla="*/ 913 h 1752"/>
              <a:gd name="T98" fmla="*/ 219 w 1752"/>
              <a:gd name="T99" fmla="*/ 657 h 1752"/>
              <a:gd name="T100" fmla="*/ 584 w 1752"/>
              <a:gd name="T101" fmla="*/ 730 h 1752"/>
              <a:gd name="T102" fmla="*/ 182 w 1752"/>
              <a:gd name="T103" fmla="*/ 511 h 1752"/>
              <a:gd name="T104" fmla="*/ 620 w 1752"/>
              <a:gd name="T105" fmla="*/ 511 h 1752"/>
              <a:gd name="T106" fmla="*/ 182 w 1752"/>
              <a:gd name="T107" fmla="*/ 511 h 1752"/>
              <a:gd name="T108" fmla="*/ 584 w 1752"/>
              <a:gd name="T109" fmla="*/ 1022 h 1752"/>
              <a:gd name="T110" fmla="*/ 219 w 1752"/>
              <a:gd name="T111" fmla="*/ 1095 h 1752"/>
              <a:gd name="T112" fmla="*/ 219 w 1752"/>
              <a:gd name="T113" fmla="*/ 1205 h 1752"/>
              <a:gd name="T114" fmla="*/ 584 w 1752"/>
              <a:gd name="T115" fmla="*/ 1278 h 1752"/>
              <a:gd name="T116" fmla="*/ 839 w 1752"/>
              <a:gd name="T117" fmla="*/ 1424 h 1752"/>
              <a:gd name="T118" fmla="*/ 182 w 1752"/>
              <a:gd name="T119" fmla="*/ 1424 h 1752"/>
              <a:gd name="T120" fmla="*/ 839 w 1752"/>
              <a:gd name="T121" fmla="*/ 1424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52" h="1752">
                <a:moveTo>
                  <a:pt x="1715" y="738"/>
                </a:moveTo>
                <a:cubicBezTo>
                  <a:pt x="1626" y="738"/>
                  <a:pt x="1626" y="738"/>
                  <a:pt x="1626" y="738"/>
                </a:cubicBezTo>
                <a:cubicBezTo>
                  <a:pt x="1621" y="726"/>
                  <a:pt x="1616" y="713"/>
                  <a:pt x="1611" y="702"/>
                </a:cubicBezTo>
                <a:cubicBezTo>
                  <a:pt x="1674" y="638"/>
                  <a:pt x="1674" y="638"/>
                  <a:pt x="1674" y="638"/>
                </a:cubicBezTo>
                <a:cubicBezTo>
                  <a:pt x="1688" y="624"/>
                  <a:pt x="1688" y="601"/>
                  <a:pt x="1674" y="587"/>
                </a:cubicBezTo>
                <a:cubicBezTo>
                  <a:pt x="1530" y="443"/>
                  <a:pt x="1530" y="443"/>
                  <a:pt x="1530" y="443"/>
                </a:cubicBezTo>
                <a:cubicBezTo>
                  <a:pt x="1516" y="429"/>
                  <a:pt x="1493" y="429"/>
                  <a:pt x="1478" y="443"/>
                </a:cubicBezTo>
                <a:cubicBezTo>
                  <a:pt x="1415" y="506"/>
                  <a:pt x="1415" y="506"/>
                  <a:pt x="1415" y="506"/>
                </a:cubicBezTo>
                <a:cubicBezTo>
                  <a:pt x="1403" y="501"/>
                  <a:pt x="1391" y="496"/>
                  <a:pt x="1379" y="491"/>
                </a:cubicBezTo>
                <a:cubicBezTo>
                  <a:pt x="1379" y="402"/>
                  <a:pt x="1379" y="402"/>
                  <a:pt x="1379" y="402"/>
                </a:cubicBezTo>
                <a:cubicBezTo>
                  <a:pt x="1379" y="382"/>
                  <a:pt x="1362" y="365"/>
                  <a:pt x="1342" y="365"/>
                </a:cubicBezTo>
                <a:cubicBezTo>
                  <a:pt x="1277" y="365"/>
                  <a:pt x="1277" y="365"/>
                  <a:pt x="1277" y="365"/>
                </a:cubicBezTo>
                <a:cubicBezTo>
                  <a:pt x="1277" y="110"/>
                  <a:pt x="1277" y="110"/>
                  <a:pt x="1277" y="110"/>
                </a:cubicBezTo>
                <a:cubicBezTo>
                  <a:pt x="1277" y="49"/>
                  <a:pt x="1228" y="0"/>
                  <a:pt x="1168" y="0"/>
                </a:cubicBezTo>
                <a:cubicBezTo>
                  <a:pt x="300" y="0"/>
                  <a:pt x="300" y="0"/>
                  <a:pt x="300" y="0"/>
                </a:cubicBezTo>
                <a:cubicBezTo>
                  <a:pt x="289" y="11"/>
                  <a:pt x="289" y="11"/>
                  <a:pt x="289" y="11"/>
                </a:cubicBezTo>
                <a:cubicBezTo>
                  <a:pt x="289" y="11"/>
                  <a:pt x="289" y="11"/>
                  <a:pt x="289" y="11"/>
                </a:cubicBezTo>
                <a:cubicBezTo>
                  <a:pt x="10" y="290"/>
                  <a:pt x="10" y="290"/>
                  <a:pt x="10" y="290"/>
                </a:cubicBezTo>
                <a:cubicBezTo>
                  <a:pt x="0" y="301"/>
                  <a:pt x="0" y="301"/>
                  <a:pt x="0" y="301"/>
                </a:cubicBezTo>
                <a:cubicBezTo>
                  <a:pt x="0" y="1643"/>
                  <a:pt x="0" y="1643"/>
                  <a:pt x="0" y="1643"/>
                </a:cubicBezTo>
                <a:cubicBezTo>
                  <a:pt x="0" y="1703"/>
                  <a:pt x="49" y="1752"/>
                  <a:pt x="109" y="1752"/>
                </a:cubicBezTo>
                <a:cubicBezTo>
                  <a:pt x="1168" y="1752"/>
                  <a:pt x="1168" y="1752"/>
                  <a:pt x="1168" y="1752"/>
                </a:cubicBezTo>
                <a:cubicBezTo>
                  <a:pt x="1228" y="1752"/>
                  <a:pt x="1277" y="1703"/>
                  <a:pt x="1277" y="1643"/>
                </a:cubicBezTo>
                <a:cubicBezTo>
                  <a:pt x="1277" y="1387"/>
                  <a:pt x="1277" y="1387"/>
                  <a:pt x="1277" y="1387"/>
                </a:cubicBezTo>
                <a:cubicBezTo>
                  <a:pt x="1342" y="1387"/>
                  <a:pt x="1342" y="1387"/>
                  <a:pt x="1342" y="1387"/>
                </a:cubicBezTo>
                <a:cubicBezTo>
                  <a:pt x="1362" y="1387"/>
                  <a:pt x="1379" y="1371"/>
                  <a:pt x="1379" y="1351"/>
                </a:cubicBezTo>
                <a:cubicBezTo>
                  <a:pt x="1379" y="1261"/>
                  <a:pt x="1379" y="1261"/>
                  <a:pt x="1379" y="1261"/>
                </a:cubicBezTo>
                <a:cubicBezTo>
                  <a:pt x="1391" y="1257"/>
                  <a:pt x="1403" y="1252"/>
                  <a:pt x="1415" y="1246"/>
                </a:cubicBezTo>
                <a:cubicBezTo>
                  <a:pt x="1478" y="1309"/>
                  <a:pt x="1478" y="1309"/>
                  <a:pt x="1478" y="1309"/>
                </a:cubicBezTo>
                <a:cubicBezTo>
                  <a:pt x="1493" y="1324"/>
                  <a:pt x="1516" y="1324"/>
                  <a:pt x="1530" y="1309"/>
                </a:cubicBezTo>
                <a:cubicBezTo>
                  <a:pt x="1674" y="1166"/>
                  <a:pt x="1674" y="1166"/>
                  <a:pt x="1674" y="1166"/>
                </a:cubicBezTo>
                <a:cubicBezTo>
                  <a:pt x="1681" y="1159"/>
                  <a:pt x="1685" y="1149"/>
                  <a:pt x="1685" y="1140"/>
                </a:cubicBezTo>
                <a:cubicBezTo>
                  <a:pt x="1685" y="1130"/>
                  <a:pt x="1681" y="1121"/>
                  <a:pt x="1674" y="1114"/>
                </a:cubicBezTo>
                <a:cubicBezTo>
                  <a:pt x="1611" y="1051"/>
                  <a:pt x="1611" y="1051"/>
                  <a:pt x="1611" y="1051"/>
                </a:cubicBezTo>
                <a:cubicBezTo>
                  <a:pt x="1616" y="1039"/>
                  <a:pt x="1621" y="1027"/>
                  <a:pt x="1626" y="1014"/>
                </a:cubicBezTo>
                <a:cubicBezTo>
                  <a:pt x="1715" y="1014"/>
                  <a:pt x="1715" y="1014"/>
                  <a:pt x="1715" y="1014"/>
                </a:cubicBezTo>
                <a:cubicBezTo>
                  <a:pt x="1735" y="1014"/>
                  <a:pt x="1752" y="998"/>
                  <a:pt x="1752" y="978"/>
                </a:cubicBezTo>
                <a:cubicBezTo>
                  <a:pt x="1752" y="775"/>
                  <a:pt x="1752" y="775"/>
                  <a:pt x="1752" y="775"/>
                </a:cubicBezTo>
                <a:cubicBezTo>
                  <a:pt x="1752" y="754"/>
                  <a:pt x="1735" y="738"/>
                  <a:pt x="1715" y="738"/>
                </a:cubicBezTo>
                <a:close/>
                <a:moveTo>
                  <a:pt x="129" y="275"/>
                </a:moveTo>
                <a:cubicBezTo>
                  <a:pt x="279" y="125"/>
                  <a:pt x="279" y="125"/>
                  <a:pt x="279" y="125"/>
                </a:cubicBezTo>
                <a:cubicBezTo>
                  <a:pt x="279" y="243"/>
                  <a:pt x="279" y="243"/>
                  <a:pt x="279" y="243"/>
                </a:cubicBezTo>
                <a:cubicBezTo>
                  <a:pt x="279" y="263"/>
                  <a:pt x="262" y="279"/>
                  <a:pt x="242" y="279"/>
                </a:cubicBezTo>
                <a:cubicBezTo>
                  <a:pt x="124" y="279"/>
                  <a:pt x="124" y="279"/>
                  <a:pt x="124" y="279"/>
                </a:cubicBezTo>
                <a:lnTo>
                  <a:pt x="129" y="275"/>
                </a:lnTo>
                <a:close/>
                <a:moveTo>
                  <a:pt x="1204" y="1643"/>
                </a:moveTo>
                <a:cubicBezTo>
                  <a:pt x="1204" y="1663"/>
                  <a:pt x="1188" y="1679"/>
                  <a:pt x="1168" y="1679"/>
                </a:cubicBezTo>
                <a:cubicBezTo>
                  <a:pt x="109" y="1679"/>
                  <a:pt x="109" y="1679"/>
                  <a:pt x="109" y="1679"/>
                </a:cubicBezTo>
                <a:cubicBezTo>
                  <a:pt x="89" y="1679"/>
                  <a:pt x="73" y="1663"/>
                  <a:pt x="73" y="1643"/>
                </a:cubicBezTo>
                <a:cubicBezTo>
                  <a:pt x="73" y="352"/>
                  <a:pt x="73" y="352"/>
                  <a:pt x="73" y="352"/>
                </a:cubicBezTo>
                <a:cubicBezTo>
                  <a:pt x="242" y="352"/>
                  <a:pt x="242" y="352"/>
                  <a:pt x="242" y="352"/>
                </a:cubicBezTo>
                <a:cubicBezTo>
                  <a:pt x="303" y="352"/>
                  <a:pt x="352" y="303"/>
                  <a:pt x="352" y="243"/>
                </a:cubicBezTo>
                <a:cubicBezTo>
                  <a:pt x="352" y="73"/>
                  <a:pt x="352" y="73"/>
                  <a:pt x="352" y="73"/>
                </a:cubicBezTo>
                <a:cubicBezTo>
                  <a:pt x="1168" y="73"/>
                  <a:pt x="1168" y="73"/>
                  <a:pt x="1168" y="73"/>
                </a:cubicBezTo>
                <a:cubicBezTo>
                  <a:pt x="1188" y="73"/>
                  <a:pt x="1204" y="90"/>
                  <a:pt x="1204" y="110"/>
                </a:cubicBezTo>
                <a:cubicBezTo>
                  <a:pt x="1204" y="365"/>
                  <a:pt x="1204" y="365"/>
                  <a:pt x="1204" y="365"/>
                </a:cubicBezTo>
                <a:cubicBezTo>
                  <a:pt x="1139" y="365"/>
                  <a:pt x="1139" y="365"/>
                  <a:pt x="1139" y="365"/>
                </a:cubicBezTo>
                <a:cubicBezTo>
                  <a:pt x="1119" y="365"/>
                  <a:pt x="1102" y="382"/>
                  <a:pt x="1102" y="402"/>
                </a:cubicBezTo>
                <a:cubicBezTo>
                  <a:pt x="1102" y="491"/>
                  <a:pt x="1102" y="491"/>
                  <a:pt x="1102" y="491"/>
                </a:cubicBezTo>
                <a:cubicBezTo>
                  <a:pt x="1090" y="496"/>
                  <a:pt x="1078" y="501"/>
                  <a:pt x="1066" y="506"/>
                </a:cubicBezTo>
                <a:cubicBezTo>
                  <a:pt x="1003" y="443"/>
                  <a:pt x="1003" y="443"/>
                  <a:pt x="1003" y="443"/>
                </a:cubicBezTo>
                <a:cubicBezTo>
                  <a:pt x="989" y="429"/>
                  <a:pt x="965" y="429"/>
                  <a:pt x="951" y="443"/>
                </a:cubicBezTo>
                <a:cubicBezTo>
                  <a:pt x="807" y="587"/>
                  <a:pt x="807" y="587"/>
                  <a:pt x="807" y="587"/>
                </a:cubicBezTo>
                <a:cubicBezTo>
                  <a:pt x="793" y="601"/>
                  <a:pt x="793" y="624"/>
                  <a:pt x="807" y="638"/>
                </a:cubicBezTo>
                <a:cubicBezTo>
                  <a:pt x="871" y="702"/>
                  <a:pt x="871" y="702"/>
                  <a:pt x="871" y="702"/>
                </a:cubicBezTo>
                <a:cubicBezTo>
                  <a:pt x="865" y="713"/>
                  <a:pt x="860" y="726"/>
                  <a:pt x="856" y="738"/>
                </a:cubicBezTo>
                <a:cubicBezTo>
                  <a:pt x="766" y="738"/>
                  <a:pt x="766" y="738"/>
                  <a:pt x="766" y="738"/>
                </a:cubicBezTo>
                <a:cubicBezTo>
                  <a:pt x="746" y="738"/>
                  <a:pt x="730" y="754"/>
                  <a:pt x="730" y="775"/>
                </a:cubicBezTo>
                <a:cubicBezTo>
                  <a:pt x="730" y="978"/>
                  <a:pt x="730" y="978"/>
                  <a:pt x="730" y="978"/>
                </a:cubicBezTo>
                <a:cubicBezTo>
                  <a:pt x="730" y="998"/>
                  <a:pt x="746" y="1014"/>
                  <a:pt x="766" y="1014"/>
                </a:cubicBezTo>
                <a:cubicBezTo>
                  <a:pt x="856" y="1014"/>
                  <a:pt x="856" y="1014"/>
                  <a:pt x="856" y="1014"/>
                </a:cubicBezTo>
                <a:cubicBezTo>
                  <a:pt x="860" y="1027"/>
                  <a:pt x="865" y="1039"/>
                  <a:pt x="871" y="1051"/>
                </a:cubicBezTo>
                <a:cubicBezTo>
                  <a:pt x="807" y="1114"/>
                  <a:pt x="807" y="1114"/>
                  <a:pt x="807" y="1114"/>
                </a:cubicBezTo>
                <a:cubicBezTo>
                  <a:pt x="793" y="1128"/>
                  <a:pt x="793" y="1151"/>
                  <a:pt x="807" y="1166"/>
                </a:cubicBezTo>
                <a:cubicBezTo>
                  <a:pt x="951" y="1309"/>
                  <a:pt x="951" y="1309"/>
                  <a:pt x="951" y="1309"/>
                </a:cubicBezTo>
                <a:cubicBezTo>
                  <a:pt x="965" y="1324"/>
                  <a:pt x="988" y="1324"/>
                  <a:pt x="1003" y="1309"/>
                </a:cubicBezTo>
                <a:cubicBezTo>
                  <a:pt x="1066" y="1246"/>
                  <a:pt x="1066" y="1246"/>
                  <a:pt x="1066" y="1246"/>
                </a:cubicBezTo>
                <a:cubicBezTo>
                  <a:pt x="1078" y="1252"/>
                  <a:pt x="1090" y="1257"/>
                  <a:pt x="1102" y="1261"/>
                </a:cubicBezTo>
                <a:cubicBezTo>
                  <a:pt x="1102" y="1351"/>
                  <a:pt x="1102" y="1351"/>
                  <a:pt x="1102" y="1351"/>
                </a:cubicBezTo>
                <a:cubicBezTo>
                  <a:pt x="1102" y="1371"/>
                  <a:pt x="1119" y="1387"/>
                  <a:pt x="1139" y="1387"/>
                </a:cubicBezTo>
                <a:cubicBezTo>
                  <a:pt x="1204" y="1387"/>
                  <a:pt x="1204" y="1387"/>
                  <a:pt x="1204" y="1387"/>
                </a:cubicBezTo>
                <a:lnTo>
                  <a:pt x="1204" y="1643"/>
                </a:lnTo>
                <a:close/>
                <a:moveTo>
                  <a:pt x="1679" y="941"/>
                </a:moveTo>
                <a:cubicBezTo>
                  <a:pt x="1599" y="941"/>
                  <a:pt x="1599" y="941"/>
                  <a:pt x="1599" y="941"/>
                </a:cubicBezTo>
                <a:cubicBezTo>
                  <a:pt x="1583" y="941"/>
                  <a:pt x="1568" y="952"/>
                  <a:pt x="1564" y="968"/>
                </a:cubicBezTo>
                <a:cubicBezTo>
                  <a:pt x="1557" y="993"/>
                  <a:pt x="1547" y="1018"/>
                  <a:pt x="1534" y="1040"/>
                </a:cubicBezTo>
                <a:cubicBezTo>
                  <a:pt x="1526" y="1054"/>
                  <a:pt x="1529" y="1072"/>
                  <a:pt x="1540" y="1084"/>
                </a:cubicBezTo>
                <a:cubicBezTo>
                  <a:pt x="1596" y="1140"/>
                  <a:pt x="1596" y="1140"/>
                  <a:pt x="1596" y="1140"/>
                </a:cubicBezTo>
                <a:cubicBezTo>
                  <a:pt x="1504" y="1232"/>
                  <a:pt x="1504" y="1232"/>
                  <a:pt x="1504" y="1232"/>
                </a:cubicBezTo>
                <a:cubicBezTo>
                  <a:pt x="1448" y="1176"/>
                  <a:pt x="1448" y="1176"/>
                  <a:pt x="1448" y="1176"/>
                </a:cubicBezTo>
                <a:cubicBezTo>
                  <a:pt x="1436" y="1164"/>
                  <a:pt x="1419" y="1162"/>
                  <a:pt x="1404" y="1170"/>
                </a:cubicBezTo>
                <a:cubicBezTo>
                  <a:pt x="1382" y="1182"/>
                  <a:pt x="1358" y="1192"/>
                  <a:pt x="1332" y="1200"/>
                </a:cubicBezTo>
                <a:cubicBezTo>
                  <a:pt x="1317" y="1204"/>
                  <a:pt x="1306" y="1218"/>
                  <a:pt x="1306" y="1235"/>
                </a:cubicBezTo>
                <a:cubicBezTo>
                  <a:pt x="1306" y="1314"/>
                  <a:pt x="1306" y="1314"/>
                  <a:pt x="1306" y="1314"/>
                </a:cubicBezTo>
                <a:cubicBezTo>
                  <a:pt x="1175" y="1314"/>
                  <a:pt x="1175" y="1314"/>
                  <a:pt x="1175" y="1314"/>
                </a:cubicBezTo>
                <a:cubicBezTo>
                  <a:pt x="1175" y="1235"/>
                  <a:pt x="1175" y="1235"/>
                  <a:pt x="1175" y="1235"/>
                </a:cubicBezTo>
                <a:cubicBezTo>
                  <a:pt x="1175" y="1218"/>
                  <a:pt x="1165" y="1204"/>
                  <a:pt x="1149" y="1200"/>
                </a:cubicBezTo>
                <a:cubicBezTo>
                  <a:pt x="1123" y="1192"/>
                  <a:pt x="1099" y="1182"/>
                  <a:pt x="1077" y="1170"/>
                </a:cubicBezTo>
                <a:cubicBezTo>
                  <a:pt x="1063" y="1162"/>
                  <a:pt x="1045" y="1164"/>
                  <a:pt x="1033" y="1176"/>
                </a:cubicBezTo>
                <a:cubicBezTo>
                  <a:pt x="977" y="1232"/>
                  <a:pt x="977" y="1232"/>
                  <a:pt x="977" y="1232"/>
                </a:cubicBezTo>
                <a:cubicBezTo>
                  <a:pt x="885" y="1140"/>
                  <a:pt x="885" y="1140"/>
                  <a:pt x="885" y="1140"/>
                </a:cubicBezTo>
                <a:cubicBezTo>
                  <a:pt x="941" y="1084"/>
                  <a:pt x="941" y="1084"/>
                  <a:pt x="941" y="1084"/>
                </a:cubicBezTo>
                <a:cubicBezTo>
                  <a:pt x="953" y="1072"/>
                  <a:pt x="955" y="1054"/>
                  <a:pt x="947" y="1040"/>
                </a:cubicBezTo>
                <a:cubicBezTo>
                  <a:pt x="935" y="1018"/>
                  <a:pt x="925" y="993"/>
                  <a:pt x="917" y="968"/>
                </a:cubicBezTo>
                <a:cubicBezTo>
                  <a:pt x="913" y="952"/>
                  <a:pt x="898" y="941"/>
                  <a:pt x="882" y="941"/>
                </a:cubicBezTo>
                <a:cubicBezTo>
                  <a:pt x="803" y="941"/>
                  <a:pt x="803" y="941"/>
                  <a:pt x="803" y="941"/>
                </a:cubicBezTo>
                <a:cubicBezTo>
                  <a:pt x="803" y="811"/>
                  <a:pt x="803" y="811"/>
                  <a:pt x="803" y="811"/>
                </a:cubicBezTo>
                <a:cubicBezTo>
                  <a:pt x="882" y="811"/>
                  <a:pt x="882" y="811"/>
                  <a:pt x="882" y="811"/>
                </a:cubicBezTo>
                <a:cubicBezTo>
                  <a:pt x="898" y="811"/>
                  <a:pt x="913" y="800"/>
                  <a:pt x="917" y="784"/>
                </a:cubicBezTo>
                <a:cubicBezTo>
                  <a:pt x="925" y="759"/>
                  <a:pt x="935" y="735"/>
                  <a:pt x="947" y="712"/>
                </a:cubicBezTo>
                <a:cubicBezTo>
                  <a:pt x="955" y="698"/>
                  <a:pt x="953" y="680"/>
                  <a:pt x="941" y="669"/>
                </a:cubicBezTo>
                <a:cubicBezTo>
                  <a:pt x="885" y="613"/>
                  <a:pt x="885" y="613"/>
                  <a:pt x="885" y="613"/>
                </a:cubicBezTo>
                <a:cubicBezTo>
                  <a:pt x="977" y="520"/>
                  <a:pt x="977" y="520"/>
                  <a:pt x="977" y="520"/>
                </a:cubicBezTo>
                <a:cubicBezTo>
                  <a:pt x="1033" y="577"/>
                  <a:pt x="1033" y="577"/>
                  <a:pt x="1033" y="577"/>
                </a:cubicBezTo>
                <a:cubicBezTo>
                  <a:pt x="1045" y="588"/>
                  <a:pt x="1062" y="591"/>
                  <a:pt x="1077" y="583"/>
                </a:cubicBezTo>
                <a:cubicBezTo>
                  <a:pt x="1099" y="570"/>
                  <a:pt x="1123" y="560"/>
                  <a:pt x="1149" y="553"/>
                </a:cubicBezTo>
                <a:cubicBezTo>
                  <a:pt x="1165" y="548"/>
                  <a:pt x="1175" y="534"/>
                  <a:pt x="1175" y="518"/>
                </a:cubicBezTo>
                <a:cubicBezTo>
                  <a:pt x="1175" y="438"/>
                  <a:pt x="1175" y="438"/>
                  <a:pt x="1175" y="438"/>
                </a:cubicBezTo>
                <a:cubicBezTo>
                  <a:pt x="1306" y="438"/>
                  <a:pt x="1306" y="438"/>
                  <a:pt x="1306" y="438"/>
                </a:cubicBezTo>
                <a:cubicBezTo>
                  <a:pt x="1306" y="518"/>
                  <a:pt x="1306" y="518"/>
                  <a:pt x="1306" y="518"/>
                </a:cubicBezTo>
                <a:cubicBezTo>
                  <a:pt x="1306" y="534"/>
                  <a:pt x="1317" y="548"/>
                  <a:pt x="1332" y="553"/>
                </a:cubicBezTo>
                <a:cubicBezTo>
                  <a:pt x="1358" y="560"/>
                  <a:pt x="1382" y="570"/>
                  <a:pt x="1404" y="583"/>
                </a:cubicBezTo>
                <a:cubicBezTo>
                  <a:pt x="1419" y="591"/>
                  <a:pt x="1436" y="588"/>
                  <a:pt x="1448" y="577"/>
                </a:cubicBezTo>
                <a:cubicBezTo>
                  <a:pt x="1504" y="520"/>
                  <a:pt x="1504" y="520"/>
                  <a:pt x="1504" y="520"/>
                </a:cubicBezTo>
                <a:cubicBezTo>
                  <a:pt x="1596" y="613"/>
                  <a:pt x="1596" y="613"/>
                  <a:pt x="1596" y="613"/>
                </a:cubicBezTo>
                <a:cubicBezTo>
                  <a:pt x="1540" y="669"/>
                  <a:pt x="1540" y="669"/>
                  <a:pt x="1540" y="669"/>
                </a:cubicBezTo>
                <a:cubicBezTo>
                  <a:pt x="1529" y="680"/>
                  <a:pt x="1526" y="698"/>
                  <a:pt x="1534" y="712"/>
                </a:cubicBezTo>
                <a:cubicBezTo>
                  <a:pt x="1547" y="735"/>
                  <a:pt x="1557" y="759"/>
                  <a:pt x="1564" y="784"/>
                </a:cubicBezTo>
                <a:cubicBezTo>
                  <a:pt x="1568" y="800"/>
                  <a:pt x="1583" y="811"/>
                  <a:pt x="1599" y="811"/>
                </a:cubicBezTo>
                <a:cubicBezTo>
                  <a:pt x="1679" y="811"/>
                  <a:pt x="1679" y="811"/>
                  <a:pt x="1679" y="811"/>
                </a:cubicBezTo>
                <a:lnTo>
                  <a:pt x="1679" y="941"/>
                </a:lnTo>
                <a:close/>
                <a:moveTo>
                  <a:pt x="1241" y="632"/>
                </a:moveTo>
                <a:cubicBezTo>
                  <a:pt x="1106" y="632"/>
                  <a:pt x="996" y="742"/>
                  <a:pt x="996" y="876"/>
                </a:cubicBezTo>
                <a:cubicBezTo>
                  <a:pt x="996" y="1011"/>
                  <a:pt x="1106" y="1120"/>
                  <a:pt x="1241" y="1120"/>
                </a:cubicBezTo>
                <a:cubicBezTo>
                  <a:pt x="1375" y="1120"/>
                  <a:pt x="1485" y="1011"/>
                  <a:pt x="1485" y="876"/>
                </a:cubicBezTo>
                <a:cubicBezTo>
                  <a:pt x="1485" y="742"/>
                  <a:pt x="1375" y="632"/>
                  <a:pt x="1241" y="632"/>
                </a:cubicBezTo>
                <a:close/>
                <a:moveTo>
                  <a:pt x="1241" y="1047"/>
                </a:moveTo>
                <a:cubicBezTo>
                  <a:pt x="1146" y="1047"/>
                  <a:pt x="1069" y="971"/>
                  <a:pt x="1069" y="876"/>
                </a:cubicBezTo>
                <a:cubicBezTo>
                  <a:pt x="1069" y="782"/>
                  <a:pt x="1146" y="705"/>
                  <a:pt x="1241" y="705"/>
                </a:cubicBezTo>
                <a:cubicBezTo>
                  <a:pt x="1335" y="705"/>
                  <a:pt x="1412" y="782"/>
                  <a:pt x="1412" y="876"/>
                </a:cubicBezTo>
                <a:cubicBezTo>
                  <a:pt x="1412" y="971"/>
                  <a:pt x="1335" y="1047"/>
                  <a:pt x="1241" y="1047"/>
                </a:cubicBezTo>
                <a:close/>
                <a:moveTo>
                  <a:pt x="182" y="876"/>
                </a:moveTo>
                <a:cubicBezTo>
                  <a:pt x="182" y="856"/>
                  <a:pt x="198" y="840"/>
                  <a:pt x="219" y="840"/>
                </a:cubicBezTo>
                <a:cubicBezTo>
                  <a:pt x="584" y="840"/>
                  <a:pt x="584" y="840"/>
                  <a:pt x="584" y="840"/>
                </a:cubicBezTo>
                <a:cubicBezTo>
                  <a:pt x="604" y="840"/>
                  <a:pt x="620" y="856"/>
                  <a:pt x="620" y="876"/>
                </a:cubicBezTo>
                <a:cubicBezTo>
                  <a:pt x="620" y="896"/>
                  <a:pt x="604" y="913"/>
                  <a:pt x="584" y="913"/>
                </a:cubicBezTo>
                <a:cubicBezTo>
                  <a:pt x="219" y="913"/>
                  <a:pt x="219" y="913"/>
                  <a:pt x="219" y="913"/>
                </a:cubicBezTo>
                <a:cubicBezTo>
                  <a:pt x="198" y="913"/>
                  <a:pt x="182" y="896"/>
                  <a:pt x="182" y="876"/>
                </a:cubicBezTo>
                <a:close/>
                <a:moveTo>
                  <a:pt x="182" y="694"/>
                </a:moveTo>
                <a:cubicBezTo>
                  <a:pt x="182" y="673"/>
                  <a:pt x="198" y="657"/>
                  <a:pt x="219" y="657"/>
                </a:cubicBezTo>
                <a:cubicBezTo>
                  <a:pt x="584" y="657"/>
                  <a:pt x="584" y="657"/>
                  <a:pt x="584" y="657"/>
                </a:cubicBezTo>
                <a:cubicBezTo>
                  <a:pt x="604" y="657"/>
                  <a:pt x="620" y="673"/>
                  <a:pt x="620" y="694"/>
                </a:cubicBezTo>
                <a:cubicBezTo>
                  <a:pt x="620" y="714"/>
                  <a:pt x="604" y="730"/>
                  <a:pt x="584" y="730"/>
                </a:cubicBezTo>
                <a:cubicBezTo>
                  <a:pt x="219" y="730"/>
                  <a:pt x="219" y="730"/>
                  <a:pt x="219" y="730"/>
                </a:cubicBezTo>
                <a:cubicBezTo>
                  <a:pt x="198" y="730"/>
                  <a:pt x="182" y="714"/>
                  <a:pt x="182" y="694"/>
                </a:cubicBezTo>
                <a:close/>
                <a:moveTo>
                  <a:pt x="182" y="511"/>
                </a:moveTo>
                <a:cubicBezTo>
                  <a:pt x="182" y="491"/>
                  <a:pt x="198" y="475"/>
                  <a:pt x="219" y="475"/>
                </a:cubicBezTo>
                <a:cubicBezTo>
                  <a:pt x="584" y="475"/>
                  <a:pt x="584" y="475"/>
                  <a:pt x="584" y="475"/>
                </a:cubicBezTo>
                <a:cubicBezTo>
                  <a:pt x="604" y="475"/>
                  <a:pt x="620" y="491"/>
                  <a:pt x="620" y="511"/>
                </a:cubicBezTo>
                <a:cubicBezTo>
                  <a:pt x="620" y="531"/>
                  <a:pt x="604" y="548"/>
                  <a:pt x="584" y="548"/>
                </a:cubicBezTo>
                <a:cubicBezTo>
                  <a:pt x="219" y="548"/>
                  <a:pt x="219" y="548"/>
                  <a:pt x="219" y="548"/>
                </a:cubicBezTo>
                <a:cubicBezTo>
                  <a:pt x="198" y="548"/>
                  <a:pt x="182" y="531"/>
                  <a:pt x="182" y="511"/>
                </a:cubicBezTo>
                <a:close/>
                <a:moveTo>
                  <a:pt x="182" y="1059"/>
                </a:moveTo>
                <a:cubicBezTo>
                  <a:pt x="182" y="1038"/>
                  <a:pt x="198" y="1022"/>
                  <a:pt x="219" y="1022"/>
                </a:cubicBezTo>
                <a:cubicBezTo>
                  <a:pt x="584" y="1022"/>
                  <a:pt x="584" y="1022"/>
                  <a:pt x="584" y="1022"/>
                </a:cubicBezTo>
                <a:cubicBezTo>
                  <a:pt x="604" y="1022"/>
                  <a:pt x="620" y="1038"/>
                  <a:pt x="620" y="1059"/>
                </a:cubicBezTo>
                <a:cubicBezTo>
                  <a:pt x="620" y="1079"/>
                  <a:pt x="604" y="1095"/>
                  <a:pt x="584" y="1095"/>
                </a:cubicBezTo>
                <a:cubicBezTo>
                  <a:pt x="219" y="1095"/>
                  <a:pt x="219" y="1095"/>
                  <a:pt x="219" y="1095"/>
                </a:cubicBezTo>
                <a:cubicBezTo>
                  <a:pt x="198" y="1095"/>
                  <a:pt x="182" y="1079"/>
                  <a:pt x="182" y="1059"/>
                </a:cubicBezTo>
                <a:close/>
                <a:moveTo>
                  <a:pt x="182" y="1241"/>
                </a:moveTo>
                <a:cubicBezTo>
                  <a:pt x="182" y="1221"/>
                  <a:pt x="198" y="1205"/>
                  <a:pt x="219" y="1205"/>
                </a:cubicBezTo>
                <a:cubicBezTo>
                  <a:pt x="584" y="1205"/>
                  <a:pt x="584" y="1205"/>
                  <a:pt x="584" y="1205"/>
                </a:cubicBezTo>
                <a:cubicBezTo>
                  <a:pt x="604" y="1205"/>
                  <a:pt x="620" y="1221"/>
                  <a:pt x="620" y="1241"/>
                </a:cubicBezTo>
                <a:cubicBezTo>
                  <a:pt x="620" y="1261"/>
                  <a:pt x="604" y="1278"/>
                  <a:pt x="584" y="1278"/>
                </a:cubicBezTo>
                <a:cubicBezTo>
                  <a:pt x="219" y="1278"/>
                  <a:pt x="219" y="1278"/>
                  <a:pt x="219" y="1278"/>
                </a:cubicBezTo>
                <a:cubicBezTo>
                  <a:pt x="198" y="1278"/>
                  <a:pt x="182" y="1261"/>
                  <a:pt x="182" y="1241"/>
                </a:cubicBezTo>
                <a:close/>
                <a:moveTo>
                  <a:pt x="839" y="1424"/>
                </a:moveTo>
                <a:cubicBezTo>
                  <a:pt x="839" y="1444"/>
                  <a:pt x="823" y="1460"/>
                  <a:pt x="803" y="1460"/>
                </a:cubicBezTo>
                <a:cubicBezTo>
                  <a:pt x="219" y="1460"/>
                  <a:pt x="219" y="1460"/>
                  <a:pt x="219" y="1460"/>
                </a:cubicBezTo>
                <a:cubicBezTo>
                  <a:pt x="198" y="1460"/>
                  <a:pt x="182" y="1444"/>
                  <a:pt x="182" y="1424"/>
                </a:cubicBezTo>
                <a:cubicBezTo>
                  <a:pt x="182" y="1404"/>
                  <a:pt x="198" y="1387"/>
                  <a:pt x="219" y="1387"/>
                </a:cubicBezTo>
                <a:cubicBezTo>
                  <a:pt x="803" y="1387"/>
                  <a:pt x="803" y="1387"/>
                  <a:pt x="803" y="1387"/>
                </a:cubicBezTo>
                <a:cubicBezTo>
                  <a:pt x="823" y="1387"/>
                  <a:pt x="839" y="1404"/>
                  <a:pt x="839" y="1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4" name="Freeform 252"/>
          <p:cNvSpPr>
            <a:spLocks noEditPoints="1"/>
          </p:cNvSpPr>
          <p:nvPr/>
        </p:nvSpPr>
        <p:spPr bwMode="auto">
          <a:xfrm>
            <a:off x="8473561" y="7423590"/>
            <a:ext cx="674180" cy="829244"/>
          </a:xfrm>
          <a:custGeom>
            <a:avLst/>
            <a:gdLst>
              <a:gd name="T0" fmla="*/ 1168 w 1424"/>
              <a:gd name="T1" fmla="*/ 282 h 1752"/>
              <a:gd name="T2" fmla="*/ 110 w 1424"/>
              <a:gd name="T3" fmla="*/ 0 h 1752"/>
              <a:gd name="T4" fmla="*/ 0 w 1424"/>
              <a:gd name="T5" fmla="*/ 1387 h 1752"/>
              <a:gd name="T6" fmla="*/ 842 w 1424"/>
              <a:gd name="T7" fmla="*/ 1496 h 1752"/>
              <a:gd name="T8" fmla="*/ 1424 w 1424"/>
              <a:gd name="T9" fmla="*/ 1460 h 1752"/>
              <a:gd name="T10" fmla="*/ 913 w 1424"/>
              <a:gd name="T11" fmla="*/ 130 h 1752"/>
              <a:gd name="T12" fmla="*/ 941 w 1424"/>
              <a:gd name="T13" fmla="*/ 255 h 1752"/>
              <a:gd name="T14" fmla="*/ 913 w 1424"/>
              <a:gd name="T15" fmla="*/ 130 h 1752"/>
              <a:gd name="T16" fmla="*/ 73 w 1424"/>
              <a:gd name="T17" fmla="*/ 1387 h 1752"/>
              <a:gd name="T18" fmla="*/ 110 w 1424"/>
              <a:gd name="T19" fmla="*/ 73 h 1752"/>
              <a:gd name="T20" fmla="*/ 840 w 1424"/>
              <a:gd name="T21" fmla="*/ 224 h 1752"/>
              <a:gd name="T22" fmla="*/ 1095 w 1424"/>
              <a:gd name="T23" fmla="*/ 328 h 1752"/>
              <a:gd name="T24" fmla="*/ 842 w 1424"/>
              <a:gd name="T25" fmla="*/ 1423 h 1752"/>
              <a:gd name="T26" fmla="*/ 1132 w 1424"/>
              <a:gd name="T27" fmla="*/ 1679 h 1752"/>
              <a:gd name="T28" fmla="*/ 1132 w 1424"/>
              <a:gd name="T29" fmla="*/ 1241 h 1752"/>
              <a:gd name="T30" fmla="*/ 1132 w 1424"/>
              <a:gd name="T31" fmla="*/ 1679 h 1752"/>
              <a:gd name="T32" fmla="*/ 1266 w 1424"/>
              <a:gd name="T33" fmla="*/ 1414 h 1752"/>
              <a:gd name="T34" fmla="*/ 1078 w 1424"/>
              <a:gd name="T35" fmla="*/ 1569 h 1752"/>
              <a:gd name="T36" fmla="*/ 998 w 1424"/>
              <a:gd name="T37" fmla="*/ 1512 h 1752"/>
              <a:gd name="T38" fmla="*/ 1046 w 1424"/>
              <a:gd name="T39" fmla="*/ 1457 h 1752"/>
              <a:gd name="T40" fmla="*/ 1217 w 1424"/>
              <a:gd name="T41" fmla="*/ 1359 h 1752"/>
              <a:gd name="T42" fmla="*/ 183 w 1424"/>
              <a:gd name="T43" fmla="*/ 292 h 1752"/>
              <a:gd name="T44" fmla="*/ 256 w 1424"/>
              <a:gd name="T45" fmla="*/ 365 h 1752"/>
              <a:gd name="T46" fmla="*/ 183 w 1424"/>
              <a:gd name="T47" fmla="*/ 292 h 1752"/>
              <a:gd name="T48" fmla="*/ 256 w 1424"/>
              <a:gd name="T49" fmla="*/ 511 h 1752"/>
              <a:gd name="T50" fmla="*/ 183 w 1424"/>
              <a:gd name="T51" fmla="*/ 584 h 1752"/>
              <a:gd name="T52" fmla="*/ 183 w 1424"/>
              <a:gd name="T53" fmla="*/ 730 h 1752"/>
              <a:gd name="T54" fmla="*/ 256 w 1424"/>
              <a:gd name="T55" fmla="*/ 803 h 1752"/>
              <a:gd name="T56" fmla="*/ 183 w 1424"/>
              <a:gd name="T57" fmla="*/ 730 h 1752"/>
              <a:gd name="T58" fmla="*/ 256 w 1424"/>
              <a:gd name="T59" fmla="*/ 949 h 1752"/>
              <a:gd name="T60" fmla="*/ 183 w 1424"/>
              <a:gd name="T61" fmla="*/ 1022 h 1752"/>
              <a:gd name="T62" fmla="*/ 183 w 1424"/>
              <a:gd name="T63" fmla="*/ 1168 h 1752"/>
              <a:gd name="T64" fmla="*/ 256 w 1424"/>
              <a:gd name="T65" fmla="*/ 1241 h 1752"/>
              <a:gd name="T66" fmla="*/ 183 w 1424"/>
              <a:gd name="T67" fmla="*/ 1168 h 1752"/>
              <a:gd name="T68" fmla="*/ 730 w 1424"/>
              <a:gd name="T69" fmla="*/ 292 h 1752"/>
              <a:gd name="T70" fmla="*/ 365 w 1424"/>
              <a:gd name="T71" fmla="*/ 365 h 1752"/>
              <a:gd name="T72" fmla="*/ 365 w 1424"/>
              <a:gd name="T73" fmla="*/ 511 h 1752"/>
              <a:gd name="T74" fmla="*/ 730 w 1424"/>
              <a:gd name="T75" fmla="*/ 584 h 1752"/>
              <a:gd name="T76" fmla="*/ 365 w 1424"/>
              <a:gd name="T77" fmla="*/ 511 h 1752"/>
              <a:gd name="T78" fmla="*/ 730 w 1424"/>
              <a:gd name="T79" fmla="*/ 730 h 1752"/>
              <a:gd name="T80" fmla="*/ 365 w 1424"/>
              <a:gd name="T81" fmla="*/ 803 h 1752"/>
              <a:gd name="T82" fmla="*/ 365 w 1424"/>
              <a:gd name="T83" fmla="*/ 949 h 1752"/>
              <a:gd name="T84" fmla="*/ 730 w 1424"/>
              <a:gd name="T85" fmla="*/ 1022 h 1752"/>
              <a:gd name="T86" fmla="*/ 365 w 1424"/>
              <a:gd name="T87" fmla="*/ 949 h 1752"/>
              <a:gd name="T88" fmla="*/ 730 w 1424"/>
              <a:gd name="T89" fmla="*/ 1168 h 1752"/>
              <a:gd name="T90" fmla="*/ 365 w 1424"/>
              <a:gd name="T91" fmla="*/ 1241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24" h="1752">
                <a:moveTo>
                  <a:pt x="1168" y="1170"/>
                </a:moveTo>
                <a:cubicBezTo>
                  <a:pt x="1168" y="282"/>
                  <a:pt x="1168" y="282"/>
                  <a:pt x="1168" y="282"/>
                </a:cubicBezTo>
                <a:cubicBezTo>
                  <a:pt x="886" y="0"/>
                  <a:pt x="886" y="0"/>
                  <a:pt x="886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49" y="0"/>
                  <a:pt x="0" y="49"/>
                  <a:pt x="0" y="109"/>
                </a:cubicBezTo>
                <a:cubicBezTo>
                  <a:pt x="0" y="1387"/>
                  <a:pt x="0" y="1387"/>
                  <a:pt x="0" y="1387"/>
                </a:cubicBezTo>
                <a:cubicBezTo>
                  <a:pt x="0" y="1447"/>
                  <a:pt x="48" y="1496"/>
                  <a:pt x="107" y="1496"/>
                </a:cubicBezTo>
                <a:cubicBezTo>
                  <a:pt x="842" y="1496"/>
                  <a:pt x="842" y="1496"/>
                  <a:pt x="842" y="1496"/>
                </a:cubicBezTo>
                <a:cubicBezTo>
                  <a:pt x="860" y="1640"/>
                  <a:pt x="983" y="1752"/>
                  <a:pt x="1132" y="1752"/>
                </a:cubicBezTo>
                <a:cubicBezTo>
                  <a:pt x="1293" y="1752"/>
                  <a:pt x="1424" y="1621"/>
                  <a:pt x="1424" y="1460"/>
                </a:cubicBezTo>
                <a:cubicBezTo>
                  <a:pt x="1424" y="1311"/>
                  <a:pt x="1312" y="1188"/>
                  <a:pt x="1168" y="1170"/>
                </a:cubicBezTo>
                <a:close/>
                <a:moveTo>
                  <a:pt x="913" y="130"/>
                </a:moveTo>
                <a:cubicBezTo>
                  <a:pt x="1038" y="255"/>
                  <a:pt x="1038" y="255"/>
                  <a:pt x="1038" y="255"/>
                </a:cubicBezTo>
                <a:cubicBezTo>
                  <a:pt x="941" y="255"/>
                  <a:pt x="941" y="255"/>
                  <a:pt x="941" y="255"/>
                </a:cubicBezTo>
                <a:cubicBezTo>
                  <a:pt x="918" y="255"/>
                  <a:pt x="913" y="238"/>
                  <a:pt x="913" y="224"/>
                </a:cubicBezTo>
                <a:lnTo>
                  <a:pt x="913" y="130"/>
                </a:lnTo>
                <a:close/>
                <a:moveTo>
                  <a:pt x="107" y="1423"/>
                </a:moveTo>
                <a:cubicBezTo>
                  <a:pt x="89" y="1423"/>
                  <a:pt x="73" y="1407"/>
                  <a:pt x="73" y="1387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3" y="89"/>
                  <a:pt x="90" y="73"/>
                  <a:pt x="110" y="73"/>
                </a:cubicBezTo>
                <a:cubicBezTo>
                  <a:pt x="840" y="73"/>
                  <a:pt x="840" y="73"/>
                  <a:pt x="840" y="73"/>
                </a:cubicBezTo>
                <a:cubicBezTo>
                  <a:pt x="840" y="224"/>
                  <a:pt x="840" y="224"/>
                  <a:pt x="840" y="224"/>
                </a:cubicBezTo>
                <a:cubicBezTo>
                  <a:pt x="840" y="284"/>
                  <a:pt x="882" y="328"/>
                  <a:pt x="941" y="328"/>
                </a:cubicBezTo>
                <a:cubicBezTo>
                  <a:pt x="1095" y="328"/>
                  <a:pt x="1095" y="328"/>
                  <a:pt x="1095" y="328"/>
                </a:cubicBezTo>
                <a:cubicBezTo>
                  <a:pt x="1095" y="1170"/>
                  <a:pt x="1095" y="1170"/>
                  <a:pt x="1095" y="1170"/>
                </a:cubicBezTo>
                <a:cubicBezTo>
                  <a:pt x="963" y="1187"/>
                  <a:pt x="859" y="1291"/>
                  <a:pt x="842" y="1423"/>
                </a:cubicBezTo>
                <a:lnTo>
                  <a:pt x="107" y="1423"/>
                </a:lnTo>
                <a:close/>
                <a:moveTo>
                  <a:pt x="1132" y="1679"/>
                </a:moveTo>
                <a:cubicBezTo>
                  <a:pt x="1011" y="1679"/>
                  <a:pt x="913" y="1580"/>
                  <a:pt x="913" y="1460"/>
                </a:cubicBezTo>
                <a:cubicBezTo>
                  <a:pt x="913" y="1339"/>
                  <a:pt x="1011" y="1241"/>
                  <a:pt x="1132" y="1241"/>
                </a:cubicBezTo>
                <a:cubicBezTo>
                  <a:pt x="1253" y="1241"/>
                  <a:pt x="1351" y="1339"/>
                  <a:pt x="1351" y="1460"/>
                </a:cubicBezTo>
                <a:cubicBezTo>
                  <a:pt x="1351" y="1580"/>
                  <a:pt x="1253" y="1679"/>
                  <a:pt x="1132" y="1679"/>
                </a:cubicBezTo>
                <a:close/>
                <a:moveTo>
                  <a:pt x="1268" y="1362"/>
                </a:moveTo>
                <a:cubicBezTo>
                  <a:pt x="1282" y="1377"/>
                  <a:pt x="1281" y="1400"/>
                  <a:pt x="1266" y="1414"/>
                </a:cubicBezTo>
                <a:cubicBezTo>
                  <a:pt x="1102" y="1560"/>
                  <a:pt x="1102" y="1560"/>
                  <a:pt x="1102" y="1560"/>
                </a:cubicBezTo>
                <a:cubicBezTo>
                  <a:pt x="1095" y="1566"/>
                  <a:pt x="1086" y="1569"/>
                  <a:pt x="1078" y="1569"/>
                </a:cubicBezTo>
                <a:cubicBezTo>
                  <a:pt x="1069" y="1569"/>
                  <a:pt x="1061" y="1566"/>
                  <a:pt x="1054" y="1560"/>
                </a:cubicBezTo>
                <a:cubicBezTo>
                  <a:pt x="998" y="1512"/>
                  <a:pt x="998" y="1512"/>
                  <a:pt x="998" y="1512"/>
                </a:cubicBezTo>
                <a:cubicBezTo>
                  <a:pt x="983" y="1499"/>
                  <a:pt x="981" y="1476"/>
                  <a:pt x="995" y="1461"/>
                </a:cubicBezTo>
                <a:cubicBezTo>
                  <a:pt x="1008" y="1446"/>
                  <a:pt x="1031" y="1444"/>
                  <a:pt x="1046" y="1457"/>
                </a:cubicBezTo>
                <a:cubicBezTo>
                  <a:pt x="1077" y="1484"/>
                  <a:pt x="1077" y="1484"/>
                  <a:pt x="1077" y="1484"/>
                </a:cubicBezTo>
                <a:cubicBezTo>
                  <a:pt x="1217" y="1359"/>
                  <a:pt x="1217" y="1359"/>
                  <a:pt x="1217" y="1359"/>
                </a:cubicBezTo>
                <a:cubicBezTo>
                  <a:pt x="1232" y="1346"/>
                  <a:pt x="1255" y="1347"/>
                  <a:pt x="1268" y="1362"/>
                </a:cubicBezTo>
                <a:close/>
                <a:moveTo>
                  <a:pt x="183" y="292"/>
                </a:moveTo>
                <a:cubicBezTo>
                  <a:pt x="256" y="292"/>
                  <a:pt x="256" y="292"/>
                  <a:pt x="256" y="292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183" y="365"/>
                  <a:pt x="183" y="365"/>
                  <a:pt x="183" y="365"/>
                </a:cubicBezTo>
                <a:lnTo>
                  <a:pt x="183" y="292"/>
                </a:lnTo>
                <a:close/>
                <a:moveTo>
                  <a:pt x="183" y="511"/>
                </a:moveTo>
                <a:cubicBezTo>
                  <a:pt x="256" y="511"/>
                  <a:pt x="256" y="511"/>
                  <a:pt x="256" y="511"/>
                </a:cubicBezTo>
                <a:cubicBezTo>
                  <a:pt x="256" y="584"/>
                  <a:pt x="256" y="584"/>
                  <a:pt x="256" y="584"/>
                </a:cubicBezTo>
                <a:cubicBezTo>
                  <a:pt x="183" y="584"/>
                  <a:pt x="183" y="584"/>
                  <a:pt x="183" y="584"/>
                </a:cubicBezTo>
                <a:lnTo>
                  <a:pt x="183" y="511"/>
                </a:lnTo>
                <a:close/>
                <a:moveTo>
                  <a:pt x="183" y="730"/>
                </a:moveTo>
                <a:cubicBezTo>
                  <a:pt x="256" y="730"/>
                  <a:pt x="256" y="730"/>
                  <a:pt x="256" y="730"/>
                </a:cubicBezTo>
                <a:cubicBezTo>
                  <a:pt x="256" y="803"/>
                  <a:pt x="256" y="803"/>
                  <a:pt x="256" y="803"/>
                </a:cubicBezTo>
                <a:cubicBezTo>
                  <a:pt x="183" y="803"/>
                  <a:pt x="183" y="803"/>
                  <a:pt x="183" y="803"/>
                </a:cubicBezTo>
                <a:lnTo>
                  <a:pt x="183" y="730"/>
                </a:lnTo>
                <a:close/>
                <a:moveTo>
                  <a:pt x="183" y="949"/>
                </a:moveTo>
                <a:cubicBezTo>
                  <a:pt x="256" y="949"/>
                  <a:pt x="256" y="949"/>
                  <a:pt x="256" y="949"/>
                </a:cubicBezTo>
                <a:cubicBezTo>
                  <a:pt x="256" y="1022"/>
                  <a:pt x="256" y="1022"/>
                  <a:pt x="256" y="1022"/>
                </a:cubicBezTo>
                <a:cubicBezTo>
                  <a:pt x="183" y="1022"/>
                  <a:pt x="183" y="1022"/>
                  <a:pt x="183" y="1022"/>
                </a:cubicBezTo>
                <a:lnTo>
                  <a:pt x="183" y="949"/>
                </a:lnTo>
                <a:close/>
                <a:moveTo>
                  <a:pt x="183" y="1168"/>
                </a:moveTo>
                <a:cubicBezTo>
                  <a:pt x="256" y="1168"/>
                  <a:pt x="256" y="1168"/>
                  <a:pt x="256" y="1168"/>
                </a:cubicBezTo>
                <a:cubicBezTo>
                  <a:pt x="256" y="1241"/>
                  <a:pt x="256" y="1241"/>
                  <a:pt x="256" y="1241"/>
                </a:cubicBezTo>
                <a:cubicBezTo>
                  <a:pt x="183" y="1241"/>
                  <a:pt x="183" y="1241"/>
                  <a:pt x="183" y="1241"/>
                </a:cubicBezTo>
                <a:lnTo>
                  <a:pt x="183" y="1168"/>
                </a:lnTo>
                <a:close/>
                <a:moveTo>
                  <a:pt x="365" y="292"/>
                </a:moveTo>
                <a:cubicBezTo>
                  <a:pt x="730" y="292"/>
                  <a:pt x="730" y="292"/>
                  <a:pt x="730" y="292"/>
                </a:cubicBezTo>
                <a:cubicBezTo>
                  <a:pt x="730" y="365"/>
                  <a:pt x="730" y="365"/>
                  <a:pt x="730" y="365"/>
                </a:cubicBezTo>
                <a:cubicBezTo>
                  <a:pt x="365" y="365"/>
                  <a:pt x="365" y="365"/>
                  <a:pt x="365" y="365"/>
                </a:cubicBezTo>
                <a:lnTo>
                  <a:pt x="365" y="292"/>
                </a:lnTo>
                <a:close/>
                <a:moveTo>
                  <a:pt x="365" y="511"/>
                </a:moveTo>
                <a:cubicBezTo>
                  <a:pt x="730" y="511"/>
                  <a:pt x="730" y="511"/>
                  <a:pt x="730" y="511"/>
                </a:cubicBezTo>
                <a:cubicBezTo>
                  <a:pt x="730" y="584"/>
                  <a:pt x="730" y="584"/>
                  <a:pt x="730" y="584"/>
                </a:cubicBezTo>
                <a:cubicBezTo>
                  <a:pt x="365" y="584"/>
                  <a:pt x="365" y="584"/>
                  <a:pt x="365" y="584"/>
                </a:cubicBezTo>
                <a:lnTo>
                  <a:pt x="365" y="511"/>
                </a:lnTo>
                <a:close/>
                <a:moveTo>
                  <a:pt x="365" y="730"/>
                </a:moveTo>
                <a:cubicBezTo>
                  <a:pt x="730" y="730"/>
                  <a:pt x="730" y="730"/>
                  <a:pt x="730" y="730"/>
                </a:cubicBezTo>
                <a:cubicBezTo>
                  <a:pt x="730" y="803"/>
                  <a:pt x="730" y="803"/>
                  <a:pt x="730" y="803"/>
                </a:cubicBezTo>
                <a:cubicBezTo>
                  <a:pt x="365" y="803"/>
                  <a:pt x="365" y="803"/>
                  <a:pt x="365" y="803"/>
                </a:cubicBezTo>
                <a:lnTo>
                  <a:pt x="365" y="730"/>
                </a:lnTo>
                <a:close/>
                <a:moveTo>
                  <a:pt x="365" y="949"/>
                </a:moveTo>
                <a:cubicBezTo>
                  <a:pt x="730" y="949"/>
                  <a:pt x="730" y="949"/>
                  <a:pt x="730" y="949"/>
                </a:cubicBezTo>
                <a:cubicBezTo>
                  <a:pt x="730" y="1022"/>
                  <a:pt x="730" y="1022"/>
                  <a:pt x="730" y="1022"/>
                </a:cubicBezTo>
                <a:cubicBezTo>
                  <a:pt x="365" y="1022"/>
                  <a:pt x="365" y="1022"/>
                  <a:pt x="365" y="1022"/>
                </a:cubicBezTo>
                <a:lnTo>
                  <a:pt x="365" y="949"/>
                </a:lnTo>
                <a:close/>
                <a:moveTo>
                  <a:pt x="365" y="1168"/>
                </a:moveTo>
                <a:cubicBezTo>
                  <a:pt x="730" y="1168"/>
                  <a:pt x="730" y="1168"/>
                  <a:pt x="730" y="1168"/>
                </a:cubicBezTo>
                <a:cubicBezTo>
                  <a:pt x="730" y="1241"/>
                  <a:pt x="730" y="1241"/>
                  <a:pt x="730" y="1241"/>
                </a:cubicBezTo>
                <a:cubicBezTo>
                  <a:pt x="365" y="1241"/>
                  <a:pt x="365" y="1241"/>
                  <a:pt x="365" y="1241"/>
                </a:cubicBezTo>
                <a:lnTo>
                  <a:pt x="365" y="1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5" name="Freeform 256"/>
          <p:cNvSpPr>
            <a:spLocks noEditPoints="1"/>
          </p:cNvSpPr>
          <p:nvPr/>
        </p:nvSpPr>
        <p:spPr bwMode="auto">
          <a:xfrm>
            <a:off x="17372023" y="7422868"/>
            <a:ext cx="831268" cy="830688"/>
          </a:xfrm>
          <a:custGeom>
            <a:avLst/>
            <a:gdLst>
              <a:gd name="T0" fmla="*/ 0 w 1756"/>
              <a:gd name="T1" fmla="*/ 1280 h 1755"/>
              <a:gd name="T2" fmla="*/ 1609 w 1756"/>
              <a:gd name="T3" fmla="*/ 1426 h 1755"/>
              <a:gd name="T4" fmla="*/ 1756 w 1756"/>
              <a:gd name="T5" fmla="*/ 475 h 1755"/>
              <a:gd name="T6" fmla="*/ 146 w 1756"/>
              <a:gd name="T7" fmla="*/ 329 h 1755"/>
              <a:gd name="T8" fmla="*/ 1536 w 1756"/>
              <a:gd name="T9" fmla="*/ 402 h 1755"/>
              <a:gd name="T10" fmla="*/ 1682 w 1756"/>
              <a:gd name="T11" fmla="*/ 475 h 1755"/>
              <a:gd name="T12" fmla="*/ 1609 w 1756"/>
              <a:gd name="T13" fmla="*/ 1353 h 1755"/>
              <a:gd name="T14" fmla="*/ 1536 w 1756"/>
              <a:gd name="T15" fmla="*/ 402 h 1755"/>
              <a:gd name="T16" fmla="*/ 1463 w 1756"/>
              <a:gd name="T17" fmla="*/ 402 h 1755"/>
              <a:gd name="T18" fmla="*/ 293 w 1756"/>
              <a:gd name="T19" fmla="*/ 1353 h 1755"/>
              <a:gd name="T20" fmla="*/ 220 w 1756"/>
              <a:gd name="T21" fmla="*/ 1353 h 1755"/>
              <a:gd name="T22" fmla="*/ 73 w 1756"/>
              <a:gd name="T23" fmla="*/ 1280 h 1755"/>
              <a:gd name="T24" fmla="*/ 146 w 1756"/>
              <a:gd name="T25" fmla="*/ 402 h 1755"/>
              <a:gd name="T26" fmla="*/ 220 w 1756"/>
              <a:gd name="T27" fmla="*/ 1353 h 1755"/>
              <a:gd name="T28" fmla="*/ 549 w 1756"/>
              <a:gd name="T29" fmla="*/ 878 h 1755"/>
              <a:gd name="T30" fmla="*/ 1207 w 1756"/>
              <a:gd name="T31" fmla="*/ 878 h 1755"/>
              <a:gd name="T32" fmla="*/ 878 w 1756"/>
              <a:gd name="T33" fmla="*/ 1134 h 1755"/>
              <a:gd name="T34" fmla="*/ 878 w 1756"/>
              <a:gd name="T35" fmla="*/ 622 h 1755"/>
              <a:gd name="T36" fmla="*/ 878 w 1756"/>
              <a:gd name="T37" fmla="*/ 1134 h 1755"/>
              <a:gd name="T38" fmla="*/ 843 w 1756"/>
              <a:gd name="T39" fmla="*/ 737 h 1755"/>
              <a:gd name="T40" fmla="*/ 768 w 1756"/>
              <a:gd name="T41" fmla="*/ 784 h 1755"/>
              <a:gd name="T42" fmla="*/ 793 w 1756"/>
              <a:gd name="T43" fmla="*/ 1016 h 1755"/>
              <a:gd name="T44" fmla="*/ 842 w 1756"/>
              <a:gd name="T45" fmla="*/ 1019 h 1755"/>
              <a:gd name="T46" fmla="*/ 1061 w 1756"/>
              <a:gd name="T47" fmla="*/ 880 h 1755"/>
              <a:gd name="T48" fmla="*/ 841 w 1756"/>
              <a:gd name="T49" fmla="*/ 938 h 1755"/>
              <a:gd name="T50" fmla="*/ 962 w 1756"/>
              <a:gd name="T51" fmla="*/ 879 h 1755"/>
              <a:gd name="T52" fmla="*/ 914 w 1756"/>
              <a:gd name="T53" fmla="*/ 37 h 1755"/>
              <a:gd name="T54" fmla="*/ 878 w 1756"/>
              <a:gd name="T55" fmla="*/ 183 h 1755"/>
              <a:gd name="T56" fmla="*/ 841 w 1756"/>
              <a:gd name="T57" fmla="*/ 37 h 1755"/>
              <a:gd name="T58" fmla="*/ 914 w 1756"/>
              <a:gd name="T59" fmla="*/ 37 h 1755"/>
              <a:gd name="T60" fmla="*/ 841 w 1756"/>
              <a:gd name="T61" fmla="*/ 1719 h 1755"/>
              <a:gd name="T62" fmla="*/ 878 w 1756"/>
              <a:gd name="T63" fmla="*/ 1573 h 1755"/>
              <a:gd name="T64" fmla="*/ 914 w 1756"/>
              <a:gd name="T65" fmla="*/ 1719 h 1755"/>
              <a:gd name="T66" fmla="*/ 1172 w 1756"/>
              <a:gd name="T67" fmla="*/ 248 h 1755"/>
              <a:gd name="T68" fmla="*/ 1200 w 1756"/>
              <a:gd name="T69" fmla="*/ 100 h 1755"/>
              <a:gd name="T70" fmla="*/ 1267 w 1756"/>
              <a:gd name="T71" fmla="*/ 131 h 1755"/>
              <a:gd name="T72" fmla="*/ 1187 w 1756"/>
              <a:gd name="T73" fmla="*/ 251 h 1755"/>
              <a:gd name="T74" fmla="*/ 507 w 1756"/>
              <a:gd name="T75" fmla="*/ 1673 h 1755"/>
              <a:gd name="T76" fmla="*/ 536 w 1756"/>
              <a:gd name="T77" fmla="*/ 1525 h 1755"/>
              <a:gd name="T78" fmla="*/ 602 w 1756"/>
              <a:gd name="T79" fmla="*/ 1556 h 1755"/>
              <a:gd name="T80" fmla="*/ 522 w 1756"/>
              <a:gd name="T81" fmla="*/ 1677 h 1755"/>
              <a:gd name="T82" fmla="*/ 536 w 1756"/>
              <a:gd name="T83" fmla="*/ 230 h 1755"/>
              <a:gd name="T84" fmla="*/ 507 w 1756"/>
              <a:gd name="T85" fmla="*/ 82 h 1755"/>
              <a:gd name="T86" fmla="*/ 602 w 1756"/>
              <a:gd name="T87" fmla="*/ 199 h 1755"/>
              <a:gd name="T88" fmla="*/ 569 w 1756"/>
              <a:gd name="T89" fmla="*/ 251 h 1755"/>
              <a:gd name="T90" fmla="*/ 1200 w 1756"/>
              <a:gd name="T91" fmla="*/ 1655 h 1755"/>
              <a:gd name="T92" fmla="*/ 1172 w 1756"/>
              <a:gd name="T93" fmla="*/ 1507 h 1755"/>
              <a:gd name="T94" fmla="*/ 1267 w 1756"/>
              <a:gd name="T95" fmla="*/ 1625 h 1755"/>
              <a:gd name="T96" fmla="*/ 1233 w 1756"/>
              <a:gd name="T97" fmla="*/ 1677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56" h="1755">
                <a:moveTo>
                  <a:pt x="0" y="475"/>
                </a:moveTo>
                <a:cubicBezTo>
                  <a:pt x="0" y="1280"/>
                  <a:pt x="0" y="1280"/>
                  <a:pt x="0" y="1280"/>
                </a:cubicBezTo>
                <a:cubicBezTo>
                  <a:pt x="0" y="1361"/>
                  <a:pt x="66" y="1426"/>
                  <a:pt x="146" y="1426"/>
                </a:cubicBezTo>
                <a:cubicBezTo>
                  <a:pt x="1609" y="1426"/>
                  <a:pt x="1609" y="1426"/>
                  <a:pt x="1609" y="1426"/>
                </a:cubicBezTo>
                <a:cubicBezTo>
                  <a:pt x="1690" y="1426"/>
                  <a:pt x="1756" y="1361"/>
                  <a:pt x="1756" y="1280"/>
                </a:cubicBezTo>
                <a:cubicBezTo>
                  <a:pt x="1756" y="475"/>
                  <a:pt x="1756" y="475"/>
                  <a:pt x="1756" y="475"/>
                </a:cubicBezTo>
                <a:cubicBezTo>
                  <a:pt x="1756" y="395"/>
                  <a:pt x="1690" y="329"/>
                  <a:pt x="1609" y="329"/>
                </a:cubicBezTo>
                <a:cubicBezTo>
                  <a:pt x="146" y="329"/>
                  <a:pt x="146" y="329"/>
                  <a:pt x="146" y="329"/>
                </a:cubicBezTo>
                <a:cubicBezTo>
                  <a:pt x="66" y="329"/>
                  <a:pt x="0" y="395"/>
                  <a:pt x="0" y="475"/>
                </a:cubicBezTo>
                <a:close/>
                <a:moveTo>
                  <a:pt x="1536" y="402"/>
                </a:moveTo>
                <a:cubicBezTo>
                  <a:pt x="1609" y="402"/>
                  <a:pt x="1609" y="402"/>
                  <a:pt x="1609" y="402"/>
                </a:cubicBezTo>
                <a:cubicBezTo>
                  <a:pt x="1650" y="402"/>
                  <a:pt x="1682" y="435"/>
                  <a:pt x="1682" y="475"/>
                </a:cubicBezTo>
                <a:cubicBezTo>
                  <a:pt x="1682" y="1280"/>
                  <a:pt x="1682" y="1280"/>
                  <a:pt x="1682" y="1280"/>
                </a:cubicBezTo>
                <a:cubicBezTo>
                  <a:pt x="1682" y="1320"/>
                  <a:pt x="1650" y="1353"/>
                  <a:pt x="1609" y="1353"/>
                </a:cubicBezTo>
                <a:cubicBezTo>
                  <a:pt x="1536" y="1353"/>
                  <a:pt x="1536" y="1353"/>
                  <a:pt x="1536" y="1353"/>
                </a:cubicBezTo>
                <a:lnTo>
                  <a:pt x="1536" y="402"/>
                </a:lnTo>
                <a:close/>
                <a:moveTo>
                  <a:pt x="293" y="402"/>
                </a:moveTo>
                <a:cubicBezTo>
                  <a:pt x="1463" y="402"/>
                  <a:pt x="1463" y="402"/>
                  <a:pt x="1463" y="402"/>
                </a:cubicBezTo>
                <a:cubicBezTo>
                  <a:pt x="1463" y="1353"/>
                  <a:pt x="1463" y="1353"/>
                  <a:pt x="1463" y="1353"/>
                </a:cubicBezTo>
                <a:cubicBezTo>
                  <a:pt x="293" y="1353"/>
                  <a:pt x="293" y="1353"/>
                  <a:pt x="293" y="1353"/>
                </a:cubicBezTo>
                <a:lnTo>
                  <a:pt x="293" y="402"/>
                </a:lnTo>
                <a:close/>
                <a:moveTo>
                  <a:pt x="220" y="1353"/>
                </a:moveTo>
                <a:cubicBezTo>
                  <a:pt x="146" y="1353"/>
                  <a:pt x="146" y="1353"/>
                  <a:pt x="146" y="1353"/>
                </a:cubicBezTo>
                <a:cubicBezTo>
                  <a:pt x="106" y="1353"/>
                  <a:pt x="73" y="1320"/>
                  <a:pt x="73" y="1280"/>
                </a:cubicBezTo>
                <a:cubicBezTo>
                  <a:pt x="73" y="475"/>
                  <a:pt x="73" y="475"/>
                  <a:pt x="73" y="475"/>
                </a:cubicBezTo>
                <a:cubicBezTo>
                  <a:pt x="73" y="435"/>
                  <a:pt x="106" y="402"/>
                  <a:pt x="146" y="402"/>
                </a:cubicBezTo>
                <a:cubicBezTo>
                  <a:pt x="220" y="402"/>
                  <a:pt x="220" y="402"/>
                  <a:pt x="220" y="402"/>
                </a:cubicBezTo>
                <a:lnTo>
                  <a:pt x="220" y="1353"/>
                </a:lnTo>
                <a:close/>
                <a:moveTo>
                  <a:pt x="878" y="549"/>
                </a:moveTo>
                <a:cubicBezTo>
                  <a:pt x="696" y="549"/>
                  <a:pt x="549" y="696"/>
                  <a:pt x="549" y="878"/>
                </a:cubicBezTo>
                <a:cubicBezTo>
                  <a:pt x="549" y="1059"/>
                  <a:pt x="696" y="1207"/>
                  <a:pt x="878" y="1207"/>
                </a:cubicBezTo>
                <a:cubicBezTo>
                  <a:pt x="1059" y="1207"/>
                  <a:pt x="1207" y="1059"/>
                  <a:pt x="1207" y="878"/>
                </a:cubicBezTo>
                <a:cubicBezTo>
                  <a:pt x="1207" y="696"/>
                  <a:pt x="1059" y="549"/>
                  <a:pt x="878" y="549"/>
                </a:cubicBezTo>
                <a:close/>
                <a:moveTo>
                  <a:pt x="878" y="1134"/>
                </a:moveTo>
                <a:cubicBezTo>
                  <a:pt x="737" y="1134"/>
                  <a:pt x="622" y="1019"/>
                  <a:pt x="622" y="878"/>
                </a:cubicBezTo>
                <a:cubicBezTo>
                  <a:pt x="622" y="737"/>
                  <a:pt x="737" y="622"/>
                  <a:pt x="878" y="622"/>
                </a:cubicBezTo>
                <a:cubicBezTo>
                  <a:pt x="1019" y="622"/>
                  <a:pt x="1134" y="737"/>
                  <a:pt x="1134" y="878"/>
                </a:cubicBezTo>
                <a:cubicBezTo>
                  <a:pt x="1134" y="1019"/>
                  <a:pt x="1019" y="1134"/>
                  <a:pt x="878" y="1134"/>
                </a:cubicBezTo>
                <a:close/>
                <a:moveTo>
                  <a:pt x="1032" y="833"/>
                </a:moveTo>
                <a:cubicBezTo>
                  <a:pt x="843" y="737"/>
                  <a:pt x="843" y="737"/>
                  <a:pt x="843" y="737"/>
                </a:cubicBezTo>
                <a:cubicBezTo>
                  <a:pt x="827" y="729"/>
                  <a:pt x="808" y="730"/>
                  <a:pt x="793" y="739"/>
                </a:cubicBezTo>
                <a:cubicBezTo>
                  <a:pt x="777" y="749"/>
                  <a:pt x="768" y="765"/>
                  <a:pt x="768" y="784"/>
                </a:cubicBezTo>
                <a:cubicBezTo>
                  <a:pt x="768" y="972"/>
                  <a:pt x="768" y="972"/>
                  <a:pt x="768" y="972"/>
                </a:cubicBezTo>
                <a:cubicBezTo>
                  <a:pt x="768" y="990"/>
                  <a:pt x="777" y="1006"/>
                  <a:pt x="793" y="1016"/>
                </a:cubicBezTo>
                <a:cubicBezTo>
                  <a:pt x="801" y="1021"/>
                  <a:pt x="810" y="1024"/>
                  <a:pt x="820" y="1024"/>
                </a:cubicBezTo>
                <a:cubicBezTo>
                  <a:pt x="827" y="1024"/>
                  <a:pt x="835" y="1022"/>
                  <a:pt x="842" y="1019"/>
                </a:cubicBezTo>
                <a:cubicBezTo>
                  <a:pt x="1031" y="927"/>
                  <a:pt x="1031" y="927"/>
                  <a:pt x="1031" y="927"/>
                </a:cubicBezTo>
                <a:cubicBezTo>
                  <a:pt x="1049" y="918"/>
                  <a:pt x="1061" y="901"/>
                  <a:pt x="1061" y="880"/>
                </a:cubicBezTo>
                <a:cubicBezTo>
                  <a:pt x="1061" y="860"/>
                  <a:pt x="1050" y="842"/>
                  <a:pt x="1032" y="833"/>
                </a:cubicBezTo>
                <a:close/>
                <a:moveTo>
                  <a:pt x="841" y="938"/>
                </a:moveTo>
                <a:cubicBezTo>
                  <a:pt x="841" y="818"/>
                  <a:pt x="841" y="818"/>
                  <a:pt x="841" y="818"/>
                </a:cubicBezTo>
                <a:cubicBezTo>
                  <a:pt x="962" y="879"/>
                  <a:pt x="962" y="879"/>
                  <a:pt x="962" y="879"/>
                </a:cubicBezTo>
                <a:lnTo>
                  <a:pt x="841" y="938"/>
                </a:lnTo>
                <a:close/>
                <a:moveTo>
                  <a:pt x="914" y="37"/>
                </a:moveTo>
                <a:cubicBezTo>
                  <a:pt x="914" y="146"/>
                  <a:pt x="914" y="146"/>
                  <a:pt x="914" y="146"/>
                </a:cubicBezTo>
                <a:cubicBezTo>
                  <a:pt x="914" y="166"/>
                  <a:pt x="898" y="183"/>
                  <a:pt x="878" y="183"/>
                </a:cubicBezTo>
                <a:cubicBezTo>
                  <a:pt x="858" y="183"/>
                  <a:pt x="841" y="166"/>
                  <a:pt x="841" y="146"/>
                </a:cubicBezTo>
                <a:cubicBezTo>
                  <a:pt x="841" y="37"/>
                  <a:pt x="841" y="37"/>
                  <a:pt x="841" y="37"/>
                </a:cubicBezTo>
                <a:cubicBezTo>
                  <a:pt x="841" y="16"/>
                  <a:pt x="858" y="0"/>
                  <a:pt x="878" y="0"/>
                </a:cubicBezTo>
                <a:cubicBezTo>
                  <a:pt x="898" y="0"/>
                  <a:pt x="914" y="16"/>
                  <a:pt x="914" y="37"/>
                </a:cubicBezTo>
                <a:close/>
                <a:moveTo>
                  <a:pt x="878" y="1755"/>
                </a:moveTo>
                <a:cubicBezTo>
                  <a:pt x="858" y="1755"/>
                  <a:pt x="841" y="1739"/>
                  <a:pt x="841" y="1719"/>
                </a:cubicBezTo>
                <a:cubicBezTo>
                  <a:pt x="841" y="1609"/>
                  <a:pt x="841" y="1609"/>
                  <a:pt x="841" y="1609"/>
                </a:cubicBezTo>
                <a:cubicBezTo>
                  <a:pt x="841" y="1589"/>
                  <a:pt x="858" y="1573"/>
                  <a:pt x="878" y="1573"/>
                </a:cubicBezTo>
                <a:cubicBezTo>
                  <a:pt x="898" y="1573"/>
                  <a:pt x="914" y="1589"/>
                  <a:pt x="914" y="1609"/>
                </a:cubicBezTo>
                <a:cubicBezTo>
                  <a:pt x="914" y="1719"/>
                  <a:pt x="914" y="1719"/>
                  <a:pt x="914" y="1719"/>
                </a:cubicBezTo>
                <a:cubicBezTo>
                  <a:pt x="914" y="1739"/>
                  <a:pt x="898" y="1755"/>
                  <a:pt x="878" y="1755"/>
                </a:cubicBezTo>
                <a:close/>
                <a:moveTo>
                  <a:pt x="1172" y="248"/>
                </a:moveTo>
                <a:cubicBezTo>
                  <a:pt x="1153" y="239"/>
                  <a:pt x="1145" y="218"/>
                  <a:pt x="1154" y="199"/>
                </a:cubicBezTo>
                <a:cubicBezTo>
                  <a:pt x="1200" y="100"/>
                  <a:pt x="1200" y="100"/>
                  <a:pt x="1200" y="100"/>
                </a:cubicBezTo>
                <a:cubicBezTo>
                  <a:pt x="1209" y="82"/>
                  <a:pt x="1231" y="74"/>
                  <a:pt x="1249" y="82"/>
                </a:cubicBezTo>
                <a:cubicBezTo>
                  <a:pt x="1267" y="91"/>
                  <a:pt x="1275" y="112"/>
                  <a:pt x="1267" y="131"/>
                </a:cubicBezTo>
                <a:cubicBezTo>
                  <a:pt x="1220" y="230"/>
                  <a:pt x="1220" y="230"/>
                  <a:pt x="1220" y="230"/>
                </a:cubicBezTo>
                <a:cubicBezTo>
                  <a:pt x="1214" y="244"/>
                  <a:pt x="1201" y="251"/>
                  <a:pt x="1187" y="251"/>
                </a:cubicBezTo>
                <a:cubicBezTo>
                  <a:pt x="1182" y="251"/>
                  <a:pt x="1177" y="250"/>
                  <a:pt x="1172" y="248"/>
                </a:cubicBezTo>
                <a:close/>
                <a:moveTo>
                  <a:pt x="507" y="1673"/>
                </a:moveTo>
                <a:cubicBezTo>
                  <a:pt x="489" y="1665"/>
                  <a:pt x="481" y="1643"/>
                  <a:pt x="489" y="1625"/>
                </a:cubicBezTo>
                <a:cubicBezTo>
                  <a:pt x="536" y="1525"/>
                  <a:pt x="536" y="1525"/>
                  <a:pt x="536" y="1525"/>
                </a:cubicBezTo>
                <a:cubicBezTo>
                  <a:pt x="544" y="1507"/>
                  <a:pt x="566" y="1499"/>
                  <a:pt x="584" y="1507"/>
                </a:cubicBezTo>
                <a:cubicBezTo>
                  <a:pt x="603" y="1516"/>
                  <a:pt x="610" y="1538"/>
                  <a:pt x="602" y="1556"/>
                </a:cubicBezTo>
                <a:cubicBezTo>
                  <a:pt x="556" y="1655"/>
                  <a:pt x="556" y="1655"/>
                  <a:pt x="556" y="1655"/>
                </a:cubicBezTo>
                <a:cubicBezTo>
                  <a:pt x="549" y="1669"/>
                  <a:pt x="536" y="1677"/>
                  <a:pt x="522" y="1677"/>
                </a:cubicBezTo>
                <a:cubicBezTo>
                  <a:pt x="517" y="1677"/>
                  <a:pt x="512" y="1675"/>
                  <a:pt x="507" y="1673"/>
                </a:cubicBezTo>
                <a:close/>
                <a:moveTo>
                  <a:pt x="536" y="230"/>
                </a:moveTo>
                <a:cubicBezTo>
                  <a:pt x="489" y="131"/>
                  <a:pt x="489" y="131"/>
                  <a:pt x="489" y="131"/>
                </a:cubicBezTo>
                <a:cubicBezTo>
                  <a:pt x="481" y="112"/>
                  <a:pt x="489" y="91"/>
                  <a:pt x="507" y="82"/>
                </a:cubicBezTo>
                <a:cubicBezTo>
                  <a:pt x="525" y="74"/>
                  <a:pt x="547" y="82"/>
                  <a:pt x="556" y="100"/>
                </a:cubicBezTo>
                <a:cubicBezTo>
                  <a:pt x="602" y="199"/>
                  <a:pt x="602" y="199"/>
                  <a:pt x="602" y="199"/>
                </a:cubicBezTo>
                <a:cubicBezTo>
                  <a:pt x="610" y="218"/>
                  <a:pt x="603" y="239"/>
                  <a:pt x="584" y="248"/>
                </a:cubicBezTo>
                <a:cubicBezTo>
                  <a:pt x="579" y="250"/>
                  <a:pt x="574" y="251"/>
                  <a:pt x="569" y="251"/>
                </a:cubicBezTo>
                <a:cubicBezTo>
                  <a:pt x="555" y="251"/>
                  <a:pt x="542" y="244"/>
                  <a:pt x="536" y="230"/>
                </a:cubicBezTo>
                <a:close/>
                <a:moveTo>
                  <a:pt x="1200" y="1655"/>
                </a:moveTo>
                <a:cubicBezTo>
                  <a:pt x="1154" y="1556"/>
                  <a:pt x="1154" y="1556"/>
                  <a:pt x="1154" y="1556"/>
                </a:cubicBezTo>
                <a:cubicBezTo>
                  <a:pt x="1145" y="1538"/>
                  <a:pt x="1153" y="1516"/>
                  <a:pt x="1172" y="1507"/>
                </a:cubicBezTo>
                <a:cubicBezTo>
                  <a:pt x="1190" y="1499"/>
                  <a:pt x="1212" y="1507"/>
                  <a:pt x="1220" y="1525"/>
                </a:cubicBezTo>
                <a:cubicBezTo>
                  <a:pt x="1267" y="1625"/>
                  <a:pt x="1267" y="1625"/>
                  <a:pt x="1267" y="1625"/>
                </a:cubicBezTo>
                <a:cubicBezTo>
                  <a:pt x="1275" y="1643"/>
                  <a:pt x="1267" y="1665"/>
                  <a:pt x="1249" y="1673"/>
                </a:cubicBezTo>
                <a:cubicBezTo>
                  <a:pt x="1244" y="1675"/>
                  <a:pt x="1239" y="1677"/>
                  <a:pt x="1233" y="1677"/>
                </a:cubicBezTo>
                <a:cubicBezTo>
                  <a:pt x="1220" y="1677"/>
                  <a:pt x="1206" y="1669"/>
                  <a:pt x="1200" y="16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6" name="Freeform 254"/>
          <p:cNvSpPr>
            <a:spLocks noEditPoints="1"/>
          </p:cNvSpPr>
          <p:nvPr/>
        </p:nvSpPr>
        <p:spPr bwMode="auto">
          <a:xfrm>
            <a:off x="12991195" y="7423590"/>
            <a:ext cx="587224" cy="829244"/>
          </a:xfrm>
          <a:custGeom>
            <a:avLst/>
            <a:gdLst>
              <a:gd name="T0" fmla="*/ 110 w 1241"/>
              <a:gd name="T1" fmla="*/ 1752 h 1752"/>
              <a:gd name="T2" fmla="*/ 1132 w 1241"/>
              <a:gd name="T3" fmla="*/ 1752 h 1752"/>
              <a:gd name="T4" fmla="*/ 1241 w 1241"/>
              <a:gd name="T5" fmla="*/ 1643 h 1752"/>
              <a:gd name="T6" fmla="*/ 1241 w 1241"/>
              <a:gd name="T7" fmla="*/ 314 h 1752"/>
              <a:gd name="T8" fmla="*/ 928 w 1241"/>
              <a:gd name="T9" fmla="*/ 0 h 1752"/>
              <a:gd name="T10" fmla="*/ 110 w 1241"/>
              <a:gd name="T11" fmla="*/ 0 h 1752"/>
              <a:gd name="T12" fmla="*/ 0 w 1241"/>
              <a:gd name="T13" fmla="*/ 110 h 1752"/>
              <a:gd name="T14" fmla="*/ 0 w 1241"/>
              <a:gd name="T15" fmla="*/ 1643 h 1752"/>
              <a:gd name="T16" fmla="*/ 110 w 1241"/>
              <a:gd name="T17" fmla="*/ 1752 h 1752"/>
              <a:gd name="T18" fmla="*/ 998 w 1241"/>
              <a:gd name="T19" fmla="*/ 174 h 1752"/>
              <a:gd name="T20" fmla="*/ 1117 w 1241"/>
              <a:gd name="T21" fmla="*/ 292 h 1752"/>
              <a:gd name="T22" fmla="*/ 986 w 1241"/>
              <a:gd name="T23" fmla="*/ 292 h 1752"/>
              <a:gd name="T24" fmla="*/ 949 w 1241"/>
              <a:gd name="T25" fmla="*/ 256 h 1752"/>
              <a:gd name="T26" fmla="*/ 949 w 1241"/>
              <a:gd name="T27" fmla="*/ 125 h 1752"/>
              <a:gd name="T28" fmla="*/ 998 w 1241"/>
              <a:gd name="T29" fmla="*/ 174 h 1752"/>
              <a:gd name="T30" fmla="*/ 73 w 1241"/>
              <a:gd name="T31" fmla="*/ 110 h 1752"/>
              <a:gd name="T32" fmla="*/ 110 w 1241"/>
              <a:gd name="T33" fmla="*/ 73 h 1752"/>
              <a:gd name="T34" fmla="*/ 876 w 1241"/>
              <a:gd name="T35" fmla="*/ 73 h 1752"/>
              <a:gd name="T36" fmla="*/ 876 w 1241"/>
              <a:gd name="T37" fmla="*/ 256 h 1752"/>
              <a:gd name="T38" fmla="*/ 986 w 1241"/>
              <a:gd name="T39" fmla="*/ 365 h 1752"/>
              <a:gd name="T40" fmla="*/ 1168 w 1241"/>
              <a:gd name="T41" fmla="*/ 365 h 1752"/>
              <a:gd name="T42" fmla="*/ 1168 w 1241"/>
              <a:gd name="T43" fmla="*/ 1643 h 1752"/>
              <a:gd name="T44" fmla="*/ 1132 w 1241"/>
              <a:gd name="T45" fmla="*/ 1679 h 1752"/>
              <a:gd name="T46" fmla="*/ 110 w 1241"/>
              <a:gd name="T47" fmla="*/ 1679 h 1752"/>
              <a:gd name="T48" fmla="*/ 73 w 1241"/>
              <a:gd name="T49" fmla="*/ 1643 h 1752"/>
              <a:gd name="T50" fmla="*/ 73 w 1241"/>
              <a:gd name="T51" fmla="*/ 110 h 1752"/>
              <a:gd name="T52" fmla="*/ 432 w 1241"/>
              <a:gd name="T53" fmla="*/ 1351 h 1752"/>
              <a:gd name="T54" fmla="*/ 432 w 1241"/>
              <a:gd name="T55" fmla="*/ 1460 h 1752"/>
              <a:gd name="T56" fmla="*/ 505 w 1241"/>
              <a:gd name="T57" fmla="*/ 1533 h 1752"/>
              <a:gd name="T58" fmla="*/ 527 w 1241"/>
              <a:gd name="T59" fmla="*/ 1533 h 1752"/>
              <a:gd name="T60" fmla="*/ 621 w 1241"/>
              <a:gd name="T61" fmla="*/ 1606 h 1752"/>
              <a:gd name="T62" fmla="*/ 715 w 1241"/>
              <a:gd name="T63" fmla="*/ 1533 h 1752"/>
              <a:gd name="T64" fmla="*/ 736 w 1241"/>
              <a:gd name="T65" fmla="*/ 1533 h 1752"/>
              <a:gd name="T66" fmla="*/ 809 w 1241"/>
              <a:gd name="T67" fmla="*/ 1460 h 1752"/>
              <a:gd name="T68" fmla="*/ 809 w 1241"/>
              <a:gd name="T69" fmla="*/ 1351 h 1752"/>
              <a:gd name="T70" fmla="*/ 896 w 1241"/>
              <a:gd name="T71" fmla="*/ 1111 h 1752"/>
              <a:gd name="T72" fmla="*/ 1022 w 1241"/>
              <a:gd name="T73" fmla="*/ 797 h 1752"/>
              <a:gd name="T74" fmla="*/ 621 w 1241"/>
              <a:gd name="T75" fmla="*/ 365 h 1752"/>
              <a:gd name="T76" fmla="*/ 219 w 1241"/>
              <a:gd name="T77" fmla="*/ 797 h 1752"/>
              <a:gd name="T78" fmla="*/ 346 w 1241"/>
              <a:gd name="T79" fmla="*/ 1111 h 1752"/>
              <a:gd name="T80" fmla="*/ 432 w 1241"/>
              <a:gd name="T81" fmla="*/ 1351 h 1752"/>
              <a:gd name="T82" fmla="*/ 710 w 1241"/>
              <a:gd name="T83" fmla="*/ 1460 h 1752"/>
              <a:gd name="T84" fmla="*/ 505 w 1241"/>
              <a:gd name="T85" fmla="*/ 1460 h 1752"/>
              <a:gd name="T86" fmla="*/ 505 w 1241"/>
              <a:gd name="T87" fmla="*/ 1387 h 1752"/>
              <a:gd name="T88" fmla="*/ 736 w 1241"/>
              <a:gd name="T89" fmla="*/ 1387 h 1752"/>
              <a:gd name="T90" fmla="*/ 736 w 1241"/>
              <a:gd name="T91" fmla="*/ 1460 h 1752"/>
              <a:gd name="T92" fmla="*/ 710 w 1241"/>
              <a:gd name="T93" fmla="*/ 1460 h 1752"/>
              <a:gd name="T94" fmla="*/ 621 w 1241"/>
              <a:gd name="T95" fmla="*/ 438 h 1752"/>
              <a:gd name="T96" fmla="*/ 949 w 1241"/>
              <a:gd name="T97" fmla="*/ 797 h 1752"/>
              <a:gd name="T98" fmla="*/ 844 w 1241"/>
              <a:gd name="T99" fmla="*/ 1060 h 1752"/>
              <a:gd name="T100" fmla="*/ 739 w 1241"/>
              <a:gd name="T101" fmla="*/ 1314 h 1752"/>
              <a:gd name="T102" fmla="*/ 503 w 1241"/>
              <a:gd name="T103" fmla="*/ 1314 h 1752"/>
              <a:gd name="T104" fmla="*/ 397 w 1241"/>
              <a:gd name="T105" fmla="*/ 1060 h 1752"/>
              <a:gd name="T106" fmla="*/ 292 w 1241"/>
              <a:gd name="T107" fmla="*/ 797 h 1752"/>
              <a:gd name="T108" fmla="*/ 621 w 1241"/>
              <a:gd name="T109" fmla="*/ 438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41" h="1752">
                <a:moveTo>
                  <a:pt x="110" y="1752"/>
                </a:moveTo>
                <a:cubicBezTo>
                  <a:pt x="1132" y="1752"/>
                  <a:pt x="1132" y="1752"/>
                  <a:pt x="1132" y="1752"/>
                </a:cubicBezTo>
                <a:cubicBezTo>
                  <a:pt x="1192" y="1752"/>
                  <a:pt x="1241" y="1703"/>
                  <a:pt x="1241" y="1643"/>
                </a:cubicBezTo>
                <a:cubicBezTo>
                  <a:pt x="1241" y="314"/>
                  <a:pt x="1241" y="314"/>
                  <a:pt x="1241" y="314"/>
                </a:cubicBezTo>
                <a:cubicBezTo>
                  <a:pt x="928" y="0"/>
                  <a:pt x="928" y="0"/>
                  <a:pt x="928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49" y="0"/>
                  <a:pt x="0" y="49"/>
                  <a:pt x="0" y="110"/>
                </a:cubicBezTo>
                <a:cubicBezTo>
                  <a:pt x="0" y="1643"/>
                  <a:pt x="0" y="1643"/>
                  <a:pt x="0" y="1643"/>
                </a:cubicBezTo>
                <a:cubicBezTo>
                  <a:pt x="0" y="1703"/>
                  <a:pt x="49" y="1752"/>
                  <a:pt x="110" y="1752"/>
                </a:cubicBezTo>
                <a:close/>
                <a:moveTo>
                  <a:pt x="998" y="174"/>
                </a:moveTo>
                <a:cubicBezTo>
                  <a:pt x="1117" y="292"/>
                  <a:pt x="1117" y="292"/>
                  <a:pt x="1117" y="292"/>
                </a:cubicBezTo>
                <a:cubicBezTo>
                  <a:pt x="986" y="292"/>
                  <a:pt x="986" y="292"/>
                  <a:pt x="986" y="292"/>
                </a:cubicBezTo>
                <a:cubicBezTo>
                  <a:pt x="966" y="292"/>
                  <a:pt x="949" y="276"/>
                  <a:pt x="949" y="256"/>
                </a:cubicBezTo>
                <a:cubicBezTo>
                  <a:pt x="949" y="125"/>
                  <a:pt x="949" y="125"/>
                  <a:pt x="949" y="125"/>
                </a:cubicBezTo>
                <a:lnTo>
                  <a:pt x="998" y="174"/>
                </a:lnTo>
                <a:close/>
                <a:moveTo>
                  <a:pt x="73" y="110"/>
                </a:moveTo>
                <a:cubicBezTo>
                  <a:pt x="73" y="90"/>
                  <a:pt x="90" y="73"/>
                  <a:pt x="110" y="73"/>
                </a:cubicBezTo>
                <a:cubicBezTo>
                  <a:pt x="876" y="73"/>
                  <a:pt x="876" y="73"/>
                  <a:pt x="876" y="73"/>
                </a:cubicBezTo>
                <a:cubicBezTo>
                  <a:pt x="876" y="256"/>
                  <a:pt x="876" y="256"/>
                  <a:pt x="876" y="256"/>
                </a:cubicBezTo>
                <a:cubicBezTo>
                  <a:pt x="876" y="316"/>
                  <a:pt x="925" y="365"/>
                  <a:pt x="986" y="365"/>
                </a:cubicBezTo>
                <a:cubicBezTo>
                  <a:pt x="1168" y="365"/>
                  <a:pt x="1168" y="365"/>
                  <a:pt x="1168" y="365"/>
                </a:cubicBezTo>
                <a:cubicBezTo>
                  <a:pt x="1168" y="1643"/>
                  <a:pt x="1168" y="1643"/>
                  <a:pt x="1168" y="1643"/>
                </a:cubicBezTo>
                <a:cubicBezTo>
                  <a:pt x="1168" y="1663"/>
                  <a:pt x="1152" y="1679"/>
                  <a:pt x="1132" y="1679"/>
                </a:cubicBezTo>
                <a:cubicBezTo>
                  <a:pt x="110" y="1679"/>
                  <a:pt x="110" y="1679"/>
                  <a:pt x="110" y="1679"/>
                </a:cubicBezTo>
                <a:cubicBezTo>
                  <a:pt x="90" y="1679"/>
                  <a:pt x="73" y="1663"/>
                  <a:pt x="73" y="1643"/>
                </a:cubicBezTo>
                <a:lnTo>
                  <a:pt x="73" y="110"/>
                </a:lnTo>
                <a:close/>
                <a:moveTo>
                  <a:pt x="432" y="1351"/>
                </a:moveTo>
                <a:cubicBezTo>
                  <a:pt x="432" y="1460"/>
                  <a:pt x="432" y="1460"/>
                  <a:pt x="432" y="1460"/>
                </a:cubicBezTo>
                <a:cubicBezTo>
                  <a:pt x="432" y="1500"/>
                  <a:pt x="465" y="1533"/>
                  <a:pt x="505" y="1533"/>
                </a:cubicBezTo>
                <a:cubicBezTo>
                  <a:pt x="527" y="1533"/>
                  <a:pt x="527" y="1533"/>
                  <a:pt x="527" y="1533"/>
                </a:cubicBezTo>
                <a:cubicBezTo>
                  <a:pt x="538" y="1575"/>
                  <a:pt x="576" y="1606"/>
                  <a:pt x="621" y="1606"/>
                </a:cubicBezTo>
                <a:cubicBezTo>
                  <a:pt x="666" y="1606"/>
                  <a:pt x="704" y="1575"/>
                  <a:pt x="715" y="1533"/>
                </a:cubicBezTo>
                <a:cubicBezTo>
                  <a:pt x="736" y="1533"/>
                  <a:pt x="736" y="1533"/>
                  <a:pt x="736" y="1533"/>
                </a:cubicBezTo>
                <a:cubicBezTo>
                  <a:pt x="777" y="1533"/>
                  <a:pt x="809" y="1500"/>
                  <a:pt x="809" y="1460"/>
                </a:cubicBezTo>
                <a:cubicBezTo>
                  <a:pt x="809" y="1351"/>
                  <a:pt x="809" y="1351"/>
                  <a:pt x="809" y="1351"/>
                </a:cubicBezTo>
                <a:cubicBezTo>
                  <a:pt x="809" y="1284"/>
                  <a:pt x="850" y="1158"/>
                  <a:pt x="896" y="1111"/>
                </a:cubicBezTo>
                <a:cubicBezTo>
                  <a:pt x="977" y="1029"/>
                  <a:pt x="1022" y="917"/>
                  <a:pt x="1022" y="797"/>
                </a:cubicBezTo>
                <a:cubicBezTo>
                  <a:pt x="1022" y="559"/>
                  <a:pt x="842" y="365"/>
                  <a:pt x="621" y="365"/>
                </a:cubicBezTo>
                <a:cubicBezTo>
                  <a:pt x="399" y="365"/>
                  <a:pt x="219" y="559"/>
                  <a:pt x="219" y="797"/>
                </a:cubicBezTo>
                <a:cubicBezTo>
                  <a:pt x="219" y="917"/>
                  <a:pt x="264" y="1029"/>
                  <a:pt x="346" y="1111"/>
                </a:cubicBezTo>
                <a:cubicBezTo>
                  <a:pt x="391" y="1158"/>
                  <a:pt x="432" y="1284"/>
                  <a:pt x="432" y="1351"/>
                </a:cubicBezTo>
                <a:close/>
                <a:moveTo>
                  <a:pt x="710" y="1460"/>
                </a:moveTo>
                <a:cubicBezTo>
                  <a:pt x="505" y="1460"/>
                  <a:pt x="505" y="1460"/>
                  <a:pt x="505" y="1460"/>
                </a:cubicBezTo>
                <a:cubicBezTo>
                  <a:pt x="505" y="1387"/>
                  <a:pt x="505" y="1387"/>
                  <a:pt x="505" y="1387"/>
                </a:cubicBezTo>
                <a:cubicBezTo>
                  <a:pt x="736" y="1387"/>
                  <a:pt x="736" y="1387"/>
                  <a:pt x="736" y="1387"/>
                </a:cubicBezTo>
                <a:cubicBezTo>
                  <a:pt x="736" y="1460"/>
                  <a:pt x="736" y="1460"/>
                  <a:pt x="736" y="1460"/>
                </a:cubicBezTo>
                <a:lnTo>
                  <a:pt x="710" y="1460"/>
                </a:lnTo>
                <a:close/>
                <a:moveTo>
                  <a:pt x="621" y="438"/>
                </a:moveTo>
                <a:cubicBezTo>
                  <a:pt x="802" y="438"/>
                  <a:pt x="949" y="599"/>
                  <a:pt x="949" y="797"/>
                </a:cubicBezTo>
                <a:cubicBezTo>
                  <a:pt x="949" y="898"/>
                  <a:pt x="912" y="991"/>
                  <a:pt x="844" y="1060"/>
                </a:cubicBezTo>
                <a:cubicBezTo>
                  <a:pt x="791" y="1113"/>
                  <a:pt x="749" y="1229"/>
                  <a:pt x="739" y="1314"/>
                </a:cubicBezTo>
                <a:cubicBezTo>
                  <a:pt x="503" y="1314"/>
                  <a:pt x="503" y="1314"/>
                  <a:pt x="503" y="1314"/>
                </a:cubicBezTo>
                <a:cubicBezTo>
                  <a:pt x="492" y="1229"/>
                  <a:pt x="450" y="1113"/>
                  <a:pt x="397" y="1060"/>
                </a:cubicBezTo>
                <a:cubicBezTo>
                  <a:pt x="330" y="991"/>
                  <a:pt x="292" y="898"/>
                  <a:pt x="292" y="797"/>
                </a:cubicBezTo>
                <a:cubicBezTo>
                  <a:pt x="292" y="599"/>
                  <a:pt x="440" y="438"/>
                  <a:pt x="621" y="4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7" name="Freeform 258"/>
          <p:cNvSpPr>
            <a:spLocks noEditPoints="1"/>
          </p:cNvSpPr>
          <p:nvPr/>
        </p:nvSpPr>
        <p:spPr bwMode="auto">
          <a:xfrm>
            <a:off x="21876179" y="7422868"/>
            <a:ext cx="829240" cy="830688"/>
          </a:xfrm>
          <a:custGeom>
            <a:avLst/>
            <a:gdLst>
              <a:gd name="T0" fmla="*/ 1241 w 1752"/>
              <a:gd name="T1" fmla="*/ 1463 h 1755"/>
              <a:gd name="T2" fmla="*/ 1350 w 1752"/>
              <a:gd name="T3" fmla="*/ 551 h 1755"/>
              <a:gd name="T4" fmla="*/ 1204 w 1752"/>
              <a:gd name="T5" fmla="*/ 441 h 1755"/>
              <a:gd name="T6" fmla="*/ 1095 w 1752"/>
              <a:gd name="T7" fmla="*/ 222 h 1755"/>
              <a:gd name="T8" fmla="*/ 595 w 1752"/>
              <a:gd name="T9" fmla="*/ 233 h 1755"/>
              <a:gd name="T10" fmla="*/ 340 w 1752"/>
              <a:gd name="T11" fmla="*/ 489 h 1755"/>
              <a:gd name="T12" fmla="*/ 339 w 1752"/>
              <a:gd name="T13" fmla="*/ 490 h 1755"/>
              <a:gd name="T14" fmla="*/ 328 w 1752"/>
              <a:gd name="T15" fmla="*/ 1208 h 1755"/>
              <a:gd name="T16" fmla="*/ 547 w 1752"/>
              <a:gd name="T17" fmla="*/ 1317 h 1755"/>
              <a:gd name="T18" fmla="*/ 657 w 1752"/>
              <a:gd name="T19" fmla="*/ 1463 h 1755"/>
              <a:gd name="T20" fmla="*/ 1204 w 1752"/>
              <a:gd name="T21" fmla="*/ 514 h 1755"/>
              <a:gd name="T22" fmla="*/ 1277 w 1752"/>
              <a:gd name="T23" fmla="*/ 551 h 1755"/>
              <a:gd name="T24" fmla="*/ 1241 w 1752"/>
              <a:gd name="T25" fmla="*/ 1390 h 1755"/>
              <a:gd name="T26" fmla="*/ 620 w 1752"/>
              <a:gd name="T27" fmla="*/ 1354 h 1755"/>
              <a:gd name="T28" fmla="*/ 1095 w 1752"/>
              <a:gd name="T29" fmla="*/ 1317 h 1755"/>
              <a:gd name="T30" fmla="*/ 584 w 1752"/>
              <a:gd name="T31" fmla="*/ 347 h 1755"/>
              <a:gd name="T32" fmla="*/ 453 w 1752"/>
              <a:gd name="T33" fmla="*/ 479 h 1755"/>
              <a:gd name="T34" fmla="*/ 438 w 1752"/>
              <a:gd name="T35" fmla="*/ 1244 h 1755"/>
              <a:gd name="T36" fmla="*/ 401 w 1752"/>
              <a:gd name="T37" fmla="*/ 552 h 1755"/>
              <a:gd name="T38" fmla="*/ 657 w 1752"/>
              <a:gd name="T39" fmla="*/ 515 h 1755"/>
              <a:gd name="T40" fmla="*/ 1095 w 1752"/>
              <a:gd name="T41" fmla="*/ 295 h 1755"/>
              <a:gd name="T42" fmla="*/ 1131 w 1752"/>
              <a:gd name="T43" fmla="*/ 1208 h 1755"/>
              <a:gd name="T44" fmla="*/ 438 w 1752"/>
              <a:gd name="T45" fmla="*/ 1244 h 1755"/>
              <a:gd name="T46" fmla="*/ 375 w 1752"/>
              <a:gd name="T47" fmla="*/ 65 h 1755"/>
              <a:gd name="T48" fmla="*/ 427 w 1752"/>
              <a:gd name="T49" fmla="*/ 14 h 1755"/>
              <a:gd name="T50" fmla="*/ 500 w 1752"/>
              <a:gd name="T51" fmla="*/ 138 h 1755"/>
              <a:gd name="T52" fmla="*/ 401 w 1752"/>
              <a:gd name="T53" fmla="*/ 222 h 1755"/>
              <a:gd name="T54" fmla="*/ 375 w 1752"/>
              <a:gd name="T55" fmla="*/ 160 h 1755"/>
              <a:gd name="T56" fmla="*/ 73 w 1752"/>
              <a:gd name="T57" fmla="*/ 478 h 1755"/>
              <a:gd name="T58" fmla="*/ 0 w 1752"/>
              <a:gd name="T59" fmla="*/ 478 h 1755"/>
              <a:gd name="T60" fmla="*/ 1679 w 1752"/>
              <a:gd name="T61" fmla="*/ 1281 h 1755"/>
              <a:gd name="T62" fmla="*/ 1752 w 1752"/>
              <a:gd name="T63" fmla="*/ 1281 h 1755"/>
              <a:gd name="T64" fmla="*/ 1376 w 1752"/>
              <a:gd name="T65" fmla="*/ 1693 h 1755"/>
              <a:gd name="T66" fmla="*/ 1351 w 1752"/>
              <a:gd name="T67" fmla="*/ 1755 h 1755"/>
              <a:gd name="T68" fmla="*/ 1252 w 1752"/>
              <a:gd name="T69" fmla="*/ 1671 h 1755"/>
              <a:gd name="T70" fmla="*/ 1325 w 1752"/>
              <a:gd name="T71" fmla="*/ 1547 h 1755"/>
              <a:gd name="T72" fmla="*/ 1376 w 1752"/>
              <a:gd name="T73" fmla="*/ 1598 h 1755"/>
              <a:gd name="T74" fmla="*/ 1679 w 1752"/>
              <a:gd name="T75" fmla="*/ 1281 h 1755"/>
              <a:gd name="T76" fmla="*/ 985 w 1752"/>
              <a:gd name="T77" fmla="*/ 733 h 1755"/>
              <a:gd name="T78" fmla="*/ 511 w 1752"/>
              <a:gd name="T79" fmla="*/ 697 h 1755"/>
              <a:gd name="T80" fmla="*/ 985 w 1752"/>
              <a:gd name="T81" fmla="*/ 660 h 1755"/>
              <a:gd name="T82" fmla="*/ 1022 w 1752"/>
              <a:gd name="T83" fmla="*/ 1062 h 1755"/>
              <a:gd name="T84" fmla="*/ 547 w 1752"/>
              <a:gd name="T85" fmla="*/ 1098 h 1755"/>
              <a:gd name="T86" fmla="*/ 547 w 1752"/>
              <a:gd name="T87" fmla="*/ 1025 h 1755"/>
              <a:gd name="T88" fmla="*/ 1022 w 1752"/>
              <a:gd name="T89" fmla="*/ 1062 h 1755"/>
              <a:gd name="T90" fmla="*/ 985 w 1752"/>
              <a:gd name="T91" fmla="*/ 916 h 1755"/>
              <a:gd name="T92" fmla="*/ 511 w 1752"/>
              <a:gd name="T93" fmla="*/ 879 h 1755"/>
              <a:gd name="T94" fmla="*/ 985 w 1752"/>
              <a:gd name="T95" fmla="*/ 843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52" h="1755">
                <a:moveTo>
                  <a:pt x="657" y="1463"/>
                </a:moveTo>
                <a:cubicBezTo>
                  <a:pt x="1241" y="1463"/>
                  <a:pt x="1241" y="1463"/>
                  <a:pt x="1241" y="1463"/>
                </a:cubicBezTo>
                <a:cubicBezTo>
                  <a:pt x="1301" y="1463"/>
                  <a:pt x="1350" y="1414"/>
                  <a:pt x="1350" y="1354"/>
                </a:cubicBezTo>
                <a:cubicBezTo>
                  <a:pt x="1350" y="551"/>
                  <a:pt x="1350" y="551"/>
                  <a:pt x="1350" y="551"/>
                </a:cubicBezTo>
                <a:cubicBezTo>
                  <a:pt x="1350" y="490"/>
                  <a:pt x="1301" y="441"/>
                  <a:pt x="1241" y="441"/>
                </a:cubicBezTo>
                <a:cubicBezTo>
                  <a:pt x="1204" y="441"/>
                  <a:pt x="1204" y="441"/>
                  <a:pt x="1204" y="441"/>
                </a:cubicBezTo>
                <a:cubicBezTo>
                  <a:pt x="1204" y="332"/>
                  <a:pt x="1204" y="332"/>
                  <a:pt x="1204" y="332"/>
                </a:cubicBezTo>
                <a:cubicBezTo>
                  <a:pt x="1204" y="271"/>
                  <a:pt x="1155" y="222"/>
                  <a:pt x="1095" y="222"/>
                </a:cubicBezTo>
                <a:cubicBezTo>
                  <a:pt x="606" y="222"/>
                  <a:pt x="606" y="222"/>
                  <a:pt x="606" y="222"/>
                </a:cubicBezTo>
                <a:cubicBezTo>
                  <a:pt x="595" y="233"/>
                  <a:pt x="595" y="233"/>
                  <a:pt x="595" y="233"/>
                </a:cubicBezTo>
                <a:cubicBezTo>
                  <a:pt x="521" y="306"/>
                  <a:pt x="438" y="390"/>
                  <a:pt x="363" y="466"/>
                </a:cubicBezTo>
                <a:cubicBezTo>
                  <a:pt x="340" y="489"/>
                  <a:pt x="340" y="489"/>
                  <a:pt x="340" y="489"/>
                </a:cubicBezTo>
                <a:cubicBezTo>
                  <a:pt x="339" y="489"/>
                  <a:pt x="339" y="489"/>
                  <a:pt x="339" y="490"/>
                </a:cubicBezTo>
                <a:cubicBezTo>
                  <a:pt x="339" y="490"/>
                  <a:pt x="339" y="490"/>
                  <a:pt x="339" y="490"/>
                </a:cubicBezTo>
                <a:cubicBezTo>
                  <a:pt x="328" y="500"/>
                  <a:pt x="328" y="500"/>
                  <a:pt x="328" y="500"/>
                </a:cubicBezTo>
                <a:cubicBezTo>
                  <a:pt x="328" y="1208"/>
                  <a:pt x="328" y="1208"/>
                  <a:pt x="328" y="1208"/>
                </a:cubicBezTo>
                <a:cubicBezTo>
                  <a:pt x="328" y="1268"/>
                  <a:pt x="377" y="1317"/>
                  <a:pt x="438" y="1317"/>
                </a:cubicBezTo>
                <a:cubicBezTo>
                  <a:pt x="547" y="1317"/>
                  <a:pt x="547" y="1317"/>
                  <a:pt x="547" y="1317"/>
                </a:cubicBezTo>
                <a:cubicBezTo>
                  <a:pt x="547" y="1354"/>
                  <a:pt x="547" y="1354"/>
                  <a:pt x="547" y="1354"/>
                </a:cubicBezTo>
                <a:cubicBezTo>
                  <a:pt x="547" y="1414"/>
                  <a:pt x="596" y="1463"/>
                  <a:pt x="657" y="1463"/>
                </a:cubicBezTo>
                <a:close/>
                <a:moveTo>
                  <a:pt x="1204" y="1208"/>
                </a:moveTo>
                <a:cubicBezTo>
                  <a:pt x="1204" y="514"/>
                  <a:pt x="1204" y="514"/>
                  <a:pt x="1204" y="514"/>
                </a:cubicBezTo>
                <a:cubicBezTo>
                  <a:pt x="1241" y="514"/>
                  <a:pt x="1241" y="514"/>
                  <a:pt x="1241" y="514"/>
                </a:cubicBezTo>
                <a:cubicBezTo>
                  <a:pt x="1261" y="514"/>
                  <a:pt x="1277" y="530"/>
                  <a:pt x="1277" y="551"/>
                </a:cubicBezTo>
                <a:cubicBezTo>
                  <a:pt x="1277" y="1354"/>
                  <a:pt x="1277" y="1354"/>
                  <a:pt x="1277" y="1354"/>
                </a:cubicBezTo>
                <a:cubicBezTo>
                  <a:pt x="1277" y="1374"/>
                  <a:pt x="1261" y="1390"/>
                  <a:pt x="1241" y="1390"/>
                </a:cubicBezTo>
                <a:cubicBezTo>
                  <a:pt x="657" y="1390"/>
                  <a:pt x="657" y="1390"/>
                  <a:pt x="657" y="1390"/>
                </a:cubicBezTo>
                <a:cubicBezTo>
                  <a:pt x="637" y="1390"/>
                  <a:pt x="620" y="1374"/>
                  <a:pt x="620" y="1354"/>
                </a:cubicBezTo>
                <a:cubicBezTo>
                  <a:pt x="620" y="1317"/>
                  <a:pt x="620" y="1317"/>
                  <a:pt x="620" y="1317"/>
                </a:cubicBezTo>
                <a:cubicBezTo>
                  <a:pt x="1095" y="1317"/>
                  <a:pt x="1095" y="1317"/>
                  <a:pt x="1095" y="1317"/>
                </a:cubicBezTo>
                <a:cubicBezTo>
                  <a:pt x="1155" y="1317"/>
                  <a:pt x="1204" y="1268"/>
                  <a:pt x="1204" y="1208"/>
                </a:cubicBezTo>
                <a:close/>
                <a:moveTo>
                  <a:pt x="584" y="347"/>
                </a:moveTo>
                <a:cubicBezTo>
                  <a:pt x="584" y="479"/>
                  <a:pt x="584" y="479"/>
                  <a:pt x="584" y="479"/>
                </a:cubicBezTo>
                <a:cubicBezTo>
                  <a:pt x="453" y="479"/>
                  <a:pt x="453" y="479"/>
                  <a:pt x="453" y="479"/>
                </a:cubicBezTo>
                <a:cubicBezTo>
                  <a:pt x="496" y="436"/>
                  <a:pt x="541" y="391"/>
                  <a:pt x="584" y="347"/>
                </a:cubicBezTo>
                <a:close/>
                <a:moveTo>
                  <a:pt x="438" y="1244"/>
                </a:moveTo>
                <a:cubicBezTo>
                  <a:pt x="418" y="1244"/>
                  <a:pt x="401" y="1228"/>
                  <a:pt x="401" y="1208"/>
                </a:cubicBezTo>
                <a:cubicBezTo>
                  <a:pt x="401" y="552"/>
                  <a:pt x="401" y="552"/>
                  <a:pt x="401" y="552"/>
                </a:cubicBezTo>
                <a:cubicBezTo>
                  <a:pt x="621" y="552"/>
                  <a:pt x="621" y="552"/>
                  <a:pt x="621" y="552"/>
                </a:cubicBezTo>
                <a:cubicBezTo>
                  <a:pt x="641" y="552"/>
                  <a:pt x="657" y="536"/>
                  <a:pt x="657" y="515"/>
                </a:cubicBezTo>
                <a:cubicBezTo>
                  <a:pt x="657" y="295"/>
                  <a:pt x="657" y="295"/>
                  <a:pt x="657" y="295"/>
                </a:cubicBezTo>
                <a:cubicBezTo>
                  <a:pt x="1095" y="295"/>
                  <a:pt x="1095" y="295"/>
                  <a:pt x="1095" y="295"/>
                </a:cubicBezTo>
                <a:cubicBezTo>
                  <a:pt x="1115" y="295"/>
                  <a:pt x="1131" y="311"/>
                  <a:pt x="1131" y="332"/>
                </a:cubicBezTo>
                <a:cubicBezTo>
                  <a:pt x="1131" y="1208"/>
                  <a:pt x="1131" y="1208"/>
                  <a:pt x="1131" y="1208"/>
                </a:cubicBezTo>
                <a:cubicBezTo>
                  <a:pt x="1131" y="1228"/>
                  <a:pt x="1115" y="1244"/>
                  <a:pt x="1095" y="1244"/>
                </a:cubicBezTo>
                <a:lnTo>
                  <a:pt x="438" y="1244"/>
                </a:lnTo>
                <a:close/>
                <a:moveTo>
                  <a:pt x="387" y="77"/>
                </a:moveTo>
                <a:cubicBezTo>
                  <a:pt x="375" y="65"/>
                  <a:pt x="375" y="65"/>
                  <a:pt x="375" y="65"/>
                </a:cubicBezTo>
                <a:cubicBezTo>
                  <a:pt x="361" y="51"/>
                  <a:pt x="361" y="28"/>
                  <a:pt x="375" y="14"/>
                </a:cubicBezTo>
                <a:cubicBezTo>
                  <a:pt x="390" y="0"/>
                  <a:pt x="413" y="0"/>
                  <a:pt x="427" y="14"/>
                </a:cubicBezTo>
                <a:cubicBezTo>
                  <a:pt x="500" y="87"/>
                  <a:pt x="500" y="87"/>
                  <a:pt x="500" y="87"/>
                </a:cubicBezTo>
                <a:cubicBezTo>
                  <a:pt x="514" y="101"/>
                  <a:pt x="514" y="124"/>
                  <a:pt x="500" y="138"/>
                </a:cubicBezTo>
                <a:cubicBezTo>
                  <a:pt x="427" y="211"/>
                  <a:pt x="427" y="211"/>
                  <a:pt x="427" y="211"/>
                </a:cubicBezTo>
                <a:cubicBezTo>
                  <a:pt x="420" y="219"/>
                  <a:pt x="410" y="222"/>
                  <a:pt x="401" y="222"/>
                </a:cubicBezTo>
                <a:cubicBezTo>
                  <a:pt x="392" y="222"/>
                  <a:pt x="382" y="219"/>
                  <a:pt x="375" y="211"/>
                </a:cubicBezTo>
                <a:cubicBezTo>
                  <a:pt x="361" y="197"/>
                  <a:pt x="361" y="174"/>
                  <a:pt x="375" y="160"/>
                </a:cubicBezTo>
                <a:cubicBezTo>
                  <a:pt x="385" y="150"/>
                  <a:pt x="385" y="150"/>
                  <a:pt x="385" y="150"/>
                </a:cubicBezTo>
                <a:cubicBezTo>
                  <a:pt x="212" y="159"/>
                  <a:pt x="73" y="302"/>
                  <a:pt x="73" y="478"/>
                </a:cubicBezTo>
                <a:cubicBezTo>
                  <a:pt x="73" y="498"/>
                  <a:pt x="57" y="514"/>
                  <a:pt x="37" y="514"/>
                </a:cubicBezTo>
                <a:cubicBezTo>
                  <a:pt x="17" y="514"/>
                  <a:pt x="0" y="498"/>
                  <a:pt x="0" y="478"/>
                </a:cubicBezTo>
                <a:cubicBezTo>
                  <a:pt x="0" y="261"/>
                  <a:pt x="172" y="85"/>
                  <a:pt x="387" y="77"/>
                </a:cubicBezTo>
                <a:close/>
                <a:moveTo>
                  <a:pt x="1679" y="1281"/>
                </a:moveTo>
                <a:cubicBezTo>
                  <a:pt x="1679" y="1260"/>
                  <a:pt x="1695" y="1244"/>
                  <a:pt x="1715" y="1244"/>
                </a:cubicBezTo>
                <a:cubicBezTo>
                  <a:pt x="1735" y="1244"/>
                  <a:pt x="1752" y="1260"/>
                  <a:pt x="1752" y="1281"/>
                </a:cubicBezTo>
                <a:cubicBezTo>
                  <a:pt x="1752" y="1497"/>
                  <a:pt x="1579" y="1673"/>
                  <a:pt x="1365" y="1681"/>
                </a:cubicBezTo>
                <a:cubicBezTo>
                  <a:pt x="1376" y="1693"/>
                  <a:pt x="1376" y="1693"/>
                  <a:pt x="1376" y="1693"/>
                </a:cubicBezTo>
                <a:cubicBezTo>
                  <a:pt x="1391" y="1707"/>
                  <a:pt x="1391" y="1730"/>
                  <a:pt x="1376" y="1744"/>
                </a:cubicBezTo>
                <a:cubicBezTo>
                  <a:pt x="1369" y="1752"/>
                  <a:pt x="1360" y="1755"/>
                  <a:pt x="1351" y="1755"/>
                </a:cubicBezTo>
                <a:cubicBezTo>
                  <a:pt x="1341" y="1755"/>
                  <a:pt x="1332" y="1752"/>
                  <a:pt x="1325" y="1744"/>
                </a:cubicBezTo>
                <a:cubicBezTo>
                  <a:pt x="1252" y="1671"/>
                  <a:pt x="1252" y="1671"/>
                  <a:pt x="1252" y="1671"/>
                </a:cubicBezTo>
                <a:cubicBezTo>
                  <a:pt x="1238" y="1657"/>
                  <a:pt x="1238" y="1634"/>
                  <a:pt x="1252" y="1620"/>
                </a:cubicBezTo>
                <a:cubicBezTo>
                  <a:pt x="1325" y="1547"/>
                  <a:pt x="1325" y="1547"/>
                  <a:pt x="1325" y="1547"/>
                </a:cubicBezTo>
                <a:cubicBezTo>
                  <a:pt x="1339" y="1533"/>
                  <a:pt x="1362" y="1533"/>
                  <a:pt x="1376" y="1547"/>
                </a:cubicBezTo>
                <a:cubicBezTo>
                  <a:pt x="1391" y="1561"/>
                  <a:pt x="1391" y="1584"/>
                  <a:pt x="1376" y="1598"/>
                </a:cubicBezTo>
                <a:cubicBezTo>
                  <a:pt x="1367" y="1608"/>
                  <a:pt x="1367" y="1608"/>
                  <a:pt x="1367" y="1608"/>
                </a:cubicBezTo>
                <a:cubicBezTo>
                  <a:pt x="1540" y="1600"/>
                  <a:pt x="1679" y="1456"/>
                  <a:pt x="1679" y="1281"/>
                </a:cubicBezTo>
                <a:close/>
                <a:moveTo>
                  <a:pt x="1022" y="697"/>
                </a:moveTo>
                <a:cubicBezTo>
                  <a:pt x="1022" y="717"/>
                  <a:pt x="1005" y="733"/>
                  <a:pt x="985" y="733"/>
                </a:cubicBezTo>
                <a:cubicBezTo>
                  <a:pt x="547" y="733"/>
                  <a:pt x="547" y="733"/>
                  <a:pt x="547" y="733"/>
                </a:cubicBezTo>
                <a:cubicBezTo>
                  <a:pt x="527" y="733"/>
                  <a:pt x="511" y="717"/>
                  <a:pt x="511" y="697"/>
                </a:cubicBezTo>
                <a:cubicBezTo>
                  <a:pt x="511" y="676"/>
                  <a:pt x="527" y="660"/>
                  <a:pt x="547" y="660"/>
                </a:cubicBezTo>
                <a:cubicBezTo>
                  <a:pt x="985" y="660"/>
                  <a:pt x="985" y="660"/>
                  <a:pt x="985" y="660"/>
                </a:cubicBezTo>
                <a:cubicBezTo>
                  <a:pt x="1005" y="660"/>
                  <a:pt x="1022" y="676"/>
                  <a:pt x="1022" y="697"/>
                </a:cubicBezTo>
                <a:close/>
                <a:moveTo>
                  <a:pt x="1022" y="1062"/>
                </a:moveTo>
                <a:cubicBezTo>
                  <a:pt x="1022" y="1082"/>
                  <a:pt x="1005" y="1098"/>
                  <a:pt x="985" y="1098"/>
                </a:cubicBezTo>
                <a:cubicBezTo>
                  <a:pt x="547" y="1098"/>
                  <a:pt x="547" y="1098"/>
                  <a:pt x="547" y="1098"/>
                </a:cubicBezTo>
                <a:cubicBezTo>
                  <a:pt x="527" y="1098"/>
                  <a:pt x="511" y="1082"/>
                  <a:pt x="511" y="1062"/>
                </a:cubicBezTo>
                <a:cubicBezTo>
                  <a:pt x="511" y="1041"/>
                  <a:pt x="527" y="1025"/>
                  <a:pt x="547" y="1025"/>
                </a:cubicBezTo>
                <a:cubicBezTo>
                  <a:pt x="985" y="1025"/>
                  <a:pt x="985" y="1025"/>
                  <a:pt x="985" y="1025"/>
                </a:cubicBezTo>
                <a:cubicBezTo>
                  <a:pt x="1005" y="1025"/>
                  <a:pt x="1022" y="1041"/>
                  <a:pt x="1022" y="1062"/>
                </a:cubicBezTo>
                <a:close/>
                <a:moveTo>
                  <a:pt x="1022" y="879"/>
                </a:moveTo>
                <a:cubicBezTo>
                  <a:pt x="1022" y="899"/>
                  <a:pt x="1005" y="916"/>
                  <a:pt x="985" y="916"/>
                </a:cubicBezTo>
                <a:cubicBezTo>
                  <a:pt x="547" y="916"/>
                  <a:pt x="547" y="916"/>
                  <a:pt x="547" y="916"/>
                </a:cubicBezTo>
                <a:cubicBezTo>
                  <a:pt x="527" y="916"/>
                  <a:pt x="511" y="899"/>
                  <a:pt x="511" y="879"/>
                </a:cubicBezTo>
                <a:cubicBezTo>
                  <a:pt x="511" y="859"/>
                  <a:pt x="527" y="843"/>
                  <a:pt x="547" y="843"/>
                </a:cubicBezTo>
                <a:cubicBezTo>
                  <a:pt x="985" y="843"/>
                  <a:pt x="985" y="843"/>
                  <a:pt x="985" y="843"/>
                </a:cubicBezTo>
                <a:cubicBezTo>
                  <a:pt x="1005" y="843"/>
                  <a:pt x="1022" y="859"/>
                  <a:pt x="1022" y="8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8" name="Freeform 255"/>
          <p:cNvSpPr>
            <a:spLocks noEditPoints="1"/>
          </p:cNvSpPr>
          <p:nvPr/>
        </p:nvSpPr>
        <p:spPr bwMode="auto">
          <a:xfrm>
            <a:off x="15105377" y="7422722"/>
            <a:ext cx="830984" cy="830980"/>
          </a:xfrm>
          <a:custGeom>
            <a:avLst/>
            <a:gdLst>
              <a:gd name="T0" fmla="*/ 112 w 1756"/>
              <a:gd name="T1" fmla="*/ 0 h 1756"/>
              <a:gd name="T2" fmla="*/ 0 w 1756"/>
              <a:gd name="T3" fmla="*/ 1278 h 1756"/>
              <a:gd name="T4" fmla="*/ 624 w 1756"/>
              <a:gd name="T5" fmla="*/ 1390 h 1756"/>
              <a:gd name="T6" fmla="*/ 439 w 1756"/>
              <a:gd name="T7" fmla="*/ 1683 h 1756"/>
              <a:gd name="T8" fmla="*/ 439 w 1756"/>
              <a:gd name="T9" fmla="*/ 1756 h 1756"/>
              <a:gd name="T10" fmla="*/ 1353 w 1756"/>
              <a:gd name="T11" fmla="*/ 1719 h 1756"/>
              <a:gd name="T12" fmla="*/ 1216 w 1756"/>
              <a:gd name="T13" fmla="*/ 1683 h 1756"/>
              <a:gd name="T14" fmla="*/ 1644 w 1756"/>
              <a:gd name="T15" fmla="*/ 1390 h 1756"/>
              <a:gd name="T16" fmla="*/ 1756 w 1756"/>
              <a:gd name="T17" fmla="*/ 113 h 1756"/>
              <a:gd name="T18" fmla="*/ 73 w 1756"/>
              <a:gd name="T19" fmla="*/ 531 h 1756"/>
              <a:gd name="T20" fmla="*/ 439 w 1756"/>
              <a:gd name="T21" fmla="*/ 604 h 1756"/>
              <a:gd name="T22" fmla="*/ 73 w 1756"/>
              <a:gd name="T23" fmla="*/ 678 h 1756"/>
              <a:gd name="T24" fmla="*/ 73 w 1756"/>
              <a:gd name="T25" fmla="*/ 751 h 1756"/>
              <a:gd name="T26" fmla="*/ 552 w 1756"/>
              <a:gd name="T27" fmla="*/ 876 h 1756"/>
              <a:gd name="T28" fmla="*/ 1019 w 1756"/>
              <a:gd name="T29" fmla="*/ 935 h 1756"/>
              <a:gd name="T30" fmla="*/ 73 w 1756"/>
              <a:gd name="T31" fmla="*/ 1098 h 1756"/>
              <a:gd name="T32" fmla="*/ 1044 w 1756"/>
              <a:gd name="T33" fmla="*/ 825 h 1756"/>
              <a:gd name="T34" fmla="*/ 512 w 1756"/>
              <a:gd name="T35" fmla="*/ 604 h 1756"/>
              <a:gd name="T36" fmla="*/ 824 w 1756"/>
              <a:gd name="T37" fmla="*/ 293 h 1756"/>
              <a:gd name="T38" fmla="*/ 1044 w 1756"/>
              <a:gd name="T39" fmla="*/ 825 h 1756"/>
              <a:gd name="T40" fmla="*/ 1390 w 1756"/>
              <a:gd name="T41" fmla="*/ 1124 h 1756"/>
              <a:gd name="T42" fmla="*/ 1343 w 1756"/>
              <a:gd name="T43" fmla="*/ 1171 h 1756"/>
              <a:gd name="T44" fmla="*/ 1079 w 1756"/>
              <a:gd name="T45" fmla="*/ 893 h 1756"/>
              <a:gd name="T46" fmla="*/ 1375 w 1756"/>
              <a:gd name="T47" fmla="*/ 1091 h 1756"/>
              <a:gd name="T48" fmla="*/ 616 w 1756"/>
              <a:gd name="T49" fmla="*/ 1683 h 1756"/>
              <a:gd name="T50" fmla="*/ 1056 w 1756"/>
              <a:gd name="T51" fmla="*/ 1390 h 1756"/>
              <a:gd name="T52" fmla="*/ 1682 w 1756"/>
              <a:gd name="T53" fmla="*/ 1278 h 1756"/>
              <a:gd name="T54" fmla="*/ 1092 w 1756"/>
              <a:gd name="T55" fmla="*/ 1317 h 1756"/>
              <a:gd name="T56" fmla="*/ 673 w 1756"/>
              <a:gd name="T57" fmla="*/ 1316 h 1756"/>
              <a:gd name="T58" fmla="*/ 112 w 1756"/>
              <a:gd name="T59" fmla="*/ 1317 h 1756"/>
              <a:gd name="T60" fmla="*/ 73 w 1756"/>
              <a:gd name="T61" fmla="*/ 1171 h 1756"/>
              <a:gd name="T62" fmla="*/ 1256 w 1756"/>
              <a:gd name="T63" fmla="*/ 1204 h 1756"/>
              <a:gd name="T64" fmla="*/ 1344 w 1756"/>
              <a:gd name="T65" fmla="*/ 1244 h 1756"/>
              <a:gd name="T66" fmla="*/ 1454 w 1756"/>
              <a:gd name="T67" fmla="*/ 1171 h 1756"/>
              <a:gd name="T68" fmla="*/ 1682 w 1756"/>
              <a:gd name="T69" fmla="*/ 1278 h 1756"/>
              <a:gd name="T70" fmla="*/ 1460 w 1756"/>
              <a:gd name="T71" fmla="*/ 1098 h 1756"/>
              <a:gd name="T72" fmla="*/ 1155 w 1756"/>
              <a:gd name="T73" fmla="*/ 799 h 1756"/>
              <a:gd name="T74" fmla="*/ 1682 w 1756"/>
              <a:gd name="T75" fmla="*/ 751 h 1756"/>
              <a:gd name="T76" fmla="*/ 1682 w 1756"/>
              <a:gd name="T77" fmla="*/ 678 h 1756"/>
              <a:gd name="T78" fmla="*/ 1201 w 1756"/>
              <a:gd name="T79" fmla="*/ 531 h 1756"/>
              <a:gd name="T80" fmla="*/ 1682 w 1756"/>
              <a:gd name="T81" fmla="*/ 678 h 1756"/>
              <a:gd name="T82" fmla="*/ 1179 w 1756"/>
              <a:gd name="T83" fmla="*/ 458 h 1756"/>
              <a:gd name="T84" fmla="*/ 552 w 1756"/>
              <a:gd name="T85" fmla="*/ 333 h 1756"/>
              <a:gd name="T86" fmla="*/ 73 w 1756"/>
              <a:gd name="T87" fmla="*/ 458 h 1756"/>
              <a:gd name="T88" fmla="*/ 112 w 1756"/>
              <a:gd name="T89" fmla="*/ 74 h 1756"/>
              <a:gd name="T90" fmla="*/ 1682 w 1756"/>
              <a:gd name="T91" fmla="*/ 113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56" h="1756">
                <a:moveTo>
                  <a:pt x="1644" y="0"/>
                </a:moveTo>
                <a:cubicBezTo>
                  <a:pt x="112" y="0"/>
                  <a:pt x="112" y="0"/>
                  <a:pt x="112" y="0"/>
                </a:cubicBezTo>
                <a:cubicBezTo>
                  <a:pt x="50" y="0"/>
                  <a:pt x="0" y="51"/>
                  <a:pt x="0" y="113"/>
                </a:cubicBezTo>
                <a:cubicBezTo>
                  <a:pt x="0" y="1278"/>
                  <a:pt x="0" y="1278"/>
                  <a:pt x="0" y="1278"/>
                </a:cubicBezTo>
                <a:cubicBezTo>
                  <a:pt x="0" y="1340"/>
                  <a:pt x="50" y="1390"/>
                  <a:pt x="112" y="1390"/>
                </a:cubicBezTo>
                <a:cubicBezTo>
                  <a:pt x="624" y="1390"/>
                  <a:pt x="624" y="1390"/>
                  <a:pt x="624" y="1390"/>
                </a:cubicBezTo>
                <a:cubicBezTo>
                  <a:pt x="540" y="1683"/>
                  <a:pt x="540" y="1683"/>
                  <a:pt x="540" y="1683"/>
                </a:cubicBezTo>
                <a:cubicBezTo>
                  <a:pt x="439" y="1683"/>
                  <a:pt x="439" y="1683"/>
                  <a:pt x="439" y="1683"/>
                </a:cubicBezTo>
                <a:cubicBezTo>
                  <a:pt x="419" y="1683"/>
                  <a:pt x="402" y="1699"/>
                  <a:pt x="402" y="1719"/>
                </a:cubicBezTo>
                <a:cubicBezTo>
                  <a:pt x="402" y="1740"/>
                  <a:pt x="419" y="1756"/>
                  <a:pt x="439" y="1756"/>
                </a:cubicBezTo>
                <a:cubicBezTo>
                  <a:pt x="1317" y="1756"/>
                  <a:pt x="1317" y="1756"/>
                  <a:pt x="1317" y="1756"/>
                </a:cubicBezTo>
                <a:cubicBezTo>
                  <a:pt x="1337" y="1756"/>
                  <a:pt x="1353" y="1740"/>
                  <a:pt x="1353" y="1719"/>
                </a:cubicBezTo>
                <a:cubicBezTo>
                  <a:pt x="1353" y="1699"/>
                  <a:pt x="1337" y="1683"/>
                  <a:pt x="1317" y="1683"/>
                </a:cubicBezTo>
                <a:cubicBezTo>
                  <a:pt x="1216" y="1683"/>
                  <a:pt x="1216" y="1683"/>
                  <a:pt x="1216" y="1683"/>
                </a:cubicBezTo>
                <a:cubicBezTo>
                  <a:pt x="1132" y="1390"/>
                  <a:pt x="1132" y="1390"/>
                  <a:pt x="1132" y="1390"/>
                </a:cubicBezTo>
                <a:cubicBezTo>
                  <a:pt x="1644" y="1390"/>
                  <a:pt x="1644" y="1390"/>
                  <a:pt x="1644" y="1390"/>
                </a:cubicBezTo>
                <a:cubicBezTo>
                  <a:pt x="1705" y="1390"/>
                  <a:pt x="1756" y="1340"/>
                  <a:pt x="1756" y="1278"/>
                </a:cubicBezTo>
                <a:cubicBezTo>
                  <a:pt x="1756" y="113"/>
                  <a:pt x="1756" y="113"/>
                  <a:pt x="1756" y="113"/>
                </a:cubicBezTo>
                <a:cubicBezTo>
                  <a:pt x="1756" y="51"/>
                  <a:pt x="1705" y="0"/>
                  <a:pt x="1644" y="0"/>
                </a:cubicBezTo>
                <a:close/>
                <a:moveTo>
                  <a:pt x="73" y="531"/>
                </a:moveTo>
                <a:cubicBezTo>
                  <a:pt x="446" y="531"/>
                  <a:pt x="446" y="531"/>
                  <a:pt x="446" y="531"/>
                </a:cubicBezTo>
                <a:cubicBezTo>
                  <a:pt x="442" y="555"/>
                  <a:pt x="439" y="580"/>
                  <a:pt x="439" y="604"/>
                </a:cubicBezTo>
                <a:cubicBezTo>
                  <a:pt x="439" y="629"/>
                  <a:pt x="442" y="654"/>
                  <a:pt x="446" y="678"/>
                </a:cubicBezTo>
                <a:cubicBezTo>
                  <a:pt x="73" y="678"/>
                  <a:pt x="73" y="678"/>
                  <a:pt x="73" y="678"/>
                </a:cubicBezTo>
                <a:lnTo>
                  <a:pt x="73" y="531"/>
                </a:lnTo>
                <a:close/>
                <a:moveTo>
                  <a:pt x="73" y="751"/>
                </a:moveTo>
                <a:cubicBezTo>
                  <a:pt x="468" y="751"/>
                  <a:pt x="468" y="751"/>
                  <a:pt x="468" y="751"/>
                </a:cubicBezTo>
                <a:cubicBezTo>
                  <a:pt x="487" y="797"/>
                  <a:pt x="515" y="840"/>
                  <a:pt x="552" y="876"/>
                </a:cubicBezTo>
                <a:cubicBezTo>
                  <a:pt x="627" y="951"/>
                  <a:pt x="725" y="989"/>
                  <a:pt x="824" y="989"/>
                </a:cubicBezTo>
                <a:cubicBezTo>
                  <a:pt x="891" y="989"/>
                  <a:pt x="959" y="971"/>
                  <a:pt x="1019" y="935"/>
                </a:cubicBezTo>
                <a:cubicBezTo>
                  <a:pt x="1162" y="1098"/>
                  <a:pt x="1162" y="1098"/>
                  <a:pt x="1162" y="1098"/>
                </a:cubicBezTo>
                <a:cubicBezTo>
                  <a:pt x="73" y="1098"/>
                  <a:pt x="73" y="1098"/>
                  <a:pt x="73" y="1098"/>
                </a:cubicBezTo>
                <a:lnTo>
                  <a:pt x="73" y="751"/>
                </a:lnTo>
                <a:close/>
                <a:moveTo>
                  <a:pt x="1044" y="825"/>
                </a:moveTo>
                <a:cubicBezTo>
                  <a:pt x="922" y="946"/>
                  <a:pt x="725" y="946"/>
                  <a:pt x="603" y="825"/>
                </a:cubicBezTo>
                <a:cubicBezTo>
                  <a:pt x="545" y="766"/>
                  <a:pt x="512" y="688"/>
                  <a:pt x="512" y="604"/>
                </a:cubicBezTo>
                <a:cubicBezTo>
                  <a:pt x="512" y="521"/>
                  <a:pt x="545" y="443"/>
                  <a:pt x="603" y="384"/>
                </a:cubicBezTo>
                <a:cubicBezTo>
                  <a:pt x="664" y="324"/>
                  <a:pt x="744" y="293"/>
                  <a:pt x="824" y="293"/>
                </a:cubicBezTo>
                <a:cubicBezTo>
                  <a:pt x="903" y="293"/>
                  <a:pt x="983" y="324"/>
                  <a:pt x="1044" y="384"/>
                </a:cubicBezTo>
                <a:cubicBezTo>
                  <a:pt x="1165" y="506"/>
                  <a:pt x="1165" y="703"/>
                  <a:pt x="1044" y="825"/>
                </a:cubicBezTo>
                <a:close/>
                <a:moveTo>
                  <a:pt x="1375" y="1091"/>
                </a:moveTo>
                <a:cubicBezTo>
                  <a:pt x="1384" y="1099"/>
                  <a:pt x="1390" y="1111"/>
                  <a:pt x="1390" y="1124"/>
                </a:cubicBezTo>
                <a:cubicBezTo>
                  <a:pt x="1390" y="1136"/>
                  <a:pt x="1386" y="1148"/>
                  <a:pt x="1377" y="1157"/>
                </a:cubicBezTo>
                <a:cubicBezTo>
                  <a:pt x="1368" y="1166"/>
                  <a:pt x="1355" y="1172"/>
                  <a:pt x="1343" y="1171"/>
                </a:cubicBezTo>
                <a:cubicBezTo>
                  <a:pt x="1330" y="1170"/>
                  <a:pt x="1319" y="1165"/>
                  <a:pt x="1310" y="1156"/>
                </a:cubicBezTo>
                <a:cubicBezTo>
                  <a:pt x="1079" y="893"/>
                  <a:pt x="1079" y="893"/>
                  <a:pt x="1079" y="893"/>
                </a:cubicBezTo>
                <a:cubicBezTo>
                  <a:pt x="1112" y="860"/>
                  <a:pt x="1112" y="860"/>
                  <a:pt x="1112" y="860"/>
                </a:cubicBezTo>
                <a:lnTo>
                  <a:pt x="1375" y="1091"/>
                </a:lnTo>
                <a:close/>
                <a:moveTo>
                  <a:pt x="1140" y="1683"/>
                </a:moveTo>
                <a:cubicBezTo>
                  <a:pt x="616" y="1683"/>
                  <a:pt x="616" y="1683"/>
                  <a:pt x="616" y="1683"/>
                </a:cubicBezTo>
                <a:cubicBezTo>
                  <a:pt x="700" y="1390"/>
                  <a:pt x="700" y="1390"/>
                  <a:pt x="700" y="1390"/>
                </a:cubicBezTo>
                <a:cubicBezTo>
                  <a:pt x="1056" y="1390"/>
                  <a:pt x="1056" y="1390"/>
                  <a:pt x="1056" y="1390"/>
                </a:cubicBezTo>
                <a:lnTo>
                  <a:pt x="1140" y="1683"/>
                </a:lnTo>
                <a:close/>
                <a:moveTo>
                  <a:pt x="1682" y="1278"/>
                </a:moveTo>
                <a:cubicBezTo>
                  <a:pt x="1682" y="1300"/>
                  <a:pt x="1665" y="1317"/>
                  <a:pt x="1644" y="1317"/>
                </a:cubicBezTo>
                <a:cubicBezTo>
                  <a:pt x="1092" y="1317"/>
                  <a:pt x="1092" y="1317"/>
                  <a:pt x="1092" y="1317"/>
                </a:cubicBezTo>
                <a:cubicBezTo>
                  <a:pt x="1089" y="1316"/>
                  <a:pt x="1086" y="1316"/>
                  <a:pt x="1083" y="1316"/>
                </a:cubicBezTo>
                <a:cubicBezTo>
                  <a:pt x="673" y="1316"/>
                  <a:pt x="673" y="1316"/>
                  <a:pt x="673" y="1316"/>
                </a:cubicBezTo>
                <a:cubicBezTo>
                  <a:pt x="670" y="1316"/>
                  <a:pt x="667" y="1316"/>
                  <a:pt x="664" y="1317"/>
                </a:cubicBezTo>
                <a:cubicBezTo>
                  <a:pt x="112" y="1317"/>
                  <a:pt x="112" y="1317"/>
                  <a:pt x="112" y="1317"/>
                </a:cubicBezTo>
                <a:cubicBezTo>
                  <a:pt x="91" y="1317"/>
                  <a:pt x="73" y="1300"/>
                  <a:pt x="73" y="1278"/>
                </a:cubicBezTo>
                <a:cubicBezTo>
                  <a:pt x="73" y="1171"/>
                  <a:pt x="73" y="1171"/>
                  <a:pt x="73" y="1171"/>
                </a:cubicBezTo>
                <a:cubicBezTo>
                  <a:pt x="1226" y="1171"/>
                  <a:pt x="1226" y="1171"/>
                  <a:pt x="1226" y="1171"/>
                </a:cubicBezTo>
                <a:cubicBezTo>
                  <a:pt x="1256" y="1204"/>
                  <a:pt x="1256" y="1204"/>
                  <a:pt x="1256" y="1204"/>
                </a:cubicBezTo>
                <a:cubicBezTo>
                  <a:pt x="1277" y="1229"/>
                  <a:pt x="1308" y="1243"/>
                  <a:pt x="1341" y="1244"/>
                </a:cubicBezTo>
                <a:cubicBezTo>
                  <a:pt x="1342" y="1244"/>
                  <a:pt x="1343" y="1244"/>
                  <a:pt x="1344" y="1244"/>
                </a:cubicBezTo>
                <a:cubicBezTo>
                  <a:pt x="1376" y="1244"/>
                  <a:pt x="1406" y="1231"/>
                  <a:pt x="1428" y="1209"/>
                </a:cubicBezTo>
                <a:cubicBezTo>
                  <a:pt x="1439" y="1198"/>
                  <a:pt x="1448" y="1185"/>
                  <a:pt x="1454" y="1171"/>
                </a:cubicBezTo>
                <a:cubicBezTo>
                  <a:pt x="1682" y="1171"/>
                  <a:pt x="1682" y="1171"/>
                  <a:pt x="1682" y="1171"/>
                </a:cubicBezTo>
                <a:lnTo>
                  <a:pt x="1682" y="1278"/>
                </a:lnTo>
                <a:close/>
                <a:moveTo>
                  <a:pt x="1682" y="1098"/>
                </a:moveTo>
                <a:cubicBezTo>
                  <a:pt x="1460" y="1098"/>
                  <a:pt x="1460" y="1098"/>
                  <a:pt x="1460" y="1098"/>
                </a:cubicBezTo>
                <a:cubicBezTo>
                  <a:pt x="1454" y="1074"/>
                  <a:pt x="1442" y="1053"/>
                  <a:pt x="1423" y="1036"/>
                </a:cubicBezTo>
                <a:cubicBezTo>
                  <a:pt x="1155" y="799"/>
                  <a:pt x="1155" y="799"/>
                  <a:pt x="1155" y="799"/>
                </a:cubicBezTo>
                <a:cubicBezTo>
                  <a:pt x="1164" y="784"/>
                  <a:pt x="1172" y="767"/>
                  <a:pt x="1179" y="751"/>
                </a:cubicBezTo>
                <a:cubicBezTo>
                  <a:pt x="1682" y="751"/>
                  <a:pt x="1682" y="751"/>
                  <a:pt x="1682" y="751"/>
                </a:cubicBezTo>
                <a:lnTo>
                  <a:pt x="1682" y="1098"/>
                </a:lnTo>
                <a:close/>
                <a:moveTo>
                  <a:pt x="1682" y="678"/>
                </a:moveTo>
                <a:cubicBezTo>
                  <a:pt x="1201" y="678"/>
                  <a:pt x="1201" y="678"/>
                  <a:pt x="1201" y="678"/>
                </a:cubicBezTo>
                <a:cubicBezTo>
                  <a:pt x="1210" y="629"/>
                  <a:pt x="1210" y="580"/>
                  <a:pt x="1201" y="531"/>
                </a:cubicBezTo>
                <a:cubicBezTo>
                  <a:pt x="1682" y="531"/>
                  <a:pt x="1682" y="531"/>
                  <a:pt x="1682" y="531"/>
                </a:cubicBezTo>
                <a:lnTo>
                  <a:pt x="1682" y="678"/>
                </a:lnTo>
                <a:close/>
                <a:moveTo>
                  <a:pt x="1682" y="458"/>
                </a:moveTo>
                <a:cubicBezTo>
                  <a:pt x="1179" y="458"/>
                  <a:pt x="1179" y="458"/>
                  <a:pt x="1179" y="458"/>
                </a:cubicBezTo>
                <a:cubicBezTo>
                  <a:pt x="1161" y="412"/>
                  <a:pt x="1133" y="370"/>
                  <a:pt x="1096" y="333"/>
                </a:cubicBezTo>
                <a:cubicBezTo>
                  <a:pt x="946" y="183"/>
                  <a:pt x="702" y="183"/>
                  <a:pt x="552" y="333"/>
                </a:cubicBezTo>
                <a:cubicBezTo>
                  <a:pt x="515" y="369"/>
                  <a:pt x="487" y="412"/>
                  <a:pt x="468" y="458"/>
                </a:cubicBezTo>
                <a:cubicBezTo>
                  <a:pt x="73" y="458"/>
                  <a:pt x="73" y="458"/>
                  <a:pt x="73" y="458"/>
                </a:cubicBezTo>
                <a:cubicBezTo>
                  <a:pt x="73" y="113"/>
                  <a:pt x="73" y="113"/>
                  <a:pt x="73" y="113"/>
                </a:cubicBezTo>
                <a:cubicBezTo>
                  <a:pt x="73" y="91"/>
                  <a:pt x="91" y="74"/>
                  <a:pt x="112" y="74"/>
                </a:cubicBezTo>
                <a:cubicBezTo>
                  <a:pt x="1644" y="74"/>
                  <a:pt x="1644" y="74"/>
                  <a:pt x="1644" y="74"/>
                </a:cubicBezTo>
                <a:cubicBezTo>
                  <a:pt x="1665" y="74"/>
                  <a:pt x="1682" y="91"/>
                  <a:pt x="1682" y="113"/>
                </a:cubicBezTo>
                <a:lnTo>
                  <a:pt x="1682" y="4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9" name="Freeform 257"/>
          <p:cNvSpPr>
            <a:spLocks noEditPoints="1"/>
          </p:cNvSpPr>
          <p:nvPr/>
        </p:nvSpPr>
        <p:spPr bwMode="auto">
          <a:xfrm>
            <a:off x="19637507" y="7422868"/>
            <a:ext cx="831268" cy="830688"/>
          </a:xfrm>
          <a:custGeom>
            <a:avLst/>
            <a:gdLst>
              <a:gd name="T0" fmla="*/ 1100 w 1756"/>
              <a:gd name="T1" fmla="*/ 293 h 1756"/>
              <a:gd name="T2" fmla="*/ 329 w 1756"/>
              <a:gd name="T3" fmla="*/ 0 h 1756"/>
              <a:gd name="T4" fmla="*/ 329 w 1756"/>
              <a:gd name="T5" fmla="*/ 658 h 1756"/>
              <a:gd name="T6" fmla="*/ 699 w 1756"/>
              <a:gd name="T7" fmla="*/ 1150 h 1756"/>
              <a:gd name="T8" fmla="*/ 878 w 1756"/>
              <a:gd name="T9" fmla="*/ 1756 h 1756"/>
              <a:gd name="T10" fmla="*/ 1057 w 1756"/>
              <a:gd name="T11" fmla="*/ 1150 h 1756"/>
              <a:gd name="T12" fmla="*/ 1427 w 1756"/>
              <a:gd name="T13" fmla="*/ 658 h 1756"/>
              <a:gd name="T14" fmla="*/ 1427 w 1756"/>
              <a:gd name="T15" fmla="*/ 0 h 1756"/>
              <a:gd name="T16" fmla="*/ 73 w 1756"/>
              <a:gd name="T17" fmla="*/ 329 h 1756"/>
              <a:gd name="T18" fmla="*/ 585 w 1756"/>
              <a:gd name="T19" fmla="*/ 329 h 1756"/>
              <a:gd name="T20" fmla="*/ 1134 w 1756"/>
              <a:gd name="T21" fmla="*/ 1426 h 1756"/>
              <a:gd name="T22" fmla="*/ 622 w 1756"/>
              <a:gd name="T23" fmla="*/ 1426 h 1756"/>
              <a:gd name="T24" fmla="*/ 1134 w 1756"/>
              <a:gd name="T25" fmla="*/ 1426 h 1756"/>
              <a:gd name="T26" fmla="*/ 878 w 1756"/>
              <a:gd name="T27" fmla="*/ 1097 h 1756"/>
              <a:gd name="T28" fmla="*/ 508 w 1756"/>
              <a:gd name="T29" fmla="*/ 605 h 1756"/>
              <a:gd name="T30" fmla="*/ 1100 w 1756"/>
              <a:gd name="T31" fmla="*/ 366 h 1756"/>
              <a:gd name="T32" fmla="*/ 991 w 1756"/>
              <a:gd name="T33" fmla="*/ 1118 h 1756"/>
              <a:gd name="T34" fmla="*/ 1171 w 1756"/>
              <a:gd name="T35" fmla="*/ 329 h 1756"/>
              <a:gd name="T36" fmla="*/ 1683 w 1756"/>
              <a:gd name="T37" fmla="*/ 329 h 1756"/>
              <a:gd name="T38" fmla="*/ 1427 w 1756"/>
              <a:gd name="T39" fmla="*/ 146 h 1756"/>
              <a:gd name="T40" fmla="*/ 1427 w 1756"/>
              <a:gd name="T41" fmla="*/ 512 h 1756"/>
              <a:gd name="T42" fmla="*/ 1427 w 1756"/>
              <a:gd name="T43" fmla="*/ 146 h 1756"/>
              <a:gd name="T44" fmla="*/ 1317 w 1756"/>
              <a:gd name="T45" fmla="*/ 329 h 1756"/>
              <a:gd name="T46" fmla="*/ 1536 w 1756"/>
              <a:gd name="T47" fmla="*/ 329 h 1756"/>
              <a:gd name="T48" fmla="*/ 695 w 1756"/>
              <a:gd name="T49" fmla="*/ 1426 h 1756"/>
              <a:gd name="T50" fmla="*/ 1061 w 1756"/>
              <a:gd name="T51" fmla="*/ 1426 h 1756"/>
              <a:gd name="T52" fmla="*/ 695 w 1756"/>
              <a:gd name="T53" fmla="*/ 1426 h 1756"/>
              <a:gd name="T54" fmla="*/ 878 w 1756"/>
              <a:gd name="T55" fmla="*/ 1536 h 1756"/>
              <a:gd name="T56" fmla="*/ 878 w 1756"/>
              <a:gd name="T57" fmla="*/ 1317 h 1756"/>
              <a:gd name="T58" fmla="*/ 329 w 1756"/>
              <a:gd name="T59" fmla="*/ 146 h 1756"/>
              <a:gd name="T60" fmla="*/ 329 w 1756"/>
              <a:gd name="T61" fmla="*/ 512 h 1756"/>
              <a:gd name="T62" fmla="*/ 329 w 1756"/>
              <a:gd name="T63" fmla="*/ 146 h 1756"/>
              <a:gd name="T64" fmla="*/ 220 w 1756"/>
              <a:gd name="T65" fmla="*/ 329 h 1756"/>
              <a:gd name="T66" fmla="*/ 439 w 1756"/>
              <a:gd name="T67" fmla="*/ 329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56" h="1756">
                <a:moveTo>
                  <a:pt x="1427" y="0"/>
                </a:moveTo>
                <a:cubicBezTo>
                  <a:pt x="1257" y="0"/>
                  <a:pt x="1118" y="128"/>
                  <a:pt x="1100" y="293"/>
                </a:cubicBezTo>
                <a:cubicBezTo>
                  <a:pt x="656" y="293"/>
                  <a:pt x="656" y="293"/>
                  <a:pt x="656" y="293"/>
                </a:cubicBezTo>
                <a:cubicBezTo>
                  <a:pt x="638" y="128"/>
                  <a:pt x="499" y="0"/>
                  <a:pt x="329" y="0"/>
                </a:cubicBezTo>
                <a:cubicBezTo>
                  <a:pt x="148" y="0"/>
                  <a:pt x="0" y="148"/>
                  <a:pt x="0" y="329"/>
                </a:cubicBezTo>
                <a:cubicBezTo>
                  <a:pt x="0" y="511"/>
                  <a:pt x="148" y="658"/>
                  <a:pt x="329" y="658"/>
                </a:cubicBezTo>
                <a:cubicBezTo>
                  <a:pt x="369" y="658"/>
                  <a:pt x="407" y="651"/>
                  <a:pt x="443" y="638"/>
                </a:cubicBezTo>
                <a:cubicBezTo>
                  <a:pt x="699" y="1150"/>
                  <a:pt x="699" y="1150"/>
                  <a:pt x="699" y="1150"/>
                </a:cubicBezTo>
                <a:cubicBezTo>
                  <a:pt x="609" y="1209"/>
                  <a:pt x="549" y="1311"/>
                  <a:pt x="549" y="1426"/>
                </a:cubicBezTo>
                <a:cubicBezTo>
                  <a:pt x="549" y="1608"/>
                  <a:pt x="697" y="1756"/>
                  <a:pt x="878" y="1756"/>
                </a:cubicBezTo>
                <a:cubicBezTo>
                  <a:pt x="1060" y="1756"/>
                  <a:pt x="1207" y="1608"/>
                  <a:pt x="1207" y="1426"/>
                </a:cubicBezTo>
                <a:cubicBezTo>
                  <a:pt x="1207" y="1311"/>
                  <a:pt x="1147" y="1209"/>
                  <a:pt x="1057" y="1150"/>
                </a:cubicBezTo>
                <a:cubicBezTo>
                  <a:pt x="1313" y="638"/>
                  <a:pt x="1313" y="638"/>
                  <a:pt x="1313" y="638"/>
                </a:cubicBezTo>
                <a:cubicBezTo>
                  <a:pt x="1349" y="651"/>
                  <a:pt x="1387" y="658"/>
                  <a:pt x="1427" y="658"/>
                </a:cubicBezTo>
                <a:cubicBezTo>
                  <a:pt x="1608" y="658"/>
                  <a:pt x="1756" y="511"/>
                  <a:pt x="1756" y="329"/>
                </a:cubicBezTo>
                <a:cubicBezTo>
                  <a:pt x="1756" y="148"/>
                  <a:pt x="1608" y="0"/>
                  <a:pt x="1427" y="0"/>
                </a:cubicBezTo>
                <a:close/>
                <a:moveTo>
                  <a:pt x="329" y="585"/>
                </a:moveTo>
                <a:cubicBezTo>
                  <a:pt x="188" y="585"/>
                  <a:pt x="73" y="470"/>
                  <a:pt x="73" y="329"/>
                </a:cubicBezTo>
                <a:cubicBezTo>
                  <a:pt x="73" y="188"/>
                  <a:pt x="188" y="73"/>
                  <a:pt x="329" y="73"/>
                </a:cubicBezTo>
                <a:cubicBezTo>
                  <a:pt x="471" y="73"/>
                  <a:pt x="585" y="188"/>
                  <a:pt x="585" y="329"/>
                </a:cubicBezTo>
                <a:cubicBezTo>
                  <a:pt x="585" y="470"/>
                  <a:pt x="471" y="585"/>
                  <a:pt x="329" y="585"/>
                </a:cubicBezTo>
                <a:close/>
                <a:moveTo>
                  <a:pt x="1134" y="1426"/>
                </a:moveTo>
                <a:cubicBezTo>
                  <a:pt x="1134" y="1568"/>
                  <a:pt x="1019" y="1682"/>
                  <a:pt x="878" y="1682"/>
                </a:cubicBezTo>
                <a:cubicBezTo>
                  <a:pt x="737" y="1682"/>
                  <a:pt x="622" y="1568"/>
                  <a:pt x="622" y="1426"/>
                </a:cubicBezTo>
                <a:cubicBezTo>
                  <a:pt x="622" y="1285"/>
                  <a:pt x="737" y="1170"/>
                  <a:pt x="878" y="1170"/>
                </a:cubicBezTo>
                <a:cubicBezTo>
                  <a:pt x="1019" y="1170"/>
                  <a:pt x="1134" y="1285"/>
                  <a:pt x="1134" y="1426"/>
                </a:cubicBezTo>
                <a:close/>
                <a:moveTo>
                  <a:pt x="991" y="1118"/>
                </a:moveTo>
                <a:cubicBezTo>
                  <a:pt x="956" y="1105"/>
                  <a:pt x="918" y="1097"/>
                  <a:pt x="878" y="1097"/>
                </a:cubicBezTo>
                <a:cubicBezTo>
                  <a:pt x="838" y="1097"/>
                  <a:pt x="800" y="1105"/>
                  <a:pt x="765" y="1118"/>
                </a:cubicBezTo>
                <a:cubicBezTo>
                  <a:pt x="508" y="605"/>
                  <a:pt x="508" y="605"/>
                  <a:pt x="508" y="605"/>
                </a:cubicBezTo>
                <a:cubicBezTo>
                  <a:pt x="589" y="553"/>
                  <a:pt x="645" y="466"/>
                  <a:pt x="656" y="366"/>
                </a:cubicBezTo>
                <a:cubicBezTo>
                  <a:pt x="1100" y="366"/>
                  <a:pt x="1100" y="366"/>
                  <a:pt x="1100" y="366"/>
                </a:cubicBezTo>
                <a:cubicBezTo>
                  <a:pt x="1111" y="466"/>
                  <a:pt x="1167" y="553"/>
                  <a:pt x="1248" y="605"/>
                </a:cubicBezTo>
                <a:lnTo>
                  <a:pt x="991" y="1118"/>
                </a:lnTo>
                <a:close/>
                <a:moveTo>
                  <a:pt x="1427" y="585"/>
                </a:moveTo>
                <a:cubicBezTo>
                  <a:pt x="1285" y="585"/>
                  <a:pt x="1171" y="470"/>
                  <a:pt x="1171" y="329"/>
                </a:cubicBezTo>
                <a:cubicBezTo>
                  <a:pt x="1171" y="188"/>
                  <a:pt x="1285" y="73"/>
                  <a:pt x="1427" y="73"/>
                </a:cubicBezTo>
                <a:cubicBezTo>
                  <a:pt x="1568" y="73"/>
                  <a:pt x="1683" y="188"/>
                  <a:pt x="1683" y="329"/>
                </a:cubicBezTo>
                <a:cubicBezTo>
                  <a:pt x="1683" y="470"/>
                  <a:pt x="1568" y="585"/>
                  <a:pt x="1427" y="585"/>
                </a:cubicBezTo>
                <a:close/>
                <a:moveTo>
                  <a:pt x="1427" y="146"/>
                </a:moveTo>
                <a:cubicBezTo>
                  <a:pt x="1326" y="146"/>
                  <a:pt x="1244" y="228"/>
                  <a:pt x="1244" y="329"/>
                </a:cubicBezTo>
                <a:cubicBezTo>
                  <a:pt x="1244" y="430"/>
                  <a:pt x="1326" y="512"/>
                  <a:pt x="1427" y="512"/>
                </a:cubicBezTo>
                <a:cubicBezTo>
                  <a:pt x="1527" y="512"/>
                  <a:pt x="1609" y="430"/>
                  <a:pt x="1609" y="329"/>
                </a:cubicBezTo>
                <a:cubicBezTo>
                  <a:pt x="1609" y="228"/>
                  <a:pt x="1527" y="146"/>
                  <a:pt x="1427" y="146"/>
                </a:cubicBezTo>
                <a:close/>
                <a:moveTo>
                  <a:pt x="1427" y="439"/>
                </a:moveTo>
                <a:cubicBezTo>
                  <a:pt x="1366" y="439"/>
                  <a:pt x="1317" y="390"/>
                  <a:pt x="1317" y="329"/>
                </a:cubicBezTo>
                <a:cubicBezTo>
                  <a:pt x="1317" y="269"/>
                  <a:pt x="1366" y="220"/>
                  <a:pt x="1427" y="220"/>
                </a:cubicBezTo>
                <a:cubicBezTo>
                  <a:pt x="1487" y="220"/>
                  <a:pt x="1536" y="269"/>
                  <a:pt x="1536" y="329"/>
                </a:cubicBezTo>
                <a:cubicBezTo>
                  <a:pt x="1536" y="390"/>
                  <a:pt x="1487" y="439"/>
                  <a:pt x="1427" y="439"/>
                </a:cubicBezTo>
                <a:close/>
                <a:moveTo>
                  <a:pt x="695" y="1426"/>
                </a:moveTo>
                <a:cubicBezTo>
                  <a:pt x="695" y="1527"/>
                  <a:pt x="777" y="1609"/>
                  <a:pt x="878" y="1609"/>
                </a:cubicBezTo>
                <a:cubicBezTo>
                  <a:pt x="979" y="1609"/>
                  <a:pt x="1061" y="1527"/>
                  <a:pt x="1061" y="1426"/>
                </a:cubicBezTo>
                <a:cubicBezTo>
                  <a:pt x="1061" y="1326"/>
                  <a:pt x="979" y="1244"/>
                  <a:pt x="878" y="1244"/>
                </a:cubicBezTo>
                <a:cubicBezTo>
                  <a:pt x="777" y="1244"/>
                  <a:pt x="695" y="1326"/>
                  <a:pt x="695" y="1426"/>
                </a:cubicBezTo>
                <a:close/>
                <a:moveTo>
                  <a:pt x="988" y="1426"/>
                </a:moveTo>
                <a:cubicBezTo>
                  <a:pt x="988" y="1487"/>
                  <a:pt x="939" y="1536"/>
                  <a:pt x="878" y="1536"/>
                </a:cubicBezTo>
                <a:cubicBezTo>
                  <a:pt x="818" y="1536"/>
                  <a:pt x="768" y="1487"/>
                  <a:pt x="768" y="1426"/>
                </a:cubicBezTo>
                <a:cubicBezTo>
                  <a:pt x="768" y="1366"/>
                  <a:pt x="818" y="1317"/>
                  <a:pt x="878" y="1317"/>
                </a:cubicBezTo>
                <a:cubicBezTo>
                  <a:pt x="939" y="1317"/>
                  <a:pt x="988" y="1366"/>
                  <a:pt x="988" y="1426"/>
                </a:cubicBezTo>
                <a:close/>
                <a:moveTo>
                  <a:pt x="329" y="146"/>
                </a:moveTo>
                <a:cubicBezTo>
                  <a:pt x="229" y="146"/>
                  <a:pt x="147" y="228"/>
                  <a:pt x="147" y="329"/>
                </a:cubicBezTo>
                <a:cubicBezTo>
                  <a:pt x="147" y="430"/>
                  <a:pt x="229" y="512"/>
                  <a:pt x="329" y="512"/>
                </a:cubicBezTo>
                <a:cubicBezTo>
                  <a:pt x="430" y="512"/>
                  <a:pt x="512" y="430"/>
                  <a:pt x="512" y="329"/>
                </a:cubicBezTo>
                <a:cubicBezTo>
                  <a:pt x="512" y="228"/>
                  <a:pt x="430" y="146"/>
                  <a:pt x="329" y="146"/>
                </a:cubicBezTo>
                <a:close/>
                <a:moveTo>
                  <a:pt x="329" y="439"/>
                </a:moveTo>
                <a:cubicBezTo>
                  <a:pt x="269" y="439"/>
                  <a:pt x="220" y="390"/>
                  <a:pt x="220" y="329"/>
                </a:cubicBezTo>
                <a:cubicBezTo>
                  <a:pt x="220" y="269"/>
                  <a:pt x="269" y="220"/>
                  <a:pt x="329" y="220"/>
                </a:cubicBezTo>
                <a:cubicBezTo>
                  <a:pt x="390" y="220"/>
                  <a:pt x="439" y="269"/>
                  <a:pt x="439" y="329"/>
                </a:cubicBezTo>
                <a:cubicBezTo>
                  <a:pt x="439" y="390"/>
                  <a:pt x="390" y="439"/>
                  <a:pt x="329" y="4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0" name="Freeform 253"/>
          <p:cNvSpPr>
            <a:spLocks noEditPoints="1"/>
          </p:cNvSpPr>
          <p:nvPr/>
        </p:nvSpPr>
        <p:spPr bwMode="auto">
          <a:xfrm>
            <a:off x="10790783" y="7423594"/>
            <a:ext cx="518240" cy="829236"/>
          </a:xfrm>
          <a:custGeom>
            <a:avLst/>
            <a:gdLst>
              <a:gd name="T0" fmla="*/ 1095 w 1095"/>
              <a:gd name="T1" fmla="*/ 183 h 1752"/>
              <a:gd name="T2" fmla="*/ 183 w 1095"/>
              <a:gd name="T3" fmla="*/ 0 h 1752"/>
              <a:gd name="T4" fmla="*/ 0 w 1095"/>
              <a:gd name="T5" fmla="*/ 1570 h 1752"/>
              <a:gd name="T6" fmla="*/ 913 w 1095"/>
              <a:gd name="T7" fmla="*/ 1752 h 1752"/>
              <a:gd name="T8" fmla="*/ 73 w 1095"/>
              <a:gd name="T9" fmla="*/ 183 h 1752"/>
              <a:gd name="T10" fmla="*/ 913 w 1095"/>
              <a:gd name="T11" fmla="*/ 73 h 1752"/>
              <a:gd name="T12" fmla="*/ 1022 w 1095"/>
              <a:gd name="T13" fmla="*/ 219 h 1752"/>
              <a:gd name="T14" fmla="*/ 73 w 1095"/>
              <a:gd name="T15" fmla="*/ 183 h 1752"/>
              <a:gd name="T16" fmla="*/ 1022 w 1095"/>
              <a:gd name="T17" fmla="*/ 292 h 1752"/>
              <a:gd name="T18" fmla="*/ 73 w 1095"/>
              <a:gd name="T19" fmla="*/ 1460 h 1752"/>
              <a:gd name="T20" fmla="*/ 73 w 1095"/>
              <a:gd name="T21" fmla="*/ 1570 h 1752"/>
              <a:gd name="T22" fmla="*/ 1022 w 1095"/>
              <a:gd name="T23" fmla="*/ 1533 h 1752"/>
              <a:gd name="T24" fmla="*/ 913 w 1095"/>
              <a:gd name="T25" fmla="*/ 1679 h 1752"/>
              <a:gd name="T26" fmla="*/ 73 w 1095"/>
              <a:gd name="T27" fmla="*/ 1570 h 1752"/>
              <a:gd name="T28" fmla="*/ 256 w 1095"/>
              <a:gd name="T29" fmla="*/ 803 h 1752"/>
              <a:gd name="T30" fmla="*/ 183 w 1095"/>
              <a:gd name="T31" fmla="*/ 1314 h 1752"/>
              <a:gd name="T32" fmla="*/ 402 w 1095"/>
              <a:gd name="T33" fmla="*/ 949 h 1752"/>
              <a:gd name="T34" fmla="*/ 475 w 1095"/>
              <a:gd name="T35" fmla="*/ 1314 h 1752"/>
              <a:gd name="T36" fmla="*/ 402 w 1095"/>
              <a:gd name="T37" fmla="*/ 949 h 1752"/>
              <a:gd name="T38" fmla="*/ 913 w 1095"/>
              <a:gd name="T39" fmla="*/ 949 h 1752"/>
              <a:gd name="T40" fmla="*/ 840 w 1095"/>
              <a:gd name="T41" fmla="*/ 1314 h 1752"/>
              <a:gd name="T42" fmla="*/ 621 w 1095"/>
              <a:gd name="T43" fmla="*/ 803 h 1752"/>
              <a:gd name="T44" fmla="*/ 694 w 1095"/>
              <a:gd name="T45" fmla="*/ 1314 h 1752"/>
              <a:gd name="T46" fmla="*/ 621 w 1095"/>
              <a:gd name="T47" fmla="*/ 803 h 1752"/>
              <a:gd name="T48" fmla="*/ 939 w 1095"/>
              <a:gd name="T49" fmla="*/ 683 h 1752"/>
              <a:gd name="T50" fmla="*/ 840 w 1095"/>
              <a:gd name="T51" fmla="*/ 767 h 1752"/>
              <a:gd name="T52" fmla="*/ 814 w 1095"/>
              <a:gd name="T53" fmla="*/ 704 h 1752"/>
              <a:gd name="T54" fmla="*/ 657 w 1095"/>
              <a:gd name="T55" fmla="*/ 694 h 1752"/>
              <a:gd name="T56" fmla="*/ 543 w 1095"/>
              <a:gd name="T57" fmla="*/ 511 h 1752"/>
              <a:gd name="T58" fmla="*/ 402 w 1095"/>
              <a:gd name="T59" fmla="*/ 694 h 1752"/>
              <a:gd name="T60" fmla="*/ 183 w 1095"/>
              <a:gd name="T61" fmla="*/ 657 h 1752"/>
              <a:gd name="T62" fmla="*/ 382 w 1095"/>
              <a:gd name="T63" fmla="*/ 621 h 1752"/>
              <a:gd name="T64" fmla="*/ 550 w 1095"/>
              <a:gd name="T65" fmla="*/ 402 h 1752"/>
              <a:gd name="T66" fmla="*/ 680 w 1095"/>
              <a:gd name="T67" fmla="*/ 621 h 1752"/>
              <a:gd name="T68" fmla="*/ 814 w 1095"/>
              <a:gd name="T69" fmla="*/ 610 h 1752"/>
              <a:gd name="T70" fmla="*/ 866 w 1095"/>
              <a:gd name="T71" fmla="*/ 558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95" h="1752">
                <a:moveTo>
                  <a:pt x="1095" y="1570"/>
                </a:moveTo>
                <a:cubicBezTo>
                  <a:pt x="1095" y="183"/>
                  <a:pt x="1095" y="183"/>
                  <a:pt x="1095" y="183"/>
                </a:cubicBezTo>
                <a:cubicBezTo>
                  <a:pt x="1095" y="82"/>
                  <a:pt x="1013" y="0"/>
                  <a:pt x="913" y="0"/>
                </a:cubicBezTo>
                <a:cubicBezTo>
                  <a:pt x="183" y="0"/>
                  <a:pt x="183" y="0"/>
                  <a:pt x="183" y="0"/>
                </a:cubicBezTo>
                <a:cubicBezTo>
                  <a:pt x="82" y="0"/>
                  <a:pt x="0" y="82"/>
                  <a:pt x="0" y="183"/>
                </a:cubicBezTo>
                <a:cubicBezTo>
                  <a:pt x="0" y="1570"/>
                  <a:pt x="0" y="1570"/>
                  <a:pt x="0" y="1570"/>
                </a:cubicBezTo>
                <a:cubicBezTo>
                  <a:pt x="0" y="1670"/>
                  <a:pt x="82" y="1752"/>
                  <a:pt x="183" y="1752"/>
                </a:cubicBezTo>
                <a:cubicBezTo>
                  <a:pt x="913" y="1752"/>
                  <a:pt x="913" y="1752"/>
                  <a:pt x="913" y="1752"/>
                </a:cubicBezTo>
                <a:cubicBezTo>
                  <a:pt x="1013" y="1752"/>
                  <a:pt x="1095" y="1670"/>
                  <a:pt x="1095" y="1570"/>
                </a:cubicBezTo>
                <a:close/>
                <a:moveTo>
                  <a:pt x="73" y="183"/>
                </a:moveTo>
                <a:cubicBezTo>
                  <a:pt x="73" y="122"/>
                  <a:pt x="122" y="73"/>
                  <a:pt x="183" y="73"/>
                </a:cubicBezTo>
                <a:cubicBezTo>
                  <a:pt x="913" y="73"/>
                  <a:pt x="913" y="73"/>
                  <a:pt x="913" y="73"/>
                </a:cubicBezTo>
                <a:cubicBezTo>
                  <a:pt x="973" y="73"/>
                  <a:pt x="1022" y="122"/>
                  <a:pt x="1022" y="183"/>
                </a:cubicBezTo>
                <a:cubicBezTo>
                  <a:pt x="1022" y="219"/>
                  <a:pt x="1022" y="219"/>
                  <a:pt x="1022" y="219"/>
                </a:cubicBezTo>
                <a:cubicBezTo>
                  <a:pt x="73" y="219"/>
                  <a:pt x="73" y="219"/>
                  <a:pt x="73" y="219"/>
                </a:cubicBezTo>
                <a:lnTo>
                  <a:pt x="73" y="183"/>
                </a:lnTo>
                <a:close/>
                <a:moveTo>
                  <a:pt x="73" y="292"/>
                </a:moveTo>
                <a:cubicBezTo>
                  <a:pt x="1022" y="292"/>
                  <a:pt x="1022" y="292"/>
                  <a:pt x="1022" y="292"/>
                </a:cubicBezTo>
                <a:cubicBezTo>
                  <a:pt x="1022" y="1460"/>
                  <a:pt x="1022" y="1460"/>
                  <a:pt x="1022" y="1460"/>
                </a:cubicBezTo>
                <a:cubicBezTo>
                  <a:pt x="73" y="1460"/>
                  <a:pt x="73" y="1460"/>
                  <a:pt x="73" y="1460"/>
                </a:cubicBezTo>
                <a:lnTo>
                  <a:pt x="73" y="292"/>
                </a:lnTo>
                <a:close/>
                <a:moveTo>
                  <a:pt x="73" y="1570"/>
                </a:moveTo>
                <a:cubicBezTo>
                  <a:pt x="73" y="1533"/>
                  <a:pt x="73" y="1533"/>
                  <a:pt x="73" y="1533"/>
                </a:cubicBezTo>
                <a:cubicBezTo>
                  <a:pt x="1022" y="1533"/>
                  <a:pt x="1022" y="1533"/>
                  <a:pt x="1022" y="1533"/>
                </a:cubicBezTo>
                <a:cubicBezTo>
                  <a:pt x="1022" y="1570"/>
                  <a:pt x="1022" y="1570"/>
                  <a:pt x="1022" y="1570"/>
                </a:cubicBezTo>
                <a:cubicBezTo>
                  <a:pt x="1022" y="1630"/>
                  <a:pt x="973" y="1679"/>
                  <a:pt x="913" y="1679"/>
                </a:cubicBezTo>
                <a:cubicBezTo>
                  <a:pt x="183" y="1679"/>
                  <a:pt x="183" y="1679"/>
                  <a:pt x="183" y="1679"/>
                </a:cubicBezTo>
                <a:cubicBezTo>
                  <a:pt x="122" y="1679"/>
                  <a:pt x="73" y="1630"/>
                  <a:pt x="73" y="1570"/>
                </a:cubicBezTo>
                <a:close/>
                <a:moveTo>
                  <a:pt x="183" y="803"/>
                </a:moveTo>
                <a:cubicBezTo>
                  <a:pt x="256" y="803"/>
                  <a:pt x="256" y="803"/>
                  <a:pt x="256" y="803"/>
                </a:cubicBezTo>
                <a:cubicBezTo>
                  <a:pt x="256" y="1314"/>
                  <a:pt x="256" y="1314"/>
                  <a:pt x="256" y="1314"/>
                </a:cubicBezTo>
                <a:cubicBezTo>
                  <a:pt x="183" y="1314"/>
                  <a:pt x="183" y="1314"/>
                  <a:pt x="183" y="1314"/>
                </a:cubicBezTo>
                <a:lnTo>
                  <a:pt x="183" y="803"/>
                </a:lnTo>
                <a:close/>
                <a:moveTo>
                  <a:pt x="402" y="949"/>
                </a:moveTo>
                <a:cubicBezTo>
                  <a:pt x="475" y="949"/>
                  <a:pt x="475" y="949"/>
                  <a:pt x="475" y="949"/>
                </a:cubicBezTo>
                <a:cubicBezTo>
                  <a:pt x="475" y="1314"/>
                  <a:pt x="475" y="1314"/>
                  <a:pt x="475" y="1314"/>
                </a:cubicBezTo>
                <a:cubicBezTo>
                  <a:pt x="402" y="1314"/>
                  <a:pt x="402" y="1314"/>
                  <a:pt x="402" y="1314"/>
                </a:cubicBezTo>
                <a:lnTo>
                  <a:pt x="402" y="949"/>
                </a:lnTo>
                <a:close/>
                <a:moveTo>
                  <a:pt x="840" y="949"/>
                </a:moveTo>
                <a:cubicBezTo>
                  <a:pt x="913" y="949"/>
                  <a:pt x="913" y="949"/>
                  <a:pt x="913" y="949"/>
                </a:cubicBezTo>
                <a:cubicBezTo>
                  <a:pt x="913" y="1314"/>
                  <a:pt x="913" y="1314"/>
                  <a:pt x="913" y="1314"/>
                </a:cubicBezTo>
                <a:cubicBezTo>
                  <a:pt x="840" y="1314"/>
                  <a:pt x="840" y="1314"/>
                  <a:pt x="840" y="1314"/>
                </a:cubicBezTo>
                <a:lnTo>
                  <a:pt x="840" y="949"/>
                </a:lnTo>
                <a:close/>
                <a:moveTo>
                  <a:pt x="621" y="803"/>
                </a:moveTo>
                <a:cubicBezTo>
                  <a:pt x="694" y="803"/>
                  <a:pt x="694" y="803"/>
                  <a:pt x="694" y="803"/>
                </a:cubicBezTo>
                <a:cubicBezTo>
                  <a:pt x="694" y="1314"/>
                  <a:pt x="694" y="1314"/>
                  <a:pt x="694" y="1314"/>
                </a:cubicBezTo>
                <a:cubicBezTo>
                  <a:pt x="621" y="1314"/>
                  <a:pt x="621" y="1314"/>
                  <a:pt x="621" y="1314"/>
                </a:cubicBezTo>
                <a:lnTo>
                  <a:pt x="621" y="803"/>
                </a:lnTo>
                <a:close/>
                <a:moveTo>
                  <a:pt x="939" y="631"/>
                </a:moveTo>
                <a:cubicBezTo>
                  <a:pt x="953" y="646"/>
                  <a:pt x="953" y="669"/>
                  <a:pt x="939" y="683"/>
                </a:cubicBezTo>
                <a:cubicBezTo>
                  <a:pt x="866" y="756"/>
                  <a:pt x="866" y="756"/>
                  <a:pt x="866" y="756"/>
                </a:cubicBezTo>
                <a:cubicBezTo>
                  <a:pt x="858" y="763"/>
                  <a:pt x="849" y="767"/>
                  <a:pt x="840" y="767"/>
                </a:cubicBezTo>
                <a:cubicBezTo>
                  <a:pt x="830" y="767"/>
                  <a:pt x="821" y="763"/>
                  <a:pt x="814" y="756"/>
                </a:cubicBezTo>
                <a:cubicBezTo>
                  <a:pt x="800" y="742"/>
                  <a:pt x="800" y="719"/>
                  <a:pt x="814" y="704"/>
                </a:cubicBezTo>
                <a:cubicBezTo>
                  <a:pt x="825" y="694"/>
                  <a:pt x="825" y="694"/>
                  <a:pt x="825" y="694"/>
                </a:cubicBezTo>
                <a:cubicBezTo>
                  <a:pt x="657" y="694"/>
                  <a:pt x="657" y="694"/>
                  <a:pt x="657" y="694"/>
                </a:cubicBezTo>
                <a:cubicBezTo>
                  <a:pt x="643" y="694"/>
                  <a:pt x="631" y="686"/>
                  <a:pt x="625" y="673"/>
                </a:cubicBezTo>
                <a:cubicBezTo>
                  <a:pt x="543" y="511"/>
                  <a:pt x="543" y="511"/>
                  <a:pt x="543" y="511"/>
                </a:cubicBezTo>
                <a:cubicBezTo>
                  <a:pt x="432" y="677"/>
                  <a:pt x="432" y="677"/>
                  <a:pt x="432" y="677"/>
                </a:cubicBezTo>
                <a:cubicBezTo>
                  <a:pt x="425" y="688"/>
                  <a:pt x="414" y="694"/>
                  <a:pt x="402" y="694"/>
                </a:cubicBezTo>
                <a:cubicBezTo>
                  <a:pt x="219" y="694"/>
                  <a:pt x="219" y="694"/>
                  <a:pt x="219" y="694"/>
                </a:cubicBezTo>
                <a:cubicBezTo>
                  <a:pt x="199" y="694"/>
                  <a:pt x="183" y="677"/>
                  <a:pt x="183" y="657"/>
                </a:cubicBezTo>
                <a:cubicBezTo>
                  <a:pt x="183" y="637"/>
                  <a:pt x="199" y="621"/>
                  <a:pt x="219" y="621"/>
                </a:cubicBezTo>
                <a:cubicBezTo>
                  <a:pt x="382" y="621"/>
                  <a:pt x="382" y="621"/>
                  <a:pt x="382" y="621"/>
                </a:cubicBezTo>
                <a:cubicBezTo>
                  <a:pt x="517" y="418"/>
                  <a:pt x="517" y="418"/>
                  <a:pt x="517" y="418"/>
                </a:cubicBezTo>
                <a:cubicBezTo>
                  <a:pt x="525" y="407"/>
                  <a:pt x="537" y="401"/>
                  <a:pt x="550" y="402"/>
                </a:cubicBezTo>
                <a:cubicBezTo>
                  <a:pt x="563" y="403"/>
                  <a:pt x="575" y="410"/>
                  <a:pt x="580" y="422"/>
                </a:cubicBezTo>
                <a:cubicBezTo>
                  <a:pt x="680" y="621"/>
                  <a:pt x="680" y="621"/>
                  <a:pt x="680" y="621"/>
                </a:cubicBezTo>
                <a:cubicBezTo>
                  <a:pt x="825" y="621"/>
                  <a:pt x="825" y="621"/>
                  <a:pt x="825" y="621"/>
                </a:cubicBezTo>
                <a:cubicBezTo>
                  <a:pt x="814" y="610"/>
                  <a:pt x="814" y="610"/>
                  <a:pt x="814" y="610"/>
                </a:cubicBezTo>
                <a:cubicBezTo>
                  <a:pt x="800" y="596"/>
                  <a:pt x="800" y="573"/>
                  <a:pt x="814" y="558"/>
                </a:cubicBezTo>
                <a:cubicBezTo>
                  <a:pt x="828" y="544"/>
                  <a:pt x="851" y="544"/>
                  <a:pt x="866" y="558"/>
                </a:cubicBezTo>
                <a:lnTo>
                  <a:pt x="939" y="6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2" name="Freeform 259"/>
          <p:cNvSpPr>
            <a:spLocks noEditPoints="1"/>
          </p:cNvSpPr>
          <p:nvPr/>
        </p:nvSpPr>
        <p:spPr bwMode="auto">
          <a:xfrm>
            <a:off x="1682771" y="9523864"/>
            <a:ext cx="829240" cy="690696"/>
          </a:xfrm>
          <a:custGeom>
            <a:avLst/>
            <a:gdLst>
              <a:gd name="T0" fmla="*/ 1533 w 1752"/>
              <a:gd name="T1" fmla="*/ 1460 h 1460"/>
              <a:gd name="T2" fmla="*/ 1752 w 1752"/>
              <a:gd name="T3" fmla="*/ 1131 h 1460"/>
              <a:gd name="T4" fmla="*/ 1679 w 1752"/>
              <a:gd name="T5" fmla="*/ 1095 h 1460"/>
              <a:gd name="T6" fmla="*/ 1565 w 1752"/>
              <a:gd name="T7" fmla="*/ 0 h 1460"/>
              <a:gd name="T8" fmla="*/ 73 w 1752"/>
              <a:gd name="T9" fmla="*/ 114 h 1460"/>
              <a:gd name="T10" fmla="*/ 37 w 1752"/>
              <a:gd name="T11" fmla="*/ 1095 h 1460"/>
              <a:gd name="T12" fmla="*/ 0 w 1752"/>
              <a:gd name="T13" fmla="*/ 1241 h 1460"/>
              <a:gd name="T14" fmla="*/ 146 w 1752"/>
              <a:gd name="T15" fmla="*/ 114 h 1460"/>
              <a:gd name="T16" fmla="*/ 1565 w 1752"/>
              <a:gd name="T17" fmla="*/ 73 h 1460"/>
              <a:gd name="T18" fmla="*/ 1606 w 1752"/>
              <a:gd name="T19" fmla="*/ 182 h 1460"/>
              <a:gd name="T20" fmla="*/ 146 w 1752"/>
              <a:gd name="T21" fmla="*/ 114 h 1460"/>
              <a:gd name="T22" fmla="*/ 1606 w 1752"/>
              <a:gd name="T23" fmla="*/ 255 h 1460"/>
              <a:gd name="T24" fmla="*/ 146 w 1752"/>
              <a:gd name="T25" fmla="*/ 912 h 1460"/>
              <a:gd name="T26" fmla="*/ 146 w 1752"/>
              <a:gd name="T27" fmla="*/ 985 h 1460"/>
              <a:gd name="T28" fmla="*/ 1606 w 1752"/>
              <a:gd name="T29" fmla="*/ 1095 h 1460"/>
              <a:gd name="T30" fmla="*/ 146 w 1752"/>
              <a:gd name="T31" fmla="*/ 985 h 1460"/>
              <a:gd name="T32" fmla="*/ 1679 w 1752"/>
              <a:gd name="T33" fmla="*/ 1168 h 1460"/>
              <a:gd name="T34" fmla="*/ 1533 w 1752"/>
              <a:gd name="T35" fmla="*/ 1387 h 1460"/>
              <a:gd name="T36" fmla="*/ 73 w 1752"/>
              <a:gd name="T37" fmla="*/ 1241 h 1460"/>
              <a:gd name="T38" fmla="*/ 767 w 1752"/>
              <a:gd name="T39" fmla="*/ 1277 h 1460"/>
              <a:gd name="T40" fmla="*/ 949 w 1752"/>
              <a:gd name="T41" fmla="*/ 1241 h 1460"/>
              <a:gd name="T42" fmla="*/ 949 w 1752"/>
              <a:gd name="T43" fmla="*/ 1314 h 1460"/>
              <a:gd name="T44" fmla="*/ 767 w 1752"/>
              <a:gd name="T45" fmla="*/ 1277 h 1460"/>
              <a:gd name="T46" fmla="*/ 1424 w 1752"/>
              <a:gd name="T47" fmla="*/ 839 h 1460"/>
              <a:gd name="T48" fmla="*/ 402 w 1752"/>
              <a:gd name="T49" fmla="*/ 803 h 1460"/>
              <a:gd name="T50" fmla="*/ 354 w 1752"/>
              <a:gd name="T51" fmla="*/ 500 h 1460"/>
              <a:gd name="T52" fmla="*/ 303 w 1752"/>
              <a:gd name="T53" fmla="*/ 449 h 1460"/>
              <a:gd name="T54" fmla="*/ 464 w 1752"/>
              <a:gd name="T55" fmla="*/ 339 h 1460"/>
              <a:gd name="T56" fmla="*/ 573 w 1752"/>
              <a:gd name="T57" fmla="*/ 500 h 1460"/>
              <a:gd name="T58" fmla="*/ 522 w 1752"/>
              <a:gd name="T59" fmla="*/ 500 h 1460"/>
              <a:gd name="T60" fmla="*/ 475 w 1752"/>
              <a:gd name="T61" fmla="*/ 766 h 1460"/>
              <a:gd name="T62" fmla="*/ 694 w 1752"/>
              <a:gd name="T63" fmla="*/ 584 h 1460"/>
              <a:gd name="T64" fmla="*/ 767 w 1752"/>
              <a:gd name="T65" fmla="*/ 766 h 1460"/>
              <a:gd name="T66" fmla="*/ 913 w 1752"/>
              <a:gd name="T67" fmla="*/ 438 h 1460"/>
              <a:gd name="T68" fmla="*/ 986 w 1752"/>
              <a:gd name="T69" fmla="*/ 766 h 1460"/>
              <a:gd name="T70" fmla="*/ 1132 w 1752"/>
              <a:gd name="T71" fmla="*/ 584 h 1460"/>
              <a:gd name="T72" fmla="*/ 1205 w 1752"/>
              <a:gd name="T73" fmla="*/ 766 h 1460"/>
              <a:gd name="T74" fmla="*/ 1460 w 1752"/>
              <a:gd name="T75" fmla="*/ 803 h 1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52" h="1460">
                <a:moveTo>
                  <a:pt x="219" y="1460"/>
                </a:moveTo>
                <a:cubicBezTo>
                  <a:pt x="1533" y="1460"/>
                  <a:pt x="1533" y="1460"/>
                  <a:pt x="1533" y="1460"/>
                </a:cubicBezTo>
                <a:cubicBezTo>
                  <a:pt x="1654" y="1460"/>
                  <a:pt x="1752" y="1362"/>
                  <a:pt x="1752" y="1241"/>
                </a:cubicBezTo>
                <a:cubicBezTo>
                  <a:pt x="1752" y="1131"/>
                  <a:pt x="1752" y="1131"/>
                  <a:pt x="1752" y="1131"/>
                </a:cubicBezTo>
                <a:cubicBezTo>
                  <a:pt x="1752" y="1111"/>
                  <a:pt x="1736" y="1095"/>
                  <a:pt x="1716" y="1095"/>
                </a:cubicBezTo>
                <a:cubicBezTo>
                  <a:pt x="1679" y="1095"/>
                  <a:pt x="1679" y="1095"/>
                  <a:pt x="1679" y="1095"/>
                </a:cubicBezTo>
                <a:cubicBezTo>
                  <a:pt x="1679" y="114"/>
                  <a:pt x="1679" y="114"/>
                  <a:pt x="1679" y="114"/>
                </a:cubicBezTo>
                <a:cubicBezTo>
                  <a:pt x="1679" y="51"/>
                  <a:pt x="1628" y="0"/>
                  <a:pt x="1565" y="0"/>
                </a:cubicBezTo>
                <a:cubicBezTo>
                  <a:pt x="187" y="0"/>
                  <a:pt x="187" y="0"/>
                  <a:pt x="187" y="0"/>
                </a:cubicBezTo>
                <a:cubicBezTo>
                  <a:pt x="124" y="0"/>
                  <a:pt x="73" y="51"/>
                  <a:pt x="73" y="114"/>
                </a:cubicBezTo>
                <a:cubicBezTo>
                  <a:pt x="73" y="1095"/>
                  <a:pt x="73" y="1095"/>
                  <a:pt x="73" y="1095"/>
                </a:cubicBezTo>
                <a:cubicBezTo>
                  <a:pt x="37" y="1095"/>
                  <a:pt x="37" y="1095"/>
                  <a:pt x="37" y="1095"/>
                </a:cubicBezTo>
                <a:cubicBezTo>
                  <a:pt x="16" y="1095"/>
                  <a:pt x="0" y="1111"/>
                  <a:pt x="0" y="1131"/>
                </a:cubicBezTo>
                <a:cubicBezTo>
                  <a:pt x="0" y="1241"/>
                  <a:pt x="0" y="1241"/>
                  <a:pt x="0" y="1241"/>
                </a:cubicBezTo>
                <a:cubicBezTo>
                  <a:pt x="0" y="1362"/>
                  <a:pt x="98" y="1460"/>
                  <a:pt x="219" y="1460"/>
                </a:cubicBezTo>
                <a:close/>
                <a:moveTo>
                  <a:pt x="146" y="114"/>
                </a:moveTo>
                <a:cubicBezTo>
                  <a:pt x="146" y="91"/>
                  <a:pt x="164" y="73"/>
                  <a:pt x="187" y="73"/>
                </a:cubicBezTo>
                <a:cubicBezTo>
                  <a:pt x="1565" y="73"/>
                  <a:pt x="1565" y="73"/>
                  <a:pt x="1565" y="73"/>
                </a:cubicBezTo>
                <a:cubicBezTo>
                  <a:pt x="1588" y="73"/>
                  <a:pt x="1606" y="91"/>
                  <a:pt x="1606" y="114"/>
                </a:cubicBezTo>
                <a:cubicBezTo>
                  <a:pt x="1606" y="182"/>
                  <a:pt x="1606" y="182"/>
                  <a:pt x="1606" y="182"/>
                </a:cubicBezTo>
                <a:cubicBezTo>
                  <a:pt x="146" y="182"/>
                  <a:pt x="146" y="182"/>
                  <a:pt x="146" y="182"/>
                </a:cubicBezTo>
                <a:lnTo>
                  <a:pt x="146" y="114"/>
                </a:lnTo>
                <a:close/>
                <a:moveTo>
                  <a:pt x="146" y="255"/>
                </a:moveTo>
                <a:cubicBezTo>
                  <a:pt x="1606" y="255"/>
                  <a:pt x="1606" y="255"/>
                  <a:pt x="1606" y="255"/>
                </a:cubicBezTo>
                <a:cubicBezTo>
                  <a:pt x="1606" y="912"/>
                  <a:pt x="1606" y="912"/>
                  <a:pt x="1606" y="912"/>
                </a:cubicBezTo>
                <a:cubicBezTo>
                  <a:pt x="146" y="912"/>
                  <a:pt x="146" y="912"/>
                  <a:pt x="146" y="912"/>
                </a:cubicBezTo>
                <a:lnTo>
                  <a:pt x="146" y="255"/>
                </a:lnTo>
                <a:close/>
                <a:moveTo>
                  <a:pt x="146" y="985"/>
                </a:moveTo>
                <a:cubicBezTo>
                  <a:pt x="1606" y="985"/>
                  <a:pt x="1606" y="985"/>
                  <a:pt x="1606" y="985"/>
                </a:cubicBezTo>
                <a:cubicBezTo>
                  <a:pt x="1606" y="1095"/>
                  <a:pt x="1606" y="1095"/>
                  <a:pt x="1606" y="1095"/>
                </a:cubicBezTo>
                <a:cubicBezTo>
                  <a:pt x="146" y="1095"/>
                  <a:pt x="146" y="1095"/>
                  <a:pt x="146" y="1095"/>
                </a:cubicBezTo>
                <a:lnTo>
                  <a:pt x="146" y="985"/>
                </a:lnTo>
                <a:close/>
                <a:moveTo>
                  <a:pt x="73" y="1168"/>
                </a:moveTo>
                <a:cubicBezTo>
                  <a:pt x="1679" y="1168"/>
                  <a:pt x="1679" y="1168"/>
                  <a:pt x="1679" y="1168"/>
                </a:cubicBezTo>
                <a:cubicBezTo>
                  <a:pt x="1679" y="1241"/>
                  <a:pt x="1679" y="1241"/>
                  <a:pt x="1679" y="1241"/>
                </a:cubicBezTo>
                <a:cubicBezTo>
                  <a:pt x="1679" y="1321"/>
                  <a:pt x="1614" y="1387"/>
                  <a:pt x="1533" y="1387"/>
                </a:cubicBezTo>
                <a:cubicBezTo>
                  <a:pt x="219" y="1387"/>
                  <a:pt x="219" y="1387"/>
                  <a:pt x="219" y="1387"/>
                </a:cubicBezTo>
                <a:cubicBezTo>
                  <a:pt x="138" y="1387"/>
                  <a:pt x="73" y="1321"/>
                  <a:pt x="73" y="1241"/>
                </a:cubicBezTo>
                <a:lnTo>
                  <a:pt x="73" y="1168"/>
                </a:lnTo>
                <a:close/>
                <a:moveTo>
                  <a:pt x="767" y="1277"/>
                </a:moveTo>
                <a:cubicBezTo>
                  <a:pt x="767" y="1257"/>
                  <a:pt x="783" y="1241"/>
                  <a:pt x="803" y="1241"/>
                </a:cubicBezTo>
                <a:cubicBezTo>
                  <a:pt x="949" y="1241"/>
                  <a:pt x="949" y="1241"/>
                  <a:pt x="949" y="1241"/>
                </a:cubicBezTo>
                <a:cubicBezTo>
                  <a:pt x="969" y="1241"/>
                  <a:pt x="986" y="1257"/>
                  <a:pt x="986" y="1277"/>
                </a:cubicBezTo>
                <a:cubicBezTo>
                  <a:pt x="986" y="1298"/>
                  <a:pt x="969" y="1314"/>
                  <a:pt x="949" y="1314"/>
                </a:cubicBezTo>
                <a:cubicBezTo>
                  <a:pt x="803" y="1314"/>
                  <a:pt x="803" y="1314"/>
                  <a:pt x="803" y="1314"/>
                </a:cubicBezTo>
                <a:cubicBezTo>
                  <a:pt x="783" y="1314"/>
                  <a:pt x="767" y="1298"/>
                  <a:pt x="767" y="1277"/>
                </a:cubicBezTo>
                <a:close/>
                <a:moveTo>
                  <a:pt x="1460" y="803"/>
                </a:moveTo>
                <a:cubicBezTo>
                  <a:pt x="1460" y="823"/>
                  <a:pt x="1444" y="839"/>
                  <a:pt x="1424" y="839"/>
                </a:cubicBezTo>
                <a:cubicBezTo>
                  <a:pt x="438" y="839"/>
                  <a:pt x="438" y="839"/>
                  <a:pt x="438" y="839"/>
                </a:cubicBezTo>
                <a:cubicBezTo>
                  <a:pt x="418" y="839"/>
                  <a:pt x="402" y="823"/>
                  <a:pt x="402" y="803"/>
                </a:cubicBezTo>
                <a:cubicBezTo>
                  <a:pt x="402" y="453"/>
                  <a:pt x="402" y="453"/>
                  <a:pt x="402" y="453"/>
                </a:cubicBezTo>
                <a:cubicBezTo>
                  <a:pt x="354" y="500"/>
                  <a:pt x="354" y="500"/>
                  <a:pt x="354" y="500"/>
                </a:cubicBezTo>
                <a:cubicBezTo>
                  <a:pt x="340" y="514"/>
                  <a:pt x="317" y="514"/>
                  <a:pt x="303" y="500"/>
                </a:cubicBezTo>
                <a:cubicBezTo>
                  <a:pt x="288" y="486"/>
                  <a:pt x="288" y="463"/>
                  <a:pt x="303" y="449"/>
                </a:cubicBezTo>
                <a:cubicBezTo>
                  <a:pt x="412" y="339"/>
                  <a:pt x="412" y="339"/>
                  <a:pt x="412" y="339"/>
                </a:cubicBezTo>
                <a:cubicBezTo>
                  <a:pt x="426" y="325"/>
                  <a:pt x="450" y="325"/>
                  <a:pt x="464" y="339"/>
                </a:cubicBezTo>
                <a:cubicBezTo>
                  <a:pt x="573" y="449"/>
                  <a:pt x="573" y="449"/>
                  <a:pt x="573" y="449"/>
                </a:cubicBezTo>
                <a:cubicBezTo>
                  <a:pt x="588" y="463"/>
                  <a:pt x="588" y="486"/>
                  <a:pt x="573" y="500"/>
                </a:cubicBezTo>
                <a:cubicBezTo>
                  <a:pt x="566" y="507"/>
                  <a:pt x="557" y="511"/>
                  <a:pt x="548" y="511"/>
                </a:cubicBezTo>
                <a:cubicBezTo>
                  <a:pt x="538" y="511"/>
                  <a:pt x="529" y="507"/>
                  <a:pt x="522" y="500"/>
                </a:cubicBezTo>
                <a:cubicBezTo>
                  <a:pt x="475" y="453"/>
                  <a:pt x="475" y="453"/>
                  <a:pt x="475" y="453"/>
                </a:cubicBezTo>
                <a:cubicBezTo>
                  <a:pt x="475" y="766"/>
                  <a:pt x="475" y="766"/>
                  <a:pt x="475" y="766"/>
                </a:cubicBezTo>
                <a:cubicBezTo>
                  <a:pt x="694" y="766"/>
                  <a:pt x="694" y="766"/>
                  <a:pt x="694" y="766"/>
                </a:cubicBezTo>
                <a:cubicBezTo>
                  <a:pt x="694" y="584"/>
                  <a:pt x="694" y="584"/>
                  <a:pt x="694" y="584"/>
                </a:cubicBezTo>
                <a:cubicBezTo>
                  <a:pt x="767" y="584"/>
                  <a:pt x="767" y="584"/>
                  <a:pt x="767" y="584"/>
                </a:cubicBezTo>
                <a:cubicBezTo>
                  <a:pt x="767" y="766"/>
                  <a:pt x="767" y="766"/>
                  <a:pt x="767" y="766"/>
                </a:cubicBezTo>
                <a:cubicBezTo>
                  <a:pt x="913" y="766"/>
                  <a:pt x="913" y="766"/>
                  <a:pt x="913" y="766"/>
                </a:cubicBezTo>
                <a:cubicBezTo>
                  <a:pt x="913" y="438"/>
                  <a:pt x="913" y="438"/>
                  <a:pt x="913" y="438"/>
                </a:cubicBezTo>
                <a:cubicBezTo>
                  <a:pt x="986" y="438"/>
                  <a:pt x="986" y="438"/>
                  <a:pt x="986" y="438"/>
                </a:cubicBezTo>
                <a:cubicBezTo>
                  <a:pt x="986" y="766"/>
                  <a:pt x="986" y="766"/>
                  <a:pt x="986" y="766"/>
                </a:cubicBezTo>
                <a:cubicBezTo>
                  <a:pt x="1132" y="766"/>
                  <a:pt x="1132" y="766"/>
                  <a:pt x="1132" y="766"/>
                </a:cubicBezTo>
                <a:cubicBezTo>
                  <a:pt x="1132" y="584"/>
                  <a:pt x="1132" y="584"/>
                  <a:pt x="1132" y="584"/>
                </a:cubicBezTo>
                <a:cubicBezTo>
                  <a:pt x="1205" y="584"/>
                  <a:pt x="1205" y="584"/>
                  <a:pt x="1205" y="584"/>
                </a:cubicBezTo>
                <a:cubicBezTo>
                  <a:pt x="1205" y="766"/>
                  <a:pt x="1205" y="766"/>
                  <a:pt x="1205" y="766"/>
                </a:cubicBezTo>
                <a:cubicBezTo>
                  <a:pt x="1424" y="766"/>
                  <a:pt x="1424" y="766"/>
                  <a:pt x="1424" y="766"/>
                </a:cubicBezTo>
                <a:cubicBezTo>
                  <a:pt x="1444" y="766"/>
                  <a:pt x="1460" y="783"/>
                  <a:pt x="1460" y="8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3" name="Freeform 260"/>
          <p:cNvSpPr>
            <a:spLocks noEditPoints="1"/>
          </p:cNvSpPr>
          <p:nvPr/>
        </p:nvSpPr>
        <p:spPr bwMode="auto">
          <a:xfrm>
            <a:off x="3920717" y="9454736"/>
            <a:ext cx="832140" cy="828952"/>
          </a:xfrm>
          <a:custGeom>
            <a:avLst/>
            <a:gdLst>
              <a:gd name="T0" fmla="*/ 680 w 1758"/>
              <a:gd name="T1" fmla="*/ 109 h 1752"/>
              <a:gd name="T2" fmla="*/ 514 w 1758"/>
              <a:gd name="T3" fmla="*/ 15 h 1752"/>
              <a:gd name="T4" fmla="*/ 222 w 1758"/>
              <a:gd name="T5" fmla="*/ 0 h 1752"/>
              <a:gd name="T6" fmla="*/ 113 w 1758"/>
              <a:gd name="T7" fmla="*/ 511 h 1752"/>
              <a:gd name="T8" fmla="*/ 4 w 1758"/>
              <a:gd name="T9" fmla="*/ 633 h 1752"/>
              <a:gd name="T10" fmla="*/ 206 w 1758"/>
              <a:gd name="T11" fmla="*/ 1752 h 1752"/>
              <a:gd name="T12" fmla="*/ 1662 w 1758"/>
              <a:gd name="T13" fmla="*/ 1655 h 1752"/>
              <a:gd name="T14" fmla="*/ 1728 w 1758"/>
              <a:gd name="T15" fmla="*/ 548 h 1752"/>
              <a:gd name="T16" fmla="*/ 1646 w 1758"/>
              <a:gd name="T17" fmla="*/ 219 h 1752"/>
              <a:gd name="T18" fmla="*/ 186 w 1758"/>
              <a:gd name="T19" fmla="*/ 109 h 1752"/>
              <a:gd name="T20" fmla="*/ 457 w 1758"/>
              <a:gd name="T21" fmla="*/ 73 h 1752"/>
              <a:gd name="T22" fmla="*/ 624 w 1758"/>
              <a:gd name="T23" fmla="*/ 167 h 1752"/>
              <a:gd name="T24" fmla="*/ 1536 w 1758"/>
              <a:gd name="T25" fmla="*/ 182 h 1752"/>
              <a:gd name="T26" fmla="*/ 1573 w 1758"/>
              <a:gd name="T27" fmla="*/ 511 h 1752"/>
              <a:gd name="T28" fmla="*/ 186 w 1758"/>
              <a:gd name="T29" fmla="*/ 109 h 1752"/>
              <a:gd name="T30" fmla="*/ 1682 w 1758"/>
              <a:gd name="T31" fmla="*/ 626 h 1752"/>
              <a:gd name="T32" fmla="*/ 1552 w 1758"/>
              <a:gd name="T33" fmla="*/ 1679 h 1752"/>
              <a:gd name="T34" fmla="*/ 169 w 1758"/>
              <a:gd name="T35" fmla="*/ 1648 h 1752"/>
              <a:gd name="T36" fmla="*/ 85 w 1758"/>
              <a:gd name="T37" fmla="*/ 597 h 1752"/>
              <a:gd name="T38" fmla="*/ 1645 w 1758"/>
              <a:gd name="T39" fmla="*/ 584 h 1752"/>
              <a:gd name="T40" fmla="*/ 1135 w 1758"/>
              <a:gd name="T41" fmla="*/ 985 h 1752"/>
              <a:gd name="T42" fmla="*/ 1098 w 1758"/>
              <a:gd name="T43" fmla="*/ 912 h 1752"/>
              <a:gd name="T44" fmla="*/ 660 w 1758"/>
              <a:gd name="T45" fmla="*/ 912 h 1752"/>
              <a:gd name="T46" fmla="*/ 624 w 1758"/>
              <a:gd name="T47" fmla="*/ 985 h 1752"/>
              <a:gd name="T48" fmla="*/ 551 w 1758"/>
              <a:gd name="T49" fmla="*/ 1496 h 1752"/>
              <a:gd name="T50" fmla="*/ 1135 w 1758"/>
              <a:gd name="T51" fmla="*/ 1569 h 1752"/>
              <a:gd name="T52" fmla="*/ 1208 w 1758"/>
              <a:gd name="T53" fmla="*/ 1058 h 1752"/>
              <a:gd name="T54" fmla="*/ 733 w 1758"/>
              <a:gd name="T55" fmla="*/ 912 h 1752"/>
              <a:gd name="T56" fmla="*/ 1025 w 1758"/>
              <a:gd name="T57" fmla="*/ 912 h 1752"/>
              <a:gd name="T58" fmla="*/ 733 w 1758"/>
              <a:gd name="T59" fmla="*/ 985 h 1752"/>
              <a:gd name="T60" fmla="*/ 1135 w 1758"/>
              <a:gd name="T61" fmla="*/ 1496 h 1752"/>
              <a:gd name="T62" fmla="*/ 624 w 1758"/>
              <a:gd name="T63" fmla="*/ 1058 h 1752"/>
              <a:gd name="T64" fmla="*/ 1135 w 1758"/>
              <a:gd name="T65" fmla="*/ 1496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58" h="1752">
                <a:moveTo>
                  <a:pt x="1536" y="109"/>
                </a:moveTo>
                <a:cubicBezTo>
                  <a:pt x="680" y="109"/>
                  <a:pt x="680" y="109"/>
                  <a:pt x="680" y="109"/>
                </a:cubicBezTo>
                <a:cubicBezTo>
                  <a:pt x="674" y="109"/>
                  <a:pt x="667" y="108"/>
                  <a:pt x="662" y="104"/>
                </a:cubicBezTo>
                <a:cubicBezTo>
                  <a:pt x="514" y="15"/>
                  <a:pt x="514" y="15"/>
                  <a:pt x="514" y="15"/>
                </a:cubicBezTo>
                <a:cubicBezTo>
                  <a:pt x="497" y="5"/>
                  <a:pt x="477" y="0"/>
                  <a:pt x="457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162" y="0"/>
                  <a:pt x="113" y="49"/>
                  <a:pt x="113" y="109"/>
                </a:cubicBezTo>
                <a:cubicBezTo>
                  <a:pt x="113" y="511"/>
                  <a:pt x="113" y="511"/>
                  <a:pt x="113" y="511"/>
                </a:cubicBezTo>
                <a:cubicBezTo>
                  <a:pt x="81" y="511"/>
                  <a:pt x="51" y="525"/>
                  <a:pt x="30" y="548"/>
                </a:cubicBezTo>
                <a:cubicBezTo>
                  <a:pt x="10" y="572"/>
                  <a:pt x="0" y="603"/>
                  <a:pt x="4" y="633"/>
                </a:cubicBezTo>
                <a:cubicBezTo>
                  <a:pt x="96" y="1656"/>
                  <a:pt x="96" y="1656"/>
                  <a:pt x="96" y="1656"/>
                </a:cubicBezTo>
                <a:cubicBezTo>
                  <a:pt x="103" y="1711"/>
                  <a:pt x="150" y="1752"/>
                  <a:pt x="206" y="1752"/>
                </a:cubicBezTo>
                <a:cubicBezTo>
                  <a:pt x="1552" y="1752"/>
                  <a:pt x="1552" y="1752"/>
                  <a:pt x="1552" y="1752"/>
                </a:cubicBezTo>
                <a:cubicBezTo>
                  <a:pt x="1608" y="1752"/>
                  <a:pt x="1655" y="1711"/>
                  <a:pt x="1662" y="1655"/>
                </a:cubicBezTo>
                <a:cubicBezTo>
                  <a:pt x="1754" y="634"/>
                  <a:pt x="1754" y="634"/>
                  <a:pt x="1754" y="634"/>
                </a:cubicBezTo>
                <a:cubicBezTo>
                  <a:pt x="1758" y="603"/>
                  <a:pt x="1748" y="572"/>
                  <a:pt x="1728" y="548"/>
                </a:cubicBezTo>
                <a:cubicBezTo>
                  <a:pt x="1707" y="525"/>
                  <a:pt x="1677" y="511"/>
                  <a:pt x="1646" y="511"/>
                </a:cubicBezTo>
                <a:cubicBezTo>
                  <a:pt x="1646" y="219"/>
                  <a:pt x="1646" y="219"/>
                  <a:pt x="1646" y="219"/>
                </a:cubicBezTo>
                <a:cubicBezTo>
                  <a:pt x="1646" y="158"/>
                  <a:pt x="1597" y="109"/>
                  <a:pt x="1536" y="109"/>
                </a:cubicBezTo>
                <a:close/>
                <a:moveTo>
                  <a:pt x="186" y="109"/>
                </a:moveTo>
                <a:cubicBezTo>
                  <a:pt x="186" y="89"/>
                  <a:pt x="202" y="73"/>
                  <a:pt x="222" y="73"/>
                </a:cubicBezTo>
                <a:cubicBezTo>
                  <a:pt x="457" y="73"/>
                  <a:pt x="457" y="73"/>
                  <a:pt x="457" y="73"/>
                </a:cubicBezTo>
                <a:cubicBezTo>
                  <a:pt x="464" y="73"/>
                  <a:pt x="470" y="75"/>
                  <a:pt x="476" y="78"/>
                </a:cubicBezTo>
                <a:cubicBezTo>
                  <a:pt x="624" y="167"/>
                  <a:pt x="624" y="167"/>
                  <a:pt x="624" y="167"/>
                </a:cubicBezTo>
                <a:cubicBezTo>
                  <a:pt x="641" y="177"/>
                  <a:pt x="661" y="182"/>
                  <a:pt x="680" y="182"/>
                </a:cubicBezTo>
                <a:cubicBezTo>
                  <a:pt x="1536" y="182"/>
                  <a:pt x="1536" y="182"/>
                  <a:pt x="1536" y="182"/>
                </a:cubicBezTo>
                <a:cubicBezTo>
                  <a:pt x="1556" y="182"/>
                  <a:pt x="1573" y="199"/>
                  <a:pt x="1573" y="219"/>
                </a:cubicBezTo>
                <a:cubicBezTo>
                  <a:pt x="1573" y="511"/>
                  <a:pt x="1573" y="511"/>
                  <a:pt x="1573" y="511"/>
                </a:cubicBezTo>
                <a:cubicBezTo>
                  <a:pt x="186" y="511"/>
                  <a:pt x="186" y="511"/>
                  <a:pt x="186" y="511"/>
                </a:cubicBezTo>
                <a:lnTo>
                  <a:pt x="186" y="109"/>
                </a:lnTo>
                <a:close/>
                <a:moveTo>
                  <a:pt x="1673" y="597"/>
                </a:moveTo>
                <a:cubicBezTo>
                  <a:pt x="1680" y="604"/>
                  <a:pt x="1683" y="614"/>
                  <a:pt x="1682" y="626"/>
                </a:cubicBezTo>
                <a:cubicBezTo>
                  <a:pt x="1589" y="1647"/>
                  <a:pt x="1589" y="1647"/>
                  <a:pt x="1589" y="1647"/>
                </a:cubicBezTo>
                <a:cubicBezTo>
                  <a:pt x="1587" y="1665"/>
                  <a:pt x="1571" y="1679"/>
                  <a:pt x="1552" y="1679"/>
                </a:cubicBezTo>
                <a:cubicBezTo>
                  <a:pt x="206" y="1679"/>
                  <a:pt x="206" y="1679"/>
                  <a:pt x="206" y="1679"/>
                </a:cubicBezTo>
                <a:cubicBezTo>
                  <a:pt x="187" y="1679"/>
                  <a:pt x="171" y="1665"/>
                  <a:pt x="169" y="1648"/>
                </a:cubicBezTo>
                <a:cubicBezTo>
                  <a:pt x="76" y="625"/>
                  <a:pt x="76" y="625"/>
                  <a:pt x="76" y="625"/>
                </a:cubicBezTo>
                <a:cubicBezTo>
                  <a:pt x="75" y="614"/>
                  <a:pt x="78" y="604"/>
                  <a:pt x="85" y="597"/>
                </a:cubicBezTo>
                <a:cubicBezTo>
                  <a:pt x="92" y="588"/>
                  <a:pt x="102" y="584"/>
                  <a:pt x="114" y="584"/>
                </a:cubicBezTo>
                <a:cubicBezTo>
                  <a:pt x="1645" y="584"/>
                  <a:pt x="1645" y="584"/>
                  <a:pt x="1645" y="584"/>
                </a:cubicBezTo>
                <a:cubicBezTo>
                  <a:pt x="1656" y="584"/>
                  <a:pt x="1666" y="588"/>
                  <a:pt x="1673" y="597"/>
                </a:cubicBezTo>
                <a:close/>
                <a:moveTo>
                  <a:pt x="1135" y="985"/>
                </a:moveTo>
                <a:cubicBezTo>
                  <a:pt x="1098" y="985"/>
                  <a:pt x="1098" y="985"/>
                  <a:pt x="1098" y="985"/>
                </a:cubicBezTo>
                <a:cubicBezTo>
                  <a:pt x="1098" y="912"/>
                  <a:pt x="1098" y="912"/>
                  <a:pt x="1098" y="912"/>
                </a:cubicBezTo>
                <a:cubicBezTo>
                  <a:pt x="1098" y="792"/>
                  <a:pt x="1000" y="693"/>
                  <a:pt x="879" y="693"/>
                </a:cubicBezTo>
                <a:cubicBezTo>
                  <a:pt x="758" y="693"/>
                  <a:pt x="660" y="792"/>
                  <a:pt x="660" y="912"/>
                </a:cubicBezTo>
                <a:cubicBezTo>
                  <a:pt x="660" y="985"/>
                  <a:pt x="660" y="985"/>
                  <a:pt x="660" y="985"/>
                </a:cubicBezTo>
                <a:cubicBezTo>
                  <a:pt x="624" y="985"/>
                  <a:pt x="624" y="985"/>
                  <a:pt x="624" y="985"/>
                </a:cubicBezTo>
                <a:cubicBezTo>
                  <a:pt x="583" y="985"/>
                  <a:pt x="551" y="1018"/>
                  <a:pt x="551" y="1058"/>
                </a:cubicBezTo>
                <a:cubicBezTo>
                  <a:pt x="551" y="1496"/>
                  <a:pt x="551" y="1496"/>
                  <a:pt x="551" y="1496"/>
                </a:cubicBezTo>
                <a:cubicBezTo>
                  <a:pt x="551" y="1537"/>
                  <a:pt x="583" y="1569"/>
                  <a:pt x="624" y="1569"/>
                </a:cubicBezTo>
                <a:cubicBezTo>
                  <a:pt x="1135" y="1569"/>
                  <a:pt x="1135" y="1569"/>
                  <a:pt x="1135" y="1569"/>
                </a:cubicBezTo>
                <a:cubicBezTo>
                  <a:pt x="1175" y="1569"/>
                  <a:pt x="1208" y="1537"/>
                  <a:pt x="1208" y="1496"/>
                </a:cubicBezTo>
                <a:cubicBezTo>
                  <a:pt x="1208" y="1058"/>
                  <a:pt x="1208" y="1058"/>
                  <a:pt x="1208" y="1058"/>
                </a:cubicBezTo>
                <a:cubicBezTo>
                  <a:pt x="1208" y="1018"/>
                  <a:pt x="1175" y="985"/>
                  <a:pt x="1135" y="985"/>
                </a:cubicBezTo>
                <a:close/>
                <a:moveTo>
                  <a:pt x="733" y="912"/>
                </a:moveTo>
                <a:cubicBezTo>
                  <a:pt x="733" y="832"/>
                  <a:pt x="799" y="766"/>
                  <a:pt x="879" y="766"/>
                </a:cubicBezTo>
                <a:cubicBezTo>
                  <a:pt x="960" y="766"/>
                  <a:pt x="1025" y="832"/>
                  <a:pt x="1025" y="912"/>
                </a:cubicBezTo>
                <a:cubicBezTo>
                  <a:pt x="1025" y="985"/>
                  <a:pt x="1025" y="985"/>
                  <a:pt x="1025" y="985"/>
                </a:cubicBezTo>
                <a:cubicBezTo>
                  <a:pt x="733" y="985"/>
                  <a:pt x="733" y="985"/>
                  <a:pt x="733" y="985"/>
                </a:cubicBezTo>
                <a:lnTo>
                  <a:pt x="733" y="912"/>
                </a:lnTo>
                <a:close/>
                <a:moveTo>
                  <a:pt x="1135" y="1496"/>
                </a:moveTo>
                <a:cubicBezTo>
                  <a:pt x="624" y="1496"/>
                  <a:pt x="624" y="1496"/>
                  <a:pt x="624" y="1496"/>
                </a:cubicBezTo>
                <a:cubicBezTo>
                  <a:pt x="624" y="1058"/>
                  <a:pt x="624" y="1058"/>
                  <a:pt x="624" y="1058"/>
                </a:cubicBezTo>
                <a:cubicBezTo>
                  <a:pt x="1135" y="1058"/>
                  <a:pt x="1135" y="1058"/>
                  <a:pt x="1135" y="1058"/>
                </a:cubicBezTo>
                <a:lnTo>
                  <a:pt x="1135" y="14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4" name="Freeform 261"/>
          <p:cNvSpPr>
            <a:spLocks noEditPoints="1"/>
          </p:cNvSpPr>
          <p:nvPr/>
        </p:nvSpPr>
        <p:spPr bwMode="auto">
          <a:xfrm>
            <a:off x="6209095" y="9438508"/>
            <a:ext cx="726348" cy="861408"/>
          </a:xfrm>
          <a:custGeom>
            <a:avLst/>
            <a:gdLst>
              <a:gd name="T0" fmla="*/ 240 w 1534"/>
              <a:gd name="T1" fmla="*/ 296 h 1820"/>
              <a:gd name="T2" fmla="*/ 1294 w 1534"/>
              <a:gd name="T3" fmla="*/ 296 h 1820"/>
              <a:gd name="T4" fmla="*/ 267 w 1534"/>
              <a:gd name="T5" fmla="*/ 270 h 1820"/>
              <a:gd name="T6" fmla="*/ 345 w 1534"/>
              <a:gd name="T7" fmla="*/ 297 h 1820"/>
              <a:gd name="T8" fmla="*/ 767 w 1534"/>
              <a:gd name="T9" fmla="*/ 710 h 1820"/>
              <a:gd name="T10" fmla="*/ 804 w 1534"/>
              <a:gd name="T11" fmla="*/ 1818 h 1820"/>
              <a:gd name="T12" fmla="*/ 1534 w 1534"/>
              <a:gd name="T13" fmla="*/ 1056 h 1820"/>
              <a:gd name="T14" fmla="*/ 1283 w 1534"/>
              <a:gd name="T15" fmla="*/ 491 h 1820"/>
              <a:gd name="T16" fmla="*/ 251 w 1534"/>
              <a:gd name="T17" fmla="*/ 491 h 1820"/>
              <a:gd name="T18" fmla="*/ 0 w 1534"/>
              <a:gd name="T19" fmla="*/ 1056 h 1820"/>
              <a:gd name="T20" fmla="*/ 731 w 1534"/>
              <a:gd name="T21" fmla="*/ 1818 h 1820"/>
              <a:gd name="T22" fmla="*/ 804 w 1534"/>
              <a:gd name="T23" fmla="*/ 1820 h 1820"/>
              <a:gd name="T24" fmla="*/ 1283 w 1534"/>
              <a:gd name="T25" fmla="*/ 594 h 1820"/>
              <a:gd name="T26" fmla="*/ 1258 w 1534"/>
              <a:gd name="T27" fmla="*/ 1545 h 1820"/>
              <a:gd name="T28" fmla="*/ 804 w 1534"/>
              <a:gd name="T29" fmla="*/ 1071 h 1820"/>
              <a:gd name="T30" fmla="*/ 73 w 1534"/>
              <a:gd name="T31" fmla="*/ 1056 h 1820"/>
              <a:gd name="T32" fmla="*/ 731 w 1534"/>
              <a:gd name="T33" fmla="*/ 1071 h 1820"/>
              <a:gd name="T34" fmla="*/ 276 w 1534"/>
              <a:gd name="T35" fmla="*/ 1545 h 1820"/>
              <a:gd name="T36" fmla="*/ 757 w 1534"/>
              <a:gd name="T37" fmla="*/ 215 h 1820"/>
              <a:gd name="T38" fmla="*/ 662 w 1534"/>
              <a:gd name="T39" fmla="*/ 303 h 1820"/>
              <a:gd name="T40" fmla="*/ 757 w 1534"/>
              <a:gd name="T41" fmla="*/ 391 h 1820"/>
              <a:gd name="T42" fmla="*/ 682 w 1534"/>
              <a:gd name="T43" fmla="*/ 438 h 1820"/>
              <a:gd name="T44" fmla="*/ 757 w 1534"/>
              <a:gd name="T45" fmla="*/ 524 h 1820"/>
              <a:gd name="T46" fmla="*/ 785 w 1534"/>
              <a:gd name="T47" fmla="*/ 556 h 1820"/>
              <a:gd name="T48" fmla="*/ 857 w 1534"/>
              <a:gd name="T49" fmla="*/ 498 h 1820"/>
              <a:gd name="T50" fmla="*/ 861 w 1534"/>
              <a:gd name="T51" fmla="*/ 377 h 1820"/>
              <a:gd name="T52" fmla="*/ 785 w 1534"/>
              <a:gd name="T53" fmla="*/ 345 h 1820"/>
              <a:gd name="T54" fmla="*/ 848 w 1534"/>
              <a:gd name="T55" fmla="*/ 288 h 1820"/>
              <a:gd name="T56" fmla="*/ 785 w 1534"/>
              <a:gd name="T57" fmla="*/ 215 h 1820"/>
              <a:gd name="T58" fmla="*/ 757 w 1534"/>
              <a:gd name="T59" fmla="*/ 193 h 1820"/>
              <a:gd name="T60" fmla="*/ 724 w 1534"/>
              <a:gd name="T61" fmla="*/ 321 h 1820"/>
              <a:gd name="T62" fmla="*/ 727 w 1534"/>
              <a:gd name="T63" fmla="*/ 273 h 1820"/>
              <a:gd name="T64" fmla="*/ 757 w 1534"/>
              <a:gd name="T65" fmla="*/ 337 h 1820"/>
              <a:gd name="T66" fmla="*/ 831 w 1534"/>
              <a:gd name="T67" fmla="*/ 440 h 1820"/>
              <a:gd name="T68" fmla="*/ 785 w 1534"/>
              <a:gd name="T69" fmla="*/ 477 h 1820"/>
              <a:gd name="T70" fmla="*/ 821 w 1534"/>
              <a:gd name="T71" fmla="*/ 415 h 18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34" h="1820">
                <a:moveTo>
                  <a:pt x="267" y="270"/>
                </a:moveTo>
                <a:cubicBezTo>
                  <a:pt x="240" y="296"/>
                  <a:pt x="240" y="296"/>
                  <a:pt x="240" y="296"/>
                </a:cubicBezTo>
                <a:cubicBezTo>
                  <a:pt x="767" y="812"/>
                  <a:pt x="767" y="812"/>
                  <a:pt x="767" y="812"/>
                </a:cubicBezTo>
                <a:cubicBezTo>
                  <a:pt x="1294" y="296"/>
                  <a:pt x="1294" y="296"/>
                  <a:pt x="1294" y="296"/>
                </a:cubicBezTo>
                <a:cubicBezTo>
                  <a:pt x="1267" y="270"/>
                  <a:pt x="1267" y="270"/>
                  <a:pt x="1267" y="270"/>
                </a:cubicBezTo>
                <a:cubicBezTo>
                  <a:pt x="991" y="0"/>
                  <a:pt x="543" y="0"/>
                  <a:pt x="267" y="270"/>
                </a:cubicBezTo>
                <a:close/>
                <a:moveTo>
                  <a:pt x="767" y="710"/>
                </a:moveTo>
                <a:cubicBezTo>
                  <a:pt x="345" y="297"/>
                  <a:pt x="345" y="297"/>
                  <a:pt x="345" y="297"/>
                </a:cubicBezTo>
                <a:cubicBezTo>
                  <a:pt x="585" y="89"/>
                  <a:pt x="949" y="89"/>
                  <a:pt x="1189" y="297"/>
                </a:cubicBezTo>
                <a:lnTo>
                  <a:pt x="767" y="710"/>
                </a:lnTo>
                <a:close/>
                <a:moveTo>
                  <a:pt x="804" y="1820"/>
                </a:moveTo>
                <a:cubicBezTo>
                  <a:pt x="804" y="1818"/>
                  <a:pt x="804" y="1818"/>
                  <a:pt x="804" y="1818"/>
                </a:cubicBezTo>
                <a:cubicBezTo>
                  <a:pt x="995" y="1809"/>
                  <a:pt x="1173" y="1732"/>
                  <a:pt x="1309" y="1596"/>
                </a:cubicBezTo>
                <a:cubicBezTo>
                  <a:pt x="1454" y="1452"/>
                  <a:pt x="1534" y="1260"/>
                  <a:pt x="1534" y="1056"/>
                </a:cubicBezTo>
                <a:cubicBezTo>
                  <a:pt x="1534" y="852"/>
                  <a:pt x="1454" y="660"/>
                  <a:pt x="1309" y="516"/>
                </a:cubicBezTo>
                <a:cubicBezTo>
                  <a:pt x="1283" y="491"/>
                  <a:pt x="1283" y="491"/>
                  <a:pt x="1283" y="491"/>
                </a:cubicBezTo>
                <a:cubicBezTo>
                  <a:pt x="767" y="1005"/>
                  <a:pt x="767" y="1005"/>
                  <a:pt x="767" y="1005"/>
                </a:cubicBezTo>
                <a:cubicBezTo>
                  <a:pt x="251" y="491"/>
                  <a:pt x="251" y="491"/>
                  <a:pt x="251" y="491"/>
                </a:cubicBezTo>
                <a:cubicBezTo>
                  <a:pt x="225" y="516"/>
                  <a:pt x="225" y="516"/>
                  <a:pt x="225" y="516"/>
                </a:cubicBezTo>
                <a:cubicBezTo>
                  <a:pt x="80" y="660"/>
                  <a:pt x="0" y="852"/>
                  <a:pt x="0" y="1056"/>
                </a:cubicBezTo>
                <a:cubicBezTo>
                  <a:pt x="0" y="1260"/>
                  <a:pt x="80" y="1452"/>
                  <a:pt x="225" y="1596"/>
                </a:cubicBezTo>
                <a:cubicBezTo>
                  <a:pt x="361" y="1732"/>
                  <a:pt x="540" y="1809"/>
                  <a:pt x="731" y="1818"/>
                </a:cubicBezTo>
                <a:cubicBezTo>
                  <a:pt x="731" y="1820"/>
                  <a:pt x="731" y="1820"/>
                  <a:pt x="731" y="1820"/>
                </a:cubicBezTo>
                <a:lnTo>
                  <a:pt x="804" y="1820"/>
                </a:lnTo>
                <a:close/>
                <a:moveTo>
                  <a:pt x="804" y="1071"/>
                </a:moveTo>
                <a:cubicBezTo>
                  <a:pt x="1283" y="594"/>
                  <a:pt x="1283" y="594"/>
                  <a:pt x="1283" y="594"/>
                </a:cubicBezTo>
                <a:cubicBezTo>
                  <a:pt x="1398" y="721"/>
                  <a:pt x="1461" y="884"/>
                  <a:pt x="1461" y="1056"/>
                </a:cubicBezTo>
                <a:cubicBezTo>
                  <a:pt x="1461" y="1241"/>
                  <a:pt x="1389" y="1414"/>
                  <a:pt x="1258" y="1545"/>
                </a:cubicBezTo>
                <a:cubicBezTo>
                  <a:pt x="1135" y="1666"/>
                  <a:pt x="975" y="1737"/>
                  <a:pt x="804" y="1746"/>
                </a:cubicBezTo>
                <a:lnTo>
                  <a:pt x="804" y="1071"/>
                </a:lnTo>
                <a:close/>
                <a:moveTo>
                  <a:pt x="276" y="1545"/>
                </a:moveTo>
                <a:cubicBezTo>
                  <a:pt x="146" y="1414"/>
                  <a:pt x="73" y="1241"/>
                  <a:pt x="73" y="1056"/>
                </a:cubicBezTo>
                <a:cubicBezTo>
                  <a:pt x="73" y="884"/>
                  <a:pt x="136" y="721"/>
                  <a:pt x="251" y="594"/>
                </a:cubicBezTo>
                <a:cubicBezTo>
                  <a:pt x="731" y="1071"/>
                  <a:pt x="731" y="1071"/>
                  <a:pt x="731" y="1071"/>
                </a:cubicBezTo>
                <a:cubicBezTo>
                  <a:pt x="731" y="1746"/>
                  <a:pt x="731" y="1746"/>
                  <a:pt x="731" y="1746"/>
                </a:cubicBezTo>
                <a:cubicBezTo>
                  <a:pt x="559" y="1737"/>
                  <a:pt x="399" y="1666"/>
                  <a:pt x="276" y="1545"/>
                </a:cubicBezTo>
                <a:close/>
                <a:moveTo>
                  <a:pt x="757" y="193"/>
                </a:moveTo>
                <a:cubicBezTo>
                  <a:pt x="757" y="215"/>
                  <a:pt x="757" y="215"/>
                  <a:pt x="757" y="215"/>
                </a:cubicBezTo>
                <a:cubicBezTo>
                  <a:pt x="729" y="216"/>
                  <a:pt x="706" y="225"/>
                  <a:pt x="688" y="241"/>
                </a:cubicBezTo>
                <a:cubicBezTo>
                  <a:pt x="671" y="257"/>
                  <a:pt x="662" y="278"/>
                  <a:pt x="662" y="303"/>
                </a:cubicBezTo>
                <a:cubicBezTo>
                  <a:pt x="662" y="328"/>
                  <a:pt x="670" y="347"/>
                  <a:pt x="685" y="360"/>
                </a:cubicBezTo>
                <a:cubicBezTo>
                  <a:pt x="700" y="373"/>
                  <a:pt x="724" y="383"/>
                  <a:pt x="757" y="391"/>
                </a:cubicBezTo>
                <a:cubicBezTo>
                  <a:pt x="757" y="476"/>
                  <a:pt x="757" y="476"/>
                  <a:pt x="757" y="476"/>
                </a:cubicBezTo>
                <a:cubicBezTo>
                  <a:pt x="731" y="472"/>
                  <a:pt x="706" y="459"/>
                  <a:pt x="682" y="438"/>
                </a:cubicBezTo>
                <a:cubicBezTo>
                  <a:pt x="650" y="476"/>
                  <a:pt x="650" y="476"/>
                  <a:pt x="650" y="476"/>
                </a:cubicBezTo>
                <a:cubicBezTo>
                  <a:pt x="681" y="504"/>
                  <a:pt x="717" y="520"/>
                  <a:pt x="757" y="524"/>
                </a:cubicBezTo>
                <a:cubicBezTo>
                  <a:pt x="757" y="556"/>
                  <a:pt x="757" y="556"/>
                  <a:pt x="757" y="556"/>
                </a:cubicBezTo>
                <a:cubicBezTo>
                  <a:pt x="785" y="556"/>
                  <a:pt x="785" y="556"/>
                  <a:pt x="785" y="556"/>
                </a:cubicBezTo>
                <a:cubicBezTo>
                  <a:pt x="785" y="524"/>
                  <a:pt x="785" y="524"/>
                  <a:pt x="785" y="524"/>
                </a:cubicBezTo>
                <a:cubicBezTo>
                  <a:pt x="815" y="523"/>
                  <a:pt x="839" y="514"/>
                  <a:pt x="857" y="498"/>
                </a:cubicBezTo>
                <a:cubicBezTo>
                  <a:pt x="875" y="482"/>
                  <a:pt x="884" y="461"/>
                  <a:pt x="884" y="436"/>
                </a:cubicBezTo>
                <a:cubicBezTo>
                  <a:pt x="884" y="410"/>
                  <a:pt x="877" y="391"/>
                  <a:pt x="861" y="377"/>
                </a:cubicBezTo>
                <a:cubicBezTo>
                  <a:pt x="845" y="364"/>
                  <a:pt x="820" y="353"/>
                  <a:pt x="787" y="345"/>
                </a:cubicBezTo>
                <a:cubicBezTo>
                  <a:pt x="785" y="345"/>
                  <a:pt x="785" y="345"/>
                  <a:pt x="785" y="345"/>
                </a:cubicBezTo>
                <a:cubicBezTo>
                  <a:pt x="785" y="263"/>
                  <a:pt x="785" y="263"/>
                  <a:pt x="785" y="263"/>
                </a:cubicBezTo>
                <a:cubicBezTo>
                  <a:pt x="808" y="266"/>
                  <a:pt x="829" y="274"/>
                  <a:pt x="848" y="288"/>
                </a:cubicBezTo>
                <a:cubicBezTo>
                  <a:pt x="877" y="248"/>
                  <a:pt x="877" y="248"/>
                  <a:pt x="877" y="248"/>
                </a:cubicBezTo>
                <a:cubicBezTo>
                  <a:pt x="848" y="228"/>
                  <a:pt x="818" y="217"/>
                  <a:pt x="785" y="215"/>
                </a:cubicBezTo>
                <a:cubicBezTo>
                  <a:pt x="785" y="193"/>
                  <a:pt x="785" y="193"/>
                  <a:pt x="785" y="193"/>
                </a:cubicBezTo>
                <a:lnTo>
                  <a:pt x="757" y="193"/>
                </a:lnTo>
                <a:close/>
                <a:moveTo>
                  <a:pt x="757" y="337"/>
                </a:moveTo>
                <a:cubicBezTo>
                  <a:pt x="741" y="332"/>
                  <a:pt x="730" y="326"/>
                  <a:pt x="724" y="321"/>
                </a:cubicBezTo>
                <a:cubicBezTo>
                  <a:pt x="718" y="315"/>
                  <a:pt x="715" y="307"/>
                  <a:pt x="715" y="298"/>
                </a:cubicBezTo>
                <a:cubicBezTo>
                  <a:pt x="715" y="288"/>
                  <a:pt x="719" y="280"/>
                  <a:pt x="727" y="273"/>
                </a:cubicBezTo>
                <a:cubicBezTo>
                  <a:pt x="734" y="266"/>
                  <a:pt x="744" y="263"/>
                  <a:pt x="757" y="261"/>
                </a:cubicBezTo>
                <a:lnTo>
                  <a:pt x="757" y="337"/>
                </a:lnTo>
                <a:close/>
                <a:moveTo>
                  <a:pt x="821" y="415"/>
                </a:moveTo>
                <a:cubicBezTo>
                  <a:pt x="828" y="421"/>
                  <a:pt x="831" y="430"/>
                  <a:pt x="831" y="440"/>
                </a:cubicBezTo>
                <a:cubicBezTo>
                  <a:pt x="831" y="450"/>
                  <a:pt x="827" y="458"/>
                  <a:pt x="819" y="465"/>
                </a:cubicBezTo>
                <a:cubicBezTo>
                  <a:pt x="811" y="472"/>
                  <a:pt x="799" y="476"/>
                  <a:pt x="785" y="477"/>
                </a:cubicBezTo>
                <a:cubicBezTo>
                  <a:pt x="785" y="399"/>
                  <a:pt x="785" y="399"/>
                  <a:pt x="785" y="399"/>
                </a:cubicBezTo>
                <a:cubicBezTo>
                  <a:pt x="803" y="404"/>
                  <a:pt x="815" y="409"/>
                  <a:pt x="821" y="4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5" name="Freeform 262"/>
          <p:cNvSpPr>
            <a:spLocks noEditPoints="1"/>
          </p:cNvSpPr>
          <p:nvPr/>
        </p:nvSpPr>
        <p:spPr bwMode="auto">
          <a:xfrm>
            <a:off x="8396029" y="9454736"/>
            <a:ext cx="829244" cy="828952"/>
          </a:xfrm>
          <a:custGeom>
            <a:avLst/>
            <a:gdLst>
              <a:gd name="T0" fmla="*/ 1097 w 1752"/>
              <a:gd name="T1" fmla="*/ 982 h 1752"/>
              <a:gd name="T2" fmla="*/ 866 w 1752"/>
              <a:gd name="T3" fmla="*/ 424 h 1752"/>
              <a:gd name="T4" fmla="*/ 917 w 1752"/>
              <a:gd name="T5" fmla="*/ 475 h 1752"/>
              <a:gd name="T6" fmla="*/ 1277 w 1752"/>
              <a:gd name="T7" fmla="*/ 835 h 1752"/>
              <a:gd name="T8" fmla="*/ 1557 w 1752"/>
              <a:gd name="T9" fmla="*/ 435 h 1752"/>
              <a:gd name="T10" fmla="*/ 1483 w 1752"/>
              <a:gd name="T11" fmla="*/ 115 h 1752"/>
              <a:gd name="T12" fmla="*/ 1266 w 1752"/>
              <a:gd name="T13" fmla="*/ 175 h 1752"/>
              <a:gd name="T14" fmla="*/ 988 w 1752"/>
              <a:gd name="T15" fmla="*/ 0 h 1752"/>
              <a:gd name="T16" fmla="*/ 877 w 1752"/>
              <a:gd name="T17" fmla="*/ 196 h 1752"/>
              <a:gd name="T18" fmla="*/ 557 w 1752"/>
              <a:gd name="T19" fmla="*/ 269 h 1752"/>
              <a:gd name="T20" fmla="*/ 617 w 1752"/>
              <a:gd name="T21" fmla="*/ 486 h 1752"/>
              <a:gd name="T22" fmla="*/ 442 w 1752"/>
              <a:gd name="T23" fmla="*/ 764 h 1752"/>
              <a:gd name="T24" fmla="*/ 638 w 1752"/>
              <a:gd name="T25" fmla="*/ 875 h 1752"/>
              <a:gd name="T26" fmla="*/ 608 w 1752"/>
              <a:gd name="T27" fmla="*/ 1092 h 1752"/>
              <a:gd name="T28" fmla="*/ 43 w 1752"/>
              <a:gd name="T29" fmla="*/ 1504 h 1752"/>
              <a:gd name="T30" fmla="*/ 43 w 1752"/>
              <a:gd name="T31" fmla="*/ 1710 h 1752"/>
              <a:gd name="T32" fmla="*/ 609 w 1752"/>
              <a:gd name="T33" fmla="*/ 1350 h 1752"/>
              <a:gd name="T34" fmla="*/ 711 w 1752"/>
              <a:gd name="T35" fmla="*/ 1195 h 1752"/>
              <a:gd name="T36" fmla="*/ 928 w 1752"/>
              <a:gd name="T37" fmla="*/ 1135 h 1752"/>
              <a:gd name="T38" fmla="*/ 1206 w 1752"/>
              <a:gd name="T39" fmla="*/ 1310 h 1752"/>
              <a:gd name="T40" fmla="*/ 1317 w 1752"/>
              <a:gd name="T41" fmla="*/ 1114 h 1752"/>
              <a:gd name="T42" fmla="*/ 1637 w 1752"/>
              <a:gd name="T43" fmla="*/ 1041 h 1752"/>
              <a:gd name="T44" fmla="*/ 1578 w 1752"/>
              <a:gd name="T45" fmla="*/ 824 h 1752"/>
              <a:gd name="T46" fmla="*/ 1752 w 1752"/>
              <a:gd name="T47" fmla="*/ 546 h 1752"/>
              <a:gd name="T48" fmla="*/ 94 w 1752"/>
              <a:gd name="T49" fmla="*/ 1658 h 1752"/>
              <a:gd name="T50" fmla="*/ 506 w 1752"/>
              <a:gd name="T51" fmla="*/ 1350 h 1752"/>
              <a:gd name="T52" fmla="*/ 1544 w 1752"/>
              <a:gd name="T53" fmla="*/ 756 h 1752"/>
              <a:gd name="T54" fmla="*/ 1484 w 1752"/>
              <a:gd name="T55" fmla="*/ 900 h 1752"/>
              <a:gd name="T56" fmla="*/ 1342 w 1752"/>
              <a:gd name="T57" fmla="*/ 1042 h 1752"/>
              <a:gd name="T58" fmla="*/ 1198 w 1752"/>
              <a:gd name="T59" fmla="*/ 1102 h 1752"/>
              <a:gd name="T60" fmla="*/ 997 w 1752"/>
              <a:gd name="T61" fmla="*/ 1102 h 1752"/>
              <a:gd name="T62" fmla="*/ 853 w 1752"/>
              <a:gd name="T63" fmla="*/ 1042 h 1752"/>
              <a:gd name="T64" fmla="*/ 710 w 1752"/>
              <a:gd name="T65" fmla="*/ 900 h 1752"/>
              <a:gd name="T66" fmla="*/ 651 w 1752"/>
              <a:gd name="T67" fmla="*/ 756 h 1752"/>
              <a:gd name="T68" fmla="*/ 651 w 1752"/>
              <a:gd name="T69" fmla="*/ 554 h 1752"/>
              <a:gd name="T70" fmla="*/ 710 w 1752"/>
              <a:gd name="T71" fmla="*/ 411 h 1752"/>
              <a:gd name="T72" fmla="*/ 853 w 1752"/>
              <a:gd name="T73" fmla="*/ 268 h 1752"/>
              <a:gd name="T74" fmla="*/ 997 w 1752"/>
              <a:gd name="T75" fmla="*/ 208 h 1752"/>
              <a:gd name="T76" fmla="*/ 1198 w 1752"/>
              <a:gd name="T77" fmla="*/ 208 h 1752"/>
              <a:gd name="T78" fmla="*/ 1342 w 1752"/>
              <a:gd name="T79" fmla="*/ 268 h 1752"/>
              <a:gd name="T80" fmla="*/ 1484 w 1752"/>
              <a:gd name="T81" fmla="*/ 411 h 1752"/>
              <a:gd name="T82" fmla="*/ 1544 w 1752"/>
              <a:gd name="T83" fmla="*/ 554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52" h="1752">
                <a:moveTo>
                  <a:pt x="866" y="424"/>
                </a:moveTo>
                <a:cubicBezTo>
                  <a:pt x="738" y="551"/>
                  <a:pt x="738" y="759"/>
                  <a:pt x="866" y="887"/>
                </a:cubicBezTo>
                <a:cubicBezTo>
                  <a:pt x="930" y="950"/>
                  <a:pt x="1013" y="982"/>
                  <a:pt x="1097" y="982"/>
                </a:cubicBezTo>
                <a:cubicBezTo>
                  <a:pt x="1181" y="982"/>
                  <a:pt x="1265" y="950"/>
                  <a:pt x="1329" y="887"/>
                </a:cubicBezTo>
                <a:cubicBezTo>
                  <a:pt x="1457" y="759"/>
                  <a:pt x="1457" y="551"/>
                  <a:pt x="1329" y="424"/>
                </a:cubicBezTo>
                <a:cubicBezTo>
                  <a:pt x="1201" y="296"/>
                  <a:pt x="993" y="296"/>
                  <a:pt x="866" y="424"/>
                </a:cubicBezTo>
                <a:close/>
                <a:moveTo>
                  <a:pt x="1277" y="835"/>
                </a:moveTo>
                <a:cubicBezTo>
                  <a:pt x="1178" y="934"/>
                  <a:pt x="1017" y="934"/>
                  <a:pt x="917" y="835"/>
                </a:cubicBezTo>
                <a:cubicBezTo>
                  <a:pt x="818" y="736"/>
                  <a:pt x="818" y="574"/>
                  <a:pt x="917" y="475"/>
                </a:cubicBezTo>
                <a:cubicBezTo>
                  <a:pt x="967" y="426"/>
                  <a:pt x="1032" y="401"/>
                  <a:pt x="1097" y="401"/>
                </a:cubicBezTo>
                <a:cubicBezTo>
                  <a:pt x="1162" y="401"/>
                  <a:pt x="1228" y="426"/>
                  <a:pt x="1277" y="475"/>
                </a:cubicBezTo>
                <a:cubicBezTo>
                  <a:pt x="1376" y="574"/>
                  <a:pt x="1376" y="736"/>
                  <a:pt x="1277" y="835"/>
                </a:cubicBezTo>
                <a:close/>
                <a:moveTo>
                  <a:pt x="1722" y="510"/>
                </a:moveTo>
                <a:cubicBezTo>
                  <a:pt x="1578" y="486"/>
                  <a:pt x="1578" y="486"/>
                  <a:pt x="1578" y="486"/>
                </a:cubicBezTo>
                <a:cubicBezTo>
                  <a:pt x="1572" y="469"/>
                  <a:pt x="1565" y="452"/>
                  <a:pt x="1557" y="435"/>
                </a:cubicBezTo>
                <a:cubicBezTo>
                  <a:pt x="1641" y="316"/>
                  <a:pt x="1641" y="316"/>
                  <a:pt x="1641" y="316"/>
                </a:cubicBezTo>
                <a:cubicBezTo>
                  <a:pt x="1652" y="302"/>
                  <a:pt x="1650" y="282"/>
                  <a:pt x="1637" y="269"/>
                </a:cubicBezTo>
                <a:cubicBezTo>
                  <a:pt x="1483" y="115"/>
                  <a:pt x="1483" y="115"/>
                  <a:pt x="1483" y="115"/>
                </a:cubicBezTo>
                <a:cubicBezTo>
                  <a:pt x="1471" y="102"/>
                  <a:pt x="1451" y="101"/>
                  <a:pt x="1436" y="111"/>
                </a:cubicBezTo>
                <a:cubicBezTo>
                  <a:pt x="1317" y="196"/>
                  <a:pt x="1317" y="196"/>
                  <a:pt x="1317" y="196"/>
                </a:cubicBezTo>
                <a:cubicBezTo>
                  <a:pt x="1301" y="188"/>
                  <a:pt x="1284" y="181"/>
                  <a:pt x="1266" y="175"/>
                </a:cubicBezTo>
                <a:cubicBezTo>
                  <a:pt x="1242" y="31"/>
                  <a:pt x="1242" y="31"/>
                  <a:pt x="1242" y="31"/>
                </a:cubicBezTo>
                <a:cubicBezTo>
                  <a:pt x="1239" y="13"/>
                  <a:pt x="1224" y="0"/>
                  <a:pt x="1206" y="0"/>
                </a:cubicBezTo>
                <a:cubicBezTo>
                  <a:pt x="988" y="0"/>
                  <a:pt x="988" y="0"/>
                  <a:pt x="988" y="0"/>
                </a:cubicBezTo>
                <a:cubicBezTo>
                  <a:pt x="970" y="0"/>
                  <a:pt x="955" y="13"/>
                  <a:pt x="952" y="31"/>
                </a:cubicBezTo>
                <a:cubicBezTo>
                  <a:pt x="928" y="175"/>
                  <a:pt x="928" y="175"/>
                  <a:pt x="928" y="175"/>
                </a:cubicBezTo>
                <a:cubicBezTo>
                  <a:pt x="911" y="181"/>
                  <a:pt x="894" y="188"/>
                  <a:pt x="877" y="196"/>
                </a:cubicBezTo>
                <a:cubicBezTo>
                  <a:pt x="758" y="111"/>
                  <a:pt x="758" y="111"/>
                  <a:pt x="758" y="111"/>
                </a:cubicBezTo>
                <a:cubicBezTo>
                  <a:pt x="744" y="101"/>
                  <a:pt x="724" y="102"/>
                  <a:pt x="711" y="115"/>
                </a:cubicBezTo>
                <a:cubicBezTo>
                  <a:pt x="557" y="269"/>
                  <a:pt x="557" y="269"/>
                  <a:pt x="557" y="269"/>
                </a:cubicBezTo>
                <a:cubicBezTo>
                  <a:pt x="544" y="282"/>
                  <a:pt x="543" y="302"/>
                  <a:pt x="553" y="316"/>
                </a:cubicBezTo>
                <a:cubicBezTo>
                  <a:pt x="638" y="435"/>
                  <a:pt x="638" y="435"/>
                  <a:pt x="638" y="435"/>
                </a:cubicBezTo>
                <a:cubicBezTo>
                  <a:pt x="630" y="452"/>
                  <a:pt x="623" y="469"/>
                  <a:pt x="617" y="486"/>
                </a:cubicBezTo>
                <a:cubicBezTo>
                  <a:pt x="473" y="510"/>
                  <a:pt x="473" y="510"/>
                  <a:pt x="473" y="510"/>
                </a:cubicBezTo>
                <a:cubicBezTo>
                  <a:pt x="455" y="513"/>
                  <a:pt x="442" y="528"/>
                  <a:pt x="442" y="546"/>
                </a:cubicBezTo>
                <a:cubicBezTo>
                  <a:pt x="442" y="764"/>
                  <a:pt x="442" y="764"/>
                  <a:pt x="442" y="764"/>
                </a:cubicBezTo>
                <a:cubicBezTo>
                  <a:pt x="442" y="782"/>
                  <a:pt x="455" y="797"/>
                  <a:pt x="473" y="800"/>
                </a:cubicBezTo>
                <a:cubicBezTo>
                  <a:pt x="617" y="824"/>
                  <a:pt x="617" y="824"/>
                  <a:pt x="617" y="824"/>
                </a:cubicBezTo>
                <a:cubicBezTo>
                  <a:pt x="623" y="842"/>
                  <a:pt x="630" y="859"/>
                  <a:pt x="638" y="875"/>
                </a:cubicBezTo>
                <a:cubicBezTo>
                  <a:pt x="553" y="994"/>
                  <a:pt x="553" y="994"/>
                  <a:pt x="553" y="994"/>
                </a:cubicBezTo>
                <a:cubicBezTo>
                  <a:pt x="543" y="1008"/>
                  <a:pt x="544" y="1028"/>
                  <a:pt x="557" y="1041"/>
                </a:cubicBezTo>
                <a:cubicBezTo>
                  <a:pt x="608" y="1092"/>
                  <a:pt x="608" y="1092"/>
                  <a:pt x="608" y="1092"/>
                </a:cubicBezTo>
                <a:cubicBezTo>
                  <a:pt x="480" y="1221"/>
                  <a:pt x="480" y="1221"/>
                  <a:pt x="480" y="1221"/>
                </a:cubicBezTo>
                <a:cubicBezTo>
                  <a:pt x="403" y="1144"/>
                  <a:pt x="403" y="1144"/>
                  <a:pt x="403" y="1144"/>
                </a:cubicBezTo>
                <a:cubicBezTo>
                  <a:pt x="43" y="1504"/>
                  <a:pt x="43" y="1504"/>
                  <a:pt x="43" y="1504"/>
                </a:cubicBezTo>
                <a:cubicBezTo>
                  <a:pt x="15" y="1531"/>
                  <a:pt x="0" y="1568"/>
                  <a:pt x="0" y="1607"/>
                </a:cubicBezTo>
                <a:cubicBezTo>
                  <a:pt x="0" y="1646"/>
                  <a:pt x="15" y="1682"/>
                  <a:pt x="43" y="1710"/>
                </a:cubicBezTo>
                <a:cubicBezTo>
                  <a:pt x="43" y="1710"/>
                  <a:pt x="43" y="1710"/>
                  <a:pt x="43" y="1710"/>
                </a:cubicBezTo>
                <a:cubicBezTo>
                  <a:pt x="71" y="1738"/>
                  <a:pt x="108" y="1752"/>
                  <a:pt x="146" y="1752"/>
                </a:cubicBezTo>
                <a:cubicBezTo>
                  <a:pt x="183" y="1752"/>
                  <a:pt x="220" y="1738"/>
                  <a:pt x="249" y="1710"/>
                </a:cubicBezTo>
                <a:cubicBezTo>
                  <a:pt x="609" y="1350"/>
                  <a:pt x="609" y="1350"/>
                  <a:pt x="609" y="1350"/>
                </a:cubicBezTo>
                <a:cubicBezTo>
                  <a:pt x="532" y="1272"/>
                  <a:pt x="532" y="1272"/>
                  <a:pt x="532" y="1272"/>
                </a:cubicBezTo>
                <a:cubicBezTo>
                  <a:pt x="660" y="1144"/>
                  <a:pt x="660" y="1144"/>
                  <a:pt x="660" y="1144"/>
                </a:cubicBezTo>
                <a:cubicBezTo>
                  <a:pt x="711" y="1195"/>
                  <a:pt x="711" y="1195"/>
                  <a:pt x="711" y="1195"/>
                </a:cubicBezTo>
                <a:cubicBezTo>
                  <a:pt x="724" y="1208"/>
                  <a:pt x="744" y="1209"/>
                  <a:pt x="758" y="1199"/>
                </a:cubicBezTo>
                <a:cubicBezTo>
                  <a:pt x="877" y="1114"/>
                  <a:pt x="877" y="1114"/>
                  <a:pt x="877" y="1114"/>
                </a:cubicBezTo>
                <a:cubicBezTo>
                  <a:pt x="894" y="1122"/>
                  <a:pt x="911" y="1129"/>
                  <a:pt x="928" y="1135"/>
                </a:cubicBezTo>
                <a:cubicBezTo>
                  <a:pt x="952" y="1279"/>
                  <a:pt x="952" y="1279"/>
                  <a:pt x="952" y="1279"/>
                </a:cubicBezTo>
                <a:cubicBezTo>
                  <a:pt x="955" y="1297"/>
                  <a:pt x="970" y="1310"/>
                  <a:pt x="988" y="1310"/>
                </a:cubicBezTo>
                <a:cubicBezTo>
                  <a:pt x="1206" y="1310"/>
                  <a:pt x="1206" y="1310"/>
                  <a:pt x="1206" y="1310"/>
                </a:cubicBezTo>
                <a:cubicBezTo>
                  <a:pt x="1224" y="1310"/>
                  <a:pt x="1239" y="1297"/>
                  <a:pt x="1242" y="1279"/>
                </a:cubicBezTo>
                <a:cubicBezTo>
                  <a:pt x="1266" y="1136"/>
                  <a:pt x="1266" y="1136"/>
                  <a:pt x="1266" y="1136"/>
                </a:cubicBezTo>
                <a:cubicBezTo>
                  <a:pt x="1284" y="1129"/>
                  <a:pt x="1301" y="1122"/>
                  <a:pt x="1317" y="1114"/>
                </a:cubicBezTo>
                <a:cubicBezTo>
                  <a:pt x="1436" y="1199"/>
                  <a:pt x="1436" y="1199"/>
                  <a:pt x="1436" y="1199"/>
                </a:cubicBezTo>
                <a:cubicBezTo>
                  <a:pt x="1451" y="1209"/>
                  <a:pt x="1471" y="1208"/>
                  <a:pt x="1483" y="1195"/>
                </a:cubicBezTo>
                <a:cubicBezTo>
                  <a:pt x="1637" y="1041"/>
                  <a:pt x="1637" y="1041"/>
                  <a:pt x="1637" y="1041"/>
                </a:cubicBezTo>
                <a:cubicBezTo>
                  <a:pt x="1650" y="1028"/>
                  <a:pt x="1652" y="1008"/>
                  <a:pt x="1641" y="994"/>
                </a:cubicBezTo>
                <a:cubicBezTo>
                  <a:pt x="1557" y="875"/>
                  <a:pt x="1557" y="875"/>
                  <a:pt x="1557" y="875"/>
                </a:cubicBezTo>
                <a:cubicBezTo>
                  <a:pt x="1565" y="859"/>
                  <a:pt x="1572" y="842"/>
                  <a:pt x="1578" y="824"/>
                </a:cubicBezTo>
                <a:cubicBezTo>
                  <a:pt x="1722" y="800"/>
                  <a:pt x="1722" y="800"/>
                  <a:pt x="1722" y="800"/>
                </a:cubicBezTo>
                <a:cubicBezTo>
                  <a:pt x="1739" y="797"/>
                  <a:pt x="1752" y="782"/>
                  <a:pt x="1752" y="764"/>
                </a:cubicBezTo>
                <a:cubicBezTo>
                  <a:pt x="1752" y="546"/>
                  <a:pt x="1752" y="546"/>
                  <a:pt x="1752" y="546"/>
                </a:cubicBezTo>
                <a:cubicBezTo>
                  <a:pt x="1752" y="528"/>
                  <a:pt x="1739" y="513"/>
                  <a:pt x="1722" y="510"/>
                </a:cubicBezTo>
                <a:close/>
                <a:moveTo>
                  <a:pt x="197" y="1658"/>
                </a:moveTo>
                <a:cubicBezTo>
                  <a:pt x="169" y="1686"/>
                  <a:pt x="123" y="1686"/>
                  <a:pt x="94" y="1658"/>
                </a:cubicBezTo>
                <a:cubicBezTo>
                  <a:pt x="66" y="1630"/>
                  <a:pt x="66" y="1584"/>
                  <a:pt x="94" y="1555"/>
                </a:cubicBezTo>
                <a:cubicBezTo>
                  <a:pt x="403" y="1247"/>
                  <a:pt x="403" y="1247"/>
                  <a:pt x="403" y="1247"/>
                </a:cubicBezTo>
                <a:cubicBezTo>
                  <a:pt x="506" y="1350"/>
                  <a:pt x="506" y="1350"/>
                  <a:pt x="506" y="1350"/>
                </a:cubicBezTo>
                <a:lnTo>
                  <a:pt x="197" y="1658"/>
                </a:lnTo>
                <a:close/>
                <a:moveTo>
                  <a:pt x="1679" y="733"/>
                </a:moveTo>
                <a:cubicBezTo>
                  <a:pt x="1544" y="756"/>
                  <a:pt x="1544" y="756"/>
                  <a:pt x="1544" y="756"/>
                </a:cubicBezTo>
                <a:cubicBezTo>
                  <a:pt x="1530" y="758"/>
                  <a:pt x="1519" y="768"/>
                  <a:pt x="1515" y="781"/>
                </a:cubicBezTo>
                <a:cubicBezTo>
                  <a:pt x="1507" y="809"/>
                  <a:pt x="1496" y="836"/>
                  <a:pt x="1482" y="861"/>
                </a:cubicBezTo>
                <a:cubicBezTo>
                  <a:pt x="1475" y="873"/>
                  <a:pt x="1476" y="888"/>
                  <a:pt x="1484" y="900"/>
                </a:cubicBezTo>
                <a:cubicBezTo>
                  <a:pt x="1564" y="1011"/>
                  <a:pt x="1564" y="1011"/>
                  <a:pt x="1564" y="1011"/>
                </a:cubicBezTo>
                <a:cubicBezTo>
                  <a:pt x="1453" y="1122"/>
                  <a:pt x="1453" y="1122"/>
                  <a:pt x="1453" y="1122"/>
                </a:cubicBezTo>
                <a:cubicBezTo>
                  <a:pt x="1342" y="1042"/>
                  <a:pt x="1342" y="1042"/>
                  <a:pt x="1342" y="1042"/>
                </a:cubicBezTo>
                <a:cubicBezTo>
                  <a:pt x="1330" y="1034"/>
                  <a:pt x="1316" y="1033"/>
                  <a:pt x="1303" y="1040"/>
                </a:cubicBezTo>
                <a:cubicBezTo>
                  <a:pt x="1278" y="1053"/>
                  <a:pt x="1251" y="1065"/>
                  <a:pt x="1223" y="1073"/>
                </a:cubicBezTo>
                <a:cubicBezTo>
                  <a:pt x="1210" y="1077"/>
                  <a:pt x="1200" y="1088"/>
                  <a:pt x="1198" y="1102"/>
                </a:cubicBezTo>
                <a:cubicBezTo>
                  <a:pt x="1175" y="1237"/>
                  <a:pt x="1175" y="1237"/>
                  <a:pt x="1175" y="1237"/>
                </a:cubicBezTo>
                <a:cubicBezTo>
                  <a:pt x="1019" y="1237"/>
                  <a:pt x="1019" y="1237"/>
                  <a:pt x="1019" y="1237"/>
                </a:cubicBezTo>
                <a:cubicBezTo>
                  <a:pt x="997" y="1102"/>
                  <a:pt x="997" y="1102"/>
                  <a:pt x="997" y="1102"/>
                </a:cubicBezTo>
                <a:cubicBezTo>
                  <a:pt x="994" y="1088"/>
                  <a:pt x="984" y="1077"/>
                  <a:pt x="971" y="1073"/>
                </a:cubicBezTo>
                <a:cubicBezTo>
                  <a:pt x="944" y="1064"/>
                  <a:pt x="917" y="1053"/>
                  <a:pt x="891" y="1040"/>
                </a:cubicBezTo>
                <a:cubicBezTo>
                  <a:pt x="879" y="1033"/>
                  <a:pt x="864" y="1034"/>
                  <a:pt x="853" y="1042"/>
                </a:cubicBezTo>
                <a:cubicBezTo>
                  <a:pt x="741" y="1122"/>
                  <a:pt x="741" y="1122"/>
                  <a:pt x="741" y="1122"/>
                </a:cubicBezTo>
                <a:cubicBezTo>
                  <a:pt x="631" y="1011"/>
                  <a:pt x="631" y="1011"/>
                  <a:pt x="631" y="1011"/>
                </a:cubicBezTo>
                <a:cubicBezTo>
                  <a:pt x="710" y="900"/>
                  <a:pt x="710" y="900"/>
                  <a:pt x="710" y="900"/>
                </a:cubicBezTo>
                <a:cubicBezTo>
                  <a:pt x="718" y="888"/>
                  <a:pt x="719" y="873"/>
                  <a:pt x="713" y="861"/>
                </a:cubicBezTo>
                <a:cubicBezTo>
                  <a:pt x="699" y="836"/>
                  <a:pt x="688" y="809"/>
                  <a:pt x="680" y="781"/>
                </a:cubicBezTo>
                <a:cubicBezTo>
                  <a:pt x="676" y="768"/>
                  <a:pt x="664" y="758"/>
                  <a:pt x="651" y="756"/>
                </a:cubicBezTo>
                <a:cubicBezTo>
                  <a:pt x="515" y="733"/>
                  <a:pt x="515" y="733"/>
                  <a:pt x="515" y="733"/>
                </a:cubicBezTo>
                <a:cubicBezTo>
                  <a:pt x="515" y="577"/>
                  <a:pt x="515" y="577"/>
                  <a:pt x="515" y="577"/>
                </a:cubicBezTo>
                <a:cubicBezTo>
                  <a:pt x="651" y="554"/>
                  <a:pt x="651" y="554"/>
                  <a:pt x="651" y="554"/>
                </a:cubicBezTo>
                <a:cubicBezTo>
                  <a:pt x="664" y="552"/>
                  <a:pt x="676" y="542"/>
                  <a:pt x="680" y="529"/>
                </a:cubicBezTo>
                <a:cubicBezTo>
                  <a:pt x="688" y="502"/>
                  <a:pt x="699" y="475"/>
                  <a:pt x="713" y="449"/>
                </a:cubicBezTo>
                <a:cubicBezTo>
                  <a:pt x="719" y="437"/>
                  <a:pt x="718" y="422"/>
                  <a:pt x="710" y="411"/>
                </a:cubicBezTo>
                <a:cubicBezTo>
                  <a:pt x="631" y="299"/>
                  <a:pt x="631" y="299"/>
                  <a:pt x="631" y="299"/>
                </a:cubicBezTo>
                <a:cubicBezTo>
                  <a:pt x="741" y="188"/>
                  <a:pt x="741" y="188"/>
                  <a:pt x="741" y="188"/>
                </a:cubicBezTo>
                <a:cubicBezTo>
                  <a:pt x="853" y="268"/>
                  <a:pt x="853" y="268"/>
                  <a:pt x="853" y="268"/>
                </a:cubicBezTo>
                <a:cubicBezTo>
                  <a:pt x="864" y="276"/>
                  <a:pt x="879" y="277"/>
                  <a:pt x="891" y="271"/>
                </a:cubicBezTo>
                <a:cubicBezTo>
                  <a:pt x="917" y="257"/>
                  <a:pt x="944" y="246"/>
                  <a:pt x="971" y="237"/>
                </a:cubicBezTo>
                <a:cubicBezTo>
                  <a:pt x="984" y="233"/>
                  <a:pt x="994" y="222"/>
                  <a:pt x="997" y="208"/>
                </a:cubicBezTo>
                <a:cubicBezTo>
                  <a:pt x="1019" y="73"/>
                  <a:pt x="1019" y="73"/>
                  <a:pt x="1019" y="73"/>
                </a:cubicBezTo>
                <a:cubicBezTo>
                  <a:pt x="1175" y="73"/>
                  <a:pt x="1175" y="73"/>
                  <a:pt x="1175" y="73"/>
                </a:cubicBezTo>
                <a:cubicBezTo>
                  <a:pt x="1198" y="208"/>
                  <a:pt x="1198" y="208"/>
                  <a:pt x="1198" y="208"/>
                </a:cubicBezTo>
                <a:cubicBezTo>
                  <a:pt x="1200" y="222"/>
                  <a:pt x="1210" y="233"/>
                  <a:pt x="1223" y="237"/>
                </a:cubicBezTo>
                <a:cubicBezTo>
                  <a:pt x="1251" y="246"/>
                  <a:pt x="1278" y="257"/>
                  <a:pt x="1303" y="271"/>
                </a:cubicBezTo>
                <a:cubicBezTo>
                  <a:pt x="1316" y="277"/>
                  <a:pt x="1331" y="276"/>
                  <a:pt x="1342" y="268"/>
                </a:cubicBezTo>
                <a:cubicBezTo>
                  <a:pt x="1453" y="188"/>
                  <a:pt x="1453" y="188"/>
                  <a:pt x="1453" y="188"/>
                </a:cubicBezTo>
                <a:cubicBezTo>
                  <a:pt x="1564" y="299"/>
                  <a:pt x="1564" y="299"/>
                  <a:pt x="1564" y="299"/>
                </a:cubicBezTo>
                <a:cubicBezTo>
                  <a:pt x="1484" y="411"/>
                  <a:pt x="1484" y="411"/>
                  <a:pt x="1484" y="411"/>
                </a:cubicBezTo>
                <a:cubicBezTo>
                  <a:pt x="1476" y="422"/>
                  <a:pt x="1475" y="437"/>
                  <a:pt x="1482" y="449"/>
                </a:cubicBezTo>
                <a:cubicBezTo>
                  <a:pt x="1496" y="475"/>
                  <a:pt x="1507" y="502"/>
                  <a:pt x="1515" y="529"/>
                </a:cubicBezTo>
                <a:cubicBezTo>
                  <a:pt x="1519" y="542"/>
                  <a:pt x="1530" y="552"/>
                  <a:pt x="1544" y="554"/>
                </a:cubicBezTo>
                <a:cubicBezTo>
                  <a:pt x="1679" y="577"/>
                  <a:pt x="1679" y="577"/>
                  <a:pt x="1679" y="577"/>
                </a:cubicBezTo>
                <a:lnTo>
                  <a:pt x="1679" y="7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6" name="Freeform 127"/>
          <p:cNvSpPr>
            <a:spLocks noEditPoints="1"/>
          </p:cNvSpPr>
          <p:nvPr/>
        </p:nvSpPr>
        <p:spPr bwMode="auto">
          <a:xfrm>
            <a:off x="17341441" y="9452996"/>
            <a:ext cx="892432" cy="832432"/>
          </a:xfrm>
          <a:custGeom>
            <a:avLst/>
            <a:gdLst>
              <a:gd name="T0" fmla="*/ 683 w 1885"/>
              <a:gd name="T1" fmla="*/ 669 h 1759"/>
              <a:gd name="T2" fmla="*/ 683 w 1885"/>
              <a:gd name="T3" fmla="*/ 1189 h 1759"/>
              <a:gd name="T4" fmla="*/ 683 w 1885"/>
              <a:gd name="T5" fmla="*/ 1116 h 1759"/>
              <a:gd name="T6" fmla="*/ 683 w 1885"/>
              <a:gd name="T7" fmla="*/ 742 h 1759"/>
              <a:gd name="T8" fmla="*/ 683 w 1885"/>
              <a:gd name="T9" fmla="*/ 1116 h 1759"/>
              <a:gd name="T10" fmla="*/ 700 w 1885"/>
              <a:gd name="T11" fmla="*/ 904 h 1759"/>
              <a:gd name="T12" fmla="*/ 699 w 1885"/>
              <a:gd name="T13" fmla="*/ 832 h 1759"/>
              <a:gd name="T14" fmla="*/ 777 w 1885"/>
              <a:gd name="T15" fmla="*/ 819 h 1759"/>
              <a:gd name="T16" fmla="*/ 699 w 1885"/>
              <a:gd name="T17" fmla="*/ 771 h 1759"/>
              <a:gd name="T18" fmla="*/ 675 w 1885"/>
              <a:gd name="T19" fmla="*/ 790 h 1759"/>
              <a:gd name="T20" fmla="*/ 593 w 1885"/>
              <a:gd name="T21" fmla="*/ 867 h 1759"/>
              <a:gd name="T22" fmla="*/ 675 w 1885"/>
              <a:gd name="T23" fmla="*/ 944 h 1759"/>
              <a:gd name="T24" fmla="*/ 610 w 1885"/>
              <a:gd name="T25" fmla="*/ 985 h 1759"/>
              <a:gd name="T26" fmla="*/ 675 w 1885"/>
              <a:gd name="T27" fmla="*/ 1060 h 1759"/>
              <a:gd name="T28" fmla="*/ 699 w 1885"/>
              <a:gd name="T29" fmla="*/ 1087 h 1759"/>
              <a:gd name="T30" fmla="*/ 760 w 1885"/>
              <a:gd name="T31" fmla="*/ 1037 h 1759"/>
              <a:gd name="T32" fmla="*/ 763 w 1885"/>
              <a:gd name="T33" fmla="*/ 931 h 1759"/>
              <a:gd name="T34" fmla="*/ 646 w 1885"/>
              <a:gd name="T35" fmla="*/ 882 h 1759"/>
              <a:gd name="T36" fmla="*/ 648 w 1885"/>
              <a:gd name="T37" fmla="*/ 841 h 1759"/>
              <a:gd name="T38" fmla="*/ 675 w 1885"/>
              <a:gd name="T39" fmla="*/ 897 h 1759"/>
              <a:gd name="T40" fmla="*/ 699 w 1885"/>
              <a:gd name="T41" fmla="*/ 1019 h 1759"/>
              <a:gd name="T42" fmla="*/ 729 w 1885"/>
              <a:gd name="T43" fmla="*/ 965 h 1759"/>
              <a:gd name="T44" fmla="*/ 727 w 1885"/>
              <a:gd name="T45" fmla="*/ 1008 h 1759"/>
              <a:gd name="T46" fmla="*/ 1458 w 1885"/>
              <a:gd name="T47" fmla="*/ 1159 h 1759"/>
              <a:gd name="T48" fmla="*/ 1303 w 1885"/>
              <a:gd name="T49" fmla="*/ 700 h 1759"/>
              <a:gd name="T50" fmla="*/ 881 w 1885"/>
              <a:gd name="T51" fmla="*/ 352 h 1759"/>
              <a:gd name="T52" fmla="*/ 1161 w 1885"/>
              <a:gd name="T53" fmla="*/ 372 h 1759"/>
              <a:gd name="T54" fmla="*/ 1177 w 1885"/>
              <a:gd name="T55" fmla="*/ 302 h 1759"/>
              <a:gd name="T56" fmla="*/ 942 w 1885"/>
              <a:gd name="T57" fmla="*/ 176 h 1759"/>
              <a:gd name="T58" fmla="*/ 759 w 1885"/>
              <a:gd name="T59" fmla="*/ 27 h 1759"/>
              <a:gd name="T60" fmla="*/ 693 w 1885"/>
              <a:gd name="T61" fmla="*/ 60 h 1759"/>
              <a:gd name="T62" fmla="*/ 644 w 1885"/>
              <a:gd name="T63" fmla="*/ 51 h 1759"/>
              <a:gd name="T64" fmla="*/ 470 w 1885"/>
              <a:gd name="T65" fmla="*/ 27 h 1759"/>
              <a:gd name="T66" fmla="*/ 496 w 1885"/>
              <a:gd name="T67" fmla="*/ 332 h 1759"/>
              <a:gd name="T68" fmla="*/ 684 w 1885"/>
              <a:gd name="T69" fmla="*/ 1495 h 1759"/>
              <a:gd name="T70" fmla="*/ 727 w 1885"/>
              <a:gd name="T71" fmla="*/ 1631 h 1759"/>
              <a:gd name="T72" fmla="*/ 835 w 1885"/>
              <a:gd name="T73" fmla="*/ 1759 h 1759"/>
              <a:gd name="T74" fmla="*/ 1855 w 1885"/>
              <a:gd name="T75" fmla="*/ 1720 h 1759"/>
              <a:gd name="T76" fmla="*/ 1303 w 1885"/>
              <a:gd name="T77" fmla="*/ 773 h 1759"/>
              <a:gd name="T78" fmla="*/ 1303 w 1885"/>
              <a:gd name="T79" fmla="*/ 1138 h 1759"/>
              <a:gd name="T80" fmla="*/ 1303 w 1885"/>
              <a:gd name="T81" fmla="*/ 773 h 1759"/>
              <a:gd name="T82" fmla="*/ 509 w 1885"/>
              <a:gd name="T83" fmla="*/ 88 h 1759"/>
              <a:gd name="T84" fmla="*/ 605 w 1885"/>
              <a:gd name="T85" fmla="*/ 113 h 1759"/>
              <a:gd name="T86" fmla="*/ 693 w 1885"/>
              <a:gd name="T87" fmla="*/ 133 h 1759"/>
              <a:gd name="T88" fmla="*/ 799 w 1885"/>
              <a:gd name="T89" fmla="*/ 88 h 1759"/>
              <a:gd name="T90" fmla="*/ 875 w 1885"/>
              <a:gd name="T91" fmla="*/ 145 h 1759"/>
              <a:gd name="T92" fmla="*/ 561 w 1885"/>
              <a:gd name="T93" fmla="*/ 299 h 1759"/>
              <a:gd name="T94" fmla="*/ 240 w 1885"/>
              <a:gd name="T95" fmla="*/ 1300 h 1759"/>
              <a:gd name="T96" fmla="*/ 808 w 1885"/>
              <a:gd name="T97" fmla="*/ 372 h 1759"/>
              <a:gd name="T98" fmla="*/ 1048 w 1885"/>
              <a:gd name="T99" fmla="*/ 956 h 1759"/>
              <a:gd name="T100" fmla="*/ 804 w 1885"/>
              <a:gd name="T101" fmla="*/ 1419 h 1759"/>
              <a:gd name="T102" fmla="*/ 1800 w 1885"/>
              <a:gd name="T103" fmla="*/ 1673 h 1759"/>
              <a:gd name="T104" fmla="*/ 835 w 1885"/>
              <a:gd name="T105" fmla="*/ 1686 h 1759"/>
              <a:gd name="T106" fmla="*/ 799 w 1885"/>
              <a:gd name="T107" fmla="*/ 1642 h 1759"/>
              <a:gd name="T108" fmla="*/ 1808 w 1885"/>
              <a:gd name="T109" fmla="*/ 1642 h 17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85" h="1759">
                <a:moveTo>
                  <a:pt x="938" y="929"/>
                </a:moveTo>
                <a:cubicBezTo>
                  <a:pt x="938" y="786"/>
                  <a:pt x="824" y="669"/>
                  <a:pt x="683" y="669"/>
                </a:cubicBezTo>
                <a:cubicBezTo>
                  <a:pt x="542" y="669"/>
                  <a:pt x="427" y="786"/>
                  <a:pt x="427" y="929"/>
                </a:cubicBezTo>
                <a:cubicBezTo>
                  <a:pt x="427" y="1072"/>
                  <a:pt x="542" y="1189"/>
                  <a:pt x="683" y="1189"/>
                </a:cubicBezTo>
                <a:cubicBezTo>
                  <a:pt x="824" y="1189"/>
                  <a:pt x="938" y="1072"/>
                  <a:pt x="938" y="929"/>
                </a:cubicBezTo>
                <a:close/>
                <a:moveTo>
                  <a:pt x="683" y="1116"/>
                </a:moveTo>
                <a:cubicBezTo>
                  <a:pt x="582" y="1116"/>
                  <a:pt x="500" y="1032"/>
                  <a:pt x="500" y="929"/>
                </a:cubicBezTo>
                <a:cubicBezTo>
                  <a:pt x="500" y="826"/>
                  <a:pt x="582" y="742"/>
                  <a:pt x="683" y="742"/>
                </a:cubicBezTo>
                <a:cubicBezTo>
                  <a:pt x="784" y="742"/>
                  <a:pt x="865" y="826"/>
                  <a:pt x="865" y="929"/>
                </a:cubicBezTo>
                <a:cubicBezTo>
                  <a:pt x="865" y="1032"/>
                  <a:pt x="784" y="1116"/>
                  <a:pt x="683" y="1116"/>
                </a:cubicBezTo>
                <a:close/>
                <a:moveTo>
                  <a:pt x="763" y="931"/>
                </a:moveTo>
                <a:cubicBezTo>
                  <a:pt x="750" y="920"/>
                  <a:pt x="729" y="910"/>
                  <a:pt x="700" y="904"/>
                </a:cubicBezTo>
                <a:cubicBezTo>
                  <a:pt x="699" y="904"/>
                  <a:pt x="699" y="904"/>
                  <a:pt x="699" y="904"/>
                </a:cubicBezTo>
                <a:cubicBezTo>
                  <a:pt x="699" y="832"/>
                  <a:pt x="699" y="832"/>
                  <a:pt x="699" y="832"/>
                </a:cubicBezTo>
                <a:cubicBezTo>
                  <a:pt x="718" y="835"/>
                  <a:pt x="736" y="842"/>
                  <a:pt x="752" y="854"/>
                </a:cubicBezTo>
                <a:cubicBezTo>
                  <a:pt x="777" y="819"/>
                  <a:pt x="777" y="819"/>
                  <a:pt x="777" y="819"/>
                </a:cubicBezTo>
                <a:cubicBezTo>
                  <a:pt x="752" y="802"/>
                  <a:pt x="726" y="792"/>
                  <a:pt x="699" y="790"/>
                </a:cubicBezTo>
                <a:cubicBezTo>
                  <a:pt x="699" y="771"/>
                  <a:pt x="699" y="771"/>
                  <a:pt x="699" y="771"/>
                </a:cubicBezTo>
                <a:cubicBezTo>
                  <a:pt x="675" y="771"/>
                  <a:pt x="675" y="771"/>
                  <a:pt x="675" y="771"/>
                </a:cubicBezTo>
                <a:cubicBezTo>
                  <a:pt x="675" y="790"/>
                  <a:pt x="675" y="790"/>
                  <a:pt x="675" y="790"/>
                </a:cubicBezTo>
                <a:cubicBezTo>
                  <a:pt x="651" y="791"/>
                  <a:pt x="631" y="799"/>
                  <a:pt x="616" y="813"/>
                </a:cubicBezTo>
                <a:cubicBezTo>
                  <a:pt x="601" y="827"/>
                  <a:pt x="593" y="845"/>
                  <a:pt x="593" y="867"/>
                </a:cubicBezTo>
                <a:cubicBezTo>
                  <a:pt x="593" y="889"/>
                  <a:pt x="600" y="905"/>
                  <a:pt x="613" y="917"/>
                </a:cubicBezTo>
                <a:cubicBezTo>
                  <a:pt x="626" y="928"/>
                  <a:pt x="647" y="937"/>
                  <a:pt x="675" y="944"/>
                </a:cubicBezTo>
                <a:cubicBezTo>
                  <a:pt x="675" y="1018"/>
                  <a:pt x="675" y="1018"/>
                  <a:pt x="675" y="1018"/>
                </a:cubicBezTo>
                <a:cubicBezTo>
                  <a:pt x="653" y="1014"/>
                  <a:pt x="631" y="1003"/>
                  <a:pt x="610" y="985"/>
                </a:cubicBezTo>
                <a:cubicBezTo>
                  <a:pt x="583" y="1018"/>
                  <a:pt x="583" y="1018"/>
                  <a:pt x="583" y="1018"/>
                </a:cubicBezTo>
                <a:cubicBezTo>
                  <a:pt x="610" y="1042"/>
                  <a:pt x="641" y="1056"/>
                  <a:pt x="675" y="1060"/>
                </a:cubicBezTo>
                <a:cubicBezTo>
                  <a:pt x="675" y="1087"/>
                  <a:pt x="675" y="1087"/>
                  <a:pt x="675" y="1087"/>
                </a:cubicBezTo>
                <a:cubicBezTo>
                  <a:pt x="699" y="1087"/>
                  <a:pt x="699" y="1087"/>
                  <a:pt x="699" y="1087"/>
                </a:cubicBezTo>
                <a:cubicBezTo>
                  <a:pt x="699" y="1060"/>
                  <a:pt x="699" y="1060"/>
                  <a:pt x="699" y="1060"/>
                </a:cubicBezTo>
                <a:cubicBezTo>
                  <a:pt x="724" y="1059"/>
                  <a:pt x="745" y="1051"/>
                  <a:pt x="760" y="1037"/>
                </a:cubicBezTo>
                <a:cubicBezTo>
                  <a:pt x="776" y="1023"/>
                  <a:pt x="783" y="1005"/>
                  <a:pt x="783" y="983"/>
                </a:cubicBezTo>
                <a:cubicBezTo>
                  <a:pt x="783" y="960"/>
                  <a:pt x="777" y="943"/>
                  <a:pt x="763" y="931"/>
                </a:cubicBezTo>
                <a:close/>
                <a:moveTo>
                  <a:pt x="675" y="897"/>
                </a:moveTo>
                <a:cubicBezTo>
                  <a:pt x="661" y="892"/>
                  <a:pt x="651" y="887"/>
                  <a:pt x="646" y="882"/>
                </a:cubicBezTo>
                <a:cubicBezTo>
                  <a:pt x="641" y="877"/>
                  <a:pt x="639" y="871"/>
                  <a:pt x="639" y="862"/>
                </a:cubicBezTo>
                <a:cubicBezTo>
                  <a:pt x="639" y="854"/>
                  <a:pt x="642" y="846"/>
                  <a:pt x="648" y="841"/>
                </a:cubicBezTo>
                <a:cubicBezTo>
                  <a:pt x="655" y="835"/>
                  <a:pt x="664" y="832"/>
                  <a:pt x="675" y="831"/>
                </a:cubicBezTo>
                <a:lnTo>
                  <a:pt x="675" y="897"/>
                </a:lnTo>
                <a:close/>
                <a:moveTo>
                  <a:pt x="727" y="1008"/>
                </a:moveTo>
                <a:cubicBezTo>
                  <a:pt x="720" y="1014"/>
                  <a:pt x="711" y="1018"/>
                  <a:pt x="699" y="1019"/>
                </a:cubicBezTo>
                <a:cubicBezTo>
                  <a:pt x="699" y="950"/>
                  <a:pt x="699" y="950"/>
                  <a:pt x="699" y="950"/>
                </a:cubicBezTo>
                <a:cubicBezTo>
                  <a:pt x="714" y="955"/>
                  <a:pt x="724" y="960"/>
                  <a:pt x="729" y="965"/>
                </a:cubicBezTo>
                <a:cubicBezTo>
                  <a:pt x="735" y="970"/>
                  <a:pt x="738" y="977"/>
                  <a:pt x="738" y="986"/>
                </a:cubicBezTo>
                <a:cubicBezTo>
                  <a:pt x="738" y="995"/>
                  <a:pt x="734" y="1002"/>
                  <a:pt x="727" y="1008"/>
                </a:cubicBezTo>
                <a:close/>
                <a:moveTo>
                  <a:pt x="1880" y="1631"/>
                </a:moveTo>
                <a:cubicBezTo>
                  <a:pt x="1844" y="1398"/>
                  <a:pt x="1676" y="1217"/>
                  <a:pt x="1458" y="1159"/>
                </a:cubicBezTo>
                <a:cubicBezTo>
                  <a:pt x="1519" y="1112"/>
                  <a:pt x="1559" y="1038"/>
                  <a:pt x="1559" y="956"/>
                </a:cubicBezTo>
                <a:cubicBezTo>
                  <a:pt x="1559" y="815"/>
                  <a:pt x="1444" y="700"/>
                  <a:pt x="1303" y="700"/>
                </a:cubicBezTo>
                <a:cubicBezTo>
                  <a:pt x="1231" y="700"/>
                  <a:pt x="1165" y="731"/>
                  <a:pt x="1118" y="780"/>
                </a:cubicBezTo>
                <a:cubicBezTo>
                  <a:pt x="1036" y="610"/>
                  <a:pt x="928" y="428"/>
                  <a:pt x="881" y="352"/>
                </a:cubicBezTo>
                <a:cubicBezTo>
                  <a:pt x="973" y="315"/>
                  <a:pt x="1048" y="320"/>
                  <a:pt x="1145" y="368"/>
                </a:cubicBezTo>
                <a:cubicBezTo>
                  <a:pt x="1150" y="370"/>
                  <a:pt x="1156" y="372"/>
                  <a:pt x="1161" y="372"/>
                </a:cubicBezTo>
                <a:cubicBezTo>
                  <a:pt x="1175" y="372"/>
                  <a:pt x="1187" y="364"/>
                  <a:pt x="1194" y="351"/>
                </a:cubicBezTo>
                <a:cubicBezTo>
                  <a:pt x="1203" y="333"/>
                  <a:pt x="1195" y="311"/>
                  <a:pt x="1177" y="302"/>
                </a:cubicBezTo>
                <a:cubicBezTo>
                  <a:pt x="1078" y="253"/>
                  <a:pt x="992" y="242"/>
                  <a:pt x="899" y="269"/>
                </a:cubicBezTo>
                <a:cubicBezTo>
                  <a:pt x="942" y="176"/>
                  <a:pt x="942" y="176"/>
                  <a:pt x="942" y="176"/>
                </a:cubicBezTo>
                <a:cubicBezTo>
                  <a:pt x="966" y="122"/>
                  <a:pt x="946" y="59"/>
                  <a:pt x="896" y="26"/>
                </a:cubicBezTo>
                <a:cubicBezTo>
                  <a:pt x="854" y="0"/>
                  <a:pt x="801" y="0"/>
                  <a:pt x="759" y="27"/>
                </a:cubicBezTo>
                <a:cubicBezTo>
                  <a:pt x="721" y="51"/>
                  <a:pt x="721" y="51"/>
                  <a:pt x="721" y="51"/>
                </a:cubicBezTo>
                <a:cubicBezTo>
                  <a:pt x="713" y="57"/>
                  <a:pt x="703" y="60"/>
                  <a:pt x="693" y="60"/>
                </a:cubicBezTo>
                <a:cubicBezTo>
                  <a:pt x="673" y="60"/>
                  <a:pt x="673" y="60"/>
                  <a:pt x="673" y="60"/>
                </a:cubicBezTo>
                <a:cubicBezTo>
                  <a:pt x="663" y="60"/>
                  <a:pt x="653" y="57"/>
                  <a:pt x="644" y="51"/>
                </a:cubicBezTo>
                <a:cubicBezTo>
                  <a:pt x="606" y="27"/>
                  <a:pt x="606" y="27"/>
                  <a:pt x="606" y="27"/>
                </a:cubicBezTo>
                <a:cubicBezTo>
                  <a:pt x="565" y="0"/>
                  <a:pt x="511" y="0"/>
                  <a:pt x="470" y="27"/>
                </a:cubicBezTo>
                <a:cubicBezTo>
                  <a:pt x="419" y="59"/>
                  <a:pt x="400" y="122"/>
                  <a:pt x="424" y="176"/>
                </a:cubicBezTo>
                <a:cubicBezTo>
                  <a:pt x="496" y="332"/>
                  <a:pt x="496" y="332"/>
                  <a:pt x="496" y="332"/>
                </a:cubicBezTo>
                <a:cubicBezTo>
                  <a:pt x="408" y="465"/>
                  <a:pt x="0" y="1111"/>
                  <a:pt x="183" y="1345"/>
                </a:cubicBezTo>
                <a:cubicBezTo>
                  <a:pt x="264" y="1448"/>
                  <a:pt x="479" y="1495"/>
                  <a:pt x="684" y="1495"/>
                </a:cubicBezTo>
                <a:cubicBezTo>
                  <a:pt x="696" y="1495"/>
                  <a:pt x="736" y="1494"/>
                  <a:pt x="766" y="1494"/>
                </a:cubicBezTo>
                <a:cubicBezTo>
                  <a:pt x="748" y="1537"/>
                  <a:pt x="734" y="1583"/>
                  <a:pt x="727" y="1631"/>
                </a:cubicBezTo>
                <a:cubicBezTo>
                  <a:pt x="722" y="1663"/>
                  <a:pt x="731" y="1696"/>
                  <a:pt x="752" y="1720"/>
                </a:cubicBezTo>
                <a:cubicBezTo>
                  <a:pt x="773" y="1745"/>
                  <a:pt x="803" y="1759"/>
                  <a:pt x="835" y="1759"/>
                </a:cubicBezTo>
                <a:cubicBezTo>
                  <a:pt x="1772" y="1759"/>
                  <a:pt x="1772" y="1759"/>
                  <a:pt x="1772" y="1759"/>
                </a:cubicBezTo>
                <a:cubicBezTo>
                  <a:pt x="1804" y="1759"/>
                  <a:pt x="1834" y="1745"/>
                  <a:pt x="1855" y="1720"/>
                </a:cubicBezTo>
                <a:cubicBezTo>
                  <a:pt x="1876" y="1696"/>
                  <a:pt x="1885" y="1663"/>
                  <a:pt x="1880" y="1631"/>
                </a:cubicBezTo>
                <a:close/>
                <a:moveTo>
                  <a:pt x="1303" y="773"/>
                </a:moveTo>
                <a:cubicBezTo>
                  <a:pt x="1404" y="773"/>
                  <a:pt x="1486" y="855"/>
                  <a:pt x="1486" y="956"/>
                </a:cubicBezTo>
                <a:cubicBezTo>
                  <a:pt x="1486" y="1056"/>
                  <a:pt x="1404" y="1138"/>
                  <a:pt x="1303" y="1138"/>
                </a:cubicBezTo>
                <a:cubicBezTo>
                  <a:pt x="1203" y="1138"/>
                  <a:pt x="1121" y="1056"/>
                  <a:pt x="1121" y="956"/>
                </a:cubicBezTo>
                <a:cubicBezTo>
                  <a:pt x="1121" y="855"/>
                  <a:pt x="1203" y="773"/>
                  <a:pt x="1303" y="773"/>
                </a:cubicBezTo>
                <a:close/>
                <a:moveTo>
                  <a:pt x="491" y="146"/>
                </a:moveTo>
                <a:cubicBezTo>
                  <a:pt x="482" y="125"/>
                  <a:pt x="489" y="101"/>
                  <a:pt x="509" y="88"/>
                </a:cubicBezTo>
                <a:cubicBezTo>
                  <a:pt x="527" y="77"/>
                  <a:pt x="549" y="77"/>
                  <a:pt x="567" y="88"/>
                </a:cubicBezTo>
                <a:cubicBezTo>
                  <a:pt x="605" y="113"/>
                  <a:pt x="605" y="113"/>
                  <a:pt x="605" y="113"/>
                </a:cubicBezTo>
                <a:cubicBezTo>
                  <a:pt x="625" y="126"/>
                  <a:pt x="649" y="133"/>
                  <a:pt x="673" y="133"/>
                </a:cubicBezTo>
                <a:cubicBezTo>
                  <a:pt x="693" y="133"/>
                  <a:pt x="693" y="133"/>
                  <a:pt x="693" y="133"/>
                </a:cubicBezTo>
                <a:cubicBezTo>
                  <a:pt x="717" y="133"/>
                  <a:pt x="741" y="126"/>
                  <a:pt x="761" y="113"/>
                </a:cubicBezTo>
                <a:cubicBezTo>
                  <a:pt x="799" y="88"/>
                  <a:pt x="799" y="88"/>
                  <a:pt x="799" y="88"/>
                </a:cubicBezTo>
                <a:cubicBezTo>
                  <a:pt x="816" y="77"/>
                  <a:pt x="839" y="77"/>
                  <a:pt x="857" y="88"/>
                </a:cubicBezTo>
                <a:cubicBezTo>
                  <a:pt x="876" y="101"/>
                  <a:pt x="884" y="125"/>
                  <a:pt x="875" y="145"/>
                </a:cubicBezTo>
                <a:cubicBezTo>
                  <a:pt x="805" y="299"/>
                  <a:pt x="805" y="299"/>
                  <a:pt x="805" y="299"/>
                </a:cubicBezTo>
                <a:cubicBezTo>
                  <a:pt x="561" y="299"/>
                  <a:pt x="561" y="299"/>
                  <a:pt x="561" y="299"/>
                </a:cubicBezTo>
                <a:lnTo>
                  <a:pt x="491" y="146"/>
                </a:lnTo>
                <a:close/>
                <a:moveTo>
                  <a:pt x="240" y="1300"/>
                </a:moveTo>
                <a:cubicBezTo>
                  <a:pt x="114" y="1126"/>
                  <a:pt x="415" y="588"/>
                  <a:pt x="557" y="372"/>
                </a:cubicBezTo>
                <a:cubicBezTo>
                  <a:pt x="808" y="372"/>
                  <a:pt x="808" y="372"/>
                  <a:pt x="808" y="372"/>
                </a:cubicBezTo>
                <a:cubicBezTo>
                  <a:pt x="842" y="424"/>
                  <a:pt x="983" y="662"/>
                  <a:pt x="1071" y="850"/>
                </a:cubicBezTo>
                <a:cubicBezTo>
                  <a:pt x="1056" y="882"/>
                  <a:pt x="1048" y="918"/>
                  <a:pt x="1048" y="956"/>
                </a:cubicBezTo>
                <a:cubicBezTo>
                  <a:pt x="1048" y="1038"/>
                  <a:pt x="1088" y="1112"/>
                  <a:pt x="1149" y="1159"/>
                </a:cubicBezTo>
                <a:cubicBezTo>
                  <a:pt x="1003" y="1198"/>
                  <a:pt x="880" y="1292"/>
                  <a:pt x="804" y="1419"/>
                </a:cubicBezTo>
                <a:cubicBezTo>
                  <a:pt x="589" y="1425"/>
                  <a:pt x="306" y="1390"/>
                  <a:pt x="240" y="1300"/>
                </a:cubicBezTo>
                <a:close/>
                <a:moveTo>
                  <a:pt x="1800" y="1673"/>
                </a:moveTo>
                <a:cubicBezTo>
                  <a:pt x="1793" y="1681"/>
                  <a:pt x="1783" y="1686"/>
                  <a:pt x="1772" y="1686"/>
                </a:cubicBezTo>
                <a:cubicBezTo>
                  <a:pt x="835" y="1686"/>
                  <a:pt x="835" y="1686"/>
                  <a:pt x="835" y="1686"/>
                </a:cubicBezTo>
                <a:cubicBezTo>
                  <a:pt x="824" y="1686"/>
                  <a:pt x="814" y="1681"/>
                  <a:pt x="807" y="1673"/>
                </a:cubicBezTo>
                <a:cubicBezTo>
                  <a:pt x="800" y="1664"/>
                  <a:pt x="797" y="1653"/>
                  <a:pt x="799" y="1642"/>
                </a:cubicBezTo>
                <a:cubicBezTo>
                  <a:pt x="838" y="1392"/>
                  <a:pt x="1050" y="1211"/>
                  <a:pt x="1303" y="1211"/>
                </a:cubicBezTo>
                <a:cubicBezTo>
                  <a:pt x="1557" y="1211"/>
                  <a:pt x="1769" y="1392"/>
                  <a:pt x="1808" y="1642"/>
                </a:cubicBezTo>
                <a:cubicBezTo>
                  <a:pt x="1810" y="1653"/>
                  <a:pt x="1807" y="1664"/>
                  <a:pt x="1800" y="16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7" name="Freeform 264"/>
          <p:cNvSpPr>
            <a:spLocks noEditPoints="1"/>
          </p:cNvSpPr>
          <p:nvPr/>
        </p:nvSpPr>
        <p:spPr bwMode="auto">
          <a:xfrm>
            <a:off x="12904677" y="9454736"/>
            <a:ext cx="760260" cy="828952"/>
          </a:xfrm>
          <a:custGeom>
            <a:avLst/>
            <a:gdLst>
              <a:gd name="T0" fmla="*/ 1168 w 1606"/>
              <a:gd name="T1" fmla="*/ 1029 h 1752"/>
              <a:gd name="T2" fmla="*/ 1158 w 1606"/>
              <a:gd name="T3" fmla="*/ 304 h 1752"/>
              <a:gd name="T4" fmla="*/ 1157 w 1606"/>
              <a:gd name="T5" fmla="*/ 304 h 1752"/>
              <a:gd name="T6" fmla="*/ 854 w 1606"/>
              <a:gd name="T7" fmla="*/ 0 h 1752"/>
              <a:gd name="T8" fmla="*/ 0 w 1606"/>
              <a:gd name="T9" fmla="*/ 109 h 1752"/>
              <a:gd name="T10" fmla="*/ 110 w 1606"/>
              <a:gd name="T11" fmla="*/ 1533 h 1752"/>
              <a:gd name="T12" fmla="*/ 1241 w 1606"/>
              <a:gd name="T13" fmla="*/ 1752 h 1752"/>
              <a:gd name="T14" fmla="*/ 1241 w 1606"/>
              <a:gd name="T15" fmla="*/ 1022 h 1752"/>
              <a:gd name="T16" fmla="*/ 1044 w 1606"/>
              <a:gd name="T17" fmla="*/ 293 h 1752"/>
              <a:gd name="T18" fmla="*/ 876 w 1606"/>
              <a:gd name="T19" fmla="*/ 125 h 1752"/>
              <a:gd name="T20" fmla="*/ 110 w 1606"/>
              <a:gd name="T21" fmla="*/ 1460 h 1752"/>
              <a:gd name="T22" fmla="*/ 73 w 1606"/>
              <a:gd name="T23" fmla="*/ 109 h 1752"/>
              <a:gd name="T24" fmla="*/ 803 w 1606"/>
              <a:gd name="T25" fmla="*/ 73 h 1752"/>
              <a:gd name="T26" fmla="*/ 839 w 1606"/>
              <a:gd name="T27" fmla="*/ 366 h 1752"/>
              <a:gd name="T28" fmla="*/ 1095 w 1606"/>
              <a:gd name="T29" fmla="*/ 1053 h 1752"/>
              <a:gd name="T30" fmla="*/ 884 w 1606"/>
              <a:gd name="T31" fmla="*/ 1460 h 1752"/>
              <a:gd name="T32" fmla="*/ 1278 w 1606"/>
              <a:gd name="T33" fmla="*/ 1676 h 1752"/>
              <a:gd name="T34" fmla="*/ 1205 w 1606"/>
              <a:gd name="T35" fmla="*/ 1613 h 1752"/>
              <a:gd name="T36" fmla="*/ 952 w 1606"/>
              <a:gd name="T37" fmla="*/ 1423 h 1752"/>
              <a:gd name="T38" fmla="*/ 1015 w 1606"/>
              <a:gd name="T39" fmla="*/ 1350 h 1752"/>
              <a:gd name="T40" fmla="*/ 1205 w 1606"/>
              <a:gd name="T41" fmla="*/ 1097 h 1752"/>
              <a:gd name="T42" fmla="*/ 1278 w 1606"/>
              <a:gd name="T43" fmla="*/ 1161 h 1752"/>
              <a:gd name="T44" fmla="*/ 1531 w 1606"/>
              <a:gd name="T45" fmla="*/ 1350 h 1752"/>
              <a:gd name="T46" fmla="*/ 1475 w 1606"/>
              <a:gd name="T47" fmla="*/ 1423 h 1752"/>
              <a:gd name="T48" fmla="*/ 1377 w 1606"/>
              <a:gd name="T49" fmla="*/ 1471 h 1752"/>
              <a:gd name="T50" fmla="*/ 1351 w 1606"/>
              <a:gd name="T51" fmla="*/ 1533 h 1752"/>
              <a:gd name="T52" fmla="*/ 1216 w 1606"/>
              <a:gd name="T53" fmla="*/ 1413 h 1752"/>
              <a:gd name="T54" fmla="*/ 1205 w 1606"/>
              <a:gd name="T55" fmla="*/ 1277 h 1752"/>
              <a:gd name="T56" fmla="*/ 1278 w 1606"/>
              <a:gd name="T57" fmla="*/ 1277 h 1752"/>
              <a:gd name="T58" fmla="*/ 1377 w 1606"/>
              <a:gd name="T59" fmla="*/ 1471 h 1752"/>
              <a:gd name="T60" fmla="*/ 256 w 1606"/>
              <a:gd name="T61" fmla="*/ 219 h 1752"/>
              <a:gd name="T62" fmla="*/ 183 w 1606"/>
              <a:gd name="T63" fmla="*/ 292 h 1752"/>
              <a:gd name="T64" fmla="*/ 183 w 1606"/>
              <a:gd name="T65" fmla="*/ 1241 h 1752"/>
              <a:gd name="T66" fmla="*/ 256 w 1606"/>
              <a:gd name="T67" fmla="*/ 1314 h 1752"/>
              <a:gd name="T68" fmla="*/ 183 w 1606"/>
              <a:gd name="T69" fmla="*/ 1241 h 1752"/>
              <a:gd name="T70" fmla="*/ 256 w 1606"/>
              <a:gd name="T71" fmla="*/ 985 h 1752"/>
              <a:gd name="T72" fmla="*/ 183 w 1606"/>
              <a:gd name="T73" fmla="*/ 1058 h 1752"/>
              <a:gd name="T74" fmla="*/ 183 w 1606"/>
              <a:gd name="T75" fmla="*/ 730 h 1752"/>
              <a:gd name="T76" fmla="*/ 256 w 1606"/>
              <a:gd name="T77" fmla="*/ 803 h 1752"/>
              <a:gd name="T78" fmla="*/ 183 w 1606"/>
              <a:gd name="T79" fmla="*/ 730 h 1752"/>
              <a:gd name="T80" fmla="*/ 256 w 1606"/>
              <a:gd name="T81" fmla="*/ 474 h 1752"/>
              <a:gd name="T82" fmla="*/ 183 w 1606"/>
              <a:gd name="T83" fmla="*/ 547 h 1752"/>
              <a:gd name="T84" fmla="*/ 365 w 1606"/>
              <a:gd name="T85" fmla="*/ 474 h 1752"/>
              <a:gd name="T86" fmla="*/ 803 w 1606"/>
              <a:gd name="T87" fmla="*/ 547 h 1752"/>
              <a:gd name="T88" fmla="*/ 365 w 1606"/>
              <a:gd name="T89" fmla="*/ 474 h 1752"/>
              <a:gd name="T90" fmla="*/ 803 w 1606"/>
              <a:gd name="T91" fmla="*/ 730 h 1752"/>
              <a:gd name="T92" fmla="*/ 365 w 1606"/>
              <a:gd name="T93" fmla="*/ 803 h 1752"/>
              <a:gd name="T94" fmla="*/ 365 w 1606"/>
              <a:gd name="T95" fmla="*/ 985 h 1752"/>
              <a:gd name="T96" fmla="*/ 803 w 1606"/>
              <a:gd name="T97" fmla="*/ 1058 h 1752"/>
              <a:gd name="T98" fmla="*/ 365 w 1606"/>
              <a:gd name="T99" fmla="*/ 985 h 1752"/>
              <a:gd name="T100" fmla="*/ 584 w 1606"/>
              <a:gd name="T101" fmla="*/ 1241 h 1752"/>
              <a:gd name="T102" fmla="*/ 365 w 1606"/>
              <a:gd name="T103" fmla="*/ 1314 h 1752"/>
              <a:gd name="T104" fmla="*/ 584 w 1606"/>
              <a:gd name="T105" fmla="*/ 292 h 1752"/>
              <a:gd name="T106" fmla="*/ 365 w 1606"/>
              <a:gd name="T107" fmla="*/ 219 h 1752"/>
              <a:gd name="T108" fmla="*/ 584 w 1606"/>
              <a:gd name="T109" fmla="*/ 292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06" h="1752">
                <a:moveTo>
                  <a:pt x="1241" y="1022"/>
                </a:moveTo>
                <a:cubicBezTo>
                  <a:pt x="1216" y="1022"/>
                  <a:pt x="1192" y="1024"/>
                  <a:pt x="1168" y="1029"/>
                </a:cubicBezTo>
                <a:cubicBezTo>
                  <a:pt x="1168" y="315"/>
                  <a:pt x="1168" y="315"/>
                  <a:pt x="1168" y="315"/>
                </a:cubicBezTo>
                <a:cubicBezTo>
                  <a:pt x="1158" y="304"/>
                  <a:pt x="1158" y="304"/>
                  <a:pt x="1158" y="304"/>
                </a:cubicBezTo>
                <a:cubicBezTo>
                  <a:pt x="1158" y="304"/>
                  <a:pt x="1158" y="304"/>
                  <a:pt x="1158" y="304"/>
                </a:cubicBezTo>
                <a:cubicBezTo>
                  <a:pt x="1158" y="304"/>
                  <a:pt x="1157" y="304"/>
                  <a:pt x="1157" y="304"/>
                </a:cubicBezTo>
                <a:cubicBezTo>
                  <a:pt x="1076" y="222"/>
                  <a:pt x="947" y="92"/>
                  <a:pt x="865" y="11"/>
                </a:cubicBezTo>
                <a:cubicBezTo>
                  <a:pt x="854" y="0"/>
                  <a:pt x="854" y="0"/>
                  <a:pt x="854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49" y="0"/>
                  <a:pt x="0" y="49"/>
                  <a:pt x="0" y="109"/>
                </a:cubicBezTo>
                <a:cubicBezTo>
                  <a:pt x="0" y="1423"/>
                  <a:pt x="0" y="1423"/>
                  <a:pt x="0" y="1423"/>
                </a:cubicBezTo>
                <a:cubicBezTo>
                  <a:pt x="0" y="1484"/>
                  <a:pt x="49" y="1533"/>
                  <a:pt x="110" y="1533"/>
                </a:cubicBezTo>
                <a:cubicBezTo>
                  <a:pt x="907" y="1533"/>
                  <a:pt x="907" y="1533"/>
                  <a:pt x="907" y="1533"/>
                </a:cubicBezTo>
                <a:cubicBezTo>
                  <a:pt x="963" y="1662"/>
                  <a:pt x="1092" y="1752"/>
                  <a:pt x="1241" y="1752"/>
                </a:cubicBezTo>
                <a:cubicBezTo>
                  <a:pt x="1443" y="1752"/>
                  <a:pt x="1606" y="1588"/>
                  <a:pt x="1606" y="1387"/>
                </a:cubicBezTo>
                <a:cubicBezTo>
                  <a:pt x="1606" y="1186"/>
                  <a:pt x="1443" y="1022"/>
                  <a:pt x="1241" y="1022"/>
                </a:cubicBezTo>
                <a:close/>
                <a:moveTo>
                  <a:pt x="876" y="125"/>
                </a:moveTo>
                <a:cubicBezTo>
                  <a:pt x="929" y="178"/>
                  <a:pt x="990" y="240"/>
                  <a:pt x="1044" y="293"/>
                </a:cubicBezTo>
                <a:cubicBezTo>
                  <a:pt x="876" y="293"/>
                  <a:pt x="876" y="293"/>
                  <a:pt x="876" y="293"/>
                </a:cubicBezTo>
                <a:lnTo>
                  <a:pt x="876" y="125"/>
                </a:lnTo>
                <a:close/>
                <a:moveTo>
                  <a:pt x="884" y="1460"/>
                </a:moveTo>
                <a:cubicBezTo>
                  <a:pt x="110" y="1460"/>
                  <a:pt x="110" y="1460"/>
                  <a:pt x="110" y="1460"/>
                </a:cubicBezTo>
                <a:cubicBezTo>
                  <a:pt x="90" y="1460"/>
                  <a:pt x="73" y="1444"/>
                  <a:pt x="73" y="1423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3" y="89"/>
                  <a:pt x="90" y="73"/>
                  <a:pt x="110" y="73"/>
                </a:cubicBezTo>
                <a:cubicBezTo>
                  <a:pt x="803" y="73"/>
                  <a:pt x="803" y="73"/>
                  <a:pt x="803" y="73"/>
                </a:cubicBezTo>
                <a:cubicBezTo>
                  <a:pt x="803" y="330"/>
                  <a:pt x="803" y="330"/>
                  <a:pt x="803" y="330"/>
                </a:cubicBezTo>
                <a:cubicBezTo>
                  <a:pt x="803" y="350"/>
                  <a:pt x="819" y="366"/>
                  <a:pt x="839" y="366"/>
                </a:cubicBezTo>
                <a:cubicBezTo>
                  <a:pt x="1095" y="366"/>
                  <a:pt x="1095" y="366"/>
                  <a:pt x="1095" y="366"/>
                </a:cubicBezTo>
                <a:cubicBezTo>
                  <a:pt x="1095" y="1053"/>
                  <a:pt x="1095" y="1053"/>
                  <a:pt x="1095" y="1053"/>
                </a:cubicBezTo>
                <a:cubicBezTo>
                  <a:pt x="967" y="1109"/>
                  <a:pt x="876" y="1238"/>
                  <a:pt x="876" y="1387"/>
                </a:cubicBezTo>
                <a:cubicBezTo>
                  <a:pt x="876" y="1412"/>
                  <a:pt x="879" y="1436"/>
                  <a:pt x="884" y="1460"/>
                </a:cubicBezTo>
                <a:close/>
                <a:moveTo>
                  <a:pt x="1531" y="1423"/>
                </a:moveTo>
                <a:cubicBezTo>
                  <a:pt x="1514" y="1555"/>
                  <a:pt x="1410" y="1660"/>
                  <a:pt x="1278" y="1676"/>
                </a:cubicBezTo>
                <a:cubicBezTo>
                  <a:pt x="1278" y="1613"/>
                  <a:pt x="1278" y="1613"/>
                  <a:pt x="1278" y="1613"/>
                </a:cubicBezTo>
                <a:cubicBezTo>
                  <a:pt x="1205" y="1613"/>
                  <a:pt x="1205" y="1613"/>
                  <a:pt x="1205" y="1613"/>
                </a:cubicBezTo>
                <a:cubicBezTo>
                  <a:pt x="1205" y="1676"/>
                  <a:pt x="1205" y="1676"/>
                  <a:pt x="1205" y="1676"/>
                </a:cubicBezTo>
                <a:cubicBezTo>
                  <a:pt x="1073" y="1660"/>
                  <a:pt x="968" y="1555"/>
                  <a:pt x="952" y="1423"/>
                </a:cubicBezTo>
                <a:cubicBezTo>
                  <a:pt x="1015" y="1423"/>
                  <a:pt x="1015" y="1423"/>
                  <a:pt x="1015" y="1423"/>
                </a:cubicBezTo>
                <a:cubicBezTo>
                  <a:pt x="1015" y="1350"/>
                  <a:pt x="1015" y="1350"/>
                  <a:pt x="1015" y="1350"/>
                </a:cubicBezTo>
                <a:cubicBezTo>
                  <a:pt x="952" y="1350"/>
                  <a:pt x="952" y="1350"/>
                  <a:pt x="952" y="1350"/>
                </a:cubicBezTo>
                <a:cubicBezTo>
                  <a:pt x="968" y="1219"/>
                  <a:pt x="1073" y="1114"/>
                  <a:pt x="1205" y="1097"/>
                </a:cubicBezTo>
                <a:cubicBezTo>
                  <a:pt x="1205" y="1161"/>
                  <a:pt x="1205" y="1161"/>
                  <a:pt x="1205" y="1161"/>
                </a:cubicBezTo>
                <a:cubicBezTo>
                  <a:pt x="1278" y="1161"/>
                  <a:pt x="1278" y="1161"/>
                  <a:pt x="1278" y="1161"/>
                </a:cubicBezTo>
                <a:cubicBezTo>
                  <a:pt x="1278" y="1097"/>
                  <a:pt x="1278" y="1097"/>
                  <a:pt x="1278" y="1097"/>
                </a:cubicBezTo>
                <a:cubicBezTo>
                  <a:pt x="1410" y="1114"/>
                  <a:pt x="1514" y="1219"/>
                  <a:pt x="1531" y="1350"/>
                </a:cubicBezTo>
                <a:cubicBezTo>
                  <a:pt x="1475" y="1350"/>
                  <a:pt x="1475" y="1350"/>
                  <a:pt x="1475" y="1350"/>
                </a:cubicBezTo>
                <a:cubicBezTo>
                  <a:pt x="1475" y="1423"/>
                  <a:pt x="1475" y="1423"/>
                  <a:pt x="1475" y="1423"/>
                </a:cubicBezTo>
                <a:lnTo>
                  <a:pt x="1531" y="1423"/>
                </a:lnTo>
                <a:close/>
                <a:moveTo>
                  <a:pt x="1377" y="1471"/>
                </a:moveTo>
                <a:cubicBezTo>
                  <a:pt x="1391" y="1485"/>
                  <a:pt x="1391" y="1508"/>
                  <a:pt x="1377" y="1522"/>
                </a:cubicBezTo>
                <a:cubicBezTo>
                  <a:pt x="1370" y="1529"/>
                  <a:pt x="1360" y="1533"/>
                  <a:pt x="1351" y="1533"/>
                </a:cubicBezTo>
                <a:cubicBezTo>
                  <a:pt x="1342" y="1533"/>
                  <a:pt x="1332" y="1529"/>
                  <a:pt x="1325" y="1522"/>
                </a:cubicBezTo>
                <a:cubicBezTo>
                  <a:pt x="1216" y="1413"/>
                  <a:pt x="1216" y="1413"/>
                  <a:pt x="1216" y="1413"/>
                </a:cubicBezTo>
                <a:cubicBezTo>
                  <a:pt x="1209" y="1406"/>
                  <a:pt x="1205" y="1397"/>
                  <a:pt x="1205" y="1387"/>
                </a:cubicBezTo>
                <a:cubicBezTo>
                  <a:pt x="1205" y="1277"/>
                  <a:pt x="1205" y="1277"/>
                  <a:pt x="1205" y="1277"/>
                </a:cubicBezTo>
                <a:cubicBezTo>
                  <a:pt x="1205" y="1257"/>
                  <a:pt x="1221" y="1241"/>
                  <a:pt x="1241" y="1241"/>
                </a:cubicBezTo>
                <a:cubicBezTo>
                  <a:pt x="1262" y="1241"/>
                  <a:pt x="1278" y="1257"/>
                  <a:pt x="1278" y="1277"/>
                </a:cubicBezTo>
                <a:cubicBezTo>
                  <a:pt x="1278" y="1372"/>
                  <a:pt x="1278" y="1372"/>
                  <a:pt x="1278" y="1372"/>
                </a:cubicBezTo>
                <a:lnTo>
                  <a:pt x="1377" y="1471"/>
                </a:lnTo>
                <a:close/>
                <a:moveTo>
                  <a:pt x="183" y="219"/>
                </a:moveTo>
                <a:cubicBezTo>
                  <a:pt x="256" y="219"/>
                  <a:pt x="256" y="219"/>
                  <a:pt x="256" y="219"/>
                </a:cubicBezTo>
                <a:cubicBezTo>
                  <a:pt x="256" y="292"/>
                  <a:pt x="256" y="292"/>
                  <a:pt x="256" y="292"/>
                </a:cubicBezTo>
                <a:cubicBezTo>
                  <a:pt x="183" y="292"/>
                  <a:pt x="183" y="292"/>
                  <a:pt x="183" y="292"/>
                </a:cubicBezTo>
                <a:lnTo>
                  <a:pt x="183" y="219"/>
                </a:lnTo>
                <a:close/>
                <a:moveTo>
                  <a:pt x="183" y="1241"/>
                </a:moveTo>
                <a:cubicBezTo>
                  <a:pt x="256" y="1241"/>
                  <a:pt x="256" y="1241"/>
                  <a:pt x="256" y="1241"/>
                </a:cubicBezTo>
                <a:cubicBezTo>
                  <a:pt x="256" y="1314"/>
                  <a:pt x="256" y="1314"/>
                  <a:pt x="256" y="1314"/>
                </a:cubicBezTo>
                <a:cubicBezTo>
                  <a:pt x="183" y="1314"/>
                  <a:pt x="183" y="1314"/>
                  <a:pt x="183" y="1314"/>
                </a:cubicBezTo>
                <a:lnTo>
                  <a:pt x="183" y="1241"/>
                </a:lnTo>
                <a:close/>
                <a:moveTo>
                  <a:pt x="183" y="985"/>
                </a:moveTo>
                <a:cubicBezTo>
                  <a:pt x="256" y="985"/>
                  <a:pt x="256" y="985"/>
                  <a:pt x="256" y="985"/>
                </a:cubicBezTo>
                <a:cubicBezTo>
                  <a:pt x="256" y="1058"/>
                  <a:pt x="256" y="1058"/>
                  <a:pt x="256" y="1058"/>
                </a:cubicBezTo>
                <a:cubicBezTo>
                  <a:pt x="183" y="1058"/>
                  <a:pt x="183" y="1058"/>
                  <a:pt x="183" y="1058"/>
                </a:cubicBezTo>
                <a:lnTo>
                  <a:pt x="183" y="985"/>
                </a:lnTo>
                <a:close/>
                <a:moveTo>
                  <a:pt x="183" y="730"/>
                </a:moveTo>
                <a:cubicBezTo>
                  <a:pt x="256" y="730"/>
                  <a:pt x="256" y="730"/>
                  <a:pt x="256" y="730"/>
                </a:cubicBezTo>
                <a:cubicBezTo>
                  <a:pt x="256" y="803"/>
                  <a:pt x="256" y="803"/>
                  <a:pt x="256" y="803"/>
                </a:cubicBezTo>
                <a:cubicBezTo>
                  <a:pt x="183" y="803"/>
                  <a:pt x="183" y="803"/>
                  <a:pt x="183" y="803"/>
                </a:cubicBezTo>
                <a:lnTo>
                  <a:pt x="183" y="730"/>
                </a:lnTo>
                <a:close/>
                <a:moveTo>
                  <a:pt x="183" y="474"/>
                </a:moveTo>
                <a:cubicBezTo>
                  <a:pt x="256" y="474"/>
                  <a:pt x="256" y="474"/>
                  <a:pt x="256" y="474"/>
                </a:cubicBezTo>
                <a:cubicBezTo>
                  <a:pt x="256" y="547"/>
                  <a:pt x="256" y="547"/>
                  <a:pt x="256" y="547"/>
                </a:cubicBezTo>
                <a:cubicBezTo>
                  <a:pt x="183" y="547"/>
                  <a:pt x="183" y="547"/>
                  <a:pt x="183" y="547"/>
                </a:cubicBezTo>
                <a:lnTo>
                  <a:pt x="183" y="474"/>
                </a:lnTo>
                <a:close/>
                <a:moveTo>
                  <a:pt x="365" y="474"/>
                </a:moveTo>
                <a:cubicBezTo>
                  <a:pt x="803" y="474"/>
                  <a:pt x="803" y="474"/>
                  <a:pt x="803" y="474"/>
                </a:cubicBezTo>
                <a:cubicBezTo>
                  <a:pt x="803" y="547"/>
                  <a:pt x="803" y="547"/>
                  <a:pt x="803" y="547"/>
                </a:cubicBezTo>
                <a:cubicBezTo>
                  <a:pt x="365" y="547"/>
                  <a:pt x="365" y="547"/>
                  <a:pt x="365" y="547"/>
                </a:cubicBezTo>
                <a:lnTo>
                  <a:pt x="365" y="474"/>
                </a:lnTo>
                <a:close/>
                <a:moveTo>
                  <a:pt x="365" y="730"/>
                </a:moveTo>
                <a:cubicBezTo>
                  <a:pt x="803" y="730"/>
                  <a:pt x="803" y="730"/>
                  <a:pt x="803" y="730"/>
                </a:cubicBezTo>
                <a:cubicBezTo>
                  <a:pt x="803" y="803"/>
                  <a:pt x="803" y="803"/>
                  <a:pt x="803" y="803"/>
                </a:cubicBezTo>
                <a:cubicBezTo>
                  <a:pt x="365" y="803"/>
                  <a:pt x="365" y="803"/>
                  <a:pt x="365" y="803"/>
                </a:cubicBezTo>
                <a:lnTo>
                  <a:pt x="365" y="730"/>
                </a:lnTo>
                <a:close/>
                <a:moveTo>
                  <a:pt x="365" y="985"/>
                </a:moveTo>
                <a:cubicBezTo>
                  <a:pt x="803" y="985"/>
                  <a:pt x="803" y="985"/>
                  <a:pt x="803" y="985"/>
                </a:cubicBezTo>
                <a:cubicBezTo>
                  <a:pt x="803" y="1058"/>
                  <a:pt x="803" y="1058"/>
                  <a:pt x="803" y="1058"/>
                </a:cubicBezTo>
                <a:cubicBezTo>
                  <a:pt x="365" y="1058"/>
                  <a:pt x="365" y="1058"/>
                  <a:pt x="365" y="1058"/>
                </a:cubicBezTo>
                <a:lnTo>
                  <a:pt x="365" y="985"/>
                </a:lnTo>
                <a:close/>
                <a:moveTo>
                  <a:pt x="365" y="1241"/>
                </a:moveTo>
                <a:cubicBezTo>
                  <a:pt x="584" y="1241"/>
                  <a:pt x="584" y="1241"/>
                  <a:pt x="584" y="1241"/>
                </a:cubicBezTo>
                <a:cubicBezTo>
                  <a:pt x="584" y="1314"/>
                  <a:pt x="584" y="1314"/>
                  <a:pt x="584" y="1314"/>
                </a:cubicBezTo>
                <a:cubicBezTo>
                  <a:pt x="365" y="1314"/>
                  <a:pt x="365" y="1314"/>
                  <a:pt x="365" y="1314"/>
                </a:cubicBezTo>
                <a:lnTo>
                  <a:pt x="365" y="1241"/>
                </a:lnTo>
                <a:close/>
                <a:moveTo>
                  <a:pt x="584" y="292"/>
                </a:moveTo>
                <a:cubicBezTo>
                  <a:pt x="365" y="292"/>
                  <a:pt x="365" y="292"/>
                  <a:pt x="365" y="292"/>
                </a:cubicBezTo>
                <a:cubicBezTo>
                  <a:pt x="365" y="219"/>
                  <a:pt x="365" y="219"/>
                  <a:pt x="365" y="219"/>
                </a:cubicBezTo>
                <a:cubicBezTo>
                  <a:pt x="584" y="219"/>
                  <a:pt x="584" y="219"/>
                  <a:pt x="584" y="219"/>
                </a:cubicBezTo>
                <a:lnTo>
                  <a:pt x="584" y="2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8" name="Freeform 268"/>
          <p:cNvSpPr>
            <a:spLocks noEditPoints="1"/>
          </p:cNvSpPr>
          <p:nvPr/>
        </p:nvSpPr>
        <p:spPr bwMode="auto">
          <a:xfrm>
            <a:off x="21875165" y="9454012"/>
            <a:ext cx="831268" cy="830400"/>
          </a:xfrm>
          <a:custGeom>
            <a:avLst/>
            <a:gdLst>
              <a:gd name="T0" fmla="*/ 1646 w 1756"/>
              <a:gd name="T1" fmla="*/ 1755 h 1755"/>
              <a:gd name="T2" fmla="*/ 1756 w 1756"/>
              <a:gd name="T3" fmla="*/ 110 h 1755"/>
              <a:gd name="T4" fmla="*/ 110 w 1756"/>
              <a:gd name="T5" fmla="*/ 0 h 1755"/>
              <a:gd name="T6" fmla="*/ 0 w 1756"/>
              <a:gd name="T7" fmla="*/ 1646 h 1755"/>
              <a:gd name="T8" fmla="*/ 73 w 1756"/>
              <a:gd name="T9" fmla="*/ 110 h 1755"/>
              <a:gd name="T10" fmla="*/ 1646 w 1756"/>
              <a:gd name="T11" fmla="*/ 73 h 1755"/>
              <a:gd name="T12" fmla="*/ 1683 w 1756"/>
              <a:gd name="T13" fmla="*/ 1646 h 1755"/>
              <a:gd name="T14" fmla="*/ 110 w 1756"/>
              <a:gd name="T15" fmla="*/ 1682 h 1755"/>
              <a:gd name="T16" fmla="*/ 73 w 1756"/>
              <a:gd name="T17" fmla="*/ 110 h 1755"/>
              <a:gd name="T18" fmla="*/ 183 w 1756"/>
              <a:gd name="T19" fmla="*/ 183 h 1755"/>
              <a:gd name="T20" fmla="*/ 1573 w 1756"/>
              <a:gd name="T21" fmla="*/ 1572 h 1755"/>
              <a:gd name="T22" fmla="*/ 841 w 1756"/>
              <a:gd name="T23" fmla="*/ 1499 h 1755"/>
              <a:gd name="T24" fmla="*/ 256 w 1756"/>
              <a:gd name="T25" fmla="*/ 914 h 1755"/>
              <a:gd name="T26" fmla="*/ 841 w 1756"/>
              <a:gd name="T27" fmla="*/ 1499 h 1755"/>
              <a:gd name="T28" fmla="*/ 256 w 1756"/>
              <a:gd name="T29" fmla="*/ 841 h 1755"/>
              <a:gd name="T30" fmla="*/ 841 w 1756"/>
              <a:gd name="T31" fmla="*/ 256 h 1755"/>
              <a:gd name="T32" fmla="*/ 1500 w 1756"/>
              <a:gd name="T33" fmla="*/ 1499 h 1755"/>
              <a:gd name="T34" fmla="*/ 915 w 1756"/>
              <a:gd name="T35" fmla="*/ 914 h 1755"/>
              <a:gd name="T36" fmla="*/ 1500 w 1756"/>
              <a:gd name="T37" fmla="*/ 1499 h 1755"/>
              <a:gd name="T38" fmla="*/ 915 w 1756"/>
              <a:gd name="T39" fmla="*/ 841 h 1755"/>
              <a:gd name="T40" fmla="*/ 1500 w 1756"/>
              <a:gd name="T41" fmla="*/ 256 h 1755"/>
              <a:gd name="T42" fmla="*/ 420 w 1756"/>
              <a:gd name="T43" fmla="*/ 1284 h 1755"/>
              <a:gd name="T44" fmla="*/ 420 w 1756"/>
              <a:gd name="T45" fmla="*/ 1129 h 1755"/>
              <a:gd name="T46" fmla="*/ 471 w 1756"/>
              <a:gd name="T47" fmla="*/ 1077 h 1755"/>
              <a:gd name="T48" fmla="*/ 626 w 1756"/>
              <a:gd name="T49" fmla="*/ 1077 h 1755"/>
              <a:gd name="T50" fmla="*/ 678 w 1756"/>
              <a:gd name="T51" fmla="*/ 1129 h 1755"/>
              <a:gd name="T52" fmla="*/ 678 w 1756"/>
              <a:gd name="T53" fmla="*/ 1284 h 1755"/>
              <a:gd name="T54" fmla="*/ 652 w 1756"/>
              <a:gd name="T55" fmla="*/ 1347 h 1755"/>
              <a:gd name="T56" fmla="*/ 549 w 1756"/>
              <a:gd name="T57" fmla="*/ 1258 h 1755"/>
              <a:gd name="T58" fmla="*/ 445 w 1756"/>
              <a:gd name="T59" fmla="*/ 1347 h 1755"/>
              <a:gd name="T60" fmla="*/ 420 w 1756"/>
              <a:gd name="T61" fmla="*/ 1284 h 1755"/>
              <a:gd name="T62" fmla="*/ 403 w 1756"/>
              <a:gd name="T63" fmla="*/ 512 h 1755"/>
              <a:gd name="T64" fmla="*/ 512 w 1756"/>
              <a:gd name="T65" fmla="*/ 402 h 1755"/>
              <a:gd name="T66" fmla="*/ 585 w 1756"/>
              <a:gd name="T67" fmla="*/ 402 h 1755"/>
              <a:gd name="T68" fmla="*/ 695 w 1756"/>
              <a:gd name="T69" fmla="*/ 512 h 1755"/>
              <a:gd name="T70" fmla="*/ 695 w 1756"/>
              <a:gd name="T71" fmla="*/ 585 h 1755"/>
              <a:gd name="T72" fmla="*/ 585 w 1756"/>
              <a:gd name="T73" fmla="*/ 695 h 1755"/>
              <a:gd name="T74" fmla="*/ 512 w 1756"/>
              <a:gd name="T75" fmla="*/ 695 h 1755"/>
              <a:gd name="T76" fmla="*/ 403 w 1756"/>
              <a:gd name="T77" fmla="*/ 585 h 1755"/>
              <a:gd name="T78" fmla="*/ 1024 w 1756"/>
              <a:gd name="T79" fmla="*/ 548 h 1755"/>
              <a:gd name="T80" fmla="*/ 1353 w 1756"/>
              <a:gd name="T81" fmla="*/ 512 h 1755"/>
              <a:gd name="T82" fmla="*/ 1353 w 1756"/>
              <a:gd name="T83" fmla="*/ 585 h 1755"/>
              <a:gd name="T84" fmla="*/ 1024 w 1756"/>
              <a:gd name="T85" fmla="*/ 548 h 1755"/>
              <a:gd name="T86" fmla="*/ 1061 w 1756"/>
              <a:gd name="T87" fmla="*/ 1170 h 1755"/>
              <a:gd name="T88" fmla="*/ 1390 w 1756"/>
              <a:gd name="T89" fmla="*/ 1207 h 1755"/>
              <a:gd name="T90" fmla="*/ 1061 w 1756"/>
              <a:gd name="T91" fmla="*/ 1243 h 1755"/>
              <a:gd name="T92" fmla="*/ 1152 w 1756"/>
              <a:gd name="T93" fmla="*/ 1060 h 1755"/>
              <a:gd name="T94" fmla="*/ 1225 w 1756"/>
              <a:gd name="T95" fmla="*/ 1024 h 1755"/>
              <a:gd name="T96" fmla="*/ 1225 w 1756"/>
              <a:gd name="T97" fmla="*/ 1097 h 1755"/>
              <a:gd name="T98" fmla="*/ 1152 w 1756"/>
              <a:gd name="T99" fmla="*/ 1060 h 1755"/>
              <a:gd name="T100" fmla="*/ 1225 w 1756"/>
              <a:gd name="T101" fmla="*/ 1390 h 1755"/>
              <a:gd name="T102" fmla="*/ 1152 w 1756"/>
              <a:gd name="T103" fmla="*/ 1353 h 1755"/>
              <a:gd name="T104" fmla="*/ 1225 w 1756"/>
              <a:gd name="T105" fmla="*/ 1316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56" h="1755">
                <a:moveTo>
                  <a:pt x="110" y="1755"/>
                </a:moveTo>
                <a:cubicBezTo>
                  <a:pt x="1646" y="1755"/>
                  <a:pt x="1646" y="1755"/>
                  <a:pt x="1646" y="1755"/>
                </a:cubicBezTo>
                <a:cubicBezTo>
                  <a:pt x="1707" y="1755"/>
                  <a:pt x="1756" y="1706"/>
                  <a:pt x="1756" y="1646"/>
                </a:cubicBezTo>
                <a:cubicBezTo>
                  <a:pt x="1756" y="110"/>
                  <a:pt x="1756" y="110"/>
                  <a:pt x="1756" y="110"/>
                </a:cubicBezTo>
                <a:cubicBezTo>
                  <a:pt x="1756" y="49"/>
                  <a:pt x="1707" y="0"/>
                  <a:pt x="1646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50" y="0"/>
                  <a:pt x="0" y="49"/>
                  <a:pt x="0" y="110"/>
                </a:cubicBezTo>
                <a:cubicBezTo>
                  <a:pt x="0" y="1646"/>
                  <a:pt x="0" y="1646"/>
                  <a:pt x="0" y="1646"/>
                </a:cubicBezTo>
                <a:cubicBezTo>
                  <a:pt x="0" y="1706"/>
                  <a:pt x="50" y="1755"/>
                  <a:pt x="110" y="1755"/>
                </a:cubicBezTo>
                <a:close/>
                <a:moveTo>
                  <a:pt x="73" y="110"/>
                </a:moveTo>
                <a:cubicBezTo>
                  <a:pt x="73" y="89"/>
                  <a:pt x="90" y="73"/>
                  <a:pt x="110" y="73"/>
                </a:cubicBezTo>
                <a:cubicBezTo>
                  <a:pt x="1646" y="73"/>
                  <a:pt x="1646" y="73"/>
                  <a:pt x="1646" y="73"/>
                </a:cubicBezTo>
                <a:cubicBezTo>
                  <a:pt x="1666" y="73"/>
                  <a:pt x="1683" y="89"/>
                  <a:pt x="1683" y="110"/>
                </a:cubicBezTo>
                <a:cubicBezTo>
                  <a:pt x="1683" y="1646"/>
                  <a:pt x="1683" y="1646"/>
                  <a:pt x="1683" y="1646"/>
                </a:cubicBezTo>
                <a:cubicBezTo>
                  <a:pt x="1683" y="1666"/>
                  <a:pt x="1666" y="1682"/>
                  <a:pt x="1646" y="1682"/>
                </a:cubicBezTo>
                <a:cubicBezTo>
                  <a:pt x="110" y="1682"/>
                  <a:pt x="110" y="1682"/>
                  <a:pt x="110" y="1682"/>
                </a:cubicBezTo>
                <a:cubicBezTo>
                  <a:pt x="90" y="1682"/>
                  <a:pt x="73" y="1666"/>
                  <a:pt x="73" y="1646"/>
                </a:cubicBezTo>
                <a:lnTo>
                  <a:pt x="73" y="110"/>
                </a:lnTo>
                <a:close/>
                <a:moveTo>
                  <a:pt x="1573" y="183"/>
                </a:moveTo>
                <a:cubicBezTo>
                  <a:pt x="183" y="183"/>
                  <a:pt x="183" y="183"/>
                  <a:pt x="183" y="183"/>
                </a:cubicBezTo>
                <a:cubicBezTo>
                  <a:pt x="183" y="1572"/>
                  <a:pt x="183" y="1572"/>
                  <a:pt x="183" y="1572"/>
                </a:cubicBezTo>
                <a:cubicBezTo>
                  <a:pt x="1573" y="1572"/>
                  <a:pt x="1573" y="1572"/>
                  <a:pt x="1573" y="1572"/>
                </a:cubicBezTo>
                <a:lnTo>
                  <a:pt x="1573" y="183"/>
                </a:lnTo>
                <a:close/>
                <a:moveTo>
                  <a:pt x="841" y="1499"/>
                </a:moveTo>
                <a:cubicBezTo>
                  <a:pt x="256" y="1499"/>
                  <a:pt x="256" y="1499"/>
                  <a:pt x="256" y="1499"/>
                </a:cubicBezTo>
                <a:cubicBezTo>
                  <a:pt x="256" y="914"/>
                  <a:pt x="256" y="914"/>
                  <a:pt x="256" y="914"/>
                </a:cubicBezTo>
                <a:cubicBezTo>
                  <a:pt x="841" y="914"/>
                  <a:pt x="841" y="914"/>
                  <a:pt x="841" y="914"/>
                </a:cubicBezTo>
                <a:lnTo>
                  <a:pt x="841" y="1499"/>
                </a:lnTo>
                <a:close/>
                <a:moveTo>
                  <a:pt x="841" y="841"/>
                </a:moveTo>
                <a:cubicBezTo>
                  <a:pt x="256" y="841"/>
                  <a:pt x="256" y="841"/>
                  <a:pt x="256" y="841"/>
                </a:cubicBezTo>
                <a:cubicBezTo>
                  <a:pt x="256" y="256"/>
                  <a:pt x="256" y="256"/>
                  <a:pt x="256" y="256"/>
                </a:cubicBezTo>
                <a:cubicBezTo>
                  <a:pt x="841" y="256"/>
                  <a:pt x="841" y="256"/>
                  <a:pt x="841" y="256"/>
                </a:cubicBezTo>
                <a:lnTo>
                  <a:pt x="841" y="841"/>
                </a:lnTo>
                <a:close/>
                <a:moveTo>
                  <a:pt x="1500" y="1499"/>
                </a:moveTo>
                <a:cubicBezTo>
                  <a:pt x="915" y="1499"/>
                  <a:pt x="915" y="1499"/>
                  <a:pt x="915" y="1499"/>
                </a:cubicBezTo>
                <a:cubicBezTo>
                  <a:pt x="915" y="914"/>
                  <a:pt x="915" y="914"/>
                  <a:pt x="915" y="914"/>
                </a:cubicBezTo>
                <a:cubicBezTo>
                  <a:pt x="1500" y="914"/>
                  <a:pt x="1500" y="914"/>
                  <a:pt x="1500" y="914"/>
                </a:cubicBezTo>
                <a:lnTo>
                  <a:pt x="1500" y="1499"/>
                </a:lnTo>
                <a:close/>
                <a:moveTo>
                  <a:pt x="1500" y="841"/>
                </a:moveTo>
                <a:cubicBezTo>
                  <a:pt x="915" y="841"/>
                  <a:pt x="915" y="841"/>
                  <a:pt x="915" y="841"/>
                </a:cubicBezTo>
                <a:cubicBezTo>
                  <a:pt x="915" y="256"/>
                  <a:pt x="915" y="256"/>
                  <a:pt x="915" y="256"/>
                </a:cubicBezTo>
                <a:cubicBezTo>
                  <a:pt x="1500" y="256"/>
                  <a:pt x="1500" y="256"/>
                  <a:pt x="1500" y="256"/>
                </a:cubicBezTo>
                <a:lnTo>
                  <a:pt x="1500" y="841"/>
                </a:lnTo>
                <a:close/>
                <a:moveTo>
                  <a:pt x="420" y="1284"/>
                </a:moveTo>
                <a:cubicBezTo>
                  <a:pt x="497" y="1207"/>
                  <a:pt x="497" y="1207"/>
                  <a:pt x="497" y="1207"/>
                </a:cubicBezTo>
                <a:cubicBezTo>
                  <a:pt x="420" y="1129"/>
                  <a:pt x="420" y="1129"/>
                  <a:pt x="420" y="1129"/>
                </a:cubicBezTo>
                <a:cubicBezTo>
                  <a:pt x="405" y="1115"/>
                  <a:pt x="405" y="1092"/>
                  <a:pt x="420" y="1077"/>
                </a:cubicBezTo>
                <a:cubicBezTo>
                  <a:pt x="434" y="1063"/>
                  <a:pt x="457" y="1063"/>
                  <a:pt x="471" y="1077"/>
                </a:cubicBezTo>
                <a:cubicBezTo>
                  <a:pt x="549" y="1155"/>
                  <a:pt x="549" y="1155"/>
                  <a:pt x="549" y="1155"/>
                </a:cubicBezTo>
                <a:cubicBezTo>
                  <a:pt x="626" y="1077"/>
                  <a:pt x="626" y="1077"/>
                  <a:pt x="626" y="1077"/>
                </a:cubicBezTo>
                <a:cubicBezTo>
                  <a:pt x="641" y="1063"/>
                  <a:pt x="664" y="1063"/>
                  <a:pt x="678" y="1077"/>
                </a:cubicBezTo>
                <a:cubicBezTo>
                  <a:pt x="692" y="1092"/>
                  <a:pt x="692" y="1115"/>
                  <a:pt x="678" y="1129"/>
                </a:cubicBezTo>
                <a:cubicBezTo>
                  <a:pt x="601" y="1207"/>
                  <a:pt x="601" y="1207"/>
                  <a:pt x="601" y="1207"/>
                </a:cubicBezTo>
                <a:cubicBezTo>
                  <a:pt x="678" y="1284"/>
                  <a:pt x="678" y="1284"/>
                  <a:pt x="678" y="1284"/>
                </a:cubicBezTo>
                <a:cubicBezTo>
                  <a:pt x="692" y="1299"/>
                  <a:pt x="692" y="1322"/>
                  <a:pt x="678" y="1336"/>
                </a:cubicBezTo>
                <a:cubicBezTo>
                  <a:pt x="671" y="1343"/>
                  <a:pt x="662" y="1347"/>
                  <a:pt x="652" y="1347"/>
                </a:cubicBezTo>
                <a:cubicBezTo>
                  <a:pt x="643" y="1347"/>
                  <a:pt x="634" y="1343"/>
                  <a:pt x="626" y="1336"/>
                </a:cubicBezTo>
                <a:cubicBezTo>
                  <a:pt x="549" y="1258"/>
                  <a:pt x="549" y="1258"/>
                  <a:pt x="549" y="1258"/>
                </a:cubicBezTo>
                <a:cubicBezTo>
                  <a:pt x="471" y="1336"/>
                  <a:pt x="471" y="1336"/>
                  <a:pt x="471" y="1336"/>
                </a:cubicBezTo>
                <a:cubicBezTo>
                  <a:pt x="464" y="1343"/>
                  <a:pt x="455" y="1347"/>
                  <a:pt x="445" y="1347"/>
                </a:cubicBezTo>
                <a:cubicBezTo>
                  <a:pt x="436" y="1347"/>
                  <a:pt x="427" y="1343"/>
                  <a:pt x="420" y="1336"/>
                </a:cubicBezTo>
                <a:cubicBezTo>
                  <a:pt x="405" y="1322"/>
                  <a:pt x="405" y="1299"/>
                  <a:pt x="420" y="1284"/>
                </a:cubicBezTo>
                <a:close/>
                <a:moveTo>
                  <a:pt x="366" y="548"/>
                </a:moveTo>
                <a:cubicBezTo>
                  <a:pt x="366" y="528"/>
                  <a:pt x="382" y="512"/>
                  <a:pt x="403" y="512"/>
                </a:cubicBezTo>
                <a:cubicBezTo>
                  <a:pt x="512" y="512"/>
                  <a:pt x="512" y="512"/>
                  <a:pt x="512" y="512"/>
                </a:cubicBezTo>
                <a:cubicBezTo>
                  <a:pt x="512" y="402"/>
                  <a:pt x="512" y="402"/>
                  <a:pt x="512" y="402"/>
                </a:cubicBezTo>
                <a:cubicBezTo>
                  <a:pt x="512" y="382"/>
                  <a:pt x="529" y="366"/>
                  <a:pt x="549" y="366"/>
                </a:cubicBezTo>
                <a:cubicBezTo>
                  <a:pt x="569" y="366"/>
                  <a:pt x="585" y="382"/>
                  <a:pt x="585" y="402"/>
                </a:cubicBezTo>
                <a:cubicBezTo>
                  <a:pt x="585" y="512"/>
                  <a:pt x="585" y="512"/>
                  <a:pt x="585" y="512"/>
                </a:cubicBezTo>
                <a:cubicBezTo>
                  <a:pt x="695" y="512"/>
                  <a:pt x="695" y="512"/>
                  <a:pt x="695" y="512"/>
                </a:cubicBezTo>
                <a:cubicBezTo>
                  <a:pt x="715" y="512"/>
                  <a:pt x="732" y="528"/>
                  <a:pt x="732" y="548"/>
                </a:cubicBezTo>
                <a:cubicBezTo>
                  <a:pt x="732" y="569"/>
                  <a:pt x="715" y="585"/>
                  <a:pt x="695" y="585"/>
                </a:cubicBezTo>
                <a:cubicBezTo>
                  <a:pt x="585" y="585"/>
                  <a:pt x="585" y="585"/>
                  <a:pt x="585" y="585"/>
                </a:cubicBezTo>
                <a:cubicBezTo>
                  <a:pt x="585" y="695"/>
                  <a:pt x="585" y="695"/>
                  <a:pt x="585" y="695"/>
                </a:cubicBezTo>
                <a:cubicBezTo>
                  <a:pt x="585" y="715"/>
                  <a:pt x="569" y="731"/>
                  <a:pt x="549" y="731"/>
                </a:cubicBezTo>
                <a:cubicBezTo>
                  <a:pt x="529" y="731"/>
                  <a:pt x="512" y="715"/>
                  <a:pt x="512" y="695"/>
                </a:cubicBezTo>
                <a:cubicBezTo>
                  <a:pt x="512" y="585"/>
                  <a:pt x="512" y="585"/>
                  <a:pt x="512" y="585"/>
                </a:cubicBezTo>
                <a:cubicBezTo>
                  <a:pt x="403" y="585"/>
                  <a:pt x="403" y="585"/>
                  <a:pt x="403" y="585"/>
                </a:cubicBezTo>
                <a:cubicBezTo>
                  <a:pt x="382" y="585"/>
                  <a:pt x="366" y="569"/>
                  <a:pt x="366" y="548"/>
                </a:cubicBezTo>
                <a:close/>
                <a:moveTo>
                  <a:pt x="1024" y="548"/>
                </a:moveTo>
                <a:cubicBezTo>
                  <a:pt x="1024" y="528"/>
                  <a:pt x="1041" y="512"/>
                  <a:pt x="1061" y="512"/>
                </a:cubicBezTo>
                <a:cubicBezTo>
                  <a:pt x="1353" y="512"/>
                  <a:pt x="1353" y="512"/>
                  <a:pt x="1353" y="512"/>
                </a:cubicBezTo>
                <a:cubicBezTo>
                  <a:pt x="1374" y="512"/>
                  <a:pt x="1390" y="528"/>
                  <a:pt x="1390" y="548"/>
                </a:cubicBezTo>
                <a:cubicBezTo>
                  <a:pt x="1390" y="569"/>
                  <a:pt x="1374" y="585"/>
                  <a:pt x="1353" y="585"/>
                </a:cubicBezTo>
                <a:cubicBezTo>
                  <a:pt x="1061" y="585"/>
                  <a:pt x="1061" y="585"/>
                  <a:pt x="1061" y="585"/>
                </a:cubicBezTo>
                <a:cubicBezTo>
                  <a:pt x="1041" y="585"/>
                  <a:pt x="1024" y="569"/>
                  <a:pt x="1024" y="548"/>
                </a:cubicBezTo>
                <a:close/>
                <a:moveTo>
                  <a:pt x="1024" y="1207"/>
                </a:moveTo>
                <a:cubicBezTo>
                  <a:pt x="1024" y="1187"/>
                  <a:pt x="1041" y="1170"/>
                  <a:pt x="1061" y="1170"/>
                </a:cubicBezTo>
                <a:cubicBezTo>
                  <a:pt x="1353" y="1170"/>
                  <a:pt x="1353" y="1170"/>
                  <a:pt x="1353" y="1170"/>
                </a:cubicBezTo>
                <a:cubicBezTo>
                  <a:pt x="1374" y="1170"/>
                  <a:pt x="1390" y="1187"/>
                  <a:pt x="1390" y="1207"/>
                </a:cubicBezTo>
                <a:cubicBezTo>
                  <a:pt x="1390" y="1227"/>
                  <a:pt x="1374" y="1243"/>
                  <a:pt x="1353" y="1243"/>
                </a:cubicBezTo>
                <a:cubicBezTo>
                  <a:pt x="1061" y="1243"/>
                  <a:pt x="1061" y="1243"/>
                  <a:pt x="1061" y="1243"/>
                </a:cubicBezTo>
                <a:cubicBezTo>
                  <a:pt x="1041" y="1243"/>
                  <a:pt x="1024" y="1227"/>
                  <a:pt x="1024" y="1207"/>
                </a:cubicBezTo>
                <a:close/>
                <a:moveTo>
                  <a:pt x="1152" y="1060"/>
                </a:moveTo>
                <a:cubicBezTo>
                  <a:pt x="1152" y="1040"/>
                  <a:pt x="1169" y="1024"/>
                  <a:pt x="1189" y="1024"/>
                </a:cubicBezTo>
                <a:cubicBezTo>
                  <a:pt x="1225" y="1024"/>
                  <a:pt x="1225" y="1024"/>
                  <a:pt x="1225" y="1024"/>
                </a:cubicBezTo>
                <a:cubicBezTo>
                  <a:pt x="1246" y="1024"/>
                  <a:pt x="1262" y="1040"/>
                  <a:pt x="1262" y="1060"/>
                </a:cubicBezTo>
                <a:cubicBezTo>
                  <a:pt x="1262" y="1081"/>
                  <a:pt x="1246" y="1097"/>
                  <a:pt x="1225" y="1097"/>
                </a:cubicBezTo>
                <a:cubicBezTo>
                  <a:pt x="1189" y="1097"/>
                  <a:pt x="1189" y="1097"/>
                  <a:pt x="1189" y="1097"/>
                </a:cubicBezTo>
                <a:cubicBezTo>
                  <a:pt x="1169" y="1097"/>
                  <a:pt x="1152" y="1081"/>
                  <a:pt x="1152" y="1060"/>
                </a:cubicBezTo>
                <a:close/>
                <a:moveTo>
                  <a:pt x="1262" y="1353"/>
                </a:moveTo>
                <a:cubicBezTo>
                  <a:pt x="1262" y="1373"/>
                  <a:pt x="1246" y="1390"/>
                  <a:pt x="1225" y="1390"/>
                </a:cubicBezTo>
                <a:cubicBezTo>
                  <a:pt x="1189" y="1390"/>
                  <a:pt x="1189" y="1390"/>
                  <a:pt x="1189" y="1390"/>
                </a:cubicBezTo>
                <a:cubicBezTo>
                  <a:pt x="1169" y="1390"/>
                  <a:pt x="1152" y="1373"/>
                  <a:pt x="1152" y="1353"/>
                </a:cubicBezTo>
                <a:cubicBezTo>
                  <a:pt x="1152" y="1333"/>
                  <a:pt x="1169" y="1316"/>
                  <a:pt x="1189" y="1316"/>
                </a:cubicBezTo>
                <a:cubicBezTo>
                  <a:pt x="1225" y="1316"/>
                  <a:pt x="1225" y="1316"/>
                  <a:pt x="1225" y="1316"/>
                </a:cubicBezTo>
                <a:cubicBezTo>
                  <a:pt x="1246" y="1316"/>
                  <a:pt x="1262" y="1333"/>
                  <a:pt x="1262" y="1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9" name="Freeform 265"/>
          <p:cNvSpPr>
            <a:spLocks noEditPoints="1"/>
          </p:cNvSpPr>
          <p:nvPr/>
        </p:nvSpPr>
        <p:spPr bwMode="auto">
          <a:xfrm>
            <a:off x="15106251" y="9506474"/>
            <a:ext cx="829236" cy="725476"/>
          </a:xfrm>
          <a:custGeom>
            <a:avLst/>
            <a:gdLst>
              <a:gd name="T0" fmla="*/ 109 w 1752"/>
              <a:gd name="T1" fmla="*/ 0 h 1533"/>
              <a:gd name="T2" fmla="*/ 0 w 1752"/>
              <a:gd name="T3" fmla="*/ 1205 h 1533"/>
              <a:gd name="T4" fmla="*/ 584 w 1752"/>
              <a:gd name="T5" fmla="*/ 1314 h 1533"/>
              <a:gd name="T6" fmla="*/ 511 w 1752"/>
              <a:gd name="T7" fmla="*/ 1460 h 1533"/>
              <a:gd name="T8" fmla="*/ 511 w 1752"/>
              <a:gd name="T9" fmla="*/ 1533 h 1533"/>
              <a:gd name="T10" fmla="*/ 1277 w 1752"/>
              <a:gd name="T11" fmla="*/ 1497 h 1533"/>
              <a:gd name="T12" fmla="*/ 1168 w 1752"/>
              <a:gd name="T13" fmla="*/ 1460 h 1533"/>
              <a:gd name="T14" fmla="*/ 1642 w 1752"/>
              <a:gd name="T15" fmla="*/ 1314 h 1533"/>
              <a:gd name="T16" fmla="*/ 1752 w 1752"/>
              <a:gd name="T17" fmla="*/ 110 h 1533"/>
              <a:gd name="T18" fmla="*/ 1095 w 1752"/>
              <a:gd name="T19" fmla="*/ 1460 h 1533"/>
              <a:gd name="T20" fmla="*/ 657 w 1752"/>
              <a:gd name="T21" fmla="*/ 1314 h 1533"/>
              <a:gd name="T22" fmla="*/ 1095 w 1752"/>
              <a:gd name="T23" fmla="*/ 1460 h 1533"/>
              <a:gd name="T24" fmla="*/ 1642 w 1752"/>
              <a:gd name="T25" fmla="*/ 1241 h 1533"/>
              <a:gd name="T26" fmla="*/ 73 w 1752"/>
              <a:gd name="T27" fmla="*/ 1205 h 1533"/>
              <a:gd name="T28" fmla="*/ 1679 w 1752"/>
              <a:gd name="T29" fmla="*/ 1132 h 1533"/>
              <a:gd name="T30" fmla="*/ 1679 w 1752"/>
              <a:gd name="T31" fmla="*/ 1059 h 1533"/>
              <a:gd name="T32" fmla="*/ 73 w 1752"/>
              <a:gd name="T33" fmla="*/ 256 h 1533"/>
              <a:gd name="T34" fmla="*/ 1679 w 1752"/>
              <a:gd name="T35" fmla="*/ 1059 h 1533"/>
              <a:gd name="T36" fmla="*/ 73 w 1752"/>
              <a:gd name="T37" fmla="*/ 183 h 1533"/>
              <a:gd name="T38" fmla="*/ 109 w 1752"/>
              <a:gd name="T39" fmla="*/ 73 h 1533"/>
              <a:gd name="T40" fmla="*/ 1679 w 1752"/>
              <a:gd name="T41" fmla="*/ 110 h 1533"/>
              <a:gd name="T42" fmla="*/ 1011 w 1752"/>
              <a:gd name="T43" fmla="*/ 668 h 1533"/>
              <a:gd name="T44" fmla="*/ 985 w 1752"/>
              <a:gd name="T45" fmla="*/ 730 h 1533"/>
              <a:gd name="T46" fmla="*/ 912 w 1752"/>
              <a:gd name="T47" fmla="*/ 672 h 1533"/>
              <a:gd name="T48" fmla="*/ 876 w 1752"/>
              <a:gd name="T49" fmla="*/ 949 h 1533"/>
              <a:gd name="T50" fmla="*/ 839 w 1752"/>
              <a:gd name="T51" fmla="*/ 672 h 1533"/>
              <a:gd name="T52" fmla="*/ 741 w 1752"/>
              <a:gd name="T53" fmla="*/ 719 h 1533"/>
              <a:gd name="T54" fmla="*/ 850 w 1752"/>
              <a:gd name="T55" fmla="*/ 558 h 1533"/>
              <a:gd name="T56" fmla="*/ 1011 w 1752"/>
              <a:gd name="T57" fmla="*/ 668 h 1533"/>
              <a:gd name="T58" fmla="*/ 644 w 1752"/>
              <a:gd name="T59" fmla="*/ 461 h 1533"/>
              <a:gd name="T60" fmla="*/ 1108 w 1752"/>
              <a:gd name="T61" fmla="*/ 926 h 1533"/>
              <a:gd name="T62" fmla="*/ 1057 w 1752"/>
              <a:gd name="T63" fmla="*/ 874 h 1533"/>
              <a:gd name="T64" fmla="*/ 1057 w 1752"/>
              <a:gd name="T65" fmla="*/ 513 h 1533"/>
              <a:gd name="T66" fmla="*/ 695 w 1752"/>
              <a:gd name="T67" fmla="*/ 874 h 1533"/>
              <a:gd name="T68" fmla="*/ 669 w 1752"/>
              <a:gd name="T69" fmla="*/ 937 h 1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52" h="1533">
                <a:moveTo>
                  <a:pt x="1642" y="0"/>
                </a:moveTo>
                <a:cubicBezTo>
                  <a:pt x="109" y="0"/>
                  <a:pt x="109" y="0"/>
                  <a:pt x="109" y="0"/>
                </a:cubicBezTo>
                <a:cubicBezTo>
                  <a:pt x="49" y="0"/>
                  <a:pt x="0" y="49"/>
                  <a:pt x="0" y="110"/>
                </a:cubicBezTo>
                <a:cubicBezTo>
                  <a:pt x="0" y="1205"/>
                  <a:pt x="0" y="1205"/>
                  <a:pt x="0" y="1205"/>
                </a:cubicBezTo>
                <a:cubicBezTo>
                  <a:pt x="0" y="1265"/>
                  <a:pt x="49" y="1314"/>
                  <a:pt x="109" y="1314"/>
                </a:cubicBezTo>
                <a:cubicBezTo>
                  <a:pt x="584" y="1314"/>
                  <a:pt x="584" y="1314"/>
                  <a:pt x="584" y="1314"/>
                </a:cubicBezTo>
                <a:cubicBezTo>
                  <a:pt x="584" y="1460"/>
                  <a:pt x="584" y="1460"/>
                  <a:pt x="584" y="1460"/>
                </a:cubicBezTo>
                <a:cubicBezTo>
                  <a:pt x="511" y="1460"/>
                  <a:pt x="511" y="1460"/>
                  <a:pt x="511" y="1460"/>
                </a:cubicBezTo>
                <a:cubicBezTo>
                  <a:pt x="491" y="1460"/>
                  <a:pt x="474" y="1476"/>
                  <a:pt x="474" y="1497"/>
                </a:cubicBezTo>
                <a:cubicBezTo>
                  <a:pt x="474" y="1517"/>
                  <a:pt x="491" y="1533"/>
                  <a:pt x="511" y="1533"/>
                </a:cubicBezTo>
                <a:cubicBezTo>
                  <a:pt x="1241" y="1533"/>
                  <a:pt x="1241" y="1533"/>
                  <a:pt x="1241" y="1533"/>
                </a:cubicBezTo>
                <a:cubicBezTo>
                  <a:pt x="1261" y="1533"/>
                  <a:pt x="1277" y="1517"/>
                  <a:pt x="1277" y="1497"/>
                </a:cubicBezTo>
                <a:cubicBezTo>
                  <a:pt x="1277" y="1476"/>
                  <a:pt x="1261" y="1460"/>
                  <a:pt x="1241" y="1460"/>
                </a:cubicBezTo>
                <a:cubicBezTo>
                  <a:pt x="1168" y="1460"/>
                  <a:pt x="1168" y="1460"/>
                  <a:pt x="1168" y="1460"/>
                </a:cubicBezTo>
                <a:cubicBezTo>
                  <a:pt x="1168" y="1314"/>
                  <a:pt x="1168" y="1314"/>
                  <a:pt x="1168" y="1314"/>
                </a:cubicBezTo>
                <a:cubicBezTo>
                  <a:pt x="1642" y="1314"/>
                  <a:pt x="1642" y="1314"/>
                  <a:pt x="1642" y="1314"/>
                </a:cubicBezTo>
                <a:cubicBezTo>
                  <a:pt x="1703" y="1314"/>
                  <a:pt x="1752" y="1265"/>
                  <a:pt x="1752" y="1205"/>
                </a:cubicBezTo>
                <a:cubicBezTo>
                  <a:pt x="1752" y="110"/>
                  <a:pt x="1752" y="110"/>
                  <a:pt x="1752" y="110"/>
                </a:cubicBezTo>
                <a:cubicBezTo>
                  <a:pt x="1752" y="49"/>
                  <a:pt x="1703" y="0"/>
                  <a:pt x="1642" y="0"/>
                </a:cubicBezTo>
                <a:close/>
                <a:moveTo>
                  <a:pt x="1095" y="1460"/>
                </a:moveTo>
                <a:cubicBezTo>
                  <a:pt x="657" y="1460"/>
                  <a:pt x="657" y="1460"/>
                  <a:pt x="657" y="1460"/>
                </a:cubicBezTo>
                <a:cubicBezTo>
                  <a:pt x="657" y="1314"/>
                  <a:pt x="657" y="1314"/>
                  <a:pt x="657" y="1314"/>
                </a:cubicBezTo>
                <a:cubicBezTo>
                  <a:pt x="1095" y="1314"/>
                  <a:pt x="1095" y="1314"/>
                  <a:pt x="1095" y="1314"/>
                </a:cubicBezTo>
                <a:lnTo>
                  <a:pt x="1095" y="1460"/>
                </a:lnTo>
                <a:close/>
                <a:moveTo>
                  <a:pt x="1679" y="1205"/>
                </a:moveTo>
                <a:cubicBezTo>
                  <a:pt x="1679" y="1225"/>
                  <a:pt x="1663" y="1241"/>
                  <a:pt x="1642" y="1241"/>
                </a:cubicBezTo>
                <a:cubicBezTo>
                  <a:pt x="109" y="1241"/>
                  <a:pt x="109" y="1241"/>
                  <a:pt x="109" y="1241"/>
                </a:cubicBezTo>
                <a:cubicBezTo>
                  <a:pt x="89" y="1241"/>
                  <a:pt x="73" y="1225"/>
                  <a:pt x="73" y="1205"/>
                </a:cubicBezTo>
                <a:cubicBezTo>
                  <a:pt x="73" y="1132"/>
                  <a:pt x="73" y="1132"/>
                  <a:pt x="73" y="1132"/>
                </a:cubicBezTo>
                <a:cubicBezTo>
                  <a:pt x="1679" y="1132"/>
                  <a:pt x="1679" y="1132"/>
                  <a:pt x="1679" y="1132"/>
                </a:cubicBezTo>
                <a:lnTo>
                  <a:pt x="1679" y="1205"/>
                </a:lnTo>
                <a:close/>
                <a:moveTo>
                  <a:pt x="1679" y="1059"/>
                </a:moveTo>
                <a:cubicBezTo>
                  <a:pt x="73" y="1059"/>
                  <a:pt x="73" y="1059"/>
                  <a:pt x="73" y="1059"/>
                </a:cubicBezTo>
                <a:cubicBezTo>
                  <a:pt x="73" y="256"/>
                  <a:pt x="73" y="256"/>
                  <a:pt x="73" y="256"/>
                </a:cubicBezTo>
                <a:cubicBezTo>
                  <a:pt x="1679" y="256"/>
                  <a:pt x="1679" y="256"/>
                  <a:pt x="1679" y="256"/>
                </a:cubicBezTo>
                <a:lnTo>
                  <a:pt x="1679" y="1059"/>
                </a:lnTo>
                <a:close/>
                <a:moveTo>
                  <a:pt x="1679" y="183"/>
                </a:moveTo>
                <a:cubicBezTo>
                  <a:pt x="73" y="183"/>
                  <a:pt x="73" y="183"/>
                  <a:pt x="73" y="183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3" y="89"/>
                  <a:pt x="89" y="73"/>
                  <a:pt x="109" y="73"/>
                </a:cubicBezTo>
                <a:cubicBezTo>
                  <a:pt x="1642" y="73"/>
                  <a:pt x="1642" y="73"/>
                  <a:pt x="1642" y="73"/>
                </a:cubicBezTo>
                <a:cubicBezTo>
                  <a:pt x="1663" y="73"/>
                  <a:pt x="1679" y="89"/>
                  <a:pt x="1679" y="110"/>
                </a:cubicBezTo>
                <a:lnTo>
                  <a:pt x="1679" y="183"/>
                </a:lnTo>
                <a:close/>
                <a:moveTo>
                  <a:pt x="1011" y="668"/>
                </a:moveTo>
                <a:cubicBezTo>
                  <a:pt x="1025" y="682"/>
                  <a:pt x="1025" y="705"/>
                  <a:pt x="1011" y="719"/>
                </a:cubicBezTo>
                <a:cubicBezTo>
                  <a:pt x="1004" y="726"/>
                  <a:pt x="995" y="730"/>
                  <a:pt x="985" y="730"/>
                </a:cubicBezTo>
                <a:cubicBezTo>
                  <a:pt x="976" y="730"/>
                  <a:pt x="967" y="726"/>
                  <a:pt x="960" y="719"/>
                </a:cubicBezTo>
                <a:cubicBezTo>
                  <a:pt x="912" y="672"/>
                  <a:pt x="912" y="672"/>
                  <a:pt x="912" y="672"/>
                </a:cubicBezTo>
                <a:cubicBezTo>
                  <a:pt x="912" y="913"/>
                  <a:pt x="912" y="913"/>
                  <a:pt x="912" y="913"/>
                </a:cubicBezTo>
                <a:cubicBezTo>
                  <a:pt x="912" y="933"/>
                  <a:pt x="896" y="949"/>
                  <a:pt x="876" y="949"/>
                </a:cubicBezTo>
                <a:cubicBezTo>
                  <a:pt x="856" y="949"/>
                  <a:pt x="839" y="933"/>
                  <a:pt x="839" y="913"/>
                </a:cubicBezTo>
                <a:cubicBezTo>
                  <a:pt x="839" y="672"/>
                  <a:pt x="839" y="672"/>
                  <a:pt x="839" y="672"/>
                </a:cubicBezTo>
                <a:cubicBezTo>
                  <a:pt x="792" y="719"/>
                  <a:pt x="792" y="719"/>
                  <a:pt x="792" y="719"/>
                </a:cubicBezTo>
                <a:cubicBezTo>
                  <a:pt x="778" y="734"/>
                  <a:pt x="755" y="734"/>
                  <a:pt x="741" y="719"/>
                </a:cubicBezTo>
                <a:cubicBezTo>
                  <a:pt x="726" y="705"/>
                  <a:pt x="726" y="682"/>
                  <a:pt x="741" y="668"/>
                </a:cubicBezTo>
                <a:cubicBezTo>
                  <a:pt x="850" y="558"/>
                  <a:pt x="850" y="558"/>
                  <a:pt x="850" y="558"/>
                </a:cubicBezTo>
                <a:cubicBezTo>
                  <a:pt x="864" y="544"/>
                  <a:pt x="887" y="544"/>
                  <a:pt x="902" y="558"/>
                </a:cubicBezTo>
                <a:lnTo>
                  <a:pt x="1011" y="668"/>
                </a:lnTo>
                <a:close/>
                <a:moveTo>
                  <a:pt x="644" y="926"/>
                </a:moveTo>
                <a:cubicBezTo>
                  <a:pt x="516" y="798"/>
                  <a:pt x="516" y="589"/>
                  <a:pt x="644" y="461"/>
                </a:cubicBezTo>
                <a:cubicBezTo>
                  <a:pt x="772" y="333"/>
                  <a:pt x="980" y="333"/>
                  <a:pt x="1108" y="461"/>
                </a:cubicBezTo>
                <a:cubicBezTo>
                  <a:pt x="1236" y="589"/>
                  <a:pt x="1236" y="798"/>
                  <a:pt x="1108" y="926"/>
                </a:cubicBezTo>
                <a:cubicBezTo>
                  <a:pt x="1094" y="940"/>
                  <a:pt x="1071" y="940"/>
                  <a:pt x="1057" y="926"/>
                </a:cubicBezTo>
                <a:cubicBezTo>
                  <a:pt x="1042" y="912"/>
                  <a:pt x="1042" y="888"/>
                  <a:pt x="1057" y="874"/>
                </a:cubicBezTo>
                <a:cubicBezTo>
                  <a:pt x="1105" y="826"/>
                  <a:pt x="1131" y="762"/>
                  <a:pt x="1131" y="694"/>
                </a:cubicBezTo>
                <a:cubicBezTo>
                  <a:pt x="1131" y="625"/>
                  <a:pt x="1105" y="561"/>
                  <a:pt x="1057" y="513"/>
                </a:cubicBezTo>
                <a:cubicBezTo>
                  <a:pt x="957" y="413"/>
                  <a:pt x="795" y="413"/>
                  <a:pt x="695" y="513"/>
                </a:cubicBezTo>
                <a:cubicBezTo>
                  <a:pt x="596" y="613"/>
                  <a:pt x="596" y="775"/>
                  <a:pt x="695" y="874"/>
                </a:cubicBezTo>
                <a:cubicBezTo>
                  <a:pt x="710" y="888"/>
                  <a:pt x="710" y="912"/>
                  <a:pt x="695" y="926"/>
                </a:cubicBezTo>
                <a:cubicBezTo>
                  <a:pt x="688" y="933"/>
                  <a:pt x="679" y="937"/>
                  <a:pt x="669" y="937"/>
                </a:cubicBezTo>
                <a:cubicBezTo>
                  <a:pt x="660" y="937"/>
                  <a:pt x="651" y="933"/>
                  <a:pt x="644" y="9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0" name="Freeform 267"/>
          <p:cNvSpPr>
            <a:spLocks noEditPoints="1"/>
          </p:cNvSpPr>
          <p:nvPr/>
        </p:nvSpPr>
        <p:spPr bwMode="auto">
          <a:xfrm>
            <a:off x="19845615" y="9453726"/>
            <a:ext cx="415052" cy="830972"/>
          </a:xfrm>
          <a:custGeom>
            <a:avLst/>
            <a:gdLst>
              <a:gd name="T0" fmla="*/ 436 w 877"/>
              <a:gd name="T1" fmla="*/ 0 h 1756"/>
              <a:gd name="T2" fmla="*/ 290 w 877"/>
              <a:gd name="T3" fmla="*/ 146 h 1756"/>
              <a:gd name="T4" fmla="*/ 290 w 877"/>
              <a:gd name="T5" fmla="*/ 238 h 1756"/>
              <a:gd name="T6" fmla="*/ 219 w 877"/>
              <a:gd name="T7" fmla="*/ 219 h 1756"/>
              <a:gd name="T8" fmla="*/ 73 w 877"/>
              <a:gd name="T9" fmla="*/ 365 h 1756"/>
              <a:gd name="T10" fmla="*/ 73 w 877"/>
              <a:gd name="T11" fmla="*/ 1025 h 1756"/>
              <a:gd name="T12" fmla="*/ 0 w 877"/>
              <a:gd name="T13" fmla="*/ 1025 h 1756"/>
              <a:gd name="T14" fmla="*/ 0 w 877"/>
              <a:gd name="T15" fmla="*/ 1208 h 1756"/>
              <a:gd name="T16" fmla="*/ 256 w 877"/>
              <a:gd name="T17" fmla="*/ 1464 h 1756"/>
              <a:gd name="T18" fmla="*/ 292 w 877"/>
              <a:gd name="T19" fmla="*/ 1464 h 1756"/>
              <a:gd name="T20" fmla="*/ 292 w 877"/>
              <a:gd name="T21" fmla="*/ 1537 h 1756"/>
              <a:gd name="T22" fmla="*/ 402 w 877"/>
              <a:gd name="T23" fmla="*/ 1678 h 1756"/>
              <a:gd name="T24" fmla="*/ 402 w 877"/>
              <a:gd name="T25" fmla="*/ 1719 h 1756"/>
              <a:gd name="T26" fmla="*/ 439 w 877"/>
              <a:gd name="T27" fmla="*/ 1756 h 1756"/>
              <a:gd name="T28" fmla="*/ 475 w 877"/>
              <a:gd name="T29" fmla="*/ 1719 h 1756"/>
              <a:gd name="T30" fmla="*/ 475 w 877"/>
              <a:gd name="T31" fmla="*/ 1678 h 1756"/>
              <a:gd name="T32" fmla="*/ 585 w 877"/>
              <a:gd name="T33" fmla="*/ 1537 h 1756"/>
              <a:gd name="T34" fmla="*/ 585 w 877"/>
              <a:gd name="T35" fmla="*/ 1464 h 1756"/>
              <a:gd name="T36" fmla="*/ 621 w 877"/>
              <a:gd name="T37" fmla="*/ 1464 h 1756"/>
              <a:gd name="T38" fmla="*/ 877 w 877"/>
              <a:gd name="T39" fmla="*/ 1208 h 1756"/>
              <a:gd name="T40" fmla="*/ 877 w 877"/>
              <a:gd name="T41" fmla="*/ 1025 h 1756"/>
              <a:gd name="T42" fmla="*/ 804 w 877"/>
              <a:gd name="T43" fmla="*/ 1025 h 1756"/>
              <a:gd name="T44" fmla="*/ 804 w 877"/>
              <a:gd name="T45" fmla="*/ 365 h 1756"/>
              <a:gd name="T46" fmla="*/ 658 w 877"/>
              <a:gd name="T47" fmla="*/ 219 h 1756"/>
              <a:gd name="T48" fmla="*/ 582 w 877"/>
              <a:gd name="T49" fmla="*/ 241 h 1756"/>
              <a:gd name="T50" fmla="*/ 582 w 877"/>
              <a:gd name="T51" fmla="*/ 146 h 1756"/>
              <a:gd name="T52" fmla="*/ 436 w 877"/>
              <a:gd name="T53" fmla="*/ 0 h 1756"/>
              <a:gd name="T54" fmla="*/ 436 w 877"/>
              <a:gd name="T55" fmla="*/ 73 h 1756"/>
              <a:gd name="T56" fmla="*/ 509 w 877"/>
              <a:gd name="T57" fmla="*/ 146 h 1756"/>
              <a:gd name="T58" fmla="*/ 509 w 877"/>
              <a:gd name="T59" fmla="*/ 1023 h 1756"/>
              <a:gd name="T60" fmla="*/ 366 w 877"/>
              <a:gd name="T61" fmla="*/ 1023 h 1756"/>
              <a:gd name="T62" fmla="*/ 363 w 877"/>
              <a:gd name="T63" fmla="*/ 146 h 1756"/>
              <a:gd name="T64" fmla="*/ 436 w 877"/>
              <a:gd name="T65" fmla="*/ 73 h 1756"/>
              <a:gd name="T66" fmla="*/ 146 w 877"/>
              <a:gd name="T67" fmla="*/ 365 h 1756"/>
              <a:gd name="T68" fmla="*/ 219 w 877"/>
              <a:gd name="T69" fmla="*/ 292 h 1756"/>
              <a:gd name="T70" fmla="*/ 290 w 877"/>
              <a:gd name="T71" fmla="*/ 346 h 1756"/>
              <a:gd name="T72" fmla="*/ 290 w 877"/>
              <a:gd name="T73" fmla="*/ 1023 h 1756"/>
              <a:gd name="T74" fmla="*/ 146 w 877"/>
              <a:gd name="T75" fmla="*/ 1023 h 1756"/>
              <a:gd name="T76" fmla="*/ 146 w 877"/>
              <a:gd name="T77" fmla="*/ 365 h 1756"/>
              <a:gd name="T78" fmla="*/ 512 w 877"/>
              <a:gd name="T79" fmla="*/ 1537 h 1756"/>
              <a:gd name="T80" fmla="*/ 439 w 877"/>
              <a:gd name="T81" fmla="*/ 1610 h 1756"/>
              <a:gd name="T82" fmla="*/ 366 w 877"/>
              <a:gd name="T83" fmla="*/ 1537 h 1756"/>
              <a:gd name="T84" fmla="*/ 366 w 877"/>
              <a:gd name="T85" fmla="*/ 1464 h 1756"/>
              <a:gd name="T86" fmla="*/ 512 w 877"/>
              <a:gd name="T87" fmla="*/ 1464 h 1756"/>
              <a:gd name="T88" fmla="*/ 512 w 877"/>
              <a:gd name="T89" fmla="*/ 1537 h 1756"/>
              <a:gd name="T90" fmla="*/ 585 w 877"/>
              <a:gd name="T91" fmla="*/ 365 h 1756"/>
              <a:gd name="T92" fmla="*/ 658 w 877"/>
              <a:gd name="T93" fmla="*/ 292 h 1756"/>
              <a:gd name="T94" fmla="*/ 731 w 877"/>
              <a:gd name="T95" fmla="*/ 365 h 1756"/>
              <a:gd name="T96" fmla="*/ 731 w 877"/>
              <a:gd name="T97" fmla="*/ 1023 h 1756"/>
              <a:gd name="T98" fmla="*/ 585 w 877"/>
              <a:gd name="T99" fmla="*/ 1023 h 1756"/>
              <a:gd name="T100" fmla="*/ 585 w 877"/>
              <a:gd name="T101" fmla="*/ 365 h 1756"/>
              <a:gd name="T102" fmla="*/ 804 w 877"/>
              <a:gd name="T103" fmla="*/ 1098 h 1756"/>
              <a:gd name="T104" fmla="*/ 804 w 877"/>
              <a:gd name="T105" fmla="*/ 1208 h 1756"/>
              <a:gd name="T106" fmla="*/ 621 w 877"/>
              <a:gd name="T107" fmla="*/ 1391 h 1756"/>
              <a:gd name="T108" fmla="*/ 256 w 877"/>
              <a:gd name="T109" fmla="*/ 1391 h 1756"/>
              <a:gd name="T110" fmla="*/ 73 w 877"/>
              <a:gd name="T111" fmla="*/ 1208 h 1756"/>
              <a:gd name="T112" fmla="*/ 73 w 877"/>
              <a:gd name="T113" fmla="*/ 1098 h 1756"/>
              <a:gd name="T114" fmla="*/ 804 w 877"/>
              <a:gd name="T115" fmla="*/ 1098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77" h="1756">
                <a:moveTo>
                  <a:pt x="436" y="0"/>
                </a:moveTo>
                <a:cubicBezTo>
                  <a:pt x="355" y="0"/>
                  <a:pt x="290" y="65"/>
                  <a:pt x="290" y="146"/>
                </a:cubicBezTo>
                <a:cubicBezTo>
                  <a:pt x="290" y="238"/>
                  <a:pt x="290" y="238"/>
                  <a:pt x="290" y="238"/>
                </a:cubicBezTo>
                <a:cubicBezTo>
                  <a:pt x="269" y="226"/>
                  <a:pt x="245" y="219"/>
                  <a:pt x="219" y="219"/>
                </a:cubicBezTo>
                <a:cubicBezTo>
                  <a:pt x="139" y="219"/>
                  <a:pt x="73" y="285"/>
                  <a:pt x="73" y="365"/>
                </a:cubicBezTo>
                <a:cubicBezTo>
                  <a:pt x="73" y="1025"/>
                  <a:pt x="73" y="1025"/>
                  <a:pt x="73" y="1025"/>
                </a:cubicBezTo>
                <a:cubicBezTo>
                  <a:pt x="0" y="1025"/>
                  <a:pt x="0" y="1025"/>
                  <a:pt x="0" y="1025"/>
                </a:cubicBezTo>
                <a:cubicBezTo>
                  <a:pt x="0" y="1208"/>
                  <a:pt x="0" y="1208"/>
                  <a:pt x="0" y="1208"/>
                </a:cubicBezTo>
                <a:cubicBezTo>
                  <a:pt x="0" y="1349"/>
                  <a:pt x="115" y="1464"/>
                  <a:pt x="256" y="1464"/>
                </a:cubicBezTo>
                <a:cubicBezTo>
                  <a:pt x="292" y="1464"/>
                  <a:pt x="292" y="1464"/>
                  <a:pt x="292" y="1464"/>
                </a:cubicBezTo>
                <a:cubicBezTo>
                  <a:pt x="292" y="1537"/>
                  <a:pt x="292" y="1537"/>
                  <a:pt x="292" y="1537"/>
                </a:cubicBezTo>
                <a:cubicBezTo>
                  <a:pt x="292" y="1605"/>
                  <a:pt x="339" y="1661"/>
                  <a:pt x="402" y="1678"/>
                </a:cubicBezTo>
                <a:cubicBezTo>
                  <a:pt x="402" y="1719"/>
                  <a:pt x="402" y="1719"/>
                  <a:pt x="402" y="1719"/>
                </a:cubicBezTo>
                <a:cubicBezTo>
                  <a:pt x="402" y="1740"/>
                  <a:pt x="418" y="1756"/>
                  <a:pt x="439" y="1756"/>
                </a:cubicBezTo>
                <a:cubicBezTo>
                  <a:pt x="459" y="1756"/>
                  <a:pt x="475" y="1740"/>
                  <a:pt x="475" y="1719"/>
                </a:cubicBezTo>
                <a:cubicBezTo>
                  <a:pt x="475" y="1678"/>
                  <a:pt x="475" y="1678"/>
                  <a:pt x="475" y="1678"/>
                </a:cubicBezTo>
                <a:cubicBezTo>
                  <a:pt x="538" y="1661"/>
                  <a:pt x="585" y="1605"/>
                  <a:pt x="585" y="1537"/>
                </a:cubicBezTo>
                <a:cubicBezTo>
                  <a:pt x="585" y="1464"/>
                  <a:pt x="585" y="1464"/>
                  <a:pt x="585" y="1464"/>
                </a:cubicBezTo>
                <a:cubicBezTo>
                  <a:pt x="621" y="1464"/>
                  <a:pt x="621" y="1464"/>
                  <a:pt x="621" y="1464"/>
                </a:cubicBezTo>
                <a:cubicBezTo>
                  <a:pt x="762" y="1464"/>
                  <a:pt x="877" y="1349"/>
                  <a:pt x="877" y="1208"/>
                </a:cubicBezTo>
                <a:cubicBezTo>
                  <a:pt x="877" y="1025"/>
                  <a:pt x="877" y="1025"/>
                  <a:pt x="877" y="1025"/>
                </a:cubicBezTo>
                <a:cubicBezTo>
                  <a:pt x="804" y="1025"/>
                  <a:pt x="804" y="1025"/>
                  <a:pt x="804" y="1025"/>
                </a:cubicBezTo>
                <a:cubicBezTo>
                  <a:pt x="804" y="365"/>
                  <a:pt x="804" y="365"/>
                  <a:pt x="804" y="365"/>
                </a:cubicBezTo>
                <a:cubicBezTo>
                  <a:pt x="804" y="285"/>
                  <a:pt x="738" y="219"/>
                  <a:pt x="658" y="219"/>
                </a:cubicBezTo>
                <a:cubicBezTo>
                  <a:pt x="630" y="219"/>
                  <a:pt x="604" y="227"/>
                  <a:pt x="582" y="241"/>
                </a:cubicBezTo>
                <a:cubicBezTo>
                  <a:pt x="582" y="146"/>
                  <a:pt x="582" y="146"/>
                  <a:pt x="582" y="146"/>
                </a:cubicBezTo>
                <a:cubicBezTo>
                  <a:pt x="582" y="65"/>
                  <a:pt x="516" y="0"/>
                  <a:pt x="436" y="0"/>
                </a:cubicBezTo>
                <a:close/>
                <a:moveTo>
                  <a:pt x="436" y="73"/>
                </a:moveTo>
                <a:cubicBezTo>
                  <a:pt x="476" y="73"/>
                  <a:pt x="509" y="106"/>
                  <a:pt x="509" y="146"/>
                </a:cubicBezTo>
                <a:cubicBezTo>
                  <a:pt x="509" y="1023"/>
                  <a:pt x="509" y="1023"/>
                  <a:pt x="509" y="1023"/>
                </a:cubicBezTo>
                <a:cubicBezTo>
                  <a:pt x="366" y="1023"/>
                  <a:pt x="366" y="1023"/>
                  <a:pt x="366" y="1023"/>
                </a:cubicBezTo>
                <a:cubicBezTo>
                  <a:pt x="363" y="146"/>
                  <a:pt x="363" y="146"/>
                  <a:pt x="363" y="146"/>
                </a:cubicBezTo>
                <a:cubicBezTo>
                  <a:pt x="363" y="106"/>
                  <a:pt x="395" y="73"/>
                  <a:pt x="436" y="73"/>
                </a:cubicBezTo>
                <a:close/>
                <a:moveTo>
                  <a:pt x="146" y="365"/>
                </a:moveTo>
                <a:cubicBezTo>
                  <a:pt x="146" y="325"/>
                  <a:pt x="179" y="292"/>
                  <a:pt x="219" y="292"/>
                </a:cubicBezTo>
                <a:cubicBezTo>
                  <a:pt x="253" y="292"/>
                  <a:pt x="281" y="315"/>
                  <a:pt x="290" y="346"/>
                </a:cubicBezTo>
                <a:cubicBezTo>
                  <a:pt x="290" y="1023"/>
                  <a:pt x="290" y="1023"/>
                  <a:pt x="290" y="1023"/>
                </a:cubicBezTo>
                <a:cubicBezTo>
                  <a:pt x="146" y="1023"/>
                  <a:pt x="146" y="1023"/>
                  <a:pt x="146" y="1023"/>
                </a:cubicBezTo>
                <a:lnTo>
                  <a:pt x="146" y="365"/>
                </a:lnTo>
                <a:close/>
                <a:moveTo>
                  <a:pt x="512" y="1537"/>
                </a:moveTo>
                <a:cubicBezTo>
                  <a:pt x="512" y="1577"/>
                  <a:pt x="479" y="1610"/>
                  <a:pt x="439" y="1610"/>
                </a:cubicBezTo>
                <a:cubicBezTo>
                  <a:pt x="398" y="1610"/>
                  <a:pt x="366" y="1577"/>
                  <a:pt x="366" y="1537"/>
                </a:cubicBezTo>
                <a:cubicBezTo>
                  <a:pt x="366" y="1464"/>
                  <a:pt x="366" y="1464"/>
                  <a:pt x="366" y="1464"/>
                </a:cubicBezTo>
                <a:cubicBezTo>
                  <a:pt x="512" y="1464"/>
                  <a:pt x="512" y="1464"/>
                  <a:pt x="512" y="1464"/>
                </a:cubicBezTo>
                <a:lnTo>
                  <a:pt x="512" y="1537"/>
                </a:lnTo>
                <a:close/>
                <a:moveTo>
                  <a:pt x="585" y="365"/>
                </a:moveTo>
                <a:cubicBezTo>
                  <a:pt x="585" y="325"/>
                  <a:pt x="617" y="292"/>
                  <a:pt x="658" y="292"/>
                </a:cubicBezTo>
                <a:cubicBezTo>
                  <a:pt x="698" y="292"/>
                  <a:pt x="731" y="325"/>
                  <a:pt x="731" y="365"/>
                </a:cubicBezTo>
                <a:cubicBezTo>
                  <a:pt x="731" y="1023"/>
                  <a:pt x="731" y="1023"/>
                  <a:pt x="731" y="1023"/>
                </a:cubicBezTo>
                <a:cubicBezTo>
                  <a:pt x="585" y="1023"/>
                  <a:pt x="585" y="1023"/>
                  <a:pt x="585" y="1023"/>
                </a:cubicBezTo>
                <a:lnTo>
                  <a:pt x="585" y="365"/>
                </a:lnTo>
                <a:close/>
                <a:moveTo>
                  <a:pt x="804" y="1098"/>
                </a:moveTo>
                <a:cubicBezTo>
                  <a:pt x="804" y="1208"/>
                  <a:pt x="804" y="1208"/>
                  <a:pt x="804" y="1208"/>
                </a:cubicBezTo>
                <a:cubicBezTo>
                  <a:pt x="804" y="1309"/>
                  <a:pt x="722" y="1391"/>
                  <a:pt x="621" y="1391"/>
                </a:cubicBezTo>
                <a:cubicBezTo>
                  <a:pt x="256" y="1391"/>
                  <a:pt x="256" y="1391"/>
                  <a:pt x="256" y="1391"/>
                </a:cubicBezTo>
                <a:cubicBezTo>
                  <a:pt x="155" y="1391"/>
                  <a:pt x="73" y="1309"/>
                  <a:pt x="73" y="1208"/>
                </a:cubicBezTo>
                <a:cubicBezTo>
                  <a:pt x="73" y="1098"/>
                  <a:pt x="73" y="1098"/>
                  <a:pt x="73" y="1098"/>
                </a:cubicBezTo>
                <a:lnTo>
                  <a:pt x="804" y="10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1" name="Freeform 263"/>
          <p:cNvSpPr>
            <a:spLocks noEditPoints="1"/>
          </p:cNvSpPr>
          <p:nvPr/>
        </p:nvSpPr>
        <p:spPr bwMode="auto">
          <a:xfrm>
            <a:off x="10633543" y="9454012"/>
            <a:ext cx="832720" cy="830400"/>
          </a:xfrm>
          <a:custGeom>
            <a:avLst/>
            <a:gdLst>
              <a:gd name="T0" fmla="*/ 441 w 1759"/>
              <a:gd name="T1" fmla="*/ 879 h 1755"/>
              <a:gd name="T2" fmla="*/ 441 w 1759"/>
              <a:gd name="T3" fmla="*/ 806 h 1755"/>
              <a:gd name="T4" fmla="*/ 806 w 1759"/>
              <a:gd name="T5" fmla="*/ 441 h 1755"/>
              <a:gd name="T6" fmla="*/ 879 w 1759"/>
              <a:gd name="T7" fmla="*/ 1317 h 1755"/>
              <a:gd name="T8" fmla="*/ 1317 w 1759"/>
              <a:gd name="T9" fmla="*/ 879 h 1755"/>
              <a:gd name="T10" fmla="*/ 1317 w 1759"/>
              <a:gd name="T11" fmla="*/ 952 h 1755"/>
              <a:gd name="T12" fmla="*/ 1745 w 1759"/>
              <a:gd name="T13" fmla="*/ 634 h 1755"/>
              <a:gd name="T14" fmla="*/ 1646 w 1759"/>
              <a:gd name="T15" fmla="*/ 770 h 1755"/>
              <a:gd name="T16" fmla="*/ 1547 w 1759"/>
              <a:gd name="T17" fmla="*/ 634 h 1755"/>
              <a:gd name="T18" fmla="*/ 1114 w 1759"/>
              <a:gd name="T19" fmla="*/ 150 h 1755"/>
              <a:gd name="T20" fmla="*/ 1098 w 1759"/>
              <a:gd name="T21" fmla="*/ 222 h 1755"/>
              <a:gd name="T22" fmla="*/ 999 w 1759"/>
              <a:gd name="T23" fmla="*/ 87 h 1755"/>
              <a:gd name="T24" fmla="*/ 1124 w 1759"/>
              <a:gd name="T25" fmla="*/ 66 h 1755"/>
              <a:gd name="T26" fmla="*/ 1693 w 1759"/>
              <a:gd name="T27" fmla="*/ 634 h 1755"/>
              <a:gd name="T28" fmla="*/ 759 w 1759"/>
              <a:gd name="T29" fmla="*/ 1672 h 1755"/>
              <a:gd name="T30" fmla="*/ 634 w 1759"/>
              <a:gd name="T31" fmla="*/ 1745 h 1755"/>
              <a:gd name="T32" fmla="*/ 77 w 1759"/>
              <a:gd name="T33" fmla="*/ 1113 h 1755"/>
              <a:gd name="T34" fmla="*/ 14 w 1759"/>
              <a:gd name="T35" fmla="*/ 1124 h 1755"/>
              <a:gd name="T36" fmla="*/ 139 w 1759"/>
              <a:gd name="T37" fmla="*/ 999 h 1755"/>
              <a:gd name="T38" fmla="*/ 160 w 1759"/>
              <a:gd name="T39" fmla="*/ 1124 h 1755"/>
              <a:gd name="T40" fmla="*/ 634 w 1759"/>
              <a:gd name="T41" fmla="*/ 1599 h 1755"/>
              <a:gd name="T42" fmla="*/ 759 w 1759"/>
              <a:gd name="T43" fmla="*/ 1620 h 1755"/>
              <a:gd name="T44" fmla="*/ 510 w 1759"/>
              <a:gd name="T45" fmla="*/ 421 h 1755"/>
              <a:gd name="T46" fmla="*/ 355 w 1759"/>
              <a:gd name="T47" fmla="*/ 472 h 1755"/>
              <a:gd name="T48" fmla="*/ 371 w 1759"/>
              <a:gd name="T49" fmla="*/ 524 h 1755"/>
              <a:gd name="T50" fmla="*/ 575 w 1759"/>
              <a:gd name="T51" fmla="*/ 535 h 1755"/>
              <a:gd name="T52" fmla="*/ 358 w 1759"/>
              <a:gd name="T53" fmla="*/ 621 h 1755"/>
              <a:gd name="T54" fmla="*/ 222 w 1759"/>
              <a:gd name="T55" fmla="*/ 472 h 1755"/>
              <a:gd name="T56" fmla="*/ 275 w 1759"/>
              <a:gd name="T57" fmla="*/ 421 h 1755"/>
              <a:gd name="T58" fmla="*/ 285 w 1759"/>
              <a:gd name="T59" fmla="*/ 369 h 1755"/>
              <a:gd name="T60" fmla="*/ 624 w 1759"/>
              <a:gd name="T61" fmla="*/ 296 h 1755"/>
              <a:gd name="T62" fmla="*/ 471 w 1759"/>
              <a:gd name="T63" fmla="*/ 299 h 1755"/>
              <a:gd name="T64" fmla="*/ 1463 w 1759"/>
              <a:gd name="T65" fmla="*/ 1322 h 1755"/>
              <a:gd name="T66" fmla="*/ 1346 w 1759"/>
              <a:gd name="T67" fmla="*/ 1144 h 1755"/>
              <a:gd name="T68" fmla="*/ 1346 w 1759"/>
              <a:gd name="T69" fmla="*/ 1070 h 1755"/>
              <a:gd name="T70" fmla="*/ 1302 w 1759"/>
              <a:gd name="T71" fmla="*/ 1069 h 1755"/>
              <a:gd name="T72" fmla="*/ 1190 w 1759"/>
              <a:gd name="T73" fmla="*/ 1295 h 1755"/>
              <a:gd name="T74" fmla="*/ 1184 w 1759"/>
              <a:gd name="T75" fmla="*/ 1416 h 1755"/>
              <a:gd name="T76" fmla="*/ 1302 w 1759"/>
              <a:gd name="T77" fmla="*/ 1600 h 1755"/>
              <a:gd name="T78" fmla="*/ 1458 w 1759"/>
              <a:gd name="T79" fmla="*/ 1510 h 1755"/>
              <a:gd name="T80" fmla="*/ 1302 w 1759"/>
              <a:gd name="T81" fmla="*/ 1260 h 1755"/>
              <a:gd name="T82" fmla="*/ 1254 w 1759"/>
              <a:gd name="T83" fmla="*/ 1160 h 1755"/>
              <a:gd name="T84" fmla="*/ 1398 w 1759"/>
              <a:gd name="T85" fmla="*/ 1459 h 1755"/>
              <a:gd name="T86" fmla="*/ 1402 w 1759"/>
              <a:gd name="T87" fmla="*/ 1381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59" h="1755">
                <a:moveTo>
                  <a:pt x="441" y="3"/>
                </a:moveTo>
                <a:cubicBezTo>
                  <a:pt x="200" y="3"/>
                  <a:pt x="3" y="200"/>
                  <a:pt x="3" y="441"/>
                </a:cubicBezTo>
                <a:cubicBezTo>
                  <a:pt x="3" y="683"/>
                  <a:pt x="200" y="879"/>
                  <a:pt x="441" y="879"/>
                </a:cubicBezTo>
                <a:cubicBezTo>
                  <a:pt x="683" y="879"/>
                  <a:pt x="879" y="683"/>
                  <a:pt x="879" y="441"/>
                </a:cubicBezTo>
                <a:cubicBezTo>
                  <a:pt x="879" y="200"/>
                  <a:pt x="683" y="3"/>
                  <a:pt x="441" y="3"/>
                </a:cubicBezTo>
                <a:close/>
                <a:moveTo>
                  <a:pt x="441" y="806"/>
                </a:moveTo>
                <a:cubicBezTo>
                  <a:pt x="240" y="806"/>
                  <a:pt x="76" y="643"/>
                  <a:pt x="76" y="441"/>
                </a:cubicBezTo>
                <a:cubicBezTo>
                  <a:pt x="76" y="240"/>
                  <a:pt x="240" y="76"/>
                  <a:pt x="441" y="76"/>
                </a:cubicBezTo>
                <a:cubicBezTo>
                  <a:pt x="643" y="76"/>
                  <a:pt x="806" y="240"/>
                  <a:pt x="806" y="441"/>
                </a:cubicBezTo>
                <a:cubicBezTo>
                  <a:pt x="806" y="643"/>
                  <a:pt x="643" y="806"/>
                  <a:pt x="441" y="806"/>
                </a:cubicBezTo>
                <a:close/>
                <a:moveTo>
                  <a:pt x="1317" y="879"/>
                </a:moveTo>
                <a:cubicBezTo>
                  <a:pt x="1076" y="879"/>
                  <a:pt x="879" y="1076"/>
                  <a:pt x="879" y="1317"/>
                </a:cubicBezTo>
                <a:cubicBezTo>
                  <a:pt x="879" y="1559"/>
                  <a:pt x="1076" y="1755"/>
                  <a:pt x="1317" y="1755"/>
                </a:cubicBezTo>
                <a:cubicBezTo>
                  <a:pt x="1559" y="1755"/>
                  <a:pt x="1755" y="1559"/>
                  <a:pt x="1755" y="1317"/>
                </a:cubicBezTo>
                <a:cubicBezTo>
                  <a:pt x="1755" y="1076"/>
                  <a:pt x="1559" y="879"/>
                  <a:pt x="1317" y="879"/>
                </a:cubicBezTo>
                <a:close/>
                <a:moveTo>
                  <a:pt x="1317" y="1682"/>
                </a:moveTo>
                <a:cubicBezTo>
                  <a:pt x="1116" y="1682"/>
                  <a:pt x="952" y="1519"/>
                  <a:pt x="952" y="1317"/>
                </a:cubicBezTo>
                <a:cubicBezTo>
                  <a:pt x="952" y="1116"/>
                  <a:pt x="1116" y="952"/>
                  <a:pt x="1317" y="952"/>
                </a:cubicBezTo>
                <a:cubicBezTo>
                  <a:pt x="1519" y="952"/>
                  <a:pt x="1682" y="1116"/>
                  <a:pt x="1682" y="1317"/>
                </a:cubicBezTo>
                <a:cubicBezTo>
                  <a:pt x="1682" y="1519"/>
                  <a:pt x="1519" y="1682"/>
                  <a:pt x="1317" y="1682"/>
                </a:cubicBezTo>
                <a:close/>
                <a:moveTo>
                  <a:pt x="1745" y="634"/>
                </a:moveTo>
                <a:cubicBezTo>
                  <a:pt x="1759" y="649"/>
                  <a:pt x="1759" y="672"/>
                  <a:pt x="1745" y="686"/>
                </a:cubicBezTo>
                <a:cubicBezTo>
                  <a:pt x="1672" y="759"/>
                  <a:pt x="1672" y="759"/>
                  <a:pt x="1672" y="759"/>
                </a:cubicBezTo>
                <a:cubicBezTo>
                  <a:pt x="1664" y="766"/>
                  <a:pt x="1655" y="770"/>
                  <a:pt x="1646" y="770"/>
                </a:cubicBezTo>
                <a:cubicBezTo>
                  <a:pt x="1636" y="770"/>
                  <a:pt x="1627" y="766"/>
                  <a:pt x="1620" y="759"/>
                </a:cubicBezTo>
                <a:cubicBezTo>
                  <a:pt x="1547" y="686"/>
                  <a:pt x="1547" y="686"/>
                  <a:pt x="1547" y="686"/>
                </a:cubicBezTo>
                <a:cubicBezTo>
                  <a:pt x="1533" y="672"/>
                  <a:pt x="1533" y="649"/>
                  <a:pt x="1547" y="634"/>
                </a:cubicBezTo>
                <a:cubicBezTo>
                  <a:pt x="1561" y="620"/>
                  <a:pt x="1584" y="620"/>
                  <a:pt x="1599" y="634"/>
                </a:cubicBezTo>
                <a:cubicBezTo>
                  <a:pt x="1608" y="644"/>
                  <a:pt x="1608" y="644"/>
                  <a:pt x="1608" y="644"/>
                </a:cubicBezTo>
                <a:cubicBezTo>
                  <a:pt x="1600" y="375"/>
                  <a:pt x="1383" y="158"/>
                  <a:pt x="1114" y="150"/>
                </a:cubicBezTo>
                <a:cubicBezTo>
                  <a:pt x="1124" y="160"/>
                  <a:pt x="1124" y="160"/>
                  <a:pt x="1124" y="160"/>
                </a:cubicBezTo>
                <a:cubicBezTo>
                  <a:pt x="1138" y="174"/>
                  <a:pt x="1138" y="197"/>
                  <a:pt x="1124" y="212"/>
                </a:cubicBezTo>
                <a:cubicBezTo>
                  <a:pt x="1117" y="219"/>
                  <a:pt x="1108" y="222"/>
                  <a:pt x="1098" y="222"/>
                </a:cubicBezTo>
                <a:cubicBezTo>
                  <a:pt x="1089" y="222"/>
                  <a:pt x="1080" y="219"/>
                  <a:pt x="1072" y="212"/>
                </a:cubicBezTo>
                <a:cubicBezTo>
                  <a:pt x="999" y="139"/>
                  <a:pt x="999" y="139"/>
                  <a:pt x="999" y="139"/>
                </a:cubicBezTo>
                <a:cubicBezTo>
                  <a:pt x="985" y="124"/>
                  <a:pt x="985" y="101"/>
                  <a:pt x="999" y="87"/>
                </a:cubicBezTo>
                <a:cubicBezTo>
                  <a:pt x="1072" y="14"/>
                  <a:pt x="1072" y="14"/>
                  <a:pt x="1072" y="14"/>
                </a:cubicBezTo>
                <a:cubicBezTo>
                  <a:pt x="1087" y="0"/>
                  <a:pt x="1110" y="0"/>
                  <a:pt x="1124" y="14"/>
                </a:cubicBezTo>
                <a:cubicBezTo>
                  <a:pt x="1138" y="28"/>
                  <a:pt x="1138" y="51"/>
                  <a:pt x="1124" y="66"/>
                </a:cubicBezTo>
                <a:cubicBezTo>
                  <a:pt x="1113" y="77"/>
                  <a:pt x="1113" y="77"/>
                  <a:pt x="1113" y="77"/>
                </a:cubicBezTo>
                <a:cubicBezTo>
                  <a:pt x="1423" y="85"/>
                  <a:pt x="1674" y="335"/>
                  <a:pt x="1682" y="646"/>
                </a:cubicBezTo>
                <a:cubicBezTo>
                  <a:pt x="1693" y="634"/>
                  <a:pt x="1693" y="634"/>
                  <a:pt x="1693" y="634"/>
                </a:cubicBezTo>
                <a:cubicBezTo>
                  <a:pt x="1707" y="620"/>
                  <a:pt x="1730" y="620"/>
                  <a:pt x="1745" y="634"/>
                </a:cubicBezTo>
                <a:close/>
                <a:moveTo>
                  <a:pt x="759" y="1620"/>
                </a:moveTo>
                <a:cubicBezTo>
                  <a:pt x="773" y="1634"/>
                  <a:pt x="773" y="1657"/>
                  <a:pt x="759" y="1672"/>
                </a:cubicBezTo>
                <a:cubicBezTo>
                  <a:pt x="686" y="1745"/>
                  <a:pt x="686" y="1745"/>
                  <a:pt x="686" y="1745"/>
                </a:cubicBezTo>
                <a:cubicBezTo>
                  <a:pt x="679" y="1752"/>
                  <a:pt x="670" y="1755"/>
                  <a:pt x="660" y="1755"/>
                </a:cubicBezTo>
                <a:cubicBezTo>
                  <a:pt x="651" y="1755"/>
                  <a:pt x="642" y="1752"/>
                  <a:pt x="634" y="1745"/>
                </a:cubicBezTo>
                <a:cubicBezTo>
                  <a:pt x="620" y="1730"/>
                  <a:pt x="620" y="1707"/>
                  <a:pt x="634" y="1693"/>
                </a:cubicBezTo>
                <a:cubicBezTo>
                  <a:pt x="646" y="1682"/>
                  <a:pt x="646" y="1682"/>
                  <a:pt x="646" y="1682"/>
                </a:cubicBezTo>
                <a:cubicBezTo>
                  <a:pt x="335" y="1674"/>
                  <a:pt x="85" y="1423"/>
                  <a:pt x="77" y="1113"/>
                </a:cubicBezTo>
                <a:cubicBezTo>
                  <a:pt x="66" y="1124"/>
                  <a:pt x="66" y="1124"/>
                  <a:pt x="66" y="1124"/>
                </a:cubicBezTo>
                <a:cubicBezTo>
                  <a:pt x="58" y="1131"/>
                  <a:pt x="49" y="1135"/>
                  <a:pt x="40" y="1135"/>
                </a:cubicBezTo>
                <a:cubicBezTo>
                  <a:pt x="30" y="1135"/>
                  <a:pt x="21" y="1131"/>
                  <a:pt x="14" y="1124"/>
                </a:cubicBezTo>
                <a:cubicBezTo>
                  <a:pt x="0" y="1110"/>
                  <a:pt x="0" y="1087"/>
                  <a:pt x="14" y="1073"/>
                </a:cubicBezTo>
                <a:cubicBezTo>
                  <a:pt x="87" y="999"/>
                  <a:pt x="87" y="999"/>
                  <a:pt x="87" y="999"/>
                </a:cubicBezTo>
                <a:cubicBezTo>
                  <a:pt x="101" y="986"/>
                  <a:pt x="125" y="986"/>
                  <a:pt x="139" y="999"/>
                </a:cubicBezTo>
                <a:cubicBezTo>
                  <a:pt x="212" y="1072"/>
                  <a:pt x="212" y="1072"/>
                  <a:pt x="212" y="1072"/>
                </a:cubicBezTo>
                <a:cubicBezTo>
                  <a:pt x="226" y="1087"/>
                  <a:pt x="226" y="1110"/>
                  <a:pt x="212" y="1124"/>
                </a:cubicBezTo>
                <a:cubicBezTo>
                  <a:pt x="197" y="1138"/>
                  <a:pt x="174" y="1138"/>
                  <a:pt x="160" y="1124"/>
                </a:cubicBezTo>
                <a:cubicBezTo>
                  <a:pt x="150" y="1114"/>
                  <a:pt x="150" y="1114"/>
                  <a:pt x="150" y="1114"/>
                </a:cubicBezTo>
                <a:cubicBezTo>
                  <a:pt x="158" y="1383"/>
                  <a:pt x="375" y="1600"/>
                  <a:pt x="644" y="1609"/>
                </a:cubicBezTo>
                <a:cubicBezTo>
                  <a:pt x="634" y="1599"/>
                  <a:pt x="634" y="1599"/>
                  <a:pt x="634" y="1599"/>
                </a:cubicBezTo>
                <a:cubicBezTo>
                  <a:pt x="620" y="1584"/>
                  <a:pt x="620" y="1561"/>
                  <a:pt x="634" y="1547"/>
                </a:cubicBezTo>
                <a:cubicBezTo>
                  <a:pt x="649" y="1533"/>
                  <a:pt x="672" y="1533"/>
                  <a:pt x="686" y="1547"/>
                </a:cubicBezTo>
                <a:lnTo>
                  <a:pt x="759" y="1620"/>
                </a:lnTo>
                <a:close/>
                <a:moveTo>
                  <a:pt x="366" y="369"/>
                </a:moveTo>
                <a:cubicBezTo>
                  <a:pt x="510" y="369"/>
                  <a:pt x="510" y="369"/>
                  <a:pt x="510" y="369"/>
                </a:cubicBezTo>
                <a:cubicBezTo>
                  <a:pt x="510" y="421"/>
                  <a:pt x="510" y="421"/>
                  <a:pt x="510" y="421"/>
                </a:cubicBezTo>
                <a:cubicBezTo>
                  <a:pt x="353" y="421"/>
                  <a:pt x="353" y="421"/>
                  <a:pt x="353" y="421"/>
                </a:cubicBezTo>
                <a:cubicBezTo>
                  <a:pt x="353" y="426"/>
                  <a:pt x="353" y="434"/>
                  <a:pt x="353" y="443"/>
                </a:cubicBezTo>
                <a:cubicBezTo>
                  <a:pt x="353" y="453"/>
                  <a:pt x="353" y="463"/>
                  <a:pt x="355" y="472"/>
                </a:cubicBezTo>
                <a:cubicBezTo>
                  <a:pt x="510" y="472"/>
                  <a:pt x="510" y="472"/>
                  <a:pt x="510" y="472"/>
                </a:cubicBezTo>
                <a:cubicBezTo>
                  <a:pt x="510" y="524"/>
                  <a:pt x="510" y="524"/>
                  <a:pt x="510" y="524"/>
                </a:cubicBezTo>
                <a:cubicBezTo>
                  <a:pt x="371" y="524"/>
                  <a:pt x="371" y="524"/>
                  <a:pt x="371" y="524"/>
                </a:cubicBezTo>
                <a:cubicBezTo>
                  <a:pt x="393" y="565"/>
                  <a:pt x="426" y="586"/>
                  <a:pt x="470" y="586"/>
                </a:cubicBezTo>
                <a:cubicBezTo>
                  <a:pt x="491" y="586"/>
                  <a:pt x="510" y="582"/>
                  <a:pt x="526" y="574"/>
                </a:cubicBezTo>
                <a:cubicBezTo>
                  <a:pt x="541" y="566"/>
                  <a:pt x="557" y="553"/>
                  <a:pt x="575" y="535"/>
                </a:cubicBezTo>
                <a:cubicBezTo>
                  <a:pt x="618" y="587"/>
                  <a:pt x="618" y="587"/>
                  <a:pt x="618" y="587"/>
                </a:cubicBezTo>
                <a:cubicBezTo>
                  <a:pt x="580" y="633"/>
                  <a:pt x="531" y="657"/>
                  <a:pt x="470" y="657"/>
                </a:cubicBezTo>
                <a:cubicBezTo>
                  <a:pt x="428" y="657"/>
                  <a:pt x="390" y="645"/>
                  <a:pt x="358" y="621"/>
                </a:cubicBezTo>
                <a:cubicBezTo>
                  <a:pt x="326" y="597"/>
                  <a:pt x="302" y="564"/>
                  <a:pt x="288" y="524"/>
                </a:cubicBezTo>
                <a:cubicBezTo>
                  <a:pt x="222" y="524"/>
                  <a:pt x="222" y="524"/>
                  <a:pt x="222" y="524"/>
                </a:cubicBezTo>
                <a:cubicBezTo>
                  <a:pt x="222" y="472"/>
                  <a:pt x="222" y="472"/>
                  <a:pt x="222" y="472"/>
                </a:cubicBezTo>
                <a:cubicBezTo>
                  <a:pt x="277" y="472"/>
                  <a:pt x="277" y="472"/>
                  <a:pt x="277" y="472"/>
                </a:cubicBezTo>
                <a:cubicBezTo>
                  <a:pt x="275" y="462"/>
                  <a:pt x="275" y="452"/>
                  <a:pt x="275" y="443"/>
                </a:cubicBezTo>
                <a:cubicBezTo>
                  <a:pt x="275" y="433"/>
                  <a:pt x="275" y="426"/>
                  <a:pt x="275" y="421"/>
                </a:cubicBezTo>
                <a:cubicBezTo>
                  <a:pt x="222" y="421"/>
                  <a:pt x="222" y="421"/>
                  <a:pt x="222" y="421"/>
                </a:cubicBezTo>
                <a:cubicBezTo>
                  <a:pt x="222" y="369"/>
                  <a:pt x="222" y="369"/>
                  <a:pt x="222" y="369"/>
                </a:cubicBezTo>
                <a:cubicBezTo>
                  <a:pt x="285" y="369"/>
                  <a:pt x="285" y="369"/>
                  <a:pt x="285" y="369"/>
                </a:cubicBezTo>
                <a:cubicBezTo>
                  <a:pt x="298" y="326"/>
                  <a:pt x="322" y="292"/>
                  <a:pt x="356" y="265"/>
                </a:cubicBezTo>
                <a:cubicBezTo>
                  <a:pt x="390" y="239"/>
                  <a:pt x="428" y="226"/>
                  <a:pt x="471" y="226"/>
                </a:cubicBezTo>
                <a:cubicBezTo>
                  <a:pt x="535" y="226"/>
                  <a:pt x="586" y="249"/>
                  <a:pt x="624" y="296"/>
                </a:cubicBezTo>
                <a:cubicBezTo>
                  <a:pt x="581" y="350"/>
                  <a:pt x="581" y="350"/>
                  <a:pt x="581" y="350"/>
                </a:cubicBezTo>
                <a:cubicBezTo>
                  <a:pt x="563" y="331"/>
                  <a:pt x="546" y="318"/>
                  <a:pt x="530" y="310"/>
                </a:cubicBezTo>
                <a:cubicBezTo>
                  <a:pt x="514" y="302"/>
                  <a:pt x="495" y="299"/>
                  <a:pt x="471" y="299"/>
                </a:cubicBezTo>
                <a:cubicBezTo>
                  <a:pt x="448" y="299"/>
                  <a:pt x="427" y="305"/>
                  <a:pt x="408" y="317"/>
                </a:cubicBezTo>
                <a:cubicBezTo>
                  <a:pt x="389" y="329"/>
                  <a:pt x="375" y="347"/>
                  <a:pt x="366" y="369"/>
                </a:cubicBezTo>
                <a:close/>
                <a:moveTo>
                  <a:pt x="1463" y="1322"/>
                </a:moveTo>
                <a:cubicBezTo>
                  <a:pt x="1438" y="1301"/>
                  <a:pt x="1400" y="1284"/>
                  <a:pt x="1348" y="1272"/>
                </a:cubicBezTo>
                <a:cubicBezTo>
                  <a:pt x="1346" y="1272"/>
                  <a:pt x="1346" y="1272"/>
                  <a:pt x="1346" y="1272"/>
                </a:cubicBezTo>
                <a:cubicBezTo>
                  <a:pt x="1346" y="1144"/>
                  <a:pt x="1346" y="1144"/>
                  <a:pt x="1346" y="1144"/>
                </a:cubicBezTo>
                <a:cubicBezTo>
                  <a:pt x="1381" y="1149"/>
                  <a:pt x="1413" y="1162"/>
                  <a:pt x="1443" y="1183"/>
                </a:cubicBezTo>
                <a:cubicBezTo>
                  <a:pt x="1488" y="1121"/>
                  <a:pt x="1488" y="1121"/>
                  <a:pt x="1488" y="1121"/>
                </a:cubicBezTo>
                <a:cubicBezTo>
                  <a:pt x="1443" y="1090"/>
                  <a:pt x="1396" y="1073"/>
                  <a:pt x="1346" y="1070"/>
                </a:cubicBezTo>
                <a:cubicBezTo>
                  <a:pt x="1346" y="1035"/>
                  <a:pt x="1346" y="1035"/>
                  <a:pt x="1346" y="1035"/>
                </a:cubicBezTo>
                <a:cubicBezTo>
                  <a:pt x="1302" y="1035"/>
                  <a:pt x="1302" y="1035"/>
                  <a:pt x="1302" y="1035"/>
                </a:cubicBezTo>
                <a:cubicBezTo>
                  <a:pt x="1302" y="1069"/>
                  <a:pt x="1302" y="1069"/>
                  <a:pt x="1302" y="1069"/>
                </a:cubicBezTo>
                <a:cubicBezTo>
                  <a:pt x="1258" y="1071"/>
                  <a:pt x="1222" y="1085"/>
                  <a:pt x="1195" y="1110"/>
                </a:cubicBezTo>
                <a:cubicBezTo>
                  <a:pt x="1168" y="1135"/>
                  <a:pt x="1154" y="1167"/>
                  <a:pt x="1154" y="1206"/>
                </a:cubicBezTo>
                <a:cubicBezTo>
                  <a:pt x="1154" y="1246"/>
                  <a:pt x="1166" y="1275"/>
                  <a:pt x="1190" y="1295"/>
                </a:cubicBezTo>
                <a:cubicBezTo>
                  <a:pt x="1213" y="1315"/>
                  <a:pt x="1251" y="1331"/>
                  <a:pt x="1302" y="1343"/>
                </a:cubicBezTo>
                <a:cubicBezTo>
                  <a:pt x="1302" y="1476"/>
                  <a:pt x="1302" y="1476"/>
                  <a:pt x="1302" y="1476"/>
                </a:cubicBezTo>
                <a:cubicBezTo>
                  <a:pt x="1262" y="1469"/>
                  <a:pt x="1223" y="1450"/>
                  <a:pt x="1184" y="1416"/>
                </a:cubicBezTo>
                <a:cubicBezTo>
                  <a:pt x="1135" y="1476"/>
                  <a:pt x="1135" y="1476"/>
                  <a:pt x="1135" y="1476"/>
                </a:cubicBezTo>
                <a:cubicBezTo>
                  <a:pt x="1184" y="1519"/>
                  <a:pt x="1240" y="1543"/>
                  <a:pt x="1302" y="1550"/>
                </a:cubicBezTo>
                <a:cubicBezTo>
                  <a:pt x="1302" y="1600"/>
                  <a:pt x="1302" y="1600"/>
                  <a:pt x="1302" y="1600"/>
                </a:cubicBezTo>
                <a:cubicBezTo>
                  <a:pt x="1346" y="1600"/>
                  <a:pt x="1346" y="1600"/>
                  <a:pt x="1346" y="1600"/>
                </a:cubicBezTo>
                <a:cubicBezTo>
                  <a:pt x="1346" y="1551"/>
                  <a:pt x="1346" y="1551"/>
                  <a:pt x="1346" y="1551"/>
                </a:cubicBezTo>
                <a:cubicBezTo>
                  <a:pt x="1392" y="1548"/>
                  <a:pt x="1429" y="1535"/>
                  <a:pt x="1458" y="1510"/>
                </a:cubicBezTo>
                <a:cubicBezTo>
                  <a:pt x="1486" y="1485"/>
                  <a:pt x="1500" y="1452"/>
                  <a:pt x="1500" y="1413"/>
                </a:cubicBezTo>
                <a:cubicBezTo>
                  <a:pt x="1500" y="1373"/>
                  <a:pt x="1488" y="1343"/>
                  <a:pt x="1463" y="1322"/>
                </a:cubicBezTo>
                <a:close/>
                <a:moveTo>
                  <a:pt x="1302" y="1260"/>
                </a:moveTo>
                <a:cubicBezTo>
                  <a:pt x="1277" y="1252"/>
                  <a:pt x="1260" y="1243"/>
                  <a:pt x="1251" y="1234"/>
                </a:cubicBezTo>
                <a:cubicBezTo>
                  <a:pt x="1241" y="1225"/>
                  <a:pt x="1237" y="1213"/>
                  <a:pt x="1237" y="1198"/>
                </a:cubicBezTo>
                <a:cubicBezTo>
                  <a:pt x="1237" y="1183"/>
                  <a:pt x="1243" y="1170"/>
                  <a:pt x="1254" y="1160"/>
                </a:cubicBezTo>
                <a:cubicBezTo>
                  <a:pt x="1266" y="1150"/>
                  <a:pt x="1282" y="1144"/>
                  <a:pt x="1302" y="1142"/>
                </a:cubicBezTo>
                <a:lnTo>
                  <a:pt x="1302" y="1260"/>
                </a:lnTo>
                <a:close/>
                <a:moveTo>
                  <a:pt x="1398" y="1459"/>
                </a:moveTo>
                <a:cubicBezTo>
                  <a:pt x="1385" y="1469"/>
                  <a:pt x="1368" y="1475"/>
                  <a:pt x="1346" y="1478"/>
                </a:cubicBezTo>
                <a:cubicBezTo>
                  <a:pt x="1346" y="1355"/>
                  <a:pt x="1346" y="1355"/>
                  <a:pt x="1346" y="1355"/>
                </a:cubicBezTo>
                <a:cubicBezTo>
                  <a:pt x="1373" y="1363"/>
                  <a:pt x="1392" y="1372"/>
                  <a:pt x="1402" y="1381"/>
                </a:cubicBezTo>
                <a:cubicBezTo>
                  <a:pt x="1412" y="1391"/>
                  <a:pt x="1417" y="1403"/>
                  <a:pt x="1417" y="1419"/>
                </a:cubicBezTo>
                <a:cubicBezTo>
                  <a:pt x="1417" y="1435"/>
                  <a:pt x="1410" y="1448"/>
                  <a:pt x="1398" y="14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3" name="Freeform 269"/>
          <p:cNvSpPr>
            <a:spLocks noEditPoints="1"/>
          </p:cNvSpPr>
          <p:nvPr/>
        </p:nvSpPr>
        <p:spPr bwMode="auto">
          <a:xfrm>
            <a:off x="1760301" y="11500084"/>
            <a:ext cx="674180" cy="828956"/>
          </a:xfrm>
          <a:custGeom>
            <a:avLst/>
            <a:gdLst>
              <a:gd name="T0" fmla="*/ 1424 w 1424"/>
              <a:gd name="T1" fmla="*/ 112 h 1752"/>
              <a:gd name="T2" fmla="*/ 222 w 1424"/>
              <a:gd name="T3" fmla="*/ 0 h 1752"/>
              <a:gd name="T4" fmla="*/ 111 w 1424"/>
              <a:gd name="T5" fmla="*/ 292 h 1752"/>
              <a:gd name="T6" fmla="*/ 0 w 1424"/>
              <a:gd name="T7" fmla="*/ 329 h 1752"/>
              <a:gd name="T8" fmla="*/ 111 w 1424"/>
              <a:gd name="T9" fmla="*/ 365 h 1752"/>
              <a:gd name="T10" fmla="*/ 37 w 1424"/>
              <a:gd name="T11" fmla="*/ 511 h 1752"/>
              <a:gd name="T12" fmla="*/ 37 w 1424"/>
              <a:gd name="T13" fmla="*/ 584 h 1752"/>
              <a:gd name="T14" fmla="*/ 111 w 1424"/>
              <a:gd name="T15" fmla="*/ 730 h 1752"/>
              <a:gd name="T16" fmla="*/ 0 w 1424"/>
              <a:gd name="T17" fmla="*/ 767 h 1752"/>
              <a:gd name="T18" fmla="*/ 111 w 1424"/>
              <a:gd name="T19" fmla="*/ 803 h 1752"/>
              <a:gd name="T20" fmla="*/ 37 w 1424"/>
              <a:gd name="T21" fmla="*/ 949 h 1752"/>
              <a:gd name="T22" fmla="*/ 37 w 1424"/>
              <a:gd name="T23" fmla="*/ 1022 h 1752"/>
              <a:gd name="T24" fmla="*/ 111 w 1424"/>
              <a:gd name="T25" fmla="*/ 1168 h 1752"/>
              <a:gd name="T26" fmla="*/ 0 w 1424"/>
              <a:gd name="T27" fmla="*/ 1205 h 1752"/>
              <a:gd name="T28" fmla="*/ 111 w 1424"/>
              <a:gd name="T29" fmla="*/ 1241 h 1752"/>
              <a:gd name="T30" fmla="*/ 37 w 1424"/>
              <a:gd name="T31" fmla="*/ 1387 h 1752"/>
              <a:gd name="T32" fmla="*/ 37 w 1424"/>
              <a:gd name="T33" fmla="*/ 1460 h 1752"/>
              <a:gd name="T34" fmla="*/ 111 w 1424"/>
              <a:gd name="T35" fmla="*/ 1641 h 1752"/>
              <a:gd name="T36" fmla="*/ 1313 w 1424"/>
              <a:gd name="T37" fmla="*/ 1752 h 1752"/>
              <a:gd name="T38" fmla="*/ 184 w 1424"/>
              <a:gd name="T39" fmla="*/ 1641 h 1752"/>
              <a:gd name="T40" fmla="*/ 219 w 1424"/>
              <a:gd name="T41" fmla="*/ 1460 h 1752"/>
              <a:gd name="T42" fmla="*/ 219 w 1424"/>
              <a:gd name="T43" fmla="*/ 1387 h 1752"/>
              <a:gd name="T44" fmla="*/ 184 w 1424"/>
              <a:gd name="T45" fmla="*/ 1241 h 1752"/>
              <a:gd name="T46" fmla="*/ 256 w 1424"/>
              <a:gd name="T47" fmla="*/ 1205 h 1752"/>
              <a:gd name="T48" fmla="*/ 184 w 1424"/>
              <a:gd name="T49" fmla="*/ 1168 h 1752"/>
              <a:gd name="T50" fmla="*/ 219 w 1424"/>
              <a:gd name="T51" fmla="*/ 1022 h 1752"/>
              <a:gd name="T52" fmla="*/ 219 w 1424"/>
              <a:gd name="T53" fmla="*/ 949 h 1752"/>
              <a:gd name="T54" fmla="*/ 184 w 1424"/>
              <a:gd name="T55" fmla="*/ 803 h 1752"/>
              <a:gd name="T56" fmla="*/ 256 w 1424"/>
              <a:gd name="T57" fmla="*/ 767 h 1752"/>
              <a:gd name="T58" fmla="*/ 184 w 1424"/>
              <a:gd name="T59" fmla="*/ 730 h 1752"/>
              <a:gd name="T60" fmla="*/ 219 w 1424"/>
              <a:gd name="T61" fmla="*/ 584 h 1752"/>
              <a:gd name="T62" fmla="*/ 219 w 1424"/>
              <a:gd name="T63" fmla="*/ 511 h 1752"/>
              <a:gd name="T64" fmla="*/ 184 w 1424"/>
              <a:gd name="T65" fmla="*/ 365 h 1752"/>
              <a:gd name="T66" fmla="*/ 256 w 1424"/>
              <a:gd name="T67" fmla="*/ 329 h 1752"/>
              <a:gd name="T68" fmla="*/ 184 w 1424"/>
              <a:gd name="T69" fmla="*/ 292 h 1752"/>
              <a:gd name="T70" fmla="*/ 222 w 1424"/>
              <a:gd name="T71" fmla="*/ 73 h 1752"/>
              <a:gd name="T72" fmla="*/ 1351 w 1424"/>
              <a:gd name="T73" fmla="*/ 112 h 1752"/>
              <a:gd name="T74" fmla="*/ 1313 w 1424"/>
              <a:gd name="T75" fmla="*/ 1679 h 1752"/>
              <a:gd name="T76" fmla="*/ 184 w 1424"/>
              <a:gd name="T77" fmla="*/ 1641 h 1752"/>
              <a:gd name="T78" fmla="*/ 767 w 1424"/>
              <a:gd name="T79" fmla="*/ 803 h 1752"/>
              <a:gd name="T80" fmla="*/ 475 w 1424"/>
              <a:gd name="T81" fmla="*/ 730 h 1752"/>
              <a:gd name="T82" fmla="*/ 475 w 1424"/>
              <a:gd name="T83" fmla="*/ 949 h 1752"/>
              <a:gd name="T84" fmla="*/ 1132 w 1424"/>
              <a:gd name="T85" fmla="*/ 1022 h 1752"/>
              <a:gd name="T86" fmla="*/ 475 w 1424"/>
              <a:gd name="T87" fmla="*/ 949 h 1752"/>
              <a:gd name="T88" fmla="*/ 1132 w 1424"/>
              <a:gd name="T89" fmla="*/ 1168 h 1752"/>
              <a:gd name="T90" fmla="*/ 475 w 1424"/>
              <a:gd name="T91" fmla="*/ 1241 h 1752"/>
              <a:gd name="T92" fmla="*/ 475 w 1424"/>
              <a:gd name="T93" fmla="*/ 1387 h 1752"/>
              <a:gd name="T94" fmla="*/ 1132 w 1424"/>
              <a:gd name="T95" fmla="*/ 1460 h 1752"/>
              <a:gd name="T96" fmla="*/ 475 w 1424"/>
              <a:gd name="T97" fmla="*/ 1387 h 1752"/>
              <a:gd name="T98" fmla="*/ 511 w 1424"/>
              <a:gd name="T99" fmla="*/ 256 h 1752"/>
              <a:gd name="T100" fmla="*/ 438 w 1424"/>
              <a:gd name="T101" fmla="*/ 475 h 1752"/>
              <a:gd name="T102" fmla="*/ 1095 w 1424"/>
              <a:gd name="T103" fmla="*/ 548 h 1752"/>
              <a:gd name="T104" fmla="*/ 1168 w 1424"/>
              <a:gd name="T105" fmla="*/ 329 h 1752"/>
              <a:gd name="T106" fmla="*/ 511 w 1424"/>
              <a:gd name="T107" fmla="*/ 475 h 1752"/>
              <a:gd name="T108" fmla="*/ 1095 w 1424"/>
              <a:gd name="T109" fmla="*/ 329 h 1752"/>
              <a:gd name="T110" fmla="*/ 511 w 1424"/>
              <a:gd name="T111" fmla="*/ 475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24" h="1752">
                <a:moveTo>
                  <a:pt x="1424" y="1641"/>
                </a:moveTo>
                <a:cubicBezTo>
                  <a:pt x="1424" y="112"/>
                  <a:pt x="1424" y="112"/>
                  <a:pt x="1424" y="112"/>
                </a:cubicBezTo>
                <a:cubicBezTo>
                  <a:pt x="1424" y="50"/>
                  <a:pt x="1374" y="0"/>
                  <a:pt x="1313" y="0"/>
                </a:cubicBezTo>
                <a:cubicBezTo>
                  <a:pt x="222" y="0"/>
                  <a:pt x="222" y="0"/>
                  <a:pt x="222" y="0"/>
                </a:cubicBezTo>
                <a:cubicBezTo>
                  <a:pt x="161" y="0"/>
                  <a:pt x="111" y="50"/>
                  <a:pt x="111" y="112"/>
                </a:cubicBezTo>
                <a:cubicBezTo>
                  <a:pt x="111" y="292"/>
                  <a:pt x="111" y="292"/>
                  <a:pt x="111" y="292"/>
                </a:cubicBezTo>
                <a:cubicBezTo>
                  <a:pt x="37" y="292"/>
                  <a:pt x="37" y="292"/>
                  <a:pt x="37" y="292"/>
                </a:cubicBezTo>
                <a:cubicBezTo>
                  <a:pt x="17" y="292"/>
                  <a:pt x="0" y="309"/>
                  <a:pt x="0" y="329"/>
                </a:cubicBezTo>
                <a:cubicBezTo>
                  <a:pt x="0" y="349"/>
                  <a:pt x="17" y="365"/>
                  <a:pt x="37" y="365"/>
                </a:cubicBezTo>
                <a:cubicBezTo>
                  <a:pt x="111" y="365"/>
                  <a:pt x="111" y="365"/>
                  <a:pt x="111" y="365"/>
                </a:cubicBezTo>
                <a:cubicBezTo>
                  <a:pt x="111" y="511"/>
                  <a:pt x="111" y="511"/>
                  <a:pt x="111" y="511"/>
                </a:cubicBezTo>
                <a:cubicBezTo>
                  <a:pt x="37" y="511"/>
                  <a:pt x="37" y="511"/>
                  <a:pt x="37" y="511"/>
                </a:cubicBezTo>
                <a:cubicBezTo>
                  <a:pt x="17" y="511"/>
                  <a:pt x="0" y="528"/>
                  <a:pt x="0" y="548"/>
                </a:cubicBezTo>
                <a:cubicBezTo>
                  <a:pt x="0" y="568"/>
                  <a:pt x="17" y="584"/>
                  <a:pt x="37" y="584"/>
                </a:cubicBezTo>
                <a:cubicBezTo>
                  <a:pt x="111" y="584"/>
                  <a:pt x="111" y="584"/>
                  <a:pt x="111" y="584"/>
                </a:cubicBezTo>
                <a:cubicBezTo>
                  <a:pt x="111" y="730"/>
                  <a:pt x="111" y="730"/>
                  <a:pt x="111" y="730"/>
                </a:cubicBezTo>
                <a:cubicBezTo>
                  <a:pt x="37" y="730"/>
                  <a:pt x="37" y="730"/>
                  <a:pt x="37" y="730"/>
                </a:cubicBezTo>
                <a:cubicBezTo>
                  <a:pt x="17" y="730"/>
                  <a:pt x="0" y="747"/>
                  <a:pt x="0" y="767"/>
                </a:cubicBezTo>
                <a:cubicBezTo>
                  <a:pt x="0" y="787"/>
                  <a:pt x="17" y="803"/>
                  <a:pt x="37" y="803"/>
                </a:cubicBezTo>
                <a:cubicBezTo>
                  <a:pt x="111" y="803"/>
                  <a:pt x="111" y="803"/>
                  <a:pt x="111" y="803"/>
                </a:cubicBezTo>
                <a:cubicBezTo>
                  <a:pt x="111" y="949"/>
                  <a:pt x="111" y="949"/>
                  <a:pt x="111" y="949"/>
                </a:cubicBezTo>
                <a:cubicBezTo>
                  <a:pt x="37" y="949"/>
                  <a:pt x="37" y="949"/>
                  <a:pt x="37" y="949"/>
                </a:cubicBezTo>
                <a:cubicBezTo>
                  <a:pt x="17" y="949"/>
                  <a:pt x="0" y="966"/>
                  <a:pt x="0" y="986"/>
                </a:cubicBezTo>
                <a:cubicBezTo>
                  <a:pt x="0" y="1006"/>
                  <a:pt x="17" y="1022"/>
                  <a:pt x="37" y="1022"/>
                </a:cubicBezTo>
                <a:cubicBezTo>
                  <a:pt x="111" y="1022"/>
                  <a:pt x="111" y="1022"/>
                  <a:pt x="111" y="1022"/>
                </a:cubicBezTo>
                <a:cubicBezTo>
                  <a:pt x="111" y="1168"/>
                  <a:pt x="111" y="1168"/>
                  <a:pt x="111" y="1168"/>
                </a:cubicBezTo>
                <a:cubicBezTo>
                  <a:pt x="37" y="1168"/>
                  <a:pt x="37" y="1168"/>
                  <a:pt x="37" y="1168"/>
                </a:cubicBezTo>
                <a:cubicBezTo>
                  <a:pt x="17" y="1168"/>
                  <a:pt x="0" y="1185"/>
                  <a:pt x="0" y="1205"/>
                </a:cubicBezTo>
                <a:cubicBezTo>
                  <a:pt x="0" y="1225"/>
                  <a:pt x="17" y="1241"/>
                  <a:pt x="37" y="1241"/>
                </a:cubicBezTo>
                <a:cubicBezTo>
                  <a:pt x="111" y="1241"/>
                  <a:pt x="111" y="1241"/>
                  <a:pt x="111" y="1241"/>
                </a:cubicBezTo>
                <a:cubicBezTo>
                  <a:pt x="111" y="1387"/>
                  <a:pt x="111" y="1387"/>
                  <a:pt x="111" y="1387"/>
                </a:cubicBezTo>
                <a:cubicBezTo>
                  <a:pt x="37" y="1387"/>
                  <a:pt x="37" y="1387"/>
                  <a:pt x="37" y="1387"/>
                </a:cubicBezTo>
                <a:cubicBezTo>
                  <a:pt x="17" y="1387"/>
                  <a:pt x="0" y="1404"/>
                  <a:pt x="0" y="1424"/>
                </a:cubicBezTo>
                <a:cubicBezTo>
                  <a:pt x="0" y="1444"/>
                  <a:pt x="17" y="1460"/>
                  <a:pt x="37" y="1460"/>
                </a:cubicBezTo>
                <a:cubicBezTo>
                  <a:pt x="111" y="1460"/>
                  <a:pt x="111" y="1460"/>
                  <a:pt x="111" y="1460"/>
                </a:cubicBezTo>
                <a:cubicBezTo>
                  <a:pt x="111" y="1641"/>
                  <a:pt x="111" y="1641"/>
                  <a:pt x="111" y="1641"/>
                </a:cubicBezTo>
                <a:cubicBezTo>
                  <a:pt x="111" y="1702"/>
                  <a:pt x="161" y="1752"/>
                  <a:pt x="222" y="1752"/>
                </a:cubicBezTo>
                <a:cubicBezTo>
                  <a:pt x="1313" y="1752"/>
                  <a:pt x="1313" y="1752"/>
                  <a:pt x="1313" y="1752"/>
                </a:cubicBezTo>
                <a:cubicBezTo>
                  <a:pt x="1374" y="1752"/>
                  <a:pt x="1424" y="1702"/>
                  <a:pt x="1424" y="1641"/>
                </a:cubicBezTo>
                <a:close/>
                <a:moveTo>
                  <a:pt x="184" y="1641"/>
                </a:moveTo>
                <a:cubicBezTo>
                  <a:pt x="184" y="1460"/>
                  <a:pt x="184" y="1460"/>
                  <a:pt x="184" y="1460"/>
                </a:cubicBezTo>
                <a:cubicBezTo>
                  <a:pt x="219" y="1460"/>
                  <a:pt x="219" y="1460"/>
                  <a:pt x="219" y="1460"/>
                </a:cubicBezTo>
                <a:cubicBezTo>
                  <a:pt x="240" y="1460"/>
                  <a:pt x="256" y="1444"/>
                  <a:pt x="256" y="1424"/>
                </a:cubicBezTo>
                <a:cubicBezTo>
                  <a:pt x="256" y="1404"/>
                  <a:pt x="240" y="1387"/>
                  <a:pt x="219" y="1387"/>
                </a:cubicBezTo>
                <a:cubicBezTo>
                  <a:pt x="184" y="1387"/>
                  <a:pt x="184" y="1387"/>
                  <a:pt x="184" y="1387"/>
                </a:cubicBezTo>
                <a:cubicBezTo>
                  <a:pt x="184" y="1241"/>
                  <a:pt x="184" y="1241"/>
                  <a:pt x="184" y="1241"/>
                </a:cubicBezTo>
                <a:cubicBezTo>
                  <a:pt x="219" y="1241"/>
                  <a:pt x="219" y="1241"/>
                  <a:pt x="219" y="1241"/>
                </a:cubicBezTo>
                <a:cubicBezTo>
                  <a:pt x="240" y="1241"/>
                  <a:pt x="256" y="1225"/>
                  <a:pt x="256" y="1205"/>
                </a:cubicBezTo>
                <a:cubicBezTo>
                  <a:pt x="256" y="1185"/>
                  <a:pt x="240" y="1168"/>
                  <a:pt x="219" y="1168"/>
                </a:cubicBezTo>
                <a:cubicBezTo>
                  <a:pt x="184" y="1168"/>
                  <a:pt x="184" y="1168"/>
                  <a:pt x="184" y="1168"/>
                </a:cubicBezTo>
                <a:cubicBezTo>
                  <a:pt x="184" y="1022"/>
                  <a:pt x="184" y="1022"/>
                  <a:pt x="184" y="1022"/>
                </a:cubicBezTo>
                <a:cubicBezTo>
                  <a:pt x="219" y="1022"/>
                  <a:pt x="219" y="1022"/>
                  <a:pt x="219" y="1022"/>
                </a:cubicBezTo>
                <a:cubicBezTo>
                  <a:pt x="240" y="1022"/>
                  <a:pt x="256" y="1006"/>
                  <a:pt x="256" y="986"/>
                </a:cubicBezTo>
                <a:cubicBezTo>
                  <a:pt x="256" y="966"/>
                  <a:pt x="240" y="949"/>
                  <a:pt x="219" y="949"/>
                </a:cubicBezTo>
                <a:cubicBezTo>
                  <a:pt x="184" y="949"/>
                  <a:pt x="184" y="949"/>
                  <a:pt x="184" y="949"/>
                </a:cubicBezTo>
                <a:cubicBezTo>
                  <a:pt x="184" y="803"/>
                  <a:pt x="184" y="803"/>
                  <a:pt x="184" y="803"/>
                </a:cubicBezTo>
                <a:cubicBezTo>
                  <a:pt x="219" y="803"/>
                  <a:pt x="219" y="803"/>
                  <a:pt x="219" y="803"/>
                </a:cubicBezTo>
                <a:cubicBezTo>
                  <a:pt x="240" y="803"/>
                  <a:pt x="256" y="787"/>
                  <a:pt x="256" y="767"/>
                </a:cubicBezTo>
                <a:cubicBezTo>
                  <a:pt x="256" y="747"/>
                  <a:pt x="240" y="730"/>
                  <a:pt x="219" y="730"/>
                </a:cubicBezTo>
                <a:cubicBezTo>
                  <a:pt x="184" y="730"/>
                  <a:pt x="184" y="730"/>
                  <a:pt x="184" y="730"/>
                </a:cubicBezTo>
                <a:cubicBezTo>
                  <a:pt x="184" y="584"/>
                  <a:pt x="184" y="584"/>
                  <a:pt x="184" y="584"/>
                </a:cubicBezTo>
                <a:cubicBezTo>
                  <a:pt x="219" y="584"/>
                  <a:pt x="219" y="584"/>
                  <a:pt x="219" y="584"/>
                </a:cubicBezTo>
                <a:cubicBezTo>
                  <a:pt x="240" y="584"/>
                  <a:pt x="256" y="568"/>
                  <a:pt x="256" y="548"/>
                </a:cubicBezTo>
                <a:cubicBezTo>
                  <a:pt x="256" y="528"/>
                  <a:pt x="240" y="511"/>
                  <a:pt x="219" y="511"/>
                </a:cubicBezTo>
                <a:cubicBezTo>
                  <a:pt x="184" y="511"/>
                  <a:pt x="184" y="511"/>
                  <a:pt x="184" y="511"/>
                </a:cubicBezTo>
                <a:cubicBezTo>
                  <a:pt x="184" y="365"/>
                  <a:pt x="184" y="365"/>
                  <a:pt x="184" y="365"/>
                </a:cubicBezTo>
                <a:cubicBezTo>
                  <a:pt x="219" y="365"/>
                  <a:pt x="219" y="365"/>
                  <a:pt x="219" y="365"/>
                </a:cubicBezTo>
                <a:cubicBezTo>
                  <a:pt x="240" y="365"/>
                  <a:pt x="256" y="349"/>
                  <a:pt x="256" y="329"/>
                </a:cubicBezTo>
                <a:cubicBezTo>
                  <a:pt x="256" y="309"/>
                  <a:pt x="240" y="292"/>
                  <a:pt x="219" y="292"/>
                </a:cubicBezTo>
                <a:cubicBezTo>
                  <a:pt x="184" y="292"/>
                  <a:pt x="184" y="292"/>
                  <a:pt x="184" y="292"/>
                </a:cubicBezTo>
                <a:cubicBezTo>
                  <a:pt x="184" y="112"/>
                  <a:pt x="184" y="112"/>
                  <a:pt x="184" y="112"/>
                </a:cubicBezTo>
                <a:cubicBezTo>
                  <a:pt x="184" y="91"/>
                  <a:pt x="201" y="73"/>
                  <a:pt x="222" y="73"/>
                </a:cubicBezTo>
                <a:cubicBezTo>
                  <a:pt x="1313" y="73"/>
                  <a:pt x="1313" y="73"/>
                  <a:pt x="1313" y="73"/>
                </a:cubicBezTo>
                <a:cubicBezTo>
                  <a:pt x="1334" y="73"/>
                  <a:pt x="1351" y="91"/>
                  <a:pt x="1351" y="112"/>
                </a:cubicBezTo>
                <a:cubicBezTo>
                  <a:pt x="1351" y="1641"/>
                  <a:pt x="1351" y="1641"/>
                  <a:pt x="1351" y="1641"/>
                </a:cubicBezTo>
                <a:cubicBezTo>
                  <a:pt x="1351" y="1662"/>
                  <a:pt x="1334" y="1679"/>
                  <a:pt x="1313" y="1679"/>
                </a:cubicBezTo>
                <a:cubicBezTo>
                  <a:pt x="222" y="1679"/>
                  <a:pt x="222" y="1679"/>
                  <a:pt x="222" y="1679"/>
                </a:cubicBezTo>
                <a:cubicBezTo>
                  <a:pt x="201" y="1679"/>
                  <a:pt x="184" y="1662"/>
                  <a:pt x="184" y="1641"/>
                </a:cubicBezTo>
                <a:close/>
                <a:moveTo>
                  <a:pt x="767" y="730"/>
                </a:moveTo>
                <a:cubicBezTo>
                  <a:pt x="767" y="803"/>
                  <a:pt x="767" y="803"/>
                  <a:pt x="767" y="803"/>
                </a:cubicBezTo>
                <a:cubicBezTo>
                  <a:pt x="475" y="803"/>
                  <a:pt x="475" y="803"/>
                  <a:pt x="475" y="803"/>
                </a:cubicBezTo>
                <a:cubicBezTo>
                  <a:pt x="475" y="730"/>
                  <a:pt x="475" y="730"/>
                  <a:pt x="475" y="730"/>
                </a:cubicBezTo>
                <a:lnTo>
                  <a:pt x="767" y="730"/>
                </a:lnTo>
                <a:close/>
                <a:moveTo>
                  <a:pt x="475" y="949"/>
                </a:moveTo>
                <a:cubicBezTo>
                  <a:pt x="1132" y="949"/>
                  <a:pt x="1132" y="949"/>
                  <a:pt x="1132" y="949"/>
                </a:cubicBezTo>
                <a:cubicBezTo>
                  <a:pt x="1132" y="1022"/>
                  <a:pt x="1132" y="1022"/>
                  <a:pt x="1132" y="1022"/>
                </a:cubicBezTo>
                <a:cubicBezTo>
                  <a:pt x="475" y="1022"/>
                  <a:pt x="475" y="1022"/>
                  <a:pt x="475" y="1022"/>
                </a:cubicBezTo>
                <a:lnTo>
                  <a:pt x="475" y="949"/>
                </a:lnTo>
                <a:close/>
                <a:moveTo>
                  <a:pt x="475" y="1168"/>
                </a:moveTo>
                <a:cubicBezTo>
                  <a:pt x="1132" y="1168"/>
                  <a:pt x="1132" y="1168"/>
                  <a:pt x="1132" y="1168"/>
                </a:cubicBezTo>
                <a:cubicBezTo>
                  <a:pt x="1132" y="1241"/>
                  <a:pt x="1132" y="1241"/>
                  <a:pt x="1132" y="1241"/>
                </a:cubicBezTo>
                <a:cubicBezTo>
                  <a:pt x="475" y="1241"/>
                  <a:pt x="475" y="1241"/>
                  <a:pt x="475" y="1241"/>
                </a:cubicBezTo>
                <a:lnTo>
                  <a:pt x="475" y="1168"/>
                </a:lnTo>
                <a:close/>
                <a:moveTo>
                  <a:pt x="475" y="1387"/>
                </a:moveTo>
                <a:cubicBezTo>
                  <a:pt x="1132" y="1387"/>
                  <a:pt x="1132" y="1387"/>
                  <a:pt x="1132" y="1387"/>
                </a:cubicBezTo>
                <a:cubicBezTo>
                  <a:pt x="1132" y="1460"/>
                  <a:pt x="1132" y="1460"/>
                  <a:pt x="1132" y="1460"/>
                </a:cubicBezTo>
                <a:cubicBezTo>
                  <a:pt x="475" y="1460"/>
                  <a:pt x="475" y="1460"/>
                  <a:pt x="475" y="1460"/>
                </a:cubicBezTo>
                <a:lnTo>
                  <a:pt x="475" y="1387"/>
                </a:lnTo>
                <a:close/>
                <a:moveTo>
                  <a:pt x="1095" y="256"/>
                </a:moveTo>
                <a:cubicBezTo>
                  <a:pt x="511" y="256"/>
                  <a:pt x="511" y="256"/>
                  <a:pt x="511" y="256"/>
                </a:cubicBezTo>
                <a:cubicBezTo>
                  <a:pt x="471" y="256"/>
                  <a:pt x="438" y="289"/>
                  <a:pt x="438" y="329"/>
                </a:cubicBezTo>
                <a:cubicBezTo>
                  <a:pt x="438" y="475"/>
                  <a:pt x="438" y="475"/>
                  <a:pt x="438" y="475"/>
                </a:cubicBezTo>
                <a:cubicBezTo>
                  <a:pt x="438" y="515"/>
                  <a:pt x="471" y="548"/>
                  <a:pt x="511" y="548"/>
                </a:cubicBezTo>
                <a:cubicBezTo>
                  <a:pt x="1095" y="548"/>
                  <a:pt x="1095" y="548"/>
                  <a:pt x="1095" y="548"/>
                </a:cubicBezTo>
                <a:cubicBezTo>
                  <a:pt x="1136" y="548"/>
                  <a:pt x="1168" y="515"/>
                  <a:pt x="1168" y="475"/>
                </a:cubicBezTo>
                <a:cubicBezTo>
                  <a:pt x="1168" y="329"/>
                  <a:pt x="1168" y="329"/>
                  <a:pt x="1168" y="329"/>
                </a:cubicBezTo>
                <a:cubicBezTo>
                  <a:pt x="1168" y="289"/>
                  <a:pt x="1136" y="256"/>
                  <a:pt x="1095" y="256"/>
                </a:cubicBezTo>
                <a:close/>
                <a:moveTo>
                  <a:pt x="511" y="475"/>
                </a:moveTo>
                <a:cubicBezTo>
                  <a:pt x="511" y="329"/>
                  <a:pt x="511" y="329"/>
                  <a:pt x="511" y="329"/>
                </a:cubicBezTo>
                <a:cubicBezTo>
                  <a:pt x="1095" y="329"/>
                  <a:pt x="1095" y="329"/>
                  <a:pt x="1095" y="329"/>
                </a:cubicBezTo>
                <a:cubicBezTo>
                  <a:pt x="1096" y="475"/>
                  <a:pt x="1096" y="475"/>
                  <a:pt x="1096" y="475"/>
                </a:cubicBezTo>
                <a:lnTo>
                  <a:pt x="511" y="4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4" name="Freeform 270"/>
          <p:cNvSpPr>
            <a:spLocks noEditPoints="1"/>
          </p:cNvSpPr>
          <p:nvPr/>
        </p:nvSpPr>
        <p:spPr bwMode="auto">
          <a:xfrm>
            <a:off x="4007525" y="11499942"/>
            <a:ext cx="658524" cy="829240"/>
          </a:xfrm>
          <a:custGeom>
            <a:avLst/>
            <a:gdLst>
              <a:gd name="T0" fmla="*/ 1384 w 1391"/>
              <a:gd name="T1" fmla="*/ 237 h 1752"/>
              <a:gd name="T2" fmla="*/ 1353 w 1391"/>
              <a:gd name="T3" fmla="*/ 219 h 1752"/>
              <a:gd name="T4" fmla="*/ 805 w 1391"/>
              <a:gd name="T5" fmla="*/ 219 h 1752"/>
              <a:gd name="T6" fmla="*/ 805 w 1391"/>
              <a:gd name="T7" fmla="*/ 110 h 1752"/>
              <a:gd name="T8" fmla="*/ 696 w 1391"/>
              <a:gd name="T9" fmla="*/ 0 h 1752"/>
              <a:gd name="T10" fmla="*/ 586 w 1391"/>
              <a:gd name="T11" fmla="*/ 110 h 1752"/>
              <a:gd name="T12" fmla="*/ 586 w 1391"/>
              <a:gd name="T13" fmla="*/ 584 h 1752"/>
              <a:gd name="T14" fmla="*/ 39 w 1391"/>
              <a:gd name="T15" fmla="*/ 584 h 1752"/>
              <a:gd name="T16" fmla="*/ 8 w 1391"/>
              <a:gd name="T17" fmla="*/ 602 h 1752"/>
              <a:gd name="T18" fmla="*/ 6 w 1391"/>
              <a:gd name="T19" fmla="*/ 637 h 1752"/>
              <a:gd name="T20" fmla="*/ 71 w 1391"/>
              <a:gd name="T21" fmla="*/ 767 h 1752"/>
              <a:gd name="T22" fmla="*/ 6 w 1391"/>
              <a:gd name="T23" fmla="*/ 897 h 1752"/>
              <a:gd name="T24" fmla="*/ 8 w 1391"/>
              <a:gd name="T25" fmla="*/ 932 h 1752"/>
              <a:gd name="T26" fmla="*/ 39 w 1391"/>
              <a:gd name="T27" fmla="*/ 949 h 1752"/>
              <a:gd name="T28" fmla="*/ 586 w 1391"/>
              <a:gd name="T29" fmla="*/ 949 h 1752"/>
              <a:gd name="T30" fmla="*/ 586 w 1391"/>
              <a:gd name="T31" fmla="*/ 1460 h 1752"/>
              <a:gd name="T32" fmla="*/ 513 w 1391"/>
              <a:gd name="T33" fmla="*/ 1460 h 1752"/>
              <a:gd name="T34" fmla="*/ 331 w 1391"/>
              <a:gd name="T35" fmla="*/ 1643 h 1752"/>
              <a:gd name="T36" fmla="*/ 331 w 1391"/>
              <a:gd name="T37" fmla="*/ 1752 h 1752"/>
              <a:gd name="T38" fmla="*/ 1061 w 1391"/>
              <a:gd name="T39" fmla="*/ 1752 h 1752"/>
              <a:gd name="T40" fmla="*/ 1061 w 1391"/>
              <a:gd name="T41" fmla="*/ 1643 h 1752"/>
              <a:gd name="T42" fmla="*/ 878 w 1391"/>
              <a:gd name="T43" fmla="*/ 1460 h 1752"/>
              <a:gd name="T44" fmla="*/ 805 w 1391"/>
              <a:gd name="T45" fmla="*/ 1460 h 1752"/>
              <a:gd name="T46" fmla="*/ 805 w 1391"/>
              <a:gd name="T47" fmla="*/ 584 h 1752"/>
              <a:gd name="T48" fmla="*/ 1353 w 1391"/>
              <a:gd name="T49" fmla="*/ 584 h 1752"/>
              <a:gd name="T50" fmla="*/ 1384 w 1391"/>
              <a:gd name="T51" fmla="*/ 567 h 1752"/>
              <a:gd name="T52" fmla="*/ 1385 w 1391"/>
              <a:gd name="T53" fmla="*/ 532 h 1752"/>
              <a:gd name="T54" fmla="*/ 1321 w 1391"/>
              <a:gd name="T55" fmla="*/ 402 h 1752"/>
              <a:gd name="T56" fmla="*/ 1385 w 1391"/>
              <a:gd name="T57" fmla="*/ 272 h 1752"/>
              <a:gd name="T58" fmla="*/ 1384 w 1391"/>
              <a:gd name="T59" fmla="*/ 237 h 1752"/>
              <a:gd name="T60" fmla="*/ 659 w 1391"/>
              <a:gd name="T61" fmla="*/ 110 h 1752"/>
              <a:gd name="T62" fmla="*/ 696 w 1391"/>
              <a:gd name="T63" fmla="*/ 73 h 1752"/>
              <a:gd name="T64" fmla="*/ 732 w 1391"/>
              <a:gd name="T65" fmla="*/ 110 h 1752"/>
              <a:gd name="T66" fmla="*/ 732 w 1391"/>
              <a:gd name="T67" fmla="*/ 1460 h 1752"/>
              <a:gd name="T68" fmla="*/ 659 w 1391"/>
              <a:gd name="T69" fmla="*/ 1460 h 1752"/>
              <a:gd name="T70" fmla="*/ 659 w 1391"/>
              <a:gd name="T71" fmla="*/ 110 h 1752"/>
              <a:gd name="T72" fmla="*/ 98 w 1391"/>
              <a:gd name="T73" fmla="*/ 876 h 1752"/>
              <a:gd name="T74" fmla="*/ 144 w 1391"/>
              <a:gd name="T75" fmla="*/ 783 h 1752"/>
              <a:gd name="T76" fmla="*/ 144 w 1391"/>
              <a:gd name="T77" fmla="*/ 751 h 1752"/>
              <a:gd name="T78" fmla="*/ 98 w 1391"/>
              <a:gd name="T79" fmla="*/ 657 h 1752"/>
              <a:gd name="T80" fmla="*/ 586 w 1391"/>
              <a:gd name="T81" fmla="*/ 657 h 1752"/>
              <a:gd name="T82" fmla="*/ 586 w 1391"/>
              <a:gd name="T83" fmla="*/ 876 h 1752"/>
              <a:gd name="T84" fmla="*/ 98 w 1391"/>
              <a:gd name="T85" fmla="*/ 876 h 1752"/>
              <a:gd name="T86" fmla="*/ 878 w 1391"/>
              <a:gd name="T87" fmla="*/ 1533 h 1752"/>
              <a:gd name="T88" fmla="*/ 988 w 1391"/>
              <a:gd name="T89" fmla="*/ 1643 h 1752"/>
              <a:gd name="T90" fmla="*/ 988 w 1391"/>
              <a:gd name="T91" fmla="*/ 1679 h 1752"/>
              <a:gd name="T92" fmla="*/ 404 w 1391"/>
              <a:gd name="T93" fmla="*/ 1679 h 1752"/>
              <a:gd name="T94" fmla="*/ 404 w 1391"/>
              <a:gd name="T95" fmla="*/ 1643 h 1752"/>
              <a:gd name="T96" fmla="*/ 513 w 1391"/>
              <a:gd name="T97" fmla="*/ 1533 h 1752"/>
              <a:gd name="T98" fmla="*/ 878 w 1391"/>
              <a:gd name="T99" fmla="*/ 1533 h 1752"/>
              <a:gd name="T100" fmla="*/ 1247 w 1391"/>
              <a:gd name="T101" fmla="*/ 418 h 1752"/>
              <a:gd name="T102" fmla="*/ 1294 w 1391"/>
              <a:gd name="T103" fmla="*/ 511 h 1752"/>
              <a:gd name="T104" fmla="*/ 805 w 1391"/>
              <a:gd name="T105" fmla="*/ 511 h 1752"/>
              <a:gd name="T106" fmla="*/ 805 w 1391"/>
              <a:gd name="T107" fmla="*/ 292 h 1752"/>
              <a:gd name="T108" fmla="*/ 1294 w 1391"/>
              <a:gd name="T109" fmla="*/ 292 h 1752"/>
              <a:gd name="T110" fmla="*/ 1247 w 1391"/>
              <a:gd name="T111" fmla="*/ 386 h 1752"/>
              <a:gd name="T112" fmla="*/ 1247 w 1391"/>
              <a:gd name="T113" fmla="*/ 418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91" h="1752">
                <a:moveTo>
                  <a:pt x="1384" y="237"/>
                </a:moveTo>
                <a:cubicBezTo>
                  <a:pt x="1377" y="226"/>
                  <a:pt x="1365" y="219"/>
                  <a:pt x="1353" y="219"/>
                </a:cubicBezTo>
                <a:cubicBezTo>
                  <a:pt x="805" y="219"/>
                  <a:pt x="805" y="219"/>
                  <a:pt x="805" y="219"/>
                </a:cubicBezTo>
                <a:cubicBezTo>
                  <a:pt x="805" y="110"/>
                  <a:pt x="805" y="110"/>
                  <a:pt x="805" y="110"/>
                </a:cubicBezTo>
                <a:cubicBezTo>
                  <a:pt x="805" y="50"/>
                  <a:pt x="756" y="0"/>
                  <a:pt x="696" y="0"/>
                </a:cubicBezTo>
                <a:cubicBezTo>
                  <a:pt x="635" y="0"/>
                  <a:pt x="586" y="50"/>
                  <a:pt x="586" y="110"/>
                </a:cubicBezTo>
                <a:cubicBezTo>
                  <a:pt x="586" y="584"/>
                  <a:pt x="586" y="584"/>
                  <a:pt x="586" y="584"/>
                </a:cubicBezTo>
                <a:cubicBezTo>
                  <a:pt x="39" y="584"/>
                  <a:pt x="39" y="584"/>
                  <a:pt x="39" y="584"/>
                </a:cubicBezTo>
                <a:cubicBezTo>
                  <a:pt x="26" y="584"/>
                  <a:pt x="14" y="591"/>
                  <a:pt x="8" y="602"/>
                </a:cubicBezTo>
                <a:cubicBezTo>
                  <a:pt x="1" y="613"/>
                  <a:pt x="0" y="626"/>
                  <a:pt x="6" y="637"/>
                </a:cubicBezTo>
                <a:cubicBezTo>
                  <a:pt x="71" y="767"/>
                  <a:pt x="71" y="767"/>
                  <a:pt x="71" y="767"/>
                </a:cubicBezTo>
                <a:cubicBezTo>
                  <a:pt x="6" y="897"/>
                  <a:pt x="6" y="897"/>
                  <a:pt x="6" y="897"/>
                </a:cubicBezTo>
                <a:cubicBezTo>
                  <a:pt x="0" y="908"/>
                  <a:pt x="1" y="921"/>
                  <a:pt x="8" y="932"/>
                </a:cubicBezTo>
                <a:cubicBezTo>
                  <a:pt x="14" y="943"/>
                  <a:pt x="26" y="949"/>
                  <a:pt x="39" y="949"/>
                </a:cubicBezTo>
                <a:cubicBezTo>
                  <a:pt x="586" y="949"/>
                  <a:pt x="586" y="949"/>
                  <a:pt x="586" y="949"/>
                </a:cubicBezTo>
                <a:cubicBezTo>
                  <a:pt x="586" y="1460"/>
                  <a:pt x="586" y="1460"/>
                  <a:pt x="586" y="1460"/>
                </a:cubicBezTo>
                <a:cubicBezTo>
                  <a:pt x="513" y="1460"/>
                  <a:pt x="513" y="1460"/>
                  <a:pt x="513" y="1460"/>
                </a:cubicBezTo>
                <a:cubicBezTo>
                  <a:pt x="413" y="1460"/>
                  <a:pt x="331" y="1542"/>
                  <a:pt x="331" y="1643"/>
                </a:cubicBezTo>
                <a:cubicBezTo>
                  <a:pt x="331" y="1752"/>
                  <a:pt x="331" y="1752"/>
                  <a:pt x="331" y="1752"/>
                </a:cubicBezTo>
                <a:cubicBezTo>
                  <a:pt x="1061" y="1752"/>
                  <a:pt x="1061" y="1752"/>
                  <a:pt x="1061" y="1752"/>
                </a:cubicBezTo>
                <a:cubicBezTo>
                  <a:pt x="1061" y="1643"/>
                  <a:pt x="1061" y="1643"/>
                  <a:pt x="1061" y="1643"/>
                </a:cubicBezTo>
                <a:cubicBezTo>
                  <a:pt x="1061" y="1542"/>
                  <a:pt x="979" y="1460"/>
                  <a:pt x="878" y="1460"/>
                </a:cubicBezTo>
                <a:cubicBezTo>
                  <a:pt x="805" y="1460"/>
                  <a:pt x="805" y="1460"/>
                  <a:pt x="805" y="1460"/>
                </a:cubicBezTo>
                <a:cubicBezTo>
                  <a:pt x="805" y="584"/>
                  <a:pt x="805" y="584"/>
                  <a:pt x="805" y="584"/>
                </a:cubicBezTo>
                <a:cubicBezTo>
                  <a:pt x="1353" y="584"/>
                  <a:pt x="1353" y="584"/>
                  <a:pt x="1353" y="584"/>
                </a:cubicBezTo>
                <a:cubicBezTo>
                  <a:pt x="1365" y="584"/>
                  <a:pt x="1377" y="578"/>
                  <a:pt x="1384" y="567"/>
                </a:cubicBezTo>
                <a:cubicBezTo>
                  <a:pt x="1391" y="556"/>
                  <a:pt x="1391" y="543"/>
                  <a:pt x="1385" y="532"/>
                </a:cubicBezTo>
                <a:cubicBezTo>
                  <a:pt x="1321" y="402"/>
                  <a:pt x="1321" y="402"/>
                  <a:pt x="1321" y="402"/>
                </a:cubicBezTo>
                <a:cubicBezTo>
                  <a:pt x="1385" y="272"/>
                  <a:pt x="1385" y="272"/>
                  <a:pt x="1385" y="272"/>
                </a:cubicBezTo>
                <a:cubicBezTo>
                  <a:pt x="1391" y="261"/>
                  <a:pt x="1391" y="248"/>
                  <a:pt x="1384" y="237"/>
                </a:cubicBezTo>
                <a:close/>
                <a:moveTo>
                  <a:pt x="659" y="110"/>
                </a:moveTo>
                <a:cubicBezTo>
                  <a:pt x="659" y="90"/>
                  <a:pt x="676" y="73"/>
                  <a:pt x="696" y="73"/>
                </a:cubicBezTo>
                <a:cubicBezTo>
                  <a:pt x="716" y="73"/>
                  <a:pt x="732" y="90"/>
                  <a:pt x="732" y="110"/>
                </a:cubicBezTo>
                <a:cubicBezTo>
                  <a:pt x="732" y="1460"/>
                  <a:pt x="732" y="1460"/>
                  <a:pt x="732" y="1460"/>
                </a:cubicBezTo>
                <a:cubicBezTo>
                  <a:pt x="659" y="1460"/>
                  <a:pt x="659" y="1460"/>
                  <a:pt x="659" y="1460"/>
                </a:cubicBezTo>
                <a:lnTo>
                  <a:pt x="659" y="110"/>
                </a:lnTo>
                <a:close/>
                <a:moveTo>
                  <a:pt x="98" y="876"/>
                </a:moveTo>
                <a:cubicBezTo>
                  <a:pt x="144" y="783"/>
                  <a:pt x="144" y="783"/>
                  <a:pt x="144" y="783"/>
                </a:cubicBezTo>
                <a:cubicBezTo>
                  <a:pt x="150" y="773"/>
                  <a:pt x="150" y="761"/>
                  <a:pt x="144" y="751"/>
                </a:cubicBezTo>
                <a:cubicBezTo>
                  <a:pt x="98" y="657"/>
                  <a:pt x="98" y="657"/>
                  <a:pt x="98" y="657"/>
                </a:cubicBezTo>
                <a:cubicBezTo>
                  <a:pt x="586" y="657"/>
                  <a:pt x="586" y="657"/>
                  <a:pt x="586" y="657"/>
                </a:cubicBezTo>
                <a:cubicBezTo>
                  <a:pt x="586" y="876"/>
                  <a:pt x="586" y="876"/>
                  <a:pt x="586" y="876"/>
                </a:cubicBezTo>
                <a:lnTo>
                  <a:pt x="98" y="876"/>
                </a:lnTo>
                <a:close/>
                <a:moveTo>
                  <a:pt x="878" y="1533"/>
                </a:moveTo>
                <a:cubicBezTo>
                  <a:pt x="939" y="1533"/>
                  <a:pt x="988" y="1583"/>
                  <a:pt x="988" y="1643"/>
                </a:cubicBezTo>
                <a:cubicBezTo>
                  <a:pt x="988" y="1679"/>
                  <a:pt x="988" y="1679"/>
                  <a:pt x="988" y="1679"/>
                </a:cubicBezTo>
                <a:cubicBezTo>
                  <a:pt x="404" y="1679"/>
                  <a:pt x="404" y="1679"/>
                  <a:pt x="404" y="1679"/>
                </a:cubicBezTo>
                <a:cubicBezTo>
                  <a:pt x="404" y="1643"/>
                  <a:pt x="404" y="1643"/>
                  <a:pt x="404" y="1643"/>
                </a:cubicBezTo>
                <a:cubicBezTo>
                  <a:pt x="404" y="1583"/>
                  <a:pt x="453" y="1533"/>
                  <a:pt x="513" y="1533"/>
                </a:cubicBezTo>
                <a:lnTo>
                  <a:pt x="878" y="1533"/>
                </a:lnTo>
                <a:close/>
                <a:moveTo>
                  <a:pt x="1247" y="418"/>
                </a:moveTo>
                <a:cubicBezTo>
                  <a:pt x="1294" y="511"/>
                  <a:pt x="1294" y="511"/>
                  <a:pt x="1294" y="511"/>
                </a:cubicBezTo>
                <a:cubicBezTo>
                  <a:pt x="805" y="511"/>
                  <a:pt x="805" y="511"/>
                  <a:pt x="805" y="511"/>
                </a:cubicBezTo>
                <a:cubicBezTo>
                  <a:pt x="805" y="292"/>
                  <a:pt x="805" y="292"/>
                  <a:pt x="805" y="292"/>
                </a:cubicBezTo>
                <a:cubicBezTo>
                  <a:pt x="1294" y="292"/>
                  <a:pt x="1294" y="292"/>
                  <a:pt x="1294" y="292"/>
                </a:cubicBezTo>
                <a:cubicBezTo>
                  <a:pt x="1247" y="386"/>
                  <a:pt x="1247" y="386"/>
                  <a:pt x="1247" y="386"/>
                </a:cubicBezTo>
                <a:cubicBezTo>
                  <a:pt x="1242" y="396"/>
                  <a:pt x="1242" y="408"/>
                  <a:pt x="1247" y="4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5" name="Freeform 271"/>
          <p:cNvSpPr>
            <a:spLocks noEditPoints="1"/>
          </p:cNvSpPr>
          <p:nvPr/>
        </p:nvSpPr>
        <p:spPr bwMode="auto">
          <a:xfrm>
            <a:off x="6157213" y="11500086"/>
            <a:ext cx="830112" cy="828952"/>
          </a:xfrm>
          <a:custGeom>
            <a:avLst/>
            <a:gdLst>
              <a:gd name="T0" fmla="*/ 1205 w 1754"/>
              <a:gd name="T1" fmla="*/ 64 h 1752"/>
              <a:gd name="T2" fmla="*/ 1132 w 1754"/>
              <a:gd name="T3" fmla="*/ 37 h 1752"/>
              <a:gd name="T4" fmla="*/ 1051 w 1754"/>
              <a:gd name="T5" fmla="*/ 75 h 1752"/>
              <a:gd name="T6" fmla="*/ 641 w 1754"/>
              <a:gd name="T7" fmla="*/ 615 h 1752"/>
              <a:gd name="T8" fmla="*/ 832 w 1754"/>
              <a:gd name="T9" fmla="*/ 615 h 1752"/>
              <a:gd name="T10" fmla="*/ 838 w 1754"/>
              <a:gd name="T11" fmla="*/ 611 h 1752"/>
              <a:gd name="T12" fmla="*/ 1132 w 1754"/>
              <a:gd name="T13" fmla="*/ 1241 h 1752"/>
              <a:gd name="T14" fmla="*/ 1424 w 1754"/>
              <a:gd name="T15" fmla="*/ 1095 h 1752"/>
              <a:gd name="T16" fmla="*/ 1351 w 1754"/>
              <a:gd name="T17" fmla="*/ 1241 h 1752"/>
              <a:gd name="T18" fmla="*/ 1205 w 1754"/>
              <a:gd name="T19" fmla="*/ 604 h 1752"/>
              <a:gd name="T20" fmla="*/ 1499 w 1754"/>
              <a:gd name="T21" fmla="*/ 611 h 1752"/>
              <a:gd name="T22" fmla="*/ 1525 w 1754"/>
              <a:gd name="T23" fmla="*/ 621 h 1752"/>
              <a:gd name="T24" fmla="*/ 1735 w 1754"/>
              <a:gd name="T25" fmla="*/ 616 h 1752"/>
              <a:gd name="T26" fmla="*/ 855 w 1754"/>
              <a:gd name="T27" fmla="*/ 315 h 1752"/>
              <a:gd name="T28" fmla="*/ 825 w 1754"/>
              <a:gd name="T29" fmla="*/ 389 h 1752"/>
              <a:gd name="T30" fmla="*/ 807 w 1754"/>
              <a:gd name="T31" fmla="*/ 447 h 1752"/>
              <a:gd name="T32" fmla="*/ 788 w 1754"/>
              <a:gd name="T33" fmla="*/ 532 h 1752"/>
              <a:gd name="T34" fmla="*/ 668 w 1754"/>
              <a:gd name="T35" fmla="*/ 530 h 1752"/>
              <a:gd name="T36" fmla="*/ 902 w 1754"/>
              <a:gd name="T37" fmla="*/ 226 h 1752"/>
              <a:gd name="T38" fmla="*/ 874 w 1754"/>
              <a:gd name="T39" fmla="*/ 274 h 1752"/>
              <a:gd name="T40" fmla="*/ 1132 w 1754"/>
              <a:gd name="T41" fmla="*/ 524 h 1752"/>
              <a:gd name="T42" fmla="*/ 865 w 1754"/>
              <a:gd name="T43" fmla="*/ 515 h 1752"/>
              <a:gd name="T44" fmla="*/ 898 w 1754"/>
              <a:gd name="T45" fmla="*/ 402 h 1752"/>
              <a:gd name="T46" fmla="*/ 922 w 1754"/>
              <a:gd name="T47" fmla="*/ 342 h 1752"/>
              <a:gd name="T48" fmla="*/ 972 w 1754"/>
              <a:gd name="T49" fmla="*/ 251 h 1752"/>
              <a:gd name="T50" fmla="*/ 1008 w 1754"/>
              <a:gd name="T51" fmla="*/ 204 h 1752"/>
              <a:gd name="T52" fmla="*/ 1132 w 1754"/>
              <a:gd name="T53" fmla="*/ 137 h 1752"/>
              <a:gd name="T54" fmla="*/ 1205 w 1754"/>
              <a:gd name="T55" fmla="*/ 137 h 1752"/>
              <a:gd name="T56" fmla="*/ 1329 w 1754"/>
              <a:gd name="T57" fmla="*/ 204 h 1752"/>
              <a:gd name="T58" fmla="*/ 1365 w 1754"/>
              <a:gd name="T59" fmla="*/ 251 h 1752"/>
              <a:gd name="T60" fmla="*/ 1415 w 1754"/>
              <a:gd name="T61" fmla="*/ 342 h 1752"/>
              <a:gd name="T62" fmla="*/ 1439 w 1754"/>
              <a:gd name="T63" fmla="*/ 402 h 1752"/>
              <a:gd name="T64" fmla="*/ 1471 w 1754"/>
              <a:gd name="T65" fmla="*/ 515 h 1752"/>
              <a:gd name="T66" fmla="*/ 1550 w 1754"/>
              <a:gd name="T67" fmla="*/ 535 h 1752"/>
              <a:gd name="T68" fmla="*/ 1537 w 1754"/>
              <a:gd name="T69" fmla="*/ 476 h 1752"/>
              <a:gd name="T70" fmla="*/ 1517 w 1754"/>
              <a:gd name="T71" fmla="*/ 405 h 1752"/>
              <a:gd name="T72" fmla="*/ 1497 w 1754"/>
              <a:gd name="T73" fmla="*/ 349 h 1752"/>
              <a:gd name="T74" fmla="*/ 1462 w 1754"/>
              <a:gd name="T75" fmla="*/ 274 h 1752"/>
              <a:gd name="T76" fmla="*/ 1435 w 1754"/>
              <a:gd name="T77" fmla="*/ 227 h 1752"/>
              <a:gd name="T78" fmla="*/ 1669 w 1754"/>
              <a:gd name="T79" fmla="*/ 530 h 1752"/>
              <a:gd name="T80" fmla="*/ 402 w 1754"/>
              <a:gd name="T81" fmla="*/ 876 h 1752"/>
              <a:gd name="T82" fmla="*/ 110 w 1754"/>
              <a:gd name="T83" fmla="*/ 1022 h 1752"/>
              <a:gd name="T84" fmla="*/ 110 w 1754"/>
              <a:gd name="T85" fmla="*/ 1752 h 1752"/>
              <a:gd name="T86" fmla="*/ 1022 w 1754"/>
              <a:gd name="T87" fmla="*/ 1132 h 1752"/>
              <a:gd name="T88" fmla="*/ 694 w 1754"/>
              <a:gd name="T89" fmla="*/ 949 h 1752"/>
              <a:gd name="T90" fmla="*/ 621 w 1754"/>
              <a:gd name="T91" fmla="*/ 949 h 1752"/>
              <a:gd name="T92" fmla="*/ 402 w 1754"/>
              <a:gd name="T93" fmla="*/ 949 h 1752"/>
              <a:gd name="T94" fmla="*/ 110 w 1754"/>
              <a:gd name="T95" fmla="*/ 1679 h 1752"/>
              <a:gd name="T96" fmla="*/ 492 w 1754"/>
              <a:gd name="T97" fmla="*/ 1566 h 1752"/>
              <a:gd name="T98" fmla="*/ 949 w 1754"/>
              <a:gd name="T99" fmla="*/ 1309 h 1752"/>
              <a:gd name="T100" fmla="*/ 949 w 1754"/>
              <a:gd name="T101" fmla="*/ 1132 h 1752"/>
              <a:gd name="T102" fmla="*/ 73 w 1754"/>
              <a:gd name="T103" fmla="*/ 1223 h 1752"/>
              <a:gd name="T104" fmla="*/ 913 w 1754"/>
              <a:gd name="T105" fmla="*/ 1095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54" h="1752">
                <a:moveTo>
                  <a:pt x="1286" y="75"/>
                </a:moveTo>
                <a:cubicBezTo>
                  <a:pt x="1286" y="75"/>
                  <a:pt x="1286" y="75"/>
                  <a:pt x="1286" y="75"/>
                </a:cubicBezTo>
                <a:cubicBezTo>
                  <a:pt x="1259" y="69"/>
                  <a:pt x="1232" y="66"/>
                  <a:pt x="1205" y="64"/>
                </a:cubicBezTo>
                <a:cubicBezTo>
                  <a:pt x="1205" y="37"/>
                  <a:pt x="1205" y="37"/>
                  <a:pt x="1205" y="37"/>
                </a:cubicBezTo>
                <a:cubicBezTo>
                  <a:pt x="1205" y="17"/>
                  <a:pt x="1189" y="0"/>
                  <a:pt x="1168" y="0"/>
                </a:cubicBezTo>
                <a:cubicBezTo>
                  <a:pt x="1148" y="0"/>
                  <a:pt x="1132" y="17"/>
                  <a:pt x="1132" y="37"/>
                </a:cubicBezTo>
                <a:cubicBezTo>
                  <a:pt x="1132" y="64"/>
                  <a:pt x="1132" y="64"/>
                  <a:pt x="1132" y="64"/>
                </a:cubicBezTo>
                <a:cubicBezTo>
                  <a:pt x="1105" y="66"/>
                  <a:pt x="1078" y="69"/>
                  <a:pt x="1051" y="75"/>
                </a:cubicBezTo>
                <a:cubicBezTo>
                  <a:pt x="1051" y="75"/>
                  <a:pt x="1051" y="75"/>
                  <a:pt x="1051" y="75"/>
                </a:cubicBezTo>
                <a:cubicBezTo>
                  <a:pt x="798" y="128"/>
                  <a:pt x="615" y="326"/>
                  <a:pt x="585" y="580"/>
                </a:cubicBezTo>
                <a:cubicBezTo>
                  <a:pt x="583" y="594"/>
                  <a:pt x="590" y="608"/>
                  <a:pt x="602" y="616"/>
                </a:cubicBezTo>
                <a:cubicBezTo>
                  <a:pt x="614" y="623"/>
                  <a:pt x="630" y="623"/>
                  <a:pt x="641" y="615"/>
                </a:cubicBezTo>
                <a:cubicBezTo>
                  <a:pt x="672" y="594"/>
                  <a:pt x="760" y="594"/>
                  <a:pt x="791" y="615"/>
                </a:cubicBezTo>
                <a:cubicBezTo>
                  <a:pt x="797" y="619"/>
                  <a:pt x="804" y="621"/>
                  <a:pt x="811" y="621"/>
                </a:cubicBezTo>
                <a:cubicBezTo>
                  <a:pt x="818" y="621"/>
                  <a:pt x="826" y="619"/>
                  <a:pt x="832" y="615"/>
                </a:cubicBezTo>
                <a:cubicBezTo>
                  <a:pt x="837" y="611"/>
                  <a:pt x="837" y="611"/>
                  <a:pt x="837" y="611"/>
                </a:cubicBezTo>
                <a:cubicBezTo>
                  <a:pt x="837" y="611"/>
                  <a:pt x="837" y="611"/>
                  <a:pt x="837" y="611"/>
                </a:cubicBezTo>
                <a:cubicBezTo>
                  <a:pt x="838" y="611"/>
                  <a:pt x="838" y="611"/>
                  <a:pt x="838" y="611"/>
                </a:cubicBezTo>
                <a:cubicBezTo>
                  <a:pt x="848" y="604"/>
                  <a:pt x="848" y="604"/>
                  <a:pt x="848" y="604"/>
                </a:cubicBezTo>
                <a:cubicBezTo>
                  <a:pt x="906" y="564"/>
                  <a:pt x="1065" y="566"/>
                  <a:pt x="1132" y="604"/>
                </a:cubicBezTo>
                <a:cubicBezTo>
                  <a:pt x="1132" y="1241"/>
                  <a:pt x="1132" y="1241"/>
                  <a:pt x="1132" y="1241"/>
                </a:cubicBezTo>
                <a:cubicBezTo>
                  <a:pt x="1132" y="1322"/>
                  <a:pt x="1197" y="1387"/>
                  <a:pt x="1278" y="1387"/>
                </a:cubicBezTo>
                <a:cubicBezTo>
                  <a:pt x="1358" y="1387"/>
                  <a:pt x="1424" y="1322"/>
                  <a:pt x="1424" y="1241"/>
                </a:cubicBezTo>
                <a:cubicBezTo>
                  <a:pt x="1424" y="1095"/>
                  <a:pt x="1424" y="1095"/>
                  <a:pt x="1424" y="1095"/>
                </a:cubicBezTo>
                <a:cubicBezTo>
                  <a:pt x="1424" y="1075"/>
                  <a:pt x="1408" y="1059"/>
                  <a:pt x="1387" y="1059"/>
                </a:cubicBezTo>
                <a:cubicBezTo>
                  <a:pt x="1367" y="1059"/>
                  <a:pt x="1351" y="1075"/>
                  <a:pt x="1351" y="1095"/>
                </a:cubicBezTo>
                <a:cubicBezTo>
                  <a:pt x="1351" y="1241"/>
                  <a:pt x="1351" y="1241"/>
                  <a:pt x="1351" y="1241"/>
                </a:cubicBezTo>
                <a:cubicBezTo>
                  <a:pt x="1351" y="1282"/>
                  <a:pt x="1318" y="1314"/>
                  <a:pt x="1278" y="1314"/>
                </a:cubicBezTo>
                <a:cubicBezTo>
                  <a:pt x="1238" y="1314"/>
                  <a:pt x="1205" y="1282"/>
                  <a:pt x="1205" y="1241"/>
                </a:cubicBezTo>
                <a:cubicBezTo>
                  <a:pt x="1205" y="604"/>
                  <a:pt x="1205" y="604"/>
                  <a:pt x="1205" y="604"/>
                </a:cubicBezTo>
                <a:cubicBezTo>
                  <a:pt x="1272" y="566"/>
                  <a:pt x="1430" y="564"/>
                  <a:pt x="1489" y="604"/>
                </a:cubicBezTo>
                <a:cubicBezTo>
                  <a:pt x="1499" y="611"/>
                  <a:pt x="1499" y="611"/>
                  <a:pt x="1499" y="611"/>
                </a:cubicBezTo>
                <a:cubicBezTo>
                  <a:pt x="1499" y="611"/>
                  <a:pt x="1499" y="611"/>
                  <a:pt x="1499" y="611"/>
                </a:cubicBezTo>
                <a:cubicBezTo>
                  <a:pt x="1499" y="611"/>
                  <a:pt x="1499" y="611"/>
                  <a:pt x="1499" y="611"/>
                </a:cubicBezTo>
                <a:cubicBezTo>
                  <a:pt x="1505" y="615"/>
                  <a:pt x="1505" y="615"/>
                  <a:pt x="1505" y="615"/>
                </a:cubicBezTo>
                <a:cubicBezTo>
                  <a:pt x="1511" y="619"/>
                  <a:pt x="1518" y="621"/>
                  <a:pt x="1525" y="621"/>
                </a:cubicBezTo>
                <a:cubicBezTo>
                  <a:pt x="1533" y="621"/>
                  <a:pt x="1540" y="619"/>
                  <a:pt x="1546" y="615"/>
                </a:cubicBezTo>
                <a:cubicBezTo>
                  <a:pt x="1577" y="594"/>
                  <a:pt x="1665" y="594"/>
                  <a:pt x="1695" y="615"/>
                </a:cubicBezTo>
                <a:cubicBezTo>
                  <a:pt x="1707" y="623"/>
                  <a:pt x="1723" y="623"/>
                  <a:pt x="1735" y="616"/>
                </a:cubicBezTo>
                <a:cubicBezTo>
                  <a:pt x="1747" y="608"/>
                  <a:pt x="1754" y="594"/>
                  <a:pt x="1752" y="580"/>
                </a:cubicBezTo>
                <a:cubicBezTo>
                  <a:pt x="1722" y="326"/>
                  <a:pt x="1539" y="128"/>
                  <a:pt x="1286" y="75"/>
                </a:cubicBezTo>
                <a:close/>
                <a:moveTo>
                  <a:pt x="855" y="315"/>
                </a:moveTo>
                <a:cubicBezTo>
                  <a:pt x="850" y="326"/>
                  <a:pt x="845" y="337"/>
                  <a:pt x="840" y="349"/>
                </a:cubicBezTo>
                <a:cubicBezTo>
                  <a:pt x="838" y="353"/>
                  <a:pt x="837" y="358"/>
                  <a:pt x="835" y="362"/>
                </a:cubicBezTo>
                <a:cubicBezTo>
                  <a:pt x="832" y="371"/>
                  <a:pt x="828" y="380"/>
                  <a:pt x="825" y="389"/>
                </a:cubicBezTo>
                <a:cubicBezTo>
                  <a:pt x="823" y="394"/>
                  <a:pt x="822" y="400"/>
                  <a:pt x="820" y="405"/>
                </a:cubicBezTo>
                <a:cubicBezTo>
                  <a:pt x="817" y="414"/>
                  <a:pt x="814" y="423"/>
                  <a:pt x="812" y="432"/>
                </a:cubicBezTo>
                <a:cubicBezTo>
                  <a:pt x="810" y="437"/>
                  <a:pt x="808" y="442"/>
                  <a:pt x="807" y="447"/>
                </a:cubicBezTo>
                <a:cubicBezTo>
                  <a:pt x="804" y="457"/>
                  <a:pt x="802" y="467"/>
                  <a:pt x="800" y="477"/>
                </a:cubicBezTo>
                <a:cubicBezTo>
                  <a:pt x="798" y="481"/>
                  <a:pt x="797" y="486"/>
                  <a:pt x="796" y="491"/>
                </a:cubicBezTo>
                <a:cubicBezTo>
                  <a:pt x="793" y="504"/>
                  <a:pt x="790" y="518"/>
                  <a:pt x="788" y="532"/>
                </a:cubicBezTo>
                <a:cubicBezTo>
                  <a:pt x="788" y="533"/>
                  <a:pt x="787" y="534"/>
                  <a:pt x="787" y="535"/>
                </a:cubicBezTo>
                <a:cubicBezTo>
                  <a:pt x="765" y="529"/>
                  <a:pt x="741" y="526"/>
                  <a:pt x="716" y="526"/>
                </a:cubicBezTo>
                <a:cubicBezTo>
                  <a:pt x="700" y="526"/>
                  <a:pt x="683" y="527"/>
                  <a:pt x="668" y="530"/>
                </a:cubicBezTo>
                <a:cubicBezTo>
                  <a:pt x="701" y="387"/>
                  <a:pt x="793" y="269"/>
                  <a:pt x="920" y="200"/>
                </a:cubicBezTo>
                <a:cubicBezTo>
                  <a:pt x="918" y="202"/>
                  <a:pt x="916" y="205"/>
                  <a:pt x="915" y="207"/>
                </a:cubicBezTo>
                <a:cubicBezTo>
                  <a:pt x="910" y="213"/>
                  <a:pt x="906" y="220"/>
                  <a:pt x="902" y="226"/>
                </a:cubicBezTo>
                <a:cubicBezTo>
                  <a:pt x="899" y="231"/>
                  <a:pt x="897" y="235"/>
                  <a:pt x="894" y="240"/>
                </a:cubicBezTo>
                <a:cubicBezTo>
                  <a:pt x="889" y="247"/>
                  <a:pt x="885" y="255"/>
                  <a:pt x="881" y="263"/>
                </a:cubicBezTo>
                <a:cubicBezTo>
                  <a:pt x="879" y="266"/>
                  <a:pt x="877" y="270"/>
                  <a:pt x="874" y="274"/>
                </a:cubicBezTo>
                <a:cubicBezTo>
                  <a:pt x="868" y="286"/>
                  <a:pt x="862" y="298"/>
                  <a:pt x="857" y="310"/>
                </a:cubicBezTo>
                <a:cubicBezTo>
                  <a:pt x="856" y="312"/>
                  <a:pt x="855" y="313"/>
                  <a:pt x="855" y="315"/>
                </a:cubicBezTo>
                <a:close/>
                <a:moveTo>
                  <a:pt x="1132" y="524"/>
                </a:moveTo>
                <a:cubicBezTo>
                  <a:pt x="1089" y="509"/>
                  <a:pt x="1037" y="501"/>
                  <a:pt x="985" y="501"/>
                </a:cubicBezTo>
                <a:cubicBezTo>
                  <a:pt x="943" y="501"/>
                  <a:pt x="901" y="506"/>
                  <a:pt x="865" y="517"/>
                </a:cubicBezTo>
                <a:cubicBezTo>
                  <a:pt x="865" y="516"/>
                  <a:pt x="865" y="516"/>
                  <a:pt x="865" y="515"/>
                </a:cubicBezTo>
                <a:cubicBezTo>
                  <a:pt x="869" y="497"/>
                  <a:pt x="874" y="479"/>
                  <a:pt x="879" y="462"/>
                </a:cubicBezTo>
                <a:cubicBezTo>
                  <a:pt x="880" y="458"/>
                  <a:pt x="880" y="455"/>
                  <a:pt x="881" y="452"/>
                </a:cubicBezTo>
                <a:cubicBezTo>
                  <a:pt x="886" y="435"/>
                  <a:pt x="892" y="418"/>
                  <a:pt x="898" y="402"/>
                </a:cubicBezTo>
                <a:cubicBezTo>
                  <a:pt x="899" y="399"/>
                  <a:pt x="900" y="396"/>
                  <a:pt x="901" y="393"/>
                </a:cubicBezTo>
                <a:cubicBezTo>
                  <a:pt x="907" y="376"/>
                  <a:pt x="914" y="360"/>
                  <a:pt x="921" y="344"/>
                </a:cubicBezTo>
                <a:cubicBezTo>
                  <a:pt x="921" y="343"/>
                  <a:pt x="922" y="343"/>
                  <a:pt x="922" y="342"/>
                </a:cubicBezTo>
                <a:cubicBezTo>
                  <a:pt x="929" y="326"/>
                  <a:pt x="937" y="311"/>
                  <a:pt x="944" y="297"/>
                </a:cubicBezTo>
                <a:cubicBezTo>
                  <a:pt x="945" y="295"/>
                  <a:pt x="946" y="293"/>
                  <a:pt x="948" y="291"/>
                </a:cubicBezTo>
                <a:cubicBezTo>
                  <a:pt x="955" y="277"/>
                  <a:pt x="964" y="264"/>
                  <a:pt x="972" y="251"/>
                </a:cubicBezTo>
                <a:cubicBezTo>
                  <a:pt x="974" y="249"/>
                  <a:pt x="975" y="247"/>
                  <a:pt x="977" y="244"/>
                </a:cubicBezTo>
                <a:cubicBezTo>
                  <a:pt x="986" y="232"/>
                  <a:pt x="995" y="220"/>
                  <a:pt x="1004" y="209"/>
                </a:cubicBezTo>
                <a:cubicBezTo>
                  <a:pt x="1005" y="207"/>
                  <a:pt x="1007" y="206"/>
                  <a:pt x="1008" y="204"/>
                </a:cubicBezTo>
                <a:cubicBezTo>
                  <a:pt x="1028" y="182"/>
                  <a:pt x="1048" y="162"/>
                  <a:pt x="1070" y="147"/>
                </a:cubicBezTo>
                <a:cubicBezTo>
                  <a:pt x="1071" y="146"/>
                  <a:pt x="1072" y="145"/>
                  <a:pt x="1073" y="145"/>
                </a:cubicBezTo>
                <a:cubicBezTo>
                  <a:pt x="1093" y="141"/>
                  <a:pt x="1113" y="138"/>
                  <a:pt x="1132" y="137"/>
                </a:cubicBezTo>
                <a:lnTo>
                  <a:pt x="1132" y="524"/>
                </a:lnTo>
                <a:close/>
                <a:moveTo>
                  <a:pt x="1205" y="525"/>
                </a:moveTo>
                <a:cubicBezTo>
                  <a:pt x="1205" y="137"/>
                  <a:pt x="1205" y="137"/>
                  <a:pt x="1205" y="137"/>
                </a:cubicBezTo>
                <a:cubicBezTo>
                  <a:pt x="1224" y="138"/>
                  <a:pt x="1244" y="141"/>
                  <a:pt x="1264" y="145"/>
                </a:cubicBezTo>
                <a:cubicBezTo>
                  <a:pt x="1265" y="145"/>
                  <a:pt x="1266" y="146"/>
                  <a:pt x="1267" y="147"/>
                </a:cubicBezTo>
                <a:cubicBezTo>
                  <a:pt x="1289" y="162"/>
                  <a:pt x="1309" y="182"/>
                  <a:pt x="1329" y="204"/>
                </a:cubicBezTo>
                <a:cubicBezTo>
                  <a:pt x="1330" y="206"/>
                  <a:pt x="1332" y="207"/>
                  <a:pt x="1333" y="209"/>
                </a:cubicBezTo>
                <a:cubicBezTo>
                  <a:pt x="1342" y="220"/>
                  <a:pt x="1351" y="232"/>
                  <a:pt x="1360" y="244"/>
                </a:cubicBezTo>
                <a:cubicBezTo>
                  <a:pt x="1362" y="247"/>
                  <a:pt x="1363" y="249"/>
                  <a:pt x="1365" y="251"/>
                </a:cubicBezTo>
                <a:cubicBezTo>
                  <a:pt x="1373" y="264"/>
                  <a:pt x="1381" y="277"/>
                  <a:pt x="1389" y="291"/>
                </a:cubicBezTo>
                <a:cubicBezTo>
                  <a:pt x="1390" y="293"/>
                  <a:pt x="1391" y="295"/>
                  <a:pt x="1392" y="297"/>
                </a:cubicBezTo>
                <a:cubicBezTo>
                  <a:pt x="1400" y="311"/>
                  <a:pt x="1408" y="326"/>
                  <a:pt x="1415" y="342"/>
                </a:cubicBezTo>
                <a:cubicBezTo>
                  <a:pt x="1415" y="343"/>
                  <a:pt x="1416" y="343"/>
                  <a:pt x="1416" y="344"/>
                </a:cubicBezTo>
                <a:cubicBezTo>
                  <a:pt x="1423" y="360"/>
                  <a:pt x="1430" y="376"/>
                  <a:pt x="1436" y="393"/>
                </a:cubicBezTo>
                <a:cubicBezTo>
                  <a:pt x="1437" y="396"/>
                  <a:pt x="1438" y="399"/>
                  <a:pt x="1439" y="402"/>
                </a:cubicBezTo>
                <a:cubicBezTo>
                  <a:pt x="1445" y="418"/>
                  <a:pt x="1450" y="435"/>
                  <a:pt x="1455" y="452"/>
                </a:cubicBezTo>
                <a:cubicBezTo>
                  <a:pt x="1456" y="455"/>
                  <a:pt x="1457" y="458"/>
                  <a:pt x="1458" y="462"/>
                </a:cubicBezTo>
                <a:cubicBezTo>
                  <a:pt x="1463" y="479"/>
                  <a:pt x="1468" y="497"/>
                  <a:pt x="1471" y="515"/>
                </a:cubicBezTo>
                <a:cubicBezTo>
                  <a:pt x="1472" y="516"/>
                  <a:pt x="1472" y="517"/>
                  <a:pt x="1472" y="517"/>
                </a:cubicBezTo>
                <a:cubicBezTo>
                  <a:pt x="1392" y="493"/>
                  <a:pt x="1282" y="497"/>
                  <a:pt x="1205" y="525"/>
                </a:cubicBezTo>
                <a:close/>
                <a:moveTo>
                  <a:pt x="1550" y="535"/>
                </a:moveTo>
                <a:cubicBezTo>
                  <a:pt x="1549" y="533"/>
                  <a:pt x="1549" y="531"/>
                  <a:pt x="1549" y="530"/>
                </a:cubicBezTo>
                <a:cubicBezTo>
                  <a:pt x="1546" y="517"/>
                  <a:pt x="1544" y="504"/>
                  <a:pt x="1541" y="491"/>
                </a:cubicBezTo>
                <a:cubicBezTo>
                  <a:pt x="1540" y="486"/>
                  <a:pt x="1538" y="481"/>
                  <a:pt x="1537" y="476"/>
                </a:cubicBezTo>
                <a:cubicBezTo>
                  <a:pt x="1535" y="466"/>
                  <a:pt x="1532" y="457"/>
                  <a:pt x="1530" y="448"/>
                </a:cubicBezTo>
                <a:cubicBezTo>
                  <a:pt x="1528" y="442"/>
                  <a:pt x="1527" y="437"/>
                  <a:pt x="1525" y="431"/>
                </a:cubicBezTo>
                <a:cubicBezTo>
                  <a:pt x="1523" y="422"/>
                  <a:pt x="1520" y="414"/>
                  <a:pt x="1517" y="405"/>
                </a:cubicBezTo>
                <a:cubicBezTo>
                  <a:pt x="1515" y="400"/>
                  <a:pt x="1514" y="394"/>
                  <a:pt x="1512" y="389"/>
                </a:cubicBezTo>
                <a:cubicBezTo>
                  <a:pt x="1509" y="380"/>
                  <a:pt x="1505" y="371"/>
                  <a:pt x="1502" y="363"/>
                </a:cubicBezTo>
                <a:cubicBezTo>
                  <a:pt x="1500" y="358"/>
                  <a:pt x="1499" y="353"/>
                  <a:pt x="1497" y="349"/>
                </a:cubicBezTo>
                <a:cubicBezTo>
                  <a:pt x="1492" y="337"/>
                  <a:pt x="1487" y="326"/>
                  <a:pt x="1482" y="315"/>
                </a:cubicBezTo>
                <a:cubicBezTo>
                  <a:pt x="1482" y="314"/>
                  <a:pt x="1481" y="312"/>
                  <a:pt x="1480" y="310"/>
                </a:cubicBezTo>
                <a:cubicBezTo>
                  <a:pt x="1475" y="298"/>
                  <a:pt x="1469" y="286"/>
                  <a:pt x="1462" y="274"/>
                </a:cubicBezTo>
                <a:cubicBezTo>
                  <a:pt x="1460" y="270"/>
                  <a:pt x="1458" y="266"/>
                  <a:pt x="1456" y="263"/>
                </a:cubicBezTo>
                <a:cubicBezTo>
                  <a:pt x="1452" y="255"/>
                  <a:pt x="1447" y="247"/>
                  <a:pt x="1443" y="240"/>
                </a:cubicBezTo>
                <a:cubicBezTo>
                  <a:pt x="1440" y="235"/>
                  <a:pt x="1438" y="231"/>
                  <a:pt x="1435" y="227"/>
                </a:cubicBezTo>
                <a:cubicBezTo>
                  <a:pt x="1431" y="220"/>
                  <a:pt x="1426" y="213"/>
                  <a:pt x="1422" y="207"/>
                </a:cubicBezTo>
                <a:cubicBezTo>
                  <a:pt x="1420" y="205"/>
                  <a:pt x="1419" y="202"/>
                  <a:pt x="1417" y="200"/>
                </a:cubicBezTo>
                <a:cubicBezTo>
                  <a:pt x="1544" y="269"/>
                  <a:pt x="1635" y="387"/>
                  <a:pt x="1669" y="530"/>
                </a:cubicBezTo>
                <a:cubicBezTo>
                  <a:pt x="1630" y="523"/>
                  <a:pt x="1586" y="525"/>
                  <a:pt x="1550" y="535"/>
                </a:cubicBezTo>
                <a:close/>
                <a:moveTo>
                  <a:pt x="621" y="876"/>
                </a:moveTo>
                <a:cubicBezTo>
                  <a:pt x="402" y="876"/>
                  <a:pt x="402" y="876"/>
                  <a:pt x="402" y="876"/>
                </a:cubicBezTo>
                <a:cubicBezTo>
                  <a:pt x="362" y="876"/>
                  <a:pt x="329" y="909"/>
                  <a:pt x="329" y="949"/>
                </a:cubicBezTo>
                <a:cubicBezTo>
                  <a:pt x="329" y="1022"/>
                  <a:pt x="329" y="1022"/>
                  <a:pt x="329" y="1022"/>
                </a:cubicBezTo>
                <a:cubicBezTo>
                  <a:pt x="110" y="1022"/>
                  <a:pt x="110" y="1022"/>
                  <a:pt x="110" y="1022"/>
                </a:cubicBezTo>
                <a:cubicBezTo>
                  <a:pt x="50" y="1022"/>
                  <a:pt x="0" y="1072"/>
                  <a:pt x="0" y="1132"/>
                </a:cubicBezTo>
                <a:cubicBezTo>
                  <a:pt x="0" y="1643"/>
                  <a:pt x="0" y="1643"/>
                  <a:pt x="0" y="1643"/>
                </a:cubicBezTo>
                <a:cubicBezTo>
                  <a:pt x="0" y="1703"/>
                  <a:pt x="50" y="1752"/>
                  <a:pt x="110" y="1752"/>
                </a:cubicBezTo>
                <a:cubicBezTo>
                  <a:pt x="913" y="1752"/>
                  <a:pt x="913" y="1752"/>
                  <a:pt x="913" y="1752"/>
                </a:cubicBezTo>
                <a:cubicBezTo>
                  <a:pt x="973" y="1752"/>
                  <a:pt x="1022" y="1703"/>
                  <a:pt x="1022" y="1643"/>
                </a:cubicBezTo>
                <a:cubicBezTo>
                  <a:pt x="1022" y="1132"/>
                  <a:pt x="1022" y="1132"/>
                  <a:pt x="1022" y="1132"/>
                </a:cubicBezTo>
                <a:cubicBezTo>
                  <a:pt x="1022" y="1072"/>
                  <a:pt x="973" y="1022"/>
                  <a:pt x="913" y="1022"/>
                </a:cubicBezTo>
                <a:cubicBezTo>
                  <a:pt x="694" y="1022"/>
                  <a:pt x="694" y="1022"/>
                  <a:pt x="694" y="1022"/>
                </a:cubicBezTo>
                <a:cubicBezTo>
                  <a:pt x="694" y="949"/>
                  <a:pt x="694" y="949"/>
                  <a:pt x="694" y="949"/>
                </a:cubicBezTo>
                <a:cubicBezTo>
                  <a:pt x="694" y="909"/>
                  <a:pt x="661" y="876"/>
                  <a:pt x="621" y="876"/>
                </a:cubicBezTo>
                <a:close/>
                <a:moveTo>
                  <a:pt x="402" y="949"/>
                </a:moveTo>
                <a:cubicBezTo>
                  <a:pt x="621" y="949"/>
                  <a:pt x="621" y="949"/>
                  <a:pt x="621" y="949"/>
                </a:cubicBezTo>
                <a:cubicBezTo>
                  <a:pt x="621" y="1022"/>
                  <a:pt x="621" y="1022"/>
                  <a:pt x="621" y="1022"/>
                </a:cubicBezTo>
                <a:cubicBezTo>
                  <a:pt x="402" y="1022"/>
                  <a:pt x="402" y="1022"/>
                  <a:pt x="402" y="1022"/>
                </a:cubicBezTo>
                <a:lnTo>
                  <a:pt x="402" y="949"/>
                </a:lnTo>
                <a:close/>
                <a:moveTo>
                  <a:pt x="949" y="1643"/>
                </a:moveTo>
                <a:cubicBezTo>
                  <a:pt x="949" y="1663"/>
                  <a:pt x="933" y="1679"/>
                  <a:pt x="913" y="1679"/>
                </a:cubicBezTo>
                <a:cubicBezTo>
                  <a:pt x="110" y="1679"/>
                  <a:pt x="110" y="1679"/>
                  <a:pt x="110" y="1679"/>
                </a:cubicBezTo>
                <a:cubicBezTo>
                  <a:pt x="90" y="1679"/>
                  <a:pt x="73" y="1663"/>
                  <a:pt x="73" y="1643"/>
                </a:cubicBezTo>
                <a:cubicBezTo>
                  <a:pt x="73" y="1309"/>
                  <a:pt x="73" y="1309"/>
                  <a:pt x="73" y="1309"/>
                </a:cubicBezTo>
                <a:cubicBezTo>
                  <a:pt x="492" y="1566"/>
                  <a:pt x="492" y="1566"/>
                  <a:pt x="492" y="1566"/>
                </a:cubicBezTo>
                <a:cubicBezTo>
                  <a:pt x="498" y="1570"/>
                  <a:pt x="505" y="1572"/>
                  <a:pt x="511" y="1572"/>
                </a:cubicBezTo>
                <a:cubicBezTo>
                  <a:pt x="518" y="1572"/>
                  <a:pt x="525" y="1570"/>
                  <a:pt x="531" y="1566"/>
                </a:cubicBezTo>
                <a:cubicBezTo>
                  <a:pt x="949" y="1309"/>
                  <a:pt x="949" y="1309"/>
                  <a:pt x="949" y="1309"/>
                </a:cubicBezTo>
                <a:lnTo>
                  <a:pt x="949" y="1643"/>
                </a:lnTo>
                <a:close/>
                <a:moveTo>
                  <a:pt x="913" y="1095"/>
                </a:moveTo>
                <a:cubicBezTo>
                  <a:pt x="933" y="1095"/>
                  <a:pt x="949" y="1112"/>
                  <a:pt x="949" y="1132"/>
                </a:cubicBezTo>
                <a:cubicBezTo>
                  <a:pt x="949" y="1223"/>
                  <a:pt x="949" y="1223"/>
                  <a:pt x="949" y="1223"/>
                </a:cubicBezTo>
                <a:cubicBezTo>
                  <a:pt x="511" y="1492"/>
                  <a:pt x="511" y="1492"/>
                  <a:pt x="511" y="1492"/>
                </a:cubicBezTo>
                <a:cubicBezTo>
                  <a:pt x="73" y="1223"/>
                  <a:pt x="73" y="1223"/>
                  <a:pt x="73" y="1223"/>
                </a:cubicBezTo>
                <a:cubicBezTo>
                  <a:pt x="73" y="1132"/>
                  <a:pt x="73" y="1132"/>
                  <a:pt x="73" y="1132"/>
                </a:cubicBezTo>
                <a:cubicBezTo>
                  <a:pt x="73" y="1112"/>
                  <a:pt x="90" y="1095"/>
                  <a:pt x="110" y="1095"/>
                </a:cubicBezTo>
                <a:lnTo>
                  <a:pt x="913" y="10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6" name="Freeform 272"/>
          <p:cNvSpPr>
            <a:spLocks noEditPoints="1"/>
          </p:cNvSpPr>
          <p:nvPr/>
        </p:nvSpPr>
        <p:spPr bwMode="auto">
          <a:xfrm>
            <a:off x="8390813" y="11484724"/>
            <a:ext cx="839676" cy="859676"/>
          </a:xfrm>
          <a:custGeom>
            <a:avLst/>
            <a:gdLst>
              <a:gd name="T0" fmla="*/ 480 w 1774"/>
              <a:gd name="T1" fmla="*/ 1189 h 1817"/>
              <a:gd name="T2" fmla="*/ 377 w 1774"/>
              <a:gd name="T3" fmla="*/ 1189 h 1817"/>
              <a:gd name="T4" fmla="*/ 71 w 1774"/>
              <a:gd name="T5" fmla="*/ 1494 h 1817"/>
              <a:gd name="T6" fmla="*/ 71 w 1774"/>
              <a:gd name="T7" fmla="*/ 1753 h 1817"/>
              <a:gd name="T8" fmla="*/ 82 w 1774"/>
              <a:gd name="T9" fmla="*/ 1763 h 1817"/>
              <a:gd name="T10" fmla="*/ 211 w 1774"/>
              <a:gd name="T11" fmla="*/ 1817 h 1817"/>
              <a:gd name="T12" fmla="*/ 341 w 1774"/>
              <a:gd name="T13" fmla="*/ 1763 h 1817"/>
              <a:gd name="T14" fmla="*/ 646 w 1774"/>
              <a:gd name="T15" fmla="*/ 1458 h 1817"/>
              <a:gd name="T16" fmla="*/ 668 w 1774"/>
              <a:gd name="T17" fmla="*/ 1406 h 1817"/>
              <a:gd name="T18" fmla="*/ 646 w 1774"/>
              <a:gd name="T19" fmla="*/ 1354 h 1817"/>
              <a:gd name="T20" fmla="*/ 644 w 1774"/>
              <a:gd name="T21" fmla="*/ 1352 h 1817"/>
              <a:gd name="T22" fmla="*/ 801 w 1774"/>
              <a:gd name="T23" fmla="*/ 1194 h 1817"/>
              <a:gd name="T24" fmla="*/ 1153 w 1774"/>
              <a:gd name="T25" fmla="*/ 1303 h 1817"/>
              <a:gd name="T26" fmla="*/ 1592 w 1774"/>
              <a:gd name="T27" fmla="*/ 1121 h 1817"/>
              <a:gd name="T28" fmla="*/ 1774 w 1774"/>
              <a:gd name="T29" fmla="*/ 682 h 1817"/>
              <a:gd name="T30" fmla="*/ 1592 w 1774"/>
              <a:gd name="T31" fmla="*/ 243 h 1817"/>
              <a:gd name="T32" fmla="*/ 713 w 1774"/>
              <a:gd name="T33" fmla="*/ 243 h 1817"/>
              <a:gd name="T34" fmla="*/ 531 w 1774"/>
              <a:gd name="T35" fmla="*/ 682 h 1817"/>
              <a:gd name="T36" fmla="*/ 641 w 1774"/>
              <a:gd name="T37" fmla="*/ 1034 h 1817"/>
              <a:gd name="T38" fmla="*/ 483 w 1774"/>
              <a:gd name="T39" fmla="*/ 1191 h 1817"/>
              <a:gd name="T40" fmla="*/ 480 w 1774"/>
              <a:gd name="T41" fmla="*/ 1189 h 1817"/>
              <a:gd name="T42" fmla="*/ 289 w 1774"/>
              <a:gd name="T43" fmla="*/ 1712 h 1817"/>
              <a:gd name="T44" fmla="*/ 134 w 1774"/>
              <a:gd name="T45" fmla="*/ 1712 h 1817"/>
              <a:gd name="T46" fmla="*/ 123 w 1774"/>
              <a:gd name="T47" fmla="*/ 1701 h 1817"/>
              <a:gd name="T48" fmla="*/ 123 w 1774"/>
              <a:gd name="T49" fmla="*/ 1546 h 1817"/>
              <a:gd name="T50" fmla="*/ 429 w 1774"/>
              <a:gd name="T51" fmla="*/ 1240 h 1817"/>
              <a:gd name="T52" fmla="*/ 594 w 1774"/>
              <a:gd name="T53" fmla="*/ 1406 h 1817"/>
              <a:gd name="T54" fmla="*/ 289 w 1774"/>
              <a:gd name="T55" fmla="*/ 1712 h 1817"/>
              <a:gd name="T56" fmla="*/ 604 w 1774"/>
              <a:gd name="T57" fmla="*/ 682 h 1817"/>
              <a:gd name="T58" fmla="*/ 765 w 1774"/>
              <a:gd name="T59" fmla="*/ 294 h 1817"/>
              <a:gd name="T60" fmla="*/ 1153 w 1774"/>
              <a:gd name="T61" fmla="*/ 134 h 1817"/>
              <a:gd name="T62" fmla="*/ 1540 w 1774"/>
              <a:gd name="T63" fmla="*/ 294 h 1817"/>
              <a:gd name="T64" fmla="*/ 1701 w 1774"/>
              <a:gd name="T65" fmla="*/ 682 h 1817"/>
              <a:gd name="T66" fmla="*/ 1540 w 1774"/>
              <a:gd name="T67" fmla="*/ 1070 h 1817"/>
              <a:gd name="T68" fmla="*/ 765 w 1774"/>
              <a:gd name="T69" fmla="*/ 1070 h 1817"/>
              <a:gd name="T70" fmla="*/ 604 w 1774"/>
              <a:gd name="T71" fmla="*/ 682 h 1817"/>
              <a:gd name="T72" fmla="*/ 686 w 1774"/>
              <a:gd name="T73" fmla="*/ 1092 h 1817"/>
              <a:gd name="T74" fmla="*/ 713 w 1774"/>
              <a:gd name="T75" fmla="*/ 1121 h 1817"/>
              <a:gd name="T76" fmla="*/ 743 w 1774"/>
              <a:gd name="T77" fmla="*/ 1149 h 1817"/>
              <a:gd name="T78" fmla="*/ 592 w 1774"/>
              <a:gd name="T79" fmla="*/ 1300 h 1817"/>
              <a:gd name="T80" fmla="*/ 563 w 1774"/>
              <a:gd name="T81" fmla="*/ 1271 h 1817"/>
              <a:gd name="T82" fmla="*/ 535 w 1774"/>
              <a:gd name="T83" fmla="*/ 1243 h 1817"/>
              <a:gd name="T84" fmla="*/ 686 w 1774"/>
              <a:gd name="T85" fmla="*/ 1092 h 1817"/>
              <a:gd name="T86" fmla="*/ 1482 w 1774"/>
              <a:gd name="T87" fmla="*/ 938 h 1817"/>
              <a:gd name="T88" fmla="*/ 824 w 1774"/>
              <a:gd name="T89" fmla="*/ 938 h 1817"/>
              <a:gd name="T90" fmla="*/ 824 w 1774"/>
              <a:gd name="T91" fmla="*/ 865 h 1817"/>
              <a:gd name="T92" fmla="*/ 933 w 1774"/>
              <a:gd name="T93" fmla="*/ 865 h 1817"/>
              <a:gd name="T94" fmla="*/ 933 w 1774"/>
              <a:gd name="T95" fmla="*/ 317 h 1817"/>
              <a:gd name="T96" fmla="*/ 1006 w 1774"/>
              <a:gd name="T97" fmla="*/ 317 h 1817"/>
              <a:gd name="T98" fmla="*/ 1006 w 1774"/>
              <a:gd name="T99" fmla="*/ 865 h 1817"/>
              <a:gd name="T100" fmla="*/ 1116 w 1774"/>
              <a:gd name="T101" fmla="*/ 865 h 1817"/>
              <a:gd name="T102" fmla="*/ 1116 w 1774"/>
              <a:gd name="T103" fmla="*/ 536 h 1817"/>
              <a:gd name="T104" fmla="*/ 1189 w 1774"/>
              <a:gd name="T105" fmla="*/ 536 h 1817"/>
              <a:gd name="T106" fmla="*/ 1189 w 1774"/>
              <a:gd name="T107" fmla="*/ 865 h 1817"/>
              <a:gd name="T108" fmla="*/ 1299 w 1774"/>
              <a:gd name="T109" fmla="*/ 865 h 1817"/>
              <a:gd name="T110" fmla="*/ 1299 w 1774"/>
              <a:gd name="T111" fmla="*/ 682 h 1817"/>
              <a:gd name="T112" fmla="*/ 1372 w 1774"/>
              <a:gd name="T113" fmla="*/ 682 h 1817"/>
              <a:gd name="T114" fmla="*/ 1372 w 1774"/>
              <a:gd name="T115" fmla="*/ 865 h 1817"/>
              <a:gd name="T116" fmla="*/ 1482 w 1774"/>
              <a:gd name="T117" fmla="*/ 865 h 1817"/>
              <a:gd name="T118" fmla="*/ 1482 w 1774"/>
              <a:gd name="T119" fmla="*/ 938 h 18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74" h="1817">
                <a:moveTo>
                  <a:pt x="480" y="1189"/>
                </a:moveTo>
                <a:cubicBezTo>
                  <a:pt x="452" y="1160"/>
                  <a:pt x="406" y="1160"/>
                  <a:pt x="377" y="1189"/>
                </a:cubicBezTo>
                <a:cubicBezTo>
                  <a:pt x="71" y="1494"/>
                  <a:pt x="71" y="1494"/>
                  <a:pt x="71" y="1494"/>
                </a:cubicBezTo>
                <a:cubicBezTo>
                  <a:pt x="0" y="1565"/>
                  <a:pt x="0" y="1681"/>
                  <a:pt x="71" y="1753"/>
                </a:cubicBezTo>
                <a:cubicBezTo>
                  <a:pt x="82" y="1763"/>
                  <a:pt x="82" y="1763"/>
                  <a:pt x="82" y="1763"/>
                </a:cubicBezTo>
                <a:cubicBezTo>
                  <a:pt x="118" y="1799"/>
                  <a:pt x="165" y="1817"/>
                  <a:pt x="211" y="1817"/>
                </a:cubicBezTo>
                <a:cubicBezTo>
                  <a:pt x="258" y="1817"/>
                  <a:pt x="305" y="1799"/>
                  <a:pt x="341" y="1763"/>
                </a:cubicBezTo>
                <a:cubicBezTo>
                  <a:pt x="646" y="1458"/>
                  <a:pt x="646" y="1458"/>
                  <a:pt x="646" y="1458"/>
                </a:cubicBezTo>
                <a:cubicBezTo>
                  <a:pt x="660" y="1444"/>
                  <a:pt x="668" y="1425"/>
                  <a:pt x="668" y="1406"/>
                </a:cubicBezTo>
                <a:cubicBezTo>
                  <a:pt x="668" y="1386"/>
                  <a:pt x="660" y="1368"/>
                  <a:pt x="646" y="1354"/>
                </a:cubicBezTo>
                <a:cubicBezTo>
                  <a:pt x="644" y="1352"/>
                  <a:pt x="644" y="1352"/>
                  <a:pt x="644" y="1352"/>
                </a:cubicBezTo>
                <a:cubicBezTo>
                  <a:pt x="801" y="1194"/>
                  <a:pt x="801" y="1194"/>
                  <a:pt x="801" y="1194"/>
                </a:cubicBezTo>
                <a:cubicBezTo>
                  <a:pt x="907" y="1266"/>
                  <a:pt x="1030" y="1303"/>
                  <a:pt x="1153" y="1303"/>
                </a:cubicBezTo>
                <a:cubicBezTo>
                  <a:pt x="1312" y="1303"/>
                  <a:pt x="1471" y="1243"/>
                  <a:pt x="1592" y="1121"/>
                </a:cubicBezTo>
                <a:cubicBezTo>
                  <a:pt x="1709" y="1004"/>
                  <a:pt x="1774" y="848"/>
                  <a:pt x="1774" y="682"/>
                </a:cubicBezTo>
                <a:cubicBezTo>
                  <a:pt x="1774" y="516"/>
                  <a:pt x="1709" y="360"/>
                  <a:pt x="1592" y="243"/>
                </a:cubicBezTo>
                <a:cubicBezTo>
                  <a:pt x="1350" y="0"/>
                  <a:pt x="956" y="0"/>
                  <a:pt x="713" y="243"/>
                </a:cubicBezTo>
                <a:cubicBezTo>
                  <a:pt x="596" y="360"/>
                  <a:pt x="531" y="516"/>
                  <a:pt x="531" y="682"/>
                </a:cubicBezTo>
                <a:cubicBezTo>
                  <a:pt x="531" y="810"/>
                  <a:pt x="570" y="931"/>
                  <a:pt x="641" y="1034"/>
                </a:cubicBezTo>
                <a:cubicBezTo>
                  <a:pt x="483" y="1191"/>
                  <a:pt x="483" y="1191"/>
                  <a:pt x="483" y="1191"/>
                </a:cubicBezTo>
                <a:lnTo>
                  <a:pt x="480" y="1189"/>
                </a:lnTo>
                <a:close/>
                <a:moveTo>
                  <a:pt x="289" y="1712"/>
                </a:moveTo>
                <a:cubicBezTo>
                  <a:pt x="246" y="1754"/>
                  <a:pt x="177" y="1754"/>
                  <a:pt x="134" y="1712"/>
                </a:cubicBezTo>
                <a:cubicBezTo>
                  <a:pt x="123" y="1701"/>
                  <a:pt x="123" y="1701"/>
                  <a:pt x="123" y="1701"/>
                </a:cubicBezTo>
                <a:cubicBezTo>
                  <a:pt x="80" y="1658"/>
                  <a:pt x="80" y="1589"/>
                  <a:pt x="123" y="1546"/>
                </a:cubicBezTo>
                <a:cubicBezTo>
                  <a:pt x="429" y="1240"/>
                  <a:pt x="429" y="1240"/>
                  <a:pt x="429" y="1240"/>
                </a:cubicBezTo>
                <a:cubicBezTo>
                  <a:pt x="594" y="1406"/>
                  <a:pt x="594" y="1406"/>
                  <a:pt x="594" y="1406"/>
                </a:cubicBezTo>
                <a:lnTo>
                  <a:pt x="289" y="1712"/>
                </a:lnTo>
                <a:close/>
                <a:moveTo>
                  <a:pt x="604" y="682"/>
                </a:moveTo>
                <a:cubicBezTo>
                  <a:pt x="604" y="536"/>
                  <a:pt x="661" y="398"/>
                  <a:pt x="765" y="294"/>
                </a:cubicBezTo>
                <a:cubicBezTo>
                  <a:pt x="872" y="187"/>
                  <a:pt x="1012" y="134"/>
                  <a:pt x="1153" y="134"/>
                </a:cubicBezTo>
                <a:cubicBezTo>
                  <a:pt x="1293" y="134"/>
                  <a:pt x="1434" y="187"/>
                  <a:pt x="1540" y="294"/>
                </a:cubicBezTo>
                <a:cubicBezTo>
                  <a:pt x="1644" y="398"/>
                  <a:pt x="1701" y="536"/>
                  <a:pt x="1701" y="682"/>
                </a:cubicBezTo>
                <a:cubicBezTo>
                  <a:pt x="1701" y="829"/>
                  <a:pt x="1644" y="966"/>
                  <a:pt x="1540" y="1070"/>
                </a:cubicBezTo>
                <a:cubicBezTo>
                  <a:pt x="1327" y="1284"/>
                  <a:pt x="979" y="1284"/>
                  <a:pt x="765" y="1070"/>
                </a:cubicBezTo>
                <a:cubicBezTo>
                  <a:pt x="661" y="966"/>
                  <a:pt x="604" y="829"/>
                  <a:pt x="604" y="682"/>
                </a:cubicBezTo>
                <a:close/>
                <a:moveTo>
                  <a:pt x="686" y="1092"/>
                </a:moveTo>
                <a:cubicBezTo>
                  <a:pt x="695" y="1102"/>
                  <a:pt x="704" y="1112"/>
                  <a:pt x="713" y="1121"/>
                </a:cubicBezTo>
                <a:cubicBezTo>
                  <a:pt x="723" y="1131"/>
                  <a:pt x="733" y="1140"/>
                  <a:pt x="743" y="1149"/>
                </a:cubicBezTo>
                <a:cubicBezTo>
                  <a:pt x="592" y="1300"/>
                  <a:pt x="592" y="1300"/>
                  <a:pt x="592" y="1300"/>
                </a:cubicBezTo>
                <a:cubicBezTo>
                  <a:pt x="563" y="1271"/>
                  <a:pt x="563" y="1271"/>
                  <a:pt x="563" y="1271"/>
                </a:cubicBezTo>
                <a:cubicBezTo>
                  <a:pt x="535" y="1243"/>
                  <a:pt x="535" y="1243"/>
                  <a:pt x="535" y="1243"/>
                </a:cubicBezTo>
                <a:lnTo>
                  <a:pt x="686" y="1092"/>
                </a:lnTo>
                <a:close/>
                <a:moveTo>
                  <a:pt x="1482" y="938"/>
                </a:moveTo>
                <a:cubicBezTo>
                  <a:pt x="824" y="938"/>
                  <a:pt x="824" y="938"/>
                  <a:pt x="824" y="938"/>
                </a:cubicBezTo>
                <a:cubicBezTo>
                  <a:pt x="824" y="865"/>
                  <a:pt x="824" y="865"/>
                  <a:pt x="824" y="865"/>
                </a:cubicBezTo>
                <a:cubicBezTo>
                  <a:pt x="933" y="865"/>
                  <a:pt x="933" y="865"/>
                  <a:pt x="933" y="865"/>
                </a:cubicBezTo>
                <a:cubicBezTo>
                  <a:pt x="933" y="317"/>
                  <a:pt x="933" y="317"/>
                  <a:pt x="933" y="317"/>
                </a:cubicBezTo>
                <a:cubicBezTo>
                  <a:pt x="1006" y="317"/>
                  <a:pt x="1006" y="317"/>
                  <a:pt x="1006" y="317"/>
                </a:cubicBezTo>
                <a:cubicBezTo>
                  <a:pt x="1006" y="865"/>
                  <a:pt x="1006" y="865"/>
                  <a:pt x="1006" y="865"/>
                </a:cubicBezTo>
                <a:cubicBezTo>
                  <a:pt x="1116" y="865"/>
                  <a:pt x="1116" y="865"/>
                  <a:pt x="1116" y="865"/>
                </a:cubicBezTo>
                <a:cubicBezTo>
                  <a:pt x="1116" y="536"/>
                  <a:pt x="1116" y="536"/>
                  <a:pt x="1116" y="536"/>
                </a:cubicBezTo>
                <a:cubicBezTo>
                  <a:pt x="1189" y="536"/>
                  <a:pt x="1189" y="536"/>
                  <a:pt x="1189" y="536"/>
                </a:cubicBezTo>
                <a:cubicBezTo>
                  <a:pt x="1189" y="865"/>
                  <a:pt x="1189" y="865"/>
                  <a:pt x="1189" y="865"/>
                </a:cubicBezTo>
                <a:cubicBezTo>
                  <a:pt x="1299" y="865"/>
                  <a:pt x="1299" y="865"/>
                  <a:pt x="1299" y="865"/>
                </a:cubicBezTo>
                <a:cubicBezTo>
                  <a:pt x="1299" y="682"/>
                  <a:pt x="1299" y="682"/>
                  <a:pt x="1299" y="682"/>
                </a:cubicBezTo>
                <a:cubicBezTo>
                  <a:pt x="1372" y="682"/>
                  <a:pt x="1372" y="682"/>
                  <a:pt x="1372" y="682"/>
                </a:cubicBezTo>
                <a:cubicBezTo>
                  <a:pt x="1372" y="865"/>
                  <a:pt x="1372" y="865"/>
                  <a:pt x="1372" y="865"/>
                </a:cubicBezTo>
                <a:cubicBezTo>
                  <a:pt x="1482" y="865"/>
                  <a:pt x="1482" y="865"/>
                  <a:pt x="1482" y="865"/>
                </a:cubicBezTo>
                <a:lnTo>
                  <a:pt x="1482" y="9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7" name="Freeform 276"/>
          <p:cNvSpPr>
            <a:spLocks noEditPoints="1"/>
          </p:cNvSpPr>
          <p:nvPr/>
        </p:nvSpPr>
        <p:spPr bwMode="auto">
          <a:xfrm>
            <a:off x="17372311" y="11499072"/>
            <a:ext cx="830692" cy="830980"/>
          </a:xfrm>
          <a:custGeom>
            <a:avLst/>
            <a:gdLst>
              <a:gd name="T0" fmla="*/ 1755 w 1755"/>
              <a:gd name="T1" fmla="*/ 1646 h 1756"/>
              <a:gd name="T2" fmla="*/ 1645 w 1755"/>
              <a:gd name="T3" fmla="*/ 512 h 1756"/>
              <a:gd name="T4" fmla="*/ 1133 w 1755"/>
              <a:gd name="T5" fmla="*/ 366 h 1756"/>
              <a:gd name="T6" fmla="*/ 1024 w 1755"/>
              <a:gd name="T7" fmla="*/ 329 h 1756"/>
              <a:gd name="T8" fmla="*/ 987 w 1755"/>
              <a:gd name="T9" fmla="*/ 0 h 1756"/>
              <a:gd name="T10" fmla="*/ 731 w 1755"/>
              <a:gd name="T11" fmla="*/ 37 h 1756"/>
              <a:gd name="T12" fmla="*/ 658 w 1755"/>
              <a:gd name="T13" fmla="*/ 329 h 1756"/>
              <a:gd name="T14" fmla="*/ 621 w 1755"/>
              <a:gd name="T15" fmla="*/ 512 h 1756"/>
              <a:gd name="T16" fmla="*/ 0 w 1755"/>
              <a:gd name="T17" fmla="*/ 622 h 1756"/>
              <a:gd name="T18" fmla="*/ 109 w 1755"/>
              <a:gd name="T19" fmla="*/ 1756 h 1756"/>
              <a:gd name="T20" fmla="*/ 804 w 1755"/>
              <a:gd name="T21" fmla="*/ 73 h 1756"/>
              <a:gd name="T22" fmla="*/ 951 w 1755"/>
              <a:gd name="T23" fmla="*/ 329 h 1756"/>
              <a:gd name="T24" fmla="*/ 804 w 1755"/>
              <a:gd name="T25" fmla="*/ 73 h 1756"/>
              <a:gd name="T26" fmla="*/ 1060 w 1755"/>
              <a:gd name="T27" fmla="*/ 403 h 1756"/>
              <a:gd name="T28" fmla="*/ 695 w 1755"/>
              <a:gd name="T29" fmla="*/ 512 h 1756"/>
              <a:gd name="T30" fmla="*/ 73 w 1755"/>
              <a:gd name="T31" fmla="*/ 1646 h 1756"/>
              <a:gd name="T32" fmla="*/ 109 w 1755"/>
              <a:gd name="T33" fmla="*/ 585 h 1756"/>
              <a:gd name="T34" fmla="*/ 1682 w 1755"/>
              <a:gd name="T35" fmla="*/ 622 h 1756"/>
              <a:gd name="T36" fmla="*/ 1645 w 1755"/>
              <a:gd name="T37" fmla="*/ 1683 h 1756"/>
              <a:gd name="T38" fmla="*/ 73 w 1755"/>
              <a:gd name="T39" fmla="*/ 1646 h 1756"/>
              <a:gd name="T40" fmla="*/ 875 w 1755"/>
              <a:gd name="T41" fmla="*/ 1536 h 1756"/>
              <a:gd name="T42" fmla="*/ 985 w 1755"/>
              <a:gd name="T43" fmla="*/ 1407 h 1756"/>
              <a:gd name="T44" fmla="*/ 688 w 1755"/>
              <a:gd name="T45" fmla="*/ 1071 h 1756"/>
              <a:gd name="T46" fmla="*/ 444 w 1755"/>
              <a:gd name="T47" fmla="*/ 1063 h 1756"/>
              <a:gd name="T48" fmla="*/ 207 w 1755"/>
              <a:gd name="T49" fmla="*/ 1495 h 1756"/>
              <a:gd name="T50" fmla="*/ 256 w 1755"/>
              <a:gd name="T51" fmla="*/ 1421 h 1756"/>
              <a:gd name="T52" fmla="*/ 719 w 1755"/>
              <a:gd name="T53" fmla="*/ 1140 h 1756"/>
              <a:gd name="T54" fmla="*/ 906 w 1755"/>
              <a:gd name="T55" fmla="*/ 1449 h 1756"/>
              <a:gd name="T56" fmla="*/ 294 w 1755"/>
              <a:gd name="T57" fmla="*/ 1463 h 1756"/>
              <a:gd name="T58" fmla="*/ 256 w 1755"/>
              <a:gd name="T59" fmla="*/ 1421 h 1756"/>
              <a:gd name="T60" fmla="*/ 731 w 1755"/>
              <a:gd name="T61" fmla="*/ 878 h 1756"/>
              <a:gd name="T62" fmla="*/ 439 w 1755"/>
              <a:gd name="T63" fmla="*/ 878 h 1756"/>
              <a:gd name="T64" fmla="*/ 585 w 1755"/>
              <a:gd name="T65" fmla="*/ 805 h 1756"/>
              <a:gd name="T66" fmla="*/ 585 w 1755"/>
              <a:gd name="T67" fmla="*/ 951 h 1756"/>
              <a:gd name="T68" fmla="*/ 585 w 1755"/>
              <a:gd name="T69" fmla="*/ 805 h 1756"/>
              <a:gd name="T70" fmla="*/ 1170 w 1755"/>
              <a:gd name="T71" fmla="*/ 878 h 1756"/>
              <a:gd name="T72" fmla="*/ 1572 w 1755"/>
              <a:gd name="T73" fmla="*/ 915 h 1756"/>
              <a:gd name="T74" fmla="*/ 1170 w 1755"/>
              <a:gd name="T75" fmla="*/ 951 h 1756"/>
              <a:gd name="T76" fmla="*/ 1133 w 1755"/>
              <a:gd name="T77" fmla="*/ 1134 h 1756"/>
              <a:gd name="T78" fmla="*/ 1536 w 1755"/>
              <a:gd name="T79" fmla="*/ 1097 h 1756"/>
              <a:gd name="T80" fmla="*/ 1536 w 1755"/>
              <a:gd name="T81" fmla="*/ 1171 h 1756"/>
              <a:gd name="T82" fmla="*/ 1133 w 1755"/>
              <a:gd name="T83" fmla="*/ 1134 h 1756"/>
              <a:gd name="T84" fmla="*/ 1170 w 1755"/>
              <a:gd name="T85" fmla="*/ 1317 h 1756"/>
              <a:gd name="T86" fmla="*/ 1572 w 1755"/>
              <a:gd name="T87" fmla="*/ 1353 h 1756"/>
              <a:gd name="T88" fmla="*/ 1170 w 1755"/>
              <a:gd name="T89" fmla="*/ 1390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55" h="1756">
                <a:moveTo>
                  <a:pt x="1645" y="1756"/>
                </a:moveTo>
                <a:cubicBezTo>
                  <a:pt x="1706" y="1756"/>
                  <a:pt x="1755" y="1706"/>
                  <a:pt x="1755" y="1646"/>
                </a:cubicBezTo>
                <a:cubicBezTo>
                  <a:pt x="1755" y="622"/>
                  <a:pt x="1755" y="622"/>
                  <a:pt x="1755" y="622"/>
                </a:cubicBezTo>
                <a:cubicBezTo>
                  <a:pt x="1755" y="561"/>
                  <a:pt x="1706" y="512"/>
                  <a:pt x="1645" y="512"/>
                </a:cubicBezTo>
                <a:cubicBezTo>
                  <a:pt x="1133" y="512"/>
                  <a:pt x="1133" y="512"/>
                  <a:pt x="1133" y="512"/>
                </a:cubicBezTo>
                <a:cubicBezTo>
                  <a:pt x="1133" y="366"/>
                  <a:pt x="1133" y="366"/>
                  <a:pt x="1133" y="366"/>
                </a:cubicBezTo>
                <a:cubicBezTo>
                  <a:pt x="1133" y="346"/>
                  <a:pt x="1117" y="329"/>
                  <a:pt x="1097" y="329"/>
                </a:cubicBezTo>
                <a:cubicBezTo>
                  <a:pt x="1024" y="329"/>
                  <a:pt x="1024" y="329"/>
                  <a:pt x="1024" y="329"/>
                </a:cubicBezTo>
                <a:cubicBezTo>
                  <a:pt x="1024" y="37"/>
                  <a:pt x="1024" y="37"/>
                  <a:pt x="1024" y="37"/>
                </a:cubicBezTo>
                <a:cubicBezTo>
                  <a:pt x="1024" y="17"/>
                  <a:pt x="1007" y="0"/>
                  <a:pt x="987" y="0"/>
                </a:cubicBezTo>
                <a:cubicBezTo>
                  <a:pt x="768" y="0"/>
                  <a:pt x="768" y="0"/>
                  <a:pt x="768" y="0"/>
                </a:cubicBezTo>
                <a:cubicBezTo>
                  <a:pt x="747" y="0"/>
                  <a:pt x="731" y="17"/>
                  <a:pt x="731" y="37"/>
                </a:cubicBezTo>
                <a:cubicBezTo>
                  <a:pt x="731" y="329"/>
                  <a:pt x="731" y="329"/>
                  <a:pt x="731" y="329"/>
                </a:cubicBezTo>
                <a:cubicBezTo>
                  <a:pt x="658" y="329"/>
                  <a:pt x="658" y="329"/>
                  <a:pt x="658" y="329"/>
                </a:cubicBezTo>
                <a:cubicBezTo>
                  <a:pt x="638" y="329"/>
                  <a:pt x="621" y="346"/>
                  <a:pt x="621" y="366"/>
                </a:cubicBezTo>
                <a:cubicBezTo>
                  <a:pt x="621" y="512"/>
                  <a:pt x="621" y="512"/>
                  <a:pt x="621" y="512"/>
                </a:cubicBezTo>
                <a:cubicBezTo>
                  <a:pt x="109" y="512"/>
                  <a:pt x="109" y="512"/>
                  <a:pt x="109" y="512"/>
                </a:cubicBezTo>
                <a:cubicBezTo>
                  <a:pt x="49" y="512"/>
                  <a:pt x="0" y="561"/>
                  <a:pt x="0" y="622"/>
                </a:cubicBezTo>
                <a:cubicBezTo>
                  <a:pt x="0" y="1646"/>
                  <a:pt x="0" y="1646"/>
                  <a:pt x="0" y="1646"/>
                </a:cubicBezTo>
                <a:cubicBezTo>
                  <a:pt x="0" y="1706"/>
                  <a:pt x="49" y="1756"/>
                  <a:pt x="109" y="1756"/>
                </a:cubicBezTo>
                <a:lnTo>
                  <a:pt x="1645" y="1756"/>
                </a:lnTo>
                <a:close/>
                <a:moveTo>
                  <a:pt x="804" y="73"/>
                </a:moveTo>
                <a:cubicBezTo>
                  <a:pt x="951" y="73"/>
                  <a:pt x="951" y="73"/>
                  <a:pt x="951" y="73"/>
                </a:cubicBezTo>
                <a:cubicBezTo>
                  <a:pt x="951" y="329"/>
                  <a:pt x="951" y="329"/>
                  <a:pt x="951" y="329"/>
                </a:cubicBezTo>
                <a:cubicBezTo>
                  <a:pt x="804" y="329"/>
                  <a:pt x="804" y="329"/>
                  <a:pt x="804" y="329"/>
                </a:cubicBezTo>
                <a:lnTo>
                  <a:pt x="804" y="73"/>
                </a:lnTo>
                <a:close/>
                <a:moveTo>
                  <a:pt x="695" y="403"/>
                </a:moveTo>
                <a:cubicBezTo>
                  <a:pt x="1060" y="403"/>
                  <a:pt x="1060" y="403"/>
                  <a:pt x="1060" y="403"/>
                </a:cubicBezTo>
                <a:cubicBezTo>
                  <a:pt x="1060" y="512"/>
                  <a:pt x="1060" y="512"/>
                  <a:pt x="1060" y="512"/>
                </a:cubicBezTo>
                <a:cubicBezTo>
                  <a:pt x="695" y="512"/>
                  <a:pt x="695" y="512"/>
                  <a:pt x="695" y="512"/>
                </a:cubicBezTo>
                <a:lnTo>
                  <a:pt x="695" y="403"/>
                </a:lnTo>
                <a:close/>
                <a:moveTo>
                  <a:pt x="73" y="1646"/>
                </a:moveTo>
                <a:cubicBezTo>
                  <a:pt x="73" y="622"/>
                  <a:pt x="73" y="622"/>
                  <a:pt x="73" y="622"/>
                </a:cubicBezTo>
                <a:cubicBezTo>
                  <a:pt x="73" y="602"/>
                  <a:pt x="89" y="585"/>
                  <a:pt x="109" y="585"/>
                </a:cubicBezTo>
                <a:cubicBezTo>
                  <a:pt x="1645" y="585"/>
                  <a:pt x="1645" y="585"/>
                  <a:pt x="1645" y="585"/>
                </a:cubicBezTo>
                <a:cubicBezTo>
                  <a:pt x="1666" y="585"/>
                  <a:pt x="1682" y="602"/>
                  <a:pt x="1682" y="622"/>
                </a:cubicBezTo>
                <a:cubicBezTo>
                  <a:pt x="1682" y="1646"/>
                  <a:pt x="1682" y="1646"/>
                  <a:pt x="1682" y="1646"/>
                </a:cubicBezTo>
                <a:cubicBezTo>
                  <a:pt x="1682" y="1666"/>
                  <a:pt x="1666" y="1683"/>
                  <a:pt x="1645" y="1683"/>
                </a:cubicBezTo>
                <a:cubicBezTo>
                  <a:pt x="109" y="1683"/>
                  <a:pt x="109" y="1683"/>
                  <a:pt x="109" y="1683"/>
                </a:cubicBezTo>
                <a:cubicBezTo>
                  <a:pt x="89" y="1683"/>
                  <a:pt x="73" y="1666"/>
                  <a:pt x="73" y="1646"/>
                </a:cubicBezTo>
                <a:close/>
                <a:moveTo>
                  <a:pt x="294" y="1536"/>
                </a:moveTo>
                <a:cubicBezTo>
                  <a:pt x="875" y="1536"/>
                  <a:pt x="875" y="1536"/>
                  <a:pt x="875" y="1536"/>
                </a:cubicBezTo>
                <a:cubicBezTo>
                  <a:pt x="909" y="1536"/>
                  <a:pt x="941" y="1521"/>
                  <a:pt x="963" y="1495"/>
                </a:cubicBezTo>
                <a:cubicBezTo>
                  <a:pt x="983" y="1470"/>
                  <a:pt x="991" y="1438"/>
                  <a:pt x="985" y="1407"/>
                </a:cubicBezTo>
                <a:cubicBezTo>
                  <a:pt x="953" y="1245"/>
                  <a:pt x="848" y="1107"/>
                  <a:pt x="725" y="1063"/>
                </a:cubicBezTo>
                <a:cubicBezTo>
                  <a:pt x="712" y="1058"/>
                  <a:pt x="698" y="1061"/>
                  <a:pt x="688" y="1071"/>
                </a:cubicBezTo>
                <a:cubicBezTo>
                  <a:pt x="632" y="1123"/>
                  <a:pt x="538" y="1123"/>
                  <a:pt x="482" y="1071"/>
                </a:cubicBezTo>
                <a:cubicBezTo>
                  <a:pt x="472" y="1061"/>
                  <a:pt x="457" y="1058"/>
                  <a:pt x="444" y="1063"/>
                </a:cubicBezTo>
                <a:cubicBezTo>
                  <a:pt x="321" y="1107"/>
                  <a:pt x="217" y="1245"/>
                  <a:pt x="185" y="1407"/>
                </a:cubicBezTo>
                <a:cubicBezTo>
                  <a:pt x="178" y="1438"/>
                  <a:pt x="186" y="1470"/>
                  <a:pt x="207" y="1495"/>
                </a:cubicBezTo>
                <a:cubicBezTo>
                  <a:pt x="228" y="1521"/>
                  <a:pt x="260" y="1536"/>
                  <a:pt x="294" y="1536"/>
                </a:cubicBezTo>
                <a:close/>
                <a:moveTo>
                  <a:pt x="256" y="1421"/>
                </a:moveTo>
                <a:cubicBezTo>
                  <a:pt x="282" y="1295"/>
                  <a:pt x="360" y="1182"/>
                  <a:pt x="450" y="1140"/>
                </a:cubicBezTo>
                <a:cubicBezTo>
                  <a:pt x="528" y="1198"/>
                  <a:pt x="642" y="1198"/>
                  <a:pt x="719" y="1140"/>
                </a:cubicBezTo>
                <a:cubicBezTo>
                  <a:pt x="810" y="1182"/>
                  <a:pt x="888" y="1295"/>
                  <a:pt x="913" y="1421"/>
                </a:cubicBezTo>
                <a:cubicBezTo>
                  <a:pt x="916" y="1434"/>
                  <a:pt x="910" y="1444"/>
                  <a:pt x="906" y="1449"/>
                </a:cubicBezTo>
                <a:cubicBezTo>
                  <a:pt x="899" y="1458"/>
                  <a:pt x="887" y="1463"/>
                  <a:pt x="875" y="1463"/>
                </a:cubicBezTo>
                <a:cubicBezTo>
                  <a:pt x="294" y="1463"/>
                  <a:pt x="294" y="1463"/>
                  <a:pt x="294" y="1463"/>
                </a:cubicBezTo>
                <a:cubicBezTo>
                  <a:pt x="282" y="1463"/>
                  <a:pt x="271" y="1458"/>
                  <a:pt x="264" y="1449"/>
                </a:cubicBezTo>
                <a:cubicBezTo>
                  <a:pt x="260" y="1444"/>
                  <a:pt x="254" y="1434"/>
                  <a:pt x="256" y="1421"/>
                </a:cubicBezTo>
                <a:close/>
                <a:moveTo>
                  <a:pt x="585" y="1024"/>
                </a:moveTo>
                <a:cubicBezTo>
                  <a:pt x="665" y="1024"/>
                  <a:pt x="731" y="959"/>
                  <a:pt x="731" y="878"/>
                </a:cubicBezTo>
                <a:cubicBezTo>
                  <a:pt x="731" y="797"/>
                  <a:pt x="665" y="732"/>
                  <a:pt x="585" y="732"/>
                </a:cubicBezTo>
                <a:cubicBezTo>
                  <a:pt x="504" y="732"/>
                  <a:pt x="439" y="797"/>
                  <a:pt x="439" y="878"/>
                </a:cubicBezTo>
                <a:cubicBezTo>
                  <a:pt x="439" y="959"/>
                  <a:pt x="504" y="1024"/>
                  <a:pt x="585" y="1024"/>
                </a:cubicBezTo>
                <a:close/>
                <a:moveTo>
                  <a:pt x="585" y="805"/>
                </a:moveTo>
                <a:cubicBezTo>
                  <a:pt x="625" y="805"/>
                  <a:pt x="658" y="838"/>
                  <a:pt x="658" y="878"/>
                </a:cubicBezTo>
                <a:cubicBezTo>
                  <a:pt x="658" y="918"/>
                  <a:pt x="625" y="951"/>
                  <a:pt x="585" y="951"/>
                </a:cubicBezTo>
                <a:cubicBezTo>
                  <a:pt x="544" y="951"/>
                  <a:pt x="512" y="918"/>
                  <a:pt x="512" y="878"/>
                </a:cubicBezTo>
                <a:cubicBezTo>
                  <a:pt x="512" y="838"/>
                  <a:pt x="544" y="805"/>
                  <a:pt x="585" y="805"/>
                </a:cubicBezTo>
                <a:close/>
                <a:moveTo>
                  <a:pt x="1133" y="915"/>
                </a:moveTo>
                <a:cubicBezTo>
                  <a:pt x="1133" y="894"/>
                  <a:pt x="1150" y="878"/>
                  <a:pt x="1170" y="878"/>
                </a:cubicBezTo>
                <a:cubicBezTo>
                  <a:pt x="1536" y="878"/>
                  <a:pt x="1536" y="878"/>
                  <a:pt x="1536" y="878"/>
                </a:cubicBezTo>
                <a:cubicBezTo>
                  <a:pt x="1556" y="878"/>
                  <a:pt x="1572" y="894"/>
                  <a:pt x="1572" y="915"/>
                </a:cubicBezTo>
                <a:cubicBezTo>
                  <a:pt x="1572" y="935"/>
                  <a:pt x="1556" y="951"/>
                  <a:pt x="1536" y="951"/>
                </a:cubicBezTo>
                <a:cubicBezTo>
                  <a:pt x="1170" y="951"/>
                  <a:pt x="1170" y="951"/>
                  <a:pt x="1170" y="951"/>
                </a:cubicBezTo>
                <a:cubicBezTo>
                  <a:pt x="1150" y="951"/>
                  <a:pt x="1133" y="935"/>
                  <a:pt x="1133" y="915"/>
                </a:cubicBezTo>
                <a:close/>
                <a:moveTo>
                  <a:pt x="1133" y="1134"/>
                </a:moveTo>
                <a:cubicBezTo>
                  <a:pt x="1133" y="1114"/>
                  <a:pt x="1150" y="1097"/>
                  <a:pt x="1170" y="1097"/>
                </a:cubicBezTo>
                <a:cubicBezTo>
                  <a:pt x="1536" y="1097"/>
                  <a:pt x="1536" y="1097"/>
                  <a:pt x="1536" y="1097"/>
                </a:cubicBezTo>
                <a:cubicBezTo>
                  <a:pt x="1556" y="1097"/>
                  <a:pt x="1572" y="1114"/>
                  <a:pt x="1572" y="1134"/>
                </a:cubicBezTo>
                <a:cubicBezTo>
                  <a:pt x="1572" y="1154"/>
                  <a:pt x="1556" y="1171"/>
                  <a:pt x="1536" y="1171"/>
                </a:cubicBezTo>
                <a:cubicBezTo>
                  <a:pt x="1170" y="1171"/>
                  <a:pt x="1170" y="1171"/>
                  <a:pt x="1170" y="1171"/>
                </a:cubicBezTo>
                <a:cubicBezTo>
                  <a:pt x="1150" y="1171"/>
                  <a:pt x="1133" y="1154"/>
                  <a:pt x="1133" y="1134"/>
                </a:cubicBezTo>
                <a:close/>
                <a:moveTo>
                  <a:pt x="1133" y="1353"/>
                </a:moveTo>
                <a:cubicBezTo>
                  <a:pt x="1133" y="1333"/>
                  <a:pt x="1150" y="1317"/>
                  <a:pt x="1170" y="1317"/>
                </a:cubicBezTo>
                <a:cubicBezTo>
                  <a:pt x="1536" y="1317"/>
                  <a:pt x="1536" y="1317"/>
                  <a:pt x="1536" y="1317"/>
                </a:cubicBezTo>
                <a:cubicBezTo>
                  <a:pt x="1556" y="1317"/>
                  <a:pt x="1572" y="1333"/>
                  <a:pt x="1572" y="1353"/>
                </a:cubicBezTo>
                <a:cubicBezTo>
                  <a:pt x="1572" y="1374"/>
                  <a:pt x="1556" y="1390"/>
                  <a:pt x="1536" y="1390"/>
                </a:cubicBezTo>
                <a:cubicBezTo>
                  <a:pt x="1170" y="1390"/>
                  <a:pt x="1170" y="1390"/>
                  <a:pt x="1170" y="1390"/>
                </a:cubicBezTo>
                <a:cubicBezTo>
                  <a:pt x="1150" y="1390"/>
                  <a:pt x="1133" y="1374"/>
                  <a:pt x="1133" y="1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8" name="Freeform 274"/>
          <p:cNvSpPr>
            <a:spLocks noEditPoints="1"/>
          </p:cNvSpPr>
          <p:nvPr/>
        </p:nvSpPr>
        <p:spPr bwMode="auto">
          <a:xfrm>
            <a:off x="12869461" y="11499072"/>
            <a:ext cx="830692" cy="830980"/>
          </a:xfrm>
          <a:custGeom>
            <a:avLst/>
            <a:gdLst>
              <a:gd name="T0" fmla="*/ 109 w 1755"/>
              <a:gd name="T1" fmla="*/ 0 h 1756"/>
              <a:gd name="T2" fmla="*/ 0 w 1755"/>
              <a:gd name="T3" fmla="*/ 1646 h 1756"/>
              <a:gd name="T4" fmla="*/ 1645 w 1755"/>
              <a:gd name="T5" fmla="*/ 1756 h 1756"/>
              <a:gd name="T6" fmla="*/ 1755 w 1755"/>
              <a:gd name="T7" fmla="*/ 110 h 1756"/>
              <a:gd name="T8" fmla="*/ 1682 w 1755"/>
              <a:gd name="T9" fmla="*/ 1646 h 1756"/>
              <a:gd name="T10" fmla="*/ 109 w 1755"/>
              <a:gd name="T11" fmla="*/ 1683 h 1756"/>
              <a:gd name="T12" fmla="*/ 73 w 1755"/>
              <a:gd name="T13" fmla="*/ 439 h 1756"/>
              <a:gd name="T14" fmla="*/ 1682 w 1755"/>
              <a:gd name="T15" fmla="*/ 1646 h 1756"/>
              <a:gd name="T16" fmla="*/ 73 w 1755"/>
              <a:gd name="T17" fmla="*/ 366 h 1756"/>
              <a:gd name="T18" fmla="*/ 109 w 1755"/>
              <a:gd name="T19" fmla="*/ 73 h 1756"/>
              <a:gd name="T20" fmla="*/ 1682 w 1755"/>
              <a:gd name="T21" fmla="*/ 110 h 1756"/>
              <a:gd name="T22" fmla="*/ 841 w 1755"/>
              <a:gd name="T23" fmla="*/ 220 h 1756"/>
              <a:gd name="T24" fmla="*/ 731 w 1755"/>
              <a:gd name="T25" fmla="*/ 256 h 1756"/>
              <a:gd name="T26" fmla="*/ 731 w 1755"/>
              <a:gd name="T27" fmla="*/ 183 h 1756"/>
              <a:gd name="T28" fmla="*/ 841 w 1755"/>
              <a:gd name="T29" fmla="*/ 220 h 1756"/>
              <a:gd name="T30" fmla="*/ 548 w 1755"/>
              <a:gd name="T31" fmla="*/ 256 h 1756"/>
              <a:gd name="T32" fmla="*/ 438 w 1755"/>
              <a:gd name="T33" fmla="*/ 220 h 1756"/>
              <a:gd name="T34" fmla="*/ 548 w 1755"/>
              <a:gd name="T35" fmla="*/ 183 h 1756"/>
              <a:gd name="T36" fmla="*/ 329 w 1755"/>
              <a:gd name="T37" fmla="*/ 220 h 1756"/>
              <a:gd name="T38" fmla="*/ 219 w 1755"/>
              <a:gd name="T39" fmla="*/ 256 h 1756"/>
              <a:gd name="T40" fmla="*/ 219 w 1755"/>
              <a:gd name="T41" fmla="*/ 183 h 1756"/>
              <a:gd name="T42" fmla="*/ 329 w 1755"/>
              <a:gd name="T43" fmla="*/ 220 h 1756"/>
              <a:gd name="T44" fmla="*/ 550 w 1755"/>
              <a:gd name="T45" fmla="*/ 1120 h 1756"/>
              <a:gd name="T46" fmla="*/ 798 w 1755"/>
              <a:gd name="T47" fmla="*/ 1057 h 1756"/>
              <a:gd name="T48" fmla="*/ 904 w 1755"/>
              <a:gd name="T49" fmla="*/ 1262 h 1756"/>
              <a:gd name="T50" fmla="*/ 1229 w 1755"/>
              <a:gd name="T51" fmla="*/ 1512 h 1756"/>
              <a:gd name="T52" fmla="*/ 1368 w 1755"/>
              <a:gd name="T53" fmla="*/ 1530 h 1756"/>
              <a:gd name="T54" fmla="*/ 1511 w 1755"/>
              <a:gd name="T55" fmla="*/ 1390 h 1756"/>
              <a:gd name="T56" fmla="*/ 1444 w 1755"/>
              <a:gd name="T57" fmla="*/ 1140 h 1756"/>
              <a:gd name="T58" fmla="*/ 957 w 1755"/>
              <a:gd name="T59" fmla="*/ 1065 h 1756"/>
              <a:gd name="T60" fmla="*/ 851 w 1755"/>
              <a:gd name="T61" fmla="*/ 860 h 1756"/>
              <a:gd name="T62" fmla="*/ 525 w 1755"/>
              <a:gd name="T63" fmla="*/ 610 h 1756"/>
              <a:gd name="T64" fmla="*/ 244 w 1755"/>
              <a:gd name="T65" fmla="*/ 732 h 1756"/>
              <a:gd name="T66" fmla="*/ 311 w 1755"/>
              <a:gd name="T67" fmla="*/ 982 h 1756"/>
              <a:gd name="T68" fmla="*/ 1044 w 1755"/>
              <a:gd name="T69" fmla="*/ 1199 h 1756"/>
              <a:gd name="T70" fmla="*/ 1094 w 1755"/>
              <a:gd name="T71" fmla="*/ 1186 h 1756"/>
              <a:gd name="T72" fmla="*/ 1020 w 1755"/>
              <a:gd name="T73" fmla="*/ 1101 h 1756"/>
              <a:gd name="T74" fmla="*/ 1168 w 1755"/>
              <a:gd name="T75" fmla="*/ 1065 h 1756"/>
              <a:gd name="T76" fmla="*/ 1459 w 1755"/>
              <a:gd name="T77" fmla="*/ 1270 h 1756"/>
              <a:gd name="T78" fmla="*/ 1416 w 1755"/>
              <a:gd name="T79" fmla="*/ 1408 h 1756"/>
              <a:gd name="T80" fmla="*/ 1266 w 1755"/>
              <a:gd name="T81" fmla="*/ 1448 h 1756"/>
              <a:gd name="T82" fmla="*/ 975 w 1755"/>
              <a:gd name="T83" fmla="*/ 1243 h 1756"/>
              <a:gd name="T84" fmla="*/ 307 w 1755"/>
              <a:gd name="T85" fmla="*/ 768 h 1756"/>
              <a:gd name="T86" fmla="*/ 434 w 1755"/>
              <a:gd name="T87" fmla="*/ 659 h 1756"/>
              <a:gd name="T88" fmla="*/ 729 w 1755"/>
              <a:gd name="T89" fmla="*/ 812 h 1756"/>
              <a:gd name="T90" fmla="*/ 771 w 1755"/>
              <a:gd name="T91" fmla="*/ 957 h 1756"/>
              <a:gd name="T92" fmla="*/ 661 w 1755"/>
              <a:gd name="T93" fmla="*/ 936 h 1756"/>
              <a:gd name="T94" fmla="*/ 734 w 1755"/>
              <a:gd name="T95" fmla="*/ 1021 h 1756"/>
              <a:gd name="T96" fmla="*/ 347 w 1755"/>
              <a:gd name="T97" fmla="*/ 918 h 1756"/>
              <a:gd name="T98" fmla="*/ 307 w 1755"/>
              <a:gd name="T99" fmla="*/ 768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55" h="1756">
                <a:moveTo>
                  <a:pt x="1645" y="0"/>
                </a:moveTo>
                <a:cubicBezTo>
                  <a:pt x="109" y="0"/>
                  <a:pt x="109" y="0"/>
                  <a:pt x="109" y="0"/>
                </a:cubicBezTo>
                <a:cubicBezTo>
                  <a:pt x="49" y="0"/>
                  <a:pt x="0" y="50"/>
                  <a:pt x="0" y="110"/>
                </a:cubicBezTo>
                <a:cubicBezTo>
                  <a:pt x="0" y="1646"/>
                  <a:pt x="0" y="1646"/>
                  <a:pt x="0" y="1646"/>
                </a:cubicBezTo>
                <a:cubicBezTo>
                  <a:pt x="0" y="1707"/>
                  <a:pt x="49" y="1756"/>
                  <a:pt x="109" y="1756"/>
                </a:cubicBezTo>
                <a:cubicBezTo>
                  <a:pt x="1645" y="1756"/>
                  <a:pt x="1645" y="1756"/>
                  <a:pt x="1645" y="1756"/>
                </a:cubicBezTo>
                <a:cubicBezTo>
                  <a:pt x="1706" y="1756"/>
                  <a:pt x="1755" y="1707"/>
                  <a:pt x="1755" y="1646"/>
                </a:cubicBezTo>
                <a:cubicBezTo>
                  <a:pt x="1755" y="110"/>
                  <a:pt x="1755" y="110"/>
                  <a:pt x="1755" y="110"/>
                </a:cubicBezTo>
                <a:cubicBezTo>
                  <a:pt x="1755" y="50"/>
                  <a:pt x="1706" y="0"/>
                  <a:pt x="1645" y="0"/>
                </a:cubicBezTo>
                <a:close/>
                <a:moveTo>
                  <a:pt x="1682" y="1646"/>
                </a:moveTo>
                <a:cubicBezTo>
                  <a:pt x="1682" y="1666"/>
                  <a:pt x="1666" y="1683"/>
                  <a:pt x="1645" y="1683"/>
                </a:cubicBezTo>
                <a:cubicBezTo>
                  <a:pt x="109" y="1683"/>
                  <a:pt x="109" y="1683"/>
                  <a:pt x="109" y="1683"/>
                </a:cubicBezTo>
                <a:cubicBezTo>
                  <a:pt x="89" y="1683"/>
                  <a:pt x="73" y="1666"/>
                  <a:pt x="73" y="1646"/>
                </a:cubicBezTo>
                <a:cubicBezTo>
                  <a:pt x="73" y="439"/>
                  <a:pt x="73" y="439"/>
                  <a:pt x="73" y="439"/>
                </a:cubicBezTo>
                <a:cubicBezTo>
                  <a:pt x="1682" y="439"/>
                  <a:pt x="1682" y="439"/>
                  <a:pt x="1682" y="439"/>
                </a:cubicBezTo>
                <a:lnTo>
                  <a:pt x="1682" y="1646"/>
                </a:lnTo>
                <a:close/>
                <a:moveTo>
                  <a:pt x="1682" y="366"/>
                </a:moveTo>
                <a:cubicBezTo>
                  <a:pt x="73" y="366"/>
                  <a:pt x="73" y="366"/>
                  <a:pt x="73" y="366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3" y="90"/>
                  <a:pt x="89" y="73"/>
                  <a:pt x="109" y="73"/>
                </a:cubicBezTo>
                <a:cubicBezTo>
                  <a:pt x="1645" y="73"/>
                  <a:pt x="1645" y="73"/>
                  <a:pt x="1645" y="73"/>
                </a:cubicBezTo>
                <a:cubicBezTo>
                  <a:pt x="1666" y="73"/>
                  <a:pt x="1682" y="90"/>
                  <a:pt x="1682" y="110"/>
                </a:cubicBezTo>
                <a:lnTo>
                  <a:pt x="1682" y="366"/>
                </a:lnTo>
                <a:close/>
                <a:moveTo>
                  <a:pt x="841" y="220"/>
                </a:moveTo>
                <a:cubicBezTo>
                  <a:pt x="841" y="240"/>
                  <a:pt x="824" y="256"/>
                  <a:pt x="804" y="256"/>
                </a:cubicBezTo>
                <a:cubicBezTo>
                  <a:pt x="731" y="256"/>
                  <a:pt x="731" y="256"/>
                  <a:pt x="731" y="256"/>
                </a:cubicBezTo>
                <a:cubicBezTo>
                  <a:pt x="711" y="256"/>
                  <a:pt x="694" y="240"/>
                  <a:pt x="694" y="220"/>
                </a:cubicBezTo>
                <a:cubicBezTo>
                  <a:pt x="694" y="200"/>
                  <a:pt x="711" y="183"/>
                  <a:pt x="731" y="183"/>
                </a:cubicBezTo>
                <a:cubicBezTo>
                  <a:pt x="804" y="183"/>
                  <a:pt x="804" y="183"/>
                  <a:pt x="804" y="183"/>
                </a:cubicBezTo>
                <a:cubicBezTo>
                  <a:pt x="824" y="183"/>
                  <a:pt x="841" y="200"/>
                  <a:pt x="841" y="220"/>
                </a:cubicBezTo>
                <a:close/>
                <a:moveTo>
                  <a:pt x="585" y="220"/>
                </a:moveTo>
                <a:cubicBezTo>
                  <a:pt x="585" y="240"/>
                  <a:pt x="568" y="256"/>
                  <a:pt x="548" y="256"/>
                </a:cubicBezTo>
                <a:cubicBezTo>
                  <a:pt x="475" y="256"/>
                  <a:pt x="475" y="256"/>
                  <a:pt x="475" y="256"/>
                </a:cubicBezTo>
                <a:cubicBezTo>
                  <a:pt x="455" y="256"/>
                  <a:pt x="438" y="240"/>
                  <a:pt x="438" y="220"/>
                </a:cubicBezTo>
                <a:cubicBezTo>
                  <a:pt x="438" y="200"/>
                  <a:pt x="455" y="183"/>
                  <a:pt x="475" y="183"/>
                </a:cubicBezTo>
                <a:cubicBezTo>
                  <a:pt x="548" y="183"/>
                  <a:pt x="548" y="183"/>
                  <a:pt x="548" y="183"/>
                </a:cubicBezTo>
                <a:cubicBezTo>
                  <a:pt x="568" y="183"/>
                  <a:pt x="585" y="200"/>
                  <a:pt x="585" y="220"/>
                </a:cubicBezTo>
                <a:close/>
                <a:moveTo>
                  <a:pt x="329" y="220"/>
                </a:moveTo>
                <a:cubicBezTo>
                  <a:pt x="329" y="240"/>
                  <a:pt x="312" y="256"/>
                  <a:pt x="292" y="256"/>
                </a:cubicBezTo>
                <a:cubicBezTo>
                  <a:pt x="219" y="256"/>
                  <a:pt x="219" y="256"/>
                  <a:pt x="219" y="256"/>
                </a:cubicBezTo>
                <a:cubicBezTo>
                  <a:pt x="199" y="256"/>
                  <a:pt x="182" y="240"/>
                  <a:pt x="182" y="220"/>
                </a:cubicBezTo>
                <a:cubicBezTo>
                  <a:pt x="182" y="200"/>
                  <a:pt x="199" y="183"/>
                  <a:pt x="219" y="183"/>
                </a:cubicBezTo>
                <a:cubicBezTo>
                  <a:pt x="292" y="183"/>
                  <a:pt x="292" y="183"/>
                  <a:pt x="292" y="183"/>
                </a:cubicBezTo>
                <a:cubicBezTo>
                  <a:pt x="312" y="183"/>
                  <a:pt x="329" y="200"/>
                  <a:pt x="329" y="220"/>
                </a:cubicBezTo>
                <a:close/>
                <a:moveTo>
                  <a:pt x="311" y="982"/>
                </a:moveTo>
                <a:cubicBezTo>
                  <a:pt x="550" y="1120"/>
                  <a:pt x="550" y="1120"/>
                  <a:pt x="550" y="1120"/>
                </a:cubicBezTo>
                <a:cubicBezTo>
                  <a:pt x="579" y="1137"/>
                  <a:pt x="611" y="1145"/>
                  <a:pt x="642" y="1145"/>
                </a:cubicBezTo>
                <a:cubicBezTo>
                  <a:pt x="703" y="1145"/>
                  <a:pt x="763" y="1113"/>
                  <a:pt x="798" y="1057"/>
                </a:cubicBezTo>
                <a:cubicBezTo>
                  <a:pt x="920" y="1128"/>
                  <a:pt x="920" y="1128"/>
                  <a:pt x="920" y="1128"/>
                </a:cubicBezTo>
                <a:cubicBezTo>
                  <a:pt x="898" y="1169"/>
                  <a:pt x="892" y="1217"/>
                  <a:pt x="904" y="1262"/>
                </a:cubicBezTo>
                <a:cubicBezTo>
                  <a:pt x="917" y="1310"/>
                  <a:pt x="947" y="1349"/>
                  <a:pt x="990" y="1373"/>
                </a:cubicBezTo>
                <a:cubicBezTo>
                  <a:pt x="1229" y="1512"/>
                  <a:pt x="1229" y="1512"/>
                  <a:pt x="1229" y="1512"/>
                </a:cubicBezTo>
                <a:cubicBezTo>
                  <a:pt x="1258" y="1528"/>
                  <a:pt x="1289" y="1536"/>
                  <a:pt x="1321" y="1536"/>
                </a:cubicBezTo>
                <a:cubicBezTo>
                  <a:pt x="1336" y="1536"/>
                  <a:pt x="1353" y="1534"/>
                  <a:pt x="1368" y="1530"/>
                </a:cubicBezTo>
                <a:cubicBezTo>
                  <a:pt x="1416" y="1517"/>
                  <a:pt x="1455" y="1487"/>
                  <a:pt x="1480" y="1445"/>
                </a:cubicBezTo>
                <a:cubicBezTo>
                  <a:pt x="1511" y="1390"/>
                  <a:pt x="1511" y="1390"/>
                  <a:pt x="1511" y="1390"/>
                </a:cubicBezTo>
                <a:cubicBezTo>
                  <a:pt x="1536" y="1348"/>
                  <a:pt x="1542" y="1298"/>
                  <a:pt x="1529" y="1251"/>
                </a:cubicBezTo>
                <a:cubicBezTo>
                  <a:pt x="1517" y="1204"/>
                  <a:pt x="1486" y="1165"/>
                  <a:pt x="1444" y="1140"/>
                </a:cubicBezTo>
                <a:cubicBezTo>
                  <a:pt x="1204" y="1002"/>
                  <a:pt x="1204" y="1002"/>
                  <a:pt x="1204" y="1002"/>
                </a:cubicBezTo>
                <a:cubicBezTo>
                  <a:pt x="1118" y="952"/>
                  <a:pt x="1009" y="981"/>
                  <a:pt x="957" y="1065"/>
                </a:cubicBezTo>
                <a:cubicBezTo>
                  <a:pt x="834" y="994"/>
                  <a:pt x="834" y="994"/>
                  <a:pt x="834" y="994"/>
                </a:cubicBezTo>
                <a:cubicBezTo>
                  <a:pt x="857" y="953"/>
                  <a:pt x="863" y="905"/>
                  <a:pt x="851" y="860"/>
                </a:cubicBezTo>
                <a:cubicBezTo>
                  <a:pt x="838" y="812"/>
                  <a:pt x="808" y="773"/>
                  <a:pt x="765" y="748"/>
                </a:cubicBezTo>
                <a:cubicBezTo>
                  <a:pt x="525" y="610"/>
                  <a:pt x="525" y="610"/>
                  <a:pt x="525" y="610"/>
                </a:cubicBezTo>
                <a:cubicBezTo>
                  <a:pt x="438" y="559"/>
                  <a:pt x="326" y="590"/>
                  <a:pt x="275" y="677"/>
                </a:cubicBezTo>
                <a:cubicBezTo>
                  <a:pt x="244" y="732"/>
                  <a:pt x="244" y="732"/>
                  <a:pt x="244" y="732"/>
                </a:cubicBezTo>
                <a:cubicBezTo>
                  <a:pt x="219" y="774"/>
                  <a:pt x="213" y="823"/>
                  <a:pt x="225" y="871"/>
                </a:cubicBezTo>
                <a:cubicBezTo>
                  <a:pt x="238" y="918"/>
                  <a:pt x="268" y="957"/>
                  <a:pt x="311" y="982"/>
                </a:cubicBezTo>
                <a:close/>
                <a:moveTo>
                  <a:pt x="984" y="1164"/>
                </a:moveTo>
                <a:cubicBezTo>
                  <a:pt x="1044" y="1199"/>
                  <a:pt x="1044" y="1199"/>
                  <a:pt x="1044" y="1199"/>
                </a:cubicBezTo>
                <a:cubicBezTo>
                  <a:pt x="1050" y="1203"/>
                  <a:pt x="1056" y="1204"/>
                  <a:pt x="1062" y="1204"/>
                </a:cubicBezTo>
                <a:cubicBezTo>
                  <a:pt x="1075" y="1204"/>
                  <a:pt x="1087" y="1198"/>
                  <a:pt x="1094" y="1186"/>
                </a:cubicBezTo>
                <a:cubicBezTo>
                  <a:pt x="1104" y="1169"/>
                  <a:pt x="1098" y="1146"/>
                  <a:pt x="1081" y="1136"/>
                </a:cubicBezTo>
                <a:cubicBezTo>
                  <a:pt x="1020" y="1101"/>
                  <a:pt x="1020" y="1101"/>
                  <a:pt x="1020" y="1101"/>
                </a:cubicBezTo>
                <a:cubicBezTo>
                  <a:pt x="1041" y="1069"/>
                  <a:pt x="1076" y="1050"/>
                  <a:pt x="1113" y="1050"/>
                </a:cubicBezTo>
                <a:cubicBezTo>
                  <a:pt x="1132" y="1050"/>
                  <a:pt x="1150" y="1055"/>
                  <a:pt x="1168" y="1065"/>
                </a:cubicBezTo>
                <a:cubicBezTo>
                  <a:pt x="1407" y="1203"/>
                  <a:pt x="1407" y="1203"/>
                  <a:pt x="1407" y="1203"/>
                </a:cubicBezTo>
                <a:cubicBezTo>
                  <a:pt x="1433" y="1218"/>
                  <a:pt x="1451" y="1242"/>
                  <a:pt x="1459" y="1270"/>
                </a:cubicBezTo>
                <a:cubicBezTo>
                  <a:pt x="1466" y="1299"/>
                  <a:pt x="1462" y="1328"/>
                  <a:pt x="1448" y="1354"/>
                </a:cubicBezTo>
                <a:cubicBezTo>
                  <a:pt x="1416" y="1408"/>
                  <a:pt x="1416" y="1408"/>
                  <a:pt x="1416" y="1408"/>
                </a:cubicBezTo>
                <a:cubicBezTo>
                  <a:pt x="1402" y="1434"/>
                  <a:pt x="1378" y="1452"/>
                  <a:pt x="1349" y="1459"/>
                </a:cubicBezTo>
                <a:cubicBezTo>
                  <a:pt x="1321" y="1467"/>
                  <a:pt x="1291" y="1463"/>
                  <a:pt x="1266" y="1448"/>
                </a:cubicBezTo>
                <a:cubicBezTo>
                  <a:pt x="1026" y="1310"/>
                  <a:pt x="1026" y="1310"/>
                  <a:pt x="1026" y="1310"/>
                </a:cubicBezTo>
                <a:cubicBezTo>
                  <a:pt x="1001" y="1295"/>
                  <a:pt x="982" y="1272"/>
                  <a:pt x="975" y="1243"/>
                </a:cubicBezTo>
                <a:cubicBezTo>
                  <a:pt x="968" y="1217"/>
                  <a:pt x="971" y="1189"/>
                  <a:pt x="984" y="1164"/>
                </a:cubicBezTo>
                <a:close/>
                <a:moveTo>
                  <a:pt x="307" y="768"/>
                </a:moveTo>
                <a:cubicBezTo>
                  <a:pt x="338" y="714"/>
                  <a:pt x="338" y="714"/>
                  <a:pt x="338" y="714"/>
                </a:cubicBezTo>
                <a:cubicBezTo>
                  <a:pt x="359" y="678"/>
                  <a:pt x="396" y="659"/>
                  <a:pt x="434" y="659"/>
                </a:cubicBezTo>
                <a:cubicBezTo>
                  <a:pt x="453" y="659"/>
                  <a:pt x="472" y="663"/>
                  <a:pt x="489" y="673"/>
                </a:cubicBezTo>
                <a:cubicBezTo>
                  <a:pt x="729" y="812"/>
                  <a:pt x="729" y="812"/>
                  <a:pt x="729" y="812"/>
                </a:cubicBezTo>
                <a:cubicBezTo>
                  <a:pt x="754" y="826"/>
                  <a:pt x="772" y="850"/>
                  <a:pt x="780" y="878"/>
                </a:cubicBezTo>
                <a:cubicBezTo>
                  <a:pt x="787" y="905"/>
                  <a:pt x="784" y="933"/>
                  <a:pt x="771" y="957"/>
                </a:cubicBezTo>
                <a:cubicBezTo>
                  <a:pt x="710" y="922"/>
                  <a:pt x="710" y="922"/>
                  <a:pt x="710" y="922"/>
                </a:cubicBezTo>
                <a:cubicBezTo>
                  <a:pt x="693" y="912"/>
                  <a:pt x="671" y="918"/>
                  <a:pt x="661" y="936"/>
                </a:cubicBezTo>
                <a:cubicBezTo>
                  <a:pt x="650" y="953"/>
                  <a:pt x="656" y="976"/>
                  <a:pt x="674" y="986"/>
                </a:cubicBezTo>
                <a:cubicBezTo>
                  <a:pt x="734" y="1021"/>
                  <a:pt x="734" y="1021"/>
                  <a:pt x="734" y="1021"/>
                </a:cubicBezTo>
                <a:cubicBezTo>
                  <a:pt x="703" y="1070"/>
                  <a:pt x="638" y="1086"/>
                  <a:pt x="587" y="1057"/>
                </a:cubicBezTo>
                <a:cubicBezTo>
                  <a:pt x="347" y="918"/>
                  <a:pt x="347" y="918"/>
                  <a:pt x="347" y="918"/>
                </a:cubicBezTo>
                <a:cubicBezTo>
                  <a:pt x="322" y="904"/>
                  <a:pt x="304" y="880"/>
                  <a:pt x="296" y="852"/>
                </a:cubicBezTo>
                <a:cubicBezTo>
                  <a:pt x="288" y="823"/>
                  <a:pt x="292" y="794"/>
                  <a:pt x="307" y="7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9" name="Freeform 278"/>
          <p:cNvSpPr>
            <a:spLocks noEditPoints="1"/>
          </p:cNvSpPr>
          <p:nvPr/>
        </p:nvSpPr>
        <p:spPr bwMode="auto">
          <a:xfrm>
            <a:off x="21945305" y="11500086"/>
            <a:ext cx="690988" cy="828952"/>
          </a:xfrm>
          <a:custGeom>
            <a:avLst/>
            <a:gdLst>
              <a:gd name="T0" fmla="*/ 1157 w 1460"/>
              <a:gd name="T1" fmla="*/ 0 h 1752"/>
              <a:gd name="T2" fmla="*/ 0 w 1460"/>
              <a:gd name="T3" fmla="*/ 1752 h 1752"/>
              <a:gd name="T4" fmla="*/ 1460 w 1460"/>
              <a:gd name="T5" fmla="*/ 303 h 1752"/>
              <a:gd name="T6" fmla="*/ 1336 w 1460"/>
              <a:gd name="T7" fmla="*/ 292 h 1752"/>
              <a:gd name="T8" fmla="*/ 1168 w 1460"/>
              <a:gd name="T9" fmla="*/ 125 h 1752"/>
              <a:gd name="T10" fmla="*/ 73 w 1460"/>
              <a:gd name="T11" fmla="*/ 1679 h 1752"/>
              <a:gd name="T12" fmla="*/ 1387 w 1460"/>
              <a:gd name="T13" fmla="*/ 511 h 1752"/>
              <a:gd name="T14" fmla="*/ 1387 w 1460"/>
              <a:gd name="T15" fmla="*/ 438 h 1752"/>
              <a:gd name="T16" fmla="*/ 73 w 1460"/>
              <a:gd name="T17" fmla="*/ 73 h 1752"/>
              <a:gd name="T18" fmla="*/ 1095 w 1460"/>
              <a:gd name="T19" fmla="*/ 329 h 1752"/>
              <a:gd name="T20" fmla="*/ 1387 w 1460"/>
              <a:gd name="T21" fmla="*/ 365 h 1752"/>
              <a:gd name="T22" fmla="*/ 256 w 1460"/>
              <a:gd name="T23" fmla="*/ 1022 h 1752"/>
              <a:gd name="T24" fmla="*/ 657 w 1460"/>
              <a:gd name="T25" fmla="*/ 986 h 1752"/>
              <a:gd name="T26" fmla="*/ 621 w 1460"/>
              <a:gd name="T27" fmla="*/ 621 h 1752"/>
              <a:gd name="T28" fmla="*/ 219 w 1460"/>
              <a:gd name="T29" fmla="*/ 657 h 1752"/>
              <a:gd name="T30" fmla="*/ 256 w 1460"/>
              <a:gd name="T31" fmla="*/ 1022 h 1752"/>
              <a:gd name="T32" fmla="*/ 584 w 1460"/>
              <a:gd name="T33" fmla="*/ 694 h 1752"/>
              <a:gd name="T34" fmla="*/ 292 w 1460"/>
              <a:gd name="T35" fmla="*/ 949 h 1752"/>
              <a:gd name="T36" fmla="*/ 840 w 1460"/>
              <a:gd name="T37" fmla="*/ 1022 h 1752"/>
              <a:gd name="T38" fmla="*/ 1241 w 1460"/>
              <a:gd name="T39" fmla="*/ 986 h 1752"/>
              <a:gd name="T40" fmla="*/ 1205 w 1460"/>
              <a:gd name="T41" fmla="*/ 621 h 1752"/>
              <a:gd name="T42" fmla="*/ 803 w 1460"/>
              <a:gd name="T43" fmla="*/ 657 h 1752"/>
              <a:gd name="T44" fmla="*/ 840 w 1460"/>
              <a:gd name="T45" fmla="*/ 1022 h 1752"/>
              <a:gd name="T46" fmla="*/ 1168 w 1460"/>
              <a:gd name="T47" fmla="*/ 694 h 1752"/>
              <a:gd name="T48" fmla="*/ 876 w 1460"/>
              <a:gd name="T49" fmla="*/ 949 h 1752"/>
              <a:gd name="T50" fmla="*/ 1241 w 1460"/>
              <a:gd name="T51" fmla="*/ 1205 h 1752"/>
              <a:gd name="T52" fmla="*/ 219 w 1460"/>
              <a:gd name="T53" fmla="*/ 1132 h 1752"/>
              <a:gd name="T54" fmla="*/ 1241 w 1460"/>
              <a:gd name="T55" fmla="*/ 1205 h 1752"/>
              <a:gd name="T56" fmla="*/ 219 w 1460"/>
              <a:gd name="T57" fmla="*/ 1387 h 1752"/>
              <a:gd name="T58" fmla="*/ 1241 w 1460"/>
              <a:gd name="T59" fmla="*/ 1314 h 1752"/>
              <a:gd name="T60" fmla="*/ 1241 w 1460"/>
              <a:gd name="T61" fmla="*/ 1570 h 1752"/>
              <a:gd name="T62" fmla="*/ 219 w 1460"/>
              <a:gd name="T63" fmla="*/ 1497 h 1752"/>
              <a:gd name="T64" fmla="*/ 1241 w 1460"/>
              <a:gd name="T65" fmla="*/ 1570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60" h="1752">
                <a:moveTo>
                  <a:pt x="1460" y="303"/>
                </a:moveTo>
                <a:cubicBezTo>
                  <a:pt x="1157" y="0"/>
                  <a:pt x="1157" y="0"/>
                  <a:pt x="115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752"/>
                  <a:pt x="0" y="1752"/>
                  <a:pt x="0" y="1752"/>
                </a:cubicBezTo>
                <a:cubicBezTo>
                  <a:pt x="1460" y="1752"/>
                  <a:pt x="1460" y="1752"/>
                  <a:pt x="1460" y="1752"/>
                </a:cubicBezTo>
                <a:lnTo>
                  <a:pt x="1460" y="303"/>
                </a:lnTo>
                <a:close/>
                <a:moveTo>
                  <a:pt x="1168" y="125"/>
                </a:moveTo>
                <a:cubicBezTo>
                  <a:pt x="1336" y="292"/>
                  <a:pt x="1336" y="292"/>
                  <a:pt x="1336" y="292"/>
                </a:cubicBezTo>
                <a:cubicBezTo>
                  <a:pt x="1168" y="292"/>
                  <a:pt x="1168" y="292"/>
                  <a:pt x="1168" y="292"/>
                </a:cubicBezTo>
                <a:lnTo>
                  <a:pt x="1168" y="125"/>
                </a:lnTo>
                <a:close/>
                <a:moveTo>
                  <a:pt x="1387" y="1679"/>
                </a:moveTo>
                <a:cubicBezTo>
                  <a:pt x="73" y="1679"/>
                  <a:pt x="73" y="1679"/>
                  <a:pt x="73" y="1679"/>
                </a:cubicBezTo>
                <a:cubicBezTo>
                  <a:pt x="73" y="511"/>
                  <a:pt x="73" y="511"/>
                  <a:pt x="73" y="511"/>
                </a:cubicBezTo>
                <a:cubicBezTo>
                  <a:pt x="1387" y="511"/>
                  <a:pt x="1387" y="511"/>
                  <a:pt x="1387" y="511"/>
                </a:cubicBezTo>
                <a:lnTo>
                  <a:pt x="1387" y="1679"/>
                </a:lnTo>
                <a:close/>
                <a:moveTo>
                  <a:pt x="1387" y="438"/>
                </a:moveTo>
                <a:cubicBezTo>
                  <a:pt x="73" y="438"/>
                  <a:pt x="73" y="438"/>
                  <a:pt x="73" y="438"/>
                </a:cubicBezTo>
                <a:cubicBezTo>
                  <a:pt x="73" y="73"/>
                  <a:pt x="73" y="73"/>
                  <a:pt x="73" y="73"/>
                </a:cubicBezTo>
                <a:cubicBezTo>
                  <a:pt x="1095" y="73"/>
                  <a:pt x="1095" y="73"/>
                  <a:pt x="1095" y="73"/>
                </a:cubicBezTo>
                <a:cubicBezTo>
                  <a:pt x="1095" y="329"/>
                  <a:pt x="1095" y="329"/>
                  <a:pt x="1095" y="329"/>
                </a:cubicBezTo>
                <a:cubicBezTo>
                  <a:pt x="1095" y="349"/>
                  <a:pt x="1112" y="365"/>
                  <a:pt x="1132" y="365"/>
                </a:cubicBezTo>
                <a:cubicBezTo>
                  <a:pt x="1387" y="365"/>
                  <a:pt x="1387" y="365"/>
                  <a:pt x="1387" y="365"/>
                </a:cubicBezTo>
                <a:lnTo>
                  <a:pt x="1387" y="438"/>
                </a:lnTo>
                <a:close/>
                <a:moveTo>
                  <a:pt x="256" y="1022"/>
                </a:moveTo>
                <a:cubicBezTo>
                  <a:pt x="621" y="1022"/>
                  <a:pt x="621" y="1022"/>
                  <a:pt x="621" y="1022"/>
                </a:cubicBezTo>
                <a:cubicBezTo>
                  <a:pt x="641" y="1022"/>
                  <a:pt x="657" y="1006"/>
                  <a:pt x="657" y="986"/>
                </a:cubicBezTo>
                <a:cubicBezTo>
                  <a:pt x="657" y="657"/>
                  <a:pt x="657" y="657"/>
                  <a:pt x="657" y="657"/>
                </a:cubicBezTo>
                <a:cubicBezTo>
                  <a:pt x="657" y="637"/>
                  <a:pt x="641" y="621"/>
                  <a:pt x="621" y="621"/>
                </a:cubicBezTo>
                <a:cubicBezTo>
                  <a:pt x="256" y="621"/>
                  <a:pt x="256" y="621"/>
                  <a:pt x="256" y="621"/>
                </a:cubicBezTo>
                <a:cubicBezTo>
                  <a:pt x="236" y="621"/>
                  <a:pt x="219" y="637"/>
                  <a:pt x="219" y="657"/>
                </a:cubicBezTo>
                <a:cubicBezTo>
                  <a:pt x="219" y="986"/>
                  <a:pt x="219" y="986"/>
                  <a:pt x="219" y="986"/>
                </a:cubicBezTo>
                <a:cubicBezTo>
                  <a:pt x="219" y="1006"/>
                  <a:pt x="236" y="1022"/>
                  <a:pt x="256" y="1022"/>
                </a:cubicBezTo>
                <a:close/>
                <a:moveTo>
                  <a:pt x="292" y="694"/>
                </a:moveTo>
                <a:cubicBezTo>
                  <a:pt x="584" y="694"/>
                  <a:pt x="584" y="694"/>
                  <a:pt x="584" y="694"/>
                </a:cubicBezTo>
                <a:cubicBezTo>
                  <a:pt x="584" y="949"/>
                  <a:pt x="584" y="949"/>
                  <a:pt x="584" y="949"/>
                </a:cubicBezTo>
                <a:cubicBezTo>
                  <a:pt x="292" y="949"/>
                  <a:pt x="292" y="949"/>
                  <a:pt x="292" y="949"/>
                </a:cubicBezTo>
                <a:lnTo>
                  <a:pt x="292" y="694"/>
                </a:lnTo>
                <a:close/>
                <a:moveTo>
                  <a:pt x="840" y="1022"/>
                </a:moveTo>
                <a:cubicBezTo>
                  <a:pt x="1205" y="1022"/>
                  <a:pt x="1205" y="1022"/>
                  <a:pt x="1205" y="1022"/>
                </a:cubicBezTo>
                <a:cubicBezTo>
                  <a:pt x="1225" y="1022"/>
                  <a:pt x="1241" y="1006"/>
                  <a:pt x="1241" y="986"/>
                </a:cubicBezTo>
                <a:cubicBezTo>
                  <a:pt x="1241" y="657"/>
                  <a:pt x="1241" y="657"/>
                  <a:pt x="1241" y="657"/>
                </a:cubicBezTo>
                <a:cubicBezTo>
                  <a:pt x="1241" y="637"/>
                  <a:pt x="1225" y="621"/>
                  <a:pt x="1205" y="621"/>
                </a:cubicBezTo>
                <a:cubicBezTo>
                  <a:pt x="840" y="621"/>
                  <a:pt x="840" y="621"/>
                  <a:pt x="840" y="621"/>
                </a:cubicBezTo>
                <a:cubicBezTo>
                  <a:pt x="820" y="621"/>
                  <a:pt x="803" y="637"/>
                  <a:pt x="803" y="657"/>
                </a:cubicBezTo>
                <a:cubicBezTo>
                  <a:pt x="803" y="986"/>
                  <a:pt x="803" y="986"/>
                  <a:pt x="803" y="986"/>
                </a:cubicBezTo>
                <a:cubicBezTo>
                  <a:pt x="803" y="1006"/>
                  <a:pt x="820" y="1022"/>
                  <a:pt x="840" y="1022"/>
                </a:cubicBezTo>
                <a:close/>
                <a:moveTo>
                  <a:pt x="876" y="694"/>
                </a:moveTo>
                <a:cubicBezTo>
                  <a:pt x="1168" y="694"/>
                  <a:pt x="1168" y="694"/>
                  <a:pt x="1168" y="694"/>
                </a:cubicBezTo>
                <a:cubicBezTo>
                  <a:pt x="1168" y="949"/>
                  <a:pt x="1168" y="949"/>
                  <a:pt x="1168" y="949"/>
                </a:cubicBezTo>
                <a:cubicBezTo>
                  <a:pt x="876" y="949"/>
                  <a:pt x="876" y="949"/>
                  <a:pt x="876" y="949"/>
                </a:cubicBezTo>
                <a:lnTo>
                  <a:pt x="876" y="694"/>
                </a:lnTo>
                <a:close/>
                <a:moveTo>
                  <a:pt x="1241" y="1205"/>
                </a:moveTo>
                <a:cubicBezTo>
                  <a:pt x="219" y="1205"/>
                  <a:pt x="219" y="1205"/>
                  <a:pt x="219" y="1205"/>
                </a:cubicBezTo>
                <a:cubicBezTo>
                  <a:pt x="219" y="1132"/>
                  <a:pt x="219" y="1132"/>
                  <a:pt x="219" y="1132"/>
                </a:cubicBezTo>
                <a:cubicBezTo>
                  <a:pt x="1241" y="1132"/>
                  <a:pt x="1241" y="1132"/>
                  <a:pt x="1241" y="1132"/>
                </a:cubicBezTo>
                <a:lnTo>
                  <a:pt x="1241" y="1205"/>
                </a:lnTo>
                <a:close/>
                <a:moveTo>
                  <a:pt x="1241" y="1387"/>
                </a:moveTo>
                <a:cubicBezTo>
                  <a:pt x="219" y="1387"/>
                  <a:pt x="219" y="1387"/>
                  <a:pt x="219" y="1387"/>
                </a:cubicBezTo>
                <a:cubicBezTo>
                  <a:pt x="219" y="1314"/>
                  <a:pt x="219" y="1314"/>
                  <a:pt x="219" y="1314"/>
                </a:cubicBezTo>
                <a:cubicBezTo>
                  <a:pt x="1241" y="1314"/>
                  <a:pt x="1241" y="1314"/>
                  <a:pt x="1241" y="1314"/>
                </a:cubicBezTo>
                <a:lnTo>
                  <a:pt x="1241" y="1387"/>
                </a:lnTo>
                <a:close/>
                <a:moveTo>
                  <a:pt x="1241" y="1570"/>
                </a:moveTo>
                <a:cubicBezTo>
                  <a:pt x="219" y="1570"/>
                  <a:pt x="219" y="1570"/>
                  <a:pt x="219" y="1570"/>
                </a:cubicBezTo>
                <a:cubicBezTo>
                  <a:pt x="219" y="1497"/>
                  <a:pt x="219" y="1497"/>
                  <a:pt x="219" y="1497"/>
                </a:cubicBezTo>
                <a:cubicBezTo>
                  <a:pt x="1241" y="1497"/>
                  <a:pt x="1241" y="1497"/>
                  <a:pt x="1241" y="1497"/>
                </a:cubicBezTo>
                <a:lnTo>
                  <a:pt x="1241" y="15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0" name="Freeform 275"/>
          <p:cNvSpPr>
            <a:spLocks noEditPoints="1"/>
          </p:cNvSpPr>
          <p:nvPr/>
        </p:nvSpPr>
        <p:spPr bwMode="auto">
          <a:xfrm>
            <a:off x="15106247" y="11501100"/>
            <a:ext cx="829244" cy="826924"/>
          </a:xfrm>
          <a:custGeom>
            <a:avLst/>
            <a:gdLst>
              <a:gd name="T0" fmla="*/ 0 w 1752"/>
              <a:gd name="T1" fmla="*/ 982 h 1747"/>
              <a:gd name="T2" fmla="*/ 334 w 1752"/>
              <a:gd name="T3" fmla="*/ 1699 h 1747"/>
              <a:gd name="T4" fmla="*/ 365 w 1752"/>
              <a:gd name="T5" fmla="*/ 1747 h 1747"/>
              <a:gd name="T6" fmla="*/ 396 w 1752"/>
              <a:gd name="T7" fmla="*/ 1699 h 1747"/>
              <a:gd name="T8" fmla="*/ 730 w 1752"/>
              <a:gd name="T9" fmla="*/ 982 h 1747"/>
              <a:gd name="T10" fmla="*/ 365 w 1752"/>
              <a:gd name="T11" fmla="*/ 620 h 1747"/>
              <a:gd name="T12" fmla="*/ 0 w 1752"/>
              <a:gd name="T13" fmla="*/ 982 h 1747"/>
              <a:gd name="T14" fmla="*/ 365 w 1752"/>
              <a:gd name="T15" fmla="*/ 693 h 1747"/>
              <a:gd name="T16" fmla="*/ 657 w 1752"/>
              <a:gd name="T17" fmla="*/ 982 h 1747"/>
              <a:gd name="T18" fmla="*/ 365 w 1752"/>
              <a:gd name="T19" fmla="*/ 1610 h 1747"/>
              <a:gd name="T20" fmla="*/ 73 w 1752"/>
              <a:gd name="T21" fmla="*/ 982 h 1747"/>
              <a:gd name="T22" fmla="*/ 365 w 1752"/>
              <a:gd name="T23" fmla="*/ 693 h 1747"/>
              <a:gd name="T24" fmla="*/ 365 w 1752"/>
              <a:gd name="T25" fmla="*/ 1168 h 1747"/>
              <a:gd name="T26" fmla="*/ 547 w 1752"/>
              <a:gd name="T27" fmla="*/ 985 h 1747"/>
              <a:gd name="T28" fmla="*/ 365 w 1752"/>
              <a:gd name="T29" fmla="*/ 803 h 1747"/>
              <a:gd name="T30" fmla="*/ 182 w 1752"/>
              <a:gd name="T31" fmla="*/ 985 h 1747"/>
              <a:gd name="T32" fmla="*/ 365 w 1752"/>
              <a:gd name="T33" fmla="*/ 1168 h 1747"/>
              <a:gd name="T34" fmla="*/ 365 w 1752"/>
              <a:gd name="T35" fmla="*/ 876 h 1747"/>
              <a:gd name="T36" fmla="*/ 474 w 1752"/>
              <a:gd name="T37" fmla="*/ 985 h 1747"/>
              <a:gd name="T38" fmla="*/ 365 w 1752"/>
              <a:gd name="T39" fmla="*/ 1095 h 1747"/>
              <a:gd name="T40" fmla="*/ 255 w 1752"/>
              <a:gd name="T41" fmla="*/ 985 h 1747"/>
              <a:gd name="T42" fmla="*/ 365 w 1752"/>
              <a:gd name="T43" fmla="*/ 876 h 1747"/>
              <a:gd name="T44" fmla="*/ 438 w 1752"/>
              <a:gd name="T45" fmla="*/ 255 h 1747"/>
              <a:gd name="T46" fmla="*/ 1058 w 1752"/>
              <a:gd name="T47" fmla="*/ 255 h 1747"/>
              <a:gd name="T48" fmla="*/ 1058 w 1752"/>
              <a:gd name="T49" fmla="*/ 328 h 1747"/>
              <a:gd name="T50" fmla="*/ 438 w 1752"/>
              <a:gd name="T51" fmla="*/ 328 h 1747"/>
              <a:gd name="T52" fmla="*/ 401 w 1752"/>
              <a:gd name="T53" fmla="*/ 365 h 1747"/>
              <a:gd name="T54" fmla="*/ 401 w 1752"/>
              <a:gd name="T55" fmla="*/ 511 h 1747"/>
              <a:gd name="T56" fmla="*/ 328 w 1752"/>
              <a:gd name="T57" fmla="*/ 511 h 1747"/>
              <a:gd name="T58" fmla="*/ 328 w 1752"/>
              <a:gd name="T59" fmla="*/ 365 h 1747"/>
              <a:gd name="T60" fmla="*/ 438 w 1752"/>
              <a:gd name="T61" fmla="*/ 255 h 1747"/>
              <a:gd name="T62" fmla="*/ 1387 w 1752"/>
              <a:gd name="T63" fmla="*/ 1569 h 1747"/>
              <a:gd name="T64" fmla="*/ 693 w 1752"/>
              <a:gd name="T65" fmla="*/ 1569 h 1747"/>
              <a:gd name="T66" fmla="*/ 693 w 1752"/>
              <a:gd name="T67" fmla="*/ 1496 h 1747"/>
              <a:gd name="T68" fmla="*/ 1387 w 1752"/>
              <a:gd name="T69" fmla="*/ 1496 h 1747"/>
              <a:gd name="T70" fmla="*/ 1423 w 1752"/>
              <a:gd name="T71" fmla="*/ 1460 h 1747"/>
              <a:gd name="T72" fmla="*/ 1423 w 1752"/>
              <a:gd name="T73" fmla="*/ 1022 h 1747"/>
              <a:gd name="T74" fmla="*/ 1496 w 1752"/>
              <a:gd name="T75" fmla="*/ 1022 h 1747"/>
              <a:gd name="T76" fmla="*/ 1496 w 1752"/>
              <a:gd name="T77" fmla="*/ 1460 h 1747"/>
              <a:gd name="T78" fmla="*/ 1387 w 1752"/>
              <a:gd name="T79" fmla="*/ 1569 h 1747"/>
              <a:gd name="T80" fmla="*/ 1460 w 1752"/>
              <a:gd name="T81" fmla="*/ 0 h 1747"/>
              <a:gd name="T82" fmla="*/ 1168 w 1752"/>
              <a:gd name="T83" fmla="*/ 292 h 1747"/>
              <a:gd name="T84" fmla="*/ 1429 w 1752"/>
              <a:gd name="T85" fmla="*/ 859 h 1747"/>
              <a:gd name="T86" fmla="*/ 1460 w 1752"/>
              <a:gd name="T87" fmla="*/ 908 h 1747"/>
              <a:gd name="T88" fmla="*/ 1491 w 1752"/>
              <a:gd name="T89" fmla="*/ 859 h 1747"/>
              <a:gd name="T90" fmla="*/ 1752 w 1752"/>
              <a:gd name="T91" fmla="*/ 292 h 1747"/>
              <a:gd name="T92" fmla="*/ 1460 w 1752"/>
              <a:gd name="T93" fmla="*/ 0 h 1747"/>
              <a:gd name="T94" fmla="*/ 1460 w 1752"/>
              <a:gd name="T95" fmla="*/ 770 h 1747"/>
              <a:gd name="T96" fmla="*/ 1241 w 1752"/>
              <a:gd name="T97" fmla="*/ 292 h 1747"/>
              <a:gd name="T98" fmla="*/ 1460 w 1752"/>
              <a:gd name="T99" fmla="*/ 73 h 1747"/>
              <a:gd name="T100" fmla="*/ 1679 w 1752"/>
              <a:gd name="T101" fmla="*/ 292 h 1747"/>
              <a:gd name="T102" fmla="*/ 1460 w 1752"/>
              <a:gd name="T103" fmla="*/ 770 h 1747"/>
              <a:gd name="T104" fmla="*/ 1460 w 1752"/>
              <a:gd name="T105" fmla="*/ 146 h 1747"/>
              <a:gd name="T106" fmla="*/ 1314 w 1752"/>
              <a:gd name="T107" fmla="*/ 292 h 1747"/>
              <a:gd name="T108" fmla="*/ 1460 w 1752"/>
              <a:gd name="T109" fmla="*/ 438 h 1747"/>
              <a:gd name="T110" fmla="*/ 1606 w 1752"/>
              <a:gd name="T111" fmla="*/ 292 h 1747"/>
              <a:gd name="T112" fmla="*/ 1460 w 1752"/>
              <a:gd name="T113" fmla="*/ 146 h 1747"/>
              <a:gd name="T114" fmla="*/ 1460 w 1752"/>
              <a:gd name="T115" fmla="*/ 365 h 1747"/>
              <a:gd name="T116" fmla="*/ 1387 w 1752"/>
              <a:gd name="T117" fmla="*/ 292 h 1747"/>
              <a:gd name="T118" fmla="*/ 1460 w 1752"/>
              <a:gd name="T119" fmla="*/ 219 h 1747"/>
              <a:gd name="T120" fmla="*/ 1533 w 1752"/>
              <a:gd name="T121" fmla="*/ 292 h 1747"/>
              <a:gd name="T122" fmla="*/ 1460 w 1752"/>
              <a:gd name="T123" fmla="*/ 365 h 17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52" h="1747">
                <a:moveTo>
                  <a:pt x="0" y="982"/>
                </a:moveTo>
                <a:cubicBezTo>
                  <a:pt x="0" y="1167"/>
                  <a:pt x="300" y="1645"/>
                  <a:pt x="334" y="1699"/>
                </a:cubicBezTo>
                <a:cubicBezTo>
                  <a:pt x="365" y="1747"/>
                  <a:pt x="365" y="1747"/>
                  <a:pt x="365" y="1747"/>
                </a:cubicBezTo>
                <a:cubicBezTo>
                  <a:pt x="396" y="1699"/>
                  <a:pt x="396" y="1699"/>
                  <a:pt x="396" y="1699"/>
                </a:cubicBezTo>
                <a:cubicBezTo>
                  <a:pt x="430" y="1645"/>
                  <a:pt x="730" y="1167"/>
                  <a:pt x="730" y="982"/>
                </a:cubicBezTo>
                <a:cubicBezTo>
                  <a:pt x="730" y="783"/>
                  <a:pt x="566" y="620"/>
                  <a:pt x="365" y="620"/>
                </a:cubicBezTo>
                <a:cubicBezTo>
                  <a:pt x="164" y="620"/>
                  <a:pt x="0" y="783"/>
                  <a:pt x="0" y="982"/>
                </a:cubicBezTo>
                <a:close/>
                <a:moveTo>
                  <a:pt x="365" y="693"/>
                </a:moveTo>
                <a:cubicBezTo>
                  <a:pt x="526" y="693"/>
                  <a:pt x="657" y="823"/>
                  <a:pt x="657" y="982"/>
                </a:cubicBezTo>
                <a:cubicBezTo>
                  <a:pt x="657" y="1107"/>
                  <a:pt x="468" y="1441"/>
                  <a:pt x="365" y="1610"/>
                </a:cubicBezTo>
                <a:cubicBezTo>
                  <a:pt x="262" y="1441"/>
                  <a:pt x="73" y="1107"/>
                  <a:pt x="73" y="982"/>
                </a:cubicBezTo>
                <a:cubicBezTo>
                  <a:pt x="73" y="823"/>
                  <a:pt x="204" y="693"/>
                  <a:pt x="365" y="693"/>
                </a:cubicBezTo>
                <a:close/>
                <a:moveTo>
                  <a:pt x="365" y="1168"/>
                </a:moveTo>
                <a:cubicBezTo>
                  <a:pt x="466" y="1168"/>
                  <a:pt x="547" y="1086"/>
                  <a:pt x="547" y="985"/>
                </a:cubicBezTo>
                <a:cubicBezTo>
                  <a:pt x="547" y="885"/>
                  <a:pt x="466" y="803"/>
                  <a:pt x="365" y="803"/>
                </a:cubicBezTo>
                <a:cubicBezTo>
                  <a:pt x="264" y="803"/>
                  <a:pt x="182" y="885"/>
                  <a:pt x="182" y="985"/>
                </a:cubicBezTo>
                <a:cubicBezTo>
                  <a:pt x="182" y="1086"/>
                  <a:pt x="264" y="1168"/>
                  <a:pt x="365" y="1168"/>
                </a:cubicBezTo>
                <a:close/>
                <a:moveTo>
                  <a:pt x="365" y="876"/>
                </a:moveTo>
                <a:cubicBezTo>
                  <a:pt x="425" y="876"/>
                  <a:pt x="474" y="925"/>
                  <a:pt x="474" y="985"/>
                </a:cubicBezTo>
                <a:cubicBezTo>
                  <a:pt x="474" y="1046"/>
                  <a:pt x="425" y="1095"/>
                  <a:pt x="365" y="1095"/>
                </a:cubicBezTo>
                <a:cubicBezTo>
                  <a:pt x="305" y="1095"/>
                  <a:pt x="255" y="1046"/>
                  <a:pt x="255" y="985"/>
                </a:cubicBezTo>
                <a:cubicBezTo>
                  <a:pt x="255" y="925"/>
                  <a:pt x="305" y="876"/>
                  <a:pt x="365" y="876"/>
                </a:cubicBezTo>
                <a:close/>
                <a:moveTo>
                  <a:pt x="438" y="255"/>
                </a:moveTo>
                <a:cubicBezTo>
                  <a:pt x="1058" y="255"/>
                  <a:pt x="1058" y="255"/>
                  <a:pt x="1058" y="255"/>
                </a:cubicBezTo>
                <a:cubicBezTo>
                  <a:pt x="1058" y="328"/>
                  <a:pt x="1058" y="328"/>
                  <a:pt x="1058" y="328"/>
                </a:cubicBezTo>
                <a:cubicBezTo>
                  <a:pt x="438" y="328"/>
                  <a:pt x="438" y="328"/>
                  <a:pt x="438" y="328"/>
                </a:cubicBezTo>
                <a:cubicBezTo>
                  <a:pt x="418" y="328"/>
                  <a:pt x="401" y="345"/>
                  <a:pt x="401" y="365"/>
                </a:cubicBezTo>
                <a:cubicBezTo>
                  <a:pt x="401" y="511"/>
                  <a:pt x="401" y="511"/>
                  <a:pt x="401" y="511"/>
                </a:cubicBezTo>
                <a:cubicBezTo>
                  <a:pt x="328" y="511"/>
                  <a:pt x="328" y="511"/>
                  <a:pt x="328" y="511"/>
                </a:cubicBezTo>
                <a:cubicBezTo>
                  <a:pt x="328" y="365"/>
                  <a:pt x="328" y="365"/>
                  <a:pt x="328" y="365"/>
                </a:cubicBezTo>
                <a:cubicBezTo>
                  <a:pt x="328" y="305"/>
                  <a:pt x="378" y="255"/>
                  <a:pt x="438" y="255"/>
                </a:cubicBezTo>
                <a:close/>
                <a:moveTo>
                  <a:pt x="1387" y="1569"/>
                </a:moveTo>
                <a:cubicBezTo>
                  <a:pt x="693" y="1569"/>
                  <a:pt x="693" y="1569"/>
                  <a:pt x="693" y="1569"/>
                </a:cubicBezTo>
                <a:cubicBezTo>
                  <a:pt x="693" y="1496"/>
                  <a:pt x="693" y="1496"/>
                  <a:pt x="693" y="1496"/>
                </a:cubicBezTo>
                <a:cubicBezTo>
                  <a:pt x="1387" y="1496"/>
                  <a:pt x="1387" y="1496"/>
                  <a:pt x="1387" y="1496"/>
                </a:cubicBezTo>
                <a:cubicBezTo>
                  <a:pt x="1407" y="1496"/>
                  <a:pt x="1423" y="1480"/>
                  <a:pt x="1423" y="1460"/>
                </a:cubicBezTo>
                <a:cubicBezTo>
                  <a:pt x="1423" y="1022"/>
                  <a:pt x="1423" y="1022"/>
                  <a:pt x="1423" y="1022"/>
                </a:cubicBezTo>
                <a:cubicBezTo>
                  <a:pt x="1496" y="1022"/>
                  <a:pt x="1496" y="1022"/>
                  <a:pt x="1496" y="1022"/>
                </a:cubicBezTo>
                <a:cubicBezTo>
                  <a:pt x="1496" y="1460"/>
                  <a:pt x="1496" y="1460"/>
                  <a:pt x="1496" y="1460"/>
                </a:cubicBezTo>
                <a:cubicBezTo>
                  <a:pt x="1496" y="1520"/>
                  <a:pt x="1447" y="1569"/>
                  <a:pt x="1387" y="1569"/>
                </a:cubicBezTo>
                <a:close/>
                <a:moveTo>
                  <a:pt x="1460" y="0"/>
                </a:moveTo>
                <a:cubicBezTo>
                  <a:pt x="1299" y="0"/>
                  <a:pt x="1168" y="131"/>
                  <a:pt x="1168" y="292"/>
                </a:cubicBezTo>
                <a:cubicBezTo>
                  <a:pt x="1168" y="439"/>
                  <a:pt x="1402" y="816"/>
                  <a:pt x="1429" y="859"/>
                </a:cubicBezTo>
                <a:cubicBezTo>
                  <a:pt x="1460" y="908"/>
                  <a:pt x="1460" y="908"/>
                  <a:pt x="1460" y="908"/>
                </a:cubicBezTo>
                <a:cubicBezTo>
                  <a:pt x="1491" y="859"/>
                  <a:pt x="1491" y="859"/>
                  <a:pt x="1491" y="859"/>
                </a:cubicBezTo>
                <a:cubicBezTo>
                  <a:pt x="1518" y="816"/>
                  <a:pt x="1752" y="439"/>
                  <a:pt x="1752" y="292"/>
                </a:cubicBezTo>
                <a:cubicBezTo>
                  <a:pt x="1752" y="131"/>
                  <a:pt x="1621" y="0"/>
                  <a:pt x="1460" y="0"/>
                </a:cubicBezTo>
                <a:close/>
                <a:moveTo>
                  <a:pt x="1460" y="770"/>
                </a:moveTo>
                <a:cubicBezTo>
                  <a:pt x="1379" y="635"/>
                  <a:pt x="1241" y="386"/>
                  <a:pt x="1241" y="292"/>
                </a:cubicBezTo>
                <a:cubicBezTo>
                  <a:pt x="1241" y="171"/>
                  <a:pt x="1339" y="73"/>
                  <a:pt x="1460" y="73"/>
                </a:cubicBezTo>
                <a:cubicBezTo>
                  <a:pt x="1581" y="73"/>
                  <a:pt x="1679" y="171"/>
                  <a:pt x="1679" y="292"/>
                </a:cubicBezTo>
                <a:cubicBezTo>
                  <a:pt x="1679" y="386"/>
                  <a:pt x="1541" y="635"/>
                  <a:pt x="1460" y="770"/>
                </a:cubicBezTo>
                <a:close/>
                <a:moveTo>
                  <a:pt x="1460" y="146"/>
                </a:moveTo>
                <a:cubicBezTo>
                  <a:pt x="1379" y="146"/>
                  <a:pt x="1314" y="211"/>
                  <a:pt x="1314" y="292"/>
                </a:cubicBezTo>
                <a:cubicBezTo>
                  <a:pt x="1314" y="372"/>
                  <a:pt x="1379" y="438"/>
                  <a:pt x="1460" y="438"/>
                </a:cubicBezTo>
                <a:cubicBezTo>
                  <a:pt x="1540" y="438"/>
                  <a:pt x="1606" y="372"/>
                  <a:pt x="1606" y="292"/>
                </a:cubicBezTo>
                <a:cubicBezTo>
                  <a:pt x="1606" y="211"/>
                  <a:pt x="1540" y="146"/>
                  <a:pt x="1460" y="146"/>
                </a:cubicBezTo>
                <a:close/>
                <a:moveTo>
                  <a:pt x="1460" y="365"/>
                </a:moveTo>
                <a:cubicBezTo>
                  <a:pt x="1420" y="365"/>
                  <a:pt x="1387" y="332"/>
                  <a:pt x="1387" y="292"/>
                </a:cubicBezTo>
                <a:cubicBezTo>
                  <a:pt x="1387" y="252"/>
                  <a:pt x="1420" y="219"/>
                  <a:pt x="1460" y="219"/>
                </a:cubicBezTo>
                <a:cubicBezTo>
                  <a:pt x="1500" y="219"/>
                  <a:pt x="1533" y="252"/>
                  <a:pt x="1533" y="292"/>
                </a:cubicBezTo>
                <a:cubicBezTo>
                  <a:pt x="1533" y="332"/>
                  <a:pt x="1500" y="365"/>
                  <a:pt x="1460" y="3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1" name="Freeform 277"/>
          <p:cNvSpPr>
            <a:spLocks noEditPoints="1"/>
          </p:cNvSpPr>
          <p:nvPr/>
        </p:nvSpPr>
        <p:spPr bwMode="auto">
          <a:xfrm>
            <a:off x="19664459" y="11500084"/>
            <a:ext cx="777364" cy="828956"/>
          </a:xfrm>
          <a:custGeom>
            <a:avLst/>
            <a:gdLst>
              <a:gd name="T0" fmla="*/ 0 w 1642"/>
              <a:gd name="T1" fmla="*/ 876 h 1752"/>
              <a:gd name="T2" fmla="*/ 311 w 1642"/>
              <a:gd name="T3" fmla="*/ 1393 h 1752"/>
              <a:gd name="T4" fmla="*/ 360 w 1642"/>
              <a:gd name="T5" fmla="*/ 1416 h 1752"/>
              <a:gd name="T6" fmla="*/ 449 w 1642"/>
              <a:gd name="T7" fmla="*/ 1445 h 1752"/>
              <a:gd name="T8" fmla="*/ 525 w 1642"/>
              <a:gd name="T9" fmla="*/ 1458 h 1752"/>
              <a:gd name="T10" fmla="*/ 401 w 1642"/>
              <a:gd name="T11" fmla="*/ 402 h 1752"/>
              <a:gd name="T12" fmla="*/ 330 w 1642"/>
              <a:gd name="T13" fmla="*/ 537 h 1752"/>
              <a:gd name="T14" fmla="*/ 206 w 1642"/>
              <a:gd name="T15" fmla="*/ 539 h 1752"/>
              <a:gd name="T16" fmla="*/ 284 w 1642"/>
              <a:gd name="T17" fmla="*/ 726 h 1752"/>
              <a:gd name="T18" fmla="*/ 74 w 1642"/>
              <a:gd name="T19" fmla="*/ 913 h 1752"/>
              <a:gd name="T20" fmla="*/ 308 w 1642"/>
              <a:gd name="T21" fmla="*/ 1145 h 1752"/>
              <a:gd name="T22" fmla="*/ 387 w 1642"/>
              <a:gd name="T23" fmla="*/ 1348 h 1752"/>
              <a:gd name="T24" fmla="*/ 292 w 1642"/>
              <a:gd name="T25" fmla="*/ 1240 h 1752"/>
              <a:gd name="T26" fmla="*/ 382 w 1642"/>
              <a:gd name="T27" fmla="*/ 1323 h 1752"/>
              <a:gd name="T28" fmla="*/ 524 w 1642"/>
              <a:gd name="T29" fmla="*/ 1370 h 1752"/>
              <a:gd name="T30" fmla="*/ 443 w 1642"/>
              <a:gd name="T31" fmla="*/ 1283 h 1752"/>
              <a:gd name="T32" fmla="*/ 424 w 1642"/>
              <a:gd name="T33" fmla="*/ 1174 h 1752"/>
              <a:gd name="T34" fmla="*/ 528 w 1642"/>
              <a:gd name="T35" fmla="*/ 1078 h 1752"/>
              <a:gd name="T36" fmla="*/ 367 w 1642"/>
              <a:gd name="T37" fmla="*/ 1080 h 1752"/>
              <a:gd name="T38" fmla="*/ 547 w 1642"/>
              <a:gd name="T39" fmla="*/ 840 h 1752"/>
              <a:gd name="T40" fmla="*/ 376 w 1642"/>
              <a:gd name="T41" fmla="*/ 639 h 1752"/>
              <a:gd name="T42" fmla="*/ 547 w 1642"/>
              <a:gd name="T43" fmla="*/ 840 h 1752"/>
              <a:gd name="T44" fmla="*/ 397 w 1642"/>
              <a:gd name="T45" fmla="*/ 568 h 1752"/>
              <a:gd name="T46" fmla="*/ 463 w 1642"/>
              <a:gd name="T47" fmla="*/ 441 h 1752"/>
              <a:gd name="T48" fmla="*/ 545 w 1642"/>
              <a:gd name="T49" fmla="*/ 373 h 1752"/>
              <a:gd name="T50" fmla="*/ 665 w 1642"/>
              <a:gd name="T51" fmla="*/ 399 h 1752"/>
              <a:gd name="T52" fmla="*/ 741 w 1642"/>
              <a:gd name="T53" fmla="*/ 499 h 1752"/>
              <a:gd name="T54" fmla="*/ 691 w 1642"/>
              <a:gd name="T55" fmla="*/ 594 h 1752"/>
              <a:gd name="T56" fmla="*/ 866 w 1642"/>
              <a:gd name="T57" fmla="*/ 1118 h 1752"/>
              <a:gd name="T58" fmla="*/ 1093 w 1642"/>
              <a:gd name="T59" fmla="*/ 921 h 1752"/>
              <a:gd name="T60" fmla="*/ 1035 w 1642"/>
              <a:gd name="T61" fmla="*/ 1117 h 1752"/>
              <a:gd name="T62" fmla="*/ 916 w 1642"/>
              <a:gd name="T63" fmla="*/ 1179 h 1752"/>
              <a:gd name="T64" fmla="*/ 776 w 1642"/>
              <a:gd name="T65" fmla="*/ 1350 h 1752"/>
              <a:gd name="T66" fmla="*/ 803 w 1642"/>
              <a:gd name="T67" fmla="*/ 1293 h 1752"/>
              <a:gd name="T68" fmla="*/ 880 w 1642"/>
              <a:gd name="T69" fmla="*/ 1243 h 1752"/>
              <a:gd name="T70" fmla="*/ 871 w 1642"/>
              <a:gd name="T71" fmla="*/ 655 h 1752"/>
              <a:gd name="T72" fmla="*/ 971 w 1642"/>
              <a:gd name="T73" fmla="*/ 544 h 1752"/>
              <a:gd name="T74" fmla="*/ 1071 w 1642"/>
              <a:gd name="T75" fmla="*/ 722 h 1752"/>
              <a:gd name="T76" fmla="*/ 911 w 1642"/>
              <a:gd name="T77" fmla="*/ 486 h 1752"/>
              <a:gd name="T78" fmla="*/ 806 w 1642"/>
              <a:gd name="T79" fmla="*/ 466 h 1752"/>
              <a:gd name="T80" fmla="*/ 813 w 1642"/>
              <a:gd name="T81" fmla="*/ 420 h 1752"/>
              <a:gd name="T82" fmla="*/ 620 w 1642"/>
              <a:gd name="T83" fmla="*/ 677 h 1752"/>
              <a:gd name="T84" fmla="*/ 796 w 1642"/>
              <a:gd name="T85" fmla="*/ 656 h 1752"/>
              <a:gd name="T86" fmla="*/ 620 w 1642"/>
              <a:gd name="T87" fmla="*/ 677 h 1752"/>
              <a:gd name="T88" fmla="*/ 796 w 1642"/>
              <a:gd name="T89" fmla="*/ 1097 h 1752"/>
              <a:gd name="T90" fmla="*/ 620 w 1642"/>
              <a:gd name="T91" fmla="*/ 1076 h 1752"/>
              <a:gd name="T92" fmla="*/ 756 w 1642"/>
              <a:gd name="T93" fmla="*/ 1178 h 1752"/>
              <a:gd name="T94" fmla="*/ 722 w 1642"/>
              <a:gd name="T95" fmla="*/ 1288 h 1752"/>
              <a:gd name="T96" fmla="*/ 642 w 1642"/>
              <a:gd name="T97" fmla="*/ 1371 h 1752"/>
              <a:gd name="T98" fmla="*/ 620 w 1642"/>
              <a:gd name="T99" fmla="*/ 1460 h 1752"/>
              <a:gd name="T100" fmla="*/ 931 w 1642"/>
              <a:gd name="T101" fmla="*/ 1346 h 1752"/>
              <a:gd name="T102" fmla="*/ 954 w 1642"/>
              <a:gd name="T103" fmla="*/ 425 h 1752"/>
              <a:gd name="T104" fmla="*/ 620 w 1642"/>
              <a:gd name="T105" fmla="*/ 292 h 1752"/>
              <a:gd name="T106" fmla="*/ 1168 w 1642"/>
              <a:gd name="T107" fmla="*/ 1533 h 1752"/>
              <a:gd name="T108" fmla="*/ 821 w 1642"/>
              <a:gd name="T109" fmla="*/ 183 h 1752"/>
              <a:gd name="T110" fmla="*/ 1296 w 1642"/>
              <a:gd name="T111" fmla="*/ 146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42" h="1752">
                <a:moveTo>
                  <a:pt x="1642" y="1643"/>
                </a:moveTo>
                <a:cubicBezTo>
                  <a:pt x="1642" y="110"/>
                  <a:pt x="1642" y="110"/>
                  <a:pt x="1642" y="110"/>
                </a:cubicBezTo>
                <a:cubicBezTo>
                  <a:pt x="1642" y="50"/>
                  <a:pt x="1593" y="0"/>
                  <a:pt x="1533" y="0"/>
                </a:cubicBezTo>
                <a:cubicBezTo>
                  <a:pt x="657" y="0"/>
                  <a:pt x="657" y="0"/>
                  <a:pt x="657" y="0"/>
                </a:cubicBezTo>
                <a:cubicBezTo>
                  <a:pt x="597" y="0"/>
                  <a:pt x="547" y="50"/>
                  <a:pt x="547" y="110"/>
                </a:cubicBezTo>
                <a:cubicBezTo>
                  <a:pt x="547" y="294"/>
                  <a:pt x="547" y="294"/>
                  <a:pt x="547" y="294"/>
                </a:cubicBezTo>
                <a:cubicBezTo>
                  <a:pt x="408" y="303"/>
                  <a:pt x="277" y="360"/>
                  <a:pt x="176" y="459"/>
                </a:cubicBezTo>
                <a:cubicBezTo>
                  <a:pt x="62" y="570"/>
                  <a:pt x="0" y="718"/>
                  <a:pt x="0" y="876"/>
                </a:cubicBezTo>
                <a:cubicBezTo>
                  <a:pt x="0" y="1035"/>
                  <a:pt x="62" y="1183"/>
                  <a:pt x="176" y="1294"/>
                </a:cubicBezTo>
                <a:cubicBezTo>
                  <a:pt x="176" y="1294"/>
                  <a:pt x="176" y="1294"/>
                  <a:pt x="176" y="1294"/>
                </a:cubicBezTo>
                <a:cubicBezTo>
                  <a:pt x="177" y="1295"/>
                  <a:pt x="178" y="1296"/>
                  <a:pt x="179" y="1297"/>
                </a:cubicBezTo>
                <a:cubicBezTo>
                  <a:pt x="218" y="1335"/>
                  <a:pt x="262" y="1366"/>
                  <a:pt x="309" y="1392"/>
                </a:cubicBezTo>
                <a:cubicBezTo>
                  <a:pt x="309" y="1392"/>
                  <a:pt x="309" y="1392"/>
                  <a:pt x="309" y="1392"/>
                </a:cubicBezTo>
                <a:cubicBezTo>
                  <a:pt x="309" y="1392"/>
                  <a:pt x="309" y="1392"/>
                  <a:pt x="309" y="1392"/>
                </a:cubicBezTo>
                <a:cubicBezTo>
                  <a:pt x="310" y="1392"/>
                  <a:pt x="310" y="1392"/>
                  <a:pt x="310" y="1392"/>
                </a:cubicBezTo>
                <a:cubicBezTo>
                  <a:pt x="310" y="1392"/>
                  <a:pt x="310" y="1392"/>
                  <a:pt x="311" y="1393"/>
                </a:cubicBezTo>
                <a:cubicBezTo>
                  <a:pt x="311" y="1393"/>
                  <a:pt x="311" y="1393"/>
                  <a:pt x="311" y="1393"/>
                </a:cubicBezTo>
                <a:cubicBezTo>
                  <a:pt x="311" y="1393"/>
                  <a:pt x="311" y="1393"/>
                  <a:pt x="311" y="1393"/>
                </a:cubicBezTo>
                <a:cubicBezTo>
                  <a:pt x="318" y="1397"/>
                  <a:pt x="326" y="1400"/>
                  <a:pt x="334" y="1404"/>
                </a:cubicBezTo>
                <a:cubicBezTo>
                  <a:pt x="342" y="1408"/>
                  <a:pt x="351" y="1412"/>
                  <a:pt x="359" y="1416"/>
                </a:cubicBezTo>
                <a:cubicBezTo>
                  <a:pt x="359" y="1416"/>
                  <a:pt x="359" y="1416"/>
                  <a:pt x="359" y="1416"/>
                </a:cubicBezTo>
                <a:cubicBezTo>
                  <a:pt x="359" y="1416"/>
                  <a:pt x="359" y="1416"/>
                  <a:pt x="359" y="1416"/>
                </a:cubicBezTo>
                <a:cubicBezTo>
                  <a:pt x="359" y="1416"/>
                  <a:pt x="359" y="1416"/>
                  <a:pt x="359" y="1416"/>
                </a:cubicBezTo>
                <a:cubicBezTo>
                  <a:pt x="360" y="1416"/>
                  <a:pt x="360" y="1416"/>
                  <a:pt x="360" y="1416"/>
                </a:cubicBezTo>
                <a:cubicBezTo>
                  <a:pt x="360" y="1416"/>
                  <a:pt x="365" y="1418"/>
                  <a:pt x="365" y="1418"/>
                </a:cubicBezTo>
                <a:cubicBezTo>
                  <a:pt x="365" y="1418"/>
                  <a:pt x="365" y="1418"/>
                  <a:pt x="365" y="1418"/>
                </a:cubicBezTo>
                <a:cubicBezTo>
                  <a:pt x="381" y="1424"/>
                  <a:pt x="396" y="1430"/>
                  <a:pt x="412" y="1435"/>
                </a:cubicBezTo>
                <a:cubicBezTo>
                  <a:pt x="412" y="1435"/>
                  <a:pt x="412" y="1435"/>
                  <a:pt x="412" y="1435"/>
                </a:cubicBezTo>
                <a:cubicBezTo>
                  <a:pt x="412" y="1435"/>
                  <a:pt x="412" y="1435"/>
                  <a:pt x="412" y="1435"/>
                </a:cubicBezTo>
                <a:cubicBezTo>
                  <a:pt x="415" y="1436"/>
                  <a:pt x="418" y="1436"/>
                  <a:pt x="422" y="1437"/>
                </a:cubicBezTo>
                <a:cubicBezTo>
                  <a:pt x="426" y="1438"/>
                  <a:pt x="426" y="1438"/>
                  <a:pt x="426" y="1438"/>
                </a:cubicBezTo>
                <a:cubicBezTo>
                  <a:pt x="434" y="1441"/>
                  <a:pt x="441" y="1443"/>
                  <a:pt x="449" y="1445"/>
                </a:cubicBezTo>
                <a:cubicBezTo>
                  <a:pt x="455" y="1446"/>
                  <a:pt x="461" y="1448"/>
                  <a:pt x="467" y="1449"/>
                </a:cubicBezTo>
                <a:cubicBezTo>
                  <a:pt x="467" y="1449"/>
                  <a:pt x="468" y="1449"/>
                  <a:pt x="468" y="1449"/>
                </a:cubicBezTo>
                <a:cubicBezTo>
                  <a:pt x="474" y="1450"/>
                  <a:pt x="481" y="1451"/>
                  <a:pt x="487" y="1452"/>
                </a:cubicBezTo>
                <a:cubicBezTo>
                  <a:pt x="503" y="1454"/>
                  <a:pt x="503" y="1454"/>
                  <a:pt x="503" y="1454"/>
                </a:cubicBezTo>
                <a:cubicBezTo>
                  <a:pt x="509" y="1455"/>
                  <a:pt x="516" y="1457"/>
                  <a:pt x="522" y="1457"/>
                </a:cubicBezTo>
                <a:cubicBezTo>
                  <a:pt x="523" y="1457"/>
                  <a:pt x="523" y="1457"/>
                  <a:pt x="523" y="1457"/>
                </a:cubicBezTo>
                <a:cubicBezTo>
                  <a:pt x="523" y="1457"/>
                  <a:pt x="523" y="1457"/>
                  <a:pt x="523" y="1457"/>
                </a:cubicBezTo>
                <a:cubicBezTo>
                  <a:pt x="523" y="1457"/>
                  <a:pt x="524" y="1457"/>
                  <a:pt x="525" y="1458"/>
                </a:cubicBezTo>
                <a:cubicBezTo>
                  <a:pt x="525" y="1458"/>
                  <a:pt x="525" y="1458"/>
                  <a:pt x="526" y="1458"/>
                </a:cubicBezTo>
                <a:cubicBezTo>
                  <a:pt x="533" y="1458"/>
                  <a:pt x="540" y="1458"/>
                  <a:pt x="547" y="1459"/>
                </a:cubicBezTo>
                <a:cubicBezTo>
                  <a:pt x="547" y="1643"/>
                  <a:pt x="547" y="1643"/>
                  <a:pt x="547" y="1643"/>
                </a:cubicBezTo>
                <a:cubicBezTo>
                  <a:pt x="547" y="1703"/>
                  <a:pt x="597" y="1752"/>
                  <a:pt x="657" y="1752"/>
                </a:cubicBezTo>
                <a:cubicBezTo>
                  <a:pt x="1533" y="1752"/>
                  <a:pt x="1533" y="1752"/>
                  <a:pt x="1533" y="1752"/>
                </a:cubicBezTo>
                <a:cubicBezTo>
                  <a:pt x="1593" y="1752"/>
                  <a:pt x="1642" y="1703"/>
                  <a:pt x="1642" y="1643"/>
                </a:cubicBezTo>
                <a:close/>
                <a:moveTo>
                  <a:pt x="404" y="398"/>
                </a:moveTo>
                <a:cubicBezTo>
                  <a:pt x="403" y="399"/>
                  <a:pt x="402" y="401"/>
                  <a:pt x="401" y="402"/>
                </a:cubicBezTo>
                <a:cubicBezTo>
                  <a:pt x="396" y="409"/>
                  <a:pt x="391" y="416"/>
                  <a:pt x="386" y="423"/>
                </a:cubicBezTo>
                <a:cubicBezTo>
                  <a:pt x="385" y="426"/>
                  <a:pt x="384" y="428"/>
                  <a:pt x="382" y="430"/>
                </a:cubicBezTo>
                <a:cubicBezTo>
                  <a:pt x="376" y="439"/>
                  <a:pt x="370" y="450"/>
                  <a:pt x="365" y="460"/>
                </a:cubicBezTo>
                <a:cubicBezTo>
                  <a:pt x="364" y="462"/>
                  <a:pt x="363" y="464"/>
                  <a:pt x="362" y="466"/>
                </a:cubicBezTo>
                <a:cubicBezTo>
                  <a:pt x="357" y="475"/>
                  <a:pt x="353" y="484"/>
                  <a:pt x="349" y="493"/>
                </a:cubicBezTo>
                <a:cubicBezTo>
                  <a:pt x="347" y="497"/>
                  <a:pt x="345" y="500"/>
                  <a:pt x="344" y="504"/>
                </a:cubicBezTo>
                <a:cubicBezTo>
                  <a:pt x="340" y="512"/>
                  <a:pt x="337" y="521"/>
                  <a:pt x="333" y="530"/>
                </a:cubicBezTo>
                <a:cubicBezTo>
                  <a:pt x="332" y="532"/>
                  <a:pt x="331" y="535"/>
                  <a:pt x="330" y="537"/>
                </a:cubicBezTo>
                <a:cubicBezTo>
                  <a:pt x="330" y="537"/>
                  <a:pt x="330" y="537"/>
                  <a:pt x="330" y="537"/>
                </a:cubicBezTo>
                <a:cubicBezTo>
                  <a:pt x="317" y="529"/>
                  <a:pt x="304" y="521"/>
                  <a:pt x="292" y="513"/>
                </a:cubicBezTo>
                <a:cubicBezTo>
                  <a:pt x="289" y="511"/>
                  <a:pt x="287" y="509"/>
                  <a:pt x="284" y="507"/>
                </a:cubicBezTo>
                <a:cubicBezTo>
                  <a:pt x="275" y="501"/>
                  <a:pt x="266" y="494"/>
                  <a:pt x="257" y="486"/>
                </a:cubicBezTo>
                <a:cubicBezTo>
                  <a:pt x="256" y="486"/>
                  <a:pt x="256" y="486"/>
                  <a:pt x="255" y="485"/>
                </a:cubicBezTo>
                <a:cubicBezTo>
                  <a:pt x="300" y="448"/>
                  <a:pt x="350" y="418"/>
                  <a:pt x="404" y="398"/>
                </a:cubicBezTo>
                <a:close/>
                <a:moveTo>
                  <a:pt x="203" y="536"/>
                </a:moveTo>
                <a:cubicBezTo>
                  <a:pt x="204" y="537"/>
                  <a:pt x="205" y="538"/>
                  <a:pt x="206" y="539"/>
                </a:cubicBezTo>
                <a:cubicBezTo>
                  <a:pt x="221" y="552"/>
                  <a:pt x="236" y="563"/>
                  <a:pt x="252" y="574"/>
                </a:cubicBezTo>
                <a:cubicBezTo>
                  <a:pt x="254" y="576"/>
                  <a:pt x="257" y="577"/>
                  <a:pt x="259" y="578"/>
                </a:cubicBezTo>
                <a:cubicBezTo>
                  <a:pt x="273" y="588"/>
                  <a:pt x="287" y="596"/>
                  <a:pt x="301" y="604"/>
                </a:cubicBezTo>
                <a:cubicBezTo>
                  <a:pt x="303" y="605"/>
                  <a:pt x="305" y="607"/>
                  <a:pt x="308" y="608"/>
                </a:cubicBezTo>
                <a:cubicBezTo>
                  <a:pt x="305" y="617"/>
                  <a:pt x="303" y="627"/>
                  <a:pt x="301" y="636"/>
                </a:cubicBezTo>
                <a:cubicBezTo>
                  <a:pt x="300" y="642"/>
                  <a:pt x="298" y="648"/>
                  <a:pt x="297" y="654"/>
                </a:cubicBezTo>
                <a:cubicBezTo>
                  <a:pt x="292" y="676"/>
                  <a:pt x="288" y="699"/>
                  <a:pt x="285" y="722"/>
                </a:cubicBezTo>
                <a:cubicBezTo>
                  <a:pt x="284" y="723"/>
                  <a:pt x="284" y="724"/>
                  <a:pt x="284" y="726"/>
                </a:cubicBezTo>
                <a:cubicBezTo>
                  <a:pt x="281" y="747"/>
                  <a:pt x="279" y="769"/>
                  <a:pt x="277" y="791"/>
                </a:cubicBezTo>
                <a:cubicBezTo>
                  <a:pt x="277" y="798"/>
                  <a:pt x="276" y="805"/>
                  <a:pt x="276" y="813"/>
                </a:cubicBezTo>
                <a:cubicBezTo>
                  <a:pt x="275" y="822"/>
                  <a:pt x="275" y="831"/>
                  <a:pt x="274" y="840"/>
                </a:cubicBezTo>
                <a:cubicBezTo>
                  <a:pt x="74" y="840"/>
                  <a:pt x="74" y="840"/>
                  <a:pt x="74" y="840"/>
                </a:cubicBezTo>
                <a:cubicBezTo>
                  <a:pt x="82" y="727"/>
                  <a:pt x="127" y="621"/>
                  <a:pt x="203" y="536"/>
                </a:cubicBezTo>
                <a:close/>
                <a:moveTo>
                  <a:pt x="207" y="1214"/>
                </a:moveTo>
                <a:cubicBezTo>
                  <a:pt x="205" y="1215"/>
                  <a:pt x="204" y="1215"/>
                  <a:pt x="203" y="1217"/>
                </a:cubicBezTo>
                <a:cubicBezTo>
                  <a:pt x="127" y="1132"/>
                  <a:pt x="82" y="1026"/>
                  <a:pt x="74" y="913"/>
                </a:cubicBezTo>
                <a:cubicBezTo>
                  <a:pt x="274" y="913"/>
                  <a:pt x="274" y="913"/>
                  <a:pt x="274" y="913"/>
                </a:cubicBezTo>
                <a:cubicBezTo>
                  <a:pt x="275" y="922"/>
                  <a:pt x="275" y="931"/>
                  <a:pt x="276" y="940"/>
                </a:cubicBezTo>
                <a:cubicBezTo>
                  <a:pt x="276" y="948"/>
                  <a:pt x="277" y="955"/>
                  <a:pt x="277" y="962"/>
                </a:cubicBezTo>
                <a:cubicBezTo>
                  <a:pt x="279" y="984"/>
                  <a:pt x="281" y="1006"/>
                  <a:pt x="284" y="1027"/>
                </a:cubicBezTo>
                <a:cubicBezTo>
                  <a:pt x="284" y="1028"/>
                  <a:pt x="284" y="1030"/>
                  <a:pt x="285" y="1032"/>
                </a:cubicBezTo>
                <a:cubicBezTo>
                  <a:pt x="288" y="1054"/>
                  <a:pt x="292" y="1076"/>
                  <a:pt x="297" y="1098"/>
                </a:cubicBezTo>
                <a:cubicBezTo>
                  <a:pt x="298" y="1105"/>
                  <a:pt x="300" y="1111"/>
                  <a:pt x="301" y="1118"/>
                </a:cubicBezTo>
                <a:cubicBezTo>
                  <a:pt x="303" y="1127"/>
                  <a:pt x="305" y="1136"/>
                  <a:pt x="308" y="1145"/>
                </a:cubicBezTo>
                <a:cubicBezTo>
                  <a:pt x="306" y="1146"/>
                  <a:pt x="304" y="1147"/>
                  <a:pt x="301" y="1149"/>
                </a:cubicBezTo>
                <a:cubicBezTo>
                  <a:pt x="287" y="1157"/>
                  <a:pt x="273" y="1165"/>
                  <a:pt x="259" y="1174"/>
                </a:cubicBezTo>
                <a:cubicBezTo>
                  <a:pt x="257" y="1176"/>
                  <a:pt x="254" y="1177"/>
                  <a:pt x="252" y="1179"/>
                </a:cubicBezTo>
                <a:cubicBezTo>
                  <a:pt x="236" y="1190"/>
                  <a:pt x="221" y="1201"/>
                  <a:pt x="207" y="1214"/>
                </a:cubicBezTo>
                <a:close/>
                <a:moveTo>
                  <a:pt x="393" y="1350"/>
                </a:moveTo>
                <a:cubicBezTo>
                  <a:pt x="393" y="1350"/>
                  <a:pt x="393" y="1350"/>
                  <a:pt x="393" y="1350"/>
                </a:cubicBezTo>
                <a:cubicBezTo>
                  <a:pt x="388" y="1349"/>
                  <a:pt x="388" y="1349"/>
                  <a:pt x="388" y="1349"/>
                </a:cubicBezTo>
                <a:cubicBezTo>
                  <a:pt x="387" y="1348"/>
                  <a:pt x="387" y="1348"/>
                  <a:pt x="387" y="1348"/>
                </a:cubicBezTo>
                <a:cubicBezTo>
                  <a:pt x="373" y="1342"/>
                  <a:pt x="358" y="1335"/>
                  <a:pt x="343" y="1327"/>
                </a:cubicBezTo>
                <a:cubicBezTo>
                  <a:pt x="330" y="1320"/>
                  <a:pt x="316" y="1311"/>
                  <a:pt x="303" y="1303"/>
                </a:cubicBezTo>
                <a:cubicBezTo>
                  <a:pt x="299" y="1300"/>
                  <a:pt x="296" y="1298"/>
                  <a:pt x="293" y="1296"/>
                </a:cubicBezTo>
                <a:cubicBezTo>
                  <a:pt x="281" y="1288"/>
                  <a:pt x="270" y="1279"/>
                  <a:pt x="258" y="1270"/>
                </a:cubicBezTo>
                <a:cubicBezTo>
                  <a:pt x="257" y="1269"/>
                  <a:pt x="257" y="1268"/>
                  <a:pt x="256" y="1268"/>
                </a:cubicBezTo>
                <a:cubicBezTo>
                  <a:pt x="256" y="1267"/>
                  <a:pt x="256" y="1267"/>
                  <a:pt x="257" y="1267"/>
                </a:cubicBezTo>
                <a:cubicBezTo>
                  <a:pt x="266" y="1259"/>
                  <a:pt x="276" y="1252"/>
                  <a:pt x="286" y="1244"/>
                </a:cubicBezTo>
                <a:cubicBezTo>
                  <a:pt x="288" y="1243"/>
                  <a:pt x="290" y="1241"/>
                  <a:pt x="292" y="1240"/>
                </a:cubicBezTo>
                <a:cubicBezTo>
                  <a:pt x="304" y="1232"/>
                  <a:pt x="316" y="1224"/>
                  <a:pt x="329" y="1216"/>
                </a:cubicBezTo>
                <a:cubicBezTo>
                  <a:pt x="330" y="1216"/>
                  <a:pt x="330" y="1216"/>
                  <a:pt x="330" y="1216"/>
                </a:cubicBezTo>
                <a:cubicBezTo>
                  <a:pt x="331" y="1218"/>
                  <a:pt x="332" y="1221"/>
                  <a:pt x="333" y="1223"/>
                </a:cubicBezTo>
                <a:cubicBezTo>
                  <a:pt x="337" y="1232"/>
                  <a:pt x="340" y="1240"/>
                  <a:pt x="344" y="1249"/>
                </a:cubicBezTo>
                <a:cubicBezTo>
                  <a:pt x="345" y="1252"/>
                  <a:pt x="347" y="1256"/>
                  <a:pt x="349" y="1260"/>
                </a:cubicBezTo>
                <a:cubicBezTo>
                  <a:pt x="353" y="1269"/>
                  <a:pt x="357" y="1277"/>
                  <a:pt x="361" y="1286"/>
                </a:cubicBezTo>
                <a:cubicBezTo>
                  <a:pt x="362" y="1288"/>
                  <a:pt x="364" y="1291"/>
                  <a:pt x="365" y="1293"/>
                </a:cubicBezTo>
                <a:cubicBezTo>
                  <a:pt x="370" y="1303"/>
                  <a:pt x="376" y="1313"/>
                  <a:pt x="382" y="1323"/>
                </a:cubicBezTo>
                <a:cubicBezTo>
                  <a:pt x="383" y="1325"/>
                  <a:pt x="385" y="1327"/>
                  <a:pt x="387" y="1330"/>
                </a:cubicBezTo>
                <a:cubicBezTo>
                  <a:pt x="391" y="1337"/>
                  <a:pt x="396" y="1344"/>
                  <a:pt x="400" y="1350"/>
                </a:cubicBezTo>
                <a:cubicBezTo>
                  <a:pt x="401" y="1351"/>
                  <a:pt x="402" y="1353"/>
                  <a:pt x="403" y="1354"/>
                </a:cubicBezTo>
                <a:cubicBezTo>
                  <a:pt x="400" y="1353"/>
                  <a:pt x="397" y="1352"/>
                  <a:pt x="393" y="1350"/>
                </a:cubicBezTo>
                <a:close/>
                <a:moveTo>
                  <a:pt x="547" y="1381"/>
                </a:moveTo>
                <a:cubicBezTo>
                  <a:pt x="547" y="1380"/>
                  <a:pt x="546" y="1380"/>
                  <a:pt x="545" y="1380"/>
                </a:cubicBezTo>
                <a:cubicBezTo>
                  <a:pt x="539" y="1377"/>
                  <a:pt x="532" y="1374"/>
                  <a:pt x="526" y="1371"/>
                </a:cubicBezTo>
                <a:cubicBezTo>
                  <a:pt x="525" y="1370"/>
                  <a:pt x="525" y="1370"/>
                  <a:pt x="524" y="1370"/>
                </a:cubicBezTo>
                <a:cubicBezTo>
                  <a:pt x="518" y="1366"/>
                  <a:pt x="513" y="1362"/>
                  <a:pt x="507" y="1358"/>
                </a:cubicBezTo>
                <a:cubicBezTo>
                  <a:pt x="505" y="1356"/>
                  <a:pt x="504" y="1355"/>
                  <a:pt x="503" y="1354"/>
                </a:cubicBezTo>
                <a:cubicBezTo>
                  <a:pt x="497" y="1349"/>
                  <a:pt x="491" y="1344"/>
                  <a:pt x="485" y="1338"/>
                </a:cubicBezTo>
                <a:cubicBezTo>
                  <a:pt x="484" y="1337"/>
                  <a:pt x="483" y="1336"/>
                  <a:pt x="482" y="1335"/>
                </a:cubicBezTo>
                <a:cubicBezTo>
                  <a:pt x="477" y="1329"/>
                  <a:pt x="472" y="1323"/>
                  <a:pt x="466" y="1316"/>
                </a:cubicBezTo>
                <a:cubicBezTo>
                  <a:pt x="465" y="1315"/>
                  <a:pt x="464" y="1313"/>
                  <a:pt x="463" y="1312"/>
                </a:cubicBezTo>
                <a:cubicBezTo>
                  <a:pt x="457" y="1304"/>
                  <a:pt x="452" y="1296"/>
                  <a:pt x="446" y="1288"/>
                </a:cubicBezTo>
                <a:cubicBezTo>
                  <a:pt x="445" y="1286"/>
                  <a:pt x="444" y="1285"/>
                  <a:pt x="443" y="1283"/>
                </a:cubicBezTo>
                <a:cubicBezTo>
                  <a:pt x="439" y="1276"/>
                  <a:pt x="434" y="1268"/>
                  <a:pt x="430" y="1259"/>
                </a:cubicBezTo>
                <a:cubicBezTo>
                  <a:pt x="429" y="1258"/>
                  <a:pt x="428" y="1256"/>
                  <a:pt x="427" y="1254"/>
                </a:cubicBezTo>
                <a:cubicBezTo>
                  <a:pt x="422" y="1244"/>
                  <a:pt x="417" y="1234"/>
                  <a:pt x="412" y="1224"/>
                </a:cubicBezTo>
                <a:cubicBezTo>
                  <a:pt x="411" y="1222"/>
                  <a:pt x="410" y="1219"/>
                  <a:pt x="410" y="1217"/>
                </a:cubicBezTo>
                <a:cubicBezTo>
                  <a:pt x="405" y="1208"/>
                  <a:pt x="402" y="1198"/>
                  <a:pt x="398" y="1187"/>
                </a:cubicBezTo>
                <a:cubicBezTo>
                  <a:pt x="397" y="1186"/>
                  <a:pt x="397" y="1186"/>
                  <a:pt x="397" y="1185"/>
                </a:cubicBezTo>
                <a:cubicBezTo>
                  <a:pt x="402" y="1182"/>
                  <a:pt x="407" y="1180"/>
                  <a:pt x="412" y="1178"/>
                </a:cubicBezTo>
                <a:cubicBezTo>
                  <a:pt x="416" y="1177"/>
                  <a:pt x="420" y="1175"/>
                  <a:pt x="424" y="1174"/>
                </a:cubicBezTo>
                <a:cubicBezTo>
                  <a:pt x="440" y="1169"/>
                  <a:pt x="456" y="1164"/>
                  <a:pt x="472" y="1160"/>
                </a:cubicBezTo>
                <a:cubicBezTo>
                  <a:pt x="474" y="1160"/>
                  <a:pt x="476" y="1160"/>
                  <a:pt x="477" y="1159"/>
                </a:cubicBezTo>
                <a:cubicBezTo>
                  <a:pt x="492" y="1156"/>
                  <a:pt x="506" y="1154"/>
                  <a:pt x="521" y="1152"/>
                </a:cubicBezTo>
                <a:cubicBezTo>
                  <a:pt x="526" y="1151"/>
                  <a:pt x="530" y="1151"/>
                  <a:pt x="535" y="1150"/>
                </a:cubicBezTo>
                <a:cubicBezTo>
                  <a:pt x="539" y="1150"/>
                  <a:pt x="543" y="1150"/>
                  <a:pt x="547" y="1150"/>
                </a:cubicBezTo>
                <a:lnTo>
                  <a:pt x="547" y="1381"/>
                </a:lnTo>
                <a:close/>
                <a:moveTo>
                  <a:pt x="547" y="1076"/>
                </a:moveTo>
                <a:cubicBezTo>
                  <a:pt x="541" y="1076"/>
                  <a:pt x="535" y="1077"/>
                  <a:pt x="528" y="1078"/>
                </a:cubicBezTo>
                <a:cubicBezTo>
                  <a:pt x="524" y="1078"/>
                  <a:pt x="519" y="1079"/>
                  <a:pt x="514" y="1079"/>
                </a:cubicBezTo>
                <a:cubicBezTo>
                  <a:pt x="495" y="1081"/>
                  <a:pt x="477" y="1084"/>
                  <a:pt x="458" y="1089"/>
                </a:cubicBezTo>
                <a:cubicBezTo>
                  <a:pt x="456" y="1089"/>
                  <a:pt x="455" y="1089"/>
                  <a:pt x="453" y="1090"/>
                </a:cubicBezTo>
                <a:cubicBezTo>
                  <a:pt x="436" y="1094"/>
                  <a:pt x="420" y="1099"/>
                  <a:pt x="403" y="1104"/>
                </a:cubicBezTo>
                <a:cubicBezTo>
                  <a:pt x="398" y="1106"/>
                  <a:pt x="393" y="1107"/>
                  <a:pt x="388" y="1109"/>
                </a:cubicBezTo>
                <a:cubicBezTo>
                  <a:pt x="384" y="1111"/>
                  <a:pt x="380" y="1112"/>
                  <a:pt x="376" y="1114"/>
                </a:cubicBezTo>
                <a:cubicBezTo>
                  <a:pt x="374" y="1108"/>
                  <a:pt x="373" y="1103"/>
                  <a:pt x="371" y="1097"/>
                </a:cubicBezTo>
                <a:cubicBezTo>
                  <a:pt x="370" y="1091"/>
                  <a:pt x="369" y="1086"/>
                  <a:pt x="367" y="1080"/>
                </a:cubicBezTo>
                <a:cubicBezTo>
                  <a:pt x="364" y="1062"/>
                  <a:pt x="361" y="1045"/>
                  <a:pt x="358" y="1026"/>
                </a:cubicBezTo>
                <a:cubicBezTo>
                  <a:pt x="357" y="1024"/>
                  <a:pt x="357" y="1021"/>
                  <a:pt x="356" y="1018"/>
                </a:cubicBezTo>
                <a:cubicBezTo>
                  <a:pt x="354" y="998"/>
                  <a:pt x="351" y="977"/>
                  <a:pt x="350" y="955"/>
                </a:cubicBezTo>
                <a:cubicBezTo>
                  <a:pt x="349" y="950"/>
                  <a:pt x="349" y="944"/>
                  <a:pt x="349" y="938"/>
                </a:cubicBezTo>
                <a:cubicBezTo>
                  <a:pt x="348" y="930"/>
                  <a:pt x="348" y="921"/>
                  <a:pt x="348" y="913"/>
                </a:cubicBezTo>
                <a:cubicBezTo>
                  <a:pt x="547" y="913"/>
                  <a:pt x="547" y="913"/>
                  <a:pt x="547" y="913"/>
                </a:cubicBezTo>
                <a:lnTo>
                  <a:pt x="547" y="1076"/>
                </a:lnTo>
                <a:close/>
                <a:moveTo>
                  <a:pt x="547" y="840"/>
                </a:moveTo>
                <a:cubicBezTo>
                  <a:pt x="348" y="840"/>
                  <a:pt x="348" y="840"/>
                  <a:pt x="348" y="840"/>
                </a:cubicBezTo>
                <a:cubicBezTo>
                  <a:pt x="348" y="832"/>
                  <a:pt x="348" y="823"/>
                  <a:pt x="349" y="815"/>
                </a:cubicBezTo>
                <a:cubicBezTo>
                  <a:pt x="349" y="809"/>
                  <a:pt x="349" y="803"/>
                  <a:pt x="350" y="798"/>
                </a:cubicBezTo>
                <a:cubicBezTo>
                  <a:pt x="351" y="776"/>
                  <a:pt x="354" y="755"/>
                  <a:pt x="356" y="735"/>
                </a:cubicBezTo>
                <a:cubicBezTo>
                  <a:pt x="357" y="732"/>
                  <a:pt x="357" y="729"/>
                  <a:pt x="358" y="727"/>
                </a:cubicBezTo>
                <a:cubicBezTo>
                  <a:pt x="361" y="708"/>
                  <a:pt x="364" y="691"/>
                  <a:pt x="367" y="673"/>
                </a:cubicBezTo>
                <a:cubicBezTo>
                  <a:pt x="369" y="667"/>
                  <a:pt x="370" y="661"/>
                  <a:pt x="371" y="656"/>
                </a:cubicBezTo>
                <a:cubicBezTo>
                  <a:pt x="373" y="650"/>
                  <a:pt x="374" y="645"/>
                  <a:pt x="376" y="639"/>
                </a:cubicBezTo>
                <a:cubicBezTo>
                  <a:pt x="380" y="641"/>
                  <a:pt x="384" y="642"/>
                  <a:pt x="389" y="644"/>
                </a:cubicBezTo>
                <a:cubicBezTo>
                  <a:pt x="393" y="646"/>
                  <a:pt x="398" y="647"/>
                  <a:pt x="403" y="649"/>
                </a:cubicBezTo>
                <a:cubicBezTo>
                  <a:pt x="420" y="654"/>
                  <a:pt x="436" y="659"/>
                  <a:pt x="453" y="663"/>
                </a:cubicBezTo>
                <a:cubicBezTo>
                  <a:pt x="455" y="663"/>
                  <a:pt x="456" y="664"/>
                  <a:pt x="458" y="664"/>
                </a:cubicBezTo>
                <a:cubicBezTo>
                  <a:pt x="477" y="669"/>
                  <a:pt x="495" y="671"/>
                  <a:pt x="514" y="674"/>
                </a:cubicBezTo>
                <a:cubicBezTo>
                  <a:pt x="519" y="674"/>
                  <a:pt x="524" y="675"/>
                  <a:pt x="528" y="675"/>
                </a:cubicBezTo>
                <a:cubicBezTo>
                  <a:pt x="535" y="676"/>
                  <a:pt x="541" y="677"/>
                  <a:pt x="547" y="677"/>
                </a:cubicBezTo>
                <a:lnTo>
                  <a:pt x="547" y="840"/>
                </a:lnTo>
                <a:close/>
                <a:moveTo>
                  <a:pt x="547" y="603"/>
                </a:moveTo>
                <a:cubicBezTo>
                  <a:pt x="543" y="603"/>
                  <a:pt x="539" y="603"/>
                  <a:pt x="535" y="603"/>
                </a:cubicBezTo>
                <a:cubicBezTo>
                  <a:pt x="530" y="602"/>
                  <a:pt x="526" y="602"/>
                  <a:pt x="521" y="601"/>
                </a:cubicBezTo>
                <a:cubicBezTo>
                  <a:pt x="507" y="599"/>
                  <a:pt x="492" y="597"/>
                  <a:pt x="477" y="594"/>
                </a:cubicBezTo>
                <a:cubicBezTo>
                  <a:pt x="476" y="593"/>
                  <a:pt x="474" y="593"/>
                  <a:pt x="472" y="593"/>
                </a:cubicBezTo>
                <a:cubicBezTo>
                  <a:pt x="456" y="589"/>
                  <a:pt x="440" y="584"/>
                  <a:pt x="424" y="579"/>
                </a:cubicBezTo>
                <a:cubicBezTo>
                  <a:pt x="420" y="578"/>
                  <a:pt x="416" y="576"/>
                  <a:pt x="412" y="575"/>
                </a:cubicBezTo>
                <a:cubicBezTo>
                  <a:pt x="407" y="573"/>
                  <a:pt x="402" y="570"/>
                  <a:pt x="397" y="568"/>
                </a:cubicBezTo>
                <a:cubicBezTo>
                  <a:pt x="397" y="567"/>
                  <a:pt x="397" y="566"/>
                  <a:pt x="398" y="565"/>
                </a:cubicBezTo>
                <a:cubicBezTo>
                  <a:pt x="402" y="555"/>
                  <a:pt x="405" y="545"/>
                  <a:pt x="410" y="536"/>
                </a:cubicBezTo>
                <a:cubicBezTo>
                  <a:pt x="410" y="534"/>
                  <a:pt x="411" y="531"/>
                  <a:pt x="412" y="529"/>
                </a:cubicBezTo>
                <a:cubicBezTo>
                  <a:pt x="417" y="519"/>
                  <a:pt x="422" y="509"/>
                  <a:pt x="427" y="499"/>
                </a:cubicBezTo>
                <a:cubicBezTo>
                  <a:pt x="428" y="497"/>
                  <a:pt x="429" y="495"/>
                  <a:pt x="430" y="493"/>
                </a:cubicBezTo>
                <a:cubicBezTo>
                  <a:pt x="434" y="485"/>
                  <a:pt x="439" y="477"/>
                  <a:pt x="443" y="470"/>
                </a:cubicBezTo>
                <a:cubicBezTo>
                  <a:pt x="444" y="468"/>
                  <a:pt x="445" y="466"/>
                  <a:pt x="446" y="465"/>
                </a:cubicBezTo>
                <a:cubicBezTo>
                  <a:pt x="452" y="456"/>
                  <a:pt x="457" y="449"/>
                  <a:pt x="463" y="441"/>
                </a:cubicBezTo>
                <a:cubicBezTo>
                  <a:pt x="464" y="440"/>
                  <a:pt x="465" y="438"/>
                  <a:pt x="466" y="436"/>
                </a:cubicBezTo>
                <a:cubicBezTo>
                  <a:pt x="472" y="430"/>
                  <a:pt x="477" y="424"/>
                  <a:pt x="482" y="418"/>
                </a:cubicBezTo>
                <a:cubicBezTo>
                  <a:pt x="483" y="417"/>
                  <a:pt x="484" y="416"/>
                  <a:pt x="485" y="415"/>
                </a:cubicBezTo>
                <a:cubicBezTo>
                  <a:pt x="491" y="409"/>
                  <a:pt x="497" y="404"/>
                  <a:pt x="503" y="399"/>
                </a:cubicBezTo>
                <a:cubicBezTo>
                  <a:pt x="504" y="398"/>
                  <a:pt x="505" y="396"/>
                  <a:pt x="507" y="395"/>
                </a:cubicBezTo>
                <a:cubicBezTo>
                  <a:pt x="513" y="391"/>
                  <a:pt x="519" y="387"/>
                  <a:pt x="524" y="383"/>
                </a:cubicBezTo>
                <a:cubicBezTo>
                  <a:pt x="525" y="383"/>
                  <a:pt x="525" y="382"/>
                  <a:pt x="526" y="382"/>
                </a:cubicBezTo>
                <a:cubicBezTo>
                  <a:pt x="532" y="379"/>
                  <a:pt x="539" y="376"/>
                  <a:pt x="545" y="373"/>
                </a:cubicBezTo>
                <a:cubicBezTo>
                  <a:pt x="546" y="373"/>
                  <a:pt x="547" y="373"/>
                  <a:pt x="547" y="372"/>
                </a:cubicBezTo>
                <a:lnTo>
                  <a:pt x="547" y="603"/>
                </a:lnTo>
                <a:close/>
                <a:moveTo>
                  <a:pt x="620" y="372"/>
                </a:moveTo>
                <a:cubicBezTo>
                  <a:pt x="621" y="373"/>
                  <a:pt x="622" y="373"/>
                  <a:pt x="623" y="373"/>
                </a:cubicBezTo>
                <a:cubicBezTo>
                  <a:pt x="629" y="376"/>
                  <a:pt x="635" y="379"/>
                  <a:pt x="642" y="382"/>
                </a:cubicBezTo>
                <a:cubicBezTo>
                  <a:pt x="642" y="382"/>
                  <a:pt x="643" y="383"/>
                  <a:pt x="643" y="383"/>
                </a:cubicBezTo>
                <a:cubicBezTo>
                  <a:pt x="649" y="387"/>
                  <a:pt x="655" y="391"/>
                  <a:pt x="661" y="395"/>
                </a:cubicBezTo>
                <a:cubicBezTo>
                  <a:pt x="662" y="396"/>
                  <a:pt x="664" y="398"/>
                  <a:pt x="665" y="399"/>
                </a:cubicBezTo>
                <a:cubicBezTo>
                  <a:pt x="671" y="404"/>
                  <a:pt x="677" y="409"/>
                  <a:pt x="683" y="415"/>
                </a:cubicBezTo>
                <a:cubicBezTo>
                  <a:pt x="684" y="416"/>
                  <a:pt x="685" y="417"/>
                  <a:pt x="686" y="418"/>
                </a:cubicBezTo>
                <a:cubicBezTo>
                  <a:pt x="691" y="424"/>
                  <a:pt x="696" y="430"/>
                  <a:pt x="701" y="437"/>
                </a:cubicBezTo>
                <a:cubicBezTo>
                  <a:pt x="703" y="438"/>
                  <a:pt x="704" y="440"/>
                  <a:pt x="705" y="441"/>
                </a:cubicBezTo>
                <a:cubicBezTo>
                  <a:pt x="711" y="449"/>
                  <a:pt x="716" y="457"/>
                  <a:pt x="722" y="465"/>
                </a:cubicBezTo>
                <a:cubicBezTo>
                  <a:pt x="722" y="466"/>
                  <a:pt x="723" y="468"/>
                  <a:pt x="724" y="469"/>
                </a:cubicBezTo>
                <a:cubicBezTo>
                  <a:pt x="729" y="477"/>
                  <a:pt x="734" y="485"/>
                  <a:pt x="738" y="494"/>
                </a:cubicBezTo>
                <a:cubicBezTo>
                  <a:pt x="739" y="496"/>
                  <a:pt x="740" y="497"/>
                  <a:pt x="741" y="499"/>
                </a:cubicBezTo>
                <a:cubicBezTo>
                  <a:pt x="746" y="508"/>
                  <a:pt x="751" y="519"/>
                  <a:pt x="756" y="529"/>
                </a:cubicBezTo>
                <a:cubicBezTo>
                  <a:pt x="756" y="531"/>
                  <a:pt x="757" y="533"/>
                  <a:pt x="758" y="535"/>
                </a:cubicBezTo>
                <a:cubicBezTo>
                  <a:pt x="762" y="545"/>
                  <a:pt x="766" y="556"/>
                  <a:pt x="770" y="566"/>
                </a:cubicBezTo>
                <a:cubicBezTo>
                  <a:pt x="771" y="567"/>
                  <a:pt x="771" y="568"/>
                  <a:pt x="771" y="568"/>
                </a:cubicBezTo>
                <a:cubicBezTo>
                  <a:pt x="766" y="570"/>
                  <a:pt x="761" y="573"/>
                  <a:pt x="756" y="575"/>
                </a:cubicBezTo>
                <a:cubicBezTo>
                  <a:pt x="752" y="576"/>
                  <a:pt x="747" y="578"/>
                  <a:pt x="743" y="579"/>
                </a:cubicBezTo>
                <a:cubicBezTo>
                  <a:pt x="728" y="584"/>
                  <a:pt x="712" y="589"/>
                  <a:pt x="696" y="593"/>
                </a:cubicBezTo>
                <a:cubicBezTo>
                  <a:pt x="694" y="593"/>
                  <a:pt x="692" y="593"/>
                  <a:pt x="691" y="594"/>
                </a:cubicBezTo>
                <a:cubicBezTo>
                  <a:pt x="676" y="597"/>
                  <a:pt x="661" y="599"/>
                  <a:pt x="646" y="601"/>
                </a:cubicBezTo>
                <a:cubicBezTo>
                  <a:pt x="642" y="602"/>
                  <a:pt x="637" y="602"/>
                  <a:pt x="633" y="603"/>
                </a:cubicBezTo>
                <a:cubicBezTo>
                  <a:pt x="629" y="603"/>
                  <a:pt x="625" y="603"/>
                  <a:pt x="620" y="603"/>
                </a:cubicBezTo>
                <a:lnTo>
                  <a:pt x="620" y="372"/>
                </a:lnTo>
                <a:close/>
                <a:moveTo>
                  <a:pt x="909" y="1175"/>
                </a:moveTo>
                <a:cubicBezTo>
                  <a:pt x="895" y="1165"/>
                  <a:pt x="881" y="1157"/>
                  <a:pt x="866" y="1149"/>
                </a:cubicBezTo>
                <a:cubicBezTo>
                  <a:pt x="864" y="1147"/>
                  <a:pt x="862" y="1146"/>
                  <a:pt x="860" y="1145"/>
                </a:cubicBezTo>
                <a:cubicBezTo>
                  <a:pt x="862" y="1136"/>
                  <a:pt x="864" y="1127"/>
                  <a:pt x="866" y="1118"/>
                </a:cubicBezTo>
                <a:cubicBezTo>
                  <a:pt x="868" y="1111"/>
                  <a:pt x="870" y="1105"/>
                  <a:pt x="871" y="1098"/>
                </a:cubicBezTo>
                <a:cubicBezTo>
                  <a:pt x="876" y="1076"/>
                  <a:pt x="880" y="1054"/>
                  <a:pt x="883" y="1032"/>
                </a:cubicBezTo>
                <a:cubicBezTo>
                  <a:pt x="883" y="1030"/>
                  <a:pt x="883" y="1028"/>
                  <a:pt x="884" y="1027"/>
                </a:cubicBezTo>
                <a:cubicBezTo>
                  <a:pt x="887" y="1006"/>
                  <a:pt x="889" y="984"/>
                  <a:pt x="891" y="962"/>
                </a:cubicBezTo>
                <a:cubicBezTo>
                  <a:pt x="891" y="955"/>
                  <a:pt x="891" y="948"/>
                  <a:pt x="892" y="940"/>
                </a:cubicBezTo>
                <a:cubicBezTo>
                  <a:pt x="892" y="931"/>
                  <a:pt x="893" y="922"/>
                  <a:pt x="894" y="913"/>
                </a:cubicBezTo>
                <a:cubicBezTo>
                  <a:pt x="1093" y="913"/>
                  <a:pt x="1093" y="913"/>
                  <a:pt x="1093" y="913"/>
                </a:cubicBezTo>
                <a:cubicBezTo>
                  <a:pt x="1093" y="916"/>
                  <a:pt x="1093" y="919"/>
                  <a:pt x="1093" y="921"/>
                </a:cubicBezTo>
                <a:cubicBezTo>
                  <a:pt x="1092" y="927"/>
                  <a:pt x="1091" y="933"/>
                  <a:pt x="1091" y="938"/>
                </a:cubicBezTo>
                <a:cubicBezTo>
                  <a:pt x="1090" y="949"/>
                  <a:pt x="1088" y="959"/>
                  <a:pt x="1086" y="969"/>
                </a:cubicBezTo>
                <a:cubicBezTo>
                  <a:pt x="1085" y="974"/>
                  <a:pt x="1084" y="980"/>
                  <a:pt x="1083" y="986"/>
                </a:cubicBezTo>
                <a:cubicBezTo>
                  <a:pt x="1081" y="996"/>
                  <a:pt x="1078" y="1006"/>
                  <a:pt x="1075" y="1017"/>
                </a:cubicBezTo>
                <a:cubicBezTo>
                  <a:pt x="1074" y="1022"/>
                  <a:pt x="1072" y="1026"/>
                  <a:pt x="1071" y="1031"/>
                </a:cubicBezTo>
                <a:cubicBezTo>
                  <a:pt x="1067" y="1045"/>
                  <a:pt x="1062" y="1059"/>
                  <a:pt x="1056" y="1072"/>
                </a:cubicBezTo>
                <a:cubicBezTo>
                  <a:pt x="1056" y="1073"/>
                  <a:pt x="1055" y="1074"/>
                  <a:pt x="1055" y="1075"/>
                </a:cubicBezTo>
                <a:cubicBezTo>
                  <a:pt x="1049" y="1089"/>
                  <a:pt x="1042" y="1103"/>
                  <a:pt x="1035" y="1117"/>
                </a:cubicBezTo>
                <a:cubicBezTo>
                  <a:pt x="1033" y="1121"/>
                  <a:pt x="1030" y="1125"/>
                  <a:pt x="1028" y="1129"/>
                </a:cubicBezTo>
                <a:cubicBezTo>
                  <a:pt x="1022" y="1138"/>
                  <a:pt x="1017" y="1148"/>
                  <a:pt x="1011" y="1157"/>
                </a:cubicBezTo>
                <a:cubicBezTo>
                  <a:pt x="1008" y="1162"/>
                  <a:pt x="1004" y="1166"/>
                  <a:pt x="1001" y="1171"/>
                </a:cubicBezTo>
                <a:cubicBezTo>
                  <a:pt x="995" y="1179"/>
                  <a:pt x="989" y="1187"/>
                  <a:pt x="982" y="1195"/>
                </a:cubicBezTo>
                <a:cubicBezTo>
                  <a:pt x="979" y="1200"/>
                  <a:pt x="975" y="1205"/>
                  <a:pt x="971" y="1209"/>
                </a:cubicBezTo>
                <a:cubicBezTo>
                  <a:pt x="969" y="1211"/>
                  <a:pt x="967" y="1214"/>
                  <a:pt x="965" y="1216"/>
                </a:cubicBezTo>
                <a:cubicBezTo>
                  <a:pt x="964" y="1215"/>
                  <a:pt x="962" y="1215"/>
                  <a:pt x="961" y="1214"/>
                </a:cubicBezTo>
                <a:cubicBezTo>
                  <a:pt x="947" y="1201"/>
                  <a:pt x="932" y="1190"/>
                  <a:pt x="916" y="1179"/>
                </a:cubicBezTo>
                <a:cubicBezTo>
                  <a:pt x="914" y="1177"/>
                  <a:pt x="911" y="1176"/>
                  <a:pt x="909" y="1175"/>
                </a:cubicBezTo>
                <a:close/>
                <a:moveTo>
                  <a:pt x="912" y="1268"/>
                </a:moveTo>
                <a:cubicBezTo>
                  <a:pt x="911" y="1268"/>
                  <a:pt x="911" y="1269"/>
                  <a:pt x="910" y="1270"/>
                </a:cubicBezTo>
                <a:cubicBezTo>
                  <a:pt x="898" y="1279"/>
                  <a:pt x="887" y="1288"/>
                  <a:pt x="875" y="1296"/>
                </a:cubicBezTo>
                <a:cubicBezTo>
                  <a:pt x="871" y="1298"/>
                  <a:pt x="868" y="1301"/>
                  <a:pt x="865" y="1303"/>
                </a:cubicBezTo>
                <a:cubicBezTo>
                  <a:pt x="851" y="1312"/>
                  <a:pt x="838" y="1320"/>
                  <a:pt x="824" y="1328"/>
                </a:cubicBezTo>
                <a:cubicBezTo>
                  <a:pt x="809" y="1335"/>
                  <a:pt x="795" y="1342"/>
                  <a:pt x="780" y="1348"/>
                </a:cubicBezTo>
                <a:cubicBezTo>
                  <a:pt x="779" y="1349"/>
                  <a:pt x="777" y="1349"/>
                  <a:pt x="776" y="1350"/>
                </a:cubicBezTo>
                <a:cubicBezTo>
                  <a:pt x="776" y="1350"/>
                  <a:pt x="776" y="1350"/>
                  <a:pt x="776" y="1350"/>
                </a:cubicBezTo>
                <a:cubicBezTo>
                  <a:pt x="775" y="1350"/>
                  <a:pt x="775" y="1350"/>
                  <a:pt x="775" y="1350"/>
                </a:cubicBezTo>
                <a:cubicBezTo>
                  <a:pt x="775" y="1350"/>
                  <a:pt x="775" y="1350"/>
                  <a:pt x="775" y="1350"/>
                </a:cubicBezTo>
                <a:cubicBezTo>
                  <a:pt x="772" y="1352"/>
                  <a:pt x="768" y="1353"/>
                  <a:pt x="765" y="1354"/>
                </a:cubicBezTo>
                <a:cubicBezTo>
                  <a:pt x="765" y="1353"/>
                  <a:pt x="766" y="1351"/>
                  <a:pt x="767" y="1350"/>
                </a:cubicBezTo>
                <a:cubicBezTo>
                  <a:pt x="772" y="1344"/>
                  <a:pt x="777" y="1337"/>
                  <a:pt x="781" y="1330"/>
                </a:cubicBezTo>
                <a:cubicBezTo>
                  <a:pt x="783" y="1327"/>
                  <a:pt x="784" y="1325"/>
                  <a:pt x="786" y="1323"/>
                </a:cubicBezTo>
                <a:cubicBezTo>
                  <a:pt x="792" y="1313"/>
                  <a:pt x="798" y="1303"/>
                  <a:pt x="803" y="1293"/>
                </a:cubicBezTo>
                <a:cubicBezTo>
                  <a:pt x="804" y="1291"/>
                  <a:pt x="805" y="1288"/>
                  <a:pt x="806" y="1286"/>
                </a:cubicBezTo>
                <a:cubicBezTo>
                  <a:pt x="811" y="1278"/>
                  <a:pt x="815" y="1269"/>
                  <a:pt x="819" y="1260"/>
                </a:cubicBezTo>
                <a:cubicBezTo>
                  <a:pt x="821" y="1256"/>
                  <a:pt x="822" y="1252"/>
                  <a:pt x="824" y="1249"/>
                </a:cubicBezTo>
                <a:cubicBezTo>
                  <a:pt x="828" y="1240"/>
                  <a:pt x="831" y="1232"/>
                  <a:pt x="834" y="1223"/>
                </a:cubicBezTo>
                <a:cubicBezTo>
                  <a:pt x="835" y="1221"/>
                  <a:pt x="836" y="1218"/>
                  <a:pt x="837" y="1216"/>
                </a:cubicBezTo>
                <a:cubicBezTo>
                  <a:pt x="838" y="1216"/>
                  <a:pt x="838" y="1216"/>
                  <a:pt x="839" y="1216"/>
                </a:cubicBezTo>
                <a:cubicBezTo>
                  <a:pt x="851" y="1224"/>
                  <a:pt x="864" y="1232"/>
                  <a:pt x="876" y="1240"/>
                </a:cubicBezTo>
                <a:cubicBezTo>
                  <a:pt x="877" y="1241"/>
                  <a:pt x="879" y="1242"/>
                  <a:pt x="880" y="1243"/>
                </a:cubicBezTo>
                <a:cubicBezTo>
                  <a:pt x="891" y="1250"/>
                  <a:pt x="901" y="1258"/>
                  <a:pt x="911" y="1267"/>
                </a:cubicBezTo>
                <a:cubicBezTo>
                  <a:pt x="911" y="1267"/>
                  <a:pt x="912" y="1267"/>
                  <a:pt x="912" y="1268"/>
                </a:cubicBezTo>
                <a:close/>
                <a:moveTo>
                  <a:pt x="894" y="840"/>
                </a:moveTo>
                <a:cubicBezTo>
                  <a:pt x="893" y="831"/>
                  <a:pt x="892" y="822"/>
                  <a:pt x="892" y="813"/>
                </a:cubicBezTo>
                <a:cubicBezTo>
                  <a:pt x="891" y="805"/>
                  <a:pt x="891" y="798"/>
                  <a:pt x="891" y="791"/>
                </a:cubicBezTo>
                <a:cubicBezTo>
                  <a:pt x="889" y="769"/>
                  <a:pt x="887" y="747"/>
                  <a:pt x="884" y="726"/>
                </a:cubicBezTo>
                <a:cubicBezTo>
                  <a:pt x="883" y="724"/>
                  <a:pt x="883" y="723"/>
                  <a:pt x="883" y="722"/>
                </a:cubicBezTo>
                <a:cubicBezTo>
                  <a:pt x="880" y="699"/>
                  <a:pt x="876" y="676"/>
                  <a:pt x="871" y="655"/>
                </a:cubicBezTo>
                <a:cubicBezTo>
                  <a:pt x="870" y="648"/>
                  <a:pt x="868" y="642"/>
                  <a:pt x="867" y="636"/>
                </a:cubicBezTo>
                <a:cubicBezTo>
                  <a:pt x="865" y="627"/>
                  <a:pt x="863" y="617"/>
                  <a:pt x="860" y="608"/>
                </a:cubicBezTo>
                <a:cubicBezTo>
                  <a:pt x="862" y="607"/>
                  <a:pt x="864" y="605"/>
                  <a:pt x="866" y="604"/>
                </a:cubicBezTo>
                <a:cubicBezTo>
                  <a:pt x="881" y="596"/>
                  <a:pt x="895" y="588"/>
                  <a:pt x="909" y="578"/>
                </a:cubicBezTo>
                <a:cubicBezTo>
                  <a:pt x="911" y="577"/>
                  <a:pt x="914" y="576"/>
                  <a:pt x="916" y="574"/>
                </a:cubicBezTo>
                <a:cubicBezTo>
                  <a:pt x="932" y="563"/>
                  <a:pt x="947" y="552"/>
                  <a:pt x="961" y="539"/>
                </a:cubicBezTo>
                <a:cubicBezTo>
                  <a:pt x="962" y="538"/>
                  <a:pt x="964" y="538"/>
                  <a:pt x="965" y="537"/>
                </a:cubicBezTo>
                <a:cubicBezTo>
                  <a:pt x="967" y="539"/>
                  <a:pt x="969" y="542"/>
                  <a:pt x="971" y="544"/>
                </a:cubicBezTo>
                <a:cubicBezTo>
                  <a:pt x="975" y="548"/>
                  <a:pt x="979" y="553"/>
                  <a:pt x="982" y="557"/>
                </a:cubicBezTo>
                <a:cubicBezTo>
                  <a:pt x="989" y="565"/>
                  <a:pt x="995" y="574"/>
                  <a:pt x="1001" y="582"/>
                </a:cubicBezTo>
                <a:cubicBezTo>
                  <a:pt x="1004" y="587"/>
                  <a:pt x="1008" y="591"/>
                  <a:pt x="1011" y="596"/>
                </a:cubicBezTo>
                <a:cubicBezTo>
                  <a:pt x="1017" y="605"/>
                  <a:pt x="1022" y="614"/>
                  <a:pt x="1028" y="624"/>
                </a:cubicBezTo>
                <a:cubicBezTo>
                  <a:pt x="1030" y="628"/>
                  <a:pt x="1033" y="632"/>
                  <a:pt x="1035" y="636"/>
                </a:cubicBezTo>
                <a:cubicBezTo>
                  <a:pt x="1042" y="650"/>
                  <a:pt x="1049" y="664"/>
                  <a:pt x="1055" y="678"/>
                </a:cubicBezTo>
                <a:cubicBezTo>
                  <a:pt x="1056" y="679"/>
                  <a:pt x="1056" y="681"/>
                  <a:pt x="1057" y="682"/>
                </a:cubicBezTo>
                <a:cubicBezTo>
                  <a:pt x="1062" y="695"/>
                  <a:pt x="1067" y="708"/>
                  <a:pt x="1071" y="722"/>
                </a:cubicBezTo>
                <a:cubicBezTo>
                  <a:pt x="1072" y="727"/>
                  <a:pt x="1074" y="732"/>
                  <a:pt x="1075" y="737"/>
                </a:cubicBezTo>
                <a:cubicBezTo>
                  <a:pt x="1078" y="747"/>
                  <a:pt x="1081" y="757"/>
                  <a:pt x="1083" y="767"/>
                </a:cubicBezTo>
                <a:cubicBezTo>
                  <a:pt x="1084" y="773"/>
                  <a:pt x="1085" y="778"/>
                  <a:pt x="1086" y="784"/>
                </a:cubicBezTo>
                <a:cubicBezTo>
                  <a:pt x="1088" y="794"/>
                  <a:pt x="1090" y="804"/>
                  <a:pt x="1091" y="814"/>
                </a:cubicBezTo>
                <a:cubicBezTo>
                  <a:pt x="1091" y="820"/>
                  <a:pt x="1092" y="826"/>
                  <a:pt x="1093" y="832"/>
                </a:cubicBezTo>
                <a:cubicBezTo>
                  <a:pt x="1093" y="834"/>
                  <a:pt x="1093" y="837"/>
                  <a:pt x="1093" y="840"/>
                </a:cubicBezTo>
                <a:lnTo>
                  <a:pt x="894" y="840"/>
                </a:lnTo>
                <a:close/>
                <a:moveTo>
                  <a:pt x="911" y="486"/>
                </a:moveTo>
                <a:cubicBezTo>
                  <a:pt x="901" y="494"/>
                  <a:pt x="892" y="502"/>
                  <a:pt x="881" y="509"/>
                </a:cubicBezTo>
                <a:cubicBezTo>
                  <a:pt x="880" y="510"/>
                  <a:pt x="878" y="512"/>
                  <a:pt x="876" y="513"/>
                </a:cubicBezTo>
                <a:cubicBezTo>
                  <a:pt x="864" y="521"/>
                  <a:pt x="851" y="529"/>
                  <a:pt x="838" y="537"/>
                </a:cubicBezTo>
                <a:cubicBezTo>
                  <a:pt x="838" y="537"/>
                  <a:pt x="838" y="537"/>
                  <a:pt x="837" y="537"/>
                </a:cubicBezTo>
                <a:cubicBezTo>
                  <a:pt x="837" y="535"/>
                  <a:pt x="835" y="532"/>
                  <a:pt x="834" y="530"/>
                </a:cubicBezTo>
                <a:cubicBezTo>
                  <a:pt x="831" y="521"/>
                  <a:pt x="828" y="512"/>
                  <a:pt x="824" y="504"/>
                </a:cubicBezTo>
                <a:cubicBezTo>
                  <a:pt x="822" y="500"/>
                  <a:pt x="821" y="497"/>
                  <a:pt x="819" y="493"/>
                </a:cubicBezTo>
                <a:cubicBezTo>
                  <a:pt x="815" y="484"/>
                  <a:pt x="811" y="475"/>
                  <a:pt x="806" y="466"/>
                </a:cubicBezTo>
                <a:cubicBezTo>
                  <a:pt x="805" y="464"/>
                  <a:pt x="804" y="462"/>
                  <a:pt x="803" y="460"/>
                </a:cubicBezTo>
                <a:cubicBezTo>
                  <a:pt x="797" y="450"/>
                  <a:pt x="792" y="440"/>
                  <a:pt x="786" y="430"/>
                </a:cubicBezTo>
                <a:cubicBezTo>
                  <a:pt x="784" y="428"/>
                  <a:pt x="783" y="425"/>
                  <a:pt x="781" y="423"/>
                </a:cubicBezTo>
                <a:cubicBezTo>
                  <a:pt x="776" y="416"/>
                  <a:pt x="772" y="409"/>
                  <a:pt x="767" y="402"/>
                </a:cubicBezTo>
                <a:cubicBezTo>
                  <a:pt x="766" y="401"/>
                  <a:pt x="765" y="400"/>
                  <a:pt x="764" y="399"/>
                </a:cubicBezTo>
                <a:cubicBezTo>
                  <a:pt x="767" y="400"/>
                  <a:pt x="769" y="400"/>
                  <a:pt x="771" y="401"/>
                </a:cubicBezTo>
                <a:cubicBezTo>
                  <a:pt x="777" y="403"/>
                  <a:pt x="782" y="406"/>
                  <a:pt x="788" y="408"/>
                </a:cubicBezTo>
                <a:cubicBezTo>
                  <a:pt x="796" y="412"/>
                  <a:pt x="805" y="416"/>
                  <a:pt x="813" y="420"/>
                </a:cubicBezTo>
                <a:cubicBezTo>
                  <a:pt x="819" y="423"/>
                  <a:pt x="824" y="426"/>
                  <a:pt x="830" y="429"/>
                </a:cubicBezTo>
                <a:cubicBezTo>
                  <a:pt x="838" y="434"/>
                  <a:pt x="846" y="438"/>
                  <a:pt x="854" y="443"/>
                </a:cubicBezTo>
                <a:cubicBezTo>
                  <a:pt x="859" y="447"/>
                  <a:pt x="865" y="450"/>
                  <a:pt x="870" y="453"/>
                </a:cubicBezTo>
                <a:cubicBezTo>
                  <a:pt x="878" y="459"/>
                  <a:pt x="886" y="465"/>
                  <a:pt x="894" y="471"/>
                </a:cubicBezTo>
                <a:cubicBezTo>
                  <a:pt x="898" y="474"/>
                  <a:pt x="903" y="478"/>
                  <a:pt x="907" y="481"/>
                </a:cubicBezTo>
                <a:cubicBezTo>
                  <a:pt x="909" y="483"/>
                  <a:pt x="910" y="484"/>
                  <a:pt x="912" y="486"/>
                </a:cubicBezTo>
                <a:cubicBezTo>
                  <a:pt x="912" y="486"/>
                  <a:pt x="911" y="486"/>
                  <a:pt x="911" y="486"/>
                </a:cubicBezTo>
                <a:close/>
                <a:moveTo>
                  <a:pt x="620" y="677"/>
                </a:moveTo>
                <a:cubicBezTo>
                  <a:pt x="627" y="677"/>
                  <a:pt x="633" y="676"/>
                  <a:pt x="639" y="675"/>
                </a:cubicBezTo>
                <a:cubicBezTo>
                  <a:pt x="644" y="675"/>
                  <a:pt x="649" y="674"/>
                  <a:pt x="654" y="674"/>
                </a:cubicBezTo>
                <a:cubicBezTo>
                  <a:pt x="673" y="671"/>
                  <a:pt x="691" y="669"/>
                  <a:pt x="710" y="664"/>
                </a:cubicBezTo>
                <a:cubicBezTo>
                  <a:pt x="711" y="664"/>
                  <a:pt x="713" y="663"/>
                  <a:pt x="715" y="663"/>
                </a:cubicBezTo>
                <a:cubicBezTo>
                  <a:pt x="732" y="659"/>
                  <a:pt x="748" y="654"/>
                  <a:pt x="765" y="649"/>
                </a:cubicBezTo>
                <a:cubicBezTo>
                  <a:pt x="770" y="647"/>
                  <a:pt x="774" y="646"/>
                  <a:pt x="779" y="644"/>
                </a:cubicBezTo>
                <a:cubicBezTo>
                  <a:pt x="784" y="642"/>
                  <a:pt x="788" y="641"/>
                  <a:pt x="792" y="639"/>
                </a:cubicBezTo>
                <a:cubicBezTo>
                  <a:pt x="794" y="645"/>
                  <a:pt x="795" y="650"/>
                  <a:pt x="796" y="656"/>
                </a:cubicBezTo>
                <a:cubicBezTo>
                  <a:pt x="798" y="661"/>
                  <a:pt x="799" y="667"/>
                  <a:pt x="800" y="673"/>
                </a:cubicBezTo>
                <a:cubicBezTo>
                  <a:pt x="804" y="691"/>
                  <a:pt x="807" y="708"/>
                  <a:pt x="810" y="727"/>
                </a:cubicBezTo>
                <a:cubicBezTo>
                  <a:pt x="810" y="729"/>
                  <a:pt x="811" y="732"/>
                  <a:pt x="811" y="735"/>
                </a:cubicBezTo>
                <a:cubicBezTo>
                  <a:pt x="814" y="755"/>
                  <a:pt x="816" y="776"/>
                  <a:pt x="818" y="798"/>
                </a:cubicBezTo>
                <a:cubicBezTo>
                  <a:pt x="818" y="803"/>
                  <a:pt x="819" y="809"/>
                  <a:pt x="819" y="815"/>
                </a:cubicBezTo>
                <a:cubicBezTo>
                  <a:pt x="819" y="823"/>
                  <a:pt x="820" y="832"/>
                  <a:pt x="820" y="840"/>
                </a:cubicBezTo>
                <a:cubicBezTo>
                  <a:pt x="620" y="840"/>
                  <a:pt x="620" y="840"/>
                  <a:pt x="620" y="840"/>
                </a:cubicBezTo>
                <a:lnTo>
                  <a:pt x="620" y="677"/>
                </a:lnTo>
                <a:close/>
                <a:moveTo>
                  <a:pt x="620" y="913"/>
                </a:moveTo>
                <a:cubicBezTo>
                  <a:pt x="820" y="913"/>
                  <a:pt x="820" y="913"/>
                  <a:pt x="820" y="913"/>
                </a:cubicBezTo>
                <a:cubicBezTo>
                  <a:pt x="820" y="921"/>
                  <a:pt x="819" y="930"/>
                  <a:pt x="819" y="938"/>
                </a:cubicBezTo>
                <a:cubicBezTo>
                  <a:pt x="819" y="944"/>
                  <a:pt x="818" y="950"/>
                  <a:pt x="818" y="955"/>
                </a:cubicBezTo>
                <a:cubicBezTo>
                  <a:pt x="816" y="977"/>
                  <a:pt x="814" y="998"/>
                  <a:pt x="811" y="1018"/>
                </a:cubicBezTo>
                <a:cubicBezTo>
                  <a:pt x="811" y="1021"/>
                  <a:pt x="810" y="1024"/>
                  <a:pt x="810" y="1027"/>
                </a:cubicBezTo>
                <a:cubicBezTo>
                  <a:pt x="807" y="1045"/>
                  <a:pt x="804" y="1062"/>
                  <a:pt x="800" y="1080"/>
                </a:cubicBezTo>
                <a:cubicBezTo>
                  <a:pt x="799" y="1086"/>
                  <a:pt x="798" y="1091"/>
                  <a:pt x="796" y="1097"/>
                </a:cubicBezTo>
                <a:cubicBezTo>
                  <a:pt x="795" y="1103"/>
                  <a:pt x="794" y="1108"/>
                  <a:pt x="792" y="1114"/>
                </a:cubicBezTo>
                <a:cubicBezTo>
                  <a:pt x="788" y="1112"/>
                  <a:pt x="784" y="1111"/>
                  <a:pt x="779" y="1109"/>
                </a:cubicBezTo>
                <a:cubicBezTo>
                  <a:pt x="774" y="1107"/>
                  <a:pt x="770" y="1106"/>
                  <a:pt x="765" y="1104"/>
                </a:cubicBezTo>
                <a:cubicBezTo>
                  <a:pt x="748" y="1099"/>
                  <a:pt x="732" y="1094"/>
                  <a:pt x="715" y="1090"/>
                </a:cubicBezTo>
                <a:cubicBezTo>
                  <a:pt x="713" y="1089"/>
                  <a:pt x="711" y="1089"/>
                  <a:pt x="710" y="1089"/>
                </a:cubicBezTo>
                <a:cubicBezTo>
                  <a:pt x="691" y="1084"/>
                  <a:pt x="673" y="1081"/>
                  <a:pt x="654" y="1079"/>
                </a:cubicBezTo>
                <a:cubicBezTo>
                  <a:pt x="649" y="1079"/>
                  <a:pt x="644" y="1078"/>
                  <a:pt x="639" y="1078"/>
                </a:cubicBezTo>
                <a:cubicBezTo>
                  <a:pt x="633" y="1077"/>
                  <a:pt x="627" y="1076"/>
                  <a:pt x="620" y="1076"/>
                </a:cubicBezTo>
                <a:lnTo>
                  <a:pt x="620" y="913"/>
                </a:lnTo>
                <a:close/>
                <a:moveTo>
                  <a:pt x="620" y="1150"/>
                </a:moveTo>
                <a:cubicBezTo>
                  <a:pt x="625" y="1150"/>
                  <a:pt x="629" y="1150"/>
                  <a:pt x="633" y="1150"/>
                </a:cubicBezTo>
                <a:cubicBezTo>
                  <a:pt x="637" y="1151"/>
                  <a:pt x="642" y="1151"/>
                  <a:pt x="647" y="1152"/>
                </a:cubicBezTo>
                <a:cubicBezTo>
                  <a:pt x="661" y="1154"/>
                  <a:pt x="676" y="1156"/>
                  <a:pt x="691" y="1159"/>
                </a:cubicBezTo>
                <a:cubicBezTo>
                  <a:pt x="692" y="1160"/>
                  <a:pt x="694" y="1160"/>
                  <a:pt x="696" y="1160"/>
                </a:cubicBezTo>
                <a:cubicBezTo>
                  <a:pt x="712" y="1164"/>
                  <a:pt x="728" y="1169"/>
                  <a:pt x="743" y="1174"/>
                </a:cubicBezTo>
                <a:cubicBezTo>
                  <a:pt x="747" y="1175"/>
                  <a:pt x="752" y="1177"/>
                  <a:pt x="756" y="1178"/>
                </a:cubicBezTo>
                <a:cubicBezTo>
                  <a:pt x="761" y="1180"/>
                  <a:pt x="766" y="1182"/>
                  <a:pt x="771" y="1185"/>
                </a:cubicBezTo>
                <a:cubicBezTo>
                  <a:pt x="771" y="1185"/>
                  <a:pt x="771" y="1186"/>
                  <a:pt x="770" y="1187"/>
                </a:cubicBezTo>
                <a:cubicBezTo>
                  <a:pt x="766" y="1197"/>
                  <a:pt x="762" y="1208"/>
                  <a:pt x="758" y="1218"/>
                </a:cubicBezTo>
                <a:cubicBezTo>
                  <a:pt x="757" y="1220"/>
                  <a:pt x="756" y="1222"/>
                  <a:pt x="756" y="1224"/>
                </a:cubicBezTo>
                <a:cubicBezTo>
                  <a:pt x="751" y="1234"/>
                  <a:pt x="746" y="1244"/>
                  <a:pt x="741" y="1254"/>
                </a:cubicBezTo>
                <a:cubicBezTo>
                  <a:pt x="740" y="1256"/>
                  <a:pt x="739" y="1257"/>
                  <a:pt x="738" y="1259"/>
                </a:cubicBezTo>
                <a:cubicBezTo>
                  <a:pt x="734" y="1268"/>
                  <a:pt x="729" y="1276"/>
                  <a:pt x="724" y="1284"/>
                </a:cubicBezTo>
                <a:cubicBezTo>
                  <a:pt x="723" y="1285"/>
                  <a:pt x="722" y="1287"/>
                  <a:pt x="722" y="1288"/>
                </a:cubicBezTo>
                <a:cubicBezTo>
                  <a:pt x="716" y="1296"/>
                  <a:pt x="711" y="1304"/>
                  <a:pt x="705" y="1312"/>
                </a:cubicBezTo>
                <a:cubicBezTo>
                  <a:pt x="704" y="1313"/>
                  <a:pt x="703" y="1315"/>
                  <a:pt x="701" y="1316"/>
                </a:cubicBezTo>
                <a:cubicBezTo>
                  <a:pt x="696" y="1323"/>
                  <a:pt x="691" y="1329"/>
                  <a:pt x="686" y="1335"/>
                </a:cubicBezTo>
                <a:cubicBezTo>
                  <a:pt x="685" y="1336"/>
                  <a:pt x="684" y="1337"/>
                  <a:pt x="683" y="1337"/>
                </a:cubicBezTo>
                <a:cubicBezTo>
                  <a:pt x="677" y="1344"/>
                  <a:pt x="671" y="1349"/>
                  <a:pt x="665" y="1354"/>
                </a:cubicBezTo>
                <a:cubicBezTo>
                  <a:pt x="664" y="1355"/>
                  <a:pt x="662" y="1356"/>
                  <a:pt x="661" y="1358"/>
                </a:cubicBezTo>
                <a:cubicBezTo>
                  <a:pt x="655" y="1362"/>
                  <a:pt x="649" y="1366"/>
                  <a:pt x="643" y="1370"/>
                </a:cubicBezTo>
                <a:cubicBezTo>
                  <a:pt x="643" y="1370"/>
                  <a:pt x="642" y="1370"/>
                  <a:pt x="642" y="1371"/>
                </a:cubicBezTo>
                <a:cubicBezTo>
                  <a:pt x="635" y="1374"/>
                  <a:pt x="629" y="1377"/>
                  <a:pt x="623" y="1380"/>
                </a:cubicBezTo>
                <a:cubicBezTo>
                  <a:pt x="622" y="1380"/>
                  <a:pt x="621" y="1380"/>
                  <a:pt x="620" y="1381"/>
                </a:cubicBezTo>
                <a:lnTo>
                  <a:pt x="620" y="1150"/>
                </a:lnTo>
                <a:close/>
                <a:moveTo>
                  <a:pt x="1569" y="1643"/>
                </a:moveTo>
                <a:cubicBezTo>
                  <a:pt x="1569" y="1663"/>
                  <a:pt x="1553" y="1679"/>
                  <a:pt x="1533" y="1679"/>
                </a:cubicBezTo>
                <a:cubicBezTo>
                  <a:pt x="657" y="1679"/>
                  <a:pt x="657" y="1679"/>
                  <a:pt x="657" y="1679"/>
                </a:cubicBezTo>
                <a:cubicBezTo>
                  <a:pt x="637" y="1679"/>
                  <a:pt x="620" y="1663"/>
                  <a:pt x="620" y="1643"/>
                </a:cubicBezTo>
                <a:cubicBezTo>
                  <a:pt x="620" y="1460"/>
                  <a:pt x="620" y="1460"/>
                  <a:pt x="620" y="1460"/>
                </a:cubicBezTo>
                <a:cubicBezTo>
                  <a:pt x="1569" y="1460"/>
                  <a:pt x="1569" y="1460"/>
                  <a:pt x="1569" y="1460"/>
                </a:cubicBezTo>
                <a:lnTo>
                  <a:pt x="1569" y="1643"/>
                </a:lnTo>
                <a:close/>
                <a:moveTo>
                  <a:pt x="1569" y="1387"/>
                </a:moveTo>
                <a:cubicBezTo>
                  <a:pt x="867" y="1387"/>
                  <a:pt x="867" y="1387"/>
                  <a:pt x="867" y="1387"/>
                </a:cubicBezTo>
                <a:cubicBezTo>
                  <a:pt x="872" y="1385"/>
                  <a:pt x="877" y="1381"/>
                  <a:pt x="882" y="1378"/>
                </a:cubicBezTo>
                <a:cubicBezTo>
                  <a:pt x="887" y="1375"/>
                  <a:pt x="892" y="1372"/>
                  <a:pt x="897" y="1369"/>
                </a:cubicBezTo>
                <a:cubicBezTo>
                  <a:pt x="904" y="1365"/>
                  <a:pt x="910" y="1361"/>
                  <a:pt x="916" y="1356"/>
                </a:cubicBezTo>
                <a:cubicBezTo>
                  <a:pt x="921" y="1353"/>
                  <a:pt x="926" y="1350"/>
                  <a:pt x="931" y="1346"/>
                </a:cubicBezTo>
                <a:cubicBezTo>
                  <a:pt x="937" y="1341"/>
                  <a:pt x="944" y="1336"/>
                  <a:pt x="951" y="1330"/>
                </a:cubicBezTo>
                <a:cubicBezTo>
                  <a:pt x="954" y="1327"/>
                  <a:pt x="958" y="1325"/>
                  <a:pt x="961" y="1322"/>
                </a:cubicBezTo>
                <a:cubicBezTo>
                  <a:pt x="962" y="1322"/>
                  <a:pt x="962" y="1321"/>
                  <a:pt x="962" y="1321"/>
                </a:cubicBezTo>
                <a:cubicBezTo>
                  <a:pt x="972" y="1313"/>
                  <a:pt x="981" y="1304"/>
                  <a:pt x="991" y="1295"/>
                </a:cubicBezTo>
                <a:cubicBezTo>
                  <a:pt x="992" y="1294"/>
                  <a:pt x="994" y="1292"/>
                  <a:pt x="995" y="1290"/>
                </a:cubicBezTo>
                <a:cubicBezTo>
                  <a:pt x="1107" y="1180"/>
                  <a:pt x="1168" y="1033"/>
                  <a:pt x="1168" y="876"/>
                </a:cubicBezTo>
                <a:cubicBezTo>
                  <a:pt x="1168" y="718"/>
                  <a:pt x="1106" y="570"/>
                  <a:pt x="992" y="459"/>
                </a:cubicBezTo>
                <a:cubicBezTo>
                  <a:pt x="980" y="447"/>
                  <a:pt x="967" y="436"/>
                  <a:pt x="954" y="425"/>
                </a:cubicBezTo>
                <a:cubicBezTo>
                  <a:pt x="951" y="423"/>
                  <a:pt x="947" y="420"/>
                  <a:pt x="944" y="417"/>
                </a:cubicBezTo>
                <a:cubicBezTo>
                  <a:pt x="932" y="408"/>
                  <a:pt x="920" y="399"/>
                  <a:pt x="908" y="391"/>
                </a:cubicBezTo>
                <a:cubicBezTo>
                  <a:pt x="906" y="390"/>
                  <a:pt x="904" y="388"/>
                  <a:pt x="902" y="387"/>
                </a:cubicBezTo>
                <a:cubicBezTo>
                  <a:pt x="891" y="379"/>
                  <a:pt x="879" y="372"/>
                  <a:pt x="867" y="365"/>
                </a:cubicBezTo>
                <a:cubicBezTo>
                  <a:pt x="1569" y="365"/>
                  <a:pt x="1569" y="365"/>
                  <a:pt x="1569" y="365"/>
                </a:cubicBezTo>
                <a:lnTo>
                  <a:pt x="1569" y="1387"/>
                </a:lnTo>
                <a:close/>
                <a:moveTo>
                  <a:pt x="1569" y="292"/>
                </a:moveTo>
                <a:cubicBezTo>
                  <a:pt x="620" y="292"/>
                  <a:pt x="620" y="292"/>
                  <a:pt x="620" y="292"/>
                </a:cubicBezTo>
                <a:cubicBezTo>
                  <a:pt x="620" y="110"/>
                  <a:pt x="620" y="110"/>
                  <a:pt x="620" y="110"/>
                </a:cubicBezTo>
                <a:cubicBezTo>
                  <a:pt x="620" y="90"/>
                  <a:pt x="637" y="73"/>
                  <a:pt x="657" y="73"/>
                </a:cubicBezTo>
                <a:cubicBezTo>
                  <a:pt x="1533" y="73"/>
                  <a:pt x="1533" y="73"/>
                  <a:pt x="1533" y="73"/>
                </a:cubicBezTo>
                <a:cubicBezTo>
                  <a:pt x="1553" y="73"/>
                  <a:pt x="1569" y="90"/>
                  <a:pt x="1569" y="110"/>
                </a:cubicBezTo>
                <a:lnTo>
                  <a:pt x="1569" y="292"/>
                </a:lnTo>
                <a:close/>
                <a:moveTo>
                  <a:pt x="985" y="1570"/>
                </a:moveTo>
                <a:cubicBezTo>
                  <a:pt x="985" y="1550"/>
                  <a:pt x="1002" y="1533"/>
                  <a:pt x="1022" y="1533"/>
                </a:cubicBezTo>
                <a:cubicBezTo>
                  <a:pt x="1168" y="1533"/>
                  <a:pt x="1168" y="1533"/>
                  <a:pt x="1168" y="1533"/>
                </a:cubicBezTo>
                <a:cubicBezTo>
                  <a:pt x="1188" y="1533"/>
                  <a:pt x="1204" y="1550"/>
                  <a:pt x="1204" y="1570"/>
                </a:cubicBezTo>
                <a:cubicBezTo>
                  <a:pt x="1204" y="1590"/>
                  <a:pt x="1188" y="1606"/>
                  <a:pt x="1168" y="1606"/>
                </a:cubicBezTo>
                <a:cubicBezTo>
                  <a:pt x="1022" y="1606"/>
                  <a:pt x="1022" y="1606"/>
                  <a:pt x="1022" y="1606"/>
                </a:cubicBezTo>
                <a:cubicBezTo>
                  <a:pt x="1002" y="1606"/>
                  <a:pt x="985" y="1590"/>
                  <a:pt x="985" y="1570"/>
                </a:cubicBezTo>
                <a:close/>
                <a:moveTo>
                  <a:pt x="1186" y="183"/>
                </a:moveTo>
                <a:cubicBezTo>
                  <a:pt x="1186" y="203"/>
                  <a:pt x="1170" y="219"/>
                  <a:pt x="1150" y="219"/>
                </a:cubicBezTo>
                <a:cubicBezTo>
                  <a:pt x="858" y="219"/>
                  <a:pt x="858" y="219"/>
                  <a:pt x="858" y="219"/>
                </a:cubicBezTo>
                <a:cubicBezTo>
                  <a:pt x="837" y="219"/>
                  <a:pt x="821" y="203"/>
                  <a:pt x="821" y="183"/>
                </a:cubicBezTo>
                <a:cubicBezTo>
                  <a:pt x="821" y="163"/>
                  <a:pt x="837" y="146"/>
                  <a:pt x="858" y="146"/>
                </a:cubicBezTo>
                <a:cubicBezTo>
                  <a:pt x="1150" y="146"/>
                  <a:pt x="1150" y="146"/>
                  <a:pt x="1150" y="146"/>
                </a:cubicBezTo>
                <a:cubicBezTo>
                  <a:pt x="1170" y="146"/>
                  <a:pt x="1186" y="163"/>
                  <a:pt x="1186" y="183"/>
                </a:cubicBezTo>
                <a:close/>
                <a:moveTo>
                  <a:pt x="1369" y="183"/>
                </a:moveTo>
                <a:cubicBezTo>
                  <a:pt x="1369" y="203"/>
                  <a:pt x="1352" y="219"/>
                  <a:pt x="1332" y="219"/>
                </a:cubicBezTo>
                <a:cubicBezTo>
                  <a:pt x="1296" y="219"/>
                  <a:pt x="1296" y="219"/>
                  <a:pt x="1296" y="219"/>
                </a:cubicBezTo>
                <a:cubicBezTo>
                  <a:pt x="1275" y="219"/>
                  <a:pt x="1259" y="203"/>
                  <a:pt x="1259" y="183"/>
                </a:cubicBezTo>
                <a:cubicBezTo>
                  <a:pt x="1259" y="163"/>
                  <a:pt x="1275" y="146"/>
                  <a:pt x="1296" y="146"/>
                </a:cubicBezTo>
                <a:cubicBezTo>
                  <a:pt x="1332" y="146"/>
                  <a:pt x="1332" y="146"/>
                  <a:pt x="1332" y="146"/>
                </a:cubicBezTo>
                <a:cubicBezTo>
                  <a:pt x="1352" y="146"/>
                  <a:pt x="1369" y="163"/>
                  <a:pt x="1369" y="1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2" name="Freeform 273"/>
          <p:cNvSpPr>
            <a:spLocks noEditPoints="1"/>
          </p:cNvSpPr>
          <p:nvPr/>
        </p:nvSpPr>
        <p:spPr bwMode="auto">
          <a:xfrm>
            <a:off x="10773535" y="11499648"/>
            <a:ext cx="552736" cy="829828"/>
          </a:xfrm>
          <a:custGeom>
            <a:avLst/>
            <a:gdLst>
              <a:gd name="T0" fmla="*/ 561 w 1168"/>
              <a:gd name="T1" fmla="*/ 11 h 1754"/>
              <a:gd name="T2" fmla="*/ 86 w 1168"/>
              <a:gd name="T3" fmla="*/ 261 h 1754"/>
              <a:gd name="T4" fmla="*/ 12 w 1168"/>
              <a:gd name="T5" fmla="*/ 268 h 1754"/>
              <a:gd name="T6" fmla="*/ 0 w 1168"/>
              <a:gd name="T7" fmla="*/ 954 h 1754"/>
              <a:gd name="T8" fmla="*/ 590 w 1168"/>
              <a:gd name="T9" fmla="*/ 1754 h 1754"/>
              <a:gd name="T10" fmla="*/ 1168 w 1168"/>
              <a:gd name="T11" fmla="*/ 953 h 1754"/>
              <a:gd name="T12" fmla="*/ 1156 w 1168"/>
              <a:gd name="T13" fmla="*/ 268 h 1754"/>
              <a:gd name="T14" fmla="*/ 1081 w 1168"/>
              <a:gd name="T15" fmla="*/ 261 h 1754"/>
              <a:gd name="T16" fmla="*/ 607 w 1168"/>
              <a:gd name="T17" fmla="*/ 11 h 1754"/>
              <a:gd name="T18" fmla="*/ 1095 w 1168"/>
              <a:gd name="T19" fmla="*/ 950 h 1754"/>
              <a:gd name="T20" fmla="*/ 73 w 1168"/>
              <a:gd name="T21" fmla="*/ 951 h 1754"/>
              <a:gd name="T22" fmla="*/ 577 w 1168"/>
              <a:gd name="T23" fmla="*/ 92 h 1754"/>
              <a:gd name="T24" fmla="*/ 591 w 1168"/>
              <a:gd name="T25" fmla="*/ 92 h 1754"/>
              <a:gd name="T26" fmla="*/ 561 w 1168"/>
              <a:gd name="T27" fmla="*/ 245 h 1754"/>
              <a:gd name="T28" fmla="*/ 182 w 1168"/>
              <a:gd name="T29" fmla="*/ 465 h 1754"/>
              <a:gd name="T30" fmla="*/ 182 w 1168"/>
              <a:gd name="T31" fmla="*/ 946 h 1754"/>
              <a:gd name="T32" fmla="*/ 592 w 1168"/>
              <a:gd name="T33" fmla="*/ 1513 h 1754"/>
              <a:gd name="T34" fmla="*/ 985 w 1168"/>
              <a:gd name="T35" fmla="*/ 948 h 1754"/>
              <a:gd name="T36" fmla="*/ 985 w 1168"/>
              <a:gd name="T37" fmla="*/ 465 h 1754"/>
              <a:gd name="T38" fmla="*/ 606 w 1168"/>
              <a:gd name="T39" fmla="*/ 245 h 1754"/>
              <a:gd name="T40" fmla="*/ 912 w 1168"/>
              <a:gd name="T41" fmla="*/ 494 h 1754"/>
              <a:gd name="T42" fmla="*/ 592 w 1168"/>
              <a:gd name="T43" fmla="*/ 1427 h 1754"/>
              <a:gd name="T44" fmla="*/ 255 w 1168"/>
              <a:gd name="T45" fmla="*/ 494 h 1754"/>
              <a:gd name="T46" fmla="*/ 912 w 1168"/>
              <a:gd name="T47" fmla="*/ 494 h 1754"/>
              <a:gd name="T48" fmla="*/ 401 w 1168"/>
              <a:gd name="T49" fmla="*/ 997 h 1754"/>
              <a:gd name="T50" fmla="*/ 569 w 1168"/>
              <a:gd name="T51" fmla="*/ 1121 h 1754"/>
              <a:gd name="T52" fmla="*/ 612 w 1168"/>
              <a:gd name="T53" fmla="*/ 1072 h 1754"/>
              <a:gd name="T54" fmla="*/ 766 w 1168"/>
              <a:gd name="T55" fmla="*/ 934 h 1754"/>
              <a:gd name="T56" fmla="*/ 614 w 1168"/>
              <a:gd name="T57" fmla="*/ 794 h 1754"/>
              <a:gd name="T58" fmla="*/ 612 w 1168"/>
              <a:gd name="T59" fmla="*/ 666 h 1754"/>
              <a:gd name="T60" fmla="*/ 754 w 1168"/>
              <a:gd name="T61" fmla="*/ 642 h 1754"/>
              <a:gd name="T62" fmla="*/ 612 w 1168"/>
              <a:gd name="T63" fmla="*/ 557 h 1754"/>
              <a:gd name="T64" fmla="*/ 569 w 1168"/>
              <a:gd name="T65" fmla="*/ 591 h 1754"/>
              <a:gd name="T66" fmla="*/ 420 w 1168"/>
              <a:gd name="T67" fmla="*/ 728 h 1754"/>
              <a:gd name="T68" fmla="*/ 569 w 1168"/>
              <a:gd name="T69" fmla="*/ 865 h 1754"/>
              <a:gd name="T70" fmla="*/ 451 w 1168"/>
              <a:gd name="T71" fmla="*/ 938 h 1754"/>
              <a:gd name="T72" fmla="*/ 668 w 1168"/>
              <a:gd name="T73" fmla="*/ 903 h 1754"/>
              <a:gd name="T74" fmla="*/ 664 w 1168"/>
              <a:gd name="T75" fmla="*/ 980 h 1754"/>
              <a:gd name="T76" fmla="*/ 612 w 1168"/>
              <a:gd name="T77" fmla="*/ 877 h 1754"/>
              <a:gd name="T78" fmla="*/ 503 w 1168"/>
              <a:gd name="T79" fmla="*/ 720 h 1754"/>
              <a:gd name="T80" fmla="*/ 569 w 1168"/>
              <a:gd name="T81" fmla="*/ 664 h 1754"/>
              <a:gd name="T82" fmla="*/ 517 w 1168"/>
              <a:gd name="T83" fmla="*/ 756 h 1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68" h="1754">
                <a:moveTo>
                  <a:pt x="607" y="11"/>
                </a:moveTo>
                <a:cubicBezTo>
                  <a:pt x="593" y="0"/>
                  <a:pt x="574" y="0"/>
                  <a:pt x="561" y="11"/>
                </a:cubicBezTo>
                <a:cubicBezTo>
                  <a:pt x="530" y="36"/>
                  <a:pt x="530" y="36"/>
                  <a:pt x="530" y="36"/>
                </a:cubicBezTo>
                <a:cubicBezTo>
                  <a:pt x="402" y="141"/>
                  <a:pt x="256" y="261"/>
                  <a:pt x="86" y="261"/>
                </a:cubicBezTo>
                <a:cubicBezTo>
                  <a:pt x="70" y="261"/>
                  <a:pt x="55" y="260"/>
                  <a:pt x="40" y="259"/>
                </a:cubicBezTo>
                <a:cubicBezTo>
                  <a:pt x="29" y="258"/>
                  <a:pt x="19" y="261"/>
                  <a:pt x="12" y="268"/>
                </a:cubicBezTo>
                <a:cubicBezTo>
                  <a:pt x="4" y="275"/>
                  <a:pt x="0" y="285"/>
                  <a:pt x="0" y="295"/>
                </a:cubicBezTo>
                <a:cubicBezTo>
                  <a:pt x="0" y="954"/>
                  <a:pt x="0" y="954"/>
                  <a:pt x="0" y="954"/>
                </a:cubicBezTo>
                <a:cubicBezTo>
                  <a:pt x="29" y="1270"/>
                  <a:pt x="406" y="1613"/>
                  <a:pt x="567" y="1746"/>
                </a:cubicBezTo>
                <a:cubicBezTo>
                  <a:pt x="574" y="1752"/>
                  <a:pt x="582" y="1754"/>
                  <a:pt x="590" y="1754"/>
                </a:cubicBezTo>
                <a:cubicBezTo>
                  <a:pt x="598" y="1754"/>
                  <a:pt x="607" y="1752"/>
                  <a:pt x="613" y="1746"/>
                </a:cubicBezTo>
                <a:cubicBezTo>
                  <a:pt x="809" y="1589"/>
                  <a:pt x="1142" y="1277"/>
                  <a:pt x="1168" y="953"/>
                </a:cubicBezTo>
                <a:cubicBezTo>
                  <a:pt x="1168" y="295"/>
                  <a:pt x="1168" y="295"/>
                  <a:pt x="1168" y="295"/>
                </a:cubicBezTo>
                <a:cubicBezTo>
                  <a:pt x="1168" y="285"/>
                  <a:pt x="1163" y="275"/>
                  <a:pt x="1156" y="268"/>
                </a:cubicBezTo>
                <a:cubicBezTo>
                  <a:pt x="1148" y="261"/>
                  <a:pt x="1138" y="258"/>
                  <a:pt x="1128" y="259"/>
                </a:cubicBezTo>
                <a:cubicBezTo>
                  <a:pt x="1112" y="260"/>
                  <a:pt x="1097" y="261"/>
                  <a:pt x="1081" y="261"/>
                </a:cubicBezTo>
                <a:cubicBezTo>
                  <a:pt x="911" y="261"/>
                  <a:pt x="765" y="141"/>
                  <a:pt x="637" y="36"/>
                </a:cubicBezTo>
                <a:lnTo>
                  <a:pt x="607" y="11"/>
                </a:lnTo>
                <a:close/>
                <a:moveTo>
                  <a:pt x="1095" y="334"/>
                </a:moveTo>
                <a:cubicBezTo>
                  <a:pt x="1095" y="950"/>
                  <a:pt x="1095" y="950"/>
                  <a:pt x="1095" y="950"/>
                </a:cubicBezTo>
                <a:cubicBezTo>
                  <a:pt x="1072" y="1232"/>
                  <a:pt x="779" y="1516"/>
                  <a:pt x="591" y="1671"/>
                </a:cubicBezTo>
                <a:cubicBezTo>
                  <a:pt x="284" y="1412"/>
                  <a:pt x="90" y="1143"/>
                  <a:pt x="73" y="951"/>
                </a:cubicBezTo>
                <a:cubicBezTo>
                  <a:pt x="73" y="334"/>
                  <a:pt x="73" y="334"/>
                  <a:pt x="73" y="334"/>
                </a:cubicBezTo>
                <a:cubicBezTo>
                  <a:pt x="275" y="340"/>
                  <a:pt x="436" y="208"/>
                  <a:pt x="577" y="92"/>
                </a:cubicBezTo>
                <a:cubicBezTo>
                  <a:pt x="584" y="86"/>
                  <a:pt x="584" y="86"/>
                  <a:pt x="584" y="86"/>
                </a:cubicBezTo>
                <a:cubicBezTo>
                  <a:pt x="591" y="92"/>
                  <a:pt x="591" y="92"/>
                  <a:pt x="591" y="92"/>
                </a:cubicBezTo>
                <a:cubicBezTo>
                  <a:pt x="732" y="208"/>
                  <a:pt x="893" y="339"/>
                  <a:pt x="1095" y="334"/>
                </a:cubicBezTo>
                <a:close/>
                <a:moveTo>
                  <a:pt x="561" y="245"/>
                </a:moveTo>
                <a:cubicBezTo>
                  <a:pt x="473" y="314"/>
                  <a:pt x="353" y="398"/>
                  <a:pt x="211" y="430"/>
                </a:cubicBezTo>
                <a:cubicBezTo>
                  <a:pt x="194" y="433"/>
                  <a:pt x="182" y="448"/>
                  <a:pt x="182" y="465"/>
                </a:cubicBezTo>
                <a:cubicBezTo>
                  <a:pt x="182" y="941"/>
                  <a:pt x="182" y="941"/>
                  <a:pt x="182" y="941"/>
                </a:cubicBezTo>
                <a:cubicBezTo>
                  <a:pt x="182" y="943"/>
                  <a:pt x="182" y="944"/>
                  <a:pt x="182" y="946"/>
                </a:cubicBezTo>
                <a:cubicBezTo>
                  <a:pt x="200" y="1088"/>
                  <a:pt x="344" y="1297"/>
                  <a:pt x="567" y="1504"/>
                </a:cubicBezTo>
                <a:cubicBezTo>
                  <a:pt x="574" y="1510"/>
                  <a:pt x="583" y="1513"/>
                  <a:pt x="592" y="1513"/>
                </a:cubicBezTo>
                <a:cubicBezTo>
                  <a:pt x="600" y="1513"/>
                  <a:pt x="609" y="1510"/>
                  <a:pt x="616" y="1504"/>
                </a:cubicBezTo>
                <a:cubicBezTo>
                  <a:pt x="838" y="1301"/>
                  <a:pt x="969" y="1104"/>
                  <a:pt x="985" y="948"/>
                </a:cubicBezTo>
                <a:cubicBezTo>
                  <a:pt x="985" y="947"/>
                  <a:pt x="985" y="946"/>
                  <a:pt x="985" y="944"/>
                </a:cubicBezTo>
                <a:cubicBezTo>
                  <a:pt x="985" y="465"/>
                  <a:pt x="985" y="465"/>
                  <a:pt x="985" y="465"/>
                </a:cubicBezTo>
                <a:cubicBezTo>
                  <a:pt x="985" y="448"/>
                  <a:pt x="973" y="433"/>
                  <a:pt x="957" y="430"/>
                </a:cubicBezTo>
                <a:cubicBezTo>
                  <a:pt x="815" y="398"/>
                  <a:pt x="695" y="314"/>
                  <a:pt x="606" y="245"/>
                </a:cubicBezTo>
                <a:cubicBezTo>
                  <a:pt x="593" y="235"/>
                  <a:pt x="574" y="235"/>
                  <a:pt x="561" y="245"/>
                </a:cubicBezTo>
                <a:close/>
                <a:moveTo>
                  <a:pt x="912" y="494"/>
                </a:moveTo>
                <a:cubicBezTo>
                  <a:pt x="912" y="942"/>
                  <a:pt x="912" y="942"/>
                  <a:pt x="912" y="942"/>
                </a:cubicBezTo>
                <a:cubicBezTo>
                  <a:pt x="898" y="1073"/>
                  <a:pt x="782" y="1248"/>
                  <a:pt x="592" y="1427"/>
                </a:cubicBezTo>
                <a:cubicBezTo>
                  <a:pt x="399" y="1243"/>
                  <a:pt x="271" y="1058"/>
                  <a:pt x="255" y="939"/>
                </a:cubicBezTo>
                <a:cubicBezTo>
                  <a:pt x="255" y="494"/>
                  <a:pt x="255" y="494"/>
                  <a:pt x="255" y="494"/>
                </a:cubicBezTo>
                <a:cubicBezTo>
                  <a:pt x="387" y="458"/>
                  <a:pt x="498" y="385"/>
                  <a:pt x="584" y="320"/>
                </a:cubicBezTo>
                <a:cubicBezTo>
                  <a:pt x="670" y="385"/>
                  <a:pt x="781" y="458"/>
                  <a:pt x="912" y="494"/>
                </a:cubicBezTo>
                <a:close/>
                <a:moveTo>
                  <a:pt x="451" y="938"/>
                </a:moveTo>
                <a:cubicBezTo>
                  <a:pt x="401" y="997"/>
                  <a:pt x="401" y="997"/>
                  <a:pt x="401" y="997"/>
                </a:cubicBezTo>
                <a:cubicBezTo>
                  <a:pt x="451" y="1040"/>
                  <a:pt x="506" y="1065"/>
                  <a:pt x="569" y="1071"/>
                </a:cubicBezTo>
                <a:cubicBezTo>
                  <a:pt x="569" y="1121"/>
                  <a:pt x="569" y="1121"/>
                  <a:pt x="569" y="1121"/>
                </a:cubicBezTo>
                <a:cubicBezTo>
                  <a:pt x="612" y="1121"/>
                  <a:pt x="612" y="1121"/>
                  <a:pt x="612" y="1121"/>
                </a:cubicBezTo>
                <a:cubicBezTo>
                  <a:pt x="612" y="1072"/>
                  <a:pt x="612" y="1072"/>
                  <a:pt x="612" y="1072"/>
                </a:cubicBezTo>
                <a:cubicBezTo>
                  <a:pt x="659" y="1070"/>
                  <a:pt x="696" y="1056"/>
                  <a:pt x="724" y="1031"/>
                </a:cubicBezTo>
                <a:cubicBezTo>
                  <a:pt x="752" y="1006"/>
                  <a:pt x="766" y="974"/>
                  <a:pt x="766" y="934"/>
                </a:cubicBezTo>
                <a:cubicBezTo>
                  <a:pt x="766" y="895"/>
                  <a:pt x="754" y="864"/>
                  <a:pt x="729" y="843"/>
                </a:cubicBezTo>
                <a:cubicBezTo>
                  <a:pt x="705" y="822"/>
                  <a:pt x="666" y="806"/>
                  <a:pt x="614" y="794"/>
                </a:cubicBezTo>
                <a:cubicBezTo>
                  <a:pt x="612" y="794"/>
                  <a:pt x="612" y="794"/>
                  <a:pt x="612" y="794"/>
                </a:cubicBezTo>
                <a:cubicBezTo>
                  <a:pt x="612" y="666"/>
                  <a:pt x="612" y="666"/>
                  <a:pt x="612" y="666"/>
                </a:cubicBezTo>
                <a:cubicBezTo>
                  <a:pt x="647" y="671"/>
                  <a:pt x="680" y="684"/>
                  <a:pt x="710" y="705"/>
                </a:cubicBezTo>
                <a:cubicBezTo>
                  <a:pt x="754" y="642"/>
                  <a:pt x="754" y="642"/>
                  <a:pt x="754" y="642"/>
                </a:cubicBezTo>
                <a:cubicBezTo>
                  <a:pt x="709" y="612"/>
                  <a:pt x="662" y="595"/>
                  <a:pt x="612" y="591"/>
                </a:cubicBezTo>
                <a:cubicBezTo>
                  <a:pt x="612" y="557"/>
                  <a:pt x="612" y="557"/>
                  <a:pt x="612" y="557"/>
                </a:cubicBezTo>
                <a:cubicBezTo>
                  <a:pt x="569" y="557"/>
                  <a:pt x="569" y="557"/>
                  <a:pt x="569" y="557"/>
                </a:cubicBezTo>
                <a:cubicBezTo>
                  <a:pt x="569" y="591"/>
                  <a:pt x="569" y="591"/>
                  <a:pt x="569" y="591"/>
                </a:cubicBezTo>
                <a:cubicBezTo>
                  <a:pt x="525" y="593"/>
                  <a:pt x="489" y="607"/>
                  <a:pt x="461" y="632"/>
                </a:cubicBezTo>
                <a:cubicBezTo>
                  <a:pt x="434" y="657"/>
                  <a:pt x="420" y="689"/>
                  <a:pt x="420" y="728"/>
                </a:cubicBezTo>
                <a:cubicBezTo>
                  <a:pt x="420" y="767"/>
                  <a:pt x="432" y="797"/>
                  <a:pt x="456" y="817"/>
                </a:cubicBezTo>
                <a:cubicBezTo>
                  <a:pt x="480" y="837"/>
                  <a:pt x="517" y="853"/>
                  <a:pt x="569" y="865"/>
                </a:cubicBezTo>
                <a:cubicBezTo>
                  <a:pt x="569" y="997"/>
                  <a:pt x="569" y="997"/>
                  <a:pt x="569" y="997"/>
                </a:cubicBezTo>
                <a:cubicBezTo>
                  <a:pt x="528" y="991"/>
                  <a:pt x="489" y="971"/>
                  <a:pt x="451" y="938"/>
                </a:cubicBezTo>
                <a:close/>
                <a:moveTo>
                  <a:pt x="612" y="877"/>
                </a:moveTo>
                <a:cubicBezTo>
                  <a:pt x="639" y="885"/>
                  <a:pt x="658" y="894"/>
                  <a:pt x="668" y="903"/>
                </a:cubicBezTo>
                <a:cubicBezTo>
                  <a:pt x="678" y="912"/>
                  <a:pt x="683" y="925"/>
                  <a:pt x="683" y="941"/>
                </a:cubicBezTo>
                <a:cubicBezTo>
                  <a:pt x="683" y="957"/>
                  <a:pt x="677" y="970"/>
                  <a:pt x="664" y="980"/>
                </a:cubicBezTo>
                <a:cubicBezTo>
                  <a:pt x="651" y="991"/>
                  <a:pt x="634" y="997"/>
                  <a:pt x="612" y="999"/>
                </a:cubicBezTo>
                <a:lnTo>
                  <a:pt x="612" y="877"/>
                </a:lnTo>
                <a:close/>
                <a:moveTo>
                  <a:pt x="517" y="756"/>
                </a:moveTo>
                <a:cubicBezTo>
                  <a:pt x="508" y="747"/>
                  <a:pt x="503" y="735"/>
                  <a:pt x="503" y="720"/>
                </a:cubicBezTo>
                <a:cubicBezTo>
                  <a:pt x="503" y="705"/>
                  <a:pt x="509" y="692"/>
                  <a:pt x="521" y="682"/>
                </a:cubicBezTo>
                <a:cubicBezTo>
                  <a:pt x="532" y="671"/>
                  <a:pt x="548" y="665"/>
                  <a:pt x="569" y="664"/>
                </a:cubicBezTo>
                <a:cubicBezTo>
                  <a:pt x="569" y="781"/>
                  <a:pt x="569" y="781"/>
                  <a:pt x="569" y="781"/>
                </a:cubicBezTo>
                <a:cubicBezTo>
                  <a:pt x="543" y="773"/>
                  <a:pt x="526" y="765"/>
                  <a:pt x="517" y="7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4" name="Freeform 224"/>
          <p:cNvSpPr>
            <a:spLocks noEditPoints="1"/>
          </p:cNvSpPr>
          <p:nvPr/>
        </p:nvSpPr>
        <p:spPr bwMode="auto">
          <a:xfrm>
            <a:off x="1682045" y="1373194"/>
            <a:ext cx="830692" cy="830400"/>
          </a:xfrm>
          <a:custGeom>
            <a:avLst/>
            <a:gdLst>
              <a:gd name="T0" fmla="*/ 1526 w 1755"/>
              <a:gd name="T1" fmla="*/ 1159 h 1755"/>
              <a:gd name="T2" fmla="*/ 1526 w 1755"/>
              <a:gd name="T3" fmla="*/ 950 h 1755"/>
              <a:gd name="T4" fmla="*/ 229 w 1755"/>
              <a:gd name="T5" fmla="*/ 950 h 1755"/>
              <a:gd name="T6" fmla="*/ 229 w 1755"/>
              <a:gd name="T7" fmla="*/ 1159 h 1755"/>
              <a:gd name="T8" fmla="*/ 283 w 1755"/>
              <a:gd name="T9" fmla="*/ 999 h 1755"/>
              <a:gd name="T10" fmla="*/ 1472 w 1755"/>
              <a:gd name="T11" fmla="*/ 999 h 1755"/>
              <a:gd name="T12" fmla="*/ 1472 w 1755"/>
              <a:gd name="T13" fmla="*/ 1110 h 1755"/>
              <a:gd name="T14" fmla="*/ 283 w 1755"/>
              <a:gd name="T15" fmla="*/ 1110 h 1755"/>
              <a:gd name="T16" fmla="*/ 283 w 1755"/>
              <a:gd name="T17" fmla="*/ 999 h 1755"/>
              <a:gd name="T18" fmla="*/ 1150 w 1755"/>
              <a:gd name="T19" fmla="*/ 1055 h 1755"/>
              <a:gd name="T20" fmla="*/ 763 w 1755"/>
              <a:gd name="T21" fmla="*/ 825 h 1755"/>
              <a:gd name="T22" fmla="*/ 657 w 1755"/>
              <a:gd name="T23" fmla="*/ 907 h 1755"/>
              <a:gd name="T24" fmla="*/ 605 w 1755"/>
              <a:gd name="T25" fmla="*/ 1055 h 1755"/>
              <a:gd name="T26" fmla="*/ 719 w 1755"/>
              <a:gd name="T27" fmla="*/ 946 h 1755"/>
              <a:gd name="T28" fmla="*/ 836 w 1755"/>
              <a:gd name="T29" fmla="*/ 957 h 1755"/>
              <a:gd name="T30" fmla="*/ 717 w 1755"/>
              <a:gd name="T31" fmla="*/ 957 h 1755"/>
              <a:gd name="T32" fmla="*/ 678 w 1755"/>
              <a:gd name="T33" fmla="*/ 1045 h 1755"/>
              <a:gd name="T34" fmla="*/ 777 w 1755"/>
              <a:gd name="T35" fmla="*/ 1089 h 1755"/>
              <a:gd name="T36" fmla="*/ 880 w 1755"/>
              <a:gd name="T37" fmla="*/ 875 h 1755"/>
              <a:gd name="T38" fmla="*/ 1077 w 1755"/>
              <a:gd name="T39" fmla="*/ 1055 h 1755"/>
              <a:gd name="T40" fmla="*/ 678 w 1755"/>
              <a:gd name="T41" fmla="*/ 1055 h 1755"/>
              <a:gd name="T42" fmla="*/ 0 w 1755"/>
              <a:gd name="T43" fmla="*/ 110 h 1755"/>
              <a:gd name="T44" fmla="*/ 109 w 1755"/>
              <a:gd name="T45" fmla="*/ 1755 h 1755"/>
              <a:gd name="T46" fmla="*/ 1755 w 1755"/>
              <a:gd name="T47" fmla="*/ 1646 h 1755"/>
              <a:gd name="T48" fmla="*/ 1645 w 1755"/>
              <a:gd name="T49" fmla="*/ 0 h 1755"/>
              <a:gd name="T50" fmla="*/ 0 w 1755"/>
              <a:gd name="T51" fmla="*/ 110 h 1755"/>
              <a:gd name="T52" fmla="*/ 1645 w 1755"/>
              <a:gd name="T53" fmla="*/ 1682 h 1755"/>
              <a:gd name="T54" fmla="*/ 73 w 1755"/>
              <a:gd name="T55" fmla="*/ 1646 h 1755"/>
              <a:gd name="T56" fmla="*/ 1682 w 1755"/>
              <a:gd name="T57" fmla="*/ 402 h 1755"/>
              <a:gd name="T58" fmla="*/ 1682 w 1755"/>
              <a:gd name="T59" fmla="*/ 110 h 1755"/>
              <a:gd name="T60" fmla="*/ 73 w 1755"/>
              <a:gd name="T61" fmla="*/ 329 h 1755"/>
              <a:gd name="T62" fmla="*/ 109 w 1755"/>
              <a:gd name="T63" fmla="*/ 73 h 1755"/>
              <a:gd name="T64" fmla="*/ 1682 w 1755"/>
              <a:gd name="T65" fmla="*/ 110 h 1755"/>
              <a:gd name="T66" fmla="*/ 219 w 1755"/>
              <a:gd name="T67" fmla="*/ 256 h 1755"/>
              <a:gd name="T68" fmla="*/ 585 w 1755"/>
              <a:gd name="T69" fmla="*/ 183 h 1755"/>
              <a:gd name="T70" fmla="*/ 731 w 1755"/>
              <a:gd name="T71" fmla="*/ 256 h 1755"/>
              <a:gd name="T72" fmla="*/ 658 w 1755"/>
              <a:gd name="T73" fmla="*/ 183 h 1755"/>
              <a:gd name="T74" fmla="*/ 731 w 1755"/>
              <a:gd name="T75" fmla="*/ 256 h 1755"/>
              <a:gd name="T76" fmla="*/ 804 w 1755"/>
              <a:gd name="T77" fmla="*/ 256 h 1755"/>
              <a:gd name="T78" fmla="*/ 877 w 1755"/>
              <a:gd name="T79" fmla="*/ 183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55" h="1755">
                <a:moveTo>
                  <a:pt x="877" y="1453"/>
                </a:moveTo>
                <a:cubicBezTo>
                  <a:pt x="1123" y="1453"/>
                  <a:pt x="1353" y="1349"/>
                  <a:pt x="1526" y="1159"/>
                </a:cubicBezTo>
                <a:cubicBezTo>
                  <a:pt x="1621" y="1055"/>
                  <a:pt x="1621" y="1055"/>
                  <a:pt x="1621" y="1055"/>
                </a:cubicBezTo>
                <a:cubicBezTo>
                  <a:pt x="1526" y="950"/>
                  <a:pt x="1526" y="950"/>
                  <a:pt x="1526" y="950"/>
                </a:cubicBezTo>
                <a:cubicBezTo>
                  <a:pt x="1353" y="760"/>
                  <a:pt x="1123" y="656"/>
                  <a:pt x="877" y="656"/>
                </a:cubicBezTo>
                <a:cubicBezTo>
                  <a:pt x="632" y="656"/>
                  <a:pt x="402" y="760"/>
                  <a:pt x="229" y="950"/>
                </a:cubicBezTo>
                <a:cubicBezTo>
                  <a:pt x="134" y="1055"/>
                  <a:pt x="134" y="1055"/>
                  <a:pt x="134" y="1055"/>
                </a:cubicBezTo>
                <a:cubicBezTo>
                  <a:pt x="229" y="1159"/>
                  <a:pt x="229" y="1159"/>
                  <a:pt x="229" y="1159"/>
                </a:cubicBezTo>
                <a:cubicBezTo>
                  <a:pt x="402" y="1349"/>
                  <a:pt x="632" y="1453"/>
                  <a:pt x="877" y="1453"/>
                </a:cubicBezTo>
                <a:close/>
                <a:moveTo>
                  <a:pt x="283" y="999"/>
                </a:moveTo>
                <a:cubicBezTo>
                  <a:pt x="442" y="825"/>
                  <a:pt x="653" y="729"/>
                  <a:pt x="877" y="729"/>
                </a:cubicBezTo>
                <a:cubicBezTo>
                  <a:pt x="1102" y="729"/>
                  <a:pt x="1313" y="825"/>
                  <a:pt x="1472" y="999"/>
                </a:cubicBezTo>
                <a:cubicBezTo>
                  <a:pt x="1522" y="1055"/>
                  <a:pt x="1522" y="1055"/>
                  <a:pt x="1522" y="1055"/>
                </a:cubicBezTo>
                <a:cubicBezTo>
                  <a:pt x="1472" y="1110"/>
                  <a:pt x="1472" y="1110"/>
                  <a:pt x="1472" y="1110"/>
                </a:cubicBezTo>
                <a:cubicBezTo>
                  <a:pt x="1313" y="1284"/>
                  <a:pt x="1102" y="1380"/>
                  <a:pt x="877" y="1380"/>
                </a:cubicBezTo>
                <a:cubicBezTo>
                  <a:pt x="653" y="1380"/>
                  <a:pt x="442" y="1284"/>
                  <a:pt x="283" y="1110"/>
                </a:cubicBezTo>
                <a:cubicBezTo>
                  <a:pt x="233" y="1055"/>
                  <a:pt x="233" y="1055"/>
                  <a:pt x="233" y="1055"/>
                </a:cubicBezTo>
                <a:lnTo>
                  <a:pt x="283" y="999"/>
                </a:lnTo>
                <a:close/>
                <a:moveTo>
                  <a:pt x="877" y="1308"/>
                </a:moveTo>
                <a:cubicBezTo>
                  <a:pt x="1028" y="1308"/>
                  <a:pt x="1150" y="1194"/>
                  <a:pt x="1150" y="1055"/>
                </a:cubicBezTo>
                <a:cubicBezTo>
                  <a:pt x="1150" y="915"/>
                  <a:pt x="1028" y="801"/>
                  <a:pt x="877" y="801"/>
                </a:cubicBezTo>
                <a:cubicBezTo>
                  <a:pt x="838" y="801"/>
                  <a:pt x="799" y="810"/>
                  <a:pt x="763" y="825"/>
                </a:cubicBezTo>
                <a:cubicBezTo>
                  <a:pt x="755" y="828"/>
                  <a:pt x="755" y="828"/>
                  <a:pt x="755" y="828"/>
                </a:cubicBezTo>
                <a:cubicBezTo>
                  <a:pt x="716" y="847"/>
                  <a:pt x="682" y="874"/>
                  <a:pt x="657" y="907"/>
                </a:cubicBezTo>
                <a:cubicBezTo>
                  <a:pt x="652" y="914"/>
                  <a:pt x="652" y="914"/>
                  <a:pt x="652" y="914"/>
                </a:cubicBezTo>
                <a:cubicBezTo>
                  <a:pt x="621" y="956"/>
                  <a:pt x="605" y="1004"/>
                  <a:pt x="605" y="1055"/>
                </a:cubicBezTo>
                <a:cubicBezTo>
                  <a:pt x="605" y="1194"/>
                  <a:pt x="727" y="1308"/>
                  <a:pt x="877" y="1308"/>
                </a:cubicBezTo>
                <a:close/>
                <a:moveTo>
                  <a:pt x="719" y="946"/>
                </a:moveTo>
                <a:cubicBezTo>
                  <a:pt x="735" y="926"/>
                  <a:pt x="756" y="910"/>
                  <a:pt x="780" y="898"/>
                </a:cubicBezTo>
                <a:cubicBezTo>
                  <a:pt x="811" y="900"/>
                  <a:pt x="836" y="925"/>
                  <a:pt x="836" y="957"/>
                </a:cubicBezTo>
                <a:cubicBezTo>
                  <a:pt x="836" y="989"/>
                  <a:pt x="809" y="1016"/>
                  <a:pt x="777" y="1016"/>
                </a:cubicBezTo>
                <a:cubicBezTo>
                  <a:pt x="744" y="1016"/>
                  <a:pt x="717" y="989"/>
                  <a:pt x="717" y="957"/>
                </a:cubicBezTo>
                <a:cubicBezTo>
                  <a:pt x="717" y="953"/>
                  <a:pt x="718" y="950"/>
                  <a:pt x="719" y="946"/>
                </a:cubicBezTo>
                <a:close/>
                <a:moveTo>
                  <a:pt x="678" y="1045"/>
                </a:moveTo>
                <a:cubicBezTo>
                  <a:pt x="678" y="1045"/>
                  <a:pt x="678" y="1045"/>
                  <a:pt x="678" y="1045"/>
                </a:cubicBezTo>
                <a:cubicBezTo>
                  <a:pt x="703" y="1072"/>
                  <a:pt x="738" y="1089"/>
                  <a:pt x="777" y="1089"/>
                </a:cubicBezTo>
                <a:cubicBezTo>
                  <a:pt x="850" y="1089"/>
                  <a:pt x="909" y="1030"/>
                  <a:pt x="909" y="957"/>
                </a:cubicBezTo>
                <a:cubicBezTo>
                  <a:pt x="909" y="926"/>
                  <a:pt x="898" y="898"/>
                  <a:pt x="880" y="875"/>
                </a:cubicBezTo>
                <a:cubicBezTo>
                  <a:pt x="880" y="875"/>
                  <a:pt x="880" y="875"/>
                  <a:pt x="880" y="875"/>
                </a:cubicBezTo>
                <a:cubicBezTo>
                  <a:pt x="989" y="876"/>
                  <a:pt x="1077" y="956"/>
                  <a:pt x="1077" y="1055"/>
                </a:cubicBezTo>
                <a:cubicBezTo>
                  <a:pt x="1077" y="1154"/>
                  <a:pt x="987" y="1234"/>
                  <a:pt x="877" y="1234"/>
                </a:cubicBezTo>
                <a:cubicBezTo>
                  <a:pt x="767" y="1234"/>
                  <a:pt x="678" y="1154"/>
                  <a:pt x="678" y="1055"/>
                </a:cubicBezTo>
                <a:cubicBezTo>
                  <a:pt x="678" y="1051"/>
                  <a:pt x="678" y="1048"/>
                  <a:pt x="678" y="1045"/>
                </a:cubicBezTo>
                <a:close/>
                <a:moveTo>
                  <a:pt x="0" y="110"/>
                </a:moveTo>
                <a:cubicBezTo>
                  <a:pt x="0" y="1646"/>
                  <a:pt x="0" y="1646"/>
                  <a:pt x="0" y="1646"/>
                </a:cubicBezTo>
                <a:cubicBezTo>
                  <a:pt x="0" y="1706"/>
                  <a:pt x="49" y="1755"/>
                  <a:pt x="109" y="1755"/>
                </a:cubicBezTo>
                <a:cubicBezTo>
                  <a:pt x="1645" y="1755"/>
                  <a:pt x="1645" y="1755"/>
                  <a:pt x="1645" y="1755"/>
                </a:cubicBezTo>
                <a:cubicBezTo>
                  <a:pt x="1706" y="1755"/>
                  <a:pt x="1755" y="1706"/>
                  <a:pt x="1755" y="1646"/>
                </a:cubicBezTo>
                <a:cubicBezTo>
                  <a:pt x="1755" y="110"/>
                  <a:pt x="1755" y="110"/>
                  <a:pt x="1755" y="110"/>
                </a:cubicBezTo>
                <a:cubicBezTo>
                  <a:pt x="1755" y="49"/>
                  <a:pt x="1706" y="0"/>
                  <a:pt x="1645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49" y="0"/>
                  <a:pt x="0" y="49"/>
                  <a:pt x="0" y="110"/>
                </a:cubicBezTo>
                <a:close/>
                <a:moveTo>
                  <a:pt x="1682" y="1646"/>
                </a:moveTo>
                <a:cubicBezTo>
                  <a:pt x="1682" y="1666"/>
                  <a:pt x="1666" y="1682"/>
                  <a:pt x="1645" y="1682"/>
                </a:cubicBezTo>
                <a:cubicBezTo>
                  <a:pt x="109" y="1682"/>
                  <a:pt x="109" y="1682"/>
                  <a:pt x="109" y="1682"/>
                </a:cubicBezTo>
                <a:cubicBezTo>
                  <a:pt x="89" y="1682"/>
                  <a:pt x="73" y="1666"/>
                  <a:pt x="73" y="1646"/>
                </a:cubicBezTo>
                <a:cubicBezTo>
                  <a:pt x="73" y="402"/>
                  <a:pt x="73" y="402"/>
                  <a:pt x="73" y="402"/>
                </a:cubicBezTo>
                <a:cubicBezTo>
                  <a:pt x="1682" y="402"/>
                  <a:pt x="1682" y="402"/>
                  <a:pt x="1682" y="402"/>
                </a:cubicBezTo>
                <a:lnTo>
                  <a:pt x="1682" y="1646"/>
                </a:lnTo>
                <a:close/>
                <a:moveTo>
                  <a:pt x="1682" y="110"/>
                </a:moveTo>
                <a:cubicBezTo>
                  <a:pt x="1682" y="329"/>
                  <a:pt x="1682" y="329"/>
                  <a:pt x="1682" y="329"/>
                </a:cubicBezTo>
                <a:cubicBezTo>
                  <a:pt x="73" y="329"/>
                  <a:pt x="73" y="329"/>
                  <a:pt x="73" y="329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3" y="89"/>
                  <a:pt x="89" y="73"/>
                  <a:pt x="109" y="73"/>
                </a:cubicBezTo>
                <a:cubicBezTo>
                  <a:pt x="1645" y="73"/>
                  <a:pt x="1645" y="73"/>
                  <a:pt x="1645" y="73"/>
                </a:cubicBezTo>
                <a:cubicBezTo>
                  <a:pt x="1666" y="73"/>
                  <a:pt x="1682" y="89"/>
                  <a:pt x="1682" y="110"/>
                </a:cubicBezTo>
                <a:close/>
                <a:moveTo>
                  <a:pt x="585" y="256"/>
                </a:moveTo>
                <a:cubicBezTo>
                  <a:pt x="219" y="256"/>
                  <a:pt x="219" y="256"/>
                  <a:pt x="219" y="256"/>
                </a:cubicBezTo>
                <a:cubicBezTo>
                  <a:pt x="219" y="183"/>
                  <a:pt x="219" y="183"/>
                  <a:pt x="219" y="183"/>
                </a:cubicBezTo>
                <a:cubicBezTo>
                  <a:pt x="585" y="183"/>
                  <a:pt x="585" y="183"/>
                  <a:pt x="585" y="183"/>
                </a:cubicBezTo>
                <a:lnTo>
                  <a:pt x="585" y="256"/>
                </a:lnTo>
                <a:close/>
                <a:moveTo>
                  <a:pt x="731" y="256"/>
                </a:moveTo>
                <a:cubicBezTo>
                  <a:pt x="658" y="256"/>
                  <a:pt x="658" y="256"/>
                  <a:pt x="658" y="256"/>
                </a:cubicBezTo>
                <a:cubicBezTo>
                  <a:pt x="658" y="183"/>
                  <a:pt x="658" y="183"/>
                  <a:pt x="658" y="183"/>
                </a:cubicBezTo>
                <a:cubicBezTo>
                  <a:pt x="731" y="183"/>
                  <a:pt x="731" y="183"/>
                  <a:pt x="731" y="183"/>
                </a:cubicBezTo>
                <a:lnTo>
                  <a:pt x="731" y="256"/>
                </a:lnTo>
                <a:close/>
                <a:moveTo>
                  <a:pt x="877" y="256"/>
                </a:moveTo>
                <a:cubicBezTo>
                  <a:pt x="804" y="256"/>
                  <a:pt x="804" y="256"/>
                  <a:pt x="804" y="256"/>
                </a:cubicBezTo>
                <a:cubicBezTo>
                  <a:pt x="804" y="183"/>
                  <a:pt x="804" y="183"/>
                  <a:pt x="804" y="183"/>
                </a:cubicBezTo>
                <a:cubicBezTo>
                  <a:pt x="877" y="183"/>
                  <a:pt x="877" y="183"/>
                  <a:pt x="877" y="183"/>
                </a:cubicBezTo>
                <a:lnTo>
                  <a:pt x="877" y="2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5" name="Freeform 225"/>
          <p:cNvSpPr>
            <a:spLocks noEditPoints="1"/>
          </p:cNvSpPr>
          <p:nvPr/>
        </p:nvSpPr>
        <p:spPr bwMode="auto">
          <a:xfrm>
            <a:off x="3922165" y="1373192"/>
            <a:ext cx="829244" cy="830404"/>
          </a:xfrm>
          <a:custGeom>
            <a:avLst/>
            <a:gdLst>
              <a:gd name="T0" fmla="*/ 1642 w 1752"/>
              <a:gd name="T1" fmla="*/ 1463 h 1755"/>
              <a:gd name="T2" fmla="*/ 1569 w 1752"/>
              <a:gd name="T3" fmla="*/ 1354 h 1755"/>
              <a:gd name="T4" fmla="*/ 876 w 1752"/>
              <a:gd name="T5" fmla="*/ 1244 h 1755"/>
              <a:gd name="T6" fmla="*/ 766 w 1752"/>
              <a:gd name="T7" fmla="*/ 1463 h 1755"/>
              <a:gd name="T8" fmla="*/ 584 w 1752"/>
              <a:gd name="T9" fmla="*/ 1573 h 1755"/>
              <a:gd name="T10" fmla="*/ 1752 w 1752"/>
              <a:gd name="T11" fmla="*/ 1755 h 1755"/>
              <a:gd name="T12" fmla="*/ 839 w 1752"/>
              <a:gd name="T13" fmla="*/ 1354 h 1755"/>
              <a:gd name="T14" fmla="*/ 1460 w 1752"/>
              <a:gd name="T15" fmla="*/ 1317 h 1755"/>
              <a:gd name="T16" fmla="*/ 1496 w 1752"/>
              <a:gd name="T17" fmla="*/ 1463 h 1755"/>
              <a:gd name="T18" fmla="*/ 839 w 1752"/>
              <a:gd name="T19" fmla="*/ 1354 h 1755"/>
              <a:gd name="T20" fmla="*/ 657 w 1752"/>
              <a:gd name="T21" fmla="*/ 1682 h 1755"/>
              <a:gd name="T22" fmla="*/ 693 w 1752"/>
              <a:gd name="T23" fmla="*/ 1536 h 1755"/>
              <a:gd name="T24" fmla="*/ 1679 w 1752"/>
              <a:gd name="T25" fmla="*/ 1573 h 1755"/>
              <a:gd name="T26" fmla="*/ 0 w 1752"/>
              <a:gd name="T27" fmla="*/ 1201 h 1755"/>
              <a:gd name="T28" fmla="*/ 32 w 1752"/>
              <a:gd name="T29" fmla="*/ 1279 h 1755"/>
              <a:gd name="T30" fmla="*/ 109 w 1752"/>
              <a:gd name="T31" fmla="*/ 1311 h 1755"/>
              <a:gd name="T32" fmla="*/ 884 w 1752"/>
              <a:gd name="T33" fmla="*/ 582 h 1755"/>
              <a:gd name="T34" fmla="*/ 987 w 1752"/>
              <a:gd name="T35" fmla="*/ 737 h 1755"/>
              <a:gd name="T36" fmla="*/ 1038 w 1752"/>
              <a:gd name="T37" fmla="*/ 737 h 1755"/>
              <a:gd name="T38" fmla="*/ 1297 w 1752"/>
              <a:gd name="T39" fmla="*/ 427 h 1755"/>
              <a:gd name="T40" fmla="*/ 884 w 1752"/>
              <a:gd name="T41" fmla="*/ 66 h 1755"/>
              <a:gd name="T42" fmla="*/ 832 w 1752"/>
              <a:gd name="T43" fmla="*/ 14 h 1755"/>
              <a:gd name="T44" fmla="*/ 574 w 1752"/>
              <a:gd name="T45" fmla="*/ 324 h 1755"/>
              <a:gd name="T46" fmla="*/ 625 w 1752"/>
              <a:gd name="T47" fmla="*/ 324 h 1755"/>
              <a:gd name="T48" fmla="*/ 32 w 1752"/>
              <a:gd name="T49" fmla="*/ 1124 h 1755"/>
              <a:gd name="T50" fmla="*/ 677 w 1752"/>
              <a:gd name="T51" fmla="*/ 272 h 1755"/>
              <a:gd name="T52" fmla="*/ 1193 w 1752"/>
              <a:gd name="T53" fmla="*/ 479 h 1755"/>
              <a:gd name="T54" fmla="*/ 677 w 1752"/>
              <a:gd name="T55" fmla="*/ 272 h 1755"/>
              <a:gd name="T56" fmla="*/ 832 w 1752"/>
              <a:gd name="T57" fmla="*/ 530 h 1755"/>
              <a:gd name="T58" fmla="*/ 303 w 1752"/>
              <a:gd name="T59" fmla="*/ 956 h 1755"/>
              <a:gd name="T60" fmla="*/ 251 w 1752"/>
              <a:gd name="T61" fmla="*/ 1007 h 1755"/>
              <a:gd name="T62" fmla="*/ 253 w 1752"/>
              <a:gd name="T63" fmla="*/ 1109 h 1755"/>
              <a:gd name="T64" fmla="*/ 251 w 1752"/>
              <a:gd name="T65" fmla="*/ 1007 h 1755"/>
              <a:gd name="T66" fmla="*/ 150 w 1752"/>
              <a:gd name="T67" fmla="*/ 1109 h 1755"/>
              <a:gd name="T68" fmla="*/ 135 w 1752"/>
              <a:gd name="T69" fmla="*/ 1227 h 1755"/>
              <a:gd name="T70" fmla="*/ 83 w 1752"/>
              <a:gd name="T71" fmla="*/ 1227 h 1755"/>
              <a:gd name="T72" fmla="*/ 83 w 1752"/>
              <a:gd name="T73" fmla="*/ 1175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52" h="1755">
                <a:moveTo>
                  <a:pt x="1752" y="1573"/>
                </a:moveTo>
                <a:cubicBezTo>
                  <a:pt x="1752" y="1512"/>
                  <a:pt x="1703" y="1463"/>
                  <a:pt x="1642" y="1463"/>
                </a:cubicBezTo>
                <a:cubicBezTo>
                  <a:pt x="1569" y="1463"/>
                  <a:pt x="1569" y="1463"/>
                  <a:pt x="1569" y="1463"/>
                </a:cubicBezTo>
                <a:cubicBezTo>
                  <a:pt x="1569" y="1354"/>
                  <a:pt x="1569" y="1354"/>
                  <a:pt x="1569" y="1354"/>
                </a:cubicBezTo>
                <a:cubicBezTo>
                  <a:pt x="1569" y="1293"/>
                  <a:pt x="1520" y="1244"/>
                  <a:pt x="1460" y="1244"/>
                </a:cubicBezTo>
                <a:cubicBezTo>
                  <a:pt x="876" y="1244"/>
                  <a:pt x="876" y="1244"/>
                  <a:pt x="876" y="1244"/>
                </a:cubicBezTo>
                <a:cubicBezTo>
                  <a:pt x="815" y="1244"/>
                  <a:pt x="766" y="1293"/>
                  <a:pt x="766" y="1354"/>
                </a:cubicBezTo>
                <a:cubicBezTo>
                  <a:pt x="766" y="1463"/>
                  <a:pt x="766" y="1463"/>
                  <a:pt x="766" y="1463"/>
                </a:cubicBezTo>
                <a:cubicBezTo>
                  <a:pt x="693" y="1463"/>
                  <a:pt x="693" y="1463"/>
                  <a:pt x="693" y="1463"/>
                </a:cubicBezTo>
                <a:cubicBezTo>
                  <a:pt x="633" y="1463"/>
                  <a:pt x="584" y="1512"/>
                  <a:pt x="584" y="1573"/>
                </a:cubicBezTo>
                <a:cubicBezTo>
                  <a:pt x="584" y="1755"/>
                  <a:pt x="584" y="1755"/>
                  <a:pt x="584" y="1755"/>
                </a:cubicBezTo>
                <a:cubicBezTo>
                  <a:pt x="1752" y="1755"/>
                  <a:pt x="1752" y="1755"/>
                  <a:pt x="1752" y="1755"/>
                </a:cubicBezTo>
                <a:lnTo>
                  <a:pt x="1752" y="1573"/>
                </a:lnTo>
                <a:close/>
                <a:moveTo>
                  <a:pt x="839" y="1354"/>
                </a:moveTo>
                <a:cubicBezTo>
                  <a:pt x="839" y="1334"/>
                  <a:pt x="856" y="1317"/>
                  <a:pt x="876" y="1317"/>
                </a:cubicBezTo>
                <a:cubicBezTo>
                  <a:pt x="1460" y="1317"/>
                  <a:pt x="1460" y="1317"/>
                  <a:pt x="1460" y="1317"/>
                </a:cubicBezTo>
                <a:cubicBezTo>
                  <a:pt x="1480" y="1317"/>
                  <a:pt x="1496" y="1334"/>
                  <a:pt x="1496" y="1354"/>
                </a:cubicBezTo>
                <a:cubicBezTo>
                  <a:pt x="1496" y="1463"/>
                  <a:pt x="1496" y="1463"/>
                  <a:pt x="1496" y="1463"/>
                </a:cubicBezTo>
                <a:cubicBezTo>
                  <a:pt x="839" y="1463"/>
                  <a:pt x="839" y="1463"/>
                  <a:pt x="839" y="1463"/>
                </a:cubicBezTo>
                <a:lnTo>
                  <a:pt x="839" y="1354"/>
                </a:lnTo>
                <a:close/>
                <a:moveTo>
                  <a:pt x="1679" y="1682"/>
                </a:moveTo>
                <a:cubicBezTo>
                  <a:pt x="657" y="1682"/>
                  <a:pt x="657" y="1682"/>
                  <a:pt x="657" y="1682"/>
                </a:cubicBezTo>
                <a:cubicBezTo>
                  <a:pt x="657" y="1573"/>
                  <a:pt x="657" y="1573"/>
                  <a:pt x="657" y="1573"/>
                </a:cubicBezTo>
                <a:cubicBezTo>
                  <a:pt x="657" y="1553"/>
                  <a:pt x="673" y="1536"/>
                  <a:pt x="693" y="1536"/>
                </a:cubicBezTo>
                <a:cubicBezTo>
                  <a:pt x="1642" y="1536"/>
                  <a:pt x="1642" y="1536"/>
                  <a:pt x="1642" y="1536"/>
                </a:cubicBezTo>
                <a:cubicBezTo>
                  <a:pt x="1662" y="1536"/>
                  <a:pt x="1679" y="1553"/>
                  <a:pt x="1679" y="1573"/>
                </a:cubicBezTo>
                <a:lnTo>
                  <a:pt x="1679" y="1682"/>
                </a:lnTo>
                <a:close/>
                <a:moveTo>
                  <a:pt x="0" y="1201"/>
                </a:moveTo>
                <a:cubicBezTo>
                  <a:pt x="0" y="1230"/>
                  <a:pt x="11" y="1258"/>
                  <a:pt x="32" y="1279"/>
                </a:cubicBezTo>
                <a:cubicBezTo>
                  <a:pt x="32" y="1279"/>
                  <a:pt x="32" y="1279"/>
                  <a:pt x="32" y="1279"/>
                </a:cubicBezTo>
                <a:cubicBezTo>
                  <a:pt x="32" y="1279"/>
                  <a:pt x="32" y="1279"/>
                  <a:pt x="32" y="1279"/>
                </a:cubicBezTo>
                <a:cubicBezTo>
                  <a:pt x="53" y="1299"/>
                  <a:pt x="80" y="1311"/>
                  <a:pt x="109" y="1311"/>
                </a:cubicBezTo>
                <a:cubicBezTo>
                  <a:pt x="139" y="1311"/>
                  <a:pt x="166" y="1299"/>
                  <a:pt x="187" y="1279"/>
                </a:cubicBezTo>
                <a:cubicBezTo>
                  <a:pt x="884" y="582"/>
                  <a:pt x="884" y="582"/>
                  <a:pt x="884" y="582"/>
                </a:cubicBezTo>
                <a:cubicBezTo>
                  <a:pt x="987" y="685"/>
                  <a:pt x="987" y="685"/>
                  <a:pt x="987" y="685"/>
                </a:cubicBezTo>
                <a:cubicBezTo>
                  <a:pt x="973" y="699"/>
                  <a:pt x="973" y="722"/>
                  <a:pt x="987" y="737"/>
                </a:cubicBezTo>
                <a:cubicBezTo>
                  <a:pt x="994" y="744"/>
                  <a:pt x="1003" y="747"/>
                  <a:pt x="1013" y="747"/>
                </a:cubicBezTo>
                <a:cubicBezTo>
                  <a:pt x="1022" y="747"/>
                  <a:pt x="1031" y="744"/>
                  <a:pt x="1038" y="737"/>
                </a:cubicBezTo>
                <a:cubicBezTo>
                  <a:pt x="1297" y="479"/>
                  <a:pt x="1297" y="479"/>
                  <a:pt x="1297" y="479"/>
                </a:cubicBezTo>
                <a:cubicBezTo>
                  <a:pt x="1311" y="464"/>
                  <a:pt x="1311" y="441"/>
                  <a:pt x="1297" y="427"/>
                </a:cubicBezTo>
                <a:cubicBezTo>
                  <a:pt x="1282" y="413"/>
                  <a:pt x="1259" y="413"/>
                  <a:pt x="1245" y="427"/>
                </a:cubicBezTo>
                <a:cubicBezTo>
                  <a:pt x="884" y="66"/>
                  <a:pt x="884" y="66"/>
                  <a:pt x="884" y="66"/>
                </a:cubicBezTo>
                <a:cubicBezTo>
                  <a:pt x="898" y="51"/>
                  <a:pt x="898" y="28"/>
                  <a:pt x="884" y="14"/>
                </a:cubicBezTo>
                <a:cubicBezTo>
                  <a:pt x="869" y="0"/>
                  <a:pt x="846" y="0"/>
                  <a:pt x="832" y="14"/>
                </a:cubicBezTo>
                <a:cubicBezTo>
                  <a:pt x="574" y="272"/>
                  <a:pt x="574" y="272"/>
                  <a:pt x="574" y="272"/>
                </a:cubicBezTo>
                <a:cubicBezTo>
                  <a:pt x="560" y="286"/>
                  <a:pt x="560" y="309"/>
                  <a:pt x="574" y="324"/>
                </a:cubicBezTo>
                <a:cubicBezTo>
                  <a:pt x="581" y="331"/>
                  <a:pt x="590" y="334"/>
                  <a:pt x="600" y="334"/>
                </a:cubicBezTo>
                <a:cubicBezTo>
                  <a:pt x="609" y="334"/>
                  <a:pt x="618" y="331"/>
                  <a:pt x="625" y="324"/>
                </a:cubicBezTo>
                <a:cubicBezTo>
                  <a:pt x="729" y="427"/>
                  <a:pt x="729" y="427"/>
                  <a:pt x="729" y="427"/>
                </a:cubicBezTo>
                <a:cubicBezTo>
                  <a:pt x="32" y="1124"/>
                  <a:pt x="32" y="1124"/>
                  <a:pt x="32" y="1124"/>
                </a:cubicBezTo>
                <a:cubicBezTo>
                  <a:pt x="11" y="1144"/>
                  <a:pt x="0" y="1172"/>
                  <a:pt x="0" y="1201"/>
                </a:cubicBezTo>
                <a:close/>
                <a:moveTo>
                  <a:pt x="677" y="272"/>
                </a:moveTo>
                <a:cubicBezTo>
                  <a:pt x="832" y="117"/>
                  <a:pt x="832" y="117"/>
                  <a:pt x="832" y="117"/>
                </a:cubicBezTo>
                <a:cubicBezTo>
                  <a:pt x="1193" y="479"/>
                  <a:pt x="1193" y="479"/>
                  <a:pt x="1193" y="479"/>
                </a:cubicBezTo>
                <a:cubicBezTo>
                  <a:pt x="1038" y="633"/>
                  <a:pt x="1038" y="633"/>
                  <a:pt x="1038" y="633"/>
                </a:cubicBezTo>
                <a:lnTo>
                  <a:pt x="677" y="272"/>
                </a:lnTo>
                <a:close/>
                <a:moveTo>
                  <a:pt x="780" y="479"/>
                </a:moveTo>
                <a:cubicBezTo>
                  <a:pt x="832" y="530"/>
                  <a:pt x="832" y="530"/>
                  <a:pt x="832" y="530"/>
                </a:cubicBezTo>
                <a:cubicBezTo>
                  <a:pt x="355" y="1007"/>
                  <a:pt x="355" y="1007"/>
                  <a:pt x="355" y="1007"/>
                </a:cubicBezTo>
                <a:cubicBezTo>
                  <a:pt x="303" y="956"/>
                  <a:pt x="303" y="956"/>
                  <a:pt x="303" y="956"/>
                </a:cubicBezTo>
                <a:lnTo>
                  <a:pt x="780" y="479"/>
                </a:lnTo>
                <a:close/>
                <a:moveTo>
                  <a:pt x="251" y="1007"/>
                </a:moveTo>
                <a:cubicBezTo>
                  <a:pt x="303" y="1059"/>
                  <a:pt x="303" y="1059"/>
                  <a:pt x="303" y="1059"/>
                </a:cubicBezTo>
                <a:cubicBezTo>
                  <a:pt x="253" y="1109"/>
                  <a:pt x="253" y="1109"/>
                  <a:pt x="253" y="1109"/>
                </a:cubicBezTo>
                <a:cubicBezTo>
                  <a:pt x="201" y="1058"/>
                  <a:pt x="201" y="1058"/>
                  <a:pt x="201" y="1058"/>
                </a:cubicBezTo>
                <a:lnTo>
                  <a:pt x="251" y="1007"/>
                </a:lnTo>
                <a:close/>
                <a:moveTo>
                  <a:pt x="83" y="1175"/>
                </a:moveTo>
                <a:cubicBezTo>
                  <a:pt x="150" y="1109"/>
                  <a:pt x="150" y="1109"/>
                  <a:pt x="150" y="1109"/>
                </a:cubicBezTo>
                <a:cubicBezTo>
                  <a:pt x="201" y="1161"/>
                  <a:pt x="201" y="1161"/>
                  <a:pt x="201" y="1161"/>
                </a:cubicBezTo>
                <a:cubicBezTo>
                  <a:pt x="135" y="1227"/>
                  <a:pt x="135" y="1227"/>
                  <a:pt x="135" y="1227"/>
                </a:cubicBezTo>
                <a:cubicBezTo>
                  <a:pt x="121" y="1241"/>
                  <a:pt x="97" y="1241"/>
                  <a:pt x="84" y="1227"/>
                </a:cubicBezTo>
                <a:cubicBezTo>
                  <a:pt x="83" y="1227"/>
                  <a:pt x="83" y="1227"/>
                  <a:pt x="83" y="1227"/>
                </a:cubicBezTo>
                <a:cubicBezTo>
                  <a:pt x="77" y="1220"/>
                  <a:pt x="73" y="1211"/>
                  <a:pt x="73" y="1201"/>
                </a:cubicBezTo>
                <a:cubicBezTo>
                  <a:pt x="73" y="1191"/>
                  <a:pt x="77" y="1182"/>
                  <a:pt x="83" y="11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6" name="Freeform 226"/>
          <p:cNvSpPr>
            <a:spLocks noEditPoints="1"/>
          </p:cNvSpPr>
          <p:nvPr/>
        </p:nvSpPr>
        <p:spPr bwMode="auto">
          <a:xfrm>
            <a:off x="6156923" y="1372904"/>
            <a:ext cx="830692" cy="830980"/>
          </a:xfrm>
          <a:custGeom>
            <a:avLst/>
            <a:gdLst>
              <a:gd name="T0" fmla="*/ 652 w 1755"/>
              <a:gd name="T1" fmla="*/ 0 h 1756"/>
              <a:gd name="T2" fmla="*/ 262 w 1755"/>
              <a:gd name="T3" fmla="*/ 366 h 1756"/>
              <a:gd name="T4" fmla="*/ 73 w 1755"/>
              <a:gd name="T5" fmla="*/ 480 h 1756"/>
              <a:gd name="T6" fmla="*/ 36 w 1755"/>
              <a:gd name="T7" fmla="*/ 1463 h 1756"/>
              <a:gd name="T8" fmla="*/ 0 w 1755"/>
              <a:gd name="T9" fmla="*/ 1573 h 1756"/>
              <a:gd name="T10" fmla="*/ 1572 w 1755"/>
              <a:gd name="T11" fmla="*/ 1756 h 1756"/>
              <a:gd name="T12" fmla="*/ 1755 w 1755"/>
              <a:gd name="T13" fmla="*/ 1500 h 1756"/>
              <a:gd name="T14" fmla="*/ 1682 w 1755"/>
              <a:gd name="T15" fmla="*/ 1463 h 1756"/>
              <a:gd name="T16" fmla="*/ 1568 w 1755"/>
              <a:gd name="T17" fmla="*/ 366 h 1756"/>
              <a:gd name="T18" fmla="*/ 1246 w 1755"/>
              <a:gd name="T19" fmla="*/ 173 h 1756"/>
              <a:gd name="T20" fmla="*/ 992 w 1755"/>
              <a:gd name="T21" fmla="*/ 88 h 1756"/>
              <a:gd name="T22" fmla="*/ 754 w 1755"/>
              <a:gd name="T23" fmla="*/ 30 h 1756"/>
              <a:gd name="T24" fmla="*/ 1682 w 1755"/>
              <a:gd name="T25" fmla="*/ 1573 h 1756"/>
              <a:gd name="T26" fmla="*/ 183 w 1755"/>
              <a:gd name="T27" fmla="*/ 1682 h 1756"/>
              <a:gd name="T28" fmla="*/ 73 w 1755"/>
              <a:gd name="T29" fmla="*/ 1536 h 1756"/>
              <a:gd name="T30" fmla="*/ 1499 w 1755"/>
              <a:gd name="T31" fmla="*/ 439 h 1756"/>
              <a:gd name="T32" fmla="*/ 1609 w 1755"/>
              <a:gd name="T33" fmla="*/ 480 h 1756"/>
              <a:gd name="T34" fmla="*/ 146 w 1755"/>
              <a:gd name="T35" fmla="*/ 1463 h 1756"/>
              <a:gd name="T36" fmla="*/ 187 w 1755"/>
              <a:gd name="T37" fmla="*/ 439 h 1756"/>
              <a:gd name="T38" fmla="*/ 488 w 1755"/>
              <a:gd name="T39" fmla="*/ 658 h 1756"/>
              <a:gd name="T40" fmla="*/ 1499 w 1755"/>
              <a:gd name="T41" fmla="*/ 439 h 1756"/>
              <a:gd name="T42" fmla="*/ 962 w 1755"/>
              <a:gd name="T43" fmla="*/ 178 h 1756"/>
              <a:gd name="T44" fmla="*/ 1074 w 1755"/>
              <a:gd name="T45" fmla="*/ 142 h 1756"/>
              <a:gd name="T46" fmla="*/ 1233 w 1755"/>
              <a:gd name="T47" fmla="*/ 250 h 1756"/>
              <a:gd name="T48" fmla="*/ 1269 w 1755"/>
              <a:gd name="T49" fmla="*/ 585 h 1756"/>
              <a:gd name="T50" fmla="*/ 330 w 1755"/>
              <a:gd name="T51" fmla="*/ 415 h 1756"/>
              <a:gd name="T52" fmla="*/ 488 w 1755"/>
              <a:gd name="T53" fmla="*/ 245 h 1756"/>
              <a:gd name="T54" fmla="*/ 527 w 1755"/>
              <a:gd name="T55" fmla="*/ 209 h 1756"/>
              <a:gd name="T56" fmla="*/ 731 w 1755"/>
              <a:gd name="T57" fmla="*/ 104 h 1756"/>
              <a:gd name="T58" fmla="*/ 847 w 1755"/>
              <a:gd name="T59" fmla="*/ 73 h 1756"/>
              <a:gd name="T60" fmla="*/ 794 w 1755"/>
              <a:gd name="T61" fmla="*/ 1108 h 1756"/>
              <a:gd name="T62" fmla="*/ 720 w 1755"/>
              <a:gd name="T63" fmla="*/ 1233 h 1756"/>
              <a:gd name="T64" fmla="*/ 669 w 1755"/>
              <a:gd name="T65" fmla="*/ 1233 h 1756"/>
              <a:gd name="T66" fmla="*/ 596 w 1755"/>
              <a:gd name="T67" fmla="*/ 1108 h 1756"/>
              <a:gd name="T68" fmla="*/ 658 w 1755"/>
              <a:gd name="T69" fmla="*/ 1119 h 1756"/>
              <a:gd name="T70" fmla="*/ 695 w 1755"/>
              <a:gd name="T71" fmla="*/ 871 h 1756"/>
              <a:gd name="T72" fmla="*/ 731 w 1755"/>
              <a:gd name="T73" fmla="*/ 1119 h 1756"/>
              <a:gd name="T74" fmla="*/ 794 w 1755"/>
              <a:gd name="T75" fmla="*/ 1108 h 1756"/>
              <a:gd name="T76" fmla="*/ 1159 w 1755"/>
              <a:gd name="T77" fmla="*/ 1013 h 1756"/>
              <a:gd name="T78" fmla="*/ 1108 w 1755"/>
              <a:gd name="T79" fmla="*/ 1013 h 1756"/>
              <a:gd name="T80" fmla="*/ 1097 w 1755"/>
              <a:gd name="T81" fmla="*/ 1214 h 1756"/>
              <a:gd name="T82" fmla="*/ 1024 w 1755"/>
              <a:gd name="T83" fmla="*/ 1214 h 1756"/>
              <a:gd name="T84" fmla="*/ 1013 w 1755"/>
              <a:gd name="T85" fmla="*/ 1013 h 1756"/>
              <a:gd name="T86" fmla="*/ 961 w 1755"/>
              <a:gd name="T87" fmla="*/ 962 h 1756"/>
              <a:gd name="T88" fmla="*/ 1086 w 1755"/>
              <a:gd name="T89" fmla="*/ 889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55" h="1756">
                <a:moveTo>
                  <a:pt x="754" y="30"/>
                </a:moveTo>
                <a:cubicBezTo>
                  <a:pt x="723" y="10"/>
                  <a:pt x="688" y="0"/>
                  <a:pt x="652" y="0"/>
                </a:cubicBezTo>
                <a:cubicBezTo>
                  <a:pt x="554" y="0"/>
                  <a:pt x="472" y="76"/>
                  <a:pt x="456" y="175"/>
                </a:cubicBezTo>
                <a:cubicBezTo>
                  <a:pt x="359" y="189"/>
                  <a:pt x="282" y="266"/>
                  <a:pt x="262" y="366"/>
                </a:cubicBezTo>
                <a:cubicBezTo>
                  <a:pt x="187" y="366"/>
                  <a:pt x="187" y="366"/>
                  <a:pt x="187" y="366"/>
                </a:cubicBezTo>
                <a:cubicBezTo>
                  <a:pt x="124" y="366"/>
                  <a:pt x="73" y="417"/>
                  <a:pt x="73" y="480"/>
                </a:cubicBezTo>
                <a:cubicBezTo>
                  <a:pt x="73" y="1463"/>
                  <a:pt x="73" y="1463"/>
                  <a:pt x="73" y="1463"/>
                </a:cubicBezTo>
                <a:cubicBezTo>
                  <a:pt x="36" y="1463"/>
                  <a:pt x="36" y="1463"/>
                  <a:pt x="36" y="1463"/>
                </a:cubicBezTo>
                <a:cubicBezTo>
                  <a:pt x="16" y="1463"/>
                  <a:pt x="0" y="1479"/>
                  <a:pt x="0" y="1500"/>
                </a:cubicBezTo>
                <a:cubicBezTo>
                  <a:pt x="0" y="1573"/>
                  <a:pt x="0" y="1573"/>
                  <a:pt x="0" y="1573"/>
                </a:cubicBezTo>
                <a:cubicBezTo>
                  <a:pt x="0" y="1674"/>
                  <a:pt x="82" y="1756"/>
                  <a:pt x="183" y="1756"/>
                </a:cubicBezTo>
                <a:cubicBezTo>
                  <a:pt x="1572" y="1756"/>
                  <a:pt x="1572" y="1756"/>
                  <a:pt x="1572" y="1756"/>
                </a:cubicBezTo>
                <a:cubicBezTo>
                  <a:pt x="1673" y="1756"/>
                  <a:pt x="1755" y="1674"/>
                  <a:pt x="1755" y="1573"/>
                </a:cubicBezTo>
                <a:cubicBezTo>
                  <a:pt x="1755" y="1500"/>
                  <a:pt x="1755" y="1500"/>
                  <a:pt x="1755" y="1500"/>
                </a:cubicBezTo>
                <a:cubicBezTo>
                  <a:pt x="1755" y="1479"/>
                  <a:pt x="1739" y="1463"/>
                  <a:pt x="1719" y="1463"/>
                </a:cubicBezTo>
                <a:cubicBezTo>
                  <a:pt x="1682" y="1463"/>
                  <a:pt x="1682" y="1463"/>
                  <a:pt x="1682" y="1463"/>
                </a:cubicBezTo>
                <a:cubicBezTo>
                  <a:pt x="1682" y="480"/>
                  <a:pt x="1682" y="480"/>
                  <a:pt x="1682" y="480"/>
                </a:cubicBezTo>
                <a:cubicBezTo>
                  <a:pt x="1682" y="417"/>
                  <a:pt x="1631" y="366"/>
                  <a:pt x="1568" y="366"/>
                </a:cubicBezTo>
                <a:cubicBezTo>
                  <a:pt x="1495" y="366"/>
                  <a:pt x="1495" y="366"/>
                  <a:pt x="1495" y="366"/>
                </a:cubicBezTo>
                <a:cubicBezTo>
                  <a:pt x="1472" y="248"/>
                  <a:pt x="1367" y="160"/>
                  <a:pt x="1246" y="173"/>
                </a:cubicBezTo>
                <a:cubicBezTo>
                  <a:pt x="1211" y="109"/>
                  <a:pt x="1146" y="69"/>
                  <a:pt x="1074" y="69"/>
                </a:cubicBezTo>
                <a:cubicBezTo>
                  <a:pt x="1045" y="69"/>
                  <a:pt x="1017" y="76"/>
                  <a:pt x="992" y="88"/>
                </a:cubicBezTo>
                <a:cubicBezTo>
                  <a:pt x="963" y="35"/>
                  <a:pt x="908" y="0"/>
                  <a:pt x="847" y="0"/>
                </a:cubicBezTo>
                <a:cubicBezTo>
                  <a:pt x="813" y="0"/>
                  <a:pt x="781" y="11"/>
                  <a:pt x="754" y="30"/>
                </a:cubicBezTo>
                <a:close/>
                <a:moveTo>
                  <a:pt x="1682" y="1536"/>
                </a:moveTo>
                <a:cubicBezTo>
                  <a:pt x="1682" y="1573"/>
                  <a:pt x="1682" y="1573"/>
                  <a:pt x="1682" y="1573"/>
                </a:cubicBezTo>
                <a:cubicBezTo>
                  <a:pt x="1682" y="1633"/>
                  <a:pt x="1633" y="1682"/>
                  <a:pt x="1572" y="1682"/>
                </a:cubicBezTo>
                <a:cubicBezTo>
                  <a:pt x="183" y="1682"/>
                  <a:pt x="183" y="1682"/>
                  <a:pt x="183" y="1682"/>
                </a:cubicBezTo>
                <a:cubicBezTo>
                  <a:pt x="122" y="1682"/>
                  <a:pt x="73" y="1633"/>
                  <a:pt x="73" y="1573"/>
                </a:cubicBezTo>
                <a:cubicBezTo>
                  <a:pt x="73" y="1536"/>
                  <a:pt x="73" y="1536"/>
                  <a:pt x="73" y="1536"/>
                </a:cubicBezTo>
                <a:lnTo>
                  <a:pt x="1682" y="1536"/>
                </a:lnTo>
                <a:close/>
                <a:moveTo>
                  <a:pt x="1499" y="439"/>
                </a:moveTo>
                <a:cubicBezTo>
                  <a:pt x="1568" y="439"/>
                  <a:pt x="1568" y="439"/>
                  <a:pt x="1568" y="439"/>
                </a:cubicBezTo>
                <a:cubicBezTo>
                  <a:pt x="1590" y="439"/>
                  <a:pt x="1609" y="457"/>
                  <a:pt x="1609" y="480"/>
                </a:cubicBezTo>
                <a:cubicBezTo>
                  <a:pt x="1609" y="1463"/>
                  <a:pt x="1609" y="1463"/>
                  <a:pt x="1609" y="1463"/>
                </a:cubicBezTo>
                <a:cubicBezTo>
                  <a:pt x="146" y="1463"/>
                  <a:pt x="146" y="1463"/>
                  <a:pt x="146" y="1463"/>
                </a:cubicBezTo>
                <a:cubicBezTo>
                  <a:pt x="146" y="480"/>
                  <a:pt x="146" y="480"/>
                  <a:pt x="146" y="480"/>
                </a:cubicBezTo>
                <a:cubicBezTo>
                  <a:pt x="146" y="457"/>
                  <a:pt x="164" y="439"/>
                  <a:pt x="187" y="439"/>
                </a:cubicBezTo>
                <a:cubicBezTo>
                  <a:pt x="258" y="439"/>
                  <a:pt x="258" y="439"/>
                  <a:pt x="258" y="439"/>
                </a:cubicBezTo>
                <a:cubicBezTo>
                  <a:pt x="269" y="562"/>
                  <a:pt x="368" y="658"/>
                  <a:pt x="488" y="658"/>
                </a:cubicBezTo>
                <a:cubicBezTo>
                  <a:pt x="1269" y="658"/>
                  <a:pt x="1269" y="658"/>
                  <a:pt x="1269" y="658"/>
                </a:cubicBezTo>
                <a:cubicBezTo>
                  <a:pt x="1389" y="658"/>
                  <a:pt x="1488" y="562"/>
                  <a:pt x="1499" y="439"/>
                </a:cubicBezTo>
                <a:close/>
                <a:moveTo>
                  <a:pt x="938" y="151"/>
                </a:moveTo>
                <a:cubicBezTo>
                  <a:pt x="940" y="164"/>
                  <a:pt x="949" y="174"/>
                  <a:pt x="962" y="178"/>
                </a:cubicBezTo>
                <a:cubicBezTo>
                  <a:pt x="974" y="183"/>
                  <a:pt x="987" y="180"/>
                  <a:pt x="997" y="172"/>
                </a:cubicBezTo>
                <a:cubicBezTo>
                  <a:pt x="1013" y="158"/>
                  <a:pt x="1039" y="142"/>
                  <a:pt x="1074" y="142"/>
                </a:cubicBezTo>
                <a:cubicBezTo>
                  <a:pt x="1125" y="142"/>
                  <a:pt x="1171" y="175"/>
                  <a:pt x="1190" y="227"/>
                </a:cubicBezTo>
                <a:cubicBezTo>
                  <a:pt x="1197" y="245"/>
                  <a:pt x="1215" y="254"/>
                  <a:pt x="1233" y="250"/>
                </a:cubicBezTo>
                <a:cubicBezTo>
                  <a:pt x="1337" y="224"/>
                  <a:pt x="1427" y="309"/>
                  <a:pt x="1427" y="415"/>
                </a:cubicBezTo>
                <a:cubicBezTo>
                  <a:pt x="1427" y="509"/>
                  <a:pt x="1356" y="585"/>
                  <a:pt x="1269" y="585"/>
                </a:cubicBezTo>
                <a:cubicBezTo>
                  <a:pt x="488" y="585"/>
                  <a:pt x="488" y="585"/>
                  <a:pt x="488" y="585"/>
                </a:cubicBezTo>
                <a:cubicBezTo>
                  <a:pt x="401" y="585"/>
                  <a:pt x="330" y="509"/>
                  <a:pt x="330" y="415"/>
                </a:cubicBezTo>
                <a:cubicBezTo>
                  <a:pt x="330" y="322"/>
                  <a:pt x="401" y="245"/>
                  <a:pt x="488" y="245"/>
                </a:cubicBezTo>
                <a:cubicBezTo>
                  <a:pt x="488" y="245"/>
                  <a:pt x="488" y="245"/>
                  <a:pt x="488" y="245"/>
                </a:cubicBezTo>
                <a:cubicBezTo>
                  <a:pt x="498" y="246"/>
                  <a:pt x="508" y="242"/>
                  <a:pt x="515" y="235"/>
                </a:cubicBezTo>
                <a:cubicBezTo>
                  <a:pt x="522" y="229"/>
                  <a:pt x="527" y="219"/>
                  <a:pt x="527" y="209"/>
                </a:cubicBezTo>
                <a:cubicBezTo>
                  <a:pt x="527" y="134"/>
                  <a:pt x="583" y="73"/>
                  <a:pt x="652" y="73"/>
                </a:cubicBezTo>
                <a:cubicBezTo>
                  <a:pt x="688" y="73"/>
                  <a:pt x="715" y="90"/>
                  <a:pt x="731" y="104"/>
                </a:cubicBezTo>
                <a:cubicBezTo>
                  <a:pt x="746" y="117"/>
                  <a:pt x="768" y="116"/>
                  <a:pt x="782" y="102"/>
                </a:cubicBezTo>
                <a:cubicBezTo>
                  <a:pt x="799" y="83"/>
                  <a:pt x="823" y="73"/>
                  <a:pt x="847" y="73"/>
                </a:cubicBezTo>
                <a:cubicBezTo>
                  <a:pt x="890" y="73"/>
                  <a:pt x="928" y="105"/>
                  <a:pt x="938" y="151"/>
                </a:cubicBezTo>
                <a:close/>
                <a:moveTo>
                  <a:pt x="794" y="1108"/>
                </a:moveTo>
                <a:cubicBezTo>
                  <a:pt x="808" y="1122"/>
                  <a:pt x="808" y="1145"/>
                  <a:pt x="794" y="1160"/>
                </a:cubicBezTo>
                <a:cubicBezTo>
                  <a:pt x="720" y="1233"/>
                  <a:pt x="720" y="1233"/>
                  <a:pt x="720" y="1233"/>
                </a:cubicBezTo>
                <a:cubicBezTo>
                  <a:pt x="713" y="1240"/>
                  <a:pt x="704" y="1244"/>
                  <a:pt x="695" y="1244"/>
                </a:cubicBezTo>
                <a:cubicBezTo>
                  <a:pt x="685" y="1244"/>
                  <a:pt x="676" y="1240"/>
                  <a:pt x="669" y="1233"/>
                </a:cubicBezTo>
                <a:cubicBezTo>
                  <a:pt x="596" y="1160"/>
                  <a:pt x="596" y="1160"/>
                  <a:pt x="596" y="1160"/>
                </a:cubicBezTo>
                <a:cubicBezTo>
                  <a:pt x="581" y="1145"/>
                  <a:pt x="581" y="1122"/>
                  <a:pt x="596" y="1108"/>
                </a:cubicBezTo>
                <a:cubicBezTo>
                  <a:pt x="610" y="1094"/>
                  <a:pt x="633" y="1094"/>
                  <a:pt x="647" y="1108"/>
                </a:cubicBezTo>
                <a:cubicBezTo>
                  <a:pt x="658" y="1119"/>
                  <a:pt x="658" y="1119"/>
                  <a:pt x="658" y="1119"/>
                </a:cubicBezTo>
                <a:cubicBezTo>
                  <a:pt x="658" y="907"/>
                  <a:pt x="658" y="907"/>
                  <a:pt x="658" y="907"/>
                </a:cubicBezTo>
                <a:cubicBezTo>
                  <a:pt x="658" y="887"/>
                  <a:pt x="674" y="871"/>
                  <a:pt x="695" y="871"/>
                </a:cubicBezTo>
                <a:cubicBezTo>
                  <a:pt x="715" y="871"/>
                  <a:pt x="731" y="887"/>
                  <a:pt x="731" y="907"/>
                </a:cubicBezTo>
                <a:cubicBezTo>
                  <a:pt x="731" y="1119"/>
                  <a:pt x="731" y="1119"/>
                  <a:pt x="731" y="1119"/>
                </a:cubicBezTo>
                <a:cubicBezTo>
                  <a:pt x="742" y="1108"/>
                  <a:pt x="742" y="1108"/>
                  <a:pt x="742" y="1108"/>
                </a:cubicBezTo>
                <a:cubicBezTo>
                  <a:pt x="756" y="1094"/>
                  <a:pt x="779" y="1094"/>
                  <a:pt x="794" y="1108"/>
                </a:cubicBezTo>
                <a:close/>
                <a:moveTo>
                  <a:pt x="1159" y="962"/>
                </a:moveTo>
                <a:cubicBezTo>
                  <a:pt x="1174" y="976"/>
                  <a:pt x="1174" y="999"/>
                  <a:pt x="1159" y="1013"/>
                </a:cubicBezTo>
                <a:cubicBezTo>
                  <a:pt x="1152" y="1021"/>
                  <a:pt x="1143" y="1024"/>
                  <a:pt x="1133" y="1024"/>
                </a:cubicBezTo>
                <a:cubicBezTo>
                  <a:pt x="1124" y="1024"/>
                  <a:pt x="1115" y="1021"/>
                  <a:pt x="1108" y="1013"/>
                </a:cubicBezTo>
                <a:cubicBezTo>
                  <a:pt x="1097" y="1003"/>
                  <a:pt x="1097" y="1003"/>
                  <a:pt x="1097" y="1003"/>
                </a:cubicBezTo>
                <a:cubicBezTo>
                  <a:pt x="1097" y="1214"/>
                  <a:pt x="1097" y="1214"/>
                  <a:pt x="1097" y="1214"/>
                </a:cubicBezTo>
                <a:cubicBezTo>
                  <a:pt x="1097" y="1235"/>
                  <a:pt x="1080" y="1251"/>
                  <a:pt x="1060" y="1251"/>
                </a:cubicBezTo>
                <a:cubicBezTo>
                  <a:pt x="1040" y="1251"/>
                  <a:pt x="1024" y="1235"/>
                  <a:pt x="1024" y="1214"/>
                </a:cubicBezTo>
                <a:cubicBezTo>
                  <a:pt x="1024" y="1003"/>
                  <a:pt x="1024" y="1003"/>
                  <a:pt x="1024" y="1003"/>
                </a:cubicBezTo>
                <a:cubicBezTo>
                  <a:pt x="1013" y="1013"/>
                  <a:pt x="1013" y="1013"/>
                  <a:pt x="1013" y="1013"/>
                </a:cubicBezTo>
                <a:cubicBezTo>
                  <a:pt x="999" y="1028"/>
                  <a:pt x="976" y="1028"/>
                  <a:pt x="961" y="1013"/>
                </a:cubicBezTo>
                <a:cubicBezTo>
                  <a:pt x="947" y="999"/>
                  <a:pt x="947" y="976"/>
                  <a:pt x="961" y="962"/>
                </a:cubicBezTo>
                <a:cubicBezTo>
                  <a:pt x="1034" y="889"/>
                  <a:pt x="1034" y="889"/>
                  <a:pt x="1034" y="889"/>
                </a:cubicBezTo>
                <a:cubicBezTo>
                  <a:pt x="1049" y="874"/>
                  <a:pt x="1072" y="874"/>
                  <a:pt x="1086" y="889"/>
                </a:cubicBezTo>
                <a:lnTo>
                  <a:pt x="1159" y="9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7" name="Freeform 237"/>
          <p:cNvSpPr>
            <a:spLocks noEditPoints="1"/>
          </p:cNvSpPr>
          <p:nvPr/>
        </p:nvSpPr>
        <p:spPr bwMode="auto">
          <a:xfrm>
            <a:off x="8430377" y="1390004"/>
            <a:ext cx="760548" cy="796780"/>
          </a:xfrm>
          <a:custGeom>
            <a:avLst/>
            <a:gdLst>
              <a:gd name="T0" fmla="*/ 931 w 1607"/>
              <a:gd name="T1" fmla="*/ 995 h 1684"/>
              <a:gd name="T2" fmla="*/ 789 w 1607"/>
              <a:gd name="T3" fmla="*/ 1148 h 1684"/>
              <a:gd name="T4" fmla="*/ 536 w 1607"/>
              <a:gd name="T5" fmla="*/ 895 h 1684"/>
              <a:gd name="T6" fmla="*/ 689 w 1607"/>
              <a:gd name="T7" fmla="*/ 753 h 1684"/>
              <a:gd name="T8" fmla="*/ 710 w 1607"/>
              <a:gd name="T9" fmla="*/ 661 h 1684"/>
              <a:gd name="T10" fmla="*/ 642 w 1607"/>
              <a:gd name="T11" fmla="*/ 493 h 1684"/>
              <a:gd name="T12" fmla="*/ 565 w 1607"/>
              <a:gd name="T13" fmla="*/ 442 h 1684"/>
              <a:gd name="T14" fmla="*/ 328 w 1607"/>
              <a:gd name="T15" fmla="*/ 442 h 1684"/>
              <a:gd name="T16" fmla="*/ 330 w 1607"/>
              <a:gd name="T17" fmla="*/ 480 h 1684"/>
              <a:gd name="T18" fmla="*/ 457 w 1607"/>
              <a:gd name="T19" fmla="*/ 908 h 1684"/>
              <a:gd name="T20" fmla="*/ 776 w 1607"/>
              <a:gd name="T21" fmla="*/ 1227 h 1684"/>
              <a:gd name="T22" fmla="*/ 1204 w 1607"/>
              <a:gd name="T23" fmla="*/ 1354 h 1684"/>
              <a:gd name="T24" fmla="*/ 1242 w 1607"/>
              <a:gd name="T25" fmla="*/ 1356 h 1684"/>
              <a:gd name="T26" fmla="*/ 1242 w 1607"/>
              <a:gd name="T27" fmla="*/ 1119 h 1684"/>
              <a:gd name="T28" fmla="*/ 1191 w 1607"/>
              <a:gd name="T29" fmla="*/ 1042 h 1684"/>
              <a:gd name="T30" fmla="*/ 1023 w 1607"/>
              <a:gd name="T31" fmla="*/ 974 h 1684"/>
              <a:gd name="T32" fmla="*/ 931 w 1607"/>
              <a:gd name="T33" fmla="*/ 995 h 1684"/>
              <a:gd name="T34" fmla="*/ 405 w 1607"/>
              <a:gd name="T35" fmla="*/ 515 h 1684"/>
              <a:gd name="T36" fmla="*/ 565 w 1607"/>
              <a:gd name="T37" fmla="*/ 515 h 1684"/>
              <a:gd name="T38" fmla="*/ 574 w 1607"/>
              <a:gd name="T39" fmla="*/ 521 h 1684"/>
              <a:gd name="T40" fmla="*/ 642 w 1607"/>
              <a:gd name="T41" fmla="*/ 688 h 1684"/>
              <a:gd name="T42" fmla="*/ 642 w 1607"/>
              <a:gd name="T43" fmla="*/ 688 h 1684"/>
              <a:gd name="T44" fmla="*/ 640 w 1607"/>
              <a:gd name="T45" fmla="*/ 699 h 1684"/>
              <a:gd name="T46" fmla="*/ 498 w 1607"/>
              <a:gd name="T47" fmla="*/ 831 h 1684"/>
              <a:gd name="T48" fmla="*/ 405 w 1607"/>
              <a:gd name="T49" fmla="*/ 515 h 1684"/>
              <a:gd name="T50" fmla="*/ 1169 w 1607"/>
              <a:gd name="T51" fmla="*/ 1119 h 1684"/>
              <a:gd name="T52" fmla="*/ 1169 w 1607"/>
              <a:gd name="T53" fmla="*/ 1279 h 1684"/>
              <a:gd name="T54" fmla="*/ 853 w 1607"/>
              <a:gd name="T55" fmla="*/ 1187 h 1684"/>
              <a:gd name="T56" fmla="*/ 985 w 1607"/>
              <a:gd name="T57" fmla="*/ 1044 h 1684"/>
              <a:gd name="T58" fmla="*/ 996 w 1607"/>
              <a:gd name="T59" fmla="*/ 1042 h 1684"/>
              <a:gd name="T60" fmla="*/ 1163 w 1607"/>
              <a:gd name="T61" fmla="*/ 1110 h 1684"/>
              <a:gd name="T62" fmla="*/ 1169 w 1607"/>
              <a:gd name="T63" fmla="*/ 1119 h 1684"/>
              <a:gd name="T64" fmla="*/ 804 w 1607"/>
              <a:gd name="T65" fmla="*/ 1611 h 1684"/>
              <a:gd name="T66" fmla="*/ 1534 w 1607"/>
              <a:gd name="T67" fmla="*/ 880 h 1684"/>
              <a:gd name="T68" fmla="*/ 1571 w 1607"/>
              <a:gd name="T69" fmla="*/ 844 h 1684"/>
              <a:gd name="T70" fmla="*/ 1607 w 1607"/>
              <a:gd name="T71" fmla="*/ 880 h 1684"/>
              <a:gd name="T72" fmla="*/ 804 w 1607"/>
              <a:gd name="T73" fmla="*/ 1684 h 1684"/>
              <a:gd name="T74" fmla="*/ 0 w 1607"/>
              <a:gd name="T75" fmla="*/ 880 h 1684"/>
              <a:gd name="T76" fmla="*/ 789 w 1607"/>
              <a:gd name="T77" fmla="*/ 77 h 1684"/>
              <a:gd name="T78" fmla="*/ 778 w 1607"/>
              <a:gd name="T79" fmla="*/ 66 h 1684"/>
              <a:gd name="T80" fmla="*/ 778 w 1607"/>
              <a:gd name="T81" fmla="*/ 15 h 1684"/>
              <a:gd name="T82" fmla="*/ 830 w 1607"/>
              <a:gd name="T83" fmla="*/ 15 h 1684"/>
              <a:gd name="T84" fmla="*/ 903 w 1607"/>
              <a:gd name="T85" fmla="*/ 88 h 1684"/>
              <a:gd name="T86" fmla="*/ 903 w 1607"/>
              <a:gd name="T87" fmla="*/ 139 h 1684"/>
              <a:gd name="T88" fmla="*/ 830 w 1607"/>
              <a:gd name="T89" fmla="*/ 212 h 1684"/>
              <a:gd name="T90" fmla="*/ 804 w 1607"/>
              <a:gd name="T91" fmla="*/ 223 h 1684"/>
              <a:gd name="T92" fmla="*/ 778 w 1607"/>
              <a:gd name="T93" fmla="*/ 212 h 1684"/>
              <a:gd name="T94" fmla="*/ 778 w 1607"/>
              <a:gd name="T95" fmla="*/ 161 h 1684"/>
              <a:gd name="T96" fmla="*/ 788 w 1607"/>
              <a:gd name="T97" fmla="*/ 151 h 1684"/>
              <a:gd name="T98" fmla="*/ 73 w 1607"/>
              <a:gd name="T99" fmla="*/ 880 h 1684"/>
              <a:gd name="T100" fmla="*/ 804 w 1607"/>
              <a:gd name="T101" fmla="*/ 1611 h 1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7" h="1684">
                <a:moveTo>
                  <a:pt x="931" y="995"/>
                </a:moveTo>
                <a:cubicBezTo>
                  <a:pt x="789" y="1148"/>
                  <a:pt x="789" y="1148"/>
                  <a:pt x="789" y="1148"/>
                </a:cubicBezTo>
                <a:cubicBezTo>
                  <a:pt x="688" y="1083"/>
                  <a:pt x="601" y="997"/>
                  <a:pt x="536" y="895"/>
                </a:cubicBezTo>
                <a:cubicBezTo>
                  <a:pt x="689" y="753"/>
                  <a:pt x="689" y="753"/>
                  <a:pt x="689" y="753"/>
                </a:cubicBezTo>
                <a:cubicBezTo>
                  <a:pt x="715" y="730"/>
                  <a:pt x="723" y="693"/>
                  <a:pt x="710" y="661"/>
                </a:cubicBezTo>
                <a:cubicBezTo>
                  <a:pt x="642" y="493"/>
                  <a:pt x="642" y="493"/>
                  <a:pt x="642" y="493"/>
                </a:cubicBezTo>
                <a:cubicBezTo>
                  <a:pt x="629" y="462"/>
                  <a:pt x="599" y="442"/>
                  <a:pt x="565" y="442"/>
                </a:cubicBezTo>
                <a:cubicBezTo>
                  <a:pt x="328" y="442"/>
                  <a:pt x="328" y="442"/>
                  <a:pt x="328" y="442"/>
                </a:cubicBezTo>
                <a:cubicBezTo>
                  <a:pt x="330" y="480"/>
                  <a:pt x="330" y="480"/>
                  <a:pt x="330" y="480"/>
                </a:cubicBezTo>
                <a:cubicBezTo>
                  <a:pt x="336" y="631"/>
                  <a:pt x="380" y="779"/>
                  <a:pt x="457" y="908"/>
                </a:cubicBezTo>
                <a:cubicBezTo>
                  <a:pt x="539" y="1033"/>
                  <a:pt x="646" y="1139"/>
                  <a:pt x="776" y="1227"/>
                </a:cubicBezTo>
                <a:cubicBezTo>
                  <a:pt x="905" y="1304"/>
                  <a:pt x="1053" y="1348"/>
                  <a:pt x="1204" y="1354"/>
                </a:cubicBezTo>
                <a:cubicBezTo>
                  <a:pt x="1242" y="1356"/>
                  <a:pt x="1242" y="1356"/>
                  <a:pt x="1242" y="1356"/>
                </a:cubicBezTo>
                <a:cubicBezTo>
                  <a:pt x="1242" y="1119"/>
                  <a:pt x="1242" y="1119"/>
                  <a:pt x="1242" y="1119"/>
                </a:cubicBezTo>
                <a:cubicBezTo>
                  <a:pt x="1242" y="1085"/>
                  <a:pt x="1222" y="1055"/>
                  <a:pt x="1191" y="1042"/>
                </a:cubicBezTo>
                <a:cubicBezTo>
                  <a:pt x="1023" y="974"/>
                  <a:pt x="1023" y="974"/>
                  <a:pt x="1023" y="974"/>
                </a:cubicBezTo>
                <a:cubicBezTo>
                  <a:pt x="991" y="961"/>
                  <a:pt x="954" y="970"/>
                  <a:pt x="931" y="995"/>
                </a:cubicBezTo>
                <a:close/>
                <a:moveTo>
                  <a:pt x="405" y="515"/>
                </a:moveTo>
                <a:cubicBezTo>
                  <a:pt x="565" y="515"/>
                  <a:pt x="565" y="515"/>
                  <a:pt x="565" y="515"/>
                </a:cubicBezTo>
                <a:cubicBezTo>
                  <a:pt x="569" y="515"/>
                  <a:pt x="573" y="518"/>
                  <a:pt x="574" y="521"/>
                </a:cubicBezTo>
                <a:cubicBezTo>
                  <a:pt x="642" y="688"/>
                  <a:pt x="642" y="688"/>
                  <a:pt x="642" y="688"/>
                </a:cubicBezTo>
                <a:cubicBezTo>
                  <a:pt x="642" y="688"/>
                  <a:pt x="642" y="688"/>
                  <a:pt x="642" y="688"/>
                </a:cubicBezTo>
                <a:cubicBezTo>
                  <a:pt x="644" y="692"/>
                  <a:pt x="643" y="696"/>
                  <a:pt x="640" y="699"/>
                </a:cubicBezTo>
                <a:cubicBezTo>
                  <a:pt x="498" y="831"/>
                  <a:pt x="498" y="831"/>
                  <a:pt x="498" y="831"/>
                </a:cubicBezTo>
                <a:cubicBezTo>
                  <a:pt x="446" y="733"/>
                  <a:pt x="415" y="625"/>
                  <a:pt x="405" y="515"/>
                </a:cubicBezTo>
                <a:close/>
                <a:moveTo>
                  <a:pt x="1169" y="1119"/>
                </a:moveTo>
                <a:cubicBezTo>
                  <a:pt x="1169" y="1279"/>
                  <a:pt x="1169" y="1279"/>
                  <a:pt x="1169" y="1279"/>
                </a:cubicBezTo>
                <a:cubicBezTo>
                  <a:pt x="1059" y="1269"/>
                  <a:pt x="951" y="1238"/>
                  <a:pt x="853" y="1187"/>
                </a:cubicBezTo>
                <a:cubicBezTo>
                  <a:pt x="985" y="1044"/>
                  <a:pt x="985" y="1044"/>
                  <a:pt x="985" y="1044"/>
                </a:cubicBezTo>
                <a:cubicBezTo>
                  <a:pt x="988" y="1041"/>
                  <a:pt x="992" y="1040"/>
                  <a:pt x="996" y="1042"/>
                </a:cubicBezTo>
                <a:cubicBezTo>
                  <a:pt x="1163" y="1110"/>
                  <a:pt x="1163" y="1110"/>
                  <a:pt x="1163" y="1110"/>
                </a:cubicBezTo>
                <a:cubicBezTo>
                  <a:pt x="1167" y="1112"/>
                  <a:pt x="1169" y="1115"/>
                  <a:pt x="1169" y="1119"/>
                </a:cubicBezTo>
                <a:close/>
                <a:moveTo>
                  <a:pt x="804" y="1611"/>
                </a:moveTo>
                <a:cubicBezTo>
                  <a:pt x="1207" y="1611"/>
                  <a:pt x="1534" y="1283"/>
                  <a:pt x="1534" y="880"/>
                </a:cubicBezTo>
                <a:cubicBezTo>
                  <a:pt x="1534" y="860"/>
                  <a:pt x="1551" y="844"/>
                  <a:pt x="1571" y="844"/>
                </a:cubicBezTo>
                <a:cubicBezTo>
                  <a:pt x="1591" y="844"/>
                  <a:pt x="1607" y="860"/>
                  <a:pt x="1607" y="880"/>
                </a:cubicBezTo>
                <a:cubicBezTo>
                  <a:pt x="1607" y="1323"/>
                  <a:pt x="1247" y="1684"/>
                  <a:pt x="804" y="1684"/>
                </a:cubicBezTo>
                <a:cubicBezTo>
                  <a:pt x="361" y="1684"/>
                  <a:pt x="0" y="1323"/>
                  <a:pt x="0" y="880"/>
                </a:cubicBezTo>
                <a:cubicBezTo>
                  <a:pt x="0" y="442"/>
                  <a:pt x="353" y="85"/>
                  <a:pt x="789" y="77"/>
                </a:cubicBezTo>
                <a:cubicBezTo>
                  <a:pt x="778" y="66"/>
                  <a:pt x="778" y="66"/>
                  <a:pt x="778" y="66"/>
                </a:cubicBezTo>
                <a:cubicBezTo>
                  <a:pt x="764" y="52"/>
                  <a:pt x="764" y="29"/>
                  <a:pt x="778" y="15"/>
                </a:cubicBezTo>
                <a:cubicBezTo>
                  <a:pt x="792" y="0"/>
                  <a:pt x="815" y="0"/>
                  <a:pt x="830" y="15"/>
                </a:cubicBezTo>
                <a:cubicBezTo>
                  <a:pt x="903" y="88"/>
                  <a:pt x="903" y="88"/>
                  <a:pt x="903" y="88"/>
                </a:cubicBezTo>
                <a:cubicBezTo>
                  <a:pt x="917" y="102"/>
                  <a:pt x="917" y="125"/>
                  <a:pt x="903" y="139"/>
                </a:cubicBezTo>
                <a:cubicBezTo>
                  <a:pt x="830" y="212"/>
                  <a:pt x="830" y="212"/>
                  <a:pt x="830" y="212"/>
                </a:cubicBezTo>
                <a:cubicBezTo>
                  <a:pt x="823" y="219"/>
                  <a:pt x="813" y="223"/>
                  <a:pt x="804" y="223"/>
                </a:cubicBezTo>
                <a:cubicBezTo>
                  <a:pt x="795" y="223"/>
                  <a:pt x="785" y="219"/>
                  <a:pt x="778" y="212"/>
                </a:cubicBezTo>
                <a:cubicBezTo>
                  <a:pt x="764" y="198"/>
                  <a:pt x="764" y="175"/>
                  <a:pt x="778" y="161"/>
                </a:cubicBezTo>
                <a:cubicBezTo>
                  <a:pt x="788" y="151"/>
                  <a:pt x="788" y="151"/>
                  <a:pt x="788" y="151"/>
                </a:cubicBezTo>
                <a:cubicBezTo>
                  <a:pt x="393" y="159"/>
                  <a:pt x="73" y="483"/>
                  <a:pt x="73" y="880"/>
                </a:cubicBezTo>
                <a:cubicBezTo>
                  <a:pt x="73" y="1283"/>
                  <a:pt x="401" y="1611"/>
                  <a:pt x="804" y="16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8" name="Freeform 227"/>
          <p:cNvSpPr>
            <a:spLocks noEditPoints="1"/>
          </p:cNvSpPr>
          <p:nvPr/>
        </p:nvSpPr>
        <p:spPr bwMode="auto">
          <a:xfrm>
            <a:off x="17372023" y="1372906"/>
            <a:ext cx="831268" cy="830976"/>
          </a:xfrm>
          <a:custGeom>
            <a:avLst/>
            <a:gdLst>
              <a:gd name="T0" fmla="*/ 1500 w 1756"/>
              <a:gd name="T1" fmla="*/ 73 h 1756"/>
              <a:gd name="T2" fmla="*/ 1646 w 1756"/>
              <a:gd name="T3" fmla="*/ 220 h 1756"/>
              <a:gd name="T4" fmla="*/ 216 w 1756"/>
              <a:gd name="T5" fmla="*/ 859 h 1756"/>
              <a:gd name="T6" fmla="*/ 1547 w 1756"/>
              <a:gd name="T7" fmla="*/ 565 h 1756"/>
              <a:gd name="T8" fmla="*/ 1462 w 1756"/>
              <a:gd name="T9" fmla="*/ 1628 h 1756"/>
              <a:gd name="T10" fmla="*/ 1254 w 1756"/>
              <a:gd name="T11" fmla="*/ 1728 h 1756"/>
              <a:gd name="T12" fmla="*/ 1061 w 1756"/>
              <a:gd name="T13" fmla="*/ 1756 h 1756"/>
              <a:gd name="T14" fmla="*/ 868 w 1756"/>
              <a:gd name="T15" fmla="*/ 1728 h 1756"/>
              <a:gd name="T16" fmla="*/ 734 w 1756"/>
              <a:gd name="T17" fmla="*/ 1674 h 1756"/>
              <a:gd name="T18" fmla="*/ 366 w 1756"/>
              <a:gd name="T19" fmla="*/ 1061 h 1756"/>
              <a:gd name="T20" fmla="*/ 659 w 1756"/>
              <a:gd name="T21" fmla="*/ 594 h 1756"/>
              <a:gd name="T22" fmla="*/ 780 w 1756"/>
              <a:gd name="T23" fmla="*/ 613 h 1756"/>
              <a:gd name="T24" fmla="*/ 864 w 1756"/>
              <a:gd name="T25" fmla="*/ 473 h 1756"/>
              <a:gd name="T26" fmla="*/ 699 w 1756"/>
              <a:gd name="T27" fmla="*/ 960 h 1756"/>
              <a:gd name="T28" fmla="*/ 729 w 1756"/>
              <a:gd name="T29" fmla="*/ 729 h 1756"/>
              <a:gd name="T30" fmla="*/ 666 w 1756"/>
              <a:gd name="T31" fmla="*/ 1431 h 1756"/>
              <a:gd name="T32" fmla="*/ 708 w 1756"/>
              <a:gd name="T33" fmla="*/ 1246 h 1756"/>
              <a:gd name="T34" fmla="*/ 602 w 1756"/>
              <a:gd name="T35" fmla="*/ 1480 h 1756"/>
              <a:gd name="T36" fmla="*/ 833 w 1756"/>
              <a:gd name="T37" fmla="*/ 1607 h 1756"/>
              <a:gd name="T38" fmla="*/ 760 w 1756"/>
              <a:gd name="T39" fmla="*/ 1459 h 1756"/>
              <a:gd name="T40" fmla="*/ 657 w 1756"/>
              <a:gd name="T41" fmla="*/ 1533 h 1756"/>
              <a:gd name="T42" fmla="*/ 866 w 1756"/>
              <a:gd name="T43" fmla="*/ 1651 h 1756"/>
              <a:gd name="T44" fmla="*/ 866 w 1756"/>
              <a:gd name="T45" fmla="*/ 1412 h 1756"/>
              <a:gd name="T46" fmla="*/ 869 w 1756"/>
              <a:gd name="T47" fmla="*/ 1524 h 1756"/>
              <a:gd name="T48" fmla="*/ 942 w 1756"/>
              <a:gd name="T49" fmla="*/ 1626 h 1756"/>
              <a:gd name="T50" fmla="*/ 1024 w 1756"/>
              <a:gd name="T51" fmla="*/ 1677 h 1756"/>
              <a:gd name="T52" fmla="*/ 780 w 1756"/>
              <a:gd name="T53" fmla="*/ 1233 h 1756"/>
              <a:gd name="T54" fmla="*/ 852 w 1756"/>
              <a:gd name="T55" fmla="*/ 1339 h 1756"/>
              <a:gd name="T56" fmla="*/ 1024 w 1756"/>
              <a:gd name="T57" fmla="*/ 1307 h 1756"/>
              <a:gd name="T58" fmla="*/ 962 w 1756"/>
              <a:gd name="T59" fmla="*/ 808 h 1756"/>
              <a:gd name="T60" fmla="*/ 806 w 1756"/>
              <a:gd name="T61" fmla="*/ 766 h 1756"/>
              <a:gd name="T62" fmla="*/ 771 w 1756"/>
              <a:gd name="T63" fmla="*/ 989 h 1756"/>
              <a:gd name="T64" fmla="*/ 999 w 1756"/>
              <a:gd name="T65" fmla="*/ 455 h 1756"/>
              <a:gd name="T66" fmla="*/ 917 w 1756"/>
              <a:gd name="T67" fmla="*/ 524 h 1756"/>
              <a:gd name="T68" fmla="*/ 847 w 1756"/>
              <a:gd name="T69" fmla="*/ 642 h 1756"/>
              <a:gd name="T70" fmla="*/ 932 w 1756"/>
              <a:gd name="T71" fmla="*/ 728 h 1756"/>
              <a:gd name="T72" fmla="*/ 1258 w 1756"/>
              <a:gd name="T73" fmla="*/ 473 h 1756"/>
              <a:gd name="T74" fmla="*/ 1342 w 1756"/>
              <a:gd name="T75" fmla="*/ 613 h 1756"/>
              <a:gd name="T76" fmla="*/ 1463 w 1756"/>
              <a:gd name="T77" fmla="*/ 594 h 1756"/>
              <a:gd name="T78" fmla="*/ 1190 w 1756"/>
              <a:gd name="T79" fmla="*/ 728 h 1756"/>
              <a:gd name="T80" fmla="*/ 1275 w 1756"/>
              <a:gd name="T81" fmla="*/ 642 h 1756"/>
              <a:gd name="T82" fmla="*/ 1205 w 1756"/>
              <a:gd name="T83" fmla="*/ 524 h 1756"/>
              <a:gd name="T84" fmla="*/ 1123 w 1756"/>
              <a:gd name="T85" fmla="*/ 455 h 1756"/>
              <a:gd name="T86" fmla="*/ 1351 w 1756"/>
              <a:gd name="T87" fmla="*/ 989 h 1756"/>
              <a:gd name="T88" fmla="*/ 1316 w 1756"/>
              <a:gd name="T89" fmla="*/ 766 h 1756"/>
              <a:gd name="T90" fmla="*/ 1160 w 1756"/>
              <a:gd name="T91" fmla="*/ 808 h 1756"/>
              <a:gd name="T92" fmla="*/ 1098 w 1756"/>
              <a:gd name="T93" fmla="*/ 1307 h 1756"/>
              <a:gd name="T94" fmla="*/ 1270 w 1756"/>
              <a:gd name="T95" fmla="*/ 1339 h 1756"/>
              <a:gd name="T96" fmla="*/ 1342 w 1756"/>
              <a:gd name="T97" fmla="*/ 1233 h 1756"/>
              <a:gd name="T98" fmla="*/ 1256 w 1756"/>
              <a:gd name="T99" fmla="*/ 1518 h 1756"/>
              <a:gd name="T100" fmla="*/ 1197 w 1756"/>
              <a:gd name="T101" fmla="*/ 1395 h 1756"/>
              <a:gd name="T102" fmla="*/ 1099 w 1756"/>
              <a:gd name="T103" fmla="*/ 1677 h 1756"/>
              <a:gd name="T104" fmla="*/ 1182 w 1756"/>
              <a:gd name="T105" fmla="*/ 1624 h 1756"/>
              <a:gd name="T106" fmla="*/ 1256 w 1756"/>
              <a:gd name="T107" fmla="*/ 1518 h 1756"/>
              <a:gd name="T108" fmla="*/ 1362 w 1756"/>
              <a:gd name="T109" fmla="*/ 1459 h 1756"/>
              <a:gd name="T110" fmla="*/ 1289 w 1756"/>
              <a:gd name="T111" fmla="*/ 1607 h 1756"/>
              <a:gd name="T112" fmla="*/ 1353 w 1756"/>
              <a:gd name="T113" fmla="*/ 1610 h 1756"/>
              <a:gd name="T114" fmla="*/ 1426 w 1756"/>
              <a:gd name="T115" fmla="*/ 1097 h 1756"/>
              <a:gd name="T116" fmla="*/ 1393 w 1756"/>
              <a:gd name="T117" fmla="*/ 1351 h 1756"/>
              <a:gd name="T118" fmla="*/ 1520 w 1756"/>
              <a:gd name="T119" fmla="*/ 1480 h 1756"/>
              <a:gd name="T120" fmla="*/ 1451 w 1756"/>
              <a:gd name="T121" fmla="*/ 695 h 1756"/>
              <a:gd name="T122" fmla="*/ 1414 w 1756"/>
              <a:gd name="T123" fmla="*/ 880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56" h="1756">
                <a:moveTo>
                  <a:pt x="161" y="805"/>
                </a:moveTo>
                <a:cubicBezTo>
                  <a:pt x="480" y="203"/>
                  <a:pt x="480" y="203"/>
                  <a:pt x="480" y="203"/>
                </a:cubicBezTo>
                <a:cubicBezTo>
                  <a:pt x="486" y="191"/>
                  <a:pt x="499" y="183"/>
                  <a:pt x="512" y="183"/>
                </a:cubicBezTo>
                <a:cubicBezTo>
                  <a:pt x="1448" y="183"/>
                  <a:pt x="1448" y="183"/>
                  <a:pt x="1448" y="183"/>
                </a:cubicBezTo>
                <a:cubicBezTo>
                  <a:pt x="1558" y="73"/>
                  <a:pt x="1558" y="73"/>
                  <a:pt x="1558" y="73"/>
                </a:cubicBezTo>
                <a:cubicBezTo>
                  <a:pt x="1500" y="73"/>
                  <a:pt x="1500" y="73"/>
                  <a:pt x="1500" y="73"/>
                </a:cubicBezTo>
                <a:cubicBezTo>
                  <a:pt x="1480" y="73"/>
                  <a:pt x="1463" y="57"/>
                  <a:pt x="1463" y="37"/>
                </a:cubicBezTo>
                <a:cubicBezTo>
                  <a:pt x="1463" y="17"/>
                  <a:pt x="1480" y="0"/>
                  <a:pt x="1500" y="0"/>
                </a:cubicBezTo>
                <a:cubicBezTo>
                  <a:pt x="1646" y="0"/>
                  <a:pt x="1646" y="0"/>
                  <a:pt x="1646" y="0"/>
                </a:cubicBezTo>
                <a:cubicBezTo>
                  <a:pt x="1666" y="0"/>
                  <a:pt x="1683" y="17"/>
                  <a:pt x="1683" y="37"/>
                </a:cubicBezTo>
                <a:cubicBezTo>
                  <a:pt x="1683" y="183"/>
                  <a:pt x="1683" y="183"/>
                  <a:pt x="1683" y="183"/>
                </a:cubicBezTo>
                <a:cubicBezTo>
                  <a:pt x="1683" y="203"/>
                  <a:pt x="1666" y="220"/>
                  <a:pt x="1646" y="220"/>
                </a:cubicBezTo>
                <a:cubicBezTo>
                  <a:pt x="1626" y="220"/>
                  <a:pt x="1610" y="203"/>
                  <a:pt x="1610" y="183"/>
                </a:cubicBezTo>
                <a:cubicBezTo>
                  <a:pt x="1610" y="125"/>
                  <a:pt x="1610" y="125"/>
                  <a:pt x="1610" y="125"/>
                </a:cubicBezTo>
                <a:cubicBezTo>
                  <a:pt x="1489" y="246"/>
                  <a:pt x="1489" y="246"/>
                  <a:pt x="1489" y="246"/>
                </a:cubicBezTo>
                <a:cubicBezTo>
                  <a:pt x="1482" y="252"/>
                  <a:pt x="1473" y="256"/>
                  <a:pt x="1463" y="256"/>
                </a:cubicBezTo>
                <a:cubicBezTo>
                  <a:pt x="534" y="256"/>
                  <a:pt x="534" y="256"/>
                  <a:pt x="534" y="256"/>
                </a:cubicBezTo>
                <a:cubicBezTo>
                  <a:pt x="216" y="859"/>
                  <a:pt x="216" y="859"/>
                  <a:pt x="216" y="859"/>
                </a:cubicBezTo>
                <a:cubicBezTo>
                  <a:pt x="209" y="871"/>
                  <a:pt x="197" y="878"/>
                  <a:pt x="183" y="878"/>
                </a:cubicBezTo>
                <a:cubicBezTo>
                  <a:pt x="37" y="878"/>
                  <a:pt x="37" y="878"/>
                  <a:pt x="37" y="878"/>
                </a:cubicBezTo>
                <a:cubicBezTo>
                  <a:pt x="17" y="878"/>
                  <a:pt x="0" y="862"/>
                  <a:pt x="0" y="841"/>
                </a:cubicBezTo>
                <a:cubicBezTo>
                  <a:pt x="0" y="821"/>
                  <a:pt x="17" y="805"/>
                  <a:pt x="37" y="805"/>
                </a:cubicBezTo>
                <a:lnTo>
                  <a:pt x="161" y="805"/>
                </a:lnTo>
                <a:close/>
                <a:moveTo>
                  <a:pt x="1547" y="565"/>
                </a:moveTo>
                <a:cubicBezTo>
                  <a:pt x="1682" y="696"/>
                  <a:pt x="1756" y="873"/>
                  <a:pt x="1756" y="1061"/>
                </a:cubicBezTo>
                <a:cubicBezTo>
                  <a:pt x="1756" y="1249"/>
                  <a:pt x="1682" y="1425"/>
                  <a:pt x="1547" y="1557"/>
                </a:cubicBezTo>
                <a:cubicBezTo>
                  <a:pt x="1547" y="1557"/>
                  <a:pt x="1546" y="1558"/>
                  <a:pt x="1546" y="1558"/>
                </a:cubicBezTo>
                <a:cubicBezTo>
                  <a:pt x="1538" y="1566"/>
                  <a:pt x="1529" y="1574"/>
                  <a:pt x="1521" y="1582"/>
                </a:cubicBezTo>
                <a:cubicBezTo>
                  <a:pt x="1519" y="1583"/>
                  <a:pt x="1518" y="1584"/>
                  <a:pt x="1517" y="1585"/>
                </a:cubicBezTo>
                <a:cubicBezTo>
                  <a:pt x="1499" y="1600"/>
                  <a:pt x="1481" y="1614"/>
                  <a:pt x="1462" y="1628"/>
                </a:cubicBezTo>
                <a:cubicBezTo>
                  <a:pt x="1458" y="1631"/>
                  <a:pt x="1454" y="1633"/>
                  <a:pt x="1450" y="1636"/>
                </a:cubicBezTo>
                <a:cubicBezTo>
                  <a:pt x="1430" y="1650"/>
                  <a:pt x="1409" y="1663"/>
                  <a:pt x="1388" y="1674"/>
                </a:cubicBezTo>
                <a:cubicBezTo>
                  <a:pt x="1368" y="1685"/>
                  <a:pt x="1348" y="1694"/>
                  <a:pt x="1328" y="1702"/>
                </a:cubicBezTo>
                <a:cubicBezTo>
                  <a:pt x="1326" y="1703"/>
                  <a:pt x="1324" y="1704"/>
                  <a:pt x="1323" y="1704"/>
                </a:cubicBezTo>
                <a:cubicBezTo>
                  <a:pt x="1300" y="1713"/>
                  <a:pt x="1282" y="1720"/>
                  <a:pt x="1265" y="1725"/>
                </a:cubicBezTo>
                <a:cubicBezTo>
                  <a:pt x="1262" y="1726"/>
                  <a:pt x="1258" y="1727"/>
                  <a:pt x="1254" y="1728"/>
                </a:cubicBezTo>
                <a:cubicBezTo>
                  <a:pt x="1248" y="1729"/>
                  <a:pt x="1248" y="1729"/>
                  <a:pt x="1248" y="1729"/>
                </a:cubicBezTo>
                <a:cubicBezTo>
                  <a:pt x="1232" y="1734"/>
                  <a:pt x="1216" y="1738"/>
                  <a:pt x="1200" y="1742"/>
                </a:cubicBezTo>
                <a:cubicBezTo>
                  <a:pt x="1192" y="1743"/>
                  <a:pt x="1184" y="1744"/>
                  <a:pt x="1177" y="1745"/>
                </a:cubicBezTo>
                <a:cubicBezTo>
                  <a:pt x="1157" y="1748"/>
                  <a:pt x="1157" y="1748"/>
                  <a:pt x="1157" y="1748"/>
                </a:cubicBezTo>
                <a:cubicBezTo>
                  <a:pt x="1149" y="1750"/>
                  <a:pt x="1140" y="1751"/>
                  <a:pt x="1131" y="1752"/>
                </a:cubicBezTo>
                <a:cubicBezTo>
                  <a:pt x="1108" y="1755"/>
                  <a:pt x="1084" y="1756"/>
                  <a:pt x="1061" y="1756"/>
                </a:cubicBezTo>
                <a:cubicBezTo>
                  <a:pt x="1038" y="1756"/>
                  <a:pt x="1014" y="1755"/>
                  <a:pt x="991" y="1752"/>
                </a:cubicBezTo>
                <a:cubicBezTo>
                  <a:pt x="982" y="1751"/>
                  <a:pt x="973" y="1750"/>
                  <a:pt x="965" y="1748"/>
                </a:cubicBezTo>
                <a:cubicBezTo>
                  <a:pt x="945" y="1745"/>
                  <a:pt x="945" y="1745"/>
                  <a:pt x="945" y="1745"/>
                </a:cubicBezTo>
                <a:cubicBezTo>
                  <a:pt x="938" y="1744"/>
                  <a:pt x="930" y="1743"/>
                  <a:pt x="922" y="1742"/>
                </a:cubicBezTo>
                <a:cubicBezTo>
                  <a:pt x="906" y="1738"/>
                  <a:pt x="890" y="1734"/>
                  <a:pt x="874" y="1729"/>
                </a:cubicBezTo>
                <a:cubicBezTo>
                  <a:pt x="868" y="1728"/>
                  <a:pt x="868" y="1728"/>
                  <a:pt x="868" y="1728"/>
                </a:cubicBezTo>
                <a:cubicBezTo>
                  <a:pt x="864" y="1727"/>
                  <a:pt x="860" y="1726"/>
                  <a:pt x="857" y="1725"/>
                </a:cubicBezTo>
                <a:cubicBezTo>
                  <a:pt x="840" y="1720"/>
                  <a:pt x="822" y="1713"/>
                  <a:pt x="801" y="1705"/>
                </a:cubicBezTo>
                <a:cubicBezTo>
                  <a:pt x="798" y="1704"/>
                  <a:pt x="796" y="1703"/>
                  <a:pt x="794" y="1702"/>
                </a:cubicBezTo>
                <a:cubicBezTo>
                  <a:pt x="774" y="1694"/>
                  <a:pt x="754" y="1685"/>
                  <a:pt x="735" y="1674"/>
                </a:cubicBezTo>
                <a:cubicBezTo>
                  <a:pt x="735" y="1674"/>
                  <a:pt x="735" y="1674"/>
                  <a:pt x="735" y="1674"/>
                </a:cubicBezTo>
                <a:cubicBezTo>
                  <a:pt x="734" y="1674"/>
                  <a:pt x="734" y="1674"/>
                  <a:pt x="734" y="1674"/>
                </a:cubicBezTo>
                <a:cubicBezTo>
                  <a:pt x="691" y="1651"/>
                  <a:pt x="650" y="1623"/>
                  <a:pt x="612" y="1591"/>
                </a:cubicBezTo>
                <a:cubicBezTo>
                  <a:pt x="610" y="1589"/>
                  <a:pt x="607" y="1587"/>
                  <a:pt x="605" y="1585"/>
                </a:cubicBezTo>
                <a:cubicBezTo>
                  <a:pt x="595" y="1576"/>
                  <a:pt x="585" y="1567"/>
                  <a:pt x="575" y="1558"/>
                </a:cubicBezTo>
                <a:cubicBezTo>
                  <a:pt x="575" y="1557"/>
                  <a:pt x="575" y="1557"/>
                  <a:pt x="575" y="1557"/>
                </a:cubicBezTo>
                <a:cubicBezTo>
                  <a:pt x="575" y="1557"/>
                  <a:pt x="575" y="1557"/>
                  <a:pt x="575" y="1557"/>
                </a:cubicBezTo>
                <a:cubicBezTo>
                  <a:pt x="440" y="1425"/>
                  <a:pt x="366" y="1249"/>
                  <a:pt x="366" y="1061"/>
                </a:cubicBezTo>
                <a:cubicBezTo>
                  <a:pt x="366" y="873"/>
                  <a:pt x="440" y="697"/>
                  <a:pt x="575" y="565"/>
                </a:cubicBezTo>
                <a:cubicBezTo>
                  <a:pt x="575" y="565"/>
                  <a:pt x="575" y="565"/>
                  <a:pt x="575" y="565"/>
                </a:cubicBezTo>
                <a:cubicBezTo>
                  <a:pt x="706" y="437"/>
                  <a:pt x="878" y="366"/>
                  <a:pt x="1061" y="366"/>
                </a:cubicBezTo>
                <a:cubicBezTo>
                  <a:pt x="1244" y="366"/>
                  <a:pt x="1416" y="437"/>
                  <a:pt x="1547" y="565"/>
                </a:cubicBezTo>
                <a:close/>
                <a:moveTo>
                  <a:pt x="655" y="590"/>
                </a:moveTo>
                <a:cubicBezTo>
                  <a:pt x="656" y="592"/>
                  <a:pt x="658" y="593"/>
                  <a:pt x="659" y="594"/>
                </a:cubicBezTo>
                <a:cubicBezTo>
                  <a:pt x="673" y="606"/>
                  <a:pt x="688" y="618"/>
                  <a:pt x="704" y="628"/>
                </a:cubicBezTo>
                <a:cubicBezTo>
                  <a:pt x="704" y="629"/>
                  <a:pt x="705" y="629"/>
                  <a:pt x="705" y="630"/>
                </a:cubicBezTo>
                <a:cubicBezTo>
                  <a:pt x="722" y="641"/>
                  <a:pt x="738" y="651"/>
                  <a:pt x="756" y="661"/>
                </a:cubicBezTo>
                <a:cubicBezTo>
                  <a:pt x="757" y="662"/>
                  <a:pt x="759" y="662"/>
                  <a:pt x="760" y="663"/>
                </a:cubicBezTo>
                <a:cubicBezTo>
                  <a:pt x="760" y="663"/>
                  <a:pt x="761" y="662"/>
                  <a:pt x="761" y="661"/>
                </a:cubicBezTo>
                <a:cubicBezTo>
                  <a:pt x="767" y="645"/>
                  <a:pt x="774" y="629"/>
                  <a:pt x="780" y="613"/>
                </a:cubicBezTo>
                <a:cubicBezTo>
                  <a:pt x="782" y="610"/>
                  <a:pt x="783" y="606"/>
                  <a:pt x="785" y="603"/>
                </a:cubicBezTo>
                <a:cubicBezTo>
                  <a:pt x="792" y="587"/>
                  <a:pt x="799" y="572"/>
                  <a:pt x="807" y="558"/>
                </a:cubicBezTo>
                <a:cubicBezTo>
                  <a:pt x="808" y="556"/>
                  <a:pt x="810" y="554"/>
                  <a:pt x="811" y="551"/>
                </a:cubicBezTo>
                <a:cubicBezTo>
                  <a:pt x="818" y="538"/>
                  <a:pt x="826" y="526"/>
                  <a:pt x="833" y="515"/>
                </a:cubicBezTo>
                <a:cubicBezTo>
                  <a:pt x="835" y="513"/>
                  <a:pt x="836" y="510"/>
                  <a:pt x="837" y="508"/>
                </a:cubicBezTo>
                <a:cubicBezTo>
                  <a:pt x="846" y="496"/>
                  <a:pt x="855" y="484"/>
                  <a:pt x="864" y="473"/>
                </a:cubicBezTo>
                <a:cubicBezTo>
                  <a:pt x="865" y="472"/>
                  <a:pt x="865" y="471"/>
                  <a:pt x="866" y="470"/>
                </a:cubicBezTo>
                <a:cubicBezTo>
                  <a:pt x="789" y="496"/>
                  <a:pt x="718" y="536"/>
                  <a:pt x="655" y="590"/>
                </a:cubicBezTo>
                <a:close/>
                <a:moveTo>
                  <a:pt x="440" y="1024"/>
                </a:moveTo>
                <a:cubicBezTo>
                  <a:pt x="696" y="1024"/>
                  <a:pt x="696" y="1024"/>
                  <a:pt x="696" y="1024"/>
                </a:cubicBezTo>
                <a:cubicBezTo>
                  <a:pt x="696" y="1012"/>
                  <a:pt x="697" y="999"/>
                  <a:pt x="698" y="987"/>
                </a:cubicBezTo>
                <a:cubicBezTo>
                  <a:pt x="698" y="978"/>
                  <a:pt x="699" y="969"/>
                  <a:pt x="699" y="960"/>
                </a:cubicBezTo>
                <a:cubicBezTo>
                  <a:pt x="701" y="933"/>
                  <a:pt x="704" y="906"/>
                  <a:pt x="708" y="880"/>
                </a:cubicBezTo>
                <a:cubicBezTo>
                  <a:pt x="708" y="878"/>
                  <a:pt x="708" y="877"/>
                  <a:pt x="708" y="876"/>
                </a:cubicBezTo>
                <a:cubicBezTo>
                  <a:pt x="712" y="848"/>
                  <a:pt x="717" y="821"/>
                  <a:pt x="723" y="795"/>
                </a:cubicBezTo>
                <a:cubicBezTo>
                  <a:pt x="725" y="787"/>
                  <a:pt x="727" y="779"/>
                  <a:pt x="729" y="771"/>
                </a:cubicBezTo>
                <a:cubicBezTo>
                  <a:pt x="732" y="759"/>
                  <a:pt x="734" y="746"/>
                  <a:pt x="738" y="735"/>
                </a:cubicBezTo>
                <a:cubicBezTo>
                  <a:pt x="735" y="733"/>
                  <a:pt x="732" y="731"/>
                  <a:pt x="729" y="729"/>
                </a:cubicBezTo>
                <a:cubicBezTo>
                  <a:pt x="709" y="719"/>
                  <a:pt x="690" y="707"/>
                  <a:pt x="672" y="695"/>
                </a:cubicBezTo>
                <a:cubicBezTo>
                  <a:pt x="670" y="694"/>
                  <a:pt x="668" y="692"/>
                  <a:pt x="666" y="691"/>
                </a:cubicBezTo>
                <a:cubicBezTo>
                  <a:pt x="646" y="677"/>
                  <a:pt x="627" y="662"/>
                  <a:pt x="608" y="647"/>
                </a:cubicBezTo>
                <a:cubicBezTo>
                  <a:pt x="606" y="645"/>
                  <a:pt x="604" y="644"/>
                  <a:pt x="602" y="642"/>
                </a:cubicBezTo>
                <a:cubicBezTo>
                  <a:pt x="505" y="748"/>
                  <a:pt x="449" y="881"/>
                  <a:pt x="440" y="1024"/>
                </a:cubicBezTo>
                <a:close/>
                <a:moveTo>
                  <a:pt x="666" y="1431"/>
                </a:moveTo>
                <a:cubicBezTo>
                  <a:pt x="668" y="1429"/>
                  <a:pt x="670" y="1428"/>
                  <a:pt x="671" y="1427"/>
                </a:cubicBezTo>
                <a:cubicBezTo>
                  <a:pt x="690" y="1415"/>
                  <a:pt x="709" y="1403"/>
                  <a:pt x="729" y="1392"/>
                </a:cubicBezTo>
                <a:cubicBezTo>
                  <a:pt x="732" y="1391"/>
                  <a:pt x="735" y="1389"/>
                  <a:pt x="738" y="1387"/>
                </a:cubicBezTo>
                <a:cubicBezTo>
                  <a:pt x="734" y="1375"/>
                  <a:pt x="732" y="1363"/>
                  <a:pt x="729" y="1351"/>
                </a:cubicBezTo>
                <a:cubicBezTo>
                  <a:pt x="727" y="1343"/>
                  <a:pt x="725" y="1335"/>
                  <a:pt x="723" y="1327"/>
                </a:cubicBezTo>
                <a:cubicBezTo>
                  <a:pt x="717" y="1300"/>
                  <a:pt x="712" y="1274"/>
                  <a:pt x="708" y="1246"/>
                </a:cubicBezTo>
                <a:cubicBezTo>
                  <a:pt x="708" y="1244"/>
                  <a:pt x="708" y="1243"/>
                  <a:pt x="708" y="1241"/>
                </a:cubicBezTo>
                <a:cubicBezTo>
                  <a:pt x="704" y="1215"/>
                  <a:pt x="701" y="1189"/>
                  <a:pt x="699" y="1162"/>
                </a:cubicBezTo>
                <a:cubicBezTo>
                  <a:pt x="699" y="1153"/>
                  <a:pt x="698" y="1144"/>
                  <a:pt x="698" y="1135"/>
                </a:cubicBezTo>
                <a:cubicBezTo>
                  <a:pt x="697" y="1123"/>
                  <a:pt x="696" y="1110"/>
                  <a:pt x="696" y="1097"/>
                </a:cubicBezTo>
                <a:cubicBezTo>
                  <a:pt x="440" y="1097"/>
                  <a:pt x="440" y="1097"/>
                  <a:pt x="440" y="1097"/>
                </a:cubicBezTo>
                <a:cubicBezTo>
                  <a:pt x="449" y="1240"/>
                  <a:pt x="505" y="1374"/>
                  <a:pt x="602" y="1480"/>
                </a:cubicBezTo>
                <a:cubicBezTo>
                  <a:pt x="604" y="1478"/>
                  <a:pt x="606" y="1477"/>
                  <a:pt x="609" y="1475"/>
                </a:cubicBezTo>
                <a:cubicBezTo>
                  <a:pt x="627" y="1459"/>
                  <a:pt x="646" y="1444"/>
                  <a:pt x="666" y="1431"/>
                </a:cubicBezTo>
                <a:close/>
                <a:moveTo>
                  <a:pt x="866" y="1651"/>
                </a:moveTo>
                <a:cubicBezTo>
                  <a:pt x="865" y="1650"/>
                  <a:pt x="864" y="1649"/>
                  <a:pt x="864" y="1648"/>
                </a:cubicBezTo>
                <a:cubicBezTo>
                  <a:pt x="855" y="1637"/>
                  <a:pt x="846" y="1626"/>
                  <a:pt x="837" y="1613"/>
                </a:cubicBezTo>
                <a:cubicBezTo>
                  <a:pt x="836" y="1611"/>
                  <a:pt x="835" y="1609"/>
                  <a:pt x="833" y="1607"/>
                </a:cubicBezTo>
                <a:cubicBezTo>
                  <a:pt x="825" y="1595"/>
                  <a:pt x="818" y="1583"/>
                  <a:pt x="811" y="1570"/>
                </a:cubicBezTo>
                <a:cubicBezTo>
                  <a:pt x="810" y="1568"/>
                  <a:pt x="808" y="1566"/>
                  <a:pt x="807" y="1564"/>
                </a:cubicBezTo>
                <a:cubicBezTo>
                  <a:pt x="799" y="1549"/>
                  <a:pt x="792" y="1534"/>
                  <a:pt x="785" y="1519"/>
                </a:cubicBezTo>
                <a:cubicBezTo>
                  <a:pt x="783" y="1515"/>
                  <a:pt x="782" y="1512"/>
                  <a:pt x="780" y="1509"/>
                </a:cubicBezTo>
                <a:cubicBezTo>
                  <a:pt x="774" y="1493"/>
                  <a:pt x="767" y="1477"/>
                  <a:pt x="761" y="1460"/>
                </a:cubicBezTo>
                <a:cubicBezTo>
                  <a:pt x="761" y="1460"/>
                  <a:pt x="760" y="1459"/>
                  <a:pt x="760" y="1459"/>
                </a:cubicBezTo>
                <a:cubicBezTo>
                  <a:pt x="759" y="1459"/>
                  <a:pt x="757" y="1460"/>
                  <a:pt x="756" y="1461"/>
                </a:cubicBezTo>
                <a:cubicBezTo>
                  <a:pt x="738" y="1471"/>
                  <a:pt x="722" y="1481"/>
                  <a:pt x="706" y="1492"/>
                </a:cubicBezTo>
                <a:cubicBezTo>
                  <a:pt x="705" y="1493"/>
                  <a:pt x="704" y="1493"/>
                  <a:pt x="703" y="1494"/>
                </a:cubicBezTo>
                <a:cubicBezTo>
                  <a:pt x="688" y="1505"/>
                  <a:pt x="673" y="1516"/>
                  <a:pt x="659" y="1528"/>
                </a:cubicBezTo>
                <a:cubicBezTo>
                  <a:pt x="658" y="1529"/>
                  <a:pt x="657" y="1530"/>
                  <a:pt x="655" y="1531"/>
                </a:cubicBezTo>
                <a:cubicBezTo>
                  <a:pt x="656" y="1532"/>
                  <a:pt x="656" y="1532"/>
                  <a:pt x="657" y="1533"/>
                </a:cubicBezTo>
                <a:cubicBezTo>
                  <a:pt x="672" y="1546"/>
                  <a:pt x="688" y="1558"/>
                  <a:pt x="705" y="1570"/>
                </a:cubicBezTo>
                <a:cubicBezTo>
                  <a:pt x="708" y="1572"/>
                  <a:pt x="712" y="1575"/>
                  <a:pt x="716" y="1577"/>
                </a:cubicBezTo>
                <a:cubicBezTo>
                  <a:pt x="733" y="1589"/>
                  <a:pt x="750" y="1600"/>
                  <a:pt x="769" y="1609"/>
                </a:cubicBezTo>
                <a:cubicBezTo>
                  <a:pt x="787" y="1619"/>
                  <a:pt x="804" y="1627"/>
                  <a:pt x="822" y="1635"/>
                </a:cubicBezTo>
                <a:cubicBezTo>
                  <a:pt x="825" y="1636"/>
                  <a:pt x="827" y="1637"/>
                  <a:pt x="829" y="1637"/>
                </a:cubicBezTo>
                <a:cubicBezTo>
                  <a:pt x="842" y="1643"/>
                  <a:pt x="854" y="1647"/>
                  <a:pt x="866" y="1651"/>
                </a:cubicBezTo>
                <a:close/>
                <a:moveTo>
                  <a:pt x="1024" y="1382"/>
                </a:moveTo>
                <a:cubicBezTo>
                  <a:pt x="1018" y="1382"/>
                  <a:pt x="1011" y="1382"/>
                  <a:pt x="1004" y="1383"/>
                </a:cubicBezTo>
                <a:cubicBezTo>
                  <a:pt x="998" y="1383"/>
                  <a:pt x="992" y="1384"/>
                  <a:pt x="986" y="1385"/>
                </a:cubicBezTo>
                <a:cubicBezTo>
                  <a:pt x="967" y="1387"/>
                  <a:pt x="949" y="1390"/>
                  <a:pt x="931" y="1394"/>
                </a:cubicBezTo>
                <a:cubicBezTo>
                  <a:pt x="929" y="1394"/>
                  <a:pt x="927" y="1394"/>
                  <a:pt x="925" y="1395"/>
                </a:cubicBezTo>
                <a:cubicBezTo>
                  <a:pt x="905" y="1399"/>
                  <a:pt x="886" y="1405"/>
                  <a:pt x="866" y="1412"/>
                </a:cubicBezTo>
                <a:cubicBezTo>
                  <a:pt x="861" y="1414"/>
                  <a:pt x="855" y="1416"/>
                  <a:pt x="850" y="1418"/>
                </a:cubicBezTo>
                <a:cubicBezTo>
                  <a:pt x="842" y="1421"/>
                  <a:pt x="834" y="1424"/>
                  <a:pt x="827" y="1427"/>
                </a:cubicBezTo>
                <a:cubicBezTo>
                  <a:pt x="832" y="1442"/>
                  <a:pt x="838" y="1457"/>
                  <a:pt x="843" y="1470"/>
                </a:cubicBezTo>
                <a:cubicBezTo>
                  <a:pt x="845" y="1474"/>
                  <a:pt x="846" y="1477"/>
                  <a:pt x="847" y="1480"/>
                </a:cubicBezTo>
                <a:cubicBezTo>
                  <a:pt x="853" y="1493"/>
                  <a:pt x="859" y="1506"/>
                  <a:pt x="866" y="1518"/>
                </a:cubicBezTo>
                <a:cubicBezTo>
                  <a:pt x="867" y="1520"/>
                  <a:pt x="868" y="1522"/>
                  <a:pt x="869" y="1524"/>
                </a:cubicBezTo>
                <a:cubicBezTo>
                  <a:pt x="875" y="1536"/>
                  <a:pt x="881" y="1546"/>
                  <a:pt x="888" y="1557"/>
                </a:cubicBezTo>
                <a:cubicBezTo>
                  <a:pt x="889" y="1558"/>
                  <a:pt x="890" y="1560"/>
                  <a:pt x="891" y="1562"/>
                </a:cubicBezTo>
                <a:cubicBezTo>
                  <a:pt x="898" y="1572"/>
                  <a:pt x="905" y="1582"/>
                  <a:pt x="912" y="1592"/>
                </a:cubicBezTo>
                <a:cubicBezTo>
                  <a:pt x="914" y="1594"/>
                  <a:pt x="915" y="1596"/>
                  <a:pt x="917" y="1598"/>
                </a:cubicBezTo>
                <a:cubicBezTo>
                  <a:pt x="925" y="1607"/>
                  <a:pt x="932" y="1616"/>
                  <a:pt x="940" y="1624"/>
                </a:cubicBezTo>
                <a:cubicBezTo>
                  <a:pt x="941" y="1625"/>
                  <a:pt x="942" y="1625"/>
                  <a:pt x="942" y="1626"/>
                </a:cubicBezTo>
                <a:cubicBezTo>
                  <a:pt x="950" y="1633"/>
                  <a:pt x="957" y="1640"/>
                  <a:pt x="965" y="1645"/>
                </a:cubicBezTo>
                <a:cubicBezTo>
                  <a:pt x="966" y="1647"/>
                  <a:pt x="968" y="1648"/>
                  <a:pt x="969" y="1649"/>
                </a:cubicBezTo>
                <a:cubicBezTo>
                  <a:pt x="977" y="1655"/>
                  <a:pt x="986" y="1660"/>
                  <a:pt x="994" y="1665"/>
                </a:cubicBezTo>
                <a:cubicBezTo>
                  <a:pt x="995" y="1665"/>
                  <a:pt x="997" y="1666"/>
                  <a:pt x="999" y="1667"/>
                </a:cubicBezTo>
                <a:cubicBezTo>
                  <a:pt x="1007" y="1671"/>
                  <a:pt x="1015" y="1674"/>
                  <a:pt x="1023" y="1677"/>
                </a:cubicBezTo>
                <a:cubicBezTo>
                  <a:pt x="1024" y="1677"/>
                  <a:pt x="1024" y="1677"/>
                  <a:pt x="1024" y="1677"/>
                </a:cubicBezTo>
                <a:lnTo>
                  <a:pt x="1024" y="1382"/>
                </a:lnTo>
                <a:close/>
                <a:moveTo>
                  <a:pt x="1024" y="1097"/>
                </a:moveTo>
                <a:cubicBezTo>
                  <a:pt x="770" y="1097"/>
                  <a:pt x="770" y="1097"/>
                  <a:pt x="770" y="1097"/>
                </a:cubicBezTo>
                <a:cubicBezTo>
                  <a:pt x="770" y="1109"/>
                  <a:pt x="770" y="1121"/>
                  <a:pt x="771" y="1133"/>
                </a:cubicBezTo>
                <a:cubicBezTo>
                  <a:pt x="771" y="1140"/>
                  <a:pt x="772" y="1148"/>
                  <a:pt x="772" y="1155"/>
                </a:cubicBezTo>
                <a:cubicBezTo>
                  <a:pt x="774" y="1182"/>
                  <a:pt x="777" y="1207"/>
                  <a:pt x="780" y="1233"/>
                </a:cubicBezTo>
                <a:cubicBezTo>
                  <a:pt x="781" y="1236"/>
                  <a:pt x="782" y="1240"/>
                  <a:pt x="782" y="1243"/>
                </a:cubicBezTo>
                <a:cubicBezTo>
                  <a:pt x="785" y="1265"/>
                  <a:pt x="789" y="1287"/>
                  <a:pt x="794" y="1308"/>
                </a:cubicBezTo>
                <a:cubicBezTo>
                  <a:pt x="795" y="1316"/>
                  <a:pt x="797" y="1323"/>
                  <a:pt x="799" y="1330"/>
                </a:cubicBezTo>
                <a:cubicBezTo>
                  <a:pt x="801" y="1339"/>
                  <a:pt x="803" y="1347"/>
                  <a:pt x="806" y="1356"/>
                </a:cubicBezTo>
                <a:cubicBezTo>
                  <a:pt x="807" y="1355"/>
                  <a:pt x="808" y="1355"/>
                  <a:pt x="809" y="1355"/>
                </a:cubicBezTo>
                <a:cubicBezTo>
                  <a:pt x="823" y="1349"/>
                  <a:pt x="838" y="1344"/>
                  <a:pt x="852" y="1339"/>
                </a:cubicBezTo>
                <a:cubicBezTo>
                  <a:pt x="856" y="1338"/>
                  <a:pt x="860" y="1337"/>
                  <a:pt x="864" y="1336"/>
                </a:cubicBezTo>
                <a:cubicBezTo>
                  <a:pt x="880" y="1331"/>
                  <a:pt x="896" y="1327"/>
                  <a:pt x="912" y="1323"/>
                </a:cubicBezTo>
                <a:cubicBezTo>
                  <a:pt x="914" y="1323"/>
                  <a:pt x="915" y="1322"/>
                  <a:pt x="917" y="1322"/>
                </a:cubicBezTo>
                <a:cubicBezTo>
                  <a:pt x="932" y="1319"/>
                  <a:pt x="947" y="1316"/>
                  <a:pt x="961" y="1314"/>
                </a:cubicBezTo>
                <a:cubicBezTo>
                  <a:pt x="966" y="1313"/>
                  <a:pt x="970" y="1313"/>
                  <a:pt x="974" y="1312"/>
                </a:cubicBezTo>
                <a:cubicBezTo>
                  <a:pt x="991" y="1310"/>
                  <a:pt x="1007" y="1308"/>
                  <a:pt x="1024" y="1307"/>
                </a:cubicBezTo>
                <a:cubicBezTo>
                  <a:pt x="1024" y="1307"/>
                  <a:pt x="1024" y="1307"/>
                  <a:pt x="1024" y="1307"/>
                </a:cubicBezTo>
                <a:lnTo>
                  <a:pt x="1024" y="1097"/>
                </a:lnTo>
                <a:close/>
                <a:moveTo>
                  <a:pt x="1024" y="814"/>
                </a:moveTo>
                <a:cubicBezTo>
                  <a:pt x="1024" y="814"/>
                  <a:pt x="1024" y="814"/>
                  <a:pt x="1024" y="814"/>
                </a:cubicBezTo>
                <a:cubicBezTo>
                  <a:pt x="1007" y="813"/>
                  <a:pt x="991" y="812"/>
                  <a:pt x="974" y="810"/>
                </a:cubicBezTo>
                <a:cubicBezTo>
                  <a:pt x="970" y="809"/>
                  <a:pt x="966" y="809"/>
                  <a:pt x="962" y="808"/>
                </a:cubicBezTo>
                <a:cubicBezTo>
                  <a:pt x="947" y="806"/>
                  <a:pt x="932" y="803"/>
                  <a:pt x="917" y="800"/>
                </a:cubicBezTo>
                <a:cubicBezTo>
                  <a:pt x="915" y="800"/>
                  <a:pt x="914" y="799"/>
                  <a:pt x="912" y="799"/>
                </a:cubicBezTo>
                <a:cubicBezTo>
                  <a:pt x="896" y="795"/>
                  <a:pt x="880" y="791"/>
                  <a:pt x="864" y="786"/>
                </a:cubicBezTo>
                <a:cubicBezTo>
                  <a:pt x="860" y="785"/>
                  <a:pt x="856" y="784"/>
                  <a:pt x="852" y="782"/>
                </a:cubicBezTo>
                <a:cubicBezTo>
                  <a:pt x="838" y="778"/>
                  <a:pt x="823" y="773"/>
                  <a:pt x="809" y="767"/>
                </a:cubicBezTo>
                <a:cubicBezTo>
                  <a:pt x="808" y="767"/>
                  <a:pt x="807" y="766"/>
                  <a:pt x="806" y="766"/>
                </a:cubicBezTo>
                <a:cubicBezTo>
                  <a:pt x="803" y="774"/>
                  <a:pt x="801" y="783"/>
                  <a:pt x="799" y="791"/>
                </a:cubicBezTo>
                <a:cubicBezTo>
                  <a:pt x="797" y="799"/>
                  <a:pt x="795" y="806"/>
                  <a:pt x="794" y="814"/>
                </a:cubicBezTo>
                <a:cubicBezTo>
                  <a:pt x="789" y="835"/>
                  <a:pt x="786" y="856"/>
                  <a:pt x="782" y="878"/>
                </a:cubicBezTo>
                <a:cubicBezTo>
                  <a:pt x="782" y="882"/>
                  <a:pt x="781" y="885"/>
                  <a:pt x="780" y="889"/>
                </a:cubicBezTo>
                <a:cubicBezTo>
                  <a:pt x="777" y="914"/>
                  <a:pt x="774" y="940"/>
                  <a:pt x="772" y="966"/>
                </a:cubicBezTo>
                <a:cubicBezTo>
                  <a:pt x="772" y="974"/>
                  <a:pt x="771" y="981"/>
                  <a:pt x="771" y="989"/>
                </a:cubicBezTo>
                <a:cubicBezTo>
                  <a:pt x="770" y="1001"/>
                  <a:pt x="770" y="1012"/>
                  <a:pt x="770" y="1024"/>
                </a:cubicBezTo>
                <a:cubicBezTo>
                  <a:pt x="1024" y="1024"/>
                  <a:pt x="1024" y="1024"/>
                  <a:pt x="1024" y="1024"/>
                </a:cubicBezTo>
                <a:lnTo>
                  <a:pt x="1024" y="814"/>
                </a:lnTo>
                <a:close/>
                <a:moveTo>
                  <a:pt x="1024" y="444"/>
                </a:moveTo>
                <a:cubicBezTo>
                  <a:pt x="1024" y="445"/>
                  <a:pt x="1024" y="445"/>
                  <a:pt x="1023" y="445"/>
                </a:cubicBezTo>
                <a:cubicBezTo>
                  <a:pt x="1015" y="447"/>
                  <a:pt x="1007" y="451"/>
                  <a:pt x="999" y="455"/>
                </a:cubicBezTo>
                <a:cubicBezTo>
                  <a:pt x="997" y="456"/>
                  <a:pt x="995" y="456"/>
                  <a:pt x="994" y="457"/>
                </a:cubicBezTo>
                <a:cubicBezTo>
                  <a:pt x="986" y="462"/>
                  <a:pt x="977" y="467"/>
                  <a:pt x="969" y="473"/>
                </a:cubicBezTo>
                <a:cubicBezTo>
                  <a:pt x="968" y="474"/>
                  <a:pt x="966" y="475"/>
                  <a:pt x="965" y="476"/>
                </a:cubicBezTo>
                <a:cubicBezTo>
                  <a:pt x="957" y="482"/>
                  <a:pt x="950" y="489"/>
                  <a:pt x="942" y="496"/>
                </a:cubicBezTo>
                <a:cubicBezTo>
                  <a:pt x="942" y="497"/>
                  <a:pt x="941" y="497"/>
                  <a:pt x="940" y="498"/>
                </a:cubicBezTo>
                <a:cubicBezTo>
                  <a:pt x="932" y="506"/>
                  <a:pt x="925" y="515"/>
                  <a:pt x="917" y="524"/>
                </a:cubicBezTo>
                <a:cubicBezTo>
                  <a:pt x="916" y="526"/>
                  <a:pt x="914" y="528"/>
                  <a:pt x="912" y="530"/>
                </a:cubicBezTo>
                <a:cubicBezTo>
                  <a:pt x="905" y="539"/>
                  <a:pt x="898" y="549"/>
                  <a:pt x="891" y="560"/>
                </a:cubicBezTo>
                <a:cubicBezTo>
                  <a:pt x="890" y="562"/>
                  <a:pt x="889" y="564"/>
                  <a:pt x="888" y="565"/>
                </a:cubicBezTo>
                <a:cubicBezTo>
                  <a:pt x="881" y="575"/>
                  <a:pt x="875" y="586"/>
                  <a:pt x="869" y="597"/>
                </a:cubicBezTo>
                <a:cubicBezTo>
                  <a:pt x="868" y="599"/>
                  <a:pt x="867" y="601"/>
                  <a:pt x="866" y="604"/>
                </a:cubicBezTo>
                <a:cubicBezTo>
                  <a:pt x="859" y="616"/>
                  <a:pt x="853" y="629"/>
                  <a:pt x="847" y="642"/>
                </a:cubicBezTo>
                <a:cubicBezTo>
                  <a:pt x="846" y="645"/>
                  <a:pt x="845" y="648"/>
                  <a:pt x="843" y="651"/>
                </a:cubicBezTo>
                <a:cubicBezTo>
                  <a:pt x="838" y="665"/>
                  <a:pt x="832" y="680"/>
                  <a:pt x="827" y="695"/>
                </a:cubicBezTo>
                <a:cubicBezTo>
                  <a:pt x="834" y="698"/>
                  <a:pt x="842" y="701"/>
                  <a:pt x="850" y="704"/>
                </a:cubicBezTo>
                <a:cubicBezTo>
                  <a:pt x="855" y="706"/>
                  <a:pt x="861" y="708"/>
                  <a:pt x="867" y="710"/>
                </a:cubicBezTo>
                <a:cubicBezTo>
                  <a:pt x="886" y="717"/>
                  <a:pt x="905" y="722"/>
                  <a:pt x="925" y="727"/>
                </a:cubicBezTo>
                <a:cubicBezTo>
                  <a:pt x="927" y="727"/>
                  <a:pt x="929" y="728"/>
                  <a:pt x="932" y="728"/>
                </a:cubicBezTo>
                <a:cubicBezTo>
                  <a:pt x="949" y="732"/>
                  <a:pt x="967" y="735"/>
                  <a:pt x="986" y="737"/>
                </a:cubicBezTo>
                <a:cubicBezTo>
                  <a:pt x="992" y="738"/>
                  <a:pt x="998" y="738"/>
                  <a:pt x="1004" y="739"/>
                </a:cubicBezTo>
                <a:cubicBezTo>
                  <a:pt x="1011" y="740"/>
                  <a:pt x="1018" y="740"/>
                  <a:pt x="1024" y="740"/>
                </a:cubicBezTo>
                <a:lnTo>
                  <a:pt x="1024" y="444"/>
                </a:lnTo>
                <a:close/>
                <a:moveTo>
                  <a:pt x="1256" y="470"/>
                </a:moveTo>
                <a:cubicBezTo>
                  <a:pt x="1257" y="471"/>
                  <a:pt x="1258" y="472"/>
                  <a:pt x="1258" y="473"/>
                </a:cubicBezTo>
                <a:cubicBezTo>
                  <a:pt x="1267" y="484"/>
                  <a:pt x="1276" y="496"/>
                  <a:pt x="1285" y="508"/>
                </a:cubicBezTo>
                <a:cubicBezTo>
                  <a:pt x="1286" y="510"/>
                  <a:pt x="1287" y="513"/>
                  <a:pt x="1289" y="515"/>
                </a:cubicBezTo>
                <a:cubicBezTo>
                  <a:pt x="1297" y="526"/>
                  <a:pt x="1304" y="538"/>
                  <a:pt x="1311" y="551"/>
                </a:cubicBezTo>
                <a:cubicBezTo>
                  <a:pt x="1312" y="554"/>
                  <a:pt x="1314" y="556"/>
                  <a:pt x="1315" y="558"/>
                </a:cubicBezTo>
                <a:cubicBezTo>
                  <a:pt x="1323" y="572"/>
                  <a:pt x="1330" y="587"/>
                  <a:pt x="1337" y="603"/>
                </a:cubicBezTo>
                <a:cubicBezTo>
                  <a:pt x="1339" y="606"/>
                  <a:pt x="1340" y="610"/>
                  <a:pt x="1342" y="613"/>
                </a:cubicBezTo>
                <a:cubicBezTo>
                  <a:pt x="1349" y="629"/>
                  <a:pt x="1355" y="645"/>
                  <a:pt x="1361" y="661"/>
                </a:cubicBezTo>
                <a:cubicBezTo>
                  <a:pt x="1361" y="662"/>
                  <a:pt x="1362" y="663"/>
                  <a:pt x="1362" y="663"/>
                </a:cubicBezTo>
                <a:cubicBezTo>
                  <a:pt x="1363" y="662"/>
                  <a:pt x="1365" y="662"/>
                  <a:pt x="1366" y="661"/>
                </a:cubicBezTo>
                <a:cubicBezTo>
                  <a:pt x="1384" y="651"/>
                  <a:pt x="1401" y="641"/>
                  <a:pt x="1417" y="630"/>
                </a:cubicBezTo>
                <a:cubicBezTo>
                  <a:pt x="1417" y="629"/>
                  <a:pt x="1418" y="629"/>
                  <a:pt x="1418" y="628"/>
                </a:cubicBezTo>
                <a:cubicBezTo>
                  <a:pt x="1434" y="618"/>
                  <a:pt x="1449" y="606"/>
                  <a:pt x="1463" y="594"/>
                </a:cubicBezTo>
                <a:cubicBezTo>
                  <a:pt x="1464" y="593"/>
                  <a:pt x="1466" y="592"/>
                  <a:pt x="1467" y="590"/>
                </a:cubicBezTo>
                <a:cubicBezTo>
                  <a:pt x="1404" y="536"/>
                  <a:pt x="1333" y="496"/>
                  <a:pt x="1256" y="470"/>
                </a:cubicBezTo>
                <a:close/>
                <a:moveTo>
                  <a:pt x="1098" y="740"/>
                </a:moveTo>
                <a:cubicBezTo>
                  <a:pt x="1104" y="740"/>
                  <a:pt x="1111" y="740"/>
                  <a:pt x="1118" y="739"/>
                </a:cubicBezTo>
                <a:cubicBezTo>
                  <a:pt x="1124" y="738"/>
                  <a:pt x="1130" y="738"/>
                  <a:pt x="1137" y="737"/>
                </a:cubicBezTo>
                <a:cubicBezTo>
                  <a:pt x="1155" y="735"/>
                  <a:pt x="1173" y="732"/>
                  <a:pt x="1190" y="728"/>
                </a:cubicBezTo>
                <a:cubicBezTo>
                  <a:pt x="1193" y="728"/>
                  <a:pt x="1195" y="727"/>
                  <a:pt x="1197" y="727"/>
                </a:cubicBezTo>
                <a:cubicBezTo>
                  <a:pt x="1217" y="722"/>
                  <a:pt x="1236" y="717"/>
                  <a:pt x="1256" y="710"/>
                </a:cubicBezTo>
                <a:cubicBezTo>
                  <a:pt x="1261" y="708"/>
                  <a:pt x="1267" y="706"/>
                  <a:pt x="1272" y="704"/>
                </a:cubicBezTo>
                <a:cubicBezTo>
                  <a:pt x="1280" y="701"/>
                  <a:pt x="1288" y="698"/>
                  <a:pt x="1295" y="695"/>
                </a:cubicBezTo>
                <a:cubicBezTo>
                  <a:pt x="1290" y="680"/>
                  <a:pt x="1284" y="665"/>
                  <a:pt x="1279" y="651"/>
                </a:cubicBezTo>
                <a:cubicBezTo>
                  <a:pt x="1277" y="648"/>
                  <a:pt x="1276" y="645"/>
                  <a:pt x="1275" y="642"/>
                </a:cubicBezTo>
                <a:cubicBezTo>
                  <a:pt x="1269" y="629"/>
                  <a:pt x="1263" y="616"/>
                  <a:pt x="1256" y="604"/>
                </a:cubicBezTo>
                <a:cubicBezTo>
                  <a:pt x="1255" y="601"/>
                  <a:pt x="1254" y="599"/>
                  <a:pt x="1253" y="597"/>
                </a:cubicBezTo>
                <a:cubicBezTo>
                  <a:pt x="1247" y="586"/>
                  <a:pt x="1241" y="575"/>
                  <a:pt x="1234" y="565"/>
                </a:cubicBezTo>
                <a:cubicBezTo>
                  <a:pt x="1233" y="564"/>
                  <a:pt x="1232" y="562"/>
                  <a:pt x="1231" y="560"/>
                </a:cubicBezTo>
                <a:cubicBezTo>
                  <a:pt x="1224" y="549"/>
                  <a:pt x="1217" y="539"/>
                  <a:pt x="1210" y="530"/>
                </a:cubicBezTo>
                <a:cubicBezTo>
                  <a:pt x="1208" y="528"/>
                  <a:pt x="1207" y="526"/>
                  <a:pt x="1205" y="524"/>
                </a:cubicBezTo>
                <a:cubicBezTo>
                  <a:pt x="1197" y="515"/>
                  <a:pt x="1190" y="506"/>
                  <a:pt x="1182" y="498"/>
                </a:cubicBezTo>
                <a:cubicBezTo>
                  <a:pt x="1181" y="497"/>
                  <a:pt x="1181" y="497"/>
                  <a:pt x="1180" y="496"/>
                </a:cubicBezTo>
                <a:cubicBezTo>
                  <a:pt x="1172" y="489"/>
                  <a:pt x="1165" y="482"/>
                  <a:pt x="1157" y="476"/>
                </a:cubicBezTo>
                <a:cubicBezTo>
                  <a:pt x="1156" y="475"/>
                  <a:pt x="1154" y="474"/>
                  <a:pt x="1153" y="473"/>
                </a:cubicBezTo>
                <a:cubicBezTo>
                  <a:pt x="1145" y="467"/>
                  <a:pt x="1137" y="462"/>
                  <a:pt x="1128" y="457"/>
                </a:cubicBezTo>
                <a:cubicBezTo>
                  <a:pt x="1127" y="456"/>
                  <a:pt x="1125" y="456"/>
                  <a:pt x="1123" y="455"/>
                </a:cubicBezTo>
                <a:cubicBezTo>
                  <a:pt x="1115" y="451"/>
                  <a:pt x="1107" y="447"/>
                  <a:pt x="1099" y="445"/>
                </a:cubicBezTo>
                <a:cubicBezTo>
                  <a:pt x="1098" y="445"/>
                  <a:pt x="1098" y="445"/>
                  <a:pt x="1098" y="444"/>
                </a:cubicBezTo>
                <a:lnTo>
                  <a:pt x="1098" y="740"/>
                </a:lnTo>
                <a:close/>
                <a:moveTo>
                  <a:pt x="1098" y="1024"/>
                </a:moveTo>
                <a:cubicBezTo>
                  <a:pt x="1352" y="1024"/>
                  <a:pt x="1352" y="1024"/>
                  <a:pt x="1352" y="1024"/>
                </a:cubicBezTo>
                <a:cubicBezTo>
                  <a:pt x="1352" y="1013"/>
                  <a:pt x="1352" y="1001"/>
                  <a:pt x="1351" y="989"/>
                </a:cubicBezTo>
                <a:cubicBezTo>
                  <a:pt x="1351" y="982"/>
                  <a:pt x="1350" y="974"/>
                  <a:pt x="1350" y="966"/>
                </a:cubicBezTo>
                <a:cubicBezTo>
                  <a:pt x="1348" y="940"/>
                  <a:pt x="1345" y="914"/>
                  <a:pt x="1342" y="889"/>
                </a:cubicBezTo>
                <a:cubicBezTo>
                  <a:pt x="1341" y="885"/>
                  <a:pt x="1340" y="882"/>
                  <a:pt x="1340" y="878"/>
                </a:cubicBezTo>
                <a:cubicBezTo>
                  <a:pt x="1337" y="856"/>
                  <a:pt x="1333" y="835"/>
                  <a:pt x="1328" y="814"/>
                </a:cubicBezTo>
                <a:cubicBezTo>
                  <a:pt x="1327" y="806"/>
                  <a:pt x="1325" y="799"/>
                  <a:pt x="1323" y="791"/>
                </a:cubicBezTo>
                <a:cubicBezTo>
                  <a:pt x="1321" y="783"/>
                  <a:pt x="1319" y="774"/>
                  <a:pt x="1316" y="766"/>
                </a:cubicBezTo>
                <a:cubicBezTo>
                  <a:pt x="1315" y="766"/>
                  <a:pt x="1314" y="767"/>
                  <a:pt x="1313" y="767"/>
                </a:cubicBezTo>
                <a:cubicBezTo>
                  <a:pt x="1299" y="773"/>
                  <a:pt x="1284" y="778"/>
                  <a:pt x="1270" y="782"/>
                </a:cubicBezTo>
                <a:cubicBezTo>
                  <a:pt x="1266" y="784"/>
                  <a:pt x="1262" y="785"/>
                  <a:pt x="1259" y="786"/>
                </a:cubicBezTo>
                <a:cubicBezTo>
                  <a:pt x="1242" y="791"/>
                  <a:pt x="1226" y="795"/>
                  <a:pt x="1210" y="799"/>
                </a:cubicBezTo>
                <a:cubicBezTo>
                  <a:pt x="1209" y="799"/>
                  <a:pt x="1207" y="800"/>
                  <a:pt x="1205" y="800"/>
                </a:cubicBezTo>
                <a:cubicBezTo>
                  <a:pt x="1191" y="803"/>
                  <a:pt x="1175" y="806"/>
                  <a:pt x="1160" y="808"/>
                </a:cubicBezTo>
                <a:cubicBezTo>
                  <a:pt x="1156" y="809"/>
                  <a:pt x="1152" y="809"/>
                  <a:pt x="1148" y="810"/>
                </a:cubicBezTo>
                <a:cubicBezTo>
                  <a:pt x="1132" y="812"/>
                  <a:pt x="1115" y="813"/>
                  <a:pt x="1098" y="814"/>
                </a:cubicBezTo>
                <a:cubicBezTo>
                  <a:pt x="1098" y="814"/>
                  <a:pt x="1098" y="814"/>
                  <a:pt x="1098" y="814"/>
                </a:cubicBezTo>
                <a:lnTo>
                  <a:pt x="1098" y="1024"/>
                </a:lnTo>
                <a:close/>
                <a:moveTo>
                  <a:pt x="1098" y="1307"/>
                </a:moveTo>
                <a:cubicBezTo>
                  <a:pt x="1098" y="1307"/>
                  <a:pt x="1098" y="1307"/>
                  <a:pt x="1098" y="1307"/>
                </a:cubicBezTo>
                <a:cubicBezTo>
                  <a:pt x="1115" y="1308"/>
                  <a:pt x="1131" y="1310"/>
                  <a:pt x="1148" y="1312"/>
                </a:cubicBezTo>
                <a:cubicBezTo>
                  <a:pt x="1152" y="1313"/>
                  <a:pt x="1156" y="1313"/>
                  <a:pt x="1161" y="1314"/>
                </a:cubicBezTo>
                <a:cubicBezTo>
                  <a:pt x="1175" y="1316"/>
                  <a:pt x="1190" y="1319"/>
                  <a:pt x="1205" y="1322"/>
                </a:cubicBezTo>
                <a:cubicBezTo>
                  <a:pt x="1207" y="1322"/>
                  <a:pt x="1209" y="1323"/>
                  <a:pt x="1210" y="1323"/>
                </a:cubicBezTo>
                <a:cubicBezTo>
                  <a:pt x="1226" y="1327"/>
                  <a:pt x="1243" y="1331"/>
                  <a:pt x="1258" y="1336"/>
                </a:cubicBezTo>
                <a:cubicBezTo>
                  <a:pt x="1262" y="1337"/>
                  <a:pt x="1266" y="1338"/>
                  <a:pt x="1270" y="1339"/>
                </a:cubicBezTo>
                <a:cubicBezTo>
                  <a:pt x="1284" y="1344"/>
                  <a:pt x="1299" y="1349"/>
                  <a:pt x="1313" y="1355"/>
                </a:cubicBezTo>
                <a:cubicBezTo>
                  <a:pt x="1314" y="1355"/>
                  <a:pt x="1315" y="1355"/>
                  <a:pt x="1316" y="1356"/>
                </a:cubicBezTo>
                <a:cubicBezTo>
                  <a:pt x="1319" y="1347"/>
                  <a:pt x="1321" y="1339"/>
                  <a:pt x="1323" y="1331"/>
                </a:cubicBezTo>
                <a:cubicBezTo>
                  <a:pt x="1325" y="1323"/>
                  <a:pt x="1327" y="1316"/>
                  <a:pt x="1328" y="1308"/>
                </a:cubicBezTo>
                <a:cubicBezTo>
                  <a:pt x="1333" y="1287"/>
                  <a:pt x="1337" y="1265"/>
                  <a:pt x="1340" y="1244"/>
                </a:cubicBezTo>
                <a:cubicBezTo>
                  <a:pt x="1340" y="1240"/>
                  <a:pt x="1341" y="1236"/>
                  <a:pt x="1342" y="1233"/>
                </a:cubicBezTo>
                <a:cubicBezTo>
                  <a:pt x="1345" y="1207"/>
                  <a:pt x="1348" y="1182"/>
                  <a:pt x="1350" y="1156"/>
                </a:cubicBezTo>
                <a:cubicBezTo>
                  <a:pt x="1350" y="1148"/>
                  <a:pt x="1351" y="1140"/>
                  <a:pt x="1351" y="1133"/>
                </a:cubicBezTo>
                <a:cubicBezTo>
                  <a:pt x="1352" y="1121"/>
                  <a:pt x="1352" y="1109"/>
                  <a:pt x="1352" y="1097"/>
                </a:cubicBezTo>
                <a:cubicBezTo>
                  <a:pt x="1098" y="1097"/>
                  <a:pt x="1098" y="1097"/>
                  <a:pt x="1098" y="1097"/>
                </a:cubicBezTo>
                <a:lnTo>
                  <a:pt x="1098" y="1307"/>
                </a:lnTo>
                <a:close/>
                <a:moveTo>
                  <a:pt x="1256" y="1518"/>
                </a:moveTo>
                <a:cubicBezTo>
                  <a:pt x="1263" y="1506"/>
                  <a:pt x="1269" y="1493"/>
                  <a:pt x="1275" y="1480"/>
                </a:cubicBezTo>
                <a:cubicBezTo>
                  <a:pt x="1276" y="1477"/>
                  <a:pt x="1277" y="1473"/>
                  <a:pt x="1279" y="1470"/>
                </a:cubicBezTo>
                <a:cubicBezTo>
                  <a:pt x="1284" y="1457"/>
                  <a:pt x="1290" y="1442"/>
                  <a:pt x="1295" y="1427"/>
                </a:cubicBezTo>
                <a:cubicBezTo>
                  <a:pt x="1288" y="1424"/>
                  <a:pt x="1280" y="1421"/>
                  <a:pt x="1272" y="1418"/>
                </a:cubicBezTo>
                <a:cubicBezTo>
                  <a:pt x="1267" y="1416"/>
                  <a:pt x="1261" y="1414"/>
                  <a:pt x="1256" y="1412"/>
                </a:cubicBezTo>
                <a:cubicBezTo>
                  <a:pt x="1236" y="1405"/>
                  <a:pt x="1217" y="1399"/>
                  <a:pt x="1197" y="1395"/>
                </a:cubicBezTo>
                <a:cubicBezTo>
                  <a:pt x="1195" y="1394"/>
                  <a:pt x="1193" y="1394"/>
                  <a:pt x="1191" y="1394"/>
                </a:cubicBezTo>
                <a:cubicBezTo>
                  <a:pt x="1173" y="1390"/>
                  <a:pt x="1155" y="1387"/>
                  <a:pt x="1136" y="1385"/>
                </a:cubicBezTo>
                <a:cubicBezTo>
                  <a:pt x="1130" y="1384"/>
                  <a:pt x="1124" y="1383"/>
                  <a:pt x="1118" y="1383"/>
                </a:cubicBezTo>
                <a:cubicBezTo>
                  <a:pt x="1111" y="1382"/>
                  <a:pt x="1104" y="1382"/>
                  <a:pt x="1098" y="1382"/>
                </a:cubicBezTo>
                <a:cubicBezTo>
                  <a:pt x="1098" y="1677"/>
                  <a:pt x="1098" y="1677"/>
                  <a:pt x="1098" y="1677"/>
                </a:cubicBezTo>
                <a:cubicBezTo>
                  <a:pt x="1098" y="1677"/>
                  <a:pt x="1098" y="1677"/>
                  <a:pt x="1099" y="1677"/>
                </a:cubicBezTo>
                <a:cubicBezTo>
                  <a:pt x="1107" y="1674"/>
                  <a:pt x="1115" y="1671"/>
                  <a:pt x="1123" y="1667"/>
                </a:cubicBezTo>
                <a:cubicBezTo>
                  <a:pt x="1125" y="1666"/>
                  <a:pt x="1127" y="1665"/>
                  <a:pt x="1128" y="1665"/>
                </a:cubicBezTo>
                <a:cubicBezTo>
                  <a:pt x="1137" y="1660"/>
                  <a:pt x="1145" y="1655"/>
                  <a:pt x="1153" y="1649"/>
                </a:cubicBezTo>
                <a:cubicBezTo>
                  <a:pt x="1154" y="1648"/>
                  <a:pt x="1156" y="1647"/>
                  <a:pt x="1157" y="1646"/>
                </a:cubicBezTo>
                <a:cubicBezTo>
                  <a:pt x="1165" y="1640"/>
                  <a:pt x="1172" y="1633"/>
                  <a:pt x="1180" y="1626"/>
                </a:cubicBezTo>
                <a:cubicBezTo>
                  <a:pt x="1181" y="1625"/>
                  <a:pt x="1181" y="1625"/>
                  <a:pt x="1182" y="1624"/>
                </a:cubicBezTo>
                <a:cubicBezTo>
                  <a:pt x="1190" y="1616"/>
                  <a:pt x="1197" y="1607"/>
                  <a:pt x="1205" y="1598"/>
                </a:cubicBezTo>
                <a:cubicBezTo>
                  <a:pt x="1207" y="1596"/>
                  <a:pt x="1208" y="1594"/>
                  <a:pt x="1210" y="1592"/>
                </a:cubicBezTo>
                <a:cubicBezTo>
                  <a:pt x="1217" y="1582"/>
                  <a:pt x="1224" y="1572"/>
                  <a:pt x="1231" y="1562"/>
                </a:cubicBezTo>
                <a:cubicBezTo>
                  <a:pt x="1232" y="1560"/>
                  <a:pt x="1233" y="1558"/>
                  <a:pt x="1234" y="1557"/>
                </a:cubicBezTo>
                <a:cubicBezTo>
                  <a:pt x="1241" y="1546"/>
                  <a:pt x="1247" y="1536"/>
                  <a:pt x="1253" y="1525"/>
                </a:cubicBezTo>
                <a:cubicBezTo>
                  <a:pt x="1254" y="1522"/>
                  <a:pt x="1255" y="1520"/>
                  <a:pt x="1256" y="1518"/>
                </a:cubicBezTo>
                <a:close/>
                <a:moveTo>
                  <a:pt x="1467" y="1531"/>
                </a:moveTo>
                <a:cubicBezTo>
                  <a:pt x="1465" y="1530"/>
                  <a:pt x="1464" y="1529"/>
                  <a:pt x="1463" y="1528"/>
                </a:cubicBezTo>
                <a:cubicBezTo>
                  <a:pt x="1449" y="1516"/>
                  <a:pt x="1434" y="1505"/>
                  <a:pt x="1419" y="1494"/>
                </a:cubicBezTo>
                <a:cubicBezTo>
                  <a:pt x="1418" y="1493"/>
                  <a:pt x="1418" y="1493"/>
                  <a:pt x="1417" y="1492"/>
                </a:cubicBezTo>
                <a:cubicBezTo>
                  <a:pt x="1400" y="1481"/>
                  <a:pt x="1384" y="1471"/>
                  <a:pt x="1366" y="1461"/>
                </a:cubicBezTo>
                <a:cubicBezTo>
                  <a:pt x="1365" y="1460"/>
                  <a:pt x="1363" y="1459"/>
                  <a:pt x="1362" y="1459"/>
                </a:cubicBezTo>
                <a:cubicBezTo>
                  <a:pt x="1362" y="1459"/>
                  <a:pt x="1361" y="1460"/>
                  <a:pt x="1361" y="1460"/>
                </a:cubicBezTo>
                <a:cubicBezTo>
                  <a:pt x="1355" y="1477"/>
                  <a:pt x="1349" y="1493"/>
                  <a:pt x="1342" y="1509"/>
                </a:cubicBezTo>
                <a:cubicBezTo>
                  <a:pt x="1340" y="1512"/>
                  <a:pt x="1339" y="1515"/>
                  <a:pt x="1337" y="1519"/>
                </a:cubicBezTo>
                <a:cubicBezTo>
                  <a:pt x="1330" y="1534"/>
                  <a:pt x="1323" y="1549"/>
                  <a:pt x="1315" y="1564"/>
                </a:cubicBezTo>
                <a:cubicBezTo>
                  <a:pt x="1314" y="1566"/>
                  <a:pt x="1313" y="1568"/>
                  <a:pt x="1311" y="1570"/>
                </a:cubicBezTo>
                <a:cubicBezTo>
                  <a:pt x="1304" y="1583"/>
                  <a:pt x="1297" y="1595"/>
                  <a:pt x="1289" y="1607"/>
                </a:cubicBezTo>
                <a:cubicBezTo>
                  <a:pt x="1288" y="1609"/>
                  <a:pt x="1286" y="1611"/>
                  <a:pt x="1285" y="1613"/>
                </a:cubicBezTo>
                <a:cubicBezTo>
                  <a:pt x="1276" y="1626"/>
                  <a:pt x="1267" y="1637"/>
                  <a:pt x="1258" y="1648"/>
                </a:cubicBezTo>
                <a:cubicBezTo>
                  <a:pt x="1258" y="1649"/>
                  <a:pt x="1257" y="1650"/>
                  <a:pt x="1256" y="1651"/>
                </a:cubicBezTo>
                <a:cubicBezTo>
                  <a:pt x="1268" y="1647"/>
                  <a:pt x="1280" y="1643"/>
                  <a:pt x="1294" y="1637"/>
                </a:cubicBezTo>
                <a:cubicBezTo>
                  <a:pt x="1294" y="1637"/>
                  <a:pt x="1298" y="1635"/>
                  <a:pt x="1299" y="1635"/>
                </a:cubicBezTo>
                <a:cubicBezTo>
                  <a:pt x="1318" y="1627"/>
                  <a:pt x="1335" y="1619"/>
                  <a:pt x="1353" y="1610"/>
                </a:cubicBezTo>
                <a:cubicBezTo>
                  <a:pt x="1360" y="1606"/>
                  <a:pt x="1367" y="1601"/>
                  <a:pt x="1374" y="1597"/>
                </a:cubicBezTo>
                <a:cubicBezTo>
                  <a:pt x="1387" y="1589"/>
                  <a:pt x="1401" y="1581"/>
                  <a:pt x="1414" y="1573"/>
                </a:cubicBezTo>
                <a:cubicBezTo>
                  <a:pt x="1421" y="1567"/>
                  <a:pt x="1428" y="1561"/>
                  <a:pt x="1436" y="1555"/>
                </a:cubicBezTo>
                <a:cubicBezTo>
                  <a:pt x="1446" y="1547"/>
                  <a:pt x="1457" y="1540"/>
                  <a:pt x="1467" y="1531"/>
                </a:cubicBezTo>
                <a:close/>
                <a:moveTo>
                  <a:pt x="1682" y="1097"/>
                </a:moveTo>
                <a:cubicBezTo>
                  <a:pt x="1426" y="1097"/>
                  <a:pt x="1426" y="1097"/>
                  <a:pt x="1426" y="1097"/>
                </a:cubicBezTo>
                <a:cubicBezTo>
                  <a:pt x="1426" y="1110"/>
                  <a:pt x="1425" y="1122"/>
                  <a:pt x="1424" y="1135"/>
                </a:cubicBezTo>
                <a:cubicBezTo>
                  <a:pt x="1424" y="1144"/>
                  <a:pt x="1423" y="1153"/>
                  <a:pt x="1423" y="1162"/>
                </a:cubicBezTo>
                <a:cubicBezTo>
                  <a:pt x="1421" y="1189"/>
                  <a:pt x="1418" y="1216"/>
                  <a:pt x="1414" y="1242"/>
                </a:cubicBezTo>
                <a:cubicBezTo>
                  <a:pt x="1414" y="1243"/>
                  <a:pt x="1414" y="1245"/>
                  <a:pt x="1414" y="1246"/>
                </a:cubicBezTo>
                <a:cubicBezTo>
                  <a:pt x="1410" y="1273"/>
                  <a:pt x="1405" y="1300"/>
                  <a:pt x="1399" y="1327"/>
                </a:cubicBezTo>
                <a:cubicBezTo>
                  <a:pt x="1397" y="1335"/>
                  <a:pt x="1395" y="1343"/>
                  <a:pt x="1393" y="1351"/>
                </a:cubicBezTo>
                <a:cubicBezTo>
                  <a:pt x="1390" y="1363"/>
                  <a:pt x="1388" y="1375"/>
                  <a:pt x="1385" y="1387"/>
                </a:cubicBezTo>
                <a:cubicBezTo>
                  <a:pt x="1387" y="1389"/>
                  <a:pt x="1390" y="1391"/>
                  <a:pt x="1393" y="1392"/>
                </a:cubicBezTo>
                <a:cubicBezTo>
                  <a:pt x="1413" y="1403"/>
                  <a:pt x="1432" y="1415"/>
                  <a:pt x="1451" y="1427"/>
                </a:cubicBezTo>
                <a:cubicBezTo>
                  <a:pt x="1453" y="1428"/>
                  <a:pt x="1455" y="1429"/>
                  <a:pt x="1456" y="1431"/>
                </a:cubicBezTo>
                <a:cubicBezTo>
                  <a:pt x="1476" y="1444"/>
                  <a:pt x="1495" y="1459"/>
                  <a:pt x="1514" y="1475"/>
                </a:cubicBezTo>
                <a:cubicBezTo>
                  <a:pt x="1516" y="1477"/>
                  <a:pt x="1518" y="1478"/>
                  <a:pt x="1520" y="1480"/>
                </a:cubicBezTo>
                <a:cubicBezTo>
                  <a:pt x="1617" y="1374"/>
                  <a:pt x="1673" y="1240"/>
                  <a:pt x="1682" y="1097"/>
                </a:cubicBezTo>
                <a:close/>
                <a:moveTo>
                  <a:pt x="1682" y="1024"/>
                </a:moveTo>
                <a:cubicBezTo>
                  <a:pt x="1673" y="881"/>
                  <a:pt x="1617" y="748"/>
                  <a:pt x="1520" y="642"/>
                </a:cubicBezTo>
                <a:cubicBezTo>
                  <a:pt x="1518" y="644"/>
                  <a:pt x="1516" y="645"/>
                  <a:pt x="1514" y="647"/>
                </a:cubicBezTo>
                <a:cubicBezTo>
                  <a:pt x="1495" y="662"/>
                  <a:pt x="1476" y="677"/>
                  <a:pt x="1456" y="691"/>
                </a:cubicBezTo>
                <a:cubicBezTo>
                  <a:pt x="1455" y="692"/>
                  <a:pt x="1453" y="693"/>
                  <a:pt x="1451" y="695"/>
                </a:cubicBezTo>
                <a:cubicBezTo>
                  <a:pt x="1432" y="707"/>
                  <a:pt x="1413" y="719"/>
                  <a:pt x="1393" y="730"/>
                </a:cubicBezTo>
                <a:cubicBezTo>
                  <a:pt x="1390" y="731"/>
                  <a:pt x="1387" y="733"/>
                  <a:pt x="1385" y="735"/>
                </a:cubicBezTo>
                <a:cubicBezTo>
                  <a:pt x="1388" y="746"/>
                  <a:pt x="1390" y="759"/>
                  <a:pt x="1393" y="771"/>
                </a:cubicBezTo>
                <a:cubicBezTo>
                  <a:pt x="1395" y="779"/>
                  <a:pt x="1397" y="787"/>
                  <a:pt x="1399" y="795"/>
                </a:cubicBezTo>
                <a:cubicBezTo>
                  <a:pt x="1405" y="821"/>
                  <a:pt x="1410" y="848"/>
                  <a:pt x="1414" y="876"/>
                </a:cubicBezTo>
                <a:cubicBezTo>
                  <a:pt x="1414" y="877"/>
                  <a:pt x="1414" y="879"/>
                  <a:pt x="1414" y="880"/>
                </a:cubicBezTo>
                <a:cubicBezTo>
                  <a:pt x="1418" y="906"/>
                  <a:pt x="1421" y="933"/>
                  <a:pt x="1423" y="960"/>
                </a:cubicBezTo>
                <a:cubicBezTo>
                  <a:pt x="1423" y="969"/>
                  <a:pt x="1424" y="978"/>
                  <a:pt x="1424" y="987"/>
                </a:cubicBezTo>
                <a:cubicBezTo>
                  <a:pt x="1425" y="999"/>
                  <a:pt x="1426" y="1012"/>
                  <a:pt x="1426" y="1024"/>
                </a:cubicBezTo>
                <a:lnTo>
                  <a:pt x="1682" y="10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9" name="Freeform 279"/>
          <p:cNvSpPr>
            <a:spLocks noEditPoints="1"/>
          </p:cNvSpPr>
          <p:nvPr/>
        </p:nvSpPr>
        <p:spPr bwMode="auto">
          <a:xfrm>
            <a:off x="13025687" y="1373776"/>
            <a:ext cx="518240" cy="829236"/>
          </a:xfrm>
          <a:custGeom>
            <a:avLst/>
            <a:gdLst>
              <a:gd name="T0" fmla="*/ 0 w 1095"/>
              <a:gd name="T1" fmla="*/ 547 h 1752"/>
              <a:gd name="T2" fmla="*/ 438 w 1095"/>
              <a:gd name="T3" fmla="*/ 1084 h 1752"/>
              <a:gd name="T4" fmla="*/ 438 w 1095"/>
              <a:gd name="T5" fmla="*/ 1168 h 1752"/>
              <a:gd name="T6" fmla="*/ 402 w 1095"/>
              <a:gd name="T7" fmla="*/ 1168 h 1752"/>
              <a:gd name="T8" fmla="*/ 402 w 1095"/>
              <a:gd name="T9" fmla="*/ 1606 h 1752"/>
              <a:gd name="T10" fmla="*/ 548 w 1095"/>
              <a:gd name="T11" fmla="*/ 1752 h 1752"/>
              <a:gd name="T12" fmla="*/ 694 w 1095"/>
              <a:gd name="T13" fmla="*/ 1606 h 1752"/>
              <a:gd name="T14" fmla="*/ 694 w 1095"/>
              <a:gd name="T15" fmla="*/ 1168 h 1752"/>
              <a:gd name="T16" fmla="*/ 657 w 1095"/>
              <a:gd name="T17" fmla="*/ 1168 h 1752"/>
              <a:gd name="T18" fmla="*/ 657 w 1095"/>
              <a:gd name="T19" fmla="*/ 1084 h 1752"/>
              <a:gd name="T20" fmla="*/ 1095 w 1095"/>
              <a:gd name="T21" fmla="*/ 547 h 1752"/>
              <a:gd name="T22" fmla="*/ 548 w 1095"/>
              <a:gd name="T23" fmla="*/ 0 h 1752"/>
              <a:gd name="T24" fmla="*/ 0 w 1095"/>
              <a:gd name="T25" fmla="*/ 547 h 1752"/>
              <a:gd name="T26" fmla="*/ 621 w 1095"/>
              <a:gd name="T27" fmla="*/ 1606 h 1752"/>
              <a:gd name="T28" fmla="*/ 548 w 1095"/>
              <a:gd name="T29" fmla="*/ 1679 h 1752"/>
              <a:gd name="T30" fmla="*/ 475 w 1095"/>
              <a:gd name="T31" fmla="*/ 1606 h 1752"/>
              <a:gd name="T32" fmla="*/ 475 w 1095"/>
              <a:gd name="T33" fmla="*/ 1241 h 1752"/>
              <a:gd name="T34" fmla="*/ 621 w 1095"/>
              <a:gd name="T35" fmla="*/ 1241 h 1752"/>
              <a:gd name="T36" fmla="*/ 621 w 1095"/>
              <a:gd name="T37" fmla="*/ 1606 h 1752"/>
              <a:gd name="T38" fmla="*/ 511 w 1095"/>
              <a:gd name="T39" fmla="*/ 1168 h 1752"/>
              <a:gd name="T40" fmla="*/ 511 w 1095"/>
              <a:gd name="T41" fmla="*/ 1095 h 1752"/>
              <a:gd name="T42" fmla="*/ 584 w 1095"/>
              <a:gd name="T43" fmla="*/ 1095 h 1752"/>
              <a:gd name="T44" fmla="*/ 584 w 1095"/>
              <a:gd name="T45" fmla="*/ 1168 h 1752"/>
              <a:gd name="T46" fmla="*/ 511 w 1095"/>
              <a:gd name="T47" fmla="*/ 1168 h 1752"/>
              <a:gd name="T48" fmla="*/ 1022 w 1095"/>
              <a:gd name="T49" fmla="*/ 547 h 1752"/>
              <a:gd name="T50" fmla="*/ 548 w 1095"/>
              <a:gd name="T51" fmla="*/ 1022 h 1752"/>
              <a:gd name="T52" fmla="*/ 73 w 1095"/>
              <a:gd name="T53" fmla="*/ 547 h 1752"/>
              <a:gd name="T54" fmla="*/ 548 w 1095"/>
              <a:gd name="T55" fmla="*/ 73 h 1752"/>
              <a:gd name="T56" fmla="*/ 1022 w 1095"/>
              <a:gd name="T57" fmla="*/ 547 h 1752"/>
              <a:gd name="T58" fmla="*/ 548 w 1095"/>
              <a:gd name="T59" fmla="*/ 182 h 1752"/>
              <a:gd name="T60" fmla="*/ 584 w 1095"/>
              <a:gd name="T61" fmla="*/ 219 h 1752"/>
              <a:gd name="T62" fmla="*/ 548 w 1095"/>
              <a:gd name="T63" fmla="*/ 255 h 1752"/>
              <a:gd name="T64" fmla="*/ 256 w 1095"/>
              <a:gd name="T65" fmla="*/ 547 h 1752"/>
              <a:gd name="T66" fmla="*/ 219 w 1095"/>
              <a:gd name="T67" fmla="*/ 584 h 1752"/>
              <a:gd name="T68" fmla="*/ 183 w 1095"/>
              <a:gd name="T69" fmla="*/ 547 h 1752"/>
              <a:gd name="T70" fmla="*/ 548 w 1095"/>
              <a:gd name="T71" fmla="*/ 182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95" h="1752">
                <a:moveTo>
                  <a:pt x="0" y="547"/>
                </a:moveTo>
                <a:cubicBezTo>
                  <a:pt x="0" y="816"/>
                  <a:pt x="185" y="1035"/>
                  <a:pt x="438" y="1084"/>
                </a:cubicBezTo>
                <a:cubicBezTo>
                  <a:pt x="438" y="1168"/>
                  <a:pt x="438" y="1168"/>
                  <a:pt x="438" y="1168"/>
                </a:cubicBezTo>
                <a:cubicBezTo>
                  <a:pt x="402" y="1168"/>
                  <a:pt x="402" y="1168"/>
                  <a:pt x="402" y="1168"/>
                </a:cubicBezTo>
                <a:cubicBezTo>
                  <a:pt x="402" y="1606"/>
                  <a:pt x="402" y="1606"/>
                  <a:pt x="402" y="1606"/>
                </a:cubicBezTo>
                <a:cubicBezTo>
                  <a:pt x="402" y="1686"/>
                  <a:pt x="467" y="1752"/>
                  <a:pt x="548" y="1752"/>
                </a:cubicBezTo>
                <a:cubicBezTo>
                  <a:pt x="628" y="1752"/>
                  <a:pt x="694" y="1686"/>
                  <a:pt x="694" y="1606"/>
                </a:cubicBezTo>
                <a:cubicBezTo>
                  <a:pt x="694" y="1168"/>
                  <a:pt x="694" y="1168"/>
                  <a:pt x="694" y="1168"/>
                </a:cubicBezTo>
                <a:cubicBezTo>
                  <a:pt x="657" y="1168"/>
                  <a:pt x="657" y="1168"/>
                  <a:pt x="657" y="1168"/>
                </a:cubicBezTo>
                <a:cubicBezTo>
                  <a:pt x="657" y="1084"/>
                  <a:pt x="657" y="1084"/>
                  <a:pt x="657" y="1084"/>
                </a:cubicBezTo>
                <a:cubicBezTo>
                  <a:pt x="910" y="1035"/>
                  <a:pt x="1095" y="816"/>
                  <a:pt x="1095" y="547"/>
                </a:cubicBezTo>
                <a:cubicBezTo>
                  <a:pt x="1095" y="240"/>
                  <a:pt x="855" y="0"/>
                  <a:pt x="548" y="0"/>
                </a:cubicBezTo>
                <a:cubicBezTo>
                  <a:pt x="241" y="0"/>
                  <a:pt x="0" y="240"/>
                  <a:pt x="0" y="547"/>
                </a:cubicBezTo>
                <a:close/>
                <a:moveTo>
                  <a:pt x="621" y="1606"/>
                </a:moveTo>
                <a:cubicBezTo>
                  <a:pt x="621" y="1646"/>
                  <a:pt x="588" y="1679"/>
                  <a:pt x="548" y="1679"/>
                </a:cubicBezTo>
                <a:cubicBezTo>
                  <a:pt x="507" y="1679"/>
                  <a:pt x="475" y="1646"/>
                  <a:pt x="475" y="1606"/>
                </a:cubicBezTo>
                <a:cubicBezTo>
                  <a:pt x="475" y="1241"/>
                  <a:pt x="475" y="1241"/>
                  <a:pt x="475" y="1241"/>
                </a:cubicBezTo>
                <a:cubicBezTo>
                  <a:pt x="621" y="1241"/>
                  <a:pt x="621" y="1241"/>
                  <a:pt x="621" y="1241"/>
                </a:cubicBezTo>
                <a:lnTo>
                  <a:pt x="621" y="1606"/>
                </a:lnTo>
                <a:close/>
                <a:moveTo>
                  <a:pt x="511" y="1168"/>
                </a:moveTo>
                <a:cubicBezTo>
                  <a:pt x="511" y="1095"/>
                  <a:pt x="511" y="1095"/>
                  <a:pt x="511" y="1095"/>
                </a:cubicBezTo>
                <a:cubicBezTo>
                  <a:pt x="584" y="1095"/>
                  <a:pt x="584" y="1095"/>
                  <a:pt x="584" y="1095"/>
                </a:cubicBezTo>
                <a:cubicBezTo>
                  <a:pt x="584" y="1168"/>
                  <a:pt x="584" y="1168"/>
                  <a:pt x="584" y="1168"/>
                </a:cubicBezTo>
                <a:lnTo>
                  <a:pt x="511" y="1168"/>
                </a:lnTo>
                <a:close/>
                <a:moveTo>
                  <a:pt x="1022" y="547"/>
                </a:moveTo>
                <a:cubicBezTo>
                  <a:pt x="1022" y="813"/>
                  <a:pt x="814" y="1022"/>
                  <a:pt x="548" y="1022"/>
                </a:cubicBezTo>
                <a:cubicBezTo>
                  <a:pt x="282" y="1022"/>
                  <a:pt x="73" y="813"/>
                  <a:pt x="73" y="547"/>
                </a:cubicBezTo>
                <a:cubicBezTo>
                  <a:pt x="73" y="281"/>
                  <a:pt x="282" y="73"/>
                  <a:pt x="548" y="73"/>
                </a:cubicBezTo>
                <a:cubicBezTo>
                  <a:pt x="814" y="73"/>
                  <a:pt x="1022" y="281"/>
                  <a:pt x="1022" y="547"/>
                </a:cubicBezTo>
                <a:close/>
                <a:moveTo>
                  <a:pt x="548" y="182"/>
                </a:moveTo>
                <a:cubicBezTo>
                  <a:pt x="568" y="182"/>
                  <a:pt x="584" y="198"/>
                  <a:pt x="584" y="219"/>
                </a:cubicBezTo>
                <a:cubicBezTo>
                  <a:pt x="584" y="239"/>
                  <a:pt x="568" y="255"/>
                  <a:pt x="548" y="255"/>
                </a:cubicBezTo>
                <a:cubicBezTo>
                  <a:pt x="384" y="255"/>
                  <a:pt x="256" y="383"/>
                  <a:pt x="256" y="547"/>
                </a:cubicBezTo>
                <a:cubicBezTo>
                  <a:pt x="256" y="567"/>
                  <a:pt x="239" y="584"/>
                  <a:pt x="219" y="584"/>
                </a:cubicBezTo>
                <a:cubicBezTo>
                  <a:pt x="199" y="584"/>
                  <a:pt x="183" y="567"/>
                  <a:pt x="183" y="547"/>
                </a:cubicBezTo>
                <a:cubicBezTo>
                  <a:pt x="183" y="342"/>
                  <a:pt x="343" y="182"/>
                  <a:pt x="548" y="1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0" name="Freeform 280"/>
          <p:cNvSpPr>
            <a:spLocks noEditPoints="1"/>
          </p:cNvSpPr>
          <p:nvPr/>
        </p:nvSpPr>
        <p:spPr bwMode="auto">
          <a:xfrm>
            <a:off x="21875165" y="1373194"/>
            <a:ext cx="831268" cy="830400"/>
          </a:xfrm>
          <a:custGeom>
            <a:avLst/>
            <a:gdLst>
              <a:gd name="T0" fmla="*/ 1756 w 1756"/>
              <a:gd name="T1" fmla="*/ 110 h 1755"/>
              <a:gd name="T2" fmla="*/ 110 w 1756"/>
              <a:gd name="T3" fmla="*/ 0 h 1755"/>
              <a:gd name="T4" fmla="*/ 0 w 1756"/>
              <a:gd name="T5" fmla="*/ 1646 h 1755"/>
              <a:gd name="T6" fmla="*/ 1646 w 1756"/>
              <a:gd name="T7" fmla="*/ 1755 h 1755"/>
              <a:gd name="T8" fmla="*/ 73 w 1756"/>
              <a:gd name="T9" fmla="*/ 110 h 1755"/>
              <a:gd name="T10" fmla="*/ 1646 w 1756"/>
              <a:gd name="T11" fmla="*/ 73 h 1755"/>
              <a:gd name="T12" fmla="*/ 1683 w 1756"/>
              <a:gd name="T13" fmla="*/ 366 h 1755"/>
              <a:gd name="T14" fmla="*/ 73 w 1756"/>
              <a:gd name="T15" fmla="*/ 110 h 1755"/>
              <a:gd name="T16" fmla="*/ 73 w 1756"/>
              <a:gd name="T17" fmla="*/ 439 h 1755"/>
              <a:gd name="T18" fmla="*/ 1683 w 1756"/>
              <a:gd name="T19" fmla="*/ 1646 h 1755"/>
              <a:gd name="T20" fmla="*/ 110 w 1756"/>
              <a:gd name="T21" fmla="*/ 1682 h 1755"/>
              <a:gd name="T22" fmla="*/ 403 w 1756"/>
              <a:gd name="T23" fmla="*/ 219 h 1755"/>
              <a:gd name="T24" fmla="*/ 220 w 1756"/>
              <a:gd name="T25" fmla="*/ 256 h 1755"/>
              <a:gd name="T26" fmla="*/ 220 w 1756"/>
              <a:gd name="T27" fmla="*/ 183 h 1755"/>
              <a:gd name="T28" fmla="*/ 403 w 1756"/>
              <a:gd name="T29" fmla="*/ 219 h 1755"/>
              <a:gd name="T30" fmla="*/ 585 w 1756"/>
              <a:gd name="T31" fmla="*/ 256 h 1755"/>
              <a:gd name="T32" fmla="*/ 476 w 1756"/>
              <a:gd name="T33" fmla="*/ 219 h 1755"/>
              <a:gd name="T34" fmla="*/ 585 w 1756"/>
              <a:gd name="T35" fmla="*/ 183 h 1755"/>
              <a:gd name="T36" fmla="*/ 841 w 1756"/>
              <a:gd name="T37" fmla="*/ 219 h 1755"/>
              <a:gd name="T38" fmla="*/ 732 w 1756"/>
              <a:gd name="T39" fmla="*/ 256 h 1755"/>
              <a:gd name="T40" fmla="*/ 732 w 1756"/>
              <a:gd name="T41" fmla="*/ 183 h 1755"/>
              <a:gd name="T42" fmla="*/ 841 w 1756"/>
              <a:gd name="T43" fmla="*/ 219 h 1755"/>
              <a:gd name="T44" fmla="*/ 329 w 1756"/>
              <a:gd name="T45" fmla="*/ 585 h 1755"/>
              <a:gd name="T46" fmla="*/ 220 w 1756"/>
              <a:gd name="T47" fmla="*/ 1426 h 1755"/>
              <a:gd name="T48" fmla="*/ 1427 w 1756"/>
              <a:gd name="T49" fmla="*/ 1536 h 1755"/>
              <a:gd name="T50" fmla="*/ 1536 w 1756"/>
              <a:gd name="T51" fmla="*/ 695 h 1755"/>
              <a:gd name="T52" fmla="*/ 1463 w 1756"/>
              <a:gd name="T53" fmla="*/ 1426 h 1755"/>
              <a:gd name="T54" fmla="*/ 329 w 1756"/>
              <a:gd name="T55" fmla="*/ 1463 h 1755"/>
              <a:gd name="T56" fmla="*/ 293 w 1756"/>
              <a:gd name="T57" fmla="*/ 695 h 1755"/>
              <a:gd name="T58" fmla="*/ 1427 w 1756"/>
              <a:gd name="T59" fmla="*/ 658 h 1755"/>
              <a:gd name="T60" fmla="*/ 1463 w 1756"/>
              <a:gd name="T61" fmla="*/ 1426 h 1755"/>
              <a:gd name="T62" fmla="*/ 878 w 1756"/>
              <a:gd name="T63" fmla="*/ 755 h 1755"/>
              <a:gd name="T64" fmla="*/ 583 w 1756"/>
              <a:gd name="T65" fmla="*/ 983 h 1755"/>
              <a:gd name="T66" fmla="*/ 694 w 1756"/>
              <a:gd name="T67" fmla="*/ 1348 h 1755"/>
              <a:gd name="T68" fmla="*/ 1062 w 1756"/>
              <a:gd name="T69" fmla="*/ 1348 h 1755"/>
              <a:gd name="T70" fmla="*/ 1173 w 1756"/>
              <a:gd name="T71" fmla="*/ 983 h 1755"/>
              <a:gd name="T72" fmla="*/ 965 w 1756"/>
              <a:gd name="T73" fmla="*/ 1212 h 1755"/>
              <a:gd name="T74" fmla="*/ 791 w 1756"/>
              <a:gd name="T75" fmla="*/ 1212 h 1755"/>
              <a:gd name="T76" fmla="*/ 735 w 1756"/>
              <a:gd name="T77" fmla="*/ 1034 h 1755"/>
              <a:gd name="T78" fmla="*/ 878 w 1756"/>
              <a:gd name="T79" fmla="*/ 927 h 1755"/>
              <a:gd name="T80" fmla="*/ 1022 w 1756"/>
              <a:gd name="T81" fmla="*/ 1034 h 1755"/>
              <a:gd name="T82" fmla="*/ 965 w 1756"/>
              <a:gd name="T83" fmla="*/ 1212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56" h="1755">
                <a:moveTo>
                  <a:pt x="1756" y="1646"/>
                </a:moveTo>
                <a:cubicBezTo>
                  <a:pt x="1756" y="110"/>
                  <a:pt x="1756" y="110"/>
                  <a:pt x="1756" y="110"/>
                </a:cubicBezTo>
                <a:cubicBezTo>
                  <a:pt x="1756" y="49"/>
                  <a:pt x="1707" y="0"/>
                  <a:pt x="1646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50" y="0"/>
                  <a:pt x="0" y="49"/>
                  <a:pt x="0" y="110"/>
                </a:cubicBezTo>
                <a:cubicBezTo>
                  <a:pt x="0" y="1646"/>
                  <a:pt x="0" y="1646"/>
                  <a:pt x="0" y="1646"/>
                </a:cubicBezTo>
                <a:cubicBezTo>
                  <a:pt x="0" y="1706"/>
                  <a:pt x="50" y="1755"/>
                  <a:pt x="110" y="1755"/>
                </a:cubicBezTo>
                <a:cubicBezTo>
                  <a:pt x="1646" y="1755"/>
                  <a:pt x="1646" y="1755"/>
                  <a:pt x="1646" y="1755"/>
                </a:cubicBezTo>
                <a:cubicBezTo>
                  <a:pt x="1707" y="1755"/>
                  <a:pt x="1756" y="1706"/>
                  <a:pt x="1756" y="1646"/>
                </a:cubicBezTo>
                <a:close/>
                <a:moveTo>
                  <a:pt x="73" y="110"/>
                </a:moveTo>
                <a:cubicBezTo>
                  <a:pt x="73" y="90"/>
                  <a:pt x="90" y="73"/>
                  <a:pt x="110" y="73"/>
                </a:cubicBezTo>
                <a:cubicBezTo>
                  <a:pt x="1646" y="73"/>
                  <a:pt x="1646" y="73"/>
                  <a:pt x="1646" y="73"/>
                </a:cubicBezTo>
                <a:cubicBezTo>
                  <a:pt x="1666" y="73"/>
                  <a:pt x="1683" y="90"/>
                  <a:pt x="1683" y="110"/>
                </a:cubicBezTo>
                <a:cubicBezTo>
                  <a:pt x="1683" y="366"/>
                  <a:pt x="1683" y="366"/>
                  <a:pt x="1683" y="366"/>
                </a:cubicBezTo>
                <a:cubicBezTo>
                  <a:pt x="73" y="366"/>
                  <a:pt x="73" y="366"/>
                  <a:pt x="73" y="366"/>
                </a:cubicBezTo>
                <a:lnTo>
                  <a:pt x="73" y="110"/>
                </a:lnTo>
                <a:close/>
                <a:moveTo>
                  <a:pt x="73" y="1646"/>
                </a:moveTo>
                <a:cubicBezTo>
                  <a:pt x="73" y="439"/>
                  <a:pt x="73" y="439"/>
                  <a:pt x="73" y="439"/>
                </a:cubicBezTo>
                <a:cubicBezTo>
                  <a:pt x="1683" y="439"/>
                  <a:pt x="1683" y="439"/>
                  <a:pt x="1683" y="439"/>
                </a:cubicBezTo>
                <a:cubicBezTo>
                  <a:pt x="1683" y="1646"/>
                  <a:pt x="1683" y="1646"/>
                  <a:pt x="1683" y="1646"/>
                </a:cubicBezTo>
                <a:cubicBezTo>
                  <a:pt x="1683" y="1666"/>
                  <a:pt x="1666" y="1682"/>
                  <a:pt x="1646" y="1682"/>
                </a:cubicBezTo>
                <a:cubicBezTo>
                  <a:pt x="110" y="1682"/>
                  <a:pt x="110" y="1682"/>
                  <a:pt x="110" y="1682"/>
                </a:cubicBezTo>
                <a:cubicBezTo>
                  <a:pt x="90" y="1682"/>
                  <a:pt x="73" y="1666"/>
                  <a:pt x="73" y="1646"/>
                </a:cubicBezTo>
                <a:close/>
                <a:moveTo>
                  <a:pt x="403" y="219"/>
                </a:moveTo>
                <a:cubicBezTo>
                  <a:pt x="403" y="240"/>
                  <a:pt x="386" y="256"/>
                  <a:pt x="366" y="256"/>
                </a:cubicBezTo>
                <a:cubicBezTo>
                  <a:pt x="220" y="256"/>
                  <a:pt x="220" y="256"/>
                  <a:pt x="220" y="256"/>
                </a:cubicBezTo>
                <a:cubicBezTo>
                  <a:pt x="200" y="256"/>
                  <a:pt x="183" y="240"/>
                  <a:pt x="183" y="219"/>
                </a:cubicBezTo>
                <a:cubicBezTo>
                  <a:pt x="183" y="199"/>
                  <a:pt x="200" y="183"/>
                  <a:pt x="220" y="183"/>
                </a:cubicBezTo>
                <a:cubicBezTo>
                  <a:pt x="366" y="183"/>
                  <a:pt x="366" y="183"/>
                  <a:pt x="366" y="183"/>
                </a:cubicBezTo>
                <a:cubicBezTo>
                  <a:pt x="386" y="183"/>
                  <a:pt x="403" y="199"/>
                  <a:pt x="403" y="219"/>
                </a:cubicBezTo>
                <a:close/>
                <a:moveTo>
                  <a:pt x="622" y="219"/>
                </a:moveTo>
                <a:cubicBezTo>
                  <a:pt x="622" y="240"/>
                  <a:pt x="606" y="256"/>
                  <a:pt x="585" y="256"/>
                </a:cubicBezTo>
                <a:cubicBezTo>
                  <a:pt x="512" y="256"/>
                  <a:pt x="512" y="256"/>
                  <a:pt x="512" y="256"/>
                </a:cubicBezTo>
                <a:cubicBezTo>
                  <a:pt x="492" y="256"/>
                  <a:pt x="476" y="240"/>
                  <a:pt x="476" y="219"/>
                </a:cubicBezTo>
                <a:cubicBezTo>
                  <a:pt x="476" y="199"/>
                  <a:pt x="492" y="183"/>
                  <a:pt x="512" y="183"/>
                </a:cubicBezTo>
                <a:cubicBezTo>
                  <a:pt x="585" y="183"/>
                  <a:pt x="585" y="183"/>
                  <a:pt x="585" y="183"/>
                </a:cubicBezTo>
                <a:cubicBezTo>
                  <a:pt x="606" y="183"/>
                  <a:pt x="622" y="199"/>
                  <a:pt x="622" y="219"/>
                </a:cubicBezTo>
                <a:close/>
                <a:moveTo>
                  <a:pt x="841" y="219"/>
                </a:moveTo>
                <a:cubicBezTo>
                  <a:pt x="841" y="240"/>
                  <a:pt x="825" y="256"/>
                  <a:pt x="805" y="256"/>
                </a:cubicBezTo>
                <a:cubicBezTo>
                  <a:pt x="732" y="256"/>
                  <a:pt x="732" y="256"/>
                  <a:pt x="732" y="256"/>
                </a:cubicBezTo>
                <a:cubicBezTo>
                  <a:pt x="712" y="256"/>
                  <a:pt x="695" y="240"/>
                  <a:pt x="695" y="219"/>
                </a:cubicBezTo>
                <a:cubicBezTo>
                  <a:pt x="695" y="199"/>
                  <a:pt x="712" y="183"/>
                  <a:pt x="732" y="183"/>
                </a:cubicBezTo>
                <a:cubicBezTo>
                  <a:pt x="805" y="183"/>
                  <a:pt x="805" y="183"/>
                  <a:pt x="805" y="183"/>
                </a:cubicBezTo>
                <a:cubicBezTo>
                  <a:pt x="825" y="183"/>
                  <a:pt x="841" y="199"/>
                  <a:pt x="841" y="219"/>
                </a:cubicBezTo>
                <a:close/>
                <a:moveTo>
                  <a:pt x="1427" y="585"/>
                </a:moveTo>
                <a:cubicBezTo>
                  <a:pt x="329" y="585"/>
                  <a:pt x="329" y="585"/>
                  <a:pt x="329" y="585"/>
                </a:cubicBezTo>
                <a:cubicBezTo>
                  <a:pt x="269" y="585"/>
                  <a:pt x="220" y="634"/>
                  <a:pt x="220" y="695"/>
                </a:cubicBezTo>
                <a:cubicBezTo>
                  <a:pt x="220" y="1426"/>
                  <a:pt x="220" y="1426"/>
                  <a:pt x="220" y="1426"/>
                </a:cubicBezTo>
                <a:cubicBezTo>
                  <a:pt x="220" y="1487"/>
                  <a:pt x="269" y="1536"/>
                  <a:pt x="329" y="1536"/>
                </a:cubicBezTo>
                <a:cubicBezTo>
                  <a:pt x="1427" y="1536"/>
                  <a:pt x="1427" y="1536"/>
                  <a:pt x="1427" y="1536"/>
                </a:cubicBezTo>
                <a:cubicBezTo>
                  <a:pt x="1487" y="1536"/>
                  <a:pt x="1536" y="1487"/>
                  <a:pt x="1536" y="1426"/>
                </a:cubicBezTo>
                <a:cubicBezTo>
                  <a:pt x="1536" y="695"/>
                  <a:pt x="1536" y="695"/>
                  <a:pt x="1536" y="695"/>
                </a:cubicBezTo>
                <a:cubicBezTo>
                  <a:pt x="1536" y="634"/>
                  <a:pt x="1487" y="585"/>
                  <a:pt x="1427" y="585"/>
                </a:cubicBezTo>
                <a:close/>
                <a:moveTo>
                  <a:pt x="1463" y="1426"/>
                </a:moveTo>
                <a:cubicBezTo>
                  <a:pt x="1463" y="1447"/>
                  <a:pt x="1447" y="1463"/>
                  <a:pt x="1427" y="1463"/>
                </a:cubicBezTo>
                <a:cubicBezTo>
                  <a:pt x="329" y="1463"/>
                  <a:pt x="329" y="1463"/>
                  <a:pt x="329" y="1463"/>
                </a:cubicBezTo>
                <a:cubicBezTo>
                  <a:pt x="309" y="1463"/>
                  <a:pt x="293" y="1447"/>
                  <a:pt x="293" y="1426"/>
                </a:cubicBezTo>
                <a:cubicBezTo>
                  <a:pt x="293" y="695"/>
                  <a:pt x="293" y="695"/>
                  <a:pt x="293" y="695"/>
                </a:cubicBezTo>
                <a:cubicBezTo>
                  <a:pt x="293" y="675"/>
                  <a:pt x="309" y="658"/>
                  <a:pt x="329" y="658"/>
                </a:cubicBezTo>
                <a:cubicBezTo>
                  <a:pt x="1427" y="658"/>
                  <a:pt x="1427" y="658"/>
                  <a:pt x="1427" y="658"/>
                </a:cubicBezTo>
                <a:cubicBezTo>
                  <a:pt x="1447" y="658"/>
                  <a:pt x="1463" y="675"/>
                  <a:pt x="1463" y="695"/>
                </a:cubicBezTo>
                <a:lnTo>
                  <a:pt x="1463" y="1426"/>
                </a:lnTo>
                <a:close/>
                <a:moveTo>
                  <a:pt x="971" y="952"/>
                </a:moveTo>
                <a:cubicBezTo>
                  <a:pt x="878" y="755"/>
                  <a:pt x="878" y="755"/>
                  <a:pt x="878" y="755"/>
                </a:cubicBezTo>
                <a:cubicBezTo>
                  <a:pt x="785" y="952"/>
                  <a:pt x="785" y="952"/>
                  <a:pt x="785" y="952"/>
                </a:cubicBezTo>
                <a:cubicBezTo>
                  <a:pt x="583" y="983"/>
                  <a:pt x="583" y="983"/>
                  <a:pt x="583" y="983"/>
                </a:cubicBezTo>
                <a:cubicBezTo>
                  <a:pt x="729" y="1134"/>
                  <a:pt x="729" y="1134"/>
                  <a:pt x="729" y="1134"/>
                </a:cubicBezTo>
                <a:cubicBezTo>
                  <a:pt x="694" y="1348"/>
                  <a:pt x="694" y="1348"/>
                  <a:pt x="694" y="1348"/>
                </a:cubicBezTo>
                <a:cubicBezTo>
                  <a:pt x="878" y="1247"/>
                  <a:pt x="878" y="1247"/>
                  <a:pt x="878" y="1247"/>
                </a:cubicBezTo>
                <a:cubicBezTo>
                  <a:pt x="1062" y="1348"/>
                  <a:pt x="1062" y="1348"/>
                  <a:pt x="1062" y="1348"/>
                </a:cubicBezTo>
                <a:cubicBezTo>
                  <a:pt x="1027" y="1134"/>
                  <a:pt x="1027" y="1134"/>
                  <a:pt x="1027" y="1134"/>
                </a:cubicBezTo>
                <a:cubicBezTo>
                  <a:pt x="1173" y="983"/>
                  <a:pt x="1173" y="983"/>
                  <a:pt x="1173" y="983"/>
                </a:cubicBezTo>
                <a:lnTo>
                  <a:pt x="971" y="952"/>
                </a:lnTo>
                <a:close/>
                <a:moveTo>
                  <a:pt x="965" y="1212"/>
                </a:moveTo>
                <a:cubicBezTo>
                  <a:pt x="878" y="1163"/>
                  <a:pt x="878" y="1163"/>
                  <a:pt x="878" y="1163"/>
                </a:cubicBezTo>
                <a:cubicBezTo>
                  <a:pt x="791" y="1212"/>
                  <a:pt x="791" y="1212"/>
                  <a:pt x="791" y="1212"/>
                </a:cubicBezTo>
                <a:cubicBezTo>
                  <a:pt x="807" y="1109"/>
                  <a:pt x="807" y="1109"/>
                  <a:pt x="807" y="1109"/>
                </a:cubicBezTo>
                <a:cubicBezTo>
                  <a:pt x="735" y="1034"/>
                  <a:pt x="735" y="1034"/>
                  <a:pt x="735" y="1034"/>
                </a:cubicBezTo>
                <a:cubicBezTo>
                  <a:pt x="835" y="1019"/>
                  <a:pt x="835" y="1019"/>
                  <a:pt x="835" y="1019"/>
                </a:cubicBezTo>
                <a:cubicBezTo>
                  <a:pt x="878" y="927"/>
                  <a:pt x="878" y="927"/>
                  <a:pt x="878" y="927"/>
                </a:cubicBezTo>
                <a:cubicBezTo>
                  <a:pt x="921" y="1019"/>
                  <a:pt x="921" y="1019"/>
                  <a:pt x="921" y="1019"/>
                </a:cubicBezTo>
                <a:cubicBezTo>
                  <a:pt x="1022" y="1034"/>
                  <a:pt x="1022" y="1034"/>
                  <a:pt x="1022" y="1034"/>
                </a:cubicBezTo>
                <a:cubicBezTo>
                  <a:pt x="949" y="1109"/>
                  <a:pt x="949" y="1109"/>
                  <a:pt x="949" y="1109"/>
                </a:cubicBezTo>
                <a:lnTo>
                  <a:pt x="965" y="12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1" name="Freeform 281"/>
          <p:cNvSpPr>
            <a:spLocks noEditPoints="1"/>
          </p:cNvSpPr>
          <p:nvPr/>
        </p:nvSpPr>
        <p:spPr bwMode="auto">
          <a:xfrm>
            <a:off x="15103351" y="1371600"/>
            <a:ext cx="835036" cy="833588"/>
          </a:xfrm>
          <a:custGeom>
            <a:avLst/>
            <a:gdLst>
              <a:gd name="T0" fmla="*/ 133 w 1764"/>
              <a:gd name="T1" fmla="*/ 1243 h 1762"/>
              <a:gd name="T2" fmla="*/ 126 w 1764"/>
              <a:gd name="T3" fmla="*/ 1253 h 1762"/>
              <a:gd name="T4" fmla="*/ 124 w 1764"/>
              <a:gd name="T5" fmla="*/ 1256 h 1762"/>
              <a:gd name="T6" fmla="*/ 123 w 1764"/>
              <a:gd name="T7" fmla="*/ 1259 h 1762"/>
              <a:gd name="T8" fmla="*/ 63 w 1764"/>
              <a:gd name="T9" fmla="*/ 1488 h 1762"/>
              <a:gd name="T10" fmla="*/ 3 w 1764"/>
              <a:gd name="T11" fmla="*/ 1716 h 1762"/>
              <a:gd name="T12" fmla="*/ 12 w 1764"/>
              <a:gd name="T13" fmla="*/ 1751 h 1762"/>
              <a:gd name="T14" fmla="*/ 38 w 1764"/>
              <a:gd name="T15" fmla="*/ 1762 h 1762"/>
              <a:gd name="T16" fmla="*/ 47 w 1764"/>
              <a:gd name="T17" fmla="*/ 1761 h 1762"/>
              <a:gd name="T18" fmla="*/ 276 w 1764"/>
              <a:gd name="T19" fmla="*/ 1701 h 1762"/>
              <a:gd name="T20" fmla="*/ 504 w 1764"/>
              <a:gd name="T21" fmla="*/ 1641 h 1762"/>
              <a:gd name="T22" fmla="*/ 507 w 1764"/>
              <a:gd name="T23" fmla="*/ 1639 h 1762"/>
              <a:gd name="T24" fmla="*/ 510 w 1764"/>
              <a:gd name="T25" fmla="*/ 1638 h 1762"/>
              <a:gd name="T26" fmla="*/ 521 w 1764"/>
              <a:gd name="T27" fmla="*/ 1631 h 1762"/>
              <a:gd name="T28" fmla="*/ 521 w 1764"/>
              <a:gd name="T29" fmla="*/ 1631 h 1762"/>
              <a:gd name="T30" fmla="*/ 1579 w 1764"/>
              <a:gd name="T31" fmla="*/ 573 h 1762"/>
              <a:gd name="T32" fmla="*/ 1723 w 1764"/>
              <a:gd name="T33" fmla="*/ 429 h 1762"/>
              <a:gd name="T34" fmla="*/ 1723 w 1764"/>
              <a:gd name="T35" fmla="*/ 281 h 1762"/>
              <a:gd name="T36" fmla="*/ 1483 w 1764"/>
              <a:gd name="T37" fmla="*/ 40 h 1762"/>
              <a:gd name="T38" fmla="*/ 1335 w 1764"/>
              <a:gd name="T39" fmla="*/ 40 h 1762"/>
              <a:gd name="T40" fmla="*/ 1191 w 1764"/>
              <a:gd name="T41" fmla="*/ 185 h 1762"/>
              <a:gd name="T42" fmla="*/ 133 w 1764"/>
              <a:gd name="T43" fmla="*/ 1243 h 1762"/>
              <a:gd name="T44" fmla="*/ 133 w 1764"/>
              <a:gd name="T45" fmla="*/ 1243 h 1762"/>
              <a:gd name="T46" fmla="*/ 89 w 1764"/>
              <a:gd name="T47" fmla="*/ 1674 h 1762"/>
              <a:gd name="T48" fmla="*/ 117 w 1764"/>
              <a:gd name="T49" fmla="*/ 1568 h 1762"/>
              <a:gd name="T50" fmla="*/ 172 w 1764"/>
              <a:gd name="T51" fmla="*/ 1623 h 1762"/>
              <a:gd name="T52" fmla="*/ 196 w 1764"/>
              <a:gd name="T53" fmla="*/ 1646 h 1762"/>
              <a:gd name="T54" fmla="*/ 89 w 1764"/>
              <a:gd name="T55" fmla="*/ 1674 h 1762"/>
              <a:gd name="T56" fmla="*/ 495 w 1764"/>
              <a:gd name="T57" fmla="*/ 1554 h 1762"/>
              <a:gd name="T58" fmla="*/ 378 w 1764"/>
              <a:gd name="T59" fmla="*/ 1437 h 1762"/>
              <a:gd name="T60" fmla="*/ 1385 w 1764"/>
              <a:gd name="T61" fmla="*/ 430 h 1762"/>
              <a:gd name="T62" fmla="*/ 1501 w 1764"/>
              <a:gd name="T63" fmla="*/ 547 h 1762"/>
              <a:gd name="T64" fmla="*/ 495 w 1764"/>
              <a:gd name="T65" fmla="*/ 1554 h 1762"/>
              <a:gd name="T66" fmla="*/ 1386 w 1764"/>
              <a:gd name="T67" fmla="*/ 92 h 1762"/>
              <a:gd name="T68" fmla="*/ 1409 w 1764"/>
              <a:gd name="T69" fmla="*/ 83 h 1762"/>
              <a:gd name="T70" fmla="*/ 1431 w 1764"/>
              <a:gd name="T71" fmla="*/ 92 h 1762"/>
              <a:gd name="T72" fmla="*/ 1672 w 1764"/>
              <a:gd name="T73" fmla="*/ 333 h 1762"/>
              <a:gd name="T74" fmla="*/ 1672 w 1764"/>
              <a:gd name="T75" fmla="*/ 377 h 1762"/>
              <a:gd name="T76" fmla="*/ 1553 w 1764"/>
              <a:gd name="T77" fmla="*/ 496 h 1762"/>
              <a:gd name="T78" fmla="*/ 1463 w 1764"/>
              <a:gd name="T79" fmla="*/ 406 h 1762"/>
              <a:gd name="T80" fmla="*/ 1268 w 1764"/>
              <a:gd name="T81" fmla="*/ 211 h 1762"/>
              <a:gd name="T82" fmla="*/ 1386 w 1764"/>
              <a:gd name="T83" fmla="*/ 92 h 1762"/>
              <a:gd name="T84" fmla="*/ 1216 w 1764"/>
              <a:gd name="T85" fmla="*/ 262 h 1762"/>
              <a:gd name="T86" fmla="*/ 1333 w 1764"/>
              <a:gd name="T87" fmla="*/ 379 h 1762"/>
              <a:gd name="T88" fmla="*/ 327 w 1764"/>
              <a:gd name="T89" fmla="*/ 1385 h 1762"/>
              <a:gd name="T90" fmla="*/ 210 w 1764"/>
              <a:gd name="T91" fmla="*/ 1269 h 1762"/>
              <a:gd name="T92" fmla="*/ 1216 w 1764"/>
              <a:gd name="T93" fmla="*/ 262 h 1762"/>
              <a:gd name="T94" fmla="*/ 178 w 1764"/>
              <a:gd name="T95" fmla="*/ 1339 h 1762"/>
              <a:gd name="T96" fmla="*/ 424 w 1764"/>
              <a:gd name="T97" fmla="*/ 1586 h 1762"/>
              <a:gd name="T98" fmla="*/ 278 w 1764"/>
              <a:gd name="T99" fmla="*/ 1625 h 1762"/>
              <a:gd name="T100" fmla="*/ 190 w 1764"/>
              <a:gd name="T101" fmla="*/ 1537 h 1762"/>
              <a:gd name="T102" fmla="*/ 139 w 1764"/>
              <a:gd name="T103" fmla="*/ 1486 h 1762"/>
              <a:gd name="T104" fmla="*/ 178 w 1764"/>
              <a:gd name="T105" fmla="*/ 1339 h 17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64" h="1762">
                <a:moveTo>
                  <a:pt x="133" y="1243"/>
                </a:moveTo>
                <a:cubicBezTo>
                  <a:pt x="130" y="1246"/>
                  <a:pt x="127" y="1249"/>
                  <a:pt x="126" y="1253"/>
                </a:cubicBezTo>
                <a:cubicBezTo>
                  <a:pt x="125" y="1254"/>
                  <a:pt x="125" y="1255"/>
                  <a:pt x="124" y="1256"/>
                </a:cubicBezTo>
                <a:cubicBezTo>
                  <a:pt x="124" y="1257"/>
                  <a:pt x="123" y="1258"/>
                  <a:pt x="123" y="1259"/>
                </a:cubicBezTo>
                <a:cubicBezTo>
                  <a:pt x="63" y="1488"/>
                  <a:pt x="63" y="1488"/>
                  <a:pt x="63" y="1488"/>
                </a:cubicBezTo>
                <a:cubicBezTo>
                  <a:pt x="3" y="1716"/>
                  <a:pt x="3" y="1716"/>
                  <a:pt x="3" y="1716"/>
                </a:cubicBezTo>
                <a:cubicBezTo>
                  <a:pt x="0" y="1729"/>
                  <a:pt x="3" y="1742"/>
                  <a:pt x="12" y="1751"/>
                </a:cubicBezTo>
                <a:cubicBezTo>
                  <a:pt x="19" y="1758"/>
                  <a:pt x="29" y="1762"/>
                  <a:pt x="38" y="1762"/>
                </a:cubicBezTo>
                <a:cubicBezTo>
                  <a:pt x="41" y="1762"/>
                  <a:pt x="44" y="1762"/>
                  <a:pt x="47" y="1761"/>
                </a:cubicBezTo>
                <a:cubicBezTo>
                  <a:pt x="276" y="1701"/>
                  <a:pt x="276" y="1701"/>
                  <a:pt x="276" y="1701"/>
                </a:cubicBezTo>
                <a:cubicBezTo>
                  <a:pt x="504" y="1641"/>
                  <a:pt x="504" y="1641"/>
                  <a:pt x="504" y="1641"/>
                </a:cubicBezTo>
                <a:cubicBezTo>
                  <a:pt x="505" y="1640"/>
                  <a:pt x="506" y="1640"/>
                  <a:pt x="507" y="1639"/>
                </a:cubicBezTo>
                <a:cubicBezTo>
                  <a:pt x="508" y="1639"/>
                  <a:pt x="509" y="1639"/>
                  <a:pt x="510" y="1638"/>
                </a:cubicBezTo>
                <a:cubicBezTo>
                  <a:pt x="514" y="1636"/>
                  <a:pt x="518" y="1634"/>
                  <a:pt x="521" y="1631"/>
                </a:cubicBezTo>
                <a:cubicBezTo>
                  <a:pt x="521" y="1631"/>
                  <a:pt x="521" y="1631"/>
                  <a:pt x="521" y="1631"/>
                </a:cubicBezTo>
                <a:cubicBezTo>
                  <a:pt x="1579" y="573"/>
                  <a:pt x="1579" y="573"/>
                  <a:pt x="1579" y="573"/>
                </a:cubicBezTo>
                <a:cubicBezTo>
                  <a:pt x="1723" y="429"/>
                  <a:pt x="1723" y="429"/>
                  <a:pt x="1723" y="429"/>
                </a:cubicBezTo>
                <a:cubicBezTo>
                  <a:pt x="1764" y="388"/>
                  <a:pt x="1764" y="322"/>
                  <a:pt x="1723" y="281"/>
                </a:cubicBezTo>
                <a:cubicBezTo>
                  <a:pt x="1483" y="40"/>
                  <a:pt x="1483" y="40"/>
                  <a:pt x="1483" y="40"/>
                </a:cubicBezTo>
                <a:cubicBezTo>
                  <a:pt x="1442" y="0"/>
                  <a:pt x="1376" y="0"/>
                  <a:pt x="1335" y="40"/>
                </a:cubicBezTo>
                <a:cubicBezTo>
                  <a:pt x="1191" y="185"/>
                  <a:pt x="1191" y="185"/>
                  <a:pt x="1191" y="185"/>
                </a:cubicBezTo>
                <a:cubicBezTo>
                  <a:pt x="133" y="1243"/>
                  <a:pt x="133" y="1243"/>
                  <a:pt x="133" y="1243"/>
                </a:cubicBezTo>
                <a:cubicBezTo>
                  <a:pt x="133" y="1243"/>
                  <a:pt x="133" y="1243"/>
                  <a:pt x="133" y="1243"/>
                </a:cubicBezTo>
                <a:close/>
                <a:moveTo>
                  <a:pt x="89" y="1674"/>
                </a:moveTo>
                <a:cubicBezTo>
                  <a:pt x="117" y="1568"/>
                  <a:pt x="117" y="1568"/>
                  <a:pt x="117" y="1568"/>
                </a:cubicBezTo>
                <a:cubicBezTo>
                  <a:pt x="172" y="1623"/>
                  <a:pt x="172" y="1623"/>
                  <a:pt x="172" y="1623"/>
                </a:cubicBezTo>
                <a:cubicBezTo>
                  <a:pt x="196" y="1646"/>
                  <a:pt x="196" y="1646"/>
                  <a:pt x="196" y="1646"/>
                </a:cubicBezTo>
                <a:lnTo>
                  <a:pt x="89" y="1674"/>
                </a:lnTo>
                <a:close/>
                <a:moveTo>
                  <a:pt x="495" y="1554"/>
                </a:moveTo>
                <a:cubicBezTo>
                  <a:pt x="378" y="1437"/>
                  <a:pt x="378" y="1437"/>
                  <a:pt x="378" y="1437"/>
                </a:cubicBezTo>
                <a:cubicBezTo>
                  <a:pt x="1385" y="430"/>
                  <a:pt x="1385" y="430"/>
                  <a:pt x="1385" y="430"/>
                </a:cubicBezTo>
                <a:cubicBezTo>
                  <a:pt x="1501" y="547"/>
                  <a:pt x="1501" y="547"/>
                  <a:pt x="1501" y="547"/>
                </a:cubicBezTo>
                <a:lnTo>
                  <a:pt x="495" y="1554"/>
                </a:lnTo>
                <a:close/>
                <a:moveTo>
                  <a:pt x="1386" y="92"/>
                </a:moveTo>
                <a:cubicBezTo>
                  <a:pt x="1393" y="86"/>
                  <a:pt x="1401" y="83"/>
                  <a:pt x="1409" y="83"/>
                </a:cubicBezTo>
                <a:cubicBezTo>
                  <a:pt x="1417" y="83"/>
                  <a:pt x="1425" y="86"/>
                  <a:pt x="1431" y="92"/>
                </a:cubicBezTo>
                <a:cubicBezTo>
                  <a:pt x="1672" y="333"/>
                  <a:pt x="1672" y="333"/>
                  <a:pt x="1672" y="333"/>
                </a:cubicBezTo>
                <a:cubicBezTo>
                  <a:pt x="1684" y="345"/>
                  <a:pt x="1684" y="365"/>
                  <a:pt x="1672" y="377"/>
                </a:cubicBezTo>
                <a:cubicBezTo>
                  <a:pt x="1553" y="496"/>
                  <a:pt x="1553" y="496"/>
                  <a:pt x="1553" y="496"/>
                </a:cubicBezTo>
                <a:cubicBezTo>
                  <a:pt x="1463" y="406"/>
                  <a:pt x="1463" y="406"/>
                  <a:pt x="1463" y="406"/>
                </a:cubicBezTo>
                <a:cubicBezTo>
                  <a:pt x="1268" y="211"/>
                  <a:pt x="1268" y="211"/>
                  <a:pt x="1268" y="211"/>
                </a:cubicBezTo>
                <a:lnTo>
                  <a:pt x="1386" y="92"/>
                </a:lnTo>
                <a:close/>
                <a:moveTo>
                  <a:pt x="1216" y="262"/>
                </a:moveTo>
                <a:cubicBezTo>
                  <a:pt x="1333" y="379"/>
                  <a:pt x="1333" y="379"/>
                  <a:pt x="1333" y="379"/>
                </a:cubicBezTo>
                <a:cubicBezTo>
                  <a:pt x="327" y="1385"/>
                  <a:pt x="327" y="1385"/>
                  <a:pt x="327" y="1385"/>
                </a:cubicBezTo>
                <a:cubicBezTo>
                  <a:pt x="210" y="1269"/>
                  <a:pt x="210" y="1269"/>
                  <a:pt x="210" y="1269"/>
                </a:cubicBezTo>
                <a:lnTo>
                  <a:pt x="1216" y="262"/>
                </a:lnTo>
                <a:close/>
                <a:moveTo>
                  <a:pt x="178" y="1339"/>
                </a:moveTo>
                <a:cubicBezTo>
                  <a:pt x="424" y="1586"/>
                  <a:pt x="424" y="1586"/>
                  <a:pt x="424" y="1586"/>
                </a:cubicBezTo>
                <a:cubicBezTo>
                  <a:pt x="278" y="1625"/>
                  <a:pt x="278" y="1625"/>
                  <a:pt x="278" y="1625"/>
                </a:cubicBezTo>
                <a:cubicBezTo>
                  <a:pt x="190" y="1537"/>
                  <a:pt x="190" y="1537"/>
                  <a:pt x="190" y="1537"/>
                </a:cubicBezTo>
                <a:cubicBezTo>
                  <a:pt x="139" y="1486"/>
                  <a:pt x="139" y="1486"/>
                  <a:pt x="139" y="1486"/>
                </a:cubicBezTo>
                <a:lnTo>
                  <a:pt x="178" y="13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2" name="Freeform 228"/>
          <p:cNvSpPr>
            <a:spLocks noEditPoints="1"/>
          </p:cNvSpPr>
          <p:nvPr/>
        </p:nvSpPr>
        <p:spPr bwMode="auto">
          <a:xfrm>
            <a:off x="19636927" y="1372904"/>
            <a:ext cx="832428" cy="830980"/>
          </a:xfrm>
          <a:custGeom>
            <a:avLst/>
            <a:gdLst>
              <a:gd name="T0" fmla="*/ 319 w 1759"/>
              <a:gd name="T1" fmla="*/ 1648 h 1756"/>
              <a:gd name="T2" fmla="*/ 564 w 1759"/>
              <a:gd name="T3" fmla="*/ 1719 h 1756"/>
              <a:gd name="T4" fmla="*/ 690 w 1759"/>
              <a:gd name="T5" fmla="*/ 1688 h 1756"/>
              <a:gd name="T6" fmla="*/ 771 w 1759"/>
              <a:gd name="T7" fmla="*/ 1440 h 1756"/>
              <a:gd name="T8" fmla="*/ 843 w 1759"/>
              <a:gd name="T9" fmla="*/ 1195 h 1756"/>
              <a:gd name="T10" fmla="*/ 822 w 1759"/>
              <a:gd name="T11" fmla="*/ 1095 h 1756"/>
              <a:gd name="T12" fmla="*/ 588 w 1759"/>
              <a:gd name="T13" fmla="*/ 998 h 1756"/>
              <a:gd name="T14" fmla="*/ 355 w 1759"/>
              <a:gd name="T15" fmla="*/ 880 h 1756"/>
              <a:gd name="T16" fmla="*/ 244 w 1759"/>
              <a:gd name="T17" fmla="*/ 947 h 1756"/>
              <a:gd name="T18" fmla="*/ 121 w 1759"/>
              <a:gd name="T19" fmla="*/ 1171 h 1756"/>
              <a:gd name="T20" fmla="*/ 3 w 1759"/>
              <a:gd name="T21" fmla="*/ 1404 h 1756"/>
              <a:gd name="T22" fmla="*/ 71 w 1759"/>
              <a:gd name="T23" fmla="*/ 1515 h 1756"/>
              <a:gd name="T24" fmla="*/ 198 w 1759"/>
              <a:gd name="T25" fmla="*/ 1454 h 1756"/>
              <a:gd name="T26" fmla="*/ 76 w 1759"/>
              <a:gd name="T27" fmla="*/ 1268 h 1756"/>
              <a:gd name="T28" fmla="*/ 192 w 1759"/>
              <a:gd name="T29" fmla="*/ 1138 h 1756"/>
              <a:gd name="T30" fmla="*/ 305 w 1759"/>
              <a:gd name="T31" fmla="*/ 1074 h 1756"/>
              <a:gd name="T32" fmla="*/ 491 w 1759"/>
              <a:gd name="T33" fmla="*/ 953 h 1756"/>
              <a:gd name="T34" fmla="*/ 621 w 1759"/>
              <a:gd name="T35" fmla="*/ 1068 h 1756"/>
              <a:gd name="T36" fmla="*/ 685 w 1759"/>
              <a:gd name="T37" fmla="*/ 1182 h 1756"/>
              <a:gd name="T38" fmla="*/ 806 w 1759"/>
              <a:gd name="T39" fmla="*/ 1367 h 1756"/>
              <a:gd name="T40" fmla="*/ 691 w 1759"/>
              <a:gd name="T41" fmla="*/ 1497 h 1756"/>
              <a:gd name="T42" fmla="*/ 577 w 1759"/>
              <a:gd name="T43" fmla="*/ 1561 h 1756"/>
              <a:gd name="T44" fmla="*/ 392 w 1759"/>
              <a:gd name="T45" fmla="*/ 1683 h 1756"/>
              <a:gd name="T46" fmla="*/ 262 w 1759"/>
              <a:gd name="T47" fmla="*/ 1567 h 1756"/>
              <a:gd name="T48" fmla="*/ 198 w 1759"/>
              <a:gd name="T49" fmla="*/ 1454 h 1756"/>
              <a:gd name="T50" fmla="*/ 229 w 1759"/>
              <a:gd name="T51" fmla="*/ 1318 h 1756"/>
              <a:gd name="T52" fmla="*/ 441 w 1759"/>
              <a:gd name="T53" fmla="*/ 1457 h 1756"/>
              <a:gd name="T54" fmla="*/ 499 w 1759"/>
              <a:gd name="T55" fmla="*/ 186 h 1756"/>
              <a:gd name="T56" fmla="*/ 233 w 1759"/>
              <a:gd name="T57" fmla="*/ 566 h 1756"/>
              <a:gd name="T58" fmla="*/ 149 w 1759"/>
              <a:gd name="T59" fmla="*/ 738 h 1756"/>
              <a:gd name="T60" fmla="*/ 65 w 1759"/>
              <a:gd name="T61" fmla="*/ 566 h 1756"/>
              <a:gd name="T62" fmla="*/ 499 w 1759"/>
              <a:gd name="T63" fmla="*/ 113 h 1756"/>
              <a:gd name="T64" fmla="*/ 613 w 1759"/>
              <a:gd name="T65" fmla="*/ 124 h 1756"/>
              <a:gd name="T66" fmla="*/ 452 w 1759"/>
              <a:gd name="T67" fmla="*/ 285 h 1756"/>
              <a:gd name="T68" fmla="*/ 1536 w 1759"/>
              <a:gd name="T69" fmla="*/ 1573 h 1756"/>
              <a:gd name="T70" fmla="*/ 1474 w 1759"/>
              <a:gd name="T71" fmla="*/ 1266 h 1756"/>
              <a:gd name="T72" fmla="*/ 1744 w 1759"/>
              <a:gd name="T73" fmla="*/ 1215 h 1756"/>
              <a:gd name="T74" fmla="*/ 1646 w 1759"/>
              <a:gd name="T75" fmla="*/ 1219 h 1756"/>
              <a:gd name="T76" fmla="*/ 1160 w 1759"/>
              <a:gd name="T77" fmla="*/ 1693 h 1756"/>
              <a:gd name="T78" fmla="*/ 999 w 1759"/>
              <a:gd name="T79" fmla="*/ 1636 h 1756"/>
              <a:gd name="T80" fmla="*/ 1160 w 1759"/>
              <a:gd name="T81" fmla="*/ 1526 h 1756"/>
              <a:gd name="T82" fmla="*/ 660 w 1759"/>
              <a:gd name="T83" fmla="*/ 551 h 1756"/>
              <a:gd name="T84" fmla="*/ 1513 w 1759"/>
              <a:gd name="T85" fmla="*/ 914 h 1756"/>
              <a:gd name="T86" fmla="*/ 1499 w 1759"/>
              <a:gd name="T87" fmla="*/ 588 h 1756"/>
              <a:gd name="T88" fmla="*/ 1499 w 1759"/>
              <a:gd name="T89" fmla="*/ 515 h 1756"/>
              <a:gd name="T90" fmla="*/ 1511 w 1759"/>
              <a:gd name="T91" fmla="*/ 186 h 1756"/>
              <a:gd name="T92" fmla="*/ 1244 w 1759"/>
              <a:gd name="T93" fmla="*/ 84 h 1756"/>
              <a:gd name="T94" fmla="*/ 1244 w 1759"/>
              <a:gd name="T95" fmla="*/ 367 h 1756"/>
              <a:gd name="T96" fmla="*/ 1244 w 1759"/>
              <a:gd name="T97" fmla="*/ 367 h 1756"/>
              <a:gd name="T98" fmla="*/ 1244 w 1759"/>
              <a:gd name="T99" fmla="*/ 735 h 1756"/>
              <a:gd name="T100" fmla="*/ 1244 w 1759"/>
              <a:gd name="T101" fmla="*/ 1018 h 1756"/>
              <a:gd name="T102" fmla="*/ 947 w 1759"/>
              <a:gd name="T103" fmla="*/ 802 h 1756"/>
              <a:gd name="T104" fmla="*/ 970 w 1759"/>
              <a:gd name="T105" fmla="*/ 874 h 1756"/>
              <a:gd name="T106" fmla="*/ 1036 w 1759"/>
              <a:gd name="T107" fmla="*/ 841 h 1756"/>
              <a:gd name="T108" fmla="*/ 1014 w 1759"/>
              <a:gd name="T109" fmla="*/ 771 h 1756"/>
              <a:gd name="T110" fmla="*/ 1171 w 1759"/>
              <a:gd name="T111" fmla="*/ 515 h 1756"/>
              <a:gd name="T112" fmla="*/ 1171 w 1759"/>
              <a:gd name="T113" fmla="*/ 515 h 1756"/>
              <a:gd name="T114" fmla="*/ 1171 w 1759"/>
              <a:gd name="T115" fmla="*/ 84 h 1756"/>
              <a:gd name="T116" fmla="*/ 1033 w 1759"/>
              <a:gd name="T117" fmla="*/ 111 h 1756"/>
              <a:gd name="T118" fmla="*/ 735 w 1759"/>
              <a:gd name="T119" fmla="*/ 515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59" h="1756">
                <a:moveTo>
                  <a:pt x="218" y="1699"/>
                </a:moveTo>
                <a:cubicBezTo>
                  <a:pt x="228" y="1699"/>
                  <a:pt x="237" y="1695"/>
                  <a:pt x="244" y="1688"/>
                </a:cubicBezTo>
                <a:cubicBezTo>
                  <a:pt x="295" y="1638"/>
                  <a:pt x="295" y="1638"/>
                  <a:pt x="295" y="1638"/>
                </a:cubicBezTo>
                <a:cubicBezTo>
                  <a:pt x="302" y="1641"/>
                  <a:pt x="310" y="1645"/>
                  <a:pt x="319" y="1648"/>
                </a:cubicBezTo>
                <a:cubicBezTo>
                  <a:pt x="319" y="1719"/>
                  <a:pt x="319" y="1719"/>
                  <a:pt x="319" y="1719"/>
                </a:cubicBezTo>
                <a:cubicBezTo>
                  <a:pt x="319" y="1739"/>
                  <a:pt x="335" y="1756"/>
                  <a:pt x="355" y="1756"/>
                </a:cubicBezTo>
                <a:cubicBezTo>
                  <a:pt x="527" y="1756"/>
                  <a:pt x="527" y="1756"/>
                  <a:pt x="527" y="1756"/>
                </a:cubicBezTo>
                <a:cubicBezTo>
                  <a:pt x="547" y="1756"/>
                  <a:pt x="564" y="1739"/>
                  <a:pt x="564" y="1719"/>
                </a:cubicBezTo>
                <a:cubicBezTo>
                  <a:pt x="564" y="1648"/>
                  <a:pt x="564" y="1648"/>
                  <a:pt x="564" y="1648"/>
                </a:cubicBezTo>
                <a:cubicBezTo>
                  <a:pt x="572" y="1645"/>
                  <a:pt x="580" y="1641"/>
                  <a:pt x="588" y="1638"/>
                </a:cubicBezTo>
                <a:cubicBezTo>
                  <a:pt x="638" y="1688"/>
                  <a:pt x="638" y="1688"/>
                  <a:pt x="638" y="1688"/>
                </a:cubicBezTo>
                <a:cubicBezTo>
                  <a:pt x="653" y="1703"/>
                  <a:pt x="676" y="1703"/>
                  <a:pt x="690" y="1688"/>
                </a:cubicBezTo>
                <a:cubicBezTo>
                  <a:pt x="812" y="1567"/>
                  <a:pt x="812" y="1567"/>
                  <a:pt x="812" y="1567"/>
                </a:cubicBezTo>
                <a:cubicBezTo>
                  <a:pt x="826" y="1552"/>
                  <a:pt x="826" y="1529"/>
                  <a:pt x="812" y="1515"/>
                </a:cubicBezTo>
                <a:cubicBezTo>
                  <a:pt x="761" y="1464"/>
                  <a:pt x="761" y="1464"/>
                  <a:pt x="761" y="1464"/>
                </a:cubicBezTo>
                <a:cubicBezTo>
                  <a:pt x="765" y="1456"/>
                  <a:pt x="768" y="1448"/>
                  <a:pt x="771" y="1440"/>
                </a:cubicBezTo>
                <a:cubicBezTo>
                  <a:pt x="843" y="1440"/>
                  <a:pt x="843" y="1440"/>
                  <a:pt x="843" y="1440"/>
                </a:cubicBezTo>
                <a:cubicBezTo>
                  <a:pt x="863" y="1440"/>
                  <a:pt x="879" y="1424"/>
                  <a:pt x="879" y="1404"/>
                </a:cubicBezTo>
                <a:cubicBezTo>
                  <a:pt x="879" y="1232"/>
                  <a:pt x="879" y="1232"/>
                  <a:pt x="879" y="1232"/>
                </a:cubicBezTo>
                <a:cubicBezTo>
                  <a:pt x="879" y="1212"/>
                  <a:pt x="863" y="1195"/>
                  <a:pt x="843" y="1195"/>
                </a:cubicBezTo>
                <a:cubicBezTo>
                  <a:pt x="771" y="1195"/>
                  <a:pt x="771" y="1195"/>
                  <a:pt x="771" y="1195"/>
                </a:cubicBezTo>
                <a:cubicBezTo>
                  <a:pt x="768" y="1187"/>
                  <a:pt x="765" y="1179"/>
                  <a:pt x="761" y="1171"/>
                </a:cubicBezTo>
                <a:cubicBezTo>
                  <a:pt x="812" y="1121"/>
                  <a:pt x="812" y="1121"/>
                  <a:pt x="812" y="1121"/>
                </a:cubicBezTo>
                <a:cubicBezTo>
                  <a:pt x="819" y="1114"/>
                  <a:pt x="822" y="1104"/>
                  <a:pt x="822" y="1095"/>
                </a:cubicBezTo>
                <a:cubicBezTo>
                  <a:pt x="822" y="1085"/>
                  <a:pt x="819" y="1076"/>
                  <a:pt x="812" y="1069"/>
                </a:cubicBezTo>
                <a:cubicBezTo>
                  <a:pt x="690" y="947"/>
                  <a:pt x="690" y="947"/>
                  <a:pt x="690" y="947"/>
                </a:cubicBezTo>
                <a:cubicBezTo>
                  <a:pt x="676" y="933"/>
                  <a:pt x="653" y="933"/>
                  <a:pt x="638" y="947"/>
                </a:cubicBezTo>
                <a:cubicBezTo>
                  <a:pt x="588" y="998"/>
                  <a:pt x="588" y="998"/>
                  <a:pt x="588" y="998"/>
                </a:cubicBezTo>
                <a:cubicBezTo>
                  <a:pt x="580" y="994"/>
                  <a:pt x="572" y="991"/>
                  <a:pt x="564" y="988"/>
                </a:cubicBezTo>
                <a:cubicBezTo>
                  <a:pt x="564" y="916"/>
                  <a:pt x="564" y="916"/>
                  <a:pt x="564" y="916"/>
                </a:cubicBezTo>
                <a:cubicBezTo>
                  <a:pt x="564" y="896"/>
                  <a:pt x="547" y="880"/>
                  <a:pt x="527" y="880"/>
                </a:cubicBezTo>
                <a:cubicBezTo>
                  <a:pt x="355" y="880"/>
                  <a:pt x="355" y="880"/>
                  <a:pt x="355" y="880"/>
                </a:cubicBezTo>
                <a:cubicBezTo>
                  <a:pt x="335" y="880"/>
                  <a:pt x="319" y="896"/>
                  <a:pt x="319" y="916"/>
                </a:cubicBezTo>
                <a:cubicBezTo>
                  <a:pt x="319" y="988"/>
                  <a:pt x="319" y="988"/>
                  <a:pt x="319" y="988"/>
                </a:cubicBezTo>
                <a:cubicBezTo>
                  <a:pt x="310" y="991"/>
                  <a:pt x="302" y="994"/>
                  <a:pt x="295" y="998"/>
                </a:cubicBezTo>
                <a:cubicBezTo>
                  <a:pt x="244" y="947"/>
                  <a:pt x="244" y="947"/>
                  <a:pt x="244" y="947"/>
                </a:cubicBezTo>
                <a:cubicBezTo>
                  <a:pt x="230" y="933"/>
                  <a:pt x="207" y="933"/>
                  <a:pt x="192" y="947"/>
                </a:cubicBezTo>
                <a:cubicBezTo>
                  <a:pt x="71" y="1069"/>
                  <a:pt x="71" y="1069"/>
                  <a:pt x="71" y="1069"/>
                </a:cubicBezTo>
                <a:cubicBezTo>
                  <a:pt x="56" y="1083"/>
                  <a:pt x="56" y="1106"/>
                  <a:pt x="71" y="1121"/>
                </a:cubicBezTo>
                <a:cubicBezTo>
                  <a:pt x="121" y="1171"/>
                  <a:pt x="121" y="1171"/>
                  <a:pt x="121" y="1171"/>
                </a:cubicBezTo>
                <a:cubicBezTo>
                  <a:pt x="118" y="1179"/>
                  <a:pt x="114" y="1187"/>
                  <a:pt x="111" y="1195"/>
                </a:cubicBezTo>
                <a:cubicBezTo>
                  <a:pt x="40" y="1195"/>
                  <a:pt x="40" y="1195"/>
                  <a:pt x="40" y="1195"/>
                </a:cubicBezTo>
                <a:cubicBezTo>
                  <a:pt x="19" y="1195"/>
                  <a:pt x="3" y="1212"/>
                  <a:pt x="3" y="1232"/>
                </a:cubicBezTo>
                <a:cubicBezTo>
                  <a:pt x="3" y="1404"/>
                  <a:pt x="3" y="1404"/>
                  <a:pt x="3" y="1404"/>
                </a:cubicBezTo>
                <a:cubicBezTo>
                  <a:pt x="3" y="1424"/>
                  <a:pt x="19" y="1440"/>
                  <a:pt x="40" y="1440"/>
                </a:cubicBezTo>
                <a:cubicBezTo>
                  <a:pt x="111" y="1440"/>
                  <a:pt x="111" y="1440"/>
                  <a:pt x="111" y="1440"/>
                </a:cubicBezTo>
                <a:cubicBezTo>
                  <a:pt x="114" y="1448"/>
                  <a:pt x="118" y="1456"/>
                  <a:pt x="121" y="1464"/>
                </a:cubicBezTo>
                <a:cubicBezTo>
                  <a:pt x="71" y="1515"/>
                  <a:pt x="71" y="1515"/>
                  <a:pt x="71" y="1515"/>
                </a:cubicBezTo>
                <a:cubicBezTo>
                  <a:pt x="56" y="1529"/>
                  <a:pt x="56" y="1552"/>
                  <a:pt x="71" y="1567"/>
                </a:cubicBezTo>
                <a:cubicBezTo>
                  <a:pt x="192" y="1688"/>
                  <a:pt x="192" y="1688"/>
                  <a:pt x="192" y="1688"/>
                </a:cubicBezTo>
                <a:cubicBezTo>
                  <a:pt x="199" y="1695"/>
                  <a:pt x="208" y="1699"/>
                  <a:pt x="218" y="1699"/>
                </a:cubicBezTo>
                <a:close/>
                <a:moveTo>
                  <a:pt x="198" y="1454"/>
                </a:moveTo>
                <a:cubicBezTo>
                  <a:pt x="187" y="1435"/>
                  <a:pt x="179" y="1415"/>
                  <a:pt x="173" y="1394"/>
                </a:cubicBezTo>
                <a:cubicBezTo>
                  <a:pt x="169" y="1378"/>
                  <a:pt x="154" y="1367"/>
                  <a:pt x="138" y="1367"/>
                </a:cubicBezTo>
                <a:cubicBezTo>
                  <a:pt x="76" y="1367"/>
                  <a:pt x="76" y="1367"/>
                  <a:pt x="76" y="1367"/>
                </a:cubicBezTo>
                <a:cubicBezTo>
                  <a:pt x="76" y="1268"/>
                  <a:pt x="76" y="1268"/>
                  <a:pt x="76" y="1268"/>
                </a:cubicBezTo>
                <a:cubicBezTo>
                  <a:pt x="138" y="1268"/>
                  <a:pt x="138" y="1268"/>
                  <a:pt x="138" y="1268"/>
                </a:cubicBezTo>
                <a:cubicBezTo>
                  <a:pt x="154" y="1268"/>
                  <a:pt x="169" y="1257"/>
                  <a:pt x="173" y="1242"/>
                </a:cubicBezTo>
                <a:cubicBezTo>
                  <a:pt x="179" y="1221"/>
                  <a:pt x="187" y="1200"/>
                  <a:pt x="198" y="1182"/>
                </a:cubicBezTo>
                <a:cubicBezTo>
                  <a:pt x="206" y="1168"/>
                  <a:pt x="203" y="1150"/>
                  <a:pt x="192" y="1138"/>
                </a:cubicBezTo>
                <a:cubicBezTo>
                  <a:pt x="148" y="1095"/>
                  <a:pt x="148" y="1095"/>
                  <a:pt x="148" y="1095"/>
                </a:cubicBezTo>
                <a:cubicBezTo>
                  <a:pt x="218" y="1025"/>
                  <a:pt x="218" y="1025"/>
                  <a:pt x="218" y="1025"/>
                </a:cubicBezTo>
                <a:cubicBezTo>
                  <a:pt x="262" y="1068"/>
                  <a:pt x="262" y="1068"/>
                  <a:pt x="262" y="1068"/>
                </a:cubicBezTo>
                <a:cubicBezTo>
                  <a:pt x="273" y="1080"/>
                  <a:pt x="291" y="1082"/>
                  <a:pt x="305" y="1074"/>
                </a:cubicBezTo>
                <a:cubicBezTo>
                  <a:pt x="324" y="1064"/>
                  <a:pt x="344" y="1056"/>
                  <a:pt x="365" y="1050"/>
                </a:cubicBezTo>
                <a:cubicBezTo>
                  <a:pt x="381" y="1045"/>
                  <a:pt x="392" y="1031"/>
                  <a:pt x="392" y="1014"/>
                </a:cubicBezTo>
                <a:cubicBezTo>
                  <a:pt x="392" y="953"/>
                  <a:pt x="392" y="953"/>
                  <a:pt x="392" y="953"/>
                </a:cubicBezTo>
                <a:cubicBezTo>
                  <a:pt x="491" y="953"/>
                  <a:pt x="491" y="953"/>
                  <a:pt x="491" y="953"/>
                </a:cubicBezTo>
                <a:cubicBezTo>
                  <a:pt x="491" y="1014"/>
                  <a:pt x="491" y="1014"/>
                  <a:pt x="491" y="1014"/>
                </a:cubicBezTo>
                <a:cubicBezTo>
                  <a:pt x="491" y="1031"/>
                  <a:pt x="502" y="1045"/>
                  <a:pt x="517" y="1050"/>
                </a:cubicBezTo>
                <a:cubicBezTo>
                  <a:pt x="538" y="1056"/>
                  <a:pt x="558" y="1064"/>
                  <a:pt x="577" y="1074"/>
                </a:cubicBezTo>
                <a:cubicBezTo>
                  <a:pt x="591" y="1082"/>
                  <a:pt x="609" y="1080"/>
                  <a:pt x="621" y="1068"/>
                </a:cubicBezTo>
                <a:cubicBezTo>
                  <a:pt x="664" y="1025"/>
                  <a:pt x="664" y="1025"/>
                  <a:pt x="664" y="1025"/>
                </a:cubicBezTo>
                <a:cubicBezTo>
                  <a:pt x="734" y="1095"/>
                  <a:pt x="734" y="1095"/>
                  <a:pt x="734" y="1095"/>
                </a:cubicBezTo>
                <a:cubicBezTo>
                  <a:pt x="691" y="1138"/>
                  <a:pt x="691" y="1138"/>
                  <a:pt x="691" y="1138"/>
                </a:cubicBezTo>
                <a:cubicBezTo>
                  <a:pt x="679" y="1150"/>
                  <a:pt x="677" y="1168"/>
                  <a:pt x="685" y="1182"/>
                </a:cubicBezTo>
                <a:cubicBezTo>
                  <a:pt x="695" y="1200"/>
                  <a:pt x="703" y="1221"/>
                  <a:pt x="709" y="1242"/>
                </a:cubicBezTo>
                <a:cubicBezTo>
                  <a:pt x="714" y="1257"/>
                  <a:pt x="728" y="1268"/>
                  <a:pt x="744" y="1268"/>
                </a:cubicBezTo>
                <a:cubicBezTo>
                  <a:pt x="806" y="1268"/>
                  <a:pt x="806" y="1268"/>
                  <a:pt x="806" y="1268"/>
                </a:cubicBezTo>
                <a:cubicBezTo>
                  <a:pt x="806" y="1367"/>
                  <a:pt x="806" y="1367"/>
                  <a:pt x="806" y="1367"/>
                </a:cubicBezTo>
                <a:cubicBezTo>
                  <a:pt x="744" y="1367"/>
                  <a:pt x="744" y="1367"/>
                  <a:pt x="744" y="1367"/>
                </a:cubicBezTo>
                <a:cubicBezTo>
                  <a:pt x="728" y="1367"/>
                  <a:pt x="714" y="1378"/>
                  <a:pt x="709" y="1394"/>
                </a:cubicBezTo>
                <a:cubicBezTo>
                  <a:pt x="703" y="1415"/>
                  <a:pt x="695" y="1435"/>
                  <a:pt x="685" y="1454"/>
                </a:cubicBezTo>
                <a:cubicBezTo>
                  <a:pt x="677" y="1468"/>
                  <a:pt x="679" y="1486"/>
                  <a:pt x="691" y="1497"/>
                </a:cubicBezTo>
                <a:cubicBezTo>
                  <a:pt x="734" y="1541"/>
                  <a:pt x="734" y="1541"/>
                  <a:pt x="734" y="1541"/>
                </a:cubicBezTo>
                <a:cubicBezTo>
                  <a:pt x="664" y="1611"/>
                  <a:pt x="664" y="1611"/>
                  <a:pt x="664" y="1611"/>
                </a:cubicBezTo>
                <a:cubicBezTo>
                  <a:pt x="621" y="1567"/>
                  <a:pt x="621" y="1567"/>
                  <a:pt x="621" y="1567"/>
                </a:cubicBezTo>
                <a:cubicBezTo>
                  <a:pt x="609" y="1556"/>
                  <a:pt x="591" y="1553"/>
                  <a:pt x="577" y="1561"/>
                </a:cubicBezTo>
                <a:cubicBezTo>
                  <a:pt x="559" y="1572"/>
                  <a:pt x="538" y="1580"/>
                  <a:pt x="517" y="1586"/>
                </a:cubicBezTo>
                <a:cubicBezTo>
                  <a:pt x="502" y="1590"/>
                  <a:pt x="491" y="1605"/>
                  <a:pt x="491" y="1621"/>
                </a:cubicBezTo>
                <a:cubicBezTo>
                  <a:pt x="491" y="1683"/>
                  <a:pt x="491" y="1683"/>
                  <a:pt x="491" y="1683"/>
                </a:cubicBezTo>
                <a:cubicBezTo>
                  <a:pt x="392" y="1683"/>
                  <a:pt x="392" y="1683"/>
                  <a:pt x="392" y="1683"/>
                </a:cubicBezTo>
                <a:cubicBezTo>
                  <a:pt x="392" y="1621"/>
                  <a:pt x="392" y="1621"/>
                  <a:pt x="392" y="1621"/>
                </a:cubicBezTo>
                <a:cubicBezTo>
                  <a:pt x="392" y="1605"/>
                  <a:pt x="381" y="1590"/>
                  <a:pt x="365" y="1586"/>
                </a:cubicBezTo>
                <a:cubicBezTo>
                  <a:pt x="344" y="1580"/>
                  <a:pt x="324" y="1572"/>
                  <a:pt x="305" y="1561"/>
                </a:cubicBezTo>
                <a:cubicBezTo>
                  <a:pt x="291" y="1553"/>
                  <a:pt x="273" y="1556"/>
                  <a:pt x="262" y="1567"/>
                </a:cubicBezTo>
                <a:cubicBezTo>
                  <a:pt x="218" y="1611"/>
                  <a:pt x="218" y="1611"/>
                  <a:pt x="218" y="1611"/>
                </a:cubicBezTo>
                <a:cubicBezTo>
                  <a:pt x="148" y="1541"/>
                  <a:pt x="148" y="1541"/>
                  <a:pt x="148" y="1541"/>
                </a:cubicBezTo>
                <a:cubicBezTo>
                  <a:pt x="192" y="1497"/>
                  <a:pt x="192" y="1497"/>
                  <a:pt x="192" y="1497"/>
                </a:cubicBezTo>
                <a:cubicBezTo>
                  <a:pt x="203" y="1486"/>
                  <a:pt x="206" y="1468"/>
                  <a:pt x="198" y="1454"/>
                </a:cubicBezTo>
                <a:close/>
                <a:moveTo>
                  <a:pt x="441" y="1530"/>
                </a:moveTo>
                <a:cubicBezTo>
                  <a:pt x="558" y="1530"/>
                  <a:pt x="653" y="1435"/>
                  <a:pt x="653" y="1318"/>
                </a:cubicBezTo>
                <a:cubicBezTo>
                  <a:pt x="653" y="1201"/>
                  <a:pt x="558" y="1106"/>
                  <a:pt x="441" y="1106"/>
                </a:cubicBezTo>
                <a:cubicBezTo>
                  <a:pt x="324" y="1106"/>
                  <a:pt x="229" y="1201"/>
                  <a:pt x="229" y="1318"/>
                </a:cubicBezTo>
                <a:cubicBezTo>
                  <a:pt x="229" y="1435"/>
                  <a:pt x="324" y="1530"/>
                  <a:pt x="441" y="1530"/>
                </a:cubicBezTo>
                <a:close/>
                <a:moveTo>
                  <a:pt x="441" y="1179"/>
                </a:moveTo>
                <a:cubicBezTo>
                  <a:pt x="518" y="1179"/>
                  <a:pt x="580" y="1241"/>
                  <a:pt x="580" y="1318"/>
                </a:cubicBezTo>
                <a:cubicBezTo>
                  <a:pt x="580" y="1395"/>
                  <a:pt x="518" y="1457"/>
                  <a:pt x="441" y="1457"/>
                </a:cubicBezTo>
                <a:cubicBezTo>
                  <a:pt x="364" y="1457"/>
                  <a:pt x="302" y="1395"/>
                  <a:pt x="302" y="1318"/>
                </a:cubicBezTo>
                <a:cubicBezTo>
                  <a:pt x="302" y="1241"/>
                  <a:pt x="364" y="1179"/>
                  <a:pt x="441" y="1179"/>
                </a:cubicBezTo>
                <a:close/>
                <a:moveTo>
                  <a:pt x="452" y="233"/>
                </a:moveTo>
                <a:cubicBezTo>
                  <a:pt x="499" y="186"/>
                  <a:pt x="499" y="186"/>
                  <a:pt x="499" y="186"/>
                </a:cubicBezTo>
                <a:cubicBezTo>
                  <a:pt x="222" y="186"/>
                  <a:pt x="222" y="186"/>
                  <a:pt x="222" y="186"/>
                </a:cubicBezTo>
                <a:cubicBezTo>
                  <a:pt x="202" y="186"/>
                  <a:pt x="186" y="203"/>
                  <a:pt x="186" y="223"/>
                </a:cubicBezTo>
                <a:cubicBezTo>
                  <a:pt x="186" y="614"/>
                  <a:pt x="186" y="614"/>
                  <a:pt x="186" y="614"/>
                </a:cubicBezTo>
                <a:cubicBezTo>
                  <a:pt x="233" y="566"/>
                  <a:pt x="233" y="566"/>
                  <a:pt x="233" y="566"/>
                </a:cubicBezTo>
                <a:cubicBezTo>
                  <a:pt x="247" y="552"/>
                  <a:pt x="270" y="552"/>
                  <a:pt x="284" y="566"/>
                </a:cubicBezTo>
                <a:cubicBezTo>
                  <a:pt x="299" y="581"/>
                  <a:pt x="299" y="604"/>
                  <a:pt x="284" y="618"/>
                </a:cubicBezTo>
                <a:cubicBezTo>
                  <a:pt x="175" y="727"/>
                  <a:pt x="175" y="727"/>
                  <a:pt x="175" y="727"/>
                </a:cubicBezTo>
                <a:cubicBezTo>
                  <a:pt x="168" y="735"/>
                  <a:pt x="158" y="738"/>
                  <a:pt x="149" y="738"/>
                </a:cubicBezTo>
                <a:cubicBezTo>
                  <a:pt x="140" y="738"/>
                  <a:pt x="130" y="735"/>
                  <a:pt x="123" y="727"/>
                </a:cubicBezTo>
                <a:cubicBezTo>
                  <a:pt x="14" y="618"/>
                  <a:pt x="14" y="618"/>
                  <a:pt x="14" y="618"/>
                </a:cubicBezTo>
                <a:cubicBezTo>
                  <a:pt x="0" y="604"/>
                  <a:pt x="0" y="581"/>
                  <a:pt x="14" y="566"/>
                </a:cubicBezTo>
                <a:cubicBezTo>
                  <a:pt x="28" y="552"/>
                  <a:pt x="51" y="552"/>
                  <a:pt x="65" y="566"/>
                </a:cubicBezTo>
                <a:cubicBezTo>
                  <a:pt x="113" y="614"/>
                  <a:pt x="113" y="614"/>
                  <a:pt x="113" y="614"/>
                </a:cubicBezTo>
                <a:cubicBezTo>
                  <a:pt x="113" y="223"/>
                  <a:pt x="113" y="223"/>
                  <a:pt x="113" y="223"/>
                </a:cubicBezTo>
                <a:cubicBezTo>
                  <a:pt x="113" y="162"/>
                  <a:pt x="162" y="113"/>
                  <a:pt x="222" y="113"/>
                </a:cubicBezTo>
                <a:cubicBezTo>
                  <a:pt x="499" y="113"/>
                  <a:pt x="499" y="113"/>
                  <a:pt x="499" y="113"/>
                </a:cubicBezTo>
                <a:cubicBezTo>
                  <a:pt x="452" y="66"/>
                  <a:pt x="452" y="66"/>
                  <a:pt x="452" y="66"/>
                </a:cubicBezTo>
                <a:cubicBezTo>
                  <a:pt x="438" y="52"/>
                  <a:pt x="438" y="29"/>
                  <a:pt x="452" y="14"/>
                </a:cubicBezTo>
                <a:cubicBezTo>
                  <a:pt x="466" y="0"/>
                  <a:pt x="489" y="0"/>
                  <a:pt x="503" y="14"/>
                </a:cubicBezTo>
                <a:cubicBezTo>
                  <a:pt x="613" y="124"/>
                  <a:pt x="613" y="124"/>
                  <a:pt x="613" y="124"/>
                </a:cubicBezTo>
                <a:cubicBezTo>
                  <a:pt x="627" y="138"/>
                  <a:pt x="627" y="161"/>
                  <a:pt x="613" y="176"/>
                </a:cubicBezTo>
                <a:cubicBezTo>
                  <a:pt x="503" y="285"/>
                  <a:pt x="503" y="285"/>
                  <a:pt x="503" y="285"/>
                </a:cubicBezTo>
                <a:cubicBezTo>
                  <a:pt x="496" y="292"/>
                  <a:pt x="487" y="296"/>
                  <a:pt x="478" y="296"/>
                </a:cubicBezTo>
                <a:cubicBezTo>
                  <a:pt x="468" y="296"/>
                  <a:pt x="459" y="292"/>
                  <a:pt x="452" y="285"/>
                </a:cubicBezTo>
                <a:cubicBezTo>
                  <a:pt x="438" y="271"/>
                  <a:pt x="438" y="248"/>
                  <a:pt x="452" y="233"/>
                </a:cubicBezTo>
                <a:close/>
                <a:moveTo>
                  <a:pt x="1160" y="1526"/>
                </a:moveTo>
                <a:cubicBezTo>
                  <a:pt x="1113" y="1573"/>
                  <a:pt x="1113" y="1573"/>
                  <a:pt x="1113" y="1573"/>
                </a:cubicBezTo>
                <a:cubicBezTo>
                  <a:pt x="1536" y="1573"/>
                  <a:pt x="1536" y="1573"/>
                  <a:pt x="1536" y="1573"/>
                </a:cubicBezTo>
                <a:cubicBezTo>
                  <a:pt x="1556" y="1573"/>
                  <a:pt x="1573" y="1557"/>
                  <a:pt x="1573" y="1537"/>
                </a:cubicBezTo>
                <a:cubicBezTo>
                  <a:pt x="1573" y="1219"/>
                  <a:pt x="1573" y="1219"/>
                  <a:pt x="1573" y="1219"/>
                </a:cubicBezTo>
                <a:cubicBezTo>
                  <a:pt x="1525" y="1266"/>
                  <a:pt x="1525" y="1266"/>
                  <a:pt x="1525" y="1266"/>
                </a:cubicBezTo>
                <a:cubicBezTo>
                  <a:pt x="1511" y="1280"/>
                  <a:pt x="1488" y="1280"/>
                  <a:pt x="1474" y="1266"/>
                </a:cubicBezTo>
                <a:cubicBezTo>
                  <a:pt x="1460" y="1252"/>
                  <a:pt x="1460" y="1229"/>
                  <a:pt x="1474" y="1215"/>
                </a:cubicBezTo>
                <a:cubicBezTo>
                  <a:pt x="1583" y="1105"/>
                  <a:pt x="1583" y="1105"/>
                  <a:pt x="1583" y="1105"/>
                </a:cubicBezTo>
                <a:cubicBezTo>
                  <a:pt x="1598" y="1091"/>
                  <a:pt x="1621" y="1091"/>
                  <a:pt x="1635" y="1105"/>
                </a:cubicBezTo>
                <a:cubicBezTo>
                  <a:pt x="1744" y="1215"/>
                  <a:pt x="1744" y="1215"/>
                  <a:pt x="1744" y="1215"/>
                </a:cubicBezTo>
                <a:cubicBezTo>
                  <a:pt x="1759" y="1229"/>
                  <a:pt x="1759" y="1252"/>
                  <a:pt x="1744" y="1266"/>
                </a:cubicBezTo>
                <a:cubicBezTo>
                  <a:pt x="1737" y="1273"/>
                  <a:pt x="1728" y="1277"/>
                  <a:pt x="1719" y="1277"/>
                </a:cubicBezTo>
                <a:cubicBezTo>
                  <a:pt x="1709" y="1277"/>
                  <a:pt x="1700" y="1273"/>
                  <a:pt x="1693" y="1266"/>
                </a:cubicBezTo>
                <a:cubicBezTo>
                  <a:pt x="1646" y="1219"/>
                  <a:pt x="1646" y="1219"/>
                  <a:pt x="1646" y="1219"/>
                </a:cubicBezTo>
                <a:cubicBezTo>
                  <a:pt x="1646" y="1537"/>
                  <a:pt x="1646" y="1537"/>
                  <a:pt x="1646" y="1537"/>
                </a:cubicBezTo>
                <a:cubicBezTo>
                  <a:pt x="1646" y="1597"/>
                  <a:pt x="1597" y="1646"/>
                  <a:pt x="1536" y="1646"/>
                </a:cubicBezTo>
                <a:cubicBezTo>
                  <a:pt x="1113" y="1646"/>
                  <a:pt x="1113" y="1646"/>
                  <a:pt x="1113" y="1646"/>
                </a:cubicBezTo>
                <a:cubicBezTo>
                  <a:pt x="1160" y="1693"/>
                  <a:pt x="1160" y="1693"/>
                  <a:pt x="1160" y="1693"/>
                </a:cubicBezTo>
                <a:cubicBezTo>
                  <a:pt x="1175" y="1708"/>
                  <a:pt x="1175" y="1731"/>
                  <a:pt x="1160" y="1745"/>
                </a:cubicBezTo>
                <a:cubicBezTo>
                  <a:pt x="1153" y="1752"/>
                  <a:pt x="1144" y="1756"/>
                  <a:pt x="1135" y="1756"/>
                </a:cubicBezTo>
                <a:cubicBezTo>
                  <a:pt x="1125" y="1756"/>
                  <a:pt x="1116" y="1752"/>
                  <a:pt x="1109" y="1745"/>
                </a:cubicBezTo>
                <a:cubicBezTo>
                  <a:pt x="999" y="1636"/>
                  <a:pt x="999" y="1636"/>
                  <a:pt x="999" y="1636"/>
                </a:cubicBezTo>
                <a:cubicBezTo>
                  <a:pt x="985" y="1621"/>
                  <a:pt x="985" y="1598"/>
                  <a:pt x="999" y="1584"/>
                </a:cubicBezTo>
                <a:cubicBezTo>
                  <a:pt x="1109" y="1474"/>
                  <a:pt x="1109" y="1474"/>
                  <a:pt x="1109" y="1474"/>
                </a:cubicBezTo>
                <a:cubicBezTo>
                  <a:pt x="1123" y="1460"/>
                  <a:pt x="1146" y="1460"/>
                  <a:pt x="1160" y="1474"/>
                </a:cubicBezTo>
                <a:cubicBezTo>
                  <a:pt x="1175" y="1489"/>
                  <a:pt x="1175" y="1512"/>
                  <a:pt x="1160" y="1526"/>
                </a:cubicBezTo>
                <a:close/>
                <a:moveTo>
                  <a:pt x="1208" y="1099"/>
                </a:moveTo>
                <a:cubicBezTo>
                  <a:pt x="1510" y="1099"/>
                  <a:pt x="1755" y="853"/>
                  <a:pt x="1755" y="551"/>
                </a:cubicBezTo>
                <a:cubicBezTo>
                  <a:pt x="1755" y="249"/>
                  <a:pt x="1510" y="4"/>
                  <a:pt x="1208" y="4"/>
                </a:cubicBezTo>
                <a:cubicBezTo>
                  <a:pt x="906" y="4"/>
                  <a:pt x="660" y="249"/>
                  <a:pt x="660" y="551"/>
                </a:cubicBezTo>
                <a:cubicBezTo>
                  <a:pt x="660" y="853"/>
                  <a:pt x="906" y="1099"/>
                  <a:pt x="1208" y="1099"/>
                </a:cubicBezTo>
                <a:close/>
                <a:moveTo>
                  <a:pt x="1382" y="992"/>
                </a:moveTo>
                <a:cubicBezTo>
                  <a:pt x="1407" y="958"/>
                  <a:pt x="1429" y="916"/>
                  <a:pt x="1447" y="869"/>
                </a:cubicBezTo>
                <a:cubicBezTo>
                  <a:pt x="1470" y="882"/>
                  <a:pt x="1492" y="897"/>
                  <a:pt x="1513" y="914"/>
                </a:cubicBezTo>
                <a:cubicBezTo>
                  <a:pt x="1474" y="947"/>
                  <a:pt x="1430" y="973"/>
                  <a:pt x="1382" y="992"/>
                </a:cubicBezTo>
                <a:close/>
                <a:moveTo>
                  <a:pt x="1565" y="863"/>
                </a:moveTo>
                <a:cubicBezTo>
                  <a:pt x="1535" y="837"/>
                  <a:pt x="1503" y="815"/>
                  <a:pt x="1469" y="797"/>
                </a:cubicBezTo>
                <a:cubicBezTo>
                  <a:pt x="1486" y="734"/>
                  <a:pt x="1496" y="663"/>
                  <a:pt x="1499" y="588"/>
                </a:cubicBezTo>
                <a:cubicBezTo>
                  <a:pt x="1680" y="588"/>
                  <a:pt x="1680" y="588"/>
                  <a:pt x="1680" y="588"/>
                </a:cubicBezTo>
                <a:cubicBezTo>
                  <a:pt x="1672" y="693"/>
                  <a:pt x="1630" y="788"/>
                  <a:pt x="1565" y="863"/>
                </a:cubicBezTo>
                <a:close/>
                <a:moveTo>
                  <a:pt x="1680" y="515"/>
                </a:moveTo>
                <a:cubicBezTo>
                  <a:pt x="1499" y="515"/>
                  <a:pt x="1499" y="515"/>
                  <a:pt x="1499" y="515"/>
                </a:cubicBezTo>
                <a:cubicBezTo>
                  <a:pt x="1496" y="438"/>
                  <a:pt x="1486" y="367"/>
                  <a:pt x="1469" y="303"/>
                </a:cubicBezTo>
                <a:cubicBezTo>
                  <a:pt x="1502" y="285"/>
                  <a:pt x="1533" y="263"/>
                  <a:pt x="1563" y="238"/>
                </a:cubicBezTo>
                <a:cubicBezTo>
                  <a:pt x="1629" y="313"/>
                  <a:pt x="1672" y="409"/>
                  <a:pt x="1680" y="515"/>
                </a:cubicBezTo>
                <a:close/>
                <a:moveTo>
                  <a:pt x="1511" y="186"/>
                </a:moveTo>
                <a:cubicBezTo>
                  <a:pt x="1490" y="203"/>
                  <a:pt x="1468" y="218"/>
                  <a:pt x="1446" y="231"/>
                </a:cubicBezTo>
                <a:cubicBezTo>
                  <a:pt x="1428" y="185"/>
                  <a:pt x="1407" y="144"/>
                  <a:pt x="1382" y="111"/>
                </a:cubicBezTo>
                <a:cubicBezTo>
                  <a:pt x="1429" y="129"/>
                  <a:pt x="1472" y="155"/>
                  <a:pt x="1511" y="186"/>
                </a:cubicBezTo>
                <a:close/>
                <a:moveTo>
                  <a:pt x="1244" y="84"/>
                </a:moveTo>
                <a:cubicBezTo>
                  <a:pt x="1296" y="105"/>
                  <a:pt x="1346" y="168"/>
                  <a:pt x="1380" y="263"/>
                </a:cubicBezTo>
                <a:cubicBezTo>
                  <a:pt x="1337" y="280"/>
                  <a:pt x="1291" y="290"/>
                  <a:pt x="1244" y="294"/>
                </a:cubicBezTo>
                <a:lnTo>
                  <a:pt x="1244" y="84"/>
                </a:lnTo>
                <a:close/>
                <a:moveTo>
                  <a:pt x="1244" y="367"/>
                </a:moveTo>
                <a:cubicBezTo>
                  <a:pt x="1299" y="363"/>
                  <a:pt x="1351" y="352"/>
                  <a:pt x="1401" y="333"/>
                </a:cubicBezTo>
                <a:cubicBezTo>
                  <a:pt x="1415" y="387"/>
                  <a:pt x="1423" y="448"/>
                  <a:pt x="1426" y="515"/>
                </a:cubicBezTo>
                <a:cubicBezTo>
                  <a:pt x="1244" y="515"/>
                  <a:pt x="1244" y="515"/>
                  <a:pt x="1244" y="515"/>
                </a:cubicBezTo>
                <a:lnTo>
                  <a:pt x="1244" y="367"/>
                </a:lnTo>
                <a:close/>
                <a:moveTo>
                  <a:pt x="1244" y="588"/>
                </a:moveTo>
                <a:cubicBezTo>
                  <a:pt x="1426" y="588"/>
                  <a:pt x="1426" y="588"/>
                  <a:pt x="1426" y="588"/>
                </a:cubicBezTo>
                <a:cubicBezTo>
                  <a:pt x="1423" y="654"/>
                  <a:pt x="1415" y="714"/>
                  <a:pt x="1402" y="768"/>
                </a:cubicBezTo>
                <a:cubicBezTo>
                  <a:pt x="1352" y="749"/>
                  <a:pt x="1299" y="738"/>
                  <a:pt x="1244" y="735"/>
                </a:cubicBezTo>
                <a:lnTo>
                  <a:pt x="1244" y="588"/>
                </a:lnTo>
                <a:close/>
                <a:moveTo>
                  <a:pt x="1244" y="808"/>
                </a:moveTo>
                <a:cubicBezTo>
                  <a:pt x="1291" y="811"/>
                  <a:pt x="1337" y="821"/>
                  <a:pt x="1381" y="838"/>
                </a:cubicBezTo>
                <a:cubicBezTo>
                  <a:pt x="1346" y="933"/>
                  <a:pt x="1296" y="997"/>
                  <a:pt x="1244" y="1018"/>
                </a:cubicBezTo>
                <a:lnTo>
                  <a:pt x="1244" y="808"/>
                </a:lnTo>
                <a:close/>
                <a:moveTo>
                  <a:pt x="735" y="588"/>
                </a:moveTo>
                <a:cubicBezTo>
                  <a:pt x="917" y="588"/>
                  <a:pt x="917" y="588"/>
                  <a:pt x="917" y="588"/>
                </a:cubicBezTo>
                <a:cubicBezTo>
                  <a:pt x="919" y="665"/>
                  <a:pt x="930" y="738"/>
                  <a:pt x="947" y="802"/>
                </a:cubicBezTo>
                <a:cubicBezTo>
                  <a:pt x="915" y="821"/>
                  <a:pt x="884" y="843"/>
                  <a:pt x="855" y="868"/>
                </a:cubicBezTo>
                <a:cubicBezTo>
                  <a:pt x="787" y="792"/>
                  <a:pt x="743" y="695"/>
                  <a:pt x="735" y="588"/>
                </a:cubicBezTo>
                <a:close/>
                <a:moveTo>
                  <a:pt x="907" y="918"/>
                </a:moveTo>
                <a:cubicBezTo>
                  <a:pt x="927" y="902"/>
                  <a:pt x="948" y="887"/>
                  <a:pt x="970" y="874"/>
                </a:cubicBezTo>
                <a:cubicBezTo>
                  <a:pt x="988" y="919"/>
                  <a:pt x="1009" y="959"/>
                  <a:pt x="1033" y="992"/>
                </a:cubicBezTo>
                <a:cubicBezTo>
                  <a:pt x="987" y="974"/>
                  <a:pt x="945" y="949"/>
                  <a:pt x="907" y="918"/>
                </a:cubicBezTo>
                <a:close/>
                <a:moveTo>
                  <a:pt x="1171" y="1018"/>
                </a:moveTo>
                <a:cubicBezTo>
                  <a:pt x="1120" y="998"/>
                  <a:pt x="1070" y="935"/>
                  <a:pt x="1036" y="841"/>
                </a:cubicBezTo>
                <a:cubicBezTo>
                  <a:pt x="1079" y="824"/>
                  <a:pt x="1124" y="813"/>
                  <a:pt x="1171" y="809"/>
                </a:cubicBezTo>
                <a:lnTo>
                  <a:pt x="1171" y="1018"/>
                </a:lnTo>
                <a:close/>
                <a:moveTo>
                  <a:pt x="1171" y="736"/>
                </a:moveTo>
                <a:cubicBezTo>
                  <a:pt x="1117" y="740"/>
                  <a:pt x="1064" y="752"/>
                  <a:pt x="1014" y="771"/>
                </a:cubicBezTo>
                <a:cubicBezTo>
                  <a:pt x="1001" y="717"/>
                  <a:pt x="992" y="655"/>
                  <a:pt x="990" y="588"/>
                </a:cubicBezTo>
                <a:cubicBezTo>
                  <a:pt x="1171" y="588"/>
                  <a:pt x="1171" y="588"/>
                  <a:pt x="1171" y="588"/>
                </a:cubicBezTo>
                <a:lnTo>
                  <a:pt x="1171" y="736"/>
                </a:lnTo>
                <a:close/>
                <a:moveTo>
                  <a:pt x="1171" y="515"/>
                </a:moveTo>
                <a:cubicBezTo>
                  <a:pt x="990" y="515"/>
                  <a:pt x="990" y="515"/>
                  <a:pt x="990" y="515"/>
                </a:cubicBezTo>
                <a:cubicBezTo>
                  <a:pt x="992" y="448"/>
                  <a:pt x="1001" y="387"/>
                  <a:pt x="1014" y="333"/>
                </a:cubicBezTo>
                <a:cubicBezTo>
                  <a:pt x="1064" y="352"/>
                  <a:pt x="1117" y="363"/>
                  <a:pt x="1171" y="367"/>
                </a:cubicBezTo>
                <a:lnTo>
                  <a:pt x="1171" y="515"/>
                </a:lnTo>
                <a:close/>
                <a:moveTo>
                  <a:pt x="1171" y="84"/>
                </a:moveTo>
                <a:cubicBezTo>
                  <a:pt x="1171" y="294"/>
                  <a:pt x="1171" y="294"/>
                  <a:pt x="1171" y="294"/>
                </a:cubicBezTo>
                <a:cubicBezTo>
                  <a:pt x="1124" y="290"/>
                  <a:pt x="1078" y="280"/>
                  <a:pt x="1035" y="263"/>
                </a:cubicBezTo>
                <a:cubicBezTo>
                  <a:pt x="1070" y="168"/>
                  <a:pt x="1120" y="105"/>
                  <a:pt x="1171" y="84"/>
                </a:cubicBezTo>
                <a:close/>
                <a:moveTo>
                  <a:pt x="1033" y="111"/>
                </a:moveTo>
                <a:cubicBezTo>
                  <a:pt x="1008" y="144"/>
                  <a:pt x="987" y="185"/>
                  <a:pt x="970" y="231"/>
                </a:cubicBezTo>
                <a:cubicBezTo>
                  <a:pt x="947" y="218"/>
                  <a:pt x="925" y="203"/>
                  <a:pt x="905" y="186"/>
                </a:cubicBezTo>
                <a:cubicBezTo>
                  <a:pt x="943" y="155"/>
                  <a:pt x="986" y="129"/>
                  <a:pt x="1033" y="111"/>
                </a:cubicBezTo>
                <a:close/>
                <a:moveTo>
                  <a:pt x="853" y="237"/>
                </a:moveTo>
                <a:cubicBezTo>
                  <a:pt x="882" y="263"/>
                  <a:pt x="913" y="284"/>
                  <a:pt x="947" y="303"/>
                </a:cubicBezTo>
                <a:cubicBezTo>
                  <a:pt x="930" y="367"/>
                  <a:pt x="919" y="438"/>
                  <a:pt x="917" y="515"/>
                </a:cubicBezTo>
                <a:cubicBezTo>
                  <a:pt x="735" y="515"/>
                  <a:pt x="735" y="515"/>
                  <a:pt x="735" y="515"/>
                </a:cubicBezTo>
                <a:cubicBezTo>
                  <a:pt x="743" y="409"/>
                  <a:pt x="786" y="313"/>
                  <a:pt x="853" y="2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3" name="Freeform 283"/>
          <p:cNvSpPr>
            <a:spLocks noEditPoints="1"/>
          </p:cNvSpPr>
          <p:nvPr/>
        </p:nvSpPr>
        <p:spPr bwMode="auto">
          <a:xfrm>
            <a:off x="10635283" y="1434060"/>
            <a:ext cx="829240" cy="708668"/>
          </a:xfrm>
          <a:custGeom>
            <a:avLst/>
            <a:gdLst>
              <a:gd name="T0" fmla="*/ 1410 w 1752"/>
              <a:gd name="T1" fmla="*/ 695 h 1498"/>
              <a:gd name="T2" fmla="*/ 1241 w 1752"/>
              <a:gd name="T3" fmla="*/ 1060 h 1498"/>
              <a:gd name="T4" fmla="*/ 1606 w 1752"/>
              <a:gd name="T5" fmla="*/ 919 h 1498"/>
              <a:gd name="T6" fmla="*/ 1314 w 1752"/>
              <a:gd name="T7" fmla="*/ 987 h 1498"/>
              <a:gd name="T8" fmla="*/ 1377 w 1752"/>
              <a:gd name="T9" fmla="*/ 768 h 1498"/>
              <a:gd name="T10" fmla="*/ 1533 w 1752"/>
              <a:gd name="T11" fmla="*/ 987 h 1498"/>
              <a:gd name="T12" fmla="*/ 949 w 1752"/>
              <a:gd name="T13" fmla="*/ 73 h 1498"/>
              <a:gd name="T14" fmla="*/ 292 w 1752"/>
              <a:gd name="T15" fmla="*/ 0 h 1498"/>
              <a:gd name="T16" fmla="*/ 219 w 1752"/>
              <a:gd name="T17" fmla="*/ 257 h 1498"/>
              <a:gd name="T18" fmla="*/ 0 w 1752"/>
              <a:gd name="T19" fmla="*/ 367 h 1498"/>
              <a:gd name="T20" fmla="*/ 109 w 1752"/>
              <a:gd name="T21" fmla="*/ 1352 h 1498"/>
              <a:gd name="T22" fmla="*/ 401 w 1752"/>
              <a:gd name="T23" fmla="*/ 1498 h 1498"/>
              <a:gd name="T24" fmla="*/ 1244 w 1752"/>
              <a:gd name="T25" fmla="*/ 1352 h 1498"/>
              <a:gd name="T26" fmla="*/ 1602 w 1752"/>
              <a:gd name="T27" fmla="*/ 1352 h 1498"/>
              <a:gd name="T28" fmla="*/ 1752 w 1752"/>
              <a:gd name="T29" fmla="*/ 864 h 1498"/>
              <a:gd name="T30" fmla="*/ 1168 w 1752"/>
              <a:gd name="T31" fmla="*/ 549 h 1498"/>
              <a:gd name="T32" fmla="*/ 1058 w 1752"/>
              <a:gd name="T33" fmla="*/ 257 h 1498"/>
              <a:gd name="T34" fmla="*/ 1423 w 1752"/>
              <a:gd name="T35" fmla="*/ 1425 h 1498"/>
              <a:gd name="T36" fmla="*/ 1423 w 1752"/>
              <a:gd name="T37" fmla="*/ 1206 h 1498"/>
              <a:gd name="T38" fmla="*/ 1423 w 1752"/>
              <a:gd name="T39" fmla="*/ 1425 h 1498"/>
              <a:gd name="T40" fmla="*/ 1443 w 1752"/>
              <a:gd name="T41" fmla="*/ 622 h 1498"/>
              <a:gd name="T42" fmla="*/ 1679 w 1752"/>
              <a:gd name="T43" fmla="*/ 1279 h 1498"/>
              <a:gd name="T44" fmla="*/ 1423 w 1752"/>
              <a:gd name="T45" fmla="*/ 1133 h 1498"/>
              <a:gd name="T46" fmla="*/ 1168 w 1752"/>
              <a:gd name="T47" fmla="*/ 1279 h 1498"/>
              <a:gd name="T48" fmla="*/ 292 w 1752"/>
              <a:gd name="T49" fmla="*/ 73 h 1498"/>
              <a:gd name="T50" fmla="*/ 876 w 1752"/>
              <a:gd name="T51" fmla="*/ 732 h 1498"/>
              <a:gd name="T52" fmla="*/ 620 w 1752"/>
              <a:gd name="T53" fmla="*/ 796 h 1498"/>
              <a:gd name="T54" fmla="*/ 292 w 1752"/>
              <a:gd name="T55" fmla="*/ 949 h 1498"/>
              <a:gd name="T56" fmla="*/ 804 w 1752"/>
              <a:gd name="T57" fmla="*/ 805 h 1498"/>
              <a:gd name="T58" fmla="*/ 693 w 1752"/>
              <a:gd name="T59" fmla="*/ 805 h 1498"/>
              <a:gd name="T60" fmla="*/ 401 w 1752"/>
              <a:gd name="T61" fmla="*/ 1425 h 1498"/>
              <a:gd name="T62" fmla="*/ 401 w 1752"/>
              <a:gd name="T63" fmla="*/ 1206 h 1498"/>
              <a:gd name="T64" fmla="*/ 401 w 1752"/>
              <a:gd name="T65" fmla="*/ 1425 h 1498"/>
              <a:gd name="T66" fmla="*/ 1095 w 1752"/>
              <a:gd name="T67" fmla="*/ 1279 h 1498"/>
              <a:gd name="T68" fmla="*/ 401 w 1752"/>
              <a:gd name="T69" fmla="*/ 1133 h 1498"/>
              <a:gd name="T70" fmla="*/ 109 w 1752"/>
              <a:gd name="T71" fmla="*/ 1279 h 1498"/>
              <a:gd name="T72" fmla="*/ 73 w 1752"/>
              <a:gd name="T73" fmla="*/ 367 h 1498"/>
              <a:gd name="T74" fmla="*/ 219 w 1752"/>
              <a:gd name="T75" fmla="*/ 330 h 1498"/>
              <a:gd name="T76" fmla="*/ 292 w 1752"/>
              <a:gd name="T77" fmla="*/ 1022 h 1498"/>
              <a:gd name="T78" fmla="*/ 680 w 1752"/>
              <a:gd name="T79" fmla="*/ 1014 h 1498"/>
              <a:gd name="T80" fmla="*/ 949 w 1752"/>
              <a:gd name="T81" fmla="*/ 777 h 1498"/>
              <a:gd name="T82" fmla="*/ 1058 w 1752"/>
              <a:gd name="T83" fmla="*/ 330 h 1498"/>
              <a:gd name="T84" fmla="*/ 365 w 1752"/>
              <a:gd name="T85" fmla="*/ 221 h 1498"/>
              <a:gd name="T86" fmla="*/ 766 w 1752"/>
              <a:gd name="T87" fmla="*/ 184 h 1498"/>
              <a:gd name="T88" fmla="*/ 766 w 1752"/>
              <a:gd name="T89" fmla="*/ 257 h 1498"/>
              <a:gd name="T90" fmla="*/ 365 w 1752"/>
              <a:gd name="T91" fmla="*/ 221 h 1498"/>
              <a:gd name="T92" fmla="*/ 401 w 1752"/>
              <a:gd name="T93" fmla="*/ 367 h 1498"/>
              <a:gd name="T94" fmla="*/ 803 w 1752"/>
              <a:gd name="T95" fmla="*/ 403 h 1498"/>
              <a:gd name="T96" fmla="*/ 401 w 1752"/>
              <a:gd name="T97" fmla="*/ 440 h 1498"/>
              <a:gd name="T98" fmla="*/ 766 w 1752"/>
              <a:gd name="T99" fmla="*/ 622 h 1498"/>
              <a:gd name="T100" fmla="*/ 365 w 1752"/>
              <a:gd name="T101" fmla="*/ 586 h 1498"/>
              <a:gd name="T102" fmla="*/ 766 w 1752"/>
              <a:gd name="T103" fmla="*/ 549 h 1498"/>
              <a:gd name="T104" fmla="*/ 766 w 1752"/>
              <a:gd name="T105" fmla="*/ 622 h 14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52" h="1498">
                <a:moveTo>
                  <a:pt x="1606" y="919"/>
                </a:moveTo>
                <a:cubicBezTo>
                  <a:pt x="1410" y="695"/>
                  <a:pt x="1410" y="695"/>
                  <a:pt x="1410" y="695"/>
                </a:cubicBezTo>
                <a:cubicBezTo>
                  <a:pt x="1241" y="695"/>
                  <a:pt x="1241" y="695"/>
                  <a:pt x="1241" y="695"/>
                </a:cubicBezTo>
                <a:cubicBezTo>
                  <a:pt x="1241" y="1060"/>
                  <a:pt x="1241" y="1060"/>
                  <a:pt x="1241" y="1060"/>
                </a:cubicBezTo>
                <a:cubicBezTo>
                  <a:pt x="1606" y="1060"/>
                  <a:pt x="1606" y="1060"/>
                  <a:pt x="1606" y="1060"/>
                </a:cubicBezTo>
                <a:lnTo>
                  <a:pt x="1606" y="919"/>
                </a:lnTo>
                <a:close/>
                <a:moveTo>
                  <a:pt x="1533" y="987"/>
                </a:moveTo>
                <a:cubicBezTo>
                  <a:pt x="1314" y="987"/>
                  <a:pt x="1314" y="987"/>
                  <a:pt x="1314" y="987"/>
                </a:cubicBezTo>
                <a:cubicBezTo>
                  <a:pt x="1314" y="768"/>
                  <a:pt x="1314" y="768"/>
                  <a:pt x="1314" y="768"/>
                </a:cubicBezTo>
                <a:cubicBezTo>
                  <a:pt x="1377" y="768"/>
                  <a:pt x="1377" y="768"/>
                  <a:pt x="1377" y="768"/>
                </a:cubicBezTo>
                <a:cubicBezTo>
                  <a:pt x="1533" y="946"/>
                  <a:pt x="1533" y="946"/>
                  <a:pt x="1533" y="946"/>
                </a:cubicBezTo>
                <a:lnTo>
                  <a:pt x="1533" y="987"/>
                </a:lnTo>
                <a:close/>
                <a:moveTo>
                  <a:pt x="949" y="257"/>
                </a:moveTo>
                <a:cubicBezTo>
                  <a:pt x="949" y="73"/>
                  <a:pt x="949" y="73"/>
                  <a:pt x="949" y="73"/>
                </a:cubicBezTo>
                <a:cubicBezTo>
                  <a:pt x="949" y="33"/>
                  <a:pt x="916" y="0"/>
                  <a:pt x="876" y="0"/>
                </a:cubicBezTo>
                <a:cubicBezTo>
                  <a:pt x="292" y="0"/>
                  <a:pt x="292" y="0"/>
                  <a:pt x="292" y="0"/>
                </a:cubicBezTo>
                <a:cubicBezTo>
                  <a:pt x="252" y="0"/>
                  <a:pt x="219" y="33"/>
                  <a:pt x="219" y="73"/>
                </a:cubicBezTo>
                <a:cubicBezTo>
                  <a:pt x="219" y="257"/>
                  <a:pt x="219" y="257"/>
                  <a:pt x="219" y="257"/>
                </a:cubicBezTo>
                <a:cubicBezTo>
                  <a:pt x="109" y="257"/>
                  <a:pt x="109" y="257"/>
                  <a:pt x="109" y="257"/>
                </a:cubicBezTo>
                <a:cubicBezTo>
                  <a:pt x="49" y="257"/>
                  <a:pt x="0" y="307"/>
                  <a:pt x="0" y="367"/>
                </a:cubicBezTo>
                <a:cubicBezTo>
                  <a:pt x="0" y="1243"/>
                  <a:pt x="0" y="1243"/>
                  <a:pt x="0" y="1243"/>
                </a:cubicBezTo>
                <a:cubicBezTo>
                  <a:pt x="0" y="1303"/>
                  <a:pt x="49" y="1352"/>
                  <a:pt x="109" y="1352"/>
                </a:cubicBezTo>
                <a:cubicBezTo>
                  <a:pt x="222" y="1352"/>
                  <a:pt x="222" y="1352"/>
                  <a:pt x="222" y="1352"/>
                </a:cubicBezTo>
                <a:cubicBezTo>
                  <a:pt x="239" y="1436"/>
                  <a:pt x="313" y="1498"/>
                  <a:pt x="401" y="1498"/>
                </a:cubicBezTo>
                <a:cubicBezTo>
                  <a:pt x="489" y="1498"/>
                  <a:pt x="563" y="1436"/>
                  <a:pt x="580" y="1352"/>
                </a:cubicBezTo>
                <a:cubicBezTo>
                  <a:pt x="1244" y="1352"/>
                  <a:pt x="1244" y="1352"/>
                  <a:pt x="1244" y="1352"/>
                </a:cubicBezTo>
                <a:cubicBezTo>
                  <a:pt x="1261" y="1436"/>
                  <a:pt x="1335" y="1498"/>
                  <a:pt x="1423" y="1498"/>
                </a:cubicBezTo>
                <a:cubicBezTo>
                  <a:pt x="1511" y="1498"/>
                  <a:pt x="1585" y="1436"/>
                  <a:pt x="1602" y="1352"/>
                </a:cubicBezTo>
                <a:cubicBezTo>
                  <a:pt x="1752" y="1352"/>
                  <a:pt x="1752" y="1352"/>
                  <a:pt x="1752" y="1352"/>
                </a:cubicBezTo>
                <a:cubicBezTo>
                  <a:pt x="1752" y="864"/>
                  <a:pt x="1752" y="864"/>
                  <a:pt x="1752" y="864"/>
                </a:cubicBezTo>
                <a:cubicBezTo>
                  <a:pt x="1476" y="549"/>
                  <a:pt x="1476" y="549"/>
                  <a:pt x="1476" y="549"/>
                </a:cubicBezTo>
                <a:cubicBezTo>
                  <a:pt x="1168" y="549"/>
                  <a:pt x="1168" y="549"/>
                  <a:pt x="1168" y="549"/>
                </a:cubicBezTo>
                <a:cubicBezTo>
                  <a:pt x="1168" y="367"/>
                  <a:pt x="1168" y="367"/>
                  <a:pt x="1168" y="367"/>
                </a:cubicBezTo>
                <a:cubicBezTo>
                  <a:pt x="1168" y="307"/>
                  <a:pt x="1119" y="257"/>
                  <a:pt x="1058" y="257"/>
                </a:cubicBezTo>
                <a:lnTo>
                  <a:pt x="949" y="257"/>
                </a:lnTo>
                <a:close/>
                <a:moveTo>
                  <a:pt x="1423" y="1425"/>
                </a:moveTo>
                <a:cubicBezTo>
                  <a:pt x="1363" y="1425"/>
                  <a:pt x="1314" y="1376"/>
                  <a:pt x="1314" y="1316"/>
                </a:cubicBezTo>
                <a:cubicBezTo>
                  <a:pt x="1314" y="1256"/>
                  <a:pt x="1363" y="1206"/>
                  <a:pt x="1423" y="1206"/>
                </a:cubicBezTo>
                <a:cubicBezTo>
                  <a:pt x="1484" y="1206"/>
                  <a:pt x="1533" y="1256"/>
                  <a:pt x="1533" y="1316"/>
                </a:cubicBezTo>
                <a:cubicBezTo>
                  <a:pt x="1533" y="1376"/>
                  <a:pt x="1484" y="1425"/>
                  <a:pt x="1423" y="1425"/>
                </a:cubicBezTo>
                <a:close/>
                <a:moveTo>
                  <a:pt x="1168" y="622"/>
                </a:moveTo>
                <a:cubicBezTo>
                  <a:pt x="1443" y="622"/>
                  <a:pt x="1443" y="622"/>
                  <a:pt x="1443" y="622"/>
                </a:cubicBezTo>
                <a:cubicBezTo>
                  <a:pt x="1679" y="892"/>
                  <a:pt x="1679" y="892"/>
                  <a:pt x="1679" y="892"/>
                </a:cubicBezTo>
                <a:cubicBezTo>
                  <a:pt x="1679" y="1279"/>
                  <a:pt x="1679" y="1279"/>
                  <a:pt x="1679" y="1279"/>
                </a:cubicBezTo>
                <a:cubicBezTo>
                  <a:pt x="1602" y="1279"/>
                  <a:pt x="1602" y="1279"/>
                  <a:pt x="1602" y="1279"/>
                </a:cubicBezTo>
                <a:cubicBezTo>
                  <a:pt x="1585" y="1196"/>
                  <a:pt x="1511" y="1133"/>
                  <a:pt x="1423" y="1133"/>
                </a:cubicBezTo>
                <a:cubicBezTo>
                  <a:pt x="1335" y="1133"/>
                  <a:pt x="1261" y="1196"/>
                  <a:pt x="1244" y="1279"/>
                </a:cubicBezTo>
                <a:cubicBezTo>
                  <a:pt x="1168" y="1279"/>
                  <a:pt x="1168" y="1279"/>
                  <a:pt x="1168" y="1279"/>
                </a:cubicBezTo>
                <a:lnTo>
                  <a:pt x="1168" y="622"/>
                </a:lnTo>
                <a:close/>
                <a:moveTo>
                  <a:pt x="292" y="73"/>
                </a:moveTo>
                <a:cubicBezTo>
                  <a:pt x="876" y="73"/>
                  <a:pt x="876" y="73"/>
                  <a:pt x="876" y="73"/>
                </a:cubicBezTo>
                <a:cubicBezTo>
                  <a:pt x="876" y="732"/>
                  <a:pt x="876" y="732"/>
                  <a:pt x="876" y="732"/>
                </a:cubicBezTo>
                <a:cubicBezTo>
                  <a:pt x="686" y="732"/>
                  <a:pt x="686" y="732"/>
                  <a:pt x="686" y="732"/>
                </a:cubicBezTo>
                <a:cubicBezTo>
                  <a:pt x="646" y="732"/>
                  <a:pt x="620" y="757"/>
                  <a:pt x="620" y="796"/>
                </a:cubicBezTo>
                <a:cubicBezTo>
                  <a:pt x="620" y="949"/>
                  <a:pt x="620" y="949"/>
                  <a:pt x="620" y="949"/>
                </a:cubicBezTo>
                <a:cubicBezTo>
                  <a:pt x="292" y="949"/>
                  <a:pt x="292" y="949"/>
                  <a:pt x="292" y="949"/>
                </a:cubicBezTo>
                <a:lnTo>
                  <a:pt x="292" y="73"/>
                </a:lnTo>
                <a:close/>
                <a:moveTo>
                  <a:pt x="804" y="805"/>
                </a:moveTo>
                <a:cubicBezTo>
                  <a:pt x="693" y="900"/>
                  <a:pt x="693" y="900"/>
                  <a:pt x="693" y="900"/>
                </a:cubicBezTo>
                <a:cubicBezTo>
                  <a:pt x="693" y="805"/>
                  <a:pt x="693" y="805"/>
                  <a:pt x="693" y="805"/>
                </a:cubicBezTo>
                <a:lnTo>
                  <a:pt x="804" y="805"/>
                </a:lnTo>
                <a:close/>
                <a:moveTo>
                  <a:pt x="401" y="1425"/>
                </a:moveTo>
                <a:cubicBezTo>
                  <a:pt x="341" y="1425"/>
                  <a:pt x="292" y="1376"/>
                  <a:pt x="292" y="1316"/>
                </a:cubicBezTo>
                <a:cubicBezTo>
                  <a:pt x="292" y="1256"/>
                  <a:pt x="341" y="1206"/>
                  <a:pt x="401" y="1206"/>
                </a:cubicBezTo>
                <a:cubicBezTo>
                  <a:pt x="462" y="1206"/>
                  <a:pt x="511" y="1256"/>
                  <a:pt x="511" y="1316"/>
                </a:cubicBezTo>
                <a:cubicBezTo>
                  <a:pt x="511" y="1376"/>
                  <a:pt x="462" y="1425"/>
                  <a:pt x="401" y="1425"/>
                </a:cubicBezTo>
                <a:close/>
                <a:moveTo>
                  <a:pt x="1095" y="367"/>
                </a:moveTo>
                <a:cubicBezTo>
                  <a:pt x="1095" y="1279"/>
                  <a:pt x="1095" y="1279"/>
                  <a:pt x="1095" y="1279"/>
                </a:cubicBezTo>
                <a:cubicBezTo>
                  <a:pt x="580" y="1279"/>
                  <a:pt x="580" y="1279"/>
                  <a:pt x="580" y="1279"/>
                </a:cubicBezTo>
                <a:cubicBezTo>
                  <a:pt x="563" y="1196"/>
                  <a:pt x="489" y="1133"/>
                  <a:pt x="401" y="1133"/>
                </a:cubicBezTo>
                <a:cubicBezTo>
                  <a:pt x="313" y="1133"/>
                  <a:pt x="239" y="1196"/>
                  <a:pt x="222" y="1279"/>
                </a:cubicBezTo>
                <a:cubicBezTo>
                  <a:pt x="109" y="1279"/>
                  <a:pt x="109" y="1279"/>
                  <a:pt x="109" y="1279"/>
                </a:cubicBezTo>
                <a:cubicBezTo>
                  <a:pt x="89" y="1279"/>
                  <a:pt x="73" y="1263"/>
                  <a:pt x="73" y="1243"/>
                </a:cubicBezTo>
                <a:cubicBezTo>
                  <a:pt x="73" y="367"/>
                  <a:pt x="73" y="367"/>
                  <a:pt x="73" y="367"/>
                </a:cubicBezTo>
                <a:cubicBezTo>
                  <a:pt x="73" y="347"/>
                  <a:pt x="89" y="330"/>
                  <a:pt x="109" y="330"/>
                </a:cubicBezTo>
                <a:cubicBezTo>
                  <a:pt x="219" y="330"/>
                  <a:pt x="219" y="330"/>
                  <a:pt x="219" y="330"/>
                </a:cubicBezTo>
                <a:cubicBezTo>
                  <a:pt x="219" y="949"/>
                  <a:pt x="219" y="949"/>
                  <a:pt x="219" y="949"/>
                </a:cubicBezTo>
                <a:cubicBezTo>
                  <a:pt x="219" y="990"/>
                  <a:pt x="252" y="1022"/>
                  <a:pt x="292" y="1022"/>
                </a:cubicBezTo>
                <a:cubicBezTo>
                  <a:pt x="663" y="1022"/>
                  <a:pt x="663" y="1022"/>
                  <a:pt x="663" y="1022"/>
                </a:cubicBezTo>
                <a:cubicBezTo>
                  <a:pt x="663" y="1022"/>
                  <a:pt x="676" y="1017"/>
                  <a:pt x="680" y="1014"/>
                </a:cubicBezTo>
                <a:cubicBezTo>
                  <a:pt x="936" y="796"/>
                  <a:pt x="936" y="796"/>
                  <a:pt x="936" y="796"/>
                </a:cubicBezTo>
                <a:cubicBezTo>
                  <a:pt x="942" y="791"/>
                  <a:pt x="949" y="777"/>
                  <a:pt x="949" y="777"/>
                </a:cubicBezTo>
                <a:cubicBezTo>
                  <a:pt x="949" y="330"/>
                  <a:pt x="949" y="330"/>
                  <a:pt x="949" y="330"/>
                </a:cubicBezTo>
                <a:cubicBezTo>
                  <a:pt x="1058" y="330"/>
                  <a:pt x="1058" y="330"/>
                  <a:pt x="1058" y="330"/>
                </a:cubicBezTo>
                <a:cubicBezTo>
                  <a:pt x="1078" y="330"/>
                  <a:pt x="1095" y="347"/>
                  <a:pt x="1095" y="367"/>
                </a:cubicBezTo>
                <a:close/>
                <a:moveTo>
                  <a:pt x="365" y="221"/>
                </a:moveTo>
                <a:cubicBezTo>
                  <a:pt x="365" y="201"/>
                  <a:pt x="381" y="184"/>
                  <a:pt x="401" y="184"/>
                </a:cubicBezTo>
                <a:cubicBezTo>
                  <a:pt x="766" y="184"/>
                  <a:pt x="766" y="184"/>
                  <a:pt x="766" y="184"/>
                </a:cubicBezTo>
                <a:cubicBezTo>
                  <a:pt x="786" y="184"/>
                  <a:pt x="803" y="201"/>
                  <a:pt x="803" y="221"/>
                </a:cubicBezTo>
                <a:cubicBezTo>
                  <a:pt x="803" y="241"/>
                  <a:pt x="786" y="257"/>
                  <a:pt x="766" y="257"/>
                </a:cubicBezTo>
                <a:cubicBezTo>
                  <a:pt x="401" y="257"/>
                  <a:pt x="401" y="257"/>
                  <a:pt x="401" y="257"/>
                </a:cubicBezTo>
                <a:cubicBezTo>
                  <a:pt x="381" y="257"/>
                  <a:pt x="365" y="241"/>
                  <a:pt x="365" y="221"/>
                </a:cubicBezTo>
                <a:close/>
                <a:moveTo>
                  <a:pt x="365" y="403"/>
                </a:moveTo>
                <a:cubicBezTo>
                  <a:pt x="365" y="383"/>
                  <a:pt x="381" y="367"/>
                  <a:pt x="401" y="367"/>
                </a:cubicBezTo>
                <a:cubicBezTo>
                  <a:pt x="766" y="367"/>
                  <a:pt x="766" y="367"/>
                  <a:pt x="766" y="367"/>
                </a:cubicBezTo>
                <a:cubicBezTo>
                  <a:pt x="786" y="367"/>
                  <a:pt x="803" y="383"/>
                  <a:pt x="803" y="403"/>
                </a:cubicBezTo>
                <a:cubicBezTo>
                  <a:pt x="803" y="424"/>
                  <a:pt x="786" y="440"/>
                  <a:pt x="766" y="440"/>
                </a:cubicBezTo>
                <a:cubicBezTo>
                  <a:pt x="401" y="440"/>
                  <a:pt x="401" y="440"/>
                  <a:pt x="401" y="440"/>
                </a:cubicBezTo>
                <a:cubicBezTo>
                  <a:pt x="381" y="440"/>
                  <a:pt x="365" y="424"/>
                  <a:pt x="365" y="403"/>
                </a:cubicBezTo>
                <a:close/>
                <a:moveTo>
                  <a:pt x="766" y="622"/>
                </a:moveTo>
                <a:cubicBezTo>
                  <a:pt x="401" y="622"/>
                  <a:pt x="401" y="622"/>
                  <a:pt x="401" y="622"/>
                </a:cubicBezTo>
                <a:cubicBezTo>
                  <a:pt x="381" y="622"/>
                  <a:pt x="365" y="606"/>
                  <a:pt x="365" y="586"/>
                </a:cubicBezTo>
                <a:cubicBezTo>
                  <a:pt x="365" y="566"/>
                  <a:pt x="381" y="549"/>
                  <a:pt x="401" y="549"/>
                </a:cubicBezTo>
                <a:cubicBezTo>
                  <a:pt x="766" y="549"/>
                  <a:pt x="766" y="549"/>
                  <a:pt x="766" y="549"/>
                </a:cubicBezTo>
                <a:cubicBezTo>
                  <a:pt x="786" y="549"/>
                  <a:pt x="803" y="566"/>
                  <a:pt x="803" y="586"/>
                </a:cubicBezTo>
                <a:cubicBezTo>
                  <a:pt x="803" y="606"/>
                  <a:pt x="786" y="622"/>
                  <a:pt x="766" y="6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172301663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5"/>
          <p:cNvSpPr>
            <a:spLocks noEditPoints="1"/>
          </p:cNvSpPr>
          <p:nvPr/>
        </p:nvSpPr>
        <p:spPr bwMode="auto">
          <a:xfrm>
            <a:off x="6169146" y="6466786"/>
            <a:ext cx="770780" cy="785184"/>
          </a:xfrm>
          <a:custGeom>
            <a:avLst/>
            <a:gdLst>
              <a:gd name="T0" fmla="*/ 1478 w 1540"/>
              <a:gd name="T1" fmla="*/ 426 h 1569"/>
              <a:gd name="T2" fmla="*/ 1536 w 1540"/>
              <a:gd name="T3" fmla="*/ 269 h 1569"/>
              <a:gd name="T4" fmla="*/ 1462 w 1540"/>
              <a:gd name="T5" fmla="*/ 111 h 1569"/>
              <a:gd name="T6" fmla="*/ 1146 w 1540"/>
              <a:gd name="T7" fmla="*/ 95 h 1569"/>
              <a:gd name="T8" fmla="*/ 193 w 1540"/>
              <a:gd name="T9" fmla="*/ 1048 h 1569"/>
              <a:gd name="T10" fmla="*/ 0 w 1540"/>
              <a:gd name="T11" fmla="*/ 1569 h 1569"/>
              <a:gd name="T12" fmla="*/ 524 w 1540"/>
              <a:gd name="T13" fmla="*/ 1380 h 1569"/>
              <a:gd name="T14" fmla="*/ 1478 w 1540"/>
              <a:gd name="T15" fmla="*/ 426 h 1569"/>
              <a:gd name="T16" fmla="*/ 1210 w 1540"/>
              <a:gd name="T17" fmla="*/ 159 h 1569"/>
              <a:gd name="T18" fmla="*/ 1398 w 1540"/>
              <a:gd name="T19" fmla="*/ 174 h 1569"/>
              <a:gd name="T20" fmla="*/ 1414 w 1540"/>
              <a:gd name="T21" fmla="*/ 363 h 1569"/>
              <a:gd name="T22" fmla="*/ 1343 w 1540"/>
              <a:gd name="T23" fmla="*/ 434 h 1569"/>
              <a:gd name="T24" fmla="*/ 1139 w 1540"/>
              <a:gd name="T25" fmla="*/ 230 h 1569"/>
              <a:gd name="T26" fmla="*/ 1210 w 1540"/>
              <a:gd name="T27" fmla="*/ 159 h 1569"/>
              <a:gd name="T28" fmla="*/ 1075 w 1540"/>
              <a:gd name="T29" fmla="*/ 293 h 1569"/>
              <a:gd name="T30" fmla="*/ 1279 w 1540"/>
              <a:gd name="T31" fmla="*/ 497 h 1569"/>
              <a:gd name="T32" fmla="*/ 1191 w 1540"/>
              <a:gd name="T33" fmla="*/ 585 h 1569"/>
              <a:gd name="T34" fmla="*/ 987 w 1540"/>
              <a:gd name="T35" fmla="*/ 381 h 1569"/>
              <a:gd name="T36" fmla="*/ 1075 w 1540"/>
              <a:gd name="T37" fmla="*/ 293 h 1569"/>
              <a:gd name="T38" fmla="*/ 923 w 1540"/>
              <a:gd name="T39" fmla="*/ 445 h 1569"/>
              <a:gd name="T40" fmla="*/ 992 w 1540"/>
              <a:gd name="T41" fmla="*/ 513 h 1569"/>
              <a:gd name="T42" fmla="*/ 363 w 1540"/>
              <a:gd name="T43" fmla="*/ 1141 h 1569"/>
              <a:gd name="T44" fmla="*/ 295 w 1540"/>
              <a:gd name="T45" fmla="*/ 1073 h 1569"/>
              <a:gd name="T46" fmla="*/ 923 w 1540"/>
              <a:gd name="T47" fmla="*/ 445 h 1569"/>
              <a:gd name="T48" fmla="*/ 153 w 1540"/>
              <a:gd name="T49" fmla="*/ 1417 h 1569"/>
              <a:gd name="T50" fmla="*/ 249 w 1540"/>
              <a:gd name="T51" fmla="*/ 1155 h 1569"/>
              <a:gd name="T52" fmla="*/ 417 w 1540"/>
              <a:gd name="T53" fmla="*/ 1322 h 1569"/>
              <a:gd name="T54" fmla="*/ 153 w 1540"/>
              <a:gd name="T55" fmla="*/ 1417 h 1569"/>
              <a:gd name="T56" fmla="*/ 427 w 1540"/>
              <a:gd name="T57" fmla="*/ 1205 h 1569"/>
              <a:gd name="T58" fmla="*/ 1055 w 1540"/>
              <a:gd name="T59" fmla="*/ 577 h 1569"/>
              <a:gd name="T60" fmla="*/ 1127 w 1540"/>
              <a:gd name="T61" fmla="*/ 649 h 1569"/>
              <a:gd name="T62" fmla="*/ 499 w 1540"/>
              <a:gd name="T63" fmla="*/ 1277 h 1569"/>
              <a:gd name="T64" fmla="*/ 427 w 1540"/>
              <a:gd name="T65" fmla="*/ 1205 h 1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40" h="1569">
                <a:moveTo>
                  <a:pt x="1478" y="426"/>
                </a:moveTo>
                <a:cubicBezTo>
                  <a:pt x="1518" y="385"/>
                  <a:pt x="1540" y="330"/>
                  <a:pt x="1536" y="269"/>
                </a:cubicBezTo>
                <a:cubicBezTo>
                  <a:pt x="1532" y="210"/>
                  <a:pt x="1505" y="155"/>
                  <a:pt x="1462" y="111"/>
                </a:cubicBezTo>
                <a:cubicBezTo>
                  <a:pt x="1374" y="21"/>
                  <a:pt x="1239" y="0"/>
                  <a:pt x="1146" y="95"/>
                </a:cubicBezTo>
                <a:cubicBezTo>
                  <a:pt x="193" y="1048"/>
                  <a:pt x="193" y="1048"/>
                  <a:pt x="193" y="1048"/>
                </a:cubicBezTo>
                <a:cubicBezTo>
                  <a:pt x="0" y="1569"/>
                  <a:pt x="0" y="1569"/>
                  <a:pt x="0" y="1569"/>
                </a:cubicBezTo>
                <a:cubicBezTo>
                  <a:pt x="524" y="1380"/>
                  <a:pt x="524" y="1380"/>
                  <a:pt x="524" y="1380"/>
                </a:cubicBezTo>
                <a:lnTo>
                  <a:pt x="1478" y="426"/>
                </a:lnTo>
                <a:close/>
                <a:moveTo>
                  <a:pt x="1210" y="159"/>
                </a:moveTo>
                <a:cubicBezTo>
                  <a:pt x="1263" y="105"/>
                  <a:pt x="1350" y="126"/>
                  <a:pt x="1398" y="174"/>
                </a:cubicBezTo>
                <a:cubicBezTo>
                  <a:pt x="1447" y="223"/>
                  <a:pt x="1467" y="310"/>
                  <a:pt x="1414" y="363"/>
                </a:cubicBezTo>
                <a:cubicBezTo>
                  <a:pt x="1343" y="434"/>
                  <a:pt x="1343" y="434"/>
                  <a:pt x="1343" y="434"/>
                </a:cubicBezTo>
                <a:cubicBezTo>
                  <a:pt x="1139" y="230"/>
                  <a:pt x="1139" y="230"/>
                  <a:pt x="1139" y="230"/>
                </a:cubicBezTo>
                <a:lnTo>
                  <a:pt x="1210" y="159"/>
                </a:lnTo>
                <a:close/>
                <a:moveTo>
                  <a:pt x="1075" y="293"/>
                </a:moveTo>
                <a:cubicBezTo>
                  <a:pt x="1279" y="497"/>
                  <a:pt x="1279" y="497"/>
                  <a:pt x="1279" y="497"/>
                </a:cubicBezTo>
                <a:cubicBezTo>
                  <a:pt x="1191" y="585"/>
                  <a:pt x="1191" y="585"/>
                  <a:pt x="1191" y="585"/>
                </a:cubicBezTo>
                <a:cubicBezTo>
                  <a:pt x="987" y="381"/>
                  <a:pt x="987" y="381"/>
                  <a:pt x="987" y="381"/>
                </a:cubicBezTo>
                <a:lnTo>
                  <a:pt x="1075" y="293"/>
                </a:lnTo>
                <a:close/>
                <a:moveTo>
                  <a:pt x="923" y="445"/>
                </a:moveTo>
                <a:cubicBezTo>
                  <a:pt x="992" y="513"/>
                  <a:pt x="992" y="513"/>
                  <a:pt x="992" y="513"/>
                </a:cubicBezTo>
                <a:cubicBezTo>
                  <a:pt x="363" y="1141"/>
                  <a:pt x="363" y="1141"/>
                  <a:pt x="363" y="1141"/>
                </a:cubicBezTo>
                <a:cubicBezTo>
                  <a:pt x="295" y="1073"/>
                  <a:pt x="295" y="1073"/>
                  <a:pt x="295" y="1073"/>
                </a:cubicBezTo>
                <a:lnTo>
                  <a:pt x="923" y="445"/>
                </a:lnTo>
                <a:close/>
                <a:moveTo>
                  <a:pt x="153" y="1417"/>
                </a:moveTo>
                <a:cubicBezTo>
                  <a:pt x="249" y="1155"/>
                  <a:pt x="249" y="1155"/>
                  <a:pt x="249" y="1155"/>
                </a:cubicBezTo>
                <a:cubicBezTo>
                  <a:pt x="417" y="1322"/>
                  <a:pt x="417" y="1322"/>
                  <a:pt x="417" y="1322"/>
                </a:cubicBezTo>
                <a:lnTo>
                  <a:pt x="153" y="1417"/>
                </a:lnTo>
                <a:close/>
                <a:moveTo>
                  <a:pt x="427" y="1205"/>
                </a:moveTo>
                <a:cubicBezTo>
                  <a:pt x="1055" y="577"/>
                  <a:pt x="1055" y="577"/>
                  <a:pt x="1055" y="577"/>
                </a:cubicBezTo>
                <a:cubicBezTo>
                  <a:pt x="1127" y="649"/>
                  <a:pt x="1127" y="649"/>
                  <a:pt x="1127" y="649"/>
                </a:cubicBezTo>
                <a:cubicBezTo>
                  <a:pt x="499" y="1277"/>
                  <a:pt x="499" y="1277"/>
                  <a:pt x="499" y="1277"/>
                </a:cubicBezTo>
                <a:lnTo>
                  <a:pt x="427" y="12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3995740" y="6475061"/>
            <a:ext cx="624592" cy="768634"/>
          </a:xfrm>
          <a:custGeom>
            <a:avLst/>
            <a:gdLst>
              <a:gd name="T0" fmla="*/ 161 w 1248"/>
              <a:gd name="T1" fmla="*/ 1535 h 1536"/>
              <a:gd name="T2" fmla="*/ 396 w 1248"/>
              <a:gd name="T3" fmla="*/ 1127 h 1536"/>
              <a:gd name="T4" fmla="*/ 578 w 1248"/>
              <a:gd name="T5" fmla="*/ 1127 h 1536"/>
              <a:gd name="T6" fmla="*/ 578 w 1248"/>
              <a:gd name="T7" fmla="*/ 1218 h 1536"/>
              <a:gd name="T8" fmla="*/ 668 w 1248"/>
              <a:gd name="T9" fmla="*/ 1218 h 1536"/>
              <a:gd name="T10" fmla="*/ 668 w 1248"/>
              <a:gd name="T11" fmla="*/ 1127 h 1536"/>
              <a:gd name="T12" fmla="*/ 850 w 1248"/>
              <a:gd name="T13" fmla="*/ 1127 h 1536"/>
              <a:gd name="T14" fmla="*/ 1086 w 1248"/>
              <a:gd name="T15" fmla="*/ 1536 h 1536"/>
              <a:gd name="T16" fmla="*/ 1205 w 1248"/>
              <a:gd name="T17" fmla="*/ 1434 h 1536"/>
              <a:gd name="T18" fmla="*/ 1207 w 1248"/>
              <a:gd name="T19" fmla="*/ 1206 h 1536"/>
              <a:gd name="T20" fmla="*/ 898 w 1248"/>
              <a:gd name="T21" fmla="*/ 671 h 1536"/>
              <a:gd name="T22" fmla="*/ 970 w 1248"/>
              <a:gd name="T23" fmla="*/ 459 h 1536"/>
              <a:gd name="T24" fmla="*/ 668 w 1248"/>
              <a:gd name="T25" fmla="*/ 116 h 1536"/>
              <a:gd name="T26" fmla="*/ 668 w 1248"/>
              <a:gd name="T27" fmla="*/ 0 h 1536"/>
              <a:gd name="T28" fmla="*/ 578 w 1248"/>
              <a:gd name="T29" fmla="*/ 0 h 1536"/>
              <a:gd name="T30" fmla="*/ 578 w 1248"/>
              <a:gd name="T31" fmla="*/ 116 h 1536"/>
              <a:gd name="T32" fmla="*/ 277 w 1248"/>
              <a:gd name="T33" fmla="*/ 459 h 1536"/>
              <a:gd name="T34" fmla="*/ 348 w 1248"/>
              <a:gd name="T35" fmla="*/ 671 h 1536"/>
              <a:gd name="T36" fmla="*/ 39 w 1248"/>
              <a:gd name="T37" fmla="*/ 1206 h 1536"/>
              <a:gd name="T38" fmla="*/ 33 w 1248"/>
              <a:gd name="T39" fmla="*/ 1419 h 1536"/>
              <a:gd name="T40" fmla="*/ 161 w 1248"/>
              <a:gd name="T41" fmla="*/ 1535 h 1536"/>
              <a:gd name="T42" fmla="*/ 668 w 1248"/>
              <a:gd name="T43" fmla="*/ 1037 h 1536"/>
              <a:gd name="T44" fmla="*/ 668 w 1248"/>
              <a:gd name="T45" fmla="*/ 948 h 1536"/>
              <a:gd name="T46" fmla="*/ 578 w 1248"/>
              <a:gd name="T47" fmla="*/ 948 h 1536"/>
              <a:gd name="T48" fmla="*/ 578 w 1248"/>
              <a:gd name="T49" fmla="*/ 1037 h 1536"/>
              <a:gd name="T50" fmla="*/ 448 w 1248"/>
              <a:gd name="T51" fmla="*/ 1037 h 1536"/>
              <a:gd name="T52" fmla="*/ 583 w 1248"/>
              <a:gd name="T53" fmla="*/ 804 h 1536"/>
              <a:gd name="T54" fmla="*/ 663 w 1248"/>
              <a:gd name="T55" fmla="*/ 804 h 1536"/>
              <a:gd name="T56" fmla="*/ 798 w 1248"/>
              <a:gd name="T57" fmla="*/ 1037 h 1536"/>
              <a:gd name="T58" fmla="*/ 668 w 1248"/>
              <a:gd name="T59" fmla="*/ 1037 h 1536"/>
              <a:gd name="T60" fmla="*/ 1129 w 1248"/>
              <a:gd name="T61" fmla="*/ 1251 h 1536"/>
              <a:gd name="T62" fmla="*/ 1143 w 1248"/>
              <a:gd name="T63" fmla="*/ 1353 h 1536"/>
              <a:gd name="T64" fmla="*/ 1115 w 1248"/>
              <a:gd name="T65" fmla="*/ 1406 h 1536"/>
              <a:gd name="T66" fmla="*/ 754 w 1248"/>
              <a:gd name="T67" fmla="*/ 781 h 1536"/>
              <a:gd name="T68" fmla="*/ 832 w 1248"/>
              <a:gd name="T69" fmla="*/ 736 h 1536"/>
              <a:gd name="T70" fmla="*/ 1129 w 1248"/>
              <a:gd name="T71" fmla="*/ 1251 h 1536"/>
              <a:gd name="T72" fmla="*/ 623 w 1248"/>
              <a:gd name="T73" fmla="*/ 203 h 1536"/>
              <a:gd name="T74" fmla="*/ 880 w 1248"/>
              <a:gd name="T75" fmla="*/ 459 h 1536"/>
              <a:gd name="T76" fmla="*/ 628 w 1248"/>
              <a:gd name="T77" fmla="*/ 716 h 1536"/>
              <a:gd name="T78" fmla="*/ 366 w 1248"/>
              <a:gd name="T79" fmla="*/ 459 h 1536"/>
              <a:gd name="T80" fmla="*/ 623 w 1248"/>
              <a:gd name="T81" fmla="*/ 203 h 1536"/>
              <a:gd name="T82" fmla="*/ 117 w 1248"/>
              <a:gd name="T83" fmla="*/ 1251 h 1536"/>
              <a:gd name="T84" fmla="*/ 414 w 1248"/>
              <a:gd name="T85" fmla="*/ 736 h 1536"/>
              <a:gd name="T86" fmla="*/ 493 w 1248"/>
              <a:gd name="T87" fmla="*/ 781 h 1536"/>
              <a:gd name="T88" fmla="*/ 132 w 1248"/>
              <a:gd name="T89" fmla="*/ 1406 h 1536"/>
              <a:gd name="T90" fmla="*/ 117 w 1248"/>
              <a:gd name="T91" fmla="*/ 1251 h 1536"/>
              <a:gd name="T92" fmla="*/ 623 w 1248"/>
              <a:gd name="T93" fmla="*/ 615 h 1536"/>
              <a:gd name="T94" fmla="*/ 779 w 1248"/>
              <a:gd name="T95" fmla="*/ 459 h 1536"/>
              <a:gd name="T96" fmla="*/ 623 w 1248"/>
              <a:gd name="T97" fmla="*/ 304 h 1536"/>
              <a:gd name="T98" fmla="*/ 468 w 1248"/>
              <a:gd name="T99" fmla="*/ 459 h 1536"/>
              <a:gd name="T100" fmla="*/ 623 w 1248"/>
              <a:gd name="T101" fmla="*/ 615 h 1536"/>
              <a:gd name="T102" fmla="*/ 623 w 1248"/>
              <a:gd name="T103" fmla="*/ 394 h 1536"/>
              <a:gd name="T104" fmla="*/ 689 w 1248"/>
              <a:gd name="T105" fmla="*/ 459 h 1536"/>
              <a:gd name="T106" fmla="*/ 623 w 1248"/>
              <a:gd name="T107" fmla="*/ 525 h 1536"/>
              <a:gd name="T108" fmla="*/ 558 w 1248"/>
              <a:gd name="T109" fmla="*/ 459 h 1536"/>
              <a:gd name="T110" fmla="*/ 623 w 1248"/>
              <a:gd name="T111" fmla="*/ 39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48" h="1536">
                <a:moveTo>
                  <a:pt x="161" y="1535"/>
                </a:moveTo>
                <a:cubicBezTo>
                  <a:pt x="396" y="1127"/>
                  <a:pt x="396" y="1127"/>
                  <a:pt x="396" y="1127"/>
                </a:cubicBezTo>
                <a:cubicBezTo>
                  <a:pt x="578" y="1127"/>
                  <a:pt x="578" y="1127"/>
                  <a:pt x="578" y="1127"/>
                </a:cubicBezTo>
                <a:cubicBezTo>
                  <a:pt x="578" y="1218"/>
                  <a:pt x="578" y="1218"/>
                  <a:pt x="578" y="1218"/>
                </a:cubicBezTo>
                <a:cubicBezTo>
                  <a:pt x="668" y="1218"/>
                  <a:pt x="668" y="1218"/>
                  <a:pt x="668" y="1218"/>
                </a:cubicBezTo>
                <a:cubicBezTo>
                  <a:pt x="668" y="1127"/>
                  <a:pt x="668" y="1127"/>
                  <a:pt x="668" y="1127"/>
                </a:cubicBezTo>
                <a:cubicBezTo>
                  <a:pt x="850" y="1127"/>
                  <a:pt x="850" y="1127"/>
                  <a:pt x="850" y="1127"/>
                </a:cubicBezTo>
                <a:cubicBezTo>
                  <a:pt x="1086" y="1536"/>
                  <a:pt x="1086" y="1536"/>
                  <a:pt x="1086" y="1536"/>
                </a:cubicBezTo>
                <a:cubicBezTo>
                  <a:pt x="1133" y="1509"/>
                  <a:pt x="1176" y="1482"/>
                  <a:pt x="1205" y="1434"/>
                </a:cubicBezTo>
                <a:cubicBezTo>
                  <a:pt x="1247" y="1365"/>
                  <a:pt x="1248" y="1276"/>
                  <a:pt x="1207" y="1206"/>
                </a:cubicBezTo>
                <a:cubicBezTo>
                  <a:pt x="898" y="671"/>
                  <a:pt x="898" y="671"/>
                  <a:pt x="898" y="671"/>
                </a:cubicBezTo>
                <a:cubicBezTo>
                  <a:pt x="945" y="610"/>
                  <a:pt x="970" y="536"/>
                  <a:pt x="970" y="459"/>
                </a:cubicBezTo>
                <a:cubicBezTo>
                  <a:pt x="970" y="283"/>
                  <a:pt x="838" y="138"/>
                  <a:pt x="668" y="116"/>
                </a:cubicBezTo>
                <a:cubicBezTo>
                  <a:pt x="668" y="0"/>
                  <a:pt x="668" y="0"/>
                  <a:pt x="668" y="0"/>
                </a:cubicBezTo>
                <a:cubicBezTo>
                  <a:pt x="578" y="0"/>
                  <a:pt x="578" y="0"/>
                  <a:pt x="578" y="0"/>
                </a:cubicBezTo>
                <a:cubicBezTo>
                  <a:pt x="578" y="116"/>
                  <a:pt x="578" y="116"/>
                  <a:pt x="578" y="116"/>
                </a:cubicBezTo>
                <a:cubicBezTo>
                  <a:pt x="408" y="138"/>
                  <a:pt x="277" y="283"/>
                  <a:pt x="277" y="459"/>
                </a:cubicBezTo>
                <a:cubicBezTo>
                  <a:pt x="277" y="536"/>
                  <a:pt x="302" y="610"/>
                  <a:pt x="348" y="671"/>
                </a:cubicBezTo>
                <a:cubicBezTo>
                  <a:pt x="39" y="1206"/>
                  <a:pt x="39" y="1206"/>
                  <a:pt x="39" y="1206"/>
                </a:cubicBezTo>
                <a:cubicBezTo>
                  <a:pt x="2" y="1271"/>
                  <a:pt x="0" y="1352"/>
                  <a:pt x="33" y="1419"/>
                </a:cubicBezTo>
                <a:cubicBezTo>
                  <a:pt x="61" y="1475"/>
                  <a:pt x="108" y="1506"/>
                  <a:pt x="161" y="1535"/>
                </a:cubicBezTo>
                <a:close/>
                <a:moveTo>
                  <a:pt x="668" y="1037"/>
                </a:moveTo>
                <a:cubicBezTo>
                  <a:pt x="668" y="948"/>
                  <a:pt x="668" y="948"/>
                  <a:pt x="668" y="948"/>
                </a:cubicBezTo>
                <a:cubicBezTo>
                  <a:pt x="578" y="948"/>
                  <a:pt x="578" y="948"/>
                  <a:pt x="578" y="948"/>
                </a:cubicBezTo>
                <a:cubicBezTo>
                  <a:pt x="578" y="1037"/>
                  <a:pt x="578" y="1037"/>
                  <a:pt x="578" y="1037"/>
                </a:cubicBezTo>
                <a:cubicBezTo>
                  <a:pt x="448" y="1037"/>
                  <a:pt x="448" y="1037"/>
                  <a:pt x="448" y="1037"/>
                </a:cubicBezTo>
                <a:cubicBezTo>
                  <a:pt x="583" y="804"/>
                  <a:pt x="583" y="804"/>
                  <a:pt x="583" y="804"/>
                </a:cubicBezTo>
                <a:cubicBezTo>
                  <a:pt x="610" y="807"/>
                  <a:pt x="637" y="807"/>
                  <a:pt x="663" y="804"/>
                </a:cubicBezTo>
                <a:cubicBezTo>
                  <a:pt x="798" y="1037"/>
                  <a:pt x="798" y="1037"/>
                  <a:pt x="798" y="1037"/>
                </a:cubicBezTo>
                <a:lnTo>
                  <a:pt x="668" y="1037"/>
                </a:lnTo>
                <a:close/>
                <a:moveTo>
                  <a:pt x="1129" y="1251"/>
                </a:moveTo>
                <a:cubicBezTo>
                  <a:pt x="1147" y="1282"/>
                  <a:pt x="1152" y="1318"/>
                  <a:pt x="1143" y="1353"/>
                </a:cubicBezTo>
                <a:cubicBezTo>
                  <a:pt x="1137" y="1373"/>
                  <a:pt x="1128" y="1391"/>
                  <a:pt x="1115" y="1406"/>
                </a:cubicBezTo>
                <a:cubicBezTo>
                  <a:pt x="754" y="781"/>
                  <a:pt x="754" y="781"/>
                  <a:pt x="754" y="781"/>
                </a:cubicBezTo>
                <a:cubicBezTo>
                  <a:pt x="782" y="769"/>
                  <a:pt x="808" y="754"/>
                  <a:pt x="832" y="736"/>
                </a:cubicBezTo>
                <a:lnTo>
                  <a:pt x="1129" y="1251"/>
                </a:lnTo>
                <a:close/>
                <a:moveTo>
                  <a:pt x="623" y="203"/>
                </a:moveTo>
                <a:cubicBezTo>
                  <a:pt x="765" y="203"/>
                  <a:pt x="880" y="318"/>
                  <a:pt x="880" y="459"/>
                </a:cubicBezTo>
                <a:cubicBezTo>
                  <a:pt x="880" y="598"/>
                  <a:pt x="766" y="714"/>
                  <a:pt x="628" y="716"/>
                </a:cubicBezTo>
                <a:cubicBezTo>
                  <a:pt x="486" y="718"/>
                  <a:pt x="366" y="601"/>
                  <a:pt x="366" y="459"/>
                </a:cubicBezTo>
                <a:cubicBezTo>
                  <a:pt x="366" y="318"/>
                  <a:pt x="482" y="203"/>
                  <a:pt x="623" y="203"/>
                </a:cubicBezTo>
                <a:close/>
                <a:moveTo>
                  <a:pt x="117" y="1251"/>
                </a:moveTo>
                <a:cubicBezTo>
                  <a:pt x="414" y="736"/>
                  <a:pt x="414" y="736"/>
                  <a:pt x="414" y="736"/>
                </a:cubicBezTo>
                <a:cubicBezTo>
                  <a:pt x="438" y="754"/>
                  <a:pt x="465" y="769"/>
                  <a:pt x="493" y="781"/>
                </a:cubicBezTo>
                <a:cubicBezTo>
                  <a:pt x="132" y="1406"/>
                  <a:pt x="132" y="1406"/>
                  <a:pt x="132" y="1406"/>
                </a:cubicBezTo>
                <a:cubicBezTo>
                  <a:pt x="96" y="1364"/>
                  <a:pt x="88" y="1302"/>
                  <a:pt x="117" y="1251"/>
                </a:cubicBezTo>
                <a:close/>
                <a:moveTo>
                  <a:pt x="623" y="615"/>
                </a:moveTo>
                <a:cubicBezTo>
                  <a:pt x="709" y="615"/>
                  <a:pt x="779" y="545"/>
                  <a:pt x="779" y="459"/>
                </a:cubicBezTo>
                <a:cubicBezTo>
                  <a:pt x="779" y="373"/>
                  <a:pt x="709" y="304"/>
                  <a:pt x="623" y="304"/>
                </a:cubicBezTo>
                <a:cubicBezTo>
                  <a:pt x="537" y="304"/>
                  <a:pt x="468" y="373"/>
                  <a:pt x="468" y="459"/>
                </a:cubicBezTo>
                <a:cubicBezTo>
                  <a:pt x="468" y="545"/>
                  <a:pt x="537" y="615"/>
                  <a:pt x="623" y="615"/>
                </a:cubicBezTo>
                <a:close/>
                <a:moveTo>
                  <a:pt x="623" y="394"/>
                </a:moveTo>
                <a:cubicBezTo>
                  <a:pt x="659" y="394"/>
                  <a:pt x="689" y="423"/>
                  <a:pt x="689" y="459"/>
                </a:cubicBezTo>
                <a:cubicBezTo>
                  <a:pt x="689" y="496"/>
                  <a:pt x="659" y="525"/>
                  <a:pt x="623" y="525"/>
                </a:cubicBezTo>
                <a:cubicBezTo>
                  <a:pt x="587" y="525"/>
                  <a:pt x="558" y="496"/>
                  <a:pt x="558" y="459"/>
                </a:cubicBezTo>
                <a:cubicBezTo>
                  <a:pt x="558" y="423"/>
                  <a:pt x="587" y="394"/>
                  <a:pt x="623" y="3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10705357" y="6475061"/>
            <a:ext cx="682208" cy="768634"/>
          </a:xfrm>
          <a:custGeom>
            <a:avLst/>
            <a:gdLst>
              <a:gd name="T0" fmla="*/ 0 w 2226"/>
              <a:gd name="T1" fmla="*/ 0 h 2508"/>
              <a:gd name="T2" fmla="*/ 0 w 2226"/>
              <a:gd name="T3" fmla="*/ 2508 h 2508"/>
              <a:gd name="T4" fmla="*/ 2226 w 2226"/>
              <a:gd name="T5" fmla="*/ 2508 h 2508"/>
              <a:gd name="T6" fmla="*/ 2226 w 2226"/>
              <a:gd name="T7" fmla="*/ 174 h 2508"/>
              <a:gd name="T8" fmla="*/ 1063 w 2226"/>
              <a:gd name="T9" fmla="*/ 1388 h 2508"/>
              <a:gd name="T10" fmla="*/ 1063 w 2226"/>
              <a:gd name="T11" fmla="*/ 0 h 2508"/>
              <a:gd name="T12" fmla="*/ 0 w 2226"/>
              <a:gd name="T13" fmla="*/ 0 h 2508"/>
              <a:gd name="T14" fmla="*/ 444 w 2226"/>
              <a:gd name="T15" fmla="*/ 148 h 2508"/>
              <a:gd name="T16" fmla="*/ 916 w 2226"/>
              <a:gd name="T17" fmla="*/ 148 h 2508"/>
              <a:gd name="T18" fmla="*/ 916 w 2226"/>
              <a:gd name="T19" fmla="*/ 465 h 2508"/>
              <a:gd name="T20" fmla="*/ 658 w 2226"/>
              <a:gd name="T21" fmla="*/ 465 h 2508"/>
              <a:gd name="T22" fmla="*/ 658 w 2226"/>
              <a:gd name="T23" fmla="*/ 612 h 2508"/>
              <a:gd name="T24" fmla="*/ 916 w 2226"/>
              <a:gd name="T25" fmla="*/ 612 h 2508"/>
              <a:gd name="T26" fmla="*/ 916 w 2226"/>
              <a:gd name="T27" fmla="*/ 813 h 2508"/>
              <a:gd name="T28" fmla="*/ 764 w 2226"/>
              <a:gd name="T29" fmla="*/ 813 h 2508"/>
              <a:gd name="T30" fmla="*/ 764 w 2226"/>
              <a:gd name="T31" fmla="*/ 960 h 2508"/>
              <a:gd name="T32" fmla="*/ 916 w 2226"/>
              <a:gd name="T33" fmla="*/ 960 h 2508"/>
              <a:gd name="T34" fmla="*/ 916 w 2226"/>
              <a:gd name="T35" fmla="*/ 1161 h 2508"/>
              <a:gd name="T36" fmla="*/ 658 w 2226"/>
              <a:gd name="T37" fmla="*/ 1161 h 2508"/>
              <a:gd name="T38" fmla="*/ 658 w 2226"/>
              <a:gd name="T39" fmla="*/ 1308 h 2508"/>
              <a:gd name="T40" fmla="*/ 916 w 2226"/>
              <a:gd name="T41" fmla="*/ 1308 h 2508"/>
              <a:gd name="T42" fmla="*/ 916 w 2226"/>
              <a:gd name="T43" fmla="*/ 1541 h 2508"/>
              <a:gd name="T44" fmla="*/ 444 w 2226"/>
              <a:gd name="T45" fmla="*/ 2033 h 2508"/>
              <a:gd name="T46" fmla="*/ 444 w 2226"/>
              <a:gd name="T47" fmla="*/ 148 h 2508"/>
              <a:gd name="T48" fmla="*/ 297 w 2226"/>
              <a:gd name="T49" fmla="*/ 2186 h 2508"/>
              <a:gd name="T50" fmla="*/ 147 w 2226"/>
              <a:gd name="T51" fmla="*/ 2350 h 2508"/>
              <a:gd name="T52" fmla="*/ 147 w 2226"/>
              <a:gd name="T53" fmla="*/ 148 h 2508"/>
              <a:gd name="T54" fmla="*/ 297 w 2226"/>
              <a:gd name="T55" fmla="*/ 148 h 2508"/>
              <a:gd name="T56" fmla="*/ 297 w 2226"/>
              <a:gd name="T57" fmla="*/ 2186 h 2508"/>
              <a:gd name="T58" fmla="*/ 2079 w 2226"/>
              <a:gd name="T59" fmla="*/ 540 h 2508"/>
              <a:gd name="T60" fmla="*/ 2079 w 2226"/>
              <a:gd name="T61" fmla="*/ 2359 h 2508"/>
              <a:gd name="T62" fmla="*/ 338 w 2226"/>
              <a:gd name="T63" fmla="*/ 2359 h 2508"/>
              <a:gd name="T64" fmla="*/ 2079 w 2226"/>
              <a:gd name="T65" fmla="*/ 540 h 2508"/>
              <a:gd name="T66" fmla="*/ 1798 w 2226"/>
              <a:gd name="T67" fmla="*/ 2077 h 2508"/>
              <a:gd name="T68" fmla="*/ 1798 w 2226"/>
              <a:gd name="T69" fmla="*/ 1249 h 2508"/>
              <a:gd name="T70" fmla="*/ 967 w 2226"/>
              <a:gd name="T71" fmla="*/ 2077 h 2508"/>
              <a:gd name="T72" fmla="*/ 1798 w 2226"/>
              <a:gd name="T73" fmla="*/ 2077 h 2508"/>
              <a:gd name="T74" fmla="*/ 1651 w 2226"/>
              <a:gd name="T75" fmla="*/ 1930 h 2508"/>
              <a:gd name="T76" fmla="*/ 1323 w 2226"/>
              <a:gd name="T77" fmla="*/ 1930 h 2508"/>
              <a:gd name="T78" fmla="*/ 1651 w 2226"/>
              <a:gd name="T79" fmla="*/ 1603 h 2508"/>
              <a:gd name="T80" fmla="*/ 1651 w 2226"/>
              <a:gd name="T81" fmla="*/ 1930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226" h="2508">
                <a:moveTo>
                  <a:pt x="0" y="0"/>
                </a:moveTo>
                <a:lnTo>
                  <a:pt x="0" y="2508"/>
                </a:lnTo>
                <a:lnTo>
                  <a:pt x="2226" y="2508"/>
                </a:lnTo>
                <a:lnTo>
                  <a:pt x="2226" y="174"/>
                </a:lnTo>
                <a:lnTo>
                  <a:pt x="1063" y="1388"/>
                </a:lnTo>
                <a:lnTo>
                  <a:pt x="1063" y="0"/>
                </a:lnTo>
                <a:lnTo>
                  <a:pt x="0" y="0"/>
                </a:lnTo>
                <a:close/>
                <a:moveTo>
                  <a:pt x="444" y="148"/>
                </a:moveTo>
                <a:lnTo>
                  <a:pt x="916" y="148"/>
                </a:lnTo>
                <a:lnTo>
                  <a:pt x="916" y="465"/>
                </a:lnTo>
                <a:lnTo>
                  <a:pt x="658" y="465"/>
                </a:lnTo>
                <a:lnTo>
                  <a:pt x="658" y="612"/>
                </a:lnTo>
                <a:lnTo>
                  <a:pt x="916" y="612"/>
                </a:lnTo>
                <a:lnTo>
                  <a:pt x="916" y="813"/>
                </a:lnTo>
                <a:lnTo>
                  <a:pt x="764" y="813"/>
                </a:lnTo>
                <a:lnTo>
                  <a:pt x="764" y="960"/>
                </a:lnTo>
                <a:lnTo>
                  <a:pt x="916" y="960"/>
                </a:lnTo>
                <a:lnTo>
                  <a:pt x="916" y="1161"/>
                </a:lnTo>
                <a:lnTo>
                  <a:pt x="658" y="1161"/>
                </a:lnTo>
                <a:lnTo>
                  <a:pt x="658" y="1308"/>
                </a:lnTo>
                <a:lnTo>
                  <a:pt x="916" y="1308"/>
                </a:lnTo>
                <a:lnTo>
                  <a:pt x="916" y="1541"/>
                </a:lnTo>
                <a:lnTo>
                  <a:pt x="444" y="2033"/>
                </a:lnTo>
                <a:lnTo>
                  <a:pt x="444" y="148"/>
                </a:lnTo>
                <a:close/>
                <a:moveTo>
                  <a:pt x="297" y="2186"/>
                </a:moveTo>
                <a:lnTo>
                  <a:pt x="147" y="2350"/>
                </a:lnTo>
                <a:lnTo>
                  <a:pt x="147" y="148"/>
                </a:lnTo>
                <a:lnTo>
                  <a:pt x="297" y="148"/>
                </a:lnTo>
                <a:lnTo>
                  <a:pt x="297" y="2186"/>
                </a:lnTo>
                <a:close/>
                <a:moveTo>
                  <a:pt x="2079" y="540"/>
                </a:moveTo>
                <a:lnTo>
                  <a:pt x="2079" y="2359"/>
                </a:lnTo>
                <a:lnTo>
                  <a:pt x="338" y="2359"/>
                </a:lnTo>
                <a:lnTo>
                  <a:pt x="2079" y="540"/>
                </a:lnTo>
                <a:close/>
                <a:moveTo>
                  <a:pt x="1798" y="2077"/>
                </a:moveTo>
                <a:lnTo>
                  <a:pt x="1798" y="1249"/>
                </a:lnTo>
                <a:lnTo>
                  <a:pt x="967" y="2077"/>
                </a:lnTo>
                <a:lnTo>
                  <a:pt x="1798" y="2077"/>
                </a:lnTo>
                <a:close/>
                <a:moveTo>
                  <a:pt x="1651" y="1930"/>
                </a:moveTo>
                <a:lnTo>
                  <a:pt x="1323" y="1930"/>
                </a:lnTo>
                <a:lnTo>
                  <a:pt x="1651" y="1603"/>
                </a:lnTo>
                <a:lnTo>
                  <a:pt x="1651" y="19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2932088" y="6468472"/>
            <a:ext cx="719599" cy="781813"/>
          </a:xfrm>
          <a:custGeom>
            <a:avLst/>
            <a:gdLst>
              <a:gd name="T0" fmla="*/ 802 w 1438"/>
              <a:gd name="T1" fmla="*/ 1243 h 1562"/>
              <a:gd name="T2" fmla="*/ 612 w 1438"/>
              <a:gd name="T3" fmla="*/ 1073 h 1562"/>
              <a:gd name="T4" fmla="*/ 686 w 1438"/>
              <a:gd name="T5" fmla="*/ 1073 h 1562"/>
              <a:gd name="T6" fmla="*/ 686 w 1438"/>
              <a:gd name="T7" fmla="*/ 983 h 1562"/>
              <a:gd name="T8" fmla="*/ 517 w 1438"/>
              <a:gd name="T9" fmla="*/ 983 h 1562"/>
              <a:gd name="T10" fmla="*/ 623 w 1438"/>
              <a:gd name="T11" fmla="*/ 878 h 1562"/>
              <a:gd name="T12" fmla="*/ 964 w 1438"/>
              <a:gd name="T13" fmla="*/ 857 h 1562"/>
              <a:gd name="T14" fmla="*/ 1332 w 1438"/>
              <a:gd name="T15" fmla="*/ 488 h 1562"/>
              <a:gd name="T16" fmla="*/ 1332 w 1438"/>
              <a:gd name="T17" fmla="*/ 103 h 1562"/>
              <a:gd name="T18" fmla="*/ 947 w 1438"/>
              <a:gd name="T19" fmla="*/ 103 h 1562"/>
              <a:gd name="T20" fmla="*/ 578 w 1438"/>
              <a:gd name="T21" fmla="*/ 472 h 1562"/>
              <a:gd name="T22" fmla="*/ 557 w 1438"/>
              <a:gd name="T23" fmla="*/ 816 h 1562"/>
              <a:gd name="T24" fmla="*/ 390 w 1438"/>
              <a:gd name="T25" fmla="*/ 983 h 1562"/>
              <a:gd name="T26" fmla="*/ 117 w 1438"/>
              <a:gd name="T27" fmla="*/ 983 h 1562"/>
              <a:gd name="T28" fmla="*/ 117 w 1438"/>
              <a:gd name="T29" fmla="*/ 1073 h 1562"/>
              <a:gd name="T30" fmla="*/ 191 w 1438"/>
              <a:gd name="T31" fmla="*/ 1073 h 1562"/>
              <a:gd name="T32" fmla="*/ 1 w 1438"/>
              <a:gd name="T33" fmla="*/ 1242 h 1562"/>
              <a:gd name="T34" fmla="*/ 0 w 1438"/>
              <a:gd name="T35" fmla="*/ 1562 h 1562"/>
              <a:gd name="T36" fmla="*/ 802 w 1438"/>
              <a:gd name="T37" fmla="*/ 1562 h 1562"/>
              <a:gd name="T38" fmla="*/ 802 w 1438"/>
              <a:gd name="T39" fmla="*/ 1243 h 1562"/>
              <a:gd name="T40" fmla="*/ 666 w 1438"/>
              <a:gd name="T41" fmla="*/ 511 h 1562"/>
              <a:gd name="T42" fmla="*/ 1011 w 1438"/>
              <a:gd name="T43" fmla="*/ 167 h 1562"/>
              <a:gd name="T44" fmla="*/ 1269 w 1438"/>
              <a:gd name="T45" fmla="*/ 167 h 1562"/>
              <a:gd name="T46" fmla="*/ 1269 w 1438"/>
              <a:gd name="T47" fmla="*/ 425 h 1562"/>
              <a:gd name="T48" fmla="*/ 924 w 1438"/>
              <a:gd name="T49" fmla="*/ 769 h 1562"/>
              <a:gd name="T50" fmla="*/ 719 w 1438"/>
              <a:gd name="T51" fmla="*/ 782 h 1562"/>
              <a:gd name="T52" fmla="*/ 1196 w 1438"/>
              <a:gd name="T53" fmla="*/ 307 h 1562"/>
              <a:gd name="T54" fmla="*/ 1132 w 1438"/>
              <a:gd name="T55" fmla="*/ 243 h 1562"/>
              <a:gd name="T56" fmla="*/ 653 w 1438"/>
              <a:gd name="T57" fmla="*/ 720 h 1562"/>
              <a:gd name="T58" fmla="*/ 666 w 1438"/>
              <a:gd name="T59" fmla="*/ 511 h 1562"/>
              <a:gd name="T60" fmla="*/ 308 w 1438"/>
              <a:gd name="T61" fmla="*/ 1073 h 1562"/>
              <a:gd name="T62" fmla="*/ 494 w 1438"/>
              <a:gd name="T63" fmla="*/ 1073 h 1562"/>
              <a:gd name="T64" fmla="*/ 653 w 1438"/>
              <a:gd name="T65" fmla="*/ 1215 h 1562"/>
              <a:gd name="T66" fmla="*/ 149 w 1438"/>
              <a:gd name="T67" fmla="*/ 1215 h 1562"/>
              <a:gd name="T68" fmla="*/ 308 w 1438"/>
              <a:gd name="T69" fmla="*/ 1073 h 1562"/>
              <a:gd name="T70" fmla="*/ 724 w 1438"/>
              <a:gd name="T71" fmla="*/ 1479 h 1562"/>
              <a:gd name="T72" fmla="*/ 79 w 1438"/>
              <a:gd name="T73" fmla="*/ 1478 h 1562"/>
              <a:gd name="T74" fmla="*/ 79 w 1438"/>
              <a:gd name="T75" fmla="*/ 1305 h 1562"/>
              <a:gd name="T76" fmla="*/ 724 w 1438"/>
              <a:gd name="T77" fmla="*/ 1305 h 1562"/>
              <a:gd name="T78" fmla="*/ 724 w 1438"/>
              <a:gd name="T79" fmla="*/ 1479 h 1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38" h="1562">
                <a:moveTo>
                  <a:pt x="802" y="1243"/>
                </a:moveTo>
                <a:cubicBezTo>
                  <a:pt x="612" y="1073"/>
                  <a:pt x="612" y="1073"/>
                  <a:pt x="612" y="1073"/>
                </a:cubicBezTo>
                <a:cubicBezTo>
                  <a:pt x="686" y="1073"/>
                  <a:pt x="686" y="1073"/>
                  <a:pt x="686" y="1073"/>
                </a:cubicBezTo>
                <a:cubicBezTo>
                  <a:pt x="686" y="983"/>
                  <a:pt x="686" y="983"/>
                  <a:pt x="686" y="983"/>
                </a:cubicBezTo>
                <a:cubicBezTo>
                  <a:pt x="517" y="983"/>
                  <a:pt x="517" y="983"/>
                  <a:pt x="517" y="983"/>
                </a:cubicBezTo>
                <a:cubicBezTo>
                  <a:pt x="623" y="878"/>
                  <a:pt x="623" y="878"/>
                  <a:pt x="623" y="878"/>
                </a:cubicBezTo>
                <a:cubicBezTo>
                  <a:pt x="964" y="857"/>
                  <a:pt x="964" y="857"/>
                  <a:pt x="964" y="857"/>
                </a:cubicBezTo>
                <a:cubicBezTo>
                  <a:pt x="1332" y="488"/>
                  <a:pt x="1332" y="488"/>
                  <a:pt x="1332" y="488"/>
                </a:cubicBezTo>
                <a:cubicBezTo>
                  <a:pt x="1438" y="382"/>
                  <a:pt x="1438" y="209"/>
                  <a:pt x="1332" y="103"/>
                </a:cubicBezTo>
                <a:cubicBezTo>
                  <a:pt x="1229" y="0"/>
                  <a:pt x="1050" y="0"/>
                  <a:pt x="947" y="103"/>
                </a:cubicBezTo>
                <a:cubicBezTo>
                  <a:pt x="578" y="472"/>
                  <a:pt x="578" y="472"/>
                  <a:pt x="578" y="472"/>
                </a:cubicBezTo>
                <a:cubicBezTo>
                  <a:pt x="557" y="816"/>
                  <a:pt x="557" y="816"/>
                  <a:pt x="557" y="816"/>
                </a:cubicBezTo>
                <a:cubicBezTo>
                  <a:pt x="390" y="983"/>
                  <a:pt x="390" y="983"/>
                  <a:pt x="390" y="983"/>
                </a:cubicBezTo>
                <a:cubicBezTo>
                  <a:pt x="117" y="983"/>
                  <a:pt x="117" y="983"/>
                  <a:pt x="117" y="983"/>
                </a:cubicBezTo>
                <a:cubicBezTo>
                  <a:pt x="117" y="1073"/>
                  <a:pt x="117" y="1073"/>
                  <a:pt x="117" y="1073"/>
                </a:cubicBezTo>
                <a:cubicBezTo>
                  <a:pt x="191" y="1073"/>
                  <a:pt x="191" y="1073"/>
                  <a:pt x="191" y="1073"/>
                </a:cubicBezTo>
                <a:cubicBezTo>
                  <a:pt x="1" y="1242"/>
                  <a:pt x="1" y="1242"/>
                  <a:pt x="1" y="1242"/>
                </a:cubicBezTo>
                <a:cubicBezTo>
                  <a:pt x="0" y="1562"/>
                  <a:pt x="0" y="1562"/>
                  <a:pt x="0" y="1562"/>
                </a:cubicBezTo>
                <a:cubicBezTo>
                  <a:pt x="802" y="1562"/>
                  <a:pt x="802" y="1562"/>
                  <a:pt x="802" y="1562"/>
                </a:cubicBezTo>
                <a:lnTo>
                  <a:pt x="802" y="1243"/>
                </a:lnTo>
                <a:close/>
                <a:moveTo>
                  <a:pt x="666" y="511"/>
                </a:moveTo>
                <a:cubicBezTo>
                  <a:pt x="1011" y="167"/>
                  <a:pt x="1011" y="167"/>
                  <a:pt x="1011" y="167"/>
                </a:cubicBezTo>
                <a:cubicBezTo>
                  <a:pt x="1081" y="96"/>
                  <a:pt x="1198" y="96"/>
                  <a:pt x="1269" y="167"/>
                </a:cubicBezTo>
                <a:cubicBezTo>
                  <a:pt x="1340" y="238"/>
                  <a:pt x="1340" y="354"/>
                  <a:pt x="1269" y="425"/>
                </a:cubicBezTo>
                <a:cubicBezTo>
                  <a:pt x="924" y="769"/>
                  <a:pt x="924" y="769"/>
                  <a:pt x="924" y="769"/>
                </a:cubicBezTo>
                <a:cubicBezTo>
                  <a:pt x="719" y="782"/>
                  <a:pt x="719" y="782"/>
                  <a:pt x="719" y="782"/>
                </a:cubicBezTo>
                <a:cubicBezTo>
                  <a:pt x="1196" y="307"/>
                  <a:pt x="1196" y="307"/>
                  <a:pt x="1196" y="307"/>
                </a:cubicBezTo>
                <a:cubicBezTo>
                  <a:pt x="1132" y="243"/>
                  <a:pt x="1132" y="243"/>
                  <a:pt x="1132" y="243"/>
                </a:cubicBezTo>
                <a:cubicBezTo>
                  <a:pt x="653" y="720"/>
                  <a:pt x="653" y="720"/>
                  <a:pt x="653" y="720"/>
                </a:cubicBezTo>
                <a:lnTo>
                  <a:pt x="666" y="511"/>
                </a:lnTo>
                <a:close/>
                <a:moveTo>
                  <a:pt x="308" y="1073"/>
                </a:moveTo>
                <a:cubicBezTo>
                  <a:pt x="494" y="1073"/>
                  <a:pt x="494" y="1073"/>
                  <a:pt x="494" y="1073"/>
                </a:cubicBezTo>
                <a:cubicBezTo>
                  <a:pt x="653" y="1215"/>
                  <a:pt x="653" y="1215"/>
                  <a:pt x="653" y="1215"/>
                </a:cubicBezTo>
                <a:cubicBezTo>
                  <a:pt x="149" y="1215"/>
                  <a:pt x="149" y="1215"/>
                  <a:pt x="149" y="1215"/>
                </a:cubicBezTo>
                <a:lnTo>
                  <a:pt x="308" y="1073"/>
                </a:lnTo>
                <a:close/>
                <a:moveTo>
                  <a:pt x="724" y="1479"/>
                </a:moveTo>
                <a:cubicBezTo>
                  <a:pt x="79" y="1478"/>
                  <a:pt x="79" y="1478"/>
                  <a:pt x="79" y="1478"/>
                </a:cubicBezTo>
                <a:cubicBezTo>
                  <a:pt x="79" y="1305"/>
                  <a:pt x="79" y="1305"/>
                  <a:pt x="79" y="1305"/>
                </a:cubicBezTo>
                <a:cubicBezTo>
                  <a:pt x="724" y="1305"/>
                  <a:pt x="724" y="1305"/>
                  <a:pt x="724" y="1305"/>
                </a:cubicBezTo>
                <a:lnTo>
                  <a:pt x="724" y="14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19689820" y="6471537"/>
            <a:ext cx="775683" cy="775683"/>
          </a:xfrm>
          <a:custGeom>
            <a:avLst/>
            <a:gdLst>
              <a:gd name="T0" fmla="*/ 997 w 1550"/>
              <a:gd name="T1" fmla="*/ 1550 h 1550"/>
              <a:gd name="T2" fmla="*/ 0 w 1550"/>
              <a:gd name="T3" fmla="*/ 1550 h 1550"/>
              <a:gd name="T4" fmla="*/ 0 w 1550"/>
              <a:gd name="T5" fmla="*/ 1459 h 1550"/>
              <a:gd name="T6" fmla="*/ 301 w 1550"/>
              <a:gd name="T7" fmla="*/ 1459 h 1550"/>
              <a:gd name="T8" fmla="*/ 997 w 1550"/>
              <a:gd name="T9" fmla="*/ 1459 h 1550"/>
              <a:gd name="T10" fmla="*/ 997 w 1550"/>
              <a:gd name="T11" fmla="*/ 1550 h 1550"/>
              <a:gd name="T12" fmla="*/ 440 w 1550"/>
              <a:gd name="T13" fmla="*/ 1320 h 1550"/>
              <a:gd name="T14" fmla="*/ 301 w 1550"/>
              <a:gd name="T15" fmla="*/ 1459 h 1550"/>
              <a:gd name="T16" fmla="*/ 0 w 1550"/>
              <a:gd name="T17" fmla="*/ 1341 h 1550"/>
              <a:gd name="T18" fmla="*/ 230 w 1550"/>
              <a:gd name="T19" fmla="*/ 1110 h 1550"/>
              <a:gd name="T20" fmla="*/ 179 w 1550"/>
              <a:gd name="T21" fmla="*/ 789 h 1550"/>
              <a:gd name="T22" fmla="*/ 901 w 1550"/>
              <a:gd name="T23" fmla="*/ 67 h 1550"/>
              <a:gd name="T24" fmla="*/ 1095 w 1550"/>
              <a:gd name="T25" fmla="*/ 26 h 1550"/>
              <a:gd name="T26" fmla="*/ 1195 w 1550"/>
              <a:gd name="T27" fmla="*/ 105 h 1550"/>
              <a:gd name="T28" fmla="*/ 1444 w 1550"/>
              <a:gd name="T29" fmla="*/ 354 h 1550"/>
              <a:gd name="T30" fmla="*/ 1522 w 1550"/>
              <a:gd name="T31" fmla="*/ 451 h 1550"/>
              <a:gd name="T32" fmla="*/ 1483 w 1550"/>
              <a:gd name="T33" fmla="*/ 648 h 1550"/>
              <a:gd name="T34" fmla="*/ 760 w 1550"/>
              <a:gd name="T35" fmla="*/ 1371 h 1550"/>
              <a:gd name="T36" fmla="*/ 440 w 1550"/>
              <a:gd name="T37" fmla="*/ 1320 h 1550"/>
              <a:gd name="T38" fmla="*/ 754 w 1550"/>
              <a:gd name="T39" fmla="*/ 674 h 1550"/>
              <a:gd name="T40" fmla="*/ 875 w 1550"/>
              <a:gd name="T41" fmla="*/ 796 h 1550"/>
              <a:gd name="T42" fmla="*/ 1317 w 1550"/>
              <a:gd name="T43" fmla="*/ 354 h 1550"/>
              <a:gd name="T44" fmla="*/ 1195 w 1550"/>
              <a:gd name="T45" fmla="*/ 233 h 1550"/>
              <a:gd name="T46" fmla="*/ 754 w 1550"/>
              <a:gd name="T47" fmla="*/ 674 h 1550"/>
              <a:gd name="T48" fmla="*/ 425 w 1550"/>
              <a:gd name="T49" fmla="*/ 670 h 1550"/>
              <a:gd name="T50" fmla="*/ 879 w 1550"/>
              <a:gd name="T51" fmla="*/ 1125 h 1550"/>
              <a:gd name="T52" fmla="*/ 1419 w 1550"/>
              <a:gd name="T53" fmla="*/ 585 h 1550"/>
              <a:gd name="T54" fmla="*/ 1422 w 1550"/>
              <a:gd name="T55" fmla="*/ 459 h 1550"/>
              <a:gd name="T56" fmla="*/ 1381 w 1550"/>
              <a:gd name="T57" fmla="*/ 418 h 1550"/>
              <a:gd name="T58" fmla="*/ 875 w 1550"/>
              <a:gd name="T59" fmla="*/ 923 h 1550"/>
              <a:gd name="T60" fmla="*/ 626 w 1550"/>
              <a:gd name="T61" fmla="*/ 674 h 1550"/>
              <a:gd name="T62" fmla="*/ 1132 w 1550"/>
              <a:gd name="T63" fmla="*/ 169 h 1550"/>
              <a:gd name="T64" fmla="*/ 1090 w 1550"/>
              <a:gd name="T65" fmla="*/ 128 h 1550"/>
              <a:gd name="T66" fmla="*/ 965 w 1550"/>
              <a:gd name="T67" fmla="*/ 130 h 1550"/>
              <a:gd name="T68" fmla="*/ 425 w 1550"/>
              <a:gd name="T69" fmla="*/ 670 h 1550"/>
              <a:gd name="T70" fmla="*/ 275 w 1550"/>
              <a:gd name="T71" fmla="*/ 821 h 1550"/>
              <a:gd name="T72" fmla="*/ 320 w 1550"/>
              <a:gd name="T73" fmla="*/ 1104 h 1550"/>
              <a:gd name="T74" fmla="*/ 446 w 1550"/>
              <a:gd name="T75" fmla="*/ 1230 h 1550"/>
              <a:gd name="T76" fmla="*/ 729 w 1550"/>
              <a:gd name="T77" fmla="*/ 1275 h 1550"/>
              <a:gd name="T78" fmla="*/ 816 w 1550"/>
              <a:gd name="T79" fmla="*/ 1188 h 1550"/>
              <a:gd name="T80" fmla="*/ 361 w 1550"/>
              <a:gd name="T81" fmla="*/ 734 h 1550"/>
              <a:gd name="T82" fmla="*/ 275 w 1550"/>
              <a:gd name="T83" fmla="*/ 821 h 1550"/>
              <a:gd name="T84" fmla="*/ 360 w 1550"/>
              <a:gd name="T85" fmla="*/ 1272 h 1550"/>
              <a:gd name="T86" fmla="*/ 278 w 1550"/>
              <a:gd name="T87" fmla="*/ 1189 h 1550"/>
              <a:gd name="T88" fmla="*/ 160 w 1550"/>
              <a:gd name="T89" fmla="*/ 1307 h 1550"/>
              <a:gd name="T90" fmla="*/ 278 w 1550"/>
              <a:gd name="T91" fmla="*/ 1354 h 1550"/>
              <a:gd name="T92" fmla="*/ 360 w 1550"/>
              <a:gd name="T93" fmla="*/ 1272 h 15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50" h="1550">
                <a:moveTo>
                  <a:pt x="997" y="1550"/>
                </a:moveTo>
                <a:cubicBezTo>
                  <a:pt x="0" y="1550"/>
                  <a:pt x="0" y="1550"/>
                  <a:pt x="0" y="1550"/>
                </a:cubicBezTo>
                <a:cubicBezTo>
                  <a:pt x="0" y="1459"/>
                  <a:pt x="0" y="1459"/>
                  <a:pt x="0" y="1459"/>
                </a:cubicBezTo>
                <a:cubicBezTo>
                  <a:pt x="301" y="1459"/>
                  <a:pt x="301" y="1459"/>
                  <a:pt x="301" y="1459"/>
                </a:cubicBezTo>
                <a:cubicBezTo>
                  <a:pt x="997" y="1459"/>
                  <a:pt x="997" y="1459"/>
                  <a:pt x="997" y="1459"/>
                </a:cubicBezTo>
                <a:lnTo>
                  <a:pt x="997" y="1550"/>
                </a:lnTo>
                <a:close/>
                <a:moveTo>
                  <a:pt x="440" y="1320"/>
                </a:moveTo>
                <a:cubicBezTo>
                  <a:pt x="301" y="1459"/>
                  <a:pt x="301" y="1459"/>
                  <a:pt x="301" y="1459"/>
                </a:cubicBezTo>
                <a:cubicBezTo>
                  <a:pt x="0" y="1341"/>
                  <a:pt x="0" y="1341"/>
                  <a:pt x="0" y="1341"/>
                </a:cubicBezTo>
                <a:cubicBezTo>
                  <a:pt x="230" y="1110"/>
                  <a:pt x="230" y="1110"/>
                  <a:pt x="230" y="1110"/>
                </a:cubicBezTo>
                <a:cubicBezTo>
                  <a:pt x="179" y="789"/>
                  <a:pt x="179" y="789"/>
                  <a:pt x="179" y="789"/>
                </a:cubicBezTo>
                <a:cubicBezTo>
                  <a:pt x="901" y="67"/>
                  <a:pt x="901" y="67"/>
                  <a:pt x="901" y="67"/>
                </a:cubicBezTo>
                <a:cubicBezTo>
                  <a:pt x="951" y="17"/>
                  <a:pt x="1028" y="0"/>
                  <a:pt x="1095" y="26"/>
                </a:cubicBezTo>
                <a:cubicBezTo>
                  <a:pt x="1136" y="42"/>
                  <a:pt x="1165" y="75"/>
                  <a:pt x="1195" y="105"/>
                </a:cubicBezTo>
                <a:cubicBezTo>
                  <a:pt x="1444" y="354"/>
                  <a:pt x="1444" y="354"/>
                  <a:pt x="1444" y="354"/>
                </a:cubicBezTo>
                <a:cubicBezTo>
                  <a:pt x="1474" y="384"/>
                  <a:pt x="1506" y="412"/>
                  <a:pt x="1522" y="451"/>
                </a:cubicBezTo>
                <a:cubicBezTo>
                  <a:pt x="1550" y="518"/>
                  <a:pt x="1534" y="597"/>
                  <a:pt x="1483" y="648"/>
                </a:cubicBezTo>
                <a:cubicBezTo>
                  <a:pt x="760" y="1371"/>
                  <a:pt x="760" y="1371"/>
                  <a:pt x="760" y="1371"/>
                </a:cubicBezTo>
                <a:lnTo>
                  <a:pt x="440" y="1320"/>
                </a:lnTo>
                <a:close/>
                <a:moveTo>
                  <a:pt x="754" y="674"/>
                </a:moveTo>
                <a:cubicBezTo>
                  <a:pt x="875" y="796"/>
                  <a:pt x="875" y="796"/>
                  <a:pt x="875" y="796"/>
                </a:cubicBezTo>
                <a:cubicBezTo>
                  <a:pt x="1317" y="354"/>
                  <a:pt x="1317" y="354"/>
                  <a:pt x="1317" y="354"/>
                </a:cubicBezTo>
                <a:cubicBezTo>
                  <a:pt x="1195" y="233"/>
                  <a:pt x="1195" y="233"/>
                  <a:pt x="1195" y="233"/>
                </a:cubicBezTo>
                <a:lnTo>
                  <a:pt x="754" y="674"/>
                </a:lnTo>
                <a:close/>
                <a:moveTo>
                  <a:pt x="425" y="670"/>
                </a:moveTo>
                <a:cubicBezTo>
                  <a:pt x="879" y="1125"/>
                  <a:pt x="879" y="1125"/>
                  <a:pt x="879" y="1125"/>
                </a:cubicBezTo>
                <a:cubicBezTo>
                  <a:pt x="1419" y="585"/>
                  <a:pt x="1419" y="585"/>
                  <a:pt x="1419" y="585"/>
                </a:cubicBezTo>
                <a:cubicBezTo>
                  <a:pt x="1454" y="550"/>
                  <a:pt x="1453" y="495"/>
                  <a:pt x="1422" y="459"/>
                </a:cubicBezTo>
                <a:cubicBezTo>
                  <a:pt x="1409" y="445"/>
                  <a:pt x="1394" y="431"/>
                  <a:pt x="1381" y="418"/>
                </a:cubicBezTo>
                <a:cubicBezTo>
                  <a:pt x="875" y="923"/>
                  <a:pt x="875" y="923"/>
                  <a:pt x="875" y="923"/>
                </a:cubicBezTo>
                <a:cubicBezTo>
                  <a:pt x="626" y="674"/>
                  <a:pt x="626" y="674"/>
                  <a:pt x="626" y="674"/>
                </a:cubicBezTo>
                <a:cubicBezTo>
                  <a:pt x="1132" y="169"/>
                  <a:pt x="1132" y="169"/>
                  <a:pt x="1132" y="169"/>
                </a:cubicBezTo>
                <a:cubicBezTo>
                  <a:pt x="1118" y="155"/>
                  <a:pt x="1105" y="140"/>
                  <a:pt x="1090" y="128"/>
                </a:cubicBezTo>
                <a:cubicBezTo>
                  <a:pt x="1054" y="96"/>
                  <a:pt x="999" y="96"/>
                  <a:pt x="965" y="130"/>
                </a:cubicBezTo>
                <a:lnTo>
                  <a:pt x="425" y="670"/>
                </a:lnTo>
                <a:close/>
                <a:moveTo>
                  <a:pt x="275" y="821"/>
                </a:moveTo>
                <a:cubicBezTo>
                  <a:pt x="320" y="1104"/>
                  <a:pt x="320" y="1104"/>
                  <a:pt x="320" y="1104"/>
                </a:cubicBezTo>
                <a:cubicBezTo>
                  <a:pt x="446" y="1230"/>
                  <a:pt x="446" y="1230"/>
                  <a:pt x="446" y="1230"/>
                </a:cubicBezTo>
                <a:cubicBezTo>
                  <a:pt x="729" y="1275"/>
                  <a:pt x="729" y="1275"/>
                  <a:pt x="729" y="1275"/>
                </a:cubicBezTo>
                <a:cubicBezTo>
                  <a:pt x="816" y="1188"/>
                  <a:pt x="816" y="1188"/>
                  <a:pt x="816" y="1188"/>
                </a:cubicBezTo>
                <a:cubicBezTo>
                  <a:pt x="361" y="734"/>
                  <a:pt x="361" y="734"/>
                  <a:pt x="361" y="734"/>
                </a:cubicBezTo>
                <a:lnTo>
                  <a:pt x="275" y="821"/>
                </a:lnTo>
                <a:close/>
                <a:moveTo>
                  <a:pt x="360" y="1272"/>
                </a:moveTo>
                <a:cubicBezTo>
                  <a:pt x="278" y="1189"/>
                  <a:pt x="278" y="1189"/>
                  <a:pt x="278" y="1189"/>
                </a:cubicBezTo>
                <a:cubicBezTo>
                  <a:pt x="160" y="1307"/>
                  <a:pt x="160" y="1307"/>
                  <a:pt x="160" y="1307"/>
                </a:cubicBezTo>
                <a:cubicBezTo>
                  <a:pt x="278" y="1354"/>
                  <a:pt x="278" y="1354"/>
                  <a:pt x="278" y="1354"/>
                </a:cubicBezTo>
                <a:lnTo>
                  <a:pt x="360" y="12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17398269" y="6469238"/>
            <a:ext cx="814912" cy="780280"/>
          </a:xfrm>
          <a:custGeom>
            <a:avLst/>
            <a:gdLst>
              <a:gd name="T0" fmla="*/ 927 w 1628"/>
              <a:gd name="T1" fmla="*/ 454 h 1559"/>
              <a:gd name="T2" fmla="*/ 707 w 1628"/>
              <a:gd name="T3" fmla="*/ 452 h 1559"/>
              <a:gd name="T4" fmla="*/ 227 w 1628"/>
              <a:gd name="T5" fmla="*/ 62 h 1559"/>
              <a:gd name="T6" fmla="*/ 482 w 1628"/>
              <a:gd name="T7" fmla="*/ 678 h 1559"/>
              <a:gd name="T8" fmla="*/ 180 w 1628"/>
              <a:gd name="T9" fmla="*/ 1155 h 1559"/>
              <a:gd name="T10" fmla="*/ 169 w 1628"/>
              <a:gd name="T11" fmla="*/ 1535 h 1559"/>
              <a:gd name="T12" fmla="*/ 818 w 1628"/>
              <a:gd name="T13" fmla="*/ 991 h 1559"/>
              <a:gd name="T14" fmla="*/ 1461 w 1628"/>
              <a:gd name="T15" fmla="*/ 1532 h 1559"/>
              <a:gd name="T16" fmla="*/ 1451 w 1628"/>
              <a:gd name="T17" fmla="*/ 1152 h 1559"/>
              <a:gd name="T18" fmla="*/ 1151 w 1628"/>
              <a:gd name="T19" fmla="*/ 680 h 1559"/>
              <a:gd name="T20" fmla="*/ 1569 w 1628"/>
              <a:gd name="T21" fmla="*/ 456 h 1559"/>
              <a:gd name="T22" fmla="*/ 1029 w 1628"/>
              <a:gd name="T23" fmla="*/ 106 h 1559"/>
              <a:gd name="T24" fmla="*/ 170 w 1628"/>
              <a:gd name="T25" fmla="*/ 473 h 1559"/>
              <a:gd name="T26" fmla="*/ 602 w 1628"/>
              <a:gd name="T27" fmla="*/ 241 h 1559"/>
              <a:gd name="T28" fmla="*/ 209 w 1628"/>
              <a:gd name="T29" fmla="*/ 1434 h 1559"/>
              <a:gd name="T30" fmla="*/ 243 w 1628"/>
              <a:gd name="T31" fmla="*/ 1223 h 1559"/>
              <a:gd name="T32" fmla="*/ 750 w 1628"/>
              <a:gd name="T33" fmla="*/ 928 h 1559"/>
              <a:gd name="T34" fmla="*/ 1388 w 1628"/>
              <a:gd name="T35" fmla="*/ 1220 h 1559"/>
              <a:gd name="T36" fmla="*/ 1444 w 1628"/>
              <a:gd name="T37" fmla="*/ 1341 h 1559"/>
              <a:gd name="T38" fmla="*/ 573 w 1628"/>
              <a:gd name="T39" fmla="*/ 636 h 1559"/>
              <a:gd name="T40" fmla="*/ 1388 w 1628"/>
              <a:gd name="T41" fmla="*/ 1220 h 1559"/>
              <a:gd name="T42" fmla="*/ 885 w 1628"/>
              <a:gd name="T43" fmla="*/ 619 h 1559"/>
              <a:gd name="T44" fmla="*/ 1061 w 1628"/>
              <a:gd name="T45" fmla="*/ 637 h 1559"/>
              <a:gd name="T46" fmla="*/ 1475 w 1628"/>
              <a:gd name="T47" fmla="*/ 241 h 1559"/>
              <a:gd name="T48" fmla="*/ 1043 w 1628"/>
              <a:gd name="T49" fmla="*/ 473 h 1559"/>
              <a:gd name="T50" fmla="*/ 1475 w 1628"/>
              <a:gd name="T51" fmla="*/ 241 h 1559"/>
              <a:gd name="T52" fmla="*/ 233 w 1628"/>
              <a:gd name="T53" fmla="*/ 367 h 1559"/>
              <a:gd name="T54" fmla="*/ 538 w 1628"/>
              <a:gd name="T55" fmla="*/ 335 h 1559"/>
              <a:gd name="T56" fmla="*/ 345 w 1628"/>
              <a:gd name="T57" fmla="*/ 402 h 1559"/>
              <a:gd name="T58" fmla="*/ 449 w 1628"/>
              <a:gd name="T59" fmla="*/ 345 h 1559"/>
              <a:gd name="T60" fmla="*/ 1106 w 1628"/>
              <a:gd name="T61" fmla="*/ 367 h 1559"/>
              <a:gd name="T62" fmla="*/ 1382 w 1628"/>
              <a:gd name="T63" fmla="*/ 445 h 1559"/>
              <a:gd name="T64" fmla="*/ 1241 w 1628"/>
              <a:gd name="T65" fmla="*/ 200 h 1559"/>
              <a:gd name="T66" fmla="*/ 1259 w 1628"/>
              <a:gd name="T67" fmla="*/ 289 h 1559"/>
              <a:gd name="T68" fmla="*/ 1219 w 1628"/>
              <a:gd name="T69" fmla="*/ 402 h 15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28" h="1559">
                <a:moveTo>
                  <a:pt x="1029" y="106"/>
                </a:moveTo>
                <a:cubicBezTo>
                  <a:pt x="930" y="190"/>
                  <a:pt x="890" y="329"/>
                  <a:pt x="927" y="454"/>
                </a:cubicBezTo>
                <a:cubicBezTo>
                  <a:pt x="818" y="556"/>
                  <a:pt x="818" y="556"/>
                  <a:pt x="818" y="556"/>
                </a:cubicBezTo>
                <a:cubicBezTo>
                  <a:pt x="707" y="452"/>
                  <a:pt x="707" y="452"/>
                  <a:pt x="707" y="452"/>
                </a:cubicBezTo>
                <a:cubicBezTo>
                  <a:pt x="745" y="324"/>
                  <a:pt x="701" y="182"/>
                  <a:pt x="598" y="97"/>
                </a:cubicBezTo>
                <a:cubicBezTo>
                  <a:pt x="494" y="13"/>
                  <a:pt x="346" y="0"/>
                  <a:pt x="227" y="62"/>
                </a:cubicBezTo>
                <a:cubicBezTo>
                  <a:pt x="65" y="147"/>
                  <a:pt x="0" y="352"/>
                  <a:pt x="91" y="515"/>
                </a:cubicBezTo>
                <a:cubicBezTo>
                  <a:pt x="167" y="653"/>
                  <a:pt x="331" y="723"/>
                  <a:pt x="482" y="678"/>
                </a:cubicBezTo>
                <a:cubicBezTo>
                  <a:pt x="585" y="774"/>
                  <a:pt x="585" y="774"/>
                  <a:pt x="585" y="774"/>
                </a:cubicBezTo>
                <a:cubicBezTo>
                  <a:pt x="180" y="1155"/>
                  <a:pt x="180" y="1155"/>
                  <a:pt x="180" y="1155"/>
                </a:cubicBezTo>
                <a:cubicBezTo>
                  <a:pt x="127" y="1204"/>
                  <a:pt x="97" y="1270"/>
                  <a:pt x="95" y="1341"/>
                </a:cubicBezTo>
                <a:cubicBezTo>
                  <a:pt x="93" y="1413"/>
                  <a:pt x="119" y="1482"/>
                  <a:pt x="169" y="1535"/>
                </a:cubicBezTo>
                <a:cubicBezTo>
                  <a:pt x="201" y="1559"/>
                  <a:pt x="201" y="1559"/>
                  <a:pt x="201" y="1559"/>
                </a:cubicBezTo>
                <a:cubicBezTo>
                  <a:pt x="818" y="991"/>
                  <a:pt x="818" y="991"/>
                  <a:pt x="818" y="991"/>
                </a:cubicBezTo>
                <a:cubicBezTo>
                  <a:pt x="1430" y="1559"/>
                  <a:pt x="1430" y="1559"/>
                  <a:pt x="1430" y="1559"/>
                </a:cubicBezTo>
                <a:cubicBezTo>
                  <a:pt x="1461" y="1532"/>
                  <a:pt x="1461" y="1532"/>
                  <a:pt x="1461" y="1532"/>
                </a:cubicBezTo>
                <a:cubicBezTo>
                  <a:pt x="1512" y="1479"/>
                  <a:pt x="1538" y="1410"/>
                  <a:pt x="1536" y="1338"/>
                </a:cubicBezTo>
                <a:cubicBezTo>
                  <a:pt x="1534" y="1267"/>
                  <a:pt x="1504" y="1201"/>
                  <a:pt x="1451" y="1152"/>
                </a:cubicBezTo>
                <a:cubicBezTo>
                  <a:pt x="1050" y="774"/>
                  <a:pt x="1050" y="774"/>
                  <a:pt x="1050" y="774"/>
                </a:cubicBezTo>
                <a:cubicBezTo>
                  <a:pt x="1151" y="680"/>
                  <a:pt x="1151" y="680"/>
                  <a:pt x="1151" y="680"/>
                </a:cubicBezTo>
                <a:cubicBezTo>
                  <a:pt x="1151" y="680"/>
                  <a:pt x="1151" y="680"/>
                  <a:pt x="1151" y="680"/>
                </a:cubicBezTo>
                <a:cubicBezTo>
                  <a:pt x="1326" y="732"/>
                  <a:pt x="1511" y="629"/>
                  <a:pt x="1569" y="456"/>
                </a:cubicBezTo>
                <a:cubicBezTo>
                  <a:pt x="1628" y="278"/>
                  <a:pt x="1523" y="91"/>
                  <a:pt x="1344" y="38"/>
                </a:cubicBezTo>
                <a:cubicBezTo>
                  <a:pt x="1235" y="6"/>
                  <a:pt x="1115" y="32"/>
                  <a:pt x="1029" y="106"/>
                </a:cubicBezTo>
                <a:close/>
                <a:moveTo>
                  <a:pt x="315" y="591"/>
                </a:moveTo>
                <a:cubicBezTo>
                  <a:pt x="252" y="573"/>
                  <a:pt x="201" y="531"/>
                  <a:pt x="170" y="473"/>
                </a:cubicBezTo>
                <a:cubicBezTo>
                  <a:pt x="107" y="355"/>
                  <a:pt x="152" y="204"/>
                  <a:pt x="270" y="141"/>
                </a:cubicBezTo>
                <a:cubicBezTo>
                  <a:pt x="388" y="78"/>
                  <a:pt x="538" y="123"/>
                  <a:pt x="602" y="241"/>
                </a:cubicBezTo>
                <a:cubicBezTo>
                  <a:pt x="702" y="429"/>
                  <a:pt x="519" y="653"/>
                  <a:pt x="315" y="591"/>
                </a:cubicBezTo>
                <a:close/>
                <a:moveTo>
                  <a:pt x="209" y="1434"/>
                </a:moveTo>
                <a:cubicBezTo>
                  <a:pt x="194" y="1407"/>
                  <a:pt x="186" y="1376"/>
                  <a:pt x="187" y="1344"/>
                </a:cubicBezTo>
                <a:cubicBezTo>
                  <a:pt x="188" y="1298"/>
                  <a:pt x="208" y="1255"/>
                  <a:pt x="243" y="1223"/>
                </a:cubicBezTo>
                <a:cubicBezTo>
                  <a:pt x="653" y="837"/>
                  <a:pt x="653" y="837"/>
                  <a:pt x="653" y="837"/>
                </a:cubicBezTo>
                <a:cubicBezTo>
                  <a:pt x="750" y="928"/>
                  <a:pt x="750" y="928"/>
                  <a:pt x="750" y="928"/>
                </a:cubicBezTo>
                <a:lnTo>
                  <a:pt x="209" y="1434"/>
                </a:lnTo>
                <a:close/>
                <a:moveTo>
                  <a:pt x="1388" y="1220"/>
                </a:moveTo>
                <a:cubicBezTo>
                  <a:pt x="1388" y="1220"/>
                  <a:pt x="1388" y="1220"/>
                  <a:pt x="1388" y="1220"/>
                </a:cubicBezTo>
                <a:cubicBezTo>
                  <a:pt x="1423" y="1252"/>
                  <a:pt x="1442" y="1295"/>
                  <a:pt x="1444" y="1341"/>
                </a:cubicBezTo>
                <a:cubicBezTo>
                  <a:pt x="1445" y="1373"/>
                  <a:pt x="1437" y="1404"/>
                  <a:pt x="1422" y="1431"/>
                </a:cubicBezTo>
                <a:cubicBezTo>
                  <a:pt x="573" y="636"/>
                  <a:pt x="573" y="636"/>
                  <a:pt x="573" y="636"/>
                </a:cubicBezTo>
                <a:cubicBezTo>
                  <a:pt x="610" y="611"/>
                  <a:pt x="642" y="578"/>
                  <a:pt x="667" y="541"/>
                </a:cubicBezTo>
                <a:lnTo>
                  <a:pt x="1388" y="1220"/>
                </a:lnTo>
                <a:close/>
                <a:moveTo>
                  <a:pt x="983" y="711"/>
                </a:moveTo>
                <a:cubicBezTo>
                  <a:pt x="885" y="619"/>
                  <a:pt x="885" y="619"/>
                  <a:pt x="885" y="619"/>
                </a:cubicBezTo>
                <a:cubicBezTo>
                  <a:pt x="967" y="542"/>
                  <a:pt x="967" y="542"/>
                  <a:pt x="967" y="542"/>
                </a:cubicBezTo>
                <a:cubicBezTo>
                  <a:pt x="992" y="579"/>
                  <a:pt x="1023" y="612"/>
                  <a:pt x="1061" y="637"/>
                </a:cubicBezTo>
                <a:lnTo>
                  <a:pt x="983" y="711"/>
                </a:lnTo>
                <a:close/>
                <a:moveTo>
                  <a:pt x="1475" y="241"/>
                </a:moveTo>
                <a:cubicBezTo>
                  <a:pt x="1576" y="429"/>
                  <a:pt x="1392" y="653"/>
                  <a:pt x="1188" y="591"/>
                </a:cubicBezTo>
                <a:cubicBezTo>
                  <a:pt x="1126" y="573"/>
                  <a:pt x="1074" y="531"/>
                  <a:pt x="1043" y="473"/>
                </a:cubicBezTo>
                <a:cubicBezTo>
                  <a:pt x="980" y="355"/>
                  <a:pt x="1026" y="204"/>
                  <a:pt x="1143" y="141"/>
                </a:cubicBezTo>
                <a:cubicBezTo>
                  <a:pt x="1261" y="78"/>
                  <a:pt x="1412" y="123"/>
                  <a:pt x="1475" y="241"/>
                </a:cubicBezTo>
                <a:close/>
                <a:moveTo>
                  <a:pt x="371" y="200"/>
                </a:moveTo>
                <a:cubicBezTo>
                  <a:pt x="289" y="208"/>
                  <a:pt x="225" y="285"/>
                  <a:pt x="233" y="367"/>
                </a:cubicBezTo>
                <a:cubicBezTo>
                  <a:pt x="241" y="451"/>
                  <a:pt x="320" y="516"/>
                  <a:pt x="404" y="505"/>
                </a:cubicBezTo>
                <a:cubicBezTo>
                  <a:pt x="486" y="496"/>
                  <a:pt x="548" y="417"/>
                  <a:pt x="538" y="335"/>
                </a:cubicBezTo>
                <a:cubicBezTo>
                  <a:pt x="528" y="253"/>
                  <a:pt x="453" y="192"/>
                  <a:pt x="371" y="200"/>
                </a:cubicBezTo>
                <a:close/>
                <a:moveTo>
                  <a:pt x="345" y="402"/>
                </a:moveTo>
                <a:cubicBezTo>
                  <a:pt x="300" y="365"/>
                  <a:pt x="327" y="289"/>
                  <a:pt x="386" y="289"/>
                </a:cubicBezTo>
                <a:cubicBezTo>
                  <a:pt x="417" y="289"/>
                  <a:pt x="445" y="313"/>
                  <a:pt x="449" y="345"/>
                </a:cubicBezTo>
                <a:cubicBezTo>
                  <a:pt x="456" y="401"/>
                  <a:pt x="389" y="438"/>
                  <a:pt x="345" y="402"/>
                </a:cubicBezTo>
                <a:close/>
                <a:moveTo>
                  <a:pt x="1106" y="367"/>
                </a:moveTo>
                <a:cubicBezTo>
                  <a:pt x="1114" y="452"/>
                  <a:pt x="1192" y="516"/>
                  <a:pt x="1277" y="505"/>
                </a:cubicBezTo>
                <a:cubicBezTo>
                  <a:pt x="1319" y="500"/>
                  <a:pt x="1357" y="479"/>
                  <a:pt x="1382" y="445"/>
                </a:cubicBezTo>
                <a:cubicBezTo>
                  <a:pt x="1406" y="414"/>
                  <a:pt x="1416" y="374"/>
                  <a:pt x="1412" y="335"/>
                </a:cubicBezTo>
                <a:cubicBezTo>
                  <a:pt x="1401" y="251"/>
                  <a:pt x="1325" y="190"/>
                  <a:pt x="1241" y="200"/>
                </a:cubicBezTo>
                <a:cubicBezTo>
                  <a:pt x="1159" y="210"/>
                  <a:pt x="1098" y="285"/>
                  <a:pt x="1106" y="367"/>
                </a:cubicBezTo>
                <a:close/>
                <a:moveTo>
                  <a:pt x="1259" y="289"/>
                </a:moveTo>
                <a:cubicBezTo>
                  <a:pt x="1291" y="289"/>
                  <a:pt x="1318" y="313"/>
                  <a:pt x="1322" y="345"/>
                </a:cubicBezTo>
                <a:cubicBezTo>
                  <a:pt x="1329" y="401"/>
                  <a:pt x="1262" y="438"/>
                  <a:pt x="1219" y="402"/>
                </a:cubicBezTo>
                <a:cubicBezTo>
                  <a:pt x="1174" y="365"/>
                  <a:pt x="1201" y="289"/>
                  <a:pt x="1259" y="2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1802875" y="6475061"/>
            <a:ext cx="519165" cy="768634"/>
          </a:xfrm>
          <a:custGeom>
            <a:avLst/>
            <a:gdLst>
              <a:gd name="T0" fmla="*/ 1 w 1037"/>
              <a:gd name="T1" fmla="*/ 1445 h 1536"/>
              <a:gd name="T2" fmla="*/ 1 w 1037"/>
              <a:gd name="T3" fmla="*/ 1536 h 1536"/>
              <a:gd name="T4" fmla="*/ 1037 w 1037"/>
              <a:gd name="T5" fmla="*/ 1536 h 1536"/>
              <a:gd name="T6" fmla="*/ 1037 w 1037"/>
              <a:gd name="T7" fmla="*/ 1445 h 1536"/>
              <a:gd name="T8" fmla="*/ 693 w 1037"/>
              <a:gd name="T9" fmla="*/ 1445 h 1536"/>
              <a:gd name="T10" fmla="*/ 693 w 1037"/>
              <a:gd name="T11" fmla="*/ 1316 h 1536"/>
              <a:gd name="T12" fmla="*/ 887 w 1037"/>
              <a:gd name="T13" fmla="*/ 1316 h 1536"/>
              <a:gd name="T14" fmla="*/ 887 w 1037"/>
              <a:gd name="T15" fmla="*/ 1048 h 1536"/>
              <a:gd name="T16" fmla="*/ 905 w 1037"/>
              <a:gd name="T17" fmla="*/ 528 h 1536"/>
              <a:gd name="T18" fmla="*/ 519 w 1037"/>
              <a:gd name="T19" fmla="*/ 226 h 1536"/>
              <a:gd name="T20" fmla="*/ 336 w 1037"/>
              <a:gd name="T21" fmla="*/ 181 h 1536"/>
              <a:gd name="T22" fmla="*/ 336 w 1037"/>
              <a:gd name="T23" fmla="*/ 0 h 1536"/>
              <a:gd name="T24" fmla="*/ 66 w 1037"/>
              <a:gd name="T25" fmla="*/ 0 h 1536"/>
              <a:gd name="T26" fmla="*/ 66 w 1037"/>
              <a:gd name="T27" fmla="*/ 181 h 1536"/>
              <a:gd name="T28" fmla="*/ 0 w 1037"/>
              <a:gd name="T29" fmla="*/ 181 h 1536"/>
              <a:gd name="T30" fmla="*/ 0 w 1037"/>
              <a:gd name="T31" fmla="*/ 857 h 1536"/>
              <a:gd name="T32" fmla="*/ 156 w 1037"/>
              <a:gd name="T33" fmla="*/ 857 h 1536"/>
              <a:gd name="T34" fmla="*/ 156 w 1037"/>
              <a:gd name="T35" fmla="*/ 965 h 1536"/>
              <a:gd name="T36" fmla="*/ 246 w 1037"/>
              <a:gd name="T37" fmla="*/ 965 h 1536"/>
              <a:gd name="T38" fmla="*/ 246 w 1037"/>
              <a:gd name="T39" fmla="*/ 857 h 1536"/>
              <a:gd name="T40" fmla="*/ 402 w 1037"/>
              <a:gd name="T41" fmla="*/ 857 h 1536"/>
              <a:gd name="T42" fmla="*/ 402 w 1037"/>
              <a:gd name="T43" fmla="*/ 493 h 1536"/>
              <a:gd name="T44" fmla="*/ 456 w 1037"/>
              <a:gd name="T45" fmla="*/ 486 h 1536"/>
              <a:gd name="T46" fmla="*/ 597 w 1037"/>
              <a:gd name="T47" fmla="*/ 817 h 1536"/>
              <a:gd name="T48" fmla="*/ 568 w 1037"/>
              <a:gd name="T49" fmla="*/ 982 h 1536"/>
              <a:gd name="T50" fmla="*/ 409 w 1037"/>
              <a:gd name="T51" fmla="*/ 982 h 1536"/>
              <a:gd name="T52" fmla="*/ 409 w 1037"/>
              <a:gd name="T53" fmla="*/ 1104 h 1536"/>
              <a:gd name="T54" fmla="*/ 1 w 1037"/>
              <a:gd name="T55" fmla="*/ 1104 h 1536"/>
              <a:gd name="T56" fmla="*/ 1 w 1037"/>
              <a:gd name="T57" fmla="*/ 1194 h 1536"/>
              <a:gd name="T58" fmla="*/ 409 w 1037"/>
              <a:gd name="T59" fmla="*/ 1194 h 1536"/>
              <a:gd name="T60" fmla="*/ 409 w 1037"/>
              <a:gd name="T61" fmla="*/ 1316 h 1536"/>
              <a:gd name="T62" fmla="*/ 603 w 1037"/>
              <a:gd name="T63" fmla="*/ 1316 h 1536"/>
              <a:gd name="T64" fmla="*/ 603 w 1037"/>
              <a:gd name="T65" fmla="*/ 1445 h 1536"/>
              <a:gd name="T66" fmla="*/ 1 w 1037"/>
              <a:gd name="T67" fmla="*/ 1445 h 1536"/>
              <a:gd name="T68" fmla="*/ 156 w 1037"/>
              <a:gd name="T69" fmla="*/ 91 h 1536"/>
              <a:gd name="T70" fmla="*/ 246 w 1037"/>
              <a:gd name="T71" fmla="*/ 91 h 1536"/>
              <a:gd name="T72" fmla="*/ 246 w 1037"/>
              <a:gd name="T73" fmla="*/ 181 h 1536"/>
              <a:gd name="T74" fmla="*/ 156 w 1037"/>
              <a:gd name="T75" fmla="*/ 181 h 1536"/>
              <a:gd name="T76" fmla="*/ 156 w 1037"/>
              <a:gd name="T77" fmla="*/ 91 h 1536"/>
              <a:gd name="T78" fmla="*/ 312 w 1037"/>
              <a:gd name="T79" fmla="*/ 767 h 1536"/>
              <a:gd name="T80" fmla="*/ 90 w 1037"/>
              <a:gd name="T81" fmla="*/ 767 h 1536"/>
              <a:gd name="T82" fmla="*/ 90 w 1037"/>
              <a:gd name="T83" fmla="*/ 271 h 1536"/>
              <a:gd name="T84" fmla="*/ 270 w 1037"/>
              <a:gd name="T85" fmla="*/ 271 h 1536"/>
              <a:gd name="T86" fmla="*/ 312 w 1037"/>
              <a:gd name="T87" fmla="*/ 458 h 1536"/>
              <a:gd name="T88" fmla="*/ 312 w 1037"/>
              <a:gd name="T89" fmla="*/ 767 h 1536"/>
              <a:gd name="T90" fmla="*/ 476 w 1037"/>
              <a:gd name="T91" fmla="*/ 343 h 1536"/>
              <a:gd name="T92" fmla="*/ 411 w 1037"/>
              <a:gd name="T93" fmla="*/ 403 h 1536"/>
              <a:gd name="T94" fmla="*/ 411 w 1037"/>
              <a:gd name="T95" fmla="*/ 272 h 1536"/>
              <a:gd name="T96" fmla="*/ 476 w 1037"/>
              <a:gd name="T97" fmla="*/ 343 h 1536"/>
              <a:gd name="T98" fmla="*/ 532 w 1037"/>
              <a:gd name="T99" fmla="*/ 435 h 1536"/>
              <a:gd name="T100" fmla="*/ 566 w 1037"/>
              <a:gd name="T101" fmla="*/ 332 h 1536"/>
              <a:gd name="T102" fmla="*/ 868 w 1037"/>
              <a:gd name="T103" fmla="*/ 762 h 1536"/>
              <a:gd name="T104" fmla="*/ 821 w 1037"/>
              <a:gd name="T105" fmla="*/ 982 h 1536"/>
              <a:gd name="T106" fmla="*/ 662 w 1037"/>
              <a:gd name="T107" fmla="*/ 982 h 1536"/>
              <a:gd name="T108" fmla="*/ 687 w 1037"/>
              <a:gd name="T109" fmla="*/ 817 h 1536"/>
              <a:gd name="T110" fmla="*/ 532 w 1037"/>
              <a:gd name="T111" fmla="*/ 435 h 1536"/>
              <a:gd name="T112" fmla="*/ 499 w 1037"/>
              <a:gd name="T113" fmla="*/ 1226 h 1536"/>
              <a:gd name="T114" fmla="*/ 499 w 1037"/>
              <a:gd name="T115" fmla="*/ 1072 h 1536"/>
              <a:gd name="T116" fmla="*/ 797 w 1037"/>
              <a:gd name="T117" fmla="*/ 1072 h 1536"/>
              <a:gd name="T118" fmla="*/ 797 w 1037"/>
              <a:gd name="T119" fmla="*/ 1226 h 1536"/>
              <a:gd name="T120" fmla="*/ 499 w 1037"/>
              <a:gd name="T121" fmla="*/ 122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7" h="1536">
                <a:moveTo>
                  <a:pt x="1" y="1445"/>
                </a:moveTo>
                <a:cubicBezTo>
                  <a:pt x="1" y="1536"/>
                  <a:pt x="1" y="1536"/>
                  <a:pt x="1" y="1536"/>
                </a:cubicBezTo>
                <a:cubicBezTo>
                  <a:pt x="1037" y="1536"/>
                  <a:pt x="1037" y="1536"/>
                  <a:pt x="1037" y="1536"/>
                </a:cubicBezTo>
                <a:cubicBezTo>
                  <a:pt x="1037" y="1445"/>
                  <a:pt x="1037" y="1445"/>
                  <a:pt x="1037" y="1445"/>
                </a:cubicBezTo>
                <a:cubicBezTo>
                  <a:pt x="693" y="1445"/>
                  <a:pt x="693" y="1445"/>
                  <a:pt x="693" y="1445"/>
                </a:cubicBezTo>
                <a:cubicBezTo>
                  <a:pt x="693" y="1316"/>
                  <a:pt x="693" y="1316"/>
                  <a:pt x="693" y="1316"/>
                </a:cubicBezTo>
                <a:cubicBezTo>
                  <a:pt x="887" y="1316"/>
                  <a:pt x="887" y="1316"/>
                  <a:pt x="887" y="1316"/>
                </a:cubicBezTo>
                <a:cubicBezTo>
                  <a:pt x="887" y="1048"/>
                  <a:pt x="887" y="1048"/>
                  <a:pt x="887" y="1048"/>
                </a:cubicBezTo>
                <a:cubicBezTo>
                  <a:pt x="976" y="894"/>
                  <a:pt x="981" y="688"/>
                  <a:pt x="905" y="528"/>
                </a:cubicBezTo>
                <a:cubicBezTo>
                  <a:pt x="832" y="373"/>
                  <a:pt x="687" y="259"/>
                  <a:pt x="519" y="226"/>
                </a:cubicBezTo>
                <a:cubicBezTo>
                  <a:pt x="467" y="177"/>
                  <a:pt x="402" y="181"/>
                  <a:pt x="336" y="181"/>
                </a:cubicBezTo>
                <a:cubicBezTo>
                  <a:pt x="336" y="0"/>
                  <a:pt x="336" y="0"/>
                  <a:pt x="336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6" y="181"/>
                  <a:pt x="66" y="181"/>
                  <a:pt x="66" y="181"/>
                </a:cubicBezTo>
                <a:cubicBezTo>
                  <a:pt x="0" y="181"/>
                  <a:pt x="0" y="181"/>
                  <a:pt x="0" y="181"/>
                </a:cubicBezTo>
                <a:cubicBezTo>
                  <a:pt x="0" y="857"/>
                  <a:pt x="0" y="857"/>
                  <a:pt x="0" y="857"/>
                </a:cubicBezTo>
                <a:cubicBezTo>
                  <a:pt x="156" y="857"/>
                  <a:pt x="156" y="857"/>
                  <a:pt x="156" y="857"/>
                </a:cubicBezTo>
                <a:cubicBezTo>
                  <a:pt x="156" y="965"/>
                  <a:pt x="156" y="965"/>
                  <a:pt x="156" y="965"/>
                </a:cubicBezTo>
                <a:cubicBezTo>
                  <a:pt x="246" y="965"/>
                  <a:pt x="246" y="965"/>
                  <a:pt x="246" y="965"/>
                </a:cubicBezTo>
                <a:cubicBezTo>
                  <a:pt x="246" y="857"/>
                  <a:pt x="246" y="857"/>
                  <a:pt x="246" y="857"/>
                </a:cubicBezTo>
                <a:cubicBezTo>
                  <a:pt x="402" y="857"/>
                  <a:pt x="402" y="857"/>
                  <a:pt x="402" y="857"/>
                </a:cubicBezTo>
                <a:cubicBezTo>
                  <a:pt x="402" y="493"/>
                  <a:pt x="402" y="493"/>
                  <a:pt x="402" y="493"/>
                </a:cubicBezTo>
                <a:cubicBezTo>
                  <a:pt x="420" y="494"/>
                  <a:pt x="438" y="492"/>
                  <a:pt x="456" y="486"/>
                </a:cubicBezTo>
                <a:cubicBezTo>
                  <a:pt x="546" y="572"/>
                  <a:pt x="597" y="691"/>
                  <a:pt x="597" y="817"/>
                </a:cubicBezTo>
                <a:cubicBezTo>
                  <a:pt x="597" y="868"/>
                  <a:pt x="586" y="929"/>
                  <a:pt x="568" y="982"/>
                </a:cubicBezTo>
                <a:cubicBezTo>
                  <a:pt x="409" y="982"/>
                  <a:pt x="409" y="982"/>
                  <a:pt x="409" y="982"/>
                </a:cubicBezTo>
                <a:cubicBezTo>
                  <a:pt x="409" y="1104"/>
                  <a:pt x="409" y="1104"/>
                  <a:pt x="409" y="1104"/>
                </a:cubicBezTo>
                <a:cubicBezTo>
                  <a:pt x="1" y="1104"/>
                  <a:pt x="1" y="1104"/>
                  <a:pt x="1" y="1104"/>
                </a:cubicBezTo>
                <a:cubicBezTo>
                  <a:pt x="1" y="1194"/>
                  <a:pt x="1" y="1194"/>
                  <a:pt x="1" y="1194"/>
                </a:cubicBezTo>
                <a:cubicBezTo>
                  <a:pt x="409" y="1194"/>
                  <a:pt x="409" y="1194"/>
                  <a:pt x="409" y="1194"/>
                </a:cubicBezTo>
                <a:cubicBezTo>
                  <a:pt x="409" y="1316"/>
                  <a:pt x="409" y="1316"/>
                  <a:pt x="409" y="1316"/>
                </a:cubicBezTo>
                <a:cubicBezTo>
                  <a:pt x="603" y="1316"/>
                  <a:pt x="603" y="1316"/>
                  <a:pt x="603" y="1316"/>
                </a:cubicBezTo>
                <a:cubicBezTo>
                  <a:pt x="603" y="1445"/>
                  <a:pt x="603" y="1445"/>
                  <a:pt x="603" y="1445"/>
                </a:cubicBezTo>
                <a:lnTo>
                  <a:pt x="1" y="1445"/>
                </a:lnTo>
                <a:close/>
                <a:moveTo>
                  <a:pt x="156" y="91"/>
                </a:moveTo>
                <a:cubicBezTo>
                  <a:pt x="246" y="91"/>
                  <a:pt x="246" y="91"/>
                  <a:pt x="246" y="91"/>
                </a:cubicBezTo>
                <a:cubicBezTo>
                  <a:pt x="246" y="181"/>
                  <a:pt x="246" y="181"/>
                  <a:pt x="246" y="181"/>
                </a:cubicBezTo>
                <a:cubicBezTo>
                  <a:pt x="156" y="181"/>
                  <a:pt x="156" y="181"/>
                  <a:pt x="156" y="181"/>
                </a:cubicBezTo>
                <a:lnTo>
                  <a:pt x="156" y="91"/>
                </a:lnTo>
                <a:close/>
                <a:moveTo>
                  <a:pt x="312" y="767"/>
                </a:moveTo>
                <a:cubicBezTo>
                  <a:pt x="90" y="767"/>
                  <a:pt x="90" y="767"/>
                  <a:pt x="90" y="767"/>
                </a:cubicBezTo>
                <a:cubicBezTo>
                  <a:pt x="90" y="271"/>
                  <a:pt x="90" y="271"/>
                  <a:pt x="90" y="271"/>
                </a:cubicBezTo>
                <a:cubicBezTo>
                  <a:pt x="270" y="271"/>
                  <a:pt x="270" y="271"/>
                  <a:pt x="270" y="271"/>
                </a:cubicBezTo>
                <a:cubicBezTo>
                  <a:pt x="245" y="325"/>
                  <a:pt x="251" y="427"/>
                  <a:pt x="312" y="458"/>
                </a:cubicBezTo>
                <a:lnTo>
                  <a:pt x="312" y="767"/>
                </a:lnTo>
                <a:close/>
                <a:moveTo>
                  <a:pt x="476" y="343"/>
                </a:moveTo>
                <a:cubicBezTo>
                  <a:pt x="473" y="377"/>
                  <a:pt x="444" y="403"/>
                  <a:pt x="411" y="403"/>
                </a:cubicBezTo>
                <a:cubicBezTo>
                  <a:pt x="326" y="403"/>
                  <a:pt x="326" y="272"/>
                  <a:pt x="411" y="272"/>
                </a:cubicBezTo>
                <a:cubicBezTo>
                  <a:pt x="449" y="272"/>
                  <a:pt x="480" y="305"/>
                  <a:pt x="476" y="343"/>
                </a:cubicBezTo>
                <a:close/>
                <a:moveTo>
                  <a:pt x="532" y="435"/>
                </a:moveTo>
                <a:cubicBezTo>
                  <a:pt x="557" y="410"/>
                  <a:pt x="568" y="366"/>
                  <a:pt x="566" y="332"/>
                </a:cubicBezTo>
                <a:cubicBezTo>
                  <a:pt x="745" y="396"/>
                  <a:pt x="868" y="566"/>
                  <a:pt x="868" y="762"/>
                </a:cubicBezTo>
                <a:cubicBezTo>
                  <a:pt x="868" y="840"/>
                  <a:pt x="850" y="920"/>
                  <a:pt x="821" y="982"/>
                </a:cubicBezTo>
                <a:cubicBezTo>
                  <a:pt x="662" y="982"/>
                  <a:pt x="662" y="982"/>
                  <a:pt x="662" y="982"/>
                </a:cubicBezTo>
                <a:cubicBezTo>
                  <a:pt x="678" y="927"/>
                  <a:pt x="687" y="869"/>
                  <a:pt x="687" y="817"/>
                </a:cubicBezTo>
                <a:cubicBezTo>
                  <a:pt x="687" y="673"/>
                  <a:pt x="631" y="537"/>
                  <a:pt x="532" y="435"/>
                </a:cubicBezTo>
                <a:close/>
                <a:moveTo>
                  <a:pt x="499" y="1226"/>
                </a:moveTo>
                <a:cubicBezTo>
                  <a:pt x="499" y="1072"/>
                  <a:pt x="499" y="1072"/>
                  <a:pt x="499" y="1072"/>
                </a:cubicBezTo>
                <a:cubicBezTo>
                  <a:pt x="797" y="1072"/>
                  <a:pt x="797" y="1072"/>
                  <a:pt x="797" y="1072"/>
                </a:cubicBezTo>
                <a:cubicBezTo>
                  <a:pt x="797" y="1226"/>
                  <a:pt x="797" y="1226"/>
                  <a:pt x="797" y="1226"/>
                </a:cubicBezTo>
                <a:lnTo>
                  <a:pt x="499" y="12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15152996" y="6565471"/>
            <a:ext cx="768634" cy="587815"/>
          </a:xfrm>
          <a:custGeom>
            <a:avLst/>
            <a:gdLst>
              <a:gd name="T0" fmla="*/ 1536 w 1536"/>
              <a:gd name="T1" fmla="*/ 1175 h 1175"/>
              <a:gd name="T2" fmla="*/ 1536 w 1536"/>
              <a:gd name="T3" fmla="*/ 1085 h 1175"/>
              <a:gd name="T4" fmla="*/ 1437 w 1536"/>
              <a:gd name="T5" fmla="*/ 1085 h 1175"/>
              <a:gd name="T6" fmla="*/ 1437 w 1536"/>
              <a:gd name="T7" fmla="*/ 814 h 1175"/>
              <a:gd name="T8" fmla="*/ 1536 w 1536"/>
              <a:gd name="T9" fmla="*/ 814 h 1175"/>
              <a:gd name="T10" fmla="*/ 1536 w 1536"/>
              <a:gd name="T11" fmla="*/ 724 h 1175"/>
              <a:gd name="T12" fmla="*/ 1252 w 1536"/>
              <a:gd name="T13" fmla="*/ 724 h 1175"/>
              <a:gd name="T14" fmla="*/ 1252 w 1536"/>
              <a:gd name="T15" fmla="*/ 452 h 1175"/>
              <a:gd name="T16" fmla="*/ 1536 w 1536"/>
              <a:gd name="T17" fmla="*/ 452 h 1175"/>
              <a:gd name="T18" fmla="*/ 1536 w 1536"/>
              <a:gd name="T19" fmla="*/ 362 h 1175"/>
              <a:gd name="T20" fmla="*/ 1437 w 1536"/>
              <a:gd name="T21" fmla="*/ 362 h 1175"/>
              <a:gd name="T22" fmla="*/ 1437 w 1536"/>
              <a:gd name="T23" fmla="*/ 90 h 1175"/>
              <a:gd name="T24" fmla="*/ 1536 w 1536"/>
              <a:gd name="T25" fmla="*/ 90 h 1175"/>
              <a:gd name="T26" fmla="*/ 1536 w 1536"/>
              <a:gd name="T27" fmla="*/ 0 h 1175"/>
              <a:gd name="T28" fmla="*/ 463 w 1536"/>
              <a:gd name="T29" fmla="*/ 0 h 1175"/>
              <a:gd name="T30" fmla="*/ 283 w 1536"/>
              <a:gd name="T31" fmla="*/ 362 h 1175"/>
              <a:gd name="T32" fmla="*/ 0 w 1536"/>
              <a:gd name="T33" fmla="*/ 362 h 1175"/>
              <a:gd name="T34" fmla="*/ 0 w 1536"/>
              <a:gd name="T35" fmla="*/ 452 h 1175"/>
              <a:gd name="T36" fmla="*/ 98 w 1536"/>
              <a:gd name="T37" fmla="*/ 452 h 1175"/>
              <a:gd name="T38" fmla="*/ 98 w 1536"/>
              <a:gd name="T39" fmla="*/ 724 h 1175"/>
              <a:gd name="T40" fmla="*/ 0 w 1536"/>
              <a:gd name="T41" fmla="*/ 724 h 1175"/>
              <a:gd name="T42" fmla="*/ 0 w 1536"/>
              <a:gd name="T43" fmla="*/ 814 h 1175"/>
              <a:gd name="T44" fmla="*/ 283 w 1536"/>
              <a:gd name="T45" fmla="*/ 814 h 1175"/>
              <a:gd name="T46" fmla="*/ 463 w 1536"/>
              <a:gd name="T47" fmla="*/ 1175 h 1175"/>
              <a:gd name="T48" fmla="*/ 1536 w 1536"/>
              <a:gd name="T49" fmla="*/ 1175 h 1175"/>
              <a:gd name="T50" fmla="*/ 463 w 1536"/>
              <a:gd name="T51" fmla="*/ 90 h 1175"/>
              <a:gd name="T52" fmla="*/ 1347 w 1536"/>
              <a:gd name="T53" fmla="*/ 90 h 1175"/>
              <a:gd name="T54" fmla="*/ 1347 w 1536"/>
              <a:gd name="T55" fmla="*/ 181 h 1175"/>
              <a:gd name="T56" fmla="*/ 616 w 1536"/>
              <a:gd name="T57" fmla="*/ 181 h 1175"/>
              <a:gd name="T58" fmla="*/ 616 w 1536"/>
              <a:gd name="T59" fmla="*/ 271 h 1175"/>
              <a:gd name="T60" fmla="*/ 1347 w 1536"/>
              <a:gd name="T61" fmla="*/ 271 h 1175"/>
              <a:gd name="T62" fmla="*/ 1347 w 1536"/>
              <a:gd name="T63" fmla="*/ 362 h 1175"/>
              <a:gd name="T64" fmla="*/ 463 w 1536"/>
              <a:gd name="T65" fmla="*/ 362 h 1175"/>
              <a:gd name="T66" fmla="*/ 327 w 1536"/>
              <a:gd name="T67" fmla="*/ 226 h 1175"/>
              <a:gd name="T68" fmla="*/ 463 w 1536"/>
              <a:gd name="T69" fmla="*/ 90 h 1175"/>
              <a:gd name="T70" fmla="*/ 188 w 1536"/>
              <a:gd name="T71" fmla="*/ 724 h 1175"/>
              <a:gd name="T72" fmla="*/ 188 w 1536"/>
              <a:gd name="T73" fmla="*/ 633 h 1175"/>
              <a:gd name="T74" fmla="*/ 919 w 1536"/>
              <a:gd name="T75" fmla="*/ 633 h 1175"/>
              <a:gd name="T76" fmla="*/ 919 w 1536"/>
              <a:gd name="T77" fmla="*/ 543 h 1175"/>
              <a:gd name="T78" fmla="*/ 188 w 1536"/>
              <a:gd name="T79" fmla="*/ 543 h 1175"/>
              <a:gd name="T80" fmla="*/ 188 w 1536"/>
              <a:gd name="T81" fmla="*/ 452 h 1175"/>
              <a:gd name="T82" fmla="*/ 1072 w 1536"/>
              <a:gd name="T83" fmla="*/ 452 h 1175"/>
              <a:gd name="T84" fmla="*/ 1208 w 1536"/>
              <a:gd name="T85" fmla="*/ 588 h 1175"/>
              <a:gd name="T86" fmla="*/ 1072 w 1536"/>
              <a:gd name="T87" fmla="*/ 724 h 1175"/>
              <a:gd name="T88" fmla="*/ 188 w 1536"/>
              <a:gd name="T89" fmla="*/ 724 h 1175"/>
              <a:gd name="T90" fmla="*/ 327 w 1536"/>
              <a:gd name="T91" fmla="*/ 949 h 1175"/>
              <a:gd name="T92" fmla="*/ 463 w 1536"/>
              <a:gd name="T93" fmla="*/ 814 h 1175"/>
              <a:gd name="T94" fmla="*/ 1347 w 1536"/>
              <a:gd name="T95" fmla="*/ 814 h 1175"/>
              <a:gd name="T96" fmla="*/ 1347 w 1536"/>
              <a:gd name="T97" fmla="*/ 904 h 1175"/>
              <a:gd name="T98" fmla="*/ 616 w 1536"/>
              <a:gd name="T99" fmla="*/ 904 h 1175"/>
              <a:gd name="T100" fmla="*/ 616 w 1536"/>
              <a:gd name="T101" fmla="*/ 994 h 1175"/>
              <a:gd name="T102" fmla="*/ 1347 w 1536"/>
              <a:gd name="T103" fmla="*/ 994 h 1175"/>
              <a:gd name="T104" fmla="*/ 1347 w 1536"/>
              <a:gd name="T105" fmla="*/ 1085 h 1175"/>
              <a:gd name="T106" fmla="*/ 463 w 1536"/>
              <a:gd name="T107" fmla="*/ 1085 h 1175"/>
              <a:gd name="T108" fmla="*/ 327 w 1536"/>
              <a:gd name="T109" fmla="*/ 949 h 1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36" h="1175">
                <a:moveTo>
                  <a:pt x="1536" y="1175"/>
                </a:moveTo>
                <a:cubicBezTo>
                  <a:pt x="1536" y="1085"/>
                  <a:pt x="1536" y="1085"/>
                  <a:pt x="1536" y="1085"/>
                </a:cubicBezTo>
                <a:cubicBezTo>
                  <a:pt x="1437" y="1085"/>
                  <a:pt x="1437" y="1085"/>
                  <a:pt x="1437" y="1085"/>
                </a:cubicBezTo>
                <a:cubicBezTo>
                  <a:pt x="1437" y="814"/>
                  <a:pt x="1437" y="814"/>
                  <a:pt x="1437" y="814"/>
                </a:cubicBezTo>
                <a:cubicBezTo>
                  <a:pt x="1536" y="814"/>
                  <a:pt x="1536" y="814"/>
                  <a:pt x="1536" y="814"/>
                </a:cubicBezTo>
                <a:cubicBezTo>
                  <a:pt x="1536" y="724"/>
                  <a:pt x="1536" y="724"/>
                  <a:pt x="1536" y="724"/>
                </a:cubicBezTo>
                <a:cubicBezTo>
                  <a:pt x="1252" y="724"/>
                  <a:pt x="1252" y="724"/>
                  <a:pt x="1252" y="724"/>
                </a:cubicBezTo>
                <a:cubicBezTo>
                  <a:pt x="1312" y="644"/>
                  <a:pt x="1312" y="531"/>
                  <a:pt x="1252" y="452"/>
                </a:cubicBezTo>
                <a:cubicBezTo>
                  <a:pt x="1536" y="452"/>
                  <a:pt x="1536" y="452"/>
                  <a:pt x="1536" y="452"/>
                </a:cubicBezTo>
                <a:cubicBezTo>
                  <a:pt x="1536" y="362"/>
                  <a:pt x="1536" y="362"/>
                  <a:pt x="1536" y="362"/>
                </a:cubicBezTo>
                <a:cubicBezTo>
                  <a:pt x="1437" y="362"/>
                  <a:pt x="1437" y="362"/>
                  <a:pt x="1437" y="362"/>
                </a:cubicBezTo>
                <a:cubicBezTo>
                  <a:pt x="1437" y="90"/>
                  <a:pt x="1437" y="90"/>
                  <a:pt x="1437" y="90"/>
                </a:cubicBezTo>
                <a:cubicBezTo>
                  <a:pt x="1536" y="90"/>
                  <a:pt x="1536" y="90"/>
                  <a:pt x="1536" y="90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463" y="0"/>
                  <a:pt x="463" y="0"/>
                  <a:pt x="463" y="0"/>
                </a:cubicBezTo>
                <a:cubicBezTo>
                  <a:pt x="281" y="0"/>
                  <a:pt x="172" y="215"/>
                  <a:pt x="283" y="362"/>
                </a:cubicBezTo>
                <a:cubicBezTo>
                  <a:pt x="0" y="362"/>
                  <a:pt x="0" y="362"/>
                  <a:pt x="0" y="362"/>
                </a:cubicBezTo>
                <a:cubicBezTo>
                  <a:pt x="0" y="452"/>
                  <a:pt x="0" y="452"/>
                  <a:pt x="0" y="452"/>
                </a:cubicBezTo>
                <a:cubicBezTo>
                  <a:pt x="98" y="452"/>
                  <a:pt x="98" y="452"/>
                  <a:pt x="98" y="452"/>
                </a:cubicBezTo>
                <a:cubicBezTo>
                  <a:pt x="98" y="724"/>
                  <a:pt x="98" y="724"/>
                  <a:pt x="98" y="724"/>
                </a:cubicBezTo>
                <a:cubicBezTo>
                  <a:pt x="0" y="724"/>
                  <a:pt x="0" y="724"/>
                  <a:pt x="0" y="724"/>
                </a:cubicBezTo>
                <a:cubicBezTo>
                  <a:pt x="0" y="814"/>
                  <a:pt x="0" y="814"/>
                  <a:pt x="0" y="814"/>
                </a:cubicBezTo>
                <a:cubicBezTo>
                  <a:pt x="283" y="814"/>
                  <a:pt x="283" y="814"/>
                  <a:pt x="283" y="814"/>
                </a:cubicBezTo>
                <a:cubicBezTo>
                  <a:pt x="172" y="960"/>
                  <a:pt x="281" y="1175"/>
                  <a:pt x="463" y="1175"/>
                </a:cubicBezTo>
                <a:lnTo>
                  <a:pt x="1536" y="1175"/>
                </a:lnTo>
                <a:close/>
                <a:moveTo>
                  <a:pt x="463" y="90"/>
                </a:moveTo>
                <a:cubicBezTo>
                  <a:pt x="1347" y="90"/>
                  <a:pt x="1347" y="90"/>
                  <a:pt x="1347" y="90"/>
                </a:cubicBezTo>
                <a:cubicBezTo>
                  <a:pt x="1347" y="181"/>
                  <a:pt x="1347" y="181"/>
                  <a:pt x="1347" y="181"/>
                </a:cubicBezTo>
                <a:cubicBezTo>
                  <a:pt x="616" y="181"/>
                  <a:pt x="616" y="181"/>
                  <a:pt x="616" y="181"/>
                </a:cubicBezTo>
                <a:cubicBezTo>
                  <a:pt x="616" y="271"/>
                  <a:pt x="616" y="271"/>
                  <a:pt x="616" y="271"/>
                </a:cubicBezTo>
                <a:cubicBezTo>
                  <a:pt x="1347" y="271"/>
                  <a:pt x="1347" y="271"/>
                  <a:pt x="1347" y="271"/>
                </a:cubicBezTo>
                <a:cubicBezTo>
                  <a:pt x="1347" y="362"/>
                  <a:pt x="1347" y="362"/>
                  <a:pt x="1347" y="362"/>
                </a:cubicBezTo>
                <a:cubicBezTo>
                  <a:pt x="463" y="362"/>
                  <a:pt x="463" y="362"/>
                  <a:pt x="463" y="362"/>
                </a:cubicBezTo>
                <a:cubicBezTo>
                  <a:pt x="388" y="362"/>
                  <a:pt x="327" y="301"/>
                  <a:pt x="327" y="226"/>
                </a:cubicBezTo>
                <a:cubicBezTo>
                  <a:pt x="327" y="151"/>
                  <a:pt x="388" y="90"/>
                  <a:pt x="463" y="90"/>
                </a:cubicBezTo>
                <a:close/>
                <a:moveTo>
                  <a:pt x="188" y="724"/>
                </a:moveTo>
                <a:cubicBezTo>
                  <a:pt x="188" y="633"/>
                  <a:pt x="188" y="633"/>
                  <a:pt x="188" y="633"/>
                </a:cubicBezTo>
                <a:cubicBezTo>
                  <a:pt x="919" y="633"/>
                  <a:pt x="919" y="633"/>
                  <a:pt x="919" y="633"/>
                </a:cubicBezTo>
                <a:cubicBezTo>
                  <a:pt x="919" y="543"/>
                  <a:pt x="919" y="543"/>
                  <a:pt x="919" y="543"/>
                </a:cubicBezTo>
                <a:cubicBezTo>
                  <a:pt x="188" y="543"/>
                  <a:pt x="188" y="543"/>
                  <a:pt x="188" y="543"/>
                </a:cubicBezTo>
                <a:cubicBezTo>
                  <a:pt x="188" y="452"/>
                  <a:pt x="188" y="452"/>
                  <a:pt x="188" y="452"/>
                </a:cubicBezTo>
                <a:cubicBezTo>
                  <a:pt x="1072" y="452"/>
                  <a:pt x="1072" y="452"/>
                  <a:pt x="1072" y="452"/>
                </a:cubicBezTo>
                <a:cubicBezTo>
                  <a:pt x="1147" y="452"/>
                  <a:pt x="1208" y="513"/>
                  <a:pt x="1208" y="588"/>
                </a:cubicBezTo>
                <a:cubicBezTo>
                  <a:pt x="1208" y="663"/>
                  <a:pt x="1147" y="724"/>
                  <a:pt x="1072" y="724"/>
                </a:cubicBezTo>
                <a:lnTo>
                  <a:pt x="188" y="724"/>
                </a:lnTo>
                <a:close/>
                <a:moveTo>
                  <a:pt x="327" y="949"/>
                </a:moveTo>
                <a:cubicBezTo>
                  <a:pt x="327" y="875"/>
                  <a:pt x="389" y="814"/>
                  <a:pt x="463" y="814"/>
                </a:cubicBezTo>
                <a:cubicBezTo>
                  <a:pt x="1347" y="814"/>
                  <a:pt x="1347" y="814"/>
                  <a:pt x="1347" y="814"/>
                </a:cubicBezTo>
                <a:cubicBezTo>
                  <a:pt x="1347" y="904"/>
                  <a:pt x="1347" y="904"/>
                  <a:pt x="1347" y="904"/>
                </a:cubicBezTo>
                <a:cubicBezTo>
                  <a:pt x="616" y="904"/>
                  <a:pt x="616" y="904"/>
                  <a:pt x="616" y="904"/>
                </a:cubicBezTo>
                <a:cubicBezTo>
                  <a:pt x="616" y="994"/>
                  <a:pt x="616" y="994"/>
                  <a:pt x="616" y="994"/>
                </a:cubicBezTo>
                <a:cubicBezTo>
                  <a:pt x="1347" y="994"/>
                  <a:pt x="1347" y="994"/>
                  <a:pt x="1347" y="994"/>
                </a:cubicBezTo>
                <a:cubicBezTo>
                  <a:pt x="1347" y="1085"/>
                  <a:pt x="1347" y="1085"/>
                  <a:pt x="1347" y="1085"/>
                </a:cubicBezTo>
                <a:cubicBezTo>
                  <a:pt x="463" y="1085"/>
                  <a:pt x="463" y="1085"/>
                  <a:pt x="463" y="1085"/>
                </a:cubicBezTo>
                <a:cubicBezTo>
                  <a:pt x="389" y="1085"/>
                  <a:pt x="327" y="1023"/>
                  <a:pt x="327" y="9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21983208" y="6475061"/>
            <a:ext cx="686499" cy="768634"/>
          </a:xfrm>
          <a:custGeom>
            <a:avLst/>
            <a:gdLst>
              <a:gd name="T0" fmla="*/ 1455 w 2240"/>
              <a:gd name="T1" fmla="*/ 2508 h 2508"/>
              <a:gd name="T2" fmla="*/ 1602 w 2240"/>
              <a:gd name="T3" fmla="*/ 2508 h 2508"/>
              <a:gd name="T4" fmla="*/ 1602 w 2240"/>
              <a:gd name="T5" fmla="*/ 2136 h 2508"/>
              <a:gd name="T6" fmla="*/ 1247 w 2240"/>
              <a:gd name="T7" fmla="*/ 1545 h 2508"/>
              <a:gd name="T8" fmla="*/ 1401 w 2240"/>
              <a:gd name="T9" fmla="*/ 1545 h 2508"/>
              <a:gd name="T10" fmla="*/ 1401 w 2240"/>
              <a:gd name="T11" fmla="*/ 1398 h 2508"/>
              <a:gd name="T12" fmla="*/ 1190 w 2240"/>
              <a:gd name="T13" fmla="*/ 1398 h 2508"/>
              <a:gd name="T14" fmla="*/ 1190 w 2240"/>
              <a:gd name="T15" fmla="*/ 1091 h 2508"/>
              <a:gd name="T16" fmla="*/ 1770 w 2240"/>
              <a:gd name="T17" fmla="*/ 836 h 2508"/>
              <a:gd name="T18" fmla="*/ 1835 w 2240"/>
              <a:gd name="T19" fmla="*/ 986 h 2508"/>
              <a:gd name="T20" fmla="*/ 2240 w 2240"/>
              <a:gd name="T21" fmla="*/ 808 h 2508"/>
              <a:gd name="T22" fmla="*/ 1886 w 2240"/>
              <a:gd name="T23" fmla="*/ 0 h 2508"/>
              <a:gd name="T24" fmla="*/ 1483 w 2240"/>
              <a:gd name="T25" fmla="*/ 181 h 2508"/>
              <a:gd name="T26" fmla="*/ 1548 w 2240"/>
              <a:gd name="T27" fmla="*/ 331 h 2508"/>
              <a:gd name="T28" fmla="*/ 165 w 2240"/>
              <a:gd name="T29" fmla="*/ 942 h 2508"/>
              <a:gd name="T30" fmla="*/ 245 w 2240"/>
              <a:gd name="T31" fmla="*/ 1127 h 2508"/>
              <a:gd name="T32" fmla="*/ 0 w 2240"/>
              <a:gd name="T33" fmla="*/ 1234 h 2508"/>
              <a:gd name="T34" fmla="*/ 59 w 2240"/>
              <a:gd name="T35" fmla="*/ 1368 h 2508"/>
              <a:gd name="T36" fmla="*/ 305 w 2240"/>
              <a:gd name="T37" fmla="*/ 1260 h 2508"/>
              <a:gd name="T38" fmla="*/ 385 w 2240"/>
              <a:gd name="T39" fmla="*/ 1445 h 2508"/>
              <a:gd name="T40" fmla="*/ 1043 w 2240"/>
              <a:gd name="T41" fmla="*/ 1156 h 2508"/>
              <a:gd name="T42" fmla="*/ 1043 w 2240"/>
              <a:gd name="T43" fmla="*/ 1398 h 2508"/>
              <a:gd name="T44" fmla="*/ 833 w 2240"/>
              <a:gd name="T45" fmla="*/ 1398 h 2508"/>
              <a:gd name="T46" fmla="*/ 833 w 2240"/>
              <a:gd name="T47" fmla="*/ 1545 h 2508"/>
              <a:gd name="T48" fmla="*/ 988 w 2240"/>
              <a:gd name="T49" fmla="*/ 1545 h 2508"/>
              <a:gd name="T50" fmla="*/ 632 w 2240"/>
              <a:gd name="T51" fmla="*/ 2136 h 2508"/>
              <a:gd name="T52" fmla="*/ 632 w 2240"/>
              <a:gd name="T53" fmla="*/ 2508 h 2508"/>
              <a:gd name="T54" fmla="*/ 779 w 2240"/>
              <a:gd name="T55" fmla="*/ 2508 h 2508"/>
              <a:gd name="T56" fmla="*/ 779 w 2240"/>
              <a:gd name="T57" fmla="*/ 2230 h 2508"/>
              <a:gd name="T58" fmla="*/ 1455 w 2240"/>
              <a:gd name="T59" fmla="*/ 2230 h 2508"/>
              <a:gd name="T60" fmla="*/ 1455 w 2240"/>
              <a:gd name="T61" fmla="*/ 2508 h 2508"/>
              <a:gd name="T62" fmla="*/ 1811 w 2240"/>
              <a:gd name="T63" fmla="*/ 197 h 2508"/>
              <a:gd name="T64" fmla="*/ 2046 w 2240"/>
              <a:gd name="T65" fmla="*/ 733 h 2508"/>
              <a:gd name="T66" fmla="*/ 1912 w 2240"/>
              <a:gd name="T67" fmla="*/ 792 h 2508"/>
              <a:gd name="T68" fmla="*/ 1675 w 2240"/>
              <a:gd name="T69" fmla="*/ 256 h 2508"/>
              <a:gd name="T70" fmla="*/ 1811 w 2240"/>
              <a:gd name="T71" fmla="*/ 197 h 2508"/>
              <a:gd name="T72" fmla="*/ 454 w 2240"/>
              <a:gd name="T73" fmla="*/ 1270 h 2508"/>
              <a:gd name="T74" fmla="*/ 339 w 2240"/>
              <a:gd name="T75" fmla="*/ 1009 h 2508"/>
              <a:gd name="T76" fmla="*/ 908 w 2240"/>
              <a:gd name="T77" fmla="*/ 759 h 2508"/>
              <a:gd name="T78" fmla="*/ 1022 w 2240"/>
              <a:gd name="T79" fmla="*/ 1019 h 2508"/>
              <a:gd name="T80" fmla="*/ 454 w 2240"/>
              <a:gd name="T81" fmla="*/ 1270 h 2508"/>
              <a:gd name="T82" fmla="*/ 1042 w 2240"/>
              <a:gd name="T83" fmla="*/ 700 h 2508"/>
              <a:gd name="T84" fmla="*/ 1602 w 2240"/>
              <a:gd name="T85" fmla="*/ 454 h 2508"/>
              <a:gd name="T86" fmla="*/ 1716 w 2240"/>
              <a:gd name="T87" fmla="*/ 713 h 2508"/>
              <a:gd name="T88" fmla="*/ 1158 w 2240"/>
              <a:gd name="T89" fmla="*/ 960 h 2508"/>
              <a:gd name="T90" fmla="*/ 1042 w 2240"/>
              <a:gd name="T91" fmla="*/ 700 h 2508"/>
              <a:gd name="T92" fmla="*/ 834 w 2240"/>
              <a:gd name="T93" fmla="*/ 2083 h 2508"/>
              <a:gd name="T94" fmla="*/ 1117 w 2240"/>
              <a:gd name="T95" fmla="*/ 1613 h 2508"/>
              <a:gd name="T96" fmla="*/ 1399 w 2240"/>
              <a:gd name="T97" fmla="*/ 2083 h 2508"/>
              <a:gd name="T98" fmla="*/ 834 w 2240"/>
              <a:gd name="T99" fmla="*/ 2083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240" h="2508">
                <a:moveTo>
                  <a:pt x="1455" y="2508"/>
                </a:moveTo>
                <a:lnTo>
                  <a:pt x="1602" y="2508"/>
                </a:lnTo>
                <a:lnTo>
                  <a:pt x="1602" y="2136"/>
                </a:lnTo>
                <a:lnTo>
                  <a:pt x="1247" y="1545"/>
                </a:lnTo>
                <a:lnTo>
                  <a:pt x="1401" y="1545"/>
                </a:lnTo>
                <a:lnTo>
                  <a:pt x="1401" y="1398"/>
                </a:lnTo>
                <a:lnTo>
                  <a:pt x="1190" y="1398"/>
                </a:lnTo>
                <a:lnTo>
                  <a:pt x="1190" y="1091"/>
                </a:lnTo>
                <a:lnTo>
                  <a:pt x="1770" y="836"/>
                </a:lnTo>
                <a:lnTo>
                  <a:pt x="1835" y="986"/>
                </a:lnTo>
                <a:lnTo>
                  <a:pt x="2240" y="808"/>
                </a:lnTo>
                <a:lnTo>
                  <a:pt x="1886" y="0"/>
                </a:lnTo>
                <a:lnTo>
                  <a:pt x="1483" y="181"/>
                </a:lnTo>
                <a:lnTo>
                  <a:pt x="1548" y="331"/>
                </a:lnTo>
                <a:lnTo>
                  <a:pt x="165" y="942"/>
                </a:lnTo>
                <a:lnTo>
                  <a:pt x="245" y="1127"/>
                </a:lnTo>
                <a:lnTo>
                  <a:pt x="0" y="1234"/>
                </a:lnTo>
                <a:lnTo>
                  <a:pt x="59" y="1368"/>
                </a:lnTo>
                <a:lnTo>
                  <a:pt x="305" y="1260"/>
                </a:lnTo>
                <a:lnTo>
                  <a:pt x="385" y="1445"/>
                </a:lnTo>
                <a:lnTo>
                  <a:pt x="1043" y="1156"/>
                </a:lnTo>
                <a:lnTo>
                  <a:pt x="1043" y="1398"/>
                </a:lnTo>
                <a:lnTo>
                  <a:pt x="833" y="1398"/>
                </a:lnTo>
                <a:lnTo>
                  <a:pt x="833" y="1545"/>
                </a:lnTo>
                <a:lnTo>
                  <a:pt x="988" y="1545"/>
                </a:lnTo>
                <a:lnTo>
                  <a:pt x="632" y="2136"/>
                </a:lnTo>
                <a:lnTo>
                  <a:pt x="632" y="2508"/>
                </a:lnTo>
                <a:lnTo>
                  <a:pt x="779" y="2508"/>
                </a:lnTo>
                <a:lnTo>
                  <a:pt x="779" y="2230"/>
                </a:lnTo>
                <a:lnTo>
                  <a:pt x="1455" y="2230"/>
                </a:lnTo>
                <a:lnTo>
                  <a:pt x="1455" y="2508"/>
                </a:lnTo>
                <a:close/>
                <a:moveTo>
                  <a:pt x="1811" y="197"/>
                </a:moveTo>
                <a:lnTo>
                  <a:pt x="2046" y="733"/>
                </a:lnTo>
                <a:lnTo>
                  <a:pt x="1912" y="792"/>
                </a:lnTo>
                <a:lnTo>
                  <a:pt x="1675" y="256"/>
                </a:lnTo>
                <a:lnTo>
                  <a:pt x="1811" y="197"/>
                </a:lnTo>
                <a:close/>
                <a:moveTo>
                  <a:pt x="454" y="1270"/>
                </a:moveTo>
                <a:lnTo>
                  <a:pt x="339" y="1009"/>
                </a:lnTo>
                <a:lnTo>
                  <a:pt x="908" y="759"/>
                </a:lnTo>
                <a:lnTo>
                  <a:pt x="1022" y="1019"/>
                </a:lnTo>
                <a:lnTo>
                  <a:pt x="454" y="1270"/>
                </a:lnTo>
                <a:close/>
                <a:moveTo>
                  <a:pt x="1042" y="700"/>
                </a:moveTo>
                <a:lnTo>
                  <a:pt x="1602" y="454"/>
                </a:lnTo>
                <a:lnTo>
                  <a:pt x="1716" y="713"/>
                </a:lnTo>
                <a:lnTo>
                  <a:pt x="1158" y="960"/>
                </a:lnTo>
                <a:lnTo>
                  <a:pt x="1042" y="700"/>
                </a:lnTo>
                <a:close/>
                <a:moveTo>
                  <a:pt x="834" y="2083"/>
                </a:moveTo>
                <a:lnTo>
                  <a:pt x="1117" y="1613"/>
                </a:lnTo>
                <a:lnTo>
                  <a:pt x="1399" y="2083"/>
                </a:lnTo>
                <a:lnTo>
                  <a:pt x="834" y="20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8439857" y="6475061"/>
            <a:ext cx="722356" cy="768634"/>
          </a:xfrm>
          <a:custGeom>
            <a:avLst/>
            <a:gdLst>
              <a:gd name="T0" fmla="*/ 1380 w 1443"/>
              <a:gd name="T1" fmla="*/ 933 h 1536"/>
              <a:gd name="T2" fmla="*/ 1443 w 1443"/>
              <a:gd name="T3" fmla="*/ 803 h 1536"/>
              <a:gd name="T4" fmla="*/ 1193 w 1443"/>
              <a:gd name="T5" fmla="*/ 661 h 1536"/>
              <a:gd name="T6" fmla="*/ 738 w 1443"/>
              <a:gd name="T7" fmla="*/ 393 h 1536"/>
              <a:gd name="T8" fmla="*/ 811 w 1443"/>
              <a:gd name="T9" fmla="*/ 130 h 1536"/>
              <a:gd name="T10" fmla="*/ 492 w 1443"/>
              <a:gd name="T11" fmla="*/ 0 h 1536"/>
              <a:gd name="T12" fmla="*/ 351 w 1443"/>
              <a:gd name="T13" fmla="*/ 245 h 1536"/>
              <a:gd name="T14" fmla="*/ 18 w 1443"/>
              <a:gd name="T15" fmla="*/ 499 h 1536"/>
              <a:gd name="T16" fmla="*/ 0 w 1443"/>
              <a:gd name="T17" fmla="*/ 541 h 1536"/>
              <a:gd name="T18" fmla="*/ 230 w 1443"/>
              <a:gd name="T19" fmla="*/ 636 h 1536"/>
              <a:gd name="T20" fmla="*/ 223 w 1443"/>
              <a:gd name="T21" fmla="*/ 653 h 1536"/>
              <a:gd name="T22" fmla="*/ 310 w 1443"/>
              <a:gd name="T23" fmla="*/ 864 h 1536"/>
              <a:gd name="T24" fmla="*/ 461 w 1443"/>
              <a:gd name="T25" fmla="*/ 850 h 1536"/>
              <a:gd name="T26" fmla="*/ 529 w 1443"/>
              <a:gd name="T27" fmla="*/ 760 h 1536"/>
              <a:gd name="T28" fmla="*/ 772 w 1443"/>
              <a:gd name="T29" fmla="*/ 862 h 1536"/>
              <a:gd name="T30" fmla="*/ 790 w 1443"/>
              <a:gd name="T31" fmla="*/ 820 h 1536"/>
              <a:gd name="T32" fmla="*/ 803 w 1443"/>
              <a:gd name="T33" fmla="*/ 536 h 1536"/>
              <a:gd name="T34" fmla="*/ 1131 w 1443"/>
              <a:gd name="T35" fmla="*/ 729 h 1536"/>
              <a:gd name="T36" fmla="*/ 1179 w 1443"/>
              <a:gd name="T37" fmla="*/ 934 h 1536"/>
              <a:gd name="T38" fmla="*/ 952 w 1443"/>
              <a:gd name="T39" fmla="*/ 1284 h 1536"/>
              <a:gd name="T40" fmla="*/ 822 w 1443"/>
              <a:gd name="T41" fmla="*/ 1284 h 1536"/>
              <a:gd name="T42" fmla="*/ 822 w 1443"/>
              <a:gd name="T43" fmla="*/ 1192 h 1536"/>
              <a:gd name="T44" fmla="*/ 732 w 1443"/>
              <a:gd name="T45" fmla="*/ 1192 h 1536"/>
              <a:gd name="T46" fmla="*/ 732 w 1443"/>
              <a:gd name="T47" fmla="*/ 1284 h 1536"/>
              <a:gd name="T48" fmla="*/ 527 w 1443"/>
              <a:gd name="T49" fmla="*/ 1493 h 1536"/>
              <a:gd name="T50" fmla="*/ 527 w 1443"/>
              <a:gd name="T51" fmla="*/ 1536 h 1536"/>
              <a:gd name="T52" fmla="*/ 1426 w 1443"/>
              <a:gd name="T53" fmla="*/ 1536 h 1536"/>
              <a:gd name="T54" fmla="*/ 1426 w 1443"/>
              <a:gd name="T55" fmla="*/ 1493 h 1536"/>
              <a:gd name="T56" fmla="*/ 1217 w 1443"/>
              <a:gd name="T57" fmla="*/ 1284 h 1536"/>
              <a:gd name="T58" fmla="*/ 1060 w 1443"/>
              <a:gd name="T59" fmla="*/ 1284 h 1536"/>
              <a:gd name="T60" fmla="*/ 1265 w 1443"/>
              <a:gd name="T61" fmla="*/ 967 h 1536"/>
              <a:gd name="T62" fmla="*/ 1380 w 1443"/>
              <a:gd name="T63" fmla="*/ 933 h 1536"/>
              <a:gd name="T64" fmla="*/ 531 w 1443"/>
              <a:gd name="T65" fmla="*/ 111 h 1536"/>
              <a:gd name="T66" fmla="*/ 703 w 1443"/>
              <a:gd name="T67" fmla="*/ 183 h 1536"/>
              <a:gd name="T68" fmla="*/ 655 w 1443"/>
              <a:gd name="T69" fmla="*/ 353 h 1536"/>
              <a:gd name="T70" fmla="*/ 443 w 1443"/>
              <a:gd name="T71" fmla="*/ 265 h 1536"/>
              <a:gd name="T72" fmla="*/ 531 w 1443"/>
              <a:gd name="T73" fmla="*/ 111 h 1536"/>
              <a:gd name="T74" fmla="*/ 439 w 1443"/>
              <a:gd name="T75" fmla="*/ 742 h 1536"/>
              <a:gd name="T76" fmla="*/ 345 w 1443"/>
              <a:gd name="T77" fmla="*/ 781 h 1536"/>
              <a:gd name="T78" fmla="*/ 306 w 1443"/>
              <a:gd name="T79" fmla="*/ 687 h 1536"/>
              <a:gd name="T80" fmla="*/ 313 w 1443"/>
              <a:gd name="T81" fmla="*/ 671 h 1536"/>
              <a:gd name="T82" fmla="*/ 446 w 1443"/>
              <a:gd name="T83" fmla="*/ 726 h 1536"/>
              <a:gd name="T84" fmla="*/ 439 w 1443"/>
              <a:gd name="T85" fmla="*/ 742 h 1536"/>
              <a:gd name="T86" fmla="*/ 721 w 1443"/>
              <a:gd name="T87" fmla="*/ 743 h 1536"/>
              <a:gd name="T88" fmla="*/ 121 w 1443"/>
              <a:gd name="T89" fmla="*/ 493 h 1536"/>
              <a:gd name="T90" fmla="*/ 372 w 1443"/>
              <a:gd name="T91" fmla="*/ 333 h 1536"/>
              <a:gd name="T92" fmla="*/ 658 w 1443"/>
              <a:gd name="T93" fmla="*/ 452 h 1536"/>
              <a:gd name="T94" fmla="*/ 721 w 1443"/>
              <a:gd name="T95" fmla="*/ 743 h 1536"/>
              <a:gd name="T96" fmla="*/ 1217 w 1443"/>
              <a:gd name="T97" fmla="*/ 1374 h 1536"/>
              <a:gd name="T98" fmla="*/ 1327 w 1443"/>
              <a:gd name="T99" fmla="*/ 1448 h 1536"/>
              <a:gd name="T100" fmla="*/ 626 w 1443"/>
              <a:gd name="T101" fmla="*/ 1448 h 1536"/>
              <a:gd name="T102" fmla="*/ 736 w 1443"/>
              <a:gd name="T103" fmla="*/ 1374 h 1536"/>
              <a:gd name="T104" fmla="*/ 1217 w 1443"/>
              <a:gd name="T105" fmla="*/ 1374 h 1536"/>
              <a:gd name="T106" fmla="*/ 1264 w 1443"/>
              <a:gd name="T107" fmla="*/ 729 h 1536"/>
              <a:gd name="T108" fmla="*/ 1353 w 1443"/>
              <a:gd name="T109" fmla="*/ 803 h 1536"/>
              <a:gd name="T110" fmla="*/ 1278 w 1443"/>
              <a:gd name="T111" fmla="*/ 878 h 1536"/>
              <a:gd name="T112" fmla="*/ 1264 w 1443"/>
              <a:gd name="T113" fmla="*/ 72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43" h="1536">
                <a:moveTo>
                  <a:pt x="1380" y="933"/>
                </a:moveTo>
                <a:cubicBezTo>
                  <a:pt x="1420" y="901"/>
                  <a:pt x="1443" y="854"/>
                  <a:pt x="1443" y="803"/>
                </a:cubicBezTo>
                <a:cubicBezTo>
                  <a:pt x="1443" y="677"/>
                  <a:pt x="1301" y="596"/>
                  <a:pt x="1193" y="661"/>
                </a:cubicBezTo>
                <a:cubicBezTo>
                  <a:pt x="738" y="393"/>
                  <a:pt x="738" y="393"/>
                  <a:pt x="738" y="393"/>
                </a:cubicBezTo>
                <a:cubicBezTo>
                  <a:pt x="811" y="130"/>
                  <a:pt x="811" y="130"/>
                  <a:pt x="811" y="130"/>
                </a:cubicBezTo>
                <a:cubicBezTo>
                  <a:pt x="492" y="0"/>
                  <a:pt x="492" y="0"/>
                  <a:pt x="492" y="0"/>
                </a:cubicBezTo>
                <a:cubicBezTo>
                  <a:pt x="351" y="245"/>
                  <a:pt x="351" y="245"/>
                  <a:pt x="351" y="245"/>
                </a:cubicBezTo>
                <a:cubicBezTo>
                  <a:pt x="204" y="264"/>
                  <a:pt x="75" y="362"/>
                  <a:pt x="18" y="499"/>
                </a:cubicBezTo>
                <a:cubicBezTo>
                  <a:pt x="0" y="541"/>
                  <a:pt x="0" y="541"/>
                  <a:pt x="0" y="541"/>
                </a:cubicBezTo>
                <a:cubicBezTo>
                  <a:pt x="230" y="636"/>
                  <a:pt x="230" y="636"/>
                  <a:pt x="230" y="636"/>
                </a:cubicBezTo>
                <a:cubicBezTo>
                  <a:pt x="223" y="653"/>
                  <a:pt x="223" y="653"/>
                  <a:pt x="223" y="653"/>
                </a:cubicBezTo>
                <a:cubicBezTo>
                  <a:pt x="189" y="735"/>
                  <a:pt x="228" y="830"/>
                  <a:pt x="310" y="864"/>
                </a:cubicBezTo>
                <a:cubicBezTo>
                  <a:pt x="359" y="885"/>
                  <a:pt x="417" y="879"/>
                  <a:pt x="461" y="850"/>
                </a:cubicBezTo>
                <a:cubicBezTo>
                  <a:pt x="495" y="828"/>
                  <a:pt x="514" y="797"/>
                  <a:pt x="529" y="760"/>
                </a:cubicBezTo>
                <a:cubicBezTo>
                  <a:pt x="772" y="862"/>
                  <a:pt x="772" y="862"/>
                  <a:pt x="772" y="862"/>
                </a:cubicBezTo>
                <a:cubicBezTo>
                  <a:pt x="790" y="820"/>
                  <a:pt x="790" y="820"/>
                  <a:pt x="790" y="820"/>
                </a:cubicBezTo>
                <a:cubicBezTo>
                  <a:pt x="828" y="728"/>
                  <a:pt x="832" y="628"/>
                  <a:pt x="803" y="536"/>
                </a:cubicBezTo>
                <a:cubicBezTo>
                  <a:pt x="1131" y="729"/>
                  <a:pt x="1131" y="729"/>
                  <a:pt x="1131" y="729"/>
                </a:cubicBezTo>
                <a:cubicBezTo>
                  <a:pt x="1096" y="799"/>
                  <a:pt x="1117" y="887"/>
                  <a:pt x="1179" y="934"/>
                </a:cubicBezTo>
                <a:cubicBezTo>
                  <a:pt x="952" y="1284"/>
                  <a:pt x="952" y="1284"/>
                  <a:pt x="952" y="1284"/>
                </a:cubicBezTo>
                <a:cubicBezTo>
                  <a:pt x="822" y="1284"/>
                  <a:pt x="822" y="1284"/>
                  <a:pt x="822" y="1284"/>
                </a:cubicBezTo>
                <a:cubicBezTo>
                  <a:pt x="822" y="1192"/>
                  <a:pt x="822" y="1192"/>
                  <a:pt x="822" y="1192"/>
                </a:cubicBezTo>
                <a:cubicBezTo>
                  <a:pt x="732" y="1192"/>
                  <a:pt x="732" y="1192"/>
                  <a:pt x="732" y="1192"/>
                </a:cubicBezTo>
                <a:cubicBezTo>
                  <a:pt x="732" y="1284"/>
                  <a:pt x="732" y="1284"/>
                  <a:pt x="732" y="1284"/>
                </a:cubicBezTo>
                <a:cubicBezTo>
                  <a:pt x="619" y="1286"/>
                  <a:pt x="527" y="1379"/>
                  <a:pt x="527" y="1493"/>
                </a:cubicBezTo>
                <a:cubicBezTo>
                  <a:pt x="527" y="1536"/>
                  <a:pt x="527" y="1536"/>
                  <a:pt x="527" y="1536"/>
                </a:cubicBezTo>
                <a:cubicBezTo>
                  <a:pt x="1426" y="1536"/>
                  <a:pt x="1426" y="1536"/>
                  <a:pt x="1426" y="1536"/>
                </a:cubicBezTo>
                <a:cubicBezTo>
                  <a:pt x="1426" y="1493"/>
                  <a:pt x="1426" y="1493"/>
                  <a:pt x="1426" y="1493"/>
                </a:cubicBezTo>
                <a:cubicBezTo>
                  <a:pt x="1426" y="1377"/>
                  <a:pt x="1333" y="1284"/>
                  <a:pt x="1217" y="1284"/>
                </a:cubicBezTo>
                <a:cubicBezTo>
                  <a:pt x="1060" y="1284"/>
                  <a:pt x="1060" y="1284"/>
                  <a:pt x="1060" y="1284"/>
                </a:cubicBezTo>
                <a:cubicBezTo>
                  <a:pt x="1265" y="967"/>
                  <a:pt x="1265" y="967"/>
                  <a:pt x="1265" y="967"/>
                </a:cubicBezTo>
                <a:cubicBezTo>
                  <a:pt x="1306" y="971"/>
                  <a:pt x="1347" y="958"/>
                  <a:pt x="1380" y="933"/>
                </a:cubicBezTo>
                <a:close/>
                <a:moveTo>
                  <a:pt x="531" y="111"/>
                </a:moveTo>
                <a:cubicBezTo>
                  <a:pt x="703" y="183"/>
                  <a:pt x="703" y="183"/>
                  <a:pt x="703" y="183"/>
                </a:cubicBezTo>
                <a:cubicBezTo>
                  <a:pt x="655" y="353"/>
                  <a:pt x="655" y="353"/>
                  <a:pt x="655" y="353"/>
                </a:cubicBezTo>
                <a:cubicBezTo>
                  <a:pt x="443" y="265"/>
                  <a:pt x="443" y="265"/>
                  <a:pt x="443" y="265"/>
                </a:cubicBezTo>
                <a:lnTo>
                  <a:pt x="531" y="111"/>
                </a:lnTo>
                <a:close/>
                <a:moveTo>
                  <a:pt x="439" y="742"/>
                </a:moveTo>
                <a:cubicBezTo>
                  <a:pt x="424" y="778"/>
                  <a:pt x="381" y="796"/>
                  <a:pt x="345" y="781"/>
                </a:cubicBezTo>
                <a:cubicBezTo>
                  <a:pt x="308" y="766"/>
                  <a:pt x="291" y="724"/>
                  <a:pt x="306" y="687"/>
                </a:cubicBezTo>
                <a:cubicBezTo>
                  <a:pt x="313" y="671"/>
                  <a:pt x="313" y="671"/>
                  <a:pt x="313" y="671"/>
                </a:cubicBezTo>
                <a:cubicBezTo>
                  <a:pt x="446" y="726"/>
                  <a:pt x="446" y="726"/>
                  <a:pt x="446" y="726"/>
                </a:cubicBezTo>
                <a:lnTo>
                  <a:pt x="439" y="742"/>
                </a:lnTo>
                <a:close/>
                <a:moveTo>
                  <a:pt x="721" y="743"/>
                </a:moveTo>
                <a:cubicBezTo>
                  <a:pt x="121" y="493"/>
                  <a:pt x="121" y="493"/>
                  <a:pt x="121" y="493"/>
                </a:cubicBezTo>
                <a:cubicBezTo>
                  <a:pt x="173" y="403"/>
                  <a:pt x="266" y="343"/>
                  <a:pt x="372" y="333"/>
                </a:cubicBezTo>
                <a:cubicBezTo>
                  <a:pt x="658" y="452"/>
                  <a:pt x="658" y="452"/>
                  <a:pt x="658" y="452"/>
                </a:cubicBezTo>
                <a:cubicBezTo>
                  <a:pt x="725" y="534"/>
                  <a:pt x="748" y="642"/>
                  <a:pt x="721" y="743"/>
                </a:cubicBezTo>
                <a:close/>
                <a:moveTo>
                  <a:pt x="1217" y="1374"/>
                </a:moveTo>
                <a:cubicBezTo>
                  <a:pt x="1267" y="1374"/>
                  <a:pt x="1310" y="1404"/>
                  <a:pt x="1327" y="1448"/>
                </a:cubicBezTo>
                <a:cubicBezTo>
                  <a:pt x="626" y="1448"/>
                  <a:pt x="626" y="1448"/>
                  <a:pt x="626" y="1448"/>
                </a:cubicBezTo>
                <a:cubicBezTo>
                  <a:pt x="644" y="1404"/>
                  <a:pt x="687" y="1374"/>
                  <a:pt x="736" y="1374"/>
                </a:cubicBezTo>
                <a:lnTo>
                  <a:pt x="1217" y="1374"/>
                </a:lnTo>
                <a:close/>
                <a:moveTo>
                  <a:pt x="1264" y="729"/>
                </a:moveTo>
                <a:cubicBezTo>
                  <a:pt x="1309" y="721"/>
                  <a:pt x="1353" y="756"/>
                  <a:pt x="1353" y="803"/>
                </a:cubicBezTo>
                <a:cubicBezTo>
                  <a:pt x="1353" y="844"/>
                  <a:pt x="1319" y="878"/>
                  <a:pt x="1278" y="878"/>
                </a:cubicBezTo>
                <a:cubicBezTo>
                  <a:pt x="1190" y="878"/>
                  <a:pt x="1177" y="746"/>
                  <a:pt x="1264" y="7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6262161" y="4605024"/>
            <a:ext cx="584750" cy="768634"/>
          </a:xfrm>
          <a:custGeom>
            <a:avLst/>
            <a:gdLst>
              <a:gd name="T0" fmla="*/ 459 w 1908"/>
              <a:gd name="T1" fmla="*/ 2508 h 2508"/>
              <a:gd name="T2" fmla="*/ 580 w 1908"/>
              <a:gd name="T3" fmla="*/ 2273 h 2508"/>
              <a:gd name="T4" fmla="*/ 1328 w 1908"/>
              <a:gd name="T5" fmla="*/ 2273 h 2508"/>
              <a:gd name="T6" fmla="*/ 1449 w 1908"/>
              <a:gd name="T7" fmla="*/ 2508 h 2508"/>
              <a:gd name="T8" fmla="*/ 1908 w 1908"/>
              <a:gd name="T9" fmla="*/ 2508 h 2508"/>
              <a:gd name="T10" fmla="*/ 1627 w 1908"/>
              <a:gd name="T11" fmla="*/ 1953 h 2508"/>
              <a:gd name="T12" fmla="*/ 1877 w 1908"/>
              <a:gd name="T13" fmla="*/ 1953 h 2508"/>
              <a:gd name="T14" fmla="*/ 1877 w 1908"/>
              <a:gd name="T15" fmla="*/ 1512 h 2508"/>
              <a:gd name="T16" fmla="*/ 1679 w 1908"/>
              <a:gd name="T17" fmla="*/ 1512 h 2508"/>
              <a:gd name="T18" fmla="*/ 1679 w 1908"/>
              <a:gd name="T19" fmla="*/ 291 h 2508"/>
              <a:gd name="T20" fmla="*/ 1175 w 1908"/>
              <a:gd name="T21" fmla="*/ 291 h 2508"/>
              <a:gd name="T22" fmla="*/ 1175 w 1908"/>
              <a:gd name="T23" fmla="*/ 0 h 2508"/>
              <a:gd name="T24" fmla="*/ 734 w 1908"/>
              <a:gd name="T25" fmla="*/ 0 h 2508"/>
              <a:gd name="T26" fmla="*/ 734 w 1908"/>
              <a:gd name="T27" fmla="*/ 291 h 2508"/>
              <a:gd name="T28" fmla="*/ 231 w 1908"/>
              <a:gd name="T29" fmla="*/ 291 h 2508"/>
              <a:gd name="T30" fmla="*/ 231 w 1908"/>
              <a:gd name="T31" fmla="*/ 1512 h 2508"/>
              <a:gd name="T32" fmla="*/ 33 w 1908"/>
              <a:gd name="T33" fmla="*/ 1512 h 2508"/>
              <a:gd name="T34" fmla="*/ 33 w 1908"/>
              <a:gd name="T35" fmla="*/ 1953 h 2508"/>
              <a:gd name="T36" fmla="*/ 283 w 1908"/>
              <a:gd name="T37" fmla="*/ 1953 h 2508"/>
              <a:gd name="T38" fmla="*/ 0 w 1908"/>
              <a:gd name="T39" fmla="*/ 2508 h 2508"/>
              <a:gd name="T40" fmla="*/ 459 w 1908"/>
              <a:gd name="T41" fmla="*/ 2508 h 2508"/>
              <a:gd name="T42" fmla="*/ 654 w 1908"/>
              <a:gd name="T43" fmla="*/ 2126 h 2508"/>
              <a:gd name="T44" fmla="*/ 740 w 1908"/>
              <a:gd name="T45" fmla="*/ 1953 h 2508"/>
              <a:gd name="T46" fmla="*/ 1168 w 1908"/>
              <a:gd name="T47" fmla="*/ 1953 h 2508"/>
              <a:gd name="T48" fmla="*/ 1255 w 1908"/>
              <a:gd name="T49" fmla="*/ 2126 h 2508"/>
              <a:gd name="T50" fmla="*/ 654 w 1908"/>
              <a:gd name="T51" fmla="*/ 2126 h 2508"/>
              <a:gd name="T52" fmla="*/ 1669 w 1908"/>
              <a:gd name="T53" fmla="*/ 2365 h 2508"/>
              <a:gd name="T54" fmla="*/ 1539 w 1908"/>
              <a:gd name="T55" fmla="*/ 2365 h 2508"/>
              <a:gd name="T56" fmla="*/ 1333 w 1908"/>
              <a:gd name="T57" fmla="*/ 1953 h 2508"/>
              <a:gd name="T58" fmla="*/ 1462 w 1908"/>
              <a:gd name="T59" fmla="*/ 1953 h 2508"/>
              <a:gd name="T60" fmla="*/ 1669 w 1908"/>
              <a:gd name="T61" fmla="*/ 2365 h 2508"/>
              <a:gd name="T62" fmla="*/ 881 w 1908"/>
              <a:gd name="T63" fmla="*/ 144 h 2508"/>
              <a:gd name="T64" fmla="*/ 1028 w 1908"/>
              <a:gd name="T65" fmla="*/ 144 h 2508"/>
              <a:gd name="T66" fmla="*/ 1028 w 1908"/>
              <a:gd name="T67" fmla="*/ 291 h 2508"/>
              <a:gd name="T68" fmla="*/ 881 w 1908"/>
              <a:gd name="T69" fmla="*/ 291 h 2508"/>
              <a:gd name="T70" fmla="*/ 881 w 1908"/>
              <a:gd name="T71" fmla="*/ 144 h 2508"/>
              <a:gd name="T72" fmla="*/ 378 w 1908"/>
              <a:gd name="T73" fmla="*/ 438 h 2508"/>
              <a:gd name="T74" fmla="*/ 1532 w 1908"/>
              <a:gd name="T75" fmla="*/ 438 h 2508"/>
              <a:gd name="T76" fmla="*/ 1532 w 1908"/>
              <a:gd name="T77" fmla="*/ 1512 h 2508"/>
              <a:gd name="T78" fmla="*/ 378 w 1908"/>
              <a:gd name="T79" fmla="*/ 1512 h 2508"/>
              <a:gd name="T80" fmla="*/ 378 w 1908"/>
              <a:gd name="T81" fmla="*/ 438 h 2508"/>
              <a:gd name="T82" fmla="*/ 180 w 1908"/>
              <a:gd name="T83" fmla="*/ 1806 h 2508"/>
              <a:gd name="T84" fmla="*/ 180 w 1908"/>
              <a:gd name="T85" fmla="*/ 1659 h 2508"/>
              <a:gd name="T86" fmla="*/ 1730 w 1908"/>
              <a:gd name="T87" fmla="*/ 1659 h 2508"/>
              <a:gd name="T88" fmla="*/ 1730 w 1908"/>
              <a:gd name="T89" fmla="*/ 1806 h 2508"/>
              <a:gd name="T90" fmla="*/ 180 w 1908"/>
              <a:gd name="T91" fmla="*/ 1806 h 2508"/>
              <a:gd name="T92" fmla="*/ 446 w 1908"/>
              <a:gd name="T93" fmla="*/ 1953 h 2508"/>
              <a:gd name="T94" fmla="*/ 577 w 1908"/>
              <a:gd name="T95" fmla="*/ 1953 h 2508"/>
              <a:gd name="T96" fmla="*/ 370 w 1908"/>
              <a:gd name="T97" fmla="*/ 2365 h 2508"/>
              <a:gd name="T98" fmla="*/ 241 w 1908"/>
              <a:gd name="T99" fmla="*/ 2365 h 2508"/>
              <a:gd name="T100" fmla="*/ 446 w 1908"/>
              <a:gd name="T101" fmla="*/ 1953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08" h="2508">
                <a:moveTo>
                  <a:pt x="459" y="2508"/>
                </a:moveTo>
                <a:lnTo>
                  <a:pt x="580" y="2273"/>
                </a:lnTo>
                <a:lnTo>
                  <a:pt x="1328" y="2273"/>
                </a:lnTo>
                <a:lnTo>
                  <a:pt x="1449" y="2508"/>
                </a:lnTo>
                <a:lnTo>
                  <a:pt x="1908" y="2508"/>
                </a:lnTo>
                <a:lnTo>
                  <a:pt x="1627" y="1953"/>
                </a:lnTo>
                <a:lnTo>
                  <a:pt x="1877" y="1953"/>
                </a:lnTo>
                <a:lnTo>
                  <a:pt x="1877" y="1512"/>
                </a:lnTo>
                <a:lnTo>
                  <a:pt x="1679" y="1512"/>
                </a:lnTo>
                <a:lnTo>
                  <a:pt x="1679" y="291"/>
                </a:lnTo>
                <a:lnTo>
                  <a:pt x="1175" y="291"/>
                </a:lnTo>
                <a:lnTo>
                  <a:pt x="1175" y="0"/>
                </a:lnTo>
                <a:lnTo>
                  <a:pt x="734" y="0"/>
                </a:lnTo>
                <a:lnTo>
                  <a:pt x="734" y="291"/>
                </a:lnTo>
                <a:lnTo>
                  <a:pt x="231" y="291"/>
                </a:lnTo>
                <a:lnTo>
                  <a:pt x="231" y="1512"/>
                </a:lnTo>
                <a:lnTo>
                  <a:pt x="33" y="1512"/>
                </a:lnTo>
                <a:lnTo>
                  <a:pt x="33" y="1953"/>
                </a:lnTo>
                <a:lnTo>
                  <a:pt x="283" y="1953"/>
                </a:lnTo>
                <a:lnTo>
                  <a:pt x="0" y="2508"/>
                </a:lnTo>
                <a:lnTo>
                  <a:pt x="459" y="2508"/>
                </a:lnTo>
                <a:close/>
                <a:moveTo>
                  <a:pt x="654" y="2126"/>
                </a:moveTo>
                <a:lnTo>
                  <a:pt x="740" y="1953"/>
                </a:lnTo>
                <a:lnTo>
                  <a:pt x="1168" y="1953"/>
                </a:lnTo>
                <a:lnTo>
                  <a:pt x="1255" y="2126"/>
                </a:lnTo>
                <a:lnTo>
                  <a:pt x="654" y="2126"/>
                </a:lnTo>
                <a:close/>
                <a:moveTo>
                  <a:pt x="1669" y="2365"/>
                </a:moveTo>
                <a:lnTo>
                  <a:pt x="1539" y="2365"/>
                </a:lnTo>
                <a:lnTo>
                  <a:pt x="1333" y="1953"/>
                </a:lnTo>
                <a:lnTo>
                  <a:pt x="1462" y="1953"/>
                </a:lnTo>
                <a:lnTo>
                  <a:pt x="1669" y="2365"/>
                </a:lnTo>
                <a:close/>
                <a:moveTo>
                  <a:pt x="881" y="144"/>
                </a:moveTo>
                <a:lnTo>
                  <a:pt x="1028" y="144"/>
                </a:lnTo>
                <a:lnTo>
                  <a:pt x="1028" y="291"/>
                </a:lnTo>
                <a:lnTo>
                  <a:pt x="881" y="291"/>
                </a:lnTo>
                <a:lnTo>
                  <a:pt x="881" y="144"/>
                </a:lnTo>
                <a:close/>
                <a:moveTo>
                  <a:pt x="378" y="438"/>
                </a:moveTo>
                <a:lnTo>
                  <a:pt x="1532" y="438"/>
                </a:lnTo>
                <a:lnTo>
                  <a:pt x="1532" y="1512"/>
                </a:lnTo>
                <a:lnTo>
                  <a:pt x="378" y="1512"/>
                </a:lnTo>
                <a:lnTo>
                  <a:pt x="378" y="438"/>
                </a:lnTo>
                <a:close/>
                <a:moveTo>
                  <a:pt x="180" y="1806"/>
                </a:moveTo>
                <a:lnTo>
                  <a:pt x="180" y="1659"/>
                </a:lnTo>
                <a:lnTo>
                  <a:pt x="1730" y="1659"/>
                </a:lnTo>
                <a:lnTo>
                  <a:pt x="1730" y="1806"/>
                </a:lnTo>
                <a:lnTo>
                  <a:pt x="180" y="1806"/>
                </a:lnTo>
                <a:close/>
                <a:moveTo>
                  <a:pt x="446" y="1953"/>
                </a:moveTo>
                <a:lnTo>
                  <a:pt x="577" y="1953"/>
                </a:lnTo>
                <a:lnTo>
                  <a:pt x="370" y="2365"/>
                </a:lnTo>
                <a:lnTo>
                  <a:pt x="241" y="2365"/>
                </a:lnTo>
                <a:lnTo>
                  <a:pt x="446" y="19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3923719" y="4605024"/>
            <a:ext cx="768634" cy="768634"/>
          </a:xfrm>
          <a:custGeom>
            <a:avLst/>
            <a:gdLst>
              <a:gd name="T0" fmla="*/ 886 w 1536"/>
              <a:gd name="T1" fmla="*/ 1406 h 1536"/>
              <a:gd name="T2" fmla="*/ 1428 w 1536"/>
              <a:gd name="T3" fmla="*/ 852 h 1536"/>
              <a:gd name="T4" fmla="*/ 1534 w 1536"/>
              <a:gd name="T5" fmla="*/ 488 h 1536"/>
              <a:gd name="T6" fmla="*/ 656 w 1536"/>
              <a:gd name="T7" fmla="*/ 127 h 1536"/>
              <a:gd name="T8" fmla="*/ 152 w 1536"/>
              <a:gd name="T9" fmla="*/ 634 h 1536"/>
              <a:gd name="T10" fmla="*/ 537 w 1536"/>
              <a:gd name="T11" fmla="*/ 1536 h 1536"/>
              <a:gd name="T12" fmla="*/ 1252 w 1536"/>
              <a:gd name="T13" fmla="*/ 578 h 1536"/>
              <a:gd name="T14" fmla="*/ 1347 w 1536"/>
              <a:gd name="T15" fmla="*/ 810 h 1536"/>
              <a:gd name="T16" fmla="*/ 1252 w 1536"/>
              <a:gd name="T17" fmla="*/ 488 h 1536"/>
              <a:gd name="T18" fmla="*/ 1442 w 1536"/>
              <a:gd name="T19" fmla="*/ 488 h 1536"/>
              <a:gd name="T20" fmla="*/ 1282 w 1536"/>
              <a:gd name="T21" fmla="*/ 191 h 1536"/>
              <a:gd name="T22" fmla="*/ 1046 w 1536"/>
              <a:gd name="T23" fmla="*/ 488 h 1536"/>
              <a:gd name="T24" fmla="*/ 1046 w 1536"/>
              <a:gd name="T25" fmla="*/ 578 h 1536"/>
              <a:gd name="T26" fmla="*/ 1283 w 1536"/>
              <a:gd name="T27" fmla="*/ 875 h 1536"/>
              <a:gd name="T28" fmla="*/ 1046 w 1536"/>
              <a:gd name="T29" fmla="*/ 578 h 1536"/>
              <a:gd name="T30" fmla="*/ 288 w 1536"/>
              <a:gd name="T31" fmla="*/ 1369 h 1536"/>
              <a:gd name="T32" fmla="*/ 651 w 1536"/>
              <a:gd name="T33" fmla="*/ 1244 h 1536"/>
              <a:gd name="T34" fmla="*/ 537 w 1536"/>
              <a:gd name="T35" fmla="*/ 1446 h 1536"/>
              <a:gd name="T36" fmla="*/ 720 w 1536"/>
              <a:gd name="T37" fmla="*/ 1185 h 1536"/>
              <a:gd name="T38" fmla="*/ 975 w 1536"/>
              <a:gd name="T39" fmla="*/ 1066 h 1536"/>
              <a:gd name="T40" fmla="*/ 720 w 1536"/>
              <a:gd name="T41" fmla="*/ 875 h 1536"/>
              <a:gd name="T42" fmla="*/ 956 w 1536"/>
              <a:gd name="T43" fmla="*/ 578 h 1536"/>
              <a:gd name="T44" fmla="*/ 772 w 1536"/>
              <a:gd name="T45" fmla="*/ 912 h 1536"/>
              <a:gd name="T46" fmla="*/ 956 w 1536"/>
              <a:gd name="T47" fmla="*/ 93 h 1536"/>
              <a:gd name="T48" fmla="*/ 841 w 1536"/>
              <a:gd name="T49" fmla="*/ 488 h 1536"/>
              <a:gd name="T50" fmla="*/ 956 w 1536"/>
              <a:gd name="T51" fmla="*/ 93 h 1536"/>
              <a:gd name="T52" fmla="*/ 750 w 1536"/>
              <a:gd name="T53" fmla="*/ 488 h 1536"/>
              <a:gd name="T54" fmla="*/ 656 w 1536"/>
              <a:gd name="T55" fmla="*/ 256 h 1536"/>
              <a:gd name="T56" fmla="*/ 748 w 1536"/>
              <a:gd name="T57" fmla="*/ 598 h 1536"/>
              <a:gd name="T58" fmla="*/ 561 w 1536"/>
              <a:gd name="T59" fmla="*/ 578 h 1536"/>
              <a:gd name="T60" fmla="*/ 695 w 1536"/>
              <a:gd name="T61" fmla="*/ 970 h 1536"/>
              <a:gd name="T62" fmla="*/ 438 w 1536"/>
              <a:gd name="T63" fmla="*/ 1154 h 1536"/>
              <a:gd name="T64" fmla="*/ 537 w 1536"/>
              <a:gd name="T65" fmla="*/ 850 h 1536"/>
              <a:gd name="T66" fmla="*/ 468 w 1536"/>
              <a:gd name="T67" fmla="*/ 566 h 1536"/>
              <a:gd name="T68" fmla="*/ 317 w 1536"/>
              <a:gd name="T69" fmla="*/ 899 h 1536"/>
              <a:gd name="T70" fmla="*/ 468 w 1536"/>
              <a:gd name="T71" fmla="*/ 566 h 1536"/>
              <a:gd name="T72" fmla="*/ 288 w 1536"/>
              <a:gd name="T73" fmla="*/ 984 h 1536"/>
              <a:gd name="T74" fmla="*/ 218 w 1536"/>
              <a:gd name="T75" fmla="*/ 1310 h 1536"/>
              <a:gd name="T76" fmla="*/ 102 w 1536"/>
              <a:gd name="T77" fmla="*/ 92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36" h="1536">
                <a:moveTo>
                  <a:pt x="537" y="1536"/>
                </a:moveTo>
                <a:cubicBezTo>
                  <a:pt x="665" y="1536"/>
                  <a:pt x="789" y="1490"/>
                  <a:pt x="886" y="1406"/>
                </a:cubicBezTo>
                <a:cubicBezTo>
                  <a:pt x="987" y="1318"/>
                  <a:pt x="1052" y="1195"/>
                  <a:pt x="1067" y="1062"/>
                </a:cubicBezTo>
                <a:cubicBezTo>
                  <a:pt x="1210" y="1045"/>
                  <a:pt x="1342" y="968"/>
                  <a:pt x="1428" y="852"/>
                </a:cubicBezTo>
                <a:cubicBezTo>
                  <a:pt x="1498" y="759"/>
                  <a:pt x="1532" y="646"/>
                  <a:pt x="1536" y="533"/>
                </a:cubicBezTo>
                <a:cubicBezTo>
                  <a:pt x="1534" y="488"/>
                  <a:pt x="1534" y="488"/>
                  <a:pt x="1534" y="488"/>
                </a:cubicBezTo>
                <a:cubicBezTo>
                  <a:pt x="1511" y="215"/>
                  <a:pt x="1280" y="0"/>
                  <a:pt x="1001" y="0"/>
                </a:cubicBezTo>
                <a:cubicBezTo>
                  <a:pt x="873" y="0"/>
                  <a:pt x="752" y="45"/>
                  <a:pt x="656" y="127"/>
                </a:cubicBezTo>
                <a:cubicBezTo>
                  <a:pt x="556" y="220"/>
                  <a:pt x="487" y="336"/>
                  <a:pt x="471" y="474"/>
                </a:cubicBezTo>
                <a:cubicBezTo>
                  <a:pt x="350" y="489"/>
                  <a:pt x="237" y="545"/>
                  <a:pt x="152" y="634"/>
                </a:cubicBezTo>
                <a:cubicBezTo>
                  <a:pt x="56" y="734"/>
                  <a:pt x="0" y="865"/>
                  <a:pt x="0" y="1003"/>
                </a:cubicBezTo>
                <a:cubicBezTo>
                  <a:pt x="0" y="1297"/>
                  <a:pt x="243" y="1536"/>
                  <a:pt x="537" y="1536"/>
                </a:cubicBezTo>
                <a:close/>
                <a:moveTo>
                  <a:pt x="1347" y="810"/>
                </a:moveTo>
                <a:cubicBezTo>
                  <a:pt x="1294" y="743"/>
                  <a:pt x="1261" y="663"/>
                  <a:pt x="1252" y="578"/>
                </a:cubicBezTo>
                <a:cubicBezTo>
                  <a:pt x="1442" y="578"/>
                  <a:pt x="1442" y="578"/>
                  <a:pt x="1442" y="578"/>
                </a:cubicBezTo>
                <a:cubicBezTo>
                  <a:pt x="1433" y="665"/>
                  <a:pt x="1399" y="745"/>
                  <a:pt x="1347" y="810"/>
                </a:cubicBezTo>
                <a:close/>
                <a:moveTo>
                  <a:pt x="1442" y="488"/>
                </a:moveTo>
                <a:cubicBezTo>
                  <a:pt x="1252" y="488"/>
                  <a:pt x="1252" y="488"/>
                  <a:pt x="1252" y="488"/>
                </a:cubicBezTo>
                <a:cubicBezTo>
                  <a:pt x="1260" y="399"/>
                  <a:pt x="1291" y="321"/>
                  <a:pt x="1346" y="256"/>
                </a:cubicBezTo>
                <a:cubicBezTo>
                  <a:pt x="1398" y="321"/>
                  <a:pt x="1433" y="401"/>
                  <a:pt x="1442" y="488"/>
                </a:cubicBezTo>
                <a:close/>
                <a:moveTo>
                  <a:pt x="1046" y="93"/>
                </a:moveTo>
                <a:cubicBezTo>
                  <a:pt x="1135" y="102"/>
                  <a:pt x="1217" y="137"/>
                  <a:pt x="1282" y="191"/>
                </a:cubicBezTo>
                <a:cubicBezTo>
                  <a:pt x="1211" y="273"/>
                  <a:pt x="1170" y="374"/>
                  <a:pt x="1161" y="488"/>
                </a:cubicBezTo>
                <a:cubicBezTo>
                  <a:pt x="1046" y="488"/>
                  <a:pt x="1046" y="488"/>
                  <a:pt x="1046" y="488"/>
                </a:cubicBezTo>
                <a:lnTo>
                  <a:pt x="1046" y="93"/>
                </a:lnTo>
                <a:close/>
                <a:moveTo>
                  <a:pt x="1046" y="578"/>
                </a:moveTo>
                <a:cubicBezTo>
                  <a:pt x="1162" y="578"/>
                  <a:pt x="1162" y="578"/>
                  <a:pt x="1162" y="578"/>
                </a:cubicBezTo>
                <a:cubicBezTo>
                  <a:pt x="1171" y="688"/>
                  <a:pt x="1213" y="790"/>
                  <a:pt x="1283" y="875"/>
                </a:cubicBezTo>
                <a:cubicBezTo>
                  <a:pt x="1218" y="929"/>
                  <a:pt x="1136" y="965"/>
                  <a:pt x="1046" y="974"/>
                </a:cubicBezTo>
                <a:lnTo>
                  <a:pt x="1046" y="578"/>
                </a:lnTo>
                <a:close/>
                <a:moveTo>
                  <a:pt x="537" y="1446"/>
                </a:moveTo>
                <a:cubicBezTo>
                  <a:pt x="445" y="1446"/>
                  <a:pt x="359" y="1417"/>
                  <a:pt x="288" y="1369"/>
                </a:cubicBezTo>
                <a:cubicBezTo>
                  <a:pt x="423" y="1244"/>
                  <a:pt x="423" y="1244"/>
                  <a:pt x="423" y="1244"/>
                </a:cubicBezTo>
                <a:cubicBezTo>
                  <a:pt x="651" y="1244"/>
                  <a:pt x="651" y="1244"/>
                  <a:pt x="651" y="1244"/>
                </a:cubicBezTo>
                <a:cubicBezTo>
                  <a:pt x="786" y="1369"/>
                  <a:pt x="786" y="1369"/>
                  <a:pt x="786" y="1369"/>
                </a:cubicBezTo>
                <a:cubicBezTo>
                  <a:pt x="713" y="1419"/>
                  <a:pt x="626" y="1446"/>
                  <a:pt x="537" y="1446"/>
                </a:cubicBezTo>
                <a:close/>
                <a:moveTo>
                  <a:pt x="856" y="1310"/>
                </a:moveTo>
                <a:cubicBezTo>
                  <a:pt x="720" y="1185"/>
                  <a:pt x="720" y="1185"/>
                  <a:pt x="720" y="1185"/>
                </a:cubicBezTo>
                <a:cubicBezTo>
                  <a:pt x="775" y="1016"/>
                  <a:pt x="775" y="1016"/>
                  <a:pt x="775" y="1016"/>
                </a:cubicBezTo>
                <a:cubicBezTo>
                  <a:pt x="838" y="1045"/>
                  <a:pt x="906" y="1062"/>
                  <a:pt x="975" y="1066"/>
                </a:cubicBezTo>
                <a:cubicBezTo>
                  <a:pt x="962" y="1157"/>
                  <a:pt x="920" y="1243"/>
                  <a:pt x="856" y="1310"/>
                </a:cubicBezTo>
                <a:close/>
                <a:moveTo>
                  <a:pt x="720" y="875"/>
                </a:moveTo>
                <a:cubicBezTo>
                  <a:pt x="791" y="792"/>
                  <a:pt x="832" y="687"/>
                  <a:pt x="841" y="578"/>
                </a:cubicBezTo>
                <a:cubicBezTo>
                  <a:pt x="956" y="578"/>
                  <a:pt x="956" y="578"/>
                  <a:pt x="956" y="578"/>
                </a:cubicBezTo>
                <a:cubicBezTo>
                  <a:pt x="956" y="974"/>
                  <a:pt x="956" y="974"/>
                  <a:pt x="956" y="974"/>
                </a:cubicBezTo>
                <a:cubicBezTo>
                  <a:pt x="891" y="967"/>
                  <a:pt x="828" y="946"/>
                  <a:pt x="772" y="912"/>
                </a:cubicBezTo>
                <a:cubicBezTo>
                  <a:pt x="754" y="901"/>
                  <a:pt x="736" y="888"/>
                  <a:pt x="720" y="875"/>
                </a:cubicBezTo>
                <a:close/>
                <a:moveTo>
                  <a:pt x="956" y="93"/>
                </a:moveTo>
                <a:cubicBezTo>
                  <a:pt x="956" y="488"/>
                  <a:pt x="956" y="488"/>
                  <a:pt x="956" y="488"/>
                </a:cubicBezTo>
                <a:cubicBezTo>
                  <a:pt x="841" y="488"/>
                  <a:pt x="841" y="488"/>
                  <a:pt x="841" y="488"/>
                </a:cubicBezTo>
                <a:cubicBezTo>
                  <a:pt x="833" y="379"/>
                  <a:pt x="792" y="274"/>
                  <a:pt x="720" y="191"/>
                </a:cubicBezTo>
                <a:cubicBezTo>
                  <a:pt x="787" y="135"/>
                  <a:pt x="869" y="102"/>
                  <a:pt x="956" y="93"/>
                </a:cubicBezTo>
                <a:close/>
                <a:moveTo>
                  <a:pt x="656" y="256"/>
                </a:moveTo>
                <a:cubicBezTo>
                  <a:pt x="712" y="321"/>
                  <a:pt x="743" y="403"/>
                  <a:pt x="750" y="488"/>
                </a:cubicBezTo>
                <a:cubicBezTo>
                  <a:pt x="561" y="488"/>
                  <a:pt x="561" y="488"/>
                  <a:pt x="561" y="488"/>
                </a:cubicBezTo>
                <a:cubicBezTo>
                  <a:pt x="569" y="403"/>
                  <a:pt x="603" y="322"/>
                  <a:pt x="656" y="256"/>
                </a:cubicBezTo>
                <a:close/>
                <a:moveTo>
                  <a:pt x="750" y="578"/>
                </a:moveTo>
                <a:cubicBezTo>
                  <a:pt x="750" y="585"/>
                  <a:pt x="749" y="592"/>
                  <a:pt x="748" y="598"/>
                </a:cubicBezTo>
                <a:cubicBezTo>
                  <a:pt x="737" y="676"/>
                  <a:pt x="706" y="750"/>
                  <a:pt x="656" y="810"/>
                </a:cubicBezTo>
                <a:cubicBezTo>
                  <a:pt x="603" y="744"/>
                  <a:pt x="569" y="663"/>
                  <a:pt x="561" y="578"/>
                </a:cubicBezTo>
                <a:lnTo>
                  <a:pt x="750" y="578"/>
                </a:lnTo>
                <a:close/>
                <a:moveTo>
                  <a:pt x="695" y="970"/>
                </a:moveTo>
                <a:cubicBezTo>
                  <a:pt x="635" y="1154"/>
                  <a:pt x="635" y="1154"/>
                  <a:pt x="635" y="1154"/>
                </a:cubicBezTo>
                <a:cubicBezTo>
                  <a:pt x="438" y="1154"/>
                  <a:pt x="438" y="1154"/>
                  <a:pt x="438" y="1154"/>
                </a:cubicBezTo>
                <a:cubicBezTo>
                  <a:pt x="377" y="966"/>
                  <a:pt x="377" y="966"/>
                  <a:pt x="377" y="966"/>
                </a:cubicBezTo>
                <a:cubicBezTo>
                  <a:pt x="537" y="850"/>
                  <a:pt x="537" y="850"/>
                  <a:pt x="537" y="850"/>
                </a:cubicBezTo>
                <a:lnTo>
                  <a:pt x="695" y="970"/>
                </a:lnTo>
                <a:close/>
                <a:moveTo>
                  <a:pt x="468" y="566"/>
                </a:moveTo>
                <a:cubicBezTo>
                  <a:pt x="468" y="625"/>
                  <a:pt x="490" y="698"/>
                  <a:pt x="516" y="754"/>
                </a:cubicBezTo>
                <a:cubicBezTo>
                  <a:pt x="317" y="899"/>
                  <a:pt x="317" y="899"/>
                  <a:pt x="317" y="899"/>
                </a:cubicBezTo>
                <a:cubicBezTo>
                  <a:pt x="128" y="833"/>
                  <a:pt x="128" y="833"/>
                  <a:pt x="128" y="833"/>
                </a:cubicBezTo>
                <a:cubicBezTo>
                  <a:pt x="186" y="693"/>
                  <a:pt x="313" y="590"/>
                  <a:pt x="468" y="566"/>
                </a:cubicBezTo>
                <a:close/>
                <a:moveTo>
                  <a:pt x="102" y="920"/>
                </a:moveTo>
                <a:cubicBezTo>
                  <a:pt x="288" y="984"/>
                  <a:pt x="288" y="984"/>
                  <a:pt x="288" y="984"/>
                </a:cubicBezTo>
                <a:cubicBezTo>
                  <a:pt x="354" y="1185"/>
                  <a:pt x="354" y="1185"/>
                  <a:pt x="354" y="1185"/>
                </a:cubicBezTo>
                <a:cubicBezTo>
                  <a:pt x="218" y="1310"/>
                  <a:pt x="218" y="1310"/>
                  <a:pt x="218" y="1310"/>
                </a:cubicBezTo>
                <a:cubicBezTo>
                  <a:pt x="141" y="1230"/>
                  <a:pt x="94" y="1122"/>
                  <a:pt x="94" y="1003"/>
                </a:cubicBezTo>
                <a:cubicBezTo>
                  <a:pt x="94" y="974"/>
                  <a:pt x="97" y="947"/>
                  <a:pt x="102" y="9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10696622" y="4605024"/>
            <a:ext cx="699678" cy="768634"/>
          </a:xfrm>
          <a:custGeom>
            <a:avLst/>
            <a:gdLst>
              <a:gd name="T0" fmla="*/ 372 w 1398"/>
              <a:gd name="T1" fmla="*/ 1446 h 1536"/>
              <a:gd name="T2" fmla="*/ 372 w 1398"/>
              <a:gd name="T3" fmla="*/ 1536 h 1536"/>
              <a:gd name="T4" fmla="*/ 975 w 1398"/>
              <a:gd name="T5" fmla="*/ 1536 h 1536"/>
              <a:gd name="T6" fmla="*/ 975 w 1398"/>
              <a:gd name="T7" fmla="*/ 1446 h 1536"/>
              <a:gd name="T8" fmla="*/ 718 w 1398"/>
              <a:gd name="T9" fmla="*/ 1446 h 1536"/>
              <a:gd name="T10" fmla="*/ 718 w 1398"/>
              <a:gd name="T11" fmla="*/ 1313 h 1536"/>
              <a:gd name="T12" fmla="*/ 1105 w 1398"/>
              <a:gd name="T13" fmla="*/ 1105 h 1536"/>
              <a:gd name="T14" fmla="*/ 1216 w 1398"/>
              <a:gd name="T15" fmla="*/ 172 h 1536"/>
              <a:gd name="T16" fmla="*/ 1074 w 1398"/>
              <a:gd name="T17" fmla="*/ 0 h 1536"/>
              <a:gd name="T18" fmla="*/ 922 w 1398"/>
              <a:gd name="T19" fmla="*/ 152 h 1536"/>
              <a:gd name="T20" fmla="*/ 583 w 1398"/>
              <a:gd name="T21" fmla="*/ 35 h 1536"/>
              <a:gd name="T22" fmla="*/ 34 w 1398"/>
              <a:gd name="T23" fmla="*/ 584 h 1536"/>
              <a:gd name="T24" fmla="*/ 151 w 1398"/>
              <a:gd name="T25" fmla="*/ 923 h 1536"/>
              <a:gd name="T26" fmla="*/ 0 w 1398"/>
              <a:gd name="T27" fmla="*/ 1073 h 1536"/>
              <a:gd name="T28" fmla="*/ 249 w 1398"/>
              <a:gd name="T29" fmla="*/ 1257 h 1536"/>
              <a:gd name="T30" fmla="*/ 628 w 1398"/>
              <a:gd name="T31" fmla="*/ 1325 h 1536"/>
              <a:gd name="T32" fmla="*/ 628 w 1398"/>
              <a:gd name="T33" fmla="*/ 1446 h 1536"/>
              <a:gd name="T34" fmla="*/ 372 w 1398"/>
              <a:gd name="T35" fmla="*/ 1446 h 1536"/>
              <a:gd name="T36" fmla="*/ 565 w 1398"/>
              <a:gd name="T37" fmla="*/ 135 h 1536"/>
              <a:gd name="T38" fmla="*/ 474 w 1398"/>
              <a:gd name="T39" fmla="*/ 410 h 1536"/>
              <a:gd name="T40" fmla="*/ 295 w 1398"/>
              <a:gd name="T41" fmla="*/ 443 h 1536"/>
              <a:gd name="T42" fmla="*/ 222 w 1398"/>
              <a:gd name="T43" fmla="*/ 316 h 1536"/>
              <a:gd name="T44" fmla="*/ 565 w 1398"/>
              <a:gd name="T45" fmla="*/ 135 h 1536"/>
              <a:gd name="T46" fmla="*/ 170 w 1398"/>
              <a:gd name="T47" fmla="*/ 406 h 1536"/>
              <a:gd name="T48" fmla="*/ 248 w 1398"/>
              <a:gd name="T49" fmla="*/ 544 h 1536"/>
              <a:gd name="T50" fmla="*/ 543 w 1398"/>
              <a:gd name="T51" fmla="*/ 489 h 1536"/>
              <a:gd name="T52" fmla="*/ 658 w 1398"/>
              <a:gd name="T53" fmla="*/ 140 h 1536"/>
              <a:gd name="T54" fmla="*/ 1007 w 1398"/>
              <a:gd name="T55" fmla="*/ 431 h 1536"/>
              <a:gd name="T56" fmla="*/ 864 w 1398"/>
              <a:gd name="T57" fmla="*/ 527 h 1536"/>
              <a:gd name="T58" fmla="*/ 696 w 1398"/>
              <a:gd name="T59" fmla="*/ 498 h 1536"/>
              <a:gd name="T60" fmla="*/ 507 w 1398"/>
              <a:gd name="T61" fmla="*/ 709 h 1536"/>
              <a:gd name="T62" fmla="*/ 640 w 1398"/>
              <a:gd name="T63" fmla="*/ 821 h 1536"/>
              <a:gd name="T64" fmla="*/ 602 w 1398"/>
              <a:gd name="T65" fmla="*/ 1034 h 1536"/>
              <a:gd name="T66" fmla="*/ 422 w 1398"/>
              <a:gd name="T67" fmla="*/ 1005 h 1536"/>
              <a:gd name="T68" fmla="*/ 358 w 1398"/>
              <a:gd name="T69" fmla="*/ 684 h 1536"/>
              <a:gd name="T70" fmla="*/ 134 w 1398"/>
              <a:gd name="T71" fmla="*/ 605 h 1536"/>
              <a:gd name="T72" fmla="*/ 170 w 1398"/>
              <a:gd name="T73" fmla="*/ 406 h 1536"/>
              <a:gd name="T74" fmla="*/ 636 w 1398"/>
              <a:gd name="T75" fmla="*/ 700 h 1536"/>
              <a:gd name="T76" fmla="*/ 730 w 1398"/>
              <a:gd name="T77" fmla="*/ 595 h 1536"/>
              <a:gd name="T78" fmla="*/ 884 w 1398"/>
              <a:gd name="T79" fmla="*/ 621 h 1536"/>
              <a:gd name="T80" fmla="*/ 1030 w 1398"/>
              <a:gd name="T81" fmla="*/ 524 h 1536"/>
              <a:gd name="T82" fmla="*/ 1034 w 1398"/>
              <a:gd name="T83" fmla="*/ 584 h 1536"/>
              <a:gd name="T84" fmla="*/ 696 w 1398"/>
              <a:gd name="T85" fmla="*/ 1021 h 1536"/>
              <a:gd name="T86" fmla="*/ 738 w 1398"/>
              <a:gd name="T87" fmla="*/ 785 h 1536"/>
              <a:gd name="T88" fmla="*/ 636 w 1398"/>
              <a:gd name="T89" fmla="*/ 700 h 1536"/>
              <a:gd name="T90" fmla="*/ 150 w 1398"/>
              <a:gd name="T91" fmla="*/ 706 h 1536"/>
              <a:gd name="T92" fmla="*/ 280 w 1398"/>
              <a:gd name="T93" fmla="*/ 752 h 1536"/>
              <a:gd name="T94" fmla="*/ 319 w 1398"/>
              <a:gd name="T95" fmla="*/ 949 h 1536"/>
              <a:gd name="T96" fmla="*/ 150 w 1398"/>
              <a:gd name="T97" fmla="*/ 706 h 1536"/>
              <a:gd name="T98" fmla="*/ 129 w 1398"/>
              <a:gd name="T99" fmla="*/ 1072 h 1536"/>
              <a:gd name="T100" fmla="*/ 212 w 1398"/>
              <a:gd name="T101" fmla="*/ 989 h 1536"/>
              <a:gd name="T102" fmla="*/ 583 w 1398"/>
              <a:gd name="T103" fmla="*/ 1134 h 1536"/>
              <a:gd name="T104" fmla="*/ 1133 w 1398"/>
              <a:gd name="T105" fmla="*/ 584 h 1536"/>
              <a:gd name="T106" fmla="*/ 988 w 1398"/>
              <a:gd name="T107" fmla="*/ 213 h 1536"/>
              <a:gd name="T108" fmla="*/ 1073 w 1398"/>
              <a:gd name="T109" fmla="*/ 129 h 1536"/>
              <a:gd name="T110" fmla="*/ 1042 w 1398"/>
              <a:gd name="T111" fmla="*/ 1042 h 1536"/>
              <a:gd name="T112" fmla="*/ 129 w 1398"/>
              <a:gd name="T113" fmla="*/ 107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98" h="1536">
                <a:moveTo>
                  <a:pt x="372" y="1446"/>
                </a:moveTo>
                <a:cubicBezTo>
                  <a:pt x="372" y="1536"/>
                  <a:pt x="372" y="1536"/>
                  <a:pt x="372" y="1536"/>
                </a:cubicBezTo>
                <a:cubicBezTo>
                  <a:pt x="975" y="1536"/>
                  <a:pt x="975" y="1536"/>
                  <a:pt x="975" y="1536"/>
                </a:cubicBezTo>
                <a:cubicBezTo>
                  <a:pt x="975" y="1446"/>
                  <a:pt x="975" y="1446"/>
                  <a:pt x="975" y="1446"/>
                </a:cubicBezTo>
                <a:cubicBezTo>
                  <a:pt x="718" y="1446"/>
                  <a:pt x="718" y="1446"/>
                  <a:pt x="718" y="1446"/>
                </a:cubicBezTo>
                <a:cubicBezTo>
                  <a:pt x="718" y="1313"/>
                  <a:pt x="718" y="1313"/>
                  <a:pt x="718" y="1313"/>
                </a:cubicBezTo>
                <a:cubicBezTo>
                  <a:pt x="864" y="1284"/>
                  <a:pt x="998" y="1213"/>
                  <a:pt x="1105" y="1105"/>
                </a:cubicBezTo>
                <a:cubicBezTo>
                  <a:pt x="1350" y="860"/>
                  <a:pt x="1398" y="467"/>
                  <a:pt x="1216" y="172"/>
                </a:cubicBezTo>
                <a:cubicBezTo>
                  <a:pt x="1176" y="107"/>
                  <a:pt x="1127" y="53"/>
                  <a:pt x="1074" y="0"/>
                </a:cubicBezTo>
                <a:cubicBezTo>
                  <a:pt x="922" y="152"/>
                  <a:pt x="922" y="152"/>
                  <a:pt x="922" y="152"/>
                </a:cubicBezTo>
                <a:cubicBezTo>
                  <a:pt x="828" y="79"/>
                  <a:pt x="711" y="35"/>
                  <a:pt x="583" y="35"/>
                </a:cubicBezTo>
                <a:cubicBezTo>
                  <a:pt x="281" y="35"/>
                  <a:pt x="34" y="282"/>
                  <a:pt x="34" y="584"/>
                </a:cubicBezTo>
                <a:cubicBezTo>
                  <a:pt x="34" y="712"/>
                  <a:pt x="78" y="830"/>
                  <a:pt x="151" y="923"/>
                </a:cubicBezTo>
                <a:cubicBezTo>
                  <a:pt x="0" y="1073"/>
                  <a:pt x="0" y="1073"/>
                  <a:pt x="0" y="1073"/>
                </a:cubicBezTo>
                <a:cubicBezTo>
                  <a:pt x="75" y="1148"/>
                  <a:pt x="153" y="1213"/>
                  <a:pt x="249" y="1257"/>
                </a:cubicBezTo>
                <a:cubicBezTo>
                  <a:pt x="367" y="1312"/>
                  <a:pt x="499" y="1335"/>
                  <a:pt x="628" y="1325"/>
                </a:cubicBezTo>
                <a:cubicBezTo>
                  <a:pt x="628" y="1446"/>
                  <a:pt x="628" y="1446"/>
                  <a:pt x="628" y="1446"/>
                </a:cubicBezTo>
                <a:lnTo>
                  <a:pt x="372" y="1446"/>
                </a:lnTo>
                <a:close/>
                <a:moveTo>
                  <a:pt x="565" y="135"/>
                </a:moveTo>
                <a:cubicBezTo>
                  <a:pt x="474" y="410"/>
                  <a:pt x="474" y="410"/>
                  <a:pt x="474" y="410"/>
                </a:cubicBezTo>
                <a:cubicBezTo>
                  <a:pt x="295" y="443"/>
                  <a:pt x="295" y="443"/>
                  <a:pt x="295" y="443"/>
                </a:cubicBezTo>
                <a:cubicBezTo>
                  <a:pt x="222" y="316"/>
                  <a:pt x="222" y="316"/>
                  <a:pt x="222" y="316"/>
                </a:cubicBezTo>
                <a:cubicBezTo>
                  <a:pt x="301" y="210"/>
                  <a:pt x="425" y="140"/>
                  <a:pt x="565" y="135"/>
                </a:cubicBezTo>
                <a:close/>
                <a:moveTo>
                  <a:pt x="170" y="406"/>
                </a:moveTo>
                <a:cubicBezTo>
                  <a:pt x="248" y="544"/>
                  <a:pt x="248" y="544"/>
                  <a:pt x="248" y="544"/>
                </a:cubicBezTo>
                <a:cubicBezTo>
                  <a:pt x="543" y="489"/>
                  <a:pt x="543" y="489"/>
                  <a:pt x="543" y="489"/>
                </a:cubicBezTo>
                <a:cubicBezTo>
                  <a:pt x="658" y="140"/>
                  <a:pt x="658" y="140"/>
                  <a:pt x="658" y="140"/>
                </a:cubicBezTo>
                <a:cubicBezTo>
                  <a:pt x="819" y="167"/>
                  <a:pt x="952" y="281"/>
                  <a:pt x="1007" y="431"/>
                </a:cubicBezTo>
                <a:cubicBezTo>
                  <a:pt x="864" y="527"/>
                  <a:pt x="864" y="527"/>
                  <a:pt x="864" y="527"/>
                </a:cubicBezTo>
                <a:cubicBezTo>
                  <a:pt x="696" y="498"/>
                  <a:pt x="696" y="498"/>
                  <a:pt x="696" y="498"/>
                </a:cubicBezTo>
                <a:cubicBezTo>
                  <a:pt x="507" y="709"/>
                  <a:pt x="507" y="709"/>
                  <a:pt x="507" y="709"/>
                </a:cubicBezTo>
                <a:cubicBezTo>
                  <a:pt x="640" y="821"/>
                  <a:pt x="640" y="821"/>
                  <a:pt x="640" y="821"/>
                </a:cubicBezTo>
                <a:cubicBezTo>
                  <a:pt x="602" y="1034"/>
                  <a:pt x="602" y="1034"/>
                  <a:pt x="602" y="1034"/>
                </a:cubicBezTo>
                <a:cubicBezTo>
                  <a:pt x="541" y="1037"/>
                  <a:pt x="480" y="1027"/>
                  <a:pt x="422" y="1005"/>
                </a:cubicBezTo>
                <a:cubicBezTo>
                  <a:pt x="358" y="684"/>
                  <a:pt x="358" y="684"/>
                  <a:pt x="358" y="684"/>
                </a:cubicBezTo>
                <a:cubicBezTo>
                  <a:pt x="134" y="605"/>
                  <a:pt x="134" y="605"/>
                  <a:pt x="134" y="605"/>
                </a:cubicBezTo>
                <a:cubicBezTo>
                  <a:pt x="130" y="537"/>
                  <a:pt x="143" y="468"/>
                  <a:pt x="170" y="406"/>
                </a:cubicBezTo>
                <a:close/>
                <a:moveTo>
                  <a:pt x="636" y="700"/>
                </a:moveTo>
                <a:cubicBezTo>
                  <a:pt x="730" y="595"/>
                  <a:pt x="730" y="595"/>
                  <a:pt x="730" y="595"/>
                </a:cubicBezTo>
                <a:cubicBezTo>
                  <a:pt x="884" y="621"/>
                  <a:pt x="884" y="621"/>
                  <a:pt x="884" y="621"/>
                </a:cubicBezTo>
                <a:cubicBezTo>
                  <a:pt x="1030" y="524"/>
                  <a:pt x="1030" y="524"/>
                  <a:pt x="1030" y="524"/>
                </a:cubicBezTo>
                <a:cubicBezTo>
                  <a:pt x="1032" y="544"/>
                  <a:pt x="1034" y="564"/>
                  <a:pt x="1034" y="584"/>
                </a:cubicBezTo>
                <a:cubicBezTo>
                  <a:pt x="1034" y="794"/>
                  <a:pt x="890" y="970"/>
                  <a:pt x="696" y="1021"/>
                </a:cubicBezTo>
                <a:cubicBezTo>
                  <a:pt x="738" y="785"/>
                  <a:pt x="738" y="785"/>
                  <a:pt x="738" y="785"/>
                </a:cubicBezTo>
                <a:lnTo>
                  <a:pt x="636" y="700"/>
                </a:lnTo>
                <a:close/>
                <a:moveTo>
                  <a:pt x="150" y="706"/>
                </a:moveTo>
                <a:cubicBezTo>
                  <a:pt x="280" y="752"/>
                  <a:pt x="280" y="752"/>
                  <a:pt x="280" y="752"/>
                </a:cubicBezTo>
                <a:cubicBezTo>
                  <a:pt x="319" y="949"/>
                  <a:pt x="319" y="949"/>
                  <a:pt x="319" y="949"/>
                </a:cubicBezTo>
                <a:cubicBezTo>
                  <a:pt x="238" y="890"/>
                  <a:pt x="178" y="805"/>
                  <a:pt x="150" y="706"/>
                </a:cubicBezTo>
                <a:close/>
                <a:moveTo>
                  <a:pt x="129" y="1072"/>
                </a:moveTo>
                <a:cubicBezTo>
                  <a:pt x="212" y="989"/>
                  <a:pt x="212" y="989"/>
                  <a:pt x="212" y="989"/>
                </a:cubicBezTo>
                <a:cubicBezTo>
                  <a:pt x="310" y="1079"/>
                  <a:pt x="440" y="1134"/>
                  <a:pt x="583" y="1134"/>
                </a:cubicBezTo>
                <a:cubicBezTo>
                  <a:pt x="886" y="1134"/>
                  <a:pt x="1133" y="887"/>
                  <a:pt x="1133" y="584"/>
                </a:cubicBezTo>
                <a:cubicBezTo>
                  <a:pt x="1133" y="442"/>
                  <a:pt x="1078" y="311"/>
                  <a:pt x="988" y="213"/>
                </a:cubicBezTo>
                <a:cubicBezTo>
                  <a:pt x="1073" y="129"/>
                  <a:pt x="1073" y="129"/>
                  <a:pt x="1073" y="129"/>
                </a:cubicBezTo>
                <a:cubicBezTo>
                  <a:pt x="1302" y="390"/>
                  <a:pt x="1287" y="796"/>
                  <a:pt x="1042" y="1042"/>
                </a:cubicBezTo>
                <a:cubicBezTo>
                  <a:pt x="796" y="1287"/>
                  <a:pt x="390" y="1302"/>
                  <a:pt x="129" y="10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2953848" y="4604871"/>
            <a:ext cx="676079" cy="768940"/>
          </a:xfrm>
          <a:custGeom>
            <a:avLst/>
            <a:gdLst>
              <a:gd name="T0" fmla="*/ 2206 w 2206"/>
              <a:gd name="T1" fmla="*/ 0 h 2509"/>
              <a:gd name="T2" fmla="*/ 0 w 2206"/>
              <a:gd name="T3" fmla="*/ 0 h 2509"/>
              <a:gd name="T4" fmla="*/ 0 w 2206"/>
              <a:gd name="T5" fmla="*/ 2509 h 2509"/>
              <a:gd name="T6" fmla="*/ 2206 w 2206"/>
              <a:gd name="T7" fmla="*/ 2509 h 2509"/>
              <a:gd name="T8" fmla="*/ 2206 w 2206"/>
              <a:gd name="T9" fmla="*/ 0 h 2509"/>
              <a:gd name="T10" fmla="*/ 446 w 2206"/>
              <a:gd name="T11" fmla="*/ 2360 h 2509"/>
              <a:gd name="T12" fmla="*/ 147 w 2206"/>
              <a:gd name="T13" fmla="*/ 2360 h 2509"/>
              <a:gd name="T14" fmla="*/ 147 w 2206"/>
              <a:gd name="T15" fmla="*/ 583 h 2509"/>
              <a:gd name="T16" fmla="*/ 304 w 2206"/>
              <a:gd name="T17" fmla="*/ 583 h 2509"/>
              <a:gd name="T18" fmla="*/ 304 w 2206"/>
              <a:gd name="T19" fmla="*/ 1674 h 2509"/>
              <a:gd name="T20" fmla="*/ 446 w 2206"/>
              <a:gd name="T21" fmla="*/ 1674 h 2509"/>
              <a:gd name="T22" fmla="*/ 446 w 2206"/>
              <a:gd name="T23" fmla="*/ 2360 h 2509"/>
              <a:gd name="T24" fmla="*/ 441 w 2206"/>
              <a:gd name="T25" fmla="*/ 1535 h 2509"/>
              <a:gd name="T26" fmla="*/ 441 w 2206"/>
              <a:gd name="T27" fmla="*/ 583 h 2509"/>
              <a:gd name="T28" fmla="*/ 598 w 2206"/>
              <a:gd name="T29" fmla="*/ 583 h 2509"/>
              <a:gd name="T30" fmla="*/ 598 w 2206"/>
              <a:gd name="T31" fmla="*/ 1535 h 2509"/>
              <a:gd name="T32" fmla="*/ 441 w 2206"/>
              <a:gd name="T33" fmla="*/ 1535 h 2509"/>
              <a:gd name="T34" fmla="*/ 1030 w 2206"/>
              <a:gd name="T35" fmla="*/ 2360 h 2509"/>
              <a:gd name="T36" fmla="*/ 593 w 2206"/>
              <a:gd name="T37" fmla="*/ 2360 h 2509"/>
              <a:gd name="T38" fmla="*/ 593 w 2206"/>
              <a:gd name="T39" fmla="*/ 1674 h 2509"/>
              <a:gd name="T40" fmla="*/ 735 w 2206"/>
              <a:gd name="T41" fmla="*/ 1674 h 2509"/>
              <a:gd name="T42" fmla="*/ 735 w 2206"/>
              <a:gd name="T43" fmla="*/ 583 h 2509"/>
              <a:gd name="T44" fmla="*/ 888 w 2206"/>
              <a:gd name="T45" fmla="*/ 583 h 2509"/>
              <a:gd name="T46" fmla="*/ 888 w 2206"/>
              <a:gd name="T47" fmla="*/ 1674 h 2509"/>
              <a:gd name="T48" fmla="*/ 1030 w 2206"/>
              <a:gd name="T49" fmla="*/ 1674 h 2509"/>
              <a:gd name="T50" fmla="*/ 1030 w 2206"/>
              <a:gd name="T51" fmla="*/ 2360 h 2509"/>
              <a:gd name="T52" fmla="*/ 1026 w 2206"/>
              <a:gd name="T53" fmla="*/ 1535 h 2509"/>
              <a:gd name="T54" fmla="*/ 1026 w 2206"/>
              <a:gd name="T55" fmla="*/ 583 h 2509"/>
              <a:gd name="T56" fmla="*/ 1182 w 2206"/>
              <a:gd name="T57" fmla="*/ 583 h 2509"/>
              <a:gd name="T58" fmla="*/ 1182 w 2206"/>
              <a:gd name="T59" fmla="*/ 1535 h 2509"/>
              <a:gd name="T60" fmla="*/ 1026 w 2206"/>
              <a:gd name="T61" fmla="*/ 1535 h 2509"/>
              <a:gd name="T62" fmla="*/ 1615 w 2206"/>
              <a:gd name="T63" fmla="*/ 2360 h 2509"/>
              <a:gd name="T64" fmla="*/ 1177 w 2206"/>
              <a:gd name="T65" fmla="*/ 2360 h 2509"/>
              <a:gd name="T66" fmla="*/ 1177 w 2206"/>
              <a:gd name="T67" fmla="*/ 1674 h 2509"/>
              <a:gd name="T68" fmla="*/ 1319 w 2206"/>
              <a:gd name="T69" fmla="*/ 1674 h 2509"/>
              <a:gd name="T70" fmla="*/ 1319 w 2206"/>
              <a:gd name="T71" fmla="*/ 583 h 2509"/>
              <a:gd name="T72" fmla="*/ 1473 w 2206"/>
              <a:gd name="T73" fmla="*/ 583 h 2509"/>
              <a:gd name="T74" fmla="*/ 1473 w 2206"/>
              <a:gd name="T75" fmla="*/ 1674 h 2509"/>
              <a:gd name="T76" fmla="*/ 1615 w 2206"/>
              <a:gd name="T77" fmla="*/ 1674 h 2509"/>
              <a:gd name="T78" fmla="*/ 1615 w 2206"/>
              <a:gd name="T79" fmla="*/ 2360 h 2509"/>
              <a:gd name="T80" fmla="*/ 1610 w 2206"/>
              <a:gd name="T81" fmla="*/ 1535 h 2509"/>
              <a:gd name="T82" fmla="*/ 1610 w 2206"/>
              <a:gd name="T83" fmla="*/ 583 h 2509"/>
              <a:gd name="T84" fmla="*/ 1767 w 2206"/>
              <a:gd name="T85" fmla="*/ 583 h 2509"/>
              <a:gd name="T86" fmla="*/ 1767 w 2206"/>
              <a:gd name="T87" fmla="*/ 1535 h 2509"/>
              <a:gd name="T88" fmla="*/ 1610 w 2206"/>
              <a:gd name="T89" fmla="*/ 1535 h 2509"/>
              <a:gd name="T90" fmla="*/ 2059 w 2206"/>
              <a:gd name="T91" fmla="*/ 2360 h 2509"/>
              <a:gd name="T92" fmla="*/ 1762 w 2206"/>
              <a:gd name="T93" fmla="*/ 2360 h 2509"/>
              <a:gd name="T94" fmla="*/ 1762 w 2206"/>
              <a:gd name="T95" fmla="*/ 1674 h 2509"/>
              <a:gd name="T96" fmla="*/ 1904 w 2206"/>
              <a:gd name="T97" fmla="*/ 1674 h 2509"/>
              <a:gd name="T98" fmla="*/ 1904 w 2206"/>
              <a:gd name="T99" fmla="*/ 583 h 2509"/>
              <a:gd name="T100" fmla="*/ 2059 w 2206"/>
              <a:gd name="T101" fmla="*/ 583 h 2509"/>
              <a:gd name="T102" fmla="*/ 2059 w 2206"/>
              <a:gd name="T103" fmla="*/ 2360 h 2509"/>
              <a:gd name="T104" fmla="*/ 2059 w 2206"/>
              <a:gd name="T105" fmla="*/ 436 h 2509"/>
              <a:gd name="T106" fmla="*/ 147 w 2206"/>
              <a:gd name="T107" fmla="*/ 436 h 2509"/>
              <a:gd name="T108" fmla="*/ 147 w 2206"/>
              <a:gd name="T109" fmla="*/ 151 h 2509"/>
              <a:gd name="T110" fmla="*/ 2059 w 2206"/>
              <a:gd name="T111" fmla="*/ 151 h 2509"/>
              <a:gd name="T112" fmla="*/ 2059 w 2206"/>
              <a:gd name="T113" fmla="*/ 436 h 2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206" h="2509">
                <a:moveTo>
                  <a:pt x="2206" y="0"/>
                </a:moveTo>
                <a:lnTo>
                  <a:pt x="0" y="0"/>
                </a:lnTo>
                <a:lnTo>
                  <a:pt x="0" y="2509"/>
                </a:lnTo>
                <a:lnTo>
                  <a:pt x="2206" y="2509"/>
                </a:lnTo>
                <a:lnTo>
                  <a:pt x="2206" y="0"/>
                </a:lnTo>
                <a:close/>
                <a:moveTo>
                  <a:pt x="446" y="2360"/>
                </a:moveTo>
                <a:lnTo>
                  <a:pt x="147" y="2360"/>
                </a:lnTo>
                <a:lnTo>
                  <a:pt x="147" y="583"/>
                </a:lnTo>
                <a:lnTo>
                  <a:pt x="304" y="583"/>
                </a:lnTo>
                <a:lnTo>
                  <a:pt x="304" y="1674"/>
                </a:lnTo>
                <a:lnTo>
                  <a:pt x="446" y="1674"/>
                </a:lnTo>
                <a:lnTo>
                  <a:pt x="446" y="2360"/>
                </a:lnTo>
                <a:close/>
                <a:moveTo>
                  <a:pt x="441" y="1535"/>
                </a:moveTo>
                <a:lnTo>
                  <a:pt x="441" y="583"/>
                </a:lnTo>
                <a:lnTo>
                  <a:pt x="598" y="583"/>
                </a:lnTo>
                <a:lnTo>
                  <a:pt x="598" y="1535"/>
                </a:lnTo>
                <a:lnTo>
                  <a:pt x="441" y="1535"/>
                </a:lnTo>
                <a:close/>
                <a:moveTo>
                  <a:pt x="1030" y="2360"/>
                </a:moveTo>
                <a:lnTo>
                  <a:pt x="593" y="2360"/>
                </a:lnTo>
                <a:lnTo>
                  <a:pt x="593" y="1674"/>
                </a:lnTo>
                <a:lnTo>
                  <a:pt x="735" y="1674"/>
                </a:lnTo>
                <a:lnTo>
                  <a:pt x="735" y="583"/>
                </a:lnTo>
                <a:lnTo>
                  <a:pt x="888" y="583"/>
                </a:lnTo>
                <a:lnTo>
                  <a:pt x="888" y="1674"/>
                </a:lnTo>
                <a:lnTo>
                  <a:pt x="1030" y="1674"/>
                </a:lnTo>
                <a:lnTo>
                  <a:pt x="1030" y="2360"/>
                </a:lnTo>
                <a:close/>
                <a:moveTo>
                  <a:pt x="1026" y="1535"/>
                </a:moveTo>
                <a:lnTo>
                  <a:pt x="1026" y="583"/>
                </a:lnTo>
                <a:lnTo>
                  <a:pt x="1182" y="583"/>
                </a:lnTo>
                <a:lnTo>
                  <a:pt x="1182" y="1535"/>
                </a:lnTo>
                <a:lnTo>
                  <a:pt x="1026" y="1535"/>
                </a:lnTo>
                <a:close/>
                <a:moveTo>
                  <a:pt x="1615" y="2360"/>
                </a:moveTo>
                <a:lnTo>
                  <a:pt x="1177" y="2360"/>
                </a:lnTo>
                <a:lnTo>
                  <a:pt x="1177" y="1674"/>
                </a:lnTo>
                <a:lnTo>
                  <a:pt x="1319" y="1674"/>
                </a:lnTo>
                <a:lnTo>
                  <a:pt x="1319" y="583"/>
                </a:lnTo>
                <a:lnTo>
                  <a:pt x="1473" y="583"/>
                </a:lnTo>
                <a:lnTo>
                  <a:pt x="1473" y="1674"/>
                </a:lnTo>
                <a:lnTo>
                  <a:pt x="1615" y="1674"/>
                </a:lnTo>
                <a:lnTo>
                  <a:pt x="1615" y="2360"/>
                </a:lnTo>
                <a:close/>
                <a:moveTo>
                  <a:pt x="1610" y="1535"/>
                </a:moveTo>
                <a:lnTo>
                  <a:pt x="1610" y="583"/>
                </a:lnTo>
                <a:lnTo>
                  <a:pt x="1767" y="583"/>
                </a:lnTo>
                <a:lnTo>
                  <a:pt x="1767" y="1535"/>
                </a:lnTo>
                <a:lnTo>
                  <a:pt x="1610" y="1535"/>
                </a:lnTo>
                <a:close/>
                <a:moveTo>
                  <a:pt x="2059" y="2360"/>
                </a:moveTo>
                <a:lnTo>
                  <a:pt x="1762" y="2360"/>
                </a:lnTo>
                <a:lnTo>
                  <a:pt x="1762" y="1674"/>
                </a:lnTo>
                <a:lnTo>
                  <a:pt x="1904" y="1674"/>
                </a:lnTo>
                <a:lnTo>
                  <a:pt x="1904" y="583"/>
                </a:lnTo>
                <a:lnTo>
                  <a:pt x="2059" y="583"/>
                </a:lnTo>
                <a:lnTo>
                  <a:pt x="2059" y="2360"/>
                </a:lnTo>
                <a:close/>
                <a:moveTo>
                  <a:pt x="2059" y="436"/>
                </a:moveTo>
                <a:lnTo>
                  <a:pt x="147" y="436"/>
                </a:lnTo>
                <a:lnTo>
                  <a:pt x="147" y="151"/>
                </a:lnTo>
                <a:lnTo>
                  <a:pt x="2059" y="151"/>
                </a:lnTo>
                <a:lnTo>
                  <a:pt x="2059" y="4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19745598" y="4605024"/>
            <a:ext cx="664127" cy="768634"/>
          </a:xfrm>
          <a:custGeom>
            <a:avLst/>
            <a:gdLst>
              <a:gd name="T0" fmla="*/ 663 w 1327"/>
              <a:gd name="T1" fmla="*/ 96 h 1536"/>
              <a:gd name="T2" fmla="*/ 479 w 1327"/>
              <a:gd name="T3" fmla="*/ 0 h 1536"/>
              <a:gd name="T4" fmla="*/ 195 w 1327"/>
              <a:gd name="T5" fmla="*/ 0 h 1536"/>
              <a:gd name="T6" fmla="*/ 195 w 1327"/>
              <a:gd name="T7" fmla="*/ 85 h 1536"/>
              <a:gd name="T8" fmla="*/ 387 w 1327"/>
              <a:gd name="T9" fmla="*/ 277 h 1536"/>
              <a:gd name="T10" fmla="*/ 618 w 1327"/>
              <a:gd name="T11" fmla="*/ 277 h 1536"/>
              <a:gd name="T12" fmla="*/ 618 w 1327"/>
              <a:gd name="T13" fmla="*/ 410 h 1536"/>
              <a:gd name="T14" fmla="*/ 484 w 1327"/>
              <a:gd name="T15" fmla="*/ 392 h 1536"/>
              <a:gd name="T16" fmla="*/ 0 w 1327"/>
              <a:gd name="T17" fmla="*/ 876 h 1536"/>
              <a:gd name="T18" fmla="*/ 484 w 1327"/>
              <a:gd name="T19" fmla="*/ 1536 h 1536"/>
              <a:gd name="T20" fmla="*/ 663 w 1327"/>
              <a:gd name="T21" fmla="*/ 1502 h 1536"/>
              <a:gd name="T22" fmla="*/ 843 w 1327"/>
              <a:gd name="T23" fmla="*/ 1536 h 1536"/>
              <a:gd name="T24" fmla="*/ 1327 w 1327"/>
              <a:gd name="T25" fmla="*/ 876 h 1536"/>
              <a:gd name="T26" fmla="*/ 843 w 1327"/>
              <a:gd name="T27" fmla="*/ 392 h 1536"/>
              <a:gd name="T28" fmla="*/ 708 w 1327"/>
              <a:gd name="T29" fmla="*/ 410 h 1536"/>
              <a:gd name="T30" fmla="*/ 708 w 1327"/>
              <a:gd name="T31" fmla="*/ 277 h 1536"/>
              <a:gd name="T32" fmla="*/ 940 w 1327"/>
              <a:gd name="T33" fmla="*/ 277 h 1536"/>
              <a:gd name="T34" fmla="*/ 1132 w 1327"/>
              <a:gd name="T35" fmla="*/ 85 h 1536"/>
              <a:gd name="T36" fmla="*/ 1132 w 1327"/>
              <a:gd name="T37" fmla="*/ 0 h 1536"/>
              <a:gd name="T38" fmla="*/ 848 w 1327"/>
              <a:gd name="T39" fmla="*/ 0 h 1536"/>
              <a:gd name="T40" fmla="*/ 663 w 1327"/>
              <a:gd name="T41" fmla="*/ 96 h 1536"/>
              <a:gd name="T42" fmla="*/ 387 w 1327"/>
              <a:gd name="T43" fmla="*/ 187 h 1536"/>
              <a:gd name="T44" fmla="*/ 285 w 1327"/>
              <a:gd name="T45" fmla="*/ 93 h 1536"/>
              <a:gd name="T46" fmla="*/ 479 w 1327"/>
              <a:gd name="T47" fmla="*/ 93 h 1536"/>
              <a:gd name="T48" fmla="*/ 611 w 1327"/>
              <a:gd name="T49" fmla="*/ 187 h 1536"/>
              <a:gd name="T50" fmla="*/ 387 w 1327"/>
              <a:gd name="T51" fmla="*/ 187 h 1536"/>
              <a:gd name="T52" fmla="*/ 848 w 1327"/>
              <a:gd name="T53" fmla="*/ 93 h 1536"/>
              <a:gd name="T54" fmla="*/ 1042 w 1327"/>
              <a:gd name="T55" fmla="*/ 93 h 1536"/>
              <a:gd name="T56" fmla="*/ 940 w 1327"/>
              <a:gd name="T57" fmla="*/ 187 h 1536"/>
              <a:gd name="T58" fmla="*/ 716 w 1327"/>
              <a:gd name="T59" fmla="*/ 187 h 1536"/>
              <a:gd name="T60" fmla="*/ 848 w 1327"/>
              <a:gd name="T61" fmla="*/ 93 h 1536"/>
              <a:gd name="T62" fmla="*/ 708 w 1327"/>
              <a:gd name="T63" fmla="*/ 505 h 1536"/>
              <a:gd name="T64" fmla="*/ 843 w 1327"/>
              <a:gd name="T65" fmla="*/ 482 h 1536"/>
              <a:gd name="T66" fmla="*/ 1237 w 1327"/>
              <a:gd name="T67" fmla="*/ 876 h 1536"/>
              <a:gd name="T68" fmla="*/ 843 w 1327"/>
              <a:gd name="T69" fmla="*/ 1446 h 1536"/>
              <a:gd name="T70" fmla="*/ 663 w 1327"/>
              <a:gd name="T71" fmla="*/ 1403 h 1536"/>
              <a:gd name="T72" fmla="*/ 484 w 1327"/>
              <a:gd name="T73" fmla="*/ 1446 h 1536"/>
              <a:gd name="T74" fmla="*/ 90 w 1327"/>
              <a:gd name="T75" fmla="*/ 876 h 1536"/>
              <a:gd name="T76" fmla="*/ 484 w 1327"/>
              <a:gd name="T77" fmla="*/ 482 h 1536"/>
              <a:gd name="T78" fmla="*/ 618 w 1327"/>
              <a:gd name="T79" fmla="*/ 505 h 1536"/>
              <a:gd name="T80" fmla="*/ 618 w 1327"/>
              <a:gd name="T81" fmla="*/ 657 h 1536"/>
              <a:gd name="T82" fmla="*/ 467 w 1327"/>
              <a:gd name="T83" fmla="*/ 621 h 1536"/>
              <a:gd name="T84" fmla="*/ 439 w 1327"/>
              <a:gd name="T85" fmla="*/ 707 h 1536"/>
              <a:gd name="T86" fmla="*/ 663 w 1327"/>
              <a:gd name="T87" fmla="*/ 750 h 1536"/>
              <a:gd name="T88" fmla="*/ 888 w 1327"/>
              <a:gd name="T89" fmla="*/ 707 h 1536"/>
              <a:gd name="T90" fmla="*/ 860 w 1327"/>
              <a:gd name="T91" fmla="*/ 621 h 1536"/>
              <a:gd name="T92" fmla="*/ 708 w 1327"/>
              <a:gd name="T93" fmla="*/ 657 h 1536"/>
              <a:gd name="T94" fmla="*/ 708 w 1327"/>
              <a:gd name="T95" fmla="*/ 50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27" h="1536">
                <a:moveTo>
                  <a:pt x="663" y="96"/>
                </a:moveTo>
                <a:cubicBezTo>
                  <a:pt x="622" y="39"/>
                  <a:pt x="555" y="0"/>
                  <a:pt x="479" y="0"/>
                </a:cubicBezTo>
                <a:cubicBezTo>
                  <a:pt x="195" y="0"/>
                  <a:pt x="195" y="0"/>
                  <a:pt x="195" y="0"/>
                </a:cubicBezTo>
                <a:cubicBezTo>
                  <a:pt x="195" y="85"/>
                  <a:pt x="195" y="85"/>
                  <a:pt x="195" y="85"/>
                </a:cubicBezTo>
                <a:cubicBezTo>
                  <a:pt x="195" y="191"/>
                  <a:pt x="281" y="277"/>
                  <a:pt x="387" y="277"/>
                </a:cubicBezTo>
                <a:cubicBezTo>
                  <a:pt x="618" y="277"/>
                  <a:pt x="618" y="277"/>
                  <a:pt x="618" y="277"/>
                </a:cubicBezTo>
                <a:cubicBezTo>
                  <a:pt x="618" y="410"/>
                  <a:pt x="618" y="410"/>
                  <a:pt x="618" y="410"/>
                </a:cubicBezTo>
                <a:cubicBezTo>
                  <a:pt x="575" y="398"/>
                  <a:pt x="530" y="392"/>
                  <a:pt x="484" y="392"/>
                </a:cubicBezTo>
                <a:cubicBezTo>
                  <a:pt x="217" y="392"/>
                  <a:pt x="0" y="609"/>
                  <a:pt x="0" y="876"/>
                </a:cubicBezTo>
                <a:cubicBezTo>
                  <a:pt x="0" y="1136"/>
                  <a:pt x="208" y="1536"/>
                  <a:pt x="484" y="1536"/>
                </a:cubicBezTo>
                <a:cubicBezTo>
                  <a:pt x="546" y="1536"/>
                  <a:pt x="606" y="1524"/>
                  <a:pt x="663" y="1502"/>
                </a:cubicBezTo>
                <a:cubicBezTo>
                  <a:pt x="720" y="1524"/>
                  <a:pt x="781" y="1536"/>
                  <a:pt x="843" y="1536"/>
                </a:cubicBezTo>
                <a:cubicBezTo>
                  <a:pt x="1119" y="1536"/>
                  <a:pt x="1327" y="1136"/>
                  <a:pt x="1327" y="876"/>
                </a:cubicBezTo>
                <a:cubicBezTo>
                  <a:pt x="1327" y="609"/>
                  <a:pt x="1110" y="392"/>
                  <a:pt x="843" y="392"/>
                </a:cubicBezTo>
                <a:cubicBezTo>
                  <a:pt x="797" y="392"/>
                  <a:pt x="752" y="398"/>
                  <a:pt x="708" y="410"/>
                </a:cubicBezTo>
                <a:cubicBezTo>
                  <a:pt x="708" y="277"/>
                  <a:pt x="708" y="277"/>
                  <a:pt x="708" y="277"/>
                </a:cubicBezTo>
                <a:cubicBezTo>
                  <a:pt x="940" y="277"/>
                  <a:pt x="940" y="277"/>
                  <a:pt x="940" y="277"/>
                </a:cubicBezTo>
                <a:cubicBezTo>
                  <a:pt x="1046" y="277"/>
                  <a:pt x="1132" y="191"/>
                  <a:pt x="1132" y="85"/>
                </a:cubicBezTo>
                <a:cubicBezTo>
                  <a:pt x="1132" y="0"/>
                  <a:pt x="1132" y="0"/>
                  <a:pt x="1132" y="0"/>
                </a:cubicBezTo>
                <a:cubicBezTo>
                  <a:pt x="848" y="0"/>
                  <a:pt x="848" y="0"/>
                  <a:pt x="848" y="0"/>
                </a:cubicBezTo>
                <a:cubicBezTo>
                  <a:pt x="772" y="0"/>
                  <a:pt x="705" y="39"/>
                  <a:pt x="663" y="96"/>
                </a:cubicBezTo>
                <a:close/>
                <a:moveTo>
                  <a:pt x="387" y="187"/>
                </a:moveTo>
                <a:cubicBezTo>
                  <a:pt x="334" y="187"/>
                  <a:pt x="289" y="146"/>
                  <a:pt x="285" y="93"/>
                </a:cubicBezTo>
                <a:cubicBezTo>
                  <a:pt x="479" y="93"/>
                  <a:pt x="479" y="93"/>
                  <a:pt x="479" y="93"/>
                </a:cubicBezTo>
                <a:cubicBezTo>
                  <a:pt x="540" y="93"/>
                  <a:pt x="592" y="132"/>
                  <a:pt x="611" y="187"/>
                </a:cubicBezTo>
                <a:lnTo>
                  <a:pt x="387" y="187"/>
                </a:lnTo>
                <a:close/>
                <a:moveTo>
                  <a:pt x="848" y="93"/>
                </a:moveTo>
                <a:cubicBezTo>
                  <a:pt x="1042" y="93"/>
                  <a:pt x="1042" y="93"/>
                  <a:pt x="1042" y="93"/>
                </a:cubicBezTo>
                <a:cubicBezTo>
                  <a:pt x="1038" y="146"/>
                  <a:pt x="993" y="187"/>
                  <a:pt x="940" y="187"/>
                </a:cubicBezTo>
                <a:cubicBezTo>
                  <a:pt x="716" y="187"/>
                  <a:pt x="716" y="187"/>
                  <a:pt x="716" y="187"/>
                </a:cubicBezTo>
                <a:cubicBezTo>
                  <a:pt x="735" y="132"/>
                  <a:pt x="787" y="93"/>
                  <a:pt x="848" y="93"/>
                </a:cubicBezTo>
                <a:close/>
                <a:moveTo>
                  <a:pt x="708" y="505"/>
                </a:moveTo>
                <a:cubicBezTo>
                  <a:pt x="751" y="489"/>
                  <a:pt x="796" y="482"/>
                  <a:pt x="843" y="482"/>
                </a:cubicBezTo>
                <a:cubicBezTo>
                  <a:pt x="1060" y="482"/>
                  <a:pt x="1237" y="658"/>
                  <a:pt x="1237" y="876"/>
                </a:cubicBezTo>
                <a:cubicBezTo>
                  <a:pt x="1237" y="1096"/>
                  <a:pt x="1057" y="1446"/>
                  <a:pt x="843" y="1446"/>
                </a:cubicBezTo>
                <a:cubicBezTo>
                  <a:pt x="779" y="1446"/>
                  <a:pt x="721" y="1429"/>
                  <a:pt x="663" y="1403"/>
                </a:cubicBezTo>
                <a:cubicBezTo>
                  <a:pt x="606" y="1429"/>
                  <a:pt x="548" y="1446"/>
                  <a:pt x="484" y="1446"/>
                </a:cubicBezTo>
                <a:cubicBezTo>
                  <a:pt x="270" y="1446"/>
                  <a:pt x="90" y="1096"/>
                  <a:pt x="90" y="876"/>
                </a:cubicBezTo>
                <a:cubicBezTo>
                  <a:pt x="90" y="658"/>
                  <a:pt x="267" y="482"/>
                  <a:pt x="484" y="482"/>
                </a:cubicBezTo>
                <a:cubicBezTo>
                  <a:pt x="530" y="482"/>
                  <a:pt x="576" y="489"/>
                  <a:pt x="618" y="505"/>
                </a:cubicBezTo>
                <a:cubicBezTo>
                  <a:pt x="618" y="657"/>
                  <a:pt x="618" y="657"/>
                  <a:pt x="618" y="657"/>
                </a:cubicBezTo>
                <a:cubicBezTo>
                  <a:pt x="566" y="653"/>
                  <a:pt x="516" y="637"/>
                  <a:pt x="467" y="621"/>
                </a:cubicBezTo>
                <a:cubicBezTo>
                  <a:pt x="439" y="707"/>
                  <a:pt x="439" y="707"/>
                  <a:pt x="439" y="707"/>
                </a:cubicBezTo>
                <a:cubicBezTo>
                  <a:pt x="513" y="730"/>
                  <a:pt x="585" y="750"/>
                  <a:pt x="663" y="750"/>
                </a:cubicBezTo>
                <a:cubicBezTo>
                  <a:pt x="741" y="750"/>
                  <a:pt x="814" y="730"/>
                  <a:pt x="888" y="707"/>
                </a:cubicBezTo>
                <a:cubicBezTo>
                  <a:pt x="860" y="621"/>
                  <a:pt x="860" y="621"/>
                  <a:pt x="860" y="621"/>
                </a:cubicBezTo>
                <a:cubicBezTo>
                  <a:pt x="810" y="637"/>
                  <a:pt x="761" y="653"/>
                  <a:pt x="708" y="657"/>
                </a:cubicBezTo>
                <a:lnTo>
                  <a:pt x="708" y="5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17421408" y="4605024"/>
            <a:ext cx="768634" cy="768634"/>
          </a:xfrm>
          <a:custGeom>
            <a:avLst/>
            <a:gdLst>
              <a:gd name="T0" fmla="*/ 1377 w 1536"/>
              <a:gd name="T1" fmla="*/ 328 h 1536"/>
              <a:gd name="T2" fmla="*/ 782 w 1536"/>
              <a:gd name="T3" fmla="*/ 418 h 1536"/>
              <a:gd name="T4" fmla="*/ 887 w 1536"/>
              <a:gd name="T5" fmla="*/ 652 h 1536"/>
              <a:gd name="T6" fmla="*/ 1075 w 1536"/>
              <a:gd name="T7" fmla="*/ 1536 h 1536"/>
              <a:gd name="T8" fmla="*/ 1262 w 1536"/>
              <a:gd name="T9" fmla="*/ 652 h 1536"/>
              <a:gd name="T10" fmla="*/ 1377 w 1536"/>
              <a:gd name="T11" fmla="*/ 418 h 1536"/>
              <a:gd name="T12" fmla="*/ 1447 w 1536"/>
              <a:gd name="T13" fmla="*/ 1075 h 1536"/>
              <a:gd name="T14" fmla="*/ 703 w 1536"/>
              <a:gd name="T15" fmla="*/ 1075 h 1536"/>
              <a:gd name="T16" fmla="*/ 977 w 1536"/>
              <a:gd name="T17" fmla="*/ 714 h 1536"/>
              <a:gd name="T18" fmla="*/ 1172 w 1536"/>
              <a:gd name="T19" fmla="*/ 418 h 1536"/>
              <a:gd name="T20" fmla="*/ 1358 w 1536"/>
              <a:gd name="T21" fmla="*/ 833 h 1536"/>
              <a:gd name="T22" fmla="*/ 512 w 1536"/>
              <a:gd name="T23" fmla="*/ 89 h 1536"/>
              <a:gd name="T24" fmla="*/ 622 w 1536"/>
              <a:gd name="T25" fmla="*/ 0 h 1536"/>
              <a:gd name="T26" fmla="*/ 0 w 1536"/>
              <a:gd name="T27" fmla="*/ 89 h 1536"/>
              <a:gd name="T28" fmla="*/ 89 w 1536"/>
              <a:gd name="T29" fmla="*/ 1323 h 1536"/>
              <a:gd name="T30" fmla="*/ 512 w 1536"/>
              <a:gd name="T31" fmla="*/ 1323 h 1536"/>
              <a:gd name="T32" fmla="*/ 179 w 1536"/>
              <a:gd name="T33" fmla="*/ 91 h 1536"/>
              <a:gd name="T34" fmla="*/ 422 w 1536"/>
              <a:gd name="T35" fmla="*/ 403 h 1536"/>
              <a:gd name="T36" fmla="*/ 270 w 1536"/>
              <a:gd name="T37" fmla="*/ 493 h 1536"/>
              <a:gd name="T38" fmla="*/ 422 w 1536"/>
              <a:gd name="T39" fmla="*/ 616 h 1536"/>
              <a:gd name="T40" fmla="*/ 329 w 1536"/>
              <a:gd name="T41" fmla="*/ 706 h 1536"/>
              <a:gd name="T42" fmla="*/ 422 w 1536"/>
              <a:gd name="T43" fmla="*/ 829 h 1536"/>
              <a:gd name="T44" fmla="*/ 270 w 1536"/>
              <a:gd name="T45" fmla="*/ 919 h 1536"/>
              <a:gd name="T46" fmla="*/ 422 w 1536"/>
              <a:gd name="T47" fmla="*/ 1042 h 1536"/>
              <a:gd name="T48" fmla="*/ 329 w 1536"/>
              <a:gd name="T49" fmla="*/ 1132 h 1536"/>
              <a:gd name="T50" fmla="*/ 422 w 1536"/>
              <a:gd name="T51" fmla="*/ 1323 h 1536"/>
              <a:gd name="T52" fmla="*/ 179 w 1536"/>
              <a:gd name="T53" fmla="*/ 1323 h 1536"/>
              <a:gd name="T54" fmla="*/ 1313 w 1536"/>
              <a:gd name="T55" fmla="*/ 1148 h 1536"/>
              <a:gd name="T56" fmla="*/ 1175 w 1536"/>
              <a:gd name="T57" fmla="*/ 1238 h 1536"/>
              <a:gd name="T58" fmla="*/ 1116 w 1536"/>
              <a:gd name="T59" fmla="*/ 934 h 1536"/>
              <a:gd name="T60" fmla="*/ 1313 w 1536"/>
              <a:gd name="T61" fmla="*/ 1024 h 1536"/>
              <a:gd name="T62" fmla="*/ 1116 w 1536"/>
              <a:gd name="T63" fmla="*/ 93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36" h="1536">
                <a:moveTo>
                  <a:pt x="1377" y="418"/>
                </a:moveTo>
                <a:cubicBezTo>
                  <a:pt x="1377" y="328"/>
                  <a:pt x="1377" y="328"/>
                  <a:pt x="1377" y="328"/>
                </a:cubicBezTo>
                <a:cubicBezTo>
                  <a:pt x="782" y="328"/>
                  <a:pt x="782" y="328"/>
                  <a:pt x="782" y="328"/>
                </a:cubicBezTo>
                <a:cubicBezTo>
                  <a:pt x="782" y="418"/>
                  <a:pt x="782" y="418"/>
                  <a:pt x="782" y="418"/>
                </a:cubicBezTo>
                <a:cubicBezTo>
                  <a:pt x="887" y="418"/>
                  <a:pt x="887" y="418"/>
                  <a:pt x="887" y="418"/>
                </a:cubicBezTo>
                <a:cubicBezTo>
                  <a:pt x="887" y="652"/>
                  <a:pt x="887" y="652"/>
                  <a:pt x="887" y="652"/>
                </a:cubicBezTo>
                <a:cubicBezTo>
                  <a:pt x="722" y="726"/>
                  <a:pt x="613" y="892"/>
                  <a:pt x="613" y="1075"/>
                </a:cubicBezTo>
                <a:cubicBezTo>
                  <a:pt x="613" y="1329"/>
                  <a:pt x="820" y="1536"/>
                  <a:pt x="1075" y="1536"/>
                </a:cubicBezTo>
                <a:cubicBezTo>
                  <a:pt x="1330" y="1536"/>
                  <a:pt x="1536" y="1329"/>
                  <a:pt x="1536" y="1075"/>
                </a:cubicBezTo>
                <a:cubicBezTo>
                  <a:pt x="1536" y="892"/>
                  <a:pt x="1428" y="726"/>
                  <a:pt x="1262" y="652"/>
                </a:cubicBezTo>
                <a:cubicBezTo>
                  <a:pt x="1262" y="418"/>
                  <a:pt x="1262" y="418"/>
                  <a:pt x="1262" y="418"/>
                </a:cubicBezTo>
                <a:lnTo>
                  <a:pt x="1377" y="418"/>
                </a:lnTo>
                <a:close/>
                <a:moveTo>
                  <a:pt x="1358" y="833"/>
                </a:moveTo>
                <a:cubicBezTo>
                  <a:pt x="1415" y="900"/>
                  <a:pt x="1447" y="987"/>
                  <a:pt x="1447" y="1075"/>
                </a:cubicBezTo>
                <a:cubicBezTo>
                  <a:pt x="1447" y="1280"/>
                  <a:pt x="1280" y="1447"/>
                  <a:pt x="1075" y="1447"/>
                </a:cubicBezTo>
                <a:cubicBezTo>
                  <a:pt x="870" y="1447"/>
                  <a:pt x="703" y="1280"/>
                  <a:pt x="703" y="1075"/>
                </a:cubicBezTo>
                <a:cubicBezTo>
                  <a:pt x="703" y="987"/>
                  <a:pt x="735" y="900"/>
                  <a:pt x="792" y="833"/>
                </a:cubicBezTo>
                <a:cubicBezTo>
                  <a:pt x="842" y="774"/>
                  <a:pt x="906" y="740"/>
                  <a:pt x="977" y="714"/>
                </a:cubicBezTo>
                <a:cubicBezTo>
                  <a:pt x="977" y="418"/>
                  <a:pt x="977" y="418"/>
                  <a:pt x="977" y="418"/>
                </a:cubicBezTo>
                <a:cubicBezTo>
                  <a:pt x="1172" y="418"/>
                  <a:pt x="1172" y="418"/>
                  <a:pt x="1172" y="418"/>
                </a:cubicBezTo>
                <a:cubicBezTo>
                  <a:pt x="1172" y="714"/>
                  <a:pt x="1172" y="714"/>
                  <a:pt x="1172" y="714"/>
                </a:cubicBezTo>
                <a:cubicBezTo>
                  <a:pt x="1244" y="740"/>
                  <a:pt x="1308" y="774"/>
                  <a:pt x="1358" y="833"/>
                </a:cubicBezTo>
                <a:close/>
                <a:moveTo>
                  <a:pt x="512" y="1323"/>
                </a:moveTo>
                <a:cubicBezTo>
                  <a:pt x="512" y="89"/>
                  <a:pt x="512" y="89"/>
                  <a:pt x="512" y="89"/>
                </a:cubicBezTo>
                <a:cubicBezTo>
                  <a:pt x="622" y="89"/>
                  <a:pt x="622" y="89"/>
                  <a:pt x="622" y="89"/>
                </a:cubicBezTo>
                <a:cubicBezTo>
                  <a:pt x="622" y="0"/>
                  <a:pt x="622" y="0"/>
                  <a:pt x="62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89"/>
                  <a:pt x="0" y="89"/>
                  <a:pt x="0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1323"/>
                  <a:pt x="89" y="1323"/>
                  <a:pt x="89" y="1323"/>
                </a:cubicBezTo>
                <a:cubicBezTo>
                  <a:pt x="89" y="1439"/>
                  <a:pt x="184" y="1536"/>
                  <a:pt x="301" y="1536"/>
                </a:cubicBezTo>
                <a:cubicBezTo>
                  <a:pt x="417" y="1536"/>
                  <a:pt x="512" y="1439"/>
                  <a:pt x="512" y="1323"/>
                </a:cubicBezTo>
                <a:close/>
                <a:moveTo>
                  <a:pt x="179" y="1323"/>
                </a:moveTo>
                <a:cubicBezTo>
                  <a:pt x="179" y="91"/>
                  <a:pt x="179" y="91"/>
                  <a:pt x="179" y="91"/>
                </a:cubicBezTo>
                <a:cubicBezTo>
                  <a:pt x="422" y="91"/>
                  <a:pt x="422" y="91"/>
                  <a:pt x="422" y="91"/>
                </a:cubicBezTo>
                <a:cubicBezTo>
                  <a:pt x="422" y="403"/>
                  <a:pt x="422" y="403"/>
                  <a:pt x="422" y="403"/>
                </a:cubicBezTo>
                <a:cubicBezTo>
                  <a:pt x="270" y="403"/>
                  <a:pt x="270" y="403"/>
                  <a:pt x="270" y="403"/>
                </a:cubicBezTo>
                <a:cubicBezTo>
                  <a:pt x="270" y="493"/>
                  <a:pt x="270" y="493"/>
                  <a:pt x="270" y="493"/>
                </a:cubicBezTo>
                <a:cubicBezTo>
                  <a:pt x="422" y="493"/>
                  <a:pt x="422" y="493"/>
                  <a:pt x="422" y="493"/>
                </a:cubicBezTo>
                <a:cubicBezTo>
                  <a:pt x="422" y="616"/>
                  <a:pt x="422" y="616"/>
                  <a:pt x="422" y="616"/>
                </a:cubicBezTo>
                <a:cubicBezTo>
                  <a:pt x="329" y="616"/>
                  <a:pt x="329" y="616"/>
                  <a:pt x="329" y="616"/>
                </a:cubicBezTo>
                <a:cubicBezTo>
                  <a:pt x="329" y="706"/>
                  <a:pt x="329" y="706"/>
                  <a:pt x="329" y="706"/>
                </a:cubicBezTo>
                <a:cubicBezTo>
                  <a:pt x="422" y="706"/>
                  <a:pt x="422" y="706"/>
                  <a:pt x="422" y="706"/>
                </a:cubicBezTo>
                <a:cubicBezTo>
                  <a:pt x="422" y="829"/>
                  <a:pt x="422" y="829"/>
                  <a:pt x="422" y="829"/>
                </a:cubicBezTo>
                <a:cubicBezTo>
                  <a:pt x="270" y="829"/>
                  <a:pt x="270" y="829"/>
                  <a:pt x="270" y="829"/>
                </a:cubicBezTo>
                <a:cubicBezTo>
                  <a:pt x="270" y="919"/>
                  <a:pt x="270" y="919"/>
                  <a:pt x="270" y="919"/>
                </a:cubicBezTo>
                <a:cubicBezTo>
                  <a:pt x="422" y="919"/>
                  <a:pt x="422" y="919"/>
                  <a:pt x="422" y="919"/>
                </a:cubicBezTo>
                <a:cubicBezTo>
                  <a:pt x="422" y="1042"/>
                  <a:pt x="422" y="1042"/>
                  <a:pt x="422" y="1042"/>
                </a:cubicBezTo>
                <a:cubicBezTo>
                  <a:pt x="329" y="1042"/>
                  <a:pt x="329" y="1042"/>
                  <a:pt x="329" y="1042"/>
                </a:cubicBezTo>
                <a:cubicBezTo>
                  <a:pt x="329" y="1132"/>
                  <a:pt x="329" y="1132"/>
                  <a:pt x="329" y="1132"/>
                </a:cubicBezTo>
                <a:cubicBezTo>
                  <a:pt x="422" y="1132"/>
                  <a:pt x="422" y="1132"/>
                  <a:pt x="422" y="1132"/>
                </a:cubicBezTo>
                <a:cubicBezTo>
                  <a:pt x="422" y="1323"/>
                  <a:pt x="422" y="1323"/>
                  <a:pt x="422" y="1323"/>
                </a:cubicBezTo>
                <a:cubicBezTo>
                  <a:pt x="422" y="1389"/>
                  <a:pt x="367" y="1444"/>
                  <a:pt x="301" y="1444"/>
                </a:cubicBezTo>
                <a:cubicBezTo>
                  <a:pt x="234" y="1444"/>
                  <a:pt x="179" y="1389"/>
                  <a:pt x="179" y="1323"/>
                </a:cubicBezTo>
                <a:close/>
                <a:moveTo>
                  <a:pt x="1175" y="1148"/>
                </a:moveTo>
                <a:cubicBezTo>
                  <a:pt x="1313" y="1148"/>
                  <a:pt x="1313" y="1148"/>
                  <a:pt x="1313" y="1148"/>
                </a:cubicBezTo>
                <a:cubicBezTo>
                  <a:pt x="1313" y="1238"/>
                  <a:pt x="1313" y="1238"/>
                  <a:pt x="1313" y="1238"/>
                </a:cubicBezTo>
                <a:cubicBezTo>
                  <a:pt x="1175" y="1238"/>
                  <a:pt x="1175" y="1238"/>
                  <a:pt x="1175" y="1238"/>
                </a:cubicBezTo>
                <a:lnTo>
                  <a:pt x="1175" y="1148"/>
                </a:lnTo>
                <a:close/>
                <a:moveTo>
                  <a:pt x="1116" y="934"/>
                </a:moveTo>
                <a:cubicBezTo>
                  <a:pt x="1313" y="934"/>
                  <a:pt x="1313" y="934"/>
                  <a:pt x="1313" y="934"/>
                </a:cubicBezTo>
                <a:cubicBezTo>
                  <a:pt x="1313" y="1024"/>
                  <a:pt x="1313" y="1024"/>
                  <a:pt x="1313" y="1024"/>
                </a:cubicBezTo>
                <a:cubicBezTo>
                  <a:pt x="1116" y="1024"/>
                  <a:pt x="1116" y="1024"/>
                  <a:pt x="1116" y="1024"/>
                </a:cubicBezTo>
                <a:lnTo>
                  <a:pt x="1116" y="9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1678140" y="4604871"/>
            <a:ext cx="768634" cy="768940"/>
          </a:xfrm>
          <a:custGeom>
            <a:avLst/>
            <a:gdLst>
              <a:gd name="T0" fmla="*/ 0 w 2508"/>
              <a:gd name="T1" fmla="*/ 0 h 2509"/>
              <a:gd name="T2" fmla="*/ 2508 w 2508"/>
              <a:gd name="T3" fmla="*/ 2509 h 2509"/>
              <a:gd name="T4" fmla="*/ 1180 w 2508"/>
              <a:gd name="T5" fmla="*/ 2358 h 2509"/>
              <a:gd name="T6" fmla="*/ 150 w 2508"/>
              <a:gd name="T7" fmla="*/ 1330 h 2509"/>
              <a:gd name="T8" fmla="*/ 1180 w 2508"/>
              <a:gd name="T9" fmla="*/ 2358 h 2509"/>
              <a:gd name="T10" fmla="*/ 150 w 2508"/>
              <a:gd name="T11" fmla="*/ 1181 h 2509"/>
              <a:gd name="T12" fmla="*/ 1180 w 2508"/>
              <a:gd name="T13" fmla="*/ 151 h 2509"/>
              <a:gd name="T14" fmla="*/ 2358 w 2508"/>
              <a:gd name="T15" fmla="*/ 2358 h 2509"/>
              <a:gd name="T16" fmla="*/ 1329 w 2508"/>
              <a:gd name="T17" fmla="*/ 1330 h 2509"/>
              <a:gd name="T18" fmla="*/ 2358 w 2508"/>
              <a:gd name="T19" fmla="*/ 2358 h 2509"/>
              <a:gd name="T20" fmla="*/ 1329 w 2508"/>
              <a:gd name="T21" fmla="*/ 1181 h 2509"/>
              <a:gd name="T22" fmla="*/ 2358 w 2508"/>
              <a:gd name="T23" fmla="*/ 151 h 2509"/>
              <a:gd name="T24" fmla="*/ 591 w 2508"/>
              <a:gd name="T25" fmla="*/ 740 h 2509"/>
              <a:gd name="T26" fmla="*/ 344 w 2508"/>
              <a:gd name="T27" fmla="*/ 592 h 2509"/>
              <a:gd name="T28" fmla="*/ 591 w 2508"/>
              <a:gd name="T29" fmla="*/ 345 h 2509"/>
              <a:gd name="T30" fmla="*/ 740 w 2508"/>
              <a:gd name="T31" fmla="*/ 592 h 2509"/>
              <a:gd name="T32" fmla="*/ 986 w 2508"/>
              <a:gd name="T33" fmla="*/ 740 h 2509"/>
              <a:gd name="T34" fmla="*/ 740 w 2508"/>
              <a:gd name="T35" fmla="*/ 987 h 2509"/>
              <a:gd name="T36" fmla="*/ 591 w 2508"/>
              <a:gd name="T37" fmla="*/ 740 h 2509"/>
              <a:gd name="T38" fmla="*/ 1522 w 2508"/>
              <a:gd name="T39" fmla="*/ 1919 h 2509"/>
              <a:gd name="T40" fmla="*/ 2164 w 2508"/>
              <a:gd name="T41" fmla="*/ 1769 h 2509"/>
              <a:gd name="T42" fmla="*/ 387 w 2508"/>
              <a:gd name="T43" fmla="*/ 2019 h 2509"/>
              <a:gd name="T44" fmla="*/ 387 w 2508"/>
              <a:gd name="T45" fmla="*/ 1669 h 2509"/>
              <a:gd name="T46" fmla="*/ 668 w 2508"/>
              <a:gd name="T47" fmla="*/ 1740 h 2509"/>
              <a:gd name="T48" fmla="*/ 947 w 2508"/>
              <a:gd name="T49" fmla="*/ 1669 h 2509"/>
              <a:gd name="T50" fmla="*/ 947 w 2508"/>
              <a:gd name="T51" fmla="*/ 2019 h 2509"/>
              <a:gd name="T52" fmla="*/ 668 w 2508"/>
              <a:gd name="T53" fmla="*/ 1950 h 2509"/>
              <a:gd name="T54" fmla="*/ 387 w 2508"/>
              <a:gd name="T55" fmla="*/ 2019 h 2509"/>
              <a:gd name="T56" fmla="*/ 1522 w 2508"/>
              <a:gd name="T57" fmla="*/ 740 h 2509"/>
              <a:gd name="T58" fmla="*/ 2164 w 2508"/>
              <a:gd name="T59" fmla="*/ 592 h 2509"/>
              <a:gd name="T60" fmla="*/ 1917 w 2508"/>
              <a:gd name="T61" fmla="*/ 1620 h 2509"/>
              <a:gd name="T62" fmla="*/ 1767 w 2508"/>
              <a:gd name="T63" fmla="*/ 1470 h 2509"/>
              <a:gd name="T64" fmla="*/ 1917 w 2508"/>
              <a:gd name="T65" fmla="*/ 1620 h 2509"/>
              <a:gd name="T66" fmla="*/ 1917 w 2508"/>
              <a:gd name="T67" fmla="*/ 2061 h 2509"/>
              <a:gd name="T68" fmla="*/ 1767 w 2508"/>
              <a:gd name="T69" fmla="*/ 2210 h 25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508" h="2509">
                <a:moveTo>
                  <a:pt x="2508" y="0"/>
                </a:moveTo>
                <a:lnTo>
                  <a:pt x="0" y="0"/>
                </a:lnTo>
                <a:lnTo>
                  <a:pt x="0" y="2509"/>
                </a:lnTo>
                <a:lnTo>
                  <a:pt x="2508" y="2509"/>
                </a:lnTo>
                <a:lnTo>
                  <a:pt x="2508" y="0"/>
                </a:lnTo>
                <a:close/>
                <a:moveTo>
                  <a:pt x="1180" y="2358"/>
                </a:moveTo>
                <a:lnTo>
                  <a:pt x="150" y="2358"/>
                </a:lnTo>
                <a:lnTo>
                  <a:pt x="150" y="1330"/>
                </a:lnTo>
                <a:lnTo>
                  <a:pt x="1180" y="1330"/>
                </a:lnTo>
                <a:lnTo>
                  <a:pt x="1180" y="2358"/>
                </a:lnTo>
                <a:close/>
                <a:moveTo>
                  <a:pt x="1180" y="1181"/>
                </a:moveTo>
                <a:lnTo>
                  <a:pt x="150" y="1181"/>
                </a:lnTo>
                <a:lnTo>
                  <a:pt x="150" y="151"/>
                </a:lnTo>
                <a:lnTo>
                  <a:pt x="1180" y="151"/>
                </a:lnTo>
                <a:lnTo>
                  <a:pt x="1180" y="1181"/>
                </a:lnTo>
                <a:close/>
                <a:moveTo>
                  <a:pt x="2358" y="2358"/>
                </a:moveTo>
                <a:lnTo>
                  <a:pt x="1329" y="2358"/>
                </a:lnTo>
                <a:lnTo>
                  <a:pt x="1329" y="1330"/>
                </a:lnTo>
                <a:lnTo>
                  <a:pt x="2358" y="1330"/>
                </a:lnTo>
                <a:lnTo>
                  <a:pt x="2358" y="2358"/>
                </a:lnTo>
                <a:close/>
                <a:moveTo>
                  <a:pt x="2358" y="1181"/>
                </a:moveTo>
                <a:lnTo>
                  <a:pt x="1329" y="1181"/>
                </a:lnTo>
                <a:lnTo>
                  <a:pt x="1329" y="151"/>
                </a:lnTo>
                <a:lnTo>
                  <a:pt x="2358" y="151"/>
                </a:lnTo>
                <a:lnTo>
                  <a:pt x="2358" y="1181"/>
                </a:lnTo>
                <a:close/>
                <a:moveTo>
                  <a:pt x="591" y="740"/>
                </a:moveTo>
                <a:lnTo>
                  <a:pt x="344" y="740"/>
                </a:lnTo>
                <a:lnTo>
                  <a:pt x="344" y="592"/>
                </a:lnTo>
                <a:lnTo>
                  <a:pt x="591" y="592"/>
                </a:lnTo>
                <a:lnTo>
                  <a:pt x="591" y="345"/>
                </a:lnTo>
                <a:lnTo>
                  <a:pt x="740" y="345"/>
                </a:lnTo>
                <a:lnTo>
                  <a:pt x="740" y="592"/>
                </a:lnTo>
                <a:lnTo>
                  <a:pt x="986" y="592"/>
                </a:lnTo>
                <a:lnTo>
                  <a:pt x="986" y="740"/>
                </a:lnTo>
                <a:lnTo>
                  <a:pt x="740" y="740"/>
                </a:lnTo>
                <a:lnTo>
                  <a:pt x="740" y="987"/>
                </a:lnTo>
                <a:lnTo>
                  <a:pt x="591" y="987"/>
                </a:lnTo>
                <a:lnTo>
                  <a:pt x="591" y="740"/>
                </a:lnTo>
                <a:close/>
                <a:moveTo>
                  <a:pt x="2164" y="1919"/>
                </a:moveTo>
                <a:lnTo>
                  <a:pt x="1522" y="1919"/>
                </a:lnTo>
                <a:lnTo>
                  <a:pt x="1522" y="1769"/>
                </a:lnTo>
                <a:lnTo>
                  <a:pt x="2164" y="1769"/>
                </a:lnTo>
                <a:lnTo>
                  <a:pt x="2164" y="1919"/>
                </a:lnTo>
                <a:close/>
                <a:moveTo>
                  <a:pt x="387" y="2019"/>
                </a:moveTo>
                <a:lnTo>
                  <a:pt x="562" y="1844"/>
                </a:lnTo>
                <a:lnTo>
                  <a:pt x="387" y="1669"/>
                </a:lnTo>
                <a:lnTo>
                  <a:pt x="493" y="1565"/>
                </a:lnTo>
                <a:lnTo>
                  <a:pt x="668" y="1740"/>
                </a:lnTo>
                <a:lnTo>
                  <a:pt x="841" y="1565"/>
                </a:lnTo>
                <a:lnTo>
                  <a:pt x="947" y="1669"/>
                </a:lnTo>
                <a:lnTo>
                  <a:pt x="772" y="1844"/>
                </a:lnTo>
                <a:lnTo>
                  <a:pt x="947" y="2019"/>
                </a:lnTo>
                <a:lnTo>
                  <a:pt x="841" y="2123"/>
                </a:lnTo>
                <a:lnTo>
                  <a:pt x="668" y="1950"/>
                </a:lnTo>
                <a:lnTo>
                  <a:pt x="493" y="2123"/>
                </a:lnTo>
                <a:lnTo>
                  <a:pt x="387" y="2019"/>
                </a:lnTo>
                <a:close/>
                <a:moveTo>
                  <a:pt x="2164" y="740"/>
                </a:moveTo>
                <a:lnTo>
                  <a:pt x="1522" y="740"/>
                </a:lnTo>
                <a:lnTo>
                  <a:pt x="1522" y="592"/>
                </a:lnTo>
                <a:lnTo>
                  <a:pt x="2164" y="592"/>
                </a:lnTo>
                <a:lnTo>
                  <a:pt x="2164" y="740"/>
                </a:lnTo>
                <a:close/>
                <a:moveTo>
                  <a:pt x="1917" y="1620"/>
                </a:moveTo>
                <a:lnTo>
                  <a:pt x="1767" y="1620"/>
                </a:lnTo>
                <a:lnTo>
                  <a:pt x="1767" y="1470"/>
                </a:lnTo>
                <a:lnTo>
                  <a:pt x="1917" y="1470"/>
                </a:lnTo>
                <a:lnTo>
                  <a:pt x="1917" y="1620"/>
                </a:lnTo>
                <a:close/>
                <a:moveTo>
                  <a:pt x="1767" y="2061"/>
                </a:moveTo>
                <a:lnTo>
                  <a:pt x="1917" y="2061"/>
                </a:lnTo>
                <a:lnTo>
                  <a:pt x="1917" y="2210"/>
                </a:lnTo>
                <a:lnTo>
                  <a:pt x="1767" y="2210"/>
                </a:lnTo>
                <a:lnTo>
                  <a:pt x="1767" y="20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15152996" y="4605024"/>
            <a:ext cx="768634" cy="768634"/>
          </a:xfrm>
          <a:custGeom>
            <a:avLst/>
            <a:gdLst>
              <a:gd name="T0" fmla="*/ 1266 w 1536"/>
              <a:gd name="T1" fmla="*/ 0 h 1536"/>
              <a:gd name="T2" fmla="*/ 915 w 1536"/>
              <a:gd name="T3" fmla="*/ 192 h 1536"/>
              <a:gd name="T4" fmla="*/ 622 w 1536"/>
              <a:gd name="T5" fmla="*/ 189 h 1536"/>
              <a:gd name="T6" fmla="*/ 329 w 1536"/>
              <a:gd name="T7" fmla="*/ 192 h 1536"/>
              <a:gd name="T8" fmla="*/ 269 w 1536"/>
              <a:gd name="T9" fmla="*/ 0 h 1536"/>
              <a:gd name="T10" fmla="*/ 0 w 1536"/>
              <a:gd name="T11" fmla="*/ 1536 h 1536"/>
              <a:gd name="T12" fmla="*/ 1536 w 1536"/>
              <a:gd name="T13" fmla="*/ 0 h 1536"/>
              <a:gd name="T14" fmla="*/ 768 w 1536"/>
              <a:gd name="T15" fmla="*/ 173 h 1536"/>
              <a:gd name="T16" fmla="*/ 768 w 1536"/>
              <a:gd name="T17" fmla="*/ 300 h 1536"/>
              <a:gd name="T18" fmla="*/ 768 w 1536"/>
              <a:gd name="T19" fmla="*/ 173 h 1536"/>
              <a:gd name="T20" fmla="*/ 539 w 1536"/>
              <a:gd name="T21" fmla="*/ 236 h 1536"/>
              <a:gd name="T22" fmla="*/ 412 w 1536"/>
              <a:gd name="T23" fmla="*/ 237 h 1536"/>
              <a:gd name="T24" fmla="*/ 269 w 1536"/>
              <a:gd name="T25" fmla="*/ 282 h 1536"/>
              <a:gd name="T26" fmla="*/ 476 w 1536"/>
              <a:gd name="T27" fmla="*/ 390 h 1536"/>
              <a:gd name="T28" fmla="*/ 768 w 1536"/>
              <a:gd name="T29" fmla="*/ 390 h 1536"/>
              <a:gd name="T30" fmla="*/ 1266 w 1536"/>
              <a:gd name="T31" fmla="*/ 282 h 1536"/>
              <a:gd name="T32" fmla="*/ 1196 w 1536"/>
              <a:gd name="T33" fmla="*/ 582 h 1536"/>
              <a:gd name="T34" fmla="*/ 902 w 1536"/>
              <a:gd name="T35" fmla="*/ 582 h 1536"/>
              <a:gd name="T36" fmla="*/ 631 w 1536"/>
              <a:gd name="T37" fmla="*/ 473 h 1536"/>
              <a:gd name="T38" fmla="*/ 269 w 1536"/>
              <a:gd name="T39" fmla="*/ 582 h 1536"/>
              <a:gd name="T40" fmla="*/ 1112 w 1536"/>
              <a:gd name="T41" fmla="*/ 627 h 1536"/>
              <a:gd name="T42" fmla="*/ 985 w 1536"/>
              <a:gd name="T43" fmla="*/ 627 h 1536"/>
              <a:gd name="T44" fmla="*/ 1049 w 1536"/>
              <a:gd name="T45" fmla="*/ 563 h 1536"/>
              <a:gd name="T46" fmla="*/ 695 w 1536"/>
              <a:gd name="T47" fmla="*/ 627 h 1536"/>
              <a:gd name="T48" fmla="*/ 568 w 1536"/>
              <a:gd name="T49" fmla="*/ 627 h 1536"/>
              <a:gd name="T50" fmla="*/ 632 w 1536"/>
              <a:gd name="T51" fmla="*/ 563 h 1536"/>
              <a:gd name="T52" fmla="*/ 269 w 1536"/>
              <a:gd name="T53" fmla="*/ 672 h 1536"/>
              <a:gd name="T54" fmla="*/ 632 w 1536"/>
              <a:gd name="T55" fmla="*/ 780 h 1536"/>
              <a:gd name="T56" fmla="*/ 902 w 1536"/>
              <a:gd name="T57" fmla="*/ 672 h 1536"/>
              <a:gd name="T58" fmla="*/ 1196 w 1536"/>
              <a:gd name="T59" fmla="*/ 672 h 1536"/>
              <a:gd name="T60" fmla="*/ 1266 w 1536"/>
              <a:gd name="T61" fmla="*/ 979 h 1536"/>
              <a:gd name="T62" fmla="*/ 840 w 1536"/>
              <a:gd name="T63" fmla="*/ 871 h 1536"/>
              <a:gd name="T64" fmla="*/ 694 w 1536"/>
              <a:gd name="T65" fmla="*/ 979 h 1536"/>
              <a:gd name="T66" fmla="*/ 269 w 1536"/>
              <a:gd name="T67" fmla="*/ 672 h 1536"/>
              <a:gd name="T68" fmla="*/ 777 w 1536"/>
              <a:gd name="T69" fmla="*/ 1024 h 1536"/>
              <a:gd name="T70" fmla="*/ 840 w 1536"/>
              <a:gd name="T71" fmla="*/ 961 h 1536"/>
              <a:gd name="T72" fmla="*/ 269 w 1536"/>
              <a:gd name="T73" fmla="*/ 1069 h 1536"/>
              <a:gd name="T74" fmla="*/ 987 w 1536"/>
              <a:gd name="T75" fmla="*/ 1069 h 1536"/>
              <a:gd name="T76" fmla="*/ 1266 w 1536"/>
              <a:gd name="T77" fmla="*/ 1268 h 1536"/>
              <a:gd name="T78" fmla="*/ 269 w 1536"/>
              <a:gd name="T79" fmla="*/ 1069 h 1536"/>
              <a:gd name="T80" fmla="*/ 179 w 1536"/>
              <a:gd name="T81" fmla="*/ 91 h 1536"/>
              <a:gd name="T82" fmla="*/ 89 w 1536"/>
              <a:gd name="T83" fmla="*/ 1268 h 1536"/>
              <a:gd name="T84" fmla="*/ 1446 w 1536"/>
              <a:gd name="T85" fmla="*/ 1446 h 1536"/>
              <a:gd name="T86" fmla="*/ 89 w 1536"/>
              <a:gd name="T87" fmla="*/ 1358 h 1536"/>
              <a:gd name="T88" fmla="*/ 1446 w 1536"/>
              <a:gd name="T89" fmla="*/ 1446 h 1536"/>
              <a:gd name="T90" fmla="*/ 1356 w 1536"/>
              <a:gd name="T91" fmla="*/ 1268 h 1536"/>
              <a:gd name="T92" fmla="*/ 1446 w 1536"/>
              <a:gd name="T93" fmla="*/ 8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536">
                <a:moveTo>
                  <a:pt x="1536" y="0"/>
                </a:moveTo>
                <a:cubicBezTo>
                  <a:pt x="1266" y="0"/>
                  <a:pt x="1266" y="0"/>
                  <a:pt x="1266" y="0"/>
                </a:cubicBezTo>
                <a:cubicBezTo>
                  <a:pt x="1266" y="192"/>
                  <a:pt x="1266" y="192"/>
                  <a:pt x="1266" y="192"/>
                </a:cubicBezTo>
                <a:cubicBezTo>
                  <a:pt x="915" y="192"/>
                  <a:pt x="915" y="192"/>
                  <a:pt x="915" y="192"/>
                </a:cubicBezTo>
                <a:cubicBezTo>
                  <a:pt x="895" y="129"/>
                  <a:pt x="836" y="83"/>
                  <a:pt x="767" y="83"/>
                </a:cubicBezTo>
                <a:cubicBezTo>
                  <a:pt x="699" y="83"/>
                  <a:pt x="642" y="128"/>
                  <a:pt x="622" y="189"/>
                </a:cubicBezTo>
                <a:cubicBezTo>
                  <a:pt x="601" y="126"/>
                  <a:pt x="541" y="83"/>
                  <a:pt x="475" y="83"/>
                </a:cubicBezTo>
                <a:cubicBezTo>
                  <a:pt x="406" y="83"/>
                  <a:pt x="348" y="129"/>
                  <a:pt x="329" y="192"/>
                </a:cubicBezTo>
                <a:cubicBezTo>
                  <a:pt x="269" y="192"/>
                  <a:pt x="269" y="192"/>
                  <a:pt x="269" y="192"/>
                </a:cubicBezTo>
                <a:cubicBezTo>
                  <a:pt x="269" y="0"/>
                  <a:pt x="269" y="0"/>
                  <a:pt x="26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lnTo>
                  <a:pt x="1536" y="0"/>
                </a:lnTo>
                <a:close/>
                <a:moveTo>
                  <a:pt x="768" y="173"/>
                </a:moveTo>
                <a:cubicBezTo>
                  <a:pt x="768" y="173"/>
                  <a:pt x="768" y="173"/>
                  <a:pt x="768" y="173"/>
                </a:cubicBezTo>
                <a:cubicBezTo>
                  <a:pt x="803" y="173"/>
                  <a:pt x="831" y="201"/>
                  <a:pt x="831" y="236"/>
                </a:cubicBezTo>
                <a:cubicBezTo>
                  <a:pt x="832" y="271"/>
                  <a:pt x="803" y="300"/>
                  <a:pt x="768" y="300"/>
                </a:cubicBezTo>
                <a:cubicBezTo>
                  <a:pt x="733" y="300"/>
                  <a:pt x="704" y="272"/>
                  <a:pt x="704" y="237"/>
                </a:cubicBezTo>
                <a:cubicBezTo>
                  <a:pt x="704" y="202"/>
                  <a:pt x="733" y="173"/>
                  <a:pt x="768" y="173"/>
                </a:cubicBezTo>
                <a:close/>
                <a:moveTo>
                  <a:pt x="475" y="173"/>
                </a:moveTo>
                <a:cubicBezTo>
                  <a:pt x="510" y="173"/>
                  <a:pt x="539" y="202"/>
                  <a:pt x="539" y="236"/>
                </a:cubicBezTo>
                <a:cubicBezTo>
                  <a:pt x="539" y="271"/>
                  <a:pt x="510" y="300"/>
                  <a:pt x="476" y="300"/>
                </a:cubicBezTo>
                <a:cubicBezTo>
                  <a:pt x="441" y="300"/>
                  <a:pt x="412" y="272"/>
                  <a:pt x="412" y="237"/>
                </a:cubicBezTo>
                <a:cubicBezTo>
                  <a:pt x="412" y="202"/>
                  <a:pt x="440" y="173"/>
                  <a:pt x="475" y="173"/>
                </a:cubicBezTo>
                <a:close/>
                <a:moveTo>
                  <a:pt x="269" y="282"/>
                </a:moveTo>
                <a:cubicBezTo>
                  <a:pt x="329" y="282"/>
                  <a:pt x="329" y="282"/>
                  <a:pt x="329" y="282"/>
                </a:cubicBezTo>
                <a:cubicBezTo>
                  <a:pt x="348" y="346"/>
                  <a:pt x="409" y="390"/>
                  <a:pt x="476" y="390"/>
                </a:cubicBezTo>
                <a:cubicBezTo>
                  <a:pt x="542" y="390"/>
                  <a:pt x="601" y="347"/>
                  <a:pt x="622" y="284"/>
                </a:cubicBezTo>
                <a:cubicBezTo>
                  <a:pt x="642" y="347"/>
                  <a:pt x="702" y="390"/>
                  <a:pt x="768" y="390"/>
                </a:cubicBezTo>
                <a:cubicBezTo>
                  <a:pt x="835" y="390"/>
                  <a:pt x="895" y="345"/>
                  <a:pt x="915" y="282"/>
                </a:cubicBezTo>
                <a:cubicBezTo>
                  <a:pt x="1266" y="282"/>
                  <a:pt x="1266" y="282"/>
                  <a:pt x="1266" y="282"/>
                </a:cubicBezTo>
                <a:cubicBezTo>
                  <a:pt x="1266" y="582"/>
                  <a:pt x="1266" y="582"/>
                  <a:pt x="1266" y="582"/>
                </a:cubicBezTo>
                <a:cubicBezTo>
                  <a:pt x="1196" y="582"/>
                  <a:pt x="1196" y="582"/>
                  <a:pt x="1196" y="582"/>
                </a:cubicBezTo>
                <a:cubicBezTo>
                  <a:pt x="1176" y="518"/>
                  <a:pt x="1115" y="473"/>
                  <a:pt x="1048" y="473"/>
                </a:cubicBezTo>
                <a:cubicBezTo>
                  <a:pt x="979" y="473"/>
                  <a:pt x="921" y="519"/>
                  <a:pt x="902" y="582"/>
                </a:cubicBezTo>
                <a:cubicBezTo>
                  <a:pt x="779" y="582"/>
                  <a:pt x="779" y="582"/>
                  <a:pt x="779" y="582"/>
                </a:cubicBezTo>
                <a:cubicBezTo>
                  <a:pt x="759" y="518"/>
                  <a:pt x="698" y="473"/>
                  <a:pt x="631" y="473"/>
                </a:cubicBezTo>
                <a:cubicBezTo>
                  <a:pt x="562" y="473"/>
                  <a:pt x="504" y="519"/>
                  <a:pt x="485" y="582"/>
                </a:cubicBezTo>
                <a:cubicBezTo>
                  <a:pt x="269" y="582"/>
                  <a:pt x="269" y="582"/>
                  <a:pt x="269" y="582"/>
                </a:cubicBezTo>
                <a:lnTo>
                  <a:pt x="269" y="282"/>
                </a:lnTo>
                <a:close/>
                <a:moveTo>
                  <a:pt x="1112" y="627"/>
                </a:moveTo>
                <a:cubicBezTo>
                  <a:pt x="1112" y="661"/>
                  <a:pt x="1084" y="690"/>
                  <a:pt x="1049" y="690"/>
                </a:cubicBezTo>
                <a:cubicBezTo>
                  <a:pt x="1014" y="690"/>
                  <a:pt x="985" y="662"/>
                  <a:pt x="985" y="627"/>
                </a:cubicBezTo>
                <a:cubicBezTo>
                  <a:pt x="985" y="627"/>
                  <a:pt x="985" y="627"/>
                  <a:pt x="985" y="627"/>
                </a:cubicBezTo>
                <a:cubicBezTo>
                  <a:pt x="985" y="592"/>
                  <a:pt x="1014" y="563"/>
                  <a:pt x="1049" y="563"/>
                </a:cubicBezTo>
                <a:cubicBezTo>
                  <a:pt x="1083" y="563"/>
                  <a:pt x="1112" y="592"/>
                  <a:pt x="1112" y="627"/>
                </a:cubicBezTo>
                <a:close/>
                <a:moveTo>
                  <a:pt x="695" y="627"/>
                </a:moveTo>
                <a:cubicBezTo>
                  <a:pt x="696" y="661"/>
                  <a:pt x="667" y="690"/>
                  <a:pt x="632" y="690"/>
                </a:cubicBezTo>
                <a:cubicBezTo>
                  <a:pt x="597" y="690"/>
                  <a:pt x="568" y="662"/>
                  <a:pt x="568" y="627"/>
                </a:cubicBezTo>
                <a:cubicBezTo>
                  <a:pt x="568" y="627"/>
                  <a:pt x="568" y="627"/>
                  <a:pt x="568" y="627"/>
                </a:cubicBezTo>
                <a:cubicBezTo>
                  <a:pt x="568" y="592"/>
                  <a:pt x="597" y="563"/>
                  <a:pt x="632" y="563"/>
                </a:cubicBezTo>
                <a:cubicBezTo>
                  <a:pt x="666" y="563"/>
                  <a:pt x="695" y="592"/>
                  <a:pt x="695" y="627"/>
                </a:cubicBezTo>
                <a:close/>
                <a:moveTo>
                  <a:pt x="269" y="672"/>
                </a:moveTo>
                <a:cubicBezTo>
                  <a:pt x="485" y="672"/>
                  <a:pt x="485" y="672"/>
                  <a:pt x="485" y="672"/>
                </a:cubicBezTo>
                <a:cubicBezTo>
                  <a:pt x="504" y="736"/>
                  <a:pt x="565" y="780"/>
                  <a:pt x="632" y="780"/>
                </a:cubicBezTo>
                <a:cubicBezTo>
                  <a:pt x="699" y="780"/>
                  <a:pt x="759" y="735"/>
                  <a:pt x="779" y="672"/>
                </a:cubicBezTo>
                <a:cubicBezTo>
                  <a:pt x="902" y="672"/>
                  <a:pt x="902" y="672"/>
                  <a:pt x="902" y="672"/>
                </a:cubicBezTo>
                <a:cubicBezTo>
                  <a:pt x="921" y="736"/>
                  <a:pt x="982" y="780"/>
                  <a:pt x="1049" y="780"/>
                </a:cubicBezTo>
                <a:cubicBezTo>
                  <a:pt x="1116" y="780"/>
                  <a:pt x="1176" y="736"/>
                  <a:pt x="1196" y="672"/>
                </a:cubicBezTo>
                <a:cubicBezTo>
                  <a:pt x="1266" y="672"/>
                  <a:pt x="1266" y="672"/>
                  <a:pt x="1266" y="672"/>
                </a:cubicBezTo>
                <a:cubicBezTo>
                  <a:pt x="1266" y="979"/>
                  <a:pt x="1266" y="979"/>
                  <a:pt x="1266" y="979"/>
                </a:cubicBezTo>
                <a:cubicBezTo>
                  <a:pt x="987" y="979"/>
                  <a:pt x="987" y="979"/>
                  <a:pt x="987" y="979"/>
                </a:cubicBezTo>
                <a:cubicBezTo>
                  <a:pt x="968" y="916"/>
                  <a:pt x="909" y="871"/>
                  <a:pt x="840" y="871"/>
                </a:cubicBezTo>
                <a:cubicBezTo>
                  <a:pt x="840" y="871"/>
                  <a:pt x="840" y="871"/>
                  <a:pt x="840" y="871"/>
                </a:cubicBezTo>
                <a:cubicBezTo>
                  <a:pt x="771" y="871"/>
                  <a:pt x="713" y="917"/>
                  <a:pt x="694" y="979"/>
                </a:cubicBezTo>
                <a:cubicBezTo>
                  <a:pt x="269" y="979"/>
                  <a:pt x="269" y="979"/>
                  <a:pt x="269" y="979"/>
                </a:cubicBezTo>
                <a:lnTo>
                  <a:pt x="269" y="672"/>
                </a:lnTo>
                <a:close/>
                <a:moveTo>
                  <a:pt x="904" y="1024"/>
                </a:moveTo>
                <a:cubicBezTo>
                  <a:pt x="904" y="1106"/>
                  <a:pt x="777" y="1107"/>
                  <a:pt x="777" y="1024"/>
                </a:cubicBezTo>
                <a:cubicBezTo>
                  <a:pt x="777" y="989"/>
                  <a:pt x="805" y="961"/>
                  <a:pt x="840" y="961"/>
                </a:cubicBezTo>
                <a:cubicBezTo>
                  <a:pt x="840" y="961"/>
                  <a:pt x="840" y="961"/>
                  <a:pt x="840" y="961"/>
                </a:cubicBezTo>
                <a:cubicBezTo>
                  <a:pt x="875" y="961"/>
                  <a:pt x="904" y="989"/>
                  <a:pt x="904" y="1024"/>
                </a:cubicBezTo>
                <a:close/>
                <a:moveTo>
                  <a:pt x="269" y="1069"/>
                </a:moveTo>
                <a:cubicBezTo>
                  <a:pt x="693" y="1069"/>
                  <a:pt x="693" y="1069"/>
                  <a:pt x="693" y="1069"/>
                </a:cubicBezTo>
                <a:cubicBezTo>
                  <a:pt x="737" y="1211"/>
                  <a:pt x="944" y="1211"/>
                  <a:pt x="987" y="1069"/>
                </a:cubicBezTo>
                <a:cubicBezTo>
                  <a:pt x="1266" y="1069"/>
                  <a:pt x="1266" y="1069"/>
                  <a:pt x="1266" y="1069"/>
                </a:cubicBezTo>
                <a:cubicBezTo>
                  <a:pt x="1266" y="1268"/>
                  <a:pt x="1266" y="1268"/>
                  <a:pt x="1266" y="1268"/>
                </a:cubicBezTo>
                <a:cubicBezTo>
                  <a:pt x="269" y="1268"/>
                  <a:pt x="269" y="1268"/>
                  <a:pt x="269" y="1268"/>
                </a:cubicBezTo>
                <a:lnTo>
                  <a:pt x="269" y="1069"/>
                </a:lnTo>
                <a:close/>
                <a:moveTo>
                  <a:pt x="89" y="91"/>
                </a:moveTo>
                <a:cubicBezTo>
                  <a:pt x="179" y="91"/>
                  <a:pt x="179" y="91"/>
                  <a:pt x="179" y="91"/>
                </a:cubicBezTo>
                <a:cubicBezTo>
                  <a:pt x="179" y="1268"/>
                  <a:pt x="179" y="1268"/>
                  <a:pt x="179" y="1268"/>
                </a:cubicBezTo>
                <a:cubicBezTo>
                  <a:pt x="89" y="1268"/>
                  <a:pt x="89" y="1268"/>
                  <a:pt x="89" y="1268"/>
                </a:cubicBezTo>
                <a:lnTo>
                  <a:pt x="89" y="91"/>
                </a:lnTo>
                <a:close/>
                <a:moveTo>
                  <a:pt x="1446" y="1446"/>
                </a:moveTo>
                <a:cubicBezTo>
                  <a:pt x="89" y="1446"/>
                  <a:pt x="89" y="1446"/>
                  <a:pt x="89" y="1446"/>
                </a:cubicBezTo>
                <a:cubicBezTo>
                  <a:pt x="89" y="1358"/>
                  <a:pt x="89" y="1358"/>
                  <a:pt x="89" y="1358"/>
                </a:cubicBezTo>
                <a:cubicBezTo>
                  <a:pt x="1446" y="1358"/>
                  <a:pt x="1446" y="1358"/>
                  <a:pt x="1446" y="1358"/>
                </a:cubicBezTo>
                <a:lnTo>
                  <a:pt x="1446" y="1446"/>
                </a:lnTo>
                <a:close/>
                <a:moveTo>
                  <a:pt x="1446" y="1268"/>
                </a:moveTo>
                <a:cubicBezTo>
                  <a:pt x="1356" y="1268"/>
                  <a:pt x="1356" y="1268"/>
                  <a:pt x="1356" y="1268"/>
                </a:cubicBezTo>
                <a:cubicBezTo>
                  <a:pt x="1356" y="88"/>
                  <a:pt x="1356" y="88"/>
                  <a:pt x="1356" y="88"/>
                </a:cubicBezTo>
                <a:cubicBezTo>
                  <a:pt x="1446" y="88"/>
                  <a:pt x="1446" y="88"/>
                  <a:pt x="1446" y="88"/>
                </a:cubicBezTo>
                <a:lnTo>
                  <a:pt x="1446" y="12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21987038" y="4604871"/>
            <a:ext cx="678838" cy="768941"/>
          </a:xfrm>
          <a:custGeom>
            <a:avLst/>
            <a:gdLst>
              <a:gd name="T0" fmla="*/ 678 w 1356"/>
              <a:gd name="T1" fmla="*/ 0 h 1536"/>
              <a:gd name="T2" fmla="*/ 201 w 1356"/>
              <a:gd name="T3" fmla="*/ 478 h 1536"/>
              <a:gd name="T4" fmla="*/ 201 w 1356"/>
              <a:gd name="T5" fmla="*/ 1446 h 1536"/>
              <a:gd name="T6" fmla="*/ 0 w 1356"/>
              <a:gd name="T7" fmla="*/ 1446 h 1536"/>
              <a:gd name="T8" fmla="*/ 0 w 1356"/>
              <a:gd name="T9" fmla="*/ 1536 h 1536"/>
              <a:gd name="T10" fmla="*/ 1356 w 1356"/>
              <a:gd name="T11" fmla="*/ 1536 h 1536"/>
              <a:gd name="T12" fmla="*/ 1356 w 1356"/>
              <a:gd name="T13" fmla="*/ 1446 h 1536"/>
              <a:gd name="T14" fmla="*/ 1066 w 1356"/>
              <a:gd name="T15" fmla="*/ 1446 h 1536"/>
              <a:gd name="T16" fmla="*/ 935 w 1356"/>
              <a:gd name="T17" fmla="*/ 1220 h 1536"/>
              <a:gd name="T18" fmla="*/ 1144 w 1356"/>
              <a:gd name="T19" fmla="*/ 767 h 1536"/>
              <a:gd name="T20" fmla="*/ 1155 w 1356"/>
              <a:gd name="T21" fmla="*/ 478 h 1536"/>
              <a:gd name="T22" fmla="*/ 678 w 1356"/>
              <a:gd name="T23" fmla="*/ 0 h 1536"/>
              <a:gd name="T24" fmla="*/ 678 w 1356"/>
              <a:gd name="T25" fmla="*/ 91 h 1536"/>
              <a:gd name="T26" fmla="*/ 942 w 1356"/>
              <a:gd name="T27" fmla="*/ 196 h 1536"/>
              <a:gd name="T28" fmla="*/ 678 w 1356"/>
              <a:gd name="T29" fmla="*/ 308 h 1536"/>
              <a:gd name="T30" fmla="*/ 412 w 1356"/>
              <a:gd name="T31" fmla="*/ 197 h 1536"/>
              <a:gd name="T32" fmla="*/ 678 w 1356"/>
              <a:gd name="T33" fmla="*/ 91 h 1536"/>
              <a:gd name="T34" fmla="*/ 291 w 1356"/>
              <a:gd name="T35" fmla="*/ 1408 h 1536"/>
              <a:gd name="T36" fmla="*/ 291 w 1356"/>
              <a:gd name="T37" fmla="*/ 757 h 1536"/>
              <a:gd name="T38" fmla="*/ 292 w 1356"/>
              <a:gd name="T39" fmla="*/ 758 h 1536"/>
              <a:gd name="T40" fmla="*/ 604 w 1356"/>
              <a:gd name="T41" fmla="*/ 949 h 1536"/>
              <a:gd name="T42" fmla="*/ 291 w 1356"/>
              <a:gd name="T43" fmla="*/ 1408 h 1536"/>
              <a:gd name="T44" fmla="*/ 962 w 1356"/>
              <a:gd name="T45" fmla="*/ 1446 h 1536"/>
              <a:gd name="T46" fmla="*/ 641 w 1356"/>
              <a:gd name="T47" fmla="*/ 1446 h 1536"/>
              <a:gd name="T48" fmla="*/ 870 w 1356"/>
              <a:gd name="T49" fmla="*/ 1288 h 1536"/>
              <a:gd name="T50" fmla="*/ 962 w 1356"/>
              <a:gd name="T51" fmla="*/ 1446 h 1536"/>
              <a:gd name="T52" fmla="*/ 406 w 1356"/>
              <a:gd name="T53" fmla="*/ 1430 h 1536"/>
              <a:gd name="T54" fmla="*/ 695 w 1356"/>
              <a:gd name="T55" fmla="*/ 954 h 1536"/>
              <a:gd name="T56" fmla="*/ 1051 w 1356"/>
              <a:gd name="T57" fmla="*/ 775 h 1536"/>
              <a:gd name="T58" fmla="*/ 406 w 1356"/>
              <a:gd name="T59" fmla="*/ 1430 h 1536"/>
              <a:gd name="T60" fmla="*/ 1064 w 1356"/>
              <a:gd name="T61" fmla="*/ 497 h 1536"/>
              <a:gd name="T62" fmla="*/ 678 w 1356"/>
              <a:gd name="T63" fmla="*/ 865 h 1536"/>
              <a:gd name="T64" fmla="*/ 291 w 1356"/>
              <a:gd name="T65" fmla="*/ 478 h 1536"/>
              <a:gd name="T66" fmla="*/ 461 w 1356"/>
              <a:gd name="T67" fmla="*/ 282 h 1536"/>
              <a:gd name="T68" fmla="*/ 633 w 1356"/>
              <a:gd name="T69" fmla="*/ 445 h 1536"/>
              <a:gd name="T70" fmla="*/ 633 w 1356"/>
              <a:gd name="T71" fmla="*/ 609 h 1536"/>
              <a:gd name="T72" fmla="*/ 723 w 1356"/>
              <a:gd name="T73" fmla="*/ 609 h 1536"/>
              <a:gd name="T74" fmla="*/ 723 w 1356"/>
              <a:gd name="T75" fmla="*/ 454 h 1536"/>
              <a:gd name="T76" fmla="*/ 897 w 1356"/>
              <a:gd name="T77" fmla="*/ 282 h 1536"/>
              <a:gd name="T78" fmla="*/ 1026 w 1356"/>
              <a:gd name="T79" fmla="*/ 344 h 1536"/>
              <a:gd name="T80" fmla="*/ 1064 w 1356"/>
              <a:gd name="T81" fmla="*/ 497 h 1536"/>
              <a:gd name="T82" fmla="*/ 417 w 1356"/>
              <a:gd name="T83" fmla="*/ 409 h 1536"/>
              <a:gd name="T84" fmla="*/ 508 w 1356"/>
              <a:gd name="T85" fmla="*/ 409 h 1536"/>
              <a:gd name="T86" fmla="*/ 508 w 1356"/>
              <a:gd name="T87" fmla="*/ 499 h 1536"/>
              <a:gd name="T88" fmla="*/ 417 w 1356"/>
              <a:gd name="T89" fmla="*/ 499 h 1536"/>
              <a:gd name="T90" fmla="*/ 417 w 1356"/>
              <a:gd name="T91" fmla="*/ 409 h 1536"/>
              <a:gd name="T92" fmla="*/ 848 w 1356"/>
              <a:gd name="T93" fmla="*/ 409 h 1536"/>
              <a:gd name="T94" fmla="*/ 938 w 1356"/>
              <a:gd name="T95" fmla="*/ 409 h 1536"/>
              <a:gd name="T96" fmla="*/ 938 w 1356"/>
              <a:gd name="T97" fmla="*/ 499 h 1536"/>
              <a:gd name="T98" fmla="*/ 848 w 1356"/>
              <a:gd name="T99" fmla="*/ 499 h 1536"/>
              <a:gd name="T100" fmla="*/ 848 w 1356"/>
              <a:gd name="T101" fmla="*/ 40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56" h="1536">
                <a:moveTo>
                  <a:pt x="678" y="0"/>
                </a:moveTo>
                <a:cubicBezTo>
                  <a:pt x="415" y="0"/>
                  <a:pt x="201" y="215"/>
                  <a:pt x="201" y="478"/>
                </a:cubicBezTo>
                <a:cubicBezTo>
                  <a:pt x="201" y="1446"/>
                  <a:pt x="201" y="1446"/>
                  <a:pt x="201" y="1446"/>
                </a:cubicBezTo>
                <a:cubicBezTo>
                  <a:pt x="0" y="1446"/>
                  <a:pt x="0" y="1446"/>
                  <a:pt x="0" y="144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356" y="1536"/>
                  <a:pt x="1356" y="1536"/>
                  <a:pt x="1356" y="1536"/>
                </a:cubicBezTo>
                <a:cubicBezTo>
                  <a:pt x="1356" y="1446"/>
                  <a:pt x="1356" y="1446"/>
                  <a:pt x="1356" y="1446"/>
                </a:cubicBezTo>
                <a:cubicBezTo>
                  <a:pt x="1066" y="1446"/>
                  <a:pt x="1066" y="1446"/>
                  <a:pt x="1066" y="1446"/>
                </a:cubicBezTo>
                <a:cubicBezTo>
                  <a:pt x="935" y="1220"/>
                  <a:pt x="935" y="1220"/>
                  <a:pt x="935" y="1220"/>
                </a:cubicBezTo>
                <a:cubicBezTo>
                  <a:pt x="1045" y="1092"/>
                  <a:pt x="1118" y="934"/>
                  <a:pt x="1144" y="767"/>
                </a:cubicBezTo>
                <a:cubicBezTo>
                  <a:pt x="1159" y="672"/>
                  <a:pt x="1155" y="574"/>
                  <a:pt x="1155" y="478"/>
                </a:cubicBezTo>
                <a:cubicBezTo>
                  <a:pt x="1159" y="218"/>
                  <a:pt x="934" y="0"/>
                  <a:pt x="678" y="0"/>
                </a:cubicBezTo>
                <a:close/>
                <a:moveTo>
                  <a:pt x="678" y="91"/>
                </a:moveTo>
                <a:cubicBezTo>
                  <a:pt x="779" y="91"/>
                  <a:pt x="872" y="131"/>
                  <a:pt x="942" y="196"/>
                </a:cubicBezTo>
                <a:cubicBezTo>
                  <a:pt x="841" y="179"/>
                  <a:pt x="736" y="223"/>
                  <a:pt x="678" y="308"/>
                </a:cubicBezTo>
                <a:cubicBezTo>
                  <a:pt x="620" y="222"/>
                  <a:pt x="514" y="177"/>
                  <a:pt x="412" y="197"/>
                </a:cubicBezTo>
                <a:cubicBezTo>
                  <a:pt x="481" y="131"/>
                  <a:pt x="575" y="91"/>
                  <a:pt x="678" y="91"/>
                </a:cubicBezTo>
                <a:close/>
                <a:moveTo>
                  <a:pt x="291" y="1408"/>
                </a:moveTo>
                <a:cubicBezTo>
                  <a:pt x="291" y="757"/>
                  <a:pt x="291" y="757"/>
                  <a:pt x="291" y="757"/>
                </a:cubicBezTo>
                <a:cubicBezTo>
                  <a:pt x="291" y="757"/>
                  <a:pt x="291" y="757"/>
                  <a:pt x="292" y="758"/>
                </a:cubicBezTo>
                <a:cubicBezTo>
                  <a:pt x="366" y="860"/>
                  <a:pt x="479" y="929"/>
                  <a:pt x="604" y="949"/>
                </a:cubicBezTo>
                <a:cubicBezTo>
                  <a:pt x="550" y="1133"/>
                  <a:pt x="438" y="1298"/>
                  <a:pt x="291" y="1408"/>
                </a:cubicBezTo>
                <a:close/>
                <a:moveTo>
                  <a:pt x="962" y="1446"/>
                </a:moveTo>
                <a:cubicBezTo>
                  <a:pt x="641" y="1446"/>
                  <a:pt x="641" y="1446"/>
                  <a:pt x="641" y="1446"/>
                </a:cubicBezTo>
                <a:cubicBezTo>
                  <a:pt x="724" y="1406"/>
                  <a:pt x="801" y="1353"/>
                  <a:pt x="870" y="1288"/>
                </a:cubicBezTo>
                <a:lnTo>
                  <a:pt x="962" y="1446"/>
                </a:lnTo>
                <a:close/>
                <a:moveTo>
                  <a:pt x="406" y="1430"/>
                </a:moveTo>
                <a:cubicBezTo>
                  <a:pt x="543" y="1307"/>
                  <a:pt x="646" y="1139"/>
                  <a:pt x="695" y="954"/>
                </a:cubicBezTo>
                <a:cubicBezTo>
                  <a:pt x="829" y="946"/>
                  <a:pt x="968" y="879"/>
                  <a:pt x="1051" y="775"/>
                </a:cubicBezTo>
                <a:cubicBezTo>
                  <a:pt x="991" y="1104"/>
                  <a:pt x="733" y="1365"/>
                  <a:pt x="406" y="1430"/>
                </a:cubicBezTo>
                <a:close/>
                <a:moveTo>
                  <a:pt x="1064" y="497"/>
                </a:moveTo>
                <a:cubicBezTo>
                  <a:pt x="1054" y="703"/>
                  <a:pt x="884" y="865"/>
                  <a:pt x="678" y="865"/>
                </a:cubicBezTo>
                <a:cubicBezTo>
                  <a:pt x="467" y="865"/>
                  <a:pt x="290" y="689"/>
                  <a:pt x="291" y="478"/>
                </a:cubicBezTo>
                <a:cubicBezTo>
                  <a:pt x="291" y="380"/>
                  <a:pt x="350" y="282"/>
                  <a:pt x="461" y="282"/>
                </a:cubicBezTo>
                <a:cubicBezTo>
                  <a:pt x="553" y="282"/>
                  <a:pt x="628" y="354"/>
                  <a:pt x="633" y="445"/>
                </a:cubicBezTo>
                <a:cubicBezTo>
                  <a:pt x="633" y="609"/>
                  <a:pt x="633" y="609"/>
                  <a:pt x="633" y="609"/>
                </a:cubicBezTo>
                <a:cubicBezTo>
                  <a:pt x="723" y="609"/>
                  <a:pt x="723" y="609"/>
                  <a:pt x="723" y="609"/>
                </a:cubicBezTo>
                <a:cubicBezTo>
                  <a:pt x="723" y="454"/>
                  <a:pt x="723" y="454"/>
                  <a:pt x="723" y="454"/>
                </a:cubicBezTo>
                <a:cubicBezTo>
                  <a:pt x="726" y="360"/>
                  <a:pt x="801" y="282"/>
                  <a:pt x="897" y="282"/>
                </a:cubicBezTo>
                <a:cubicBezTo>
                  <a:pt x="947" y="282"/>
                  <a:pt x="995" y="305"/>
                  <a:pt x="1026" y="344"/>
                </a:cubicBezTo>
                <a:cubicBezTo>
                  <a:pt x="1061" y="387"/>
                  <a:pt x="1067" y="443"/>
                  <a:pt x="1064" y="497"/>
                </a:cubicBezTo>
                <a:close/>
                <a:moveTo>
                  <a:pt x="417" y="409"/>
                </a:moveTo>
                <a:cubicBezTo>
                  <a:pt x="508" y="409"/>
                  <a:pt x="508" y="409"/>
                  <a:pt x="508" y="409"/>
                </a:cubicBezTo>
                <a:cubicBezTo>
                  <a:pt x="508" y="499"/>
                  <a:pt x="508" y="499"/>
                  <a:pt x="508" y="499"/>
                </a:cubicBezTo>
                <a:cubicBezTo>
                  <a:pt x="417" y="499"/>
                  <a:pt x="417" y="499"/>
                  <a:pt x="417" y="499"/>
                </a:cubicBezTo>
                <a:lnTo>
                  <a:pt x="417" y="409"/>
                </a:lnTo>
                <a:close/>
                <a:moveTo>
                  <a:pt x="848" y="409"/>
                </a:moveTo>
                <a:cubicBezTo>
                  <a:pt x="938" y="409"/>
                  <a:pt x="938" y="409"/>
                  <a:pt x="938" y="409"/>
                </a:cubicBezTo>
                <a:cubicBezTo>
                  <a:pt x="938" y="499"/>
                  <a:pt x="938" y="499"/>
                  <a:pt x="938" y="499"/>
                </a:cubicBezTo>
                <a:cubicBezTo>
                  <a:pt x="848" y="499"/>
                  <a:pt x="848" y="499"/>
                  <a:pt x="848" y="499"/>
                </a:cubicBezTo>
                <a:lnTo>
                  <a:pt x="848" y="4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8416565" y="4605024"/>
            <a:ext cx="768940" cy="768634"/>
          </a:xfrm>
          <a:custGeom>
            <a:avLst/>
            <a:gdLst>
              <a:gd name="T0" fmla="*/ 114 w 1536"/>
              <a:gd name="T1" fmla="*/ 516 h 1536"/>
              <a:gd name="T2" fmla="*/ 268 w 1536"/>
              <a:gd name="T3" fmla="*/ 516 h 1536"/>
              <a:gd name="T4" fmla="*/ 268 w 1536"/>
              <a:gd name="T5" fmla="*/ 1536 h 1536"/>
              <a:gd name="T6" fmla="*/ 1267 w 1536"/>
              <a:gd name="T7" fmla="*/ 1536 h 1536"/>
              <a:gd name="T8" fmla="*/ 1267 w 1536"/>
              <a:gd name="T9" fmla="*/ 516 h 1536"/>
              <a:gd name="T10" fmla="*/ 1422 w 1536"/>
              <a:gd name="T11" fmla="*/ 516 h 1536"/>
              <a:gd name="T12" fmla="*/ 1422 w 1536"/>
              <a:gd name="T13" fmla="*/ 309 h 1536"/>
              <a:gd name="T14" fmla="*/ 1536 w 1536"/>
              <a:gd name="T15" fmla="*/ 309 h 1536"/>
              <a:gd name="T16" fmla="*/ 1536 w 1536"/>
              <a:gd name="T17" fmla="*/ 0 h 1536"/>
              <a:gd name="T18" fmla="*/ 0 w 1536"/>
              <a:gd name="T19" fmla="*/ 0 h 1536"/>
              <a:gd name="T20" fmla="*/ 0 w 1536"/>
              <a:gd name="T21" fmla="*/ 309 h 1536"/>
              <a:gd name="T22" fmla="*/ 114 w 1536"/>
              <a:gd name="T23" fmla="*/ 309 h 1536"/>
              <a:gd name="T24" fmla="*/ 114 w 1536"/>
              <a:gd name="T25" fmla="*/ 516 h 1536"/>
              <a:gd name="T26" fmla="*/ 617 w 1536"/>
              <a:gd name="T27" fmla="*/ 1441 h 1536"/>
              <a:gd name="T28" fmla="*/ 530 w 1536"/>
              <a:gd name="T29" fmla="*/ 1441 h 1536"/>
              <a:gd name="T30" fmla="*/ 530 w 1536"/>
              <a:gd name="T31" fmla="*/ 784 h 1536"/>
              <a:gd name="T32" fmla="*/ 573 w 1536"/>
              <a:gd name="T33" fmla="*/ 741 h 1536"/>
              <a:gd name="T34" fmla="*/ 617 w 1536"/>
              <a:gd name="T35" fmla="*/ 784 h 1536"/>
              <a:gd name="T36" fmla="*/ 617 w 1536"/>
              <a:gd name="T37" fmla="*/ 1441 h 1536"/>
              <a:gd name="T38" fmla="*/ 1006 w 1536"/>
              <a:gd name="T39" fmla="*/ 1441 h 1536"/>
              <a:gd name="T40" fmla="*/ 1006 w 1536"/>
              <a:gd name="T41" fmla="*/ 1441 h 1536"/>
              <a:gd name="T42" fmla="*/ 919 w 1536"/>
              <a:gd name="T43" fmla="*/ 1441 h 1536"/>
              <a:gd name="T44" fmla="*/ 919 w 1536"/>
              <a:gd name="T45" fmla="*/ 784 h 1536"/>
              <a:gd name="T46" fmla="*/ 963 w 1536"/>
              <a:gd name="T47" fmla="*/ 741 h 1536"/>
              <a:gd name="T48" fmla="*/ 1006 w 1536"/>
              <a:gd name="T49" fmla="*/ 784 h 1536"/>
              <a:gd name="T50" fmla="*/ 1006 w 1536"/>
              <a:gd name="T51" fmla="*/ 1441 h 1536"/>
              <a:gd name="T52" fmla="*/ 1174 w 1536"/>
              <a:gd name="T53" fmla="*/ 1441 h 1536"/>
              <a:gd name="T54" fmla="*/ 1099 w 1536"/>
              <a:gd name="T55" fmla="*/ 1441 h 1536"/>
              <a:gd name="T56" fmla="*/ 1099 w 1536"/>
              <a:gd name="T57" fmla="*/ 784 h 1536"/>
              <a:gd name="T58" fmla="*/ 963 w 1536"/>
              <a:gd name="T59" fmla="*/ 648 h 1536"/>
              <a:gd name="T60" fmla="*/ 826 w 1536"/>
              <a:gd name="T61" fmla="*/ 784 h 1536"/>
              <a:gd name="T62" fmla="*/ 826 w 1536"/>
              <a:gd name="T63" fmla="*/ 1441 h 1536"/>
              <a:gd name="T64" fmla="*/ 710 w 1536"/>
              <a:gd name="T65" fmla="*/ 1441 h 1536"/>
              <a:gd name="T66" fmla="*/ 710 w 1536"/>
              <a:gd name="T67" fmla="*/ 784 h 1536"/>
              <a:gd name="T68" fmla="*/ 573 w 1536"/>
              <a:gd name="T69" fmla="*/ 648 h 1536"/>
              <a:gd name="T70" fmla="*/ 437 w 1536"/>
              <a:gd name="T71" fmla="*/ 784 h 1536"/>
              <a:gd name="T72" fmla="*/ 437 w 1536"/>
              <a:gd name="T73" fmla="*/ 1441 h 1536"/>
              <a:gd name="T74" fmla="*/ 361 w 1536"/>
              <a:gd name="T75" fmla="*/ 1441 h 1536"/>
              <a:gd name="T76" fmla="*/ 361 w 1536"/>
              <a:gd name="T77" fmla="*/ 519 h 1536"/>
              <a:gd name="T78" fmla="*/ 1174 w 1536"/>
              <a:gd name="T79" fmla="*/ 519 h 1536"/>
              <a:gd name="T80" fmla="*/ 1174 w 1536"/>
              <a:gd name="T81" fmla="*/ 1441 h 1536"/>
              <a:gd name="T82" fmla="*/ 1335 w 1536"/>
              <a:gd name="T83" fmla="*/ 429 h 1536"/>
              <a:gd name="T84" fmla="*/ 201 w 1536"/>
              <a:gd name="T85" fmla="*/ 429 h 1536"/>
              <a:gd name="T86" fmla="*/ 201 w 1536"/>
              <a:gd name="T87" fmla="*/ 309 h 1536"/>
              <a:gd name="T88" fmla="*/ 1335 w 1536"/>
              <a:gd name="T89" fmla="*/ 309 h 1536"/>
              <a:gd name="T90" fmla="*/ 1335 w 1536"/>
              <a:gd name="T91" fmla="*/ 429 h 1536"/>
              <a:gd name="T92" fmla="*/ 90 w 1536"/>
              <a:gd name="T93" fmla="*/ 214 h 1536"/>
              <a:gd name="T94" fmla="*/ 90 w 1536"/>
              <a:gd name="T95" fmla="*/ 97 h 1536"/>
              <a:gd name="T96" fmla="*/ 1446 w 1536"/>
              <a:gd name="T97" fmla="*/ 97 h 1536"/>
              <a:gd name="T98" fmla="*/ 1446 w 1536"/>
              <a:gd name="T99" fmla="*/ 214 h 1536"/>
              <a:gd name="T100" fmla="*/ 90 w 1536"/>
              <a:gd name="T101" fmla="*/ 21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6" h="1536">
                <a:moveTo>
                  <a:pt x="114" y="516"/>
                </a:moveTo>
                <a:cubicBezTo>
                  <a:pt x="268" y="516"/>
                  <a:pt x="268" y="516"/>
                  <a:pt x="268" y="516"/>
                </a:cubicBezTo>
                <a:cubicBezTo>
                  <a:pt x="268" y="1536"/>
                  <a:pt x="268" y="1536"/>
                  <a:pt x="268" y="1536"/>
                </a:cubicBezTo>
                <a:cubicBezTo>
                  <a:pt x="1267" y="1536"/>
                  <a:pt x="1267" y="1536"/>
                  <a:pt x="1267" y="1536"/>
                </a:cubicBezTo>
                <a:cubicBezTo>
                  <a:pt x="1267" y="516"/>
                  <a:pt x="1267" y="516"/>
                  <a:pt x="1267" y="516"/>
                </a:cubicBezTo>
                <a:cubicBezTo>
                  <a:pt x="1422" y="516"/>
                  <a:pt x="1422" y="516"/>
                  <a:pt x="1422" y="516"/>
                </a:cubicBezTo>
                <a:cubicBezTo>
                  <a:pt x="1422" y="309"/>
                  <a:pt x="1422" y="309"/>
                  <a:pt x="1422" y="309"/>
                </a:cubicBezTo>
                <a:cubicBezTo>
                  <a:pt x="1536" y="309"/>
                  <a:pt x="1536" y="309"/>
                  <a:pt x="1536" y="309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09"/>
                  <a:pt x="0" y="309"/>
                  <a:pt x="0" y="309"/>
                </a:cubicBezTo>
                <a:cubicBezTo>
                  <a:pt x="114" y="309"/>
                  <a:pt x="114" y="309"/>
                  <a:pt x="114" y="309"/>
                </a:cubicBezTo>
                <a:lnTo>
                  <a:pt x="114" y="516"/>
                </a:lnTo>
                <a:close/>
                <a:moveTo>
                  <a:pt x="617" y="1441"/>
                </a:moveTo>
                <a:cubicBezTo>
                  <a:pt x="530" y="1441"/>
                  <a:pt x="530" y="1441"/>
                  <a:pt x="530" y="1441"/>
                </a:cubicBezTo>
                <a:cubicBezTo>
                  <a:pt x="530" y="784"/>
                  <a:pt x="530" y="784"/>
                  <a:pt x="530" y="784"/>
                </a:cubicBezTo>
                <a:cubicBezTo>
                  <a:pt x="530" y="760"/>
                  <a:pt x="549" y="741"/>
                  <a:pt x="573" y="741"/>
                </a:cubicBezTo>
                <a:cubicBezTo>
                  <a:pt x="597" y="741"/>
                  <a:pt x="617" y="760"/>
                  <a:pt x="617" y="784"/>
                </a:cubicBezTo>
                <a:lnTo>
                  <a:pt x="617" y="1441"/>
                </a:lnTo>
                <a:close/>
                <a:moveTo>
                  <a:pt x="1006" y="1441"/>
                </a:moveTo>
                <a:cubicBezTo>
                  <a:pt x="1006" y="1441"/>
                  <a:pt x="1006" y="1441"/>
                  <a:pt x="1006" y="1441"/>
                </a:cubicBezTo>
                <a:cubicBezTo>
                  <a:pt x="919" y="1441"/>
                  <a:pt x="919" y="1441"/>
                  <a:pt x="919" y="1441"/>
                </a:cubicBezTo>
                <a:cubicBezTo>
                  <a:pt x="919" y="784"/>
                  <a:pt x="919" y="784"/>
                  <a:pt x="919" y="784"/>
                </a:cubicBezTo>
                <a:cubicBezTo>
                  <a:pt x="919" y="760"/>
                  <a:pt x="939" y="741"/>
                  <a:pt x="963" y="741"/>
                </a:cubicBezTo>
                <a:cubicBezTo>
                  <a:pt x="987" y="741"/>
                  <a:pt x="1006" y="760"/>
                  <a:pt x="1006" y="784"/>
                </a:cubicBezTo>
                <a:lnTo>
                  <a:pt x="1006" y="1441"/>
                </a:lnTo>
                <a:close/>
                <a:moveTo>
                  <a:pt x="1174" y="1441"/>
                </a:moveTo>
                <a:cubicBezTo>
                  <a:pt x="1099" y="1441"/>
                  <a:pt x="1099" y="1441"/>
                  <a:pt x="1099" y="1441"/>
                </a:cubicBezTo>
                <a:cubicBezTo>
                  <a:pt x="1099" y="784"/>
                  <a:pt x="1099" y="784"/>
                  <a:pt x="1099" y="784"/>
                </a:cubicBezTo>
                <a:cubicBezTo>
                  <a:pt x="1099" y="709"/>
                  <a:pt x="1038" y="648"/>
                  <a:pt x="963" y="648"/>
                </a:cubicBezTo>
                <a:cubicBezTo>
                  <a:pt x="887" y="648"/>
                  <a:pt x="826" y="709"/>
                  <a:pt x="826" y="784"/>
                </a:cubicBezTo>
                <a:cubicBezTo>
                  <a:pt x="826" y="1441"/>
                  <a:pt x="826" y="1441"/>
                  <a:pt x="826" y="1441"/>
                </a:cubicBezTo>
                <a:cubicBezTo>
                  <a:pt x="710" y="1441"/>
                  <a:pt x="710" y="1441"/>
                  <a:pt x="710" y="1441"/>
                </a:cubicBezTo>
                <a:cubicBezTo>
                  <a:pt x="710" y="784"/>
                  <a:pt x="710" y="784"/>
                  <a:pt x="710" y="784"/>
                </a:cubicBezTo>
                <a:cubicBezTo>
                  <a:pt x="710" y="709"/>
                  <a:pt x="648" y="648"/>
                  <a:pt x="573" y="648"/>
                </a:cubicBezTo>
                <a:cubicBezTo>
                  <a:pt x="498" y="648"/>
                  <a:pt x="437" y="709"/>
                  <a:pt x="437" y="784"/>
                </a:cubicBezTo>
                <a:cubicBezTo>
                  <a:pt x="437" y="1441"/>
                  <a:pt x="437" y="1441"/>
                  <a:pt x="437" y="1441"/>
                </a:cubicBezTo>
                <a:cubicBezTo>
                  <a:pt x="361" y="1441"/>
                  <a:pt x="361" y="1441"/>
                  <a:pt x="361" y="1441"/>
                </a:cubicBezTo>
                <a:cubicBezTo>
                  <a:pt x="361" y="519"/>
                  <a:pt x="361" y="519"/>
                  <a:pt x="361" y="519"/>
                </a:cubicBezTo>
                <a:cubicBezTo>
                  <a:pt x="1174" y="519"/>
                  <a:pt x="1174" y="519"/>
                  <a:pt x="1174" y="519"/>
                </a:cubicBezTo>
                <a:lnTo>
                  <a:pt x="1174" y="1441"/>
                </a:lnTo>
                <a:close/>
                <a:moveTo>
                  <a:pt x="1335" y="429"/>
                </a:moveTo>
                <a:cubicBezTo>
                  <a:pt x="201" y="429"/>
                  <a:pt x="201" y="429"/>
                  <a:pt x="201" y="429"/>
                </a:cubicBezTo>
                <a:cubicBezTo>
                  <a:pt x="201" y="309"/>
                  <a:pt x="201" y="309"/>
                  <a:pt x="201" y="309"/>
                </a:cubicBezTo>
                <a:cubicBezTo>
                  <a:pt x="1335" y="309"/>
                  <a:pt x="1335" y="309"/>
                  <a:pt x="1335" y="309"/>
                </a:cubicBezTo>
                <a:lnTo>
                  <a:pt x="1335" y="429"/>
                </a:lnTo>
                <a:close/>
                <a:moveTo>
                  <a:pt x="90" y="214"/>
                </a:moveTo>
                <a:cubicBezTo>
                  <a:pt x="90" y="97"/>
                  <a:pt x="90" y="97"/>
                  <a:pt x="90" y="97"/>
                </a:cubicBezTo>
                <a:cubicBezTo>
                  <a:pt x="1446" y="97"/>
                  <a:pt x="1446" y="97"/>
                  <a:pt x="1446" y="97"/>
                </a:cubicBezTo>
                <a:cubicBezTo>
                  <a:pt x="1446" y="214"/>
                  <a:pt x="1446" y="214"/>
                  <a:pt x="1446" y="214"/>
                </a:cubicBezTo>
                <a:lnTo>
                  <a:pt x="90" y="2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6170219" y="8344944"/>
            <a:ext cx="768634" cy="768634"/>
          </a:xfrm>
          <a:custGeom>
            <a:avLst/>
            <a:gdLst>
              <a:gd name="T0" fmla="*/ 225 w 1536"/>
              <a:gd name="T1" fmla="*/ 225 h 1536"/>
              <a:gd name="T2" fmla="*/ 225 w 1536"/>
              <a:gd name="T3" fmla="*/ 1311 h 1536"/>
              <a:gd name="T4" fmla="*/ 1311 w 1536"/>
              <a:gd name="T5" fmla="*/ 1311 h 1536"/>
              <a:gd name="T6" fmla="*/ 1311 w 1536"/>
              <a:gd name="T7" fmla="*/ 225 h 1536"/>
              <a:gd name="T8" fmla="*/ 768 w 1536"/>
              <a:gd name="T9" fmla="*/ 1446 h 1536"/>
              <a:gd name="T10" fmla="*/ 214 w 1536"/>
              <a:gd name="T11" fmla="*/ 813 h 1536"/>
              <a:gd name="T12" fmla="*/ 1322 w 1536"/>
              <a:gd name="T13" fmla="*/ 813 h 1536"/>
              <a:gd name="T14" fmla="*/ 768 w 1536"/>
              <a:gd name="T15" fmla="*/ 1446 h 1536"/>
              <a:gd name="T16" fmla="*/ 408 w 1536"/>
              <a:gd name="T17" fmla="*/ 472 h 1536"/>
              <a:gd name="T18" fmla="*/ 559 w 1536"/>
              <a:gd name="T19" fmla="*/ 495 h 1536"/>
              <a:gd name="T20" fmla="*/ 723 w 1536"/>
              <a:gd name="T21" fmla="*/ 304 h 1536"/>
              <a:gd name="T22" fmla="*/ 813 w 1536"/>
              <a:gd name="T23" fmla="*/ 427 h 1536"/>
              <a:gd name="T24" fmla="*/ 1064 w 1536"/>
              <a:gd name="T25" fmla="*/ 408 h 1536"/>
              <a:gd name="T26" fmla="*/ 1044 w 1536"/>
              <a:gd name="T27" fmla="*/ 555 h 1536"/>
              <a:gd name="T28" fmla="*/ 1232 w 1536"/>
              <a:gd name="T29" fmla="*/ 723 h 1536"/>
              <a:gd name="T30" fmla="*/ 1113 w 1536"/>
              <a:gd name="T31" fmla="*/ 813 h 1536"/>
              <a:gd name="T32" fmla="*/ 1128 w 1536"/>
              <a:gd name="T33" fmla="*/ 1064 h 1536"/>
              <a:gd name="T34" fmla="*/ 977 w 1536"/>
              <a:gd name="T35" fmla="*/ 1041 h 1536"/>
              <a:gd name="T36" fmla="*/ 813 w 1536"/>
              <a:gd name="T37" fmla="*/ 1232 h 1536"/>
              <a:gd name="T38" fmla="*/ 723 w 1536"/>
              <a:gd name="T39" fmla="*/ 1129 h 1536"/>
              <a:gd name="T40" fmla="*/ 472 w 1536"/>
              <a:gd name="T41" fmla="*/ 1128 h 1536"/>
              <a:gd name="T42" fmla="*/ 495 w 1536"/>
              <a:gd name="T43" fmla="*/ 977 h 1536"/>
              <a:gd name="T44" fmla="*/ 304 w 1536"/>
              <a:gd name="T45" fmla="*/ 813 h 1536"/>
              <a:gd name="T46" fmla="*/ 427 w 1536"/>
              <a:gd name="T47" fmla="*/ 723 h 1536"/>
              <a:gd name="T48" fmla="*/ 1322 w 1536"/>
              <a:gd name="T49" fmla="*/ 723 h 1536"/>
              <a:gd name="T50" fmla="*/ 214 w 1536"/>
              <a:gd name="T51" fmla="*/ 723 h 1536"/>
              <a:gd name="T52" fmla="*/ 768 w 1536"/>
              <a:gd name="T53" fmla="*/ 90 h 1536"/>
              <a:gd name="T54" fmla="*/ 1322 w 1536"/>
              <a:gd name="T55" fmla="*/ 723 h 1536"/>
              <a:gd name="T56" fmla="*/ 562 w 1536"/>
              <a:gd name="T57" fmla="*/ 910 h 1536"/>
              <a:gd name="T58" fmla="*/ 723 w 1536"/>
              <a:gd name="T59" fmla="*/ 517 h 1536"/>
              <a:gd name="T60" fmla="*/ 813 w 1536"/>
              <a:gd name="T61" fmla="*/ 723 h 1536"/>
              <a:gd name="T62" fmla="*/ 936 w 1536"/>
              <a:gd name="T63" fmla="*/ 813 h 1536"/>
              <a:gd name="T64" fmla="*/ 625 w 1536"/>
              <a:gd name="T65" fmla="*/ 97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36" h="1536">
                <a:moveTo>
                  <a:pt x="768" y="0"/>
                </a:moveTo>
                <a:cubicBezTo>
                  <a:pt x="563" y="0"/>
                  <a:pt x="370" y="80"/>
                  <a:pt x="225" y="225"/>
                </a:cubicBezTo>
                <a:cubicBezTo>
                  <a:pt x="80" y="370"/>
                  <a:pt x="0" y="563"/>
                  <a:pt x="0" y="768"/>
                </a:cubicBezTo>
                <a:cubicBezTo>
                  <a:pt x="0" y="973"/>
                  <a:pt x="80" y="1166"/>
                  <a:pt x="225" y="1311"/>
                </a:cubicBezTo>
                <a:cubicBezTo>
                  <a:pt x="370" y="1456"/>
                  <a:pt x="563" y="1536"/>
                  <a:pt x="768" y="1536"/>
                </a:cubicBezTo>
                <a:cubicBezTo>
                  <a:pt x="973" y="1536"/>
                  <a:pt x="1166" y="1456"/>
                  <a:pt x="1311" y="1311"/>
                </a:cubicBezTo>
                <a:cubicBezTo>
                  <a:pt x="1456" y="1166"/>
                  <a:pt x="1536" y="973"/>
                  <a:pt x="1536" y="768"/>
                </a:cubicBezTo>
                <a:cubicBezTo>
                  <a:pt x="1536" y="563"/>
                  <a:pt x="1456" y="370"/>
                  <a:pt x="1311" y="225"/>
                </a:cubicBezTo>
                <a:cubicBezTo>
                  <a:pt x="1166" y="80"/>
                  <a:pt x="973" y="0"/>
                  <a:pt x="768" y="0"/>
                </a:cubicBezTo>
                <a:close/>
                <a:moveTo>
                  <a:pt x="768" y="1446"/>
                </a:moveTo>
                <a:cubicBezTo>
                  <a:pt x="409" y="1446"/>
                  <a:pt x="115" y="1166"/>
                  <a:pt x="92" y="813"/>
                </a:cubicBezTo>
                <a:cubicBezTo>
                  <a:pt x="214" y="813"/>
                  <a:pt x="214" y="813"/>
                  <a:pt x="214" y="813"/>
                </a:cubicBezTo>
                <a:cubicBezTo>
                  <a:pt x="237" y="1099"/>
                  <a:pt x="476" y="1324"/>
                  <a:pt x="768" y="1324"/>
                </a:cubicBezTo>
                <a:cubicBezTo>
                  <a:pt x="1060" y="1324"/>
                  <a:pt x="1299" y="1099"/>
                  <a:pt x="1322" y="813"/>
                </a:cubicBezTo>
                <a:cubicBezTo>
                  <a:pt x="1444" y="813"/>
                  <a:pt x="1444" y="813"/>
                  <a:pt x="1444" y="813"/>
                </a:cubicBezTo>
                <a:cubicBezTo>
                  <a:pt x="1421" y="1166"/>
                  <a:pt x="1127" y="1446"/>
                  <a:pt x="768" y="1446"/>
                </a:cubicBezTo>
                <a:close/>
                <a:moveTo>
                  <a:pt x="304" y="723"/>
                </a:moveTo>
                <a:cubicBezTo>
                  <a:pt x="313" y="628"/>
                  <a:pt x="351" y="541"/>
                  <a:pt x="408" y="472"/>
                </a:cubicBezTo>
                <a:cubicBezTo>
                  <a:pt x="495" y="559"/>
                  <a:pt x="495" y="559"/>
                  <a:pt x="495" y="559"/>
                </a:cubicBezTo>
                <a:cubicBezTo>
                  <a:pt x="559" y="495"/>
                  <a:pt x="559" y="495"/>
                  <a:pt x="559" y="495"/>
                </a:cubicBezTo>
                <a:cubicBezTo>
                  <a:pt x="472" y="408"/>
                  <a:pt x="472" y="408"/>
                  <a:pt x="472" y="408"/>
                </a:cubicBezTo>
                <a:cubicBezTo>
                  <a:pt x="542" y="351"/>
                  <a:pt x="628" y="313"/>
                  <a:pt x="723" y="304"/>
                </a:cubicBezTo>
                <a:cubicBezTo>
                  <a:pt x="723" y="427"/>
                  <a:pt x="723" y="427"/>
                  <a:pt x="723" y="427"/>
                </a:cubicBezTo>
                <a:cubicBezTo>
                  <a:pt x="813" y="427"/>
                  <a:pt x="813" y="427"/>
                  <a:pt x="813" y="427"/>
                </a:cubicBezTo>
                <a:cubicBezTo>
                  <a:pt x="813" y="304"/>
                  <a:pt x="813" y="304"/>
                  <a:pt x="813" y="304"/>
                </a:cubicBezTo>
                <a:cubicBezTo>
                  <a:pt x="908" y="313"/>
                  <a:pt x="995" y="351"/>
                  <a:pt x="1064" y="408"/>
                </a:cubicBezTo>
                <a:cubicBezTo>
                  <a:pt x="981" y="492"/>
                  <a:pt x="981" y="492"/>
                  <a:pt x="981" y="492"/>
                </a:cubicBezTo>
                <a:cubicBezTo>
                  <a:pt x="1044" y="555"/>
                  <a:pt x="1044" y="555"/>
                  <a:pt x="1044" y="555"/>
                </a:cubicBezTo>
                <a:cubicBezTo>
                  <a:pt x="1128" y="472"/>
                  <a:pt x="1128" y="472"/>
                  <a:pt x="1128" y="472"/>
                </a:cubicBezTo>
                <a:cubicBezTo>
                  <a:pt x="1185" y="541"/>
                  <a:pt x="1223" y="628"/>
                  <a:pt x="1232" y="723"/>
                </a:cubicBezTo>
                <a:cubicBezTo>
                  <a:pt x="1113" y="723"/>
                  <a:pt x="1113" y="723"/>
                  <a:pt x="1113" y="723"/>
                </a:cubicBezTo>
                <a:cubicBezTo>
                  <a:pt x="1113" y="813"/>
                  <a:pt x="1113" y="813"/>
                  <a:pt x="1113" y="813"/>
                </a:cubicBezTo>
                <a:cubicBezTo>
                  <a:pt x="1232" y="813"/>
                  <a:pt x="1232" y="813"/>
                  <a:pt x="1232" y="813"/>
                </a:cubicBezTo>
                <a:cubicBezTo>
                  <a:pt x="1223" y="908"/>
                  <a:pt x="1185" y="994"/>
                  <a:pt x="1128" y="1064"/>
                </a:cubicBezTo>
                <a:cubicBezTo>
                  <a:pt x="1041" y="977"/>
                  <a:pt x="1041" y="977"/>
                  <a:pt x="1041" y="977"/>
                </a:cubicBezTo>
                <a:cubicBezTo>
                  <a:pt x="977" y="1041"/>
                  <a:pt x="977" y="1041"/>
                  <a:pt x="977" y="1041"/>
                </a:cubicBezTo>
                <a:cubicBezTo>
                  <a:pt x="1064" y="1128"/>
                  <a:pt x="1064" y="1128"/>
                  <a:pt x="1064" y="1128"/>
                </a:cubicBezTo>
                <a:cubicBezTo>
                  <a:pt x="994" y="1185"/>
                  <a:pt x="908" y="1223"/>
                  <a:pt x="813" y="1232"/>
                </a:cubicBezTo>
                <a:cubicBezTo>
                  <a:pt x="813" y="1129"/>
                  <a:pt x="813" y="1129"/>
                  <a:pt x="813" y="1129"/>
                </a:cubicBezTo>
                <a:cubicBezTo>
                  <a:pt x="723" y="1129"/>
                  <a:pt x="723" y="1129"/>
                  <a:pt x="723" y="1129"/>
                </a:cubicBezTo>
                <a:cubicBezTo>
                  <a:pt x="723" y="1232"/>
                  <a:pt x="723" y="1232"/>
                  <a:pt x="723" y="1232"/>
                </a:cubicBezTo>
                <a:cubicBezTo>
                  <a:pt x="628" y="1223"/>
                  <a:pt x="542" y="1185"/>
                  <a:pt x="472" y="1128"/>
                </a:cubicBezTo>
                <a:cubicBezTo>
                  <a:pt x="559" y="1041"/>
                  <a:pt x="559" y="1041"/>
                  <a:pt x="559" y="1041"/>
                </a:cubicBezTo>
                <a:cubicBezTo>
                  <a:pt x="495" y="977"/>
                  <a:pt x="495" y="977"/>
                  <a:pt x="495" y="977"/>
                </a:cubicBezTo>
                <a:cubicBezTo>
                  <a:pt x="408" y="1064"/>
                  <a:pt x="408" y="1064"/>
                  <a:pt x="408" y="1064"/>
                </a:cubicBezTo>
                <a:cubicBezTo>
                  <a:pt x="351" y="994"/>
                  <a:pt x="313" y="908"/>
                  <a:pt x="304" y="813"/>
                </a:cubicBezTo>
                <a:cubicBezTo>
                  <a:pt x="427" y="813"/>
                  <a:pt x="427" y="813"/>
                  <a:pt x="427" y="813"/>
                </a:cubicBezTo>
                <a:cubicBezTo>
                  <a:pt x="427" y="723"/>
                  <a:pt x="427" y="723"/>
                  <a:pt x="427" y="723"/>
                </a:cubicBezTo>
                <a:lnTo>
                  <a:pt x="304" y="723"/>
                </a:lnTo>
                <a:close/>
                <a:moveTo>
                  <a:pt x="1322" y="723"/>
                </a:moveTo>
                <a:cubicBezTo>
                  <a:pt x="1299" y="437"/>
                  <a:pt x="1060" y="212"/>
                  <a:pt x="768" y="212"/>
                </a:cubicBezTo>
                <a:cubicBezTo>
                  <a:pt x="476" y="212"/>
                  <a:pt x="237" y="437"/>
                  <a:pt x="214" y="723"/>
                </a:cubicBezTo>
                <a:cubicBezTo>
                  <a:pt x="92" y="723"/>
                  <a:pt x="92" y="723"/>
                  <a:pt x="92" y="723"/>
                </a:cubicBezTo>
                <a:cubicBezTo>
                  <a:pt x="115" y="370"/>
                  <a:pt x="409" y="90"/>
                  <a:pt x="768" y="90"/>
                </a:cubicBezTo>
                <a:cubicBezTo>
                  <a:pt x="1127" y="90"/>
                  <a:pt x="1421" y="370"/>
                  <a:pt x="1444" y="723"/>
                </a:cubicBezTo>
                <a:lnTo>
                  <a:pt x="1322" y="723"/>
                </a:lnTo>
                <a:close/>
                <a:moveTo>
                  <a:pt x="625" y="974"/>
                </a:moveTo>
                <a:cubicBezTo>
                  <a:pt x="562" y="910"/>
                  <a:pt x="562" y="910"/>
                  <a:pt x="562" y="910"/>
                </a:cubicBezTo>
                <a:cubicBezTo>
                  <a:pt x="723" y="749"/>
                  <a:pt x="723" y="749"/>
                  <a:pt x="723" y="749"/>
                </a:cubicBezTo>
                <a:cubicBezTo>
                  <a:pt x="723" y="517"/>
                  <a:pt x="723" y="517"/>
                  <a:pt x="723" y="517"/>
                </a:cubicBezTo>
                <a:cubicBezTo>
                  <a:pt x="813" y="517"/>
                  <a:pt x="813" y="517"/>
                  <a:pt x="813" y="517"/>
                </a:cubicBezTo>
                <a:cubicBezTo>
                  <a:pt x="813" y="723"/>
                  <a:pt x="813" y="723"/>
                  <a:pt x="813" y="723"/>
                </a:cubicBezTo>
                <a:cubicBezTo>
                  <a:pt x="936" y="723"/>
                  <a:pt x="936" y="723"/>
                  <a:pt x="936" y="723"/>
                </a:cubicBezTo>
                <a:cubicBezTo>
                  <a:pt x="936" y="813"/>
                  <a:pt x="936" y="813"/>
                  <a:pt x="936" y="813"/>
                </a:cubicBezTo>
                <a:cubicBezTo>
                  <a:pt x="787" y="813"/>
                  <a:pt x="787" y="813"/>
                  <a:pt x="787" y="813"/>
                </a:cubicBezTo>
                <a:lnTo>
                  <a:pt x="625" y="9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3923719" y="8344944"/>
            <a:ext cx="768634" cy="768634"/>
          </a:xfrm>
          <a:custGeom>
            <a:avLst/>
            <a:gdLst>
              <a:gd name="T0" fmla="*/ 1130 w 1536"/>
              <a:gd name="T1" fmla="*/ 564 h 1536"/>
              <a:gd name="T2" fmla="*/ 976 w 1536"/>
              <a:gd name="T3" fmla="*/ 410 h 1536"/>
              <a:gd name="T4" fmla="*/ 823 w 1536"/>
              <a:gd name="T5" fmla="*/ 564 h 1536"/>
              <a:gd name="T6" fmla="*/ 976 w 1536"/>
              <a:gd name="T7" fmla="*/ 718 h 1536"/>
              <a:gd name="T8" fmla="*/ 1130 w 1536"/>
              <a:gd name="T9" fmla="*/ 564 h 1536"/>
              <a:gd name="T10" fmla="*/ 913 w 1536"/>
              <a:gd name="T11" fmla="*/ 564 h 1536"/>
              <a:gd name="T12" fmla="*/ 976 w 1536"/>
              <a:gd name="T13" fmla="*/ 500 h 1536"/>
              <a:gd name="T14" fmla="*/ 1040 w 1536"/>
              <a:gd name="T15" fmla="*/ 564 h 1536"/>
              <a:gd name="T16" fmla="*/ 976 w 1536"/>
              <a:gd name="T17" fmla="*/ 628 h 1536"/>
              <a:gd name="T18" fmla="*/ 913 w 1536"/>
              <a:gd name="T19" fmla="*/ 564 h 1536"/>
              <a:gd name="T20" fmla="*/ 488 w 1536"/>
              <a:gd name="T21" fmla="*/ 1452 h 1536"/>
              <a:gd name="T22" fmla="*/ 488 w 1536"/>
              <a:gd name="T23" fmla="*/ 1536 h 1536"/>
              <a:gd name="T24" fmla="*/ 1459 w 1536"/>
              <a:gd name="T25" fmla="*/ 1536 h 1536"/>
              <a:gd name="T26" fmla="*/ 1459 w 1536"/>
              <a:gd name="T27" fmla="*/ 1035 h 1536"/>
              <a:gd name="T28" fmla="*/ 1278 w 1536"/>
              <a:gd name="T29" fmla="*/ 1035 h 1536"/>
              <a:gd name="T30" fmla="*/ 1536 w 1536"/>
              <a:gd name="T31" fmla="*/ 563 h 1536"/>
              <a:gd name="T32" fmla="*/ 973 w 1536"/>
              <a:gd name="T33" fmla="*/ 0 h 1536"/>
              <a:gd name="T34" fmla="*/ 411 w 1536"/>
              <a:gd name="T35" fmla="*/ 563 h 1536"/>
              <a:gd name="T36" fmla="*/ 669 w 1536"/>
              <a:gd name="T37" fmla="*/ 1035 h 1536"/>
              <a:gd name="T38" fmla="*/ 488 w 1536"/>
              <a:gd name="T39" fmla="*/ 1035 h 1536"/>
              <a:gd name="T40" fmla="*/ 488 w 1536"/>
              <a:gd name="T41" fmla="*/ 1362 h 1536"/>
              <a:gd name="T42" fmla="*/ 359 w 1536"/>
              <a:gd name="T43" fmla="*/ 1362 h 1536"/>
              <a:gd name="T44" fmla="*/ 198 w 1536"/>
              <a:gd name="T45" fmla="*/ 1201 h 1536"/>
              <a:gd name="T46" fmla="*/ 198 w 1536"/>
              <a:gd name="T47" fmla="*/ 710 h 1536"/>
              <a:gd name="T48" fmla="*/ 306 w 1536"/>
              <a:gd name="T49" fmla="*/ 563 h 1536"/>
              <a:gd name="T50" fmla="*/ 153 w 1536"/>
              <a:gd name="T51" fmla="*/ 409 h 1536"/>
              <a:gd name="T52" fmla="*/ 0 w 1536"/>
              <a:gd name="T53" fmla="*/ 563 h 1536"/>
              <a:gd name="T54" fmla="*/ 108 w 1536"/>
              <a:gd name="T55" fmla="*/ 710 h 1536"/>
              <a:gd name="T56" fmla="*/ 108 w 1536"/>
              <a:gd name="T57" fmla="*/ 1201 h 1536"/>
              <a:gd name="T58" fmla="*/ 359 w 1536"/>
              <a:gd name="T59" fmla="*/ 1452 h 1536"/>
              <a:gd name="T60" fmla="*/ 488 w 1536"/>
              <a:gd name="T61" fmla="*/ 1452 h 1536"/>
              <a:gd name="T62" fmla="*/ 501 w 1536"/>
              <a:gd name="T63" fmla="*/ 563 h 1536"/>
              <a:gd name="T64" fmla="*/ 973 w 1536"/>
              <a:gd name="T65" fmla="*/ 91 h 1536"/>
              <a:gd name="T66" fmla="*/ 1446 w 1536"/>
              <a:gd name="T67" fmla="*/ 563 h 1536"/>
              <a:gd name="T68" fmla="*/ 973 w 1536"/>
              <a:gd name="T69" fmla="*/ 1035 h 1536"/>
              <a:gd name="T70" fmla="*/ 501 w 1536"/>
              <a:gd name="T71" fmla="*/ 563 h 1536"/>
              <a:gd name="T72" fmla="*/ 578 w 1536"/>
              <a:gd name="T73" fmla="*/ 1125 h 1536"/>
              <a:gd name="T74" fmla="*/ 1369 w 1536"/>
              <a:gd name="T75" fmla="*/ 1125 h 1536"/>
              <a:gd name="T76" fmla="*/ 1369 w 1536"/>
              <a:gd name="T77" fmla="*/ 1446 h 1536"/>
              <a:gd name="T78" fmla="*/ 578 w 1536"/>
              <a:gd name="T79" fmla="*/ 1446 h 1536"/>
              <a:gd name="T80" fmla="*/ 578 w 1536"/>
              <a:gd name="T81" fmla="*/ 1125 h 1536"/>
              <a:gd name="T82" fmla="*/ 153 w 1536"/>
              <a:gd name="T83" fmla="*/ 627 h 1536"/>
              <a:gd name="T84" fmla="*/ 89 w 1536"/>
              <a:gd name="T85" fmla="*/ 563 h 1536"/>
              <a:gd name="T86" fmla="*/ 153 w 1536"/>
              <a:gd name="T87" fmla="*/ 499 h 1536"/>
              <a:gd name="T88" fmla="*/ 216 w 1536"/>
              <a:gd name="T89" fmla="*/ 563 h 1536"/>
              <a:gd name="T90" fmla="*/ 153 w 1536"/>
              <a:gd name="T91" fmla="*/ 627 h 1536"/>
              <a:gd name="T92" fmla="*/ 842 w 1536"/>
              <a:gd name="T93" fmla="*/ 1242 h 1536"/>
              <a:gd name="T94" fmla="*/ 1110 w 1536"/>
              <a:gd name="T95" fmla="*/ 1242 h 1536"/>
              <a:gd name="T96" fmla="*/ 1110 w 1536"/>
              <a:gd name="T97" fmla="*/ 1332 h 1536"/>
              <a:gd name="T98" fmla="*/ 842 w 1536"/>
              <a:gd name="T99" fmla="*/ 1332 h 1536"/>
              <a:gd name="T100" fmla="*/ 842 w 1536"/>
              <a:gd name="T101" fmla="*/ 124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6" h="1536">
                <a:moveTo>
                  <a:pt x="1130" y="564"/>
                </a:moveTo>
                <a:cubicBezTo>
                  <a:pt x="1130" y="479"/>
                  <a:pt x="1061" y="410"/>
                  <a:pt x="976" y="410"/>
                </a:cubicBezTo>
                <a:cubicBezTo>
                  <a:pt x="892" y="410"/>
                  <a:pt x="823" y="479"/>
                  <a:pt x="823" y="564"/>
                </a:cubicBezTo>
                <a:cubicBezTo>
                  <a:pt x="823" y="649"/>
                  <a:pt x="892" y="718"/>
                  <a:pt x="976" y="718"/>
                </a:cubicBezTo>
                <a:cubicBezTo>
                  <a:pt x="1061" y="718"/>
                  <a:pt x="1130" y="649"/>
                  <a:pt x="1130" y="564"/>
                </a:cubicBezTo>
                <a:close/>
                <a:moveTo>
                  <a:pt x="913" y="564"/>
                </a:moveTo>
                <a:cubicBezTo>
                  <a:pt x="913" y="529"/>
                  <a:pt x="941" y="500"/>
                  <a:pt x="976" y="500"/>
                </a:cubicBezTo>
                <a:cubicBezTo>
                  <a:pt x="1011" y="500"/>
                  <a:pt x="1040" y="529"/>
                  <a:pt x="1040" y="564"/>
                </a:cubicBezTo>
                <a:cubicBezTo>
                  <a:pt x="1040" y="599"/>
                  <a:pt x="1011" y="628"/>
                  <a:pt x="976" y="628"/>
                </a:cubicBezTo>
                <a:cubicBezTo>
                  <a:pt x="941" y="628"/>
                  <a:pt x="913" y="599"/>
                  <a:pt x="913" y="564"/>
                </a:cubicBezTo>
                <a:close/>
                <a:moveTo>
                  <a:pt x="488" y="1452"/>
                </a:moveTo>
                <a:cubicBezTo>
                  <a:pt x="488" y="1536"/>
                  <a:pt x="488" y="1536"/>
                  <a:pt x="488" y="1536"/>
                </a:cubicBezTo>
                <a:cubicBezTo>
                  <a:pt x="1459" y="1536"/>
                  <a:pt x="1459" y="1536"/>
                  <a:pt x="1459" y="1536"/>
                </a:cubicBezTo>
                <a:cubicBezTo>
                  <a:pt x="1459" y="1035"/>
                  <a:pt x="1459" y="1035"/>
                  <a:pt x="1459" y="1035"/>
                </a:cubicBezTo>
                <a:cubicBezTo>
                  <a:pt x="1278" y="1035"/>
                  <a:pt x="1278" y="1035"/>
                  <a:pt x="1278" y="1035"/>
                </a:cubicBezTo>
                <a:cubicBezTo>
                  <a:pt x="1433" y="935"/>
                  <a:pt x="1536" y="761"/>
                  <a:pt x="1536" y="563"/>
                </a:cubicBezTo>
                <a:cubicBezTo>
                  <a:pt x="1536" y="253"/>
                  <a:pt x="1284" y="0"/>
                  <a:pt x="973" y="0"/>
                </a:cubicBezTo>
                <a:cubicBezTo>
                  <a:pt x="663" y="0"/>
                  <a:pt x="411" y="253"/>
                  <a:pt x="411" y="563"/>
                </a:cubicBezTo>
                <a:cubicBezTo>
                  <a:pt x="411" y="761"/>
                  <a:pt x="514" y="935"/>
                  <a:pt x="669" y="1035"/>
                </a:cubicBezTo>
                <a:cubicBezTo>
                  <a:pt x="488" y="1035"/>
                  <a:pt x="488" y="1035"/>
                  <a:pt x="488" y="1035"/>
                </a:cubicBezTo>
                <a:cubicBezTo>
                  <a:pt x="488" y="1362"/>
                  <a:pt x="488" y="1362"/>
                  <a:pt x="488" y="1362"/>
                </a:cubicBezTo>
                <a:cubicBezTo>
                  <a:pt x="359" y="1362"/>
                  <a:pt x="359" y="1362"/>
                  <a:pt x="359" y="1362"/>
                </a:cubicBezTo>
                <a:cubicBezTo>
                  <a:pt x="270" y="1362"/>
                  <a:pt x="198" y="1290"/>
                  <a:pt x="198" y="1201"/>
                </a:cubicBezTo>
                <a:cubicBezTo>
                  <a:pt x="198" y="710"/>
                  <a:pt x="198" y="710"/>
                  <a:pt x="198" y="710"/>
                </a:cubicBezTo>
                <a:cubicBezTo>
                  <a:pt x="260" y="691"/>
                  <a:pt x="306" y="632"/>
                  <a:pt x="306" y="563"/>
                </a:cubicBezTo>
                <a:cubicBezTo>
                  <a:pt x="306" y="478"/>
                  <a:pt x="237" y="409"/>
                  <a:pt x="153" y="409"/>
                </a:cubicBezTo>
                <a:cubicBezTo>
                  <a:pt x="68" y="409"/>
                  <a:pt x="0" y="478"/>
                  <a:pt x="0" y="563"/>
                </a:cubicBezTo>
                <a:cubicBezTo>
                  <a:pt x="0" y="632"/>
                  <a:pt x="45" y="691"/>
                  <a:pt x="108" y="710"/>
                </a:cubicBezTo>
                <a:cubicBezTo>
                  <a:pt x="108" y="1201"/>
                  <a:pt x="108" y="1201"/>
                  <a:pt x="108" y="1201"/>
                </a:cubicBezTo>
                <a:cubicBezTo>
                  <a:pt x="108" y="1340"/>
                  <a:pt x="221" y="1452"/>
                  <a:pt x="359" y="1452"/>
                </a:cubicBezTo>
                <a:lnTo>
                  <a:pt x="488" y="1452"/>
                </a:lnTo>
                <a:close/>
                <a:moveTo>
                  <a:pt x="501" y="563"/>
                </a:moveTo>
                <a:cubicBezTo>
                  <a:pt x="501" y="303"/>
                  <a:pt x="713" y="91"/>
                  <a:pt x="973" y="91"/>
                </a:cubicBezTo>
                <a:cubicBezTo>
                  <a:pt x="1234" y="91"/>
                  <a:pt x="1446" y="303"/>
                  <a:pt x="1446" y="563"/>
                </a:cubicBezTo>
                <a:cubicBezTo>
                  <a:pt x="1446" y="824"/>
                  <a:pt x="1234" y="1035"/>
                  <a:pt x="973" y="1035"/>
                </a:cubicBezTo>
                <a:cubicBezTo>
                  <a:pt x="713" y="1035"/>
                  <a:pt x="501" y="824"/>
                  <a:pt x="501" y="563"/>
                </a:cubicBezTo>
                <a:close/>
                <a:moveTo>
                  <a:pt x="578" y="1125"/>
                </a:moveTo>
                <a:cubicBezTo>
                  <a:pt x="1369" y="1125"/>
                  <a:pt x="1369" y="1125"/>
                  <a:pt x="1369" y="1125"/>
                </a:cubicBezTo>
                <a:cubicBezTo>
                  <a:pt x="1369" y="1446"/>
                  <a:pt x="1369" y="1446"/>
                  <a:pt x="1369" y="1446"/>
                </a:cubicBezTo>
                <a:cubicBezTo>
                  <a:pt x="578" y="1446"/>
                  <a:pt x="578" y="1446"/>
                  <a:pt x="578" y="1446"/>
                </a:cubicBezTo>
                <a:lnTo>
                  <a:pt x="578" y="1125"/>
                </a:lnTo>
                <a:close/>
                <a:moveTo>
                  <a:pt x="153" y="627"/>
                </a:moveTo>
                <a:cubicBezTo>
                  <a:pt x="117" y="627"/>
                  <a:pt x="89" y="598"/>
                  <a:pt x="89" y="563"/>
                </a:cubicBezTo>
                <a:cubicBezTo>
                  <a:pt x="89" y="528"/>
                  <a:pt x="117" y="499"/>
                  <a:pt x="153" y="499"/>
                </a:cubicBezTo>
                <a:cubicBezTo>
                  <a:pt x="188" y="499"/>
                  <a:pt x="216" y="528"/>
                  <a:pt x="216" y="563"/>
                </a:cubicBezTo>
                <a:cubicBezTo>
                  <a:pt x="216" y="598"/>
                  <a:pt x="188" y="627"/>
                  <a:pt x="153" y="627"/>
                </a:cubicBezTo>
                <a:close/>
                <a:moveTo>
                  <a:pt x="842" y="1242"/>
                </a:moveTo>
                <a:cubicBezTo>
                  <a:pt x="1110" y="1242"/>
                  <a:pt x="1110" y="1242"/>
                  <a:pt x="1110" y="1242"/>
                </a:cubicBezTo>
                <a:cubicBezTo>
                  <a:pt x="1110" y="1332"/>
                  <a:pt x="1110" y="1332"/>
                  <a:pt x="1110" y="1332"/>
                </a:cubicBezTo>
                <a:cubicBezTo>
                  <a:pt x="842" y="1332"/>
                  <a:pt x="842" y="1332"/>
                  <a:pt x="842" y="1332"/>
                </a:cubicBezTo>
                <a:lnTo>
                  <a:pt x="842" y="12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10662144" y="8344944"/>
            <a:ext cx="768634" cy="768634"/>
          </a:xfrm>
          <a:custGeom>
            <a:avLst/>
            <a:gdLst>
              <a:gd name="T0" fmla="*/ 481 w 1536"/>
              <a:gd name="T1" fmla="*/ 1536 h 1536"/>
              <a:gd name="T2" fmla="*/ 1536 w 1536"/>
              <a:gd name="T3" fmla="*/ 142 h 1536"/>
              <a:gd name="T4" fmla="*/ 982 w 1536"/>
              <a:gd name="T5" fmla="*/ 0 h 1536"/>
              <a:gd name="T6" fmla="*/ 88 w 1536"/>
              <a:gd name="T7" fmla="*/ 175 h 1536"/>
              <a:gd name="T8" fmla="*/ 0 w 1536"/>
              <a:gd name="T9" fmla="*/ 265 h 1536"/>
              <a:gd name="T10" fmla="*/ 88 w 1536"/>
              <a:gd name="T11" fmla="*/ 355 h 1536"/>
              <a:gd name="T12" fmla="*/ 0 w 1536"/>
              <a:gd name="T13" fmla="*/ 446 h 1536"/>
              <a:gd name="T14" fmla="*/ 88 w 1536"/>
              <a:gd name="T15" fmla="*/ 536 h 1536"/>
              <a:gd name="T16" fmla="*/ 0 w 1536"/>
              <a:gd name="T17" fmla="*/ 626 h 1536"/>
              <a:gd name="T18" fmla="*/ 88 w 1536"/>
              <a:gd name="T19" fmla="*/ 716 h 1536"/>
              <a:gd name="T20" fmla="*/ 0 w 1536"/>
              <a:gd name="T21" fmla="*/ 806 h 1536"/>
              <a:gd name="T22" fmla="*/ 88 w 1536"/>
              <a:gd name="T23" fmla="*/ 896 h 1536"/>
              <a:gd name="T24" fmla="*/ 0 w 1536"/>
              <a:gd name="T25" fmla="*/ 986 h 1536"/>
              <a:gd name="T26" fmla="*/ 88 w 1536"/>
              <a:gd name="T27" fmla="*/ 1076 h 1536"/>
              <a:gd name="T28" fmla="*/ 0 w 1536"/>
              <a:gd name="T29" fmla="*/ 1166 h 1536"/>
              <a:gd name="T30" fmla="*/ 88 w 1536"/>
              <a:gd name="T31" fmla="*/ 1344 h 1536"/>
              <a:gd name="T32" fmla="*/ 1164 w 1536"/>
              <a:gd name="T33" fmla="*/ 1165 h 1536"/>
              <a:gd name="T34" fmla="*/ 1441 w 1536"/>
              <a:gd name="T35" fmla="*/ 235 h 1536"/>
              <a:gd name="T36" fmla="*/ 576 w 1536"/>
              <a:gd name="T37" fmla="*/ 1442 h 1536"/>
              <a:gd name="T38" fmla="*/ 982 w 1536"/>
              <a:gd name="T39" fmla="*/ 1346 h 1536"/>
              <a:gd name="T40" fmla="*/ 178 w 1536"/>
              <a:gd name="T41" fmla="*/ 1166 h 1536"/>
              <a:gd name="T42" fmla="*/ 280 w 1536"/>
              <a:gd name="T43" fmla="*/ 1076 h 1536"/>
              <a:gd name="T44" fmla="*/ 178 w 1536"/>
              <a:gd name="T45" fmla="*/ 986 h 1536"/>
              <a:gd name="T46" fmla="*/ 280 w 1536"/>
              <a:gd name="T47" fmla="*/ 896 h 1536"/>
              <a:gd name="T48" fmla="*/ 178 w 1536"/>
              <a:gd name="T49" fmla="*/ 806 h 1536"/>
              <a:gd name="T50" fmla="*/ 280 w 1536"/>
              <a:gd name="T51" fmla="*/ 716 h 1536"/>
              <a:gd name="T52" fmla="*/ 178 w 1536"/>
              <a:gd name="T53" fmla="*/ 626 h 1536"/>
              <a:gd name="T54" fmla="*/ 280 w 1536"/>
              <a:gd name="T55" fmla="*/ 536 h 1536"/>
              <a:gd name="T56" fmla="*/ 178 w 1536"/>
              <a:gd name="T57" fmla="*/ 446 h 1536"/>
              <a:gd name="T58" fmla="*/ 280 w 1536"/>
              <a:gd name="T59" fmla="*/ 355 h 1536"/>
              <a:gd name="T60" fmla="*/ 178 w 1536"/>
              <a:gd name="T61" fmla="*/ 265 h 1536"/>
              <a:gd name="T62" fmla="*/ 280 w 1536"/>
              <a:gd name="T63" fmla="*/ 175 h 1536"/>
              <a:gd name="T64" fmla="*/ 178 w 1536"/>
              <a:gd name="T65" fmla="*/ 85 h 1536"/>
              <a:gd name="T66" fmla="*/ 1068 w 1536"/>
              <a:gd name="T67" fmla="*/ 152 h 1536"/>
              <a:gd name="T68" fmla="*/ 982 w 1536"/>
              <a:gd name="T69" fmla="*/ 1256 h 1536"/>
              <a:gd name="T70" fmla="*/ 178 w 1536"/>
              <a:gd name="T71" fmla="*/ 1166 h 1536"/>
              <a:gd name="T72" fmla="*/ 433 w 1536"/>
              <a:gd name="T73" fmla="*/ 222 h 1536"/>
              <a:gd name="T74" fmla="*/ 913 w 1536"/>
              <a:gd name="T75" fmla="*/ 492 h 1536"/>
              <a:gd name="T76" fmla="*/ 823 w 1536"/>
              <a:gd name="T77" fmla="*/ 402 h 1536"/>
              <a:gd name="T78" fmla="*/ 523 w 1536"/>
              <a:gd name="T79" fmla="*/ 312 h 1536"/>
              <a:gd name="T80" fmla="*/ 823 w 1536"/>
              <a:gd name="T81" fmla="*/ 402 h 1536"/>
              <a:gd name="T82" fmla="*/ 913 w 1536"/>
              <a:gd name="T83" fmla="*/ 1024 h 1536"/>
              <a:gd name="T84" fmla="*/ 618 w 1536"/>
              <a:gd name="T85" fmla="*/ 111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36">
                <a:moveTo>
                  <a:pt x="481" y="1344"/>
                </a:moveTo>
                <a:cubicBezTo>
                  <a:pt x="481" y="1536"/>
                  <a:pt x="481" y="1536"/>
                  <a:pt x="481" y="1536"/>
                </a:cubicBezTo>
                <a:cubicBezTo>
                  <a:pt x="1536" y="1536"/>
                  <a:pt x="1536" y="1536"/>
                  <a:pt x="1536" y="1536"/>
                </a:cubicBezTo>
                <a:cubicBezTo>
                  <a:pt x="1536" y="142"/>
                  <a:pt x="1536" y="142"/>
                  <a:pt x="1536" y="142"/>
                </a:cubicBezTo>
                <a:cubicBezTo>
                  <a:pt x="1158" y="142"/>
                  <a:pt x="1158" y="142"/>
                  <a:pt x="1158" y="142"/>
                </a:cubicBezTo>
                <a:cubicBezTo>
                  <a:pt x="1143" y="59"/>
                  <a:pt x="1070" y="0"/>
                  <a:pt x="982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175"/>
                  <a:pt x="88" y="175"/>
                  <a:pt x="88" y="175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265"/>
                  <a:pt x="0" y="265"/>
                  <a:pt x="0" y="265"/>
                </a:cubicBezTo>
                <a:cubicBezTo>
                  <a:pt x="88" y="265"/>
                  <a:pt x="88" y="265"/>
                  <a:pt x="88" y="265"/>
                </a:cubicBezTo>
                <a:cubicBezTo>
                  <a:pt x="88" y="355"/>
                  <a:pt x="88" y="355"/>
                  <a:pt x="88" y="355"/>
                </a:cubicBezTo>
                <a:cubicBezTo>
                  <a:pt x="0" y="355"/>
                  <a:pt x="0" y="355"/>
                  <a:pt x="0" y="355"/>
                </a:cubicBezTo>
                <a:cubicBezTo>
                  <a:pt x="0" y="446"/>
                  <a:pt x="0" y="446"/>
                  <a:pt x="0" y="446"/>
                </a:cubicBezTo>
                <a:cubicBezTo>
                  <a:pt x="88" y="446"/>
                  <a:pt x="88" y="446"/>
                  <a:pt x="88" y="446"/>
                </a:cubicBezTo>
                <a:cubicBezTo>
                  <a:pt x="88" y="536"/>
                  <a:pt x="88" y="536"/>
                  <a:pt x="88" y="536"/>
                </a:cubicBezTo>
                <a:cubicBezTo>
                  <a:pt x="0" y="536"/>
                  <a:pt x="0" y="536"/>
                  <a:pt x="0" y="536"/>
                </a:cubicBezTo>
                <a:cubicBezTo>
                  <a:pt x="0" y="626"/>
                  <a:pt x="0" y="626"/>
                  <a:pt x="0" y="626"/>
                </a:cubicBezTo>
                <a:cubicBezTo>
                  <a:pt x="88" y="626"/>
                  <a:pt x="88" y="626"/>
                  <a:pt x="88" y="626"/>
                </a:cubicBezTo>
                <a:cubicBezTo>
                  <a:pt x="88" y="716"/>
                  <a:pt x="88" y="716"/>
                  <a:pt x="88" y="716"/>
                </a:cubicBezTo>
                <a:cubicBezTo>
                  <a:pt x="0" y="716"/>
                  <a:pt x="0" y="716"/>
                  <a:pt x="0" y="716"/>
                </a:cubicBezTo>
                <a:cubicBezTo>
                  <a:pt x="0" y="806"/>
                  <a:pt x="0" y="806"/>
                  <a:pt x="0" y="806"/>
                </a:cubicBezTo>
                <a:cubicBezTo>
                  <a:pt x="88" y="806"/>
                  <a:pt x="88" y="806"/>
                  <a:pt x="88" y="806"/>
                </a:cubicBezTo>
                <a:cubicBezTo>
                  <a:pt x="88" y="896"/>
                  <a:pt x="88" y="896"/>
                  <a:pt x="88" y="896"/>
                </a:cubicBezTo>
                <a:cubicBezTo>
                  <a:pt x="0" y="896"/>
                  <a:pt x="0" y="896"/>
                  <a:pt x="0" y="896"/>
                </a:cubicBezTo>
                <a:cubicBezTo>
                  <a:pt x="0" y="986"/>
                  <a:pt x="0" y="986"/>
                  <a:pt x="0" y="986"/>
                </a:cubicBezTo>
                <a:cubicBezTo>
                  <a:pt x="88" y="986"/>
                  <a:pt x="88" y="986"/>
                  <a:pt x="88" y="986"/>
                </a:cubicBezTo>
                <a:cubicBezTo>
                  <a:pt x="88" y="1076"/>
                  <a:pt x="88" y="1076"/>
                  <a:pt x="88" y="1076"/>
                </a:cubicBezTo>
                <a:cubicBezTo>
                  <a:pt x="0" y="1076"/>
                  <a:pt x="0" y="1076"/>
                  <a:pt x="0" y="1076"/>
                </a:cubicBezTo>
                <a:cubicBezTo>
                  <a:pt x="0" y="1166"/>
                  <a:pt x="0" y="1166"/>
                  <a:pt x="0" y="1166"/>
                </a:cubicBezTo>
                <a:cubicBezTo>
                  <a:pt x="88" y="1166"/>
                  <a:pt x="88" y="1166"/>
                  <a:pt x="88" y="1166"/>
                </a:cubicBezTo>
                <a:cubicBezTo>
                  <a:pt x="88" y="1344"/>
                  <a:pt x="88" y="1344"/>
                  <a:pt x="88" y="1344"/>
                </a:cubicBezTo>
                <a:lnTo>
                  <a:pt x="481" y="1344"/>
                </a:lnTo>
                <a:close/>
                <a:moveTo>
                  <a:pt x="1164" y="1165"/>
                </a:moveTo>
                <a:cubicBezTo>
                  <a:pt x="1164" y="235"/>
                  <a:pt x="1164" y="235"/>
                  <a:pt x="1164" y="235"/>
                </a:cubicBezTo>
                <a:cubicBezTo>
                  <a:pt x="1441" y="235"/>
                  <a:pt x="1441" y="235"/>
                  <a:pt x="1441" y="235"/>
                </a:cubicBezTo>
                <a:cubicBezTo>
                  <a:pt x="1441" y="1442"/>
                  <a:pt x="1441" y="1442"/>
                  <a:pt x="1441" y="1442"/>
                </a:cubicBezTo>
                <a:cubicBezTo>
                  <a:pt x="576" y="1442"/>
                  <a:pt x="576" y="1442"/>
                  <a:pt x="576" y="1442"/>
                </a:cubicBezTo>
                <a:cubicBezTo>
                  <a:pt x="576" y="1346"/>
                  <a:pt x="576" y="1346"/>
                  <a:pt x="576" y="1346"/>
                </a:cubicBezTo>
                <a:cubicBezTo>
                  <a:pt x="982" y="1346"/>
                  <a:pt x="982" y="1346"/>
                  <a:pt x="982" y="1346"/>
                </a:cubicBezTo>
                <a:cubicBezTo>
                  <a:pt x="1082" y="1346"/>
                  <a:pt x="1164" y="1265"/>
                  <a:pt x="1164" y="1165"/>
                </a:cubicBezTo>
                <a:close/>
                <a:moveTo>
                  <a:pt x="178" y="1166"/>
                </a:moveTo>
                <a:cubicBezTo>
                  <a:pt x="280" y="1166"/>
                  <a:pt x="280" y="1166"/>
                  <a:pt x="280" y="1166"/>
                </a:cubicBezTo>
                <a:cubicBezTo>
                  <a:pt x="280" y="1076"/>
                  <a:pt x="280" y="1076"/>
                  <a:pt x="280" y="1076"/>
                </a:cubicBezTo>
                <a:cubicBezTo>
                  <a:pt x="178" y="1076"/>
                  <a:pt x="178" y="1076"/>
                  <a:pt x="178" y="1076"/>
                </a:cubicBezTo>
                <a:cubicBezTo>
                  <a:pt x="178" y="986"/>
                  <a:pt x="178" y="986"/>
                  <a:pt x="178" y="986"/>
                </a:cubicBezTo>
                <a:cubicBezTo>
                  <a:pt x="280" y="986"/>
                  <a:pt x="280" y="986"/>
                  <a:pt x="280" y="986"/>
                </a:cubicBezTo>
                <a:cubicBezTo>
                  <a:pt x="280" y="896"/>
                  <a:pt x="280" y="896"/>
                  <a:pt x="280" y="896"/>
                </a:cubicBezTo>
                <a:cubicBezTo>
                  <a:pt x="178" y="896"/>
                  <a:pt x="178" y="896"/>
                  <a:pt x="178" y="896"/>
                </a:cubicBezTo>
                <a:cubicBezTo>
                  <a:pt x="178" y="806"/>
                  <a:pt x="178" y="806"/>
                  <a:pt x="178" y="806"/>
                </a:cubicBezTo>
                <a:cubicBezTo>
                  <a:pt x="280" y="806"/>
                  <a:pt x="280" y="806"/>
                  <a:pt x="280" y="806"/>
                </a:cubicBezTo>
                <a:cubicBezTo>
                  <a:pt x="280" y="716"/>
                  <a:pt x="280" y="716"/>
                  <a:pt x="280" y="716"/>
                </a:cubicBezTo>
                <a:cubicBezTo>
                  <a:pt x="178" y="716"/>
                  <a:pt x="178" y="716"/>
                  <a:pt x="178" y="716"/>
                </a:cubicBezTo>
                <a:cubicBezTo>
                  <a:pt x="178" y="626"/>
                  <a:pt x="178" y="626"/>
                  <a:pt x="178" y="626"/>
                </a:cubicBezTo>
                <a:cubicBezTo>
                  <a:pt x="280" y="626"/>
                  <a:pt x="280" y="626"/>
                  <a:pt x="280" y="626"/>
                </a:cubicBezTo>
                <a:cubicBezTo>
                  <a:pt x="280" y="536"/>
                  <a:pt x="280" y="536"/>
                  <a:pt x="280" y="536"/>
                </a:cubicBezTo>
                <a:cubicBezTo>
                  <a:pt x="178" y="536"/>
                  <a:pt x="178" y="536"/>
                  <a:pt x="178" y="536"/>
                </a:cubicBezTo>
                <a:cubicBezTo>
                  <a:pt x="178" y="446"/>
                  <a:pt x="178" y="446"/>
                  <a:pt x="178" y="446"/>
                </a:cubicBezTo>
                <a:cubicBezTo>
                  <a:pt x="280" y="446"/>
                  <a:pt x="280" y="446"/>
                  <a:pt x="280" y="446"/>
                </a:cubicBezTo>
                <a:cubicBezTo>
                  <a:pt x="280" y="355"/>
                  <a:pt x="280" y="355"/>
                  <a:pt x="280" y="355"/>
                </a:cubicBezTo>
                <a:cubicBezTo>
                  <a:pt x="178" y="355"/>
                  <a:pt x="178" y="355"/>
                  <a:pt x="178" y="355"/>
                </a:cubicBezTo>
                <a:cubicBezTo>
                  <a:pt x="178" y="265"/>
                  <a:pt x="178" y="265"/>
                  <a:pt x="178" y="265"/>
                </a:cubicBezTo>
                <a:cubicBezTo>
                  <a:pt x="280" y="265"/>
                  <a:pt x="280" y="265"/>
                  <a:pt x="280" y="265"/>
                </a:cubicBezTo>
                <a:cubicBezTo>
                  <a:pt x="280" y="175"/>
                  <a:pt x="280" y="175"/>
                  <a:pt x="280" y="175"/>
                </a:cubicBezTo>
                <a:cubicBezTo>
                  <a:pt x="178" y="175"/>
                  <a:pt x="178" y="175"/>
                  <a:pt x="178" y="175"/>
                </a:cubicBezTo>
                <a:cubicBezTo>
                  <a:pt x="178" y="85"/>
                  <a:pt x="178" y="85"/>
                  <a:pt x="178" y="85"/>
                </a:cubicBezTo>
                <a:cubicBezTo>
                  <a:pt x="982" y="85"/>
                  <a:pt x="982" y="85"/>
                  <a:pt x="982" y="85"/>
                </a:cubicBezTo>
                <a:cubicBezTo>
                  <a:pt x="1023" y="85"/>
                  <a:pt x="1058" y="113"/>
                  <a:pt x="1068" y="152"/>
                </a:cubicBezTo>
                <a:cubicBezTo>
                  <a:pt x="1068" y="1165"/>
                  <a:pt x="1068" y="1165"/>
                  <a:pt x="1068" y="1165"/>
                </a:cubicBezTo>
                <a:cubicBezTo>
                  <a:pt x="1068" y="1212"/>
                  <a:pt x="1029" y="1256"/>
                  <a:pt x="982" y="1256"/>
                </a:cubicBezTo>
                <a:cubicBezTo>
                  <a:pt x="178" y="1256"/>
                  <a:pt x="178" y="1256"/>
                  <a:pt x="178" y="1256"/>
                </a:cubicBezTo>
                <a:lnTo>
                  <a:pt x="178" y="1166"/>
                </a:lnTo>
                <a:close/>
                <a:moveTo>
                  <a:pt x="913" y="222"/>
                </a:moveTo>
                <a:cubicBezTo>
                  <a:pt x="433" y="222"/>
                  <a:pt x="433" y="222"/>
                  <a:pt x="433" y="222"/>
                </a:cubicBezTo>
                <a:cubicBezTo>
                  <a:pt x="433" y="492"/>
                  <a:pt x="433" y="492"/>
                  <a:pt x="433" y="492"/>
                </a:cubicBezTo>
                <a:cubicBezTo>
                  <a:pt x="913" y="492"/>
                  <a:pt x="913" y="492"/>
                  <a:pt x="913" y="492"/>
                </a:cubicBezTo>
                <a:lnTo>
                  <a:pt x="913" y="222"/>
                </a:lnTo>
                <a:close/>
                <a:moveTo>
                  <a:pt x="823" y="402"/>
                </a:moveTo>
                <a:cubicBezTo>
                  <a:pt x="523" y="402"/>
                  <a:pt x="523" y="402"/>
                  <a:pt x="523" y="402"/>
                </a:cubicBezTo>
                <a:cubicBezTo>
                  <a:pt x="523" y="312"/>
                  <a:pt x="523" y="312"/>
                  <a:pt x="523" y="312"/>
                </a:cubicBezTo>
                <a:cubicBezTo>
                  <a:pt x="823" y="312"/>
                  <a:pt x="823" y="312"/>
                  <a:pt x="823" y="312"/>
                </a:cubicBezTo>
                <a:lnTo>
                  <a:pt x="823" y="402"/>
                </a:lnTo>
                <a:close/>
                <a:moveTo>
                  <a:pt x="618" y="1024"/>
                </a:moveTo>
                <a:cubicBezTo>
                  <a:pt x="913" y="1024"/>
                  <a:pt x="913" y="1024"/>
                  <a:pt x="913" y="1024"/>
                </a:cubicBezTo>
                <a:cubicBezTo>
                  <a:pt x="913" y="1114"/>
                  <a:pt x="913" y="1114"/>
                  <a:pt x="913" y="1114"/>
                </a:cubicBezTo>
                <a:cubicBezTo>
                  <a:pt x="618" y="1114"/>
                  <a:pt x="618" y="1114"/>
                  <a:pt x="618" y="1114"/>
                </a:cubicBezTo>
                <a:lnTo>
                  <a:pt x="618" y="10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12907570" y="8456347"/>
            <a:ext cx="768634" cy="545828"/>
          </a:xfrm>
          <a:custGeom>
            <a:avLst/>
            <a:gdLst>
              <a:gd name="T0" fmla="*/ 1536 w 1536"/>
              <a:gd name="T1" fmla="*/ 868 h 1091"/>
              <a:gd name="T2" fmla="*/ 1536 w 1536"/>
              <a:gd name="T3" fmla="*/ 820 h 1091"/>
              <a:gd name="T4" fmla="*/ 1455 w 1536"/>
              <a:gd name="T5" fmla="*/ 820 h 1091"/>
              <a:gd name="T6" fmla="*/ 1455 w 1536"/>
              <a:gd name="T7" fmla="*/ 0 h 1091"/>
              <a:gd name="T8" fmla="*/ 81 w 1536"/>
              <a:gd name="T9" fmla="*/ 0 h 1091"/>
              <a:gd name="T10" fmla="*/ 81 w 1536"/>
              <a:gd name="T11" fmla="*/ 820 h 1091"/>
              <a:gd name="T12" fmla="*/ 0 w 1536"/>
              <a:gd name="T13" fmla="*/ 820 h 1091"/>
              <a:gd name="T14" fmla="*/ 0 w 1536"/>
              <a:gd name="T15" fmla="*/ 868 h 1091"/>
              <a:gd name="T16" fmla="*/ 221 w 1536"/>
              <a:gd name="T17" fmla="*/ 1091 h 1091"/>
              <a:gd name="T18" fmla="*/ 1315 w 1536"/>
              <a:gd name="T19" fmla="*/ 1091 h 1091"/>
              <a:gd name="T20" fmla="*/ 1536 w 1536"/>
              <a:gd name="T21" fmla="*/ 868 h 1091"/>
              <a:gd name="T22" fmla="*/ 171 w 1536"/>
              <a:gd name="T23" fmla="*/ 90 h 1091"/>
              <a:gd name="T24" fmla="*/ 1365 w 1536"/>
              <a:gd name="T25" fmla="*/ 90 h 1091"/>
              <a:gd name="T26" fmla="*/ 1365 w 1536"/>
              <a:gd name="T27" fmla="*/ 820 h 1091"/>
              <a:gd name="T28" fmla="*/ 826 w 1536"/>
              <a:gd name="T29" fmla="*/ 820 h 1091"/>
              <a:gd name="T30" fmla="*/ 826 w 1536"/>
              <a:gd name="T31" fmla="*/ 784 h 1091"/>
              <a:gd name="T32" fmla="*/ 672 w 1536"/>
              <a:gd name="T33" fmla="*/ 547 h 1091"/>
              <a:gd name="T34" fmla="*/ 720 w 1536"/>
              <a:gd name="T35" fmla="*/ 436 h 1091"/>
              <a:gd name="T36" fmla="*/ 563 w 1536"/>
              <a:gd name="T37" fmla="*/ 282 h 1091"/>
              <a:gd name="T38" fmla="*/ 406 w 1536"/>
              <a:gd name="T39" fmla="*/ 436 h 1091"/>
              <a:gd name="T40" fmla="*/ 454 w 1536"/>
              <a:gd name="T41" fmla="*/ 547 h 1091"/>
              <a:gd name="T42" fmla="*/ 300 w 1536"/>
              <a:gd name="T43" fmla="*/ 784 h 1091"/>
              <a:gd name="T44" fmla="*/ 300 w 1536"/>
              <a:gd name="T45" fmla="*/ 820 h 1091"/>
              <a:gd name="T46" fmla="*/ 171 w 1536"/>
              <a:gd name="T47" fmla="*/ 820 h 1091"/>
              <a:gd name="T48" fmla="*/ 171 w 1536"/>
              <a:gd name="T49" fmla="*/ 90 h 1091"/>
              <a:gd name="T50" fmla="*/ 566 w 1536"/>
              <a:gd name="T51" fmla="*/ 614 h 1091"/>
              <a:gd name="T52" fmla="*/ 736 w 1536"/>
              <a:gd name="T53" fmla="*/ 784 h 1091"/>
              <a:gd name="T54" fmla="*/ 736 w 1536"/>
              <a:gd name="T55" fmla="*/ 820 h 1091"/>
              <a:gd name="T56" fmla="*/ 390 w 1536"/>
              <a:gd name="T57" fmla="*/ 820 h 1091"/>
              <a:gd name="T58" fmla="*/ 390 w 1536"/>
              <a:gd name="T59" fmla="*/ 784 h 1091"/>
              <a:gd name="T60" fmla="*/ 566 w 1536"/>
              <a:gd name="T61" fmla="*/ 614 h 1091"/>
              <a:gd name="T62" fmla="*/ 496 w 1536"/>
              <a:gd name="T63" fmla="*/ 436 h 1091"/>
              <a:gd name="T64" fmla="*/ 563 w 1536"/>
              <a:gd name="T65" fmla="*/ 372 h 1091"/>
              <a:gd name="T66" fmla="*/ 630 w 1536"/>
              <a:gd name="T67" fmla="*/ 436 h 1091"/>
              <a:gd name="T68" fmla="*/ 612 w 1536"/>
              <a:gd name="T69" fmla="*/ 480 h 1091"/>
              <a:gd name="T70" fmla="*/ 563 w 1536"/>
              <a:gd name="T71" fmla="*/ 500 h 1091"/>
              <a:gd name="T72" fmla="*/ 496 w 1536"/>
              <a:gd name="T73" fmla="*/ 436 h 1091"/>
              <a:gd name="T74" fmla="*/ 95 w 1536"/>
              <a:gd name="T75" fmla="*/ 910 h 1091"/>
              <a:gd name="T76" fmla="*/ 1441 w 1536"/>
              <a:gd name="T77" fmla="*/ 910 h 1091"/>
              <a:gd name="T78" fmla="*/ 1315 w 1536"/>
              <a:gd name="T79" fmla="*/ 1001 h 1091"/>
              <a:gd name="T80" fmla="*/ 221 w 1536"/>
              <a:gd name="T81" fmla="*/ 1001 h 1091"/>
              <a:gd name="T82" fmla="*/ 95 w 1536"/>
              <a:gd name="T83" fmla="*/ 910 h 1091"/>
              <a:gd name="T84" fmla="*/ 1265 w 1536"/>
              <a:gd name="T85" fmla="*/ 199 h 1091"/>
              <a:gd name="T86" fmla="*/ 875 w 1536"/>
              <a:gd name="T87" fmla="*/ 199 h 1091"/>
              <a:gd name="T88" fmla="*/ 875 w 1536"/>
              <a:gd name="T89" fmla="*/ 355 h 1091"/>
              <a:gd name="T90" fmla="*/ 807 w 1536"/>
              <a:gd name="T91" fmla="*/ 527 h 1091"/>
              <a:gd name="T92" fmla="*/ 1265 w 1536"/>
              <a:gd name="T93" fmla="*/ 527 h 1091"/>
              <a:gd name="T94" fmla="*/ 1265 w 1536"/>
              <a:gd name="T95" fmla="*/ 199 h 1091"/>
              <a:gd name="T96" fmla="*/ 1175 w 1536"/>
              <a:gd name="T97" fmla="*/ 437 h 1091"/>
              <a:gd name="T98" fmla="*/ 939 w 1536"/>
              <a:gd name="T99" fmla="*/ 437 h 1091"/>
              <a:gd name="T100" fmla="*/ 965 w 1536"/>
              <a:gd name="T101" fmla="*/ 372 h 1091"/>
              <a:gd name="T102" fmla="*/ 965 w 1536"/>
              <a:gd name="T103" fmla="*/ 289 h 1091"/>
              <a:gd name="T104" fmla="*/ 1175 w 1536"/>
              <a:gd name="T105" fmla="*/ 289 h 1091"/>
              <a:gd name="T106" fmla="*/ 1175 w 1536"/>
              <a:gd name="T107" fmla="*/ 437 h 10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36" h="1091">
                <a:moveTo>
                  <a:pt x="1536" y="868"/>
                </a:moveTo>
                <a:cubicBezTo>
                  <a:pt x="1536" y="820"/>
                  <a:pt x="1536" y="820"/>
                  <a:pt x="1536" y="820"/>
                </a:cubicBezTo>
                <a:cubicBezTo>
                  <a:pt x="1455" y="820"/>
                  <a:pt x="1455" y="820"/>
                  <a:pt x="1455" y="820"/>
                </a:cubicBezTo>
                <a:cubicBezTo>
                  <a:pt x="1455" y="0"/>
                  <a:pt x="1455" y="0"/>
                  <a:pt x="1455" y="0"/>
                </a:cubicBezTo>
                <a:cubicBezTo>
                  <a:pt x="81" y="0"/>
                  <a:pt x="81" y="0"/>
                  <a:pt x="81" y="0"/>
                </a:cubicBezTo>
                <a:cubicBezTo>
                  <a:pt x="81" y="820"/>
                  <a:pt x="81" y="820"/>
                  <a:pt x="81" y="820"/>
                </a:cubicBezTo>
                <a:cubicBezTo>
                  <a:pt x="0" y="820"/>
                  <a:pt x="0" y="820"/>
                  <a:pt x="0" y="820"/>
                </a:cubicBezTo>
                <a:cubicBezTo>
                  <a:pt x="0" y="868"/>
                  <a:pt x="0" y="868"/>
                  <a:pt x="0" y="868"/>
                </a:cubicBezTo>
                <a:cubicBezTo>
                  <a:pt x="0" y="991"/>
                  <a:pt x="98" y="1091"/>
                  <a:pt x="221" y="1091"/>
                </a:cubicBezTo>
                <a:cubicBezTo>
                  <a:pt x="1315" y="1091"/>
                  <a:pt x="1315" y="1091"/>
                  <a:pt x="1315" y="1091"/>
                </a:cubicBezTo>
                <a:cubicBezTo>
                  <a:pt x="1438" y="1091"/>
                  <a:pt x="1536" y="991"/>
                  <a:pt x="1536" y="868"/>
                </a:cubicBezTo>
                <a:close/>
                <a:moveTo>
                  <a:pt x="171" y="90"/>
                </a:moveTo>
                <a:cubicBezTo>
                  <a:pt x="1365" y="90"/>
                  <a:pt x="1365" y="90"/>
                  <a:pt x="1365" y="90"/>
                </a:cubicBezTo>
                <a:cubicBezTo>
                  <a:pt x="1365" y="820"/>
                  <a:pt x="1365" y="820"/>
                  <a:pt x="1365" y="820"/>
                </a:cubicBezTo>
                <a:cubicBezTo>
                  <a:pt x="826" y="820"/>
                  <a:pt x="826" y="820"/>
                  <a:pt x="826" y="820"/>
                </a:cubicBezTo>
                <a:cubicBezTo>
                  <a:pt x="826" y="784"/>
                  <a:pt x="826" y="784"/>
                  <a:pt x="826" y="784"/>
                </a:cubicBezTo>
                <a:cubicBezTo>
                  <a:pt x="826" y="679"/>
                  <a:pt x="763" y="588"/>
                  <a:pt x="672" y="547"/>
                </a:cubicBezTo>
                <a:cubicBezTo>
                  <a:pt x="703" y="518"/>
                  <a:pt x="720" y="478"/>
                  <a:pt x="720" y="436"/>
                </a:cubicBezTo>
                <a:cubicBezTo>
                  <a:pt x="720" y="351"/>
                  <a:pt x="650" y="282"/>
                  <a:pt x="563" y="282"/>
                </a:cubicBezTo>
                <a:cubicBezTo>
                  <a:pt x="477" y="282"/>
                  <a:pt x="406" y="351"/>
                  <a:pt x="406" y="436"/>
                </a:cubicBezTo>
                <a:cubicBezTo>
                  <a:pt x="406" y="478"/>
                  <a:pt x="424" y="518"/>
                  <a:pt x="454" y="547"/>
                </a:cubicBezTo>
                <a:cubicBezTo>
                  <a:pt x="364" y="588"/>
                  <a:pt x="300" y="679"/>
                  <a:pt x="300" y="784"/>
                </a:cubicBezTo>
                <a:cubicBezTo>
                  <a:pt x="300" y="820"/>
                  <a:pt x="300" y="820"/>
                  <a:pt x="300" y="820"/>
                </a:cubicBezTo>
                <a:cubicBezTo>
                  <a:pt x="171" y="820"/>
                  <a:pt x="171" y="820"/>
                  <a:pt x="171" y="820"/>
                </a:cubicBezTo>
                <a:lnTo>
                  <a:pt x="171" y="90"/>
                </a:lnTo>
                <a:close/>
                <a:moveTo>
                  <a:pt x="566" y="614"/>
                </a:moveTo>
                <a:cubicBezTo>
                  <a:pt x="660" y="614"/>
                  <a:pt x="736" y="691"/>
                  <a:pt x="736" y="784"/>
                </a:cubicBezTo>
                <a:cubicBezTo>
                  <a:pt x="736" y="820"/>
                  <a:pt x="736" y="820"/>
                  <a:pt x="736" y="820"/>
                </a:cubicBezTo>
                <a:cubicBezTo>
                  <a:pt x="390" y="820"/>
                  <a:pt x="390" y="820"/>
                  <a:pt x="390" y="820"/>
                </a:cubicBezTo>
                <a:cubicBezTo>
                  <a:pt x="390" y="784"/>
                  <a:pt x="390" y="784"/>
                  <a:pt x="390" y="784"/>
                </a:cubicBezTo>
                <a:cubicBezTo>
                  <a:pt x="390" y="688"/>
                  <a:pt x="472" y="614"/>
                  <a:pt x="566" y="614"/>
                </a:cubicBezTo>
                <a:close/>
                <a:moveTo>
                  <a:pt x="496" y="436"/>
                </a:moveTo>
                <a:cubicBezTo>
                  <a:pt x="496" y="401"/>
                  <a:pt x="526" y="372"/>
                  <a:pt x="563" y="372"/>
                </a:cubicBezTo>
                <a:cubicBezTo>
                  <a:pt x="600" y="372"/>
                  <a:pt x="630" y="401"/>
                  <a:pt x="630" y="436"/>
                </a:cubicBezTo>
                <a:cubicBezTo>
                  <a:pt x="630" y="453"/>
                  <a:pt x="624" y="468"/>
                  <a:pt x="612" y="480"/>
                </a:cubicBezTo>
                <a:cubicBezTo>
                  <a:pt x="599" y="493"/>
                  <a:pt x="582" y="500"/>
                  <a:pt x="563" y="500"/>
                </a:cubicBezTo>
                <a:cubicBezTo>
                  <a:pt x="528" y="500"/>
                  <a:pt x="496" y="473"/>
                  <a:pt x="496" y="436"/>
                </a:cubicBezTo>
                <a:close/>
                <a:moveTo>
                  <a:pt x="95" y="910"/>
                </a:moveTo>
                <a:cubicBezTo>
                  <a:pt x="1441" y="910"/>
                  <a:pt x="1441" y="910"/>
                  <a:pt x="1441" y="910"/>
                </a:cubicBezTo>
                <a:cubicBezTo>
                  <a:pt x="1423" y="963"/>
                  <a:pt x="1373" y="1001"/>
                  <a:pt x="1315" y="1001"/>
                </a:cubicBezTo>
                <a:cubicBezTo>
                  <a:pt x="221" y="1001"/>
                  <a:pt x="221" y="1001"/>
                  <a:pt x="221" y="1001"/>
                </a:cubicBezTo>
                <a:cubicBezTo>
                  <a:pt x="163" y="1001"/>
                  <a:pt x="113" y="963"/>
                  <a:pt x="95" y="910"/>
                </a:cubicBezTo>
                <a:close/>
                <a:moveTo>
                  <a:pt x="1265" y="199"/>
                </a:moveTo>
                <a:cubicBezTo>
                  <a:pt x="875" y="199"/>
                  <a:pt x="875" y="199"/>
                  <a:pt x="875" y="199"/>
                </a:cubicBezTo>
                <a:cubicBezTo>
                  <a:pt x="875" y="355"/>
                  <a:pt x="875" y="355"/>
                  <a:pt x="875" y="355"/>
                </a:cubicBezTo>
                <a:cubicBezTo>
                  <a:pt x="807" y="527"/>
                  <a:pt x="807" y="527"/>
                  <a:pt x="807" y="527"/>
                </a:cubicBezTo>
                <a:cubicBezTo>
                  <a:pt x="1265" y="527"/>
                  <a:pt x="1265" y="527"/>
                  <a:pt x="1265" y="527"/>
                </a:cubicBezTo>
                <a:lnTo>
                  <a:pt x="1265" y="199"/>
                </a:lnTo>
                <a:close/>
                <a:moveTo>
                  <a:pt x="1175" y="437"/>
                </a:moveTo>
                <a:cubicBezTo>
                  <a:pt x="939" y="437"/>
                  <a:pt x="939" y="437"/>
                  <a:pt x="939" y="437"/>
                </a:cubicBezTo>
                <a:cubicBezTo>
                  <a:pt x="965" y="372"/>
                  <a:pt x="965" y="372"/>
                  <a:pt x="965" y="372"/>
                </a:cubicBezTo>
                <a:cubicBezTo>
                  <a:pt x="965" y="289"/>
                  <a:pt x="965" y="289"/>
                  <a:pt x="965" y="289"/>
                </a:cubicBezTo>
                <a:cubicBezTo>
                  <a:pt x="1175" y="289"/>
                  <a:pt x="1175" y="289"/>
                  <a:pt x="1175" y="289"/>
                </a:cubicBezTo>
                <a:lnTo>
                  <a:pt x="1175" y="4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19693191" y="8344944"/>
            <a:ext cx="768940" cy="768634"/>
          </a:xfrm>
          <a:custGeom>
            <a:avLst/>
            <a:gdLst>
              <a:gd name="T0" fmla="*/ 877 w 1536"/>
              <a:gd name="T1" fmla="*/ 226 h 1536"/>
              <a:gd name="T2" fmla="*/ 729 w 1536"/>
              <a:gd name="T3" fmla="*/ 105 h 1536"/>
              <a:gd name="T4" fmla="*/ 441 w 1536"/>
              <a:gd name="T5" fmla="*/ 105 h 1536"/>
              <a:gd name="T6" fmla="*/ 293 w 1536"/>
              <a:gd name="T7" fmla="*/ 226 h 1536"/>
              <a:gd name="T8" fmla="*/ 0 w 1536"/>
              <a:gd name="T9" fmla="*/ 1536 h 1536"/>
              <a:gd name="T10" fmla="*/ 1170 w 1536"/>
              <a:gd name="T11" fmla="*/ 226 h 1536"/>
              <a:gd name="T12" fmla="*/ 524 w 1536"/>
              <a:gd name="T13" fmla="*/ 195 h 1536"/>
              <a:gd name="T14" fmla="*/ 646 w 1536"/>
              <a:gd name="T15" fmla="*/ 150 h 1536"/>
              <a:gd name="T16" fmla="*/ 787 w 1536"/>
              <a:gd name="T17" fmla="*/ 195 h 1536"/>
              <a:gd name="T18" fmla="*/ 383 w 1536"/>
              <a:gd name="T19" fmla="*/ 347 h 1536"/>
              <a:gd name="T20" fmla="*/ 1080 w 1536"/>
              <a:gd name="T21" fmla="*/ 1445 h 1536"/>
              <a:gd name="T22" fmla="*/ 90 w 1536"/>
              <a:gd name="T23" fmla="*/ 315 h 1536"/>
              <a:gd name="T24" fmla="*/ 293 w 1536"/>
              <a:gd name="T25" fmla="*/ 437 h 1536"/>
              <a:gd name="T26" fmla="*/ 877 w 1536"/>
              <a:gd name="T27" fmla="*/ 315 h 1536"/>
              <a:gd name="T28" fmla="*/ 1080 w 1536"/>
              <a:gd name="T29" fmla="*/ 1445 h 1536"/>
              <a:gd name="T30" fmla="*/ 1536 w 1536"/>
              <a:gd name="T31" fmla="*/ 414 h 1536"/>
              <a:gd name="T32" fmla="*/ 1266 w 1536"/>
              <a:gd name="T33" fmla="*/ 1280 h 1536"/>
              <a:gd name="T34" fmla="*/ 1536 w 1536"/>
              <a:gd name="T35" fmla="*/ 1280 h 1536"/>
              <a:gd name="T36" fmla="*/ 1446 w 1536"/>
              <a:gd name="T37" fmla="*/ 504 h 1536"/>
              <a:gd name="T38" fmla="*/ 1356 w 1536"/>
              <a:gd name="T39" fmla="*/ 594 h 1536"/>
              <a:gd name="T40" fmla="*/ 1356 w 1536"/>
              <a:gd name="T41" fmla="*/ 684 h 1536"/>
              <a:gd name="T42" fmla="*/ 1446 w 1536"/>
              <a:gd name="T43" fmla="*/ 1258 h 1536"/>
              <a:gd name="T44" fmla="*/ 1356 w 1536"/>
              <a:gd name="T45" fmla="*/ 1258 h 1536"/>
              <a:gd name="T46" fmla="*/ 585 w 1536"/>
              <a:gd name="T47" fmla="*/ 625 h 1536"/>
              <a:gd name="T48" fmla="*/ 986 w 1536"/>
              <a:gd name="T49" fmla="*/ 715 h 1536"/>
              <a:gd name="T50" fmla="*/ 585 w 1536"/>
              <a:gd name="T51" fmla="*/ 625 h 1536"/>
              <a:gd name="T52" fmla="*/ 986 w 1536"/>
              <a:gd name="T53" fmla="*/ 806 h 1536"/>
              <a:gd name="T54" fmla="*/ 585 w 1536"/>
              <a:gd name="T55" fmla="*/ 896 h 1536"/>
              <a:gd name="T56" fmla="*/ 585 w 1536"/>
              <a:gd name="T57" fmla="*/ 987 h 1536"/>
              <a:gd name="T58" fmla="*/ 986 w 1536"/>
              <a:gd name="T59" fmla="*/ 1077 h 1536"/>
              <a:gd name="T60" fmla="*/ 585 w 1536"/>
              <a:gd name="T61" fmla="*/ 987 h 1536"/>
              <a:gd name="T62" fmla="*/ 986 w 1536"/>
              <a:gd name="T63" fmla="*/ 1167 h 1536"/>
              <a:gd name="T64" fmla="*/ 585 w 1536"/>
              <a:gd name="T65" fmla="*/ 1257 h 1536"/>
              <a:gd name="T66" fmla="*/ 187 w 1536"/>
              <a:gd name="T67" fmla="*/ 1360 h 1536"/>
              <a:gd name="T68" fmla="*/ 494 w 1536"/>
              <a:gd name="T69" fmla="*/ 523 h 1536"/>
              <a:gd name="T70" fmla="*/ 187 w 1536"/>
              <a:gd name="T71" fmla="*/ 1360 h 1536"/>
              <a:gd name="T72" fmla="*/ 402 w 1536"/>
              <a:gd name="T73" fmla="*/ 615 h 1536"/>
              <a:gd name="T74" fmla="*/ 279 w 1536"/>
              <a:gd name="T75" fmla="*/ 126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6" h="1536">
                <a:moveTo>
                  <a:pt x="1170" y="226"/>
                </a:moveTo>
                <a:cubicBezTo>
                  <a:pt x="877" y="226"/>
                  <a:pt x="877" y="226"/>
                  <a:pt x="877" y="226"/>
                </a:cubicBezTo>
                <a:cubicBezTo>
                  <a:pt x="877" y="105"/>
                  <a:pt x="877" y="105"/>
                  <a:pt x="877" y="105"/>
                </a:cubicBezTo>
                <a:cubicBezTo>
                  <a:pt x="729" y="105"/>
                  <a:pt x="729" y="105"/>
                  <a:pt x="729" y="105"/>
                </a:cubicBezTo>
                <a:cubicBezTo>
                  <a:pt x="710" y="46"/>
                  <a:pt x="654" y="0"/>
                  <a:pt x="588" y="0"/>
                </a:cubicBezTo>
                <a:cubicBezTo>
                  <a:pt x="522" y="0"/>
                  <a:pt x="461" y="41"/>
                  <a:pt x="441" y="105"/>
                </a:cubicBezTo>
                <a:cubicBezTo>
                  <a:pt x="293" y="105"/>
                  <a:pt x="293" y="105"/>
                  <a:pt x="293" y="105"/>
                </a:cubicBezTo>
                <a:cubicBezTo>
                  <a:pt x="293" y="226"/>
                  <a:pt x="293" y="226"/>
                  <a:pt x="293" y="226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170" y="1536"/>
                  <a:pt x="1170" y="1536"/>
                  <a:pt x="1170" y="1536"/>
                </a:cubicBezTo>
                <a:lnTo>
                  <a:pt x="1170" y="226"/>
                </a:lnTo>
                <a:close/>
                <a:moveTo>
                  <a:pt x="383" y="195"/>
                </a:moveTo>
                <a:cubicBezTo>
                  <a:pt x="524" y="195"/>
                  <a:pt x="524" y="195"/>
                  <a:pt x="524" y="195"/>
                </a:cubicBezTo>
                <a:cubicBezTo>
                  <a:pt x="524" y="148"/>
                  <a:pt x="524" y="91"/>
                  <a:pt x="588" y="93"/>
                </a:cubicBezTo>
                <a:cubicBezTo>
                  <a:pt x="620" y="93"/>
                  <a:pt x="646" y="118"/>
                  <a:pt x="646" y="150"/>
                </a:cubicBezTo>
                <a:cubicBezTo>
                  <a:pt x="646" y="195"/>
                  <a:pt x="646" y="195"/>
                  <a:pt x="646" y="195"/>
                </a:cubicBezTo>
                <a:cubicBezTo>
                  <a:pt x="787" y="195"/>
                  <a:pt x="787" y="195"/>
                  <a:pt x="787" y="195"/>
                </a:cubicBezTo>
                <a:cubicBezTo>
                  <a:pt x="787" y="347"/>
                  <a:pt x="787" y="347"/>
                  <a:pt x="787" y="347"/>
                </a:cubicBezTo>
                <a:cubicBezTo>
                  <a:pt x="383" y="347"/>
                  <a:pt x="383" y="347"/>
                  <a:pt x="383" y="347"/>
                </a:cubicBezTo>
                <a:lnTo>
                  <a:pt x="383" y="195"/>
                </a:lnTo>
                <a:close/>
                <a:moveTo>
                  <a:pt x="1080" y="1445"/>
                </a:moveTo>
                <a:cubicBezTo>
                  <a:pt x="90" y="1445"/>
                  <a:pt x="90" y="1445"/>
                  <a:pt x="90" y="1445"/>
                </a:cubicBezTo>
                <a:cubicBezTo>
                  <a:pt x="90" y="315"/>
                  <a:pt x="90" y="315"/>
                  <a:pt x="90" y="315"/>
                </a:cubicBezTo>
                <a:cubicBezTo>
                  <a:pt x="293" y="315"/>
                  <a:pt x="293" y="315"/>
                  <a:pt x="293" y="315"/>
                </a:cubicBezTo>
                <a:cubicBezTo>
                  <a:pt x="293" y="437"/>
                  <a:pt x="293" y="437"/>
                  <a:pt x="293" y="437"/>
                </a:cubicBezTo>
                <a:cubicBezTo>
                  <a:pt x="877" y="437"/>
                  <a:pt x="877" y="437"/>
                  <a:pt x="877" y="437"/>
                </a:cubicBezTo>
                <a:cubicBezTo>
                  <a:pt x="877" y="315"/>
                  <a:pt x="877" y="315"/>
                  <a:pt x="877" y="315"/>
                </a:cubicBezTo>
                <a:cubicBezTo>
                  <a:pt x="1080" y="315"/>
                  <a:pt x="1080" y="315"/>
                  <a:pt x="1080" y="315"/>
                </a:cubicBezTo>
                <a:lnTo>
                  <a:pt x="1080" y="1445"/>
                </a:lnTo>
                <a:close/>
                <a:moveTo>
                  <a:pt x="1536" y="1280"/>
                </a:moveTo>
                <a:cubicBezTo>
                  <a:pt x="1536" y="414"/>
                  <a:pt x="1536" y="414"/>
                  <a:pt x="1536" y="414"/>
                </a:cubicBezTo>
                <a:cubicBezTo>
                  <a:pt x="1266" y="414"/>
                  <a:pt x="1266" y="414"/>
                  <a:pt x="1266" y="414"/>
                </a:cubicBezTo>
                <a:cubicBezTo>
                  <a:pt x="1266" y="1280"/>
                  <a:pt x="1266" y="1280"/>
                  <a:pt x="1266" y="1280"/>
                </a:cubicBezTo>
                <a:cubicBezTo>
                  <a:pt x="1401" y="1535"/>
                  <a:pt x="1401" y="1535"/>
                  <a:pt x="1401" y="1535"/>
                </a:cubicBezTo>
                <a:lnTo>
                  <a:pt x="1536" y="1280"/>
                </a:lnTo>
                <a:close/>
                <a:moveTo>
                  <a:pt x="1356" y="504"/>
                </a:moveTo>
                <a:cubicBezTo>
                  <a:pt x="1446" y="504"/>
                  <a:pt x="1446" y="504"/>
                  <a:pt x="1446" y="504"/>
                </a:cubicBezTo>
                <a:cubicBezTo>
                  <a:pt x="1446" y="594"/>
                  <a:pt x="1446" y="594"/>
                  <a:pt x="1446" y="594"/>
                </a:cubicBezTo>
                <a:cubicBezTo>
                  <a:pt x="1356" y="594"/>
                  <a:pt x="1356" y="594"/>
                  <a:pt x="1356" y="594"/>
                </a:cubicBezTo>
                <a:lnTo>
                  <a:pt x="1356" y="504"/>
                </a:lnTo>
                <a:close/>
                <a:moveTo>
                  <a:pt x="1356" y="684"/>
                </a:moveTo>
                <a:cubicBezTo>
                  <a:pt x="1446" y="684"/>
                  <a:pt x="1446" y="684"/>
                  <a:pt x="1446" y="684"/>
                </a:cubicBezTo>
                <a:cubicBezTo>
                  <a:pt x="1446" y="1258"/>
                  <a:pt x="1446" y="1258"/>
                  <a:pt x="1446" y="1258"/>
                </a:cubicBezTo>
                <a:cubicBezTo>
                  <a:pt x="1401" y="1343"/>
                  <a:pt x="1401" y="1343"/>
                  <a:pt x="1401" y="1343"/>
                </a:cubicBezTo>
                <a:cubicBezTo>
                  <a:pt x="1356" y="1258"/>
                  <a:pt x="1356" y="1258"/>
                  <a:pt x="1356" y="1258"/>
                </a:cubicBezTo>
                <a:lnTo>
                  <a:pt x="1356" y="684"/>
                </a:lnTo>
                <a:close/>
                <a:moveTo>
                  <a:pt x="585" y="625"/>
                </a:moveTo>
                <a:cubicBezTo>
                  <a:pt x="986" y="625"/>
                  <a:pt x="986" y="625"/>
                  <a:pt x="986" y="625"/>
                </a:cubicBezTo>
                <a:cubicBezTo>
                  <a:pt x="986" y="715"/>
                  <a:pt x="986" y="715"/>
                  <a:pt x="986" y="715"/>
                </a:cubicBezTo>
                <a:cubicBezTo>
                  <a:pt x="585" y="715"/>
                  <a:pt x="585" y="715"/>
                  <a:pt x="585" y="715"/>
                </a:cubicBezTo>
                <a:lnTo>
                  <a:pt x="585" y="625"/>
                </a:lnTo>
                <a:close/>
                <a:moveTo>
                  <a:pt x="585" y="806"/>
                </a:moveTo>
                <a:cubicBezTo>
                  <a:pt x="986" y="806"/>
                  <a:pt x="986" y="806"/>
                  <a:pt x="986" y="806"/>
                </a:cubicBezTo>
                <a:cubicBezTo>
                  <a:pt x="986" y="896"/>
                  <a:pt x="986" y="896"/>
                  <a:pt x="986" y="896"/>
                </a:cubicBezTo>
                <a:cubicBezTo>
                  <a:pt x="585" y="896"/>
                  <a:pt x="585" y="896"/>
                  <a:pt x="585" y="896"/>
                </a:cubicBezTo>
                <a:lnTo>
                  <a:pt x="585" y="806"/>
                </a:lnTo>
                <a:close/>
                <a:moveTo>
                  <a:pt x="585" y="987"/>
                </a:moveTo>
                <a:cubicBezTo>
                  <a:pt x="986" y="987"/>
                  <a:pt x="986" y="987"/>
                  <a:pt x="986" y="987"/>
                </a:cubicBezTo>
                <a:cubicBezTo>
                  <a:pt x="986" y="1077"/>
                  <a:pt x="986" y="1077"/>
                  <a:pt x="986" y="1077"/>
                </a:cubicBezTo>
                <a:cubicBezTo>
                  <a:pt x="585" y="1077"/>
                  <a:pt x="585" y="1077"/>
                  <a:pt x="585" y="1077"/>
                </a:cubicBezTo>
                <a:lnTo>
                  <a:pt x="585" y="987"/>
                </a:lnTo>
                <a:close/>
                <a:moveTo>
                  <a:pt x="585" y="1167"/>
                </a:moveTo>
                <a:cubicBezTo>
                  <a:pt x="986" y="1167"/>
                  <a:pt x="986" y="1167"/>
                  <a:pt x="986" y="1167"/>
                </a:cubicBezTo>
                <a:cubicBezTo>
                  <a:pt x="986" y="1257"/>
                  <a:pt x="986" y="1257"/>
                  <a:pt x="986" y="1257"/>
                </a:cubicBezTo>
                <a:cubicBezTo>
                  <a:pt x="585" y="1257"/>
                  <a:pt x="585" y="1257"/>
                  <a:pt x="585" y="1257"/>
                </a:cubicBezTo>
                <a:lnTo>
                  <a:pt x="585" y="1167"/>
                </a:lnTo>
                <a:close/>
                <a:moveTo>
                  <a:pt x="187" y="1360"/>
                </a:moveTo>
                <a:cubicBezTo>
                  <a:pt x="494" y="1360"/>
                  <a:pt x="494" y="1360"/>
                  <a:pt x="494" y="1360"/>
                </a:cubicBezTo>
                <a:cubicBezTo>
                  <a:pt x="494" y="523"/>
                  <a:pt x="494" y="523"/>
                  <a:pt x="494" y="523"/>
                </a:cubicBezTo>
                <a:cubicBezTo>
                  <a:pt x="187" y="523"/>
                  <a:pt x="187" y="523"/>
                  <a:pt x="187" y="523"/>
                </a:cubicBezTo>
                <a:lnTo>
                  <a:pt x="187" y="1360"/>
                </a:lnTo>
                <a:close/>
                <a:moveTo>
                  <a:pt x="279" y="615"/>
                </a:moveTo>
                <a:cubicBezTo>
                  <a:pt x="402" y="615"/>
                  <a:pt x="402" y="615"/>
                  <a:pt x="402" y="615"/>
                </a:cubicBezTo>
                <a:cubicBezTo>
                  <a:pt x="402" y="1268"/>
                  <a:pt x="402" y="1268"/>
                  <a:pt x="402" y="1268"/>
                </a:cubicBezTo>
                <a:cubicBezTo>
                  <a:pt x="279" y="1268"/>
                  <a:pt x="279" y="1268"/>
                  <a:pt x="279" y="1268"/>
                </a:cubicBezTo>
                <a:lnTo>
                  <a:pt x="279" y="6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17421255" y="8345251"/>
            <a:ext cx="768940" cy="768021"/>
          </a:xfrm>
          <a:custGeom>
            <a:avLst/>
            <a:gdLst>
              <a:gd name="T0" fmla="*/ 811 w 1536"/>
              <a:gd name="T1" fmla="*/ 1535 h 1535"/>
              <a:gd name="T2" fmla="*/ 1536 w 1536"/>
              <a:gd name="T3" fmla="*/ 1535 h 1535"/>
              <a:gd name="T4" fmla="*/ 1536 w 1536"/>
              <a:gd name="T5" fmla="*/ 947 h 1535"/>
              <a:gd name="T6" fmla="*/ 1282 w 1536"/>
              <a:gd name="T7" fmla="*/ 693 h 1535"/>
              <a:gd name="T8" fmla="*/ 1160 w 1536"/>
              <a:gd name="T9" fmla="*/ 693 h 1535"/>
              <a:gd name="T10" fmla="*/ 1160 w 1536"/>
              <a:gd name="T11" fmla="*/ 551 h 1535"/>
              <a:gd name="T12" fmla="*/ 1479 w 1536"/>
              <a:gd name="T13" fmla="*/ 551 h 1535"/>
              <a:gd name="T14" fmla="*/ 1479 w 1536"/>
              <a:gd name="T15" fmla="*/ 0 h 1535"/>
              <a:gd name="T16" fmla="*/ 723 w 1536"/>
              <a:gd name="T17" fmla="*/ 0 h 1535"/>
              <a:gd name="T18" fmla="*/ 723 w 1536"/>
              <a:gd name="T19" fmla="*/ 551 h 1535"/>
              <a:gd name="T20" fmla="*/ 1070 w 1536"/>
              <a:gd name="T21" fmla="*/ 551 h 1535"/>
              <a:gd name="T22" fmla="*/ 1070 w 1536"/>
              <a:gd name="T23" fmla="*/ 693 h 1535"/>
              <a:gd name="T24" fmla="*/ 635 w 1536"/>
              <a:gd name="T25" fmla="*/ 693 h 1535"/>
              <a:gd name="T26" fmla="*/ 635 w 1536"/>
              <a:gd name="T27" fmla="*/ 513 h 1535"/>
              <a:gd name="T28" fmla="*/ 224 w 1536"/>
              <a:gd name="T29" fmla="*/ 513 h 1535"/>
              <a:gd name="T30" fmla="*/ 89 w 1536"/>
              <a:gd name="T31" fmla="*/ 648 h 1535"/>
              <a:gd name="T32" fmla="*/ 119 w 1536"/>
              <a:gd name="T33" fmla="*/ 732 h 1535"/>
              <a:gd name="T34" fmla="*/ 0 w 1536"/>
              <a:gd name="T35" fmla="*/ 947 h 1535"/>
              <a:gd name="T36" fmla="*/ 0 w 1536"/>
              <a:gd name="T37" fmla="*/ 1535 h 1535"/>
              <a:gd name="T38" fmla="*/ 90 w 1536"/>
              <a:gd name="T39" fmla="*/ 1535 h 1535"/>
              <a:gd name="T40" fmla="*/ 90 w 1536"/>
              <a:gd name="T41" fmla="*/ 1004 h 1535"/>
              <a:gd name="T42" fmla="*/ 811 w 1536"/>
              <a:gd name="T43" fmla="*/ 1004 h 1535"/>
              <a:gd name="T44" fmla="*/ 811 w 1536"/>
              <a:gd name="T45" fmla="*/ 1535 h 1535"/>
              <a:gd name="T46" fmla="*/ 813 w 1536"/>
              <a:gd name="T47" fmla="*/ 461 h 1535"/>
              <a:gd name="T48" fmla="*/ 813 w 1536"/>
              <a:gd name="T49" fmla="*/ 88 h 1535"/>
              <a:gd name="T50" fmla="*/ 1389 w 1536"/>
              <a:gd name="T51" fmla="*/ 88 h 1535"/>
              <a:gd name="T52" fmla="*/ 1389 w 1536"/>
              <a:gd name="T53" fmla="*/ 461 h 1535"/>
              <a:gd name="T54" fmla="*/ 813 w 1536"/>
              <a:gd name="T55" fmla="*/ 461 h 1535"/>
              <a:gd name="T56" fmla="*/ 901 w 1536"/>
              <a:gd name="T57" fmla="*/ 783 h 1535"/>
              <a:gd name="T58" fmla="*/ 1282 w 1536"/>
              <a:gd name="T59" fmla="*/ 783 h 1535"/>
              <a:gd name="T60" fmla="*/ 1446 w 1536"/>
              <a:gd name="T61" fmla="*/ 947 h 1535"/>
              <a:gd name="T62" fmla="*/ 1446 w 1536"/>
              <a:gd name="T63" fmla="*/ 1070 h 1535"/>
              <a:gd name="T64" fmla="*/ 901 w 1536"/>
              <a:gd name="T65" fmla="*/ 1070 h 1535"/>
              <a:gd name="T66" fmla="*/ 901 w 1536"/>
              <a:gd name="T67" fmla="*/ 783 h 1535"/>
              <a:gd name="T68" fmla="*/ 901 w 1536"/>
              <a:gd name="T69" fmla="*/ 1160 h 1535"/>
              <a:gd name="T70" fmla="*/ 1446 w 1536"/>
              <a:gd name="T71" fmla="*/ 1160 h 1535"/>
              <a:gd name="T72" fmla="*/ 1446 w 1536"/>
              <a:gd name="T73" fmla="*/ 1447 h 1535"/>
              <a:gd name="T74" fmla="*/ 901 w 1536"/>
              <a:gd name="T75" fmla="*/ 1447 h 1535"/>
              <a:gd name="T76" fmla="*/ 901 w 1536"/>
              <a:gd name="T77" fmla="*/ 1160 h 1535"/>
              <a:gd name="T78" fmla="*/ 224 w 1536"/>
              <a:gd name="T79" fmla="*/ 603 h 1535"/>
              <a:gd name="T80" fmla="*/ 545 w 1536"/>
              <a:gd name="T81" fmla="*/ 603 h 1535"/>
              <a:gd name="T82" fmla="*/ 545 w 1536"/>
              <a:gd name="T83" fmla="*/ 693 h 1535"/>
              <a:gd name="T84" fmla="*/ 224 w 1536"/>
              <a:gd name="T85" fmla="*/ 693 h 1535"/>
              <a:gd name="T86" fmla="*/ 179 w 1536"/>
              <a:gd name="T87" fmla="*/ 648 h 1535"/>
              <a:gd name="T88" fmla="*/ 224 w 1536"/>
              <a:gd name="T89" fmla="*/ 603 h 1535"/>
              <a:gd name="T90" fmla="*/ 93 w 1536"/>
              <a:gd name="T91" fmla="*/ 914 h 1535"/>
              <a:gd name="T92" fmla="*/ 254 w 1536"/>
              <a:gd name="T93" fmla="*/ 783 h 1535"/>
              <a:gd name="T94" fmla="*/ 811 w 1536"/>
              <a:gd name="T95" fmla="*/ 783 h 1535"/>
              <a:gd name="T96" fmla="*/ 811 w 1536"/>
              <a:gd name="T97" fmla="*/ 914 h 1535"/>
              <a:gd name="T98" fmla="*/ 93 w 1536"/>
              <a:gd name="T99" fmla="*/ 914 h 1535"/>
              <a:gd name="T100" fmla="*/ 1128 w 1536"/>
              <a:gd name="T101" fmla="*/ 884 h 1535"/>
              <a:gd name="T102" fmla="*/ 1219 w 1536"/>
              <a:gd name="T103" fmla="*/ 884 h 1535"/>
              <a:gd name="T104" fmla="*/ 1219 w 1536"/>
              <a:gd name="T105" fmla="*/ 974 h 1535"/>
              <a:gd name="T106" fmla="*/ 1128 w 1536"/>
              <a:gd name="T107" fmla="*/ 974 h 1535"/>
              <a:gd name="T108" fmla="*/ 1128 w 1536"/>
              <a:gd name="T109" fmla="*/ 884 h 1535"/>
              <a:gd name="T110" fmla="*/ 1128 w 1536"/>
              <a:gd name="T111" fmla="*/ 1260 h 1535"/>
              <a:gd name="T112" fmla="*/ 1219 w 1536"/>
              <a:gd name="T113" fmla="*/ 1260 h 1535"/>
              <a:gd name="T114" fmla="*/ 1219 w 1536"/>
              <a:gd name="T115" fmla="*/ 1350 h 1535"/>
              <a:gd name="T116" fmla="*/ 1128 w 1536"/>
              <a:gd name="T117" fmla="*/ 1350 h 1535"/>
              <a:gd name="T118" fmla="*/ 1128 w 1536"/>
              <a:gd name="T119" fmla="*/ 1260 h 1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6" h="1535">
                <a:moveTo>
                  <a:pt x="811" y="1535"/>
                </a:moveTo>
                <a:cubicBezTo>
                  <a:pt x="1536" y="1535"/>
                  <a:pt x="1536" y="1535"/>
                  <a:pt x="1536" y="1535"/>
                </a:cubicBezTo>
                <a:cubicBezTo>
                  <a:pt x="1536" y="947"/>
                  <a:pt x="1536" y="947"/>
                  <a:pt x="1536" y="947"/>
                </a:cubicBezTo>
                <a:cubicBezTo>
                  <a:pt x="1536" y="807"/>
                  <a:pt x="1422" y="693"/>
                  <a:pt x="1282" y="693"/>
                </a:cubicBezTo>
                <a:cubicBezTo>
                  <a:pt x="1160" y="693"/>
                  <a:pt x="1160" y="693"/>
                  <a:pt x="1160" y="693"/>
                </a:cubicBezTo>
                <a:cubicBezTo>
                  <a:pt x="1160" y="551"/>
                  <a:pt x="1160" y="551"/>
                  <a:pt x="1160" y="551"/>
                </a:cubicBezTo>
                <a:cubicBezTo>
                  <a:pt x="1479" y="551"/>
                  <a:pt x="1479" y="551"/>
                  <a:pt x="1479" y="551"/>
                </a:cubicBezTo>
                <a:cubicBezTo>
                  <a:pt x="1479" y="0"/>
                  <a:pt x="1479" y="0"/>
                  <a:pt x="1479" y="0"/>
                </a:cubicBezTo>
                <a:cubicBezTo>
                  <a:pt x="723" y="0"/>
                  <a:pt x="723" y="0"/>
                  <a:pt x="723" y="0"/>
                </a:cubicBezTo>
                <a:cubicBezTo>
                  <a:pt x="723" y="551"/>
                  <a:pt x="723" y="551"/>
                  <a:pt x="723" y="551"/>
                </a:cubicBezTo>
                <a:cubicBezTo>
                  <a:pt x="1070" y="551"/>
                  <a:pt x="1070" y="551"/>
                  <a:pt x="1070" y="551"/>
                </a:cubicBezTo>
                <a:cubicBezTo>
                  <a:pt x="1070" y="693"/>
                  <a:pt x="1070" y="693"/>
                  <a:pt x="1070" y="693"/>
                </a:cubicBezTo>
                <a:cubicBezTo>
                  <a:pt x="635" y="693"/>
                  <a:pt x="635" y="693"/>
                  <a:pt x="635" y="693"/>
                </a:cubicBezTo>
                <a:cubicBezTo>
                  <a:pt x="635" y="513"/>
                  <a:pt x="635" y="513"/>
                  <a:pt x="635" y="513"/>
                </a:cubicBezTo>
                <a:cubicBezTo>
                  <a:pt x="224" y="513"/>
                  <a:pt x="224" y="513"/>
                  <a:pt x="224" y="513"/>
                </a:cubicBezTo>
                <a:cubicBezTo>
                  <a:pt x="150" y="513"/>
                  <a:pt x="89" y="574"/>
                  <a:pt x="89" y="648"/>
                </a:cubicBezTo>
                <a:cubicBezTo>
                  <a:pt x="89" y="680"/>
                  <a:pt x="100" y="709"/>
                  <a:pt x="119" y="732"/>
                </a:cubicBezTo>
                <a:cubicBezTo>
                  <a:pt x="47" y="777"/>
                  <a:pt x="0" y="857"/>
                  <a:pt x="0" y="947"/>
                </a:cubicBezTo>
                <a:cubicBezTo>
                  <a:pt x="0" y="1535"/>
                  <a:pt x="0" y="1535"/>
                  <a:pt x="0" y="1535"/>
                </a:cubicBezTo>
                <a:cubicBezTo>
                  <a:pt x="90" y="1535"/>
                  <a:pt x="90" y="1535"/>
                  <a:pt x="90" y="1535"/>
                </a:cubicBezTo>
                <a:cubicBezTo>
                  <a:pt x="90" y="1004"/>
                  <a:pt x="90" y="1004"/>
                  <a:pt x="90" y="1004"/>
                </a:cubicBezTo>
                <a:cubicBezTo>
                  <a:pt x="811" y="1004"/>
                  <a:pt x="811" y="1004"/>
                  <a:pt x="811" y="1004"/>
                </a:cubicBezTo>
                <a:lnTo>
                  <a:pt x="811" y="1535"/>
                </a:lnTo>
                <a:close/>
                <a:moveTo>
                  <a:pt x="813" y="461"/>
                </a:moveTo>
                <a:cubicBezTo>
                  <a:pt x="813" y="88"/>
                  <a:pt x="813" y="88"/>
                  <a:pt x="813" y="88"/>
                </a:cubicBezTo>
                <a:cubicBezTo>
                  <a:pt x="1389" y="88"/>
                  <a:pt x="1389" y="88"/>
                  <a:pt x="1389" y="88"/>
                </a:cubicBezTo>
                <a:cubicBezTo>
                  <a:pt x="1389" y="461"/>
                  <a:pt x="1389" y="461"/>
                  <a:pt x="1389" y="461"/>
                </a:cubicBezTo>
                <a:lnTo>
                  <a:pt x="813" y="461"/>
                </a:lnTo>
                <a:close/>
                <a:moveTo>
                  <a:pt x="901" y="783"/>
                </a:moveTo>
                <a:cubicBezTo>
                  <a:pt x="1282" y="783"/>
                  <a:pt x="1282" y="783"/>
                  <a:pt x="1282" y="783"/>
                </a:cubicBezTo>
                <a:cubicBezTo>
                  <a:pt x="1373" y="783"/>
                  <a:pt x="1446" y="857"/>
                  <a:pt x="1446" y="947"/>
                </a:cubicBezTo>
                <a:cubicBezTo>
                  <a:pt x="1446" y="1070"/>
                  <a:pt x="1446" y="1070"/>
                  <a:pt x="1446" y="1070"/>
                </a:cubicBezTo>
                <a:cubicBezTo>
                  <a:pt x="901" y="1070"/>
                  <a:pt x="901" y="1070"/>
                  <a:pt x="901" y="1070"/>
                </a:cubicBezTo>
                <a:lnTo>
                  <a:pt x="901" y="783"/>
                </a:lnTo>
                <a:close/>
                <a:moveTo>
                  <a:pt x="901" y="1160"/>
                </a:moveTo>
                <a:cubicBezTo>
                  <a:pt x="1446" y="1160"/>
                  <a:pt x="1446" y="1160"/>
                  <a:pt x="1446" y="1160"/>
                </a:cubicBezTo>
                <a:cubicBezTo>
                  <a:pt x="1446" y="1447"/>
                  <a:pt x="1446" y="1447"/>
                  <a:pt x="1446" y="1447"/>
                </a:cubicBezTo>
                <a:cubicBezTo>
                  <a:pt x="901" y="1447"/>
                  <a:pt x="901" y="1447"/>
                  <a:pt x="901" y="1447"/>
                </a:cubicBezTo>
                <a:lnTo>
                  <a:pt x="901" y="1160"/>
                </a:lnTo>
                <a:close/>
                <a:moveTo>
                  <a:pt x="224" y="603"/>
                </a:moveTo>
                <a:cubicBezTo>
                  <a:pt x="545" y="603"/>
                  <a:pt x="545" y="603"/>
                  <a:pt x="545" y="603"/>
                </a:cubicBezTo>
                <a:cubicBezTo>
                  <a:pt x="545" y="693"/>
                  <a:pt x="545" y="693"/>
                  <a:pt x="545" y="693"/>
                </a:cubicBezTo>
                <a:cubicBezTo>
                  <a:pt x="224" y="693"/>
                  <a:pt x="224" y="693"/>
                  <a:pt x="224" y="693"/>
                </a:cubicBezTo>
                <a:cubicBezTo>
                  <a:pt x="200" y="693"/>
                  <a:pt x="179" y="673"/>
                  <a:pt x="179" y="648"/>
                </a:cubicBezTo>
                <a:cubicBezTo>
                  <a:pt x="179" y="624"/>
                  <a:pt x="200" y="603"/>
                  <a:pt x="224" y="603"/>
                </a:cubicBezTo>
                <a:close/>
                <a:moveTo>
                  <a:pt x="93" y="914"/>
                </a:moveTo>
                <a:cubicBezTo>
                  <a:pt x="108" y="840"/>
                  <a:pt x="175" y="783"/>
                  <a:pt x="254" y="783"/>
                </a:cubicBezTo>
                <a:cubicBezTo>
                  <a:pt x="811" y="783"/>
                  <a:pt x="811" y="783"/>
                  <a:pt x="811" y="783"/>
                </a:cubicBezTo>
                <a:cubicBezTo>
                  <a:pt x="811" y="914"/>
                  <a:pt x="811" y="914"/>
                  <a:pt x="811" y="914"/>
                </a:cubicBezTo>
                <a:lnTo>
                  <a:pt x="93" y="914"/>
                </a:lnTo>
                <a:close/>
                <a:moveTo>
                  <a:pt x="1128" y="884"/>
                </a:moveTo>
                <a:cubicBezTo>
                  <a:pt x="1219" y="884"/>
                  <a:pt x="1219" y="884"/>
                  <a:pt x="1219" y="884"/>
                </a:cubicBezTo>
                <a:cubicBezTo>
                  <a:pt x="1219" y="974"/>
                  <a:pt x="1219" y="974"/>
                  <a:pt x="1219" y="974"/>
                </a:cubicBezTo>
                <a:cubicBezTo>
                  <a:pt x="1128" y="974"/>
                  <a:pt x="1128" y="974"/>
                  <a:pt x="1128" y="974"/>
                </a:cubicBezTo>
                <a:lnTo>
                  <a:pt x="1128" y="884"/>
                </a:lnTo>
                <a:close/>
                <a:moveTo>
                  <a:pt x="1128" y="1260"/>
                </a:moveTo>
                <a:cubicBezTo>
                  <a:pt x="1219" y="1260"/>
                  <a:pt x="1219" y="1260"/>
                  <a:pt x="1219" y="1260"/>
                </a:cubicBezTo>
                <a:cubicBezTo>
                  <a:pt x="1219" y="1350"/>
                  <a:pt x="1219" y="1350"/>
                  <a:pt x="1219" y="1350"/>
                </a:cubicBezTo>
                <a:cubicBezTo>
                  <a:pt x="1128" y="1350"/>
                  <a:pt x="1128" y="1350"/>
                  <a:pt x="1128" y="1350"/>
                </a:cubicBezTo>
                <a:lnTo>
                  <a:pt x="1128" y="12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1678140" y="8344944"/>
            <a:ext cx="768634" cy="768634"/>
          </a:xfrm>
          <a:custGeom>
            <a:avLst/>
            <a:gdLst>
              <a:gd name="T0" fmla="*/ 975 w 1536"/>
              <a:gd name="T1" fmla="*/ 337 h 1536"/>
              <a:gd name="T2" fmla="*/ 598 w 1536"/>
              <a:gd name="T3" fmla="*/ 427 h 1536"/>
              <a:gd name="T4" fmla="*/ 598 w 1536"/>
              <a:gd name="T5" fmla="*/ 809 h 1536"/>
              <a:gd name="T6" fmla="*/ 975 w 1536"/>
              <a:gd name="T7" fmla="*/ 719 h 1536"/>
              <a:gd name="T8" fmla="*/ 598 w 1536"/>
              <a:gd name="T9" fmla="*/ 809 h 1536"/>
              <a:gd name="T10" fmla="*/ 975 w 1536"/>
              <a:gd name="T11" fmla="*/ 1190 h 1536"/>
              <a:gd name="T12" fmla="*/ 598 w 1536"/>
              <a:gd name="T13" fmla="*/ 1100 h 1536"/>
              <a:gd name="T14" fmla="*/ 1193 w 1536"/>
              <a:gd name="T15" fmla="*/ 910 h 1536"/>
              <a:gd name="T16" fmla="*/ 1536 w 1536"/>
              <a:gd name="T17" fmla="*/ 1335 h 1536"/>
              <a:gd name="T18" fmla="*/ 0 w 1536"/>
              <a:gd name="T19" fmla="*/ 1536 h 1536"/>
              <a:gd name="T20" fmla="*/ 1193 w 1536"/>
              <a:gd name="T21" fmla="*/ 0 h 1536"/>
              <a:gd name="T22" fmla="*/ 1137 w 1536"/>
              <a:gd name="T23" fmla="*/ 1445 h 1536"/>
              <a:gd name="T24" fmla="*/ 1103 w 1536"/>
              <a:gd name="T25" fmla="*/ 91 h 1536"/>
              <a:gd name="T26" fmla="*/ 93 w 1536"/>
              <a:gd name="T27" fmla="*/ 1445 h 1536"/>
              <a:gd name="T28" fmla="*/ 1193 w 1536"/>
              <a:gd name="T29" fmla="*/ 1000 h 1536"/>
              <a:gd name="T30" fmla="*/ 1320 w 1536"/>
              <a:gd name="T31" fmla="*/ 1445 h 1536"/>
              <a:gd name="T32" fmla="*/ 1443 w 1536"/>
              <a:gd name="T33" fmla="*/ 1000 h 1536"/>
              <a:gd name="T34" fmla="*/ 201 w 1536"/>
              <a:gd name="T35" fmla="*/ 247 h 1536"/>
              <a:gd name="T36" fmla="*/ 475 w 1536"/>
              <a:gd name="T37" fmla="*/ 517 h 1536"/>
              <a:gd name="T38" fmla="*/ 201 w 1536"/>
              <a:gd name="T39" fmla="*/ 247 h 1536"/>
              <a:gd name="T40" fmla="*/ 385 w 1536"/>
              <a:gd name="T41" fmla="*/ 427 h 1536"/>
              <a:gd name="T42" fmla="*/ 291 w 1536"/>
              <a:gd name="T43" fmla="*/ 337 h 1536"/>
              <a:gd name="T44" fmla="*/ 201 w 1536"/>
              <a:gd name="T45" fmla="*/ 629 h 1536"/>
              <a:gd name="T46" fmla="*/ 475 w 1536"/>
              <a:gd name="T47" fmla="*/ 899 h 1536"/>
              <a:gd name="T48" fmla="*/ 201 w 1536"/>
              <a:gd name="T49" fmla="*/ 629 h 1536"/>
              <a:gd name="T50" fmla="*/ 385 w 1536"/>
              <a:gd name="T51" fmla="*/ 809 h 1536"/>
              <a:gd name="T52" fmla="*/ 291 w 1536"/>
              <a:gd name="T53" fmla="*/ 719 h 1536"/>
              <a:gd name="T54" fmla="*/ 201 w 1536"/>
              <a:gd name="T55" fmla="*/ 1010 h 1536"/>
              <a:gd name="T56" fmla="*/ 475 w 1536"/>
              <a:gd name="T57" fmla="*/ 1280 h 1536"/>
              <a:gd name="T58" fmla="*/ 201 w 1536"/>
              <a:gd name="T59" fmla="*/ 1010 h 1536"/>
              <a:gd name="T60" fmla="*/ 385 w 1536"/>
              <a:gd name="T61" fmla="*/ 1190 h 1536"/>
              <a:gd name="T62" fmla="*/ 291 w 1536"/>
              <a:gd name="T63" fmla="*/ 110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36" h="1536">
                <a:moveTo>
                  <a:pt x="598" y="337"/>
                </a:moveTo>
                <a:cubicBezTo>
                  <a:pt x="975" y="337"/>
                  <a:pt x="975" y="337"/>
                  <a:pt x="975" y="337"/>
                </a:cubicBezTo>
                <a:cubicBezTo>
                  <a:pt x="975" y="427"/>
                  <a:pt x="975" y="427"/>
                  <a:pt x="975" y="427"/>
                </a:cubicBezTo>
                <a:cubicBezTo>
                  <a:pt x="598" y="427"/>
                  <a:pt x="598" y="427"/>
                  <a:pt x="598" y="427"/>
                </a:cubicBezTo>
                <a:lnTo>
                  <a:pt x="598" y="337"/>
                </a:lnTo>
                <a:close/>
                <a:moveTo>
                  <a:pt x="598" y="809"/>
                </a:moveTo>
                <a:cubicBezTo>
                  <a:pt x="975" y="809"/>
                  <a:pt x="975" y="809"/>
                  <a:pt x="975" y="809"/>
                </a:cubicBezTo>
                <a:cubicBezTo>
                  <a:pt x="975" y="719"/>
                  <a:pt x="975" y="719"/>
                  <a:pt x="975" y="719"/>
                </a:cubicBezTo>
                <a:cubicBezTo>
                  <a:pt x="598" y="719"/>
                  <a:pt x="598" y="719"/>
                  <a:pt x="598" y="719"/>
                </a:cubicBezTo>
                <a:lnTo>
                  <a:pt x="598" y="809"/>
                </a:lnTo>
                <a:close/>
                <a:moveTo>
                  <a:pt x="598" y="1190"/>
                </a:moveTo>
                <a:cubicBezTo>
                  <a:pt x="975" y="1190"/>
                  <a:pt x="975" y="1190"/>
                  <a:pt x="975" y="1190"/>
                </a:cubicBezTo>
                <a:cubicBezTo>
                  <a:pt x="975" y="1100"/>
                  <a:pt x="975" y="1100"/>
                  <a:pt x="975" y="1100"/>
                </a:cubicBezTo>
                <a:cubicBezTo>
                  <a:pt x="598" y="1100"/>
                  <a:pt x="598" y="1100"/>
                  <a:pt x="598" y="1100"/>
                </a:cubicBezTo>
                <a:lnTo>
                  <a:pt x="598" y="1190"/>
                </a:lnTo>
                <a:close/>
                <a:moveTo>
                  <a:pt x="1193" y="910"/>
                </a:moveTo>
                <a:cubicBezTo>
                  <a:pt x="1536" y="910"/>
                  <a:pt x="1536" y="910"/>
                  <a:pt x="1536" y="910"/>
                </a:cubicBezTo>
                <a:cubicBezTo>
                  <a:pt x="1536" y="1335"/>
                  <a:pt x="1536" y="1335"/>
                  <a:pt x="1536" y="1335"/>
                </a:cubicBezTo>
                <a:cubicBezTo>
                  <a:pt x="1536" y="1445"/>
                  <a:pt x="1438" y="1536"/>
                  <a:pt x="1320" y="153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0" y="0"/>
                  <a:pt x="0" y="0"/>
                  <a:pt x="0" y="0"/>
                </a:cubicBezTo>
                <a:cubicBezTo>
                  <a:pt x="1193" y="0"/>
                  <a:pt x="1193" y="0"/>
                  <a:pt x="1193" y="0"/>
                </a:cubicBezTo>
                <a:lnTo>
                  <a:pt x="1193" y="910"/>
                </a:lnTo>
                <a:close/>
                <a:moveTo>
                  <a:pt x="1137" y="1445"/>
                </a:moveTo>
                <a:cubicBezTo>
                  <a:pt x="1115" y="1413"/>
                  <a:pt x="1103" y="1374"/>
                  <a:pt x="1103" y="1335"/>
                </a:cubicBezTo>
                <a:cubicBezTo>
                  <a:pt x="1103" y="91"/>
                  <a:pt x="1103" y="91"/>
                  <a:pt x="1103" y="91"/>
                </a:cubicBezTo>
                <a:cubicBezTo>
                  <a:pt x="93" y="91"/>
                  <a:pt x="93" y="91"/>
                  <a:pt x="93" y="91"/>
                </a:cubicBezTo>
                <a:cubicBezTo>
                  <a:pt x="93" y="1445"/>
                  <a:pt x="93" y="1445"/>
                  <a:pt x="93" y="1445"/>
                </a:cubicBezTo>
                <a:lnTo>
                  <a:pt x="1137" y="1445"/>
                </a:lnTo>
                <a:close/>
                <a:moveTo>
                  <a:pt x="1193" y="1000"/>
                </a:moveTo>
                <a:cubicBezTo>
                  <a:pt x="1193" y="1335"/>
                  <a:pt x="1193" y="1335"/>
                  <a:pt x="1193" y="1335"/>
                </a:cubicBezTo>
                <a:cubicBezTo>
                  <a:pt x="1193" y="1406"/>
                  <a:pt x="1256" y="1445"/>
                  <a:pt x="1320" y="1445"/>
                </a:cubicBezTo>
                <a:cubicBezTo>
                  <a:pt x="1388" y="1445"/>
                  <a:pt x="1443" y="1396"/>
                  <a:pt x="1443" y="1335"/>
                </a:cubicBezTo>
                <a:cubicBezTo>
                  <a:pt x="1443" y="1000"/>
                  <a:pt x="1443" y="1000"/>
                  <a:pt x="1443" y="1000"/>
                </a:cubicBezTo>
                <a:lnTo>
                  <a:pt x="1193" y="1000"/>
                </a:lnTo>
                <a:close/>
                <a:moveTo>
                  <a:pt x="201" y="247"/>
                </a:moveTo>
                <a:cubicBezTo>
                  <a:pt x="475" y="247"/>
                  <a:pt x="475" y="247"/>
                  <a:pt x="475" y="247"/>
                </a:cubicBezTo>
                <a:cubicBezTo>
                  <a:pt x="475" y="517"/>
                  <a:pt x="475" y="517"/>
                  <a:pt x="475" y="517"/>
                </a:cubicBezTo>
                <a:cubicBezTo>
                  <a:pt x="201" y="517"/>
                  <a:pt x="201" y="517"/>
                  <a:pt x="201" y="517"/>
                </a:cubicBezTo>
                <a:lnTo>
                  <a:pt x="201" y="247"/>
                </a:lnTo>
                <a:close/>
                <a:moveTo>
                  <a:pt x="291" y="427"/>
                </a:moveTo>
                <a:cubicBezTo>
                  <a:pt x="385" y="427"/>
                  <a:pt x="385" y="427"/>
                  <a:pt x="385" y="427"/>
                </a:cubicBezTo>
                <a:cubicBezTo>
                  <a:pt x="385" y="337"/>
                  <a:pt x="385" y="337"/>
                  <a:pt x="385" y="337"/>
                </a:cubicBezTo>
                <a:cubicBezTo>
                  <a:pt x="291" y="337"/>
                  <a:pt x="291" y="337"/>
                  <a:pt x="291" y="337"/>
                </a:cubicBezTo>
                <a:lnTo>
                  <a:pt x="291" y="427"/>
                </a:lnTo>
                <a:close/>
                <a:moveTo>
                  <a:pt x="201" y="629"/>
                </a:moveTo>
                <a:cubicBezTo>
                  <a:pt x="475" y="629"/>
                  <a:pt x="475" y="629"/>
                  <a:pt x="475" y="629"/>
                </a:cubicBezTo>
                <a:cubicBezTo>
                  <a:pt x="475" y="899"/>
                  <a:pt x="475" y="899"/>
                  <a:pt x="475" y="899"/>
                </a:cubicBezTo>
                <a:cubicBezTo>
                  <a:pt x="201" y="899"/>
                  <a:pt x="201" y="899"/>
                  <a:pt x="201" y="899"/>
                </a:cubicBezTo>
                <a:lnTo>
                  <a:pt x="201" y="629"/>
                </a:lnTo>
                <a:close/>
                <a:moveTo>
                  <a:pt x="291" y="809"/>
                </a:moveTo>
                <a:cubicBezTo>
                  <a:pt x="385" y="809"/>
                  <a:pt x="385" y="809"/>
                  <a:pt x="385" y="809"/>
                </a:cubicBezTo>
                <a:cubicBezTo>
                  <a:pt x="385" y="719"/>
                  <a:pt x="385" y="719"/>
                  <a:pt x="385" y="719"/>
                </a:cubicBezTo>
                <a:cubicBezTo>
                  <a:pt x="291" y="719"/>
                  <a:pt x="291" y="719"/>
                  <a:pt x="291" y="719"/>
                </a:cubicBezTo>
                <a:lnTo>
                  <a:pt x="291" y="809"/>
                </a:lnTo>
                <a:close/>
                <a:moveTo>
                  <a:pt x="201" y="1010"/>
                </a:moveTo>
                <a:cubicBezTo>
                  <a:pt x="475" y="1010"/>
                  <a:pt x="475" y="1010"/>
                  <a:pt x="475" y="1010"/>
                </a:cubicBezTo>
                <a:cubicBezTo>
                  <a:pt x="475" y="1280"/>
                  <a:pt x="475" y="1280"/>
                  <a:pt x="475" y="1280"/>
                </a:cubicBezTo>
                <a:cubicBezTo>
                  <a:pt x="201" y="1280"/>
                  <a:pt x="201" y="1280"/>
                  <a:pt x="201" y="1280"/>
                </a:cubicBezTo>
                <a:lnTo>
                  <a:pt x="201" y="1010"/>
                </a:lnTo>
                <a:close/>
                <a:moveTo>
                  <a:pt x="291" y="1190"/>
                </a:moveTo>
                <a:cubicBezTo>
                  <a:pt x="385" y="1190"/>
                  <a:pt x="385" y="1190"/>
                  <a:pt x="385" y="1190"/>
                </a:cubicBezTo>
                <a:cubicBezTo>
                  <a:pt x="385" y="1100"/>
                  <a:pt x="385" y="1100"/>
                  <a:pt x="385" y="1100"/>
                </a:cubicBezTo>
                <a:cubicBezTo>
                  <a:pt x="291" y="1100"/>
                  <a:pt x="291" y="1100"/>
                  <a:pt x="291" y="1100"/>
                </a:cubicBezTo>
                <a:lnTo>
                  <a:pt x="291" y="11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15152996" y="8413901"/>
            <a:ext cx="768634" cy="630721"/>
          </a:xfrm>
          <a:custGeom>
            <a:avLst/>
            <a:gdLst>
              <a:gd name="T0" fmla="*/ 2508 w 2508"/>
              <a:gd name="T1" fmla="*/ 0 h 2058"/>
              <a:gd name="T2" fmla="*/ 0 w 2508"/>
              <a:gd name="T3" fmla="*/ 0 h 2058"/>
              <a:gd name="T4" fmla="*/ 0 w 2508"/>
              <a:gd name="T5" fmla="*/ 2058 h 2058"/>
              <a:gd name="T6" fmla="*/ 2508 w 2508"/>
              <a:gd name="T7" fmla="*/ 2058 h 2058"/>
              <a:gd name="T8" fmla="*/ 2508 w 2508"/>
              <a:gd name="T9" fmla="*/ 0 h 2058"/>
              <a:gd name="T10" fmla="*/ 2358 w 2508"/>
              <a:gd name="T11" fmla="*/ 1911 h 2058"/>
              <a:gd name="T12" fmla="*/ 148 w 2508"/>
              <a:gd name="T13" fmla="*/ 1911 h 2058"/>
              <a:gd name="T14" fmla="*/ 148 w 2508"/>
              <a:gd name="T15" fmla="*/ 1764 h 2058"/>
              <a:gd name="T16" fmla="*/ 2358 w 2508"/>
              <a:gd name="T17" fmla="*/ 1764 h 2058"/>
              <a:gd name="T18" fmla="*/ 2358 w 2508"/>
              <a:gd name="T19" fmla="*/ 1911 h 2058"/>
              <a:gd name="T20" fmla="*/ 2358 w 2508"/>
              <a:gd name="T21" fmla="*/ 1617 h 2058"/>
              <a:gd name="T22" fmla="*/ 1856 w 2508"/>
              <a:gd name="T23" fmla="*/ 1617 h 2058"/>
              <a:gd name="T24" fmla="*/ 1856 w 2508"/>
              <a:gd name="T25" fmla="*/ 1470 h 2058"/>
              <a:gd name="T26" fmla="*/ 2358 w 2508"/>
              <a:gd name="T27" fmla="*/ 1470 h 2058"/>
              <a:gd name="T28" fmla="*/ 2358 w 2508"/>
              <a:gd name="T29" fmla="*/ 1617 h 2058"/>
              <a:gd name="T30" fmla="*/ 2358 w 2508"/>
              <a:gd name="T31" fmla="*/ 1323 h 2058"/>
              <a:gd name="T32" fmla="*/ 1709 w 2508"/>
              <a:gd name="T33" fmla="*/ 1323 h 2058"/>
              <a:gd name="T34" fmla="*/ 1709 w 2508"/>
              <a:gd name="T35" fmla="*/ 1617 h 2058"/>
              <a:gd name="T36" fmla="*/ 148 w 2508"/>
              <a:gd name="T37" fmla="*/ 1617 h 2058"/>
              <a:gd name="T38" fmla="*/ 148 w 2508"/>
              <a:gd name="T39" fmla="*/ 147 h 2058"/>
              <a:gd name="T40" fmla="*/ 2358 w 2508"/>
              <a:gd name="T41" fmla="*/ 147 h 2058"/>
              <a:gd name="T42" fmla="*/ 2358 w 2508"/>
              <a:gd name="T43" fmla="*/ 1323 h 2058"/>
              <a:gd name="T44" fmla="*/ 953 w 2508"/>
              <a:gd name="T45" fmla="*/ 1439 h 2058"/>
              <a:gd name="T46" fmla="*/ 604 w 2508"/>
              <a:gd name="T47" fmla="*/ 901 h 2058"/>
              <a:gd name="T48" fmla="*/ 728 w 2508"/>
              <a:gd name="T49" fmla="*/ 821 h 2058"/>
              <a:gd name="T50" fmla="*/ 888 w 2508"/>
              <a:gd name="T51" fmla="*/ 1068 h 2058"/>
              <a:gd name="T52" fmla="*/ 1043 w 2508"/>
              <a:gd name="T53" fmla="*/ 395 h 2058"/>
              <a:gd name="T54" fmla="*/ 1842 w 2508"/>
              <a:gd name="T55" fmla="*/ 395 h 2058"/>
              <a:gd name="T56" fmla="*/ 1842 w 2508"/>
              <a:gd name="T57" fmla="*/ 542 h 2058"/>
              <a:gd name="T58" fmla="*/ 1159 w 2508"/>
              <a:gd name="T59" fmla="*/ 542 h 2058"/>
              <a:gd name="T60" fmla="*/ 953 w 2508"/>
              <a:gd name="T61" fmla="*/ 1439 h 20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508" h="2058">
                <a:moveTo>
                  <a:pt x="2508" y="0"/>
                </a:moveTo>
                <a:lnTo>
                  <a:pt x="0" y="0"/>
                </a:lnTo>
                <a:lnTo>
                  <a:pt x="0" y="2058"/>
                </a:lnTo>
                <a:lnTo>
                  <a:pt x="2508" y="2058"/>
                </a:lnTo>
                <a:lnTo>
                  <a:pt x="2508" y="0"/>
                </a:lnTo>
                <a:close/>
                <a:moveTo>
                  <a:pt x="2358" y="1911"/>
                </a:moveTo>
                <a:lnTo>
                  <a:pt x="148" y="1911"/>
                </a:lnTo>
                <a:lnTo>
                  <a:pt x="148" y="1764"/>
                </a:lnTo>
                <a:lnTo>
                  <a:pt x="2358" y="1764"/>
                </a:lnTo>
                <a:lnTo>
                  <a:pt x="2358" y="1911"/>
                </a:lnTo>
                <a:close/>
                <a:moveTo>
                  <a:pt x="2358" y="1617"/>
                </a:moveTo>
                <a:lnTo>
                  <a:pt x="1856" y="1617"/>
                </a:lnTo>
                <a:lnTo>
                  <a:pt x="1856" y="1470"/>
                </a:lnTo>
                <a:lnTo>
                  <a:pt x="2358" y="1470"/>
                </a:lnTo>
                <a:lnTo>
                  <a:pt x="2358" y="1617"/>
                </a:lnTo>
                <a:close/>
                <a:moveTo>
                  <a:pt x="2358" y="1323"/>
                </a:moveTo>
                <a:lnTo>
                  <a:pt x="1709" y="1323"/>
                </a:lnTo>
                <a:lnTo>
                  <a:pt x="1709" y="1617"/>
                </a:lnTo>
                <a:lnTo>
                  <a:pt x="148" y="1617"/>
                </a:lnTo>
                <a:lnTo>
                  <a:pt x="148" y="147"/>
                </a:lnTo>
                <a:lnTo>
                  <a:pt x="2358" y="147"/>
                </a:lnTo>
                <a:lnTo>
                  <a:pt x="2358" y="1323"/>
                </a:lnTo>
                <a:close/>
                <a:moveTo>
                  <a:pt x="953" y="1439"/>
                </a:moveTo>
                <a:lnTo>
                  <a:pt x="604" y="901"/>
                </a:lnTo>
                <a:lnTo>
                  <a:pt x="728" y="821"/>
                </a:lnTo>
                <a:lnTo>
                  <a:pt x="888" y="1068"/>
                </a:lnTo>
                <a:lnTo>
                  <a:pt x="1043" y="395"/>
                </a:lnTo>
                <a:lnTo>
                  <a:pt x="1842" y="395"/>
                </a:lnTo>
                <a:lnTo>
                  <a:pt x="1842" y="542"/>
                </a:lnTo>
                <a:lnTo>
                  <a:pt x="1159" y="542"/>
                </a:lnTo>
                <a:lnTo>
                  <a:pt x="953" y="14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21942140" y="8344944"/>
            <a:ext cx="768634" cy="768634"/>
          </a:xfrm>
          <a:custGeom>
            <a:avLst/>
            <a:gdLst>
              <a:gd name="T0" fmla="*/ 2508 w 2508"/>
              <a:gd name="T1" fmla="*/ 237 h 2508"/>
              <a:gd name="T2" fmla="*/ 2190 w 2508"/>
              <a:gd name="T3" fmla="*/ 0 h 2508"/>
              <a:gd name="T4" fmla="*/ 1749 w 2508"/>
              <a:gd name="T5" fmla="*/ 237 h 2508"/>
              <a:gd name="T6" fmla="*/ 758 w 2508"/>
              <a:gd name="T7" fmla="*/ 0 h 2508"/>
              <a:gd name="T8" fmla="*/ 317 w 2508"/>
              <a:gd name="T9" fmla="*/ 237 h 2508"/>
              <a:gd name="T10" fmla="*/ 0 w 2508"/>
              <a:gd name="T11" fmla="*/ 2508 h 2508"/>
              <a:gd name="T12" fmla="*/ 2508 w 2508"/>
              <a:gd name="T13" fmla="*/ 1827 h 2508"/>
              <a:gd name="T14" fmla="*/ 1863 w 2508"/>
              <a:gd name="T15" fmla="*/ 1872 h 2508"/>
              <a:gd name="T16" fmla="*/ 1863 w 2508"/>
              <a:gd name="T17" fmla="*/ 2255 h 2508"/>
              <a:gd name="T18" fmla="*/ 2043 w 2508"/>
              <a:gd name="T19" fmla="*/ 149 h 2508"/>
              <a:gd name="T20" fmla="*/ 1896 w 2508"/>
              <a:gd name="T21" fmla="*/ 428 h 2508"/>
              <a:gd name="T22" fmla="*/ 464 w 2508"/>
              <a:gd name="T23" fmla="*/ 149 h 2508"/>
              <a:gd name="T24" fmla="*/ 611 w 2508"/>
              <a:gd name="T25" fmla="*/ 428 h 2508"/>
              <a:gd name="T26" fmla="*/ 464 w 2508"/>
              <a:gd name="T27" fmla="*/ 149 h 2508"/>
              <a:gd name="T28" fmla="*/ 317 w 2508"/>
              <a:gd name="T29" fmla="*/ 384 h 2508"/>
              <a:gd name="T30" fmla="*/ 758 w 2508"/>
              <a:gd name="T31" fmla="*/ 575 h 2508"/>
              <a:gd name="T32" fmla="*/ 1749 w 2508"/>
              <a:gd name="T33" fmla="*/ 384 h 2508"/>
              <a:gd name="T34" fmla="*/ 2190 w 2508"/>
              <a:gd name="T35" fmla="*/ 575 h 2508"/>
              <a:gd name="T36" fmla="*/ 2358 w 2508"/>
              <a:gd name="T37" fmla="*/ 384 h 2508"/>
              <a:gd name="T38" fmla="*/ 149 w 2508"/>
              <a:gd name="T39" fmla="*/ 784 h 2508"/>
              <a:gd name="T40" fmla="*/ 1716 w 2508"/>
              <a:gd name="T41" fmla="*/ 2356 h 2508"/>
              <a:gd name="T42" fmla="*/ 149 w 2508"/>
              <a:gd name="T43" fmla="*/ 931 h 2508"/>
              <a:gd name="T44" fmla="*/ 2358 w 2508"/>
              <a:gd name="T45" fmla="*/ 1725 h 2508"/>
              <a:gd name="T46" fmla="*/ 1716 w 2508"/>
              <a:gd name="T47" fmla="*/ 2356 h 2508"/>
              <a:gd name="T48" fmla="*/ 1475 w 2508"/>
              <a:gd name="T49" fmla="*/ 2185 h 2508"/>
              <a:gd name="T50" fmla="*/ 1034 w 2508"/>
              <a:gd name="T51" fmla="*/ 1739 h 2508"/>
              <a:gd name="T52" fmla="*/ 1181 w 2508"/>
              <a:gd name="T53" fmla="*/ 1886 h 2508"/>
              <a:gd name="T54" fmla="*/ 1328 w 2508"/>
              <a:gd name="T55" fmla="*/ 2038 h 2508"/>
              <a:gd name="T56" fmla="*/ 1181 w 2508"/>
              <a:gd name="T57" fmla="*/ 1886 h 2508"/>
              <a:gd name="T58" fmla="*/ 791 w 2508"/>
              <a:gd name="T59" fmla="*/ 2185 h 2508"/>
              <a:gd name="T60" fmla="*/ 350 w 2508"/>
              <a:gd name="T61" fmla="*/ 1739 h 2508"/>
              <a:gd name="T62" fmla="*/ 497 w 2508"/>
              <a:gd name="T63" fmla="*/ 1886 h 2508"/>
              <a:gd name="T64" fmla="*/ 644 w 2508"/>
              <a:gd name="T65" fmla="*/ 2038 h 2508"/>
              <a:gd name="T66" fmla="*/ 497 w 2508"/>
              <a:gd name="T67" fmla="*/ 1886 h 2508"/>
              <a:gd name="T68" fmla="*/ 791 w 2508"/>
              <a:gd name="T69" fmla="*/ 1535 h 2508"/>
              <a:gd name="T70" fmla="*/ 350 w 2508"/>
              <a:gd name="T71" fmla="*/ 1089 h 2508"/>
              <a:gd name="T72" fmla="*/ 497 w 2508"/>
              <a:gd name="T73" fmla="*/ 1236 h 2508"/>
              <a:gd name="T74" fmla="*/ 644 w 2508"/>
              <a:gd name="T75" fmla="*/ 1388 h 2508"/>
              <a:gd name="T76" fmla="*/ 497 w 2508"/>
              <a:gd name="T77" fmla="*/ 1236 h 2508"/>
              <a:gd name="T78" fmla="*/ 1475 w 2508"/>
              <a:gd name="T79" fmla="*/ 1535 h 2508"/>
              <a:gd name="T80" fmla="*/ 1034 w 2508"/>
              <a:gd name="T81" fmla="*/ 1089 h 2508"/>
              <a:gd name="T82" fmla="*/ 1181 w 2508"/>
              <a:gd name="T83" fmla="*/ 1236 h 2508"/>
              <a:gd name="T84" fmla="*/ 1328 w 2508"/>
              <a:gd name="T85" fmla="*/ 1388 h 2508"/>
              <a:gd name="T86" fmla="*/ 1181 w 2508"/>
              <a:gd name="T87" fmla="*/ 1236 h 2508"/>
              <a:gd name="T88" fmla="*/ 2157 w 2508"/>
              <a:gd name="T89" fmla="*/ 1535 h 2508"/>
              <a:gd name="T90" fmla="*/ 1716 w 2508"/>
              <a:gd name="T91" fmla="*/ 1089 h 2508"/>
              <a:gd name="T92" fmla="*/ 1863 w 2508"/>
              <a:gd name="T93" fmla="*/ 1236 h 2508"/>
              <a:gd name="T94" fmla="*/ 2010 w 2508"/>
              <a:gd name="T95" fmla="*/ 1388 h 2508"/>
              <a:gd name="T96" fmla="*/ 1863 w 2508"/>
              <a:gd name="T97" fmla="*/ 1236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08" h="2508">
                <a:moveTo>
                  <a:pt x="2508" y="1827"/>
                </a:moveTo>
                <a:lnTo>
                  <a:pt x="2508" y="237"/>
                </a:lnTo>
                <a:lnTo>
                  <a:pt x="2190" y="237"/>
                </a:lnTo>
                <a:lnTo>
                  <a:pt x="2190" y="0"/>
                </a:lnTo>
                <a:lnTo>
                  <a:pt x="1749" y="0"/>
                </a:lnTo>
                <a:lnTo>
                  <a:pt x="1749" y="237"/>
                </a:lnTo>
                <a:lnTo>
                  <a:pt x="758" y="237"/>
                </a:lnTo>
                <a:lnTo>
                  <a:pt x="758" y="0"/>
                </a:lnTo>
                <a:lnTo>
                  <a:pt x="317" y="0"/>
                </a:lnTo>
                <a:lnTo>
                  <a:pt x="317" y="237"/>
                </a:lnTo>
                <a:lnTo>
                  <a:pt x="0" y="237"/>
                </a:lnTo>
                <a:lnTo>
                  <a:pt x="0" y="2508"/>
                </a:lnTo>
                <a:lnTo>
                  <a:pt x="1821" y="2508"/>
                </a:lnTo>
                <a:lnTo>
                  <a:pt x="2508" y="1827"/>
                </a:lnTo>
                <a:close/>
                <a:moveTo>
                  <a:pt x="1863" y="2255"/>
                </a:moveTo>
                <a:lnTo>
                  <a:pt x="1863" y="1872"/>
                </a:lnTo>
                <a:lnTo>
                  <a:pt x="2252" y="1872"/>
                </a:lnTo>
                <a:lnTo>
                  <a:pt x="1863" y="2255"/>
                </a:lnTo>
                <a:close/>
                <a:moveTo>
                  <a:pt x="1896" y="149"/>
                </a:moveTo>
                <a:lnTo>
                  <a:pt x="2043" y="149"/>
                </a:lnTo>
                <a:lnTo>
                  <a:pt x="2043" y="428"/>
                </a:lnTo>
                <a:lnTo>
                  <a:pt x="1896" y="428"/>
                </a:lnTo>
                <a:lnTo>
                  <a:pt x="1896" y="149"/>
                </a:lnTo>
                <a:close/>
                <a:moveTo>
                  <a:pt x="464" y="149"/>
                </a:moveTo>
                <a:lnTo>
                  <a:pt x="611" y="149"/>
                </a:lnTo>
                <a:lnTo>
                  <a:pt x="611" y="428"/>
                </a:lnTo>
                <a:lnTo>
                  <a:pt x="464" y="428"/>
                </a:lnTo>
                <a:lnTo>
                  <a:pt x="464" y="149"/>
                </a:lnTo>
                <a:close/>
                <a:moveTo>
                  <a:pt x="149" y="384"/>
                </a:moveTo>
                <a:lnTo>
                  <a:pt x="317" y="384"/>
                </a:lnTo>
                <a:lnTo>
                  <a:pt x="317" y="575"/>
                </a:lnTo>
                <a:lnTo>
                  <a:pt x="758" y="575"/>
                </a:lnTo>
                <a:lnTo>
                  <a:pt x="758" y="384"/>
                </a:lnTo>
                <a:lnTo>
                  <a:pt x="1749" y="384"/>
                </a:lnTo>
                <a:lnTo>
                  <a:pt x="1749" y="575"/>
                </a:lnTo>
                <a:lnTo>
                  <a:pt x="2190" y="575"/>
                </a:lnTo>
                <a:lnTo>
                  <a:pt x="2190" y="384"/>
                </a:lnTo>
                <a:lnTo>
                  <a:pt x="2358" y="384"/>
                </a:lnTo>
                <a:lnTo>
                  <a:pt x="2358" y="784"/>
                </a:lnTo>
                <a:lnTo>
                  <a:pt x="149" y="784"/>
                </a:lnTo>
                <a:lnTo>
                  <a:pt x="149" y="384"/>
                </a:lnTo>
                <a:close/>
                <a:moveTo>
                  <a:pt x="1716" y="2356"/>
                </a:moveTo>
                <a:lnTo>
                  <a:pt x="149" y="2356"/>
                </a:lnTo>
                <a:lnTo>
                  <a:pt x="149" y="931"/>
                </a:lnTo>
                <a:lnTo>
                  <a:pt x="2358" y="931"/>
                </a:lnTo>
                <a:lnTo>
                  <a:pt x="2358" y="1725"/>
                </a:lnTo>
                <a:lnTo>
                  <a:pt x="1716" y="1725"/>
                </a:lnTo>
                <a:lnTo>
                  <a:pt x="1716" y="2356"/>
                </a:lnTo>
                <a:close/>
                <a:moveTo>
                  <a:pt x="1034" y="2185"/>
                </a:moveTo>
                <a:lnTo>
                  <a:pt x="1475" y="2185"/>
                </a:lnTo>
                <a:lnTo>
                  <a:pt x="1475" y="1739"/>
                </a:lnTo>
                <a:lnTo>
                  <a:pt x="1034" y="1739"/>
                </a:lnTo>
                <a:lnTo>
                  <a:pt x="1034" y="2185"/>
                </a:lnTo>
                <a:close/>
                <a:moveTo>
                  <a:pt x="1181" y="1886"/>
                </a:moveTo>
                <a:lnTo>
                  <a:pt x="1328" y="1886"/>
                </a:lnTo>
                <a:lnTo>
                  <a:pt x="1328" y="2038"/>
                </a:lnTo>
                <a:lnTo>
                  <a:pt x="1181" y="2038"/>
                </a:lnTo>
                <a:lnTo>
                  <a:pt x="1181" y="1886"/>
                </a:lnTo>
                <a:close/>
                <a:moveTo>
                  <a:pt x="350" y="2185"/>
                </a:moveTo>
                <a:lnTo>
                  <a:pt x="791" y="2185"/>
                </a:lnTo>
                <a:lnTo>
                  <a:pt x="791" y="1739"/>
                </a:lnTo>
                <a:lnTo>
                  <a:pt x="350" y="1739"/>
                </a:lnTo>
                <a:lnTo>
                  <a:pt x="350" y="2185"/>
                </a:lnTo>
                <a:close/>
                <a:moveTo>
                  <a:pt x="497" y="1886"/>
                </a:moveTo>
                <a:lnTo>
                  <a:pt x="644" y="1886"/>
                </a:lnTo>
                <a:lnTo>
                  <a:pt x="644" y="2038"/>
                </a:lnTo>
                <a:lnTo>
                  <a:pt x="497" y="2038"/>
                </a:lnTo>
                <a:lnTo>
                  <a:pt x="497" y="1886"/>
                </a:lnTo>
                <a:close/>
                <a:moveTo>
                  <a:pt x="350" y="1535"/>
                </a:moveTo>
                <a:lnTo>
                  <a:pt x="791" y="1535"/>
                </a:lnTo>
                <a:lnTo>
                  <a:pt x="791" y="1089"/>
                </a:lnTo>
                <a:lnTo>
                  <a:pt x="350" y="1089"/>
                </a:lnTo>
                <a:lnTo>
                  <a:pt x="350" y="1535"/>
                </a:lnTo>
                <a:close/>
                <a:moveTo>
                  <a:pt x="497" y="1236"/>
                </a:moveTo>
                <a:lnTo>
                  <a:pt x="644" y="1236"/>
                </a:lnTo>
                <a:lnTo>
                  <a:pt x="644" y="1388"/>
                </a:lnTo>
                <a:lnTo>
                  <a:pt x="497" y="1388"/>
                </a:lnTo>
                <a:lnTo>
                  <a:pt x="497" y="1236"/>
                </a:lnTo>
                <a:close/>
                <a:moveTo>
                  <a:pt x="1034" y="1535"/>
                </a:moveTo>
                <a:lnTo>
                  <a:pt x="1475" y="1535"/>
                </a:lnTo>
                <a:lnTo>
                  <a:pt x="1475" y="1089"/>
                </a:lnTo>
                <a:lnTo>
                  <a:pt x="1034" y="1089"/>
                </a:lnTo>
                <a:lnTo>
                  <a:pt x="1034" y="1535"/>
                </a:lnTo>
                <a:close/>
                <a:moveTo>
                  <a:pt x="1181" y="1236"/>
                </a:moveTo>
                <a:lnTo>
                  <a:pt x="1328" y="1236"/>
                </a:lnTo>
                <a:lnTo>
                  <a:pt x="1328" y="1388"/>
                </a:lnTo>
                <a:lnTo>
                  <a:pt x="1181" y="1388"/>
                </a:lnTo>
                <a:lnTo>
                  <a:pt x="1181" y="1236"/>
                </a:lnTo>
                <a:close/>
                <a:moveTo>
                  <a:pt x="1716" y="1535"/>
                </a:moveTo>
                <a:lnTo>
                  <a:pt x="2157" y="1535"/>
                </a:lnTo>
                <a:lnTo>
                  <a:pt x="2157" y="1089"/>
                </a:lnTo>
                <a:lnTo>
                  <a:pt x="1716" y="1089"/>
                </a:lnTo>
                <a:lnTo>
                  <a:pt x="1716" y="1535"/>
                </a:lnTo>
                <a:close/>
                <a:moveTo>
                  <a:pt x="1863" y="1236"/>
                </a:moveTo>
                <a:lnTo>
                  <a:pt x="2010" y="1236"/>
                </a:lnTo>
                <a:lnTo>
                  <a:pt x="2010" y="1388"/>
                </a:lnTo>
                <a:lnTo>
                  <a:pt x="1863" y="1388"/>
                </a:lnTo>
                <a:lnTo>
                  <a:pt x="1863" y="12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8510192" y="8344944"/>
            <a:ext cx="581686" cy="768634"/>
          </a:xfrm>
          <a:custGeom>
            <a:avLst/>
            <a:gdLst>
              <a:gd name="T0" fmla="*/ 1075 w 1162"/>
              <a:gd name="T1" fmla="*/ 1536 h 1536"/>
              <a:gd name="T2" fmla="*/ 1075 w 1162"/>
              <a:gd name="T3" fmla="*/ 1098 h 1536"/>
              <a:gd name="T4" fmla="*/ 1162 w 1162"/>
              <a:gd name="T5" fmla="*/ 1098 h 1536"/>
              <a:gd name="T6" fmla="*/ 1162 w 1162"/>
              <a:gd name="T7" fmla="*/ 1000 h 1536"/>
              <a:gd name="T8" fmla="*/ 975 w 1162"/>
              <a:gd name="T9" fmla="*/ 816 h 1536"/>
              <a:gd name="T10" fmla="*/ 975 w 1162"/>
              <a:gd name="T11" fmla="*/ 637 h 1536"/>
              <a:gd name="T12" fmla="*/ 1072 w 1162"/>
              <a:gd name="T13" fmla="*/ 637 h 1536"/>
              <a:gd name="T14" fmla="*/ 1072 w 1162"/>
              <a:gd name="T15" fmla="*/ 201 h 1536"/>
              <a:gd name="T16" fmla="*/ 871 w 1162"/>
              <a:gd name="T17" fmla="*/ 0 h 1536"/>
              <a:gd name="T18" fmla="*/ 514 w 1162"/>
              <a:gd name="T19" fmla="*/ 0 h 1536"/>
              <a:gd name="T20" fmla="*/ 314 w 1162"/>
              <a:gd name="T21" fmla="*/ 201 h 1536"/>
              <a:gd name="T22" fmla="*/ 314 w 1162"/>
              <a:gd name="T23" fmla="*/ 457 h 1536"/>
              <a:gd name="T24" fmla="*/ 0 w 1162"/>
              <a:gd name="T25" fmla="*/ 457 h 1536"/>
              <a:gd name="T26" fmla="*/ 0 w 1162"/>
              <a:gd name="T27" fmla="*/ 935 h 1536"/>
              <a:gd name="T28" fmla="*/ 163 w 1162"/>
              <a:gd name="T29" fmla="*/ 1098 h 1536"/>
              <a:gd name="T30" fmla="*/ 321 w 1162"/>
              <a:gd name="T31" fmla="*/ 1098 h 1536"/>
              <a:gd name="T32" fmla="*/ 321 w 1162"/>
              <a:gd name="T33" fmla="*/ 1536 h 1536"/>
              <a:gd name="T34" fmla="*/ 411 w 1162"/>
              <a:gd name="T35" fmla="*/ 1536 h 1536"/>
              <a:gd name="T36" fmla="*/ 411 w 1162"/>
              <a:gd name="T37" fmla="*/ 1378 h 1536"/>
              <a:gd name="T38" fmla="*/ 985 w 1162"/>
              <a:gd name="T39" fmla="*/ 1378 h 1536"/>
              <a:gd name="T40" fmla="*/ 985 w 1162"/>
              <a:gd name="T41" fmla="*/ 1536 h 1536"/>
              <a:gd name="T42" fmla="*/ 1075 w 1162"/>
              <a:gd name="T43" fmla="*/ 1536 h 1536"/>
              <a:gd name="T44" fmla="*/ 404 w 1162"/>
              <a:gd name="T45" fmla="*/ 201 h 1536"/>
              <a:gd name="T46" fmla="*/ 514 w 1162"/>
              <a:gd name="T47" fmla="*/ 90 h 1536"/>
              <a:gd name="T48" fmla="*/ 871 w 1162"/>
              <a:gd name="T49" fmla="*/ 90 h 1536"/>
              <a:gd name="T50" fmla="*/ 982 w 1162"/>
              <a:gd name="T51" fmla="*/ 201 h 1536"/>
              <a:gd name="T52" fmla="*/ 982 w 1162"/>
              <a:gd name="T53" fmla="*/ 547 h 1536"/>
              <a:gd name="T54" fmla="*/ 602 w 1162"/>
              <a:gd name="T55" fmla="*/ 547 h 1536"/>
              <a:gd name="T56" fmla="*/ 602 w 1162"/>
              <a:gd name="T57" fmla="*/ 457 h 1536"/>
              <a:gd name="T58" fmla="*/ 404 w 1162"/>
              <a:gd name="T59" fmla="*/ 457 h 1536"/>
              <a:gd name="T60" fmla="*/ 404 w 1162"/>
              <a:gd name="T61" fmla="*/ 201 h 1536"/>
              <a:gd name="T62" fmla="*/ 885 w 1162"/>
              <a:gd name="T63" fmla="*/ 637 h 1536"/>
              <a:gd name="T64" fmla="*/ 885 w 1162"/>
              <a:gd name="T65" fmla="*/ 816 h 1536"/>
              <a:gd name="T66" fmla="*/ 500 w 1162"/>
              <a:gd name="T67" fmla="*/ 816 h 1536"/>
              <a:gd name="T68" fmla="*/ 500 w 1162"/>
              <a:gd name="T69" fmla="*/ 727 h 1536"/>
              <a:gd name="T70" fmla="*/ 602 w 1162"/>
              <a:gd name="T71" fmla="*/ 727 h 1536"/>
              <a:gd name="T72" fmla="*/ 602 w 1162"/>
              <a:gd name="T73" fmla="*/ 637 h 1536"/>
              <a:gd name="T74" fmla="*/ 885 w 1162"/>
              <a:gd name="T75" fmla="*/ 637 h 1536"/>
              <a:gd name="T76" fmla="*/ 90 w 1162"/>
              <a:gd name="T77" fmla="*/ 547 h 1536"/>
              <a:gd name="T78" fmla="*/ 512 w 1162"/>
              <a:gd name="T79" fmla="*/ 547 h 1536"/>
              <a:gd name="T80" fmla="*/ 512 w 1162"/>
              <a:gd name="T81" fmla="*/ 637 h 1536"/>
              <a:gd name="T82" fmla="*/ 90 w 1162"/>
              <a:gd name="T83" fmla="*/ 637 h 1536"/>
              <a:gd name="T84" fmla="*/ 90 w 1162"/>
              <a:gd name="T85" fmla="*/ 547 h 1536"/>
              <a:gd name="T86" fmla="*/ 224 w 1162"/>
              <a:gd name="T87" fmla="*/ 1008 h 1536"/>
              <a:gd name="T88" fmla="*/ 163 w 1162"/>
              <a:gd name="T89" fmla="*/ 1008 h 1536"/>
              <a:gd name="T90" fmla="*/ 90 w 1162"/>
              <a:gd name="T91" fmla="*/ 935 h 1536"/>
              <a:gd name="T92" fmla="*/ 90 w 1162"/>
              <a:gd name="T93" fmla="*/ 727 h 1536"/>
              <a:gd name="T94" fmla="*/ 410 w 1162"/>
              <a:gd name="T95" fmla="*/ 727 h 1536"/>
              <a:gd name="T96" fmla="*/ 410 w 1162"/>
              <a:gd name="T97" fmla="*/ 816 h 1536"/>
              <a:gd name="T98" fmla="*/ 224 w 1162"/>
              <a:gd name="T99" fmla="*/ 1008 h 1536"/>
              <a:gd name="T100" fmla="*/ 314 w 1162"/>
              <a:gd name="T101" fmla="*/ 1008 h 1536"/>
              <a:gd name="T102" fmla="*/ 408 w 1162"/>
              <a:gd name="T103" fmla="*/ 906 h 1536"/>
              <a:gd name="T104" fmla="*/ 977 w 1162"/>
              <a:gd name="T105" fmla="*/ 906 h 1536"/>
              <a:gd name="T106" fmla="*/ 1072 w 1162"/>
              <a:gd name="T107" fmla="*/ 1008 h 1536"/>
              <a:gd name="T108" fmla="*/ 314 w 1162"/>
              <a:gd name="T109" fmla="*/ 1008 h 1536"/>
              <a:gd name="T110" fmla="*/ 411 w 1162"/>
              <a:gd name="T111" fmla="*/ 1288 h 1536"/>
              <a:gd name="T112" fmla="*/ 411 w 1162"/>
              <a:gd name="T113" fmla="*/ 1098 h 1536"/>
              <a:gd name="T114" fmla="*/ 985 w 1162"/>
              <a:gd name="T115" fmla="*/ 1098 h 1536"/>
              <a:gd name="T116" fmla="*/ 985 w 1162"/>
              <a:gd name="T117" fmla="*/ 1288 h 1536"/>
              <a:gd name="T118" fmla="*/ 411 w 1162"/>
              <a:gd name="T119" fmla="*/ 128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162" h="1536">
                <a:moveTo>
                  <a:pt x="1075" y="1536"/>
                </a:moveTo>
                <a:cubicBezTo>
                  <a:pt x="1075" y="1098"/>
                  <a:pt x="1075" y="1098"/>
                  <a:pt x="1075" y="1098"/>
                </a:cubicBezTo>
                <a:cubicBezTo>
                  <a:pt x="1162" y="1098"/>
                  <a:pt x="1162" y="1098"/>
                  <a:pt x="1162" y="1098"/>
                </a:cubicBezTo>
                <a:cubicBezTo>
                  <a:pt x="1162" y="1000"/>
                  <a:pt x="1162" y="1000"/>
                  <a:pt x="1162" y="1000"/>
                </a:cubicBezTo>
                <a:cubicBezTo>
                  <a:pt x="1162" y="898"/>
                  <a:pt x="1077" y="816"/>
                  <a:pt x="975" y="816"/>
                </a:cubicBezTo>
                <a:cubicBezTo>
                  <a:pt x="975" y="637"/>
                  <a:pt x="975" y="637"/>
                  <a:pt x="975" y="637"/>
                </a:cubicBezTo>
                <a:cubicBezTo>
                  <a:pt x="1072" y="637"/>
                  <a:pt x="1072" y="637"/>
                  <a:pt x="1072" y="637"/>
                </a:cubicBezTo>
                <a:cubicBezTo>
                  <a:pt x="1072" y="201"/>
                  <a:pt x="1072" y="201"/>
                  <a:pt x="1072" y="201"/>
                </a:cubicBezTo>
                <a:cubicBezTo>
                  <a:pt x="1072" y="90"/>
                  <a:pt x="982" y="0"/>
                  <a:pt x="871" y="0"/>
                </a:cubicBezTo>
                <a:cubicBezTo>
                  <a:pt x="514" y="0"/>
                  <a:pt x="514" y="0"/>
                  <a:pt x="514" y="0"/>
                </a:cubicBezTo>
                <a:cubicBezTo>
                  <a:pt x="404" y="0"/>
                  <a:pt x="314" y="90"/>
                  <a:pt x="314" y="201"/>
                </a:cubicBezTo>
                <a:cubicBezTo>
                  <a:pt x="314" y="457"/>
                  <a:pt x="314" y="457"/>
                  <a:pt x="314" y="457"/>
                </a:cubicBezTo>
                <a:cubicBezTo>
                  <a:pt x="0" y="457"/>
                  <a:pt x="0" y="457"/>
                  <a:pt x="0" y="457"/>
                </a:cubicBezTo>
                <a:cubicBezTo>
                  <a:pt x="0" y="935"/>
                  <a:pt x="0" y="935"/>
                  <a:pt x="0" y="935"/>
                </a:cubicBezTo>
                <a:cubicBezTo>
                  <a:pt x="0" y="1025"/>
                  <a:pt x="73" y="1098"/>
                  <a:pt x="163" y="1098"/>
                </a:cubicBezTo>
                <a:cubicBezTo>
                  <a:pt x="321" y="1098"/>
                  <a:pt x="321" y="1098"/>
                  <a:pt x="321" y="1098"/>
                </a:cubicBezTo>
                <a:cubicBezTo>
                  <a:pt x="321" y="1536"/>
                  <a:pt x="321" y="1536"/>
                  <a:pt x="321" y="1536"/>
                </a:cubicBezTo>
                <a:cubicBezTo>
                  <a:pt x="411" y="1536"/>
                  <a:pt x="411" y="1536"/>
                  <a:pt x="411" y="1536"/>
                </a:cubicBezTo>
                <a:cubicBezTo>
                  <a:pt x="411" y="1378"/>
                  <a:pt x="411" y="1378"/>
                  <a:pt x="411" y="1378"/>
                </a:cubicBezTo>
                <a:cubicBezTo>
                  <a:pt x="985" y="1378"/>
                  <a:pt x="985" y="1378"/>
                  <a:pt x="985" y="1378"/>
                </a:cubicBezTo>
                <a:cubicBezTo>
                  <a:pt x="985" y="1536"/>
                  <a:pt x="985" y="1536"/>
                  <a:pt x="985" y="1536"/>
                </a:cubicBezTo>
                <a:lnTo>
                  <a:pt x="1075" y="1536"/>
                </a:lnTo>
                <a:close/>
                <a:moveTo>
                  <a:pt x="404" y="201"/>
                </a:moveTo>
                <a:cubicBezTo>
                  <a:pt x="404" y="140"/>
                  <a:pt x="453" y="90"/>
                  <a:pt x="514" y="90"/>
                </a:cubicBezTo>
                <a:cubicBezTo>
                  <a:pt x="871" y="90"/>
                  <a:pt x="871" y="90"/>
                  <a:pt x="871" y="90"/>
                </a:cubicBezTo>
                <a:cubicBezTo>
                  <a:pt x="932" y="90"/>
                  <a:pt x="982" y="140"/>
                  <a:pt x="982" y="201"/>
                </a:cubicBezTo>
                <a:cubicBezTo>
                  <a:pt x="982" y="547"/>
                  <a:pt x="982" y="547"/>
                  <a:pt x="982" y="547"/>
                </a:cubicBezTo>
                <a:cubicBezTo>
                  <a:pt x="602" y="547"/>
                  <a:pt x="602" y="547"/>
                  <a:pt x="602" y="547"/>
                </a:cubicBezTo>
                <a:cubicBezTo>
                  <a:pt x="602" y="457"/>
                  <a:pt x="602" y="457"/>
                  <a:pt x="602" y="457"/>
                </a:cubicBezTo>
                <a:cubicBezTo>
                  <a:pt x="404" y="457"/>
                  <a:pt x="404" y="457"/>
                  <a:pt x="404" y="457"/>
                </a:cubicBezTo>
                <a:lnTo>
                  <a:pt x="404" y="201"/>
                </a:lnTo>
                <a:close/>
                <a:moveTo>
                  <a:pt x="885" y="637"/>
                </a:moveTo>
                <a:cubicBezTo>
                  <a:pt x="885" y="816"/>
                  <a:pt x="885" y="816"/>
                  <a:pt x="885" y="816"/>
                </a:cubicBezTo>
                <a:cubicBezTo>
                  <a:pt x="500" y="816"/>
                  <a:pt x="500" y="816"/>
                  <a:pt x="500" y="816"/>
                </a:cubicBezTo>
                <a:cubicBezTo>
                  <a:pt x="500" y="727"/>
                  <a:pt x="500" y="727"/>
                  <a:pt x="500" y="727"/>
                </a:cubicBezTo>
                <a:cubicBezTo>
                  <a:pt x="602" y="727"/>
                  <a:pt x="602" y="727"/>
                  <a:pt x="602" y="727"/>
                </a:cubicBezTo>
                <a:cubicBezTo>
                  <a:pt x="602" y="637"/>
                  <a:pt x="602" y="637"/>
                  <a:pt x="602" y="637"/>
                </a:cubicBezTo>
                <a:lnTo>
                  <a:pt x="885" y="637"/>
                </a:lnTo>
                <a:close/>
                <a:moveTo>
                  <a:pt x="90" y="547"/>
                </a:moveTo>
                <a:cubicBezTo>
                  <a:pt x="512" y="547"/>
                  <a:pt x="512" y="547"/>
                  <a:pt x="512" y="547"/>
                </a:cubicBezTo>
                <a:cubicBezTo>
                  <a:pt x="512" y="637"/>
                  <a:pt x="512" y="637"/>
                  <a:pt x="512" y="637"/>
                </a:cubicBezTo>
                <a:cubicBezTo>
                  <a:pt x="90" y="637"/>
                  <a:pt x="90" y="637"/>
                  <a:pt x="90" y="637"/>
                </a:cubicBezTo>
                <a:lnTo>
                  <a:pt x="90" y="547"/>
                </a:lnTo>
                <a:close/>
                <a:moveTo>
                  <a:pt x="224" y="1008"/>
                </a:moveTo>
                <a:cubicBezTo>
                  <a:pt x="163" y="1008"/>
                  <a:pt x="163" y="1008"/>
                  <a:pt x="163" y="1008"/>
                </a:cubicBezTo>
                <a:cubicBezTo>
                  <a:pt x="123" y="1008"/>
                  <a:pt x="90" y="975"/>
                  <a:pt x="90" y="935"/>
                </a:cubicBezTo>
                <a:cubicBezTo>
                  <a:pt x="90" y="727"/>
                  <a:pt x="90" y="727"/>
                  <a:pt x="90" y="727"/>
                </a:cubicBezTo>
                <a:cubicBezTo>
                  <a:pt x="410" y="727"/>
                  <a:pt x="410" y="727"/>
                  <a:pt x="410" y="727"/>
                </a:cubicBezTo>
                <a:cubicBezTo>
                  <a:pt x="410" y="816"/>
                  <a:pt x="410" y="816"/>
                  <a:pt x="410" y="816"/>
                </a:cubicBezTo>
                <a:cubicBezTo>
                  <a:pt x="304" y="815"/>
                  <a:pt x="223" y="903"/>
                  <a:pt x="224" y="1008"/>
                </a:cubicBezTo>
                <a:close/>
                <a:moveTo>
                  <a:pt x="314" y="1008"/>
                </a:moveTo>
                <a:cubicBezTo>
                  <a:pt x="313" y="954"/>
                  <a:pt x="351" y="906"/>
                  <a:pt x="408" y="906"/>
                </a:cubicBezTo>
                <a:cubicBezTo>
                  <a:pt x="977" y="906"/>
                  <a:pt x="977" y="906"/>
                  <a:pt x="977" y="906"/>
                </a:cubicBezTo>
                <a:cubicBezTo>
                  <a:pt x="1029" y="906"/>
                  <a:pt x="1072" y="950"/>
                  <a:pt x="1072" y="1008"/>
                </a:cubicBezTo>
                <a:lnTo>
                  <a:pt x="314" y="1008"/>
                </a:lnTo>
                <a:close/>
                <a:moveTo>
                  <a:pt x="411" y="1288"/>
                </a:moveTo>
                <a:cubicBezTo>
                  <a:pt x="411" y="1098"/>
                  <a:pt x="411" y="1098"/>
                  <a:pt x="411" y="1098"/>
                </a:cubicBezTo>
                <a:cubicBezTo>
                  <a:pt x="985" y="1098"/>
                  <a:pt x="985" y="1098"/>
                  <a:pt x="985" y="1098"/>
                </a:cubicBezTo>
                <a:cubicBezTo>
                  <a:pt x="985" y="1288"/>
                  <a:pt x="985" y="1288"/>
                  <a:pt x="985" y="1288"/>
                </a:cubicBezTo>
                <a:lnTo>
                  <a:pt x="411" y="12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0"/>
          <p:cNvSpPr>
            <a:spLocks noEditPoints="1"/>
          </p:cNvSpPr>
          <p:nvPr/>
        </p:nvSpPr>
        <p:spPr bwMode="auto">
          <a:xfrm>
            <a:off x="6182631" y="2736674"/>
            <a:ext cx="743810" cy="768634"/>
          </a:xfrm>
          <a:custGeom>
            <a:avLst/>
            <a:gdLst>
              <a:gd name="T0" fmla="*/ 239 w 1486"/>
              <a:gd name="T1" fmla="*/ 1402 h 1536"/>
              <a:gd name="T2" fmla="*/ 423 w 1486"/>
              <a:gd name="T3" fmla="*/ 1352 h 1536"/>
              <a:gd name="T4" fmla="*/ 1264 w 1486"/>
              <a:gd name="T5" fmla="*/ 365 h 1536"/>
              <a:gd name="T6" fmla="*/ 1486 w 1486"/>
              <a:gd name="T7" fmla="*/ 154 h 1536"/>
              <a:gd name="T8" fmla="*/ 398 w 1486"/>
              <a:gd name="T9" fmla="*/ 0 h 1536"/>
              <a:gd name="T10" fmla="*/ 194 w 1486"/>
              <a:gd name="T11" fmla="*/ 776 h 1536"/>
              <a:gd name="T12" fmla="*/ 55 w 1486"/>
              <a:gd name="T13" fmla="*/ 1536 h 1536"/>
              <a:gd name="T14" fmla="*/ 1330 w 1486"/>
              <a:gd name="T15" fmla="*/ 91 h 1536"/>
              <a:gd name="T16" fmla="*/ 1396 w 1486"/>
              <a:gd name="T17" fmla="*/ 274 h 1536"/>
              <a:gd name="T18" fmla="*/ 1264 w 1486"/>
              <a:gd name="T19" fmla="*/ 154 h 1536"/>
              <a:gd name="T20" fmla="*/ 239 w 1486"/>
              <a:gd name="T21" fmla="*/ 1289 h 1536"/>
              <a:gd name="T22" fmla="*/ 145 w 1486"/>
              <a:gd name="T23" fmla="*/ 1155 h 1536"/>
              <a:gd name="T24" fmla="*/ 333 w 1486"/>
              <a:gd name="T25" fmla="*/ 1360 h 1536"/>
              <a:gd name="T26" fmla="*/ 398 w 1486"/>
              <a:gd name="T27" fmla="*/ 92 h 1536"/>
              <a:gd name="T28" fmla="*/ 1174 w 1486"/>
              <a:gd name="T29" fmla="*/ 154 h 1536"/>
              <a:gd name="T30" fmla="*/ 423 w 1486"/>
              <a:gd name="T31" fmla="*/ 1262 h 1536"/>
              <a:gd name="T32" fmla="*/ 284 w 1486"/>
              <a:gd name="T33" fmla="*/ 776 h 1536"/>
              <a:gd name="T34" fmla="*/ 126 w 1486"/>
              <a:gd name="T35" fmla="*/ 961 h 1536"/>
              <a:gd name="T36" fmla="*/ 352 w 1486"/>
              <a:gd name="T37" fmla="*/ 965 h 1536"/>
              <a:gd name="T38" fmla="*/ 126 w 1486"/>
              <a:gd name="T39" fmla="*/ 961 h 1536"/>
              <a:gd name="T40" fmla="*/ 1068 w 1486"/>
              <a:gd name="T41" fmla="*/ 1045 h 1536"/>
              <a:gd name="T42" fmla="*/ 617 w 1486"/>
              <a:gd name="T43" fmla="*/ 1135 h 1536"/>
              <a:gd name="T44" fmla="*/ 1066 w 1486"/>
              <a:gd name="T45" fmla="*/ 324 h 1536"/>
              <a:gd name="T46" fmla="*/ 602 w 1486"/>
              <a:gd name="T47" fmla="*/ 234 h 1536"/>
              <a:gd name="T48" fmla="*/ 1066 w 1486"/>
              <a:gd name="T49" fmla="*/ 324 h 1536"/>
              <a:gd name="T50" fmla="*/ 390 w 1486"/>
              <a:gd name="T51" fmla="*/ 499 h 1536"/>
              <a:gd name="T52" fmla="*/ 1066 w 1486"/>
              <a:gd name="T53" fmla="*/ 409 h 1536"/>
              <a:gd name="T54" fmla="*/ 392 w 1486"/>
              <a:gd name="T55" fmla="*/ 584 h 1536"/>
              <a:gd name="T56" fmla="*/ 1068 w 1486"/>
              <a:gd name="T57" fmla="*/ 674 h 1536"/>
              <a:gd name="T58" fmla="*/ 392 w 1486"/>
              <a:gd name="T59" fmla="*/ 584 h 1536"/>
              <a:gd name="T60" fmla="*/ 390 w 1486"/>
              <a:gd name="T61" fmla="*/ 324 h 1536"/>
              <a:gd name="T62" fmla="*/ 481 w 1486"/>
              <a:gd name="T63" fmla="*/ 23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6" h="1536">
                <a:moveTo>
                  <a:pt x="55" y="1536"/>
                </a:moveTo>
                <a:cubicBezTo>
                  <a:pt x="239" y="1402"/>
                  <a:pt x="239" y="1402"/>
                  <a:pt x="239" y="1402"/>
                </a:cubicBezTo>
                <a:cubicBezTo>
                  <a:pt x="423" y="1536"/>
                  <a:pt x="423" y="1536"/>
                  <a:pt x="423" y="1536"/>
                </a:cubicBezTo>
                <a:cubicBezTo>
                  <a:pt x="423" y="1352"/>
                  <a:pt x="423" y="1352"/>
                  <a:pt x="423" y="1352"/>
                </a:cubicBezTo>
                <a:cubicBezTo>
                  <a:pt x="1264" y="1352"/>
                  <a:pt x="1264" y="1352"/>
                  <a:pt x="1264" y="1352"/>
                </a:cubicBezTo>
                <a:cubicBezTo>
                  <a:pt x="1264" y="365"/>
                  <a:pt x="1264" y="365"/>
                  <a:pt x="1264" y="365"/>
                </a:cubicBezTo>
                <a:cubicBezTo>
                  <a:pt x="1486" y="365"/>
                  <a:pt x="1486" y="365"/>
                  <a:pt x="1486" y="365"/>
                </a:cubicBezTo>
                <a:cubicBezTo>
                  <a:pt x="1486" y="154"/>
                  <a:pt x="1486" y="154"/>
                  <a:pt x="1486" y="154"/>
                </a:cubicBezTo>
                <a:cubicBezTo>
                  <a:pt x="1486" y="70"/>
                  <a:pt x="1418" y="0"/>
                  <a:pt x="1334" y="0"/>
                </a:cubicBezTo>
                <a:cubicBezTo>
                  <a:pt x="398" y="0"/>
                  <a:pt x="398" y="0"/>
                  <a:pt x="398" y="0"/>
                </a:cubicBezTo>
                <a:cubicBezTo>
                  <a:pt x="285" y="0"/>
                  <a:pt x="194" y="93"/>
                  <a:pt x="194" y="205"/>
                </a:cubicBezTo>
                <a:cubicBezTo>
                  <a:pt x="194" y="776"/>
                  <a:pt x="194" y="776"/>
                  <a:pt x="194" y="776"/>
                </a:cubicBezTo>
                <a:cubicBezTo>
                  <a:pt x="69" y="805"/>
                  <a:pt x="0" y="946"/>
                  <a:pt x="55" y="1062"/>
                </a:cubicBezTo>
                <a:lnTo>
                  <a:pt x="55" y="1536"/>
                </a:lnTo>
                <a:close/>
                <a:moveTo>
                  <a:pt x="1264" y="154"/>
                </a:moveTo>
                <a:cubicBezTo>
                  <a:pt x="1264" y="119"/>
                  <a:pt x="1296" y="91"/>
                  <a:pt x="1330" y="91"/>
                </a:cubicBezTo>
                <a:cubicBezTo>
                  <a:pt x="1365" y="91"/>
                  <a:pt x="1396" y="119"/>
                  <a:pt x="1396" y="154"/>
                </a:cubicBezTo>
                <a:cubicBezTo>
                  <a:pt x="1396" y="274"/>
                  <a:pt x="1396" y="274"/>
                  <a:pt x="1396" y="274"/>
                </a:cubicBezTo>
                <a:cubicBezTo>
                  <a:pt x="1264" y="274"/>
                  <a:pt x="1264" y="274"/>
                  <a:pt x="1264" y="274"/>
                </a:cubicBezTo>
                <a:lnTo>
                  <a:pt x="1264" y="154"/>
                </a:lnTo>
                <a:close/>
                <a:moveTo>
                  <a:pt x="333" y="1360"/>
                </a:moveTo>
                <a:cubicBezTo>
                  <a:pt x="239" y="1289"/>
                  <a:pt x="239" y="1289"/>
                  <a:pt x="239" y="1289"/>
                </a:cubicBezTo>
                <a:cubicBezTo>
                  <a:pt x="145" y="1360"/>
                  <a:pt x="145" y="1360"/>
                  <a:pt x="145" y="1360"/>
                </a:cubicBezTo>
                <a:cubicBezTo>
                  <a:pt x="145" y="1155"/>
                  <a:pt x="145" y="1155"/>
                  <a:pt x="145" y="1155"/>
                </a:cubicBezTo>
                <a:cubicBezTo>
                  <a:pt x="204" y="1186"/>
                  <a:pt x="274" y="1186"/>
                  <a:pt x="333" y="1155"/>
                </a:cubicBezTo>
                <a:lnTo>
                  <a:pt x="333" y="1360"/>
                </a:lnTo>
                <a:close/>
                <a:moveTo>
                  <a:pt x="284" y="205"/>
                </a:moveTo>
                <a:cubicBezTo>
                  <a:pt x="284" y="143"/>
                  <a:pt x="335" y="92"/>
                  <a:pt x="398" y="92"/>
                </a:cubicBezTo>
                <a:cubicBezTo>
                  <a:pt x="1188" y="92"/>
                  <a:pt x="1188" y="92"/>
                  <a:pt x="1188" y="92"/>
                </a:cubicBezTo>
                <a:cubicBezTo>
                  <a:pt x="1179" y="111"/>
                  <a:pt x="1174" y="132"/>
                  <a:pt x="1174" y="154"/>
                </a:cubicBezTo>
                <a:cubicBezTo>
                  <a:pt x="1174" y="1262"/>
                  <a:pt x="1174" y="1262"/>
                  <a:pt x="1174" y="1262"/>
                </a:cubicBezTo>
                <a:cubicBezTo>
                  <a:pt x="423" y="1262"/>
                  <a:pt x="423" y="1262"/>
                  <a:pt x="423" y="1262"/>
                </a:cubicBezTo>
                <a:cubicBezTo>
                  <a:pt x="423" y="1062"/>
                  <a:pt x="423" y="1062"/>
                  <a:pt x="423" y="1062"/>
                </a:cubicBezTo>
                <a:cubicBezTo>
                  <a:pt x="477" y="946"/>
                  <a:pt x="409" y="805"/>
                  <a:pt x="284" y="776"/>
                </a:cubicBezTo>
                <a:lnTo>
                  <a:pt x="284" y="205"/>
                </a:lnTo>
                <a:close/>
                <a:moveTo>
                  <a:pt x="126" y="961"/>
                </a:moveTo>
                <a:cubicBezTo>
                  <a:pt x="133" y="905"/>
                  <a:pt x="182" y="861"/>
                  <a:pt x="239" y="861"/>
                </a:cubicBezTo>
                <a:cubicBezTo>
                  <a:pt x="297" y="861"/>
                  <a:pt x="347" y="907"/>
                  <a:pt x="352" y="965"/>
                </a:cubicBezTo>
                <a:cubicBezTo>
                  <a:pt x="358" y="1031"/>
                  <a:pt x="304" y="1088"/>
                  <a:pt x="239" y="1088"/>
                </a:cubicBezTo>
                <a:cubicBezTo>
                  <a:pt x="172" y="1088"/>
                  <a:pt x="118" y="1028"/>
                  <a:pt x="126" y="961"/>
                </a:cubicBezTo>
                <a:close/>
                <a:moveTo>
                  <a:pt x="617" y="1045"/>
                </a:moveTo>
                <a:cubicBezTo>
                  <a:pt x="1068" y="1045"/>
                  <a:pt x="1068" y="1045"/>
                  <a:pt x="1068" y="1045"/>
                </a:cubicBezTo>
                <a:cubicBezTo>
                  <a:pt x="1068" y="1135"/>
                  <a:pt x="1068" y="1135"/>
                  <a:pt x="1068" y="1135"/>
                </a:cubicBezTo>
                <a:cubicBezTo>
                  <a:pt x="617" y="1135"/>
                  <a:pt x="617" y="1135"/>
                  <a:pt x="617" y="1135"/>
                </a:cubicBezTo>
                <a:lnTo>
                  <a:pt x="617" y="1045"/>
                </a:lnTo>
                <a:close/>
                <a:moveTo>
                  <a:pt x="1066" y="324"/>
                </a:moveTo>
                <a:cubicBezTo>
                  <a:pt x="602" y="324"/>
                  <a:pt x="602" y="324"/>
                  <a:pt x="602" y="324"/>
                </a:cubicBezTo>
                <a:cubicBezTo>
                  <a:pt x="602" y="234"/>
                  <a:pt x="602" y="234"/>
                  <a:pt x="602" y="234"/>
                </a:cubicBezTo>
                <a:cubicBezTo>
                  <a:pt x="1066" y="234"/>
                  <a:pt x="1066" y="234"/>
                  <a:pt x="1066" y="234"/>
                </a:cubicBezTo>
                <a:lnTo>
                  <a:pt x="1066" y="324"/>
                </a:lnTo>
                <a:close/>
                <a:moveTo>
                  <a:pt x="1066" y="499"/>
                </a:moveTo>
                <a:cubicBezTo>
                  <a:pt x="390" y="499"/>
                  <a:pt x="390" y="499"/>
                  <a:pt x="390" y="499"/>
                </a:cubicBezTo>
                <a:cubicBezTo>
                  <a:pt x="390" y="409"/>
                  <a:pt x="390" y="409"/>
                  <a:pt x="390" y="409"/>
                </a:cubicBezTo>
                <a:cubicBezTo>
                  <a:pt x="1066" y="409"/>
                  <a:pt x="1066" y="409"/>
                  <a:pt x="1066" y="409"/>
                </a:cubicBezTo>
                <a:lnTo>
                  <a:pt x="1066" y="499"/>
                </a:lnTo>
                <a:close/>
                <a:moveTo>
                  <a:pt x="392" y="584"/>
                </a:moveTo>
                <a:cubicBezTo>
                  <a:pt x="1068" y="584"/>
                  <a:pt x="1068" y="584"/>
                  <a:pt x="1068" y="584"/>
                </a:cubicBezTo>
                <a:cubicBezTo>
                  <a:pt x="1068" y="674"/>
                  <a:pt x="1068" y="674"/>
                  <a:pt x="1068" y="674"/>
                </a:cubicBezTo>
                <a:cubicBezTo>
                  <a:pt x="392" y="674"/>
                  <a:pt x="392" y="674"/>
                  <a:pt x="392" y="674"/>
                </a:cubicBezTo>
                <a:lnTo>
                  <a:pt x="392" y="584"/>
                </a:lnTo>
                <a:close/>
                <a:moveTo>
                  <a:pt x="481" y="324"/>
                </a:moveTo>
                <a:cubicBezTo>
                  <a:pt x="390" y="324"/>
                  <a:pt x="390" y="324"/>
                  <a:pt x="390" y="324"/>
                </a:cubicBezTo>
                <a:cubicBezTo>
                  <a:pt x="390" y="234"/>
                  <a:pt x="390" y="234"/>
                  <a:pt x="390" y="234"/>
                </a:cubicBezTo>
                <a:cubicBezTo>
                  <a:pt x="481" y="234"/>
                  <a:pt x="481" y="234"/>
                  <a:pt x="481" y="234"/>
                </a:cubicBezTo>
                <a:lnTo>
                  <a:pt x="481" y="3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3966779" y="2736674"/>
            <a:ext cx="682515" cy="768634"/>
          </a:xfrm>
          <a:custGeom>
            <a:avLst/>
            <a:gdLst>
              <a:gd name="T0" fmla="*/ 1170 w 1364"/>
              <a:gd name="T1" fmla="*/ 1536 h 1536"/>
              <a:gd name="T2" fmla="*/ 1364 w 1364"/>
              <a:gd name="T3" fmla="*/ 999 h 1536"/>
              <a:gd name="T4" fmla="*/ 1193 w 1364"/>
              <a:gd name="T5" fmla="*/ 591 h 1536"/>
              <a:gd name="T6" fmla="*/ 885 w 1364"/>
              <a:gd name="T7" fmla="*/ 194 h 1536"/>
              <a:gd name="T8" fmla="*/ 751 w 1364"/>
              <a:gd name="T9" fmla="*/ 0 h 1536"/>
              <a:gd name="T10" fmla="*/ 480 w 1364"/>
              <a:gd name="T11" fmla="*/ 133 h 1536"/>
              <a:gd name="T12" fmla="*/ 271 w 1364"/>
              <a:gd name="T13" fmla="*/ 323 h 1536"/>
              <a:gd name="T14" fmla="*/ 171 w 1364"/>
              <a:gd name="T15" fmla="*/ 999 h 1536"/>
              <a:gd name="T16" fmla="*/ 0 w 1364"/>
              <a:gd name="T17" fmla="*/ 1328 h 1536"/>
              <a:gd name="T18" fmla="*/ 1194 w 1364"/>
              <a:gd name="T19" fmla="*/ 1089 h 1536"/>
              <a:gd name="T20" fmla="*/ 1274 w 1364"/>
              <a:gd name="T21" fmla="*/ 1328 h 1536"/>
              <a:gd name="T22" fmla="*/ 1194 w 1364"/>
              <a:gd name="T23" fmla="*/ 1089 h 1536"/>
              <a:gd name="T24" fmla="*/ 614 w 1364"/>
              <a:gd name="T25" fmla="*/ 90 h 1536"/>
              <a:gd name="T26" fmla="*/ 795 w 1364"/>
              <a:gd name="T27" fmla="*/ 133 h 1536"/>
              <a:gd name="T28" fmla="*/ 570 w 1364"/>
              <a:gd name="T29" fmla="*/ 181 h 1536"/>
              <a:gd name="T30" fmla="*/ 260 w 1364"/>
              <a:gd name="T31" fmla="*/ 591 h 1536"/>
              <a:gd name="T32" fmla="*/ 784 w 1364"/>
              <a:gd name="T33" fmla="*/ 271 h 1536"/>
              <a:gd name="T34" fmla="*/ 1104 w 1364"/>
              <a:gd name="T35" fmla="*/ 1447 h 1536"/>
              <a:gd name="T36" fmla="*/ 260 w 1364"/>
              <a:gd name="T37" fmla="*/ 591 h 1536"/>
              <a:gd name="T38" fmla="*/ 170 w 1364"/>
              <a:gd name="T39" fmla="*/ 1089 h 1536"/>
              <a:gd name="T40" fmla="*/ 90 w 1364"/>
              <a:gd name="T41" fmla="*/ 1328 h 1536"/>
              <a:gd name="T42" fmla="*/ 354 w 1364"/>
              <a:gd name="T43" fmla="*/ 1357 h 1536"/>
              <a:gd name="T44" fmla="*/ 1010 w 1364"/>
              <a:gd name="T45" fmla="*/ 821 h 1536"/>
              <a:gd name="T46" fmla="*/ 354 w 1364"/>
              <a:gd name="T47" fmla="*/ 1357 h 1536"/>
              <a:gd name="T48" fmla="*/ 920 w 1364"/>
              <a:gd name="T49" fmla="*/ 911 h 1536"/>
              <a:gd name="T50" fmla="*/ 444 w 1364"/>
              <a:gd name="T51" fmla="*/ 1000 h 1536"/>
              <a:gd name="T52" fmla="*/ 444 w 1364"/>
              <a:gd name="T53" fmla="*/ 1090 h 1536"/>
              <a:gd name="T54" fmla="*/ 525 w 1364"/>
              <a:gd name="T55" fmla="*/ 1181 h 1536"/>
              <a:gd name="T56" fmla="*/ 615 w 1364"/>
              <a:gd name="T57" fmla="*/ 1090 h 1536"/>
              <a:gd name="T58" fmla="*/ 920 w 1364"/>
              <a:gd name="T59" fmla="*/ 1267 h 1536"/>
              <a:gd name="T60" fmla="*/ 444 w 1364"/>
              <a:gd name="T61" fmla="*/ 1090 h 1536"/>
              <a:gd name="T62" fmla="*/ 489 w 1364"/>
              <a:gd name="T63" fmla="*/ 443 h 1536"/>
              <a:gd name="T64" fmla="*/ 875 w 1364"/>
              <a:gd name="T65" fmla="*/ 713 h 1536"/>
              <a:gd name="T66" fmla="*/ 785 w 1364"/>
              <a:gd name="T67" fmla="*/ 623 h 1536"/>
              <a:gd name="T68" fmla="*/ 579 w 1364"/>
              <a:gd name="T69" fmla="*/ 533 h 1536"/>
              <a:gd name="T70" fmla="*/ 785 w 1364"/>
              <a:gd name="T71" fmla="*/ 62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64" h="1536">
                <a:moveTo>
                  <a:pt x="192" y="1536"/>
                </a:moveTo>
                <a:cubicBezTo>
                  <a:pt x="1170" y="1536"/>
                  <a:pt x="1170" y="1536"/>
                  <a:pt x="1170" y="1536"/>
                </a:cubicBezTo>
                <a:cubicBezTo>
                  <a:pt x="1278" y="1529"/>
                  <a:pt x="1364" y="1436"/>
                  <a:pt x="1364" y="1328"/>
                </a:cubicBezTo>
                <a:cubicBezTo>
                  <a:pt x="1364" y="999"/>
                  <a:pt x="1364" y="999"/>
                  <a:pt x="1364" y="999"/>
                </a:cubicBezTo>
                <a:cubicBezTo>
                  <a:pt x="1193" y="999"/>
                  <a:pt x="1193" y="999"/>
                  <a:pt x="1193" y="999"/>
                </a:cubicBezTo>
                <a:cubicBezTo>
                  <a:pt x="1193" y="591"/>
                  <a:pt x="1193" y="591"/>
                  <a:pt x="1193" y="591"/>
                </a:cubicBezTo>
                <a:cubicBezTo>
                  <a:pt x="1193" y="492"/>
                  <a:pt x="1158" y="397"/>
                  <a:pt x="1093" y="323"/>
                </a:cubicBezTo>
                <a:cubicBezTo>
                  <a:pt x="1038" y="259"/>
                  <a:pt x="965" y="215"/>
                  <a:pt x="885" y="194"/>
                </a:cubicBezTo>
                <a:cubicBezTo>
                  <a:pt x="885" y="133"/>
                  <a:pt x="885" y="133"/>
                  <a:pt x="885" y="133"/>
                </a:cubicBezTo>
                <a:cubicBezTo>
                  <a:pt x="885" y="60"/>
                  <a:pt x="825" y="0"/>
                  <a:pt x="751" y="0"/>
                </a:cubicBezTo>
                <a:cubicBezTo>
                  <a:pt x="614" y="0"/>
                  <a:pt x="614" y="0"/>
                  <a:pt x="614" y="0"/>
                </a:cubicBezTo>
                <a:cubicBezTo>
                  <a:pt x="540" y="0"/>
                  <a:pt x="480" y="60"/>
                  <a:pt x="480" y="133"/>
                </a:cubicBezTo>
                <a:cubicBezTo>
                  <a:pt x="480" y="194"/>
                  <a:pt x="480" y="194"/>
                  <a:pt x="480" y="194"/>
                </a:cubicBezTo>
                <a:cubicBezTo>
                  <a:pt x="399" y="215"/>
                  <a:pt x="326" y="259"/>
                  <a:pt x="271" y="323"/>
                </a:cubicBezTo>
                <a:cubicBezTo>
                  <a:pt x="207" y="397"/>
                  <a:pt x="171" y="492"/>
                  <a:pt x="171" y="591"/>
                </a:cubicBezTo>
                <a:cubicBezTo>
                  <a:pt x="171" y="999"/>
                  <a:pt x="171" y="999"/>
                  <a:pt x="171" y="999"/>
                </a:cubicBezTo>
                <a:cubicBezTo>
                  <a:pt x="0" y="999"/>
                  <a:pt x="0" y="999"/>
                  <a:pt x="0" y="999"/>
                </a:cubicBezTo>
                <a:cubicBezTo>
                  <a:pt x="0" y="1328"/>
                  <a:pt x="0" y="1328"/>
                  <a:pt x="0" y="1328"/>
                </a:cubicBezTo>
                <a:cubicBezTo>
                  <a:pt x="0" y="1435"/>
                  <a:pt x="85" y="1527"/>
                  <a:pt x="192" y="1536"/>
                </a:cubicBezTo>
                <a:close/>
                <a:moveTo>
                  <a:pt x="1194" y="1089"/>
                </a:moveTo>
                <a:cubicBezTo>
                  <a:pt x="1274" y="1089"/>
                  <a:pt x="1274" y="1089"/>
                  <a:pt x="1274" y="1089"/>
                </a:cubicBezTo>
                <a:cubicBezTo>
                  <a:pt x="1274" y="1328"/>
                  <a:pt x="1274" y="1328"/>
                  <a:pt x="1274" y="1328"/>
                </a:cubicBezTo>
                <a:cubicBezTo>
                  <a:pt x="1274" y="1380"/>
                  <a:pt x="1241" y="1425"/>
                  <a:pt x="1194" y="1440"/>
                </a:cubicBezTo>
                <a:lnTo>
                  <a:pt x="1194" y="1089"/>
                </a:lnTo>
                <a:close/>
                <a:moveTo>
                  <a:pt x="570" y="133"/>
                </a:moveTo>
                <a:cubicBezTo>
                  <a:pt x="570" y="109"/>
                  <a:pt x="589" y="90"/>
                  <a:pt x="614" y="90"/>
                </a:cubicBezTo>
                <a:cubicBezTo>
                  <a:pt x="751" y="90"/>
                  <a:pt x="751" y="90"/>
                  <a:pt x="751" y="90"/>
                </a:cubicBezTo>
                <a:cubicBezTo>
                  <a:pt x="775" y="90"/>
                  <a:pt x="795" y="109"/>
                  <a:pt x="795" y="133"/>
                </a:cubicBezTo>
                <a:cubicBezTo>
                  <a:pt x="795" y="181"/>
                  <a:pt x="795" y="181"/>
                  <a:pt x="795" y="181"/>
                </a:cubicBezTo>
                <a:cubicBezTo>
                  <a:pt x="791" y="181"/>
                  <a:pt x="573" y="181"/>
                  <a:pt x="570" y="181"/>
                </a:cubicBezTo>
                <a:lnTo>
                  <a:pt x="570" y="133"/>
                </a:lnTo>
                <a:close/>
                <a:moveTo>
                  <a:pt x="260" y="591"/>
                </a:moveTo>
                <a:cubicBezTo>
                  <a:pt x="260" y="417"/>
                  <a:pt x="406" y="271"/>
                  <a:pt x="580" y="271"/>
                </a:cubicBezTo>
                <a:cubicBezTo>
                  <a:pt x="784" y="271"/>
                  <a:pt x="784" y="271"/>
                  <a:pt x="784" y="271"/>
                </a:cubicBezTo>
                <a:cubicBezTo>
                  <a:pt x="958" y="271"/>
                  <a:pt x="1104" y="417"/>
                  <a:pt x="1104" y="591"/>
                </a:cubicBezTo>
                <a:cubicBezTo>
                  <a:pt x="1104" y="1447"/>
                  <a:pt x="1104" y="1447"/>
                  <a:pt x="1104" y="1447"/>
                </a:cubicBezTo>
                <a:cubicBezTo>
                  <a:pt x="260" y="1447"/>
                  <a:pt x="260" y="1447"/>
                  <a:pt x="260" y="1447"/>
                </a:cubicBezTo>
                <a:lnTo>
                  <a:pt x="260" y="591"/>
                </a:lnTo>
                <a:close/>
                <a:moveTo>
                  <a:pt x="90" y="1089"/>
                </a:moveTo>
                <a:cubicBezTo>
                  <a:pt x="170" y="1089"/>
                  <a:pt x="170" y="1089"/>
                  <a:pt x="170" y="1089"/>
                </a:cubicBezTo>
                <a:cubicBezTo>
                  <a:pt x="170" y="1440"/>
                  <a:pt x="170" y="1440"/>
                  <a:pt x="170" y="1440"/>
                </a:cubicBezTo>
                <a:cubicBezTo>
                  <a:pt x="124" y="1424"/>
                  <a:pt x="90" y="1380"/>
                  <a:pt x="90" y="1328"/>
                </a:cubicBezTo>
                <a:lnTo>
                  <a:pt x="90" y="1089"/>
                </a:lnTo>
                <a:close/>
                <a:moveTo>
                  <a:pt x="354" y="1357"/>
                </a:moveTo>
                <a:cubicBezTo>
                  <a:pt x="1010" y="1357"/>
                  <a:pt x="1010" y="1357"/>
                  <a:pt x="1010" y="1357"/>
                </a:cubicBezTo>
                <a:cubicBezTo>
                  <a:pt x="1010" y="821"/>
                  <a:pt x="1010" y="821"/>
                  <a:pt x="1010" y="821"/>
                </a:cubicBezTo>
                <a:cubicBezTo>
                  <a:pt x="354" y="821"/>
                  <a:pt x="354" y="821"/>
                  <a:pt x="354" y="821"/>
                </a:cubicBezTo>
                <a:lnTo>
                  <a:pt x="354" y="1357"/>
                </a:lnTo>
                <a:close/>
                <a:moveTo>
                  <a:pt x="444" y="911"/>
                </a:moveTo>
                <a:cubicBezTo>
                  <a:pt x="920" y="911"/>
                  <a:pt x="920" y="911"/>
                  <a:pt x="920" y="911"/>
                </a:cubicBezTo>
                <a:cubicBezTo>
                  <a:pt x="920" y="1000"/>
                  <a:pt x="920" y="1000"/>
                  <a:pt x="920" y="1000"/>
                </a:cubicBezTo>
                <a:cubicBezTo>
                  <a:pt x="444" y="1000"/>
                  <a:pt x="444" y="1000"/>
                  <a:pt x="444" y="1000"/>
                </a:cubicBezTo>
                <a:lnTo>
                  <a:pt x="444" y="911"/>
                </a:lnTo>
                <a:close/>
                <a:moveTo>
                  <a:pt x="444" y="1090"/>
                </a:moveTo>
                <a:cubicBezTo>
                  <a:pt x="525" y="1090"/>
                  <a:pt x="525" y="1090"/>
                  <a:pt x="525" y="1090"/>
                </a:cubicBezTo>
                <a:cubicBezTo>
                  <a:pt x="525" y="1181"/>
                  <a:pt x="525" y="1181"/>
                  <a:pt x="525" y="1181"/>
                </a:cubicBezTo>
                <a:cubicBezTo>
                  <a:pt x="615" y="1181"/>
                  <a:pt x="615" y="1181"/>
                  <a:pt x="615" y="1181"/>
                </a:cubicBezTo>
                <a:cubicBezTo>
                  <a:pt x="615" y="1090"/>
                  <a:pt x="615" y="1090"/>
                  <a:pt x="615" y="1090"/>
                </a:cubicBezTo>
                <a:cubicBezTo>
                  <a:pt x="920" y="1090"/>
                  <a:pt x="920" y="1090"/>
                  <a:pt x="920" y="1090"/>
                </a:cubicBezTo>
                <a:cubicBezTo>
                  <a:pt x="920" y="1267"/>
                  <a:pt x="920" y="1267"/>
                  <a:pt x="920" y="1267"/>
                </a:cubicBezTo>
                <a:cubicBezTo>
                  <a:pt x="444" y="1267"/>
                  <a:pt x="444" y="1267"/>
                  <a:pt x="444" y="1267"/>
                </a:cubicBezTo>
                <a:lnTo>
                  <a:pt x="444" y="1090"/>
                </a:lnTo>
                <a:close/>
                <a:moveTo>
                  <a:pt x="875" y="443"/>
                </a:moveTo>
                <a:cubicBezTo>
                  <a:pt x="489" y="443"/>
                  <a:pt x="489" y="443"/>
                  <a:pt x="489" y="443"/>
                </a:cubicBezTo>
                <a:cubicBezTo>
                  <a:pt x="489" y="713"/>
                  <a:pt x="489" y="713"/>
                  <a:pt x="489" y="713"/>
                </a:cubicBezTo>
                <a:cubicBezTo>
                  <a:pt x="875" y="713"/>
                  <a:pt x="875" y="713"/>
                  <a:pt x="875" y="713"/>
                </a:cubicBezTo>
                <a:lnTo>
                  <a:pt x="875" y="443"/>
                </a:lnTo>
                <a:close/>
                <a:moveTo>
                  <a:pt x="785" y="623"/>
                </a:moveTo>
                <a:cubicBezTo>
                  <a:pt x="579" y="623"/>
                  <a:pt x="579" y="623"/>
                  <a:pt x="579" y="623"/>
                </a:cubicBezTo>
                <a:cubicBezTo>
                  <a:pt x="579" y="533"/>
                  <a:pt x="579" y="533"/>
                  <a:pt x="579" y="533"/>
                </a:cubicBezTo>
                <a:cubicBezTo>
                  <a:pt x="785" y="533"/>
                  <a:pt x="785" y="533"/>
                  <a:pt x="785" y="533"/>
                </a:cubicBezTo>
                <a:lnTo>
                  <a:pt x="785" y="6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10662144" y="2736674"/>
            <a:ext cx="768634" cy="768634"/>
          </a:xfrm>
          <a:custGeom>
            <a:avLst/>
            <a:gdLst>
              <a:gd name="T0" fmla="*/ 1371 w 1536"/>
              <a:gd name="T1" fmla="*/ 1004 h 1536"/>
              <a:gd name="T2" fmla="*/ 1141 w 1536"/>
              <a:gd name="T3" fmla="*/ 663 h 1536"/>
              <a:gd name="T4" fmla="*/ 1242 w 1536"/>
              <a:gd name="T5" fmla="*/ 302 h 1536"/>
              <a:gd name="T6" fmla="*/ 936 w 1536"/>
              <a:gd name="T7" fmla="*/ 118 h 1536"/>
              <a:gd name="T8" fmla="*/ 377 w 1536"/>
              <a:gd name="T9" fmla="*/ 124 h 1536"/>
              <a:gd name="T10" fmla="*/ 396 w 1536"/>
              <a:gd name="T11" fmla="*/ 477 h 1536"/>
              <a:gd name="T12" fmla="*/ 423 w 1536"/>
              <a:gd name="T13" fmla="*/ 802 h 1536"/>
              <a:gd name="T14" fmla="*/ 0 w 1536"/>
              <a:gd name="T15" fmla="*/ 1536 h 1536"/>
              <a:gd name="T16" fmla="*/ 1536 w 1536"/>
              <a:gd name="T17" fmla="*/ 1466 h 1536"/>
              <a:gd name="T18" fmla="*/ 1045 w 1536"/>
              <a:gd name="T19" fmla="*/ 1157 h 1536"/>
              <a:gd name="T20" fmla="*/ 1070 w 1536"/>
              <a:gd name="T21" fmla="*/ 881 h 1536"/>
              <a:gd name="T22" fmla="*/ 1034 w 1536"/>
              <a:gd name="T23" fmla="*/ 183 h 1536"/>
              <a:gd name="T24" fmla="*/ 1034 w 1536"/>
              <a:gd name="T25" fmla="*/ 421 h 1536"/>
              <a:gd name="T26" fmla="*/ 1034 w 1536"/>
              <a:gd name="T27" fmla="*/ 183 h 1536"/>
              <a:gd name="T28" fmla="*/ 660 w 1536"/>
              <a:gd name="T29" fmla="*/ 90 h 1536"/>
              <a:gd name="T30" fmla="*/ 734 w 1536"/>
              <a:gd name="T31" fmla="*/ 371 h 1536"/>
              <a:gd name="T32" fmla="*/ 212 w 1536"/>
              <a:gd name="T33" fmla="*/ 1091 h 1536"/>
              <a:gd name="T34" fmla="*/ 97 w 1536"/>
              <a:gd name="T35" fmla="*/ 1383 h 1536"/>
              <a:gd name="T36" fmla="*/ 492 w 1536"/>
              <a:gd name="T37" fmla="*/ 1446 h 1536"/>
              <a:gd name="T38" fmla="*/ 412 w 1536"/>
              <a:gd name="T39" fmla="*/ 1214 h 1536"/>
              <a:gd name="T40" fmla="*/ 492 w 1536"/>
              <a:gd name="T41" fmla="*/ 1446 h 1536"/>
              <a:gd name="T42" fmla="*/ 270 w 1536"/>
              <a:gd name="T43" fmla="*/ 1021 h 1536"/>
              <a:gd name="T44" fmla="*/ 492 w 1536"/>
              <a:gd name="T45" fmla="*/ 912 h 1536"/>
              <a:gd name="T46" fmla="*/ 723 w 1536"/>
              <a:gd name="T47" fmla="*/ 1446 h 1536"/>
              <a:gd name="T48" fmla="*/ 582 w 1536"/>
              <a:gd name="T49" fmla="*/ 985 h 1536"/>
              <a:gd name="T50" fmla="*/ 723 w 1536"/>
              <a:gd name="T51" fmla="*/ 1446 h 1536"/>
              <a:gd name="T52" fmla="*/ 813 w 1536"/>
              <a:gd name="T53" fmla="*/ 1446 h 1536"/>
              <a:gd name="T54" fmla="*/ 955 w 1536"/>
              <a:gd name="T55" fmla="*/ 985 h 1536"/>
              <a:gd name="T56" fmla="*/ 768 w 1536"/>
              <a:gd name="T57" fmla="*/ 945 h 1536"/>
              <a:gd name="T58" fmla="*/ 486 w 1536"/>
              <a:gd name="T59" fmla="*/ 663 h 1536"/>
              <a:gd name="T60" fmla="*/ 845 w 1536"/>
              <a:gd name="T61" fmla="*/ 391 h 1536"/>
              <a:gd name="T62" fmla="*/ 1051 w 1536"/>
              <a:gd name="T63" fmla="*/ 663 h 1536"/>
              <a:gd name="T64" fmla="*/ 1045 w 1536"/>
              <a:gd name="T65" fmla="*/ 1446 h 1536"/>
              <a:gd name="T66" fmla="*/ 1125 w 1536"/>
              <a:gd name="T67" fmla="*/ 1214 h 1536"/>
              <a:gd name="T68" fmla="*/ 1045 w 1536"/>
              <a:gd name="T69" fmla="*/ 1446 h 1536"/>
              <a:gd name="T70" fmla="*/ 1325 w 1536"/>
              <a:gd name="T71" fmla="*/ 1091 h 1536"/>
              <a:gd name="T72" fmla="*/ 1205 w 1536"/>
              <a:gd name="T73" fmla="*/ 116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536">
                <a:moveTo>
                  <a:pt x="1536" y="1466"/>
                </a:moveTo>
                <a:cubicBezTo>
                  <a:pt x="1536" y="1298"/>
                  <a:pt x="1477" y="1134"/>
                  <a:pt x="1371" y="1004"/>
                </a:cubicBezTo>
                <a:cubicBezTo>
                  <a:pt x="1302" y="918"/>
                  <a:pt x="1213" y="849"/>
                  <a:pt x="1114" y="802"/>
                </a:cubicBezTo>
                <a:cubicBezTo>
                  <a:pt x="1131" y="758"/>
                  <a:pt x="1141" y="710"/>
                  <a:pt x="1141" y="663"/>
                </a:cubicBezTo>
                <a:cubicBezTo>
                  <a:pt x="1141" y="481"/>
                  <a:pt x="1141" y="481"/>
                  <a:pt x="1141" y="481"/>
                </a:cubicBezTo>
                <a:cubicBezTo>
                  <a:pt x="1203" y="444"/>
                  <a:pt x="1242" y="376"/>
                  <a:pt x="1242" y="302"/>
                </a:cubicBezTo>
                <a:cubicBezTo>
                  <a:pt x="1242" y="187"/>
                  <a:pt x="1149" y="93"/>
                  <a:pt x="1034" y="93"/>
                </a:cubicBezTo>
                <a:cubicBezTo>
                  <a:pt x="999" y="93"/>
                  <a:pt x="965" y="102"/>
                  <a:pt x="936" y="118"/>
                </a:cubicBezTo>
                <a:cubicBezTo>
                  <a:pt x="863" y="43"/>
                  <a:pt x="764" y="0"/>
                  <a:pt x="660" y="0"/>
                </a:cubicBezTo>
                <a:cubicBezTo>
                  <a:pt x="553" y="0"/>
                  <a:pt x="450" y="46"/>
                  <a:pt x="377" y="124"/>
                </a:cubicBezTo>
                <a:cubicBezTo>
                  <a:pt x="310" y="198"/>
                  <a:pt x="281" y="289"/>
                  <a:pt x="277" y="387"/>
                </a:cubicBezTo>
                <a:cubicBezTo>
                  <a:pt x="312" y="423"/>
                  <a:pt x="350" y="454"/>
                  <a:pt x="396" y="477"/>
                </a:cubicBezTo>
                <a:cubicBezTo>
                  <a:pt x="396" y="663"/>
                  <a:pt x="396" y="663"/>
                  <a:pt x="396" y="663"/>
                </a:cubicBezTo>
                <a:cubicBezTo>
                  <a:pt x="396" y="710"/>
                  <a:pt x="405" y="758"/>
                  <a:pt x="423" y="802"/>
                </a:cubicBezTo>
                <a:cubicBezTo>
                  <a:pt x="169" y="922"/>
                  <a:pt x="0" y="1184"/>
                  <a:pt x="0" y="146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lnTo>
                  <a:pt x="1536" y="1466"/>
                </a:lnTo>
                <a:close/>
                <a:moveTo>
                  <a:pt x="1267" y="1021"/>
                </a:moveTo>
                <a:cubicBezTo>
                  <a:pt x="1045" y="1157"/>
                  <a:pt x="1045" y="1157"/>
                  <a:pt x="1045" y="1157"/>
                </a:cubicBezTo>
                <a:cubicBezTo>
                  <a:pt x="1045" y="912"/>
                  <a:pt x="1045" y="912"/>
                  <a:pt x="1045" y="912"/>
                </a:cubicBezTo>
                <a:cubicBezTo>
                  <a:pt x="1054" y="902"/>
                  <a:pt x="1062" y="892"/>
                  <a:pt x="1070" y="881"/>
                </a:cubicBezTo>
                <a:cubicBezTo>
                  <a:pt x="1143" y="915"/>
                  <a:pt x="1211" y="963"/>
                  <a:pt x="1267" y="1021"/>
                </a:cubicBezTo>
                <a:close/>
                <a:moveTo>
                  <a:pt x="1034" y="183"/>
                </a:moveTo>
                <a:cubicBezTo>
                  <a:pt x="1099" y="183"/>
                  <a:pt x="1152" y="236"/>
                  <a:pt x="1152" y="302"/>
                </a:cubicBezTo>
                <a:cubicBezTo>
                  <a:pt x="1152" y="367"/>
                  <a:pt x="1099" y="421"/>
                  <a:pt x="1034" y="421"/>
                </a:cubicBezTo>
                <a:cubicBezTo>
                  <a:pt x="984" y="421"/>
                  <a:pt x="938" y="388"/>
                  <a:pt x="922" y="341"/>
                </a:cubicBezTo>
                <a:cubicBezTo>
                  <a:pt x="896" y="265"/>
                  <a:pt x="955" y="183"/>
                  <a:pt x="1034" y="183"/>
                </a:cubicBezTo>
                <a:close/>
                <a:moveTo>
                  <a:pt x="369" y="351"/>
                </a:moveTo>
                <a:cubicBezTo>
                  <a:pt x="384" y="203"/>
                  <a:pt x="508" y="90"/>
                  <a:pt x="660" y="90"/>
                </a:cubicBezTo>
                <a:cubicBezTo>
                  <a:pt x="732" y="90"/>
                  <a:pt x="800" y="116"/>
                  <a:pt x="854" y="164"/>
                </a:cubicBezTo>
                <a:cubicBezTo>
                  <a:pt x="845" y="246"/>
                  <a:pt x="801" y="323"/>
                  <a:pt x="734" y="371"/>
                </a:cubicBezTo>
                <a:cubicBezTo>
                  <a:pt x="624" y="450"/>
                  <a:pt x="470" y="441"/>
                  <a:pt x="369" y="351"/>
                </a:cubicBezTo>
                <a:close/>
                <a:moveTo>
                  <a:pt x="212" y="1091"/>
                </a:moveTo>
                <a:cubicBezTo>
                  <a:pt x="332" y="1165"/>
                  <a:pt x="332" y="1165"/>
                  <a:pt x="332" y="1165"/>
                </a:cubicBezTo>
                <a:cubicBezTo>
                  <a:pt x="97" y="1383"/>
                  <a:pt x="97" y="1383"/>
                  <a:pt x="97" y="1383"/>
                </a:cubicBezTo>
                <a:cubicBezTo>
                  <a:pt x="111" y="1278"/>
                  <a:pt x="150" y="1177"/>
                  <a:pt x="212" y="1091"/>
                </a:cubicBezTo>
                <a:close/>
                <a:moveTo>
                  <a:pt x="492" y="1446"/>
                </a:moveTo>
                <a:cubicBezTo>
                  <a:pt x="162" y="1446"/>
                  <a:pt x="162" y="1446"/>
                  <a:pt x="162" y="1446"/>
                </a:cubicBezTo>
                <a:cubicBezTo>
                  <a:pt x="412" y="1214"/>
                  <a:pt x="412" y="1214"/>
                  <a:pt x="412" y="1214"/>
                </a:cubicBezTo>
                <a:cubicBezTo>
                  <a:pt x="492" y="1263"/>
                  <a:pt x="492" y="1263"/>
                  <a:pt x="492" y="1263"/>
                </a:cubicBezTo>
                <a:lnTo>
                  <a:pt x="492" y="1446"/>
                </a:lnTo>
                <a:close/>
                <a:moveTo>
                  <a:pt x="492" y="1157"/>
                </a:moveTo>
                <a:cubicBezTo>
                  <a:pt x="270" y="1021"/>
                  <a:pt x="270" y="1021"/>
                  <a:pt x="270" y="1021"/>
                </a:cubicBezTo>
                <a:cubicBezTo>
                  <a:pt x="326" y="963"/>
                  <a:pt x="393" y="915"/>
                  <a:pt x="467" y="881"/>
                </a:cubicBezTo>
                <a:cubicBezTo>
                  <a:pt x="475" y="892"/>
                  <a:pt x="483" y="902"/>
                  <a:pt x="492" y="912"/>
                </a:cubicBezTo>
                <a:lnTo>
                  <a:pt x="492" y="1157"/>
                </a:lnTo>
                <a:close/>
                <a:moveTo>
                  <a:pt x="723" y="1446"/>
                </a:moveTo>
                <a:cubicBezTo>
                  <a:pt x="582" y="1446"/>
                  <a:pt x="582" y="1446"/>
                  <a:pt x="582" y="1446"/>
                </a:cubicBezTo>
                <a:cubicBezTo>
                  <a:pt x="582" y="985"/>
                  <a:pt x="582" y="985"/>
                  <a:pt x="582" y="985"/>
                </a:cubicBezTo>
                <a:cubicBezTo>
                  <a:pt x="625" y="1010"/>
                  <a:pt x="674" y="1026"/>
                  <a:pt x="723" y="1032"/>
                </a:cubicBezTo>
                <a:lnTo>
                  <a:pt x="723" y="1446"/>
                </a:lnTo>
                <a:close/>
                <a:moveTo>
                  <a:pt x="955" y="1446"/>
                </a:moveTo>
                <a:cubicBezTo>
                  <a:pt x="813" y="1446"/>
                  <a:pt x="813" y="1446"/>
                  <a:pt x="813" y="1446"/>
                </a:cubicBezTo>
                <a:cubicBezTo>
                  <a:pt x="813" y="1032"/>
                  <a:pt x="813" y="1032"/>
                  <a:pt x="813" y="1032"/>
                </a:cubicBezTo>
                <a:cubicBezTo>
                  <a:pt x="863" y="1026"/>
                  <a:pt x="911" y="1010"/>
                  <a:pt x="955" y="985"/>
                </a:cubicBezTo>
                <a:lnTo>
                  <a:pt x="955" y="1446"/>
                </a:lnTo>
                <a:close/>
                <a:moveTo>
                  <a:pt x="768" y="945"/>
                </a:moveTo>
                <a:cubicBezTo>
                  <a:pt x="696" y="945"/>
                  <a:pt x="626" y="917"/>
                  <a:pt x="574" y="867"/>
                </a:cubicBezTo>
                <a:cubicBezTo>
                  <a:pt x="518" y="814"/>
                  <a:pt x="486" y="739"/>
                  <a:pt x="486" y="663"/>
                </a:cubicBezTo>
                <a:cubicBezTo>
                  <a:pt x="486" y="508"/>
                  <a:pt x="486" y="508"/>
                  <a:pt x="486" y="508"/>
                </a:cubicBezTo>
                <a:cubicBezTo>
                  <a:pt x="617" y="535"/>
                  <a:pt x="755" y="490"/>
                  <a:pt x="845" y="391"/>
                </a:cubicBezTo>
                <a:cubicBezTo>
                  <a:pt x="882" y="469"/>
                  <a:pt x="965" y="517"/>
                  <a:pt x="1051" y="510"/>
                </a:cubicBezTo>
                <a:cubicBezTo>
                  <a:pt x="1051" y="663"/>
                  <a:pt x="1051" y="663"/>
                  <a:pt x="1051" y="663"/>
                </a:cubicBezTo>
                <a:cubicBezTo>
                  <a:pt x="1051" y="817"/>
                  <a:pt x="922" y="945"/>
                  <a:pt x="768" y="945"/>
                </a:cubicBezTo>
                <a:close/>
                <a:moveTo>
                  <a:pt x="1045" y="1446"/>
                </a:moveTo>
                <a:cubicBezTo>
                  <a:pt x="1045" y="1263"/>
                  <a:pt x="1045" y="1263"/>
                  <a:pt x="1045" y="1263"/>
                </a:cubicBezTo>
                <a:cubicBezTo>
                  <a:pt x="1125" y="1214"/>
                  <a:pt x="1125" y="1214"/>
                  <a:pt x="1125" y="1214"/>
                </a:cubicBezTo>
                <a:cubicBezTo>
                  <a:pt x="1380" y="1446"/>
                  <a:pt x="1380" y="1446"/>
                  <a:pt x="1380" y="1446"/>
                </a:cubicBezTo>
                <a:lnTo>
                  <a:pt x="1045" y="1446"/>
                </a:lnTo>
                <a:close/>
                <a:moveTo>
                  <a:pt x="1205" y="1165"/>
                </a:moveTo>
                <a:cubicBezTo>
                  <a:pt x="1325" y="1091"/>
                  <a:pt x="1325" y="1091"/>
                  <a:pt x="1325" y="1091"/>
                </a:cubicBezTo>
                <a:cubicBezTo>
                  <a:pt x="1385" y="1176"/>
                  <a:pt x="1424" y="1275"/>
                  <a:pt x="1439" y="1377"/>
                </a:cubicBezTo>
                <a:lnTo>
                  <a:pt x="1205" y="11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12907417" y="2736674"/>
            <a:ext cx="768940" cy="768634"/>
          </a:xfrm>
          <a:custGeom>
            <a:avLst/>
            <a:gdLst>
              <a:gd name="T0" fmla="*/ 1370 w 1536"/>
              <a:gd name="T1" fmla="*/ 1003 h 1536"/>
              <a:gd name="T2" fmla="*/ 1351 w 1536"/>
              <a:gd name="T3" fmla="*/ 586 h 1536"/>
              <a:gd name="T4" fmla="*/ 184 w 1536"/>
              <a:gd name="T5" fmla="*/ 586 h 1536"/>
              <a:gd name="T6" fmla="*/ 165 w 1536"/>
              <a:gd name="T7" fmla="*/ 1003 h 1536"/>
              <a:gd name="T8" fmla="*/ 0 w 1536"/>
              <a:gd name="T9" fmla="*/ 1536 h 1536"/>
              <a:gd name="T10" fmla="*/ 1536 w 1536"/>
              <a:gd name="T11" fmla="*/ 1466 h 1536"/>
              <a:gd name="T12" fmla="*/ 768 w 1536"/>
              <a:gd name="T13" fmla="*/ 93 h 1536"/>
              <a:gd name="T14" fmla="*/ 1261 w 1536"/>
              <a:gd name="T15" fmla="*/ 895 h 1536"/>
              <a:gd name="T16" fmla="*/ 1140 w 1536"/>
              <a:gd name="T17" fmla="*/ 662 h 1536"/>
              <a:gd name="T18" fmla="*/ 999 w 1536"/>
              <a:gd name="T19" fmla="*/ 468 h 1536"/>
              <a:gd name="T20" fmla="*/ 723 w 1536"/>
              <a:gd name="T21" fmla="*/ 284 h 1536"/>
              <a:gd name="T22" fmla="*/ 395 w 1536"/>
              <a:gd name="T23" fmla="*/ 468 h 1536"/>
              <a:gd name="T24" fmla="*/ 422 w 1536"/>
              <a:gd name="T25" fmla="*/ 801 h 1536"/>
              <a:gd name="T26" fmla="*/ 274 w 1536"/>
              <a:gd name="T27" fmla="*/ 586 h 1536"/>
              <a:gd name="T28" fmla="*/ 1044 w 1536"/>
              <a:gd name="T29" fmla="*/ 1157 h 1536"/>
              <a:gd name="T30" fmla="*/ 1069 w 1536"/>
              <a:gd name="T31" fmla="*/ 880 h 1536"/>
              <a:gd name="T32" fmla="*/ 1266 w 1536"/>
              <a:gd name="T33" fmla="*/ 1021 h 1536"/>
              <a:gd name="T34" fmla="*/ 332 w 1536"/>
              <a:gd name="T35" fmla="*/ 1165 h 1536"/>
              <a:gd name="T36" fmla="*/ 211 w 1536"/>
              <a:gd name="T37" fmla="*/ 1091 h 1536"/>
              <a:gd name="T38" fmla="*/ 161 w 1536"/>
              <a:gd name="T39" fmla="*/ 1445 h 1536"/>
              <a:gd name="T40" fmla="*/ 491 w 1536"/>
              <a:gd name="T41" fmla="*/ 1262 h 1536"/>
              <a:gd name="T42" fmla="*/ 491 w 1536"/>
              <a:gd name="T43" fmla="*/ 1157 h 1536"/>
              <a:gd name="T44" fmla="*/ 451 w 1536"/>
              <a:gd name="T45" fmla="*/ 888 h 1536"/>
              <a:gd name="T46" fmla="*/ 474 w 1536"/>
              <a:gd name="T47" fmla="*/ 890 h 1536"/>
              <a:gd name="T48" fmla="*/ 491 w 1536"/>
              <a:gd name="T49" fmla="*/ 1157 h 1536"/>
              <a:gd name="T50" fmla="*/ 581 w 1536"/>
              <a:gd name="T51" fmla="*/ 1445 h 1536"/>
              <a:gd name="T52" fmla="*/ 768 w 1536"/>
              <a:gd name="T53" fmla="*/ 1346 h 1536"/>
              <a:gd name="T54" fmla="*/ 954 w 1536"/>
              <a:gd name="T55" fmla="*/ 1445 h 1536"/>
              <a:gd name="T56" fmla="*/ 671 w 1536"/>
              <a:gd name="T57" fmla="*/ 1022 h 1536"/>
              <a:gd name="T58" fmla="*/ 768 w 1536"/>
              <a:gd name="T59" fmla="*/ 1177 h 1536"/>
              <a:gd name="T60" fmla="*/ 768 w 1536"/>
              <a:gd name="T61" fmla="*/ 945 h 1536"/>
              <a:gd name="T62" fmla="*/ 485 w 1536"/>
              <a:gd name="T63" fmla="*/ 558 h 1536"/>
              <a:gd name="T64" fmla="*/ 768 w 1536"/>
              <a:gd name="T65" fmla="*/ 434 h 1536"/>
              <a:gd name="T66" fmla="*/ 1050 w 1536"/>
              <a:gd name="T67" fmla="*/ 558 h 1536"/>
              <a:gd name="T68" fmla="*/ 768 w 1536"/>
              <a:gd name="T69" fmla="*/ 945 h 1536"/>
              <a:gd name="T70" fmla="*/ 1044 w 1536"/>
              <a:gd name="T71" fmla="*/ 1262 h 1536"/>
              <a:gd name="T72" fmla="*/ 1379 w 1536"/>
              <a:gd name="T73" fmla="*/ 1445 h 1536"/>
              <a:gd name="T74" fmla="*/ 1204 w 1536"/>
              <a:gd name="T75" fmla="*/ 1164 h 1536"/>
              <a:gd name="T76" fmla="*/ 1438 w 1536"/>
              <a:gd name="T77" fmla="*/ 137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36" h="1536">
                <a:moveTo>
                  <a:pt x="1536" y="1466"/>
                </a:moveTo>
                <a:cubicBezTo>
                  <a:pt x="1536" y="1298"/>
                  <a:pt x="1476" y="1133"/>
                  <a:pt x="1370" y="1003"/>
                </a:cubicBezTo>
                <a:cubicBezTo>
                  <a:pt x="1364" y="996"/>
                  <a:pt x="1358" y="988"/>
                  <a:pt x="1351" y="981"/>
                </a:cubicBezTo>
                <a:cubicBezTo>
                  <a:pt x="1351" y="586"/>
                  <a:pt x="1351" y="586"/>
                  <a:pt x="1351" y="586"/>
                </a:cubicBezTo>
                <a:cubicBezTo>
                  <a:pt x="1351" y="271"/>
                  <a:pt x="1085" y="0"/>
                  <a:pt x="768" y="0"/>
                </a:cubicBezTo>
                <a:cubicBezTo>
                  <a:pt x="450" y="0"/>
                  <a:pt x="184" y="271"/>
                  <a:pt x="184" y="586"/>
                </a:cubicBezTo>
                <a:cubicBezTo>
                  <a:pt x="184" y="981"/>
                  <a:pt x="184" y="981"/>
                  <a:pt x="184" y="981"/>
                </a:cubicBezTo>
                <a:cubicBezTo>
                  <a:pt x="178" y="988"/>
                  <a:pt x="171" y="996"/>
                  <a:pt x="165" y="1003"/>
                </a:cubicBezTo>
                <a:cubicBezTo>
                  <a:pt x="60" y="1133"/>
                  <a:pt x="0" y="1298"/>
                  <a:pt x="0" y="146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lnTo>
                  <a:pt x="1536" y="1466"/>
                </a:lnTo>
                <a:close/>
                <a:moveTo>
                  <a:pt x="274" y="586"/>
                </a:moveTo>
                <a:cubicBezTo>
                  <a:pt x="274" y="317"/>
                  <a:pt x="499" y="93"/>
                  <a:pt x="768" y="93"/>
                </a:cubicBezTo>
                <a:cubicBezTo>
                  <a:pt x="1037" y="93"/>
                  <a:pt x="1261" y="317"/>
                  <a:pt x="1261" y="586"/>
                </a:cubicBezTo>
                <a:cubicBezTo>
                  <a:pt x="1261" y="895"/>
                  <a:pt x="1261" y="895"/>
                  <a:pt x="1261" y="895"/>
                </a:cubicBezTo>
                <a:cubicBezTo>
                  <a:pt x="1216" y="858"/>
                  <a:pt x="1166" y="826"/>
                  <a:pt x="1113" y="801"/>
                </a:cubicBezTo>
                <a:cubicBezTo>
                  <a:pt x="1131" y="757"/>
                  <a:pt x="1140" y="710"/>
                  <a:pt x="1140" y="662"/>
                </a:cubicBezTo>
                <a:cubicBezTo>
                  <a:pt x="1140" y="468"/>
                  <a:pt x="1140" y="468"/>
                  <a:pt x="1140" y="468"/>
                </a:cubicBezTo>
                <a:cubicBezTo>
                  <a:pt x="1093" y="468"/>
                  <a:pt x="1046" y="469"/>
                  <a:pt x="999" y="468"/>
                </a:cubicBezTo>
                <a:cubicBezTo>
                  <a:pt x="898" y="466"/>
                  <a:pt x="813" y="387"/>
                  <a:pt x="813" y="284"/>
                </a:cubicBezTo>
                <a:cubicBezTo>
                  <a:pt x="723" y="284"/>
                  <a:pt x="723" y="284"/>
                  <a:pt x="723" y="284"/>
                </a:cubicBezTo>
                <a:cubicBezTo>
                  <a:pt x="723" y="384"/>
                  <a:pt x="639" y="468"/>
                  <a:pt x="538" y="468"/>
                </a:cubicBezTo>
                <a:cubicBezTo>
                  <a:pt x="395" y="468"/>
                  <a:pt x="395" y="468"/>
                  <a:pt x="395" y="468"/>
                </a:cubicBezTo>
                <a:cubicBezTo>
                  <a:pt x="395" y="662"/>
                  <a:pt x="395" y="662"/>
                  <a:pt x="395" y="662"/>
                </a:cubicBezTo>
                <a:cubicBezTo>
                  <a:pt x="395" y="710"/>
                  <a:pt x="405" y="757"/>
                  <a:pt x="422" y="801"/>
                </a:cubicBezTo>
                <a:cubicBezTo>
                  <a:pt x="370" y="826"/>
                  <a:pt x="320" y="858"/>
                  <a:pt x="274" y="895"/>
                </a:cubicBezTo>
                <a:lnTo>
                  <a:pt x="274" y="586"/>
                </a:lnTo>
                <a:close/>
                <a:moveTo>
                  <a:pt x="1266" y="1021"/>
                </a:moveTo>
                <a:cubicBezTo>
                  <a:pt x="1044" y="1157"/>
                  <a:pt x="1044" y="1157"/>
                  <a:pt x="1044" y="1157"/>
                </a:cubicBezTo>
                <a:cubicBezTo>
                  <a:pt x="1044" y="912"/>
                  <a:pt x="1044" y="912"/>
                  <a:pt x="1044" y="912"/>
                </a:cubicBezTo>
                <a:cubicBezTo>
                  <a:pt x="1053" y="902"/>
                  <a:pt x="1062" y="891"/>
                  <a:pt x="1069" y="880"/>
                </a:cubicBezTo>
                <a:cubicBezTo>
                  <a:pt x="1075" y="883"/>
                  <a:pt x="1080" y="885"/>
                  <a:pt x="1085" y="888"/>
                </a:cubicBezTo>
                <a:cubicBezTo>
                  <a:pt x="1152" y="921"/>
                  <a:pt x="1214" y="966"/>
                  <a:pt x="1266" y="1021"/>
                </a:cubicBezTo>
                <a:close/>
                <a:moveTo>
                  <a:pt x="211" y="1091"/>
                </a:moveTo>
                <a:cubicBezTo>
                  <a:pt x="332" y="1165"/>
                  <a:pt x="332" y="1165"/>
                  <a:pt x="332" y="1165"/>
                </a:cubicBezTo>
                <a:cubicBezTo>
                  <a:pt x="97" y="1382"/>
                  <a:pt x="97" y="1382"/>
                  <a:pt x="97" y="1382"/>
                </a:cubicBezTo>
                <a:cubicBezTo>
                  <a:pt x="110" y="1277"/>
                  <a:pt x="150" y="1177"/>
                  <a:pt x="211" y="1091"/>
                </a:cubicBezTo>
                <a:close/>
                <a:moveTo>
                  <a:pt x="491" y="1445"/>
                </a:moveTo>
                <a:cubicBezTo>
                  <a:pt x="161" y="1445"/>
                  <a:pt x="161" y="1445"/>
                  <a:pt x="161" y="1445"/>
                </a:cubicBezTo>
                <a:cubicBezTo>
                  <a:pt x="411" y="1213"/>
                  <a:pt x="411" y="1213"/>
                  <a:pt x="411" y="1213"/>
                </a:cubicBezTo>
                <a:cubicBezTo>
                  <a:pt x="491" y="1262"/>
                  <a:pt x="491" y="1262"/>
                  <a:pt x="491" y="1262"/>
                </a:cubicBezTo>
                <a:lnTo>
                  <a:pt x="491" y="1445"/>
                </a:lnTo>
                <a:close/>
                <a:moveTo>
                  <a:pt x="491" y="1157"/>
                </a:moveTo>
                <a:cubicBezTo>
                  <a:pt x="269" y="1021"/>
                  <a:pt x="269" y="1021"/>
                  <a:pt x="269" y="1021"/>
                </a:cubicBezTo>
                <a:cubicBezTo>
                  <a:pt x="322" y="967"/>
                  <a:pt x="383" y="921"/>
                  <a:pt x="451" y="888"/>
                </a:cubicBezTo>
                <a:cubicBezTo>
                  <a:pt x="459" y="884"/>
                  <a:pt x="466" y="881"/>
                  <a:pt x="466" y="881"/>
                </a:cubicBezTo>
                <a:cubicBezTo>
                  <a:pt x="466" y="881"/>
                  <a:pt x="469" y="885"/>
                  <a:pt x="474" y="890"/>
                </a:cubicBezTo>
                <a:cubicBezTo>
                  <a:pt x="479" y="898"/>
                  <a:pt x="485" y="905"/>
                  <a:pt x="491" y="912"/>
                </a:cubicBezTo>
                <a:lnTo>
                  <a:pt x="491" y="1157"/>
                </a:lnTo>
                <a:close/>
                <a:moveTo>
                  <a:pt x="954" y="1445"/>
                </a:moveTo>
                <a:cubicBezTo>
                  <a:pt x="581" y="1445"/>
                  <a:pt x="581" y="1445"/>
                  <a:pt x="581" y="1445"/>
                </a:cubicBezTo>
                <a:cubicBezTo>
                  <a:pt x="581" y="1050"/>
                  <a:pt x="581" y="1050"/>
                  <a:pt x="581" y="1050"/>
                </a:cubicBezTo>
                <a:cubicBezTo>
                  <a:pt x="768" y="1346"/>
                  <a:pt x="768" y="1346"/>
                  <a:pt x="768" y="1346"/>
                </a:cubicBezTo>
                <a:cubicBezTo>
                  <a:pt x="954" y="1050"/>
                  <a:pt x="954" y="1050"/>
                  <a:pt x="954" y="1050"/>
                </a:cubicBezTo>
                <a:lnTo>
                  <a:pt x="954" y="1445"/>
                </a:lnTo>
                <a:close/>
                <a:moveTo>
                  <a:pt x="670" y="1022"/>
                </a:moveTo>
                <a:cubicBezTo>
                  <a:pt x="670" y="1022"/>
                  <a:pt x="671" y="1022"/>
                  <a:pt x="671" y="1022"/>
                </a:cubicBezTo>
                <a:cubicBezTo>
                  <a:pt x="734" y="1039"/>
                  <a:pt x="802" y="1039"/>
                  <a:pt x="866" y="1022"/>
                </a:cubicBezTo>
                <a:cubicBezTo>
                  <a:pt x="768" y="1177"/>
                  <a:pt x="768" y="1177"/>
                  <a:pt x="768" y="1177"/>
                </a:cubicBezTo>
                <a:lnTo>
                  <a:pt x="670" y="1022"/>
                </a:lnTo>
                <a:close/>
                <a:moveTo>
                  <a:pt x="768" y="945"/>
                </a:moveTo>
                <a:cubicBezTo>
                  <a:pt x="614" y="945"/>
                  <a:pt x="485" y="816"/>
                  <a:pt x="485" y="662"/>
                </a:cubicBezTo>
                <a:cubicBezTo>
                  <a:pt x="485" y="558"/>
                  <a:pt x="485" y="558"/>
                  <a:pt x="485" y="558"/>
                </a:cubicBezTo>
                <a:cubicBezTo>
                  <a:pt x="530" y="558"/>
                  <a:pt x="574" y="559"/>
                  <a:pt x="617" y="547"/>
                </a:cubicBezTo>
                <a:cubicBezTo>
                  <a:pt x="678" y="528"/>
                  <a:pt x="732" y="488"/>
                  <a:pt x="768" y="434"/>
                </a:cubicBezTo>
                <a:cubicBezTo>
                  <a:pt x="803" y="488"/>
                  <a:pt x="857" y="528"/>
                  <a:pt x="919" y="547"/>
                </a:cubicBezTo>
                <a:cubicBezTo>
                  <a:pt x="962" y="559"/>
                  <a:pt x="1006" y="558"/>
                  <a:pt x="1050" y="558"/>
                </a:cubicBezTo>
                <a:cubicBezTo>
                  <a:pt x="1050" y="662"/>
                  <a:pt x="1050" y="662"/>
                  <a:pt x="1050" y="662"/>
                </a:cubicBezTo>
                <a:cubicBezTo>
                  <a:pt x="1050" y="816"/>
                  <a:pt x="922" y="945"/>
                  <a:pt x="768" y="945"/>
                </a:cubicBezTo>
                <a:close/>
                <a:moveTo>
                  <a:pt x="1044" y="1445"/>
                </a:moveTo>
                <a:cubicBezTo>
                  <a:pt x="1044" y="1262"/>
                  <a:pt x="1044" y="1262"/>
                  <a:pt x="1044" y="1262"/>
                </a:cubicBezTo>
                <a:cubicBezTo>
                  <a:pt x="1124" y="1213"/>
                  <a:pt x="1124" y="1213"/>
                  <a:pt x="1124" y="1213"/>
                </a:cubicBezTo>
                <a:cubicBezTo>
                  <a:pt x="1379" y="1445"/>
                  <a:pt x="1379" y="1445"/>
                  <a:pt x="1379" y="1445"/>
                </a:cubicBezTo>
                <a:lnTo>
                  <a:pt x="1044" y="1445"/>
                </a:lnTo>
                <a:close/>
                <a:moveTo>
                  <a:pt x="1204" y="1164"/>
                </a:moveTo>
                <a:cubicBezTo>
                  <a:pt x="1324" y="1091"/>
                  <a:pt x="1324" y="1091"/>
                  <a:pt x="1324" y="1091"/>
                </a:cubicBezTo>
                <a:cubicBezTo>
                  <a:pt x="1385" y="1176"/>
                  <a:pt x="1424" y="1274"/>
                  <a:pt x="1438" y="1377"/>
                </a:cubicBezTo>
                <a:lnTo>
                  <a:pt x="1204" y="11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19693191" y="2736674"/>
            <a:ext cx="768940" cy="768634"/>
          </a:xfrm>
          <a:custGeom>
            <a:avLst/>
            <a:gdLst>
              <a:gd name="T0" fmla="*/ 1320 w 1536"/>
              <a:gd name="T1" fmla="*/ 1536 h 1536"/>
              <a:gd name="T2" fmla="*/ 1487 w 1536"/>
              <a:gd name="T3" fmla="*/ 1318 h 1536"/>
              <a:gd name="T4" fmla="*/ 1447 w 1536"/>
              <a:gd name="T5" fmla="*/ 788 h 1536"/>
              <a:gd name="T6" fmla="*/ 1536 w 1536"/>
              <a:gd name="T7" fmla="*/ 454 h 1536"/>
              <a:gd name="T8" fmla="*/ 1354 w 1536"/>
              <a:gd name="T9" fmla="*/ 256 h 1536"/>
              <a:gd name="T10" fmla="*/ 444 w 1536"/>
              <a:gd name="T11" fmla="*/ 0 h 1536"/>
              <a:gd name="T12" fmla="*/ 181 w 1536"/>
              <a:gd name="T13" fmla="*/ 454 h 1536"/>
              <a:gd name="T14" fmla="*/ 0 w 1536"/>
              <a:gd name="T15" fmla="*/ 788 h 1536"/>
              <a:gd name="T16" fmla="*/ 48 w 1536"/>
              <a:gd name="T17" fmla="*/ 981 h 1536"/>
              <a:gd name="T18" fmla="*/ 216 w 1536"/>
              <a:gd name="T19" fmla="*/ 1318 h 1536"/>
              <a:gd name="T20" fmla="*/ 486 w 1536"/>
              <a:gd name="T21" fmla="*/ 1536 h 1536"/>
              <a:gd name="T22" fmla="*/ 1050 w 1536"/>
              <a:gd name="T23" fmla="*/ 1318 h 1536"/>
              <a:gd name="T24" fmla="*/ 1230 w 1536"/>
              <a:gd name="T25" fmla="*/ 1445 h 1536"/>
              <a:gd name="T26" fmla="*/ 1140 w 1536"/>
              <a:gd name="T27" fmla="*/ 1318 h 1536"/>
              <a:gd name="T28" fmla="*/ 1230 w 1536"/>
              <a:gd name="T29" fmla="*/ 1445 h 1536"/>
              <a:gd name="T30" fmla="*/ 1444 w 1536"/>
              <a:gd name="T31" fmla="*/ 544 h 1536"/>
              <a:gd name="T32" fmla="*/ 1387 w 1536"/>
              <a:gd name="T33" fmla="*/ 698 h 1536"/>
              <a:gd name="T34" fmla="*/ 1354 w 1536"/>
              <a:gd name="T35" fmla="*/ 544 h 1536"/>
              <a:gd name="T36" fmla="*/ 1091 w 1536"/>
              <a:gd name="T37" fmla="*/ 92 h 1536"/>
              <a:gd name="T38" fmla="*/ 1264 w 1536"/>
              <a:gd name="T39" fmla="*/ 284 h 1536"/>
              <a:gd name="T40" fmla="*/ 1065 w 1536"/>
              <a:gd name="T41" fmla="*/ 92 h 1536"/>
              <a:gd name="T42" fmla="*/ 1264 w 1536"/>
              <a:gd name="T43" fmla="*/ 627 h 1536"/>
              <a:gd name="T44" fmla="*/ 816 w 1536"/>
              <a:gd name="T45" fmla="*/ 624 h 1536"/>
              <a:gd name="T46" fmla="*/ 1264 w 1536"/>
              <a:gd name="T47" fmla="*/ 374 h 1536"/>
              <a:gd name="T48" fmla="*/ 975 w 1536"/>
              <a:gd name="T49" fmla="*/ 92 h 1536"/>
              <a:gd name="T50" fmla="*/ 560 w 1536"/>
              <a:gd name="T51" fmla="*/ 284 h 1536"/>
              <a:gd name="T52" fmla="*/ 271 w 1536"/>
              <a:gd name="T53" fmla="*/ 256 h 1536"/>
              <a:gd name="T54" fmla="*/ 470 w 1536"/>
              <a:gd name="T55" fmla="*/ 92 h 1536"/>
              <a:gd name="T56" fmla="*/ 271 w 1536"/>
              <a:gd name="T57" fmla="*/ 284 h 1536"/>
              <a:gd name="T58" fmla="*/ 271 w 1536"/>
              <a:gd name="T59" fmla="*/ 374 h 1536"/>
              <a:gd name="T60" fmla="*/ 719 w 1536"/>
              <a:gd name="T61" fmla="*/ 624 h 1536"/>
              <a:gd name="T62" fmla="*/ 271 w 1536"/>
              <a:gd name="T63" fmla="*/ 627 h 1536"/>
              <a:gd name="T64" fmla="*/ 243 w 1536"/>
              <a:gd name="T65" fmla="*/ 734 h 1536"/>
              <a:gd name="T66" fmla="*/ 1227 w 1536"/>
              <a:gd name="T67" fmla="*/ 714 h 1536"/>
              <a:gd name="T68" fmla="*/ 1397 w 1536"/>
              <a:gd name="T69" fmla="*/ 1016 h 1536"/>
              <a:gd name="T70" fmla="*/ 1153 w 1536"/>
              <a:gd name="T71" fmla="*/ 832 h 1536"/>
              <a:gd name="T72" fmla="*/ 533 w 1536"/>
              <a:gd name="T73" fmla="*/ 1016 h 1536"/>
              <a:gd name="T74" fmla="*/ 231 w 1536"/>
              <a:gd name="T75" fmla="*/ 1016 h 1536"/>
              <a:gd name="T76" fmla="*/ 243 w 1536"/>
              <a:gd name="T77" fmla="*/ 734 h 1536"/>
              <a:gd name="T78" fmla="*/ 1090 w 1536"/>
              <a:gd name="T79" fmla="*/ 986 h 1536"/>
              <a:gd name="T80" fmla="*/ 1217 w 1536"/>
              <a:gd name="T81" fmla="*/ 986 h 1536"/>
              <a:gd name="T82" fmla="*/ 318 w 1536"/>
              <a:gd name="T83" fmla="*/ 986 h 1536"/>
              <a:gd name="T84" fmla="*/ 446 w 1536"/>
              <a:gd name="T85" fmla="*/ 986 h 1536"/>
              <a:gd name="T86" fmla="*/ 181 w 1536"/>
              <a:gd name="T87" fmla="*/ 544 h 1536"/>
              <a:gd name="T88" fmla="*/ 148 w 1536"/>
              <a:gd name="T89" fmla="*/ 698 h 1536"/>
              <a:gd name="T90" fmla="*/ 91 w 1536"/>
              <a:gd name="T91" fmla="*/ 544 h 1536"/>
              <a:gd name="T92" fmla="*/ 306 w 1536"/>
              <a:gd name="T93" fmla="*/ 1445 h 1536"/>
              <a:gd name="T94" fmla="*/ 396 w 1536"/>
              <a:gd name="T95" fmla="*/ 1318 h 1536"/>
              <a:gd name="T96" fmla="*/ 138 w 1536"/>
              <a:gd name="T97" fmla="*/ 1228 h 1536"/>
              <a:gd name="T98" fmla="*/ 286 w 1536"/>
              <a:gd name="T99" fmla="*/ 1106 h 1536"/>
              <a:gd name="T100" fmla="*/ 1057 w 1536"/>
              <a:gd name="T101" fmla="*/ 1106 h 1536"/>
              <a:gd name="T102" fmla="*/ 1397 w 1536"/>
              <a:gd name="T103" fmla="*/ 1106 h 1536"/>
              <a:gd name="T104" fmla="*/ 138 w 1536"/>
              <a:gd name="T105" fmla="*/ 122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36" h="1536">
                <a:moveTo>
                  <a:pt x="1050" y="1536"/>
                </a:moveTo>
                <a:cubicBezTo>
                  <a:pt x="1320" y="1536"/>
                  <a:pt x="1320" y="1536"/>
                  <a:pt x="1320" y="1536"/>
                </a:cubicBezTo>
                <a:cubicBezTo>
                  <a:pt x="1320" y="1318"/>
                  <a:pt x="1320" y="1318"/>
                  <a:pt x="1320" y="1318"/>
                </a:cubicBezTo>
                <a:cubicBezTo>
                  <a:pt x="1487" y="1318"/>
                  <a:pt x="1487" y="1318"/>
                  <a:pt x="1487" y="1318"/>
                </a:cubicBezTo>
                <a:cubicBezTo>
                  <a:pt x="1487" y="981"/>
                  <a:pt x="1487" y="981"/>
                  <a:pt x="1487" y="981"/>
                </a:cubicBezTo>
                <a:cubicBezTo>
                  <a:pt x="1487" y="912"/>
                  <a:pt x="1473" y="845"/>
                  <a:pt x="1447" y="788"/>
                </a:cubicBezTo>
                <a:cubicBezTo>
                  <a:pt x="1536" y="788"/>
                  <a:pt x="1536" y="788"/>
                  <a:pt x="1536" y="788"/>
                </a:cubicBezTo>
                <a:cubicBezTo>
                  <a:pt x="1536" y="454"/>
                  <a:pt x="1536" y="454"/>
                  <a:pt x="1536" y="454"/>
                </a:cubicBezTo>
                <a:cubicBezTo>
                  <a:pt x="1354" y="454"/>
                  <a:pt x="1354" y="454"/>
                  <a:pt x="1354" y="454"/>
                </a:cubicBezTo>
                <a:cubicBezTo>
                  <a:pt x="1354" y="256"/>
                  <a:pt x="1354" y="256"/>
                  <a:pt x="1354" y="256"/>
                </a:cubicBezTo>
                <a:cubicBezTo>
                  <a:pt x="1354" y="113"/>
                  <a:pt x="1239" y="0"/>
                  <a:pt x="1091" y="0"/>
                </a:cubicBezTo>
                <a:cubicBezTo>
                  <a:pt x="444" y="0"/>
                  <a:pt x="444" y="0"/>
                  <a:pt x="444" y="0"/>
                </a:cubicBezTo>
                <a:cubicBezTo>
                  <a:pt x="296" y="0"/>
                  <a:pt x="181" y="113"/>
                  <a:pt x="181" y="256"/>
                </a:cubicBezTo>
                <a:cubicBezTo>
                  <a:pt x="181" y="454"/>
                  <a:pt x="181" y="454"/>
                  <a:pt x="181" y="454"/>
                </a:cubicBezTo>
                <a:cubicBezTo>
                  <a:pt x="0" y="454"/>
                  <a:pt x="0" y="454"/>
                  <a:pt x="0" y="454"/>
                </a:cubicBezTo>
                <a:cubicBezTo>
                  <a:pt x="0" y="788"/>
                  <a:pt x="0" y="788"/>
                  <a:pt x="0" y="788"/>
                </a:cubicBezTo>
                <a:cubicBezTo>
                  <a:pt x="89" y="788"/>
                  <a:pt x="89" y="788"/>
                  <a:pt x="89" y="788"/>
                </a:cubicBezTo>
                <a:cubicBezTo>
                  <a:pt x="62" y="845"/>
                  <a:pt x="48" y="912"/>
                  <a:pt x="48" y="981"/>
                </a:cubicBezTo>
                <a:cubicBezTo>
                  <a:pt x="48" y="1318"/>
                  <a:pt x="48" y="1318"/>
                  <a:pt x="48" y="1318"/>
                </a:cubicBezTo>
                <a:cubicBezTo>
                  <a:pt x="216" y="1318"/>
                  <a:pt x="216" y="1318"/>
                  <a:pt x="216" y="1318"/>
                </a:cubicBezTo>
                <a:cubicBezTo>
                  <a:pt x="216" y="1536"/>
                  <a:pt x="216" y="1536"/>
                  <a:pt x="216" y="1536"/>
                </a:cubicBezTo>
                <a:cubicBezTo>
                  <a:pt x="486" y="1536"/>
                  <a:pt x="486" y="1536"/>
                  <a:pt x="486" y="1536"/>
                </a:cubicBezTo>
                <a:cubicBezTo>
                  <a:pt x="486" y="1318"/>
                  <a:pt x="486" y="1318"/>
                  <a:pt x="486" y="1318"/>
                </a:cubicBezTo>
                <a:cubicBezTo>
                  <a:pt x="1050" y="1318"/>
                  <a:pt x="1050" y="1318"/>
                  <a:pt x="1050" y="1318"/>
                </a:cubicBezTo>
                <a:lnTo>
                  <a:pt x="1050" y="1536"/>
                </a:lnTo>
                <a:close/>
                <a:moveTo>
                  <a:pt x="1230" y="1445"/>
                </a:moveTo>
                <a:cubicBezTo>
                  <a:pt x="1140" y="1445"/>
                  <a:pt x="1140" y="1445"/>
                  <a:pt x="1140" y="1445"/>
                </a:cubicBezTo>
                <a:cubicBezTo>
                  <a:pt x="1140" y="1318"/>
                  <a:pt x="1140" y="1318"/>
                  <a:pt x="1140" y="1318"/>
                </a:cubicBezTo>
                <a:cubicBezTo>
                  <a:pt x="1230" y="1318"/>
                  <a:pt x="1230" y="1318"/>
                  <a:pt x="1230" y="1318"/>
                </a:cubicBezTo>
                <a:lnTo>
                  <a:pt x="1230" y="1445"/>
                </a:lnTo>
                <a:close/>
                <a:moveTo>
                  <a:pt x="1354" y="544"/>
                </a:moveTo>
                <a:cubicBezTo>
                  <a:pt x="1444" y="544"/>
                  <a:pt x="1444" y="544"/>
                  <a:pt x="1444" y="544"/>
                </a:cubicBezTo>
                <a:cubicBezTo>
                  <a:pt x="1444" y="698"/>
                  <a:pt x="1444" y="698"/>
                  <a:pt x="1444" y="698"/>
                </a:cubicBezTo>
                <a:cubicBezTo>
                  <a:pt x="1387" y="698"/>
                  <a:pt x="1387" y="698"/>
                  <a:pt x="1387" y="698"/>
                </a:cubicBezTo>
                <a:cubicBezTo>
                  <a:pt x="1377" y="687"/>
                  <a:pt x="1366" y="677"/>
                  <a:pt x="1354" y="668"/>
                </a:cubicBezTo>
                <a:lnTo>
                  <a:pt x="1354" y="544"/>
                </a:lnTo>
                <a:close/>
                <a:moveTo>
                  <a:pt x="1065" y="92"/>
                </a:moveTo>
                <a:cubicBezTo>
                  <a:pt x="1091" y="92"/>
                  <a:pt x="1091" y="92"/>
                  <a:pt x="1091" y="92"/>
                </a:cubicBezTo>
                <a:cubicBezTo>
                  <a:pt x="1190" y="92"/>
                  <a:pt x="1264" y="162"/>
                  <a:pt x="1264" y="256"/>
                </a:cubicBezTo>
                <a:cubicBezTo>
                  <a:pt x="1264" y="284"/>
                  <a:pt x="1264" y="284"/>
                  <a:pt x="1264" y="284"/>
                </a:cubicBezTo>
                <a:cubicBezTo>
                  <a:pt x="1065" y="284"/>
                  <a:pt x="1065" y="284"/>
                  <a:pt x="1065" y="284"/>
                </a:cubicBezTo>
                <a:lnTo>
                  <a:pt x="1065" y="92"/>
                </a:lnTo>
                <a:close/>
                <a:moveTo>
                  <a:pt x="1264" y="374"/>
                </a:moveTo>
                <a:cubicBezTo>
                  <a:pt x="1264" y="627"/>
                  <a:pt x="1264" y="627"/>
                  <a:pt x="1264" y="627"/>
                </a:cubicBezTo>
                <a:cubicBezTo>
                  <a:pt x="1252" y="625"/>
                  <a:pt x="1240" y="624"/>
                  <a:pt x="1227" y="624"/>
                </a:cubicBezTo>
                <a:cubicBezTo>
                  <a:pt x="816" y="624"/>
                  <a:pt x="816" y="624"/>
                  <a:pt x="816" y="624"/>
                </a:cubicBezTo>
                <a:cubicBezTo>
                  <a:pt x="816" y="374"/>
                  <a:pt x="816" y="374"/>
                  <a:pt x="816" y="374"/>
                </a:cubicBezTo>
                <a:lnTo>
                  <a:pt x="1264" y="374"/>
                </a:lnTo>
                <a:close/>
                <a:moveTo>
                  <a:pt x="560" y="92"/>
                </a:moveTo>
                <a:cubicBezTo>
                  <a:pt x="975" y="92"/>
                  <a:pt x="975" y="92"/>
                  <a:pt x="975" y="92"/>
                </a:cubicBezTo>
                <a:cubicBezTo>
                  <a:pt x="975" y="284"/>
                  <a:pt x="975" y="284"/>
                  <a:pt x="975" y="284"/>
                </a:cubicBezTo>
                <a:cubicBezTo>
                  <a:pt x="560" y="284"/>
                  <a:pt x="560" y="284"/>
                  <a:pt x="560" y="284"/>
                </a:cubicBezTo>
                <a:lnTo>
                  <a:pt x="560" y="92"/>
                </a:lnTo>
                <a:close/>
                <a:moveTo>
                  <a:pt x="271" y="256"/>
                </a:moveTo>
                <a:cubicBezTo>
                  <a:pt x="271" y="162"/>
                  <a:pt x="345" y="92"/>
                  <a:pt x="444" y="92"/>
                </a:cubicBezTo>
                <a:cubicBezTo>
                  <a:pt x="470" y="92"/>
                  <a:pt x="470" y="92"/>
                  <a:pt x="470" y="92"/>
                </a:cubicBezTo>
                <a:cubicBezTo>
                  <a:pt x="470" y="284"/>
                  <a:pt x="470" y="284"/>
                  <a:pt x="470" y="284"/>
                </a:cubicBezTo>
                <a:cubicBezTo>
                  <a:pt x="271" y="284"/>
                  <a:pt x="271" y="284"/>
                  <a:pt x="271" y="284"/>
                </a:cubicBezTo>
                <a:lnTo>
                  <a:pt x="271" y="256"/>
                </a:lnTo>
                <a:close/>
                <a:moveTo>
                  <a:pt x="271" y="374"/>
                </a:moveTo>
                <a:cubicBezTo>
                  <a:pt x="719" y="374"/>
                  <a:pt x="719" y="374"/>
                  <a:pt x="719" y="374"/>
                </a:cubicBezTo>
                <a:cubicBezTo>
                  <a:pt x="719" y="624"/>
                  <a:pt x="719" y="624"/>
                  <a:pt x="719" y="624"/>
                </a:cubicBezTo>
                <a:cubicBezTo>
                  <a:pt x="308" y="624"/>
                  <a:pt x="308" y="624"/>
                  <a:pt x="308" y="624"/>
                </a:cubicBezTo>
                <a:cubicBezTo>
                  <a:pt x="295" y="624"/>
                  <a:pt x="283" y="625"/>
                  <a:pt x="271" y="627"/>
                </a:cubicBezTo>
                <a:lnTo>
                  <a:pt x="271" y="374"/>
                </a:lnTo>
                <a:close/>
                <a:moveTo>
                  <a:pt x="243" y="734"/>
                </a:moveTo>
                <a:cubicBezTo>
                  <a:pt x="262" y="722"/>
                  <a:pt x="285" y="714"/>
                  <a:pt x="308" y="714"/>
                </a:cubicBezTo>
                <a:cubicBezTo>
                  <a:pt x="1227" y="714"/>
                  <a:pt x="1227" y="714"/>
                  <a:pt x="1227" y="714"/>
                </a:cubicBezTo>
                <a:cubicBezTo>
                  <a:pt x="1251" y="714"/>
                  <a:pt x="1273" y="722"/>
                  <a:pt x="1292" y="734"/>
                </a:cubicBezTo>
                <a:cubicBezTo>
                  <a:pt x="1383" y="795"/>
                  <a:pt x="1397" y="916"/>
                  <a:pt x="1397" y="1016"/>
                </a:cubicBezTo>
                <a:cubicBezTo>
                  <a:pt x="1304" y="1016"/>
                  <a:pt x="1304" y="1016"/>
                  <a:pt x="1304" y="1016"/>
                </a:cubicBezTo>
                <a:cubicBezTo>
                  <a:pt x="1322" y="922"/>
                  <a:pt x="1249" y="832"/>
                  <a:pt x="1153" y="832"/>
                </a:cubicBezTo>
                <a:cubicBezTo>
                  <a:pt x="1058" y="832"/>
                  <a:pt x="984" y="922"/>
                  <a:pt x="1002" y="1016"/>
                </a:cubicBezTo>
                <a:cubicBezTo>
                  <a:pt x="533" y="1016"/>
                  <a:pt x="533" y="1016"/>
                  <a:pt x="533" y="1016"/>
                </a:cubicBezTo>
                <a:cubicBezTo>
                  <a:pt x="551" y="922"/>
                  <a:pt x="477" y="832"/>
                  <a:pt x="382" y="832"/>
                </a:cubicBezTo>
                <a:cubicBezTo>
                  <a:pt x="287" y="832"/>
                  <a:pt x="213" y="922"/>
                  <a:pt x="231" y="1016"/>
                </a:cubicBezTo>
                <a:cubicBezTo>
                  <a:pt x="138" y="1016"/>
                  <a:pt x="138" y="1016"/>
                  <a:pt x="138" y="1016"/>
                </a:cubicBezTo>
                <a:cubicBezTo>
                  <a:pt x="138" y="916"/>
                  <a:pt x="152" y="795"/>
                  <a:pt x="243" y="734"/>
                </a:cubicBezTo>
                <a:close/>
                <a:moveTo>
                  <a:pt x="1217" y="986"/>
                </a:moveTo>
                <a:cubicBezTo>
                  <a:pt x="1217" y="1068"/>
                  <a:pt x="1090" y="1068"/>
                  <a:pt x="1090" y="986"/>
                </a:cubicBezTo>
                <a:cubicBezTo>
                  <a:pt x="1090" y="950"/>
                  <a:pt x="1118" y="922"/>
                  <a:pt x="1153" y="922"/>
                </a:cubicBezTo>
                <a:cubicBezTo>
                  <a:pt x="1188" y="922"/>
                  <a:pt x="1217" y="950"/>
                  <a:pt x="1217" y="986"/>
                </a:cubicBezTo>
                <a:close/>
                <a:moveTo>
                  <a:pt x="446" y="986"/>
                </a:moveTo>
                <a:cubicBezTo>
                  <a:pt x="446" y="1068"/>
                  <a:pt x="318" y="1068"/>
                  <a:pt x="318" y="986"/>
                </a:cubicBezTo>
                <a:cubicBezTo>
                  <a:pt x="318" y="950"/>
                  <a:pt x="347" y="922"/>
                  <a:pt x="382" y="922"/>
                </a:cubicBezTo>
                <a:cubicBezTo>
                  <a:pt x="417" y="922"/>
                  <a:pt x="446" y="950"/>
                  <a:pt x="446" y="986"/>
                </a:cubicBezTo>
                <a:close/>
                <a:moveTo>
                  <a:pt x="91" y="544"/>
                </a:moveTo>
                <a:cubicBezTo>
                  <a:pt x="181" y="544"/>
                  <a:pt x="181" y="544"/>
                  <a:pt x="181" y="544"/>
                </a:cubicBezTo>
                <a:cubicBezTo>
                  <a:pt x="181" y="668"/>
                  <a:pt x="181" y="668"/>
                  <a:pt x="181" y="668"/>
                </a:cubicBezTo>
                <a:cubicBezTo>
                  <a:pt x="169" y="677"/>
                  <a:pt x="158" y="687"/>
                  <a:pt x="148" y="698"/>
                </a:cubicBezTo>
                <a:cubicBezTo>
                  <a:pt x="91" y="698"/>
                  <a:pt x="91" y="698"/>
                  <a:pt x="91" y="698"/>
                </a:cubicBezTo>
                <a:lnTo>
                  <a:pt x="91" y="544"/>
                </a:lnTo>
                <a:close/>
                <a:moveTo>
                  <a:pt x="396" y="1445"/>
                </a:moveTo>
                <a:cubicBezTo>
                  <a:pt x="306" y="1445"/>
                  <a:pt x="306" y="1445"/>
                  <a:pt x="306" y="1445"/>
                </a:cubicBezTo>
                <a:cubicBezTo>
                  <a:pt x="306" y="1318"/>
                  <a:pt x="306" y="1318"/>
                  <a:pt x="306" y="1318"/>
                </a:cubicBezTo>
                <a:cubicBezTo>
                  <a:pt x="396" y="1318"/>
                  <a:pt x="396" y="1318"/>
                  <a:pt x="396" y="1318"/>
                </a:cubicBezTo>
                <a:lnTo>
                  <a:pt x="396" y="1445"/>
                </a:lnTo>
                <a:close/>
                <a:moveTo>
                  <a:pt x="138" y="1228"/>
                </a:moveTo>
                <a:cubicBezTo>
                  <a:pt x="138" y="1106"/>
                  <a:pt x="138" y="1106"/>
                  <a:pt x="138" y="1106"/>
                </a:cubicBezTo>
                <a:cubicBezTo>
                  <a:pt x="286" y="1106"/>
                  <a:pt x="286" y="1106"/>
                  <a:pt x="286" y="1106"/>
                </a:cubicBezTo>
                <a:cubicBezTo>
                  <a:pt x="342" y="1150"/>
                  <a:pt x="423" y="1150"/>
                  <a:pt x="478" y="1106"/>
                </a:cubicBezTo>
                <a:cubicBezTo>
                  <a:pt x="1057" y="1106"/>
                  <a:pt x="1057" y="1106"/>
                  <a:pt x="1057" y="1106"/>
                </a:cubicBezTo>
                <a:cubicBezTo>
                  <a:pt x="1113" y="1150"/>
                  <a:pt x="1194" y="1150"/>
                  <a:pt x="1249" y="1106"/>
                </a:cubicBezTo>
                <a:cubicBezTo>
                  <a:pt x="1397" y="1106"/>
                  <a:pt x="1397" y="1106"/>
                  <a:pt x="1397" y="1106"/>
                </a:cubicBezTo>
                <a:cubicBezTo>
                  <a:pt x="1397" y="1228"/>
                  <a:pt x="1397" y="1228"/>
                  <a:pt x="1397" y="1228"/>
                </a:cubicBezTo>
                <a:lnTo>
                  <a:pt x="138" y="12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17421255" y="2730085"/>
            <a:ext cx="768940" cy="781812"/>
          </a:xfrm>
          <a:custGeom>
            <a:avLst/>
            <a:gdLst>
              <a:gd name="T0" fmla="*/ 1381 w 1536"/>
              <a:gd name="T1" fmla="*/ 1043 h 1562"/>
              <a:gd name="T2" fmla="*/ 1225 w 1536"/>
              <a:gd name="T3" fmla="*/ 606 h 1562"/>
              <a:gd name="T4" fmla="*/ 1140 w 1536"/>
              <a:gd name="T5" fmla="*/ 482 h 1562"/>
              <a:gd name="T6" fmla="*/ 1136 w 1536"/>
              <a:gd name="T7" fmla="*/ 108 h 1562"/>
              <a:gd name="T8" fmla="*/ 400 w 1536"/>
              <a:gd name="T9" fmla="*/ 108 h 1562"/>
              <a:gd name="T10" fmla="*/ 396 w 1536"/>
              <a:gd name="T11" fmla="*/ 482 h 1562"/>
              <a:gd name="T12" fmla="*/ 311 w 1536"/>
              <a:gd name="T13" fmla="*/ 606 h 1562"/>
              <a:gd name="T14" fmla="*/ 155 w 1536"/>
              <a:gd name="T15" fmla="*/ 1043 h 1562"/>
              <a:gd name="T16" fmla="*/ 0 w 1536"/>
              <a:gd name="T17" fmla="*/ 1562 h 1562"/>
              <a:gd name="T18" fmla="*/ 1536 w 1536"/>
              <a:gd name="T19" fmla="*/ 1493 h 1562"/>
              <a:gd name="T20" fmla="*/ 978 w 1536"/>
              <a:gd name="T21" fmla="*/ 123 h 1562"/>
              <a:gd name="T22" fmla="*/ 815 w 1536"/>
              <a:gd name="T23" fmla="*/ 140 h 1562"/>
              <a:gd name="T24" fmla="*/ 558 w 1536"/>
              <a:gd name="T25" fmla="*/ 123 h 1562"/>
              <a:gd name="T26" fmla="*/ 384 w 1536"/>
              <a:gd name="T27" fmla="*/ 381 h 1562"/>
              <a:gd name="T28" fmla="*/ 92 w 1536"/>
              <a:gd name="T29" fmla="*/ 1472 h 1562"/>
              <a:gd name="T30" fmla="*/ 201 w 1536"/>
              <a:gd name="T31" fmla="*/ 1472 h 1562"/>
              <a:gd name="T32" fmla="*/ 311 w 1536"/>
              <a:gd name="T33" fmla="*/ 696 h 1562"/>
              <a:gd name="T34" fmla="*/ 423 w 1536"/>
              <a:gd name="T35" fmla="*/ 828 h 1562"/>
              <a:gd name="T36" fmla="*/ 245 w 1536"/>
              <a:gd name="T37" fmla="*/ 761 h 1562"/>
              <a:gd name="T38" fmla="*/ 291 w 1536"/>
              <a:gd name="T39" fmla="*/ 1472 h 1562"/>
              <a:gd name="T40" fmla="*/ 438 w 1536"/>
              <a:gd name="T41" fmla="*/ 921 h 1562"/>
              <a:gd name="T42" fmla="*/ 1007 w 1536"/>
              <a:gd name="T43" fmla="*/ 1472 h 1562"/>
              <a:gd name="T44" fmla="*/ 528 w 1536"/>
              <a:gd name="T45" fmla="*/ 1212 h 1562"/>
              <a:gd name="T46" fmla="*/ 1007 w 1536"/>
              <a:gd name="T47" fmla="*/ 1212 h 1562"/>
              <a:gd name="T48" fmla="*/ 528 w 1536"/>
              <a:gd name="T49" fmla="*/ 1046 h 1562"/>
              <a:gd name="T50" fmla="*/ 751 w 1536"/>
              <a:gd name="T51" fmla="*/ 1061 h 1562"/>
              <a:gd name="T52" fmla="*/ 636 w 1536"/>
              <a:gd name="T53" fmla="*/ 1154 h 1562"/>
              <a:gd name="T54" fmla="*/ 900 w 1536"/>
              <a:gd name="T55" fmla="*/ 1154 h 1562"/>
              <a:gd name="T56" fmla="*/ 785 w 1536"/>
              <a:gd name="T57" fmla="*/ 1061 h 1562"/>
              <a:gd name="T58" fmla="*/ 1007 w 1536"/>
              <a:gd name="T59" fmla="*/ 1047 h 1562"/>
              <a:gd name="T60" fmla="*/ 1050 w 1536"/>
              <a:gd name="T61" fmla="*/ 689 h 1562"/>
              <a:gd name="T62" fmla="*/ 486 w 1536"/>
              <a:gd name="T63" fmla="*/ 689 h 1562"/>
              <a:gd name="T64" fmla="*/ 768 w 1536"/>
              <a:gd name="T65" fmla="*/ 335 h 1562"/>
              <a:gd name="T66" fmla="*/ 1050 w 1536"/>
              <a:gd name="T67" fmla="*/ 689 h 1562"/>
              <a:gd name="T68" fmla="*/ 1097 w 1536"/>
              <a:gd name="T69" fmla="*/ 1472 h 1562"/>
              <a:gd name="T70" fmla="*/ 1245 w 1536"/>
              <a:gd name="T71" fmla="*/ 1027 h 1562"/>
              <a:gd name="T72" fmla="*/ 1291 w 1536"/>
              <a:gd name="T73" fmla="*/ 946 h 1562"/>
              <a:gd name="T74" fmla="*/ 1113 w 1536"/>
              <a:gd name="T75" fmla="*/ 829 h 1562"/>
              <a:gd name="T76" fmla="*/ 1225 w 1536"/>
              <a:gd name="T77" fmla="*/ 696 h 1562"/>
              <a:gd name="T78" fmla="*/ 1291 w 1536"/>
              <a:gd name="T79" fmla="*/ 946 h 1562"/>
              <a:gd name="T80" fmla="*/ 1335 w 1536"/>
              <a:gd name="T81" fmla="*/ 1133 h 1562"/>
              <a:gd name="T82" fmla="*/ 1335 w 1536"/>
              <a:gd name="T83" fmla="*/ 1472 h 1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36" h="1562">
                <a:moveTo>
                  <a:pt x="1536" y="1493"/>
                </a:moveTo>
                <a:cubicBezTo>
                  <a:pt x="1536" y="1330"/>
                  <a:pt x="1480" y="1171"/>
                  <a:pt x="1381" y="1043"/>
                </a:cubicBezTo>
                <a:cubicBezTo>
                  <a:pt x="1381" y="762"/>
                  <a:pt x="1381" y="762"/>
                  <a:pt x="1381" y="762"/>
                </a:cubicBezTo>
                <a:cubicBezTo>
                  <a:pt x="1381" y="676"/>
                  <a:pt x="1311" y="606"/>
                  <a:pt x="1225" y="606"/>
                </a:cubicBezTo>
                <a:cubicBezTo>
                  <a:pt x="1140" y="606"/>
                  <a:pt x="1140" y="606"/>
                  <a:pt x="1140" y="606"/>
                </a:cubicBezTo>
                <a:cubicBezTo>
                  <a:pt x="1140" y="482"/>
                  <a:pt x="1140" y="482"/>
                  <a:pt x="1140" y="482"/>
                </a:cubicBezTo>
                <a:cubicBezTo>
                  <a:pt x="1173" y="472"/>
                  <a:pt x="1203" y="456"/>
                  <a:pt x="1232" y="439"/>
                </a:cubicBezTo>
                <a:cubicBezTo>
                  <a:pt x="1259" y="317"/>
                  <a:pt x="1231" y="193"/>
                  <a:pt x="1136" y="108"/>
                </a:cubicBezTo>
                <a:cubicBezTo>
                  <a:pt x="1036" y="19"/>
                  <a:pt x="886" y="0"/>
                  <a:pt x="768" y="62"/>
                </a:cubicBezTo>
                <a:cubicBezTo>
                  <a:pt x="649" y="0"/>
                  <a:pt x="500" y="18"/>
                  <a:pt x="400" y="108"/>
                </a:cubicBezTo>
                <a:cubicBezTo>
                  <a:pt x="305" y="193"/>
                  <a:pt x="277" y="317"/>
                  <a:pt x="303" y="438"/>
                </a:cubicBezTo>
                <a:cubicBezTo>
                  <a:pt x="333" y="456"/>
                  <a:pt x="362" y="472"/>
                  <a:pt x="396" y="482"/>
                </a:cubicBezTo>
                <a:cubicBezTo>
                  <a:pt x="396" y="606"/>
                  <a:pt x="396" y="606"/>
                  <a:pt x="396" y="606"/>
                </a:cubicBezTo>
                <a:cubicBezTo>
                  <a:pt x="311" y="606"/>
                  <a:pt x="311" y="606"/>
                  <a:pt x="311" y="606"/>
                </a:cubicBezTo>
                <a:cubicBezTo>
                  <a:pt x="225" y="606"/>
                  <a:pt x="155" y="676"/>
                  <a:pt x="155" y="761"/>
                </a:cubicBezTo>
                <a:cubicBezTo>
                  <a:pt x="155" y="1043"/>
                  <a:pt x="155" y="1043"/>
                  <a:pt x="155" y="1043"/>
                </a:cubicBezTo>
                <a:cubicBezTo>
                  <a:pt x="56" y="1171"/>
                  <a:pt x="0" y="1330"/>
                  <a:pt x="0" y="1493"/>
                </a:cubicBezTo>
                <a:cubicBezTo>
                  <a:pt x="0" y="1562"/>
                  <a:pt x="0" y="1562"/>
                  <a:pt x="0" y="1562"/>
                </a:cubicBezTo>
                <a:cubicBezTo>
                  <a:pt x="1536" y="1562"/>
                  <a:pt x="1536" y="1562"/>
                  <a:pt x="1536" y="1562"/>
                </a:cubicBezTo>
                <a:lnTo>
                  <a:pt x="1536" y="1493"/>
                </a:lnTo>
                <a:close/>
                <a:moveTo>
                  <a:pt x="815" y="140"/>
                </a:moveTo>
                <a:cubicBezTo>
                  <a:pt x="866" y="115"/>
                  <a:pt x="923" y="109"/>
                  <a:pt x="978" y="123"/>
                </a:cubicBezTo>
                <a:cubicBezTo>
                  <a:pt x="1094" y="153"/>
                  <a:pt x="1168" y="264"/>
                  <a:pt x="1152" y="381"/>
                </a:cubicBezTo>
                <a:cubicBezTo>
                  <a:pt x="987" y="463"/>
                  <a:pt x="791" y="322"/>
                  <a:pt x="815" y="140"/>
                </a:cubicBezTo>
                <a:close/>
                <a:moveTo>
                  <a:pt x="384" y="381"/>
                </a:moveTo>
                <a:cubicBezTo>
                  <a:pt x="368" y="264"/>
                  <a:pt x="442" y="153"/>
                  <a:pt x="558" y="123"/>
                </a:cubicBezTo>
                <a:cubicBezTo>
                  <a:pt x="613" y="108"/>
                  <a:pt x="670" y="114"/>
                  <a:pt x="721" y="139"/>
                </a:cubicBezTo>
                <a:cubicBezTo>
                  <a:pt x="745" y="322"/>
                  <a:pt x="549" y="463"/>
                  <a:pt x="384" y="381"/>
                </a:cubicBezTo>
                <a:close/>
                <a:moveTo>
                  <a:pt x="201" y="1472"/>
                </a:moveTo>
                <a:cubicBezTo>
                  <a:pt x="92" y="1472"/>
                  <a:pt x="92" y="1472"/>
                  <a:pt x="92" y="1472"/>
                </a:cubicBezTo>
                <a:cubicBezTo>
                  <a:pt x="96" y="1351"/>
                  <a:pt x="134" y="1233"/>
                  <a:pt x="201" y="1133"/>
                </a:cubicBezTo>
                <a:lnTo>
                  <a:pt x="201" y="1472"/>
                </a:lnTo>
                <a:close/>
                <a:moveTo>
                  <a:pt x="245" y="761"/>
                </a:moveTo>
                <a:cubicBezTo>
                  <a:pt x="245" y="725"/>
                  <a:pt x="275" y="696"/>
                  <a:pt x="311" y="696"/>
                </a:cubicBezTo>
                <a:cubicBezTo>
                  <a:pt x="396" y="696"/>
                  <a:pt x="396" y="696"/>
                  <a:pt x="396" y="696"/>
                </a:cubicBezTo>
                <a:cubicBezTo>
                  <a:pt x="397" y="741"/>
                  <a:pt x="406" y="786"/>
                  <a:pt x="423" y="828"/>
                </a:cubicBezTo>
                <a:cubicBezTo>
                  <a:pt x="358" y="859"/>
                  <a:pt x="298" y="899"/>
                  <a:pt x="245" y="946"/>
                </a:cubicBezTo>
                <a:lnTo>
                  <a:pt x="245" y="761"/>
                </a:lnTo>
                <a:close/>
                <a:moveTo>
                  <a:pt x="438" y="1472"/>
                </a:moveTo>
                <a:cubicBezTo>
                  <a:pt x="291" y="1472"/>
                  <a:pt x="291" y="1472"/>
                  <a:pt x="291" y="1472"/>
                </a:cubicBezTo>
                <a:cubicBezTo>
                  <a:pt x="291" y="1026"/>
                  <a:pt x="291" y="1026"/>
                  <a:pt x="291" y="1026"/>
                </a:cubicBezTo>
                <a:cubicBezTo>
                  <a:pt x="335" y="985"/>
                  <a:pt x="385" y="949"/>
                  <a:pt x="438" y="921"/>
                </a:cubicBezTo>
                <a:lnTo>
                  <a:pt x="438" y="1472"/>
                </a:lnTo>
                <a:close/>
                <a:moveTo>
                  <a:pt x="1007" y="1472"/>
                </a:moveTo>
                <a:cubicBezTo>
                  <a:pt x="528" y="1472"/>
                  <a:pt x="528" y="1472"/>
                  <a:pt x="528" y="1472"/>
                </a:cubicBezTo>
                <a:cubicBezTo>
                  <a:pt x="528" y="1212"/>
                  <a:pt x="528" y="1212"/>
                  <a:pt x="528" y="1212"/>
                </a:cubicBezTo>
                <a:cubicBezTo>
                  <a:pt x="603" y="1260"/>
                  <a:pt x="702" y="1252"/>
                  <a:pt x="768" y="1192"/>
                </a:cubicBezTo>
                <a:cubicBezTo>
                  <a:pt x="834" y="1252"/>
                  <a:pt x="933" y="1260"/>
                  <a:pt x="1007" y="1212"/>
                </a:cubicBezTo>
                <a:lnTo>
                  <a:pt x="1007" y="1472"/>
                </a:lnTo>
                <a:close/>
                <a:moveTo>
                  <a:pt x="528" y="1046"/>
                </a:moveTo>
                <a:cubicBezTo>
                  <a:pt x="528" y="1025"/>
                  <a:pt x="535" y="1005"/>
                  <a:pt x="546" y="988"/>
                </a:cubicBezTo>
                <a:cubicBezTo>
                  <a:pt x="605" y="1032"/>
                  <a:pt x="677" y="1058"/>
                  <a:pt x="751" y="1061"/>
                </a:cubicBezTo>
                <a:cubicBezTo>
                  <a:pt x="729" y="1099"/>
                  <a:pt x="729" y="1099"/>
                  <a:pt x="729" y="1099"/>
                </a:cubicBezTo>
                <a:cubicBezTo>
                  <a:pt x="710" y="1133"/>
                  <a:pt x="674" y="1154"/>
                  <a:pt x="636" y="1154"/>
                </a:cubicBezTo>
                <a:cubicBezTo>
                  <a:pt x="577" y="1154"/>
                  <a:pt x="528" y="1105"/>
                  <a:pt x="528" y="1046"/>
                </a:cubicBezTo>
                <a:close/>
                <a:moveTo>
                  <a:pt x="900" y="1154"/>
                </a:moveTo>
                <a:cubicBezTo>
                  <a:pt x="862" y="1154"/>
                  <a:pt x="826" y="1133"/>
                  <a:pt x="807" y="1100"/>
                </a:cubicBezTo>
                <a:cubicBezTo>
                  <a:pt x="785" y="1061"/>
                  <a:pt x="785" y="1061"/>
                  <a:pt x="785" y="1061"/>
                </a:cubicBezTo>
                <a:cubicBezTo>
                  <a:pt x="859" y="1058"/>
                  <a:pt x="931" y="1032"/>
                  <a:pt x="990" y="988"/>
                </a:cubicBezTo>
                <a:cubicBezTo>
                  <a:pt x="1001" y="1005"/>
                  <a:pt x="1007" y="1026"/>
                  <a:pt x="1007" y="1047"/>
                </a:cubicBezTo>
                <a:cubicBezTo>
                  <a:pt x="1007" y="1106"/>
                  <a:pt x="959" y="1154"/>
                  <a:pt x="900" y="1154"/>
                </a:cubicBezTo>
                <a:close/>
                <a:moveTo>
                  <a:pt x="1050" y="689"/>
                </a:moveTo>
                <a:cubicBezTo>
                  <a:pt x="1050" y="843"/>
                  <a:pt x="922" y="971"/>
                  <a:pt x="768" y="971"/>
                </a:cubicBezTo>
                <a:cubicBezTo>
                  <a:pt x="616" y="971"/>
                  <a:pt x="486" y="842"/>
                  <a:pt x="486" y="689"/>
                </a:cubicBezTo>
                <a:cubicBezTo>
                  <a:pt x="486" y="495"/>
                  <a:pt x="486" y="495"/>
                  <a:pt x="486" y="495"/>
                </a:cubicBezTo>
                <a:cubicBezTo>
                  <a:pt x="600" y="496"/>
                  <a:pt x="710" y="434"/>
                  <a:pt x="768" y="335"/>
                </a:cubicBezTo>
                <a:cubicBezTo>
                  <a:pt x="826" y="434"/>
                  <a:pt x="936" y="496"/>
                  <a:pt x="1050" y="496"/>
                </a:cubicBezTo>
                <a:lnTo>
                  <a:pt x="1050" y="689"/>
                </a:lnTo>
                <a:close/>
                <a:moveTo>
                  <a:pt x="1245" y="1472"/>
                </a:moveTo>
                <a:cubicBezTo>
                  <a:pt x="1097" y="1472"/>
                  <a:pt x="1097" y="1472"/>
                  <a:pt x="1097" y="1472"/>
                </a:cubicBezTo>
                <a:cubicBezTo>
                  <a:pt x="1097" y="921"/>
                  <a:pt x="1097" y="921"/>
                  <a:pt x="1097" y="921"/>
                </a:cubicBezTo>
                <a:cubicBezTo>
                  <a:pt x="1151" y="949"/>
                  <a:pt x="1201" y="985"/>
                  <a:pt x="1245" y="1027"/>
                </a:cubicBezTo>
                <a:lnTo>
                  <a:pt x="1245" y="1472"/>
                </a:lnTo>
                <a:close/>
                <a:moveTo>
                  <a:pt x="1291" y="946"/>
                </a:moveTo>
                <a:cubicBezTo>
                  <a:pt x="1291" y="946"/>
                  <a:pt x="1291" y="946"/>
                  <a:pt x="1291" y="946"/>
                </a:cubicBezTo>
                <a:cubicBezTo>
                  <a:pt x="1238" y="899"/>
                  <a:pt x="1178" y="859"/>
                  <a:pt x="1113" y="829"/>
                </a:cubicBezTo>
                <a:cubicBezTo>
                  <a:pt x="1130" y="787"/>
                  <a:pt x="1139" y="742"/>
                  <a:pt x="1140" y="696"/>
                </a:cubicBezTo>
                <a:cubicBezTo>
                  <a:pt x="1225" y="696"/>
                  <a:pt x="1225" y="696"/>
                  <a:pt x="1225" y="696"/>
                </a:cubicBezTo>
                <a:cubicBezTo>
                  <a:pt x="1261" y="696"/>
                  <a:pt x="1291" y="726"/>
                  <a:pt x="1291" y="762"/>
                </a:cubicBezTo>
                <a:lnTo>
                  <a:pt x="1291" y="946"/>
                </a:lnTo>
                <a:close/>
                <a:moveTo>
                  <a:pt x="1335" y="1472"/>
                </a:moveTo>
                <a:cubicBezTo>
                  <a:pt x="1335" y="1133"/>
                  <a:pt x="1335" y="1133"/>
                  <a:pt x="1335" y="1133"/>
                </a:cubicBezTo>
                <a:cubicBezTo>
                  <a:pt x="1402" y="1233"/>
                  <a:pt x="1440" y="1351"/>
                  <a:pt x="1444" y="1472"/>
                </a:cubicBezTo>
                <a:lnTo>
                  <a:pt x="1335" y="14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1677987" y="2736674"/>
            <a:ext cx="768940" cy="768634"/>
          </a:xfrm>
          <a:custGeom>
            <a:avLst/>
            <a:gdLst>
              <a:gd name="T0" fmla="*/ 196 w 1536"/>
              <a:gd name="T1" fmla="*/ 987 h 1536"/>
              <a:gd name="T2" fmla="*/ 288 w 1536"/>
              <a:gd name="T3" fmla="*/ 897 h 1536"/>
              <a:gd name="T4" fmla="*/ 198 w 1536"/>
              <a:gd name="T5" fmla="*/ 1167 h 1536"/>
              <a:gd name="T6" fmla="*/ 290 w 1536"/>
              <a:gd name="T7" fmla="*/ 1077 h 1536"/>
              <a:gd name="T8" fmla="*/ 198 w 1536"/>
              <a:gd name="T9" fmla="*/ 1167 h 1536"/>
              <a:gd name="T10" fmla="*/ 196 w 1536"/>
              <a:gd name="T11" fmla="*/ 1257 h 1536"/>
              <a:gd name="T12" fmla="*/ 288 w 1536"/>
              <a:gd name="T13" fmla="*/ 1347 h 1536"/>
              <a:gd name="T14" fmla="*/ 670 w 1536"/>
              <a:gd name="T15" fmla="*/ 519 h 1536"/>
              <a:gd name="T16" fmla="*/ 578 w 1536"/>
              <a:gd name="T17" fmla="*/ 609 h 1536"/>
              <a:gd name="T18" fmla="*/ 670 w 1536"/>
              <a:gd name="T19" fmla="*/ 519 h 1536"/>
              <a:gd name="T20" fmla="*/ 672 w 1536"/>
              <a:gd name="T21" fmla="*/ 789 h 1536"/>
              <a:gd name="T22" fmla="*/ 580 w 1536"/>
              <a:gd name="T23" fmla="*/ 699 h 1536"/>
              <a:gd name="T24" fmla="*/ 670 w 1536"/>
              <a:gd name="T25" fmla="*/ 879 h 1536"/>
              <a:gd name="T26" fmla="*/ 578 w 1536"/>
              <a:gd name="T27" fmla="*/ 969 h 1536"/>
              <a:gd name="T28" fmla="*/ 670 w 1536"/>
              <a:gd name="T29" fmla="*/ 879 h 1536"/>
              <a:gd name="T30" fmla="*/ 863 w 1536"/>
              <a:gd name="T31" fmla="*/ 519 h 1536"/>
              <a:gd name="T32" fmla="*/ 955 w 1536"/>
              <a:gd name="T33" fmla="*/ 609 h 1536"/>
              <a:gd name="T34" fmla="*/ 865 w 1536"/>
              <a:gd name="T35" fmla="*/ 789 h 1536"/>
              <a:gd name="T36" fmla="*/ 957 w 1536"/>
              <a:gd name="T37" fmla="*/ 699 h 1536"/>
              <a:gd name="T38" fmla="*/ 865 w 1536"/>
              <a:gd name="T39" fmla="*/ 789 h 1536"/>
              <a:gd name="T40" fmla="*/ 863 w 1536"/>
              <a:gd name="T41" fmla="*/ 879 h 1536"/>
              <a:gd name="T42" fmla="*/ 955 w 1536"/>
              <a:gd name="T43" fmla="*/ 969 h 1536"/>
              <a:gd name="T44" fmla="*/ 1536 w 1536"/>
              <a:gd name="T45" fmla="*/ 1536 h 1536"/>
              <a:gd name="T46" fmla="*/ 0 w 1536"/>
              <a:gd name="T47" fmla="*/ 525 h 1536"/>
              <a:gd name="T48" fmla="*/ 394 w 1536"/>
              <a:gd name="T49" fmla="*/ 425 h 1536"/>
              <a:gd name="T50" fmla="*/ 303 w 1536"/>
              <a:gd name="T51" fmla="*/ 270 h 1536"/>
              <a:gd name="T52" fmla="*/ 1233 w 1536"/>
              <a:gd name="T53" fmla="*/ 270 h 1536"/>
              <a:gd name="T54" fmla="*/ 1142 w 1536"/>
              <a:gd name="T55" fmla="*/ 425 h 1536"/>
              <a:gd name="T56" fmla="*/ 1536 w 1536"/>
              <a:gd name="T57" fmla="*/ 525 h 1536"/>
              <a:gd name="T58" fmla="*/ 394 w 1536"/>
              <a:gd name="T59" fmla="*/ 797 h 1536"/>
              <a:gd name="T60" fmla="*/ 92 w 1536"/>
              <a:gd name="T61" fmla="*/ 1448 h 1536"/>
              <a:gd name="T62" fmla="*/ 394 w 1536"/>
              <a:gd name="T63" fmla="*/ 797 h 1536"/>
              <a:gd name="T64" fmla="*/ 92 w 1536"/>
              <a:gd name="T65" fmla="*/ 615 h 1536"/>
              <a:gd name="T66" fmla="*/ 394 w 1536"/>
              <a:gd name="T67" fmla="*/ 707 h 1536"/>
              <a:gd name="T68" fmla="*/ 1143 w 1536"/>
              <a:gd name="T69" fmla="*/ 335 h 1536"/>
              <a:gd name="T70" fmla="*/ 768 w 1536"/>
              <a:gd name="T71" fmla="*/ 107 h 1536"/>
              <a:gd name="T72" fmla="*/ 393 w 1536"/>
              <a:gd name="T73" fmla="*/ 335 h 1536"/>
              <a:gd name="T74" fmla="*/ 858 w 1536"/>
              <a:gd name="T75" fmla="*/ 1233 h 1536"/>
              <a:gd name="T76" fmla="*/ 678 w 1536"/>
              <a:gd name="T77" fmla="*/ 1233 h 1536"/>
              <a:gd name="T78" fmla="*/ 858 w 1536"/>
              <a:gd name="T79" fmla="*/ 1448 h 1536"/>
              <a:gd name="T80" fmla="*/ 1052 w 1536"/>
              <a:gd name="T81" fmla="*/ 425 h 1536"/>
              <a:gd name="T82" fmla="*/ 484 w 1536"/>
              <a:gd name="T83" fmla="*/ 1448 h 1536"/>
              <a:gd name="T84" fmla="*/ 588 w 1536"/>
              <a:gd name="T85" fmla="*/ 1233 h 1536"/>
              <a:gd name="T86" fmla="*/ 948 w 1536"/>
              <a:gd name="T87" fmla="*/ 1233 h 1536"/>
              <a:gd name="T88" fmla="*/ 1052 w 1536"/>
              <a:gd name="T89" fmla="*/ 1448 h 1536"/>
              <a:gd name="T90" fmla="*/ 1444 w 1536"/>
              <a:gd name="T91" fmla="*/ 797 h 1536"/>
              <a:gd name="T92" fmla="*/ 1142 w 1536"/>
              <a:gd name="T93" fmla="*/ 1448 h 1536"/>
              <a:gd name="T94" fmla="*/ 1444 w 1536"/>
              <a:gd name="T95" fmla="*/ 797 h 1536"/>
              <a:gd name="T96" fmla="*/ 1142 w 1536"/>
              <a:gd name="T97" fmla="*/ 615 h 1536"/>
              <a:gd name="T98" fmla="*/ 1444 w 1536"/>
              <a:gd name="T99" fmla="*/ 707 h 1536"/>
              <a:gd name="T100" fmla="*/ 1338 w 1536"/>
              <a:gd name="T101" fmla="*/ 897 h 1536"/>
              <a:gd name="T102" fmla="*/ 1246 w 1536"/>
              <a:gd name="T103" fmla="*/ 987 h 1536"/>
              <a:gd name="T104" fmla="*/ 1338 w 1536"/>
              <a:gd name="T105" fmla="*/ 897 h 1536"/>
              <a:gd name="T106" fmla="*/ 1340 w 1536"/>
              <a:gd name="T107" fmla="*/ 1167 h 1536"/>
              <a:gd name="T108" fmla="*/ 1248 w 1536"/>
              <a:gd name="T109" fmla="*/ 1077 h 1536"/>
              <a:gd name="T110" fmla="*/ 1338 w 1536"/>
              <a:gd name="T111" fmla="*/ 1257 h 1536"/>
              <a:gd name="T112" fmla="*/ 1246 w 1536"/>
              <a:gd name="T113" fmla="*/ 1347 h 1536"/>
              <a:gd name="T114" fmla="*/ 1338 w 1536"/>
              <a:gd name="T115" fmla="*/ 125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36" h="1536">
                <a:moveTo>
                  <a:pt x="288" y="987"/>
                </a:moveTo>
                <a:cubicBezTo>
                  <a:pt x="196" y="987"/>
                  <a:pt x="196" y="987"/>
                  <a:pt x="196" y="987"/>
                </a:cubicBezTo>
                <a:cubicBezTo>
                  <a:pt x="196" y="897"/>
                  <a:pt x="196" y="897"/>
                  <a:pt x="196" y="897"/>
                </a:cubicBezTo>
                <a:cubicBezTo>
                  <a:pt x="288" y="897"/>
                  <a:pt x="288" y="897"/>
                  <a:pt x="288" y="897"/>
                </a:cubicBezTo>
                <a:lnTo>
                  <a:pt x="288" y="987"/>
                </a:lnTo>
                <a:close/>
                <a:moveTo>
                  <a:pt x="198" y="1167"/>
                </a:moveTo>
                <a:cubicBezTo>
                  <a:pt x="290" y="1167"/>
                  <a:pt x="290" y="1167"/>
                  <a:pt x="290" y="1167"/>
                </a:cubicBezTo>
                <a:cubicBezTo>
                  <a:pt x="290" y="1077"/>
                  <a:pt x="290" y="1077"/>
                  <a:pt x="290" y="1077"/>
                </a:cubicBezTo>
                <a:cubicBezTo>
                  <a:pt x="198" y="1077"/>
                  <a:pt x="198" y="1077"/>
                  <a:pt x="198" y="1077"/>
                </a:cubicBezTo>
                <a:lnTo>
                  <a:pt x="198" y="1167"/>
                </a:lnTo>
                <a:close/>
                <a:moveTo>
                  <a:pt x="288" y="1257"/>
                </a:moveTo>
                <a:cubicBezTo>
                  <a:pt x="196" y="1257"/>
                  <a:pt x="196" y="1257"/>
                  <a:pt x="196" y="1257"/>
                </a:cubicBezTo>
                <a:cubicBezTo>
                  <a:pt x="196" y="1347"/>
                  <a:pt x="196" y="1347"/>
                  <a:pt x="196" y="1347"/>
                </a:cubicBezTo>
                <a:cubicBezTo>
                  <a:pt x="288" y="1347"/>
                  <a:pt x="288" y="1347"/>
                  <a:pt x="288" y="1347"/>
                </a:cubicBezTo>
                <a:lnTo>
                  <a:pt x="288" y="1257"/>
                </a:lnTo>
                <a:close/>
                <a:moveTo>
                  <a:pt x="670" y="519"/>
                </a:moveTo>
                <a:cubicBezTo>
                  <a:pt x="578" y="519"/>
                  <a:pt x="578" y="519"/>
                  <a:pt x="578" y="519"/>
                </a:cubicBezTo>
                <a:cubicBezTo>
                  <a:pt x="578" y="609"/>
                  <a:pt x="578" y="609"/>
                  <a:pt x="578" y="609"/>
                </a:cubicBezTo>
                <a:cubicBezTo>
                  <a:pt x="670" y="609"/>
                  <a:pt x="670" y="609"/>
                  <a:pt x="670" y="609"/>
                </a:cubicBezTo>
                <a:lnTo>
                  <a:pt x="670" y="519"/>
                </a:lnTo>
                <a:close/>
                <a:moveTo>
                  <a:pt x="580" y="789"/>
                </a:moveTo>
                <a:cubicBezTo>
                  <a:pt x="672" y="789"/>
                  <a:pt x="672" y="789"/>
                  <a:pt x="672" y="789"/>
                </a:cubicBezTo>
                <a:cubicBezTo>
                  <a:pt x="672" y="699"/>
                  <a:pt x="672" y="699"/>
                  <a:pt x="672" y="699"/>
                </a:cubicBezTo>
                <a:cubicBezTo>
                  <a:pt x="580" y="699"/>
                  <a:pt x="580" y="699"/>
                  <a:pt x="580" y="699"/>
                </a:cubicBezTo>
                <a:lnTo>
                  <a:pt x="580" y="789"/>
                </a:lnTo>
                <a:close/>
                <a:moveTo>
                  <a:pt x="670" y="879"/>
                </a:moveTo>
                <a:cubicBezTo>
                  <a:pt x="578" y="879"/>
                  <a:pt x="578" y="879"/>
                  <a:pt x="578" y="879"/>
                </a:cubicBezTo>
                <a:cubicBezTo>
                  <a:pt x="578" y="969"/>
                  <a:pt x="578" y="969"/>
                  <a:pt x="578" y="969"/>
                </a:cubicBezTo>
                <a:cubicBezTo>
                  <a:pt x="670" y="969"/>
                  <a:pt x="670" y="969"/>
                  <a:pt x="670" y="969"/>
                </a:cubicBezTo>
                <a:lnTo>
                  <a:pt x="670" y="879"/>
                </a:lnTo>
                <a:close/>
                <a:moveTo>
                  <a:pt x="955" y="519"/>
                </a:moveTo>
                <a:cubicBezTo>
                  <a:pt x="863" y="519"/>
                  <a:pt x="863" y="519"/>
                  <a:pt x="863" y="519"/>
                </a:cubicBezTo>
                <a:cubicBezTo>
                  <a:pt x="863" y="609"/>
                  <a:pt x="863" y="609"/>
                  <a:pt x="863" y="609"/>
                </a:cubicBezTo>
                <a:cubicBezTo>
                  <a:pt x="955" y="609"/>
                  <a:pt x="955" y="609"/>
                  <a:pt x="955" y="609"/>
                </a:cubicBezTo>
                <a:lnTo>
                  <a:pt x="955" y="519"/>
                </a:lnTo>
                <a:close/>
                <a:moveTo>
                  <a:pt x="865" y="789"/>
                </a:moveTo>
                <a:cubicBezTo>
                  <a:pt x="957" y="789"/>
                  <a:pt x="957" y="789"/>
                  <a:pt x="957" y="789"/>
                </a:cubicBezTo>
                <a:cubicBezTo>
                  <a:pt x="957" y="699"/>
                  <a:pt x="957" y="699"/>
                  <a:pt x="957" y="699"/>
                </a:cubicBezTo>
                <a:cubicBezTo>
                  <a:pt x="865" y="699"/>
                  <a:pt x="865" y="699"/>
                  <a:pt x="865" y="699"/>
                </a:cubicBezTo>
                <a:lnTo>
                  <a:pt x="865" y="789"/>
                </a:lnTo>
                <a:close/>
                <a:moveTo>
                  <a:pt x="955" y="879"/>
                </a:moveTo>
                <a:cubicBezTo>
                  <a:pt x="863" y="879"/>
                  <a:pt x="863" y="879"/>
                  <a:pt x="863" y="879"/>
                </a:cubicBezTo>
                <a:cubicBezTo>
                  <a:pt x="863" y="969"/>
                  <a:pt x="863" y="969"/>
                  <a:pt x="863" y="969"/>
                </a:cubicBezTo>
                <a:cubicBezTo>
                  <a:pt x="955" y="969"/>
                  <a:pt x="955" y="969"/>
                  <a:pt x="955" y="969"/>
                </a:cubicBezTo>
                <a:lnTo>
                  <a:pt x="955" y="879"/>
                </a:lnTo>
                <a:close/>
                <a:moveTo>
                  <a:pt x="1536" y="1536"/>
                </a:moveTo>
                <a:cubicBezTo>
                  <a:pt x="0" y="1536"/>
                  <a:pt x="0" y="1536"/>
                  <a:pt x="0" y="1536"/>
                </a:cubicBezTo>
                <a:cubicBezTo>
                  <a:pt x="0" y="525"/>
                  <a:pt x="0" y="525"/>
                  <a:pt x="0" y="525"/>
                </a:cubicBezTo>
                <a:cubicBezTo>
                  <a:pt x="394" y="525"/>
                  <a:pt x="394" y="525"/>
                  <a:pt x="394" y="525"/>
                </a:cubicBezTo>
                <a:cubicBezTo>
                  <a:pt x="394" y="425"/>
                  <a:pt x="394" y="425"/>
                  <a:pt x="394" y="425"/>
                </a:cubicBezTo>
                <a:cubicBezTo>
                  <a:pt x="303" y="425"/>
                  <a:pt x="303" y="425"/>
                  <a:pt x="303" y="425"/>
                </a:cubicBezTo>
                <a:cubicBezTo>
                  <a:pt x="303" y="270"/>
                  <a:pt x="303" y="270"/>
                  <a:pt x="303" y="270"/>
                </a:cubicBezTo>
                <a:cubicBezTo>
                  <a:pt x="768" y="0"/>
                  <a:pt x="768" y="0"/>
                  <a:pt x="768" y="0"/>
                </a:cubicBezTo>
                <a:cubicBezTo>
                  <a:pt x="1233" y="270"/>
                  <a:pt x="1233" y="270"/>
                  <a:pt x="1233" y="270"/>
                </a:cubicBezTo>
                <a:cubicBezTo>
                  <a:pt x="1233" y="425"/>
                  <a:pt x="1233" y="425"/>
                  <a:pt x="1233" y="425"/>
                </a:cubicBezTo>
                <a:cubicBezTo>
                  <a:pt x="1142" y="425"/>
                  <a:pt x="1142" y="425"/>
                  <a:pt x="1142" y="425"/>
                </a:cubicBezTo>
                <a:cubicBezTo>
                  <a:pt x="1142" y="525"/>
                  <a:pt x="1142" y="525"/>
                  <a:pt x="1142" y="525"/>
                </a:cubicBezTo>
                <a:cubicBezTo>
                  <a:pt x="1536" y="525"/>
                  <a:pt x="1536" y="525"/>
                  <a:pt x="1536" y="525"/>
                </a:cubicBezTo>
                <a:lnTo>
                  <a:pt x="1536" y="1536"/>
                </a:lnTo>
                <a:close/>
                <a:moveTo>
                  <a:pt x="394" y="797"/>
                </a:moveTo>
                <a:cubicBezTo>
                  <a:pt x="92" y="797"/>
                  <a:pt x="92" y="797"/>
                  <a:pt x="92" y="797"/>
                </a:cubicBezTo>
                <a:cubicBezTo>
                  <a:pt x="92" y="1448"/>
                  <a:pt x="92" y="1448"/>
                  <a:pt x="92" y="1448"/>
                </a:cubicBezTo>
                <a:cubicBezTo>
                  <a:pt x="394" y="1448"/>
                  <a:pt x="394" y="1448"/>
                  <a:pt x="394" y="1448"/>
                </a:cubicBezTo>
                <a:lnTo>
                  <a:pt x="394" y="797"/>
                </a:lnTo>
                <a:close/>
                <a:moveTo>
                  <a:pt x="394" y="615"/>
                </a:moveTo>
                <a:cubicBezTo>
                  <a:pt x="92" y="615"/>
                  <a:pt x="92" y="615"/>
                  <a:pt x="92" y="615"/>
                </a:cubicBezTo>
                <a:cubicBezTo>
                  <a:pt x="92" y="707"/>
                  <a:pt x="92" y="707"/>
                  <a:pt x="92" y="707"/>
                </a:cubicBezTo>
                <a:cubicBezTo>
                  <a:pt x="394" y="707"/>
                  <a:pt x="394" y="707"/>
                  <a:pt x="394" y="707"/>
                </a:cubicBezTo>
                <a:lnTo>
                  <a:pt x="394" y="615"/>
                </a:lnTo>
                <a:close/>
                <a:moveTo>
                  <a:pt x="1143" y="335"/>
                </a:moveTo>
                <a:cubicBezTo>
                  <a:pt x="1143" y="322"/>
                  <a:pt x="1143" y="322"/>
                  <a:pt x="1143" y="322"/>
                </a:cubicBezTo>
                <a:cubicBezTo>
                  <a:pt x="768" y="107"/>
                  <a:pt x="768" y="107"/>
                  <a:pt x="768" y="107"/>
                </a:cubicBezTo>
                <a:cubicBezTo>
                  <a:pt x="393" y="322"/>
                  <a:pt x="393" y="322"/>
                  <a:pt x="393" y="322"/>
                </a:cubicBezTo>
                <a:cubicBezTo>
                  <a:pt x="393" y="335"/>
                  <a:pt x="393" y="335"/>
                  <a:pt x="393" y="335"/>
                </a:cubicBezTo>
                <a:lnTo>
                  <a:pt x="1143" y="335"/>
                </a:lnTo>
                <a:close/>
                <a:moveTo>
                  <a:pt x="858" y="1233"/>
                </a:moveTo>
                <a:cubicBezTo>
                  <a:pt x="858" y="1184"/>
                  <a:pt x="817" y="1144"/>
                  <a:pt x="768" y="1144"/>
                </a:cubicBezTo>
                <a:cubicBezTo>
                  <a:pt x="718" y="1144"/>
                  <a:pt x="678" y="1184"/>
                  <a:pt x="678" y="1233"/>
                </a:cubicBezTo>
                <a:cubicBezTo>
                  <a:pt x="678" y="1448"/>
                  <a:pt x="678" y="1448"/>
                  <a:pt x="678" y="1448"/>
                </a:cubicBezTo>
                <a:cubicBezTo>
                  <a:pt x="858" y="1448"/>
                  <a:pt x="858" y="1448"/>
                  <a:pt x="858" y="1448"/>
                </a:cubicBezTo>
                <a:lnTo>
                  <a:pt x="858" y="1233"/>
                </a:lnTo>
                <a:close/>
                <a:moveTo>
                  <a:pt x="1052" y="425"/>
                </a:moveTo>
                <a:cubicBezTo>
                  <a:pt x="484" y="425"/>
                  <a:pt x="484" y="425"/>
                  <a:pt x="484" y="425"/>
                </a:cubicBezTo>
                <a:cubicBezTo>
                  <a:pt x="484" y="1448"/>
                  <a:pt x="484" y="1448"/>
                  <a:pt x="484" y="1448"/>
                </a:cubicBezTo>
                <a:cubicBezTo>
                  <a:pt x="588" y="1448"/>
                  <a:pt x="588" y="1448"/>
                  <a:pt x="588" y="1448"/>
                </a:cubicBezTo>
                <a:cubicBezTo>
                  <a:pt x="588" y="1233"/>
                  <a:pt x="588" y="1233"/>
                  <a:pt x="588" y="1233"/>
                </a:cubicBezTo>
                <a:cubicBezTo>
                  <a:pt x="588" y="1134"/>
                  <a:pt x="669" y="1054"/>
                  <a:pt x="768" y="1054"/>
                </a:cubicBezTo>
                <a:cubicBezTo>
                  <a:pt x="867" y="1054"/>
                  <a:pt x="948" y="1134"/>
                  <a:pt x="948" y="1233"/>
                </a:cubicBezTo>
                <a:cubicBezTo>
                  <a:pt x="948" y="1448"/>
                  <a:pt x="948" y="1448"/>
                  <a:pt x="948" y="1448"/>
                </a:cubicBezTo>
                <a:cubicBezTo>
                  <a:pt x="1052" y="1448"/>
                  <a:pt x="1052" y="1448"/>
                  <a:pt x="1052" y="1448"/>
                </a:cubicBezTo>
                <a:lnTo>
                  <a:pt x="1052" y="425"/>
                </a:lnTo>
                <a:close/>
                <a:moveTo>
                  <a:pt x="1444" y="797"/>
                </a:moveTo>
                <a:cubicBezTo>
                  <a:pt x="1142" y="797"/>
                  <a:pt x="1142" y="797"/>
                  <a:pt x="1142" y="797"/>
                </a:cubicBezTo>
                <a:cubicBezTo>
                  <a:pt x="1142" y="1448"/>
                  <a:pt x="1142" y="1448"/>
                  <a:pt x="1142" y="1448"/>
                </a:cubicBezTo>
                <a:cubicBezTo>
                  <a:pt x="1444" y="1448"/>
                  <a:pt x="1444" y="1448"/>
                  <a:pt x="1444" y="1448"/>
                </a:cubicBezTo>
                <a:lnTo>
                  <a:pt x="1444" y="797"/>
                </a:lnTo>
                <a:close/>
                <a:moveTo>
                  <a:pt x="1444" y="615"/>
                </a:moveTo>
                <a:cubicBezTo>
                  <a:pt x="1142" y="615"/>
                  <a:pt x="1142" y="615"/>
                  <a:pt x="1142" y="615"/>
                </a:cubicBezTo>
                <a:cubicBezTo>
                  <a:pt x="1142" y="707"/>
                  <a:pt x="1142" y="707"/>
                  <a:pt x="1142" y="707"/>
                </a:cubicBezTo>
                <a:cubicBezTo>
                  <a:pt x="1444" y="707"/>
                  <a:pt x="1444" y="707"/>
                  <a:pt x="1444" y="707"/>
                </a:cubicBezTo>
                <a:lnTo>
                  <a:pt x="1444" y="615"/>
                </a:lnTo>
                <a:close/>
                <a:moveTo>
                  <a:pt x="1338" y="897"/>
                </a:moveTo>
                <a:cubicBezTo>
                  <a:pt x="1246" y="897"/>
                  <a:pt x="1246" y="897"/>
                  <a:pt x="1246" y="897"/>
                </a:cubicBezTo>
                <a:cubicBezTo>
                  <a:pt x="1246" y="987"/>
                  <a:pt x="1246" y="987"/>
                  <a:pt x="1246" y="987"/>
                </a:cubicBezTo>
                <a:cubicBezTo>
                  <a:pt x="1338" y="987"/>
                  <a:pt x="1338" y="987"/>
                  <a:pt x="1338" y="987"/>
                </a:cubicBezTo>
                <a:lnTo>
                  <a:pt x="1338" y="897"/>
                </a:lnTo>
                <a:close/>
                <a:moveTo>
                  <a:pt x="1248" y="1167"/>
                </a:moveTo>
                <a:cubicBezTo>
                  <a:pt x="1340" y="1167"/>
                  <a:pt x="1340" y="1167"/>
                  <a:pt x="1340" y="1167"/>
                </a:cubicBezTo>
                <a:cubicBezTo>
                  <a:pt x="1340" y="1077"/>
                  <a:pt x="1340" y="1077"/>
                  <a:pt x="1340" y="1077"/>
                </a:cubicBezTo>
                <a:cubicBezTo>
                  <a:pt x="1248" y="1077"/>
                  <a:pt x="1248" y="1077"/>
                  <a:pt x="1248" y="1077"/>
                </a:cubicBezTo>
                <a:lnTo>
                  <a:pt x="1248" y="1167"/>
                </a:lnTo>
                <a:close/>
                <a:moveTo>
                  <a:pt x="1338" y="1257"/>
                </a:moveTo>
                <a:cubicBezTo>
                  <a:pt x="1246" y="1257"/>
                  <a:pt x="1246" y="1257"/>
                  <a:pt x="1246" y="1257"/>
                </a:cubicBezTo>
                <a:cubicBezTo>
                  <a:pt x="1246" y="1347"/>
                  <a:pt x="1246" y="1347"/>
                  <a:pt x="1246" y="1347"/>
                </a:cubicBezTo>
                <a:cubicBezTo>
                  <a:pt x="1338" y="1347"/>
                  <a:pt x="1338" y="1347"/>
                  <a:pt x="1338" y="1347"/>
                </a:cubicBezTo>
                <a:lnTo>
                  <a:pt x="1338" y="1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15152996" y="2736674"/>
            <a:ext cx="768634" cy="768634"/>
          </a:xfrm>
          <a:custGeom>
            <a:avLst/>
            <a:gdLst>
              <a:gd name="T0" fmla="*/ 1381 w 1536"/>
              <a:gd name="T1" fmla="*/ 1016 h 1536"/>
              <a:gd name="T2" fmla="*/ 1226 w 1536"/>
              <a:gd name="T3" fmla="*/ 579 h 1536"/>
              <a:gd name="T4" fmla="*/ 1141 w 1536"/>
              <a:gd name="T5" fmla="*/ 167 h 1536"/>
              <a:gd name="T6" fmla="*/ 829 w 1536"/>
              <a:gd name="T7" fmla="*/ 0 h 1536"/>
              <a:gd name="T8" fmla="*/ 820 w 1536"/>
              <a:gd name="T9" fmla="*/ 106 h 1536"/>
              <a:gd name="T10" fmla="*/ 396 w 1536"/>
              <a:gd name="T11" fmla="*/ 328 h 1536"/>
              <a:gd name="T12" fmla="*/ 311 w 1536"/>
              <a:gd name="T13" fmla="*/ 579 h 1536"/>
              <a:gd name="T14" fmla="*/ 156 w 1536"/>
              <a:gd name="T15" fmla="*/ 1016 h 1536"/>
              <a:gd name="T16" fmla="*/ 0 w 1536"/>
              <a:gd name="T17" fmla="*/ 1536 h 1536"/>
              <a:gd name="T18" fmla="*/ 1536 w 1536"/>
              <a:gd name="T19" fmla="*/ 1466 h 1536"/>
              <a:gd name="T20" fmla="*/ 92 w 1536"/>
              <a:gd name="T21" fmla="*/ 1445 h 1536"/>
              <a:gd name="T22" fmla="*/ 202 w 1536"/>
              <a:gd name="T23" fmla="*/ 1445 h 1536"/>
              <a:gd name="T24" fmla="*/ 311 w 1536"/>
              <a:gd name="T25" fmla="*/ 669 h 1536"/>
              <a:gd name="T26" fmla="*/ 423 w 1536"/>
              <a:gd name="T27" fmla="*/ 801 h 1536"/>
              <a:gd name="T28" fmla="*/ 246 w 1536"/>
              <a:gd name="T29" fmla="*/ 734 h 1536"/>
              <a:gd name="T30" fmla="*/ 292 w 1536"/>
              <a:gd name="T31" fmla="*/ 1445 h 1536"/>
              <a:gd name="T32" fmla="*/ 439 w 1536"/>
              <a:gd name="T33" fmla="*/ 894 h 1536"/>
              <a:gd name="T34" fmla="*/ 486 w 1536"/>
              <a:gd name="T35" fmla="*/ 328 h 1536"/>
              <a:gd name="T36" fmla="*/ 820 w 1536"/>
              <a:gd name="T37" fmla="*/ 196 h 1536"/>
              <a:gd name="T38" fmla="*/ 972 w 1536"/>
              <a:gd name="T39" fmla="*/ 89 h 1536"/>
              <a:gd name="T40" fmla="*/ 1051 w 1536"/>
              <a:gd name="T41" fmla="*/ 365 h 1536"/>
              <a:gd name="T42" fmla="*/ 486 w 1536"/>
              <a:gd name="T43" fmla="*/ 430 h 1536"/>
              <a:gd name="T44" fmla="*/ 1008 w 1536"/>
              <a:gd name="T45" fmla="*/ 1445 h 1536"/>
              <a:gd name="T46" fmla="*/ 529 w 1536"/>
              <a:gd name="T47" fmla="*/ 1173 h 1536"/>
              <a:gd name="T48" fmla="*/ 1008 w 1536"/>
              <a:gd name="T49" fmla="*/ 1173 h 1536"/>
              <a:gd name="T50" fmla="*/ 768 w 1536"/>
              <a:gd name="T51" fmla="*/ 1188 h 1536"/>
              <a:gd name="T52" fmla="*/ 571 w 1536"/>
              <a:gd name="T53" fmla="*/ 978 h 1536"/>
              <a:gd name="T54" fmla="*/ 768 w 1536"/>
              <a:gd name="T55" fmla="*/ 1188 h 1536"/>
              <a:gd name="T56" fmla="*/ 688 w 1536"/>
              <a:gd name="T57" fmla="*/ 933 h 1536"/>
              <a:gd name="T58" fmla="*/ 486 w 1536"/>
              <a:gd name="T59" fmla="*/ 521 h 1536"/>
              <a:gd name="T60" fmla="*/ 1051 w 1536"/>
              <a:gd name="T61" fmla="*/ 455 h 1536"/>
              <a:gd name="T62" fmla="*/ 1018 w 1536"/>
              <a:gd name="T63" fmla="*/ 794 h 1536"/>
              <a:gd name="T64" fmla="*/ 1098 w 1536"/>
              <a:gd name="T65" fmla="*/ 1445 h 1536"/>
              <a:gd name="T66" fmla="*/ 1245 w 1536"/>
              <a:gd name="T67" fmla="*/ 1000 h 1536"/>
              <a:gd name="T68" fmla="*/ 1291 w 1536"/>
              <a:gd name="T69" fmla="*/ 919 h 1536"/>
              <a:gd name="T70" fmla="*/ 1141 w 1536"/>
              <a:gd name="T71" fmla="*/ 669 h 1536"/>
              <a:gd name="T72" fmla="*/ 1291 w 1536"/>
              <a:gd name="T73" fmla="*/ 734 h 1536"/>
              <a:gd name="T74" fmla="*/ 1335 w 1536"/>
              <a:gd name="T75" fmla="*/ 1445 h 1536"/>
              <a:gd name="T76" fmla="*/ 1445 w 1536"/>
              <a:gd name="T77" fmla="*/ 144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36" h="1536">
                <a:moveTo>
                  <a:pt x="1536" y="1466"/>
                </a:moveTo>
                <a:cubicBezTo>
                  <a:pt x="1536" y="1303"/>
                  <a:pt x="1480" y="1144"/>
                  <a:pt x="1381" y="1016"/>
                </a:cubicBezTo>
                <a:cubicBezTo>
                  <a:pt x="1381" y="734"/>
                  <a:pt x="1381" y="734"/>
                  <a:pt x="1381" y="734"/>
                </a:cubicBezTo>
                <a:cubicBezTo>
                  <a:pt x="1381" y="649"/>
                  <a:pt x="1311" y="579"/>
                  <a:pt x="1226" y="579"/>
                </a:cubicBezTo>
                <a:cubicBezTo>
                  <a:pt x="1141" y="579"/>
                  <a:pt x="1141" y="579"/>
                  <a:pt x="1141" y="579"/>
                </a:cubicBezTo>
                <a:cubicBezTo>
                  <a:pt x="1141" y="167"/>
                  <a:pt x="1141" y="167"/>
                  <a:pt x="1141" y="167"/>
                </a:cubicBezTo>
                <a:cubicBezTo>
                  <a:pt x="1141" y="74"/>
                  <a:pt x="1065" y="0"/>
                  <a:pt x="972" y="0"/>
                </a:cubicBezTo>
                <a:cubicBezTo>
                  <a:pt x="829" y="0"/>
                  <a:pt x="829" y="0"/>
                  <a:pt x="829" y="0"/>
                </a:cubicBezTo>
                <a:cubicBezTo>
                  <a:pt x="829" y="97"/>
                  <a:pt x="829" y="97"/>
                  <a:pt x="829" y="97"/>
                </a:cubicBezTo>
                <a:cubicBezTo>
                  <a:pt x="829" y="102"/>
                  <a:pt x="825" y="106"/>
                  <a:pt x="820" y="106"/>
                </a:cubicBezTo>
                <a:cubicBezTo>
                  <a:pt x="619" y="106"/>
                  <a:pt x="619" y="106"/>
                  <a:pt x="619" y="106"/>
                </a:cubicBezTo>
                <a:cubicBezTo>
                  <a:pt x="496" y="106"/>
                  <a:pt x="396" y="206"/>
                  <a:pt x="396" y="328"/>
                </a:cubicBezTo>
                <a:cubicBezTo>
                  <a:pt x="396" y="579"/>
                  <a:pt x="396" y="579"/>
                  <a:pt x="396" y="579"/>
                </a:cubicBezTo>
                <a:cubicBezTo>
                  <a:pt x="311" y="579"/>
                  <a:pt x="311" y="579"/>
                  <a:pt x="311" y="579"/>
                </a:cubicBezTo>
                <a:cubicBezTo>
                  <a:pt x="226" y="579"/>
                  <a:pt x="156" y="649"/>
                  <a:pt x="156" y="734"/>
                </a:cubicBezTo>
                <a:cubicBezTo>
                  <a:pt x="156" y="1016"/>
                  <a:pt x="156" y="1016"/>
                  <a:pt x="156" y="1016"/>
                </a:cubicBezTo>
                <a:cubicBezTo>
                  <a:pt x="56" y="1144"/>
                  <a:pt x="0" y="1303"/>
                  <a:pt x="0" y="1466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536" y="1536"/>
                  <a:pt x="1536" y="1536"/>
                  <a:pt x="1536" y="1536"/>
                </a:cubicBezTo>
                <a:lnTo>
                  <a:pt x="1536" y="1466"/>
                </a:lnTo>
                <a:close/>
                <a:moveTo>
                  <a:pt x="202" y="1445"/>
                </a:moveTo>
                <a:cubicBezTo>
                  <a:pt x="92" y="1445"/>
                  <a:pt x="92" y="1445"/>
                  <a:pt x="92" y="1445"/>
                </a:cubicBezTo>
                <a:cubicBezTo>
                  <a:pt x="96" y="1324"/>
                  <a:pt x="134" y="1206"/>
                  <a:pt x="202" y="1106"/>
                </a:cubicBezTo>
                <a:lnTo>
                  <a:pt x="202" y="1445"/>
                </a:lnTo>
                <a:close/>
                <a:moveTo>
                  <a:pt x="246" y="734"/>
                </a:moveTo>
                <a:cubicBezTo>
                  <a:pt x="246" y="698"/>
                  <a:pt x="275" y="669"/>
                  <a:pt x="311" y="669"/>
                </a:cubicBezTo>
                <a:cubicBezTo>
                  <a:pt x="396" y="669"/>
                  <a:pt x="396" y="669"/>
                  <a:pt x="396" y="669"/>
                </a:cubicBezTo>
                <a:cubicBezTo>
                  <a:pt x="397" y="714"/>
                  <a:pt x="406" y="759"/>
                  <a:pt x="423" y="801"/>
                </a:cubicBezTo>
                <a:cubicBezTo>
                  <a:pt x="359" y="832"/>
                  <a:pt x="299" y="872"/>
                  <a:pt x="246" y="919"/>
                </a:cubicBezTo>
                <a:lnTo>
                  <a:pt x="246" y="734"/>
                </a:lnTo>
                <a:close/>
                <a:moveTo>
                  <a:pt x="439" y="1445"/>
                </a:moveTo>
                <a:cubicBezTo>
                  <a:pt x="292" y="1445"/>
                  <a:pt x="292" y="1445"/>
                  <a:pt x="292" y="1445"/>
                </a:cubicBezTo>
                <a:cubicBezTo>
                  <a:pt x="292" y="1000"/>
                  <a:pt x="292" y="1000"/>
                  <a:pt x="292" y="1000"/>
                </a:cubicBezTo>
                <a:cubicBezTo>
                  <a:pt x="336" y="958"/>
                  <a:pt x="385" y="922"/>
                  <a:pt x="439" y="894"/>
                </a:cubicBezTo>
                <a:lnTo>
                  <a:pt x="439" y="1445"/>
                </a:lnTo>
                <a:close/>
                <a:moveTo>
                  <a:pt x="486" y="328"/>
                </a:moveTo>
                <a:cubicBezTo>
                  <a:pt x="486" y="255"/>
                  <a:pt x="546" y="196"/>
                  <a:pt x="619" y="196"/>
                </a:cubicBezTo>
                <a:cubicBezTo>
                  <a:pt x="820" y="196"/>
                  <a:pt x="820" y="196"/>
                  <a:pt x="820" y="196"/>
                </a:cubicBezTo>
                <a:cubicBezTo>
                  <a:pt x="880" y="196"/>
                  <a:pt x="920" y="145"/>
                  <a:pt x="919" y="89"/>
                </a:cubicBezTo>
                <a:cubicBezTo>
                  <a:pt x="972" y="89"/>
                  <a:pt x="972" y="89"/>
                  <a:pt x="972" y="89"/>
                </a:cubicBezTo>
                <a:cubicBezTo>
                  <a:pt x="1015" y="89"/>
                  <a:pt x="1051" y="124"/>
                  <a:pt x="1051" y="167"/>
                </a:cubicBezTo>
                <a:cubicBezTo>
                  <a:pt x="1051" y="365"/>
                  <a:pt x="1051" y="365"/>
                  <a:pt x="1051" y="365"/>
                </a:cubicBezTo>
                <a:cubicBezTo>
                  <a:pt x="820" y="365"/>
                  <a:pt x="820" y="365"/>
                  <a:pt x="820" y="365"/>
                </a:cubicBezTo>
                <a:cubicBezTo>
                  <a:pt x="486" y="430"/>
                  <a:pt x="486" y="430"/>
                  <a:pt x="486" y="430"/>
                </a:cubicBezTo>
                <a:lnTo>
                  <a:pt x="486" y="328"/>
                </a:lnTo>
                <a:close/>
                <a:moveTo>
                  <a:pt x="1008" y="1445"/>
                </a:moveTo>
                <a:cubicBezTo>
                  <a:pt x="529" y="1445"/>
                  <a:pt x="529" y="1445"/>
                  <a:pt x="529" y="1445"/>
                </a:cubicBezTo>
                <a:cubicBezTo>
                  <a:pt x="529" y="1173"/>
                  <a:pt x="529" y="1173"/>
                  <a:pt x="529" y="1173"/>
                </a:cubicBezTo>
                <a:cubicBezTo>
                  <a:pt x="589" y="1236"/>
                  <a:pt x="674" y="1276"/>
                  <a:pt x="768" y="1276"/>
                </a:cubicBezTo>
                <a:cubicBezTo>
                  <a:pt x="863" y="1276"/>
                  <a:pt x="948" y="1236"/>
                  <a:pt x="1008" y="1173"/>
                </a:cubicBezTo>
                <a:lnTo>
                  <a:pt x="1008" y="1445"/>
                </a:lnTo>
                <a:close/>
                <a:moveTo>
                  <a:pt x="768" y="1188"/>
                </a:moveTo>
                <a:cubicBezTo>
                  <a:pt x="636" y="1188"/>
                  <a:pt x="529" y="1078"/>
                  <a:pt x="529" y="947"/>
                </a:cubicBezTo>
                <a:cubicBezTo>
                  <a:pt x="542" y="958"/>
                  <a:pt x="556" y="968"/>
                  <a:pt x="571" y="978"/>
                </a:cubicBezTo>
                <a:cubicBezTo>
                  <a:pt x="705" y="1062"/>
                  <a:pt x="886" y="1049"/>
                  <a:pt x="1008" y="947"/>
                </a:cubicBezTo>
                <a:cubicBezTo>
                  <a:pt x="1008" y="1078"/>
                  <a:pt x="900" y="1188"/>
                  <a:pt x="768" y="1188"/>
                </a:cubicBezTo>
                <a:close/>
                <a:moveTo>
                  <a:pt x="1018" y="794"/>
                </a:moveTo>
                <a:cubicBezTo>
                  <a:pt x="956" y="911"/>
                  <a:pt x="815" y="971"/>
                  <a:pt x="688" y="933"/>
                </a:cubicBezTo>
                <a:cubicBezTo>
                  <a:pt x="571" y="897"/>
                  <a:pt x="486" y="785"/>
                  <a:pt x="486" y="662"/>
                </a:cubicBezTo>
                <a:cubicBezTo>
                  <a:pt x="486" y="521"/>
                  <a:pt x="486" y="521"/>
                  <a:pt x="486" y="521"/>
                </a:cubicBezTo>
                <a:cubicBezTo>
                  <a:pt x="829" y="455"/>
                  <a:pt x="829" y="455"/>
                  <a:pt x="829" y="455"/>
                </a:cubicBezTo>
                <a:cubicBezTo>
                  <a:pt x="1051" y="455"/>
                  <a:pt x="1051" y="455"/>
                  <a:pt x="1051" y="455"/>
                </a:cubicBezTo>
                <a:cubicBezTo>
                  <a:pt x="1051" y="579"/>
                  <a:pt x="1051" y="579"/>
                  <a:pt x="1051" y="579"/>
                </a:cubicBezTo>
                <a:cubicBezTo>
                  <a:pt x="1051" y="654"/>
                  <a:pt x="1054" y="726"/>
                  <a:pt x="1018" y="794"/>
                </a:cubicBezTo>
                <a:close/>
                <a:moveTo>
                  <a:pt x="1245" y="1445"/>
                </a:moveTo>
                <a:cubicBezTo>
                  <a:pt x="1098" y="1445"/>
                  <a:pt x="1098" y="1445"/>
                  <a:pt x="1098" y="1445"/>
                </a:cubicBezTo>
                <a:cubicBezTo>
                  <a:pt x="1098" y="894"/>
                  <a:pt x="1098" y="894"/>
                  <a:pt x="1098" y="894"/>
                </a:cubicBezTo>
                <a:cubicBezTo>
                  <a:pt x="1152" y="922"/>
                  <a:pt x="1201" y="958"/>
                  <a:pt x="1245" y="1000"/>
                </a:cubicBezTo>
                <a:lnTo>
                  <a:pt x="1245" y="1445"/>
                </a:lnTo>
                <a:close/>
                <a:moveTo>
                  <a:pt x="1291" y="919"/>
                </a:moveTo>
                <a:cubicBezTo>
                  <a:pt x="1238" y="872"/>
                  <a:pt x="1178" y="832"/>
                  <a:pt x="1114" y="801"/>
                </a:cubicBezTo>
                <a:cubicBezTo>
                  <a:pt x="1131" y="759"/>
                  <a:pt x="1140" y="714"/>
                  <a:pt x="1141" y="669"/>
                </a:cubicBezTo>
                <a:cubicBezTo>
                  <a:pt x="1226" y="669"/>
                  <a:pt x="1226" y="669"/>
                  <a:pt x="1226" y="669"/>
                </a:cubicBezTo>
                <a:cubicBezTo>
                  <a:pt x="1262" y="669"/>
                  <a:pt x="1291" y="698"/>
                  <a:pt x="1291" y="734"/>
                </a:cubicBezTo>
                <a:lnTo>
                  <a:pt x="1291" y="919"/>
                </a:lnTo>
                <a:close/>
                <a:moveTo>
                  <a:pt x="1335" y="1445"/>
                </a:moveTo>
                <a:cubicBezTo>
                  <a:pt x="1335" y="1106"/>
                  <a:pt x="1335" y="1106"/>
                  <a:pt x="1335" y="1106"/>
                </a:cubicBezTo>
                <a:cubicBezTo>
                  <a:pt x="1403" y="1206"/>
                  <a:pt x="1441" y="1324"/>
                  <a:pt x="1445" y="1445"/>
                </a:cubicBezTo>
                <a:lnTo>
                  <a:pt x="1335" y="14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21942140" y="2761652"/>
            <a:ext cx="768634" cy="718679"/>
          </a:xfrm>
          <a:custGeom>
            <a:avLst/>
            <a:gdLst>
              <a:gd name="T0" fmla="*/ 330 w 1536"/>
              <a:gd name="T1" fmla="*/ 1316 h 1436"/>
              <a:gd name="T2" fmla="*/ 468 w 1536"/>
              <a:gd name="T3" fmla="*/ 1140 h 1436"/>
              <a:gd name="T4" fmla="*/ 573 w 1536"/>
              <a:gd name="T5" fmla="*/ 1228 h 1436"/>
              <a:gd name="T6" fmla="*/ 962 w 1536"/>
              <a:gd name="T7" fmla="*/ 1140 h 1436"/>
              <a:gd name="T8" fmla="*/ 1536 w 1536"/>
              <a:gd name="T9" fmla="*/ 198 h 1436"/>
              <a:gd name="T10" fmla="*/ 1343 w 1536"/>
              <a:gd name="T11" fmla="*/ 0 h 1436"/>
              <a:gd name="T12" fmla="*/ 776 w 1536"/>
              <a:gd name="T13" fmla="*/ 90 h 1436"/>
              <a:gd name="T14" fmla="*/ 193 w 1536"/>
              <a:gd name="T15" fmla="*/ 0 h 1436"/>
              <a:gd name="T16" fmla="*/ 0 w 1536"/>
              <a:gd name="T17" fmla="*/ 198 h 1436"/>
              <a:gd name="T18" fmla="*/ 193 w 1536"/>
              <a:gd name="T19" fmla="*/ 1140 h 1436"/>
              <a:gd name="T20" fmla="*/ 813 w 1536"/>
              <a:gd name="T21" fmla="*/ 242 h 1436"/>
              <a:gd name="T22" fmla="*/ 1253 w 1536"/>
              <a:gd name="T23" fmla="*/ 90 h 1436"/>
              <a:gd name="T24" fmla="*/ 954 w 1536"/>
              <a:gd name="T25" fmla="*/ 666 h 1436"/>
              <a:gd name="T26" fmla="*/ 813 w 1536"/>
              <a:gd name="T27" fmla="*/ 242 h 1436"/>
              <a:gd name="T28" fmla="*/ 1253 w 1536"/>
              <a:gd name="T29" fmla="*/ 851 h 1436"/>
              <a:gd name="T30" fmla="*/ 954 w 1536"/>
              <a:gd name="T31" fmla="*/ 756 h 1436"/>
              <a:gd name="T32" fmla="*/ 1343 w 1536"/>
              <a:gd name="T33" fmla="*/ 941 h 1436"/>
              <a:gd name="T34" fmla="*/ 1443 w 1536"/>
              <a:gd name="T35" fmla="*/ 288 h 1436"/>
              <a:gd name="T36" fmla="*/ 872 w 1536"/>
              <a:gd name="T37" fmla="*/ 1050 h 1436"/>
              <a:gd name="T38" fmla="*/ 663 w 1536"/>
              <a:gd name="T39" fmla="*/ 1138 h 1436"/>
              <a:gd name="T40" fmla="*/ 468 w 1536"/>
              <a:gd name="T41" fmla="*/ 1050 h 1436"/>
              <a:gd name="T42" fmla="*/ 1343 w 1536"/>
              <a:gd name="T43" fmla="*/ 941 h 1436"/>
              <a:gd name="T44" fmla="*/ 605 w 1536"/>
              <a:gd name="T45" fmla="*/ 90 h 1436"/>
              <a:gd name="T46" fmla="*/ 723 w 1536"/>
              <a:gd name="T47" fmla="*/ 714 h 1436"/>
              <a:gd name="T48" fmla="*/ 283 w 1536"/>
              <a:gd name="T49" fmla="*/ 666 h 1436"/>
              <a:gd name="T50" fmla="*/ 283 w 1536"/>
              <a:gd name="T51" fmla="*/ 756 h 1436"/>
              <a:gd name="T52" fmla="*/ 715 w 1536"/>
              <a:gd name="T53" fmla="*/ 851 h 1436"/>
              <a:gd name="T54" fmla="*/ 283 w 1536"/>
              <a:gd name="T55" fmla="*/ 756 h 1436"/>
              <a:gd name="T56" fmla="*/ 378 w 1536"/>
              <a:gd name="T57" fmla="*/ 941 h 1436"/>
              <a:gd name="T58" fmla="*/ 330 w 1536"/>
              <a:gd name="T59" fmla="*/ 1196 h 1436"/>
              <a:gd name="T60" fmla="*/ 283 w 1536"/>
              <a:gd name="T61" fmla="*/ 941 h 1436"/>
              <a:gd name="T62" fmla="*/ 93 w 1536"/>
              <a:gd name="T63" fmla="*/ 288 h 1436"/>
              <a:gd name="T64" fmla="*/ 193 w 1536"/>
              <a:gd name="T65" fmla="*/ 1050 h 14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36" h="1436">
                <a:moveTo>
                  <a:pt x="193" y="1436"/>
                </a:moveTo>
                <a:cubicBezTo>
                  <a:pt x="330" y="1316"/>
                  <a:pt x="330" y="1316"/>
                  <a:pt x="330" y="1316"/>
                </a:cubicBezTo>
                <a:cubicBezTo>
                  <a:pt x="468" y="1436"/>
                  <a:pt x="468" y="1436"/>
                  <a:pt x="468" y="1436"/>
                </a:cubicBezTo>
                <a:cubicBezTo>
                  <a:pt x="468" y="1140"/>
                  <a:pt x="468" y="1140"/>
                  <a:pt x="468" y="1140"/>
                </a:cubicBezTo>
                <a:cubicBezTo>
                  <a:pt x="573" y="1140"/>
                  <a:pt x="573" y="1140"/>
                  <a:pt x="573" y="1140"/>
                </a:cubicBezTo>
                <a:cubicBezTo>
                  <a:pt x="573" y="1228"/>
                  <a:pt x="573" y="1228"/>
                  <a:pt x="573" y="1228"/>
                </a:cubicBezTo>
                <a:cubicBezTo>
                  <a:pt x="962" y="1228"/>
                  <a:pt x="962" y="1228"/>
                  <a:pt x="962" y="1228"/>
                </a:cubicBezTo>
                <a:cubicBezTo>
                  <a:pt x="962" y="1140"/>
                  <a:pt x="962" y="1140"/>
                  <a:pt x="962" y="1140"/>
                </a:cubicBezTo>
                <a:cubicBezTo>
                  <a:pt x="1536" y="1140"/>
                  <a:pt x="1536" y="1140"/>
                  <a:pt x="1536" y="1140"/>
                </a:cubicBezTo>
                <a:cubicBezTo>
                  <a:pt x="1536" y="198"/>
                  <a:pt x="1536" y="198"/>
                  <a:pt x="1536" y="198"/>
                </a:cubicBezTo>
                <a:cubicBezTo>
                  <a:pt x="1343" y="198"/>
                  <a:pt x="1343" y="198"/>
                  <a:pt x="1343" y="198"/>
                </a:cubicBezTo>
                <a:cubicBezTo>
                  <a:pt x="1343" y="0"/>
                  <a:pt x="1343" y="0"/>
                  <a:pt x="1343" y="0"/>
                </a:cubicBezTo>
                <a:cubicBezTo>
                  <a:pt x="965" y="0"/>
                  <a:pt x="965" y="0"/>
                  <a:pt x="965" y="0"/>
                </a:cubicBezTo>
                <a:cubicBezTo>
                  <a:pt x="889" y="0"/>
                  <a:pt x="821" y="35"/>
                  <a:pt x="776" y="90"/>
                </a:cubicBezTo>
                <a:cubicBezTo>
                  <a:pt x="739" y="35"/>
                  <a:pt x="676" y="0"/>
                  <a:pt x="605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93" y="198"/>
                  <a:pt x="193" y="198"/>
                  <a:pt x="193" y="198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1140"/>
                  <a:pt x="0" y="1140"/>
                  <a:pt x="0" y="1140"/>
                </a:cubicBezTo>
                <a:cubicBezTo>
                  <a:pt x="193" y="1140"/>
                  <a:pt x="193" y="1140"/>
                  <a:pt x="193" y="1140"/>
                </a:cubicBezTo>
                <a:lnTo>
                  <a:pt x="193" y="1436"/>
                </a:lnTo>
                <a:close/>
                <a:moveTo>
                  <a:pt x="813" y="242"/>
                </a:moveTo>
                <a:cubicBezTo>
                  <a:pt x="813" y="158"/>
                  <a:pt x="881" y="90"/>
                  <a:pt x="965" y="90"/>
                </a:cubicBezTo>
                <a:cubicBezTo>
                  <a:pt x="1253" y="90"/>
                  <a:pt x="1253" y="90"/>
                  <a:pt x="1253" y="90"/>
                </a:cubicBezTo>
                <a:cubicBezTo>
                  <a:pt x="1253" y="666"/>
                  <a:pt x="1253" y="666"/>
                  <a:pt x="1253" y="666"/>
                </a:cubicBezTo>
                <a:cubicBezTo>
                  <a:pt x="954" y="666"/>
                  <a:pt x="954" y="666"/>
                  <a:pt x="954" y="666"/>
                </a:cubicBezTo>
                <a:cubicBezTo>
                  <a:pt x="901" y="666"/>
                  <a:pt x="852" y="684"/>
                  <a:pt x="813" y="714"/>
                </a:cubicBezTo>
                <a:lnTo>
                  <a:pt x="813" y="242"/>
                </a:lnTo>
                <a:close/>
                <a:moveTo>
                  <a:pt x="1253" y="756"/>
                </a:moveTo>
                <a:cubicBezTo>
                  <a:pt x="1253" y="851"/>
                  <a:pt x="1253" y="851"/>
                  <a:pt x="1253" y="851"/>
                </a:cubicBezTo>
                <a:cubicBezTo>
                  <a:pt x="820" y="851"/>
                  <a:pt x="820" y="851"/>
                  <a:pt x="820" y="851"/>
                </a:cubicBezTo>
                <a:cubicBezTo>
                  <a:pt x="839" y="796"/>
                  <a:pt x="892" y="756"/>
                  <a:pt x="954" y="756"/>
                </a:cubicBezTo>
                <a:lnTo>
                  <a:pt x="1253" y="756"/>
                </a:lnTo>
                <a:close/>
                <a:moveTo>
                  <a:pt x="1343" y="941"/>
                </a:moveTo>
                <a:cubicBezTo>
                  <a:pt x="1343" y="288"/>
                  <a:pt x="1343" y="288"/>
                  <a:pt x="1343" y="288"/>
                </a:cubicBezTo>
                <a:cubicBezTo>
                  <a:pt x="1443" y="288"/>
                  <a:pt x="1443" y="288"/>
                  <a:pt x="1443" y="288"/>
                </a:cubicBezTo>
                <a:cubicBezTo>
                  <a:pt x="1443" y="1050"/>
                  <a:pt x="1443" y="1050"/>
                  <a:pt x="1443" y="1050"/>
                </a:cubicBezTo>
                <a:cubicBezTo>
                  <a:pt x="872" y="1050"/>
                  <a:pt x="872" y="1050"/>
                  <a:pt x="872" y="1050"/>
                </a:cubicBezTo>
                <a:cubicBezTo>
                  <a:pt x="872" y="1138"/>
                  <a:pt x="872" y="1138"/>
                  <a:pt x="872" y="1138"/>
                </a:cubicBezTo>
                <a:cubicBezTo>
                  <a:pt x="663" y="1138"/>
                  <a:pt x="663" y="1138"/>
                  <a:pt x="663" y="1138"/>
                </a:cubicBezTo>
                <a:cubicBezTo>
                  <a:pt x="663" y="1050"/>
                  <a:pt x="663" y="1050"/>
                  <a:pt x="663" y="1050"/>
                </a:cubicBezTo>
                <a:cubicBezTo>
                  <a:pt x="468" y="1050"/>
                  <a:pt x="468" y="1050"/>
                  <a:pt x="468" y="1050"/>
                </a:cubicBezTo>
                <a:cubicBezTo>
                  <a:pt x="468" y="941"/>
                  <a:pt x="468" y="941"/>
                  <a:pt x="468" y="941"/>
                </a:cubicBezTo>
                <a:lnTo>
                  <a:pt x="1343" y="941"/>
                </a:lnTo>
                <a:close/>
                <a:moveTo>
                  <a:pt x="283" y="90"/>
                </a:moveTo>
                <a:cubicBezTo>
                  <a:pt x="605" y="90"/>
                  <a:pt x="605" y="90"/>
                  <a:pt x="605" y="90"/>
                </a:cubicBezTo>
                <a:cubicBezTo>
                  <a:pt x="670" y="90"/>
                  <a:pt x="723" y="142"/>
                  <a:pt x="723" y="207"/>
                </a:cubicBezTo>
                <a:cubicBezTo>
                  <a:pt x="723" y="714"/>
                  <a:pt x="723" y="714"/>
                  <a:pt x="723" y="714"/>
                </a:cubicBezTo>
                <a:cubicBezTo>
                  <a:pt x="684" y="684"/>
                  <a:pt x="635" y="666"/>
                  <a:pt x="582" y="666"/>
                </a:cubicBezTo>
                <a:cubicBezTo>
                  <a:pt x="283" y="666"/>
                  <a:pt x="283" y="666"/>
                  <a:pt x="283" y="666"/>
                </a:cubicBezTo>
                <a:lnTo>
                  <a:pt x="283" y="90"/>
                </a:lnTo>
                <a:close/>
                <a:moveTo>
                  <a:pt x="283" y="756"/>
                </a:moveTo>
                <a:cubicBezTo>
                  <a:pt x="582" y="756"/>
                  <a:pt x="582" y="756"/>
                  <a:pt x="582" y="756"/>
                </a:cubicBezTo>
                <a:cubicBezTo>
                  <a:pt x="644" y="756"/>
                  <a:pt x="697" y="796"/>
                  <a:pt x="715" y="851"/>
                </a:cubicBezTo>
                <a:cubicBezTo>
                  <a:pt x="283" y="851"/>
                  <a:pt x="283" y="851"/>
                  <a:pt x="283" y="851"/>
                </a:cubicBezTo>
                <a:lnTo>
                  <a:pt x="283" y="756"/>
                </a:lnTo>
                <a:close/>
                <a:moveTo>
                  <a:pt x="283" y="941"/>
                </a:moveTo>
                <a:cubicBezTo>
                  <a:pt x="378" y="941"/>
                  <a:pt x="378" y="941"/>
                  <a:pt x="378" y="941"/>
                </a:cubicBezTo>
                <a:cubicBezTo>
                  <a:pt x="378" y="1238"/>
                  <a:pt x="378" y="1238"/>
                  <a:pt x="378" y="1238"/>
                </a:cubicBezTo>
                <a:cubicBezTo>
                  <a:pt x="330" y="1196"/>
                  <a:pt x="330" y="1196"/>
                  <a:pt x="330" y="1196"/>
                </a:cubicBezTo>
                <a:cubicBezTo>
                  <a:pt x="283" y="1238"/>
                  <a:pt x="283" y="1238"/>
                  <a:pt x="283" y="1238"/>
                </a:cubicBezTo>
                <a:lnTo>
                  <a:pt x="283" y="941"/>
                </a:lnTo>
                <a:close/>
                <a:moveTo>
                  <a:pt x="93" y="1050"/>
                </a:moveTo>
                <a:cubicBezTo>
                  <a:pt x="93" y="288"/>
                  <a:pt x="93" y="288"/>
                  <a:pt x="93" y="288"/>
                </a:cubicBezTo>
                <a:cubicBezTo>
                  <a:pt x="193" y="288"/>
                  <a:pt x="193" y="288"/>
                  <a:pt x="193" y="288"/>
                </a:cubicBezTo>
                <a:cubicBezTo>
                  <a:pt x="193" y="1050"/>
                  <a:pt x="193" y="1050"/>
                  <a:pt x="193" y="1050"/>
                </a:cubicBezTo>
                <a:lnTo>
                  <a:pt x="93" y="10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8416565" y="2736674"/>
            <a:ext cx="768940" cy="768634"/>
          </a:xfrm>
          <a:custGeom>
            <a:avLst/>
            <a:gdLst>
              <a:gd name="T0" fmla="*/ 120 w 1536"/>
              <a:gd name="T1" fmla="*/ 793 h 1536"/>
              <a:gd name="T2" fmla="*/ 370 w 1536"/>
              <a:gd name="T3" fmla="*/ 877 h 1536"/>
              <a:gd name="T4" fmla="*/ 592 w 1536"/>
              <a:gd name="T5" fmla="*/ 1075 h 1536"/>
              <a:gd name="T6" fmla="*/ 592 w 1536"/>
              <a:gd name="T7" fmla="*/ 1447 h 1536"/>
              <a:gd name="T8" fmla="*/ 320 w 1536"/>
              <a:gd name="T9" fmla="*/ 1447 h 1536"/>
              <a:gd name="T10" fmla="*/ 320 w 1536"/>
              <a:gd name="T11" fmla="*/ 1536 h 1536"/>
              <a:gd name="T12" fmla="*/ 1216 w 1536"/>
              <a:gd name="T13" fmla="*/ 1536 h 1536"/>
              <a:gd name="T14" fmla="*/ 1216 w 1536"/>
              <a:gd name="T15" fmla="*/ 1447 h 1536"/>
              <a:gd name="T16" fmla="*/ 944 w 1536"/>
              <a:gd name="T17" fmla="*/ 1447 h 1536"/>
              <a:gd name="T18" fmla="*/ 944 w 1536"/>
              <a:gd name="T19" fmla="*/ 1075 h 1536"/>
              <a:gd name="T20" fmla="*/ 1166 w 1536"/>
              <a:gd name="T21" fmla="*/ 877 h 1536"/>
              <a:gd name="T22" fmla="*/ 1415 w 1536"/>
              <a:gd name="T23" fmla="*/ 793 h 1536"/>
              <a:gd name="T24" fmla="*/ 1536 w 1536"/>
              <a:gd name="T25" fmla="*/ 531 h 1536"/>
              <a:gd name="T26" fmla="*/ 1536 w 1536"/>
              <a:gd name="T27" fmla="*/ 80 h 1536"/>
              <a:gd name="T28" fmla="*/ 1224 w 1536"/>
              <a:gd name="T29" fmla="*/ 80 h 1536"/>
              <a:gd name="T30" fmla="*/ 1224 w 1536"/>
              <a:gd name="T31" fmla="*/ 0 h 1536"/>
              <a:gd name="T32" fmla="*/ 312 w 1536"/>
              <a:gd name="T33" fmla="*/ 0 h 1536"/>
              <a:gd name="T34" fmla="*/ 312 w 1536"/>
              <a:gd name="T35" fmla="*/ 80 h 1536"/>
              <a:gd name="T36" fmla="*/ 0 w 1536"/>
              <a:gd name="T37" fmla="*/ 80 h 1536"/>
              <a:gd name="T38" fmla="*/ 0 w 1536"/>
              <a:gd name="T39" fmla="*/ 531 h 1536"/>
              <a:gd name="T40" fmla="*/ 120 w 1536"/>
              <a:gd name="T41" fmla="*/ 793 h 1536"/>
              <a:gd name="T42" fmla="*/ 1224 w 1536"/>
              <a:gd name="T43" fmla="*/ 654 h 1536"/>
              <a:gd name="T44" fmla="*/ 1224 w 1536"/>
              <a:gd name="T45" fmla="*/ 170 h 1536"/>
              <a:gd name="T46" fmla="*/ 1445 w 1536"/>
              <a:gd name="T47" fmla="*/ 170 h 1536"/>
              <a:gd name="T48" fmla="*/ 1445 w 1536"/>
              <a:gd name="T49" fmla="*/ 531 h 1536"/>
              <a:gd name="T50" fmla="*/ 1205 w 1536"/>
              <a:gd name="T51" fmla="*/ 786 h 1536"/>
              <a:gd name="T52" fmla="*/ 1224 w 1536"/>
              <a:gd name="T53" fmla="*/ 654 h 1536"/>
              <a:gd name="T54" fmla="*/ 854 w 1536"/>
              <a:gd name="T55" fmla="*/ 1447 h 1536"/>
              <a:gd name="T56" fmla="*/ 682 w 1536"/>
              <a:gd name="T57" fmla="*/ 1447 h 1536"/>
              <a:gd name="T58" fmla="*/ 682 w 1536"/>
              <a:gd name="T59" fmla="*/ 1102 h 1536"/>
              <a:gd name="T60" fmla="*/ 854 w 1536"/>
              <a:gd name="T61" fmla="*/ 1102 h 1536"/>
              <a:gd name="T62" fmla="*/ 854 w 1536"/>
              <a:gd name="T63" fmla="*/ 1447 h 1536"/>
              <a:gd name="T64" fmla="*/ 402 w 1536"/>
              <a:gd name="T65" fmla="*/ 87 h 1536"/>
              <a:gd name="T66" fmla="*/ 1134 w 1536"/>
              <a:gd name="T67" fmla="*/ 87 h 1536"/>
              <a:gd name="T68" fmla="*/ 1134 w 1536"/>
              <a:gd name="T69" fmla="*/ 179 h 1536"/>
              <a:gd name="T70" fmla="*/ 402 w 1536"/>
              <a:gd name="T71" fmla="*/ 179 h 1536"/>
              <a:gd name="T72" fmla="*/ 402 w 1536"/>
              <a:gd name="T73" fmla="*/ 87 h 1536"/>
              <a:gd name="T74" fmla="*/ 402 w 1536"/>
              <a:gd name="T75" fmla="*/ 269 h 1536"/>
              <a:gd name="T76" fmla="*/ 1134 w 1536"/>
              <a:gd name="T77" fmla="*/ 269 h 1536"/>
              <a:gd name="T78" fmla="*/ 1134 w 1536"/>
              <a:gd name="T79" fmla="*/ 353 h 1536"/>
              <a:gd name="T80" fmla="*/ 402 w 1536"/>
              <a:gd name="T81" fmla="*/ 353 h 1536"/>
              <a:gd name="T82" fmla="*/ 402 w 1536"/>
              <a:gd name="T83" fmla="*/ 269 h 1536"/>
              <a:gd name="T84" fmla="*/ 402 w 1536"/>
              <a:gd name="T85" fmla="*/ 443 h 1536"/>
              <a:gd name="T86" fmla="*/ 1134 w 1536"/>
              <a:gd name="T87" fmla="*/ 443 h 1536"/>
              <a:gd name="T88" fmla="*/ 1134 w 1536"/>
              <a:gd name="T89" fmla="*/ 654 h 1536"/>
              <a:gd name="T90" fmla="*/ 1058 w 1536"/>
              <a:gd name="T91" fmla="*/ 877 h 1536"/>
              <a:gd name="T92" fmla="*/ 768 w 1536"/>
              <a:gd name="T93" fmla="*/ 1020 h 1536"/>
              <a:gd name="T94" fmla="*/ 402 w 1536"/>
              <a:gd name="T95" fmla="*/ 654 h 1536"/>
              <a:gd name="T96" fmla="*/ 402 w 1536"/>
              <a:gd name="T97" fmla="*/ 443 h 1536"/>
              <a:gd name="T98" fmla="*/ 89 w 1536"/>
              <a:gd name="T99" fmla="*/ 170 h 1536"/>
              <a:gd name="T100" fmla="*/ 312 w 1536"/>
              <a:gd name="T101" fmla="*/ 170 h 1536"/>
              <a:gd name="T102" fmla="*/ 312 w 1536"/>
              <a:gd name="T103" fmla="*/ 654 h 1536"/>
              <a:gd name="T104" fmla="*/ 331 w 1536"/>
              <a:gd name="T105" fmla="*/ 786 h 1536"/>
              <a:gd name="T106" fmla="*/ 89 w 1536"/>
              <a:gd name="T107" fmla="*/ 531 h 1536"/>
              <a:gd name="T108" fmla="*/ 89 w 1536"/>
              <a:gd name="T109" fmla="*/ 17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36" h="1536">
                <a:moveTo>
                  <a:pt x="120" y="793"/>
                </a:moveTo>
                <a:cubicBezTo>
                  <a:pt x="191" y="855"/>
                  <a:pt x="277" y="877"/>
                  <a:pt x="370" y="877"/>
                </a:cubicBezTo>
                <a:cubicBezTo>
                  <a:pt x="419" y="965"/>
                  <a:pt x="498" y="1035"/>
                  <a:pt x="592" y="1075"/>
                </a:cubicBezTo>
                <a:cubicBezTo>
                  <a:pt x="592" y="1447"/>
                  <a:pt x="592" y="1447"/>
                  <a:pt x="592" y="1447"/>
                </a:cubicBezTo>
                <a:cubicBezTo>
                  <a:pt x="320" y="1447"/>
                  <a:pt x="320" y="1447"/>
                  <a:pt x="320" y="1447"/>
                </a:cubicBezTo>
                <a:cubicBezTo>
                  <a:pt x="320" y="1536"/>
                  <a:pt x="320" y="1536"/>
                  <a:pt x="320" y="1536"/>
                </a:cubicBezTo>
                <a:cubicBezTo>
                  <a:pt x="1216" y="1536"/>
                  <a:pt x="1216" y="1536"/>
                  <a:pt x="1216" y="1536"/>
                </a:cubicBezTo>
                <a:cubicBezTo>
                  <a:pt x="1216" y="1447"/>
                  <a:pt x="1216" y="1447"/>
                  <a:pt x="1216" y="1447"/>
                </a:cubicBezTo>
                <a:cubicBezTo>
                  <a:pt x="944" y="1447"/>
                  <a:pt x="944" y="1447"/>
                  <a:pt x="944" y="1447"/>
                </a:cubicBezTo>
                <a:cubicBezTo>
                  <a:pt x="944" y="1075"/>
                  <a:pt x="944" y="1075"/>
                  <a:pt x="944" y="1075"/>
                </a:cubicBezTo>
                <a:cubicBezTo>
                  <a:pt x="1037" y="1035"/>
                  <a:pt x="1116" y="965"/>
                  <a:pt x="1166" y="877"/>
                </a:cubicBezTo>
                <a:cubicBezTo>
                  <a:pt x="1258" y="877"/>
                  <a:pt x="1344" y="854"/>
                  <a:pt x="1415" y="793"/>
                </a:cubicBezTo>
                <a:cubicBezTo>
                  <a:pt x="1491" y="728"/>
                  <a:pt x="1536" y="632"/>
                  <a:pt x="1536" y="531"/>
                </a:cubicBezTo>
                <a:cubicBezTo>
                  <a:pt x="1536" y="80"/>
                  <a:pt x="1536" y="80"/>
                  <a:pt x="1536" y="80"/>
                </a:cubicBezTo>
                <a:cubicBezTo>
                  <a:pt x="1224" y="80"/>
                  <a:pt x="1224" y="80"/>
                  <a:pt x="1224" y="80"/>
                </a:cubicBezTo>
                <a:cubicBezTo>
                  <a:pt x="1224" y="0"/>
                  <a:pt x="1224" y="0"/>
                  <a:pt x="1224" y="0"/>
                </a:cubicBezTo>
                <a:cubicBezTo>
                  <a:pt x="312" y="0"/>
                  <a:pt x="312" y="0"/>
                  <a:pt x="312" y="0"/>
                </a:cubicBezTo>
                <a:cubicBezTo>
                  <a:pt x="312" y="80"/>
                  <a:pt x="312" y="80"/>
                  <a:pt x="312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531"/>
                  <a:pt x="0" y="531"/>
                  <a:pt x="0" y="531"/>
                </a:cubicBezTo>
                <a:cubicBezTo>
                  <a:pt x="0" y="631"/>
                  <a:pt x="44" y="728"/>
                  <a:pt x="120" y="793"/>
                </a:cubicBezTo>
                <a:close/>
                <a:moveTo>
                  <a:pt x="1224" y="654"/>
                </a:moveTo>
                <a:cubicBezTo>
                  <a:pt x="1224" y="170"/>
                  <a:pt x="1224" y="170"/>
                  <a:pt x="1224" y="170"/>
                </a:cubicBezTo>
                <a:cubicBezTo>
                  <a:pt x="1445" y="170"/>
                  <a:pt x="1445" y="170"/>
                  <a:pt x="1445" y="170"/>
                </a:cubicBezTo>
                <a:cubicBezTo>
                  <a:pt x="1445" y="531"/>
                  <a:pt x="1445" y="531"/>
                  <a:pt x="1445" y="531"/>
                </a:cubicBezTo>
                <a:cubicBezTo>
                  <a:pt x="1445" y="667"/>
                  <a:pt x="1339" y="778"/>
                  <a:pt x="1205" y="786"/>
                </a:cubicBezTo>
                <a:cubicBezTo>
                  <a:pt x="1218" y="744"/>
                  <a:pt x="1224" y="699"/>
                  <a:pt x="1224" y="654"/>
                </a:cubicBezTo>
                <a:close/>
                <a:moveTo>
                  <a:pt x="854" y="1447"/>
                </a:moveTo>
                <a:cubicBezTo>
                  <a:pt x="682" y="1447"/>
                  <a:pt x="682" y="1447"/>
                  <a:pt x="682" y="1447"/>
                </a:cubicBezTo>
                <a:cubicBezTo>
                  <a:pt x="682" y="1102"/>
                  <a:pt x="682" y="1102"/>
                  <a:pt x="682" y="1102"/>
                </a:cubicBezTo>
                <a:cubicBezTo>
                  <a:pt x="738" y="1113"/>
                  <a:pt x="797" y="1113"/>
                  <a:pt x="854" y="1102"/>
                </a:cubicBezTo>
                <a:lnTo>
                  <a:pt x="854" y="1447"/>
                </a:lnTo>
                <a:close/>
                <a:moveTo>
                  <a:pt x="402" y="87"/>
                </a:moveTo>
                <a:cubicBezTo>
                  <a:pt x="1134" y="87"/>
                  <a:pt x="1134" y="87"/>
                  <a:pt x="1134" y="87"/>
                </a:cubicBezTo>
                <a:cubicBezTo>
                  <a:pt x="1134" y="179"/>
                  <a:pt x="1134" y="179"/>
                  <a:pt x="1134" y="179"/>
                </a:cubicBezTo>
                <a:cubicBezTo>
                  <a:pt x="402" y="179"/>
                  <a:pt x="402" y="179"/>
                  <a:pt x="402" y="179"/>
                </a:cubicBezTo>
                <a:lnTo>
                  <a:pt x="402" y="87"/>
                </a:lnTo>
                <a:close/>
                <a:moveTo>
                  <a:pt x="402" y="269"/>
                </a:moveTo>
                <a:cubicBezTo>
                  <a:pt x="1134" y="269"/>
                  <a:pt x="1134" y="269"/>
                  <a:pt x="1134" y="269"/>
                </a:cubicBezTo>
                <a:cubicBezTo>
                  <a:pt x="1134" y="353"/>
                  <a:pt x="1134" y="353"/>
                  <a:pt x="1134" y="353"/>
                </a:cubicBezTo>
                <a:cubicBezTo>
                  <a:pt x="402" y="353"/>
                  <a:pt x="402" y="353"/>
                  <a:pt x="402" y="353"/>
                </a:cubicBezTo>
                <a:lnTo>
                  <a:pt x="402" y="269"/>
                </a:lnTo>
                <a:close/>
                <a:moveTo>
                  <a:pt x="402" y="443"/>
                </a:moveTo>
                <a:cubicBezTo>
                  <a:pt x="1134" y="443"/>
                  <a:pt x="1134" y="443"/>
                  <a:pt x="1134" y="443"/>
                </a:cubicBezTo>
                <a:cubicBezTo>
                  <a:pt x="1134" y="654"/>
                  <a:pt x="1134" y="654"/>
                  <a:pt x="1134" y="654"/>
                </a:cubicBezTo>
                <a:cubicBezTo>
                  <a:pt x="1134" y="735"/>
                  <a:pt x="1108" y="813"/>
                  <a:pt x="1058" y="877"/>
                </a:cubicBezTo>
                <a:cubicBezTo>
                  <a:pt x="989" y="966"/>
                  <a:pt x="881" y="1020"/>
                  <a:pt x="768" y="1020"/>
                </a:cubicBezTo>
                <a:cubicBezTo>
                  <a:pt x="568" y="1020"/>
                  <a:pt x="402" y="853"/>
                  <a:pt x="402" y="654"/>
                </a:cubicBezTo>
                <a:lnTo>
                  <a:pt x="402" y="443"/>
                </a:lnTo>
                <a:close/>
                <a:moveTo>
                  <a:pt x="89" y="170"/>
                </a:moveTo>
                <a:cubicBezTo>
                  <a:pt x="312" y="170"/>
                  <a:pt x="312" y="170"/>
                  <a:pt x="312" y="170"/>
                </a:cubicBezTo>
                <a:cubicBezTo>
                  <a:pt x="312" y="654"/>
                  <a:pt x="312" y="654"/>
                  <a:pt x="312" y="654"/>
                </a:cubicBezTo>
                <a:cubicBezTo>
                  <a:pt x="312" y="699"/>
                  <a:pt x="318" y="744"/>
                  <a:pt x="331" y="786"/>
                </a:cubicBezTo>
                <a:cubicBezTo>
                  <a:pt x="197" y="779"/>
                  <a:pt x="89" y="668"/>
                  <a:pt x="89" y="531"/>
                </a:cubicBezTo>
                <a:lnTo>
                  <a:pt x="89" y="1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6336941" y="10211764"/>
            <a:ext cx="435191" cy="768940"/>
          </a:xfrm>
          <a:custGeom>
            <a:avLst/>
            <a:gdLst>
              <a:gd name="T0" fmla="*/ 0 w 870"/>
              <a:gd name="T1" fmla="*/ 615 h 1536"/>
              <a:gd name="T2" fmla="*/ 327 w 870"/>
              <a:gd name="T3" fmla="*/ 808 h 1536"/>
              <a:gd name="T4" fmla="*/ 62 w 870"/>
              <a:gd name="T5" fmla="*/ 1165 h 1536"/>
              <a:gd name="T6" fmla="*/ 435 w 870"/>
              <a:gd name="T7" fmla="*/ 1536 h 1536"/>
              <a:gd name="T8" fmla="*/ 808 w 870"/>
              <a:gd name="T9" fmla="*/ 1165 h 1536"/>
              <a:gd name="T10" fmla="*/ 543 w 870"/>
              <a:gd name="T11" fmla="*/ 808 h 1536"/>
              <a:gd name="T12" fmla="*/ 870 w 870"/>
              <a:gd name="T13" fmla="*/ 615 h 1536"/>
              <a:gd name="T14" fmla="*/ 870 w 870"/>
              <a:gd name="T15" fmla="*/ 0 h 1536"/>
              <a:gd name="T16" fmla="*/ 0 w 870"/>
              <a:gd name="T17" fmla="*/ 0 h 1536"/>
              <a:gd name="T18" fmla="*/ 0 w 870"/>
              <a:gd name="T19" fmla="*/ 615 h 1536"/>
              <a:gd name="T20" fmla="*/ 718 w 870"/>
              <a:gd name="T21" fmla="*/ 1165 h 1536"/>
              <a:gd name="T22" fmla="*/ 435 w 870"/>
              <a:gd name="T23" fmla="*/ 1448 h 1536"/>
              <a:gd name="T24" fmla="*/ 152 w 870"/>
              <a:gd name="T25" fmla="*/ 1165 h 1536"/>
              <a:gd name="T26" fmla="*/ 435 w 870"/>
              <a:gd name="T27" fmla="*/ 882 h 1536"/>
              <a:gd name="T28" fmla="*/ 718 w 870"/>
              <a:gd name="T29" fmla="*/ 1165 h 1536"/>
              <a:gd name="T30" fmla="*/ 573 w 870"/>
              <a:gd name="T31" fmla="*/ 686 h 1536"/>
              <a:gd name="T32" fmla="*/ 435 w 870"/>
              <a:gd name="T33" fmla="*/ 767 h 1536"/>
              <a:gd name="T34" fmla="*/ 297 w 870"/>
              <a:gd name="T35" fmla="*/ 686 h 1536"/>
              <a:gd name="T36" fmla="*/ 297 w 870"/>
              <a:gd name="T37" fmla="*/ 312 h 1536"/>
              <a:gd name="T38" fmla="*/ 573 w 870"/>
              <a:gd name="T39" fmla="*/ 312 h 1536"/>
              <a:gd name="T40" fmla="*/ 573 w 870"/>
              <a:gd name="T41" fmla="*/ 686 h 1536"/>
              <a:gd name="T42" fmla="*/ 780 w 870"/>
              <a:gd name="T43" fmla="*/ 564 h 1536"/>
              <a:gd name="T44" fmla="*/ 663 w 870"/>
              <a:gd name="T45" fmla="*/ 633 h 1536"/>
              <a:gd name="T46" fmla="*/ 663 w 870"/>
              <a:gd name="T47" fmla="*/ 312 h 1536"/>
              <a:gd name="T48" fmla="*/ 780 w 870"/>
              <a:gd name="T49" fmla="*/ 312 h 1536"/>
              <a:gd name="T50" fmla="*/ 780 w 870"/>
              <a:gd name="T51" fmla="*/ 564 h 1536"/>
              <a:gd name="T52" fmla="*/ 90 w 870"/>
              <a:gd name="T53" fmla="*/ 93 h 1536"/>
              <a:gd name="T54" fmla="*/ 780 w 870"/>
              <a:gd name="T55" fmla="*/ 93 h 1536"/>
              <a:gd name="T56" fmla="*/ 780 w 870"/>
              <a:gd name="T57" fmla="*/ 222 h 1536"/>
              <a:gd name="T58" fmla="*/ 90 w 870"/>
              <a:gd name="T59" fmla="*/ 222 h 1536"/>
              <a:gd name="T60" fmla="*/ 90 w 870"/>
              <a:gd name="T61" fmla="*/ 93 h 1536"/>
              <a:gd name="T62" fmla="*/ 90 w 870"/>
              <a:gd name="T63" fmla="*/ 312 h 1536"/>
              <a:gd name="T64" fmla="*/ 207 w 870"/>
              <a:gd name="T65" fmla="*/ 312 h 1536"/>
              <a:gd name="T66" fmla="*/ 207 w 870"/>
              <a:gd name="T67" fmla="*/ 633 h 1536"/>
              <a:gd name="T68" fmla="*/ 90 w 870"/>
              <a:gd name="T69" fmla="*/ 564 h 1536"/>
              <a:gd name="T70" fmla="*/ 90 w 870"/>
              <a:gd name="T71" fmla="*/ 312 h 1536"/>
              <a:gd name="T72" fmla="*/ 390 w 870"/>
              <a:gd name="T73" fmla="*/ 1120 h 1536"/>
              <a:gd name="T74" fmla="*/ 480 w 870"/>
              <a:gd name="T75" fmla="*/ 1120 h 1536"/>
              <a:gd name="T76" fmla="*/ 480 w 870"/>
              <a:gd name="T77" fmla="*/ 1210 h 1536"/>
              <a:gd name="T78" fmla="*/ 390 w 870"/>
              <a:gd name="T79" fmla="*/ 1210 h 1536"/>
              <a:gd name="T80" fmla="*/ 390 w 870"/>
              <a:gd name="T81" fmla="*/ 112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70" h="1536">
                <a:moveTo>
                  <a:pt x="0" y="615"/>
                </a:moveTo>
                <a:cubicBezTo>
                  <a:pt x="327" y="808"/>
                  <a:pt x="327" y="808"/>
                  <a:pt x="327" y="808"/>
                </a:cubicBezTo>
                <a:cubicBezTo>
                  <a:pt x="174" y="854"/>
                  <a:pt x="62" y="997"/>
                  <a:pt x="62" y="1165"/>
                </a:cubicBezTo>
                <a:cubicBezTo>
                  <a:pt x="62" y="1370"/>
                  <a:pt x="229" y="1536"/>
                  <a:pt x="435" y="1536"/>
                </a:cubicBezTo>
                <a:cubicBezTo>
                  <a:pt x="640" y="1536"/>
                  <a:pt x="808" y="1370"/>
                  <a:pt x="808" y="1165"/>
                </a:cubicBezTo>
                <a:cubicBezTo>
                  <a:pt x="808" y="997"/>
                  <a:pt x="696" y="854"/>
                  <a:pt x="543" y="808"/>
                </a:cubicBezTo>
                <a:cubicBezTo>
                  <a:pt x="870" y="615"/>
                  <a:pt x="870" y="615"/>
                  <a:pt x="870" y="615"/>
                </a:cubicBezTo>
                <a:cubicBezTo>
                  <a:pt x="870" y="0"/>
                  <a:pt x="870" y="0"/>
                  <a:pt x="870" y="0"/>
                </a:cubicBezTo>
                <a:cubicBezTo>
                  <a:pt x="0" y="0"/>
                  <a:pt x="0" y="0"/>
                  <a:pt x="0" y="0"/>
                </a:cubicBezTo>
                <a:lnTo>
                  <a:pt x="0" y="615"/>
                </a:lnTo>
                <a:close/>
                <a:moveTo>
                  <a:pt x="718" y="1165"/>
                </a:moveTo>
                <a:cubicBezTo>
                  <a:pt x="718" y="1321"/>
                  <a:pt x="591" y="1448"/>
                  <a:pt x="435" y="1448"/>
                </a:cubicBezTo>
                <a:cubicBezTo>
                  <a:pt x="279" y="1448"/>
                  <a:pt x="152" y="1321"/>
                  <a:pt x="152" y="1165"/>
                </a:cubicBezTo>
                <a:cubicBezTo>
                  <a:pt x="152" y="1009"/>
                  <a:pt x="279" y="882"/>
                  <a:pt x="435" y="882"/>
                </a:cubicBezTo>
                <a:cubicBezTo>
                  <a:pt x="591" y="882"/>
                  <a:pt x="718" y="1009"/>
                  <a:pt x="718" y="1165"/>
                </a:cubicBezTo>
                <a:close/>
                <a:moveTo>
                  <a:pt x="573" y="686"/>
                </a:moveTo>
                <a:cubicBezTo>
                  <a:pt x="435" y="767"/>
                  <a:pt x="435" y="767"/>
                  <a:pt x="435" y="767"/>
                </a:cubicBezTo>
                <a:cubicBezTo>
                  <a:pt x="297" y="686"/>
                  <a:pt x="297" y="686"/>
                  <a:pt x="297" y="686"/>
                </a:cubicBezTo>
                <a:cubicBezTo>
                  <a:pt x="297" y="312"/>
                  <a:pt x="297" y="312"/>
                  <a:pt x="297" y="312"/>
                </a:cubicBezTo>
                <a:cubicBezTo>
                  <a:pt x="573" y="312"/>
                  <a:pt x="573" y="312"/>
                  <a:pt x="573" y="312"/>
                </a:cubicBezTo>
                <a:lnTo>
                  <a:pt x="573" y="686"/>
                </a:lnTo>
                <a:close/>
                <a:moveTo>
                  <a:pt x="780" y="564"/>
                </a:moveTo>
                <a:cubicBezTo>
                  <a:pt x="663" y="633"/>
                  <a:pt x="663" y="633"/>
                  <a:pt x="663" y="633"/>
                </a:cubicBezTo>
                <a:cubicBezTo>
                  <a:pt x="663" y="312"/>
                  <a:pt x="663" y="312"/>
                  <a:pt x="663" y="312"/>
                </a:cubicBezTo>
                <a:cubicBezTo>
                  <a:pt x="780" y="312"/>
                  <a:pt x="780" y="312"/>
                  <a:pt x="780" y="312"/>
                </a:cubicBezTo>
                <a:lnTo>
                  <a:pt x="780" y="564"/>
                </a:lnTo>
                <a:close/>
                <a:moveTo>
                  <a:pt x="90" y="93"/>
                </a:moveTo>
                <a:cubicBezTo>
                  <a:pt x="780" y="93"/>
                  <a:pt x="780" y="93"/>
                  <a:pt x="780" y="93"/>
                </a:cubicBezTo>
                <a:cubicBezTo>
                  <a:pt x="780" y="222"/>
                  <a:pt x="780" y="222"/>
                  <a:pt x="780" y="222"/>
                </a:cubicBezTo>
                <a:cubicBezTo>
                  <a:pt x="90" y="222"/>
                  <a:pt x="90" y="222"/>
                  <a:pt x="90" y="222"/>
                </a:cubicBezTo>
                <a:lnTo>
                  <a:pt x="90" y="93"/>
                </a:lnTo>
                <a:close/>
                <a:moveTo>
                  <a:pt x="90" y="312"/>
                </a:moveTo>
                <a:cubicBezTo>
                  <a:pt x="207" y="312"/>
                  <a:pt x="207" y="312"/>
                  <a:pt x="207" y="312"/>
                </a:cubicBezTo>
                <a:cubicBezTo>
                  <a:pt x="207" y="633"/>
                  <a:pt x="207" y="633"/>
                  <a:pt x="207" y="633"/>
                </a:cubicBezTo>
                <a:cubicBezTo>
                  <a:pt x="90" y="564"/>
                  <a:pt x="90" y="564"/>
                  <a:pt x="90" y="564"/>
                </a:cubicBezTo>
                <a:lnTo>
                  <a:pt x="90" y="312"/>
                </a:lnTo>
                <a:close/>
                <a:moveTo>
                  <a:pt x="390" y="1120"/>
                </a:moveTo>
                <a:cubicBezTo>
                  <a:pt x="480" y="1120"/>
                  <a:pt x="480" y="1120"/>
                  <a:pt x="480" y="1120"/>
                </a:cubicBezTo>
                <a:cubicBezTo>
                  <a:pt x="480" y="1210"/>
                  <a:pt x="480" y="1210"/>
                  <a:pt x="480" y="1210"/>
                </a:cubicBezTo>
                <a:cubicBezTo>
                  <a:pt x="390" y="1210"/>
                  <a:pt x="390" y="1210"/>
                  <a:pt x="390" y="1210"/>
                </a:cubicBezTo>
                <a:lnTo>
                  <a:pt x="390" y="1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3923566" y="10319336"/>
            <a:ext cx="768941" cy="553797"/>
          </a:xfrm>
          <a:custGeom>
            <a:avLst/>
            <a:gdLst>
              <a:gd name="T0" fmla="*/ 0 w 1536"/>
              <a:gd name="T1" fmla="*/ 1107 h 1107"/>
              <a:gd name="T2" fmla="*/ 1536 w 1536"/>
              <a:gd name="T3" fmla="*/ 1107 h 1107"/>
              <a:gd name="T4" fmla="*/ 1536 w 1536"/>
              <a:gd name="T5" fmla="*/ 0 h 1107"/>
              <a:gd name="T6" fmla="*/ 0 w 1536"/>
              <a:gd name="T7" fmla="*/ 0 h 1107"/>
              <a:gd name="T8" fmla="*/ 0 w 1536"/>
              <a:gd name="T9" fmla="*/ 1107 h 1107"/>
              <a:gd name="T10" fmla="*/ 1444 w 1536"/>
              <a:gd name="T11" fmla="*/ 1017 h 1107"/>
              <a:gd name="T12" fmla="*/ 1272 w 1536"/>
              <a:gd name="T13" fmla="*/ 1017 h 1107"/>
              <a:gd name="T14" fmla="*/ 1444 w 1536"/>
              <a:gd name="T15" fmla="*/ 845 h 1107"/>
              <a:gd name="T16" fmla="*/ 1444 w 1536"/>
              <a:gd name="T17" fmla="*/ 1017 h 1107"/>
              <a:gd name="T18" fmla="*/ 1444 w 1536"/>
              <a:gd name="T19" fmla="*/ 90 h 1107"/>
              <a:gd name="T20" fmla="*/ 1444 w 1536"/>
              <a:gd name="T21" fmla="*/ 262 h 1107"/>
              <a:gd name="T22" fmla="*/ 1272 w 1536"/>
              <a:gd name="T23" fmla="*/ 90 h 1107"/>
              <a:gd name="T24" fmla="*/ 1444 w 1536"/>
              <a:gd name="T25" fmla="*/ 90 h 1107"/>
              <a:gd name="T26" fmla="*/ 93 w 1536"/>
              <a:gd name="T27" fmla="*/ 90 h 1107"/>
              <a:gd name="T28" fmla="*/ 264 w 1536"/>
              <a:gd name="T29" fmla="*/ 90 h 1107"/>
              <a:gd name="T30" fmla="*/ 93 w 1536"/>
              <a:gd name="T31" fmla="*/ 262 h 1107"/>
              <a:gd name="T32" fmla="*/ 93 w 1536"/>
              <a:gd name="T33" fmla="*/ 90 h 1107"/>
              <a:gd name="T34" fmla="*/ 93 w 1536"/>
              <a:gd name="T35" fmla="*/ 353 h 1107"/>
              <a:gd name="T36" fmla="*/ 356 w 1536"/>
              <a:gd name="T37" fmla="*/ 90 h 1107"/>
              <a:gd name="T38" fmla="*/ 1181 w 1536"/>
              <a:gd name="T39" fmla="*/ 90 h 1107"/>
              <a:gd name="T40" fmla="*/ 1444 w 1536"/>
              <a:gd name="T41" fmla="*/ 353 h 1107"/>
              <a:gd name="T42" fmla="*/ 1444 w 1536"/>
              <a:gd name="T43" fmla="*/ 754 h 1107"/>
              <a:gd name="T44" fmla="*/ 1181 w 1536"/>
              <a:gd name="T45" fmla="*/ 1017 h 1107"/>
              <a:gd name="T46" fmla="*/ 356 w 1536"/>
              <a:gd name="T47" fmla="*/ 1017 h 1107"/>
              <a:gd name="T48" fmla="*/ 93 w 1536"/>
              <a:gd name="T49" fmla="*/ 754 h 1107"/>
              <a:gd name="T50" fmla="*/ 93 w 1536"/>
              <a:gd name="T51" fmla="*/ 353 h 1107"/>
              <a:gd name="T52" fmla="*/ 93 w 1536"/>
              <a:gd name="T53" fmla="*/ 845 h 1107"/>
              <a:gd name="T54" fmla="*/ 264 w 1536"/>
              <a:gd name="T55" fmla="*/ 1017 h 1107"/>
              <a:gd name="T56" fmla="*/ 93 w 1536"/>
              <a:gd name="T57" fmla="*/ 1017 h 1107"/>
              <a:gd name="T58" fmla="*/ 93 w 1536"/>
              <a:gd name="T59" fmla="*/ 845 h 1107"/>
              <a:gd name="T60" fmla="*/ 1274 w 1536"/>
              <a:gd name="T61" fmla="*/ 638 h 1107"/>
              <a:gd name="T62" fmla="*/ 263 w 1536"/>
              <a:gd name="T63" fmla="*/ 638 h 1107"/>
              <a:gd name="T64" fmla="*/ 263 w 1536"/>
              <a:gd name="T65" fmla="*/ 548 h 1107"/>
              <a:gd name="T66" fmla="*/ 1274 w 1536"/>
              <a:gd name="T67" fmla="*/ 548 h 1107"/>
              <a:gd name="T68" fmla="*/ 1274 w 1536"/>
              <a:gd name="T69" fmla="*/ 638 h 1107"/>
              <a:gd name="T70" fmla="*/ 561 w 1536"/>
              <a:gd name="T71" fmla="*/ 836 h 1107"/>
              <a:gd name="T72" fmla="*/ 975 w 1536"/>
              <a:gd name="T73" fmla="*/ 836 h 1107"/>
              <a:gd name="T74" fmla="*/ 975 w 1536"/>
              <a:gd name="T75" fmla="*/ 926 h 1107"/>
              <a:gd name="T76" fmla="*/ 561 w 1536"/>
              <a:gd name="T77" fmla="*/ 926 h 1107"/>
              <a:gd name="T78" fmla="*/ 561 w 1536"/>
              <a:gd name="T79" fmla="*/ 836 h 1107"/>
              <a:gd name="T80" fmla="*/ 1076 w 1536"/>
              <a:gd name="T81" fmla="*/ 185 h 1107"/>
              <a:gd name="T82" fmla="*/ 461 w 1536"/>
              <a:gd name="T83" fmla="*/ 185 h 1107"/>
              <a:gd name="T84" fmla="*/ 461 w 1536"/>
              <a:gd name="T85" fmla="*/ 455 h 1107"/>
              <a:gd name="T86" fmla="*/ 1076 w 1536"/>
              <a:gd name="T87" fmla="*/ 455 h 1107"/>
              <a:gd name="T88" fmla="*/ 1076 w 1536"/>
              <a:gd name="T89" fmla="*/ 185 h 1107"/>
              <a:gd name="T90" fmla="*/ 986 w 1536"/>
              <a:gd name="T91" fmla="*/ 365 h 1107"/>
              <a:gd name="T92" fmla="*/ 551 w 1536"/>
              <a:gd name="T93" fmla="*/ 365 h 1107"/>
              <a:gd name="T94" fmla="*/ 551 w 1536"/>
              <a:gd name="T95" fmla="*/ 275 h 1107"/>
              <a:gd name="T96" fmla="*/ 986 w 1536"/>
              <a:gd name="T97" fmla="*/ 275 h 1107"/>
              <a:gd name="T98" fmla="*/ 986 w 1536"/>
              <a:gd name="T99" fmla="*/ 365 h 1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36" h="1107">
                <a:moveTo>
                  <a:pt x="0" y="1107"/>
                </a:moveTo>
                <a:cubicBezTo>
                  <a:pt x="1536" y="1107"/>
                  <a:pt x="1536" y="1107"/>
                  <a:pt x="1536" y="1107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lnTo>
                  <a:pt x="0" y="1107"/>
                </a:lnTo>
                <a:close/>
                <a:moveTo>
                  <a:pt x="1444" y="1017"/>
                </a:moveTo>
                <a:cubicBezTo>
                  <a:pt x="1272" y="1017"/>
                  <a:pt x="1272" y="1017"/>
                  <a:pt x="1272" y="1017"/>
                </a:cubicBezTo>
                <a:cubicBezTo>
                  <a:pt x="1290" y="931"/>
                  <a:pt x="1358" y="863"/>
                  <a:pt x="1444" y="845"/>
                </a:cubicBezTo>
                <a:lnTo>
                  <a:pt x="1444" y="1017"/>
                </a:lnTo>
                <a:close/>
                <a:moveTo>
                  <a:pt x="1444" y="90"/>
                </a:moveTo>
                <a:cubicBezTo>
                  <a:pt x="1444" y="262"/>
                  <a:pt x="1444" y="262"/>
                  <a:pt x="1444" y="262"/>
                </a:cubicBezTo>
                <a:cubicBezTo>
                  <a:pt x="1358" y="244"/>
                  <a:pt x="1290" y="176"/>
                  <a:pt x="1272" y="90"/>
                </a:cubicBezTo>
                <a:lnTo>
                  <a:pt x="1444" y="90"/>
                </a:lnTo>
                <a:close/>
                <a:moveTo>
                  <a:pt x="93" y="90"/>
                </a:moveTo>
                <a:cubicBezTo>
                  <a:pt x="264" y="90"/>
                  <a:pt x="264" y="90"/>
                  <a:pt x="264" y="90"/>
                </a:cubicBezTo>
                <a:cubicBezTo>
                  <a:pt x="247" y="176"/>
                  <a:pt x="179" y="244"/>
                  <a:pt x="93" y="262"/>
                </a:cubicBezTo>
                <a:lnTo>
                  <a:pt x="93" y="90"/>
                </a:lnTo>
                <a:close/>
                <a:moveTo>
                  <a:pt x="93" y="353"/>
                </a:moveTo>
                <a:cubicBezTo>
                  <a:pt x="228" y="333"/>
                  <a:pt x="336" y="225"/>
                  <a:pt x="356" y="90"/>
                </a:cubicBezTo>
                <a:cubicBezTo>
                  <a:pt x="1181" y="90"/>
                  <a:pt x="1181" y="90"/>
                  <a:pt x="1181" y="90"/>
                </a:cubicBezTo>
                <a:cubicBezTo>
                  <a:pt x="1201" y="225"/>
                  <a:pt x="1308" y="333"/>
                  <a:pt x="1444" y="353"/>
                </a:cubicBezTo>
                <a:cubicBezTo>
                  <a:pt x="1444" y="754"/>
                  <a:pt x="1444" y="754"/>
                  <a:pt x="1444" y="754"/>
                </a:cubicBezTo>
                <a:cubicBezTo>
                  <a:pt x="1308" y="773"/>
                  <a:pt x="1201" y="881"/>
                  <a:pt x="1181" y="1017"/>
                </a:cubicBezTo>
                <a:cubicBezTo>
                  <a:pt x="356" y="1017"/>
                  <a:pt x="356" y="1017"/>
                  <a:pt x="356" y="1017"/>
                </a:cubicBezTo>
                <a:cubicBezTo>
                  <a:pt x="336" y="881"/>
                  <a:pt x="228" y="773"/>
                  <a:pt x="93" y="754"/>
                </a:cubicBezTo>
                <a:lnTo>
                  <a:pt x="93" y="353"/>
                </a:lnTo>
                <a:close/>
                <a:moveTo>
                  <a:pt x="93" y="845"/>
                </a:moveTo>
                <a:cubicBezTo>
                  <a:pt x="179" y="863"/>
                  <a:pt x="247" y="931"/>
                  <a:pt x="264" y="1017"/>
                </a:cubicBezTo>
                <a:cubicBezTo>
                  <a:pt x="93" y="1017"/>
                  <a:pt x="93" y="1017"/>
                  <a:pt x="93" y="1017"/>
                </a:cubicBezTo>
                <a:lnTo>
                  <a:pt x="93" y="845"/>
                </a:lnTo>
                <a:close/>
                <a:moveTo>
                  <a:pt x="1274" y="638"/>
                </a:moveTo>
                <a:cubicBezTo>
                  <a:pt x="263" y="638"/>
                  <a:pt x="263" y="638"/>
                  <a:pt x="263" y="638"/>
                </a:cubicBezTo>
                <a:cubicBezTo>
                  <a:pt x="263" y="548"/>
                  <a:pt x="263" y="548"/>
                  <a:pt x="263" y="548"/>
                </a:cubicBezTo>
                <a:cubicBezTo>
                  <a:pt x="1274" y="548"/>
                  <a:pt x="1274" y="548"/>
                  <a:pt x="1274" y="548"/>
                </a:cubicBezTo>
                <a:lnTo>
                  <a:pt x="1274" y="638"/>
                </a:lnTo>
                <a:close/>
                <a:moveTo>
                  <a:pt x="561" y="836"/>
                </a:moveTo>
                <a:cubicBezTo>
                  <a:pt x="975" y="836"/>
                  <a:pt x="975" y="836"/>
                  <a:pt x="975" y="836"/>
                </a:cubicBezTo>
                <a:cubicBezTo>
                  <a:pt x="975" y="926"/>
                  <a:pt x="975" y="926"/>
                  <a:pt x="975" y="926"/>
                </a:cubicBezTo>
                <a:cubicBezTo>
                  <a:pt x="561" y="926"/>
                  <a:pt x="561" y="926"/>
                  <a:pt x="561" y="926"/>
                </a:cubicBezTo>
                <a:lnTo>
                  <a:pt x="561" y="836"/>
                </a:lnTo>
                <a:close/>
                <a:moveTo>
                  <a:pt x="1076" y="185"/>
                </a:moveTo>
                <a:cubicBezTo>
                  <a:pt x="461" y="185"/>
                  <a:pt x="461" y="185"/>
                  <a:pt x="461" y="185"/>
                </a:cubicBezTo>
                <a:cubicBezTo>
                  <a:pt x="461" y="455"/>
                  <a:pt x="461" y="455"/>
                  <a:pt x="461" y="455"/>
                </a:cubicBezTo>
                <a:cubicBezTo>
                  <a:pt x="1076" y="455"/>
                  <a:pt x="1076" y="455"/>
                  <a:pt x="1076" y="455"/>
                </a:cubicBezTo>
                <a:lnTo>
                  <a:pt x="1076" y="185"/>
                </a:lnTo>
                <a:close/>
                <a:moveTo>
                  <a:pt x="986" y="365"/>
                </a:moveTo>
                <a:cubicBezTo>
                  <a:pt x="551" y="365"/>
                  <a:pt x="551" y="365"/>
                  <a:pt x="551" y="365"/>
                </a:cubicBezTo>
                <a:cubicBezTo>
                  <a:pt x="551" y="275"/>
                  <a:pt x="551" y="275"/>
                  <a:pt x="551" y="275"/>
                </a:cubicBezTo>
                <a:cubicBezTo>
                  <a:pt x="986" y="275"/>
                  <a:pt x="986" y="275"/>
                  <a:pt x="986" y="275"/>
                </a:cubicBezTo>
                <a:lnTo>
                  <a:pt x="986" y="3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10662144" y="10330982"/>
            <a:ext cx="768634" cy="530504"/>
          </a:xfrm>
          <a:custGeom>
            <a:avLst/>
            <a:gdLst>
              <a:gd name="T0" fmla="*/ 1231 w 1536"/>
              <a:gd name="T1" fmla="*/ 0 h 1060"/>
              <a:gd name="T2" fmla="*/ 305 w 1536"/>
              <a:gd name="T3" fmla="*/ 0 h 1060"/>
              <a:gd name="T4" fmla="*/ 0 w 1536"/>
              <a:gd name="T5" fmla="*/ 312 h 1060"/>
              <a:gd name="T6" fmla="*/ 0 w 1536"/>
              <a:gd name="T7" fmla="*/ 921 h 1060"/>
              <a:gd name="T8" fmla="*/ 190 w 1536"/>
              <a:gd name="T9" fmla="*/ 921 h 1060"/>
              <a:gd name="T10" fmla="*/ 190 w 1536"/>
              <a:gd name="T11" fmla="*/ 1060 h 1060"/>
              <a:gd name="T12" fmla="*/ 280 w 1536"/>
              <a:gd name="T13" fmla="*/ 1060 h 1060"/>
              <a:gd name="T14" fmla="*/ 280 w 1536"/>
              <a:gd name="T15" fmla="*/ 921 h 1060"/>
              <a:gd name="T16" fmla="*/ 1246 w 1536"/>
              <a:gd name="T17" fmla="*/ 921 h 1060"/>
              <a:gd name="T18" fmla="*/ 1246 w 1536"/>
              <a:gd name="T19" fmla="*/ 1060 h 1060"/>
              <a:gd name="T20" fmla="*/ 1336 w 1536"/>
              <a:gd name="T21" fmla="*/ 1060 h 1060"/>
              <a:gd name="T22" fmla="*/ 1336 w 1536"/>
              <a:gd name="T23" fmla="*/ 921 h 1060"/>
              <a:gd name="T24" fmla="*/ 1536 w 1536"/>
              <a:gd name="T25" fmla="*/ 921 h 1060"/>
              <a:gd name="T26" fmla="*/ 1536 w 1536"/>
              <a:gd name="T27" fmla="*/ 312 h 1060"/>
              <a:gd name="T28" fmla="*/ 1231 w 1536"/>
              <a:gd name="T29" fmla="*/ 0 h 1060"/>
              <a:gd name="T30" fmla="*/ 1446 w 1536"/>
              <a:gd name="T31" fmla="*/ 831 h 1060"/>
              <a:gd name="T32" fmla="*/ 90 w 1536"/>
              <a:gd name="T33" fmla="*/ 831 h 1060"/>
              <a:gd name="T34" fmla="*/ 90 w 1536"/>
              <a:gd name="T35" fmla="*/ 634 h 1060"/>
              <a:gd name="T36" fmla="*/ 463 w 1536"/>
              <a:gd name="T37" fmla="*/ 634 h 1060"/>
              <a:gd name="T38" fmla="*/ 463 w 1536"/>
              <a:gd name="T39" fmla="*/ 544 h 1060"/>
              <a:gd name="T40" fmla="*/ 90 w 1536"/>
              <a:gd name="T41" fmla="*/ 544 h 1060"/>
              <a:gd name="T42" fmla="*/ 90 w 1536"/>
              <a:gd name="T43" fmla="*/ 451 h 1060"/>
              <a:gd name="T44" fmla="*/ 643 w 1536"/>
              <a:gd name="T45" fmla="*/ 451 h 1060"/>
              <a:gd name="T46" fmla="*/ 643 w 1536"/>
              <a:gd name="T47" fmla="*/ 361 h 1060"/>
              <a:gd name="T48" fmla="*/ 90 w 1536"/>
              <a:gd name="T49" fmla="*/ 361 h 1060"/>
              <a:gd name="T50" fmla="*/ 90 w 1536"/>
              <a:gd name="T51" fmla="*/ 312 h 1060"/>
              <a:gd name="T52" fmla="*/ 305 w 1536"/>
              <a:gd name="T53" fmla="*/ 90 h 1060"/>
              <a:gd name="T54" fmla="*/ 1231 w 1536"/>
              <a:gd name="T55" fmla="*/ 90 h 1060"/>
              <a:gd name="T56" fmla="*/ 1446 w 1536"/>
              <a:gd name="T57" fmla="*/ 312 h 1060"/>
              <a:gd name="T58" fmla="*/ 1446 w 1536"/>
              <a:gd name="T59" fmla="*/ 831 h 1060"/>
              <a:gd name="T60" fmla="*/ 1063 w 1536"/>
              <a:gd name="T61" fmla="*/ 170 h 1060"/>
              <a:gd name="T62" fmla="*/ 773 w 1536"/>
              <a:gd name="T63" fmla="*/ 460 h 1060"/>
              <a:gd name="T64" fmla="*/ 1063 w 1536"/>
              <a:gd name="T65" fmla="*/ 751 h 1060"/>
              <a:gd name="T66" fmla="*/ 1354 w 1536"/>
              <a:gd name="T67" fmla="*/ 460 h 1060"/>
              <a:gd name="T68" fmla="*/ 1063 w 1536"/>
              <a:gd name="T69" fmla="*/ 170 h 1060"/>
              <a:gd name="T70" fmla="*/ 1063 w 1536"/>
              <a:gd name="T71" fmla="*/ 661 h 1060"/>
              <a:gd name="T72" fmla="*/ 863 w 1536"/>
              <a:gd name="T73" fmla="*/ 460 h 1060"/>
              <a:gd name="T74" fmla="*/ 1063 w 1536"/>
              <a:gd name="T75" fmla="*/ 260 h 1060"/>
              <a:gd name="T76" fmla="*/ 1264 w 1536"/>
              <a:gd name="T77" fmla="*/ 460 h 1060"/>
              <a:gd name="T78" fmla="*/ 1063 w 1536"/>
              <a:gd name="T79" fmla="*/ 661 h 1060"/>
              <a:gd name="T80" fmla="*/ 553 w 1536"/>
              <a:gd name="T81" fmla="*/ 544 h 1060"/>
              <a:gd name="T82" fmla="*/ 643 w 1536"/>
              <a:gd name="T83" fmla="*/ 544 h 1060"/>
              <a:gd name="T84" fmla="*/ 643 w 1536"/>
              <a:gd name="T85" fmla="*/ 634 h 1060"/>
              <a:gd name="T86" fmla="*/ 553 w 1536"/>
              <a:gd name="T87" fmla="*/ 634 h 1060"/>
              <a:gd name="T88" fmla="*/ 553 w 1536"/>
              <a:gd name="T89" fmla="*/ 544 h 10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36" h="1060">
                <a:moveTo>
                  <a:pt x="1231" y="0"/>
                </a:moveTo>
                <a:cubicBezTo>
                  <a:pt x="305" y="0"/>
                  <a:pt x="305" y="0"/>
                  <a:pt x="305" y="0"/>
                </a:cubicBezTo>
                <a:cubicBezTo>
                  <a:pt x="133" y="0"/>
                  <a:pt x="0" y="140"/>
                  <a:pt x="0" y="312"/>
                </a:cubicBezTo>
                <a:cubicBezTo>
                  <a:pt x="0" y="921"/>
                  <a:pt x="0" y="921"/>
                  <a:pt x="0" y="921"/>
                </a:cubicBezTo>
                <a:cubicBezTo>
                  <a:pt x="190" y="921"/>
                  <a:pt x="190" y="921"/>
                  <a:pt x="190" y="921"/>
                </a:cubicBezTo>
                <a:cubicBezTo>
                  <a:pt x="190" y="1060"/>
                  <a:pt x="190" y="1060"/>
                  <a:pt x="190" y="1060"/>
                </a:cubicBezTo>
                <a:cubicBezTo>
                  <a:pt x="280" y="1060"/>
                  <a:pt x="280" y="1060"/>
                  <a:pt x="280" y="1060"/>
                </a:cubicBezTo>
                <a:cubicBezTo>
                  <a:pt x="280" y="921"/>
                  <a:pt x="280" y="921"/>
                  <a:pt x="280" y="921"/>
                </a:cubicBezTo>
                <a:cubicBezTo>
                  <a:pt x="1246" y="921"/>
                  <a:pt x="1246" y="921"/>
                  <a:pt x="1246" y="921"/>
                </a:cubicBezTo>
                <a:cubicBezTo>
                  <a:pt x="1246" y="1060"/>
                  <a:pt x="1246" y="1060"/>
                  <a:pt x="1246" y="1060"/>
                </a:cubicBezTo>
                <a:cubicBezTo>
                  <a:pt x="1336" y="1060"/>
                  <a:pt x="1336" y="1060"/>
                  <a:pt x="1336" y="1060"/>
                </a:cubicBezTo>
                <a:cubicBezTo>
                  <a:pt x="1336" y="921"/>
                  <a:pt x="1336" y="921"/>
                  <a:pt x="1336" y="921"/>
                </a:cubicBezTo>
                <a:cubicBezTo>
                  <a:pt x="1536" y="921"/>
                  <a:pt x="1536" y="921"/>
                  <a:pt x="1536" y="921"/>
                </a:cubicBezTo>
                <a:cubicBezTo>
                  <a:pt x="1536" y="312"/>
                  <a:pt x="1536" y="312"/>
                  <a:pt x="1536" y="312"/>
                </a:cubicBezTo>
                <a:cubicBezTo>
                  <a:pt x="1536" y="140"/>
                  <a:pt x="1403" y="0"/>
                  <a:pt x="1231" y="0"/>
                </a:cubicBezTo>
                <a:close/>
                <a:moveTo>
                  <a:pt x="1446" y="831"/>
                </a:moveTo>
                <a:cubicBezTo>
                  <a:pt x="90" y="831"/>
                  <a:pt x="90" y="831"/>
                  <a:pt x="90" y="831"/>
                </a:cubicBezTo>
                <a:cubicBezTo>
                  <a:pt x="90" y="634"/>
                  <a:pt x="90" y="634"/>
                  <a:pt x="90" y="634"/>
                </a:cubicBezTo>
                <a:cubicBezTo>
                  <a:pt x="463" y="634"/>
                  <a:pt x="463" y="634"/>
                  <a:pt x="463" y="634"/>
                </a:cubicBezTo>
                <a:cubicBezTo>
                  <a:pt x="463" y="544"/>
                  <a:pt x="463" y="544"/>
                  <a:pt x="463" y="544"/>
                </a:cubicBezTo>
                <a:cubicBezTo>
                  <a:pt x="90" y="544"/>
                  <a:pt x="90" y="544"/>
                  <a:pt x="90" y="544"/>
                </a:cubicBezTo>
                <a:cubicBezTo>
                  <a:pt x="90" y="451"/>
                  <a:pt x="90" y="451"/>
                  <a:pt x="90" y="451"/>
                </a:cubicBezTo>
                <a:cubicBezTo>
                  <a:pt x="643" y="451"/>
                  <a:pt x="643" y="451"/>
                  <a:pt x="643" y="451"/>
                </a:cubicBezTo>
                <a:cubicBezTo>
                  <a:pt x="643" y="361"/>
                  <a:pt x="643" y="361"/>
                  <a:pt x="643" y="361"/>
                </a:cubicBezTo>
                <a:cubicBezTo>
                  <a:pt x="90" y="361"/>
                  <a:pt x="90" y="361"/>
                  <a:pt x="90" y="361"/>
                </a:cubicBezTo>
                <a:cubicBezTo>
                  <a:pt x="90" y="312"/>
                  <a:pt x="90" y="312"/>
                  <a:pt x="90" y="312"/>
                </a:cubicBezTo>
                <a:cubicBezTo>
                  <a:pt x="90" y="190"/>
                  <a:pt x="183" y="90"/>
                  <a:pt x="305" y="90"/>
                </a:cubicBezTo>
                <a:cubicBezTo>
                  <a:pt x="1231" y="90"/>
                  <a:pt x="1231" y="90"/>
                  <a:pt x="1231" y="90"/>
                </a:cubicBezTo>
                <a:cubicBezTo>
                  <a:pt x="1354" y="90"/>
                  <a:pt x="1446" y="190"/>
                  <a:pt x="1446" y="312"/>
                </a:cubicBezTo>
                <a:lnTo>
                  <a:pt x="1446" y="831"/>
                </a:lnTo>
                <a:close/>
                <a:moveTo>
                  <a:pt x="1063" y="170"/>
                </a:moveTo>
                <a:cubicBezTo>
                  <a:pt x="903" y="170"/>
                  <a:pt x="773" y="300"/>
                  <a:pt x="773" y="460"/>
                </a:cubicBezTo>
                <a:cubicBezTo>
                  <a:pt x="773" y="621"/>
                  <a:pt x="903" y="751"/>
                  <a:pt x="1063" y="751"/>
                </a:cubicBezTo>
                <a:cubicBezTo>
                  <a:pt x="1224" y="751"/>
                  <a:pt x="1354" y="621"/>
                  <a:pt x="1354" y="460"/>
                </a:cubicBezTo>
                <a:cubicBezTo>
                  <a:pt x="1354" y="300"/>
                  <a:pt x="1224" y="170"/>
                  <a:pt x="1063" y="170"/>
                </a:cubicBezTo>
                <a:close/>
                <a:moveTo>
                  <a:pt x="1063" y="661"/>
                </a:moveTo>
                <a:cubicBezTo>
                  <a:pt x="953" y="661"/>
                  <a:pt x="863" y="571"/>
                  <a:pt x="863" y="460"/>
                </a:cubicBezTo>
                <a:cubicBezTo>
                  <a:pt x="863" y="350"/>
                  <a:pt x="953" y="260"/>
                  <a:pt x="1063" y="260"/>
                </a:cubicBezTo>
                <a:cubicBezTo>
                  <a:pt x="1174" y="260"/>
                  <a:pt x="1264" y="350"/>
                  <a:pt x="1264" y="460"/>
                </a:cubicBezTo>
                <a:cubicBezTo>
                  <a:pt x="1264" y="571"/>
                  <a:pt x="1174" y="661"/>
                  <a:pt x="1063" y="661"/>
                </a:cubicBezTo>
                <a:close/>
                <a:moveTo>
                  <a:pt x="553" y="544"/>
                </a:moveTo>
                <a:cubicBezTo>
                  <a:pt x="643" y="544"/>
                  <a:pt x="643" y="544"/>
                  <a:pt x="643" y="544"/>
                </a:cubicBezTo>
                <a:cubicBezTo>
                  <a:pt x="643" y="634"/>
                  <a:pt x="643" y="634"/>
                  <a:pt x="643" y="634"/>
                </a:cubicBezTo>
                <a:cubicBezTo>
                  <a:pt x="553" y="634"/>
                  <a:pt x="553" y="634"/>
                  <a:pt x="553" y="634"/>
                </a:cubicBezTo>
                <a:lnTo>
                  <a:pt x="553" y="5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12986640" y="10211917"/>
            <a:ext cx="610494" cy="768634"/>
          </a:xfrm>
          <a:custGeom>
            <a:avLst/>
            <a:gdLst>
              <a:gd name="T0" fmla="*/ 1110 w 1220"/>
              <a:gd name="T1" fmla="*/ 335 h 1536"/>
              <a:gd name="T2" fmla="*/ 983 w 1220"/>
              <a:gd name="T3" fmla="*/ 214 h 1536"/>
              <a:gd name="T4" fmla="*/ 921 w 1220"/>
              <a:gd name="T5" fmla="*/ 280 h 1536"/>
              <a:gd name="T6" fmla="*/ 1020 w 1220"/>
              <a:gd name="T7" fmla="*/ 373 h 1536"/>
              <a:gd name="T8" fmla="*/ 1020 w 1220"/>
              <a:gd name="T9" fmla="*/ 496 h 1536"/>
              <a:gd name="T10" fmla="*/ 899 w 1220"/>
              <a:gd name="T11" fmla="*/ 496 h 1536"/>
              <a:gd name="T12" fmla="*/ 731 w 1220"/>
              <a:gd name="T13" fmla="*/ 255 h 1536"/>
              <a:gd name="T14" fmla="*/ 611 w 1220"/>
              <a:gd name="T15" fmla="*/ 0 h 1536"/>
              <a:gd name="T16" fmla="*/ 610 w 1220"/>
              <a:gd name="T17" fmla="*/ 0 h 1536"/>
              <a:gd name="T18" fmla="*/ 609 w 1220"/>
              <a:gd name="T19" fmla="*/ 0 h 1536"/>
              <a:gd name="T20" fmla="*/ 489 w 1220"/>
              <a:gd name="T21" fmla="*/ 255 h 1536"/>
              <a:gd name="T22" fmla="*/ 321 w 1220"/>
              <a:gd name="T23" fmla="*/ 496 h 1536"/>
              <a:gd name="T24" fmla="*/ 200 w 1220"/>
              <a:gd name="T25" fmla="*/ 496 h 1536"/>
              <a:gd name="T26" fmla="*/ 200 w 1220"/>
              <a:gd name="T27" fmla="*/ 373 h 1536"/>
              <a:gd name="T28" fmla="*/ 299 w 1220"/>
              <a:gd name="T29" fmla="*/ 280 h 1536"/>
              <a:gd name="T30" fmla="*/ 237 w 1220"/>
              <a:gd name="T31" fmla="*/ 214 h 1536"/>
              <a:gd name="T32" fmla="*/ 110 w 1220"/>
              <a:gd name="T33" fmla="*/ 335 h 1536"/>
              <a:gd name="T34" fmla="*/ 110 w 1220"/>
              <a:gd name="T35" fmla="*/ 496 h 1536"/>
              <a:gd name="T36" fmla="*/ 0 w 1220"/>
              <a:gd name="T37" fmla="*/ 496 h 1536"/>
              <a:gd name="T38" fmla="*/ 0 w 1220"/>
              <a:gd name="T39" fmla="*/ 766 h 1536"/>
              <a:gd name="T40" fmla="*/ 187 w 1220"/>
              <a:gd name="T41" fmla="*/ 766 h 1536"/>
              <a:gd name="T42" fmla="*/ 297 w 1220"/>
              <a:gd name="T43" fmla="*/ 1264 h 1536"/>
              <a:gd name="T44" fmla="*/ 178 w 1220"/>
              <a:gd name="T45" fmla="*/ 1264 h 1536"/>
              <a:gd name="T46" fmla="*/ 178 w 1220"/>
              <a:gd name="T47" fmla="*/ 1536 h 1536"/>
              <a:gd name="T48" fmla="*/ 1042 w 1220"/>
              <a:gd name="T49" fmla="*/ 1536 h 1536"/>
              <a:gd name="T50" fmla="*/ 1042 w 1220"/>
              <a:gd name="T51" fmla="*/ 1264 h 1536"/>
              <a:gd name="T52" fmla="*/ 923 w 1220"/>
              <a:gd name="T53" fmla="*/ 1264 h 1536"/>
              <a:gd name="T54" fmla="*/ 1033 w 1220"/>
              <a:gd name="T55" fmla="*/ 766 h 1536"/>
              <a:gd name="T56" fmla="*/ 1220 w 1220"/>
              <a:gd name="T57" fmla="*/ 766 h 1536"/>
              <a:gd name="T58" fmla="*/ 1220 w 1220"/>
              <a:gd name="T59" fmla="*/ 496 h 1536"/>
              <a:gd name="T60" fmla="*/ 1110 w 1220"/>
              <a:gd name="T61" fmla="*/ 496 h 1536"/>
              <a:gd name="T62" fmla="*/ 1110 w 1220"/>
              <a:gd name="T63" fmla="*/ 335 h 1536"/>
              <a:gd name="T64" fmla="*/ 609 w 1220"/>
              <a:gd name="T65" fmla="*/ 92 h 1536"/>
              <a:gd name="T66" fmla="*/ 610 w 1220"/>
              <a:gd name="T67" fmla="*/ 92 h 1536"/>
              <a:gd name="T68" fmla="*/ 611 w 1220"/>
              <a:gd name="T69" fmla="*/ 92 h 1536"/>
              <a:gd name="T70" fmla="*/ 678 w 1220"/>
              <a:gd name="T71" fmla="*/ 156 h 1536"/>
              <a:gd name="T72" fmla="*/ 611 w 1220"/>
              <a:gd name="T73" fmla="*/ 220 h 1536"/>
              <a:gd name="T74" fmla="*/ 610 w 1220"/>
              <a:gd name="T75" fmla="*/ 220 h 1536"/>
              <a:gd name="T76" fmla="*/ 609 w 1220"/>
              <a:gd name="T77" fmla="*/ 220 h 1536"/>
              <a:gd name="T78" fmla="*/ 542 w 1220"/>
              <a:gd name="T79" fmla="*/ 156 h 1536"/>
              <a:gd name="T80" fmla="*/ 609 w 1220"/>
              <a:gd name="T81" fmla="*/ 92 h 1536"/>
              <a:gd name="T82" fmla="*/ 609 w 1220"/>
              <a:gd name="T83" fmla="*/ 323 h 1536"/>
              <a:gd name="T84" fmla="*/ 610 w 1220"/>
              <a:gd name="T85" fmla="*/ 323 h 1536"/>
              <a:gd name="T86" fmla="*/ 611 w 1220"/>
              <a:gd name="T87" fmla="*/ 323 h 1536"/>
              <a:gd name="T88" fmla="*/ 802 w 1220"/>
              <a:gd name="T89" fmla="*/ 493 h 1536"/>
              <a:gd name="T90" fmla="*/ 418 w 1220"/>
              <a:gd name="T91" fmla="*/ 493 h 1536"/>
              <a:gd name="T92" fmla="*/ 609 w 1220"/>
              <a:gd name="T93" fmla="*/ 323 h 1536"/>
              <a:gd name="T94" fmla="*/ 952 w 1220"/>
              <a:gd name="T95" fmla="*/ 1354 h 1536"/>
              <a:gd name="T96" fmla="*/ 952 w 1220"/>
              <a:gd name="T97" fmla="*/ 1446 h 1536"/>
              <a:gd name="T98" fmla="*/ 268 w 1220"/>
              <a:gd name="T99" fmla="*/ 1446 h 1536"/>
              <a:gd name="T100" fmla="*/ 268 w 1220"/>
              <a:gd name="T101" fmla="*/ 1354 h 1536"/>
              <a:gd name="T102" fmla="*/ 952 w 1220"/>
              <a:gd name="T103" fmla="*/ 1354 h 1536"/>
              <a:gd name="T104" fmla="*/ 830 w 1220"/>
              <a:gd name="T105" fmla="*/ 1264 h 1536"/>
              <a:gd name="T106" fmla="*/ 389 w 1220"/>
              <a:gd name="T107" fmla="*/ 1264 h 1536"/>
              <a:gd name="T108" fmla="*/ 279 w 1220"/>
              <a:gd name="T109" fmla="*/ 766 h 1536"/>
              <a:gd name="T110" fmla="*/ 941 w 1220"/>
              <a:gd name="T111" fmla="*/ 766 h 1536"/>
              <a:gd name="T112" fmla="*/ 830 w 1220"/>
              <a:gd name="T113" fmla="*/ 1264 h 1536"/>
              <a:gd name="T114" fmla="*/ 1130 w 1220"/>
              <a:gd name="T115" fmla="*/ 586 h 1536"/>
              <a:gd name="T116" fmla="*/ 1130 w 1220"/>
              <a:gd name="T117" fmla="*/ 676 h 1536"/>
              <a:gd name="T118" fmla="*/ 90 w 1220"/>
              <a:gd name="T119" fmla="*/ 676 h 1536"/>
              <a:gd name="T120" fmla="*/ 90 w 1220"/>
              <a:gd name="T121" fmla="*/ 586 h 1536"/>
              <a:gd name="T122" fmla="*/ 1130 w 1220"/>
              <a:gd name="T123" fmla="*/ 58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20" h="1536">
                <a:moveTo>
                  <a:pt x="1110" y="335"/>
                </a:moveTo>
                <a:cubicBezTo>
                  <a:pt x="983" y="214"/>
                  <a:pt x="983" y="214"/>
                  <a:pt x="983" y="214"/>
                </a:cubicBezTo>
                <a:cubicBezTo>
                  <a:pt x="921" y="280"/>
                  <a:pt x="921" y="280"/>
                  <a:pt x="921" y="280"/>
                </a:cubicBezTo>
                <a:cubicBezTo>
                  <a:pt x="1020" y="373"/>
                  <a:pt x="1020" y="373"/>
                  <a:pt x="1020" y="373"/>
                </a:cubicBezTo>
                <a:cubicBezTo>
                  <a:pt x="1020" y="496"/>
                  <a:pt x="1020" y="496"/>
                  <a:pt x="1020" y="496"/>
                </a:cubicBezTo>
                <a:cubicBezTo>
                  <a:pt x="899" y="496"/>
                  <a:pt x="899" y="496"/>
                  <a:pt x="899" y="496"/>
                </a:cubicBezTo>
                <a:cubicBezTo>
                  <a:pt x="883" y="384"/>
                  <a:pt x="820" y="296"/>
                  <a:pt x="731" y="255"/>
                </a:cubicBezTo>
                <a:cubicBezTo>
                  <a:pt x="816" y="154"/>
                  <a:pt x="738" y="0"/>
                  <a:pt x="611" y="0"/>
                </a:cubicBezTo>
                <a:cubicBezTo>
                  <a:pt x="610" y="0"/>
                  <a:pt x="610" y="0"/>
                  <a:pt x="610" y="0"/>
                </a:cubicBezTo>
                <a:cubicBezTo>
                  <a:pt x="610" y="0"/>
                  <a:pt x="610" y="0"/>
                  <a:pt x="609" y="0"/>
                </a:cubicBezTo>
                <a:cubicBezTo>
                  <a:pt x="482" y="0"/>
                  <a:pt x="404" y="154"/>
                  <a:pt x="489" y="255"/>
                </a:cubicBezTo>
                <a:cubicBezTo>
                  <a:pt x="400" y="296"/>
                  <a:pt x="337" y="384"/>
                  <a:pt x="321" y="496"/>
                </a:cubicBezTo>
                <a:cubicBezTo>
                  <a:pt x="200" y="496"/>
                  <a:pt x="200" y="496"/>
                  <a:pt x="200" y="496"/>
                </a:cubicBezTo>
                <a:cubicBezTo>
                  <a:pt x="200" y="373"/>
                  <a:pt x="200" y="373"/>
                  <a:pt x="200" y="373"/>
                </a:cubicBezTo>
                <a:cubicBezTo>
                  <a:pt x="299" y="280"/>
                  <a:pt x="299" y="280"/>
                  <a:pt x="299" y="280"/>
                </a:cubicBezTo>
                <a:cubicBezTo>
                  <a:pt x="237" y="214"/>
                  <a:pt x="237" y="214"/>
                  <a:pt x="237" y="214"/>
                </a:cubicBezTo>
                <a:cubicBezTo>
                  <a:pt x="110" y="335"/>
                  <a:pt x="110" y="335"/>
                  <a:pt x="110" y="335"/>
                </a:cubicBezTo>
                <a:cubicBezTo>
                  <a:pt x="110" y="496"/>
                  <a:pt x="110" y="496"/>
                  <a:pt x="110" y="496"/>
                </a:cubicBezTo>
                <a:cubicBezTo>
                  <a:pt x="0" y="496"/>
                  <a:pt x="0" y="496"/>
                  <a:pt x="0" y="496"/>
                </a:cubicBezTo>
                <a:cubicBezTo>
                  <a:pt x="0" y="766"/>
                  <a:pt x="0" y="766"/>
                  <a:pt x="0" y="766"/>
                </a:cubicBezTo>
                <a:cubicBezTo>
                  <a:pt x="187" y="766"/>
                  <a:pt x="187" y="766"/>
                  <a:pt x="187" y="766"/>
                </a:cubicBezTo>
                <a:cubicBezTo>
                  <a:pt x="297" y="1264"/>
                  <a:pt x="297" y="1264"/>
                  <a:pt x="297" y="1264"/>
                </a:cubicBezTo>
                <a:cubicBezTo>
                  <a:pt x="178" y="1264"/>
                  <a:pt x="178" y="1264"/>
                  <a:pt x="178" y="1264"/>
                </a:cubicBezTo>
                <a:cubicBezTo>
                  <a:pt x="178" y="1536"/>
                  <a:pt x="178" y="1536"/>
                  <a:pt x="178" y="1536"/>
                </a:cubicBezTo>
                <a:cubicBezTo>
                  <a:pt x="1042" y="1536"/>
                  <a:pt x="1042" y="1536"/>
                  <a:pt x="1042" y="1536"/>
                </a:cubicBezTo>
                <a:cubicBezTo>
                  <a:pt x="1042" y="1264"/>
                  <a:pt x="1042" y="1264"/>
                  <a:pt x="1042" y="1264"/>
                </a:cubicBezTo>
                <a:cubicBezTo>
                  <a:pt x="923" y="1264"/>
                  <a:pt x="923" y="1264"/>
                  <a:pt x="923" y="1264"/>
                </a:cubicBezTo>
                <a:cubicBezTo>
                  <a:pt x="1033" y="766"/>
                  <a:pt x="1033" y="766"/>
                  <a:pt x="1033" y="766"/>
                </a:cubicBezTo>
                <a:cubicBezTo>
                  <a:pt x="1220" y="766"/>
                  <a:pt x="1220" y="766"/>
                  <a:pt x="1220" y="766"/>
                </a:cubicBezTo>
                <a:cubicBezTo>
                  <a:pt x="1220" y="496"/>
                  <a:pt x="1220" y="496"/>
                  <a:pt x="1220" y="496"/>
                </a:cubicBezTo>
                <a:cubicBezTo>
                  <a:pt x="1110" y="496"/>
                  <a:pt x="1110" y="496"/>
                  <a:pt x="1110" y="496"/>
                </a:cubicBezTo>
                <a:lnTo>
                  <a:pt x="1110" y="335"/>
                </a:lnTo>
                <a:close/>
                <a:moveTo>
                  <a:pt x="609" y="92"/>
                </a:moveTo>
                <a:cubicBezTo>
                  <a:pt x="610" y="92"/>
                  <a:pt x="610" y="92"/>
                  <a:pt x="610" y="92"/>
                </a:cubicBezTo>
                <a:cubicBezTo>
                  <a:pt x="610" y="92"/>
                  <a:pt x="610" y="92"/>
                  <a:pt x="611" y="92"/>
                </a:cubicBezTo>
                <a:cubicBezTo>
                  <a:pt x="648" y="92"/>
                  <a:pt x="678" y="121"/>
                  <a:pt x="678" y="156"/>
                </a:cubicBezTo>
                <a:cubicBezTo>
                  <a:pt x="678" y="192"/>
                  <a:pt x="646" y="220"/>
                  <a:pt x="611" y="220"/>
                </a:cubicBezTo>
                <a:cubicBezTo>
                  <a:pt x="610" y="220"/>
                  <a:pt x="610" y="220"/>
                  <a:pt x="610" y="220"/>
                </a:cubicBezTo>
                <a:cubicBezTo>
                  <a:pt x="610" y="220"/>
                  <a:pt x="610" y="220"/>
                  <a:pt x="609" y="220"/>
                </a:cubicBezTo>
                <a:cubicBezTo>
                  <a:pt x="574" y="220"/>
                  <a:pt x="542" y="192"/>
                  <a:pt x="542" y="156"/>
                </a:cubicBezTo>
                <a:cubicBezTo>
                  <a:pt x="542" y="121"/>
                  <a:pt x="572" y="92"/>
                  <a:pt x="609" y="92"/>
                </a:cubicBezTo>
                <a:close/>
                <a:moveTo>
                  <a:pt x="609" y="323"/>
                </a:moveTo>
                <a:cubicBezTo>
                  <a:pt x="610" y="323"/>
                  <a:pt x="610" y="323"/>
                  <a:pt x="610" y="323"/>
                </a:cubicBezTo>
                <a:cubicBezTo>
                  <a:pt x="610" y="323"/>
                  <a:pt x="610" y="323"/>
                  <a:pt x="611" y="323"/>
                </a:cubicBezTo>
                <a:cubicBezTo>
                  <a:pt x="708" y="323"/>
                  <a:pt x="782" y="391"/>
                  <a:pt x="802" y="493"/>
                </a:cubicBezTo>
                <a:cubicBezTo>
                  <a:pt x="418" y="493"/>
                  <a:pt x="418" y="493"/>
                  <a:pt x="418" y="493"/>
                </a:cubicBezTo>
                <a:cubicBezTo>
                  <a:pt x="438" y="391"/>
                  <a:pt x="512" y="323"/>
                  <a:pt x="609" y="323"/>
                </a:cubicBezTo>
                <a:close/>
                <a:moveTo>
                  <a:pt x="952" y="1354"/>
                </a:moveTo>
                <a:cubicBezTo>
                  <a:pt x="952" y="1446"/>
                  <a:pt x="952" y="1446"/>
                  <a:pt x="952" y="1446"/>
                </a:cubicBezTo>
                <a:cubicBezTo>
                  <a:pt x="268" y="1446"/>
                  <a:pt x="268" y="1446"/>
                  <a:pt x="268" y="1446"/>
                </a:cubicBezTo>
                <a:cubicBezTo>
                  <a:pt x="268" y="1354"/>
                  <a:pt x="268" y="1354"/>
                  <a:pt x="268" y="1354"/>
                </a:cubicBezTo>
                <a:lnTo>
                  <a:pt x="952" y="1354"/>
                </a:lnTo>
                <a:close/>
                <a:moveTo>
                  <a:pt x="830" y="1264"/>
                </a:moveTo>
                <a:cubicBezTo>
                  <a:pt x="389" y="1264"/>
                  <a:pt x="389" y="1264"/>
                  <a:pt x="389" y="1264"/>
                </a:cubicBezTo>
                <a:cubicBezTo>
                  <a:pt x="279" y="766"/>
                  <a:pt x="279" y="766"/>
                  <a:pt x="279" y="766"/>
                </a:cubicBezTo>
                <a:cubicBezTo>
                  <a:pt x="941" y="766"/>
                  <a:pt x="941" y="766"/>
                  <a:pt x="941" y="766"/>
                </a:cubicBezTo>
                <a:lnTo>
                  <a:pt x="830" y="1264"/>
                </a:lnTo>
                <a:close/>
                <a:moveTo>
                  <a:pt x="1130" y="586"/>
                </a:moveTo>
                <a:cubicBezTo>
                  <a:pt x="1130" y="676"/>
                  <a:pt x="1130" y="676"/>
                  <a:pt x="1130" y="676"/>
                </a:cubicBezTo>
                <a:cubicBezTo>
                  <a:pt x="90" y="676"/>
                  <a:pt x="90" y="676"/>
                  <a:pt x="90" y="676"/>
                </a:cubicBezTo>
                <a:cubicBezTo>
                  <a:pt x="90" y="586"/>
                  <a:pt x="90" y="586"/>
                  <a:pt x="90" y="586"/>
                </a:cubicBezTo>
                <a:lnTo>
                  <a:pt x="1130" y="5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19693344" y="10313666"/>
            <a:ext cx="768634" cy="565136"/>
          </a:xfrm>
          <a:custGeom>
            <a:avLst/>
            <a:gdLst>
              <a:gd name="T0" fmla="*/ 1210 w 2508"/>
              <a:gd name="T1" fmla="*/ 0 h 1844"/>
              <a:gd name="T2" fmla="*/ 0 w 2508"/>
              <a:gd name="T3" fmla="*/ 564 h 1844"/>
              <a:gd name="T4" fmla="*/ 310 w 2508"/>
              <a:gd name="T5" fmla="*/ 698 h 1844"/>
              <a:gd name="T6" fmla="*/ 310 w 2508"/>
              <a:gd name="T7" fmla="*/ 1483 h 1844"/>
              <a:gd name="T8" fmla="*/ 1210 w 2508"/>
              <a:gd name="T9" fmla="*/ 1844 h 1844"/>
              <a:gd name="T10" fmla="*/ 2110 w 2508"/>
              <a:gd name="T11" fmla="*/ 1483 h 1844"/>
              <a:gd name="T12" fmla="*/ 2110 w 2508"/>
              <a:gd name="T13" fmla="*/ 703 h 1844"/>
              <a:gd name="T14" fmla="*/ 2289 w 2508"/>
              <a:gd name="T15" fmla="*/ 634 h 1844"/>
              <a:gd name="T16" fmla="*/ 2363 w 2508"/>
              <a:gd name="T17" fmla="*/ 634 h 1844"/>
              <a:gd name="T18" fmla="*/ 2363 w 2508"/>
              <a:gd name="T19" fmla="*/ 1341 h 1844"/>
              <a:gd name="T20" fmla="*/ 2508 w 2508"/>
              <a:gd name="T21" fmla="*/ 1341 h 1844"/>
              <a:gd name="T22" fmla="*/ 2508 w 2508"/>
              <a:gd name="T23" fmla="*/ 487 h 1844"/>
              <a:gd name="T24" fmla="*/ 2284 w 2508"/>
              <a:gd name="T25" fmla="*/ 487 h 1844"/>
              <a:gd name="T26" fmla="*/ 1210 w 2508"/>
              <a:gd name="T27" fmla="*/ 0 h 1844"/>
              <a:gd name="T28" fmla="*/ 1210 w 2508"/>
              <a:gd name="T29" fmla="*/ 162 h 1844"/>
              <a:gd name="T30" fmla="*/ 1927 w 2508"/>
              <a:gd name="T31" fmla="*/ 487 h 1844"/>
              <a:gd name="T32" fmla="*/ 1210 w 2508"/>
              <a:gd name="T33" fmla="*/ 487 h 1844"/>
              <a:gd name="T34" fmla="*/ 1210 w 2508"/>
              <a:gd name="T35" fmla="*/ 634 h 1844"/>
              <a:gd name="T36" fmla="*/ 1878 w 2508"/>
              <a:gd name="T37" fmla="*/ 634 h 1844"/>
              <a:gd name="T38" fmla="*/ 1192 w 2508"/>
              <a:gd name="T39" fmla="*/ 897 h 1844"/>
              <a:gd name="T40" fmla="*/ 357 w 2508"/>
              <a:gd name="T41" fmla="*/ 559 h 1844"/>
              <a:gd name="T42" fmla="*/ 1210 w 2508"/>
              <a:gd name="T43" fmla="*/ 162 h 1844"/>
              <a:gd name="T44" fmla="*/ 1963 w 2508"/>
              <a:gd name="T45" fmla="*/ 1384 h 1844"/>
              <a:gd name="T46" fmla="*/ 1210 w 2508"/>
              <a:gd name="T47" fmla="*/ 1686 h 1844"/>
              <a:gd name="T48" fmla="*/ 457 w 2508"/>
              <a:gd name="T49" fmla="*/ 1384 h 1844"/>
              <a:gd name="T50" fmla="*/ 457 w 2508"/>
              <a:gd name="T51" fmla="*/ 776 h 1844"/>
              <a:gd name="T52" fmla="*/ 1190 w 2508"/>
              <a:gd name="T53" fmla="*/ 1054 h 1844"/>
              <a:gd name="T54" fmla="*/ 1963 w 2508"/>
              <a:gd name="T55" fmla="*/ 778 h 1844"/>
              <a:gd name="T56" fmla="*/ 1963 w 2508"/>
              <a:gd name="T57" fmla="*/ 1384 h 18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508" h="1844">
                <a:moveTo>
                  <a:pt x="1210" y="0"/>
                </a:moveTo>
                <a:lnTo>
                  <a:pt x="0" y="564"/>
                </a:lnTo>
                <a:lnTo>
                  <a:pt x="310" y="698"/>
                </a:lnTo>
                <a:lnTo>
                  <a:pt x="310" y="1483"/>
                </a:lnTo>
                <a:lnTo>
                  <a:pt x="1210" y="1844"/>
                </a:lnTo>
                <a:lnTo>
                  <a:pt x="2110" y="1483"/>
                </a:lnTo>
                <a:lnTo>
                  <a:pt x="2110" y="703"/>
                </a:lnTo>
                <a:lnTo>
                  <a:pt x="2289" y="634"/>
                </a:lnTo>
                <a:lnTo>
                  <a:pt x="2363" y="634"/>
                </a:lnTo>
                <a:lnTo>
                  <a:pt x="2363" y="1341"/>
                </a:lnTo>
                <a:lnTo>
                  <a:pt x="2508" y="1341"/>
                </a:lnTo>
                <a:lnTo>
                  <a:pt x="2508" y="487"/>
                </a:lnTo>
                <a:lnTo>
                  <a:pt x="2284" y="487"/>
                </a:lnTo>
                <a:lnTo>
                  <a:pt x="1210" y="0"/>
                </a:lnTo>
                <a:close/>
                <a:moveTo>
                  <a:pt x="1210" y="162"/>
                </a:moveTo>
                <a:lnTo>
                  <a:pt x="1927" y="487"/>
                </a:lnTo>
                <a:lnTo>
                  <a:pt x="1210" y="487"/>
                </a:lnTo>
                <a:lnTo>
                  <a:pt x="1210" y="634"/>
                </a:lnTo>
                <a:lnTo>
                  <a:pt x="1878" y="634"/>
                </a:lnTo>
                <a:lnTo>
                  <a:pt x="1192" y="897"/>
                </a:lnTo>
                <a:lnTo>
                  <a:pt x="357" y="559"/>
                </a:lnTo>
                <a:lnTo>
                  <a:pt x="1210" y="162"/>
                </a:lnTo>
                <a:close/>
                <a:moveTo>
                  <a:pt x="1963" y="1384"/>
                </a:moveTo>
                <a:lnTo>
                  <a:pt x="1210" y="1686"/>
                </a:lnTo>
                <a:lnTo>
                  <a:pt x="457" y="1384"/>
                </a:lnTo>
                <a:lnTo>
                  <a:pt x="457" y="776"/>
                </a:lnTo>
                <a:lnTo>
                  <a:pt x="1190" y="1054"/>
                </a:lnTo>
                <a:lnTo>
                  <a:pt x="1963" y="778"/>
                </a:lnTo>
                <a:lnTo>
                  <a:pt x="1963" y="13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17489139" y="10211917"/>
            <a:ext cx="633173" cy="768634"/>
          </a:xfrm>
          <a:custGeom>
            <a:avLst/>
            <a:gdLst>
              <a:gd name="T0" fmla="*/ 742 w 1265"/>
              <a:gd name="T1" fmla="*/ 0 h 1536"/>
              <a:gd name="T2" fmla="*/ 372 w 1265"/>
              <a:gd name="T3" fmla="*/ 154 h 1536"/>
              <a:gd name="T4" fmla="*/ 220 w 1265"/>
              <a:gd name="T5" fmla="*/ 532 h 1536"/>
              <a:gd name="T6" fmla="*/ 0 w 1265"/>
              <a:gd name="T7" fmla="*/ 926 h 1536"/>
              <a:gd name="T8" fmla="*/ 220 w 1265"/>
              <a:gd name="T9" fmla="*/ 926 h 1536"/>
              <a:gd name="T10" fmla="*/ 220 w 1265"/>
              <a:gd name="T11" fmla="*/ 1313 h 1536"/>
              <a:gd name="T12" fmla="*/ 468 w 1265"/>
              <a:gd name="T13" fmla="*/ 1313 h 1536"/>
              <a:gd name="T14" fmla="*/ 468 w 1265"/>
              <a:gd name="T15" fmla="*/ 1536 h 1536"/>
              <a:gd name="T16" fmla="*/ 994 w 1265"/>
              <a:gd name="T17" fmla="*/ 1536 h 1536"/>
              <a:gd name="T18" fmla="*/ 994 w 1265"/>
              <a:gd name="T19" fmla="*/ 1197 h 1536"/>
              <a:gd name="T20" fmla="*/ 1265 w 1265"/>
              <a:gd name="T21" fmla="*/ 773 h 1536"/>
              <a:gd name="T22" fmla="*/ 1265 w 1265"/>
              <a:gd name="T23" fmla="*/ 522 h 1536"/>
              <a:gd name="T24" fmla="*/ 1112 w 1265"/>
              <a:gd name="T25" fmla="*/ 153 h 1536"/>
              <a:gd name="T26" fmla="*/ 742 w 1265"/>
              <a:gd name="T27" fmla="*/ 0 h 1536"/>
              <a:gd name="T28" fmla="*/ 1175 w 1265"/>
              <a:gd name="T29" fmla="*/ 773 h 1536"/>
              <a:gd name="T30" fmla="*/ 1096 w 1265"/>
              <a:gd name="T31" fmla="*/ 1000 h 1536"/>
              <a:gd name="T32" fmla="*/ 908 w 1265"/>
              <a:gd name="T33" fmla="*/ 1141 h 1536"/>
              <a:gd name="T34" fmla="*/ 908 w 1265"/>
              <a:gd name="T35" fmla="*/ 1446 h 1536"/>
              <a:gd name="T36" fmla="*/ 558 w 1265"/>
              <a:gd name="T37" fmla="*/ 1446 h 1536"/>
              <a:gd name="T38" fmla="*/ 558 w 1265"/>
              <a:gd name="T39" fmla="*/ 1223 h 1536"/>
              <a:gd name="T40" fmla="*/ 310 w 1265"/>
              <a:gd name="T41" fmla="*/ 1223 h 1536"/>
              <a:gd name="T42" fmla="*/ 310 w 1265"/>
              <a:gd name="T43" fmla="*/ 836 h 1536"/>
              <a:gd name="T44" fmla="*/ 153 w 1265"/>
              <a:gd name="T45" fmla="*/ 836 h 1536"/>
              <a:gd name="T46" fmla="*/ 310 w 1265"/>
              <a:gd name="T47" fmla="*/ 556 h 1536"/>
              <a:gd name="T48" fmla="*/ 412 w 1265"/>
              <a:gd name="T49" fmla="*/ 243 h 1536"/>
              <a:gd name="T50" fmla="*/ 742 w 1265"/>
              <a:gd name="T51" fmla="*/ 89 h 1536"/>
              <a:gd name="T52" fmla="*/ 1048 w 1265"/>
              <a:gd name="T53" fmla="*/ 216 h 1536"/>
              <a:gd name="T54" fmla="*/ 1175 w 1265"/>
              <a:gd name="T55" fmla="*/ 522 h 1536"/>
              <a:gd name="T56" fmla="*/ 1175 w 1265"/>
              <a:gd name="T57" fmla="*/ 773 h 1536"/>
              <a:gd name="T58" fmla="*/ 737 w 1265"/>
              <a:gd name="T59" fmla="*/ 196 h 1536"/>
              <a:gd name="T60" fmla="*/ 465 w 1265"/>
              <a:gd name="T61" fmla="*/ 461 h 1536"/>
              <a:gd name="T62" fmla="*/ 507 w 1265"/>
              <a:gd name="T63" fmla="*/ 604 h 1536"/>
              <a:gd name="T64" fmla="*/ 557 w 1265"/>
              <a:gd name="T65" fmla="*/ 765 h 1536"/>
              <a:gd name="T66" fmla="*/ 557 w 1265"/>
              <a:gd name="T67" fmla="*/ 924 h 1536"/>
              <a:gd name="T68" fmla="*/ 636 w 1265"/>
              <a:gd name="T69" fmla="*/ 1019 h 1536"/>
              <a:gd name="T70" fmla="*/ 826 w 1265"/>
              <a:gd name="T71" fmla="*/ 1019 h 1536"/>
              <a:gd name="T72" fmla="*/ 905 w 1265"/>
              <a:gd name="T73" fmla="*/ 920 h 1536"/>
              <a:gd name="T74" fmla="*/ 905 w 1265"/>
              <a:gd name="T75" fmla="*/ 769 h 1536"/>
              <a:gd name="T76" fmla="*/ 953 w 1265"/>
              <a:gd name="T77" fmla="*/ 607 h 1536"/>
              <a:gd name="T78" fmla="*/ 918 w 1265"/>
              <a:gd name="T79" fmla="*/ 273 h 1536"/>
              <a:gd name="T80" fmla="*/ 737 w 1265"/>
              <a:gd name="T81" fmla="*/ 196 h 1536"/>
              <a:gd name="T82" fmla="*/ 815 w 1265"/>
              <a:gd name="T83" fmla="*/ 889 h 1536"/>
              <a:gd name="T84" fmla="*/ 782 w 1265"/>
              <a:gd name="T85" fmla="*/ 929 h 1536"/>
              <a:gd name="T86" fmla="*/ 678 w 1265"/>
              <a:gd name="T87" fmla="*/ 929 h 1536"/>
              <a:gd name="T88" fmla="*/ 647 w 1265"/>
              <a:gd name="T89" fmla="*/ 892 h 1536"/>
              <a:gd name="T90" fmla="*/ 647 w 1265"/>
              <a:gd name="T91" fmla="*/ 814 h 1536"/>
              <a:gd name="T92" fmla="*/ 815 w 1265"/>
              <a:gd name="T93" fmla="*/ 814 h 1536"/>
              <a:gd name="T94" fmla="*/ 815 w 1265"/>
              <a:gd name="T95" fmla="*/ 889 h 1536"/>
              <a:gd name="T96" fmla="*/ 878 w 1265"/>
              <a:gd name="T97" fmla="*/ 557 h 1536"/>
              <a:gd name="T98" fmla="*/ 818 w 1265"/>
              <a:gd name="T99" fmla="*/ 724 h 1536"/>
              <a:gd name="T100" fmla="*/ 645 w 1265"/>
              <a:gd name="T101" fmla="*/ 724 h 1536"/>
              <a:gd name="T102" fmla="*/ 583 w 1265"/>
              <a:gd name="T103" fmla="*/ 556 h 1536"/>
              <a:gd name="T104" fmla="*/ 555 w 1265"/>
              <a:gd name="T105" fmla="*/ 461 h 1536"/>
              <a:gd name="T106" fmla="*/ 735 w 1265"/>
              <a:gd name="T107" fmla="*/ 285 h 1536"/>
              <a:gd name="T108" fmla="*/ 907 w 1265"/>
              <a:gd name="T109" fmla="*/ 455 h 1536"/>
              <a:gd name="T110" fmla="*/ 878 w 1265"/>
              <a:gd name="T111" fmla="*/ 55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65" h="1536">
                <a:moveTo>
                  <a:pt x="742" y="0"/>
                </a:moveTo>
                <a:cubicBezTo>
                  <a:pt x="605" y="0"/>
                  <a:pt x="469" y="56"/>
                  <a:pt x="372" y="154"/>
                </a:cubicBezTo>
                <a:cubicBezTo>
                  <a:pt x="272" y="253"/>
                  <a:pt x="219" y="392"/>
                  <a:pt x="220" y="532"/>
                </a:cubicBezTo>
                <a:cubicBezTo>
                  <a:pt x="0" y="926"/>
                  <a:pt x="0" y="926"/>
                  <a:pt x="0" y="926"/>
                </a:cubicBezTo>
                <a:cubicBezTo>
                  <a:pt x="220" y="926"/>
                  <a:pt x="220" y="926"/>
                  <a:pt x="220" y="926"/>
                </a:cubicBezTo>
                <a:cubicBezTo>
                  <a:pt x="220" y="1313"/>
                  <a:pt x="220" y="1313"/>
                  <a:pt x="220" y="1313"/>
                </a:cubicBezTo>
                <a:cubicBezTo>
                  <a:pt x="468" y="1313"/>
                  <a:pt x="468" y="1313"/>
                  <a:pt x="468" y="1313"/>
                </a:cubicBezTo>
                <a:cubicBezTo>
                  <a:pt x="468" y="1536"/>
                  <a:pt x="468" y="1536"/>
                  <a:pt x="468" y="1536"/>
                </a:cubicBezTo>
                <a:cubicBezTo>
                  <a:pt x="994" y="1536"/>
                  <a:pt x="994" y="1536"/>
                  <a:pt x="994" y="1536"/>
                </a:cubicBezTo>
                <a:cubicBezTo>
                  <a:pt x="994" y="1197"/>
                  <a:pt x="994" y="1197"/>
                  <a:pt x="994" y="1197"/>
                </a:cubicBezTo>
                <a:cubicBezTo>
                  <a:pt x="1174" y="1095"/>
                  <a:pt x="1265" y="953"/>
                  <a:pt x="1265" y="773"/>
                </a:cubicBezTo>
                <a:cubicBezTo>
                  <a:pt x="1265" y="522"/>
                  <a:pt x="1265" y="522"/>
                  <a:pt x="1265" y="522"/>
                </a:cubicBezTo>
                <a:cubicBezTo>
                  <a:pt x="1265" y="382"/>
                  <a:pt x="1210" y="251"/>
                  <a:pt x="1112" y="153"/>
                </a:cubicBezTo>
                <a:cubicBezTo>
                  <a:pt x="1013" y="54"/>
                  <a:pt x="882" y="0"/>
                  <a:pt x="742" y="0"/>
                </a:cubicBezTo>
                <a:close/>
                <a:moveTo>
                  <a:pt x="1175" y="773"/>
                </a:moveTo>
                <a:cubicBezTo>
                  <a:pt x="1175" y="856"/>
                  <a:pt x="1149" y="935"/>
                  <a:pt x="1096" y="1000"/>
                </a:cubicBezTo>
                <a:cubicBezTo>
                  <a:pt x="1044" y="1064"/>
                  <a:pt x="980" y="1103"/>
                  <a:pt x="908" y="1141"/>
                </a:cubicBezTo>
                <a:cubicBezTo>
                  <a:pt x="908" y="1446"/>
                  <a:pt x="908" y="1446"/>
                  <a:pt x="908" y="1446"/>
                </a:cubicBezTo>
                <a:cubicBezTo>
                  <a:pt x="558" y="1446"/>
                  <a:pt x="558" y="1446"/>
                  <a:pt x="558" y="1446"/>
                </a:cubicBezTo>
                <a:cubicBezTo>
                  <a:pt x="558" y="1223"/>
                  <a:pt x="558" y="1223"/>
                  <a:pt x="558" y="1223"/>
                </a:cubicBezTo>
                <a:cubicBezTo>
                  <a:pt x="310" y="1223"/>
                  <a:pt x="310" y="1223"/>
                  <a:pt x="310" y="1223"/>
                </a:cubicBezTo>
                <a:cubicBezTo>
                  <a:pt x="310" y="836"/>
                  <a:pt x="310" y="836"/>
                  <a:pt x="310" y="836"/>
                </a:cubicBezTo>
                <a:cubicBezTo>
                  <a:pt x="153" y="836"/>
                  <a:pt x="153" y="836"/>
                  <a:pt x="153" y="836"/>
                </a:cubicBezTo>
                <a:cubicBezTo>
                  <a:pt x="310" y="556"/>
                  <a:pt x="310" y="556"/>
                  <a:pt x="310" y="556"/>
                </a:cubicBezTo>
                <a:cubicBezTo>
                  <a:pt x="310" y="440"/>
                  <a:pt x="336" y="333"/>
                  <a:pt x="412" y="243"/>
                </a:cubicBezTo>
                <a:cubicBezTo>
                  <a:pt x="494" y="146"/>
                  <a:pt x="616" y="89"/>
                  <a:pt x="742" y="89"/>
                </a:cubicBezTo>
                <a:cubicBezTo>
                  <a:pt x="858" y="89"/>
                  <a:pt x="966" y="134"/>
                  <a:pt x="1048" y="216"/>
                </a:cubicBezTo>
                <a:cubicBezTo>
                  <a:pt x="1130" y="298"/>
                  <a:pt x="1175" y="407"/>
                  <a:pt x="1175" y="522"/>
                </a:cubicBezTo>
                <a:lnTo>
                  <a:pt x="1175" y="773"/>
                </a:lnTo>
                <a:close/>
                <a:moveTo>
                  <a:pt x="737" y="196"/>
                </a:moveTo>
                <a:cubicBezTo>
                  <a:pt x="590" y="192"/>
                  <a:pt x="465" y="314"/>
                  <a:pt x="465" y="461"/>
                </a:cubicBezTo>
                <a:cubicBezTo>
                  <a:pt x="465" y="512"/>
                  <a:pt x="480" y="562"/>
                  <a:pt x="507" y="604"/>
                </a:cubicBezTo>
                <a:cubicBezTo>
                  <a:pt x="539" y="654"/>
                  <a:pt x="556" y="710"/>
                  <a:pt x="557" y="765"/>
                </a:cubicBezTo>
                <a:cubicBezTo>
                  <a:pt x="557" y="924"/>
                  <a:pt x="557" y="924"/>
                  <a:pt x="557" y="924"/>
                </a:cubicBezTo>
                <a:cubicBezTo>
                  <a:pt x="636" y="1019"/>
                  <a:pt x="636" y="1019"/>
                  <a:pt x="636" y="1019"/>
                </a:cubicBezTo>
                <a:cubicBezTo>
                  <a:pt x="826" y="1019"/>
                  <a:pt x="826" y="1019"/>
                  <a:pt x="826" y="1019"/>
                </a:cubicBezTo>
                <a:cubicBezTo>
                  <a:pt x="905" y="920"/>
                  <a:pt x="905" y="920"/>
                  <a:pt x="905" y="920"/>
                </a:cubicBezTo>
                <a:cubicBezTo>
                  <a:pt x="905" y="769"/>
                  <a:pt x="905" y="769"/>
                  <a:pt x="905" y="769"/>
                </a:cubicBezTo>
                <a:cubicBezTo>
                  <a:pt x="906" y="710"/>
                  <a:pt x="922" y="654"/>
                  <a:pt x="953" y="607"/>
                </a:cubicBezTo>
                <a:cubicBezTo>
                  <a:pt x="1021" y="502"/>
                  <a:pt x="1007" y="361"/>
                  <a:pt x="918" y="273"/>
                </a:cubicBezTo>
                <a:cubicBezTo>
                  <a:pt x="869" y="224"/>
                  <a:pt x="805" y="197"/>
                  <a:pt x="737" y="196"/>
                </a:cubicBezTo>
                <a:close/>
                <a:moveTo>
                  <a:pt x="815" y="889"/>
                </a:moveTo>
                <a:cubicBezTo>
                  <a:pt x="782" y="929"/>
                  <a:pt x="782" y="929"/>
                  <a:pt x="782" y="929"/>
                </a:cubicBezTo>
                <a:cubicBezTo>
                  <a:pt x="678" y="929"/>
                  <a:pt x="678" y="929"/>
                  <a:pt x="678" y="929"/>
                </a:cubicBezTo>
                <a:cubicBezTo>
                  <a:pt x="647" y="892"/>
                  <a:pt x="647" y="892"/>
                  <a:pt x="647" y="892"/>
                </a:cubicBezTo>
                <a:cubicBezTo>
                  <a:pt x="647" y="814"/>
                  <a:pt x="647" y="814"/>
                  <a:pt x="647" y="814"/>
                </a:cubicBezTo>
                <a:cubicBezTo>
                  <a:pt x="815" y="814"/>
                  <a:pt x="815" y="814"/>
                  <a:pt x="815" y="814"/>
                </a:cubicBezTo>
                <a:lnTo>
                  <a:pt x="815" y="889"/>
                </a:lnTo>
                <a:close/>
                <a:moveTo>
                  <a:pt x="878" y="557"/>
                </a:moveTo>
                <a:cubicBezTo>
                  <a:pt x="845" y="607"/>
                  <a:pt x="825" y="664"/>
                  <a:pt x="818" y="724"/>
                </a:cubicBezTo>
                <a:cubicBezTo>
                  <a:pt x="645" y="724"/>
                  <a:pt x="645" y="724"/>
                  <a:pt x="645" y="724"/>
                </a:cubicBezTo>
                <a:cubicBezTo>
                  <a:pt x="637" y="665"/>
                  <a:pt x="617" y="608"/>
                  <a:pt x="583" y="556"/>
                </a:cubicBezTo>
                <a:cubicBezTo>
                  <a:pt x="565" y="527"/>
                  <a:pt x="555" y="495"/>
                  <a:pt x="555" y="461"/>
                </a:cubicBezTo>
                <a:cubicBezTo>
                  <a:pt x="555" y="364"/>
                  <a:pt x="638" y="283"/>
                  <a:pt x="735" y="285"/>
                </a:cubicBezTo>
                <a:cubicBezTo>
                  <a:pt x="828" y="288"/>
                  <a:pt x="904" y="362"/>
                  <a:pt x="907" y="455"/>
                </a:cubicBezTo>
                <a:cubicBezTo>
                  <a:pt x="908" y="492"/>
                  <a:pt x="898" y="527"/>
                  <a:pt x="878" y="5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1"/>
          <p:cNvSpPr>
            <a:spLocks noEditPoints="1"/>
          </p:cNvSpPr>
          <p:nvPr/>
        </p:nvSpPr>
        <p:spPr bwMode="auto">
          <a:xfrm>
            <a:off x="1750008" y="10206554"/>
            <a:ext cx="624899" cy="779361"/>
          </a:xfrm>
          <a:custGeom>
            <a:avLst/>
            <a:gdLst>
              <a:gd name="T0" fmla="*/ 1049 w 1249"/>
              <a:gd name="T1" fmla="*/ 541 h 1557"/>
              <a:gd name="T2" fmla="*/ 1249 w 1249"/>
              <a:gd name="T3" fmla="*/ 223 h 1557"/>
              <a:gd name="T4" fmla="*/ 1089 w 1249"/>
              <a:gd name="T5" fmla="*/ 163 h 1557"/>
              <a:gd name="T6" fmla="*/ 884 w 1249"/>
              <a:gd name="T7" fmla="*/ 201 h 1557"/>
              <a:gd name="T8" fmla="*/ 670 w 1249"/>
              <a:gd name="T9" fmla="*/ 485 h 1557"/>
              <a:gd name="T10" fmla="*/ 670 w 1249"/>
              <a:gd name="T11" fmla="*/ 102 h 1557"/>
              <a:gd name="T12" fmla="*/ 580 w 1249"/>
              <a:gd name="T13" fmla="*/ 102 h 1557"/>
              <a:gd name="T14" fmla="*/ 580 w 1249"/>
              <a:gd name="T15" fmla="*/ 367 h 1557"/>
              <a:gd name="T16" fmla="*/ 385 w 1249"/>
              <a:gd name="T17" fmla="*/ 69 h 1557"/>
              <a:gd name="T18" fmla="*/ 0 w 1249"/>
              <a:gd name="T19" fmla="*/ 81 h 1557"/>
              <a:gd name="T20" fmla="*/ 196 w 1249"/>
              <a:gd name="T21" fmla="*/ 397 h 1557"/>
              <a:gd name="T22" fmla="*/ 580 w 1249"/>
              <a:gd name="T23" fmla="*/ 386 h 1557"/>
              <a:gd name="T24" fmla="*/ 580 w 1249"/>
              <a:gd name="T25" fmla="*/ 682 h 1557"/>
              <a:gd name="T26" fmla="*/ 96 w 1249"/>
              <a:gd name="T27" fmla="*/ 682 h 1557"/>
              <a:gd name="T28" fmla="*/ 96 w 1249"/>
              <a:gd name="T29" fmla="*/ 952 h 1557"/>
              <a:gd name="T30" fmla="*/ 222 w 1249"/>
              <a:gd name="T31" fmla="*/ 952 h 1557"/>
              <a:gd name="T32" fmla="*/ 403 w 1249"/>
              <a:gd name="T33" fmla="*/ 1557 h 1557"/>
              <a:gd name="T34" fmla="*/ 849 w 1249"/>
              <a:gd name="T35" fmla="*/ 1557 h 1557"/>
              <a:gd name="T36" fmla="*/ 1029 w 1249"/>
              <a:gd name="T37" fmla="*/ 952 h 1557"/>
              <a:gd name="T38" fmla="*/ 1154 w 1249"/>
              <a:gd name="T39" fmla="*/ 952 h 1557"/>
              <a:gd name="T40" fmla="*/ 1154 w 1249"/>
              <a:gd name="T41" fmla="*/ 682 h 1557"/>
              <a:gd name="T42" fmla="*/ 670 w 1249"/>
              <a:gd name="T43" fmla="*/ 682 h 1557"/>
              <a:gd name="T44" fmla="*/ 670 w 1249"/>
              <a:gd name="T45" fmla="*/ 529 h 1557"/>
              <a:gd name="T46" fmla="*/ 1049 w 1249"/>
              <a:gd name="T47" fmla="*/ 541 h 1557"/>
              <a:gd name="T48" fmla="*/ 907 w 1249"/>
              <a:gd name="T49" fmla="*/ 290 h 1557"/>
              <a:gd name="T50" fmla="*/ 1154 w 1249"/>
              <a:gd name="T51" fmla="*/ 272 h 1557"/>
              <a:gd name="T52" fmla="*/ 1009 w 1249"/>
              <a:gd name="T53" fmla="*/ 460 h 1557"/>
              <a:gd name="T54" fmla="*/ 762 w 1249"/>
              <a:gd name="T55" fmla="*/ 478 h 1557"/>
              <a:gd name="T56" fmla="*/ 907 w 1249"/>
              <a:gd name="T57" fmla="*/ 290 h 1557"/>
              <a:gd name="T58" fmla="*/ 240 w 1249"/>
              <a:gd name="T59" fmla="*/ 318 h 1557"/>
              <a:gd name="T60" fmla="*/ 94 w 1249"/>
              <a:gd name="T61" fmla="*/ 130 h 1557"/>
              <a:gd name="T62" fmla="*/ 341 w 1249"/>
              <a:gd name="T63" fmla="*/ 148 h 1557"/>
              <a:gd name="T64" fmla="*/ 486 w 1249"/>
              <a:gd name="T65" fmla="*/ 336 h 1557"/>
              <a:gd name="T66" fmla="*/ 240 w 1249"/>
              <a:gd name="T67" fmla="*/ 318 h 1557"/>
              <a:gd name="T68" fmla="*/ 782 w 1249"/>
              <a:gd name="T69" fmla="*/ 1464 h 1557"/>
              <a:gd name="T70" fmla="*/ 470 w 1249"/>
              <a:gd name="T71" fmla="*/ 1464 h 1557"/>
              <a:gd name="T72" fmla="*/ 316 w 1249"/>
              <a:gd name="T73" fmla="*/ 952 h 1557"/>
              <a:gd name="T74" fmla="*/ 935 w 1249"/>
              <a:gd name="T75" fmla="*/ 952 h 1557"/>
              <a:gd name="T76" fmla="*/ 782 w 1249"/>
              <a:gd name="T77" fmla="*/ 1464 h 1557"/>
              <a:gd name="T78" fmla="*/ 1064 w 1249"/>
              <a:gd name="T79" fmla="*/ 772 h 1557"/>
              <a:gd name="T80" fmla="*/ 1064 w 1249"/>
              <a:gd name="T81" fmla="*/ 862 h 1557"/>
              <a:gd name="T82" fmla="*/ 186 w 1249"/>
              <a:gd name="T83" fmla="*/ 862 h 1557"/>
              <a:gd name="T84" fmla="*/ 186 w 1249"/>
              <a:gd name="T85" fmla="*/ 772 h 1557"/>
              <a:gd name="T86" fmla="*/ 1064 w 1249"/>
              <a:gd name="T87" fmla="*/ 772 h 15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49" h="1557">
                <a:moveTo>
                  <a:pt x="1049" y="541"/>
                </a:moveTo>
                <a:cubicBezTo>
                  <a:pt x="1170" y="476"/>
                  <a:pt x="1241" y="360"/>
                  <a:pt x="1249" y="223"/>
                </a:cubicBezTo>
                <a:cubicBezTo>
                  <a:pt x="1199" y="192"/>
                  <a:pt x="1149" y="169"/>
                  <a:pt x="1089" y="163"/>
                </a:cubicBezTo>
                <a:cubicBezTo>
                  <a:pt x="1019" y="156"/>
                  <a:pt x="948" y="170"/>
                  <a:pt x="884" y="201"/>
                </a:cubicBezTo>
                <a:cubicBezTo>
                  <a:pt x="773" y="254"/>
                  <a:pt x="684" y="361"/>
                  <a:pt x="670" y="485"/>
                </a:cubicBezTo>
                <a:cubicBezTo>
                  <a:pt x="670" y="102"/>
                  <a:pt x="670" y="102"/>
                  <a:pt x="670" y="102"/>
                </a:cubicBezTo>
                <a:cubicBezTo>
                  <a:pt x="580" y="102"/>
                  <a:pt x="580" y="102"/>
                  <a:pt x="580" y="102"/>
                </a:cubicBezTo>
                <a:cubicBezTo>
                  <a:pt x="580" y="367"/>
                  <a:pt x="580" y="367"/>
                  <a:pt x="580" y="367"/>
                </a:cubicBezTo>
                <a:cubicBezTo>
                  <a:pt x="573" y="251"/>
                  <a:pt x="498" y="132"/>
                  <a:pt x="385" y="69"/>
                </a:cubicBezTo>
                <a:cubicBezTo>
                  <a:pt x="260" y="0"/>
                  <a:pt x="120" y="6"/>
                  <a:pt x="0" y="81"/>
                </a:cubicBezTo>
                <a:cubicBezTo>
                  <a:pt x="8" y="216"/>
                  <a:pt x="77" y="331"/>
                  <a:pt x="196" y="397"/>
                </a:cubicBezTo>
                <a:cubicBezTo>
                  <a:pt x="320" y="465"/>
                  <a:pt x="461" y="460"/>
                  <a:pt x="580" y="386"/>
                </a:cubicBezTo>
                <a:cubicBezTo>
                  <a:pt x="580" y="682"/>
                  <a:pt x="580" y="682"/>
                  <a:pt x="580" y="682"/>
                </a:cubicBezTo>
                <a:cubicBezTo>
                  <a:pt x="96" y="682"/>
                  <a:pt x="96" y="682"/>
                  <a:pt x="96" y="682"/>
                </a:cubicBezTo>
                <a:cubicBezTo>
                  <a:pt x="96" y="952"/>
                  <a:pt x="96" y="952"/>
                  <a:pt x="96" y="952"/>
                </a:cubicBezTo>
                <a:cubicBezTo>
                  <a:pt x="222" y="952"/>
                  <a:pt x="222" y="952"/>
                  <a:pt x="222" y="952"/>
                </a:cubicBezTo>
                <a:cubicBezTo>
                  <a:pt x="403" y="1557"/>
                  <a:pt x="403" y="1557"/>
                  <a:pt x="403" y="1557"/>
                </a:cubicBezTo>
                <a:cubicBezTo>
                  <a:pt x="849" y="1557"/>
                  <a:pt x="849" y="1557"/>
                  <a:pt x="849" y="1557"/>
                </a:cubicBezTo>
                <a:cubicBezTo>
                  <a:pt x="1029" y="952"/>
                  <a:pt x="1029" y="952"/>
                  <a:pt x="1029" y="952"/>
                </a:cubicBezTo>
                <a:cubicBezTo>
                  <a:pt x="1154" y="952"/>
                  <a:pt x="1154" y="952"/>
                  <a:pt x="1154" y="952"/>
                </a:cubicBezTo>
                <a:cubicBezTo>
                  <a:pt x="1154" y="682"/>
                  <a:pt x="1154" y="682"/>
                  <a:pt x="1154" y="682"/>
                </a:cubicBezTo>
                <a:cubicBezTo>
                  <a:pt x="670" y="682"/>
                  <a:pt x="670" y="682"/>
                  <a:pt x="670" y="682"/>
                </a:cubicBezTo>
                <a:cubicBezTo>
                  <a:pt x="670" y="529"/>
                  <a:pt x="670" y="529"/>
                  <a:pt x="670" y="529"/>
                </a:cubicBezTo>
                <a:cubicBezTo>
                  <a:pt x="786" y="601"/>
                  <a:pt x="929" y="605"/>
                  <a:pt x="1049" y="541"/>
                </a:cubicBezTo>
                <a:close/>
                <a:moveTo>
                  <a:pt x="907" y="290"/>
                </a:moveTo>
                <a:cubicBezTo>
                  <a:pt x="988" y="246"/>
                  <a:pt x="1082" y="239"/>
                  <a:pt x="1154" y="272"/>
                </a:cubicBezTo>
                <a:cubicBezTo>
                  <a:pt x="1140" y="347"/>
                  <a:pt x="1086" y="418"/>
                  <a:pt x="1009" y="460"/>
                </a:cubicBezTo>
                <a:cubicBezTo>
                  <a:pt x="929" y="505"/>
                  <a:pt x="835" y="511"/>
                  <a:pt x="762" y="478"/>
                </a:cubicBezTo>
                <a:cubicBezTo>
                  <a:pt x="777" y="403"/>
                  <a:pt x="830" y="333"/>
                  <a:pt x="907" y="290"/>
                </a:cubicBezTo>
                <a:close/>
                <a:moveTo>
                  <a:pt x="240" y="318"/>
                </a:moveTo>
                <a:cubicBezTo>
                  <a:pt x="162" y="275"/>
                  <a:pt x="109" y="205"/>
                  <a:pt x="94" y="130"/>
                </a:cubicBezTo>
                <a:cubicBezTo>
                  <a:pt x="167" y="97"/>
                  <a:pt x="261" y="103"/>
                  <a:pt x="341" y="148"/>
                </a:cubicBezTo>
                <a:cubicBezTo>
                  <a:pt x="418" y="190"/>
                  <a:pt x="472" y="261"/>
                  <a:pt x="486" y="336"/>
                </a:cubicBezTo>
                <a:cubicBezTo>
                  <a:pt x="414" y="369"/>
                  <a:pt x="320" y="362"/>
                  <a:pt x="240" y="318"/>
                </a:cubicBezTo>
                <a:close/>
                <a:moveTo>
                  <a:pt x="782" y="1464"/>
                </a:moveTo>
                <a:cubicBezTo>
                  <a:pt x="470" y="1464"/>
                  <a:pt x="470" y="1464"/>
                  <a:pt x="470" y="1464"/>
                </a:cubicBezTo>
                <a:cubicBezTo>
                  <a:pt x="316" y="952"/>
                  <a:pt x="316" y="952"/>
                  <a:pt x="316" y="952"/>
                </a:cubicBezTo>
                <a:cubicBezTo>
                  <a:pt x="935" y="952"/>
                  <a:pt x="935" y="952"/>
                  <a:pt x="935" y="952"/>
                </a:cubicBezTo>
                <a:lnTo>
                  <a:pt x="782" y="1464"/>
                </a:lnTo>
                <a:close/>
                <a:moveTo>
                  <a:pt x="1064" y="772"/>
                </a:moveTo>
                <a:cubicBezTo>
                  <a:pt x="1064" y="862"/>
                  <a:pt x="1064" y="862"/>
                  <a:pt x="1064" y="862"/>
                </a:cubicBezTo>
                <a:cubicBezTo>
                  <a:pt x="186" y="862"/>
                  <a:pt x="186" y="862"/>
                  <a:pt x="186" y="862"/>
                </a:cubicBezTo>
                <a:cubicBezTo>
                  <a:pt x="186" y="772"/>
                  <a:pt x="186" y="772"/>
                  <a:pt x="186" y="772"/>
                </a:cubicBezTo>
                <a:lnTo>
                  <a:pt x="1064" y="7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15152996" y="10211917"/>
            <a:ext cx="768634" cy="768634"/>
          </a:xfrm>
          <a:custGeom>
            <a:avLst/>
            <a:gdLst>
              <a:gd name="T0" fmla="*/ 726 w 1536"/>
              <a:gd name="T1" fmla="*/ 472 h 1536"/>
              <a:gd name="T2" fmla="*/ 422 w 1536"/>
              <a:gd name="T3" fmla="*/ 472 h 1536"/>
              <a:gd name="T4" fmla="*/ 580 w 1536"/>
              <a:gd name="T5" fmla="*/ 284 h 1536"/>
              <a:gd name="T6" fmla="*/ 389 w 1536"/>
              <a:gd name="T7" fmla="*/ 94 h 1536"/>
              <a:gd name="T8" fmla="*/ 199 w 1536"/>
              <a:gd name="T9" fmla="*/ 284 h 1536"/>
              <a:gd name="T10" fmla="*/ 357 w 1536"/>
              <a:gd name="T11" fmla="*/ 472 h 1536"/>
              <a:gd name="T12" fmla="*/ 226 w 1536"/>
              <a:gd name="T13" fmla="*/ 472 h 1536"/>
              <a:gd name="T14" fmla="*/ 0 w 1536"/>
              <a:gd name="T15" fmla="*/ 699 h 1536"/>
              <a:gd name="T16" fmla="*/ 0 w 1536"/>
              <a:gd name="T17" fmla="*/ 1120 h 1536"/>
              <a:gd name="T18" fmla="*/ 179 w 1536"/>
              <a:gd name="T19" fmla="*/ 1120 h 1536"/>
              <a:gd name="T20" fmla="*/ 179 w 1536"/>
              <a:gd name="T21" fmla="*/ 1536 h 1536"/>
              <a:gd name="T22" fmla="*/ 633 w 1536"/>
              <a:gd name="T23" fmla="*/ 1536 h 1536"/>
              <a:gd name="T24" fmla="*/ 633 w 1536"/>
              <a:gd name="T25" fmla="*/ 746 h 1536"/>
              <a:gd name="T26" fmla="*/ 726 w 1536"/>
              <a:gd name="T27" fmla="*/ 746 h 1536"/>
              <a:gd name="T28" fmla="*/ 726 w 1536"/>
              <a:gd name="T29" fmla="*/ 931 h 1536"/>
              <a:gd name="T30" fmla="*/ 1086 w 1536"/>
              <a:gd name="T31" fmla="*/ 931 h 1536"/>
              <a:gd name="T32" fmla="*/ 1086 w 1536"/>
              <a:gd name="T33" fmla="*/ 1446 h 1536"/>
              <a:gd name="T34" fmla="*/ 907 w 1536"/>
              <a:gd name="T35" fmla="*/ 1446 h 1536"/>
              <a:gd name="T36" fmla="*/ 907 w 1536"/>
              <a:gd name="T37" fmla="*/ 1536 h 1536"/>
              <a:gd name="T38" fmla="*/ 1339 w 1536"/>
              <a:gd name="T39" fmla="*/ 1536 h 1536"/>
              <a:gd name="T40" fmla="*/ 1339 w 1536"/>
              <a:gd name="T41" fmla="*/ 1446 h 1536"/>
              <a:gd name="T42" fmla="*/ 1176 w 1536"/>
              <a:gd name="T43" fmla="*/ 1446 h 1536"/>
              <a:gd name="T44" fmla="*/ 1176 w 1536"/>
              <a:gd name="T45" fmla="*/ 931 h 1536"/>
              <a:gd name="T46" fmla="*/ 1536 w 1536"/>
              <a:gd name="T47" fmla="*/ 931 h 1536"/>
              <a:gd name="T48" fmla="*/ 1536 w 1536"/>
              <a:gd name="T49" fmla="*/ 0 h 1536"/>
              <a:gd name="T50" fmla="*/ 726 w 1536"/>
              <a:gd name="T51" fmla="*/ 0 h 1536"/>
              <a:gd name="T52" fmla="*/ 726 w 1536"/>
              <a:gd name="T53" fmla="*/ 472 h 1536"/>
              <a:gd name="T54" fmla="*/ 289 w 1536"/>
              <a:gd name="T55" fmla="*/ 284 h 1536"/>
              <a:gd name="T56" fmla="*/ 389 w 1536"/>
              <a:gd name="T57" fmla="*/ 184 h 1536"/>
              <a:gd name="T58" fmla="*/ 490 w 1536"/>
              <a:gd name="T59" fmla="*/ 284 h 1536"/>
              <a:gd name="T60" fmla="*/ 389 w 1536"/>
              <a:gd name="T61" fmla="*/ 385 h 1536"/>
              <a:gd name="T62" fmla="*/ 289 w 1536"/>
              <a:gd name="T63" fmla="*/ 284 h 1536"/>
              <a:gd name="T64" fmla="*/ 539 w 1536"/>
              <a:gd name="T65" fmla="*/ 652 h 1536"/>
              <a:gd name="T66" fmla="*/ 539 w 1536"/>
              <a:gd name="T67" fmla="*/ 1443 h 1536"/>
              <a:gd name="T68" fmla="*/ 451 w 1536"/>
              <a:gd name="T69" fmla="*/ 1443 h 1536"/>
              <a:gd name="T70" fmla="*/ 451 w 1536"/>
              <a:gd name="T71" fmla="*/ 1110 h 1536"/>
              <a:gd name="T72" fmla="*/ 361 w 1536"/>
              <a:gd name="T73" fmla="*/ 1110 h 1536"/>
              <a:gd name="T74" fmla="*/ 361 w 1536"/>
              <a:gd name="T75" fmla="*/ 1443 h 1536"/>
              <a:gd name="T76" fmla="*/ 271 w 1536"/>
              <a:gd name="T77" fmla="*/ 1443 h 1536"/>
              <a:gd name="T78" fmla="*/ 271 w 1536"/>
              <a:gd name="T79" fmla="*/ 752 h 1536"/>
              <a:gd name="T80" fmla="*/ 181 w 1536"/>
              <a:gd name="T81" fmla="*/ 752 h 1536"/>
              <a:gd name="T82" fmla="*/ 181 w 1536"/>
              <a:gd name="T83" fmla="*/ 1025 h 1536"/>
              <a:gd name="T84" fmla="*/ 93 w 1536"/>
              <a:gd name="T85" fmla="*/ 1025 h 1536"/>
              <a:gd name="T86" fmla="*/ 93 w 1536"/>
              <a:gd name="T87" fmla="*/ 699 h 1536"/>
              <a:gd name="T88" fmla="*/ 226 w 1536"/>
              <a:gd name="T89" fmla="*/ 566 h 1536"/>
              <a:gd name="T90" fmla="*/ 931 w 1536"/>
              <a:gd name="T91" fmla="*/ 566 h 1536"/>
              <a:gd name="T92" fmla="*/ 931 w 1536"/>
              <a:gd name="T93" fmla="*/ 652 h 1536"/>
              <a:gd name="T94" fmla="*/ 539 w 1536"/>
              <a:gd name="T95" fmla="*/ 652 h 1536"/>
              <a:gd name="T96" fmla="*/ 815 w 1536"/>
              <a:gd name="T97" fmla="*/ 88 h 1536"/>
              <a:gd name="T98" fmla="*/ 1447 w 1536"/>
              <a:gd name="T99" fmla="*/ 88 h 1536"/>
              <a:gd name="T100" fmla="*/ 1447 w 1536"/>
              <a:gd name="T101" fmla="*/ 842 h 1536"/>
              <a:gd name="T102" fmla="*/ 815 w 1536"/>
              <a:gd name="T103" fmla="*/ 842 h 1536"/>
              <a:gd name="T104" fmla="*/ 815 w 1536"/>
              <a:gd name="T105" fmla="*/ 746 h 1536"/>
              <a:gd name="T106" fmla="*/ 1026 w 1536"/>
              <a:gd name="T107" fmla="*/ 746 h 1536"/>
              <a:gd name="T108" fmla="*/ 1026 w 1536"/>
              <a:gd name="T109" fmla="*/ 531 h 1536"/>
              <a:gd name="T110" fmla="*/ 1326 w 1536"/>
              <a:gd name="T111" fmla="*/ 248 h 1536"/>
              <a:gd name="T112" fmla="*/ 1265 w 1536"/>
              <a:gd name="T113" fmla="*/ 183 h 1536"/>
              <a:gd name="T114" fmla="*/ 958 w 1536"/>
              <a:gd name="T115" fmla="*/ 472 h 1536"/>
              <a:gd name="T116" fmla="*/ 815 w 1536"/>
              <a:gd name="T117" fmla="*/ 472 h 1536"/>
              <a:gd name="T118" fmla="*/ 815 w 1536"/>
              <a:gd name="T119" fmla="*/ 8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36" h="1536">
                <a:moveTo>
                  <a:pt x="726" y="472"/>
                </a:moveTo>
                <a:cubicBezTo>
                  <a:pt x="422" y="472"/>
                  <a:pt x="422" y="472"/>
                  <a:pt x="422" y="472"/>
                </a:cubicBezTo>
                <a:cubicBezTo>
                  <a:pt x="511" y="456"/>
                  <a:pt x="580" y="378"/>
                  <a:pt x="580" y="284"/>
                </a:cubicBezTo>
                <a:cubicBezTo>
                  <a:pt x="580" y="180"/>
                  <a:pt x="494" y="94"/>
                  <a:pt x="389" y="94"/>
                </a:cubicBezTo>
                <a:cubicBezTo>
                  <a:pt x="285" y="94"/>
                  <a:pt x="199" y="180"/>
                  <a:pt x="199" y="284"/>
                </a:cubicBezTo>
                <a:cubicBezTo>
                  <a:pt x="199" y="378"/>
                  <a:pt x="267" y="456"/>
                  <a:pt x="357" y="472"/>
                </a:cubicBezTo>
                <a:cubicBezTo>
                  <a:pt x="226" y="472"/>
                  <a:pt x="226" y="472"/>
                  <a:pt x="226" y="472"/>
                </a:cubicBezTo>
                <a:cubicBezTo>
                  <a:pt x="101" y="472"/>
                  <a:pt x="0" y="574"/>
                  <a:pt x="0" y="699"/>
                </a:cubicBezTo>
                <a:cubicBezTo>
                  <a:pt x="0" y="1120"/>
                  <a:pt x="0" y="1120"/>
                  <a:pt x="0" y="1120"/>
                </a:cubicBezTo>
                <a:cubicBezTo>
                  <a:pt x="179" y="1120"/>
                  <a:pt x="179" y="1120"/>
                  <a:pt x="179" y="1120"/>
                </a:cubicBezTo>
                <a:cubicBezTo>
                  <a:pt x="179" y="1536"/>
                  <a:pt x="179" y="1536"/>
                  <a:pt x="179" y="1536"/>
                </a:cubicBezTo>
                <a:cubicBezTo>
                  <a:pt x="633" y="1536"/>
                  <a:pt x="633" y="1536"/>
                  <a:pt x="633" y="1536"/>
                </a:cubicBezTo>
                <a:cubicBezTo>
                  <a:pt x="633" y="746"/>
                  <a:pt x="633" y="746"/>
                  <a:pt x="633" y="746"/>
                </a:cubicBezTo>
                <a:cubicBezTo>
                  <a:pt x="726" y="746"/>
                  <a:pt x="726" y="746"/>
                  <a:pt x="726" y="746"/>
                </a:cubicBezTo>
                <a:cubicBezTo>
                  <a:pt x="726" y="931"/>
                  <a:pt x="726" y="931"/>
                  <a:pt x="726" y="931"/>
                </a:cubicBezTo>
                <a:cubicBezTo>
                  <a:pt x="1086" y="931"/>
                  <a:pt x="1086" y="931"/>
                  <a:pt x="1086" y="931"/>
                </a:cubicBezTo>
                <a:cubicBezTo>
                  <a:pt x="1086" y="1446"/>
                  <a:pt x="1086" y="1446"/>
                  <a:pt x="1086" y="1446"/>
                </a:cubicBezTo>
                <a:cubicBezTo>
                  <a:pt x="907" y="1446"/>
                  <a:pt x="907" y="1446"/>
                  <a:pt x="907" y="1446"/>
                </a:cubicBezTo>
                <a:cubicBezTo>
                  <a:pt x="907" y="1536"/>
                  <a:pt x="907" y="1536"/>
                  <a:pt x="907" y="1536"/>
                </a:cubicBezTo>
                <a:cubicBezTo>
                  <a:pt x="1339" y="1536"/>
                  <a:pt x="1339" y="1536"/>
                  <a:pt x="1339" y="1536"/>
                </a:cubicBezTo>
                <a:cubicBezTo>
                  <a:pt x="1339" y="1446"/>
                  <a:pt x="1339" y="1446"/>
                  <a:pt x="1339" y="1446"/>
                </a:cubicBezTo>
                <a:cubicBezTo>
                  <a:pt x="1176" y="1446"/>
                  <a:pt x="1176" y="1446"/>
                  <a:pt x="1176" y="1446"/>
                </a:cubicBezTo>
                <a:cubicBezTo>
                  <a:pt x="1176" y="931"/>
                  <a:pt x="1176" y="931"/>
                  <a:pt x="1176" y="931"/>
                </a:cubicBezTo>
                <a:cubicBezTo>
                  <a:pt x="1536" y="931"/>
                  <a:pt x="1536" y="931"/>
                  <a:pt x="1536" y="931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726" y="0"/>
                  <a:pt x="726" y="0"/>
                  <a:pt x="726" y="0"/>
                </a:cubicBezTo>
                <a:lnTo>
                  <a:pt x="726" y="472"/>
                </a:lnTo>
                <a:close/>
                <a:moveTo>
                  <a:pt x="289" y="284"/>
                </a:moveTo>
                <a:cubicBezTo>
                  <a:pt x="289" y="229"/>
                  <a:pt x="334" y="184"/>
                  <a:pt x="389" y="184"/>
                </a:cubicBezTo>
                <a:cubicBezTo>
                  <a:pt x="445" y="184"/>
                  <a:pt x="490" y="229"/>
                  <a:pt x="490" y="284"/>
                </a:cubicBezTo>
                <a:cubicBezTo>
                  <a:pt x="490" y="340"/>
                  <a:pt x="445" y="385"/>
                  <a:pt x="389" y="385"/>
                </a:cubicBezTo>
                <a:cubicBezTo>
                  <a:pt x="334" y="385"/>
                  <a:pt x="289" y="340"/>
                  <a:pt x="289" y="284"/>
                </a:cubicBezTo>
                <a:close/>
                <a:moveTo>
                  <a:pt x="539" y="652"/>
                </a:moveTo>
                <a:cubicBezTo>
                  <a:pt x="539" y="1443"/>
                  <a:pt x="539" y="1443"/>
                  <a:pt x="539" y="1443"/>
                </a:cubicBezTo>
                <a:cubicBezTo>
                  <a:pt x="451" y="1443"/>
                  <a:pt x="451" y="1443"/>
                  <a:pt x="451" y="1443"/>
                </a:cubicBezTo>
                <a:cubicBezTo>
                  <a:pt x="451" y="1110"/>
                  <a:pt x="451" y="1110"/>
                  <a:pt x="451" y="1110"/>
                </a:cubicBezTo>
                <a:cubicBezTo>
                  <a:pt x="361" y="1110"/>
                  <a:pt x="361" y="1110"/>
                  <a:pt x="361" y="1110"/>
                </a:cubicBezTo>
                <a:cubicBezTo>
                  <a:pt x="361" y="1443"/>
                  <a:pt x="361" y="1443"/>
                  <a:pt x="361" y="1443"/>
                </a:cubicBezTo>
                <a:cubicBezTo>
                  <a:pt x="271" y="1443"/>
                  <a:pt x="271" y="1443"/>
                  <a:pt x="271" y="1443"/>
                </a:cubicBezTo>
                <a:cubicBezTo>
                  <a:pt x="271" y="752"/>
                  <a:pt x="271" y="752"/>
                  <a:pt x="271" y="752"/>
                </a:cubicBezTo>
                <a:cubicBezTo>
                  <a:pt x="181" y="752"/>
                  <a:pt x="181" y="752"/>
                  <a:pt x="181" y="752"/>
                </a:cubicBezTo>
                <a:cubicBezTo>
                  <a:pt x="181" y="1025"/>
                  <a:pt x="181" y="1025"/>
                  <a:pt x="181" y="1025"/>
                </a:cubicBezTo>
                <a:cubicBezTo>
                  <a:pt x="93" y="1025"/>
                  <a:pt x="93" y="1025"/>
                  <a:pt x="93" y="1025"/>
                </a:cubicBezTo>
                <a:cubicBezTo>
                  <a:pt x="93" y="699"/>
                  <a:pt x="93" y="699"/>
                  <a:pt x="93" y="699"/>
                </a:cubicBezTo>
                <a:cubicBezTo>
                  <a:pt x="93" y="626"/>
                  <a:pt x="153" y="566"/>
                  <a:pt x="226" y="566"/>
                </a:cubicBezTo>
                <a:cubicBezTo>
                  <a:pt x="931" y="566"/>
                  <a:pt x="931" y="566"/>
                  <a:pt x="931" y="566"/>
                </a:cubicBezTo>
                <a:cubicBezTo>
                  <a:pt x="931" y="652"/>
                  <a:pt x="931" y="652"/>
                  <a:pt x="931" y="652"/>
                </a:cubicBezTo>
                <a:lnTo>
                  <a:pt x="539" y="652"/>
                </a:lnTo>
                <a:close/>
                <a:moveTo>
                  <a:pt x="815" y="88"/>
                </a:moveTo>
                <a:cubicBezTo>
                  <a:pt x="1447" y="88"/>
                  <a:pt x="1447" y="88"/>
                  <a:pt x="1447" y="88"/>
                </a:cubicBezTo>
                <a:cubicBezTo>
                  <a:pt x="1447" y="842"/>
                  <a:pt x="1447" y="842"/>
                  <a:pt x="1447" y="842"/>
                </a:cubicBezTo>
                <a:cubicBezTo>
                  <a:pt x="815" y="842"/>
                  <a:pt x="815" y="842"/>
                  <a:pt x="815" y="842"/>
                </a:cubicBezTo>
                <a:cubicBezTo>
                  <a:pt x="815" y="746"/>
                  <a:pt x="815" y="746"/>
                  <a:pt x="815" y="746"/>
                </a:cubicBezTo>
                <a:cubicBezTo>
                  <a:pt x="1026" y="746"/>
                  <a:pt x="1026" y="746"/>
                  <a:pt x="1026" y="746"/>
                </a:cubicBezTo>
                <a:cubicBezTo>
                  <a:pt x="1026" y="531"/>
                  <a:pt x="1026" y="531"/>
                  <a:pt x="1026" y="531"/>
                </a:cubicBezTo>
                <a:cubicBezTo>
                  <a:pt x="1326" y="248"/>
                  <a:pt x="1326" y="248"/>
                  <a:pt x="1326" y="248"/>
                </a:cubicBezTo>
                <a:cubicBezTo>
                  <a:pt x="1265" y="183"/>
                  <a:pt x="1265" y="183"/>
                  <a:pt x="1265" y="183"/>
                </a:cubicBezTo>
                <a:cubicBezTo>
                  <a:pt x="958" y="472"/>
                  <a:pt x="958" y="472"/>
                  <a:pt x="958" y="472"/>
                </a:cubicBezTo>
                <a:cubicBezTo>
                  <a:pt x="815" y="472"/>
                  <a:pt x="815" y="472"/>
                  <a:pt x="815" y="472"/>
                </a:cubicBezTo>
                <a:lnTo>
                  <a:pt x="815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21942140" y="10211917"/>
            <a:ext cx="768634" cy="768634"/>
          </a:xfrm>
          <a:custGeom>
            <a:avLst/>
            <a:gdLst>
              <a:gd name="T0" fmla="*/ 491 w 1536"/>
              <a:gd name="T1" fmla="*/ 796 h 1536"/>
              <a:gd name="T2" fmla="*/ 401 w 1536"/>
              <a:gd name="T3" fmla="*/ 950 h 1536"/>
              <a:gd name="T4" fmla="*/ 187 w 1536"/>
              <a:gd name="T5" fmla="*/ 699 h 1536"/>
              <a:gd name="T6" fmla="*/ 352 w 1536"/>
              <a:gd name="T7" fmla="*/ 609 h 1536"/>
              <a:gd name="T8" fmla="*/ 187 w 1536"/>
              <a:gd name="T9" fmla="*/ 699 h 1536"/>
              <a:gd name="T10" fmla="*/ 706 w 1536"/>
              <a:gd name="T11" fmla="*/ 699 h 1536"/>
              <a:gd name="T12" fmla="*/ 540 w 1536"/>
              <a:gd name="T13" fmla="*/ 609 h 1536"/>
              <a:gd name="T14" fmla="*/ 1442 w 1536"/>
              <a:gd name="T15" fmla="*/ 458 h 1536"/>
              <a:gd name="T16" fmla="*/ 893 w 1536"/>
              <a:gd name="T17" fmla="*/ 583 h 1536"/>
              <a:gd name="T18" fmla="*/ 1266 w 1536"/>
              <a:gd name="T19" fmla="*/ 723 h 1536"/>
              <a:gd name="T20" fmla="*/ 1536 w 1536"/>
              <a:gd name="T21" fmla="*/ 633 h 1536"/>
              <a:gd name="T22" fmla="*/ 1266 w 1536"/>
              <a:gd name="T23" fmla="*/ 903 h 1536"/>
              <a:gd name="T24" fmla="*/ 893 w 1536"/>
              <a:gd name="T25" fmla="*/ 813 h 1536"/>
              <a:gd name="T26" fmla="*/ 1442 w 1536"/>
              <a:gd name="T27" fmla="*/ 1077 h 1536"/>
              <a:gd name="T28" fmla="*/ 1536 w 1536"/>
              <a:gd name="T29" fmla="*/ 1265 h 1536"/>
              <a:gd name="T30" fmla="*/ 1264 w 1536"/>
              <a:gd name="T31" fmla="*/ 1536 h 1536"/>
              <a:gd name="T32" fmla="*/ 1352 w 1536"/>
              <a:gd name="T33" fmla="*/ 1265 h 1536"/>
              <a:gd name="T34" fmla="*/ 893 w 1536"/>
              <a:gd name="T35" fmla="*/ 1167 h 1536"/>
              <a:gd name="T36" fmla="*/ 777 w 1536"/>
              <a:gd name="T37" fmla="*/ 1375 h 1536"/>
              <a:gd name="T38" fmla="*/ 0 w 1536"/>
              <a:gd name="T39" fmla="*/ 1244 h 1536"/>
              <a:gd name="T40" fmla="*/ 446 w 1536"/>
              <a:gd name="T41" fmla="*/ 156 h 1536"/>
              <a:gd name="T42" fmla="*/ 1352 w 1536"/>
              <a:gd name="T43" fmla="*/ 368 h 1536"/>
              <a:gd name="T44" fmla="*/ 1264 w 1536"/>
              <a:gd name="T45" fmla="*/ 270 h 1536"/>
              <a:gd name="T46" fmla="*/ 1536 w 1536"/>
              <a:gd name="T47" fmla="*/ 0 h 1536"/>
              <a:gd name="T48" fmla="*/ 1442 w 1536"/>
              <a:gd name="T49" fmla="*/ 270 h 1536"/>
              <a:gd name="T50" fmla="*/ 803 w 1536"/>
              <a:gd name="T51" fmla="*/ 1010 h 1536"/>
              <a:gd name="T52" fmla="*/ 725 w 1536"/>
              <a:gd name="T53" fmla="*/ 1201 h 1536"/>
              <a:gd name="T54" fmla="*/ 167 w 1536"/>
              <a:gd name="T55" fmla="*/ 1010 h 1536"/>
              <a:gd name="T56" fmla="*/ 89 w 1536"/>
              <a:gd name="T57" fmla="*/ 1210 h 1536"/>
              <a:gd name="T58" fmla="*/ 736 w 1536"/>
              <a:gd name="T59" fmla="*/ 1289 h 1536"/>
              <a:gd name="T60" fmla="*/ 803 w 1536"/>
              <a:gd name="T61" fmla="*/ 1010 h 1536"/>
              <a:gd name="T62" fmla="*/ 446 w 1536"/>
              <a:gd name="T63" fmla="*/ 246 h 1536"/>
              <a:gd name="T64" fmla="*/ 89 w 1536"/>
              <a:gd name="T65" fmla="*/ 920 h 1536"/>
              <a:gd name="T66" fmla="*/ 257 w 1536"/>
              <a:gd name="T67" fmla="*/ 1111 h 1536"/>
              <a:gd name="T68" fmla="*/ 635 w 1536"/>
              <a:gd name="T69" fmla="*/ 920 h 1536"/>
              <a:gd name="T70" fmla="*/ 803 w 1536"/>
              <a:gd name="T71" fmla="*/ 583 h 1536"/>
              <a:gd name="T72" fmla="*/ 1444 w 1536"/>
              <a:gd name="T73" fmla="*/ 1445 h 1536"/>
              <a:gd name="T74" fmla="*/ 1354 w 1536"/>
              <a:gd name="T75" fmla="*/ 1355 h 1536"/>
              <a:gd name="T76" fmla="*/ 1356 w 1536"/>
              <a:gd name="T77" fmla="*/ 813 h 1536"/>
              <a:gd name="T78" fmla="*/ 1446 w 1536"/>
              <a:gd name="T79" fmla="*/ 723 h 1536"/>
              <a:gd name="T80" fmla="*/ 1356 w 1536"/>
              <a:gd name="T81" fmla="*/ 813 h 1536"/>
              <a:gd name="T82" fmla="*/ 1444 w 1536"/>
              <a:gd name="T83" fmla="*/ 180 h 1536"/>
              <a:gd name="T84" fmla="*/ 1354 w 1536"/>
              <a:gd name="T85" fmla="*/ 9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36">
                <a:moveTo>
                  <a:pt x="401" y="796"/>
                </a:moveTo>
                <a:cubicBezTo>
                  <a:pt x="491" y="796"/>
                  <a:pt x="491" y="796"/>
                  <a:pt x="491" y="796"/>
                </a:cubicBezTo>
                <a:cubicBezTo>
                  <a:pt x="491" y="950"/>
                  <a:pt x="491" y="950"/>
                  <a:pt x="491" y="950"/>
                </a:cubicBezTo>
                <a:cubicBezTo>
                  <a:pt x="401" y="950"/>
                  <a:pt x="401" y="950"/>
                  <a:pt x="401" y="950"/>
                </a:cubicBezTo>
                <a:lnTo>
                  <a:pt x="401" y="796"/>
                </a:lnTo>
                <a:close/>
                <a:moveTo>
                  <a:pt x="187" y="699"/>
                </a:moveTo>
                <a:cubicBezTo>
                  <a:pt x="352" y="699"/>
                  <a:pt x="352" y="699"/>
                  <a:pt x="352" y="699"/>
                </a:cubicBezTo>
                <a:cubicBezTo>
                  <a:pt x="352" y="609"/>
                  <a:pt x="352" y="609"/>
                  <a:pt x="352" y="609"/>
                </a:cubicBezTo>
                <a:cubicBezTo>
                  <a:pt x="187" y="609"/>
                  <a:pt x="187" y="609"/>
                  <a:pt x="187" y="609"/>
                </a:cubicBezTo>
                <a:lnTo>
                  <a:pt x="187" y="699"/>
                </a:lnTo>
                <a:close/>
                <a:moveTo>
                  <a:pt x="540" y="699"/>
                </a:moveTo>
                <a:cubicBezTo>
                  <a:pt x="706" y="699"/>
                  <a:pt x="706" y="699"/>
                  <a:pt x="706" y="699"/>
                </a:cubicBezTo>
                <a:cubicBezTo>
                  <a:pt x="706" y="609"/>
                  <a:pt x="706" y="609"/>
                  <a:pt x="706" y="609"/>
                </a:cubicBezTo>
                <a:cubicBezTo>
                  <a:pt x="540" y="609"/>
                  <a:pt x="540" y="609"/>
                  <a:pt x="540" y="609"/>
                </a:cubicBezTo>
                <a:lnTo>
                  <a:pt x="540" y="699"/>
                </a:lnTo>
                <a:close/>
                <a:moveTo>
                  <a:pt x="1442" y="458"/>
                </a:moveTo>
                <a:cubicBezTo>
                  <a:pt x="874" y="458"/>
                  <a:pt x="874" y="458"/>
                  <a:pt x="874" y="458"/>
                </a:cubicBezTo>
                <a:cubicBezTo>
                  <a:pt x="887" y="498"/>
                  <a:pt x="893" y="540"/>
                  <a:pt x="893" y="583"/>
                </a:cubicBezTo>
                <a:cubicBezTo>
                  <a:pt x="893" y="723"/>
                  <a:pt x="893" y="723"/>
                  <a:pt x="893" y="723"/>
                </a:cubicBezTo>
                <a:cubicBezTo>
                  <a:pt x="1266" y="723"/>
                  <a:pt x="1266" y="723"/>
                  <a:pt x="1266" y="723"/>
                </a:cubicBezTo>
                <a:cubicBezTo>
                  <a:pt x="1266" y="633"/>
                  <a:pt x="1266" y="633"/>
                  <a:pt x="1266" y="633"/>
                </a:cubicBezTo>
                <a:cubicBezTo>
                  <a:pt x="1536" y="633"/>
                  <a:pt x="1536" y="633"/>
                  <a:pt x="1536" y="633"/>
                </a:cubicBezTo>
                <a:cubicBezTo>
                  <a:pt x="1536" y="903"/>
                  <a:pt x="1536" y="903"/>
                  <a:pt x="1536" y="903"/>
                </a:cubicBezTo>
                <a:cubicBezTo>
                  <a:pt x="1266" y="903"/>
                  <a:pt x="1266" y="903"/>
                  <a:pt x="1266" y="903"/>
                </a:cubicBezTo>
                <a:cubicBezTo>
                  <a:pt x="1266" y="813"/>
                  <a:pt x="1266" y="813"/>
                  <a:pt x="1266" y="813"/>
                </a:cubicBezTo>
                <a:cubicBezTo>
                  <a:pt x="893" y="813"/>
                  <a:pt x="893" y="813"/>
                  <a:pt x="893" y="813"/>
                </a:cubicBezTo>
                <a:cubicBezTo>
                  <a:pt x="893" y="1077"/>
                  <a:pt x="893" y="1077"/>
                  <a:pt x="893" y="1077"/>
                </a:cubicBezTo>
                <a:cubicBezTo>
                  <a:pt x="1442" y="1077"/>
                  <a:pt x="1442" y="1077"/>
                  <a:pt x="1442" y="1077"/>
                </a:cubicBezTo>
                <a:cubicBezTo>
                  <a:pt x="1442" y="1265"/>
                  <a:pt x="1442" y="1265"/>
                  <a:pt x="1442" y="1265"/>
                </a:cubicBezTo>
                <a:cubicBezTo>
                  <a:pt x="1536" y="1265"/>
                  <a:pt x="1536" y="1265"/>
                  <a:pt x="1536" y="1265"/>
                </a:cubicBezTo>
                <a:cubicBezTo>
                  <a:pt x="1536" y="1536"/>
                  <a:pt x="1536" y="1536"/>
                  <a:pt x="1536" y="1536"/>
                </a:cubicBezTo>
                <a:cubicBezTo>
                  <a:pt x="1264" y="1536"/>
                  <a:pt x="1264" y="1536"/>
                  <a:pt x="1264" y="1536"/>
                </a:cubicBezTo>
                <a:cubicBezTo>
                  <a:pt x="1264" y="1265"/>
                  <a:pt x="1264" y="1265"/>
                  <a:pt x="1264" y="1265"/>
                </a:cubicBezTo>
                <a:cubicBezTo>
                  <a:pt x="1352" y="1265"/>
                  <a:pt x="1352" y="1265"/>
                  <a:pt x="1352" y="1265"/>
                </a:cubicBezTo>
                <a:cubicBezTo>
                  <a:pt x="1352" y="1167"/>
                  <a:pt x="1352" y="1167"/>
                  <a:pt x="1352" y="1167"/>
                </a:cubicBezTo>
                <a:cubicBezTo>
                  <a:pt x="893" y="1167"/>
                  <a:pt x="893" y="1167"/>
                  <a:pt x="893" y="1167"/>
                </a:cubicBezTo>
                <a:cubicBezTo>
                  <a:pt x="893" y="1244"/>
                  <a:pt x="893" y="1244"/>
                  <a:pt x="893" y="1244"/>
                </a:cubicBezTo>
                <a:cubicBezTo>
                  <a:pt x="777" y="1375"/>
                  <a:pt x="777" y="1375"/>
                  <a:pt x="777" y="1375"/>
                </a:cubicBezTo>
                <a:cubicBezTo>
                  <a:pt x="116" y="1375"/>
                  <a:pt x="116" y="1375"/>
                  <a:pt x="116" y="1375"/>
                </a:cubicBezTo>
                <a:cubicBezTo>
                  <a:pt x="0" y="1244"/>
                  <a:pt x="0" y="1244"/>
                  <a:pt x="0" y="1244"/>
                </a:cubicBezTo>
                <a:cubicBezTo>
                  <a:pt x="0" y="583"/>
                  <a:pt x="0" y="583"/>
                  <a:pt x="0" y="583"/>
                </a:cubicBezTo>
                <a:cubicBezTo>
                  <a:pt x="0" y="348"/>
                  <a:pt x="200" y="156"/>
                  <a:pt x="446" y="156"/>
                </a:cubicBezTo>
                <a:cubicBezTo>
                  <a:pt x="601" y="156"/>
                  <a:pt x="752" y="236"/>
                  <a:pt x="833" y="368"/>
                </a:cubicBezTo>
                <a:cubicBezTo>
                  <a:pt x="1352" y="368"/>
                  <a:pt x="1352" y="368"/>
                  <a:pt x="1352" y="368"/>
                </a:cubicBezTo>
                <a:cubicBezTo>
                  <a:pt x="1352" y="270"/>
                  <a:pt x="1352" y="270"/>
                  <a:pt x="1352" y="270"/>
                </a:cubicBezTo>
                <a:cubicBezTo>
                  <a:pt x="1264" y="270"/>
                  <a:pt x="1264" y="270"/>
                  <a:pt x="1264" y="270"/>
                </a:cubicBezTo>
                <a:cubicBezTo>
                  <a:pt x="1264" y="0"/>
                  <a:pt x="1264" y="0"/>
                  <a:pt x="1264" y="0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1536" y="270"/>
                  <a:pt x="1536" y="270"/>
                  <a:pt x="1536" y="270"/>
                </a:cubicBezTo>
                <a:cubicBezTo>
                  <a:pt x="1442" y="270"/>
                  <a:pt x="1442" y="270"/>
                  <a:pt x="1442" y="270"/>
                </a:cubicBezTo>
                <a:lnTo>
                  <a:pt x="1442" y="458"/>
                </a:lnTo>
                <a:close/>
                <a:moveTo>
                  <a:pt x="803" y="1010"/>
                </a:moveTo>
                <a:cubicBezTo>
                  <a:pt x="725" y="1010"/>
                  <a:pt x="725" y="1010"/>
                  <a:pt x="725" y="1010"/>
                </a:cubicBezTo>
                <a:cubicBezTo>
                  <a:pt x="725" y="1201"/>
                  <a:pt x="725" y="1201"/>
                  <a:pt x="725" y="1201"/>
                </a:cubicBezTo>
                <a:cubicBezTo>
                  <a:pt x="167" y="1201"/>
                  <a:pt x="167" y="1201"/>
                  <a:pt x="167" y="1201"/>
                </a:cubicBezTo>
                <a:cubicBezTo>
                  <a:pt x="167" y="1010"/>
                  <a:pt x="167" y="1010"/>
                  <a:pt x="167" y="1010"/>
                </a:cubicBezTo>
                <a:cubicBezTo>
                  <a:pt x="89" y="1010"/>
                  <a:pt x="89" y="1010"/>
                  <a:pt x="89" y="1010"/>
                </a:cubicBezTo>
                <a:cubicBezTo>
                  <a:pt x="89" y="1210"/>
                  <a:pt x="89" y="1210"/>
                  <a:pt x="89" y="1210"/>
                </a:cubicBezTo>
                <a:cubicBezTo>
                  <a:pt x="159" y="1289"/>
                  <a:pt x="159" y="1289"/>
                  <a:pt x="159" y="1289"/>
                </a:cubicBezTo>
                <a:cubicBezTo>
                  <a:pt x="736" y="1289"/>
                  <a:pt x="736" y="1289"/>
                  <a:pt x="736" y="1289"/>
                </a:cubicBezTo>
                <a:cubicBezTo>
                  <a:pt x="803" y="1211"/>
                  <a:pt x="803" y="1211"/>
                  <a:pt x="803" y="1211"/>
                </a:cubicBezTo>
                <a:lnTo>
                  <a:pt x="803" y="1010"/>
                </a:lnTo>
                <a:close/>
                <a:moveTo>
                  <a:pt x="803" y="583"/>
                </a:moveTo>
                <a:cubicBezTo>
                  <a:pt x="803" y="391"/>
                  <a:pt x="632" y="246"/>
                  <a:pt x="446" y="246"/>
                </a:cubicBezTo>
                <a:cubicBezTo>
                  <a:pt x="249" y="246"/>
                  <a:pt x="89" y="397"/>
                  <a:pt x="89" y="583"/>
                </a:cubicBezTo>
                <a:cubicBezTo>
                  <a:pt x="89" y="920"/>
                  <a:pt x="89" y="920"/>
                  <a:pt x="89" y="920"/>
                </a:cubicBezTo>
                <a:cubicBezTo>
                  <a:pt x="257" y="920"/>
                  <a:pt x="257" y="920"/>
                  <a:pt x="257" y="920"/>
                </a:cubicBezTo>
                <a:cubicBezTo>
                  <a:pt x="257" y="1111"/>
                  <a:pt x="257" y="1111"/>
                  <a:pt x="257" y="1111"/>
                </a:cubicBezTo>
                <a:cubicBezTo>
                  <a:pt x="635" y="1111"/>
                  <a:pt x="635" y="1111"/>
                  <a:pt x="635" y="1111"/>
                </a:cubicBezTo>
                <a:cubicBezTo>
                  <a:pt x="635" y="920"/>
                  <a:pt x="635" y="920"/>
                  <a:pt x="635" y="920"/>
                </a:cubicBezTo>
                <a:cubicBezTo>
                  <a:pt x="803" y="920"/>
                  <a:pt x="803" y="920"/>
                  <a:pt x="803" y="920"/>
                </a:cubicBezTo>
                <a:lnTo>
                  <a:pt x="803" y="583"/>
                </a:lnTo>
                <a:close/>
                <a:moveTo>
                  <a:pt x="1354" y="1445"/>
                </a:moveTo>
                <a:cubicBezTo>
                  <a:pt x="1444" y="1445"/>
                  <a:pt x="1444" y="1445"/>
                  <a:pt x="1444" y="1445"/>
                </a:cubicBezTo>
                <a:cubicBezTo>
                  <a:pt x="1444" y="1355"/>
                  <a:pt x="1444" y="1355"/>
                  <a:pt x="1444" y="1355"/>
                </a:cubicBezTo>
                <a:cubicBezTo>
                  <a:pt x="1354" y="1355"/>
                  <a:pt x="1354" y="1355"/>
                  <a:pt x="1354" y="1355"/>
                </a:cubicBezTo>
                <a:lnTo>
                  <a:pt x="1354" y="1445"/>
                </a:lnTo>
                <a:close/>
                <a:moveTo>
                  <a:pt x="1356" y="813"/>
                </a:moveTo>
                <a:cubicBezTo>
                  <a:pt x="1446" y="813"/>
                  <a:pt x="1446" y="813"/>
                  <a:pt x="1446" y="813"/>
                </a:cubicBezTo>
                <a:cubicBezTo>
                  <a:pt x="1446" y="723"/>
                  <a:pt x="1446" y="723"/>
                  <a:pt x="1446" y="723"/>
                </a:cubicBezTo>
                <a:cubicBezTo>
                  <a:pt x="1356" y="723"/>
                  <a:pt x="1356" y="723"/>
                  <a:pt x="1356" y="723"/>
                </a:cubicBezTo>
                <a:lnTo>
                  <a:pt x="1356" y="813"/>
                </a:lnTo>
                <a:close/>
                <a:moveTo>
                  <a:pt x="1354" y="180"/>
                </a:moveTo>
                <a:cubicBezTo>
                  <a:pt x="1444" y="180"/>
                  <a:pt x="1444" y="180"/>
                  <a:pt x="1444" y="180"/>
                </a:cubicBezTo>
                <a:cubicBezTo>
                  <a:pt x="1444" y="90"/>
                  <a:pt x="1444" y="90"/>
                  <a:pt x="1444" y="90"/>
                </a:cubicBezTo>
                <a:cubicBezTo>
                  <a:pt x="1354" y="90"/>
                  <a:pt x="1354" y="90"/>
                  <a:pt x="1354" y="90"/>
                </a:cubicBezTo>
                <a:lnTo>
                  <a:pt x="1354" y="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8416565" y="10255743"/>
            <a:ext cx="768940" cy="680982"/>
          </a:xfrm>
          <a:custGeom>
            <a:avLst/>
            <a:gdLst>
              <a:gd name="T0" fmla="*/ 0 w 1536"/>
              <a:gd name="T1" fmla="*/ 962 h 1361"/>
              <a:gd name="T2" fmla="*/ 1536 w 1536"/>
              <a:gd name="T3" fmla="*/ 962 h 1361"/>
              <a:gd name="T4" fmla="*/ 1536 w 1536"/>
              <a:gd name="T5" fmla="*/ 0 h 1361"/>
              <a:gd name="T6" fmla="*/ 0 w 1536"/>
              <a:gd name="T7" fmla="*/ 0 h 1361"/>
              <a:gd name="T8" fmla="*/ 0 w 1536"/>
              <a:gd name="T9" fmla="*/ 962 h 1361"/>
              <a:gd name="T10" fmla="*/ 237 w 1536"/>
              <a:gd name="T11" fmla="*/ 872 h 1361"/>
              <a:gd name="T12" fmla="*/ 432 w 1536"/>
              <a:gd name="T13" fmla="*/ 697 h 1361"/>
              <a:gd name="T14" fmla="*/ 627 w 1536"/>
              <a:gd name="T15" fmla="*/ 872 h 1361"/>
              <a:gd name="T16" fmla="*/ 237 w 1536"/>
              <a:gd name="T17" fmla="*/ 872 h 1361"/>
              <a:gd name="T18" fmla="*/ 365 w 1536"/>
              <a:gd name="T19" fmla="*/ 533 h 1361"/>
              <a:gd name="T20" fmla="*/ 432 w 1536"/>
              <a:gd name="T21" fmla="*/ 469 h 1361"/>
              <a:gd name="T22" fmla="*/ 499 w 1536"/>
              <a:gd name="T23" fmla="*/ 533 h 1361"/>
              <a:gd name="T24" fmla="*/ 480 w 1536"/>
              <a:gd name="T25" fmla="*/ 576 h 1361"/>
              <a:gd name="T26" fmla="*/ 432 w 1536"/>
              <a:gd name="T27" fmla="*/ 597 h 1361"/>
              <a:gd name="T28" fmla="*/ 365 w 1536"/>
              <a:gd name="T29" fmla="*/ 533 h 1361"/>
              <a:gd name="T30" fmla="*/ 93 w 1536"/>
              <a:gd name="T31" fmla="*/ 90 h 1361"/>
              <a:gd name="T32" fmla="*/ 1443 w 1536"/>
              <a:gd name="T33" fmla="*/ 90 h 1361"/>
              <a:gd name="T34" fmla="*/ 1443 w 1536"/>
              <a:gd name="T35" fmla="*/ 872 h 1361"/>
              <a:gd name="T36" fmla="*/ 718 w 1536"/>
              <a:gd name="T37" fmla="*/ 872 h 1361"/>
              <a:gd name="T38" fmla="*/ 551 w 1536"/>
              <a:gd name="T39" fmla="*/ 633 h 1361"/>
              <a:gd name="T40" fmla="*/ 589 w 1536"/>
              <a:gd name="T41" fmla="*/ 533 h 1361"/>
              <a:gd name="T42" fmla="*/ 432 w 1536"/>
              <a:gd name="T43" fmla="*/ 379 h 1361"/>
              <a:gd name="T44" fmla="*/ 275 w 1536"/>
              <a:gd name="T45" fmla="*/ 533 h 1361"/>
              <a:gd name="T46" fmla="*/ 312 w 1536"/>
              <a:gd name="T47" fmla="*/ 633 h 1361"/>
              <a:gd name="T48" fmla="*/ 146 w 1536"/>
              <a:gd name="T49" fmla="*/ 872 h 1361"/>
              <a:gd name="T50" fmla="*/ 93 w 1536"/>
              <a:gd name="T51" fmla="*/ 872 h 1361"/>
              <a:gd name="T52" fmla="*/ 93 w 1536"/>
              <a:gd name="T53" fmla="*/ 90 h 1361"/>
              <a:gd name="T54" fmla="*/ 369 w 1536"/>
              <a:gd name="T55" fmla="*/ 1054 h 1361"/>
              <a:gd name="T56" fmla="*/ 223 w 1536"/>
              <a:gd name="T57" fmla="*/ 1162 h 1361"/>
              <a:gd name="T58" fmla="*/ 0 w 1536"/>
              <a:gd name="T59" fmla="*/ 1162 h 1361"/>
              <a:gd name="T60" fmla="*/ 0 w 1536"/>
              <a:gd name="T61" fmla="*/ 1252 h 1361"/>
              <a:gd name="T62" fmla="*/ 223 w 1536"/>
              <a:gd name="T63" fmla="*/ 1252 h 1361"/>
              <a:gd name="T64" fmla="*/ 370 w 1536"/>
              <a:gd name="T65" fmla="*/ 1361 h 1361"/>
              <a:gd name="T66" fmla="*/ 517 w 1536"/>
              <a:gd name="T67" fmla="*/ 1252 h 1361"/>
              <a:gd name="T68" fmla="*/ 1536 w 1536"/>
              <a:gd name="T69" fmla="*/ 1252 h 1361"/>
              <a:gd name="T70" fmla="*/ 1536 w 1536"/>
              <a:gd name="T71" fmla="*/ 1162 h 1361"/>
              <a:gd name="T72" fmla="*/ 517 w 1536"/>
              <a:gd name="T73" fmla="*/ 1162 h 1361"/>
              <a:gd name="T74" fmla="*/ 369 w 1536"/>
              <a:gd name="T75" fmla="*/ 1054 h 1361"/>
              <a:gd name="T76" fmla="*/ 370 w 1536"/>
              <a:gd name="T77" fmla="*/ 1271 h 1361"/>
              <a:gd name="T78" fmla="*/ 306 w 1536"/>
              <a:gd name="T79" fmla="*/ 1207 h 1361"/>
              <a:gd name="T80" fmla="*/ 370 w 1536"/>
              <a:gd name="T81" fmla="*/ 1144 h 1361"/>
              <a:gd name="T82" fmla="*/ 434 w 1536"/>
              <a:gd name="T83" fmla="*/ 1207 h 1361"/>
              <a:gd name="T84" fmla="*/ 370 w 1536"/>
              <a:gd name="T85" fmla="*/ 1271 h 1361"/>
              <a:gd name="T86" fmla="*/ 918 w 1536"/>
              <a:gd name="T87" fmla="*/ 245 h 1361"/>
              <a:gd name="T88" fmla="*/ 918 w 1536"/>
              <a:gd name="T89" fmla="*/ 676 h 1361"/>
              <a:gd name="T90" fmla="*/ 1348 w 1536"/>
              <a:gd name="T91" fmla="*/ 460 h 1361"/>
              <a:gd name="T92" fmla="*/ 918 w 1536"/>
              <a:gd name="T93" fmla="*/ 245 h 1361"/>
              <a:gd name="T94" fmla="*/ 1008 w 1536"/>
              <a:gd name="T95" fmla="*/ 391 h 1361"/>
              <a:gd name="T96" fmla="*/ 1147 w 1536"/>
              <a:gd name="T97" fmla="*/ 460 h 1361"/>
              <a:gd name="T98" fmla="*/ 1008 w 1536"/>
              <a:gd name="T99" fmla="*/ 530 h 1361"/>
              <a:gd name="T100" fmla="*/ 1008 w 1536"/>
              <a:gd name="T101" fmla="*/ 391 h 1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6" h="1361">
                <a:moveTo>
                  <a:pt x="0" y="962"/>
                </a:moveTo>
                <a:cubicBezTo>
                  <a:pt x="1536" y="962"/>
                  <a:pt x="1536" y="962"/>
                  <a:pt x="1536" y="962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lnTo>
                  <a:pt x="0" y="962"/>
                </a:lnTo>
                <a:close/>
                <a:moveTo>
                  <a:pt x="237" y="872"/>
                </a:moveTo>
                <a:cubicBezTo>
                  <a:pt x="257" y="767"/>
                  <a:pt x="332" y="697"/>
                  <a:pt x="432" y="697"/>
                </a:cubicBezTo>
                <a:cubicBezTo>
                  <a:pt x="534" y="697"/>
                  <a:pt x="613" y="773"/>
                  <a:pt x="627" y="872"/>
                </a:cubicBezTo>
                <a:lnTo>
                  <a:pt x="237" y="872"/>
                </a:lnTo>
                <a:close/>
                <a:moveTo>
                  <a:pt x="365" y="533"/>
                </a:moveTo>
                <a:cubicBezTo>
                  <a:pt x="365" y="497"/>
                  <a:pt x="395" y="469"/>
                  <a:pt x="432" y="469"/>
                </a:cubicBezTo>
                <a:cubicBezTo>
                  <a:pt x="468" y="469"/>
                  <a:pt x="499" y="497"/>
                  <a:pt x="499" y="533"/>
                </a:cubicBezTo>
                <a:cubicBezTo>
                  <a:pt x="499" y="549"/>
                  <a:pt x="492" y="564"/>
                  <a:pt x="480" y="576"/>
                </a:cubicBezTo>
                <a:cubicBezTo>
                  <a:pt x="468" y="589"/>
                  <a:pt x="450" y="597"/>
                  <a:pt x="432" y="597"/>
                </a:cubicBezTo>
                <a:cubicBezTo>
                  <a:pt x="396" y="597"/>
                  <a:pt x="365" y="569"/>
                  <a:pt x="365" y="533"/>
                </a:cubicBezTo>
                <a:close/>
                <a:moveTo>
                  <a:pt x="93" y="90"/>
                </a:moveTo>
                <a:cubicBezTo>
                  <a:pt x="1443" y="90"/>
                  <a:pt x="1443" y="90"/>
                  <a:pt x="1443" y="90"/>
                </a:cubicBezTo>
                <a:cubicBezTo>
                  <a:pt x="1443" y="872"/>
                  <a:pt x="1443" y="872"/>
                  <a:pt x="1443" y="872"/>
                </a:cubicBezTo>
                <a:cubicBezTo>
                  <a:pt x="718" y="872"/>
                  <a:pt x="718" y="872"/>
                  <a:pt x="718" y="872"/>
                </a:cubicBezTo>
                <a:cubicBezTo>
                  <a:pt x="706" y="768"/>
                  <a:pt x="649" y="677"/>
                  <a:pt x="551" y="633"/>
                </a:cubicBezTo>
                <a:cubicBezTo>
                  <a:pt x="575" y="605"/>
                  <a:pt x="589" y="570"/>
                  <a:pt x="589" y="533"/>
                </a:cubicBezTo>
                <a:cubicBezTo>
                  <a:pt x="589" y="448"/>
                  <a:pt x="518" y="379"/>
                  <a:pt x="432" y="379"/>
                </a:cubicBezTo>
                <a:cubicBezTo>
                  <a:pt x="345" y="379"/>
                  <a:pt x="275" y="448"/>
                  <a:pt x="275" y="533"/>
                </a:cubicBezTo>
                <a:cubicBezTo>
                  <a:pt x="275" y="570"/>
                  <a:pt x="288" y="605"/>
                  <a:pt x="312" y="633"/>
                </a:cubicBezTo>
                <a:cubicBezTo>
                  <a:pt x="224" y="674"/>
                  <a:pt x="162" y="761"/>
                  <a:pt x="146" y="872"/>
                </a:cubicBezTo>
                <a:cubicBezTo>
                  <a:pt x="93" y="872"/>
                  <a:pt x="93" y="872"/>
                  <a:pt x="93" y="872"/>
                </a:cubicBezTo>
                <a:lnTo>
                  <a:pt x="93" y="90"/>
                </a:lnTo>
                <a:close/>
                <a:moveTo>
                  <a:pt x="369" y="1054"/>
                </a:moveTo>
                <a:cubicBezTo>
                  <a:pt x="301" y="1054"/>
                  <a:pt x="242" y="1100"/>
                  <a:pt x="223" y="1162"/>
                </a:cubicBezTo>
                <a:cubicBezTo>
                  <a:pt x="0" y="1162"/>
                  <a:pt x="0" y="1162"/>
                  <a:pt x="0" y="1162"/>
                </a:cubicBezTo>
                <a:cubicBezTo>
                  <a:pt x="0" y="1252"/>
                  <a:pt x="0" y="1252"/>
                  <a:pt x="0" y="1252"/>
                </a:cubicBezTo>
                <a:cubicBezTo>
                  <a:pt x="223" y="1252"/>
                  <a:pt x="223" y="1252"/>
                  <a:pt x="223" y="1252"/>
                </a:cubicBezTo>
                <a:cubicBezTo>
                  <a:pt x="243" y="1316"/>
                  <a:pt x="304" y="1361"/>
                  <a:pt x="370" y="1361"/>
                </a:cubicBezTo>
                <a:cubicBezTo>
                  <a:pt x="437" y="1361"/>
                  <a:pt x="497" y="1316"/>
                  <a:pt x="517" y="1252"/>
                </a:cubicBezTo>
                <a:cubicBezTo>
                  <a:pt x="1536" y="1252"/>
                  <a:pt x="1536" y="1252"/>
                  <a:pt x="1536" y="1252"/>
                </a:cubicBezTo>
                <a:cubicBezTo>
                  <a:pt x="1536" y="1162"/>
                  <a:pt x="1536" y="1162"/>
                  <a:pt x="1536" y="1162"/>
                </a:cubicBezTo>
                <a:cubicBezTo>
                  <a:pt x="517" y="1162"/>
                  <a:pt x="517" y="1162"/>
                  <a:pt x="517" y="1162"/>
                </a:cubicBezTo>
                <a:cubicBezTo>
                  <a:pt x="497" y="1098"/>
                  <a:pt x="436" y="1054"/>
                  <a:pt x="369" y="1054"/>
                </a:cubicBezTo>
                <a:close/>
                <a:moveTo>
                  <a:pt x="370" y="1271"/>
                </a:moveTo>
                <a:cubicBezTo>
                  <a:pt x="335" y="1271"/>
                  <a:pt x="306" y="1242"/>
                  <a:pt x="306" y="1207"/>
                </a:cubicBezTo>
                <a:cubicBezTo>
                  <a:pt x="306" y="1172"/>
                  <a:pt x="335" y="1144"/>
                  <a:pt x="370" y="1144"/>
                </a:cubicBezTo>
                <a:cubicBezTo>
                  <a:pt x="404" y="1144"/>
                  <a:pt x="434" y="1172"/>
                  <a:pt x="434" y="1207"/>
                </a:cubicBezTo>
                <a:cubicBezTo>
                  <a:pt x="434" y="1242"/>
                  <a:pt x="405" y="1271"/>
                  <a:pt x="370" y="1271"/>
                </a:cubicBezTo>
                <a:close/>
                <a:moveTo>
                  <a:pt x="918" y="245"/>
                </a:moveTo>
                <a:cubicBezTo>
                  <a:pt x="918" y="676"/>
                  <a:pt x="918" y="676"/>
                  <a:pt x="918" y="676"/>
                </a:cubicBezTo>
                <a:cubicBezTo>
                  <a:pt x="1348" y="460"/>
                  <a:pt x="1348" y="460"/>
                  <a:pt x="1348" y="460"/>
                </a:cubicBezTo>
                <a:lnTo>
                  <a:pt x="918" y="245"/>
                </a:lnTo>
                <a:close/>
                <a:moveTo>
                  <a:pt x="1008" y="391"/>
                </a:moveTo>
                <a:cubicBezTo>
                  <a:pt x="1147" y="460"/>
                  <a:pt x="1147" y="460"/>
                  <a:pt x="1147" y="460"/>
                </a:cubicBezTo>
                <a:cubicBezTo>
                  <a:pt x="1008" y="530"/>
                  <a:pt x="1008" y="530"/>
                  <a:pt x="1008" y="530"/>
                </a:cubicBezTo>
                <a:lnTo>
                  <a:pt x="1008" y="3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360869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0"/>
          <p:cNvSpPr>
            <a:spLocks noEditPoints="1"/>
          </p:cNvSpPr>
          <p:nvPr/>
        </p:nvSpPr>
        <p:spPr bwMode="auto">
          <a:xfrm>
            <a:off x="10773593" y="2730085"/>
            <a:ext cx="590409" cy="771084"/>
          </a:xfrm>
          <a:custGeom>
            <a:avLst/>
            <a:gdLst>
              <a:gd name="T0" fmla="*/ 613 w 1181"/>
              <a:gd name="T1" fmla="*/ 1272 h 1542"/>
              <a:gd name="T2" fmla="*/ 354 w 1181"/>
              <a:gd name="T3" fmla="*/ 1297 h 1542"/>
              <a:gd name="T4" fmla="*/ 269 w 1181"/>
              <a:gd name="T5" fmla="*/ 1521 h 1542"/>
              <a:gd name="T6" fmla="*/ 1009 w 1181"/>
              <a:gd name="T7" fmla="*/ 1542 h 1542"/>
              <a:gd name="T8" fmla="*/ 1048 w 1181"/>
              <a:gd name="T9" fmla="*/ 1475 h 1542"/>
              <a:gd name="T10" fmla="*/ 921 w 1181"/>
              <a:gd name="T11" fmla="*/ 1272 h 1542"/>
              <a:gd name="T12" fmla="*/ 703 w 1181"/>
              <a:gd name="T13" fmla="*/ 1180 h 1542"/>
              <a:gd name="T14" fmla="*/ 1159 w 1181"/>
              <a:gd name="T15" fmla="*/ 878 h 1542"/>
              <a:gd name="T16" fmla="*/ 1089 w 1181"/>
              <a:gd name="T17" fmla="*/ 892 h 1542"/>
              <a:gd name="T18" fmla="*/ 1135 w 1181"/>
              <a:gd name="T19" fmla="*/ 524 h 1542"/>
              <a:gd name="T20" fmla="*/ 353 w 1181"/>
              <a:gd name="T21" fmla="*/ 156 h 1542"/>
              <a:gd name="T22" fmla="*/ 297 w 1181"/>
              <a:gd name="T23" fmla="*/ 86 h 1542"/>
              <a:gd name="T24" fmla="*/ 240 w 1181"/>
              <a:gd name="T25" fmla="*/ 16 h 1542"/>
              <a:gd name="T26" fmla="*/ 613 w 1181"/>
              <a:gd name="T27" fmla="*/ 1180 h 1542"/>
              <a:gd name="T28" fmla="*/ 937 w 1181"/>
              <a:gd name="T29" fmla="*/ 1452 h 1542"/>
              <a:gd name="T30" fmla="*/ 423 w 1181"/>
              <a:gd name="T31" fmla="*/ 1362 h 1542"/>
              <a:gd name="T32" fmla="*/ 749 w 1181"/>
              <a:gd name="T33" fmla="*/ 147 h 1542"/>
              <a:gd name="T34" fmla="*/ 1040 w 1181"/>
              <a:gd name="T35" fmla="*/ 590 h 1542"/>
              <a:gd name="T36" fmla="*/ 816 w 1181"/>
              <a:gd name="T37" fmla="*/ 290 h 1542"/>
              <a:gd name="T38" fmla="*/ 749 w 1181"/>
              <a:gd name="T39" fmla="*/ 147 h 1542"/>
              <a:gd name="T40" fmla="*/ 660 w 1181"/>
              <a:gd name="T41" fmla="*/ 136 h 1542"/>
              <a:gd name="T42" fmla="*/ 758 w 1181"/>
              <a:gd name="T43" fmla="*/ 359 h 1542"/>
              <a:gd name="T44" fmla="*/ 919 w 1181"/>
              <a:gd name="T45" fmla="*/ 648 h 1542"/>
              <a:gd name="T46" fmla="*/ 658 w 1181"/>
              <a:gd name="T47" fmla="*/ 912 h 1542"/>
              <a:gd name="T48" fmla="*/ 566 w 1181"/>
              <a:gd name="T49" fmla="*/ 879 h 1542"/>
              <a:gd name="T50" fmla="*/ 570 w 1181"/>
              <a:gd name="T51" fmla="*/ 379 h 1542"/>
              <a:gd name="T52" fmla="*/ 658 w 1181"/>
              <a:gd name="T53" fmla="*/ 136 h 1542"/>
              <a:gd name="T54" fmla="*/ 653 w 1181"/>
              <a:gd name="T55" fmla="*/ 590 h 1542"/>
              <a:gd name="T56" fmla="*/ 448 w 1181"/>
              <a:gd name="T57" fmla="*/ 850 h 1542"/>
              <a:gd name="T58" fmla="*/ 277 w 1181"/>
              <a:gd name="T59" fmla="*/ 448 h 1542"/>
              <a:gd name="T60" fmla="*/ 544 w 1181"/>
              <a:gd name="T61" fmla="*/ 465 h 1542"/>
              <a:gd name="T62" fmla="*/ 290 w 1181"/>
              <a:gd name="T63" fmla="*/ 220 h 1542"/>
              <a:gd name="T64" fmla="*/ 658 w 1181"/>
              <a:gd name="T65" fmla="*/ 1002 h 1542"/>
              <a:gd name="T66" fmla="*/ 1026 w 1181"/>
              <a:gd name="T67" fmla="*/ 956 h 1542"/>
              <a:gd name="T68" fmla="*/ 90 w 1181"/>
              <a:gd name="T69" fmla="*/ 524 h 1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81" h="1542">
                <a:moveTo>
                  <a:pt x="613" y="1180"/>
                </a:moveTo>
                <a:cubicBezTo>
                  <a:pt x="613" y="1272"/>
                  <a:pt x="613" y="1272"/>
                  <a:pt x="613" y="1272"/>
                </a:cubicBezTo>
                <a:cubicBezTo>
                  <a:pt x="394" y="1272"/>
                  <a:pt x="394" y="1272"/>
                  <a:pt x="394" y="1272"/>
                </a:cubicBezTo>
                <a:cubicBezTo>
                  <a:pt x="377" y="1272"/>
                  <a:pt x="361" y="1282"/>
                  <a:pt x="354" y="1297"/>
                </a:cubicBezTo>
                <a:cubicBezTo>
                  <a:pt x="266" y="1477"/>
                  <a:pt x="266" y="1477"/>
                  <a:pt x="266" y="1477"/>
                </a:cubicBezTo>
                <a:cubicBezTo>
                  <a:pt x="259" y="1491"/>
                  <a:pt x="260" y="1508"/>
                  <a:pt x="269" y="1521"/>
                </a:cubicBezTo>
                <a:cubicBezTo>
                  <a:pt x="277" y="1534"/>
                  <a:pt x="291" y="1542"/>
                  <a:pt x="307" y="1542"/>
                </a:cubicBezTo>
                <a:cubicBezTo>
                  <a:pt x="1009" y="1542"/>
                  <a:pt x="1009" y="1542"/>
                  <a:pt x="1009" y="1542"/>
                </a:cubicBezTo>
                <a:cubicBezTo>
                  <a:pt x="1033" y="1542"/>
                  <a:pt x="1054" y="1522"/>
                  <a:pt x="1054" y="1497"/>
                </a:cubicBezTo>
                <a:cubicBezTo>
                  <a:pt x="1054" y="1489"/>
                  <a:pt x="1052" y="1482"/>
                  <a:pt x="1048" y="1475"/>
                </a:cubicBezTo>
                <a:cubicBezTo>
                  <a:pt x="961" y="1297"/>
                  <a:pt x="961" y="1297"/>
                  <a:pt x="961" y="1297"/>
                </a:cubicBezTo>
                <a:cubicBezTo>
                  <a:pt x="954" y="1282"/>
                  <a:pt x="938" y="1272"/>
                  <a:pt x="921" y="1272"/>
                </a:cubicBezTo>
                <a:cubicBezTo>
                  <a:pt x="703" y="1272"/>
                  <a:pt x="703" y="1272"/>
                  <a:pt x="703" y="1272"/>
                </a:cubicBezTo>
                <a:cubicBezTo>
                  <a:pt x="703" y="1180"/>
                  <a:pt x="703" y="1180"/>
                  <a:pt x="703" y="1180"/>
                </a:cubicBezTo>
                <a:cubicBezTo>
                  <a:pt x="883" y="1168"/>
                  <a:pt x="1049" y="1083"/>
                  <a:pt x="1165" y="942"/>
                </a:cubicBezTo>
                <a:cubicBezTo>
                  <a:pt x="1181" y="922"/>
                  <a:pt x="1179" y="894"/>
                  <a:pt x="1159" y="878"/>
                </a:cubicBezTo>
                <a:cubicBezTo>
                  <a:pt x="1140" y="862"/>
                  <a:pt x="1112" y="865"/>
                  <a:pt x="1096" y="884"/>
                </a:cubicBezTo>
                <a:cubicBezTo>
                  <a:pt x="1094" y="887"/>
                  <a:pt x="1092" y="890"/>
                  <a:pt x="1089" y="892"/>
                </a:cubicBezTo>
                <a:cubicBezTo>
                  <a:pt x="1026" y="829"/>
                  <a:pt x="1026" y="829"/>
                  <a:pt x="1026" y="829"/>
                </a:cubicBezTo>
                <a:cubicBezTo>
                  <a:pt x="1094" y="746"/>
                  <a:pt x="1135" y="640"/>
                  <a:pt x="1135" y="524"/>
                </a:cubicBezTo>
                <a:cubicBezTo>
                  <a:pt x="1135" y="261"/>
                  <a:pt x="921" y="46"/>
                  <a:pt x="658" y="46"/>
                </a:cubicBezTo>
                <a:cubicBezTo>
                  <a:pt x="542" y="46"/>
                  <a:pt x="436" y="88"/>
                  <a:pt x="353" y="156"/>
                </a:cubicBezTo>
                <a:cubicBezTo>
                  <a:pt x="289" y="92"/>
                  <a:pt x="289" y="92"/>
                  <a:pt x="289" y="92"/>
                </a:cubicBezTo>
                <a:cubicBezTo>
                  <a:pt x="292" y="90"/>
                  <a:pt x="295" y="88"/>
                  <a:pt x="297" y="86"/>
                </a:cubicBezTo>
                <a:cubicBezTo>
                  <a:pt x="316" y="70"/>
                  <a:pt x="319" y="42"/>
                  <a:pt x="303" y="22"/>
                </a:cubicBezTo>
                <a:cubicBezTo>
                  <a:pt x="288" y="3"/>
                  <a:pt x="259" y="0"/>
                  <a:pt x="240" y="16"/>
                </a:cubicBezTo>
                <a:cubicBezTo>
                  <a:pt x="87" y="142"/>
                  <a:pt x="0" y="327"/>
                  <a:pt x="0" y="524"/>
                </a:cubicBezTo>
                <a:cubicBezTo>
                  <a:pt x="0" y="872"/>
                  <a:pt x="271" y="1157"/>
                  <a:pt x="613" y="1180"/>
                </a:cubicBezTo>
                <a:close/>
                <a:moveTo>
                  <a:pt x="893" y="1362"/>
                </a:moveTo>
                <a:cubicBezTo>
                  <a:pt x="937" y="1452"/>
                  <a:pt x="937" y="1452"/>
                  <a:pt x="937" y="1452"/>
                </a:cubicBezTo>
                <a:cubicBezTo>
                  <a:pt x="379" y="1452"/>
                  <a:pt x="379" y="1452"/>
                  <a:pt x="379" y="1452"/>
                </a:cubicBezTo>
                <a:cubicBezTo>
                  <a:pt x="423" y="1362"/>
                  <a:pt x="423" y="1362"/>
                  <a:pt x="423" y="1362"/>
                </a:cubicBezTo>
                <a:lnTo>
                  <a:pt x="893" y="1362"/>
                </a:lnTo>
                <a:close/>
                <a:moveTo>
                  <a:pt x="749" y="147"/>
                </a:moveTo>
                <a:cubicBezTo>
                  <a:pt x="919" y="188"/>
                  <a:pt x="1045" y="342"/>
                  <a:pt x="1045" y="524"/>
                </a:cubicBezTo>
                <a:cubicBezTo>
                  <a:pt x="1045" y="547"/>
                  <a:pt x="1043" y="569"/>
                  <a:pt x="1040" y="590"/>
                </a:cubicBezTo>
                <a:cubicBezTo>
                  <a:pt x="975" y="588"/>
                  <a:pt x="923" y="569"/>
                  <a:pt x="914" y="439"/>
                </a:cubicBezTo>
                <a:cubicBezTo>
                  <a:pt x="910" y="369"/>
                  <a:pt x="860" y="327"/>
                  <a:pt x="816" y="290"/>
                </a:cubicBezTo>
                <a:cubicBezTo>
                  <a:pt x="772" y="253"/>
                  <a:pt x="746" y="228"/>
                  <a:pt x="746" y="193"/>
                </a:cubicBezTo>
                <a:cubicBezTo>
                  <a:pt x="746" y="178"/>
                  <a:pt x="747" y="162"/>
                  <a:pt x="749" y="147"/>
                </a:cubicBezTo>
                <a:close/>
                <a:moveTo>
                  <a:pt x="658" y="136"/>
                </a:moveTo>
                <a:cubicBezTo>
                  <a:pt x="658" y="136"/>
                  <a:pt x="659" y="136"/>
                  <a:pt x="660" y="136"/>
                </a:cubicBezTo>
                <a:cubicBezTo>
                  <a:pt x="657" y="155"/>
                  <a:pt x="656" y="174"/>
                  <a:pt x="656" y="193"/>
                </a:cubicBezTo>
                <a:cubicBezTo>
                  <a:pt x="656" y="272"/>
                  <a:pt x="712" y="320"/>
                  <a:pt x="758" y="359"/>
                </a:cubicBezTo>
                <a:cubicBezTo>
                  <a:pt x="798" y="393"/>
                  <a:pt x="823" y="416"/>
                  <a:pt x="825" y="445"/>
                </a:cubicBezTo>
                <a:cubicBezTo>
                  <a:pt x="831" y="545"/>
                  <a:pt x="862" y="612"/>
                  <a:pt x="919" y="648"/>
                </a:cubicBezTo>
                <a:cubicBezTo>
                  <a:pt x="949" y="667"/>
                  <a:pt x="981" y="675"/>
                  <a:pt x="1013" y="678"/>
                </a:cubicBezTo>
                <a:cubicBezTo>
                  <a:pt x="954" y="816"/>
                  <a:pt x="817" y="912"/>
                  <a:pt x="658" y="912"/>
                </a:cubicBezTo>
                <a:cubicBezTo>
                  <a:pt x="618" y="912"/>
                  <a:pt x="579" y="906"/>
                  <a:pt x="542" y="894"/>
                </a:cubicBezTo>
                <a:cubicBezTo>
                  <a:pt x="550" y="889"/>
                  <a:pt x="558" y="884"/>
                  <a:pt x="566" y="879"/>
                </a:cubicBezTo>
                <a:cubicBezTo>
                  <a:pt x="665" y="814"/>
                  <a:pt x="767" y="746"/>
                  <a:pt x="742" y="577"/>
                </a:cubicBezTo>
                <a:cubicBezTo>
                  <a:pt x="727" y="476"/>
                  <a:pt x="669" y="409"/>
                  <a:pt x="570" y="379"/>
                </a:cubicBezTo>
                <a:cubicBezTo>
                  <a:pt x="493" y="356"/>
                  <a:pt x="399" y="356"/>
                  <a:pt x="308" y="357"/>
                </a:cubicBezTo>
                <a:cubicBezTo>
                  <a:pt x="370" y="227"/>
                  <a:pt x="504" y="136"/>
                  <a:pt x="658" y="136"/>
                </a:cubicBezTo>
                <a:close/>
                <a:moveTo>
                  <a:pt x="544" y="465"/>
                </a:moveTo>
                <a:cubicBezTo>
                  <a:pt x="610" y="485"/>
                  <a:pt x="643" y="523"/>
                  <a:pt x="653" y="590"/>
                </a:cubicBezTo>
                <a:cubicBezTo>
                  <a:pt x="669" y="698"/>
                  <a:pt x="620" y="736"/>
                  <a:pt x="516" y="804"/>
                </a:cubicBezTo>
                <a:cubicBezTo>
                  <a:pt x="494" y="818"/>
                  <a:pt x="471" y="833"/>
                  <a:pt x="448" y="850"/>
                </a:cubicBezTo>
                <a:cubicBezTo>
                  <a:pt x="341" y="781"/>
                  <a:pt x="270" y="661"/>
                  <a:pt x="270" y="524"/>
                </a:cubicBezTo>
                <a:cubicBezTo>
                  <a:pt x="270" y="498"/>
                  <a:pt x="272" y="472"/>
                  <a:pt x="277" y="448"/>
                </a:cubicBezTo>
                <a:cubicBezTo>
                  <a:pt x="283" y="447"/>
                  <a:pt x="289" y="447"/>
                  <a:pt x="295" y="447"/>
                </a:cubicBezTo>
                <a:cubicBezTo>
                  <a:pt x="384" y="446"/>
                  <a:pt x="476" y="445"/>
                  <a:pt x="544" y="465"/>
                </a:cubicBezTo>
                <a:close/>
                <a:moveTo>
                  <a:pt x="226" y="156"/>
                </a:moveTo>
                <a:cubicBezTo>
                  <a:pt x="290" y="220"/>
                  <a:pt x="290" y="220"/>
                  <a:pt x="290" y="220"/>
                </a:cubicBezTo>
                <a:cubicBezTo>
                  <a:pt x="221" y="302"/>
                  <a:pt x="180" y="409"/>
                  <a:pt x="180" y="524"/>
                </a:cubicBezTo>
                <a:cubicBezTo>
                  <a:pt x="180" y="788"/>
                  <a:pt x="394" y="1002"/>
                  <a:pt x="658" y="1002"/>
                </a:cubicBezTo>
                <a:cubicBezTo>
                  <a:pt x="773" y="1002"/>
                  <a:pt x="879" y="961"/>
                  <a:pt x="962" y="892"/>
                </a:cubicBezTo>
                <a:cubicBezTo>
                  <a:pt x="1026" y="956"/>
                  <a:pt x="1026" y="956"/>
                  <a:pt x="1026" y="956"/>
                </a:cubicBezTo>
                <a:cubicBezTo>
                  <a:pt x="924" y="1043"/>
                  <a:pt x="794" y="1092"/>
                  <a:pt x="658" y="1092"/>
                </a:cubicBezTo>
                <a:cubicBezTo>
                  <a:pt x="345" y="1092"/>
                  <a:pt x="90" y="837"/>
                  <a:pt x="90" y="524"/>
                </a:cubicBezTo>
                <a:cubicBezTo>
                  <a:pt x="90" y="388"/>
                  <a:pt x="138" y="258"/>
                  <a:pt x="226" y="1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17499217" y="2731616"/>
            <a:ext cx="650124" cy="768022"/>
          </a:xfrm>
          <a:custGeom>
            <a:avLst/>
            <a:gdLst>
              <a:gd name="T0" fmla="*/ 1298 w 1300"/>
              <a:gd name="T1" fmla="*/ 1311 h 1536"/>
              <a:gd name="T2" fmla="*/ 1190 w 1300"/>
              <a:gd name="T3" fmla="*/ 1266 h 1536"/>
              <a:gd name="T4" fmla="*/ 1253 w 1300"/>
              <a:gd name="T5" fmla="*/ 915 h 1536"/>
              <a:gd name="T6" fmla="*/ 1293 w 1300"/>
              <a:gd name="T7" fmla="*/ 850 h 1536"/>
              <a:gd name="T8" fmla="*/ 1163 w 1300"/>
              <a:gd name="T9" fmla="*/ 645 h 1536"/>
              <a:gd name="T10" fmla="*/ 695 w 1300"/>
              <a:gd name="T11" fmla="*/ 440 h 1536"/>
              <a:gd name="T12" fmla="*/ 890 w 1300"/>
              <a:gd name="T13" fmla="*/ 315 h 1536"/>
              <a:gd name="T14" fmla="*/ 935 w 1300"/>
              <a:gd name="T15" fmla="*/ 90 h 1536"/>
              <a:gd name="T16" fmla="*/ 695 w 1300"/>
              <a:gd name="T17" fmla="*/ 45 h 1536"/>
              <a:gd name="T18" fmla="*/ 605 w 1300"/>
              <a:gd name="T19" fmla="*/ 45 h 1536"/>
              <a:gd name="T20" fmla="*/ 277 w 1300"/>
              <a:gd name="T21" fmla="*/ 645 h 1536"/>
              <a:gd name="T22" fmla="*/ 97 w 1300"/>
              <a:gd name="T23" fmla="*/ 670 h 1536"/>
              <a:gd name="T24" fmla="*/ 9 w 1300"/>
              <a:gd name="T25" fmla="*/ 894 h 1536"/>
              <a:gd name="T26" fmla="*/ 110 w 1300"/>
              <a:gd name="T27" fmla="*/ 915 h 1536"/>
              <a:gd name="T28" fmla="*/ 47 w 1300"/>
              <a:gd name="T29" fmla="*/ 1266 h 1536"/>
              <a:gd name="T30" fmla="*/ 2 w 1300"/>
              <a:gd name="T31" fmla="*/ 1491 h 1536"/>
              <a:gd name="T32" fmla="*/ 1253 w 1300"/>
              <a:gd name="T33" fmla="*/ 1536 h 1536"/>
              <a:gd name="T34" fmla="*/ 695 w 1300"/>
              <a:gd name="T35" fmla="*/ 135 h 1536"/>
              <a:gd name="T36" fmla="*/ 845 w 1300"/>
              <a:gd name="T37" fmla="*/ 225 h 1536"/>
              <a:gd name="T38" fmla="*/ 695 w 1300"/>
              <a:gd name="T39" fmla="*/ 135 h 1536"/>
              <a:gd name="T40" fmla="*/ 853 w 1300"/>
              <a:gd name="T41" fmla="*/ 645 h 1536"/>
              <a:gd name="T42" fmla="*/ 650 w 1300"/>
              <a:gd name="T43" fmla="*/ 518 h 1536"/>
              <a:gd name="T44" fmla="*/ 1135 w 1300"/>
              <a:gd name="T45" fmla="*/ 735 h 1536"/>
              <a:gd name="T46" fmla="*/ 120 w 1300"/>
              <a:gd name="T47" fmla="*/ 825 h 1536"/>
              <a:gd name="T48" fmla="*/ 1100 w 1300"/>
              <a:gd name="T49" fmla="*/ 915 h 1536"/>
              <a:gd name="T50" fmla="*/ 1010 w 1300"/>
              <a:gd name="T51" fmla="*/ 1266 h 1536"/>
              <a:gd name="T52" fmla="*/ 1100 w 1300"/>
              <a:gd name="T53" fmla="*/ 915 h 1536"/>
              <a:gd name="T54" fmla="*/ 920 w 1300"/>
              <a:gd name="T55" fmla="*/ 1266 h 1536"/>
              <a:gd name="T56" fmla="*/ 785 w 1300"/>
              <a:gd name="T57" fmla="*/ 915 h 1536"/>
              <a:gd name="T58" fmla="*/ 695 w 1300"/>
              <a:gd name="T59" fmla="*/ 915 h 1536"/>
              <a:gd name="T60" fmla="*/ 605 w 1300"/>
              <a:gd name="T61" fmla="*/ 1266 h 1536"/>
              <a:gd name="T62" fmla="*/ 695 w 1300"/>
              <a:gd name="T63" fmla="*/ 915 h 1536"/>
              <a:gd name="T64" fmla="*/ 515 w 1300"/>
              <a:gd name="T65" fmla="*/ 1266 h 1536"/>
              <a:gd name="T66" fmla="*/ 380 w 1300"/>
              <a:gd name="T67" fmla="*/ 915 h 1536"/>
              <a:gd name="T68" fmla="*/ 290 w 1300"/>
              <a:gd name="T69" fmla="*/ 915 h 1536"/>
              <a:gd name="T70" fmla="*/ 200 w 1300"/>
              <a:gd name="T71" fmla="*/ 1266 h 1536"/>
              <a:gd name="T72" fmla="*/ 290 w 1300"/>
              <a:gd name="T73" fmla="*/ 915 h 1536"/>
              <a:gd name="T74" fmla="*/ 92 w 1300"/>
              <a:gd name="T75" fmla="*/ 1446 h 1536"/>
              <a:gd name="T76" fmla="*/ 1208 w 1300"/>
              <a:gd name="T77" fmla="*/ 135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00" h="1536">
                <a:moveTo>
                  <a:pt x="1298" y="1491"/>
                </a:moveTo>
                <a:cubicBezTo>
                  <a:pt x="1298" y="1311"/>
                  <a:pt x="1298" y="1311"/>
                  <a:pt x="1298" y="1311"/>
                </a:cubicBezTo>
                <a:cubicBezTo>
                  <a:pt x="1298" y="1286"/>
                  <a:pt x="1278" y="1266"/>
                  <a:pt x="1253" y="1266"/>
                </a:cubicBezTo>
                <a:cubicBezTo>
                  <a:pt x="1190" y="1266"/>
                  <a:pt x="1190" y="1266"/>
                  <a:pt x="1190" y="1266"/>
                </a:cubicBezTo>
                <a:cubicBezTo>
                  <a:pt x="1190" y="915"/>
                  <a:pt x="1190" y="915"/>
                  <a:pt x="1190" y="915"/>
                </a:cubicBezTo>
                <a:cubicBezTo>
                  <a:pt x="1253" y="915"/>
                  <a:pt x="1253" y="915"/>
                  <a:pt x="1253" y="915"/>
                </a:cubicBezTo>
                <a:cubicBezTo>
                  <a:pt x="1269" y="915"/>
                  <a:pt x="1283" y="907"/>
                  <a:pt x="1291" y="894"/>
                </a:cubicBezTo>
                <a:cubicBezTo>
                  <a:pt x="1299" y="881"/>
                  <a:pt x="1300" y="864"/>
                  <a:pt x="1293" y="850"/>
                </a:cubicBezTo>
                <a:cubicBezTo>
                  <a:pt x="1203" y="670"/>
                  <a:pt x="1203" y="670"/>
                  <a:pt x="1203" y="670"/>
                </a:cubicBezTo>
                <a:cubicBezTo>
                  <a:pt x="1196" y="655"/>
                  <a:pt x="1180" y="645"/>
                  <a:pt x="1163" y="645"/>
                </a:cubicBezTo>
                <a:cubicBezTo>
                  <a:pt x="1023" y="645"/>
                  <a:pt x="1023" y="645"/>
                  <a:pt x="1023" y="645"/>
                </a:cubicBezTo>
                <a:cubicBezTo>
                  <a:pt x="695" y="440"/>
                  <a:pt x="695" y="440"/>
                  <a:pt x="695" y="440"/>
                </a:cubicBezTo>
                <a:cubicBezTo>
                  <a:pt x="695" y="315"/>
                  <a:pt x="695" y="315"/>
                  <a:pt x="695" y="315"/>
                </a:cubicBezTo>
                <a:cubicBezTo>
                  <a:pt x="890" y="315"/>
                  <a:pt x="890" y="315"/>
                  <a:pt x="890" y="315"/>
                </a:cubicBezTo>
                <a:cubicBezTo>
                  <a:pt x="915" y="315"/>
                  <a:pt x="935" y="295"/>
                  <a:pt x="935" y="270"/>
                </a:cubicBezTo>
                <a:cubicBezTo>
                  <a:pt x="935" y="90"/>
                  <a:pt x="935" y="90"/>
                  <a:pt x="935" y="90"/>
                </a:cubicBezTo>
                <a:cubicBezTo>
                  <a:pt x="935" y="65"/>
                  <a:pt x="915" y="45"/>
                  <a:pt x="890" y="45"/>
                </a:cubicBezTo>
                <a:cubicBezTo>
                  <a:pt x="695" y="45"/>
                  <a:pt x="695" y="45"/>
                  <a:pt x="695" y="45"/>
                </a:cubicBezTo>
                <a:cubicBezTo>
                  <a:pt x="695" y="20"/>
                  <a:pt x="675" y="0"/>
                  <a:pt x="650" y="0"/>
                </a:cubicBezTo>
                <a:cubicBezTo>
                  <a:pt x="625" y="0"/>
                  <a:pt x="605" y="20"/>
                  <a:pt x="605" y="45"/>
                </a:cubicBezTo>
                <a:cubicBezTo>
                  <a:pt x="605" y="440"/>
                  <a:pt x="605" y="440"/>
                  <a:pt x="605" y="440"/>
                </a:cubicBezTo>
                <a:cubicBezTo>
                  <a:pt x="277" y="645"/>
                  <a:pt x="277" y="645"/>
                  <a:pt x="277" y="645"/>
                </a:cubicBezTo>
                <a:cubicBezTo>
                  <a:pt x="137" y="645"/>
                  <a:pt x="137" y="645"/>
                  <a:pt x="137" y="645"/>
                </a:cubicBezTo>
                <a:cubicBezTo>
                  <a:pt x="120" y="645"/>
                  <a:pt x="104" y="655"/>
                  <a:pt x="97" y="670"/>
                </a:cubicBezTo>
                <a:cubicBezTo>
                  <a:pt x="7" y="850"/>
                  <a:pt x="7" y="850"/>
                  <a:pt x="7" y="850"/>
                </a:cubicBezTo>
                <a:cubicBezTo>
                  <a:pt x="0" y="864"/>
                  <a:pt x="1" y="881"/>
                  <a:pt x="9" y="894"/>
                </a:cubicBezTo>
                <a:cubicBezTo>
                  <a:pt x="17" y="907"/>
                  <a:pt x="31" y="915"/>
                  <a:pt x="47" y="915"/>
                </a:cubicBezTo>
                <a:cubicBezTo>
                  <a:pt x="110" y="915"/>
                  <a:pt x="110" y="915"/>
                  <a:pt x="110" y="915"/>
                </a:cubicBezTo>
                <a:cubicBezTo>
                  <a:pt x="110" y="1266"/>
                  <a:pt x="110" y="1266"/>
                  <a:pt x="110" y="1266"/>
                </a:cubicBezTo>
                <a:cubicBezTo>
                  <a:pt x="47" y="1266"/>
                  <a:pt x="47" y="1266"/>
                  <a:pt x="47" y="1266"/>
                </a:cubicBezTo>
                <a:cubicBezTo>
                  <a:pt x="22" y="1266"/>
                  <a:pt x="2" y="1286"/>
                  <a:pt x="2" y="1311"/>
                </a:cubicBezTo>
                <a:cubicBezTo>
                  <a:pt x="2" y="1491"/>
                  <a:pt x="2" y="1491"/>
                  <a:pt x="2" y="1491"/>
                </a:cubicBezTo>
                <a:cubicBezTo>
                  <a:pt x="2" y="1516"/>
                  <a:pt x="22" y="1536"/>
                  <a:pt x="47" y="1536"/>
                </a:cubicBezTo>
                <a:cubicBezTo>
                  <a:pt x="1253" y="1536"/>
                  <a:pt x="1253" y="1536"/>
                  <a:pt x="1253" y="1536"/>
                </a:cubicBezTo>
                <a:cubicBezTo>
                  <a:pt x="1278" y="1536"/>
                  <a:pt x="1298" y="1516"/>
                  <a:pt x="1298" y="1491"/>
                </a:cubicBezTo>
                <a:close/>
                <a:moveTo>
                  <a:pt x="695" y="135"/>
                </a:moveTo>
                <a:cubicBezTo>
                  <a:pt x="845" y="135"/>
                  <a:pt x="845" y="135"/>
                  <a:pt x="845" y="135"/>
                </a:cubicBezTo>
                <a:cubicBezTo>
                  <a:pt x="845" y="225"/>
                  <a:pt x="845" y="225"/>
                  <a:pt x="845" y="225"/>
                </a:cubicBezTo>
                <a:cubicBezTo>
                  <a:pt x="695" y="225"/>
                  <a:pt x="695" y="225"/>
                  <a:pt x="695" y="225"/>
                </a:cubicBezTo>
                <a:lnTo>
                  <a:pt x="695" y="135"/>
                </a:lnTo>
                <a:close/>
                <a:moveTo>
                  <a:pt x="650" y="518"/>
                </a:moveTo>
                <a:cubicBezTo>
                  <a:pt x="853" y="645"/>
                  <a:pt x="853" y="645"/>
                  <a:pt x="853" y="645"/>
                </a:cubicBezTo>
                <a:cubicBezTo>
                  <a:pt x="447" y="645"/>
                  <a:pt x="447" y="645"/>
                  <a:pt x="447" y="645"/>
                </a:cubicBezTo>
                <a:lnTo>
                  <a:pt x="650" y="518"/>
                </a:lnTo>
                <a:close/>
                <a:moveTo>
                  <a:pt x="165" y="735"/>
                </a:moveTo>
                <a:cubicBezTo>
                  <a:pt x="1135" y="735"/>
                  <a:pt x="1135" y="735"/>
                  <a:pt x="1135" y="735"/>
                </a:cubicBezTo>
                <a:cubicBezTo>
                  <a:pt x="1180" y="825"/>
                  <a:pt x="1180" y="825"/>
                  <a:pt x="1180" y="825"/>
                </a:cubicBezTo>
                <a:cubicBezTo>
                  <a:pt x="120" y="825"/>
                  <a:pt x="120" y="825"/>
                  <a:pt x="120" y="825"/>
                </a:cubicBezTo>
                <a:lnTo>
                  <a:pt x="165" y="735"/>
                </a:lnTo>
                <a:close/>
                <a:moveTo>
                  <a:pt x="1100" y="915"/>
                </a:moveTo>
                <a:cubicBezTo>
                  <a:pt x="1100" y="1266"/>
                  <a:pt x="1100" y="1266"/>
                  <a:pt x="1100" y="1266"/>
                </a:cubicBezTo>
                <a:cubicBezTo>
                  <a:pt x="1010" y="1266"/>
                  <a:pt x="1010" y="1266"/>
                  <a:pt x="1010" y="1266"/>
                </a:cubicBezTo>
                <a:cubicBezTo>
                  <a:pt x="1010" y="915"/>
                  <a:pt x="1010" y="915"/>
                  <a:pt x="1010" y="915"/>
                </a:cubicBezTo>
                <a:lnTo>
                  <a:pt x="1100" y="915"/>
                </a:lnTo>
                <a:close/>
                <a:moveTo>
                  <a:pt x="920" y="915"/>
                </a:moveTo>
                <a:cubicBezTo>
                  <a:pt x="920" y="1266"/>
                  <a:pt x="920" y="1266"/>
                  <a:pt x="920" y="1266"/>
                </a:cubicBezTo>
                <a:cubicBezTo>
                  <a:pt x="785" y="1266"/>
                  <a:pt x="785" y="1266"/>
                  <a:pt x="785" y="1266"/>
                </a:cubicBezTo>
                <a:cubicBezTo>
                  <a:pt x="785" y="915"/>
                  <a:pt x="785" y="915"/>
                  <a:pt x="785" y="915"/>
                </a:cubicBezTo>
                <a:lnTo>
                  <a:pt x="920" y="915"/>
                </a:lnTo>
                <a:close/>
                <a:moveTo>
                  <a:pt x="695" y="915"/>
                </a:moveTo>
                <a:cubicBezTo>
                  <a:pt x="695" y="1266"/>
                  <a:pt x="695" y="1266"/>
                  <a:pt x="695" y="1266"/>
                </a:cubicBezTo>
                <a:cubicBezTo>
                  <a:pt x="605" y="1266"/>
                  <a:pt x="605" y="1266"/>
                  <a:pt x="605" y="1266"/>
                </a:cubicBezTo>
                <a:cubicBezTo>
                  <a:pt x="605" y="915"/>
                  <a:pt x="605" y="915"/>
                  <a:pt x="605" y="915"/>
                </a:cubicBezTo>
                <a:lnTo>
                  <a:pt x="695" y="915"/>
                </a:lnTo>
                <a:close/>
                <a:moveTo>
                  <a:pt x="515" y="915"/>
                </a:moveTo>
                <a:cubicBezTo>
                  <a:pt x="515" y="1266"/>
                  <a:pt x="515" y="1266"/>
                  <a:pt x="515" y="1266"/>
                </a:cubicBezTo>
                <a:cubicBezTo>
                  <a:pt x="380" y="1266"/>
                  <a:pt x="380" y="1266"/>
                  <a:pt x="380" y="1266"/>
                </a:cubicBezTo>
                <a:cubicBezTo>
                  <a:pt x="380" y="915"/>
                  <a:pt x="380" y="915"/>
                  <a:pt x="380" y="915"/>
                </a:cubicBezTo>
                <a:lnTo>
                  <a:pt x="515" y="915"/>
                </a:lnTo>
                <a:close/>
                <a:moveTo>
                  <a:pt x="290" y="915"/>
                </a:moveTo>
                <a:cubicBezTo>
                  <a:pt x="290" y="1266"/>
                  <a:pt x="290" y="1266"/>
                  <a:pt x="290" y="1266"/>
                </a:cubicBezTo>
                <a:cubicBezTo>
                  <a:pt x="200" y="1266"/>
                  <a:pt x="200" y="1266"/>
                  <a:pt x="200" y="1266"/>
                </a:cubicBezTo>
                <a:cubicBezTo>
                  <a:pt x="200" y="915"/>
                  <a:pt x="200" y="915"/>
                  <a:pt x="200" y="915"/>
                </a:cubicBezTo>
                <a:lnTo>
                  <a:pt x="290" y="915"/>
                </a:lnTo>
                <a:close/>
                <a:moveTo>
                  <a:pt x="1208" y="1446"/>
                </a:moveTo>
                <a:cubicBezTo>
                  <a:pt x="92" y="1446"/>
                  <a:pt x="92" y="1446"/>
                  <a:pt x="92" y="1446"/>
                </a:cubicBezTo>
                <a:cubicBezTo>
                  <a:pt x="92" y="1356"/>
                  <a:pt x="92" y="1356"/>
                  <a:pt x="92" y="1356"/>
                </a:cubicBezTo>
                <a:cubicBezTo>
                  <a:pt x="1208" y="1356"/>
                  <a:pt x="1208" y="1356"/>
                  <a:pt x="1208" y="1356"/>
                </a:cubicBezTo>
                <a:lnTo>
                  <a:pt x="1208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19858174" y="2731616"/>
            <a:ext cx="434845" cy="768022"/>
          </a:xfrm>
          <a:custGeom>
            <a:avLst/>
            <a:gdLst>
              <a:gd name="T0" fmla="*/ 870 w 870"/>
              <a:gd name="T1" fmla="*/ 1101 h 1536"/>
              <a:gd name="T2" fmla="*/ 586 w 870"/>
              <a:gd name="T3" fmla="*/ 693 h 1536"/>
              <a:gd name="T4" fmla="*/ 588 w 870"/>
              <a:gd name="T5" fmla="*/ 693 h 1536"/>
              <a:gd name="T6" fmla="*/ 588 w 870"/>
              <a:gd name="T7" fmla="*/ 693 h 1536"/>
              <a:gd name="T8" fmla="*/ 798 w 870"/>
              <a:gd name="T9" fmla="*/ 599 h 1536"/>
              <a:gd name="T10" fmla="*/ 825 w 870"/>
              <a:gd name="T11" fmla="*/ 558 h 1536"/>
              <a:gd name="T12" fmla="*/ 825 w 870"/>
              <a:gd name="T13" fmla="*/ 45 h 1536"/>
              <a:gd name="T14" fmla="*/ 780 w 870"/>
              <a:gd name="T15" fmla="*/ 0 h 1536"/>
              <a:gd name="T16" fmla="*/ 90 w 870"/>
              <a:gd name="T17" fmla="*/ 0 h 1536"/>
              <a:gd name="T18" fmla="*/ 45 w 870"/>
              <a:gd name="T19" fmla="*/ 45 h 1536"/>
              <a:gd name="T20" fmla="*/ 45 w 870"/>
              <a:gd name="T21" fmla="*/ 558 h 1536"/>
              <a:gd name="T22" fmla="*/ 72 w 870"/>
              <a:gd name="T23" fmla="*/ 599 h 1536"/>
              <a:gd name="T24" fmla="*/ 282 w 870"/>
              <a:gd name="T25" fmla="*/ 693 h 1536"/>
              <a:gd name="T26" fmla="*/ 283 w 870"/>
              <a:gd name="T27" fmla="*/ 693 h 1536"/>
              <a:gd name="T28" fmla="*/ 284 w 870"/>
              <a:gd name="T29" fmla="*/ 693 h 1536"/>
              <a:gd name="T30" fmla="*/ 0 w 870"/>
              <a:gd name="T31" fmla="*/ 1101 h 1536"/>
              <a:gd name="T32" fmla="*/ 435 w 870"/>
              <a:gd name="T33" fmla="*/ 1536 h 1536"/>
              <a:gd name="T34" fmla="*/ 870 w 870"/>
              <a:gd name="T35" fmla="*/ 1101 h 1536"/>
              <a:gd name="T36" fmla="*/ 615 w 870"/>
              <a:gd name="T37" fmla="*/ 90 h 1536"/>
              <a:gd name="T38" fmla="*/ 735 w 870"/>
              <a:gd name="T39" fmla="*/ 90 h 1536"/>
              <a:gd name="T40" fmla="*/ 735 w 870"/>
              <a:gd name="T41" fmla="*/ 529 h 1536"/>
              <a:gd name="T42" fmla="*/ 615 w 870"/>
              <a:gd name="T43" fmla="*/ 582 h 1536"/>
              <a:gd name="T44" fmla="*/ 615 w 870"/>
              <a:gd name="T45" fmla="*/ 90 h 1536"/>
              <a:gd name="T46" fmla="*/ 255 w 870"/>
              <a:gd name="T47" fmla="*/ 582 h 1536"/>
              <a:gd name="T48" fmla="*/ 135 w 870"/>
              <a:gd name="T49" fmla="*/ 529 h 1536"/>
              <a:gd name="T50" fmla="*/ 135 w 870"/>
              <a:gd name="T51" fmla="*/ 90 h 1536"/>
              <a:gd name="T52" fmla="*/ 255 w 870"/>
              <a:gd name="T53" fmla="*/ 90 h 1536"/>
              <a:gd name="T54" fmla="*/ 255 w 870"/>
              <a:gd name="T55" fmla="*/ 582 h 1536"/>
              <a:gd name="T56" fmla="*/ 345 w 870"/>
              <a:gd name="T57" fmla="*/ 90 h 1536"/>
              <a:gd name="T58" fmla="*/ 525 w 870"/>
              <a:gd name="T59" fmla="*/ 90 h 1536"/>
              <a:gd name="T60" fmla="*/ 525 w 870"/>
              <a:gd name="T61" fmla="*/ 622 h 1536"/>
              <a:gd name="T62" fmla="*/ 435 w 870"/>
              <a:gd name="T63" fmla="*/ 662 h 1536"/>
              <a:gd name="T64" fmla="*/ 345 w 870"/>
              <a:gd name="T65" fmla="*/ 622 h 1536"/>
              <a:gd name="T66" fmla="*/ 345 w 870"/>
              <a:gd name="T67" fmla="*/ 90 h 1536"/>
              <a:gd name="T68" fmla="*/ 90 w 870"/>
              <a:gd name="T69" fmla="*/ 1101 h 1536"/>
              <a:gd name="T70" fmla="*/ 435 w 870"/>
              <a:gd name="T71" fmla="*/ 756 h 1536"/>
              <a:gd name="T72" fmla="*/ 744 w 870"/>
              <a:gd name="T73" fmla="*/ 948 h 1536"/>
              <a:gd name="T74" fmla="*/ 646 w 870"/>
              <a:gd name="T75" fmla="*/ 1022 h 1536"/>
              <a:gd name="T76" fmla="*/ 435 w 870"/>
              <a:gd name="T77" fmla="*/ 876 h 1536"/>
              <a:gd name="T78" fmla="*/ 211 w 870"/>
              <a:gd name="T79" fmla="*/ 1077 h 1536"/>
              <a:gd name="T80" fmla="*/ 95 w 870"/>
              <a:gd name="T81" fmla="*/ 1162 h 1536"/>
              <a:gd name="T82" fmla="*/ 90 w 870"/>
              <a:gd name="T83" fmla="*/ 1101 h 1536"/>
              <a:gd name="T84" fmla="*/ 570 w 870"/>
              <a:gd name="T85" fmla="*/ 1101 h 1536"/>
              <a:gd name="T86" fmla="*/ 435 w 870"/>
              <a:gd name="T87" fmla="*/ 1236 h 1536"/>
              <a:gd name="T88" fmla="*/ 300 w 870"/>
              <a:gd name="T89" fmla="*/ 1101 h 1536"/>
              <a:gd name="T90" fmla="*/ 435 w 870"/>
              <a:gd name="T91" fmla="*/ 966 h 1536"/>
              <a:gd name="T92" fmla="*/ 570 w 870"/>
              <a:gd name="T93" fmla="*/ 1101 h 1536"/>
              <a:gd name="T94" fmla="*/ 125 w 870"/>
              <a:gd name="T95" fmla="*/ 1252 h 1536"/>
              <a:gd name="T96" fmla="*/ 224 w 870"/>
              <a:gd name="T97" fmla="*/ 1179 h 1536"/>
              <a:gd name="T98" fmla="*/ 435 w 870"/>
              <a:gd name="T99" fmla="*/ 1326 h 1536"/>
              <a:gd name="T100" fmla="*/ 659 w 870"/>
              <a:gd name="T101" fmla="*/ 1125 h 1536"/>
              <a:gd name="T102" fmla="*/ 774 w 870"/>
              <a:gd name="T103" fmla="*/ 1038 h 1536"/>
              <a:gd name="T104" fmla="*/ 780 w 870"/>
              <a:gd name="T105" fmla="*/ 1101 h 1536"/>
              <a:gd name="T106" fmla="*/ 435 w 870"/>
              <a:gd name="T107" fmla="*/ 1446 h 1536"/>
              <a:gd name="T108" fmla="*/ 125 w 870"/>
              <a:gd name="T109" fmla="*/ 125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70" h="1536">
                <a:moveTo>
                  <a:pt x="870" y="1101"/>
                </a:moveTo>
                <a:cubicBezTo>
                  <a:pt x="870" y="914"/>
                  <a:pt x="752" y="755"/>
                  <a:pt x="586" y="693"/>
                </a:cubicBezTo>
                <a:cubicBezTo>
                  <a:pt x="588" y="693"/>
                  <a:pt x="588" y="693"/>
                  <a:pt x="588" y="693"/>
                </a:cubicBezTo>
                <a:cubicBezTo>
                  <a:pt x="588" y="693"/>
                  <a:pt x="588" y="693"/>
                  <a:pt x="588" y="693"/>
                </a:cubicBezTo>
                <a:cubicBezTo>
                  <a:pt x="798" y="599"/>
                  <a:pt x="798" y="599"/>
                  <a:pt x="798" y="599"/>
                </a:cubicBezTo>
                <a:cubicBezTo>
                  <a:pt x="815" y="592"/>
                  <a:pt x="825" y="576"/>
                  <a:pt x="825" y="558"/>
                </a:cubicBezTo>
                <a:cubicBezTo>
                  <a:pt x="825" y="45"/>
                  <a:pt x="825" y="45"/>
                  <a:pt x="825" y="45"/>
                </a:cubicBezTo>
                <a:cubicBezTo>
                  <a:pt x="825" y="20"/>
                  <a:pt x="805" y="0"/>
                  <a:pt x="780" y="0"/>
                </a:cubicBezTo>
                <a:cubicBezTo>
                  <a:pt x="90" y="0"/>
                  <a:pt x="90" y="0"/>
                  <a:pt x="90" y="0"/>
                </a:cubicBezTo>
                <a:cubicBezTo>
                  <a:pt x="65" y="0"/>
                  <a:pt x="45" y="20"/>
                  <a:pt x="45" y="45"/>
                </a:cubicBezTo>
                <a:cubicBezTo>
                  <a:pt x="45" y="558"/>
                  <a:pt x="45" y="558"/>
                  <a:pt x="45" y="558"/>
                </a:cubicBezTo>
                <a:cubicBezTo>
                  <a:pt x="45" y="576"/>
                  <a:pt x="56" y="592"/>
                  <a:pt x="72" y="599"/>
                </a:cubicBezTo>
                <a:cubicBezTo>
                  <a:pt x="282" y="693"/>
                  <a:pt x="282" y="693"/>
                  <a:pt x="282" y="693"/>
                </a:cubicBezTo>
                <a:cubicBezTo>
                  <a:pt x="282" y="693"/>
                  <a:pt x="283" y="693"/>
                  <a:pt x="283" y="693"/>
                </a:cubicBezTo>
                <a:cubicBezTo>
                  <a:pt x="284" y="693"/>
                  <a:pt x="284" y="693"/>
                  <a:pt x="284" y="693"/>
                </a:cubicBezTo>
                <a:cubicBezTo>
                  <a:pt x="118" y="755"/>
                  <a:pt x="0" y="914"/>
                  <a:pt x="0" y="1101"/>
                </a:cubicBezTo>
                <a:cubicBezTo>
                  <a:pt x="0" y="1341"/>
                  <a:pt x="195" y="1536"/>
                  <a:pt x="435" y="1536"/>
                </a:cubicBezTo>
                <a:cubicBezTo>
                  <a:pt x="675" y="1536"/>
                  <a:pt x="870" y="1341"/>
                  <a:pt x="870" y="1101"/>
                </a:cubicBezTo>
                <a:close/>
                <a:moveTo>
                  <a:pt x="615" y="90"/>
                </a:moveTo>
                <a:cubicBezTo>
                  <a:pt x="735" y="90"/>
                  <a:pt x="735" y="90"/>
                  <a:pt x="735" y="90"/>
                </a:cubicBezTo>
                <a:cubicBezTo>
                  <a:pt x="735" y="529"/>
                  <a:pt x="735" y="529"/>
                  <a:pt x="735" y="529"/>
                </a:cubicBezTo>
                <a:cubicBezTo>
                  <a:pt x="615" y="582"/>
                  <a:pt x="615" y="582"/>
                  <a:pt x="615" y="582"/>
                </a:cubicBezTo>
                <a:lnTo>
                  <a:pt x="615" y="90"/>
                </a:lnTo>
                <a:close/>
                <a:moveTo>
                  <a:pt x="255" y="582"/>
                </a:moveTo>
                <a:cubicBezTo>
                  <a:pt x="135" y="529"/>
                  <a:pt x="135" y="529"/>
                  <a:pt x="135" y="529"/>
                </a:cubicBezTo>
                <a:cubicBezTo>
                  <a:pt x="135" y="90"/>
                  <a:pt x="135" y="90"/>
                  <a:pt x="135" y="90"/>
                </a:cubicBezTo>
                <a:cubicBezTo>
                  <a:pt x="255" y="90"/>
                  <a:pt x="255" y="90"/>
                  <a:pt x="255" y="90"/>
                </a:cubicBezTo>
                <a:lnTo>
                  <a:pt x="255" y="582"/>
                </a:lnTo>
                <a:close/>
                <a:moveTo>
                  <a:pt x="345" y="90"/>
                </a:moveTo>
                <a:cubicBezTo>
                  <a:pt x="525" y="90"/>
                  <a:pt x="525" y="90"/>
                  <a:pt x="525" y="90"/>
                </a:cubicBezTo>
                <a:cubicBezTo>
                  <a:pt x="525" y="622"/>
                  <a:pt x="525" y="622"/>
                  <a:pt x="525" y="622"/>
                </a:cubicBezTo>
                <a:cubicBezTo>
                  <a:pt x="435" y="662"/>
                  <a:pt x="435" y="662"/>
                  <a:pt x="435" y="662"/>
                </a:cubicBezTo>
                <a:cubicBezTo>
                  <a:pt x="345" y="622"/>
                  <a:pt x="345" y="622"/>
                  <a:pt x="345" y="622"/>
                </a:cubicBezTo>
                <a:lnTo>
                  <a:pt x="345" y="90"/>
                </a:lnTo>
                <a:close/>
                <a:moveTo>
                  <a:pt x="90" y="1101"/>
                </a:moveTo>
                <a:cubicBezTo>
                  <a:pt x="90" y="911"/>
                  <a:pt x="245" y="756"/>
                  <a:pt x="435" y="756"/>
                </a:cubicBezTo>
                <a:cubicBezTo>
                  <a:pt x="570" y="756"/>
                  <a:pt x="688" y="835"/>
                  <a:pt x="744" y="948"/>
                </a:cubicBezTo>
                <a:cubicBezTo>
                  <a:pt x="646" y="1022"/>
                  <a:pt x="646" y="1022"/>
                  <a:pt x="646" y="1022"/>
                </a:cubicBezTo>
                <a:cubicBezTo>
                  <a:pt x="614" y="937"/>
                  <a:pt x="531" y="876"/>
                  <a:pt x="435" y="876"/>
                </a:cubicBezTo>
                <a:cubicBezTo>
                  <a:pt x="319" y="876"/>
                  <a:pt x="223" y="964"/>
                  <a:pt x="211" y="1077"/>
                </a:cubicBezTo>
                <a:cubicBezTo>
                  <a:pt x="95" y="1162"/>
                  <a:pt x="95" y="1162"/>
                  <a:pt x="95" y="1162"/>
                </a:cubicBezTo>
                <a:cubicBezTo>
                  <a:pt x="92" y="1142"/>
                  <a:pt x="90" y="1122"/>
                  <a:pt x="90" y="1101"/>
                </a:cubicBezTo>
                <a:close/>
                <a:moveTo>
                  <a:pt x="570" y="1101"/>
                </a:moveTo>
                <a:cubicBezTo>
                  <a:pt x="570" y="1176"/>
                  <a:pt x="509" y="1236"/>
                  <a:pt x="435" y="1236"/>
                </a:cubicBezTo>
                <a:cubicBezTo>
                  <a:pt x="361" y="1236"/>
                  <a:pt x="300" y="1176"/>
                  <a:pt x="300" y="1101"/>
                </a:cubicBezTo>
                <a:cubicBezTo>
                  <a:pt x="300" y="1027"/>
                  <a:pt x="361" y="966"/>
                  <a:pt x="435" y="966"/>
                </a:cubicBezTo>
                <a:cubicBezTo>
                  <a:pt x="509" y="966"/>
                  <a:pt x="570" y="1027"/>
                  <a:pt x="570" y="1101"/>
                </a:cubicBezTo>
                <a:close/>
                <a:moveTo>
                  <a:pt x="125" y="1252"/>
                </a:moveTo>
                <a:cubicBezTo>
                  <a:pt x="224" y="1179"/>
                  <a:pt x="224" y="1179"/>
                  <a:pt x="224" y="1179"/>
                </a:cubicBezTo>
                <a:cubicBezTo>
                  <a:pt x="256" y="1265"/>
                  <a:pt x="338" y="1326"/>
                  <a:pt x="435" y="1326"/>
                </a:cubicBezTo>
                <a:cubicBezTo>
                  <a:pt x="551" y="1326"/>
                  <a:pt x="647" y="1238"/>
                  <a:pt x="659" y="1125"/>
                </a:cubicBezTo>
                <a:cubicBezTo>
                  <a:pt x="774" y="1038"/>
                  <a:pt x="774" y="1038"/>
                  <a:pt x="774" y="1038"/>
                </a:cubicBezTo>
                <a:cubicBezTo>
                  <a:pt x="778" y="1059"/>
                  <a:pt x="780" y="1080"/>
                  <a:pt x="780" y="1101"/>
                </a:cubicBezTo>
                <a:cubicBezTo>
                  <a:pt x="780" y="1291"/>
                  <a:pt x="625" y="1446"/>
                  <a:pt x="435" y="1446"/>
                </a:cubicBezTo>
                <a:cubicBezTo>
                  <a:pt x="299" y="1446"/>
                  <a:pt x="181" y="1367"/>
                  <a:pt x="125" y="12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8456436" y="2731616"/>
            <a:ext cx="719944" cy="768022"/>
          </a:xfrm>
          <a:custGeom>
            <a:avLst/>
            <a:gdLst>
              <a:gd name="T0" fmla="*/ 339 w 1440"/>
              <a:gd name="T1" fmla="*/ 450 h 1536"/>
              <a:gd name="T2" fmla="*/ 554 w 1440"/>
              <a:gd name="T3" fmla="*/ 691 h 1536"/>
              <a:gd name="T4" fmla="*/ 580 w 1440"/>
              <a:gd name="T5" fmla="*/ 1086 h 1536"/>
              <a:gd name="T6" fmla="*/ 497 w 1440"/>
              <a:gd name="T7" fmla="*/ 1120 h 1536"/>
              <a:gd name="T8" fmla="*/ 360 w 1440"/>
              <a:gd name="T9" fmla="*/ 1446 h 1536"/>
              <a:gd name="T10" fmla="*/ 360 w 1440"/>
              <a:gd name="T11" fmla="*/ 1536 h 1536"/>
              <a:gd name="T12" fmla="*/ 1125 w 1440"/>
              <a:gd name="T13" fmla="*/ 1491 h 1536"/>
              <a:gd name="T14" fmla="*/ 1026 w 1440"/>
              <a:gd name="T15" fmla="*/ 1446 h 1536"/>
              <a:gd name="T16" fmla="*/ 900 w 1440"/>
              <a:gd name="T17" fmla="*/ 1086 h 1536"/>
              <a:gd name="T18" fmla="*/ 900 w 1440"/>
              <a:gd name="T19" fmla="*/ 728 h 1536"/>
              <a:gd name="T20" fmla="*/ 817 w 1440"/>
              <a:gd name="T21" fmla="*/ 621 h 1536"/>
              <a:gd name="T22" fmla="*/ 1260 w 1440"/>
              <a:gd name="T23" fmla="*/ 450 h 1536"/>
              <a:gd name="T24" fmla="*/ 1440 w 1440"/>
              <a:gd name="T25" fmla="*/ 135 h 1536"/>
              <a:gd name="T26" fmla="*/ 1395 w 1440"/>
              <a:gd name="T27" fmla="*/ 90 h 1536"/>
              <a:gd name="T28" fmla="*/ 1215 w 1440"/>
              <a:gd name="T29" fmla="*/ 45 h 1536"/>
              <a:gd name="T30" fmla="*/ 270 w 1440"/>
              <a:gd name="T31" fmla="*/ 0 h 1536"/>
              <a:gd name="T32" fmla="*/ 225 w 1440"/>
              <a:gd name="T33" fmla="*/ 90 h 1536"/>
              <a:gd name="T34" fmla="*/ 14 w 1440"/>
              <a:gd name="T35" fmla="*/ 103 h 1536"/>
              <a:gd name="T36" fmla="*/ 0 w 1440"/>
              <a:gd name="T37" fmla="*/ 270 h 1536"/>
              <a:gd name="T38" fmla="*/ 865 w 1440"/>
              <a:gd name="T39" fmla="*/ 1176 h 1536"/>
              <a:gd name="T40" fmla="*/ 508 w 1440"/>
              <a:gd name="T41" fmla="*/ 1446 h 1536"/>
              <a:gd name="T42" fmla="*/ 865 w 1440"/>
              <a:gd name="T43" fmla="*/ 1176 h 1536"/>
              <a:gd name="T44" fmla="*/ 720 w 1440"/>
              <a:gd name="T45" fmla="*/ 652 h 1536"/>
              <a:gd name="T46" fmla="*/ 770 w 1440"/>
              <a:gd name="T47" fmla="*/ 1086 h 1536"/>
              <a:gd name="T48" fmla="*/ 633 w 1440"/>
              <a:gd name="T49" fmla="*/ 740 h 1536"/>
              <a:gd name="T50" fmla="*/ 1350 w 1440"/>
              <a:gd name="T51" fmla="*/ 180 h 1536"/>
              <a:gd name="T52" fmla="*/ 1260 w 1440"/>
              <a:gd name="T53" fmla="*/ 360 h 1536"/>
              <a:gd name="T54" fmla="*/ 1213 w 1440"/>
              <a:gd name="T55" fmla="*/ 180 h 1536"/>
              <a:gd name="T56" fmla="*/ 1125 w 1440"/>
              <a:gd name="T57" fmla="*/ 90 h 1536"/>
              <a:gd name="T58" fmla="*/ 720 w 1440"/>
              <a:gd name="T59" fmla="*/ 540 h 1536"/>
              <a:gd name="T60" fmla="*/ 315 w 1440"/>
              <a:gd name="T61" fmla="*/ 90 h 1536"/>
              <a:gd name="T62" fmla="*/ 280 w 1440"/>
              <a:gd name="T63" fmla="*/ 360 h 1536"/>
              <a:gd name="T64" fmla="*/ 90 w 1440"/>
              <a:gd name="T65" fmla="*/ 270 h 1536"/>
              <a:gd name="T66" fmla="*/ 228 w 1440"/>
              <a:gd name="T67" fmla="*/ 180 h 1536"/>
              <a:gd name="T68" fmla="*/ 675 w 1440"/>
              <a:gd name="T69" fmla="*/ 1266 h 1536"/>
              <a:gd name="T70" fmla="*/ 810 w 1440"/>
              <a:gd name="T71" fmla="*/ 1311 h 1536"/>
              <a:gd name="T72" fmla="*/ 675 w 1440"/>
              <a:gd name="T73" fmla="*/ 135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40" h="1536">
                <a:moveTo>
                  <a:pt x="180" y="450"/>
                </a:moveTo>
                <a:cubicBezTo>
                  <a:pt x="339" y="450"/>
                  <a:pt x="339" y="450"/>
                  <a:pt x="339" y="450"/>
                </a:cubicBezTo>
                <a:cubicBezTo>
                  <a:pt x="410" y="536"/>
                  <a:pt x="510" y="598"/>
                  <a:pt x="624" y="621"/>
                </a:cubicBezTo>
                <a:cubicBezTo>
                  <a:pt x="554" y="691"/>
                  <a:pt x="554" y="691"/>
                  <a:pt x="554" y="691"/>
                </a:cubicBezTo>
                <a:cubicBezTo>
                  <a:pt x="544" y="701"/>
                  <a:pt x="539" y="715"/>
                  <a:pt x="541" y="728"/>
                </a:cubicBezTo>
                <a:cubicBezTo>
                  <a:pt x="580" y="1086"/>
                  <a:pt x="580" y="1086"/>
                  <a:pt x="580" y="1086"/>
                </a:cubicBezTo>
                <a:cubicBezTo>
                  <a:pt x="540" y="1086"/>
                  <a:pt x="540" y="1086"/>
                  <a:pt x="540" y="1086"/>
                </a:cubicBezTo>
                <a:cubicBezTo>
                  <a:pt x="520" y="1086"/>
                  <a:pt x="502" y="1100"/>
                  <a:pt x="497" y="1120"/>
                </a:cubicBezTo>
                <a:cubicBezTo>
                  <a:pt x="415" y="1446"/>
                  <a:pt x="415" y="1446"/>
                  <a:pt x="415" y="1446"/>
                </a:cubicBezTo>
                <a:cubicBezTo>
                  <a:pt x="360" y="1446"/>
                  <a:pt x="360" y="1446"/>
                  <a:pt x="360" y="1446"/>
                </a:cubicBezTo>
                <a:cubicBezTo>
                  <a:pt x="336" y="1446"/>
                  <a:pt x="315" y="1466"/>
                  <a:pt x="315" y="1491"/>
                </a:cubicBezTo>
                <a:cubicBezTo>
                  <a:pt x="315" y="1516"/>
                  <a:pt x="336" y="1536"/>
                  <a:pt x="360" y="1536"/>
                </a:cubicBezTo>
                <a:cubicBezTo>
                  <a:pt x="1080" y="1536"/>
                  <a:pt x="1080" y="1536"/>
                  <a:pt x="1080" y="1536"/>
                </a:cubicBezTo>
                <a:cubicBezTo>
                  <a:pt x="1105" y="1536"/>
                  <a:pt x="1125" y="1516"/>
                  <a:pt x="1125" y="1491"/>
                </a:cubicBezTo>
                <a:cubicBezTo>
                  <a:pt x="1125" y="1466"/>
                  <a:pt x="1105" y="1446"/>
                  <a:pt x="1080" y="1446"/>
                </a:cubicBezTo>
                <a:cubicBezTo>
                  <a:pt x="1026" y="1446"/>
                  <a:pt x="1026" y="1446"/>
                  <a:pt x="1026" y="1446"/>
                </a:cubicBezTo>
                <a:cubicBezTo>
                  <a:pt x="944" y="1120"/>
                  <a:pt x="944" y="1120"/>
                  <a:pt x="944" y="1120"/>
                </a:cubicBezTo>
                <a:cubicBezTo>
                  <a:pt x="939" y="1100"/>
                  <a:pt x="921" y="1086"/>
                  <a:pt x="900" y="1086"/>
                </a:cubicBezTo>
                <a:cubicBezTo>
                  <a:pt x="861" y="1086"/>
                  <a:pt x="861" y="1086"/>
                  <a:pt x="861" y="1086"/>
                </a:cubicBezTo>
                <a:cubicBezTo>
                  <a:pt x="900" y="728"/>
                  <a:pt x="900" y="728"/>
                  <a:pt x="900" y="728"/>
                </a:cubicBezTo>
                <a:cubicBezTo>
                  <a:pt x="902" y="714"/>
                  <a:pt x="897" y="701"/>
                  <a:pt x="887" y="691"/>
                </a:cubicBezTo>
                <a:cubicBezTo>
                  <a:pt x="817" y="621"/>
                  <a:pt x="817" y="621"/>
                  <a:pt x="817" y="621"/>
                </a:cubicBezTo>
                <a:cubicBezTo>
                  <a:pt x="931" y="598"/>
                  <a:pt x="1031" y="536"/>
                  <a:pt x="1102" y="450"/>
                </a:cubicBezTo>
                <a:cubicBezTo>
                  <a:pt x="1260" y="450"/>
                  <a:pt x="1260" y="450"/>
                  <a:pt x="1260" y="450"/>
                </a:cubicBezTo>
                <a:cubicBezTo>
                  <a:pt x="1360" y="450"/>
                  <a:pt x="1440" y="369"/>
                  <a:pt x="1440" y="270"/>
                </a:cubicBezTo>
                <a:cubicBezTo>
                  <a:pt x="1440" y="135"/>
                  <a:pt x="1440" y="135"/>
                  <a:pt x="1440" y="135"/>
                </a:cubicBezTo>
                <a:cubicBezTo>
                  <a:pt x="1440" y="123"/>
                  <a:pt x="1436" y="112"/>
                  <a:pt x="1427" y="103"/>
                </a:cubicBezTo>
                <a:cubicBezTo>
                  <a:pt x="1419" y="95"/>
                  <a:pt x="1407" y="90"/>
                  <a:pt x="1395" y="90"/>
                </a:cubicBezTo>
                <a:cubicBezTo>
                  <a:pt x="1215" y="90"/>
                  <a:pt x="1215" y="90"/>
                  <a:pt x="1215" y="90"/>
                </a:cubicBezTo>
                <a:cubicBezTo>
                  <a:pt x="1215" y="45"/>
                  <a:pt x="1215" y="45"/>
                  <a:pt x="1215" y="45"/>
                </a:cubicBezTo>
                <a:cubicBezTo>
                  <a:pt x="1215" y="20"/>
                  <a:pt x="1195" y="0"/>
                  <a:pt x="1170" y="0"/>
                </a:cubicBezTo>
                <a:cubicBezTo>
                  <a:pt x="270" y="0"/>
                  <a:pt x="270" y="0"/>
                  <a:pt x="270" y="0"/>
                </a:cubicBezTo>
                <a:cubicBezTo>
                  <a:pt x="246" y="0"/>
                  <a:pt x="225" y="20"/>
                  <a:pt x="225" y="45"/>
                </a:cubicBezTo>
                <a:cubicBezTo>
                  <a:pt x="225" y="90"/>
                  <a:pt x="225" y="90"/>
                  <a:pt x="225" y="90"/>
                </a:cubicBezTo>
                <a:cubicBezTo>
                  <a:pt x="45" y="90"/>
                  <a:pt x="45" y="90"/>
                  <a:pt x="45" y="90"/>
                </a:cubicBezTo>
                <a:cubicBezTo>
                  <a:pt x="34" y="90"/>
                  <a:pt x="22" y="95"/>
                  <a:pt x="14" y="103"/>
                </a:cubicBezTo>
                <a:cubicBezTo>
                  <a:pt x="5" y="112"/>
                  <a:pt x="0" y="123"/>
                  <a:pt x="0" y="135"/>
                </a:cubicBezTo>
                <a:cubicBezTo>
                  <a:pt x="0" y="270"/>
                  <a:pt x="0" y="270"/>
                  <a:pt x="0" y="270"/>
                </a:cubicBezTo>
                <a:cubicBezTo>
                  <a:pt x="0" y="369"/>
                  <a:pt x="81" y="450"/>
                  <a:pt x="180" y="450"/>
                </a:cubicBezTo>
                <a:close/>
                <a:moveTo>
                  <a:pt x="865" y="1176"/>
                </a:moveTo>
                <a:cubicBezTo>
                  <a:pt x="933" y="1446"/>
                  <a:pt x="933" y="1446"/>
                  <a:pt x="933" y="1446"/>
                </a:cubicBezTo>
                <a:cubicBezTo>
                  <a:pt x="508" y="1446"/>
                  <a:pt x="508" y="1446"/>
                  <a:pt x="508" y="1446"/>
                </a:cubicBezTo>
                <a:cubicBezTo>
                  <a:pt x="576" y="1176"/>
                  <a:pt x="576" y="1176"/>
                  <a:pt x="576" y="1176"/>
                </a:cubicBezTo>
                <a:lnTo>
                  <a:pt x="865" y="1176"/>
                </a:lnTo>
                <a:close/>
                <a:moveTo>
                  <a:pt x="633" y="740"/>
                </a:moveTo>
                <a:cubicBezTo>
                  <a:pt x="720" y="652"/>
                  <a:pt x="720" y="652"/>
                  <a:pt x="720" y="652"/>
                </a:cubicBezTo>
                <a:cubicBezTo>
                  <a:pt x="808" y="740"/>
                  <a:pt x="808" y="740"/>
                  <a:pt x="808" y="740"/>
                </a:cubicBezTo>
                <a:cubicBezTo>
                  <a:pt x="770" y="1086"/>
                  <a:pt x="770" y="1086"/>
                  <a:pt x="770" y="1086"/>
                </a:cubicBezTo>
                <a:cubicBezTo>
                  <a:pt x="671" y="1086"/>
                  <a:pt x="671" y="1086"/>
                  <a:pt x="671" y="1086"/>
                </a:cubicBezTo>
                <a:lnTo>
                  <a:pt x="633" y="740"/>
                </a:lnTo>
                <a:close/>
                <a:moveTo>
                  <a:pt x="1213" y="180"/>
                </a:moveTo>
                <a:cubicBezTo>
                  <a:pt x="1350" y="180"/>
                  <a:pt x="1350" y="180"/>
                  <a:pt x="1350" y="180"/>
                </a:cubicBezTo>
                <a:cubicBezTo>
                  <a:pt x="1350" y="270"/>
                  <a:pt x="1350" y="270"/>
                  <a:pt x="1350" y="270"/>
                </a:cubicBezTo>
                <a:cubicBezTo>
                  <a:pt x="1350" y="320"/>
                  <a:pt x="1310" y="360"/>
                  <a:pt x="1260" y="360"/>
                </a:cubicBezTo>
                <a:cubicBezTo>
                  <a:pt x="1161" y="360"/>
                  <a:pt x="1161" y="360"/>
                  <a:pt x="1161" y="360"/>
                </a:cubicBezTo>
                <a:cubicBezTo>
                  <a:pt x="1189" y="305"/>
                  <a:pt x="1208" y="244"/>
                  <a:pt x="1213" y="180"/>
                </a:cubicBezTo>
                <a:close/>
                <a:moveTo>
                  <a:pt x="315" y="90"/>
                </a:moveTo>
                <a:cubicBezTo>
                  <a:pt x="1125" y="90"/>
                  <a:pt x="1125" y="90"/>
                  <a:pt x="1125" y="90"/>
                </a:cubicBezTo>
                <a:cubicBezTo>
                  <a:pt x="1125" y="135"/>
                  <a:pt x="1125" y="135"/>
                  <a:pt x="1125" y="135"/>
                </a:cubicBezTo>
                <a:cubicBezTo>
                  <a:pt x="1125" y="358"/>
                  <a:pt x="944" y="540"/>
                  <a:pt x="720" y="540"/>
                </a:cubicBezTo>
                <a:cubicBezTo>
                  <a:pt x="497" y="540"/>
                  <a:pt x="315" y="358"/>
                  <a:pt x="315" y="135"/>
                </a:cubicBezTo>
                <a:lnTo>
                  <a:pt x="315" y="90"/>
                </a:lnTo>
                <a:close/>
                <a:moveTo>
                  <a:pt x="228" y="180"/>
                </a:moveTo>
                <a:cubicBezTo>
                  <a:pt x="233" y="244"/>
                  <a:pt x="251" y="305"/>
                  <a:pt x="280" y="360"/>
                </a:cubicBezTo>
                <a:cubicBezTo>
                  <a:pt x="180" y="360"/>
                  <a:pt x="180" y="360"/>
                  <a:pt x="180" y="360"/>
                </a:cubicBezTo>
                <a:cubicBezTo>
                  <a:pt x="131" y="360"/>
                  <a:pt x="90" y="320"/>
                  <a:pt x="90" y="270"/>
                </a:cubicBezTo>
                <a:cubicBezTo>
                  <a:pt x="90" y="180"/>
                  <a:pt x="90" y="180"/>
                  <a:pt x="90" y="180"/>
                </a:cubicBezTo>
                <a:lnTo>
                  <a:pt x="228" y="180"/>
                </a:lnTo>
                <a:close/>
                <a:moveTo>
                  <a:pt x="630" y="1311"/>
                </a:moveTo>
                <a:cubicBezTo>
                  <a:pt x="630" y="1286"/>
                  <a:pt x="651" y="1266"/>
                  <a:pt x="675" y="1266"/>
                </a:cubicBezTo>
                <a:cubicBezTo>
                  <a:pt x="765" y="1266"/>
                  <a:pt x="765" y="1266"/>
                  <a:pt x="765" y="1266"/>
                </a:cubicBezTo>
                <a:cubicBezTo>
                  <a:pt x="790" y="1266"/>
                  <a:pt x="810" y="1286"/>
                  <a:pt x="810" y="1311"/>
                </a:cubicBezTo>
                <a:cubicBezTo>
                  <a:pt x="810" y="1336"/>
                  <a:pt x="790" y="1356"/>
                  <a:pt x="765" y="1356"/>
                </a:cubicBezTo>
                <a:cubicBezTo>
                  <a:pt x="675" y="1356"/>
                  <a:pt x="675" y="1356"/>
                  <a:pt x="675" y="1356"/>
                </a:cubicBezTo>
                <a:cubicBezTo>
                  <a:pt x="651" y="1356"/>
                  <a:pt x="630" y="1336"/>
                  <a:pt x="630" y="13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4018110" y="2731616"/>
            <a:ext cx="591022" cy="768022"/>
          </a:xfrm>
          <a:custGeom>
            <a:avLst/>
            <a:gdLst>
              <a:gd name="T0" fmla="*/ 45 w 1182"/>
              <a:gd name="T1" fmla="*/ 1536 h 1536"/>
              <a:gd name="T2" fmla="*/ 1137 w 1182"/>
              <a:gd name="T3" fmla="*/ 1536 h 1536"/>
              <a:gd name="T4" fmla="*/ 1182 w 1182"/>
              <a:gd name="T5" fmla="*/ 1491 h 1536"/>
              <a:gd name="T6" fmla="*/ 1182 w 1182"/>
              <a:gd name="T7" fmla="*/ 1144 h 1536"/>
              <a:gd name="T8" fmla="*/ 1069 w 1182"/>
              <a:gd name="T9" fmla="*/ 981 h 1536"/>
              <a:gd name="T10" fmla="*/ 1068 w 1182"/>
              <a:gd name="T11" fmla="*/ 980 h 1536"/>
              <a:gd name="T12" fmla="*/ 797 w 1182"/>
              <a:gd name="T13" fmla="*/ 885 h 1536"/>
              <a:gd name="T14" fmla="*/ 797 w 1182"/>
              <a:gd name="T15" fmla="*/ 764 h 1536"/>
              <a:gd name="T16" fmla="*/ 897 w 1182"/>
              <a:gd name="T17" fmla="*/ 539 h 1536"/>
              <a:gd name="T18" fmla="*/ 897 w 1182"/>
              <a:gd name="T19" fmla="*/ 90 h 1536"/>
              <a:gd name="T20" fmla="*/ 987 w 1182"/>
              <a:gd name="T21" fmla="*/ 90 h 1536"/>
              <a:gd name="T22" fmla="*/ 987 w 1182"/>
              <a:gd name="T23" fmla="*/ 501 h 1536"/>
              <a:gd name="T24" fmla="*/ 1032 w 1182"/>
              <a:gd name="T25" fmla="*/ 546 h 1536"/>
              <a:gd name="T26" fmla="*/ 1077 w 1182"/>
              <a:gd name="T27" fmla="*/ 501 h 1536"/>
              <a:gd name="T28" fmla="*/ 1077 w 1182"/>
              <a:gd name="T29" fmla="*/ 45 h 1536"/>
              <a:gd name="T30" fmla="*/ 1032 w 1182"/>
              <a:gd name="T31" fmla="*/ 0 h 1536"/>
              <a:gd name="T32" fmla="*/ 150 w 1182"/>
              <a:gd name="T33" fmla="*/ 0 h 1536"/>
              <a:gd name="T34" fmla="*/ 105 w 1182"/>
              <a:gd name="T35" fmla="*/ 45 h 1536"/>
              <a:gd name="T36" fmla="*/ 150 w 1182"/>
              <a:gd name="T37" fmla="*/ 90 h 1536"/>
              <a:gd name="T38" fmla="*/ 285 w 1182"/>
              <a:gd name="T39" fmla="*/ 90 h 1536"/>
              <a:gd name="T40" fmla="*/ 285 w 1182"/>
              <a:gd name="T41" fmla="*/ 539 h 1536"/>
              <a:gd name="T42" fmla="*/ 385 w 1182"/>
              <a:gd name="T43" fmla="*/ 764 h 1536"/>
              <a:gd name="T44" fmla="*/ 385 w 1182"/>
              <a:gd name="T45" fmla="*/ 885 h 1536"/>
              <a:gd name="T46" fmla="*/ 114 w 1182"/>
              <a:gd name="T47" fmla="*/ 980 h 1536"/>
              <a:gd name="T48" fmla="*/ 113 w 1182"/>
              <a:gd name="T49" fmla="*/ 981 h 1536"/>
              <a:gd name="T50" fmla="*/ 0 w 1182"/>
              <a:gd name="T51" fmla="*/ 1144 h 1536"/>
              <a:gd name="T52" fmla="*/ 0 w 1182"/>
              <a:gd name="T53" fmla="*/ 1491 h 1536"/>
              <a:gd name="T54" fmla="*/ 45 w 1182"/>
              <a:gd name="T55" fmla="*/ 1536 h 1536"/>
              <a:gd name="T56" fmla="*/ 1038 w 1182"/>
              <a:gd name="T57" fmla="*/ 1065 h 1536"/>
              <a:gd name="T58" fmla="*/ 1092 w 1182"/>
              <a:gd name="T59" fmla="*/ 1144 h 1536"/>
              <a:gd name="T60" fmla="*/ 1092 w 1182"/>
              <a:gd name="T61" fmla="*/ 1446 h 1536"/>
              <a:gd name="T62" fmla="*/ 636 w 1182"/>
              <a:gd name="T63" fmla="*/ 1446 h 1536"/>
              <a:gd name="T64" fmla="*/ 636 w 1182"/>
              <a:gd name="T65" fmla="*/ 1114 h 1536"/>
              <a:gd name="T66" fmla="*/ 766 w 1182"/>
              <a:gd name="T67" fmla="*/ 969 h 1536"/>
              <a:gd name="T68" fmla="*/ 1038 w 1182"/>
              <a:gd name="T69" fmla="*/ 1065 h 1536"/>
              <a:gd name="T70" fmla="*/ 591 w 1182"/>
              <a:gd name="T71" fmla="*/ 1029 h 1536"/>
              <a:gd name="T72" fmla="*/ 475 w 1182"/>
              <a:gd name="T73" fmla="*/ 900 h 1536"/>
              <a:gd name="T74" fmla="*/ 475 w 1182"/>
              <a:gd name="T75" fmla="*/ 821 h 1536"/>
              <a:gd name="T76" fmla="*/ 591 w 1182"/>
              <a:gd name="T77" fmla="*/ 844 h 1536"/>
              <a:gd name="T78" fmla="*/ 707 w 1182"/>
              <a:gd name="T79" fmla="*/ 821 h 1536"/>
              <a:gd name="T80" fmla="*/ 707 w 1182"/>
              <a:gd name="T81" fmla="*/ 900 h 1536"/>
              <a:gd name="T82" fmla="*/ 591 w 1182"/>
              <a:gd name="T83" fmla="*/ 1029 h 1536"/>
              <a:gd name="T84" fmla="*/ 375 w 1182"/>
              <a:gd name="T85" fmla="*/ 90 h 1536"/>
              <a:gd name="T86" fmla="*/ 807 w 1182"/>
              <a:gd name="T87" fmla="*/ 90 h 1536"/>
              <a:gd name="T88" fmla="*/ 807 w 1182"/>
              <a:gd name="T89" fmla="*/ 290 h 1536"/>
              <a:gd name="T90" fmla="*/ 375 w 1182"/>
              <a:gd name="T91" fmla="*/ 290 h 1536"/>
              <a:gd name="T92" fmla="*/ 375 w 1182"/>
              <a:gd name="T93" fmla="*/ 90 h 1536"/>
              <a:gd name="T94" fmla="*/ 375 w 1182"/>
              <a:gd name="T95" fmla="*/ 539 h 1536"/>
              <a:gd name="T96" fmla="*/ 375 w 1182"/>
              <a:gd name="T97" fmla="*/ 380 h 1536"/>
              <a:gd name="T98" fmla="*/ 807 w 1182"/>
              <a:gd name="T99" fmla="*/ 380 h 1536"/>
              <a:gd name="T100" fmla="*/ 807 w 1182"/>
              <a:gd name="T101" fmla="*/ 539 h 1536"/>
              <a:gd name="T102" fmla="*/ 591 w 1182"/>
              <a:gd name="T103" fmla="*/ 754 h 1536"/>
              <a:gd name="T104" fmla="*/ 375 w 1182"/>
              <a:gd name="T105" fmla="*/ 539 h 1536"/>
              <a:gd name="T106" fmla="*/ 90 w 1182"/>
              <a:gd name="T107" fmla="*/ 1144 h 1536"/>
              <a:gd name="T108" fmla="*/ 144 w 1182"/>
              <a:gd name="T109" fmla="*/ 1065 h 1536"/>
              <a:gd name="T110" fmla="*/ 416 w 1182"/>
              <a:gd name="T111" fmla="*/ 969 h 1536"/>
              <a:gd name="T112" fmla="*/ 546 w 1182"/>
              <a:gd name="T113" fmla="*/ 1114 h 1536"/>
              <a:gd name="T114" fmla="*/ 546 w 1182"/>
              <a:gd name="T115" fmla="*/ 1446 h 1536"/>
              <a:gd name="T116" fmla="*/ 90 w 1182"/>
              <a:gd name="T117" fmla="*/ 1446 h 1536"/>
              <a:gd name="T118" fmla="*/ 90 w 1182"/>
              <a:gd name="T119" fmla="*/ 114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182" h="1536">
                <a:moveTo>
                  <a:pt x="45" y="1536"/>
                </a:moveTo>
                <a:cubicBezTo>
                  <a:pt x="1137" y="1536"/>
                  <a:pt x="1137" y="1536"/>
                  <a:pt x="1137" y="1536"/>
                </a:cubicBezTo>
                <a:cubicBezTo>
                  <a:pt x="1162" y="1536"/>
                  <a:pt x="1182" y="1516"/>
                  <a:pt x="1182" y="1491"/>
                </a:cubicBezTo>
                <a:cubicBezTo>
                  <a:pt x="1182" y="1144"/>
                  <a:pt x="1182" y="1144"/>
                  <a:pt x="1182" y="1144"/>
                </a:cubicBezTo>
                <a:cubicBezTo>
                  <a:pt x="1182" y="1076"/>
                  <a:pt x="1132" y="1004"/>
                  <a:pt x="1069" y="981"/>
                </a:cubicBezTo>
                <a:cubicBezTo>
                  <a:pt x="1068" y="981"/>
                  <a:pt x="1068" y="981"/>
                  <a:pt x="1068" y="980"/>
                </a:cubicBezTo>
                <a:cubicBezTo>
                  <a:pt x="797" y="885"/>
                  <a:pt x="797" y="885"/>
                  <a:pt x="797" y="885"/>
                </a:cubicBezTo>
                <a:cubicBezTo>
                  <a:pt x="797" y="764"/>
                  <a:pt x="797" y="764"/>
                  <a:pt x="797" y="764"/>
                </a:cubicBezTo>
                <a:cubicBezTo>
                  <a:pt x="858" y="708"/>
                  <a:pt x="897" y="628"/>
                  <a:pt x="897" y="539"/>
                </a:cubicBezTo>
                <a:cubicBezTo>
                  <a:pt x="897" y="90"/>
                  <a:pt x="897" y="90"/>
                  <a:pt x="897" y="90"/>
                </a:cubicBezTo>
                <a:cubicBezTo>
                  <a:pt x="987" y="90"/>
                  <a:pt x="987" y="90"/>
                  <a:pt x="987" y="90"/>
                </a:cubicBezTo>
                <a:cubicBezTo>
                  <a:pt x="987" y="501"/>
                  <a:pt x="987" y="501"/>
                  <a:pt x="987" y="501"/>
                </a:cubicBezTo>
                <a:cubicBezTo>
                  <a:pt x="987" y="526"/>
                  <a:pt x="1007" y="546"/>
                  <a:pt x="1032" y="546"/>
                </a:cubicBezTo>
                <a:cubicBezTo>
                  <a:pt x="1056" y="546"/>
                  <a:pt x="1077" y="526"/>
                  <a:pt x="1077" y="501"/>
                </a:cubicBezTo>
                <a:cubicBezTo>
                  <a:pt x="1077" y="45"/>
                  <a:pt x="1077" y="45"/>
                  <a:pt x="1077" y="45"/>
                </a:cubicBezTo>
                <a:cubicBezTo>
                  <a:pt x="1077" y="20"/>
                  <a:pt x="1056" y="0"/>
                  <a:pt x="1032" y="0"/>
                </a:cubicBezTo>
                <a:cubicBezTo>
                  <a:pt x="150" y="0"/>
                  <a:pt x="150" y="0"/>
                  <a:pt x="150" y="0"/>
                </a:cubicBezTo>
                <a:cubicBezTo>
                  <a:pt x="126" y="0"/>
                  <a:pt x="105" y="20"/>
                  <a:pt x="105" y="45"/>
                </a:cubicBezTo>
                <a:cubicBezTo>
                  <a:pt x="105" y="70"/>
                  <a:pt x="126" y="90"/>
                  <a:pt x="150" y="90"/>
                </a:cubicBezTo>
                <a:cubicBezTo>
                  <a:pt x="285" y="90"/>
                  <a:pt x="285" y="90"/>
                  <a:pt x="285" y="90"/>
                </a:cubicBezTo>
                <a:cubicBezTo>
                  <a:pt x="285" y="539"/>
                  <a:pt x="285" y="539"/>
                  <a:pt x="285" y="539"/>
                </a:cubicBezTo>
                <a:cubicBezTo>
                  <a:pt x="285" y="628"/>
                  <a:pt x="324" y="708"/>
                  <a:pt x="385" y="764"/>
                </a:cubicBezTo>
                <a:cubicBezTo>
                  <a:pt x="385" y="885"/>
                  <a:pt x="385" y="885"/>
                  <a:pt x="385" y="885"/>
                </a:cubicBezTo>
                <a:cubicBezTo>
                  <a:pt x="114" y="980"/>
                  <a:pt x="114" y="980"/>
                  <a:pt x="114" y="980"/>
                </a:cubicBezTo>
                <a:cubicBezTo>
                  <a:pt x="114" y="981"/>
                  <a:pt x="114" y="981"/>
                  <a:pt x="113" y="981"/>
                </a:cubicBezTo>
                <a:cubicBezTo>
                  <a:pt x="50" y="1004"/>
                  <a:pt x="0" y="1076"/>
                  <a:pt x="0" y="1144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lose/>
                <a:moveTo>
                  <a:pt x="1038" y="1065"/>
                </a:moveTo>
                <a:cubicBezTo>
                  <a:pt x="1066" y="1076"/>
                  <a:pt x="1092" y="1114"/>
                  <a:pt x="1092" y="1144"/>
                </a:cubicBezTo>
                <a:cubicBezTo>
                  <a:pt x="1092" y="1446"/>
                  <a:pt x="1092" y="1446"/>
                  <a:pt x="1092" y="1446"/>
                </a:cubicBezTo>
                <a:cubicBezTo>
                  <a:pt x="636" y="1446"/>
                  <a:pt x="636" y="1446"/>
                  <a:pt x="636" y="1446"/>
                </a:cubicBezTo>
                <a:cubicBezTo>
                  <a:pt x="636" y="1114"/>
                  <a:pt x="636" y="1114"/>
                  <a:pt x="636" y="1114"/>
                </a:cubicBezTo>
                <a:cubicBezTo>
                  <a:pt x="766" y="969"/>
                  <a:pt x="766" y="969"/>
                  <a:pt x="766" y="969"/>
                </a:cubicBezTo>
                <a:lnTo>
                  <a:pt x="1038" y="1065"/>
                </a:lnTo>
                <a:close/>
                <a:moveTo>
                  <a:pt x="591" y="1029"/>
                </a:moveTo>
                <a:cubicBezTo>
                  <a:pt x="475" y="900"/>
                  <a:pt x="475" y="900"/>
                  <a:pt x="475" y="900"/>
                </a:cubicBezTo>
                <a:cubicBezTo>
                  <a:pt x="475" y="821"/>
                  <a:pt x="475" y="821"/>
                  <a:pt x="475" y="821"/>
                </a:cubicBezTo>
                <a:cubicBezTo>
                  <a:pt x="510" y="836"/>
                  <a:pt x="550" y="844"/>
                  <a:pt x="591" y="844"/>
                </a:cubicBezTo>
                <a:cubicBezTo>
                  <a:pt x="632" y="844"/>
                  <a:pt x="672" y="836"/>
                  <a:pt x="707" y="821"/>
                </a:cubicBezTo>
                <a:cubicBezTo>
                  <a:pt x="707" y="900"/>
                  <a:pt x="707" y="900"/>
                  <a:pt x="707" y="900"/>
                </a:cubicBezTo>
                <a:lnTo>
                  <a:pt x="591" y="1029"/>
                </a:lnTo>
                <a:close/>
                <a:moveTo>
                  <a:pt x="375" y="90"/>
                </a:moveTo>
                <a:cubicBezTo>
                  <a:pt x="807" y="90"/>
                  <a:pt x="807" y="90"/>
                  <a:pt x="807" y="90"/>
                </a:cubicBezTo>
                <a:cubicBezTo>
                  <a:pt x="807" y="290"/>
                  <a:pt x="807" y="290"/>
                  <a:pt x="807" y="290"/>
                </a:cubicBezTo>
                <a:cubicBezTo>
                  <a:pt x="375" y="290"/>
                  <a:pt x="375" y="290"/>
                  <a:pt x="375" y="290"/>
                </a:cubicBezTo>
                <a:lnTo>
                  <a:pt x="375" y="90"/>
                </a:lnTo>
                <a:close/>
                <a:moveTo>
                  <a:pt x="375" y="539"/>
                </a:moveTo>
                <a:cubicBezTo>
                  <a:pt x="375" y="380"/>
                  <a:pt x="375" y="380"/>
                  <a:pt x="375" y="380"/>
                </a:cubicBezTo>
                <a:cubicBezTo>
                  <a:pt x="807" y="380"/>
                  <a:pt x="807" y="380"/>
                  <a:pt x="807" y="380"/>
                </a:cubicBezTo>
                <a:cubicBezTo>
                  <a:pt x="807" y="539"/>
                  <a:pt x="807" y="539"/>
                  <a:pt x="807" y="539"/>
                </a:cubicBezTo>
                <a:cubicBezTo>
                  <a:pt x="807" y="658"/>
                  <a:pt x="710" y="754"/>
                  <a:pt x="591" y="754"/>
                </a:cubicBezTo>
                <a:cubicBezTo>
                  <a:pt x="472" y="754"/>
                  <a:pt x="375" y="658"/>
                  <a:pt x="375" y="539"/>
                </a:cubicBezTo>
                <a:close/>
                <a:moveTo>
                  <a:pt x="90" y="1144"/>
                </a:moveTo>
                <a:cubicBezTo>
                  <a:pt x="90" y="1114"/>
                  <a:pt x="116" y="1076"/>
                  <a:pt x="144" y="1065"/>
                </a:cubicBezTo>
                <a:cubicBezTo>
                  <a:pt x="416" y="969"/>
                  <a:pt x="416" y="969"/>
                  <a:pt x="416" y="969"/>
                </a:cubicBezTo>
                <a:cubicBezTo>
                  <a:pt x="546" y="1114"/>
                  <a:pt x="546" y="1114"/>
                  <a:pt x="546" y="1114"/>
                </a:cubicBezTo>
                <a:cubicBezTo>
                  <a:pt x="546" y="1446"/>
                  <a:pt x="546" y="1446"/>
                  <a:pt x="546" y="1446"/>
                </a:cubicBezTo>
                <a:cubicBezTo>
                  <a:pt x="90" y="1446"/>
                  <a:pt x="90" y="1446"/>
                  <a:pt x="90" y="1446"/>
                </a:cubicBezTo>
                <a:lnTo>
                  <a:pt x="90" y="1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6269274" y="2731463"/>
            <a:ext cx="591634" cy="768328"/>
          </a:xfrm>
          <a:custGeom>
            <a:avLst/>
            <a:gdLst>
              <a:gd name="T0" fmla="*/ 1138 w 1183"/>
              <a:gd name="T1" fmla="*/ 1536 h 1536"/>
              <a:gd name="T2" fmla="*/ 1183 w 1183"/>
              <a:gd name="T3" fmla="*/ 1144 h 1536"/>
              <a:gd name="T4" fmla="*/ 1068 w 1183"/>
              <a:gd name="T5" fmla="*/ 980 h 1536"/>
              <a:gd name="T6" fmla="*/ 798 w 1183"/>
              <a:gd name="T7" fmla="*/ 764 h 1536"/>
              <a:gd name="T8" fmla="*/ 897 w 1183"/>
              <a:gd name="T9" fmla="*/ 329 h 1536"/>
              <a:gd name="T10" fmla="*/ 972 w 1183"/>
              <a:gd name="T11" fmla="*/ 0 h 1536"/>
              <a:gd name="T12" fmla="*/ 286 w 1183"/>
              <a:gd name="T13" fmla="*/ 175 h 1536"/>
              <a:gd name="T14" fmla="*/ 385 w 1183"/>
              <a:gd name="T15" fmla="*/ 764 h 1536"/>
              <a:gd name="T16" fmla="*/ 235 w 1183"/>
              <a:gd name="T17" fmla="*/ 878 h 1536"/>
              <a:gd name="T18" fmla="*/ 205 w 1183"/>
              <a:gd name="T19" fmla="*/ 949 h 1536"/>
              <a:gd name="T20" fmla="*/ 114 w 1183"/>
              <a:gd name="T21" fmla="*/ 981 h 1536"/>
              <a:gd name="T22" fmla="*/ 0 w 1183"/>
              <a:gd name="T23" fmla="*/ 1491 h 1536"/>
              <a:gd name="T24" fmla="*/ 1038 w 1183"/>
              <a:gd name="T25" fmla="*/ 1065 h 1536"/>
              <a:gd name="T26" fmla="*/ 1093 w 1183"/>
              <a:gd name="T27" fmla="*/ 1446 h 1536"/>
              <a:gd name="T28" fmla="*/ 958 w 1183"/>
              <a:gd name="T29" fmla="*/ 1346 h 1536"/>
              <a:gd name="T30" fmla="*/ 868 w 1183"/>
              <a:gd name="T31" fmla="*/ 1346 h 1536"/>
              <a:gd name="T32" fmla="*/ 475 w 1183"/>
              <a:gd name="T33" fmla="*/ 1446 h 1536"/>
              <a:gd name="T34" fmla="*/ 592 w 1183"/>
              <a:gd name="T35" fmla="*/ 1052 h 1536"/>
              <a:gd name="T36" fmla="*/ 1038 w 1183"/>
              <a:gd name="T37" fmla="*/ 1065 h 1536"/>
              <a:gd name="T38" fmla="*/ 475 w 1183"/>
              <a:gd name="T39" fmla="*/ 821 h 1536"/>
              <a:gd name="T40" fmla="*/ 708 w 1183"/>
              <a:gd name="T41" fmla="*/ 821 h 1536"/>
              <a:gd name="T42" fmla="*/ 592 w 1183"/>
              <a:gd name="T43" fmla="*/ 962 h 1536"/>
              <a:gd name="T44" fmla="*/ 376 w 1183"/>
              <a:gd name="T45" fmla="*/ 175 h 1536"/>
              <a:gd name="T46" fmla="*/ 925 w 1183"/>
              <a:gd name="T47" fmla="*/ 90 h 1536"/>
              <a:gd name="T48" fmla="*/ 376 w 1183"/>
              <a:gd name="T49" fmla="*/ 260 h 1536"/>
              <a:gd name="T50" fmla="*/ 376 w 1183"/>
              <a:gd name="T51" fmla="*/ 539 h 1536"/>
              <a:gd name="T52" fmla="*/ 807 w 1183"/>
              <a:gd name="T53" fmla="*/ 350 h 1536"/>
              <a:gd name="T54" fmla="*/ 592 w 1183"/>
              <a:gd name="T55" fmla="*/ 754 h 1536"/>
              <a:gd name="T56" fmla="*/ 295 w 1183"/>
              <a:gd name="T57" fmla="*/ 952 h 1536"/>
              <a:gd name="T58" fmla="*/ 385 w 1183"/>
              <a:gd name="T59" fmla="*/ 1446 h 1536"/>
              <a:gd name="T60" fmla="*/ 295 w 1183"/>
              <a:gd name="T61" fmla="*/ 952 h 1536"/>
              <a:gd name="T62" fmla="*/ 145 w 1183"/>
              <a:gd name="T63" fmla="*/ 1065 h 1536"/>
              <a:gd name="T64" fmla="*/ 205 w 1183"/>
              <a:gd name="T65" fmla="*/ 1446 h 1536"/>
              <a:gd name="T66" fmla="*/ 90 w 1183"/>
              <a:gd name="T67" fmla="*/ 114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83" h="1536">
                <a:moveTo>
                  <a:pt x="45" y="1536"/>
                </a:moveTo>
                <a:cubicBezTo>
                  <a:pt x="1138" y="1536"/>
                  <a:pt x="1138" y="1536"/>
                  <a:pt x="1138" y="1536"/>
                </a:cubicBezTo>
                <a:cubicBezTo>
                  <a:pt x="1163" y="1536"/>
                  <a:pt x="1183" y="1516"/>
                  <a:pt x="1183" y="1491"/>
                </a:cubicBezTo>
                <a:cubicBezTo>
                  <a:pt x="1183" y="1144"/>
                  <a:pt x="1183" y="1144"/>
                  <a:pt x="1183" y="1144"/>
                </a:cubicBezTo>
                <a:cubicBezTo>
                  <a:pt x="1183" y="1076"/>
                  <a:pt x="1133" y="1004"/>
                  <a:pt x="1069" y="981"/>
                </a:cubicBezTo>
                <a:cubicBezTo>
                  <a:pt x="1069" y="981"/>
                  <a:pt x="1069" y="981"/>
                  <a:pt x="1068" y="980"/>
                </a:cubicBezTo>
                <a:cubicBezTo>
                  <a:pt x="798" y="885"/>
                  <a:pt x="798" y="885"/>
                  <a:pt x="798" y="885"/>
                </a:cubicBezTo>
                <a:cubicBezTo>
                  <a:pt x="798" y="764"/>
                  <a:pt x="798" y="764"/>
                  <a:pt x="798" y="764"/>
                </a:cubicBezTo>
                <a:cubicBezTo>
                  <a:pt x="859" y="708"/>
                  <a:pt x="897" y="628"/>
                  <a:pt x="897" y="539"/>
                </a:cubicBezTo>
                <a:cubicBezTo>
                  <a:pt x="897" y="329"/>
                  <a:pt x="897" y="329"/>
                  <a:pt x="897" y="329"/>
                </a:cubicBezTo>
                <a:cubicBezTo>
                  <a:pt x="939" y="298"/>
                  <a:pt x="1017" y="216"/>
                  <a:pt x="1017" y="45"/>
                </a:cubicBezTo>
                <a:cubicBezTo>
                  <a:pt x="1017" y="20"/>
                  <a:pt x="997" y="0"/>
                  <a:pt x="972" y="0"/>
                </a:cubicBezTo>
                <a:cubicBezTo>
                  <a:pt x="466" y="0"/>
                  <a:pt x="466" y="0"/>
                  <a:pt x="466" y="0"/>
                </a:cubicBezTo>
                <a:cubicBezTo>
                  <a:pt x="367" y="0"/>
                  <a:pt x="286" y="79"/>
                  <a:pt x="286" y="175"/>
                </a:cubicBezTo>
                <a:cubicBezTo>
                  <a:pt x="286" y="539"/>
                  <a:pt x="286" y="539"/>
                  <a:pt x="286" y="539"/>
                </a:cubicBezTo>
                <a:cubicBezTo>
                  <a:pt x="286" y="628"/>
                  <a:pt x="324" y="708"/>
                  <a:pt x="385" y="764"/>
                </a:cubicBezTo>
                <a:cubicBezTo>
                  <a:pt x="385" y="825"/>
                  <a:pt x="385" y="825"/>
                  <a:pt x="385" y="825"/>
                </a:cubicBezTo>
                <a:cubicBezTo>
                  <a:pt x="235" y="878"/>
                  <a:pt x="235" y="878"/>
                  <a:pt x="235" y="878"/>
                </a:cubicBezTo>
                <a:cubicBezTo>
                  <a:pt x="217" y="884"/>
                  <a:pt x="205" y="901"/>
                  <a:pt x="205" y="920"/>
                </a:cubicBezTo>
                <a:cubicBezTo>
                  <a:pt x="205" y="949"/>
                  <a:pt x="205" y="949"/>
                  <a:pt x="205" y="949"/>
                </a:cubicBezTo>
                <a:cubicBezTo>
                  <a:pt x="115" y="980"/>
                  <a:pt x="115" y="980"/>
                  <a:pt x="115" y="980"/>
                </a:cubicBezTo>
                <a:cubicBezTo>
                  <a:pt x="114" y="981"/>
                  <a:pt x="114" y="981"/>
                  <a:pt x="114" y="981"/>
                </a:cubicBezTo>
                <a:cubicBezTo>
                  <a:pt x="50" y="1004"/>
                  <a:pt x="0" y="1076"/>
                  <a:pt x="0" y="1144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lose/>
                <a:moveTo>
                  <a:pt x="1038" y="1065"/>
                </a:moveTo>
                <a:cubicBezTo>
                  <a:pt x="1067" y="1076"/>
                  <a:pt x="1093" y="1114"/>
                  <a:pt x="1093" y="1144"/>
                </a:cubicBezTo>
                <a:cubicBezTo>
                  <a:pt x="1093" y="1446"/>
                  <a:pt x="1093" y="1446"/>
                  <a:pt x="1093" y="1446"/>
                </a:cubicBezTo>
                <a:cubicBezTo>
                  <a:pt x="958" y="1446"/>
                  <a:pt x="958" y="1446"/>
                  <a:pt x="958" y="1446"/>
                </a:cubicBezTo>
                <a:cubicBezTo>
                  <a:pt x="958" y="1346"/>
                  <a:pt x="958" y="1346"/>
                  <a:pt x="958" y="1346"/>
                </a:cubicBezTo>
                <a:cubicBezTo>
                  <a:pt x="958" y="1321"/>
                  <a:pt x="938" y="1301"/>
                  <a:pt x="913" y="1301"/>
                </a:cubicBezTo>
                <a:cubicBezTo>
                  <a:pt x="888" y="1301"/>
                  <a:pt x="868" y="1321"/>
                  <a:pt x="868" y="1346"/>
                </a:cubicBezTo>
                <a:cubicBezTo>
                  <a:pt x="868" y="1446"/>
                  <a:pt x="868" y="1446"/>
                  <a:pt x="868" y="1446"/>
                </a:cubicBezTo>
                <a:cubicBezTo>
                  <a:pt x="475" y="1446"/>
                  <a:pt x="475" y="1446"/>
                  <a:pt x="475" y="1446"/>
                </a:cubicBezTo>
                <a:cubicBezTo>
                  <a:pt x="475" y="1016"/>
                  <a:pt x="475" y="1016"/>
                  <a:pt x="475" y="1016"/>
                </a:cubicBezTo>
                <a:cubicBezTo>
                  <a:pt x="507" y="1036"/>
                  <a:pt x="546" y="1052"/>
                  <a:pt x="592" y="1052"/>
                </a:cubicBezTo>
                <a:cubicBezTo>
                  <a:pt x="674" y="1052"/>
                  <a:pt x="736" y="1002"/>
                  <a:pt x="767" y="970"/>
                </a:cubicBezTo>
                <a:lnTo>
                  <a:pt x="1038" y="1065"/>
                </a:lnTo>
                <a:close/>
                <a:moveTo>
                  <a:pt x="475" y="900"/>
                </a:moveTo>
                <a:cubicBezTo>
                  <a:pt x="475" y="821"/>
                  <a:pt x="475" y="821"/>
                  <a:pt x="475" y="821"/>
                </a:cubicBezTo>
                <a:cubicBezTo>
                  <a:pt x="511" y="836"/>
                  <a:pt x="550" y="844"/>
                  <a:pt x="592" y="844"/>
                </a:cubicBezTo>
                <a:cubicBezTo>
                  <a:pt x="633" y="844"/>
                  <a:pt x="672" y="836"/>
                  <a:pt x="708" y="821"/>
                </a:cubicBezTo>
                <a:cubicBezTo>
                  <a:pt x="708" y="901"/>
                  <a:pt x="708" y="901"/>
                  <a:pt x="708" y="901"/>
                </a:cubicBezTo>
                <a:cubicBezTo>
                  <a:pt x="690" y="920"/>
                  <a:pt x="647" y="962"/>
                  <a:pt x="592" y="962"/>
                </a:cubicBezTo>
                <a:cubicBezTo>
                  <a:pt x="538" y="962"/>
                  <a:pt x="494" y="920"/>
                  <a:pt x="475" y="900"/>
                </a:cubicBezTo>
                <a:close/>
                <a:moveTo>
                  <a:pt x="376" y="175"/>
                </a:moveTo>
                <a:cubicBezTo>
                  <a:pt x="376" y="128"/>
                  <a:pt x="416" y="90"/>
                  <a:pt x="466" y="90"/>
                </a:cubicBezTo>
                <a:cubicBezTo>
                  <a:pt x="925" y="90"/>
                  <a:pt x="925" y="90"/>
                  <a:pt x="925" y="90"/>
                </a:cubicBezTo>
                <a:cubicBezTo>
                  <a:pt x="913" y="200"/>
                  <a:pt x="860" y="246"/>
                  <a:pt x="840" y="260"/>
                </a:cubicBezTo>
                <a:cubicBezTo>
                  <a:pt x="376" y="260"/>
                  <a:pt x="376" y="260"/>
                  <a:pt x="376" y="260"/>
                </a:cubicBezTo>
                <a:lnTo>
                  <a:pt x="376" y="175"/>
                </a:lnTo>
                <a:close/>
                <a:moveTo>
                  <a:pt x="376" y="539"/>
                </a:moveTo>
                <a:cubicBezTo>
                  <a:pt x="376" y="350"/>
                  <a:pt x="376" y="350"/>
                  <a:pt x="376" y="350"/>
                </a:cubicBezTo>
                <a:cubicBezTo>
                  <a:pt x="807" y="350"/>
                  <a:pt x="807" y="350"/>
                  <a:pt x="807" y="350"/>
                </a:cubicBezTo>
                <a:cubicBezTo>
                  <a:pt x="807" y="539"/>
                  <a:pt x="807" y="539"/>
                  <a:pt x="807" y="539"/>
                </a:cubicBezTo>
                <a:cubicBezTo>
                  <a:pt x="807" y="658"/>
                  <a:pt x="710" y="754"/>
                  <a:pt x="592" y="754"/>
                </a:cubicBezTo>
                <a:cubicBezTo>
                  <a:pt x="473" y="754"/>
                  <a:pt x="376" y="658"/>
                  <a:pt x="376" y="539"/>
                </a:cubicBezTo>
                <a:close/>
                <a:moveTo>
                  <a:pt x="295" y="952"/>
                </a:moveTo>
                <a:cubicBezTo>
                  <a:pt x="385" y="920"/>
                  <a:pt x="385" y="920"/>
                  <a:pt x="385" y="920"/>
                </a:cubicBezTo>
                <a:cubicBezTo>
                  <a:pt x="385" y="1446"/>
                  <a:pt x="385" y="1446"/>
                  <a:pt x="385" y="1446"/>
                </a:cubicBezTo>
                <a:cubicBezTo>
                  <a:pt x="295" y="1446"/>
                  <a:pt x="295" y="1446"/>
                  <a:pt x="295" y="1446"/>
                </a:cubicBezTo>
                <a:lnTo>
                  <a:pt x="295" y="952"/>
                </a:lnTo>
                <a:close/>
                <a:moveTo>
                  <a:pt x="90" y="1144"/>
                </a:moveTo>
                <a:cubicBezTo>
                  <a:pt x="90" y="1114"/>
                  <a:pt x="116" y="1076"/>
                  <a:pt x="145" y="1065"/>
                </a:cubicBezTo>
                <a:cubicBezTo>
                  <a:pt x="205" y="1044"/>
                  <a:pt x="205" y="1044"/>
                  <a:pt x="205" y="1044"/>
                </a:cubicBezTo>
                <a:cubicBezTo>
                  <a:pt x="205" y="1446"/>
                  <a:pt x="205" y="1446"/>
                  <a:pt x="205" y="1446"/>
                </a:cubicBezTo>
                <a:cubicBezTo>
                  <a:pt x="90" y="1446"/>
                  <a:pt x="90" y="1446"/>
                  <a:pt x="90" y="1446"/>
                </a:cubicBezTo>
                <a:lnTo>
                  <a:pt x="90" y="1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1766487" y="2731463"/>
            <a:ext cx="591328" cy="768328"/>
          </a:xfrm>
          <a:custGeom>
            <a:avLst/>
            <a:gdLst>
              <a:gd name="T0" fmla="*/ 1137 w 1182"/>
              <a:gd name="T1" fmla="*/ 1536 h 1536"/>
              <a:gd name="T2" fmla="*/ 1182 w 1182"/>
              <a:gd name="T3" fmla="*/ 1220 h 1536"/>
              <a:gd name="T4" fmla="*/ 1068 w 1182"/>
              <a:gd name="T5" fmla="*/ 1056 h 1536"/>
              <a:gd name="T6" fmla="*/ 797 w 1182"/>
              <a:gd name="T7" fmla="*/ 839 h 1536"/>
              <a:gd name="T8" fmla="*/ 897 w 1182"/>
              <a:gd name="T9" fmla="*/ 608 h 1536"/>
              <a:gd name="T10" fmla="*/ 852 w 1182"/>
              <a:gd name="T11" fmla="*/ 129 h 1536"/>
              <a:gd name="T12" fmla="*/ 591 w 1182"/>
              <a:gd name="T13" fmla="*/ 0 h 1536"/>
              <a:gd name="T14" fmla="*/ 330 w 1182"/>
              <a:gd name="T15" fmla="*/ 129 h 1536"/>
              <a:gd name="T16" fmla="*/ 285 w 1182"/>
              <a:gd name="T17" fmla="*/ 608 h 1536"/>
              <a:gd name="T18" fmla="*/ 385 w 1182"/>
              <a:gd name="T19" fmla="*/ 839 h 1536"/>
              <a:gd name="T20" fmla="*/ 114 w 1182"/>
              <a:gd name="T21" fmla="*/ 1056 h 1536"/>
              <a:gd name="T22" fmla="*/ 0 w 1182"/>
              <a:gd name="T23" fmla="*/ 1220 h 1536"/>
              <a:gd name="T24" fmla="*/ 45 w 1182"/>
              <a:gd name="T25" fmla="*/ 1536 h 1536"/>
              <a:gd name="T26" fmla="*/ 897 w 1182"/>
              <a:gd name="T27" fmla="*/ 515 h 1536"/>
              <a:gd name="T28" fmla="*/ 885 w 1182"/>
              <a:gd name="T29" fmla="*/ 223 h 1536"/>
              <a:gd name="T30" fmla="*/ 285 w 1182"/>
              <a:gd name="T31" fmla="*/ 306 h 1536"/>
              <a:gd name="T32" fmla="*/ 179 w 1182"/>
              <a:gd name="T33" fmla="*/ 371 h 1536"/>
              <a:gd name="T34" fmla="*/ 285 w 1182"/>
              <a:gd name="T35" fmla="*/ 306 h 1536"/>
              <a:gd name="T36" fmla="*/ 615 w 1182"/>
              <a:gd name="T37" fmla="*/ 1133 h 1536"/>
              <a:gd name="T38" fmla="*/ 591 w 1182"/>
              <a:gd name="T39" fmla="*/ 1345 h 1536"/>
              <a:gd name="T40" fmla="*/ 567 w 1182"/>
              <a:gd name="T41" fmla="*/ 1133 h 1536"/>
              <a:gd name="T42" fmla="*/ 475 w 1182"/>
              <a:gd name="T43" fmla="*/ 897 h 1536"/>
              <a:gd name="T44" fmla="*/ 708 w 1182"/>
              <a:gd name="T45" fmla="*/ 897 h 1536"/>
              <a:gd name="T46" fmla="*/ 591 w 1182"/>
              <a:gd name="T47" fmla="*/ 1041 h 1536"/>
              <a:gd name="T48" fmla="*/ 1038 w 1182"/>
              <a:gd name="T49" fmla="*/ 1141 h 1536"/>
              <a:gd name="T50" fmla="*/ 1092 w 1182"/>
              <a:gd name="T51" fmla="*/ 1446 h 1536"/>
              <a:gd name="T52" fmla="*/ 781 w 1182"/>
              <a:gd name="T53" fmla="*/ 1050 h 1536"/>
              <a:gd name="T54" fmla="*/ 807 w 1182"/>
              <a:gd name="T55" fmla="*/ 522 h 1536"/>
              <a:gd name="T56" fmla="*/ 664 w 1182"/>
              <a:gd name="T57" fmla="*/ 432 h 1536"/>
              <a:gd name="T58" fmla="*/ 807 w 1182"/>
              <a:gd name="T59" fmla="*/ 522 h 1536"/>
              <a:gd name="T60" fmla="*/ 591 w 1182"/>
              <a:gd name="T61" fmla="*/ 90 h 1536"/>
              <a:gd name="T62" fmla="*/ 807 w 1182"/>
              <a:gd name="T63" fmla="*/ 342 h 1536"/>
              <a:gd name="T64" fmla="*/ 375 w 1182"/>
              <a:gd name="T65" fmla="*/ 306 h 1536"/>
              <a:gd name="T66" fmla="*/ 518 w 1182"/>
              <a:gd name="T67" fmla="*/ 432 h 1536"/>
              <a:gd name="T68" fmla="*/ 375 w 1182"/>
              <a:gd name="T69" fmla="*/ 522 h 1536"/>
              <a:gd name="T70" fmla="*/ 375 w 1182"/>
              <a:gd name="T71" fmla="*/ 614 h 1536"/>
              <a:gd name="T72" fmla="*/ 501 w 1182"/>
              <a:gd name="T73" fmla="*/ 612 h 1536"/>
              <a:gd name="T74" fmla="*/ 591 w 1182"/>
              <a:gd name="T75" fmla="*/ 488 h 1536"/>
              <a:gd name="T76" fmla="*/ 681 w 1182"/>
              <a:gd name="T77" fmla="*/ 612 h 1536"/>
              <a:gd name="T78" fmla="*/ 807 w 1182"/>
              <a:gd name="T79" fmla="*/ 614 h 1536"/>
              <a:gd name="T80" fmla="*/ 375 w 1182"/>
              <a:gd name="T81" fmla="*/ 614 h 1536"/>
              <a:gd name="T82" fmla="*/ 144 w 1182"/>
              <a:gd name="T83" fmla="*/ 1141 h 1536"/>
              <a:gd name="T84" fmla="*/ 529 w 1182"/>
              <a:gd name="T85" fmla="*/ 1446 h 1536"/>
              <a:gd name="T86" fmla="*/ 90 w 1182"/>
              <a:gd name="T87" fmla="*/ 122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82" h="1536">
                <a:moveTo>
                  <a:pt x="45" y="1536"/>
                </a:moveTo>
                <a:cubicBezTo>
                  <a:pt x="1137" y="1536"/>
                  <a:pt x="1137" y="1536"/>
                  <a:pt x="1137" y="1536"/>
                </a:cubicBezTo>
                <a:cubicBezTo>
                  <a:pt x="1162" y="1536"/>
                  <a:pt x="1182" y="1516"/>
                  <a:pt x="1182" y="1491"/>
                </a:cubicBezTo>
                <a:cubicBezTo>
                  <a:pt x="1182" y="1220"/>
                  <a:pt x="1182" y="1220"/>
                  <a:pt x="1182" y="1220"/>
                </a:cubicBezTo>
                <a:cubicBezTo>
                  <a:pt x="1182" y="1152"/>
                  <a:pt x="1132" y="1080"/>
                  <a:pt x="1069" y="1056"/>
                </a:cubicBezTo>
                <a:cubicBezTo>
                  <a:pt x="1069" y="1056"/>
                  <a:pt x="1068" y="1056"/>
                  <a:pt x="1068" y="1056"/>
                </a:cubicBezTo>
                <a:cubicBezTo>
                  <a:pt x="797" y="961"/>
                  <a:pt x="797" y="961"/>
                  <a:pt x="797" y="961"/>
                </a:cubicBezTo>
                <a:cubicBezTo>
                  <a:pt x="797" y="839"/>
                  <a:pt x="797" y="839"/>
                  <a:pt x="797" y="839"/>
                </a:cubicBezTo>
                <a:cubicBezTo>
                  <a:pt x="858" y="783"/>
                  <a:pt x="897" y="703"/>
                  <a:pt x="897" y="614"/>
                </a:cubicBezTo>
                <a:cubicBezTo>
                  <a:pt x="897" y="608"/>
                  <a:pt x="897" y="608"/>
                  <a:pt x="897" y="608"/>
                </a:cubicBezTo>
                <a:cubicBezTo>
                  <a:pt x="1008" y="587"/>
                  <a:pt x="1093" y="488"/>
                  <a:pt x="1093" y="371"/>
                </a:cubicBezTo>
                <a:cubicBezTo>
                  <a:pt x="1093" y="238"/>
                  <a:pt x="985" y="129"/>
                  <a:pt x="852" y="129"/>
                </a:cubicBezTo>
                <a:cubicBezTo>
                  <a:pt x="848" y="129"/>
                  <a:pt x="844" y="129"/>
                  <a:pt x="841" y="129"/>
                </a:cubicBezTo>
                <a:cubicBezTo>
                  <a:pt x="785" y="51"/>
                  <a:pt x="694" y="0"/>
                  <a:pt x="591" y="0"/>
                </a:cubicBezTo>
                <a:cubicBezTo>
                  <a:pt x="488" y="0"/>
                  <a:pt x="397" y="51"/>
                  <a:pt x="342" y="129"/>
                </a:cubicBezTo>
                <a:cubicBezTo>
                  <a:pt x="338" y="129"/>
                  <a:pt x="334" y="129"/>
                  <a:pt x="330" y="129"/>
                </a:cubicBezTo>
                <a:cubicBezTo>
                  <a:pt x="197" y="129"/>
                  <a:pt x="89" y="238"/>
                  <a:pt x="89" y="371"/>
                </a:cubicBezTo>
                <a:cubicBezTo>
                  <a:pt x="89" y="488"/>
                  <a:pt x="174" y="587"/>
                  <a:pt x="285" y="608"/>
                </a:cubicBezTo>
                <a:cubicBezTo>
                  <a:pt x="285" y="614"/>
                  <a:pt x="285" y="614"/>
                  <a:pt x="285" y="614"/>
                </a:cubicBezTo>
                <a:cubicBezTo>
                  <a:pt x="285" y="703"/>
                  <a:pt x="324" y="783"/>
                  <a:pt x="385" y="839"/>
                </a:cubicBezTo>
                <a:cubicBezTo>
                  <a:pt x="385" y="961"/>
                  <a:pt x="385" y="961"/>
                  <a:pt x="385" y="961"/>
                </a:cubicBezTo>
                <a:cubicBezTo>
                  <a:pt x="114" y="1056"/>
                  <a:pt x="114" y="1056"/>
                  <a:pt x="114" y="1056"/>
                </a:cubicBezTo>
                <a:cubicBezTo>
                  <a:pt x="114" y="1056"/>
                  <a:pt x="114" y="1056"/>
                  <a:pt x="113" y="1056"/>
                </a:cubicBezTo>
                <a:cubicBezTo>
                  <a:pt x="50" y="1080"/>
                  <a:pt x="0" y="1152"/>
                  <a:pt x="0" y="1220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lose/>
                <a:moveTo>
                  <a:pt x="1003" y="371"/>
                </a:moveTo>
                <a:cubicBezTo>
                  <a:pt x="1003" y="439"/>
                  <a:pt x="958" y="496"/>
                  <a:pt x="897" y="515"/>
                </a:cubicBezTo>
                <a:cubicBezTo>
                  <a:pt x="897" y="306"/>
                  <a:pt x="897" y="306"/>
                  <a:pt x="897" y="306"/>
                </a:cubicBezTo>
                <a:cubicBezTo>
                  <a:pt x="897" y="277"/>
                  <a:pt x="893" y="249"/>
                  <a:pt x="885" y="223"/>
                </a:cubicBezTo>
                <a:cubicBezTo>
                  <a:pt x="953" y="238"/>
                  <a:pt x="1003" y="299"/>
                  <a:pt x="1003" y="371"/>
                </a:cubicBezTo>
                <a:close/>
                <a:moveTo>
                  <a:pt x="285" y="306"/>
                </a:moveTo>
                <a:cubicBezTo>
                  <a:pt x="285" y="515"/>
                  <a:pt x="285" y="515"/>
                  <a:pt x="285" y="515"/>
                </a:cubicBezTo>
                <a:cubicBezTo>
                  <a:pt x="224" y="496"/>
                  <a:pt x="179" y="439"/>
                  <a:pt x="179" y="371"/>
                </a:cubicBezTo>
                <a:cubicBezTo>
                  <a:pt x="179" y="299"/>
                  <a:pt x="229" y="238"/>
                  <a:pt x="297" y="223"/>
                </a:cubicBezTo>
                <a:cubicBezTo>
                  <a:pt x="289" y="249"/>
                  <a:pt x="285" y="277"/>
                  <a:pt x="285" y="306"/>
                </a:cubicBezTo>
                <a:close/>
                <a:moveTo>
                  <a:pt x="567" y="1133"/>
                </a:moveTo>
                <a:cubicBezTo>
                  <a:pt x="582" y="1142"/>
                  <a:pt x="600" y="1142"/>
                  <a:pt x="615" y="1133"/>
                </a:cubicBezTo>
                <a:cubicBezTo>
                  <a:pt x="671" y="1097"/>
                  <a:pt x="671" y="1097"/>
                  <a:pt x="671" y="1097"/>
                </a:cubicBezTo>
                <a:cubicBezTo>
                  <a:pt x="591" y="1345"/>
                  <a:pt x="591" y="1345"/>
                  <a:pt x="591" y="1345"/>
                </a:cubicBezTo>
                <a:cubicBezTo>
                  <a:pt x="511" y="1097"/>
                  <a:pt x="511" y="1097"/>
                  <a:pt x="511" y="1097"/>
                </a:cubicBezTo>
                <a:lnTo>
                  <a:pt x="567" y="1133"/>
                </a:lnTo>
                <a:close/>
                <a:moveTo>
                  <a:pt x="475" y="968"/>
                </a:moveTo>
                <a:cubicBezTo>
                  <a:pt x="475" y="897"/>
                  <a:pt x="475" y="897"/>
                  <a:pt x="475" y="897"/>
                </a:cubicBezTo>
                <a:cubicBezTo>
                  <a:pt x="511" y="912"/>
                  <a:pt x="550" y="920"/>
                  <a:pt x="591" y="920"/>
                </a:cubicBezTo>
                <a:cubicBezTo>
                  <a:pt x="632" y="920"/>
                  <a:pt x="672" y="912"/>
                  <a:pt x="708" y="897"/>
                </a:cubicBezTo>
                <a:cubicBezTo>
                  <a:pt x="708" y="968"/>
                  <a:pt x="708" y="968"/>
                  <a:pt x="708" y="968"/>
                </a:cubicBezTo>
                <a:cubicBezTo>
                  <a:pt x="591" y="1041"/>
                  <a:pt x="591" y="1041"/>
                  <a:pt x="591" y="1041"/>
                </a:cubicBezTo>
                <a:lnTo>
                  <a:pt x="475" y="968"/>
                </a:lnTo>
                <a:close/>
                <a:moveTo>
                  <a:pt x="1038" y="1141"/>
                </a:moveTo>
                <a:cubicBezTo>
                  <a:pt x="1066" y="1152"/>
                  <a:pt x="1092" y="1189"/>
                  <a:pt x="1092" y="1220"/>
                </a:cubicBezTo>
                <a:cubicBezTo>
                  <a:pt x="1092" y="1446"/>
                  <a:pt x="1092" y="1446"/>
                  <a:pt x="1092" y="1446"/>
                </a:cubicBezTo>
                <a:cubicBezTo>
                  <a:pt x="653" y="1446"/>
                  <a:pt x="653" y="1446"/>
                  <a:pt x="653" y="1446"/>
                </a:cubicBezTo>
                <a:cubicBezTo>
                  <a:pt x="781" y="1050"/>
                  <a:pt x="781" y="1050"/>
                  <a:pt x="781" y="1050"/>
                </a:cubicBezTo>
                <a:lnTo>
                  <a:pt x="1038" y="1141"/>
                </a:lnTo>
                <a:close/>
                <a:moveTo>
                  <a:pt x="807" y="522"/>
                </a:moveTo>
                <a:cubicBezTo>
                  <a:pt x="709" y="522"/>
                  <a:pt x="709" y="522"/>
                  <a:pt x="709" y="522"/>
                </a:cubicBezTo>
                <a:cubicBezTo>
                  <a:pt x="664" y="432"/>
                  <a:pt x="664" y="432"/>
                  <a:pt x="664" y="432"/>
                </a:cubicBezTo>
                <a:cubicBezTo>
                  <a:pt x="807" y="432"/>
                  <a:pt x="807" y="432"/>
                  <a:pt x="807" y="432"/>
                </a:cubicBezTo>
                <a:lnTo>
                  <a:pt x="807" y="522"/>
                </a:lnTo>
                <a:close/>
                <a:moveTo>
                  <a:pt x="375" y="306"/>
                </a:moveTo>
                <a:cubicBezTo>
                  <a:pt x="375" y="187"/>
                  <a:pt x="472" y="90"/>
                  <a:pt x="591" y="90"/>
                </a:cubicBezTo>
                <a:cubicBezTo>
                  <a:pt x="710" y="90"/>
                  <a:pt x="807" y="187"/>
                  <a:pt x="807" y="306"/>
                </a:cubicBezTo>
                <a:cubicBezTo>
                  <a:pt x="807" y="342"/>
                  <a:pt x="807" y="342"/>
                  <a:pt x="807" y="342"/>
                </a:cubicBezTo>
                <a:cubicBezTo>
                  <a:pt x="375" y="342"/>
                  <a:pt x="375" y="342"/>
                  <a:pt x="375" y="342"/>
                </a:cubicBezTo>
                <a:lnTo>
                  <a:pt x="375" y="306"/>
                </a:lnTo>
                <a:close/>
                <a:moveTo>
                  <a:pt x="375" y="432"/>
                </a:moveTo>
                <a:cubicBezTo>
                  <a:pt x="518" y="432"/>
                  <a:pt x="518" y="432"/>
                  <a:pt x="518" y="432"/>
                </a:cubicBezTo>
                <a:cubicBezTo>
                  <a:pt x="473" y="522"/>
                  <a:pt x="473" y="522"/>
                  <a:pt x="473" y="522"/>
                </a:cubicBezTo>
                <a:cubicBezTo>
                  <a:pt x="375" y="522"/>
                  <a:pt x="375" y="522"/>
                  <a:pt x="375" y="522"/>
                </a:cubicBezTo>
                <a:lnTo>
                  <a:pt x="375" y="432"/>
                </a:lnTo>
                <a:close/>
                <a:moveTo>
                  <a:pt x="375" y="614"/>
                </a:moveTo>
                <a:cubicBezTo>
                  <a:pt x="375" y="612"/>
                  <a:pt x="375" y="612"/>
                  <a:pt x="375" y="612"/>
                </a:cubicBezTo>
                <a:cubicBezTo>
                  <a:pt x="501" y="612"/>
                  <a:pt x="501" y="612"/>
                  <a:pt x="501" y="612"/>
                </a:cubicBezTo>
                <a:cubicBezTo>
                  <a:pt x="518" y="612"/>
                  <a:pt x="534" y="603"/>
                  <a:pt x="541" y="587"/>
                </a:cubicBezTo>
                <a:cubicBezTo>
                  <a:pt x="591" y="488"/>
                  <a:pt x="591" y="488"/>
                  <a:pt x="591" y="488"/>
                </a:cubicBezTo>
                <a:cubicBezTo>
                  <a:pt x="641" y="587"/>
                  <a:pt x="641" y="587"/>
                  <a:pt x="641" y="587"/>
                </a:cubicBezTo>
                <a:cubicBezTo>
                  <a:pt x="649" y="603"/>
                  <a:pt x="664" y="612"/>
                  <a:pt x="681" y="612"/>
                </a:cubicBezTo>
                <a:cubicBezTo>
                  <a:pt x="807" y="612"/>
                  <a:pt x="807" y="612"/>
                  <a:pt x="807" y="612"/>
                </a:cubicBezTo>
                <a:cubicBezTo>
                  <a:pt x="807" y="614"/>
                  <a:pt x="807" y="614"/>
                  <a:pt x="807" y="614"/>
                </a:cubicBezTo>
                <a:cubicBezTo>
                  <a:pt x="807" y="733"/>
                  <a:pt x="710" y="830"/>
                  <a:pt x="591" y="830"/>
                </a:cubicBezTo>
                <a:cubicBezTo>
                  <a:pt x="472" y="830"/>
                  <a:pt x="375" y="733"/>
                  <a:pt x="375" y="614"/>
                </a:cubicBezTo>
                <a:close/>
                <a:moveTo>
                  <a:pt x="90" y="1220"/>
                </a:moveTo>
                <a:cubicBezTo>
                  <a:pt x="90" y="1189"/>
                  <a:pt x="116" y="1152"/>
                  <a:pt x="144" y="1141"/>
                </a:cubicBezTo>
                <a:cubicBezTo>
                  <a:pt x="401" y="1050"/>
                  <a:pt x="401" y="1050"/>
                  <a:pt x="401" y="1050"/>
                </a:cubicBezTo>
                <a:cubicBezTo>
                  <a:pt x="529" y="1446"/>
                  <a:pt x="529" y="1446"/>
                  <a:pt x="529" y="1446"/>
                </a:cubicBezTo>
                <a:cubicBezTo>
                  <a:pt x="90" y="1446"/>
                  <a:pt x="90" y="1446"/>
                  <a:pt x="90" y="1446"/>
                </a:cubicBezTo>
                <a:lnTo>
                  <a:pt x="90" y="12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2937328" y="2775713"/>
            <a:ext cx="768022" cy="679828"/>
          </a:xfrm>
          <a:custGeom>
            <a:avLst/>
            <a:gdLst>
              <a:gd name="T0" fmla="*/ 723 w 1536"/>
              <a:gd name="T1" fmla="*/ 578 h 1360"/>
              <a:gd name="T2" fmla="*/ 678 w 1536"/>
              <a:gd name="T3" fmla="*/ 695 h 1360"/>
              <a:gd name="T4" fmla="*/ 633 w 1536"/>
              <a:gd name="T5" fmla="*/ 909 h 1360"/>
              <a:gd name="T6" fmla="*/ 447 w 1536"/>
              <a:gd name="T7" fmla="*/ 1355 h 1360"/>
              <a:gd name="T8" fmla="*/ 508 w 1536"/>
              <a:gd name="T9" fmla="*/ 1336 h 1360"/>
              <a:gd name="T10" fmla="*/ 723 w 1536"/>
              <a:gd name="T11" fmla="*/ 965 h 1360"/>
              <a:gd name="T12" fmla="*/ 768 w 1536"/>
              <a:gd name="T13" fmla="*/ 1360 h 1360"/>
              <a:gd name="T14" fmla="*/ 813 w 1536"/>
              <a:gd name="T15" fmla="*/ 965 h 1360"/>
              <a:gd name="T16" fmla="*/ 1028 w 1536"/>
              <a:gd name="T17" fmla="*/ 1336 h 1360"/>
              <a:gd name="T18" fmla="*/ 1089 w 1536"/>
              <a:gd name="T19" fmla="*/ 1355 h 1360"/>
              <a:gd name="T20" fmla="*/ 903 w 1536"/>
              <a:gd name="T21" fmla="*/ 909 h 1360"/>
              <a:gd name="T22" fmla="*/ 858 w 1536"/>
              <a:gd name="T23" fmla="*/ 695 h 1360"/>
              <a:gd name="T24" fmla="*/ 813 w 1536"/>
              <a:gd name="T25" fmla="*/ 578 h 1360"/>
              <a:gd name="T26" fmla="*/ 1086 w 1536"/>
              <a:gd name="T27" fmla="*/ 519 h 1360"/>
              <a:gd name="T28" fmla="*/ 1131 w 1536"/>
              <a:gd name="T29" fmla="*/ 570 h 1360"/>
              <a:gd name="T30" fmla="*/ 1356 w 1536"/>
              <a:gd name="T31" fmla="*/ 525 h 1360"/>
              <a:gd name="T32" fmla="*/ 1536 w 1536"/>
              <a:gd name="T33" fmla="*/ 285 h 1360"/>
              <a:gd name="T34" fmla="*/ 1356 w 1536"/>
              <a:gd name="T35" fmla="*/ 45 h 1360"/>
              <a:gd name="T36" fmla="*/ 1131 w 1536"/>
              <a:gd name="T37" fmla="*/ 0 h 1360"/>
              <a:gd name="T38" fmla="*/ 1086 w 1536"/>
              <a:gd name="T39" fmla="*/ 51 h 1360"/>
              <a:gd name="T40" fmla="*/ 270 w 1536"/>
              <a:gd name="T41" fmla="*/ 150 h 1360"/>
              <a:gd name="T42" fmla="*/ 45 w 1536"/>
              <a:gd name="T43" fmla="*/ 105 h 1360"/>
              <a:gd name="T44" fmla="*/ 0 w 1536"/>
              <a:gd name="T45" fmla="*/ 420 h 1360"/>
              <a:gd name="T46" fmla="*/ 225 w 1536"/>
              <a:gd name="T47" fmla="*/ 465 h 1360"/>
              <a:gd name="T48" fmla="*/ 402 w 1536"/>
              <a:gd name="T49" fmla="*/ 420 h 1360"/>
              <a:gd name="T50" fmla="*/ 1356 w 1536"/>
              <a:gd name="T51" fmla="*/ 157 h 1360"/>
              <a:gd name="T52" fmla="*/ 1356 w 1536"/>
              <a:gd name="T53" fmla="*/ 412 h 1360"/>
              <a:gd name="T54" fmla="*/ 1176 w 1536"/>
              <a:gd name="T55" fmla="*/ 90 h 1360"/>
              <a:gd name="T56" fmla="*/ 1266 w 1536"/>
              <a:gd name="T57" fmla="*/ 480 h 1360"/>
              <a:gd name="T58" fmla="*/ 1176 w 1536"/>
              <a:gd name="T59" fmla="*/ 90 h 1360"/>
              <a:gd name="T60" fmla="*/ 723 w 1536"/>
              <a:gd name="T61" fmla="*/ 875 h 1360"/>
              <a:gd name="T62" fmla="*/ 813 w 1536"/>
              <a:gd name="T63" fmla="*/ 785 h 1360"/>
              <a:gd name="T64" fmla="*/ 768 w 1536"/>
              <a:gd name="T65" fmla="*/ 496 h 1360"/>
              <a:gd name="T66" fmla="*/ 768 w 1536"/>
              <a:gd name="T67" fmla="*/ 406 h 1360"/>
              <a:gd name="T68" fmla="*/ 768 w 1536"/>
              <a:gd name="T69" fmla="*/ 496 h 1360"/>
              <a:gd name="T70" fmla="*/ 1086 w 1536"/>
              <a:gd name="T71" fmla="*/ 142 h 1360"/>
              <a:gd name="T72" fmla="*/ 893 w 1536"/>
              <a:gd name="T73" fmla="*/ 400 h 1360"/>
              <a:gd name="T74" fmla="*/ 663 w 1536"/>
              <a:gd name="T75" fmla="*/ 367 h 1360"/>
              <a:gd name="T76" fmla="*/ 450 w 1536"/>
              <a:gd name="T77" fmla="*/ 234 h 1360"/>
              <a:gd name="T78" fmla="*/ 90 w 1536"/>
              <a:gd name="T79" fmla="*/ 375 h 1360"/>
              <a:gd name="T80" fmla="*/ 180 w 1536"/>
              <a:gd name="T81" fmla="*/ 195 h 1360"/>
              <a:gd name="T82" fmla="*/ 360 w 1536"/>
              <a:gd name="T83" fmla="*/ 330 h 1360"/>
              <a:gd name="T84" fmla="*/ 270 w 1536"/>
              <a:gd name="T85" fmla="*/ 240 h 1360"/>
              <a:gd name="T86" fmla="*/ 360 w 1536"/>
              <a:gd name="T87" fmla="*/ 330 h 1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6" h="1360">
                <a:moveTo>
                  <a:pt x="633" y="453"/>
                </a:moveTo>
                <a:cubicBezTo>
                  <a:pt x="634" y="511"/>
                  <a:pt x="671" y="560"/>
                  <a:pt x="723" y="578"/>
                </a:cubicBezTo>
                <a:cubicBezTo>
                  <a:pt x="723" y="695"/>
                  <a:pt x="723" y="695"/>
                  <a:pt x="723" y="695"/>
                </a:cubicBezTo>
                <a:cubicBezTo>
                  <a:pt x="678" y="695"/>
                  <a:pt x="678" y="695"/>
                  <a:pt x="678" y="695"/>
                </a:cubicBezTo>
                <a:cubicBezTo>
                  <a:pt x="653" y="695"/>
                  <a:pt x="633" y="715"/>
                  <a:pt x="633" y="740"/>
                </a:cubicBezTo>
                <a:cubicBezTo>
                  <a:pt x="633" y="909"/>
                  <a:pt x="633" y="909"/>
                  <a:pt x="633" y="909"/>
                </a:cubicBezTo>
                <a:cubicBezTo>
                  <a:pt x="428" y="1294"/>
                  <a:pt x="428" y="1294"/>
                  <a:pt x="428" y="1294"/>
                </a:cubicBezTo>
                <a:cubicBezTo>
                  <a:pt x="417" y="1316"/>
                  <a:pt x="425" y="1343"/>
                  <a:pt x="447" y="1355"/>
                </a:cubicBezTo>
                <a:cubicBezTo>
                  <a:pt x="454" y="1359"/>
                  <a:pt x="461" y="1360"/>
                  <a:pt x="468" y="1360"/>
                </a:cubicBezTo>
                <a:cubicBezTo>
                  <a:pt x="484" y="1360"/>
                  <a:pt x="500" y="1352"/>
                  <a:pt x="508" y="1336"/>
                </a:cubicBezTo>
                <a:cubicBezTo>
                  <a:pt x="705" y="965"/>
                  <a:pt x="705" y="965"/>
                  <a:pt x="705" y="965"/>
                </a:cubicBezTo>
                <a:cubicBezTo>
                  <a:pt x="723" y="965"/>
                  <a:pt x="723" y="965"/>
                  <a:pt x="723" y="965"/>
                </a:cubicBezTo>
                <a:cubicBezTo>
                  <a:pt x="723" y="1315"/>
                  <a:pt x="723" y="1315"/>
                  <a:pt x="723" y="1315"/>
                </a:cubicBezTo>
                <a:cubicBezTo>
                  <a:pt x="723" y="1340"/>
                  <a:pt x="743" y="1360"/>
                  <a:pt x="768" y="1360"/>
                </a:cubicBezTo>
                <a:cubicBezTo>
                  <a:pt x="793" y="1360"/>
                  <a:pt x="813" y="1340"/>
                  <a:pt x="813" y="1315"/>
                </a:cubicBezTo>
                <a:cubicBezTo>
                  <a:pt x="813" y="965"/>
                  <a:pt x="813" y="965"/>
                  <a:pt x="813" y="965"/>
                </a:cubicBezTo>
                <a:cubicBezTo>
                  <a:pt x="831" y="965"/>
                  <a:pt x="831" y="965"/>
                  <a:pt x="831" y="965"/>
                </a:cubicBezTo>
                <a:cubicBezTo>
                  <a:pt x="1028" y="1336"/>
                  <a:pt x="1028" y="1336"/>
                  <a:pt x="1028" y="1336"/>
                </a:cubicBezTo>
                <a:cubicBezTo>
                  <a:pt x="1036" y="1352"/>
                  <a:pt x="1052" y="1360"/>
                  <a:pt x="1068" y="1360"/>
                </a:cubicBezTo>
                <a:cubicBezTo>
                  <a:pt x="1075" y="1360"/>
                  <a:pt x="1082" y="1359"/>
                  <a:pt x="1089" y="1355"/>
                </a:cubicBezTo>
                <a:cubicBezTo>
                  <a:pt x="1111" y="1343"/>
                  <a:pt x="1119" y="1316"/>
                  <a:pt x="1108" y="1294"/>
                </a:cubicBezTo>
                <a:cubicBezTo>
                  <a:pt x="903" y="909"/>
                  <a:pt x="903" y="909"/>
                  <a:pt x="903" y="909"/>
                </a:cubicBezTo>
                <a:cubicBezTo>
                  <a:pt x="903" y="740"/>
                  <a:pt x="903" y="740"/>
                  <a:pt x="903" y="740"/>
                </a:cubicBezTo>
                <a:cubicBezTo>
                  <a:pt x="903" y="715"/>
                  <a:pt x="883" y="695"/>
                  <a:pt x="858" y="695"/>
                </a:cubicBezTo>
                <a:cubicBezTo>
                  <a:pt x="813" y="695"/>
                  <a:pt x="813" y="695"/>
                  <a:pt x="813" y="695"/>
                </a:cubicBezTo>
                <a:cubicBezTo>
                  <a:pt x="813" y="578"/>
                  <a:pt x="813" y="578"/>
                  <a:pt x="813" y="578"/>
                </a:cubicBezTo>
                <a:cubicBezTo>
                  <a:pt x="853" y="564"/>
                  <a:pt x="884" y="532"/>
                  <a:pt x="897" y="491"/>
                </a:cubicBezTo>
                <a:cubicBezTo>
                  <a:pt x="1086" y="519"/>
                  <a:pt x="1086" y="519"/>
                  <a:pt x="1086" y="519"/>
                </a:cubicBezTo>
                <a:cubicBezTo>
                  <a:pt x="1086" y="525"/>
                  <a:pt x="1086" y="525"/>
                  <a:pt x="1086" y="525"/>
                </a:cubicBezTo>
                <a:cubicBezTo>
                  <a:pt x="1086" y="550"/>
                  <a:pt x="1106" y="570"/>
                  <a:pt x="1131" y="570"/>
                </a:cubicBezTo>
                <a:cubicBezTo>
                  <a:pt x="1311" y="570"/>
                  <a:pt x="1311" y="570"/>
                  <a:pt x="1311" y="570"/>
                </a:cubicBezTo>
                <a:cubicBezTo>
                  <a:pt x="1336" y="570"/>
                  <a:pt x="1356" y="550"/>
                  <a:pt x="1356" y="525"/>
                </a:cubicBezTo>
                <a:cubicBezTo>
                  <a:pt x="1356" y="505"/>
                  <a:pt x="1356" y="505"/>
                  <a:pt x="1356" y="505"/>
                </a:cubicBezTo>
                <a:cubicBezTo>
                  <a:pt x="1459" y="484"/>
                  <a:pt x="1536" y="393"/>
                  <a:pt x="1536" y="285"/>
                </a:cubicBezTo>
                <a:cubicBezTo>
                  <a:pt x="1536" y="176"/>
                  <a:pt x="1459" y="85"/>
                  <a:pt x="1356" y="64"/>
                </a:cubicBezTo>
                <a:cubicBezTo>
                  <a:pt x="1356" y="45"/>
                  <a:pt x="1356" y="45"/>
                  <a:pt x="1356" y="45"/>
                </a:cubicBezTo>
                <a:cubicBezTo>
                  <a:pt x="1356" y="20"/>
                  <a:pt x="1336" y="0"/>
                  <a:pt x="1311" y="0"/>
                </a:cubicBezTo>
                <a:cubicBezTo>
                  <a:pt x="1131" y="0"/>
                  <a:pt x="1131" y="0"/>
                  <a:pt x="1131" y="0"/>
                </a:cubicBezTo>
                <a:cubicBezTo>
                  <a:pt x="1106" y="0"/>
                  <a:pt x="1086" y="20"/>
                  <a:pt x="1086" y="45"/>
                </a:cubicBezTo>
                <a:cubicBezTo>
                  <a:pt x="1086" y="51"/>
                  <a:pt x="1086" y="51"/>
                  <a:pt x="1086" y="51"/>
                </a:cubicBezTo>
                <a:cubicBezTo>
                  <a:pt x="402" y="150"/>
                  <a:pt x="402" y="150"/>
                  <a:pt x="402" y="150"/>
                </a:cubicBezTo>
                <a:cubicBezTo>
                  <a:pt x="270" y="150"/>
                  <a:pt x="270" y="150"/>
                  <a:pt x="270" y="150"/>
                </a:cubicBezTo>
                <a:cubicBezTo>
                  <a:pt x="270" y="125"/>
                  <a:pt x="250" y="105"/>
                  <a:pt x="225" y="105"/>
                </a:cubicBezTo>
                <a:cubicBezTo>
                  <a:pt x="45" y="105"/>
                  <a:pt x="45" y="105"/>
                  <a:pt x="45" y="105"/>
                </a:cubicBezTo>
                <a:cubicBezTo>
                  <a:pt x="20" y="105"/>
                  <a:pt x="0" y="125"/>
                  <a:pt x="0" y="150"/>
                </a:cubicBezTo>
                <a:cubicBezTo>
                  <a:pt x="0" y="420"/>
                  <a:pt x="0" y="420"/>
                  <a:pt x="0" y="420"/>
                </a:cubicBezTo>
                <a:cubicBezTo>
                  <a:pt x="0" y="445"/>
                  <a:pt x="20" y="465"/>
                  <a:pt x="45" y="465"/>
                </a:cubicBezTo>
                <a:cubicBezTo>
                  <a:pt x="225" y="465"/>
                  <a:pt x="225" y="465"/>
                  <a:pt x="225" y="465"/>
                </a:cubicBezTo>
                <a:cubicBezTo>
                  <a:pt x="250" y="465"/>
                  <a:pt x="270" y="445"/>
                  <a:pt x="270" y="420"/>
                </a:cubicBezTo>
                <a:cubicBezTo>
                  <a:pt x="402" y="420"/>
                  <a:pt x="402" y="420"/>
                  <a:pt x="402" y="420"/>
                </a:cubicBezTo>
                <a:lnTo>
                  <a:pt x="633" y="453"/>
                </a:lnTo>
                <a:close/>
                <a:moveTo>
                  <a:pt x="1356" y="157"/>
                </a:moveTo>
                <a:cubicBezTo>
                  <a:pt x="1408" y="176"/>
                  <a:pt x="1446" y="226"/>
                  <a:pt x="1446" y="285"/>
                </a:cubicBezTo>
                <a:cubicBezTo>
                  <a:pt x="1446" y="343"/>
                  <a:pt x="1408" y="393"/>
                  <a:pt x="1356" y="412"/>
                </a:cubicBezTo>
                <a:lnTo>
                  <a:pt x="1356" y="157"/>
                </a:lnTo>
                <a:close/>
                <a:moveTo>
                  <a:pt x="1176" y="90"/>
                </a:moveTo>
                <a:cubicBezTo>
                  <a:pt x="1266" y="90"/>
                  <a:pt x="1266" y="90"/>
                  <a:pt x="1266" y="90"/>
                </a:cubicBezTo>
                <a:cubicBezTo>
                  <a:pt x="1266" y="480"/>
                  <a:pt x="1266" y="480"/>
                  <a:pt x="1266" y="480"/>
                </a:cubicBezTo>
                <a:cubicBezTo>
                  <a:pt x="1176" y="480"/>
                  <a:pt x="1176" y="480"/>
                  <a:pt x="1176" y="480"/>
                </a:cubicBezTo>
                <a:lnTo>
                  <a:pt x="1176" y="90"/>
                </a:lnTo>
                <a:close/>
                <a:moveTo>
                  <a:pt x="813" y="875"/>
                </a:moveTo>
                <a:cubicBezTo>
                  <a:pt x="723" y="875"/>
                  <a:pt x="723" y="875"/>
                  <a:pt x="723" y="875"/>
                </a:cubicBezTo>
                <a:cubicBezTo>
                  <a:pt x="723" y="785"/>
                  <a:pt x="723" y="785"/>
                  <a:pt x="723" y="785"/>
                </a:cubicBezTo>
                <a:cubicBezTo>
                  <a:pt x="813" y="785"/>
                  <a:pt x="813" y="785"/>
                  <a:pt x="813" y="785"/>
                </a:cubicBezTo>
                <a:lnTo>
                  <a:pt x="813" y="875"/>
                </a:lnTo>
                <a:close/>
                <a:moveTo>
                  <a:pt x="768" y="496"/>
                </a:moveTo>
                <a:cubicBezTo>
                  <a:pt x="743" y="496"/>
                  <a:pt x="723" y="476"/>
                  <a:pt x="723" y="451"/>
                </a:cubicBezTo>
                <a:cubicBezTo>
                  <a:pt x="723" y="426"/>
                  <a:pt x="743" y="406"/>
                  <a:pt x="768" y="406"/>
                </a:cubicBezTo>
                <a:cubicBezTo>
                  <a:pt x="793" y="406"/>
                  <a:pt x="813" y="426"/>
                  <a:pt x="813" y="451"/>
                </a:cubicBezTo>
                <a:cubicBezTo>
                  <a:pt x="813" y="476"/>
                  <a:pt x="793" y="496"/>
                  <a:pt x="768" y="496"/>
                </a:cubicBezTo>
                <a:close/>
                <a:moveTo>
                  <a:pt x="450" y="234"/>
                </a:moveTo>
                <a:cubicBezTo>
                  <a:pt x="1086" y="142"/>
                  <a:pt x="1086" y="142"/>
                  <a:pt x="1086" y="142"/>
                </a:cubicBezTo>
                <a:cubicBezTo>
                  <a:pt x="1086" y="428"/>
                  <a:pt x="1086" y="428"/>
                  <a:pt x="1086" y="428"/>
                </a:cubicBezTo>
                <a:cubicBezTo>
                  <a:pt x="893" y="400"/>
                  <a:pt x="893" y="400"/>
                  <a:pt x="893" y="400"/>
                </a:cubicBezTo>
                <a:cubicBezTo>
                  <a:pt x="873" y="351"/>
                  <a:pt x="824" y="316"/>
                  <a:pt x="768" y="316"/>
                </a:cubicBezTo>
                <a:cubicBezTo>
                  <a:pt x="726" y="316"/>
                  <a:pt x="688" y="336"/>
                  <a:pt x="663" y="367"/>
                </a:cubicBezTo>
                <a:cubicBezTo>
                  <a:pt x="450" y="336"/>
                  <a:pt x="450" y="336"/>
                  <a:pt x="450" y="336"/>
                </a:cubicBezTo>
                <a:lnTo>
                  <a:pt x="450" y="234"/>
                </a:lnTo>
                <a:close/>
                <a:moveTo>
                  <a:pt x="180" y="375"/>
                </a:moveTo>
                <a:cubicBezTo>
                  <a:pt x="90" y="375"/>
                  <a:pt x="90" y="375"/>
                  <a:pt x="90" y="375"/>
                </a:cubicBezTo>
                <a:cubicBezTo>
                  <a:pt x="90" y="195"/>
                  <a:pt x="90" y="195"/>
                  <a:pt x="90" y="195"/>
                </a:cubicBezTo>
                <a:cubicBezTo>
                  <a:pt x="180" y="195"/>
                  <a:pt x="180" y="195"/>
                  <a:pt x="180" y="195"/>
                </a:cubicBezTo>
                <a:lnTo>
                  <a:pt x="180" y="375"/>
                </a:lnTo>
                <a:close/>
                <a:moveTo>
                  <a:pt x="360" y="330"/>
                </a:moveTo>
                <a:cubicBezTo>
                  <a:pt x="270" y="330"/>
                  <a:pt x="270" y="330"/>
                  <a:pt x="270" y="330"/>
                </a:cubicBezTo>
                <a:cubicBezTo>
                  <a:pt x="270" y="240"/>
                  <a:pt x="270" y="240"/>
                  <a:pt x="270" y="240"/>
                </a:cubicBezTo>
                <a:cubicBezTo>
                  <a:pt x="360" y="240"/>
                  <a:pt x="360" y="240"/>
                  <a:pt x="360" y="240"/>
                </a:cubicBezTo>
                <a:lnTo>
                  <a:pt x="360" y="3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22031252" y="2731463"/>
            <a:ext cx="591022" cy="768328"/>
          </a:xfrm>
          <a:custGeom>
            <a:avLst/>
            <a:gdLst>
              <a:gd name="T0" fmla="*/ 876 w 1182"/>
              <a:gd name="T1" fmla="*/ 1311 h 1536"/>
              <a:gd name="T2" fmla="*/ 747 w 1182"/>
              <a:gd name="T3" fmla="*/ 1266 h 1536"/>
              <a:gd name="T4" fmla="*/ 696 w 1182"/>
              <a:gd name="T5" fmla="*/ 1006 h 1536"/>
              <a:gd name="T6" fmla="*/ 918 w 1182"/>
              <a:gd name="T7" fmla="*/ 987 h 1536"/>
              <a:gd name="T8" fmla="*/ 1131 w 1182"/>
              <a:gd name="T9" fmla="*/ 1536 h 1536"/>
              <a:gd name="T10" fmla="*/ 1174 w 1182"/>
              <a:gd name="T11" fmla="*/ 1477 h 1536"/>
              <a:gd name="T12" fmla="*/ 1041 w 1182"/>
              <a:gd name="T13" fmla="*/ 987 h 1536"/>
              <a:gd name="T14" fmla="*/ 1041 w 1182"/>
              <a:gd name="T15" fmla="*/ 897 h 1536"/>
              <a:gd name="T16" fmla="*/ 962 w 1182"/>
              <a:gd name="T17" fmla="*/ 880 h 1536"/>
              <a:gd name="T18" fmla="*/ 970 w 1182"/>
              <a:gd name="T19" fmla="*/ 658 h 1536"/>
              <a:gd name="T20" fmla="*/ 771 w 1182"/>
              <a:gd name="T21" fmla="*/ 90 h 1536"/>
              <a:gd name="T22" fmla="*/ 861 w 1182"/>
              <a:gd name="T23" fmla="*/ 45 h 1536"/>
              <a:gd name="T24" fmla="*/ 366 w 1182"/>
              <a:gd name="T25" fmla="*/ 0 h 1536"/>
              <a:gd name="T26" fmla="*/ 366 w 1182"/>
              <a:gd name="T27" fmla="*/ 90 h 1536"/>
              <a:gd name="T28" fmla="*/ 411 w 1182"/>
              <a:gd name="T29" fmla="*/ 330 h 1536"/>
              <a:gd name="T30" fmla="*/ 210 w 1182"/>
              <a:gd name="T31" fmla="*/ 662 h 1536"/>
              <a:gd name="T32" fmla="*/ 231 w 1182"/>
              <a:gd name="T33" fmla="*/ 897 h 1536"/>
              <a:gd name="T34" fmla="*/ 96 w 1182"/>
              <a:gd name="T35" fmla="*/ 942 h 1536"/>
              <a:gd name="T36" fmla="*/ 169 w 1182"/>
              <a:gd name="T37" fmla="*/ 987 h 1536"/>
              <a:gd name="T38" fmla="*/ 37 w 1182"/>
              <a:gd name="T39" fmla="*/ 1534 h 1536"/>
              <a:gd name="T40" fmla="*/ 94 w 1182"/>
              <a:gd name="T41" fmla="*/ 1505 h 1536"/>
              <a:gd name="T42" fmla="*/ 499 w 1182"/>
              <a:gd name="T43" fmla="*/ 987 h 1536"/>
              <a:gd name="T44" fmla="*/ 411 w 1182"/>
              <a:gd name="T45" fmla="*/ 1176 h 1536"/>
              <a:gd name="T46" fmla="*/ 351 w 1182"/>
              <a:gd name="T47" fmla="*/ 1266 h 1536"/>
              <a:gd name="T48" fmla="*/ 306 w 1182"/>
              <a:gd name="T49" fmla="*/ 1491 h 1536"/>
              <a:gd name="T50" fmla="*/ 831 w 1182"/>
              <a:gd name="T51" fmla="*/ 1536 h 1536"/>
              <a:gd name="T52" fmla="*/ 411 w 1182"/>
              <a:gd name="T53" fmla="*/ 897 h 1536"/>
              <a:gd name="T54" fmla="*/ 290 w 1182"/>
              <a:gd name="T55" fmla="*/ 703 h 1536"/>
              <a:gd name="T56" fmla="*/ 501 w 1182"/>
              <a:gd name="T57" fmla="*/ 342 h 1536"/>
              <a:gd name="T58" fmla="*/ 681 w 1182"/>
              <a:gd name="T59" fmla="*/ 90 h 1536"/>
              <a:gd name="T60" fmla="*/ 688 w 1182"/>
              <a:gd name="T61" fmla="*/ 365 h 1536"/>
              <a:gd name="T62" fmla="*/ 886 w 1182"/>
              <a:gd name="T63" fmla="*/ 833 h 1536"/>
              <a:gd name="T64" fmla="*/ 411 w 1182"/>
              <a:gd name="T65" fmla="*/ 897 h 1536"/>
              <a:gd name="T66" fmla="*/ 591 w 1182"/>
              <a:gd name="T67" fmla="*/ 1266 h 1536"/>
              <a:gd name="T68" fmla="*/ 591 w 1182"/>
              <a:gd name="T69" fmla="*/ 1014 h 1536"/>
              <a:gd name="T70" fmla="*/ 786 w 1182"/>
              <a:gd name="T71" fmla="*/ 1446 h 1536"/>
              <a:gd name="T72" fmla="*/ 396 w 1182"/>
              <a:gd name="T73" fmla="*/ 1356 h 1536"/>
              <a:gd name="T74" fmla="*/ 786 w 1182"/>
              <a:gd name="T75" fmla="*/ 1446 h 1536"/>
              <a:gd name="T76" fmla="*/ 809 w 1182"/>
              <a:gd name="T77" fmla="*/ 739 h 1536"/>
              <a:gd name="T78" fmla="*/ 661 w 1182"/>
              <a:gd name="T79" fmla="*/ 537 h 1536"/>
              <a:gd name="T80" fmla="*/ 482 w 1182"/>
              <a:gd name="T81" fmla="*/ 559 h 1536"/>
              <a:gd name="T82" fmla="*/ 372 w 1182"/>
              <a:gd name="T83" fmla="*/ 784 h 1536"/>
              <a:gd name="T84" fmla="*/ 770 w 1182"/>
              <a:gd name="T85" fmla="*/ 807 h 1536"/>
              <a:gd name="T86" fmla="*/ 492 w 1182"/>
              <a:gd name="T87" fmla="*/ 717 h 1536"/>
              <a:gd name="T88" fmla="*/ 636 w 1182"/>
              <a:gd name="T89" fmla="*/ 627 h 1536"/>
              <a:gd name="T90" fmla="*/ 492 w 1182"/>
              <a:gd name="T91" fmla="*/ 71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82" h="1536">
                <a:moveTo>
                  <a:pt x="876" y="1491"/>
                </a:moveTo>
                <a:cubicBezTo>
                  <a:pt x="876" y="1311"/>
                  <a:pt x="876" y="1311"/>
                  <a:pt x="876" y="1311"/>
                </a:cubicBezTo>
                <a:cubicBezTo>
                  <a:pt x="876" y="1286"/>
                  <a:pt x="856" y="1266"/>
                  <a:pt x="831" y="1266"/>
                </a:cubicBezTo>
                <a:cubicBezTo>
                  <a:pt x="747" y="1266"/>
                  <a:pt x="747" y="1266"/>
                  <a:pt x="747" y="1266"/>
                </a:cubicBezTo>
                <a:cubicBezTo>
                  <a:pt x="762" y="1240"/>
                  <a:pt x="771" y="1209"/>
                  <a:pt x="771" y="1176"/>
                </a:cubicBezTo>
                <a:cubicBezTo>
                  <a:pt x="771" y="1135"/>
                  <a:pt x="746" y="1080"/>
                  <a:pt x="696" y="1006"/>
                </a:cubicBezTo>
                <a:cubicBezTo>
                  <a:pt x="691" y="999"/>
                  <a:pt x="687" y="993"/>
                  <a:pt x="683" y="987"/>
                </a:cubicBezTo>
                <a:cubicBezTo>
                  <a:pt x="918" y="987"/>
                  <a:pt x="918" y="987"/>
                  <a:pt x="918" y="987"/>
                </a:cubicBezTo>
                <a:cubicBezTo>
                  <a:pt x="1088" y="1505"/>
                  <a:pt x="1088" y="1505"/>
                  <a:pt x="1088" y="1505"/>
                </a:cubicBezTo>
                <a:cubicBezTo>
                  <a:pt x="1094" y="1524"/>
                  <a:pt x="1112" y="1536"/>
                  <a:pt x="1131" y="1536"/>
                </a:cubicBezTo>
                <a:cubicBezTo>
                  <a:pt x="1136" y="1536"/>
                  <a:pt x="1140" y="1535"/>
                  <a:pt x="1145" y="1534"/>
                </a:cubicBezTo>
                <a:cubicBezTo>
                  <a:pt x="1169" y="1526"/>
                  <a:pt x="1182" y="1501"/>
                  <a:pt x="1174" y="1477"/>
                </a:cubicBezTo>
                <a:cubicBezTo>
                  <a:pt x="1013" y="987"/>
                  <a:pt x="1013" y="987"/>
                  <a:pt x="1013" y="987"/>
                </a:cubicBezTo>
                <a:cubicBezTo>
                  <a:pt x="1041" y="987"/>
                  <a:pt x="1041" y="987"/>
                  <a:pt x="1041" y="987"/>
                </a:cubicBezTo>
                <a:cubicBezTo>
                  <a:pt x="1066" y="987"/>
                  <a:pt x="1086" y="967"/>
                  <a:pt x="1086" y="942"/>
                </a:cubicBezTo>
                <a:cubicBezTo>
                  <a:pt x="1086" y="917"/>
                  <a:pt x="1066" y="897"/>
                  <a:pt x="1041" y="897"/>
                </a:cubicBezTo>
                <a:cubicBezTo>
                  <a:pt x="951" y="897"/>
                  <a:pt x="951" y="897"/>
                  <a:pt x="951" y="897"/>
                </a:cubicBezTo>
                <a:cubicBezTo>
                  <a:pt x="955" y="892"/>
                  <a:pt x="959" y="886"/>
                  <a:pt x="962" y="880"/>
                </a:cubicBezTo>
                <a:cubicBezTo>
                  <a:pt x="1004" y="814"/>
                  <a:pt x="1007" y="732"/>
                  <a:pt x="972" y="662"/>
                </a:cubicBezTo>
                <a:cubicBezTo>
                  <a:pt x="972" y="660"/>
                  <a:pt x="971" y="659"/>
                  <a:pt x="970" y="658"/>
                </a:cubicBezTo>
                <a:cubicBezTo>
                  <a:pt x="771" y="330"/>
                  <a:pt x="771" y="330"/>
                  <a:pt x="771" y="330"/>
                </a:cubicBezTo>
                <a:cubicBezTo>
                  <a:pt x="771" y="90"/>
                  <a:pt x="771" y="90"/>
                  <a:pt x="771" y="90"/>
                </a:cubicBezTo>
                <a:cubicBezTo>
                  <a:pt x="816" y="90"/>
                  <a:pt x="816" y="90"/>
                  <a:pt x="816" y="90"/>
                </a:cubicBezTo>
                <a:cubicBezTo>
                  <a:pt x="841" y="90"/>
                  <a:pt x="861" y="70"/>
                  <a:pt x="861" y="45"/>
                </a:cubicBezTo>
                <a:cubicBezTo>
                  <a:pt x="861" y="20"/>
                  <a:pt x="841" y="0"/>
                  <a:pt x="816" y="0"/>
                </a:cubicBezTo>
                <a:cubicBezTo>
                  <a:pt x="366" y="0"/>
                  <a:pt x="366" y="0"/>
                  <a:pt x="366" y="0"/>
                </a:cubicBezTo>
                <a:cubicBezTo>
                  <a:pt x="341" y="0"/>
                  <a:pt x="321" y="20"/>
                  <a:pt x="321" y="45"/>
                </a:cubicBezTo>
                <a:cubicBezTo>
                  <a:pt x="321" y="70"/>
                  <a:pt x="341" y="90"/>
                  <a:pt x="366" y="90"/>
                </a:cubicBezTo>
                <a:cubicBezTo>
                  <a:pt x="411" y="90"/>
                  <a:pt x="411" y="90"/>
                  <a:pt x="411" y="90"/>
                </a:cubicBezTo>
                <a:cubicBezTo>
                  <a:pt x="411" y="330"/>
                  <a:pt x="411" y="330"/>
                  <a:pt x="411" y="330"/>
                </a:cubicBezTo>
                <a:cubicBezTo>
                  <a:pt x="212" y="658"/>
                  <a:pt x="212" y="658"/>
                  <a:pt x="212" y="658"/>
                </a:cubicBezTo>
                <a:cubicBezTo>
                  <a:pt x="211" y="659"/>
                  <a:pt x="210" y="660"/>
                  <a:pt x="210" y="662"/>
                </a:cubicBezTo>
                <a:cubicBezTo>
                  <a:pt x="175" y="732"/>
                  <a:pt x="178" y="814"/>
                  <a:pt x="220" y="880"/>
                </a:cubicBezTo>
                <a:cubicBezTo>
                  <a:pt x="223" y="886"/>
                  <a:pt x="227" y="892"/>
                  <a:pt x="231" y="897"/>
                </a:cubicBezTo>
                <a:cubicBezTo>
                  <a:pt x="141" y="897"/>
                  <a:pt x="141" y="897"/>
                  <a:pt x="141" y="897"/>
                </a:cubicBezTo>
                <a:cubicBezTo>
                  <a:pt x="116" y="897"/>
                  <a:pt x="96" y="917"/>
                  <a:pt x="96" y="942"/>
                </a:cubicBezTo>
                <a:cubicBezTo>
                  <a:pt x="96" y="967"/>
                  <a:pt x="116" y="987"/>
                  <a:pt x="141" y="987"/>
                </a:cubicBezTo>
                <a:cubicBezTo>
                  <a:pt x="169" y="987"/>
                  <a:pt x="169" y="987"/>
                  <a:pt x="169" y="987"/>
                </a:cubicBezTo>
                <a:cubicBezTo>
                  <a:pt x="8" y="1477"/>
                  <a:pt x="8" y="1477"/>
                  <a:pt x="8" y="1477"/>
                </a:cubicBezTo>
                <a:cubicBezTo>
                  <a:pt x="0" y="1501"/>
                  <a:pt x="13" y="1526"/>
                  <a:pt x="37" y="1534"/>
                </a:cubicBezTo>
                <a:cubicBezTo>
                  <a:pt x="42" y="1535"/>
                  <a:pt x="46" y="1536"/>
                  <a:pt x="51" y="1536"/>
                </a:cubicBezTo>
                <a:cubicBezTo>
                  <a:pt x="70" y="1536"/>
                  <a:pt x="88" y="1524"/>
                  <a:pt x="94" y="1505"/>
                </a:cubicBezTo>
                <a:cubicBezTo>
                  <a:pt x="264" y="987"/>
                  <a:pt x="264" y="987"/>
                  <a:pt x="264" y="987"/>
                </a:cubicBezTo>
                <a:cubicBezTo>
                  <a:pt x="499" y="987"/>
                  <a:pt x="499" y="987"/>
                  <a:pt x="499" y="987"/>
                </a:cubicBezTo>
                <a:cubicBezTo>
                  <a:pt x="495" y="993"/>
                  <a:pt x="491" y="999"/>
                  <a:pt x="486" y="1006"/>
                </a:cubicBezTo>
                <a:cubicBezTo>
                  <a:pt x="436" y="1080"/>
                  <a:pt x="411" y="1135"/>
                  <a:pt x="411" y="1176"/>
                </a:cubicBezTo>
                <a:cubicBezTo>
                  <a:pt x="411" y="1209"/>
                  <a:pt x="420" y="1240"/>
                  <a:pt x="435" y="1266"/>
                </a:cubicBezTo>
                <a:cubicBezTo>
                  <a:pt x="351" y="1266"/>
                  <a:pt x="351" y="1266"/>
                  <a:pt x="351" y="1266"/>
                </a:cubicBezTo>
                <a:cubicBezTo>
                  <a:pt x="326" y="1266"/>
                  <a:pt x="306" y="1286"/>
                  <a:pt x="306" y="1311"/>
                </a:cubicBezTo>
                <a:cubicBezTo>
                  <a:pt x="306" y="1491"/>
                  <a:pt x="306" y="1491"/>
                  <a:pt x="306" y="1491"/>
                </a:cubicBezTo>
                <a:cubicBezTo>
                  <a:pt x="306" y="1516"/>
                  <a:pt x="326" y="1536"/>
                  <a:pt x="351" y="1536"/>
                </a:cubicBezTo>
                <a:cubicBezTo>
                  <a:pt x="831" y="1536"/>
                  <a:pt x="831" y="1536"/>
                  <a:pt x="831" y="1536"/>
                </a:cubicBezTo>
                <a:cubicBezTo>
                  <a:pt x="856" y="1536"/>
                  <a:pt x="876" y="1516"/>
                  <a:pt x="876" y="1491"/>
                </a:cubicBezTo>
                <a:close/>
                <a:moveTo>
                  <a:pt x="411" y="897"/>
                </a:moveTo>
                <a:cubicBezTo>
                  <a:pt x="364" y="897"/>
                  <a:pt x="321" y="873"/>
                  <a:pt x="296" y="833"/>
                </a:cubicBezTo>
                <a:cubicBezTo>
                  <a:pt x="272" y="794"/>
                  <a:pt x="269" y="745"/>
                  <a:pt x="290" y="703"/>
                </a:cubicBezTo>
                <a:cubicBezTo>
                  <a:pt x="494" y="365"/>
                  <a:pt x="494" y="365"/>
                  <a:pt x="494" y="365"/>
                </a:cubicBezTo>
                <a:cubicBezTo>
                  <a:pt x="499" y="358"/>
                  <a:pt x="501" y="350"/>
                  <a:pt x="501" y="342"/>
                </a:cubicBezTo>
                <a:cubicBezTo>
                  <a:pt x="501" y="90"/>
                  <a:pt x="501" y="90"/>
                  <a:pt x="501" y="90"/>
                </a:cubicBezTo>
                <a:cubicBezTo>
                  <a:pt x="681" y="90"/>
                  <a:pt x="681" y="90"/>
                  <a:pt x="681" y="90"/>
                </a:cubicBezTo>
                <a:cubicBezTo>
                  <a:pt x="681" y="342"/>
                  <a:pt x="681" y="342"/>
                  <a:pt x="681" y="342"/>
                </a:cubicBezTo>
                <a:cubicBezTo>
                  <a:pt x="681" y="350"/>
                  <a:pt x="683" y="358"/>
                  <a:pt x="688" y="365"/>
                </a:cubicBezTo>
                <a:cubicBezTo>
                  <a:pt x="893" y="703"/>
                  <a:pt x="893" y="703"/>
                  <a:pt x="893" y="703"/>
                </a:cubicBezTo>
                <a:cubicBezTo>
                  <a:pt x="913" y="745"/>
                  <a:pt x="910" y="794"/>
                  <a:pt x="886" y="833"/>
                </a:cubicBezTo>
                <a:cubicBezTo>
                  <a:pt x="861" y="873"/>
                  <a:pt x="818" y="897"/>
                  <a:pt x="771" y="897"/>
                </a:cubicBezTo>
                <a:lnTo>
                  <a:pt x="411" y="897"/>
                </a:lnTo>
                <a:close/>
                <a:moveTo>
                  <a:pt x="681" y="1176"/>
                </a:moveTo>
                <a:cubicBezTo>
                  <a:pt x="681" y="1226"/>
                  <a:pt x="641" y="1266"/>
                  <a:pt x="591" y="1266"/>
                </a:cubicBezTo>
                <a:cubicBezTo>
                  <a:pt x="541" y="1266"/>
                  <a:pt x="501" y="1226"/>
                  <a:pt x="501" y="1176"/>
                </a:cubicBezTo>
                <a:cubicBezTo>
                  <a:pt x="501" y="1147"/>
                  <a:pt x="543" y="1077"/>
                  <a:pt x="591" y="1014"/>
                </a:cubicBezTo>
                <a:cubicBezTo>
                  <a:pt x="639" y="1077"/>
                  <a:pt x="681" y="1147"/>
                  <a:pt x="681" y="1176"/>
                </a:cubicBezTo>
                <a:close/>
                <a:moveTo>
                  <a:pt x="786" y="1446"/>
                </a:moveTo>
                <a:cubicBezTo>
                  <a:pt x="396" y="1446"/>
                  <a:pt x="396" y="1446"/>
                  <a:pt x="396" y="1446"/>
                </a:cubicBezTo>
                <a:cubicBezTo>
                  <a:pt x="396" y="1356"/>
                  <a:pt x="396" y="1356"/>
                  <a:pt x="396" y="1356"/>
                </a:cubicBezTo>
                <a:cubicBezTo>
                  <a:pt x="786" y="1356"/>
                  <a:pt x="786" y="1356"/>
                  <a:pt x="786" y="1356"/>
                </a:cubicBezTo>
                <a:lnTo>
                  <a:pt x="786" y="1446"/>
                </a:lnTo>
                <a:close/>
                <a:moveTo>
                  <a:pt x="810" y="784"/>
                </a:moveTo>
                <a:cubicBezTo>
                  <a:pt x="817" y="770"/>
                  <a:pt x="817" y="753"/>
                  <a:pt x="809" y="739"/>
                </a:cubicBezTo>
                <a:cubicBezTo>
                  <a:pt x="700" y="559"/>
                  <a:pt x="700" y="559"/>
                  <a:pt x="700" y="559"/>
                </a:cubicBezTo>
                <a:cubicBezTo>
                  <a:pt x="691" y="545"/>
                  <a:pt x="677" y="537"/>
                  <a:pt x="661" y="537"/>
                </a:cubicBezTo>
                <a:cubicBezTo>
                  <a:pt x="521" y="537"/>
                  <a:pt x="521" y="537"/>
                  <a:pt x="521" y="537"/>
                </a:cubicBezTo>
                <a:cubicBezTo>
                  <a:pt x="505" y="537"/>
                  <a:pt x="491" y="545"/>
                  <a:pt x="482" y="559"/>
                </a:cubicBezTo>
                <a:cubicBezTo>
                  <a:pt x="373" y="739"/>
                  <a:pt x="373" y="739"/>
                  <a:pt x="373" y="739"/>
                </a:cubicBezTo>
                <a:cubicBezTo>
                  <a:pt x="365" y="753"/>
                  <a:pt x="365" y="770"/>
                  <a:pt x="372" y="784"/>
                </a:cubicBezTo>
                <a:cubicBezTo>
                  <a:pt x="380" y="798"/>
                  <a:pt x="395" y="807"/>
                  <a:pt x="412" y="807"/>
                </a:cubicBezTo>
                <a:cubicBezTo>
                  <a:pt x="770" y="807"/>
                  <a:pt x="770" y="807"/>
                  <a:pt x="770" y="807"/>
                </a:cubicBezTo>
                <a:cubicBezTo>
                  <a:pt x="787" y="807"/>
                  <a:pt x="802" y="798"/>
                  <a:pt x="810" y="784"/>
                </a:cubicBezTo>
                <a:close/>
                <a:moveTo>
                  <a:pt x="492" y="717"/>
                </a:moveTo>
                <a:cubicBezTo>
                  <a:pt x="546" y="627"/>
                  <a:pt x="546" y="627"/>
                  <a:pt x="546" y="627"/>
                </a:cubicBezTo>
                <a:cubicBezTo>
                  <a:pt x="636" y="627"/>
                  <a:pt x="636" y="627"/>
                  <a:pt x="636" y="627"/>
                </a:cubicBezTo>
                <a:cubicBezTo>
                  <a:pt x="690" y="717"/>
                  <a:pt x="690" y="717"/>
                  <a:pt x="690" y="717"/>
                </a:cubicBezTo>
                <a:lnTo>
                  <a:pt x="492" y="7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5188645" y="2731616"/>
            <a:ext cx="768328" cy="768022"/>
          </a:xfrm>
          <a:custGeom>
            <a:avLst/>
            <a:gdLst>
              <a:gd name="T0" fmla="*/ 1536 w 1536"/>
              <a:gd name="T1" fmla="*/ 1311 h 1536"/>
              <a:gd name="T2" fmla="*/ 1443 w 1536"/>
              <a:gd name="T3" fmla="*/ 1266 h 1536"/>
              <a:gd name="T4" fmla="*/ 1491 w 1536"/>
              <a:gd name="T5" fmla="*/ 973 h 1536"/>
              <a:gd name="T6" fmla="*/ 1536 w 1536"/>
              <a:gd name="T7" fmla="*/ 748 h 1536"/>
              <a:gd name="T8" fmla="*/ 1149 w 1536"/>
              <a:gd name="T9" fmla="*/ 643 h 1536"/>
              <a:gd name="T10" fmla="*/ 903 w 1536"/>
              <a:gd name="T11" fmla="*/ 180 h 1536"/>
              <a:gd name="T12" fmla="*/ 903 w 1536"/>
              <a:gd name="T13" fmla="*/ 90 h 1536"/>
              <a:gd name="T14" fmla="*/ 813 w 1536"/>
              <a:gd name="T15" fmla="*/ 45 h 1536"/>
              <a:gd name="T16" fmla="*/ 723 w 1536"/>
              <a:gd name="T17" fmla="*/ 45 h 1536"/>
              <a:gd name="T18" fmla="*/ 633 w 1536"/>
              <a:gd name="T19" fmla="*/ 90 h 1536"/>
              <a:gd name="T20" fmla="*/ 633 w 1536"/>
              <a:gd name="T21" fmla="*/ 180 h 1536"/>
              <a:gd name="T22" fmla="*/ 387 w 1536"/>
              <a:gd name="T23" fmla="*/ 643 h 1536"/>
              <a:gd name="T24" fmla="*/ 0 w 1536"/>
              <a:gd name="T25" fmla="*/ 748 h 1536"/>
              <a:gd name="T26" fmla="*/ 45 w 1536"/>
              <a:gd name="T27" fmla="*/ 973 h 1536"/>
              <a:gd name="T28" fmla="*/ 93 w 1536"/>
              <a:gd name="T29" fmla="*/ 1266 h 1536"/>
              <a:gd name="T30" fmla="*/ 0 w 1536"/>
              <a:gd name="T31" fmla="*/ 1311 h 1536"/>
              <a:gd name="T32" fmla="*/ 45 w 1536"/>
              <a:gd name="T33" fmla="*/ 1536 h 1536"/>
              <a:gd name="T34" fmla="*/ 1536 w 1536"/>
              <a:gd name="T35" fmla="*/ 1491 h 1536"/>
              <a:gd name="T36" fmla="*/ 813 w 1536"/>
              <a:gd name="T37" fmla="*/ 180 h 1536"/>
              <a:gd name="T38" fmla="*/ 768 w 1536"/>
              <a:gd name="T39" fmla="*/ 270 h 1536"/>
              <a:gd name="T40" fmla="*/ 723 w 1536"/>
              <a:gd name="T41" fmla="*/ 180 h 1536"/>
              <a:gd name="T42" fmla="*/ 1058 w 1536"/>
              <a:gd name="T43" fmla="*/ 627 h 1536"/>
              <a:gd name="T44" fmla="*/ 760 w 1536"/>
              <a:gd name="T45" fmla="*/ 578 h 1536"/>
              <a:gd name="T46" fmla="*/ 768 w 1536"/>
              <a:gd name="T47" fmla="*/ 360 h 1536"/>
              <a:gd name="T48" fmla="*/ 90 w 1536"/>
              <a:gd name="T49" fmla="*/ 786 h 1536"/>
              <a:gd name="T50" fmla="*/ 1446 w 1536"/>
              <a:gd name="T51" fmla="*/ 786 h 1536"/>
              <a:gd name="T52" fmla="*/ 90 w 1536"/>
              <a:gd name="T53" fmla="*/ 883 h 1536"/>
              <a:gd name="T54" fmla="*/ 1353 w 1536"/>
              <a:gd name="T55" fmla="*/ 1266 h 1536"/>
              <a:gd name="T56" fmla="*/ 1263 w 1536"/>
              <a:gd name="T57" fmla="*/ 973 h 1536"/>
              <a:gd name="T58" fmla="*/ 1173 w 1536"/>
              <a:gd name="T59" fmla="*/ 973 h 1536"/>
              <a:gd name="T60" fmla="*/ 1083 w 1536"/>
              <a:gd name="T61" fmla="*/ 1266 h 1536"/>
              <a:gd name="T62" fmla="*/ 1173 w 1536"/>
              <a:gd name="T63" fmla="*/ 973 h 1536"/>
              <a:gd name="T64" fmla="*/ 993 w 1536"/>
              <a:gd name="T65" fmla="*/ 1266 h 1536"/>
              <a:gd name="T66" fmla="*/ 903 w 1536"/>
              <a:gd name="T67" fmla="*/ 973 h 1536"/>
              <a:gd name="T68" fmla="*/ 813 w 1536"/>
              <a:gd name="T69" fmla="*/ 973 h 1536"/>
              <a:gd name="T70" fmla="*/ 723 w 1536"/>
              <a:gd name="T71" fmla="*/ 1266 h 1536"/>
              <a:gd name="T72" fmla="*/ 813 w 1536"/>
              <a:gd name="T73" fmla="*/ 973 h 1536"/>
              <a:gd name="T74" fmla="*/ 633 w 1536"/>
              <a:gd name="T75" fmla="*/ 1266 h 1536"/>
              <a:gd name="T76" fmla="*/ 543 w 1536"/>
              <a:gd name="T77" fmla="*/ 973 h 1536"/>
              <a:gd name="T78" fmla="*/ 453 w 1536"/>
              <a:gd name="T79" fmla="*/ 973 h 1536"/>
              <a:gd name="T80" fmla="*/ 363 w 1536"/>
              <a:gd name="T81" fmla="*/ 1266 h 1536"/>
              <a:gd name="T82" fmla="*/ 453 w 1536"/>
              <a:gd name="T83" fmla="*/ 973 h 1536"/>
              <a:gd name="T84" fmla="*/ 273 w 1536"/>
              <a:gd name="T85" fmla="*/ 1266 h 1536"/>
              <a:gd name="T86" fmla="*/ 183 w 1536"/>
              <a:gd name="T87" fmla="*/ 973 h 1536"/>
              <a:gd name="T88" fmla="*/ 1446 w 1536"/>
              <a:gd name="T89" fmla="*/ 1446 h 1536"/>
              <a:gd name="T90" fmla="*/ 90 w 1536"/>
              <a:gd name="T91" fmla="*/ 1356 h 1536"/>
              <a:gd name="T92" fmla="*/ 1446 w 1536"/>
              <a:gd name="T93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536">
                <a:moveTo>
                  <a:pt x="1536" y="1491"/>
                </a:moveTo>
                <a:cubicBezTo>
                  <a:pt x="1536" y="1311"/>
                  <a:pt x="1536" y="1311"/>
                  <a:pt x="1536" y="1311"/>
                </a:cubicBezTo>
                <a:cubicBezTo>
                  <a:pt x="1536" y="1286"/>
                  <a:pt x="1516" y="1266"/>
                  <a:pt x="1491" y="1266"/>
                </a:cubicBezTo>
                <a:cubicBezTo>
                  <a:pt x="1443" y="1266"/>
                  <a:pt x="1443" y="1266"/>
                  <a:pt x="1443" y="1266"/>
                </a:cubicBezTo>
                <a:cubicBezTo>
                  <a:pt x="1443" y="973"/>
                  <a:pt x="1443" y="973"/>
                  <a:pt x="1443" y="973"/>
                </a:cubicBezTo>
                <a:cubicBezTo>
                  <a:pt x="1491" y="973"/>
                  <a:pt x="1491" y="973"/>
                  <a:pt x="1491" y="973"/>
                </a:cubicBezTo>
                <a:cubicBezTo>
                  <a:pt x="1516" y="973"/>
                  <a:pt x="1536" y="953"/>
                  <a:pt x="1536" y="928"/>
                </a:cubicBezTo>
                <a:cubicBezTo>
                  <a:pt x="1536" y="748"/>
                  <a:pt x="1536" y="748"/>
                  <a:pt x="1536" y="748"/>
                </a:cubicBezTo>
                <a:cubicBezTo>
                  <a:pt x="1536" y="726"/>
                  <a:pt x="1520" y="708"/>
                  <a:pt x="1499" y="704"/>
                </a:cubicBezTo>
                <a:cubicBezTo>
                  <a:pt x="1149" y="643"/>
                  <a:pt x="1149" y="643"/>
                  <a:pt x="1149" y="643"/>
                </a:cubicBezTo>
                <a:cubicBezTo>
                  <a:pt x="1145" y="484"/>
                  <a:pt x="1044" y="349"/>
                  <a:pt x="903" y="295"/>
                </a:cubicBezTo>
                <a:cubicBezTo>
                  <a:pt x="903" y="180"/>
                  <a:pt x="903" y="180"/>
                  <a:pt x="903" y="180"/>
                </a:cubicBezTo>
                <a:cubicBezTo>
                  <a:pt x="928" y="180"/>
                  <a:pt x="948" y="160"/>
                  <a:pt x="948" y="135"/>
                </a:cubicBezTo>
                <a:cubicBezTo>
                  <a:pt x="948" y="110"/>
                  <a:pt x="928" y="90"/>
                  <a:pt x="903" y="90"/>
                </a:cubicBezTo>
                <a:cubicBezTo>
                  <a:pt x="813" y="90"/>
                  <a:pt x="813" y="90"/>
                  <a:pt x="813" y="90"/>
                </a:cubicBezTo>
                <a:cubicBezTo>
                  <a:pt x="813" y="45"/>
                  <a:pt x="813" y="45"/>
                  <a:pt x="813" y="45"/>
                </a:cubicBezTo>
                <a:cubicBezTo>
                  <a:pt x="813" y="20"/>
                  <a:pt x="793" y="0"/>
                  <a:pt x="768" y="0"/>
                </a:cubicBezTo>
                <a:cubicBezTo>
                  <a:pt x="743" y="0"/>
                  <a:pt x="723" y="20"/>
                  <a:pt x="723" y="45"/>
                </a:cubicBezTo>
                <a:cubicBezTo>
                  <a:pt x="723" y="90"/>
                  <a:pt x="723" y="90"/>
                  <a:pt x="723" y="90"/>
                </a:cubicBezTo>
                <a:cubicBezTo>
                  <a:pt x="633" y="90"/>
                  <a:pt x="633" y="90"/>
                  <a:pt x="633" y="90"/>
                </a:cubicBezTo>
                <a:cubicBezTo>
                  <a:pt x="608" y="90"/>
                  <a:pt x="588" y="110"/>
                  <a:pt x="588" y="135"/>
                </a:cubicBezTo>
                <a:cubicBezTo>
                  <a:pt x="588" y="160"/>
                  <a:pt x="608" y="180"/>
                  <a:pt x="633" y="180"/>
                </a:cubicBezTo>
                <a:cubicBezTo>
                  <a:pt x="633" y="295"/>
                  <a:pt x="633" y="295"/>
                  <a:pt x="633" y="295"/>
                </a:cubicBezTo>
                <a:cubicBezTo>
                  <a:pt x="492" y="349"/>
                  <a:pt x="391" y="484"/>
                  <a:pt x="387" y="643"/>
                </a:cubicBezTo>
                <a:cubicBezTo>
                  <a:pt x="37" y="704"/>
                  <a:pt x="37" y="704"/>
                  <a:pt x="37" y="704"/>
                </a:cubicBezTo>
                <a:cubicBezTo>
                  <a:pt x="16" y="708"/>
                  <a:pt x="0" y="726"/>
                  <a:pt x="0" y="748"/>
                </a:cubicBezTo>
                <a:cubicBezTo>
                  <a:pt x="0" y="928"/>
                  <a:pt x="0" y="928"/>
                  <a:pt x="0" y="928"/>
                </a:cubicBezTo>
                <a:cubicBezTo>
                  <a:pt x="0" y="953"/>
                  <a:pt x="20" y="973"/>
                  <a:pt x="45" y="973"/>
                </a:cubicBezTo>
                <a:cubicBezTo>
                  <a:pt x="93" y="973"/>
                  <a:pt x="93" y="973"/>
                  <a:pt x="93" y="973"/>
                </a:cubicBezTo>
                <a:cubicBezTo>
                  <a:pt x="93" y="1266"/>
                  <a:pt x="93" y="1266"/>
                  <a:pt x="93" y="1266"/>
                </a:cubicBezTo>
                <a:cubicBezTo>
                  <a:pt x="45" y="1266"/>
                  <a:pt x="45" y="1266"/>
                  <a:pt x="45" y="1266"/>
                </a:cubicBezTo>
                <a:cubicBezTo>
                  <a:pt x="20" y="1266"/>
                  <a:pt x="0" y="1286"/>
                  <a:pt x="0" y="1311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lose/>
                <a:moveTo>
                  <a:pt x="723" y="180"/>
                </a:moveTo>
                <a:cubicBezTo>
                  <a:pt x="813" y="180"/>
                  <a:pt x="813" y="180"/>
                  <a:pt x="813" y="180"/>
                </a:cubicBezTo>
                <a:cubicBezTo>
                  <a:pt x="813" y="273"/>
                  <a:pt x="813" y="273"/>
                  <a:pt x="813" y="273"/>
                </a:cubicBezTo>
                <a:cubicBezTo>
                  <a:pt x="798" y="271"/>
                  <a:pt x="783" y="270"/>
                  <a:pt x="768" y="270"/>
                </a:cubicBezTo>
                <a:cubicBezTo>
                  <a:pt x="753" y="270"/>
                  <a:pt x="738" y="271"/>
                  <a:pt x="723" y="273"/>
                </a:cubicBezTo>
                <a:lnTo>
                  <a:pt x="723" y="180"/>
                </a:lnTo>
                <a:close/>
                <a:moveTo>
                  <a:pt x="768" y="360"/>
                </a:moveTo>
                <a:cubicBezTo>
                  <a:pt x="920" y="360"/>
                  <a:pt x="1046" y="478"/>
                  <a:pt x="1058" y="627"/>
                </a:cubicBezTo>
                <a:cubicBezTo>
                  <a:pt x="776" y="578"/>
                  <a:pt x="776" y="578"/>
                  <a:pt x="776" y="578"/>
                </a:cubicBezTo>
                <a:cubicBezTo>
                  <a:pt x="771" y="577"/>
                  <a:pt x="765" y="577"/>
                  <a:pt x="760" y="578"/>
                </a:cubicBezTo>
                <a:cubicBezTo>
                  <a:pt x="478" y="627"/>
                  <a:pt x="478" y="627"/>
                  <a:pt x="478" y="627"/>
                </a:cubicBezTo>
                <a:cubicBezTo>
                  <a:pt x="490" y="478"/>
                  <a:pt x="616" y="360"/>
                  <a:pt x="768" y="360"/>
                </a:cubicBezTo>
                <a:close/>
                <a:moveTo>
                  <a:pt x="90" y="883"/>
                </a:moveTo>
                <a:cubicBezTo>
                  <a:pt x="90" y="786"/>
                  <a:pt x="90" y="786"/>
                  <a:pt x="90" y="786"/>
                </a:cubicBezTo>
                <a:cubicBezTo>
                  <a:pt x="768" y="668"/>
                  <a:pt x="768" y="668"/>
                  <a:pt x="768" y="668"/>
                </a:cubicBezTo>
                <a:cubicBezTo>
                  <a:pt x="1446" y="786"/>
                  <a:pt x="1446" y="786"/>
                  <a:pt x="1446" y="786"/>
                </a:cubicBezTo>
                <a:cubicBezTo>
                  <a:pt x="1446" y="883"/>
                  <a:pt x="1446" y="883"/>
                  <a:pt x="1446" y="883"/>
                </a:cubicBezTo>
                <a:lnTo>
                  <a:pt x="90" y="883"/>
                </a:lnTo>
                <a:close/>
                <a:moveTo>
                  <a:pt x="1353" y="973"/>
                </a:moveTo>
                <a:cubicBezTo>
                  <a:pt x="1353" y="1266"/>
                  <a:pt x="1353" y="1266"/>
                  <a:pt x="1353" y="1266"/>
                </a:cubicBezTo>
                <a:cubicBezTo>
                  <a:pt x="1263" y="1266"/>
                  <a:pt x="1263" y="1266"/>
                  <a:pt x="1263" y="1266"/>
                </a:cubicBezTo>
                <a:cubicBezTo>
                  <a:pt x="1263" y="973"/>
                  <a:pt x="1263" y="973"/>
                  <a:pt x="1263" y="973"/>
                </a:cubicBezTo>
                <a:lnTo>
                  <a:pt x="1353" y="973"/>
                </a:lnTo>
                <a:close/>
                <a:moveTo>
                  <a:pt x="1173" y="973"/>
                </a:moveTo>
                <a:cubicBezTo>
                  <a:pt x="1173" y="1266"/>
                  <a:pt x="1173" y="1266"/>
                  <a:pt x="1173" y="1266"/>
                </a:cubicBezTo>
                <a:cubicBezTo>
                  <a:pt x="1083" y="1266"/>
                  <a:pt x="1083" y="1266"/>
                  <a:pt x="1083" y="1266"/>
                </a:cubicBezTo>
                <a:cubicBezTo>
                  <a:pt x="1083" y="973"/>
                  <a:pt x="1083" y="973"/>
                  <a:pt x="1083" y="973"/>
                </a:cubicBezTo>
                <a:lnTo>
                  <a:pt x="1173" y="973"/>
                </a:lnTo>
                <a:close/>
                <a:moveTo>
                  <a:pt x="993" y="973"/>
                </a:moveTo>
                <a:cubicBezTo>
                  <a:pt x="993" y="1266"/>
                  <a:pt x="993" y="1266"/>
                  <a:pt x="993" y="1266"/>
                </a:cubicBezTo>
                <a:cubicBezTo>
                  <a:pt x="903" y="1266"/>
                  <a:pt x="903" y="1266"/>
                  <a:pt x="903" y="1266"/>
                </a:cubicBezTo>
                <a:cubicBezTo>
                  <a:pt x="903" y="973"/>
                  <a:pt x="903" y="973"/>
                  <a:pt x="903" y="973"/>
                </a:cubicBezTo>
                <a:lnTo>
                  <a:pt x="993" y="973"/>
                </a:lnTo>
                <a:close/>
                <a:moveTo>
                  <a:pt x="813" y="973"/>
                </a:moveTo>
                <a:cubicBezTo>
                  <a:pt x="813" y="1266"/>
                  <a:pt x="813" y="1266"/>
                  <a:pt x="813" y="1266"/>
                </a:cubicBezTo>
                <a:cubicBezTo>
                  <a:pt x="723" y="1266"/>
                  <a:pt x="723" y="1266"/>
                  <a:pt x="723" y="1266"/>
                </a:cubicBezTo>
                <a:cubicBezTo>
                  <a:pt x="723" y="973"/>
                  <a:pt x="723" y="973"/>
                  <a:pt x="723" y="973"/>
                </a:cubicBezTo>
                <a:lnTo>
                  <a:pt x="813" y="973"/>
                </a:lnTo>
                <a:close/>
                <a:moveTo>
                  <a:pt x="633" y="973"/>
                </a:moveTo>
                <a:cubicBezTo>
                  <a:pt x="633" y="1266"/>
                  <a:pt x="633" y="1266"/>
                  <a:pt x="633" y="1266"/>
                </a:cubicBezTo>
                <a:cubicBezTo>
                  <a:pt x="543" y="1266"/>
                  <a:pt x="543" y="1266"/>
                  <a:pt x="543" y="1266"/>
                </a:cubicBezTo>
                <a:cubicBezTo>
                  <a:pt x="543" y="973"/>
                  <a:pt x="543" y="973"/>
                  <a:pt x="543" y="973"/>
                </a:cubicBezTo>
                <a:lnTo>
                  <a:pt x="633" y="973"/>
                </a:lnTo>
                <a:close/>
                <a:moveTo>
                  <a:pt x="453" y="973"/>
                </a:moveTo>
                <a:cubicBezTo>
                  <a:pt x="453" y="1266"/>
                  <a:pt x="453" y="1266"/>
                  <a:pt x="453" y="1266"/>
                </a:cubicBezTo>
                <a:cubicBezTo>
                  <a:pt x="363" y="1266"/>
                  <a:pt x="363" y="1266"/>
                  <a:pt x="363" y="1266"/>
                </a:cubicBezTo>
                <a:cubicBezTo>
                  <a:pt x="363" y="973"/>
                  <a:pt x="363" y="973"/>
                  <a:pt x="363" y="973"/>
                </a:cubicBezTo>
                <a:lnTo>
                  <a:pt x="453" y="973"/>
                </a:lnTo>
                <a:close/>
                <a:moveTo>
                  <a:pt x="273" y="973"/>
                </a:moveTo>
                <a:cubicBezTo>
                  <a:pt x="273" y="1266"/>
                  <a:pt x="273" y="1266"/>
                  <a:pt x="273" y="1266"/>
                </a:cubicBezTo>
                <a:cubicBezTo>
                  <a:pt x="183" y="1266"/>
                  <a:pt x="183" y="1266"/>
                  <a:pt x="183" y="1266"/>
                </a:cubicBezTo>
                <a:cubicBezTo>
                  <a:pt x="183" y="973"/>
                  <a:pt x="183" y="973"/>
                  <a:pt x="183" y="973"/>
                </a:cubicBezTo>
                <a:lnTo>
                  <a:pt x="273" y="973"/>
                </a:lnTo>
                <a:close/>
                <a:moveTo>
                  <a:pt x="1446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356"/>
                  <a:pt x="90" y="1356"/>
                  <a:pt x="90" y="1356"/>
                </a:cubicBezTo>
                <a:cubicBezTo>
                  <a:pt x="1446" y="1356"/>
                  <a:pt x="1446" y="1356"/>
                  <a:pt x="1446" y="1356"/>
                </a:cubicBezTo>
                <a:lnTo>
                  <a:pt x="1446" y="14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10749554" y="6474143"/>
            <a:ext cx="638487" cy="769859"/>
          </a:xfrm>
          <a:custGeom>
            <a:avLst/>
            <a:gdLst>
              <a:gd name="T0" fmla="*/ 1277 w 1277"/>
              <a:gd name="T1" fmla="*/ 681 h 1540"/>
              <a:gd name="T2" fmla="*/ 1157 w 1277"/>
              <a:gd name="T3" fmla="*/ 636 h 1540"/>
              <a:gd name="T4" fmla="*/ 1051 w 1277"/>
              <a:gd name="T5" fmla="*/ 258 h 1540"/>
              <a:gd name="T6" fmla="*/ 803 w 1277"/>
              <a:gd name="T7" fmla="*/ 38 h 1540"/>
              <a:gd name="T8" fmla="*/ 519 w 1277"/>
              <a:gd name="T9" fmla="*/ 0 h 1540"/>
              <a:gd name="T10" fmla="*/ 467 w 1277"/>
              <a:gd name="T11" fmla="*/ 83 h 1540"/>
              <a:gd name="T12" fmla="*/ 121 w 1277"/>
              <a:gd name="T13" fmla="*/ 572 h 1540"/>
              <a:gd name="T14" fmla="*/ 45 w 1277"/>
              <a:gd name="T15" fmla="*/ 636 h 1540"/>
              <a:gd name="T16" fmla="*/ 0 w 1277"/>
              <a:gd name="T17" fmla="*/ 861 h 1540"/>
              <a:gd name="T18" fmla="*/ 74 w 1277"/>
              <a:gd name="T19" fmla="*/ 906 h 1540"/>
              <a:gd name="T20" fmla="*/ 85 w 1277"/>
              <a:gd name="T21" fmla="*/ 1123 h 1540"/>
              <a:gd name="T22" fmla="*/ 230 w 1277"/>
              <a:gd name="T23" fmla="*/ 1157 h 1540"/>
              <a:gd name="T24" fmla="*/ 236 w 1277"/>
              <a:gd name="T25" fmla="*/ 1343 h 1540"/>
              <a:gd name="T26" fmla="*/ 480 w 1277"/>
              <a:gd name="T27" fmla="*/ 1534 h 1540"/>
              <a:gd name="T28" fmla="*/ 582 w 1277"/>
              <a:gd name="T29" fmla="*/ 1425 h 1540"/>
              <a:gd name="T30" fmla="*/ 746 w 1277"/>
              <a:gd name="T31" fmla="*/ 1514 h 1540"/>
              <a:gd name="T32" fmla="*/ 798 w 1277"/>
              <a:gd name="T33" fmla="*/ 1534 h 1540"/>
              <a:gd name="T34" fmla="*/ 1041 w 1277"/>
              <a:gd name="T35" fmla="*/ 1343 h 1540"/>
              <a:gd name="T36" fmla="*/ 1047 w 1277"/>
              <a:gd name="T37" fmla="*/ 1157 h 1540"/>
              <a:gd name="T38" fmla="*/ 1193 w 1277"/>
              <a:gd name="T39" fmla="*/ 1123 h 1540"/>
              <a:gd name="T40" fmla="*/ 1204 w 1277"/>
              <a:gd name="T41" fmla="*/ 906 h 1540"/>
              <a:gd name="T42" fmla="*/ 1277 w 1277"/>
              <a:gd name="T43" fmla="*/ 861 h 1540"/>
              <a:gd name="T44" fmla="*/ 1016 w 1277"/>
              <a:gd name="T45" fmla="*/ 1067 h 1540"/>
              <a:gd name="T46" fmla="*/ 902 w 1277"/>
              <a:gd name="T47" fmla="*/ 1220 h 1540"/>
              <a:gd name="T48" fmla="*/ 945 w 1277"/>
              <a:gd name="T49" fmla="*/ 1356 h 1540"/>
              <a:gd name="T50" fmla="*/ 758 w 1277"/>
              <a:gd name="T51" fmla="*/ 1353 h 1540"/>
              <a:gd name="T52" fmla="*/ 568 w 1277"/>
              <a:gd name="T53" fmla="*/ 1332 h 1540"/>
              <a:gd name="T54" fmla="*/ 472 w 1277"/>
              <a:gd name="T55" fmla="*/ 1437 h 1540"/>
              <a:gd name="T56" fmla="*/ 381 w 1277"/>
              <a:gd name="T57" fmla="*/ 1273 h 1540"/>
              <a:gd name="T58" fmla="*/ 304 w 1277"/>
              <a:gd name="T59" fmla="*/ 1098 h 1540"/>
              <a:gd name="T60" fmla="*/ 165 w 1277"/>
              <a:gd name="T61" fmla="*/ 1067 h 1540"/>
              <a:gd name="T62" fmla="*/ 165 w 1277"/>
              <a:gd name="T63" fmla="*/ 906 h 1540"/>
              <a:gd name="T64" fmla="*/ 436 w 1277"/>
              <a:gd name="T65" fmla="*/ 986 h 1540"/>
              <a:gd name="T66" fmla="*/ 841 w 1277"/>
              <a:gd name="T67" fmla="*/ 986 h 1540"/>
              <a:gd name="T68" fmla="*/ 1112 w 1277"/>
              <a:gd name="T69" fmla="*/ 906 h 1540"/>
              <a:gd name="T70" fmla="*/ 1112 w 1277"/>
              <a:gd name="T71" fmla="*/ 1067 h 1540"/>
              <a:gd name="T72" fmla="*/ 560 w 1277"/>
              <a:gd name="T73" fmla="*/ 906 h 1540"/>
              <a:gd name="T74" fmla="*/ 751 w 1277"/>
              <a:gd name="T75" fmla="*/ 986 h 1540"/>
              <a:gd name="T76" fmla="*/ 526 w 1277"/>
              <a:gd name="T77" fmla="*/ 986 h 1540"/>
              <a:gd name="T78" fmla="*/ 90 w 1277"/>
              <a:gd name="T79" fmla="*/ 816 h 1540"/>
              <a:gd name="T80" fmla="*/ 165 w 1277"/>
              <a:gd name="T81" fmla="*/ 726 h 1540"/>
              <a:gd name="T82" fmla="*/ 210 w 1277"/>
              <a:gd name="T83" fmla="*/ 572 h 1540"/>
              <a:gd name="T84" fmla="*/ 414 w 1277"/>
              <a:gd name="T85" fmla="*/ 419 h 1540"/>
              <a:gd name="T86" fmla="*/ 459 w 1277"/>
              <a:gd name="T87" fmla="*/ 471 h 1540"/>
              <a:gd name="T88" fmla="*/ 557 w 1277"/>
              <a:gd name="T89" fmla="*/ 90 h 1540"/>
              <a:gd name="T90" fmla="*/ 774 w 1277"/>
              <a:gd name="T91" fmla="*/ 433 h 1540"/>
              <a:gd name="T92" fmla="*/ 826 w 1277"/>
              <a:gd name="T93" fmla="*/ 471 h 1540"/>
              <a:gd name="T94" fmla="*/ 827 w 1277"/>
              <a:gd name="T95" fmla="*/ 188 h 1540"/>
              <a:gd name="T96" fmla="*/ 1067 w 1277"/>
              <a:gd name="T97" fmla="*/ 681 h 1540"/>
              <a:gd name="T98" fmla="*/ 1187 w 1277"/>
              <a:gd name="T99" fmla="*/ 726 h 1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77" h="1540">
                <a:moveTo>
                  <a:pt x="1277" y="861"/>
                </a:moveTo>
                <a:cubicBezTo>
                  <a:pt x="1277" y="681"/>
                  <a:pt x="1277" y="681"/>
                  <a:pt x="1277" y="681"/>
                </a:cubicBezTo>
                <a:cubicBezTo>
                  <a:pt x="1277" y="656"/>
                  <a:pt x="1257" y="636"/>
                  <a:pt x="1232" y="636"/>
                </a:cubicBezTo>
                <a:cubicBezTo>
                  <a:pt x="1157" y="636"/>
                  <a:pt x="1157" y="636"/>
                  <a:pt x="1157" y="636"/>
                </a:cubicBezTo>
                <a:cubicBezTo>
                  <a:pt x="1157" y="572"/>
                  <a:pt x="1157" y="572"/>
                  <a:pt x="1157" y="572"/>
                </a:cubicBezTo>
                <a:cubicBezTo>
                  <a:pt x="1157" y="458"/>
                  <a:pt x="1120" y="349"/>
                  <a:pt x="1051" y="258"/>
                </a:cubicBezTo>
                <a:cubicBezTo>
                  <a:pt x="990" y="178"/>
                  <a:pt x="905" y="117"/>
                  <a:pt x="810" y="83"/>
                </a:cubicBezTo>
                <a:cubicBezTo>
                  <a:pt x="803" y="38"/>
                  <a:pt x="803" y="38"/>
                  <a:pt x="803" y="38"/>
                </a:cubicBezTo>
                <a:cubicBezTo>
                  <a:pt x="800" y="16"/>
                  <a:pt x="781" y="0"/>
                  <a:pt x="759" y="0"/>
                </a:cubicBezTo>
                <a:cubicBezTo>
                  <a:pt x="519" y="0"/>
                  <a:pt x="519" y="0"/>
                  <a:pt x="519" y="0"/>
                </a:cubicBezTo>
                <a:cubicBezTo>
                  <a:pt x="497" y="0"/>
                  <a:pt x="478" y="16"/>
                  <a:pt x="474" y="38"/>
                </a:cubicBezTo>
                <a:cubicBezTo>
                  <a:pt x="467" y="83"/>
                  <a:pt x="467" y="83"/>
                  <a:pt x="467" y="83"/>
                </a:cubicBezTo>
                <a:cubicBezTo>
                  <a:pt x="373" y="117"/>
                  <a:pt x="288" y="178"/>
                  <a:pt x="227" y="258"/>
                </a:cubicBezTo>
                <a:cubicBezTo>
                  <a:pt x="157" y="349"/>
                  <a:pt x="121" y="458"/>
                  <a:pt x="121" y="572"/>
                </a:cubicBezTo>
                <a:cubicBezTo>
                  <a:pt x="121" y="636"/>
                  <a:pt x="121" y="636"/>
                  <a:pt x="121" y="636"/>
                </a:cubicBezTo>
                <a:cubicBezTo>
                  <a:pt x="45" y="636"/>
                  <a:pt x="45" y="636"/>
                  <a:pt x="45" y="636"/>
                </a:cubicBezTo>
                <a:cubicBezTo>
                  <a:pt x="21" y="636"/>
                  <a:pt x="0" y="656"/>
                  <a:pt x="0" y="681"/>
                </a:cubicBezTo>
                <a:cubicBezTo>
                  <a:pt x="0" y="861"/>
                  <a:pt x="0" y="861"/>
                  <a:pt x="0" y="861"/>
                </a:cubicBezTo>
                <a:cubicBezTo>
                  <a:pt x="0" y="886"/>
                  <a:pt x="21" y="906"/>
                  <a:pt x="45" y="906"/>
                </a:cubicBezTo>
                <a:cubicBezTo>
                  <a:pt x="74" y="906"/>
                  <a:pt x="74" y="906"/>
                  <a:pt x="74" y="906"/>
                </a:cubicBezTo>
                <a:cubicBezTo>
                  <a:pt x="70" y="933"/>
                  <a:pt x="68" y="959"/>
                  <a:pt x="68" y="986"/>
                </a:cubicBezTo>
                <a:cubicBezTo>
                  <a:pt x="68" y="1032"/>
                  <a:pt x="74" y="1078"/>
                  <a:pt x="85" y="1123"/>
                </a:cubicBezTo>
                <a:cubicBezTo>
                  <a:pt x="90" y="1143"/>
                  <a:pt x="108" y="1157"/>
                  <a:pt x="128" y="1157"/>
                </a:cubicBezTo>
                <a:cubicBezTo>
                  <a:pt x="230" y="1157"/>
                  <a:pt x="230" y="1157"/>
                  <a:pt x="230" y="1157"/>
                </a:cubicBezTo>
                <a:cubicBezTo>
                  <a:pt x="245" y="1192"/>
                  <a:pt x="264" y="1225"/>
                  <a:pt x="287" y="1255"/>
                </a:cubicBezTo>
                <a:cubicBezTo>
                  <a:pt x="236" y="1343"/>
                  <a:pt x="236" y="1343"/>
                  <a:pt x="236" y="1343"/>
                </a:cubicBezTo>
                <a:cubicBezTo>
                  <a:pt x="226" y="1361"/>
                  <a:pt x="229" y="1383"/>
                  <a:pt x="244" y="1398"/>
                </a:cubicBezTo>
                <a:cubicBezTo>
                  <a:pt x="310" y="1462"/>
                  <a:pt x="392" y="1509"/>
                  <a:pt x="480" y="1534"/>
                </a:cubicBezTo>
                <a:cubicBezTo>
                  <a:pt x="500" y="1540"/>
                  <a:pt x="521" y="1532"/>
                  <a:pt x="531" y="1514"/>
                </a:cubicBezTo>
                <a:cubicBezTo>
                  <a:pt x="582" y="1425"/>
                  <a:pt x="582" y="1425"/>
                  <a:pt x="582" y="1425"/>
                </a:cubicBezTo>
                <a:cubicBezTo>
                  <a:pt x="620" y="1430"/>
                  <a:pt x="658" y="1430"/>
                  <a:pt x="695" y="1425"/>
                </a:cubicBezTo>
                <a:cubicBezTo>
                  <a:pt x="746" y="1514"/>
                  <a:pt x="746" y="1514"/>
                  <a:pt x="746" y="1514"/>
                </a:cubicBezTo>
                <a:cubicBezTo>
                  <a:pt x="754" y="1528"/>
                  <a:pt x="769" y="1536"/>
                  <a:pt x="785" y="1536"/>
                </a:cubicBezTo>
                <a:cubicBezTo>
                  <a:pt x="789" y="1536"/>
                  <a:pt x="794" y="1536"/>
                  <a:pt x="798" y="1534"/>
                </a:cubicBezTo>
                <a:cubicBezTo>
                  <a:pt x="886" y="1509"/>
                  <a:pt x="967" y="1462"/>
                  <a:pt x="1034" y="1398"/>
                </a:cubicBezTo>
                <a:cubicBezTo>
                  <a:pt x="1049" y="1383"/>
                  <a:pt x="1052" y="1361"/>
                  <a:pt x="1041" y="1343"/>
                </a:cubicBezTo>
                <a:cubicBezTo>
                  <a:pt x="991" y="1255"/>
                  <a:pt x="991" y="1255"/>
                  <a:pt x="991" y="1255"/>
                </a:cubicBezTo>
                <a:cubicBezTo>
                  <a:pt x="1014" y="1225"/>
                  <a:pt x="1033" y="1192"/>
                  <a:pt x="1047" y="1157"/>
                </a:cubicBezTo>
                <a:cubicBezTo>
                  <a:pt x="1149" y="1157"/>
                  <a:pt x="1149" y="1157"/>
                  <a:pt x="1149" y="1157"/>
                </a:cubicBezTo>
                <a:cubicBezTo>
                  <a:pt x="1170" y="1157"/>
                  <a:pt x="1188" y="1143"/>
                  <a:pt x="1193" y="1123"/>
                </a:cubicBezTo>
                <a:cubicBezTo>
                  <a:pt x="1204" y="1078"/>
                  <a:pt x="1209" y="1032"/>
                  <a:pt x="1209" y="986"/>
                </a:cubicBezTo>
                <a:cubicBezTo>
                  <a:pt x="1209" y="959"/>
                  <a:pt x="1207" y="933"/>
                  <a:pt x="1204" y="906"/>
                </a:cubicBezTo>
                <a:cubicBezTo>
                  <a:pt x="1232" y="906"/>
                  <a:pt x="1232" y="906"/>
                  <a:pt x="1232" y="906"/>
                </a:cubicBezTo>
                <a:cubicBezTo>
                  <a:pt x="1257" y="906"/>
                  <a:pt x="1277" y="886"/>
                  <a:pt x="1277" y="861"/>
                </a:cubicBezTo>
                <a:close/>
                <a:moveTo>
                  <a:pt x="1112" y="1067"/>
                </a:moveTo>
                <a:cubicBezTo>
                  <a:pt x="1016" y="1067"/>
                  <a:pt x="1016" y="1067"/>
                  <a:pt x="1016" y="1067"/>
                </a:cubicBezTo>
                <a:cubicBezTo>
                  <a:pt x="997" y="1067"/>
                  <a:pt x="979" y="1079"/>
                  <a:pt x="973" y="1098"/>
                </a:cubicBezTo>
                <a:cubicBezTo>
                  <a:pt x="958" y="1143"/>
                  <a:pt x="934" y="1184"/>
                  <a:pt x="902" y="1220"/>
                </a:cubicBezTo>
                <a:cubicBezTo>
                  <a:pt x="889" y="1235"/>
                  <a:pt x="887" y="1256"/>
                  <a:pt x="897" y="1273"/>
                </a:cubicBezTo>
                <a:cubicBezTo>
                  <a:pt x="945" y="1356"/>
                  <a:pt x="945" y="1356"/>
                  <a:pt x="945" y="1356"/>
                </a:cubicBezTo>
                <a:cubicBezTo>
                  <a:pt x="904" y="1391"/>
                  <a:pt x="856" y="1418"/>
                  <a:pt x="806" y="1437"/>
                </a:cubicBezTo>
                <a:cubicBezTo>
                  <a:pt x="758" y="1353"/>
                  <a:pt x="758" y="1353"/>
                  <a:pt x="758" y="1353"/>
                </a:cubicBezTo>
                <a:cubicBezTo>
                  <a:pt x="748" y="1337"/>
                  <a:pt x="729" y="1328"/>
                  <a:pt x="710" y="1332"/>
                </a:cubicBezTo>
                <a:cubicBezTo>
                  <a:pt x="663" y="1341"/>
                  <a:pt x="614" y="1341"/>
                  <a:pt x="568" y="1332"/>
                </a:cubicBezTo>
                <a:cubicBezTo>
                  <a:pt x="549" y="1328"/>
                  <a:pt x="530" y="1337"/>
                  <a:pt x="520" y="1353"/>
                </a:cubicBezTo>
                <a:cubicBezTo>
                  <a:pt x="472" y="1437"/>
                  <a:pt x="472" y="1437"/>
                  <a:pt x="472" y="1437"/>
                </a:cubicBezTo>
                <a:cubicBezTo>
                  <a:pt x="421" y="1418"/>
                  <a:pt x="374" y="1391"/>
                  <a:pt x="332" y="1356"/>
                </a:cubicBezTo>
                <a:cubicBezTo>
                  <a:pt x="381" y="1273"/>
                  <a:pt x="381" y="1273"/>
                  <a:pt x="381" y="1273"/>
                </a:cubicBezTo>
                <a:cubicBezTo>
                  <a:pt x="390" y="1256"/>
                  <a:pt x="388" y="1235"/>
                  <a:pt x="375" y="1220"/>
                </a:cubicBezTo>
                <a:cubicBezTo>
                  <a:pt x="343" y="1184"/>
                  <a:pt x="319" y="1143"/>
                  <a:pt x="304" y="1098"/>
                </a:cubicBezTo>
                <a:cubicBezTo>
                  <a:pt x="298" y="1079"/>
                  <a:pt x="281" y="1067"/>
                  <a:pt x="262" y="1067"/>
                </a:cubicBezTo>
                <a:cubicBezTo>
                  <a:pt x="165" y="1067"/>
                  <a:pt x="165" y="1067"/>
                  <a:pt x="165" y="1067"/>
                </a:cubicBezTo>
                <a:cubicBezTo>
                  <a:pt x="161" y="1040"/>
                  <a:pt x="158" y="1013"/>
                  <a:pt x="158" y="986"/>
                </a:cubicBezTo>
                <a:cubicBezTo>
                  <a:pt x="158" y="959"/>
                  <a:pt x="161" y="933"/>
                  <a:pt x="165" y="906"/>
                </a:cubicBezTo>
                <a:cubicBezTo>
                  <a:pt x="453" y="906"/>
                  <a:pt x="453" y="906"/>
                  <a:pt x="453" y="906"/>
                </a:cubicBezTo>
                <a:cubicBezTo>
                  <a:pt x="442" y="931"/>
                  <a:pt x="436" y="958"/>
                  <a:pt x="436" y="986"/>
                </a:cubicBezTo>
                <a:cubicBezTo>
                  <a:pt x="436" y="1098"/>
                  <a:pt x="527" y="1189"/>
                  <a:pt x="639" y="1189"/>
                </a:cubicBezTo>
                <a:cubicBezTo>
                  <a:pt x="750" y="1189"/>
                  <a:pt x="841" y="1098"/>
                  <a:pt x="841" y="986"/>
                </a:cubicBezTo>
                <a:cubicBezTo>
                  <a:pt x="841" y="958"/>
                  <a:pt x="836" y="931"/>
                  <a:pt x="825" y="906"/>
                </a:cubicBezTo>
                <a:cubicBezTo>
                  <a:pt x="1112" y="906"/>
                  <a:pt x="1112" y="906"/>
                  <a:pt x="1112" y="906"/>
                </a:cubicBezTo>
                <a:cubicBezTo>
                  <a:pt x="1117" y="932"/>
                  <a:pt x="1119" y="959"/>
                  <a:pt x="1119" y="986"/>
                </a:cubicBezTo>
                <a:cubicBezTo>
                  <a:pt x="1119" y="1013"/>
                  <a:pt x="1117" y="1040"/>
                  <a:pt x="1112" y="1067"/>
                </a:cubicBezTo>
                <a:close/>
                <a:moveTo>
                  <a:pt x="526" y="986"/>
                </a:moveTo>
                <a:cubicBezTo>
                  <a:pt x="526" y="956"/>
                  <a:pt x="538" y="927"/>
                  <a:pt x="560" y="906"/>
                </a:cubicBezTo>
                <a:cubicBezTo>
                  <a:pt x="717" y="906"/>
                  <a:pt x="717" y="906"/>
                  <a:pt x="717" y="906"/>
                </a:cubicBezTo>
                <a:cubicBezTo>
                  <a:pt x="739" y="927"/>
                  <a:pt x="751" y="956"/>
                  <a:pt x="751" y="986"/>
                </a:cubicBezTo>
                <a:cubicBezTo>
                  <a:pt x="751" y="1049"/>
                  <a:pt x="701" y="1099"/>
                  <a:pt x="639" y="1099"/>
                </a:cubicBezTo>
                <a:cubicBezTo>
                  <a:pt x="577" y="1099"/>
                  <a:pt x="526" y="1049"/>
                  <a:pt x="526" y="986"/>
                </a:cubicBezTo>
                <a:close/>
                <a:moveTo>
                  <a:pt x="1187" y="816"/>
                </a:moveTo>
                <a:cubicBezTo>
                  <a:pt x="90" y="816"/>
                  <a:pt x="90" y="816"/>
                  <a:pt x="90" y="816"/>
                </a:cubicBezTo>
                <a:cubicBezTo>
                  <a:pt x="90" y="726"/>
                  <a:pt x="90" y="726"/>
                  <a:pt x="90" y="726"/>
                </a:cubicBezTo>
                <a:cubicBezTo>
                  <a:pt x="165" y="726"/>
                  <a:pt x="165" y="726"/>
                  <a:pt x="165" y="726"/>
                </a:cubicBezTo>
                <a:cubicBezTo>
                  <a:pt x="190" y="726"/>
                  <a:pt x="210" y="706"/>
                  <a:pt x="210" y="681"/>
                </a:cubicBezTo>
                <a:cubicBezTo>
                  <a:pt x="210" y="572"/>
                  <a:pt x="210" y="572"/>
                  <a:pt x="210" y="572"/>
                </a:cubicBezTo>
                <a:cubicBezTo>
                  <a:pt x="210" y="408"/>
                  <a:pt x="306" y="259"/>
                  <a:pt x="451" y="188"/>
                </a:cubicBezTo>
                <a:cubicBezTo>
                  <a:pt x="414" y="419"/>
                  <a:pt x="414" y="419"/>
                  <a:pt x="414" y="419"/>
                </a:cubicBezTo>
                <a:cubicBezTo>
                  <a:pt x="410" y="444"/>
                  <a:pt x="427" y="467"/>
                  <a:pt x="452" y="471"/>
                </a:cubicBezTo>
                <a:cubicBezTo>
                  <a:pt x="454" y="471"/>
                  <a:pt x="456" y="471"/>
                  <a:pt x="459" y="471"/>
                </a:cubicBezTo>
                <a:cubicBezTo>
                  <a:pt x="481" y="471"/>
                  <a:pt x="500" y="455"/>
                  <a:pt x="503" y="433"/>
                </a:cubicBezTo>
                <a:cubicBezTo>
                  <a:pt x="557" y="90"/>
                  <a:pt x="557" y="90"/>
                  <a:pt x="557" y="90"/>
                </a:cubicBezTo>
                <a:cubicBezTo>
                  <a:pt x="720" y="90"/>
                  <a:pt x="720" y="90"/>
                  <a:pt x="720" y="90"/>
                </a:cubicBezTo>
                <a:cubicBezTo>
                  <a:pt x="774" y="433"/>
                  <a:pt x="774" y="433"/>
                  <a:pt x="774" y="433"/>
                </a:cubicBezTo>
                <a:cubicBezTo>
                  <a:pt x="778" y="455"/>
                  <a:pt x="797" y="471"/>
                  <a:pt x="819" y="471"/>
                </a:cubicBezTo>
                <a:cubicBezTo>
                  <a:pt x="821" y="471"/>
                  <a:pt x="823" y="471"/>
                  <a:pt x="826" y="471"/>
                </a:cubicBezTo>
                <a:cubicBezTo>
                  <a:pt x="850" y="467"/>
                  <a:pt x="867" y="444"/>
                  <a:pt x="863" y="419"/>
                </a:cubicBezTo>
                <a:cubicBezTo>
                  <a:pt x="827" y="188"/>
                  <a:pt x="827" y="188"/>
                  <a:pt x="827" y="188"/>
                </a:cubicBezTo>
                <a:cubicBezTo>
                  <a:pt x="971" y="259"/>
                  <a:pt x="1067" y="408"/>
                  <a:pt x="1067" y="572"/>
                </a:cubicBezTo>
                <a:cubicBezTo>
                  <a:pt x="1067" y="681"/>
                  <a:pt x="1067" y="681"/>
                  <a:pt x="1067" y="681"/>
                </a:cubicBezTo>
                <a:cubicBezTo>
                  <a:pt x="1067" y="706"/>
                  <a:pt x="1087" y="726"/>
                  <a:pt x="1112" y="726"/>
                </a:cubicBezTo>
                <a:cubicBezTo>
                  <a:pt x="1187" y="726"/>
                  <a:pt x="1187" y="726"/>
                  <a:pt x="1187" y="726"/>
                </a:cubicBezTo>
                <a:lnTo>
                  <a:pt x="1187" y="8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17440269" y="6598319"/>
            <a:ext cx="768021" cy="521507"/>
          </a:xfrm>
          <a:custGeom>
            <a:avLst/>
            <a:gdLst>
              <a:gd name="T0" fmla="*/ 250 w 1536"/>
              <a:gd name="T1" fmla="*/ 953 h 1043"/>
              <a:gd name="T2" fmla="*/ 250 w 1536"/>
              <a:gd name="T3" fmla="*/ 1043 h 1043"/>
              <a:gd name="T4" fmla="*/ 655 w 1536"/>
              <a:gd name="T5" fmla="*/ 998 h 1043"/>
              <a:gd name="T6" fmla="*/ 565 w 1536"/>
              <a:gd name="T7" fmla="*/ 953 h 1043"/>
              <a:gd name="T8" fmla="*/ 816 w 1536"/>
              <a:gd name="T9" fmla="*/ 863 h 1043"/>
              <a:gd name="T10" fmla="*/ 861 w 1536"/>
              <a:gd name="T11" fmla="*/ 222 h 1043"/>
              <a:gd name="T12" fmla="*/ 45 w 1536"/>
              <a:gd name="T13" fmla="*/ 177 h 1043"/>
              <a:gd name="T14" fmla="*/ 0 w 1536"/>
              <a:gd name="T15" fmla="*/ 818 h 1043"/>
              <a:gd name="T16" fmla="*/ 295 w 1536"/>
              <a:gd name="T17" fmla="*/ 863 h 1043"/>
              <a:gd name="T18" fmla="*/ 475 w 1536"/>
              <a:gd name="T19" fmla="*/ 953 h 1043"/>
              <a:gd name="T20" fmla="*/ 385 w 1536"/>
              <a:gd name="T21" fmla="*/ 863 h 1043"/>
              <a:gd name="T22" fmla="*/ 475 w 1536"/>
              <a:gd name="T23" fmla="*/ 953 h 1043"/>
              <a:gd name="T24" fmla="*/ 90 w 1536"/>
              <a:gd name="T25" fmla="*/ 267 h 1043"/>
              <a:gd name="T26" fmla="*/ 771 w 1536"/>
              <a:gd name="T27" fmla="*/ 773 h 1043"/>
              <a:gd name="T28" fmla="*/ 1536 w 1536"/>
              <a:gd name="T29" fmla="*/ 45 h 1043"/>
              <a:gd name="T30" fmla="*/ 996 w 1536"/>
              <a:gd name="T31" fmla="*/ 0 h 1043"/>
              <a:gd name="T32" fmla="*/ 951 w 1536"/>
              <a:gd name="T33" fmla="*/ 998 h 1043"/>
              <a:gd name="T34" fmla="*/ 1491 w 1536"/>
              <a:gd name="T35" fmla="*/ 1043 h 1043"/>
              <a:gd name="T36" fmla="*/ 1536 w 1536"/>
              <a:gd name="T37" fmla="*/ 45 h 1043"/>
              <a:gd name="T38" fmla="*/ 1041 w 1536"/>
              <a:gd name="T39" fmla="*/ 953 h 1043"/>
              <a:gd name="T40" fmla="*/ 1233 w 1536"/>
              <a:gd name="T41" fmla="*/ 862 h 1043"/>
              <a:gd name="T42" fmla="*/ 1254 w 1536"/>
              <a:gd name="T43" fmla="*/ 862 h 1043"/>
              <a:gd name="T44" fmla="*/ 1446 w 1536"/>
              <a:gd name="T45" fmla="*/ 953 h 1043"/>
              <a:gd name="T46" fmla="*/ 1243 w 1536"/>
              <a:gd name="T47" fmla="*/ 772 h 1043"/>
              <a:gd name="T48" fmla="*/ 1041 w 1536"/>
              <a:gd name="T49" fmla="*/ 402 h 1043"/>
              <a:gd name="T50" fmla="*/ 1243 w 1536"/>
              <a:gd name="T51" fmla="*/ 450 h 1043"/>
              <a:gd name="T52" fmla="*/ 1446 w 1536"/>
              <a:gd name="T53" fmla="*/ 402 h 1043"/>
              <a:gd name="T54" fmla="*/ 1446 w 1536"/>
              <a:gd name="T55" fmla="*/ 310 h 1043"/>
              <a:gd name="T56" fmla="*/ 1041 w 1536"/>
              <a:gd name="T57" fmla="*/ 310 h 1043"/>
              <a:gd name="T58" fmla="*/ 1446 w 1536"/>
              <a:gd name="T59" fmla="*/ 90 h 1043"/>
              <a:gd name="T60" fmla="*/ 1168 w 1536"/>
              <a:gd name="T61" fmla="*/ 222 h 1043"/>
              <a:gd name="T62" fmla="*/ 1273 w 1536"/>
              <a:gd name="T63" fmla="*/ 177 h 1043"/>
              <a:gd name="T64" fmla="*/ 1273 w 1536"/>
              <a:gd name="T65" fmla="*/ 267 h 1043"/>
              <a:gd name="T66" fmla="*/ 1168 w 1536"/>
              <a:gd name="T67" fmla="*/ 222 h 10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36" h="1043">
                <a:moveTo>
                  <a:pt x="295" y="953"/>
                </a:moveTo>
                <a:cubicBezTo>
                  <a:pt x="250" y="953"/>
                  <a:pt x="250" y="953"/>
                  <a:pt x="250" y="953"/>
                </a:cubicBezTo>
                <a:cubicBezTo>
                  <a:pt x="226" y="953"/>
                  <a:pt x="205" y="974"/>
                  <a:pt x="205" y="998"/>
                </a:cubicBezTo>
                <a:cubicBezTo>
                  <a:pt x="205" y="1023"/>
                  <a:pt x="226" y="1043"/>
                  <a:pt x="250" y="1043"/>
                </a:cubicBezTo>
                <a:cubicBezTo>
                  <a:pt x="610" y="1043"/>
                  <a:pt x="610" y="1043"/>
                  <a:pt x="610" y="1043"/>
                </a:cubicBezTo>
                <a:cubicBezTo>
                  <a:pt x="635" y="1043"/>
                  <a:pt x="655" y="1023"/>
                  <a:pt x="655" y="998"/>
                </a:cubicBezTo>
                <a:cubicBezTo>
                  <a:pt x="655" y="974"/>
                  <a:pt x="635" y="953"/>
                  <a:pt x="610" y="953"/>
                </a:cubicBezTo>
                <a:cubicBezTo>
                  <a:pt x="565" y="953"/>
                  <a:pt x="565" y="953"/>
                  <a:pt x="565" y="953"/>
                </a:cubicBezTo>
                <a:cubicBezTo>
                  <a:pt x="565" y="863"/>
                  <a:pt x="565" y="863"/>
                  <a:pt x="565" y="863"/>
                </a:cubicBezTo>
                <a:cubicBezTo>
                  <a:pt x="816" y="863"/>
                  <a:pt x="816" y="863"/>
                  <a:pt x="816" y="863"/>
                </a:cubicBezTo>
                <a:cubicBezTo>
                  <a:pt x="841" y="863"/>
                  <a:pt x="861" y="843"/>
                  <a:pt x="861" y="818"/>
                </a:cubicBezTo>
                <a:cubicBezTo>
                  <a:pt x="861" y="222"/>
                  <a:pt x="861" y="222"/>
                  <a:pt x="861" y="222"/>
                </a:cubicBezTo>
                <a:cubicBezTo>
                  <a:pt x="861" y="197"/>
                  <a:pt x="841" y="177"/>
                  <a:pt x="816" y="177"/>
                </a:cubicBezTo>
                <a:cubicBezTo>
                  <a:pt x="45" y="177"/>
                  <a:pt x="45" y="177"/>
                  <a:pt x="45" y="177"/>
                </a:cubicBezTo>
                <a:cubicBezTo>
                  <a:pt x="20" y="177"/>
                  <a:pt x="0" y="197"/>
                  <a:pt x="0" y="222"/>
                </a:cubicBezTo>
                <a:cubicBezTo>
                  <a:pt x="0" y="818"/>
                  <a:pt x="0" y="818"/>
                  <a:pt x="0" y="818"/>
                </a:cubicBezTo>
                <a:cubicBezTo>
                  <a:pt x="0" y="843"/>
                  <a:pt x="20" y="863"/>
                  <a:pt x="45" y="863"/>
                </a:cubicBezTo>
                <a:cubicBezTo>
                  <a:pt x="295" y="863"/>
                  <a:pt x="295" y="863"/>
                  <a:pt x="295" y="863"/>
                </a:cubicBezTo>
                <a:lnTo>
                  <a:pt x="295" y="953"/>
                </a:lnTo>
                <a:close/>
                <a:moveTo>
                  <a:pt x="475" y="953"/>
                </a:moveTo>
                <a:cubicBezTo>
                  <a:pt x="385" y="953"/>
                  <a:pt x="385" y="953"/>
                  <a:pt x="385" y="953"/>
                </a:cubicBezTo>
                <a:cubicBezTo>
                  <a:pt x="385" y="863"/>
                  <a:pt x="385" y="863"/>
                  <a:pt x="385" y="863"/>
                </a:cubicBezTo>
                <a:cubicBezTo>
                  <a:pt x="475" y="863"/>
                  <a:pt x="475" y="863"/>
                  <a:pt x="475" y="863"/>
                </a:cubicBezTo>
                <a:lnTo>
                  <a:pt x="475" y="953"/>
                </a:lnTo>
                <a:close/>
                <a:moveTo>
                  <a:pt x="90" y="773"/>
                </a:moveTo>
                <a:cubicBezTo>
                  <a:pt x="90" y="267"/>
                  <a:pt x="90" y="267"/>
                  <a:pt x="90" y="267"/>
                </a:cubicBezTo>
                <a:cubicBezTo>
                  <a:pt x="771" y="267"/>
                  <a:pt x="771" y="267"/>
                  <a:pt x="771" y="267"/>
                </a:cubicBezTo>
                <a:cubicBezTo>
                  <a:pt x="771" y="773"/>
                  <a:pt x="771" y="773"/>
                  <a:pt x="771" y="773"/>
                </a:cubicBezTo>
                <a:lnTo>
                  <a:pt x="90" y="773"/>
                </a:lnTo>
                <a:close/>
                <a:moveTo>
                  <a:pt x="1536" y="45"/>
                </a:moveTo>
                <a:cubicBezTo>
                  <a:pt x="1536" y="20"/>
                  <a:pt x="1516" y="0"/>
                  <a:pt x="1491" y="0"/>
                </a:cubicBezTo>
                <a:cubicBezTo>
                  <a:pt x="996" y="0"/>
                  <a:pt x="996" y="0"/>
                  <a:pt x="996" y="0"/>
                </a:cubicBezTo>
                <a:cubicBezTo>
                  <a:pt x="971" y="0"/>
                  <a:pt x="951" y="20"/>
                  <a:pt x="951" y="45"/>
                </a:cubicBezTo>
                <a:cubicBezTo>
                  <a:pt x="951" y="998"/>
                  <a:pt x="951" y="998"/>
                  <a:pt x="951" y="998"/>
                </a:cubicBezTo>
                <a:cubicBezTo>
                  <a:pt x="951" y="1023"/>
                  <a:pt x="971" y="1043"/>
                  <a:pt x="996" y="1043"/>
                </a:cubicBezTo>
                <a:cubicBezTo>
                  <a:pt x="1491" y="1043"/>
                  <a:pt x="1491" y="1043"/>
                  <a:pt x="1491" y="1043"/>
                </a:cubicBezTo>
                <a:cubicBezTo>
                  <a:pt x="1516" y="1043"/>
                  <a:pt x="1536" y="1023"/>
                  <a:pt x="1536" y="998"/>
                </a:cubicBezTo>
                <a:lnTo>
                  <a:pt x="1536" y="45"/>
                </a:lnTo>
                <a:close/>
                <a:moveTo>
                  <a:pt x="1446" y="953"/>
                </a:moveTo>
                <a:cubicBezTo>
                  <a:pt x="1041" y="953"/>
                  <a:pt x="1041" y="953"/>
                  <a:pt x="1041" y="953"/>
                </a:cubicBezTo>
                <a:cubicBezTo>
                  <a:pt x="1041" y="816"/>
                  <a:pt x="1041" y="816"/>
                  <a:pt x="1041" y="816"/>
                </a:cubicBezTo>
                <a:cubicBezTo>
                  <a:pt x="1233" y="862"/>
                  <a:pt x="1233" y="862"/>
                  <a:pt x="1233" y="862"/>
                </a:cubicBezTo>
                <a:cubicBezTo>
                  <a:pt x="1236" y="863"/>
                  <a:pt x="1240" y="863"/>
                  <a:pt x="1243" y="863"/>
                </a:cubicBezTo>
                <a:cubicBezTo>
                  <a:pt x="1247" y="863"/>
                  <a:pt x="1251" y="863"/>
                  <a:pt x="1254" y="862"/>
                </a:cubicBezTo>
                <a:cubicBezTo>
                  <a:pt x="1446" y="816"/>
                  <a:pt x="1446" y="816"/>
                  <a:pt x="1446" y="816"/>
                </a:cubicBezTo>
                <a:lnTo>
                  <a:pt x="1446" y="953"/>
                </a:lnTo>
                <a:close/>
                <a:moveTo>
                  <a:pt x="1446" y="723"/>
                </a:moveTo>
                <a:cubicBezTo>
                  <a:pt x="1243" y="772"/>
                  <a:pt x="1243" y="772"/>
                  <a:pt x="1243" y="772"/>
                </a:cubicBezTo>
                <a:cubicBezTo>
                  <a:pt x="1041" y="723"/>
                  <a:pt x="1041" y="723"/>
                  <a:pt x="1041" y="723"/>
                </a:cubicBezTo>
                <a:cubicBezTo>
                  <a:pt x="1041" y="402"/>
                  <a:pt x="1041" y="402"/>
                  <a:pt x="1041" y="402"/>
                </a:cubicBezTo>
                <a:cubicBezTo>
                  <a:pt x="1233" y="449"/>
                  <a:pt x="1233" y="449"/>
                  <a:pt x="1233" y="449"/>
                </a:cubicBezTo>
                <a:cubicBezTo>
                  <a:pt x="1236" y="450"/>
                  <a:pt x="1240" y="450"/>
                  <a:pt x="1243" y="450"/>
                </a:cubicBezTo>
                <a:cubicBezTo>
                  <a:pt x="1247" y="450"/>
                  <a:pt x="1251" y="450"/>
                  <a:pt x="1254" y="449"/>
                </a:cubicBezTo>
                <a:cubicBezTo>
                  <a:pt x="1446" y="402"/>
                  <a:pt x="1446" y="402"/>
                  <a:pt x="1446" y="402"/>
                </a:cubicBezTo>
                <a:lnTo>
                  <a:pt x="1446" y="723"/>
                </a:lnTo>
                <a:close/>
                <a:moveTo>
                  <a:pt x="1446" y="310"/>
                </a:moveTo>
                <a:cubicBezTo>
                  <a:pt x="1243" y="359"/>
                  <a:pt x="1243" y="359"/>
                  <a:pt x="1243" y="359"/>
                </a:cubicBezTo>
                <a:cubicBezTo>
                  <a:pt x="1041" y="310"/>
                  <a:pt x="1041" y="310"/>
                  <a:pt x="1041" y="310"/>
                </a:cubicBezTo>
                <a:cubicBezTo>
                  <a:pt x="1041" y="90"/>
                  <a:pt x="1041" y="90"/>
                  <a:pt x="1041" y="90"/>
                </a:cubicBezTo>
                <a:cubicBezTo>
                  <a:pt x="1446" y="90"/>
                  <a:pt x="1446" y="90"/>
                  <a:pt x="1446" y="90"/>
                </a:cubicBezTo>
                <a:lnTo>
                  <a:pt x="1446" y="310"/>
                </a:lnTo>
                <a:close/>
                <a:moveTo>
                  <a:pt x="1168" y="222"/>
                </a:moveTo>
                <a:cubicBezTo>
                  <a:pt x="1168" y="197"/>
                  <a:pt x="1189" y="177"/>
                  <a:pt x="1213" y="177"/>
                </a:cubicBezTo>
                <a:cubicBezTo>
                  <a:pt x="1273" y="177"/>
                  <a:pt x="1273" y="177"/>
                  <a:pt x="1273" y="177"/>
                </a:cubicBezTo>
                <a:cubicBezTo>
                  <a:pt x="1298" y="177"/>
                  <a:pt x="1318" y="197"/>
                  <a:pt x="1318" y="222"/>
                </a:cubicBezTo>
                <a:cubicBezTo>
                  <a:pt x="1318" y="247"/>
                  <a:pt x="1298" y="267"/>
                  <a:pt x="1273" y="267"/>
                </a:cubicBezTo>
                <a:cubicBezTo>
                  <a:pt x="1213" y="267"/>
                  <a:pt x="1213" y="267"/>
                  <a:pt x="1213" y="267"/>
                </a:cubicBezTo>
                <a:cubicBezTo>
                  <a:pt x="1189" y="267"/>
                  <a:pt x="1168" y="247"/>
                  <a:pt x="1168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9721596" y="6475061"/>
            <a:ext cx="708001" cy="768022"/>
          </a:xfrm>
          <a:custGeom>
            <a:avLst/>
            <a:gdLst>
              <a:gd name="T0" fmla="*/ 873 w 1416"/>
              <a:gd name="T1" fmla="*/ 1536 h 1536"/>
              <a:gd name="T2" fmla="*/ 1416 w 1416"/>
              <a:gd name="T3" fmla="*/ 1491 h 1536"/>
              <a:gd name="T4" fmla="*/ 1371 w 1416"/>
              <a:gd name="T5" fmla="*/ 543 h 1536"/>
              <a:gd name="T6" fmla="*/ 1347 w 1416"/>
              <a:gd name="T7" fmla="*/ 228 h 1536"/>
              <a:gd name="T8" fmla="*/ 942 w 1416"/>
              <a:gd name="T9" fmla="*/ 183 h 1536"/>
              <a:gd name="T10" fmla="*/ 897 w 1416"/>
              <a:gd name="T11" fmla="*/ 543 h 1536"/>
              <a:gd name="T12" fmla="*/ 579 w 1416"/>
              <a:gd name="T13" fmla="*/ 450 h 1536"/>
              <a:gd name="T14" fmla="*/ 714 w 1416"/>
              <a:gd name="T15" fmla="*/ 405 h 1536"/>
              <a:gd name="T16" fmla="*/ 669 w 1416"/>
              <a:gd name="T17" fmla="*/ 0 h 1536"/>
              <a:gd name="T18" fmla="*/ 174 w 1416"/>
              <a:gd name="T19" fmla="*/ 45 h 1536"/>
              <a:gd name="T20" fmla="*/ 219 w 1416"/>
              <a:gd name="T21" fmla="*/ 450 h 1536"/>
              <a:gd name="T22" fmla="*/ 309 w 1416"/>
              <a:gd name="T23" fmla="*/ 543 h 1536"/>
              <a:gd name="T24" fmla="*/ 0 w 1416"/>
              <a:gd name="T25" fmla="*/ 588 h 1536"/>
              <a:gd name="T26" fmla="*/ 45 w 1416"/>
              <a:gd name="T27" fmla="*/ 1536 h 1536"/>
              <a:gd name="T28" fmla="*/ 90 w 1416"/>
              <a:gd name="T29" fmla="*/ 813 h 1536"/>
              <a:gd name="T30" fmla="*/ 828 w 1416"/>
              <a:gd name="T31" fmla="*/ 1491 h 1536"/>
              <a:gd name="T32" fmla="*/ 918 w 1416"/>
              <a:gd name="T33" fmla="*/ 1446 h 1536"/>
              <a:gd name="T34" fmla="*/ 1326 w 1416"/>
              <a:gd name="T35" fmla="*/ 1173 h 1536"/>
              <a:gd name="T36" fmla="*/ 1326 w 1416"/>
              <a:gd name="T37" fmla="*/ 1083 h 1536"/>
              <a:gd name="T38" fmla="*/ 918 w 1416"/>
              <a:gd name="T39" fmla="*/ 813 h 1536"/>
              <a:gd name="T40" fmla="*/ 1326 w 1416"/>
              <a:gd name="T41" fmla="*/ 1083 h 1536"/>
              <a:gd name="T42" fmla="*/ 1257 w 1416"/>
              <a:gd name="T43" fmla="*/ 273 h 1536"/>
              <a:gd name="T44" fmla="*/ 1167 w 1416"/>
              <a:gd name="T45" fmla="*/ 543 h 1536"/>
              <a:gd name="T46" fmla="*/ 987 w 1416"/>
              <a:gd name="T47" fmla="*/ 273 h 1536"/>
              <a:gd name="T48" fmla="*/ 1077 w 1416"/>
              <a:gd name="T49" fmla="*/ 543 h 1536"/>
              <a:gd name="T50" fmla="*/ 987 w 1416"/>
              <a:gd name="T51" fmla="*/ 273 h 1536"/>
              <a:gd name="T52" fmla="*/ 264 w 1416"/>
              <a:gd name="T53" fmla="*/ 90 h 1536"/>
              <a:gd name="T54" fmla="*/ 624 w 1416"/>
              <a:gd name="T55" fmla="*/ 360 h 1536"/>
              <a:gd name="T56" fmla="*/ 489 w 1416"/>
              <a:gd name="T57" fmla="*/ 450 h 1536"/>
              <a:gd name="T58" fmla="*/ 399 w 1416"/>
              <a:gd name="T59" fmla="*/ 543 h 1536"/>
              <a:gd name="T60" fmla="*/ 489 w 1416"/>
              <a:gd name="T61" fmla="*/ 450 h 1536"/>
              <a:gd name="T62" fmla="*/ 90 w 1416"/>
              <a:gd name="T63" fmla="*/ 633 h 1536"/>
              <a:gd name="T64" fmla="*/ 1326 w 1416"/>
              <a:gd name="T65" fmla="*/ 723 h 1536"/>
              <a:gd name="T66" fmla="*/ 1053 w 1416"/>
              <a:gd name="T67" fmla="*/ 950 h 1536"/>
              <a:gd name="T68" fmla="*/ 1143 w 1416"/>
              <a:gd name="T69" fmla="*/ 905 h 1536"/>
              <a:gd name="T70" fmla="*/ 1143 w 1416"/>
              <a:gd name="T71" fmla="*/ 995 h 1536"/>
              <a:gd name="T72" fmla="*/ 1053 w 1416"/>
              <a:gd name="T73" fmla="*/ 950 h 1536"/>
              <a:gd name="T74" fmla="*/ 1098 w 1416"/>
              <a:gd name="T75" fmla="*/ 1265 h 1536"/>
              <a:gd name="T76" fmla="*/ 1188 w 1416"/>
              <a:gd name="T77" fmla="*/ 1310 h 1536"/>
              <a:gd name="T78" fmla="*/ 1098 w 1416"/>
              <a:gd name="T79" fmla="*/ 135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16" h="1536">
                <a:moveTo>
                  <a:pt x="828" y="1491"/>
                </a:moveTo>
                <a:cubicBezTo>
                  <a:pt x="828" y="1516"/>
                  <a:pt x="848" y="1536"/>
                  <a:pt x="873" y="1536"/>
                </a:cubicBezTo>
                <a:cubicBezTo>
                  <a:pt x="1371" y="1536"/>
                  <a:pt x="1371" y="1536"/>
                  <a:pt x="1371" y="1536"/>
                </a:cubicBezTo>
                <a:cubicBezTo>
                  <a:pt x="1396" y="1536"/>
                  <a:pt x="1416" y="1516"/>
                  <a:pt x="1416" y="1491"/>
                </a:cubicBezTo>
                <a:cubicBezTo>
                  <a:pt x="1416" y="588"/>
                  <a:pt x="1416" y="588"/>
                  <a:pt x="1416" y="588"/>
                </a:cubicBezTo>
                <a:cubicBezTo>
                  <a:pt x="1416" y="563"/>
                  <a:pt x="1396" y="543"/>
                  <a:pt x="1371" y="543"/>
                </a:cubicBezTo>
                <a:cubicBezTo>
                  <a:pt x="1347" y="543"/>
                  <a:pt x="1347" y="543"/>
                  <a:pt x="1347" y="543"/>
                </a:cubicBezTo>
                <a:cubicBezTo>
                  <a:pt x="1347" y="228"/>
                  <a:pt x="1347" y="228"/>
                  <a:pt x="1347" y="228"/>
                </a:cubicBezTo>
                <a:cubicBezTo>
                  <a:pt x="1347" y="203"/>
                  <a:pt x="1327" y="183"/>
                  <a:pt x="1302" y="183"/>
                </a:cubicBezTo>
                <a:cubicBezTo>
                  <a:pt x="942" y="183"/>
                  <a:pt x="942" y="183"/>
                  <a:pt x="942" y="183"/>
                </a:cubicBezTo>
                <a:cubicBezTo>
                  <a:pt x="917" y="183"/>
                  <a:pt x="897" y="203"/>
                  <a:pt x="897" y="228"/>
                </a:cubicBezTo>
                <a:cubicBezTo>
                  <a:pt x="897" y="543"/>
                  <a:pt x="897" y="543"/>
                  <a:pt x="897" y="543"/>
                </a:cubicBezTo>
                <a:cubicBezTo>
                  <a:pt x="579" y="543"/>
                  <a:pt x="579" y="543"/>
                  <a:pt x="579" y="543"/>
                </a:cubicBezTo>
                <a:cubicBezTo>
                  <a:pt x="579" y="450"/>
                  <a:pt x="579" y="450"/>
                  <a:pt x="579" y="450"/>
                </a:cubicBezTo>
                <a:cubicBezTo>
                  <a:pt x="669" y="450"/>
                  <a:pt x="669" y="450"/>
                  <a:pt x="669" y="450"/>
                </a:cubicBezTo>
                <a:cubicBezTo>
                  <a:pt x="694" y="450"/>
                  <a:pt x="714" y="430"/>
                  <a:pt x="714" y="405"/>
                </a:cubicBezTo>
                <a:cubicBezTo>
                  <a:pt x="714" y="45"/>
                  <a:pt x="714" y="45"/>
                  <a:pt x="714" y="45"/>
                </a:cubicBezTo>
                <a:cubicBezTo>
                  <a:pt x="714" y="20"/>
                  <a:pt x="694" y="0"/>
                  <a:pt x="669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194" y="0"/>
                  <a:pt x="174" y="20"/>
                  <a:pt x="174" y="45"/>
                </a:cubicBezTo>
                <a:cubicBezTo>
                  <a:pt x="174" y="405"/>
                  <a:pt x="174" y="405"/>
                  <a:pt x="174" y="405"/>
                </a:cubicBezTo>
                <a:cubicBezTo>
                  <a:pt x="174" y="430"/>
                  <a:pt x="194" y="450"/>
                  <a:pt x="219" y="450"/>
                </a:cubicBezTo>
                <a:cubicBezTo>
                  <a:pt x="309" y="450"/>
                  <a:pt x="309" y="450"/>
                  <a:pt x="309" y="450"/>
                </a:cubicBezTo>
                <a:cubicBezTo>
                  <a:pt x="309" y="543"/>
                  <a:pt x="309" y="543"/>
                  <a:pt x="309" y="543"/>
                </a:cubicBezTo>
                <a:cubicBezTo>
                  <a:pt x="45" y="543"/>
                  <a:pt x="45" y="543"/>
                  <a:pt x="45" y="543"/>
                </a:cubicBezTo>
                <a:cubicBezTo>
                  <a:pt x="20" y="543"/>
                  <a:pt x="0" y="563"/>
                  <a:pt x="0" y="588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70" y="1536"/>
                  <a:pt x="90" y="1516"/>
                  <a:pt x="90" y="1491"/>
                </a:cubicBezTo>
                <a:cubicBezTo>
                  <a:pt x="90" y="813"/>
                  <a:pt x="90" y="813"/>
                  <a:pt x="90" y="813"/>
                </a:cubicBezTo>
                <a:cubicBezTo>
                  <a:pt x="828" y="813"/>
                  <a:pt x="828" y="813"/>
                  <a:pt x="828" y="813"/>
                </a:cubicBezTo>
                <a:lnTo>
                  <a:pt x="828" y="1491"/>
                </a:lnTo>
                <a:close/>
                <a:moveTo>
                  <a:pt x="1326" y="1446"/>
                </a:moveTo>
                <a:cubicBezTo>
                  <a:pt x="918" y="1446"/>
                  <a:pt x="918" y="1446"/>
                  <a:pt x="918" y="1446"/>
                </a:cubicBezTo>
                <a:cubicBezTo>
                  <a:pt x="918" y="1173"/>
                  <a:pt x="918" y="1173"/>
                  <a:pt x="918" y="1173"/>
                </a:cubicBezTo>
                <a:cubicBezTo>
                  <a:pt x="1326" y="1173"/>
                  <a:pt x="1326" y="1173"/>
                  <a:pt x="1326" y="1173"/>
                </a:cubicBezTo>
                <a:lnTo>
                  <a:pt x="1326" y="1446"/>
                </a:lnTo>
                <a:close/>
                <a:moveTo>
                  <a:pt x="1326" y="1083"/>
                </a:moveTo>
                <a:cubicBezTo>
                  <a:pt x="918" y="1083"/>
                  <a:pt x="918" y="1083"/>
                  <a:pt x="918" y="1083"/>
                </a:cubicBezTo>
                <a:cubicBezTo>
                  <a:pt x="918" y="813"/>
                  <a:pt x="918" y="813"/>
                  <a:pt x="918" y="813"/>
                </a:cubicBezTo>
                <a:cubicBezTo>
                  <a:pt x="1326" y="813"/>
                  <a:pt x="1326" y="813"/>
                  <a:pt x="1326" y="813"/>
                </a:cubicBezTo>
                <a:lnTo>
                  <a:pt x="1326" y="1083"/>
                </a:lnTo>
                <a:close/>
                <a:moveTo>
                  <a:pt x="1167" y="273"/>
                </a:moveTo>
                <a:cubicBezTo>
                  <a:pt x="1257" y="273"/>
                  <a:pt x="1257" y="273"/>
                  <a:pt x="1257" y="273"/>
                </a:cubicBezTo>
                <a:cubicBezTo>
                  <a:pt x="1257" y="543"/>
                  <a:pt x="1257" y="543"/>
                  <a:pt x="1257" y="543"/>
                </a:cubicBezTo>
                <a:cubicBezTo>
                  <a:pt x="1167" y="543"/>
                  <a:pt x="1167" y="543"/>
                  <a:pt x="1167" y="543"/>
                </a:cubicBezTo>
                <a:lnTo>
                  <a:pt x="1167" y="273"/>
                </a:lnTo>
                <a:close/>
                <a:moveTo>
                  <a:pt x="987" y="273"/>
                </a:moveTo>
                <a:cubicBezTo>
                  <a:pt x="1077" y="273"/>
                  <a:pt x="1077" y="273"/>
                  <a:pt x="1077" y="273"/>
                </a:cubicBezTo>
                <a:cubicBezTo>
                  <a:pt x="1077" y="543"/>
                  <a:pt x="1077" y="543"/>
                  <a:pt x="1077" y="543"/>
                </a:cubicBezTo>
                <a:cubicBezTo>
                  <a:pt x="987" y="543"/>
                  <a:pt x="987" y="543"/>
                  <a:pt x="987" y="543"/>
                </a:cubicBezTo>
                <a:lnTo>
                  <a:pt x="987" y="273"/>
                </a:lnTo>
                <a:close/>
                <a:moveTo>
                  <a:pt x="264" y="360"/>
                </a:moveTo>
                <a:cubicBezTo>
                  <a:pt x="264" y="90"/>
                  <a:pt x="264" y="90"/>
                  <a:pt x="264" y="90"/>
                </a:cubicBezTo>
                <a:cubicBezTo>
                  <a:pt x="624" y="90"/>
                  <a:pt x="624" y="90"/>
                  <a:pt x="624" y="90"/>
                </a:cubicBezTo>
                <a:cubicBezTo>
                  <a:pt x="624" y="360"/>
                  <a:pt x="624" y="360"/>
                  <a:pt x="624" y="360"/>
                </a:cubicBezTo>
                <a:lnTo>
                  <a:pt x="264" y="360"/>
                </a:lnTo>
                <a:close/>
                <a:moveTo>
                  <a:pt x="489" y="450"/>
                </a:moveTo>
                <a:cubicBezTo>
                  <a:pt x="489" y="543"/>
                  <a:pt x="489" y="543"/>
                  <a:pt x="489" y="543"/>
                </a:cubicBezTo>
                <a:cubicBezTo>
                  <a:pt x="399" y="543"/>
                  <a:pt x="399" y="543"/>
                  <a:pt x="399" y="543"/>
                </a:cubicBezTo>
                <a:cubicBezTo>
                  <a:pt x="399" y="450"/>
                  <a:pt x="399" y="450"/>
                  <a:pt x="399" y="450"/>
                </a:cubicBezTo>
                <a:lnTo>
                  <a:pt x="489" y="450"/>
                </a:lnTo>
                <a:close/>
                <a:moveTo>
                  <a:pt x="90" y="723"/>
                </a:moveTo>
                <a:cubicBezTo>
                  <a:pt x="90" y="633"/>
                  <a:pt x="90" y="633"/>
                  <a:pt x="90" y="633"/>
                </a:cubicBezTo>
                <a:cubicBezTo>
                  <a:pt x="1326" y="633"/>
                  <a:pt x="1326" y="633"/>
                  <a:pt x="1326" y="633"/>
                </a:cubicBezTo>
                <a:cubicBezTo>
                  <a:pt x="1326" y="723"/>
                  <a:pt x="1326" y="723"/>
                  <a:pt x="1326" y="723"/>
                </a:cubicBezTo>
                <a:lnTo>
                  <a:pt x="90" y="723"/>
                </a:lnTo>
                <a:close/>
                <a:moveTo>
                  <a:pt x="1053" y="950"/>
                </a:moveTo>
                <a:cubicBezTo>
                  <a:pt x="1053" y="925"/>
                  <a:pt x="1073" y="905"/>
                  <a:pt x="1098" y="905"/>
                </a:cubicBezTo>
                <a:cubicBezTo>
                  <a:pt x="1143" y="905"/>
                  <a:pt x="1143" y="905"/>
                  <a:pt x="1143" y="905"/>
                </a:cubicBezTo>
                <a:cubicBezTo>
                  <a:pt x="1168" y="905"/>
                  <a:pt x="1188" y="925"/>
                  <a:pt x="1188" y="950"/>
                </a:cubicBezTo>
                <a:cubicBezTo>
                  <a:pt x="1188" y="975"/>
                  <a:pt x="1168" y="995"/>
                  <a:pt x="1143" y="995"/>
                </a:cubicBezTo>
                <a:cubicBezTo>
                  <a:pt x="1098" y="995"/>
                  <a:pt x="1098" y="995"/>
                  <a:pt x="1098" y="995"/>
                </a:cubicBezTo>
                <a:cubicBezTo>
                  <a:pt x="1073" y="995"/>
                  <a:pt x="1053" y="975"/>
                  <a:pt x="1053" y="950"/>
                </a:cubicBezTo>
                <a:close/>
                <a:moveTo>
                  <a:pt x="1053" y="1310"/>
                </a:moveTo>
                <a:cubicBezTo>
                  <a:pt x="1053" y="1285"/>
                  <a:pt x="1073" y="1265"/>
                  <a:pt x="1098" y="1265"/>
                </a:cubicBezTo>
                <a:cubicBezTo>
                  <a:pt x="1143" y="1265"/>
                  <a:pt x="1143" y="1265"/>
                  <a:pt x="1143" y="1265"/>
                </a:cubicBezTo>
                <a:cubicBezTo>
                  <a:pt x="1168" y="1265"/>
                  <a:pt x="1188" y="1285"/>
                  <a:pt x="1188" y="1310"/>
                </a:cubicBezTo>
                <a:cubicBezTo>
                  <a:pt x="1188" y="1335"/>
                  <a:pt x="1168" y="1355"/>
                  <a:pt x="1143" y="1355"/>
                </a:cubicBezTo>
                <a:cubicBezTo>
                  <a:pt x="1098" y="1355"/>
                  <a:pt x="1098" y="1355"/>
                  <a:pt x="1098" y="1355"/>
                </a:cubicBezTo>
                <a:cubicBezTo>
                  <a:pt x="1073" y="1355"/>
                  <a:pt x="1053" y="1335"/>
                  <a:pt x="1053" y="1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8581684" y="6474908"/>
            <a:ext cx="469449" cy="768328"/>
          </a:xfrm>
          <a:custGeom>
            <a:avLst/>
            <a:gdLst>
              <a:gd name="T0" fmla="*/ 560 w 939"/>
              <a:gd name="T1" fmla="*/ 90 h 1536"/>
              <a:gd name="T2" fmla="*/ 515 w 939"/>
              <a:gd name="T3" fmla="*/ 45 h 1536"/>
              <a:gd name="T4" fmla="*/ 425 w 939"/>
              <a:gd name="T5" fmla="*/ 45 h 1536"/>
              <a:gd name="T6" fmla="*/ 380 w 939"/>
              <a:gd name="T7" fmla="*/ 90 h 1536"/>
              <a:gd name="T8" fmla="*/ 335 w 939"/>
              <a:gd name="T9" fmla="*/ 270 h 1536"/>
              <a:gd name="T10" fmla="*/ 0 w 939"/>
              <a:gd name="T11" fmla="*/ 315 h 1536"/>
              <a:gd name="T12" fmla="*/ 45 w 939"/>
              <a:gd name="T13" fmla="*/ 996 h 1536"/>
              <a:gd name="T14" fmla="*/ 180 w 939"/>
              <a:gd name="T15" fmla="*/ 1131 h 1536"/>
              <a:gd name="T16" fmla="*/ 232 w 939"/>
              <a:gd name="T17" fmla="*/ 1176 h 1536"/>
              <a:gd name="T18" fmla="*/ 180 w 939"/>
              <a:gd name="T19" fmla="*/ 1296 h 1536"/>
              <a:gd name="T20" fmla="*/ 180 w 939"/>
              <a:gd name="T21" fmla="*/ 1386 h 1536"/>
              <a:gd name="T22" fmla="*/ 189 w 939"/>
              <a:gd name="T23" fmla="*/ 1535 h 1536"/>
              <a:gd name="T24" fmla="*/ 244 w 939"/>
              <a:gd name="T25" fmla="*/ 1502 h 1536"/>
              <a:gd name="T26" fmla="*/ 425 w 939"/>
              <a:gd name="T27" fmla="*/ 1386 h 1536"/>
              <a:gd name="T28" fmla="*/ 470 w 939"/>
              <a:gd name="T29" fmla="*/ 1536 h 1536"/>
              <a:gd name="T30" fmla="*/ 515 w 939"/>
              <a:gd name="T31" fmla="*/ 1386 h 1536"/>
              <a:gd name="T32" fmla="*/ 696 w 939"/>
              <a:gd name="T33" fmla="*/ 1502 h 1536"/>
              <a:gd name="T34" fmla="*/ 751 w 939"/>
              <a:gd name="T35" fmla="*/ 1535 h 1536"/>
              <a:gd name="T36" fmla="*/ 760 w 939"/>
              <a:gd name="T37" fmla="*/ 1386 h 1536"/>
              <a:gd name="T38" fmla="*/ 759 w 939"/>
              <a:gd name="T39" fmla="*/ 1296 h 1536"/>
              <a:gd name="T40" fmla="*/ 708 w 939"/>
              <a:gd name="T41" fmla="*/ 1176 h 1536"/>
              <a:gd name="T42" fmla="*/ 759 w 939"/>
              <a:gd name="T43" fmla="*/ 1131 h 1536"/>
              <a:gd name="T44" fmla="*/ 894 w 939"/>
              <a:gd name="T45" fmla="*/ 996 h 1536"/>
              <a:gd name="T46" fmla="*/ 939 w 939"/>
              <a:gd name="T47" fmla="*/ 315 h 1536"/>
              <a:gd name="T48" fmla="*/ 605 w 939"/>
              <a:gd name="T49" fmla="*/ 270 h 1536"/>
              <a:gd name="T50" fmla="*/ 425 w 939"/>
              <a:gd name="T51" fmla="*/ 180 h 1536"/>
              <a:gd name="T52" fmla="*/ 515 w 939"/>
              <a:gd name="T53" fmla="*/ 270 h 1536"/>
              <a:gd name="T54" fmla="*/ 425 w 939"/>
              <a:gd name="T55" fmla="*/ 180 h 1536"/>
              <a:gd name="T56" fmla="*/ 318 w 939"/>
              <a:gd name="T57" fmla="*/ 722 h 1536"/>
              <a:gd name="T58" fmla="*/ 148 w 939"/>
              <a:gd name="T59" fmla="*/ 906 h 1536"/>
              <a:gd name="T60" fmla="*/ 295 w 939"/>
              <a:gd name="T61" fmla="*/ 1296 h 1536"/>
              <a:gd name="T62" fmla="*/ 425 w 939"/>
              <a:gd name="T63" fmla="*/ 1176 h 1536"/>
              <a:gd name="T64" fmla="*/ 515 w 939"/>
              <a:gd name="T65" fmla="*/ 1296 h 1536"/>
              <a:gd name="T66" fmla="*/ 615 w 939"/>
              <a:gd name="T67" fmla="*/ 1176 h 1536"/>
              <a:gd name="T68" fmla="*/ 515 w 939"/>
              <a:gd name="T69" fmla="*/ 1296 h 1536"/>
              <a:gd name="T70" fmla="*/ 270 w 939"/>
              <a:gd name="T71" fmla="*/ 1086 h 1536"/>
              <a:gd name="T72" fmla="*/ 669 w 939"/>
              <a:gd name="T73" fmla="*/ 996 h 1536"/>
              <a:gd name="T74" fmla="*/ 610 w 939"/>
              <a:gd name="T75" fmla="*/ 906 h 1536"/>
              <a:gd name="T76" fmla="*/ 531 w 939"/>
              <a:gd name="T77" fmla="*/ 821 h 1536"/>
              <a:gd name="T78" fmla="*/ 792 w 939"/>
              <a:gd name="T79" fmla="*/ 906 h 1536"/>
              <a:gd name="T80" fmla="*/ 849 w 939"/>
              <a:gd name="T81" fmla="*/ 360 h 1536"/>
              <a:gd name="T82" fmla="*/ 655 w 939"/>
              <a:gd name="T83" fmla="*/ 625 h 1536"/>
              <a:gd name="T84" fmla="*/ 589 w 939"/>
              <a:gd name="T85" fmla="*/ 625 h 1536"/>
              <a:gd name="T86" fmla="*/ 351 w 939"/>
              <a:gd name="T87" fmla="*/ 625 h 1536"/>
              <a:gd name="T88" fmla="*/ 285 w 939"/>
              <a:gd name="T89" fmla="*/ 625 h 1536"/>
              <a:gd name="T90" fmla="*/ 90 w 939"/>
              <a:gd name="T91" fmla="*/ 360 h 1536"/>
              <a:gd name="T92" fmla="*/ 425 w 939"/>
              <a:gd name="T93" fmla="*/ 495 h 1536"/>
              <a:gd name="T94" fmla="*/ 515 w 939"/>
              <a:gd name="T95" fmla="*/ 495 h 1536"/>
              <a:gd name="T96" fmla="*/ 425 w 939"/>
              <a:gd name="T97" fmla="*/ 49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39" h="1536">
                <a:moveTo>
                  <a:pt x="605" y="135"/>
                </a:moveTo>
                <a:cubicBezTo>
                  <a:pt x="605" y="110"/>
                  <a:pt x="585" y="90"/>
                  <a:pt x="560" y="90"/>
                </a:cubicBezTo>
                <a:cubicBezTo>
                  <a:pt x="515" y="90"/>
                  <a:pt x="515" y="90"/>
                  <a:pt x="515" y="90"/>
                </a:cubicBezTo>
                <a:cubicBezTo>
                  <a:pt x="515" y="45"/>
                  <a:pt x="515" y="45"/>
                  <a:pt x="515" y="45"/>
                </a:cubicBezTo>
                <a:cubicBezTo>
                  <a:pt x="515" y="20"/>
                  <a:pt x="495" y="0"/>
                  <a:pt x="470" y="0"/>
                </a:cubicBezTo>
                <a:cubicBezTo>
                  <a:pt x="445" y="0"/>
                  <a:pt x="425" y="20"/>
                  <a:pt x="425" y="45"/>
                </a:cubicBezTo>
                <a:cubicBezTo>
                  <a:pt x="425" y="90"/>
                  <a:pt x="425" y="90"/>
                  <a:pt x="425" y="90"/>
                </a:cubicBezTo>
                <a:cubicBezTo>
                  <a:pt x="380" y="90"/>
                  <a:pt x="380" y="90"/>
                  <a:pt x="380" y="90"/>
                </a:cubicBezTo>
                <a:cubicBezTo>
                  <a:pt x="355" y="90"/>
                  <a:pt x="335" y="110"/>
                  <a:pt x="335" y="135"/>
                </a:cubicBezTo>
                <a:cubicBezTo>
                  <a:pt x="335" y="270"/>
                  <a:pt x="335" y="270"/>
                  <a:pt x="335" y="270"/>
                </a:cubicBezTo>
                <a:cubicBezTo>
                  <a:pt x="45" y="270"/>
                  <a:pt x="45" y="270"/>
                  <a:pt x="45" y="270"/>
                </a:cubicBezTo>
                <a:cubicBezTo>
                  <a:pt x="21" y="270"/>
                  <a:pt x="0" y="290"/>
                  <a:pt x="0" y="315"/>
                </a:cubicBezTo>
                <a:cubicBezTo>
                  <a:pt x="0" y="951"/>
                  <a:pt x="0" y="951"/>
                  <a:pt x="0" y="951"/>
                </a:cubicBezTo>
                <a:cubicBezTo>
                  <a:pt x="0" y="976"/>
                  <a:pt x="21" y="996"/>
                  <a:pt x="45" y="996"/>
                </a:cubicBezTo>
                <a:cubicBezTo>
                  <a:pt x="180" y="996"/>
                  <a:pt x="180" y="996"/>
                  <a:pt x="180" y="996"/>
                </a:cubicBezTo>
                <a:cubicBezTo>
                  <a:pt x="180" y="1131"/>
                  <a:pt x="180" y="1131"/>
                  <a:pt x="180" y="1131"/>
                </a:cubicBezTo>
                <a:cubicBezTo>
                  <a:pt x="180" y="1156"/>
                  <a:pt x="201" y="1176"/>
                  <a:pt x="225" y="1176"/>
                </a:cubicBezTo>
                <a:cubicBezTo>
                  <a:pt x="232" y="1176"/>
                  <a:pt x="232" y="1176"/>
                  <a:pt x="232" y="1176"/>
                </a:cubicBezTo>
                <a:cubicBezTo>
                  <a:pt x="202" y="1296"/>
                  <a:pt x="202" y="1296"/>
                  <a:pt x="202" y="1296"/>
                </a:cubicBezTo>
                <a:cubicBezTo>
                  <a:pt x="180" y="1296"/>
                  <a:pt x="180" y="1296"/>
                  <a:pt x="180" y="1296"/>
                </a:cubicBezTo>
                <a:cubicBezTo>
                  <a:pt x="156" y="1296"/>
                  <a:pt x="135" y="1316"/>
                  <a:pt x="135" y="1341"/>
                </a:cubicBezTo>
                <a:cubicBezTo>
                  <a:pt x="135" y="1366"/>
                  <a:pt x="155" y="1386"/>
                  <a:pt x="180" y="1386"/>
                </a:cubicBezTo>
                <a:cubicBezTo>
                  <a:pt x="156" y="1480"/>
                  <a:pt x="156" y="1480"/>
                  <a:pt x="156" y="1480"/>
                </a:cubicBezTo>
                <a:cubicBezTo>
                  <a:pt x="150" y="1504"/>
                  <a:pt x="165" y="1529"/>
                  <a:pt x="189" y="1535"/>
                </a:cubicBezTo>
                <a:cubicBezTo>
                  <a:pt x="193" y="1536"/>
                  <a:pt x="196" y="1536"/>
                  <a:pt x="200" y="1536"/>
                </a:cubicBezTo>
                <a:cubicBezTo>
                  <a:pt x="220" y="1536"/>
                  <a:pt x="239" y="1523"/>
                  <a:pt x="244" y="1502"/>
                </a:cubicBezTo>
                <a:cubicBezTo>
                  <a:pt x="273" y="1386"/>
                  <a:pt x="273" y="1386"/>
                  <a:pt x="273" y="1386"/>
                </a:cubicBezTo>
                <a:cubicBezTo>
                  <a:pt x="425" y="1386"/>
                  <a:pt x="425" y="1386"/>
                  <a:pt x="425" y="1386"/>
                </a:cubicBezTo>
                <a:cubicBezTo>
                  <a:pt x="425" y="1491"/>
                  <a:pt x="425" y="1491"/>
                  <a:pt x="425" y="1491"/>
                </a:cubicBezTo>
                <a:cubicBezTo>
                  <a:pt x="425" y="1516"/>
                  <a:pt x="445" y="1536"/>
                  <a:pt x="470" y="1536"/>
                </a:cubicBezTo>
                <a:cubicBezTo>
                  <a:pt x="495" y="1536"/>
                  <a:pt x="515" y="1516"/>
                  <a:pt x="515" y="1491"/>
                </a:cubicBezTo>
                <a:cubicBezTo>
                  <a:pt x="515" y="1386"/>
                  <a:pt x="515" y="1386"/>
                  <a:pt x="515" y="1386"/>
                </a:cubicBezTo>
                <a:cubicBezTo>
                  <a:pt x="667" y="1386"/>
                  <a:pt x="667" y="1386"/>
                  <a:pt x="667" y="1386"/>
                </a:cubicBezTo>
                <a:cubicBezTo>
                  <a:pt x="696" y="1502"/>
                  <a:pt x="696" y="1502"/>
                  <a:pt x="696" y="1502"/>
                </a:cubicBezTo>
                <a:cubicBezTo>
                  <a:pt x="701" y="1523"/>
                  <a:pt x="720" y="1536"/>
                  <a:pt x="740" y="1536"/>
                </a:cubicBezTo>
                <a:cubicBezTo>
                  <a:pt x="744" y="1536"/>
                  <a:pt x="747" y="1536"/>
                  <a:pt x="751" y="1535"/>
                </a:cubicBezTo>
                <a:cubicBezTo>
                  <a:pt x="775" y="1529"/>
                  <a:pt x="790" y="1504"/>
                  <a:pt x="784" y="1480"/>
                </a:cubicBezTo>
                <a:cubicBezTo>
                  <a:pt x="760" y="1386"/>
                  <a:pt x="760" y="1386"/>
                  <a:pt x="760" y="1386"/>
                </a:cubicBezTo>
                <a:cubicBezTo>
                  <a:pt x="785" y="1386"/>
                  <a:pt x="804" y="1366"/>
                  <a:pt x="804" y="1341"/>
                </a:cubicBezTo>
                <a:cubicBezTo>
                  <a:pt x="804" y="1316"/>
                  <a:pt x="784" y="1296"/>
                  <a:pt x="759" y="1296"/>
                </a:cubicBezTo>
                <a:cubicBezTo>
                  <a:pt x="738" y="1296"/>
                  <a:pt x="738" y="1296"/>
                  <a:pt x="738" y="1296"/>
                </a:cubicBezTo>
                <a:cubicBezTo>
                  <a:pt x="708" y="1176"/>
                  <a:pt x="708" y="1176"/>
                  <a:pt x="708" y="1176"/>
                </a:cubicBezTo>
                <a:cubicBezTo>
                  <a:pt x="714" y="1176"/>
                  <a:pt x="714" y="1176"/>
                  <a:pt x="714" y="1176"/>
                </a:cubicBezTo>
                <a:cubicBezTo>
                  <a:pt x="739" y="1176"/>
                  <a:pt x="759" y="1156"/>
                  <a:pt x="759" y="1131"/>
                </a:cubicBezTo>
                <a:cubicBezTo>
                  <a:pt x="759" y="996"/>
                  <a:pt x="759" y="996"/>
                  <a:pt x="759" y="996"/>
                </a:cubicBezTo>
                <a:cubicBezTo>
                  <a:pt x="894" y="996"/>
                  <a:pt x="894" y="996"/>
                  <a:pt x="894" y="996"/>
                </a:cubicBezTo>
                <a:cubicBezTo>
                  <a:pt x="919" y="996"/>
                  <a:pt x="939" y="976"/>
                  <a:pt x="939" y="951"/>
                </a:cubicBezTo>
                <a:cubicBezTo>
                  <a:pt x="939" y="315"/>
                  <a:pt x="939" y="315"/>
                  <a:pt x="939" y="315"/>
                </a:cubicBezTo>
                <a:cubicBezTo>
                  <a:pt x="939" y="290"/>
                  <a:pt x="919" y="270"/>
                  <a:pt x="894" y="270"/>
                </a:cubicBezTo>
                <a:cubicBezTo>
                  <a:pt x="605" y="270"/>
                  <a:pt x="605" y="270"/>
                  <a:pt x="605" y="270"/>
                </a:cubicBezTo>
                <a:lnTo>
                  <a:pt x="605" y="135"/>
                </a:lnTo>
                <a:close/>
                <a:moveTo>
                  <a:pt x="425" y="180"/>
                </a:moveTo>
                <a:cubicBezTo>
                  <a:pt x="515" y="180"/>
                  <a:pt x="515" y="180"/>
                  <a:pt x="515" y="180"/>
                </a:cubicBezTo>
                <a:cubicBezTo>
                  <a:pt x="515" y="270"/>
                  <a:pt x="515" y="270"/>
                  <a:pt x="515" y="270"/>
                </a:cubicBezTo>
                <a:cubicBezTo>
                  <a:pt x="425" y="270"/>
                  <a:pt x="425" y="270"/>
                  <a:pt x="425" y="270"/>
                </a:cubicBezTo>
                <a:lnTo>
                  <a:pt x="425" y="180"/>
                </a:lnTo>
                <a:close/>
                <a:moveTo>
                  <a:pt x="148" y="906"/>
                </a:moveTo>
                <a:cubicBezTo>
                  <a:pt x="318" y="722"/>
                  <a:pt x="318" y="722"/>
                  <a:pt x="318" y="722"/>
                </a:cubicBezTo>
                <a:cubicBezTo>
                  <a:pt x="487" y="906"/>
                  <a:pt x="487" y="906"/>
                  <a:pt x="487" y="906"/>
                </a:cubicBezTo>
                <a:lnTo>
                  <a:pt x="148" y="906"/>
                </a:lnTo>
                <a:close/>
                <a:moveTo>
                  <a:pt x="425" y="1296"/>
                </a:moveTo>
                <a:cubicBezTo>
                  <a:pt x="295" y="1296"/>
                  <a:pt x="295" y="1296"/>
                  <a:pt x="295" y="1296"/>
                </a:cubicBezTo>
                <a:cubicBezTo>
                  <a:pt x="325" y="1176"/>
                  <a:pt x="325" y="1176"/>
                  <a:pt x="325" y="1176"/>
                </a:cubicBezTo>
                <a:cubicBezTo>
                  <a:pt x="425" y="1176"/>
                  <a:pt x="425" y="1176"/>
                  <a:pt x="425" y="1176"/>
                </a:cubicBezTo>
                <a:lnTo>
                  <a:pt x="425" y="1296"/>
                </a:lnTo>
                <a:close/>
                <a:moveTo>
                  <a:pt x="515" y="1296"/>
                </a:moveTo>
                <a:cubicBezTo>
                  <a:pt x="515" y="1176"/>
                  <a:pt x="515" y="1176"/>
                  <a:pt x="515" y="1176"/>
                </a:cubicBezTo>
                <a:cubicBezTo>
                  <a:pt x="615" y="1176"/>
                  <a:pt x="615" y="1176"/>
                  <a:pt x="615" y="1176"/>
                </a:cubicBezTo>
                <a:cubicBezTo>
                  <a:pt x="645" y="1296"/>
                  <a:pt x="645" y="1296"/>
                  <a:pt x="645" y="1296"/>
                </a:cubicBezTo>
                <a:lnTo>
                  <a:pt x="515" y="1296"/>
                </a:lnTo>
                <a:close/>
                <a:moveTo>
                  <a:pt x="669" y="1086"/>
                </a:moveTo>
                <a:cubicBezTo>
                  <a:pt x="270" y="1086"/>
                  <a:pt x="270" y="1086"/>
                  <a:pt x="270" y="1086"/>
                </a:cubicBezTo>
                <a:cubicBezTo>
                  <a:pt x="270" y="996"/>
                  <a:pt x="270" y="996"/>
                  <a:pt x="270" y="996"/>
                </a:cubicBezTo>
                <a:cubicBezTo>
                  <a:pt x="669" y="996"/>
                  <a:pt x="669" y="996"/>
                  <a:pt x="669" y="996"/>
                </a:cubicBezTo>
                <a:lnTo>
                  <a:pt x="669" y="1086"/>
                </a:lnTo>
                <a:close/>
                <a:moveTo>
                  <a:pt x="610" y="906"/>
                </a:moveTo>
                <a:cubicBezTo>
                  <a:pt x="610" y="906"/>
                  <a:pt x="610" y="906"/>
                  <a:pt x="610" y="906"/>
                </a:cubicBezTo>
                <a:cubicBezTo>
                  <a:pt x="531" y="821"/>
                  <a:pt x="531" y="821"/>
                  <a:pt x="531" y="821"/>
                </a:cubicBezTo>
                <a:cubicBezTo>
                  <a:pt x="622" y="722"/>
                  <a:pt x="622" y="722"/>
                  <a:pt x="622" y="722"/>
                </a:cubicBezTo>
                <a:cubicBezTo>
                  <a:pt x="792" y="906"/>
                  <a:pt x="792" y="906"/>
                  <a:pt x="792" y="906"/>
                </a:cubicBezTo>
                <a:lnTo>
                  <a:pt x="610" y="906"/>
                </a:lnTo>
                <a:close/>
                <a:moveTo>
                  <a:pt x="849" y="360"/>
                </a:moveTo>
                <a:cubicBezTo>
                  <a:pt x="849" y="836"/>
                  <a:pt x="849" y="836"/>
                  <a:pt x="849" y="836"/>
                </a:cubicBezTo>
                <a:cubicBezTo>
                  <a:pt x="655" y="625"/>
                  <a:pt x="655" y="625"/>
                  <a:pt x="655" y="625"/>
                </a:cubicBezTo>
                <a:cubicBezTo>
                  <a:pt x="647" y="616"/>
                  <a:pt x="635" y="611"/>
                  <a:pt x="622" y="611"/>
                </a:cubicBezTo>
                <a:cubicBezTo>
                  <a:pt x="610" y="611"/>
                  <a:pt x="598" y="616"/>
                  <a:pt x="589" y="625"/>
                </a:cubicBezTo>
                <a:cubicBezTo>
                  <a:pt x="470" y="754"/>
                  <a:pt x="470" y="754"/>
                  <a:pt x="470" y="754"/>
                </a:cubicBezTo>
                <a:cubicBezTo>
                  <a:pt x="351" y="625"/>
                  <a:pt x="351" y="625"/>
                  <a:pt x="351" y="625"/>
                </a:cubicBezTo>
                <a:cubicBezTo>
                  <a:pt x="342" y="616"/>
                  <a:pt x="330" y="611"/>
                  <a:pt x="318" y="611"/>
                </a:cubicBezTo>
                <a:cubicBezTo>
                  <a:pt x="305" y="611"/>
                  <a:pt x="293" y="616"/>
                  <a:pt x="285" y="625"/>
                </a:cubicBezTo>
                <a:cubicBezTo>
                  <a:pt x="90" y="836"/>
                  <a:pt x="90" y="836"/>
                  <a:pt x="90" y="836"/>
                </a:cubicBezTo>
                <a:cubicBezTo>
                  <a:pt x="90" y="360"/>
                  <a:pt x="90" y="360"/>
                  <a:pt x="90" y="360"/>
                </a:cubicBezTo>
                <a:lnTo>
                  <a:pt x="849" y="360"/>
                </a:lnTo>
                <a:close/>
                <a:moveTo>
                  <a:pt x="425" y="495"/>
                </a:moveTo>
                <a:cubicBezTo>
                  <a:pt x="425" y="470"/>
                  <a:pt x="445" y="450"/>
                  <a:pt x="470" y="450"/>
                </a:cubicBezTo>
                <a:cubicBezTo>
                  <a:pt x="495" y="450"/>
                  <a:pt x="515" y="470"/>
                  <a:pt x="515" y="495"/>
                </a:cubicBezTo>
                <a:cubicBezTo>
                  <a:pt x="515" y="520"/>
                  <a:pt x="495" y="540"/>
                  <a:pt x="470" y="540"/>
                </a:cubicBezTo>
                <a:cubicBezTo>
                  <a:pt x="445" y="540"/>
                  <a:pt x="425" y="520"/>
                  <a:pt x="425" y="4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3929611" y="6568308"/>
            <a:ext cx="768021" cy="581528"/>
          </a:xfrm>
          <a:custGeom>
            <a:avLst/>
            <a:gdLst>
              <a:gd name="T0" fmla="*/ 1083 w 1536"/>
              <a:gd name="T1" fmla="*/ 475 h 1163"/>
              <a:gd name="T2" fmla="*/ 1173 w 1536"/>
              <a:gd name="T3" fmla="*/ 475 h 1163"/>
              <a:gd name="T4" fmla="*/ 1128 w 1536"/>
              <a:gd name="T5" fmla="*/ 737 h 1163"/>
              <a:gd name="T6" fmla="*/ 1113 w 1536"/>
              <a:gd name="T7" fmla="*/ 3 h 1163"/>
              <a:gd name="T8" fmla="*/ 1536 w 1536"/>
              <a:gd name="T9" fmla="*/ 582 h 1163"/>
              <a:gd name="T10" fmla="*/ 1128 w 1536"/>
              <a:gd name="T11" fmla="*/ 1163 h 1163"/>
              <a:gd name="T12" fmla="*/ 870 w 1536"/>
              <a:gd name="T13" fmla="*/ 990 h 1163"/>
              <a:gd name="T14" fmla="*/ 0 w 1536"/>
              <a:gd name="T15" fmla="*/ 668 h 1163"/>
              <a:gd name="T16" fmla="*/ 798 w 1536"/>
              <a:gd name="T17" fmla="*/ 277 h 1163"/>
              <a:gd name="T18" fmla="*/ 450 w 1536"/>
              <a:gd name="T19" fmla="*/ 895 h 1163"/>
              <a:gd name="T20" fmla="*/ 450 w 1536"/>
              <a:gd name="T21" fmla="*/ 1070 h 1163"/>
              <a:gd name="T22" fmla="*/ 450 w 1536"/>
              <a:gd name="T23" fmla="*/ 713 h 1163"/>
              <a:gd name="T24" fmla="*/ 177 w 1536"/>
              <a:gd name="T25" fmla="*/ 918 h 1163"/>
              <a:gd name="T26" fmla="*/ 450 w 1536"/>
              <a:gd name="T27" fmla="*/ 713 h 1163"/>
              <a:gd name="T28" fmla="*/ 177 w 1536"/>
              <a:gd name="T29" fmla="*/ 417 h 1163"/>
              <a:gd name="T30" fmla="*/ 450 w 1536"/>
              <a:gd name="T31" fmla="*/ 623 h 1163"/>
              <a:gd name="T32" fmla="*/ 450 w 1536"/>
              <a:gd name="T33" fmla="*/ 265 h 1163"/>
              <a:gd name="T34" fmla="*/ 450 w 1536"/>
              <a:gd name="T35" fmla="*/ 440 h 1163"/>
              <a:gd name="T36" fmla="*/ 540 w 1536"/>
              <a:gd name="T37" fmla="*/ 440 h 1163"/>
              <a:gd name="T38" fmla="*/ 540 w 1536"/>
              <a:gd name="T39" fmla="*/ 265 h 1163"/>
              <a:gd name="T40" fmla="*/ 749 w 1536"/>
              <a:gd name="T41" fmla="*/ 982 h 1163"/>
              <a:gd name="T42" fmla="*/ 540 w 1536"/>
              <a:gd name="T43" fmla="*/ 1070 h 1163"/>
              <a:gd name="T44" fmla="*/ 897 w 1536"/>
              <a:gd name="T45" fmla="*/ 713 h 1163"/>
              <a:gd name="T46" fmla="*/ 540 w 1536"/>
              <a:gd name="T47" fmla="*/ 805 h 1163"/>
              <a:gd name="T48" fmla="*/ 897 w 1536"/>
              <a:gd name="T49" fmla="*/ 713 h 1163"/>
              <a:gd name="T50" fmla="*/ 813 w 1536"/>
              <a:gd name="T51" fmla="*/ 417 h 1163"/>
              <a:gd name="T52" fmla="*/ 540 w 1536"/>
              <a:gd name="T53" fmla="*/ 623 h 1163"/>
              <a:gd name="T54" fmla="*/ 1278 w 1536"/>
              <a:gd name="T55" fmla="*/ 975 h 1163"/>
              <a:gd name="T56" fmla="*/ 979 w 1536"/>
              <a:gd name="T57" fmla="*/ 975 h 1163"/>
              <a:gd name="T58" fmla="*/ 1278 w 1536"/>
              <a:gd name="T59" fmla="*/ 975 h 1163"/>
              <a:gd name="T60" fmla="*/ 1128 w 1536"/>
              <a:gd name="T61" fmla="*/ 215 h 1163"/>
              <a:gd name="T62" fmla="*/ 1128 w 1536"/>
              <a:gd name="T63" fmla="*/ 94 h 1163"/>
              <a:gd name="T64" fmla="*/ 915 w 1536"/>
              <a:gd name="T65" fmla="*/ 260 h 1163"/>
              <a:gd name="T66" fmla="*/ 990 w 1536"/>
              <a:gd name="T67" fmla="*/ 668 h 1163"/>
              <a:gd name="T68" fmla="*/ 1128 w 1536"/>
              <a:gd name="T69" fmla="*/ 858 h 1163"/>
              <a:gd name="T70" fmla="*/ 1446 w 1536"/>
              <a:gd name="T71" fmla="*/ 582 h 1163"/>
              <a:gd name="T72" fmla="*/ 1128 w 1536"/>
              <a:gd name="T73" fmla="*/ 305 h 1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163">
                <a:moveTo>
                  <a:pt x="1083" y="692"/>
                </a:moveTo>
                <a:cubicBezTo>
                  <a:pt x="1083" y="475"/>
                  <a:pt x="1083" y="475"/>
                  <a:pt x="1083" y="475"/>
                </a:cubicBezTo>
                <a:cubicBezTo>
                  <a:pt x="1083" y="450"/>
                  <a:pt x="1104" y="430"/>
                  <a:pt x="1128" y="430"/>
                </a:cubicBezTo>
                <a:cubicBezTo>
                  <a:pt x="1153" y="430"/>
                  <a:pt x="1173" y="450"/>
                  <a:pt x="1173" y="475"/>
                </a:cubicBezTo>
                <a:cubicBezTo>
                  <a:pt x="1173" y="692"/>
                  <a:pt x="1173" y="692"/>
                  <a:pt x="1173" y="692"/>
                </a:cubicBezTo>
                <a:cubicBezTo>
                  <a:pt x="1173" y="717"/>
                  <a:pt x="1153" y="737"/>
                  <a:pt x="1128" y="737"/>
                </a:cubicBezTo>
                <a:cubicBezTo>
                  <a:pt x="1104" y="737"/>
                  <a:pt x="1083" y="717"/>
                  <a:pt x="1083" y="692"/>
                </a:cubicBezTo>
                <a:close/>
                <a:moveTo>
                  <a:pt x="1113" y="3"/>
                </a:moveTo>
                <a:cubicBezTo>
                  <a:pt x="1123" y="0"/>
                  <a:pt x="1134" y="0"/>
                  <a:pt x="1144" y="3"/>
                </a:cubicBezTo>
                <a:cubicBezTo>
                  <a:pt x="1378" y="88"/>
                  <a:pt x="1536" y="320"/>
                  <a:pt x="1536" y="582"/>
                </a:cubicBezTo>
                <a:cubicBezTo>
                  <a:pt x="1536" y="843"/>
                  <a:pt x="1378" y="1075"/>
                  <a:pt x="1144" y="1160"/>
                </a:cubicBezTo>
                <a:cubicBezTo>
                  <a:pt x="1139" y="1162"/>
                  <a:pt x="1134" y="1163"/>
                  <a:pt x="1128" y="1163"/>
                </a:cubicBezTo>
                <a:cubicBezTo>
                  <a:pt x="1123" y="1163"/>
                  <a:pt x="1118" y="1162"/>
                  <a:pt x="1113" y="1160"/>
                </a:cubicBezTo>
                <a:cubicBezTo>
                  <a:pt x="1019" y="1126"/>
                  <a:pt x="936" y="1068"/>
                  <a:pt x="870" y="990"/>
                </a:cubicBezTo>
                <a:cubicBezTo>
                  <a:pt x="779" y="1096"/>
                  <a:pt x="645" y="1163"/>
                  <a:pt x="495" y="1163"/>
                </a:cubicBezTo>
                <a:cubicBezTo>
                  <a:pt x="222" y="1163"/>
                  <a:pt x="0" y="940"/>
                  <a:pt x="0" y="668"/>
                </a:cubicBezTo>
                <a:cubicBezTo>
                  <a:pt x="0" y="395"/>
                  <a:pt x="222" y="173"/>
                  <a:pt x="495" y="173"/>
                </a:cubicBezTo>
                <a:cubicBezTo>
                  <a:pt x="609" y="173"/>
                  <a:pt x="714" y="211"/>
                  <a:pt x="798" y="277"/>
                </a:cubicBezTo>
                <a:cubicBezTo>
                  <a:pt x="868" y="149"/>
                  <a:pt x="980" y="51"/>
                  <a:pt x="1113" y="3"/>
                </a:cubicBezTo>
                <a:close/>
                <a:moveTo>
                  <a:pt x="450" y="895"/>
                </a:moveTo>
                <a:cubicBezTo>
                  <a:pt x="373" y="903"/>
                  <a:pt x="301" y="934"/>
                  <a:pt x="241" y="982"/>
                </a:cubicBezTo>
                <a:cubicBezTo>
                  <a:pt x="299" y="1030"/>
                  <a:pt x="371" y="1061"/>
                  <a:pt x="450" y="1070"/>
                </a:cubicBezTo>
                <a:lnTo>
                  <a:pt x="450" y="895"/>
                </a:lnTo>
                <a:close/>
                <a:moveTo>
                  <a:pt x="450" y="713"/>
                </a:moveTo>
                <a:cubicBezTo>
                  <a:pt x="93" y="713"/>
                  <a:pt x="93" y="713"/>
                  <a:pt x="93" y="713"/>
                </a:cubicBezTo>
                <a:cubicBezTo>
                  <a:pt x="101" y="790"/>
                  <a:pt x="131" y="860"/>
                  <a:pt x="177" y="918"/>
                </a:cubicBezTo>
                <a:cubicBezTo>
                  <a:pt x="255" y="853"/>
                  <a:pt x="349" y="814"/>
                  <a:pt x="450" y="805"/>
                </a:cubicBezTo>
                <a:lnTo>
                  <a:pt x="450" y="713"/>
                </a:lnTo>
                <a:close/>
                <a:moveTo>
                  <a:pt x="450" y="530"/>
                </a:moveTo>
                <a:cubicBezTo>
                  <a:pt x="349" y="521"/>
                  <a:pt x="255" y="482"/>
                  <a:pt x="177" y="417"/>
                </a:cubicBezTo>
                <a:cubicBezTo>
                  <a:pt x="131" y="475"/>
                  <a:pt x="101" y="545"/>
                  <a:pt x="93" y="623"/>
                </a:cubicBezTo>
                <a:cubicBezTo>
                  <a:pt x="450" y="623"/>
                  <a:pt x="450" y="623"/>
                  <a:pt x="450" y="623"/>
                </a:cubicBezTo>
                <a:lnTo>
                  <a:pt x="450" y="530"/>
                </a:lnTo>
                <a:close/>
                <a:moveTo>
                  <a:pt x="450" y="265"/>
                </a:moveTo>
                <a:cubicBezTo>
                  <a:pt x="371" y="274"/>
                  <a:pt x="299" y="305"/>
                  <a:pt x="241" y="353"/>
                </a:cubicBezTo>
                <a:cubicBezTo>
                  <a:pt x="301" y="401"/>
                  <a:pt x="373" y="432"/>
                  <a:pt x="450" y="440"/>
                </a:cubicBezTo>
                <a:lnTo>
                  <a:pt x="450" y="265"/>
                </a:lnTo>
                <a:close/>
                <a:moveTo>
                  <a:pt x="540" y="440"/>
                </a:moveTo>
                <a:cubicBezTo>
                  <a:pt x="617" y="432"/>
                  <a:pt x="689" y="401"/>
                  <a:pt x="749" y="353"/>
                </a:cubicBezTo>
                <a:cubicBezTo>
                  <a:pt x="691" y="305"/>
                  <a:pt x="619" y="274"/>
                  <a:pt x="540" y="265"/>
                </a:cubicBezTo>
                <a:lnTo>
                  <a:pt x="540" y="440"/>
                </a:lnTo>
                <a:close/>
                <a:moveTo>
                  <a:pt x="749" y="982"/>
                </a:moveTo>
                <a:cubicBezTo>
                  <a:pt x="689" y="934"/>
                  <a:pt x="617" y="903"/>
                  <a:pt x="540" y="895"/>
                </a:cubicBezTo>
                <a:cubicBezTo>
                  <a:pt x="540" y="1070"/>
                  <a:pt x="540" y="1070"/>
                  <a:pt x="540" y="1070"/>
                </a:cubicBezTo>
                <a:cubicBezTo>
                  <a:pt x="619" y="1061"/>
                  <a:pt x="691" y="1030"/>
                  <a:pt x="749" y="982"/>
                </a:cubicBezTo>
                <a:close/>
                <a:moveTo>
                  <a:pt x="897" y="713"/>
                </a:moveTo>
                <a:cubicBezTo>
                  <a:pt x="540" y="713"/>
                  <a:pt x="540" y="713"/>
                  <a:pt x="540" y="713"/>
                </a:cubicBezTo>
                <a:cubicBezTo>
                  <a:pt x="540" y="805"/>
                  <a:pt x="540" y="805"/>
                  <a:pt x="540" y="805"/>
                </a:cubicBezTo>
                <a:cubicBezTo>
                  <a:pt x="641" y="814"/>
                  <a:pt x="735" y="853"/>
                  <a:pt x="813" y="918"/>
                </a:cubicBezTo>
                <a:cubicBezTo>
                  <a:pt x="859" y="860"/>
                  <a:pt x="889" y="790"/>
                  <a:pt x="897" y="713"/>
                </a:cubicBezTo>
                <a:close/>
                <a:moveTo>
                  <a:pt x="897" y="623"/>
                </a:moveTo>
                <a:cubicBezTo>
                  <a:pt x="889" y="545"/>
                  <a:pt x="859" y="475"/>
                  <a:pt x="813" y="417"/>
                </a:cubicBezTo>
                <a:cubicBezTo>
                  <a:pt x="735" y="482"/>
                  <a:pt x="641" y="521"/>
                  <a:pt x="540" y="530"/>
                </a:cubicBezTo>
                <a:cubicBezTo>
                  <a:pt x="540" y="623"/>
                  <a:pt x="540" y="623"/>
                  <a:pt x="540" y="623"/>
                </a:cubicBezTo>
                <a:lnTo>
                  <a:pt x="897" y="623"/>
                </a:lnTo>
                <a:close/>
                <a:moveTo>
                  <a:pt x="1278" y="975"/>
                </a:moveTo>
                <a:cubicBezTo>
                  <a:pt x="1230" y="957"/>
                  <a:pt x="1179" y="948"/>
                  <a:pt x="1128" y="948"/>
                </a:cubicBezTo>
                <a:cubicBezTo>
                  <a:pt x="1077" y="948"/>
                  <a:pt x="1027" y="957"/>
                  <a:pt x="979" y="975"/>
                </a:cubicBezTo>
                <a:cubicBezTo>
                  <a:pt x="1023" y="1015"/>
                  <a:pt x="1073" y="1047"/>
                  <a:pt x="1128" y="1069"/>
                </a:cubicBezTo>
                <a:cubicBezTo>
                  <a:pt x="1184" y="1047"/>
                  <a:pt x="1234" y="1015"/>
                  <a:pt x="1278" y="975"/>
                </a:cubicBezTo>
                <a:close/>
                <a:moveTo>
                  <a:pt x="979" y="189"/>
                </a:moveTo>
                <a:cubicBezTo>
                  <a:pt x="1027" y="206"/>
                  <a:pt x="1078" y="215"/>
                  <a:pt x="1128" y="215"/>
                </a:cubicBezTo>
                <a:cubicBezTo>
                  <a:pt x="1179" y="215"/>
                  <a:pt x="1230" y="206"/>
                  <a:pt x="1278" y="189"/>
                </a:cubicBezTo>
                <a:cubicBezTo>
                  <a:pt x="1234" y="149"/>
                  <a:pt x="1184" y="116"/>
                  <a:pt x="1128" y="94"/>
                </a:cubicBezTo>
                <a:cubicBezTo>
                  <a:pt x="1073" y="116"/>
                  <a:pt x="1023" y="148"/>
                  <a:pt x="979" y="189"/>
                </a:cubicBezTo>
                <a:close/>
                <a:moveTo>
                  <a:pt x="915" y="260"/>
                </a:moveTo>
                <a:cubicBezTo>
                  <a:pt x="897" y="285"/>
                  <a:pt x="880" y="312"/>
                  <a:pt x="866" y="341"/>
                </a:cubicBezTo>
                <a:cubicBezTo>
                  <a:pt x="943" y="428"/>
                  <a:pt x="990" y="542"/>
                  <a:pt x="990" y="668"/>
                </a:cubicBezTo>
                <a:cubicBezTo>
                  <a:pt x="990" y="750"/>
                  <a:pt x="970" y="827"/>
                  <a:pt x="934" y="895"/>
                </a:cubicBezTo>
                <a:cubicBezTo>
                  <a:pt x="996" y="871"/>
                  <a:pt x="1062" y="858"/>
                  <a:pt x="1128" y="858"/>
                </a:cubicBezTo>
                <a:cubicBezTo>
                  <a:pt x="1202" y="858"/>
                  <a:pt x="1275" y="874"/>
                  <a:pt x="1341" y="903"/>
                </a:cubicBezTo>
                <a:cubicBezTo>
                  <a:pt x="1408" y="814"/>
                  <a:pt x="1446" y="701"/>
                  <a:pt x="1446" y="582"/>
                </a:cubicBezTo>
                <a:cubicBezTo>
                  <a:pt x="1446" y="462"/>
                  <a:pt x="1408" y="350"/>
                  <a:pt x="1341" y="260"/>
                </a:cubicBezTo>
                <a:cubicBezTo>
                  <a:pt x="1275" y="290"/>
                  <a:pt x="1202" y="305"/>
                  <a:pt x="1128" y="305"/>
                </a:cubicBezTo>
                <a:cubicBezTo>
                  <a:pt x="1055" y="305"/>
                  <a:pt x="982" y="290"/>
                  <a:pt x="915" y="2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6340013" y="6475061"/>
            <a:ext cx="450157" cy="768022"/>
          </a:xfrm>
          <a:custGeom>
            <a:avLst/>
            <a:gdLst>
              <a:gd name="T0" fmla="*/ 642 w 900"/>
              <a:gd name="T1" fmla="*/ 570 h 1536"/>
              <a:gd name="T2" fmla="*/ 702 w 900"/>
              <a:gd name="T3" fmla="*/ 525 h 1536"/>
              <a:gd name="T4" fmla="*/ 495 w 900"/>
              <a:gd name="T5" fmla="*/ 480 h 1536"/>
              <a:gd name="T6" fmla="*/ 585 w 900"/>
              <a:gd name="T7" fmla="*/ 361 h 1536"/>
              <a:gd name="T8" fmla="*/ 766 w 900"/>
              <a:gd name="T9" fmla="*/ 45 h 1536"/>
              <a:gd name="T10" fmla="*/ 585 w 900"/>
              <a:gd name="T11" fmla="*/ 0 h 1536"/>
              <a:gd name="T12" fmla="*/ 315 w 900"/>
              <a:gd name="T13" fmla="*/ 0 h 1536"/>
              <a:gd name="T14" fmla="*/ 134 w 900"/>
              <a:gd name="T15" fmla="*/ 45 h 1536"/>
              <a:gd name="T16" fmla="*/ 315 w 900"/>
              <a:gd name="T17" fmla="*/ 361 h 1536"/>
              <a:gd name="T18" fmla="*/ 405 w 900"/>
              <a:gd name="T19" fmla="*/ 480 h 1536"/>
              <a:gd name="T20" fmla="*/ 198 w 900"/>
              <a:gd name="T21" fmla="*/ 525 h 1536"/>
              <a:gd name="T22" fmla="*/ 259 w 900"/>
              <a:gd name="T23" fmla="*/ 570 h 1536"/>
              <a:gd name="T24" fmla="*/ 81 w 900"/>
              <a:gd name="T25" fmla="*/ 829 h 1536"/>
              <a:gd name="T26" fmla="*/ 450 w 900"/>
              <a:gd name="T27" fmla="*/ 1536 h 1536"/>
              <a:gd name="T28" fmla="*/ 819 w 900"/>
              <a:gd name="T29" fmla="*/ 829 h 1536"/>
              <a:gd name="T30" fmla="*/ 495 w 900"/>
              <a:gd name="T31" fmla="*/ 181 h 1536"/>
              <a:gd name="T32" fmla="*/ 676 w 900"/>
              <a:gd name="T33" fmla="*/ 90 h 1536"/>
              <a:gd name="T34" fmla="*/ 585 w 900"/>
              <a:gd name="T35" fmla="*/ 271 h 1536"/>
              <a:gd name="T36" fmla="*/ 495 w 900"/>
              <a:gd name="T37" fmla="*/ 181 h 1536"/>
              <a:gd name="T38" fmla="*/ 225 w 900"/>
              <a:gd name="T39" fmla="*/ 181 h 1536"/>
              <a:gd name="T40" fmla="*/ 315 w 900"/>
              <a:gd name="T41" fmla="*/ 90 h 1536"/>
              <a:gd name="T42" fmla="*/ 405 w 900"/>
              <a:gd name="T43" fmla="*/ 271 h 1536"/>
              <a:gd name="T44" fmla="*/ 450 w 900"/>
              <a:gd name="T45" fmla="*/ 1446 h 1536"/>
              <a:gd name="T46" fmla="*/ 320 w 900"/>
              <a:gd name="T47" fmla="*/ 751 h 1536"/>
              <a:gd name="T48" fmla="*/ 349 w 900"/>
              <a:gd name="T49" fmla="*/ 570 h 1536"/>
              <a:gd name="T50" fmla="*/ 552 w 900"/>
              <a:gd name="T51" fmla="*/ 709 h 1536"/>
              <a:gd name="T52" fmla="*/ 810 w 900"/>
              <a:gd name="T53" fmla="*/ 1086 h 1536"/>
              <a:gd name="T54" fmla="*/ 634 w 900"/>
              <a:gd name="T55" fmla="*/ 913 h 1536"/>
              <a:gd name="T56" fmla="*/ 229 w 900"/>
              <a:gd name="T57" fmla="*/ 932 h 1536"/>
              <a:gd name="T58" fmla="*/ 450 w 900"/>
              <a:gd name="T59" fmla="*/ 1356 h 1536"/>
              <a:gd name="T60" fmla="*/ 671 w 900"/>
              <a:gd name="T61" fmla="*/ 932 h 1536"/>
              <a:gd name="T62" fmla="*/ 450 w 900"/>
              <a:gd name="T63" fmla="*/ 1266 h 1536"/>
              <a:gd name="T64" fmla="*/ 291 w 900"/>
              <a:gd name="T65" fmla="*/ 1003 h 1536"/>
              <a:gd name="T66" fmla="*/ 629 w 900"/>
              <a:gd name="T67" fmla="*/ 108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00" h="1536">
                <a:moveTo>
                  <a:pt x="642" y="679"/>
                </a:moveTo>
                <a:cubicBezTo>
                  <a:pt x="642" y="570"/>
                  <a:pt x="642" y="570"/>
                  <a:pt x="642" y="570"/>
                </a:cubicBezTo>
                <a:cubicBezTo>
                  <a:pt x="657" y="570"/>
                  <a:pt x="657" y="570"/>
                  <a:pt x="657" y="570"/>
                </a:cubicBezTo>
                <a:cubicBezTo>
                  <a:pt x="682" y="570"/>
                  <a:pt x="702" y="550"/>
                  <a:pt x="702" y="525"/>
                </a:cubicBezTo>
                <a:cubicBezTo>
                  <a:pt x="702" y="500"/>
                  <a:pt x="682" y="480"/>
                  <a:pt x="657" y="480"/>
                </a:cubicBezTo>
                <a:cubicBezTo>
                  <a:pt x="495" y="480"/>
                  <a:pt x="495" y="480"/>
                  <a:pt x="495" y="480"/>
                </a:cubicBezTo>
                <a:cubicBezTo>
                  <a:pt x="495" y="361"/>
                  <a:pt x="495" y="361"/>
                  <a:pt x="495" y="361"/>
                </a:cubicBezTo>
                <a:cubicBezTo>
                  <a:pt x="585" y="361"/>
                  <a:pt x="585" y="361"/>
                  <a:pt x="585" y="361"/>
                </a:cubicBezTo>
                <a:cubicBezTo>
                  <a:pt x="685" y="361"/>
                  <a:pt x="766" y="280"/>
                  <a:pt x="766" y="181"/>
                </a:cubicBezTo>
                <a:cubicBezTo>
                  <a:pt x="766" y="45"/>
                  <a:pt x="766" y="45"/>
                  <a:pt x="766" y="45"/>
                </a:cubicBezTo>
                <a:cubicBezTo>
                  <a:pt x="766" y="20"/>
                  <a:pt x="746" y="0"/>
                  <a:pt x="721" y="0"/>
                </a:cubicBezTo>
                <a:cubicBezTo>
                  <a:pt x="585" y="0"/>
                  <a:pt x="585" y="0"/>
                  <a:pt x="585" y="0"/>
                </a:cubicBezTo>
                <a:cubicBezTo>
                  <a:pt x="532" y="0"/>
                  <a:pt x="483" y="24"/>
                  <a:pt x="450" y="61"/>
                </a:cubicBezTo>
                <a:cubicBezTo>
                  <a:pt x="417" y="24"/>
                  <a:pt x="369" y="0"/>
                  <a:pt x="315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55" y="0"/>
                  <a:pt x="134" y="20"/>
                  <a:pt x="134" y="45"/>
                </a:cubicBezTo>
                <a:cubicBezTo>
                  <a:pt x="134" y="181"/>
                  <a:pt x="134" y="181"/>
                  <a:pt x="134" y="181"/>
                </a:cubicBezTo>
                <a:cubicBezTo>
                  <a:pt x="134" y="280"/>
                  <a:pt x="215" y="361"/>
                  <a:pt x="315" y="361"/>
                </a:cubicBezTo>
                <a:cubicBezTo>
                  <a:pt x="405" y="361"/>
                  <a:pt x="405" y="361"/>
                  <a:pt x="405" y="361"/>
                </a:cubicBezTo>
                <a:cubicBezTo>
                  <a:pt x="405" y="480"/>
                  <a:pt x="405" y="480"/>
                  <a:pt x="405" y="480"/>
                </a:cubicBezTo>
                <a:cubicBezTo>
                  <a:pt x="243" y="480"/>
                  <a:pt x="243" y="480"/>
                  <a:pt x="243" y="480"/>
                </a:cubicBezTo>
                <a:cubicBezTo>
                  <a:pt x="219" y="480"/>
                  <a:pt x="198" y="500"/>
                  <a:pt x="198" y="525"/>
                </a:cubicBezTo>
                <a:cubicBezTo>
                  <a:pt x="198" y="550"/>
                  <a:pt x="219" y="570"/>
                  <a:pt x="243" y="570"/>
                </a:cubicBezTo>
                <a:cubicBezTo>
                  <a:pt x="259" y="570"/>
                  <a:pt x="259" y="570"/>
                  <a:pt x="259" y="570"/>
                </a:cubicBezTo>
                <a:cubicBezTo>
                  <a:pt x="259" y="679"/>
                  <a:pt x="259" y="679"/>
                  <a:pt x="259" y="679"/>
                </a:cubicBezTo>
                <a:cubicBezTo>
                  <a:pt x="187" y="713"/>
                  <a:pt x="126" y="764"/>
                  <a:pt x="81" y="829"/>
                </a:cubicBezTo>
                <a:cubicBezTo>
                  <a:pt x="28" y="905"/>
                  <a:pt x="0" y="994"/>
                  <a:pt x="0" y="1086"/>
                </a:cubicBezTo>
                <a:cubicBezTo>
                  <a:pt x="0" y="1334"/>
                  <a:pt x="202" y="1536"/>
                  <a:pt x="450" y="1536"/>
                </a:cubicBezTo>
                <a:cubicBezTo>
                  <a:pt x="698" y="1536"/>
                  <a:pt x="900" y="1334"/>
                  <a:pt x="900" y="1086"/>
                </a:cubicBezTo>
                <a:cubicBezTo>
                  <a:pt x="900" y="994"/>
                  <a:pt x="872" y="905"/>
                  <a:pt x="819" y="829"/>
                </a:cubicBezTo>
                <a:cubicBezTo>
                  <a:pt x="774" y="764"/>
                  <a:pt x="713" y="713"/>
                  <a:pt x="642" y="679"/>
                </a:cubicBezTo>
                <a:close/>
                <a:moveTo>
                  <a:pt x="495" y="181"/>
                </a:moveTo>
                <a:cubicBezTo>
                  <a:pt x="495" y="131"/>
                  <a:pt x="536" y="90"/>
                  <a:pt x="585" y="90"/>
                </a:cubicBezTo>
                <a:cubicBezTo>
                  <a:pt x="676" y="90"/>
                  <a:pt x="676" y="90"/>
                  <a:pt x="676" y="90"/>
                </a:cubicBezTo>
                <a:cubicBezTo>
                  <a:pt x="676" y="181"/>
                  <a:pt x="676" y="181"/>
                  <a:pt x="676" y="181"/>
                </a:cubicBezTo>
                <a:cubicBezTo>
                  <a:pt x="676" y="230"/>
                  <a:pt x="635" y="271"/>
                  <a:pt x="585" y="271"/>
                </a:cubicBezTo>
                <a:cubicBezTo>
                  <a:pt x="495" y="271"/>
                  <a:pt x="495" y="271"/>
                  <a:pt x="495" y="271"/>
                </a:cubicBezTo>
                <a:lnTo>
                  <a:pt x="495" y="181"/>
                </a:lnTo>
                <a:close/>
                <a:moveTo>
                  <a:pt x="315" y="271"/>
                </a:moveTo>
                <a:cubicBezTo>
                  <a:pt x="265" y="271"/>
                  <a:pt x="225" y="230"/>
                  <a:pt x="225" y="181"/>
                </a:cubicBezTo>
                <a:cubicBezTo>
                  <a:pt x="225" y="90"/>
                  <a:pt x="225" y="90"/>
                  <a:pt x="225" y="90"/>
                </a:cubicBezTo>
                <a:cubicBezTo>
                  <a:pt x="315" y="90"/>
                  <a:pt x="315" y="90"/>
                  <a:pt x="315" y="90"/>
                </a:cubicBezTo>
                <a:cubicBezTo>
                  <a:pt x="365" y="90"/>
                  <a:pt x="405" y="131"/>
                  <a:pt x="405" y="181"/>
                </a:cubicBezTo>
                <a:cubicBezTo>
                  <a:pt x="405" y="271"/>
                  <a:pt x="405" y="271"/>
                  <a:pt x="405" y="271"/>
                </a:cubicBezTo>
                <a:lnTo>
                  <a:pt x="315" y="271"/>
                </a:lnTo>
                <a:close/>
                <a:moveTo>
                  <a:pt x="450" y="1446"/>
                </a:moveTo>
                <a:cubicBezTo>
                  <a:pt x="252" y="1446"/>
                  <a:pt x="90" y="1285"/>
                  <a:pt x="90" y="1086"/>
                </a:cubicBezTo>
                <a:cubicBezTo>
                  <a:pt x="90" y="937"/>
                  <a:pt x="180" y="805"/>
                  <a:pt x="320" y="751"/>
                </a:cubicBezTo>
                <a:cubicBezTo>
                  <a:pt x="337" y="744"/>
                  <a:pt x="349" y="727"/>
                  <a:pt x="349" y="709"/>
                </a:cubicBezTo>
                <a:cubicBezTo>
                  <a:pt x="349" y="570"/>
                  <a:pt x="349" y="570"/>
                  <a:pt x="349" y="570"/>
                </a:cubicBezTo>
                <a:cubicBezTo>
                  <a:pt x="552" y="570"/>
                  <a:pt x="552" y="570"/>
                  <a:pt x="552" y="570"/>
                </a:cubicBezTo>
                <a:cubicBezTo>
                  <a:pt x="552" y="709"/>
                  <a:pt x="552" y="709"/>
                  <a:pt x="552" y="709"/>
                </a:cubicBezTo>
                <a:cubicBezTo>
                  <a:pt x="552" y="727"/>
                  <a:pt x="563" y="744"/>
                  <a:pt x="580" y="751"/>
                </a:cubicBezTo>
                <a:cubicBezTo>
                  <a:pt x="720" y="805"/>
                  <a:pt x="810" y="937"/>
                  <a:pt x="810" y="1086"/>
                </a:cubicBezTo>
                <a:cubicBezTo>
                  <a:pt x="810" y="1285"/>
                  <a:pt x="648" y="1446"/>
                  <a:pt x="450" y="1446"/>
                </a:cubicBezTo>
                <a:close/>
                <a:moveTo>
                  <a:pt x="634" y="913"/>
                </a:moveTo>
                <a:cubicBezTo>
                  <a:pt x="266" y="913"/>
                  <a:pt x="266" y="913"/>
                  <a:pt x="266" y="913"/>
                </a:cubicBezTo>
                <a:cubicBezTo>
                  <a:pt x="251" y="913"/>
                  <a:pt x="237" y="920"/>
                  <a:pt x="229" y="932"/>
                </a:cubicBezTo>
                <a:cubicBezTo>
                  <a:pt x="197" y="978"/>
                  <a:pt x="181" y="1031"/>
                  <a:pt x="181" y="1086"/>
                </a:cubicBezTo>
                <a:cubicBezTo>
                  <a:pt x="181" y="1235"/>
                  <a:pt x="301" y="1356"/>
                  <a:pt x="450" y="1356"/>
                </a:cubicBezTo>
                <a:cubicBezTo>
                  <a:pt x="599" y="1356"/>
                  <a:pt x="720" y="1235"/>
                  <a:pt x="720" y="1086"/>
                </a:cubicBezTo>
                <a:cubicBezTo>
                  <a:pt x="720" y="1031"/>
                  <a:pt x="703" y="978"/>
                  <a:pt x="671" y="932"/>
                </a:cubicBezTo>
                <a:cubicBezTo>
                  <a:pt x="663" y="920"/>
                  <a:pt x="649" y="913"/>
                  <a:pt x="634" y="913"/>
                </a:cubicBezTo>
                <a:close/>
                <a:moveTo>
                  <a:pt x="450" y="1266"/>
                </a:moveTo>
                <a:cubicBezTo>
                  <a:pt x="351" y="1266"/>
                  <a:pt x="271" y="1185"/>
                  <a:pt x="271" y="1086"/>
                </a:cubicBezTo>
                <a:cubicBezTo>
                  <a:pt x="271" y="1057"/>
                  <a:pt x="278" y="1029"/>
                  <a:pt x="291" y="1003"/>
                </a:cubicBezTo>
                <a:cubicBezTo>
                  <a:pt x="609" y="1003"/>
                  <a:pt x="609" y="1003"/>
                  <a:pt x="609" y="1003"/>
                </a:cubicBezTo>
                <a:cubicBezTo>
                  <a:pt x="623" y="1029"/>
                  <a:pt x="629" y="1057"/>
                  <a:pt x="629" y="1086"/>
                </a:cubicBezTo>
                <a:cubicBezTo>
                  <a:pt x="629" y="1185"/>
                  <a:pt x="549" y="1266"/>
                  <a:pt x="450" y="12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1678140" y="6558049"/>
            <a:ext cx="768022" cy="602046"/>
          </a:xfrm>
          <a:custGeom>
            <a:avLst/>
            <a:gdLst>
              <a:gd name="T0" fmla="*/ 1447 w 1536"/>
              <a:gd name="T1" fmla="*/ 934 h 1204"/>
              <a:gd name="T2" fmla="*/ 1402 w 1536"/>
              <a:gd name="T3" fmla="*/ 0 h 1204"/>
              <a:gd name="T4" fmla="*/ 89 w 1536"/>
              <a:gd name="T5" fmla="*/ 45 h 1204"/>
              <a:gd name="T6" fmla="*/ 45 w 1536"/>
              <a:gd name="T7" fmla="*/ 934 h 1204"/>
              <a:gd name="T8" fmla="*/ 0 w 1536"/>
              <a:gd name="T9" fmla="*/ 1159 h 1204"/>
              <a:gd name="T10" fmla="*/ 1491 w 1536"/>
              <a:gd name="T11" fmla="*/ 1204 h 1204"/>
              <a:gd name="T12" fmla="*/ 1536 w 1536"/>
              <a:gd name="T13" fmla="*/ 979 h 1204"/>
              <a:gd name="T14" fmla="*/ 923 w 1536"/>
              <a:gd name="T15" fmla="*/ 90 h 1204"/>
              <a:gd name="T16" fmla="*/ 1058 w 1536"/>
              <a:gd name="T17" fmla="*/ 452 h 1204"/>
              <a:gd name="T18" fmla="*/ 923 w 1536"/>
              <a:gd name="T19" fmla="*/ 452 h 1204"/>
              <a:gd name="T20" fmla="*/ 1103 w 1536"/>
              <a:gd name="T21" fmla="*/ 535 h 1204"/>
              <a:gd name="T22" fmla="*/ 1103 w 1536"/>
              <a:gd name="T23" fmla="*/ 670 h 1204"/>
              <a:gd name="T24" fmla="*/ 1103 w 1536"/>
              <a:gd name="T25" fmla="*/ 535 h 1204"/>
              <a:gd name="T26" fmla="*/ 878 w 1536"/>
              <a:gd name="T27" fmla="*/ 670 h 1204"/>
              <a:gd name="T28" fmla="*/ 878 w 1536"/>
              <a:gd name="T29" fmla="*/ 535 h 1204"/>
              <a:gd name="T30" fmla="*/ 698 w 1536"/>
              <a:gd name="T31" fmla="*/ 90 h 1204"/>
              <a:gd name="T32" fmla="*/ 833 w 1536"/>
              <a:gd name="T33" fmla="*/ 452 h 1204"/>
              <a:gd name="T34" fmla="*/ 698 w 1536"/>
              <a:gd name="T35" fmla="*/ 452 h 1204"/>
              <a:gd name="T36" fmla="*/ 720 w 1536"/>
              <a:gd name="T37" fmla="*/ 602 h 1204"/>
              <a:gd name="T38" fmla="*/ 585 w 1536"/>
              <a:gd name="T39" fmla="*/ 602 h 1204"/>
              <a:gd name="T40" fmla="*/ 720 w 1536"/>
              <a:gd name="T41" fmla="*/ 602 h 1204"/>
              <a:gd name="T42" fmla="*/ 608 w 1536"/>
              <a:gd name="T43" fmla="*/ 90 h 1204"/>
              <a:gd name="T44" fmla="*/ 540 w 1536"/>
              <a:gd name="T45" fmla="*/ 492 h 1204"/>
              <a:gd name="T46" fmla="*/ 473 w 1536"/>
              <a:gd name="T47" fmla="*/ 90 h 1204"/>
              <a:gd name="T48" fmla="*/ 428 w 1536"/>
              <a:gd name="T49" fmla="*/ 670 h 1204"/>
              <a:gd name="T50" fmla="*/ 428 w 1536"/>
              <a:gd name="T51" fmla="*/ 535 h 1204"/>
              <a:gd name="T52" fmla="*/ 179 w 1536"/>
              <a:gd name="T53" fmla="*/ 90 h 1204"/>
              <a:gd name="T54" fmla="*/ 383 w 1536"/>
              <a:gd name="T55" fmla="*/ 452 h 1204"/>
              <a:gd name="T56" fmla="*/ 428 w 1536"/>
              <a:gd name="T57" fmla="*/ 760 h 1204"/>
              <a:gd name="T58" fmla="*/ 653 w 1536"/>
              <a:gd name="T59" fmla="*/ 760 h 1204"/>
              <a:gd name="T60" fmla="*/ 878 w 1536"/>
              <a:gd name="T61" fmla="*/ 760 h 1204"/>
              <a:gd name="T62" fmla="*/ 1103 w 1536"/>
              <a:gd name="T63" fmla="*/ 760 h 1204"/>
              <a:gd name="T64" fmla="*/ 1148 w 1536"/>
              <a:gd name="T65" fmla="*/ 452 h 1204"/>
              <a:gd name="T66" fmla="*/ 1357 w 1536"/>
              <a:gd name="T67" fmla="*/ 90 h 1204"/>
              <a:gd name="T68" fmla="*/ 179 w 1536"/>
              <a:gd name="T69" fmla="*/ 934 h 1204"/>
              <a:gd name="T70" fmla="*/ 1446 w 1536"/>
              <a:gd name="T71" fmla="*/ 1114 h 1204"/>
              <a:gd name="T72" fmla="*/ 90 w 1536"/>
              <a:gd name="T73" fmla="*/ 1024 h 1204"/>
              <a:gd name="T74" fmla="*/ 1446 w 1536"/>
              <a:gd name="T75" fmla="*/ 1114 h 1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6" h="1204">
                <a:moveTo>
                  <a:pt x="1491" y="934"/>
                </a:moveTo>
                <a:cubicBezTo>
                  <a:pt x="1447" y="934"/>
                  <a:pt x="1447" y="934"/>
                  <a:pt x="1447" y="934"/>
                </a:cubicBezTo>
                <a:cubicBezTo>
                  <a:pt x="1447" y="45"/>
                  <a:pt x="1447" y="45"/>
                  <a:pt x="1447" y="45"/>
                </a:cubicBezTo>
                <a:cubicBezTo>
                  <a:pt x="1447" y="21"/>
                  <a:pt x="1427" y="0"/>
                  <a:pt x="1402" y="0"/>
                </a:cubicBezTo>
                <a:cubicBezTo>
                  <a:pt x="134" y="0"/>
                  <a:pt x="134" y="0"/>
                  <a:pt x="134" y="0"/>
                </a:cubicBezTo>
                <a:cubicBezTo>
                  <a:pt x="109" y="0"/>
                  <a:pt x="89" y="21"/>
                  <a:pt x="89" y="45"/>
                </a:cubicBezTo>
                <a:cubicBezTo>
                  <a:pt x="89" y="934"/>
                  <a:pt x="89" y="934"/>
                  <a:pt x="89" y="934"/>
                </a:cubicBezTo>
                <a:cubicBezTo>
                  <a:pt x="45" y="934"/>
                  <a:pt x="45" y="934"/>
                  <a:pt x="45" y="934"/>
                </a:cubicBezTo>
                <a:cubicBezTo>
                  <a:pt x="20" y="934"/>
                  <a:pt x="0" y="954"/>
                  <a:pt x="0" y="979"/>
                </a:cubicBezTo>
                <a:cubicBezTo>
                  <a:pt x="0" y="1159"/>
                  <a:pt x="0" y="1159"/>
                  <a:pt x="0" y="1159"/>
                </a:cubicBezTo>
                <a:cubicBezTo>
                  <a:pt x="0" y="1184"/>
                  <a:pt x="20" y="1204"/>
                  <a:pt x="45" y="1204"/>
                </a:cubicBezTo>
                <a:cubicBezTo>
                  <a:pt x="1491" y="1204"/>
                  <a:pt x="1491" y="1204"/>
                  <a:pt x="1491" y="1204"/>
                </a:cubicBezTo>
                <a:cubicBezTo>
                  <a:pt x="1516" y="1204"/>
                  <a:pt x="1536" y="1184"/>
                  <a:pt x="1536" y="1159"/>
                </a:cubicBezTo>
                <a:cubicBezTo>
                  <a:pt x="1536" y="979"/>
                  <a:pt x="1536" y="979"/>
                  <a:pt x="1536" y="979"/>
                </a:cubicBezTo>
                <a:cubicBezTo>
                  <a:pt x="1536" y="954"/>
                  <a:pt x="1516" y="934"/>
                  <a:pt x="1491" y="934"/>
                </a:cubicBezTo>
                <a:close/>
                <a:moveTo>
                  <a:pt x="923" y="90"/>
                </a:moveTo>
                <a:cubicBezTo>
                  <a:pt x="1058" y="90"/>
                  <a:pt x="1058" y="90"/>
                  <a:pt x="1058" y="90"/>
                </a:cubicBezTo>
                <a:cubicBezTo>
                  <a:pt x="1058" y="452"/>
                  <a:pt x="1058" y="452"/>
                  <a:pt x="1058" y="452"/>
                </a:cubicBezTo>
                <a:cubicBezTo>
                  <a:pt x="1032" y="459"/>
                  <a:pt x="1008" y="473"/>
                  <a:pt x="990" y="492"/>
                </a:cubicBezTo>
                <a:cubicBezTo>
                  <a:pt x="972" y="473"/>
                  <a:pt x="948" y="459"/>
                  <a:pt x="923" y="452"/>
                </a:cubicBezTo>
                <a:lnTo>
                  <a:pt x="923" y="90"/>
                </a:lnTo>
                <a:close/>
                <a:moveTo>
                  <a:pt x="1103" y="535"/>
                </a:moveTo>
                <a:cubicBezTo>
                  <a:pt x="1140" y="535"/>
                  <a:pt x="1170" y="565"/>
                  <a:pt x="1170" y="602"/>
                </a:cubicBezTo>
                <a:cubicBezTo>
                  <a:pt x="1170" y="640"/>
                  <a:pt x="1140" y="670"/>
                  <a:pt x="1103" y="670"/>
                </a:cubicBezTo>
                <a:cubicBezTo>
                  <a:pt x="1065" y="670"/>
                  <a:pt x="1035" y="640"/>
                  <a:pt x="1035" y="602"/>
                </a:cubicBezTo>
                <a:cubicBezTo>
                  <a:pt x="1035" y="565"/>
                  <a:pt x="1065" y="535"/>
                  <a:pt x="1103" y="535"/>
                </a:cubicBezTo>
                <a:close/>
                <a:moveTo>
                  <a:pt x="945" y="602"/>
                </a:moveTo>
                <a:cubicBezTo>
                  <a:pt x="945" y="640"/>
                  <a:pt x="915" y="670"/>
                  <a:pt x="878" y="670"/>
                </a:cubicBezTo>
                <a:cubicBezTo>
                  <a:pt x="840" y="670"/>
                  <a:pt x="810" y="640"/>
                  <a:pt x="810" y="602"/>
                </a:cubicBezTo>
                <a:cubicBezTo>
                  <a:pt x="810" y="565"/>
                  <a:pt x="840" y="535"/>
                  <a:pt x="878" y="535"/>
                </a:cubicBezTo>
                <a:cubicBezTo>
                  <a:pt x="915" y="535"/>
                  <a:pt x="945" y="565"/>
                  <a:pt x="945" y="602"/>
                </a:cubicBezTo>
                <a:close/>
                <a:moveTo>
                  <a:pt x="698" y="90"/>
                </a:moveTo>
                <a:cubicBezTo>
                  <a:pt x="833" y="90"/>
                  <a:pt x="833" y="90"/>
                  <a:pt x="833" y="90"/>
                </a:cubicBezTo>
                <a:cubicBezTo>
                  <a:pt x="833" y="452"/>
                  <a:pt x="833" y="452"/>
                  <a:pt x="833" y="452"/>
                </a:cubicBezTo>
                <a:cubicBezTo>
                  <a:pt x="807" y="459"/>
                  <a:pt x="783" y="473"/>
                  <a:pt x="765" y="492"/>
                </a:cubicBezTo>
                <a:cubicBezTo>
                  <a:pt x="747" y="473"/>
                  <a:pt x="723" y="459"/>
                  <a:pt x="698" y="452"/>
                </a:cubicBezTo>
                <a:lnTo>
                  <a:pt x="698" y="90"/>
                </a:lnTo>
                <a:close/>
                <a:moveTo>
                  <a:pt x="720" y="602"/>
                </a:moveTo>
                <a:cubicBezTo>
                  <a:pt x="720" y="640"/>
                  <a:pt x="690" y="670"/>
                  <a:pt x="653" y="670"/>
                </a:cubicBezTo>
                <a:cubicBezTo>
                  <a:pt x="615" y="670"/>
                  <a:pt x="585" y="640"/>
                  <a:pt x="585" y="602"/>
                </a:cubicBezTo>
                <a:cubicBezTo>
                  <a:pt x="585" y="565"/>
                  <a:pt x="615" y="535"/>
                  <a:pt x="653" y="535"/>
                </a:cubicBezTo>
                <a:cubicBezTo>
                  <a:pt x="690" y="535"/>
                  <a:pt x="720" y="565"/>
                  <a:pt x="720" y="602"/>
                </a:cubicBezTo>
                <a:close/>
                <a:moveTo>
                  <a:pt x="473" y="90"/>
                </a:moveTo>
                <a:cubicBezTo>
                  <a:pt x="608" y="90"/>
                  <a:pt x="608" y="90"/>
                  <a:pt x="608" y="90"/>
                </a:cubicBezTo>
                <a:cubicBezTo>
                  <a:pt x="608" y="452"/>
                  <a:pt x="608" y="452"/>
                  <a:pt x="608" y="452"/>
                </a:cubicBezTo>
                <a:cubicBezTo>
                  <a:pt x="582" y="459"/>
                  <a:pt x="558" y="473"/>
                  <a:pt x="540" y="492"/>
                </a:cubicBezTo>
                <a:cubicBezTo>
                  <a:pt x="522" y="473"/>
                  <a:pt x="498" y="459"/>
                  <a:pt x="473" y="452"/>
                </a:cubicBezTo>
                <a:lnTo>
                  <a:pt x="473" y="90"/>
                </a:lnTo>
                <a:close/>
                <a:moveTo>
                  <a:pt x="495" y="602"/>
                </a:moveTo>
                <a:cubicBezTo>
                  <a:pt x="495" y="640"/>
                  <a:pt x="465" y="670"/>
                  <a:pt x="428" y="670"/>
                </a:cubicBezTo>
                <a:cubicBezTo>
                  <a:pt x="390" y="670"/>
                  <a:pt x="360" y="640"/>
                  <a:pt x="360" y="602"/>
                </a:cubicBezTo>
                <a:cubicBezTo>
                  <a:pt x="360" y="565"/>
                  <a:pt x="390" y="535"/>
                  <a:pt x="428" y="535"/>
                </a:cubicBezTo>
                <a:cubicBezTo>
                  <a:pt x="465" y="535"/>
                  <a:pt x="495" y="565"/>
                  <a:pt x="495" y="602"/>
                </a:cubicBezTo>
                <a:close/>
                <a:moveTo>
                  <a:pt x="179" y="90"/>
                </a:moveTo>
                <a:cubicBezTo>
                  <a:pt x="383" y="90"/>
                  <a:pt x="383" y="90"/>
                  <a:pt x="383" y="90"/>
                </a:cubicBezTo>
                <a:cubicBezTo>
                  <a:pt x="383" y="452"/>
                  <a:pt x="383" y="452"/>
                  <a:pt x="383" y="452"/>
                </a:cubicBezTo>
                <a:cubicBezTo>
                  <a:pt x="318" y="471"/>
                  <a:pt x="270" y="531"/>
                  <a:pt x="270" y="602"/>
                </a:cubicBezTo>
                <a:cubicBezTo>
                  <a:pt x="270" y="689"/>
                  <a:pt x="341" y="760"/>
                  <a:pt x="428" y="760"/>
                </a:cubicBezTo>
                <a:cubicBezTo>
                  <a:pt x="472" y="760"/>
                  <a:pt x="511" y="742"/>
                  <a:pt x="540" y="712"/>
                </a:cubicBezTo>
                <a:cubicBezTo>
                  <a:pt x="569" y="742"/>
                  <a:pt x="608" y="760"/>
                  <a:pt x="653" y="760"/>
                </a:cubicBezTo>
                <a:cubicBezTo>
                  <a:pt x="697" y="760"/>
                  <a:pt x="736" y="742"/>
                  <a:pt x="765" y="712"/>
                </a:cubicBezTo>
                <a:cubicBezTo>
                  <a:pt x="794" y="742"/>
                  <a:pt x="833" y="760"/>
                  <a:pt x="878" y="760"/>
                </a:cubicBezTo>
                <a:cubicBezTo>
                  <a:pt x="922" y="760"/>
                  <a:pt x="961" y="742"/>
                  <a:pt x="990" y="712"/>
                </a:cubicBezTo>
                <a:cubicBezTo>
                  <a:pt x="1019" y="742"/>
                  <a:pt x="1058" y="760"/>
                  <a:pt x="1103" y="760"/>
                </a:cubicBezTo>
                <a:cubicBezTo>
                  <a:pt x="1189" y="760"/>
                  <a:pt x="1260" y="689"/>
                  <a:pt x="1260" y="602"/>
                </a:cubicBezTo>
                <a:cubicBezTo>
                  <a:pt x="1260" y="531"/>
                  <a:pt x="1213" y="471"/>
                  <a:pt x="1148" y="452"/>
                </a:cubicBezTo>
                <a:cubicBezTo>
                  <a:pt x="1148" y="90"/>
                  <a:pt x="1148" y="90"/>
                  <a:pt x="1148" y="90"/>
                </a:cubicBezTo>
                <a:cubicBezTo>
                  <a:pt x="1357" y="90"/>
                  <a:pt x="1357" y="90"/>
                  <a:pt x="1357" y="90"/>
                </a:cubicBezTo>
                <a:cubicBezTo>
                  <a:pt x="1357" y="934"/>
                  <a:pt x="1357" y="934"/>
                  <a:pt x="1357" y="934"/>
                </a:cubicBezTo>
                <a:cubicBezTo>
                  <a:pt x="179" y="934"/>
                  <a:pt x="179" y="934"/>
                  <a:pt x="179" y="934"/>
                </a:cubicBezTo>
                <a:lnTo>
                  <a:pt x="179" y="90"/>
                </a:lnTo>
                <a:close/>
                <a:moveTo>
                  <a:pt x="1446" y="1114"/>
                </a:moveTo>
                <a:cubicBezTo>
                  <a:pt x="90" y="1114"/>
                  <a:pt x="90" y="1114"/>
                  <a:pt x="90" y="1114"/>
                </a:cubicBezTo>
                <a:cubicBezTo>
                  <a:pt x="90" y="1024"/>
                  <a:pt x="90" y="1024"/>
                  <a:pt x="90" y="1024"/>
                </a:cubicBezTo>
                <a:cubicBezTo>
                  <a:pt x="1446" y="1024"/>
                  <a:pt x="1446" y="1024"/>
                  <a:pt x="1446" y="1024"/>
                </a:cubicBezTo>
                <a:lnTo>
                  <a:pt x="1446" y="11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12937175" y="6475061"/>
            <a:ext cx="768328" cy="768022"/>
          </a:xfrm>
          <a:custGeom>
            <a:avLst/>
            <a:gdLst>
              <a:gd name="T0" fmla="*/ 903 w 1536"/>
              <a:gd name="T1" fmla="*/ 1080 h 1536"/>
              <a:gd name="T2" fmla="*/ 948 w 1536"/>
              <a:gd name="T3" fmla="*/ 855 h 1536"/>
              <a:gd name="T4" fmla="*/ 633 w 1536"/>
              <a:gd name="T5" fmla="*/ 810 h 1536"/>
              <a:gd name="T6" fmla="*/ 588 w 1536"/>
              <a:gd name="T7" fmla="*/ 1035 h 1536"/>
              <a:gd name="T8" fmla="*/ 678 w 1536"/>
              <a:gd name="T9" fmla="*/ 900 h 1536"/>
              <a:gd name="T10" fmla="*/ 858 w 1536"/>
              <a:gd name="T11" fmla="*/ 990 h 1536"/>
              <a:gd name="T12" fmla="*/ 678 w 1536"/>
              <a:gd name="T13" fmla="*/ 900 h 1536"/>
              <a:gd name="T14" fmla="*/ 1294 w 1536"/>
              <a:gd name="T15" fmla="*/ 790 h 1536"/>
              <a:gd name="T16" fmla="*/ 1128 w 1536"/>
              <a:gd name="T17" fmla="*/ 675 h 1536"/>
              <a:gd name="T18" fmla="*/ 1051 w 1536"/>
              <a:gd name="T19" fmla="*/ 630 h 1536"/>
              <a:gd name="T20" fmla="*/ 1188 w 1536"/>
              <a:gd name="T21" fmla="*/ 375 h 1536"/>
              <a:gd name="T22" fmla="*/ 948 w 1536"/>
              <a:gd name="T23" fmla="*/ 63 h 1536"/>
              <a:gd name="T24" fmla="*/ 903 w 1536"/>
              <a:gd name="T25" fmla="*/ 0 h 1536"/>
              <a:gd name="T26" fmla="*/ 588 w 1536"/>
              <a:gd name="T27" fmla="*/ 45 h 1536"/>
              <a:gd name="T28" fmla="*/ 426 w 1536"/>
              <a:gd name="T29" fmla="*/ 173 h 1536"/>
              <a:gd name="T30" fmla="*/ 474 w 1536"/>
              <a:gd name="T31" fmla="*/ 622 h 1536"/>
              <a:gd name="T32" fmla="*/ 453 w 1536"/>
              <a:gd name="T33" fmla="*/ 630 h 1536"/>
              <a:gd name="T34" fmla="*/ 408 w 1536"/>
              <a:gd name="T35" fmla="*/ 722 h 1536"/>
              <a:gd name="T36" fmla="*/ 117 w 1536"/>
              <a:gd name="T37" fmla="*/ 953 h 1536"/>
              <a:gd name="T38" fmla="*/ 0 w 1536"/>
              <a:gd name="T39" fmla="*/ 1356 h 1536"/>
              <a:gd name="T40" fmla="*/ 360 w 1536"/>
              <a:gd name="T41" fmla="*/ 1356 h 1536"/>
              <a:gd name="T42" fmla="*/ 362 w 1536"/>
              <a:gd name="T43" fmla="*/ 1066 h 1536"/>
              <a:gd name="T44" fmla="*/ 408 w 1536"/>
              <a:gd name="T45" fmla="*/ 1215 h 1536"/>
              <a:gd name="T46" fmla="*/ 476 w 1536"/>
              <a:gd name="T47" fmla="*/ 1260 h 1536"/>
              <a:gd name="T48" fmla="*/ 573 w 1536"/>
              <a:gd name="T49" fmla="*/ 1536 h 1536"/>
              <a:gd name="T50" fmla="*/ 1007 w 1536"/>
              <a:gd name="T51" fmla="*/ 1500 h 1536"/>
              <a:gd name="T52" fmla="*/ 1083 w 1536"/>
              <a:gd name="T53" fmla="*/ 1260 h 1536"/>
              <a:gd name="T54" fmla="*/ 1128 w 1536"/>
              <a:gd name="T55" fmla="*/ 1003 h 1536"/>
              <a:gd name="T56" fmla="*/ 1216 w 1536"/>
              <a:gd name="T57" fmla="*/ 1243 h 1536"/>
              <a:gd name="T58" fmla="*/ 1356 w 1536"/>
              <a:gd name="T59" fmla="*/ 1536 h 1536"/>
              <a:gd name="T60" fmla="*/ 1486 w 1536"/>
              <a:gd name="T61" fmla="*/ 1231 h 1536"/>
              <a:gd name="T62" fmla="*/ 180 w 1536"/>
              <a:gd name="T63" fmla="*/ 1446 h 1536"/>
              <a:gd name="T64" fmla="*/ 180 w 1536"/>
              <a:gd name="T65" fmla="*/ 1266 h 1536"/>
              <a:gd name="T66" fmla="*/ 180 w 1536"/>
              <a:gd name="T67" fmla="*/ 1446 h 1536"/>
              <a:gd name="T68" fmla="*/ 281 w 1536"/>
              <a:gd name="T69" fmla="*/ 1028 h 1536"/>
              <a:gd name="T70" fmla="*/ 180 w 1536"/>
              <a:gd name="T71" fmla="*/ 1176 h 1536"/>
              <a:gd name="T72" fmla="*/ 199 w 1536"/>
              <a:gd name="T73" fmla="*/ 991 h 1536"/>
              <a:gd name="T74" fmla="*/ 408 w 1536"/>
              <a:gd name="T75" fmla="*/ 813 h 1536"/>
              <a:gd name="T76" fmla="*/ 678 w 1536"/>
              <a:gd name="T77" fmla="*/ 90 h 1536"/>
              <a:gd name="T78" fmla="*/ 858 w 1536"/>
              <a:gd name="T79" fmla="*/ 180 h 1536"/>
              <a:gd name="T80" fmla="*/ 678 w 1536"/>
              <a:gd name="T81" fmla="*/ 90 h 1536"/>
              <a:gd name="T82" fmla="*/ 588 w 1536"/>
              <a:gd name="T83" fmla="*/ 161 h 1536"/>
              <a:gd name="T84" fmla="*/ 633 w 1536"/>
              <a:gd name="T85" fmla="*/ 270 h 1536"/>
              <a:gd name="T86" fmla="*/ 948 w 1536"/>
              <a:gd name="T87" fmla="*/ 225 h 1536"/>
              <a:gd name="T88" fmla="*/ 1098 w 1536"/>
              <a:gd name="T89" fmla="*/ 375 h 1536"/>
              <a:gd name="T90" fmla="*/ 438 w 1536"/>
              <a:gd name="T91" fmla="*/ 375 h 1536"/>
              <a:gd name="T92" fmla="*/ 609 w 1536"/>
              <a:gd name="T93" fmla="*/ 1446 h 1536"/>
              <a:gd name="T94" fmla="*/ 967 w 1536"/>
              <a:gd name="T95" fmla="*/ 1260 h 1536"/>
              <a:gd name="T96" fmla="*/ 1038 w 1536"/>
              <a:gd name="T97" fmla="*/ 1170 h 1536"/>
              <a:gd name="T98" fmla="*/ 498 w 1536"/>
              <a:gd name="T99" fmla="*/ 720 h 1536"/>
              <a:gd name="T100" fmla="*/ 1038 w 1536"/>
              <a:gd name="T101" fmla="*/ 1170 h 1536"/>
              <a:gd name="T102" fmla="*/ 1128 w 1536"/>
              <a:gd name="T103" fmla="*/ 813 h 1536"/>
              <a:gd name="T104" fmla="*/ 1337 w 1536"/>
              <a:gd name="T105" fmla="*/ 991 h 1536"/>
              <a:gd name="T106" fmla="*/ 1356 w 1536"/>
              <a:gd name="T107" fmla="*/ 1176 h 1536"/>
              <a:gd name="T108" fmla="*/ 1255 w 1536"/>
              <a:gd name="T109" fmla="*/ 1028 h 1536"/>
              <a:gd name="T110" fmla="*/ 1356 w 1536"/>
              <a:gd name="T111" fmla="*/ 1446 h 1536"/>
              <a:gd name="T112" fmla="*/ 1356 w 1536"/>
              <a:gd name="T113" fmla="*/ 1266 h 1536"/>
              <a:gd name="T114" fmla="*/ 1356 w 1536"/>
              <a:gd name="T115" fmla="*/ 1446 h 1536"/>
              <a:gd name="T116" fmla="*/ 692 w 1536"/>
              <a:gd name="T117" fmla="*/ 437 h 1536"/>
              <a:gd name="T118" fmla="*/ 843 w 1536"/>
              <a:gd name="T119" fmla="*/ 437 h 1536"/>
              <a:gd name="T120" fmla="*/ 872 w 1536"/>
              <a:gd name="T121" fmla="*/ 522 h 1536"/>
              <a:gd name="T122" fmla="*/ 663 w 1536"/>
              <a:gd name="T123" fmla="*/ 52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36" h="1536">
                <a:moveTo>
                  <a:pt x="633" y="1080"/>
                </a:moveTo>
                <a:cubicBezTo>
                  <a:pt x="903" y="1080"/>
                  <a:pt x="903" y="1080"/>
                  <a:pt x="903" y="1080"/>
                </a:cubicBezTo>
                <a:cubicBezTo>
                  <a:pt x="928" y="1080"/>
                  <a:pt x="948" y="1060"/>
                  <a:pt x="948" y="1035"/>
                </a:cubicBezTo>
                <a:cubicBezTo>
                  <a:pt x="948" y="855"/>
                  <a:pt x="948" y="855"/>
                  <a:pt x="948" y="855"/>
                </a:cubicBezTo>
                <a:cubicBezTo>
                  <a:pt x="948" y="830"/>
                  <a:pt x="928" y="810"/>
                  <a:pt x="903" y="810"/>
                </a:cubicBezTo>
                <a:cubicBezTo>
                  <a:pt x="633" y="810"/>
                  <a:pt x="633" y="810"/>
                  <a:pt x="633" y="810"/>
                </a:cubicBezTo>
                <a:cubicBezTo>
                  <a:pt x="608" y="810"/>
                  <a:pt x="588" y="830"/>
                  <a:pt x="588" y="855"/>
                </a:cubicBezTo>
                <a:cubicBezTo>
                  <a:pt x="588" y="1035"/>
                  <a:pt x="588" y="1035"/>
                  <a:pt x="588" y="1035"/>
                </a:cubicBezTo>
                <a:cubicBezTo>
                  <a:pt x="588" y="1060"/>
                  <a:pt x="608" y="1080"/>
                  <a:pt x="633" y="1080"/>
                </a:cubicBezTo>
                <a:close/>
                <a:moveTo>
                  <a:pt x="678" y="900"/>
                </a:moveTo>
                <a:cubicBezTo>
                  <a:pt x="858" y="900"/>
                  <a:pt x="858" y="900"/>
                  <a:pt x="858" y="900"/>
                </a:cubicBezTo>
                <a:cubicBezTo>
                  <a:pt x="858" y="990"/>
                  <a:pt x="858" y="990"/>
                  <a:pt x="858" y="990"/>
                </a:cubicBezTo>
                <a:cubicBezTo>
                  <a:pt x="678" y="990"/>
                  <a:pt x="678" y="990"/>
                  <a:pt x="678" y="990"/>
                </a:cubicBezTo>
                <a:lnTo>
                  <a:pt x="678" y="900"/>
                </a:lnTo>
                <a:close/>
                <a:moveTo>
                  <a:pt x="1418" y="953"/>
                </a:moveTo>
                <a:cubicBezTo>
                  <a:pt x="1387" y="884"/>
                  <a:pt x="1345" y="830"/>
                  <a:pt x="1294" y="790"/>
                </a:cubicBezTo>
                <a:cubicBezTo>
                  <a:pt x="1245" y="752"/>
                  <a:pt x="1189" y="730"/>
                  <a:pt x="1128" y="722"/>
                </a:cubicBezTo>
                <a:cubicBezTo>
                  <a:pt x="1128" y="675"/>
                  <a:pt x="1128" y="675"/>
                  <a:pt x="1128" y="675"/>
                </a:cubicBezTo>
                <a:cubicBezTo>
                  <a:pt x="1128" y="650"/>
                  <a:pt x="1108" y="630"/>
                  <a:pt x="1083" y="630"/>
                </a:cubicBezTo>
                <a:cubicBezTo>
                  <a:pt x="1051" y="630"/>
                  <a:pt x="1051" y="630"/>
                  <a:pt x="1051" y="630"/>
                </a:cubicBezTo>
                <a:cubicBezTo>
                  <a:pt x="1054" y="627"/>
                  <a:pt x="1058" y="625"/>
                  <a:pt x="1061" y="622"/>
                </a:cubicBezTo>
                <a:cubicBezTo>
                  <a:pt x="1143" y="557"/>
                  <a:pt x="1188" y="469"/>
                  <a:pt x="1188" y="375"/>
                </a:cubicBezTo>
                <a:cubicBezTo>
                  <a:pt x="1188" y="302"/>
                  <a:pt x="1161" y="232"/>
                  <a:pt x="1109" y="173"/>
                </a:cubicBezTo>
                <a:cubicBezTo>
                  <a:pt x="1067" y="126"/>
                  <a:pt x="1012" y="88"/>
                  <a:pt x="948" y="63"/>
                </a:cubicBezTo>
                <a:cubicBezTo>
                  <a:pt x="948" y="45"/>
                  <a:pt x="948" y="45"/>
                  <a:pt x="948" y="45"/>
                </a:cubicBezTo>
                <a:cubicBezTo>
                  <a:pt x="948" y="20"/>
                  <a:pt x="928" y="0"/>
                  <a:pt x="903" y="0"/>
                </a:cubicBezTo>
                <a:cubicBezTo>
                  <a:pt x="633" y="0"/>
                  <a:pt x="633" y="0"/>
                  <a:pt x="633" y="0"/>
                </a:cubicBezTo>
                <a:cubicBezTo>
                  <a:pt x="608" y="0"/>
                  <a:pt x="588" y="20"/>
                  <a:pt x="588" y="45"/>
                </a:cubicBezTo>
                <a:cubicBezTo>
                  <a:pt x="588" y="63"/>
                  <a:pt x="588" y="63"/>
                  <a:pt x="588" y="63"/>
                </a:cubicBezTo>
                <a:cubicBezTo>
                  <a:pt x="523" y="88"/>
                  <a:pt x="468" y="126"/>
                  <a:pt x="426" y="173"/>
                </a:cubicBezTo>
                <a:cubicBezTo>
                  <a:pt x="375" y="232"/>
                  <a:pt x="348" y="302"/>
                  <a:pt x="348" y="375"/>
                </a:cubicBezTo>
                <a:cubicBezTo>
                  <a:pt x="348" y="469"/>
                  <a:pt x="393" y="557"/>
                  <a:pt x="474" y="622"/>
                </a:cubicBezTo>
                <a:cubicBezTo>
                  <a:pt x="478" y="625"/>
                  <a:pt x="481" y="627"/>
                  <a:pt x="484" y="630"/>
                </a:cubicBezTo>
                <a:cubicBezTo>
                  <a:pt x="453" y="630"/>
                  <a:pt x="453" y="630"/>
                  <a:pt x="453" y="630"/>
                </a:cubicBezTo>
                <a:cubicBezTo>
                  <a:pt x="428" y="630"/>
                  <a:pt x="408" y="650"/>
                  <a:pt x="408" y="675"/>
                </a:cubicBezTo>
                <a:cubicBezTo>
                  <a:pt x="408" y="722"/>
                  <a:pt x="408" y="722"/>
                  <a:pt x="408" y="722"/>
                </a:cubicBezTo>
                <a:cubicBezTo>
                  <a:pt x="346" y="730"/>
                  <a:pt x="291" y="752"/>
                  <a:pt x="242" y="790"/>
                </a:cubicBezTo>
                <a:cubicBezTo>
                  <a:pt x="191" y="830"/>
                  <a:pt x="149" y="884"/>
                  <a:pt x="117" y="953"/>
                </a:cubicBezTo>
                <a:cubicBezTo>
                  <a:pt x="82" y="1029"/>
                  <a:pt x="59" y="1123"/>
                  <a:pt x="50" y="1231"/>
                </a:cubicBezTo>
                <a:cubicBezTo>
                  <a:pt x="19" y="1264"/>
                  <a:pt x="0" y="1307"/>
                  <a:pt x="0" y="1356"/>
                </a:cubicBezTo>
                <a:cubicBezTo>
                  <a:pt x="0" y="1455"/>
                  <a:pt x="80" y="1536"/>
                  <a:pt x="180" y="1536"/>
                </a:cubicBezTo>
                <a:cubicBezTo>
                  <a:pt x="279" y="1536"/>
                  <a:pt x="360" y="1455"/>
                  <a:pt x="360" y="1356"/>
                </a:cubicBezTo>
                <a:cubicBezTo>
                  <a:pt x="360" y="1313"/>
                  <a:pt x="345" y="1274"/>
                  <a:pt x="320" y="1243"/>
                </a:cubicBezTo>
                <a:cubicBezTo>
                  <a:pt x="327" y="1172"/>
                  <a:pt x="342" y="1111"/>
                  <a:pt x="362" y="1066"/>
                </a:cubicBezTo>
                <a:cubicBezTo>
                  <a:pt x="378" y="1033"/>
                  <a:pt x="393" y="1014"/>
                  <a:pt x="408" y="1003"/>
                </a:cubicBezTo>
                <a:cubicBezTo>
                  <a:pt x="408" y="1215"/>
                  <a:pt x="408" y="1215"/>
                  <a:pt x="408" y="1215"/>
                </a:cubicBezTo>
                <a:cubicBezTo>
                  <a:pt x="408" y="1240"/>
                  <a:pt x="428" y="1260"/>
                  <a:pt x="453" y="1260"/>
                </a:cubicBezTo>
                <a:cubicBezTo>
                  <a:pt x="476" y="1260"/>
                  <a:pt x="476" y="1260"/>
                  <a:pt x="476" y="1260"/>
                </a:cubicBezTo>
                <a:cubicBezTo>
                  <a:pt x="529" y="1500"/>
                  <a:pt x="529" y="1500"/>
                  <a:pt x="529" y="1500"/>
                </a:cubicBezTo>
                <a:cubicBezTo>
                  <a:pt x="533" y="1521"/>
                  <a:pt x="552" y="1536"/>
                  <a:pt x="573" y="1536"/>
                </a:cubicBezTo>
                <a:cubicBezTo>
                  <a:pt x="963" y="1536"/>
                  <a:pt x="963" y="1536"/>
                  <a:pt x="963" y="1536"/>
                </a:cubicBezTo>
                <a:cubicBezTo>
                  <a:pt x="984" y="1536"/>
                  <a:pt x="1002" y="1521"/>
                  <a:pt x="1007" y="1500"/>
                </a:cubicBezTo>
                <a:cubicBezTo>
                  <a:pt x="1059" y="1260"/>
                  <a:pt x="1059" y="1260"/>
                  <a:pt x="1059" y="1260"/>
                </a:cubicBezTo>
                <a:cubicBezTo>
                  <a:pt x="1083" y="1260"/>
                  <a:pt x="1083" y="1260"/>
                  <a:pt x="1083" y="1260"/>
                </a:cubicBezTo>
                <a:cubicBezTo>
                  <a:pt x="1108" y="1260"/>
                  <a:pt x="1128" y="1240"/>
                  <a:pt x="1128" y="1215"/>
                </a:cubicBezTo>
                <a:cubicBezTo>
                  <a:pt x="1128" y="1003"/>
                  <a:pt x="1128" y="1003"/>
                  <a:pt x="1128" y="1003"/>
                </a:cubicBezTo>
                <a:cubicBezTo>
                  <a:pt x="1142" y="1014"/>
                  <a:pt x="1158" y="1033"/>
                  <a:pt x="1173" y="1066"/>
                </a:cubicBezTo>
                <a:cubicBezTo>
                  <a:pt x="1194" y="1111"/>
                  <a:pt x="1208" y="1172"/>
                  <a:pt x="1216" y="1243"/>
                </a:cubicBezTo>
                <a:cubicBezTo>
                  <a:pt x="1191" y="1274"/>
                  <a:pt x="1176" y="1313"/>
                  <a:pt x="1176" y="1356"/>
                </a:cubicBezTo>
                <a:cubicBezTo>
                  <a:pt x="1176" y="1455"/>
                  <a:pt x="1256" y="1536"/>
                  <a:pt x="1356" y="1536"/>
                </a:cubicBezTo>
                <a:cubicBezTo>
                  <a:pt x="1455" y="1536"/>
                  <a:pt x="1536" y="1455"/>
                  <a:pt x="1536" y="1356"/>
                </a:cubicBezTo>
                <a:cubicBezTo>
                  <a:pt x="1536" y="1307"/>
                  <a:pt x="1517" y="1264"/>
                  <a:pt x="1486" y="1231"/>
                </a:cubicBezTo>
                <a:cubicBezTo>
                  <a:pt x="1476" y="1123"/>
                  <a:pt x="1453" y="1029"/>
                  <a:pt x="1418" y="953"/>
                </a:cubicBezTo>
                <a:close/>
                <a:moveTo>
                  <a:pt x="180" y="1446"/>
                </a:moveTo>
                <a:cubicBezTo>
                  <a:pt x="130" y="1446"/>
                  <a:pt x="90" y="1405"/>
                  <a:pt x="90" y="1356"/>
                </a:cubicBezTo>
                <a:cubicBezTo>
                  <a:pt x="90" y="1306"/>
                  <a:pt x="130" y="1266"/>
                  <a:pt x="180" y="1266"/>
                </a:cubicBezTo>
                <a:cubicBezTo>
                  <a:pt x="229" y="1266"/>
                  <a:pt x="270" y="1306"/>
                  <a:pt x="270" y="1356"/>
                </a:cubicBezTo>
                <a:cubicBezTo>
                  <a:pt x="270" y="1405"/>
                  <a:pt x="229" y="1446"/>
                  <a:pt x="180" y="1446"/>
                </a:cubicBezTo>
                <a:close/>
                <a:moveTo>
                  <a:pt x="408" y="905"/>
                </a:moveTo>
                <a:cubicBezTo>
                  <a:pt x="354" y="919"/>
                  <a:pt x="312" y="960"/>
                  <a:pt x="281" y="1028"/>
                </a:cubicBezTo>
                <a:cubicBezTo>
                  <a:pt x="261" y="1071"/>
                  <a:pt x="246" y="1124"/>
                  <a:pt x="237" y="1185"/>
                </a:cubicBezTo>
                <a:cubicBezTo>
                  <a:pt x="219" y="1179"/>
                  <a:pt x="200" y="1176"/>
                  <a:pt x="180" y="1176"/>
                </a:cubicBezTo>
                <a:cubicBezTo>
                  <a:pt x="168" y="1176"/>
                  <a:pt x="157" y="1177"/>
                  <a:pt x="146" y="1179"/>
                </a:cubicBezTo>
                <a:cubicBezTo>
                  <a:pt x="157" y="1106"/>
                  <a:pt x="175" y="1043"/>
                  <a:pt x="199" y="991"/>
                </a:cubicBezTo>
                <a:cubicBezTo>
                  <a:pt x="224" y="935"/>
                  <a:pt x="257" y="892"/>
                  <a:pt x="297" y="862"/>
                </a:cubicBezTo>
                <a:cubicBezTo>
                  <a:pt x="330" y="836"/>
                  <a:pt x="367" y="820"/>
                  <a:pt x="408" y="813"/>
                </a:cubicBezTo>
                <a:lnTo>
                  <a:pt x="408" y="905"/>
                </a:lnTo>
                <a:close/>
                <a:moveTo>
                  <a:pt x="678" y="90"/>
                </a:moveTo>
                <a:cubicBezTo>
                  <a:pt x="858" y="90"/>
                  <a:pt x="858" y="90"/>
                  <a:pt x="858" y="90"/>
                </a:cubicBezTo>
                <a:cubicBezTo>
                  <a:pt x="858" y="180"/>
                  <a:pt x="858" y="180"/>
                  <a:pt x="858" y="180"/>
                </a:cubicBezTo>
                <a:cubicBezTo>
                  <a:pt x="678" y="180"/>
                  <a:pt x="678" y="180"/>
                  <a:pt x="678" y="180"/>
                </a:cubicBezTo>
                <a:lnTo>
                  <a:pt x="678" y="90"/>
                </a:lnTo>
                <a:close/>
                <a:moveTo>
                  <a:pt x="438" y="375"/>
                </a:moveTo>
                <a:cubicBezTo>
                  <a:pt x="438" y="288"/>
                  <a:pt x="496" y="208"/>
                  <a:pt x="588" y="161"/>
                </a:cubicBezTo>
                <a:cubicBezTo>
                  <a:pt x="588" y="225"/>
                  <a:pt x="588" y="225"/>
                  <a:pt x="588" y="225"/>
                </a:cubicBezTo>
                <a:cubicBezTo>
                  <a:pt x="588" y="249"/>
                  <a:pt x="608" y="270"/>
                  <a:pt x="633" y="270"/>
                </a:cubicBezTo>
                <a:cubicBezTo>
                  <a:pt x="903" y="270"/>
                  <a:pt x="903" y="270"/>
                  <a:pt x="903" y="270"/>
                </a:cubicBezTo>
                <a:cubicBezTo>
                  <a:pt x="928" y="270"/>
                  <a:pt x="948" y="249"/>
                  <a:pt x="948" y="225"/>
                </a:cubicBezTo>
                <a:cubicBezTo>
                  <a:pt x="948" y="161"/>
                  <a:pt x="948" y="161"/>
                  <a:pt x="948" y="161"/>
                </a:cubicBezTo>
                <a:cubicBezTo>
                  <a:pt x="1039" y="208"/>
                  <a:pt x="1098" y="288"/>
                  <a:pt x="1098" y="375"/>
                </a:cubicBezTo>
                <a:cubicBezTo>
                  <a:pt x="1098" y="515"/>
                  <a:pt x="950" y="630"/>
                  <a:pt x="768" y="630"/>
                </a:cubicBezTo>
                <a:cubicBezTo>
                  <a:pt x="586" y="630"/>
                  <a:pt x="438" y="515"/>
                  <a:pt x="438" y="375"/>
                </a:cubicBezTo>
                <a:close/>
                <a:moveTo>
                  <a:pt x="926" y="1446"/>
                </a:moveTo>
                <a:cubicBezTo>
                  <a:pt x="609" y="1446"/>
                  <a:pt x="609" y="1446"/>
                  <a:pt x="609" y="1446"/>
                </a:cubicBezTo>
                <a:cubicBezTo>
                  <a:pt x="569" y="1260"/>
                  <a:pt x="569" y="1260"/>
                  <a:pt x="569" y="1260"/>
                </a:cubicBezTo>
                <a:cubicBezTo>
                  <a:pt x="967" y="1260"/>
                  <a:pt x="967" y="1260"/>
                  <a:pt x="967" y="1260"/>
                </a:cubicBezTo>
                <a:lnTo>
                  <a:pt x="926" y="1446"/>
                </a:lnTo>
                <a:close/>
                <a:moveTo>
                  <a:pt x="1038" y="1170"/>
                </a:moveTo>
                <a:cubicBezTo>
                  <a:pt x="498" y="1170"/>
                  <a:pt x="498" y="1170"/>
                  <a:pt x="498" y="1170"/>
                </a:cubicBezTo>
                <a:cubicBezTo>
                  <a:pt x="498" y="720"/>
                  <a:pt x="498" y="720"/>
                  <a:pt x="498" y="720"/>
                </a:cubicBezTo>
                <a:cubicBezTo>
                  <a:pt x="1038" y="720"/>
                  <a:pt x="1038" y="720"/>
                  <a:pt x="1038" y="720"/>
                </a:cubicBezTo>
                <a:lnTo>
                  <a:pt x="1038" y="1170"/>
                </a:lnTo>
                <a:close/>
                <a:moveTo>
                  <a:pt x="1128" y="905"/>
                </a:moveTo>
                <a:cubicBezTo>
                  <a:pt x="1128" y="813"/>
                  <a:pt x="1128" y="813"/>
                  <a:pt x="1128" y="813"/>
                </a:cubicBezTo>
                <a:cubicBezTo>
                  <a:pt x="1169" y="820"/>
                  <a:pt x="1206" y="836"/>
                  <a:pt x="1239" y="862"/>
                </a:cubicBezTo>
                <a:cubicBezTo>
                  <a:pt x="1278" y="892"/>
                  <a:pt x="1311" y="935"/>
                  <a:pt x="1337" y="991"/>
                </a:cubicBezTo>
                <a:cubicBezTo>
                  <a:pt x="1361" y="1043"/>
                  <a:pt x="1378" y="1106"/>
                  <a:pt x="1389" y="1179"/>
                </a:cubicBezTo>
                <a:cubicBezTo>
                  <a:pt x="1378" y="1177"/>
                  <a:pt x="1367" y="1176"/>
                  <a:pt x="1356" y="1176"/>
                </a:cubicBezTo>
                <a:cubicBezTo>
                  <a:pt x="1336" y="1176"/>
                  <a:pt x="1317" y="1179"/>
                  <a:pt x="1299" y="1185"/>
                </a:cubicBezTo>
                <a:cubicBezTo>
                  <a:pt x="1289" y="1124"/>
                  <a:pt x="1274" y="1071"/>
                  <a:pt x="1255" y="1028"/>
                </a:cubicBezTo>
                <a:cubicBezTo>
                  <a:pt x="1223" y="960"/>
                  <a:pt x="1181" y="919"/>
                  <a:pt x="1128" y="905"/>
                </a:cubicBezTo>
                <a:close/>
                <a:moveTo>
                  <a:pt x="1356" y="1446"/>
                </a:moveTo>
                <a:cubicBezTo>
                  <a:pt x="1306" y="1446"/>
                  <a:pt x="1266" y="1405"/>
                  <a:pt x="1266" y="1356"/>
                </a:cubicBezTo>
                <a:cubicBezTo>
                  <a:pt x="1266" y="1306"/>
                  <a:pt x="1306" y="1266"/>
                  <a:pt x="1356" y="1266"/>
                </a:cubicBezTo>
                <a:cubicBezTo>
                  <a:pt x="1405" y="1266"/>
                  <a:pt x="1446" y="1306"/>
                  <a:pt x="1446" y="1356"/>
                </a:cubicBezTo>
                <a:cubicBezTo>
                  <a:pt x="1446" y="1405"/>
                  <a:pt x="1405" y="1446"/>
                  <a:pt x="1356" y="1446"/>
                </a:cubicBezTo>
                <a:close/>
                <a:moveTo>
                  <a:pt x="635" y="465"/>
                </a:moveTo>
                <a:cubicBezTo>
                  <a:pt x="643" y="442"/>
                  <a:pt x="669" y="429"/>
                  <a:pt x="692" y="437"/>
                </a:cubicBezTo>
                <a:cubicBezTo>
                  <a:pt x="716" y="446"/>
                  <a:pt x="741" y="450"/>
                  <a:pt x="768" y="450"/>
                </a:cubicBezTo>
                <a:cubicBezTo>
                  <a:pt x="794" y="450"/>
                  <a:pt x="819" y="446"/>
                  <a:pt x="843" y="437"/>
                </a:cubicBezTo>
                <a:cubicBezTo>
                  <a:pt x="866" y="429"/>
                  <a:pt x="892" y="442"/>
                  <a:pt x="900" y="465"/>
                </a:cubicBezTo>
                <a:cubicBezTo>
                  <a:pt x="908" y="489"/>
                  <a:pt x="896" y="514"/>
                  <a:pt x="872" y="522"/>
                </a:cubicBezTo>
                <a:cubicBezTo>
                  <a:pt x="839" y="534"/>
                  <a:pt x="804" y="540"/>
                  <a:pt x="768" y="540"/>
                </a:cubicBezTo>
                <a:cubicBezTo>
                  <a:pt x="731" y="540"/>
                  <a:pt x="696" y="534"/>
                  <a:pt x="663" y="522"/>
                </a:cubicBezTo>
                <a:cubicBezTo>
                  <a:pt x="639" y="514"/>
                  <a:pt x="627" y="489"/>
                  <a:pt x="635" y="4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21942752" y="6475061"/>
            <a:ext cx="768022" cy="768022"/>
          </a:xfrm>
          <a:custGeom>
            <a:avLst/>
            <a:gdLst>
              <a:gd name="T0" fmla="*/ 1445 w 1536"/>
              <a:gd name="T1" fmla="*/ 633 h 1536"/>
              <a:gd name="T2" fmla="*/ 768 w 1536"/>
              <a:gd name="T3" fmla="*/ 0 h 1536"/>
              <a:gd name="T4" fmla="*/ 92 w 1536"/>
              <a:gd name="T5" fmla="*/ 633 h 1536"/>
              <a:gd name="T6" fmla="*/ 0 w 1536"/>
              <a:gd name="T7" fmla="*/ 678 h 1536"/>
              <a:gd name="T8" fmla="*/ 45 w 1536"/>
              <a:gd name="T9" fmla="*/ 1143 h 1536"/>
              <a:gd name="T10" fmla="*/ 270 w 1536"/>
              <a:gd name="T11" fmla="*/ 1098 h 1536"/>
              <a:gd name="T12" fmla="*/ 225 w 1536"/>
              <a:gd name="T13" fmla="*/ 633 h 1536"/>
              <a:gd name="T14" fmla="*/ 768 w 1536"/>
              <a:gd name="T15" fmla="*/ 90 h 1536"/>
              <a:gd name="T16" fmla="*/ 1311 w 1536"/>
              <a:gd name="T17" fmla="*/ 633 h 1536"/>
              <a:gd name="T18" fmla="*/ 1266 w 1536"/>
              <a:gd name="T19" fmla="*/ 1098 h 1536"/>
              <a:gd name="T20" fmla="*/ 1356 w 1536"/>
              <a:gd name="T21" fmla="*/ 1143 h 1536"/>
              <a:gd name="T22" fmla="*/ 986 w 1536"/>
              <a:gd name="T23" fmla="*/ 1356 h 1536"/>
              <a:gd name="T24" fmla="*/ 678 w 1536"/>
              <a:gd name="T25" fmla="*/ 1266 h 1536"/>
              <a:gd name="T26" fmla="*/ 678 w 1536"/>
              <a:gd name="T27" fmla="*/ 1536 h 1536"/>
              <a:gd name="T28" fmla="*/ 986 w 1536"/>
              <a:gd name="T29" fmla="*/ 1446 h 1536"/>
              <a:gd name="T30" fmla="*/ 1446 w 1536"/>
              <a:gd name="T31" fmla="*/ 1401 h 1536"/>
              <a:gd name="T32" fmla="*/ 1491 w 1536"/>
              <a:gd name="T33" fmla="*/ 1143 h 1536"/>
              <a:gd name="T34" fmla="*/ 1536 w 1536"/>
              <a:gd name="T35" fmla="*/ 678 h 1536"/>
              <a:gd name="T36" fmla="*/ 180 w 1536"/>
              <a:gd name="T37" fmla="*/ 1053 h 1536"/>
              <a:gd name="T38" fmla="*/ 90 w 1536"/>
              <a:gd name="T39" fmla="*/ 723 h 1536"/>
              <a:gd name="T40" fmla="*/ 180 w 1536"/>
              <a:gd name="T41" fmla="*/ 1053 h 1536"/>
              <a:gd name="T42" fmla="*/ 678 w 1536"/>
              <a:gd name="T43" fmla="*/ 1446 h 1536"/>
              <a:gd name="T44" fmla="*/ 678 w 1536"/>
              <a:gd name="T45" fmla="*/ 1356 h 1536"/>
              <a:gd name="T46" fmla="*/ 903 w 1536"/>
              <a:gd name="T47" fmla="*/ 1401 h 1536"/>
              <a:gd name="T48" fmla="*/ 1446 w 1536"/>
              <a:gd name="T49" fmla="*/ 1053 h 1536"/>
              <a:gd name="T50" fmla="*/ 1356 w 1536"/>
              <a:gd name="T51" fmla="*/ 723 h 1536"/>
              <a:gd name="T52" fmla="*/ 1446 w 1536"/>
              <a:gd name="T53" fmla="*/ 1053 h 1536"/>
              <a:gd name="T54" fmla="*/ 1176 w 1536"/>
              <a:gd name="T55" fmla="*/ 1098 h 1536"/>
              <a:gd name="T56" fmla="*/ 1145 w 1536"/>
              <a:gd name="T57" fmla="*/ 755 h 1536"/>
              <a:gd name="T58" fmla="*/ 754 w 1536"/>
              <a:gd name="T59" fmla="*/ 635 h 1536"/>
              <a:gd name="T60" fmla="*/ 360 w 1536"/>
              <a:gd name="T61" fmla="*/ 798 h 1536"/>
              <a:gd name="T62" fmla="*/ 540 w 1536"/>
              <a:gd name="T63" fmla="*/ 890 h 1536"/>
              <a:gd name="T64" fmla="*/ 768 w 1536"/>
              <a:gd name="T65" fmla="*/ 1143 h 1536"/>
              <a:gd name="T66" fmla="*/ 996 w 1536"/>
              <a:gd name="T67" fmla="*/ 1026 h 1536"/>
              <a:gd name="T68" fmla="*/ 1086 w 1536"/>
              <a:gd name="T69" fmla="*/ 860 h 1536"/>
              <a:gd name="T70" fmla="*/ 1131 w 1536"/>
              <a:gd name="T71" fmla="*/ 1143 h 1536"/>
              <a:gd name="T72" fmla="*/ 768 w 1536"/>
              <a:gd name="T73" fmla="*/ 1053 h 1536"/>
              <a:gd name="T74" fmla="*/ 630 w 1536"/>
              <a:gd name="T75" fmla="*/ 920 h 1536"/>
              <a:gd name="T76" fmla="*/ 768 w 1536"/>
              <a:gd name="T77" fmla="*/ 963 h 1536"/>
              <a:gd name="T78" fmla="*/ 906 w 1536"/>
              <a:gd name="T79" fmla="*/ 920 h 1536"/>
              <a:gd name="T80" fmla="*/ 768 w 1536"/>
              <a:gd name="T81" fmla="*/ 871 h 1536"/>
              <a:gd name="T82" fmla="*/ 768 w 1536"/>
              <a:gd name="T83" fmla="*/ 726 h 1536"/>
              <a:gd name="T84" fmla="*/ 768 w 1536"/>
              <a:gd name="T85" fmla="*/ 87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36">
                <a:moveTo>
                  <a:pt x="1491" y="633"/>
                </a:moveTo>
                <a:cubicBezTo>
                  <a:pt x="1445" y="633"/>
                  <a:pt x="1445" y="633"/>
                  <a:pt x="1445" y="633"/>
                </a:cubicBezTo>
                <a:cubicBezTo>
                  <a:pt x="1434" y="469"/>
                  <a:pt x="1365" y="316"/>
                  <a:pt x="1248" y="199"/>
                </a:cubicBezTo>
                <a:cubicBezTo>
                  <a:pt x="1120" y="71"/>
                  <a:pt x="949" y="0"/>
                  <a:pt x="768" y="0"/>
                </a:cubicBezTo>
                <a:cubicBezTo>
                  <a:pt x="587" y="0"/>
                  <a:pt x="417" y="71"/>
                  <a:pt x="289" y="199"/>
                </a:cubicBezTo>
                <a:cubicBezTo>
                  <a:pt x="172" y="316"/>
                  <a:pt x="103" y="469"/>
                  <a:pt x="92" y="633"/>
                </a:cubicBezTo>
                <a:cubicBezTo>
                  <a:pt x="45" y="633"/>
                  <a:pt x="45" y="633"/>
                  <a:pt x="45" y="633"/>
                </a:cubicBezTo>
                <a:cubicBezTo>
                  <a:pt x="20" y="633"/>
                  <a:pt x="0" y="653"/>
                  <a:pt x="0" y="678"/>
                </a:cubicBezTo>
                <a:cubicBezTo>
                  <a:pt x="0" y="1098"/>
                  <a:pt x="0" y="1098"/>
                  <a:pt x="0" y="1098"/>
                </a:cubicBezTo>
                <a:cubicBezTo>
                  <a:pt x="0" y="1123"/>
                  <a:pt x="20" y="1143"/>
                  <a:pt x="45" y="1143"/>
                </a:cubicBezTo>
                <a:cubicBezTo>
                  <a:pt x="225" y="1143"/>
                  <a:pt x="225" y="1143"/>
                  <a:pt x="225" y="1143"/>
                </a:cubicBezTo>
                <a:cubicBezTo>
                  <a:pt x="250" y="1143"/>
                  <a:pt x="270" y="1123"/>
                  <a:pt x="270" y="1098"/>
                </a:cubicBezTo>
                <a:cubicBezTo>
                  <a:pt x="270" y="678"/>
                  <a:pt x="270" y="678"/>
                  <a:pt x="270" y="678"/>
                </a:cubicBezTo>
                <a:cubicBezTo>
                  <a:pt x="270" y="653"/>
                  <a:pt x="250" y="633"/>
                  <a:pt x="225" y="633"/>
                </a:cubicBezTo>
                <a:cubicBezTo>
                  <a:pt x="182" y="633"/>
                  <a:pt x="182" y="633"/>
                  <a:pt x="182" y="633"/>
                </a:cubicBezTo>
                <a:cubicBezTo>
                  <a:pt x="205" y="330"/>
                  <a:pt x="459" y="90"/>
                  <a:pt x="768" y="90"/>
                </a:cubicBezTo>
                <a:cubicBezTo>
                  <a:pt x="1077" y="90"/>
                  <a:pt x="1332" y="330"/>
                  <a:pt x="1355" y="633"/>
                </a:cubicBezTo>
                <a:cubicBezTo>
                  <a:pt x="1311" y="633"/>
                  <a:pt x="1311" y="633"/>
                  <a:pt x="1311" y="633"/>
                </a:cubicBezTo>
                <a:cubicBezTo>
                  <a:pt x="1286" y="633"/>
                  <a:pt x="1266" y="653"/>
                  <a:pt x="1266" y="678"/>
                </a:cubicBezTo>
                <a:cubicBezTo>
                  <a:pt x="1266" y="1098"/>
                  <a:pt x="1266" y="1098"/>
                  <a:pt x="1266" y="1098"/>
                </a:cubicBezTo>
                <a:cubicBezTo>
                  <a:pt x="1266" y="1123"/>
                  <a:pt x="1286" y="1143"/>
                  <a:pt x="1311" y="1143"/>
                </a:cubicBezTo>
                <a:cubicBezTo>
                  <a:pt x="1356" y="1143"/>
                  <a:pt x="1356" y="1143"/>
                  <a:pt x="1356" y="1143"/>
                </a:cubicBezTo>
                <a:cubicBezTo>
                  <a:pt x="1356" y="1356"/>
                  <a:pt x="1356" y="1356"/>
                  <a:pt x="1356" y="1356"/>
                </a:cubicBezTo>
                <a:cubicBezTo>
                  <a:pt x="986" y="1356"/>
                  <a:pt x="986" y="1356"/>
                  <a:pt x="986" y="1356"/>
                </a:cubicBezTo>
                <a:cubicBezTo>
                  <a:pt x="967" y="1304"/>
                  <a:pt x="917" y="1266"/>
                  <a:pt x="858" y="1266"/>
                </a:cubicBezTo>
                <a:cubicBezTo>
                  <a:pt x="678" y="1266"/>
                  <a:pt x="678" y="1266"/>
                  <a:pt x="678" y="1266"/>
                </a:cubicBezTo>
                <a:cubicBezTo>
                  <a:pt x="604" y="1266"/>
                  <a:pt x="543" y="1327"/>
                  <a:pt x="543" y="1401"/>
                </a:cubicBezTo>
                <a:cubicBezTo>
                  <a:pt x="543" y="1476"/>
                  <a:pt x="604" y="1536"/>
                  <a:pt x="678" y="1536"/>
                </a:cubicBezTo>
                <a:cubicBezTo>
                  <a:pt x="858" y="1536"/>
                  <a:pt x="858" y="1536"/>
                  <a:pt x="858" y="1536"/>
                </a:cubicBezTo>
                <a:cubicBezTo>
                  <a:pt x="917" y="1536"/>
                  <a:pt x="967" y="1499"/>
                  <a:pt x="986" y="1446"/>
                </a:cubicBezTo>
                <a:cubicBezTo>
                  <a:pt x="1401" y="1446"/>
                  <a:pt x="1401" y="1446"/>
                  <a:pt x="1401" y="1446"/>
                </a:cubicBezTo>
                <a:cubicBezTo>
                  <a:pt x="1426" y="1446"/>
                  <a:pt x="1446" y="1426"/>
                  <a:pt x="1446" y="1401"/>
                </a:cubicBezTo>
                <a:cubicBezTo>
                  <a:pt x="1446" y="1143"/>
                  <a:pt x="1446" y="1143"/>
                  <a:pt x="1446" y="1143"/>
                </a:cubicBezTo>
                <a:cubicBezTo>
                  <a:pt x="1491" y="1143"/>
                  <a:pt x="1491" y="1143"/>
                  <a:pt x="1491" y="1143"/>
                </a:cubicBezTo>
                <a:cubicBezTo>
                  <a:pt x="1516" y="1143"/>
                  <a:pt x="1536" y="1123"/>
                  <a:pt x="1536" y="1098"/>
                </a:cubicBezTo>
                <a:cubicBezTo>
                  <a:pt x="1536" y="678"/>
                  <a:pt x="1536" y="678"/>
                  <a:pt x="1536" y="678"/>
                </a:cubicBezTo>
                <a:cubicBezTo>
                  <a:pt x="1536" y="653"/>
                  <a:pt x="1516" y="633"/>
                  <a:pt x="1491" y="633"/>
                </a:cubicBezTo>
                <a:close/>
                <a:moveTo>
                  <a:pt x="180" y="1053"/>
                </a:moveTo>
                <a:cubicBezTo>
                  <a:pt x="90" y="1053"/>
                  <a:pt x="90" y="1053"/>
                  <a:pt x="90" y="1053"/>
                </a:cubicBezTo>
                <a:cubicBezTo>
                  <a:pt x="90" y="723"/>
                  <a:pt x="90" y="723"/>
                  <a:pt x="90" y="723"/>
                </a:cubicBezTo>
                <a:cubicBezTo>
                  <a:pt x="180" y="723"/>
                  <a:pt x="180" y="723"/>
                  <a:pt x="180" y="723"/>
                </a:cubicBezTo>
                <a:lnTo>
                  <a:pt x="180" y="1053"/>
                </a:lnTo>
                <a:close/>
                <a:moveTo>
                  <a:pt x="858" y="1446"/>
                </a:moveTo>
                <a:cubicBezTo>
                  <a:pt x="678" y="1446"/>
                  <a:pt x="678" y="1446"/>
                  <a:pt x="678" y="1446"/>
                </a:cubicBezTo>
                <a:cubicBezTo>
                  <a:pt x="653" y="1446"/>
                  <a:pt x="633" y="1426"/>
                  <a:pt x="633" y="1401"/>
                </a:cubicBezTo>
                <a:cubicBezTo>
                  <a:pt x="633" y="1376"/>
                  <a:pt x="653" y="1356"/>
                  <a:pt x="678" y="1356"/>
                </a:cubicBezTo>
                <a:cubicBezTo>
                  <a:pt x="858" y="1356"/>
                  <a:pt x="858" y="1356"/>
                  <a:pt x="858" y="1356"/>
                </a:cubicBezTo>
                <a:cubicBezTo>
                  <a:pt x="883" y="1356"/>
                  <a:pt x="903" y="1376"/>
                  <a:pt x="903" y="1401"/>
                </a:cubicBezTo>
                <a:cubicBezTo>
                  <a:pt x="903" y="1426"/>
                  <a:pt x="883" y="1446"/>
                  <a:pt x="858" y="1446"/>
                </a:cubicBezTo>
                <a:close/>
                <a:moveTo>
                  <a:pt x="1446" y="1053"/>
                </a:moveTo>
                <a:cubicBezTo>
                  <a:pt x="1356" y="1053"/>
                  <a:pt x="1356" y="1053"/>
                  <a:pt x="1356" y="1053"/>
                </a:cubicBezTo>
                <a:cubicBezTo>
                  <a:pt x="1356" y="723"/>
                  <a:pt x="1356" y="723"/>
                  <a:pt x="1356" y="723"/>
                </a:cubicBezTo>
                <a:cubicBezTo>
                  <a:pt x="1446" y="723"/>
                  <a:pt x="1446" y="723"/>
                  <a:pt x="1446" y="723"/>
                </a:cubicBezTo>
                <a:lnTo>
                  <a:pt x="1446" y="1053"/>
                </a:lnTo>
                <a:close/>
                <a:moveTo>
                  <a:pt x="1131" y="1143"/>
                </a:moveTo>
                <a:cubicBezTo>
                  <a:pt x="1156" y="1143"/>
                  <a:pt x="1176" y="1123"/>
                  <a:pt x="1176" y="1098"/>
                </a:cubicBezTo>
                <a:cubicBezTo>
                  <a:pt x="1176" y="798"/>
                  <a:pt x="1176" y="798"/>
                  <a:pt x="1176" y="798"/>
                </a:cubicBezTo>
                <a:cubicBezTo>
                  <a:pt x="1176" y="779"/>
                  <a:pt x="1164" y="762"/>
                  <a:pt x="1145" y="755"/>
                </a:cubicBezTo>
                <a:cubicBezTo>
                  <a:pt x="782" y="635"/>
                  <a:pt x="782" y="635"/>
                  <a:pt x="782" y="635"/>
                </a:cubicBezTo>
                <a:cubicBezTo>
                  <a:pt x="773" y="632"/>
                  <a:pt x="763" y="632"/>
                  <a:pt x="754" y="635"/>
                </a:cubicBezTo>
                <a:cubicBezTo>
                  <a:pt x="391" y="755"/>
                  <a:pt x="391" y="755"/>
                  <a:pt x="391" y="755"/>
                </a:cubicBezTo>
                <a:cubicBezTo>
                  <a:pt x="373" y="762"/>
                  <a:pt x="360" y="779"/>
                  <a:pt x="360" y="798"/>
                </a:cubicBezTo>
                <a:cubicBezTo>
                  <a:pt x="360" y="818"/>
                  <a:pt x="373" y="835"/>
                  <a:pt x="391" y="841"/>
                </a:cubicBezTo>
                <a:cubicBezTo>
                  <a:pt x="540" y="890"/>
                  <a:pt x="540" y="890"/>
                  <a:pt x="540" y="890"/>
                </a:cubicBezTo>
                <a:cubicBezTo>
                  <a:pt x="540" y="1026"/>
                  <a:pt x="540" y="1026"/>
                  <a:pt x="540" y="1026"/>
                </a:cubicBezTo>
                <a:cubicBezTo>
                  <a:pt x="540" y="1107"/>
                  <a:pt x="659" y="1143"/>
                  <a:pt x="768" y="1143"/>
                </a:cubicBezTo>
                <a:cubicBezTo>
                  <a:pt x="878" y="1143"/>
                  <a:pt x="996" y="1107"/>
                  <a:pt x="996" y="1026"/>
                </a:cubicBezTo>
                <a:cubicBezTo>
                  <a:pt x="996" y="1026"/>
                  <a:pt x="996" y="1026"/>
                  <a:pt x="996" y="1026"/>
                </a:cubicBezTo>
                <a:cubicBezTo>
                  <a:pt x="996" y="890"/>
                  <a:pt x="996" y="890"/>
                  <a:pt x="996" y="890"/>
                </a:cubicBezTo>
                <a:cubicBezTo>
                  <a:pt x="1086" y="860"/>
                  <a:pt x="1086" y="860"/>
                  <a:pt x="1086" y="860"/>
                </a:cubicBezTo>
                <a:cubicBezTo>
                  <a:pt x="1086" y="1098"/>
                  <a:pt x="1086" y="1098"/>
                  <a:pt x="1086" y="1098"/>
                </a:cubicBezTo>
                <a:cubicBezTo>
                  <a:pt x="1086" y="1123"/>
                  <a:pt x="1106" y="1143"/>
                  <a:pt x="1131" y="1143"/>
                </a:cubicBezTo>
                <a:close/>
                <a:moveTo>
                  <a:pt x="906" y="1021"/>
                </a:moveTo>
                <a:cubicBezTo>
                  <a:pt x="895" y="1033"/>
                  <a:pt x="845" y="1053"/>
                  <a:pt x="768" y="1053"/>
                </a:cubicBezTo>
                <a:cubicBezTo>
                  <a:pt x="691" y="1053"/>
                  <a:pt x="642" y="1033"/>
                  <a:pt x="630" y="1021"/>
                </a:cubicBezTo>
                <a:cubicBezTo>
                  <a:pt x="630" y="920"/>
                  <a:pt x="630" y="920"/>
                  <a:pt x="630" y="920"/>
                </a:cubicBezTo>
                <a:cubicBezTo>
                  <a:pt x="754" y="961"/>
                  <a:pt x="754" y="961"/>
                  <a:pt x="754" y="961"/>
                </a:cubicBezTo>
                <a:cubicBezTo>
                  <a:pt x="759" y="962"/>
                  <a:pt x="764" y="963"/>
                  <a:pt x="768" y="963"/>
                </a:cubicBezTo>
                <a:cubicBezTo>
                  <a:pt x="773" y="963"/>
                  <a:pt x="778" y="962"/>
                  <a:pt x="782" y="961"/>
                </a:cubicBezTo>
                <a:cubicBezTo>
                  <a:pt x="906" y="920"/>
                  <a:pt x="906" y="920"/>
                  <a:pt x="906" y="920"/>
                </a:cubicBezTo>
                <a:lnTo>
                  <a:pt x="906" y="1021"/>
                </a:lnTo>
                <a:close/>
                <a:moveTo>
                  <a:pt x="768" y="871"/>
                </a:moveTo>
                <a:cubicBezTo>
                  <a:pt x="549" y="798"/>
                  <a:pt x="549" y="798"/>
                  <a:pt x="549" y="798"/>
                </a:cubicBezTo>
                <a:cubicBezTo>
                  <a:pt x="768" y="726"/>
                  <a:pt x="768" y="726"/>
                  <a:pt x="768" y="726"/>
                </a:cubicBezTo>
                <a:cubicBezTo>
                  <a:pt x="988" y="798"/>
                  <a:pt x="988" y="798"/>
                  <a:pt x="988" y="798"/>
                </a:cubicBezTo>
                <a:lnTo>
                  <a:pt x="768" y="8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15188798" y="6530489"/>
            <a:ext cx="768022" cy="657167"/>
          </a:xfrm>
          <a:custGeom>
            <a:avLst/>
            <a:gdLst>
              <a:gd name="T0" fmla="*/ 1536 w 1536"/>
              <a:gd name="T1" fmla="*/ 1269 h 1314"/>
              <a:gd name="T2" fmla="*/ 1446 w 1536"/>
              <a:gd name="T3" fmla="*/ 1224 h 1314"/>
              <a:gd name="T4" fmla="*/ 1401 w 1536"/>
              <a:gd name="T5" fmla="*/ 954 h 1314"/>
              <a:gd name="T6" fmla="*/ 768 w 1536"/>
              <a:gd name="T7" fmla="*/ 1044 h 1314"/>
              <a:gd name="T8" fmla="*/ 135 w 1536"/>
              <a:gd name="T9" fmla="*/ 954 h 1314"/>
              <a:gd name="T10" fmla="*/ 90 w 1536"/>
              <a:gd name="T11" fmla="*/ 1224 h 1314"/>
              <a:gd name="T12" fmla="*/ 0 w 1536"/>
              <a:gd name="T13" fmla="*/ 1269 h 1314"/>
              <a:gd name="T14" fmla="*/ 1491 w 1536"/>
              <a:gd name="T15" fmla="*/ 1314 h 1314"/>
              <a:gd name="T16" fmla="*/ 948 w 1536"/>
              <a:gd name="T17" fmla="*/ 1044 h 1314"/>
              <a:gd name="T18" fmla="*/ 1356 w 1536"/>
              <a:gd name="T19" fmla="*/ 1224 h 1314"/>
              <a:gd name="T20" fmla="*/ 813 w 1536"/>
              <a:gd name="T21" fmla="*/ 1179 h 1314"/>
              <a:gd name="T22" fmla="*/ 588 w 1536"/>
              <a:gd name="T23" fmla="*/ 1044 h 1314"/>
              <a:gd name="T24" fmla="*/ 723 w 1536"/>
              <a:gd name="T25" fmla="*/ 1224 h 1314"/>
              <a:gd name="T26" fmla="*/ 180 w 1536"/>
              <a:gd name="T27" fmla="*/ 1044 h 1314"/>
              <a:gd name="T28" fmla="*/ 873 w 1536"/>
              <a:gd name="T29" fmla="*/ 801 h 1314"/>
              <a:gd name="T30" fmla="*/ 918 w 1536"/>
              <a:gd name="T31" fmla="*/ 576 h 1314"/>
              <a:gd name="T32" fmla="*/ 918 w 1536"/>
              <a:gd name="T33" fmla="*/ 576 h 1314"/>
              <a:gd name="T34" fmla="*/ 1049 w 1536"/>
              <a:gd name="T35" fmla="*/ 281 h 1314"/>
              <a:gd name="T36" fmla="*/ 487 w 1536"/>
              <a:gd name="T37" fmla="*/ 281 h 1314"/>
              <a:gd name="T38" fmla="*/ 618 w 1536"/>
              <a:gd name="T39" fmla="*/ 576 h 1314"/>
              <a:gd name="T40" fmla="*/ 663 w 1536"/>
              <a:gd name="T41" fmla="*/ 801 h 1314"/>
              <a:gd name="T42" fmla="*/ 708 w 1536"/>
              <a:gd name="T43" fmla="*/ 711 h 1314"/>
              <a:gd name="T44" fmla="*/ 828 w 1536"/>
              <a:gd name="T45" fmla="*/ 621 h 1314"/>
              <a:gd name="T46" fmla="*/ 577 w 1536"/>
              <a:gd name="T47" fmla="*/ 281 h 1314"/>
              <a:gd name="T48" fmla="*/ 959 w 1536"/>
              <a:gd name="T49" fmla="*/ 281 h 1314"/>
              <a:gd name="T50" fmla="*/ 836 w 1536"/>
              <a:gd name="T51" fmla="*/ 531 h 1314"/>
              <a:gd name="T52" fmla="*/ 652 w 1536"/>
              <a:gd name="T53" fmla="*/ 458 h 1314"/>
              <a:gd name="T54" fmla="*/ 677 w 1536"/>
              <a:gd name="T55" fmla="*/ 286 h 1314"/>
              <a:gd name="T56" fmla="*/ 768 w 1536"/>
              <a:gd name="T57" fmla="*/ 283 h 1314"/>
              <a:gd name="T58" fmla="*/ 859 w 1536"/>
              <a:gd name="T59" fmla="*/ 286 h 1314"/>
              <a:gd name="T60" fmla="*/ 789 w 1536"/>
              <a:gd name="T61" fmla="*/ 374 h 1314"/>
              <a:gd name="T62" fmla="*/ 747 w 1536"/>
              <a:gd name="T63" fmla="*/ 374 h 1314"/>
              <a:gd name="T64" fmla="*/ 677 w 1536"/>
              <a:gd name="T65" fmla="*/ 286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36" h="1314">
                <a:moveTo>
                  <a:pt x="1491" y="1314"/>
                </a:moveTo>
                <a:cubicBezTo>
                  <a:pt x="1516" y="1314"/>
                  <a:pt x="1536" y="1294"/>
                  <a:pt x="1536" y="1269"/>
                </a:cubicBezTo>
                <a:cubicBezTo>
                  <a:pt x="1536" y="1244"/>
                  <a:pt x="1516" y="1224"/>
                  <a:pt x="1491" y="1224"/>
                </a:cubicBezTo>
                <a:cubicBezTo>
                  <a:pt x="1446" y="1224"/>
                  <a:pt x="1446" y="1224"/>
                  <a:pt x="1446" y="1224"/>
                </a:cubicBezTo>
                <a:cubicBezTo>
                  <a:pt x="1446" y="999"/>
                  <a:pt x="1446" y="999"/>
                  <a:pt x="1446" y="999"/>
                </a:cubicBezTo>
                <a:cubicBezTo>
                  <a:pt x="1446" y="974"/>
                  <a:pt x="1426" y="954"/>
                  <a:pt x="1401" y="954"/>
                </a:cubicBezTo>
                <a:cubicBezTo>
                  <a:pt x="948" y="954"/>
                  <a:pt x="948" y="954"/>
                  <a:pt x="948" y="954"/>
                </a:cubicBezTo>
                <a:cubicBezTo>
                  <a:pt x="875" y="954"/>
                  <a:pt x="809" y="990"/>
                  <a:pt x="768" y="1044"/>
                </a:cubicBezTo>
                <a:cubicBezTo>
                  <a:pt x="727" y="990"/>
                  <a:pt x="662" y="954"/>
                  <a:pt x="588" y="954"/>
                </a:cubicBezTo>
                <a:cubicBezTo>
                  <a:pt x="135" y="954"/>
                  <a:pt x="135" y="954"/>
                  <a:pt x="135" y="954"/>
                </a:cubicBezTo>
                <a:cubicBezTo>
                  <a:pt x="110" y="954"/>
                  <a:pt x="90" y="974"/>
                  <a:pt x="90" y="999"/>
                </a:cubicBezTo>
                <a:cubicBezTo>
                  <a:pt x="90" y="1224"/>
                  <a:pt x="90" y="1224"/>
                  <a:pt x="90" y="1224"/>
                </a:cubicBezTo>
                <a:cubicBezTo>
                  <a:pt x="45" y="1224"/>
                  <a:pt x="45" y="1224"/>
                  <a:pt x="45" y="1224"/>
                </a:cubicBezTo>
                <a:cubicBezTo>
                  <a:pt x="20" y="1224"/>
                  <a:pt x="0" y="1244"/>
                  <a:pt x="0" y="1269"/>
                </a:cubicBezTo>
                <a:cubicBezTo>
                  <a:pt x="0" y="1294"/>
                  <a:pt x="20" y="1314"/>
                  <a:pt x="45" y="1314"/>
                </a:cubicBezTo>
                <a:lnTo>
                  <a:pt x="1491" y="1314"/>
                </a:lnTo>
                <a:close/>
                <a:moveTo>
                  <a:pt x="813" y="1179"/>
                </a:moveTo>
                <a:cubicBezTo>
                  <a:pt x="813" y="1105"/>
                  <a:pt x="874" y="1044"/>
                  <a:pt x="948" y="1044"/>
                </a:cubicBezTo>
                <a:cubicBezTo>
                  <a:pt x="1356" y="1044"/>
                  <a:pt x="1356" y="1044"/>
                  <a:pt x="1356" y="1044"/>
                </a:cubicBezTo>
                <a:cubicBezTo>
                  <a:pt x="1356" y="1224"/>
                  <a:pt x="1356" y="1224"/>
                  <a:pt x="1356" y="1224"/>
                </a:cubicBezTo>
                <a:cubicBezTo>
                  <a:pt x="813" y="1224"/>
                  <a:pt x="813" y="1224"/>
                  <a:pt x="813" y="1224"/>
                </a:cubicBezTo>
                <a:lnTo>
                  <a:pt x="813" y="1179"/>
                </a:lnTo>
                <a:close/>
                <a:moveTo>
                  <a:pt x="180" y="1044"/>
                </a:moveTo>
                <a:cubicBezTo>
                  <a:pt x="588" y="1044"/>
                  <a:pt x="588" y="1044"/>
                  <a:pt x="588" y="1044"/>
                </a:cubicBezTo>
                <a:cubicBezTo>
                  <a:pt x="662" y="1044"/>
                  <a:pt x="723" y="1105"/>
                  <a:pt x="723" y="1179"/>
                </a:cubicBezTo>
                <a:cubicBezTo>
                  <a:pt x="723" y="1224"/>
                  <a:pt x="723" y="1224"/>
                  <a:pt x="723" y="1224"/>
                </a:cubicBezTo>
                <a:cubicBezTo>
                  <a:pt x="180" y="1224"/>
                  <a:pt x="180" y="1224"/>
                  <a:pt x="180" y="1224"/>
                </a:cubicBezTo>
                <a:lnTo>
                  <a:pt x="180" y="1044"/>
                </a:lnTo>
                <a:close/>
                <a:moveTo>
                  <a:pt x="663" y="801"/>
                </a:moveTo>
                <a:cubicBezTo>
                  <a:pt x="873" y="801"/>
                  <a:pt x="873" y="801"/>
                  <a:pt x="873" y="801"/>
                </a:cubicBezTo>
                <a:cubicBezTo>
                  <a:pt x="898" y="801"/>
                  <a:pt x="918" y="781"/>
                  <a:pt x="918" y="756"/>
                </a:cubicBezTo>
                <a:cubicBezTo>
                  <a:pt x="918" y="576"/>
                  <a:pt x="918" y="576"/>
                  <a:pt x="918" y="576"/>
                </a:cubicBezTo>
                <a:cubicBezTo>
                  <a:pt x="918" y="576"/>
                  <a:pt x="918" y="576"/>
                  <a:pt x="918" y="576"/>
                </a:cubicBezTo>
                <a:cubicBezTo>
                  <a:pt x="918" y="576"/>
                  <a:pt x="918" y="576"/>
                  <a:pt x="918" y="576"/>
                </a:cubicBezTo>
                <a:cubicBezTo>
                  <a:pt x="918" y="555"/>
                  <a:pt x="932" y="537"/>
                  <a:pt x="958" y="506"/>
                </a:cubicBezTo>
                <a:cubicBezTo>
                  <a:pt x="996" y="460"/>
                  <a:pt x="1049" y="397"/>
                  <a:pt x="1049" y="281"/>
                </a:cubicBezTo>
                <a:cubicBezTo>
                  <a:pt x="1049" y="126"/>
                  <a:pt x="923" y="0"/>
                  <a:pt x="768" y="0"/>
                </a:cubicBezTo>
                <a:cubicBezTo>
                  <a:pt x="613" y="0"/>
                  <a:pt x="487" y="126"/>
                  <a:pt x="487" y="281"/>
                </a:cubicBezTo>
                <a:cubicBezTo>
                  <a:pt x="487" y="394"/>
                  <a:pt x="541" y="463"/>
                  <a:pt x="581" y="514"/>
                </a:cubicBezTo>
                <a:cubicBezTo>
                  <a:pt x="600" y="538"/>
                  <a:pt x="618" y="561"/>
                  <a:pt x="618" y="576"/>
                </a:cubicBezTo>
                <a:cubicBezTo>
                  <a:pt x="618" y="756"/>
                  <a:pt x="618" y="756"/>
                  <a:pt x="618" y="756"/>
                </a:cubicBezTo>
                <a:cubicBezTo>
                  <a:pt x="618" y="781"/>
                  <a:pt x="638" y="801"/>
                  <a:pt x="663" y="801"/>
                </a:cubicBezTo>
                <a:close/>
                <a:moveTo>
                  <a:pt x="828" y="711"/>
                </a:moveTo>
                <a:cubicBezTo>
                  <a:pt x="708" y="711"/>
                  <a:pt x="708" y="711"/>
                  <a:pt x="708" y="711"/>
                </a:cubicBezTo>
                <a:cubicBezTo>
                  <a:pt x="708" y="621"/>
                  <a:pt x="708" y="621"/>
                  <a:pt x="708" y="621"/>
                </a:cubicBezTo>
                <a:cubicBezTo>
                  <a:pt x="828" y="621"/>
                  <a:pt x="828" y="621"/>
                  <a:pt x="828" y="621"/>
                </a:cubicBezTo>
                <a:lnTo>
                  <a:pt x="828" y="711"/>
                </a:lnTo>
                <a:close/>
                <a:moveTo>
                  <a:pt x="577" y="281"/>
                </a:moveTo>
                <a:cubicBezTo>
                  <a:pt x="577" y="176"/>
                  <a:pt x="663" y="90"/>
                  <a:pt x="768" y="90"/>
                </a:cubicBezTo>
                <a:cubicBezTo>
                  <a:pt x="873" y="90"/>
                  <a:pt x="959" y="176"/>
                  <a:pt x="959" y="281"/>
                </a:cubicBezTo>
                <a:cubicBezTo>
                  <a:pt x="959" y="364"/>
                  <a:pt x="923" y="407"/>
                  <a:pt x="889" y="449"/>
                </a:cubicBezTo>
                <a:cubicBezTo>
                  <a:pt x="868" y="474"/>
                  <a:pt x="846" y="499"/>
                  <a:pt x="836" y="531"/>
                </a:cubicBezTo>
                <a:cubicBezTo>
                  <a:pt x="699" y="531"/>
                  <a:pt x="699" y="531"/>
                  <a:pt x="699" y="531"/>
                </a:cubicBezTo>
                <a:cubicBezTo>
                  <a:pt x="689" y="505"/>
                  <a:pt x="670" y="482"/>
                  <a:pt x="652" y="458"/>
                </a:cubicBezTo>
                <a:cubicBezTo>
                  <a:pt x="615" y="412"/>
                  <a:pt x="577" y="363"/>
                  <a:pt x="577" y="281"/>
                </a:cubicBezTo>
                <a:close/>
                <a:moveTo>
                  <a:pt x="677" y="286"/>
                </a:moveTo>
                <a:cubicBezTo>
                  <a:pt x="688" y="264"/>
                  <a:pt x="716" y="256"/>
                  <a:pt x="738" y="267"/>
                </a:cubicBezTo>
                <a:cubicBezTo>
                  <a:pt x="768" y="283"/>
                  <a:pt x="768" y="283"/>
                  <a:pt x="768" y="283"/>
                </a:cubicBezTo>
                <a:cubicBezTo>
                  <a:pt x="798" y="267"/>
                  <a:pt x="798" y="267"/>
                  <a:pt x="798" y="267"/>
                </a:cubicBezTo>
                <a:cubicBezTo>
                  <a:pt x="821" y="256"/>
                  <a:pt x="848" y="264"/>
                  <a:pt x="859" y="286"/>
                </a:cubicBezTo>
                <a:cubicBezTo>
                  <a:pt x="870" y="309"/>
                  <a:pt x="862" y="336"/>
                  <a:pt x="840" y="347"/>
                </a:cubicBezTo>
                <a:cubicBezTo>
                  <a:pt x="789" y="374"/>
                  <a:pt x="789" y="374"/>
                  <a:pt x="789" y="374"/>
                </a:cubicBezTo>
                <a:cubicBezTo>
                  <a:pt x="782" y="377"/>
                  <a:pt x="775" y="379"/>
                  <a:pt x="768" y="379"/>
                </a:cubicBezTo>
                <a:cubicBezTo>
                  <a:pt x="761" y="379"/>
                  <a:pt x="754" y="377"/>
                  <a:pt x="747" y="374"/>
                </a:cubicBezTo>
                <a:cubicBezTo>
                  <a:pt x="696" y="347"/>
                  <a:pt x="696" y="347"/>
                  <a:pt x="696" y="347"/>
                </a:cubicBezTo>
                <a:cubicBezTo>
                  <a:pt x="674" y="336"/>
                  <a:pt x="666" y="309"/>
                  <a:pt x="677" y="2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10684786" y="4627378"/>
            <a:ext cx="768022" cy="720557"/>
          </a:xfrm>
          <a:custGeom>
            <a:avLst/>
            <a:gdLst>
              <a:gd name="T0" fmla="*/ 45 w 1536"/>
              <a:gd name="T1" fmla="*/ 1306 h 1441"/>
              <a:gd name="T2" fmla="*/ 148 w 1536"/>
              <a:gd name="T3" fmla="*/ 1427 h 1441"/>
              <a:gd name="T4" fmla="*/ 1356 w 1536"/>
              <a:gd name="T5" fmla="*/ 1441 h 1441"/>
              <a:gd name="T6" fmla="*/ 1478 w 1536"/>
              <a:gd name="T7" fmla="*/ 1337 h 1441"/>
              <a:gd name="T8" fmla="*/ 1491 w 1536"/>
              <a:gd name="T9" fmla="*/ 739 h 1441"/>
              <a:gd name="T10" fmla="*/ 1536 w 1536"/>
              <a:gd name="T11" fmla="*/ 675 h 1441"/>
              <a:gd name="T12" fmla="*/ 1491 w 1536"/>
              <a:gd name="T13" fmla="*/ 270 h 1441"/>
              <a:gd name="T14" fmla="*/ 1221 w 1536"/>
              <a:gd name="T15" fmla="*/ 225 h 1441"/>
              <a:gd name="T16" fmla="*/ 540 w 1536"/>
              <a:gd name="T17" fmla="*/ 0 h 1441"/>
              <a:gd name="T18" fmla="*/ 315 w 1536"/>
              <a:gd name="T19" fmla="*/ 270 h 1441"/>
              <a:gd name="T20" fmla="*/ 0 w 1536"/>
              <a:gd name="T21" fmla="*/ 315 h 1441"/>
              <a:gd name="T22" fmla="*/ 13 w 1536"/>
              <a:gd name="T23" fmla="*/ 707 h 1441"/>
              <a:gd name="T24" fmla="*/ 1337 w 1536"/>
              <a:gd name="T25" fmla="*/ 1351 h 1441"/>
              <a:gd name="T26" fmla="*/ 135 w 1536"/>
              <a:gd name="T27" fmla="*/ 1287 h 1441"/>
              <a:gd name="T28" fmla="*/ 193 w 1536"/>
              <a:gd name="T29" fmla="*/ 887 h 1441"/>
              <a:gd name="T30" fmla="*/ 363 w 1536"/>
              <a:gd name="T31" fmla="*/ 900 h 1441"/>
              <a:gd name="T32" fmla="*/ 408 w 1536"/>
              <a:gd name="T33" fmla="*/ 1035 h 1441"/>
              <a:gd name="T34" fmla="*/ 633 w 1536"/>
              <a:gd name="T35" fmla="*/ 990 h 1441"/>
              <a:gd name="T36" fmla="*/ 903 w 1536"/>
              <a:gd name="T37" fmla="*/ 900 h 1441"/>
              <a:gd name="T38" fmla="*/ 948 w 1536"/>
              <a:gd name="T39" fmla="*/ 1035 h 1441"/>
              <a:gd name="T40" fmla="*/ 1173 w 1536"/>
              <a:gd name="T41" fmla="*/ 990 h 1441"/>
              <a:gd name="T42" fmla="*/ 1311 w 1536"/>
              <a:gd name="T43" fmla="*/ 900 h 1441"/>
              <a:gd name="T44" fmla="*/ 1401 w 1536"/>
              <a:gd name="T45" fmla="*/ 829 h 1441"/>
              <a:gd name="T46" fmla="*/ 1401 w 1536"/>
              <a:gd name="T47" fmla="*/ 1287 h 1441"/>
              <a:gd name="T48" fmla="*/ 453 w 1536"/>
              <a:gd name="T49" fmla="*/ 945 h 1441"/>
              <a:gd name="T50" fmla="*/ 543 w 1536"/>
              <a:gd name="T51" fmla="*/ 765 h 1441"/>
              <a:gd name="T52" fmla="*/ 453 w 1536"/>
              <a:gd name="T53" fmla="*/ 945 h 1441"/>
              <a:gd name="T54" fmla="*/ 993 w 1536"/>
              <a:gd name="T55" fmla="*/ 765 h 1441"/>
              <a:gd name="T56" fmla="*/ 1083 w 1536"/>
              <a:gd name="T57" fmla="*/ 945 h 1441"/>
              <a:gd name="T58" fmla="*/ 405 w 1536"/>
              <a:gd name="T59" fmla="*/ 225 h 1441"/>
              <a:gd name="T60" fmla="*/ 996 w 1536"/>
              <a:gd name="T61" fmla="*/ 90 h 1441"/>
              <a:gd name="T62" fmla="*/ 1131 w 1536"/>
              <a:gd name="T63" fmla="*/ 270 h 1441"/>
              <a:gd name="T64" fmla="*/ 405 w 1536"/>
              <a:gd name="T65" fmla="*/ 225 h 1441"/>
              <a:gd name="T66" fmla="*/ 1446 w 1536"/>
              <a:gd name="T67" fmla="*/ 360 h 1441"/>
              <a:gd name="T68" fmla="*/ 1292 w 1536"/>
              <a:gd name="T69" fmla="*/ 810 h 1441"/>
              <a:gd name="T70" fmla="*/ 1173 w 1536"/>
              <a:gd name="T71" fmla="*/ 720 h 1441"/>
              <a:gd name="T72" fmla="*/ 948 w 1536"/>
              <a:gd name="T73" fmla="*/ 675 h 1441"/>
              <a:gd name="T74" fmla="*/ 903 w 1536"/>
              <a:gd name="T75" fmla="*/ 810 h 1441"/>
              <a:gd name="T76" fmla="*/ 633 w 1536"/>
              <a:gd name="T77" fmla="*/ 720 h 1441"/>
              <a:gd name="T78" fmla="*/ 408 w 1536"/>
              <a:gd name="T79" fmla="*/ 675 h 1441"/>
              <a:gd name="T80" fmla="*/ 363 w 1536"/>
              <a:gd name="T81" fmla="*/ 810 h 1441"/>
              <a:gd name="T82" fmla="*/ 90 w 1536"/>
              <a:gd name="T83" fmla="*/ 657 h 1441"/>
              <a:gd name="T84" fmla="*/ 1311 w 1536"/>
              <a:gd name="T85" fmla="*/ 1216 h 1441"/>
              <a:gd name="T86" fmla="*/ 1176 w 1536"/>
              <a:gd name="T87" fmla="*/ 1261 h 1441"/>
              <a:gd name="T88" fmla="*/ 1176 w 1536"/>
              <a:gd name="T89" fmla="*/ 1171 h 1441"/>
              <a:gd name="T90" fmla="*/ 1311 w 1536"/>
              <a:gd name="T91" fmla="*/ 1216 h 14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6" h="1441">
                <a:moveTo>
                  <a:pt x="45" y="739"/>
                </a:moveTo>
                <a:cubicBezTo>
                  <a:pt x="45" y="1306"/>
                  <a:pt x="45" y="1306"/>
                  <a:pt x="45" y="1306"/>
                </a:cubicBezTo>
                <a:cubicBezTo>
                  <a:pt x="45" y="1317"/>
                  <a:pt x="50" y="1329"/>
                  <a:pt x="58" y="1337"/>
                </a:cubicBezTo>
                <a:cubicBezTo>
                  <a:pt x="148" y="1427"/>
                  <a:pt x="148" y="1427"/>
                  <a:pt x="148" y="1427"/>
                </a:cubicBezTo>
                <a:cubicBezTo>
                  <a:pt x="156" y="1436"/>
                  <a:pt x="168" y="1441"/>
                  <a:pt x="180" y="1441"/>
                </a:cubicBezTo>
                <a:cubicBezTo>
                  <a:pt x="1356" y="1441"/>
                  <a:pt x="1356" y="1441"/>
                  <a:pt x="1356" y="1441"/>
                </a:cubicBezTo>
                <a:cubicBezTo>
                  <a:pt x="1368" y="1441"/>
                  <a:pt x="1379" y="1436"/>
                  <a:pt x="1388" y="1427"/>
                </a:cubicBezTo>
                <a:cubicBezTo>
                  <a:pt x="1478" y="1337"/>
                  <a:pt x="1478" y="1337"/>
                  <a:pt x="1478" y="1337"/>
                </a:cubicBezTo>
                <a:cubicBezTo>
                  <a:pt x="1486" y="1329"/>
                  <a:pt x="1491" y="1317"/>
                  <a:pt x="1491" y="1306"/>
                </a:cubicBezTo>
                <a:cubicBezTo>
                  <a:pt x="1491" y="739"/>
                  <a:pt x="1491" y="739"/>
                  <a:pt x="1491" y="739"/>
                </a:cubicBezTo>
                <a:cubicBezTo>
                  <a:pt x="1523" y="707"/>
                  <a:pt x="1523" y="707"/>
                  <a:pt x="1523" y="707"/>
                </a:cubicBezTo>
                <a:cubicBezTo>
                  <a:pt x="1531" y="699"/>
                  <a:pt x="1536" y="687"/>
                  <a:pt x="1536" y="675"/>
                </a:cubicBezTo>
                <a:cubicBezTo>
                  <a:pt x="1536" y="315"/>
                  <a:pt x="1536" y="315"/>
                  <a:pt x="1536" y="315"/>
                </a:cubicBezTo>
                <a:cubicBezTo>
                  <a:pt x="1536" y="291"/>
                  <a:pt x="1516" y="270"/>
                  <a:pt x="1491" y="270"/>
                </a:cubicBezTo>
                <a:cubicBezTo>
                  <a:pt x="1221" y="270"/>
                  <a:pt x="1221" y="270"/>
                  <a:pt x="1221" y="270"/>
                </a:cubicBezTo>
                <a:cubicBezTo>
                  <a:pt x="1221" y="225"/>
                  <a:pt x="1221" y="225"/>
                  <a:pt x="1221" y="225"/>
                </a:cubicBezTo>
                <a:cubicBezTo>
                  <a:pt x="1221" y="101"/>
                  <a:pt x="1120" y="0"/>
                  <a:pt x="996" y="0"/>
                </a:cubicBezTo>
                <a:cubicBezTo>
                  <a:pt x="540" y="0"/>
                  <a:pt x="540" y="0"/>
                  <a:pt x="540" y="0"/>
                </a:cubicBezTo>
                <a:cubicBezTo>
                  <a:pt x="416" y="0"/>
                  <a:pt x="315" y="101"/>
                  <a:pt x="315" y="225"/>
                </a:cubicBezTo>
                <a:cubicBezTo>
                  <a:pt x="315" y="270"/>
                  <a:pt x="315" y="270"/>
                  <a:pt x="315" y="270"/>
                </a:cubicBezTo>
                <a:cubicBezTo>
                  <a:pt x="45" y="270"/>
                  <a:pt x="45" y="270"/>
                  <a:pt x="45" y="270"/>
                </a:cubicBezTo>
                <a:cubicBezTo>
                  <a:pt x="20" y="270"/>
                  <a:pt x="0" y="291"/>
                  <a:pt x="0" y="315"/>
                </a:cubicBezTo>
                <a:cubicBezTo>
                  <a:pt x="0" y="675"/>
                  <a:pt x="0" y="675"/>
                  <a:pt x="0" y="675"/>
                </a:cubicBezTo>
                <a:cubicBezTo>
                  <a:pt x="0" y="687"/>
                  <a:pt x="5" y="699"/>
                  <a:pt x="13" y="707"/>
                </a:cubicBezTo>
                <a:lnTo>
                  <a:pt x="45" y="739"/>
                </a:lnTo>
                <a:close/>
                <a:moveTo>
                  <a:pt x="1337" y="1351"/>
                </a:moveTo>
                <a:cubicBezTo>
                  <a:pt x="198" y="1351"/>
                  <a:pt x="198" y="1351"/>
                  <a:pt x="198" y="1351"/>
                </a:cubicBezTo>
                <a:cubicBezTo>
                  <a:pt x="135" y="1287"/>
                  <a:pt x="135" y="1287"/>
                  <a:pt x="135" y="1287"/>
                </a:cubicBezTo>
                <a:cubicBezTo>
                  <a:pt x="135" y="829"/>
                  <a:pt x="135" y="829"/>
                  <a:pt x="135" y="829"/>
                </a:cubicBezTo>
                <a:cubicBezTo>
                  <a:pt x="193" y="887"/>
                  <a:pt x="193" y="887"/>
                  <a:pt x="193" y="887"/>
                </a:cubicBezTo>
                <a:cubicBezTo>
                  <a:pt x="201" y="896"/>
                  <a:pt x="213" y="900"/>
                  <a:pt x="225" y="900"/>
                </a:cubicBezTo>
                <a:cubicBezTo>
                  <a:pt x="363" y="900"/>
                  <a:pt x="363" y="900"/>
                  <a:pt x="363" y="900"/>
                </a:cubicBezTo>
                <a:cubicBezTo>
                  <a:pt x="363" y="990"/>
                  <a:pt x="363" y="990"/>
                  <a:pt x="363" y="990"/>
                </a:cubicBezTo>
                <a:cubicBezTo>
                  <a:pt x="363" y="1015"/>
                  <a:pt x="383" y="1035"/>
                  <a:pt x="408" y="1035"/>
                </a:cubicBezTo>
                <a:cubicBezTo>
                  <a:pt x="588" y="1035"/>
                  <a:pt x="588" y="1035"/>
                  <a:pt x="588" y="1035"/>
                </a:cubicBezTo>
                <a:cubicBezTo>
                  <a:pt x="613" y="1035"/>
                  <a:pt x="633" y="1015"/>
                  <a:pt x="633" y="990"/>
                </a:cubicBezTo>
                <a:cubicBezTo>
                  <a:pt x="633" y="900"/>
                  <a:pt x="633" y="900"/>
                  <a:pt x="633" y="900"/>
                </a:cubicBezTo>
                <a:cubicBezTo>
                  <a:pt x="903" y="900"/>
                  <a:pt x="903" y="900"/>
                  <a:pt x="903" y="900"/>
                </a:cubicBezTo>
                <a:cubicBezTo>
                  <a:pt x="903" y="990"/>
                  <a:pt x="903" y="990"/>
                  <a:pt x="903" y="990"/>
                </a:cubicBezTo>
                <a:cubicBezTo>
                  <a:pt x="903" y="1015"/>
                  <a:pt x="923" y="1035"/>
                  <a:pt x="948" y="1035"/>
                </a:cubicBezTo>
                <a:cubicBezTo>
                  <a:pt x="1128" y="1035"/>
                  <a:pt x="1128" y="1035"/>
                  <a:pt x="1128" y="1035"/>
                </a:cubicBezTo>
                <a:cubicBezTo>
                  <a:pt x="1153" y="1035"/>
                  <a:pt x="1173" y="1015"/>
                  <a:pt x="1173" y="990"/>
                </a:cubicBezTo>
                <a:cubicBezTo>
                  <a:pt x="1173" y="900"/>
                  <a:pt x="1173" y="900"/>
                  <a:pt x="1173" y="900"/>
                </a:cubicBezTo>
                <a:cubicBezTo>
                  <a:pt x="1311" y="900"/>
                  <a:pt x="1311" y="900"/>
                  <a:pt x="1311" y="900"/>
                </a:cubicBezTo>
                <a:cubicBezTo>
                  <a:pt x="1323" y="900"/>
                  <a:pt x="1334" y="896"/>
                  <a:pt x="1343" y="887"/>
                </a:cubicBezTo>
                <a:cubicBezTo>
                  <a:pt x="1401" y="829"/>
                  <a:pt x="1401" y="829"/>
                  <a:pt x="1401" y="829"/>
                </a:cubicBezTo>
                <a:cubicBezTo>
                  <a:pt x="1401" y="1287"/>
                  <a:pt x="1401" y="1287"/>
                  <a:pt x="1401" y="1287"/>
                </a:cubicBezTo>
                <a:cubicBezTo>
                  <a:pt x="1401" y="1287"/>
                  <a:pt x="1401" y="1287"/>
                  <a:pt x="1401" y="1287"/>
                </a:cubicBezTo>
                <a:lnTo>
                  <a:pt x="1337" y="1351"/>
                </a:lnTo>
                <a:close/>
                <a:moveTo>
                  <a:pt x="453" y="945"/>
                </a:moveTo>
                <a:cubicBezTo>
                  <a:pt x="453" y="765"/>
                  <a:pt x="453" y="765"/>
                  <a:pt x="453" y="765"/>
                </a:cubicBezTo>
                <a:cubicBezTo>
                  <a:pt x="543" y="765"/>
                  <a:pt x="543" y="765"/>
                  <a:pt x="543" y="765"/>
                </a:cubicBezTo>
                <a:cubicBezTo>
                  <a:pt x="543" y="945"/>
                  <a:pt x="543" y="945"/>
                  <a:pt x="543" y="945"/>
                </a:cubicBezTo>
                <a:lnTo>
                  <a:pt x="453" y="945"/>
                </a:lnTo>
                <a:close/>
                <a:moveTo>
                  <a:pt x="993" y="945"/>
                </a:moveTo>
                <a:cubicBezTo>
                  <a:pt x="993" y="765"/>
                  <a:pt x="993" y="765"/>
                  <a:pt x="993" y="765"/>
                </a:cubicBezTo>
                <a:cubicBezTo>
                  <a:pt x="1083" y="765"/>
                  <a:pt x="1083" y="765"/>
                  <a:pt x="1083" y="765"/>
                </a:cubicBezTo>
                <a:cubicBezTo>
                  <a:pt x="1083" y="945"/>
                  <a:pt x="1083" y="945"/>
                  <a:pt x="1083" y="945"/>
                </a:cubicBezTo>
                <a:lnTo>
                  <a:pt x="993" y="945"/>
                </a:lnTo>
                <a:close/>
                <a:moveTo>
                  <a:pt x="405" y="225"/>
                </a:moveTo>
                <a:cubicBezTo>
                  <a:pt x="405" y="151"/>
                  <a:pt x="465" y="90"/>
                  <a:pt x="540" y="90"/>
                </a:cubicBezTo>
                <a:cubicBezTo>
                  <a:pt x="996" y="90"/>
                  <a:pt x="996" y="90"/>
                  <a:pt x="996" y="90"/>
                </a:cubicBezTo>
                <a:cubicBezTo>
                  <a:pt x="1070" y="90"/>
                  <a:pt x="1131" y="151"/>
                  <a:pt x="1131" y="225"/>
                </a:cubicBezTo>
                <a:cubicBezTo>
                  <a:pt x="1131" y="270"/>
                  <a:pt x="1131" y="270"/>
                  <a:pt x="1131" y="270"/>
                </a:cubicBezTo>
                <a:cubicBezTo>
                  <a:pt x="405" y="270"/>
                  <a:pt x="405" y="270"/>
                  <a:pt x="405" y="270"/>
                </a:cubicBezTo>
                <a:lnTo>
                  <a:pt x="405" y="225"/>
                </a:lnTo>
                <a:close/>
                <a:moveTo>
                  <a:pt x="90" y="360"/>
                </a:moveTo>
                <a:cubicBezTo>
                  <a:pt x="1446" y="360"/>
                  <a:pt x="1446" y="360"/>
                  <a:pt x="1446" y="360"/>
                </a:cubicBezTo>
                <a:cubicBezTo>
                  <a:pt x="1446" y="657"/>
                  <a:pt x="1446" y="657"/>
                  <a:pt x="1446" y="657"/>
                </a:cubicBezTo>
                <a:cubicBezTo>
                  <a:pt x="1292" y="810"/>
                  <a:pt x="1292" y="810"/>
                  <a:pt x="1292" y="810"/>
                </a:cubicBezTo>
                <a:cubicBezTo>
                  <a:pt x="1173" y="810"/>
                  <a:pt x="1173" y="810"/>
                  <a:pt x="1173" y="810"/>
                </a:cubicBezTo>
                <a:cubicBezTo>
                  <a:pt x="1173" y="720"/>
                  <a:pt x="1173" y="720"/>
                  <a:pt x="1173" y="720"/>
                </a:cubicBezTo>
                <a:cubicBezTo>
                  <a:pt x="1173" y="696"/>
                  <a:pt x="1153" y="675"/>
                  <a:pt x="1128" y="675"/>
                </a:cubicBezTo>
                <a:cubicBezTo>
                  <a:pt x="948" y="675"/>
                  <a:pt x="948" y="675"/>
                  <a:pt x="948" y="675"/>
                </a:cubicBezTo>
                <a:cubicBezTo>
                  <a:pt x="923" y="675"/>
                  <a:pt x="903" y="696"/>
                  <a:pt x="903" y="720"/>
                </a:cubicBezTo>
                <a:cubicBezTo>
                  <a:pt x="903" y="810"/>
                  <a:pt x="903" y="810"/>
                  <a:pt x="903" y="810"/>
                </a:cubicBezTo>
                <a:cubicBezTo>
                  <a:pt x="633" y="810"/>
                  <a:pt x="633" y="810"/>
                  <a:pt x="633" y="810"/>
                </a:cubicBezTo>
                <a:cubicBezTo>
                  <a:pt x="633" y="720"/>
                  <a:pt x="633" y="720"/>
                  <a:pt x="633" y="720"/>
                </a:cubicBezTo>
                <a:cubicBezTo>
                  <a:pt x="633" y="696"/>
                  <a:pt x="613" y="675"/>
                  <a:pt x="588" y="675"/>
                </a:cubicBezTo>
                <a:cubicBezTo>
                  <a:pt x="408" y="675"/>
                  <a:pt x="408" y="675"/>
                  <a:pt x="408" y="675"/>
                </a:cubicBezTo>
                <a:cubicBezTo>
                  <a:pt x="383" y="675"/>
                  <a:pt x="363" y="696"/>
                  <a:pt x="363" y="720"/>
                </a:cubicBezTo>
                <a:cubicBezTo>
                  <a:pt x="363" y="810"/>
                  <a:pt x="363" y="810"/>
                  <a:pt x="363" y="810"/>
                </a:cubicBezTo>
                <a:cubicBezTo>
                  <a:pt x="243" y="810"/>
                  <a:pt x="243" y="810"/>
                  <a:pt x="243" y="810"/>
                </a:cubicBezTo>
                <a:cubicBezTo>
                  <a:pt x="90" y="657"/>
                  <a:pt x="90" y="657"/>
                  <a:pt x="90" y="657"/>
                </a:cubicBezTo>
                <a:lnTo>
                  <a:pt x="90" y="360"/>
                </a:lnTo>
                <a:close/>
                <a:moveTo>
                  <a:pt x="1311" y="1216"/>
                </a:moveTo>
                <a:cubicBezTo>
                  <a:pt x="1311" y="1240"/>
                  <a:pt x="1291" y="1261"/>
                  <a:pt x="1266" y="1261"/>
                </a:cubicBezTo>
                <a:cubicBezTo>
                  <a:pt x="1176" y="1261"/>
                  <a:pt x="1176" y="1261"/>
                  <a:pt x="1176" y="1261"/>
                </a:cubicBezTo>
                <a:cubicBezTo>
                  <a:pt x="1151" y="1261"/>
                  <a:pt x="1131" y="1240"/>
                  <a:pt x="1131" y="1216"/>
                </a:cubicBezTo>
                <a:cubicBezTo>
                  <a:pt x="1131" y="1191"/>
                  <a:pt x="1151" y="1171"/>
                  <a:pt x="1176" y="1171"/>
                </a:cubicBezTo>
                <a:cubicBezTo>
                  <a:pt x="1266" y="1171"/>
                  <a:pt x="1266" y="1171"/>
                  <a:pt x="1266" y="1171"/>
                </a:cubicBezTo>
                <a:cubicBezTo>
                  <a:pt x="1291" y="1171"/>
                  <a:pt x="1311" y="1191"/>
                  <a:pt x="1311" y="12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17440268" y="4702557"/>
            <a:ext cx="768022" cy="570198"/>
          </a:xfrm>
          <a:custGeom>
            <a:avLst/>
            <a:gdLst>
              <a:gd name="T0" fmla="*/ 347 w 1536"/>
              <a:gd name="T1" fmla="*/ 870 h 1140"/>
              <a:gd name="T2" fmla="*/ 180 w 1536"/>
              <a:gd name="T3" fmla="*/ 825 h 1140"/>
              <a:gd name="T4" fmla="*/ 347 w 1536"/>
              <a:gd name="T5" fmla="*/ 780 h 1140"/>
              <a:gd name="T6" fmla="*/ 347 w 1536"/>
              <a:gd name="T7" fmla="*/ 180 h 1140"/>
              <a:gd name="T8" fmla="*/ 180 w 1536"/>
              <a:gd name="T9" fmla="*/ 225 h 1140"/>
              <a:gd name="T10" fmla="*/ 347 w 1536"/>
              <a:gd name="T11" fmla="*/ 270 h 1140"/>
              <a:gd name="T12" fmla="*/ 347 w 1536"/>
              <a:gd name="T13" fmla="*/ 180 h 1140"/>
              <a:gd name="T14" fmla="*/ 707 w 1536"/>
              <a:gd name="T15" fmla="*/ 780 h 1140"/>
              <a:gd name="T16" fmla="*/ 707 w 1536"/>
              <a:gd name="T17" fmla="*/ 870 h 1140"/>
              <a:gd name="T18" fmla="*/ 874 w 1536"/>
              <a:gd name="T19" fmla="*/ 825 h 1140"/>
              <a:gd name="T20" fmla="*/ 829 w 1536"/>
              <a:gd name="T21" fmla="*/ 180 h 1140"/>
              <a:gd name="T22" fmla="*/ 662 w 1536"/>
              <a:gd name="T23" fmla="*/ 225 h 1140"/>
              <a:gd name="T24" fmla="*/ 829 w 1536"/>
              <a:gd name="T25" fmla="*/ 270 h 1140"/>
              <a:gd name="T26" fmla="*/ 829 w 1536"/>
              <a:gd name="T27" fmla="*/ 180 h 1140"/>
              <a:gd name="T28" fmla="*/ 1491 w 1536"/>
              <a:gd name="T29" fmla="*/ 0 h 1140"/>
              <a:gd name="T30" fmla="*/ 1536 w 1536"/>
              <a:gd name="T31" fmla="*/ 1095 h 1140"/>
              <a:gd name="T32" fmla="*/ 1446 w 1536"/>
              <a:gd name="T33" fmla="*/ 1095 h 1140"/>
              <a:gd name="T34" fmla="*/ 90 w 1536"/>
              <a:gd name="T35" fmla="*/ 1050 h 1140"/>
              <a:gd name="T36" fmla="*/ 45 w 1536"/>
              <a:gd name="T37" fmla="*/ 1140 h 1140"/>
              <a:gd name="T38" fmla="*/ 0 w 1536"/>
              <a:gd name="T39" fmla="*/ 45 h 1140"/>
              <a:gd name="T40" fmla="*/ 1054 w 1536"/>
              <a:gd name="T41" fmla="*/ 960 h 1140"/>
              <a:gd name="T42" fmla="*/ 1446 w 1536"/>
              <a:gd name="T43" fmla="*/ 90 h 1140"/>
              <a:gd name="T44" fmla="*/ 1054 w 1536"/>
              <a:gd name="T45" fmla="*/ 960 h 1140"/>
              <a:gd name="T46" fmla="*/ 964 w 1536"/>
              <a:gd name="T47" fmla="*/ 960 h 1140"/>
              <a:gd name="T48" fmla="*/ 572 w 1536"/>
              <a:gd name="T49" fmla="*/ 90 h 1140"/>
              <a:gd name="T50" fmla="*/ 90 w 1536"/>
              <a:gd name="T51" fmla="*/ 960 h 1140"/>
              <a:gd name="T52" fmla="*/ 482 w 1536"/>
              <a:gd name="T53" fmla="*/ 90 h 1140"/>
              <a:gd name="T54" fmla="*/ 90 w 1536"/>
              <a:gd name="T55" fmla="*/ 960 h 1140"/>
              <a:gd name="T56" fmla="*/ 1189 w 1536"/>
              <a:gd name="T57" fmla="*/ 780 h 1140"/>
              <a:gd name="T58" fmla="*/ 1189 w 1536"/>
              <a:gd name="T59" fmla="*/ 870 h 1140"/>
              <a:gd name="T60" fmla="*/ 1356 w 1536"/>
              <a:gd name="T61" fmla="*/ 825 h 1140"/>
              <a:gd name="T62" fmla="*/ 1311 w 1536"/>
              <a:gd name="T63" fmla="*/ 180 h 1140"/>
              <a:gd name="T64" fmla="*/ 1144 w 1536"/>
              <a:gd name="T65" fmla="*/ 225 h 1140"/>
              <a:gd name="T66" fmla="*/ 1311 w 1536"/>
              <a:gd name="T67" fmla="*/ 270 h 1140"/>
              <a:gd name="T68" fmla="*/ 1311 w 1536"/>
              <a:gd name="T69" fmla="*/ 180 h 1140"/>
              <a:gd name="T70" fmla="*/ 302 w 1536"/>
              <a:gd name="T71" fmla="*/ 525 h 1140"/>
              <a:gd name="T72" fmla="*/ 392 w 1536"/>
              <a:gd name="T73" fmla="*/ 525 h 1140"/>
              <a:gd name="T74" fmla="*/ 874 w 1536"/>
              <a:gd name="T75" fmla="*/ 525 h 1140"/>
              <a:gd name="T76" fmla="*/ 784 w 1536"/>
              <a:gd name="T77" fmla="*/ 525 h 1140"/>
              <a:gd name="T78" fmla="*/ 874 w 1536"/>
              <a:gd name="T79" fmla="*/ 525 h 1140"/>
              <a:gd name="T80" fmla="*/ 1311 w 1536"/>
              <a:gd name="T81" fmla="*/ 480 h 1140"/>
              <a:gd name="T82" fmla="*/ 1311 w 1536"/>
              <a:gd name="T83" fmla="*/ 570 h 1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36" h="1140">
                <a:moveTo>
                  <a:pt x="392" y="825"/>
                </a:moveTo>
                <a:cubicBezTo>
                  <a:pt x="392" y="850"/>
                  <a:pt x="372" y="870"/>
                  <a:pt x="347" y="870"/>
                </a:cubicBezTo>
                <a:cubicBezTo>
                  <a:pt x="225" y="870"/>
                  <a:pt x="225" y="870"/>
                  <a:pt x="225" y="870"/>
                </a:cubicBezTo>
                <a:cubicBezTo>
                  <a:pt x="200" y="870"/>
                  <a:pt x="180" y="850"/>
                  <a:pt x="180" y="825"/>
                </a:cubicBezTo>
                <a:cubicBezTo>
                  <a:pt x="180" y="801"/>
                  <a:pt x="200" y="780"/>
                  <a:pt x="225" y="780"/>
                </a:cubicBezTo>
                <a:cubicBezTo>
                  <a:pt x="347" y="780"/>
                  <a:pt x="347" y="780"/>
                  <a:pt x="347" y="780"/>
                </a:cubicBezTo>
                <a:cubicBezTo>
                  <a:pt x="372" y="780"/>
                  <a:pt x="392" y="801"/>
                  <a:pt x="392" y="825"/>
                </a:cubicBezTo>
                <a:close/>
                <a:moveTo>
                  <a:pt x="347" y="180"/>
                </a:moveTo>
                <a:cubicBezTo>
                  <a:pt x="225" y="180"/>
                  <a:pt x="225" y="180"/>
                  <a:pt x="225" y="180"/>
                </a:cubicBezTo>
                <a:cubicBezTo>
                  <a:pt x="200" y="180"/>
                  <a:pt x="180" y="201"/>
                  <a:pt x="180" y="225"/>
                </a:cubicBezTo>
                <a:cubicBezTo>
                  <a:pt x="180" y="250"/>
                  <a:pt x="200" y="270"/>
                  <a:pt x="225" y="270"/>
                </a:cubicBezTo>
                <a:cubicBezTo>
                  <a:pt x="347" y="270"/>
                  <a:pt x="347" y="270"/>
                  <a:pt x="347" y="270"/>
                </a:cubicBezTo>
                <a:cubicBezTo>
                  <a:pt x="372" y="270"/>
                  <a:pt x="392" y="250"/>
                  <a:pt x="392" y="225"/>
                </a:cubicBezTo>
                <a:cubicBezTo>
                  <a:pt x="392" y="201"/>
                  <a:pt x="372" y="180"/>
                  <a:pt x="347" y="180"/>
                </a:cubicBezTo>
                <a:close/>
                <a:moveTo>
                  <a:pt x="829" y="780"/>
                </a:moveTo>
                <a:cubicBezTo>
                  <a:pt x="707" y="780"/>
                  <a:pt x="707" y="780"/>
                  <a:pt x="707" y="780"/>
                </a:cubicBezTo>
                <a:cubicBezTo>
                  <a:pt x="682" y="780"/>
                  <a:pt x="662" y="801"/>
                  <a:pt x="662" y="825"/>
                </a:cubicBezTo>
                <a:cubicBezTo>
                  <a:pt x="662" y="850"/>
                  <a:pt x="682" y="870"/>
                  <a:pt x="707" y="870"/>
                </a:cubicBezTo>
                <a:cubicBezTo>
                  <a:pt x="829" y="870"/>
                  <a:pt x="829" y="870"/>
                  <a:pt x="829" y="870"/>
                </a:cubicBezTo>
                <a:cubicBezTo>
                  <a:pt x="854" y="870"/>
                  <a:pt x="874" y="850"/>
                  <a:pt x="874" y="825"/>
                </a:cubicBezTo>
                <a:cubicBezTo>
                  <a:pt x="874" y="801"/>
                  <a:pt x="854" y="780"/>
                  <a:pt x="829" y="780"/>
                </a:cubicBezTo>
                <a:close/>
                <a:moveTo>
                  <a:pt x="829" y="180"/>
                </a:moveTo>
                <a:cubicBezTo>
                  <a:pt x="707" y="180"/>
                  <a:pt x="707" y="180"/>
                  <a:pt x="707" y="180"/>
                </a:cubicBezTo>
                <a:cubicBezTo>
                  <a:pt x="682" y="180"/>
                  <a:pt x="662" y="201"/>
                  <a:pt x="662" y="225"/>
                </a:cubicBezTo>
                <a:cubicBezTo>
                  <a:pt x="662" y="250"/>
                  <a:pt x="682" y="270"/>
                  <a:pt x="707" y="270"/>
                </a:cubicBezTo>
                <a:cubicBezTo>
                  <a:pt x="829" y="270"/>
                  <a:pt x="829" y="270"/>
                  <a:pt x="829" y="270"/>
                </a:cubicBezTo>
                <a:cubicBezTo>
                  <a:pt x="854" y="270"/>
                  <a:pt x="874" y="250"/>
                  <a:pt x="874" y="225"/>
                </a:cubicBezTo>
                <a:cubicBezTo>
                  <a:pt x="874" y="201"/>
                  <a:pt x="854" y="180"/>
                  <a:pt x="829" y="180"/>
                </a:cubicBezTo>
                <a:close/>
                <a:moveTo>
                  <a:pt x="45" y="0"/>
                </a:moveTo>
                <a:cubicBezTo>
                  <a:pt x="1491" y="0"/>
                  <a:pt x="1491" y="0"/>
                  <a:pt x="1491" y="0"/>
                </a:cubicBezTo>
                <a:cubicBezTo>
                  <a:pt x="1516" y="0"/>
                  <a:pt x="1536" y="21"/>
                  <a:pt x="1536" y="45"/>
                </a:cubicBezTo>
                <a:cubicBezTo>
                  <a:pt x="1536" y="1095"/>
                  <a:pt x="1536" y="1095"/>
                  <a:pt x="1536" y="1095"/>
                </a:cubicBezTo>
                <a:cubicBezTo>
                  <a:pt x="1536" y="1120"/>
                  <a:pt x="1516" y="1140"/>
                  <a:pt x="1491" y="1140"/>
                </a:cubicBezTo>
                <a:cubicBezTo>
                  <a:pt x="1466" y="1140"/>
                  <a:pt x="1446" y="1120"/>
                  <a:pt x="1446" y="1095"/>
                </a:cubicBezTo>
                <a:cubicBezTo>
                  <a:pt x="1446" y="1050"/>
                  <a:pt x="1446" y="1050"/>
                  <a:pt x="1446" y="1050"/>
                </a:cubicBezTo>
                <a:cubicBezTo>
                  <a:pt x="90" y="1050"/>
                  <a:pt x="90" y="1050"/>
                  <a:pt x="90" y="1050"/>
                </a:cubicBezTo>
                <a:cubicBezTo>
                  <a:pt x="90" y="1095"/>
                  <a:pt x="90" y="1095"/>
                  <a:pt x="90" y="1095"/>
                </a:cubicBezTo>
                <a:cubicBezTo>
                  <a:pt x="90" y="1120"/>
                  <a:pt x="70" y="1140"/>
                  <a:pt x="45" y="1140"/>
                </a:cubicBezTo>
                <a:cubicBezTo>
                  <a:pt x="20" y="1140"/>
                  <a:pt x="0" y="1120"/>
                  <a:pt x="0" y="1095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1"/>
                  <a:pt x="20" y="0"/>
                  <a:pt x="45" y="0"/>
                </a:cubicBezTo>
                <a:close/>
                <a:moveTo>
                  <a:pt x="1054" y="960"/>
                </a:moveTo>
                <a:cubicBezTo>
                  <a:pt x="1446" y="960"/>
                  <a:pt x="1446" y="960"/>
                  <a:pt x="1446" y="960"/>
                </a:cubicBezTo>
                <a:cubicBezTo>
                  <a:pt x="1446" y="90"/>
                  <a:pt x="1446" y="90"/>
                  <a:pt x="1446" y="90"/>
                </a:cubicBezTo>
                <a:cubicBezTo>
                  <a:pt x="1054" y="90"/>
                  <a:pt x="1054" y="90"/>
                  <a:pt x="1054" y="90"/>
                </a:cubicBezTo>
                <a:lnTo>
                  <a:pt x="1054" y="960"/>
                </a:lnTo>
                <a:close/>
                <a:moveTo>
                  <a:pt x="572" y="960"/>
                </a:moveTo>
                <a:cubicBezTo>
                  <a:pt x="964" y="960"/>
                  <a:pt x="964" y="960"/>
                  <a:pt x="964" y="960"/>
                </a:cubicBezTo>
                <a:cubicBezTo>
                  <a:pt x="964" y="90"/>
                  <a:pt x="964" y="90"/>
                  <a:pt x="964" y="90"/>
                </a:cubicBezTo>
                <a:cubicBezTo>
                  <a:pt x="572" y="90"/>
                  <a:pt x="572" y="90"/>
                  <a:pt x="572" y="90"/>
                </a:cubicBezTo>
                <a:lnTo>
                  <a:pt x="572" y="960"/>
                </a:lnTo>
                <a:close/>
                <a:moveTo>
                  <a:pt x="90" y="960"/>
                </a:moveTo>
                <a:cubicBezTo>
                  <a:pt x="482" y="960"/>
                  <a:pt x="482" y="960"/>
                  <a:pt x="482" y="960"/>
                </a:cubicBezTo>
                <a:cubicBezTo>
                  <a:pt x="482" y="90"/>
                  <a:pt x="482" y="90"/>
                  <a:pt x="482" y="90"/>
                </a:cubicBezTo>
                <a:cubicBezTo>
                  <a:pt x="90" y="90"/>
                  <a:pt x="90" y="90"/>
                  <a:pt x="90" y="90"/>
                </a:cubicBezTo>
                <a:lnTo>
                  <a:pt x="90" y="960"/>
                </a:lnTo>
                <a:close/>
                <a:moveTo>
                  <a:pt x="1311" y="780"/>
                </a:moveTo>
                <a:cubicBezTo>
                  <a:pt x="1189" y="780"/>
                  <a:pt x="1189" y="780"/>
                  <a:pt x="1189" y="780"/>
                </a:cubicBezTo>
                <a:cubicBezTo>
                  <a:pt x="1164" y="780"/>
                  <a:pt x="1144" y="801"/>
                  <a:pt x="1144" y="825"/>
                </a:cubicBezTo>
                <a:cubicBezTo>
                  <a:pt x="1144" y="850"/>
                  <a:pt x="1164" y="870"/>
                  <a:pt x="1189" y="870"/>
                </a:cubicBezTo>
                <a:cubicBezTo>
                  <a:pt x="1311" y="870"/>
                  <a:pt x="1311" y="870"/>
                  <a:pt x="1311" y="870"/>
                </a:cubicBezTo>
                <a:cubicBezTo>
                  <a:pt x="1336" y="870"/>
                  <a:pt x="1356" y="850"/>
                  <a:pt x="1356" y="825"/>
                </a:cubicBezTo>
                <a:cubicBezTo>
                  <a:pt x="1356" y="801"/>
                  <a:pt x="1336" y="780"/>
                  <a:pt x="1311" y="780"/>
                </a:cubicBezTo>
                <a:close/>
                <a:moveTo>
                  <a:pt x="1311" y="180"/>
                </a:moveTo>
                <a:cubicBezTo>
                  <a:pt x="1189" y="180"/>
                  <a:pt x="1189" y="180"/>
                  <a:pt x="1189" y="180"/>
                </a:cubicBezTo>
                <a:cubicBezTo>
                  <a:pt x="1164" y="180"/>
                  <a:pt x="1144" y="201"/>
                  <a:pt x="1144" y="225"/>
                </a:cubicBezTo>
                <a:cubicBezTo>
                  <a:pt x="1144" y="250"/>
                  <a:pt x="1164" y="270"/>
                  <a:pt x="1189" y="270"/>
                </a:cubicBezTo>
                <a:cubicBezTo>
                  <a:pt x="1311" y="270"/>
                  <a:pt x="1311" y="270"/>
                  <a:pt x="1311" y="270"/>
                </a:cubicBezTo>
                <a:cubicBezTo>
                  <a:pt x="1336" y="270"/>
                  <a:pt x="1356" y="250"/>
                  <a:pt x="1356" y="225"/>
                </a:cubicBezTo>
                <a:cubicBezTo>
                  <a:pt x="1356" y="201"/>
                  <a:pt x="1336" y="180"/>
                  <a:pt x="1311" y="180"/>
                </a:cubicBezTo>
                <a:close/>
                <a:moveTo>
                  <a:pt x="347" y="480"/>
                </a:moveTo>
                <a:cubicBezTo>
                  <a:pt x="322" y="480"/>
                  <a:pt x="302" y="501"/>
                  <a:pt x="302" y="525"/>
                </a:cubicBezTo>
                <a:cubicBezTo>
                  <a:pt x="302" y="550"/>
                  <a:pt x="322" y="570"/>
                  <a:pt x="347" y="570"/>
                </a:cubicBezTo>
                <a:cubicBezTo>
                  <a:pt x="372" y="570"/>
                  <a:pt x="392" y="550"/>
                  <a:pt x="392" y="525"/>
                </a:cubicBezTo>
                <a:cubicBezTo>
                  <a:pt x="392" y="501"/>
                  <a:pt x="372" y="480"/>
                  <a:pt x="347" y="480"/>
                </a:cubicBezTo>
                <a:close/>
                <a:moveTo>
                  <a:pt x="874" y="525"/>
                </a:moveTo>
                <a:cubicBezTo>
                  <a:pt x="874" y="501"/>
                  <a:pt x="854" y="480"/>
                  <a:pt x="829" y="480"/>
                </a:cubicBezTo>
                <a:cubicBezTo>
                  <a:pt x="804" y="480"/>
                  <a:pt x="784" y="501"/>
                  <a:pt x="784" y="525"/>
                </a:cubicBezTo>
                <a:cubicBezTo>
                  <a:pt x="784" y="550"/>
                  <a:pt x="804" y="570"/>
                  <a:pt x="829" y="570"/>
                </a:cubicBezTo>
                <a:cubicBezTo>
                  <a:pt x="854" y="570"/>
                  <a:pt x="874" y="550"/>
                  <a:pt x="874" y="525"/>
                </a:cubicBezTo>
                <a:close/>
                <a:moveTo>
                  <a:pt x="1356" y="525"/>
                </a:moveTo>
                <a:cubicBezTo>
                  <a:pt x="1356" y="501"/>
                  <a:pt x="1336" y="480"/>
                  <a:pt x="1311" y="480"/>
                </a:cubicBezTo>
                <a:cubicBezTo>
                  <a:pt x="1286" y="480"/>
                  <a:pt x="1266" y="501"/>
                  <a:pt x="1266" y="525"/>
                </a:cubicBezTo>
                <a:cubicBezTo>
                  <a:pt x="1266" y="550"/>
                  <a:pt x="1286" y="570"/>
                  <a:pt x="1311" y="570"/>
                </a:cubicBezTo>
                <a:cubicBezTo>
                  <a:pt x="1336" y="570"/>
                  <a:pt x="1356" y="550"/>
                  <a:pt x="1356" y="5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19782995" y="4603645"/>
            <a:ext cx="585203" cy="768022"/>
          </a:xfrm>
          <a:custGeom>
            <a:avLst/>
            <a:gdLst>
              <a:gd name="T0" fmla="*/ 0 w 1170"/>
              <a:gd name="T1" fmla="*/ 1491 h 1536"/>
              <a:gd name="T2" fmla="*/ 1125 w 1170"/>
              <a:gd name="T3" fmla="*/ 1536 h 1536"/>
              <a:gd name="T4" fmla="*/ 1170 w 1170"/>
              <a:gd name="T5" fmla="*/ 315 h 1536"/>
              <a:gd name="T6" fmla="*/ 887 w 1170"/>
              <a:gd name="T7" fmla="*/ 14 h 1536"/>
              <a:gd name="T8" fmla="*/ 45 w 1170"/>
              <a:gd name="T9" fmla="*/ 0 h 1536"/>
              <a:gd name="T10" fmla="*/ 900 w 1170"/>
              <a:gd name="T11" fmla="*/ 154 h 1536"/>
              <a:gd name="T12" fmla="*/ 900 w 1170"/>
              <a:gd name="T13" fmla="*/ 271 h 1536"/>
              <a:gd name="T14" fmla="*/ 90 w 1170"/>
              <a:gd name="T15" fmla="*/ 90 h 1536"/>
              <a:gd name="T16" fmla="*/ 810 w 1170"/>
              <a:gd name="T17" fmla="*/ 316 h 1536"/>
              <a:gd name="T18" fmla="*/ 1080 w 1170"/>
              <a:gd name="T19" fmla="*/ 361 h 1536"/>
              <a:gd name="T20" fmla="*/ 90 w 1170"/>
              <a:gd name="T21" fmla="*/ 1446 h 1536"/>
              <a:gd name="T22" fmla="*/ 360 w 1170"/>
              <a:gd name="T23" fmla="*/ 747 h 1536"/>
              <a:gd name="T24" fmla="*/ 765 w 1170"/>
              <a:gd name="T25" fmla="*/ 702 h 1536"/>
              <a:gd name="T26" fmla="*/ 765 w 1170"/>
              <a:gd name="T27" fmla="*/ 792 h 1536"/>
              <a:gd name="T28" fmla="*/ 360 w 1170"/>
              <a:gd name="T29" fmla="*/ 747 h 1536"/>
              <a:gd name="T30" fmla="*/ 855 w 1170"/>
              <a:gd name="T31" fmla="*/ 972 h 1536"/>
              <a:gd name="T32" fmla="*/ 270 w 1170"/>
              <a:gd name="T33" fmla="*/ 927 h 1536"/>
              <a:gd name="T34" fmla="*/ 855 w 1170"/>
              <a:gd name="T35" fmla="*/ 882 h 1536"/>
              <a:gd name="T36" fmla="*/ 900 w 1170"/>
              <a:gd name="T37" fmla="*/ 1107 h 1536"/>
              <a:gd name="T38" fmla="*/ 315 w 1170"/>
              <a:gd name="T39" fmla="*/ 1152 h 1536"/>
              <a:gd name="T40" fmla="*/ 315 w 1170"/>
              <a:gd name="T41" fmla="*/ 1062 h 1536"/>
              <a:gd name="T42" fmla="*/ 900 w 1170"/>
              <a:gd name="T43" fmla="*/ 1107 h 1536"/>
              <a:gd name="T44" fmla="*/ 765 w 1170"/>
              <a:gd name="T45" fmla="*/ 1333 h 1536"/>
              <a:gd name="T46" fmla="*/ 360 w 1170"/>
              <a:gd name="T47" fmla="*/ 1288 h 1536"/>
              <a:gd name="T48" fmla="*/ 765 w 1170"/>
              <a:gd name="T49" fmla="*/ 1243 h 1536"/>
              <a:gd name="T50" fmla="*/ 434 w 1170"/>
              <a:gd name="T51" fmla="*/ 610 h 1536"/>
              <a:gd name="T52" fmla="*/ 511 w 1170"/>
              <a:gd name="T53" fmla="*/ 533 h 1536"/>
              <a:gd name="T54" fmla="*/ 678 w 1170"/>
              <a:gd name="T55" fmla="*/ 583 h 1536"/>
              <a:gd name="T56" fmla="*/ 736 w 1170"/>
              <a:gd name="T57" fmla="*/ 610 h 1536"/>
              <a:gd name="T58" fmla="*/ 635 w 1170"/>
              <a:gd name="T59" fmla="*/ 214 h 1536"/>
              <a:gd name="T60" fmla="*/ 586 w 1170"/>
              <a:gd name="T61" fmla="*/ 180 h 1536"/>
              <a:gd name="T62" fmla="*/ 537 w 1170"/>
              <a:gd name="T63" fmla="*/ 213 h 1536"/>
              <a:gd name="T64" fmla="*/ 408 w 1170"/>
              <a:gd name="T65" fmla="*/ 551 h 1536"/>
              <a:gd name="T66" fmla="*/ 585 w 1170"/>
              <a:gd name="T67" fmla="*/ 338 h 1536"/>
              <a:gd name="T68" fmla="*/ 545 w 1170"/>
              <a:gd name="T69" fmla="*/ 44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70" h="1536">
                <a:moveTo>
                  <a:pt x="0" y="45"/>
                </a:move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1125" y="1536"/>
                  <a:pt x="1125" y="1536"/>
                  <a:pt x="1125" y="1536"/>
                </a:cubicBezTo>
                <a:cubicBezTo>
                  <a:pt x="1150" y="1536"/>
                  <a:pt x="1170" y="1516"/>
                  <a:pt x="1170" y="1491"/>
                </a:cubicBezTo>
                <a:cubicBezTo>
                  <a:pt x="1170" y="315"/>
                  <a:pt x="1170" y="315"/>
                  <a:pt x="1170" y="315"/>
                </a:cubicBezTo>
                <a:cubicBezTo>
                  <a:pt x="1170" y="304"/>
                  <a:pt x="1165" y="292"/>
                  <a:pt x="1157" y="284"/>
                </a:cubicBezTo>
                <a:cubicBezTo>
                  <a:pt x="887" y="14"/>
                  <a:pt x="887" y="14"/>
                  <a:pt x="887" y="14"/>
                </a:cubicBezTo>
                <a:cubicBezTo>
                  <a:pt x="878" y="5"/>
                  <a:pt x="867" y="0"/>
                  <a:pt x="85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1"/>
                  <a:pt x="0" y="45"/>
                </a:cubicBezTo>
                <a:close/>
                <a:moveTo>
                  <a:pt x="900" y="154"/>
                </a:moveTo>
                <a:cubicBezTo>
                  <a:pt x="1016" y="271"/>
                  <a:pt x="1016" y="271"/>
                  <a:pt x="1016" y="271"/>
                </a:cubicBezTo>
                <a:cubicBezTo>
                  <a:pt x="900" y="271"/>
                  <a:pt x="900" y="271"/>
                  <a:pt x="900" y="271"/>
                </a:cubicBezTo>
                <a:lnTo>
                  <a:pt x="900" y="154"/>
                </a:lnTo>
                <a:close/>
                <a:moveTo>
                  <a:pt x="90" y="90"/>
                </a:moveTo>
                <a:cubicBezTo>
                  <a:pt x="810" y="90"/>
                  <a:pt x="810" y="90"/>
                  <a:pt x="810" y="90"/>
                </a:cubicBezTo>
                <a:cubicBezTo>
                  <a:pt x="810" y="316"/>
                  <a:pt x="810" y="316"/>
                  <a:pt x="810" y="316"/>
                </a:cubicBezTo>
                <a:cubicBezTo>
                  <a:pt x="810" y="340"/>
                  <a:pt x="830" y="361"/>
                  <a:pt x="855" y="361"/>
                </a:cubicBezTo>
                <a:cubicBezTo>
                  <a:pt x="1080" y="361"/>
                  <a:pt x="1080" y="361"/>
                  <a:pt x="1080" y="361"/>
                </a:cubicBezTo>
                <a:cubicBezTo>
                  <a:pt x="1080" y="1446"/>
                  <a:pt x="1080" y="1446"/>
                  <a:pt x="1080" y="1446"/>
                </a:cubicBezTo>
                <a:cubicBezTo>
                  <a:pt x="90" y="1446"/>
                  <a:pt x="90" y="1446"/>
                  <a:pt x="90" y="1446"/>
                </a:cubicBezTo>
                <a:lnTo>
                  <a:pt x="90" y="90"/>
                </a:lnTo>
                <a:close/>
                <a:moveTo>
                  <a:pt x="360" y="747"/>
                </a:moveTo>
                <a:cubicBezTo>
                  <a:pt x="360" y="723"/>
                  <a:pt x="380" y="702"/>
                  <a:pt x="405" y="702"/>
                </a:cubicBezTo>
                <a:cubicBezTo>
                  <a:pt x="765" y="702"/>
                  <a:pt x="765" y="702"/>
                  <a:pt x="765" y="702"/>
                </a:cubicBezTo>
                <a:cubicBezTo>
                  <a:pt x="790" y="702"/>
                  <a:pt x="810" y="723"/>
                  <a:pt x="810" y="747"/>
                </a:cubicBezTo>
                <a:cubicBezTo>
                  <a:pt x="810" y="772"/>
                  <a:pt x="790" y="792"/>
                  <a:pt x="765" y="792"/>
                </a:cubicBezTo>
                <a:cubicBezTo>
                  <a:pt x="405" y="792"/>
                  <a:pt x="405" y="792"/>
                  <a:pt x="405" y="792"/>
                </a:cubicBezTo>
                <a:cubicBezTo>
                  <a:pt x="380" y="792"/>
                  <a:pt x="360" y="772"/>
                  <a:pt x="360" y="747"/>
                </a:cubicBezTo>
                <a:close/>
                <a:moveTo>
                  <a:pt x="900" y="927"/>
                </a:moveTo>
                <a:cubicBezTo>
                  <a:pt x="900" y="952"/>
                  <a:pt x="880" y="972"/>
                  <a:pt x="855" y="972"/>
                </a:cubicBezTo>
                <a:cubicBezTo>
                  <a:pt x="315" y="972"/>
                  <a:pt x="315" y="972"/>
                  <a:pt x="315" y="972"/>
                </a:cubicBezTo>
                <a:cubicBezTo>
                  <a:pt x="290" y="972"/>
                  <a:pt x="270" y="952"/>
                  <a:pt x="270" y="927"/>
                </a:cubicBezTo>
                <a:cubicBezTo>
                  <a:pt x="270" y="903"/>
                  <a:pt x="290" y="882"/>
                  <a:pt x="315" y="882"/>
                </a:cubicBezTo>
                <a:cubicBezTo>
                  <a:pt x="855" y="882"/>
                  <a:pt x="855" y="882"/>
                  <a:pt x="855" y="882"/>
                </a:cubicBezTo>
                <a:cubicBezTo>
                  <a:pt x="880" y="882"/>
                  <a:pt x="900" y="903"/>
                  <a:pt x="900" y="927"/>
                </a:cubicBezTo>
                <a:close/>
                <a:moveTo>
                  <a:pt x="900" y="1107"/>
                </a:moveTo>
                <a:cubicBezTo>
                  <a:pt x="900" y="1132"/>
                  <a:pt x="880" y="1152"/>
                  <a:pt x="855" y="1152"/>
                </a:cubicBezTo>
                <a:cubicBezTo>
                  <a:pt x="315" y="1152"/>
                  <a:pt x="315" y="1152"/>
                  <a:pt x="315" y="1152"/>
                </a:cubicBezTo>
                <a:cubicBezTo>
                  <a:pt x="290" y="1152"/>
                  <a:pt x="270" y="1132"/>
                  <a:pt x="270" y="1107"/>
                </a:cubicBezTo>
                <a:cubicBezTo>
                  <a:pt x="270" y="1083"/>
                  <a:pt x="290" y="1062"/>
                  <a:pt x="315" y="1062"/>
                </a:cubicBezTo>
                <a:cubicBezTo>
                  <a:pt x="855" y="1062"/>
                  <a:pt x="855" y="1062"/>
                  <a:pt x="855" y="1062"/>
                </a:cubicBezTo>
                <a:cubicBezTo>
                  <a:pt x="880" y="1062"/>
                  <a:pt x="900" y="1083"/>
                  <a:pt x="900" y="1107"/>
                </a:cubicBezTo>
                <a:close/>
                <a:moveTo>
                  <a:pt x="810" y="1288"/>
                </a:moveTo>
                <a:cubicBezTo>
                  <a:pt x="810" y="1312"/>
                  <a:pt x="790" y="1333"/>
                  <a:pt x="765" y="1333"/>
                </a:cubicBezTo>
                <a:cubicBezTo>
                  <a:pt x="405" y="1333"/>
                  <a:pt x="405" y="1333"/>
                  <a:pt x="405" y="1333"/>
                </a:cubicBezTo>
                <a:cubicBezTo>
                  <a:pt x="380" y="1333"/>
                  <a:pt x="360" y="1312"/>
                  <a:pt x="360" y="1288"/>
                </a:cubicBezTo>
                <a:cubicBezTo>
                  <a:pt x="360" y="1263"/>
                  <a:pt x="380" y="1243"/>
                  <a:pt x="405" y="1243"/>
                </a:cubicBezTo>
                <a:cubicBezTo>
                  <a:pt x="765" y="1243"/>
                  <a:pt x="765" y="1243"/>
                  <a:pt x="765" y="1243"/>
                </a:cubicBezTo>
                <a:cubicBezTo>
                  <a:pt x="790" y="1243"/>
                  <a:pt x="810" y="1263"/>
                  <a:pt x="810" y="1288"/>
                </a:cubicBezTo>
                <a:close/>
                <a:moveTo>
                  <a:pt x="434" y="610"/>
                </a:moveTo>
                <a:cubicBezTo>
                  <a:pt x="457" y="618"/>
                  <a:pt x="483" y="607"/>
                  <a:pt x="492" y="583"/>
                </a:cubicBezTo>
                <a:cubicBezTo>
                  <a:pt x="511" y="533"/>
                  <a:pt x="511" y="533"/>
                  <a:pt x="511" y="533"/>
                </a:cubicBezTo>
                <a:cubicBezTo>
                  <a:pt x="659" y="533"/>
                  <a:pt x="659" y="533"/>
                  <a:pt x="659" y="533"/>
                </a:cubicBezTo>
                <a:cubicBezTo>
                  <a:pt x="678" y="583"/>
                  <a:pt x="678" y="583"/>
                  <a:pt x="678" y="583"/>
                </a:cubicBezTo>
                <a:cubicBezTo>
                  <a:pt x="685" y="601"/>
                  <a:pt x="702" y="612"/>
                  <a:pt x="720" y="612"/>
                </a:cubicBezTo>
                <a:cubicBezTo>
                  <a:pt x="725" y="612"/>
                  <a:pt x="731" y="612"/>
                  <a:pt x="736" y="610"/>
                </a:cubicBezTo>
                <a:cubicBezTo>
                  <a:pt x="759" y="601"/>
                  <a:pt x="771" y="575"/>
                  <a:pt x="762" y="552"/>
                </a:cubicBezTo>
                <a:cubicBezTo>
                  <a:pt x="635" y="214"/>
                  <a:pt x="635" y="214"/>
                  <a:pt x="635" y="214"/>
                </a:cubicBezTo>
                <a:cubicBezTo>
                  <a:pt x="635" y="214"/>
                  <a:pt x="635" y="214"/>
                  <a:pt x="634" y="213"/>
                </a:cubicBezTo>
                <a:cubicBezTo>
                  <a:pt x="626" y="193"/>
                  <a:pt x="607" y="180"/>
                  <a:pt x="586" y="180"/>
                </a:cubicBezTo>
                <a:cubicBezTo>
                  <a:pt x="586" y="180"/>
                  <a:pt x="586" y="180"/>
                  <a:pt x="586" y="180"/>
                </a:cubicBezTo>
                <a:cubicBezTo>
                  <a:pt x="564" y="181"/>
                  <a:pt x="545" y="193"/>
                  <a:pt x="537" y="213"/>
                </a:cubicBezTo>
                <a:cubicBezTo>
                  <a:pt x="537" y="214"/>
                  <a:pt x="537" y="214"/>
                  <a:pt x="536" y="214"/>
                </a:cubicBezTo>
                <a:cubicBezTo>
                  <a:pt x="408" y="551"/>
                  <a:pt x="408" y="551"/>
                  <a:pt x="408" y="551"/>
                </a:cubicBezTo>
                <a:cubicBezTo>
                  <a:pt x="399" y="575"/>
                  <a:pt x="411" y="601"/>
                  <a:pt x="434" y="610"/>
                </a:cubicBezTo>
                <a:close/>
                <a:moveTo>
                  <a:pt x="585" y="338"/>
                </a:moveTo>
                <a:cubicBezTo>
                  <a:pt x="625" y="443"/>
                  <a:pt x="625" y="443"/>
                  <a:pt x="625" y="443"/>
                </a:cubicBezTo>
                <a:cubicBezTo>
                  <a:pt x="545" y="443"/>
                  <a:pt x="545" y="443"/>
                  <a:pt x="545" y="443"/>
                </a:cubicBezTo>
                <a:lnTo>
                  <a:pt x="585" y="3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8564994" y="4603645"/>
            <a:ext cx="502828" cy="768022"/>
          </a:xfrm>
          <a:custGeom>
            <a:avLst/>
            <a:gdLst>
              <a:gd name="T0" fmla="*/ 270 w 1005"/>
              <a:gd name="T1" fmla="*/ 593 h 1536"/>
              <a:gd name="T2" fmla="*/ 690 w 1005"/>
              <a:gd name="T3" fmla="*/ 638 h 1536"/>
              <a:gd name="T4" fmla="*/ 503 w 1005"/>
              <a:gd name="T5" fmla="*/ 360 h 1536"/>
              <a:gd name="T6" fmla="*/ 503 w 1005"/>
              <a:gd name="T7" fmla="*/ 450 h 1536"/>
              <a:gd name="T8" fmla="*/ 368 w 1005"/>
              <a:gd name="T9" fmla="*/ 548 h 1536"/>
              <a:gd name="T10" fmla="*/ 992 w 1005"/>
              <a:gd name="T11" fmla="*/ 1433 h 1536"/>
              <a:gd name="T12" fmla="*/ 1005 w 1005"/>
              <a:gd name="T13" fmla="*/ 863 h 1536"/>
              <a:gd name="T14" fmla="*/ 915 w 1005"/>
              <a:gd name="T15" fmla="*/ 754 h 1536"/>
              <a:gd name="T16" fmla="*/ 870 w 1005"/>
              <a:gd name="T17" fmla="*/ 0 h 1536"/>
              <a:gd name="T18" fmla="*/ 600 w 1005"/>
              <a:gd name="T19" fmla="*/ 45 h 1536"/>
              <a:gd name="T20" fmla="*/ 503 w 1005"/>
              <a:gd name="T21" fmla="*/ 180 h 1536"/>
              <a:gd name="T22" fmla="*/ 405 w 1005"/>
              <a:gd name="T23" fmla="*/ 45 h 1536"/>
              <a:gd name="T24" fmla="*/ 135 w 1005"/>
              <a:gd name="T25" fmla="*/ 0 h 1536"/>
              <a:gd name="T26" fmla="*/ 90 w 1005"/>
              <a:gd name="T27" fmla="*/ 754 h 1536"/>
              <a:gd name="T28" fmla="*/ 0 w 1005"/>
              <a:gd name="T29" fmla="*/ 863 h 1536"/>
              <a:gd name="T30" fmla="*/ 14 w 1005"/>
              <a:gd name="T31" fmla="*/ 1433 h 1536"/>
              <a:gd name="T32" fmla="*/ 135 w 1005"/>
              <a:gd name="T33" fmla="*/ 1536 h 1536"/>
              <a:gd name="T34" fmla="*/ 902 w 1005"/>
              <a:gd name="T35" fmla="*/ 1523 h 1536"/>
              <a:gd name="T36" fmla="*/ 825 w 1005"/>
              <a:gd name="T37" fmla="*/ 90 h 1536"/>
              <a:gd name="T38" fmla="*/ 690 w 1005"/>
              <a:gd name="T39" fmla="*/ 226 h 1536"/>
              <a:gd name="T40" fmla="*/ 180 w 1005"/>
              <a:gd name="T41" fmla="*/ 90 h 1536"/>
              <a:gd name="T42" fmla="*/ 315 w 1005"/>
              <a:gd name="T43" fmla="*/ 226 h 1536"/>
              <a:gd name="T44" fmla="*/ 180 w 1005"/>
              <a:gd name="T45" fmla="*/ 90 h 1536"/>
              <a:gd name="T46" fmla="*/ 503 w 1005"/>
              <a:gd name="T47" fmla="*/ 270 h 1536"/>
              <a:gd name="T48" fmla="*/ 825 w 1005"/>
              <a:gd name="T49" fmla="*/ 728 h 1536"/>
              <a:gd name="T50" fmla="*/ 180 w 1005"/>
              <a:gd name="T51" fmla="*/ 593 h 1536"/>
              <a:gd name="T52" fmla="*/ 90 w 1005"/>
              <a:gd name="T53" fmla="*/ 1383 h 1536"/>
              <a:gd name="T54" fmla="*/ 154 w 1005"/>
              <a:gd name="T55" fmla="*/ 818 h 1536"/>
              <a:gd name="T56" fmla="*/ 915 w 1005"/>
              <a:gd name="T57" fmla="*/ 882 h 1536"/>
              <a:gd name="T58" fmla="*/ 852 w 1005"/>
              <a:gd name="T59" fmla="*/ 1446 h 1536"/>
              <a:gd name="T60" fmla="*/ 780 w 1005"/>
              <a:gd name="T61" fmla="*/ 908 h 1536"/>
              <a:gd name="T62" fmla="*/ 180 w 1005"/>
              <a:gd name="T63" fmla="*/ 953 h 1536"/>
              <a:gd name="T64" fmla="*/ 225 w 1005"/>
              <a:gd name="T65" fmla="*/ 1356 h 1536"/>
              <a:gd name="T66" fmla="*/ 825 w 1005"/>
              <a:gd name="T67" fmla="*/ 1311 h 1536"/>
              <a:gd name="T68" fmla="*/ 780 w 1005"/>
              <a:gd name="T69" fmla="*/ 908 h 1536"/>
              <a:gd name="T70" fmla="*/ 270 w 1005"/>
              <a:gd name="T71" fmla="*/ 1266 h 1536"/>
              <a:gd name="T72" fmla="*/ 735 w 1005"/>
              <a:gd name="T73" fmla="*/ 998 h 1536"/>
              <a:gd name="T74" fmla="*/ 360 w 1005"/>
              <a:gd name="T75" fmla="*/ 1132 h 1536"/>
              <a:gd name="T76" fmla="*/ 600 w 1005"/>
              <a:gd name="T77" fmla="*/ 1087 h 1536"/>
              <a:gd name="T78" fmla="*/ 600 w 1005"/>
              <a:gd name="T79" fmla="*/ 1177 h 1536"/>
              <a:gd name="T80" fmla="*/ 360 w 1005"/>
              <a:gd name="T81" fmla="*/ 113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05" h="1536">
                <a:moveTo>
                  <a:pt x="503" y="360"/>
                </a:moveTo>
                <a:cubicBezTo>
                  <a:pt x="375" y="360"/>
                  <a:pt x="270" y="465"/>
                  <a:pt x="270" y="593"/>
                </a:cubicBezTo>
                <a:cubicBezTo>
                  <a:pt x="270" y="618"/>
                  <a:pt x="291" y="638"/>
                  <a:pt x="315" y="638"/>
                </a:cubicBezTo>
                <a:cubicBezTo>
                  <a:pt x="690" y="638"/>
                  <a:pt x="690" y="638"/>
                  <a:pt x="690" y="638"/>
                </a:cubicBezTo>
                <a:cubicBezTo>
                  <a:pt x="715" y="638"/>
                  <a:pt x="735" y="618"/>
                  <a:pt x="735" y="593"/>
                </a:cubicBezTo>
                <a:cubicBezTo>
                  <a:pt x="735" y="465"/>
                  <a:pt x="631" y="360"/>
                  <a:pt x="503" y="360"/>
                </a:cubicBezTo>
                <a:close/>
                <a:moveTo>
                  <a:pt x="368" y="548"/>
                </a:moveTo>
                <a:cubicBezTo>
                  <a:pt x="387" y="491"/>
                  <a:pt x="440" y="450"/>
                  <a:pt x="503" y="450"/>
                </a:cubicBezTo>
                <a:cubicBezTo>
                  <a:pt x="566" y="450"/>
                  <a:pt x="619" y="491"/>
                  <a:pt x="638" y="548"/>
                </a:cubicBezTo>
                <a:lnTo>
                  <a:pt x="368" y="548"/>
                </a:lnTo>
                <a:close/>
                <a:moveTo>
                  <a:pt x="902" y="1523"/>
                </a:moveTo>
                <a:cubicBezTo>
                  <a:pt x="992" y="1433"/>
                  <a:pt x="992" y="1433"/>
                  <a:pt x="992" y="1433"/>
                </a:cubicBezTo>
                <a:cubicBezTo>
                  <a:pt x="1001" y="1425"/>
                  <a:pt x="1005" y="1413"/>
                  <a:pt x="1005" y="1401"/>
                </a:cubicBezTo>
                <a:cubicBezTo>
                  <a:pt x="1005" y="863"/>
                  <a:pt x="1005" y="863"/>
                  <a:pt x="1005" y="863"/>
                </a:cubicBezTo>
                <a:cubicBezTo>
                  <a:pt x="1005" y="851"/>
                  <a:pt x="1001" y="840"/>
                  <a:pt x="992" y="831"/>
                </a:cubicBezTo>
                <a:cubicBezTo>
                  <a:pt x="915" y="754"/>
                  <a:pt x="915" y="754"/>
                  <a:pt x="915" y="754"/>
                </a:cubicBezTo>
                <a:cubicBezTo>
                  <a:pt x="915" y="45"/>
                  <a:pt x="915" y="45"/>
                  <a:pt x="915" y="45"/>
                </a:cubicBezTo>
                <a:cubicBezTo>
                  <a:pt x="915" y="21"/>
                  <a:pt x="895" y="0"/>
                  <a:pt x="870" y="0"/>
                </a:cubicBezTo>
                <a:cubicBezTo>
                  <a:pt x="645" y="0"/>
                  <a:pt x="645" y="0"/>
                  <a:pt x="645" y="0"/>
                </a:cubicBezTo>
                <a:cubicBezTo>
                  <a:pt x="621" y="0"/>
                  <a:pt x="600" y="21"/>
                  <a:pt x="600" y="45"/>
                </a:cubicBezTo>
                <a:cubicBezTo>
                  <a:pt x="600" y="192"/>
                  <a:pt x="600" y="192"/>
                  <a:pt x="600" y="192"/>
                </a:cubicBezTo>
                <a:cubicBezTo>
                  <a:pt x="569" y="185"/>
                  <a:pt x="537" y="180"/>
                  <a:pt x="503" y="180"/>
                </a:cubicBezTo>
                <a:cubicBezTo>
                  <a:pt x="469" y="180"/>
                  <a:pt x="437" y="185"/>
                  <a:pt x="405" y="192"/>
                </a:cubicBezTo>
                <a:cubicBezTo>
                  <a:pt x="405" y="45"/>
                  <a:pt x="405" y="45"/>
                  <a:pt x="405" y="45"/>
                </a:cubicBezTo>
                <a:cubicBezTo>
                  <a:pt x="405" y="21"/>
                  <a:pt x="385" y="0"/>
                  <a:pt x="360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111" y="0"/>
                  <a:pt x="90" y="21"/>
                  <a:pt x="90" y="45"/>
                </a:cubicBezTo>
                <a:cubicBezTo>
                  <a:pt x="90" y="754"/>
                  <a:pt x="90" y="754"/>
                  <a:pt x="90" y="754"/>
                </a:cubicBezTo>
                <a:cubicBezTo>
                  <a:pt x="14" y="831"/>
                  <a:pt x="14" y="831"/>
                  <a:pt x="14" y="831"/>
                </a:cubicBezTo>
                <a:cubicBezTo>
                  <a:pt x="5" y="840"/>
                  <a:pt x="0" y="851"/>
                  <a:pt x="0" y="863"/>
                </a:cubicBezTo>
                <a:cubicBezTo>
                  <a:pt x="0" y="1401"/>
                  <a:pt x="0" y="1401"/>
                  <a:pt x="0" y="1401"/>
                </a:cubicBezTo>
                <a:cubicBezTo>
                  <a:pt x="0" y="1413"/>
                  <a:pt x="5" y="1425"/>
                  <a:pt x="14" y="1433"/>
                </a:cubicBezTo>
                <a:cubicBezTo>
                  <a:pt x="104" y="1523"/>
                  <a:pt x="104" y="1523"/>
                  <a:pt x="104" y="1523"/>
                </a:cubicBezTo>
                <a:cubicBezTo>
                  <a:pt x="112" y="1532"/>
                  <a:pt x="124" y="1536"/>
                  <a:pt x="135" y="1536"/>
                </a:cubicBezTo>
                <a:cubicBezTo>
                  <a:pt x="870" y="1536"/>
                  <a:pt x="870" y="1536"/>
                  <a:pt x="870" y="1536"/>
                </a:cubicBezTo>
                <a:cubicBezTo>
                  <a:pt x="882" y="1536"/>
                  <a:pt x="894" y="1532"/>
                  <a:pt x="902" y="1523"/>
                </a:cubicBezTo>
                <a:close/>
                <a:moveTo>
                  <a:pt x="690" y="90"/>
                </a:moveTo>
                <a:cubicBezTo>
                  <a:pt x="825" y="90"/>
                  <a:pt x="825" y="90"/>
                  <a:pt x="825" y="90"/>
                </a:cubicBezTo>
                <a:cubicBezTo>
                  <a:pt x="825" y="336"/>
                  <a:pt x="825" y="336"/>
                  <a:pt x="825" y="336"/>
                </a:cubicBezTo>
                <a:cubicBezTo>
                  <a:pt x="789" y="290"/>
                  <a:pt x="743" y="253"/>
                  <a:pt x="690" y="226"/>
                </a:cubicBezTo>
                <a:lnTo>
                  <a:pt x="690" y="90"/>
                </a:lnTo>
                <a:close/>
                <a:moveTo>
                  <a:pt x="180" y="90"/>
                </a:moveTo>
                <a:cubicBezTo>
                  <a:pt x="315" y="90"/>
                  <a:pt x="315" y="90"/>
                  <a:pt x="315" y="90"/>
                </a:cubicBezTo>
                <a:cubicBezTo>
                  <a:pt x="315" y="226"/>
                  <a:pt x="315" y="226"/>
                  <a:pt x="315" y="226"/>
                </a:cubicBezTo>
                <a:cubicBezTo>
                  <a:pt x="263" y="253"/>
                  <a:pt x="217" y="290"/>
                  <a:pt x="180" y="336"/>
                </a:cubicBezTo>
                <a:lnTo>
                  <a:pt x="180" y="90"/>
                </a:lnTo>
                <a:close/>
                <a:moveTo>
                  <a:pt x="180" y="593"/>
                </a:moveTo>
                <a:cubicBezTo>
                  <a:pt x="180" y="415"/>
                  <a:pt x="325" y="270"/>
                  <a:pt x="503" y="270"/>
                </a:cubicBezTo>
                <a:cubicBezTo>
                  <a:pt x="681" y="270"/>
                  <a:pt x="825" y="415"/>
                  <a:pt x="825" y="593"/>
                </a:cubicBezTo>
                <a:cubicBezTo>
                  <a:pt x="825" y="728"/>
                  <a:pt x="825" y="728"/>
                  <a:pt x="825" y="728"/>
                </a:cubicBezTo>
                <a:cubicBezTo>
                  <a:pt x="180" y="728"/>
                  <a:pt x="180" y="728"/>
                  <a:pt x="180" y="728"/>
                </a:cubicBezTo>
                <a:lnTo>
                  <a:pt x="180" y="593"/>
                </a:lnTo>
                <a:close/>
                <a:moveTo>
                  <a:pt x="154" y="1446"/>
                </a:moveTo>
                <a:cubicBezTo>
                  <a:pt x="90" y="1383"/>
                  <a:pt x="90" y="1383"/>
                  <a:pt x="90" y="1383"/>
                </a:cubicBezTo>
                <a:cubicBezTo>
                  <a:pt x="90" y="882"/>
                  <a:pt x="90" y="882"/>
                  <a:pt x="90" y="882"/>
                </a:cubicBezTo>
                <a:cubicBezTo>
                  <a:pt x="154" y="818"/>
                  <a:pt x="154" y="818"/>
                  <a:pt x="154" y="818"/>
                </a:cubicBezTo>
                <a:cubicBezTo>
                  <a:pt x="852" y="818"/>
                  <a:pt x="852" y="818"/>
                  <a:pt x="852" y="818"/>
                </a:cubicBezTo>
                <a:cubicBezTo>
                  <a:pt x="915" y="882"/>
                  <a:pt x="915" y="882"/>
                  <a:pt x="915" y="882"/>
                </a:cubicBezTo>
                <a:cubicBezTo>
                  <a:pt x="915" y="1383"/>
                  <a:pt x="915" y="1383"/>
                  <a:pt x="915" y="1383"/>
                </a:cubicBezTo>
                <a:cubicBezTo>
                  <a:pt x="852" y="1446"/>
                  <a:pt x="852" y="1446"/>
                  <a:pt x="852" y="1446"/>
                </a:cubicBezTo>
                <a:lnTo>
                  <a:pt x="154" y="1446"/>
                </a:lnTo>
                <a:close/>
                <a:moveTo>
                  <a:pt x="780" y="908"/>
                </a:moveTo>
                <a:cubicBezTo>
                  <a:pt x="225" y="908"/>
                  <a:pt x="225" y="908"/>
                  <a:pt x="225" y="908"/>
                </a:cubicBezTo>
                <a:cubicBezTo>
                  <a:pt x="201" y="908"/>
                  <a:pt x="180" y="928"/>
                  <a:pt x="180" y="953"/>
                </a:cubicBezTo>
                <a:cubicBezTo>
                  <a:pt x="180" y="1311"/>
                  <a:pt x="180" y="1311"/>
                  <a:pt x="180" y="1311"/>
                </a:cubicBezTo>
                <a:cubicBezTo>
                  <a:pt x="180" y="1336"/>
                  <a:pt x="201" y="1356"/>
                  <a:pt x="225" y="1356"/>
                </a:cubicBezTo>
                <a:cubicBezTo>
                  <a:pt x="780" y="1356"/>
                  <a:pt x="780" y="1356"/>
                  <a:pt x="780" y="1356"/>
                </a:cubicBezTo>
                <a:cubicBezTo>
                  <a:pt x="805" y="1356"/>
                  <a:pt x="825" y="1336"/>
                  <a:pt x="825" y="1311"/>
                </a:cubicBezTo>
                <a:cubicBezTo>
                  <a:pt x="825" y="953"/>
                  <a:pt x="825" y="953"/>
                  <a:pt x="825" y="953"/>
                </a:cubicBezTo>
                <a:cubicBezTo>
                  <a:pt x="825" y="928"/>
                  <a:pt x="805" y="908"/>
                  <a:pt x="780" y="908"/>
                </a:cubicBezTo>
                <a:close/>
                <a:moveTo>
                  <a:pt x="735" y="1266"/>
                </a:moveTo>
                <a:cubicBezTo>
                  <a:pt x="270" y="1266"/>
                  <a:pt x="270" y="1266"/>
                  <a:pt x="270" y="1266"/>
                </a:cubicBezTo>
                <a:cubicBezTo>
                  <a:pt x="270" y="998"/>
                  <a:pt x="270" y="998"/>
                  <a:pt x="270" y="998"/>
                </a:cubicBezTo>
                <a:cubicBezTo>
                  <a:pt x="735" y="998"/>
                  <a:pt x="735" y="998"/>
                  <a:pt x="735" y="998"/>
                </a:cubicBezTo>
                <a:lnTo>
                  <a:pt x="735" y="1266"/>
                </a:lnTo>
                <a:close/>
                <a:moveTo>
                  <a:pt x="360" y="1132"/>
                </a:moveTo>
                <a:cubicBezTo>
                  <a:pt x="360" y="1107"/>
                  <a:pt x="381" y="1087"/>
                  <a:pt x="405" y="1087"/>
                </a:cubicBezTo>
                <a:cubicBezTo>
                  <a:pt x="600" y="1087"/>
                  <a:pt x="600" y="1087"/>
                  <a:pt x="600" y="1087"/>
                </a:cubicBezTo>
                <a:cubicBezTo>
                  <a:pt x="625" y="1087"/>
                  <a:pt x="645" y="1107"/>
                  <a:pt x="645" y="1132"/>
                </a:cubicBezTo>
                <a:cubicBezTo>
                  <a:pt x="645" y="1157"/>
                  <a:pt x="625" y="1177"/>
                  <a:pt x="600" y="1177"/>
                </a:cubicBezTo>
                <a:cubicBezTo>
                  <a:pt x="405" y="1177"/>
                  <a:pt x="405" y="1177"/>
                  <a:pt x="405" y="1177"/>
                </a:cubicBezTo>
                <a:cubicBezTo>
                  <a:pt x="381" y="1177"/>
                  <a:pt x="360" y="1157"/>
                  <a:pt x="360" y="11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3929457" y="4676221"/>
            <a:ext cx="768328" cy="622870"/>
          </a:xfrm>
          <a:custGeom>
            <a:avLst/>
            <a:gdLst>
              <a:gd name="T0" fmla="*/ 1536 w 1536"/>
              <a:gd name="T1" fmla="*/ 45 h 1246"/>
              <a:gd name="T2" fmla="*/ 913 w 1536"/>
              <a:gd name="T3" fmla="*/ 0 h 1246"/>
              <a:gd name="T4" fmla="*/ 623 w 1536"/>
              <a:gd name="T5" fmla="*/ 0 h 1246"/>
              <a:gd name="T6" fmla="*/ 0 w 1536"/>
              <a:gd name="T7" fmla="*/ 45 h 1246"/>
              <a:gd name="T8" fmla="*/ 45 w 1536"/>
              <a:gd name="T9" fmla="*/ 1246 h 1246"/>
              <a:gd name="T10" fmla="*/ 1536 w 1536"/>
              <a:gd name="T11" fmla="*/ 1201 h 1246"/>
              <a:gd name="T12" fmla="*/ 90 w 1536"/>
              <a:gd name="T13" fmla="*/ 1156 h 1246"/>
              <a:gd name="T14" fmla="*/ 623 w 1536"/>
              <a:gd name="T15" fmla="*/ 1021 h 1246"/>
              <a:gd name="T16" fmla="*/ 723 w 1536"/>
              <a:gd name="T17" fmla="*/ 1156 h 1246"/>
              <a:gd name="T18" fmla="*/ 723 w 1536"/>
              <a:gd name="T19" fmla="*/ 960 h 1246"/>
              <a:gd name="T20" fmla="*/ 90 w 1536"/>
              <a:gd name="T21" fmla="*/ 931 h 1246"/>
              <a:gd name="T22" fmla="*/ 623 w 1536"/>
              <a:gd name="T23" fmla="*/ 90 h 1246"/>
              <a:gd name="T24" fmla="*/ 723 w 1536"/>
              <a:gd name="T25" fmla="*/ 189 h 1246"/>
              <a:gd name="T26" fmla="*/ 813 w 1536"/>
              <a:gd name="T27" fmla="*/ 1156 h 1246"/>
              <a:gd name="T28" fmla="*/ 813 w 1536"/>
              <a:gd name="T29" fmla="*/ 1121 h 1246"/>
              <a:gd name="T30" fmla="*/ 913 w 1536"/>
              <a:gd name="T31" fmla="*/ 1021 h 1246"/>
              <a:gd name="T32" fmla="*/ 1446 w 1536"/>
              <a:gd name="T33" fmla="*/ 1156 h 1246"/>
              <a:gd name="T34" fmla="*/ 913 w 1536"/>
              <a:gd name="T35" fmla="*/ 931 h 1246"/>
              <a:gd name="T36" fmla="*/ 813 w 1536"/>
              <a:gd name="T37" fmla="*/ 189 h 1246"/>
              <a:gd name="T38" fmla="*/ 813 w 1536"/>
              <a:gd name="T39" fmla="*/ 189 h 1246"/>
              <a:gd name="T40" fmla="*/ 1446 w 1536"/>
              <a:gd name="T41" fmla="*/ 90 h 1246"/>
              <a:gd name="T42" fmla="*/ 633 w 1536"/>
              <a:gd name="T43" fmla="*/ 765 h 1246"/>
              <a:gd name="T44" fmla="*/ 225 w 1536"/>
              <a:gd name="T45" fmla="*/ 810 h 1246"/>
              <a:gd name="T46" fmla="*/ 225 w 1536"/>
              <a:gd name="T47" fmla="*/ 720 h 1246"/>
              <a:gd name="T48" fmla="*/ 633 w 1536"/>
              <a:gd name="T49" fmla="*/ 765 h 1246"/>
              <a:gd name="T50" fmla="*/ 948 w 1536"/>
              <a:gd name="T51" fmla="*/ 180 h 1246"/>
              <a:gd name="T52" fmla="*/ 1356 w 1536"/>
              <a:gd name="T53" fmla="*/ 225 h 1246"/>
              <a:gd name="T54" fmla="*/ 948 w 1536"/>
              <a:gd name="T55" fmla="*/ 270 h 1246"/>
              <a:gd name="T56" fmla="*/ 633 w 1536"/>
              <a:gd name="T57" fmla="*/ 585 h 1246"/>
              <a:gd name="T58" fmla="*/ 225 w 1536"/>
              <a:gd name="T59" fmla="*/ 630 h 1246"/>
              <a:gd name="T60" fmla="*/ 225 w 1536"/>
              <a:gd name="T61" fmla="*/ 540 h 1246"/>
              <a:gd name="T62" fmla="*/ 633 w 1536"/>
              <a:gd name="T63" fmla="*/ 585 h 1246"/>
              <a:gd name="T64" fmla="*/ 1311 w 1536"/>
              <a:gd name="T65" fmla="*/ 450 h 1246"/>
              <a:gd name="T66" fmla="*/ 903 w 1536"/>
              <a:gd name="T67" fmla="*/ 405 h 1246"/>
              <a:gd name="T68" fmla="*/ 1311 w 1536"/>
              <a:gd name="T69" fmla="*/ 360 h 1246"/>
              <a:gd name="T70" fmla="*/ 225 w 1536"/>
              <a:gd name="T71" fmla="*/ 450 h 1246"/>
              <a:gd name="T72" fmla="*/ 450 w 1536"/>
              <a:gd name="T73" fmla="*/ 405 h 1246"/>
              <a:gd name="T74" fmla="*/ 405 w 1536"/>
              <a:gd name="T75" fmla="*/ 180 h 1246"/>
              <a:gd name="T76" fmla="*/ 180 w 1536"/>
              <a:gd name="T77" fmla="*/ 225 h 1246"/>
              <a:gd name="T78" fmla="*/ 225 w 1536"/>
              <a:gd name="T79" fmla="*/ 450 h 1246"/>
              <a:gd name="T80" fmla="*/ 360 w 1536"/>
              <a:gd name="T81" fmla="*/ 270 h 1246"/>
              <a:gd name="T82" fmla="*/ 270 w 1536"/>
              <a:gd name="T83" fmla="*/ 360 h 1246"/>
              <a:gd name="T84" fmla="*/ 1309 w 1536"/>
              <a:gd name="T85" fmla="*/ 540 h 1246"/>
              <a:gd name="T86" fmla="*/ 1084 w 1536"/>
              <a:gd name="T87" fmla="*/ 585 h 1246"/>
              <a:gd name="T88" fmla="*/ 1129 w 1536"/>
              <a:gd name="T89" fmla="*/ 810 h 1246"/>
              <a:gd name="T90" fmla="*/ 1354 w 1536"/>
              <a:gd name="T91" fmla="*/ 765 h 1246"/>
              <a:gd name="T92" fmla="*/ 1309 w 1536"/>
              <a:gd name="T93" fmla="*/ 540 h 1246"/>
              <a:gd name="T94" fmla="*/ 1174 w 1536"/>
              <a:gd name="T95" fmla="*/ 720 h 1246"/>
              <a:gd name="T96" fmla="*/ 1264 w 1536"/>
              <a:gd name="T97" fmla="*/ 630 h 1246"/>
              <a:gd name="T98" fmla="*/ 541 w 1536"/>
              <a:gd name="T99" fmla="*/ 225 h 1246"/>
              <a:gd name="T100" fmla="*/ 631 w 1536"/>
              <a:gd name="T101" fmla="*/ 225 h 1246"/>
              <a:gd name="T102" fmla="*/ 541 w 1536"/>
              <a:gd name="T103" fmla="*/ 225 h 1246"/>
              <a:gd name="T104" fmla="*/ 586 w 1536"/>
              <a:gd name="T105" fmla="*/ 360 h 1246"/>
              <a:gd name="T106" fmla="*/ 586 w 1536"/>
              <a:gd name="T107" fmla="*/ 450 h 1246"/>
              <a:gd name="T108" fmla="*/ 993 w 1536"/>
              <a:gd name="T109" fmla="*/ 585 h 1246"/>
              <a:gd name="T110" fmla="*/ 903 w 1536"/>
              <a:gd name="T111" fmla="*/ 585 h 1246"/>
              <a:gd name="T112" fmla="*/ 993 w 1536"/>
              <a:gd name="T113" fmla="*/ 585 h 1246"/>
              <a:gd name="T114" fmla="*/ 948 w 1536"/>
              <a:gd name="T115" fmla="*/ 810 h 1246"/>
              <a:gd name="T116" fmla="*/ 948 w 1536"/>
              <a:gd name="T117" fmla="*/ 720 h 1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36" h="1246">
                <a:moveTo>
                  <a:pt x="1536" y="1201"/>
                </a:moveTo>
                <a:cubicBezTo>
                  <a:pt x="1536" y="45"/>
                  <a:pt x="1536" y="45"/>
                  <a:pt x="1536" y="45"/>
                </a:cubicBezTo>
                <a:cubicBezTo>
                  <a:pt x="1536" y="20"/>
                  <a:pt x="1516" y="0"/>
                  <a:pt x="1491" y="0"/>
                </a:cubicBezTo>
                <a:cubicBezTo>
                  <a:pt x="913" y="0"/>
                  <a:pt x="913" y="0"/>
                  <a:pt x="913" y="0"/>
                </a:cubicBezTo>
                <a:cubicBezTo>
                  <a:pt x="855" y="0"/>
                  <a:pt x="803" y="26"/>
                  <a:pt x="768" y="67"/>
                </a:cubicBezTo>
                <a:cubicBezTo>
                  <a:pt x="733" y="26"/>
                  <a:pt x="681" y="0"/>
                  <a:pt x="623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1201"/>
                  <a:pt x="0" y="1201"/>
                  <a:pt x="0" y="1201"/>
                </a:cubicBezTo>
                <a:cubicBezTo>
                  <a:pt x="0" y="1226"/>
                  <a:pt x="20" y="1246"/>
                  <a:pt x="45" y="1246"/>
                </a:cubicBezTo>
                <a:cubicBezTo>
                  <a:pt x="1491" y="1246"/>
                  <a:pt x="1491" y="1246"/>
                  <a:pt x="1491" y="1246"/>
                </a:cubicBezTo>
                <a:cubicBezTo>
                  <a:pt x="1516" y="1246"/>
                  <a:pt x="1536" y="1226"/>
                  <a:pt x="1536" y="1201"/>
                </a:cubicBezTo>
                <a:close/>
                <a:moveTo>
                  <a:pt x="723" y="1156"/>
                </a:moveTo>
                <a:cubicBezTo>
                  <a:pt x="90" y="1156"/>
                  <a:pt x="90" y="1156"/>
                  <a:pt x="90" y="1156"/>
                </a:cubicBezTo>
                <a:cubicBezTo>
                  <a:pt x="90" y="1021"/>
                  <a:pt x="90" y="1021"/>
                  <a:pt x="90" y="1021"/>
                </a:cubicBezTo>
                <a:cubicBezTo>
                  <a:pt x="623" y="1021"/>
                  <a:pt x="623" y="1021"/>
                  <a:pt x="623" y="1021"/>
                </a:cubicBezTo>
                <a:cubicBezTo>
                  <a:pt x="678" y="1021"/>
                  <a:pt x="723" y="1066"/>
                  <a:pt x="723" y="1121"/>
                </a:cubicBezTo>
                <a:lnTo>
                  <a:pt x="723" y="1156"/>
                </a:lnTo>
                <a:close/>
                <a:moveTo>
                  <a:pt x="723" y="189"/>
                </a:moveTo>
                <a:cubicBezTo>
                  <a:pt x="723" y="960"/>
                  <a:pt x="723" y="960"/>
                  <a:pt x="723" y="960"/>
                </a:cubicBezTo>
                <a:cubicBezTo>
                  <a:pt x="694" y="942"/>
                  <a:pt x="660" y="931"/>
                  <a:pt x="623" y="931"/>
                </a:cubicBezTo>
                <a:cubicBezTo>
                  <a:pt x="90" y="931"/>
                  <a:pt x="90" y="931"/>
                  <a:pt x="90" y="931"/>
                </a:cubicBezTo>
                <a:cubicBezTo>
                  <a:pt x="90" y="90"/>
                  <a:pt x="90" y="90"/>
                  <a:pt x="90" y="90"/>
                </a:cubicBezTo>
                <a:cubicBezTo>
                  <a:pt x="623" y="90"/>
                  <a:pt x="623" y="90"/>
                  <a:pt x="623" y="90"/>
                </a:cubicBezTo>
                <a:cubicBezTo>
                  <a:pt x="678" y="90"/>
                  <a:pt x="723" y="134"/>
                  <a:pt x="723" y="189"/>
                </a:cubicBezTo>
                <a:cubicBezTo>
                  <a:pt x="723" y="189"/>
                  <a:pt x="723" y="189"/>
                  <a:pt x="723" y="189"/>
                </a:cubicBezTo>
                <a:close/>
                <a:moveTo>
                  <a:pt x="1446" y="1156"/>
                </a:moveTo>
                <a:cubicBezTo>
                  <a:pt x="813" y="1156"/>
                  <a:pt x="813" y="1156"/>
                  <a:pt x="813" y="1156"/>
                </a:cubicBezTo>
                <a:cubicBezTo>
                  <a:pt x="813" y="1121"/>
                  <a:pt x="813" y="1121"/>
                  <a:pt x="813" y="1121"/>
                </a:cubicBezTo>
                <a:cubicBezTo>
                  <a:pt x="813" y="1121"/>
                  <a:pt x="813" y="1121"/>
                  <a:pt x="813" y="1121"/>
                </a:cubicBezTo>
                <a:cubicBezTo>
                  <a:pt x="813" y="1121"/>
                  <a:pt x="813" y="1121"/>
                  <a:pt x="813" y="1121"/>
                </a:cubicBezTo>
                <a:cubicBezTo>
                  <a:pt x="813" y="1066"/>
                  <a:pt x="858" y="1021"/>
                  <a:pt x="913" y="1021"/>
                </a:cubicBezTo>
                <a:cubicBezTo>
                  <a:pt x="1446" y="1021"/>
                  <a:pt x="1446" y="1021"/>
                  <a:pt x="1446" y="1021"/>
                </a:cubicBezTo>
                <a:lnTo>
                  <a:pt x="1446" y="1156"/>
                </a:lnTo>
                <a:close/>
                <a:moveTo>
                  <a:pt x="1446" y="931"/>
                </a:moveTo>
                <a:cubicBezTo>
                  <a:pt x="913" y="931"/>
                  <a:pt x="913" y="931"/>
                  <a:pt x="913" y="931"/>
                </a:cubicBezTo>
                <a:cubicBezTo>
                  <a:pt x="876" y="931"/>
                  <a:pt x="842" y="942"/>
                  <a:pt x="813" y="960"/>
                </a:cubicBezTo>
                <a:cubicBezTo>
                  <a:pt x="813" y="189"/>
                  <a:pt x="813" y="189"/>
                  <a:pt x="813" y="189"/>
                </a:cubicBezTo>
                <a:cubicBezTo>
                  <a:pt x="813" y="189"/>
                  <a:pt x="813" y="189"/>
                  <a:pt x="813" y="189"/>
                </a:cubicBezTo>
                <a:cubicBezTo>
                  <a:pt x="813" y="189"/>
                  <a:pt x="813" y="189"/>
                  <a:pt x="813" y="189"/>
                </a:cubicBezTo>
                <a:cubicBezTo>
                  <a:pt x="813" y="134"/>
                  <a:pt x="858" y="90"/>
                  <a:pt x="913" y="90"/>
                </a:cubicBezTo>
                <a:cubicBezTo>
                  <a:pt x="1446" y="90"/>
                  <a:pt x="1446" y="90"/>
                  <a:pt x="1446" y="90"/>
                </a:cubicBezTo>
                <a:lnTo>
                  <a:pt x="1446" y="931"/>
                </a:lnTo>
                <a:close/>
                <a:moveTo>
                  <a:pt x="633" y="765"/>
                </a:moveTo>
                <a:cubicBezTo>
                  <a:pt x="633" y="789"/>
                  <a:pt x="613" y="810"/>
                  <a:pt x="588" y="810"/>
                </a:cubicBezTo>
                <a:cubicBezTo>
                  <a:pt x="225" y="810"/>
                  <a:pt x="225" y="810"/>
                  <a:pt x="225" y="810"/>
                </a:cubicBezTo>
                <a:cubicBezTo>
                  <a:pt x="200" y="810"/>
                  <a:pt x="180" y="789"/>
                  <a:pt x="180" y="765"/>
                </a:cubicBezTo>
                <a:cubicBezTo>
                  <a:pt x="180" y="740"/>
                  <a:pt x="200" y="720"/>
                  <a:pt x="225" y="720"/>
                </a:cubicBezTo>
                <a:cubicBezTo>
                  <a:pt x="588" y="720"/>
                  <a:pt x="588" y="720"/>
                  <a:pt x="588" y="720"/>
                </a:cubicBezTo>
                <a:cubicBezTo>
                  <a:pt x="613" y="720"/>
                  <a:pt x="633" y="740"/>
                  <a:pt x="633" y="765"/>
                </a:cubicBezTo>
                <a:close/>
                <a:moveTo>
                  <a:pt x="903" y="225"/>
                </a:moveTo>
                <a:cubicBezTo>
                  <a:pt x="903" y="200"/>
                  <a:pt x="923" y="180"/>
                  <a:pt x="948" y="180"/>
                </a:cubicBezTo>
                <a:cubicBezTo>
                  <a:pt x="1311" y="180"/>
                  <a:pt x="1311" y="180"/>
                  <a:pt x="1311" y="180"/>
                </a:cubicBezTo>
                <a:cubicBezTo>
                  <a:pt x="1336" y="180"/>
                  <a:pt x="1356" y="200"/>
                  <a:pt x="1356" y="225"/>
                </a:cubicBezTo>
                <a:cubicBezTo>
                  <a:pt x="1356" y="249"/>
                  <a:pt x="1336" y="270"/>
                  <a:pt x="1311" y="270"/>
                </a:cubicBezTo>
                <a:cubicBezTo>
                  <a:pt x="948" y="270"/>
                  <a:pt x="948" y="270"/>
                  <a:pt x="948" y="270"/>
                </a:cubicBezTo>
                <a:cubicBezTo>
                  <a:pt x="923" y="270"/>
                  <a:pt x="903" y="249"/>
                  <a:pt x="903" y="225"/>
                </a:cubicBezTo>
                <a:close/>
                <a:moveTo>
                  <a:pt x="633" y="585"/>
                </a:moveTo>
                <a:cubicBezTo>
                  <a:pt x="633" y="609"/>
                  <a:pt x="613" y="630"/>
                  <a:pt x="588" y="630"/>
                </a:cubicBezTo>
                <a:cubicBezTo>
                  <a:pt x="225" y="630"/>
                  <a:pt x="225" y="630"/>
                  <a:pt x="225" y="630"/>
                </a:cubicBezTo>
                <a:cubicBezTo>
                  <a:pt x="200" y="630"/>
                  <a:pt x="180" y="609"/>
                  <a:pt x="180" y="585"/>
                </a:cubicBezTo>
                <a:cubicBezTo>
                  <a:pt x="180" y="560"/>
                  <a:pt x="200" y="540"/>
                  <a:pt x="225" y="540"/>
                </a:cubicBezTo>
                <a:cubicBezTo>
                  <a:pt x="588" y="540"/>
                  <a:pt x="588" y="540"/>
                  <a:pt x="588" y="540"/>
                </a:cubicBezTo>
                <a:cubicBezTo>
                  <a:pt x="613" y="540"/>
                  <a:pt x="633" y="560"/>
                  <a:pt x="633" y="585"/>
                </a:cubicBezTo>
                <a:close/>
                <a:moveTo>
                  <a:pt x="1356" y="405"/>
                </a:moveTo>
                <a:cubicBezTo>
                  <a:pt x="1356" y="429"/>
                  <a:pt x="1336" y="450"/>
                  <a:pt x="1311" y="450"/>
                </a:cubicBezTo>
                <a:cubicBezTo>
                  <a:pt x="948" y="450"/>
                  <a:pt x="948" y="450"/>
                  <a:pt x="948" y="450"/>
                </a:cubicBezTo>
                <a:cubicBezTo>
                  <a:pt x="923" y="450"/>
                  <a:pt x="903" y="429"/>
                  <a:pt x="903" y="405"/>
                </a:cubicBezTo>
                <a:cubicBezTo>
                  <a:pt x="903" y="380"/>
                  <a:pt x="923" y="360"/>
                  <a:pt x="948" y="360"/>
                </a:cubicBezTo>
                <a:cubicBezTo>
                  <a:pt x="1311" y="360"/>
                  <a:pt x="1311" y="360"/>
                  <a:pt x="1311" y="360"/>
                </a:cubicBezTo>
                <a:cubicBezTo>
                  <a:pt x="1336" y="360"/>
                  <a:pt x="1356" y="380"/>
                  <a:pt x="1356" y="405"/>
                </a:cubicBezTo>
                <a:close/>
                <a:moveTo>
                  <a:pt x="225" y="450"/>
                </a:moveTo>
                <a:cubicBezTo>
                  <a:pt x="405" y="450"/>
                  <a:pt x="405" y="450"/>
                  <a:pt x="405" y="450"/>
                </a:cubicBezTo>
                <a:cubicBezTo>
                  <a:pt x="430" y="450"/>
                  <a:pt x="450" y="429"/>
                  <a:pt x="450" y="405"/>
                </a:cubicBezTo>
                <a:cubicBezTo>
                  <a:pt x="450" y="225"/>
                  <a:pt x="450" y="225"/>
                  <a:pt x="450" y="225"/>
                </a:cubicBezTo>
                <a:cubicBezTo>
                  <a:pt x="450" y="200"/>
                  <a:pt x="430" y="180"/>
                  <a:pt x="405" y="180"/>
                </a:cubicBezTo>
                <a:cubicBezTo>
                  <a:pt x="225" y="180"/>
                  <a:pt x="225" y="180"/>
                  <a:pt x="225" y="180"/>
                </a:cubicBezTo>
                <a:cubicBezTo>
                  <a:pt x="200" y="180"/>
                  <a:pt x="180" y="200"/>
                  <a:pt x="180" y="225"/>
                </a:cubicBezTo>
                <a:cubicBezTo>
                  <a:pt x="180" y="405"/>
                  <a:pt x="180" y="405"/>
                  <a:pt x="180" y="405"/>
                </a:cubicBezTo>
                <a:cubicBezTo>
                  <a:pt x="180" y="429"/>
                  <a:pt x="200" y="450"/>
                  <a:pt x="225" y="450"/>
                </a:cubicBezTo>
                <a:close/>
                <a:moveTo>
                  <a:pt x="270" y="270"/>
                </a:moveTo>
                <a:cubicBezTo>
                  <a:pt x="360" y="270"/>
                  <a:pt x="360" y="270"/>
                  <a:pt x="360" y="270"/>
                </a:cubicBezTo>
                <a:cubicBezTo>
                  <a:pt x="360" y="360"/>
                  <a:pt x="360" y="360"/>
                  <a:pt x="360" y="360"/>
                </a:cubicBezTo>
                <a:cubicBezTo>
                  <a:pt x="270" y="360"/>
                  <a:pt x="270" y="360"/>
                  <a:pt x="270" y="360"/>
                </a:cubicBezTo>
                <a:lnTo>
                  <a:pt x="270" y="270"/>
                </a:lnTo>
                <a:close/>
                <a:moveTo>
                  <a:pt x="1309" y="540"/>
                </a:moveTo>
                <a:cubicBezTo>
                  <a:pt x="1129" y="540"/>
                  <a:pt x="1129" y="540"/>
                  <a:pt x="1129" y="540"/>
                </a:cubicBezTo>
                <a:cubicBezTo>
                  <a:pt x="1105" y="540"/>
                  <a:pt x="1084" y="560"/>
                  <a:pt x="1084" y="585"/>
                </a:cubicBezTo>
                <a:cubicBezTo>
                  <a:pt x="1084" y="765"/>
                  <a:pt x="1084" y="765"/>
                  <a:pt x="1084" y="765"/>
                </a:cubicBezTo>
                <a:cubicBezTo>
                  <a:pt x="1084" y="789"/>
                  <a:pt x="1105" y="810"/>
                  <a:pt x="1129" y="810"/>
                </a:cubicBezTo>
                <a:cubicBezTo>
                  <a:pt x="1309" y="810"/>
                  <a:pt x="1309" y="810"/>
                  <a:pt x="1309" y="810"/>
                </a:cubicBezTo>
                <a:cubicBezTo>
                  <a:pt x="1334" y="810"/>
                  <a:pt x="1354" y="789"/>
                  <a:pt x="1354" y="765"/>
                </a:cubicBezTo>
                <a:cubicBezTo>
                  <a:pt x="1354" y="585"/>
                  <a:pt x="1354" y="585"/>
                  <a:pt x="1354" y="585"/>
                </a:cubicBezTo>
                <a:cubicBezTo>
                  <a:pt x="1354" y="560"/>
                  <a:pt x="1334" y="540"/>
                  <a:pt x="1309" y="540"/>
                </a:cubicBezTo>
                <a:close/>
                <a:moveTo>
                  <a:pt x="1264" y="720"/>
                </a:moveTo>
                <a:cubicBezTo>
                  <a:pt x="1174" y="720"/>
                  <a:pt x="1174" y="720"/>
                  <a:pt x="1174" y="720"/>
                </a:cubicBezTo>
                <a:cubicBezTo>
                  <a:pt x="1174" y="630"/>
                  <a:pt x="1174" y="630"/>
                  <a:pt x="1174" y="630"/>
                </a:cubicBezTo>
                <a:cubicBezTo>
                  <a:pt x="1264" y="630"/>
                  <a:pt x="1264" y="630"/>
                  <a:pt x="1264" y="630"/>
                </a:cubicBezTo>
                <a:lnTo>
                  <a:pt x="1264" y="720"/>
                </a:lnTo>
                <a:close/>
                <a:moveTo>
                  <a:pt x="541" y="225"/>
                </a:moveTo>
                <a:cubicBezTo>
                  <a:pt x="541" y="200"/>
                  <a:pt x="562" y="180"/>
                  <a:pt x="586" y="180"/>
                </a:cubicBezTo>
                <a:cubicBezTo>
                  <a:pt x="611" y="180"/>
                  <a:pt x="631" y="200"/>
                  <a:pt x="631" y="225"/>
                </a:cubicBezTo>
                <a:cubicBezTo>
                  <a:pt x="631" y="249"/>
                  <a:pt x="611" y="270"/>
                  <a:pt x="586" y="270"/>
                </a:cubicBezTo>
                <a:cubicBezTo>
                  <a:pt x="562" y="270"/>
                  <a:pt x="541" y="249"/>
                  <a:pt x="541" y="225"/>
                </a:cubicBezTo>
                <a:close/>
                <a:moveTo>
                  <a:pt x="541" y="405"/>
                </a:moveTo>
                <a:cubicBezTo>
                  <a:pt x="541" y="380"/>
                  <a:pt x="562" y="360"/>
                  <a:pt x="586" y="360"/>
                </a:cubicBezTo>
                <a:cubicBezTo>
                  <a:pt x="611" y="360"/>
                  <a:pt x="631" y="380"/>
                  <a:pt x="631" y="405"/>
                </a:cubicBezTo>
                <a:cubicBezTo>
                  <a:pt x="631" y="429"/>
                  <a:pt x="611" y="450"/>
                  <a:pt x="586" y="450"/>
                </a:cubicBezTo>
                <a:cubicBezTo>
                  <a:pt x="562" y="450"/>
                  <a:pt x="541" y="429"/>
                  <a:pt x="541" y="405"/>
                </a:cubicBezTo>
                <a:close/>
                <a:moveTo>
                  <a:pt x="993" y="585"/>
                </a:moveTo>
                <a:cubicBezTo>
                  <a:pt x="993" y="609"/>
                  <a:pt x="973" y="630"/>
                  <a:pt x="948" y="630"/>
                </a:cubicBezTo>
                <a:cubicBezTo>
                  <a:pt x="923" y="630"/>
                  <a:pt x="903" y="609"/>
                  <a:pt x="903" y="585"/>
                </a:cubicBezTo>
                <a:cubicBezTo>
                  <a:pt x="903" y="560"/>
                  <a:pt x="923" y="540"/>
                  <a:pt x="948" y="540"/>
                </a:cubicBezTo>
                <a:cubicBezTo>
                  <a:pt x="973" y="540"/>
                  <a:pt x="993" y="560"/>
                  <a:pt x="993" y="585"/>
                </a:cubicBezTo>
                <a:close/>
                <a:moveTo>
                  <a:pt x="993" y="765"/>
                </a:moveTo>
                <a:cubicBezTo>
                  <a:pt x="993" y="789"/>
                  <a:pt x="973" y="810"/>
                  <a:pt x="948" y="810"/>
                </a:cubicBezTo>
                <a:cubicBezTo>
                  <a:pt x="923" y="810"/>
                  <a:pt x="903" y="789"/>
                  <a:pt x="903" y="765"/>
                </a:cubicBezTo>
                <a:cubicBezTo>
                  <a:pt x="903" y="740"/>
                  <a:pt x="923" y="720"/>
                  <a:pt x="948" y="720"/>
                </a:cubicBezTo>
                <a:cubicBezTo>
                  <a:pt x="973" y="720"/>
                  <a:pt x="993" y="740"/>
                  <a:pt x="993" y="7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6180927" y="4680049"/>
            <a:ext cx="768328" cy="615214"/>
          </a:xfrm>
          <a:custGeom>
            <a:avLst/>
            <a:gdLst>
              <a:gd name="T0" fmla="*/ 314 w 1536"/>
              <a:gd name="T1" fmla="*/ 667 h 1230"/>
              <a:gd name="T2" fmla="*/ 481 w 1536"/>
              <a:gd name="T3" fmla="*/ 617 h 1230"/>
              <a:gd name="T4" fmla="*/ 542 w 1536"/>
              <a:gd name="T5" fmla="*/ 696 h 1230"/>
              <a:gd name="T6" fmla="*/ 584 w 1536"/>
              <a:gd name="T7" fmla="*/ 636 h 1230"/>
              <a:gd name="T8" fmla="*/ 456 w 1536"/>
              <a:gd name="T9" fmla="*/ 297 h 1230"/>
              <a:gd name="T10" fmla="*/ 407 w 1536"/>
              <a:gd name="T11" fmla="*/ 264 h 1230"/>
              <a:gd name="T12" fmla="*/ 358 w 1536"/>
              <a:gd name="T13" fmla="*/ 298 h 1230"/>
              <a:gd name="T14" fmla="*/ 255 w 1536"/>
              <a:gd name="T15" fmla="*/ 694 h 1230"/>
              <a:gd name="T16" fmla="*/ 447 w 1536"/>
              <a:gd name="T17" fmla="*/ 527 h 1230"/>
              <a:gd name="T18" fmla="*/ 407 w 1536"/>
              <a:gd name="T19" fmla="*/ 422 h 1230"/>
              <a:gd name="T20" fmla="*/ 992 w 1536"/>
              <a:gd name="T21" fmla="*/ 622 h 1230"/>
              <a:gd name="T22" fmla="*/ 1007 w 1536"/>
              <a:gd name="T23" fmla="*/ 790 h 1230"/>
              <a:gd name="T24" fmla="*/ 1025 w 1536"/>
              <a:gd name="T25" fmla="*/ 876 h 1230"/>
              <a:gd name="T26" fmla="*/ 1130 w 1536"/>
              <a:gd name="T27" fmla="*/ 821 h 1230"/>
              <a:gd name="T28" fmla="*/ 1234 w 1536"/>
              <a:gd name="T29" fmla="*/ 876 h 1230"/>
              <a:gd name="T30" fmla="*/ 1252 w 1536"/>
              <a:gd name="T31" fmla="*/ 790 h 1230"/>
              <a:gd name="T32" fmla="*/ 1267 w 1536"/>
              <a:gd name="T33" fmla="*/ 622 h 1230"/>
              <a:gd name="T34" fmla="*/ 1321 w 1536"/>
              <a:gd name="T35" fmla="*/ 577 h 1230"/>
              <a:gd name="T36" fmla="*/ 1175 w 1536"/>
              <a:gd name="T37" fmla="*/ 532 h 1230"/>
              <a:gd name="T38" fmla="*/ 1130 w 1536"/>
              <a:gd name="T39" fmla="*/ 445 h 1230"/>
              <a:gd name="T40" fmla="*/ 1085 w 1536"/>
              <a:gd name="T41" fmla="*/ 532 h 1230"/>
              <a:gd name="T42" fmla="*/ 939 w 1536"/>
              <a:gd name="T43" fmla="*/ 577 h 1230"/>
              <a:gd name="T44" fmla="*/ 1174 w 1536"/>
              <a:gd name="T45" fmla="*/ 622 h 1230"/>
              <a:gd name="T46" fmla="*/ 1085 w 1536"/>
              <a:gd name="T47" fmla="*/ 622 h 1230"/>
              <a:gd name="T48" fmla="*/ 1491 w 1536"/>
              <a:gd name="T49" fmla="*/ 180 h 1230"/>
              <a:gd name="T50" fmla="*/ 813 w 1536"/>
              <a:gd name="T51" fmla="*/ 45 h 1230"/>
              <a:gd name="T52" fmla="*/ 45 w 1536"/>
              <a:gd name="T53" fmla="*/ 0 h 1230"/>
              <a:gd name="T54" fmla="*/ 0 w 1536"/>
              <a:gd name="T55" fmla="*/ 915 h 1230"/>
              <a:gd name="T56" fmla="*/ 434 w 1536"/>
              <a:gd name="T57" fmla="*/ 960 h 1230"/>
              <a:gd name="T58" fmla="*/ 543 w 1536"/>
              <a:gd name="T59" fmla="*/ 1050 h 1230"/>
              <a:gd name="T60" fmla="*/ 652 w 1536"/>
              <a:gd name="T61" fmla="*/ 960 h 1230"/>
              <a:gd name="T62" fmla="*/ 723 w 1536"/>
              <a:gd name="T63" fmla="*/ 1095 h 1230"/>
              <a:gd name="T64" fmla="*/ 884 w 1536"/>
              <a:gd name="T65" fmla="*/ 1140 h 1230"/>
              <a:gd name="T66" fmla="*/ 993 w 1536"/>
              <a:gd name="T67" fmla="*/ 1230 h 1230"/>
              <a:gd name="T68" fmla="*/ 1102 w 1536"/>
              <a:gd name="T69" fmla="*/ 1140 h 1230"/>
              <a:gd name="T70" fmla="*/ 1536 w 1536"/>
              <a:gd name="T71" fmla="*/ 1095 h 1230"/>
              <a:gd name="T72" fmla="*/ 1491 w 1536"/>
              <a:gd name="T73" fmla="*/ 180 h 1230"/>
              <a:gd name="T74" fmla="*/ 633 w 1536"/>
              <a:gd name="T75" fmla="*/ 870 h 1230"/>
              <a:gd name="T76" fmla="*/ 543 w 1536"/>
              <a:gd name="T77" fmla="*/ 942 h 1230"/>
              <a:gd name="T78" fmla="*/ 453 w 1536"/>
              <a:gd name="T79" fmla="*/ 870 h 1230"/>
              <a:gd name="T80" fmla="*/ 90 w 1536"/>
              <a:gd name="T81" fmla="*/ 90 h 1230"/>
              <a:gd name="T82" fmla="*/ 723 w 1536"/>
              <a:gd name="T83" fmla="*/ 870 h 1230"/>
              <a:gd name="T84" fmla="*/ 1083 w 1536"/>
              <a:gd name="T85" fmla="*/ 1050 h 1230"/>
              <a:gd name="T86" fmla="*/ 993 w 1536"/>
              <a:gd name="T87" fmla="*/ 1122 h 1230"/>
              <a:gd name="T88" fmla="*/ 903 w 1536"/>
              <a:gd name="T89" fmla="*/ 1050 h 1230"/>
              <a:gd name="T90" fmla="*/ 813 w 1536"/>
              <a:gd name="T91" fmla="*/ 270 h 1230"/>
              <a:gd name="T92" fmla="*/ 1446 w 1536"/>
              <a:gd name="T93" fmla="*/ 1050 h 1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230">
                <a:moveTo>
                  <a:pt x="255" y="694"/>
                </a:moveTo>
                <a:cubicBezTo>
                  <a:pt x="279" y="702"/>
                  <a:pt x="305" y="691"/>
                  <a:pt x="314" y="667"/>
                </a:cubicBezTo>
                <a:cubicBezTo>
                  <a:pt x="333" y="617"/>
                  <a:pt x="333" y="617"/>
                  <a:pt x="333" y="617"/>
                </a:cubicBezTo>
                <a:cubicBezTo>
                  <a:pt x="481" y="617"/>
                  <a:pt x="481" y="617"/>
                  <a:pt x="481" y="617"/>
                </a:cubicBezTo>
                <a:cubicBezTo>
                  <a:pt x="499" y="667"/>
                  <a:pt x="499" y="667"/>
                  <a:pt x="499" y="667"/>
                </a:cubicBezTo>
                <a:cubicBezTo>
                  <a:pt x="506" y="685"/>
                  <a:pt x="523" y="696"/>
                  <a:pt x="542" y="696"/>
                </a:cubicBezTo>
                <a:cubicBezTo>
                  <a:pt x="547" y="696"/>
                  <a:pt x="552" y="696"/>
                  <a:pt x="557" y="694"/>
                </a:cubicBezTo>
                <a:cubicBezTo>
                  <a:pt x="581" y="685"/>
                  <a:pt x="592" y="659"/>
                  <a:pt x="584" y="636"/>
                </a:cubicBezTo>
                <a:cubicBezTo>
                  <a:pt x="456" y="298"/>
                  <a:pt x="456" y="298"/>
                  <a:pt x="456" y="298"/>
                </a:cubicBezTo>
                <a:cubicBezTo>
                  <a:pt x="456" y="298"/>
                  <a:pt x="456" y="298"/>
                  <a:pt x="456" y="297"/>
                </a:cubicBezTo>
                <a:cubicBezTo>
                  <a:pt x="448" y="277"/>
                  <a:pt x="429" y="264"/>
                  <a:pt x="407" y="264"/>
                </a:cubicBezTo>
                <a:cubicBezTo>
                  <a:pt x="407" y="264"/>
                  <a:pt x="407" y="264"/>
                  <a:pt x="407" y="264"/>
                </a:cubicBezTo>
                <a:cubicBezTo>
                  <a:pt x="386" y="265"/>
                  <a:pt x="366" y="277"/>
                  <a:pt x="358" y="297"/>
                </a:cubicBezTo>
                <a:cubicBezTo>
                  <a:pt x="358" y="298"/>
                  <a:pt x="358" y="298"/>
                  <a:pt x="358" y="298"/>
                </a:cubicBezTo>
                <a:cubicBezTo>
                  <a:pt x="229" y="635"/>
                  <a:pt x="229" y="635"/>
                  <a:pt x="229" y="635"/>
                </a:cubicBezTo>
                <a:cubicBezTo>
                  <a:pt x="221" y="659"/>
                  <a:pt x="232" y="685"/>
                  <a:pt x="255" y="694"/>
                </a:cubicBezTo>
                <a:close/>
                <a:moveTo>
                  <a:pt x="407" y="422"/>
                </a:moveTo>
                <a:cubicBezTo>
                  <a:pt x="447" y="527"/>
                  <a:pt x="447" y="527"/>
                  <a:pt x="447" y="527"/>
                </a:cubicBezTo>
                <a:cubicBezTo>
                  <a:pt x="367" y="527"/>
                  <a:pt x="367" y="527"/>
                  <a:pt x="367" y="527"/>
                </a:cubicBezTo>
                <a:lnTo>
                  <a:pt x="407" y="422"/>
                </a:lnTo>
                <a:close/>
                <a:moveTo>
                  <a:pt x="984" y="622"/>
                </a:moveTo>
                <a:cubicBezTo>
                  <a:pt x="992" y="622"/>
                  <a:pt x="992" y="622"/>
                  <a:pt x="992" y="622"/>
                </a:cubicBezTo>
                <a:cubicBezTo>
                  <a:pt x="1002" y="677"/>
                  <a:pt x="1029" y="723"/>
                  <a:pt x="1061" y="759"/>
                </a:cubicBezTo>
                <a:cubicBezTo>
                  <a:pt x="1031" y="779"/>
                  <a:pt x="1007" y="790"/>
                  <a:pt x="1007" y="790"/>
                </a:cubicBezTo>
                <a:cubicBezTo>
                  <a:pt x="984" y="800"/>
                  <a:pt x="973" y="826"/>
                  <a:pt x="983" y="849"/>
                </a:cubicBezTo>
                <a:cubicBezTo>
                  <a:pt x="990" y="866"/>
                  <a:pt x="1007" y="876"/>
                  <a:pt x="1025" y="876"/>
                </a:cubicBezTo>
                <a:cubicBezTo>
                  <a:pt x="1030" y="876"/>
                  <a:pt x="1036" y="875"/>
                  <a:pt x="1042" y="873"/>
                </a:cubicBezTo>
                <a:cubicBezTo>
                  <a:pt x="1046" y="871"/>
                  <a:pt x="1085" y="854"/>
                  <a:pt x="1130" y="821"/>
                </a:cubicBezTo>
                <a:cubicBezTo>
                  <a:pt x="1174" y="854"/>
                  <a:pt x="1213" y="871"/>
                  <a:pt x="1217" y="873"/>
                </a:cubicBezTo>
                <a:cubicBezTo>
                  <a:pt x="1223" y="875"/>
                  <a:pt x="1229" y="876"/>
                  <a:pt x="1234" y="876"/>
                </a:cubicBezTo>
                <a:cubicBezTo>
                  <a:pt x="1252" y="876"/>
                  <a:pt x="1268" y="866"/>
                  <a:pt x="1276" y="849"/>
                </a:cubicBezTo>
                <a:cubicBezTo>
                  <a:pt x="1286" y="826"/>
                  <a:pt x="1275" y="800"/>
                  <a:pt x="1252" y="790"/>
                </a:cubicBezTo>
                <a:cubicBezTo>
                  <a:pt x="1252" y="790"/>
                  <a:pt x="1228" y="779"/>
                  <a:pt x="1198" y="759"/>
                </a:cubicBezTo>
                <a:cubicBezTo>
                  <a:pt x="1230" y="723"/>
                  <a:pt x="1257" y="677"/>
                  <a:pt x="1267" y="622"/>
                </a:cubicBezTo>
                <a:cubicBezTo>
                  <a:pt x="1276" y="622"/>
                  <a:pt x="1276" y="622"/>
                  <a:pt x="1276" y="622"/>
                </a:cubicBezTo>
                <a:cubicBezTo>
                  <a:pt x="1300" y="622"/>
                  <a:pt x="1321" y="602"/>
                  <a:pt x="1321" y="577"/>
                </a:cubicBezTo>
                <a:cubicBezTo>
                  <a:pt x="1321" y="552"/>
                  <a:pt x="1300" y="532"/>
                  <a:pt x="1276" y="532"/>
                </a:cubicBezTo>
                <a:cubicBezTo>
                  <a:pt x="1175" y="532"/>
                  <a:pt x="1175" y="532"/>
                  <a:pt x="1175" y="532"/>
                </a:cubicBezTo>
                <a:cubicBezTo>
                  <a:pt x="1175" y="490"/>
                  <a:pt x="1175" y="490"/>
                  <a:pt x="1175" y="490"/>
                </a:cubicBezTo>
                <a:cubicBezTo>
                  <a:pt x="1175" y="465"/>
                  <a:pt x="1154" y="445"/>
                  <a:pt x="1130" y="445"/>
                </a:cubicBezTo>
                <a:cubicBezTo>
                  <a:pt x="1105" y="445"/>
                  <a:pt x="1085" y="465"/>
                  <a:pt x="1085" y="490"/>
                </a:cubicBezTo>
                <a:cubicBezTo>
                  <a:pt x="1085" y="532"/>
                  <a:pt x="1085" y="532"/>
                  <a:pt x="1085" y="532"/>
                </a:cubicBezTo>
                <a:cubicBezTo>
                  <a:pt x="984" y="532"/>
                  <a:pt x="984" y="532"/>
                  <a:pt x="984" y="532"/>
                </a:cubicBezTo>
                <a:cubicBezTo>
                  <a:pt x="959" y="532"/>
                  <a:pt x="939" y="552"/>
                  <a:pt x="939" y="577"/>
                </a:cubicBezTo>
                <a:cubicBezTo>
                  <a:pt x="939" y="602"/>
                  <a:pt x="959" y="622"/>
                  <a:pt x="984" y="622"/>
                </a:cubicBezTo>
                <a:close/>
                <a:moveTo>
                  <a:pt x="1174" y="622"/>
                </a:moveTo>
                <a:cubicBezTo>
                  <a:pt x="1165" y="652"/>
                  <a:pt x="1149" y="678"/>
                  <a:pt x="1130" y="700"/>
                </a:cubicBezTo>
                <a:cubicBezTo>
                  <a:pt x="1110" y="678"/>
                  <a:pt x="1094" y="652"/>
                  <a:pt x="1085" y="622"/>
                </a:cubicBezTo>
                <a:lnTo>
                  <a:pt x="1174" y="622"/>
                </a:lnTo>
                <a:close/>
                <a:moveTo>
                  <a:pt x="1491" y="180"/>
                </a:moveTo>
                <a:cubicBezTo>
                  <a:pt x="813" y="180"/>
                  <a:pt x="813" y="180"/>
                  <a:pt x="813" y="180"/>
                </a:cubicBezTo>
                <a:cubicBezTo>
                  <a:pt x="813" y="45"/>
                  <a:pt x="813" y="45"/>
                  <a:pt x="813" y="45"/>
                </a:cubicBezTo>
                <a:cubicBezTo>
                  <a:pt x="813" y="21"/>
                  <a:pt x="793" y="0"/>
                  <a:pt x="768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1"/>
                  <a:pt x="0" y="45"/>
                </a:cubicBezTo>
                <a:cubicBezTo>
                  <a:pt x="0" y="915"/>
                  <a:pt x="0" y="915"/>
                  <a:pt x="0" y="915"/>
                </a:cubicBezTo>
                <a:cubicBezTo>
                  <a:pt x="0" y="940"/>
                  <a:pt x="20" y="960"/>
                  <a:pt x="45" y="960"/>
                </a:cubicBezTo>
                <a:cubicBezTo>
                  <a:pt x="434" y="960"/>
                  <a:pt x="434" y="960"/>
                  <a:pt x="434" y="960"/>
                </a:cubicBezTo>
                <a:cubicBezTo>
                  <a:pt x="511" y="1037"/>
                  <a:pt x="511" y="1037"/>
                  <a:pt x="511" y="1037"/>
                </a:cubicBezTo>
                <a:cubicBezTo>
                  <a:pt x="520" y="1046"/>
                  <a:pt x="531" y="1050"/>
                  <a:pt x="543" y="1050"/>
                </a:cubicBezTo>
                <a:cubicBezTo>
                  <a:pt x="555" y="1050"/>
                  <a:pt x="566" y="1046"/>
                  <a:pt x="575" y="1037"/>
                </a:cubicBezTo>
                <a:cubicBezTo>
                  <a:pt x="652" y="960"/>
                  <a:pt x="652" y="960"/>
                  <a:pt x="652" y="960"/>
                </a:cubicBezTo>
                <a:cubicBezTo>
                  <a:pt x="723" y="960"/>
                  <a:pt x="723" y="960"/>
                  <a:pt x="723" y="960"/>
                </a:cubicBezTo>
                <a:cubicBezTo>
                  <a:pt x="723" y="1095"/>
                  <a:pt x="723" y="1095"/>
                  <a:pt x="723" y="1095"/>
                </a:cubicBezTo>
                <a:cubicBezTo>
                  <a:pt x="723" y="1120"/>
                  <a:pt x="743" y="1140"/>
                  <a:pt x="768" y="1140"/>
                </a:cubicBezTo>
                <a:cubicBezTo>
                  <a:pt x="884" y="1140"/>
                  <a:pt x="884" y="1140"/>
                  <a:pt x="884" y="1140"/>
                </a:cubicBezTo>
                <a:cubicBezTo>
                  <a:pt x="961" y="1217"/>
                  <a:pt x="961" y="1217"/>
                  <a:pt x="961" y="1217"/>
                </a:cubicBezTo>
                <a:cubicBezTo>
                  <a:pt x="970" y="1226"/>
                  <a:pt x="981" y="1230"/>
                  <a:pt x="993" y="1230"/>
                </a:cubicBezTo>
                <a:cubicBezTo>
                  <a:pt x="1005" y="1230"/>
                  <a:pt x="1016" y="1226"/>
                  <a:pt x="1025" y="1217"/>
                </a:cubicBezTo>
                <a:cubicBezTo>
                  <a:pt x="1102" y="1140"/>
                  <a:pt x="1102" y="1140"/>
                  <a:pt x="1102" y="1140"/>
                </a:cubicBezTo>
                <a:cubicBezTo>
                  <a:pt x="1491" y="1140"/>
                  <a:pt x="1491" y="1140"/>
                  <a:pt x="1491" y="1140"/>
                </a:cubicBezTo>
                <a:cubicBezTo>
                  <a:pt x="1516" y="1140"/>
                  <a:pt x="1536" y="1120"/>
                  <a:pt x="1536" y="1095"/>
                </a:cubicBezTo>
                <a:cubicBezTo>
                  <a:pt x="1536" y="225"/>
                  <a:pt x="1536" y="225"/>
                  <a:pt x="1536" y="225"/>
                </a:cubicBezTo>
                <a:cubicBezTo>
                  <a:pt x="1536" y="201"/>
                  <a:pt x="1516" y="180"/>
                  <a:pt x="1491" y="180"/>
                </a:cubicBezTo>
                <a:close/>
                <a:moveTo>
                  <a:pt x="723" y="870"/>
                </a:moveTo>
                <a:cubicBezTo>
                  <a:pt x="633" y="870"/>
                  <a:pt x="633" y="870"/>
                  <a:pt x="633" y="870"/>
                </a:cubicBezTo>
                <a:cubicBezTo>
                  <a:pt x="621" y="870"/>
                  <a:pt x="610" y="875"/>
                  <a:pt x="601" y="884"/>
                </a:cubicBezTo>
                <a:cubicBezTo>
                  <a:pt x="543" y="942"/>
                  <a:pt x="543" y="942"/>
                  <a:pt x="543" y="942"/>
                </a:cubicBezTo>
                <a:cubicBezTo>
                  <a:pt x="485" y="884"/>
                  <a:pt x="485" y="884"/>
                  <a:pt x="485" y="884"/>
                </a:cubicBezTo>
                <a:cubicBezTo>
                  <a:pt x="476" y="875"/>
                  <a:pt x="465" y="870"/>
                  <a:pt x="453" y="870"/>
                </a:cubicBezTo>
                <a:cubicBezTo>
                  <a:pt x="90" y="870"/>
                  <a:pt x="90" y="870"/>
                  <a:pt x="90" y="870"/>
                </a:cubicBezTo>
                <a:cubicBezTo>
                  <a:pt x="90" y="90"/>
                  <a:pt x="90" y="90"/>
                  <a:pt x="90" y="90"/>
                </a:cubicBezTo>
                <a:cubicBezTo>
                  <a:pt x="723" y="90"/>
                  <a:pt x="723" y="90"/>
                  <a:pt x="723" y="90"/>
                </a:cubicBezTo>
                <a:lnTo>
                  <a:pt x="723" y="870"/>
                </a:lnTo>
                <a:close/>
                <a:moveTo>
                  <a:pt x="1446" y="1050"/>
                </a:moveTo>
                <a:cubicBezTo>
                  <a:pt x="1083" y="1050"/>
                  <a:pt x="1083" y="1050"/>
                  <a:pt x="1083" y="1050"/>
                </a:cubicBezTo>
                <a:cubicBezTo>
                  <a:pt x="1071" y="1050"/>
                  <a:pt x="1060" y="1055"/>
                  <a:pt x="1051" y="1064"/>
                </a:cubicBezTo>
                <a:cubicBezTo>
                  <a:pt x="993" y="1122"/>
                  <a:pt x="993" y="1122"/>
                  <a:pt x="993" y="1122"/>
                </a:cubicBezTo>
                <a:cubicBezTo>
                  <a:pt x="935" y="1064"/>
                  <a:pt x="935" y="1064"/>
                  <a:pt x="935" y="1064"/>
                </a:cubicBezTo>
                <a:cubicBezTo>
                  <a:pt x="926" y="1055"/>
                  <a:pt x="915" y="1050"/>
                  <a:pt x="903" y="1050"/>
                </a:cubicBezTo>
                <a:cubicBezTo>
                  <a:pt x="813" y="1050"/>
                  <a:pt x="813" y="1050"/>
                  <a:pt x="813" y="1050"/>
                </a:cubicBezTo>
                <a:cubicBezTo>
                  <a:pt x="813" y="270"/>
                  <a:pt x="813" y="270"/>
                  <a:pt x="813" y="270"/>
                </a:cubicBezTo>
                <a:cubicBezTo>
                  <a:pt x="1446" y="270"/>
                  <a:pt x="1446" y="270"/>
                  <a:pt x="1446" y="270"/>
                </a:cubicBezTo>
                <a:lnTo>
                  <a:pt x="1446" y="10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5"/>
          <p:cNvSpPr>
            <a:spLocks noEditPoints="1"/>
          </p:cNvSpPr>
          <p:nvPr/>
        </p:nvSpPr>
        <p:spPr bwMode="auto">
          <a:xfrm>
            <a:off x="1677987" y="4658307"/>
            <a:ext cx="768328" cy="658698"/>
          </a:xfrm>
          <a:custGeom>
            <a:avLst/>
            <a:gdLst>
              <a:gd name="T0" fmla="*/ 1446 w 1536"/>
              <a:gd name="T1" fmla="*/ 972 h 1317"/>
              <a:gd name="T2" fmla="*/ 1401 w 1536"/>
              <a:gd name="T3" fmla="*/ 0 h 1317"/>
              <a:gd name="T4" fmla="*/ 90 w 1536"/>
              <a:gd name="T5" fmla="*/ 45 h 1317"/>
              <a:gd name="T6" fmla="*/ 45 w 1536"/>
              <a:gd name="T7" fmla="*/ 972 h 1317"/>
              <a:gd name="T8" fmla="*/ 0 w 1536"/>
              <a:gd name="T9" fmla="*/ 1182 h 1317"/>
              <a:gd name="T10" fmla="*/ 103 w 1536"/>
              <a:gd name="T11" fmla="*/ 1304 h 1317"/>
              <a:gd name="T12" fmla="*/ 1401 w 1536"/>
              <a:gd name="T13" fmla="*/ 1317 h 1317"/>
              <a:gd name="T14" fmla="*/ 1523 w 1536"/>
              <a:gd name="T15" fmla="*/ 1214 h 1317"/>
              <a:gd name="T16" fmla="*/ 1536 w 1536"/>
              <a:gd name="T17" fmla="*/ 1017 h 1317"/>
              <a:gd name="T18" fmla="*/ 180 w 1536"/>
              <a:gd name="T19" fmla="*/ 90 h 1317"/>
              <a:gd name="T20" fmla="*/ 1356 w 1536"/>
              <a:gd name="T21" fmla="*/ 90 h 1317"/>
              <a:gd name="T22" fmla="*/ 1038 w 1536"/>
              <a:gd name="T23" fmla="*/ 972 h 1317"/>
              <a:gd name="T24" fmla="*/ 974 w 1536"/>
              <a:gd name="T25" fmla="*/ 1017 h 1317"/>
              <a:gd name="T26" fmla="*/ 530 w 1536"/>
              <a:gd name="T27" fmla="*/ 985 h 1317"/>
              <a:gd name="T28" fmla="*/ 180 w 1536"/>
              <a:gd name="T29" fmla="*/ 972 h 1317"/>
              <a:gd name="T30" fmla="*/ 1446 w 1536"/>
              <a:gd name="T31" fmla="*/ 1163 h 1317"/>
              <a:gd name="T32" fmla="*/ 154 w 1536"/>
              <a:gd name="T33" fmla="*/ 1227 h 1317"/>
              <a:gd name="T34" fmla="*/ 90 w 1536"/>
              <a:gd name="T35" fmla="*/ 1062 h 1317"/>
              <a:gd name="T36" fmla="*/ 511 w 1536"/>
              <a:gd name="T37" fmla="*/ 1094 h 1317"/>
              <a:gd name="T38" fmla="*/ 993 w 1536"/>
              <a:gd name="T39" fmla="*/ 1107 h 1317"/>
              <a:gd name="T40" fmla="*/ 1057 w 1536"/>
              <a:gd name="T41" fmla="*/ 1062 h 1317"/>
              <a:gd name="T42" fmla="*/ 1446 w 1536"/>
              <a:gd name="T43" fmla="*/ 1163 h 1317"/>
              <a:gd name="T44" fmla="*/ 498 w 1536"/>
              <a:gd name="T45" fmla="*/ 699 h 1317"/>
              <a:gd name="T46" fmla="*/ 1038 w 1536"/>
              <a:gd name="T47" fmla="*/ 699 h 1317"/>
              <a:gd name="T48" fmla="*/ 1038 w 1536"/>
              <a:gd name="T49" fmla="*/ 498 h 1317"/>
              <a:gd name="T50" fmla="*/ 1128 w 1536"/>
              <a:gd name="T51" fmla="*/ 771 h 1317"/>
              <a:gd name="T52" fmla="*/ 1218 w 1536"/>
              <a:gd name="T53" fmla="*/ 771 h 1317"/>
              <a:gd name="T54" fmla="*/ 1186 w 1536"/>
              <a:gd name="T55" fmla="*/ 368 h 1317"/>
              <a:gd name="T56" fmla="*/ 755 w 1536"/>
              <a:gd name="T57" fmla="*/ 248 h 1317"/>
              <a:gd name="T58" fmla="*/ 318 w 1536"/>
              <a:gd name="T59" fmla="*/ 411 h 1317"/>
              <a:gd name="T60" fmla="*/ 498 w 1536"/>
              <a:gd name="T61" fmla="*/ 498 h 1317"/>
              <a:gd name="T62" fmla="*/ 948 w 1536"/>
              <a:gd name="T63" fmla="*/ 691 h 1317"/>
              <a:gd name="T64" fmla="*/ 588 w 1536"/>
              <a:gd name="T65" fmla="*/ 691 h 1317"/>
              <a:gd name="T66" fmla="*/ 755 w 1536"/>
              <a:gd name="T67" fmla="*/ 574 h 1317"/>
              <a:gd name="T68" fmla="*/ 781 w 1536"/>
              <a:gd name="T69" fmla="*/ 574 h 1317"/>
              <a:gd name="T70" fmla="*/ 948 w 1536"/>
              <a:gd name="T71" fmla="*/ 691 h 1317"/>
              <a:gd name="T72" fmla="*/ 1015 w 1536"/>
              <a:gd name="T73" fmla="*/ 411 h 1317"/>
              <a:gd name="T74" fmla="*/ 521 w 1536"/>
              <a:gd name="T75" fmla="*/ 411 h 1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6" h="1317">
                <a:moveTo>
                  <a:pt x="1491" y="972"/>
                </a:moveTo>
                <a:cubicBezTo>
                  <a:pt x="1446" y="972"/>
                  <a:pt x="1446" y="972"/>
                  <a:pt x="1446" y="972"/>
                </a:cubicBezTo>
                <a:cubicBezTo>
                  <a:pt x="1446" y="45"/>
                  <a:pt x="1446" y="45"/>
                  <a:pt x="1446" y="45"/>
                </a:cubicBezTo>
                <a:cubicBezTo>
                  <a:pt x="1446" y="20"/>
                  <a:pt x="1426" y="0"/>
                  <a:pt x="1401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110" y="0"/>
                  <a:pt x="90" y="20"/>
                  <a:pt x="90" y="45"/>
                </a:cubicBezTo>
                <a:cubicBezTo>
                  <a:pt x="90" y="972"/>
                  <a:pt x="90" y="972"/>
                  <a:pt x="90" y="972"/>
                </a:cubicBezTo>
                <a:cubicBezTo>
                  <a:pt x="45" y="972"/>
                  <a:pt x="45" y="972"/>
                  <a:pt x="45" y="972"/>
                </a:cubicBezTo>
                <a:cubicBezTo>
                  <a:pt x="20" y="972"/>
                  <a:pt x="0" y="992"/>
                  <a:pt x="0" y="1017"/>
                </a:cubicBezTo>
                <a:cubicBezTo>
                  <a:pt x="0" y="1182"/>
                  <a:pt x="0" y="1182"/>
                  <a:pt x="0" y="1182"/>
                </a:cubicBezTo>
                <a:cubicBezTo>
                  <a:pt x="0" y="1194"/>
                  <a:pt x="5" y="1205"/>
                  <a:pt x="13" y="1214"/>
                </a:cubicBezTo>
                <a:cubicBezTo>
                  <a:pt x="103" y="1304"/>
                  <a:pt x="103" y="1304"/>
                  <a:pt x="103" y="1304"/>
                </a:cubicBezTo>
                <a:cubicBezTo>
                  <a:pt x="112" y="1312"/>
                  <a:pt x="123" y="1317"/>
                  <a:pt x="135" y="1317"/>
                </a:cubicBezTo>
                <a:cubicBezTo>
                  <a:pt x="1401" y="1317"/>
                  <a:pt x="1401" y="1317"/>
                  <a:pt x="1401" y="1317"/>
                </a:cubicBezTo>
                <a:cubicBezTo>
                  <a:pt x="1413" y="1317"/>
                  <a:pt x="1424" y="1312"/>
                  <a:pt x="1433" y="1304"/>
                </a:cubicBezTo>
                <a:cubicBezTo>
                  <a:pt x="1523" y="1214"/>
                  <a:pt x="1523" y="1214"/>
                  <a:pt x="1523" y="1214"/>
                </a:cubicBezTo>
                <a:cubicBezTo>
                  <a:pt x="1531" y="1205"/>
                  <a:pt x="1536" y="1194"/>
                  <a:pt x="1536" y="1182"/>
                </a:cubicBezTo>
                <a:cubicBezTo>
                  <a:pt x="1536" y="1017"/>
                  <a:pt x="1536" y="1017"/>
                  <a:pt x="1536" y="1017"/>
                </a:cubicBezTo>
                <a:cubicBezTo>
                  <a:pt x="1536" y="992"/>
                  <a:pt x="1516" y="972"/>
                  <a:pt x="1491" y="972"/>
                </a:cubicBezTo>
                <a:close/>
                <a:moveTo>
                  <a:pt x="180" y="90"/>
                </a:moveTo>
                <a:cubicBezTo>
                  <a:pt x="180" y="90"/>
                  <a:pt x="180" y="90"/>
                  <a:pt x="180" y="90"/>
                </a:cubicBezTo>
                <a:cubicBezTo>
                  <a:pt x="1356" y="90"/>
                  <a:pt x="1356" y="90"/>
                  <a:pt x="1356" y="90"/>
                </a:cubicBezTo>
                <a:cubicBezTo>
                  <a:pt x="1356" y="972"/>
                  <a:pt x="1356" y="972"/>
                  <a:pt x="1356" y="972"/>
                </a:cubicBezTo>
                <a:cubicBezTo>
                  <a:pt x="1038" y="972"/>
                  <a:pt x="1038" y="972"/>
                  <a:pt x="1038" y="972"/>
                </a:cubicBezTo>
                <a:cubicBezTo>
                  <a:pt x="1026" y="972"/>
                  <a:pt x="1015" y="977"/>
                  <a:pt x="1006" y="985"/>
                </a:cubicBezTo>
                <a:cubicBezTo>
                  <a:pt x="974" y="1017"/>
                  <a:pt x="974" y="1017"/>
                  <a:pt x="974" y="1017"/>
                </a:cubicBezTo>
                <a:cubicBezTo>
                  <a:pt x="562" y="1017"/>
                  <a:pt x="562" y="1017"/>
                  <a:pt x="562" y="1017"/>
                </a:cubicBezTo>
                <a:cubicBezTo>
                  <a:pt x="530" y="985"/>
                  <a:pt x="530" y="985"/>
                  <a:pt x="530" y="985"/>
                </a:cubicBezTo>
                <a:cubicBezTo>
                  <a:pt x="521" y="977"/>
                  <a:pt x="510" y="972"/>
                  <a:pt x="498" y="972"/>
                </a:cubicBezTo>
                <a:cubicBezTo>
                  <a:pt x="180" y="972"/>
                  <a:pt x="180" y="972"/>
                  <a:pt x="180" y="972"/>
                </a:cubicBezTo>
                <a:lnTo>
                  <a:pt x="180" y="90"/>
                </a:lnTo>
                <a:close/>
                <a:moveTo>
                  <a:pt x="1446" y="1163"/>
                </a:moveTo>
                <a:cubicBezTo>
                  <a:pt x="1382" y="1227"/>
                  <a:pt x="1382" y="1227"/>
                  <a:pt x="1382" y="1227"/>
                </a:cubicBezTo>
                <a:cubicBezTo>
                  <a:pt x="154" y="1227"/>
                  <a:pt x="154" y="1227"/>
                  <a:pt x="154" y="1227"/>
                </a:cubicBezTo>
                <a:cubicBezTo>
                  <a:pt x="90" y="1163"/>
                  <a:pt x="90" y="1163"/>
                  <a:pt x="90" y="1163"/>
                </a:cubicBezTo>
                <a:cubicBezTo>
                  <a:pt x="90" y="1062"/>
                  <a:pt x="90" y="1062"/>
                  <a:pt x="90" y="1062"/>
                </a:cubicBezTo>
                <a:cubicBezTo>
                  <a:pt x="479" y="1062"/>
                  <a:pt x="479" y="1062"/>
                  <a:pt x="479" y="1062"/>
                </a:cubicBezTo>
                <a:cubicBezTo>
                  <a:pt x="511" y="1094"/>
                  <a:pt x="511" y="1094"/>
                  <a:pt x="511" y="1094"/>
                </a:cubicBezTo>
                <a:cubicBezTo>
                  <a:pt x="520" y="1102"/>
                  <a:pt x="531" y="1107"/>
                  <a:pt x="543" y="1107"/>
                </a:cubicBezTo>
                <a:cubicBezTo>
                  <a:pt x="993" y="1107"/>
                  <a:pt x="993" y="1107"/>
                  <a:pt x="993" y="1107"/>
                </a:cubicBezTo>
                <a:cubicBezTo>
                  <a:pt x="1005" y="1107"/>
                  <a:pt x="1016" y="1102"/>
                  <a:pt x="1025" y="1094"/>
                </a:cubicBezTo>
                <a:cubicBezTo>
                  <a:pt x="1057" y="1062"/>
                  <a:pt x="1057" y="1062"/>
                  <a:pt x="1057" y="1062"/>
                </a:cubicBezTo>
                <a:cubicBezTo>
                  <a:pt x="1446" y="1062"/>
                  <a:pt x="1446" y="1062"/>
                  <a:pt x="1446" y="1062"/>
                </a:cubicBezTo>
                <a:lnTo>
                  <a:pt x="1446" y="1163"/>
                </a:lnTo>
                <a:close/>
                <a:moveTo>
                  <a:pt x="498" y="699"/>
                </a:moveTo>
                <a:cubicBezTo>
                  <a:pt x="498" y="699"/>
                  <a:pt x="498" y="699"/>
                  <a:pt x="498" y="699"/>
                </a:cubicBezTo>
                <a:cubicBezTo>
                  <a:pt x="498" y="785"/>
                  <a:pt x="643" y="816"/>
                  <a:pt x="768" y="816"/>
                </a:cubicBezTo>
                <a:cubicBezTo>
                  <a:pt x="893" y="816"/>
                  <a:pt x="1038" y="785"/>
                  <a:pt x="1038" y="699"/>
                </a:cubicBezTo>
                <a:cubicBezTo>
                  <a:pt x="1038" y="699"/>
                  <a:pt x="1038" y="699"/>
                  <a:pt x="1038" y="699"/>
                </a:cubicBezTo>
                <a:cubicBezTo>
                  <a:pt x="1038" y="498"/>
                  <a:pt x="1038" y="498"/>
                  <a:pt x="1038" y="498"/>
                </a:cubicBezTo>
                <a:cubicBezTo>
                  <a:pt x="1128" y="471"/>
                  <a:pt x="1128" y="471"/>
                  <a:pt x="1128" y="471"/>
                </a:cubicBezTo>
                <a:cubicBezTo>
                  <a:pt x="1128" y="771"/>
                  <a:pt x="1128" y="771"/>
                  <a:pt x="1128" y="771"/>
                </a:cubicBezTo>
                <a:cubicBezTo>
                  <a:pt x="1128" y="796"/>
                  <a:pt x="1148" y="816"/>
                  <a:pt x="1173" y="816"/>
                </a:cubicBezTo>
                <a:cubicBezTo>
                  <a:pt x="1198" y="816"/>
                  <a:pt x="1218" y="796"/>
                  <a:pt x="1218" y="771"/>
                </a:cubicBezTo>
                <a:cubicBezTo>
                  <a:pt x="1218" y="411"/>
                  <a:pt x="1218" y="411"/>
                  <a:pt x="1218" y="411"/>
                </a:cubicBezTo>
                <a:cubicBezTo>
                  <a:pt x="1218" y="391"/>
                  <a:pt x="1205" y="373"/>
                  <a:pt x="1186" y="368"/>
                </a:cubicBezTo>
                <a:cubicBezTo>
                  <a:pt x="781" y="248"/>
                  <a:pt x="781" y="248"/>
                  <a:pt x="781" y="248"/>
                </a:cubicBezTo>
                <a:cubicBezTo>
                  <a:pt x="772" y="245"/>
                  <a:pt x="764" y="245"/>
                  <a:pt x="755" y="248"/>
                </a:cubicBezTo>
                <a:cubicBezTo>
                  <a:pt x="350" y="368"/>
                  <a:pt x="350" y="368"/>
                  <a:pt x="350" y="368"/>
                </a:cubicBezTo>
                <a:cubicBezTo>
                  <a:pt x="331" y="373"/>
                  <a:pt x="318" y="391"/>
                  <a:pt x="318" y="411"/>
                </a:cubicBezTo>
                <a:cubicBezTo>
                  <a:pt x="318" y="431"/>
                  <a:pt x="331" y="448"/>
                  <a:pt x="350" y="454"/>
                </a:cubicBezTo>
                <a:cubicBezTo>
                  <a:pt x="498" y="498"/>
                  <a:pt x="498" y="498"/>
                  <a:pt x="498" y="498"/>
                </a:cubicBezTo>
                <a:lnTo>
                  <a:pt x="498" y="699"/>
                </a:lnTo>
                <a:close/>
                <a:moveTo>
                  <a:pt x="948" y="691"/>
                </a:moveTo>
                <a:cubicBezTo>
                  <a:pt x="931" y="705"/>
                  <a:pt x="867" y="726"/>
                  <a:pt x="768" y="726"/>
                </a:cubicBezTo>
                <a:cubicBezTo>
                  <a:pt x="669" y="726"/>
                  <a:pt x="605" y="705"/>
                  <a:pt x="588" y="691"/>
                </a:cubicBezTo>
                <a:cubicBezTo>
                  <a:pt x="588" y="525"/>
                  <a:pt x="588" y="525"/>
                  <a:pt x="588" y="525"/>
                </a:cubicBezTo>
                <a:cubicBezTo>
                  <a:pt x="755" y="574"/>
                  <a:pt x="755" y="574"/>
                  <a:pt x="755" y="574"/>
                </a:cubicBezTo>
                <a:cubicBezTo>
                  <a:pt x="759" y="575"/>
                  <a:pt x="764" y="576"/>
                  <a:pt x="768" y="576"/>
                </a:cubicBezTo>
                <a:cubicBezTo>
                  <a:pt x="772" y="576"/>
                  <a:pt x="777" y="575"/>
                  <a:pt x="781" y="574"/>
                </a:cubicBezTo>
                <a:cubicBezTo>
                  <a:pt x="948" y="525"/>
                  <a:pt x="948" y="525"/>
                  <a:pt x="948" y="525"/>
                </a:cubicBezTo>
                <a:lnTo>
                  <a:pt x="948" y="691"/>
                </a:lnTo>
                <a:close/>
                <a:moveTo>
                  <a:pt x="768" y="338"/>
                </a:moveTo>
                <a:cubicBezTo>
                  <a:pt x="1015" y="411"/>
                  <a:pt x="1015" y="411"/>
                  <a:pt x="1015" y="411"/>
                </a:cubicBezTo>
                <a:cubicBezTo>
                  <a:pt x="768" y="484"/>
                  <a:pt x="768" y="484"/>
                  <a:pt x="768" y="484"/>
                </a:cubicBezTo>
                <a:cubicBezTo>
                  <a:pt x="521" y="411"/>
                  <a:pt x="521" y="411"/>
                  <a:pt x="521" y="411"/>
                </a:cubicBezTo>
                <a:lnTo>
                  <a:pt x="768" y="3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12978976" y="4603645"/>
            <a:ext cx="684727" cy="768022"/>
          </a:xfrm>
          <a:custGeom>
            <a:avLst/>
            <a:gdLst>
              <a:gd name="T0" fmla="*/ 480 w 1369"/>
              <a:gd name="T1" fmla="*/ 823 h 1536"/>
              <a:gd name="T2" fmla="*/ 525 w 1369"/>
              <a:gd name="T3" fmla="*/ 834 h 1536"/>
              <a:gd name="T4" fmla="*/ 613 w 1369"/>
              <a:gd name="T5" fmla="*/ 543 h 1536"/>
              <a:gd name="T6" fmla="*/ 996 w 1369"/>
              <a:gd name="T7" fmla="*/ 596 h 1536"/>
              <a:gd name="T8" fmla="*/ 1114 w 1369"/>
              <a:gd name="T9" fmla="*/ 845 h 1536"/>
              <a:gd name="T10" fmla="*/ 766 w 1369"/>
              <a:gd name="T11" fmla="*/ 1266 h 1536"/>
              <a:gd name="T12" fmla="*/ 529 w 1369"/>
              <a:gd name="T13" fmla="*/ 1491 h 1536"/>
              <a:gd name="T14" fmla="*/ 1324 w 1369"/>
              <a:gd name="T15" fmla="*/ 1536 h 1536"/>
              <a:gd name="T16" fmla="*/ 1369 w 1369"/>
              <a:gd name="T17" fmla="*/ 1311 h 1536"/>
              <a:gd name="T18" fmla="*/ 1204 w 1369"/>
              <a:gd name="T19" fmla="*/ 1266 h 1536"/>
              <a:gd name="T20" fmla="*/ 1339 w 1369"/>
              <a:gd name="T21" fmla="*/ 671 h 1536"/>
              <a:gd name="T22" fmla="*/ 1052 w 1369"/>
              <a:gd name="T23" fmla="*/ 526 h 1536"/>
              <a:gd name="T24" fmla="*/ 772 w 1369"/>
              <a:gd name="T25" fmla="*/ 66 h 1536"/>
              <a:gd name="T26" fmla="*/ 454 w 1369"/>
              <a:gd name="T27" fmla="*/ 66 h 1536"/>
              <a:gd name="T28" fmla="*/ 38 w 1369"/>
              <a:gd name="T29" fmla="*/ 282 h 1536"/>
              <a:gd name="T30" fmla="*/ 16 w 1369"/>
              <a:gd name="T31" fmla="*/ 358 h 1536"/>
              <a:gd name="T32" fmla="*/ 121 w 1369"/>
              <a:gd name="T33" fmla="*/ 718 h 1536"/>
              <a:gd name="T34" fmla="*/ 404 w 1369"/>
              <a:gd name="T35" fmla="*/ 746 h 1536"/>
              <a:gd name="T36" fmla="*/ 1279 w 1369"/>
              <a:gd name="T37" fmla="*/ 1446 h 1536"/>
              <a:gd name="T38" fmla="*/ 638 w 1369"/>
              <a:gd name="T39" fmla="*/ 1423 h 1536"/>
              <a:gd name="T40" fmla="*/ 1279 w 1369"/>
              <a:gd name="T41" fmla="*/ 1356 h 1536"/>
              <a:gd name="T42" fmla="*/ 1249 w 1369"/>
              <a:gd name="T43" fmla="*/ 671 h 1536"/>
              <a:gd name="T44" fmla="*/ 1069 w 1369"/>
              <a:gd name="T45" fmla="*/ 671 h 1536"/>
              <a:gd name="T46" fmla="*/ 518 w 1369"/>
              <a:gd name="T47" fmla="*/ 130 h 1536"/>
              <a:gd name="T48" fmla="*/ 708 w 1369"/>
              <a:gd name="T49" fmla="*/ 130 h 1536"/>
              <a:gd name="T50" fmla="*/ 572 w 1369"/>
              <a:gd name="T51" fmla="*/ 457 h 1536"/>
              <a:gd name="T52" fmla="*/ 518 w 1369"/>
              <a:gd name="T53" fmla="*/ 130 h 1536"/>
              <a:gd name="T54" fmla="*/ 523 w 1369"/>
              <a:gd name="T55" fmla="*/ 535 h 1536"/>
              <a:gd name="T56" fmla="*/ 138 w 1369"/>
              <a:gd name="T57" fmla="*/ 352 h 1536"/>
              <a:gd name="T58" fmla="*/ 184 w 1369"/>
              <a:gd name="T59" fmla="*/ 654 h 1536"/>
              <a:gd name="T60" fmla="*/ 338 w 1369"/>
              <a:gd name="T61" fmla="*/ 680 h 1536"/>
              <a:gd name="T62" fmla="*/ 184 w 1369"/>
              <a:gd name="T63" fmla="*/ 65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69" h="1536">
                <a:moveTo>
                  <a:pt x="404" y="746"/>
                </a:moveTo>
                <a:cubicBezTo>
                  <a:pt x="480" y="823"/>
                  <a:pt x="480" y="823"/>
                  <a:pt x="480" y="823"/>
                </a:cubicBezTo>
                <a:cubicBezTo>
                  <a:pt x="489" y="831"/>
                  <a:pt x="501" y="836"/>
                  <a:pt x="512" y="836"/>
                </a:cubicBezTo>
                <a:cubicBezTo>
                  <a:pt x="516" y="836"/>
                  <a:pt x="521" y="835"/>
                  <a:pt x="525" y="834"/>
                </a:cubicBezTo>
                <a:cubicBezTo>
                  <a:pt x="541" y="829"/>
                  <a:pt x="553" y="817"/>
                  <a:pt x="556" y="801"/>
                </a:cubicBezTo>
                <a:cubicBezTo>
                  <a:pt x="613" y="543"/>
                  <a:pt x="613" y="543"/>
                  <a:pt x="613" y="543"/>
                </a:cubicBezTo>
                <a:cubicBezTo>
                  <a:pt x="756" y="400"/>
                  <a:pt x="756" y="400"/>
                  <a:pt x="756" y="400"/>
                </a:cubicBezTo>
                <a:cubicBezTo>
                  <a:pt x="996" y="596"/>
                  <a:pt x="996" y="596"/>
                  <a:pt x="996" y="596"/>
                </a:cubicBezTo>
                <a:cubicBezTo>
                  <a:pt x="985" y="618"/>
                  <a:pt x="979" y="644"/>
                  <a:pt x="979" y="671"/>
                </a:cubicBezTo>
                <a:cubicBezTo>
                  <a:pt x="979" y="754"/>
                  <a:pt x="1036" y="825"/>
                  <a:pt x="1114" y="845"/>
                </a:cubicBezTo>
                <a:cubicBezTo>
                  <a:pt x="1114" y="1266"/>
                  <a:pt x="1114" y="1266"/>
                  <a:pt x="1114" y="1266"/>
                </a:cubicBezTo>
                <a:cubicBezTo>
                  <a:pt x="766" y="1266"/>
                  <a:pt x="766" y="1266"/>
                  <a:pt x="766" y="1266"/>
                </a:cubicBezTo>
                <a:cubicBezTo>
                  <a:pt x="644" y="1266"/>
                  <a:pt x="586" y="1328"/>
                  <a:pt x="558" y="1380"/>
                </a:cubicBezTo>
                <a:cubicBezTo>
                  <a:pt x="530" y="1434"/>
                  <a:pt x="529" y="1486"/>
                  <a:pt x="529" y="1491"/>
                </a:cubicBezTo>
                <a:cubicBezTo>
                  <a:pt x="529" y="1516"/>
                  <a:pt x="549" y="1536"/>
                  <a:pt x="574" y="1536"/>
                </a:cubicBezTo>
                <a:cubicBezTo>
                  <a:pt x="1324" y="1536"/>
                  <a:pt x="1324" y="1536"/>
                  <a:pt x="1324" y="1536"/>
                </a:cubicBezTo>
                <a:cubicBezTo>
                  <a:pt x="1349" y="1536"/>
                  <a:pt x="1369" y="1516"/>
                  <a:pt x="1369" y="1491"/>
                </a:cubicBezTo>
                <a:cubicBezTo>
                  <a:pt x="1369" y="1311"/>
                  <a:pt x="1369" y="1311"/>
                  <a:pt x="1369" y="1311"/>
                </a:cubicBezTo>
                <a:cubicBezTo>
                  <a:pt x="1369" y="1287"/>
                  <a:pt x="1349" y="1266"/>
                  <a:pt x="1324" y="1266"/>
                </a:cubicBezTo>
                <a:cubicBezTo>
                  <a:pt x="1204" y="1266"/>
                  <a:pt x="1204" y="1266"/>
                  <a:pt x="1204" y="1266"/>
                </a:cubicBezTo>
                <a:cubicBezTo>
                  <a:pt x="1204" y="845"/>
                  <a:pt x="1204" y="845"/>
                  <a:pt x="1204" y="845"/>
                </a:cubicBezTo>
                <a:cubicBezTo>
                  <a:pt x="1282" y="825"/>
                  <a:pt x="1339" y="754"/>
                  <a:pt x="1339" y="671"/>
                </a:cubicBezTo>
                <a:cubicBezTo>
                  <a:pt x="1339" y="572"/>
                  <a:pt x="1258" y="491"/>
                  <a:pt x="1159" y="491"/>
                </a:cubicBezTo>
                <a:cubicBezTo>
                  <a:pt x="1119" y="491"/>
                  <a:pt x="1082" y="504"/>
                  <a:pt x="1052" y="526"/>
                </a:cubicBezTo>
                <a:cubicBezTo>
                  <a:pt x="812" y="330"/>
                  <a:pt x="812" y="330"/>
                  <a:pt x="812" y="330"/>
                </a:cubicBezTo>
                <a:cubicBezTo>
                  <a:pt x="857" y="245"/>
                  <a:pt x="843" y="138"/>
                  <a:pt x="772" y="66"/>
                </a:cubicBezTo>
                <a:cubicBezTo>
                  <a:pt x="730" y="24"/>
                  <a:pt x="673" y="0"/>
                  <a:pt x="613" y="0"/>
                </a:cubicBezTo>
                <a:cubicBezTo>
                  <a:pt x="553" y="0"/>
                  <a:pt x="496" y="24"/>
                  <a:pt x="454" y="66"/>
                </a:cubicBezTo>
                <a:cubicBezTo>
                  <a:pt x="295" y="225"/>
                  <a:pt x="295" y="225"/>
                  <a:pt x="295" y="225"/>
                </a:cubicBezTo>
                <a:cubicBezTo>
                  <a:pt x="38" y="282"/>
                  <a:pt x="38" y="282"/>
                  <a:pt x="38" y="282"/>
                </a:cubicBezTo>
                <a:cubicBezTo>
                  <a:pt x="22" y="286"/>
                  <a:pt x="9" y="298"/>
                  <a:pt x="5" y="314"/>
                </a:cubicBezTo>
                <a:cubicBezTo>
                  <a:pt x="0" y="329"/>
                  <a:pt x="4" y="346"/>
                  <a:pt x="16" y="358"/>
                </a:cubicBezTo>
                <a:cubicBezTo>
                  <a:pt x="92" y="434"/>
                  <a:pt x="92" y="434"/>
                  <a:pt x="92" y="434"/>
                </a:cubicBezTo>
                <a:cubicBezTo>
                  <a:pt x="34" y="522"/>
                  <a:pt x="44" y="641"/>
                  <a:pt x="121" y="718"/>
                </a:cubicBezTo>
                <a:cubicBezTo>
                  <a:pt x="163" y="760"/>
                  <a:pt x="219" y="784"/>
                  <a:pt x="280" y="784"/>
                </a:cubicBezTo>
                <a:cubicBezTo>
                  <a:pt x="325" y="784"/>
                  <a:pt x="368" y="771"/>
                  <a:pt x="404" y="746"/>
                </a:cubicBezTo>
                <a:close/>
                <a:moveTo>
                  <a:pt x="1279" y="1356"/>
                </a:moveTo>
                <a:cubicBezTo>
                  <a:pt x="1279" y="1446"/>
                  <a:pt x="1279" y="1446"/>
                  <a:pt x="1279" y="1446"/>
                </a:cubicBezTo>
                <a:cubicBezTo>
                  <a:pt x="628" y="1446"/>
                  <a:pt x="628" y="1446"/>
                  <a:pt x="628" y="1446"/>
                </a:cubicBezTo>
                <a:cubicBezTo>
                  <a:pt x="630" y="1439"/>
                  <a:pt x="633" y="1431"/>
                  <a:pt x="638" y="1423"/>
                </a:cubicBezTo>
                <a:cubicBezTo>
                  <a:pt x="661" y="1378"/>
                  <a:pt x="703" y="1356"/>
                  <a:pt x="766" y="1356"/>
                </a:cubicBezTo>
                <a:lnTo>
                  <a:pt x="1279" y="1356"/>
                </a:lnTo>
                <a:close/>
                <a:moveTo>
                  <a:pt x="1159" y="581"/>
                </a:moveTo>
                <a:cubicBezTo>
                  <a:pt x="1209" y="581"/>
                  <a:pt x="1249" y="621"/>
                  <a:pt x="1249" y="671"/>
                </a:cubicBezTo>
                <a:cubicBezTo>
                  <a:pt x="1249" y="720"/>
                  <a:pt x="1209" y="761"/>
                  <a:pt x="1159" y="761"/>
                </a:cubicBezTo>
                <a:cubicBezTo>
                  <a:pt x="1109" y="761"/>
                  <a:pt x="1069" y="720"/>
                  <a:pt x="1069" y="671"/>
                </a:cubicBezTo>
                <a:cubicBezTo>
                  <a:pt x="1069" y="621"/>
                  <a:pt x="1109" y="581"/>
                  <a:pt x="1159" y="581"/>
                </a:cubicBezTo>
                <a:close/>
                <a:moveTo>
                  <a:pt x="518" y="130"/>
                </a:moveTo>
                <a:cubicBezTo>
                  <a:pt x="543" y="105"/>
                  <a:pt x="577" y="90"/>
                  <a:pt x="613" y="90"/>
                </a:cubicBezTo>
                <a:cubicBezTo>
                  <a:pt x="649" y="90"/>
                  <a:pt x="683" y="105"/>
                  <a:pt x="708" y="130"/>
                </a:cubicBezTo>
                <a:cubicBezTo>
                  <a:pt x="761" y="183"/>
                  <a:pt x="761" y="268"/>
                  <a:pt x="708" y="321"/>
                </a:cubicBezTo>
                <a:cubicBezTo>
                  <a:pt x="572" y="457"/>
                  <a:pt x="572" y="457"/>
                  <a:pt x="572" y="457"/>
                </a:cubicBezTo>
                <a:cubicBezTo>
                  <a:pt x="381" y="266"/>
                  <a:pt x="381" y="266"/>
                  <a:pt x="381" y="266"/>
                </a:cubicBezTo>
                <a:lnTo>
                  <a:pt x="518" y="130"/>
                </a:lnTo>
                <a:close/>
                <a:moveTo>
                  <a:pt x="303" y="315"/>
                </a:moveTo>
                <a:cubicBezTo>
                  <a:pt x="523" y="535"/>
                  <a:pt x="523" y="535"/>
                  <a:pt x="523" y="535"/>
                </a:cubicBezTo>
                <a:cubicBezTo>
                  <a:pt x="486" y="701"/>
                  <a:pt x="486" y="701"/>
                  <a:pt x="486" y="701"/>
                </a:cubicBezTo>
                <a:cubicBezTo>
                  <a:pt x="138" y="352"/>
                  <a:pt x="138" y="352"/>
                  <a:pt x="138" y="352"/>
                </a:cubicBezTo>
                <a:lnTo>
                  <a:pt x="303" y="315"/>
                </a:lnTo>
                <a:close/>
                <a:moveTo>
                  <a:pt x="184" y="654"/>
                </a:moveTo>
                <a:cubicBezTo>
                  <a:pt x="143" y="613"/>
                  <a:pt x="134" y="550"/>
                  <a:pt x="158" y="500"/>
                </a:cubicBezTo>
                <a:cubicBezTo>
                  <a:pt x="338" y="680"/>
                  <a:pt x="338" y="680"/>
                  <a:pt x="338" y="680"/>
                </a:cubicBezTo>
                <a:cubicBezTo>
                  <a:pt x="320" y="689"/>
                  <a:pt x="300" y="694"/>
                  <a:pt x="280" y="694"/>
                </a:cubicBezTo>
                <a:cubicBezTo>
                  <a:pt x="243" y="694"/>
                  <a:pt x="210" y="680"/>
                  <a:pt x="184" y="6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21942752" y="4658307"/>
            <a:ext cx="768022" cy="658698"/>
          </a:xfrm>
          <a:custGeom>
            <a:avLst/>
            <a:gdLst>
              <a:gd name="T0" fmla="*/ 1523 w 1536"/>
              <a:gd name="T1" fmla="*/ 1214 h 1317"/>
              <a:gd name="T2" fmla="*/ 1536 w 1536"/>
              <a:gd name="T3" fmla="*/ 1017 h 1317"/>
              <a:gd name="T4" fmla="*/ 1446 w 1536"/>
              <a:gd name="T5" fmla="*/ 972 h 1317"/>
              <a:gd name="T6" fmla="*/ 1401 w 1536"/>
              <a:gd name="T7" fmla="*/ 0 h 1317"/>
              <a:gd name="T8" fmla="*/ 90 w 1536"/>
              <a:gd name="T9" fmla="*/ 45 h 1317"/>
              <a:gd name="T10" fmla="*/ 45 w 1536"/>
              <a:gd name="T11" fmla="*/ 972 h 1317"/>
              <a:gd name="T12" fmla="*/ 0 w 1536"/>
              <a:gd name="T13" fmla="*/ 1182 h 1317"/>
              <a:gd name="T14" fmla="*/ 103 w 1536"/>
              <a:gd name="T15" fmla="*/ 1304 h 1317"/>
              <a:gd name="T16" fmla="*/ 1401 w 1536"/>
              <a:gd name="T17" fmla="*/ 1317 h 1317"/>
              <a:gd name="T18" fmla="*/ 180 w 1536"/>
              <a:gd name="T19" fmla="*/ 90 h 1317"/>
              <a:gd name="T20" fmla="*/ 1356 w 1536"/>
              <a:gd name="T21" fmla="*/ 972 h 1317"/>
              <a:gd name="T22" fmla="*/ 1038 w 1536"/>
              <a:gd name="T23" fmla="*/ 972 h 1317"/>
              <a:gd name="T24" fmla="*/ 899 w 1536"/>
              <a:gd name="T25" fmla="*/ 694 h 1317"/>
              <a:gd name="T26" fmla="*/ 948 w 1536"/>
              <a:gd name="T27" fmla="*/ 345 h 1317"/>
              <a:gd name="T28" fmla="*/ 1038 w 1536"/>
              <a:gd name="T29" fmla="*/ 300 h 1317"/>
              <a:gd name="T30" fmla="*/ 543 w 1536"/>
              <a:gd name="T31" fmla="*/ 255 h 1317"/>
              <a:gd name="T32" fmla="*/ 543 w 1536"/>
              <a:gd name="T33" fmla="*/ 345 h 1317"/>
              <a:gd name="T34" fmla="*/ 588 w 1536"/>
              <a:gd name="T35" fmla="*/ 570 h 1317"/>
              <a:gd name="T36" fmla="*/ 498 w 1536"/>
              <a:gd name="T37" fmla="*/ 930 h 1317"/>
              <a:gd name="T38" fmla="*/ 180 w 1536"/>
              <a:gd name="T39" fmla="*/ 972 h 1317"/>
              <a:gd name="T40" fmla="*/ 858 w 1536"/>
              <a:gd name="T41" fmla="*/ 525 h 1317"/>
              <a:gd name="T42" fmla="*/ 768 w 1536"/>
              <a:gd name="T43" fmla="*/ 660 h 1317"/>
              <a:gd name="T44" fmla="*/ 678 w 1536"/>
              <a:gd name="T45" fmla="*/ 525 h 1317"/>
              <a:gd name="T46" fmla="*/ 678 w 1536"/>
              <a:gd name="T47" fmla="*/ 435 h 1317"/>
              <a:gd name="T48" fmla="*/ 858 w 1536"/>
              <a:gd name="T49" fmla="*/ 345 h 1317"/>
              <a:gd name="T50" fmla="*/ 678 w 1536"/>
              <a:gd name="T51" fmla="*/ 435 h 1317"/>
              <a:gd name="T52" fmla="*/ 723 w 1536"/>
              <a:gd name="T53" fmla="*/ 831 h 1317"/>
              <a:gd name="T54" fmla="*/ 813 w 1536"/>
              <a:gd name="T55" fmla="*/ 831 h 1317"/>
              <a:gd name="T56" fmla="*/ 948 w 1536"/>
              <a:gd name="T57" fmla="*/ 930 h 1317"/>
              <a:gd name="T58" fmla="*/ 588 w 1536"/>
              <a:gd name="T59" fmla="*/ 1017 h 1317"/>
              <a:gd name="T60" fmla="*/ 723 w 1536"/>
              <a:gd name="T61" fmla="*/ 756 h 1317"/>
              <a:gd name="T62" fmla="*/ 90 w 1536"/>
              <a:gd name="T63" fmla="*/ 1163 h 1317"/>
              <a:gd name="T64" fmla="*/ 479 w 1536"/>
              <a:gd name="T65" fmla="*/ 1062 h 1317"/>
              <a:gd name="T66" fmla="*/ 543 w 1536"/>
              <a:gd name="T67" fmla="*/ 1107 h 1317"/>
              <a:gd name="T68" fmla="*/ 1025 w 1536"/>
              <a:gd name="T69" fmla="*/ 1094 h 1317"/>
              <a:gd name="T70" fmla="*/ 1446 w 1536"/>
              <a:gd name="T71" fmla="*/ 1062 h 1317"/>
              <a:gd name="T72" fmla="*/ 1382 w 1536"/>
              <a:gd name="T73" fmla="*/ 1227 h 1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317">
                <a:moveTo>
                  <a:pt x="1433" y="1304"/>
                </a:moveTo>
                <a:cubicBezTo>
                  <a:pt x="1523" y="1214"/>
                  <a:pt x="1523" y="1214"/>
                  <a:pt x="1523" y="1214"/>
                </a:cubicBezTo>
                <a:cubicBezTo>
                  <a:pt x="1531" y="1205"/>
                  <a:pt x="1536" y="1194"/>
                  <a:pt x="1536" y="1182"/>
                </a:cubicBezTo>
                <a:cubicBezTo>
                  <a:pt x="1536" y="1017"/>
                  <a:pt x="1536" y="1017"/>
                  <a:pt x="1536" y="1017"/>
                </a:cubicBezTo>
                <a:cubicBezTo>
                  <a:pt x="1536" y="992"/>
                  <a:pt x="1516" y="972"/>
                  <a:pt x="1491" y="972"/>
                </a:cubicBezTo>
                <a:cubicBezTo>
                  <a:pt x="1446" y="972"/>
                  <a:pt x="1446" y="972"/>
                  <a:pt x="1446" y="972"/>
                </a:cubicBezTo>
                <a:cubicBezTo>
                  <a:pt x="1446" y="45"/>
                  <a:pt x="1446" y="45"/>
                  <a:pt x="1446" y="45"/>
                </a:cubicBezTo>
                <a:cubicBezTo>
                  <a:pt x="1446" y="20"/>
                  <a:pt x="1426" y="0"/>
                  <a:pt x="1401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110" y="0"/>
                  <a:pt x="90" y="20"/>
                  <a:pt x="90" y="45"/>
                </a:cubicBezTo>
                <a:cubicBezTo>
                  <a:pt x="90" y="972"/>
                  <a:pt x="90" y="972"/>
                  <a:pt x="90" y="972"/>
                </a:cubicBezTo>
                <a:cubicBezTo>
                  <a:pt x="45" y="972"/>
                  <a:pt x="45" y="972"/>
                  <a:pt x="45" y="972"/>
                </a:cubicBezTo>
                <a:cubicBezTo>
                  <a:pt x="20" y="972"/>
                  <a:pt x="0" y="992"/>
                  <a:pt x="0" y="1017"/>
                </a:cubicBezTo>
                <a:cubicBezTo>
                  <a:pt x="0" y="1182"/>
                  <a:pt x="0" y="1182"/>
                  <a:pt x="0" y="1182"/>
                </a:cubicBezTo>
                <a:cubicBezTo>
                  <a:pt x="0" y="1194"/>
                  <a:pt x="5" y="1205"/>
                  <a:pt x="13" y="1214"/>
                </a:cubicBezTo>
                <a:cubicBezTo>
                  <a:pt x="103" y="1304"/>
                  <a:pt x="103" y="1304"/>
                  <a:pt x="103" y="1304"/>
                </a:cubicBezTo>
                <a:cubicBezTo>
                  <a:pt x="112" y="1312"/>
                  <a:pt x="123" y="1317"/>
                  <a:pt x="135" y="1317"/>
                </a:cubicBezTo>
                <a:cubicBezTo>
                  <a:pt x="1401" y="1317"/>
                  <a:pt x="1401" y="1317"/>
                  <a:pt x="1401" y="1317"/>
                </a:cubicBezTo>
                <a:cubicBezTo>
                  <a:pt x="1413" y="1317"/>
                  <a:pt x="1424" y="1312"/>
                  <a:pt x="1433" y="1304"/>
                </a:cubicBezTo>
                <a:close/>
                <a:moveTo>
                  <a:pt x="180" y="90"/>
                </a:moveTo>
                <a:cubicBezTo>
                  <a:pt x="1356" y="90"/>
                  <a:pt x="1356" y="90"/>
                  <a:pt x="1356" y="90"/>
                </a:cubicBezTo>
                <a:cubicBezTo>
                  <a:pt x="1356" y="972"/>
                  <a:pt x="1356" y="972"/>
                  <a:pt x="1356" y="972"/>
                </a:cubicBezTo>
                <a:cubicBezTo>
                  <a:pt x="1038" y="972"/>
                  <a:pt x="1038" y="972"/>
                  <a:pt x="1038" y="972"/>
                </a:cubicBezTo>
                <a:cubicBezTo>
                  <a:pt x="1038" y="972"/>
                  <a:pt x="1038" y="972"/>
                  <a:pt x="1038" y="972"/>
                </a:cubicBezTo>
                <a:cubicBezTo>
                  <a:pt x="1038" y="930"/>
                  <a:pt x="1038" y="930"/>
                  <a:pt x="1038" y="930"/>
                </a:cubicBezTo>
                <a:cubicBezTo>
                  <a:pt x="1038" y="828"/>
                  <a:pt x="982" y="740"/>
                  <a:pt x="899" y="694"/>
                </a:cubicBezTo>
                <a:cubicBezTo>
                  <a:pt x="929" y="661"/>
                  <a:pt x="948" y="618"/>
                  <a:pt x="948" y="570"/>
                </a:cubicBezTo>
                <a:cubicBezTo>
                  <a:pt x="948" y="345"/>
                  <a:pt x="948" y="345"/>
                  <a:pt x="948" y="345"/>
                </a:cubicBezTo>
                <a:cubicBezTo>
                  <a:pt x="993" y="345"/>
                  <a:pt x="993" y="345"/>
                  <a:pt x="993" y="345"/>
                </a:cubicBezTo>
                <a:cubicBezTo>
                  <a:pt x="1018" y="345"/>
                  <a:pt x="1038" y="325"/>
                  <a:pt x="1038" y="300"/>
                </a:cubicBezTo>
                <a:cubicBezTo>
                  <a:pt x="1038" y="275"/>
                  <a:pt x="1018" y="255"/>
                  <a:pt x="993" y="255"/>
                </a:cubicBezTo>
                <a:cubicBezTo>
                  <a:pt x="543" y="255"/>
                  <a:pt x="543" y="255"/>
                  <a:pt x="543" y="255"/>
                </a:cubicBezTo>
                <a:cubicBezTo>
                  <a:pt x="518" y="255"/>
                  <a:pt x="498" y="275"/>
                  <a:pt x="498" y="300"/>
                </a:cubicBezTo>
                <a:cubicBezTo>
                  <a:pt x="498" y="325"/>
                  <a:pt x="518" y="345"/>
                  <a:pt x="543" y="345"/>
                </a:cubicBezTo>
                <a:cubicBezTo>
                  <a:pt x="588" y="345"/>
                  <a:pt x="588" y="345"/>
                  <a:pt x="588" y="345"/>
                </a:cubicBezTo>
                <a:cubicBezTo>
                  <a:pt x="588" y="570"/>
                  <a:pt x="588" y="570"/>
                  <a:pt x="588" y="570"/>
                </a:cubicBezTo>
                <a:cubicBezTo>
                  <a:pt x="588" y="618"/>
                  <a:pt x="607" y="661"/>
                  <a:pt x="637" y="694"/>
                </a:cubicBezTo>
                <a:cubicBezTo>
                  <a:pt x="554" y="740"/>
                  <a:pt x="498" y="828"/>
                  <a:pt x="498" y="930"/>
                </a:cubicBezTo>
                <a:cubicBezTo>
                  <a:pt x="498" y="972"/>
                  <a:pt x="498" y="972"/>
                  <a:pt x="498" y="972"/>
                </a:cubicBezTo>
                <a:cubicBezTo>
                  <a:pt x="180" y="972"/>
                  <a:pt x="180" y="972"/>
                  <a:pt x="180" y="972"/>
                </a:cubicBezTo>
                <a:lnTo>
                  <a:pt x="180" y="90"/>
                </a:lnTo>
                <a:close/>
                <a:moveTo>
                  <a:pt x="858" y="525"/>
                </a:moveTo>
                <a:cubicBezTo>
                  <a:pt x="858" y="570"/>
                  <a:pt x="858" y="570"/>
                  <a:pt x="858" y="570"/>
                </a:cubicBezTo>
                <a:cubicBezTo>
                  <a:pt x="858" y="620"/>
                  <a:pt x="818" y="660"/>
                  <a:pt x="768" y="660"/>
                </a:cubicBezTo>
                <a:cubicBezTo>
                  <a:pt x="718" y="660"/>
                  <a:pt x="678" y="620"/>
                  <a:pt x="678" y="570"/>
                </a:cubicBezTo>
                <a:cubicBezTo>
                  <a:pt x="678" y="525"/>
                  <a:pt x="678" y="525"/>
                  <a:pt x="678" y="525"/>
                </a:cubicBezTo>
                <a:lnTo>
                  <a:pt x="858" y="525"/>
                </a:lnTo>
                <a:close/>
                <a:moveTo>
                  <a:pt x="678" y="435"/>
                </a:moveTo>
                <a:cubicBezTo>
                  <a:pt x="678" y="345"/>
                  <a:pt x="678" y="345"/>
                  <a:pt x="678" y="345"/>
                </a:cubicBezTo>
                <a:cubicBezTo>
                  <a:pt x="858" y="345"/>
                  <a:pt x="858" y="345"/>
                  <a:pt x="858" y="345"/>
                </a:cubicBezTo>
                <a:cubicBezTo>
                  <a:pt x="858" y="435"/>
                  <a:pt x="858" y="435"/>
                  <a:pt x="858" y="435"/>
                </a:cubicBezTo>
                <a:lnTo>
                  <a:pt x="678" y="435"/>
                </a:lnTo>
                <a:close/>
                <a:moveTo>
                  <a:pt x="723" y="756"/>
                </a:moveTo>
                <a:cubicBezTo>
                  <a:pt x="723" y="831"/>
                  <a:pt x="723" y="831"/>
                  <a:pt x="723" y="831"/>
                </a:cubicBezTo>
                <a:cubicBezTo>
                  <a:pt x="723" y="856"/>
                  <a:pt x="743" y="876"/>
                  <a:pt x="768" y="876"/>
                </a:cubicBezTo>
                <a:cubicBezTo>
                  <a:pt x="793" y="876"/>
                  <a:pt x="813" y="856"/>
                  <a:pt x="813" y="831"/>
                </a:cubicBezTo>
                <a:cubicBezTo>
                  <a:pt x="813" y="756"/>
                  <a:pt x="813" y="756"/>
                  <a:pt x="813" y="756"/>
                </a:cubicBezTo>
                <a:cubicBezTo>
                  <a:pt x="891" y="776"/>
                  <a:pt x="948" y="846"/>
                  <a:pt x="948" y="930"/>
                </a:cubicBezTo>
                <a:cubicBezTo>
                  <a:pt x="948" y="1017"/>
                  <a:pt x="948" y="1017"/>
                  <a:pt x="948" y="1017"/>
                </a:cubicBezTo>
                <a:cubicBezTo>
                  <a:pt x="588" y="1017"/>
                  <a:pt x="588" y="1017"/>
                  <a:pt x="588" y="1017"/>
                </a:cubicBezTo>
                <a:cubicBezTo>
                  <a:pt x="588" y="930"/>
                  <a:pt x="588" y="930"/>
                  <a:pt x="588" y="930"/>
                </a:cubicBezTo>
                <a:cubicBezTo>
                  <a:pt x="588" y="846"/>
                  <a:pt x="645" y="776"/>
                  <a:pt x="723" y="756"/>
                </a:cubicBezTo>
                <a:close/>
                <a:moveTo>
                  <a:pt x="154" y="1227"/>
                </a:moveTo>
                <a:cubicBezTo>
                  <a:pt x="90" y="1163"/>
                  <a:pt x="90" y="1163"/>
                  <a:pt x="90" y="1163"/>
                </a:cubicBezTo>
                <a:cubicBezTo>
                  <a:pt x="90" y="1062"/>
                  <a:pt x="90" y="1062"/>
                  <a:pt x="90" y="1062"/>
                </a:cubicBezTo>
                <a:cubicBezTo>
                  <a:pt x="479" y="1062"/>
                  <a:pt x="479" y="1062"/>
                  <a:pt x="479" y="1062"/>
                </a:cubicBezTo>
                <a:cubicBezTo>
                  <a:pt x="511" y="1094"/>
                  <a:pt x="511" y="1094"/>
                  <a:pt x="511" y="1094"/>
                </a:cubicBezTo>
                <a:cubicBezTo>
                  <a:pt x="520" y="1102"/>
                  <a:pt x="531" y="1107"/>
                  <a:pt x="543" y="1107"/>
                </a:cubicBezTo>
                <a:cubicBezTo>
                  <a:pt x="993" y="1107"/>
                  <a:pt x="993" y="1107"/>
                  <a:pt x="993" y="1107"/>
                </a:cubicBezTo>
                <a:cubicBezTo>
                  <a:pt x="1005" y="1107"/>
                  <a:pt x="1016" y="1102"/>
                  <a:pt x="1025" y="1094"/>
                </a:cubicBezTo>
                <a:cubicBezTo>
                  <a:pt x="1057" y="1062"/>
                  <a:pt x="1057" y="1062"/>
                  <a:pt x="1057" y="1062"/>
                </a:cubicBezTo>
                <a:cubicBezTo>
                  <a:pt x="1446" y="1062"/>
                  <a:pt x="1446" y="1062"/>
                  <a:pt x="1446" y="1062"/>
                </a:cubicBezTo>
                <a:cubicBezTo>
                  <a:pt x="1446" y="1163"/>
                  <a:pt x="1446" y="1163"/>
                  <a:pt x="1446" y="1163"/>
                </a:cubicBezTo>
                <a:cubicBezTo>
                  <a:pt x="1382" y="1227"/>
                  <a:pt x="1382" y="1227"/>
                  <a:pt x="1382" y="1227"/>
                </a:cubicBezTo>
                <a:lnTo>
                  <a:pt x="154" y="12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15291232" y="4603645"/>
            <a:ext cx="563155" cy="768022"/>
          </a:xfrm>
          <a:custGeom>
            <a:avLst/>
            <a:gdLst>
              <a:gd name="T0" fmla="*/ 1126 w 1126"/>
              <a:gd name="T1" fmla="*/ 406 h 1536"/>
              <a:gd name="T2" fmla="*/ 630 w 1126"/>
              <a:gd name="T3" fmla="*/ 271 h 1536"/>
              <a:gd name="T4" fmla="*/ 585 w 1126"/>
              <a:gd name="T5" fmla="*/ 181 h 1536"/>
              <a:gd name="T6" fmla="*/ 540 w 1126"/>
              <a:gd name="T7" fmla="*/ 0 h 1536"/>
              <a:gd name="T8" fmla="*/ 315 w 1126"/>
              <a:gd name="T9" fmla="*/ 46 h 1536"/>
              <a:gd name="T10" fmla="*/ 270 w 1126"/>
              <a:gd name="T11" fmla="*/ 226 h 1536"/>
              <a:gd name="T12" fmla="*/ 225 w 1126"/>
              <a:gd name="T13" fmla="*/ 451 h 1536"/>
              <a:gd name="T14" fmla="*/ 180 w 1126"/>
              <a:gd name="T15" fmla="*/ 676 h 1536"/>
              <a:gd name="T16" fmla="*/ 231 w 1126"/>
              <a:gd name="T17" fmla="*/ 721 h 1536"/>
              <a:gd name="T18" fmla="*/ 222 w 1126"/>
              <a:gd name="T19" fmla="*/ 852 h 1536"/>
              <a:gd name="T20" fmla="*/ 281 w 1126"/>
              <a:gd name="T21" fmla="*/ 829 h 1536"/>
              <a:gd name="T22" fmla="*/ 405 w 1126"/>
              <a:gd name="T23" fmla="*/ 721 h 1536"/>
              <a:gd name="T24" fmla="*/ 450 w 1126"/>
              <a:gd name="T25" fmla="*/ 901 h 1536"/>
              <a:gd name="T26" fmla="*/ 495 w 1126"/>
              <a:gd name="T27" fmla="*/ 721 h 1536"/>
              <a:gd name="T28" fmla="*/ 619 w 1126"/>
              <a:gd name="T29" fmla="*/ 829 h 1536"/>
              <a:gd name="T30" fmla="*/ 679 w 1126"/>
              <a:gd name="T31" fmla="*/ 852 h 1536"/>
              <a:gd name="T32" fmla="*/ 670 w 1126"/>
              <a:gd name="T33" fmla="*/ 721 h 1536"/>
              <a:gd name="T34" fmla="*/ 721 w 1126"/>
              <a:gd name="T35" fmla="*/ 676 h 1536"/>
              <a:gd name="T36" fmla="*/ 856 w 1126"/>
              <a:gd name="T37" fmla="*/ 541 h 1536"/>
              <a:gd name="T38" fmla="*/ 135 w 1126"/>
              <a:gd name="T39" fmla="*/ 991 h 1536"/>
              <a:gd name="T40" fmla="*/ 135 w 1126"/>
              <a:gd name="T41" fmla="*/ 1081 h 1536"/>
              <a:gd name="T42" fmla="*/ 856 w 1126"/>
              <a:gd name="T43" fmla="*/ 1176 h 1536"/>
              <a:gd name="T44" fmla="*/ 0 w 1126"/>
              <a:gd name="T45" fmla="*/ 1311 h 1536"/>
              <a:gd name="T46" fmla="*/ 45 w 1126"/>
              <a:gd name="T47" fmla="*/ 1536 h 1536"/>
              <a:gd name="T48" fmla="*/ 1126 w 1126"/>
              <a:gd name="T49" fmla="*/ 1491 h 1536"/>
              <a:gd name="T50" fmla="*/ 495 w 1126"/>
              <a:gd name="T51" fmla="*/ 91 h 1536"/>
              <a:gd name="T52" fmla="*/ 405 w 1126"/>
              <a:gd name="T53" fmla="*/ 181 h 1536"/>
              <a:gd name="T54" fmla="*/ 360 w 1126"/>
              <a:gd name="T55" fmla="*/ 271 h 1536"/>
              <a:gd name="T56" fmla="*/ 540 w 1126"/>
              <a:gd name="T57" fmla="*/ 451 h 1536"/>
              <a:gd name="T58" fmla="*/ 360 w 1126"/>
              <a:gd name="T59" fmla="*/ 271 h 1536"/>
              <a:gd name="T60" fmla="*/ 270 w 1126"/>
              <a:gd name="T61" fmla="*/ 631 h 1536"/>
              <a:gd name="T62" fmla="*/ 631 w 1126"/>
              <a:gd name="T63" fmla="*/ 541 h 1536"/>
              <a:gd name="T64" fmla="*/ 1036 w 1126"/>
              <a:gd name="T65" fmla="*/ 1446 h 1536"/>
              <a:gd name="T66" fmla="*/ 90 w 1126"/>
              <a:gd name="T67" fmla="*/ 1311 h 1536"/>
              <a:gd name="T68" fmla="*/ 1036 w 1126"/>
              <a:gd name="T69" fmla="*/ 1266 h 1536"/>
              <a:gd name="T70" fmla="*/ 1036 w 1126"/>
              <a:gd name="T71" fmla="*/ 1176 h 1536"/>
              <a:gd name="T72" fmla="*/ 946 w 1126"/>
              <a:gd name="T73" fmla="*/ 496 h 1536"/>
              <a:gd name="T74" fmla="*/ 630 w 1126"/>
              <a:gd name="T75" fmla="*/ 451 h 1536"/>
              <a:gd name="T76" fmla="*/ 991 w 1126"/>
              <a:gd name="T77" fmla="*/ 361 h 1536"/>
              <a:gd name="T78" fmla="*/ 1036 w 1126"/>
              <a:gd name="T79" fmla="*/ 117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26" h="1536">
                <a:moveTo>
                  <a:pt x="1126" y="1491"/>
                </a:moveTo>
                <a:cubicBezTo>
                  <a:pt x="1126" y="406"/>
                  <a:pt x="1126" y="406"/>
                  <a:pt x="1126" y="406"/>
                </a:cubicBezTo>
                <a:cubicBezTo>
                  <a:pt x="1126" y="331"/>
                  <a:pt x="1065" y="271"/>
                  <a:pt x="991" y="271"/>
                </a:cubicBezTo>
                <a:cubicBezTo>
                  <a:pt x="630" y="271"/>
                  <a:pt x="630" y="271"/>
                  <a:pt x="630" y="271"/>
                </a:cubicBezTo>
                <a:cubicBezTo>
                  <a:pt x="630" y="226"/>
                  <a:pt x="630" y="226"/>
                  <a:pt x="630" y="226"/>
                </a:cubicBezTo>
                <a:cubicBezTo>
                  <a:pt x="630" y="201"/>
                  <a:pt x="610" y="181"/>
                  <a:pt x="585" y="181"/>
                </a:cubicBezTo>
                <a:cubicBezTo>
                  <a:pt x="585" y="46"/>
                  <a:pt x="585" y="46"/>
                  <a:pt x="585" y="46"/>
                </a:cubicBezTo>
                <a:cubicBezTo>
                  <a:pt x="585" y="21"/>
                  <a:pt x="565" y="0"/>
                  <a:pt x="540" y="0"/>
                </a:cubicBezTo>
                <a:cubicBezTo>
                  <a:pt x="360" y="0"/>
                  <a:pt x="360" y="0"/>
                  <a:pt x="360" y="0"/>
                </a:cubicBezTo>
                <a:cubicBezTo>
                  <a:pt x="335" y="0"/>
                  <a:pt x="315" y="21"/>
                  <a:pt x="315" y="46"/>
                </a:cubicBezTo>
                <a:cubicBezTo>
                  <a:pt x="315" y="181"/>
                  <a:pt x="315" y="181"/>
                  <a:pt x="315" y="181"/>
                </a:cubicBezTo>
                <a:cubicBezTo>
                  <a:pt x="290" y="181"/>
                  <a:pt x="270" y="201"/>
                  <a:pt x="270" y="226"/>
                </a:cubicBezTo>
                <a:cubicBezTo>
                  <a:pt x="270" y="451"/>
                  <a:pt x="270" y="451"/>
                  <a:pt x="270" y="451"/>
                </a:cubicBezTo>
                <a:cubicBezTo>
                  <a:pt x="225" y="451"/>
                  <a:pt x="225" y="451"/>
                  <a:pt x="225" y="451"/>
                </a:cubicBezTo>
                <a:cubicBezTo>
                  <a:pt x="200" y="451"/>
                  <a:pt x="180" y="471"/>
                  <a:pt x="180" y="496"/>
                </a:cubicBezTo>
                <a:cubicBezTo>
                  <a:pt x="180" y="676"/>
                  <a:pt x="180" y="676"/>
                  <a:pt x="180" y="676"/>
                </a:cubicBezTo>
                <a:cubicBezTo>
                  <a:pt x="180" y="701"/>
                  <a:pt x="200" y="721"/>
                  <a:pt x="225" y="721"/>
                </a:cubicBezTo>
                <a:cubicBezTo>
                  <a:pt x="231" y="721"/>
                  <a:pt x="231" y="721"/>
                  <a:pt x="231" y="721"/>
                </a:cubicBezTo>
                <a:cubicBezTo>
                  <a:pt x="199" y="793"/>
                  <a:pt x="199" y="793"/>
                  <a:pt x="199" y="793"/>
                </a:cubicBezTo>
                <a:cubicBezTo>
                  <a:pt x="189" y="815"/>
                  <a:pt x="199" y="842"/>
                  <a:pt x="222" y="852"/>
                </a:cubicBezTo>
                <a:cubicBezTo>
                  <a:pt x="228" y="855"/>
                  <a:pt x="234" y="856"/>
                  <a:pt x="240" y="856"/>
                </a:cubicBezTo>
                <a:cubicBezTo>
                  <a:pt x="257" y="856"/>
                  <a:pt x="274" y="846"/>
                  <a:pt x="281" y="829"/>
                </a:cubicBezTo>
                <a:cubicBezTo>
                  <a:pt x="330" y="721"/>
                  <a:pt x="330" y="721"/>
                  <a:pt x="330" y="721"/>
                </a:cubicBezTo>
                <a:cubicBezTo>
                  <a:pt x="405" y="721"/>
                  <a:pt x="405" y="721"/>
                  <a:pt x="405" y="721"/>
                </a:cubicBezTo>
                <a:cubicBezTo>
                  <a:pt x="405" y="856"/>
                  <a:pt x="405" y="856"/>
                  <a:pt x="405" y="856"/>
                </a:cubicBezTo>
                <a:cubicBezTo>
                  <a:pt x="405" y="881"/>
                  <a:pt x="426" y="901"/>
                  <a:pt x="450" y="901"/>
                </a:cubicBezTo>
                <a:cubicBezTo>
                  <a:pt x="475" y="901"/>
                  <a:pt x="495" y="881"/>
                  <a:pt x="495" y="856"/>
                </a:cubicBezTo>
                <a:cubicBezTo>
                  <a:pt x="495" y="721"/>
                  <a:pt x="495" y="721"/>
                  <a:pt x="495" y="721"/>
                </a:cubicBezTo>
                <a:cubicBezTo>
                  <a:pt x="571" y="721"/>
                  <a:pt x="571" y="721"/>
                  <a:pt x="571" y="721"/>
                </a:cubicBezTo>
                <a:cubicBezTo>
                  <a:pt x="619" y="829"/>
                  <a:pt x="619" y="829"/>
                  <a:pt x="619" y="829"/>
                </a:cubicBezTo>
                <a:cubicBezTo>
                  <a:pt x="627" y="846"/>
                  <a:pt x="643" y="856"/>
                  <a:pt x="661" y="856"/>
                </a:cubicBezTo>
                <a:cubicBezTo>
                  <a:pt x="667" y="856"/>
                  <a:pt x="673" y="855"/>
                  <a:pt x="679" y="852"/>
                </a:cubicBezTo>
                <a:cubicBezTo>
                  <a:pt x="702" y="842"/>
                  <a:pt x="712" y="815"/>
                  <a:pt x="702" y="793"/>
                </a:cubicBezTo>
                <a:cubicBezTo>
                  <a:pt x="670" y="721"/>
                  <a:pt x="670" y="721"/>
                  <a:pt x="670" y="721"/>
                </a:cubicBezTo>
                <a:cubicBezTo>
                  <a:pt x="676" y="721"/>
                  <a:pt x="676" y="721"/>
                  <a:pt x="676" y="721"/>
                </a:cubicBezTo>
                <a:cubicBezTo>
                  <a:pt x="700" y="721"/>
                  <a:pt x="721" y="701"/>
                  <a:pt x="721" y="676"/>
                </a:cubicBezTo>
                <a:cubicBezTo>
                  <a:pt x="721" y="541"/>
                  <a:pt x="721" y="541"/>
                  <a:pt x="721" y="541"/>
                </a:cubicBezTo>
                <a:cubicBezTo>
                  <a:pt x="856" y="541"/>
                  <a:pt x="856" y="541"/>
                  <a:pt x="856" y="541"/>
                </a:cubicBezTo>
                <a:cubicBezTo>
                  <a:pt x="856" y="991"/>
                  <a:pt x="856" y="991"/>
                  <a:pt x="856" y="991"/>
                </a:cubicBezTo>
                <a:cubicBezTo>
                  <a:pt x="135" y="991"/>
                  <a:pt x="135" y="991"/>
                  <a:pt x="135" y="991"/>
                </a:cubicBezTo>
                <a:cubicBezTo>
                  <a:pt x="110" y="991"/>
                  <a:pt x="90" y="1011"/>
                  <a:pt x="90" y="1036"/>
                </a:cubicBezTo>
                <a:cubicBezTo>
                  <a:pt x="90" y="1061"/>
                  <a:pt x="110" y="1081"/>
                  <a:pt x="135" y="1081"/>
                </a:cubicBezTo>
                <a:cubicBezTo>
                  <a:pt x="856" y="1081"/>
                  <a:pt x="856" y="1081"/>
                  <a:pt x="856" y="1081"/>
                </a:cubicBezTo>
                <a:cubicBezTo>
                  <a:pt x="856" y="1176"/>
                  <a:pt x="856" y="1176"/>
                  <a:pt x="856" y="1176"/>
                </a:cubicBezTo>
                <a:cubicBezTo>
                  <a:pt x="135" y="1176"/>
                  <a:pt x="135" y="1176"/>
                  <a:pt x="135" y="1176"/>
                </a:cubicBezTo>
                <a:cubicBezTo>
                  <a:pt x="61" y="1176"/>
                  <a:pt x="0" y="1237"/>
                  <a:pt x="0" y="1311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1081" y="1536"/>
                  <a:pt x="1081" y="1536"/>
                  <a:pt x="1081" y="1536"/>
                </a:cubicBezTo>
                <a:cubicBezTo>
                  <a:pt x="1106" y="1536"/>
                  <a:pt x="1126" y="1516"/>
                  <a:pt x="1126" y="1491"/>
                </a:cubicBezTo>
                <a:close/>
                <a:moveTo>
                  <a:pt x="405" y="91"/>
                </a:moveTo>
                <a:cubicBezTo>
                  <a:pt x="495" y="91"/>
                  <a:pt x="495" y="91"/>
                  <a:pt x="495" y="91"/>
                </a:cubicBezTo>
                <a:cubicBezTo>
                  <a:pt x="495" y="181"/>
                  <a:pt x="495" y="181"/>
                  <a:pt x="495" y="181"/>
                </a:cubicBezTo>
                <a:cubicBezTo>
                  <a:pt x="405" y="181"/>
                  <a:pt x="405" y="181"/>
                  <a:pt x="405" y="181"/>
                </a:cubicBezTo>
                <a:lnTo>
                  <a:pt x="405" y="91"/>
                </a:lnTo>
                <a:close/>
                <a:moveTo>
                  <a:pt x="360" y="271"/>
                </a:moveTo>
                <a:cubicBezTo>
                  <a:pt x="540" y="271"/>
                  <a:pt x="540" y="271"/>
                  <a:pt x="540" y="271"/>
                </a:cubicBezTo>
                <a:cubicBezTo>
                  <a:pt x="540" y="451"/>
                  <a:pt x="540" y="451"/>
                  <a:pt x="540" y="451"/>
                </a:cubicBezTo>
                <a:cubicBezTo>
                  <a:pt x="360" y="451"/>
                  <a:pt x="360" y="451"/>
                  <a:pt x="360" y="451"/>
                </a:cubicBezTo>
                <a:lnTo>
                  <a:pt x="360" y="271"/>
                </a:lnTo>
                <a:close/>
                <a:moveTo>
                  <a:pt x="631" y="631"/>
                </a:moveTo>
                <a:cubicBezTo>
                  <a:pt x="270" y="631"/>
                  <a:pt x="270" y="631"/>
                  <a:pt x="270" y="631"/>
                </a:cubicBezTo>
                <a:cubicBezTo>
                  <a:pt x="270" y="541"/>
                  <a:pt x="270" y="541"/>
                  <a:pt x="270" y="541"/>
                </a:cubicBezTo>
                <a:cubicBezTo>
                  <a:pt x="631" y="541"/>
                  <a:pt x="631" y="541"/>
                  <a:pt x="631" y="541"/>
                </a:cubicBezTo>
                <a:lnTo>
                  <a:pt x="631" y="631"/>
                </a:lnTo>
                <a:close/>
                <a:moveTo>
                  <a:pt x="1036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311"/>
                  <a:pt x="90" y="1311"/>
                  <a:pt x="90" y="1311"/>
                </a:cubicBezTo>
                <a:cubicBezTo>
                  <a:pt x="90" y="1286"/>
                  <a:pt x="110" y="1266"/>
                  <a:pt x="135" y="1266"/>
                </a:cubicBezTo>
                <a:cubicBezTo>
                  <a:pt x="1036" y="1266"/>
                  <a:pt x="1036" y="1266"/>
                  <a:pt x="1036" y="1266"/>
                </a:cubicBezTo>
                <a:lnTo>
                  <a:pt x="1036" y="1446"/>
                </a:lnTo>
                <a:close/>
                <a:moveTo>
                  <a:pt x="1036" y="1176"/>
                </a:moveTo>
                <a:cubicBezTo>
                  <a:pt x="946" y="1176"/>
                  <a:pt x="946" y="1176"/>
                  <a:pt x="946" y="1176"/>
                </a:cubicBezTo>
                <a:cubicBezTo>
                  <a:pt x="946" y="496"/>
                  <a:pt x="946" y="496"/>
                  <a:pt x="946" y="496"/>
                </a:cubicBezTo>
                <a:cubicBezTo>
                  <a:pt x="946" y="471"/>
                  <a:pt x="926" y="451"/>
                  <a:pt x="901" y="451"/>
                </a:cubicBezTo>
                <a:cubicBezTo>
                  <a:pt x="630" y="451"/>
                  <a:pt x="630" y="451"/>
                  <a:pt x="630" y="451"/>
                </a:cubicBezTo>
                <a:cubicBezTo>
                  <a:pt x="630" y="361"/>
                  <a:pt x="630" y="361"/>
                  <a:pt x="630" y="361"/>
                </a:cubicBezTo>
                <a:cubicBezTo>
                  <a:pt x="991" y="361"/>
                  <a:pt x="991" y="361"/>
                  <a:pt x="991" y="361"/>
                </a:cubicBezTo>
                <a:cubicBezTo>
                  <a:pt x="1016" y="361"/>
                  <a:pt x="1036" y="381"/>
                  <a:pt x="1036" y="406"/>
                </a:cubicBezTo>
                <a:lnTo>
                  <a:pt x="1036" y="1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10683561" y="8346631"/>
            <a:ext cx="770472" cy="768022"/>
          </a:xfrm>
          <a:custGeom>
            <a:avLst/>
            <a:gdLst>
              <a:gd name="T0" fmla="*/ 911 w 1541"/>
              <a:gd name="T1" fmla="*/ 1266 h 1536"/>
              <a:gd name="T2" fmla="*/ 943 w 1541"/>
              <a:gd name="T3" fmla="*/ 1279 h 1536"/>
              <a:gd name="T4" fmla="*/ 975 w 1541"/>
              <a:gd name="T5" fmla="*/ 1266 h 1536"/>
              <a:gd name="T6" fmla="*/ 1072 w 1541"/>
              <a:gd name="T7" fmla="*/ 1169 h 1536"/>
              <a:gd name="T8" fmla="*/ 1138 w 1541"/>
              <a:gd name="T9" fmla="*/ 1010 h 1536"/>
              <a:gd name="T10" fmla="*/ 1072 w 1541"/>
              <a:gd name="T11" fmla="*/ 851 h 1536"/>
              <a:gd name="T12" fmla="*/ 1008 w 1541"/>
              <a:gd name="T13" fmla="*/ 787 h 1536"/>
              <a:gd name="T14" fmla="*/ 1280 w 1541"/>
              <a:gd name="T15" fmla="*/ 515 h 1536"/>
              <a:gd name="T16" fmla="*/ 1344 w 1541"/>
              <a:gd name="T17" fmla="*/ 578 h 1536"/>
              <a:gd name="T18" fmla="*/ 1376 w 1541"/>
              <a:gd name="T19" fmla="*/ 592 h 1536"/>
              <a:gd name="T20" fmla="*/ 1408 w 1541"/>
              <a:gd name="T21" fmla="*/ 578 h 1536"/>
              <a:gd name="T22" fmla="*/ 1501 w 1541"/>
              <a:gd name="T23" fmla="*/ 485 h 1536"/>
              <a:gd name="T24" fmla="*/ 1541 w 1541"/>
              <a:gd name="T25" fmla="*/ 389 h 1536"/>
              <a:gd name="T26" fmla="*/ 1501 w 1541"/>
              <a:gd name="T27" fmla="*/ 294 h 1536"/>
              <a:gd name="T28" fmla="*/ 1247 w 1541"/>
              <a:gd name="T29" fmla="*/ 39 h 1536"/>
              <a:gd name="T30" fmla="*/ 1151 w 1541"/>
              <a:gd name="T31" fmla="*/ 0 h 1536"/>
              <a:gd name="T32" fmla="*/ 1056 w 1541"/>
              <a:gd name="T33" fmla="*/ 39 h 1536"/>
              <a:gd name="T34" fmla="*/ 962 w 1541"/>
              <a:gd name="T35" fmla="*/ 133 h 1536"/>
              <a:gd name="T36" fmla="*/ 949 w 1541"/>
              <a:gd name="T37" fmla="*/ 165 h 1536"/>
              <a:gd name="T38" fmla="*/ 962 w 1541"/>
              <a:gd name="T39" fmla="*/ 197 h 1536"/>
              <a:gd name="T40" fmla="*/ 1026 w 1541"/>
              <a:gd name="T41" fmla="*/ 260 h 1536"/>
              <a:gd name="T42" fmla="*/ 754 w 1541"/>
              <a:gd name="T43" fmla="*/ 532 h 1536"/>
              <a:gd name="T44" fmla="*/ 690 w 1541"/>
              <a:gd name="T45" fmla="*/ 469 h 1536"/>
              <a:gd name="T46" fmla="*/ 531 w 1541"/>
              <a:gd name="T47" fmla="*/ 403 h 1536"/>
              <a:gd name="T48" fmla="*/ 372 w 1541"/>
              <a:gd name="T49" fmla="*/ 469 h 1536"/>
              <a:gd name="T50" fmla="*/ 275 w 1541"/>
              <a:gd name="T51" fmla="*/ 566 h 1536"/>
              <a:gd name="T52" fmla="*/ 275 w 1541"/>
              <a:gd name="T53" fmla="*/ 630 h 1536"/>
              <a:gd name="T54" fmla="*/ 561 w 1541"/>
              <a:gd name="T55" fmla="*/ 916 h 1536"/>
              <a:gd name="T56" fmla="*/ 18 w 1541"/>
              <a:gd name="T57" fmla="*/ 1459 h 1536"/>
              <a:gd name="T58" fmla="*/ 18 w 1541"/>
              <a:gd name="T59" fmla="*/ 1523 h 1536"/>
              <a:gd name="T60" fmla="*/ 50 w 1541"/>
              <a:gd name="T61" fmla="*/ 1536 h 1536"/>
              <a:gd name="T62" fmla="*/ 82 w 1541"/>
              <a:gd name="T63" fmla="*/ 1523 h 1536"/>
              <a:gd name="T64" fmla="*/ 625 w 1541"/>
              <a:gd name="T65" fmla="*/ 980 h 1536"/>
              <a:gd name="T66" fmla="*/ 911 w 1541"/>
              <a:gd name="T67" fmla="*/ 1266 h 1536"/>
              <a:gd name="T68" fmla="*/ 1119 w 1541"/>
              <a:gd name="T69" fmla="*/ 103 h 1536"/>
              <a:gd name="T70" fmla="*/ 1151 w 1541"/>
              <a:gd name="T71" fmla="*/ 90 h 1536"/>
              <a:gd name="T72" fmla="*/ 1183 w 1541"/>
              <a:gd name="T73" fmla="*/ 103 h 1536"/>
              <a:gd name="T74" fmla="*/ 1438 w 1541"/>
              <a:gd name="T75" fmla="*/ 358 h 1536"/>
              <a:gd name="T76" fmla="*/ 1451 w 1541"/>
              <a:gd name="T77" fmla="*/ 389 h 1536"/>
              <a:gd name="T78" fmla="*/ 1438 w 1541"/>
              <a:gd name="T79" fmla="*/ 421 h 1536"/>
              <a:gd name="T80" fmla="*/ 1376 w 1541"/>
              <a:gd name="T81" fmla="*/ 483 h 1536"/>
              <a:gd name="T82" fmla="*/ 1058 w 1541"/>
              <a:gd name="T83" fmla="*/ 165 h 1536"/>
              <a:gd name="T84" fmla="*/ 1119 w 1541"/>
              <a:gd name="T85" fmla="*/ 103 h 1536"/>
              <a:gd name="T86" fmla="*/ 1089 w 1541"/>
              <a:gd name="T87" fmla="*/ 324 h 1536"/>
              <a:gd name="T88" fmla="*/ 1217 w 1541"/>
              <a:gd name="T89" fmla="*/ 451 h 1536"/>
              <a:gd name="T90" fmla="*/ 945 w 1541"/>
              <a:gd name="T91" fmla="*/ 723 h 1536"/>
              <a:gd name="T92" fmla="*/ 817 w 1541"/>
              <a:gd name="T93" fmla="*/ 596 h 1536"/>
              <a:gd name="T94" fmla="*/ 1089 w 1541"/>
              <a:gd name="T95" fmla="*/ 324 h 1536"/>
              <a:gd name="T96" fmla="*/ 370 w 1541"/>
              <a:gd name="T97" fmla="*/ 598 h 1536"/>
              <a:gd name="T98" fmla="*/ 435 w 1541"/>
              <a:gd name="T99" fmla="*/ 532 h 1536"/>
              <a:gd name="T100" fmla="*/ 531 w 1541"/>
              <a:gd name="T101" fmla="*/ 493 h 1536"/>
              <a:gd name="T102" fmla="*/ 626 w 1541"/>
              <a:gd name="T103" fmla="*/ 532 h 1536"/>
              <a:gd name="T104" fmla="*/ 1008 w 1541"/>
              <a:gd name="T105" fmla="*/ 914 h 1536"/>
              <a:gd name="T106" fmla="*/ 1048 w 1541"/>
              <a:gd name="T107" fmla="*/ 1010 h 1536"/>
              <a:gd name="T108" fmla="*/ 1008 w 1541"/>
              <a:gd name="T109" fmla="*/ 1105 h 1536"/>
              <a:gd name="T110" fmla="*/ 943 w 1541"/>
              <a:gd name="T111" fmla="*/ 1171 h 1536"/>
              <a:gd name="T112" fmla="*/ 370 w 1541"/>
              <a:gd name="T113" fmla="*/ 59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41" h="1536">
                <a:moveTo>
                  <a:pt x="911" y="1266"/>
                </a:moveTo>
                <a:cubicBezTo>
                  <a:pt x="919" y="1275"/>
                  <a:pt x="931" y="1279"/>
                  <a:pt x="943" y="1279"/>
                </a:cubicBezTo>
                <a:cubicBezTo>
                  <a:pt x="955" y="1279"/>
                  <a:pt x="966" y="1275"/>
                  <a:pt x="975" y="1266"/>
                </a:cubicBezTo>
                <a:cubicBezTo>
                  <a:pt x="1072" y="1169"/>
                  <a:pt x="1072" y="1169"/>
                  <a:pt x="1072" y="1169"/>
                </a:cubicBezTo>
                <a:cubicBezTo>
                  <a:pt x="1114" y="1126"/>
                  <a:pt x="1138" y="1070"/>
                  <a:pt x="1138" y="1010"/>
                </a:cubicBezTo>
                <a:cubicBezTo>
                  <a:pt x="1138" y="950"/>
                  <a:pt x="1114" y="893"/>
                  <a:pt x="1072" y="851"/>
                </a:cubicBezTo>
                <a:cubicBezTo>
                  <a:pt x="1008" y="787"/>
                  <a:pt x="1008" y="787"/>
                  <a:pt x="1008" y="787"/>
                </a:cubicBezTo>
                <a:cubicBezTo>
                  <a:pt x="1280" y="515"/>
                  <a:pt x="1280" y="515"/>
                  <a:pt x="1280" y="515"/>
                </a:cubicBezTo>
                <a:cubicBezTo>
                  <a:pt x="1344" y="578"/>
                  <a:pt x="1344" y="578"/>
                  <a:pt x="1344" y="578"/>
                </a:cubicBezTo>
                <a:cubicBezTo>
                  <a:pt x="1352" y="587"/>
                  <a:pt x="1364" y="592"/>
                  <a:pt x="1376" y="592"/>
                </a:cubicBezTo>
                <a:cubicBezTo>
                  <a:pt x="1388" y="592"/>
                  <a:pt x="1399" y="587"/>
                  <a:pt x="1408" y="578"/>
                </a:cubicBezTo>
                <a:cubicBezTo>
                  <a:pt x="1501" y="485"/>
                  <a:pt x="1501" y="485"/>
                  <a:pt x="1501" y="485"/>
                </a:cubicBezTo>
                <a:cubicBezTo>
                  <a:pt x="1527" y="459"/>
                  <a:pt x="1541" y="426"/>
                  <a:pt x="1541" y="389"/>
                </a:cubicBezTo>
                <a:cubicBezTo>
                  <a:pt x="1541" y="353"/>
                  <a:pt x="1527" y="319"/>
                  <a:pt x="1501" y="294"/>
                </a:cubicBezTo>
                <a:cubicBezTo>
                  <a:pt x="1247" y="39"/>
                  <a:pt x="1247" y="39"/>
                  <a:pt x="1247" y="39"/>
                </a:cubicBezTo>
                <a:cubicBezTo>
                  <a:pt x="1221" y="14"/>
                  <a:pt x="1187" y="0"/>
                  <a:pt x="1151" y="0"/>
                </a:cubicBezTo>
                <a:cubicBezTo>
                  <a:pt x="1115" y="0"/>
                  <a:pt x="1081" y="14"/>
                  <a:pt x="1056" y="39"/>
                </a:cubicBezTo>
                <a:cubicBezTo>
                  <a:pt x="962" y="133"/>
                  <a:pt x="962" y="133"/>
                  <a:pt x="962" y="133"/>
                </a:cubicBezTo>
                <a:cubicBezTo>
                  <a:pt x="954" y="141"/>
                  <a:pt x="949" y="153"/>
                  <a:pt x="949" y="165"/>
                </a:cubicBezTo>
                <a:cubicBezTo>
                  <a:pt x="949" y="177"/>
                  <a:pt x="954" y="188"/>
                  <a:pt x="962" y="197"/>
                </a:cubicBezTo>
                <a:cubicBezTo>
                  <a:pt x="1026" y="260"/>
                  <a:pt x="1026" y="260"/>
                  <a:pt x="1026" y="260"/>
                </a:cubicBezTo>
                <a:cubicBezTo>
                  <a:pt x="754" y="532"/>
                  <a:pt x="754" y="532"/>
                  <a:pt x="754" y="532"/>
                </a:cubicBezTo>
                <a:cubicBezTo>
                  <a:pt x="690" y="469"/>
                  <a:pt x="690" y="469"/>
                  <a:pt x="690" y="469"/>
                </a:cubicBezTo>
                <a:cubicBezTo>
                  <a:pt x="648" y="426"/>
                  <a:pt x="591" y="403"/>
                  <a:pt x="531" y="403"/>
                </a:cubicBezTo>
                <a:cubicBezTo>
                  <a:pt x="471" y="403"/>
                  <a:pt x="414" y="426"/>
                  <a:pt x="372" y="469"/>
                </a:cubicBezTo>
                <a:cubicBezTo>
                  <a:pt x="275" y="566"/>
                  <a:pt x="275" y="566"/>
                  <a:pt x="275" y="566"/>
                </a:cubicBezTo>
                <a:cubicBezTo>
                  <a:pt x="257" y="584"/>
                  <a:pt x="257" y="612"/>
                  <a:pt x="275" y="630"/>
                </a:cubicBezTo>
                <a:cubicBezTo>
                  <a:pt x="561" y="916"/>
                  <a:pt x="561" y="916"/>
                  <a:pt x="561" y="916"/>
                </a:cubicBezTo>
                <a:cubicBezTo>
                  <a:pt x="18" y="1459"/>
                  <a:pt x="18" y="1459"/>
                  <a:pt x="18" y="1459"/>
                </a:cubicBezTo>
                <a:cubicBezTo>
                  <a:pt x="0" y="1477"/>
                  <a:pt x="0" y="1505"/>
                  <a:pt x="18" y="1523"/>
                </a:cubicBezTo>
                <a:cubicBezTo>
                  <a:pt x="27" y="1532"/>
                  <a:pt x="38" y="1536"/>
                  <a:pt x="50" y="1536"/>
                </a:cubicBezTo>
                <a:cubicBezTo>
                  <a:pt x="61" y="1536"/>
                  <a:pt x="73" y="1532"/>
                  <a:pt x="82" y="1523"/>
                </a:cubicBezTo>
                <a:cubicBezTo>
                  <a:pt x="625" y="980"/>
                  <a:pt x="625" y="980"/>
                  <a:pt x="625" y="980"/>
                </a:cubicBezTo>
                <a:lnTo>
                  <a:pt x="911" y="1266"/>
                </a:lnTo>
                <a:close/>
                <a:moveTo>
                  <a:pt x="1119" y="103"/>
                </a:moveTo>
                <a:cubicBezTo>
                  <a:pt x="1128" y="95"/>
                  <a:pt x="1139" y="90"/>
                  <a:pt x="1151" y="90"/>
                </a:cubicBezTo>
                <a:cubicBezTo>
                  <a:pt x="1163" y="90"/>
                  <a:pt x="1175" y="95"/>
                  <a:pt x="1183" y="103"/>
                </a:cubicBezTo>
                <a:cubicBezTo>
                  <a:pt x="1438" y="358"/>
                  <a:pt x="1438" y="358"/>
                  <a:pt x="1438" y="358"/>
                </a:cubicBezTo>
                <a:cubicBezTo>
                  <a:pt x="1446" y="366"/>
                  <a:pt x="1451" y="377"/>
                  <a:pt x="1451" y="389"/>
                </a:cubicBezTo>
                <a:cubicBezTo>
                  <a:pt x="1451" y="401"/>
                  <a:pt x="1446" y="413"/>
                  <a:pt x="1438" y="421"/>
                </a:cubicBezTo>
                <a:cubicBezTo>
                  <a:pt x="1376" y="483"/>
                  <a:pt x="1376" y="483"/>
                  <a:pt x="1376" y="483"/>
                </a:cubicBezTo>
                <a:cubicBezTo>
                  <a:pt x="1058" y="165"/>
                  <a:pt x="1058" y="165"/>
                  <a:pt x="1058" y="165"/>
                </a:cubicBezTo>
                <a:lnTo>
                  <a:pt x="1119" y="103"/>
                </a:lnTo>
                <a:close/>
                <a:moveTo>
                  <a:pt x="1089" y="324"/>
                </a:moveTo>
                <a:cubicBezTo>
                  <a:pt x="1217" y="451"/>
                  <a:pt x="1217" y="451"/>
                  <a:pt x="1217" y="451"/>
                </a:cubicBezTo>
                <a:cubicBezTo>
                  <a:pt x="945" y="723"/>
                  <a:pt x="945" y="723"/>
                  <a:pt x="945" y="723"/>
                </a:cubicBezTo>
                <a:cubicBezTo>
                  <a:pt x="817" y="596"/>
                  <a:pt x="817" y="596"/>
                  <a:pt x="817" y="596"/>
                </a:cubicBezTo>
                <a:lnTo>
                  <a:pt x="1089" y="324"/>
                </a:lnTo>
                <a:close/>
                <a:moveTo>
                  <a:pt x="370" y="598"/>
                </a:moveTo>
                <a:cubicBezTo>
                  <a:pt x="435" y="532"/>
                  <a:pt x="435" y="532"/>
                  <a:pt x="435" y="532"/>
                </a:cubicBezTo>
                <a:cubicBezTo>
                  <a:pt x="461" y="507"/>
                  <a:pt x="495" y="493"/>
                  <a:pt x="531" y="493"/>
                </a:cubicBezTo>
                <a:cubicBezTo>
                  <a:pt x="567" y="493"/>
                  <a:pt x="601" y="507"/>
                  <a:pt x="626" y="532"/>
                </a:cubicBezTo>
                <a:cubicBezTo>
                  <a:pt x="1008" y="914"/>
                  <a:pt x="1008" y="914"/>
                  <a:pt x="1008" y="914"/>
                </a:cubicBezTo>
                <a:cubicBezTo>
                  <a:pt x="1034" y="940"/>
                  <a:pt x="1048" y="974"/>
                  <a:pt x="1048" y="1010"/>
                </a:cubicBezTo>
                <a:cubicBezTo>
                  <a:pt x="1048" y="1046"/>
                  <a:pt x="1034" y="1080"/>
                  <a:pt x="1008" y="1105"/>
                </a:cubicBezTo>
                <a:cubicBezTo>
                  <a:pt x="943" y="1171"/>
                  <a:pt x="943" y="1171"/>
                  <a:pt x="943" y="1171"/>
                </a:cubicBezTo>
                <a:lnTo>
                  <a:pt x="370" y="5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17537649" y="8346631"/>
            <a:ext cx="573260" cy="768022"/>
          </a:xfrm>
          <a:custGeom>
            <a:avLst/>
            <a:gdLst>
              <a:gd name="T0" fmla="*/ 1101 w 1146"/>
              <a:gd name="T1" fmla="*/ 1446 h 1536"/>
              <a:gd name="T2" fmla="*/ 1056 w 1146"/>
              <a:gd name="T3" fmla="*/ 1170 h 1536"/>
              <a:gd name="T4" fmla="*/ 1146 w 1146"/>
              <a:gd name="T5" fmla="*/ 1125 h 1536"/>
              <a:gd name="T6" fmla="*/ 910 w 1146"/>
              <a:gd name="T7" fmla="*/ 1080 h 1536"/>
              <a:gd name="T8" fmla="*/ 921 w 1146"/>
              <a:gd name="T9" fmla="*/ 990 h 1536"/>
              <a:gd name="T10" fmla="*/ 993 w 1146"/>
              <a:gd name="T11" fmla="*/ 619 h 1536"/>
              <a:gd name="T12" fmla="*/ 952 w 1146"/>
              <a:gd name="T13" fmla="*/ 570 h 1536"/>
              <a:gd name="T14" fmla="*/ 1011 w 1146"/>
              <a:gd name="T15" fmla="*/ 450 h 1536"/>
              <a:gd name="T16" fmla="*/ 1056 w 1146"/>
              <a:gd name="T17" fmla="*/ 225 h 1536"/>
              <a:gd name="T18" fmla="*/ 953 w 1146"/>
              <a:gd name="T19" fmla="*/ 180 h 1536"/>
              <a:gd name="T20" fmla="*/ 861 w 1146"/>
              <a:gd name="T21" fmla="*/ 0 h 1536"/>
              <a:gd name="T22" fmla="*/ 242 w 1146"/>
              <a:gd name="T23" fmla="*/ 31 h 1536"/>
              <a:gd name="T24" fmla="*/ 135 w 1146"/>
              <a:gd name="T25" fmla="*/ 180 h 1536"/>
              <a:gd name="T26" fmla="*/ 90 w 1146"/>
              <a:gd name="T27" fmla="*/ 405 h 1536"/>
              <a:gd name="T28" fmla="*/ 184 w 1146"/>
              <a:gd name="T29" fmla="*/ 450 h 1536"/>
              <a:gd name="T30" fmla="*/ 164 w 1146"/>
              <a:gd name="T31" fmla="*/ 584 h 1536"/>
              <a:gd name="T32" fmla="*/ 180 w 1146"/>
              <a:gd name="T33" fmla="*/ 949 h 1536"/>
              <a:gd name="T34" fmla="*/ 229 w 1146"/>
              <a:gd name="T35" fmla="*/ 990 h 1536"/>
              <a:gd name="T36" fmla="*/ 135 w 1146"/>
              <a:gd name="T37" fmla="*/ 1080 h 1536"/>
              <a:gd name="T38" fmla="*/ 0 w 1146"/>
              <a:gd name="T39" fmla="*/ 1401 h 1536"/>
              <a:gd name="T40" fmla="*/ 1101 w 1146"/>
              <a:gd name="T41" fmla="*/ 1536 h 1536"/>
              <a:gd name="T42" fmla="*/ 317 w 1146"/>
              <a:gd name="T43" fmla="*/ 90 h 1536"/>
              <a:gd name="T44" fmla="*/ 859 w 1146"/>
              <a:gd name="T45" fmla="*/ 180 h 1536"/>
              <a:gd name="T46" fmla="*/ 317 w 1146"/>
              <a:gd name="T47" fmla="*/ 90 h 1536"/>
              <a:gd name="T48" fmla="*/ 180 w 1146"/>
              <a:gd name="T49" fmla="*/ 270 h 1536"/>
              <a:gd name="T50" fmla="*/ 966 w 1146"/>
              <a:gd name="T51" fmla="*/ 360 h 1536"/>
              <a:gd name="T52" fmla="*/ 266 w 1146"/>
              <a:gd name="T53" fmla="*/ 900 h 1536"/>
              <a:gd name="T54" fmla="*/ 900 w 1146"/>
              <a:gd name="T55" fmla="*/ 660 h 1536"/>
              <a:gd name="T56" fmla="*/ 266 w 1146"/>
              <a:gd name="T57" fmla="*/ 900 h 1536"/>
              <a:gd name="T58" fmla="*/ 820 w 1146"/>
              <a:gd name="T59" fmla="*/ 1080 h 1536"/>
              <a:gd name="T60" fmla="*/ 319 w 1146"/>
              <a:gd name="T61" fmla="*/ 990 h 1536"/>
              <a:gd name="T62" fmla="*/ 274 w 1146"/>
              <a:gd name="T63" fmla="*/ 450 h 1536"/>
              <a:gd name="T64" fmla="*/ 862 w 1146"/>
              <a:gd name="T65" fmla="*/ 570 h 1536"/>
              <a:gd name="T66" fmla="*/ 274 w 1146"/>
              <a:gd name="T67" fmla="*/ 450 h 1536"/>
              <a:gd name="T68" fmla="*/ 225 w 1146"/>
              <a:gd name="T69" fmla="*/ 1263 h 1536"/>
              <a:gd name="T70" fmla="*/ 225 w 1146"/>
              <a:gd name="T71" fmla="*/ 1353 h 1536"/>
              <a:gd name="T72" fmla="*/ 966 w 1146"/>
              <a:gd name="T73" fmla="*/ 1446 h 1536"/>
              <a:gd name="T74" fmla="*/ 90 w 1146"/>
              <a:gd name="T75" fmla="*/ 1401 h 1536"/>
              <a:gd name="T76" fmla="*/ 135 w 1146"/>
              <a:gd name="T77" fmla="*/ 1170 h 1536"/>
              <a:gd name="T78" fmla="*/ 966 w 1146"/>
              <a:gd name="T79" fmla="*/ 126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46" h="1536">
                <a:moveTo>
                  <a:pt x="1146" y="1491"/>
                </a:moveTo>
                <a:cubicBezTo>
                  <a:pt x="1146" y="1466"/>
                  <a:pt x="1126" y="1446"/>
                  <a:pt x="1101" y="1446"/>
                </a:cubicBezTo>
                <a:cubicBezTo>
                  <a:pt x="1056" y="1446"/>
                  <a:pt x="1056" y="1446"/>
                  <a:pt x="1056" y="1446"/>
                </a:cubicBezTo>
                <a:cubicBezTo>
                  <a:pt x="1056" y="1170"/>
                  <a:pt x="1056" y="1170"/>
                  <a:pt x="1056" y="1170"/>
                </a:cubicBezTo>
                <a:cubicBezTo>
                  <a:pt x="1101" y="1170"/>
                  <a:pt x="1101" y="1170"/>
                  <a:pt x="1101" y="1170"/>
                </a:cubicBezTo>
                <a:cubicBezTo>
                  <a:pt x="1126" y="1170"/>
                  <a:pt x="1146" y="1150"/>
                  <a:pt x="1146" y="1125"/>
                </a:cubicBezTo>
                <a:cubicBezTo>
                  <a:pt x="1146" y="1100"/>
                  <a:pt x="1126" y="1080"/>
                  <a:pt x="1101" y="1080"/>
                </a:cubicBezTo>
                <a:cubicBezTo>
                  <a:pt x="910" y="1080"/>
                  <a:pt x="910" y="1080"/>
                  <a:pt x="910" y="1080"/>
                </a:cubicBezTo>
                <a:cubicBezTo>
                  <a:pt x="917" y="990"/>
                  <a:pt x="917" y="990"/>
                  <a:pt x="917" y="990"/>
                </a:cubicBezTo>
                <a:cubicBezTo>
                  <a:pt x="921" y="990"/>
                  <a:pt x="921" y="990"/>
                  <a:pt x="921" y="990"/>
                </a:cubicBezTo>
                <a:cubicBezTo>
                  <a:pt x="944" y="990"/>
                  <a:pt x="964" y="972"/>
                  <a:pt x="966" y="949"/>
                </a:cubicBezTo>
                <a:cubicBezTo>
                  <a:pt x="993" y="619"/>
                  <a:pt x="993" y="619"/>
                  <a:pt x="993" y="619"/>
                </a:cubicBezTo>
                <a:cubicBezTo>
                  <a:pt x="994" y="606"/>
                  <a:pt x="990" y="594"/>
                  <a:pt x="982" y="584"/>
                </a:cubicBezTo>
                <a:cubicBezTo>
                  <a:pt x="974" y="576"/>
                  <a:pt x="964" y="571"/>
                  <a:pt x="952" y="570"/>
                </a:cubicBezTo>
                <a:cubicBezTo>
                  <a:pt x="962" y="450"/>
                  <a:pt x="962" y="450"/>
                  <a:pt x="962" y="450"/>
                </a:cubicBezTo>
                <a:cubicBezTo>
                  <a:pt x="1011" y="450"/>
                  <a:pt x="1011" y="450"/>
                  <a:pt x="1011" y="450"/>
                </a:cubicBezTo>
                <a:cubicBezTo>
                  <a:pt x="1036" y="450"/>
                  <a:pt x="1056" y="430"/>
                  <a:pt x="1056" y="405"/>
                </a:cubicBezTo>
                <a:cubicBezTo>
                  <a:pt x="1056" y="225"/>
                  <a:pt x="1056" y="225"/>
                  <a:pt x="1056" y="225"/>
                </a:cubicBezTo>
                <a:cubicBezTo>
                  <a:pt x="1056" y="200"/>
                  <a:pt x="1036" y="180"/>
                  <a:pt x="1011" y="180"/>
                </a:cubicBezTo>
                <a:cubicBezTo>
                  <a:pt x="953" y="180"/>
                  <a:pt x="953" y="180"/>
                  <a:pt x="953" y="180"/>
                </a:cubicBezTo>
                <a:cubicBezTo>
                  <a:pt x="904" y="31"/>
                  <a:pt x="904" y="31"/>
                  <a:pt x="904" y="31"/>
                </a:cubicBezTo>
                <a:cubicBezTo>
                  <a:pt x="898" y="12"/>
                  <a:pt x="880" y="0"/>
                  <a:pt x="861" y="0"/>
                </a:cubicBezTo>
                <a:cubicBezTo>
                  <a:pt x="285" y="0"/>
                  <a:pt x="285" y="0"/>
                  <a:pt x="285" y="0"/>
                </a:cubicBezTo>
                <a:cubicBezTo>
                  <a:pt x="266" y="0"/>
                  <a:pt x="248" y="12"/>
                  <a:pt x="242" y="31"/>
                </a:cubicBezTo>
                <a:cubicBezTo>
                  <a:pt x="193" y="180"/>
                  <a:pt x="193" y="180"/>
                  <a:pt x="193" y="180"/>
                </a:cubicBezTo>
                <a:cubicBezTo>
                  <a:pt x="135" y="180"/>
                  <a:pt x="135" y="180"/>
                  <a:pt x="135" y="180"/>
                </a:cubicBezTo>
                <a:cubicBezTo>
                  <a:pt x="110" y="180"/>
                  <a:pt x="90" y="200"/>
                  <a:pt x="90" y="225"/>
                </a:cubicBezTo>
                <a:cubicBezTo>
                  <a:pt x="90" y="405"/>
                  <a:pt x="90" y="405"/>
                  <a:pt x="90" y="405"/>
                </a:cubicBezTo>
                <a:cubicBezTo>
                  <a:pt x="90" y="430"/>
                  <a:pt x="110" y="450"/>
                  <a:pt x="135" y="450"/>
                </a:cubicBezTo>
                <a:cubicBezTo>
                  <a:pt x="184" y="450"/>
                  <a:pt x="184" y="450"/>
                  <a:pt x="184" y="450"/>
                </a:cubicBezTo>
                <a:cubicBezTo>
                  <a:pt x="194" y="570"/>
                  <a:pt x="194" y="570"/>
                  <a:pt x="194" y="570"/>
                </a:cubicBezTo>
                <a:cubicBezTo>
                  <a:pt x="182" y="571"/>
                  <a:pt x="172" y="576"/>
                  <a:pt x="164" y="584"/>
                </a:cubicBezTo>
                <a:cubicBezTo>
                  <a:pt x="156" y="594"/>
                  <a:pt x="152" y="606"/>
                  <a:pt x="153" y="619"/>
                </a:cubicBezTo>
                <a:cubicBezTo>
                  <a:pt x="180" y="949"/>
                  <a:pt x="180" y="949"/>
                  <a:pt x="180" y="949"/>
                </a:cubicBezTo>
                <a:cubicBezTo>
                  <a:pt x="182" y="972"/>
                  <a:pt x="202" y="990"/>
                  <a:pt x="225" y="990"/>
                </a:cubicBezTo>
                <a:cubicBezTo>
                  <a:pt x="229" y="990"/>
                  <a:pt x="229" y="990"/>
                  <a:pt x="229" y="990"/>
                </a:cubicBezTo>
                <a:cubicBezTo>
                  <a:pt x="236" y="1080"/>
                  <a:pt x="236" y="1080"/>
                  <a:pt x="236" y="1080"/>
                </a:cubicBezTo>
                <a:cubicBezTo>
                  <a:pt x="135" y="1080"/>
                  <a:pt x="135" y="1080"/>
                  <a:pt x="135" y="1080"/>
                </a:cubicBezTo>
                <a:cubicBezTo>
                  <a:pt x="61" y="1080"/>
                  <a:pt x="0" y="1141"/>
                  <a:pt x="0" y="1215"/>
                </a:cubicBezTo>
                <a:cubicBezTo>
                  <a:pt x="0" y="1401"/>
                  <a:pt x="0" y="1401"/>
                  <a:pt x="0" y="1401"/>
                </a:cubicBezTo>
                <a:cubicBezTo>
                  <a:pt x="0" y="1475"/>
                  <a:pt x="61" y="1536"/>
                  <a:pt x="135" y="1536"/>
                </a:cubicBezTo>
                <a:cubicBezTo>
                  <a:pt x="1101" y="1536"/>
                  <a:pt x="1101" y="1536"/>
                  <a:pt x="1101" y="1536"/>
                </a:cubicBezTo>
                <a:cubicBezTo>
                  <a:pt x="1126" y="1536"/>
                  <a:pt x="1146" y="1516"/>
                  <a:pt x="1146" y="1491"/>
                </a:cubicBezTo>
                <a:close/>
                <a:moveTo>
                  <a:pt x="317" y="90"/>
                </a:moveTo>
                <a:cubicBezTo>
                  <a:pt x="829" y="90"/>
                  <a:pt x="829" y="90"/>
                  <a:pt x="829" y="90"/>
                </a:cubicBezTo>
                <a:cubicBezTo>
                  <a:pt x="859" y="180"/>
                  <a:pt x="859" y="180"/>
                  <a:pt x="859" y="180"/>
                </a:cubicBezTo>
                <a:cubicBezTo>
                  <a:pt x="287" y="180"/>
                  <a:pt x="287" y="180"/>
                  <a:pt x="287" y="180"/>
                </a:cubicBezTo>
                <a:lnTo>
                  <a:pt x="317" y="90"/>
                </a:lnTo>
                <a:close/>
                <a:moveTo>
                  <a:pt x="180" y="360"/>
                </a:moveTo>
                <a:cubicBezTo>
                  <a:pt x="180" y="270"/>
                  <a:pt x="180" y="270"/>
                  <a:pt x="180" y="270"/>
                </a:cubicBezTo>
                <a:cubicBezTo>
                  <a:pt x="966" y="270"/>
                  <a:pt x="966" y="270"/>
                  <a:pt x="966" y="270"/>
                </a:cubicBezTo>
                <a:cubicBezTo>
                  <a:pt x="966" y="360"/>
                  <a:pt x="966" y="360"/>
                  <a:pt x="966" y="360"/>
                </a:cubicBezTo>
                <a:lnTo>
                  <a:pt x="180" y="360"/>
                </a:lnTo>
                <a:close/>
                <a:moveTo>
                  <a:pt x="266" y="900"/>
                </a:moveTo>
                <a:cubicBezTo>
                  <a:pt x="246" y="660"/>
                  <a:pt x="246" y="660"/>
                  <a:pt x="246" y="660"/>
                </a:cubicBezTo>
                <a:cubicBezTo>
                  <a:pt x="900" y="660"/>
                  <a:pt x="900" y="660"/>
                  <a:pt x="900" y="660"/>
                </a:cubicBezTo>
                <a:cubicBezTo>
                  <a:pt x="880" y="900"/>
                  <a:pt x="880" y="900"/>
                  <a:pt x="880" y="900"/>
                </a:cubicBezTo>
                <a:lnTo>
                  <a:pt x="266" y="900"/>
                </a:lnTo>
                <a:close/>
                <a:moveTo>
                  <a:pt x="827" y="990"/>
                </a:moveTo>
                <a:cubicBezTo>
                  <a:pt x="820" y="1080"/>
                  <a:pt x="820" y="1080"/>
                  <a:pt x="820" y="1080"/>
                </a:cubicBezTo>
                <a:cubicBezTo>
                  <a:pt x="326" y="1080"/>
                  <a:pt x="326" y="1080"/>
                  <a:pt x="326" y="1080"/>
                </a:cubicBezTo>
                <a:cubicBezTo>
                  <a:pt x="319" y="990"/>
                  <a:pt x="319" y="990"/>
                  <a:pt x="319" y="990"/>
                </a:cubicBezTo>
                <a:lnTo>
                  <a:pt x="827" y="990"/>
                </a:lnTo>
                <a:close/>
                <a:moveTo>
                  <a:pt x="274" y="450"/>
                </a:moveTo>
                <a:cubicBezTo>
                  <a:pt x="872" y="450"/>
                  <a:pt x="872" y="450"/>
                  <a:pt x="872" y="450"/>
                </a:cubicBezTo>
                <a:cubicBezTo>
                  <a:pt x="862" y="570"/>
                  <a:pt x="862" y="570"/>
                  <a:pt x="862" y="570"/>
                </a:cubicBezTo>
                <a:cubicBezTo>
                  <a:pt x="284" y="570"/>
                  <a:pt x="284" y="570"/>
                  <a:pt x="284" y="570"/>
                </a:cubicBezTo>
                <a:lnTo>
                  <a:pt x="274" y="450"/>
                </a:lnTo>
                <a:close/>
                <a:moveTo>
                  <a:pt x="966" y="1263"/>
                </a:moveTo>
                <a:cubicBezTo>
                  <a:pt x="225" y="1263"/>
                  <a:pt x="225" y="1263"/>
                  <a:pt x="225" y="1263"/>
                </a:cubicBezTo>
                <a:cubicBezTo>
                  <a:pt x="200" y="1263"/>
                  <a:pt x="180" y="1283"/>
                  <a:pt x="180" y="1308"/>
                </a:cubicBezTo>
                <a:cubicBezTo>
                  <a:pt x="180" y="1333"/>
                  <a:pt x="200" y="1353"/>
                  <a:pt x="225" y="1353"/>
                </a:cubicBezTo>
                <a:cubicBezTo>
                  <a:pt x="966" y="1353"/>
                  <a:pt x="966" y="1353"/>
                  <a:pt x="966" y="1353"/>
                </a:cubicBezTo>
                <a:cubicBezTo>
                  <a:pt x="966" y="1446"/>
                  <a:pt x="966" y="1446"/>
                  <a:pt x="966" y="1446"/>
                </a:cubicBezTo>
                <a:cubicBezTo>
                  <a:pt x="135" y="1446"/>
                  <a:pt x="135" y="1446"/>
                  <a:pt x="135" y="1446"/>
                </a:cubicBezTo>
                <a:cubicBezTo>
                  <a:pt x="110" y="1446"/>
                  <a:pt x="90" y="1426"/>
                  <a:pt x="90" y="1401"/>
                </a:cubicBezTo>
                <a:cubicBezTo>
                  <a:pt x="90" y="1215"/>
                  <a:pt x="90" y="1215"/>
                  <a:pt x="90" y="1215"/>
                </a:cubicBezTo>
                <a:cubicBezTo>
                  <a:pt x="90" y="1190"/>
                  <a:pt x="110" y="1170"/>
                  <a:pt x="135" y="1170"/>
                </a:cubicBezTo>
                <a:cubicBezTo>
                  <a:pt x="966" y="1170"/>
                  <a:pt x="966" y="1170"/>
                  <a:pt x="966" y="1170"/>
                </a:cubicBezTo>
                <a:lnTo>
                  <a:pt x="966" y="12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19805503" y="8346478"/>
            <a:ext cx="540187" cy="768328"/>
          </a:xfrm>
          <a:custGeom>
            <a:avLst/>
            <a:gdLst>
              <a:gd name="T0" fmla="*/ 1080 w 1080"/>
              <a:gd name="T1" fmla="*/ 180 h 1536"/>
              <a:gd name="T2" fmla="*/ 714 w 1080"/>
              <a:gd name="T3" fmla="*/ 135 h 1536"/>
              <a:gd name="T4" fmla="*/ 366 w 1080"/>
              <a:gd name="T5" fmla="*/ 135 h 1536"/>
              <a:gd name="T6" fmla="*/ 0 w 1080"/>
              <a:gd name="T7" fmla="*/ 180 h 1536"/>
              <a:gd name="T8" fmla="*/ 45 w 1080"/>
              <a:gd name="T9" fmla="*/ 1536 h 1536"/>
              <a:gd name="T10" fmla="*/ 1080 w 1080"/>
              <a:gd name="T11" fmla="*/ 1491 h 1536"/>
              <a:gd name="T12" fmla="*/ 90 w 1080"/>
              <a:gd name="T13" fmla="*/ 1446 h 1536"/>
              <a:gd name="T14" fmla="*/ 405 w 1080"/>
              <a:gd name="T15" fmla="*/ 225 h 1536"/>
              <a:gd name="T16" fmla="*/ 540 w 1080"/>
              <a:gd name="T17" fmla="*/ 90 h 1536"/>
              <a:gd name="T18" fmla="*/ 675 w 1080"/>
              <a:gd name="T19" fmla="*/ 225 h 1536"/>
              <a:gd name="T20" fmla="*/ 990 w 1080"/>
              <a:gd name="T21" fmla="*/ 1446 h 1536"/>
              <a:gd name="T22" fmla="*/ 315 w 1080"/>
              <a:gd name="T23" fmla="*/ 1125 h 1536"/>
              <a:gd name="T24" fmla="*/ 180 w 1080"/>
              <a:gd name="T25" fmla="*/ 1080 h 1536"/>
              <a:gd name="T26" fmla="*/ 315 w 1080"/>
              <a:gd name="T27" fmla="*/ 1035 h 1536"/>
              <a:gd name="T28" fmla="*/ 900 w 1080"/>
              <a:gd name="T29" fmla="*/ 1080 h 1536"/>
              <a:gd name="T30" fmla="*/ 495 w 1080"/>
              <a:gd name="T31" fmla="*/ 1125 h 1536"/>
              <a:gd name="T32" fmla="*/ 495 w 1080"/>
              <a:gd name="T33" fmla="*/ 1035 h 1536"/>
              <a:gd name="T34" fmla="*/ 900 w 1080"/>
              <a:gd name="T35" fmla="*/ 1080 h 1536"/>
              <a:gd name="T36" fmla="*/ 315 w 1080"/>
              <a:gd name="T37" fmla="*/ 1305 h 1536"/>
              <a:gd name="T38" fmla="*/ 180 w 1080"/>
              <a:gd name="T39" fmla="*/ 1260 h 1536"/>
              <a:gd name="T40" fmla="*/ 315 w 1080"/>
              <a:gd name="T41" fmla="*/ 1215 h 1536"/>
              <a:gd name="T42" fmla="*/ 900 w 1080"/>
              <a:gd name="T43" fmla="*/ 1260 h 1536"/>
              <a:gd name="T44" fmla="*/ 495 w 1080"/>
              <a:gd name="T45" fmla="*/ 1305 h 1536"/>
              <a:gd name="T46" fmla="*/ 495 w 1080"/>
              <a:gd name="T47" fmla="*/ 1215 h 1536"/>
              <a:gd name="T48" fmla="*/ 900 w 1080"/>
              <a:gd name="T49" fmla="*/ 1260 h 1536"/>
              <a:gd name="T50" fmla="*/ 180 w 1080"/>
              <a:gd name="T51" fmla="*/ 900 h 1536"/>
              <a:gd name="T52" fmla="*/ 855 w 1080"/>
              <a:gd name="T53" fmla="*/ 945 h 1536"/>
              <a:gd name="T54" fmla="*/ 900 w 1080"/>
              <a:gd name="T55" fmla="*/ 360 h 1536"/>
              <a:gd name="T56" fmla="*/ 225 w 1080"/>
              <a:gd name="T57" fmla="*/ 315 h 1536"/>
              <a:gd name="T58" fmla="*/ 450 w 1080"/>
              <a:gd name="T59" fmla="*/ 855 h 1536"/>
              <a:gd name="T60" fmla="*/ 630 w 1080"/>
              <a:gd name="T61" fmla="*/ 855 h 1536"/>
              <a:gd name="T62" fmla="*/ 495 w 1080"/>
              <a:gd name="T63" fmla="*/ 630 h 1536"/>
              <a:gd name="T64" fmla="*/ 585 w 1080"/>
              <a:gd name="T65" fmla="*/ 630 h 1536"/>
              <a:gd name="T66" fmla="*/ 495 w 1080"/>
              <a:gd name="T67" fmla="*/ 630 h 1536"/>
              <a:gd name="T68" fmla="*/ 810 w 1080"/>
              <a:gd name="T69" fmla="*/ 405 h 1536"/>
              <a:gd name="T70" fmla="*/ 720 w 1080"/>
              <a:gd name="T71" fmla="*/ 855 h 1536"/>
              <a:gd name="T72" fmla="*/ 675 w 1080"/>
              <a:gd name="T73" fmla="*/ 630 h 1536"/>
              <a:gd name="T74" fmla="*/ 405 w 1080"/>
              <a:gd name="T75" fmla="*/ 630 h 1536"/>
              <a:gd name="T76" fmla="*/ 360 w 1080"/>
              <a:gd name="T77" fmla="*/ 855 h 1536"/>
              <a:gd name="T78" fmla="*/ 270 w 1080"/>
              <a:gd name="T79" fmla="*/ 40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80" h="1536">
                <a:moveTo>
                  <a:pt x="1080" y="1491"/>
                </a:moveTo>
                <a:cubicBezTo>
                  <a:pt x="1080" y="180"/>
                  <a:pt x="1080" y="180"/>
                  <a:pt x="1080" y="180"/>
                </a:cubicBezTo>
                <a:cubicBezTo>
                  <a:pt x="1080" y="155"/>
                  <a:pt x="1060" y="135"/>
                  <a:pt x="1035" y="135"/>
                </a:cubicBezTo>
                <a:cubicBezTo>
                  <a:pt x="714" y="135"/>
                  <a:pt x="714" y="135"/>
                  <a:pt x="714" y="135"/>
                </a:cubicBezTo>
                <a:cubicBezTo>
                  <a:pt x="694" y="57"/>
                  <a:pt x="624" y="0"/>
                  <a:pt x="540" y="0"/>
                </a:cubicBezTo>
                <a:cubicBezTo>
                  <a:pt x="456" y="0"/>
                  <a:pt x="386" y="57"/>
                  <a:pt x="366" y="135"/>
                </a:cubicBezTo>
                <a:cubicBezTo>
                  <a:pt x="45" y="135"/>
                  <a:pt x="45" y="135"/>
                  <a:pt x="45" y="135"/>
                </a:cubicBezTo>
                <a:cubicBezTo>
                  <a:pt x="20" y="135"/>
                  <a:pt x="0" y="155"/>
                  <a:pt x="0" y="180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1035" y="1536"/>
                  <a:pt x="1035" y="1536"/>
                  <a:pt x="1035" y="1536"/>
                </a:cubicBezTo>
                <a:cubicBezTo>
                  <a:pt x="1060" y="1536"/>
                  <a:pt x="1080" y="1516"/>
                  <a:pt x="1080" y="1491"/>
                </a:cubicBezTo>
                <a:close/>
                <a:moveTo>
                  <a:pt x="990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225"/>
                  <a:pt x="90" y="225"/>
                  <a:pt x="90" y="225"/>
                </a:cubicBezTo>
                <a:cubicBezTo>
                  <a:pt x="405" y="225"/>
                  <a:pt x="405" y="225"/>
                  <a:pt x="405" y="225"/>
                </a:cubicBezTo>
                <a:cubicBezTo>
                  <a:pt x="430" y="225"/>
                  <a:pt x="450" y="205"/>
                  <a:pt x="450" y="180"/>
                </a:cubicBezTo>
                <a:cubicBezTo>
                  <a:pt x="450" y="130"/>
                  <a:pt x="490" y="90"/>
                  <a:pt x="540" y="90"/>
                </a:cubicBezTo>
                <a:cubicBezTo>
                  <a:pt x="590" y="90"/>
                  <a:pt x="630" y="130"/>
                  <a:pt x="630" y="180"/>
                </a:cubicBezTo>
                <a:cubicBezTo>
                  <a:pt x="630" y="205"/>
                  <a:pt x="650" y="225"/>
                  <a:pt x="675" y="225"/>
                </a:cubicBezTo>
                <a:cubicBezTo>
                  <a:pt x="990" y="225"/>
                  <a:pt x="990" y="225"/>
                  <a:pt x="990" y="225"/>
                </a:cubicBezTo>
                <a:lnTo>
                  <a:pt x="990" y="1446"/>
                </a:lnTo>
                <a:close/>
                <a:moveTo>
                  <a:pt x="360" y="1080"/>
                </a:moveTo>
                <a:cubicBezTo>
                  <a:pt x="360" y="1105"/>
                  <a:pt x="340" y="1125"/>
                  <a:pt x="315" y="1125"/>
                </a:cubicBezTo>
                <a:cubicBezTo>
                  <a:pt x="225" y="1125"/>
                  <a:pt x="225" y="1125"/>
                  <a:pt x="225" y="1125"/>
                </a:cubicBezTo>
                <a:cubicBezTo>
                  <a:pt x="200" y="1125"/>
                  <a:pt x="180" y="1105"/>
                  <a:pt x="180" y="1080"/>
                </a:cubicBezTo>
                <a:cubicBezTo>
                  <a:pt x="180" y="1055"/>
                  <a:pt x="200" y="1035"/>
                  <a:pt x="225" y="1035"/>
                </a:cubicBezTo>
                <a:cubicBezTo>
                  <a:pt x="315" y="1035"/>
                  <a:pt x="315" y="1035"/>
                  <a:pt x="315" y="1035"/>
                </a:cubicBezTo>
                <a:cubicBezTo>
                  <a:pt x="340" y="1035"/>
                  <a:pt x="360" y="1055"/>
                  <a:pt x="360" y="1080"/>
                </a:cubicBezTo>
                <a:close/>
                <a:moveTo>
                  <a:pt x="900" y="1080"/>
                </a:moveTo>
                <a:cubicBezTo>
                  <a:pt x="900" y="1105"/>
                  <a:pt x="880" y="1125"/>
                  <a:pt x="855" y="1125"/>
                </a:cubicBezTo>
                <a:cubicBezTo>
                  <a:pt x="495" y="1125"/>
                  <a:pt x="495" y="1125"/>
                  <a:pt x="495" y="1125"/>
                </a:cubicBezTo>
                <a:cubicBezTo>
                  <a:pt x="470" y="1125"/>
                  <a:pt x="450" y="1105"/>
                  <a:pt x="450" y="1080"/>
                </a:cubicBezTo>
                <a:cubicBezTo>
                  <a:pt x="450" y="1055"/>
                  <a:pt x="470" y="1035"/>
                  <a:pt x="495" y="1035"/>
                </a:cubicBezTo>
                <a:cubicBezTo>
                  <a:pt x="855" y="1035"/>
                  <a:pt x="855" y="1035"/>
                  <a:pt x="855" y="1035"/>
                </a:cubicBezTo>
                <a:cubicBezTo>
                  <a:pt x="880" y="1035"/>
                  <a:pt x="900" y="1055"/>
                  <a:pt x="900" y="1080"/>
                </a:cubicBezTo>
                <a:close/>
                <a:moveTo>
                  <a:pt x="360" y="1260"/>
                </a:moveTo>
                <a:cubicBezTo>
                  <a:pt x="360" y="1285"/>
                  <a:pt x="340" y="1305"/>
                  <a:pt x="315" y="1305"/>
                </a:cubicBezTo>
                <a:cubicBezTo>
                  <a:pt x="225" y="1305"/>
                  <a:pt x="225" y="1305"/>
                  <a:pt x="225" y="1305"/>
                </a:cubicBezTo>
                <a:cubicBezTo>
                  <a:pt x="200" y="1305"/>
                  <a:pt x="180" y="1285"/>
                  <a:pt x="180" y="1260"/>
                </a:cubicBezTo>
                <a:cubicBezTo>
                  <a:pt x="180" y="1235"/>
                  <a:pt x="200" y="1215"/>
                  <a:pt x="225" y="1215"/>
                </a:cubicBezTo>
                <a:cubicBezTo>
                  <a:pt x="315" y="1215"/>
                  <a:pt x="315" y="1215"/>
                  <a:pt x="315" y="1215"/>
                </a:cubicBezTo>
                <a:cubicBezTo>
                  <a:pt x="340" y="1215"/>
                  <a:pt x="360" y="1235"/>
                  <a:pt x="360" y="1260"/>
                </a:cubicBezTo>
                <a:close/>
                <a:moveTo>
                  <a:pt x="900" y="1260"/>
                </a:moveTo>
                <a:cubicBezTo>
                  <a:pt x="900" y="1285"/>
                  <a:pt x="880" y="1305"/>
                  <a:pt x="855" y="1305"/>
                </a:cubicBezTo>
                <a:cubicBezTo>
                  <a:pt x="495" y="1305"/>
                  <a:pt x="495" y="1305"/>
                  <a:pt x="495" y="1305"/>
                </a:cubicBezTo>
                <a:cubicBezTo>
                  <a:pt x="470" y="1305"/>
                  <a:pt x="450" y="1285"/>
                  <a:pt x="450" y="1260"/>
                </a:cubicBezTo>
                <a:cubicBezTo>
                  <a:pt x="450" y="1235"/>
                  <a:pt x="470" y="1215"/>
                  <a:pt x="495" y="1215"/>
                </a:cubicBezTo>
                <a:cubicBezTo>
                  <a:pt x="855" y="1215"/>
                  <a:pt x="855" y="1215"/>
                  <a:pt x="855" y="1215"/>
                </a:cubicBezTo>
                <a:cubicBezTo>
                  <a:pt x="880" y="1215"/>
                  <a:pt x="900" y="1235"/>
                  <a:pt x="900" y="1260"/>
                </a:cubicBezTo>
                <a:close/>
                <a:moveTo>
                  <a:pt x="180" y="360"/>
                </a:moveTo>
                <a:cubicBezTo>
                  <a:pt x="180" y="900"/>
                  <a:pt x="180" y="900"/>
                  <a:pt x="180" y="900"/>
                </a:cubicBezTo>
                <a:cubicBezTo>
                  <a:pt x="180" y="925"/>
                  <a:pt x="200" y="945"/>
                  <a:pt x="225" y="945"/>
                </a:cubicBezTo>
                <a:cubicBezTo>
                  <a:pt x="855" y="945"/>
                  <a:pt x="855" y="945"/>
                  <a:pt x="855" y="945"/>
                </a:cubicBezTo>
                <a:cubicBezTo>
                  <a:pt x="880" y="945"/>
                  <a:pt x="900" y="925"/>
                  <a:pt x="900" y="900"/>
                </a:cubicBezTo>
                <a:cubicBezTo>
                  <a:pt x="900" y="360"/>
                  <a:pt x="900" y="360"/>
                  <a:pt x="900" y="360"/>
                </a:cubicBezTo>
                <a:cubicBezTo>
                  <a:pt x="900" y="335"/>
                  <a:pt x="880" y="315"/>
                  <a:pt x="855" y="315"/>
                </a:cubicBezTo>
                <a:cubicBezTo>
                  <a:pt x="225" y="315"/>
                  <a:pt x="225" y="315"/>
                  <a:pt x="225" y="315"/>
                </a:cubicBezTo>
                <a:cubicBezTo>
                  <a:pt x="200" y="315"/>
                  <a:pt x="180" y="335"/>
                  <a:pt x="180" y="360"/>
                </a:cubicBezTo>
                <a:close/>
                <a:moveTo>
                  <a:pt x="450" y="855"/>
                </a:moveTo>
                <a:cubicBezTo>
                  <a:pt x="450" y="805"/>
                  <a:pt x="490" y="765"/>
                  <a:pt x="540" y="765"/>
                </a:cubicBezTo>
                <a:cubicBezTo>
                  <a:pt x="590" y="765"/>
                  <a:pt x="630" y="805"/>
                  <a:pt x="630" y="855"/>
                </a:cubicBezTo>
                <a:lnTo>
                  <a:pt x="450" y="855"/>
                </a:lnTo>
                <a:close/>
                <a:moveTo>
                  <a:pt x="495" y="630"/>
                </a:moveTo>
                <a:cubicBezTo>
                  <a:pt x="495" y="605"/>
                  <a:pt x="515" y="585"/>
                  <a:pt x="540" y="585"/>
                </a:cubicBezTo>
                <a:cubicBezTo>
                  <a:pt x="565" y="585"/>
                  <a:pt x="585" y="605"/>
                  <a:pt x="585" y="630"/>
                </a:cubicBezTo>
                <a:cubicBezTo>
                  <a:pt x="585" y="655"/>
                  <a:pt x="565" y="675"/>
                  <a:pt x="540" y="675"/>
                </a:cubicBezTo>
                <a:cubicBezTo>
                  <a:pt x="515" y="675"/>
                  <a:pt x="495" y="655"/>
                  <a:pt x="495" y="630"/>
                </a:cubicBezTo>
                <a:close/>
                <a:moveTo>
                  <a:pt x="270" y="405"/>
                </a:moveTo>
                <a:cubicBezTo>
                  <a:pt x="810" y="405"/>
                  <a:pt x="810" y="405"/>
                  <a:pt x="810" y="405"/>
                </a:cubicBezTo>
                <a:cubicBezTo>
                  <a:pt x="810" y="855"/>
                  <a:pt x="810" y="855"/>
                  <a:pt x="810" y="855"/>
                </a:cubicBezTo>
                <a:cubicBezTo>
                  <a:pt x="720" y="855"/>
                  <a:pt x="720" y="855"/>
                  <a:pt x="720" y="855"/>
                </a:cubicBezTo>
                <a:cubicBezTo>
                  <a:pt x="720" y="796"/>
                  <a:pt x="692" y="744"/>
                  <a:pt x="648" y="711"/>
                </a:cubicBezTo>
                <a:cubicBezTo>
                  <a:pt x="665" y="688"/>
                  <a:pt x="675" y="660"/>
                  <a:pt x="675" y="630"/>
                </a:cubicBezTo>
                <a:cubicBezTo>
                  <a:pt x="675" y="556"/>
                  <a:pt x="614" y="495"/>
                  <a:pt x="540" y="495"/>
                </a:cubicBezTo>
                <a:cubicBezTo>
                  <a:pt x="466" y="495"/>
                  <a:pt x="405" y="556"/>
                  <a:pt x="405" y="630"/>
                </a:cubicBezTo>
                <a:cubicBezTo>
                  <a:pt x="405" y="660"/>
                  <a:pt x="415" y="688"/>
                  <a:pt x="432" y="711"/>
                </a:cubicBezTo>
                <a:cubicBezTo>
                  <a:pt x="388" y="744"/>
                  <a:pt x="360" y="796"/>
                  <a:pt x="360" y="855"/>
                </a:cubicBezTo>
                <a:cubicBezTo>
                  <a:pt x="270" y="855"/>
                  <a:pt x="270" y="855"/>
                  <a:pt x="270" y="855"/>
                </a:cubicBezTo>
                <a:lnTo>
                  <a:pt x="270" y="4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8512629" y="8346631"/>
            <a:ext cx="607558" cy="768022"/>
          </a:xfrm>
          <a:custGeom>
            <a:avLst/>
            <a:gdLst>
              <a:gd name="T0" fmla="*/ 540 w 1215"/>
              <a:gd name="T1" fmla="*/ 1356 h 1536"/>
              <a:gd name="T2" fmla="*/ 405 w 1215"/>
              <a:gd name="T3" fmla="*/ 1311 h 1536"/>
              <a:gd name="T4" fmla="*/ 540 w 1215"/>
              <a:gd name="T5" fmla="*/ 1266 h 1536"/>
              <a:gd name="T6" fmla="*/ 45 w 1215"/>
              <a:gd name="T7" fmla="*/ 0 h 1536"/>
              <a:gd name="T8" fmla="*/ 990 w 1215"/>
              <a:gd name="T9" fmla="*/ 45 h 1536"/>
              <a:gd name="T10" fmla="*/ 1170 w 1215"/>
              <a:gd name="T11" fmla="*/ 273 h 1536"/>
              <a:gd name="T12" fmla="*/ 1215 w 1215"/>
              <a:gd name="T13" fmla="*/ 1038 h 1536"/>
              <a:gd name="T14" fmla="*/ 990 w 1215"/>
              <a:gd name="T15" fmla="*/ 1083 h 1536"/>
              <a:gd name="T16" fmla="*/ 945 w 1215"/>
              <a:gd name="T17" fmla="*/ 1536 h 1536"/>
              <a:gd name="T18" fmla="*/ 0 w 1215"/>
              <a:gd name="T19" fmla="*/ 1491 h 1536"/>
              <a:gd name="T20" fmla="*/ 45 w 1215"/>
              <a:gd name="T21" fmla="*/ 0 h 1536"/>
              <a:gd name="T22" fmla="*/ 810 w 1215"/>
              <a:gd name="T23" fmla="*/ 903 h 1536"/>
              <a:gd name="T24" fmla="*/ 765 w 1215"/>
              <a:gd name="T25" fmla="*/ 948 h 1536"/>
              <a:gd name="T26" fmla="*/ 1125 w 1215"/>
              <a:gd name="T27" fmla="*/ 993 h 1536"/>
              <a:gd name="T28" fmla="*/ 810 w 1215"/>
              <a:gd name="T29" fmla="*/ 363 h 1536"/>
              <a:gd name="T30" fmla="*/ 765 w 1215"/>
              <a:gd name="T31" fmla="*/ 408 h 1536"/>
              <a:gd name="T32" fmla="*/ 765 w 1215"/>
              <a:gd name="T33" fmla="*/ 821 h 1536"/>
              <a:gd name="T34" fmla="*/ 1125 w 1215"/>
              <a:gd name="T35" fmla="*/ 813 h 1536"/>
              <a:gd name="T36" fmla="*/ 810 w 1215"/>
              <a:gd name="T37" fmla="*/ 363 h 1536"/>
              <a:gd name="T38" fmla="*/ 900 w 1215"/>
              <a:gd name="T39" fmla="*/ 1446 h 1536"/>
              <a:gd name="T40" fmla="*/ 270 w 1215"/>
              <a:gd name="T41" fmla="*/ 1083 h 1536"/>
              <a:gd name="T42" fmla="*/ 225 w 1215"/>
              <a:gd name="T43" fmla="*/ 318 h 1536"/>
              <a:gd name="T44" fmla="*/ 630 w 1215"/>
              <a:gd name="T45" fmla="*/ 273 h 1536"/>
              <a:gd name="T46" fmla="*/ 810 w 1215"/>
              <a:gd name="T47" fmla="*/ 273 h 1536"/>
              <a:gd name="T48" fmla="*/ 900 w 1215"/>
              <a:gd name="T49" fmla="*/ 90 h 1536"/>
              <a:gd name="T50" fmla="*/ 90 w 1215"/>
              <a:gd name="T51" fmla="*/ 1446 h 1536"/>
              <a:gd name="T52" fmla="*/ 675 w 1215"/>
              <a:gd name="T53" fmla="*/ 408 h 1536"/>
              <a:gd name="T54" fmla="*/ 630 w 1215"/>
              <a:gd name="T55" fmla="*/ 363 h 1536"/>
              <a:gd name="T56" fmla="*/ 315 w 1215"/>
              <a:gd name="T57" fmla="*/ 813 h 1536"/>
              <a:gd name="T58" fmla="*/ 675 w 1215"/>
              <a:gd name="T59" fmla="*/ 821 h 1536"/>
              <a:gd name="T60" fmla="*/ 315 w 1215"/>
              <a:gd name="T61" fmla="*/ 903 h 1536"/>
              <a:gd name="T62" fmla="*/ 675 w 1215"/>
              <a:gd name="T63" fmla="*/ 993 h 1536"/>
              <a:gd name="T64" fmla="*/ 630 w 1215"/>
              <a:gd name="T65" fmla="*/ 903 h 1536"/>
              <a:gd name="T66" fmla="*/ 450 w 1215"/>
              <a:gd name="T67" fmla="*/ 633 h 1536"/>
              <a:gd name="T68" fmla="*/ 450 w 1215"/>
              <a:gd name="T69" fmla="*/ 723 h 1536"/>
              <a:gd name="T70" fmla="*/ 585 w 1215"/>
              <a:gd name="T71" fmla="*/ 678 h 1536"/>
              <a:gd name="T72" fmla="*/ 540 w 1215"/>
              <a:gd name="T73" fmla="*/ 453 h 1536"/>
              <a:gd name="T74" fmla="*/ 405 w 1215"/>
              <a:gd name="T75" fmla="*/ 498 h 1536"/>
              <a:gd name="T76" fmla="*/ 540 w 1215"/>
              <a:gd name="T77" fmla="*/ 543 h 1536"/>
              <a:gd name="T78" fmla="*/ 540 w 1215"/>
              <a:gd name="T79" fmla="*/ 453 h 1536"/>
              <a:gd name="T80" fmla="*/ 990 w 1215"/>
              <a:gd name="T81" fmla="*/ 723 h 1536"/>
              <a:gd name="T82" fmla="*/ 990 w 1215"/>
              <a:gd name="T83" fmla="*/ 633 h 1536"/>
              <a:gd name="T84" fmla="*/ 855 w 1215"/>
              <a:gd name="T85" fmla="*/ 678 h 1536"/>
              <a:gd name="T86" fmla="*/ 900 w 1215"/>
              <a:gd name="T87" fmla="*/ 543 h 1536"/>
              <a:gd name="T88" fmla="*/ 1035 w 1215"/>
              <a:gd name="T89" fmla="*/ 498 h 1536"/>
              <a:gd name="T90" fmla="*/ 900 w 1215"/>
              <a:gd name="T91" fmla="*/ 453 h 1536"/>
              <a:gd name="T92" fmla="*/ 900 w 1215"/>
              <a:gd name="T93" fmla="*/ 54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15" h="1536">
                <a:moveTo>
                  <a:pt x="585" y="1311"/>
                </a:moveTo>
                <a:cubicBezTo>
                  <a:pt x="585" y="1336"/>
                  <a:pt x="565" y="1356"/>
                  <a:pt x="540" y="1356"/>
                </a:cubicBezTo>
                <a:cubicBezTo>
                  <a:pt x="450" y="1356"/>
                  <a:pt x="450" y="1356"/>
                  <a:pt x="450" y="1356"/>
                </a:cubicBezTo>
                <a:cubicBezTo>
                  <a:pt x="425" y="1356"/>
                  <a:pt x="405" y="1336"/>
                  <a:pt x="405" y="1311"/>
                </a:cubicBezTo>
                <a:cubicBezTo>
                  <a:pt x="405" y="1286"/>
                  <a:pt x="425" y="1266"/>
                  <a:pt x="450" y="1266"/>
                </a:cubicBezTo>
                <a:cubicBezTo>
                  <a:pt x="540" y="1266"/>
                  <a:pt x="540" y="1266"/>
                  <a:pt x="540" y="1266"/>
                </a:cubicBezTo>
                <a:cubicBezTo>
                  <a:pt x="565" y="1266"/>
                  <a:pt x="585" y="1286"/>
                  <a:pt x="585" y="1311"/>
                </a:cubicBezTo>
                <a:close/>
                <a:moveTo>
                  <a:pt x="45" y="0"/>
                </a:moveTo>
                <a:cubicBezTo>
                  <a:pt x="945" y="0"/>
                  <a:pt x="945" y="0"/>
                  <a:pt x="945" y="0"/>
                </a:cubicBezTo>
                <a:cubicBezTo>
                  <a:pt x="970" y="0"/>
                  <a:pt x="990" y="20"/>
                  <a:pt x="990" y="45"/>
                </a:cubicBezTo>
                <a:cubicBezTo>
                  <a:pt x="990" y="273"/>
                  <a:pt x="990" y="273"/>
                  <a:pt x="990" y="273"/>
                </a:cubicBezTo>
                <a:cubicBezTo>
                  <a:pt x="1170" y="273"/>
                  <a:pt x="1170" y="273"/>
                  <a:pt x="1170" y="273"/>
                </a:cubicBezTo>
                <a:cubicBezTo>
                  <a:pt x="1195" y="273"/>
                  <a:pt x="1215" y="293"/>
                  <a:pt x="1215" y="318"/>
                </a:cubicBezTo>
                <a:cubicBezTo>
                  <a:pt x="1215" y="1038"/>
                  <a:pt x="1215" y="1038"/>
                  <a:pt x="1215" y="1038"/>
                </a:cubicBezTo>
                <a:cubicBezTo>
                  <a:pt x="1215" y="1063"/>
                  <a:pt x="1195" y="1083"/>
                  <a:pt x="1170" y="1083"/>
                </a:cubicBezTo>
                <a:cubicBezTo>
                  <a:pt x="990" y="1083"/>
                  <a:pt x="990" y="1083"/>
                  <a:pt x="990" y="1083"/>
                </a:cubicBezTo>
                <a:cubicBezTo>
                  <a:pt x="990" y="1491"/>
                  <a:pt x="990" y="1491"/>
                  <a:pt x="990" y="1491"/>
                </a:cubicBezTo>
                <a:cubicBezTo>
                  <a:pt x="990" y="1516"/>
                  <a:pt x="970" y="1536"/>
                  <a:pt x="945" y="1536"/>
                </a:cubicBezTo>
                <a:cubicBezTo>
                  <a:pt x="45" y="1536"/>
                  <a:pt x="45" y="1536"/>
                  <a:pt x="45" y="1536"/>
                </a:cubicBezTo>
                <a:cubicBezTo>
                  <a:pt x="20" y="1536"/>
                  <a:pt x="0" y="1516"/>
                  <a:pt x="0" y="1491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0"/>
                  <a:pt x="20" y="0"/>
                  <a:pt x="45" y="0"/>
                </a:cubicBezTo>
                <a:close/>
                <a:moveTo>
                  <a:pt x="1125" y="903"/>
                </a:moveTo>
                <a:cubicBezTo>
                  <a:pt x="810" y="903"/>
                  <a:pt x="810" y="903"/>
                  <a:pt x="810" y="903"/>
                </a:cubicBezTo>
                <a:cubicBezTo>
                  <a:pt x="785" y="903"/>
                  <a:pt x="765" y="923"/>
                  <a:pt x="765" y="948"/>
                </a:cubicBezTo>
                <a:cubicBezTo>
                  <a:pt x="765" y="948"/>
                  <a:pt x="765" y="948"/>
                  <a:pt x="765" y="948"/>
                </a:cubicBezTo>
                <a:cubicBezTo>
                  <a:pt x="765" y="993"/>
                  <a:pt x="765" y="993"/>
                  <a:pt x="765" y="993"/>
                </a:cubicBezTo>
                <a:cubicBezTo>
                  <a:pt x="1125" y="993"/>
                  <a:pt x="1125" y="993"/>
                  <a:pt x="1125" y="993"/>
                </a:cubicBezTo>
                <a:lnTo>
                  <a:pt x="1125" y="903"/>
                </a:lnTo>
                <a:close/>
                <a:moveTo>
                  <a:pt x="810" y="363"/>
                </a:moveTo>
                <a:cubicBezTo>
                  <a:pt x="785" y="363"/>
                  <a:pt x="765" y="383"/>
                  <a:pt x="765" y="408"/>
                </a:cubicBezTo>
                <a:cubicBezTo>
                  <a:pt x="765" y="408"/>
                  <a:pt x="765" y="408"/>
                  <a:pt x="765" y="408"/>
                </a:cubicBezTo>
                <a:cubicBezTo>
                  <a:pt x="765" y="408"/>
                  <a:pt x="765" y="408"/>
                  <a:pt x="765" y="408"/>
                </a:cubicBezTo>
                <a:cubicBezTo>
                  <a:pt x="765" y="821"/>
                  <a:pt x="765" y="821"/>
                  <a:pt x="765" y="821"/>
                </a:cubicBezTo>
                <a:cubicBezTo>
                  <a:pt x="779" y="816"/>
                  <a:pt x="794" y="813"/>
                  <a:pt x="810" y="813"/>
                </a:cubicBezTo>
                <a:cubicBezTo>
                  <a:pt x="1125" y="813"/>
                  <a:pt x="1125" y="813"/>
                  <a:pt x="1125" y="813"/>
                </a:cubicBezTo>
                <a:cubicBezTo>
                  <a:pt x="1125" y="363"/>
                  <a:pt x="1125" y="363"/>
                  <a:pt x="1125" y="363"/>
                </a:cubicBezTo>
                <a:lnTo>
                  <a:pt x="810" y="363"/>
                </a:lnTo>
                <a:close/>
                <a:moveTo>
                  <a:pt x="90" y="1446"/>
                </a:moveTo>
                <a:cubicBezTo>
                  <a:pt x="900" y="1446"/>
                  <a:pt x="900" y="1446"/>
                  <a:pt x="900" y="1446"/>
                </a:cubicBezTo>
                <a:cubicBezTo>
                  <a:pt x="900" y="1083"/>
                  <a:pt x="900" y="1083"/>
                  <a:pt x="900" y="1083"/>
                </a:cubicBezTo>
                <a:cubicBezTo>
                  <a:pt x="270" y="1083"/>
                  <a:pt x="270" y="1083"/>
                  <a:pt x="270" y="1083"/>
                </a:cubicBezTo>
                <a:cubicBezTo>
                  <a:pt x="245" y="1083"/>
                  <a:pt x="225" y="1063"/>
                  <a:pt x="225" y="1038"/>
                </a:cubicBezTo>
                <a:cubicBezTo>
                  <a:pt x="225" y="318"/>
                  <a:pt x="225" y="318"/>
                  <a:pt x="225" y="318"/>
                </a:cubicBezTo>
                <a:cubicBezTo>
                  <a:pt x="225" y="293"/>
                  <a:pt x="245" y="273"/>
                  <a:pt x="270" y="273"/>
                </a:cubicBezTo>
                <a:cubicBezTo>
                  <a:pt x="630" y="273"/>
                  <a:pt x="630" y="273"/>
                  <a:pt x="630" y="273"/>
                </a:cubicBezTo>
                <a:cubicBezTo>
                  <a:pt x="665" y="273"/>
                  <a:pt x="696" y="286"/>
                  <a:pt x="720" y="307"/>
                </a:cubicBezTo>
                <a:cubicBezTo>
                  <a:pt x="744" y="286"/>
                  <a:pt x="775" y="273"/>
                  <a:pt x="810" y="273"/>
                </a:cubicBezTo>
                <a:cubicBezTo>
                  <a:pt x="900" y="273"/>
                  <a:pt x="900" y="273"/>
                  <a:pt x="900" y="273"/>
                </a:cubicBezTo>
                <a:cubicBezTo>
                  <a:pt x="900" y="90"/>
                  <a:pt x="900" y="90"/>
                  <a:pt x="900" y="90"/>
                </a:cubicBezTo>
                <a:cubicBezTo>
                  <a:pt x="90" y="90"/>
                  <a:pt x="90" y="90"/>
                  <a:pt x="90" y="90"/>
                </a:cubicBezTo>
                <a:lnTo>
                  <a:pt x="90" y="1446"/>
                </a:lnTo>
                <a:close/>
                <a:moveTo>
                  <a:pt x="675" y="821"/>
                </a:moveTo>
                <a:cubicBezTo>
                  <a:pt x="675" y="408"/>
                  <a:pt x="675" y="408"/>
                  <a:pt x="675" y="408"/>
                </a:cubicBezTo>
                <a:cubicBezTo>
                  <a:pt x="675" y="408"/>
                  <a:pt x="675" y="408"/>
                  <a:pt x="675" y="408"/>
                </a:cubicBezTo>
                <a:cubicBezTo>
                  <a:pt x="675" y="383"/>
                  <a:pt x="655" y="363"/>
                  <a:pt x="630" y="363"/>
                </a:cubicBezTo>
                <a:cubicBezTo>
                  <a:pt x="315" y="363"/>
                  <a:pt x="315" y="363"/>
                  <a:pt x="315" y="363"/>
                </a:cubicBezTo>
                <a:cubicBezTo>
                  <a:pt x="315" y="813"/>
                  <a:pt x="315" y="813"/>
                  <a:pt x="315" y="813"/>
                </a:cubicBezTo>
                <a:cubicBezTo>
                  <a:pt x="630" y="813"/>
                  <a:pt x="630" y="813"/>
                  <a:pt x="630" y="813"/>
                </a:cubicBezTo>
                <a:cubicBezTo>
                  <a:pt x="646" y="813"/>
                  <a:pt x="661" y="816"/>
                  <a:pt x="675" y="821"/>
                </a:cubicBezTo>
                <a:close/>
                <a:moveTo>
                  <a:pt x="630" y="903"/>
                </a:moveTo>
                <a:cubicBezTo>
                  <a:pt x="315" y="903"/>
                  <a:pt x="315" y="903"/>
                  <a:pt x="315" y="903"/>
                </a:cubicBezTo>
                <a:cubicBezTo>
                  <a:pt x="315" y="993"/>
                  <a:pt x="315" y="993"/>
                  <a:pt x="315" y="993"/>
                </a:cubicBezTo>
                <a:cubicBezTo>
                  <a:pt x="675" y="993"/>
                  <a:pt x="675" y="993"/>
                  <a:pt x="675" y="993"/>
                </a:cubicBezTo>
                <a:cubicBezTo>
                  <a:pt x="675" y="948"/>
                  <a:pt x="675" y="948"/>
                  <a:pt x="675" y="948"/>
                </a:cubicBezTo>
                <a:cubicBezTo>
                  <a:pt x="675" y="923"/>
                  <a:pt x="655" y="903"/>
                  <a:pt x="630" y="903"/>
                </a:cubicBezTo>
                <a:close/>
                <a:moveTo>
                  <a:pt x="540" y="633"/>
                </a:moveTo>
                <a:cubicBezTo>
                  <a:pt x="450" y="633"/>
                  <a:pt x="450" y="633"/>
                  <a:pt x="450" y="633"/>
                </a:cubicBezTo>
                <a:cubicBezTo>
                  <a:pt x="425" y="633"/>
                  <a:pt x="405" y="653"/>
                  <a:pt x="405" y="678"/>
                </a:cubicBezTo>
                <a:cubicBezTo>
                  <a:pt x="405" y="703"/>
                  <a:pt x="425" y="723"/>
                  <a:pt x="450" y="723"/>
                </a:cubicBezTo>
                <a:cubicBezTo>
                  <a:pt x="540" y="723"/>
                  <a:pt x="540" y="723"/>
                  <a:pt x="540" y="723"/>
                </a:cubicBezTo>
                <a:cubicBezTo>
                  <a:pt x="565" y="723"/>
                  <a:pt x="585" y="703"/>
                  <a:pt x="585" y="678"/>
                </a:cubicBezTo>
                <a:cubicBezTo>
                  <a:pt x="585" y="653"/>
                  <a:pt x="565" y="633"/>
                  <a:pt x="540" y="633"/>
                </a:cubicBezTo>
                <a:close/>
                <a:moveTo>
                  <a:pt x="540" y="453"/>
                </a:moveTo>
                <a:cubicBezTo>
                  <a:pt x="450" y="453"/>
                  <a:pt x="450" y="453"/>
                  <a:pt x="450" y="453"/>
                </a:cubicBezTo>
                <a:cubicBezTo>
                  <a:pt x="425" y="453"/>
                  <a:pt x="405" y="473"/>
                  <a:pt x="405" y="498"/>
                </a:cubicBezTo>
                <a:cubicBezTo>
                  <a:pt x="405" y="523"/>
                  <a:pt x="425" y="543"/>
                  <a:pt x="450" y="543"/>
                </a:cubicBezTo>
                <a:cubicBezTo>
                  <a:pt x="540" y="543"/>
                  <a:pt x="540" y="543"/>
                  <a:pt x="540" y="543"/>
                </a:cubicBezTo>
                <a:cubicBezTo>
                  <a:pt x="565" y="543"/>
                  <a:pt x="585" y="523"/>
                  <a:pt x="585" y="498"/>
                </a:cubicBezTo>
                <a:cubicBezTo>
                  <a:pt x="585" y="473"/>
                  <a:pt x="565" y="453"/>
                  <a:pt x="540" y="453"/>
                </a:cubicBezTo>
                <a:close/>
                <a:moveTo>
                  <a:pt x="900" y="723"/>
                </a:moveTo>
                <a:cubicBezTo>
                  <a:pt x="990" y="723"/>
                  <a:pt x="990" y="723"/>
                  <a:pt x="990" y="723"/>
                </a:cubicBezTo>
                <a:cubicBezTo>
                  <a:pt x="1015" y="723"/>
                  <a:pt x="1035" y="703"/>
                  <a:pt x="1035" y="678"/>
                </a:cubicBezTo>
                <a:cubicBezTo>
                  <a:pt x="1035" y="653"/>
                  <a:pt x="1015" y="633"/>
                  <a:pt x="990" y="633"/>
                </a:cubicBezTo>
                <a:cubicBezTo>
                  <a:pt x="900" y="633"/>
                  <a:pt x="900" y="633"/>
                  <a:pt x="900" y="633"/>
                </a:cubicBezTo>
                <a:cubicBezTo>
                  <a:pt x="875" y="633"/>
                  <a:pt x="855" y="653"/>
                  <a:pt x="855" y="678"/>
                </a:cubicBezTo>
                <a:cubicBezTo>
                  <a:pt x="855" y="703"/>
                  <a:pt x="875" y="723"/>
                  <a:pt x="900" y="723"/>
                </a:cubicBezTo>
                <a:close/>
                <a:moveTo>
                  <a:pt x="900" y="543"/>
                </a:moveTo>
                <a:cubicBezTo>
                  <a:pt x="990" y="543"/>
                  <a:pt x="990" y="543"/>
                  <a:pt x="990" y="543"/>
                </a:cubicBezTo>
                <a:cubicBezTo>
                  <a:pt x="1015" y="543"/>
                  <a:pt x="1035" y="523"/>
                  <a:pt x="1035" y="498"/>
                </a:cubicBezTo>
                <a:cubicBezTo>
                  <a:pt x="1035" y="473"/>
                  <a:pt x="1015" y="453"/>
                  <a:pt x="990" y="453"/>
                </a:cubicBezTo>
                <a:cubicBezTo>
                  <a:pt x="900" y="453"/>
                  <a:pt x="900" y="453"/>
                  <a:pt x="900" y="453"/>
                </a:cubicBezTo>
                <a:cubicBezTo>
                  <a:pt x="875" y="453"/>
                  <a:pt x="855" y="473"/>
                  <a:pt x="855" y="498"/>
                </a:cubicBezTo>
                <a:cubicBezTo>
                  <a:pt x="855" y="523"/>
                  <a:pt x="875" y="543"/>
                  <a:pt x="900" y="5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3929610" y="8346631"/>
            <a:ext cx="768022" cy="768022"/>
          </a:xfrm>
          <a:custGeom>
            <a:avLst/>
            <a:gdLst>
              <a:gd name="T0" fmla="*/ 405 w 1536"/>
              <a:gd name="T1" fmla="*/ 816 h 1536"/>
              <a:gd name="T2" fmla="*/ 450 w 1536"/>
              <a:gd name="T3" fmla="*/ 225 h 1536"/>
              <a:gd name="T4" fmla="*/ 225 w 1536"/>
              <a:gd name="T5" fmla="*/ 180 h 1536"/>
              <a:gd name="T6" fmla="*/ 180 w 1536"/>
              <a:gd name="T7" fmla="*/ 771 h 1536"/>
              <a:gd name="T8" fmla="*/ 270 w 1536"/>
              <a:gd name="T9" fmla="*/ 270 h 1536"/>
              <a:gd name="T10" fmla="*/ 360 w 1536"/>
              <a:gd name="T11" fmla="*/ 726 h 1536"/>
              <a:gd name="T12" fmla="*/ 270 w 1536"/>
              <a:gd name="T13" fmla="*/ 270 h 1536"/>
              <a:gd name="T14" fmla="*/ 450 w 1536"/>
              <a:gd name="T15" fmla="*/ 1221 h 1536"/>
              <a:gd name="T16" fmla="*/ 180 w 1536"/>
              <a:gd name="T17" fmla="*/ 1221 h 1536"/>
              <a:gd name="T18" fmla="*/ 315 w 1536"/>
              <a:gd name="T19" fmla="*/ 1176 h 1536"/>
              <a:gd name="T20" fmla="*/ 315 w 1536"/>
              <a:gd name="T21" fmla="*/ 1266 h 1536"/>
              <a:gd name="T22" fmla="*/ 315 w 1536"/>
              <a:gd name="T23" fmla="*/ 1176 h 1536"/>
              <a:gd name="T24" fmla="*/ 225 w 1536"/>
              <a:gd name="T25" fmla="*/ 906 h 1536"/>
              <a:gd name="T26" fmla="*/ 450 w 1536"/>
              <a:gd name="T27" fmla="*/ 951 h 1536"/>
              <a:gd name="T28" fmla="*/ 225 w 1536"/>
              <a:gd name="T29" fmla="*/ 996 h 1536"/>
              <a:gd name="T30" fmla="*/ 1536 w 1536"/>
              <a:gd name="T31" fmla="*/ 1491 h 1536"/>
              <a:gd name="T32" fmla="*/ 1491 w 1536"/>
              <a:gd name="T33" fmla="*/ 636 h 1536"/>
              <a:gd name="T34" fmla="*/ 865 w 1536"/>
              <a:gd name="T35" fmla="*/ 521 h 1536"/>
              <a:gd name="T36" fmla="*/ 630 w 1536"/>
              <a:gd name="T37" fmla="*/ 501 h 1536"/>
              <a:gd name="T38" fmla="*/ 585 w 1536"/>
              <a:gd name="T39" fmla="*/ 0 h 1536"/>
              <a:gd name="T40" fmla="*/ 0 w 1536"/>
              <a:gd name="T41" fmla="*/ 45 h 1536"/>
              <a:gd name="T42" fmla="*/ 45 w 1536"/>
              <a:gd name="T43" fmla="*/ 1536 h 1536"/>
              <a:gd name="T44" fmla="*/ 1536 w 1536"/>
              <a:gd name="T45" fmla="*/ 1491 h 1536"/>
              <a:gd name="T46" fmla="*/ 90 w 1536"/>
              <a:gd name="T47" fmla="*/ 1446 h 1536"/>
              <a:gd name="T48" fmla="*/ 540 w 1536"/>
              <a:gd name="T49" fmla="*/ 90 h 1536"/>
              <a:gd name="T50" fmla="*/ 1446 w 1536"/>
              <a:gd name="T51" fmla="*/ 1446 h 1536"/>
              <a:gd name="T52" fmla="*/ 630 w 1536"/>
              <a:gd name="T53" fmla="*/ 591 h 1536"/>
              <a:gd name="T54" fmla="*/ 880 w 1536"/>
              <a:gd name="T55" fmla="*/ 706 h 1536"/>
              <a:gd name="T56" fmla="*/ 1446 w 1536"/>
              <a:gd name="T57" fmla="*/ 726 h 1536"/>
              <a:gd name="T58" fmla="*/ 1011 w 1536"/>
              <a:gd name="T59" fmla="*/ 1356 h 1536"/>
              <a:gd name="T60" fmla="*/ 1356 w 1536"/>
              <a:gd name="T61" fmla="*/ 1311 h 1536"/>
              <a:gd name="T62" fmla="*/ 1311 w 1536"/>
              <a:gd name="T63" fmla="*/ 1086 h 1536"/>
              <a:gd name="T64" fmla="*/ 966 w 1536"/>
              <a:gd name="T65" fmla="*/ 1131 h 1536"/>
              <a:gd name="T66" fmla="*/ 1011 w 1536"/>
              <a:gd name="T67" fmla="*/ 1356 h 1536"/>
              <a:gd name="T68" fmla="*/ 1266 w 1536"/>
              <a:gd name="T69" fmla="*/ 1176 h 1536"/>
              <a:gd name="T70" fmla="*/ 1056 w 1536"/>
              <a:gd name="T71" fmla="*/ 126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36" h="1536">
                <a:moveTo>
                  <a:pt x="225" y="816"/>
                </a:moveTo>
                <a:cubicBezTo>
                  <a:pt x="405" y="816"/>
                  <a:pt x="405" y="816"/>
                  <a:pt x="405" y="816"/>
                </a:cubicBezTo>
                <a:cubicBezTo>
                  <a:pt x="430" y="816"/>
                  <a:pt x="450" y="796"/>
                  <a:pt x="450" y="771"/>
                </a:cubicBezTo>
                <a:cubicBezTo>
                  <a:pt x="450" y="225"/>
                  <a:pt x="450" y="225"/>
                  <a:pt x="450" y="225"/>
                </a:cubicBezTo>
                <a:cubicBezTo>
                  <a:pt x="450" y="200"/>
                  <a:pt x="430" y="180"/>
                  <a:pt x="405" y="180"/>
                </a:cubicBezTo>
                <a:cubicBezTo>
                  <a:pt x="225" y="180"/>
                  <a:pt x="225" y="180"/>
                  <a:pt x="225" y="180"/>
                </a:cubicBezTo>
                <a:cubicBezTo>
                  <a:pt x="200" y="180"/>
                  <a:pt x="180" y="200"/>
                  <a:pt x="180" y="225"/>
                </a:cubicBezTo>
                <a:cubicBezTo>
                  <a:pt x="180" y="771"/>
                  <a:pt x="180" y="771"/>
                  <a:pt x="180" y="771"/>
                </a:cubicBezTo>
                <a:cubicBezTo>
                  <a:pt x="180" y="796"/>
                  <a:pt x="200" y="816"/>
                  <a:pt x="225" y="816"/>
                </a:cubicBezTo>
                <a:close/>
                <a:moveTo>
                  <a:pt x="270" y="270"/>
                </a:moveTo>
                <a:cubicBezTo>
                  <a:pt x="360" y="270"/>
                  <a:pt x="360" y="270"/>
                  <a:pt x="360" y="270"/>
                </a:cubicBezTo>
                <a:cubicBezTo>
                  <a:pt x="360" y="726"/>
                  <a:pt x="360" y="726"/>
                  <a:pt x="360" y="726"/>
                </a:cubicBezTo>
                <a:cubicBezTo>
                  <a:pt x="270" y="726"/>
                  <a:pt x="270" y="726"/>
                  <a:pt x="270" y="726"/>
                </a:cubicBezTo>
                <a:lnTo>
                  <a:pt x="270" y="270"/>
                </a:lnTo>
                <a:close/>
                <a:moveTo>
                  <a:pt x="315" y="1356"/>
                </a:moveTo>
                <a:cubicBezTo>
                  <a:pt x="389" y="1356"/>
                  <a:pt x="450" y="1295"/>
                  <a:pt x="450" y="1221"/>
                </a:cubicBezTo>
                <a:cubicBezTo>
                  <a:pt x="450" y="1146"/>
                  <a:pt x="389" y="1086"/>
                  <a:pt x="315" y="1086"/>
                </a:cubicBezTo>
                <a:cubicBezTo>
                  <a:pt x="241" y="1086"/>
                  <a:pt x="180" y="1146"/>
                  <a:pt x="180" y="1221"/>
                </a:cubicBezTo>
                <a:cubicBezTo>
                  <a:pt x="180" y="1295"/>
                  <a:pt x="241" y="1356"/>
                  <a:pt x="315" y="1356"/>
                </a:cubicBezTo>
                <a:close/>
                <a:moveTo>
                  <a:pt x="315" y="1176"/>
                </a:moveTo>
                <a:cubicBezTo>
                  <a:pt x="340" y="1176"/>
                  <a:pt x="360" y="1196"/>
                  <a:pt x="360" y="1221"/>
                </a:cubicBezTo>
                <a:cubicBezTo>
                  <a:pt x="360" y="1246"/>
                  <a:pt x="340" y="1266"/>
                  <a:pt x="315" y="1266"/>
                </a:cubicBezTo>
                <a:cubicBezTo>
                  <a:pt x="290" y="1266"/>
                  <a:pt x="270" y="1246"/>
                  <a:pt x="270" y="1221"/>
                </a:cubicBezTo>
                <a:cubicBezTo>
                  <a:pt x="270" y="1196"/>
                  <a:pt x="290" y="1176"/>
                  <a:pt x="315" y="1176"/>
                </a:cubicBezTo>
                <a:close/>
                <a:moveTo>
                  <a:pt x="180" y="951"/>
                </a:moveTo>
                <a:cubicBezTo>
                  <a:pt x="180" y="926"/>
                  <a:pt x="200" y="906"/>
                  <a:pt x="225" y="906"/>
                </a:cubicBezTo>
                <a:cubicBezTo>
                  <a:pt x="405" y="906"/>
                  <a:pt x="405" y="906"/>
                  <a:pt x="405" y="906"/>
                </a:cubicBezTo>
                <a:cubicBezTo>
                  <a:pt x="430" y="906"/>
                  <a:pt x="450" y="926"/>
                  <a:pt x="450" y="951"/>
                </a:cubicBezTo>
                <a:cubicBezTo>
                  <a:pt x="450" y="976"/>
                  <a:pt x="430" y="996"/>
                  <a:pt x="405" y="996"/>
                </a:cubicBezTo>
                <a:cubicBezTo>
                  <a:pt x="225" y="996"/>
                  <a:pt x="225" y="996"/>
                  <a:pt x="225" y="996"/>
                </a:cubicBezTo>
                <a:cubicBezTo>
                  <a:pt x="200" y="996"/>
                  <a:pt x="180" y="976"/>
                  <a:pt x="180" y="951"/>
                </a:cubicBezTo>
                <a:close/>
                <a:moveTo>
                  <a:pt x="1536" y="1491"/>
                </a:moveTo>
                <a:cubicBezTo>
                  <a:pt x="1536" y="681"/>
                  <a:pt x="1536" y="681"/>
                  <a:pt x="1536" y="681"/>
                </a:cubicBezTo>
                <a:cubicBezTo>
                  <a:pt x="1536" y="656"/>
                  <a:pt x="1516" y="636"/>
                  <a:pt x="1491" y="636"/>
                </a:cubicBezTo>
                <a:cubicBezTo>
                  <a:pt x="942" y="636"/>
                  <a:pt x="942" y="636"/>
                  <a:pt x="942" y="636"/>
                </a:cubicBezTo>
                <a:cubicBezTo>
                  <a:pt x="865" y="521"/>
                  <a:pt x="865" y="521"/>
                  <a:pt x="865" y="521"/>
                </a:cubicBezTo>
                <a:cubicBezTo>
                  <a:pt x="857" y="508"/>
                  <a:pt x="843" y="501"/>
                  <a:pt x="828" y="501"/>
                </a:cubicBezTo>
                <a:cubicBezTo>
                  <a:pt x="630" y="501"/>
                  <a:pt x="630" y="501"/>
                  <a:pt x="630" y="501"/>
                </a:cubicBezTo>
                <a:cubicBezTo>
                  <a:pt x="630" y="45"/>
                  <a:pt x="630" y="45"/>
                  <a:pt x="630" y="45"/>
                </a:cubicBezTo>
                <a:cubicBezTo>
                  <a:pt x="630" y="20"/>
                  <a:pt x="610" y="0"/>
                  <a:pt x="585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lose/>
                <a:moveTo>
                  <a:pt x="540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90"/>
                  <a:pt x="90" y="90"/>
                  <a:pt x="90" y="90"/>
                </a:cubicBezTo>
                <a:cubicBezTo>
                  <a:pt x="540" y="90"/>
                  <a:pt x="540" y="90"/>
                  <a:pt x="540" y="90"/>
                </a:cubicBezTo>
                <a:lnTo>
                  <a:pt x="540" y="1446"/>
                </a:lnTo>
                <a:close/>
                <a:moveTo>
                  <a:pt x="1446" y="1446"/>
                </a:moveTo>
                <a:cubicBezTo>
                  <a:pt x="630" y="1446"/>
                  <a:pt x="630" y="1446"/>
                  <a:pt x="630" y="1446"/>
                </a:cubicBezTo>
                <a:cubicBezTo>
                  <a:pt x="630" y="591"/>
                  <a:pt x="630" y="591"/>
                  <a:pt x="630" y="591"/>
                </a:cubicBezTo>
                <a:cubicBezTo>
                  <a:pt x="804" y="591"/>
                  <a:pt x="804" y="591"/>
                  <a:pt x="804" y="591"/>
                </a:cubicBezTo>
                <a:cubicBezTo>
                  <a:pt x="880" y="706"/>
                  <a:pt x="880" y="706"/>
                  <a:pt x="880" y="706"/>
                </a:cubicBezTo>
                <a:cubicBezTo>
                  <a:pt x="889" y="718"/>
                  <a:pt x="903" y="726"/>
                  <a:pt x="918" y="726"/>
                </a:cubicBezTo>
                <a:cubicBezTo>
                  <a:pt x="1446" y="726"/>
                  <a:pt x="1446" y="726"/>
                  <a:pt x="1446" y="726"/>
                </a:cubicBezTo>
                <a:lnTo>
                  <a:pt x="1446" y="1446"/>
                </a:lnTo>
                <a:close/>
                <a:moveTo>
                  <a:pt x="1011" y="1356"/>
                </a:moveTo>
                <a:cubicBezTo>
                  <a:pt x="1311" y="1356"/>
                  <a:pt x="1311" y="1356"/>
                  <a:pt x="1311" y="1356"/>
                </a:cubicBezTo>
                <a:cubicBezTo>
                  <a:pt x="1336" y="1356"/>
                  <a:pt x="1356" y="1336"/>
                  <a:pt x="1356" y="1311"/>
                </a:cubicBezTo>
                <a:cubicBezTo>
                  <a:pt x="1356" y="1131"/>
                  <a:pt x="1356" y="1131"/>
                  <a:pt x="1356" y="1131"/>
                </a:cubicBezTo>
                <a:cubicBezTo>
                  <a:pt x="1356" y="1106"/>
                  <a:pt x="1336" y="1086"/>
                  <a:pt x="1311" y="1086"/>
                </a:cubicBezTo>
                <a:cubicBezTo>
                  <a:pt x="1011" y="1086"/>
                  <a:pt x="1011" y="1086"/>
                  <a:pt x="1011" y="1086"/>
                </a:cubicBezTo>
                <a:cubicBezTo>
                  <a:pt x="986" y="1086"/>
                  <a:pt x="966" y="1106"/>
                  <a:pt x="966" y="1131"/>
                </a:cubicBezTo>
                <a:cubicBezTo>
                  <a:pt x="966" y="1311"/>
                  <a:pt x="966" y="1311"/>
                  <a:pt x="966" y="1311"/>
                </a:cubicBezTo>
                <a:cubicBezTo>
                  <a:pt x="966" y="1336"/>
                  <a:pt x="986" y="1356"/>
                  <a:pt x="1011" y="1356"/>
                </a:cubicBezTo>
                <a:close/>
                <a:moveTo>
                  <a:pt x="1056" y="1176"/>
                </a:moveTo>
                <a:cubicBezTo>
                  <a:pt x="1266" y="1176"/>
                  <a:pt x="1266" y="1176"/>
                  <a:pt x="1266" y="1176"/>
                </a:cubicBezTo>
                <a:cubicBezTo>
                  <a:pt x="1266" y="1266"/>
                  <a:pt x="1266" y="1266"/>
                  <a:pt x="1266" y="1266"/>
                </a:cubicBezTo>
                <a:cubicBezTo>
                  <a:pt x="1056" y="1266"/>
                  <a:pt x="1056" y="1266"/>
                  <a:pt x="1056" y="1266"/>
                </a:cubicBezTo>
                <a:lnTo>
                  <a:pt x="1056" y="1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6320874" y="8346631"/>
            <a:ext cx="488435" cy="768022"/>
          </a:xfrm>
          <a:custGeom>
            <a:avLst/>
            <a:gdLst>
              <a:gd name="T0" fmla="*/ 221 w 977"/>
              <a:gd name="T1" fmla="*/ 1510 h 1536"/>
              <a:gd name="T2" fmla="*/ 360 w 977"/>
              <a:gd name="T3" fmla="*/ 1220 h 1536"/>
              <a:gd name="T4" fmla="*/ 180 w 977"/>
              <a:gd name="T5" fmla="*/ 0 h 1536"/>
              <a:gd name="T6" fmla="*/ 0 w 977"/>
              <a:gd name="T7" fmla="*/ 1220 h 1536"/>
              <a:gd name="T8" fmla="*/ 140 w 977"/>
              <a:gd name="T9" fmla="*/ 1510 h 1536"/>
              <a:gd name="T10" fmla="*/ 90 w 977"/>
              <a:gd name="T11" fmla="*/ 180 h 1536"/>
              <a:gd name="T12" fmla="*/ 270 w 977"/>
              <a:gd name="T13" fmla="*/ 180 h 1536"/>
              <a:gd name="T14" fmla="*/ 90 w 977"/>
              <a:gd name="T15" fmla="*/ 270 h 1536"/>
              <a:gd name="T16" fmla="*/ 90 w 977"/>
              <a:gd name="T17" fmla="*/ 360 h 1536"/>
              <a:gd name="T18" fmla="*/ 270 w 977"/>
              <a:gd name="T19" fmla="*/ 1175 h 1536"/>
              <a:gd name="T20" fmla="*/ 90 w 977"/>
              <a:gd name="T21" fmla="*/ 360 h 1536"/>
              <a:gd name="T22" fmla="*/ 180 w 977"/>
              <a:gd name="T23" fmla="*/ 1389 h 1536"/>
              <a:gd name="T24" fmla="*/ 242 w 977"/>
              <a:gd name="T25" fmla="*/ 1265 h 1536"/>
              <a:gd name="T26" fmla="*/ 450 w 977"/>
              <a:gd name="T27" fmla="*/ 857 h 1536"/>
              <a:gd name="T28" fmla="*/ 585 w 977"/>
              <a:gd name="T29" fmla="*/ 1355 h 1536"/>
              <a:gd name="T30" fmla="*/ 630 w 977"/>
              <a:gd name="T31" fmla="*/ 1386 h 1536"/>
              <a:gd name="T32" fmla="*/ 930 w 977"/>
              <a:gd name="T33" fmla="*/ 1386 h 1536"/>
              <a:gd name="T34" fmla="*/ 973 w 977"/>
              <a:gd name="T35" fmla="*/ 221 h 1536"/>
              <a:gd name="T36" fmla="*/ 813 w 977"/>
              <a:gd name="T37" fmla="*/ 15 h 1536"/>
              <a:gd name="T38" fmla="*/ 747 w 977"/>
              <a:gd name="T39" fmla="*/ 14 h 1536"/>
              <a:gd name="T40" fmla="*/ 586 w 977"/>
              <a:gd name="T41" fmla="*/ 211 h 1536"/>
              <a:gd name="T42" fmla="*/ 630 w 977"/>
              <a:gd name="T43" fmla="*/ 1265 h 1536"/>
              <a:gd name="T44" fmla="*/ 540 w 977"/>
              <a:gd name="T45" fmla="*/ 1220 h 1536"/>
              <a:gd name="T46" fmla="*/ 495 w 977"/>
              <a:gd name="T47" fmla="*/ 812 h 1536"/>
              <a:gd name="T48" fmla="*/ 780 w 977"/>
              <a:gd name="T49" fmla="*/ 1446 h 1536"/>
              <a:gd name="T50" fmla="*/ 720 w 977"/>
              <a:gd name="T51" fmla="*/ 1355 h 1536"/>
              <a:gd name="T52" fmla="*/ 840 w 977"/>
              <a:gd name="T53" fmla="*/ 1386 h 1536"/>
              <a:gd name="T54" fmla="*/ 720 w 977"/>
              <a:gd name="T55" fmla="*/ 1265 h 1536"/>
              <a:gd name="T56" fmla="*/ 840 w 977"/>
              <a:gd name="T57" fmla="*/ 435 h 1536"/>
              <a:gd name="T58" fmla="*/ 735 w 977"/>
              <a:gd name="T59" fmla="*/ 156 h 1536"/>
              <a:gd name="T60" fmla="*/ 780 w 977"/>
              <a:gd name="T61" fmla="*/ 240 h 1536"/>
              <a:gd name="T62" fmla="*/ 825 w 977"/>
              <a:gd name="T63" fmla="*/ 161 h 1536"/>
              <a:gd name="T64" fmla="*/ 850 w 977"/>
              <a:gd name="T65" fmla="*/ 345 h 1536"/>
              <a:gd name="T66" fmla="*/ 679 w 977"/>
              <a:gd name="T67" fmla="*/ 21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77" h="1536">
                <a:moveTo>
                  <a:pt x="180" y="1534"/>
                </a:moveTo>
                <a:cubicBezTo>
                  <a:pt x="197" y="1534"/>
                  <a:pt x="213" y="1525"/>
                  <a:pt x="221" y="1510"/>
                </a:cubicBezTo>
                <a:cubicBezTo>
                  <a:pt x="355" y="1240"/>
                  <a:pt x="355" y="1240"/>
                  <a:pt x="355" y="1240"/>
                </a:cubicBezTo>
                <a:cubicBezTo>
                  <a:pt x="358" y="1234"/>
                  <a:pt x="360" y="1227"/>
                  <a:pt x="360" y="1220"/>
                </a:cubicBezTo>
                <a:cubicBezTo>
                  <a:pt x="360" y="180"/>
                  <a:pt x="360" y="180"/>
                  <a:pt x="360" y="180"/>
                </a:cubicBezTo>
                <a:cubicBezTo>
                  <a:pt x="360" y="81"/>
                  <a:pt x="279" y="0"/>
                  <a:pt x="180" y="0"/>
                </a:cubicBezTo>
                <a:cubicBezTo>
                  <a:pt x="81" y="0"/>
                  <a:pt x="0" y="81"/>
                  <a:pt x="0" y="180"/>
                </a:cubicBezTo>
                <a:cubicBezTo>
                  <a:pt x="0" y="1220"/>
                  <a:pt x="0" y="1220"/>
                  <a:pt x="0" y="1220"/>
                </a:cubicBezTo>
                <a:cubicBezTo>
                  <a:pt x="0" y="1227"/>
                  <a:pt x="2" y="1234"/>
                  <a:pt x="5" y="1240"/>
                </a:cubicBezTo>
                <a:cubicBezTo>
                  <a:pt x="140" y="1510"/>
                  <a:pt x="140" y="1510"/>
                  <a:pt x="140" y="1510"/>
                </a:cubicBezTo>
                <a:cubicBezTo>
                  <a:pt x="148" y="1525"/>
                  <a:pt x="163" y="1534"/>
                  <a:pt x="180" y="1534"/>
                </a:cubicBezTo>
                <a:close/>
                <a:moveTo>
                  <a:pt x="90" y="180"/>
                </a:moveTo>
                <a:cubicBezTo>
                  <a:pt x="90" y="130"/>
                  <a:pt x="131" y="90"/>
                  <a:pt x="180" y="90"/>
                </a:cubicBezTo>
                <a:cubicBezTo>
                  <a:pt x="230" y="90"/>
                  <a:pt x="270" y="130"/>
                  <a:pt x="270" y="180"/>
                </a:cubicBezTo>
                <a:cubicBezTo>
                  <a:pt x="270" y="270"/>
                  <a:pt x="270" y="270"/>
                  <a:pt x="270" y="270"/>
                </a:cubicBezTo>
                <a:cubicBezTo>
                  <a:pt x="90" y="270"/>
                  <a:pt x="90" y="270"/>
                  <a:pt x="90" y="270"/>
                </a:cubicBezTo>
                <a:lnTo>
                  <a:pt x="90" y="180"/>
                </a:lnTo>
                <a:close/>
                <a:moveTo>
                  <a:pt x="90" y="360"/>
                </a:moveTo>
                <a:cubicBezTo>
                  <a:pt x="270" y="360"/>
                  <a:pt x="270" y="360"/>
                  <a:pt x="270" y="360"/>
                </a:cubicBezTo>
                <a:cubicBezTo>
                  <a:pt x="270" y="1175"/>
                  <a:pt x="270" y="1175"/>
                  <a:pt x="270" y="1175"/>
                </a:cubicBezTo>
                <a:cubicBezTo>
                  <a:pt x="90" y="1175"/>
                  <a:pt x="90" y="1175"/>
                  <a:pt x="90" y="1175"/>
                </a:cubicBezTo>
                <a:lnTo>
                  <a:pt x="90" y="360"/>
                </a:lnTo>
                <a:close/>
                <a:moveTo>
                  <a:pt x="242" y="1265"/>
                </a:moveTo>
                <a:cubicBezTo>
                  <a:pt x="180" y="1389"/>
                  <a:pt x="180" y="1389"/>
                  <a:pt x="180" y="1389"/>
                </a:cubicBezTo>
                <a:cubicBezTo>
                  <a:pt x="118" y="1265"/>
                  <a:pt x="118" y="1265"/>
                  <a:pt x="118" y="1265"/>
                </a:cubicBezTo>
                <a:lnTo>
                  <a:pt x="242" y="1265"/>
                </a:lnTo>
                <a:close/>
                <a:moveTo>
                  <a:pt x="495" y="812"/>
                </a:moveTo>
                <a:cubicBezTo>
                  <a:pt x="470" y="812"/>
                  <a:pt x="450" y="832"/>
                  <a:pt x="450" y="857"/>
                </a:cubicBezTo>
                <a:cubicBezTo>
                  <a:pt x="450" y="1220"/>
                  <a:pt x="450" y="1220"/>
                  <a:pt x="450" y="1220"/>
                </a:cubicBezTo>
                <a:cubicBezTo>
                  <a:pt x="450" y="1294"/>
                  <a:pt x="511" y="1355"/>
                  <a:pt x="585" y="1355"/>
                </a:cubicBezTo>
                <a:cubicBezTo>
                  <a:pt x="630" y="1355"/>
                  <a:pt x="630" y="1355"/>
                  <a:pt x="630" y="1355"/>
                </a:cubicBezTo>
                <a:cubicBezTo>
                  <a:pt x="630" y="1386"/>
                  <a:pt x="630" y="1386"/>
                  <a:pt x="630" y="1386"/>
                </a:cubicBezTo>
                <a:cubicBezTo>
                  <a:pt x="630" y="1469"/>
                  <a:pt x="697" y="1536"/>
                  <a:pt x="780" y="1536"/>
                </a:cubicBezTo>
                <a:cubicBezTo>
                  <a:pt x="862" y="1536"/>
                  <a:pt x="930" y="1469"/>
                  <a:pt x="930" y="1386"/>
                </a:cubicBezTo>
                <a:cubicBezTo>
                  <a:pt x="930" y="395"/>
                  <a:pt x="930" y="395"/>
                  <a:pt x="930" y="395"/>
                </a:cubicBezTo>
                <a:cubicBezTo>
                  <a:pt x="973" y="221"/>
                  <a:pt x="973" y="221"/>
                  <a:pt x="973" y="221"/>
                </a:cubicBezTo>
                <a:cubicBezTo>
                  <a:pt x="977" y="206"/>
                  <a:pt x="973" y="191"/>
                  <a:pt x="963" y="179"/>
                </a:cubicBezTo>
                <a:cubicBezTo>
                  <a:pt x="813" y="15"/>
                  <a:pt x="813" y="15"/>
                  <a:pt x="813" y="15"/>
                </a:cubicBezTo>
                <a:cubicBezTo>
                  <a:pt x="805" y="5"/>
                  <a:pt x="793" y="0"/>
                  <a:pt x="780" y="0"/>
                </a:cubicBezTo>
                <a:cubicBezTo>
                  <a:pt x="768" y="0"/>
                  <a:pt x="756" y="5"/>
                  <a:pt x="747" y="14"/>
                </a:cubicBezTo>
                <a:cubicBezTo>
                  <a:pt x="597" y="170"/>
                  <a:pt x="597" y="170"/>
                  <a:pt x="597" y="170"/>
                </a:cubicBezTo>
                <a:cubicBezTo>
                  <a:pt x="587" y="181"/>
                  <a:pt x="583" y="196"/>
                  <a:pt x="586" y="211"/>
                </a:cubicBezTo>
                <a:cubicBezTo>
                  <a:pt x="630" y="395"/>
                  <a:pt x="630" y="395"/>
                  <a:pt x="630" y="395"/>
                </a:cubicBezTo>
                <a:cubicBezTo>
                  <a:pt x="630" y="1265"/>
                  <a:pt x="630" y="1265"/>
                  <a:pt x="630" y="1265"/>
                </a:cubicBezTo>
                <a:cubicBezTo>
                  <a:pt x="585" y="1265"/>
                  <a:pt x="585" y="1265"/>
                  <a:pt x="585" y="1265"/>
                </a:cubicBezTo>
                <a:cubicBezTo>
                  <a:pt x="560" y="1265"/>
                  <a:pt x="540" y="1245"/>
                  <a:pt x="540" y="1220"/>
                </a:cubicBezTo>
                <a:cubicBezTo>
                  <a:pt x="540" y="857"/>
                  <a:pt x="540" y="857"/>
                  <a:pt x="540" y="857"/>
                </a:cubicBezTo>
                <a:cubicBezTo>
                  <a:pt x="540" y="832"/>
                  <a:pt x="520" y="812"/>
                  <a:pt x="495" y="812"/>
                </a:cubicBezTo>
                <a:close/>
                <a:moveTo>
                  <a:pt x="840" y="1386"/>
                </a:moveTo>
                <a:cubicBezTo>
                  <a:pt x="840" y="1419"/>
                  <a:pt x="813" y="1446"/>
                  <a:pt x="780" y="1446"/>
                </a:cubicBezTo>
                <a:cubicBezTo>
                  <a:pt x="747" y="1446"/>
                  <a:pt x="720" y="1419"/>
                  <a:pt x="720" y="1386"/>
                </a:cubicBezTo>
                <a:cubicBezTo>
                  <a:pt x="720" y="1355"/>
                  <a:pt x="720" y="1355"/>
                  <a:pt x="720" y="1355"/>
                </a:cubicBezTo>
                <a:cubicBezTo>
                  <a:pt x="840" y="1355"/>
                  <a:pt x="840" y="1355"/>
                  <a:pt x="840" y="1355"/>
                </a:cubicBezTo>
                <a:lnTo>
                  <a:pt x="840" y="1386"/>
                </a:lnTo>
                <a:close/>
                <a:moveTo>
                  <a:pt x="840" y="1265"/>
                </a:moveTo>
                <a:cubicBezTo>
                  <a:pt x="720" y="1265"/>
                  <a:pt x="720" y="1265"/>
                  <a:pt x="720" y="1265"/>
                </a:cubicBezTo>
                <a:cubicBezTo>
                  <a:pt x="720" y="435"/>
                  <a:pt x="720" y="435"/>
                  <a:pt x="720" y="435"/>
                </a:cubicBezTo>
                <a:cubicBezTo>
                  <a:pt x="840" y="435"/>
                  <a:pt x="840" y="435"/>
                  <a:pt x="840" y="435"/>
                </a:cubicBezTo>
                <a:lnTo>
                  <a:pt x="840" y="1265"/>
                </a:lnTo>
                <a:close/>
                <a:moveTo>
                  <a:pt x="735" y="156"/>
                </a:moveTo>
                <a:cubicBezTo>
                  <a:pt x="735" y="195"/>
                  <a:pt x="735" y="195"/>
                  <a:pt x="735" y="195"/>
                </a:cubicBezTo>
                <a:cubicBezTo>
                  <a:pt x="735" y="220"/>
                  <a:pt x="755" y="240"/>
                  <a:pt x="780" y="240"/>
                </a:cubicBezTo>
                <a:cubicBezTo>
                  <a:pt x="805" y="240"/>
                  <a:pt x="825" y="220"/>
                  <a:pt x="825" y="195"/>
                </a:cubicBezTo>
                <a:cubicBezTo>
                  <a:pt x="825" y="161"/>
                  <a:pt x="825" y="161"/>
                  <a:pt x="825" y="161"/>
                </a:cubicBezTo>
                <a:cubicBezTo>
                  <a:pt x="880" y="222"/>
                  <a:pt x="880" y="222"/>
                  <a:pt x="880" y="222"/>
                </a:cubicBezTo>
                <a:cubicBezTo>
                  <a:pt x="850" y="345"/>
                  <a:pt x="850" y="345"/>
                  <a:pt x="850" y="345"/>
                </a:cubicBezTo>
                <a:cubicBezTo>
                  <a:pt x="710" y="345"/>
                  <a:pt x="710" y="345"/>
                  <a:pt x="710" y="345"/>
                </a:cubicBezTo>
                <a:cubicBezTo>
                  <a:pt x="679" y="214"/>
                  <a:pt x="679" y="214"/>
                  <a:pt x="679" y="214"/>
                </a:cubicBezTo>
                <a:lnTo>
                  <a:pt x="735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1677987" y="8346478"/>
            <a:ext cx="768328" cy="768328"/>
          </a:xfrm>
          <a:custGeom>
            <a:avLst/>
            <a:gdLst>
              <a:gd name="T0" fmla="*/ 1401 w 1536"/>
              <a:gd name="T1" fmla="*/ 738 h 1536"/>
              <a:gd name="T2" fmla="*/ 1322 w 1536"/>
              <a:gd name="T3" fmla="*/ 695 h 1536"/>
              <a:gd name="T4" fmla="*/ 1175 w 1536"/>
              <a:gd name="T5" fmla="*/ 726 h 1536"/>
              <a:gd name="T6" fmla="*/ 1228 w 1536"/>
              <a:gd name="T7" fmla="*/ 633 h 1536"/>
              <a:gd name="T8" fmla="*/ 1228 w 1536"/>
              <a:gd name="T9" fmla="*/ 543 h 1536"/>
              <a:gd name="T10" fmla="*/ 1174 w 1536"/>
              <a:gd name="T11" fmla="*/ 143 h 1536"/>
              <a:gd name="T12" fmla="*/ 813 w 1536"/>
              <a:gd name="T13" fmla="*/ 98 h 1536"/>
              <a:gd name="T14" fmla="*/ 768 w 1536"/>
              <a:gd name="T15" fmla="*/ 0 h 1536"/>
              <a:gd name="T16" fmla="*/ 723 w 1536"/>
              <a:gd name="T17" fmla="*/ 98 h 1536"/>
              <a:gd name="T18" fmla="*/ 451 w 1536"/>
              <a:gd name="T19" fmla="*/ 45 h 1536"/>
              <a:gd name="T20" fmla="*/ 361 w 1536"/>
              <a:gd name="T21" fmla="*/ 45 h 1536"/>
              <a:gd name="T22" fmla="*/ 45 w 1536"/>
              <a:gd name="T23" fmla="*/ 98 h 1536"/>
              <a:gd name="T24" fmla="*/ 0 w 1536"/>
              <a:gd name="T25" fmla="*/ 1130 h 1536"/>
              <a:gd name="T26" fmla="*/ 726 w 1536"/>
              <a:gd name="T27" fmla="*/ 1174 h 1536"/>
              <a:gd name="T28" fmla="*/ 1536 w 1536"/>
              <a:gd name="T29" fmla="*/ 1130 h 1536"/>
              <a:gd name="T30" fmla="*/ 1032 w 1536"/>
              <a:gd name="T31" fmla="*/ 633 h 1536"/>
              <a:gd name="T32" fmla="*/ 1085 w 1536"/>
              <a:gd name="T33" fmla="*/ 723 h 1536"/>
              <a:gd name="T34" fmla="*/ 813 w 1536"/>
              <a:gd name="T35" fmla="*/ 460 h 1536"/>
              <a:gd name="T36" fmla="*/ 1084 w 1536"/>
              <a:gd name="T37" fmla="*/ 543 h 1536"/>
              <a:gd name="T38" fmla="*/ 987 w 1536"/>
              <a:gd name="T39" fmla="*/ 588 h 1536"/>
              <a:gd name="T40" fmla="*/ 361 w 1536"/>
              <a:gd name="T41" fmla="*/ 1085 h 1536"/>
              <a:gd name="T42" fmla="*/ 90 w 1536"/>
              <a:gd name="T43" fmla="*/ 813 h 1536"/>
              <a:gd name="T44" fmla="*/ 361 w 1536"/>
              <a:gd name="T45" fmla="*/ 1085 h 1536"/>
              <a:gd name="T46" fmla="*/ 90 w 1536"/>
              <a:gd name="T47" fmla="*/ 723 h 1536"/>
              <a:gd name="T48" fmla="*/ 361 w 1536"/>
              <a:gd name="T49" fmla="*/ 460 h 1536"/>
              <a:gd name="T50" fmla="*/ 723 w 1536"/>
              <a:gd name="T51" fmla="*/ 1085 h 1536"/>
              <a:gd name="T52" fmla="*/ 451 w 1536"/>
              <a:gd name="T53" fmla="*/ 813 h 1536"/>
              <a:gd name="T54" fmla="*/ 723 w 1536"/>
              <a:gd name="T55" fmla="*/ 1085 h 1536"/>
              <a:gd name="T56" fmla="*/ 451 w 1536"/>
              <a:gd name="T57" fmla="*/ 723 h 1536"/>
              <a:gd name="T58" fmla="*/ 723 w 1536"/>
              <a:gd name="T59" fmla="*/ 460 h 1536"/>
              <a:gd name="T60" fmla="*/ 90 w 1536"/>
              <a:gd name="T61" fmla="*/ 370 h 1536"/>
              <a:gd name="T62" fmla="*/ 361 w 1536"/>
              <a:gd name="T63" fmla="*/ 188 h 1536"/>
              <a:gd name="T64" fmla="*/ 406 w 1536"/>
              <a:gd name="T65" fmla="*/ 282 h 1536"/>
              <a:gd name="T66" fmla="*/ 451 w 1536"/>
              <a:gd name="T67" fmla="*/ 188 h 1536"/>
              <a:gd name="T68" fmla="*/ 723 w 1536"/>
              <a:gd name="T69" fmla="*/ 237 h 1536"/>
              <a:gd name="T70" fmla="*/ 813 w 1536"/>
              <a:gd name="T71" fmla="*/ 237 h 1536"/>
              <a:gd name="T72" fmla="*/ 1084 w 1536"/>
              <a:gd name="T73" fmla="*/ 188 h 1536"/>
              <a:gd name="T74" fmla="*/ 90 w 1536"/>
              <a:gd name="T75" fmla="*/ 370 h 1536"/>
              <a:gd name="T76" fmla="*/ 876 w 1536"/>
              <a:gd name="T77" fmla="*/ 813 h 1536"/>
              <a:gd name="T78" fmla="*/ 813 w 1536"/>
              <a:gd name="T79" fmla="*/ 813 h 1536"/>
              <a:gd name="T80" fmla="*/ 814 w 1536"/>
              <a:gd name="T81" fmla="*/ 1130 h 1536"/>
              <a:gd name="T82" fmla="*/ 1446 w 1536"/>
              <a:gd name="T83" fmla="*/ 1130 h 1536"/>
              <a:gd name="T84" fmla="*/ 1281 w 1536"/>
              <a:gd name="T85" fmla="*/ 1025 h 1536"/>
              <a:gd name="T86" fmla="*/ 1130 w 1536"/>
              <a:gd name="T87" fmla="*/ 1240 h 1536"/>
              <a:gd name="T88" fmla="*/ 1066 w 1536"/>
              <a:gd name="T89" fmla="*/ 1240 h 1536"/>
              <a:gd name="T90" fmla="*/ 979 w 1536"/>
              <a:gd name="T91" fmla="*/ 1089 h 1536"/>
              <a:gd name="T92" fmla="*/ 1098 w 1536"/>
              <a:gd name="T93" fmla="*/ 1144 h 1536"/>
              <a:gd name="T94" fmla="*/ 1281 w 1536"/>
              <a:gd name="T95" fmla="*/ 102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36" h="1536">
                <a:moveTo>
                  <a:pt x="1367" y="800"/>
                </a:moveTo>
                <a:cubicBezTo>
                  <a:pt x="1401" y="738"/>
                  <a:pt x="1401" y="738"/>
                  <a:pt x="1401" y="738"/>
                </a:cubicBezTo>
                <a:cubicBezTo>
                  <a:pt x="1412" y="716"/>
                  <a:pt x="1404" y="689"/>
                  <a:pt x="1383" y="677"/>
                </a:cubicBezTo>
                <a:cubicBezTo>
                  <a:pt x="1361" y="665"/>
                  <a:pt x="1333" y="673"/>
                  <a:pt x="1322" y="695"/>
                </a:cubicBezTo>
                <a:cubicBezTo>
                  <a:pt x="1288" y="756"/>
                  <a:pt x="1288" y="756"/>
                  <a:pt x="1288" y="756"/>
                </a:cubicBezTo>
                <a:cubicBezTo>
                  <a:pt x="1253" y="740"/>
                  <a:pt x="1215" y="730"/>
                  <a:pt x="1175" y="726"/>
                </a:cubicBezTo>
                <a:cubicBezTo>
                  <a:pt x="1175" y="633"/>
                  <a:pt x="1175" y="633"/>
                  <a:pt x="1175" y="633"/>
                </a:cubicBezTo>
                <a:cubicBezTo>
                  <a:pt x="1228" y="633"/>
                  <a:pt x="1228" y="633"/>
                  <a:pt x="1228" y="633"/>
                </a:cubicBezTo>
                <a:cubicBezTo>
                  <a:pt x="1253" y="633"/>
                  <a:pt x="1273" y="613"/>
                  <a:pt x="1273" y="588"/>
                </a:cubicBezTo>
                <a:cubicBezTo>
                  <a:pt x="1273" y="563"/>
                  <a:pt x="1253" y="543"/>
                  <a:pt x="1228" y="543"/>
                </a:cubicBezTo>
                <a:cubicBezTo>
                  <a:pt x="1174" y="543"/>
                  <a:pt x="1174" y="543"/>
                  <a:pt x="1174" y="543"/>
                </a:cubicBezTo>
                <a:cubicBezTo>
                  <a:pt x="1174" y="143"/>
                  <a:pt x="1174" y="143"/>
                  <a:pt x="1174" y="143"/>
                </a:cubicBezTo>
                <a:cubicBezTo>
                  <a:pt x="1174" y="118"/>
                  <a:pt x="1154" y="98"/>
                  <a:pt x="1129" y="98"/>
                </a:cubicBezTo>
                <a:cubicBezTo>
                  <a:pt x="813" y="98"/>
                  <a:pt x="813" y="98"/>
                  <a:pt x="813" y="98"/>
                </a:cubicBezTo>
                <a:cubicBezTo>
                  <a:pt x="813" y="45"/>
                  <a:pt x="813" y="45"/>
                  <a:pt x="813" y="45"/>
                </a:cubicBezTo>
                <a:cubicBezTo>
                  <a:pt x="813" y="20"/>
                  <a:pt x="793" y="0"/>
                  <a:pt x="768" y="0"/>
                </a:cubicBezTo>
                <a:cubicBezTo>
                  <a:pt x="743" y="0"/>
                  <a:pt x="723" y="20"/>
                  <a:pt x="723" y="45"/>
                </a:cubicBezTo>
                <a:cubicBezTo>
                  <a:pt x="723" y="98"/>
                  <a:pt x="723" y="98"/>
                  <a:pt x="723" y="98"/>
                </a:cubicBezTo>
                <a:cubicBezTo>
                  <a:pt x="451" y="98"/>
                  <a:pt x="451" y="98"/>
                  <a:pt x="451" y="98"/>
                </a:cubicBezTo>
                <a:cubicBezTo>
                  <a:pt x="451" y="45"/>
                  <a:pt x="451" y="45"/>
                  <a:pt x="451" y="45"/>
                </a:cubicBezTo>
                <a:cubicBezTo>
                  <a:pt x="451" y="20"/>
                  <a:pt x="431" y="0"/>
                  <a:pt x="406" y="0"/>
                </a:cubicBezTo>
                <a:cubicBezTo>
                  <a:pt x="382" y="0"/>
                  <a:pt x="361" y="20"/>
                  <a:pt x="361" y="45"/>
                </a:cubicBezTo>
                <a:cubicBezTo>
                  <a:pt x="361" y="98"/>
                  <a:pt x="361" y="98"/>
                  <a:pt x="361" y="98"/>
                </a:cubicBezTo>
                <a:cubicBezTo>
                  <a:pt x="45" y="98"/>
                  <a:pt x="45" y="98"/>
                  <a:pt x="45" y="98"/>
                </a:cubicBezTo>
                <a:cubicBezTo>
                  <a:pt x="20" y="98"/>
                  <a:pt x="0" y="118"/>
                  <a:pt x="0" y="143"/>
                </a:cubicBezTo>
                <a:cubicBezTo>
                  <a:pt x="0" y="1130"/>
                  <a:pt x="0" y="1130"/>
                  <a:pt x="0" y="1130"/>
                </a:cubicBezTo>
                <a:cubicBezTo>
                  <a:pt x="0" y="1154"/>
                  <a:pt x="20" y="1174"/>
                  <a:pt x="45" y="1174"/>
                </a:cubicBezTo>
                <a:cubicBezTo>
                  <a:pt x="726" y="1174"/>
                  <a:pt x="726" y="1174"/>
                  <a:pt x="726" y="1174"/>
                </a:cubicBezTo>
                <a:cubicBezTo>
                  <a:pt x="749" y="1377"/>
                  <a:pt x="921" y="1536"/>
                  <a:pt x="1130" y="1536"/>
                </a:cubicBezTo>
                <a:cubicBezTo>
                  <a:pt x="1354" y="1536"/>
                  <a:pt x="1536" y="1353"/>
                  <a:pt x="1536" y="1130"/>
                </a:cubicBezTo>
                <a:cubicBezTo>
                  <a:pt x="1536" y="994"/>
                  <a:pt x="1469" y="874"/>
                  <a:pt x="1367" y="800"/>
                </a:cubicBezTo>
                <a:close/>
                <a:moveTo>
                  <a:pt x="1032" y="633"/>
                </a:moveTo>
                <a:cubicBezTo>
                  <a:pt x="1085" y="633"/>
                  <a:pt x="1085" y="633"/>
                  <a:pt x="1085" y="633"/>
                </a:cubicBezTo>
                <a:cubicBezTo>
                  <a:pt x="1085" y="723"/>
                  <a:pt x="1085" y="723"/>
                  <a:pt x="1085" y="723"/>
                </a:cubicBezTo>
                <a:cubicBezTo>
                  <a:pt x="813" y="723"/>
                  <a:pt x="813" y="723"/>
                  <a:pt x="813" y="723"/>
                </a:cubicBezTo>
                <a:cubicBezTo>
                  <a:pt x="813" y="460"/>
                  <a:pt x="813" y="460"/>
                  <a:pt x="813" y="460"/>
                </a:cubicBezTo>
                <a:cubicBezTo>
                  <a:pt x="1084" y="460"/>
                  <a:pt x="1084" y="460"/>
                  <a:pt x="1084" y="460"/>
                </a:cubicBezTo>
                <a:cubicBezTo>
                  <a:pt x="1084" y="543"/>
                  <a:pt x="1084" y="543"/>
                  <a:pt x="1084" y="543"/>
                </a:cubicBezTo>
                <a:cubicBezTo>
                  <a:pt x="1032" y="543"/>
                  <a:pt x="1032" y="543"/>
                  <a:pt x="1032" y="543"/>
                </a:cubicBezTo>
                <a:cubicBezTo>
                  <a:pt x="1007" y="543"/>
                  <a:pt x="987" y="563"/>
                  <a:pt x="987" y="588"/>
                </a:cubicBezTo>
                <a:cubicBezTo>
                  <a:pt x="987" y="613"/>
                  <a:pt x="1007" y="633"/>
                  <a:pt x="1032" y="633"/>
                </a:cubicBezTo>
                <a:close/>
                <a:moveTo>
                  <a:pt x="361" y="1085"/>
                </a:moveTo>
                <a:cubicBezTo>
                  <a:pt x="90" y="1085"/>
                  <a:pt x="90" y="1085"/>
                  <a:pt x="90" y="1085"/>
                </a:cubicBezTo>
                <a:cubicBezTo>
                  <a:pt x="90" y="813"/>
                  <a:pt x="90" y="813"/>
                  <a:pt x="90" y="813"/>
                </a:cubicBezTo>
                <a:cubicBezTo>
                  <a:pt x="361" y="813"/>
                  <a:pt x="361" y="813"/>
                  <a:pt x="361" y="813"/>
                </a:cubicBezTo>
                <a:lnTo>
                  <a:pt x="361" y="1085"/>
                </a:lnTo>
                <a:close/>
                <a:moveTo>
                  <a:pt x="361" y="723"/>
                </a:moveTo>
                <a:cubicBezTo>
                  <a:pt x="90" y="723"/>
                  <a:pt x="90" y="723"/>
                  <a:pt x="90" y="723"/>
                </a:cubicBezTo>
                <a:cubicBezTo>
                  <a:pt x="90" y="460"/>
                  <a:pt x="90" y="460"/>
                  <a:pt x="90" y="460"/>
                </a:cubicBezTo>
                <a:cubicBezTo>
                  <a:pt x="361" y="460"/>
                  <a:pt x="361" y="460"/>
                  <a:pt x="361" y="460"/>
                </a:cubicBezTo>
                <a:lnTo>
                  <a:pt x="361" y="723"/>
                </a:lnTo>
                <a:close/>
                <a:moveTo>
                  <a:pt x="723" y="1085"/>
                </a:moveTo>
                <a:cubicBezTo>
                  <a:pt x="451" y="1085"/>
                  <a:pt x="451" y="1085"/>
                  <a:pt x="451" y="1085"/>
                </a:cubicBezTo>
                <a:cubicBezTo>
                  <a:pt x="451" y="813"/>
                  <a:pt x="451" y="813"/>
                  <a:pt x="451" y="813"/>
                </a:cubicBezTo>
                <a:cubicBezTo>
                  <a:pt x="723" y="813"/>
                  <a:pt x="723" y="813"/>
                  <a:pt x="723" y="813"/>
                </a:cubicBezTo>
                <a:lnTo>
                  <a:pt x="723" y="1085"/>
                </a:lnTo>
                <a:close/>
                <a:moveTo>
                  <a:pt x="723" y="723"/>
                </a:moveTo>
                <a:cubicBezTo>
                  <a:pt x="451" y="723"/>
                  <a:pt x="451" y="723"/>
                  <a:pt x="451" y="723"/>
                </a:cubicBezTo>
                <a:cubicBezTo>
                  <a:pt x="451" y="460"/>
                  <a:pt x="451" y="460"/>
                  <a:pt x="451" y="460"/>
                </a:cubicBezTo>
                <a:cubicBezTo>
                  <a:pt x="723" y="460"/>
                  <a:pt x="723" y="460"/>
                  <a:pt x="723" y="460"/>
                </a:cubicBezTo>
                <a:lnTo>
                  <a:pt x="723" y="723"/>
                </a:lnTo>
                <a:close/>
                <a:moveTo>
                  <a:pt x="90" y="370"/>
                </a:moveTo>
                <a:cubicBezTo>
                  <a:pt x="90" y="188"/>
                  <a:pt x="90" y="188"/>
                  <a:pt x="90" y="188"/>
                </a:cubicBezTo>
                <a:cubicBezTo>
                  <a:pt x="361" y="188"/>
                  <a:pt x="361" y="188"/>
                  <a:pt x="361" y="188"/>
                </a:cubicBezTo>
                <a:cubicBezTo>
                  <a:pt x="361" y="237"/>
                  <a:pt x="361" y="237"/>
                  <a:pt x="361" y="237"/>
                </a:cubicBezTo>
                <a:cubicBezTo>
                  <a:pt x="361" y="262"/>
                  <a:pt x="382" y="282"/>
                  <a:pt x="406" y="282"/>
                </a:cubicBezTo>
                <a:cubicBezTo>
                  <a:pt x="431" y="282"/>
                  <a:pt x="451" y="262"/>
                  <a:pt x="451" y="237"/>
                </a:cubicBezTo>
                <a:cubicBezTo>
                  <a:pt x="451" y="188"/>
                  <a:pt x="451" y="188"/>
                  <a:pt x="451" y="188"/>
                </a:cubicBezTo>
                <a:cubicBezTo>
                  <a:pt x="723" y="188"/>
                  <a:pt x="723" y="188"/>
                  <a:pt x="723" y="188"/>
                </a:cubicBezTo>
                <a:cubicBezTo>
                  <a:pt x="723" y="237"/>
                  <a:pt x="723" y="237"/>
                  <a:pt x="723" y="237"/>
                </a:cubicBezTo>
                <a:cubicBezTo>
                  <a:pt x="723" y="262"/>
                  <a:pt x="743" y="282"/>
                  <a:pt x="768" y="282"/>
                </a:cubicBezTo>
                <a:cubicBezTo>
                  <a:pt x="793" y="282"/>
                  <a:pt x="813" y="262"/>
                  <a:pt x="813" y="237"/>
                </a:cubicBezTo>
                <a:cubicBezTo>
                  <a:pt x="813" y="188"/>
                  <a:pt x="813" y="188"/>
                  <a:pt x="813" y="188"/>
                </a:cubicBezTo>
                <a:cubicBezTo>
                  <a:pt x="1084" y="188"/>
                  <a:pt x="1084" y="188"/>
                  <a:pt x="1084" y="188"/>
                </a:cubicBezTo>
                <a:cubicBezTo>
                  <a:pt x="1084" y="370"/>
                  <a:pt x="1084" y="370"/>
                  <a:pt x="1084" y="370"/>
                </a:cubicBezTo>
                <a:lnTo>
                  <a:pt x="90" y="370"/>
                </a:lnTo>
                <a:close/>
                <a:moveTo>
                  <a:pt x="813" y="813"/>
                </a:moveTo>
                <a:cubicBezTo>
                  <a:pt x="876" y="813"/>
                  <a:pt x="876" y="813"/>
                  <a:pt x="876" y="813"/>
                </a:cubicBezTo>
                <a:cubicBezTo>
                  <a:pt x="852" y="832"/>
                  <a:pt x="831" y="853"/>
                  <a:pt x="813" y="876"/>
                </a:cubicBezTo>
                <a:lnTo>
                  <a:pt x="813" y="813"/>
                </a:lnTo>
                <a:close/>
                <a:moveTo>
                  <a:pt x="1130" y="1446"/>
                </a:moveTo>
                <a:cubicBezTo>
                  <a:pt x="956" y="1446"/>
                  <a:pt x="814" y="1304"/>
                  <a:pt x="814" y="1130"/>
                </a:cubicBezTo>
                <a:cubicBezTo>
                  <a:pt x="814" y="955"/>
                  <a:pt x="956" y="813"/>
                  <a:pt x="1130" y="813"/>
                </a:cubicBezTo>
                <a:cubicBezTo>
                  <a:pt x="1304" y="813"/>
                  <a:pt x="1446" y="955"/>
                  <a:pt x="1446" y="1130"/>
                </a:cubicBezTo>
                <a:cubicBezTo>
                  <a:pt x="1446" y="1304"/>
                  <a:pt x="1304" y="1446"/>
                  <a:pt x="1130" y="1446"/>
                </a:cubicBezTo>
                <a:close/>
                <a:moveTo>
                  <a:pt x="1281" y="1025"/>
                </a:moveTo>
                <a:cubicBezTo>
                  <a:pt x="1298" y="1043"/>
                  <a:pt x="1298" y="1071"/>
                  <a:pt x="1281" y="1089"/>
                </a:cubicBezTo>
                <a:cubicBezTo>
                  <a:pt x="1130" y="1240"/>
                  <a:pt x="1130" y="1240"/>
                  <a:pt x="1130" y="1240"/>
                </a:cubicBezTo>
                <a:cubicBezTo>
                  <a:pt x="1121" y="1248"/>
                  <a:pt x="1110" y="1253"/>
                  <a:pt x="1098" y="1253"/>
                </a:cubicBezTo>
                <a:cubicBezTo>
                  <a:pt x="1087" y="1253"/>
                  <a:pt x="1075" y="1248"/>
                  <a:pt x="1066" y="1240"/>
                </a:cubicBezTo>
                <a:cubicBezTo>
                  <a:pt x="979" y="1153"/>
                  <a:pt x="979" y="1153"/>
                  <a:pt x="979" y="1153"/>
                </a:cubicBezTo>
                <a:cubicBezTo>
                  <a:pt x="961" y="1135"/>
                  <a:pt x="961" y="1107"/>
                  <a:pt x="979" y="1089"/>
                </a:cubicBezTo>
                <a:cubicBezTo>
                  <a:pt x="996" y="1072"/>
                  <a:pt x="1025" y="1072"/>
                  <a:pt x="1043" y="1089"/>
                </a:cubicBezTo>
                <a:cubicBezTo>
                  <a:pt x="1098" y="1144"/>
                  <a:pt x="1098" y="1144"/>
                  <a:pt x="1098" y="1144"/>
                </a:cubicBezTo>
                <a:cubicBezTo>
                  <a:pt x="1217" y="1025"/>
                  <a:pt x="1217" y="1025"/>
                  <a:pt x="1217" y="1025"/>
                </a:cubicBezTo>
                <a:cubicBezTo>
                  <a:pt x="1235" y="1008"/>
                  <a:pt x="1263" y="1008"/>
                  <a:pt x="1281" y="10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13030575" y="8346631"/>
            <a:ext cx="581529" cy="768022"/>
          </a:xfrm>
          <a:custGeom>
            <a:avLst/>
            <a:gdLst>
              <a:gd name="T0" fmla="*/ 107 w 1163"/>
              <a:gd name="T1" fmla="*/ 842 h 1536"/>
              <a:gd name="T2" fmla="*/ 9 w 1163"/>
              <a:gd name="T3" fmla="*/ 1116 h 1536"/>
              <a:gd name="T4" fmla="*/ 107 w 1163"/>
              <a:gd name="T5" fmla="*/ 1137 h 1536"/>
              <a:gd name="T6" fmla="*/ 152 w 1163"/>
              <a:gd name="T7" fmla="*/ 1420 h 1536"/>
              <a:gd name="T8" fmla="*/ 365 w 1163"/>
              <a:gd name="T9" fmla="*/ 1491 h 1536"/>
              <a:gd name="T10" fmla="*/ 920 w 1163"/>
              <a:gd name="T11" fmla="*/ 1536 h 1536"/>
              <a:gd name="T12" fmla="*/ 965 w 1163"/>
              <a:gd name="T13" fmla="*/ 1293 h 1536"/>
              <a:gd name="T14" fmla="*/ 1163 w 1163"/>
              <a:gd name="T15" fmla="*/ 762 h 1536"/>
              <a:gd name="T16" fmla="*/ 914 w 1163"/>
              <a:gd name="T17" fmla="*/ 281 h 1536"/>
              <a:gd name="T18" fmla="*/ 353 w 1163"/>
              <a:gd name="T19" fmla="*/ 281 h 1536"/>
              <a:gd name="T20" fmla="*/ 107 w 1163"/>
              <a:gd name="T21" fmla="*/ 762 h 1536"/>
              <a:gd name="T22" fmla="*/ 824 w 1163"/>
              <a:gd name="T23" fmla="*/ 281 h 1536"/>
              <a:gd name="T24" fmla="*/ 701 w 1163"/>
              <a:gd name="T25" fmla="*/ 531 h 1536"/>
              <a:gd name="T26" fmla="*/ 517 w 1163"/>
              <a:gd name="T27" fmla="*/ 458 h 1536"/>
              <a:gd name="T28" fmla="*/ 446 w 1163"/>
              <a:gd name="T29" fmla="*/ 318 h 1536"/>
              <a:gd name="T30" fmla="*/ 634 w 1163"/>
              <a:gd name="T31" fmla="*/ 90 h 1536"/>
              <a:gd name="T32" fmla="*/ 694 w 1163"/>
              <a:gd name="T33" fmla="*/ 711 h 1536"/>
              <a:gd name="T34" fmla="*/ 574 w 1163"/>
              <a:gd name="T35" fmla="*/ 621 h 1536"/>
              <a:gd name="T36" fmla="*/ 378 w 1163"/>
              <a:gd name="T37" fmla="*/ 407 h 1536"/>
              <a:gd name="T38" fmla="*/ 484 w 1163"/>
              <a:gd name="T39" fmla="*/ 576 h 1536"/>
              <a:gd name="T40" fmla="*/ 529 w 1163"/>
              <a:gd name="T41" fmla="*/ 801 h 1536"/>
              <a:gd name="T42" fmla="*/ 784 w 1163"/>
              <a:gd name="T43" fmla="*/ 756 h 1536"/>
              <a:gd name="T44" fmla="*/ 784 w 1163"/>
              <a:gd name="T45" fmla="*/ 576 h 1536"/>
              <a:gd name="T46" fmla="*/ 823 w 1163"/>
              <a:gd name="T47" fmla="*/ 506 h 1536"/>
              <a:gd name="T48" fmla="*/ 1073 w 1163"/>
              <a:gd name="T49" fmla="*/ 762 h 1536"/>
              <a:gd name="T50" fmla="*/ 875 w 1163"/>
              <a:gd name="T51" fmla="*/ 1293 h 1536"/>
              <a:gd name="T52" fmla="*/ 455 w 1163"/>
              <a:gd name="T53" fmla="*/ 1446 h 1536"/>
              <a:gd name="T54" fmla="*/ 410 w 1163"/>
              <a:gd name="T55" fmla="*/ 1330 h 1536"/>
              <a:gd name="T56" fmla="*/ 197 w 1163"/>
              <a:gd name="T57" fmla="*/ 1092 h 1536"/>
              <a:gd name="T58" fmla="*/ 116 w 1163"/>
              <a:gd name="T59" fmla="*/ 1047 h 1536"/>
              <a:gd name="T60" fmla="*/ 197 w 1163"/>
              <a:gd name="T61" fmla="*/ 852 h 1536"/>
              <a:gd name="T62" fmla="*/ 378 w 1163"/>
              <a:gd name="T63" fmla="*/ 407 h 1536"/>
              <a:gd name="T64" fmla="*/ 603 w 1163"/>
              <a:gd name="T65" fmla="*/ 267 h 1536"/>
              <a:gd name="T66" fmla="*/ 664 w 1163"/>
              <a:gd name="T67" fmla="*/ 267 h 1536"/>
              <a:gd name="T68" fmla="*/ 705 w 1163"/>
              <a:gd name="T69" fmla="*/ 347 h 1536"/>
              <a:gd name="T70" fmla="*/ 634 w 1163"/>
              <a:gd name="T71" fmla="*/ 378 h 1536"/>
              <a:gd name="T72" fmla="*/ 562 w 1163"/>
              <a:gd name="T73" fmla="*/ 34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63" h="1536">
                <a:moveTo>
                  <a:pt x="107" y="762"/>
                </a:moveTo>
                <a:cubicBezTo>
                  <a:pt x="107" y="842"/>
                  <a:pt x="107" y="842"/>
                  <a:pt x="107" y="842"/>
                </a:cubicBezTo>
                <a:cubicBezTo>
                  <a:pt x="6" y="1074"/>
                  <a:pt x="6" y="1074"/>
                  <a:pt x="6" y="1074"/>
                </a:cubicBezTo>
                <a:cubicBezTo>
                  <a:pt x="0" y="1088"/>
                  <a:pt x="1" y="1104"/>
                  <a:pt x="9" y="1116"/>
                </a:cubicBezTo>
                <a:cubicBezTo>
                  <a:pt x="18" y="1129"/>
                  <a:pt x="32" y="1137"/>
                  <a:pt x="47" y="1137"/>
                </a:cubicBezTo>
                <a:cubicBezTo>
                  <a:pt x="107" y="1137"/>
                  <a:pt x="107" y="1137"/>
                  <a:pt x="107" y="1137"/>
                </a:cubicBezTo>
                <a:cubicBezTo>
                  <a:pt x="107" y="1375"/>
                  <a:pt x="107" y="1375"/>
                  <a:pt x="107" y="1375"/>
                </a:cubicBezTo>
                <a:cubicBezTo>
                  <a:pt x="107" y="1400"/>
                  <a:pt x="127" y="1420"/>
                  <a:pt x="152" y="1420"/>
                </a:cubicBezTo>
                <a:cubicBezTo>
                  <a:pt x="365" y="1420"/>
                  <a:pt x="365" y="1420"/>
                  <a:pt x="365" y="1420"/>
                </a:cubicBezTo>
                <a:cubicBezTo>
                  <a:pt x="365" y="1491"/>
                  <a:pt x="365" y="1491"/>
                  <a:pt x="365" y="1491"/>
                </a:cubicBezTo>
                <a:cubicBezTo>
                  <a:pt x="365" y="1516"/>
                  <a:pt x="385" y="1536"/>
                  <a:pt x="410" y="1536"/>
                </a:cubicBezTo>
                <a:cubicBezTo>
                  <a:pt x="920" y="1536"/>
                  <a:pt x="920" y="1536"/>
                  <a:pt x="920" y="1536"/>
                </a:cubicBezTo>
                <a:cubicBezTo>
                  <a:pt x="944" y="1536"/>
                  <a:pt x="965" y="1516"/>
                  <a:pt x="965" y="1491"/>
                </a:cubicBezTo>
                <a:cubicBezTo>
                  <a:pt x="965" y="1293"/>
                  <a:pt x="965" y="1293"/>
                  <a:pt x="965" y="1293"/>
                </a:cubicBezTo>
                <a:cubicBezTo>
                  <a:pt x="965" y="1221"/>
                  <a:pt x="1001" y="1164"/>
                  <a:pt x="1044" y="1099"/>
                </a:cubicBezTo>
                <a:cubicBezTo>
                  <a:pt x="1100" y="1013"/>
                  <a:pt x="1163" y="915"/>
                  <a:pt x="1163" y="762"/>
                </a:cubicBezTo>
                <a:cubicBezTo>
                  <a:pt x="1163" y="578"/>
                  <a:pt x="1068" y="409"/>
                  <a:pt x="913" y="313"/>
                </a:cubicBezTo>
                <a:cubicBezTo>
                  <a:pt x="914" y="303"/>
                  <a:pt x="914" y="292"/>
                  <a:pt x="914" y="281"/>
                </a:cubicBezTo>
                <a:cubicBezTo>
                  <a:pt x="914" y="126"/>
                  <a:pt x="788" y="0"/>
                  <a:pt x="634" y="0"/>
                </a:cubicBezTo>
                <a:cubicBezTo>
                  <a:pt x="479" y="0"/>
                  <a:pt x="353" y="126"/>
                  <a:pt x="353" y="281"/>
                </a:cubicBezTo>
                <a:cubicBezTo>
                  <a:pt x="353" y="292"/>
                  <a:pt x="353" y="304"/>
                  <a:pt x="354" y="315"/>
                </a:cubicBezTo>
                <a:cubicBezTo>
                  <a:pt x="201" y="411"/>
                  <a:pt x="107" y="579"/>
                  <a:pt x="107" y="762"/>
                </a:cubicBezTo>
                <a:close/>
                <a:moveTo>
                  <a:pt x="634" y="90"/>
                </a:moveTo>
                <a:cubicBezTo>
                  <a:pt x="739" y="90"/>
                  <a:pt x="824" y="175"/>
                  <a:pt x="824" y="281"/>
                </a:cubicBezTo>
                <a:cubicBezTo>
                  <a:pt x="824" y="364"/>
                  <a:pt x="789" y="407"/>
                  <a:pt x="754" y="449"/>
                </a:cubicBezTo>
                <a:cubicBezTo>
                  <a:pt x="733" y="474"/>
                  <a:pt x="712" y="499"/>
                  <a:pt x="701" y="531"/>
                </a:cubicBezTo>
                <a:cubicBezTo>
                  <a:pt x="564" y="531"/>
                  <a:pt x="564" y="531"/>
                  <a:pt x="564" y="531"/>
                </a:cubicBezTo>
                <a:cubicBezTo>
                  <a:pt x="554" y="505"/>
                  <a:pt x="536" y="482"/>
                  <a:pt x="517" y="458"/>
                </a:cubicBezTo>
                <a:cubicBezTo>
                  <a:pt x="490" y="424"/>
                  <a:pt x="462" y="388"/>
                  <a:pt x="450" y="339"/>
                </a:cubicBezTo>
                <a:cubicBezTo>
                  <a:pt x="450" y="332"/>
                  <a:pt x="449" y="325"/>
                  <a:pt x="446" y="318"/>
                </a:cubicBezTo>
                <a:cubicBezTo>
                  <a:pt x="444" y="306"/>
                  <a:pt x="443" y="294"/>
                  <a:pt x="443" y="281"/>
                </a:cubicBezTo>
                <a:cubicBezTo>
                  <a:pt x="443" y="175"/>
                  <a:pt x="528" y="90"/>
                  <a:pt x="634" y="90"/>
                </a:cubicBezTo>
                <a:close/>
                <a:moveTo>
                  <a:pt x="694" y="621"/>
                </a:moveTo>
                <a:cubicBezTo>
                  <a:pt x="694" y="711"/>
                  <a:pt x="694" y="711"/>
                  <a:pt x="694" y="711"/>
                </a:cubicBezTo>
                <a:cubicBezTo>
                  <a:pt x="574" y="711"/>
                  <a:pt x="574" y="711"/>
                  <a:pt x="574" y="711"/>
                </a:cubicBezTo>
                <a:cubicBezTo>
                  <a:pt x="574" y="621"/>
                  <a:pt x="574" y="621"/>
                  <a:pt x="574" y="621"/>
                </a:cubicBezTo>
                <a:lnTo>
                  <a:pt x="694" y="621"/>
                </a:lnTo>
                <a:close/>
                <a:moveTo>
                  <a:pt x="378" y="407"/>
                </a:moveTo>
                <a:cubicBezTo>
                  <a:pt x="398" y="451"/>
                  <a:pt x="424" y="485"/>
                  <a:pt x="446" y="514"/>
                </a:cubicBezTo>
                <a:cubicBezTo>
                  <a:pt x="465" y="538"/>
                  <a:pt x="484" y="561"/>
                  <a:pt x="484" y="576"/>
                </a:cubicBezTo>
                <a:cubicBezTo>
                  <a:pt x="484" y="756"/>
                  <a:pt x="484" y="756"/>
                  <a:pt x="484" y="756"/>
                </a:cubicBezTo>
                <a:cubicBezTo>
                  <a:pt x="484" y="781"/>
                  <a:pt x="504" y="801"/>
                  <a:pt x="529" y="801"/>
                </a:cubicBezTo>
                <a:cubicBezTo>
                  <a:pt x="739" y="801"/>
                  <a:pt x="739" y="801"/>
                  <a:pt x="739" y="801"/>
                </a:cubicBezTo>
                <a:cubicBezTo>
                  <a:pt x="763" y="801"/>
                  <a:pt x="784" y="781"/>
                  <a:pt x="784" y="756"/>
                </a:cubicBezTo>
                <a:cubicBezTo>
                  <a:pt x="784" y="576"/>
                  <a:pt x="784" y="576"/>
                  <a:pt x="784" y="576"/>
                </a:cubicBezTo>
                <a:cubicBezTo>
                  <a:pt x="784" y="576"/>
                  <a:pt x="784" y="576"/>
                  <a:pt x="784" y="576"/>
                </a:cubicBezTo>
                <a:cubicBezTo>
                  <a:pt x="784" y="576"/>
                  <a:pt x="784" y="576"/>
                  <a:pt x="784" y="576"/>
                </a:cubicBezTo>
                <a:cubicBezTo>
                  <a:pt x="784" y="555"/>
                  <a:pt x="798" y="537"/>
                  <a:pt x="823" y="506"/>
                </a:cubicBezTo>
                <a:cubicBezTo>
                  <a:pt x="845" y="480"/>
                  <a:pt x="871" y="449"/>
                  <a:pt x="890" y="406"/>
                </a:cubicBezTo>
                <a:cubicBezTo>
                  <a:pt x="1004" y="487"/>
                  <a:pt x="1073" y="619"/>
                  <a:pt x="1073" y="762"/>
                </a:cubicBezTo>
                <a:cubicBezTo>
                  <a:pt x="1073" y="889"/>
                  <a:pt x="1020" y="971"/>
                  <a:pt x="969" y="1050"/>
                </a:cubicBezTo>
                <a:cubicBezTo>
                  <a:pt x="922" y="1121"/>
                  <a:pt x="875" y="1195"/>
                  <a:pt x="875" y="1293"/>
                </a:cubicBezTo>
                <a:cubicBezTo>
                  <a:pt x="875" y="1446"/>
                  <a:pt x="875" y="1446"/>
                  <a:pt x="875" y="1446"/>
                </a:cubicBezTo>
                <a:cubicBezTo>
                  <a:pt x="455" y="1446"/>
                  <a:pt x="455" y="1446"/>
                  <a:pt x="455" y="1446"/>
                </a:cubicBezTo>
                <a:cubicBezTo>
                  <a:pt x="455" y="1375"/>
                  <a:pt x="455" y="1375"/>
                  <a:pt x="455" y="1375"/>
                </a:cubicBezTo>
                <a:cubicBezTo>
                  <a:pt x="455" y="1351"/>
                  <a:pt x="434" y="1330"/>
                  <a:pt x="410" y="1330"/>
                </a:cubicBezTo>
                <a:cubicBezTo>
                  <a:pt x="197" y="1330"/>
                  <a:pt x="197" y="1330"/>
                  <a:pt x="197" y="1330"/>
                </a:cubicBezTo>
                <a:cubicBezTo>
                  <a:pt x="197" y="1092"/>
                  <a:pt x="197" y="1092"/>
                  <a:pt x="197" y="1092"/>
                </a:cubicBezTo>
                <a:cubicBezTo>
                  <a:pt x="197" y="1067"/>
                  <a:pt x="177" y="1047"/>
                  <a:pt x="152" y="1047"/>
                </a:cubicBezTo>
                <a:cubicBezTo>
                  <a:pt x="116" y="1047"/>
                  <a:pt x="116" y="1047"/>
                  <a:pt x="116" y="1047"/>
                </a:cubicBezTo>
                <a:cubicBezTo>
                  <a:pt x="193" y="870"/>
                  <a:pt x="193" y="870"/>
                  <a:pt x="193" y="870"/>
                </a:cubicBezTo>
                <a:cubicBezTo>
                  <a:pt x="196" y="864"/>
                  <a:pt x="197" y="858"/>
                  <a:pt x="197" y="852"/>
                </a:cubicBezTo>
                <a:cubicBezTo>
                  <a:pt x="197" y="762"/>
                  <a:pt x="197" y="762"/>
                  <a:pt x="197" y="762"/>
                </a:cubicBezTo>
                <a:cubicBezTo>
                  <a:pt x="197" y="620"/>
                  <a:pt x="265" y="489"/>
                  <a:pt x="378" y="407"/>
                </a:cubicBezTo>
                <a:close/>
                <a:moveTo>
                  <a:pt x="543" y="286"/>
                </a:moveTo>
                <a:cubicBezTo>
                  <a:pt x="554" y="264"/>
                  <a:pt x="581" y="256"/>
                  <a:pt x="603" y="267"/>
                </a:cubicBezTo>
                <a:cubicBezTo>
                  <a:pt x="634" y="283"/>
                  <a:pt x="634" y="283"/>
                  <a:pt x="634" y="283"/>
                </a:cubicBezTo>
                <a:cubicBezTo>
                  <a:pt x="664" y="267"/>
                  <a:pt x="664" y="267"/>
                  <a:pt x="664" y="267"/>
                </a:cubicBezTo>
                <a:cubicBezTo>
                  <a:pt x="686" y="256"/>
                  <a:pt x="713" y="264"/>
                  <a:pt x="725" y="286"/>
                </a:cubicBezTo>
                <a:cubicBezTo>
                  <a:pt x="736" y="308"/>
                  <a:pt x="727" y="336"/>
                  <a:pt x="705" y="347"/>
                </a:cubicBezTo>
                <a:cubicBezTo>
                  <a:pt x="654" y="373"/>
                  <a:pt x="654" y="373"/>
                  <a:pt x="654" y="373"/>
                </a:cubicBezTo>
                <a:cubicBezTo>
                  <a:pt x="648" y="377"/>
                  <a:pt x="641" y="378"/>
                  <a:pt x="634" y="378"/>
                </a:cubicBezTo>
                <a:cubicBezTo>
                  <a:pt x="626" y="378"/>
                  <a:pt x="619" y="377"/>
                  <a:pt x="613" y="373"/>
                </a:cubicBezTo>
                <a:cubicBezTo>
                  <a:pt x="562" y="347"/>
                  <a:pt x="562" y="347"/>
                  <a:pt x="562" y="347"/>
                </a:cubicBezTo>
                <a:cubicBezTo>
                  <a:pt x="540" y="336"/>
                  <a:pt x="531" y="308"/>
                  <a:pt x="543" y="2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22054220" y="8346631"/>
            <a:ext cx="545087" cy="768022"/>
          </a:xfrm>
          <a:custGeom>
            <a:avLst/>
            <a:gdLst>
              <a:gd name="T0" fmla="*/ 969 w 1090"/>
              <a:gd name="T1" fmla="*/ 1536 h 1536"/>
              <a:gd name="T2" fmla="*/ 1013 w 1090"/>
              <a:gd name="T3" fmla="*/ 1480 h 1536"/>
              <a:gd name="T4" fmla="*/ 1090 w 1090"/>
              <a:gd name="T5" fmla="*/ 873 h 1536"/>
              <a:gd name="T6" fmla="*/ 1045 w 1090"/>
              <a:gd name="T7" fmla="*/ 783 h 1536"/>
              <a:gd name="T8" fmla="*/ 898 w 1090"/>
              <a:gd name="T9" fmla="*/ 511 h 1536"/>
              <a:gd name="T10" fmla="*/ 988 w 1090"/>
              <a:gd name="T11" fmla="*/ 165 h 1536"/>
              <a:gd name="T12" fmla="*/ 627 w 1090"/>
              <a:gd name="T13" fmla="*/ 0 h 1536"/>
              <a:gd name="T14" fmla="*/ 266 w 1090"/>
              <a:gd name="T15" fmla="*/ 165 h 1536"/>
              <a:gd name="T16" fmla="*/ 45 w 1090"/>
              <a:gd name="T17" fmla="*/ 240 h 1536"/>
              <a:gd name="T18" fmla="*/ 0 w 1090"/>
              <a:gd name="T19" fmla="*/ 828 h 1536"/>
              <a:gd name="T20" fmla="*/ 181 w 1090"/>
              <a:gd name="T21" fmla="*/ 873 h 1536"/>
              <a:gd name="T22" fmla="*/ 257 w 1090"/>
              <a:gd name="T23" fmla="*/ 1480 h 1536"/>
              <a:gd name="T24" fmla="*/ 301 w 1090"/>
              <a:gd name="T25" fmla="*/ 1536 h 1536"/>
              <a:gd name="T26" fmla="*/ 383 w 1090"/>
              <a:gd name="T27" fmla="*/ 1339 h 1536"/>
              <a:gd name="T28" fmla="*/ 926 w 1090"/>
              <a:gd name="T29" fmla="*/ 1501 h 1536"/>
              <a:gd name="T30" fmla="*/ 725 w 1090"/>
              <a:gd name="T31" fmla="*/ 330 h 1536"/>
              <a:gd name="T32" fmla="*/ 725 w 1090"/>
              <a:gd name="T33" fmla="*/ 240 h 1536"/>
              <a:gd name="T34" fmla="*/ 356 w 1090"/>
              <a:gd name="T35" fmla="*/ 169 h 1536"/>
              <a:gd name="T36" fmla="*/ 627 w 1090"/>
              <a:gd name="T37" fmla="*/ 90 h 1536"/>
              <a:gd name="T38" fmla="*/ 898 w 1090"/>
              <a:gd name="T39" fmla="*/ 169 h 1536"/>
              <a:gd name="T40" fmla="*/ 818 w 1090"/>
              <a:gd name="T41" fmla="*/ 448 h 1536"/>
              <a:gd name="T42" fmla="*/ 435 w 1090"/>
              <a:gd name="T43" fmla="*/ 448 h 1536"/>
              <a:gd name="T44" fmla="*/ 356 w 1090"/>
              <a:gd name="T45" fmla="*/ 330 h 1536"/>
              <a:gd name="T46" fmla="*/ 808 w 1090"/>
              <a:gd name="T47" fmla="*/ 783 h 1536"/>
              <a:gd name="T48" fmla="*/ 446 w 1090"/>
              <a:gd name="T49" fmla="*/ 546 h 1536"/>
              <a:gd name="T50" fmla="*/ 808 w 1090"/>
              <a:gd name="T51" fmla="*/ 546 h 1536"/>
              <a:gd name="T52" fmla="*/ 90 w 1090"/>
              <a:gd name="T53" fmla="*/ 330 h 1536"/>
              <a:gd name="T54" fmla="*/ 266 w 1090"/>
              <a:gd name="T55" fmla="*/ 405 h 1536"/>
              <a:gd name="T56" fmla="*/ 356 w 1090"/>
              <a:gd name="T57" fmla="*/ 783 h 1536"/>
              <a:gd name="T58" fmla="*/ 271 w 1090"/>
              <a:gd name="T59" fmla="*/ 873 h 1536"/>
              <a:gd name="T60" fmla="*/ 865 w 1090"/>
              <a:gd name="T61" fmla="*/ 1008 h 1536"/>
              <a:gd name="T62" fmla="*/ 271 w 1090"/>
              <a:gd name="T63" fmla="*/ 873 h 1536"/>
              <a:gd name="T64" fmla="*/ 441 w 1090"/>
              <a:gd name="T65" fmla="*/ 1098 h 1536"/>
              <a:gd name="T66" fmla="*/ 865 w 1090"/>
              <a:gd name="T67" fmla="*/ 124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90" h="1536">
                <a:moveTo>
                  <a:pt x="926" y="1501"/>
                </a:moveTo>
                <a:cubicBezTo>
                  <a:pt x="931" y="1522"/>
                  <a:pt x="949" y="1536"/>
                  <a:pt x="969" y="1536"/>
                </a:cubicBezTo>
                <a:cubicBezTo>
                  <a:pt x="973" y="1536"/>
                  <a:pt x="976" y="1536"/>
                  <a:pt x="980" y="1535"/>
                </a:cubicBezTo>
                <a:cubicBezTo>
                  <a:pt x="1004" y="1529"/>
                  <a:pt x="1019" y="1505"/>
                  <a:pt x="1013" y="1480"/>
                </a:cubicBezTo>
                <a:cubicBezTo>
                  <a:pt x="920" y="1091"/>
                  <a:pt x="920" y="1091"/>
                  <a:pt x="920" y="1091"/>
                </a:cubicBezTo>
                <a:cubicBezTo>
                  <a:pt x="1017" y="1066"/>
                  <a:pt x="1090" y="978"/>
                  <a:pt x="1090" y="873"/>
                </a:cubicBezTo>
                <a:cubicBezTo>
                  <a:pt x="1090" y="828"/>
                  <a:pt x="1090" y="828"/>
                  <a:pt x="1090" y="828"/>
                </a:cubicBezTo>
                <a:cubicBezTo>
                  <a:pt x="1090" y="803"/>
                  <a:pt x="1069" y="783"/>
                  <a:pt x="1045" y="783"/>
                </a:cubicBezTo>
                <a:cubicBezTo>
                  <a:pt x="898" y="783"/>
                  <a:pt x="898" y="783"/>
                  <a:pt x="898" y="783"/>
                </a:cubicBezTo>
                <a:cubicBezTo>
                  <a:pt x="898" y="511"/>
                  <a:pt x="898" y="511"/>
                  <a:pt x="898" y="511"/>
                </a:cubicBezTo>
                <a:cubicBezTo>
                  <a:pt x="956" y="481"/>
                  <a:pt x="988" y="444"/>
                  <a:pt x="988" y="405"/>
                </a:cubicBezTo>
                <a:cubicBezTo>
                  <a:pt x="988" y="165"/>
                  <a:pt x="988" y="165"/>
                  <a:pt x="988" y="165"/>
                </a:cubicBezTo>
                <a:cubicBezTo>
                  <a:pt x="988" y="120"/>
                  <a:pt x="945" y="77"/>
                  <a:pt x="868" y="45"/>
                </a:cubicBezTo>
                <a:cubicBezTo>
                  <a:pt x="798" y="16"/>
                  <a:pt x="713" y="0"/>
                  <a:pt x="627" y="0"/>
                </a:cubicBezTo>
                <a:cubicBezTo>
                  <a:pt x="541" y="0"/>
                  <a:pt x="456" y="16"/>
                  <a:pt x="386" y="45"/>
                </a:cubicBezTo>
                <a:cubicBezTo>
                  <a:pt x="309" y="77"/>
                  <a:pt x="266" y="120"/>
                  <a:pt x="266" y="165"/>
                </a:cubicBezTo>
                <a:cubicBezTo>
                  <a:pt x="266" y="240"/>
                  <a:pt x="266" y="240"/>
                  <a:pt x="266" y="240"/>
                </a:cubicBezTo>
                <a:cubicBezTo>
                  <a:pt x="45" y="240"/>
                  <a:pt x="45" y="240"/>
                  <a:pt x="45" y="240"/>
                </a:cubicBezTo>
                <a:cubicBezTo>
                  <a:pt x="21" y="240"/>
                  <a:pt x="0" y="260"/>
                  <a:pt x="0" y="285"/>
                </a:cubicBezTo>
                <a:cubicBezTo>
                  <a:pt x="0" y="828"/>
                  <a:pt x="0" y="828"/>
                  <a:pt x="0" y="828"/>
                </a:cubicBezTo>
                <a:cubicBezTo>
                  <a:pt x="0" y="853"/>
                  <a:pt x="21" y="873"/>
                  <a:pt x="45" y="873"/>
                </a:cubicBezTo>
                <a:cubicBezTo>
                  <a:pt x="181" y="873"/>
                  <a:pt x="181" y="873"/>
                  <a:pt x="181" y="873"/>
                </a:cubicBezTo>
                <a:cubicBezTo>
                  <a:pt x="181" y="978"/>
                  <a:pt x="253" y="1066"/>
                  <a:pt x="350" y="1091"/>
                </a:cubicBezTo>
                <a:cubicBezTo>
                  <a:pt x="257" y="1480"/>
                  <a:pt x="257" y="1480"/>
                  <a:pt x="257" y="1480"/>
                </a:cubicBezTo>
                <a:cubicBezTo>
                  <a:pt x="251" y="1505"/>
                  <a:pt x="266" y="1529"/>
                  <a:pt x="290" y="1535"/>
                </a:cubicBezTo>
                <a:cubicBezTo>
                  <a:pt x="294" y="1536"/>
                  <a:pt x="297" y="1536"/>
                  <a:pt x="301" y="1536"/>
                </a:cubicBezTo>
                <a:cubicBezTo>
                  <a:pt x="321" y="1536"/>
                  <a:pt x="339" y="1522"/>
                  <a:pt x="344" y="1501"/>
                </a:cubicBezTo>
                <a:cubicBezTo>
                  <a:pt x="383" y="1339"/>
                  <a:pt x="383" y="1339"/>
                  <a:pt x="383" y="1339"/>
                </a:cubicBezTo>
                <a:cubicBezTo>
                  <a:pt x="887" y="1339"/>
                  <a:pt x="887" y="1339"/>
                  <a:pt x="887" y="1339"/>
                </a:cubicBezTo>
                <a:lnTo>
                  <a:pt x="926" y="1501"/>
                </a:lnTo>
                <a:close/>
                <a:moveTo>
                  <a:pt x="356" y="330"/>
                </a:moveTo>
                <a:cubicBezTo>
                  <a:pt x="725" y="330"/>
                  <a:pt x="725" y="330"/>
                  <a:pt x="725" y="330"/>
                </a:cubicBezTo>
                <a:cubicBezTo>
                  <a:pt x="750" y="330"/>
                  <a:pt x="770" y="310"/>
                  <a:pt x="770" y="285"/>
                </a:cubicBezTo>
                <a:cubicBezTo>
                  <a:pt x="770" y="260"/>
                  <a:pt x="750" y="240"/>
                  <a:pt x="725" y="240"/>
                </a:cubicBezTo>
                <a:cubicBezTo>
                  <a:pt x="356" y="240"/>
                  <a:pt x="356" y="240"/>
                  <a:pt x="356" y="240"/>
                </a:cubicBezTo>
                <a:cubicBezTo>
                  <a:pt x="356" y="169"/>
                  <a:pt x="356" y="169"/>
                  <a:pt x="356" y="169"/>
                </a:cubicBezTo>
                <a:cubicBezTo>
                  <a:pt x="362" y="160"/>
                  <a:pt x="386" y="140"/>
                  <a:pt x="435" y="122"/>
                </a:cubicBezTo>
                <a:cubicBezTo>
                  <a:pt x="492" y="101"/>
                  <a:pt x="560" y="90"/>
                  <a:pt x="627" y="90"/>
                </a:cubicBezTo>
                <a:cubicBezTo>
                  <a:pt x="694" y="90"/>
                  <a:pt x="762" y="101"/>
                  <a:pt x="818" y="122"/>
                </a:cubicBezTo>
                <a:cubicBezTo>
                  <a:pt x="868" y="140"/>
                  <a:pt x="892" y="160"/>
                  <a:pt x="898" y="169"/>
                </a:cubicBezTo>
                <a:cubicBezTo>
                  <a:pt x="898" y="401"/>
                  <a:pt x="898" y="401"/>
                  <a:pt x="898" y="401"/>
                </a:cubicBezTo>
                <a:cubicBezTo>
                  <a:pt x="892" y="410"/>
                  <a:pt x="868" y="429"/>
                  <a:pt x="818" y="448"/>
                </a:cubicBezTo>
                <a:cubicBezTo>
                  <a:pt x="762" y="469"/>
                  <a:pt x="694" y="480"/>
                  <a:pt x="627" y="480"/>
                </a:cubicBezTo>
                <a:cubicBezTo>
                  <a:pt x="560" y="480"/>
                  <a:pt x="492" y="469"/>
                  <a:pt x="435" y="448"/>
                </a:cubicBezTo>
                <a:cubicBezTo>
                  <a:pt x="386" y="429"/>
                  <a:pt x="362" y="410"/>
                  <a:pt x="356" y="401"/>
                </a:cubicBezTo>
                <a:lnTo>
                  <a:pt x="356" y="330"/>
                </a:lnTo>
                <a:close/>
                <a:moveTo>
                  <a:pt x="808" y="546"/>
                </a:moveTo>
                <a:cubicBezTo>
                  <a:pt x="808" y="783"/>
                  <a:pt x="808" y="783"/>
                  <a:pt x="808" y="783"/>
                </a:cubicBezTo>
                <a:cubicBezTo>
                  <a:pt x="446" y="783"/>
                  <a:pt x="446" y="783"/>
                  <a:pt x="446" y="783"/>
                </a:cubicBezTo>
                <a:cubicBezTo>
                  <a:pt x="446" y="546"/>
                  <a:pt x="446" y="546"/>
                  <a:pt x="446" y="546"/>
                </a:cubicBezTo>
                <a:cubicBezTo>
                  <a:pt x="502" y="561"/>
                  <a:pt x="564" y="570"/>
                  <a:pt x="627" y="570"/>
                </a:cubicBezTo>
                <a:cubicBezTo>
                  <a:pt x="689" y="570"/>
                  <a:pt x="752" y="561"/>
                  <a:pt x="808" y="546"/>
                </a:cubicBezTo>
                <a:close/>
                <a:moveTo>
                  <a:pt x="90" y="783"/>
                </a:moveTo>
                <a:cubicBezTo>
                  <a:pt x="90" y="330"/>
                  <a:pt x="90" y="330"/>
                  <a:pt x="90" y="330"/>
                </a:cubicBezTo>
                <a:cubicBezTo>
                  <a:pt x="266" y="330"/>
                  <a:pt x="266" y="330"/>
                  <a:pt x="266" y="330"/>
                </a:cubicBezTo>
                <a:cubicBezTo>
                  <a:pt x="266" y="405"/>
                  <a:pt x="266" y="405"/>
                  <a:pt x="266" y="405"/>
                </a:cubicBezTo>
                <a:cubicBezTo>
                  <a:pt x="266" y="444"/>
                  <a:pt x="298" y="481"/>
                  <a:pt x="356" y="511"/>
                </a:cubicBezTo>
                <a:cubicBezTo>
                  <a:pt x="356" y="783"/>
                  <a:pt x="356" y="783"/>
                  <a:pt x="356" y="783"/>
                </a:cubicBezTo>
                <a:lnTo>
                  <a:pt x="90" y="783"/>
                </a:lnTo>
                <a:close/>
                <a:moveTo>
                  <a:pt x="271" y="873"/>
                </a:moveTo>
                <a:cubicBezTo>
                  <a:pt x="1000" y="873"/>
                  <a:pt x="1000" y="873"/>
                  <a:pt x="1000" y="873"/>
                </a:cubicBezTo>
                <a:cubicBezTo>
                  <a:pt x="1000" y="947"/>
                  <a:pt x="939" y="1008"/>
                  <a:pt x="865" y="1008"/>
                </a:cubicBezTo>
                <a:cubicBezTo>
                  <a:pt x="406" y="1008"/>
                  <a:pt x="406" y="1008"/>
                  <a:pt x="406" y="1008"/>
                </a:cubicBezTo>
                <a:cubicBezTo>
                  <a:pt x="331" y="1008"/>
                  <a:pt x="271" y="947"/>
                  <a:pt x="271" y="873"/>
                </a:cubicBezTo>
                <a:close/>
                <a:moveTo>
                  <a:pt x="405" y="1249"/>
                </a:moveTo>
                <a:cubicBezTo>
                  <a:pt x="441" y="1098"/>
                  <a:pt x="441" y="1098"/>
                  <a:pt x="441" y="1098"/>
                </a:cubicBezTo>
                <a:cubicBezTo>
                  <a:pt x="829" y="1098"/>
                  <a:pt x="829" y="1098"/>
                  <a:pt x="829" y="1098"/>
                </a:cubicBezTo>
                <a:cubicBezTo>
                  <a:pt x="865" y="1249"/>
                  <a:pt x="865" y="1249"/>
                  <a:pt x="865" y="1249"/>
                </a:cubicBezTo>
                <a:lnTo>
                  <a:pt x="405" y="12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15254331" y="8346631"/>
            <a:ext cx="636956" cy="768022"/>
          </a:xfrm>
          <a:custGeom>
            <a:avLst/>
            <a:gdLst>
              <a:gd name="T0" fmla="*/ 467 w 1274"/>
              <a:gd name="T1" fmla="*/ 1536 h 1536"/>
              <a:gd name="T2" fmla="*/ 1060 w 1274"/>
              <a:gd name="T3" fmla="*/ 1491 h 1536"/>
              <a:gd name="T4" fmla="*/ 1159 w 1274"/>
              <a:gd name="T5" fmla="*/ 928 h 1536"/>
              <a:gd name="T6" fmla="*/ 709 w 1274"/>
              <a:gd name="T7" fmla="*/ 0 h 1536"/>
              <a:gd name="T8" fmla="*/ 145 w 1274"/>
              <a:gd name="T9" fmla="*/ 651 h 1536"/>
              <a:gd name="T10" fmla="*/ 9 w 1274"/>
              <a:gd name="T11" fmla="*/ 988 h 1536"/>
              <a:gd name="T12" fmla="*/ 145 w 1274"/>
              <a:gd name="T13" fmla="*/ 1009 h 1536"/>
              <a:gd name="T14" fmla="*/ 190 w 1274"/>
              <a:gd name="T15" fmla="*/ 1366 h 1536"/>
              <a:gd name="T16" fmla="*/ 422 w 1274"/>
              <a:gd name="T17" fmla="*/ 1491 h 1536"/>
              <a:gd name="T18" fmla="*/ 235 w 1274"/>
              <a:gd name="T19" fmla="*/ 964 h 1536"/>
              <a:gd name="T20" fmla="*/ 118 w 1274"/>
              <a:gd name="T21" fmla="*/ 919 h 1536"/>
              <a:gd name="T22" fmla="*/ 235 w 1274"/>
              <a:gd name="T23" fmla="*/ 661 h 1536"/>
              <a:gd name="T24" fmla="*/ 709 w 1274"/>
              <a:gd name="T25" fmla="*/ 90 h 1536"/>
              <a:gd name="T26" fmla="*/ 1080 w 1274"/>
              <a:gd name="T27" fmla="*/ 885 h 1536"/>
              <a:gd name="T28" fmla="*/ 970 w 1274"/>
              <a:gd name="T29" fmla="*/ 1446 h 1536"/>
              <a:gd name="T30" fmla="*/ 512 w 1274"/>
              <a:gd name="T31" fmla="*/ 1321 h 1536"/>
              <a:gd name="T32" fmla="*/ 235 w 1274"/>
              <a:gd name="T33" fmla="*/ 1276 h 1536"/>
              <a:gd name="T34" fmla="*/ 439 w 1274"/>
              <a:gd name="T35" fmla="*/ 415 h 1536"/>
              <a:gd name="T36" fmla="*/ 529 w 1274"/>
              <a:gd name="T37" fmla="*/ 370 h 1536"/>
              <a:gd name="T38" fmla="*/ 574 w 1274"/>
              <a:gd name="T39" fmla="*/ 475 h 1536"/>
              <a:gd name="T40" fmla="*/ 664 w 1274"/>
              <a:gd name="T41" fmla="*/ 520 h 1536"/>
              <a:gd name="T42" fmla="*/ 619 w 1274"/>
              <a:gd name="T43" fmla="*/ 325 h 1536"/>
              <a:gd name="T44" fmla="*/ 754 w 1274"/>
              <a:gd name="T45" fmla="*/ 280 h 1536"/>
              <a:gd name="T46" fmla="*/ 754 w 1274"/>
              <a:gd name="T47" fmla="*/ 370 h 1536"/>
              <a:gd name="T48" fmla="*/ 799 w 1274"/>
              <a:gd name="T49" fmla="*/ 520 h 1536"/>
              <a:gd name="T50" fmla="*/ 844 w 1274"/>
              <a:gd name="T51" fmla="*/ 415 h 1536"/>
              <a:gd name="T52" fmla="*/ 934 w 1274"/>
              <a:gd name="T53" fmla="*/ 370 h 1536"/>
              <a:gd name="T54" fmla="*/ 934 w 1274"/>
              <a:gd name="T55" fmla="*/ 460 h 1536"/>
              <a:gd name="T56" fmla="*/ 934 w 1274"/>
              <a:gd name="T57" fmla="*/ 475 h 1536"/>
              <a:gd name="T58" fmla="*/ 754 w 1274"/>
              <a:gd name="T59" fmla="*/ 610 h 1536"/>
              <a:gd name="T60" fmla="*/ 799 w 1274"/>
              <a:gd name="T61" fmla="*/ 745 h 1536"/>
              <a:gd name="T62" fmla="*/ 664 w 1274"/>
              <a:gd name="T63" fmla="*/ 790 h 1536"/>
              <a:gd name="T64" fmla="*/ 664 w 1274"/>
              <a:gd name="T65" fmla="*/ 700 h 1536"/>
              <a:gd name="T66" fmla="*/ 619 w 1274"/>
              <a:gd name="T67" fmla="*/ 610 h 1536"/>
              <a:gd name="T68" fmla="*/ 484 w 1274"/>
              <a:gd name="T69" fmla="*/ 46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74" h="1536">
                <a:moveTo>
                  <a:pt x="422" y="1491"/>
                </a:moveTo>
                <a:cubicBezTo>
                  <a:pt x="422" y="1516"/>
                  <a:pt x="442" y="1536"/>
                  <a:pt x="467" y="1536"/>
                </a:cubicBezTo>
                <a:cubicBezTo>
                  <a:pt x="1015" y="1536"/>
                  <a:pt x="1015" y="1536"/>
                  <a:pt x="1015" y="1536"/>
                </a:cubicBezTo>
                <a:cubicBezTo>
                  <a:pt x="1040" y="1536"/>
                  <a:pt x="1060" y="1516"/>
                  <a:pt x="1060" y="1491"/>
                </a:cubicBezTo>
                <a:cubicBezTo>
                  <a:pt x="1060" y="1225"/>
                  <a:pt x="1060" y="1225"/>
                  <a:pt x="1060" y="1225"/>
                </a:cubicBezTo>
                <a:cubicBezTo>
                  <a:pt x="1060" y="1109"/>
                  <a:pt x="1108" y="1021"/>
                  <a:pt x="1159" y="928"/>
                </a:cubicBezTo>
                <a:cubicBezTo>
                  <a:pt x="1215" y="825"/>
                  <a:pt x="1274" y="717"/>
                  <a:pt x="1274" y="564"/>
                </a:cubicBezTo>
                <a:cubicBezTo>
                  <a:pt x="1274" y="253"/>
                  <a:pt x="1021" y="0"/>
                  <a:pt x="709" y="0"/>
                </a:cubicBezTo>
                <a:cubicBezTo>
                  <a:pt x="398" y="0"/>
                  <a:pt x="145" y="253"/>
                  <a:pt x="145" y="564"/>
                </a:cubicBezTo>
                <a:cubicBezTo>
                  <a:pt x="145" y="651"/>
                  <a:pt x="145" y="651"/>
                  <a:pt x="145" y="651"/>
                </a:cubicBezTo>
                <a:cubicBezTo>
                  <a:pt x="7" y="945"/>
                  <a:pt x="7" y="945"/>
                  <a:pt x="7" y="945"/>
                </a:cubicBezTo>
                <a:cubicBezTo>
                  <a:pt x="0" y="959"/>
                  <a:pt x="1" y="975"/>
                  <a:pt x="9" y="988"/>
                </a:cubicBezTo>
                <a:cubicBezTo>
                  <a:pt x="17" y="1001"/>
                  <a:pt x="32" y="1009"/>
                  <a:pt x="47" y="1009"/>
                </a:cubicBezTo>
                <a:cubicBezTo>
                  <a:pt x="145" y="1009"/>
                  <a:pt x="145" y="1009"/>
                  <a:pt x="145" y="1009"/>
                </a:cubicBezTo>
                <a:cubicBezTo>
                  <a:pt x="145" y="1321"/>
                  <a:pt x="145" y="1321"/>
                  <a:pt x="145" y="1321"/>
                </a:cubicBezTo>
                <a:cubicBezTo>
                  <a:pt x="145" y="1346"/>
                  <a:pt x="165" y="1366"/>
                  <a:pt x="190" y="1366"/>
                </a:cubicBezTo>
                <a:cubicBezTo>
                  <a:pt x="422" y="1366"/>
                  <a:pt x="422" y="1366"/>
                  <a:pt x="422" y="1366"/>
                </a:cubicBezTo>
                <a:lnTo>
                  <a:pt x="422" y="1491"/>
                </a:lnTo>
                <a:close/>
                <a:moveTo>
                  <a:pt x="235" y="1276"/>
                </a:moveTo>
                <a:cubicBezTo>
                  <a:pt x="235" y="964"/>
                  <a:pt x="235" y="964"/>
                  <a:pt x="235" y="964"/>
                </a:cubicBezTo>
                <a:cubicBezTo>
                  <a:pt x="235" y="939"/>
                  <a:pt x="215" y="919"/>
                  <a:pt x="190" y="919"/>
                </a:cubicBezTo>
                <a:cubicBezTo>
                  <a:pt x="118" y="919"/>
                  <a:pt x="118" y="919"/>
                  <a:pt x="118" y="919"/>
                </a:cubicBezTo>
                <a:cubicBezTo>
                  <a:pt x="231" y="680"/>
                  <a:pt x="231" y="680"/>
                  <a:pt x="231" y="680"/>
                </a:cubicBezTo>
                <a:cubicBezTo>
                  <a:pt x="234" y="674"/>
                  <a:pt x="235" y="668"/>
                  <a:pt x="235" y="661"/>
                </a:cubicBezTo>
                <a:cubicBezTo>
                  <a:pt x="235" y="564"/>
                  <a:pt x="235" y="564"/>
                  <a:pt x="235" y="564"/>
                </a:cubicBezTo>
                <a:cubicBezTo>
                  <a:pt x="235" y="303"/>
                  <a:pt x="448" y="90"/>
                  <a:pt x="709" y="90"/>
                </a:cubicBezTo>
                <a:cubicBezTo>
                  <a:pt x="971" y="90"/>
                  <a:pt x="1184" y="303"/>
                  <a:pt x="1184" y="564"/>
                </a:cubicBezTo>
                <a:cubicBezTo>
                  <a:pt x="1184" y="694"/>
                  <a:pt x="1133" y="787"/>
                  <a:pt x="1080" y="885"/>
                </a:cubicBezTo>
                <a:cubicBezTo>
                  <a:pt x="1026" y="984"/>
                  <a:pt x="970" y="1086"/>
                  <a:pt x="970" y="1225"/>
                </a:cubicBezTo>
                <a:cubicBezTo>
                  <a:pt x="970" y="1446"/>
                  <a:pt x="970" y="1446"/>
                  <a:pt x="970" y="1446"/>
                </a:cubicBezTo>
                <a:cubicBezTo>
                  <a:pt x="512" y="1446"/>
                  <a:pt x="512" y="1446"/>
                  <a:pt x="512" y="1446"/>
                </a:cubicBezTo>
                <a:cubicBezTo>
                  <a:pt x="512" y="1321"/>
                  <a:pt x="512" y="1321"/>
                  <a:pt x="512" y="1321"/>
                </a:cubicBezTo>
                <a:cubicBezTo>
                  <a:pt x="512" y="1296"/>
                  <a:pt x="492" y="1276"/>
                  <a:pt x="467" y="1276"/>
                </a:cubicBezTo>
                <a:lnTo>
                  <a:pt x="235" y="1276"/>
                </a:lnTo>
                <a:close/>
                <a:moveTo>
                  <a:pt x="484" y="460"/>
                </a:moveTo>
                <a:cubicBezTo>
                  <a:pt x="460" y="460"/>
                  <a:pt x="439" y="440"/>
                  <a:pt x="439" y="415"/>
                </a:cubicBezTo>
                <a:cubicBezTo>
                  <a:pt x="439" y="390"/>
                  <a:pt x="460" y="370"/>
                  <a:pt x="484" y="370"/>
                </a:cubicBezTo>
                <a:cubicBezTo>
                  <a:pt x="529" y="370"/>
                  <a:pt x="529" y="370"/>
                  <a:pt x="529" y="370"/>
                </a:cubicBezTo>
                <a:cubicBezTo>
                  <a:pt x="554" y="370"/>
                  <a:pt x="574" y="390"/>
                  <a:pt x="574" y="415"/>
                </a:cubicBezTo>
                <a:cubicBezTo>
                  <a:pt x="574" y="475"/>
                  <a:pt x="574" y="475"/>
                  <a:pt x="574" y="475"/>
                </a:cubicBezTo>
                <a:cubicBezTo>
                  <a:pt x="574" y="500"/>
                  <a:pt x="595" y="520"/>
                  <a:pt x="619" y="520"/>
                </a:cubicBezTo>
                <a:cubicBezTo>
                  <a:pt x="664" y="520"/>
                  <a:pt x="664" y="520"/>
                  <a:pt x="664" y="520"/>
                </a:cubicBezTo>
                <a:cubicBezTo>
                  <a:pt x="664" y="370"/>
                  <a:pt x="664" y="370"/>
                  <a:pt x="664" y="370"/>
                </a:cubicBezTo>
                <a:cubicBezTo>
                  <a:pt x="640" y="370"/>
                  <a:pt x="619" y="350"/>
                  <a:pt x="619" y="325"/>
                </a:cubicBezTo>
                <a:cubicBezTo>
                  <a:pt x="619" y="300"/>
                  <a:pt x="640" y="280"/>
                  <a:pt x="664" y="280"/>
                </a:cubicBezTo>
                <a:cubicBezTo>
                  <a:pt x="754" y="280"/>
                  <a:pt x="754" y="280"/>
                  <a:pt x="754" y="280"/>
                </a:cubicBezTo>
                <a:cubicBezTo>
                  <a:pt x="779" y="280"/>
                  <a:pt x="799" y="300"/>
                  <a:pt x="799" y="325"/>
                </a:cubicBezTo>
                <a:cubicBezTo>
                  <a:pt x="799" y="350"/>
                  <a:pt x="779" y="370"/>
                  <a:pt x="754" y="370"/>
                </a:cubicBezTo>
                <a:cubicBezTo>
                  <a:pt x="754" y="520"/>
                  <a:pt x="754" y="520"/>
                  <a:pt x="754" y="520"/>
                </a:cubicBezTo>
                <a:cubicBezTo>
                  <a:pt x="799" y="520"/>
                  <a:pt x="799" y="520"/>
                  <a:pt x="799" y="520"/>
                </a:cubicBezTo>
                <a:cubicBezTo>
                  <a:pt x="824" y="520"/>
                  <a:pt x="844" y="500"/>
                  <a:pt x="844" y="475"/>
                </a:cubicBezTo>
                <a:cubicBezTo>
                  <a:pt x="844" y="415"/>
                  <a:pt x="844" y="415"/>
                  <a:pt x="844" y="415"/>
                </a:cubicBezTo>
                <a:cubicBezTo>
                  <a:pt x="844" y="390"/>
                  <a:pt x="865" y="370"/>
                  <a:pt x="889" y="370"/>
                </a:cubicBezTo>
                <a:cubicBezTo>
                  <a:pt x="934" y="370"/>
                  <a:pt x="934" y="370"/>
                  <a:pt x="934" y="370"/>
                </a:cubicBezTo>
                <a:cubicBezTo>
                  <a:pt x="959" y="370"/>
                  <a:pt x="979" y="390"/>
                  <a:pt x="979" y="415"/>
                </a:cubicBezTo>
                <a:cubicBezTo>
                  <a:pt x="979" y="440"/>
                  <a:pt x="959" y="460"/>
                  <a:pt x="934" y="460"/>
                </a:cubicBezTo>
                <a:cubicBezTo>
                  <a:pt x="934" y="460"/>
                  <a:pt x="934" y="460"/>
                  <a:pt x="934" y="460"/>
                </a:cubicBezTo>
                <a:cubicBezTo>
                  <a:pt x="934" y="475"/>
                  <a:pt x="934" y="475"/>
                  <a:pt x="934" y="475"/>
                </a:cubicBezTo>
                <a:cubicBezTo>
                  <a:pt x="934" y="549"/>
                  <a:pt x="874" y="610"/>
                  <a:pt x="799" y="610"/>
                </a:cubicBezTo>
                <a:cubicBezTo>
                  <a:pt x="754" y="610"/>
                  <a:pt x="754" y="610"/>
                  <a:pt x="754" y="610"/>
                </a:cubicBezTo>
                <a:cubicBezTo>
                  <a:pt x="754" y="700"/>
                  <a:pt x="754" y="700"/>
                  <a:pt x="754" y="700"/>
                </a:cubicBezTo>
                <a:cubicBezTo>
                  <a:pt x="779" y="700"/>
                  <a:pt x="799" y="720"/>
                  <a:pt x="799" y="745"/>
                </a:cubicBezTo>
                <a:cubicBezTo>
                  <a:pt x="799" y="770"/>
                  <a:pt x="779" y="790"/>
                  <a:pt x="754" y="790"/>
                </a:cubicBezTo>
                <a:cubicBezTo>
                  <a:pt x="664" y="790"/>
                  <a:pt x="664" y="790"/>
                  <a:pt x="664" y="790"/>
                </a:cubicBezTo>
                <a:cubicBezTo>
                  <a:pt x="640" y="790"/>
                  <a:pt x="619" y="770"/>
                  <a:pt x="619" y="745"/>
                </a:cubicBezTo>
                <a:cubicBezTo>
                  <a:pt x="619" y="720"/>
                  <a:pt x="640" y="700"/>
                  <a:pt x="664" y="700"/>
                </a:cubicBezTo>
                <a:cubicBezTo>
                  <a:pt x="664" y="610"/>
                  <a:pt x="664" y="610"/>
                  <a:pt x="664" y="610"/>
                </a:cubicBezTo>
                <a:cubicBezTo>
                  <a:pt x="619" y="610"/>
                  <a:pt x="619" y="610"/>
                  <a:pt x="619" y="610"/>
                </a:cubicBezTo>
                <a:cubicBezTo>
                  <a:pt x="545" y="610"/>
                  <a:pt x="484" y="549"/>
                  <a:pt x="484" y="475"/>
                </a:cubicBezTo>
                <a:lnTo>
                  <a:pt x="484" y="4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10684787" y="10373152"/>
            <a:ext cx="768021" cy="456893"/>
          </a:xfrm>
          <a:custGeom>
            <a:avLst/>
            <a:gdLst>
              <a:gd name="T0" fmla="*/ 1446 w 1536"/>
              <a:gd name="T1" fmla="*/ 644 h 914"/>
              <a:gd name="T2" fmla="*/ 1433 w 1536"/>
              <a:gd name="T3" fmla="*/ 478 h 914"/>
              <a:gd name="T4" fmla="*/ 1433 w 1536"/>
              <a:gd name="T5" fmla="*/ 361 h 914"/>
              <a:gd name="T6" fmla="*/ 1446 w 1536"/>
              <a:gd name="T7" fmla="*/ 149 h 914"/>
              <a:gd name="T8" fmla="*/ 993 w 1536"/>
              <a:gd name="T9" fmla="*/ 104 h 914"/>
              <a:gd name="T10" fmla="*/ 871 w 1536"/>
              <a:gd name="T11" fmla="*/ 298 h 914"/>
              <a:gd name="T12" fmla="*/ 858 w 1536"/>
              <a:gd name="T13" fmla="*/ 509 h 914"/>
              <a:gd name="T14" fmla="*/ 858 w 1536"/>
              <a:gd name="T15" fmla="*/ 599 h 914"/>
              <a:gd name="T16" fmla="*/ 678 w 1536"/>
              <a:gd name="T17" fmla="*/ 644 h 914"/>
              <a:gd name="T18" fmla="*/ 521 w 1536"/>
              <a:gd name="T19" fmla="*/ 331 h 914"/>
              <a:gd name="T20" fmla="*/ 385 w 1536"/>
              <a:gd name="T21" fmla="*/ 0 h 914"/>
              <a:gd name="T22" fmla="*/ 248 w 1536"/>
              <a:gd name="T23" fmla="*/ 331 h 914"/>
              <a:gd name="T24" fmla="*/ 92 w 1536"/>
              <a:gd name="T25" fmla="*/ 644 h 914"/>
              <a:gd name="T26" fmla="*/ 0 w 1536"/>
              <a:gd name="T27" fmla="*/ 689 h 914"/>
              <a:gd name="T28" fmla="*/ 45 w 1536"/>
              <a:gd name="T29" fmla="*/ 914 h 914"/>
              <a:gd name="T30" fmla="*/ 1536 w 1536"/>
              <a:gd name="T31" fmla="*/ 869 h 914"/>
              <a:gd name="T32" fmla="*/ 1491 w 1536"/>
              <a:gd name="T33" fmla="*/ 644 h 914"/>
              <a:gd name="T34" fmla="*/ 1356 w 1536"/>
              <a:gd name="T35" fmla="*/ 194 h 914"/>
              <a:gd name="T36" fmla="*/ 993 w 1536"/>
              <a:gd name="T37" fmla="*/ 284 h 914"/>
              <a:gd name="T38" fmla="*/ 993 w 1536"/>
              <a:gd name="T39" fmla="*/ 194 h 914"/>
              <a:gd name="T40" fmla="*/ 1311 w 1536"/>
              <a:gd name="T41" fmla="*/ 374 h 914"/>
              <a:gd name="T42" fmla="*/ 1311 w 1536"/>
              <a:gd name="T43" fmla="*/ 464 h 914"/>
              <a:gd name="T44" fmla="*/ 948 w 1536"/>
              <a:gd name="T45" fmla="*/ 374 h 914"/>
              <a:gd name="T46" fmla="*/ 1356 w 1536"/>
              <a:gd name="T47" fmla="*/ 554 h 914"/>
              <a:gd name="T48" fmla="*/ 993 w 1536"/>
              <a:gd name="T49" fmla="*/ 644 h 914"/>
              <a:gd name="T50" fmla="*/ 948 w 1536"/>
              <a:gd name="T51" fmla="*/ 599 h 914"/>
              <a:gd name="T52" fmla="*/ 385 w 1536"/>
              <a:gd name="T53" fmla="*/ 90 h 914"/>
              <a:gd name="T54" fmla="*/ 385 w 1536"/>
              <a:gd name="T55" fmla="*/ 297 h 914"/>
              <a:gd name="T56" fmla="*/ 385 w 1536"/>
              <a:gd name="T57" fmla="*/ 90 h 914"/>
              <a:gd name="T58" fmla="*/ 385 w 1536"/>
              <a:gd name="T59" fmla="*/ 387 h 914"/>
              <a:gd name="T60" fmla="*/ 588 w 1536"/>
              <a:gd name="T61" fmla="*/ 644 h 914"/>
              <a:gd name="T62" fmla="*/ 182 w 1536"/>
              <a:gd name="T63" fmla="*/ 590 h 914"/>
              <a:gd name="T64" fmla="*/ 90 w 1536"/>
              <a:gd name="T65" fmla="*/ 824 h 914"/>
              <a:gd name="T66" fmla="*/ 1446 w 1536"/>
              <a:gd name="T67" fmla="*/ 734 h 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36" h="914">
                <a:moveTo>
                  <a:pt x="1491" y="644"/>
                </a:moveTo>
                <a:cubicBezTo>
                  <a:pt x="1446" y="644"/>
                  <a:pt x="1446" y="644"/>
                  <a:pt x="1446" y="644"/>
                </a:cubicBezTo>
                <a:cubicBezTo>
                  <a:pt x="1446" y="509"/>
                  <a:pt x="1446" y="509"/>
                  <a:pt x="1446" y="509"/>
                </a:cubicBezTo>
                <a:cubicBezTo>
                  <a:pt x="1446" y="497"/>
                  <a:pt x="1441" y="486"/>
                  <a:pt x="1433" y="478"/>
                </a:cubicBezTo>
                <a:cubicBezTo>
                  <a:pt x="1441" y="460"/>
                  <a:pt x="1446" y="440"/>
                  <a:pt x="1446" y="419"/>
                </a:cubicBezTo>
                <a:cubicBezTo>
                  <a:pt x="1446" y="399"/>
                  <a:pt x="1441" y="379"/>
                  <a:pt x="1433" y="361"/>
                </a:cubicBezTo>
                <a:cubicBezTo>
                  <a:pt x="1441" y="353"/>
                  <a:pt x="1446" y="342"/>
                  <a:pt x="1446" y="329"/>
                </a:cubicBezTo>
                <a:cubicBezTo>
                  <a:pt x="1446" y="149"/>
                  <a:pt x="1446" y="149"/>
                  <a:pt x="1446" y="149"/>
                </a:cubicBezTo>
                <a:cubicBezTo>
                  <a:pt x="1446" y="125"/>
                  <a:pt x="1426" y="104"/>
                  <a:pt x="1401" y="104"/>
                </a:cubicBezTo>
                <a:cubicBezTo>
                  <a:pt x="993" y="104"/>
                  <a:pt x="993" y="104"/>
                  <a:pt x="993" y="104"/>
                </a:cubicBezTo>
                <a:cubicBezTo>
                  <a:pt x="918" y="104"/>
                  <a:pt x="858" y="165"/>
                  <a:pt x="858" y="239"/>
                </a:cubicBezTo>
                <a:cubicBezTo>
                  <a:pt x="858" y="260"/>
                  <a:pt x="863" y="280"/>
                  <a:pt x="871" y="298"/>
                </a:cubicBezTo>
                <a:cubicBezTo>
                  <a:pt x="863" y="306"/>
                  <a:pt x="858" y="317"/>
                  <a:pt x="858" y="329"/>
                </a:cubicBezTo>
                <a:cubicBezTo>
                  <a:pt x="858" y="509"/>
                  <a:pt x="858" y="509"/>
                  <a:pt x="858" y="509"/>
                </a:cubicBezTo>
                <a:cubicBezTo>
                  <a:pt x="858" y="522"/>
                  <a:pt x="863" y="533"/>
                  <a:pt x="871" y="541"/>
                </a:cubicBezTo>
                <a:cubicBezTo>
                  <a:pt x="863" y="559"/>
                  <a:pt x="858" y="579"/>
                  <a:pt x="858" y="599"/>
                </a:cubicBezTo>
                <a:cubicBezTo>
                  <a:pt x="858" y="615"/>
                  <a:pt x="861" y="630"/>
                  <a:pt x="866" y="644"/>
                </a:cubicBezTo>
                <a:cubicBezTo>
                  <a:pt x="678" y="644"/>
                  <a:pt x="678" y="644"/>
                  <a:pt x="678" y="644"/>
                </a:cubicBezTo>
                <a:cubicBezTo>
                  <a:pt x="678" y="590"/>
                  <a:pt x="678" y="590"/>
                  <a:pt x="678" y="590"/>
                </a:cubicBezTo>
                <a:cubicBezTo>
                  <a:pt x="678" y="478"/>
                  <a:pt x="614" y="380"/>
                  <a:pt x="521" y="331"/>
                </a:cubicBezTo>
                <a:cubicBezTo>
                  <a:pt x="557" y="296"/>
                  <a:pt x="579" y="247"/>
                  <a:pt x="579" y="193"/>
                </a:cubicBezTo>
                <a:cubicBezTo>
                  <a:pt x="579" y="87"/>
                  <a:pt x="492" y="0"/>
                  <a:pt x="385" y="0"/>
                </a:cubicBezTo>
                <a:cubicBezTo>
                  <a:pt x="278" y="0"/>
                  <a:pt x="191" y="87"/>
                  <a:pt x="191" y="193"/>
                </a:cubicBezTo>
                <a:cubicBezTo>
                  <a:pt x="191" y="247"/>
                  <a:pt x="213" y="296"/>
                  <a:pt x="248" y="331"/>
                </a:cubicBezTo>
                <a:cubicBezTo>
                  <a:pt x="155" y="380"/>
                  <a:pt x="92" y="478"/>
                  <a:pt x="92" y="590"/>
                </a:cubicBezTo>
                <a:cubicBezTo>
                  <a:pt x="92" y="644"/>
                  <a:pt x="92" y="644"/>
                  <a:pt x="92" y="644"/>
                </a:cubicBezTo>
                <a:cubicBezTo>
                  <a:pt x="45" y="644"/>
                  <a:pt x="45" y="644"/>
                  <a:pt x="45" y="644"/>
                </a:cubicBezTo>
                <a:cubicBezTo>
                  <a:pt x="20" y="644"/>
                  <a:pt x="0" y="665"/>
                  <a:pt x="0" y="689"/>
                </a:cubicBezTo>
                <a:cubicBezTo>
                  <a:pt x="0" y="869"/>
                  <a:pt x="0" y="869"/>
                  <a:pt x="0" y="869"/>
                </a:cubicBezTo>
                <a:cubicBezTo>
                  <a:pt x="0" y="894"/>
                  <a:pt x="20" y="914"/>
                  <a:pt x="45" y="914"/>
                </a:cubicBezTo>
                <a:cubicBezTo>
                  <a:pt x="1491" y="914"/>
                  <a:pt x="1491" y="914"/>
                  <a:pt x="1491" y="914"/>
                </a:cubicBezTo>
                <a:cubicBezTo>
                  <a:pt x="1516" y="914"/>
                  <a:pt x="1536" y="894"/>
                  <a:pt x="1536" y="869"/>
                </a:cubicBezTo>
                <a:cubicBezTo>
                  <a:pt x="1536" y="689"/>
                  <a:pt x="1536" y="689"/>
                  <a:pt x="1536" y="689"/>
                </a:cubicBezTo>
                <a:cubicBezTo>
                  <a:pt x="1536" y="665"/>
                  <a:pt x="1516" y="644"/>
                  <a:pt x="1491" y="644"/>
                </a:cubicBezTo>
                <a:close/>
                <a:moveTo>
                  <a:pt x="993" y="194"/>
                </a:moveTo>
                <a:cubicBezTo>
                  <a:pt x="1356" y="194"/>
                  <a:pt x="1356" y="194"/>
                  <a:pt x="1356" y="194"/>
                </a:cubicBezTo>
                <a:cubicBezTo>
                  <a:pt x="1356" y="284"/>
                  <a:pt x="1356" y="284"/>
                  <a:pt x="1356" y="284"/>
                </a:cubicBezTo>
                <a:cubicBezTo>
                  <a:pt x="993" y="284"/>
                  <a:pt x="993" y="284"/>
                  <a:pt x="993" y="284"/>
                </a:cubicBezTo>
                <a:cubicBezTo>
                  <a:pt x="968" y="284"/>
                  <a:pt x="948" y="264"/>
                  <a:pt x="948" y="239"/>
                </a:cubicBezTo>
                <a:cubicBezTo>
                  <a:pt x="948" y="215"/>
                  <a:pt x="968" y="194"/>
                  <a:pt x="993" y="194"/>
                </a:cubicBezTo>
                <a:close/>
                <a:moveTo>
                  <a:pt x="948" y="374"/>
                </a:moveTo>
                <a:cubicBezTo>
                  <a:pt x="1311" y="374"/>
                  <a:pt x="1311" y="374"/>
                  <a:pt x="1311" y="374"/>
                </a:cubicBezTo>
                <a:cubicBezTo>
                  <a:pt x="1336" y="374"/>
                  <a:pt x="1356" y="395"/>
                  <a:pt x="1356" y="419"/>
                </a:cubicBezTo>
                <a:cubicBezTo>
                  <a:pt x="1356" y="444"/>
                  <a:pt x="1336" y="464"/>
                  <a:pt x="1311" y="464"/>
                </a:cubicBezTo>
                <a:cubicBezTo>
                  <a:pt x="948" y="464"/>
                  <a:pt x="948" y="464"/>
                  <a:pt x="948" y="464"/>
                </a:cubicBezTo>
                <a:lnTo>
                  <a:pt x="948" y="374"/>
                </a:lnTo>
                <a:close/>
                <a:moveTo>
                  <a:pt x="993" y="554"/>
                </a:moveTo>
                <a:cubicBezTo>
                  <a:pt x="1356" y="554"/>
                  <a:pt x="1356" y="554"/>
                  <a:pt x="1356" y="554"/>
                </a:cubicBezTo>
                <a:cubicBezTo>
                  <a:pt x="1356" y="644"/>
                  <a:pt x="1356" y="644"/>
                  <a:pt x="1356" y="644"/>
                </a:cubicBezTo>
                <a:cubicBezTo>
                  <a:pt x="993" y="644"/>
                  <a:pt x="993" y="644"/>
                  <a:pt x="993" y="644"/>
                </a:cubicBezTo>
                <a:cubicBezTo>
                  <a:pt x="993" y="644"/>
                  <a:pt x="993" y="644"/>
                  <a:pt x="993" y="644"/>
                </a:cubicBezTo>
                <a:cubicBezTo>
                  <a:pt x="968" y="644"/>
                  <a:pt x="948" y="624"/>
                  <a:pt x="948" y="599"/>
                </a:cubicBezTo>
                <a:cubicBezTo>
                  <a:pt x="948" y="575"/>
                  <a:pt x="968" y="554"/>
                  <a:pt x="993" y="554"/>
                </a:cubicBezTo>
                <a:close/>
                <a:moveTo>
                  <a:pt x="385" y="90"/>
                </a:moveTo>
                <a:cubicBezTo>
                  <a:pt x="442" y="90"/>
                  <a:pt x="489" y="136"/>
                  <a:pt x="489" y="193"/>
                </a:cubicBezTo>
                <a:cubicBezTo>
                  <a:pt x="489" y="251"/>
                  <a:pt x="442" y="297"/>
                  <a:pt x="385" y="297"/>
                </a:cubicBezTo>
                <a:cubicBezTo>
                  <a:pt x="328" y="297"/>
                  <a:pt x="281" y="251"/>
                  <a:pt x="281" y="193"/>
                </a:cubicBezTo>
                <a:cubicBezTo>
                  <a:pt x="281" y="136"/>
                  <a:pt x="328" y="90"/>
                  <a:pt x="385" y="90"/>
                </a:cubicBezTo>
                <a:close/>
                <a:moveTo>
                  <a:pt x="182" y="590"/>
                </a:moveTo>
                <a:cubicBezTo>
                  <a:pt x="182" y="478"/>
                  <a:pt x="273" y="387"/>
                  <a:pt x="385" y="387"/>
                </a:cubicBezTo>
                <a:cubicBezTo>
                  <a:pt x="497" y="387"/>
                  <a:pt x="588" y="478"/>
                  <a:pt x="588" y="590"/>
                </a:cubicBezTo>
                <a:cubicBezTo>
                  <a:pt x="588" y="644"/>
                  <a:pt x="588" y="644"/>
                  <a:pt x="588" y="644"/>
                </a:cubicBezTo>
                <a:cubicBezTo>
                  <a:pt x="182" y="644"/>
                  <a:pt x="182" y="644"/>
                  <a:pt x="182" y="644"/>
                </a:cubicBezTo>
                <a:lnTo>
                  <a:pt x="182" y="590"/>
                </a:lnTo>
                <a:close/>
                <a:moveTo>
                  <a:pt x="1446" y="824"/>
                </a:moveTo>
                <a:cubicBezTo>
                  <a:pt x="90" y="824"/>
                  <a:pt x="90" y="824"/>
                  <a:pt x="90" y="824"/>
                </a:cubicBezTo>
                <a:cubicBezTo>
                  <a:pt x="90" y="734"/>
                  <a:pt x="90" y="734"/>
                  <a:pt x="90" y="734"/>
                </a:cubicBezTo>
                <a:cubicBezTo>
                  <a:pt x="1446" y="734"/>
                  <a:pt x="1446" y="734"/>
                  <a:pt x="1446" y="734"/>
                </a:cubicBezTo>
                <a:lnTo>
                  <a:pt x="1446" y="8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17440115" y="10217281"/>
            <a:ext cx="768328" cy="768634"/>
          </a:xfrm>
          <a:custGeom>
            <a:avLst/>
            <a:gdLst>
              <a:gd name="T0" fmla="*/ 1268 w 1536"/>
              <a:gd name="T1" fmla="*/ 999 h 1537"/>
              <a:gd name="T2" fmla="*/ 269 w 1536"/>
              <a:gd name="T3" fmla="*/ 999 h 1537"/>
              <a:gd name="T4" fmla="*/ 0 w 1536"/>
              <a:gd name="T5" fmla="*/ 1268 h 1537"/>
              <a:gd name="T6" fmla="*/ 269 w 1536"/>
              <a:gd name="T7" fmla="*/ 1537 h 1537"/>
              <a:gd name="T8" fmla="*/ 1268 w 1536"/>
              <a:gd name="T9" fmla="*/ 1537 h 1537"/>
              <a:gd name="T10" fmla="*/ 1536 w 1536"/>
              <a:gd name="T11" fmla="*/ 1268 h 1537"/>
              <a:gd name="T12" fmla="*/ 1268 w 1536"/>
              <a:gd name="T13" fmla="*/ 999 h 1537"/>
              <a:gd name="T14" fmla="*/ 381 w 1536"/>
              <a:gd name="T15" fmla="*/ 1407 h 1537"/>
              <a:gd name="T16" fmla="*/ 320 w 1536"/>
              <a:gd name="T17" fmla="*/ 1313 h 1537"/>
              <a:gd name="T18" fmla="*/ 442 w 1536"/>
              <a:gd name="T19" fmla="*/ 1313 h 1537"/>
              <a:gd name="T20" fmla="*/ 381 w 1536"/>
              <a:gd name="T21" fmla="*/ 1407 h 1537"/>
              <a:gd name="T22" fmla="*/ 269 w 1536"/>
              <a:gd name="T23" fmla="*/ 1223 h 1537"/>
              <a:gd name="T24" fmla="*/ 224 w 1536"/>
              <a:gd name="T25" fmla="*/ 1268 h 1537"/>
              <a:gd name="T26" fmla="*/ 291 w 1536"/>
              <a:gd name="T27" fmla="*/ 1445 h 1537"/>
              <a:gd name="T28" fmla="*/ 269 w 1536"/>
              <a:gd name="T29" fmla="*/ 1447 h 1537"/>
              <a:gd name="T30" fmla="*/ 90 w 1536"/>
              <a:gd name="T31" fmla="*/ 1268 h 1537"/>
              <a:gd name="T32" fmla="*/ 269 w 1536"/>
              <a:gd name="T33" fmla="*/ 1089 h 1537"/>
              <a:gd name="T34" fmla="*/ 442 w 1536"/>
              <a:gd name="T35" fmla="*/ 1223 h 1537"/>
              <a:gd name="T36" fmla="*/ 269 w 1536"/>
              <a:gd name="T37" fmla="*/ 1223 h 1537"/>
              <a:gd name="T38" fmla="*/ 1268 w 1536"/>
              <a:gd name="T39" fmla="*/ 1447 h 1537"/>
              <a:gd name="T40" fmla="*/ 469 w 1536"/>
              <a:gd name="T41" fmla="*/ 1447 h 1537"/>
              <a:gd name="T42" fmla="*/ 538 w 1536"/>
              <a:gd name="T43" fmla="*/ 1268 h 1537"/>
              <a:gd name="T44" fmla="*/ 469 w 1536"/>
              <a:gd name="T45" fmla="*/ 1089 h 1537"/>
              <a:gd name="T46" fmla="*/ 1268 w 1536"/>
              <a:gd name="T47" fmla="*/ 1089 h 1537"/>
              <a:gd name="T48" fmla="*/ 1446 w 1536"/>
              <a:gd name="T49" fmla="*/ 1268 h 1537"/>
              <a:gd name="T50" fmla="*/ 1268 w 1536"/>
              <a:gd name="T51" fmla="*/ 1447 h 1537"/>
              <a:gd name="T52" fmla="*/ 756 w 1536"/>
              <a:gd name="T53" fmla="*/ 3 h 1537"/>
              <a:gd name="T54" fmla="*/ 138 w 1536"/>
              <a:gd name="T55" fmla="*/ 183 h 1537"/>
              <a:gd name="T56" fmla="*/ 105 w 1536"/>
              <a:gd name="T57" fmla="*/ 226 h 1537"/>
              <a:gd name="T58" fmla="*/ 138 w 1536"/>
              <a:gd name="T59" fmla="*/ 269 h 1537"/>
              <a:gd name="T60" fmla="*/ 309 w 1536"/>
              <a:gd name="T61" fmla="*/ 319 h 1537"/>
              <a:gd name="T62" fmla="*/ 309 w 1536"/>
              <a:gd name="T63" fmla="*/ 735 h 1537"/>
              <a:gd name="T64" fmla="*/ 462 w 1536"/>
              <a:gd name="T65" fmla="*/ 870 h 1537"/>
              <a:gd name="T66" fmla="*/ 768 w 1536"/>
              <a:gd name="T67" fmla="*/ 909 h 1537"/>
              <a:gd name="T68" fmla="*/ 1074 w 1536"/>
              <a:gd name="T69" fmla="*/ 870 h 1537"/>
              <a:gd name="T70" fmla="*/ 1227 w 1536"/>
              <a:gd name="T71" fmla="*/ 735 h 1537"/>
              <a:gd name="T72" fmla="*/ 1227 w 1536"/>
              <a:gd name="T73" fmla="*/ 319 h 1537"/>
              <a:gd name="T74" fmla="*/ 1341 w 1536"/>
              <a:gd name="T75" fmla="*/ 286 h 1537"/>
              <a:gd name="T76" fmla="*/ 1341 w 1536"/>
              <a:gd name="T77" fmla="*/ 864 h 1537"/>
              <a:gd name="T78" fmla="*/ 1386 w 1536"/>
              <a:gd name="T79" fmla="*/ 909 h 1537"/>
              <a:gd name="T80" fmla="*/ 1431 w 1536"/>
              <a:gd name="T81" fmla="*/ 864 h 1537"/>
              <a:gd name="T82" fmla="*/ 1431 w 1536"/>
              <a:gd name="T83" fmla="*/ 226 h 1537"/>
              <a:gd name="T84" fmla="*/ 1399 w 1536"/>
              <a:gd name="T85" fmla="*/ 183 h 1537"/>
              <a:gd name="T86" fmla="*/ 781 w 1536"/>
              <a:gd name="T87" fmla="*/ 3 h 1537"/>
              <a:gd name="T88" fmla="*/ 756 w 1536"/>
              <a:gd name="T89" fmla="*/ 3 h 1537"/>
              <a:gd name="T90" fmla="*/ 1137 w 1536"/>
              <a:gd name="T91" fmla="*/ 735 h 1537"/>
              <a:gd name="T92" fmla="*/ 1036 w 1536"/>
              <a:gd name="T93" fmla="*/ 787 h 1537"/>
              <a:gd name="T94" fmla="*/ 768 w 1536"/>
              <a:gd name="T95" fmla="*/ 819 h 1537"/>
              <a:gd name="T96" fmla="*/ 501 w 1536"/>
              <a:gd name="T97" fmla="*/ 787 h 1537"/>
              <a:gd name="T98" fmla="*/ 399 w 1536"/>
              <a:gd name="T99" fmla="*/ 735 h 1537"/>
              <a:gd name="T100" fmla="*/ 399 w 1536"/>
              <a:gd name="T101" fmla="*/ 345 h 1537"/>
              <a:gd name="T102" fmla="*/ 756 w 1536"/>
              <a:gd name="T103" fmla="*/ 449 h 1537"/>
              <a:gd name="T104" fmla="*/ 768 w 1536"/>
              <a:gd name="T105" fmla="*/ 451 h 1537"/>
              <a:gd name="T106" fmla="*/ 781 w 1536"/>
              <a:gd name="T107" fmla="*/ 449 h 1537"/>
              <a:gd name="T108" fmla="*/ 1137 w 1536"/>
              <a:gd name="T109" fmla="*/ 345 h 1537"/>
              <a:gd name="T110" fmla="*/ 1137 w 1536"/>
              <a:gd name="T111" fmla="*/ 735 h 1537"/>
              <a:gd name="T112" fmla="*/ 768 w 1536"/>
              <a:gd name="T113" fmla="*/ 359 h 1537"/>
              <a:gd name="T114" fmla="*/ 311 w 1536"/>
              <a:gd name="T115" fmla="*/ 226 h 1537"/>
              <a:gd name="T116" fmla="*/ 768 w 1536"/>
              <a:gd name="T117" fmla="*/ 93 h 1537"/>
              <a:gd name="T118" fmla="*/ 1225 w 1536"/>
              <a:gd name="T119" fmla="*/ 226 h 1537"/>
              <a:gd name="T120" fmla="*/ 768 w 1536"/>
              <a:gd name="T121" fmla="*/ 359 h 1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36" h="1537">
                <a:moveTo>
                  <a:pt x="1268" y="999"/>
                </a:moveTo>
                <a:cubicBezTo>
                  <a:pt x="269" y="999"/>
                  <a:pt x="269" y="999"/>
                  <a:pt x="269" y="999"/>
                </a:cubicBezTo>
                <a:cubicBezTo>
                  <a:pt x="121" y="999"/>
                  <a:pt x="0" y="1120"/>
                  <a:pt x="0" y="1268"/>
                </a:cubicBezTo>
                <a:cubicBezTo>
                  <a:pt x="0" y="1416"/>
                  <a:pt x="121" y="1537"/>
                  <a:pt x="269" y="1537"/>
                </a:cubicBezTo>
                <a:cubicBezTo>
                  <a:pt x="1268" y="1537"/>
                  <a:pt x="1268" y="1537"/>
                  <a:pt x="1268" y="1537"/>
                </a:cubicBezTo>
                <a:cubicBezTo>
                  <a:pt x="1416" y="1537"/>
                  <a:pt x="1536" y="1416"/>
                  <a:pt x="1536" y="1268"/>
                </a:cubicBezTo>
                <a:cubicBezTo>
                  <a:pt x="1536" y="1120"/>
                  <a:pt x="1416" y="999"/>
                  <a:pt x="1268" y="999"/>
                </a:cubicBezTo>
                <a:close/>
                <a:moveTo>
                  <a:pt x="381" y="1407"/>
                </a:moveTo>
                <a:cubicBezTo>
                  <a:pt x="351" y="1383"/>
                  <a:pt x="329" y="1350"/>
                  <a:pt x="320" y="1313"/>
                </a:cubicBezTo>
                <a:cubicBezTo>
                  <a:pt x="442" y="1313"/>
                  <a:pt x="442" y="1313"/>
                  <a:pt x="442" y="1313"/>
                </a:cubicBezTo>
                <a:cubicBezTo>
                  <a:pt x="432" y="1351"/>
                  <a:pt x="410" y="1384"/>
                  <a:pt x="381" y="1407"/>
                </a:cubicBezTo>
                <a:close/>
                <a:moveTo>
                  <a:pt x="269" y="1223"/>
                </a:moveTo>
                <a:cubicBezTo>
                  <a:pt x="244" y="1223"/>
                  <a:pt x="224" y="1243"/>
                  <a:pt x="224" y="1268"/>
                </a:cubicBezTo>
                <a:cubicBezTo>
                  <a:pt x="224" y="1334"/>
                  <a:pt x="249" y="1397"/>
                  <a:pt x="291" y="1445"/>
                </a:cubicBezTo>
                <a:cubicBezTo>
                  <a:pt x="284" y="1446"/>
                  <a:pt x="276" y="1447"/>
                  <a:pt x="269" y="1447"/>
                </a:cubicBezTo>
                <a:cubicBezTo>
                  <a:pt x="170" y="1447"/>
                  <a:pt x="90" y="1367"/>
                  <a:pt x="90" y="1268"/>
                </a:cubicBezTo>
                <a:cubicBezTo>
                  <a:pt x="90" y="1170"/>
                  <a:pt x="170" y="1089"/>
                  <a:pt x="269" y="1089"/>
                </a:cubicBezTo>
                <a:cubicBezTo>
                  <a:pt x="352" y="1089"/>
                  <a:pt x="422" y="1146"/>
                  <a:pt x="442" y="1223"/>
                </a:cubicBezTo>
                <a:lnTo>
                  <a:pt x="269" y="1223"/>
                </a:lnTo>
                <a:close/>
                <a:moveTo>
                  <a:pt x="1268" y="1447"/>
                </a:moveTo>
                <a:cubicBezTo>
                  <a:pt x="469" y="1447"/>
                  <a:pt x="469" y="1447"/>
                  <a:pt x="469" y="1447"/>
                </a:cubicBezTo>
                <a:cubicBezTo>
                  <a:pt x="512" y="1399"/>
                  <a:pt x="538" y="1337"/>
                  <a:pt x="538" y="1268"/>
                </a:cubicBezTo>
                <a:cubicBezTo>
                  <a:pt x="538" y="1200"/>
                  <a:pt x="512" y="1137"/>
                  <a:pt x="469" y="1089"/>
                </a:cubicBezTo>
                <a:cubicBezTo>
                  <a:pt x="1268" y="1089"/>
                  <a:pt x="1268" y="1089"/>
                  <a:pt x="1268" y="1089"/>
                </a:cubicBezTo>
                <a:cubicBezTo>
                  <a:pt x="1366" y="1089"/>
                  <a:pt x="1446" y="1170"/>
                  <a:pt x="1446" y="1268"/>
                </a:cubicBezTo>
                <a:cubicBezTo>
                  <a:pt x="1446" y="1367"/>
                  <a:pt x="1366" y="1447"/>
                  <a:pt x="1268" y="1447"/>
                </a:cubicBezTo>
                <a:close/>
                <a:moveTo>
                  <a:pt x="756" y="3"/>
                </a:moveTo>
                <a:cubicBezTo>
                  <a:pt x="138" y="183"/>
                  <a:pt x="138" y="183"/>
                  <a:pt x="138" y="183"/>
                </a:cubicBezTo>
                <a:cubicBezTo>
                  <a:pt x="119" y="188"/>
                  <a:pt x="105" y="206"/>
                  <a:pt x="105" y="226"/>
                </a:cubicBezTo>
                <a:cubicBezTo>
                  <a:pt x="105" y="246"/>
                  <a:pt x="119" y="263"/>
                  <a:pt x="138" y="269"/>
                </a:cubicBezTo>
                <a:cubicBezTo>
                  <a:pt x="309" y="319"/>
                  <a:pt x="309" y="319"/>
                  <a:pt x="309" y="319"/>
                </a:cubicBezTo>
                <a:cubicBezTo>
                  <a:pt x="309" y="735"/>
                  <a:pt x="309" y="735"/>
                  <a:pt x="309" y="735"/>
                </a:cubicBezTo>
                <a:cubicBezTo>
                  <a:pt x="309" y="775"/>
                  <a:pt x="336" y="830"/>
                  <a:pt x="462" y="870"/>
                </a:cubicBezTo>
                <a:cubicBezTo>
                  <a:pt x="545" y="895"/>
                  <a:pt x="653" y="909"/>
                  <a:pt x="768" y="909"/>
                </a:cubicBezTo>
                <a:cubicBezTo>
                  <a:pt x="883" y="909"/>
                  <a:pt x="992" y="895"/>
                  <a:pt x="1074" y="870"/>
                </a:cubicBezTo>
                <a:cubicBezTo>
                  <a:pt x="1201" y="830"/>
                  <a:pt x="1227" y="775"/>
                  <a:pt x="1227" y="735"/>
                </a:cubicBezTo>
                <a:cubicBezTo>
                  <a:pt x="1227" y="319"/>
                  <a:pt x="1227" y="319"/>
                  <a:pt x="1227" y="319"/>
                </a:cubicBezTo>
                <a:cubicBezTo>
                  <a:pt x="1341" y="286"/>
                  <a:pt x="1341" y="286"/>
                  <a:pt x="1341" y="286"/>
                </a:cubicBezTo>
                <a:cubicBezTo>
                  <a:pt x="1341" y="864"/>
                  <a:pt x="1341" y="864"/>
                  <a:pt x="1341" y="864"/>
                </a:cubicBezTo>
                <a:cubicBezTo>
                  <a:pt x="1341" y="889"/>
                  <a:pt x="1361" y="909"/>
                  <a:pt x="1386" y="909"/>
                </a:cubicBezTo>
                <a:cubicBezTo>
                  <a:pt x="1411" y="909"/>
                  <a:pt x="1431" y="889"/>
                  <a:pt x="1431" y="864"/>
                </a:cubicBezTo>
                <a:cubicBezTo>
                  <a:pt x="1431" y="226"/>
                  <a:pt x="1431" y="226"/>
                  <a:pt x="1431" y="226"/>
                </a:cubicBezTo>
                <a:cubicBezTo>
                  <a:pt x="1431" y="206"/>
                  <a:pt x="1418" y="188"/>
                  <a:pt x="1399" y="183"/>
                </a:cubicBezTo>
                <a:cubicBezTo>
                  <a:pt x="781" y="3"/>
                  <a:pt x="781" y="3"/>
                  <a:pt x="781" y="3"/>
                </a:cubicBezTo>
                <a:cubicBezTo>
                  <a:pt x="773" y="0"/>
                  <a:pt x="764" y="0"/>
                  <a:pt x="756" y="3"/>
                </a:cubicBezTo>
                <a:close/>
                <a:moveTo>
                  <a:pt x="1137" y="735"/>
                </a:moveTo>
                <a:cubicBezTo>
                  <a:pt x="1135" y="741"/>
                  <a:pt x="1113" y="765"/>
                  <a:pt x="1036" y="787"/>
                </a:cubicBezTo>
                <a:cubicBezTo>
                  <a:pt x="963" y="808"/>
                  <a:pt x="868" y="819"/>
                  <a:pt x="768" y="819"/>
                </a:cubicBezTo>
                <a:cubicBezTo>
                  <a:pt x="668" y="819"/>
                  <a:pt x="573" y="808"/>
                  <a:pt x="501" y="787"/>
                </a:cubicBezTo>
                <a:cubicBezTo>
                  <a:pt x="424" y="765"/>
                  <a:pt x="401" y="741"/>
                  <a:pt x="399" y="735"/>
                </a:cubicBezTo>
                <a:cubicBezTo>
                  <a:pt x="399" y="345"/>
                  <a:pt x="399" y="345"/>
                  <a:pt x="399" y="345"/>
                </a:cubicBezTo>
                <a:cubicBezTo>
                  <a:pt x="756" y="449"/>
                  <a:pt x="756" y="449"/>
                  <a:pt x="756" y="449"/>
                </a:cubicBezTo>
                <a:cubicBezTo>
                  <a:pt x="760" y="450"/>
                  <a:pt x="764" y="451"/>
                  <a:pt x="768" y="451"/>
                </a:cubicBezTo>
                <a:cubicBezTo>
                  <a:pt x="773" y="451"/>
                  <a:pt x="777" y="450"/>
                  <a:pt x="781" y="449"/>
                </a:cubicBezTo>
                <a:cubicBezTo>
                  <a:pt x="1137" y="345"/>
                  <a:pt x="1137" y="345"/>
                  <a:pt x="1137" y="345"/>
                </a:cubicBezTo>
                <a:lnTo>
                  <a:pt x="1137" y="735"/>
                </a:lnTo>
                <a:close/>
                <a:moveTo>
                  <a:pt x="768" y="359"/>
                </a:moveTo>
                <a:cubicBezTo>
                  <a:pt x="311" y="226"/>
                  <a:pt x="311" y="226"/>
                  <a:pt x="311" y="226"/>
                </a:cubicBezTo>
                <a:cubicBezTo>
                  <a:pt x="768" y="93"/>
                  <a:pt x="768" y="93"/>
                  <a:pt x="768" y="93"/>
                </a:cubicBezTo>
                <a:cubicBezTo>
                  <a:pt x="1225" y="226"/>
                  <a:pt x="1225" y="226"/>
                  <a:pt x="1225" y="226"/>
                </a:cubicBezTo>
                <a:lnTo>
                  <a:pt x="768" y="3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19691585" y="10248363"/>
            <a:ext cx="768022" cy="706470"/>
          </a:xfrm>
          <a:custGeom>
            <a:avLst/>
            <a:gdLst>
              <a:gd name="T0" fmla="*/ 1356 w 1536"/>
              <a:gd name="T1" fmla="*/ 645 h 1413"/>
              <a:gd name="T2" fmla="*/ 768 w 1536"/>
              <a:gd name="T3" fmla="*/ 0 h 1413"/>
              <a:gd name="T4" fmla="*/ 180 w 1536"/>
              <a:gd name="T5" fmla="*/ 645 h 1413"/>
              <a:gd name="T6" fmla="*/ 0 w 1536"/>
              <a:gd name="T7" fmla="*/ 738 h 1413"/>
              <a:gd name="T8" fmla="*/ 31 w 1536"/>
              <a:gd name="T9" fmla="*/ 1260 h 1413"/>
              <a:gd name="T10" fmla="*/ 180 w 1536"/>
              <a:gd name="T11" fmla="*/ 1368 h 1413"/>
              <a:gd name="T12" fmla="*/ 450 w 1536"/>
              <a:gd name="T13" fmla="*/ 1413 h 1413"/>
              <a:gd name="T14" fmla="*/ 495 w 1536"/>
              <a:gd name="T15" fmla="*/ 1308 h 1413"/>
              <a:gd name="T16" fmla="*/ 1041 w 1536"/>
              <a:gd name="T17" fmla="*/ 1368 h 1413"/>
              <a:gd name="T18" fmla="*/ 1311 w 1536"/>
              <a:gd name="T19" fmla="*/ 1413 h 1413"/>
              <a:gd name="T20" fmla="*/ 1356 w 1536"/>
              <a:gd name="T21" fmla="*/ 1310 h 1413"/>
              <a:gd name="T22" fmla="*/ 1536 w 1536"/>
              <a:gd name="T23" fmla="*/ 1218 h 1413"/>
              <a:gd name="T24" fmla="*/ 1505 w 1536"/>
              <a:gd name="T25" fmla="*/ 695 h 1413"/>
              <a:gd name="T26" fmla="*/ 90 w 1536"/>
              <a:gd name="T27" fmla="*/ 1185 h 1413"/>
              <a:gd name="T28" fmla="*/ 180 w 1536"/>
              <a:gd name="T29" fmla="*/ 740 h 1413"/>
              <a:gd name="T30" fmla="*/ 405 w 1536"/>
              <a:gd name="T31" fmla="*/ 1323 h 1413"/>
              <a:gd name="T32" fmla="*/ 270 w 1536"/>
              <a:gd name="T33" fmla="*/ 633 h 1413"/>
              <a:gd name="T34" fmla="*/ 405 w 1536"/>
              <a:gd name="T35" fmla="*/ 1323 h 1413"/>
              <a:gd name="T36" fmla="*/ 495 w 1536"/>
              <a:gd name="T37" fmla="*/ 1218 h 1413"/>
              <a:gd name="T38" fmla="*/ 678 w 1536"/>
              <a:gd name="T39" fmla="*/ 1128 h 1413"/>
              <a:gd name="T40" fmla="*/ 723 w 1536"/>
              <a:gd name="T41" fmla="*/ 1218 h 1413"/>
              <a:gd name="T42" fmla="*/ 723 w 1536"/>
              <a:gd name="T43" fmla="*/ 1045 h 1413"/>
              <a:gd name="T44" fmla="*/ 495 w 1536"/>
              <a:gd name="T45" fmla="*/ 1038 h 1413"/>
              <a:gd name="T46" fmla="*/ 678 w 1536"/>
              <a:gd name="T47" fmla="*/ 768 h 1413"/>
              <a:gd name="T48" fmla="*/ 723 w 1536"/>
              <a:gd name="T49" fmla="*/ 813 h 1413"/>
              <a:gd name="T50" fmla="*/ 813 w 1536"/>
              <a:gd name="T51" fmla="*/ 1218 h 1413"/>
              <a:gd name="T52" fmla="*/ 813 w 1536"/>
              <a:gd name="T53" fmla="*/ 1173 h 1413"/>
              <a:gd name="T54" fmla="*/ 1041 w 1536"/>
              <a:gd name="T55" fmla="*/ 1128 h 1413"/>
              <a:gd name="T56" fmla="*/ 1041 w 1536"/>
              <a:gd name="T57" fmla="*/ 1038 h 1413"/>
              <a:gd name="T58" fmla="*/ 813 w 1536"/>
              <a:gd name="T59" fmla="*/ 1045 h 1413"/>
              <a:gd name="T60" fmla="*/ 813 w 1536"/>
              <a:gd name="T61" fmla="*/ 813 h 1413"/>
              <a:gd name="T62" fmla="*/ 858 w 1536"/>
              <a:gd name="T63" fmla="*/ 768 h 1413"/>
              <a:gd name="T64" fmla="*/ 1041 w 1536"/>
              <a:gd name="T65" fmla="*/ 1038 h 1413"/>
              <a:gd name="T66" fmla="*/ 1041 w 1536"/>
              <a:gd name="T67" fmla="*/ 678 h 1413"/>
              <a:gd name="T68" fmla="*/ 768 w 1536"/>
              <a:gd name="T69" fmla="*/ 712 h 1413"/>
              <a:gd name="T70" fmla="*/ 495 w 1536"/>
              <a:gd name="T71" fmla="*/ 678 h 1413"/>
              <a:gd name="T72" fmla="*/ 450 w 1536"/>
              <a:gd name="T73" fmla="*/ 543 h 1413"/>
              <a:gd name="T74" fmla="*/ 768 w 1536"/>
              <a:gd name="T75" fmla="*/ 90 h 1413"/>
              <a:gd name="T76" fmla="*/ 1086 w 1536"/>
              <a:gd name="T77" fmla="*/ 543 h 1413"/>
              <a:gd name="T78" fmla="*/ 1266 w 1536"/>
              <a:gd name="T79" fmla="*/ 1323 h 1413"/>
              <a:gd name="T80" fmla="*/ 1131 w 1536"/>
              <a:gd name="T81" fmla="*/ 633 h 1413"/>
              <a:gd name="T82" fmla="*/ 1266 w 1536"/>
              <a:gd name="T83" fmla="*/ 1323 h 1413"/>
              <a:gd name="T84" fmla="*/ 1356 w 1536"/>
              <a:gd name="T85" fmla="*/ 1215 h 1413"/>
              <a:gd name="T86" fmla="*/ 1446 w 1536"/>
              <a:gd name="T87" fmla="*/ 770 h 1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6" h="1413">
                <a:moveTo>
                  <a:pt x="1505" y="695"/>
                </a:moveTo>
                <a:cubicBezTo>
                  <a:pt x="1356" y="645"/>
                  <a:pt x="1356" y="645"/>
                  <a:pt x="1356" y="645"/>
                </a:cubicBezTo>
                <a:cubicBezTo>
                  <a:pt x="1356" y="588"/>
                  <a:pt x="1356" y="588"/>
                  <a:pt x="1356" y="588"/>
                </a:cubicBezTo>
                <a:cubicBezTo>
                  <a:pt x="1356" y="263"/>
                  <a:pt x="1092" y="0"/>
                  <a:pt x="768" y="0"/>
                </a:cubicBezTo>
                <a:cubicBezTo>
                  <a:pt x="444" y="0"/>
                  <a:pt x="180" y="263"/>
                  <a:pt x="180" y="588"/>
                </a:cubicBezTo>
                <a:cubicBezTo>
                  <a:pt x="180" y="645"/>
                  <a:pt x="180" y="645"/>
                  <a:pt x="180" y="645"/>
                </a:cubicBezTo>
                <a:cubicBezTo>
                  <a:pt x="31" y="695"/>
                  <a:pt x="31" y="695"/>
                  <a:pt x="31" y="695"/>
                </a:cubicBezTo>
                <a:cubicBezTo>
                  <a:pt x="12" y="701"/>
                  <a:pt x="0" y="718"/>
                  <a:pt x="0" y="738"/>
                </a:cubicBezTo>
                <a:cubicBezTo>
                  <a:pt x="0" y="1218"/>
                  <a:pt x="0" y="1218"/>
                  <a:pt x="0" y="1218"/>
                </a:cubicBezTo>
                <a:cubicBezTo>
                  <a:pt x="0" y="1237"/>
                  <a:pt x="12" y="1254"/>
                  <a:pt x="31" y="1260"/>
                </a:cubicBezTo>
                <a:cubicBezTo>
                  <a:pt x="180" y="1310"/>
                  <a:pt x="180" y="1310"/>
                  <a:pt x="180" y="1310"/>
                </a:cubicBezTo>
                <a:cubicBezTo>
                  <a:pt x="180" y="1368"/>
                  <a:pt x="180" y="1368"/>
                  <a:pt x="180" y="1368"/>
                </a:cubicBezTo>
                <a:cubicBezTo>
                  <a:pt x="180" y="1392"/>
                  <a:pt x="200" y="1413"/>
                  <a:pt x="225" y="1413"/>
                </a:cubicBezTo>
                <a:cubicBezTo>
                  <a:pt x="450" y="1413"/>
                  <a:pt x="450" y="1413"/>
                  <a:pt x="450" y="1413"/>
                </a:cubicBezTo>
                <a:cubicBezTo>
                  <a:pt x="475" y="1413"/>
                  <a:pt x="495" y="1392"/>
                  <a:pt x="495" y="1368"/>
                </a:cubicBezTo>
                <a:cubicBezTo>
                  <a:pt x="495" y="1308"/>
                  <a:pt x="495" y="1308"/>
                  <a:pt x="495" y="1308"/>
                </a:cubicBezTo>
                <a:cubicBezTo>
                  <a:pt x="1041" y="1308"/>
                  <a:pt x="1041" y="1308"/>
                  <a:pt x="1041" y="1308"/>
                </a:cubicBezTo>
                <a:cubicBezTo>
                  <a:pt x="1041" y="1368"/>
                  <a:pt x="1041" y="1368"/>
                  <a:pt x="1041" y="1368"/>
                </a:cubicBezTo>
                <a:cubicBezTo>
                  <a:pt x="1041" y="1392"/>
                  <a:pt x="1061" y="1413"/>
                  <a:pt x="1086" y="1413"/>
                </a:cubicBezTo>
                <a:cubicBezTo>
                  <a:pt x="1311" y="1413"/>
                  <a:pt x="1311" y="1413"/>
                  <a:pt x="1311" y="1413"/>
                </a:cubicBezTo>
                <a:cubicBezTo>
                  <a:pt x="1336" y="1413"/>
                  <a:pt x="1356" y="1392"/>
                  <a:pt x="1356" y="1368"/>
                </a:cubicBezTo>
                <a:cubicBezTo>
                  <a:pt x="1356" y="1310"/>
                  <a:pt x="1356" y="1310"/>
                  <a:pt x="1356" y="1310"/>
                </a:cubicBezTo>
                <a:cubicBezTo>
                  <a:pt x="1505" y="1260"/>
                  <a:pt x="1505" y="1260"/>
                  <a:pt x="1505" y="1260"/>
                </a:cubicBezTo>
                <a:cubicBezTo>
                  <a:pt x="1524" y="1254"/>
                  <a:pt x="1536" y="1237"/>
                  <a:pt x="1536" y="1218"/>
                </a:cubicBezTo>
                <a:cubicBezTo>
                  <a:pt x="1536" y="738"/>
                  <a:pt x="1536" y="738"/>
                  <a:pt x="1536" y="738"/>
                </a:cubicBezTo>
                <a:cubicBezTo>
                  <a:pt x="1536" y="718"/>
                  <a:pt x="1524" y="701"/>
                  <a:pt x="1505" y="695"/>
                </a:cubicBezTo>
                <a:close/>
                <a:moveTo>
                  <a:pt x="180" y="1215"/>
                </a:moveTo>
                <a:cubicBezTo>
                  <a:pt x="90" y="1185"/>
                  <a:pt x="90" y="1185"/>
                  <a:pt x="90" y="1185"/>
                </a:cubicBezTo>
                <a:cubicBezTo>
                  <a:pt x="90" y="770"/>
                  <a:pt x="90" y="770"/>
                  <a:pt x="90" y="770"/>
                </a:cubicBezTo>
                <a:cubicBezTo>
                  <a:pt x="180" y="740"/>
                  <a:pt x="180" y="740"/>
                  <a:pt x="180" y="740"/>
                </a:cubicBezTo>
                <a:lnTo>
                  <a:pt x="180" y="1215"/>
                </a:lnTo>
                <a:close/>
                <a:moveTo>
                  <a:pt x="405" y="1323"/>
                </a:moveTo>
                <a:cubicBezTo>
                  <a:pt x="270" y="1323"/>
                  <a:pt x="270" y="1323"/>
                  <a:pt x="270" y="1323"/>
                </a:cubicBezTo>
                <a:cubicBezTo>
                  <a:pt x="270" y="633"/>
                  <a:pt x="270" y="633"/>
                  <a:pt x="270" y="633"/>
                </a:cubicBezTo>
                <a:cubicBezTo>
                  <a:pt x="405" y="633"/>
                  <a:pt x="405" y="633"/>
                  <a:pt x="405" y="633"/>
                </a:cubicBezTo>
                <a:lnTo>
                  <a:pt x="405" y="1323"/>
                </a:lnTo>
                <a:close/>
                <a:moveTo>
                  <a:pt x="723" y="1218"/>
                </a:moveTo>
                <a:cubicBezTo>
                  <a:pt x="495" y="1218"/>
                  <a:pt x="495" y="1218"/>
                  <a:pt x="495" y="1218"/>
                </a:cubicBezTo>
                <a:cubicBezTo>
                  <a:pt x="495" y="1128"/>
                  <a:pt x="495" y="1128"/>
                  <a:pt x="495" y="1128"/>
                </a:cubicBezTo>
                <a:cubicBezTo>
                  <a:pt x="678" y="1128"/>
                  <a:pt x="678" y="1128"/>
                  <a:pt x="678" y="1128"/>
                </a:cubicBezTo>
                <a:cubicBezTo>
                  <a:pt x="703" y="1128"/>
                  <a:pt x="723" y="1148"/>
                  <a:pt x="723" y="1172"/>
                </a:cubicBezTo>
                <a:lnTo>
                  <a:pt x="723" y="1218"/>
                </a:lnTo>
                <a:close/>
                <a:moveTo>
                  <a:pt x="723" y="813"/>
                </a:moveTo>
                <a:cubicBezTo>
                  <a:pt x="723" y="1045"/>
                  <a:pt x="723" y="1045"/>
                  <a:pt x="723" y="1045"/>
                </a:cubicBezTo>
                <a:cubicBezTo>
                  <a:pt x="709" y="1040"/>
                  <a:pt x="694" y="1038"/>
                  <a:pt x="678" y="1038"/>
                </a:cubicBezTo>
                <a:cubicBezTo>
                  <a:pt x="495" y="1038"/>
                  <a:pt x="495" y="1038"/>
                  <a:pt x="495" y="1038"/>
                </a:cubicBezTo>
                <a:cubicBezTo>
                  <a:pt x="495" y="768"/>
                  <a:pt x="495" y="768"/>
                  <a:pt x="495" y="768"/>
                </a:cubicBezTo>
                <a:cubicBezTo>
                  <a:pt x="678" y="768"/>
                  <a:pt x="678" y="768"/>
                  <a:pt x="678" y="768"/>
                </a:cubicBezTo>
                <a:cubicBezTo>
                  <a:pt x="703" y="768"/>
                  <a:pt x="723" y="788"/>
                  <a:pt x="723" y="813"/>
                </a:cubicBezTo>
                <a:cubicBezTo>
                  <a:pt x="723" y="813"/>
                  <a:pt x="723" y="813"/>
                  <a:pt x="723" y="813"/>
                </a:cubicBezTo>
                <a:close/>
                <a:moveTo>
                  <a:pt x="1041" y="1218"/>
                </a:moveTo>
                <a:cubicBezTo>
                  <a:pt x="813" y="1218"/>
                  <a:pt x="813" y="1218"/>
                  <a:pt x="813" y="1218"/>
                </a:cubicBezTo>
                <a:cubicBezTo>
                  <a:pt x="813" y="1173"/>
                  <a:pt x="813" y="1173"/>
                  <a:pt x="813" y="1173"/>
                </a:cubicBezTo>
                <a:cubicBezTo>
                  <a:pt x="813" y="1173"/>
                  <a:pt x="813" y="1173"/>
                  <a:pt x="813" y="1173"/>
                </a:cubicBezTo>
                <a:cubicBezTo>
                  <a:pt x="813" y="1148"/>
                  <a:pt x="833" y="1128"/>
                  <a:pt x="858" y="1128"/>
                </a:cubicBezTo>
                <a:cubicBezTo>
                  <a:pt x="1041" y="1128"/>
                  <a:pt x="1041" y="1128"/>
                  <a:pt x="1041" y="1128"/>
                </a:cubicBezTo>
                <a:lnTo>
                  <a:pt x="1041" y="1218"/>
                </a:lnTo>
                <a:close/>
                <a:moveTo>
                  <a:pt x="1041" y="1038"/>
                </a:moveTo>
                <a:cubicBezTo>
                  <a:pt x="858" y="1038"/>
                  <a:pt x="858" y="1038"/>
                  <a:pt x="858" y="1038"/>
                </a:cubicBezTo>
                <a:cubicBezTo>
                  <a:pt x="842" y="1038"/>
                  <a:pt x="827" y="1040"/>
                  <a:pt x="813" y="1045"/>
                </a:cubicBezTo>
                <a:cubicBezTo>
                  <a:pt x="813" y="813"/>
                  <a:pt x="813" y="813"/>
                  <a:pt x="813" y="813"/>
                </a:cubicBezTo>
                <a:cubicBezTo>
                  <a:pt x="813" y="813"/>
                  <a:pt x="813" y="813"/>
                  <a:pt x="813" y="813"/>
                </a:cubicBezTo>
                <a:cubicBezTo>
                  <a:pt x="813" y="813"/>
                  <a:pt x="813" y="813"/>
                  <a:pt x="813" y="813"/>
                </a:cubicBezTo>
                <a:cubicBezTo>
                  <a:pt x="813" y="788"/>
                  <a:pt x="833" y="768"/>
                  <a:pt x="858" y="768"/>
                </a:cubicBezTo>
                <a:cubicBezTo>
                  <a:pt x="1041" y="768"/>
                  <a:pt x="1041" y="768"/>
                  <a:pt x="1041" y="768"/>
                </a:cubicBezTo>
                <a:lnTo>
                  <a:pt x="1041" y="1038"/>
                </a:lnTo>
                <a:close/>
                <a:moveTo>
                  <a:pt x="1041" y="588"/>
                </a:moveTo>
                <a:cubicBezTo>
                  <a:pt x="1041" y="678"/>
                  <a:pt x="1041" y="678"/>
                  <a:pt x="1041" y="678"/>
                </a:cubicBezTo>
                <a:cubicBezTo>
                  <a:pt x="858" y="678"/>
                  <a:pt x="858" y="678"/>
                  <a:pt x="858" y="678"/>
                </a:cubicBezTo>
                <a:cubicBezTo>
                  <a:pt x="823" y="678"/>
                  <a:pt x="792" y="691"/>
                  <a:pt x="768" y="712"/>
                </a:cubicBezTo>
                <a:cubicBezTo>
                  <a:pt x="744" y="691"/>
                  <a:pt x="713" y="678"/>
                  <a:pt x="678" y="678"/>
                </a:cubicBezTo>
                <a:cubicBezTo>
                  <a:pt x="495" y="678"/>
                  <a:pt x="495" y="678"/>
                  <a:pt x="495" y="678"/>
                </a:cubicBezTo>
                <a:cubicBezTo>
                  <a:pt x="495" y="588"/>
                  <a:pt x="495" y="588"/>
                  <a:pt x="495" y="588"/>
                </a:cubicBezTo>
                <a:cubicBezTo>
                  <a:pt x="495" y="563"/>
                  <a:pt x="475" y="543"/>
                  <a:pt x="450" y="543"/>
                </a:cubicBezTo>
                <a:cubicBezTo>
                  <a:pt x="272" y="543"/>
                  <a:pt x="272" y="543"/>
                  <a:pt x="272" y="543"/>
                </a:cubicBezTo>
                <a:cubicBezTo>
                  <a:pt x="295" y="289"/>
                  <a:pt x="509" y="90"/>
                  <a:pt x="768" y="90"/>
                </a:cubicBezTo>
                <a:cubicBezTo>
                  <a:pt x="1027" y="90"/>
                  <a:pt x="1241" y="289"/>
                  <a:pt x="1264" y="543"/>
                </a:cubicBezTo>
                <a:cubicBezTo>
                  <a:pt x="1086" y="543"/>
                  <a:pt x="1086" y="543"/>
                  <a:pt x="1086" y="543"/>
                </a:cubicBezTo>
                <a:cubicBezTo>
                  <a:pt x="1061" y="543"/>
                  <a:pt x="1041" y="563"/>
                  <a:pt x="1041" y="588"/>
                </a:cubicBezTo>
                <a:close/>
                <a:moveTo>
                  <a:pt x="1266" y="1323"/>
                </a:moveTo>
                <a:cubicBezTo>
                  <a:pt x="1131" y="1323"/>
                  <a:pt x="1131" y="1323"/>
                  <a:pt x="1131" y="1323"/>
                </a:cubicBezTo>
                <a:cubicBezTo>
                  <a:pt x="1131" y="633"/>
                  <a:pt x="1131" y="633"/>
                  <a:pt x="1131" y="633"/>
                </a:cubicBezTo>
                <a:cubicBezTo>
                  <a:pt x="1266" y="633"/>
                  <a:pt x="1266" y="633"/>
                  <a:pt x="1266" y="633"/>
                </a:cubicBezTo>
                <a:lnTo>
                  <a:pt x="1266" y="1323"/>
                </a:lnTo>
                <a:close/>
                <a:moveTo>
                  <a:pt x="1446" y="1185"/>
                </a:moveTo>
                <a:cubicBezTo>
                  <a:pt x="1356" y="1215"/>
                  <a:pt x="1356" y="1215"/>
                  <a:pt x="1356" y="1215"/>
                </a:cubicBezTo>
                <a:cubicBezTo>
                  <a:pt x="1356" y="740"/>
                  <a:pt x="1356" y="740"/>
                  <a:pt x="1356" y="740"/>
                </a:cubicBezTo>
                <a:cubicBezTo>
                  <a:pt x="1446" y="770"/>
                  <a:pt x="1446" y="770"/>
                  <a:pt x="1446" y="770"/>
                </a:cubicBezTo>
                <a:lnTo>
                  <a:pt x="1446" y="11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8432397" y="10217587"/>
            <a:ext cx="768022" cy="768022"/>
          </a:xfrm>
          <a:custGeom>
            <a:avLst/>
            <a:gdLst>
              <a:gd name="T0" fmla="*/ 498 w 1536"/>
              <a:gd name="T1" fmla="*/ 810 h 1536"/>
              <a:gd name="T2" fmla="*/ 180 w 1536"/>
              <a:gd name="T3" fmla="*/ 765 h 1536"/>
              <a:gd name="T4" fmla="*/ 498 w 1536"/>
              <a:gd name="T5" fmla="*/ 720 h 1536"/>
              <a:gd name="T6" fmla="*/ 858 w 1536"/>
              <a:gd name="T7" fmla="*/ 270 h 1536"/>
              <a:gd name="T8" fmla="*/ 1176 w 1536"/>
              <a:gd name="T9" fmla="*/ 225 h 1536"/>
              <a:gd name="T10" fmla="*/ 858 w 1536"/>
              <a:gd name="T11" fmla="*/ 180 h 1536"/>
              <a:gd name="T12" fmla="*/ 858 w 1536"/>
              <a:gd name="T13" fmla="*/ 270 h 1536"/>
              <a:gd name="T14" fmla="*/ 225 w 1536"/>
              <a:gd name="T15" fmla="*/ 540 h 1536"/>
              <a:gd name="T16" fmla="*/ 225 w 1536"/>
              <a:gd name="T17" fmla="*/ 630 h 1536"/>
              <a:gd name="T18" fmla="*/ 543 w 1536"/>
              <a:gd name="T19" fmla="*/ 585 h 1536"/>
              <a:gd name="T20" fmla="*/ 858 w 1536"/>
              <a:gd name="T21" fmla="*/ 450 h 1536"/>
              <a:gd name="T22" fmla="*/ 1176 w 1536"/>
              <a:gd name="T23" fmla="*/ 405 h 1536"/>
              <a:gd name="T24" fmla="*/ 858 w 1536"/>
              <a:gd name="T25" fmla="*/ 360 h 1536"/>
              <a:gd name="T26" fmla="*/ 858 w 1536"/>
              <a:gd name="T27" fmla="*/ 450 h 1536"/>
              <a:gd name="T28" fmla="*/ 543 w 1536"/>
              <a:gd name="T29" fmla="*/ 405 h 1536"/>
              <a:gd name="T30" fmla="*/ 225 w 1536"/>
              <a:gd name="T31" fmla="*/ 450 h 1536"/>
              <a:gd name="T32" fmla="*/ 180 w 1536"/>
              <a:gd name="T33" fmla="*/ 225 h 1536"/>
              <a:gd name="T34" fmla="*/ 498 w 1536"/>
              <a:gd name="T35" fmla="*/ 180 h 1536"/>
              <a:gd name="T36" fmla="*/ 453 w 1536"/>
              <a:gd name="T37" fmla="*/ 270 h 1536"/>
              <a:gd name="T38" fmla="*/ 270 w 1536"/>
              <a:gd name="T39" fmla="*/ 360 h 1536"/>
              <a:gd name="T40" fmla="*/ 453 w 1536"/>
              <a:gd name="T41" fmla="*/ 270 h 1536"/>
              <a:gd name="T42" fmla="*/ 1261 w 1536"/>
              <a:gd name="T43" fmla="*/ 1296 h 1536"/>
              <a:gd name="T44" fmla="*/ 1216 w 1536"/>
              <a:gd name="T45" fmla="*/ 1536 h 1536"/>
              <a:gd name="T46" fmla="*/ 1171 w 1536"/>
              <a:gd name="T47" fmla="*/ 1296 h 1536"/>
              <a:gd name="T48" fmla="*/ 45 w 1536"/>
              <a:gd name="T49" fmla="*/ 1247 h 1536"/>
              <a:gd name="T50" fmla="*/ 0 w 1536"/>
              <a:gd name="T51" fmla="*/ 45 h 1536"/>
              <a:gd name="T52" fmla="*/ 533 w 1536"/>
              <a:gd name="T53" fmla="*/ 0 h 1536"/>
              <a:gd name="T54" fmla="*/ 823 w 1536"/>
              <a:gd name="T55" fmla="*/ 0 h 1536"/>
              <a:gd name="T56" fmla="*/ 1356 w 1536"/>
              <a:gd name="T57" fmla="*/ 45 h 1536"/>
              <a:gd name="T58" fmla="*/ 1536 w 1536"/>
              <a:gd name="T59" fmla="*/ 979 h 1536"/>
              <a:gd name="T60" fmla="*/ 633 w 1536"/>
              <a:gd name="T61" fmla="*/ 1121 h 1536"/>
              <a:gd name="T62" fmla="*/ 90 w 1536"/>
              <a:gd name="T63" fmla="*/ 1022 h 1536"/>
              <a:gd name="T64" fmla="*/ 633 w 1536"/>
              <a:gd name="T65" fmla="*/ 1157 h 1536"/>
              <a:gd name="T66" fmla="*/ 633 w 1536"/>
              <a:gd name="T67" fmla="*/ 1121 h 1536"/>
              <a:gd name="T68" fmla="*/ 633 w 1536"/>
              <a:gd name="T69" fmla="*/ 189 h 1536"/>
              <a:gd name="T70" fmla="*/ 90 w 1536"/>
              <a:gd name="T71" fmla="*/ 90 h 1536"/>
              <a:gd name="T72" fmla="*/ 533 w 1536"/>
              <a:gd name="T73" fmla="*/ 932 h 1536"/>
              <a:gd name="T74" fmla="*/ 633 w 1536"/>
              <a:gd name="T75" fmla="*/ 190 h 1536"/>
              <a:gd name="T76" fmla="*/ 723 w 1536"/>
              <a:gd name="T77" fmla="*/ 960 h 1536"/>
              <a:gd name="T78" fmla="*/ 901 w 1536"/>
              <a:gd name="T79" fmla="*/ 932 h 1536"/>
              <a:gd name="T80" fmla="*/ 858 w 1536"/>
              <a:gd name="T81" fmla="*/ 810 h 1536"/>
              <a:gd name="T82" fmla="*/ 813 w 1536"/>
              <a:gd name="T83" fmla="*/ 585 h 1536"/>
              <a:gd name="T84" fmla="*/ 1129 w 1536"/>
              <a:gd name="T85" fmla="*/ 540 h 1536"/>
              <a:gd name="T86" fmla="*/ 1174 w 1536"/>
              <a:gd name="T87" fmla="*/ 663 h 1536"/>
              <a:gd name="T88" fmla="*/ 1266 w 1536"/>
              <a:gd name="T89" fmla="*/ 664 h 1536"/>
              <a:gd name="T90" fmla="*/ 823 w 1536"/>
              <a:gd name="T91" fmla="*/ 90 h 1536"/>
              <a:gd name="T92" fmla="*/ 723 w 1536"/>
              <a:gd name="T93" fmla="*/ 189 h 1536"/>
              <a:gd name="T94" fmla="*/ 903 w 1536"/>
              <a:gd name="T95" fmla="*/ 630 h 1536"/>
              <a:gd name="T96" fmla="*/ 1030 w 1536"/>
              <a:gd name="T97" fmla="*/ 720 h 1536"/>
              <a:gd name="T98" fmla="*/ 1084 w 1536"/>
              <a:gd name="T99" fmla="*/ 630 h 1536"/>
              <a:gd name="T100" fmla="*/ 951 w 1536"/>
              <a:gd name="T101" fmla="*/ 1157 h 1536"/>
              <a:gd name="T102" fmla="*/ 823 w 1536"/>
              <a:gd name="T103" fmla="*/ 1022 h 1536"/>
              <a:gd name="T104" fmla="*/ 723 w 1536"/>
              <a:gd name="T105" fmla="*/ 1157 h 1536"/>
              <a:gd name="T106" fmla="*/ 1446 w 1536"/>
              <a:gd name="T107" fmla="*/ 979 h 1536"/>
              <a:gd name="T108" fmla="*/ 987 w 1536"/>
              <a:gd name="T109" fmla="*/ 979 h 1536"/>
              <a:gd name="T110" fmla="*/ 1446 w 1536"/>
              <a:gd name="T111" fmla="*/ 97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36" h="1536">
                <a:moveTo>
                  <a:pt x="543" y="765"/>
                </a:moveTo>
                <a:cubicBezTo>
                  <a:pt x="543" y="790"/>
                  <a:pt x="523" y="810"/>
                  <a:pt x="498" y="810"/>
                </a:cubicBezTo>
                <a:cubicBezTo>
                  <a:pt x="225" y="810"/>
                  <a:pt x="225" y="810"/>
                  <a:pt x="225" y="810"/>
                </a:cubicBezTo>
                <a:cubicBezTo>
                  <a:pt x="200" y="810"/>
                  <a:pt x="180" y="790"/>
                  <a:pt x="180" y="765"/>
                </a:cubicBezTo>
                <a:cubicBezTo>
                  <a:pt x="180" y="740"/>
                  <a:pt x="200" y="720"/>
                  <a:pt x="225" y="720"/>
                </a:cubicBezTo>
                <a:cubicBezTo>
                  <a:pt x="498" y="720"/>
                  <a:pt x="498" y="720"/>
                  <a:pt x="498" y="720"/>
                </a:cubicBezTo>
                <a:cubicBezTo>
                  <a:pt x="523" y="720"/>
                  <a:pt x="543" y="740"/>
                  <a:pt x="543" y="765"/>
                </a:cubicBezTo>
                <a:close/>
                <a:moveTo>
                  <a:pt x="858" y="270"/>
                </a:moveTo>
                <a:cubicBezTo>
                  <a:pt x="1131" y="270"/>
                  <a:pt x="1131" y="270"/>
                  <a:pt x="1131" y="270"/>
                </a:cubicBezTo>
                <a:cubicBezTo>
                  <a:pt x="1156" y="270"/>
                  <a:pt x="1176" y="250"/>
                  <a:pt x="1176" y="225"/>
                </a:cubicBezTo>
                <a:cubicBezTo>
                  <a:pt x="1176" y="200"/>
                  <a:pt x="1156" y="180"/>
                  <a:pt x="1131" y="180"/>
                </a:cubicBezTo>
                <a:cubicBezTo>
                  <a:pt x="858" y="180"/>
                  <a:pt x="858" y="180"/>
                  <a:pt x="858" y="180"/>
                </a:cubicBezTo>
                <a:cubicBezTo>
                  <a:pt x="833" y="180"/>
                  <a:pt x="813" y="200"/>
                  <a:pt x="813" y="225"/>
                </a:cubicBezTo>
                <a:cubicBezTo>
                  <a:pt x="813" y="250"/>
                  <a:pt x="833" y="270"/>
                  <a:pt x="858" y="270"/>
                </a:cubicBezTo>
                <a:close/>
                <a:moveTo>
                  <a:pt x="498" y="540"/>
                </a:moveTo>
                <a:cubicBezTo>
                  <a:pt x="225" y="540"/>
                  <a:pt x="225" y="540"/>
                  <a:pt x="225" y="540"/>
                </a:cubicBezTo>
                <a:cubicBezTo>
                  <a:pt x="200" y="540"/>
                  <a:pt x="180" y="560"/>
                  <a:pt x="180" y="585"/>
                </a:cubicBezTo>
                <a:cubicBezTo>
                  <a:pt x="180" y="610"/>
                  <a:pt x="200" y="630"/>
                  <a:pt x="225" y="630"/>
                </a:cubicBezTo>
                <a:cubicBezTo>
                  <a:pt x="498" y="630"/>
                  <a:pt x="498" y="630"/>
                  <a:pt x="498" y="630"/>
                </a:cubicBezTo>
                <a:cubicBezTo>
                  <a:pt x="523" y="630"/>
                  <a:pt x="543" y="610"/>
                  <a:pt x="543" y="585"/>
                </a:cubicBezTo>
                <a:cubicBezTo>
                  <a:pt x="543" y="560"/>
                  <a:pt x="523" y="540"/>
                  <a:pt x="498" y="540"/>
                </a:cubicBezTo>
                <a:close/>
                <a:moveTo>
                  <a:pt x="858" y="450"/>
                </a:moveTo>
                <a:cubicBezTo>
                  <a:pt x="1131" y="450"/>
                  <a:pt x="1131" y="450"/>
                  <a:pt x="1131" y="450"/>
                </a:cubicBezTo>
                <a:cubicBezTo>
                  <a:pt x="1156" y="450"/>
                  <a:pt x="1176" y="430"/>
                  <a:pt x="1176" y="405"/>
                </a:cubicBezTo>
                <a:cubicBezTo>
                  <a:pt x="1176" y="380"/>
                  <a:pt x="1156" y="360"/>
                  <a:pt x="1131" y="360"/>
                </a:cubicBezTo>
                <a:cubicBezTo>
                  <a:pt x="858" y="360"/>
                  <a:pt x="858" y="360"/>
                  <a:pt x="858" y="360"/>
                </a:cubicBezTo>
                <a:cubicBezTo>
                  <a:pt x="833" y="360"/>
                  <a:pt x="813" y="380"/>
                  <a:pt x="813" y="405"/>
                </a:cubicBezTo>
                <a:cubicBezTo>
                  <a:pt x="813" y="430"/>
                  <a:pt x="833" y="450"/>
                  <a:pt x="858" y="450"/>
                </a:cubicBezTo>
                <a:close/>
                <a:moveTo>
                  <a:pt x="543" y="225"/>
                </a:moveTo>
                <a:cubicBezTo>
                  <a:pt x="543" y="405"/>
                  <a:pt x="543" y="405"/>
                  <a:pt x="543" y="405"/>
                </a:cubicBezTo>
                <a:cubicBezTo>
                  <a:pt x="543" y="430"/>
                  <a:pt x="523" y="450"/>
                  <a:pt x="498" y="450"/>
                </a:cubicBezTo>
                <a:cubicBezTo>
                  <a:pt x="225" y="450"/>
                  <a:pt x="225" y="450"/>
                  <a:pt x="225" y="450"/>
                </a:cubicBezTo>
                <a:cubicBezTo>
                  <a:pt x="200" y="450"/>
                  <a:pt x="180" y="430"/>
                  <a:pt x="180" y="405"/>
                </a:cubicBezTo>
                <a:cubicBezTo>
                  <a:pt x="180" y="225"/>
                  <a:pt x="180" y="225"/>
                  <a:pt x="180" y="225"/>
                </a:cubicBezTo>
                <a:cubicBezTo>
                  <a:pt x="180" y="200"/>
                  <a:pt x="200" y="180"/>
                  <a:pt x="225" y="180"/>
                </a:cubicBezTo>
                <a:cubicBezTo>
                  <a:pt x="498" y="180"/>
                  <a:pt x="498" y="180"/>
                  <a:pt x="498" y="180"/>
                </a:cubicBezTo>
                <a:cubicBezTo>
                  <a:pt x="523" y="180"/>
                  <a:pt x="543" y="200"/>
                  <a:pt x="543" y="225"/>
                </a:cubicBezTo>
                <a:close/>
                <a:moveTo>
                  <a:pt x="453" y="270"/>
                </a:moveTo>
                <a:cubicBezTo>
                  <a:pt x="270" y="270"/>
                  <a:pt x="270" y="270"/>
                  <a:pt x="270" y="270"/>
                </a:cubicBezTo>
                <a:cubicBezTo>
                  <a:pt x="270" y="360"/>
                  <a:pt x="270" y="360"/>
                  <a:pt x="270" y="360"/>
                </a:cubicBezTo>
                <a:cubicBezTo>
                  <a:pt x="453" y="360"/>
                  <a:pt x="453" y="360"/>
                  <a:pt x="453" y="360"/>
                </a:cubicBezTo>
                <a:lnTo>
                  <a:pt x="453" y="270"/>
                </a:lnTo>
                <a:close/>
                <a:moveTo>
                  <a:pt x="1536" y="979"/>
                </a:moveTo>
                <a:cubicBezTo>
                  <a:pt x="1536" y="1140"/>
                  <a:pt x="1416" y="1274"/>
                  <a:pt x="1261" y="1296"/>
                </a:cubicBezTo>
                <a:cubicBezTo>
                  <a:pt x="1261" y="1491"/>
                  <a:pt x="1261" y="1491"/>
                  <a:pt x="1261" y="1491"/>
                </a:cubicBezTo>
                <a:cubicBezTo>
                  <a:pt x="1261" y="1516"/>
                  <a:pt x="1241" y="1536"/>
                  <a:pt x="1216" y="1536"/>
                </a:cubicBezTo>
                <a:cubicBezTo>
                  <a:pt x="1192" y="1536"/>
                  <a:pt x="1171" y="1516"/>
                  <a:pt x="1171" y="1491"/>
                </a:cubicBezTo>
                <a:cubicBezTo>
                  <a:pt x="1171" y="1296"/>
                  <a:pt x="1171" y="1296"/>
                  <a:pt x="1171" y="1296"/>
                </a:cubicBezTo>
                <a:cubicBezTo>
                  <a:pt x="1124" y="1289"/>
                  <a:pt x="1080" y="1272"/>
                  <a:pt x="1042" y="1247"/>
                </a:cubicBezTo>
                <a:cubicBezTo>
                  <a:pt x="45" y="1247"/>
                  <a:pt x="45" y="1247"/>
                  <a:pt x="45" y="1247"/>
                </a:cubicBezTo>
                <a:cubicBezTo>
                  <a:pt x="20" y="1247"/>
                  <a:pt x="0" y="1226"/>
                  <a:pt x="0" y="1202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0"/>
                  <a:pt x="20" y="0"/>
                  <a:pt x="45" y="0"/>
                </a:cubicBezTo>
                <a:cubicBezTo>
                  <a:pt x="533" y="0"/>
                  <a:pt x="533" y="0"/>
                  <a:pt x="533" y="0"/>
                </a:cubicBezTo>
                <a:cubicBezTo>
                  <a:pt x="591" y="0"/>
                  <a:pt x="643" y="26"/>
                  <a:pt x="678" y="67"/>
                </a:cubicBezTo>
                <a:cubicBezTo>
                  <a:pt x="713" y="26"/>
                  <a:pt x="765" y="0"/>
                  <a:pt x="823" y="0"/>
                </a:cubicBezTo>
                <a:cubicBezTo>
                  <a:pt x="1311" y="0"/>
                  <a:pt x="1311" y="0"/>
                  <a:pt x="1311" y="0"/>
                </a:cubicBezTo>
                <a:cubicBezTo>
                  <a:pt x="1336" y="0"/>
                  <a:pt x="1356" y="20"/>
                  <a:pt x="1356" y="45"/>
                </a:cubicBezTo>
                <a:cubicBezTo>
                  <a:pt x="1356" y="692"/>
                  <a:pt x="1356" y="692"/>
                  <a:pt x="1356" y="692"/>
                </a:cubicBezTo>
                <a:cubicBezTo>
                  <a:pt x="1462" y="744"/>
                  <a:pt x="1536" y="853"/>
                  <a:pt x="1536" y="979"/>
                </a:cubicBezTo>
                <a:close/>
                <a:moveTo>
                  <a:pt x="633" y="1121"/>
                </a:moveTo>
                <a:cubicBezTo>
                  <a:pt x="633" y="1121"/>
                  <a:pt x="633" y="1121"/>
                  <a:pt x="633" y="1121"/>
                </a:cubicBezTo>
                <a:cubicBezTo>
                  <a:pt x="633" y="1066"/>
                  <a:pt x="588" y="1022"/>
                  <a:pt x="533" y="1022"/>
                </a:cubicBezTo>
                <a:cubicBezTo>
                  <a:pt x="90" y="1022"/>
                  <a:pt x="90" y="1022"/>
                  <a:pt x="90" y="1022"/>
                </a:cubicBezTo>
                <a:cubicBezTo>
                  <a:pt x="90" y="1157"/>
                  <a:pt x="90" y="1157"/>
                  <a:pt x="90" y="1157"/>
                </a:cubicBezTo>
                <a:cubicBezTo>
                  <a:pt x="633" y="1157"/>
                  <a:pt x="633" y="1157"/>
                  <a:pt x="633" y="1157"/>
                </a:cubicBezTo>
                <a:cubicBezTo>
                  <a:pt x="633" y="1121"/>
                  <a:pt x="633" y="1121"/>
                  <a:pt x="633" y="1121"/>
                </a:cubicBezTo>
                <a:cubicBezTo>
                  <a:pt x="633" y="1121"/>
                  <a:pt x="633" y="1121"/>
                  <a:pt x="633" y="1121"/>
                </a:cubicBezTo>
                <a:close/>
                <a:moveTo>
                  <a:pt x="633" y="189"/>
                </a:moveTo>
                <a:cubicBezTo>
                  <a:pt x="633" y="189"/>
                  <a:pt x="633" y="189"/>
                  <a:pt x="633" y="189"/>
                </a:cubicBezTo>
                <a:cubicBezTo>
                  <a:pt x="633" y="134"/>
                  <a:pt x="588" y="90"/>
                  <a:pt x="533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932"/>
                  <a:pt x="90" y="932"/>
                  <a:pt x="90" y="932"/>
                </a:cubicBezTo>
                <a:cubicBezTo>
                  <a:pt x="533" y="932"/>
                  <a:pt x="533" y="932"/>
                  <a:pt x="533" y="932"/>
                </a:cubicBezTo>
                <a:cubicBezTo>
                  <a:pt x="570" y="932"/>
                  <a:pt x="604" y="942"/>
                  <a:pt x="633" y="960"/>
                </a:cubicBezTo>
                <a:cubicBezTo>
                  <a:pt x="633" y="190"/>
                  <a:pt x="633" y="190"/>
                  <a:pt x="633" y="190"/>
                </a:cubicBezTo>
                <a:cubicBezTo>
                  <a:pt x="633" y="190"/>
                  <a:pt x="633" y="189"/>
                  <a:pt x="633" y="189"/>
                </a:cubicBezTo>
                <a:close/>
                <a:moveTo>
                  <a:pt x="723" y="960"/>
                </a:moveTo>
                <a:cubicBezTo>
                  <a:pt x="752" y="942"/>
                  <a:pt x="786" y="932"/>
                  <a:pt x="823" y="932"/>
                </a:cubicBezTo>
                <a:cubicBezTo>
                  <a:pt x="901" y="932"/>
                  <a:pt x="901" y="932"/>
                  <a:pt x="901" y="932"/>
                </a:cubicBezTo>
                <a:cubicBezTo>
                  <a:pt x="907" y="887"/>
                  <a:pt x="923" y="846"/>
                  <a:pt x="946" y="810"/>
                </a:cubicBezTo>
                <a:cubicBezTo>
                  <a:pt x="858" y="810"/>
                  <a:pt x="858" y="810"/>
                  <a:pt x="858" y="810"/>
                </a:cubicBezTo>
                <a:cubicBezTo>
                  <a:pt x="833" y="810"/>
                  <a:pt x="813" y="790"/>
                  <a:pt x="813" y="765"/>
                </a:cubicBezTo>
                <a:cubicBezTo>
                  <a:pt x="813" y="585"/>
                  <a:pt x="813" y="585"/>
                  <a:pt x="813" y="585"/>
                </a:cubicBezTo>
                <a:cubicBezTo>
                  <a:pt x="813" y="560"/>
                  <a:pt x="833" y="540"/>
                  <a:pt x="858" y="540"/>
                </a:cubicBezTo>
                <a:cubicBezTo>
                  <a:pt x="1129" y="540"/>
                  <a:pt x="1129" y="540"/>
                  <a:pt x="1129" y="540"/>
                </a:cubicBezTo>
                <a:cubicBezTo>
                  <a:pt x="1154" y="540"/>
                  <a:pt x="1174" y="560"/>
                  <a:pt x="1174" y="585"/>
                </a:cubicBezTo>
                <a:cubicBezTo>
                  <a:pt x="1174" y="663"/>
                  <a:pt x="1174" y="663"/>
                  <a:pt x="1174" y="663"/>
                </a:cubicBezTo>
                <a:cubicBezTo>
                  <a:pt x="1188" y="661"/>
                  <a:pt x="1202" y="660"/>
                  <a:pt x="1216" y="660"/>
                </a:cubicBezTo>
                <a:cubicBezTo>
                  <a:pt x="1233" y="660"/>
                  <a:pt x="1250" y="661"/>
                  <a:pt x="1266" y="664"/>
                </a:cubicBezTo>
                <a:cubicBezTo>
                  <a:pt x="1266" y="90"/>
                  <a:pt x="1266" y="90"/>
                  <a:pt x="1266" y="90"/>
                </a:cubicBezTo>
                <a:cubicBezTo>
                  <a:pt x="823" y="90"/>
                  <a:pt x="823" y="90"/>
                  <a:pt x="823" y="90"/>
                </a:cubicBezTo>
                <a:cubicBezTo>
                  <a:pt x="768" y="90"/>
                  <a:pt x="723" y="134"/>
                  <a:pt x="723" y="189"/>
                </a:cubicBezTo>
                <a:cubicBezTo>
                  <a:pt x="723" y="189"/>
                  <a:pt x="723" y="189"/>
                  <a:pt x="723" y="189"/>
                </a:cubicBezTo>
                <a:lnTo>
                  <a:pt x="723" y="960"/>
                </a:lnTo>
                <a:close/>
                <a:moveTo>
                  <a:pt x="903" y="630"/>
                </a:moveTo>
                <a:cubicBezTo>
                  <a:pt x="903" y="720"/>
                  <a:pt x="903" y="720"/>
                  <a:pt x="903" y="720"/>
                </a:cubicBezTo>
                <a:cubicBezTo>
                  <a:pt x="1030" y="720"/>
                  <a:pt x="1030" y="720"/>
                  <a:pt x="1030" y="720"/>
                </a:cubicBezTo>
                <a:cubicBezTo>
                  <a:pt x="1047" y="708"/>
                  <a:pt x="1065" y="697"/>
                  <a:pt x="1084" y="688"/>
                </a:cubicBezTo>
                <a:cubicBezTo>
                  <a:pt x="1084" y="630"/>
                  <a:pt x="1084" y="630"/>
                  <a:pt x="1084" y="630"/>
                </a:cubicBezTo>
                <a:lnTo>
                  <a:pt x="903" y="630"/>
                </a:lnTo>
                <a:close/>
                <a:moveTo>
                  <a:pt x="951" y="1157"/>
                </a:moveTo>
                <a:cubicBezTo>
                  <a:pt x="924" y="1117"/>
                  <a:pt x="906" y="1071"/>
                  <a:pt x="900" y="1022"/>
                </a:cubicBezTo>
                <a:cubicBezTo>
                  <a:pt x="823" y="1022"/>
                  <a:pt x="823" y="1022"/>
                  <a:pt x="823" y="1022"/>
                </a:cubicBezTo>
                <a:cubicBezTo>
                  <a:pt x="768" y="1022"/>
                  <a:pt x="723" y="1066"/>
                  <a:pt x="723" y="1121"/>
                </a:cubicBezTo>
                <a:cubicBezTo>
                  <a:pt x="723" y="1157"/>
                  <a:pt x="723" y="1157"/>
                  <a:pt x="723" y="1157"/>
                </a:cubicBezTo>
                <a:lnTo>
                  <a:pt x="951" y="1157"/>
                </a:lnTo>
                <a:close/>
                <a:moveTo>
                  <a:pt x="1446" y="979"/>
                </a:moveTo>
                <a:cubicBezTo>
                  <a:pt x="1446" y="853"/>
                  <a:pt x="1343" y="750"/>
                  <a:pt x="1216" y="750"/>
                </a:cubicBezTo>
                <a:cubicBezTo>
                  <a:pt x="1090" y="750"/>
                  <a:pt x="987" y="853"/>
                  <a:pt x="987" y="979"/>
                </a:cubicBezTo>
                <a:cubicBezTo>
                  <a:pt x="987" y="1106"/>
                  <a:pt x="1090" y="1209"/>
                  <a:pt x="1216" y="1209"/>
                </a:cubicBezTo>
                <a:cubicBezTo>
                  <a:pt x="1343" y="1209"/>
                  <a:pt x="1446" y="1106"/>
                  <a:pt x="1446" y="9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3987335" y="10217434"/>
            <a:ext cx="652573" cy="768328"/>
          </a:xfrm>
          <a:custGeom>
            <a:avLst/>
            <a:gdLst>
              <a:gd name="T0" fmla="*/ 392 w 1305"/>
              <a:gd name="T1" fmla="*/ 668 h 1536"/>
              <a:gd name="T2" fmla="*/ 392 w 1305"/>
              <a:gd name="T3" fmla="*/ 739 h 1536"/>
              <a:gd name="T4" fmla="*/ 360 w 1305"/>
              <a:gd name="T5" fmla="*/ 816 h 1536"/>
              <a:gd name="T6" fmla="*/ 292 w 1305"/>
              <a:gd name="T7" fmla="*/ 767 h 1536"/>
              <a:gd name="T8" fmla="*/ 225 w 1305"/>
              <a:gd name="T9" fmla="*/ 816 h 1536"/>
              <a:gd name="T10" fmla="*/ 193 w 1305"/>
              <a:gd name="T11" fmla="*/ 739 h 1536"/>
              <a:gd name="T12" fmla="*/ 193 w 1305"/>
              <a:gd name="T13" fmla="*/ 668 h 1536"/>
              <a:gd name="T14" fmla="*/ 257 w 1305"/>
              <a:gd name="T15" fmla="*/ 604 h 1536"/>
              <a:gd name="T16" fmla="*/ 328 w 1305"/>
              <a:gd name="T17" fmla="*/ 604 h 1536"/>
              <a:gd name="T18" fmla="*/ 765 w 1305"/>
              <a:gd name="T19" fmla="*/ 180 h 1536"/>
              <a:gd name="T20" fmla="*/ 495 w 1305"/>
              <a:gd name="T21" fmla="*/ 225 h 1536"/>
              <a:gd name="T22" fmla="*/ 765 w 1305"/>
              <a:gd name="T23" fmla="*/ 270 h 1536"/>
              <a:gd name="T24" fmla="*/ 765 w 1305"/>
              <a:gd name="T25" fmla="*/ 180 h 1536"/>
              <a:gd name="T26" fmla="*/ 540 w 1305"/>
              <a:gd name="T27" fmla="*/ 360 h 1536"/>
              <a:gd name="T28" fmla="*/ 540 w 1305"/>
              <a:gd name="T29" fmla="*/ 450 h 1536"/>
              <a:gd name="T30" fmla="*/ 810 w 1305"/>
              <a:gd name="T31" fmla="*/ 405 h 1536"/>
              <a:gd name="T32" fmla="*/ 360 w 1305"/>
              <a:gd name="T33" fmla="*/ 973 h 1536"/>
              <a:gd name="T34" fmla="*/ 337 w 1305"/>
              <a:gd name="T35" fmla="*/ 951 h 1536"/>
              <a:gd name="T36" fmla="*/ 247 w 1305"/>
              <a:gd name="T37" fmla="*/ 951 h 1536"/>
              <a:gd name="T38" fmla="*/ 225 w 1305"/>
              <a:gd name="T39" fmla="*/ 973 h 1536"/>
              <a:gd name="T40" fmla="*/ 225 w 1305"/>
              <a:gd name="T41" fmla="*/ 1063 h 1536"/>
              <a:gd name="T42" fmla="*/ 247 w 1305"/>
              <a:gd name="T43" fmla="*/ 1086 h 1536"/>
              <a:gd name="T44" fmla="*/ 337 w 1305"/>
              <a:gd name="T45" fmla="*/ 1086 h 1536"/>
              <a:gd name="T46" fmla="*/ 360 w 1305"/>
              <a:gd name="T47" fmla="*/ 1063 h 1536"/>
              <a:gd name="T48" fmla="*/ 360 w 1305"/>
              <a:gd name="T49" fmla="*/ 973 h 1536"/>
              <a:gd name="T50" fmla="*/ 1305 w 1305"/>
              <a:gd name="T51" fmla="*/ 1491 h 1536"/>
              <a:gd name="T52" fmla="*/ 540 w 1305"/>
              <a:gd name="T53" fmla="*/ 1536 h 1536"/>
              <a:gd name="T54" fmla="*/ 495 w 1305"/>
              <a:gd name="T55" fmla="*/ 1356 h 1536"/>
              <a:gd name="T56" fmla="*/ 0 w 1305"/>
              <a:gd name="T57" fmla="*/ 1311 h 1536"/>
              <a:gd name="T58" fmla="*/ 13 w 1305"/>
              <a:gd name="T59" fmla="*/ 283 h 1536"/>
              <a:gd name="T60" fmla="*/ 315 w 1305"/>
              <a:gd name="T61" fmla="*/ 0 h 1536"/>
              <a:gd name="T62" fmla="*/ 990 w 1305"/>
              <a:gd name="T63" fmla="*/ 45 h 1536"/>
              <a:gd name="T64" fmla="*/ 1260 w 1305"/>
              <a:gd name="T65" fmla="*/ 546 h 1536"/>
              <a:gd name="T66" fmla="*/ 154 w 1305"/>
              <a:gd name="T67" fmla="*/ 270 h 1536"/>
              <a:gd name="T68" fmla="*/ 270 w 1305"/>
              <a:gd name="T69" fmla="*/ 153 h 1536"/>
              <a:gd name="T70" fmla="*/ 540 w 1305"/>
              <a:gd name="T71" fmla="*/ 546 h 1536"/>
              <a:gd name="T72" fmla="*/ 900 w 1305"/>
              <a:gd name="T73" fmla="*/ 90 h 1536"/>
              <a:gd name="T74" fmla="*/ 360 w 1305"/>
              <a:gd name="T75" fmla="*/ 315 h 1536"/>
              <a:gd name="T76" fmla="*/ 90 w 1305"/>
              <a:gd name="T77" fmla="*/ 360 h 1536"/>
              <a:gd name="T78" fmla="*/ 495 w 1305"/>
              <a:gd name="T79" fmla="*/ 1266 h 1536"/>
              <a:gd name="T80" fmla="*/ 540 w 1305"/>
              <a:gd name="T81" fmla="*/ 546 h 1536"/>
              <a:gd name="T82" fmla="*/ 585 w 1305"/>
              <a:gd name="T83" fmla="*/ 636 h 1536"/>
              <a:gd name="T84" fmla="*/ 1215 w 1305"/>
              <a:gd name="T85" fmla="*/ 1446 h 1536"/>
              <a:gd name="T86" fmla="*/ 675 w 1305"/>
              <a:gd name="T87" fmla="*/ 1311 h 1536"/>
              <a:gd name="T88" fmla="*/ 720 w 1305"/>
              <a:gd name="T89" fmla="*/ 726 h 1536"/>
              <a:gd name="T90" fmla="*/ 1125 w 1305"/>
              <a:gd name="T91" fmla="*/ 771 h 1536"/>
              <a:gd name="T92" fmla="*/ 1080 w 1305"/>
              <a:gd name="T93" fmla="*/ 1356 h 1536"/>
              <a:gd name="T94" fmla="*/ 675 w 1305"/>
              <a:gd name="T95" fmla="*/ 1311 h 1536"/>
              <a:gd name="T96" fmla="*/ 945 w 1305"/>
              <a:gd name="T97" fmla="*/ 1176 h 1536"/>
              <a:gd name="T98" fmla="*/ 1035 w 1305"/>
              <a:gd name="T99" fmla="*/ 1266 h 1536"/>
              <a:gd name="T100" fmla="*/ 1035 w 1305"/>
              <a:gd name="T101" fmla="*/ 996 h 1536"/>
              <a:gd name="T102" fmla="*/ 945 w 1305"/>
              <a:gd name="T103" fmla="*/ 1086 h 1536"/>
              <a:gd name="T104" fmla="*/ 1035 w 1305"/>
              <a:gd name="T105" fmla="*/ 996 h 1536"/>
              <a:gd name="T106" fmla="*/ 1035 w 1305"/>
              <a:gd name="T107" fmla="*/ 906 h 1536"/>
              <a:gd name="T108" fmla="*/ 765 w 1305"/>
              <a:gd name="T109" fmla="*/ 816 h 1536"/>
              <a:gd name="T110" fmla="*/ 765 w 1305"/>
              <a:gd name="T111" fmla="*/ 1086 h 1536"/>
              <a:gd name="T112" fmla="*/ 855 w 1305"/>
              <a:gd name="T113" fmla="*/ 996 h 1536"/>
              <a:gd name="T114" fmla="*/ 765 w 1305"/>
              <a:gd name="T115" fmla="*/ 1086 h 1536"/>
              <a:gd name="T116" fmla="*/ 855 w 1305"/>
              <a:gd name="T117" fmla="*/ 1266 h 1536"/>
              <a:gd name="T118" fmla="*/ 765 w 1305"/>
              <a:gd name="T119" fmla="*/ 117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05" h="1536">
                <a:moveTo>
                  <a:pt x="392" y="604"/>
                </a:moveTo>
                <a:cubicBezTo>
                  <a:pt x="409" y="622"/>
                  <a:pt x="409" y="650"/>
                  <a:pt x="392" y="668"/>
                </a:cubicBezTo>
                <a:cubicBezTo>
                  <a:pt x="356" y="703"/>
                  <a:pt x="356" y="703"/>
                  <a:pt x="356" y="703"/>
                </a:cubicBezTo>
                <a:cubicBezTo>
                  <a:pt x="392" y="739"/>
                  <a:pt x="392" y="739"/>
                  <a:pt x="392" y="739"/>
                </a:cubicBezTo>
                <a:cubicBezTo>
                  <a:pt x="409" y="757"/>
                  <a:pt x="409" y="785"/>
                  <a:pt x="392" y="803"/>
                </a:cubicBezTo>
                <a:cubicBezTo>
                  <a:pt x="383" y="811"/>
                  <a:pt x="371" y="816"/>
                  <a:pt x="360" y="816"/>
                </a:cubicBezTo>
                <a:cubicBezTo>
                  <a:pt x="348" y="816"/>
                  <a:pt x="337" y="811"/>
                  <a:pt x="328" y="803"/>
                </a:cubicBezTo>
                <a:cubicBezTo>
                  <a:pt x="292" y="767"/>
                  <a:pt x="292" y="767"/>
                  <a:pt x="292" y="767"/>
                </a:cubicBezTo>
                <a:cubicBezTo>
                  <a:pt x="257" y="803"/>
                  <a:pt x="257" y="803"/>
                  <a:pt x="257" y="803"/>
                </a:cubicBezTo>
                <a:cubicBezTo>
                  <a:pt x="248" y="811"/>
                  <a:pt x="236" y="816"/>
                  <a:pt x="225" y="816"/>
                </a:cubicBezTo>
                <a:cubicBezTo>
                  <a:pt x="213" y="816"/>
                  <a:pt x="202" y="811"/>
                  <a:pt x="193" y="803"/>
                </a:cubicBezTo>
                <a:cubicBezTo>
                  <a:pt x="176" y="785"/>
                  <a:pt x="176" y="757"/>
                  <a:pt x="193" y="739"/>
                </a:cubicBezTo>
                <a:cubicBezTo>
                  <a:pt x="229" y="703"/>
                  <a:pt x="229" y="703"/>
                  <a:pt x="229" y="703"/>
                </a:cubicBezTo>
                <a:cubicBezTo>
                  <a:pt x="193" y="668"/>
                  <a:pt x="193" y="668"/>
                  <a:pt x="193" y="668"/>
                </a:cubicBezTo>
                <a:cubicBezTo>
                  <a:pt x="176" y="650"/>
                  <a:pt x="176" y="622"/>
                  <a:pt x="193" y="604"/>
                </a:cubicBezTo>
                <a:cubicBezTo>
                  <a:pt x="211" y="586"/>
                  <a:pt x="239" y="586"/>
                  <a:pt x="257" y="604"/>
                </a:cubicBezTo>
                <a:cubicBezTo>
                  <a:pt x="292" y="640"/>
                  <a:pt x="292" y="640"/>
                  <a:pt x="292" y="640"/>
                </a:cubicBezTo>
                <a:cubicBezTo>
                  <a:pt x="328" y="604"/>
                  <a:pt x="328" y="604"/>
                  <a:pt x="328" y="604"/>
                </a:cubicBezTo>
                <a:cubicBezTo>
                  <a:pt x="346" y="586"/>
                  <a:pt x="374" y="586"/>
                  <a:pt x="392" y="604"/>
                </a:cubicBezTo>
                <a:close/>
                <a:moveTo>
                  <a:pt x="765" y="180"/>
                </a:moveTo>
                <a:cubicBezTo>
                  <a:pt x="540" y="180"/>
                  <a:pt x="540" y="180"/>
                  <a:pt x="540" y="180"/>
                </a:cubicBezTo>
                <a:cubicBezTo>
                  <a:pt x="515" y="180"/>
                  <a:pt x="495" y="200"/>
                  <a:pt x="495" y="225"/>
                </a:cubicBezTo>
                <a:cubicBezTo>
                  <a:pt x="495" y="250"/>
                  <a:pt x="515" y="270"/>
                  <a:pt x="540" y="270"/>
                </a:cubicBezTo>
                <a:cubicBezTo>
                  <a:pt x="765" y="270"/>
                  <a:pt x="765" y="270"/>
                  <a:pt x="765" y="270"/>
                </a:cubicBezTo>
                <a:cubicBezTo>
                  <a:pt x="790" y="270"/>
                  <a:pt x="810" y="250"/>
                  <a:pt x="810" y="225"/>
                </a:cubicBezTo>
                <a:cubicBezTo>
                  <a:pt x="810" y="200"/>
                  <a:pt x="790" y="180"/>
                  <a:pt x="765" y="180"/>
                </a:cubicBezTo>
                <a:close/>
                <a:moveTo>
                  <a:pt x="765" y="360"/>
                </a:moveTo>
                <a:cubicBezTo>
                  <a:pt x="540" y="360"/>
                  <a:pt x="540" y="360"/>
                  <a:pt x="540" y="360"/>
                </a:cubicBezTo>
                <a:cubicBezTo>
                  <a:pt x="515" y="360"/>
                  <a:pt x="495" y="380"/>
                  <a:pt x="495" y="405"/>
                </a:cubicBezTo>
                <a:cubicBezTo>
                  <a:pt x="495" y="430"/>
                  <a:pt x="515" y="450"/>
                  <a:pt x="540" y="450"/>
                </a:cubicBezTo>
                <a:cubicBezTo>
                  <a:pt x="765" y="450"/>
                  <a:pt x="765" y="450"/>
                  <a:pt x="765" y="450"/>
                </a:cubicBezTo>
                <a:cubicBezTo>
                  <a:pt x="790" y="450"/>
                  <a:pt x="810" y="430"/>
                  <a:pt x="810" y="405"/>
                </a:cubicBezTo>
                <a:cubicBezTo>
                  <a:pt x="810" y="380"/>
                  <a:pt x="790" y="360"/>
                  <a:pt x="765" y="360"/>
                </a:cubicBezTo>
                <a:close/>
                <a:moveTo>
                  <a:pt x="360" y="973"/>
                </a:moveTo>
                <a:cubicBezTo>
                  <a:pt x="337" y="973"/>
                  <a:pt x="337" y="973"/>
                  <a:pt x="337" y="973"/>
                </a:cubicBezTo>
                <a:cubicBezTo>
                  <a:pt x="337" y="951"/>
                  <a:pt x="337" y="951"/>
                  <a:pt x="337" y="951"/>
                </a:cubicBezTo>
                <a:cubicBezTo>
                  <a:pt x="337" y="926"/>
                  <a:pt x="317" y="906"/>
                  <a:pt x="292" y="906"/>
                </a:cubicBezTo>
                <a:cubicBezTo>
                  <a:pt x="268" y="906"/>
                  <a:pt x="247" y="926"/>
                  <a:pt x="247" y="951"/>
                </a:cubicBezTo>
                <a:cubicBezTo>
                  <a:pt x="247" y="973"/>
                  <a:pt x="247" y="973"/>
                  <a:pt x="247" y="973"/>
                </a:cubicBezTo>
                <a:cubicBezTo>
                  <a:pt x="225" y="973"/>
                  <a:pt x="225" y="973"/>
                  <a:pt x="225" y="973"/>
                </a:cubicBezTo>
                <a:cubicBezTo>
                  <a:pt x="200" y="973"/>
                  <a:pt x="180" y="993"/>
                  <a:pt x="180" y="1018"/>
                </a:cubicBezTo>
                <a:cubicBezTo>
                  <a:pt x="180" y="1043"/>
                  <a:pt x="200" y="1063"/>
                  <a:pt x="225" y="1063"/>
                </a:cubicBezTo>
                <a:cubicBezTo>
                  <a:pt x="247" y="1063"/>
                  <a:pt x="247" y="1063"/>
                  <a:pt x="247" y="1063"/>
                </a:cubicBezTo>
                <a:cubicBezTo>
                  <a:pt x="247" y="1086"/>
                  <a:pt x="247" y="1086"/>
                  <a:pt x="247" y="1086"/>
                </a:cubicBezTo>
                <a:cubicBezTo>
                  <a:pt x="247" y="1111"/>
                  <a:pt x="268" y="1131"/>
                  <a:pt x="292" y="1131"/>
                </a:cubicBezTo>
                <a:cubicBezTo>
                  <a:pt x="317" y="1131"/>
                  <a:pt x="337" y="1111"/>
                  <a:pt x="337" y="1086"/>
                </a:cubicBezTo>
                <a:cubicBezTo>
                  <a:pt x="337" y="1063"/>
                  <a:pt x="337" y="1063"/>
                  <a:pt x="337" y="1063"/>
                </a:cubicBezTo>
                <a:cubicBezTo>
                  <a:pt x="360" y="1063"/>
                  <a:pt x="360" y="1063"/>
                  <a:pt x="360" y="1063"/>
                </a:cubicBezTo>
                <a:cubicBezTo>
                  <a:pt x="385" y="1063"/>
                  <a:pt x="405" y="1043"/>
                  <a:pt x="405" y="1018"/>
                </a:cubicBezTo>
                <a:cubicBezTo>
                  <a:pt x="405" y="993"/>
                  <a:pt x="385" y="973"/>
                  <a:pt x="360" y="973"/>
                </a:cubicBezTo>
                <a:close/>
                <a:moveTo>
                  <a:pt x="1305" y="591"/>
                </a:moveTo>
                <a:cubicBezTo>
                  <a:pt x="1305" y="1491"/>
                  <a:pt x="1305" y="1491"/>
                  <a:pt x="1305" y="1491"/>
                </a:cubicBezTo>
                <a:cubicBezTo>
                  <a:pt x="1305" y="1516"/>
                  <a:pt x="1285" y="1536"/>
                  <a:pt x="1260" y="1536"/>
                </a:cubicBezTo>
                <a:cubicBezTo>
                  <a:pt x="540" y="1536"/>
                  <a:pt x="540" y="1536"/>
                  <a:pt x="540" y="1536"/>
                </a:cubicBezTo>
                <a:cubicBezTo>
                  <a:pt x="515" y="1536"/>
                  <a:pt x="495" y="1516"/>
                  <a:pt x="495" y="1491"/>
                </a:cubicBezTo>
                <a:cubicBezTo>
                  <a:pt x="495" y="1356"/>
                  <a:pt x="495" y="1356"/>
                  <a:pt x="495" y="1356"/>
                </a:cubicBezTo>
                <a:cubicBezTo>
                  <a:pt x="45" y="1356"/>
                  <a:pt x="45" y="1356"/>
                  <a:pt x="45" y="1356"/>
                </a:cubicBezTo>
                <a:cubicBezTo>
                  <a:pt x="20" y="1356"/>
                  <a:pt x="0" y="1336"/>
                  <a:pt x="0" y="1311"/>
                </a:cubicBezTo>
                <a:cubicBezTo>
                  <a:pt x="0" y="315"/>
                  <a:pt x="0" y="315"/>
                  <a:pt x="0" y="315"/>
                </a:cubicBezTo>
                <a:cubicBezTo>
                  <a:pt x="0" y="303"/>
                  <a:pt x="5" y="291"/>
                  <a:pt x="13" y="283"/>
                </a:cubicBezTo>
                <a:cubicBezTo>
                  <a:pt x="283" y="13"/>
                  <a:pt x="283" y="13"/>
                  <a:pt x="283" y="13"/>
                </a:cubicBezTo>
                <a:cubicBezTo>
                  <a:pt x="292" y="5"/>
                  <a:pt x="303" y="0"/>
                  <a:pt x="315" y="0"/>
                </a:cubicBezTo>
                <a:cubicBezTo>
                  <a:pt x="945" y="0"/>
                  <a:pt x="945" y="0"/>
                  <a:pt x="945" y="0"/>
                </a:cubicBezTo>
                <a:cubicBezTo>
                  <a:pt x="970" y="0"/>
                  <a:pt x="990" y="20"/>
                  <a:pt x="990" y="45"/>
                </a:cubicBezTo>
                <a:cubicBezTo>
                  <a:pt x="990" y="546"/>
                  <a:pt x="990" y="546"/>
                  <a:pt x="990" y="546"/>
                </a:cubicBezTo>
                <a:cubicBezTo>
                  <a:pt x="1260" y="546"/>
                  <a:pt x="1260" y="546"/>
                  <a:pt x="1260" y="546"/>
                </a:cubicBezTo>
                <a:cubicBezTo>
                  <a:pt x="1285" y="546"/>
                  <a:pt x="1305" y="566"/>
                  <a:pt x="1305" y="591"/>
                </a:cubicBezTo>
                <a:close/>
                <a:moveTo>
                  <a:pt x="154" y="270"/>
                </a:moveTo>
                <a:cubicBezTo>
                  <a:pt x="270" y="270"/>
                  <a:pt x="270" y="270"/>
                  <a:pt x="270" y="270"/>
                </a:cubicBezTo>
                <a:cubicBezTo>
                  <a:pt x="270" y="153"/>
                  <a:pt x="270" y="153"/>
                  <a:pt x="270" y="153"/>
                </a:cubicBezTo>
                <a:lnTo>
                  <a:pt x="154" y="270"/>
                </a:lnTo>
                <a:close/>
                <a:moveTo>
                  <a:pt x="540" y="546"/>
                </a:moveTo>
                <a:cubicBezTo>
                  <a:pt x="900" y="546"/>
                  <a:pt x="900" y="546"/>
                  <a:pt x="900" y="546"/>
                </a:cubicBezTo>
                <a:cubicBezTo>
                  <a:pt x="900" y="90"/>
                  <a:pt x="900" y="90"/>
                  <a:pt x="900" y="90"/>
                </a:cubicBezTo>
                <a:cubicBezTo>
                  <a:pt x="360" y="90"/>
                  <a:pt x="360" y="90"/>
                  <a:pt x="360" y="90"/>
                </a:cubicBezTo>
                <a:cubicBezTo>
                  <a:pt x="360" y="315"/>
                  <a:pt x="360" y="315"/>
                  <a:pt x="360" y="315"/>
                </a:cubicBezTo>
                <a:cubicBezTo>
                  <a:pt x="360" y="340"/>
                  <a:pt x="340" y="360"/>
                  <a:pt x="315" y="360"/>
                </a:cubicBezTo>
                <a:cubicBezTo>
                  <a:pt x="90" y="360"/>
                  <a:pt x="90" y="360"/>
                  <a:pt x="90" y="360"/>
                </a:cubicBezTo>
                <a:cubicBezTo>
                  <a:pt x="90" y="1266"/>
                  <a:pt x="90" y="1266"/>
                  <a:pt x="90" y="1266"/>
                </a:cubicBezTo>
                <a:cubicBezTo>
                  <a:pt x="495" y="1266"/>
                  <a:pt x="495" y="1266"/>
                  <a:pt x="495" y="1266"/>
                </a:cubicBezTo>
                <a:cubicBezTo>
                  <a:pt x="495" y="591"/>
                  <a:pt x="495" y="591"/>
                  <a:pt x="495" y="591"/>
                </a:cubicBezTo>
                <a:cubicBezTo>
                  <a:pt x="495" y="566"/>
                  <a:pt x="515" y="546"/>
                  <a:pt x="540" y="546"/>
                </a:cubicBezTo>
                <a:close/>
                <a:moveTo>
                  <a:pt x="1215" y="636"/>
                </a:moveTo>
                <a:cubicBezTo>
                  <a:pt x="585" y="636"/>
                  <a:pt x="585" y="636"/>
                  <a:pt x="585" y="636"/>
                </a:cubicBezTo>
                <a:cubicBezTo>
                  <a:pt x="585" y="1446"/>
                  <a:pt x="585" y="1446"/>
                  <a:pt x="585" y="1446"/>
                </a:cubicBezTo>
                <a:cubicBezTo>
                  <a:pt x="1215" y="1446"/>
                  <a:pt x="1215" y="1446"/>
                  <a:pt x="1215" y="1446"/>
                </a:cubicBezTo>
                <a:lnTo>
                  <a:pt x="1215" y="636"/>
                </a:lnTo>
                <a:close/>
                <a:moveTo>
                  <a:pt x="675" y="1311"/>
                </a:moveTo>
                <a:cubicBezTo>
                  <a:pt x="675" y="771"/>
                  <a:pt x="675" y="771"/>
                  <a:pt x="675" y="771"/>
                </a:cubicBezTo>
                <a:cubicBezTo>
                  <a:pt x="675" y="746"/>
                  <a:pt x="695" y="726"/>
                  <a:pt x="720" y="726"/>
                </a:cubicBezTo>
                <a:cubicBezTo>
                  <a:pt x="1080" y="726"/>
                  <a:pt x="1080" y="726"/>
                  <a:pt x="1080" y="726"/>
                </a:cubicBezTo>
                <a:cubicBezTo>
                  <a:pt x="1105" y="726"/>
                  <a:pt x="1125" y="746"/>
                  <a:pt x="1125" y="771"/>
                </a:cubicBezTo>
                <a:cubicBezTo>
                  <a:pt x="1125" y="1311"/>
                  <a:pt x="1125" y="1311"/>
                  <a:pt x="1125" y="1311"/>
                </a:cubicBezTo>
                <a:cubicBezTo>
                  <a:pt x="1125" y="1336"/>
                  <a:pt x="1105" y="1356"/>
                  <a:pt x="1080" y="1356"/>
                </a:cubicBezTo>
                <a:cubicBezTo>
                  <a:pt x="720" y="1356"/>
                  <a:pt x="720" y="1356"/>
                  <a:pt x="720" y="1356"/>
                </a:cubicBezTo>
                <a:cubicBezTo>
                  <a:pt x="695" y="1356"/>
                  <a:pt x="675" y="1336"/>
                  <a:pt x="675" y="1311"/>
                </a:cubicBezTo>
                <a:close/>
                <a:moveTo>
                  <a:pt x="1035" y="1176"/>
                </a:moveTo>
                <a:cubicBezTo>
                  <a:pt x="945" y="1176"/>
                  <a:pt x="945" y="1176"/>
                  <a:pt x="945" y="1176"/>
                </a:cubicBezTo>
                <a:cubicBezTo>
                  <a:pt x="945" y="1266"/>
                  <a:pt x="945" y="1266"/>
                  <a:pt x="945" y="1266"/>
                </a:cubicBezTo>
                <a:cubicBezTo>
                  <a:pt x="1035" y="1266"/>
                  <a:pt x="1035" y="1266"/>
                  <a:pt x="1035" y="1266"/>
                </a:cubicBezTo>
                <a:lnTo>
                  <a:pt x="1035" y="1176"/>
                </a:lnTo>
                <a:close/>
                <a:moveTo>
                  <a:pt x="1035" y="996"/>
                </a:moveTo>
                <a:cubicBezTo>
                  <a:pt x="945" y="996"/>
                  <a:pt x="945" y="996"/>
                  <a:pt x="945" y="996"/>
                </a:cubicBezTo>
                <a:cubicBezTo>
                  <a:pt x="945" y="1086"/>
                  <a:pt x="945" y="1086"/>
                  <a:pt x="945" y="1086"/>
                </a:cubicBezTo>
                <a:cubicBezTo>
                  <a:pt x="1035" y="1086"/>
                  <a:pt x="1035" y="1086"/>
                  <a:pt x="1035" y="1086"/>
                </a:cubicBezTo>
                <a:lnTo>
                  <a:pt x="1035" y="996"/>
                </a:lnTo>
                <a:close/>
                <a:moveTo>
                  <a:pt x="765" y="906"/>
                </a:moveTo>
                <a:cubicBezTo>
                  <a:pt x="1035" y="906"/>
                  <a:pt x="1035" y="906"/>
                  <a:pt x="1035" y="906"/>
                </a:cubicBezTo>
                <a:cubicBezTo>
                  <a:pt x="1035" y="816"/>
                  <a:pt x="1035" y="816"/>
                  <a:pt x="1035" y="816"/>
                </a:cubicBezTo>
                <a:cubicBezTo>
                  <a:pt x="765" y="816"/>
                  <a:pt x="765" y="816"/>
                  <a:pt x="765" y="816"/>
                </a:cubicBezTo>
                <a:lnTo>
                  <a:pt x="765" y="906"/>
                </a:lnTo>
                <a:close/>
                <a:moveTo>
                  <a:pt x="765" y="1086"/>
                </a:moveTo>
                <a:cubicBezTo>
                  <a:pt x="855" y="1086"/>
                  <a:pt x="855" y="1086"/>
                  <a:pt x="855" y="1086"/>
                </a:cubicBezTo>
                <a:cubicBezTo>
                  <a:pt x="855" y="996"/>
                  <a:pt x="855" y="996"/>
                  <a:pt x="855" y="996"/>
                </a:cubicBezTo>
                <a:cubicBezTo>
                  <a:pt x="765" y="996"/>
                  <a:pt x="765" y="996"/>
                  <a:pt x="765" y="996"/>
                </a:cubicBezTo>
                <a:lnTo>
                  <a:pt x="765" y="1086"/>
                </a:lnTo>
                <a:close/>
                <a:moveTo>
                  <a:pt x="765" y="1266"/>
                </a:moveTo>
                <a:cubicBezTo>
                  <a:pt x="855" y="1266"/>
                  <a:pt x="855" y="1266"/>
                  <a:pt x="855" y="1266"/>
                </a:cubicBezTo>
                <a:cubicBezTo>
                  <a:pt x="855" y="1176"/>
                  <a:pt x="855" y="1176"/>
                  <a:pt x="855" y="1176"/>
                </a:cubicBezTo>
                <a:cubicBezTo>
                  <a:pt x="765" y="1176"/>
                  <a:pt x="765" y="1176"/>
                  <a:pt x="765" y="1176"/>
                </a:cubicBezTo>
                <a:lnTo>
                  <a:pt x="765" y="12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6317505" y="10217587"/>
            <a:ext cx="495172" cy="768022"/>
          </a:xfrm>
          <a:custGeom>
            <a:avLst/>
            <a:gdLst>
              <a:gd name="T0" fmla="*/ 810 w 990"/>
              <a:gd name="T1" fmla="*/ 360 h 1536"/>
              <a:gd name="T2" fmla="*/ 765 w 990"/>
              <a:gd name="T3" fmla="*/ 270 h 1536"/>
              <a:gd name="T4" fmla="*/ 675 w 990"/>
              <a:gd name="T5" fmla="*/ 180 h 1536"/>
              <a:gd name="T6" fmla="*/ 315 w 990"/>
              <a:gd name="T7" fmla="*/ 180 h 1536"/>
              <a:gd name="T8" fmla="*/ 224 w 990"/>
              <a:gd name="T9" fmla="*/ 270 h 1536"/>
              <a:gd name="T10" fmla="*/ 179 w 990"/>
              <a:gd name="T11" fmla="*/ 360 h 1536"/>
              <a:gd name="T12" fmla="*/ 0 w 990"/>
              <a:gd name="T13" fmla="*/ 405 h 1536"/>
              <a:gd name="T14" fmla="*/ 45 w 990"/>
              <a:gd name="T15" fmla="*/ 1536 h 1536"/>
              <a:gd name="T16" fmla="*/ 990 w 990"/>
              <a:gd name="T17" fmla="*/ 1491 h 1536"/>
              <a:gd name="T18" fmla="*/ 945 w 990"/>
              <a:gd name="T19" fmla="*/ 360 h 1536"/>
              <a:gd name="T20" fmla="*/ 720 w 990"/>
              <a:gd name="T21" fmla="*/ 360 h 1536"/>
              <a:gd name="T22" fmla="*/ 630 w 990"/>
              <a:gd name="T23" fmla="*/ 450 h 1536"/>
              <a:gd name="T24" fmla="*/ 495 w 990"/>
              <a:gd name="T25" fmla="*/ 90 h 1536"/>
              <a:gd name="T26" fmla="*/ 568 w 990"/>
              <a:gd name="T27" fmla="*/ 226 h 1536"/>
              <a:gd name="T28" fmla="*/ 443 w 990"/>
              <a:gd name="T29" fmla="*/ 270 h 1536"/>
              <a:gd name="T30" fmla="*/ 405 w 990"/>
              <a:gd name="T31" fmla="*/ 180 h 1536"/>
              <a:gd name="T32" fmla="*/ 540 w 990"/>
              <a:gd name="T33" fmla="*/ 360 h 1536"/>
              <a:gd name="T34" fmla="*/ 450 w 990"/>
              <a:gd name="T35" fmla="*/ 450 h 1536"/>
              <a:gd name="T36" fmla="*/ 540 w 990"/>
              <a:gd name="T37" fmla="*/ 360 h 1536"/>
              <a:gd name="T38" fmla="*/ 360 w 990"/>
              <a:gd name="T39" fmla="*/ 360 h 1536"/>
              <a:gd name="T40" fmla="*/ 269 w 990"/>
              <a:gd name="T41" fmla="*/ 450 h 1536"/>
              <a:gd name="T42" fmla="*/ 900 w 990"/>
              <a:gd name="T43" fmla="*/ 1446 h 1536"/>
              <a:gd name="T44" fmla="*/ 900 w 990"/>
              <a:gd name="T45" fmla="*/ 1329 h 1536"/>
              <a:gd name="T46" fmla="*/ 719 w 990"/>
              <a:gd name="T47" fmla="*/ 1382 h 1536"/>
              <a:gd name="T48" fmla="*/ 836 w 990"/>
              <a:gd name="T49" fmla="*/ 1266 h 1536"/>
              <a:gd name="T50" fmla="*/ 900 w 990"/>
              <a:gd name="T51" fmla="*/ 1176 h 1536"/>
              <a:gd name="T52" fmla="*/ 629 w 990"/>
              <a:gd name="T53" fmla="*/ 1221 h 1536"/>
              <a:gd name="T54" fmla="*/ 90 w 990"/>
              <a:gd name="T55" fmla="*/ 1446 h 1536"/>
              <a:gd name="T56" fmla="*/ 179 w 990"/>
              <a:gd name="T57" fmla="*/ 450 h 1536"/>
              <a:gd name="T58" fmla="*/ 224 w 990"/>
              <a:gd name="T59" fmla="*/ 540 h 1536"/>
              <a:gd name="T60" fmla="*/ 810 w 990"/>
              <a:gd name="T61" fmla="*/ 495 h 1536"/>
              <a:gd name="T62" fmla="*/ 900 w 990"/>
              <a:gd name="T63" fmla="*/ 450 h 1536"/>
              <a:gd name="T64" fmla="*/ 225 w 990"/>
              <a:gd name="T65" fmla="*/ 900 h 1536"/>
              <a:gd name="T66" fmla="*/ 450 w 990"/>
              <a:gd name="T67" fmla="*/ 855 h 1536"/>
              <a:gd name="T68" fmla="*/ 405 w 990"/>
              <a:gd name="T69" fmla="*/ 630 h 1536"/>
              <a:gd name="T70" fmla="*/ 180 w 990"/>
              <a:gd name="T71" fmla="*/ 675 h 1536"/>
              <a:gd name="T72" fmla="*/ 225 w 990"/>
              <a:gd name="T73" fmla="*/ 900 h 1536"/>
              <a:gd name="T74" fmla="*/ 360 w 990"/>
              <a:gd name="T75" fmla="*/ 720 h 1536"/>
              <a:gd name="T76" fmla="*/ 270 w 990"/>
              <a:gd name="T77" fmla="*/ 810 h 1536"/>
              <a:gd name="T78" fmla="*/ 809 w 990"/>
              <a:gd name="T79" fmla="*/ 675 h 1536"/>
              <a:gd name="T80" fmla="*/ 585 w 990"/>
              <a:gd name="T81" fmla="*/ 720 h 1536"/>
              <a:gd name="T82" fmla="*/ 585 w 990"/>
              <a:gd name="T83" fmla="*/ 630 h 1536"/>
              <a:gd name="T84" fmla="*/ 809 w 990"/>
              <a:gd name="T85" fmla="*/ 675 h 1536"/>
              <a:gd name="T86" fmla="*/ 764 w 990"/>
              <a:gd name="T87" fmla="*/ 900 h 1536"/>
              <a:gd name="T88" fmla="*/ 540 w 990"/>
              <a:gd name="T89" fmla="*/ 855 h 1536"/>
              <a:gd name="T90" fmla="*/ 764 w 990"/>
              <a:gd name="T91" fmla="*/ 810 h 1536"/>
              <a:gd name="T92" fmla="*/ 449 w 990"/>
              <a:gd name="T93" fmla="*/ 1215 h 1536"/>
              <a:gd name="T94" fmla="*/ 225 w 990"/>
              <a:gd name="T95" fmla="*/ 1260 h 1536"/>
              <a:gd name="T96" fmla="*/ 225 w 990"/>
              <a:gd name="T97" fmla="*/ 1170 h 1536"/>
              <a:gd name="T98" fmla="*/ 449 w 990"/>
              <a:gd name="T99" fmla="*/ 1215 h 1536"/>
              <a:gd name="T100" fmla="*/ 764 w 990"/>
              <a:gd name="T101" fmla="*/ 1080 h 1536"/>
              <a:gd name="T102" fmla="*/ 179 w 990"/>
              <a:gd name="T103" fmla="*/ 1035 h 1536"/>
              <a:gd name="T104" fmla="*/ 764 w 990"/>
              <a:gd name="T105" fmla="*/ 99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90" h="1536">
                <a:moveTo>
                  <a:pt x="945" y="360"/>
                </a:moveTo>
                <a:cubicBezTo>
                  <a:pt x="810" y="360"/>
                  <a:pt x="810" y="360"/>
                  <a:pt x="810" y="360"/>
                </a:cubicBezTo>
                <a:cubicBezTo>
                  <a:pt x="810" y="315"/>
                  <a:pt x="810" y="315"/>
                  <a:pt x="810" y="315"/>
                </a:cubicBezTo>
                <a:cubicBezTo>
                  <a:pt x="810" y="290"/>
                  <a:pt x="789" y="270"/>
                  <a:pt x="765" y="270"/>
                </a:cubicBezTo>
                <a:cubicBezTo>
                  <a:pt x="647" y="270"/>
                  <a:pt x="647" y="270"/>
                  <a:pt x="647" y="270"/>
                </a:cubicBezTo>
                <a:cubicBezTo>
                  <a:pt x="659" y="250"/>
                  <a:pt x="675" y="223"/>
                  <a:pt x="675" y="180"/>
                </a:cubicBezTo>
                <a:cubicBezTo>
                  <a:pt x="675" y="80"/>
                  <a:pt x="594" y="0"/>
                  <a:pt x="495" y="0"/>
                </a:cubicBezTo>
                <a:cubicBezTo>
                  <a:pt x="395" y="0"/>
                  <a:pt x="315" y="80"/>
                  <a:pt x="315" y="180"/>
                </a:cubicBezTo>
                <a:cubicBezTo>
                  <a:pt x="315" y="223"/>
                  <a:pt x="330" y="250"/>
                  <a:pt x="342" y="270"/>
                </a:cubicBezTo>
                <a:cubicBezTo>
                  <a:pt x="224" y="270"/>
                  <a:pt x="224" y="270"/>
                  <a:pt x="224" y="270"/>
                </a:cubicBezTo>
                <a:cubicBezTo>
                  <a:pt x="200" y="270"/>
                  <a:pt x="179" y="290"/>
                  <a:pt x="179" y="315"/>
                </a:cubicBezTo>
                <a:cubicBezTo>
                  <a:pt x="179" y="360"/>
                  <a:pt x="179" y="360"/>
                  <a:pt x="179" y="360"/>
                </a:cubicBezTo>
                <a:cubicBezTo>
                  <a:pt x="45" y="360"/>
                  <a:pt x="45" y="360"/>
                  <a:pt x="45" y="360"/>
                </a:cubicBezTo>
                <a:cubicBezTo>
                  <a:pt x="20" y="360"/>
                  <a:pt x="0" y="380"/>
                  <a:pt x="0" y="40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945" y="1536"/>
                  <a:pt x="945" y="1536"/>
                  <a:pt x="945" y="1536"/>
                </a:cubicBezTo>
                <a:cubicBezTo>
                  <a:pt x="969" y="1536"/>
                  <a:pt x="990" y="1516"/>
                  <a:pt x="990" y="1491"/>
                </a:cubicBezTo>
                <a:cubicBezTo>
                  <a:pt x="990" y="405"/>
                  <a:pt x="990" y="405"/>
                  <a:pt x="990" y="405"/>
                </a:cubicBezTo>
                <a:cubicBezTo>
                  <a:pt x="990" y="380"/>
                  <a:pt x="969" y="360"/>
                  <a:pt x="945" y="360"/>
                </a:cubicBezTo>
                <a:close/>
                <a:moveTo>
                  <a:pt x="630" y="360"/>
                </a:moveTo>
                <a:cubicBezTo>
                  <a:pt x="720" y="360"/>
                  <a:pt x="720" y="360"/>
                  <a:pt x="720" y="360"/>
                </a:cubicBezTo>
                <a:cubicBezTo>
                  <a:pt x="720" y="450"/>
                  <a:pt x="720" y="450"/>
                  <a:pt x="720" y="450"/>
                </a:cubicBezTo>
                <a:cubicBezTo>
                  <a:pt x="630" y="450"/>
                  <a:pt x="630" y="450"/>
                  <a:pt x="630" y="450"/>
                </a:cubicBezTo>
                <a:lnTo>
                  <a:pt x="630" y="360"/>
                </a:lnTo>
                <a:close/>
                <a:moveTo>
                  <a:pt x="495" y="90"/>
                </a:moveTo>
                <a:cubicBezTo>
                  <a:pt x="544" y="90"/>
                  <a:pt x="585" y="130"/>
                  <a:pt x="585" y="180"/>
                </a:cubicBezTo>
                <a:cubicBezTo>
                  <a:pt x="585" y="201"/>
                  <a:pt x="578" y="210"/>
                  <a:pt x="568" y="226"/>
                </a:cubicBezTo>
                <a:cubicBezTo>
                  <a:pt x="561" y="237"/>
                  <a:pt x="552" y="251"/>
                  <a:pt x="546" y="270"/>
                </a:cubicBezTo>
                <a:cubicBezTo>
                  <a:pt x="443" y="270"/>
                  <a:pt x="443" y="270"/>
                  <a:pt x="443" y="270"/>
                </a:cubicBezTo>
                <a:cubicBezTo>
                  <a:pt x="438" y="251"/>
                  <a:pt x="428" y="237"/>
                  <a:pt x="421" y="226"/>
                </a:cubicBezTo>
                <a:cubicBezTo>
                  <a:pt x="411" y="210"/>
                  <a:pt x="405" y="201"/>
                  <a:pt x="405" y="180"/>
                </a:cubicBezTo>
                <a:cubicBezTo>
                  <a:pt x="405" y="130"/>
                  <a:pt x="445" y="90"/>
                  <a:pt x="495" y="90"/>
                </a:cubicBezTo>
                <a:close/>
                <a:moveTo>
                  <a:pt x="540" y="360"/>
                </a:moveTo>
                <a:cubicBezTo>
                  <a:pt x="540" y="450"/>
                  <a:pt x="540" y="450"/>
                  <a:pt x="540" y="450"/>
                </a:cubicBezTo>
                <a:cubicBezTo>
                  <a:pt x="450" y="450"/>
                  <a:pt x="450" y="450"/>
                  <a:pt x="450" y="450"/>
                </a:cubicBezTo>
                <a:cubicBezTo>
                  <a:pt x="450" y="360"/>
                  <a:pt x="450" y="360"/>
                  <a:pt x="450" y="360"/>
                </a:cubicBezTo>
                <a:lnTo>
                  <a:pt x="540" y="360"/>
                </a:lnTo>
                <a:close/>
                <a:moveTo>
                  <a:pt x="269" y="360"/>
                </a:moveTo>
                <a:cubicBezTo>
                  <a:pt x="360" y="360"/>
                  <a:pt x="360" y="360"/>
                  <a:pt x="360" y="360"/>
                </a:cubicBezTo>
                <a:cubicBezTo>
                  <a:pt x="360" y="450"/>
                  <a:pt x="360" y="450"/>
                  <a:pt x="360" y="450"/>
                </a:cubicBezTo>
                <a:cubicBezTo>
                  <a:pt x="269" y="450"/>
                  <a:pt x="269" y="450"/>
                  <a:pt x="269" y="450"/>
                </a:cubicBezTo>
                <a:lnTo>
                  <a:pt x="269" y="360"/>
                </a:lnTo>
                <a:close/>
                <a:moveTo>
                  <a:pt x="900" y="1446"/>
                </a:moveTo>
                <a:cubicBezTo>
                  <a:pt x="783" y="1446"/>
                  <a:pt x="783" y="1446"/>
                  <a:pt x="783" y="1446"/>
                </a:cubicBezTo>
                <a:cubicBezTo>
                  <a:pt x="900" y="1329"/>
                  <a:pt x="900" y="1329"/>
                  <a:pt x="900" y="1329"/>
                </a:cubicBezTo>
                <a:lnTo>
                  <a:pt x="900" y="1446"/>
                </a:lnTo>
                <a:close/>
                <a:moveTo>
                  <a:pt x="719" y="1382"/>
                </a:moveTo>
                <a:cubicBezTo>
                  <a:pt x="719" y="1266"/>
                  <a:pt x="719" y="1266"/>
                  <a:pt x="719" y="1266"/>
                </a:cubicBezTo>
                <a:cubicBezTo>
                  <a:pt x="836" y="1266"/>
                  <a:pt x="836" y="1266"/>
                  <a:pt x="836" y="1266"/>
                </a:cubicBezTo>
                <a:lnTo>
                  <a:pt x="719" y="1382"/>
                </a:lnTo>
                <a:close/>
                <a:moveTo>
                  <a:pt x="900" y="1176"/>
                </a:moveTo>
                <a:cubicBezTo>
                  <a:pt x="674" y="1176"/>
                  <a:pt x="674" y="1176"/>
                  <a:pt x="674" y="1176"/>
                </a:cubicBezTo>
                <a:cubicBezTo>
                  <a:pt x="650" y="1176"/>
                  <a:pt x="629" y="1196"/>
                  <a:pt x="629" y="1221"/>
                </a:cubicBezTo>
                <a:cubicBezTo>
                  <a:pt x="629" y="1446"/>
                  <a:pt x="629" y="1446"/>
                  <a:pt x="629" y="1446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90" y="450"/>
                  <a:pt x="90" y="450"/>
                  <a:pt x="90" y="450"/>
                </a:cubicBezTo>
                <a:cubicBezTo>
                  <a:pt x="179" y="450"/>
                  <a:pt x="179" y="450"/>
                  <a:pt x="179" y="450"/>
                </a:cubicBezTo>
                <a:cubicBezTo>
                  <a:pt x="179" y="495"/>
                  <a:pt x="179" y="495"/>
                  <a:pt x="179" y="495"/>
                </a:cubicBezTo>
                <a:cubicBezTo>
                  <a:pt x="179" y="520"/>
                  <a:pt x="200" y="540"/>
                  <a:pt x="224" y="540"/>
                </a:cubicBezTo>
                <a:cubicBezTo>
                  <a:pt x="765" y="540"/>
                  <a:pt x="765" y="540"/>
                  <a:pt x="765" y="540"/>
                </a:cubicBezTo>
                <a:cubicBezTo>
                  <a:pt x="789" y="540"/>
                  <a:pt x="810" y="520"/>
                  <a:pt x="810" y="495"/>
                </a:cubicBezTo>
                <a:cubicBezTo>
                  <a:pt x="810" y="450"/>
                  <a:pt x="810" y="450"/>
                  <a:pt x="810" y="450"/>
                </a:cubicBezTo>
                <a:cubicBezTo>
                  <a:pt x="900" y="450"/>
                  <a:pt x="900" y="450"/>
                  <a:pt x="900" y="450"/>
                </a:cubicBezTo>
                <a:lnTo>
                  <a:pt x="900" y="1176"/>
                </a:lnTo>
                <a:close/>
                <a:moveTo>
                  <a:pt x="225" y="900"/>
                </a:moveTo>
                <a:cubicBezTo>
                  <a:pt x="405" y="900"/>
                  <a:pt x="405" y="900"/>
                  <a:pt x="405" y="900"/>
                </a:cubicBezTo>
                <a:cubicBezTo>
                  <a:pt x="429" y="900"/>
                  <a:pt x="450" y="880"/>
                  <a:pt x="450" y="855"/>
                </a:cubicBezTo>
                <a:cubicBezTo>
                  <a:pt x="450" y="675"/>
                  <a:pt x="450" y="675"/>
                  <a:pt x="450" y="675"/>
                </a:cubicBezTo>
                <a:cubicBezTo>
                  <a:pt x="450" y="650"/>
                  <a:pt x="429" y="630"/>
                  <a:pt x="405" y="630"/>
                </a:cubicBezTo>
                <a:cubicBezTo>
                  <a:pt x="225" y="630"/>
                  <a:pt x="225" y="630"/>
                  <a:pt x="225" y="630"/>
                </a:cubicBezTo>
                <a:cubicBezTo>
                  <a:pt x="200" y="630"/>
                  <a:pt x="180" y="650"/>
                  <a:pt x="180" y="675"/>
                </a:cubicBezTo>
                <a:cubicBezTo>
                  <a:pt x="180" y="855"/>
                  <a:pt x="180" y="855"/>
                  <a:pt x="180" y="855"/>
                </a:cubicBezTo>
                <a:cubicBezTo>
                  <a:pt x="180" y="880"/>
                  <a:pt x="200" y="900"/>
                  <a:pt x="225" y="900"/>
                </a:cubicBezTo>
                <a:close/>
                <a:moveTo>
                  <a:pt x="270" y="720"/>
                </a:moveTo>
                <a:cubicBezTo>
                  <a:pt x="360" y="720"/>
                  <a:pt x="360" y="720"/>
                  <a:pt x="360" y="720"/>
                </a:cubicBezTo>
                <a:cubicBezTo>
                  <a:pt x="360" y="810"/>
                  <a:pt x="360" y="810"/>
                  <a:pt x="360" y="810"/>
                </a:cubicBezTo>
                <a:cubicBezTo>
                  <a:pt x="270" y="810"/>
                  <a:pt x="270" y="810"/>
                  <a:pt x="270" y="810"/>
                </a:cubicBezTo>
                <a:lnTo>
                  <a:pt x="270" y="720"/>
                </a:lnTo>
                <a:close/>
                <a:moveTo>
                  <a:pt x="809" y="675"/>
                </a:moveTo>
                <a:cubicBezTo>
                  <a:pt x="809" y="700"/>
                  <a:pt x="789" y="720"/>
                  <a:pt x="764" y="720"/>
                </a:cubicBezTo>
                <a:cubicBezTo>
                  <a:pt x="585" y="720"/>
                  <a:pt x="585" y="720"/>
                  <a:pt x="585" y="720"/>
                </a:cubicBezTo>
                <a:cubicBezTo>
                  <a:pt x="560" y="720"/>
                  <a:pt x="540" y="700"/>
                  <a:pt x="540" y="675"/>
                </a:cubicBezTo>
                <a:cubicBezTo>
                  <a:pt x="540" y="650"/>
                  <a:pt x="560" y="630"/>
                  <a:pt x="585" y="630"/>
                </a:cubicBezTo>
                <a:cubicBezTo>
                  <a:pt x="764" y="630"/>
                  <a:pt x="764" y="630"/>
                  <a:pt x="764" y="630"/>
                </a:cubicBezTo>
                <a:cubicBezTo>
                  <a:pt x="789" y="630"/>
                  <a:pt x="809" y="650"/>
                  <a:pt x="809" y="675"/>
                </a:cubicBezTo>
                <a:close/>
                <a:moveTo>
                  <a:pt x="809" y="855"/>
                </a:moveTo>
                <a:cubicBezTo>
                  <a:pt x="809" y="880"/>
                  <a:pt x="789" y="900"/>
                  <a:pt x="764" y="900"/>
                </a:cubicBezTo>
                <a:cubicBezTo>
                  <a:pt x="585" y="900"/>
                  <a:pt x="585" y="900"/>
                  <a:pt x="585" y="900"/>
                </a:cubicBezTo>
                <a:cubicBezTo>
                  <a:pt x="560" y="900"/>
                  <a:pt x="540" y="880"/>
                  <a:pt x="540" y="855"/>
                </a:cubicBezTo>
                <a:cubicBezTo>
                  <a:pt x="540" y="830"/>
                  <a:pt x="560" y="810"/>
                  <a:pt x="585" y="810"/>
                </a:cubicBezTo>
                <a:cubicBezTo>
                  <a:pt x="764" y="810"/>
                  <a:pt x="764" y="810"/>
                  <a:pt x="764" y="810"/>
                </a:cubicBezTo>
                <a:cubicBezTo>
                  <a:pt x="789" y="810"/>
                  <a:pt x="809" y="830"/>
                  <a:pt x="809" y="855"/>
                </a:cubicBezTo>
                <a:close/>
                <a:moveTo>
                  <a:pt x="449" y="1215"/>
                </a:moveTo>
                <a:cubicBezTo>
                  <a:pt x="449" y="1240"/>
                  <a:pt x="429" y="1260"/>
                  <a:pt x="404" y="1260"/>
                </a:cubicBezTo>
                <a:cubicBezTo>
                  <a:pt x="225" y="1260"/>
                  <a:pt x="225" y="1260"/>
                  <a:pt x="225" y="1260"/>
                </a:cubicBezTo>
                <a:cubicBezTo>
                  <a:pt x="200" y="1260"/>
                  <a:pt x="180" y="1240"/>
                  <a:pt x="180" y="1215"/>
                </a:cubicBezTo>
                <a:cubicBezTo>
                  <a:pt x="180" y="1190"/>
                  <a:pt x="200" y="1170"/>
                  <a:pt x="225" y="1170"/>
                </a:cubicBezTo>
                <a:cubicBezTo>
                  <a:pt x="404" y="1170"/>
                  <a:pt x="404" y="1170"/>
                  <a:pt x="404" y="1170"/>
                </a:cubicBezTo>
                <a:cubicBezTo>
                  <a:pt x="429" y="1170"/>
                  <a:pt x="449" y="1190"/>
                  <a:pt x="449" y="1215"/>
                </a:cubicBezTo>
                <a:close/>
                <a:moveTo>
                  <a:pt x="809" y="1035"/>
                </a:moveTo>
                <a:cubicBezTo>
                  <a:pt x="809" y="1060"/>
                  <a:pt x="789" y="1080"/>
                  <a:pt x="764" y="1080"/>
                </a:cubicBezTo>
                <a:cubicBezTo>
                  <a:pt x="224" y="1080"/>
                  <a:pt x="224" y="1080"/>
                  <a:pt x="224" y="1080"/>
                </a:cubicBezTo>
                <a:cubicBezTo>
                  <a:pt x="200" y="1080"/>
                  <a:pt x="179" y="1060"/>
                  <a:pt x="179" y="1035"/>
                </a:cubicBezTo>
                <a:cubicBezTo>
                  <a:pt x="179" y="1010"/>
                  <a:pt x="200" y="990"/>
                  <a:pt x="224" y="990"/>
                </a:cubicBezTo>
                <a:cubicBezTo>
                  <a:pt x="764" y="990"/>
                  <a:pt x="764" y="990"/>
                  <a:pt x="764" y="990"/>
                </a:cubicBezTo>
                <a:cubicBezTo>
                  <a:pt x="789" y="990"/>
                  <a:pt x="809" y="1010"/>
                  <a:pt x="809" y="10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1677987" y="10217587"/>
            <a:ext cx="768328" cy="768022"/>
          </a:xfrm>
          <a:custGeom>
            <a:avLst/>
            <a:gdLst>
              <a:gd name="T0" fmla="*/ 491 w 1536"/>
              <a:gd name="T1" fmla="*/ 1254 h 1536"/>
              <a:gd name="T2" fmla="*/ 360 w 1536"/>
              <a:gd name="T3" fmla="*/ 951 h 1536"/>
              <a:gd name="T4" fmla="*/ 230 w 1536"/>
              <a:gd name="T5" fmla="*/ 1254 h 1536"/>
              <a:gd name="T6" fmla="*/ 135 w 1536"/>
              <a:gd name="T7" fmla="*/ 1536 h 1536"/>
              <a:gd name="T8" fmla="*/ 630 w 1536"/>
              <a:gd name="T9" fmla="*/ 1491 h 1536"/>
              <a:gd name="T10" fmla="*/ 450 w 1536"/>
              <a:gd name="T11" fmla="*/ 1131 h 1536"/>
              <a:gd name="T12" fmla="*/ 270 w 1536"/>
              <a:gd name="T13" fmla="*/ 1131 h 1536"/>
              <a:gd name="T14" fmla="*/ 186 w 1536"/>
              <a:gd name="T15" fmla="*/ 1446 h 1536"/>
              <a:gd name="T16" fmla="*/ 535 w 1536"/>
              <a:gd name="T17" fmla="*/ 1446 h 1536"/>
              <a:gd name="T18" fmla="*/ 906 w 1536"/>
              <a:gd name="T19" fmla="*/ 1491 h 1536"/>
              <a:gd name="T20" fmla="*/ 1401 w 1536"/>
              <a:gd name="T21" fmla="*/ 1536 h 1536"/>
              <a:gd name="T22" fmla="*/ 1307 w 1536"/>
              <a:gd name="T23" fmla="*/ 1254 h 1536"/>
              <a:gd name="T24" fmla="*/ 1176 w 1536"/>
              <a:gd name="T25" fmla="*/ 951 h 1536"/>
              <a:gd name="T26" fmla="*/ 1046 w 1536"/>
              <a:gd name="T27" fmla="*/ 1254 h 1536"/>
              <a:gd name="T28" fmla="*/ 1176 w 1536"/>
              <a:gd name="T29" fmla="*/ 1041 h 1536"/>
              <a:gd name="T30" fmla="*/ 1176 w 1536"/>
              <a:gd name="T31" fmla="*/ 1221 h 1536"/>
              <a:gd name="T32" fmla="*/ 1176 w 1536"/>
              <a:gd name="T33" fmla="*/ 1041 h 1536"/>
              <a:gd name="T34" fmla="*/ 1351 w 1536"/>
              <a:gd name="T35" fmla="*/ 1446 h 1536"/>
              <a:gd name="T36" fmla="*/ 1176 w 1536"/>
              <a:gd name="T37" fmla="*/ 1311 h 1536"/>
              <a:gd name="T38" fmla="*/ 360 w 1536"/>
              <a:gd name="T39" fmla="*/ 861 h 1536"/>
              <a:gd name="T40" fmla="*/ 469 w 1536"/>
              <a:gd name="T41" fmla="*/ 771 h 1536"/>
              <a:gd name="T42" fmla="*/ 936 w 1536"/>
              <a:gd name="T43" fmla="*/ 726 h 1536"/>
              <a:gd name="T44" fmla="*/ 1068 w 1536"/>
              <a:gd name="T45" fmla="*/ 590 h 1536"/>
              <a:gd name="T46" fmla="*/ 1176 w 1536"/>
              <a:gd name="T47" fmla="*/ 680 h 1536"/>
              <a:gd name="T48" fmla="*/ 1285 w 1536"/>
              <a:gd name="T49" fmla="*/ 590 h 1536"/>
              <a:gd name="T50" fmla="*/ 1536 w 1536"/>
              <a:gd name="T51" fmla="*/ 545 h 1536"/>
              <a:gd name="T52" fmla="*/ 1491 w 1536"/>
              <a:gd name="T53" fmla="*/ 0 h 1536"/>
              <a:gd name="T54" fmla="*/ 600 w 1536"/>
              <a:gd name="T55" fmla="*/ 45 h 1536"/>
              <a:gd name="T56" fmla="*/ 45 w 1536"/>
              <a:gd name="T57" fmla="*/ 174 h 1536"/>
              <a:gd name="T58" fmla="*/ 0 w 1536"/>
              <a:gd name="T59" fmla="*/ 726 h 1536"/>
              <a:gd name="T60" fmla="*/ 252 w 1536"/>
              <a:gd name="T61" fmla="*/ 771 h 1536"/>
              <a:gd name="T62" fmla="*/ 690 w 1536"/>
              <a:gd name="T63" fmla="*/ 90 h 1536"/>
              <a:gd name="T64" fmla="*/ 1446 w 1536"/>
              <a:gd name="T65" fmla="*/ 500 h 1536"/>
              <a:gd name="T66" fmla="*/ 1235 w 1536"/>
              <a:gd name="T67" fmla="*/ 513 h 1536"/>
              <a:gd name="T68" fmla="*/ 1118 w 1536"/>
              <a:gd name="T69" fmla="*/ 513 h 1536"/>
              <a:gd name="T70" fmla="*/ 690 w 1536"/>
              <a:gd name="T71" fmla="*/ 500 h 1536"/>
              <a:gd name="T72" fmla="*/ 90 w 1536"/>
              <a:gd name="T73" fmla="*/ 264 h 1536"/>
              <a:gd name="T74" fmla="*/ 600 w 1536"/>
              <a:gd name="T75" fmla="*/ 545 h 1536"/>
              <a:gd name="T76" fmla="*/ 846 w 1536"/>
              <a:gd name="T77" fmla="*/ 590 h 1536"/>
              <a:gd name="T78" fmla="*/ 450 w 1536"/>
              <a:gd name="T79" fmla="*/ 681 h 1536"/>
              <a:gd name="T80" fmla="*/ 360 w 1536"/>
              <a:gd name="T81" fmla="*/ 752 h 1536"/>
              <a:gd name="T82" fmla="*/ 270 w 1536"/>
              <a:gd name="T83" fmla="*/ 681 h 1536"/>
              <a:gd name="T84" fmla="*/ 90 w 1536"/>
              <a:gd name="T85" fmla="*/ 264 h 1536"/>
              <a:gd name="T86" fmla="*/ 888 w 1536"/>
              <a:gd name="T87" fmla="*/ 410 h 1536"/>
              <a:gd name="T88" fmla="*/ 888 w 1536"/>
              <a:gd name="T89" fmla="*/ 320 h 1536"/>
              <a:gd name="T90" fmla="*/ 1068 w 1536"/>
              <a:gd name="T91" fmla="*/ 410 h 1536"/>
              <a:gd name="T92" fmla="*/ 1068 w 1536"/>
              <a:gd name="T93" fmla="*/ 320 h 1536"/>
              <a:gd name="T94" fmla="*/ 1068 w 1536"/>
              <a:gd name="T95" fmla="*/ 410 h 1536"/>
              <a:gd name="T96" fmla="*/ 243 w 1536"/>
              <a:gd name="T97" fmla="*/ 545 h 1536"/>
              <a:gd name="T98" fmla="*/ 333 w 1536"/>
              <a:gd name="T99" fmla="*/ 545 h 1536"/>
              <a:gd name="T100" fmla="*/ 423 w 1536"/>
              <a:gd name="T101" fmla="*/ 545 h 1536"/>
              <a:gd name="T102" fmla="*/ 513 w 1536"/>
              <a:gd name="T103" fmla="*/ 545 h 1536"/>
              <a:gd name="T104" fmla="*/ 423 w 1536"/>
              <a:gd name="T105" fmla="*/ 545 h 1536"/>
              <a:gd name="T106" fmla="*/ 1248 w 1536"/>
              <a:gd name="T107" fmla="*/ 320 h 1536"/>
              <a:gd name="T108" fmla="*/ 1248 w 1536"/>
              <a:gd name="T109" fmla="*/ 41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36" h="1536">
                <a:moveTo>
                  <a:pt x="630" y="1491"/>
                </a:moveTo>
                <a:cubicBezTo>
                  <a:pt x="630" y="1389"/>
                  <a:pt x="574" y="1301"/>
                  <a:pt x="491" y="1254"/>
                </a:cubicBezTo>
                <a:cubicBezTo>
                  <a:pt x="522" y="1222"/>
                  <a:pt x="540" y="1179"/>
                  <a:pt x="540" y="1131"/>
                </a:cubicBezTo>
                <a:cubicBezTo>
                  <a:pt x="540" y="1031"/>
                  <a:pt x="460" y="951"/>
                  <a:pt x="360" y="951"/>
                </a:cubicBezTo>
                <a:cubicBezTo>
                  <a:pt x="261" y="951"/>
                  <a:pt x="180" y="1031"/>
                  <a:pt x="180" y="1131"/>
                </a:cubicBezTo>
                <a:cubicBezTo>
                  <a:pt x="180" y="1179"/>
                  <a:pt x="199" y="1222"/>
                  <a:pt x="230" y="1254"/>
                </a:cubicBezTo>
                <a:cubicBezTo>
                  <a:pt x="147" y="1301"/>
                  <a:pt x="90" y="1389"/>
                  <a:pt x="90" y="1491"/>
                </a:cubicBezTo>
                <a:cubicBezTo>
                  <a:pt x="90" y="1516"/>
                  <a:pt x="111" y="1536"/>
                  <a:pt x="135" y="1536"/>
                </a:cubicBezTo>
                <a:cubicBezTo>
                  <a:pt x="585" y="1536"/>
                  <a:pt x="585" y="1536"/>
                  <a:pt x="585" y="1536"/>
                </a:cubicBezTo>
                <a:cubicBezTo>
                  <a:pt x="610" y="1536"/>
                  <a:pt x="630" y="1516"/>
                  <a:pt x="630" y="1491"/>
                </a:cubicBezTo>
                <a:close/>
                <a:moveTo>
                  <a:pt x="360" y="1041"/>
                </a:moveTo>
                <a:cubicBezTo>
                  <a:pt x="410" y="1041"/>
                  <a:pt x="450" y="1081"/>
                  <a:pt x="450" y="1131"/>
                </a:cubicBezTo>
                <a:cubicBezTo>
                  <a:pt x="450" y="1180"/>
                  <a:pt x="410" y="1221"/>
                  <a:pt x="360" y="1221"/>
                </a:cubicBezTo>
                <a:cubicBezTo>
                  <a:pt x="311" y="1221"/>
                  <a:pt x="270" y="1180"/>
                  <a:pt x="270" y="1131"/>
                </a:cubicBezTo>
                <a:cubicBezTo>
                  <a:pt x="270" y="1081"/>
                  <a:pt x="311" y="1041"/>
                  <a:pt x="360" y="1041"/>
                </a:cubicBezTo>
                <a:close/>
                <a:moveTo>
                  <a:pt x="186" y="1446"/>
                </a:moveTo>
                <a:cubicBezTo>
                  <a:pt x="206" y="1368"/>
                  <a:pt x="277" y="1311"/>
                  <a:pt x="360" y="1311"/>
                </a:cubicBezTo>
                <a:cubicBezTo>
                  <a:pt x="444" y="1311"/>
                  <a:pt x="515" y="1368"/>
                  <a:pt x="535" y="1446"/>
                </a:cubicBezTo>
                <a:lnTo>
                  <a:pt x="186" y="1446"/>
                </a:lnTo>
                <a:close/>
                <a:moveTo>
                  <a:pt x="906" y="1491"/>
                </a:moveTo>
                <a:cubicBezTo>
                  <a:pt x="906" y="1516"/>
                  <a:pt x="927" y="1536"/>
                  <a:pt x="951" y="1536"/>
                </a:cubicBezTo>
                <a:cubicBezTo>
                  <a:pt x="1401" y="1536"/>
                  <a:pt x="1401" y="1536"/>
                  <a:pt x="1401" y="1536"/>
                </a:cubicBezTo>
                <a:cubicBezTo>
                  <a:pt x="1426" y="1536"/>
                  <a:pt x="1446" y="1516"/>
                  <a:pt x="1446" y="1491"/>
                </a:cubicBezTo>
                <a:cubicBezTo>
                  <a:pt x="1446" y="1389"/>
                  <a:pt x="1390" y="1301"/>
                  <a:pt x="1307" y="1254"/>
                </a:cubicBezTo>
                <a:cubicBezTo>
                  <a:pt x="1338" y="1222"/>
                  <a:pt x="1356" y="1179"/>
                  <a:pt x="1356" y="1131"/>
                </a:cubicBezTo>
                <a:cubicBezTo>
                  <a:pt x="1356" y="1031"/>
                  <a:pt x="1276" y="951"/>
                  <a:pt x="1176" y="951"/>
                </a:cubicBezTo>
                <a:cubicBezTo>
                  <a:pt x="1077" y="951"/>
                  <a:pt x="996" y="1031"/>
                  <a:pt x="996" y="1131"/>
                </a:cubicBezTo>
                <a:cubicBezTo>
                  <a:pt x="996" y="1179"/>
                  <a:pt x="1015" y="1222"/>
                  <a:pt x="1046" y="1254"/>
                </a:cubicBezTo>
                <a:cubicBezTo>
                  <a:pt x="963" y="1301"/>
                  <a:pt x="906" y="1389"/>
                  <a:pt x="906" y="1491"/>
                </a:cubicBezTo>
                <a:close/>
                <a:moveTo>
                  <a:pt x="1176" y="1041"/>
                </a:moveTo>
                <a:cubicBezTo>
                  <a:pt x="1226" y="1041"/>
                  <a:pt x="1266" y="1081"/>
                  <a:pt x="1266" y="1131"/>
                </a:cubicBezTo>
                <a:cubicBezTo>
                  <a:pt x="1266" y="1180"/>
                  <a:pt x="1226" y="1221"/>
                  <a:pt x="1176" y="1221"/>
                </a:cubicBezTo>
                <a:cubicBezTo>
                  <a:pt x="1127" y="1221"/>
                  <a:pt x="1086" y="1180"/>
                  <a:pt x="1086" y="1131"/>
                </a:cubicBezTo>
                <a:cubicBezTo>
                  <a:pt x="1086" y="1081"/>
                  <a:pt x="1127" y="1041"/>
                  <a:pt x="1176" y="1041"/>
                </a:cubicBezTo>
                <a:close/>
                <a:moveTo>
                  <a:pt x="1176" y="1311"/>
                </a:moveTo>
                <a:cubicBezTo>
                  <a:pt x="1260" y="1311"/>
                  <a:pt x="1331" y="1368"/>
                  <a:pt x="1351" y="1446"/>
                </a:cubicBezTo>
                <a:cubicBezTo>
                  <a:pt x="1002" y="1446"/>
                  <a:pt x="1002" y="1446"/>
                  <a:pt x="1002" y="1446"/>
                </a:cubicBezTo>
                <a:cubicBezTo>
                  <a:pt x="1022" y="1368"/>
                  <a:pt x="1093" y="1311"/>
                  <a:pt x="1176" y="1311"/>
                </a:cubicBezTo>
                <a:close/>
                <a:moveTo>
                  <a:pt x="329" y="848"/>
                </a:moveTo>
                <a:cubicBezTo>
                  <a:pt x="337" y="856"/>
                  <a:pt x="348" y="861"/>
                  <a:pt x="360" y="861"/>
                </a:cubicBezTo>
                <a:cubicBezTo>
                  <a:pt x="372" y="861"/>
                  <a:pt x="384" y="856"/>
                  <a:pt x="392" y="848"/>
                </a:cubicBezTo>
                <a:cubicBezTo>
                  <a:pt x="469" y="771"/>
                  <a:pt x="469" y="771"/>
                  <a:pt x="469" y="771"/>
                </a:cubicBezTo>
                <a:cubicBezTo>
                  <a:pt x="891" y="771"/>
                  <a:pt x="891" y="771"/>
                  <a:pt x="891" y="771"/>
                </a:cubicBezTo>
                <a:cubicBezTo>
                  <a:pt x="916" y="771"/>
                  <a:pt x="936" y="751"/>
                  <a:pt x="936" y="726"/>
                </a:cubicBezTo>
                <a:cubicBezTo>
                  <a:pt x="936" y="590"/>
                  <a:pt x="936" y="590"/>
                  <a:pt x="936" y="590"/>
                </a:cubicBezTo>
                <a:cubicBezTo>
                  <a:pt x="1068" y="590"/>
                  <a:pt x="1068" y="590"/>
                  <a:pt x="1068" y="590"/>
                </a:cubicBezTo>
                <a:cubicBezTo>
                  <a:pt x="1145" y="667"/>
                  <a:pt x="1145" y="667"/>
                  <a:pt x="1145" y="667"/>
                </a:cubicBezTo>
                <a:cubicBezTo>
                  <a:pt x="1153" y="675"/>
                  <a:pt x="1164" y="680"/>
                  <a:pt x="1176" y="680"/>
                </a:cubicBezTo>
                <a:cubicBezTo>
                  <a:pt x="1188" y="680"/>
                  <a:pt x="1200" y="675"/>
                  <a:pt x="1208" y="667"/>
                </a:cubicBezTo>
                <a:cubicBezTo>
                  <a:pt x="1285" y="590"/>
                  <a:pt x="1285" y="590"/>
                  <a:pt x="1285" y="590"/>
                </a:cubicBezTo>
                <a:cubicBezTo>
                  <a:pt x="1491" y="590"/>
                  <a:pt x="1491" y="590"/>
                  <a:pt x="1491" y="590"/>
                </a:cubicBezTo>
                <a:cubicBezTo>
                  <a:pt x="1516" y="590"/>
                  <a:pt x="1536" y="570"/>
                  <a:pt x="1536" y="545"/>
                </a:cubicBezTo>
                <a:cubicBezTo>
                  <a:pt x="1536" y="45"/>
                  <a:pt x="1536" y="45"/>
                  <a:pt x="1536" y="45"/>
                </a:cubicBezTo>
                <a:cubicBezTo>
                  <a:pt x="1536" y="20"/>
                  <a:pt x="1516" y="0"/>
                  <a:pt x="1491" y="0"/>
                </a:cubicBezTo>
                <a:cubicBezTo>
                  <a:pt x="645" y="0"/>
                  <a:pt x="645" y="0"/>
                  <a:pt x="645" y="0"/>
                </a:cubicBezTo>
                <a:cubicBezTo>
                  <a:pt x="621" y="0"/>
                  <a:pt x="600" y="20"/>
                  <a:pt x="600" y="45"/>
                </a:cubicBezTo>
                <a:cubicBezTo>
                  <a:pt x="600" y="174"/>
                  <a:pt x="600" y="174"/>
                  <a:pt x="600" y="174"/>
                </a:cubicBezTo>
                <a:cubicBezTo>
                  <a:pt x="45" y="174"/>
                  <a:pt x="45" y="174"/>
                  <a:pt x="45" y="174"/>
                </a:cubicBezTo>
                <a:cubicBezTo>
                  <a:pt x="21" y="174"/>
                  <a:pt x="0" y="194"/>
                  <a:pt x="0" y="219"/>
                </a:cubicBezTo>
                <a:cubicBezTo>
                  <a:pt x="0" y="726"/>
                  <a:pt x="0" y="726"/>
                  <a:pt x="0" y="726"/>
                </a:cubicBezTo>
                <a:cubicBezTo>
                  <a:pt x="0" y="751"/>
                  <a:pt x="21" y="771"/>
                  <a:pt x="45" y="771"/>
                </a:cubicBezTo>
                <a:cubicBezTo>
                  <a:pt x="252" y="771"/>
                  <a:pt x="252" y="771"/>
                  <a:pt x="252" y="771"/>
                </a:cubicBezTo>
                <a:lnTo>
                  <a:pt x="329" y="848"/>
                </a:lnTo>
                <a:close/>
                <a:moveTo>
                  <a:pt x="690" y="90"/>
                </a:moveTo>
                <a:cubicBezTo>
                  <a:pt x="1446" y="90"/>
                  <a:pt x="1446" y="90"/>
                  <a:pt x="1446" y="90"/>
                </a:cubicBezTo>
                <a:cubicBezTo>
                  <a:pt x="1446" y="500"/>
                  <a:pt x="1446" y="500"/>
                  <a:pt x="1446" y="500"/>
                </a:cubicBezTo>
                <a:cubicBezTo>
                  <a:pt x="1266" y="500"/>
                  <a:pt x="1266" y="500"/>
                  <a:pt x="1266" y="500"/>
                </a:cubicBezTo>
                <a:cubicBezTo>
                  <a:pt x="1254" y="500"/>
                  <a:pt x="1243" y="505"/>
                  <a:pt x="1235" y="513"/>
                </a:cubicBezTo>
                <a:cubicBezTo>
                  <a:pt x="1176" y="572"/>
                  <a:pt x="1176" y="572"/>
                  <a:pt x="1176" y="572"/>
                </a:cubicBezTo>
                <a:cubicBezTo>
                  <a:pt x="1118" y="513"/>
                  <a:pt x="1118" y="513"/>
                  <a:pt x="1118" y="513"/>
                </a:cubicBezTo>
                <a:cubicBezTo>
                  <a:pt x="1110" y="505"/>
                  <a:pt x="1098" y="500"/>
                  <a:pt x="1086" y="500"/>
                </a:cubicBezTo>
                <a:cubicBezTo>
                  <a:pt x="690" y="500"/>
                  <a:pt x="690" y="500"/>
                  <a:pt x="690" y="500"/>
                </a:cubicBezTo>
                <a:lnTo>
                  <a:pt x="690" y="90"/>
                </a:lnTo>
                <a:close/>
                <a:moveTo>
                  <a:pt x="90" y="264"/>
                </a:moveTo>
                <a:cubicBezTo>
                  <a:pt x="600" y="264"/>
                  <a:pt x="600" y="264"/>
                  <a:pt x="600" y="264"/>
                </a:cubicBezTo>
                <a:cubicBezTo>
                  <a:pt x="600" y="545"/>
                  <a:pt x="600" y="545"/>
                  <a:pt x="600" y="545"/>
                </a:cubicBezTo>
                <a:cubicBezTo>
                  <a:pt x="600" y="570"/>
                  <a:pt x="621" y="590"/>
                  <a:pt x="645" y="590"/>
                </a:cubicBezTo>
                <a:cubicBezTo>
                  <a:pt x="846" y="590"/>
                  <a:pt x="846" y="590"/>
                  <a:pt x="846" y="590"/>
                </a:cubicBezTo>
                <a:cubicBezTo>
                  <a:pt x="846" y="681"/>
                  <a:pt x="846" y="681"/>
                  <a:pt x="846" y="681"/>
                </a:cubicBezTo>
                <a:cubicBezTo>
                  <a:pt x="450" y="681"/>
                  <a:pt x="450" y="681"/>
                  <a:pt x="450" y="681"/>
                </a:cubicBezTo>
                <a:cubicBezTo>
                  <a:pt x="438" y="681"/>
                  <a:pt x="427" y="685"/>
                  <a:pt x="419" y="694"/>
                </a:cubicBezTo>
                <a:cubicBezTo>
                  <a:pt x="360" y="752"/>
                  <a:pt x="360" y="752"/>
                  <a:pt x="360" y="752"/>
                </a:cubicBezTo>
                <a:cubicBezTo>
                  <a:pt x="302" y="694"/>
                  <a:pt x="302" y="694"/>
                  <a:pt x="302" y="694"/>
                </a:cubicBezTo>
                <a:cubicBezTo>
                  <a:pt x="294" y="685"/>
                  <a:pt x="282" y="681"/>
                  <a:pt x="270" y="681"/>
                </a:cubicBezTo>
                <a:cubicBezTo>
                  <a:pt x="90" y="681"/>
                  <a:pt x="90" y="681"/>
                  <a:pt x="90" y="681"/>
                </a:cubicBezTo>
                <a:lnTo>
                  <a:pt x="90" y="264"/>
                </a:lnTo>
                <a:close/>
                <a:moveTo>
                  <a:pt x="933" y="365"/>
                </a:moveTo>
                <a:cubicBezTo>
                  <a:pt x="933" y="390"/>
                  <a:pt x="913" y="410"/>
                  <a:pt x="888" y="410"/>
                </a:cubicBezTo>
                <a:cubicBezTo>
                  <a:pt x="864" y="410"/>
                  <a:pt x="843" y="390"/>
                  <a:pt x="843" y="365"/>
                </a:cubicBezTo>
                <a:cubicBezTo>
                  <a:pt x="843" y="340"/>
                  <a:pt x="864" y="320"/>
                  <a:pt x="888" y="320"/>
                </a:cubicBezTo>
                <a:cubicBezTo>
                  <a:pt x="913" y="320"/>
                  <a:pt x="933" y="340"/>
                  <a:pt x="933" y="365"/>
                </a:cubicBezTo>
                <a:close/>
                <a:moveTo>
                  <a:pt x="1068" y="410"/>
                </a:moveTo>
                <a:cubicBezTo>
                  <a:pt x="1044" y="410"/>
                  <a:pt x="1023" y="390"/>
                  <a:pt x="1023" y="365"/>
                </a:cubicBezTo>
                <a:cubicBezTo>
                  <a:pt x="1023" y="340"/>
                  <a:pt x="1044" y="320"/>
                  <a:pt x="1068" y="320"/>
                </a:cubicBezTo>
                <a:cubicBezTo>
                  <a:pt x="1093" y="320"/>
                  <a:pt x="1113" y="340"/>
                  <a:pt x="1113" y="365"/>
                </a:cubicBezTo>
                <a:cubicBezTo>
                  <a:pt x="1113" y="390"/>
                  <a:pt x="1093" y="410"/>
                  <a:pt x="1068" y="410"/>
                </a:cubicBezTo>
                <a:close/>
                <a:moveTo>
                  <a:pt x="288" y="590"/>
                </a:moveTo>
                <a:cubicBezTo>
                  <a:pt x="263" y="590"/>
                  <a:pt x="243" y="570"/>
                  <a:pt x="243" y="545"/>
                </a:cubicBezTo>
                <a:cubicBezTo>
                  <a:pt x="243" y="520"/>
                  <a:pt x="263" y="500"/>
                  <a:pt x="288" y="500"/>
                </a:cubicBezTo>
                <a:cubicBezTo>
                  <a:pt x="313" y="500"/>
                  <a:pt x="333" y="520"/>
                  <a:pt x="333" y="545"/>
                </a:cubicBezTo>
                <a:cubicBezTo>
                  <a:pt x="333" y="570"/>
                  <a:pt x="313" y="590"/>
                  <a:pt x="288" y="590"/>
                </a:cubicBezTo>
                <a:close/>
                <a:moveTo>
                  <a:pt x="423" y="545"/>
                </a:moveTo>
                <a:cubicBezTo>
                  <a:pt x="423" y="520"/>
                  <a:pt x="444" y="500"/>
                  <a:pt x="468" y="500"/>
                </a:cubicBezTo>
                <a:cubicBezTo>
                  <a:pt x="493" y="500"/>
                  <a:pt x="513" y="520"/>
                  <a:pt x="513" y="545"/>
                </a:cubicBezTo>
                <a:cubicBezTo>
                  <a:pt x="513" y="570"/>
                  <a:pt x="493" y="590"/>
                  <a:pt x="468" y="590"/>
                </a:cubicBezTo>
                <a:cubicBezTo>
                  <a:pt x="444" y="590"/>
                  <a:pt x="423" y="570"/>
                  <a:pt x="423" y="545"/>
                </a:cubicBezTo>
                <a:close/>
                <a:moveTo>
                  <a:pt x="1203" y="365"/>
                </a:moveTo>
                <a:cubicBezTo>
                  <a:pt x="1203" y="340"/>
                  <a:pt x="1224" y="320"/>
                  <a:pt x="1248" y="320"/>
                </a:cubicBezTo>
                <a:cubicBezTo>
                  <a:pt x="1273" y="320"/>
                  <a:pt x="1293" y="340"/>
                  <a:pt x="1293" y="365"/>
                </a:cubicBezTo>
                <a:cubicBezTo>
                  <a:pt x="1293" y="390"/>
                  <a:pt x="1273" y="410"/>
                  <a:pt x="1248" y="410"/>
                </a:cubicBezTo>
                <a:cubicBezTo>
                  <a:pt x="1224" y="410"/>
                  <a:pt x="1203" y="390"/>
                  <a:pt x="1203" y="3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1"/>
          <p:cNvSpPr>
            <a:spLocks noEditPoints="1"/>
          </p:cNvSpPr>
          <p:nvPr/>
        </p:nvSpPr>
        <p:spPr bwMode="auto">
          <a:xfrm>
            <a:off x="12982497" y="10217587"/>
            <a:ext cx="677684" cy="768022"/>
          </a:xfrm>
          <a:custGeom>
            <a:avLst/>
            <a:gdLst>
              <a:gd name="T0" fmla="*/ 1138 w 1355"/>
              <a:gd name="T1" fmla="*/ 61 h 1536"/>
              <a:gd name="T2" fmla="*/ 887 w 1355"/>
              <a:gd name="T3" fmla="*/ 0 h 1536"/>
              <a:gd name="T4" fmla="*/ 457 w 1355"/>
              <a:gd name="T5" fmla="*/ 1 h 1536"/>
              <a:gd name="T6" fmla="*/ 192 w 1355"/>
              <a:gd name="T7" fmla="*/ 78 h 1536"/>
              <a:gd name="T8" fmla="*/ 0 w 1355"/>
              <a:gd name="T9" fmla="*/ 359 h 1536"/>
              <a:gd name="T10" fmla="*/ 45 w 1355"/>
              <a:gd name="T11" fmla="*/ 1536 h 1536"/>
              <a:gd name="T12" fmla="*/ 360 w 1355"/>
              <a:gd name="T13" fmla="*/ 1491 h 1536"/>
              <a:gd name="T14" fmla="*/ 995 w 1355"/>
              <a:gd name="T15" fmla="*/ 1356 h 1536"/>
              <a:gd name="T16" fmla="*/ 1040 w 1355"/>
              <a:gd name="T17" fmla="*/ 1536 h 1536"/>
              <a:gd name="T18" fmla="*/ 1355 w 1355"/>
              <a:gd name="T19" fmla="*/ 1491 h 1536"/>
              <a:gd name="T20" fmla="*/ 1346 w 1355"/>
              <a:gd name="T21" fmla="*/ 332 h 1536"/>
              <a:gd name="T22" fmla="*/ 814 w 1355"/>
              <a:gd name="T23" fmla="*/ 90 h 1536"/>
              <a:gd name="T24" fmla="*/ 585 w 1355"/>
              <a:gd name="T25" fmla="*/ 180 h 1536"/>
              <a:gd name="T26" fmla="*/ 814 w 1355"/>
              <a:gd name="T27" fmla="*/ 90 h 1536"/>
              <a:gd name="T28" fmla="*/ 205 w 1355"/>
              <a:gd name="T29" fmla="*/ 214 h 1536"/>
              <a:gd name="T30" fmla="*/ 270 w 1355"/>
              <a:gd name="T31" fmla="*/ 1266 h 1536"/>
              <a:gd name="T32" fmla="*/ 90 w 1355"/>
              <a:gd name="T33" fmla="*/ 373 h 1536"/>
              <a:gd name="T34" fmla="*/ 90 w 1355"/>
              <a:gd name="T35" fmla="*/ 1446 h 1536"/>
              <a:gd name="T36" fmla="*/ 271 w 1355"/>
              <a:gd name="T37" fmla="*/ 1356 h 1536"/>
              <a:gd name="T38" fmla="*/ 995 w 1355"/>
              <a:gd name="T39" fmla="*/ 1266 h 1536"/>
              <a:gd name="T40" fmla="*/ 360 w 1355"/>
              <a:gd name="T41" fmla="*/ 1176 h 1536"/>
              <a:gd name="T42" fmla="*/ 995 w 1355"/>
              <a:gd name="T43" fmla="*/ 1266 h 1536"/>
              <a:gd name="T44" fmla="*/ 995 w 1355"/>
              <a:gd name="T45" fmla="*/ 522 h 1536"/>
              <a:gd name="T46" fmla="*/ 924 w 1355"/>
              <a:gd name="T47" fmla="*/ 739 h 1536"/>
              <a:gd name="T48" fmla="*/ 855 w 1355"/>
              <a:gd name="T49" fmla="*/ 797 h 1536"/>
              <a:gd name="T50" fmla="*/ 995 w 1355"/>
              <a:gd name="T51" fmla="*/ 1086 h 1536"/>
              <a:gd name="T52" fmla="*/ 360 w 1355"/>
              <a:gd name="T53" fmla="*/ 961 h 1536"/>
              <a:gd name="T54" fmla="*/ 494 w 1355"/>
              <a:gd name="T55" fmla="*/ 733 h 1536"/>
              <a:gd name="T56" fmla="*/ 360 w 1355"/>
              <a:gd name="T57" fmla="*/ 822 h 1536"/>
              <a:gd name="T58" fmla="*/ 359 w 1355"/>
              <a:gd name="T59" fmla="*/ 513 h 1536"/>
              <a:gd name="T60" fmla="*/ 443 w 1355"/>
              <a:gd name="T61" fmla="*/ 98 h 1536"/>
              <a:gd name="T62" fmla="*/ 557 w 1355"/>
              <a:gd name="T63" fmla="*/ 270 h 1536"/>
              <a:gd name="T64" fmla="*/ 837 w 1355"/>
              <a:gd name="T65" fmla="*/ 245 h 1536"/>
              <a:gd name="T66" fmla="*/ 1074 w 1355"/>
              <a:gd name="T67" fmla="*/ 138 h 1536"/>
              <a:gd name="T68" fmla="*/ 1265 w 1355"/>
              <a:gd name="T69" fmla="*/ 1446 h 1536"/>
              <a:gd name="T70" fmla="*/ 1085 w 1355"/>
              <a:gd name="T71" fmla="*/ 1356 h 1536"/>
              <a:gd name="T72" fmla="*/ 1265 w 1355"/>
              <a:gd name="T73" fmla="*/ 1446 h 1536"/>
              <a:gd name="T74" fmla="*/ 1085 w 1355"/>
              <a:gd name="T75" fmla="*/ 1266 h 1536"/>
              <a:gd name="T76" fmla="*/ 1150 w 1355"/>
              <a:gd name="T77" fmla="*/ 214 h 1536"/>
              <a:gd name="T78" fmla="*/ 1265 w 1355"/>
              <a:gd name="T79" fmla="*/ 1266 h 1536"/>
              <a:gd name="T80" fmla="*/ 677 w 1355"/>
              <a:gd name="T81" fmla="*/ 450 h 1536"/>
              <a:gd name="T82" fmla="*/ 677 w 1355"/>
              <a:gd name="T83" fmla="*/ 360 h 1536"/>
              <a:gd name="T84" fmla="*/ 722 w 1355"/>
              <a:gd name="T85" fmla="*/ 585 h 1536"/>
              <a:gd name="T86" fmla="*/ 632 w 1355"/>
              <a:gd name="T87" fmla="*/ 585 h 1536"/>
              <a:gd name="T88" fmla="*/ 722 w 1355"/>
              <a:gd name="T89" fmla="*/ 585 h 1536"/>
              <a:gd name="T90" fmla="*/ 677 w 1355"/>
              <a:gd name="T91" fmla="*/ 810 h 1536"/>
              <a:gd name="T92" fmla="*/ 677 w 1355"/>
              <a:gd name="T93" fmla="*/ 720 h 1536"/>
              <a:gd name="T94" fmla="*/ 722 w 1355"/>
              <a:gd name="T95" fmla="*/ 945 h 1536"/>
              <a:gd name="T96" fmla="*/ 632 w 1355"/>
              <a:gd name="T97" fmla="*/ 945 h 1536"/>
              <a:gd name="T98" fmla="*/ 722 w 1355"/>
              <a:gd name="T99" fmla="*/ 94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55" h="1536">
                <a:moveTo>
                  <a:pt x="1163" y="78"/>
                </a:moveTo>
                <a:cubicBezTo>
                  <a:pt x="1157" y="70"/>
                  <a:pt x="1148" y="64"/>
                  <a:pt x="1138" y="61"/>
                </a:cubicBezTo>
                <a:cubicBezTo>
                  <a:pt x="898" y="1"/>
                  <a:pt x="898" y="1"/>
                  <a:pt x="898" y="1"/>
                </a:cubicBezTo>
                <a:cubicBezTo>
                  <a:pt x="894" y="0"/>
                  <a:pt x="890" y="0"/>
                  <a:pt x="887" y="0"/>
                </a:cubicBezTo>
                <a:cubicBezTo>
                  <a:pt x="468" y="0"/>
                  <a:pt x="468" y="0"/>
                  <a:pt x="468" y="0"/>
                </a:cubicBezTo>
                <a:cubicBezTo>
                  <a:pt x="465" y="0"/>
                  <a:pt x="461" y="0"/>
                  <a:pt x="457" y="1"/>
                </a:cubicBezTo>
                <a:cubicBezTo>
                  <a:pt x="217" y="61"/>
                  <a:pt x="217" y="61"/>
                  <a:pt x="217" y="61"/>
                </a:cubicBezTo>
                <a:cubicBezTo>
                  <a:pt x="207" y="64"/>
                  <a:pt x="198" y="70"/>
                  <a:pt x="192" y="78"/>
                </a:cubicBezTo>
                <a:cubicBezTo>
                  <a:pt x="9" y="332"/>
                  <a:pt x="9" y="332"/>
                  <a:pt x="9" y="332"/>
                </a:cubicBezTo>
                <a:cubicBezTo>
                  <a:pt x="3" y="340"/>
                  <a:pt x="0" y="349"/>
                  <a:pt x="0" y="359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315" y="1536"/>
                  <a:pt x="315" y="1536"/>
                  <a:pt x="315" y="1536"/>
                </a:cubicBezTo>
                <a:cubicBezTo>
                  <a:pt x="340" y="1536"/>
                  <a:pt x="360" y="1516"/>
                  <a:pt x="360" y="1491"/>
                </a:cubicBezTo>
                <a:cubicBezTo>
                  <a:pt x="361" y="1356"/>
                  <a:pt x="361" y="1356"/>
                  <a:pt x="361" y="1356"/>
                </a:cubicBezTo>
                <a:cubicBezTo>
                  <a:pt x="995" y="1356"/>
                  <a:pt x="995" y="1356"/>
                  <a:pt x="995" y="1356"/>
                </a:cubicBezTo>
                <a:cubicBezTo>
                  <a:pt x="995" y="1491"/>
                  <a:pt x="995" y="1491"/>
                  <a:pt x="995" y="1491"/>
                </a:cubicBezTo>
                <a:cubicBezTo>
                  <a:pt x="995" y="1516"/>
                  <a:pt x="1015" y="1536"/>
                  <a:pt x="1040" y="1536"/>
                </a:cubicBezTo>
                <a:cubicBezTo>
                  <a:pt x="1310" y="1536"/>
                  <a:pt x="1310" y="1536"/>
                  <a:pt x="1310" y="1536"/>
                </a:cubicBezTo>
                <a:cubicBezTo>
                  <a:pt x="1335" y="1536"/>
                  <a:pt x="1355" y="1516"/>
                  <a:pt x="1355" y="1491"/>
                </a:cubicBezTo>
                <a:cubicBezTo>
                  <a:pt x="1355" y="359"/>
                  <a:pt x="1355" y="359"/>
                  <a:pt x="1355" y="359"/>
                </a:cubicBezTo>
                <a:cubicBezTo>
                  <a:pt x="1355" y="349"/>
                  <a:pt x="1352" y="340"/>
                  <a:pt x="1346" y="332"/>
                </a:cubicBezTo>
                <a:lnTo>
                  <a:pt x="1163" y="78"/>
                </a:lnTo>
                <a:close/>
                <a:moveTo>
                  <a:pt x="814" y="90"/>
                </a:moveTo>
                <a:cubicBezTo>
                  <a:pt x="769" y="180"/>
                  <a:pt x="769" y="180"/>
                  <a:pt x="769" y="180"/>
                </a:cubicBezTo>
                <a:cubicBezTo>
                  <a:pt x="585" y="180"/>
                  <a:pt x="585" y="180"/>
                  <a:pt x="585" y="180"/>
                </a:cubicBezTo>
                <a:cubicBezTo>
                  <a:pt x="540" y="90"/>
                  <a:pt x="540" y="90"/>
                  <a:pt x="540" y="90"/>
                </a:cubicBezTo>
                <a:lnTo>
                  <a:pt x="814" y="90"/>
                </a:lnTo>
                <a:close/>
                <a:moveTo>
                  <a:pt x="90" y="373"/>
                </a:moveTo>
                <a:cubicBezTo>
                  <a:pt x="205" y="214"/>
                  <a:pt x="205" y="214"/>
                  <a:pt x="205" y="214"/>
                </a:cubicBezTo>
                <a:cubicBezTo>
                  <a:pt x="270" y="526"/>
                  <a:pt x="270" y="526"/>
                  <a:pt x="270" y="526"/>
                </a:cubicBezTo>
                <a:cubicBezTo>
                  <a:pt x="270" y="1266"/>
                  <a:pt x="270" y="1266"/>
                  <a:pt x="270" y="1266"/>
                </a:cubicBezTo>
                <a:cubicBezTo>
                  <a:pt x="90" y="1266"/>
                  <a:pt x="90" y="1266"/>
                  <a:pt x="90" y="1266"/>
                </a:cubicBezTo>
                <a:lnTo>
                  <a:pt x="90" y="373"/>
                </a:lnTo>
                <a:close/>
                <a:moveTo>
                  <a:pt x="271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356"/>
                  <a:pt x="90" y="1356"/>
                  <a:pt x="90" y="1356"/>
                </a:cubicBezTo>
                <a:cubicBezTo>
                  <a:pt x="271" y="1356"/>
                  <a:pt x="271" y="1356"/>
                  <a:pt x="271" y="1356"/>
                </a:cubicBezTo>
                <a:lnTo>
                  <a:pt x="271" y="1446"/>
                </a:lnTo>
                <a:close/>
                <a:moveTo>
                  <a:pt x="995" y="1266"/>
                </a:moveTo>
                <a:cubicBezTo>
                  <a:pt x="360" y="1266"/>
                  <a:pt x="360" y="1266"/>
                  <a:pt x="360" y="1266"/>
                </a:cubicBezTo>
                <a:cubicBezTo>
                  <a:pt x="360" y="1176"/>
                  <a:pt x="360" y="1176"/>
                  <a:pt x="360" y="1176"/>
                </a:cubicBezTo>
                <a:cubicBezTo>
                  <a:pt x="995" y="1176"/>
                  <a:pt x="995" y="1176"/>
                  <a:pt x="995" y="1176"/>
                </a:cubicBezTo>
                <a:lnTo>
                  <a:pt x="995" y="1266"/>
                </a:lnTo>
                <a:close/>
                <a:moveTo>
                  <a:pt x="996" y="513"/>
                </a:moveTo>
                <a:cubicBezTo>
                  <a:pt x="995" y="516"/>
                  <a:pt x="995" y="519"/>
                  <a:pt x="995" y="522"/>
                </a:cubicBezTo>
                <a:cubicBezTo>
                  <a:pt x="995" y="822"/>
                  <a:pt x="995" y="822"/>
                  <a:pt x="995" y="822"/>
                </a:cubicBezTo>
                <a:cubicBezTo>
                  <a:pt x="924" y="739"/>
                  <a:pt x="924" y="739"/>
                  <a:pt x="924" y="739"/>
                </a:cubicBezTo>
                <a:cubicBezTo>
                  <a:pt x="908" y="720"/>
                  <a:pt x="880" y="717"/>
                  <a:pt x="861" y="733"/>
                </a:cubicBezTo>
                <a:cubicBezTo>
                  <a:pt x="842" y="750"/>
                  <a:pt x="839" y="778"/>
                  <a:pt x="855" y="797"/>
                </a:cubicBezTo>
                <a:cubicBezTo>
                  <a:pt x="995" y="961"/>
                  <a:pt x="995" y="961"/>
                  <a:pt x="995" y="961"/>
                </a:cubicBezTo>
                <a:cubicBezTo>
                  <a:pt x="995" y="1086"/>
                  <a:pt x="995" y="1086"/>
                  <a:pt x="995" y="1086"/>
                </a:cubicBezTo>
                <a:cubicBezTo>
                  <a:pt x="360" y="1086"/>
                  <a:pt x="360" y="1086"/>
                  <a:pt x="360" y="1086"/>
                </a:cubicBezTo>
                <a:cubicBezTo>
                  <a:pt x="360" y="961"/>
                  <a:pt x="360" y="961"/>
                  <a:pt x="360" y="961"/>
                </a:cubicBezTo>
                <a:cubicBezTo>
                  <a:pt x="500" y="797"/>
                  <a:pt x="500" y="797"/>
                  <a:pt x="500" y="797"/>
                </a:cubicBezTo>
                <a:cubicBezTo>
                  <a:pt x="516" y="778"/>
                  <a:pt x="513" y="750"/>
                  <a:pt x="494" y="733"/>
                </a:cubicBezTo>
                <a:cubicBezTo>
                  <a:pt x="475" y="717"/>
                  <a:pt x="447" y="720"/>
                  <a:pt x="431" y="739"/>
                </a:cubicBezTo>
                <a:cubicBezTo>
                  <a:pt x="360" y="822"/>
                  <a:pt x="360" y="822"/>
                  <a:pt x="360" y="822"/>
                </a:cubicBezTo>
                <a:cubicBezTo>
                  <a:pt x="360" y="522"/>
                  <a:pt x="360" y="522"/>
                  <a:pt x="360" y="522"/>
                </a:cubicBezTo>
                <a:cubicBezTo>
                  <a:pt x="360" y="519"/>
                  <a:pt x="360" y="516"/>
                  <a:pt x="359" y="513"/>
                </a:cubicBezTo>
                <a:cubicBezTo>
                  <a:pt x="281" y="138"/>
                  <a:pt x="281" y="138"/>
                  <a:pt x="281" y="138"/>
                </a:cubicBezTo>
                <a:cubicBezTo>
                  <a:pt x="443" y="98"/>
                  <a:pt x="443" y="98"/>
                  <a:pt x="443" y="98"/>
                </a:cubicBezTo>
                <a:cubicBezTo>
                  <a:pt x="516" y="245"/>
                  <a:pt x="516" y="245"/>
                  <a:pt x="516" y="245"/>
                </a:cubicBezTo>
                <a:cubicBezTo>
                  <a:pt x="524" y="260"/>
                  <a:pt x="540" y="270"/>
                  <a:pt x="557" y="270"/>
                </a:cubicBezTo>
                <a:cubicBezTo>
                  <a:pt x="797" y="270"/>
                  <a:pt x="797" y="270"/>
                  <a:pt x="797" y="270"/>
                </a:cubicBezTo>
                <a:cubicBezTo>
                  <a:pt x="814" y="270"/>
                  <a:pt x="829" y="260"/>
                  <a:pt x="837" y="245"/>
                </a:cubicBezTo>
                <a:cubicBezTo>
                  <a:pt x="911" y="97"/>
                  <a:pt x="911" y="97"/>
                  <a:pt x="911" y="97"/>
                </a:cubicBezTo>
                <a:cubicBezTo>
                  <a:pt x="1074" y="138"/>
                  <a:pt x="1074" y="138"/>
                  <a:pt x="1074" y="138"/>
                </a:cubicBezTo>
                <a:lnTo>
                  <a:pt x="996" y="513"/>
                </a:lnTo>
                <a:close/>
                <a:moveTo>
                  <a:pt x="1265" y="1446"/>
                </a:moveTo>
                <a:cubicBezTo>
                  <a:pt x="1085" y="1446"/>
                  <a:pt x="1085" y="1446"/>
                  <a:pt x="1085" y="1446"/>
                </a:cubicBezTo>
                <a:cubicBezTo>
                  <a:pt x="1085" y="1356"/>
                  <a:pt x="1085" y="1356"/>
                  <a:pt x="1085" y="1356"/>
                </a:cubicBezTo>
                <a:cubicBezTo>
                  <a:pt x="1265" y="1356"/>
                  <a:pt x="1265" y="1356"/>
                  <a:pt x="1265" y="1356"/>
                </a:cubicBezTo>
                <a:lnTo>
                  <a:pt x="1265" y="1446"/>
                </a:lnTo>
                <a:close/>
                <a:moveTo>
                  <a:pt x="1265" y="1266"/>
                </a:moveTo>
                <a:cubicBezTo>
                  <a:pt x="1085" y="1266"/>
                  <a:pt x="1085" y="1266"/>
                  <a:pt x="1085" y="1266"/>
                </a:cubicBezTo>
                <a:cubicBezTo>
                  <a:pt x="1085" y="526"/>
                  <a:pt x="1085" y="526"/>
                  <a:pt x="1085" y="526"/>
                </a:cubicBezTo>
                <a:cubicBezTo>
                  <a:pt x="1150" y="214"/>
                  <a:pt x="1150" y="214"/>
                  <a:pt x="1150" y="214"/>
                </a:cubicBezTo>
                <a:cubicBezTo>
                  <a:pt x="1265" y="373"/>
                  <a:pt x="1265" y="373"/>
                  <a:pt x="1265" y="373"/>
                </a:cubicBezTo>
                <a:lnTo>
                  <a:pt x="1265" y="1266"/>
                </a:lnTo>
                <a:close/>
                <a:moveTo>
                  <a:pt x="722" y="405"/>
                </a:moveTo>
                <a:cubicBezTo>
                  <a:pt x="722" y="430"/>
                  <a:pt x="702" y="450"/>
                  <a:pt x="677" y="450"/>
                </a:cubicBezTo>
                <a:cubicBezTo>
                  <a:pt x="652" y="450"/>
                  <a:pt x="632" y="430"/>
                  <a:pt x="632" y="405"/>
                </a:cubicBezTo>
                <a:cubicBezTo>
                  <a:pt x="632" y="380"/>
                  <a:pt x="652" y="360"/>
                  <a:pt x="677" y="360"/>
                </a:cubicBezTo>
                <a:cubicBezTo>
                  <a:pt x="702" y="360"/>
                  <a:pt x="722" y="380"/>
                  <a:pt x="722" y="405"/>
                </a:cubicBezTo>
                <a:close/>
                <a:moveTo>
                  <a:pt x="722" y="585"/>
                </a:moveTo>
                <a:cubicBezTo>
                  <a:pt x="722" y="610"/>
                  <a:pt x="702" y="630"/>
                  <a:pt x="677" y="630"/>
                </a:cubicBezTo>
                <a:cubicBezTo>
                  <a:pt x="652" y="630"/>
                  <a:pt x="632" y="610"/>
                  <a:pt x="632" y="585"/>
                </a:cubicBezTo>
                <a:cubicBezTo>
                  <a:pt x="632" y="560"/>
                  <a:pt x="652" y="540"/>
                  <a:pt x="677" y="540"/>
                </a:cubicBezTo>
                <a:cubicBezTo>
                  <a:pt x="702" y="540"/>
                  <a:pt x="722" y="560"/>
                  <a:pt x="722" y="585"/>
                </a:cubicBezTo>
                <a:close/>
                <a:moveTo>
                  <a:pt x="722" y="765"/>
                </a:moveTo>
                <a:cubicBezTo>
                  <a:pt x="722" y="790"/>
                  <a:pt x="702" y="810"/>
                  <a:pt x="677" y="810"/>
                </a:cubicBezTo>
                <a:cubicBezTo>
                  <a:pt x="652" y="810"/>
                  <a:pt x="632" y="790"/>
                  <a:pt x="632" y="765"/>
                </a:cubicBezTo>
                <a:cubicBezTo>
                  <a:pt x="632" y="740"/>
                  <a:pt x="652" y="720"/>
                  <a:pt x="677" y="720"/>
                </a:cubicBezTo>
                <a:cubicBezTo>
                  <a:pt x="702" y="720"/>
                  <a:pt x="722" y="740"/>
                  <a:pt x="722" y="765"/>
                </a:cubicBezTo>
                <a:close/>
                <a:moveTo>
                  <a:pt x="722" y="945"/>
                </a:moveTo>
                <a:cubicBezTo>
                  <a:pt x="722" y="970"/>
                  <a:pt x="702" y="990"/>
                  <a:pt x="677" y="990"/>
                </a:cubicBezTo>
                <a:cubicBezTo>
                  <a:pt x="652" y="990"/>
                  <a:pt x="632" y="970"/>
                  <a:pt x="632" y="945"/>
                </a:cubicBezTo>
                <a:cubicBezTo>
                  <a:pt x="632" y="920"/>
                  <a:pt x="652" y="900"/>
                  <a:pt x="677" y="900"/>
                </a:cubicBezTo>
                <a:cubicBezTo>
                  <a:pt x="702" y="900"/>
                  <a:pt x="722" y="920"/>
                  <a:pt x="722" y="9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22049167" y="10217434"/>
            <a:ext cx="555193" cy="768328"/>
          </a:xfrm>
          <a:custGeom>
            <a:avLst/>
            <a:gdLst>
              <a:gd name="T0" fmla="*/ 45 w 1110"/>
              <a:gd name="T1" fmla="*/ 0 h 1536"/>
              <a:gd name="T2" fmla="*/ 0 w 1110"/>
              <a:gd name="T3" fmla="*/ 1491 h 1536"/>
              <a:gd name="T4" fmla="*/ 1065 w 1110"/>
              <a:gd name="T5" fmla="*/ 1536 h 1536"/>
              <a:gd name="T6" fmla="*/ 1110 w 1110"/>
              <a:gd name="T7" fmla="*/ 45 h 1536"/>
              <a:gd name="T8" fmla="*/ 1020 w 1110"/>
              <a:gd name="T9" fmla="*/ 1446 h 1536"/>
              <a:gd name="T10" fmla="*/ 90 w 1110"/>
              <a:gd name="T11" fmla="*/ 513 h 1536"/>
              <a:gd name="T12" fmla="*/ 225 w 1110"/>
              <a:gd name="T13" fmla="*/ 630 h 1536"/>
              <a:gd name="T14" fmla="*/ 420 w 1110"/>
              <a:gd name="T15" fmla="*/ 855 h 1536"/>
              <a:gd name="T16" fmla="*/ 690 w 1110"/>
              <a:gd name="T17" fmla="*/ 855 h 1536"/>
              <a:gd name="T18" fmla="*/ 885 w 1110"/>
              <a:gd name="T19" fmla="*/ 630 h 1536"/>
              <a:gd name="T20" fmla="*/ 1020 w 1110"/>
              <a:gd name="T21" fmla="*/ 513 h 1536"/>
              <a:gd name="T22" fmla="*/ 555 w 1110"/>
              <a:gd name="T23" fmla="*/ 450 h 1536"/>
              <a:gd name="T24" fmla="*/ 600 w 1110"/>
              <a:gd name="T25" fmla="*/ 540 h 1536"/>
              <a:gd name="T26" fmla="*/ 510 w 1110"/>
              <a:gd name="T27" fmla="*/ 442 h 1536"/>
              <a:gd name="T28" fmla="*/ 510 w 1110"/>
              <a:gd name="T29" fmla="*/ 315 h 1536"/>
              <a:gd name="T30" fmla="*/ 600 w 1110"/>
              <a:gd name="T31" fmla="*/ 315 h 1536"/>
              <a:gd name="T32" fmla="*/ 510 w 1110"/>
              <a:gd name="T33" fmla="*/ 315 h 1536"/>
              <a:gd name="T34" fmla="*/ 600 w 1110"/>
              <a:gd name="T35" fmla="*/ 728 h 1536"/>
              <a:gd name="T36" fmla="*/ 510 w 1110"/>
              <a:gd name="T37" fmla="*/ 728 h 1536"/>
              <a:gd name="T38" fmla="*/ 600 w 1110"/>
              <a:gd name="T39" fmla="*/ 630 h 1536"/>
              <a:gd name="T40" fmla="*/ 600 w 1110"/>
              <a:gd name="T41" fmla="*/ 855 h 1536"/>
              <a:gd name="T42" fmla="*/ 510 w 1110"/>
              <a:gd name="T43" fmla="*/ 855 h 1536"/>
              <a:gd name="T44" fmla="*/ 1020 w 1110"/>
              <a:gd name="T45" fmla="*/ 386 h 1536"/>
              <a:gd name="T46" fmla="*/ 690 w 1110"/>
              <a:gd name="T47" fmla="*/ 540 h 1536"/>
              <a:gd name="T48" fmla="*/ 555 w 1110"/>
              <a:gd name="T49" fmla="*/ 180 h 1536"/>
              <a:gd name="T50" fmla="*/ 420 w 1110"/>
              <a:gd name="T51" fmla="*/ 540 h 1536"/>
              <a:gd name="T52" fmla="*/ 90 w 1110"/>
              <a:gd name="T53" fmla="*/ 386 h 1536"/>
              <a:gd name="T54" fmla="*/ 1020 w 1110"/>
              <a:gd name="T55" fmla="*/ 90 h 1536"/>
              <a:gd name="T56" fmla="*/ 690 w 1110"/>
              <a:gd name="T57" fmla="*/ 1311 h 1536"/>
              <a:gd name="T58" fmla="*/ 465 w 1110"/>
              <a:gd name="T59" fmla="*/ 1356 h 1536"/>
              <a:gd name="T60" fmla="*/ 465 w 1110"/>
              <a:gd name="T61" fmla="*/ 1266 h 1536"/>
              <a:gd name="T62" fmla="*/ 690 w 1110"/>
              <a:gd name="T63" fmla="*/ 1311 h 1536"/>
              <a:gd name="T64" fmla="*/ 645 w 1110"/>
              <a:gd name="T65" fmla="*/ 1176 h 1536"/>
              <a:gd name="T66" fmla="*/ 420 w 1110"/>
              <a:gd name="T67" fmla="*/ 1131 h 1536"/>
              <a:gd name="T68" fmla="*/ 645 w 1110"/>
              <a:gd name="T69" fmla="*/ 108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10" h="1536">
                <a:moveTo>
                  <a:pt x="1065" y="0"/>
                </a:move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1065" y="1536"/>
                  <a:pt x="1065" y="1536"/>
                  <a:pt x="1065" y="1536"/>
                </a:cubicBezTo>
                <a:cubicBezTo>
                  <a:pt x="1090" y="1536"/>
                  <a:pt x="1110" y="1516"/>
                  <a:pt x="1110" y="1491"/>
                </a:cubicBezTo>
                <a:cubicBezTo>
                  <a:pt x="1110" y="45"/>
                  <a:pt x="1110" y="45"/>
                  <a:pt x="1110" y="45"/>
                </a:cubicBezTo>
                <a:cubicBezTo>
                  <a:pt x="1110" y="20"/>
                  <a:pt x="1090" y="0"/>
                  <a:pt x="1065" y="0"/>
                </a:cubicBezTo>
                <a:close/>
                <a:moveTo>
                  <a:pt x="1020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513"/>
                  <a:pt x="90" y="513"/>
                  <a:pt x="90" y="513"/>
                </a:cubicBezTo>
                <a:cubicBezTo>
                  <a:pt x="194" y="617"/>
                  <a:pt x="194" y="617"/>
                  <a:pt x="194" y="617"/>
                </a:cubicBezTo>
                <a:cubicBezTo>
                  <a:pt x="202" y="625"/>
                  <a:pt x="213" y="630"/>
                  <a:pt x="225" y="630"/>
                </a:cubicBezTo>
                <a:cubicBezTo>
                  <a:pt x="420" y="630"/>
                  <a:pt x="420" y="630"/>
                  <a:pt x="420" y="630"/>
                </a:cubicBezTo>
                <a:cubicBezTo>
                  <a:pt x="420" y="855"/>
                  <a:pt x="420" y="855"/>
                  <a:pt x="420" y="855"/>
                </a:cubicBezTo>
                <a:cubicBezTo>
                  <a:pt x="420" y="929"/>
                  <a:pt x="481" y="990"/>
                  <a:pt x="555" y="990"/>
                </a:cubicBezTo>
                <a:cubicBezTo>
                  <a:pt x="630" y="990"/>
                  <a:pt x="690" y="929"/>
                  <a:pt x="690" y="855"/>
                </a:cubicBezTo>
                <a:cubicBezTo>
                  <a:pt x="690" y="630"/>
                  <a:pt x="690" y="630"/>
                  <a:pt x="690" y="630"/>
                </a:cubicBezTo>
                <a:cubicBezTo>
                  <a:pt x="885" y="630"/>
                  <a:pt x="885" y="630"/>
                  <a:pt x="885" y="630"/>
                </a:cubicBezTo>
                <a:cubicBezTo>
                  <a:pt x="897" y="630"/>
                  <a:pt x="909" y="625"/>
                  <a:pt x="917" y="617"/>
                </a:cubicBezTo>
                <a:cubicBezTo>
                  <a:pt x="1020" y="513"/>
                  <a:pt x="1020" y="513"/>
                  <a:pt x="1020" y="513"/>
                </a:cubicBezTo>
                <a:lnTo>
                  <a:pt x="1020" y="1446"/>
                </a:lnTo>
                <a:close/>
                <a:moveTo>
                  <a:pt x="555" y="450"/>
                </a:moveTo>
                <a:cubicBezTo>
                  <a:pt x="571" y="450"/>
                  <a:pt x="586" y="447"/>
                  <a:pt x="600" y="442"/>
                </a:cubicBezTo>
                <a:cubicBezTo>
                  <a:pt x="600" y="540"/>
                  <a:pt x="600" y="540"/>
                  <a:pt x="600" y="540"/>
                </a:cubicBezTo>
                <a:cubicBezTo>
                  <a:pt x="510" y="540"/>
                  <a:pt x="510" y="540"/>
                  <a:pt x="510" y="540"/>
                </a:cubicBezTo>
                <a:cubicBezTo>
                  <a:pt x="510" y="442"/>
                  <a:pt x="510" y="442"/>
                  <a:pt x="510" y="442"/>
                </a:cubicBezTo>
                <a:cubicBezTo>
                  <a:pt x="524" y="447"/>
                  <a:pt x="540" y="450"/>
                  <a:pt x="555" y="450"/>
                </a:cubicBezTo>
                <a:close/>
                <a:moveTo>
                  <a:pt x="510" y="315"/>
                </a:moveTo>
                <a:cubicBezTo>
                  <a:pt x="510" y="290"/>
                  <a:pt x="530" y="270"/>
                  <a:pt x="555" y="270"/>
                </a:cubicBezTo>
                <a:cubicBezTo>
                  <a:pt x="580" y="270"/>
                  <a:pt x="600" y="290"/>
                  <a:pt x="600" y="315"/>
                </a:cubicBezTo>
                <a:cubicBezTo>
                  <a:pt x="600" y="340"/>
                  <a:pt x="580" y="360"/>
                  <a:pt x="555" y="360"/>
                </a:cubicBezTo>
                <a:cubicBezTo>
                  <a:pt x="530" y="360"/>
                  <a:pt x="510" y="340"/>
                  <a:pt x="510" y="315"/>
                </a:cubicBezTo>
                <a:close/>
                <a:moveTo>
                  <a:pt x="600" y="630"/>
                </a:moveTo>
                <a:cubicBezTo>
                  <a:pt x="600" y="728"/>
                  <a:pt x="600" y="728"/>
                  <a:pt x="600" y="728"/>
                </a:cubicBezTo>
                <a:cubicBezTo>
                  <a:pt x="586" y="723"/>
                  <a:pt x="571" y="720"/>
                  <a:pt x="555" y="720"/>
                </a:cubicBezTo>
                <a:cubicBezTo>
                  <a:pt x="540" y="720"/>
                  <a:pt x="524" y="723"/>
                  <a:pt x="510" y="728"/>
                </a:cubicBezTo>
                <a:cubicBezTo>
                  <a:pt x="510" y="630"/>
                  <a:pt x="510" y="630"/>
                  <a:pt x="510" y="630"/>
                </a:cubicBezTo>
                <a:lnTo>
                  <a:pt x="600" y="630"/>
                </a:lnTo>
                <a:close/>
                <a:moveTo>
                  <a:pt x="555" y="810"/>
                </a:moveTo>
                <a:cubicBezTo>
                  <a:pt x="580" y="810"/>
                  <a:pt x="600" y="830"/>
                  <a:pt x="600" y="855"/>
                </a:cubicBezTo>
                <a:cubicBezTo>
                  <a:pt x="600" y="880"/>
                  <a:pt x="580" y="900"/>
                  <a:pt x="555" y="900"/>
                </a:cubicBezTo>
                <a:cubicBezTo>
                  <a:pt x="530" y="900"/>
                  <a:pt x="510" y="880"/>
                  <a:pt x="510" y="855"/>
                </a:cubicBezTo>
                <a:cubicBezTo>
                  <a:pt x="510" y="830"/>
                  <a:pt x="530" y="810"/>
                  <a:pt x="555" y="810"/>
                </a:cubicBezTo>
                <a:close/>
                <a:moveTo>
                  <a:pt x="1020" y="386"/>
                </a:moveTo>
                <a:cubicBezTo>
                  <a:pt x="867" y="540"/>
                  <a:pt x="867" y="540"/>
                  <a:pt x="867" y="540"/>
                </a:cubicBezTo>
                <a:cubicBezTo>
                  <a:pt x="690" y="540"/>
                  <a:pt x="690" y="540"/>
                  <a:pt x="690" y="540"/>
                </a:cubicBezTo>
                <a:cubicBezTo>
                  <a:pt x="690" y="315"/>
                  <a:pt x="690" y="315"/>
                  <a:pt x="690" y="315"/>
                </a:cubicBezTo>
                <a:cubicBezTo>
                  <a:pt x="690" y="240"/>
                  <a:pt x="630" y="180"/>
                  <a:pt x="555" y="180"/>
                </a:cubicBezTo>
                <a:cubicBezTo>
                  <a:pt x="481" y="180"/>
                  <a:pt x="420" y="240"/>
                  <a:pt x="420" y="315"/>
                </a:cubicBezTo>
                <a:cubicBezTo>
                  <a:pt x="420" y="540"/>
                  <a:pt x="420" y="540"/>
                  <a:pt x="420" y="540"/>
                </a:cubicBezTo>
                <a:cubicBezTo>
                  <a:pt x="244" y="540"/>
                  <a:pt x="244" y="540"/>
                  <a:pt x="244" y="540"/>
                </a:cubicBezTo>
                <a:cubicBezTo>
                  <a:pt x="90" y="386"/>
                  <a:pt x="90" y="386"/>
                  <a:pt x="90" y="386"/>
                </a:cubicBezTo>
                <a:cubicBezTo>
                  <a:pt x="90" y="90"/>
                  <a:pt x="90" y="90"/>
                  <a:pt x="90" y="90"/>
                </a:cubicBezTo>
                <a:cubicBezTo>
                  <a:pt x="1020" y="90"/>
                  <a:pt x="1020" y="90"/>
                  <a:pt x="1020" y="90"/>
                </a:cubicBezTo>
                <a:lnTo>
                  <a:pt x="1020" y="386"/>
                </a:lnTo>
                <a:close/>
                <a:moveTo>
                  <a:pt x="690" y="1311"/>
                </a:moveTo>
                <a:cubicBezTo>
                  <a:pt x="690" y="1336"/>
                  <a:pt x="670" y="1356"/>
                  <a:pt x="645" y="1356"/>
                </a:cubicBezTo>
                <a:cubicBezTo>
                  <a:pt x="465" y="1356"/>
                  <a:pt x="465" y="1356"/>
                  <a:pt x="465" y="1356"/>
                </a:cubicBezTo>
                <a:cubicBezTo>
                  <a:pt x="440" y="1356"/>
                  <a:pt x="420" y="1336"/>
                  <a:pt x="420" y="1311"/>
                </a:cubicBezTo>
                <a:cubicBezTo>
                  <a:pt x="420" y="1286"/>
                  <a:pt x="440" y="1266"/>
                  <a:pt x="465" y="1266"/>
                </a:cubicBezTo>
                <a:cubicBezTo>
                  <a:pt x="645" y="1266"/>
                  <a:pt x="645" y="1266"/>
                  <a:pt x="645" y="1266"/>
                </a:cubicBezTo>
                <a:cubicBezTo>
                  <a:pt x="670" y="1266"/>
                  <a:pt x="690" y="1286"/>
                  <a:pt x="690" y="1311"/>
                </a:cubicBezTo>
                <a:close/>
                <a:moveTo>
                  <a:pt x="690" y="1131"/>
                </a:moveTo>
                <a:cubicBezTo>
                  <a:pt x="690" y="1156"/>
                  <a:pt x="670" y="1176"/>
                  <a:pt x="645" y="1176"/>
                </a:cubicBezTo>
                <a:cubicBezTo>
                  <a:pt x="465" y="1176"/>
                  <a:pt x="465" y="1176"/>
                  <a:pt x="465" y="1176"/>
                </a:cubicBezTo>
                <a:cubicBezTo>
                  <a:pt x="440" y="1176"/>
                  <a:pt x="420" y="1156"/>
                  <a:pt x="420" y="1131"/>
                </a:cubicBezTo>
                <a:cubicBezTo>
                  <a:pt x="420" y="1106"/>
                  <a:pt x="440" y="1086"/>
                  <a:pt x="465" y="1086"/>
                </a:cubicBezTo>
                <a:cubicBezTo>
                  <a:pt x="645" y="1086"/>
                  <a:pt x="645" y="1086"/>
                  <a:pt x="645" y="1086"/>
                </a:cubicBezTo>
                <a:cubicBezTo>
                  <a:pt x="670" y="1086"/>
                  <a:pt x="690" y="1106"/>
                  <a:pt x="690" y="11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15215287" y="10217587"/>
            <a:ext cx="715045" cy="768022"/>
          </a:xfrm>
          <a:custGeom>
            <a:avLst/>
            <a:gdLst>
              <a:gd name="T0" fmla="*/ 1151 w 1430"/>
              <a:gd name="T1" fmla="*/ 87 h 1536"/>
              <a:gd name="T2" fmla="*/ 1123 w 1430"/>
              <a:gd name="T3" fmla="*/ 63 h 1536"/>
              <a:gd name="T4" fmla="*/ 923 w 1430"/>
              <a:gd name="T5" fmla="*/ 2 h 1536"/>
              <a:gd name="T6" fmla="*/ 910 w 1430"/>
              <a:gd name="T7" fmla="*/ 0 h 1536"/>
              <a:gd name="T8" fmla="*/ 520 w 1430"/>
              <a:gd name="T9" fmla="*/ 0 h 1536"/>
              <a:gd name="T10" fmla="*/ 507 w 1430"/>
              <a:gd name="T11" fmla="*/ 2 h 1536"/>
              <a:gd name="T12" fmla="*/ 307 w 1430"/>
              <a:gd name="T13" fmla="*/ 63 h 1536"/>
              <a:gd name="T14" fmla="*/ 279 w 1430"/>
              <a:gd name="T15" fmla="*/ 87 h 1536"/>
              <a:gd name="T16" fmla="*/ 9 w 1430"/>
              <a:gd name="T17" fmla="*/ 678 h 1536"/>
              <a:gd name="T18" fmla="*/ 25 w 1430"/>
              <a:gd name="T19" fmla="*/ 734 h 1536"/>
              <a:gd name="T20" fmla="*/ 275 w 1430"/>
              <a:gd name="T21" fmla="*/ 901 h 1536"/>
              <a:gd name="T22" fmla="*/ 275 w 1430"/>
              <a:gd name="T23" fmla="*/ 1491 h 1536"/>
              <a:gd name="T24" fmla="*/ 320 w 1430"/>
              <a:gd name="T25" fmla="*/ 1536 h 1536"/>
              <a:gd name="T26" fmla="*/ 1110 w 1430"/>
              <a:gd name="T27" fmla="*/ 1536 h 1536"/>
              <a:gd name="T28" fmla="*/ 1155 w 1430"/>
              <a:gd name="T29" fmla="*/ 1491 h 1536"/>
              <a:gd name="T30" fmla="*/ 1155 w 1430"/>
              <a:gd name="T31" fmla="*/ 901 h 1536"/>
              <a:gd name="T32" fmla="*/ 1405 w 1430"/>
              <a:gd name="T33" fmla="*/ 734 h 1536"/>
              <a:gd name="T34" fmla="*/ 1421 w 1430"/>
              <a:gd name="T35" fmla="*/ 678 h 1536"/>
              <a:gd name="T36" fmla="*/ 1151 w 1430"/>
              <a:gd name="T37" fmla="*/ 87 h 1536"/>
              <a:gd name="T38" fmla="*/ 275 w 1430"/>
              <a:gd name="T39" fmla="*/ 793 h 1536"/>
              <a:gd name="T40" fmla="*/ 107 w 1430"/>
              <a:gd name="T41" fmla="*/ 681 h 1536"/>
              <a:gd name="T42" fmla="*/ 275 w 1430"/>
              <a:gd name="T43" fmla="*/ 313 h 1536"/>
              <a:gd name="T44" fmla="*/ 275 w 1430"/>
              <a:gd name="T45" fmla="*/ 793 h 1536"/>
              <a:gd name="T46" fmla="*/ 807 w 1430"/>
              <a:gd name="T47" fmla="*/ 90 h 1536"/>
              <a:gd name="T48" fmla="*/ 715 w 1430"/>
              <a:gd name="T49" fmla="*/ 189 h 1536"/>
              <a:gd name="T50" fmla="*/ 623 w 1430"/>
              <a:gd name="T51" fmla="*/ 90 h 1536"/>
              <a:gd name="T52" fmla="*/ 807 w 1430"/>
              <a:gd name="T53" fmla="*/ 90 h 1536"/>
              <a:gd name="T54" fmla="*/ 506 w 1430"/>
              <a:gd name="T55" fmla="*/ 96 h 1536"/>
              <a:gd name="T56" fmla="*/ 682 w 1430"/>
              <a:gd name="T57" fmla="*/ 286 h 1536"/>
              <a:gd name="T58" fmla="*/ 715 w 1430"/>
              <a:gd name="T59" fmla="*/ 300 h 1536"/>
              <a:gd name="T60" fmla="*/ 748 w 1430"/>
              <a:gd name="T61" fmla="*/ 286 h 1536"/>
              <a:gd name="T62" fmla="*/ 924 w 1430"/>
              <a:gd name="T63" fmla="*/ 96 h 1536"/>
              <a:gd name="T64" fmla="*/ 1028 w 1430"/>
              <a:gd name="T65" fmla="*/ 128 h 1536"/>
              <a:gd name="T66" fmla="*/ 715 w 1430"/>
              <a:gd name="T67" fmla="*/ 466 h 1536"/>
              <a:gd name="T68" fmla="*/ 402 w 1430"/>
              <a:gd name="T69" fmla="*/ 128 h 1536"/>
              <a:gd name="T70" fmla="*/ 506 w 1430"/>
              <a:gd name="T71" fmla="*/ 96 h 1536"/>
              <a:gd name="T72" fmla="*/ 1065 w 1430"/>
              <a:gd name="T73" fmla="*/ 1446 h 1536"/>
              <a:gd name="T74" fmla="*/ 365 w 1430"/>
              <a:gd name="T75" fmla="*/ 1446 h 1536"/>
              <a:gd name="T76" fmla="*/ 365 w 1430"/>
              <a:gd name="T77" fmla="*/ 221 h 1536"/>
              <a:gd name="T78" fmla="*/ 682 w 1430"/>
              <a:gd name="T79" fmla="*/ 562 h 1536"/>
              <a:gd name="T80" fmla="*/ 715 w 1430"/>
              <a:gd name="T81" fmla="*/ 577 h 1536"/>
              <a:gd name="T82" fmla="*/ 748 w 1430"/>
              <a:gd name="T83" fmla="*/ 562 h 1536"/>
              <a:gd name="T84" fmla="*/ 1065 w 1430"/>
              <a:gd name="T85" fmla="*/ 221 h 1536"/>
              <a:gd name="T86" fmla="*/ 1065 w 1430"/>
              <a:gd name="T87" fmla="*/ 1446 h 1536"/>
              <a:gd name="T88" fmla="*/ 1155 w 1430"/>
              <a:gd name="T89" fmla="*/ 793 h 1536"/>
              <a:gd name="T90" fmla="*/ 1155 w 1430"/>
              <a:gd name="T91" fmla="*/ 313 h 1536"/>
              <a:gd name="T92" fmla="*/ 1323 w 1430"/>
              <a:gd name="T93" fmla="*/ 681 h 1536"/>
              <a:gd name="T94" fmla="*/ 1155 w 1430"/>
              <a:gd name="T95" fmla="*/ 79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30" h="1536">
                <a:moveTo>
                  <a:pt x="1151" y="87"/>
                </a:moveTo>
                <a:cubicBezTo>
                  <a:pt x="1145" y="76"/>
                  <a:pt x="1135" y="67"/>
                  <a:pt x="1123" y="63"/>
                </a:cubicBezTo>
                <a:cubicBezTo>
                  <a:pt x="923" y="2"/>
                  <a:pt x="923" y="2"/>
                  <a:pt x="923" y="2"/>
                </a:cubicBezTo>
                <a:cubicBezTo>
                  <a:pt x="919" y="1"/>
                  <a:pt x="914" y="0"/>
                  <a:pt x="910" y="0"/>
                </a:cubicBezTo>
                <a:cubicBezTo>
                  <a:pt x="520" y="0"/>
                  <a:pt x="520" y="0"/>
                  <a:pt x="520" y="0"/>
                </a:cubicBezTo>
                <a:cubicBezTo>
                  <a:pt x="515" y="0"/>
                  <a:pt x="511" y="1"/>
                  <a:pt x="507" y="2"/>
                </a:cubicBezTo>
                <a:cubicBezTo>
                  <a:pt x="307" y="63"/>
                  <a:pt x="307" y="63"/>
                  <a:pt x="307" y="63"/>
                </a:cubicBezTo>
                <a:cubicBezTo>
                  <a:pt x="295" y="67"/>
                  <a:pt x="284" y="76"/>
                  <a:pt x="279" y="87"/>
                </a:cubicBezTo>
                <a:cubicBezTo>
                  <a:pt x="9" y="678"/>
                  <a:pt x="9" y="678"/>
                  <a:pt x="9" y="678"/>
                </a:cubicBezTo>
                <a:cubicBezTo>
                  <a:pt x="0" y="698"/>
                  <a:pt x="7" y="722"/>
                  <a:pt x="25" y="734"/>
                </a:cubicBezTo>
                <a:cubicBezTo>
                  <a:pt x="275" y="901"/>
                  <a:pt x="275" y="901"/>
                  <a:pt x="275" y="901"/>
                </a:cubicBezTo>
                <a:cubicBezTo>
                  <a:pt x="275" y="1491"/>
                  <a:pt x="275" y="1491"/>
                  <a:pt x="275" y="1491"/>
                </a:cubicBezTo>
                <a:cubicBezTo>
                  <a:pt x="275" y="1516"/>
                  <a:pt x="295" y="1536"/>
                  <a:pt x="320" y="1536"/>
                </a:cubicBezTo>
                <a:cubicBezTo>
                  <a:pt x="1110" y="1536"/>
                  <a:pt x="1110" y="1536"/>
                  <a:pt x="1110" y="1536"/>
                </a:cubicBezTo>
                <a:cubicBezTo>
                  <a:pt x="1134" y="1536"/>
                  <a:pt x="1155" y="1516"/>
                  <a:pt x="1155" y="1491"/>
                </a:cubicBezTo>
                <a:cubicBezTo>
                  <a:pt x="1155" y="901"/>
                  <a:pt x="1155" y="901"/>
                  <a:pt x="1155" y="901"/>
                </a:cubicBezTo>
                <a:cubicBezTo>
                  <a:pt x="1405" y="734"/>
                  <a:pt x="1405" y="734"/>
                  <a:pt x="1405" y="734"/>
                </a:cubicBezTo>
                <a:cubicBezTo>
                  <a:pt x="1423" y="722"/>
                  <a:pt x="1430" y="698"/>
                  <a:pt x="1421" y="678"/>
                </a:cubicBezTo>
                <a:lnTo>
                  <a:pt x="1151" y="87"/>
                </a:lnTo>
                <a:close/>
                <a:moveTo>
                  <a:pt x="275" y="793"/>
                </a:moveTo>
                <a:cubicBezTo>
                  <a:pt x="107" y="681"/>
                  <a:pt x="107" y="681"/>
                  <a:pt x="107" y="681"/>
                </a:cubicBezTo>
                <a:cubicBezTo>
                  <a:pt x="275" y="313"/>
                  <a:pt x="275" y="313"/>
                  <a:pt x="275" y="313"/>
                </a:cubicBezTo>
                <a:lnTo>
                  <a:pt x="275" y="793"/>
                </a:lnTo>
                <a:close/>
                <a:moveTo>
                  <a:pt x="807" y="90"/>
                </a:moveTo>
                <a:cubicBezTo>
                  <a:pt x="715" y="189"/>
                  <a:pt x="715" y="189"/>
                  <a:pt x="715" y="189"/>
                </a:cubicBezTo>
                <a:cubicBezTo>
                  <a:pt x="623" y="90"/>
                  <a:pt x="623" y="90"/>
                  <a:pt x="623" y="90"/>
                </a:cubicBezTo>
                <a:lnTo>
                  <a:pt x="807" y="90"/>
                </a:lnTo>
                <a:close/>
                <a:moveTo>
                  <a:pt x="506" y="96"/>
                </a:moveTo>
                <a:cubicBezTo>
                  <a:pt x="682" y="286"/>
                  <a:pt x="682" y="286"/>
                  <a:pt x="682" y="286"/>
                </a:cubicBezTo>
                <a:cubicBezTo>
                  <a:pt x="690" y="295"/>
                  <a:pt x="702" y="300"/>
                  <a:pt x="715" y="300"/>
                </a:cubicBezTo>
                <a:cubicBezTo>
                  <a:pt x="727" y="300"/>
                  <a:pt x="739" y="295"/>
                  <a:pt x="748" y="286"/>
                </a:cubicBezTo>
                <a:cubicBezTo>
                  <a:pt x="924" y="96"/>
                  <a:pt x="924" y="96"/>
                  <a:pt x="924" y="96"/>
                </a:cubicBezTo>
                <a:cubicBezTo>
                  <a:pt x="1028" y="128"/>
                  <a:pt x="1028" y="128"/>
                  <a:pt x="1028" y="128"/>
                </a:cubicBezTo>
                <a:cubicBezTo>
                  <a:pt x="715" y="466"/>
                  <a:pt x="715" y="466"/>
                  <a:pt x="715" y="466"/>
                </a:cubicBezTo>
                <a:cubicBezTo>
                  <a:pt x="402" y="128"/>
                  <a:pt x="402" y="128"/>
                  <a:pt x="402" y="128"/>
                </a:cubicBezTo>
                <a:lnTo>
                  <a:pt x="506" y="96"/>
                </a:lnTo>
                <a:close/>
                <a:moveTo>
                  <a:pt x="1065" y="1446"/>
                </a:moveTo>
                <a:cubicBezTo>
                  <a:pt x="365" y="1446"/>
                  <a:pt x="365" y="1446"/>
                  <a:pt x="365" y="1446"/>
                </a:cubicBezTo>
                <a:cubicBezTo>
                  <a:pt x="365" y="221"/>
                  <a:pt x="365" y="221"/>
                  <a:pt x="365" y="221"/>
                </a:cubicBezTo>
                <a:cubicBezTo>
                  <a:pt x="682" y="562"/>
                  <a:pt x="682" y="562"/>
                  <a:pt x="682" y="562"/>
                </a:cubicBezTo>
                <a:cubicBezTo>
                  <a:pt x="690" y="571"/>
                  <a:pt x="702" y="577"/>
                  <a:pt x="715" y="577"/>
                </a:cubicBezTo>
                <a:cubicBezTo>
                  <a:pt x="727" y="577"/>
                  <a:pt x="739" y="571"/>
                  <a:pt x="748" y="562"/>
                </a:cubicBezTo>
                <a:cubicBezTo>
                  <a:pt x="1065" y="221"/>
                  <a:pt x="1065" y="221"/>
                  <a:pt x="1065" y="221"/>
                </a:cubicBezTo>
                <a:lnTo>
                  <a:pt x="1065" y="1446"/>
                </a:lnTo>
                <a:close/>
                <a:moveTo>
                  <a:pt x="1155" y="793"/>
                </a:moveTo>
                <a:cubicBezTo>
                  <a:pt x="1155" y="313"/>
                  <a:pt x="1155" y="313"/>
                  <a:pt x="1155" y="313"/>
                </a:cubicBezTo>
                <a:cubicBezTo>
                  <a:pt x="1323" y="681"/>
                  <a:pt x="1323" y="681"/>
                  <a:pt x="1323" y="681"/>
                </a:cubicBezTo>
                <a:lnTo>
                  <a:pt x="1155" y="7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689636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77987" y="2730085"/>
            <a:ext cx="21032787" cy="8255830"/>
            <a:chOff x="1677987" y="3519593"/>
            <a:chExt cx="21032787" cy="8255830"/>
          </a:xfrm>
          <a:solidFill>
            <a:schemeClr val="tx2"/>
          </a:solidFill>
        </p:grpSpPr>
        <p:sp>
          <p:nvSpPr>
            <p:cNvPr id="21" name="Freeform 17"/>
            <p:cNvSpPr>
              <a:spLocks noEditPoints="1"/>
            </p:cNvSpPr>
            <p:nvPr/>
          </p:nvSpPr>
          <p:spPr bwMode="auto">
            <a:xfrm>
              <a:off x="1735734" y="5385954"/>
              <a:ext cx="677954" cy="768328"/>
            </a:xfrm>
            <a:custGeom>
              <a:avLst/>
              <a:gdLst>
                <a:gd name="T0" fmla="*/ 190 w 1355"/>
                <a:gd name="T1" fmla="*/ 1071 h 1536"/>
                <a:gd name="T2" fmla="*/ 677 w 1355"/>
                <a:gd name="T3" fmla="*/ 1000 h 1536"/>
                <a:gd name="T4" fmla="*/ 1173 w 1355"/>
                <a:gd name="T5" fmla="*/ 1067 h 1536"/>
                <a:gd name="T6" fmla="*/ 1265 w 1355"/>
                <a:gd name="T7" fmla="*/ 1536 h 1536"/>
                <a:gd name="T8" fmla="*/ 1355 w 1355"/>
                <a:gd name="T9" fmla="*/ 1221 h 1536"/>
                <a:gd name="T10" fmla="*/ 1355 w 1355"/>
                <a:gd name="T11" fmla="*/ 1190 h 1536"/>
                <a:gd name="T12" fmla="*/ 0 w 1355"/>
                <a:gd name="T13" fmla="*/ 0 h 1536"/>
                <a:gd name="T14" fmla="*/ 90 w 1355"/>
                <a:gd name="T15" fmla="*/ 1536 h 1536"/>
                <a:gd name="T16" fmla="*/ 903 w 1355"/>
                <a:gd name="T17" fmla="*/ 684 h 1536"/>
                <a:gd name="T18" fmla="*/ 451 w 1355"/>
                <a:gd name="T19" fmla="*/ 684 h 1536"/>
                <a:gd name="T20" fmla="*/ 903 w 1355"/>
                <a:gd name="T21" fmla="*/ 617 h 1536"/>
                <a:gd name="T22" fmla="*/ 451 w 1355"/>
                <a:gd name="T23" fmla="*/ 527 h 1536"/>
                <a:gd name="T24" fmla="*/ 518 w 1355"/>
                <a:gd name="T25" fmla="*/ 343 h 1536"/>
                <a:gd name="T26" fmla="*/ 451 w 1355"/>
                <a:gd name="T27" fmla="*/ 527 h 1536"/>
                <a:gd name="T28" fmla="*/ 824 w 1355"/>
                <a:gd name="T29" fmla="*/ 527 h 1536"/>
                <a:gd name="T30" fmla="*/ 677 w 1355"/>
                <a:gd name="T31" fmla="*/ 277 h 1536"/>
                <a:gd name="T32" fmla="*/ 903 w 1355"/>
                <a:gd name="T33" fmla="*/ 527 h 1536"/>
                <a:gd name="T34" fmla="*/ 1217 w 1355"/>
                <a:gd name="T35" fmla="*/ 988 h 1536"/>
                <a:gd name="T36" fmla="*/ 991 w 1355"/>
                <a:gd name="T37" fmla="*/ 723 h 1536"/>
                <a:gd name="T38" fmla="*/ 1265 w 1355"/>
                <a:gd name="T39" fmla="*/ 1021 h 1536"/>
                <a:gd name="T40" fmla="*/ 994 w 1355"/>
                <a:gd name="T41" fmla="*/ 632 h 1536"/>
                <a:gd name="T42" fmla="*/ 960 w 1355"/>
                <a:gd name="T43" fmla="*/ 361 h 1536"/>
                <a:gd name="T44" fmla="*/ 1265 w 1355"/>
                <a:gd name="T45" fmla="*/ 632 h 1536"/>
                <a:gd name="T46" fmla="*/ 1265 w 1355"/>
                <a:gd name="T47" fmla="*/ 90 h 1536"/>
                <a:gd name="T48" fmla="*/ 892 w 1355"/>
                <a:gd name="T49" fmla="*/ 271 h 1536"/>
                <a:gd name="T50" fmla="*/ 463 w 1355"/>
                <a:gd name="T51" fmla="*/ 271 h 1536"/>
                <a:gd name="T52" fmla="*/ 90 w 1355"/>
                <a:gd name="T53" fmla="*/ 90 h 1536"/>
                <a:gd name="T54" fmla="*/ 395 w 1355"/>
                <a:gd name="T55" fmla="*/ 361 h 1536"/>
                <a:gd name="T56" fmla="*/ 361 w 1355"/>
                <a:gd name="T57" fmla="*/ 632 h 1536"/>
                <a:gd name="T58" fmla="*/ 90 w 1355"/>
                <a:gd name="T59" fmla="*/ 361 h 1536"/>
                <a:gd name="T60" fmla="*/ 363 w 1355"/>
                <a:gd name="T61" fmla="*/ 723 h 1536"/>
                <a:gd name="T62" fmla="*/ 151 w 1355"/>
                <a:gd name="T63" fmla="*/ 989 h 1536"/>
                <a:gd name="T64" fmla="*/ 90 w 1355"/>
                <a:gd name="T65" fmla="*/ 723 h 1536"/>
                <a:gd name="T66" fmla="*/ 994 w 1355"/>
                <a:gd name="T67" fmla="*/ 1536 h 1536"/>
                <a:gd name="T68" fmla="*/ 1084 w 1355"/>
                <a:gd name="T69" fmla="*/ 1310 h 1536"/>
                <a:gd name="T70" fmla="*/ 361 w 1355"/>
                <a:gd name="T71" fmla="*/ 1536 h 1536"/>
                <a:gd name="T72" fmla="*/ 271 w 1355"/>
                <a:gd name="T73" fmla="*/ 1310 h 1536"/>
                <a:gd name="T74" fmla="*/ 361 w 1355"/>
                <a:gd name="T75" fmla="*/ 1536 h 1536"/>
                <a:gd name="T76" fmla="*/ 451 w 1355"/>
                <a:gd name="T77" fmla="*/ 1400 h 1536"/>
                <a:gd name="T78" fmla="*/ 542 w 1355"/>
                <a:gd name="T79" fmla="*/ 1310 h 1536"/>
                <a:gd name="T80" fmla="*/ 903 w 1355"/>
                <a:gd name="T81" fmla="*/ 1310 h 1536"/>
                <a:gd name="T82" fmla="*/ 813 w 1355"/>
                <a:gd name="T83" fmla="*/ 1400 h 1536"/>
                <a:gd name="T84" fmla="*/ 903 w 1355"/>
                <a:gd name="T85" fmla="*/ 1310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55" h="1536">
                  <a:moveTo>
                    <a:pt x="90" y="1230"/>
                  </a:moveTo>
                  <a:cubicBezTo>
                    <a:pt x="90" y="1162"/>
                    <a:pt x="129" y="1100"/>
                    <a:pt x="190" y="1071"/>
                  </a:cubicBezTo>
                  <a:cubicBezTo>
                    <a:pt x="480" y="931"/>
                    <a:pt x="480" y="931"/>
                    <a:pt x="480" y="931"/>
                  </a:cubicBezTo>
                  <a:cubicBezTo>
                    <a:pt x="534" y="974"/>
                    <a:pt x="603" y="1000"/>
                    <a:pt x="677" y="1000"/>
                  </a:cubicBezTo>
                  <a:cubicBezTo>
                    <a:pt x="762" y="1000"/>
                    <a:pt x="838" y="967"/>
                    <a:pt x="895" y="913"/>
                  </a:cubicBezTo>
                  <a:cubicBezTo>
                    <a:pt x="1173" y="1067"/>
                    <a:pt x="1173" y="1067"/>
                    <a:pt x="1173" y="1067"/>
                  </a:cubicBezTo>
                  <a:cubicBezTo>
                    <a:pt x="1230" y="1098"/>
                    <a:pt x="1265" y="1157"/>
                    <a:pt x="1265" y="1221"/>
                  </a:cubicBezTo>
                  <a:cubicBezTo>
                    <a:pt x="1265" y="1536"/>
                    <a:pt x="1265" y="1536"/>
                    <a:pt x="1265" y="1536"/>
                  </a:cubicBezTo>
                  <a:cubicBezTo>
                    <a:pt x="1355" y="1536"/>
                    <a:pt x="1355" y="1536"/>
                    <a:pt x="1355" y="1536"/>
                  </a:cubicBezTo>
                  <a:cubicBezTo>
                    <a:pt x="1355" y="1221"/>
                    <a:pt x="1355" y="1221"/>
                    <a:pt x="1355" y="1221"/>
                  </a:cubicBezTo>
                  <a:cubicBezTo>
                    <a:pt x="1355" y="1211"/>
                    <a:pt x="1354" y="1200"/>
                    <a:pt x="1353" y="1190"/>
                  </a:cubicBezTo>
                  <a:cubicBezTo>
                    <a:pt x="1355" y="1190"/>
                    <a:pt x="1355" y="1190"/>
                    <a:pt x="1355" y="1190"/>
                  </a:cubicBezTo>
                  <a:cubicBezTo>
                    <a:pt x="1355" y="0"/>
                    <a:pt x="1355" y="0"/>
                    <a:pt x="135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36"/>
                    <a:pt x="0" y="1536"/>
                    <a:pt x="0" y="1536"/>
                  </a:cubicBezTo>
                  <a:cubicBezTo>
                    <a:pt x="90" y="1536"/>
                    <a:pt x="90" y="1536"/>
                    <a:pt x="90" y="1536"/>
                  </a:cubicBezTo>
                  <a:lnTo>
                    <a:pt x="90" y="1230"/>
                  </a:lnTo>
                  <a:close/>
                  <a:moveTo>
                    <a:pt x="903" y="684"/>
                  </a:moveTo>
                  <a:cubicBezTo>
                    <a:pt x="903" y="808"/>
                    <a:pt x="802" y="910"/>
                    <a:pt x="677" y="910"/>
                  </a:cubicBezTo>
                  <a:cubicBezTo>
                    <a:pt x="553" y="910"/>
                    <a:pt x="451" y="808"/>
                    <a:pt x="451" y="684"/>
                  </a:cubicBezTo>
                  <a:cubicBezTo>
                    <a:pt x="451" y="617"/>
                    <a:pt x="451" y="617"/>
                    <a:pt x="451" y="617"/>
                  </a:cubicBezTo>
                  <a:cubicBezTo>
                    <a:pt x="903" y="617"/>
                    <a:pt x="903" y="617"/>
                    <a:pt x="903" y="617"/>
                  </a:cubicBezTo>
                  <a:lnTo>
                    <a:pt x="903" y="684"/>
                  </a:lnTo>
                  <a:close/>
                  <a:moveTo>
                    <a:pt x="451" y="527"/>
                  </a:moveTo>
                  <a:cubicBezTo>
                    <a:pt x="451" y="503"/>
                    <a:pt x="451" y="503"/>
                    <a:pt x="451" y="503"/>
                  </a:cubicBezTo>
                  <a:cubicBezTo>
                    <a:pt x="451" y="440"/>
                    <a:pt x="477" y="384"/>
                    <a:pt x="518" y="343"/>
                  </a:cubicBezTo>
                  <a:cubicBezTo>
                    <a:pt x="698" y="527"/>
                    <a:pt x="698" y="527"/>
                    <a:pt x="698" y="527"/>
                  </a:cubicBezTo>
                  <a:lnTo>
                    <a:pt x="451" y="527"/>
                  </a:lnTo>
                  <a:close/>
                  <a:moveTo>
                    <a:pt x="903" y="527"/>
                  </a:moveTo>
                  <a:cubicBezTo>
                    <a:pt x="824" y="527"/>
                    <a:pt x="824" y="527"/>
                    <a:pt x="824" y="527"/>
                  </a:cubicBezTo>
                  <a:cubicBezTo>
                    <a:pt x="596" y="293"/>
                    <a:pt x="596" y="293"/>
                    <a:pt x="596" y="293"/>
                  </a:cubicBezTo>
                  <a:cubicBezTo>
                    <a:pt x="621" y="283"/>
                    <a:pt x="649" y="277"/>
                    <a:pt x="677" y="277"/>
                  </a:cubicBezTo>
                  <a:cubicBezTo>
                    <a:pt x="802" y="277"/>
                    <a:pt x="903" y="379"/>
                    <a:pt x="903" y="503"/>
                  </a:cubicBezTo>
                  <a:lnTo>
                    <a:pt x="903" y="527"/>
                  </a:lnTo>
                  <a:close/>
                  <a:moveTo>
                    <a:pt x="1265" y="1021"/>
                  </a:moveTo>
                  <a:cubicBezTo>
                    <a:pt x="1250" y="1008"/>
                    <a:pt x="1234" y="997"/>
                    <a:pt x="1217" y="988"/>
                  </a:cubicBezTo>
                  <a:cubicBezTo>
                    <a:pt x="952" y="841"/>
                    <a:pt x="952" y="841"/>
                    <a:pt x="952" y="841"/>
                  </a:cubicBezTo>
                  <a:cubicBezTo>
                    <a:pt x="972" y="805"/>
                    <a:pt x="986" y="765"/>
                    <a:pt x="991" y="723"/>
                  </a:cubicBezTo>
                  <a:cubicBezTo>
                    <a:pt x="1265" y="723"/>
                    <a:pt x="1265" y="723"/>
                    <a:pt x="1265" y="723"/>
                  </a:cubicBezTo>
                  <a:lnTo>
                    <a:pt x="1265" y="1021"/>
                  </a:lnTo>
                  <a:close/>
                  <a:moveTo>
                    <a:pt x="1265" y="632"/>
                  </a:moveTo>
                  <a:cubicBezTo>
                    <a:pt x="994" y="632"/>
                    <a:pt x="994" y="632"/>
                    <a:pt x="994" y="632"/>
                  </a:cubicBezTo>
                  <a:cubicBezTo>
                    <a:pt x="994" y="503"/>
                    <a:pt x="994" y="503"/>
                    <a:pt x="994" y="503"/>
                  </a:cubicBezTo>
                  <a:cubicBezTo>
                    <a:pt x="994" y="452"/>
                    <a:pt x="981" y="404"/>
                    <a:pt x="960" y="361"/>
                  </a:cubicBezTo>
                  <a:cubicBezTo>
                    <a:pt x="1265" y="361"/>
                    <a:pt x="1265" y="361"/>
                    <a:pt x="1265" y="361"/>
                  </a:cubicBezTo>
                  <a:lnTo>
                    <a:pt x="1265" y="632"/>
                  </a:lnTo>
                  <a:close/>
                  <a:moveTo>
                    <a:pt x="90" y="90"/>
                  </a:moveTo>
                  <a:cubicBezTo>
                    <a:pt x="1265" y="90"/>
                    <a:pt x="1265" y="90"/>
                    <a:pt x="1265" y="90"/>
                  </a:cubicBezTo>
                  <a:cubicBezTo>
                    <a:pt x="1265" y="271"/>
                    <a:pt x="1265" y="271"/>
                    <a:pt x="1265" y="271"/>
                  </a:cubicBezTo>
                  <a:cubicBezTo>
                    <a:pt x="892" y="271"/>
                    <a:pt x="892" y="271"/>
                    <a:pt x="892" y="271"/>
                  </a:cubicBezTo>
                  <a:cubicBezTo>
                    <a:pt x="835" y="219"/>
                    <a:pt x="760" y="187"/>
                    <a:pt x="677" y="187"/>
                  </a:cubicBezTo>
                  <a:cubicBezTo>
                    <a:pt x="595" y="187"/>
                    <a:pt x="519" y="219"/>
                    <a:pt x="463" y="271"/>
                  </a:cubicBezTo>
                  <a:cubicBezTo>
                    <a:pt x="90" y="271"/>
                    <a:pt x="90" y="271"/>
                    <a:pt x="90" y="271"/>
                  </a:cubicBezTo>
                  <a:lnTo>
                    <a:pt x="90" y="90"/>
                  </a:lnTo>
                  <a:close/>
                  <a:moveTo>
                    <a:pt x="90" y="361"/>
                  </a:moveTo>
                  <a:cubicBezTo>
                    <a:pt x="395" y="361"/>
                    <a:pt x="395" y="361"/>
                    <a:pt x="395" y="361"/>
                  </a:cubicBezTo>
                  <a:cubicBezTo>
                    <a:pt x="373" y="404"/>
                    <a:pt x="361" y="452"/>
                    <a:pt x="361" y="503"/>
                  </a:cubicBezTo>
                  <a:cubicBezTo>
                    <a:pt x="361" y="632"/>
                    <a:pt x="361" y="632"/>
                    <a:pt x="361" y="632"/>
                  </a:cubicBezTo>
                  <a:cubicBezTo>
                    <a:pt x="90" y="632"/>
                    <a:pt x="90" y="632"/>
                    <a:pt x="90" y="632"/>
                  </a:cubicBezTo>
                  <a:lnTo>
                    <a:pt x="90" y="361"/>
                  </a:lnTo>
                  <a:close/>
                  <a:moveTo>
                    <a:pt x="90" y="723"/>
                  </a:moveTo>
                  <a:cubicBezTo>
                    <a:pt x="363" y="723"/>
                    <a:pt x="363" y="723"/>
                    <a:pt x="363" y="723"/>
                  </a:cubicBezTo>
                  <a:cubicBezTo>
                    <a:pt x="370" y="774"/>
                    <a:pt x="388" y="821"/>
                    <a:pt x="416" y="861"/>
                  </a:cubicBezTo>
                  <a:cubicBezTo>
                    <a:pt x="151" y="989"/>
                    <a:pt x="151" y="989"/>
                    <a:pt x="151" y="989"/>
                  </a:cubicBezTo>
                  <a:cubicBezTo>
                    <a:pt x="128" y="1000"/>
                    <a:pt x="108" y="1014"/>
                    <a:pt x="90" y="1030"/>
                  </a:cubicBezTo>
                  <a:lnTo>
                    <a:pt x="90" y="723"/>
                  </a:lnTo>
                  <a:close/>
                  <a:moveTo>
                    <a:pt x="1084" y="1536"/>
                  </a:moveTo>
                  <a:cubicBezTo>
                    <a:pt x="994" y="1536"/>
                    <a:pt x="994" y="1536"/>
                    <a:pt x="994" y="1536"/>
                  </a:cubicBezTo>
                  <a:cubicBezTo>
                    <a:pt x="994" y="1310"/>
                    <a:pt x="994" y="1310"/>
                    <a:pt x="994" y="1310"/>
                  </a:cubicBezTo>
                  <a:cubicBezTo>
                    <a:pt x="1084" y="1310"/>
                    <a:pt x="1084" y="1310"/>
                    <a:pt x="1084" y="1310"/>
                  </a:cubicBezTo>
                  <a:lnTo>
                    <a:pt x="1084" y="1536"/>
                  </a:lnTo>
                  <a:close/>
                  <a:moveTo>
                    <a:pt x="361" y="1536"/>
                  </a:moveTo>
                  <a:cubicBezTo>
                    <a:pt x="271" y="1536"/>
                    <a:pt x="271" y="1536"/>
                    <a:pt x="271" y="1536"/>
                  </a:cubicBezTo>
                  <a:cubicBezTo>
                    <a:pt x="271" y="1310"/>
                    <a:pt x="271" y="1310"/>
                    <a:pt x="271" y="1310"/>
                  </a:cubicBezTo>
                  <a:cubicBezTo>
                    <a:pt x="361" y="1310"/>
                    <a:pt x="361" y="1310"/>
                    <a:pt x="361" y="1310"/>
                  </a:cubicBezTo>
                  <a:lnTo>
                    <a:pt x="361" y="1536"/>
                  </a:lnTo>
                  <a:close/>
                  <a:moveTo>
                    <a:pt x="542" y="1400"/>
                  </a:moveTo>
                  <a:cubicBezTo>
                    <a:pt x="451" y="1400"/>
                    <a:pt x="451" y="1400"/>
                    <a:pt x="451" y="1400"/>
                  </a:cubicBezTo>
                  <a:cubicBezTo>
                    <a:pt x="451" y="1310"/>
                    <a:pt x="451" y="1310"/>
                    <a:pt x="451" y="1310"/>
                  </a:cubicBezTo>
                  <a:cubicBezTo>
                    <a:pt x="542" y="1310"/>
                    <a:pt x="542" y="1310"/>
                    <a:pt x="542" y="1310"/>
                  </a:cubicBezTo>
                  <a:lnTo>
                    <a:pt x="542" y="1400"/>
                  </a:lnTo>
                  <a:close/>
                  <a:moveTo>
                    <a:pt x="903" y="1310"/>
                  </a:moveTo>
                  <a:cubicBezTo>
                    <a:pt x="903" y="1400"/>
                    <a:pt x="903" y="1400"/>
                    <a:pt x="903" y="1400"/>
                  </a:cubicBezTo>
                  <a:cubicBezTo>
                    <a:pt x="813" y="1400"/>
                    <a:pt x="813" y="1400"/>
                    <a:pt x="813" y="1400"/>
                  </a:cubicBezTo>
                  <a:cubicBezTo>
                    <a:pt x="813" y="1310"/>
                    <a:pt x="813" y="1310"/>
                    <a:pt x="813" y="1310"/>
                  </a:cubicBezTo>
                  <a:lnTo>
                    <a:pt x="903" y="131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10"/>
            <p:cNvSpPr>
              <a:spLocks noEditPoints="1"/>
            </p:cNvSpPr>
            <p:nvPr/>
          </p:nvSpPr>
          <p:spPr bwMode="auto">
            <a:xfrm>
              <a:off x="4032324" y="5385954"/>
              <a:ext cx="597690" cy="768328"/>
            </a:xfrm>
            <a:custGeom>
              <a:avLst/>
              <a:gdLst>
                <a:gd name="T0" fmla="*/ 614 w 1195"/>
                <a:gd name="T1" fmla="*/ 1445 h 1536"/>
                <a:gd name="T2" fmla="*/ 1195 w 1195"/>
                <a:gd name="T3" fmla="*/ 181 h 1536"/>
                <a:gd name="T4" fmla="*/ 1014 w 1195"/>
                <a:gd name="T5" fmla="*/ 90 h 1536"/>
                <a:gd name="T6" fmla="*/ 807 w 1195"/>
                <a:gd name="T7" fmla="*/ 0 h 1536"/>
                <a:gd name="T8" fmla="*/ 408 w 1195"/>
                <a:gd name="T9" fmla="*/ 90 h 1536"/>
                <a:gd name="T10" fmla="*/ 291 w 1195"/>
                <a:gd name="T11" fmla="*/ 181 h 1536"/>
                <a:gd name="T12" fmla="*/ 111 w 1195"/>
                <a:gd name="T13" fmla="*/ 738 h 1536"/>
                <a:gd name="T14" fmla="*/ 73 w 1195"/>
                <a:gd name="T15" fmla="*/ 914 h 1536"/>
                <a:gd name="T16" fmla="*/ 70 w 1195"/>
                <a:gd name="T17" fmla="*/ 1302 h 1536"/>
                <a:gd name="T18" fmla="*/ 386 w 1195"/>
                <a:gd name="T19" fmla="*/ 1536 h 1536"/>
                <a:gd name="T20" fmla="*/ 382 w 1195"/>
                <a:gd name="T21" fmla="*/ 181 h 1536"/>
                <a:gd name="T22" fmla="*/ 536 w 1195"/>
                <a:gd name="T23" fmla="*/ 90 h 1536"/>
                <a:gd name="T24" fmla="*/ 860 w 1195"/>
                <a:gd name="T25" fmla="*/ 181 h 1536"/>
                <a:gd name="T26" fmla="*/ 924 w 1195"/>
                <a:gd name="T27" fmla="*/ 316 h 1536"/>
                <a:gd name="T28" fmla="*/ 382 w 1195"/>
                <a:gd name="T29" fmla="*/ 181 h 1536"/>
                <a:gd name="T30" fmla="*/ 291 w 1195"/>
                <a:gd name="T31" fmla="*/ 271 h 1536"/>
                <a:gd name="T32" fmla="*/ 1014 w 1195"/>
                <a:gd name="T33" fmla="*/ 406 h 1536"/>
                <a:gd name="T34" fmla="*/ 1105 w 1195"/>
                <a:gd name="T35" fmla="*/ 271 h 1536"/>
                <a:gd name="T36" fmla="*/ 681 w 1195"/>
                <a:gd name="T37" fmla="*/ 1355 h 1536"/>
                <a:gd name="T38" fmla="*/ 746 w 1195"/>
                <a:gd name="T39" fmla="*/ 1160 h 1536"/>
                <a:gd name="T40" fmla="*/ 490 w 1195"/>
                <a:gd name="T41" fmla="*/ 813 h 1536"/>
                <a:gd name="T42" fmla="*/ 562 w 1195"/>
                <a:gd name="T43" fmla="*/ 677 h 1536"/>
                <a:gd name="T44" fmla="*/ 379 w 1195"/>
                <a:gd name="T45" fmla="*/ 682 h 1536"/>
                <a:gd name="T46" fmla="*/ 201 w 1195"/>
                <a:gd name="T47" fmla="*/ 632 h 1536"/>
                <a:gd name="T48" fmla="*/ 201 w 1195"/>
                <a:gd name="T49" fmla="*/ 723 h 1536"/>
                <a:gd name="T50" fmla="*/ 337 w 1195"/>
                <a:gd name="T51" fmla="*/ 798 h 1536"/>
                <a:gd name="T52" fmla="*/ 283 w 1195"/>
                <a:gd name="T53" fmla="*/ 813 h 1536"/>
                <a:gd name="T54" fmla="*/ 276 w 1195"/>
                <a:gd name="T55" fmla="*/ 813 h 1536"/>
                <a:gd name="T56" fmla="*/ 201 w 1195"/>
                <a:gd name="T57" fmla="*/ 723 h 1536"/>
                <a:gd name="T58" fmla="*/ 113 w 1195"/>
                <a:gd name="T59" fmla="*/ 1133 h 1536"/>
                <a:gd name="T60" fmla="*/ 283 w 1195"/>
                <a:gd name="T61" fmla="*/ 903 h 1536"/>
                <a:gd name="T62" fmla="*/ 629 w 1195"/>
                <a:gd name="T63" fmla="*/ 970 h 1536"/>
                <a:gd name="T64" fmla="*/ 616 w 1195"/>
                <a:gd name="T65" fmla="*/ 1276 h 1536"/>
                <a:gd name="T66" fmla="*/ 157 w 1195"/>
                <a:gd name="T67" fmla="*/ 1276 h 1536"/>
                <a:gd name="T68" fmla="*/ 653 w 1195"/>
                <a:gd name="T69" fmla="*/ 677 h 1536"/>
                <a:gd name="T70" fmla="*/ 1029 w 1195"/>
                <a:gd name="T71" fmla="*/ 587 h 1536"/>
                <a:gd name="T72" fmla="*/ 788 w 1195"/>
                <a:gd name="T73" fmla="*/ 768 h 1536"/>
                <a:gd name="T74" fmla="*/ 1029 w 1195"/>
                <a:gd name="T75" fmla="*/ 858 h 1536"/>
                <a:gd name="T76" fmla="*/ 788 w 1195"/>
                <a:gd name="T77" fmla="*/ 768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95" h="1536">
                  <a:moveTo>
                    <a:pt x="583" y="1471"/>
                  </a:moveTo>
                  <a:cubicBezTo>
                    <a:pt x="594" y="1463"/>
                    <a:pt x="604" y="1455"/>
                    <a:pt x="614" y="1445"/>
                  </a:cubicBezTo>
                  <a:cubicBezTo>
                    <a:pt x="1195" y="1445"/>
                    <a:pt x="1195" y="1445"/>
                    <a:pt x="1195" y="1445"/>
                  </a:cubicBezTo>
                  <a:cubicBezTo>
                    <a:pt x="1195" y="181"/>
                    <a:pt x="1195" y="181"/>
                    <a:pt x="1195" y="181"/>
                  </a:cubicBezTo>
                  <a:cubicBezTo>
                    <a:pt x="1014" y="181"/>
                    <a:pt x="1014" y="181"/>
                    <a:pt x="1014" y="181"/>
                  </a:cubicBezTo>
                  <a:cubicBezTo>
                    <a:pt x="1014" y="90"/>
                    <a:pt x="1014" y="90"/>
                    <a:pt x="1014" y="90"/>
                  </a:cubicBezTo>
                  <a:cubicBezTo>
                    <a:pt x="897" y="90"/>
                    <a:pt x="897" y="90"/>
                    <a:pt x="897" y="90"/>
                  </a:cubicBezTo>
                  <a:cubicBezTo>
                    <a:pt x="807" y="0"/>
                    <a:pt x="807" y="0"/>
                    <a:pt x="807" y="0"/>
                  </a:cubicBezTo>
                  <a:cubicBezTo>
                    <a:pt x="498" y="0"/>
                    <a:pt x="498" y="0"/>
                    <a:pt x="498" y="0"/>
                  </a:cubicBezTo>
                  <a:cubicBezTo>
                    <a:pt x="408" y="90"/>
                    <a:pt x="408" y="90"/>
                    <a:pt x="408" y="90"/>
                  </a:cubicBezTo>
                  <a:cubicBezTo>
                    <a:pt x="291" y="90"/>
                    <a:pt x="291" y="90"/>
                    <a:pt x="291" y="90"/>
                  </a:cubicBezTo>
                  <a:cubicBezTo>
                    <a:pt x="291" y="181"/>
                    <a:pt x="291" y="181"/>
                    <a:pt x="291" y="181"/>
                  </a:cubicBezTo>
                  <a:cubicBezTo>
                    <a:pt x="111" y="181"/>
                    <a:pt x="111" y="181"/>
                    <a:pt x="111" y="181"/>
                  </a:cubicBezTo>
                  <a:cubicBezTo>
                    <a:pt x="111" y="738"/>
                    <a:pt x="111" y="738"/>
                    <a:pt x="111" y="738"/>
                  </a:cubicBezTo>
                  <a:cubicBezTo>
                    <a:pt x="111" y="780"/>
                    <a:pt x="126" y="818"/>
                    <a:pt x="152" y="847"/>
                  </a:cubicBezTo>
                  <a:cubicBezTo>
                    <a:pt x="122" y="864"/>
                    <a:pt x="95" y="886"/>
                    <a:pt x="73" y="914"/>
                  </a:cubicBezTo>
                  <a:cubicBezTo>
                    <a:pt x="18" y="983"/>
                    <a:pt x="0" y="1075"/>
                    <a:pt x="27" y="1160"/>
                  </a:cubicBezTo>
                  <a:cubicBezTo>
                    <a:pt x="70" y="1302"/>
                    <a:pt x="70" y="1302"/>
                    <a:pt x="70" y="1302"/>
                  </a:cubicBezTo>
                  <a:cubicBezTo>
                    <a:pt x="91" y="1371"/>
                    <a:pt x="133" y="1429"/>
                    <a:pt x="190" y="1471"/>
                  </a:cubicBezTo>
                  <a:cubicBezTo>
                    <a:pt x="247" y="1513"/>
                    <a:pt x="315" y="1536"/>
                    <a:pt x="386" y="1536"/>
                  </a:cubicBezTo>
                  <a:cubicBezTo>
                    <a:pt x="458" y="1536"/>
                    <a:pt x="526" y="1513"/>
                    <a:pt x="583" y="1471"/>
                  </a:cubicBezTo>
                  <a:close/>
                  <a:moveTo>
                    <a:pt x="382" y="181"/>
                  </a:moveTo>
                  <a:cubicBezTo>
                    <a:pt x="446" y="181"/>
                    <a:pt x="446" y="181"/>
                    <a:pt x="446" y="181"/>
                  </a:cubicBezTo>
                  <a:cubicBezTo>
                    <a:pt x="536" y="90"/>
                    <a:pt x="536" y="90"/>
                    <a:pt x="536" y="90"/>
                  </a:cubicBezTo>
                  <a:cubicBezTo>
                    <a:pt x="770" y="90"/>
                    <a:pt x="770" y="90"/>
                    <a:pt x="770" y="90"/>
                  </a:cubicBezTo>
                  <a:cubicBezTo>
                    <a:pt x="860" y="181"/>
                    <a:pt x="860" y="181"/>
                    <a:pt x="860" y="181"/>
                  </a:cubicBezTo>
                  <a:cubicBezTo>
                    <a:pt x="924" y="181"/>
                    <a:pt x="924" y="181"/>
                    <a:pt x="924" y="181"/>
                  </a:cubicBezTo>
                  <a:cubicBezTo>
                    <a:pt x="924" y="316"/>
                    <a:pt x="924" y="316"/>
                    <a:pt x="924" y="316"/>
                  </a:cubicBezTo>
                  <a:cubicBezTo>
                    <a:pt x="382" y="316"/>
                    <a:pt x="382" y="316"/>
                    <a:pt x="382" y="316"/>
                  </a:cubicBezTo>
                  <a:lnTo>
                    <a:pt x="382" y="181"/>
                  </a:lnTo>
                  <a:close/>
                  <a:moveTo>
                    <a:pt x="201" y="271"/>
                  </a:moveTo>
                  <a:cubicBezTo>
                    <a:pt x="291" y="271"/>
                    <a:pt x="291" y="271"/>
                    <a:pt x="291" y="271"/>
                  </a:cubicBezTo>
                  <a:cubicBezTo>
                    <a:pt x="291" y="406"/>
                    <a:pt x="291" y="406"/>
                    <a:pt x="291" y="406"/>
                  </a:cubicBezTo>
                  <a:cubicBezTo>
                    <a:pt x="1014" y="406"/>
                    <a:pt x="1014" y="406"/>
                    <a:pt x="1014" y="406"/>
                  </a:cubicBezTo>
                  <a:cubicBezTo>
                    <a:pt x="1014" y="271"/>
                    <a:pt x="1014" y="271"/>
                    <a:pt x="1014" y="271"/>
                  </a:cubicBezTo>
                  <a:cubicBezTo>
                    <a:pt x="1105" y="271"/>
                    <a:pt x="1105" y="271"/>
                    <a:pt x="1105" y="271"/>
                  </a:cubicBezTo>
                  <a:cubicBezTo>
                    <a:pt x="1105" y="1355"/>
                    <a:pt x="1105" y="1355"/>
                    <a:pt x="1105" y="1355"/>
                  </a:cubicBezTo>
                  <a:cubicBezTo>
                    <a:pt x="681" y="1355"/>
                    <a:pt x="681" y="1355"/>
                    <a:pt x="681" y="1355"/>
                  </a:cubicBezTo>
                  <a:cubicBezTo>
                    <a:pt x="690" y="1338"/>
                    <a:pt x="697" y="1321"/>
                    <a:pt x="702" y="1302"/>
                  </a:cubicBezTo>
                  <a:cubicBezTo>
                    <a:pt x="746" y="1160"/>
                    <a:pt x="746" y="1160"/>
                    <a:pt x="746" y="1160"/>
                  </a:cubicBezTo>
                  <a:cubicBezTo>
                    <a:pt x="772" y="1075"/>
                    <a:pt x="755" y="983"/>
                    <a:pt x="699" y="914"/>
                  </a:cubicBezTo>
                  <a:cubicBezTo>
                    <a:pt x="648" y="850"/>
                    <a:pt x="572" y="813"/>
                    <a:pt x="490" y="813"/>
                  </a:cubicBezTo>
                  <a:cubicBezTo>
                    <a:pt x="427" y="813"/>
                    <a:pt x="427" y="813"/>
                    <a:pt x="427" y="813"/>
                  </a:cubicBezTo>
                  <a:cubicBezTo>
                    <a:pt x="427" y="738"/>
                    <a:pt x="488" y="677"/>
                    <a:pt x="562" y="677"/>
                  </a:cubicBezTo>
                  <a:cubicBezTo>
                    <a:pt x="562" y="587"/>
                    <a:pt x="562" y="587"/>
                    <a:pt x="562" y="587"/>
                  </a:cubicBezTo>
                  <a:cubicBezTo>
                    <a:pt x="487" y="587"/>
                    <a:pt x="420" y="624"/>
                    <a:pt x="379" y="682"/>
                  </a:cubicBezTo>
                  <a:cubicBezTo>
                    <a:pt x="349" y="651"/>
                    <a:pt x="307" y="632"/>
                    <a:pt x="261" y="632"/>
                  </a:cubicBezTo>
                  <a:cubicBezTo>
                    <a:pt x="201" y="632"/>
                    <a:pt x="201" y="632"/>
                    <a:pt x="201" y="632"/>
                  </a:cubicBezTo>
                  <a:lnTo>
                    <a:pt x="201" y="271"/>
                  </a:lnTo>
                  <a:close/>
                  <a:moveTo>
                    <a:pt x="201" y="723"/>
                  </a:moveTo>
                  <a:cubicBezTo>
                    <a:pt x="261" y="723"/>
                    <a:pt x="261" y="723"/>
                    <a:pt x="261" y="723"/>
                  </a:cubicBezTo>
                  <a:cubicBezTo>
                    <a:pt x="303" y="723"/>
                    <a:pt x="337" y="756"/>
                    <a:pt x="337" y="798"/>
                  </a:cubicBezTo>
                  <a:cubicBezTo>
                    <a:pt x="337" y="813"/>
                    <a:pt x="337" y="813"/>
                    <a:pt x="337" y="813"/>
                  </a:cubicBezTo>
                  <a:cubicBezTo>
                    <a:pt x="283" y="813"/>
                    <a:pt x="283" y="813"/>
                    <a:pt x="283" y="813"/>
                  </a:cubicBezTo>
                  <a:cubicBezTo>
                    <a:pt x="281" y="813"/>
                    <a:pt x="278" y="813"/>
                    <a:pt x="276" y="813"/>
                  </a:cubicBezTo>
                  <a:cubicBezTo>
                    <a:pt x="276" y="813"/>
                    <a:pt x="276" y="813"/>
                    <a:pt x="276" y="813"/>
                  </a:cubicBezTo>
                  <a:cubicBezTo>
                    <a:pt x="235" y="813"/>
                    <a:pt x="201" y="779"/>
                    <a:pt x="201" y="738"/>
                  </a:cubicBezTo>
                  <a:lnTo>
                    <a:pt x="201" y="723"/>
                  </a:lnTo>
                  <a:close/>
                  <a:moveTo>
                    <a:pt x="157" y="1276"/>
                  </a:moveTo>
                  <a:cubicBezTo>
                    <a:pt x="113" y="1133"/>
                    <a:pt x="113" y="1133"/>
                    <a:pt x="113" y="1133"/>
                  </a:cubicBezTo>
                  <a:cubicBezTo>
                    <a:pt x="96" y="1077"/>
                    <a:pt x="107" y="1016"/>
                    <a:pt x="144" y="970"/>
                  </a:cubicBezTo>
                  <a:cubicBezTo>
                    <a:pt x="178" y="928"/>
                    <a:pt x="228" y="903"/>
                    <a:pt x="283" y="903"/>
                  </a:cubicBezTo>
                  <a:cubicBezTo>
                    <a:pt x="490" y="903"/>
                    <a:pt x="490" y="903"/>
                    <a:pt x="490" y="903"/>
                  </a:cubicBezTo>
                  <a:cubicBezTo>
                    <a:pt x="544" y="903"/>
                    <a:pt x="595" y="928"/>
                    <a:pt x="629" y="970"/>
                  </a:cubicBezTo>
                  <a:cubicBezTo>
                    <a:pt x="666" y="1016"/>
                    <a:pt x="677" y="1077"/>
                    <a:pt x="660" y="1133"/>
                  </a:cubicBezTo>
                  <a:cubicBezTo>
                    <a:pt x="616" y="1276"/>
                    <a:pt x="616" y="1276"/>
                    <a:pt x="616" y="1276"/>
                  </a:cubicBezTo>
                  <a:cubicBezTo>
                    <a:pt x="585" y="1377"/>
                    <a:pt x="493" y="1445"/>
                    <a:pt x="386" y="1445"/>
                  </a:cubicBezTo>
                  <a:cubicBezTo>
                    <a:pt x="280" y="1445"/>
                    <a:pt x="188" y="1377"/>
                    <a:pt x="157" y="1276"/>
                  </a:cubicBezTo>
                  <a:close/>
                  <a:moveTo>
                    <a:pt x="1029" y="677"/>
                  </a:moveTo>
                  <a:cubicBezTo>
                    <a:pt x="653" y="677"/>
                    <a:pt x="653" y="677"/>
                    <a:pt x="653" y="677"/>
                  </a:cubicBezTo>
                  <a:cubicBezTo>
                    <a:pt x="653" y="587"/>
                    <a:pt x="653" y="587"/>
                    <a:pt x="653" y="587"/>
                  </a:cubicBezTo>
                  <a:cubicBezTo>
                    <a:pt x="1029" y="587"/>
                    <a:pt x="1029" y="587"/>
                    <a:pt x="1029" y="587"/>
                  </a:cubicBezTo>
                  <a:lnTo>
                    <a:pt x="1029" y="677"/>
                  </a:lnTo>
                  <a:close/>
                  <a:moveTo>
                    <a:pt x="788" y="768"/>
                  </a:moveTo>
                  <a:cubicBezTo>
                    <a:pt x="1029" y="768"/>
                    <a:pt x="1029" y="768"/>
                    <a:pt x="1029" y="768"/>
                  </a:cubicBezTo>
                  <a:cubicBezTo>
                    <a:pt x="1029" y="858"/>
                    <a:pt x="1029" y="858"/>
                    <a:pt x="1029" y="858"/>
                  </a:cubicBezTo>
                  <a:cubicBezTo>
                    <a:pt x="788" y="858"/>
                    <a:pt x="788" y="858"/>
                    <a:pt x="788" y="858"/>
                  </a:cubicBezTo>
                  <a:lnTo>
                    <a:pt x="788" y="76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5"/>
            <p:cNvSpPr>
              <a:spLocks noEditPoints="1"/>
            </p:cNvSpPr>
            <p:nvPr/>
          </p:nvSpPr>
          <p:spPr bwMode="auto">
            <a:xfrm>
              <a:off x="6201318" y="5385648"/>
              <a:ext cx="758524" cy="768940"/>
            </a:xfrm>
            <a:custGeom>
              <a:avLst/>
              <a:gdLst>
                <a:gd name="T0" fmla="*/ 226 w 1516"/>
                <a:gd name="T1" fmla="*/ 1489 h 1537"/>
                <a:gd name="T2" fmla="*/ 54 w 1516"/>
                <a:gd name="T3" fmla="*/ 1384 h 1537"/>
                <a:gd name="T4" fmla="*/ 1120 w 1516"/>
                <a:gd name="T5" fmla="*/ 0 h 1537"/>
                <a:gd name="T6" fmla="*/ 1297 w 1516"/>
                <a:gd name="T7" fmla="*/ 334 h 1537"/>
                <a:gd name="T8" fmla="*/ 1397 w 1516"/>
                <a:gd name="T9" fmla="*/ 605 h 1537"/>
                <a:gd name="T10" fmla="*/ 1245 w 1516"/>
                <a:gd name="T11" fmla="*/ 565 h 1537"/>
                <a:gd name="T12" fmla="*/ 1351 w 1516"/>
                <a:gd name="T13" fmla="*/ 742 h 1537"/>
                <a:gd name="T14" fmla="*/ 1452 w 1516"/>
                <a:gd name="T15" fmla="*/ 1013 h 1537"/>
                <a:gd name="T16" fmla="*/ 914 w 1516"/>
                <a:gd name="T17" fmla="*/ 1215 h 1537"/>
                <a:gd name="T18" fmla="*/ 326 w 1516"/>
                <a:gd name="T19" fmla="*/ 1478 h 1537"/>
                <a:gd name="T20" fmla="*/ 202 w 1516"/>
                <a:gd name="T21" fmla="*/ 1450 h 1537"/>
                <a:gd name="T22" fmla="*/ 231 w 1516"/>
                <a:gd name="T23" fmla="*/ 1326 h 1537"/>
                <a:gd name="T24" fmla="*/ 481 w 1516"/>
                <a:gd name="T25" fmla="*/ 1063 h 1537"/>
                <a:gd name="T26" fmla="*/ 571 w 1516"/>
                <a:gd name="T27" fmla="*/ 883 h 1537"/>
                <a:gd name="T28" fmla="*/ 224 w 1516"/>
                <a:gd name="T29" fmla="*/ 995 h 1537"/>
                <a:gd name="T30" fmla="*/ 172 w 1516"/>
                <a:gd name="T31" fmla="*/ 1081 h 1537"/>
                <a:gd name="T32" fmla="*/ 0 w 1516"/>
                <a:gd name="T33" fmla="*/ 976 h 1537"/>
                <a:gd name="T34" fmla="*/ 100 w 1516"/>
                <a:gd name="T35" fmla="*/ 966 h 1537"/>
                <a:gd name="T36" fmla="*/ 128 w 1516"/>
                <a:gd name="T37" fmla="*/ 842 h 1537"/>
                <a:gd name="T38" fmla="*/ 611 w 1516"/>
                <a:gd name="T39" fmla="*/ 415 h 1537"/>
                <a:gd name="T40" fmla="*/ 1036 w 1516"/>
                <a:gd name="T41" fmla="*/ 30 h 1537"/>
                <a:gd name="T42" fmla="*/ 376 w 1516"/>
                <a:gd name="T43" fmla="*/ 899 h 1537"/>
                <a:gd name="T44" fmla="*/ 252 w 1516"/>
                <a:gd name="T45" fmla="*/ 871 h 1537"/>
                <a:gd name="T46" fmla="*/ 376 w 1516"/>
                <a:gd name="T47" fmla="*/ 899 h 1537"/>
                <a:gd name="T48" fmla="*/ 658 w 1516"/>
                <a:gd name="T49" fmla="*/ 502 h 1537"/>
                <a:gd name="T50" fmla="*/ 405 w 1516"/>
                <a:gd name="T51" fmla="*/ 775 h 1537"/>
                <a:gd name="T52" fmla="*/ 535 w 1516"/>
                <a:gd name="T53" fmla="*/ 800 h 1537"/>
                <a:gd name="T54" fmla="*/ 431 w 1516"/>
                <a:gd name="T55" fmla="*/ 1306 h 1537"/>
                <a:gd name="T56" fmla="*/ 307 w 1516"/>
                <a:gd name="T57" fmla="*/ 1278 h 1537"/>
                <a:gd name="T58" fmla="*/ 431 w 1516"/>
                <a:gd name="T59" fmla="*/ 1306 h 1537"/>
                <a:gd name="T60" fmla="*/ 712 w 1516"/>
                <a:gd name="T61" fmla="*/ 909 h 1537"/>
                <a:gd name="T62" fmla="*/ 459 w 1516"/>
                <a:gd name="T63" fmla="*/ 1182 h 1537"/>
                <a:gd name="T64" fmla="*/ 589 w 1516"/>
                <a:gd name="T65" fmla="*/ 1207 h 1537"/>
                <a:gd name="T66" fmla="*/ 1223 w 1516"/>
                <a:gd name="T67" fmla="*/ 706 h 1537"/>
                <a:gd name="T68" fmla="*/ 860 w 1516"/>
                <a:gd name="T69" fmla="*/ 808 h 1537"/>
                <a:gd name="T70" fmla="*/ 784 w 1516"/>
                <a:gd name="T71" fmla="*/ 854 h 1537"/>
                <a:gd name="T72" fmla="*/ 1319 w 1516"/>
                <a:gd name="T73" fmla="*/ 855 h 1537"/>
                <a:gd name="T74" fmla="*/ 1223 w 1516"/>
                <a:gd name="T75" fmla="*/ 706 h 1537"/>
                <a:gd name="T76" fmla="*/ 1114 w 1516"/>
                <a:gd name="T77" fmla="*/ 205 h 1537"/>
                <a:gd name="T78" fmla="*/ 881 w 1516"/>
                <a:gd name="T79" fmla="*/ 687 h 1537"/>
                <a:gd name="T80" fmla="*/ 1156 w 1516"/>
                <a:gd name="T81" fmla="*/ 515 h 1537"/>
                <a:gd name="T82" fmla="*/ 1220 w 1516"/>
                <a:gd name="T83" fmla="*/ 382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6" h="1537">
                  <a:moveTo>
                    <a:pt x="130" y="1336"/>
                  </a:moveTo>
                  <a:cubicBezTo>
                    <a:pt x="226" y="1489"/>
                    <a:pt x="226" y="1489"/>
                    <a:pt x="226" y="1489"/>
                  </a:cubicBezTo>
                  <a:cubicBezTo>
                    <a:pt x="150" y="1537"/>
                    <a:pt x="150" y="1537"/>
                    <a:pt x="150" y="1537"/>
                  </a:cubicBezTo>
                  <a:cubicBezTo>
                    <a:pt x="54" y="1384"/>
                    <a:pt x="54" y="1384"/>
                    <a:pt x="54" y="1384"/>
                  </a:cubicBezTo>
                  <a:lnTo>
                    <a:pt x="130" y="1336"/>
                  </a:lnTo>
                  <a:close/>
                  <a:moveTo>
                    <a:pt x="1120" y="0"/>
                  </a:moveTo>
                  <a:cubicBezTo>
                    <a:pt x="1149" y="80"/>
                    <a:pt x="1194" y="171"/>
                    <a:pt x="1244" y="251"/>
                  </a:cubicBezTo>
                  <a:cubicBezTo>
                    <a:pt x="1297" y="334"/>
                    <a:pt x="1297" y="334"/>
                    <a:pt x="1297" y="334"/>
                  </a:cubicBezTo>
                  <a:cubicBezTo>
                    <a:pt x="1344" y="409"/>
                    <a:pt x="1399" y="479"/>
                    <a:pt x="1461" y="542"/>
                  </a:cubicBezTo>
                  <a:cubicBezTo>
                    <a:pt x="1397" y="605"/>
                    <a:pt x="1397" y="605"/>
                    <a:pt x="1397" y="605"/>
                  </a:cubicBezTo>
                  <a:cubicBezTo>
                    <a:pt x="1370" y="578"/>
                    <a:pt x="1344" y="549"/>
                    <a:pt x="1319" y="519"/>
                  </a:cubicBezTo>
                  <a:cubicBezTo>
                    <a:pt x="1245" y="565"/>
                    <a:pt x="1245" y="565"/>
                    <a:pt x="1245" y="565"/>
                  </a:cubicBezTo>
                  <a:cubicBezTo>
                    <a:pt x="1262" y="598"/>
                    <a:pt x="1280" y="629"/>
                    <a:pt x="1299" y="658"/>
                  </a:cubicBezTo>
                  <a:cubicBezTo>
                    <a:pt x="1351" y="742"/>
                    <a:pt x="1351" y="742"/>
                    <a:pt x="1351" y="742"/>
                  </a:cubicBezTo>
                  <a:cubicBezTo>
                    <a:pt x="1398" y="817"/>
                    <a:pt x="1454" y="886"/>
                    <a:pt x="1516" y="949"/>
                  </a:cubicBezTo>
                  <a:cubicBezTo>
                    <a:pt x="1452" y="1013"/>
                    <a:pt x="1452" y="1013"/>
                    <a:pt x="1452" y="1013"/>
                  </a:cubicBezTo>
                  <a:cubicBezTo>
                    <a:pt x="1425" y="985"/>
                    <a:pt x="1398" y="956"/>
                    <a:pt x="1374" y="926"/>
                  </a:cubicBezTo>
                  <a:cubicBezTo>
                    <a:pt x="914" y="1215"/>
                    <a:pt x="914" y="1215"/>
                    <a:pt x="914" y="1215"/>
                  </a:cubicBezTo>
                  <a:cubicBezTo>
                    <a:pt x="625" y="1290"/>
                    <a:pt x="625" y="1290"/>
                    <a:pt x="625" y="1290"/>
                  </a:cubicBezTo>
                  <a:cubicBezTo>
                    <a:pt x="326" y="1478"/>
                    <a:pt x="326" y="1478"/>
                    <a:pt x="326" y="1478"/>
                  </a:cubicBezTo>
                  <a:cubicBezTo>
                    <a:pt x="279" y="1402"/>
                    <a:pt x="279" y="1402"/>
                    <a:pt x="279" y="1402"/>
                  </a:cubicBezTo>
                  <a:cubicBezTo>
                    <a:pt x="202" y="1450"/>
                    <a:pt x="202" y="1450"/>
                    <a:pt x="202" y="1450"/>
                  </a:cubicBezTo>
                  <a:cubicBezTo>
                    <a:pt x="154" y="1374"/>
                    <a:pt x="154" y="1374"/>
                    <a:pt x="154" y="1374"/>
                  </a:cubicBezTo>
                  <a:cubicBezTo>
                    <a:pt x="231" y="1326"/>
                    <a:pt x="231" y="1326"/>
                    <a:pt x="231" y="1326"/>
                  </a:cubicBezTo>
                  <a:cubicBezTo>
                    <a:pt x="183" y="1250"/>
                    <a:pt x="183" y="1250"/>
                    <a:pt x="183" y="1250"/>
                  </a:cubicBezTo>
                  <a:cubicBezTo>
                    <a:pt x="481" y="1063"/>
                    <a:pt x="481" y="1063"/>
                    <a:pt x="481" y="1063"/>
                  </a:cubicBezTo>
                  <a:cubicBezTo>
                    <a:pt x="631" y="867"/>
                    <a:pt x="631" y="867"/>
                    <a:pt x="631" y="867"/>
                  </a:cubicBezTo>
                  <a:cubicBezTo>
                    <a:pt x="571" y="883"/>
                    <a:pt x="571" y="883"/>
                    <a:pt x="571" y="883"/>
                  </a:cubicBezTo>
                  <a:cubicBezTo>
                    <a:pt x="272" y="1071"/>
                    <a:pt x="272" y="1071"/>
                    <a:pt x="272" y="1071"/>
                  </a:cubicBezTo>
                  <a:cubicBezTo>
                    <a:pt x="224" y="995"/>
                    <a:pt x="224" y="995"/>
                    <a:pt x="224" y="995"/>
                  </a:cubicBezTo>
                  <a:cubicBezTo>
                    <a:pt x="148" y="1043"/>
                    <a:pt x="148" y="1043"/>
                    <a:pt x="148" y="1043"/>
                  </a:cubicBezTo>
                  <a:cubicBezTo>
                    <a:pt x="172" y="1081"/>
                    <a:pt x="172" y="1081"/>
                    <a:pt x="172" y="1081"/>
                  </a:cubicBezTo>
                  <a:cubicBezTo>
                    <a:pt x="96" y="1129"/>
                    <a:pt x="96" y="1129"/>
                    <a:pt x="96" y="1129"/>
                  </a:cubicBezTo>
                  <a:cubicBezTo>
                    <a:pt x="0" y="976"/>
                    <a:pt x="0" y="976"/>
                    <a:pt x="0" y="976"/>
                  </a:cubicBezTo>
                  <a:cubicBezTo>
                    <a:pt x="76" y="928"/>
                    <a:pt x="76" y="928"/>
                    <a:pt x="76" y="928"/>
                  </a:cubicBezTo>
                  <a:cubicBezTo>
                    <a:pt x="100" y="966"/>
                    <a:pt x="100" y="966"/>
                    <a:pt x="100" y="966"/>
                  </a:cubicBezTo>
                  <a:cubicBezTo>
                    <a:pt x="176" y="919"/>
                    <a:pt x="176" y="919"/>
                    <a:pt x="176" y="919"/>
                  </a:cubicBezTo>
                  <a:cubicBezTo>
                    <a:pt x="128" y="842"/>
                    <a:pt x="128" y="842"/>
                    <a:pt x="128" y="842"/>
                  </a:cubicBezTo>
                  <a:cubicBezTo>
                    <a:pt x="426" y="655"/>
                    <a:pt x="426" y="655"/>
                    <a:pt x="426" y="655"/>
                  </a:cubicBezTo>
                  <a:cubicBezTo>
                    <a:pt x="611" y="415"/>
                    <a:pt x="611" y="415"/>
                    <a:pt x="611" y="415"/>
                  </a:cubicBezTo>
                  <a:cubicBezTo>
                    <a:pt x="1074" y="124"/>
                    <a:pt x="1074" y="124"/>
                    <a:pt x="1074" y="124"/>
                  </a:cubicBezTo>
                  <a:cubicBezTo>
                    <a:pt x="1059" y="92"/>
                    <a:pt x="1046" y="60"/>
                    <a:pt x="1036" y="30"/>
                  </a:cubicBezTo>
                  <a:lnTo>
                    <a:pt x="1120" y="0"/>
                  </a:lnTo>
                  <a:close/>
                  <a:moveTo>
                    <a:pt x="376" y="899"/>
                  </a:moveTo>
                  <a:cubicBezTo>
                    <a:pt x="328" y="823"/>
                    <a:pt x="328" y="823"/>
                    <a:pt x="328" y="823"/>
                  </a:cubicBezTo>
                  <a:cubicBezTo>
                    <a:pt x="252" y="871"/>
                    <a:pt x="252" y="871"/>
                    <a:pt x="252" y="871"/>
                  </a:cubicBezTo>
                  <a:cubicBezTo>
                    <a:pt x="300" y="947"/>
                    <a:pt x="300" y="947"/>
                    <a:pt x="300" y="947"/>
                  </a:cubicBezTo>
                  <a:lnTo>
                    <a:pt x="376" y="899"/>
                  </a:lnTo>
                  <a:close/>
                  <a:moveTo>
                    <a:pt x="801" y="730"/>
                  </a:moveTo>
                  <a:cubicBezTo>
                    <a:pt x="658" y="502"/>
                    <a:pt x="658" y="502"/>
                    <a:pt x="658" y="502"/>
                  </a:cubicBezTo>
                  <a:cubicBezTo>
                    <a:pt x="488" y="723"/>
                    <a:pt x="488" y="723"/>
                    <a:pt x="488" y="723"/>
                  </a:cubicBezTo>
                  <a:cubicBezTo>
                    <a:pt x="405" y="775"/>
                    <a:pt x="405" y="775"/>
                    <a:pt x="405" y="775"/>
                  </a:cubicBezTo>
                  <a:cubicBezTo>
                    <a:pt x="452" y="851"/>
                    <a:pt x="452" y="851"/>
                    <a:pt x="452" y="851"/>
                  </a:cubicBezTo>
                  <a:cubicBezTo>
                    <a:pt x="535" y="800"/>
                    <a:pt x="535" y="800"/>
                    <a:pt x="535" y="800"/>
                  </a:cubicBezTo>
                  <a:lnTo>
                    <a:pt x="801" y="730"/>
                  </a:lnTo>
                  <a:close/>
                  <a:moveTo>
                    <a:pt x="431" y="1306"/>
                  </a:moveTo>
                  <a:cubicBezTo>
                    <a:pt x="383" y="1230"/>
                    <a:pt x="383" y="1230"/>
                    <a:pt x="383" y="1230"/>
                  </a:cubicBezTo>
                  <a:cubicBezTo>
                    <a:pt x="307" y="1278"/>
                    <a:pt x="307" y="1278"/>
                    <a:pt x="307" y="1278"/>
                  </a:cubicBezTo>
                  <a:cubicBezTo>
                    <a:pt x="355" y="1354"/>
                    <a:pt x="355" y="1354"/>
                    <a:pt x="355" y="1354"/>
                  </a:cubicBezTo>
                  <a:lnTo>
                    <a:pt x="431" y="1306"/>
                  </a:lnTo>
                  <a:close/>
                  <a:moveTo>
                    <a:pt x="856" y="1137"/>
                  </a:moveTo>
                  <a:cubicBezTo>
                    <a:pt x="712" y="909"/>
                    <a:pt x="712" y="909"/>
                    <a:pt x="712" y="909"/>
                  </a:cubicBezTo>
                  <a:cubicBezTo>
                    <a:pt x="542" y="1130"/>
                    <a:pt x="542" y="1130"/>
                    <a:pt x="542" y="1130"/>
                  </a:cubicBezTo>
                  <a:cubicBezTo>
                    <a:pt x="459" y="1182"/>
                    <a:pt x="459" y="1182"/>
                    <a:pt x="459" y="1182"/>
                  </a:cubicBezTo>
                  <a:cubicBezTo>
                    <a:pt x="507" y="1258"/>
                    <a:pt x="507" y="1258"/>
                    <a:pt x="507" y="1258"/>
                  </a:cubicBezTo>
                  <a:cubicBezTo>
                    <a:pt x="589" y="1207"/>
                    <a:pt x="589" y="1207"/>
                    <a:pt x="589" y="1207"/>
                  </a:cubicBezTo>
                  <a:lnTo>
                    <a:pt x="856" y="1137"/>
                  </a:lnTo>
                  <a:close/>
                  <a:moveTo>
                    <a:pt x="1223" y="706"/>
                  </a:moveTo>
                  <a:cubicBezTo>
                    <a:pt x="1204" y="677"/>
                    <a:pt x="1186" y="646"/>
                    <a:pt x="1169" y="613"/>
                  </a:cubicBezTo>
                  <a:cubicBezTo>
                    <a:pt x="860" y="808"/>
                    <a:pt x="860" y="808"/>
                    <a:pt x="860" y="808"/>
                  </a:cubicBezTo>
                  <a:cubicBezTo>
                    <a:pt x="857" y="808"/>
                    <a:pt x="857" y="808"/>
                    <a:pt x="857" y="808"/>
                  </a:cubicBezTo>
                  <a:cubicBezTo>
                    <a:pt x="784" y="854"/>
                    <a:pt x="784" y="854"/>
                    <a:pt x="784" y="854"/>
                  </a:cubicBezTo>
                  <a:cubicBezTo>
                    <a:pt x="936" y="1095"/>
                    <a:pt x="936" y="1095"/>
                    <a:pt x="936" y="1095"/>
                  </a:cubicBezTo>
                  <a:cubicBezTo>
                    <a:pt x="1319" y="855"/>
                    <a:pt x="1319" y="855"/>
                    <a:pt x="1319" y="855"/>
                  </a:cubicBezTo>
                  <a:cubicBezTo>
                    <a:pt x="1303" y="833"/>
                    <a:pt x="1289" y="812"/>
                    <a:pt x="1275" y="790"/>
                  </a:cubicBezTo>
                  <a:lnTo>
                    <a:pt x="1223" y="706"/>
                  </a:lnTo>
                  <a:close/>
                  <a:moveTo>
                    <a:pt x="1168" y="299"/>
                  </a:moveTo>
                  <a:cubicBezTo>
                    <a:pt x="1149" y="269"/>
                    <a:pt x="1131" y="237"/>
                    <a:pt x="1114" y="205"/>
                  </a:cubicBezTo>
                  <a:cubicBezTo>
                    <a:pt x="730" y="447"/>
                    <a:pt x="730" y="447"/>
                    <a:pt x="730" y="447"/>
                  </a:cubicBezTo>
                  <a:cubicBezTo>
                    <a:pt x="881" y="687"/>
                    <a:pt x="881" y="687"/>
                    <a:pt x="881" y="687"/>
                  </a:cubicBezTo>
                  <a:cubicBezTo>
                    <a:pt x="1155" y="515"/>
                    <a:pt x="1155" y="515"/>
                    <a:pt x="1155" y="515"/>
                  </a:cubicBezTo>
                  <a:cubicBezTo>
                    <a:pt x="1156" y="515"/>
                    <a:pt x="1156" y="515"/>
                    <a:pt x="1156" y="515"/>
                  </a:cubicBezTo>
                  <a:cubicBezTo>
                    <a:pt x="1264" y="447"/>
                    <a:pt x="1264" y="447"/>
                    <a:pt x="1264" y="447"/>
                  </a:cubicBezTo>
                  <a:cubicBezTo>
                    <a:pt x="1249" y="426"/>
                    <a:pt x="1234" y="404"/>
                    <a:pt x="1220" y="382"/>
                  </a:cubicBezTo>
                  <a:lnTo>
                    <a:pt x="1168" y="29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8"/>
            <p:cNvSpPr>
              <a:spLocks noEditPoints="1"/>
            </p:cNvSpPr>
            <p:nvPr/>
          </p:nvSpPr>
          <p:spPr bwMode="auto">
            <a:xfrm>
              <a:off x="8459459" y="5384576"/>
              <a:ext cx="740756" cy="771085"/>
            </a:xfrm>
            <a:custGeom>
              <a:avLst/>
              <a:gdLst>
                <a:gd name="T0" fmla="*/ 774 w 1481"/>
                <a:gd name="T1" fmla="*/ 6 h 1541"/>
                <a:gd name="T2" fmla="*/ 0 w 1481"/>
                <a:gd name="T3" fmla="*/ 139 h 1541"/>
                <a:gd name="T4" fmla="*/ 1368 w 1481"/>
                <a:gd name="T5" fmla="*/ 1541 h 1541"/>
                <a:gd name="T6" fmla="*/ 1244 w 1481"/>
                <a:gd name="T7" fmla="*/ 73 h 1541"/>
                <a:gd name="T8" fmla="*/ 532 w 1481"/>
                <a:gd name="T9" fmla="*/ 1451 h 1541"/>
                <a:gd name="T10" fmla="*/ 367 w 1481"/>
                <a:gd name="T11" fmla="*/ 1315 h 1541"/>
                <a:gd name="T12" fmla="*/ 532 w 1481"/>
                <a:gd name="T13" fmla="*/ 1451 h 1541"/>
                <a:gd name="T14" fmla="*/ 551 w 1481"/>
                <a:gd name="T15" fmla="*/ 1225 h 1541"/>
                <a:gd name="T16" fmla="*/ 339 w 1481"/>
                <a:gd name="T17" fmla="*/ 994 h 1541"/>
                <a:gd name="T18" fmla="*/ 369 w 1481"/>
                <a:gd name="T19" fmla="*/ 902 h 1541"/>
                <a:gd name="T20" fmla="*/ 544 w 1481"/>
                <a:gd name="T21" fmla="*/ 902 h 1541"/>
                <a:gd name="T22" fmla="*/ 1092 w 1481"/>
                <a:gd name="T23" fmla="*/ 1451 h 1541"/>
                <a:gd name="T24" fmla="*/ 927 w 1481"/>
                <a:gd name="T25" fmla="*/ 1315 h 1541"/>
                <a:gd name="T26" fmla="*/ 1092 w 1481"/>
                <a:gd name="T27" fmla="*/ 1451 h 1541"/>
                <a:gd name="T28" fmla="*/ 1108 w 1481"/>
                <a:gd name="T29" fmla="*/ 1225 h 1541"/>
                <a:gd name="T30" fmla="*/ 896 w 1481"/>
                <a:gd name="T31" fmla="*/ 993 h 1541"/>
                <a:gd name="T32" fmla="*/ 1013 w 1481"/>
                <a:gd name="T33" fmla="*/ 863 h 1541"/>
                <a:gd name="T34" fmla="*/ 1131 w 1481"/>
                <a:gd name="T35" fmla="*/ 993 h 1541"/>
                <a:gd name="T36" fmla="*/ 1182 w 1481"/>
                <a:gd name="T37" fmla="*/ 1451 h 1541"/>
                <a:gd name="T38" fmla="*/ 1221 w 1481"/>
                <a:gd name="T39" fmla="*/ 1002 h 1541"/>
                <a:gd name="T40" fmla="*/ 1013 w 1481"/>
                <a:gd name="T41" fmla="*/ 773 h 1541"/>
                <a:gd name="T42" fmla="*/ 806 w 1481"/>
                <a:gd name="T43" fmla="*/ 1002 h 1541"/>
                <a:gd name="T44" fmla="*/ 847 w 1481"/>
                <a:gd name="T45" fmla="*/ 1451 h 1541"/>
                <a:gd name="T46" fmla="*/ 637 w 1481"/>
                <a:gd name="T47" fmla="*/ 1274 h 1541"/>
                <a:gd name="T48" fmla="*/ 611 w 1481"/>
                <a:gd name="T49" fmla="*/ 842 h 1541"/>
                <a:gd name="T50" fmla="*/ 302 w 1481"/>
                <a:gd name="T51" fmla="*/ 842 h 1541"/>
                <a:gd name="T52" fmla="*/ 274 w 1481"/>
                <a:gd name="T53" fmla="*/ 1273 h 1541"/>
                <a:gd name="T54" fmla="*/ 196 w 1481"/>
                <a:gd name="T55" fmla="*/ 1451 h 1541"/>
                <a:gd name="T56" fmla="*/ 111 w 1481"/>
                <a:gd name="T57" fmla="*/ 197 h 1541"/>
                <a:gd name="T58" fmla="*/ 794 w 1481"/>
                <a:gd name="T59" fmla="*/ 97 h 1541"/>
                <a:gd name="T60" fmla="*/ 1385 w 1481"/>
                <a:gd name="T61" fmla="*/ 205 h 1541"/>
                <a:gd name="T62" fmla="*/ 789 w 1481"/>
                <a:gd name="T63" fmla="*/ 187 h 1541"/>
                <a:gd name="T64" fmla="*/ 336 w 1481"/>
                <a:gd name="T65" fmla="*/ 248 h 1541"/>
                <a:gd name="T66" fmla="*/ 338 w 1481"/>
                <a:gd name="T67" fmla="*/ 688 h 1541"/>
                <a:gd name="T68" fmla="*/ 1096 w 1481"/>
                <a:gd name="T69" fmla="*/ 682 h 1541"/>
                <a:gd name="T70" fmla="*/ 1180 w 1481"/>
                <a:gd name="T71" fmla="*/ 259 h 1541"/>
                <a:gd name="T72" fmla="*/ 789 w 1481"/>
                <a:gd name="T73" fmla="*/ 187 h 1541"/>
                <a:gd name="T74" fmla="*/ 833 w 1481"/>
                <a:gd name="T75" fmla="*/ 571 h 1541"/>
                <a:gd name="T76" fmla="*/ 860 w 1481"/>
                <a:gd name="T77" fmla="*/ 423 h 1541"/>
                <a:gd name="T78" fmla="*/ 420 w 1481"/>
                <a:gd name="T79" fmla="*/ 587 h 1541"/>
                <a:gd name="T80" fmla="*/ 490 w 1481"/>
                <a:gd name="T81" fmla="*/ 302 h 1541"/>
                <a:gd name="T82" fmla="*/ 589 w 1481"/>
                <a:gd name="T83" fmla="*/ 376 h 1541"/>
                <a:gd name="T84" fmla="*/ 695 w 1481"/>
                <a:gd name="T85" fmla="*/ 277 h 1541"/>
                <a:gd name="T86" fmla="*/ 786 w 1481"/>
                <a:gd name="T87" fmla="*/ 366 h 1541"/>
                <a:gd name="T88" fmla="*/ 901 w 1481"/>
                <a:gd name="T89" fmla="*/ 286 h 1541"/>
                <a:gd name="T90" fmla="*/ 981 w 1481"/>
                <a:gd name="T91" fmla="*/ 386 h 1541"/>
                <a:gd name="T92" fmla="*/ 1084 w 1481"/>
                <a:gd name="T93" fmla="*/ 324 h 1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481" h="1541">
                  <a:moveTo>
                    <a:pt x="797" y="6"/>
                  </a:moveTo>
                  <a:cubicBezTo>
                    <a:pt x="789" y="6"/>
                    <a:pt x="781" y="6"/>
                    <a:pt x="774" y="6"/>
                  </a:cubicBezTo>
                  <a:cubicBezTo>
                    <a:pt x="539" y="0"/>
                    <a:pt x="306" y="36"/>
                    <a:pt x="82" y="111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112" y="1541"/>
                    <a:pt x="112" y="1541"/>
                    <a:pt x="112" y="1541"/>
                  </a:cubicBezTo>
                  <a:cubicBezTo>
                    <a:pt x="1368" y="1541"/>
                    <a:pt x="1368" y="1541"/>
                    <a:pt x="1368" y="1541"/>
                  </a:cubicBezTo>
                  <a:cubicBezTo>
                    <a:pt x="1481" y="137"/>
                    <a:pt x="1481" y="137"/>
                    <a:pt x="1481" y="137"/>
                  </a:cubicBezTo>
                  <a:cubicBezTo>
                    <a:pt x="1244" y="73"/>
                    <a:pt x="1244" y="73"/>
                    <a:pt x="1244" y="73"/>
                  </a:cubicBezTo>
                  <a:cubicBezTo>
                    <a:pt x="1096" y="34"/>
                    <a:pt x="945" y="11"/>
                    <a:pt x="797" y="6"/>
                  </a:cubicBezTo>
                  <a:close/>
                  <a:moveTo>
                    <a:pt x="532" y="1451"/>
                  </a:moveTo>
                  <a:cubicBezTo>
                    <a:pt x="374" y="1451"/>
                    <a:pt x="374" y="1451"/>
                    <a:pt x="374" y="1451"/>
                  </a:cubicBezTo>
                  <a:cubicBezTo>
                    <a:pt x="367" y="1315"/>
                    <a:pt x="367" y="1315"/>
                    <a:pt x="367" y="1315"/>
                  </a:cubicBezTo>
                  <a:cubicBezTo>
                    <a:pt x="543" y="1315"/>
                    <a:pt x="543" y="1315"/>
                    <a:pt x="543" y="1315"/>
                  </a:cubicBezTo>
                  <a:lnTo>
                    <a:pt x="532" y="1451"/>
                  </a:lnTo>
                  <a:close/>
                  <a:moveTo>
                    <a:pt x="574" y="993"/>
                  </a:moveTo>
                  <a:cubicBezTo>
                    <a:pt x="551" y="1225"/>
                    <a:pt x="551" y="1225"/>
                    <a:pt x="551" y="1225"/>
                  </a:cubicBezTo>
                  <a:cubicBezTo>
                    <a:pt x="360" y="1225"/>
                    <a:pt x="360" y="1225"/>
                    <a:pt x="360" y="1225"/>
                  </a:cubicBezTo>
                  <a:cubicBezTo>
                    <a:pt x="339" y="994"/>
                    <a:pt x="339" y="994"/>
                    <a:pt x="339" y="994"/>
                  </a:cubicBezTo>
                  <a:cubicBezTo>
                    <a:pt x="339" y="993"/>
                    <a:pt x="339" y="993"/>
                    <a:pt x="339" y="993"/>
                  </a:cubicBezTo>
                  <a:cubicBezTo>
                    <a:pt x="335" y="960"/>
                    <a:pt x="346" y="927"/>
                    <a:pt x="369" y="902"/>
                  </a:cubicBezTo>
                  <a:cubicBezTo>
                    <a:pt x="391" y="877"/>
                    <a:pt x="422" y="863"/>
                    <a:pt x="456" y="863"/>
                  </a:cubicBezTo>
                  <a:cubicBezTo>
                    <a:pt x="490" y="863"/>
                    <a:pt x="521" y="877"/>
                    <a:pt x="544" y="902"/>
                  </a:cubicBezTo>
                  <a:cubicBezTo>
                    <a:pt x="567" y="927"/>
                    <a:pt x="577" y="960"/>
                    <a:pt x="574" y="993"/>
                  </a:cubicBezTo>
                  <a:close/>
                  <a:moveTo>
                    <a:pt x="1092" y="1451"/>
                  </a:moveTo>
                  <a:cubicBezTo>
                    <a:pt x="938" y="1451"/>
                    <a:pt x="938" y="1451"/>
                    <a:pt x="938" y="1451"/>
                  </a:cubicBezTo>
                  <a:cubicBezTo>
                    <a:pt x="927" y="1315"/>
                    <a:pt x="927" y="1315"/>
                    <a:pt x="927" y="1315"/>
                  </a:cubicBezTo>
                  <a:cubicBezTo>
                    <a:pt x="1101" y="1315"/>
                    <a:pt x="1101" y="1315"/>
                    <a:pt x="1101" y="1315"/>
                  </a:cubicBezTo>
                  <a:lnTo>
                    <a:pt x="1092" y="1451"/>
                  </a:lnTo>
                  <a:close/>
                  <a:moveTo>
                    <a:pt x="1131" y="993"/>
                  </a:moveTo>
                  <a:cubicBezTo>
                    <a:pt x="1108" y="1225"/>
                    <a:pt x="1108" y="1225"/>
                    <a:pt x="1108" y="1225"/>
                  </a:cubicBezTo>
                  <a:cubicBezTo>
                    <a:pt x="919" y="1225"/>
                    <a:pt x="919" y="1225"/>
                    <a:pt x="919" y="1225"/>
                  </a:cubicBezTo>
                  <a:cubicBezTo>
                    <a:pt x="896" y="993"/>
                    <a:pt x="896" y="993"/>
                    <a:pt x="896" y="993"/>
                  </a:cubicBezTo>
                  <a:cubicBezTo>
                    <a:pt x="892" y="960"/>
                    <a:pt x="903" y="927"/>
                    <a:pt x="926" y="902"/>
                  </a:cubicBezTo>
                  <a:cubicBezTo>
                    <a:pt x="948" y="877"/>
                    <a:pt x="980" y="863"/>
                    <a:pt x="1013" y="863"/>
                  </a:cubicBezTo>
                  <a:cubicBezTo>
                    <a:pt x="1047" y="863"/>
                    <a:pt x="1079" y="877"/>
                    <a:pt x="1101" y="902"/>
                  </a:cubicBezTo>
                  <a:cubicBezTo>
                    <a:pt x="1124" y="927"/>
                    <a:pt x="1135" y="960"/>
                    <a:pt x="1131" y="993"/>
                  </a:cubicBezTo>
                  <a:close/>
                  <a:moveTo>
                    <a:pt x="1285" y="1451"/>
                  </a:moveTo>
                  <a:cubicBezTo>
                    <a:pt x="1182" y="1451"/>
                    <a:pt x="1182" y="1451"/>
                    <a:pt x="1182" y="1451"/>
                  </a:cubicBezTo>
                  <a:cubicBezTo>
                    <a:pt x="1194" y="1274"/>
                    <a:pt x="1194" y="1274"/>
                    <a:pt x="1194" y="1274"/>
                  </a:cubicBezTo>
                  <a:cubicBezTo>
                    <a:pt x="1221" y="1002"/>
                    <a:pt x="1221" y="1002"/>
                    <a:pt x="1221" y="1002"/>
                  </a:cubicBezTo>
                  <a:cubicBezTo>
                    <a:pt x="1227" y="944"/>
                    <a:pt x="1208" y="885"/>
                    <a:pt x="1168" y="842"/>
                  </a:cubicBezTo>
                  <a:cubicBezTo>
                    <a:pt x="1129" y="798"/>
                    <a:pt x="1072" y="773"/>
                    <a:pt x="1013" y="773"/>
                  </a:cubicBezTo>
                  <a:cubicBezTo>
                    <a:pt x="955" y="773"/>
                    <a:pt x="898" y="798"/>
                    <a:pt x="859" y="842"/>
                  </a:cubicBezTo>
                  <a:cubicBezTo>
                    <a:pt x="819" y="885"/>
                    <a:pt x="800" y="944"/>
                    <a:pt x="806" y="1002"/>
                  </a:cubicBezTo>
                  <a:cubicBezTo>
                    <a:pt x="833" y="1274"/>
                    <a:pt x="833" y="1274"/>
                    <a:pt x="833" y="1274"/>
                  </a:cubicBezTo>
                  <a:cubicBezTo>
                    <a:pt x="847" y="1451"/>
                    <a:pt x="847" y="1451"/>
                    <a:pt x="847" y="1451"/>
                  </a:cubicBezTo>
                  <a:cubicBezTo>
                    <a:pt x="622" y="1451"/>
                    <a:pt x="622" y="1451"/>
                    <a:pt x="622" y="1451"/>
                  </a:cubicBezTo>
                  <a:cubicBezTo>
                    <a:pt x="637" y="1274"/>
                    <a:pt x="637" y="1274"/>
                    <a:pt x="637" y="1274"/>
                  </a:cubicBezTo>
                  <a:cubicBezTo>
                    <a:pt x="664" y="1002"/>
                    <a:pt x="664" y="1002"/>
                    <a:pt x="664" y="1002"/>
                  </a:cubicBezTo>
                  <a:cubicBezTo>
                    <a:pt x="670" y="944"/>
                    <a:pt x="651" y="885"/>
                    <a:pt x="611" y="842"/>
                  </a:cubicBezTo>
                  <a:cubicBezTo>
                    <a:pt x="572" y="798"/>
                    <a:pt x="515" y="773"/>
                    <a:pt x="456" y="773"/>
                  </a:cubicBezTo>
                  <a:cubicBezTo>
                    <a:pt x="397" y="773"/>
                    <a:pt x="341" y="798"/>
                    <a:pt x="302" y="842"/>
                  </a:cubicBezTo>
                  <a:cubicBezTo>
                    <a:pt x="262" y="885"/>
                    <a:pt x="243" y="944"/>
                    <a:pt x="249" y="1002"/>
                  </a:cubicBezTo>
                  <a:cubicBezTo>
                    <a:pt x="274" y="1273"/>
                    <a:pt x="274" y="1273"/>
                    <a:pt x="274" y="1273"/>
                  </a:cubicBezTo>
                  <a:cubicBezTo>
                    <a:pt x="284" y="1451"/>
                    <a:pt x="284" y="1451"/>
                    <a:pt x="284" y="1451"/>
                  </a:cubicBezTo>
                  <a:cubicBezTo>
                    <a:pt x="196" y="1451"/>
                    <a:pt x="196" y="1451"/>
                    <a:pt x="196" y="1451"/>
                  </a:cubicBezTo>
                  <a:cubicBezTo>
                    <a:pt x="95" y="202"/>
                    <a:pt x="95" y="202"/>
                    <a:pt x="95" y="202"/>
                  </a:cubicBezTo>
                  <a:cubicBezTo>
                    <a:pt x="111" y="197"/>
                    <a:pt x="111" y="197"/>
                    <a:pt x="111" y="197"/>
                  </a:cubicBezTo>
                  <a:cubicBezTo>
                    <a:pt x="325" y="125"/>
                    <a:pt x="547" y="91"/>
                    <a:pt x="771" y="96"/>
                  </a:cubicBezTo>
                  <a:cubicBezTo>
                    <a:pt x="779" y="96"/>
                    <a:pt x="786" y="96"/>
                    <a:pt x="794" y="97"/>
                  </a:cubicBezTo>
                  <a:cubicBezTo>
                    <a:pt x="936" y="101"/>
                    <a:pt x="1079" y="123"/>
                    <a:pt x="1221" y="161"/>
                  </a:cubicBezTo>
                  <a:cubicBezTo>
                    <a:pt x="1385" y="205"/>
                    <a:pt x="1385" y="205"/>
                    <a:pt x="1385" y="205"/>
                  </a:cubicBezTo>
                  <a:lnTo>
                    <a:pt x="1285" y="1451"/>
                  </a:lnTo>
                  <a:close/>
                  <a:moveTo>
                    <a:pt x="789" y="187"/>
                  </a:moveTo>
                  <a:cubicBezTo>
                    <a:pt x="782" y="187"/>
                    <a:pt x="775" y="186"/>
                    <a:pt x="769" y="186"/>
                  </a:cubicBezTo>
                  <a:cubicBezTo>
                    <a:pt x="631" y="182"/>
                    <a:pt x="497" y="201"/>
                    <a:pt x="336" y="248"/>
                  </a:cubicBezTo>
                  <a:cubicBezTo>
                    <a:pt x="301" y="258"/>
                    <a:pt x="301" y="258"/>
                    <a:pt x="301" y="258"/>
                  </a:cubicBezTo>
                  <a:cubicBezTo>
                    <a:pt x="338" y="688"/>
                    <a:pt x="338" y="688"/>
                    <a:pt x="338" y="688"/>
                  </a:cubicBezTo>
                  <a:cubicBezTo>
                    <a:pt x="385" y="682"/>
                    <a:pt x="385" y="682"/>
                    <a:pt x="385" y="682"/>
                  </a:cubicBezTo>
                  <a:cubicBezTo>
                    <a:pt x="621" y="653"/>
                    <a:pt x="860" y="653"/>
                    <a:pt x="1096" y="682"/>
                  </a:cubicBezTo>
                  <a:cubicBezTo>
                    <a:pt x="1143" y="688"/>
                    <a:pt x="1143" y="688"/>
                    <a:pt x="1143" y="688"/>
                  </a:cubicBezTo>
                  <a:cubicBezTo>
                    <a:pt x="1180" y="259"/>
                    <a:pt x="1180" y="259"/>
                    <a:pt x="1180" y="259"/>
                  </a:cubicBezTo>
                  <a:cubicBezTo>
                    <a:pt x="1145" y="248"/>
                    <a:pt x="1145" y="248"/>
                    <a:pt x="1145" y="248"/>
                  </a:cubicBezTo>
                  <a:cubicBezTo>
                    <a:pt x="1025" y="210"/>
                    <a:pt x="921" y="192"/>
                    <a:pt x="789" y="187"/>
                  </a:cubicBezTo>
                  <a:close/>
                  <a:moveTo>
                    <a:pt x="1061" y="587"/>
                  </a:moveTo>
                  <a:cubicBezTo>
                    <a:pt x="985" y="579"/>
                    <a:pt x="909" y="574"/>
                    <a:pt x="833" y="571"/>
                  </a:cubicBezTo>
                  <a:cubicBezTo>
                    <a:pt x="921" y="490"/>
                    <a:pt x="921" y="490"/>
                    <a:pt x="921" y="490"/>
                  </a:cubicBezTo>
                  <a:cubicBezTo>
                    <a:pt x="860" y="423"/>
                    <a:pt x="860" y="423"/>
                    <a:pt x="860" y="423"/>
                  </a:cubicBezTo>
                  <a:cubicBezTo>
                    <a:pt x="700" y="570"/>
                    <a:pt x="700" y="570"/>
                    <a:pt x="700" y="570"/>
                  </a:cubicBezTo>
                  <a:cubicBezTo>
                    <a:pt x="607" y="571"/>
                    <a:pt x="513" y="577"/>
                    <a:pt x="420" y="587"/>
                  </a:cubicBezTo>
                  <a:cubicBezTo>
                    <a:pt x="397" y="325"/>
                    <a:pt x="397" y="325"/>
                    <a:pt x="397" y="325"/>
                  </a:cubicBezTo>
                  <a:cubicBezTo>
                    <a:pt x="429" y="316"/>
                    <a:pt x="460" y="309"/>
                    <a:pt x="490" y="302"/>
                  </a:cubicBezTo>
                  <a:cubicBezTo>
                    <a:pt x="500" y="386"/>
                    <a:pt x="500" y="386"/>
                    <a:pt x="500" y="386"/>
                  </a:cubicBezTo>
                  <a:cubicBezTo>
                    <a:pt x="589" y="376"/>
                    <a:pt x="589" y="376"/>
                    <a:pt x="589" y="376"/>
                  </a:cubicBezTo>
                  <a:cubicBezTo>
                    <a:pt x="580" y="287"/>
                    <a:pt x="580" y="287"/>
                    <a:pt x="580" y="287"/>
                  </a:cubicBezTo>
                  <a:cubicBezTo>
                    <a:pt x="619" y="282"/>
                    <a:pt x="657" y="278"/>
                    <a:pt x="695" y="277"/>
                  </a:cubicBezTo>
                  <a:cubicBezTo>
                    <a:pt x="695" y="366"/>
                    <a:pt x="695" y="366"/>
                    <a:pt x="695" y="366"/>
                  </a:cubicBezTo>
                  <a:cubicBezTo>
                    <a:pt x="786" y="366"/>
                    <a:pt x="786" y="366"/>
                    <a:pt x="786" y="366"/>
                  </a:cubicBezTo>
                  <a:cubicBezTo>
                    <a:pt x="786" y="277"/>
                    <a:pt x="786" y="277"/>
                    <a:pt x="786" y="277"/>
                  </a:cubicBezTo>
                  <a:cubicBezTo>
                    <a:pt x="827" y="279"/>
                    <a:pt x="865" y="282"/>
                    <a:pt x="901" y="286"/>
                  </a:cubicBezTo>
                  <a:cubicBezTo>
                    <a:pt x="891" y="376"/>
                    <a:pt x="891" y="376"/>
                    <a:pt x="891" y="376"/>
                  </a:cubicBezTo>
                  <a:cubicBezTo>
                    <a:pt x="981" y="386"/>
                    <a:pt x="981" y="386"/>
                    <a:pt x="981" y="386"/>
                  </a:cubicBezTo>
                  <a:cubicBezTo>
                    <a:pt x="991" y="301"/>
                    <a:pt x="991" y="301"/>
                    <a:pt x="991" y="301"/>
                  </a:cubicBezTo>
                  <a:cubicBezTo>
                    <a:pt x="1021" y="307"/>
                    <a:pt x="1052" y="314"/>
                    <a:pt x="1084" y="324"/>
                  </a:cubicBezTo>
                  <a:lnTo>
                    <a:pt x="1061" y="58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9"/>
            <p:cNvSpPr>
              <a:spLocks noEditPoints="1"/>
            </p:cNvSpPr>
            <p:nvPr/>
          </p:nvSpPr>
          <p:spPr bwMode="auto">
            <a:xfrm>
              <a:off x="10768302" y="5385954"/>
              <a:ext cx="632921" cy="768328"/>
            </a:xfrm>
            <a:custGeom>
              <a:avLst/>
              <a:gdLst>
                <a:gd name="T0" fmla="*/ 587 w 1265"/>
                <a:gd name="T1" fmla="*/ 0 h 1536"/>
                <a:gd name="T2" fmla="*/ 0 w 1265"/>
                <a:gd name="T3" fmla="*/ 90 h 1536"/>
                <a:gd name="T4" fmla="*/ 149 w 1265"/>
                <a:gd name="T5" fmla="*/ 1536 h 1536"/>
                <a:gd name="T6" fmla="*/ 1265 w 1265"/>
                <a:gd name="T7" fmla="*/ 1387 h 1536"/>
                <a:gd name="T8" fmla="*/ 805 w 1265"/>
                <a:gd name="T9" fmla="*/ 90 h 1536"/>
                <a:gd name="T10" fmla="*/ 1084 w 1265"/>
                <a:gd name="T11" fmla="*/ 181 h 1536"/>
                <a:gd name="T12" fmla="*/ 1174 w 1265"/>
                <a:gd name="T13" fmla="*/ 1387 h 1536"/>
                <a:gd name="T14" fmla="*/ 149 w 1265"/>
                <a:gd name="T15" fmla="*/ 1446 h 1536"/>
                <a:gd name="T16" fmla="*/ 90 w 1265"/>
                <a:gd name="T17" fmla="*/ 181 h 1536"/>
                <a:gd name="T18" fmla="*/ 180 w 1265"/>
                <a:gd name="T19" fmla="*/ 1355 h 1536"/>
                <a:gd name="T20" fmla="*/ 1084 w 1265"/>
                <a:gd name="T21" fmla="*/ 181 h 1536"/>
                <a:gd name="T22" fmla="*/ 994 w 1265"/>
                <a:gd name="T23" fmla="*/ 181 h 1536"/>
                <a:gd name="T24" fmla="*/ 271 w 1265"/>
                <a:gd name="T25" fmla="*/ 1265 h 1536"/>
                <a:gd name="T26" fmla="*/ 361 w 1265"/>
                <a:gd name="T27" fmla="*/ 181 h 1536"/>
                <a:gd name="T28" fmla="*/ 903 w 1265"/>
                <a:gd name="T29" fmla="*/ 362 h 1536"/>
                <a:gd name="T30" fmla="*/ 813 w 1265"/>
                <a:gd name="T31" fmla="*/ 271 h 1536"/>
                <a:gd name="T32" fmla="*/ 451 w 1265"/>
                <a:gd name="T33" fmla="*/ 181 h 1536"/>
                <a:gd name="T34" fmla="*/ 542 w 1265"/>
                <a:gd name="T35" fmla="*/ 136 h 1536"/>
                <a:gd name="T36" fmla="*/ 677 w 1265"/>
                <a:gd name="T37" fmla="*/ 90 h 1536"/>
                <a:gd name="T38" fmla="*/ 722 w 1265"/>
                <a:gd name="T39" fmla="*/ 181 h 1536"/>
                <a:gd name="T40" fmla="*/ 813 w 1265"/>
                <a:gd name="T41" fmla="*/ 271 h 1536"/>
                <a:gd name="T42" fmla="*/ 768 w 1265"/>
                <a:gd name="T43" fmla="*/ 452 h 1536"/>
                <a:gd name="T44" fmla="*/ 361 w 1265"/>
                <a:gd name="T45" fmla="*/ 542 h 1536"/>
                <a:gd name="T46" fmla="*/ 677 w 1265"/>
                <a:gd name="T47" fmla="*/ 723 h 1536"/>
                <a:gd name="T48" fmla="*/ 361 w 1265"/>
                <a:gd name="T49" fmla="*/ 633 h 1536"/>
                <a:gd name="T50" fmla="*/ 677 w 1265"/>
                <a:gd name="T51" fmla="*/ 723 h 1536"/>
                <a:gd name="T52" fmla="*/ 813 w 1265"/>
                <a:gd name="T53" fmla="*/ 994 h 1536"/>
                <a:gd name="T54" fmla="*/ 903 w 1265"/>
                <a:gd name="T55" fmla="*/ 1084 h 1536"/>
                <a:gd name="T56" fmla="*/ 813 w 1265"/>
                <a:gd name="T57" fmla="*/ 1175 h 1536"/>
                <a:gd name="T58" fmla="*/ 722 w 1265"/>
                <a:gd name="T59" fmla="*/ 1084 h 1536"/>
                <a:gd name="T60" fmla="*/ 632 w 1265"/>
                <a:gd name="T61" fmla="*/ 994 h 1536"/>
                <a:gd name="T62" fmla="*/ 722 w 1265"/>
                <a:gd name="T63" fmla="*/ 904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65" h="1536">
                  <a:moveTo>
                    <a:pt x="677" y="0"/>
                  </a:moveTo>
                  <a:cubicBezTo>
                    <a:pt x="587" y="0"/>
                    <a:pt x="587" y="0"/>
                    <a:pt x="587" y="0"/>
                  </a:cubicBezTo>
                  <a:cubicBezTo>
                    <a:pt x="528" y="0"/>
                    <a:pt x="478" y="38"/>
                    <a:pt x="459" y="9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1387"/>
                    <a:pt x="0" y="1387"/>
                    <a:pt x="0" y="1387"/>
                  </a:cubicBezTo>
                  <a:cubicBezTo>
                    <a:pt x="0" y="1469"/>
                    <a:pt x="66" y="1536"/>
                    <a:pt x="149" y="1536"/>
                  </a:cubicBezTo>
                  <a:cubicBezTo>
                    <a:pt x="1116" y="1536"/>
                    <a:pt x="1116" y="1536"/>
                    <a:pt x="1116" y="1536"/>
                  </a:cubicBezTo>
                  <a:cubicBezTo>
                    <a:pt x="1198" y="1536"/>
                    <a:pt x="1265" y="1469"/>
                    <a:pt x="1265" y="1387"/>
                  </a:cubicBezTo>
                  <a:cubicBezTo>
                    <a:pt x="1265" y="90"/>
                    <a:pt x="1265" y="90"/>
                    <a:pt x="1265" y="90"/>
                  </a:cubicBezTo>
                  <a:cubicBezTo>
                    <a:pt x="805" y="90"/>
                    <a:pt x="805" y="90"/>
                    <a:pt x="805" y="90"/>
                  </a:cubicBezTo>
                  <a:cubicBezTo>
                    <a:pt x="786" y="38"/>
                    <a:pt x="736" y="0"/>
                    <a:pt x="677" y="0"/>
                  </a:cubicBezTo>
                  <a:close/>
                  <a:moveTo>
                    <a:pt x="1084" y="181"/>
                  </a:moveTo>
                  <a:cubicBezTo>
                    <a:pt x="1174" y="181"/>
                    <a:pt x="1174" y="181"/>
                    <a:pt x="1174" y="181"/>
                  </a:cubicBezTo>
                  <a:cubicBezTo>
                    <a:pt x="1174" y="1387"/>
                    <a:pt x="1174" y="1387"/>
                    <a:pt x="1174" y="1387"/>
                  </a:cubicBezTo>
                  <a:cubicBezTo>
                    <a:pt x="1174" y="1419"/>
                    <a:pt x="1148" y="1446"/>
                    <a:pt x="1116" y="1446"/>
                  </a:cubicBezTo>
                  <a:cubicBezTo>
                    <a:pt x="149" y="1446"/>
                    <a:pt x="149" y="1446"/>
                    <a:pt x="149" y="1446"/>
                  </a:cubicBezTo>
                  <a:cubicBezTo>
                    <a:pt x="116" y="1446"/>
                    <a:pt x="90" y="1419"/>
                    <a:pt x="90" y="1387"/>
                  </a:cubicBezTo>
                  <a:cubicBezTo>
                    <a:pt x="90" y="181"/>
                    <a:pt x="90" y="181"/>
                    <a:pt x="90" y="181"/>
                  </a:cubicBezTo>
                  <a:cubicBezTo>
                    <a:pt x="180" y="181"/>
                    <a:pt x="180" y="181"/>
                    <a:pt x="180" y="181"/>
                  </a:cubicBezTo>
                  <a:cubicBezTo>
                    <a:pt x="180" y="1355"/>
                    <a:pt x="180" y="1355"/>
                    <a:pt x="180" y="1355"/>
                  </a:cubicBezTo>
                  <a:cubicBezTo>
                    <a:pt x="1084" y="1355"/>
                    <a:pt x="1084" y="1355"/>
                    <a:pt x="1084" y="1355"/>
                  </a:cubicBezTo>
                  <a:lnTo>
                    <a:pt x="1084" y="181"/>
                  </a:lnTo>
                  <a:close/>
                  <a:moveTo>
                    <a:pt x="903" y="181"/>
                  </a:moveTo>
                  <a:cubicBezTo>
                    <a:pt x="994" y="181"/>
                    <a:pt x="994" y="181"/>
                    <a:pt x="994" y="181"/>
                  </a:cubicBezTo>
                  <a:cubicBezTo>
                    <a:pt x="994" y="1265"/>
                    <a:pt x="994" y="1265"/>
                    <a:pt x="994" y="1265"/>
                  </a:cubicBezTo>
                  <a:cubicBezTo>
                    <a:pt x="271" y="1265"/>
                    <a:pt x="271" y="1265"/>
                    <a:pt x="271" y="1265"/>
                  </a:cubicBezTo>
                  <a:cubicBezTo>
                    <a:pt x="271" y="181"/>
                    <a:pt x="271" y="181"/>
                    <a:pt x="271" y="181"/>
                  </a:cubicBezTo>
                  <a:cubicBezTo>
                    <a:pt x="361" y="181"/>
                    <a:pt x="361" y="181"/>
                    <a:pt x="361" y="181"/>
                  </a:cubicBezTo>
                  <a:cubicBezTo>
                    <a:pt x="361" y="362"/>
                    <a:pt x="361" y="362"/>
                    <a:pt x="361" y="362"/>
                  </a:cubicBezTo>
                  <a:cubicBezTo>
                    <a:pt x="903" y="362"/>
                    <a:pt x="903" y="362"/>
                    <a:pt x="903" y="362"/>
                  </a:cubicBezTo>
                  <a:lnTo>
                    <a:pt x="903" y="181"/>
                  </a:lnTo>
                  <a:close/>
                  <a:moveTo>
                    <a:pt x="813" y="271"/>
                  </a:moveTo>
                  <a:cubicBezTo>
                    <a:pt x="451" y="271"/>
                    <a:pt x="451" y="271"/>
                    <a:pt x="451" y="271"/>
                  </a:cubicBezTo>
                  <a:cubicBezTo>
                    <a:pt x="451" y="181"/>
                    <a:pt x="451" y="181"/>
                    <a:pt x="451" y="181"/>
                  </a:cubicBezTo>
                  <a:cubicBezTo>
                    <a:pt x="542" y="181"/>
                    <a:pt x="542" y="181"/>
                    <a:pt x="542" y="181"/>
                  </a:cubicBezTo>
                  <a:cubicBezTo>
                    <a:pt x="542" y="136"/>
                    <a:pt x="542" y="136"/>
                    <a:pt x="542" y="136"/>
                  </a:cubicBezTo>
                  <a:cubicBezTo>
                    <a:pt x="542" y="111"/>
                    <a:pt x="562" y="90"/>
                    <a:pt x="587" y="90"/>
                  </a:cubicBezTo>
                  <a:cubicBezTo>
                    <a:pt x="677" y="90"/>
                    <a:pt x="677" y="90"/>
                    <a:pt x="677" y="90"/>
                  </a:cubicBezTo>
                  <a:cubicBezTo>
                    <a:pt x="702" y="90"/>
                    <a:pt x="722" y="111"/>
                    <a:pt x="722" y="136"/>
                  </a:cubicBezTo>
                  <a:cubicBezTo>
                    <a:pt x="722" y="181"/>
                    <a:pt x="722" y="181"/>
                    <a:pt x="722" y="181"/>
                  </a:cubicBezTo>
                  <a:cubicBezTo>
                    <a:pt x="813" y="181"/>
                    <a:pt x="813" y="181"/>
                    <a:pt x="813" y="181"/>
                  </a:cubicBezTo>
                  <a:lnTo>
                    <a:pt x="813" y="271"/>
                  </a:lnTo>
                  <a:close/>
                  <a:moveTo>
                    <a:pt x="361" y="452"/>
                  </a:moveTo>
                  <a:cubicBezTo>
                    <a:pt x="768" y="452"/>
                    <a:pt x="768" y="452"/>
                    <a:pt x="768" y="452"/>
                  </a:cubicBezTo>
                  <a:cubicBezTo>
                    <a:pt x="768" y="542"/>
                    <a:pt x="768" y="542"/>
                    <a:pt x="768" y="542"/>
                  </a:cubicBezTo>
                  <a:cubicBezTo>
                    <a:pt x="361" y="542"/>
                    <a:pt x="361" y="542"/>
                    <a:pt x="361" y="542"/>
                  </a:cubicBezTo>
                  <a:lnTo>
                    <a:pt x="361" y="452"/>
                  </a:lnTo>
                  <a:close/>
                  <a:moveTo>
                    <a:pt x="677" y="723"/>
                  </a:moveTo>
                  <a:cubicBezTo>
                    <a:pt x="361" y="723"/>
                    <a:pt x="361" y="723"/>
                    <a:pt x="361" y="723"/>
                  </a:cubicBezTo>
                  <a:cubicBezTo>
                    <a:pt x="361" y="633"/>
                    <a:pt x="361" y="633"/>
                    <a:pt x="361" y="633"/>
                  </a:cubicBezTo>
                  <a:cubicBezTo>
                    <a:pt x="677" y="633"/>
                    <a:pt x="677" y="633"/>
                    <a:pt x="677" y="633"/>
                  </a:cubicBezTo>
                  <a:lnTo>
                    <a:pt x="677" y="723"/>
                  </a:lnTo>
                  <a:close/>
                  <a:moveTo>
                    <a:pt x="813" y="904"/>
                  </a:moveTo>
                  <a:cubicBezTo>
                    <a:pt x="813" y="994"/>
                    <a:pt x="813" y="994"/>
                    <a:pt x="813" y="994"/>
                  </a:cubicBezTo>
                  <a:cubicBezTo>
                    <a:pt x="903" y="994"/>
                    <a:pt x="903" y="994"/>
                    <a:pt x="903" y="994"/>
                  </a:cubicBezTo>
                  <a:cubicBezTo>
                    <a:pt x="903" y="1084"/>
                    <a:pt x="903" y="1084"/>
                    <a:pt x="903" y="1084"/>
                  </a:cubicBezTo>
                  <a:cubicBezTo>
                    <a:pt x="813" y="1084"/>
                    <a:pt x="813" y="1084"/>
                    <a:pt x="813" y="1084"/>
                  </a:cubicBezTo>
                  <a:cubicBezTo>
                    <a:pt x="813" y="1175"/>
                    <a:pt x="813" y="1175"/>
                    <a:pt x="813" y="1175"/>
                  </a:cubicBezTo>
                  <a:cubicBezTo>
                    <a:pt x="722" y="1175"/>
                    <a:pt x="722" y="1175"/>
                    <a:pt x="722" y="1175"/>
                  </a:cubicBezTo>
                  <a:cubicBezTo>
                    <a:pt x="722" y="1084"/>
                    <a:pt x="722" y="1084"/>
                    <a:pt x="722" y="1084"/>
                  </a:cubicBezTo>
                  <a:cubicBezTo>
                    <a:pt x="632" y="1084"/>
                    <a:pt x="632" y="1084"/>
                    <a:pt x="632" y="1084"/>
                  </a:cubicBezTo>
                  <a:cubicBezTo>
                    <a:pt x="632" y="994"/>
                    <a:pt x="632" y="994"/>
                    <a:pt x="632" y="994"/>
                  </a:cubicBezTo>
                  <a:cubicBezTo>
                    <a:pt x="722" y="994"/>
                    <a:pt x="722" y="994"/>
                    <a:pt x="722" y="994"/>
                  </a:cubicBezTo>
                  <a:cubicBezTo>
                    <a:pt x="722" y="904"/>
                    <a:pt x="722" y="904"/>
                    <a:pt x="722" y="904"/>
                  </a:cubicBezTo>
                  <a:lnTo>
                    <a:pt x="813" y="90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0"/>
            <p:cNvSpPr>
              <a:spLocks noEditPoints="1"/>
            </p:cNvSpPr>
            <p:nvPr/>
          </p:nvSpPr>
          <p:spPr bwMode="auto">
            <a:xfrm>
              <a:off x="13000710" y="5385954"/>
              <a:ext cx="677954" cy="768328"/>
            </a:xfrm>
            <a:custGeom>
              <a:avLst/>
              <a:gdLst>
                <a:gd name="T0" fmla="*/ 0 w 1355"/>
                <a:gd name="T1" fmla="*/ 1536 h 1536"/>
                <a:gd name="T2" fmla="*/ 1355 w 1355"/>
                <a:gd name="T3" fmla="*/ 1536 h 1536"/>
                <a:gd name="T4" fmla="*/ 1355 w 1355"/>
                <a:gd name="T5" fmla="*/ 0 h 1536"/>
                <a:gd name="T6" fmla="*/ 0 w 1355"/>
                <a:gd name="T7" fmla="*/ 0 h 1536"/>
                <a:gd name="T8" fmla="*/ 0 w 1355"/>
                <a:gd name="T9" fmla="*/ 1536 h 1536"/>
                <a:gd name="T10" fmla="*/ 633 w 1355"/>
                <a:gd name="T11" fmla="*/ 1445 h 1536"/>
                <a:gd name="T12" fmla="*/ 452 w 1355"/>
                <a:gd name="T13" fmla="*/ 1445 h 1536"/>
                <a:gd name="T14" fmla="*/ 452 w 1355"/>
                <a:gd name="T15" fmla="*/ 1127 h 1536"/>
                <a:gd name="T16" fmla="*/ 633 w 1355"/>
                <a:gd name="T17" fmla="*/ 1036 h 1536"/>
                <a:gd name="T18" fmla="*/ 633 w 1355"/>
                <a:gd name="T19" fmla="*/ 1445 h 1536"/>
                <a:gd name="T20" fmla="*/ 90 w 1355"/>
                <a:gd name="T21" fmla="*/ 90 h 1536"/>
                <a:gd name="T22" fmla="*/ 1265 w 1355"/>
                <a:gd name="T23" fmla="*/ 90 h 1536"/>
                <a:gd name="T24" fmla="*/ 1265 w 1355"/>
                <a:gd name="T25" fmla="*/ 1445 h 1536"/>
                <a:gd name="T26" fmla="*/ 723 w 1355"/>
                <a:gd name="T27" fmla="*/ 1445 h 1536"/>
                <a:gd name="T28" fmla="*/ 723 w 1355"/>
                <a:gd name="T29" fmla="*/ 890 h 1536"/>
                <a:gd name="T30" fmla="*/ 362 w 1355"/>
                <a:gd name="T31" fmla="*/ 1071 h 1536"/>
                <a:gd name="T32" fmla="*/ 362 w 1355"/>
                <a:gd name="T33" fmla="*/ 1445 h 1536"/>
                <a:gd name="T34" fmla="*/ 90 w 1355"/>
                <a:gd name="T35" fmla="*/ 1445 h 1536"/>
                <a:gd name="T36" fmla="*/ 90 w 1355"/>
                <a:gd name="T37" fmla="*/ 90 h 1536"/>
                <a:gd name="T38" fmla="*/ 362 w 1355"/>
                <a:gd name="T39" fmla="*/ 976 h 1536"/>
                <a:gd name="T40" fmla="*/ 723 w 1355"/>
                <a:gd name="T41" fmla="*/ 795 h 1536"/>
                <a:gd name="T42" fmla="*/ 723 w 1355"/>
                <a:gd name="T43" fmla="*/ 586 h 1536"/>
                <a:gd name="T44" fmla="*/ 904 w 1355"/>
                <a:gd name="T45" fmla="*/ 384 h 1536"/>
                <a:gd name="T46" fmla="*/ 700 w 1355"/>
                <a:gd name="T47" fmla="*/ 180 h 1536"/>
                <a:gd name="T48" fmla="*/ 690 w 1355"/>
                <a:gd name="T49" fmla="*/ 180 h 1536"/>
                <a:gd name="T50" fmla="*/ 560 w 1355"/>
                <a:gd name="T51" fmla="*/ 227 h 1536"/>
                <a:gd name="T52" fmla="*/ 542 w 1355"/>
                <a:gd name="T53" fmla="*/ 242 h 1536"/>
                <a:gd name="T54" fmla="*/ 525 w 1355"/>
                <a:gd name="T55" fmla="*/ 227 h 1536"/>
                <a:gd name="T56" fmla="*/ 395 w 1355"/>
                <a:gd name="T57" fmla="*/ 180 h 1536"/>
                <a:gd name="T58" fmla="*/ 384 w 1355"/>
                <a:gd name="T59" fmla="*/ 180 h 1536"/>
                <a:gd name="T60" fmla="*/ 181 w 1355"/>
                <a:gd name="T61" fmla="*/ 384 h 1536"/>
                <a:gd name="T62" fmla="*/ 362 w 1355"/>
                <a:gd name="T63" fmla="*/ 586 h 1536"/>
                <a:gd name="T64" fmla="*/ 362 w 1355"/>
                <a:gd name="T65" fmla="*/ 976 h 1536"/>
                <a:gd name="T66" fmla="*/ 271 w 1355"/>
                <a:gd name="T67" fmla="*/ 384 h 1536"/>
                <a:gd name="T68" fmla="*/ 384 w 1355"/>
                <a:gd name="T69" fmla="*/ 271 h 1536"/>
                <a:gd name="T70" fmla="*/ 395 w 1355"/>
                <a:gd name="T71" fmla="*/ 271 h 1536"/>
                <a:gd name="T72" fmla="*/ 467 w 1355"/>
                <a:gd name="T73" fmla="*/ 297 h 1536"/>
                <a:gd name="T74" fmla="*/ 542 w 1355"/>
                <a:gd name="T75" fmla="*/ 360 h 1536"/>
                <a:gd name="T76" fmla="*/ 618 w 1355"/>
                <a:gd name="T77" fmla="*/ 297 h 1536"/>
                <a:gd name="T78" fmla="*/ 690 w 1355"/>
                <a:gd name="T79" fmla="*/ 271 h 1536"/>
                <a:gd name="T80" fmla="*/ 700 w 1355"/>
                <a:gd name="T81" fmla="*/ 271 h 1536"/>
                <a:gd name="T82" fmla="*/ 813 w 1355"/>
                <a:gd name="T83" fmla="*/ 384 h 1536"/>
                <a:gd name="T84" fmla="*/ 700 w 1355"/>
                <a:gd name="T85" fmla="*/ 496 h 1536"/>
                <a:gd name="T86" fmla="*/ 633 w 1355"/>
                <a:gd name="T87" fmla="*/ 496 h 1536"/>
                <a:gd name="T88" fmla="*/ 633 w 1355"/>
                <a:gd name="T89" fmla="*/ 740 h 1536"/>
                <a:gd name="T90" fmla="*/ 452 w 1355"/>
                <a:gd name="T91" fmla="*/ 830 h 1536"/>
                <a:gd name="T92" fmla="*/ 452 w 1355"/>
                <a:gd name="T93" fmla="*/ 496 h 1536"/>
                <a:gd name="T94" fmla="*/ 384 w 1355"/>
                <a:gd name="T95" fmla="*/ 496 h 1536"/>
                <a:gd name="T96" fmla="*/ 271 w 1355"/>
                <a:gd name="T97" fmla="*/ 384 h 1536"/>
                <a:gd name="T98" fmla="*/ 904 w 1355"/>
                <a:gd name="T99" fmla="*/ 1084 h 1536"/>
                <a:gd name="T100" fmla="*/ 1175 w 1355"/>
                <a:gd name="T101" fmla="*/ 1084 h 1536"/>
                <a:gd name="T102" fmla="*/ 1175 w 1355"/>
                <a:gd name="T103" fmla="*/ 1174 h 1536"/>
                <a:gd name="T104" fmla="*/ 904 w 1355"/>
                <a:gd name="T105" fmla="*/ 1174 h 1536"/>
                <a:gd name="T106" fmla="*/ 904 w 1355"/>
                <a:gd name="T107" fmla="*/ 1084 h 1536"/>
                <a:gd name="T108" fmla="*/ 994 w 1355"/>
                <a:gd name="T109" fmla="*/ 1265 h 1536"/>
                <a:gd name="T110" fmla="*/ 1175 w 1355"/>
                <a:gd name="T111" fmla="*/ 1265 h 1536"/>
                <a:gd name="T112" fmla="*/ 1175 w 1355"/>
                <a:gd name="T113" fmla="*/ 1355 h 1536"/>
                <a:gd name="T114" fmla="*/ 994 w 1355"/>
                <a:gd name="T115" fmla="*/ 1355 h 1536"/>
                <a:gd name="T116" fmla="*/ 994 w 1355"/>
                <a:gd name="T117" fmla="*/ 1265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55" h="1536">
                  <a:moveTo>
                    <a:pt x="0" y="1536"/>
                  </a:moveTo>
                  <a:cubicBezTo>
                    <a:pt x="1355" y="1536"/>
                    <a:pt x="1355" y="1536"/>
                    <a:pt x="1355" y="1536"/>
                  </a:cubicBezTo>
                  <a:cubicBezTo>
                    <a:pt x="1355" y="0"/>
                    <a:pt x="1355" y="0"/>
                    <a:pt x="135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536"/>
                  </a:lnTo>
                  <a:close/>
                  <a:moveTo>
                    <a:pt x="633" y="1445"/>
                  </a:moveTo>
                  <a:cubicBezTo>
                    <a:pt x="452" y="1445"/>
                    <a:pt x="452" y="1445"/>
                    <a:pt x="452" y="1445"/>
                  </a:cubicBezTo>
                  <a:cubicBezTo>
                    <a:pt x="452" y="1127"/>
                    <a:pt x="452" y="1127"/>
                    <a:pt x="452" y="1127"/>
                  </a:cubicBezTo>
                  <a:cubicBezTo>
                    <a:pt x="633" y="1036"/>
                    <a:pt x="633" y="1036"/>
                    <a:pt x="633" y="1036"/>
                  </a:cubicBezTo>
                  <a:lnTo>
                    <a:pt x="633" y="1445"/>
                  </a:lnTo>
                  <a:close/>
                  <a:moveTo>
                    <a:pt x="90" y="90"/>
                  </a:moveTo>
                  <a:cubicBezTo>
                    <a:pt x="1265" y="90"/>
                    <a:pt x="1265" y="90"/>
                    <a:pt x="1265" y="90"/>
                  </a:cubicBezTo>
                  <a:cubicBezTo>
                    <a:pt x="1265" y="1445"/>
                    <a:pt x="1265" y="1445"/>
                    <a:pt x="1265" y="1445"/>
                  </a:cubicBezTo>
                  <a:cubicBezTo>
                    <a:pt x="723" y="1445"/>
                    <a:pt x="723" y="1445"/>
                    <a:pt x="723" y="1445"/>
                  </a:cubicBezTo>
                  <a:cubicBezTo>
                    <a:pt x="723" y="890"/>
                    <a:pt x="723" y="890"/>
                    <a:pt x="723" y="890"/>
                  </a:cubicBezTo>
                  <a:cubicBezTo>
                    <a:pt x="362" y="1071"/>
                    <a:pt x="362" y="1071"/>
                    <a:pt x="362" y="1071"/>
                  </a:cubicBezTo>
                  <a:cubicBezTo>
                    <a:pt x="362" y="1445"/>
                    <a:pt x="362" y="1445"/>
                    <a:pt x="362" y="1445"/>
                  </a:cubicBezTo>
                  <a:cubicBezTo>
                    <a:pt x="90" y="1445"/>
                    <a:pt x="90" y="1445"/>
                    <a:pt x="90" y="1445"/>
                  </a:cubicBezTo>
                  <a:lnTo>
                    <a:pt x="90" y="90"/>
                  </a:lnTo>
                  <a:close/>
                  <a:moveTo>
                    <a:pt x="362" y="976"/>
                  </a:moveTo>
                  <a:cubicBezTo>
                    <a:pt x="723" y="795"/>
                    <a:pt x="723" y="795"/>
                    <a:pt x="723" y="795"/>
                  </a:cubicBezTo>
                  <a:cubicBezTo>
                    <a:pt x="723" y="586"/>
                    <a:pt x="723" y="586"/>
                    <a:pt x="723" y="586"/>
                  </a:cubicBezTo>
                  <a:cubicBezTo>
                    <a:pt x="824" y="574"/>
                    <a:pt x="904" y="488"/>
                    <a:pt x="904" y="384"/>
                  </a:cubicBezTo>
                  <a:cubicBezTo>
                    <a:pt x="904" y="271"/>
                    <a:pt x="812" y="180"/>
                    <a:pt x="700" y="180"/>
                  </a:cubicBezTo>
                  <a:cubicBezTo>
                    <a:pt x="690" y="180"/>
                    <a:pt x="690" y="180"/>
                    <a:pt x="690" y="180"/>
                  </a:cubicBezTo>
                  <a:cubicBezTo>
                    <a:pt x="642" y="180"/>
                    <a:pt x="596" y="197"/>
                    <a:pt x="560" y="227"/>
                  </a:cubicBezTo>
                  <a:cubicBezTo>
                    <a:pt x="542" y="242"/>
                    <a:pt x="542" y="242"/>
                    <a:pt x="542" y="242"/>
                  </a:cubicBezTo>
                  <a:cubicBezTo>
                    <a:pt x="525" y="227"/>
                    <a:pt x="525" y="227"/>
                    <a:pt x="525" y="227"/>
                  </a:cubicBezTo>
                  <a:cubicBezTo>
                    <a:pt x="488" y="197"/>
                    <a:pt x="442" y="180"/>
                    <a:pt x="395" y="180"/>
                  </a:cubicBezTo>
                  <a:cubicBezTo>
                    <a:pt x="384" y="180"/>
                    <a:pt x="384" y="180"/>
                    <a:pt x="384" y="180"/>
                  </a:cubicBezTo>
                  <a:cubicBezTo>
                    <a:pt x="272" y="180"/>
                    <a:pt x="181" y="271"/>
                    <a:pt x="181" y="384"/>
                  </a:cubicBezTo>
                  <a:cubicBezTo>
                    <a:pt x="181" y="488"/>
                    <a:pt x="260" y="574"/>
                    <a:pt x="362" y="586"/>
                  </a:cubicBezTo>
                  <a:lnTo>
                    <a:pt x="362" y="976"/>
                  </a:lnTo>
                  <a:close/>
                  <a:moveTo>
                    <a:pt x="271" y="384"/>
                  </a:moveTo>
                  <a:cubicBezTo>
                    <a:pt x="271" y="321"/>
                    <a:pt x="322" y="271"/>
                    <a:pt x="384" y="271"/>
                  </a:cubicBezTo>
                  <a:cubicBezTo>
                    <a:pt x="395" y="271"/>
                    <a:pt x="395" y="271"/>
                    <a:pt x="395" y="271"/>
                  </a:cubicBezTo>
                  <a:cubicBezTo>
                    <a:pt x="421" y="271"/>
                    <a:pt x="447" y="280"/>
                    <a:pt x="467" y="297"/>
                  </a:cubicBezTo>
                  <a:cubicBezTo>
                    <a:pt x="542" y="360"/>
                    <a:pt x="542" y="360"/>
                    <a:pt x="542" y="360"/>
                  </a:cubicBezTo>
                  <a:cubicBezTo>
                    <a:pt x="618" y="297"/>
                    <a:pt x="618" y="297"/>
                    <a:pt x="618" y="297"/>
                  </a:cubicBezTo>
                  <a:cubicBezTo>
                    <a:pt x="638" y="280"/>
                    <a:pt x="663" y="271"/>
                    <a:pt x="690" y="271"/>
                  </a:cubicBezTo>
                  <a:cubicBezTo>
                    <a:pt x="700" y="271"/>
                    <a:pt x="700" y="271"/>
                    <a:pt x="700" y="271"/>
                  </a:cubicBezTo>
                  <a:cubicBezTo>
                    <a:pt x="763" y="271"/>
                    <a:pt x="813" y="321"/>
                    <a:pt x="813" y="384"/>
                  </a:cubicBezTo>
                  <a:cubicBezTo>
                    <a:pt x="813" y="446"/>
                    <a:pt x="763" y="496"/>
                    <a:pt x="700" y="496"/>
                  </a:cubicBezTo>
                  <a:cubicBezTo>
                    <a:pt x="633" y="496"/>
                    <a:pt x="633" y="496"/>
                    <a:pt x="633" y="496"/>
                  </a:cubicBezTo>
                  <a:cubicBezTo>
                    <a:pt x="633" y="740"/>
                    <a:pt x="633" y="740"/>
                    <a:pt x="633" y="740"/>
                  </a:cubicBezTo>
                  <a:cubicBezTo>
                    <a:pt x="452" y="830"/>
                    <a:pt x="452" y="830"/>
                    <a:pt x="452" y="830"/>
                  </a:cubicBezTo>
                  <a:cubicBezTo>
                    <a:pt x="452" y="496"/>
                    <a:pt x="452" y="496"/>
                    <a:pt x="452" y="496"/>
                  </a:cubicBezTo>
                  <a:cubicBezTo>
                    <a:pt x="384" y="496"/>
                    <a:pt x="384" y="496"/>
                    <a:pt x="384" y="496"/>
                  </a:cubicBezTo>
                  <a:cubicBezTo>
                    <a:pt x="322" y="496"/>
                    <a:pt x="271" y="446"/>
                    <a:pt x="271" y="384"/>
                  </a:cubicBezTo>
                  <a:close/>
                  <a:moveTo>
                    <a:pt x="904" y="1084"/>
                  </a:moveTo>
                  <a:cubicBezTo>
                    <a:pt x="1175" y="1084"/>
                    <a:pt x="1175" y="1084"/>
                    <a:pt x="1175" y="1084"/>
                  </a:cubicBezTo>
                  <a:cubicBezTo>
                    <a:pt x="1175" y="1174"/>
                    <a:pt x="1175" y="1174"/>
                    <a:pt x="1175" y="1174"/>
                  </a:cubicBezTo>
                  <a:cubicBezTo>
                    <a:pt x="904" y="1174"/>
                    <a:pt x="904" y="1174"/>
                    <a:pt x="904" y="1174"/>
                  </a:cubicBezTo>
                  <a:lnTo>
                    <a:pt x="904" y="1084"/>
                  </a:lnTo>
                  <a:close/>
                  <a:moveTo>
                    <a:pt x="994" y="1265"/>
                  </a:moveTo>
                  <a:cubicBezTo>
                    <a:pt x="1175" y="1265"/>
                    <a:pt x="1175" y="1265"/>
                    <a:pt x="1175" y="1265"/>
                  </a:cubicBezTo>
                  <a:cubicBezTo>
                    <a:pt x="1175" y="1355"/>
                    <a:pt x="1175" y="1355"/>
                    <a:pt x="1175" y="1355"/>
                  </a:cubicBezTo>
                  <a:cubicBezTo>
                    <a:pt x="994" y="1355"/>
                    <a:pt x="994" y="1355"/>
                    <a:pt x="994" y="1355"/>
                  </a:cubicBezTo>
                  <a:lnTo>
                    <a:pt x="994" y="126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1"/>
            <p:cNvSpPr>
              <a:spLocks noEditPoints="1"/>
            </p:cNvSpPr>
            <p:nvPr/>
          </p:nvSpPr>
          <p:spPr bwMode="auto">
            <a:xfrm>
              <a:off x="15210602" y="5385954"/>
              <a:ext cx="745964" cy="768328"/>
            </a:xfrm>
            <a:custGeom>
              <a:avLst/>
              <a:gdLst>
                <a:gd name="T0" fmla="*/ 497 w 1491"/>
                <a:gd name="T1" fmla="*/ 271 h 1536"/>
                <a:gd name="T2" fmla="*/ 587 w 1491"/>
                <a:gd name="T3" fmla="*/ 181 h 1536"/>
                <a:gd name="T4" fmla="*/ 181 w 1491"/>
                <a:gd name="T5" fmla="*/ 1145 h 1536"/>
                <a:gd name="T6" fmla="*/ 0 w 1491"/>
                <a:gd name="T7" fmla="*/ 237 h 1536"/>
                <a:gd name="T8" fmla="*/ 847 w 1491"/>
                <a:gd name="T9" fmla="*/ 0 h 1536"/>
                <a:gd name="T10" fmla="*/ 1084 w 1491"/>
                <a:gd name="T11" fmla="*/ 919 h 1536"/>
                <a:gd name="T12" fmla="*/ 904 w 1491"/>
                <a:gd name="T13" fmla="*/ 1265 h 1536"/>
                <a:gd name="T14" fmla="*/ 949 w 1491"/>
                <a:gd name="T15" fmla="*/ 1355 h 1536"/>
                <a:gd name="T16" fmla="*/ 768 w 1491"/>
                <a:gd name="T17" fmla="*/ 1265 h 1536"/>
                <a:gd name="T18" fmla="*/ 813 w 1491"/>
                <a:gd name="T19" fmla="*/ 1175 h 1536"/>
                <a:gd name="T20" fmla="*/ 678 w 1491"/>
                <a:gd name="T21" fmla="*/ 1265 h 1536"/>
                <a:gd name="T22" fmla="*/ 587 w 1491"/>
                <a:gd name="T23" fmla="*/ 1355 h 1536"/>
                <a:gd name="T24" fmla="*/ 1078 w 1491"/>
                <a:gd name="T25" fmla="*/ 1446 h 1536"/>
                <a:gd name="T26" fmla="*/ 1310 w 1491"/>
                <a:gd name="T27" fmla="*/ 542 h 1536"/>
                <a:gd name="T28" fmla="*/ 1220 w 1491"/>
                <a:gd name="T29" fmla="*/ 181 h 1536"/>
                <a:gd name="T30" fmla="*/ 1310 w 1491"/>
                <a:gd name="T31" fmla="*/ 0 h 1536"/>
                <a:gd name="T32" fmla="*/ 1400 w 1491"/>
                <a:gd name="T33" fmla="*/ 181 h 1536"/>
                <a:gd name="T34" fmla="*/ 1491 w 1491"/>
                <a:gd name="T35" fmla="*/ 542 h 1536"/>
                <a:gd name="T36" fmla="*/ 1400 w 1491"/>
                <a:gd name="T37" fmla="*/ 1214 h 1536"/>
                <a:gd name="T38" fmla="*/ 678 w 1491"/>
                <a:gd name="T39" fmla="*/ 1536 h 1536"/>
                <a:gd name="T40" fmla="*/ 497 w 1491"/>
                <a:gd name="T41" fmla="*/ 1265 h 1536"/>
                <a:gd name="T42" fmla="*/ 407 w 1491"/>
                <a:gd name="T43" fmla="*/ 1175 h 1536"/>
                <a:gd name="T44" fmla="*/ 271 w 1491"/>
                <a:gd name="T45" fmla="*/ 1265 h 1536"/>
                <a:gd name="T46" fmla="*/ 316 w 1491"/>
                <a:gd name="T47" fmla="*/ 1355 h 1536"/>
                <a:gd name="T48" fmla="*/ 136 w 1491"/>
                <a:gd name="T49" fmla="*/ 1265 h 1536"/>
                <a:gd name="T50" fmla="*/ 181 w 1491"/>
                <a:gd name="T51" fmla="*/ 1145 h 1536"/>
                <a:gd name="T52" fmla="*/ 1400 w 1491"/>
                <a:gd name="T53" fmla="*/ 452 h 1536"/>
                <a:gd name="T54" fmla="*/ 1310 w 1491"/>
                <a:gd name="T55" fmla="*/ 271 h 1536"/>
                <a:gd name="T56" fmla="*/ 813 w 1491"/>
                <a:gd name="T57" fmla="*/ 585 h 1536"/>
                <a:gd name="T58" fmla="*/ 404 w 1491"/>
                <a:gd name="T59" fmla="*/ 452 h 1536"/>
                <a:gd name="T60" fmla="*/ 271 w 1491"/>
                <a:gd name="T61" fmla="*/ 1084 h 1536"/>
                <a:gd name="T62" fmla="*/ 497 w 1491"/>
                <a:gd name="T63" fmla="*/ 1175 h 1536"/>
                <a:gd name="T64" fmla="*/ 587 w 1491"/>
                <a:gd name="T65" fmla="*/ 1084 h 1536"/>
                <a:gd name="T66" fmla="*/ 813 w 1491"/>
                <a:gd name="T67" fmla="*/ 585 h 1536"/>
                <a:gd name="T68" fmla="*/ 181 w 1491"/>
                <a:gd name="T69" fmla="*/ 585 h 1536"/>
                <a:gd name="T70" fmla="*/ 680 w 1491"/>
                <a:gd name="T71" fmla="*/ 361 h 1536"/>
                <a:gd name="T72" fmla="*/ 904 w 1491"/>
                <a:gd name="T73" fmla="*/ 1001 h 1536"/>
                <a:gd name="T74" fmla="*/ 994 w 1491"/>
                <a:gd name="T75" fmla="*/ 237 h 1536"/>
                <a:gd name="T76" fmla="*/ 237 w 1491"/>
                <a:gd name="T77" fmla="*/ 90 h 1536"/>
                <a:gd name="T78" fmla="*/ 90 w 1491"/>
                <a:gd name="T79" fmla="*/ 888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91" h="1536">
                  <a:moveTo>
                    <a:pt x="587" y="271"/>
                  </a:moveTo>
                  <a:cubicBezTo>
                    <a:pt x="497" y="271"/>
                    <a:pt x="497" y="271"/>
                    <a:pt x="497" y="271"/>
                  </a:cubicBezTo>
                  <a:cubicBezTo>
                    <a:pt x="497" y="181"/>
                    <a:pt x="497" y="181"/>
                    <a:pt x="497" y="181"/>
                  </a:cubicBezTo>
                  <a:cubicBezTo>
                    <a:pt x="587" y="181"/>
                    <a:pt x="587" y="181"/>
                    <a:pt x="587" y="181"/>
                  </a:cubicBezTo>
                  <a:lnTo>
                    <a:pt x="587" y="271"/>
                  </a:lnTo>
                  <a:close/>
                  <a:moveTo>
                    <a:pt x="181" y="1145"/>
                  </a:moveTo>
                  <a:cubicBezTo>
                    <a:pt x="0" y="919"/>
                    <a:pt x="0" y="919"/>
                    <a:pt x="0" y="919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106"/>
                    <a:pt x="106" y="0"/>
                    <a:pt x="237" y="0"/>
                  </a:cubicBezTo>
                  <a:cubicBezTo>
                    <a:pt x="847" y="0"/>
                    <a:pt x="847" y="0"/>
                    <a:pt x="847" y="0"/>
                  </a:cubicBezTo>
                  <a:cubicBezTo>
                    <a:pt x="978" y="0"/>
                    <a:pt x="1084" y="106"/>
                    <a:pt x="1084" y="237"/>
                  </a:cubicBezTo>
                  <a:cubicBezTo>
                    <a:pt x="1084" y="919"/>
                    <a:pt x="1084" y="919"/>
                    <a:pt x="1084" y="919"/>
                  </a:cubicBezTo>
                  <a:cubicBezTo>
                    <a:pt x="904" y="1145"/>
                    <a:pt x="904" y="1145"/>
                    <a:pt x="904" y="1145"/>
                  </a:cubicBezTo>
                  <a:cubicBezTo>
                    <a:pt x="904" y="1265"/>
                    <a:pt x="904" y="1265"/>
                    <a:pt x="904" y="1265"/>
                  </a:cubicBezTo>
                  <a:cubicBezTo>
                    <a:pt x="949" y="1265"/>
                    <a:pt x="949" y="1265"/>
                    <a:pt x="949" y="1265"/>
                  </a:cubicBezTo>
                  <a:cubicBezTo>
                    <a:pt x="949" y="1355"/>
                    <a:pt x="949" y="1355"/>
                    <a:pt x="949" y="1355"/>
                  </a:cubicBezTo>
                  <a:cubicBezTo>
                    <a:pt x="768" y="1355"/>
                    <a:pt x="768" y="1355"/>
                    <a:pt x="768" y="1355"/>
                  </a:cubicBezTo>
                  <a:cubicBezTo>
                    <a:pt x="768" y="1265"/>
                    <a:pt x="768" y="1265"/>
                    <a:pt x="768" y="1265"/>
                  </a:cubicBezTo>
                  <a:cubicBezTo>
                    <a:pt x="813" y="1265"/>
                    <a:pt x="813" y="1265"/>
                    <a:pt x="813" y="1265"/>
                  </a:cubicBezTo>
                  <a:cubicBezTo>
                    <a:pt x="813" y="1175"/>
                    <a:pt x="813" y="1175"/>
                    <a:pt x="813" y="1175"/>
                  </a:cubicBezTo>
                  <a:cubicBezTo>
                    <a:pt x="678" y="1175"/>
                    <a:pt x="678" y="1175"/>
                    <a:pt x="678" y="1175"/>
                  </a:cubicBezTo>
                  <a:cubicBezTo>
                    <a:pt x="678" y="1265"/>
                    <a:pt x="678" y="1265"/>
                    <a:pt x="678" y="1265"/>
                  </a:cubicBezTo>
                  <a:cubicBezTo>
                    <a:pt x="587" y="1265"/>
                    <a:pt x="587" y="1265"/>
                    <a:pt x="587" y="1265"/>
                  </a:cubicBezTo>
                  <a:cubicBezTo>
                    <a:pt x="587" y="1355"/>
                    <a:pt x="587" y="1355"/>
                    <a:pt x="587" y="1355"/>
                  </a:cubicBezTo>
                  <a:cubicBezTo>
                    <a:pt x="587" y="1405"/>
                    <a:pt x="628" y="1446"/>
                    <a:pt x="678" y="1446"/>
                  </a:cubicBezTo>
                  <a:cubicBezTo>
                    <a:pt x="1078" y="1446"/>
                    <a:pt x="1078" y="1446"/>
                    <a:pt x="1078" y="1446"/>
                  </a:cubicBezTo>
                  <a:cubicBezTo>
                    <a:pt x="1206" y="1446"/>
                    <a:pt x="1310" y="1342"/>
                    <a:pt x="1310" y="1214"/>
                  </a:cubicBezTo>
                  <a:cubicBezTo>
                    <a:pt x="1310" y="542"/>
                    <a:pt x="1310" y="542"/>
                    <a:pt x="1310" y="542"/>
                  </a:cubicBezTo>
                  <a:cubicBezTo>
                    <a:pt x="1220" y="542"/>
                    <a:pt x="1220" y="542"/>
                    <a:pt x="1220" y="542"/>
                  </a:cubicBezTo>
                  <a:cubicBezTo>
                    <a:pt x="1220" y="181"/>
                    <a:pt x="1220" y="181"/>
                    <a:pt x="1220" y="181"/>
                  </a:cubicBezTo>
                  <a:cubicBezTo>
                    <a:pt x="1310" y="181"/>
                    <a:pt x="1310" y="181"/>
                    <a:pt x="1310" y="181"/>
                  </a:cubicBezTo>
                  <a:cubicBezTo>
                    <a:pt x="1310" y="0"/>
                    <a:pt x="1310" y="0"/>
                    <a:pt x="1310" y="0"/>
                  </a:cubicBezTo>
                  <a:cubicBezTo>
                    <a:pt x="1400" y="0"/>
                    <a:pt x="1400" y="0"/>
                    <a:pt x="1400" y="0"/>
                  </a:cubicBezTo>
                  <a:cubicBezTo>
                    <a:pt x="1400" y="181"/>
                    <a:pt x="1400" y="181"/>
                    <a:pt x="1400" y="181"/>
                  </a:cubicBezTo>
                  <a:cubicBezTo>
                    <a:pt x="1491" y="181"/>
                    <a:pt x="1491" y="181"/>
                    <a:pt x="1491" y="181"/>
                  </a:cubicBezTo>
                  <a:cubicBezTo>
                    <a:pt x="1491" y="542"/>
                    <a:pt x="1491" y="542"/>
                    <a:pt x="1491" y="542"/>
                  </a:cubicBezTo>
                  <a:cubicBezTo>
                    <a:pt x="1400" y="542"/>
                    <a:pt x="1400" y="542"/>
                    <a:pt x="1400" y="542"/>
                  </a:cubicBezTo>
                  <a:cubicBezTo>
                    <a:pt x="1400" y="1214"/>
                    <a:pt x="1400" y="1214"/>
                    <a:pt x="1400" y="1214"/>
                  </a:cubicBezTo>
                  <a:cubicBezTo>
                    <a:pt x="1400" y="1391"/>
                    <a:pt x="1256" y="1536"/>
                    <a:pt x="1078" y="1536"/>
                  </a:cubicBezTo>
                  <a:cubicBezTo>
                    <a:pt x="678" y="1536"/>
                    <a:pt x="678" y="1536"/>
                    <a:pt x="678" y="1536"/>
                  </a:cubicBezTo>
                  <a:cubicBezTo>
                    <a:pt x="578" y="1536"/>
                    <a:pt x="497" y="1455"/>
                    <a:pt x="497" y="1355"/>
                  </a:cubicBezTo>
                  <a:cubicBezTo>
                    <a:pt x="497" y="1265"/>
                    <a:pt x="497" y="1265"/>
                    <a:pt x="497" y="1265"/>
                  </a:cubicBezTo>
                  <a:cubicBezTo>
                    <a:pt x="407" y="1265"/>
                    <a:pt x="407" y="1265"/>
                    <a:pt x="407" y="1265"/>
                  </a:cubicBezTo>
                  <a:cubicBezTo>
                    <a:pt x="407" y="1175"/>
                    <a:pt x="407" y="1175"/>
                    <a:pt x="407" y="1175"/>
                  </a:cubicBezTo>
                  <a:cubicBezTo>
                    <a:pt x="271" y="1175"/>
                    <a:pt x="271" y="1175"/>
                    <a:pt x="271" y="1175"/>
                  </a:cubicBezTo>
                  <a:cubicBezTo>
                    <a:pt x="271" y="1265"/>
                    <a:pt x="271" y="1265"/>
                    <a:pt x="271" y="1265"/>
                  </a:cubicBezTo>
                  <a:cubicBezTo>
                    <a:pt x="316" y="1265"/>
                    <a:pt x="316" y="1265"/>
                    <a:pt x="316" y="1265"/>
                  </a:cubicBezTo>
                  <a:cubicBezTo>
                    <a:pt x="316" y="1355"/>
                    <a:pt x="316" y="1355"/>
                    <a:pt x="316" y="1355"/>
                  </a:cubicBezTo>
                  <a:cubicBezTo>
                    <a:pt x="136" y="1355"/>
                    <a:pt x="136" y="1355"/>
                    <a:pt x="136" y="1355"/>
                  </a:cubicBezTo>
                  <a:cubicBezTo>
                    <a:pt x="136" y="1265"/>
                    <a:pt x="136" y="1265"/>
                    <a:pt x="136" y="1265"/>
                  </a:cubicBezTo>
                  <a:cubicBezTo>
                    <a:pt x="181" y="1265"/>
                    <a:pt x="181" y="1265"/>
                    <a:pt x="181" y="1265"/>
                  </a:cubicBezTo>
                  <a:lnTo>
                    <a:pt x="181" y="1145"/>
                  </a:lnTo>
                  <a:close/>
                  <a:moveTo>
                    <a:pt x="1310" y="452"/>
                  </a:moveTo>
                  <a:cubicBezTo>
                    <a:pt x="1400" y="452"/>
                    <a:pt x="1400" y="452"/>
                    <a:pt x="1400" y="452"/>
                  </a:cubicBezTo>
                  <a:cubicBezTo>
                    <a:pt x="1400" y="271"/>
                    <a:pt x="1400" y="271"/>
                    <a:pt x="1400" y="271"/>
                  </a:cubicBezTo>
                  <a:cubicBezTo>
                    <a:pt x="1310" y="271"/>
                    <a:pt x="1310" y="271"/>
                    <a:pt x="1310" y="271"/>
                  </a:cubicBezTo>
                  <a:lnTo>
                    <a:pt x="1310" y="452"/>
                  </a:lnTo>
                  <a:close/>
                  <a:moveTo>
                    <a:pt x="813" y="585"/>
                  </a:moveTo>
                  <a:cubicBezTo>
                    <a:pt x="813" y="511"/>
                    <a:pt x="754" y="452"/>
                    <a:pt x="680" y="452"/>
                  </a:cubicBezTo>
                  <a:cubicBezTo>
                    <a:pt x="404" y="452"/>
                    <a:pt x="404" y="452"/>
                    <a:pt x="404" y="452"/>
                  </a:cubicBezTo>
                  <a:cubicBezTo>
                    <a:pt x="331" y="452"/>
                    <a:pt x="271" y="511"/>
                    <a:pt x="271" y="585"/>
                  </a:cubicBezTo>
                  <a:cubicBezTo>
                    <a:pt x="271" y="1084"/>
                    <a:pt x="271" y="1084"/>
                    <a:pt x="271" y="1084"/>
                  </a:cubicBezTo>
                  <a:cubicBezTo>
                    <a:pt x="497" y="1084"/>
                    <a:pt x="497" y="1084"/>
                    <a:pt x="497" y="1084"/>
                  </a:cubicBezTo>
                  <a:cubicBezTo>
                    <a:pt x="497" y="1175"/>
                    <a:pt x="497" y="1175"/>
                    <a:pt x="497" y="1175"/>
                  </a:cubicBezTo>
                  <a:cubicBezTo>
                    <a:pt x="587" y="1175"/>
                    <a:pt x="587" y="1175"/>
                    <a:pt x="587" y="1175"/>
                  </a:cubicBezTo>
                  <a:cubicBezTo>
                    <a:pt x="587" y="1084"/>
                    <a:pt x="587" y="1084"/>
                    <a:pt x="587" y="1084"/>
                  </a:cubicBezTo>
                  <a:cubicBezTo>
                    <a:pt x="813" y="1084"/>
                    <a:pt x="813" y="1084"/>
                    <a:pt x="813" y="1084"/>
                  </a:cubicBezTo>
                  <a:lnTo>
                    <a:pt x="813" y="585"/>
                  </a:lnTo>
                  <a:close/>
                  <a:moveTo>
                    <a:pt x="181" y="1001"/>
                  </a:moveTo>
                  <a:cubicBezTo>
                    <a:pt x="181" y="585"/>
                    <a:pt x="181" y="585"/>
                    <a:pt x="181" y="585"/>
                  </a:cubicBezTo>
                  <a:cubicBezTo>
                    <a:pt x="181" y="462"/>
                    <a:pt x="281" y="361"/>
                    <a:pt x="404" y="361"/>
                  </a:cubicBezTo>
                  <a:cubicBezTo>
                    <a:pt x="680" y="361"/>
                    <a:pt x="680" y="361"/>
                    <a:pt x="680" y="361"/>
                  </a:cubicBezTo>
                  <a:cubicBezTo>
                    <a:pt x="803" y="361"/>
                    <a:pt x="904" y="462"/>
                    <a:pt x="904" y="585"/>
                  </a:cubicBezTo>
                  <a:cubicBezTo>
                    <a:pt x="904" y="1001"/>
                    <a:pt x="904" y="1001"/>
                    <a:pt x="904" y="1001"/>
                  </a:cubicBezTo>
                  <a:cubicBezTo>
                    <a:pt x="994" y="888"/>
                    <a:pt x="994" y="888"/>
                    <a:pt x="994" y="888"/>
                  </a:cubicBezTo>
                  <a:cubicBezTo>
                    <a:pt x="994" y="237"/>
                    <a:pt x="994" y="237"/>
                    <a:pt x="994" y="237"/>
                  </a:cubicBezTo>
                  <a:cubicBezTo>
                    <a:pt x="994" y="156"/>
                    <a:pt x="928" y="90"/>
                    <a:pt x="847" y="90"/>
                  </a:cubicBezTo>
                  <a:cubicBezTo>
                    <a:pt x="237" y="90"/>
                    <a:pt x="237" y="90"/>
                    <a:pt x="237" y="90"/>
                  </a:cubicBezTo>
                  <a:cubicBezTo>
                    <a:pt x="156" y="90"/>
                    <a:pt x="90" y="156"/>
                    <a:pt x="90" y="237"/>
                  </a:cubicBezTo>
                  <a:cubicBezTo>
                    <a:pt x="90" y="888"/>
                    <a:pt x="90" y="888"/>
                    <a:pt x="90" y="888"/>
                  </a:cubicBezTo>
                  <a:lnTo>
                    <a:pt x="181" y="100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2"/>
            <p:cNvSpPr>
              <a:spLocks noEditPoints="1"/>
            </p:cNvSpPr>
            <p:nvPr/>
          </p:nvSpPr>
          <p:spPr bwMode="auto">
            <a:xfrm>
              <a:off x="17549008" y="5385954"/>
              <a:ext cx="557252" cy="768328"/>
            </a:xfrm>
            <a:custGeom>
              <a:avLst/>
              <a:gdLst>
                <a:gd name="T0" fmla="*/ 77 w 1114"/>
                <a:gd name="T1" fmla="*/ 1488 h 1536"/>
                <a:gd name="T2" fmla="*/ 1114 w 1114"/>
                <a:gd name="T3" fmla="*/ 1536 h 1536"/>
                <a:gd name="T4" fmla="*/ 663 w 1114"/>
                <a:gd name="T5" fmla="*/ 279 h 1536"/>
                <a:gd name="T6" fmla="*/ 421 w 1114"/>
                <a:gd name="T7" fmla="*/ 198 h 1536"/>
                <a:gd name="T8" fmla="*/ 394 w 1114"/>
                <a:gd name="T9" fmla="*/ 64 h 1536"/>
                <a:gd name="T10" fmla="*/ 272 w 1114"/>
                <a:gd name="T11" fmla="*/ 59 h 1536"/>
                <a:gd name="T12" fmla="*/ 0 w 1114"/>
                <a:gd name="T13" fmla="*/ 331 h 1536"/>
                <a:gd name="T14" fmla="*/ 122 w 1114"/>
                <a:gd name="T15" fmla="*/ 337 h 1536"/>
                <a:gd name="T16" fmla="*/ 212 w 1114"/>
                <a:gd name="T17" fmla="*/ 634 h 1536"/>
                <a:gd name="T18" fmla="*/ 302 w 1114"/>
                <a:gd name="T19" fmla="*/ 814 h 1536"/>
                <a:gd name="T20" fmla="*/ 573 w 1114"/>
                <a:gd name="T21" fmla="*/ 634 h 1536"/>
                <a:gd name="T22" fmla="*/ 827 w 1114"/>
                <a:gd name="T23" fmla="*/ 751 h 1536"/>
                <a:gd name="T24" fmla="*/ 212 w 1114"/>
                <a:gd name="T25" fmla="*/ 905 h 1536"/>
                <a:gd name="T26" fmla="*/ 483 w 1114"/>
                <a:gd name="T27" fmla="*/ 995 h 1536"/>
                <a:gd name="T28" fmla="*/ 300 w 1114"/>
                <a:gd name="T29" fmla="*/ 1265 h 1536"/>
                <a:gd name="T30" fmla="*/ 186 w 1114"/>
                <a:gd name="T31" fmla="*/ 273 h 1536"/>
                <a:gd name="T32" fmla="*/ 349 w 1114"/>
                <a:gd name="T33" fmla="*/ 263 h 1536"/>
                <a:gd name="T34" fmla="*/ 483 w 1114"/>
                <a:gd name="T35" fmla="*/ 724 h 1536"/>
                <a:gd name="T36" fmla="*/ 392 w 1114"/>
                <a:gd name="T37" fmla="*/ 634 h 1536"/>
                <a:gd name="T38" fmla="*/ 483 w 1114"/>
                <a:gd name="T39" fmla="*/ 724 h 1536"/>
                <a:gd name="T40" fmla="*/ 302 w 1114"/>
                <a:gd name="T41" fmla="*/ 544 h 1536"/>
                <a:gd name="T42" fmla="*/ 455 w 1114"/>
                <a:gd name="T43" fmla="*/ 288 h 1536"/>
                <a:gd name="T44" fmla="*/ 573 w 1114"/>
                <a:gd name="T45" fmla="*/ 544 h 1536"/>
                <a:gd name="T46" fmla="*/ 829 w 1114"/>
                <a:gd name="T47" fmla="*/ 995 h 1536"/>
                <a:gd name="T48" fmla="*/ 573 w 1114"/>
                <a:gd name="T49" fmla="*/ 1265 h 1536"/>
                <a:gd name="T50" fmla="*/ 919 w 1114"/>
                <a:gd name="T51" fmla="*/ 1356 h 1536"/>
                <a:gd name="T52" fmla="*/ 663 w 1114"/>
                <a:gd name="T53" fmla="*/ 520 h 1536"/>
                <a:gd name="T54" fmla="*/ 1024 w 1114"/>
                <a:gd name="T55" fmla="*/ 642 h 1536"/>
                <a:gd name="T56" fmla="*/ 174 w 1114"/>
                <a:gd name="T57" fmla="*/ 1446 h 1536"/>
                <a:gd name="T58" fmla="*/ 919 w 1114"/>
                <a:gd name="T59" fmla="*/ 1356 h 1536"/>
                <a:gd name="T60" fmla="*/ 753 w 1114"/>
                <a:gd name="T61" fmla="*/ 1085 h 1536"/>
                <a:gd name="T62" fmla="*/ 663 w 1114"/>
                <a:gd name="T63" fmla="*/ 1175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4" h="1536">
                  <a:moveTo>
                    <a:pt x="300" y="1265"/>
                  </a:moveTo>
                  <a:cubicBezTo>
                    <a:pt x="177" y="1265"/>
                    <a:pt x="77" y="1366"/>
                    <a:pt x="77" y="1488"/>
                  </a:cubicBezTo>
                  <a:cubicBezTo>
                    <a:pt x="77" y="1536"/>
                    <a:pt x="77" y="1536"/>
                    <a:pt x="77" y="1536"/>
                  </a:cubicBezTo>
                  <a:cubicBezTo>
                    <a:pt x="1114" y="1536"/>
                    <a:pt x="1114" y="1536"/>
                    <a:pt x="1114" y="1536"/>
                  </a:cubicBezTo>
                  <a:cubicBezTo>
                    <a:pt x="1114" y="595"/>
                    <a:pt x="1114" y="595"/>
                    <a:pt x="1114" y="595"/>
                  </a:cubicBezTo>
                  <a:cubicBezTo>
                    <a:pt x="663" y="279"/>
                    <a:pt x="663" y="279"/>
                    <a:pt x="663" y="279"/>
                  </a:cubicBezTo>
                  <a:cubicBezTo>
                    <a:pt x="663" y="198"/>
                    <a:pt x="663" y="198"/>
                    <a:pt x="663" y="198"/>
                  </a:cubicBezTo>
                  <a:cubicBezTo>
                    <a:pt x="421" y="198"/>
                    <a:pt x="421" y="198"/>
                    <a:pt x="421" y="198"/>
                  </a:cubicBezTo>
                  <a:cubicBezTo>
                    <a:pt x="341" y="118"/>
                    <a:pt x="341" y="118"/>
                    <a:pt x="341" y="118"/>
                  </a:cubicBezTo>
                  <a:cubicBezTo>
                    <a:pt x="394" y="64"/>
                    <a:pt x="394" y="64"/>
                    <a:pt x="394" y="64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272" y="59"/>
                    <a:pt x="272" y="59"/>
                    <a:pt x="272" y="59"/>
                  </a:cubicBezTo>
                  <a:cubicBezTo>
                    <a:pt x="58" y="273"/>
                    <a:pt x="58" y="273"/>
                    <a:pt x="58" y="273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63" y="395"/>
                    <a:pt x="63" y="395"/>
                    <a:pt x="63" y="395"/>
                  </a:cubicBezTo>
                  <a:cubicBezTo>
                    <a:pt x="122" y="337"/>
                    <a:pt x="122" y="337"/>
                    <a:pt x="122" y="337"/>
                  </a:cubicBezTo>
                  <a:cubicBezTo>
                    <a:pt x="212" y="427"/>
                    <a:pt x="212" y="427"/>
                    <a:pt x="212" y="427"/>
                  </a:cubicBezTo>
                  <a:cubicBezTo>
                    <a:pt x="212" y="634"/>
                    <a:pt x="212" y="634"/>
                    <a:pt x="212" y="634"/>
                  </a:cubicBezTo>
                  <a:cubicBezTo>
                    <a:pt x="302" y="634"/>
                    <a:pt x="302" y="634"/>
                    <a:pt x="302" y="634"/>
                  </a:cubicBezTo>
                  <a:cubicBezTo>
                    <a:pt x="302" y="814"/>
                    <a:pt x="302" y="814"/>
                    <a:pt x="302" y="814"/>
                  </a:cubicBezTo>
                  <a:cubicBezTo>
                    <a:pt x="573" y="814"/>
                    <a:pt x="573" y="814"/>
                    <a:pt x="573" y="814"/>
                  </a:cubicBezTo>
                  <a:cubicBezTo>
                    <a:pt x="573" y="634"/>
                    <a:pt x="573" y="634"/>
                    <a:pt x="573" y="634"/>
                  </a:cubicBezTo>
                  <a:cubicBezTo>
                    <a:pt x="661" y="634"/>
                    <a:pt x="661" y="634"/>
                    <a:pt x="661" y="634"/>
                  </a:cubicBezTo>
                  <a:cubicBezTo>
                    <a:pt x="827" y="751"/>
                    <a:pt x="827" y="751"/>
                    <a:pt x="827" y="751"/>
                  </a:cubicBezTo>
                  <a:cubicBezTo>
                    <a:pt x="829" y="905"/>
                    <a:pt x="829" y="905"/>
                    <a:pt x="829" y="905"/>
                  </a:cubicBezTo>
                  <a:cubicBezTo>
                    <a:pt x="212" y="905"/>
                    <a:pt x="212" y="905"/>
                    <a:pt x="212" y="905"/>
                  </a:cubicBezTo>
                  <a:cubicBezTo>
                    <a:pt x="212" y="995"/>
                    <a:pt x="212" y="995"/>
                    <a:pt x="212" y="995"/>
                  </a:cubicBezTo>
                  <a:cubicBezTo>
                    <a:pt x="483" y="995"/>
                    <a:pt x="483" y="995"/>
                    <a:pt x="483" y="995"/>
                  </a:cubicBezTo>
                  <a:cubicBezTo>
                    <a:pt x="483" y="1265"/>
                    <a:pt x="483" y="1265"/>
                    <a:pt x="483" y="1265"/>
                  </a:cubicBezTo>
                  <a:lnTo>
                    <a:pt x="300" y="1265"/>
                  </a:lnTo>
                  <a:close/>
                  <a:moveTo>
                    <a:pt x="258" y="346"/>
                  </a:moveTo>
                  <a:cubicBezTo>
                    <a:pt x="186" y="273"/>
                    <a:pt x="186" y="273"/>
                    <a:pt x="186" y="273"/>
                  </a:cubicBezTo>
                  <a:cubicBezTo>
                    <a:pt x="272" y="186"/>
                    <a:pt x="272" y="186"/>
                    <a:pt x="272" y="186"/>
                  </a:cubicBezTo>
                  <a:cubicBezTo>
                    <a:pt x="349" y="263"/>
                    <a:pt x="349" y="263"/>
                    <a:pt x="349" y="263"/>
                  </a:cubicBezTo>
                  <a:lnTo>
                    <a:pt x="258" y="346"/>
                  </a:lnTo>
                  <a:close/>
                  <a:moveTo>
                    <a:pt x="483" y="724"/>
                  </a:moveTo>
                  <a:cubicBezTo>
                    <a:pt x="392" y="724"/>
                    <a:pt x="392" y="724"/>
                    <a:pt x="392" y="724"/>
                  </a:cubicBezTo>
                  <a:cubicBezTo>
                    <a:pt x="392" y="634"/>
                    <a:pt x="392" y="634"/>
                    <a:pt x="392" y="634"/>
                  </a:cubicBezTo>
                  <a:cubicBezTo>
                    <a:pt x="483" y="634"/>
                    <a:pt x="483" y="634"/>
                    <a:pt x="483" y="634"/>
                  </a:cubicBezTo>
                  <a:lnTo>
                    <a:pt x="483" y="724"/>
                  </a:lnTo>
                  <a:close/>
                  <a:moveTo>
                    <a:pt x="573" y="544"/>
                  </a:moveTo>
                  <a:cubicBezTo>
                    <a:pt x="302" y="544"/>
                    <a:pt x="302" y="544"/>
                    <a:pt x="302" y="544"/>
                  </a:cubicBezTo>
                  <a:cubicBezTo>
                    <a:pt x="302" y="428"/>
                    <a:pt x="302" y="428"/>
                    <a:pt x="302" y="428"/>
                  </a:cubicBezTo>
                  <a:cubicBezTo>
                    <a:pt x="455" y="288"/>
                    <a:pt x="455" y="288"/>
                    <a:pt x="455" y="288"/>
                  </a:cubicBezTo>
                  <a:cubicBezTo>
                    <a:pt x="573" y="288"/>
                    <a:pt x="573" y="288"/>
                    <a:pt x="573" y="288"/>
                  </a:cubicBezTo>
                  <a:lnTo>
                    <a:pt x="573" y="544"/>
                  </a:lnTo>
                  <a:close/>
                  <a:moveTo>
                    <a:pt x="573" y="995"/>
                  </a:moveTo>
                  <a:cubicBezTo>
                    <a:pt x="829" y="995"/>
                    <a:pt x="829" y="995"/>
                    <a:pt x="829" y="995"/>
                  </a:cubicBezTo>
                  <a:cubicBezTo>
                    <a:pt x="829" y="1265"/>
                    <a:pt x="829" y="1265"/>
                    <a:pt x="829" y="1265"/>
                  </a:cubicBezTo>
                  <a:cubicBezTo>
                    <a:pt x="573" y="1265"/>
                    <a:pt x="573" y="1265"/>
                    <a:pt x="573" y="1265"/>
                  </a:cubicBezTo>
                  <a:lnTo>
                    <a:pt x="573" y="995"/>
                  </a:lnTo>
                  <a:close/>
                  <a:moveTo>
                    <a:pt x="919" y="1356"/>
                  </a:moveTo>
                  <a:cubicBezTo>
                    <a:pt x="919" y="701"/>
                    <a:pt x="919" y="701"/>
                    <a:pt x="919" y="701"/>
                  </a:cubicBezTo>
                  <a:cubicBezTo>
                    <a:pt x="663" y="520"/>
                    <a:pt x="663" y="520"/>
                    <a:pt x="663" y="520"/>
                  </a:cubicBezTo>
                  <a:cubicBezTo>
                    <a:pt x="663" y="390"/>
                    <a:pt x="663" y="390"/>
                    <a:pt x="663" y="390"/>
                  </a:cubicBezTo>
                  <a:cubicBezTo>
                    <a:pt x="1024" y="642"/>
                    <a:pt x="1024" y="642"/>
                    <a:pt x="1024" y="642"/>
                  </a:cubicBezTo>
                  <a:cubicBezTo>
                    <a:pt x="1024" y="1446"/>
                    <a:pt x="1024" y="1446"/>
                    <a:pt x="1024" y="1446"/>
                  </a:cubicBezTo>
                  <a:cubicBezTo>
                    <a:pt x="174" y="1446"/>
                    <a:pt x="174" y="1446"/>
                    <a:pt x="174" y="1446"/>
                  </a:cubicBezTo>
                  <a:cubicBezTo>
                    <a:pt x="192" y="1394"/>
                    <a:pt x="241" y="1356"/>
                    <a:pt x="300" y="1356"/>
                  </a:cubicBezTo>
                  <a:lnTo>
                    <a:pt x="919" y="1356"/>
                  </a:lnTo>
                  <a:close/>
                  <a:moveTo>
                    <a:pt x="663" y="1085"/>
                  </a:moveTo>
                  <a:cubicBezTo>
                    <a:pt x="753" y="1085"/>
                    <a:pt x="753" y="1085"/>
                    <a:pt x="753" y="1085"/>
                  </a:cubicBezTo>
                  <a:cubicBezTo>
                    <a:pt x="753" y="1175"/>
                    <a:pt x="753" y="1175"/>
                    <a:pt x="753" y="1175"/>
                  </a:cubicBezTo>
                  <a:cubicBezTo>
                    <a:pt x="663" y="1175"/>
                    <a:pt x="663" y="1175"/>
                    <a:pt x="663" y="1175"/>
                  </a:cubicBezTo>
                  <a:lnTo>
                    <a:pt x="663" y="108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3"/>
            <p:cNvSpPr>
              <a:spLocks noEditPoints="1"/>
            </p:cNvSpPr>
            <p:nvPr/>
          </p:nvSpPr>
          <p:spPr bwMode="auto">
            <a:xfrm>
              <a:off x="19710650" y="5385954"/>
              <a:ext cx="732791" cy="768328"/>
            </a:xfrm>
            <a:custGeom>
              <a:avLst/>
              <a:gdLst>
                <a:gd name="T0" fmla="*/ 775 w 1465"/>
                <a:gd name="T1" fmla="*/ 293 h 1536"/>
                <a:gd name="T2" fmla="*/ 966 w 1465"/>
                <a:gd name="T3" fmla="*/ 491 h 1536"/>
                <a:gd name="T4" fmla="*/ 1157 w 1465"/>
                <a:gd name="T5" fmla="*/ 293 h 1536"/>
                <a:gd name="T6" fmla="*/ 966 w 1465"/>
                <a:gd name="T7" fmla="*/ 0 h 1536"/>
                <a:gd name="T8" fmla="*/ 1067 w 1465"/>
                <a:gd name="T9" fmla="*/ 293 h 1536"/>
                <a:gd name="T10" fmla="*/ 966 w 1465"/>
                <a:gd name="T11" fmla="*/ 401 h 1536"/>
                <a:gd name="T12" fmla="*/ 866 w 1465"/>
                <a:gd name="T13" fmla="*/ 293 h 1536"/>
                <a:gd name="T14" fmla="*/ 966 w 1465"/>
                <a:gd name="T15" fmla="*/ 139 h 1536"/>
                <a:gd name="T16" fmla="*/ 1067 w 1465"/>
                <a:gd name="T17" fmla="*/ 293 h 1536"/>
                <a:gd name="T18" fmla="*/ 1393 w 1465"/>
                <a:gd name="T19" fmla="*/ 1204 h 1536"/>
                <a:gd name="T20" fmla="*/ 1429 w 1465"/>
                <a:gd name="T21" fmla="*/ 977 h 1536"/>
                <a:gd name="T22" fmla="*/ 1427 w 1465"/>
                <a:gd name="T23" fmla="*/ 869 h 1536"/>
                <a:gd name="T24" fmla="*/ 1376 w 1465"/>
                <a:gd name="T25" fmla="*/ 675 h 1536"/>
                <a:gd name="T26" fmla="*/ 1055 w 1465"/>
                <a:gd name="T27" fmla="*/ 602 h 1536"/>
                <a:gd name="T28" fmla="*/ 748 w 1465"/>
                <a:gd name="T29" fmla="*/ 542 h 1536"/>
                <a:gd name="T30" fmla="*/ 695 w 1465"/>
                <a:gd name="T31" fmla="*/ 452 h 1536"/>
                <a:gd name="T32" fmla="*/ 641 w 1465"/>
                <a:gd name="T33" fmla="*/ 296 h 1536"/>
                <a:gd name="T34" fmla="*/ 298 w 1465"/>
                <a:gd name="T35" fmla="*/ 296 h 1536"/>
                <a:gd name="T36" fmla="*/ 244 w 1465"/>
                <a:gd name="T37" fmla="*/ 452 h 1536"/>
                <a:gd name="T38" fmla="*/ 0 w 1465"/>
                <a:gd name="T39" fmla="*/ 717 h 1536"/>
                <a:gd name="T40" fmla="*/ 316 w 1465"/>
                <a:gd name="T41" fmla="*/ 632 h 1536"/>
                <a:gd name="T42" fmla="*/ 334 w 1465"/>
                <a:gd name="T43" fmla="*/ 632 h 1536"/>
                <a:gd name="T44" fmla="*/ 605 w 1465"/>
                <a:gd name="T45" fmla="*/ 632 h 1536"/>
                <a:gd name="T46" fmla="*/ 748 w 1465"/>
                <a:gd name="T47" fmla="*/ 632 h 1536"/>
                <a:gd name="T48" fmla="*/ 748 w 1465"/>
                <a:gd name="T49" fmla="*/ 768 h 1536"/>
                <a:gd name="T50" fmla="*/ 500 w 1465"/>
                <a:gd name="T51" fmla="*/ 858 h 1536"/>
                <a:gd name="T52" fmla="*/ 1103 w 1465"/>
                <a:gd name="T53" fmla="*/ 679 h 1536"/>
                <a:gd name="T54" fmla="*/ 1318 w 1465"/>
                <a:gd name="T55" fmla="*/ 752 h 1536"/>
                <a:gd name="T56" fmla="*/ 1213 w 1465"/>
                <a:gd name="T57" fmla="*/ 940 h 1536"/>
                <a:gd name="T58" fmla="*/ 748 w 1465"/>
                <a:gd name="T59" fmla="*/ 994 h 1536"/>
                <a:gd name="T60" fmla="*/ 0 w 1465"/>
                <a:gd name="T61" fmla="*/ 1178 h 1536"/>
                <a:gd name="T62" fmla="*/ 316 w 1465"/>
                <a:gd name="T63" fmla="*/ 1084 h 1536"/>
                <a:gd name="T64" fmla="*/ 816 w 1465"/>
                <a:gd name="T65" fmla="*/ 1152 h 1536"/>
                <a:gd name="T66" fmla="*/ 500 w 1465"/>
                <a:gd name="T67" fmla="*/ 1219 h 1536"/>
                <a:gd name="T68" fmla="*/ 814 w 1465"/>
                <a:gd name="T69" fmla="*/ 1310 h 1536"/>
                <a:gd name="T70" fmla="*/ 1356 w 1465"/>
                <a:gd name="T71" fmla="*/ 1032 h 1536"/>
                <a:gd name="T72" fmla="*/ 1341 w 1465"/>
                <a:gd name="T73" fmla="*/ 1130 h 1536"/>
                <a:gd name="T74" fmla="*/ 364 w 1465"/>
                <a:gd name="T75" fmla="*/ 1445 h 1536"/>
                <a:gd name="T76" fmla="*/ 3 w 1465"/>
                <a:gd name="T77" fmla="*/ 1536 h 1536"/>
                <a:gd name="T78" fmla="*/ 920 w 1465"/>
                <a:gd name="T79" fmla="*/ 1536 h 1536"/>
                <a:gd name="T80" fmla="*/ 469 w 1465"/>
                <a:gd name="T81" fmla="*/ 587 h 1536"/>
                <a:gd name="T82" fmla="*/ 334 w 1465"/>
                <a:gd name="T83" fmla="*/ 443 h 1536"/>
                <a:gd name="T84" fmla="*/ 469 w 1465"/>
                <a:gd name="T85" fmla="*/ 235 h 1536"/>
                <a:gd name="T86" fmla="*/ 605 w 1465"/>
                <a:gd name="T87" fmla="*/ 443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65" h="1536">
                  <a:moveTo>
                    <a:pt x="821" y="169"/>
                  </a:moveTo>
                  <a:cubicBezTo>
                    <a:pt x="792" y="204"/>
                    <a:pt x="775" y="248"/>
                    <a:pt x="775" y="293"/>
                  </a:cubicBezTo>
                  <a:cubicBezTo>
                    <a:pt x="775" y="300"/>
                    <a:pt x="775" y="300"/>
                    <a:pt x="775" y="300"/>
                  </a:cubicBezTo>
                  <a:cubicBezTo>
                    <a:pt x="775" y="405"/>
                    <a:pt x="861" y="491"/>
                    <a:pt x="966" y="491"/>
                  </a:cubicBezTo>
                  <a:cubicBezTo>
                    <a:pt x="1072" y="491"/>
                    <a:pt x="1157" y="405"/>
                    <a:pt x="1157" y="300"/>
                  </a:cubicBezTo>
                  <a:cubicBezTo>
                    <a:pt x="1157" y="293"/>
                    <a:pt x="1157" y="293"/>
                    <a:pt x="1157" y="293"/>
                  </a:cubicBezTo>
                  <a:cubicBezTo>
                    <a:pt x="1157" y="248"/>
                    <a:pt x="1141" y="204"/>
                    <a:pt x="1111" y="169"/>
                  </a:cubicBezTo>
                  <a:cubicBezTo>
                    <a:pt x="966" y="0"/>
                    <a:pt x="966" y="0"/>
                    <a:pt x="966" y="0"/>
                  </a:cubicBezTo>
                  <a:lnTo>
                    <a:pt x="821" y="169"/>
                  </a:lnTo>
                  <a:close/>
                  <a:moveTo>
                    <a:pt x="1067" y="293"/>
                  </a:moveTo>
                  <a:cubicBezTo>
                    <a:pt x="1067" y="300"/>
                    <a:pt x="1067" y="300"/>
                    <a:pt x="1067" y="300"/>
                  </a:cubicBezTo>
                  <a:cubicBezTo>
                    <a:pt x="1067" y="356"/>
                    <a:pt x="1022" y="401"/>
                    <a:pt x="966" y="401"/>
                  </a:cubicBezTo>
                  <a:cubicBezTo>
                    <a:pt x="911" y="401"/>
                    <a:pt x="866" y="356"/>
                    <a:pt x="866" y="300"/>
                  </a:cubicBezTo>
                  <a:cubicBezTo>
                    <a:pt x="866" y="293"/>
                    <a:pt x="866" y="293"/>
                    <a:pt x="866" y="293"/>
                  </a:cubicBezTo>
                  <a:cubicBezTo>
                    <a:pt x="866" y="269"/>
                    <a:pt x="874" y="246"/>
                    <a:pt x="890" y="228"/>
                  </a:cubicBezTo>
                  <a:cubicBezTo>
                    <a:pt x="966" y="139"/>
                    <a:pt x="966" y="139"/>
                    <a:pt x="966" y="139"/>
                  </a:cubicBezTo>
                  <a:cubicBezTo>
                    <a:pt x="1043" y="228"/>
                    <a:pt x="1043" y="228"/>
                    <a:pt x="1043" y="228"/>
                  </a:cubicBezTo>
                  <a:cubicBezTo>
                    <a:pt x="1058" y="246"/>
                    <a:pt x="1067" y="269"/>
                    <a:pt x="1067" y="293"/>
                  </a:cubicBezTo>
                  <a:close/>
                  <a:moveTo>
                    <a:pt x="920" y="1536"/>
                  </a:moveTo>
                  <a:cubicBezTo>
                    <a:pt x="1393" y="1204"/>
                    <a:pt x="1393" y="1204"/>
                    <a:pt x="1393" y="1204"/>
                  </a:cubicBezTo>
                  <a:cubicBezTo>
                    <a:pt x="1428" y="1179"/>
                    <a:pt x="1452" y="1141"/>
                    <a:pt x="1458" y="1098"/>
                  </a:cubicBezTo>
                  <a:cubicBezTo>
                    <a:pt x="1465" y="1055"/>
                    <a:pt x="1455" y="1012"/>
                    <a:pt x="1429" y="977"/>
                  </a:cubicBezTo>
                  <a:cubicBezTo>
                    <a:pt x="1420" y="966"/>
                    <a:pt x="1410" y="956"/>
                    <a:pt x="1399" y="947"/>
                  </a:cubicBezTo>
                  <a:cubicBezTo>
                    <a:pt x="1413" y="923"/>
                    <a:pt x="1422" y="897"/>
                    <a:pt x="1427" y="869"/>
                  </a:cubicBezTo>
                  <a:cubicBezTo>
                    <a:pt x="1437" y="812"/>
                    <a:pt x="1425" y="753"/>
                    <a:pt x="1394" y="704"/>
                  </a:cubicBezTo>
                  <a:cubicBezTo>
                    <a:pt x="1376" y="675"/>
                    <a:pt x="1376" y="675"/>
                    <a:pt x="1376" y="675"/>
                  </a:cubicBezTo>
                  <a:cubicBezTo>
                    <a:pt x="1342" y="623"/>
                    <a:pt x="1291" y="586"/>
                    <a:pt x="1230" y="573"/>
                  </a:cubicBezTo>
                  <a:cubicBezTo>
                    <a:pt x="1170" y="559"/>
                    <a:pt x="1108" y="569"/>
                    <a:pt x="1055" y="602"/>
                  </a:cubicBezTo>
                  <a:cubicBezTo>
                    <a:pt x="906" y="695"/>
                    <a:pt x="906" y="695"/>
                    <a:pt x="906" y="695"/>
                  </a:cubicBezTo>
                  <a:cubicBezTo>
                    <a:pt x="903" y="610"/>
                    <a:pt x="833" y="542"/>
                    <a:pt x="748" y="542"/>
                  </a:cubicBezTo>
                  <a:cubicBezTo>
                    <a:pt x="676" y="542"/>
                    <a:pt x="676" y="542"/>
                    <a:pt x="676" y="542"/>
                  </a:cubicBezTo>
                  <a:cubicBezTo>
                    <a:pt x="688" y="514"/>
                    <a:pt x="695" y="484"/>
                    <a:pt x="695" y="452"/>
                  </a:cubicBezTo>
                  <a:cubicBezTo>
                    <a:pt x="695" y="443"/>
                    <a:pt x="695" y="443"/>
                    <a:pt x="695" y="443"/>
                  </a:cubicBezTo>
                  <a:cubicBezTo>
                    <a:pt x="695" y="389"/>
                    <a:pt x="676" y="337"/>
                    <a:pt x="641" y="296"/>
                  </a:cubicBezTo>
                  <a:cubicBezTo>
                    <a:pt x="469" y="96"/>
                    <a:pt x="469" y="96"/>
                    <a:pt x="469" y="96"/>
                  </a:cubicBezTo>
                  <a:cubicBezTo>
                    <a:pt x="298" y="296"/>
                    <a:pt x="298" y="296"/>
                    <a:pt x="298" y="296"/>
                  </a:cubicBezTo>
                  <a:cubicBezTo>
                    <a:pt x="263" y="337"/>
                    <a:pt x="244" y="389"/>
                    <a:pt x="244" y="443"/>
                  </a:cubicBezTo>
                  <a:cubicBezTo>
                    <a:pt x="244" y="452"/>
                    <a:pt x="244" y="452"/>
                    <a:pt x="244" y="452"/>
                  </a:cubicBezTo>
                  <a:cubicBezTo>
                    <a:pt x="244" y="489"/>
                    <a:pt x="253" y="524"/>
                    <a:pt x="269" y="555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0" y="822"/>
                    <a:pt x="0" y="822"/>
                    <a:pt x="0" y="822"/>
                  </a:cubicBezTo>
                  <a:cubicBezTo>
                    <a:pt x="316" y="632"/>
                    <a:pt x="316" y="632"/>
                    <a:pt x="316" y="632"/>
                  </a:cubicBezTo>
                  <a:cubicBezTo>
                    <a:pt x="334" y="632"/>
                    <a:pt x="334" y="632"/>
                    <a:pt x="334" y="632"/>
                  </a:cubicBezTo>
                  <a:cubicBezTo>
                    <a:pt x="334" y="632"/>
                    <a:pt x="334" y="632"/>
                    <a:pt x="334" y="632"/>
                  </a:cubicBezTo>
                  <a:cubicBezTo>
                    <a:pt x="372" y="661"/>
                    <a:pt x="419" y="678"/>
                    <a:pt x="469" y="678"/>
                  </a:cubicBezTo>
                  <a:cubicBezTo>
                    <a:pt x="520" y="678"/>
                    <a:pt x="567" y="661"/>
                    <a:pt x="605" y="632"/>
                  </a:cubicBezTo>
                  <a:cubicBezTo>
                    <a:pt x="605" y="632"/>
                    <a:pt x="605" y="632"/>
                    <a:pt x="605" y="632"/>
                  </a:cubicBezTo>
                  <a:cubicBezTo>
                    <a:pt x="748" y="632"/>
                    <a:pt x="748" y="632"/>
                    <a:pt x="748" y="632"/>
                  </a:cubicBezTo>
                  <a:cubicBezTo>
                    <a:pt x="785" y="632"/>
                    <a:pt x="816" y="663"/>
                    <a:pt x="816" y="700"/>
                  </a:cubicBezTo>
                  <a:cubicBezTo>
                    <a:pt x="816" y="738"/>
                    <a:pt x="785" y="768"/>
                    <a:pt x="748" y="768"/>
                  </a:cubicBezTo>
                  <a:cubicBezTo>
                    <a:pt x="500" y="768"/>
                    <a:pt x="500" y="768"/>
                    <a:pt x="500" y="768"/>
                  </a:cubicBezTo>
                  <a:cubicBezTo>
                    <a:pt x="500" y="858"/>
                    <a:pt x="500" y="858"/>
                    <a:pt x="500" y="858"/>
                  </a:cubicBezTo>
                  <a:cubicBezTo>
                    <a:pt x="814" y="858"/>
                    <a:pt x="814" y="858"/>
                    <a:pt x="814" y="858"/>
                  </a:cubicBezTo>
                  <a:cubicBezTo>
                    <a:pt x="1103" y="679"/>
                    <a:pt x="1103" y="679"/>
                    <a:pt x="1103" y="679"/>
                  </a:cubicBezTo>
                  <a:cubicBezTo>
                    <a:pt x="1169" y="637"/>
                    <a:pt x="1257" y="657"/>
                    <a:pt x="1300" y="724"/>
                  </a:cubicBezTo>
                  <a:cubicBezTo>
                    <a:pt x="1318" y="752"/>
                    <a:pt x="1318" y="752"/>
                    <a:pt x="1318" y="752"/>
                  </a:cubicBezTo>
                  <a:cubicBezTo>
                    <a:pt x="1350" y="804"/>
                    <a:pt x="1347" y="867"/>
                    <a:pt x="1313" y="914"/>
                  </a:cubicBezTo>
                  <a:cubicBezTo>
                    <a:pt x="1279" y="911"/>
                    <a:pt x="1244" y="920"/>
                    <a:pt x="1213" y="940"/>
                  </a:cubicBezTo>
                  <a:cubicBezTo>
                    <a:pt x="906" y="1142"/>
                    <a:pt x="906" y="1142"/>
                    <a:pt x="906" y="1142"/>
                  </a:cubicBezTo>
                  <a:cubicBezTo>
                    <a:pt x="900" y="1059"/>
                    <a:pt x="832" y="994"/>
                    <a:pt x="748" y="994"/>
                  </a:cubicBezTo>
                  <a:cubicBezTo>
                    <a:pt x="291" y="994"/>
                    <a:pt x="291" y="994"/>
                    <a:pt x="291" y="994"/>
                  </a:cubicBezTo>
                  <a:cubicBezTo>
                    <a:pt x="0" y="1178"/>
                    <a:pt x="0" y="1178"/>
                    <a:pt x="0" y="1178"/>
                  </a:cubicBezTo>
                  <a:cubicBezTo>
                    <a:pt x="0" y="1283"/>
                    <a:pt x="0" y="1283"/>
                    <a:pt x="0" y="1283"/>
                  </a:cubicBezTo>
                  <a:cubicBezTo>
                    <a:pt x="316" y="1084"/>
                    <a:pt x="316" y="1084"/>
                    <a:pt x="316" y="1084"/>
                  </a:cubicBezTo>
                  <a:cubicBezTo>
                    <a:pt x="748" y="1084"/>
                    <a:pt x="748" y="1084"/>
                    <a:pt x="748" y="1084"/>
                  </a:cubicBezTo>
                  <a:cubicBezTo>
                    <a:pt x="785" y="1084"/>
                    <a:pt x="816" y="1114"/>
                    <a:pt x="816" y="1152"/>
                  </a:cubicBezTo>
                  <a:cubicBezTo>
                    <a:pt x="816" y="1189"/>
                    <a:pt x="785" y="1219"/>
                    <a:pt x="748" y="1219"/>
                  </a:cubicBezTo>
                  <a:cubicBezTo>
                    <a:pt x="500" y="1219"/>
                    <a:pt x="500" y="1219"/>
                    <a:pt x="500" y="1219"/>
                  </a:cubicBezTo>
                  <a:cubicBezTo>
                    <a:pt x="500" y="1310"/>
                    <a:pt x="500" y="1310"/>
                    <a:pt x="500" y="1310"/>
                  </a:cubicBezTo>
                  <a:cubicBezTo>
                    <a:pt x="814" y="1310"/>
                    <a:pt x="814" y="1310"/>
                    <a:pt x="814" y="1310"/>
                  </a:cubicBezTo>
                  <a:cubicBezTo>
                    <a:pt x="1263" y="1015"/>
                    <a:pt x="1263" y="1015"/>
                    <a:pt x="1263" y="1015"/>
                  </a:cubicBezTo>
                  <a:cubicBezTo>
                    <a:pt x="1293" y="995"/>
                    <a:pt x="1334" y="1002"/>
                    <a:pt x="1356" y="1032"/>
                  </a:cubicBezTo>
                  <a:cubicBezTo>
                    <a:pt x="1368" y="1047"/>
                    <a:pt x="1372" y="1065"/>
                    <a:pt x="1369" y="1084"/>
                  </a:cubicBezTo>
                  <a:cubicBezTo>
                    <a:pt x="1366" y="1103"/>
                    <a:pt x="1356" y="1119"/>
                    <a:pt x="1341" y="1130"/>
                  </a:cubicBezTo>
                  <a:cubicBezTo>
                    <a:pt x="892" y="1445"/>
                    <a:pt x="892" y="1445"/>
                    <a:pt x="892" y="1445"/>
                  </a:cubicBezTo>
                  <a:cubicBezTo>
                    <a:pt x="364" y="1445"/>
                    <a:pt x="364" y="1445"/>
                    <a:pt x="364" y="1445"/>
                  </a:cubicBezTo>
                  <a:cubicBezTo>
                    <a:pt x="3" y="1446"/>
                    <a:pt x="3" y="1446"/>
                    <a:pt x="3" y="1446"/>
                  </a:cubicBezTo>
                  <a:cubicBezTo>
                    <a:pt x="3" y="1536"/>
                    <a:pt x="3" y="1536"/>
                    <a:pt x="3" y="1536"/>
                  </a:cubicBezTo>
                  <a:cubicBezTo>
                    <a:pt x="364" y="1536"/>
                    <a:pt x="364" y="1536"/>
                    <a:pt x="364" y="1536"/>
                  </a:cubicBezTo>
                  <a:lnTo>
                    <a:pt x="920" y="1536"/>
                  </a:lnTo>
                  <a:close/>
                  <a:moveTo>
                    <a:pt x="605" y="452"/>
                  </a:moveTo>
                  <a:cubicBezTo>
                    <a:pt x="605" y="526"/>
                    <a:pt x="544" y="587"/>
                    <a:pt x="469" y="587"/>
                  </a:cubicBezTo>
                  <a:cubicBezTo>
                    <a:pt x="395" y="587"/>
                    <a:pt x="334" y="526"/>
                    <a:pt x="334" y="452"/>
                  </a:cubicBezTo>
                  <a:cubicBezTo>
                    <a:pt x="334" y="443"/>
                    <a:pt x="334" y="443"/>
                    <a:pt x="334" y="443"/>
                  </a:cubicBezTo>
                  <a:cubicBezTo>
                    <a:pt x="334" y="411"/>
                    <a:pt x="345" y="380"/>
                    <a:pt x="366" y="355"/>
                  </a:cubicBezTo>
                  <a:cubicBezTo>
                    <a:pt x="469" y="235"/>
                    <a:pt x="469" y="235"/>
                    <a:pt x="469" y="235"/>
                  </a:cubicBezTo>
                  <a:cubicBezTo>
                    <a:pt x="572" y="355"/>
                    <a:pt x="572" y="355"/>
                    <a:pt x="572" y="355"/>
                  </a:cubicBezTo>
                  <a:cubicBezTo>
                    <a:pt x="593" y="380"/>
                    <a:pt x="605" y="411"/>
                    <a:pt x="605" y="443"/>
                  </a:cubicBezTo>
                  <a:lnTo>
                    <a:pt x="605" y="4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4"/>
            <p:cNvSpPr>
              <a:spLocks noEditPoints="1"/>
            </p:cNvSpPr>
            <p:nvPr/>
          </p:nvSpPr>
          <p:spPr bwMode="auto">
            <a:xfrm>
              <a:off x="21942294" y="5385954"/>
              <a:ext cx="768327" cy="768328"/>
            </a:xfrm>
            <a:custGeom>
              <a:avLst/>
              <a:gdLst>
                <a:gd name="T0" fmla="*/ 1536 w 1536"/>
                <a:gd name="T1" fmla="*/ 1196 h 1536"/>
                <a:gd name="T2" fmla="*/ 1265 w 1536"/>
                <a:gd name="T3" fmla="*/ 0 h 1536"/>
                <a:gd name="T4" fmla="*/ 994 w 1536"/>
                <a:gd name="T5" fmla="*/ 1039 h 1536"/>
                <a:gd name="T6" fmla="*/ 493 w 1536"/>
                <a:gd name="T7" fmla="*/ 975 h 1536"/>
                <a:gd name="T8" fmla="*/ 192 w 1536"/>
                <a:gd name="T9" fmla="*/ 858 h 1536"/>
                <a:gd name="T10" fmla="*/ 90 w 1536"/>
                <a:gd name="T11" fmla="*/ 1041 h 1536"/>
                <a:gd name="T12" fmla="*/ 0 w 1536"/>
                <a:gd name="T13" fmla="*/ 1402 h 1536"/>
                <a:gd name="T14" fmla="*/ 1196 w 1536"/>
                <a:gd name="T15" fmla="*/ 1536 h 1536"/>
                <a:gd name="T16" fmla="*/ 1182 w 1536"/>
                <a:gd name="T17" fmla="*/ 1446 h 1536"/>
                <a:gd name="T18" fmla="*/ 1374 w 1536"/>
                <a:gd name="T19" fmla="*/ 1371 h 1536"/>
                <a:gd name="T20" fmla="*/ 1445 w 1536"/>
                <a:gd name="T21" fmla="*/ 741 h 1536"/>
                <a:gd name="T22" fmla="*/ 1310 w 1536"/>
                <a:gd name="T23" fmla="*/ 407 h 1536"/>
                <a:gd name="T24" fmla="*/ 1445 w 1536"/>
                <a:gd name="T25" fmla="*/ 741 h 1536"/>
                <a:gd name="T26" fmla="*/ 1265 w 1536"/>
                <a:gd name="T27" fmla="*/ 90 h 1536"/>
                <a:gd name="T28" fmla="*/ 1445 w 1536"/>
                <a:gd name="T29" fmla="*/ 316 h 1536"/>
                <a:gd name="T30" fmla="*/ 1085 w 1536"/>
                <a:gd name="T31" fmla="*/ 271 h 1536"/>
                <a:gd name="T32" fmla="*/ 1220 w 1536"/>
                <a:gd name="T33" fmla="*/ 407 h 1536"/>
                <a:gd name="T34" fmla="*/ 1084 w 1536"/>
                <a:gd name="T35" fmla="*/ 488 h 1536"/>
                <a:gd name="T36" fmla="*/ 1084 w 1536"/>
                <a:gd name="T37" fmla="*/ 598 h 1536"/>
                <a:gd name="T38" fmla="*/ 1445 w 1536"/>
                <a:gd name="T39" fmla="*/ 1027 h 1536"/>
                <a:gd name="T40" fmla="*/ 1084 w 1536"/>
                <a:gd name="T41" fmla="*/ 598 h 1536"/>
                <a:gd name="T42" fmla="*/ 1445 w 1536"/>
                <a:gd name="T43" fmla="*/ 1137 h 1536"/>
                <a:gd name="T44" fmla="*/ 1424 w 1536"/>
                <a:gd name="T45" fmla="*/ 1296 h 1536"/>
                <a:gd name="T46" fmla="*/ 1084 w 1536"/>
                <a:gd name="T47" fmla="*/ 884 h 1536"/>
                <a:gd name="T48" fmla="*/ 1200 w 1536"/>
                <a:gd name="T49" fmla="*/ 1251 h 1536"/>
                <a:gd name="T50" fmla="*/ 902 w 1536"/>
                <a:gd name="T51" fmla="*/ 1446 h 1536"/>
                <a:gd name="T52" fmla="*/ 1021 w 1536"/>
                <a:gd name="T53" fmla="*/ 1129 h 1536"/>
                <a:gd name="T54" fmla="*/ 604 w 1536"/>
                <a:gd name="T55" fmla="*/ 1446 h 1536"/>
                <a:gd name="T56" fmla="*/ 1021 w 1536"/>
                <a:gd name="T57" fmla="*/ 1129 h 1536"/>
                <a:gd name="T58" fmla="*/ 542 w 1536"/>
                <a:gd name="T59" fmla="*/ 1129 h 1536"/>
                <a:gd name="T60" fmla="*/ 490 w 1536"/>
                <a:gd name="T61" fmla="*/ 1446 h 1536"/>
                <a:gd name="T62" fmla="*/ 331 w 1536"/>
                <a:gd name="T63" fmla="*/ 1310 h 1536"/>
                <a:gd name="T64" fmla="*/ 542 w 1536"/>
                <a:gd name="T65" fmla="*/ 1134 h 1536"/>
                <a:gd name="T66" fmla="*/ 192 w 1536"/>
                <a:gd name="T67" fmla="*/ 949 h 1536"/>
                <a:gd name="T68" fmla="*/ 412 w 1536"/>
                <a:gd name="T69" fmla="*/ 1015 h 1536"/>
                <a:gd name="T70" fmla="*/ 452 w 1536"/>
                <a:gd name="T71" fmla="*/ 1134 h 1536"/>
                <a:gd name="T72" fmla="*/ 331 w 1536"/>
                <a:gd name="T73" fmla="*/ 1220 h 1536"/>
                <a:gd name="T74" fmla="*/ 211 w 1536"/>
                <a:gd name="T75" fmla="*/ 1039 h 1536"/>
                <a:gd name="T76" fmla="*/ 181 w 1536"/>
                <a:gd name="T77" fmla="*/ 960 h 1536"/>
                <a:gd name="T78" fmla="*/ 90 w 1536"/>
                <a:gd name="T79" fmla="*/ 1153 h 1536"/>
                <a:gd name="T80" fmla="*/ 211 w 1536"/>
                <a:gd name="T81" fmla="*/ 1129 h 1536"/>
                <a:gd name="T82" fmla="*/ 241 w 1536"/>
                <a:gd name="T83" fmla="*/ 1446 h 1536"/>
                <a:gd name="T84" fmla="*/ 90 w 1536"/>
                <a:gd name="T85" fmla="*/ 1402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6" h="1536">
                  <a:moveTo>
                    <a:pt x="1196" y="1536"/>
                  </a:moveTo>
                  <a:cubicBezTo>
                    <a:pt x="1383" y="1536"/>
                    <a:pt x="1536" y="1383"/>
                    <a:pt x="1536" y="1196"/>
                  </a:cubicBezTo>
                  <a:cubicBezTo>
                    <a:pt x="1536" y="271"/>
                    <a:pt x="1536" y="271"/>
                    <a:pt x="1536" y="271"/>
                  </a:cubicBezTo>
                  <a:cubicBezTo>
                    <a:pt x="1536" y="121"/>
                    <a:pt x="1414" y="0"/>
                    <a:pt x="1265" y="0"/>
                  </a:cubicBezTo>
                  <a:cubicBezTo>
                    <a:pt x="1116" y="0"/>
                    <a:pt x="994" y="121"/>
                    <a:pt x="994" y="271"/>
                  </a:cubicBezTo>
                  <a:cubicBezTo>
                    <a:pt x="994" y="1039"/>
                    <a:pt x="994" y="1039"/>
                    <a:pt x="994" y="1039"/>
                  </a:cubicBezTo>
                  <a:cubicBezTo>
                    <a:pt x="525" y="1039"/>
                    <a:pt x="525" y="1039"/>
                    <a:pt x="525" y="1039"/>
                  </a:cubicBezTo>
                  <a:cubicBezTo>
                    <a:pt x="493" y="975"/>
                    <a:pt x="493" y="975"/>
                    <a:pt x="493" y="975"/>
                  </a:cubicBezTo>
                  <a:cubicBezTo>
                    <a:pt x="457" y="903"/>
                    <a:pt x="384" y="858"/>
                    <a:pt x="304" y="858"/>
                  </a:cubicBezTo>
                  <a:cubicBezTo>
                    <a:pt x="192" y="858"/>
                    <a:pt x="192" y="858"/>
                    <a:pt x="192" y="858"/>
                  </a:cubicBezTo>
                  <a:cubicBezTo>
                    <a:pt x="136" y="858"/>
                    <a:pt x="90" y="904"/>
                    <a:pt x="90" y="960"/>
                  </a:cubicBezTo>
                  <a:cubicBezTo>
                    <a:pt x="90" y="1041"/>
                    <a:pt x="90" y="1041"/>
                    <a:pt x="90" y="1041"/>
                  </a:cubicBezTo>
                  <a:cubicBezTo>
                    <a:pt x="39" y="1052"/>
                    <a:pt x="0" y="1098"/>
                    <a:pt x="0" y="1153"/>
                  </a:cubicBezTo>
                  <a:cubicBezTo>
                    <a:pt x="0" y="1402"/>
                    <a:pt x="0" y="1402"/>
                    <a:pt x="0" y="1402"/>
                  </a:cubicBezTo>
                  <a:cubicBezTo>
                    <a:pt x="0" y="1476"/>
                    <a:pt x="60" y="1536"/>
                    <a:pt x="134" y="1536"/>
                  </a:cubicBezTo>
                  <a:lnTo>
                    <a:pt x="1196" y="1536"/>
                  </a:lnTo>
                  <a:close/>
                  <a:moveTo>
                    <a:pt x="1196" y="1446"/>
                  </a:moveTo>
                  <a:cubicBezTo>
                    <a:pt x="1182" y="1446"/>
                    <a:pt x="1182" y="1446"/>
                    <a:pt x="1182" y="1446"/>
                  </a:cubicBezTo>
                  <a:cubicBezTo>
                    <a:pt x="1275" y="1303"/>
                    <a:pt x="1275" y="1303"/>
                    <a:pt x="1275" y="1303"/>
                  </a:cubicBezTo>
                  <a:cubicBezTo>
                    <a:pt x="1374" y="1371"/>
                    <a:pt x="1374" y="1371"/>
                    <a:pt x="1374" y="1371"/>
                  </a:cubicBezTo>
                  <a:cubicBezTo>
                    <a:pt x="1328" y="1417"/>
                    <a:pt x="1265" y="1446"/>
                    <a:pt x="1196" y="1446"/>
                  </a:cubicBezTo>
                  <a:close/>
                  <a:moveTo>
                    <a:pt x="1445" y="741"/>
                  </a:moveTo>
                  <a:cubicBezTo>
                    <a:pt x="1310" y="646"/>
                    <a:pt x="1310" y="646"/>
                    <a:pt x="1310" y="646"/>
                  </a:cubicBezTo>
                  <a:cubicBezTo>
                    <a:pt x="1310" y="407"/>
                    <a:pt x="1310" y="407"/>
                    <a:pt x="1310" y="407"/>
                  </a:cubicBezTo>
                  <a:cubicBezTo>
                    <a:pt x="1445" y="407"/>
                    <a:pt x="1445" y="407"/>
                    <a:pt x="1445" y="407"/>
                  </a:cubicBezTo>
                  <a:lnTo>
                    <a:pt x="1445" y="741"/>
                  </a:lnTo>
                  <a:close/>
                  <a:moveTo>
                    <a:pt x="1085" y="271"/>
                  </a:moveTo>
                  <a:cubicBezTo>
                    <a:pt x="1085" y="171"/>
                    <a:pt x="1166" y="90"/>
                    <a:pt x="1265" y="90"/>
                  </a:cubicBezTo>
                  <a:cubicBezTo>
                    <a:pt x="1365" y="90"/>
                    <a:pt x="1445" y="171"/>
                    <a:pt x="1445" y="271"/>
                  </a:cubicBezTo>
                  <a:cubicBezTo>
                    <a:pt x="1445" y="316"/>
                    <a:pt x="1445" y="316"/>
                    <a:pt x="1445" y="316"/>
                  </a:cubicBezTo>
                  <a:cubicBezTo>
                    <a:pt x="1085" y="316"/>
                    <a:pt x="1085" y="316"/>
                    <a:pt x="1085" y="316"/>
                  </a:cubicBezTo>
                  <a:lnTo>
                    <a:pt x="1085" y="271"/>
                  </a:lnTo>
                  <a:close/>
                  <a:moveTo>
                    <a:pt x="1084" y="407"/>
                  </a:moveTo>
                  <a:cubicBezTo>
                    <a:pt x="1220" y="407"/>
                    <a:pt x="1220" y="407"/>
                    <a:pt x="1220" y="407"/>
                  </a:cubicBezTo>
                  <a:cubicBezTo>
                    <a:pt x="1220" y="583"/>
                    <a:pt x="1220" y="583"/>
                    <a:pt x="1220" y="583"/>
                  </a:cubicBezTo>
                  <a:cubicBezTo>
                    <a:pt x="1084" y="488"/>
                    <a:pt x="1084" y="488"/>
                    <a:pt x="1084" y="488"/>
                  </a:cubicBezTo>
                  <a:lnTo>
                    <a:pt x="1084" y="407"/>
                  </a:lnTo>
                  <a:close/>
                  <a:moveTo>
                    <a:pt x="1084" y="598"/>
                  </a:moveTo>
                  <a:cubicBezTo>
                    <a:pt x="1445" y="851"/>
                    <a:pt x="1445" y="851"/>
                    <a:pt x="1445" y="851"/>
                  </a:cubicBezTo>
                  <a:cubicBezTo>
                    <a:pt x="1445" y="1027"/>
                    <a:pt x="1445" y="1027"/>
                    <a:pt x="1445" y="1027"/>
                  </a:cubicBezTo>
                  <a:cubicBezTo>
                    <a:pt x="1084" y="774"/>
                    <a:pt x="1084" y="774"/>
                    <a:pt x="1084" y="774"/>
                  </a:cubicBezTo>
                  <a:lnTo>
                    <a:pt x="1084" y="598"/>
                  </a:lnTo>
                  <a:close/>
                  <a:moveTo>
                    <a:pt x="1084" y="884"/>
                  </a:moveTo>
                  <a:cubicBezTo>
                    <a:pt x="1445" y="1137"/>
                    <a:pt x="1445" y="1137"/>
                    <a:pt x="1445" y="1137"/>
                  </a:cubicBezTo>
                  <a:cubicBezTo>
                    <a:pt x="1445" y="1196"/>
                    <a:pt x="1445" y="1196"/>
                    <a:pt x="1445" y="1196"/>
                  </a:cubicBezTo>
                  <a:cubicBezTo>
                    <a:pt x="1445" y="1232"/>
                    <a:pt x="1438" y="1265"/>
                    <a:pt x="1424" y="1296"/>
                  </a:cubicBezTo>
                  <a:cubicBezTo>
                    <a:pt x="1084" y="1061"/>
                    <a:pt x="1084" y="1061"/>
                    <a:pt x="1084" y="1061"/>
                  </a:cubicBezTo>
                  <a:lnTo>
                    <a:pt x="1084" y="884"/>
                  </a:lnTo>
                  <a:close/>
                  <a:moveTo>
                    <a:pt x="1097" y="1179"/>
                  </a:moveTo>
                  <a:cubicBezTo>
                    <a:pt x="1200" y="1251"/>
                    <a:pt x="1200" y="1251"/>
                    <a:pt x="1200" y="1251"/>
                  </a:cubicBezTo>
                  <a:cubicBezTo>
                    <a:pt x="1075" y="1446"/>
                    <a:pt x="1075" y="1446"/>
                    <a:pt x="1075" y="1446"/>
                  </a:cubicBezTo>
                  <a:cubicBezTo>
                    <a:pt x="902" y="1446"/>
                    <a:pt x="902" y="1446"/>
                    <a:pt x="902" y="1446"/>
                  </a:cubicBezTo>
                  <a:lnTo>
                    <a:pt x="1097" y="1179"/>
                  </a:lnTo>
                  <a:close/>
                  <a:moveTo>
                    <a:pt x="1021" y="1129"/>
                  </a:moveTo>
                  <a:cubicBezTo>
                    <a:pt x="790" y="1446"/>
                    <a:pt x="790" y="1446"/>
                    <a:pt x="790" y="1446"/>
                  </a:cubicBezTo>
                  <a:cubicBezTo>
                    <a:pt x="604" y="1446"/>
                    <a:pt x="604" y="1446"/>
                    <a:pt x="604" y="1446"/>
                  </a:cubicBezTo>
                  <a:cubicBezTo>
                    <a:pt x="847" y="1129"/>
                    <a:pt x="847" y="1129"/>
                    <a:pt x="847" y="1129"/>
                  </a:cubicBezTo>
                  <a:lnTo>
                    <a:pt x="1021" y="1129"/>
                  </a:lnTo>
                  <a:close/>
                  <a:moveTo>
                    <a:pt x="542" y="1134"/>
                  </a:moveTo>
                  <a:cubicBezTo>
                    <a:pt x="542" y="1129"/>
                    <a:pt x="542" y="1129"/>
                    <a:pt x="542" y="1129"/>
                  </a:cubicBezTo>
                  <a:cubicBezTo>
                    <a:pt x="733" y="1129"/>
                    <a:pt x="733" y="1129"/>
                    <a:pt x="733" y="1129"/>
                  </a:cubicBezTo>
                  <a:cubicBezTo>
                    <a:pt x="490" y="1446"/>
                    <a:pt x="490" y="1446"/>
                    <a:pt x="490" y="1446"/>
                  </a:cubicBezTo>
                  <a:cubicBezTo>
                    <a:pt x="331" y="1446"/>
                    <a:pt x="331" y="1446"/>
                    <a:pt x="331" y="1446"/>
                  </a:cubicBezTo>
                  <a:cubicBezTo>
                    <a:pt x="331" y="1310"/>
                    <a:pt x="331" y="1310"/>
                    <a:pt x="331" y="1310"/>
                  </a:cubicBezTo>
                  <a:cubicBezTo>
                    <a:pt x="366" y="1310"/>
                    <a:pt x="366" y="1310"/>
                    <a:pt x="366" y="1310"/>
                  </a:cubicBezTo>
                  <a:cubicBezTo>
                    <a:pt x="463" y="1310"/>
                    <a:pt x="542" y="1231"/>
                    <a:pt x="542" y="1134"/>
                  </a:cubicBezTo>
                  <a:close/>
                  <a:moveTo>
                    <a:pt x="181" y="960"/>
                  </a:moveTo>
                  <a:cubicBezTo>
                    <a:pt x="181" y="954"/>
                    <a:pt x="186" y="949"/>
                    <a:pt x="192" y="949"/>
                  </a:cubicBezTo>
                  <a:cubicBezTo>
                    <a:pt x="304" y="949"/>
                    <a:pt x="304" y="949"/>
                    <a:pt x="304" y="949"/>
                  </a:cubicBezTo>
                  <a:cubicBezTo>
                    <a:pt x="350" y="949"/>
                    <a:pt x="391" y="974"/>
                    <a:pt x="412" y="1015"/>
                  </a:cubicBezTo>
                  <a:cubicBezTo>
                    <a:pt x="452" y="1095"/>
                    <a:pt x="452" y="1095"/>
                    <a:pt x="452" y="1095"/>
                  </a:cubicBezTo>
                  <a:cubicBezTo>
                    <a:pt x="452" y="1134"/>
                    <a:pt x="452" y="1134"/>
                    <a:pt x="452" y="1134"/>
                  </a:cubicBezTo>
                  <a:cubicBezTo>
                    <a:pt x="452" y="1181"/>
                    <a:pt x="413" y="1220"/>
                    <a:pt x="366" y="1220"/>
                  </a:cubicBezTo>
                  <a:cubicBezTo>
                    <a:pt x="331" y="1220"/>
                    <a:pt x="331" y="1220"/>
                    <a:pt x="331" y="1220"/>
                  </a:cubicBezTo>
                  <a:cubicBezTo>
                    <a:pt x="331" y="1160"/>
                    <a:pt x="331" y="1160"/>
                    <a:pt x="331" y="1160"/>
                  </a:cubicBezTo>
                  <a:cubicBezTo>
                    <a:pt x="331" y="1093"/>
                    <a:pt x="277" y="1039"/>
                    <a:pt x="211" y="1039"/>
                  </a:cubicBezTo>
                  <a:cubicBezTo>
                    <a:pt x="181" y="1039"/>
                    <a:pt x="181" y="1039"/>
                    <a:pt x="181" y="1039"/>
                  </a:cubicBezTo>
                  <a:lnTo>
                    <a:pt x="181" y="960"/>
                  </a:lnTo>
                  <a:close/>
                  <a:moveTo>
                    <a:pt x="90" y="1402"/>
                  </a:moveTo>
                  <a:cubicBezTo>
                    <a:pt x="90" y="1153"/>
                    <a:pt x="90" y="1153"/>
                    <a:pt x="90" y="1153"/>
                  </a:cubicBezTo>
                  <a:cubicBezTo>
                    <a:pt x="90" y="1140"/>
                    <a:pt x="101" y="1129"/>
                    <a:pt x="113" y="1129"/>
                  </a:cubicBezTo>
                  <a:cubicBezTo>
                    <a:pt x="211" y="1129"/>
                    <a:pt x="211" y="1129"/>
                    <a:pt x="211" y="1129"/>
                  </a:cubicBezTo>
                  <a:cubicBezTo>
                    <a:pt x="227" y="1129"/>
                    <a:pt x="241" y="1143"/>
                    <a:pt x="241" y="1160"/>
                  </a:cubicBezTo>
                  <a:cubicBezTo>
                    <a:pt x="241" y="1446"/>
                    <a:pt x="241" y="1446"/>
                    <a:pt x="241" y="1446"/>
                  </a:cubicBezTo>
                  <a:cubicBezTo>
                    <a:pt x="134" y="1446"/>
                    <a:pt x="134" y="1446"/>
                    <a:pt x="134" y="1446"/>
                  </a:cubicBezTo>
                  <a:cubicBezTo>
                    <a:pt x="110" y="1446"/>
                    <a:pt x="90" y="1426"/>
                    <a:pt x="90" y="140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2"/>
            <p:cNvSpPr>
              <a:spLocks noEditPoints="1"/>
            </p:cNvSpPr>
            <p:nvPr/>
          </p:nvSpPr>
          <p:spPr bwMode="auto">
            <a:xfrm>
              <a:off x="1677987" y="7252316"/>
              <a:ext cx="793449" cy="792836"/>
            </a:xfrm>
            <a:custGeom>
              <a:avLst/>
              <a:gdLst>
                <a:gd name="T0" fmla="*/ 223 w 1586"/>
                <a:gd name="T1" fmla="*/ 1585 h 1585"/>
                <a:gd name="T2" fmla="*/ 810 w 1586"/>
                <a:gd name="T3" fmla="*/ 993 h 1585"/>
                <a:gd name="T4" fmla="*/ 1391 w 1586"/>
                <a:gd name="T5" fmla="*/ 901 h 1585"/>
                <a:gd name="T6" fmla="*/ 685 w 1586"/>
                <a:gd name="T7" fmla="*/ 195 h 1585"/>
                <a:gd name="T8" fmla="*/ 81 w 1586"/>
                <a:gd name="T9" fmla="*/ 1211 h 1585"/>
                <a:gd name="T10" fmla="*/ 65 w 1586"/>
                <a:gd name="T11" fmla="*/ 1523 h 1585"/>
                <a:gd name="T12" fmla="*/ 749 w 1586"/>
                <a:gd name="T13" fmla="*/ 259 h 1585"/>
                <a:gd name="T14" fmla="*/ 1327 w 1586"/>
                <a:gd name="T15" fmla="*/ 259 h 1585"/>
                <a:gd name="T16" fmla="*/ 1204 w 1586"/>
                <a:gd name="T17" fmla="*/ 503 h 1585"/>
                <a:gd name="T18" fmla="*/ 915 w 1586"/>
                <a:gd name="T19" fmla="*/ 289 h 1585"/>
                <a:gd name="T20" fmla="*/ 632 w 1586"/>
                <a:gd name="T21" fmla="*/ 503 h 1585"/>
                <a:gd name="T22" fmla="*/ 847 w 1586"/>
                <a:gd name="T23" fmla="*/ 593 h 1585"/>
                <a:gd name="T24" fmla="*/ 1088 w 1586"/>
                <a:gd name="T25" fmla="*/ 859 h 1585"/>
                <a:gd name="T26" fmla="*/ 1444 w 1586"/>
                <a:gd name="T27" fmla="*/ 593 h 1585"/>
                <a:gd name="T28" fmla="*/ 749 w 1586"/>
                <a:gd name="T29" fmla="*/ 837 h 1585"/>
                <a:gd name="T30" fmla="*/ 632 w 1586"/>
                <a:gd name="T31" fmla="*/ 593 h 1585"/>
                <a:gd name="T32" fmla="*/ 94 w 1586"/>
                <a:gd name="T33" fmla="*/ 1368 h 1585"/>
                <a:gd name="T34" fmla="*/ 649 w 1586"/>
                <a:gd name="T35" fmla="*/ 866 h 1585"/>
                <a:gd name="T36" fmla="*/ 685 w 1586"/>
                <a:gd name="T37" fmla="*/ 901 h 1585"/>
                <a:gd name="T38" fmla="*/ 730 w 1586"/>
                <a:gd name="T39" fmla="*/ 947 h 1585"/>
                <a:gd name="T40" fmla="*/ 219 w 1586"/>
                <a:gd name="T41" fmla="*/ 1494 h 1585"/>
                <a:gd name="T42" fmla="*/ 94 w 1586"/>
                <a:gd name="T43" fmla="*/ 1368 h 1585"/>
                <a:gd name="T44" fmla="*/ 1319 w 1586"/>
                <a:gd name="T45" fmla="*/ 1280 h 1585"/>
                <a:gd name="T46" fmla="*/ 1089 w 1586"/>
                <a:gd name="T47" fmla="*/ 1170 h 1585"/>
                <a:gd name="T48" fmla="*/ 858 w 1586"/>
                <a:gd name="T49" fmla="*/ 1280 h 1585"/>
                <a:gd name="T50" fmla="*/ 900 w 1586"/>
                <a:gd name="T51" fmla="*/ 1392 h 1585"/>
                <a:gd name="T52" fmla="*/ 1278 w 1586"/>
                <a:gd name="T53" fmla="*/ 1392 h 1585"/>
                <a:gd name="T54" fmla="*/ 1213 w 1586"/>
                <a:gd name="T55" fmla="*/ 1328 h 1585"/>
                <a:gd name="T56" fmla="*/ 964 w 1586"/>
                <a:gd name="T57" fmla="*/ 1328 h 1585"/>
                <a:gd name="T58" fmla="*/ 949 w 1586"/>
                <a:gd name="T59" fmla="*/ 1280 h 1585"/>
                <a:gd name="T60" fmla="*/ 1035 w 1586"/>
                <a:gd name="T61" fmla="*/ 1244 h 1585"/>
                <a:gd name="T62" fmla="*/ 1142 w 1586"/>
                <a:gd name="T63" fmla="*/ 1244 h 1585"/>
                <a:gd name="T64" fmla="*/ 1228 w 1586"/>
                <a:gd name="T65" fmla="*/ 1280 h 1585"/>
                <a:gd name="T66" fmla="*/ 1228 w 1586"/>
                <a:gd name="T67" fmla="*/ 1292 h 1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86" h="1585">
                  <a:moveTo>
                    <a:pt x="214" y="1585"/>
                  </a:moveTo>
                  <a:cubicBezTo>
                    <a:pt x="217" y="1585"/>
                    <a:pt x="220" y="1585"/>
                    <a:pt x="223" y="1585"/>
                  </a:cubicBezTo>
                  <a:cubicBezTo>
                    <a:pt x="282" y="1582"/>
                    <a:pt x="337" y="1555"/>
                    <a:pt x="375" y="1510"/>
                  </a:cubicBezTo>
                  <a:cubicBezTo>
                    <a:pt x="810" y="993"/>
                    <a:pt x="810" y="993"/>
                    <a:pt x="810" y="993"/>
                  </a:cubicBezTo>
                  <a:cubicBezTo>
                    <a:pt x="881" y="1029"/>
                    <a:pt x="960" y="1047"/>
                    <a:pt x="1038" y="1047"/>
                  </a:cubicBezTo>
                  <a:cubicBezTo>
                    <a:pt x="1166" y="1047"/>
                    <a:pt x="1294" y="999"/>
                    <a:pt x="1391" y="901"/>
                  </a:cubicBezTo>
                  <a:cubicBezTo>
                    <a:pt x="1586" y="706"/>
                    <a:pt x="1586" y="390"/>
                    <a:pt x="1391" y="195"/>
                  </a:cubicBezTo>
                  <a:cubicBezTo>
                    <a:pt x="1196" y="0"/>
                    <a:pt x="879" y="0"/>
                    <a:pt x="685" y="195"/>
                  </a:cubicBezTo>
                  <a:cubicBezTo>
                    <a:pt x="524" y="355"/>
                    <a:pt x="496" y="599"/>
                    <a:pt x="600" y="789"/>
                  </a:cubicBezTo>
                  <a:cubicBezTo>
                    <a:pt x="81" y="1211"/>
                    <a:pt x="81" y="1211"/>
                    <a:pt x="81" y="1211"/>
                  </a:cubicBezTo>
                  <a:cubicBezTo>
                    <a:pt x="35" y="1248"/>
                    <a:pt x="7" y="1304"/>
                    <a:pt x="4" y="1363"/>
                  </a:cubicBezTo>
                  <a:cubicBezTo>
                    <a:pt x="0" y="1423"/>
                    <a:pt x="23" y="1481"/>
                    <a:pt x="65" y="1523"/>
                  </a:cubicBezTo>
                  <a:cubicBezTo>
                    <a:pt x="104" y="1563"/>
                    <a:pt x="158" y="1585"/>
                    <a:pt x="214" y="1585"/>
                  </a:cubicBezTo>
                  <a:close/>
                  <a:moveTo>
                    <a:pt x="749" y="259"/>
                  </a:moveTo>
                  <a:cubicBezTo>
                    <a:pt x="829" y="179"/>
                    <a:pt x="933" y="140"/>
                    <a:pt x="1038" y="140"/>
                  </a:cubicBezTo>
                  <a:cubicBezTo>
                    <a:pt x="1142" y="140"/>
                    <a:pt x="1247" y="179"/>
                    <a:pt x="1327" y="259"/>
                  </a:cubicBezTo>
                  <a:cubicBezTo>
                    <a:pt x="1395" y="327"/>
                    <a:pt x="1434" y="414"/>
                    <a:pt x="1444" y="503"/>
                  </a:cubicBezTo>
                  <a:cubicBezTo>
                    <a:pt x="1204" y="503"/>
                    <a:pt x="1204" y="503"/>
                    <a:pt x="1204" y="503"/>
                  </a:cubicBezTo>
                  <a:cubicBezTo>
                    <a:pt x="1098" y="671"/>
                    <a:pt x="1098" y="671"/>
                    <a:pt x="1098" y="671"/>
                  </a:cubicBezTo>
                  <a:cubicBezTo>
                    <a:pt x="915" y="289"/>
                    <a:pt x="915" y="289"/>
                    <a:pt x="915" y="289"/>
                  </a:cubicBezTo>
                  <a:cubicBezTo>
                    <a:pt x="794" y="503"/>
                    <a:pt x="794" y="503"/>
                    <a:pt x="794" y="503"/>
                  </a:cubicBezTo>
                  <a:cubicBezTo>
                    <a:pt x="632" y="503"/>
                    <a:pt x="632" y="503"/>
                    <a:pt x="632" y="503"/>
                  </a:cubicBezTo>
                  <a:cubicBezTo>
                    <a:pt x="642" y="414"/>
                    <a:pt x="681" y="327"/>
                    <a:pt x="749" y="259"/>
                  </a:cubicBezTo>
                  <a:close/>
                  <a:moveTo>
                    <a:pt x="847" y="593"/>
                  </a:moveTo>
                  <a:cubicBezTo>
                    <a:pt x="908" y="485"/>
                    <a:pt x="908" y="485"/>
                    <a:pt x="908" y="485"/>
                  </a:cubicBezTo>
                  <a:cubicBezTo>
                    <a:pt x="1088" y="859"/>
                    <a:pt x="1088" y="859"/>
                    <a:pt x="1088" y="859"/>
                  </a:cubicBezTo>
                  <a:cubicBezTo>
                    <a:pt x="1254" y="593"/>
                    <a:pt x="1254" y="593"/>
                    <a:pt x="1254" y="593"/>
                  </a:cubicBezTo>
                  <a:cubicBezTo>
                    <a:pt x="1444" y="593"/>
                    <a:pt x="1444" y="593"/>
                    <a:pt x="1444" y="593"/>
                  </a:cubicBezTo>
                  <a:cubicBezTo>
                    <a:pt x="1434" y="682"/>
                    <a:pt x="1395" y="769"/>
                    <a:pt x="1327" y="837"/>
                  </a:cubicBezTo>
                  <a:cubicBezTo>
                    <a:pt x="1167" y="996"/>
                    <a:pt x="908" y="996"/>
                    <a:pt x="749" y="837"/>
                  </a:cubicBezTo>
                  <a:cubicBezTo>
                    <a:pt x="749" y="837"/>
                    <a:pt x="749" y="837"/>
                    <a:pt x="749" y="837"/>
                  </a:cubicBezTo>
                  <a:cubicBezTo>
                    <a:pt x="681" y="769"/>
                    <a:pt x="642" y="682"/>
                    <a:pt x="632" y="593"/>
                  </a:cubicBezTo>
                  <a:lnTo>
                    <a:pt x="847" y="593"/>
                  </a:lnTo>
                  <a:close/>
                  <a:moveTo>
                    <a:pt x="94" y="1368"/>
                  </a:moveTo>
                  <a:cubicBezTo>
                    <a:pt x="96" y="1334"/>
                    <a:pt x="112" y="1303"/>
                    <a:pt x="138" y="1281"/>
                  </a:cubicBezTo>
                  <a:cubicBezTo>
                    <a:pt x="649" y="866"/>
                    <a:pt x="649" y="866"/>
                    <a:pt x="649" y="866"/>
                  </a:cubicBezTo>
                  <a:cubicBezTo>
                    <a:pt x="685" y="901"/>
                    <a:pt x="685" y="901"/>
                    <a:pt x="685" y="901"/>
                  </a:cubicBezTo>
                  <a:cubicBezTo>
                    <a:pt x="685" y="901"/>
                    <a:pt x="685" y="901"/>
                    <a:pt x="685" y="901"/>
                  </a:cubicBezTo>
                  <a:cubicBezTo>
                    <a:pt x="685" y="901"/>
                    <a:pt x="685" y="901"/>
                    <a:pt x="685" y="901"/>
                  </a:cubicBezTo>
                  <a:cubicBezTo>
                    <a:pt x="730" y="947"/>
                    <a:pt x="730" y="947"/>
                    <a:pt x="730" y="947"/>
                  </a:cubicBezTo>
                  <a:cubicBezTo>
                    <a:pt x="306" y="1451"/>
                    <a:pt x="306" y="1451"/>
                    <a:pt x="306" y="1451"/>
                  </a:cubicBezTo>
                  <a:cubicBezTo>
                    <a:pt x="284" y="1477"/>
                    <a:pt x="253" y="1492"/>
                    <a:pt x="219" y="1494"/>
                  </a:cubicBezTo>
                  <a:cubicBezTo>
                    <a:pt x="185" y="1495"/>
                    <a:pt x="153" y="1483"/>
                    <a:pt x="129" y="1459"/>
                  </a:cubicBezTo>
                  <a:cubicBezTo>
                    <a:pt x="105" y="1435"/>
                    <a:pt x="92" y="1402"/>
                    <a:pt x="94" y="1368"/>
                  </a:cubicBezTo>
                  <a:close/>
                  <a:moveTo>
                    <a:pt x="1319" y="1292"/>
                  </a:moveTo>
                  <a:cubicBezTo>
                    <a:pt x="1319" y="1280"/>
                    <a:pt x="1319" y="1280"/>
                    <a:pt x="1319" y="1280"/>
                  </a:cubicBezTo>
                  <a:cubicBezTo>
                    <a:pt x="1319" y="1202"/>
                    <a:pt x="1256" y="1138"/>
                    <a:pt x="1178" y="1138"/>
                  </a:cubicBezTo>
                  <a:cubicBezTo>
                    <a:pt x="1145" y="1138"/>
                    <a:pt x="1114" y="1149"/>
                    <a:pt x="1089" y="1170"/>
                  </a:cubicBezTo>
                  <a:cubicBezTo>
                    <a:pt x="1063" y="1149"/>
                    <a:pt x="1032" y="1138"/>
                    <a:pt x="999" y="1138"/>
                  </a:cubicBezTo>
                  <a:cubicBezTo>
                    <a:pt x="922" y="1138"/>
                    <a:pt x="858" y="1202"/>
                    <a:pt x="858" y="1280"/>
                  </a:cubicBezTo>
                  <a:cubicBezTo>
                    <a:pt x="858" y="1292"/>
                    <a:pt x="858" y="1292"/>
                    <a:pt x="858" y="1292"/>
                  </a:cubicBezTo>
                  <a:cubicBezTo>
                    <a:pt x="858" y="1330"/>
                    <a:pt x="873" y="1365"/>
                    <a:pt x="900" y="1392"/>
                  </a:cubicBezTo>
                  <a:cubicBezTo>
                    <a:pt x="1089" y="1581"/>
                    <a:pt x="1089" y="1581"/>
                    <a:pt x="1089" y="1581"/>
                  </a:cubicBezTo>
                  <a:cubicBezTo>
                    <a:pt x="1278" y="1392"/>
                    <a:pt x="1278" y="1392"/>
                    <a:pt x="1278" y="1392"/>
                  </a:cubicBezTo>
                  <a:cubicBezTo>
                    <a:pt x="1304" y="1365"/>
                    <a:pt x="1319" y="1330"/>
                    <a:pt x="1319" y="1292"/>
                  </a:cubicBezTo>
                  <a:close/>
                  <a:moveTo>
                    <a:pt x="1213" y="1328"/>
                  </a:moveTo>
                  <a:cubicBezTo>
                    <a:pt x="1089" y="1453"/>
                    <a:pt x="1089" y="1453"/>
                    <a:pt x="1089" y="1453"/>
                  </a:cubicBezTo>
                  <a:cubicBezTo>
                    <a:pt x="964" y="1328"/>
                    <a:pt x="964" y="1328"/>
                    <a:pt x="964" y="1328"/>
                  </a:cubicBezTo>
                  <a:cubicBezTo>
                    <a:pt x="954" y="1318"/>
                    <a:pt x="949" y="1305"/>
                    <a:pt x="949" y="1292"/>
                  </a:cubicBezTo>
                  <a:cubicBezTo>
                    <a:pt x="949" y="1280"/>
                    <a:pt x="949" y="1280"/>
                    <a:pt x="949" y="1280"/>
                  </a:cubicBezTo>
                  <a:cubicBezTo>
                    <a:pt x="949" y="1252"/>
                    <a:pt x="972" y="1229"/>
                    <a:pt x="999" y="1229"/>
                  </a:cubicBezTo>
                  <a:cubicBezTo>
                    <a:pt x="1013" y="1229"/>
                    <a:pt x="1026" y="1234"/>
                    <a:pt x="1035" y="1244"/>
                  </a:cubicBezTo>
                  <a:cubicBezTo>
                    <a:pt x="1089" y="1297"/>
                    <a:pt x="1089" y="1297"/>
                    <a:pt x="1089" y="1297"/>
                  </a:cubicBezTo>
                  <a:cubicBezTo>
                    <a:pt x="1142" y="1244"/>
                    <a:pt x="1142" y="1244"/>
                    <a:pt x="1142" y="1244"/>
                  </a:cubicBezTo>
                  <a:cubicBezTo>
                    <a:pt x="1151" y="1234"/>
                    <a:pt x="1164" y="1229"/>
                    <a:pt x="1178" y="1229"/>
                  </a:cubicBezTo>
                  <a:cubicBezTo>
                    <a:pt x="1205" y="1229"/>
                    <a:pt x="1228" y="1252"/>
                    <a:pt x="1228" y="1280"/>
                  </a:cubicBezTo>
                  <a:cubicBezTo>
                    <a:pt x="1228" y="1292"/>
                    <a:pt x="1228" y="1292"/>
                    <a:pt x="1228" y="1292"/>
                  </a:cubicBezTo>
                  <a:cubicBezTo>
                    <a:pt x="1228" y="1292"/>
                    <a:pt x="1228" y="1292"/>
                    <a:pt x="1228" y="1292"/>
                  </a:cubicBezTo>
                  <a:cubicBezTo>
                    <a:pt x="1228" y="1305"/>
                    <a:pt x="1223" y="1318"/>
                    <a:pt x="1213" y="132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9"/>
            <p:cNvSpPr>
              <a:spLocks noEditPoints="1"/>
            </p:cNvSpPr>
            <p:nvPr/>
          </p:nvSpPr>
          <p:spPr bwMode="auto">
            <a:xfrm>
              <a:off x="4037226" y="7264570"/>
              <a:ext cx="587887" cy="768328"/>
            </a:xfrm>
            <a:custGeom>
              <a:avLst/>
              <a:gdLst>
                <a:gd name="T0" fmla="*/ 587 w 1175"/>
                <a:gd name="T1" fmla="*/ 0 h 1536"/>
                <a:gd name="T2" fmla="*/ 0 w 1175"/>
                <a:gd name="T3" fmla="*/ 587 h 1536"/>
                <a:gd name="T4" fmla="*/ 271 w 1175"/>
                <a:gd name="T5" fmla="*/ 900 h 1536"/>
                <a:gd name="T6" fmla="*/ 271 w 1175"/>
                <a:gd name="T7" fmla="*/ 994 h 1536"/>
                <a:gd name="T8" fmla="*/ 542 w 1175"/>
                <a:gd name="T9" fmla="*/ 994 h 1536"/>
                <a:gd name="T10" fmla="*/ 542 w 1175"/>
                <a:gd name="T11" fmla="*/ 723 h 1536"/>
                <a:gd name="T12" fmla="*/ 452 w 1175"/>
                <a:gd name="T13" fmla="*/ 723 h 1536"/>
                <a:gd name="T14" fmla="*/ 452 w 1175"/>
                <a:gd name="T15" fmla="*/ 632 h 1536"/>
                <a:gd name="T16" fmla="*/ 587 w 1175"/>
                <a:gd name="T17" fmla="*/ 497 h 1536"/>
                <a:gd name="T18" fmla="*/ 723 w 1175"/>
                <a:gd name="T19" fmla="*/ 632 h 1536"/>
                <a:gd name="T20" fmla="*/ 677 w 1175"/>
                <a:gd name="T21" fmla="*/ 844 h 1536"/>
                <a:gd name="T22" fmla="*/ 488 w 1175"/>
                <a:gd name="T23" fmla="*/ 1254 h 1536"/>
                <a:gd name="T24" fmla="*/ 570 w 1175"/>
                <a:gd name="T25" fmla="*/ 1292 h 1536"/>
                <a:gd name="T26" fmla="*/ 759 w 1175"/>
                <a:gd name="T27" fmla="*/ 881 h 1536"/>
                <a:gd name="T28" fmla="*/ 813 w 1175"/>
                <a:gd name="T29" fmla="*/ 632 h 1536"/>
                <a:gd name="T30" fmla="*/ 587 w 1175"/>
                <a:gd name="T31" fmla="*/ 407 h 1536"/>
                <a:gd name="T32" fmla="*/ 361 w 1175"/>
                <a:gd name="T33" fmla="*/ 632 h 1536"/>
                <a:gd name="T34" fmla="*/ 361 w 1175"/>
                <a:gd name="T35" fmla="*/ 723 h 1536"/>
                <a:gd name="T36" fmla="*/ 271 w 1175"/>
                <a:gd name="T37" fmla="*/ 723 h 1536"/>
                <a:gd name="T38" fmla="*/ 271 w 1175"/>
                <a:gd name="T39" fmla="*/ 809 h 1536"/>
                <a:gd name="T40" fmla="*/ 90 w 1175"/>
                <a:gd name="T41" fmla="*/ 587 h 1536"/>
                <a:gd name="T42" fmla="*/ 587 w 1175"/>
                <a:gd name="T43" fmla="*/ 90 h 1536"/>
                <a:gd name="T44" fmla="*/ 1084 w 1175"/>
                <a:gd name="T45" fmla="*/ 587 h 1536"/>
                <a:gd name="T46" fmla="*/ 1084 w 1175"/>
                <a:gd name="T47" fmla="*/ 783 h 1536"/>
                <a:gd name="T48" fmla="*/ 978 w 1175"/>
                <a:gd name="T49" fmla="*/ 783 h 1536"/>
                <a:gd name="T50" fmla="*/ 994 w 1175"/>
                <a:gd name="T51" fmla="*/ 614 h 1536"/>
                <a:gd name="T52" fmla="*/ 590 w 1175"/>
                <a:gd name="T53" fmla="*/ 211 h 1536"/>
                <a:gd name="T54" fmla="*/ 187 w 1175"/>
                <a:gd name="T55" fmla="*/ 614 h 1536"/>
                <a:gd name="T56" fmla="*/ 277 w 1175"/>
                <a:gd name="T57" fmla="*/ 614 h 1536"/>
                <a:gd name="T58" fmla="*/ 590 w 1175"/>
                <a:gd name="T59" fmla="*/ 301 h 1536"/>
                <a:gd name="T60" fmla="*/ 903 w 1175"/>
                <a:gd name="T61" fmla="*/ 614 h 1536"/>
                <a:gd name="T62" fmla="*/ 827 w 1175"/>
                <a:gd name="T63" fmla="*/ 958 h 1536"/>
                <a:gd name="T64" fmla="*/ 653 w 1175"/>
                <a:gd name="T65" fmla="*/ 1332 h 1536"/>
                <a:gd name="T66" fmla="*/ 474 w 1175"/>
                <a:gd name="T67" fmla="*/ 1446 h 1536"/>
                <a:gd name="T68" fmla="*/ 277 w 1175"/>
                <a:gd name="T69" fmla="*/ 1249 h 1536"/>
                <a:gd name="T70" fmla="*/ 187 w 1175"/>
                <a:gd name="T71" fmla="*/ 1249 h 1536"/>
                <a:gd name="T72" fmla="*/ 474 w 1175"/>
                <a:gd name="T73" fmla="*/ 1536 h 1536"/>
                <a:gd name="T74" fmla="*/ 735 w 1175"/>
                <a:gd name="T75" fmla="*/ 1370 h 1536"/>
                <a:gd name="T76" fmla="*/ 742 w 1175"/>
                <a:gd name="T77" fmla="*/ 1355 h 1536"/>
                <a:gd name="T78" fmla="*/ 942 w 1175"/>
                <a:gd name="T79" fmla="*/ 1355 h 1536"/>
                <a:gd name="T80" fmla="*/ 1175 w 1175"/>
                <a:gd name="T81" fmla="*/ 1123 h 1536"/>
                <a:gd name="T82" fmla="*/ 1175 w 1175"/>
                <a:gd name="T83" fmla="*/ 587 h 1536"/>
                <a:gd name="T84" fmla="*/ 587 w 1175"/>
                <a:gd name="T85" fmla="*/ 0 h 1536"/>
                <a:gd name="T86" fmla="*/ 361 w 1175"/>
                <a:gd name="T87" fmla="*/ 813 h 1536"/>
                <a:gd name="T88" fmla="*/ 452 w 1175"/>
                <a:gd name="T89" fmla="*/ 813 h 1536"/>
                <a:gd name="T90" fmla="*/ 452 w 1175"/>
                <a:gd name="T91" fmla="*/ 904 h 1536"/>
                <a:gd name="T92" fmla="*/ 361 w 1175"/>
                <a:gd name="T93" fmla="*/ 904 h 1536"/>
                <a:gd name="T94" fmla="*/ 361 w 1175"/>
                <a:gd name="T95" fmla="*/ 813 h 1536"/>
                <a:gd name="T96" fmla="*/ 1084 w 1175"/>
                <a:gd name="T97" fmla="*/ 1123 h 1536"/>
                <a:gd name="T98" fmla="*/ 942 w 1175"/>
                <a:gd name="T99" fmla="*/ 1265 h 1536"/>
                <a:gd name="T100" fmla="*/ 784 w 1175"/>
                <a:gd name="T101" fmla="*/ 1265 h 1536"/>
                <a:gd name="T102" fmla="*/ 909 w 1175"/>
                <a:gd name="T103" fmla="*/ 997 h 1536"/>
                <a:gd name="T104" fmla="*/ 956 w 1175"/>
                <a:gd name="T105" fmla="*/ 873 h 1536"/>
                <a:gd name="T106" fmla="*/ 1084 w 1175"/>
                <a:gd name="T107" fmla="*/ 873 h 1536"/>
                <a:gd name="T108" fmla="*/ 1084 w 1175"/>
                <a:gd name="T109" fmla="*/ 1123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75" h="1536">
                  <a:moveTo>
                    <a:pt x="587" y="0"/>
                  </a:moveTo>
                  <a:cubicBezTo>
                    <a:pt x="263" y="0"/>
                    <a:pt x="0" y="263"/>
                    <a:pt x="0" y="587"/>
                  </a:cubicBezTo>
                  <a:cubicBezTo>
                    <a:pt x="0" y="746"/>
                    <a:pt x="118" y="878"/>
                    <a:pt x="271" y="900"/>
                  </a:cubicBezTo>
                  <a:cubicBezTo>
                    <a:pt x="271" y="994"/>
                    <a:pt x="271" y="994"/>
                    <a:pt x="271" y="994"/>
                  </a:cubicBezTo>
                  <a:cubicBezTo>
                    <a:pt x="542" y="994"/>
                    <a:pt x="542" y="994"/>
                    <a:pt x="542" y="994"/>
                  </a:cubicBezTo>
                  <a:cubicBezTo>
                    <a:pt x="542" y="723"/>
                    <a:pt x="542" y="723"/>
                    <a:pt x="542" y="723"/>
                  </a:cubicBezTo>
                  <a:cubicBezTo>
                    <a:pt x="452" y="723"/>
                    <a:pt x="452" y="723"/>
                    <a:pt x="452" y="723"/>
                  </a:cubicBezTo>
                  <a:cubicBezTo>
                    <a:pt x="452" y="632"/>
                    <a:pt x="452" y="632"/>
                    <a:pt x="452" y="632"/>
                  </a:cubicBezTo>
                  <a:cubicBezTo>
                    <a:pt x="452" y="558"/>
                    <a:pt x="513" y="497"/>
                    <a:pt x="587" y="497"/>
                  </a:cubicBezTo>
                  <a:cubicBezTo>
                    <a:pt x="662" y="497"/>
                    <a:pt x="723" y="558"/>
                    <a:pt x="723" y="632"/>
                  </a:cubicBezTo>
                  <a:cubicBezTo>
                    <a:pt x="723" y="706"/>
                    <a:pt x="707" y="777"/>
                    <a:pt x="677" y="844"/>
                  </a:cubicBezTo>
                  <a:cubicBezTo>
                    <a:pt x="488" y="1254"/>
                    <a:pt x="488" y="1254"/>
                    <a:pt x="488" y="1254"/>
                  </a:cubicBezTo>
                  <a:cubicBezTo>
                    <a:pt x="570" y="1292"/>
                    <a:pt x="570" y="1292"/>
                    <a:pt x="570" y="1292"/>
                  </a:cubicBezTo>
                  <a:cubicBezTo>
                    <a:pt x="759" y="881"/>
                    <a:pt x="759" y="881"/>
                    <a:pt x="759" y="881"/>
                  </a:cubicBezTo>
                  <a:cubicBezTo>
                    <a:pt x="795" y="803"/>
                    <a:pt x="813" y="719"/>
                    <a:pt x="813" y="632"/>
                  </a:cubicBezTo>
                  <a:cubicBezTo>
                    <a:pt x="813" y="508"/>
                    <a:pt x="712" y="407"/>
                    <a:pt x="587" y="407"/>
                  </a:cubicBezTo>
                  <a:cubicBezTo>
                    <a:pt x="463" y="407"/>
                    <a:pt x="361" y="508"/>
                    <a:pt x="361" y="632"/>
                  </a:cubicBezTo>
                  <a:cubicBezTo>
                    <a:pt x="361" y="723"/>
                    <a:pt x="361" y="723"/>
                    <a:pt x="361" y="723"/>
                  </a:cubicBezTo>
                  <a:cubicBezTo>
                    <a:pt x="271" y="723"/>
                    <a:pt x="271" y="723"/>
                    <a:pt x="271" y="723"/>
                  </a:cubicBezTo>
                  <a:cubicBezTo>
                    <a:pt x="271" y="809"/>
                    <a:pt x="271" y="809"/>
                    <a:pt x="271" y="809"/>
                  </a:cubicBezTo>
                  <a:cubicBezTo>
                    <a:pt x="168" y="788"/>
                    <a:pt x="90" y="696"/>
                    <a:pt x="90" y="587"/>
                  </a:cubicBezTo>
                  <a:cubicBezTo>
                    <a:pt x="90" y="313"/>
                    <a:pt x="313" y="90"/>
                    <a:pt x="587" y="90"/>
                  </a:cubicBezTo>
                  <a:cubicBezTo>
                    <a:pt x="861" y="90"/>
                    <a:pt x="1084" y="313"/>
                    <a:pt x="1084" y="587"/>
                  </a:cubicBezTo>
                  <a:cubicBezTo>
                    <a:pt x="1084" y="783"/>
                    <a:pt x="1084" y="783"/>
                    <a:pt x="1084" y="783"/>
                  </a:cubicBezTo>
                  <a:cubicBezTo>
                    <a:pt x="978" y="783"/>
                    <a:pt x="978" y="783"/>
                    <a:pt x="978" y="783"/>
                  </a:cubicBezTo>
                  <a:cubicBezTo>
                    <a:pt x="988" y="727"/>
                    <a:pt x="994" y="671"/>
                    <a:pt x="994" y="614"/>
                  </a:cubicBezTo>
                  <a:cubicBezTo>
                    <a:pt x="994" y="392"/>
                    <a:pt x="813" y="211"/>
                    <a:pt x="590" y="211"/>
                  </a:cubicBezTo>
                  <a:cubicBezTo>
                    <a:pt x="368" y="211"/>
                    <a:pt x="187" y="392"/>
                    <a:pt x="187" y="614"/>
                  </a:cubicBezTo>
                  <a:cubicBezTo>
                    <a:pt x="277" y="614"/>
                    <a:pt x="277" y="614"/>
                    <a:pt x="277" y="614"/>
                  </a:cubicBezTo>
                  <a:cubicBezTo>
                    <a:pt x="277" y="442"/>
                    <a:pt x="418" y="301"/>
                    <a:pt x="590" y="301"/>
                  </a:cubicBezTo>
                  <a:cubicBezTo>
                    <a:pt x="763" y="301"/>
                    <a:pt x="903" y="442"/>
                    <a:pt x="903" y="614"/>
                  </a:cubicBezTo>
                  <a:cubicBezTo>
                    <a:pt x="903" y="732"/>
                    <a:pt x="877" y="851"/>
                    <a:pt x="827" y="958"/>
                  </a:cubicBezTo>
                  <a:cubicBezTo>
                    <a:pt x="653" y="1332"/>
                    <a:pt x="653" y="1332"/>
                    <a:pt x="653" y="1332"/>
                  </a:cubicBezTo>
                  <a:cubicBezTo>
                    <a:pt x="621" y="1401"/>
                    <a:pt x="551" y="1446"/>
                    <a:pt x="474" y="1446"/>
                  </a:cubicBezTo>
                  <a:cubicBezTo>
                    <a:pt x="366" y="1446"/>
                    <a:pt x="277" y="1357"/>
                    <a:pt x="277" y="1249"/>
                  </a:cubicBezTo>
                  <a:cubicBezTo>
                    <a:pt x="187" y="1249"/>
                    <a:pt x="187" y="1249"/>
                    <a:pt x="187" y="1249"/>
                  </a:cubicBezTo>
                  <a:cubicBezTo>
                    <a:pt x="187" y="1407"/>
                    <a:pt x="316" y="1536"/>
                    <a:pt x="474" y="1536"/>
                  </a:cubicBezTo>
                  <a:cubicBezTo>
                    <a:pt x="585" y="1536"/>
                    <a:pt x="688" y="1471"/>
                    <a:pt x="735" y="1370"/>
                  </a:cubicBezTo>
                  <a:cubicBezTo>
                    <a:pt x="742" y="1355"/>
                    <a:pt x="742" y="1355"/>
                    <a:pt x="742" y="1355"/>
                  </a:cubicBezTo>
                  <a:cubicBezTo>
                    <a:pt x="942" y="1355"/>
                    <a:pt x="942" y="1355"/>
                    <a:pt x="942" y="1355"/>
                  </a:cubicBezTo>
                  <a:cubicBezTo>
                    <a:pt x="1070" y="1355"/>
                    <a:pt x="1175" y="1251"/>
                    <a:pt x="1175" y="1123"/>
                  </a:cubicBezTo>
                  <a:cubicBezTo>
                    <a:pt x="1175" y="587"/>
                    <a:pt x="1175" y="587"/>
                    <a:pt x="1175" y="587"/>
                  </a:cubicBezTo>
                  <a:cubicBezTo>
                    <a:pt x="1175" y="263"/>
                    <a:pt x="911" y="0"/>
                    <a:pt x="587" y="0"/>
                  </a:cubicBezTo>
                  <a:close/>
                  <a:moveTo>
                    <a:pt x="361" y="813"/>
                  </a:moveTo>
                  <a:cubicBezTo>
                    <a:pt x="452" y="813"/>
                    <a:pt x="452" y="813"/>
                    <a:pt x="452" y="813"/>
                  </a:cubicBezTo>
                  <a:cubicBezTo>
                    <a:pt x="452" y="904"/>
                    <a:pt x="452" y="904"/>
                    <a:pt x="452" y="904"/>
                  </a:cubicBezTo>
                  <a:cubicBezTo>
                    <a:pt x="361" y="904"/>
                    <a:pt x="361" y="904"/>
                    <a:pt x="361" y="904"/>
                  </a:cubicBezTo>
                  <a:lnTo>
                    <a:pt x="361" y="813"/>
                  </a:lnTo>
                  <a:close/>
                  <a:moveTo>
                    <a:pt x="1084" y="1123"/>
                  </a:moveTo>
                  <a:cubicBezTo>
                    <a:pt x="1084" y="1201"/>
                    <a:pt x="1021" y="1265"/>
                    <a:pt x="942" y="1265"/>
                  </a:cubicBezTo>
                  <a:cubicBezTo>
                    <a:pt x="784" y="1265"/>
                    <a:pt x="784" y="1265"/>
                    <a:pt x="784" y="1265"/>
                  </a:cubicBezTo>
                  <a:cubicBezTo>
                    <a:pt x="909" y="997"/>
                    <a:pt x="909" y="997"/>
                    <a:pt x="909" y="997"/>
                  </a:cubicBezTo>
                  <a:cubicBezTo>
                    <a:pt x="928" y="957"/>
                    <a:pt x="943" y="916"/>
                    <a:pt x="956" y="873"/>
                  </a:cubicBezTo>
                  <a:cubicBezTo>
                    <a:pt x="1084" y="873"/>
                    <a:pt x="1084" y="873"/>
                    <a:pt x="1084" y="873"/>
                  </a:cubicBezTo>
                  <a:lnTo>
                    <a:pt x="1084" y="112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6"/>
            <p:cNvSpPr>
              <a:spLocks noEditPoints="1"/>
            </p:cNvSpPr>
            <p:nvPr/>
          </p:nvSpPr>
          <p:spPr bwMode="auto">
            <a:xfrm>
              <a:off x="6241450" y="7264417"/>
              <a:ext cx="678261" cy="768634"/>
            </a:xfrm>
            <a:custGeom>
              <a:avLst/>
              <a:gdLst>
                <a:gd name="T0" fmla="*/ 337 w 1356"/>
                <a:gd name="T1" fmla="*/ 1356 h 1536"/>
                <a:gd name="T2" fmla="*/ 377 w 1356"/>
                <a:gd name="T3" fmla="*/ 1416 h 1536"/>
                <a:gd name="T4" fmla="*/ 858 w 1356"/>
                <a:gd name="T5" fmla="*/ 1536 h 1536"/>
                <a:gd name="T6" fmla="*/ 979 w 1356"/>
                <a:gd name="T7" fmla="*/ 1356 h 1536"/>
                <a:gd name="T8" fmla="*/ 1237 w 1356"/>
                <a:gd name="T9" fmla="*/ 1155 h 1536"/>
                <a:gd name="T10" fmla="*/ 1356 w 1356"/>
                <a:gd name="T11" fmla="*/ 834 h 1536"/>
                <a:gd name="T12" fmla="*/ 1237 w 1356"/>
                <a:gd name="T13" fmla="*/ 548 h 1536"/>
                <a:gd name="T14" fmla="*/ 1036 w 1356"/>
                <a:gd name="T15" fmla="*/ 181 h 1536"/>
                <a:gd name="T16" fmla="*/ 994 w 1356"/>
                <a:gd name="T17" fmla="*/ 134 h 1536"/>
                <a:gd name="T18" fmla="*/ 496 w 1356"/>
                <a:gd name="T19" fmla="*/ 0 h 1536"/>
                <a:gd name="T20" fmla="*/ 362 w 1356"/>
                <a:gd name="T21" fmla="*/ 181 h 1536"/>
                <a:gd name="T22" fmla="*/ 136 w 1356"/>
                <a:gd name="T23" fmla="*/ 382 h 1536"/>
                <a:gd name="T24" fmla="*/ 0 w 1356"/>
                <a:gd name="T25" fmla="*/ 703 h 1536"/>
                <a:gd name="T26" fmla="*/ 136 w 1356"/>
                <a:gd name="T27" fmla="*/ 992 h 1536"/>
                <a:gd name="T28" fmla="*/ 723 w 1356"/>
                <a:gd name="T29" fmla="*/ 1175 h 1536"/>
                <a:gd name="T30" fmla="*/ 1039 w 1356"/>
                <a:gd name="T31" fmla="*/ 1085 h 1536"/>
                <a:gd name="T32" fmla="*/ 723 w 1356"/>
                <a:gd name="T33" fmla="*/ 813 h 1536"/>
                <a:gd name="T34" fmla="*/ 1152 w 1356"/>
                <a:gd name="T35" fmla="*/ 723 h 1536"/>
                <a:gd name="T36" fmla="*/ 723 w 1356"/>
                <a:gd name="T37" fmla="*/ 452 h 1536"/>
                <a:gd name="T38" fmla="*/ 1039 w 1356"/>
                <a:gd name="T39" fmla="*/ 362 h 1536"/>
                <a:gd name="T40" fmla="*/ 723 w 1356"/>
                <a:gd name="T41" fmla="*/ 91 h 1536"/>
                <a:gd name="T42" fmla="*/ 904 w 1356"/>
                <a:gd name="T43" fmla="*/ 134 h 1536"/>
                <a:gd name="T44" fmla="*/ 813 w 1356"/>
                <a:gd name="T45" fmla="*/ 181 h 1536"/>
                <a:gd name="T46" fmla="*/ 1036 w 1356"/>
                <a:gd name="T47" fmla="*/ 271 h 1536"/>
                <a:gd name="T48" fmla="*/ 1147 w 1356"/>
                <a:gd name="T49" fmla="*/ 542 h 1536"/>
                <a:gd name="T50" fmla="*/ 813 w 1356"/>
                <a:gd name="T51" fmla="*/ 633 h 1536"/>
                <a:gd name="T52" fmla="*/ 1265 w 1356"/>
                <a:gd name="T53" fmla="*/ 703 h 1536"/>
                <a:gd name="T54" fmla="*/ 1195 w 1356"/>
                <a:gd name="T55" fmla="*/ 904 h 1536"/>
                <a:gd name="T56" fmla="*/ 813 w 1356"/>
                <a:gd name="T57" fmla="*/ 994 h 1536"/>
                <a:gd name="T58" fmla="*/ 1147 w 1356"/>
                <a:gd name="T59" fmla="*/ 1155 h 1536"/>
                <a:gd name="T60" fmla="*/ 813 w 1356"/>
                <a:gd name="T61" fmla="*/ 1265 h 1536"/>
                <a:gd name="T62" fmla="*/ 889 w 1356"/>
                <a:gd name="T63" fmla="*/ 1356 h 1536"/>
                <a:gd name="T64" fmla="*/ 858 w 1356"/>
                <a:gd name="T65" fmla="*/ 1446 h 1536"/>
                <a:gd name="T66" fmla="*/ 723 w 1356"/>
                <a:gd name="T67" fmla="*/ 1175 h 1536"/>
                <a:gd name="T68" fmla="*/ 91 w 1356"/>
                <a:gd name="T69" fmla="*/ 703 h 1536"/>
                <a:gd name="T70" fmla="*/ 542 w 1356"/>
                <a:gd name="T71" fmla="*/ 633 h 1536"/>
                <a:gd name="T72" fmla="*/ 226 w 1356"/>
                <a:gd name="T73" fmla="*/ 542 h 1536"/>
                <a:gd name="T74" fmla="*/ 337 w 1356"/>
                <a:gd name="T75" fmla="*/ 271 h 1536"/>
                <a:gd name="T76" fmla="*/ 542 w 1356"/>
                <a:gd name="T77" fmla="*/ 181 h 1536"/>
                <a:gd name="T78" fmla="*/ 452 w 1356"/>
                <a:gd name="T79" fmla="*/ 134 h 1536"/>
                <a:gd name="T80" fmla="*/ 633 w 1356"/>
                <a:gd name="T81" fmla="*/ 91 h 1536"/>
                <a:gd name="T82" fmla="*/ 317 w 1356"/>
                <a:gd name="T83" fmla="*/ 362 h 1536"/>
                <a:gd name="T84" fmla="*/ 633 w 1356"/>
                <a:gd name="T85" fmla="*/ 452 h 1536"/>
                <a:gd name="T86" fmla="*/ 204 w 1356"/>
                <a:gd name="T87" fmla="*/ 723 h 1536"/>
                <a:gd name="T88" fmla="*/ 633 w 1356"/>
                <a:gd name="T89" fmla="*/ 813 h 1536"/>
                <a:gd name="T90" fmla="*/ 317 w 1356"/>
                <a:gd name="T91" fmla="*/ 1085 h 1536"/>
                <a:gd name="T92" fmla="*/ 633 w 1356"/>
                <a:gd name="T93" fmla="*/ 1175 h 1536"/>
                <a:gd name="T94" fmla="*/ 497 w 1356"/>
                <a:gd name="T95" fmla="*/ 1446 h 1536"/>
                <a:gd name="T96" fmla="*/ 467 w 1356"/>
                <a:gd name="T97" fmla="*/ 1356 h 1536"/>
                <a:gd name="T98" fmla="*/ 542 w 1356"/>
                <a:gd name="T99" fmla="*/ 1265 h 1536"/>
                <a:gd name="T100" fmla="*/ 226 w 1356"/>
                <a:gd name="T101" fmla="*/ 1155 h 1536"/>
                <a:gd name="T102" fmla="*/ 542 w 1356"/>
                <a:gd name="T103" fmla="*/ 994 h 1536"/>
                <a:gd name="T104" fmla="*/ 161 w 1356"/>
                <a:gd name="T105" fmla="*/ 904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56" h="1536">
                  <a:moveTo>
                    <a:pt x="136" y="1155"/>
                  </a:moveTo>
                  <a:cubicBezTo>
                    <a:pt x="136" y="1265"/>
                    <a:pt x="226" y="1356"/>
                    <a:pt x="337" y="1356"/>
                  </a:cubicBezTo>
                  <a:cubicBezTo>
                    <a:pt x="377" y="1356"/>
                    <a:pt x="377" y="1356"/>
                    <a:pt x="377" y="1356"/>
                  </a:cubicBezTo>
                  <a:cubicBezTo>
                    <a:pt x="377" y="1416"/>
                    <a:pt x="377" y="1416"/>
                    <a:pt x="377" y="1416"/>
                  </a:cubicBezTo>
                  <a:cubicBezTo>
                    <a:pt x="377" y="1482"/>
                    <a:pt x="431" y="1536"/>
                    <a:pt x="497" y="1536"/>
                  </a:cubicBezTo>
                  <a:cubicBezTo>
                    <a:pt x="858" y="1536"/>
                    <a:pt x="858" y="1536"/>
                    <a:pt x="858" y="1536"/>
                  </a:cubicBezTo>
                  <a:cubicBezTo>
                    <a:pt x="925" y="1536"/>
                    <a:pt x="979" y="1482"/>
                    <a:pt x="979" y="1416"/>
                  </a:cubicBezTo>
                  <a:cubicBezTo>
                    <a:pt x="979" y="1356"/>
                    <a:pt x="979" y="1356"/>
                    <a:pt x="979" y="1356"/>
                  </a:cubicBezTo>
                  <a:cubicBezTo>
                    <a:pt x="1036" y="1356"/>
                    <a:pt x="1036" y="1356"/>
                    <a:pt x="1036" y="1356"/>
                  </a:cubicBezTo>
                  <a:cubicBezTo>
                    <a:pt x="1147" y="1356"/>
                    <a:pt x="1237" y="1265"/>
                    <a:pt x="1237" y="1155"/>
                  </a:cubicBezTo>
                  <a:cubicBezTo>
                    <a:pt x="1237" y="989"/>
                    <a:pt x="1237" y="989"/>
                    <a:pt x="1237" y="989"/>
                  </a:cubicBezTo>
                  <a:cubicBezTo>
                    <a:pt x="1305" y="970"/>
                    <a:pt x="1356" y="908"/>
                    <a:pt x="1356" y="834"/>
                  </a:cubicBezTo>
                  <a:cubicBezTo>
                    <a:pt x="1356" y="703"/>
                    <a:pt x="1356" y="703"/>
                    <a:pt x="1356" y="703"/>
                  </a:cubicBezTo>
                  <a:cubicBezTo>
                    <a:pt x="1356" y="629"/>
                    <a:pt x="1305" y="566"/>
                    <a:pt x="1237" y="548"/>
                  </a:cubicBezTo>
                  <a:cubicBezTo>
                    <a:pt x="1237" y="382"/>
                    <a:pt x="1237" y="382"/>
                    <a:pt x="1237" y="382"/>
                  </a:cubicBezTo>
                  <a:cubicBezTo>
                    <a:pt x="1237" y="271"/>
                    <a:pt x="1147" y="181"/>
                    <a:pt x="1036" y="181"/>
                  </a:cubicBezTo>
                  <a:cubicBezTo>
                    <a:pt x="994" y="181"/>
                    <a:pt x="994" y="181"/>
                    <a:pt x="994" y="181"/>
                  </a:cubicBezTo>
                  <a:cubicBezTo>
                    <a:pt x="994" y="134"/>
                    <a:pt x="994" y="134"/>
                    <a:pt x="994" y="134"/>
                  </a:cubicBezTo>
                  <a:cubicBezTo>
                    <a:pt x="994" y="60"/>
                    <a:pt x="934" y="0"/>
                    <a:pt x="860" y="0"/>
                  </a:cubicBezTo>
                  <a:cubicBezTo>
                    <a:pt x="496" y="0"/>
                    <a:pt x="496" y="0"/>
                    <a:pt x="496" y="0"/>
                  </a:cubicBezTo>
                  <a:cubicBezTo>
                    <a:pt x="422" y="0"/>
                    <a:pt x="362" y="60"/>
                    <a:pt x="362" y="134"/>
                  </a:cubicBezTo>
                  <a:cubicBezTo>
                    <a:pt x="362" y="181"/>
                    <a:pt x="362" y="181"/>
                    <a:pt x="362" y="181"/>
                  </a:cubicBezTo>
                  <a:cubicBezTo>
                    <a:pt x="337" y="181"/>
                    <a:pt x="337" y="181"/>
                    <a:pt x="337" y="181"/>
                  </a:cubicBezTo>
                  <a:cubicBezTo>
                    <a:pt x="226" y="181"/>
                    <a:pt x="136" y="271"/>
                    <a:pt x="136" y="382"/>
                  </a:cubicBezTo>
                  <a:cubicBezTo>
                    <a:pt x="136" y="544"/>
                    <a:pt x="136" y="544"/>
                    <a:pt x="136" y="544"/>
                  </a:cubicBezTo>
                  <a:cubicBezTo>
                    <a:pt x="59" y="556"/>
                    <a:pt x="0" y="623"/>
                    <a:pt x="0" y="703"/>
                  </a:cubicBezTo>
                  <a:cubicBezTo>
                    <a:pt x="0" y="834"/>
                    <a:pt x="0" y="834"/>
                    <a:pt x="0" y="834"/>
                  </a:cubicBezTo>
                  <a:cubicBezTo>
                    <a:pt x="0" y="914"/>
                    <a:pt x="59" y="980"/>
                    <a:pt x="136" y="992"/>
                  </a:cubicBezTo>
                  <a:lnTo>
                    <a:pt x="136" y="1155"/>
                  </a:lnTo>
                  <a:close/>
                  <a:moveTo>
                    <a:pt x="723" y="1175"/>
                  </a:moveTo>
                  <a:cubicBezTo>
                    <a:pt x="1039" y="1175"/>
                    <a:pt x="1039" y="1175"/>
                    <a:pt x="1039" y="1175"/>
                  </a:cubicBezTo>
                  <a:cubicBezTo>
                    <a:pt x="1039" y="1085"/>
                    <a:pt x="1039" y="1085"/>
                    <a:pt x="1039" y="1085"/>
                  </a:cubicBezTo>
                  <a:cubicBezTo>
                    <a:pt x="723" y="1085"/>
                    <a:pt x="723" y="1085"/>
                    <a:pt x="723" y="1085"/>
                  </a:cubicBezTo>
                  <a:cubicBezTo>
                    <a:pt x="723" y="813"/>
                    <a:pt x="723" y="813"/>
                    <a:pt x="723" y="813"/>
                  </a:cubicBezTo>
                  <a:cubicBezTo>
                    <a:pt x="1152" y="813"/>
                    <a:pt x="1152" y="813"/>
                    <a:pt x="1152" y="813"/>
                  </a:cubicBezTo>
                  <a:cubicBezTo>
                    <a:pt x="1152" y="723"/>
                    <a:pt x="1152" y="723"/>
                    <a:pt x="1152" y="723"/>
                  </a:cubicBezTo>
                  <a:cubicBezTo>
                    <a:pt x="723" y="723"/>
                    <a:pt x="723" y="723"/>
                    <a:pt x="723" y="723"/>
                  </a:cubicBezTo>
                  <a:cubicBezTo>
                    <a:pt x="723" y="452"/>
                    <a:pt x="723" y="452"/>
                    <a:pt x="723" y="452"/>
                  </a:cubicBezTo>
                  <a:cubicBezTo>
                    <a:pt x="1039" y="452"/>
                    <a:pt x="1039" y="452"/>
                    <a:pt x="1039" y="452"/>
                  </a:cubicBezTo>
                  <a:cubicBezTo>
                    <a:pt x="1039" y="362"/>
                    <a:pt x="1039" y="362"/>
                    <a:pt x="1039" y="362"/>
                  </a:cubicBezTo>
                  <a:cubicBezTo>
                    <a:pt x="723" y="362"/>
                    <a:pt x="723" y="362"/>
                    <a:pt x="723" y="362"/>
                  </a:cubicBezTo>
                  <a:cubicBezTo>
                    <a:pt x="723" y="91"/>
                    <a:pt x="723" y="91"/>
                    <a:pt x="723" y="91"/>
                  </a:cubicBezTo>
                  <a:cubicBezTo>
                    <a:pt x="860" y="91"/>
                    <a:pt x="860" y="91"/>
                    <a:pt x="860" y="91"/>
                  </a:cubicBezTo>
                  <a:cubicBezTo>
                    <a:pt x="884" y="91"/>
                    <a:pt x="904" y="110"/>
                    <a:pt x="904" y="134"/>
                  </a:cubicBezTo>
                  <a:cubicBezTo>
                    <a:pt x="904" y="181"/>
                    <a:pt x="904" y="181"/>
                    <a:pt x="904" y="181"/>
                  </a:cubicBezTo>
                  <a:cubicBezTo>
                    <a:pt x="813" y="181"/>
                    <a:pt x="813" y="181"/>
                    <a:pt x="813" y="181"/>
                  </a:cubicBezTo>
                  <a:cubicBezTo>
                    <a:pt x="813" y="271"/>
                    <a:pt x="813" y="271"/>
                    <a:pt x="813" y="271"/>
                  </a:cubicBezTo>
                  <a:cubicBezTo>
                    <a:pt x="1036" y="271"/>
                    <a:pt x="1036" y="271"/>
                    <a:pt x="1036" y="271"/>
                  </a:cubicBezTo>
                  <a:cubicBezTo>
                    <a:pt x="1097" y="271"/>
                    <a:pt x="1147" y="321"/>
                    <a:pt x="1147" y="382"/>
                  </a:cubicBezTo>
                  <a:cubicBezTo>
                    <a:pt x="1147" y="542"/>
                    <a:pt x="1147" y="542"/>
                    <a:pt x="1147" y="542"/>
                  </a:cubicBezTo>
                  <a:cubicBezTo>
                    <a:pt x="813" y="542"/>
                    <a:pt x="813" y="542"/>
                    <a:pt x="813" y="542"/>
                  </a:cubicBezTo>
                  <a:cubicBezTo>
                    <a:pt x="813" y="633"/>
                    <a:pt x="813" y="633"/>
                    <a:pt x="813" y="633"/>
                  </a:cubicBezTo>
                  <a:cubicBezTo>
                    <a:pt x="1195" y="633"/>
                    <a:pt x="1195" y="633"/>
                    <a:pt x="1195" y="633"/>
                  </a:cubicBezTo>
                  <a:cubicBezTo>
                    <a:pt x="1234" y="633"/>
                    <a:pt x="1265" y="664"/>
                    <a:pt x="1265" y="703"/>
                  </a:cubicBezTo>
                  <a:cubicBezTo>
                    <a:pt x="1265" y="834"/>
                    <a:pt x="1265" y="834"/>
                    <a:pt x="1265" y="834"/>
                  </a:cubicBezTo>
                  <a:cubicBezTo>
                    <a:pt x="1265" y="872"/>
                    <a:pt x="1234" y="904"/>
                    <a:pt x="1195" y="904"/>
                  </a:cubicBezTo>
                  <a:cubicBezTo>
                    <a:pt x="813" y="904"/>
                    <a:pt x="813" y="904"/>
                    <a:pt x="813" y="904"/>
                  </a:cubicBezTo>
                  <a:cubicBezTo>
                    <a:pt x="813" y="994"/>
                    <a:pt x="813" y="994"/>
                    <a:pt x="813" y="994"/>
                  </a:cubicBezTo>
                  <a:cubicBezTo>
                    <a:pt x="1147" y="994"/>
                    <a:pt x="1147" y="994"/>
                    <a:pt x="1147" y="994"/>
                  </a:cubicBezTo>
                  <a:cubicBezTo>
                    <a:pt x="1147" y="1155"/>
                    <a:pt x="1147" y="1155"/>
                    <a:pt x="1147" y="1155"/>
                  </a:cubicBezTo>
                  <a:cubicBezTo>
                    <a:pt x="1147" y="1216"/>
                    <a:pt x="1097" y="1265"/>
                    <a:pt x="1036" y="1265"/>
                  </a:cubicBezTo>
                  <a:cubicBezTo>
                    <a:pt x="813" y="1265"/>
                    <a:pt x="813" y="1265"/>
                    <a:pt x="813" y="1265"/>
                  </a:cubicBezTo>
                  <a:cubicBezTo>
                    <a:pt x="813" y="1356"/>
                    <a:pt x="813" y="1356"/>
                    <a:pt x="813" y="1356"/>
                  </a:cubicBezTo>
                  <a:cubicBezTo>
                    <a:pt x="889" y="1356"/>
                    <a:pt x="889" y="1356"/>
                    <a:pt x="889" y="1356"/>
                  </a:cubicBezTo>
                  <a:cubicBezTo>
                    <a:pt x="889" y="1416"/>
                    <a:pt x="889" y="1416"/>
                    <a:pt x="889" y="1416"/>
                  </a:cubicBezTo>
                  <a:cubicBezTo>
                    <a:pt x="889" y="1432"/>
                    <a:pt x="875" y="1446"/>
                    <a:pt x="858" y="1446"/>
                  </a:cubicBezTo>
                  <a:cubicBezTo>
                    <a:pt x="723" y="1446"/>
                    <a:pt x="723" y="1446"/>
                    <a:pt x="723" y="1446"/>
                  </a:cubicBezTo>
                  <a:lnTo>
                    <a:pt x="723" y="1175"/>
                  </a:lnTo>
                  <a:close/>
                  <a:moveTo>
                    <a:pt x="91" y="834"/>
                  </a:moveTo>
                  <a:cubicBezTo>
                    <a:pt x="91" y="703"/>
                    <a:pt x="91" y="703"/>
                    <a:pt x="91" y="703"/>
                  </a:cubicBezTo>
                  <a:cubicBezTo>
                    <a:pt x="91" y="664"/>
                    <a:pt x="122" y="633"/>
                    <a:pt x="161" y="633"/>
                  </a:cubicBezTo>
                  <a:cubicBezTo>
                    <a:pt x="542" y="633"/>
                    <a:pt x="542" y="633"/>
                    <a:pt x="542" y="633"/>
                  </a:cubicBezTo>
                  <a:cubicBezTo>
                    <a:pt x="542" y="542"/>
                    <a:pt x="542" y="542"/>
                    <a:pt x="542" y="542"/>
                  </a:cubicBezTo>
                  <a:cubicBezTo>
                    <a:pt x="226" y="542"/>
                    <a:pt x="226" y="542"/>
                    <a:pt x="226" y="542"/>
                  </a:cubicBezTo>
                  <a:cubicBezTo>
                    <a:pt x="226" y="382"/>
                    <a:pt x="226" y="382"/>
                    <a:pt x="226" y="382"/>
                  </a:cubicBezTo>
                  <a:cubicBezTo>
                    <a:pt x="226" y="321"/>
                    <a:pt x="276" y="271"/>
                    <a:pt x="337" y="271"/>
                  </a:cubicBezTo>
                  <a:cubicBezTo>
                    <a:pt x="542" y="271"/>
                    <a:pt x="542" y="271"/>
                    <a:pt x="542" y="271"/>
                  </a:cubicBezTo>
                  <a:cubicBezTo>
                    <a:pt x="542" y="181"/>
                    <a:pt x="542" y="181"/>
                    <a:pt x="542" y="181"/>
                  </a:cubicBezTo>
                  <a:cubicBezTo>
                    <a:pt x="452" y="181"/>
                    <a:pt x="452" y="181"/>
                    <a:pt x="452" y="181"/>
                  </a:cubicBezTo>
                  <a:cubicBezTo>
                    <a:pt x="452" y="134"/>
                    <a:pt x="452" y="134"/>
                    <a:pt x="452" y="134"/>
                  </a:cubicBezTo>
                  <a:cubicBezTo>
                    <a:pt x="452" y="110"/>
                    <a:pt x="472" y="91"/>
                    <a:pt x="496" y="91"/>
                  </a:cubicBezTo>
                  <a:cubicBezTo>
                    <a:pt x="633" y="91"/>
                    <a:pt x="633" y="91"/>
                    <a:pt x="633" y="91"/>
                  </a:cubicBezTo>
                  <a:cubicBezTo>
                    <a:pt x="633" y="362"/>
                    <a:pt x="633" y="362"/>
                    <a:pt x="633" y="362"/>
                  </a:cubicBezTo>
                  <a:cubicBezTo>
                    <a:pt x="317" y="362"/>
                    <a:pt x="317" y="362"/>
                    <a:pt x="317" y="362"/>
                  </a:cubicBezTo>
                  <a:cubicBezTo>
                    <a:pt x="317" y="452"/>
                    <a:pt x="317" y="452"/>
                    <a:pt x="317" y="452"/>
                  </a:cubicBezTo>
                  <a:cubicBezTo>
                    <a:pt x="633" y="452"/>
                    <a:pt x="633" y="452"/>
                    <a:pt x="633" y="452"/>
                  </a:cubicBezTo>
                  <a:cubicBezTo>
                    <a:pt x="633" y="723"/>
                    <a:pt x="633" y="723"/>
                    <a:pt x="633" y="723"/>
                  </a:cubicBezTo>
                  <a:cubicBezTo>
                    <a:pt x="204" y="723"/>
                    <a:pt x="204" y="723"/>
                    <a:pt x="204" y="723"/>
                  </a:cubicBezTo>
                  <a:cubicBezTo>
                    <a:pt x="204" y="813"/>
                    <a:pt x="204" y="813"/>
                    <a:pt x="204" y="813"/>
                  </a:cubicBezTo>
                  <a:cubicBezTo>
                    <a:pt x="633" y="813"/>
                    <a:pt x="633" y="813"/>
                    <a:pt x="633" y="813"/>
                  </a:cubicBezTo>
                  <a:cubicBezTo>
                    <a:pt x="633" y="1085"/>
                    <a:pt x="633" y="1085"/>
                    <a:pt x="633" y="1085"/>
                  </a:cubicBezTo>
                  <a:cubicBezTo>
                    <a:pt x="317" y="1085"/>
                    <a:pt x="317" y="1085"/>
                    <a:pt x="317" y="1085"/>
                  </a:cubicBezTo>
                  <a:cubicBezTo>
                    <a:pt x="317" y="1175"/>
                    <a:pt x="317" y="1175"/>
                    <a:pt x="317" y="1175"/>
                  </a:cubicBezTo>
                  <a:cubicBezTo>
                    <a:pt x="633" y="1175"/>
                    <a:pt x="633" y="1175"/>
                    <a:pt x="633" y="1175"/>
                  </a:cubicBezTo>
                  <a:cubicBezTo>
                    <a:pt x="633" y="1446"/>
                    <a:pt x="633" y="1446"/>
                    <a:pt x="633" y="1446"/>
                  </a:cubicBezTo>
                  <a:cubicBezTo>
                    <a:pt x="497" y="1446"/>
                    <a:pt x="497" y="1446"/>
                    <a:pt x="497" y="1446"/>
                  </a:cubicBezTo>
                  <a:cubicBezTo>
                    <a:pt x="481" y="1446"/>
                    <a:pt x="467" y="1432"/>
                    <a:pt x="467" y="1416"/>
                  </a:cubicBezTo>
                  <a:cubicBezTo>
                    <a:pt x="467" y="1356"/>
                    <a:pt x="467" y="1356"/>
                    <a:pt x="467" y="1356"/>
                  </a:cubicBezTo>
                  <a:cubicBezTo>
                    <a:pt x="542" y="1356"/>
                    <a:pt x="542" y="1356"/>
                    <a:pt x="542" y="1356"/>
                  </a:cubicBezTo>
                  <a:cubicBezTo>
                    <a:pt x="542" y="1265"/>
                    <a:pt x="542" y="1265"/>
                    <a:pt x="542" y="1265"/>
                  </a:cubicBezTo>
                  <a:cubicBezTo>
                    <a:pt x="337" y="1265"/>
                    <a:pt x="337" y="1265"/>
                    <a:pt x="337" y="1265"/>
                  </a:cubicBezTo>
                  <a:cubicBezTo>
                    <a:pt x="276" y="1265"/>
                    <a:pt x="226" y="1216"/>
                    <a:pt x="226" y="1155"/>
                  </a:cubicBezTo>
                  <a:cubicBezTo>
                    <a:pt x="226" y="994"/>
                    <a:pt x="226" y="994"/>
                    <a:pt x="226" y="994"/>
                  </a:cubicBezTo>
                  <a:cubicBezTo>
                    <a:pt x="542" y="994"/>
                    <a:pt x="542" y="994"/>
                    <a:pt x="542" y="994"/>
                  </a:cubicBezTo>
                  <a:cubicBezTo>
                    <a:pt x="542" y="904"/>
                    <a:pt x="542" y="904"/>
                    <a:pt x="542" y="904"/>
                  </a:cubicBezTo>
                  <a:cubicBezTo>
                    <a:pt x="161" y="904"/>
                    <a:pt x="161" y="904"/>
                    <a:pt x="161" y="904"/>
                  </a:cubicBezTo>
                  <a:cubicBezTo>
                    <a:pt x="122" y="904"/>
                    <a:pt x="91" y="872"/>
                    <a:pt x="91" y="83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8524712" y="7264417"/>
              <a:ext cx="610251" cy="768634"/>
            </a:xfrm>
            <a:custGeom>
              <a:avLst/>
              <a:gdLst>
                <a:gd name="T0" fmla="*/ 904 w 1220"/>
                <a:gd name="T1" fmla="*/ 148 h 1536"/>
                <a:gd name="T2" fmla="*/ 756 w 1220"/>
                <a:gd name="T3" fmla="*/ 0 h 1536"/>
                <a:gd name="T4" fmla="*/ 148 w 1220"/>
                <a:gd name="T5" fmla="*/ 0 h 1536"/>
                <a:gd name="T6" fmla="*/ 0 w 1220"/>
                <a:gd name="T7" fmla="*/ 148 h 1536"/>
                <a:gd name="T8" fmla="*/ 0 w 1220"/>
                <a:gd name="T9" fmla="*/ 1388 h 1536"/>
                <a:gd name="T10" fmla="*/ 148 w 1220"/>
                <a:gd name="T11" fmla="*/ 1536 h 1536"/>
                <a:gd name="T12" fmla="*/ 760 w 1220"/>
                <a:gd name="T13" fmla="*/ 1536 h 1536"/>
                <a:gd name="T14" fmla="*/ 908 w 1220"/>
                <a:gd name="T15" fmla="*/ 1388 h 1536"/>
                <a:gd name="T16" fmla="*/ 908 w 1220"/>
                <a:gd name="T17" fmla="*/ 813 h 1536"/>
                <a:gd name="T18" fmla="*/ 1220 w 1220"/>
                <a:gd name="T19" fmla="*/ 813 h 1536"/>
                <a:gd name="T20" fmla="*/ 1220 w 1220"/>
                <a:gd name="T21" fmla="*/ 181 h 1536"/>
                <a:gd name="T22" fmla="*/ 904 w 1220"/>
                <a:gd name="T23" fmla="*/ 181 h 1536"/>
                <a:gd name="T24" fmla="*/ 904 w 1220"/>
                <a:gd name="T25" fmla="*/ 148 h 1536"/>
                <a:gd name="T26" fmla="*/ 91 w 1220"/>
                <a:gd name="T27" fmla="*/ 148 h 1536"/>
                <a:gd name="T28" fmla="*/ 148 w 1220"/>
                <a:gd name="T29" fmla="*/ 91 h 1536"/>
                <a:gd name="T30" fmla="*/ 756 w 1220"/>
                <a:gd name="T31" fmla="*/ 91 h 1536"/>
                <a:gd name="T32" fmla="*/ 814 w 1220"/>
                <a:gd name="T33" fmla="*/ 148 h 1536"/>
                <a:gd name="T34" fmla="*/ 814 w 1220"/>
                <a:gd name="T35" fmla="*/ 181 h 1536"/>
                <a:gd name="T36" fmla="*/ 91 w 1220"/>
                <a:gd name="T37" fmla="*/ 181 h 1536"/>
                <a:gd name="T38" fmla="*/ 91 w 1220"/>
                <a:gd name="T39" fmla="*/ 148 h 1536"/>
                <a:gd name="T40" fmla="*/ 817 w 1220"/>
                <a:gd name="T41" fmla="*/ 1388 h 1536"/>
                <a:gd name="T42" fmla="*/ 760 w 1220"/>
                <a:gd name="T43" fmla="*/ 1446 h 1536"/>
                <a:gd name="T44" fmla="*/ 148 w 1220"/>
                <a:gd name="T45" fmla="*/ 1446 h 1536"/>
                <a:gd name="T46" fmla="*/ 91 w 1220"/>
                <a:gd name="T47" fmla="*/ 1388 h 1536"/>
                <a:gd name="T48" fmla="*/ 91 w 1220"/>
                <a:gd name="T49" fmla="*/ 1175 h 1536"/>
                <a:gd name="T50" fmla="*/ 817 w 1220"/>
                <a:gd name="T51" fmla="*/ 1175 h 1536"/>
                <a:gd name="T52" fmla="*/ 817 w 1220"/>
                <a:gd name="T53" fmla="*/ 1388 h 1536"/>
                <a:gd name="T54" fmla="*/ 817 w 1220"/>
                <a:gd name="T55" fmla="*/ 1085 h 1536"/>
                <a:gd name="T56" fmla="*/ 91 w 1220"/>
                <a:gd name="T57" fmla="*/ 1085 h 1536"/>
                <a:gd name="T58" fmla="*/ 91 w 1220"/>
                <a:gd name="T59" fmla="*/ 271 h 1536"/>
                <a:gd name="T60" fmla="*/ 407 w 1220"/>
                <a:gd name="T61" fmla="*/ 271 h 1536"/>
                <a:gd name="T62" fmla="*/ 407 w 1220"/>
                <a:gd name="T63" fmla="*/ 949 h 1536"/>
                <a:gd name="T64" fmla="*/ 483 w 1220"/>
                <a:gd name="T65" fmla="*/ 949 h 1536"/>
                <a:gd name="T66" fmla="*/ 649 w 1220"/>
                <a:gd name="T67" fmla="*/ 813 h 1536"/>
                <a:gd name="T68" fmla="*/ 817 w 1220"/>
                <a:gd name="T69" fmla="*/ 813 h 1536"/>
                <a:gd name="T70" fmla="*/ 817 w 1220"/>
                <a:gd name="T71" fmla="*/ 1085 h 1536"/>
                <a:gd name="T72" fmla="*/ 1130 w 1220"/>
                <a:gd name="T73" fmla="*/ 271 h 1536"/>
                <a:gd name="T74" fmla="*/ 1130 w 1220"/>
                <a:gd name="T75" fmla="*/ 723 h 1536"/>
                <a:gd name="T76" fmla="*/ 617 w 1220"/>
                <a:gd name="T77" fmla="*/ 723 h 1536"/>
                <a:gd name="T78" fmla="*/ 497 w 1220"/>
                <a:gd name="T79" fmla="*/ 821 h 1536"/>
                <a:gd name="T80" fmla="*/ 497 w 1220"/>
                <a:gd name="T81" fmla="*/ 271 h 1536"/>
                <a:gd name="T82" fmla="*/ 1130 w 1220"/>
                <a:gd name="T83" fmla="*/ 271 h 1536"/>
                <a:gd name="T84" fmla="*/ 768 w 1220"/>
                <a:gd name="T85" fmla="*/ 542 h 1536"/>
                <a:gd name="T86" fmla="*/ 678 w 1220"/>
                <a:gd name="T87" fmla="*/ 542 h 1536"/>
                <a:gd name="T88" fmla="*/ 678 w 1220"/>
                <a:gd name="T89" fmla="*/ 452 h 1536"/>
                <a:gd name="T90" fmla="*/ 768 w 1220"/>
                <a:gd name="T91" fmla="*/ 452 h 1536"/>
                <a:gd name="T92" fmla="*/ 768 w 1220"/>
                <a:gd name="T93" fmla="*/ 362 h 1536"/>
                <a:gd name="T94" fmla="*/ 859 w 1220"/>
                <a:gd name="T95" fmla="*/ 362 h 1536"/>
                <a:gd name="T96" fmla="*/ 859 w 1220"/>
                <a:gd name="T97" fmla="*/ 452 h 1536"/>
                <a:gd name="T98" fmla="*/ 949 w 1220"/>
                <a:gd name="T99" fmla="*/ 452 h 1536"/>
                <a:gd name="T100" fmla="*/ 949 w 1220"/>
                <a:gd name="T101" fmla="*/ 542 h 1536"/>
                <a:gd name="T102" fmla="*/ 859 w 1220"/>
                <a:gd name="T103" fmla="*/ 542 h 1536"/>
                <a:gd name="T104" fmla="*/ 859 w 1220"/>
                <a:gd name="T105" fmla="*/ 633 h 1536"/>
                <a:gd name="T106" fmla="*/ 768 w 1220"/>
                <a:gd name="T107" fmla="*/ 633 h 1536"/>
                <a:gd name="T108" fmla="*/ 768 w 1220"/>
                <a:gd name="T109" fmla="*/ 542 h 1536"/>
                <a:gd name="T110" fmla="*/ 543 w 1220"/>
                <a:gd name="T111" fmla="*/ 1356 h 1536"/>
                <a:gd name="T112" fmla="*/ 362 w 1220"/>
                <a:gd name="T113" fmla="*/ 1356 h 1536"/>
                <a:gd name="T114" fmla="*/ 362 w 1220"/>
                <a:gd name="T115" fmla="*/ 1265 h 1536"/>
                <a:gd name="T116" fmla="*/ 543 w 1220"/>
                <a:gd name="T117" fmla="*/ 1265 h 1536"/>
                <a:gd name="T118" fmla="*/ 543 w 1220"/>
                <a:gd name="T119" fmla="*/ 1356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20" h="1536">
                  <a:moveTo>
                    <a:pt x="904" y="148"/>
                  </a:moveTo>
                  <a:cubicBezTo>
                    <a:pt x="904" y="67"/>
                    <a:pt x="838" y="0"/>
                    <a:pt x="756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67" y="0"/>
                    <a:pt x="0" y="67"/>
                    <a:pt x="0" y="148"/>
                  </a:cubicBezTo>
                  <a:cubicBezTo>
                    <a:pt x="0" y="1388"/>
                    <a:pt x="0" y="1388"/>
                    <a:pt x="0" y="1388"/>
                  </a:cubicBezTo>
                  <a:cubicBezTo>
                    <a:pt x="0" y="1470"/>
                    <a:pt x="67" y="1536"/>
                    <a:pt x="148" y="1536"/>
                  </a:cubicBezTo>
                  <a:cubicBezTo>
                    <a:pt x="760" y="1536"/>
                    <a:pt x="760" y="1536"/>
                    <a:pt x="760" y="1536"/>
                  </a:cubicBezTo>
                  <a:cubicBezTo>
                    <a:pt x="841" y="1536"/>
                    <a:pt x="908" y="1470"/>
                    <a:pt x="908" y="1388"/>
                  </a:cubicBezTo>
                  <a:cubicBezTo>
                    <a:pt x="908" y="813"/>
                    <a:pt x="908" y="813"/>
                    <a:pt x="908" y="813"/>
                  </a:cubicBezTo>
                  <a:cubicBezTo>
                    <a:pt x="1220" y="813"/>
                    <a:pt x="1220" y="813"/>
                    <a:pt x="1220" y="813"/>
                  </a:cubicBezTo>
                  <a:cubicBezTo>
                    <a:pt x="1220" y="181"/>
                    <a:pt x="1220" y="181"/>
                    <a:pt x="1220" y="181"/>
                  </a:cubicBezTo>
                  <a:cubicBezTo>
                    <a:pt x="904" y="181"/>
                    <a:pt x="904" y="181"/>
                    <a:pt x="904" y="181"/>
                  </a:cubicBezTo>
                  <a:lnTo>
                    <a:pt x="904" y="148"/>
                  </a:lnTo>
                  <a:close/>
                  <a:moveTo>
                    <a:pt x="91" y="148"/>
                  </a:moveTo>
                  <a:cubicBezTo>
                    <a:pt x="91" y="116"/>
                    <a:pt x="117" y="91"/>
                    <a:pt x="148" y="91"/>
                  </a:cubicBezTo>
                  <a:cubicBezTo>
                    <a:pt x="756" y="91"/>
                    <a:pt x="756" y="91"/>
                    <a:pt x="756" y="91"/>
                  </a:cubicBezTo>
                  <a:cubicBezTo>
                    <a:pt x="788" y="91"/>
                    <a:pt x="814" y="116"/>
                    <a:pt x="814" y="148"/>
                  </a:cubicBezTo>
                  <a:cubicBezTo>
                    <a:pt x="814" y="181"/>
                    <a:pt x="814" y="181"/>
                    <a:pt x="814" y="181"/>
                  </a:cubicBezTo>
                  <a:cubicBezTo>
                    <a:pt x="91" y="181"/>
                    <a:pt x="91" y="181"/>
                    <a:pt x="91" y="181"/>
                  </a:cubicBezTo>
                  <a:lnTo>
                    <a:pt x="91" y="148"/>
                  </a:lnTo>
                  <a:close/>
                  <a:moveTo>
                    <a:pt x="817" y="1388"/>
                  </a:moveTo>
                  <a:cubicBezTo>
                    <a:pt x="817" y="1420"/>
                    <a:pt x="792" y="1446"/>
                    <a:pt x="760" y="1446"/>
                  </a:cubicBezTo>
                  <a:cubicBezTo>
                    <a:pt x="148" y="1446"/>
                    <a:pt x="148" y="1446"/>
                    <a:pt x="148" y="1446"/>
                  </a:cubicBezTo>
                  <a:cubicBezTo>
                    <a:pt x="117" y="1446"/>
                    <a:pt x="91" y="1420"/>
                    <a:pt x="91" y="1388"/>
                  </a:cubicBezTo>
                  <a:cubicBezTo>
                    <a:pt x="91" y="1175"/>
                    <a:pt x="91" y="1175"/>
                    <a:pt x="91" y="1175"/>
                  </a:cubicBezTo>
                  <a:cubicBezTo>
                    <a:pt x="817" y="1175"/>
                    <a:pt x="817" y="1175"/>
                    <a:pt x="817" y="1175"/>
                  </a:cubicBezTo>
                  <a:lnTo>
                    <a:pt x="817" y="1388"/>
                  </a:lnTo>
                  <a:close/>
                  <a:moveTo>
                    <a:pt x="817" y="1085"/>
                  </a:moveTo>
                  <a:cubicBezTo>
                    <a:pt x="91" y="1085"/>
                    <a:pt x="91" y="1085"/>
                    <a:pt x="91" y="1085"/>
                  </a:cubicBezTo>
                  <a:cubicBezTo>
                    <a:pt x="91" y="271"/>
                    <a:pt x="91" y="271"/>
                    <a:pt x="91" y="271"/>
                  </a:cubicBezTo>
                  <a:cubicBezTo>
                    <a:pt x="407" y="271"/>
                    <a:pt x="407" y="271"/>
                    <a:pt x="407" y="271"/>
                  </a:cubicBezTo>
                  <a:cubicBezTo>
                    <a:pt x="407" y="949"/>
                    <a:pt x="407" y="949"/>
                    <a:pt x="407" y="949"/>
                  </a:cubicBezTo>
                  <a:cubicBezTo>
                    <a:pt x="483" y="949"/>
                    <a:pt x="483" y="949"/>
                    <a:pt x="483" y="949"/>
                  </a:cubicBezTo>
                  <a:cubicBezTo>
                    <a:pt x="649" y="813"/>
                    <a:pt x="649" y="813"/>
                    <a:pt x="649" y="813"/>
                  </a:cubicBezTo>
                  <a:cubicBezTo>
                    <a:pt x="817" y="813"/>
                    <a:pt x="817" y="813"/>
                    <a:pt x="817" y="813"/>
                  </a:cubicBezTo>
                  <a:lnTo>
                    <a:pt x="817" y="1085"/>
                  </a:lnTo>
                  <a:close/>
                  <a:moveTo>
                    <a:pt x="1130" y="271"/>
                  </a:moveTo>
                  <a:cubicBezTo>
                    <a:pt x="1130" y="723"/>
                    <a:pt x="1130" y="723"/>
                    <a:pt x="1130" y="723"/>
                  </a:cubicBezTo>
                  <a:cubicBezTo>
                    <a:pt x="617" y="723"/>
                    <a:pt x="617" y="723"/>
                    <a:pt x="617" y="723"/>
                  </a:cubicBezTo>
                  <a:cubicBezTo>
                    <a:pt x="497" y="821"/>
                    <a:pt x="497" y="821"/>
                    <a:pt x="497" y="821"/>
                  </a:cubicBezTo>
                  <a:cubicBezTo>
                    <a:pt x="497" y="271"/>
                    <a:pt x="497" y="271"/>
                    <a:pt x="497" y="271"/>
                  </a:cubicBezTo>
                  <a:lnTo>
                    <a:pt x="1130" y="271"/>
                  </a:lnTo>
                  <a:close/>
                  <a:moveTo>
                    <a:pt x="768" y="542"/>
                  </a:moveTo>
                  <a:cubicBezTo>
                    <a:pt x="678" y="542"/>
                    <a:pt x="678" y="542"/>
                    <a:pt x="678" y="542"/>
                  </a:cubicBezTo>
                  <a:cubicBezTo>
                    <a:pt x="678" y="452"/>
                    <a:pt x="678" y="452"/>
                    <a:pt x="678" y="452"/>
                  </a:cubicBezTo>
                  <a:cubicBezTo>
                    <a:pt x="768" y="452"/>
                    <a:pt x="768" y="452"/>
                    <a:pt x="768" y="452"/>
                  </a:cubicBezTo>
                  <a:cubicBezTo>
                    <a:pt x="768" y="362"/>
                    <a:pt x="768" y="362"/>
                    <a:pt x="768" y="362"/>
                  </a:cubicBezTo>
                  <a:cubicBezTo>
                    <a:pt x="859" y="362"/>
                    <a:pt x="859" y="362"/>
                    <a:pt x="859" y="362"/>
                  </a:cubicBezTo>
                  <a:cubicBezTo>
                    <a:pt x="859" y="452"/>
                    <a:pt x="859" y="452"/>
                    <a:pt x="859" y="452"/>
                  </a:cubicBezTo>
                  <a:cubicBezTo>
                    <a:pt x="949" y="452"/>
                    <a:pt x="949" y="452"/>
                    <a:pt x="949" y="452"/>
                  </a:cubicBezTo>
                  <a:cubicBezTo>
                    <a:pt x="949" y="542"/>
                    <a:pt x="949" y="542"/>
                    <a:pt x="949" y="542"/>
                  </a:cubicBezTo>
                  <a:cubicBezTo>
                    <a:pt x="859" y="542"/>
                    <a:pt x="859" y="542"/>
                    <a:pt x="859" y="542"/>
                  </a:cubicBezTo>
                  <a:cubicBezTo>
                    <a:pt x="859" y="633"/>
                    <a:pt x="859" y="633"/>
                    <a:pt x="859" y="633"/>
                  </a:cubicBezTo>
                  <a:cubicBezTo>
                    <a:pt x="768" y="633"/>
                    <a:pt x="768" y="633"/>
                    <a:pt x="768" y="633"/>
                  </a:cubicBezTo>
                  <a:lnTo>
                    <a:pt x="768" y="542"/>
                  </a:lnTo>
                  <a:close/>
                  <a:moveTo>
                    <a:pt x="543" y="1356"/>
                  </a:moveTo>
                  <a:cubicBezTo>
                    <a:pt x="362" y="1356"/>
                    <a:pt x="362" y="1356"/>
                    <a:pt x="362" y="1356"/>
                  </a:cubicBezTo>
                  <a:cubicBezTo>
                    <a:pt x="362" y="1265"/>
                    <a:pt x="362" y="1265"/>
                    <a:pt x="362" y="1265"/>
                  </a:cubicBezTo>
                  <a:cubicBezTo>
                    <a:pt x="543" y="1265"/>
                    <a:pt x="543" y="1265"/>
                    <a:pt x="543" y="1265"/>
                  </a:cubicBezTo>
                  <a:lnTo>
                    <a:pt x="543" y="135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9"/>
            <p:cNvSpPr>
              <a:spLocks noEditPoints="1"/>
            </p:cNvSpPr>
            <p:nvPr/>
          </p:nvSpPr>
          <p:spPr bwMode="auto">
            <a:xfrm>
              <a:off x="10689417" y="7260128"/>
              <a:ext cx="790691" cy="777212"/>
            </a:xfrm>
            <a:custGeom>
              <a:avLst/>
              <a:gdLst>
                <a:gd name="T0" fmla="*/ 956 w 1581"/>
                <a:gd name="T1" fmla="*/ 123 h 1554"/>
                <a:gd name="T2" fmla="*/ 404 w 1581"/>
                <a:gd name="T3" fmla="*/ 18 h 1554"/>
                <a:gd name="T4" fmla="*/ 105 w 1581"/>
                <a:gd name="T5" fmla="*/ 200 h 1554"/>
                <a:gd name="T6" fmla="*/ 296 w 1581"/>
                <a:gd name="T7" fmla="*/ 787 h 1554"/>
                <a:gd name="T8" fmla="*/ 181 w 1581"/>
                <a:gd name="T9" fmla="*/ 1463 h 1554"/>
                <a:gd name="T10" fmla="*/ 624 w 1581"/>
                <a:gd name="T11" fmla="*/ 1461 h 1554"/>
                <a:gd name="T12" fmla="*/ 1169 w 1581"/>
                <a:gd name="T13" fmla="*/ 1548 h 1554"/>
                <a:gd name="T14" fmla="*/ 1549 w 1581"/>
                <a:gd name="T15" fmla="*/ 1169 h 1554"/>
                <a:gd name="T16" fmla="*/ 1459 w 1581"/>
                <a:gd name="T17" fmla="*/ 623 h 1554"/>
                <a:gd name="T18" fmla="*/ 113 w 1581"/>
                <a:gd name="T19" fmla="*/ 397 h 1554"/>
                <a:gd name="T20" fmla="*/ 403 w 1581"/>
                <a:gd name="T21" fmla="*/ 108 h 1554"/>
                <a:gd name="T22" fmla="*/ 450 w 1581"/>
                <a:gd name="T23" fmla="*/ 815 h 1554"/>
                <a:gd name="T24" fmla="*/ 1041 w 1581"/>
                <a:gd name="T25" fmla="*/ 670 h 1554"/>
                <a:gd name="T26" fmla="*/ 514 w 1581"/>
                <a:gd name="T27" fmla="*/ 878 h 1554"/>
                <a:gd name="T28" fmla="*/ 403 w 1581"/>
                <a:gd name="T29" fmla="*/ 1464 h 1554"/>
                <a:gd name="T30" fmla="*/ 186 w 1581"/>
                <a:gd name="T31" fmla="*/ 1341 h 1554"/>
                <a:gd name="T32" fmla="*/ 387 w 1581"/>
                <a:gd name="T33" fmla="*/ 878 h 1554"/>
                <a:gd name="T34" fmla="*/ 455 w 1581"/>
                <a:gd name="T35" fmla="*/ 1047 h 1554"/>
                <a:gd name="T36" fmla="*/ 537 w 1581"/>
                <a:gd name="T37" fmla="*/ 1128 h 1554"/>
                <a:gd name="T38" fmla="*/ 732 w 1581"/>
                <a:gd name="T39" fmla="*/ 1226 h 1554"/>
                <a:gd name="T40" fmla="*/ 1459 w 1581"/>
                <a:gd name="T41" fmla="*/ 1169 h 1554"/>
                <a:gd name="T42" fmla="*/ 1035 w 1581"/>
                <a:gd name="T43" fmla="*/ 1402 h 1554"/>
                <a:gd name="T44" fmla="*/ 1404 w 1581"/>
                <a:gd name="T45" fmla="*/ 1035 h 1554"/>
                <a:gd name="T46" fmla="*/ 1202 w 1581"/>
                <a:gd name="T47" fmla="*/ 589 h 1554"/>
                <a:gd name="T48" fmla="*/ 999 w 1581"/>
                <a:gd name="T49" fmla="*/ 500 h 1554"/>
                <a:gd name="T50" fmla="*/ 935 w 1581"/>
                <a:gd name="T51" fmla="*/ 436 h 1554"/>
                <a:gd name="T52" fmla="*/ 1336 w 1581"/>
                <a:gd name="T53" fmla="*/ 185 h 1554"/>
                <a:gd name="T54" fmla="*/ 1226 w 1581"/>
                <a:gd name="T55" fmla="*/ 729 h 1554"/>
                <a:gd name="T56" fmla="*/ 1288 w 1581"/>
                <a:gd name="T57" fmla="*/ 501 h 1554"/>
                <a:gd name="T58" fmla="*/ 1140 w 1581"/>
                <a:gd name="T59" fmla="*/ 228 h 1554"/>
                <a:gd name="T60" fmla="*/ 1077 w 1581"/>
                <a:gd name="T61" fmla="*/ 291 h 1554"/>
                <a:gd name="T62" fmla="*/ 370 w 1581"/>
                <a:gd name="T63" fmla="*/ 1134 h 1554"/>
                <a:gd name="T64" fmla="*/ 306 w 1581"/>
                <a:gd name="T65" fmla="*/ 1070 h 1554"/>
                <a:gd name="T66" fmla="*/ 452 w 1581"/>
                <a:gd name="T67" fmla="*/ 1344 h 1554"/>
                <a:gd name="T68" fmla="*/ 1073 w 1581"/>
                <a:gd name="T69" fmla="*/ 987 h 1554"/>
                <a:gd name="T70" fmla="*/ 1136 w 1581"/>
                <a:gd name="T71" fmla="*/ 1050 h 1554"/>
                <a:gd name="T72" fmla="*/ 1206 w 1581"/>
                <a:gd name="T73" fmla="*/ 1281 h 1554"/>
                <a:gd name="T74" fmla="*/ 1142 w 1581"/>
                <a:gd name="T75" fmla="*/ 1217 h 1554"/>
                <a:gd name="T76" fmla="*/ 1288 w 1581"/>
                <a:gd name="T77" fmla="*/ 1071 h 1554"/>
                <a:gd name="T78" fmla="*/ 991 w 1581"/>
                <a:gd name="T79" fmla="*/ 1068 h 1554"/>
                <a:gd name="T80" fmla="*/ 926 w 1581"/>
                <a:gd name="T81" fmla="*/ 1132 h 1554"/>
                <a:gd name="T82" fmla="*/ 387 w 1581"/>
                <a:gd name="T83" fmla="*/ 596 h 1554"/>
                <a:gd name="T84" fmla="*/ 450 w 1581"/>
                <a:gd name="T85" fmla="*/ 659 h 1554"/>
                <a:gd name="T86" fmla="*/ 597 w 1581"/>
                <a:gd name="T87" fmla="*/ 385 h 1554"/>
                <a:gd name="T88" fmla="*/ 445 w 1581"/>
                <a:gd name="T89" fmla="*/ 364 h 1554"/>
                <a:gd name="T90" fmla="*/ 510 w 1581"/>
                <a:gd name="T91" fmla="*/ 300 h 1554"/>
                <a:gd name="T92" fmla="*/ 363 w 1581"/>
                <a:gd name="T93" fmla="*/ 445 h 1554"/>
                <a:gd name="T94" fmla="*/ 300 w 1581"/>
                <a:gd name="T95" fmla="*/ 382 h 1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81" h="1554">
                  <a:moveTo>
                    <a:pt x="1458" y="180"/>
                  </a:moveTo>
                  <a:cubicBezTo>
                    <a:pt x="1399" y="122"/>
                    <a:pt x="1399" y="122"/>
                    <a:pt x="1399" y="122"/>
                  </a:cubicBezTo>
                  <a:cubicBezTo>
                    <a:pt x="1277" y="0"/>
                    <a:pt x="1078" y="0"/>
                    <a:pt x="956" y="123"/>
                  </a:cubicBezTo>
                  <a:cubicBezTo>
                    <a:pt x="790" y="290"/>
                    <a:pt x="790" y="290"/>
                    <a:pt x="790" y="290"/>
                  </a:cubicBezTo>
                  <a:cubicBezTo>
                    <a:pt x="601" y="100"/>
                    <a:pt x="601" y="100"/>
                    <a:pt x="601" y="100"/>
                  </a:cubicBezTo>
                  <a:cubicBezTo>
                    <a:pt x="548" y="47"/>
                    <a:pt x="478" y="18"/>
                    <a:pt x="404" y="18"/>
                  </a:cubicBezTo>
                  <a:cubicBezTo>
                    <a:pt x="404" y="18"/>
                    <a:pt x="403" y="18"/>
                    <a:pt x="403" y="18"/>
                  </a:cubicBezTo>
                  <a:cubicBezTo>
                    <a:pt x="329" y="18"/>
                    <a:pt x="259" y="47"/>
                    <a:pt x="207" y="99"/>
                  </a:cubicBezTo>
                  <a:cubicBezTo>
                    <a:pt x="105" y="200"/>
                    <a:pt x="105" y="200"/>
                    <a:pt x="105" y="200"/>
                  </a:cubicBezTo>
                  <a:cubicBezTo>
                    <a:pt x="52" y="252"/>
                    <a:pt x="23" y="322"/>
                    <a:pt x="23" y="397"/>
                  </a:cubicBezTo>
                  <a:cubicBezTo>
                    <a:pt x="23" y="471"/>
                    <a:pt x="52" y="541"/>
                    <a:pt x="104" y="594"/>
                  </a:cubicBezTo>
                  <a:cubicBezTo>
                    <a:pt x="296" y="787"/>
                    <a:pt x="296" y="787"/>
                    <a:pt x="296" y="787"/>
                  </a:cubicBezTo>
                  <a:cubicBezTo>
                    <a:pt x="122" y="961"/>
                    <a:pt x="122" y="961"/>
                    <a:pt x="122" y="961"/>
                  </a:cubicBezTo>
                  <a:cubicBezTo>
                    <a:pt x="0" y="1084"/>
                    <a:pt x="1" y="1283"/>
                    <a:pt x="123" y="1405"/>
                  </a:cubicBezTo>
                  <a:cubicBezTo>
                    <a:pt x="181" y="1463"/>
                    <a:pt x="181" y="1463"/>
                    <a:pt x="181" y="1463"/>
                  </a:cubicBezTo>
                  <a:cubicBezTo>
                    <a:pt x="240" y="1521"/>
                    <a:pt x="319" y="1554"/>
                    <a:pt x="402" y="1554"/>
                  </a:cubicBezTo>
                  <a:cubicBezTo>
                    <a:pt x="403" y="1554"/>
                    <a:pt x="403" y="1554"/>
                    <a:pt x="403" y="1554"/>
                  </a:cubicBezTo>
                  <a:cubicBezTo>
                    <a:pt x="487" y="1554"/>
                    <a:pt x="565" y="1521"/>
                    <a:pt x="624" y="1461"/>
                  </a:cubicBezTo>
                  <a:cubicBezTo>
                    <a:pt x="796" y="1289"/>
                    <a:pt x="796" y="1289"/>
                    <a:pt x="796" y="1289"/>
                  </a:cubicBezTo>
                  <a:cubicBezTo>
                    <a:pt x="971" y="1466"/>
                    <a:pt x="971" y="1466"/>
                    <a:pt x="971" y="1466"/>
                  </a:cubicBezTo>
                  <a:cubicBezTo>
                    <a:pt x="1026" y="1521"/>
                    <a:pt x="1097" y="1548"/>
                    <a:pt x="1169" y="1548"/>
                  </a:cubicBezTo>
                  <a:cubicBezTo>
                    <a:pt x="1240" y="1548"/>
                    <a:pt x="1311" y="1521"/>
                    <a:pt x="1365" y="1467"/>
                  </a:cubicBezTo>
                  <a:cubicBezTo>
                    <a:pt x="1467" y="1366"/>
                    <a:pt x="1467" y="1366"/>
                    <a:pt x="1467" y="1366"/>
                  </a:cubicBezTo>
                  <a:cubicBezTo>
                    <a:pt x="1520" y="1313"/>
                    <a:pt x="1549" y="1243"/>
                    <a:pt x="1549" y="1169"/>
                  </a:cubicBezTo>
                  <a:cubicBezTo>
                    <a:pt x="1549" y="1095"/>
                    <a:pt x="1521" y="1024"/>
                    <a:pt x="1468" y="972"/>
                  </a:cubicBezTo>
                  <a:cubicBezTo>
                    <a:pt x="1290" y="792"/>
                    <a:pt x="1290" y="792"/>
                    <a:pt x="1290" y="792"/>
                  </a:cubicBezTo>
                  <a:cubicBezTo>
                    <a:pt x="1459" y="623"/>
                    <a:pt x="1459" y="623"/>
                    <a:pt x="1459" y="623"/>
                  </a:cubicBezTo>
                  <a:cubicBezTo>
                    <a:pt x="1581" y="500"/>
                    <a:pt x="1580" y="301"/>
                    <a:pt x="1458" y="180"/>
                  </a:cubicBezTo>
                  <a:close/>
                  <a:moveTo>
                    <a:pt x="168" y="531"/>
                  </a:moveTo>
                  <a:cubicBezTo>
                    <a:pt x="132" y="495"/>
                    <a:pt x="113" y="447"/>
                    <a:pt x="113" y="397"/>
                  </a:cubicBezTo>
                  <a:cubicBezTo>
                    <a:pt x="113" y="347"/>
                    <a:pt x="133" y="299"/>
                    <a:pt x="168" y="264"/>
                  </a:cubicBezTo>
                  <a:cubicBezTo>
                    <a:pt x="270" y="163"/>
                    <a:pt x="270" y="163"/>
                    <a:pt x="270" y="163"/>
                  </a:cubicBezTo>
                  <a:cubicBezTo>
                    <a:pt x="307" y="126"/>
                    <a:pt x="355" y="108"/>
                    <a:pt x="403" y="108"/>
                  </a:cubicBezTo>
                  <a:cubicBezTo>
                    <a:pt x="452" y="108"/>
                    <a:pt x="500" y="126"/>
                    <a:pt x="537" y="163"/>
                  </a:cubicBezTo>
                  <a:cubicBezTo>
                    <a:pt x="820" y="447"/>
                    <a:pt x="820" y="447"/>
                    <a:pt x="820" y="447"/>
                  </a:cubicBezTo>
                  <a:cubicBezTo>
                    <a:pt x="450" y="815"/>
                    <a:pt x="450" y="815"/>
                    <a:pt x="450" y="815"/>
                  </a:cubicBezTo>
                  <a:lnTo>
                    <a:pt x="168" y="531"/>
                  </a:lnTo>
                  <a:close/>
                  <a:moveTo>
                    <a:pt x="883" y="511"/>
                  </a:moveTo>
                  <a:cubicBezTo>
                    <a:pt x="1041" y="670"/>
                    <a:pt x="1041" y="670"/>
                    <a:pt x="1041" y="670"/>
                  </a:cubicBezTo>
                  <a:cubicBezTo>
                    <a:pt x="1071" y="700"/>
                    <a:pt x="1071" y="700"/>
                    <a:pt x="1071" y="700"/>
                  </a:cubicBezTo>
                  <a:cubicBezTo>
                    <a:pt x="702" y="1067"/>
                    <a:pt x="702" y="1067"/>
                    <a:pt x="702" y="1067"/>
                  </a:cubicBezTo>
                  <a:cubicBezTo>
                    <a:pt x="514" y="878"/>
                    <a:pt x="514" y="878"/>
                    <a:pt x="514" y="878"/>
                  </a:cubicBezTo>
                  <a:lnTo>
                    <a:pt x="883" y="511"/>
                  </a:lnTo>
                  <a:close/>
                  <a:moveTo>
                    <a:pt x="561" y="1398"/>
                  </a:moveTo>
                  <a:cubicBezTo>
                    <a:pt x="519" y="1440"/>
                    <a:pt x="463" y="1464"/>
                    <a:pt x="403" y="1464"/>
                  </a:cubicBezTo>
                  <a:cubicBezTo>
                    <a:pt x="403" y="1464"/>
                    <a:pt x="402" y="1464"/>
                    <a:pt x="402" y="1464"/>
                  </a:cubicBezTo>
                  <a:cubicBezTo>
                    <a:pt x="343" y="1464"/>
                    <a:pt x="287" y="1441"/>
                    <a:pt x="245" y="1399"/>
                  </a:cubicBezTo>
                  <a:cubicBezTo>
                    <a:pt x="186" y="1341"/>
                    <a:pt x="186" y="1341"/>
                    <a:pt x="186" y="1341"/>
                  </a:cubicBezTo>
                  <a:cubicBezTo>
                    <a:pt x="99" y="1254"/>
                    <a:pt x="99" y="1112"/>
                    <a:pt x="186" y="1025"/>
                  </a:cubicBezTo>
                  <a:cubicBezTo>
                    <a:pt x="359" y="850"/>
                    <a:pt x="359" y="850"/>
                    <a:pt x="359" y="850"/>
                  </a:cubicBezTo>
                  <a:cubicBezTo>
                    <a:pt x="387" y="878"/>
                    <a:pt x="387" y="878"/>
                    <a:pt x="387" y="878"/>
                  </a:cubicBezTo>
                  <a:cubicBezTo>
                    <a:pt x="441" y="933"/>
                    <a:pt x="441" y="933"/>
                    <a:pt x="441" y="933"/>
                  </a:cubicBezTo>
                  <a:cubicBezTo>
                    <a:pt x="391" y="982"/>
                    <a:pt x="391" y="982"/>
                    <a:pt x="391" y="982"/>
                  </a:cubicBezTo>
                  <a:cubicBezTo>
                    <a:pt x="455" y="1047"/>
                    <a:pt x="455" y="1047"/>
                    <a:pt x="455" y="1047"/>
                  </a:cubicBezTo>
                  <a:cubicBezTo>
                    <a:pt x="505" y="997"/>
                    <a:pt x="505" y="997"/>
                    <a:pt x="505" y="997"/>
                  </a:cubicBezTo>
                  <a:cubicBezTo>
                    <a:pt x="586" y="1079"/>
                    <a:pt x="586" y="1079"/>
                    <a:pt x="586" y="1079"/>
                  </a:cubicBezTo>
                  <a:cubicBezTo>
                    <a:pt x="537" y="1128"/>
                    <a:pt x="537" y="1128"/>
                    <a:pt x="537" y="1128"/>
                  </a:cubicBezTo>
                  <a:cubicBezTo>
                    <a:pt x="602" y="1193"/>
                    <a:pt x="602" y="1193"/>
                    <a:pt x="602" y="1193"/>
                  </a:cubicBezTo>
                  <a:cubicBezTo>
                    <a:pt x="651" y="1144"/>
                    <a:pt x="651" y="1144"/>
                    <a:pt x="651" y="1144"/>
                  </a:cubicBezTo>
                  <a:cubicBezTo>
                    <a:pt x="732" y="1226"/>
                    <a:pt x="732" y="1226"/>
                    <a:pt x="732" y="1226"/>
                  </a:cubicBezTo>
                  <a:lnTo>
                    <a:pt x="561" y="1398"/>
                  </a:lnTo>
                  <a:close/>
                  <a:moveTo>
                    <a:pt x="1404" y="1035"/>
                  </a:moveTo>
                  <a:cubicBezTo>
                    <a:pt x="1440" y="1071"/>
                    <a:pt x="1459" y="1118"/>
                    <a:pt x="1459" y="1169"/>
                  </a:cubicBezTo>
                  <a:cubicBezTo>
                    <a:pt x="1459" y="1219"/>
                    <a:pt x="1439" y="1267"/>
                    <a:pt x="1404" y="1302"/>
                  </a:cubicBezTo>
                  <a:cubicBezTo>
                    <a:pt x="1302" y="1403"/>
                    <a:pt x="1302" y="1403"/>
                    <a:pt x="1302" y="1403"/>
                  </a:cubicBezTo>
                  <a:cubicBezTo>
                    <a:pt x="1228" y="1477"/>
                    <a:pt x="1108" y="1476"/>
                    <a:pt x="1035" y="1402"/>
                  </a:cubicBezTo>
                  <a:cubicBezTo>
                    <a:pt x="765" y="1131"/>
                    <a:pt x="765" y="1131"/>
                    <a:pt x="765" y="1131"/>
                  </a:cubicBezTo>
                  <a:cubicBezTo>
                    <a:pt x="1134" y="764"/>
                    <a:pt x="1134" y="764"/>
                    <a:pt x="1134" y="764"/>
                  </a:cubicBezTo>
                  <a:lnTo>
                    <a:pt x="1404" y="1035"/>
                  </a:lnTo>
                  <a:close/>
                  <a:moveTo>
                    <a:pt x="1226" y="729"/>
                  </a:moveTo>
                  <a:cubicBezTo>
                    <a:pt x="1145" y="647"/>
                    <a:pt x="1145" y="647"/>
                    <a:pt x="1145" y="647"/>
                  </a:cubicBezTo>
                  <a:cubicBezTo>
                    <a:pt x="1202" y="589"/>
                    <a:pt x="1202" y="589"/>
                    <a:pt x="1202" y="589"/>
                  </a:cubicBezTo>
                  <a:cubicBezTo>
                    <a:pt x="1137" y="525"/>
                    <a:pt x="1137" y="525"/>
                    <a:pt x="1137" y="525"/>
                  </a:cubicBezTo>
                  <a:cubicBezTo>
                    <a:pt x="1080" y="582"/>
                    <a:pt x="1080" y="582"/>
                    <a:pt x="1080" y="582"/>
                  </a:cubicBezTo>
                  <a:cubicBezTo>
                    <a:pt x="999" y="500"/>
                    <a:pt x="999" y="500"/>
                    <a:pt x="999" y="500"/>
                  </a:cubicBezTo>
                  <a:cubicBezTo>
                    <a:pt x="1056" y="443"/>
                    <a:pt x="1056" y="443"/>
                    <a:pt x="1056" y="443"/>
                  </a:cubicBezTo>
                  <a:cubicBezTo>
                    <a:pt x="992" y="379"/>
                    <a:pt x="992" y="379"/>
                    <a:pt x="992" y="379"/>
                  </a:cubicBezTo>
                  <a:cubicBezTo>
                    <a:pt x="935" y="436"/>
                    <a:pt x="935" y="436"/>
                    <a:pt x="935" y="436"/>
                  </a:cubicBezTo>
                  <a:cubicBezTo>
                    <a:pt x="853" y="354"/>
                    <a:pt x="853" y="354"/>
                    <a:pt x="853" y="354"/>
                  </a:cubicBezTo>
                  <a:cubicBezTo>
                    <a:pt x="1020" y="186"/>
                    <a:pt x="1020" y="186"/>
                    <a:pt x="1020" y="186"/>
                  </a:cubicBezTo>
                  <a:cubicBezTo>
                    <a:pt x="1107" y="99"/>
                    <a:pt x="1249" y="98"/>
                    <a:pt x="1336" y="185"/>
                  </a:cubicBezTo>
                  <a:cubicBezTo>
                    <a:pt x="1394" y="243"/>
                    <a:pt x="1394" y="243"/>
                    <a:pt x="1394" y="243"/>
                  </a:cubicBezTo>
                  <a:cubicBezTo>
                    <a:pt x="1482" y="330"/>
                    <a:pt x="1482" y="472"/>
                    <a:pt x="1395" y="559"/>
                  </a:cubicBezTo>
                  <a:lnTo>
                    <a:pt x="1226" y="729"/>
                  </a:lnTo>
                  <a:close/>
                  <a:moveTo>
                    <a:pt x="1287" y="373"/>
                  </a:moveTo>
                  <a:cubicBezTo>
                    <a:pt x="1351" y="438"/>
                    <a:pt x="1351" y="438"/>
                    <a:pt x="1351" y="438"/>
                  </a:cubicBezTo>
                  <a:cubicBezTo>
                    <a:pt x="1288" y="501"/>
                    <a:pt x="1288" y="501"/>
                    <a:pt x="1288" y="501"/>
                  </a:cubicBezTo>
                  <a:cubicBezTo>
                    <a:pt x="1223" y="437"/>
                    <a:pt x="1223" y="437"/>
                    <a:pt x="1223" y="437"/>
                  </a:cubicBezTo>
                  <a:lnTo>
                    <a:pt x="1287" y="373"/>
                  </a:lnTo>
                  <a:close/>
                  <a:moveTo>
                    <a:pt x="1140" y="228"/>
                  </a:moveTo>
                  <a:cubicBezTo>
                    <a:pt x="1205" y="292"/>
                    <a:pt x="1205" y="292"/>
                    <a:pt x="1205" y="292"/>
                  </a:cubicBezTo>
                  <a:cubicBezTo>
                    <a:pt x="1141" y="356"/>
                    <a:pt x="1141" y="356"/>
                    <a:pt x="1141" y="356"/>
                  </a:cubicBezTo>
                  <a:cubicBezTo>
                    <a:pt x="1077" y="291"/>
                    <a:pt x="1077" y="291"/>
                    <a:pt x="1077" y="291"/>
                  </a:cubicBezTo>
                  <a:lnTo>
                    <a:pt x="1140" y="228"/>
                  </a:lnTo>
                  <a:close/>
                  <a:moveTo>
                    <a:pt x="306" y="1070"/>
                  </a:moveTo>
                  <a:cubicBezTo>
                    <a:pt x="370" y="1134"/>
                    <a:pt x="370" y="1134"/>
                    <a:pt x="370" y="1134"/>
                  </a:cubicBezTo>
                  <a:cubicBezTo>
                    <a:pt x="307" y="1198"/>
                    <a:pt x="307" y="1198"/>
                    <a:pt x="307" y="1198"/>
                  </a:cubicBezTo>
                  <a:cubicBezTo>
                    <a:pt x="242" y="1133"/>
                    <a:pt x="242" y="1133"/>
                    <a:pt x="242" y="1133"/>
                  </a:cubicBezTo>
                  <a:lnTo>
                    <a:pt x="306" y="1070"/>
                  </a:lnTo>
                  <a:close/>
                  <a:moveTo>
                    <a:pt x="451" y="1216"/>
                  </a:moveTo>
                  <a:cubicBezTo>
                    <a:pt x="516" y="1281"/>
                    <a:pt x="516" y="1281"/>
                    <a:pt x="516" y="1281"/>
                  </a:cubicBezTo>
                  <a:cubicBezTo>
                    <a:pt x="452" y="1344"/>
                    <a:pt x="452" y="1344"/>
                    <a:pt x="452" y="1344"/>
                  </a:cubicBezTo>
                  <a:cubicBezTo>
                    <a:pt x="388" y="1280"/>
                    <a:pt x="388" y="1280"/>
                    <a:pt x="388" y="1280"/>
                  </a:cubicBezTo>
                  <a:lnTo>
                    <a:pt x="451" y="1216"/>
                  </a:lnTo>
                  <a:close/>
                  <a:moveTo>
                    <a:pt x="1073" y="987"/>
                  </a:moveTo>
                  <a:cubicBezTo>
                    <a:pt x="1137" y="922"/>
                    <a:pt x="1137" y="922"/>
                    <a:pt x="1137" y="922"/>
                  </a:cubicBezTo>
                  <a:cubicBezTo>
                    <a:pt x="1201" y="986"/>
                    <a:pt x="1201" y="986"/>
                    <a:pt x="1201" y="986"/>
                  </a:cubicBezTo>
                  <a:cubicBezTo>
                    <a:pt x="1136" y="1050"/>
                    <a:pt x="1136" y="1050"/>
                    <a:pt x="1136" y="1050"/>
                  </a:cubicBezTo>
                  <a:lnTo>
                    <a:pt x="1073" y="987"/>
                  </a:lnTo>
                  <a:close/>
                  <a:moveTo>
                    <a:pt x="1142" y="1217"/>
                  </a:moveTo>
                  <a:cubicBezTo>
                    <a:pt x="1206" y="1281"/>
                    <a:pt x="1206" y="1281"/>
                    <a:pt x="1206" y="1281"/>
                  </a:cubicBezTo>
                  <a:cubicBezTo>
                    <a:pt x="1141" y="1345"/>
                    <a:pt x="1141" y="1345"/>
                    <a:pt x="1141" y="1345"/>
                  </a:cubicBezTo>
                  <a:cubicBezTo>
                    <a:pt x="1078" y="1282"/>
                    <a:pt x="1078" y="1282"/>
                    <a:pt x="1078" y="1282"/>
                  </a:cubicBezTo>
                  <a:lnTo>
                    <a:pt x="1142" y="1217"/>
                  </a:lnTo>
                  <a:close/>
                  <a:moveTo>
                    <a:pt x="1287" y="1199"/>
                  </a:moveTo>
                  <a:cubicBezTo>
                    <a:pt x="1224" y="1135"/>
                    <a:pt x="1224" y="1135"/>
                    <a:pt x="1224" y="1135"/>
                  </a:cubicBezTo>
                  <a:cubicBezTo>
                    <a:pt x="1288" y="1071"/>
                    <a:pt x="1288" y="1071"/>
                    <a:pt x="1288" y="1071"/>
                  </a:cubicBezTo>
                  <a:cubicBezTo>
                    <a:pt x="1352" y="1134"/>
                    <a:pt x="1352" y="1134"/>
                    <a:pt x="1352" y="1134"/>
                  </a:cubicBezTo>
                  <a:lnTo>
                    <a:pt x="1287" y="1199"/>
                  </a:lnTo>
                  <a:close/>
                  <a:moveTo>
                    <a:pt x="991" y="1068"/>
                  </a:moveTo>
                  <a:cubicBezTo>
                    <a:pt x="1054" y="1131"/>
                    <a:pt x="1054" y="1131"/>
                    <a:pt x="1054" y="1131"/>
                  </a:cubicBezTo>
                  <a:cubicBezTo>
                    <a:pt x="990" y="1196"/>
                    <a:pt x="990" y="1196"/>
                    <a:pt x="990" y="1196"/>
                  </a:cubicBezTo>
                  <a:cubicBezTo>
                    <a:pt x="926" y="1132"/>
                    <a:pt x="926" y="1132"/>
                    <a:pt x="926" y="1132"/>
                  </a:cubicBezTo>
                  <a:lnTo>
                    <a:pt x="991" y="1068"/>
                  </a:lnTo>
                  <a:close/>
                  <a:moveTo>
                    <a:pt x="450" y="659"/>
                  </a:moveTo>
                  <a:cubicBezTo>
                    <a:pt x="387" y="596"/>
                    <a:pt x="387" y="596"/>
                    <a:pt x="387" y="596"/>
                  </a:cubicBezTo>
                  <a:cubicBezTo>
                    <a:pt x="451" y="531"/>
                    <a:pt x="451" y="531"/>
                    <a:pt x="451" y="531"/>
                  </a:cubicBezTo>
                  <a:cubicBezTo>
                    <a:pt x="515" y="595"/>
                    <a:pt x="515" y="595"/>
                    <a:pt x="515" y="595"/>
                  </a:cubicBezTo>
                  <a:lnTo>
                    <a:pt x="450" y="659"/>
                  </a:lnTo>
                  <a:close/>
                  <a:moveTo>
                    <a:pt x="596" y="513"/>
                  </a:moveTo>
                  <a:cubicBezTo>
                    <a:pt x="533" y="449"/>
                    <a:pt x="533" y="449"/>
                    <a:pt x="533" y="449"/>
                  </a:cubicBezTo>
                  <a:cubicBezTo>
                    <a:pt x="597" y="385"/>
                    <a:pt x="597" y="385"/>
                    <a:pt x="597" y="385"/>
                  </a:cubicBezTo>
                  <a:cubicBezTo>
                    <a:pt x="661" y="448"/>
                    <a:pt x="661" y="448"/>
                    <a:pt x="661" y="448"/>
                  </a:cubicBezTo>
                  <a:lnTo>
                    <a:pt x="596" y="513"/>
                  </a:lnTo>
                  <a:close/>
                  <a:moveTo>
                    <a:pt x="445" y="364"/>
                  </a:moveTo>
                  <a:cubicBezTo>
                    <a:pt x="381" y="301"/>
                    <a:pt x="381" y="301"/>
                    <a:pt x="381" y="301"/>
                  </a:cubicBezTo>
                  <a:cubicBezTo>
                    <a:pt x="446" y="236"/>
                    <a:pt x="446" y="236"/>
                    <a:pt x="446" y="236"/>
                  </a:cubicBezTo>
                  <a:cubicBezTo>
                    <a:pt x="510" y="300"/>
                    <a:pt x="510" y="300"/>
                    <a:pt x="510" y="300"/>
                  </a:cubicBezTo>
                  <a:lnTo>
                    <a:pt x="445" y="364"/>
                  </a:lnTo>
                  <a:close/>
                  <a:moveTo>
                    <a:pt x="300" y="382"/>
                  </a:moveTo>
                  <a:cubicBezTo>
                    <a:pt x="363" y="445"/>
                    <a:pt x="363" y="445"/>
                    <a:pt x="363" y="445"/>
                  </a:cubicBezTo>
                  <a:cubicBezTo>
                    <a:pt x="299" y="510"/>
                    <a:pt x="299" y="510"/>
                    <a:pt x="299" y="510"/>
                  </a:cubicBezTo>
                  <a:cubicBezTo>
                    <a:pt x="235" y="446"/>
                    <a:pt x="235" y="446"/>
                    <a:pt x="235" y="446"/>
                  </a:cubicBezTo>
                  <a:lnTo>
                    <a:pt x="300" y="38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0"/>
            <p:cNvSpPr>
              <a:spLocks noEditPoints="1"/>
            </p:cNvSpPr>
            <p:nvPr/>
          </p:nvSpPr>
          <p:spPr bwMode="auto">
            <a:xfrm>
              <a:off x="12955524" y="7264570"/>
              <a:ext cx="768327" cy="768328"/>
            </a:xfrm>
            <a:custGeom>
              <a:avLst/>
              <a:gdLst>
                <a:gd name="T0" fmla="*/ 904 w 1536"/>
                <a:gd name="T1" fmla="*/ 1355 h 1536"/>
                <a:gd name="T2" fmla="*/ 994 w 1536"/>
                <a:gd name="T3" fmla="*/ 1265 h 1536"/>
                <a:gd name="T4" fmla="*/ 1356 w 1536"/>
                <a:gd name="T5" fmla="*/ 1265 h 1536"/>
                <a:gd name="T6" fmla="*/ 1265 w 1536"/>
                <a:gd name="T7" fmla="*/ 1355 h 1536"/>
                <a:gd name="T8" fmla="*/ 1356 w 1536"/>
                <a:gd name="T9" fmla="*/ 1265 h 1536"/>
                <a:gd name="T10" fmla="*/ 1085 w 1536"/>
                <a:gd name="T11" fmla="*/ 452 h 1536"/>
                <a:gd name="T12" fmla="*/ 1175 w 1536"/>
                <a:gd name="T13" fmla="*/ 542 h 1536"/>
                <a:gd name="T14" fmla="*/ 181 w 1536"/>
                <a:gd name="T15" fmla="*/ 1355 h 1536"/>
                <a:gd name="T16" fmla="*/ 0 w 1536"/>
                <a:gd name="T17" fmla="*/ 181 h 1536"/>
                <a:gd name="T18" fmla="*/ 181 w 1536"/>
                <a:gd name="T19" fmla="*/ 0 h 1536"/>
                <a:gd name="T20" fmla="*/ 509 w 1536"/>
                <a:gd name="T21" fmla="*/ 181 h 1536"/>
                <a:gd name="T22" fmla="*/ 904 w 1536"/>
                <a:gd name="T23" fmla="*/ 0 h 1536"/>
                <a:gd name="T24" fmla="*/ 1287 w 1536"/>
                <a:gd name="T25" fmla="*/ 181 h 1536"/>
                <a:gd name="T26" fmla="*/ 1536 w 1536"/>
                <a:gd name="T27" fmla="*/ 1310 h 1536"/>
                <a:gd name="T28" fmla="*/ 1130 w 1536"/>
                <a:gd name="T29" fmla="*/ 1445 h 1536"/>
                <a:gd name="T30" fmla="*/ 728 w 1536"/>
                <a:gd name="T31" fmla="*/ 1355 h 1536"/>
                <a:gd name="T32" fmla="*/ 512 w 1536"/>
                <a:gd name="T33" fmla="*/ 1370 h 1536"/>
                <a:gd name="T34" fmla="*/ 181 w 1536"/>
                <a:gd name="T35" fmla="*/ 1370 h 1536"/>
                <a:gd name="T36" fmla="*/ 1332 w 1536"/>
                <a:gd name="T37" fmla="*/ 271 h 1536"/>
                <a:gd name="T38" fmla="*/ 1356 w 1536"/>
                <a:gd name="T39" fmla="*/ 1089 h 1536"/>
                <a:gd name="T40" fmla="*/ 1446 w 1536"/>
                <a:gd name="T41" fmla="*/ 271 h 1536"/>
                <a:gd name="T42" fmla="*/ 994 w 1536"/>
                <a:gd name="T43" fmla="*/ 632 h 1536"/>
                <a:gd name="T44" fmla="*/ 1175 w 1536"/>
                <a:gd name="T45" fmla="*/ 723 h 1536"/>
                <a:gd name="T46" fmla="*/ 1175 w 1536"/>
                <a:gd name="T47" fmla="*/ 1310 h 1536"/>
                <a:gd name="T48" fmla="*/ 1446 w 1536"/>
                <a:gd name="T49" fmla="*/ 1310 h 1536"/>
                <a:gd name="T50" fmla="*/ 1265 w 1536"/>
                <a:gd name="T51" fmla="*/ 1174 h 1536"/>
                <a:gd name="T52" fmla="*/ 994 w 1536"/>
                <a:gd name="T53" fmla="*/ 93 h 1536"/>
                <a:gd name="T54" fmla="*/ 814 w 1536"/>
                <a:gd name="T55" fmla="*/ 1310 h 1536"/>
                <a:gd name="T56" fmla="*/ 1085 w 1536"/>
                <a:gd name="T57" fmla="*/ 1310 h 1536"/>
                <a:gd name="T58" fmla="*/ 1085 w 1536"/>
                <a:gd name="T59" fmla="*/ 1129 h 1536"/>
                <a:gd name="T60" fmla="*/ 994 w 1536"/>
                <a:gd name="T61" fmla="*/ 723 h 1536"/>
                <a:gd name="T62" fmla="*/ 949 w 1536"/>
                <a:gd name="T63" fmla="*/ 1174 h 1536"/>
                <a:gd name="T64" fmla="*/ 512 w 1536"/>
                <a:gd name="T65" fmla="*/ 1265 h 1536"/>
                <a:gd name="T66" fmla="*/ 904 w 1536"/>
                <a:gd name="T67" fmla="*/ 1089 h 1536"/>
                <a:gd name="T68" fmla="*/ 904 w 1536"/>
                <a:gd name="T69" fmla="*/ 271 h 1536"/>
                <a:gd name="T70" fmla="*/ 512 w 1536"/>
                <a:gd name="T71" fmla="*/ 1265 h 1536"/>
                <a:gd name="T72" fmla="*/ 422 w 1536"/>
                <a:gd name="T73" fmla="*/ 420 h 1536"/>
                <a:gd name="T74" fmla="*/ 292 w 1536"/>
                <a:gd name="T75" fmla="*/ 90 h 1536"/>
                <a:gd name="T76" fmla="*/ 271 w 1536"/>
                <a:gd name="T77" fmla="*/ 477 h 1536"/>
                <a:gd name="T78" fmla="*/ 422 w 1536"/>
                <a:gd name="T79" fmla="*/ 626 h 1536"/>
                <a:gd name="T80" fmla="*/ 271 w 1536"/>
                <a:gd name="T81" fmla="*/ 573 h 1536"/>
                <a:gd name="T82" fmla="*/ 271 w 1536"/>
                <a:gd name="T83" fmla="*/ 894 h 1536"/>
                <a:gd name="T84" fmla="*/ 422 w 1536"/>
                <a:gd name="T85" fmla="*/ 722 h 1536"/>
                <a:gd name="T86" fmla="*/ 271 w 1536"/>
                <a:gd name="T87" fmla="*/ 777 h 1536"/>
                <a:gd name="T88" fmla="*/ 271 w 1536"/>
                <a:gd name="T89" fmla="*/ 1370 h 1536"/>
                <a:gd name="T90" fmla="*/ 422 w 1536"/>
                <a:gd name="T91" fmla="*/ 1370 h 1536"/>
                <a:gd name="T92" fmla="*/ 273 w 1536"/>
                <a:gd name="T93" fmla="*/ 991 h 1536"/>
                <a:gd name="T94" fmla="*/ 271 w 1536"/>
                <a:gd name="T95" fmla="*/ 1370 h 1536"/>
                <a:gd name="T96" fmla="*/ 181 w 1536"/>
                <a:gd name="T97" fmla="*/ 271 h 1536"/>
                <a:gd name="T98" fmla="*/ 91 w 1536"/>
                <a:gd name="T99" fmla="*/ 1265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36" h="1536">
                  <a:moveTo>
                    <a:pt x="994" y="1355"/>
                  </a:moveTo>
                  <a:cubicBezTo>
                    <a:pt x="904" y="1355"/>
                    <a:pt x="904" y="1355"/>
                    <a:pt x="904" y="1355"/>
                  </a:cubicBezTo>
                  <a:cubicBezTo>
                    <a:pt x="904" y="1265"/>
                    <a:pt x="904" y="1265"/>
                    <a:pt x="904" y="1265"/>
                  </a:cubicBezTo>
                  <a:cubicBezTo>
                    <a:pt x="994" y="1265"/>
                    <a:pt x="994" y="1265"/>
                    <a:pt x="994" y="1265"/>
                  </a:cubicBezTo>
                  <a:lnTo>
                    <a:pt x="994" y="1355"/>
                  </a:lnTo>
                  <a:close/>
                  <a:moveTo>
                    <a:pt x="1356" y="1265"/>
                  </a:moveTo>
                  <a:cubicBezTo>
                    <a:pt x="1265" y="1265"/>
                    <a:pt x="1265" y="1265"/>
                    <a:pt x="1265" y="1265"/>
                  </a:cubicBezTo>
                  <a:cubicBezTo>
                    <a:pt x="1265" y="1355"/>
                    <a:pt x="1265" y="1355"/>
                    <a:pt x="1265" y="1355"/>
                  </a:cubicBezTo>
                  <a:cubicBezTo>
                    <a:pt x="1356" y="1355"/>
                    <a:pt x="1356" y="1355"/>
                    <a:pt x="1356" y="1355"/>
                  </a:cubicBezTo>
                  <a:lnTo>
                    <a:pt x="1356" y="1265"/>
                  </a:lnTo>
                  <a:close/>
                  <a:moveTo>
                    <a:pt x="1175" y="452"/>
                  </a:moveTo>
                  <a:cubicBezTo>
                    <a:pt x="1085" y="452"/>
                    <a:pt x="1085" y="452"/>
                    <a:pt x="1085" y="452"/>
                  </a:cubicBezTo>
                  <a:cubicBezTo>
                    <a:pt x="1085" y="542"/>
                    <a:pt x="1085" y="542"/>
                    <a:pt x="1085" y="542"/>
                  </a:cubicBezTo>
                  <a:cubicBezTo>
                    <a:pt x="1175" y="542"/>
                    <a:pt x="1175" y="542"/>
                    <a:pt x="1175" y="542"/>
                  </a:cubicBezTo>
                  <a:lnTo>
                    <a:pt x="1175" y="452"/>
                  </a:lnTo>
                  <a:close/>
                  <a:moveTo>
                    <a:pt x="181" y="1355"/>
                  </a:moveTo>
                  <a:cubicBezTo>
                    <a:pt x="0" y="1355"/>
                    <a:pt x="0" y="1355"/>
                    <a:pt x="0" y="1355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181" y="181"/>
                    <a:pt x="181" y="181"/>
                    <a:pt x="181" y="181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400" y="0"/>
                    <a:pt x="490" y="78"/>
                    <a:pt x="509" y="181"/>
                  </a:cubicBezTo>
                  <a:cubicBezTo>
                    <a:pt x="904" y="181"/>
                    <a:pt x="904" y="181"/>
                    <a:pt x="904" y="181"/>
                  </a:cubicBezTo>
                  <a:cubicBezTo>
                    <a:pt x="904" y="0"/>
                    <a:pt x="904" y="0"/>
                    <a:pt x="904" y="0"/>
                  </a:cubicBezTo>
                  <a:cubicBezTo>
                    <a:pt x="949" y="0"/>
                    <a:pt x="949" y="0"/>
                    <a:pt x="949" y="0"/>
                  </a:cubicBezTo>
                  <a:cubicBezTo>
                    <a:pt x="1090" y="0"/>
                    <a:pt x="1214" y="72"/>
                    <a:pt x="1287" y="181"/>
                  </a:cubicBezTo>
                  <a:cubicBezTo>
                    <a:pt x="1536" y="181"/>
                    <a:pt x="1536" y="181"/>
                    <a:pt x="1536" y="181"/>
                  </a:cubicBezTo>
                  <a:cubicBezTo>
                    <a:pt x="1536" y="1310"/>
                    <a:pt x="1536" y="1310"/>
                    <a:pt x="1536" y="1310"/>
                  </a:cubicBezTo>
                  <a:cubicBezTo>
                    <a:pt x="1536" y="1435"/>
                    <a:pt x="1435" y="1536"/>
                    <a:pt x="1311" y="1536"/>
                  </a:cubicBezTo>
                  <a:cubicBezTo>
                    <a:pt x="1237" y="1536"/>
                    <a:pt x="1171" y="1500"/>
                    <a:pt x="1130" y="1445"/>
                  </a:cubicBezTo>
                  <a:cubicBezTo>
                    <a:pt x="1089" y="1500"/>
                    <a:pt x="1023" y="1536"/>
                    <a:pt x="949" y="1536"/>
                  </a:cubicBezTo>
                  <a:cubicBezTo>
                    <a:pt x="840" y="1536"/>
                    <a:pt x="749" y="1458"/>
                    <a:pt x="728" y="1355"/>
                  </a:cubicBezTo>
                  <a:cubicBezTo>
                    <a:pt x="512" y="1355"/>
                    <a:pt x="512" y="1355"/>
                    <a:pt x="512" y="1355"/>
                  </a:cubicBezTo>
                  <a:cubicBezTo>
                    <a:pt x="512" y="1370"/>
                    <a:pt x="512" y="1370"/>
                    <a:pt x="512" y="1370"/>
                  </a:cubicBezTo>
                  <a:cubicBezTo>
                    <a:pt x="512" y="1462"/>
                    <a:pt x="438" y="1536"/>
                    <a:pt x="347" y="1536"/>
                  </a:cubicBezTo>
                  <a:cubicBezTo>
                    <a:pt x="255" y="1536"/>
                    <a:pt x="181" y="1462"/>
                    <a:pt x="181" y="1370"/>
                  </a:cubicBezTo>
                  <a:lnTo>
                    <a:pt x="181" y="1355"/>
                  </a:lnTo>
                  <a:close/>
                  <a:moveTo>
                    <a:pt x="1332" y="271"/>
                  </a:moveTo>
                  <a:cubicBezTo>
                    <a:pt x="1347" y="313"/>
                    <a:pt x="1356" y="359"/>
                    <a:pt x="1356" y="406"/>
                  </a:cubicBezTo>
                  <a:cubicBezTo>
                    <a:pt x="1356" y="1089"/>
                    <a:pt x="1356" y="1089"/>
                    <a:pt x="1356" y="1089"/>
                  </a:cubicBezTo>
                  <a:cubicBezTo>
                    <a:pt x="1389" y="1095"/>
                    <a:pt x="1420" y="1110"/>
                    <a:pt x="1446" y="1129"/>
                  </a:cubicBezTo>
                  <a:cubicBezTo>
                    <a:pt x="1446" y="271"/>
                    <a:pt x="1446" y="271"/>
                    <a:pt x="1446" y="271"/>
                  </a:cubicBezTo>
                  <a:lnTo>
                    <a:pt x="1332" y="271"/>
                  </a:lnTo>
                  <a:close/>
                  <a:moveTo>
                    <a:pt x="994" y="632"/>
                  </a:moveTo>
                  <a:cubicBezTo>
                    <a:pt x="1173" y="632"/>
                    <a:pt x="1173" y="632"/>
                    <a:pt x="1173" y="632"/>
                  </a:cubicBezTo>
                  <a:cubicBezTo>
                    <a:pt x="1175" y="723"/>
                    <a:pt x="1175" y="723"/>
                    <a:pt x="1175" y="723"/>
                  </a:cubicBezTo>
                  <a:cubicBezTo>
                    <a:pt x="1175" y="1310"/>
                    <a:pt x="1175" y="1310"/>
                    <a:pt x="1175" y="1310"/>
                  </a:cubicBezTo>
                  <a:cubicBezTo>
                    <a:pt x="1175" y="1310"/>
                    <a:pt x="1175" y="1310"/>
                    <a:pt x="1175" y="1310"/>
                  </a:cubicBezTo>
                  <a:cubicBezTo>
                    <a:pt x="1175" y="1385"/>
                    <a:pt x="1236" y="1446"/>
                    <a:pt x="1311" y="1446"/>
                  </a:cubicBezTo>
                  <a:cubicBezTo>
                    <a:pt x="1385" y="1446"/>
                    <a:pt x="1446" y="1385"/>
                    <a:pt x="1446" y="1310"/>
                  </a:cubicBezTo>
                  <a:cubicBezTo>
                    <a:pt x="1446" y="1235"/>
                    <a:pt x="1385" y="1174"/>
                    <a:pt x="1311" y="1174"/>
                  </a:cubicBezTo>
                  <a:cubicBezTo>
                    <a:pt x="1265" y="1174"/>
                    <a:pt x="1265" y="1174"/>
                    <a:pt x="1265" y="1174"/>
                  </a:cubicBezTo>
                  <a:cubicBezTo>
                    <a:pt x="1265" y="406"/>
                    <a:pt x="1265" y="406"/>
                    <a:pt x="1265" y="406"/>
                  </a:cubicBezTo>
                  <a:cubicBezTo>
                    <a:pt x="1265" y="247"/>
                    <a:pt x="1147" y="115"/>
                    <a:pt x="994" y="93"/>
                  </a:cubicBezTo>
                  <a:lnTo>
                    <a:pt x="994" y="632"/>
                  </a:lnTo>
                  <a:close/>
                  <a:moveTo>
                    <a:pt x="814" y="1310"/>
                  </a:moveTo>
                  <a:cubicBezTo>
                    <a:pt x="814" y="1385"/>
                    <a:pt x="874" y="1446"/>
                    <a:pt x="949" y="1446"/>
                  </a:cubicBezTo>
                  <a:cubicBezTo>
                    <a:pt x="1024" y="1446"/>
                    <a:pt x="1085" y="1385"/>
                    <a:pt x="1085" y="1310"/>
                  </a:cubicBezTo>
                  <a:cubicBezTo>
                    <a:pt x="1085" y="1310"/>
                    <a:pt x="1085" y="1310"/>
                    <a:pt x="1085" y="1310"/>
                  </a:cubicBezTo>
                  <a:cubicBezTo>
                    <a:pt x="1085" y="1129"/>
                    <a:pt x="1085" y="1129"/>
                    <a:pt x="1085" y="1129"/>
                  </a:cubicBezTo>
                  <a:cubicBezTo>
                    <a:pt x="1085" y="723"/>
                    <a:pt x="1085" y="723"/>
                    <a:pt x="1085" y="723"/>
                  </a:cubicBezTo>
                  <a:cubicBezTo>
                    <a:pt x="994" y="723"/>
                    <a:pt x="994" y="723"/>
                    <a:pt x="994" y="723"/>
                  </a:cubicBezTo>
                  <a:cubicBezTo>
                    <a:pt x="994" y="1174"/>
                    <a:pt x="994" y="1174"/>
                    <a:pt x="994" y="1174"/>
                  </a:cubicBezTo>
                  <a:cubicBezTo>
                    <a:pt x="949" y="1174"/>
                    <a:pt x="949" y="1174"/>
                    <a:pt x="949" y="1174"/>
                  </a:cubicBezTo>
                  <a:cubicBezTo>
                    <a:pt x="874" y="1174"/>
                    <a:pt x="814" y="1235"/>
                    <a:pt x="814" y="1310"/>
                  </a:cubicBezTo>
                  <a:close/>
                  <a:moveTo>
                    <a:pt x="512" y="1265"/>
                  </a:moveTo>
                  <a:cubicBezTo>
                    <a:pt x="728" y="1265"/>
                    <a:pt x="728" y="1265"/>
                    <a:pt x="728" y="1265"/>
                  </a:cubicBezTo>
                  <a:cubicBezTo>
                    <a:pt x="746" y="1176"/>
                    <a:pt x="816" y="1107"/>
                    <a:pt x="904" y="1089"/>
                  </a:cubicBezTo>
                  <a:cubicBezTo>
                    <a:pt x="904" y="632"/>
                    <a:pt x="904" y="632"/>
                    <a:pt x="904" y="632"/>
                  </a:cubicBezTo>
                  <a:cubicBezTo>
                    <a:pt x="904" y="271"/>
                    <a:pt x="904" y="271"/>
                    <a:pt x="904" y="271"/>
                  </a:cubicBezTo>
                  <a:cubicBezTo>
                    <a:pt x="512" y="271"/>
                    <a:pt x="512" y="271"/>
                    <a:pt x="512" y="271"/>
                  </a:cubicBezTo>
                  <a:lnTo>
                    <a:pt x="512" y="1265"/>
                  </a:lnTo>
                  <a:close/>
                  <a:moveTo>
                    <a:pt x="271" y="477"/>
                  </a:moveTo>
                  <a:cubicBezTo>
                    <a:pt x="422" y="420"/>
                    <a:pt x="422" y="420"/>
                    <a:pt x="422" y="420"/>
                  </a:cubicBezTo>
                  <a:cubicBezTo>
                    <a:pt x="422" y="220"/>
                    <a:pt x="422" y="220"/>
                    <a:pt x="422" y="220"/>
                  </a:cubicBezTo>
                  <a:cubicBezTo>
                    <a:pt x="422" y="148"/>
                    <a:pt x="364" y="90"/>
                    <a:pt x="292" y="90"/>
                  </a:cubicBezTo>
                  <a:cubicBezTo>
                    <a:pt x="271" y="90"/>
                    <a:pt x="271" y="90"/>
                    <a:pt x="271" y="90"/>
                  </a:cubicBezTo>
                  <a:lnTo>
                    <a:pt x="271" y="477"/>
                  </a:lnTo>
                  <a:close/>
                  <a:moveTo>
                    <a:pt x="271" y="684"/>
                  </a:moveTo>
                  <a:cubicBezTo>
                    <a:pt x="422" y="626"/>
                    <a:pt x="422" y="626"/>
                    <a:pt x="422" y="626"/>
                  </a:cubicBezTo>
                  <a:cubicBezTo>
                    <a:pt x="422" y="517"/>
                    <a:pt x="422" y="517"/>
                    <a:pt x="422" y="517"/>
                  </a:cubicBezTo>
                  <a:cubicBezTo>
                    <a:pt x="271" y="573"/>
                    <a:pt x="271" y="573"/>
                    <a:pt x="271" y="573"/>
                  </a:cubicBezTo>
                  <a:lnTo>
                    <a:pt x="271" y="684"/>
                  </a:lnTo>
                  <a:close/>
                  <a:moveTo>
                    <a:pt x="271" y="894"/>
                  </a:moveTo>
                  <a:cubicBezTo>
                    <a:pt x="422" y="836"/>
                    <a:pt x="422" y="836"/>
                    <a:pt x="422" y="836"/>
                  </a:cubicBezTo>
                  <a:cubicBezTo>
                    <a:pt x="422" y="722"/>
                    <a:pt x="422" y="722"/>
                    <a:pt x="422" y="722"/>
                  </a:cubicBezTo>
                  <a:cubicBezTo>
                    <a:pt x="273" y="780"/>
                    <a:pt x="273" y="780"/>
                    <a:pt x="273" y="780"/>
                  </a:cubicBezTo>
                  <a:cubicBezTo>
                    <a:pt x="271" y="777"/>
                    <a:pt x="271" y="777"/>
                    <a:pt x="271" y="777"/>
                  </a:cubicBezTo>
                  <a:lnTo>
                    <a:pt x="271" y="894"/>
                  </a:lnTo>
                  <a:close/>
                  <a:moveTo>
                    <a:pt x="271" y="1370"/>
                  </a:moveTo>
                  <a:cubicBezTo>
                    <a:pt x="271" y="1412"/>
                    <a:pt x="305" y="1446"/>
                    <a:pt x="347" y="1446"/>
                  </a:cubicBezTo>
                  <a:cubicBezTo>
                    <a:pt x="388" y="1446"/>
                    <a:pt x="422" y="1412"/>
                    <a:pt x="422" y="1370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273" y="991"/>
                    <a:pt x="273" y="991"/>
                    <a:pt x="273" y="991"/>
                  </a:cubicBezTo>
                  <a:cubicBezTo>
                    <a:pt x="271" y="988"/>
                    <a:pt x="271" y="988"/>
                    <a:pt x="271" y="988"/>
                  </a:cubicBezTo>
                  <a:lnTo>
                    <a:pt x="271" y="1370"/>
                  </a:lnTo>
                  <a:close/>
                  <a:moveTo>
                    <a:pt x="181" y="1265"/>
                  </a:moveTo>
                  <a:cubicBezTo>
                    <a:pt x="181" y="271"/>
                    <a:pt x="181" y="271"/>
                    <a:pt x="181" y="271"/>
                  </a:cubicBezTo>
                  <a:cubicBezTo>
                    <a:pt x="91" y="271"/>
                    <a:pt x="91" y="271"/>
                    <a:pt x="91" y="271"/>
                  </a:cubicBezTo>
                  <a:cubicBezTo>
                    <a:pt x="91" y="1265"/>
                    <a:pt x="91" y="1265"/>
                    <a:pt x="91" y="1265"/>
                  </a:cubicBezTo>
                  <a:lnTo>
                    <a:pt x="181" y="126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1"/>
            <p:cNvSpPr>
              <a:spLocks noEditPoints="1"/>
            </p:cNvSpPr>
            <p:nvPr/>
          </p:nvSpPr>
          <p:spPr bwMode="auto">
            <a:xfrm>
              <a:off x="15199268" y="7392625"/>
              <a:ext cx="768633" cy="512218"/>
            </a:xfrm>
            <a:custGeom>
              <a:avLst/>
              <a:gdLst>
                <a:gd name="T0" fmla="*/ 407 w 1536"/>
                <a:gd name="T1" fmla="*/ 728 h 1024"/>
                <a:gd name="T2" fmla="*/ 474 w 1536"/>
                <a:gd name="T3" fmla="*/ 854 h 1024"/>
                <a:gd name="T4" fmla="*/ 768 w 1536"/>
                <a:gd name="T5" fmla="*/ 969 h 1024"/>
                <a:gd name="T6" fmla="*/ 1063 w 1536"/>
                <a:gd name="T7" fmla="*/ 854 h 1024"/>
                <a:gd name="T8" fmla="*/ 1130 w 1536"/>
                <a:gd name="T9" fmla="*/ 728 h 1024"/>
                <a:gd name="T10" fmla="*/ 1197 w 1536"/>
                <a:gd name="T11" fmla="*/ 854 h 1024"/>
                <a:gd name="T12" fmla="*/ 1536 w 1536"/>
                <a:gd name="T13" fmla="*/ 854 h 1024"/>
                <a:gd name="T14" fmla="*/ 1466 w 1536"/>
                <a:gd name="T15" fmla="*/ 417 h 1024"/>
                <a:gd name="T16" fmla="*/ 1473 w 1536"/>
                <a:gd name="T17" fmla="*/ 102 h 1024"/>
                <a:gd name="T18" fmla="*/ 1279 w 1536"/>
                <a:gd name="T19" fmla="*/ 0 h 1024"/>
                <a:gd name="T20" fmla="*/ 980 w 1536"/>
                <a:gd name="T21" fmla="*/ 0 h 1024"/>
                <a:gd name="T22" fmla="*/ 789 w 1536"/>
                <a:gd name="T23" fmla="*/ 89 h 1024"/>
                <a:gd name="T24" fmla="*/ 736 w 1536"/>
                <a:gd name="T25" fmla="*/ 78 h 1024"/>
                <a:gd name="T26" fmla="*/ 557 w 1536"/>
                <a:gd name="T27" fmla="*/ 0 h 1024"/>
                <a:gd name="T28" fmla="*/ 257 w 1536"/>
                <a:gd name="T29" fmla="*/ 0 h 1024"/>
                <a:gd name="T30" fmla="*/ 67 w 1536"/>
                <a:gd name="T31" fmla="*/ 96 h 1024"/>
                <a:gd name="T32" fmla="*/ 58 w 1536"/>
                <a:gd name="T33" fmla="*/ 432 h 1024"/>
                <a:gd name="T34" fmla="*/ 0 w 1536"/>
                <a:gd name="T35" fmla="*/ 854 h 1024"/>
                <a:gd name="T36" fmla="*/ 340 w 1536"/>
                <a:gd name="T37" fmla="*/ 854 h 1024"/>
                <a:gd name="T38" fmla="*/ 814 w 1536"/>
                <a:gd name="T39" fmla="*/ 303 h 1024"/>
                <a:gd name="T40" fmla="*/ 976 w 1536"/>
                <a:gd name="T41" fmla="*/ 90 h 1024"/>
                <a:gd name="T42" fmla="*/ 1096 w 1536"/>
                <a:gd name="T43" fmla="*/ 143 h 1024"/>
                <a:gd name="T44" fmla="*/ 1164 w 1536"/>
                <a:gd name="T45" fmla="*/ 143 h 1024"/>
                <a:gd name="T46" fmla="*/ 1284 w 1536"/>
                <a:gd name="T47" fmla="*/ 90 h 1024"/>
                <a:gd name="T48" fmla="*/ 1416 w 1536"/>
                <a:gd name="T49" fmla="*/ 287 h 1024"/>
                <a:gd name="T50" fmla="*/ 1250 w 1536"/>
                <a:gd name="T51" fmla="*/ 361 h 1024"/>
                <a:gd name="T52" fmla="*/ 979 w 1536"/>
                <a:gd name="T53" fmla="*/ 271 h 1024"/>
                <a:gd name="T54" fmla="*/ 814 w 1536"/>
                <a:gd name="T55" fmla="*/ 361 h 1024"/>
                <a:gd name="T56" fmla="*/ 1160 w 1536"/>
                <a:gd name="T57" fmla="*/ 361 h 1024"/>
                <a:gd name="T58" fmla="*/ 1070 w 1536"/>
                <a:gd name="T59" fmla="*/ 452 h 1024"/>
                <a:gd name="T60" fmla="*/ 1160 w 1536"/>
                <a:gd name="T61" fmla="*/ 361 h 1024"/>
                <a:gd name="T62" fmla="*/ 979 w 1536"/>
                <a:gd name="T63" fmla="*/ 452 h 1024"/>
                <a:gd name="T64" fmla="*/ 1250 w 1536"/>
                <a:gd name="T65" fmla="*/ 542 h 1024"/>
                <a:gd name="T66" fmla="*/ 1381 w 1536"/>
                <a:gd name="T67" fmla="*/ 452 h 1024"/>
                <a:gd name="T68" fmla="*/ 1446 w 1536"/>
                <a:gd name="T69" fmla="*/ 854 h 1024"/>
                <a:gd name="T70" fmla="*/ 1287 w 1536"/>
                <a:gd name="T71" fmla="*/ 854 h 1024"/>
                <a:gd name="T72" fmla="*/ 1130 w 1536"/>
                <a:gd name="T73" fmla="*/ 638 h 1024"/>
                <a:gd name="T74" fmla="*/ 972 w 1536"/>
                <a:gd name="T75" fmla="*/ 854 h 1024"/>
                <a:gd name="T76" fmla="*/ 814 w 1536"/>
                <a:gd name="T77" fmla="*/ 854 h 1024"/>
                <a:gd name="T78" fmla="*/ 139 w 1536"/>
                <a:gd name="T79" fmla="*/ 150 h 1024"/>
                <a:gd name="T80" fmla="*/ 257 w 1536"/>
                <a:gd name="T81" fmla="*/ 90 h 1024"/>
                <a:gd name="T82" fmla="*/ 407 w 1536"/>
                <a:gd name="T83" fmla="*/ 181 h 1024"/>
                <a:gd name="T84" fmla="*/ 557 w 1536"/>
                <a:gd name="T85" fmla="*/ 90 h 1024"/>
                <a:gd name="T86" fmla="*/ 670 w 1536"/>
                <a:gd name="T87" fmla="*/ 140 h 1024"/>
                <a:gd name="T88" fmla="*/ 723 w 1536"/>
                <a:gd name="T89" fmla="*/ 288 h 1024"/>
                <a:gd name="T90" fmla="*/ 543 w 1536"/>
                <a:gd name="T91" fmla="*/ 361 h 1024"/>
                <a:gd name="T92" fmla="*/ 271 w 1536"/>
                <a:gd name="T93" fmla="*/ 271 h 1024"/>
                <a:gd name="T94" fmla="*/ 134 w 1536"/>
                <a:gd name="T95" fmla="*/ 361 h 1024"/>
                <a:gd name="T96" fmla="*/ 115 w 1536"/>
                <a:gd name="T97" fmla="*/ 280 h 1024"/>
                <a:gd name="T98" fmla="*/ 452 w 1536"/>
                <a:gd name="T99" fmla="*/ 361 h 1024"/>
                <a:gd name="T100" fmla="*/ 362 w 1536"/>
                <a:gd name="T101" fmla="*/ 452 h 1024"/>
                <a:gd name="T102" fmla="*/ 452 w 1536"/>
                <a:gd name="T103" fmla="*/ 361 h 1024"/>
                <a:gd name="T104" fmla="*/ 250 w 1536"/>
                <a:gd name="T105" fmla="*/ 854 h 1024"/>
                <a:gd name="T106" fmla="*/ 91 w 1536"/>
                <a:gd name="T107" fmla="*/ 854 h 1024"/>
                <a:gd name="T108" fmla="*/ 146 w 1536"/>
                <a:gd name="T109" fmla="*/ 457 h 1024"/>
                <a:gd name="T110" fmla="*/ 271 w 1536"/>
                <a:gd name="T111" fmla="*/ 452 h 1024"/>
                <a:gd name="T112" fmla="*/ 543 w 1536"/>
                <a:gd name="T113" fmla="*/ 542 h 1024"/>
                <a:gd name="T114" fmla="*/ 723 w 1536"/>
                <a:gd name="T115" fmla="*/ 452 h 1024"/>
                <a:gd name="T116" fmla="*/ 644 w 1536"/>
                <a:gd name="T117" fmla="*/ 934 h 1024"/>
                <a:gd name="T118" fmla="*/ 564 w 1536"/>
                <a:gd name="T119" fmla="*/ 795 h 1024"/>
                <a:gd name="T120" fmla="*/ 250 w 1536"/>
                <a:gd name="T121" fmla="*/ 79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36" h="1024">
                  <a:moveTo>
                    <a:pt x="340" y="795"/>
                  </a:moveTo>
                  <a:cubicBezTo>
                    <a:pt x="340" y="758"/>
                    <a:pt x="370" y="728"/>
                    <a:pt x="407" y="728"/>
                  </a:cubicBezTo>
                  <a:cubicBezTo>
                    <a:pt x="444" y="728"/>
                    <a:pt x="474" y="758"/>
                    <a:pt x="474" y="795"/>
                  </a:cubicBezTo>
                  <a:cubicBezTo>
                    <a:pt x="474" y="854"/>
                    <a:pt x="474" y="854"/>
                    <a:pt x="474" y="854"/>
                  </a:cubicBezTo>
                  <a:cubicBezTo>
                    <a:pt x="474" y="948"/>
                    <a:pt x="550" y="1024"/>
                    <a:pt x="644" y="1024"/>
                  </a:cubicBezTo>
                  <a:cubicBezTo>
                    <a:pt x="693" y="1024"/>
                    <a:pt x="737" y="1003"/>
                    <a:pt x="768" y="969"/>
                  </a:cubicBezTo>
                  <a:cubicBezTo>
                    <a:pt x="799" y="1003"/>
                    <a:pt x="844" y="1024"/>
                    <a:pt x="893" y="1024"/>
                  </a:cubicBezTo>
                  <a:cubicBezTo>
                    <a:pt x="987" y="1024"/>
                    <a:pt x="1063" y="948"/>
                    <a:pt x="1063" y="854"/>
                  </a:cubicBezTo>
                  <a:cubicBezTo>
                    <a:pt x="1063" y="795"/>
                    <a:pt x="1063" y="795"/>
                    <a:pt x="1063" y="795"/>
                  </a:cubicBezTo>
                  <a:cubicBezTo>
                    <a:pt x="1063" y="758"/>
                    <a:pt x="1093" y="728"/>
                    <a:pt x="1130" y="728"/>
                  </a:cubicBezTo>
                  <a:cubicBezTo>
                    <a:pt x="1167" y="728"/>
                    <a:pt x="1197" y="758"/>
                    <a:pt x="1197" y="795"/>
                  </a:cubicBezTo>
                  <a:cubicBezTo>
                    <a:pt x="1197" y="854"/>
                    <a:pt x="1197" y="854"/>
                    <a:pt x="1197" y="854"/>
                  </a:cubicBezTo>
                  <a:cubicBezTo>
                    <a:pt x="1197" y="948"/>
                    <a:pt x="1273" y="1024"/>
                    <a:pt x="1367" y="1024"/>
                  </a:cubicBezTo>
                  <a:cubicBezTo>
                    <a:pt x="1460" y="1024"/>
                    <a:pt x="1536" y="948"/>
                    <a:pt x="1536" y="854"/>
                  </a:cubicBezTo>
                  <a:cubicBezTo>
                    <a:pt x="1536" y="759"/>
                    <a:pt x="1536" y="759"/>
                    <a:pt x="1536" y="759"/>
                  </a:cubicBezTo>
                  <a:cubicBezTo>
                    <a:pt x="1536" y="668"/>
                    <a:pt x="1517" y="508"/>
                    <a:pt x="1466" y="417"/>
                  </a:cubicBezTo>
                  <a:cubicBezTo>
                    <a:pt x="1501" y="317"/>
                    <a:pt x="1501" y="317"/>
                    <a:pt x="1501" y="317"/>
                  </a:cubicBezTo>
                  <a:cubicBezTo>
                    <a:pt x="1526" y="245"/>
                    <a:pt x="1516" y="165"/>
                    <a:pt x="1473" y="102"/>
                  </a:cubicBezTo>
                  <a:cubicBezTo>
                    <a:pt x="1430" y="39"/>
                    <a:pt x="1362" y="2"/>
                    <a:pt x="1287" y="0"/>
                  </a:cubicBezTo>
                  <a:cubicBezTo>
                    <a:pt x="1284" y="0"/>
                    <a:pt x="1282" y="0"/>
                    <a:pt x="1279" y="0"/>
                  </a:cubicBezTo>
                  <a:cubicBezTo>
                    <a:pt x="1225" y="0"/>
                    <a:pt x="1172" y="18"/>
                    <a:pt x="1130" y="51"/>
                  </a:cubicBezTo>
                  <a:cubicBezTo>
                    <a:pt x="1087" y="18"/>
                    <a:pt x="1035" y="0"/>
                    <a:pt x="980" y="0"/>
                  </a:cubicBezTo>
                  <a:cubicBezTo>
                    <a:pt x="978" y="0"/>
                    <a:pt x="975" y="0"/>
                    <a:pt x="973" y="0"/>
                  </a:cubicBezTo>
                  <a:cubicBezTo>
                    <a:pt x="900" y="2"/>
                    <a:pt x="835" y="34"/>
                    <a:pt x="789" y="89"/>
                  </a:cubicBezTo>
                  <a:cubicBezTo>
                    <a:pt x="782" y="99"/>
                    <a:pt x="774" y="109"/>
                    <a:pt x="768" y="120"/>
                  </a:cubicBezTo>
                  <a:cubicBezTo>
                    <a:pt x="759" y="105"/>
                    <a:pt x="748" y="91"/>
                    <a:pt x="736" y="78"/>
                  </a:cubicBezTo>
                  <a:cubicBezTo>
                    <a:pt x="690" y="29"/>
                    <a:pt x="631" y="2"/>
                    <a:pt x="564" y="0"/>
                  </a:cubicBezTo>
                  <a:cubicBezTo>
                    <a:pt x="561" y="0"/>
                    <a:pt x="559" y="0"/>
                    <a:pt x="557" y="0"/>
                  </a:cubicBezTo>
                  <a:cubicBezTo>
                    <a:pt x="502" y="0"/>
                    <a:pt x="450" y="18"/>
                    <a:pt x="407" y="51"/>
                  </a:cubicBezTo>
                  <a:cubicBezTo>
                    <a:pt x="364" y="18"/>
                    <a:pt x="312" y="0"/>
                    <a:pt x="257" y="0"/>
                  </a:cubicBezTo>
                  <a:cubicBezTo>
                    <a:pt x="255" y="0"/>
                    <a:pt x="253" y="0"/>
                    <a:pt x="250" y="0"/>
                  </a:cubicBezTo>
                  <a:cubicBezTo>
                    <a:pt x="177" y="2"/>
                    <a:pt x="111" y="37"/>
                    <a:pt x="67" y="96"/>
                  </a:cubicBezTo>
                  <a:cubicBezTo>
                    <a:pt x="22" y="156"/>
                    <a:pt x="8" y="232"/>
                    <a:pt x="27" y="303"/>
                  </a:cubicBezTo>
                  <a:cubicBezTo>
                    <a:pt x="58" y="432"/>
                    <a:pt x="58" y="432"/>
                    <a:pt x="58" y="432"/>
                  </a:cubicBezTo>
                  <a:cubicBezTo>
                    <a:pt x="13" y="537"/>
                    <a:pt x="0" y="704"/>
                    <a:pt x="0" y="781"/>
                  </a:cubicBezTo>
                  <a:cubicBezTo>
                    <a:pt x="0" y="854"/>
                    <a:pt x="0" y="854"/>
                    <a:pt x="0" y="854"/>
                  </a:cubicBezTo>
                  <a:cubicBezTo>
                    <a:pt x="0" y="948"/>
                    <a:pt x="77" y="1024"/>
                    <a:pt x="170" y="1024"/>
                  </a:cubicBezTo>
                  <a:cubicBezTo>
                    <a:pt x="264" y="1024"/>
                    <a:pt x="340" y="948"/>
                    <a:pt x="340" y="854"/>
                  </a:cubicBezTo>
                  <a:lnTo>
                    <a:pt x="340" y="795"/>
                  </a:lnTo>
                  <a:close/>
                  <a:moveTo>
                    <a:pt x="814" y="303"/>
                  </a:moveTo>
                  <a:cubicBezTo>
                    <a:pt x="814" y="295"/>
                    <a:pt x="814" y="287"/>
                    <a:pt x="814" y="279"/>
                  </a:cubicBezTo>
                  <a:cubicBezTo>
                    <a:pt x="817" y="170"/>
                    <a:pt x="883" y="93"/>
                    <a:pt x="976" y="90"/>
                  </a:cubicBezTo>
                  <a:cubicBezTo>
                    <a:pt x="977" y="90"/>
                    <a:pt x="979" y="90"/>
                    <a:pt x="980" y="90"/>
                  </a:cubicBezTo>
                  <a:cubicBezTo>
                    <a:pt x="1024" y="90"/>
                    <a:pt x="1067" y="109"/>
                    <a:pt x="1096" y="143"/>
                  </a:cubicBezTo>
                  <a:cubicBezTo>
                    <a:pt x="1130" y="181"/>
                    <a:pt x="1130" y="181"/>
                    <a:pt x="1130" y="181"/>
                  </a:cubicBezTo>
                  <a:cubicBezTo>
                    <a:pt x="1164" y="143"/>
                    <a:pt x="1164" y="143"/>
                    <a:pt x="1164" y="143"/>
                  </a:cubicBezTo>
                  <a:cubicBezTo>
                    <a:pt x="1193" y="109"/>
                    <a:pt x="1235" y="90"/>
                    <a:pt x="1279" y="90"/>
                  </a:cubicBezTo>
                  <a:cubicBezTo>
                    <a:pt x="1281" y="90"/>
                    <a:pt x="1282" y="90"/>
                    <a:pt x="1284" y="90"/>
                  </a:cubicBezTo>
                  <a:cubicBezTo>
                    <a:pt x="1330" y="92"/>
                    <a:pt x="1372" y="115"/>
                    <a:pt x="1398" y="153"/>
                  </a:cubicBezTo>
                  <a:cubicBezTo>
                    <a:pt x="1425" y="193"/>
                    <a:pt x="1432" y="242"/>
                    <a:pt x="1416" y="287"/>
                  </a:cubicBezTo>
                  <a:cubicBezTo>
                    <a:pt x="1390" y="361"/>
                    <a:pt x="1390" y="361"/>
                    <a:pt x="1390" y="361"/>
                  </a:cubicBezTo>
                  <a:cubicBezTo>
                    <a:pt x="1250" y="361"/>
                    <a:pt x="1250" y="361"/>
                    <a:pt x="1250" y="361"/>
                  </a:cubicBezTo>
                  <a:cubicBezTo>
                    <a:pt x="1250" y="271"/>
                    <a:pt x="1250" y="271"/>
                    <a:pt x="1250" y="271"/>
                  </a:cubicBezTo>
                  <a:cubicBezTo>
                    <a:pt x="979" y="271"/>
                    <a:pt x="979" y="271"/>
                    <a:pt x="979" y="271"/>
                  </a:cubicBezTo>
                  <a:cubicBezTo>
                    <a:pt x="979" y="361"/>
                    <a:pt x="979" y="361"/>
                    <a:pt x="979" y="361"/>
                  </a:cubicBezTo>
                  <a:cubicBezTo>
                    <a:pt x="814" y="361"/>
                    <a:pt x="814" y="361"/>
                    <a:pt x="814" y="361"/>
                  </a:cubicBezTo>
                  <a:lnTo>
                    <a:pt x="814" y="303"/>
                  </a:lnTo>
                  <a:close/>
                  <a:moveTo>
                    <a:pt x="1160" y="361"/>
                  </a:moveTo>
                  <a:cubicBezTo>
                    <a:pt x="1160" y="452"/>
                    <a:pt x="1160" y="452"/>
                    <a:pt x="1160" y="452"/>
                  </a:cubicBezTo>
                  <a:cubicBezTo>
                    <a:pt x="1070" y="452"/>
                    <a:pt x="1070" y="452"/>
                    <a:pt x="1070" y="452"/>
                  </a:cubicBezTo>
                  <a:cubicBezTo>
                    <a:pt x="1070" y="361"/>
                    <a:pt x="1070" y="361"/>
                    <a:pt x="1070" y="361"/>
                  </a:cubicBezTo>
                  <a:lnTo>
                    <a:pt x="1160" y="361"/>
                  </a:lnTo>
                  <a:close/>
                  <a:moveTo>
                    <a:pt x="814" y="452"/>
                  </a:moveTo>
                  <a:cubicBezTo>
                    <a:pt x="979" y="452"/>
                    <a:pt x="979" y="452"/>
                    <a:pt x="979" y="452"/>
                  </a:cubicBezTo>
                  <a:cubicBezTo>
                    <a:pt x="979" y="542"/>
                    <a:pt x="979" y="542"/>
                    <a:pt x="979" y="542"/>
                  </a:cubicBezTo>
                  <a:cubicBezTo>
                    <a:pt x="1250" y="542"/>
                    <a:pt x="1250" y="542"/>
                    <a:pt x="1250" y="542"/>
                  </a:cubicBezTo>
                  <a:cubicBezTo>
                    <a:pt x="1250" y="452"/>
                    <a:pt x="1250" y="452"/>
                    <a:pt x="1250" y="452"/>
                  </a:cubicBezTo>
                  <a:cubicBezTo>
                    <a:pt x="1381" y="452"/>
                    <a:pt x="1381" y="452"/>
                    <a:pt x="1381" y="452"/>
                  </a:cubicBezTo>
                  <a:cubicBezTo>
                    <a:pt x="1425" y="517"/>
                    <a:pt x="1446" y="673"/>
                    <a:pt x="1446" y="759"/>
                  </a:cubicBezTo>
                  <a:cubicBezTo>
                    <a:pt x="1446" y="854"/>
                    <a:pt x="1446" y="854"/>
                    <a:pt x="1446" y="854"/>
                  </a:cubicBezTo>
                  <a:cubicBezTo>
                    <a:pt x="1446" y="898"/>
                    <a:pt x="1410" y="934"/>
                    <a:pt x="1367" y="934"/>
                  </a:cubicBezTo>
                  <a:cubicBezTo>
                    <a:pt x="1323" y="934"/>
                    <a:pt x="1287" y="898"/>
                    <a:pt x="1287" y="854"/>
                  </a:cubicBezTo>
                  <a:cubicBezTo>
                    <a:pt x="1287" y="795"/>
                    <a:pt x="1287" y="795"/>
                    <a:pt x="1287" y="795"/>
                  </a:cubicBezTo>
                  <a:cubicBezTo>
                    <a:pt x="1287" y="709"/>
                    <a:pt x="1217" y="638"/>
                    <a:pt x="1130" y="638"/>
                  </a:cubicBezTo>
                  <a:cubicBezTo>
                    <a:pt x="1043" y="638"/>
                    <a:pt x="972" y="709"/>
                    <a:pt x="972" y="795"/>
                  </a:cubicBezTo>
                  <a:cubicBezTo>
                    <a:pt x="972" y="854"/>
                    <a:pt x="972" y="854"/>
                    <a:pt x="972" y="854"/>
                  </a:cubicBezTo>
                  <a:cubicBezTo>
                    <a:pt x="972" y="898"/>
                    <a:pt x="937" y="934"/>
                    <a:pt x="893" y="934"/>
                  </a:cubicBezTo>
                  <a:cubicBezTo>
                    <a:pt x="849" y="934"/>
                    <a:pt x="814" y="898"/>
                    <a:pt x="814" y="854"/>
                  </a:cubicBezTo>
                  <a:lnTo>
                    <a:pt x="814" y="452"/>
                  </a:lnTo>
                  <a:close/>
                  <a:moveTo>
                    <a:pt x="139" y="150"/>
                  </a:moveTo>
                  <a:cubicBezTo>
                    <a:pt x="166" y="113"/>
                    <a:pt x="208" y="92"/>
                    <a:pt x="253" y="90"/>
                  </a:cubicBezTo>
                  <a:cubicBezTo>
                    <a:pt x="254" y="90"/>
                    <a:pt x="256" y="90"/>
                    <a:pt x="257" y="90"/>
                  </a:cubicBezTo>
                  <a:cubicBezTo>
                    <a:pt x="302" y="90"/>
                    <a:pt x="344" y="109"/>
                    <a:pt x="373" y="143"/>
                  </a:cubicBezTo>
                  <a:cubicBezTo>
                    <a:pt x="407" y="181"/>
                    <a:pt x="407" y="181"/>
                    <a:pt x="407" y="181"/>
                  </a:cubicBezTo>
                  <a:cubicBezTo>
                    <a:pt x="441" y="143"/>
                    <a:pt x="441" y="143"/>
                    <a:pt x="441" y="143"/>
                  </a:cubicBezTo>
                  <a:cubicBezTo>
                    <a:pt x="470" y="109"/>
                    <a:pt x="512" y="90"/>
                    <a:pt x="557" y="90"/>
                  </a:cubicBezTo>
                  <a:cubicBezTo>
                    <a:pt x="558" y="90"/>
                    <a:pt x="560" y="90"/>
                    <a:pt x="561" y="90"/>
                  </a:cubicBezTo>
                  <a:cubicBezTo>
                    <a:pt x="603" y="92"/>
                    <a:pt x="641" y="109"/>
                    <a:pt x="670" y="140"/>
                  </a:cubicBezTo>
                  <a:cubicBezTo>
                    <a:pt x="703" y="175"/>
                    <a:pt x="722" y="226"/>
                    <a:pt x="723" y="281"/>
                  </a:cubicBezTo>
                  <a:cubicBezTo>
                    <a:pt x="723" y="283"/>
                    <a:pt x="723" y="286"/>
                    <a:pt x="723" y="288"/>
                  </a:cubicBezTo>
                  <a:cubicBezTo>
                    <a:pt x="723" y="361"/>
                    <a:pt x="723" y="361"/>
                    <a:pt x="723" y="361"/>
                  </a:cubicBezTo>
                  <a:cubicBezTo>
                    <a:pt x="543" y="361"/>
                    <a:pt x="543" y="361"/>
                    <a:pt x="543" y="361"/>
                  </a:cubicBezTo>
                  <a:cubicBezTo>
                    <a:pt x="543" y="271"/>
                    <a:pt x="543" y="271"/>
                    <a:pt x="543" y="271"/>
                  </a:cubicBezTo>
                  <a:cubicBezTo>
                    <a:pt x="271" y="271"/>
                    <a:pt x="271" y="271"/>
                    <a:pt x="271" y="271"/>
                  </a:cubicBezTo>
                  <a:cubicBezTo>
                    <a:pt x="271" y="361"/>
                    <a:pt x="271" y="361"/>
                    <a:pt x="271" y="361"/>
                  </a:cubicBezTo>
                  <a:cubicBezTo>
                    <a:pt x="134" y="361"/>
                    <a:pt x="134" y="361"/>
                    <a:pt x="134" y="361"/>
                  </a:cubicBezTo>
                  <a:cubicBezTo>
                    <a:pt x="115" y="282"/>
                    <a:pt x="115" y="282"/>
                    <a:pt x="115" y="282"/>
                  </a:cubicBezTo>
                  <a:cubicBezTo>
                    <a:pt x="115" y="280"/>
                    <a:pt x="115" y="280"/>
                    <a:pt x="115" y="280"/>
                  </a:cubicBezTo>
                  <a:cubicBezTo>
                    <a:pt x="102" y="235"/>
                    <a:pt x="111" y="188"/>
                    <a:pt x="139" y="150"/>
                  </a:cubicBezTo>
                  <a:close/>
                  <a:moveTo>
                    <a:pt x="452" y="361"/>
                  </a:moveTo>
                  <a:cubicBezTo>
                    <a:pt x="452" y="452"/>
                    <a:pt x="452" y="452"/>
                    <a:pt x="452" y="452"/>
                  </a:cubicBezTo>
                  <a:cubicBezTo>
                    <a:pt x="362" y="452"/>
                    <a:pt x="362" y="452"/>
                    <a:pt x="362" y="452"/>
                  </a:cubicBezTo>
                  <a:cubicBezTo>
                    <a:pt x="362" y="361"/>
                    <a:pt x="362" y="361"/>
                    <a:pt x="362" y="361"/>
                  </a:cubicBezTo>
                  <a:lnTo>
                    <a:pt x="452" y="361"/>
                  </a:lnTo>
                  <a:close/>
                  <a:moveTo>
                    <a:pt x="250" y="795"/>
                  </a:moveTo>
                  <a:cubicBezTo>
                    <a:pt x="250" y="854"/>
                    <a:pt x="250" y="854"/>
                    <a:pt x="250" y="854"/>
                  </a:cubicBezTo>
                  <a:cubicBezTo>
                    <a:pt x="250" y="898"/>
                    <a:pt x="214" y="934"/>
                    <a:pt x="170" y="934"/>
                  </a:cubicBezTo>
                  <a:cubicBezTo>
                    <a:pt x="126" y="934"/>
                    <a:pt x="91" y="898"/>
                    <a:pt x="91" y="854"/>
                  </a:cubicBezTo>
                  <a:cubicBezTo>
                    <a:pt x="91" y="781"/>
                    <a:pt x="91" y="781"/>
                    <a:pt x="91" y="781"/>
                  </a:cubicBezTo>
                  <a:cubicBezTo>
                    <a:pt x="91" y="675"/>
                    <a:pt x="110" y="530"/>
                    <a:pt x="146" y="457"/>
                  </a:cubicBezTo>
                  <a:cubicBezTo>
                    <a:pt x="149" y="452"/>
                    <a:pt x="149" y="452"/>
                    <a:pt x="149" y="452"/>
                  </a:cubicBezTo>
                  <a:cubicBezTo>
                    <a:pt x="271" y="452"/>
                    <a:pt x="271" y="452"/>
                    <a:pt x="271" y="452"/>
                  </a:cubicBezTo>
                  <a:cubicBezTo>
                    <a:pt x="271" y="542"/>
                    <a:pt x="271" y="542"/>
                    <a:pt x="271" y="542"/>
                  </a:cubicBezTo>
                  <a:cubicBezTo>
                    <a:pt x="543" y="542"/>
                    <a:pt x="543" y="542"/>
                    <a:pt x="543" y="542"/>
                  </a:cubicBezTo>
                  <a:cubicBezTo>
                    <a:pt x="543" y="452"/>
                    <a:pt x="543" y="452"/>
                    <a:pt x="543" y="452"/>
                  </a:cubicBezTo>
                  <a:cubicBezTo>
                    <a:pt x="723" y="452"/>
                    <a:pt x="723" y="452"/>
                    <a:pt x="723" y="452"/>
                  </a:cubicBezTo>
                  <a:cubicBezTo>
                    <a:pt x="723" y="854"/>
                    <a:pt x="723" y="854"/>
                    <a:pt x="723" y="854"/>
                  </a:cubicBezTo>
                  <a:cubicBezTo>
                    <a:pt x="723" y="898"/>
                    <a:pt x="688" y="934"/>
                    <a:pt x="644" y="934"/>
                  </a:cubicBezTo>
                  <a:cubicBezTo>
                    <a:pt x="600" y="934"/>
                    <a:pt x="564" y="898"/>
                    <a:pt x="564" y="854"/>
                  </a:cubicBezTo>
                  <a:cubicBezTo>
                    <a:pt x="564" y="795"/>
                    <a:pt x="564" y="795"/>
                    <a:pt x="564" y="795"/>
                  </a:cubicBezTo>
                  <a:cubicBezTo>
                    <a:pt x="564" y="709"/>
                    <a:pt x="494" y="638"/>
                    <a:pt x="407" y="638"/>
                  </a:cubicBezTo>
                  <a:cubicBezTo>
                    <a:pt x="320" y="638"/>
                    <a:pt x="250" y="709"/>
                    <a:pt x="250" y="79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2"/>
            <p:cNvSpPr>
              <a:spLocks noEditPoints="1"/>
            </p:cNvSpPr>
            <p:nvPr/>
          </p:nvSpPr>
          <p:spPr bwMode="auto">
            <a:xfrm>
              <a:off x="17443471" y="7264570"/>
              <a:ext cx="768327" cy="768328"/>
            </a:xfrm>
            <a:custGeom>
              <a:avLst/>
              <a:gdLst>
                <a:gd name="T0" fmla="*/ 1536 w 1536"/>
                <a:gd name="T1" fmla="*/ 623 h 1536"/>
                <a:gd name="T2" fmla="*/ 994 w 1536"/>
                <a:gd name="T3" fmla="*/ 497 h 1536"/>
                <a:gd name="T4" fmla="*/ 893 w 1536"/>
                <a:gd name="T5" fmla="*/ 0 h 1536"/>
                <a:gd name="T6" fmla="*/ 542 w 1536"/>
                <a:gd name="T7" fmla="*/ 101 h 1536"/>
                <a:gd name="T8" fmla="*/ 126 w 1536"/>
                <a:gd name="T9" fmla="*/ 497 h 1536"/>
                <a:gd name="T10" fmla="*/ 0 w 1536"/>
                <a:gd name="T11" fmla="*/ 1410 h 1536"/>
                <a:gd name="T12" fmla="*/ 1409 w 1536"/>
                <a:gd name="T13" fmla="*/ 1536 h 1536"/>
                <a:gd name="T14" fmla="*/ 1409 w 1536"/>
                <a:gd name="T15" fmla="*/ 587 h 1536"/>
                <a:gd name="T16" fmla="*/ 1445 w 1536"/>
                <a:gd name="T17" fmla="*/ 1220 h 1536"/>
                <a:gd name="T18" fmla="*/ 1355 w 1536"/>
                <a:gd name="T19" fmla="*/ 1133 h 1536"/>
                <a:gd name="T20" fmla="*/ 1253 w 1536"/>
                <a:gd name="T21" fmla="*/ 974 h 1536"/>
                <a:gd name="T22" fmla="*/ 1280 w 1536"/>
                <a:gd name="T23" fmla="*/ 828 h 1536"/>
                <a:gd name="T24" fmla="*/ 979 w 1536"/>
                <a:gd name="T25" fmla="*/ 828 h 1536"/>
                <a:gd name="T26" fmla="*/ 1005 w 1536"/>
                <a:gd name="T27" fmla="*/ 974 h 1536"/>
                <a:gd name="T28" fmla="*/ 903 w 1536"/>
                <a:gd name="T29" fmla="*/ 1133 h 1536"/>
                <a:gd name="T30" fmla="*/ 869 w 1536"/>
                <a:gd name="T31" fmla="*/ 1220 h 1536"/>
                <a:gd name="T32" fmla="*/ 813 w 1536"/>
                <a:gd name="T33" fmla="*/ 587 h 1536"/>
                <a:gd name="T34" fmla="*/ 1079 w 1536"/>
                <a:gd name="T35" fmla="*/ 1030 h 1536"/>
                <a:gd name="T36" fmla="*/ 1180 w 1536"/>
                <a:gd name="T37" fmla="*/ 1030 h 1536"/>
                <a:gd name="T38" fmla="*/ 1265 w 1536"/>
                <a:gd name="T39" fmla="*/ 1133 h 1536"/>
                <a:gd name="T40" fmla="*/ 994 w 1536"/>
                <a:gd name="T41" fmla="*/ 1220 h 1536"/>
                <a:gd name="T42" fmla="*/ 1015 w 1536"/>
                <a:gd name="T43" fmla="*/ 1086 h 1536"/>
                <a:gd name="T44" fmla="*/ 1069 w 1536"/>
                <a:gd name="T45" fmla="*/ 889 h 1536"/>
                <a:gd name="T46" fmla="*/ 1129 w 1536"/>
                <a:gd name="T47" fmla="*/ 768 h 1536"/>
                <a:gd name="T48" fmla="*/ 1189 w 1536"/>
                <a:gd name="T49" fmla="*/ 889 h 1536"/>
                <a:gd name="T50" fmla="*/ 1069 w 1536"/>
                <a:gd name="T51" fmla="*/ 889 h 1536"/>
                <a:gd name="T52" fmla="*/ 643 w 1536"/>
                <a:gd name="T53" fmla="*/ 90 h 1536"/>
                <a:gd name="T54" fmla="*/ 903 w 1536"/>
                <a:gd name="T55" fmla="*/ 101 h 1536"/>
                <a:gd name="T56" fmla="*/ 632 w 1536"/>
                <a:gd name="T57" fmla="*/ 497 h 1536"/>
                <a:gd name="T58" fmla="*/ 90 w 1536"/>
                <a:gd name="T59" fmla="*/ 1410 h 1536"/>
                <a:gd name="T60" fmla="*/ 126 w 1536"/>
                <a:gd name="T61" fmla="*/ 587 h 1536"/>
                <a:gd name="T62" fmla="*/ 723 w 1536"/>
                <a:gd name="T63" fmla="*/ 1164 h 1536"/>
                <a:gd name="T64" fmla="*/ 1445 w 1536"/>
                <a:gd name="T65" fmla="*/ 1310 h 1536"/>
                <a:gd name="T66" fmla="*/ 1409 w 1536"/>
                <a:gd name="T67" fmla="*/ 1446 h 1536"/>
                <a:gd name="T68" fmla="*/ 90 w 1536"/>
                <a:gd name="T69" fmla="*/ 1410 h 1536"/>
                <a:gd name="T70" fmla="*/ 180 w 1536"/>
                <a:gd name="T71" fmla="*/ 858 h 1536"/>
                <a:gd name="T72" fmla="*/ 271 w 1536"/>
                <a:gd name="T73" fmla="*/ 768 h 1536"/>
                <a:gd name="T74" fmla="*/ 361 w 1536"/>
                <a:gd name="T75" fmla="*/ 678 h 1536"/>
                <a:gd name="T76" fmla="*/ 451 w 1536"/>
                <a:gd name="T77" fmla="*/ 768 h 1536"/>
                <a:gd name="T78" fmla="*/ 361 w 1536"/>
                <a:gd name="T79" fmla="*/ 858 h 1536"/>
                <a:gd name="T80" fmla="*/ 271 w 1536"/>
                <a:gd name="T81" fmla="*/ 949 h 1536"/>
                <a:gd name="T82" fmla="*/ 451 w 1536"/>
                <a:gd name="T83" fmla="*/ 1130 h 1536"/>
                <a:gd name="T84" fmla="*/ 180 w 1536"/>
                <a:gd name="T85" fmla="*/ 1039 h 1536"/>
                <a:gd name="T86" fmla="*/ 451 w 1536"/>
                <a:gd name="T87" fmla="*/ 1130 h 1536"/>
                <a:gd name="T88" fmla="*/ 587 w 1536"/>
                <a:gd name="T89" fmla="*/ 1220 h 1536"/>
                <a:gd name="T90" fmla="*/ 180 w 1536"/>
                <a:gd name="T91" fmla="*/ 1310 h 1536"/>
                <a:gd name="T92" fmla="*/ 723 w 1536"/>
                <a:gd name="T93" fmla="*/ 181 h 1536"/>
                <a:gd name="T94" fmla="*/ 813 w 1536"/>
                <a:gd name="T95" fmla="*/ 271 h 1536"/>
                <a:gd name="T96" fmla="*/ 723 w 1536"/>
                <a:gd name="T97" fmla="*/ 181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36" h="1536">
                  <a:moveTo>
                    <a:pt x="1536" y="1410"/>
                  </a:moveTo>
                  <a:cubicBezTo>
                    <a:pt x="1536" y="623"/>
                    <a:pt x="1536" y="623"/>
                    <a:pt x="1536" y="623"/>
                  </a:cubicBezTo>
                  <a:cubicBezTo>
                    <a:pt x="1536" y="554"/>
                    <a:pt x="1479" y="497"/>
                    <a:pt x="1409" y="497"/>
                  </a:cubicBezTo>
                  <a:cubicBezTo>
                    <a:pt x="994" y="497"/>
                    <a:pt x="994" y="497"/>
                    <a:pt x="994" y="497"/>
                  </a:cubicBezTo>
                  <a:cubicBezTo>
                    <a:pt x="994" y="101"/>
                    <a:pt x="994" y="101"/>
                    <a:pt x="994" y="101"/>
                  </a:cubicBezTo>
                  <a:cubicBezTo>
                    <a:pt x="994" y="45"/>
                    <a:pt x="948" y="0"/>
                    <a:pt x="893" y="0"/>
                  </a:cubicBezTo>
                  <a:cubicBezTo>
                    <a:pt x="643" y="0"/>
                    <a:pt x="643" y="0"/>
                    <a:pt x="643" y="0"/>
                  </a:cubicBezTo>
                  <a:cubicBezTo>
                    <a:pt x="587" y="0"/>
                    <a:pt x="542" y="45"/>
                    <a:pt x="542" y="101"/>
                  </a:cubicBezTo>
                  <a:cubicBezTo>
                    <a:pt x="542" y="497"/>
                    <a:pt x="542" y="497"/>
                    <a:pt x="542" y="497"/>
                  </a:cubicBezTo>
                  <a:cubicBezTo>
                    <a:pt x="126" y="497"/>
                    <a:pt x="126" y="497"/>
                    <a:pt x="126" y="497"/>
                  </a:cubicBezTo>
                  <a:cubicBezTo>
                    <a:pt x="56" y="497"/>
                    <a:pt x="0" y="554"/>
                    <a:pt x="0" y="623"/>
                  </a:cubicBezTo>
                  <a:cubicBezTo>
                    <a:pt x="0" y="1410"/>
                    <a:pt x="0" y="1410"/>
                    <a:pt x="0" y="1410"/>
                  </a:cubicBezTo>
                  <a:cubicBezTo>
                    <a:pt x="0" y="1479"/>
                    <a:pt x="56" y="1536"/>
                    <a:pt x="126" y="1536"/>
                  </a:cubicBezTo>
                  <a:cubicBezTo>
                    <a:pt x="1409" y="1536"/>
                    <a:pt x="1409" y="1536"/>
                    <a:pt x="1409" y="1536"/>
                  </a:cubicBezTo>
                  <a:cubicBezTo>
                    <a:pt x="1479" y="1536"/>
                    <a:pt x="1536" y="1479"/>
                    <a:pt x="1536" y="1410"/>
                  </a:cubicBezTo>
                  <a:close/>
                  <a:moveTo>
                    <a:pt x="1409" y="587"/>
                  </a:moveTo>
                  <a:cubicBezTo>
                    <a:pt x="1429" y="587"/>
                    <a:pt x="1445" y="604"/>
                    <a:pt x="1445" y="623"/>
                  </a:cubicBezTo>
                  <a:cubicBezTo>
                    <a:pt x="1445" y="1220"/>
                    <a:pt x="1445" y="1220"/>
                    <a:pt x="1445" y="1220"/>
                  </a:cubicBezTo>
                  <a:cubicBezTo>
                    <a:pt x="1355" y="1220"/>
                    <a:pt x="1355" y="1220"/>
                    <a:pt x="1355" y="1220"/>
                  </a:cubicBezTo>
                  <a:cubicBezTo>
                    <a:pt x="1355" y="1133"/>
                    <a:pt x="1355" y="1133"/>
                    <a:pt x="1355" y="1133"/>
                  </a:cubicBezTo>
                  <a:cubicBezTo>
                    <a:pt x="1355" y="1089"/>
                    <a:pt x="1336" y="1047"/>
                    <a:pt x="1303" y="1018"/>
                  </a:cubicBezTo>
                  <a:cubicBezTo>
                    <a:pt x="1253" y="974"/>
                    <a:pt x="1253" y="974"/>
                    <a:pt x="1253" y="974"/>
                  </a:cubicBezTo>
                  <a:cubicBezTo>
                    <a:pt x="1270" y="950"/>
                    <a:pt x="1280" y="920"/>
                    <a:pt x="1280" y="889"/>
                  </a:cubicBezTo>
                  <a:cubicBezTo>
                    <a:pt x="1280" y="828"/>
                    <a:pt x="1280" y="828"/>
                    <a:pt x="1280" y="828"/>
                  </a:cubicBezTo>
                  <a:cubicBezTo>
                    <a:pt x="1280" y="745"/>
                    <a:pt x="1212" y="678"/>
                    <a:pt x="1129" y="678"/>
                  </a:cubicBezTo>
                  <a:cubicBezTo>
                    <a:pt x="1046" y="678"/>
                    <a:pt x="979" y="745"/>
                    <a:pt x="979" y="828"/>
                  </a:cubicBezTo>
                  <a:cubicBezTo>
                    <a:pt x="979" y="889"/>
                    <a:pt x="979" y="889"/>
                    <a:pt x="979" y="889"/>
                  </a:cubicBezTo>
                  <a:cubicBezTo>
                    <a:pt x="979" y="920"/>
                    <a:pt x="989" y="950"/>
                    <a:pt x="1005" y="974"/>
                  </a:cubicBezTo>
                  <a:cubicBezTo>
                    <a:pt x="955" y="1018"/>
                    <a:pt x="955" y="1018"/>
                    <a:pt x="955" y="1018"/>
                  </a:cubicBezTo>
                  <a:cubicBezTo>
                    <a:pt x="922" y="1047"/>
                    <a:pt x="903" y="1089"/>
                    <a:pt x="903" y="1133"/>
                  </a:cubicBezTo>
                  <a:cubicBezTo>
                    <a:pt x="903" y="1220"/>
                    <a:pt x="903" y="1220"/>
                    <a:pt x="903" y="1220"/>
                  </a:cubicBezTo>
                  <a:cubicBezTo>
                    <a:pt x="869" y="1220"/>
                    <a:pt x="869" y="1220"/>
                    <a:pt x="869" y="1220"/>
                  </a:cubicBezTo>
                  <a:cubicBezTo>
                    <a:pt x="838" y="1220"/>
                    <a:pt x="813" y="1195"/>
                    <a:pt x="813" y="1164"/>
                  </a:cubicBezTo>
                  <a:cubicBezTo>
                    <a:pt x="813" y="587"/>
                    <a:pt x="813" y="587"/>
                    <a:pt x="813" y="587"/>
                  </a:cubicBezTo>
                  <a:lnTo>
                    <a:pt x="1409" y="587"/>
                  </a:lnTo>
                  <a:close/>
                  <a:moveTo>
                    <a:pt x="1079" y="1030"/>
                  </a:moveTo>
                  <a:cubicBezTo>
                    <a:pt x="1094" y="1036"/>
                    <a:pt x="1111" y="1039"/>
                    <a:pt x="1129" y="1039"/>
                  </a:cubicBezTo>
                  <a:cubicBezTo>
                    <a:pt x="1147" y="1039"/>
                    <a:pt x="1164" y="1036"/>
                    <a:pt x="1180" y="1030"/>
                  </a:cubicBezTo>
                  <a:cubicBezTo>
                    <a:pt x="1243" y="1086"/>
                    <a:pt x="1243" y="1086"/>
                    <a:pt x="1243" y="1086"/>
                  </a:cubicBezTo>
                  <a:cubicBezTo>
                    <a:pt x="1257" y="1098"/>
                    <a:pt x="1265" y="1115"/>
                    <a:pt x="1265" y="1133"/>
                  </a:cubicBezTo>
                  <a:cubicBezTo>
                    <a:pt x="1265" y="1220"/>
                    <a:pt x="1265" y="1220"/>
                    <a:pt x="1265" y="1220"/>
                  </a:cubicBezTo>
                  <a:cubicBezTo>
                    <a:pt x="994" y="1220"/>
                    <a:pt x="994" y="1220"/>
                    <a:pt x="994" y="1220"/>
                  </a:cubicBezTo>
                  <a:cubicBezTo>
                    <a:pt x="994" y="1133"/>
                    <a:pt x="994" y="1133"/>
                    <a:pt x="994" y="1133"/>
                  </a:cubicBezTo>
                  <a:cubicBezTo>
                    <a:pt x="994" y="1115"/>
                    <a:pt x="1001" y="1098"/>
                    <a:pt x="1015" y="1086"/>
                  </a:cubicBezTo>
                  <a:lnTo>
                    <a:pt x="1079" y="1030"/>
                  </a:lnTo>
                  <a:close/>
                  <a:moveTo>
                    <a:pt x="1069" y="889"/>
                  </a:moveTo>
                  <a:cubicBezTo>
                    <a:pt x="1069" y="828"/>
                    <a:pt x="1069" y="828"/>
                    <a:pt x="1069" y="828"/>
                  </a:cubicBezTo>
                  <a:cubicBezTo>
                    <a:pt x="1069" y="795"/>
                    <a:pt x="1096" y="768"/>
                    <a:pt x="1129" y="768"/>
                  </a:cubicBezTo>
                  <a:cubicBezTo>
                    <a:pt x="1162" y="768"/>
                    <a:pt x="1189" y="795"/>
                    <a:pt x="1189" y="828"/>
                  </a:cubicBezTo>
                  <a:cubicBezTo>
                    <a:pt x="1189" y="889"/>
                    <a:pt x="1189" y="889"/>
                    <a:pt x="1189" y="889"/>
                  </a:cubicBezTo>
                  <a:cubicBezTo>
                    <a:pt x="1189" y="922"/>
                    <a:pt x="1162" y="949"/>
                    <a:pt x="1129" y="949"/>
                  </a:cubicBezTo>
                  <a:cubicBezTo>
                    <a:pt x="1096" y="949"/>
                    <a:pt x="1069" y="922"/>
                    <a:pt x="1069" y="889"/>
                  </a:cubicBezTo>
                  <a:close/>
                  <a:moveTo>
                    <a:pt x="632" y="101"/>
                  </a:moveTo>
                  <a:cubicBezTo>
                    <a:pt x="632" y="95"/>
                    <a:pt x="637" y="90"/>
                    <a:pt x="643" y="90"/>
                  </a:cubicBezTo>
                  <a:cubicBezTo>
                    <a:pt x="893" y="90"/>
                    <a:pt x="893" y="90"/>
                    <a:pt x="893" y="90"/>
                  </a:cubicBezTo>
                  <a:cubicBezTo>
                    <a:pt x="898" y="90"/>
                    <a:pt x="903" y="95"/>
                    <a:pt x="903" y="101"/>
                  </a:cubicBezTo>
                  <a:cubicBezTo>
                    <a:pt x="903" y="497"/>
                    <a:pt x="903" y="497"/>
                    <a:pt x="903" y="497"/>
                  </a:cubicBezTo>
                  <a:cubicBezTo>
                    <a:pt x="632" y="497"/>
                    <a:pt x="632" y="497"/>
                    <a:pt x="632" y="497"/>
                  </a:cubicBezTo>
                  <a:lnTo>
                    <a:pt x="632" y="101"/>
                  </a:lnTo>
                  <a:close/>
                  <a:moveTo>
                    <a:pt x="90" y="1410"/>
                  </a:moveTo>
                  <a:cubicBezTo>
                    <a:pt x="90" y="623"/>
                    <a:pt x="90" y="623"/>
                    <a:pt x="90" y="623"/>
                  </a:cubicBezTo>
                  <a:cubicBezTo>
                    <a:pt x="90" y="604"/>
                    <a:pt x="106" y="587"/>
                    <a:pt x="126" y="587"/>
                  </a:cubicBezTo>
                  <a:cubicBezTo>
                    <a:pt x="723" y="587"/>
                    <a:pt x="723" y="587"/>
                    <a:pt x="723" y="587"/>
                  </a:cubicBezTo>
                  <a:cubicBezTo>
                    <a:pt x="723" y="1164"/>
                    <a:pt x="723" y="1164"/>
                    <a:pt x="723" y="1164"/>
                  </a:cubicBezTo>
                  <a:cubicBezTo>
                    <a:pt x="723" y="1245"/>
                    <a:pt x="788" y="1310"/>
                    <a:pt x="869" y="1310"/>
                  </a:cubicBezTo>
                  <a:cubicBezTo>
                    <a:pt x="1445" y="1310"/>
                    <a:pt x="1445" y="1310"/>
                    <a:pt x="1445" y="1310"/>
                  </a:cubicBezTo>
                  <a:cubicBezTo>
                    <a:pt x="1445" y="1410"/>
                    <a:pt x="1445" y="1410"/>
                    <a:pt x="1445" y="1410"/>
                  </a:cubicBezTo>
                  <a:cubicBezTo>
                    <a:pt x="1445" y="1430"/>
                    <a:pt x="1429" y="1446"/>
                    <a:pt x="1409" y="1446"/>
                  </a:cubicBezTo>
                  <a:cubicBezTo>
                    <a:pt x="126" y="1446"/>
                    <a:pt x="126" y="1446"/>
                    <a:pt x="126" y="1446"/>
                  </a:cubicBezTo>
                  <a:cubicBezTo>
                    <a:pt x="106" y="1446"/>
                    <a:pt x="90" y="1430"/>
                    <a:pt x="90" y="1410"/>
                  </a:cubicBezTo>
                  <a:close/>
                  <a:moveTo>
                    <a:pt x="271" y="858"/>
                  </a:moveTo>
                  <a:cubicBezTo>
                    <a:pt x="180" y="858"/>
                    <a:pt x="180" y="858"/>
                    <a:pt x="180" y="858"/>
                  </a:cubicBezTo>
                  <a:cubicBezTo>
                    <a:pt x="180" y="768"/>
                    <a:pt x="180" y="768"/>
                    <a:pt x="180" y="768"/>
                  </a:cubicBezTo>
                  <a:cubicBezTo>
                    <a:pt x="271" y="768"/>
                    <a:pt x="271" y="768"/>
                    <a:pt x="271" y="768"/>
                  </a:cubicBezTo>
                  <a:cubicBezTo>
                    <a:pt x="271" y="678"/>
                    <a:pt x="271" y="678"/>
                    <a:pt x="271" y="678"/>
                  </a:cubicBezTo>
                  <a:cubicBezTo>
                    <a:pt x="361" y="678"/>
                    <a:pt x="361" y="678"/>
                    <a:pt x="361" y="678"/>
                  </a:cubicBezTo>
                  <a:cubicBezTo>
                    <a:pt x="361" y="768"/>
                    <a:pt x="361" y="768"/>
                    <a:pt x="361" y="768"/>
                  </a:cubicBezTo>
                  <a:cubicBezTo>
                    <a:pt x="451" y="768"/>
                    <a:pt x="451" y="768"/>
                    <a:pt x="451" y="768"/>
                  </a:cubicBezTo>
                  <a:cubicBezTo>
                    <a:pt x="451" y="858"/>
                    <a:pt x="451" y="858"/>
                    <a:pt x="451" y="858"/>
                  </a:cubicBezTo>
                  <a:cubicBezTo>
                    <a:pt x="361" y="858"/>
                    <a:pt x="361" y="858"/>
                    <a:pt x="361" y="858"/>
                  </a:cubicBezTo>
                  <a:cubicBezTo>
                    <a:pt x="361" y="949"/>
                    <a:pt x="361" y="949"/>
                    <a:pt x="361" y="949"/>
                  </a:cubicBezTo>
                  <a:cubicBezTo>
                    <a:pt x="271" y="949"/>
                    <a:pt x="271" y="949"/>
                    <a:pt x="271" y="949"/>
                  </a:cubicBezTo>
                  <a:lnTo>
                    <a:pt x="271" y="858"/>
                  </a:lnTo>
                  <a:close/>
                  <a:moveTo>
                    <a:pt x="451" y="1130"/>
                  </a:moveTo>
                  <a:cubicBezTo>
                    <a:pt x="180" y="1130"/>
                    <a:pt x="180" y="1130"/>
                    <a:pt x="180" y="1130"/>
                  </a:cubicBezTo>
                  <a:cubicBezTo>
                    <a:pt x="180" y="1039"/>
                    <a:pt x="180" y="1039"/>
                    <a:pt x="180" y="1039"/>
                  </a:cubicBezTo>
                  <a:cubicBezTo>
                    <a:pt x="451" y="1039"/>
                    <a:pt x="451" y="1039"/>
                    <a:pt x="451" y="1039"/>
                  </a:cubicBezTo>
                  <a:lnTo>
                    <a:pt x="451" y="1130"/>
                  </a:lnTo>
                  <a:close/>
                  <a:moveTo>
                    <a:pt x="180" y="1220"/>
                  </a:moveTo>
                  <a:cubicBezTo>
                    <a:pt x="587" y="1220"/>
                    <a:pt x="587" y="1220"/>
                    <a:pt x="587" y="1220"/>
                  </a:cubicBezTo>
                  <a:cubicBezTo>
                    <a:pt x="587" y="1310"/>
                    <a:pt x="587" y="1310"/>
                    <a:pt x="587" y="1310"/>
                  </a:cubicBezTo>
                  <a:cubicBezTo>
                    <a:pt x="180" y="1310"/>
                    <a:pt x="180" y="1310"/>
                    <a:pt x="180" y="1310"/>
                  </a:cubicBezTo>
                  <a:lnTo>
                    <a:pt x="180" y="1220"/>
                  </a:lnTo>
                  <a:close/>
                  <a:moveTo>
                    <a:pt x="723" y="181"/>
                  </a:moveTo>
                  <a:cubicBezTo>
                    <a:pt x="813" y="181"/>
                    <a:pt x="813" y="181"/>
                    <a:pt x="813" y="181"/>
                  </a:cubicBezTo>
                  <a:cubicBezTo>
                    <a:pt x="813" y="271"/>
                    <a:pt x="813" y="271"/>
                    <a:pt x="813" y="271"/>
                  </a:cubicBezTo>
                  <a:cubicBezTo>
                    <a:pt x="723" y="271"/>
                    <a:pt x="723" y="271"/>
                    <a:pt x="723" y="271"/>
                  </a:cubicBezTo>
                  <a:lnTo>
                    <a:pt x="723" y="18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3"/>
            <p:cNvSpPr>
              <a:spLocks noEditPoints="1"/>
            </p:cNvSpPr>
            <p:nvPr/>
          </p:nvSpPr>
          <p:spPr bwMode="auto">
            <a:xfrm>
              <a:off x="19719074" y="7264570"/>
              <a:ext cx="715942" cy="768328"/>
            </a:xfrm>
            <a:custGeom>
              <a:avLst/>
              <a:gdLst>
                <a:gd name="T0" fmla="*/ 542 w 1431"/>
                <a:gd name="T1" fmla="*/ 1311 h 1536"/>
                <a:gd name="T2" fmla="*/ 633 w 1431"/>
                <a:gd name="T3" fmla="*/ 271 h 1536"/>
                <a:gd name="T4" fmla="*/ 0 w 1431"/>
                <a:gd name="T5" fmla="*/ 0 h 1536"/>
                <a:gd name="T6" fmla="*/ 90 w 1431"/>
                <a:gd name="T7" fmla="*/ 271 h 1536"/>
                <a:gd name="T8" fmla="*/ 316 w 1431"/>
                <a:gd name="T9" fmla="*/ 1536 h 1536"/>
                <a:gd name="T10" fmla="*/ 316 w 1431"/>
                <a:gd name="T11" fmla="*/ 1446 h 1536"/>
                <a:gd name="T12" fmla="*/ 181 w 1431"/>
                <a:gd name="T13" fmla="*/ 1085 h 1536"/>
                <a:gd name="T14" fmla="*/ 452 w 1431"/>
                <a:gd name="T15" fmla="*/ 1311 h 1536"/>
                <a:gd name="T16" fmla="*/ 181 w 1431"/>
                <a:gd name="T17" fmla="*/ 994 h 1536"/>
                <a:gd name="T18" fmla="*/ 271 w 1431"/>
                <a:gd name="T19" fmla="*/ 904 h 1536"/>
                <a:gd name="T20" fmla="*/ 181 w 1431"/>
                <a:gd name="T21" fmla="*/ 814 h 1536"/>
                <a:gd name="T22" fmla="*/ 361 w 1431"/>
                <a:gd name="T23" fmla="*/ 723 h 1536"/>
                <a:gd name="T24" fmla="*/ 181 w 1431"/>
                <a:gd name="T25" fmla="*/ 633 h 1536"/>
                <a:gd name="T26" fmla="*/ 452 w 1431"/>
                <a:gd name="T27" fmla="*/ 543 h 1536"/>
                <a:gd name="T28" fmla="*/ 452 w 1431"/>
                <a:gd name="T29" fmla="*/ 91 h 1536"/>
                <a:gd name="T30" fmla="*/ 542 w 1431"/>
                <a:gd name="T31" fmla="*/ 181 h 1536"/>
                <a:gd name="T32" fmla="*/ 452 w 1431"/>
                <a:gd name="T33" fmla="*/ 91 h 1536"/>
                <a:gd name="T34" fmla="*/ 181 w 1431"/>
                <a:gd name="T35" fmla="*/ 452 h 1536"/>
                <a:gd name="T36" fmla="*/ 452 w 1431"/>
                <a:gd name="T37" fmla="*/ 271 h 1536"/>
                <a:gd name="T38" fmla="*/ 271 w 1431"/>
                <a:gd name="T39" fmla="*/ 91 h 1536"/>
                <a:gd name="T40" fmla="*/ 361 w 1431"/>
                <a:gd name="T41" fmla="*/ 181 h 1536"/>
                <a:gd name="T42" fmla="*/ 271 w 1431"/>
                <a:gd name="T43" fmla="*/ 91 h 1536"/>
                <a:gd name="T44" fmla="*/ 181 w 1431"/>
                <a:gd name="T45" fmla="*/ 91 h 1536"/>
                <a:gd name="T46" fmla="*/ 90 w 1431"/>
                <a:gd name="T47" fmla="*/ 181 h 1536"/>
                <a:gd name="T48" fmla="*/ 788 w 1431"/>
                <a:gd name="T49" fmla="*/ 630 h 1536"/>
                <a:gd name="T50" fmla="*/ 1069 w 1431"/>
                <a:gd name="T51" fmla="*/ 1265 h 1536"/>
                <a:gd name="T52" fmla="*/ 1351 w 1431"/>
                <a:gd name="T53" fmla="*/ 630 h 1536"/>
                <a:gd name="T54" fmla="*/ 788 w 1431"/>
                <a:gd name="T55" fmla="*/ 630 h 1536"/>
                <a:gd name="T56" fmla="*/ 1069 w 1431"/>
                <a:gd name="T57" fmla="*/ 1175 h 1536"/>
                <a:gd name="T58" fmla="*/ 864 w 1431"/>
                <a:gd name="T59" fmla="*/ 678 h 1536"/>
                <a:gd name="T60" fmla="*/ 1275 w 1431"/>
                <a:gd name="T61" fmla="*/ 678 h 1536"/>
                <a:gd name="T62" fmla="*/ 1114 w 1431"/>
                <a:gd name="T63" fmla="*/ 753 h 1536"/>
                <a:gd name="T64" fmla="*/ 1205 w 1431"/>
                <a:gd name="T65" fmla="*/ 844 h 1536"/>
                <a:gd name="T66" fmla="*/ 1114 w 1431"/>
                <a:gd name="T67" fmla="*/ 934 h 1536"/>
                <a:gd name="T68" fmla="*/ 1024 w 1431"/>
                <a:gd name="T69" fmla="*/ 1024 h 1536"/>
                <a:gd name="T70" fmla="*/ 934 w 1431"/>
                <a:gd name="T71" fmla="*/ 934 h 1536"/>
                <a:gd name="T72" fmla="*/ 1024 w 1431"/>
                <a:gd name="T73" fmla="*/ 844 h 1536"/>
                <a:gd name="T74" fmla="*/ 1114 w 1431"/>
                <a:gd name="T75" fmla="*/ 753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1" h="1536">
                  <a:moveTo>
                    <a:pt x="316" y="1536"/>
                  </a:moveTo>
                  <a:cubicBezTo>
                    <a:pt x="441" y="1536"/>
                    <a:pt x="542" y="1435"/>
                    <a:pt x="542" y="1311"/>
                  </a:cubicBezTo>
                  <a:cubicBezTo>
                    <a:pt x="542" y="271"/>
                    <a:pt x="542" y="271"/>
                    <a:pt x="542" y="271"/>
                  </a:cubicBezTo>
                  <a:cubicBezTo>
                    <a:pt x="633" y="271"/>
                    <a:pt x="633" y="271"/>
                    <a:pt x="633" y="271"/>
                  </a:cubicBezTo>
                  <a:cubicBezTo>
                    <a:pt x="633" y="0"/>
                    <a:pt x="633" y="0"/>
                    <a:pt x="6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0" y="1311"/>
                    <a:pt x="90" y="1311"/>
                    <a:pt x="90" y="1311"/>
                  </a:cubicBezTo>
                  <a:cubicBezTo>
                    <a:pt x="90" y="1435"/>
                    <a:pt x="192" y="1536"/>
                    <a:pt x="316" y="1536"/>
                  </a:cubicBezTo>
                  <a:close/>
                  <a:moveTo>
                    <a:pt x="452" y="1311"/>
                  </a:moveTo>
                  <a:cubicBezTo>
                    <a:pt x="452" y="1385"/>
                    <a:pt x="391" y="1446"/>
                    <a:pt x="316" y="1446"/>
                  </a:cubicBezTo>
                  <a:cubicBezTo>
                    <a:pt x="242" y="1446"/>
                    <a:pt x="181" y="1385"/>
                    <a:pt x="181" y="1311"/>
                  </a:cubicBezTo>
                  <a:cubicBezTo>
                    <a:pt x="181" y="1085"/>
                    <a:pt x="181" y="1085"/>
                    <a:pt x="181" y="1085"/>
                  </a:cubicBezTo>
                  <a:cubicBezTo>
                    <a:pt x="452" y="1085"/>
                    <a:pt x="452" y="1085"/>
                    <a:pt x="452" y="1085"/>
                  </a:cubicBezTo>
                  <a:lnTo>
                    <a:pt x="452" y="1311"/>
                  </a:lnTo>
                  <a:close/>
                  <a:moveTo>
                    <a:pt x="452" y="994"/>
                  </a:moveTo>
                  <a:cubicBezTo>
                    <a:pt x="181" y="994"/>
                    <a:pt x="181" y="994"/>
                    <a:pt x="181" y="994"/>
                  </a:cubicBezTo>
                  <a:cubicBezTo>
                    <a:pt x="181" y="904"/>
                    <a:pt x="181" y="904"/>
                    <a:pt x="181" y="904"/>
                  </a:cubicBezTo>
                  <a:cubicBezTo>
                    <a:pt x="271" y="904"/>
                    <a:pt x="271" y="904"/>
                    <a:pt x="271" y="904"/>
                  </a:cubicBezTo>
                  <a:cubicBezTo>
                    <a:pt x="271" y="814"/>
                    <a:pt x="271" y="814"/>
                    <a:pt x="271" y="814"/>
                  </a:cubicBezTo>
                  <a:cubicBezTo>
                    <a:pt x="181" y="814"/>
                    <a:pt x="181" y="814"/>
                    <a:pt x="181" y="814"/>
                  </a:cubicBezTo>
                  <a:cubicBezTo>
                    <a:pt x="181" y="723"/>
                    <a:pt x="181" y="723"/>
                    <a:pt x="181" y="723"/>
                  </a:cubicBezTo>
                  <a:cubicBezTo>
                    <a:pt x="361" y="723"/>
                    <a:pt x="361" y="723"/>
                    <a:pt x="361" y="723"/>
                  </a:cubicBezTo>
                  <a:cubicBezTo>
                    <a:pt x="361" y="633"/>
                    <a:pt x="361" y="633"/>
                    <a:pt x="361" y="633"/>
                  </a:cubicBezTo>
                  <a:cubicBezTo>
                    <a:pt x="181" y="633"/>
                    <a:pt x="181" y="633"/>
                    <a:pt x="181" y="633"/>
                  </a:cubicBezTo>
                  <a:cubicBezTo>
                    <a:pt x="181" y="543"/>
                    <a:pt x="181" y="543"/>
                    <a:pt x="181" y="543"/>
                  </a:cubicBezTo>
                  <a:cubicBezTo>
                    <a:pt x="452" y="543"/>
                    <a:pt x="452" y="543"/>
                    <a:pt x="452" y="543"/>
                  </a:cubicBezTo>
                  <a:lnTo>
                    <a:pt x="452" y="994"/>
                  </a:lnTo>
                  <a:close/>
                  <a:moveTo>
                    <a:pt x="452" y="91"/>
                  </a:moveTo>
                  <a:cubicBezTo>
                    <a:pt x="542" y="91"/>
                    <a:pt x="542" y="91"/>
                    <a:pt x="542" y="91"/>
                  </a:cubicBezTo>
                  <a:cubicBezTo>
                    <a:pt x="542" y="181"/>
                    <a:pt x="542" y="181"/>
                    <a:pt x="542" y="181"/>
                  </a:cubicBezTo>
                  <a:cubicBezTo>
                    <a:pt x="452" y="181"/>
                    <a:pt x="452" y="181"/>
                    <a:pt x="452" y="181"/>
                  </a:cubicBezTo>
                  <a:lnTo>
                    <a:pt x="452" y="91"/>
                  </a:lnTo>
                  <a:close/>
                  <a:moveTo>
                    <a:pt x="452" y="452"/>
                  </a:moveTo>
                  <a:cubicBezTo>
                    <a:pt x="181" y="452"/>
                    <a:pt x="181" y="452"/>
                    <a:pt x="181" y="452"/>
                  </a:cubicBezTo>
                  <a:cubicBezTo>
                    <a:pt x="181" y="271"/>
                    <a:pt x="181" y="271"/>
                    <a:pt x="181" y="271"/>
                  </a:cubicBezTo>
                  <a:cubicBezTo>
                    <a:pt x="452" y="271"/>
                    <a:pt x="452" y="271"/>
                    <a:pt x="452" y="271"/>
                  </a:cubicBezTo>
                  <a:lnTo>
                    <a:pt x="452" y="452"/>
                  </a:lnTo>
                  <a:close/>
                  <a:moveTo>
                    <a:pt x="271" y="91"/>
                  </a:moveTo>
                  <a:cubicBezTo>
                    <a:pt x="361" y="91"/>
                    <a:pt x="361" y="91"/>
                    <a:pt x="361" y="91"/>
                  </a:cubicBezTo>
                  <a:cubicBezTo>
                    <a:pt x="361" y="181"/>
                    <a:pt x="361" y="181"/>
                    <a:pt x="361" y="181"/>
                  </a:cubicBezTo>
                  <a:cubicBezTo>
                    <a:pt x="271" y="181"/>
                    <a:pt x="271" y="181"/>
                    <a:pt x="271" y="181"/>
                  </a:cubicBezTo>
                  <a:lnTo>
                    <a:pt x="271" y="91"/>
                  </a:lnTo>
                  <a:close/>
                  <a:moveTo>
                    <a:pt x="90" y="91"/>
                  </a:moveTo>
                  <a:cubicBezTo>
                    <a:pt x="181" y="91"/>
                    <a:pt x="181" y="91"/>
                    <a:pt x="181" y="91"/>
                  </a:cubicBezTo>
                  <a:cubicBezTo>
                    <a:pt x="181" y="181"/>
                    <a:pt x="181" y="181"/>
                    <a:pt x="181" y="181"/>
                  </a:cubicBezTo>
                  <a:cubicBezTo>
                    <a:pt x="90" y="181"/>
                    <a:pt x="90" y="181"/>
                    <a:pt x="90" y="181"/>
                  </a:cubicBezTo>
                  <a:lnTo>
                    <a:pt x="90" y="91"/>
                  </a:lnTo>
                  <a:close/>
                  <a:moveTo>
                    <a:pt x="788" y="630"/>
                  </a:moveTo>
                  <a:cubicBezTo>
                    <a:pt x="735" y="712"/>
                    <a:pt x="708" y="807"/>
                    <a:pt x="708" y="904"/>
                  </a:cubicBezTo>
                  <a:cubicBezTo>
                    <a:pt x="708" y="1103"/>
                    <a:pt x="870" y="1265"/>
                    <a:pt x="1069" y="1265"/>
                  </a:cubicBezTo>
                  <a:cubicBezTo>
                    <a:pt x="1269" y="1265"/>
                    <a:pt x="1431" y="1103"/>
                    <a:pt x="1431" y="904"/>
                  </a:cubicBezTo>
                  <a:cubicBezTo>
                    <a:pt x="1431" y="807"/>
                    <a:pt x="1403" y="712"/>
                    <a:pt x="1351" y="630"/>
                  </a:cubicBezTo>
                  <a:cubicBezTo>
                    <a:pt x="1069" y="187"/>
                    <a:pt x="1069" y="187"/>
                    <a:pt x="1069" y="187"/>
                  </a:cubicBezTo>
                  <a:lnTo>
                    <a:pt x="788" y="630"/>
                  </a:lnTo>
                  <a:close/>
                  <a:moveTo>
                    <a:pt x="1340" y="904"/>
                  </a:moveTo>
                  <a:cubicBezTo>
                    <a:pt x="1340" y="1053"/>
                    <a:pt x="1219" y="1175"/>
                    <a:pt x="1069" y="1175"/>
                  </a:cubicBezTo>
                  <a:cubicBezTo>
                    <a:pt x="920" y="1175"/>
                    <a:pt x="798" y="1053"/>
                    <a:pt x="798" y="904"/>
                  </a:cubicBezTo>
                  <a:cubicBezTo>
                    <a:pt x="798" y="824"/>
                    <a:pt x="821" y="746"/>
                    <a:pt x="864" y="678"/>
                  </a:cubicBezTo>
                  <a:cubicBezTo>
                    <a:pt x="1069" y="356"/>
                    <a:pt x="1069" y="356"/>
                    <a:pt x="1069" y="356"/>
                  </a:cubicBezTo>
                  <a:cubicBezTo>
                    <a:pt x="1275" y="678"/>
                    <a:pt x="1275" y="678"/>
                    <a:pt x="1275" y="678"/>
                  </a:cubicBezTo>
                  <a:cubicBezTo>
                    <a:pt x="1318" y="746"/>
                    <a:pt x="1340" y="824"/>
                    <a:pt x="1340" y="904"/>
                  </a:cubicBezTo>
                  <a:close/>
                  <a:moveTo>
                    <a:pt x="1114" y="753"/>
                  </a:moveTo>
                  <a:cubicBezTo>
                    <a:pt x="1114" y="844"/>
                    <a:pt x="1114" y="844"/>
                    <a:pt x="1114" y="844"/>
                  </a:cubicBezTo>
                  <a:cubicBezTo>
                    <a:pt x="1205" y="844"/>
                    <a:pt x="1205" y="844"/>
                    <a:pt x="1205" y="844"/>
                  </a:cubicBezTo>
                  <a:cubicBezTo>
                    <a:pt x="1205" y="934"/>
                    <a:pt x="1205" y="934"/>
                    <a:pt x="1205" y="934"/>
                  </a:cubicBezTo>
                  <a:cubicBezTo>
                    <a:pt x="1114" y="934"/>
                    <a:pt x="1114" y="934"/>
                    <a:pt x="1114" y="934"/>
                  </a:cubicBezTo>
                  <a:cubicBezTo>
                    <a:pt x="1114" y="1024"/>
                    <a:pt x="1114" y="1024"/>
                    <a:pt x="1114" y="1024"/>
                  </a:cubicBezTo>
                  <a:cubicBezTo>
                    <a:pt x="1024" y="1024"/>
                    <a:pt x="1024" y="1024"/>
                    <a:pt x="1024" y="1024"/>
                  </a:cubicBezTo>
                  <a:cubicBezTo>
                    <a:pt x="1024" y="934"/>
                    <a:pt x="1024" y="934"/>
                    <a:pt x="1024" y="934"/>
                  </a:cubicBezTo>
                  <a:cubicBezTo>
                    <a:pt x="934" y="934"/>
                    <a:pt x="934" y="934"/>
                    <a:pt x="934" y="934"/>
                  </a:cubicBezTo>
                  <a:cubicBezTo>
                    <a:pt x="934" y="844"/>
                    <a:pt x="934" y="844"/>
                    <a:pt x="934" y="844"/>
                  </a:cubicBezTo>
                  <a:cubicBezTo>
                    <a:pt x="1024" y="844"/>
                    <a:pt x="1024" y="844"/>
                    <a:pt x="1024" y="844"/>
                  </a:cubicBezTo>
                  <a:cubicBezTo>
                    <a:pt x="1024" y="753"/>
                    <a:pt x="1024" y="753"/>
                    <a:pt x="1024" y="753"/>
                  </a:cubicBezTo>
                  <a:lnTo>
                    <a:pt x="1114" y="75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4"/>
            <p:cNvSpPr>
              <a:spLocks noEditPoints="1"/>
            </p:cNvSpPr>
            <p:nvPr/>
          </p:nvSpPr>
          <p:spPr bwMode="auto">
            <a:xfrm>
              <a:off x="21942140" y="7288159"/>
              <a:ext cx="768634" cy="721150"/>
            </a:xfrm>
            <a:custGeom>
              <a:avLst/>
              <a:gdLst>
                <a:gd name="T0" fmla="*/ 1369 w 1536"/>
                <a:gd name="T1" fmla="*/ 779 h 1442"/>
                <a:gd name="T2" fmla="*/ 1099 w 1536"/>
                <a:gd name="T3" fmla="*/ 624 h 1442"/>
                <a:gd name="T4" fmla="*/ 1213 w 1536"/>
                <a:gd name="T5" fmla="*/ 406 h 1442"/>
                <a:gd name="T6" fmla="*/ 513 w 1536"/>
                <a:gd name="T7" fmla="*/ 316 h 1442"/>
                <a:gd name="T8" fmla="*/ 373 w 1536"/>
                <a:gd name="T9" fmla="*/ 0 h 1442"/>
                <a:gd name="T10" fmla="*/ 0 w 1536"/>
                <a:gd name="T11" fmla="*/ 90 h 1442"/>
                <a:gd name="T12" fmla="*/ 215 w 1536"/>
                <a:gd name="T13" fmla="*/ 596 h 1442"/>
                <a:gd name="T14" fmla="*/ 468 w 1536"/>
                <a:gd name="T15" fmla="*/ 1442 h 1442"/>
                <a:gd name="T16" fmla="*/ 925 w 1536"/>
                <a:gd name="T17" fmla="*/ 922 h 1442"/>
                <a:gd name="T18" fmla="*/ 1278 w 1536"/>
                <a:gd name="T19" fmla="*/ 1032 h 1442"/>
                <a:gd name="T20" fmla="*/ 1328 w 1536"/>
                <a:gd name="T21" fmla="*/ 1442 h 1442"/>
                <a:gd name="T22" fmla="*/ 1369 w 1536"/>
                <a:gd name="T23" fmla="*/ 1030 h 1442"/>
                <a:gd name="T24" fmla="*/ 373 w 1536"/>
                <a:gd name="T25" fmla="*/ 90 h 1442"/>
                <a:gd name="T26" fmla="*/ 423 w 1536"/>
                <a:gd name="T27" fmla="*/ 316 h 1442"/>
                <a:gd name="T28" fmla="*/ 305 w 1536"/>
                <a:gd name="T29" fmla="*/ 90 h 1442"/>
                <a:gd name="T30" fmla="*/ 97 w 1536"/>
                <a:gd name="T31" fmla="*/ 981 h 1442"/>
                <a:gd name="T32" fmla="*/ 839 w 1536"/>
                <a:gd name="T33" fmla="*/ 981 h 1442"/>
                <a:gd name="T34" fmla="*/ 1009 w 1536"/>
                <a:gd name="T35" fmla="*/ 832 h 1442"/>
                <a:gd name="T36" fmla="*/ 742 w 1536"/>
                <a:gd name="T37" fmla="*/ 610 h 1442"/>
                <a:gd name="T38" fmla="*/ 1009 w 1536"/>
                <a:gd name="T39" fmla="*/ 832 h 1442"/>
                <a:gd name="T40" fmla="*/ 485 w 1536"/>
                <a:gd name="T41" fmla="*/ 520 h 1442"/>
                <a:gd name="T42" fmla="*/ 468 w 1536"/>
                <a:gd name="T43" fmla="*/ 520 h 1442"/>
                <a:gd name="T44" fmla="*/ 305 w 1536"/>
                <a:gd name="T45" fmla="*/ 406 h 1442"/>
                <a:gd name="T46" fmla="*/ 1009 w 1536"/>
                <a:gd name="T47" fmla="*/ 520 h 1442"/>
                <a:gd name="T48" fmla="*/ 1099 w 1536"/>
                <a:gd name="T49" fmla="*/ 714 h 1442"/>
                <a:gd name="T50" fmla="*/ 1278 w 1536"/>
                <a:gd name="T51" fmla="*/ 779 h 1442"/>
                <a:gd name="T52" fmla="*/ 1099 w 1536"/>
                <a:gd name="T53" fmla="*/ 832 h 1442"/>
                <a:gd name="T54" fmla="*/ 1210 w 1536"/>
                <a:gd name="T55" fmla="*/ 1234 h 1442"/>
                <a:gd name="T56" fmla="*/ 1446 w 1536"/>
                <a:gd name="T57" fmla="*/ 1234 h 1442"/>
                <a:gd name="T58" fmla="*/ 423 w 1536"/>
                <a:gd name="T59" fmla="*/ 936 h 1442"/>
                <a:gd name="T60" fmla="*/ 513 w 1536"/>
                <a:gd name="T61" fmla="*/ 1026 h 1442"/>
                <a:gd name="T62" fmla="*/ 423 w 1536"/>
                <a:gd name="T63" fmla="*/ 936 h 1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36" h="1442">
                  <a:moveTo>
                    <a:pt x="1369" y="1030"/>
                  </a:moveTo>
                  <a:cubicBezTo>
                    <a:pt x="1369" y="779"/>
                    <a:pt x="1369" y="779"/>
                    <a:pt x="1369" y="779"/>
                  </a:cubicBezTo>
                  <a:cubicBezTo>
                    <a:pt x="1369" y="693"/>
                    <a:pt x="1299" y="624"/>
                    <a:pt x="1213" y="624"/>
                  </a:cubicBezTo>
                  <a:cubicBezTo>
                    <a:pt x="1099" y="624"/>
                    <a:pt x="1099" y="624"/>
                    <a:pt x="1099" y="624"/>
                  </a:cubicBezTo>
                  <a:cubicBezTo>
                    <a:pt x="1099" y="406"/>
                    <a:pt x="1099" y="406"/>
                    <a:pt x="1099" y="406"/>
                  </a:cubicBezTo>
                  <a:cubicBezTo>
                    <a:pt x="1213" y="406"/>
                    <a:pt x="1213" y="406"/>
                    <a:pt x="1213" y="406"/>
                  </a:cubicBezTo>
                  <a:cubicBezTo>
                    <a:pt x="1213" y="316"/>
                    <a:pt x="1213" y="316"/>
                    <a:pt x="1213" y="316"/>
                  </a:cubicBezTo>
                  <a:cubicBezTo>
                    <a:pt x="513" y="316"/>
                    <a:pt x="513" y="316"/>
                    <a:pt x="513" y="316"/>
                  </a:cubicBezTo>
                  <a:cubicBezTo>
                    <a:pt x="513" y="139"/>
                    <a:pt x="513" y="139"/>
                    <a:pt x="513" y="139"/>
                  </a:cubicBezTo>
                  <a:cubicBezTo>
                    <a:pt x="513" y="62"/>
                    <a:pt x="450" y="0"/>
                    <a:pt x="37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215" y="90"/>
                    <a:pt x="215" y="90"/>
                    <a:pt x="215" y="90"/>
                  </a:cubicBezTo>
                  <a:cubicBezTo>
                    <a:pt x="215" y="596"/>
                    <a:pt x="215" y="596"/>
                    <a:pt x="215" y="596"/>
                  </a:cubicBezTo>
                  <a:cubicBezTo>
                    <a:pt x="90" y="678"/>
                    <a:pt x="7" y="820"/>
                    <a:pt x="7" y="981"/>
                  </a:cubicBezTo>
                  <a:cubicBezTo>
                    <a:pt x="7" y="1235"/>
                    <a:pt x="214" y="1442"/>
                    <a:pt x="468" y="1442"/>
                  </a:cubicBezTo>
                  <a:cubicBezTo>
                    <a:pt x="722" y="1442"/>
                    <a:pt x="929" y="1235"/>
                    <a:pt x="929" y="981"/>
                  </a:cubicBezTo>
                  <a:cubicBezTo>
                    <a:pt x="929" y="961"/>
                    <a:pt x="928" y="941"/>
                    <a:pt x="925" y="922"/>
                  </a:cubicBezTo>
                  <a:cubicBezTo>
                    <a:pt x="1278" y="922"/>
                    <a:pt x="1278" y="922"/>
                    <a:pt x="1278" y="922"/>
                  </a:cubicBezTo>
                  <a:cubicBezTo>
                    <a:pt x="1278" y="1032"/>
                    <a:pt x="1278" y="1032"/>
                    <a:pt x="1278" y="1032"/>
                  </a:cubicBezTo>
                  <a:cubicBezTo>
                    <a:pt x="1187" y="1054"/>
                    <a:pt x="1120" y="1136"/>
                    <a:pt x="1120" y="1234"/>
                  </a:cubicBezTo>
                  <a:cubicBezTo>
                    <a:pt x="1120" y="1349"/>
                    <a:pt x="1213" y="1442"/>
                    <a:pt x="1328" y="1442"/>
                  </a:cubicBezTo>
                  <a:cubicBezTo>
                    <a:pt x="1443" y="1442"/>
                    <a:pt x="1536" y="1349"/>
                    <a:pt x="1536" y="1234"/>
                  </a:cubicBezTo>
                  <a:cubicBezTo>
                    <a:pt x="1536" y="1133"/>
                    <a:pt x="1464" y="1049"/>
                    <a:pt x="1369" y="1030"/>
                  </a:cubicBezTo>
                  <a:close/>
                  <a:moveTo>
                    <a:pt x="305" y="90"/>
                  </a:moveTo>
                  <a:cubicBezTo>
                    <a:pt x="373" y="90"/>
                    <a:pt x="373" y="90"/>
                    <a:pt x="373" y="90"/>
                  </a:cubicBezTo>
                  <a:cubicBezTo>
                    <a:pt x="401" y="90"/>
                    <a:pt x="423" y="112"/>
                    <a:pt x="423" y="139"/>
                  </a:cubicBezTo>
                  <a:cubicBezTo>
                    <a:pt x="423" y="316"/>
                    <a:pt x="423" y="316"/>
                    <a:pt x="423" y="316"/>
                  </a:cubicBezTo>
                  <a:cubicBezTo>
                    <a:pt x="305" y="316"/>
                    <a:pt x="305" y="316"/>
                    <a:pt x="305" y="316"/>
                  </a:cubicBezTo>
                  <a:lnTo>
                    <a:pt x="305" y="90"/>
                  </a:lnTo>
                  <a:close/>
                  <a:moveTo>
                    <a:pt x="468" y="1352"/>
                  </a:moveTo>
                  <a:cubicBezTo>
                    <a:pt x="264" y="1352"/>
                    <a:pt x="97" y="1185"/>
                    <a:pt x="97" y="981"/>
                  </a:cubicBezTo>
                  <a:cubicBezTo>
                    <a:pt x="97" y="776"/>
                    <a:pt x="264" y="610"/>
                    <a:pt x="468" y="610"/>
                  </a:cubicBezTo>
                  <a:cubicBezTo>
                    <a:pt x="673" y="610"/>
                    <a:pt x="839" y="776"/>
                    <a:pt x="839" y="981"/>
                  </a:cubicBezTo>
                  <a:cubicBezTo>
                    <a:pt x="839" y="1185"/>
                    <a:pt x="673" y="1352"/>
                    <a:pt x="468" y="1352"/>
                  </a:cubicBezTo>
                  <a:close/>
                  <a:moveTo>
                    <a:pt x="1009" y="832"/>
                  </a:moveTo>
                  <a:cubicBezTo>
                    <a:pt x="904" y="832"/>
                    <a:pt x="904" y="832"/>
                    <a:pt x="904" y="832"/>
                  </a:cubicBezTo>
                  <a:cubicBezTo>
                    <a:pt x="874" y="742"/>
                    <a:pt x="816" y="665"/>
                    <a:pt x="742" y="610"/>
                  </a:cubicBezTo>
                  <a:cubicBezTo>
                    <a:pt x="1009" y="610"/>
                    <a:pt x="1009" y="610"/>
                    <a:pt x="1009" y="610"/>
                  </a:cubicBezTo>
                  <a:lnTo>
                    <a:pt x="1009" y="832"/>
                  </a:lnTo>
                  <a:close/>
                  <a:moveTo>
                    <a:pt x="1009" y="520"/>
                  </a:moveTo>
                  <a:cubicBezTo>
                    <a:pt x="485" y="520"/>
                    <a:pt x="485" y="520"/>
                    <a:pt x="485" y="520"/>
                  </a:cubicBezTo>
                  <a:cubicBezTo>
                    <a:pt x="485" y="520"/>
                    <a:pt x="485" y="520"/>
                    <a:pt x="485" y="520"/>
                  </a:cubicBezTo>
                  <a:cubicBezTo>
                    <a:pt x="480" y="520"/>
                    <a:pt x="474" y="520"/>
                    <a:pt x="468" y="520"/>
                  </a:cubicBezTo>
                  <a:cubicBezTo>
                    <a:pt x="411" y="520"/>
                    <a:pt x="356" y="530"/>
                    <a:pt x="305" y="549"/>
                  </a:cubicBezTo>
                  <a:cubicBezTo>
                    <a:pt x="305" y="406"/>
                    <a:pt x="305" y="406"/>
                    <a:pt x="305" y="406"/>
                  </a:cubicBezTo>
                  <a:cubicBezTo>
                    <a:pt x="1009" y="406"/>
                    <a:pt x="1009" y="406"/>
                    <a:pt x="1009" y="406"/>
                  </a:cubicBezTo>
                  <a:lnTo>
                    <a:pt x="1009" y="520"/>
                  </a:lnTo>
                  <a:close/>
                  <a:moveTo>
                    <a:pt x="1099" y="832"/>
                  </a:moveTo>
                  <a:cubicBezTo>
                    <a:pt x="1099" y="714"/>
                    <a:pt x="1099" y="714"/>
                    <a:pt x="1099" y="714"/>
                  </a:cubicBezTo>
                  <a:cubicBezTo>
                    <a:pt x="1213" y="714"/>
                    <a:pt x="1213" y="714"/>
                    <a:pt x="1213" y="714"/>
                  </a:cubicBezTo>
                  <a:cubicBezTo>
                    <a:pt x="1249" y="714"/>
                    <a:pt x="1278" y="743"/>
                    <a:pt x="1278" y="779"/>
                  </a:cubicBezTo>
                  <a:cubicBezTo>
                    <a:pt x="1278" y="832"/>
                    <a:pt x="1278" y="832"/>
                    <a:pt x="1278" y="832"/>
                  </a:cubicBezTo>
                  <a:lnTo>
                    <a:pt x="1099" y="832"/>
                  </a:lnTo>
                  <a:close/>
                  <a:moveTo>
                    <a:pt x="1328" y="1352"/>
                  </a:moveTo>
                  <a:cubicBezTo>
                    <a:pt x="1263" y="1352"/>
                    <a:pt x="1210" y="1299"/>
                    <a:pt x="1210" y="1234"/>
                  </a:cubicBezTo>
                  <a:cubicBezTo>
                    <a:pt x="1210" y="1169"/>
                    <a:pt x="1263" y="1116"/>
                    <a:pt x="1328" y="1116"/>
                  </a:cubicBezTo>
                  <a:cubicBezTo>
                    <a:pt x="1393" y="1116"/>
                    <a:pt x="1446" y="1169"/>
                    <a:pt x="1446" y="1234"/>
                  </a:cubicBezTo>
                  <a:cubicBezTo>
                    <a:pt x="1446" y="1299"/>
                    <a:pt x="1393" y="1352"/>
                    <a:pt x="1328" y="1352"/>
                  </a:cubicBezTo>
                  <a:close/>
                  <a:moveTo>
                    <a:pt x="423" y="936"/>
                  </a:moveTo>
                  <a:cubicBezTo>
                    <a:pt x="513" y="936"/>
                    <a:pt x="513" y="936"/>
                    <a:pt x="513" y="936"/>
                  </a:cubicBezTo>
                  <a:cubicBezTo>
                    <a:pt x="513" y="1026"/>
                    <a:pt x="513" y="1026"/>
                    <a:pt x="513" y="1026"/>
                  </a:cubicBezTo>
                  <a:cubicBezTo>
                    <a:pt x="423" y="1026"/>
                    <a:pt x="423" y="1026"/>
                    <a:pt x="423" y="1026"/>
                  </a:cubicBezTo>
                  <a:lnTo>
                    <a:pt x="423" y="93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6"/>
            <p:cNvSpPr>
              <a:spLocks noEditPoints="1"/>
            </p:cNvSpPr>
            <p:nvPr/>
          </p:nvSpPr>
          <p:spPr bwMode="auto">
            <a:xfrm>
              <a:off x="1713217" y="3519593"/>
              <a:ext cx="722988" cy="768328"/>
            </a:xfrm>
            <a:custGeom>
              <a:avLst/>
              <a:gdLst>
                <a:gd name="T0" fmla="*/ 1032 w 2360"/>
                <a:gd name="T1" fmla="*/ 0 h 2508"/>
                <a:gd name="T2" fmla="*/ 0 w 2360"/>
                <a:gd name="T3" fmla="*/ 885 h 2508"/>
                <a:gd name="T4" fmla="*/ 2360 w 2360"/>
                <a:gd name="T5" fmla="*/ 2508 h 2508"/>
                <a:gd name="T6" fmla="*/ 1032 w 2360"/>
                <a:gd name="T7" fmla="*/ 2361 h 2508"/>
                <a:gd name="T8" fmla="*/ 147 w 2360"/>
                <a:gd name="T9" fmla="*/ 2213 h 2508"/>
                <a:gd name="T10" fmla="*/ 1032 w 2360"/>
                <a:gd name="T11" fmla="*/ 2361 h 2508"/>
                <a:gd name="T12" fmla="*/ 147 w 2360"/>
                <a:gd name="T13" fmla="*/ 2066 h 2508"/>
                <a:gd name="T14" fmla="*/ 1032 w 2360"/>
                <a:gd name="T15" fmla="*/ 1919 h 2508"/>
                <a:gd name="T16" fmla="*/ 1032 w 2360"/>
                <a:gd name="T17" fmla="*/ 1770 h 2508"/>
                <a:gd name="T18" fmla="*/ 147 w 2360"/>
                <a:gd name="T19" fmla="*/ 1623 h 2508"/>
                <a:gd name="T20" fmla="*/ 1032 w 2360"/>
                <a:gd name="T21" fmla="*/ 1770 h 2508"/>
                <a:gd name="T22" fmla="*/ 147 w 2360"/>
                <a:gd name="T23" fmla="*/ 1476 h 2508"/>
                <a:gd name="T24" fmla="*/ 1032 w 2360"/>
                <a:gd name="T25" fmla="*/ 1328 h 2508"/>
                <a:gd name="T26" fmla="*/ 1623 w 2360"/>
                <a:gd name="T27" fmla="*/ 2361 h 2508"/>
                <a:gd name="T28" fmla="*/ 1475 w 2360"/>
                <a:gd name="T29" fmla="*/ 1919 h 2508"/>
                <a:gd name="T30" fmla="*/ 1623 w 2360"/>
                <a:gd name="T31" fmla="*/ 2361 h 2508"/>
                <a:gd name="T32" fmla="*/ 1844 w 2360"/>
                <a:gd name="T33" fmla="*/ 2361 h 2508"/>
                <a:gd name="T34" fmla="*/ 1770 w 2360"/>
                <a:gd name="T35" fmla="*/ 1770 h 2508"/>
                <a:gd name="T36" fmla="*/ 1328 w 2360"/>
                <a:gd name="T37" fmla="*/ 2361 h 2508"/>
                <a:gd name="T38" fmla="*/ 1181 w 2360"/>
                <a:gd name="T39" fmla="*/ 1181 h 2508"/>
                <a:gd name="T40" fmla="*/ 147 w 2360"/>
                <a:gd name="T41" fmla="*/ 1032 h 2508"/>
                <a:gd name="T42" fmla="*/ 1917 w 2360"/>
                <a:gd name="T43" fmla="*/ 2361 h 2508"/>
                <a:gd name="T44" fmla="*/ 2066 w 2360"/>
                <a:gd name="T45" fmla="*/ 2361 h 2508"/>
                <a:gd name="T46" fmla="*/ 1181 w 2360"/>
                <a:gd name="T47" fmla="*/ 885 h 2508"/>
                <a:gd name="T48" fmla="*/ 2213 w 2360"/>
                <a:gd name="T49" fmla="*/ 147 h 2508"/>
                <a:gd name="T50" fmla="*/ 1475 w 2360"/>
                <a:gd name="T51" fmla="*/ 443 h 2508"/>
                <a:gd name="T52" fmla="*/ 1328 w 2360"/>
                <a:gd name="T53" fmla="*/ 296 h 2508"/>
                <a:gd name="T54" fmla="*/ 1475 w 2360"/>
                <a:gd name="T55" fmla="*/ 443 h 2508"/>
                <a:gd name="T56" fmla="*/ 1623 w 2360"/>
                <a:gd name="T57" fmla="*/ 443 h 2508"/>
                <a:gd name="T58" fmla="*/ 1770 w 2360"/>
                <a:gd name="T59" fmla="*/ 296 h 2508"/>
                <a:gd name="T60" fmla="*/ 2066 w 2360"/>
                <a:gd name="T61" fmla="*/ 443 h 2508"/>
                <a:gd name="T62" fmla="*/ 1917 w 2360"/>
                <a:gd name="T63" fmla="*/ 296 h 2508"/>
                <a:gd name="T64" fmla="*/ 2066 w 2360"/>
                <a:gd name="T65" fmla="*/ 443 h 2508"/>
                <a:gd name="T66" fmla="*/ 1328 w 2360"/>
                <a:gd name="T67" fmla="*/ 738 h 2508"/>
                <a:gd name="T68" fmla="*/ 1475 w 2360"/>
                <a:gd name="T69" fmla="*/ 590 h 2508"/>
                <a:gd name="T70" fmla="*/ 1770 w 2360"/>
                <a:gd name="T71" fmla="*/ 738 h 2508"/>
                <a:gd name="T72" fmla="*/ 1623 w 2360"/>
                <a:gd name="T73" fmla="*/ 590 h 2508"/>
                <a:gd name="T74" fmla="*/ 1770 w 2360"/>
                <a:gd name="T75" fmla="*/ 738 h 2508"/>
                <a:gd name="T76" fmla="*/ 1917 w 2360"/>
                <a:gd name="T77" fmla="*/ 738 h 2508"/>
                <a:gd name="T78" fmla="*/ 2066 w 2360"/>
                <a:gd name="T79" fmla="*/ 590 h 2508"/>
                <a:gd name="T80" fmla="*/ 443 w 2360"/>
                <a:gd name="T81" fmla="*/ 738 h 2508"/>
                <a:gd name="T82" fmla="*/ 294 w 2360"/>
                <a:gd name="T83" fmla="*/ 296 h 2508"/>
                <a:gd name="T84" fmla="*/ 443 w 2360"/>
                <a:gd name="T85" fmla="*/ 443 h 2508"/>
                <a:gd name="T86" fmla="*/ 590 w 2360"/>
                <a:gd name="T87" fmla="*/ 296 h 2508"/>
                <a:gd name="T88" fmla="*/ 738 w 2360"/>
                <a:gd name="T89" fmla="*/ 738 h 2508"/>
                <a:gd name="T90" fmla="*/ 590 w 2360"/>
                <a:gd name="T91" fmla="*/ 590 h 2508"/>
                <a:gd name="T92" fmla="*/ 443 w 2360"/>
                <a:gd name="T93" fmla="*/ 738 h 2508"/>
                <a:gd name="T94" fmla="*/ 1328 w 2360"/>
                <a:gd name="T95" fmla="*/ 1476 h 2508"/>
                <a:gd name="T96" fmla="*/ 1475 w 2360"/>
                <a:gd name="T97" fmla="*/ 1328 h 2508"/>
                <a:gd name="T98" fmla="*/ 1623 w 2360"/>
                <a:gd name="T99" fmla="*/ 1181 h 2508"/>
                <a:gd name="T100" fmla="*/ 1770 w 2360"/>
                <a:gd name="T101" fmla="*/ 1328 h 2508"/>
                <a:gd name="T102" fmla="*/ 1623 w 2360"/>
                <a:gd name="T103" fmla="*/ 1476 h 2508"/>
                <a:gd name="T104" fmla="*/ 1475 w 2360"/>
                <a:gd name="T105" fmla="*/ 1623 h 2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60" h="2508">
                  <a:moveTo>
                    <a:pt x="2360" y="0"/>
                  </a:moveTo>
                  <a:lnTo>
                    <a:pt x="1032" y="0"/>
                  </a:lnTo>
                  <a:lnTo>
                    <a:pt x="1032" y="885"/>
                  </a:lnTo>
                  <a:lnTo>
                    <a:pt x="0" y="885"/>
                  </a:lnTo>
                  <a:lnTo>
                    <a:pt x="0" y="2508"/>
                  </a:lnTo>
                  <a:lnTo>
                    <a:pt x="2360" y="2508"/>
                  </a:lnTo>
                  <a:lnTo>
                    <a:pt x="2360" y="0"/>
                  </a:lnTo>
                  <a:close/>
                  <a:moveTo>
                    <a:pt x="1032" y="2361"/>
                  </a:moveTo>
                  <a:lnTo>
                    <a:pt x="147" y="2361"/>
                  </a:lnTo>
                  <a:lnTo>
                    <a:pt x="147" y="2213"/>
                  </a:lnTo>
                  <a:lnTo>
                    <a:pt x="1032" y="2213"/>
                  </a:lnTo>
                  <a:lnTo>
                    <a:pt x="1032" y="2361"/>
                  </a:lnTo>
                  <a:close/>
                  <a:moveTo>
                    <a:pt x="1032" y="2066"/>
                  </a:moveTo>
                  <a:lnTo>
                    <a:pt x="147" y="2066"/>
                  </a:lnTo>
                  <a:lnTo>
                    <a:pt x="147" y="1919"/>
                  </a:lnTo>
                  <a:lnTo>
                    <a:pt x="1032" y="1919"/>
                  </a:lnTo>
                  <a:lnTo>
                    <a:pt x="1032" y="2066"/>
                  </a:lnTo>
                  <a:close/>
                  <a:moveTo>
                    <a:pt x="1032" y="1770"/>
                  </a:moveTo>
                  <a:lnTo>
                    <a:pt x="147" y="1770"/>
                  </a:lnTo>
                  <a:lnTo>
                    <a:pt x="147" y="1623"/>
                  </a:lnTo>
                  <a:lnTo>
                    <a:pt x="1032" y="1623"/>
                  </a:lnTo>
                  <a:lnTo>
                    <a:pt x="1032" y="1770"/>
                  </a:lnTo>
                  <a:close/>
                  <a:moveTo>
                    <a:pt x="1032" y="1476"/>
                  </a:moveTo>
                  <a:lnTo>
                    <a:pt x="147" y="1476"/>
                  </a:lnTo>
                  <a:lnTo>
                    <a:pt x="147" y="1328"/>
                  </a:lnTo>
                  <a:lnTo>
                    <a:pt x="1032" y="1328"/>
                  </a:lnTo>
                  <a:lnTo>
                    <a:pt x="1032" y="1476"/>
                  </a:lnTo>
                  <a:close/>
                  <a:moveTo>
                    <a:pt x="1623" y="2361"/>
                  </a:moveTo>
                  <a:lnTo>
                    <a:pt x="1475" y="2361"/>
                  </a:lnTo>
                  <a:lnTo>
                    <a:pt x="1475" y="1919"/>
                  </a:lnTo>
                  <a:lnTo>
                    <a:pt x="1623" y="1919"/>
                  </a:lnTo>
                  <a:lnTo>
                    <a:pt x="1623" y="2361"/>
                  </a:lnTo>
                  <a:close/>
                  <a:moveTo>
                    <a:pt x="1917" y="2361"/>
                  </a:moveTo>
                  <a:lnTo>
                    <a:pt x="1844" y="2361"/>
                  </a:lnTo>
                  <a:lnTo>
                    <a:pt x="1770" y="2361"/>
                  </a:lnTo>
                  <a:lnTo>
                    <a:pt x="1770" y="1770"/>
                  </a:lnTo>
                  <a:lnTo>
                    <a:pt x="1328" y="1770"/>
                  </a:lnTo>
                  <a:lnTo>
                    <a:pt x="1328" y="2361"/>
                  </a:lnTo>
                  <a:lnTo>
                    <a:pt x="1181" y="2361"/>
                  </a:lnTo>
                  <a:lnTo>
                    <a:pt x="1181" y="1181"/>
                  </a:lnTo>
                  <a:lnTo>
                    <a:pt x="147" y="1181"/>
                  </a:lnTo>
                  <a:lnTo>
                    <a:pt x="147" y="1032"/>
                  </a:lnTo>
                  <a:lnTo>
                    <a:pt x="1917" y="1032"/>
                  </a:lnTo>
                  <a:lnTo>
                    <a:pt x="1917" y="2361"/>
                  </a:lnTo>
                  <a:close/>
                  <a:moveTo>
                    <a:pt x="2213" y="2361"/>
                  </a:moveTo>
                  <a:lnTo>
                    <a:pt x="2066" y="2361"/>
                  </a:lnTo>
                  <a:lnTo>
                    <a:pt x="2066" y="885"/>
                  </a:lnTo>
                  <a:lnTo>
                    <a:pt x="1181" y="885"/>
                  </a:lnTo>
                  <a:lnTo>
                    <a:pt x="1181" y="147"/>
                  </a:lnTo>
                  <a:lnTo>
                    <a:pt x="2213" y="147"/>
                  </a:lnTo>
                  <a:lnTo>
                    <a:pt x="2213" y="2361"/>
                  </a:lnTo>
                  <a:close/>
                  <a:moveTo>
                    <a:pt x="1475" y="443"/>
                  </a:moveTo>
                  <a:lnTo>
                    <a:pt x="1328" y="443"/>
                  </a:lnTo>
                  <a:lnTo>
                    <a:pt x="1328" y="296"/>
                  </a:lnTo>
                  <a:lnTo>
                    <a:pt x="1475" y="296"/>
                  </a:lnTo>
                  <a:lnTo>
                    <a:pt x="1475" y="443"/>
                  </a:lnTo>
                  <a:close/>
                  <a:moveTo>
                    <a:pt x="1770" y="443"/>
                  </a:moveTo>
                  <a:lnTo>
                    <a:pt x="1623" y="443"/>
                  </a:lnTo>
                  <a:lnTo>
                    <a:pt x="1623" y="296"/>
                  </a:lnTo>
                  <a:lnTo>
                    <a:pt x="1770" y="296"/>
                  </a:lnTo>
                  <a:lnTo>
                    <a:pt x="1770" y="443"/>
                  </a:lnTo>
                  <a:close/>
                  <a:moveTo>
                    <a:pt x="2066" y="443"/>
                  </a:moveTo>
                  <a:lnTo>
                    <a:pt x="1917" y="443"/>
                  </a:lnTo>
                  <a:lnTo>
                    <a:pt x="1917" y="296"/>
                  </a:lnTo>
                  <a:lnTo>
                    <a:pt x="2066" y="296"/>
                  </a:lnTo>
                  <a:lnTo>
                    <a:pt x="2066" y="443"/>
                  </a:lnTo>
                  <a:close/>
                  <a:moveTo>
                    <a:pt x="1475" y="738"/>
                  </a:moveTo>
                  <a:lnTo>
                    <a:pt x="1328" y="738"/>
                  </a:lnTo>
                  <a:lnTo>
                    <a:pt x="1328" y="590"/>
                  </a:lnTo>
                  <a:lnTo>
                    <a:pt x="1475" y="590"/>
                  </a:lnTo>
                  <a:lnTo>
                    <a:pt x="1475" y="738"/>
                  </a:lnTo>
                  <a:close/>
                  <a:moveTo>
                    <a:pt x="1770" y="738"/>
                  </a:moveTo>
                  <a:lnTo>
                    <a:pt x="1623" y="738"/>
                  </a:lnTo>
                  <a:lnTo>
                    <a:pt x="1623" y="590"/>
                  </a:lnTo>
                  <a:lnTo>
                    <a:pt x="1770" y="590"/>
                  </a:lnTo>
                  <a:lnTo>
                    <a:pt x="1770" y="738"/>
                  </a:lnTo>
                  <a:close/>
                  <a:moveTo>
                    <a:pt x="2066" y="738"/>
                  </a:moveTo>
                  <a:lnTo>
                    <a:pt x="1917" y="738"/>
                  </a:lnTo>
                  <a:lnTo>
                    <a:pt x="1917" y="590"/>
                  </a:lnTo>
                  <a:lnTo>
                    <a:pt x="2066" y="590"/>
                  </a:lnTo>
                  <a:lnTo>
                    <a:pt x="2066" y="738"/>
                  </a:lnTo>
                  <a:close/>
                  <a:moveTo>
                    <a:pt x="443" y="738"/>
                  </a:moveTo>
                  <a:lnTo>
                    <a:pt x="294" y="738"/>
                  </a:lnTo>
                  <a:lnTo>
                    <a:pt x="294" y="296"/>
                  </a:lnTo>
                  <a:lnTo>
                    <a:pt x="443" y="296"/>
                  </a:lnTo>
                  <a:lnTo>
                    <a:pt x="443" y="443"/>
                  </a:lnTo>
                  <a:lnTo>
                    <a:pt x="590" y="443"/>
                  </a:lnTo>
                  <a:lnTo>
                    <a:pt x="590" y="296"/>
                  </a:lnTo>
                  <a:lnTo>
                    <a:pt x="738" y="296"/>
                  </a:lnTo>
                  <a:lnTo>
                    <a:pt x="738" y="738"/>
                  </a:lnTo>
                  <a:lnTo>
                    <a:pt x="590" y="738"/>
                  </a:lnTo>
                  <a:lnTo>
                    <a:pt x="590" y="590"/>
                  </a:lnTo>
                  <a:lnTo>
                    <a:pt x="443" y="590"/>
                  </a:lnTo>
                  <a:lnTo>
                    <a:pt x="443" y="738"/>
                  </a:lnTo>
                  <a:close/>
                  <a:moveTo>
                    <a:pt x="1475" y="1476"/>
                  </a:moveTo>
                  <a:lnTo>
                    <a:pt x="1328" y="1476"/>
                  </a:lnTo>
                  <a:lnTo>
                    <a:pt x="1328" y="1328"/>
                  </a:lnTo>
                  <a:lnTo>
                    <a:pt x="1475" y="1328"/>
                  </a:lnTo>
                  <a:lnTo>
                    <a:pt x="1475" y="1181"/>
                  </a:lnTo>
                  <a:lnTo>
                    <a:pt x="1623" y="1181"/>
                  </a:lnTo>
                  <a:lnTo>
                    <a:pt x="1623" y="1328"/>
                  </a:lnTo>
                  <a:lnTo>
                    <a:pt x="1770" y="1328"/>
                  </a:lnTo>
                  <a:lnTo>
                    <a:pt x="1770" y="1476"/>
                  </a:lnTo>
                  <a:lnTo>
                    <a:pt x="1623" y="1476"/>
                  </a:lnTo>
                  <a:lnTo>
                    <a:pt x="1623" y="1623"/>
                  </a:lnTo>
                  <a:lnTo>
                    <a:pt x="1475" y="1623"/>
                  </a:lnTo>
                  <a:lnTo>
                    <a:pt x="1475" y="147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1"/>
            <p:cNvSpPr>
              <a:spLocks noEditPoints="1"/>
            </p:cNvSpPr>
            <p:nvPr/>
          </p:nvSpPr>
          <p:spPr bwMode="auto">
            <a:xfrm>
              <a:off x="3946852" y="3583621"/>
              <a:ext cx="768634" cy="640273"/>
            </a:xfrm>
            <a:custGeom>
              <a:avLst/>
              <a:gdLst>
                <a:gd name="T0" fmla="*/ 1343 w 1536"/>
                <a:gd name="T1" fmla="*/ 632 h 1280"/>
                <a:gd name="T2" fmla="*/ 1265 w 1536"/>
                <a:gd name="T3" fmla="*/ 392 h 1280"/>
                <a:gd name="T4" fmla="*/ 726 w 1536"/>
                <a:gd name="T5" fmla="*/ 181 h 1280"/>
                <a:gd name="T6" fmla="*/ 418 w 1536"/>
                <a:gd name="T7" fmla="*/ 0 h 1280"/>
                <a:gd name="T8" fmla="*/ 0 w 1536"/>
                <a:gd name="T9" fmla="*/ 181 h 1280"/>
                <a:gd name="T10" fmla="*/ 151 w 1536"/>
                <a:gd name="T11" fmla="*/ 1084 h 1280"/>
                <a:gd name="T12" fmla="*/ 324 w 1536"/>
                <a:gd name="T13" fmla="*/ 1280 h 1280"/>
                <a:gd name="T14" fmla="*/ 497 w 1536"/>
                <a:gd name="T15" fmla="*/ 1084 h 1280"/>
                <a:gd name="T16" fmla="*/ 1099 w 1536"/>
                <a:gd name="T17" fmla="*/ 1107 h 1280"/>
                <a:gd name="T18" fmla="*/ 1446 w 1536"/>
                <a:gd name="T19" fmla="*/ 1107 h 1280"/>
                <a:gd name="T20" fmla="*/ 1536 w 1536"/>
                <a:gd name="T21" fmla="*/ 1084 h 1280"/>
                <a:gd name="T22" fmla="*/ 1399 w 1536"/>
                <a:gd name="T23" fmla="*/ 632 h 1280"/>
                <a:gd name="T24" fmla="*/ 1175 w 1536"/>
                <a:gd name="T25" fmla="*/ 271 h 1280"/>
                <a:gd name="T26" fmla="*/ 1039 w 1536"/>
                <a:gd name="T27" fmla="*/ 361 h 1280"/>
                <a:gd name="T28" fmla="*/ 1039 w 1536"/>
                <a:gd name="T29" fmla="*/ 452 h 1280"/>
                <a:gd name="T30" fmla="*/ 1247 w 1536"/>
                <a:gd name="T31" fmla="*/ 632 h 1280"/>
                <a:gd name="T32" fmla="*/ 1039 w 1536"/>
                <a:gd name="T33" fmla="*/ 452 h 1280"/>
                <a:gd name="T34" fmla="*/ 569 w 1536"/>
                <a:gd name="T35" fmla="*/ 90 h 1280"/>
                <a:gd name="T36" fmla="*/ 417 w 1536"/>
                <a:gd name="T37" fmla="*/ 181 h 1280"/>
                <a:gd name="T38" fmla="*/ 407 w 1536"/>
                <a:gd name="T39" fmla="*/ 1107 h 1280"/>
                <a:gd name="T40" fmla="*/ 241 w 1536"/>
                <a:gd name="T41" fmla="*/ 1107 h 1280"/>
                <a:gd name="T42" fmla="*/ 407 w 1536"/>
                <a:gd name="T43" fmla="*/ 1084 h 1280"/>
                <a:gd name="T44" fmla="*/ 949 w 1536"/>
                <a:gd name="T45" fmla="*/ 994 h 1280"/>
                <a:gd name="T46" fmla="*/ 90 w 1536"/>
                <a:gd name="T47" fmla="*/ 271 h 1280"/>
                <a:gd name="T48" fmla="*/ 949 w 1536"/>
                <a:gd name="T49" fmla="*/ 994 h 1280"/>
                <a:gd name="T50" fmla="*/ 1272 w 1536"/>
                <a:gd name="T51" fmla="*/ 1190 h 1280"/>
                <a:gd name="T52" fmla="*/ 1190 w 1536"/>
                <a:gd name="T53" fmla="*/ 1084 h 1280"/>
                <a:gd name="T54" fmla="*/ 1355 w 1536"/>
                <a:gd name="T55" fmla="*/ 1107 h 1280"/>
                <a:gd name="T56" fmla="*/ 1355 w 1536"/>
                <a:gd name="T57" fmla="*/ 813 h 1280"/>
                <a:gd name="T58" fmla="*/ 1446 w 1536"/>
                <a:gd name="T59" fmla="*/ 904 h 1280"/>
                <a:gd name="T60" fmla="*/ 1039 w 1536"/>
                <a:gd name="T61" fmla="*/ 994 h 1280"/>
                <a:gd name="T62" fmla="*/ 1399 w 1536"/>
                <a:gd name="T63" fmla="*/ 723 h 1280"/>
                <a:gd name="T64" fmla="*/ 1446 w 1536"/>
                <a:gd name="T65" fmla="*/ 813 h 1280"/>
                <a:gd name="T66" fmla="*/ 445 w 1536"/>
                <a:gd name="T67" fmla="*/ 587 h 1280"/>
                <a:gd name="T68" fmla="*/ 367 w 1536"/>
                <a:gd name="T69" fmla="*/ 415 h 1280"/>
                <a:gd name="T70" fmla="*/ 474 w 1536"/>
                <a:gd name="T71" fmla="*/ 361 h 1280"/>
                <a:gd name="T72" fmla="*/ 565 w 1536"/>
                <a:gd name="T73" fmla="*/ 496 h 1280"/>
                <a:gd name="T74" fmla="*/ 727 w 1536"/>
                <a:gd name="T75" fmla="*/ 487 h 1280"/>
                <a:gd name="T76" fmla="*/ 727 w 1536"/>
                <a:gd name="T77" fmla="*/ 688 h 1280"/>
                <a:gd name="T78" fmla="*/ 565 w 1536"/>
                <a:gd name="T79" fmla="*/ 678 h 1280"/>
                <a:gd name="T80" fmla="*/ 474 w 1536"/>
                <a:gd name="T81" fmla="*/ 813 h 1280"/>
                <a:gd name="T82" fmla="*/ 367 w 1536"/>
                <a:gd name="T83" fmla="*/ 760 h 1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36" h="1280">
                  <a:moveTo>
                    <a:pt x="1399" y="632"/>
                  </a:moveTo>
                  <a:cubicBezTo>
                    <a:pt x="1343" y="632"/>
                    <a:pt x="1343" y="632"/>
                    <a:pt x="1343" y="632"/>
                  </a:cubicBezTo>
                  <a:cubicBezTo>
                    <a:pt x="1262" y="392"/>
                    <a:pt x="1262" y="392"/>
                    <a:pt x="1262" y="392"/>
                  </a:cubicBezTo>
                  <a:cubicBezTo>
                    <a:pt x="1265" y="392"/>
                    <a:pt x="1265" y="392"/>
                    <a:pt x="1265" y="392"/>
                  </a:cubicBezTo>
                  <a:cubicBezTo>
                    <a:pt x="1265" y="181"/>
                    <a:pt x="1265" y="181"/>
                    <a:pt x="1265" y="181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621" y="0"/>
                    <a:pt x="621" y="0"/>
                    <a:pt x="621" y="0"/>
                  </a:cubicBezTo>
                  <a:cubicBezTo>
                    <a:pt x="418" y="0"/>
                    <a:pt x="418" y="0"/>
                    <a:pt x="418" y="0"/>
                  </a:cubicBezTo>
                  <a:cubicBezTo>
                    <a:pt x="313" y="181"/>
                    <a:pt x="313" y="181"/>
                    <a:pt x="313" y="181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0" y="1084"/>
                    <a:pt x="0" y="1084"/>
                    <a:pt x="0" y="1084"/>
                  </a:cubicBezTo>
                  <a:cubicBezTo>
                    <a:pt x="151" y="1084"/>
                    <a:pt x="151" y="1084"/>
                    <a:pt x="151" y="1084"/>
                  </a:cubicBezTo>
                  <a:cubicBezTo>
                    <a:pt x="151" y="1107"/>
                    <a:pt x="151" y="1107"/>
                    <a:pt x="151" y="1107"/>
                  </a:cubicBezTo>
                  <a:cubicBezTo>
                    <a:pt x="151" y="1202"/>
                    <a:pt x="228" y="1280"/>
                    <a:pt x="324" y="1280"/>
                  </a:cubicBezTo>
                  <a:cubicBezTo>
                    <a:pt x="419" y="1280"/>
                    <a:pt x="497" y="1202"/>
                    <a:pt x="497" y="1107"/>
                  </a:cubicBezTo>
                  <a:cubicBezTo>
                    <a:pt x="497" y="1084"/>
                    <a:pt x="497" y="1084"/>
                    <a:pt x="497" y="1084"/>
                  </a:cubicBezTo>
                  <a:cubicBezTo>
                    <a:pt x="1099" y="1084"/>
                    <a:pt x="1099" y="1084"/>
                    <a:pt x="1099" y="1084"/>
                  </a:cubicBezTo>
                  <a:cubicBezTo>
                    <a:pt x="1099" y="1107"/>
                    <a:pt x="1099" y="1107"/>
                    <a:pt x="1099" y="1107"/>
                  </a:cubicBezTo>
                  <a:cubicBezTo>
                    <a:pt x="1099" y="1202"/>
                    <a:pt x="1177" y="1280"/>
                    <a:pt x="1272" y="1280"/>
                  </a:cubicBezTo>
                  <a:cubicBezTo>
                    <a:pt x="1368" y="1280"/>
                    <a:pt x="1446" y="1202"/>
                    <a:pt x="1446" y="1107"/>
                  </a:cubicBezTo>
                  <a:cubicBezTo>
                    <a:pt x="1446" y="1084"/>
                    <a:pt x="1446" y="1084"/>
                    <a:pt x="1446" y="1084"/>
                  </a:cubicBezTo>
                  <a:cubicBezTo>
                    <a:pt x="1536" y="1084"/>
                    <a:pt x="1536" y="1084"/>
                    <a:pt x="1536" y="1084"/>
                  </a:cubicBezTo>
                  <a:cubicBezTo>
                    <a:pt x="1536" y="769"/>
                    <a:pt x="1536" y="769"/>
                    <a:pt x="1536" y="769"/>
                  </a:cubicBezTo>
                  <a:cubicBezTo>
                    <a:pt x="1536" y="694"/>
                    <a:pt x="1475" y="632"/>
                    <a:pt x="1399" y="632"/>
                  </a:cubicBezTo>
                  <a:close/>
                  <a:moveTo>
                    <a:pt x="1039" y="271"/>
                  </a:moveTo>
                  <a:cubicBezTo>
                    <a:pt x="1175" y="271"/>
                    <a:pt x="1175" y="271"/>
                    <a:pt x="1175" y="271"/>
                  </a:cubicBezTo>
                  <a:cubicBezTo>
                    <a:pt x="1175" y="361"/>
                    <a:pt x="1175" y="361"/>
                    <a:pt x="1175" y="361"/>
                  </a:cubicBezTo>
                  <a:cubicBezTo>
                    <a:pt x="1039" y="361"/>
                    <a:pt x="1039" y="361"/>
                    <a:pt x="1039" y="361"/>
                  </a:cubicBezTo>
                  <a:lnTo>
                    <a:pt x="1039" y="271"/>
                  </a:lnTo>
                  <a:close/>
                  <a:moveTo>
                    <a:pt x="1039" y="452"/>
                  </a:moveTo>
                  <a:cubicBezTo>
                    <a:pt x="1187" y="452"/>
                    <a:pt x="1187" y="452"/>
                    <a:pt x="1187" y="452"/>
                  </a:cubicBezTo>
                  <a:cubicBezTo>
                    <a:pt x="1247" y="632"/>
                    <a:pt x="1247" y="632"/>
                    <a:pt x="1247" y="632"/>
                  </a:cubicBezTo>
                  <a:cubicBezTo>
                    <a:pt x="1039" y="632"/>
                    <a:pt x="1039" y="632"/>
                    <a:pt x="1039" y="632"/>
                  </a:cubicBezTo>
                  <a:lnTo>
                    <a:pt x="1039" y="452"/>
                  </a:lnTo>
                  <a:close/>
                  <a:moveTo>
                    <a:pt x="470" y="90"/>
                  </a:moveTo>
                  <a:cubicBezTo>
                    <a:pt x="569" y="90"/>
                    <a:pt x="569" y="90"/>
                    <a:pt x="569" y="90"/>
                  </a:cubicBezTo>
                  <a:cubicBezTo>
                    <a:pt x="622" y="181"/>
                    <a:pt x="622" y="181"/>
                    <a:pt x="622" y="181"/>
                  </a:cubicBezTo>
                  <a:cubicBezTo>
                    <a:pt x="417" y="181"/>
                    <a:pt x="417" y="181"/>
                    <a:pt x="417" y="181"/>
                  </a:cubicBezTo>
                  <a:lnTo>
                    <a:pt x="470" y="90"/>
                  </a:lnTo>
                  <a:close/>
                  <a:moveTo>
                    <a:pt x="407" y="1107"/>
                  </a:moveTo>
                  <a:cubicBezTo>
                    <a:pt x="407" y="1152"/>
                    <a:pt x="369" y="1190"/>
                    <a:pt x="324" y="1190"/>
                  </a:cubicBezTo>
                  <a:cubicBezTo>
                    <a:pt x="278" y="1190"/>
                    <a:pt x="241" y="1152"/>
                    <a:pt x="241" y="1107"/>
                  </a:cubicBezTo>
                  <a:cubicBezTo>
                    <a:pt x="241" y="1084"/>
                    <a:pt x="241" y="1084"/>
                    <a:pt x="241" y="1084"/>
                  </a:cubicBezTo>
                  <a:cubicBezTo>
                    <a:pt x="407" y="1084"/>
                    <a:pt x="407" y="1084"/>
                    <a:pt x="407" y="1084"/>
                  </a:cubicBezTo>
                  <a:lnTo>
                    <a:pt x="407" y="1107"/>
                  </a:lnTo>
                  <a:close/>
                  <a:moveTo>
                    <a:pt x="949" y="994"/>
                  </a:moveTo>
                  <a:cubicBezTo>
                    <a:pt x="90" y="994"/>
                    <a:pt x="90" y="994"/>
                    <a:pt x="90" y="994"/>
                  </a:cubicBezTo>
                  <a:cubicBezTo>
                    <a:pt x="90" y="271"/>
                    <a:pt x="90" y="271"/>
                    <a:pt x="90" y="271"/>
                  </a:cubicBezTo>
                  <a:cubicBezTo>
                    <a:pt x="949" y="271"/>
                    <a:pt x="949" y="271"/>
                    <a:pt x="949" y="271"/>
                  </a:cubicBezTo>
                  <a:lnTo>
                    <a:pt x="949" y="994"/>
                  </a:lnTo>
                  <a:close/>
                  <a:moveTo>
                    <a:pt x="1355" y="1107"/>
                  </a:moveTo>
                  <a:cubicBezTo>
                    <a:pt x="1355" y="1152"/>
                    <a:pt x="1318" y="1190"/>
                    <a:pt x="1272" y="1190"/>
                  </a:cubicBezTo>
                  <a:cubicBezTo>
                    <a:pt x="1227" y="1190"/>
                    <a:pt x="1190" y="1152"/>
                    <a:pt x="1190" y="1107"/>
                  </a:cubicBezTo>
                  <a:cubicBezTo>
                    <a:pt x="1190" y="1084"/>
                    <a:pt x="1190" y="1084"/>
                    <a:pt x="1190" y="1084"/>
                  </a:cubicBezTo>
                  <a:cubicBezTo>
                    <a:pt x="1355" y="1084"/>
                    <a:pt x="1355" y="1084"/>
                    <a:pt x="1355" y="1084"/>
                  </a:cubicBezTo>
                  <a:lnTo>
                    <a:pt x="1355" y="1107"/>
                  </a:lnTo>
                  <a:close/>
                  <a:moveTo>
                    <a:pt x="1446" y="813"/>
                  </a:moveTo>
                  <a:cubicBezTo>
                    <a:pt x="1355" y="813"/>
                    <a:pt x="1355" y="813"/>
                    <a:pt x="1355" y="813"/>
                  </a:cubicBezTo>
                  <a:cubicBezTo>
                    <a:pt x="1355" y="904"/>
                    <a:pt x="1355" y="904"/>
                    <a:pt x="1355" y="904"/>
                  </a:cubicBezTo>
                  <a:cubicBezTo>
                    <a:pt x="1446" y="904"/>
                    <a:pt x="1446" y="904"/>
                    <a:pt x="1446" y="904"/>
                  </a:cubicBezTo>
                  <a:cubicBezTo>
                    <a:pt x="1446" y="994"/>
                    <a:pt x="1446" y="994"/>
                    <a:pt x="1446" y="994"/>
                  </a:cubicBezTo>
                  <a:cubicBezTo>
                    <a:pt x="1039" y="994"/>
                    <a:pt x="1039" y="994"/>
                    <a:pt x="1039" y="994"/>
                  </a:cubicBezTo>
                  <a:cubicBezTo>
                    <a:pt x="1039" y="723"/>
                    <a:pt x="1039" y="723"/>
                    <a:pt x="1039" y="723"/>
                  </a:cubicBezTo>
                  <a:cubicBezTo>
                    <a:pt x="1399" y="723"/>
                    <a:pt x="1399" y="723"/>
                    <a:pt x="1399" y="723"/>
                  </a:cubicBezTo>
                  <a:cubicBezTo>
                    <a:pt x="1425" y="723"/>
                    <a:pt x="1446" y="744"/>
                    <a:pt x="1446" y="769"/>
                  </a:cubicBezTo>
                  <a:lnTo>
                    <a:pt x="1446" y="813"/>
                  </a:lnTo>
                  <a:close/>
                  <a:moveTo>
                    <a:pt x="312" y="688"/>
                  </a:moveTo>
                  <a:cubicBezTo>
                    <a:pt x="445" y="587"/>
                    <a:pt x="445" y="587"/>
                    <a:pt x="445" y="587"/>
                  </a:cubicBezTo>
                  <a:cubicBezTo>
                    <a:pt x="312" y="487"/>
                    <a:pt x="312" y="487"/>
                    <a:pt x="312" y="487"/>
                  </a:cubicBezTo>
                  <a:cubicBezTo>
                    <a:pt x="367" y="415"/>
                    <a:pt x="367" y="415"/>
                    <a:pt x="367" y="415"/>
                  </a:cubicBezTo>
                  <a:cubicBezTo>
                    <a:pt x="474" y="496"/>
                    <a:pt x="474" y="496"/>
                    <a:pt x="474" y="496"/>
                  </a:cubicBezTo>
                  <a:cubicBezTo>
                    <a:pt x="474" y="361"/>
                    <a:pt x="474" y="361"/>
                    <a:pt x="474" y="361"/>
                  </a:cubicBezTo>
                  <a:cubicBezTo>
                    <a:pt x="565" y="361"/>
                    <a:pt x="565" y="361"/>
                    <a:pt x="565" y="361"/>
                  </a:cubicBezTo>
                  <a:cubicBezTo>
                    <a:pt x="565" y="496"/>
                    <a:pt x="565" y="496"/>
                    <a:pt x="565" y="496"/>
                  </a:cubicBezTo>
                  <a:cubicBezTo>
                    <a:pt x="672" y="415"/>
                    <a:pt x="672" y="415"/>
                    <a:pt x="672" y="415"/>
                  </a:cubicBezTo>
                  <a:cubicBezTo>
                    <a:pt x="727" y="487"/>
                    <a:pt x="727" y="487"/>
                    <a:pt x="727" y="487"/>
                  </a:cubicBezTo>
                  <a:cubicBezTo>
                    <a:pt x="594" y="587"/>
                    <a:pt x="594" y="587"/>
                    <a:pt x="594" y="587"/>
                  </a:cubicBezTo>
                  <a:cubicBezTo>
                    <a:pt x="727" y="688"/>
                    <a:pt x="727" y="688"/>
                    <a:pt x="727" y="688"/>
                  </a:cubicBezTo>
                  <a:cubicBezTo>
                    <a:pt x="672" y="760"/>
                    <a:pt x="672" y="760"/>
                    <a:pt x="672" y="760"/>
                  </a:cubicBezTo>
                  <a:cubicBezTo>
                    <a:pt x="565" y="678"/>
                    <a:pt x="565" y="678"/>
                    <a:pt x="565" y="678"/>
                  </a:cubicBezTo>
                  <a:cubicBezTo>
                    <a:pt x="565" y="813"/>
                    <a:pt x="565" y="813"/>
                    <a:pt x="565" y="813"/>
                  </a:cubicBezTo>
                  <a:cubicBezTo>
                    <a:pt x="474" y="813"/>
                    <a:pt x="474" y="813"/>
                    <a:pt x="474" y="813"/>
                  </a:cubicBezTo>
                  <a:cubicBezTo>
                    <a:pt x="474" y="678"/>
                    <a:pt x="474" y="678"/>
                    <a:pt x="474" y="678"/>
                  </a:cubicBezTo>
                  <a:cubicBezTo>
                    <a:pt x="367" y="760"/>
                    <a:pt x="367" y="760"/>
                    <a:pt x="367" y="760"/>
                  </a:cubicBezTo>
                  <a:lnTo>
                    <a:pt x="312" y="68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5"/>
            <p:cNvSpPr>
              <a:spLocks noEditPoints="1"/>
            </p:cNvSpPr>
            <p:nvPr/>
          </p:nvSpPr>
          <p:spPr bwMode="auto">
            <a:xfrm>
              <a:off x="6196417" y="3542110"/>
              <a:ext cx="768327" cy="723294"/>
            </a:xfrm>
            <a:custGeom>
              <a:avLst/>
              <a:gdLst>
                <a:gd name="T0" fmla="*/ 1130 w 1536"/>
                <a:gd name="T1" fmla="*/ 813 h 1446"/>
                <a:gd name="T2" fmla="*/ 407 w 1536"/>
                <a:gd name="T3" fmla="*/ 813 h 1446"/>
                <a:gd name="T4" fmla="*/ 768 w 1536"/>
                <a:gd name="T5" fmla="*/ 542 h 1446"/>
                <a:gd name="T6" fmla="*/ 768 w 1536"/>
                <a:gd name="T7" fmla="*/ 1084 h 1446"/>
                <a:gd name="T8" fmla="*/ 768 w 1536"/>
                <a:gd name="T9" fmla="*/ 542 h 1446"/>
                <a:gd name="T10" fmla="*/ 633 w 1536"/>
                <a:gd name="T11" fmla="*/ 859 h 1446"/>
                <a:gd name="T12" fmla="*/ 723 w 1536"/>
                <a:gd name="T13" fmla="*/ 768 h 1446"/>
                <a:gd name="T14" fmla="*/ 814 w 1536"/>
                <a:gd name="T15" fmla="*/ 678 h 1446"/>
                <a:gd name="T16" fmla="*/ 904 w 1536"/>
                <a:gd name="T17" fmla="*/ 768 h 1446"/>
                <a:gd name="T18" fmla="*/ 814 w 1536"/>
                <a:gd name="T19" fmla="*/ 859 h 1446"/>
                <a:gd name="T20" fmla="*/ 723 w 1536"/>
                <a:gd name="T21" fmla="*/ 949 h 1446"/>
                <a:gd name="T22" fmla="*/ 452 w 1536"/>
                <a:gd name="T23" fmla="*/ 1446 h 1446"/>
                <a:gd name="T24" fmla="*/ 1085 w 1536"/>
                <a:gd name="T25" fmla="*/ 1355 h 1446"/>
                <a:gd name="T26" fmla="*/ 1356 w 1536"/>
                <a:gd name="T27" fmla="*/ 1446 h 1446"/>
                <a:gd name="T28" fmla="*/ 1536 w 1536"/>
                <a:gd name="T29" fmla="*/ 1355 h 1446"/>
                <a:gd name="T30" fmla="*/ 1356 w 1536"/>
                <a:gd name="T31" fmla="*/ 271 h 1446"/>
                <a:gd name="T32" fmla="*/ 1084 w 1536"/>
                <a:gd name="T33" fmla="*/ 181 h 1446"/>
                <a:gd name="T34" fmla="*/ 994 w 1536"/>
                <a:gd name="T35" fmla="*/ 271 h 1446"/>
                <a:gd name="T36" fmla="*/ 862 w 1536"/>
                <a:gd name="T37" fmla="*/ 0 h 1446"/>
                <a:gd name="T38" fmla="*/ 543 w 1536"/>
                <a:gd name="T39" fmla="*/ 132 h 1446"/>
                <a:gd name="T40" fmla="*/ 452 w 1536"/>
                <a:gd name="T41" fmla="*/ 271 h 1446"/>
                <a:gd name="T42" fmla="*/ 181 w 1536"/>
                <a:gd name="T43" fmla="*/ 181 h 1446"/>
                <a:gd name="T44" fmla="*/ 0 w 1536"/>
                <a:gd name="T45" fmla="*/ 271 h 1446"/>
                <a:gd name="T46" fmla="*/ 181 w 1536"/>
                <a:gd name="T47" fmla="*/ 1355 h 1446"/>
                <a:gd name="T48" fmla="*/ 452 w 1536"/>
                <a:gd name="T49" fmla="*/ 1446 h 1446"/>
                <a:gd name="T50" fmla="*/ 1265 w 1536"/>
                <a:gd name="T51" fmla="*/ 271 h 1446"/>
                <a:gd name="T52" fmla="*/ 1175 w 1536"/>
                <a:gd name="T53" fmla="*/ 362 h 1446"/>
                <a:gd name="T54" fmla="*/ 633 w 1536"/>
                <a:gd name="T55" fmla="*/ 132 h 1446"/>
                <a:gd name="T56" fmla="*/ 862 w 1536"/>
                <a:gd name="T57" fmla="*/ 91 h 1446"/>
                <a:gd name="T58" fmla="*/ 904 w 1536"/>
                <a:gd name="T59" fmla="*/ 271 h 1446"/>
                <a:gd name="T60" fmla="*/ 633 w 1536"/>
                <a:gd name="T61" fmla="*/ 132 h 1446"/>
                <a:gd name="T62" fmla="*/ 362 w 1536"/>
                <a:gd name="T63" fmla="*/ 271 h 1446"/>
                <a:gd name="T64" fmla="*/ 271 w 1536"/>
                <a:gd name="T65" fmla="*/ 362 h 1446"/>
                <a:gd name="T66" fmla="*/ 91 w 1536"/>
                <a:gd name="T67" fmla="*/ 1265 h 1446"/>
                <a:gd name="T68" fmla="*/ 181 w 1536"/>
                <a:gd name="T69" fmla="*/ 362 h 1446"/>
                <a:gd name="T70" fmla="*/ 452 w 1536"/>
                <a:gd name="T71" fmla="*/ 452 h 1446"/>
                <a:gd name="T72" fmla="*/ 1084 w 1536"/>
                <a:gd name="T73" fmla="*/ 362 h 1446"/>
                <a:gd name="T74" fmla="*/ 1356 w 1536"/>
                <a:gd name="T75" fmla="*/ 452 h 1446"/>
                <a:gd name="T76" fmla="*/ 1446 w 1536"/>
                <a:gd name="T77" fmla="*/ 362 h 1446"/>
                <a:gd name="T78" fmla="*/ 1265 w 1536"/>
                <a:gd name="T79" fmla="*/ 1265 h 1446"/>
                <a:gd name="T80" fmla="*/ 1175 w 1536"/>
                <a:gd name="T81" fmla="*/ 1355 h 1446"/>
                <a:gd name="T82" fmla="*/ 362 w 1536"/>
                <a:gd name="T83" fmla="*/ 1265 h 1446"/>
                <a:gd name="T84" fmla="*/ 271 w 1536"/>
                <a:gd name="T85" fmla="*/ 1355 h 1446"/>
                <a:gd name="T86" fmla="*/ 91 w 1536"/>
                <a:gd name="T87" fmla="*/ 1265 h 1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36" h="1446">
                  <a:moveTo>
                    <a:pt x="768" y="1175"/>
                  </a:moveTo>
                  <a:cubicBezTo>
                    <a:pt x="968" y="1175"/>
                    <a:pt x="1130" y="1013"/>
                    <a:pt x="1130" y="813"/>
                  </a:cubicBezTo>
                  <a:cubicBezTo>
                    <a:pt x="1130" y="614"/>
                    <a:pt x="968" y="452"/>
                    <a:pt x="768" y="452"/>
                  </a:cubicBezTo>
                  <a:cubicBezTo>
                    <a:pt x="569" y="452"/>
                    <a:pt x="407" y="614"/>
                    <a:pt x="407" y="813"/>
                  </a:cubicBezTo>
                  <a:cubicBezTo>
                    <a:pt x="407" y="1013"/>
                    <a:pt x="569" y="1175"/>
                    <a:pt x="768" y="1175"/>
                  </a:cubicBezTo>
                  <a:close/>
                  <a:moveTo>
                    <a:pt x="768" y="542"/>
                  </a:moveTo>
                  <a:cubicBezTo>
                    <a:pt x="918" y="542"/>
                    <a:pt x="1039" y="664"/>
                    <a:pt x="1039" y="813"/>
                  </a:cubicBezTo>
                  <a:cubicBezTo>
                    <a:pt x="1039" y="963"/>
                    <a:pt x="918" y="1084"/>
                    <a:pt x="768" y="1084"/>
                  </a:cubicBezTo>
                  <a:cubicBezTo>
                    <a:pt x="619" y="1084"/>
                    <a:pt x="497" y="963"/>
                    <a:pt x="497" y="813"/>
                  </a:cubicBezTo>
                  <a:cubicBezTo>
                    <a:pt x="497" y="664"/>
                    <a:pt x="619" y="542"/>
                    <a:pt x="768" y="542"/>
                  </a:cubicBezTo>
                  <a:close/>
                  <a:moveTo>
                    <a:pt x="723" y="859"/>
                  </a:moveTo>
                  <a:cubicBezTo>
                    <a:pt x="633" y="859"/>
                    <a:pt x="633" y="859"/>
                    <a:pt x="633" y="859"/>
                  </a:cubicBezTo>
                  <a:cubicBezTo>
                    <a:pt x="633" y="768"/>
                    <a:pt x="633" y="768"/>
                    <a:pt x="633" y="768"/>
                  </a:cubicBezTo>
                  <a:cubicBezTo>
                    <a:pt x="723" y="768"/>
                    <a:pt x="723" y="768"/>
                    <a:pt x="723" y="768"/>
                  </a:cubicBezTo>
                  <a:cubicBezTo>
                    <a:pt x="723" y="678"/>
                    <a:pt x="723" y="678"/>
                    <a:pt x="723" y="678"/>
                  </a:cubicBezTo>
                  <a:cubicBezTo>
                    <a:pt x="814" y="678"/>
                    <a:pt x="814" y="678"/>
                    <a:pt x="814" y="678"/>
                  </a:cubicBezTo>
                  <a:cubicBezTo>
                    <a:pt x="814" y="768"/>
                    <a:pt x="814" y="768"/>
                    <a:pt x="814" y="768"/>
                  </a:cubicBezTo>
                  <a:cubicBezTo>
                    <a:pt x="904" y="768"/>
                    <a:pt x="904" y="768"/>
                    <a:pt x="904" y="768"/>
                  </a:cubicBezTo>
                  <a:cubicBezTo>
                    <a:pt x="904" y="859"/>
                    <a:pt x="904" y="859"/>
                    <a:pt x="904" y="859"/>
                  </a:cubicBezTo>
                  <a:cubicBezTo>
                    <a:pt x="814" y="859"/>
                    <a:pt x="814" y="859"/>
                    <a:pt x="814" y="859"/>
                  </a:cubicBezTo>
                  <a:cubicBezTo>
                    <a:pt x="814" y="949"/>
                    <a:pt x="814" y="949"/>
                    <a:pt x="814" y="949"/>
                  </a:cubicBezTo>
                  <a:cubicBezTo>
                    <a:pt x="723" y="949"/>
                    <a:pt x="723" y="949"/>
                    <a:pt x="723" y="949"/>
                  </a:cubicBezTo>
                  <a:lnTo>
                    <a:pt x="723" y="859"/>
                  </a:lnTo>
                  <a:close/>
                  <a:moveTo>
                    <a:pt x="452" y="1446"/>
                  </a:moveTo>
                  <a:cubicBezTo>
                    <a:pt x="452" y="1355"/>
                    <a:pt x="452" y="1355"/>
                    <a:pt x="452" y="1355"/>
                  </a:cubicBezTo>
                  <a:cubicBezTo>
                    <a:pt x="1085" y="1355"/>
                    <a:pt x="1085" y="1355"/>
                    <a:pt x="1085" y="1355"/>
                  </a:cubicBezTo>
                  <a:cubicBezTo>
                    <a:pt x="1085" y="1446"/>
                    <a:pt x="1085" y="1446"/>
                    <a:pt x="1085" y="1446"/>
                  </a:cubicBezTo>
                  <a:cubicBezTo>
                    <a:pt x="1356" y="1446"/>
                    <a:pt x="1356" y="1446"/>
                    <a:pt x="1356" y="1446"/>
                  </a:cubicBezTo>
                  <a:cubicBezTo>
                    <a:pt x="1356" y="1355"/>
                    <a:pt x="1356" y="1355"/>
                    <a:pt x="1356" y="1355"/>
                  </a:cubicBezTo>
                  <a:cubicBezTo>
                    <a:pt x="1536" y="1355"/>
                    <a:pt x="1536" y="1355"/>
                    <a:pt x="1536" y="1355"/>
                  </a:cubicBezTo>
                  <a:cubicBezTo>
                    <a:pt x="1536" y="271"/>
                    <a:pt x="1536" y="271"/>
                    <a:pt x="1536" y="271"/>
                  </a:cubicBezTo>
                  <a:cubicBezTo>
                    <a:pt x="1356" y="271"/>
                    <a:pt x="1356" y="271"/>
                    <a:pt x="1356" y="271"/>
                  </a:cubicBezTo>
                  <a:cubicBezTo>
                    <a:pt x="1356" y="181"/>
                    <a:pt x="1356" y="181"/>
                    <a:pt x="1356" y="181"/>
                  </a:cubicBezTo>
                  <a:cubicBezTo>
                    <a:pt x="1084" y="181"/>
                    <a:pt x="1084" y="181"/>
                    <a:pt x="1084" y="181"/>
                  </a:cubicBezTo>
                  <a:cubicBezTo>
                    <a:pt x="1084" y="271"/>
                    <a:pt x="1084" y="271"/>
                    <a:pt x="1084" y="271"/>
                  </a:cubicBezTo>
                  <a:cubicBezTo>
                    <a:pt x="994" y="271"/>
                    <a:pt x="994" y="271"/>
                    <a:pt x="994" y="271"/>
                  </a:cubicBezTo>
                  <a:cubicBezTo>
                    <a:pt x="994" y="132"/>
                    <a:pt x="994" y="132"/>
                    <a:pt x="994" y="132"/>
                  </a:cubicBezTo>
                  <a:cubicBezTo>
                    <a:pt x="994" y="59"/>
                    <a:pt x="935" y="0"/>
                    <a:pt x="862" y="0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02" y="0"/>
                    <a:pt x="543" y="59"/>
                    <a:pt x="543" y="132"/>
                  </a:cubicBezTo>
                  <a:cubicBezTo>
                    <a:pt x="543" y="271"/>
                    <a:pt x="543" y="271"/>
                    <a:pt x="543" y="271"/>
                  </a:cubicBezTo>
                  <a:cubicBezTo>
                    <a:pt x="452" y="271"/>
                    <a:pt x="452" y="271"/>
                    <a:pt x="452" y="271"/>
                  </a:cubicBezTo>
                  <a:cubicBezTo>
                    <a:pt x="452" y="181"/>
                    <a:pt x="452" y="181"/>
                    <a:pt x="452" y="181"/>
                  </a:cubicBezTo>
                  <a:cubicBezTo>
                    <a:pt x="181" y="181"/>
                    <a:pt x="181" y="181"/>
                    <a:pt x="181" y="181"/>
                  </a:cubicBezTo>
                  <a:cubicBezTo>
                    <a:pt x="181" y="271"/>
                    <a:pt x="181" y="271"/>
                    <a:pt x="181" y="271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0" y="1355"/>
                    <a:pt x="0" y="1355"/>
                    <a:pt x="0" y="1355"/>
                  </a:cubicBezTo>
                  <a:cubicBezTo>
                    <a:pt x="181" y="1355"/>
                    <a:pt x="181" y="1355"/>
                    <a:pt x="181" y="1355"/>
                  </a:cubicBezTo>
                  <a:cubicBezTo>
                    <a:pt x="181" y="1446"/>
                    <a:pt x="181" y="1446"/>
                    <a:pt x="181" y="1446"/>
                  </a:cubicBezTo>
                  <a:lnTo>
                    <a:pt x="452" y="1446"/>
                  </a:lnTo>
                  <a:close/>
                  <a:moveTo>
                    <a:pt x="1175" y="271"/>
                  </a:moveTo>
                  <a:cubicBezTo>
                    <a:pt x="1265" y="271"/>
                    <a:pt x="1265" y="271"/>
                    <a:pt x="1265" y="271"/>
                  </a:cubicBezTo>
                  <a:cubicBezTo>
                    <a:pt x="1265" y="362"/>
                    <a:pt x="1265" y="362"/>
                    <a:pt x="1265" y="362"/>
                  </a:cubicBezTo>
                  <a:cubicBezTo>
                    <a:pt x="1175" y="362"/>
                    <a:pt x="1175" y="362"/>
                    <a:pt x="1175" y="362"/>
                  </a:cubicBezTo>
                  <a:lnTo>
                    <a:pt x="1175" y="271"/>
                  </a:lnTo>
                  <a:close/>
                  <a:moveTo>
                    <a:pt x="633" y="132"/>
                  </a:moveTo>
                  <a:cubicBezTo>
                    <a:pt x="633" y="109"/>
                    <a:pt x="652" y="91"/>
                    <a:pt x="675" y="91"/>
                  </a:cubicBezTo>
                  <a:cubicBezTo>
                    <a:pt x="862" y="91"/>
                    <a:pt x="862" y="91"/>
                    <a:pt x="862" y="91"/>
                  </a:cubicBezTo>
                  <a:cubicBezTo>
                    <a:pt x="885" y="91"/>
                    <a:pt x="904" y="109"/>
                    <a:pt x="904" y="132"/>
                  </a:cubicBezTo>
                  <a:cubicBezTo>
                    <a:pt x="904" y="271"/>
                    <a:pt x="904" y="271"/>
                    <a:pt x="904" y="271"/>
                  </a:cubicBezTo>
                  <a:cubicBezTo>
                    <a:pt x="633" y="271"/>
                    <a:pt x="633" y="271"/>
                    <a:pt x="633" y="271"/>
                  </a:cubicBezTo>
                  <a:lnTo>
                    <a:pt x="633" y="132"/>
                  </a:lnTo>
                  <a:close/>
                  <a:moveTo>
                    <a:pt x="271" y="271"/>
                  </a:moveTo>
                  <a:cubicBezTo>
                    <a:pt x="362" y="271"/>
                    <a:pt x="362" y="271"/>
                    <a:pt x="362" y="271"/>
                  </a:cubicBezTo>
                  <a:cubicBezTo>
                    <a:pt x="362" y="362"/>
                    <a:pt x="362" y="362"/>
                    <a:pt x="362" y="362"/>
                  </a:cubicBezTo>
                  <a:cubicBezTo>
                    <a:pt x="271" y="362"/>
                    <a:pt x="271" y="362"/>
                    <a:pt x="271" y="362"/>
                  </a:cubicBezTo>
                  <a:lnTo>
                    <a:pt x="271" y="271"/>
                  </a:lnTo>
                  <a:close/>
                  <a:moveTo>
                    <a:pt x="91" y="1265"/>
                  </a:moveTo>
                  <a:cubicBezTo>
                    <a:pt x="91" y="362"/>
                    <a:pt x="91" y="362"/>
                    <a:pt x="91" y="362"/>
                  </a:cubicBezTo>
                  <a:cubicBezTo>
                    <a:pt x="181" y="362"/>
                    <a:pt x="181" y="362"/>
                    <a:pt x="181" y="362"/>
                  </a:cubicBezTo>
                  <a:cubicBezTo>
                    <a:pt x="181" y="452"/>
                    <a:pt x="181" y="452"/>
                    <a:pt x="181" y="452"/>
                  </a:cubicBezTo>
                  <a:cubicBezTo>
                    <a:pt x="452" y="452"/>
                    <a:pt x="452" y="452"/>
                    <a:pt x="452" y="452"/>
                  </a:cubicBezTo>
                  <a:cubicBezTo>
                    <a:pt x="452" y="362"/>
                    <a:pt x="452" y="362"/>
                    <a:pt x="452" y="362"/>
                  </a:cubicBezTo>
                  <a:cubicBezTo>
                    <a:pt x="1084" y="362"/>
                    <a:pt x="1084" y="362"/>
                    <a:pt x="1084" y="362"/>
                  </a:cubicBezTo>
                  <a:cubicBezTo>
                    <a:pt x="1084" y="452"/>
                    <a:pt x="1084" y="452"/>
                    <a:pt x="1084" y="452"/>
                  </a:cubicBezTo>
                  <a:cubicBezTo>
                    <a:pt x="1356" y="452"/>
                    <a:pt x="1356" y="452"/>
                    <a:pt x="1356" y="452"/>
                  </a:cubicBezTo>
                  <a:cubicBezTo>
                    <a:pt x="1356" y="362"/>
                    <a:pt x="1356" y="362"/>
                    <a:pt x="1356" y="362"/>
                  </a:cubicBezTo>
                  <a:cubicBezTo>
                    <a:pt x="1446" y="362"/>
                    <a:pt x="1446" y="362"/>
                    <a:pt x="1446" y="362"/>
                  </a:cubicBezTo>
                  <a:cubicBezTo>
                    <a:pt x="1446" y="1265"/>
                    <a:pt x="1446" y="1265"/>
                    <a:pt x="1446" y="1265"/>
                  </a:cubicBezTo>
                  <a:cubicBezTo>
                    <a:pt x="1265" y="1265"/>
                    <a:pt x="1265" y="1265"/>
                    <a:pt x="1265" y="1265"/>
                  </a:cubicBezTo>
                  <a:cubicBezTo>
                    <a:pt x="1265" y="1355"/>
                    <a:pt x="1265" y="1355"/>
                    <a:pt x="1265" y="1355"/>
                  </a:cubicBezTo>
                  <a:cubicBezTo>
                    <a:pt x="1175" y="1355"/>
                    <a:pt x="1175" y="1355"/>
                    <a:pt x="1175" y="1355"/>
                  </a:cubicBezTo>
                  <a:cubicBezTo>
                    <a:pt x="1175" y="1265"/>
                    <a:pt x="1175" y="1265"/>
                    <a:pt x="1175" y="1265"/>
                  </a:cubicBezTo>
                  <a:cubicBezTo>
                    <a:pt x="362" y="1265"/>
                    <a:pt x="362" y="1265"/>
                    <a:pt x="362" y="1265"/>
                  </a:cubicBezTo>
                  <a:cubicBezTo>
                    <a:pt x="362" y="1355"/>
                    <a:pt x="362" y="1355"/>
                    <a:pt x="362" y="1355"/>
                  </a:cubicBezTo>
                  <a:cubicBezTo>
                    <a:pt x="271" y="1355"/>
                    <a:pt x="271" y="1355"/>
                    <a:pt x="271" y="1355"/>
                  </a:cubicBezTo>
                  <a:cubicBezTo>
                    <a:pt x="271" y="1265"/>
                    <a:pt x="271" y="1265"/>
                    <a:pt x="271" y="1265"/>
                  </a:cubicBezTo>
                  <a:lnTo>
                    <a:pt x="91" y="126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8"/>
            <p:cNvSpPr>
              <a:spLocks noEditPoints="1"/>
            </p:cNvSpPr>
            <p:nvPr/>
          </p:nvSpPr>
          <p:spPr bwMode="auto">
            <a:xfrm>
              <a:off x="8506943" y="3519593"/>
              <a:ext cx="645788" cy="768328"/>
            </a:xfrm>
            <a:custGeom>
              <a:avLst/>
              <a:gdLst>
                <a:gd name="T0" fmla="*/ 874 w 1291"/>
                <a:gd name="T1" fmla="*/ 971 h 1536"/>
                <a:gd name="T2" fmla="*/ 953 w 1291"/>
                <a:gd name="T3" fmla="*/ 891 h 1536"/>
                <a:gd name="T4" fmla="*/ 1085 w 1291"/>
                <a:gd name="T5" fmla="*/ 393 h 1536"/>
                <a:gd name="T6" fmla="*/ 930 w 1291"/>
                <a:gd name="T7" fmla="*/ 0 h 1536"/>
                <a:gd name="T8" fmla="*/ 396 w 1291"/>
                <a:gd name="T9" fmla="*/ 217 h 1536"/>
                <a:gd name="T10" fmla="*/ 338 w 1291"/>
                <a:gd name="T11" fmla="*/ 891 h 1536"/>
                <a:gd name="T12" fmla="*/ 417 w 1291"/>
                <a:gd name="T13" fmla="*/ 971 h 1536"/>
                <a:gd name="T14" fmla="*/ 0 w 1291"/>
                <a:gd name="T15" fmla="*/ 1353 h 1536"/>
                <a:gd name="T16" fmla="*/ 93 w 1291"/>
                <a:gd name="T17" fmla="*/ 1536 h 1536"/>
                <a:gd name="T18" fmla="*/ 245 w 1291"/>
                <a:gd name="T19" fmla="*/ 1133 h 1536"/>
                <a:gd name="T20" fmla="*/ 602 w 1291"/>
                <a:gd name="T21" fmla="*/ 1535 h 1536"/>
                <a:gd name="T22" fmla="*/ 842 w 1291"/>
                <a:gd name="T23" fmla="*/ 1057 h 1536"/>
                <a:gd name="T24" fmla="*/ 1199 w 1291"/>
                <a:gd name="T25" fmla="*/ 1353 h 1536"/>
                <a:gd name="T26" fmla="*/ 1291 w 1291"/>
                <a:gd name="T27" fmla="*/ 1536 h 1536"/>
                <a:gd name="T28" fmla="*/ 1078 w 1291"/>
                <a:gd name="T29" fmla="*/ 1047 h 1536"/>
                <a:gd name="T30" fmla="*/ 790 w 1291"/>
                <a:gd name="T31" fmla="*/ 292 h 1536"/>
                <a:gd name="T32" fmla="*/ 469 w 1291"/>
                <a:gd name="T33" fmla="*/ 92 h 1536"/>
                <a:gd name="T34" fmla="*/ 323 w 1291"/>
                <a:gd name="T35" fmla="*/ 614 h 1536"/>
                <a:gd name="T36" fmla="*/ 328 w 1291"/>
                <a:gd name="T37" fmla="*/ 798 h 1536"/>
                <a:gd name="T38" fmla="*/ 411 w 1291"/>
                <a:gd name="T39" fmla="*/ 315 h 1536"/>
                <a:gd name="T40" fmla="*/ 869 w 1291"/>
                <a:gd name="T41" fmla="*/ 384 h 1536"/>
                <a:gd name="T42" fmla="*/ 1076 w 1291"/>
                <a:gd name="T43" fmla="*/ 676 h 1536"/>
                <a:gd name="T44" fmla="*/ 968 w 1291"/>
                <a:gd name="T45" fmla="*/ 743 h 1536"/>
                <a:gd name="T46" fmla="*/ 922 w 1291"/>
                <a:gd name="T47" fmla="*/ 614 h 1536"/>
                <a:gd name="T48" fmla="*/ 686 w 1291"/>
                <a:gd name="T49" fmla="*/ 476 h 1536"/>
                <a:gd name="T50" fmla="*/ 592 w 1291"/>
                <a:gd name="T51" fmla="*/ 497 h 1536"/>
                <a:gd name="T52" fmla="*/ 323 w 1291"/>
                <a:gd name="T53" fmla="*/ 614 h 1536"/>
                <a:gd name="T54" fmla="*/ 539 w 1291"/>
                <a:gd name="T55" fmla="*/ 1048 h 1536"/>
                <a:gd name="T56" fmla="*/ 748 w 1291"/>
                <a:gd name="T57" fmla="*/ 1049 h 1536"/>
                <a:gd name="T58" fmla="*/ 646 w 1291"/>
                <a:gd name="T59" fmla="*/ 974 h 1536"/>
                <a:gd name="T60" fmla="*/ 415 w 1291"/>
                <a:gd name="T61" fmla="*/ 703 h 1536"/>
                <a:gd name="T62" fmla="*/ 876 w 1291"/>
                <a:gd name="T63" fmla="*/ 703 h 1536"/>
                <a:gd name="T64" fmla="*/ 646 w 1291"/>
                <a:gd name="T65" fmla="*/ 974 h 1536"/>
                <a:gd name="T66" fmla="*/ 1060 w 1291"/>
                <a:gd name="T67" fmla="*/ 1358 h 1536"/>
                <a:gd name="T68" fmla="*/ 1106 w 1291"/>
                <a:gd name="T69" fmla="*/ 1536 h 1536"/>
                <a:gd name="T70" fmla="*/ 1014 w 1291"/>
                <a:gd name="T71" fmla="*/ 1450 h 1536"/>
                <a:gd name="T72" fmla="*/ 922 w 1291"/>
                <a:gd name="T73" fmla="*/ 1536 h 1536"/>
                <a:gd name="T74" fmla="*/ 830 w 1291"/>
                <a:gd name="T75" fmla="*/ 1358 h 1536"/>
                <a:gd name="T76" fmla="*/ 968 w 1291"/>
                <a:gd name="T77" fmla="*/ 1265 h 1536"/>
                <a:gd name="T78" fmla="*/ 384 w 1291"/>
                <a:gd name="T79" fmla="*/ 1444 h 1536"/>
                <a:gd name="T80" fmla="*/ 231 w 1291"/>
                <a:gd name="T81" fmla="*/ 1352 h 1536"/>
                <a:gd name="T82" fmla="*/ 384 w 1291"/>
                <a:gd name="T83" fmla="*/ 1444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91" h="1536">
                  <a:moveTo>
                    <a:pt x="1078" y="1047"/>
                  </a:moveTo>
                  <a:cubicBezTo>
                    <a:pt x="874" y="971"/>
                    <a:pt x="874" y="971"/>
                    <a:pt x="874" y="971"/>
                  </a:cubicBezTo>
                  <a:cubicBezTo>
                    <a:pt x="897" y="948"/>
                    <a:pt x="917" y="920"/>
                    <a:pt x="932" y="891"/>
                  </a:cubicBezTo>
                  <a:cubicBezTo>
                    <a:pt x="953" y="891"/>
                    <a:pt x="953" y="891"/>
                    <a:pt x="953" y="891"/>
                  </a:cubicBezTo>
                  <a:cubicBezTo>
                    <a:pt x="1071" y="891"/>
                    <a:pt x="1168" y="794"/>
                    <a:pt x="1168" y="676"/>
                  </a:cubicBezTo>
                  <a:cubicBezTo>
                    <a:pt x="1168" y="575"/>
                    <a:pt x="1139" y="477"/>
                    <a:pt x="1085" y="393"/>
                  </a:cubicBezTo>
                  <a:cubicBezTo>
                    <a:pt x="1037" y="319"/>
                    <a:pt x="972" y="259"/>
                    <a:pt x="896" y="217"/>
                  </a:cubicBezTo>
                  <a:cubicBezTo>
                    <a:pt x="930" y="0"/>
                    <a:pt x="930" y="0"/>
                    <a:pt x="930" y="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396" y="217"/>
                    <a:pt x="396" y="217"/>
                    <a:pt x="396" y="217"/>
                  </a:cubicBezTo>
                  <a:cubicBezTo>
                    <a:pt x="229" y="308"/>
                    <a:pt x="123" y="483"/>
                    <a:pt x="123" y="676"/>
                  </a:cubicBezTo>
                  <a:cubicBezTo>
                    <a:pt x="123" y="794"/>
                    <a:pt x="220" y="891"/>
                    <a:pt x="338" y="891"/>
                  </a:cubicBezTo>
                  <a:cubicBezTo>
                    <a:pt x="359" y="891"/>
                    <a:pt x="359" y="891"/>
                    <a:pt x="359" y="891"/>
                  </a:cubicBezTo>
                  <a:cubicBezTo>
                    <a:pt x="374" y="920"/>
                    <a:pt x="394" y="948"/>
                    <a:pt x="417" y="971"/>
                  </a:cubicBezTo>
                  <a:cubicBezTo>
                    <a:pt x="213" y="1047"/>
                    <a:pt x="213" y="1047"/>
                    <a:pt x="213" y="1047"/>
                  </a:cubicBezTo>
                  <a:cubicBezTo>
                    <a:pt x="86" y="1094"/>
                    <a:pt x="0" y="1217"/>
                    <a:pt x="0" y="1353"/>
                  </a:cubicBezTo>
                  <a:cubicBezTo>
                    <a:pt x="0" y="1536"/>
                    <a:pt x="0" y="1536"/>
                    <a:pt x="0" y="1536"/>
                  </a:cubicBezTo>
                  <a:cubicBezTo>
                    <a:pt x="93" y="1536"/>
                    <a:pt x="93" y="1536"/>
                    <a:pt x="93" y="1536"/>
                  </a:cubicBezTo>
                  <a:cubicBezTo>
                    <a:pt x="93" y="1353"/>
                    <a:pt x="93" y="1353"/>
                    <a:pt x="93" y="1353"/>
                  </a:cubicBezTo>
                  <a:cubicBezTo>
                    <a:pt x="93" y="1256"/>
                    <a:pt x="154" y="1167"/>
                    <a:pt x="245" y="1133"/>
                  </a:cubicBezTo>
                  <a:cubicBezTo>
                    <a:pt x="446" y="1059"/>
                    <a:pt x="446" y="1059"/>
                    <a:pt x="446" y="1059"/>
                  </a:cubicBezTo>
                  <a:cubicBezTo>
                    <a:pt x="602" y="1535"/>
                    <a:pt x="602" y="1535"/>
                    <a:pt x="602" y="1535"/>
                  </a:cubicBezTo>
                  <a:cubicBezTo>
                    <a:pt x="689" y="1534"/>
                    <a:pt x="689" y="1534"/>
                    <a:pt x="689" y="1534"/>
                  </a:cubicBezTo>
                  <a:cubicBezTo>
                    <a:pt x="842" y="1057"/>
                    <a:pt x="842" y="1057"/>
                    <a:pt x="842" y="1057"/>
                  </a:cubicBezTo>
                  <a:cubicBezTo>
                    <a:pt x="1046" y="1133"/>
                    <a:pt x="1046" y="1133"/>
                    <a:pt x="1046" y="1133"/>
                  </a:cubicBezTo>
                  <a:cubicBezTo>
                    <a:pt x="1137" y="1167"/>
                    <a:pt x="1199" y="1256"/>
                    <a:pt x="1199" y="1353"/>
                  </a:cubicBezTo>
                  <a:cubicBezTo>
                    <a:pt x="1199" y="1536"/>
                    <a:pt x="1199" y="1536"/>
                    <a:pt x="1199" y="1536"/>
                  </a:cubicBezTo>
                  <a:cubicBezTo>
                    <a:pt x="1291" y="1536"/>
                    <a:pt x="1291" y="1536"/>
                    <a:pt x="1291" y="1536"/>
                  </a:cubicBezTo>
                  <a:cubicBezTo>
                    <a:pt x="1291" y="1353"/>
                    <a:pt x="1291" y="1353"/>
                    <a:pt x="1291" y="1353"/>
                  </a:cubicBezTo>
                  <a:cubicBezTo>
                    <a:pt x="1291" y="1217"/>
                    <a:pt x="1205" y="1094"/>
                    <a:pt x="1078" y="1047"/>
                  </a:cubicBezTo>
                  <a:close/>
                  <a:moveTo>
                    <a:pt x="822" y="92"/>
                  </a:moveTo>
                  <a:cubicBezTo>
                    <a:pt x="790" y="292"/>
                    <a:pt x="790" y="292"/>
                    <a:pt x="790" y="292"/>
                  </a:cubicBezTo>
                  <a:cubicBezTo>
                    <a:pt x="501" y="292"/>
                    <a:pt x="501" y="292"/>
                    <a:pt x="501" y="292"/>
                  </a:cubicBezTo>
                  <a:cubicBezTo>
                    <a:pt x="469" y="92"/>
                    <a:pt x="469" y="92"/>
                    <a:pt x="469" y="92"/>
                  </a:cubicBezTo>
                  <a:lnTo>
                    <a:pt x="822" y="92"/>
                  </a:lnTo>
                  <a:close/>
                  <a:moveTo>
                    <a:pt x="323" y="614"/>
                  </a:moveTo>
                  <a:cubicBezTo>
                    <a:pt x="323" y="743"/>
                    <a:pt x="323" y="743"/>
                    <a:pt x="323" y="743"/>
                  </a:cubicBezTo>
                  <a:cubicBezTo>
                    <a:pt x="323" y="762"/>
                    <a:pt x="325" y="780"/>
                    <a:pt x="328" y="798"/>
                  </a:cubicBezTo>
                  <a:cubicBezTo>
                    <a:pt x="265" y="793"/>
                    <a:pt x="215" y="740"/>
                    <a:pt x="215" y="676"/>
                  </a:cubicBezTo>
                  <a:cubicBezTo>
                    <a:pt x="215" y="528"/>
                    <a:pt x="290" y="393"/>
                    <a:pt x="411" y="315"/>
                  </a:cubicBezTo>
                  <a:cubicBezTo>
                    <a:pt x="422" y="384"/>
                    <a:pt x="422" y="384"/>
                    <a:pt x="422" y="384"/>
                  </a:cubicBezTo>
                  <a:cubicBezTo>
                    <a:pt x="869" y="384"/>
                    <a:pt x="869" y="384"/>
                    <a:pt x="869" y="384"/>
                  </a:cubicBezTo>
                  <a:cubicBezTo>
                    <a:pt x="880" y="315"/>
                    <a:pt x="880" y="315"/>
                    <a:pt x="880" y="315"/>
                  </a:cubicBezTo>
                  <a:cubicBezTo>
                    <a:pt x="1000" y="394"/>
                    <a:pt x="1076" y="530"/>
                    <a:pt x="1076" y="676"/>
                  </a:cubicBezTo>
                  <a:cubicBezTo>
                    <a:pt x="1076" y="740"/>
                    <a:pt x="1026" y="793"/>
                    <a:pt x="963" y="798"/>
                  </a:cubicBezTo>
                  <a:cubicBezTo>
                    <a:pt x="966" y="780"/>
                    <a:pt x="968" y="762"/>
                    <a:pt x="968" y="743"/>
                  </a:cubicBezTo>
                  <a:cubicBezTo>
                    <a:pt x="968" y="614"/>
                    <a:pt x="968" y="614"/>
                    <a:pt x="968" y="614"/>
                  </a:cubicBezTo>
                  <a:cubicBezTo>
                    <a:pt x="922" y="614"/>
                    <a:pt x="922" y="614"/>
                    <a:pt x="922" y="614"/>
                  </a:cubicBezTo>
                  <a:cubicBezTo>
                    <a:pt x="833" y="614"/>
                    <a:pt x="748" y="569"/>
                    <a:pt x="699" y="497"/>
                  </a:cubicBezTo>
                  <a:cubicBezTo>
                    <a:pt x="686" y="476"/>
                    <a:pt x="686" y="476"/>
                    <a:pt x="686" y="476"/>
                  </a:cubicBezTo>
                  <a:cubicBezTo>
                    <a:pt x="606" y="476"/>
                    <a:pt x="606" y="476"/>
                    <a:pt x="606" y="476"/>
                  </a:cubicBezTo>
                  <a:cubicBezTo>
                    <a:pt x="592" y="497"/>
                    <a:pt x="592" y="497"/>
                    <a:pt x="592" y="497"/>
                  </a:cubicBezTo>
                  <a:cubicBezTo>
                    <a:pt x="543" y="569"/>
                    <a:pt x="458" y="614"/>
                    <a:pt x="369" y="614"/>
                  </a:cubicBezTo>
                  <a:lnTo>
                    <a:pt x="323" y="614"/>
                  </a:lnTo>
                  <a:close/>
                  <a:moveTo>
                    <a:pt x="645" y="1371"/>
                  </a:moveTo>
                  <a:cubicBezTo>
                    <a:pt x="539" y="1048"/>
                    <a:pt x="539" y="1048"/>
                    <a:pt x="539" y="1048"/>
                  </a:cubicBezTo>
                  <a:cubicBezTo>
                    <a:pt x="572" y="1059"/>
                    <a:pt x="608" y="1066"/>
                    <a:pt x="646" y="1066"/>
                  </a:cubicBezTo>
                  <a:cubicBezTo>
                    <a:pt x="681" y="1066"/>
                    <a:pt x="715" y="1060"/>
                    <a:pt x="748" y="1049"/>
                  </a:cubicBezTo>
                  <a:lnTo>
                    <a:pt x="645" y="1371"/>
                  </a:lnTo>
                  <a:close/>
                  <a:moveTo>
                    <a:pt x="646" y="974"/>
                  </a:moveTo>
                  <a:cubicBezTo>
                    <a:pt x="519" y="974"/>
                    <a:pt x="415" y="870"/>
                    <a:pt x="415" y="743"/>
                  </a:cubicBezTo>
                  <a:cubicBezTo>
                    <a:pt x="415" y="703"/>
                    <a:pt x="415" y="703"/>
                    <a:pt x="415" y="703"/>
                  </a:cubicBezTo>
                  <a:cubicBezTo>
                    <a:pt x="505" y="692"/>
                    <a:pt x="588" y="646"/>
                    <a:pt x="646" y="578"/>
                  </a:cubicBezTo>
                  <a:cubicBezTo>
                    <a:pt x="703" y="646"/>
                    <a:pt x="786" y="692"/>
                    <a:pt x="876" y="703"/>
                  </a:cubicBezTo>
                  <a:cubicBezTo>
                    <a:pt x="876" y="743"/>
                    <a:pt x="876" y="743"/>
                    <a:pt x="876" y="743"/>
                  </a:cubicBezTo>
                  <a:cubicBezTo>
                    <a:pt x="876" y="870"/>
                    <a:pt x="773" y="974"/>
                    <a:pt x="646" y="974"/>
                  </a:cubicBezTo>
                  <a:close/>
                  <a:moveTo>
                    <a:pt x="1060" y="1265"/>
                  </a:moveTo>
                  <a:cubicBezTo>
                    <a:pt x="1060" y="1358"/>
                    <a:pt x="1060" y="1358"/>
                    <a:pt x="1060" y="1358"/>
                  </a:cubicBezTo>
                  <a:cubicBezTo>
                    <a:pt x="1106" y="1358"/>
                    <a:pt x="1106" y="1358"/>
                    <a:pt x="1106" y="1358"/>
                  </a:cubicBezTo>
                  <a:cubicBezTo>
                    <a:pt x="1106" y="1536"/>
                    <a:pt x="1106" y="1536"/>
                    <a:pt x="1106" y="1536"/>
                  </a:cubicBezTo>
                  <a:cubicBezTo>
                    <a:pt x="1014" y="1536"/>
                    <a:pt x="1014" y="1536"/>
                    <a:pt x="1014" y="1536"/>
                  </a:cubicBezTo>
                  <a:cubicBezTo>
                    <a:pt x="1014" y="1450"/>
                    <a:pt x="1014" y="1450"/>
                    <a:pt x="1014" y="1450"/>
                  </a:cubicBezTo>
                  <a:cubicBezTo>
                    <a:pt x="922" y="1450"/>
                    <a:pt x="922" y="1450"/>
                    <a:pt x="922" y="1450"/>
                  </a:cubicBezTo>
                  <a:cubicBezTo>
                    <a:pt x="922" y="1536"/>
                    <a:pt x="922" y="1536"/>
                    <a:pt x="922" y="1536"/>
                  </a:cubicBezTo>
                  <a:cubicBezTo>
                    <a:pt x="830" y="1536"/>
                    <a:pt x="830" y="1536"/>
                    <a:pt x="830" y="1536"/>
                  </a:cubicBezTo>
                  <a:cubicBezTo>
                    <a:pt x="830" y="1358"/>
                    <a:pt x="830" y="1358"/>
                    <a:pt x="830" y="1358"/>
                  </a:cubicBezTo>
                  <a:cubicBezTo>
                    <a:pt x="968" y="1358"/>
                    <a:pt x="968" y="1358"/>
                    <a:pt x="968" y="1358"/>
                  </a:cubicBezTo>
                  <a:cubicBezTo>
                    <a:pt x="968" y="1265"/>
                    <a:pt x="968" y="1265"/>
                    <a:pt x="968" y="1265"/>
                  </a:cubicBezTo>
                  <a:lnTo>
                    <a:pt x="1060" y="1265"/>
                  </a:lnTo>
                  <a:close/>
                  <a:moveTo>
                    <a:pt x="384" y="1444"/>
                  </a:moveTo>
                  <a:cubicBezTo>
                    <a:pt x="231" y="1444"/>
                    <a:pt x="231" y="1444"/>
                    <a:pt x="231" y="1444"/>
                  </a:cubicBezTo>
                  <a:cubicBezTo>
                    <a:pt x="231" y="1352"/>
                    <a:pt x="231" y="1352"/>
                    <a:pt x="231" y="1352"/>
                  </a:cubicBezTo>
                  <a:cubicBezTo>
                    <a:pt x="384" y="1352"/>
                    <a:pt x="384" y="1352"/>
                    <a:pt x="384" y="1352"/>
                  </a:cubicBezTo>
                  <a:lnTo>
                    <a:pt x="384" y="144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8"/>
            <p:cNvSpPr>
              <a:spLocks noEditPoints="1"/>
            </p:cNvSpPr>
            <p:nvPr/>
          </p:nvSpPr>
          <p:spPr bwMode="auto">
            <a:xfrm>
              <a:off x="10745632" y="3519593"/>
              <a:ext cx="678261" cy="768328"/>
            </a:xfrm>
            <a:custGeom>
              <a:avLst/>
              <a:gdLst>
                <a:gd name="T0" fmla="*/ 1169 w 1356"/>
                <a:gd name="T1" fmla="*/ 1536 h 1536"/>
                <a:gd name="T2" fmla="*/ 1356 w 1356"/>
                <a:gd name="T3" fmla="*/ 1035 h 1536"/>
                <a:gd name="T4" fmla="*/ 952 w 1356"/>
                <a:gd name="T5" fmla="*/ 655 h 1536"/>
                <a:gd name="T6" fmla="*/ 994 w 1356"/>
                <a:gd name="T7" fmla="*/ 317 h 1536"/>
                <a:gd name="T8" fmla="*/ 362 w 1356"/>
                <a:gd name="T9" fmla="*/ 317 h 1536"/>
                <a:gd name="T10" fmla="*/ 416 w 1356"/>
                <a:gd name="T11" fmla="*/ 675 h 1536"/>
                <a:gd name="T12" fmla="*/ 0 w 1356"/>
                <a:gd name="T13" fmla="*/ 1043 h 1536"/>
                <a:gd name="T14" fmla="*/ 118 w 1356"/>
                <a:gd name="T15" fmla="*/ 1536 h 1536"/>
                <a:gd name="T16" fmla="*/ 1265 w 1356"/>
                <a:gd name="T17" fmla="*/ 1035 h 1536"/>
                <a:gd name="T18" fmla="*/ 1169 w 1356"/>
                <a:gd name="T19" fmla="*/ 1446 h 1536"/>
                <a:gd name="T20" fmla="*/ 362 w 1356"/>
                <a:gd name="T21" fmla="*/ 1265 h 1536"/>
                <a:gd name="T22" fmla="*/ 1100 w 1356"/>
                <a:gd name="T23" fmla="*/ 1159 h 1536"/>
                <a:gd name="T24" fmla="*/ 993 w 1356"/>
                <a:gd name="T25" fmla="*/ 963 h 1536"/>
                <a:gd name="T26" fmla="*/ 904 w 1356"/>
                <a:gd name="T27" fmla="*/ 731 h 1536"/>
                <a:gd name="T28" fmla="*/ 543 w 1356"/>
                <a:gd name="T29" fmla="*/ 1175 h 1536"/>
                <a:gd name="T30" fmla="*/ 633 w 1356"/>
                <a:gd name="T31" fmla="*/ 810 h 1536"/>
                <a:gd name="T32" fmla="*/ 543 w 1356"/>
                <a:gd name="T33" fmla="*/ 1175 h 1536"/>
                <a:gd name="T34" fmla="*/ 723 w 1356"/>
                <a:gd name="T35" fmla="*/ 810 h 1536"/>
                <a:gd name="T36" fmla="*/ 814 w 1356"/>
                <a:gd name="T37" fmla="*/ 1175 h 1536"/>
                <a:gd name="T38" fmla="*/ 904 w 1356"/>
                <a:gd name="T39" fmla="*/ 1175 h 1536"/>
                <a:gd name="T40" fmla="*/ 993 w 1356"/>
                <a:gd name="T41" fmla="*/ 1054 h 1536"/>
                <a:gd name="T42" fmla="*/ 1009 w 1356"/>
                <a:gd name="T43" fmla="*/ 1159 h 1536"/>
                <a:gd name="T44" fmla="*/ 904 w 1356"/>
                <a:gd name="T45" fmla="*/ 1175 h 1536"/>
                <a:gd name="T46" fmla="*/ 678 w 1356"/>
                <a:gd name="T47" fmla="*/ 91 h 1536"/>
                <a:gd name="T48" fmla="*/ 731 w 1356"/>
                <a:gd name="T49" fmla="*/ 233 h 1536"/>
                <a:gd name="T50" fmla="*/ 679 w 1356"/>
                <a:gd name="T51" fmla="*/ 237 h 1536"/>
                <a:gd name="T52" fmla="*/ 452 w 1356"/>
                <a:gd name="T53" fmla="*/ 317 h 1536"/>
                <a:gd name="T54" fmla="*/ 713 w 1356"/>
                <a:gd name="T55" fmla="*/ 326 h 1536"/>
                <a:gd name="T56" fmla="*/ 904 w 1356"/>
                <a:gd name="T57" fmla="*/ 497 h 1536"/>
                <a:gd name="T58" fmla="*/ 452 w 1356"/>
                <a:gd name="T59" fmla="*/ 497 h 1536"/>
                <a:gd name="T60" fmla="*/ 91 w 1356"/>
                <a:gd name="T61" fmla="*/ 1043 h 1536"/>
                <a:gd name="T62" fmla="*/ 452 w 1356"/>
                <a:gd name="T63" fmla="*/ 758 h 1536"/>
                <a:gd name="T64" fmla="*/ 118 w 1356"/>
                <a:gd name="T65" fmla="*/ 1175 h 1536"/>
                <a:gd name="T66" fmla="*/ 91 w 1356"/>
                <a:gd name="T67" fmla="*/ 1043 h 1536"/>
                <a:gd name="T68" fmla="*/ 118 w 1356"/>
                <a:gd name="T69" fmla="*/ 1265 h 1536"/>
                <a:gd name="T70" fmla="*/ 271 w 1356"/>
                <a:gd name="T71" fmla="*/ 1446 h 1536"/>
                <a:gd name="T72" fmla="*/ 91 w 1356"/>
                <a:gd name="T73" fmla="*/ 1419 h 1536"/>
                <a:gd name="T74" fmla="*/ 362 w 1356"/>
                <a:gd name="T75" fmla="*/ 1085 h 1536"/>
                <a:gd name="T76" fmla="*/ 211 w 1356"/>
                <a:gd name="T77" fmla="*/ 994 h 1536"/>
                <a:gd name="T78" fmla="*/ 362 w 1356"/>
                <a:gd name="T79" fmla="*/ 1085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56" h="1536">
                  <a:moveTo>
                    <a:pt x="118" y="1536"/>
                  </a:moveTo>
                  <a:cubicBezTo>
                    <a:pt x="1169" y="1536"/>
                    <a:pt x="1169" y="1536"/>
                    <a:pt x="1169" y="1536"/>
                  </a:cubicBezTo>
                  <a:cubicBezTo>
                    <a:pt x="1272" y="1536"/>
                    <a:pt x="1356" y="1453"/>
                    <a:pt x="1356" y="1349"/>
                  </a:cubicBezTo>
                  <a:cubicBezTo>
                    <a:pt x="1356" y="1035"/>
                    <a:pt x="1356" y="1035"/>
                    <a:pt x="1356" y="1035"/>
                  </a:cubicBezTo>
                  <a:cubicBezTo>
                    <a:pt x="1356" y="938"/>
                    <a:pt x="1303" y="848"/>
                    <a:pt x="1218" y="801"/>
                  </a:cubicBezTo>
                  <a:cubicBezTo>
                    <a:pt x="952" y="655"/>
                    <a:pt x="952" y="655"/>
                    <a:pt x="952" y="655"/>
                  </a:cubicBezTo>
                  <a:cubicBezTo>
                    <a:pt x="979" y="608"/>
                    <a:pt x="994" y="555"/>
                    <a:pt x="994" y="497"/>
                  </a:cubicBezTo>
                  <a:cubicBezTo>
                    <a:pt x="994" y="317"/>
                    <a:pt x="994" y="317"/>
                    <a:pt x="994" y="317"/>
                  </a:cubicBezTo>
                  <a:cubicBezTo>
                    <a:pt x="994" y="142"/>
                    <a:pt x="852" y="0"/>
                    <a:pt x="678" y="0"/>
                  </a:cubicBezTo>
                  <a:cubicBezTo>
                    <a:pt x="504" y="0"/>
                    <a:pt x="362" y="142"/>
                    <a:pt x="362" y="317"/>
                  </a:cubicBezTo>
                  <a:cubicBezTo>
                    <a:pt x="362" y="497"/>
                    <a:pt x="362" y="497"/>
                    <a:pt x="362" y="497"/>
                  </a:cubicBezTo>
                  <a:cubicBezTo>
                    <a:pt x="362" y="563"/>
                    <a:pt x="382" y="624"/>
                    <a:pt x="416" y="675"/>
                  </a:cubicBezTo>
                  <a:cubicBezTo>
                    <a:pt x="151" y="803"/>
                    <a:pt x="151" y="803"/>
                    <a:pt x="151" y="803"/>
                  </a:cubicBezTo>
                  <a:cubicBezTo>
                    <a:pt x="60" y="847"/>
                    <a:pt x="0" y="941"/>
                    <a:pt x="0" y="1043"/>
                  </a:cubicBezTo>
                  <a:cubicBezTo>
                    <a:pt x="0" y="1419"/>
                    <a:pt x="0" y="1419"/>
                    <a:pt x="0" y="1419"/>
                  </a:cubicBezTo>
                  <a:cubicBezTo>
                    <a:pt x="0" y="1484"/>
                    <a:pt x="53" y="1536"/>
                    <a:pt x="118" y="1536"/>
                  </a:cubicBezTo>
                  <a:close/>
                  <a:moveTo>
                    <a:pt x="1174" y="880"/>
                  </a:moveTo>
                  <a:cubicBezTo>
                    <a:pt x="1230" y="911"/>
                    <a:pt x="1265" y="971"/>
                    <a:pt x="1265" y="1035"/>
                  </a:cubicBezTo>
                  <a:cubicBezTo>
                    <a:pt x="1265" y="1349"/>
                    <a:pt x="1265" y="1349"/>
                    <a:pt x="1265" y="1349"/>
                  </a:cubicBezTo>
                  <a:cubicBezTo>
                    <a:pt x="1265" y="1403"/>
                    <a:pt x="1222" y="1446"/>
                    <a:pt x="1169" y="1446"/>
                  </a:cubicBezTo>
                  <a:cubicBezTo>
                    <a:pt x="362" y="1446"/>
                    <a:pt x="362" y="1446"/>
                    <a:pt x="362" y="1446"/>
                  </a:cubicBezTo>
                  <a:cubicBezTo>
                    <a:pt x="362" y="1265"/>
                    <a:pt x="362" y="1265"/>
                    <a:pt x="362" y="1265"/>
                  </a:cubicBezTo>
                  <a:cubicBezTo>
                    <a:pt x="993" y="1265"/>
                    <a:pt x="993" y="1265"/>
                    <a:pt x="993" y="1265"/>
                  </a:cubicBezTo>
                  <a:cubicBezTo>
                    <a:pt x="1052" y="1265"/>
                    <a:pt x="1100" y="1218"/>
                    <a:pt x="1100" y="1159"/>
                  </a:cubicBezTo>
                  <a:cubicBezTo>
                    <a:pt x="1100" y="1070"/>
                    <a:pt x="1100" y="1070"/>
                    <a:pt x="1100" y="1070"/>
                  </a:cubicBezTo>
                  <a:cubicBezTo>
                    <a:pt x="1100" y="1011"/>
                    <a:pt x="1052" y="963"/>
                    <a:pt x="993" y="963"/>
                  </a:cubicBezTo>
                  <a:cubicBezTo>
                    <a:pt x="904" y="963"/>
                    <a:pt x="904" y="963"/>
                    <a:pt x="904" y="963"/>
                  </a:cubicBezTo>
                  <a:cubicBezTo>
                    <a:pt x="904" y="731"/>
                    <a:pt x="904" y="731"/>
                    <a:pt x="904" y="731"/>
                  </a:cubicBezTo>
                  <a:lnTo>
                    <a:pt x="1174" y="880"/>
                  </a:lnTo>
                  <a:close/>
                  <a:moveTo>
                    <a:pt x="543" y="1175"/>
                  </a:moveTo>
                  <a:cubicBezTo>
                    <a:pt x="543" y="783"/>
                    <a:pt x="543" y="783"/>
                    <a:pt x="543" y="783"/>
                  </a:cubicBezTo>
                  <a:cubicBezTo>
                    <a:pt x="571" y="796"/>
                    <a:pt x="601" y="806"/>
                    <a:pt x="633" y="810"/>
                  </a:cubicBezTo>
                  <a:cubicBezTo>
                    <a:pt x="633" y="1175"/>
                    <a:pt x="633" y="1175"/>
                    <a:pt x="633" y="1175"/>
                  </a:cubicBezTo>
                  <a:lnTo>
                    <a:pt x="543" y="1175"/>
                  </a:lnTo>
                  <a:close/>
                  <a:moveTo>
                    <a:pt x="723" y="1175"/>
                  </a:moveTo>
                  <a:cubicBezTo>
                    <a:pt x="723" y="810"/>
                    <a:pt x="723" y="810"/>
                    <a:pt x="723" y="810"/>
                  </a:cubicBezTo>
                  <a:cubicBezTo>
                    <a:pt x="755" y="806"/>
                    <a:pt x="786" y="796"/>
                    <a:pt x="814" y="783"/>
                  </a:cubicBezTo>
                  <a:cubicBezTo>
                    <a:pt x="814" y="1175"/>
                    <a:pt x="814" y="1175"/>
                    <a:pt x="814" y="1175"/>
                  </a:cubicBezTo>
                  <a:lnTo>
                    <a:pt x="723" y="1175"/>
                  </a:lnTo>
                  <a:close/>
                  <a:moveTo>
                    <a:pt x="904" y="1175"/>
                  </a:moveTo>
                  <a:cubicBezTo>
                    <a:pt x="904" y="1054"/>
                    <a:pt x="904" y="1054"/>
                    <a:pt x="904" y="1054"/>
                  </a:cubicBezTo>
                  <a:cubicBezTo>
                    <a:pt x="993" y="1054"/>
                    <a:pt x="993" y="1054"/>
                    <a:pt x="993" y="1054"/>
                  </a:cubicBezTo>
                  <a:cubicBezTo>
                    <a:pt x="1002" y="1054"/>
                    <a:pt x="1009" y="1061"/>
                    <a:pt x="1009" y="1070"/>
                  </a:cubicBezTo>
                  <a:cubicBezTo>
                    <a:pt x="1009" y="1159"/>
                    <a:pt x="1009" y="1159"/>
                    <a:pt x="1009" y="1159"/>
                  </a:cubicBezTo>
                  <a:cubicBezTo>
                    <a:pt x="1009" y="1168"/>
                    <a:pt x="1002" y="1175"/>
                    <a:pt x="993" y="1175"/>
                  </a:cubicBezTo>
                  <a:lnTo>
                    <a:pt x="904" y="1175"/>
                  </a:lnTo>
                  <a:close/>
                  <a:moveTo>
                    <a:pt x="452" y="317"/>
                  </a:moveTo>
                  <a:cubicBezTo>
                    <a:pt x="452" y="192"/>
                    <a:pt x="554" y="91"/>
                    <a:pt x="678" y="91"/>
                  </a:cubicBezTo>
                  <a:cubicBezTo>
                    <a:pt x="792" y="91"/>
                    <a:pt x="886" y="175"/>
                    <a:pt x="902" y="284"/>
                  </a:cubicBezTo>
                  <a:cubicBezTo>
                    <a:pt x="852" y="280"/>
                    <a:pt x="788" y="267"/>
                    <a:pt x="731" y="233"/>
                  </a:cubicBezTo>
                  <a:cubicBezTo>
                    <a:pt x="704" y="216"/>
                    <a:pt x="704" y="216"/>
                    <a:pt x="704" y="216"/>
                  </a:cubicBezTo>
                  <a:cubicBezTo>
                    <a:pt x="679" y="237"/>
                    <a:pt x="679" y="237"/>
                    <a:pt x="679" y="237"/>
                  </a:cubicBezTo>
                  <a:cubicBezTo>
                    <a:pt x="600" y="303"/>
                    <a:pt x="551" y="340"/>
                    <a:pt x="452" y="346"/>
                  </a:cubicBezTo>
                  <a:lnTo>
                    <a:pt x="452" y="317"/>
                  </a:lnTo>
                  <a:close/>
                  <a:moveTo>
                    <a:pt x="452" y="436"/>
                  </a:moveTo>
                  <a:cubicBezTo>
                    <a:pt x="568" y="431"/>
                    <a:pt x="634" y="390"/>
                    <a:pt x="713" y="326"/>
                  </a:cubicBezTo>
                  <a:cubicBezTo>
                    <a:pt x="781" y="359"/>
                    <a:pt x="851" y="371"/>
                    <a:pt x="904" y="375"/>
                  </a:cubicBezTo>
                  <a:cubicBezTo>
                    <a:pt x="904" y="497"/>
                    <a:pt x="904" y="497"/>
                    <a:pt x="904" y="497"/>
                  </a:cubicBezTo>
                  <a:cubicBezTo>
                    <a:pt x="904" y="622"/>
                    <a:pt x="803" y="723"/>
                    <a:pt x="678" y="723"/>
                  </a:cubicBezTo>
                  <a:cubicBezTo>
                    <a:pt x="554" y="723"/>
                    <a:pt x="452" y="622"/>
                    <a:pt x="452" y="497"/>
                  </a:cubicBezTo>
                  <a:lnTo>
                    <a:pt x="452" y="436"/>
                  </a:lnTo>
                  <a:close/>
                  <a:moveTo>
                    <a:pt x="91" y="1043"/>
                  </a:moveTo>
                  <a:cubicBezTo>
                    <a:pt x="91" y="976"/>
                    <a:pt x="130" y="913"/>
                    <a:pt x="191" y="884"/>
                  </a:cubicBezTo>
                  <a:cubicBezTo>
                    <a:pt x="452" y="758"/>
                    <a:pt x="452" y="758"/>
                    <a:pt x="452" y="758"/>
                  </a:cubicBezTo>
                  <a:cubicBezTo>
                    <a:pt x="452" y="1175"/>
                    <a:pt x="452" y="1175"/>
                    <a:pt x="452" y="1175"/>
                  </a:cubicBezTo>
                  <a:cubicBezTo>
                    <a:pt x="118" y="1175"/>
                    <a:pt x="118" y="1175"/>
                    <a:pt x="118" y="1175"/>
                  </a:cubicBezTo>
                  <a:cubicBezTo>
                    <a:pt x="109" y="1175"/>
                    <a:pt x="100" y="1176"/>
                    <a:pt x="91" y="1178"/>
                  </a:cubicBezTo>
                  <a:lnTo>
                    <a:pt x="91" y="1043"/>
                  </a:lnTo>
                  <a:close/>
                  <a:moveTo>
                    <a:pt x="91" y="1293"/>
                  </a:moveTo>
                  <a:cubicBezTo>
                    <a:pt x="91" y="1278"/>
                    <a:pt x="103" y="1265"/>
                    <a:pt x="118" y="1265"/>
                  </a:cubicBezTo>
                  <a:cubicBezTo>
                    <a:pt x="271" y="1265"/>
                    <a:pt x="271" y="1265"/>
                    <a:pt x="271" y="1265"/>
                  </a:cubicBezTo>
                  <a:cubicBezTo>
                    <a:pt x="271" y="1446"/>
                    <a:pt x="271" y="1446"/>
                    <a:pt x="271" y="1446"/>
                  </a:cubicBezTo>
                  <a:cubicBezTo>
                    <a:pt x="118" y="1446"/>
                    <a:pt x="118" y="1446"/>
                    <a:pt x="118" y="1446"/>
                  </a:cubicBezTo>
                  <a:cubicBezTo>
                    <a:pt x="103" y="1446"/>
                    <a:pt x="91" y="1434"/>
                    <a:pt x="91" y="1419"/>
                  </a:cubicBezTo>
                  <a:lnTo>
                    <a:pt x="91" y="1293"/>
                  </a:lnTo>
                  <a:close/>
                  <a:moveTo>
                    <a:pt x="362" y="1085"/>
                  </a:moveTo>
                  <a:cubicBezTo>
                    <a:pt x="211" y="1085"/>
                    <a:pt x="211" y="1085"/>
                    <a:pt x="211" y="1085"/>
                  </a:cubicBezTo>
                  <a:cubicBezTo>
                    <a:pt x="211" y="994"/>
                    <a:pt x="211" y="994"/>
                    <a:pt x="211" y="994"/>
                  </a:cubicBezTo>
                  <a:cubicBezTo>
                    <a:pt x="362" y="994"/>
                    <a:pt x="362" y="994"/>
                    <a:pt x="362" y="994"/>
                  </a:cubicBezTo>
                  <a:lnTo>
                    <a:pt x="362" y="108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5"/>
            <p:cNvSpPr>
              <a:spLocks noEditPoints="1"/>
            </p:cNvSpPr>
            <p:nvPr/>
          </p:nvSpPr>
          <p:spPr bwMode="auto">
            <a:xfrm>
              <a:off x="13026750" y="3519593"/>
              <a:ext cx="625875" cy="768328"/>
            </a:xfrm>
            <a:custGeom>
              <a:avLst/>
              <a:gdLst>
                <a:gd name="T0" fmla="*/ 0 w 1251"/>
                <a:gd name="T1" fmla="*/ 938 h 1536"/>
                <a:gd name="T2" fmla="*/ 171 w 1251"/>
                <a:gd name="T3" fmla="*/ 1310 h 1536"/>
                <a:gd name="T4" fmla="*/ 365 w 1251"/>
                <a:gd name="T5" fmla="*/ 1536 h 1536"/>
                <a:gd name="T6" fmla="*/ 455 w 1251"/>
                <a:gd name="T7" fmla="*/ 1431 h 1536"/>
                <a:gd name="T8" fmla="*/ 592 w 1251"/>
                <a:gd name="T9" fmla="*/ 1433 h 1536"/>
                <a:gd name="T10" fmla="*/ 496 w 1251"/>
                <a:gd name="T11" fmla="*/ 1342 h 1536"/>
                <a:gd name="T12" fmla="*/ 227 w 1251"/>
                <a:gd name="T13" fmla="*/ 1238 h 1536"/>
                <a:gd name="T14" fmla="*/ 91 w 1251"/>
                <a:gd name="T15" fmla="*/ 928 h 1536"/>
                <a:gd name="T16" fmla="*/ 864 w 1251"/>
                <a:gd name="T17" fmla="*/ 1023 h 1536"/>
                <a:gd name="T18" fmla="*/ 988 w 1251"/>
                <a:gd name="T19" fmla="*/ 1004 h 1536"/>
                <a:gd name="T20" fmla="*/ 1080 w 1251"/>
                <a:gd name="T21" fmla="*/ 1005 h 1536"/>
                <a:gd name="T22" fmla="*/ 1145 w 1251"/>
                <a:gd name="T23" fmla="*/ 1526 h 1536"/>
                <a:gd name="T24" fmla="*/ 1088 w 1251"/>
                <a:gd name="T25" fmla="*/ 819 h 1536"/>
                <a:gd name="T26" fmla="*/ 1183 w 1251"/>
                <a:gd name="T27" fmla="*/ 455 h 1536"/>
                <a:gd name="T28" fmla="*/ 1225 w 1251"/>
                <a:gd name="T29" fmla="*/ 282 h 1536"/>
                <a:gd name="T30" fmla="*/ 1006 w 1251"/>
                <a:gd name="T31" fmla="*/ 0 h 1536"/>
                <a:gd name="T32" fmla="*/ 436 w 1251"/>
                <a:gd name="T33" fmla="*/ 178 h 1536"/>
                <a:gd name="T34" fmla="*/ 348 w 1251"/>
                <a:gd name="T35" fmla="*/ 342 h 1536"/>
                <a:gd name="T36" fmla="*/ 270 w 1251"/>
                <a:gd name="T37" fmla="*/ 508 h 1536"/>
                <a:gd name="T38" fmla="*/ 1 w 1251"/>
                <a:gd name="T39" fmla="*/ 926 h 1536"/>
                <a:gd name="T40" fmla="*/ 592 w 1251"/>
                <a:gd name="T41" fmla="*/ 538 h 1536"/>
                <a:gd name="T42" fmla="*/ 545 w 1251"/>
                <a:gd name="T43" fmla="*/ 448 h 1536"/>
                <a:gd name="T44" fmla="*/ 486 w 1251"/>
                <a:gd name="T45" fmla="*/ 254 h 1536"/>
                <a:gd name="T46" fmla="*/ 1006 w 1251"/>
                <a:gd name="T47" fmla="*/ 91 h 1536"/>
                <a:gd name="T48" fmla="*/ 1137 w 1251"/>
                <a:gd name="T49" fmla="*/ 259 h 1536"/>
                <a:gd name="T50" fmla="*/ 976 w 1251"/>
                <a:gd name="T51" fmla="*/ 880 h 1536"/>
                <a:gd name="T52" fmla="*/ 347 w 1251"/>
                <a:gd name="T53" fmla="*/ 808 h 1536"/>
                <a:gd name="T54" fmla="*/ 875 w 1251"/>
                <a:gd name="T55" fmla="*/ 795 h 1536"/>
                <a:gd name="T56" fmla="*/ 903 w 1251"/>
                <a:gd name="T57" fmla="*/ 284 h 1536"/>
                <a:gd name="T58" fmla="*/ 314 w 1251"/>
                <a:gd name="T59" fmla="*/ 587 h 1536"/>
                <a:gd name="T60" fmla="*/ 212 w 1251"/>
                <a:gd name="T61" fmla="*/ 658 h 1536"/>
                <a:gd name="T62" fmla="*/ 256 w 1251"/>
                <a:gd name="T63" fmla="*/ 786 h 1536"/>
                <a:gd name="T64" fmla="*/ 212 w 1251"/>
                <a:gd name="T65" fmla="*/ 658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51" h="1536">
                  <a:moveTo>
                    <a:pt x="1" y="926"/>
                  </a:moveTo>
                  <a:cubicBezTo>
                    <a:pt x="0" y="930"/>
                    <a:pt x="0" y="934"/>
                    <a:pt x="0" y="938"/>
                  </a:cubicBezTo>
                  <a:cubicBezTo>
                    <a:pt x="0" y="1078"/>
                    <a:pt x="61" y="1213"/>
                    <a:pt x="167" y="1306"/>
                  </a:cubicBezTo>
                  <a:cubicBezTo>
                    <a:pt x="171" y="1310"/>
                    <a:pt x="171" y="1310"/>
                    <a:pt x="171" y="1310"/>
                  </a:cubicBezTo>
                  <a:cubicBezTo>
                    <a:pt x="227" y="1359"/>
                    <a:pt x="294" y="1395"/>
                    <a:pt x="365" y="1415"/>
                  </a:cubicBezTo>
                  <a:cubicBezTo>
                    <a:pt x="365" y="1536"/>
                    <a:pt x="365" y="1536"/>
                    <a:pt x="365" y="1536"/>
                  </a:cubicBezTo>
                  <a:cubicBezTo>
                    <a:pt x="455" y="1536"/>
                    <a:pt x="455" y="1536"/>
                    <a:pt x="455" y="1536"/>
                  </a:cubicBezTo>
                  <a:cubicBezTo>
                    <a:pt x="455" y="1431"/>
                    <a:pt x="455" y="1431"/>
                    <a:pt x="455" y="1431"/>
                  </a:cubicBezTo>
                  <a:cubicBezTo>
                    <a:pt x="469" y="1432"/>
                    <a:pt x="482" y="1433"/>
                    <a:pt x="496" y="1433"/>
                  </a:cubicBezTo>
                  <a:cubicBezTo>
                    <a:pt x="592" y="1433"/>
                    <a:pt x="592" y="1433"/>
                    <a:pt x="592" y="1433"/>
                  </a:cubicBezTo>
                  <a:cubicBezTo>
                    <a:pt x="592" y="1342"/>
                    <a:pt x="592" y="1342"/>
                    <a:pt x="592" y="1342"/>
                  </a:cubicBezTo>
                  <a:cubicBezTo>
                    <a:pt x="496" y="1342"/>
                    <a:pt x="496" y="1342"/>
                    <a:pt x="496" y="1342"/>
                  </a:cubicBezTo>
                  <a:cubicBezTo>
                    <a:pt x="398" y="1342"/>
                    <a:pt x="304" y="1306"/>
                    <a:pt x="231" y="1242"/>
                  </a:cubicBezTo>
                  <a:cubicBezTo>
                    <a:pt x="227" y="1238"/>
                    <a:pt x="227" y="1238"/>
                    <a:pt x="227" y="1238"/>
                  </a:cubicBezTo>
                  <a:cubicBezTo>
                    <a:pt x="141" y="1162"/>
                    <a:pt x="91" y="1052"/>
                    <a:pt x="91" y="938"/>
                  </a:cubicBezTo>
                  <a:cubicBezTo>
                    <a:pt x="91" y="934"/>
                    <a:pt x="91" y="931"/>
                    <a:pt x="91" y="928"/>
                  </a:cubicBezTo>
                  <a:cubicBezTo>
                    <a:pt x="92" y="899"/>
                    <a:pt x="96" y="871"/>
                    <a:pt x="103" y="843"/>
                  </a:cubicBezTo>
                  <a:cubicBezTo>
                    <a:pt x="864" y="1023"/>
                    <a:pt x="864" y="1023"/>
                    <a:pt x="864" y="1023"/>
                  </a:cubicBezTo>
                  <a:cubicBezTo>
                    <a:pt x="877" y="1026"/>
                    <a:pt x="890" y="1028"/>
                    <a:pt x="903" y="1028"/>
                  </a:cubicBezTo>
                  <a:cubicBezTo>
                    <a:pt x="933" y="1028"/>
                    <a:pt x="962" y="1020"/>
                    <a:pt x="988" y="1004"/>
                  </a:cubicBezTo>
                  <a:cubicBezTo>
                    <a:pt x="1014" y="989"/>
                    <a:pt x="1034" y="968"/>
                    <a:pt x="1048" y="942"/>
                  </a:cubicBezTo>
                  <a:cubicBezTo>
                    <a:pt x="1080" y="1005"/>
                    <a:pt x="1080" y="1005"/>
                    <a:pt x="1080" y="1005"/>
                  </a:cubicBezTo>
                  <a:cubicBezTo>
                    <a:pt x="1156" y="1156"/>
                    <a:pt x="1151" y="1334"/>
                    <a:pt x="1067" y="1480"/>
                  </a:cubicBezTo>
                  <a:cubicBezTo>
                    <a:pt x="1145" y="1526"/>
                    <a:pt x="1145" y="1526"/>
                    <a:pt x="1145" y="1526"/>
                  </a:cubicBezTo>
                  <a:cubicBezTo>
                    <a:pt x="1245" y="1353"/>
                    <a:pt x="1251" y="1143"/>
                    <a:pt x="1161" y="965"/>
                  </a:cubicBezTo>
                  <a:cubicBezTo>
                    <a:pt x="1088" y="819"/>
                    <a:pt x="1088" y="819"/>
                    <a:pt x="1088" y="819"/>
                  </a:cubicBezTo>
                  <a:cubicBezTo>
                    <a:pt x="1123" y="680"/>
                    <a:pt x="1123" y="680"/>
                    <a:pt x="1123" y="680"/>
                  </a:cubicBezTo>
                  <a:cubicBezTo>
                    <a:pt x="1183" y="455"/>
                    <a:pt x="1183" y="455"/>
                    <a:pt x="1183" y="455"/>
                  </a:cubicBezTo>
                  <a:cubicBezTo>
                    <a:pt x="1181" y="454"/>
                    <a:pt x="1181" y="454"/>
                    <a:pt x="1181" y="454"/>
                  </a:cubicBezTo>
                  <a:cubicBezTo>
                    <a:pt x="1225" y="282"/>
                    <a:pt x="1225" y="282"/>
                    <a:pt x="1225" y="282"/>
                  </a:cubicBezTo>
                  <a:cubicBezTo>
                    <a:pt x="1242" y="214"/>
                    <a:pt x="1227" y="143"/>
                    <a:pt x="1184" y="87"/>
                  </a:cubicBezTo>
                  <a:cubicBezTo>
                    <a:pt x="1141" y="32"/>
                    <a:pt x="1077" y="0"/>
                    <a:pt x="1006" y="0"/>
                  </a:cubicBezTo>
                  <a:cubicBezTo>
                    <a:pt x="711" y="0"/>
                    <a:pt x="711" y="0"/>
                    <a:pt x="711" y="0"/>
                  </a:cubicBezTo>
                  <a:cubicBezTo>
                    <a:pt x="436" y="178"/>
                    <a:pt x="436" y="178"/>
                    <a:pt x="436" y="178"/>
                  </a:cubicBezTo>
                  <a:cubicBezTo>
                    <a:pt x="436" y="178"/>
                    <a:pt x="436" y="178"/>
                    <a:pt x="436" y="178"/>
                  </a:cubicBezTo>
                  <a:cubicBezTo>
                    <a:pt x="381" y="215"/>
                    <a:pt x="348" y="276"/>
                    <a:pt x="348" y="342"/>
                  </a:cubicBezTo>
                  <a:cubicBezTo>
                    <a:pt x="348" y="387"/>
                    <a:pt x="364" y="429"/>
                    <a:pt x="389" y="462"/>
                  </a:cubicBezTo>
                  <a:cubicBezTo>
                    <a:pt x="348" y="472"/>
                    <a:pt x="308" y="488"/>
                    <a:pt x="270" y="508"/>
                  </a:cubicBezTo>
                  <a:cubicBezTo>
                    <a:pt x="255" y="516"/>
                    <a:pt x="255" y="516"/>
                    <a:pt x="255" y="516"/>
                  </a:cubicBezTo>
                  <a:cubicBezTo>
                    <a:pt x="102" y="598"/>
                    <a:pt x="4" y="755"/>
                    <a:pt x="1" y="926"/>
                  </a:cubicBezTo>
                  <a:close/>
                  <a:moveTo>
                    <a:pt x="510" y="538"/>
                  </a:moveTo>
                  <a:cubicBezTo>
                    <a:pt x="592" y="538"/>
                    <a:pt x="592" y="538"/>
                    <a:pt x="592" y="538"/>
                  </a:cubicBezTo>
                  <a:cubicBezTo>
                    <a:pt x="592" y="448"/>
                    <a:pt x="592" y="448"/>
                    <a:pt x="592" y="448"/>
                  </a:cubicBezTo>
                  <a:cubicBezTo>
                    <a:pt x="545" y="448"/>
                    <a:pt x="545" y="448"/>
                    <a:pt x="545" y="448"/>
                  </a:cubicBezTo>
                  <a:cubicBezTo>
                    <a:pt x="486" y="448"/>
                    <a:pt x="439" y="400"/>
                    <a:pt x="439" y="342"/>
                  </a:cubicBezTo>
                  <a:cubicBezTo>
                    <a:pt x="439" y="306"/>
                    <a:pt x="456" y="274"/>
                    <a:pt x="486" y="254"/>
                  </a:cubicBezTo>
                  <a:cubicBezTo>
                    <a:pt x="738" y="91"/>
                    <a:pt x="738" y="91"/>
                    <a:pt x="738" y="91"/>
                  </a:cubicBezTo>
                  <a:cubicBezTo>
                    <a:pt x="1006" y="91"/>
                    <a:pt x="1006" y="91"/>
                    <a:pt x="1006" y="91"/>
                  </a:cubicBezTo>
                  <a:cubicBezTo>
                    <a:pt x="1048" y="91"/>
                    <a:pt x="1087" y="110"/>
                    <a:pt x="1113" y="143"/>
                  </a:cubicBezTo>
                  <a:cubicBezTo>
                    <a:pt x="1139" y="176"/>
                    <a:pt x="1147" y="218"/>
                    <a:pt x="1137" y="259"/>
                  </a:cubicBezTo>
                  <a:cubicBezTo>
                    <a:pt x="1035" y="657"/>
                    <a:pt x="1035" y="657"/>
                    <a:pt x="1035" y="657"/>
                  </a:cubicBezTo>
                  <a:cubicBezTo>
                    <a:pt x="976" y="880"/>
                    <a:pt x="976" y="880"/>
                    <a:pt x="976" y="880"/>
                  </a:cubicBezTo>
                  <a:cubicBezTo>
                    <a:pt x="966" y="921"/>
                    <a:pt x="926" y="945"/>
                    <a:pt x="885" y="935"/>
                  </a:cubicBezTo>
                  <a:cubicBezTo>
                    <a:pt x="347" y="808"/>
                    <a:pt x="347" y="808"/>
                    <a:pt x="347" y="808"/>
                  </a:cubicBezTo>
                  <a:cubicBezTo>
                    <a:pt x="407" y="699"/>
                    <a:pt x="407" y="699"/>
                    <a:pt x="407" y="699"/>
                  </a:cubicBezTo>
                  <a:cubicBezTo>
                    <a:pt x="875" y="795"/>
                    <a:pt x="875" y="795"/>
                    <a:pt x="875" y="795"/>
                  </a:cubicBezTo>
                  <a:cubicBezTo>
                    <a:pt x="991" y="305"/>
                    <a:pt x="991" y="305"/>
                    <a:pt x="991" y="305"/>
                  </a:cubicBezTo>
                  <a:cubicBezTo>
                    <a:pt x="903" y="284"/>
                    <a:pt x="903" y="284"/>
                    <a:pt x="903" y="284"/>
                  </a:cubicBezTo>
                  <a:cubicBezTo>
                    <a:pt x="807" y="688"/>
                    <a:pt x="807" y="688"/>
                    <a:pt x="807" y="688"/>
                  </a:cubicBezTo>
                  <a:cubicBezTo>
                    <a:pt x="314" y="587"/>
                    <a:pt x="314" y="587"/>
                    <a:pt x="314" y="587"/>
                  </a:cubicBezTo>
                  <a:cubicBezTo>
                    <a:pt x="374" y="555"/>
                    <a:pt x="442" y="538"/>
                    <a:pt x="510" y="538"/>
                  </a:cubicBezTo>
                  <a:close/>
                  <a:moveTo>
                    <a:pt x="212" y="658"/>
                  </a:moveTo>
                  <a:cubicBezTo>
                    <a:pt x="314" y="679"/>
                    <a:pt x="314" y="679"/>
                    <a:pt x="314" y="679"/>
                  </a:cubicBezTo>
                  <a:cubicBezTo>
                    <a:pt x="256" y="786"/>
                    <a:pt x="256" y="786"/>
                    <a:pt x="256" y="786"/>
                  </a:cubicBezTo>
                  <a:cubicBezTo>
                    <a:pt x="136" y="758"/>
                    <a:pt x="136" y="758"/>
                    <a:pt x="136" y="758"/>
                  </a:cubicBezTo>
                  <a:cubicBezTo>
                    <a:pt x="156" y="721"/>
                    <a:pt x="181" y="688"/>
                    <a:pt x="212" y="658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4"/>
            <p:cNvSpPr>
              <a:spLocks noEditPoints="1"/>
            </p:cNvSpPr>
            <p:nvPr/>
          </p:nvSpPr>
          <p:spPr bwMode="auto">
            <a:xfrm>
              <a:off x="15244607" y="3519593"/>
              <a:ext cx="677954" cy="768328"/>
            </a:xfrm>
            <a:custGeom>
              <a:avLst/>
              <a:gdLst>
                <a:gd name="T0" fmla="*/ 937 w 1355"/>
                <a:gd name="T1" fmla="*/ 1446 h 1536"/>
                <a:gd name="T2" fmla="*/ 1355 w 1355"/>
                <a:gd name="T3" fmla="*/ 91 h 1536"/>
                <a:gd name="T4" fmla="*/ 687 w 1355"/>
                <a:gd name="T5" fmla="*/ 0 h 1536"/>
                <a:gd name="T6" fmla="*/ 0 w 1355"/>
                <a:gd name="T7" fmla="*/ 91 h 1536"/>
                <a:gd name="T8" fmla="*/ 421 w 1355"/>
                <a:gd name="T9" fmla="*/ 1446 h 1536"/>
                <a:gd name="T10" fmla="*/ 949 w 1355"/>
                <a:gd name="T11" fmla="*/ 1299 h 1536"/>
                <a:gd name="T12" fmla="*/ 1027 w 1355"/>
                <a:gd name="T13" fmla="*/ 793 h 1536"/>
                <a:gd name="T14" fmla="*/ 949 w 1355"/>
                <a:gd name="T15" fmla="*/ 1299 h 1536"/>
                <a:gd name="T16" fmla="*/ 823 w 1355"/>
                <a:gd name="T17" fmla="*/ 497 h 1536"/>
                <a:gd name="T18" fmla="*/ 551 w 1355"/>
                <a:gd name="T19" fmla="*/ 497 h 1536"/>
                <a:gd name="T20" fmla="*/ 823 w 1355"/>
                <a:gd name="T21" fmla="*/ 467 h 1536"/>
                <a:gd name="T22" fmla="*/ 687 w 1355"/>
                <a:gd name="T23" fmla="*/ 271 h 1536"/>
                <a:gd name="T24" fmla="*/ 555 w 1355"/>
                <a:gd name="T25" fmla="*/ 377 h 1536"/>
                <a:gd name="T26" fmla="*/ 866 w 1355"/>
                <a:gd name="T27" fmla="*/ 635 h 1536"/>
                <a:gd name="T28" fmla="*/ 804 w 1355"/>
                <a:gd name="T29" fmla="*/ 932 h 1536"/>
                <a:gd name="T30" fmla="*/ 333 w 1355"/>
                <a:gd name="T31" fmla="*/ 686 h 1536"/>
                <a:gd name="T32" fmla="*/ 687 w 1355"/>
                <a:gd name="T33" fmla="*/ 723 h 1536"/>
                <a:gd name="T34" fmla="*/ 1020 w 1355"/>
                <a:gd name="T35" fmla="*/ 1356 h 1536"/>
                <a:gd name="T36" fmla="*/ 1265 w 1355"/>
                <a:gd name="T37" fmla="*/ 1175 h 1536"/>
                <a:gd name="T38" fmla="*/ 1265 w 1355"/>
                <a:gd name="T39" fmla="*/ 1085 h 1536"/>
                <a:gd name="T40" fmla="*/ 1141 w 1355"/>
                <a:gd name="T41" fmla="*/ 490 h 1536"/>
                <a:gd name="T42" fmla="*/ 1265 w 1355"/>
                <a:gd name="T43" fmla="*/ 452 h 1536"/>
                <a:gd name="T44" fmla="*/ 1265 w 1355"/>
                <a:gd name="T45" fmla="*/ 181 h 1536"/>
                <a:gd name="T46" fmla="*/ 1132 w 1355"/>
                <a:gd name="T47" fmla="*/ 362 h 1536"/>
                <a:gd name="T48" fmla="*/ 1265 w 1355"/>
                <a:gd name="T49" fmla="*/ 181 h 1536"/>
                <a:gd name="T50" fmla="*/ 687 w 1355"/>
                <a:gd name="T51" fmla="*/ 91 h 1536"/>
                <a:gd name="T52" fmla="*/ 1051 w 1355"/>
                <a:gd name="T53" fmla="*/ 483 h 1536"/>
                <a:gd name="T54" fmla="*/ 906 w 1355"/>
                <a:gd name="T55" fmla="*/ 551 h 1536"/>
                <a:gd name="T56" fmla="*/ 913 w 1355"/>
                <a:gd name="T57" fmla="*/ 407 h 1536"/>
                <a:gd name="T58" fmla="*/ 461 w 1355"/>
                <a:gd name="T59" fmla="*/ 407 h 1536"/>
                <a:gd name="T60" fmla="*/ 469 w 1355"/>
                <a:gd name="T61" fmla="*/ 556 h 1536"/>
                <a:gd name="T62" fmla="*/ 323 w 1355"/>
                <a:gd name="T63" fmla="*/ 474 h 1536"/>
                <a:gd name="T64" fmla="*/ 90 w 1355"/>
                <a:gd name="T65" fmla="*/ 181 h 1536"/>
                <a:gd name="T66" fmla="*/ 241 w 1355"/>
                <a:gd name="T67" fmla="*/ 362 h 1536"/>
                <a:gd name="T68" fmla="*/ 90 w 1355"/>
                <a:gd name="T69" fmla="*/ 181 h 1536"/>
                <a:gd name="T70" fmla="*/ 232 w 1355"/>
                <a:gd name="T71" fmla="*/ 452 h 1536"/>
                <a:gd name="T72" fmla="*/ 263 w 1355"/>
                <a:gd name="T73" fmla="*/ 1085 h 1536"/>
                <a:gd name="T74" fmla="*/ 90 w 1355"/>
                <a:gd name="T75" fmla="*/ 452 h 1536"/>
                <a:gd name="T76" fmla="*/ 90 w 1355"/>
                <a:gd name="T77" fmla="*/ 1175 h 1536"/>
                <a:gd name="T78" fmla="*/ 337 w 1355"/>
                <a:gd name="T79" fmla="*/ 1356 h 1536"/>
                <a:gd name="T80" fmla="*/ 339 w 1355"/>
                <a:gd name="T81" fmla="*/ 800 h 1536"/>
                <a:gd name="T82" fmla="*/ 634 w 1355"/>
                <a:gd name="T83" fmla="*/ 1148 h 1536"/>
                <a:gd name="T84" fmla="*/ 339 w 1355"/>
                <a:gd name="T85" fmla="*/ 800 h 1536"/>
                <a:gd name="T86" fmla="*/ 887 w 1355"/>
                <a:gd name="T87" fmla="*/ 1369 h 1536"/>
                <a:gd name="T88" fmla="*/ 356 w 1355"/>
                <a:gd name="T89" fmla="*/ 1139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55" h="1536">
                  <a:moveTo>
                    <a:pt x="679" y="1536"/>
                  </a:moveTo>
                  <a:cubicBezTo>
                    <a:pt x="773" y="1536"/>
                    <a:pt x="863" y="1505"/>
                    <a:pt x="937" y="1446"/>
                  </a:cubicBezTo>
                  <a:cubicBezTo>
                    <a:pt x="1355" y="1446"/>
                    <a:pt x="1355" y="1446"/>
                    <a:pt x="1355" y="1446"/>
                  </a:cubicBezTo>
                  <a:cubicBezTo>
                    <a:pt x="1355" y="91"/>
                    <a:pt x="1355" y="91"/>
                    <a:pt x="1355" y="91"/>
                  </a:cubicBezTo>
                  <a:cubicBezTo>
                    <a:pt x="959" y="91"/>
                    <a:pt x="959" y="91"/>
                    <a:pt x="959" y="91"/>
                  </a:cubicBezTo>
                  <a:cubicBezTo>
                    <a:pt x="881" y="33"/>
                    <a:pt x="785" y="0"/>
                    <a:pt x="687" y="0"/>
                  </a:cubicBezTo>
                  <a:cubicBezTo>
                    <a:pt x="587" y="0"/>
                    <a:pt x="493" y="32"/>
                    <a:pt x="415" y="9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1446"/>
                    <a:pt x="0" y="1446"/>
                    <a:pt x="0" y="1446"/>
                  </a:cubicBezTo>
                  <a:cubicBezTo>
                    <a:pt x="421" y="1446"/>
                    <a:pt x="421" y="1446"/>
                    <a:pt x="421" y="1446"/>
                  </a:cubicBezTo>
                  <a:cubicBezTo>
                    <a:pt x="491" y="1503"/>
                    <a:pt x="581" y="1536"/>
                    <a:pt x="679" y="1536"/>
                  </a:cubicBezTo>
                  <a:close/>
                  <a:moveTo>
                    <a:pt x="949" y="1299"/>
                  </a:moveTo>
                  <a:cubicBezTo>
                    <a:pt x="718" y="1188"/>
                    <a:pt x="718" y="1188"/>
                    <a:pt x="718" y="1188"/>
                  </a:cubicBezTo>
                  <a:cubicBezTo>
                    <a:pt x="1027" y="793"/>
                    <a:pt x="1027" y="793"/>
                    <a:pt x="1027" y="793"/>
                  </a:cubicBezTo>
                  <a:cubicBezTo>
                    <a:pt x="1001" y="1147"/>
                    <a:pt x="1001" y="1147"/>
                    <a:pt x="1001" y="1147"/>
                  </a:cubicBezTo>
                  <a:cubicBezTo>
                    <a:pt x="996" y="1203"/>
                    <a:pt x="978" y="1255"/>
                    <a:pt x="949" y="1299"/>
                  </a:cubicBezTo>
                  <a:close/>
                  <a:moveTo>
                    <a:pt x="823" y="467"/>
                  </a:moveTo>
                  <a:cubicBezTo>
                    <a:pt x="823" y="497"/>
                    <a:pt x="823" y="497"/>
                    <a:pt x="823" y="497"/>
                  </a:cubicBezTo>
                  <a:cubicBezTo>
                    <a:pt x="823" y="572"/>
                    <a:pt x="762" y="633"/>
                    <a:pt x="687" y="633"/>
                  </a:cubicBezTo>
                  <a:cubicBezTo>
                    <a:pt x="612" y="633"/>
                    <a:pt x="551" y="572"/>
                    <a:pt x="551" y="497"/>
                  </a:cubicBezTo>
                  <a:cubicBezTo>
                    <a:pt x="551" y="467"/>
                    <a:pt x="551" y="467"/>
                    <a:pt x="551" y="467"/>
                  </a:cubicBezTo>
                  <a:lnTo>
                    <a:pt x="823" y="467"/>
                  </a:lnTo>
                  <a:close/>
                  <a:moveTo>
                    <a:pt x="555" y="377"/>
                  </a:moveTo>
                  <a:cubicBezTo>
                    <a:pt x="569" y="317"/>
                    <a:pt x="623" y="271"/>
                    <a:pt x="687" y="271"/>
                  </a:cubicBezTo>
                  <a:cubicBezTo>
                    <a:pt x="751" y="271"/>
                    <a:pt x="805" y="317"/>
                    <a:pt x="819" y="377"/>
                  </a:cubicBezTo>
                  <a:lnTo>
                    <a:pt x="555" y="377"/>
                  </a:lnTo>
                  <a:close/>
                  <a:moveTo>
                    <a:pt x="687" y="723"/>
                  </a:moveTo>
                  <a:cubicBezTo>
                    <a:pt x="760" y="723"/>
                    <a:pt x="824" y="689"/>
                    <a:pt x="866" y="635"/>
                  </a:cubicBezTo>
                  <a:cubicBezTo>
                    <a:pt x="1013" y="665"/>
                    <a:pt x="1013" y="665"/>
                    <a:pt x="1013" y="665"/>
                  </a:cubicBezTo>
                  <a:cubicBezTo>
                    <a:pt x="804" y="932"/>
                    <a:pt x="804" y="932"/>
                    <a:pt x="804" y="932"/>
                  </a:cubicBezTo>
                  <a:cubicBezTo>
                    <a:pt x="334" y="697"/>
                    <a:pt x="334" y="697"/>
                    <a:pt x="334" y="697"/>
                  </a:cubicBezTo>
                  <a:cubicBezTo>
                    <a:pt x="333" y="686"/>
                    <a:pt x="333" y="686"/>
                    <a:pt x="333" y="686"/>
                  </a:cubicBezTo>
                  <a:cubicBezTo>
                    <a:pt x="511" y="639"/>
                    <a:pt x="511" y="639"/>
                    <a:pt x="511" y="639"/>
                  </a:cubicBezTo>
                  <a:cubicBezTo>
                    <a:pt x="552" y="690"/>
                    <a:pt x="616" y="723"/>
                    <a:pt x="687" y="723"/>
                  </a:cubicBezTo>
                  <a:close/>
                  <a:moveTo>
                    <a:pt x="1265" y="1356"/>
                  </a:moveTo>
                  <a:cubicBezTo>
                    <a:pt x="1020" y="1356"/>
                    <a:pt x="1020" y="1356"/>
                    <a:pt x="1020" y="1356"/>
                  </a:cubicBezTo>
                  <a:cubicBezTo>
                    <a:pt x="1057" y="1302"/>
                    <a:pt x="1080" y="1240"/>
                    <a:pt x="1089" y="1175"/>
                  </a:cubicBezTo>
                  <a:cubicBezTo>
                    <a:pt x="1265" y="1175"/>
                    <a:pt x="1265" y="1175"/>
                    <a:pt x="1265" y="1175"/>
                  </a:cubicBezTo>
                  <a:lnTo>
                    <a:pt x="1265" y="1356"/>
                  </a:lnTo>
                  <a:close/>
                  <a:moveTo>
                    <a:pt x="1265" y="1085"/>
                  </a:moveTo>
                  <a:cubicBezTo>
                    <a:pt x="1096" y="1085"/>
                    <a:pt x="1096" y="1085"/>
                    <a:pt x="1096" y="1085"/>
                  </a:cubicBezTo>
                  <a:cubicBezTo>
                    <a:pt x="1141" y="490"/>
                    <a:pt x="1141" y="490"/>
                    <a:pt x="1141" y="490"/>
                  </a:cubicBezTo>
                  <a:cubicBezTo>
                    <a:pt x="1142" y="477"/>
                    <a:pt x="1142" y="465"/>
                    <a:pt x="1142" y="452"/>
                  </a:cubicBezTo>
                  <a:cubicBezTo>
                    <a:pt x="1265" y="452"/>
                    <a:pt x="1265" y="452"/>
                    <a:pt x="1265" y="452"/>
                  </a:cubicBezTo>
                  <a:lnTo>
                    <a:pt x="1265" y="1085"/>
                  </a:lnTo>
                  <a:close/>
                  <a:moveTo>
                    <a:pt x="1265" y="181"/>
                  </a:moveTo>
                  <a:cubicBezTo>
                    <a:pt x="1265" y="362"/>
                    <a:pt x="1265" y="362"/>
                    <a:pt x="1265" y="362"/>
                  </a:cubicBezTo>
                  <a:cubicBezTo>
                    <a:pt x="1132" y="362"/>
                    <a:pt x="1132" y="362"/>
                    <a:pt x="1132" y="362"/>
                  </a:cubicBezTo>
                  <a:cubicBezTo>
                    <a:pt x="1119" y="297"/>
                    <a:pt x="1091" y="235"/>
                    <a:pt x="1050" y="181"/>
                  </a:cubicBezTo>
                  <a:lnTo>
                    <a:pt x="1265" y="181"/>
                  </a:lnTo>
                  <a:close/>
                  <a:moveTo>
                    <a:pt x="423" y="204"/>
                  </a:moveTo>
                  <a:cubicBezTo>
                    <a:pt x="492" y="131"/>
                    <a:pt x="586" y="91"/>
                    <a:pt x="687" y="91"/>
                  </a:cubicBezTo>
                  <a:cubicBezTo>
                    <a:pt x="790" y="91"/>
                    <a:pt x="885" y="132"/>
                    <a:pt x="955" y="208"/>
                  </a:cubicBezTo>
                  <a:cubicBezTo>
                    <a:pt x="1024" y="283"/>
                    <a:pt x="1059" y="381"/>
                    <a:pt x="1051" y="483"/>
                  </a:cubicBezTo>
                  <a:cubicBezTo>
                    <a:pt x="1044" y="579"/>
                    <a:pt x="1044" y="579"/>
                    <a:pt x="1044" y="579"/>
                  </a:cubicBezTo>
                  <a:cubicBezTo>
                    <a:pt x="906" y="551"/>
                    <a:pt x="906" y="551"/>
                    <a:pt x="906" y="551"/>
                  </a:cubicBezTo>
                  <a:cubicBezTo>
                    <a:pt x="911" y="534"/>
                    <a:pt x="913" y="516"/>
                    <a:pt x="913" y="497"/>
                  </a:cubicBezTo>
                  <a:cubicBezTo>
                    <a:pt x="913" y="407"/>
                    <a:pt x="913" y="407"/>
                    <a:pt x="913" y="407"/>
                  </a:cubicBezTo>
                  <a:cubicBezTo>
                    <a:pt x="913" y="282"/>
                    <a:pt x="812" y="181"/>
                    <a:pt x="687" y="181"/>
                  </a:cubicBezTo>
                  <a:cubicBezTo>
                    <a:pt x="562" y="181"/>
                    <a:pt x="461" y="282"/>
                    <a:pt x="461" y="407"/>
                  </a:cubicBezTo>
                  <a:cubicBezTo>
                    <a:pt x="461" y="497"/>
                    <a:pt x="461" y="497"/>
                    <a:pt x="461" y="497"/>
                  </a:cubicBezTo>
                  <a:cubicBezTo>
                    <a:pt x="461" y="518"/>
                    <a:pt x="464" y="538"/>
                    <a:pt x="469" y="556"/>
                  </a:cubicBezTo>
                  <a:cubicBezTo>
                    <a:pt x="329" y="594"/>
                    <a:pt x="329" y="594"/>
                    <a:pt x="329" y="594"/>
                  </a:cubicBezTo>
                  <a:cubicBezTo>
                    <a:pt x="323" y="474"/>
                    <a:pt x="323" y="474"/>
                    <a:pt x="323" y="474"/>
                  </a:cubicBezTo>
                  <a:cubicBezTo>
                    <a:pt x="317" y="373"/>
                    <a:pt x="353" y="277"/>
                    <a:pt x="423" y="204"/>
                  </a:cubicBezTo>
                  <a:close/>
                  <a:moveTo>
                    <a:pt x="90" y="181"/>
                  </a:moveTo>
                  <a:cubicBezTo>
                    <a:pt x="324" y="181"/>
                    <a:pt x="324" y="181"/>
                    <a:pt x="324" y="181"/>
                  </a:cubicBezTo>
                  <a:cubicBezTo>
                    <a:pt x="283" y="235"/>
                    <a:pt x="255" y="296"/>
                    <a:pt x="241" y="362"/>
                  </a:cubicBezTo>
                  <a:cubicBezTo>
                    <a:pt x="90" y="362"/>
                    <a:pt x="90" y="362"/>
                    <a:pt x="90" y="362"/>
                  </a:cubicBezTo>
                  <a:lnTo>
                    <a:pt x="90" y="181"/>
                  </a:lnTo>
                  <a:close/>
                  <a:moveTo>
                    <a:pt x="90" y="452"/>
                  </a:moveTo>
                  <a:cubicBezTo>
                    <a:pt x="232" y="452"/>
                    <a:pt x="232" y="452"/>
                    <a:pt x="232" y="452"/>
                  </a:cubicBezTo>
                  <a:cubicBezTo>
                    <a:pt x="232" y="461"/>
                    <a:pt x="232" y="470"/>
                    <a:pt x="232" y="479"/>
                  </a:cubicBezTo>
                  <a:cubicBezTo>
                    <a:pt x="263" y="1085"/>
                    <a:pt x="263" y="1085"/>
                    <a:pt x="263" y="1085"/>
                  </a:cubicBezTo>
                  <a:cubicBezTo>
                    <a:pt x="90" y="1085"/>
                    <a:pt x="90" y="1085"/>
                    <a:pt x="90" y="1085"/>
                  </a:cubicBezTo>
                  <a:lnTo>
                    <a:pt x="90" y="452"/>
                  </a:lnTo>
                  <a:close/>
                  <a:moveTo>
                    <a:pt x="90" y="1356"/>
                  </a:moveTo>
                  <a:cubicBezTo>
                    <a:pt x="90" y="1175"/>
                    <a:pt x="90" y="1175"/>
                    <a:pt x="90" y="1175"/>
                  </a:cubicBezTo>
                  <a:cubicBezTo>
                    <a:pt x="269" y="1175"/>
                    <a:pt x="269" y="1175"/>
                    <a:pt x="269" y="1175"/>
                  </a:cubicBezTo>
                  <a:cubicBezTo>
                    <a:pt x="277" y="1242"/>
                    <a:pt x="301" y="1303"/>
                    <a:pt x="337" y="1356"/>
                  </a:cubicBezTo>
                  <a:lnTo>
                    <a:pt x="90" y="1356"/>
                  </a:lnTo>
                  <a:close/>
                  <a:moveTo>
                    <a:pt x="339" y="800"/>
                  </a:moveTo>
                  <a:cubicBezTo>
                    <a:pt x="747" y="1004"/>
                    <a:pt x="747" y="1004"/>
                    <a:pt x="747" y="1004"/>
                  </a:cubicBezTo>
                  <a:cubicBezTo>
                    <a:pt x="634" y="1148"/>
                    <a:pt x="634" y="1148"/>
                    <a:pt x="634" y="1148"/>
                  </a:cubicBezTo>
                  <a:cubicBezTo>
                    <a:pt x="350" y="1013"/>
                    <a:pt x="350" y="1013"/>
                    <a:pt x="350" y="1013"/>
                  </a:cubicBezTo>
                  <a:lnTo>
                    <a:pt x="339" y="800"/>
                  </a:lnTo>
                  <a:close/>
                  <a:moveTo>
                    <a:pt x="355" y="1115"/>
                  </a:moveTo>
                  <a:cubicBezTo>
                    <a:pt x="887" y="1369"/>
                    <a:pt x="887" y="1369"/>
                    <a:pt x="887" y="1369"/>
                  </a:cubicBezTo>
                  <a:cubicBezTo>
                    <a:pt x="830" y="1417"/>
                    <a:pt x="757" y="1446"/>
                    <a:pt x="679" y="1446"/>
                  </a:cubicBezTo>
                  <a:cubicBezTo>
                    <a:pt x="506" y="1446"/>
                    <a:pt x="365" y="1311"/>
                    <a:pt x="356" y="1139"/>
                  </a:cubicBezTo>
                  <a:lnTo>
                    <a:pt x="355" y="1115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7"/>
            <p:cNvSpPr>
              <a:spLocks noEditPoints="1"/>
            </p:cNvSpPr>
            <p:nvPr/>
          </p:nvSpPr>
          <p:spPr bwMode="auto">
            <a:xfrm>
              <a:off x="17443317" y="3519593"/>
              <a:ext cx="768634" cy="768328"/>
            </a:xfrm>
            <a:custGeom>
              <a:avLst/>
              <a:gdLst>
                <a:gd name="T0" fmla="*/ 251 w 1536"/>
                <a:gd name="T1" fmla="*/ 813 h 1536"/>
                <a:gd name="T2" fmla="*/ 250 w 1536"/>
                <a:gd name="T3" fmla="*/ 1223 h 1536"/>
                <a:gd name="T4" fmla="*/ 121 w 1536"/>
                <a:gd name="T5" fmla="*/ 1222 h 1536"/>
                <a:gd name="T6" fmla="*/ 379 w 1536"/>
                <a:gd name="T7" fmla="*/ 1351 h 1536"/>
                <a:gd name="T8" fmla="*/ 435 w 1536"/>
                <a:gd name="T9" fmla="*/ 1166 h 1536"/>
                <a:gd name="T10" fmla="*/ 723 w 1536"/>
                <a:gd name="T11" fmla="*/ 1446 h 1536"/>
                <a:gd name="T12" fmla="*/ 632 w 1536"/>
                <a:gd name="T13" fmla="*/ 1536 h 1536"/>
                <a:gd name="T14" fmla="*/ 905 w 1536"/>
                <a:gd name="T15" fmla="*/ 1446 h 1536"/>
                <a:gd name="T16" fmla="*/ 813 w 1536"/>
                <a:gd name="T17" fmla="*/ 1286 h 1536"/>
                <a:gd name="T18" fmla="*/ 1223 w 1536"/>
                <a:gd name="T19" fmla="*/ 1287 h 1536"/>
                <a:gd name="T20" fmla="*/ 1222 w 1536"/>
                <a:gd name="T21" fmla="*/ 1415 h 1536"/>
                <a:gd name="T22" fmla="*/ 1351 w 1536"/>
                <a:gd name="T23" fmla="*/ 1158 h 1536"/>
                <a:gd name="T24" fmla="*/ 1166 w 1536"/>
                <a:gd name="T25" fmla="*/ 1102 h 1536"/>
                <a:gd name="T26" fmla="*/ 1446 w 1536"/>
                <a:gd name="T27" fmla="*/ 813 h 1536"/>
                <a:gd name="T28" fmla="*/ 1536 w 1536"/>
                <a:gd name="T29" fmla="*/ 905 h 1536"/>
                <a:gd name="T30" fmla="*/ 1446 w 1536"/>
                <a:gd name="T31" fmla="*/ 632 h 1536"/>
                <a:gd name="T32" fmla="*/ 1286 w 1536"/>
                <a:gd name="T33" fmla="*/ 723 h 1536"/>
                <a:gd name="T34" fmla="*/ 1286 w 1536"/>
                <a:gd name="T35" fmla="*/ 314 h 1536"/>
                <a:gd name="T36" fmla="*/ 1415 w 1536"/>
                <a:gd name="T37" fmla="*/ 315 h 1536"/>
                <a:gd name="T38" fmla="*/ 1158 w 1536"/>
                <a:gd name="T39" fmla="*/ 185 h 1536"/>
                <a:gd name="T40" fmla="*/ 1102 w 1536"/>
                <a:gd name="T41" fmla="*/ 371 h 1536"/>
                <a:gd name="T42" fmla="*/ 813 w 1536"/>
                <a:gd name="T43" fmla="*/ 91 h 1536"/>
                <a:gd name="T44" fmla="*/ 905 w 1536"/>
                <a:gd name="T45" fmla="*/ 0 h 1536"/>
                <a:gd name="T46" fmla="*/ 632 w 1536"/>
                <a:gd name="T47" fmla="*/ 91 h 1536"/>
                <a:gd name="T48" fmla="*/ 723 w 1536"/>
                <a:gd name="T49" fmla="*/ 251 h 1536"/>
                <a:gd name="T50" fmla="*/ 314 w 1536"/>
                <a:gd name="T51" fmla="*/ 250 h 1536"/>
                <a:gd name="T52" fmla="*/ 315 w 1536"/>
                <a:gd name="T53" fmla="*/ 122 h 1536"/>
                <a:gd name="T54" fmla="*/ 185 w 1536"/>
                <a:gd name="T55" fmla="*/ 379 h 1536"/>
                <a:gd name="T56" fmla="*/ 371 w 1536"/>
                <a:gd name="T57" fmla="*/ 435 h 1536"/>
                <a:gd name="T58" fmla="*/ 91 w 1536"/>
                <a:gd name="T59" fmla="*/ 723 h 1536"/>
                <a:gd name="T60" fmla="*/ 0 w 1536"/>
                <a:gd name="T61" fmla="*/ 632 h 1536"/>
                <a:gd name="T62" fmla="*/ 91 w 1536"/>
                <a:gd name="T63" fmla="*/ 905 h 1536"/>
                <a:gd name="T64" fmla="*/ 768 w 1536"/>
                <a:gd name="T65" fmla="*/ 339 h 1536"/>
                <a:gd name="T66" fmla="*/ 768 w 1536"/>
                <a:gd name="T67" fmla="*/ 1197 h 1536"/>
                <a:gd name="T68" fmla="*/ 768 w 1536"/>
                <a:gd name="T69" fmla="*/ 339 h 1536"/>
                <a:gd name="T70" fmla="*/ 723 w 1536"/>
                <a:gd name="T71" fmla="*/ 813 h 1536"/>
                <a:gd name="T72" fmla="*/ 813 w 1536"/>
                <a:gd name="T73" fmla="*/ 723 h 1536"/>
                <a:gd name="T74" fmla="*/ 1084 w 1536"/>
                <a:gd name="T75" fmla="*/ 813 h 1536"/>
                <a:gd name="T76" fmla="*/ 994 w 1536"/>
                <a:gd name="T77" fmla="*/ 723 h 1536"/>
                <a:gd name="T78" fmla="*/ 1084 w 1536"/>
                <a:gd name="T79" fmla="*/ 813 h 1536"/>
                <a:gd name="T80" fmla="*/ 588 w 1536"/>
                <a:gd name="T81" fmla="*/ 1039 h 1536"/>
                <a:gd name="T82" fmla="*/ 678 w 1536"/>
                <a:gd name="T83" fmla="*/ 949 h 1536"/>
                <a:gd name="T84" fmla="*/ 949 w 1536"/>
                <a:gd name="T85" fmla="*/ 1039 h 1536"/>
                <a:gd name="T86" fmla="*/ 859 w 1536"/>
                <a:gd name="T87" fmla="*/ 949 h 1536"/>
                <a:gd name="T88" fmla="*/ 949 w 1536"/>
                <a:gd name="T89" fmla="*/ 1039 h 1536"/>
                <a:gd name="T90" fmla="*/ 588 w 1536"/>
                <a:gd name="T91" fmla="*/ 603 h 1536"/>
                <a:gd name="T92" fmla="*/ 678 w 1536"/>
                <a:gd name="T93" fmla="*/ 512 h 1536"/>
                <a:gd name="T94" fmla="*/ 949 w 1536"/>
                <a:gd name="T95" fmla="*/ 603 h 1536"/>
                <a:gd name="T96" fmla="*/ 859 w 1536"/>
                <a:gd name="T97" fmla="*/ 512 h 1536"/>
                <a:gd name="T98" fmla="*/ 949 w 1536"/>
                <a:gd name="T99" fmla="*/ 603 h 1536"/>
                <a:gd name="T100" fmla="*/ 452 w 1536"/>
                <a:gd name="T101" fmla="*/ 813 h 1536"/>
                <a:gd name="T102" fmla="*/ 542 w 1536"/>
                <a:gd name="T103" fmla="*/ 723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36" h="1536">
                  <a:moveTo>
                    <a:pt x="91" y="813"/>
                  </a:moveTo>
                  <a:cubicBezTo>
                    <a:pt x="251" y="813"/>
                    <a:pt x="251" y="813"/>
                    <a:pt x="251" y="813"/>
                  </a:cubicBezTo>
                  <a:cubicBezTo>
                    <a:pt x="260" y="923"/>
                    <a:pt x="304" y="1023"/>
                    <a:pt x="371" y="1102"/>
                  </a:cubicBezTo>
                  <a:cubicBezTo>
                    <a:pt x="250" y="1223"/>
                    <a:pt x="250" y="1223"/>
                    <a:pt x="250" y="1223"/>
                  </a:cubicBezTo>
                  <a:cubicBezTo>
                    <a:pt x="185" y="1158"/>
                    <a:pt x="185" y="1158"/>
                    <a:pt x="185" y="1158"/>
                  </a:cubicBezTo>
                  <a:cubicBezTo>
                    <a:pt x="121" y="1222"/>
                    <a:pt x="121" y="1222"/>
                    <a:pt x="121" y="1222"/>
                  </a:cubicBezTo>
                  <a:cubicBezTo>
                    <a:pt x="315" y="1415"/>
                    <a:pt x="315" y="1415"/>
                    <a:pt x="315" y="1415"/>
                  </a:cubicBezTo>
                  <a:cubicBezTo>
                    <a:pt x="379" y="1351"/>
                    <a:pt x="379" y="1351"/>
                    <a:pt x="379" y="1351"/>
                  </a:cubicBezTo>
                  <a:cubicBezTo>
                    <a:pt x="314" y="1287"/>
                    <a:pt x="314" y="1287"/>
                    <a:pt x="314" y="1287"/>
                  </a:cubicBezTo>
                  <a:cubicBezTo>
                    <a:pt x="435" y="1166"/>
                    <a:pt x="435" y="1166"/>
                    <a:pt x="435" y="1166"/>
                  </a:cubicBezTo>
                  <a:cubicBezTo>
                    <a:pt x="514" y="1233"/>
                    <a:pt x="614" y="1276"/>
                    <a:pt x="723" y="1286"/>
                  </a:cubicBezTo>
                  <a:cubicBezTo>
                    <a:pt x="723" y="1446"/>
                    <a:pt x="723" y="1446"/>
                    <a:pt x="723" y="1446"/>
                  </a:cubicBezTo>
                  <a:cubicBezTo>
                    <a:pt x="632" y="1446"/>
                    <a:pt x="632" y="1446"/>
                    <a:pt x="632" y="1446"/>
                  </a:cubicBezTo>
                  <a:cubicBezTo>
                    <a:pt x="632" y="1536"/>
                    <a:pt x="632" y="1536"/>
                    <a:pt x="632" y="1536"/>
                  </a:cubicBezTo>
                  <a:cubicBezTo>
                    <a:pt x="905" y="1536"/>
                    <a:pt x="905" y="1536"/>
                    <a:pt x="905" y="1536"/>
                  </a:cubicBezTo>
                  <a:cubicBezTo>
                    <a:pt x="905" y="1446"/>
                    <a:pt x="905" y="1446"/>
                    <a:pt x="905" y="1446"/>
                  </a:cubicBezTo>
                  <a:cubicBezTo>
                    <a:pt x="813" y="1446"/>
                    <a:pt x="813" y="1446"/>
                    <a:pt x="813" y="1446"/>
                  </a:cubicBezTo>
                  <a:cubicBezTo>
                    <a:pt x="813" y="1286"/>
                    <a:pt x="813" y="1286"/>
                    <a:pt x="813" y="1286"/>
                  </a:cubicBezTo>
                  <a:cubicBezTo>
                    <a:pt x="923" y="1276"/>
                    <a:pt x="1022" y="1233"/>
                    <a:pt x="1102" y="1166"/>
                  </a:cubicBezTo>
                  <a:cubicBezTo>
                    <a:pt x="1223" y="1287"/>
                    <a:pt x="1223" y="1287"/>
                    <a:pt x="1223" y="1287"/>
                  </a:cubicBezTo>
                  <a:cubicBezTo>
                    <a:pt x="1158" y="1351"/>
                    <a:pt x="1158" y="1351"/>
                    <a:pt x="1158" y="1351"/>
                  </a:cubicBezTo>
                  <a:cubicBezTo>
                    <a:pt x="1222" y="1415"/>
                    <a:pt x="1222" y="1415"/>
                    <a:pt x="1222" y="1415"/>
                  </a:cubicBezTo>
                  <a:cubicBezTo>
                    <a:pt x="1415" y="1222"/>
                    <a:pt x="1415" y="1222"/>
                    <a:pt x="1415" y="1222"/>
                  </a:cubicBezTo>
                  <a:cubicBezTo>
                    <a:pt x="1351" y="1158"/>
                    <a:pt x="1351" y="1158"/>
                    <a:pt x="1351" y="1158"/>
                  </a:cubicBezTo>
                  <a:cubicBezTo>
                    <a:pt x="1286" y="1223"/>
                    <a:pt x="1286" y="1223"/>
                    <a:pt x="1286" y="1223"/>
                  </a:cubicBezTo>
                  <a:cubicBezTo>
                    <a:pt x="1166" y="1102"/>
                    <a:pt x="1166" y="1102"/>
                    <a:pt x="1166" y="1102"/>
                  </a:cubicBezTo>
                  <a:cubicBezTo>
                    <a:pt x="1233" y="1022"/>
                    <a:pt x="1276" y="923"/>
                    <a:pt x="1286" y="813"/>
                  </a:cubicBezTo>
                  <a:cubicBezTo>
                    <a:pt x="1446" y="813"/>
                    <a:pt x="1446" y="813"/>
                    <a:pt x="1446" y="813"/>
                  </a:cubicBezTo>
                  <a:cubicBezTo>
                    <a:pt x="1446" y="905"/>
                    <a:pt x="1446" y="905"/>
                    <a:pt x="1446" y="905"/>
                  </a:cubicBezTo>
                  <a:cubicBezTo>
                    <a:pt x="1536" y="905"/>
                    <a:pt x="1536" y="905"/>
                    <a:pt x="1536" y="905"/>
                  </a:cubicBezTo>
                  <a:cubicBezTo>
                    <a:pt x="1536" y="632"/>
                    <a:pt x="1536" y="632"/>
                    <a:pt x="1536" y="632"/>
                  </a:cubicBezTo>
                  <a:cubicBezTo>
                    <a:pt x="1446" y="632"/>
                    <a:pt x="1446" y="632"/>
                    <a:pt x="1446" y="632"/>
                  </a:cubicBezTo>
                  <a:cubicBezTo>
                    <a:pt x="1446" y="723"/>
                    <a:pt x="1446" y="723"/>
                    <a:pt x="1446" y="723"/>
                  </a:cubicBezTo>
                  <a:cubicBezTo>
                    <a:pt x="1286" y="723"/>
                    <a:pt x="1286" y="723"/>
                    <a:pt x="1286" y="723"/>
                  </a:cubicBezTo>
                  <a:cubicBezTo>
                    <a:pt x="1276" y="614"/>
                    <a:pt x="1233" y="514"/>
                    <a:pt x="1166" y="435"/>
                  </a:cubicBezTo>
                  <a:cubicBezTo>
                    <a:pt x="1286" y="314"/>
                    <a:pt x="1286" y="314"/>
                    <a:pt x="1286" y="314"/>
                  </a:cubicBezTo>
                  <a:cubicBezTo>
                    <a:pt x="1351" y="379"/>
                    <a:pt x="1351" y="379"/>
                    <a:pt x="1351" y="379"/>
                  </a:cubicBezTo>
                  <a:cubicBezTo>
                    <a:pt x="1415" y="315"/>
                    <a:pt x="1415" y="315"/>
                    <a:pt x="1415" y="315"/>
                  </a:cubicBezTo>
                  <a:cubicBezTo>
                    <a:pt x="1222" y="122"/>
                    <a:pt x="1222" y="122"/>
                    <a:pt x="1222" y="122"/>
                  </a:cubicBezTo>
                  <a:cubicBezTo>
                    <a:pt x="1158" y="185"/>
                    <a:pt x="1158" y="185"/>
                    <a:pt x="1158" y="185"/>
                  </a:cubicBezTo>
                  <a:cubicBezTo>
                    <a:pt x="1223" y="250"/>
                    <a:pt x="1223" y="250"/>
                    <a:pt x="1223" y="250"/>
                  </a:cubicBezTo>
                  <a:cubicBezTo>
                    <a:pt x="1102" y="371"/>
                    <a:pt x="1102" y="371"/>
                    <a:pt x="1102" y="371"/>
                  </a:cubicBezTo>
                  <a:cubicBezTo>
                    <a:pt x="1022" y="304"/>
                    <a:pt x="923" y="260"/>
                    <a:pt x="813" y="251"/>
                  </a:cubicBezTo>
                  <a:cubicBezTo>
                    <a:pt x="813" y="91"/>
                    <a:pt x="813" y="91"/>
                    <a:pt x="813" y="91"/>
                  </a:cubicBezTo>
                  <a:cubicBezTo>
                    <a:pt x="905" y="91"/>
                    <a:pt x="905" y="91"/>
                    <a:pt x="905" y="91"/>
                  </a:cubicBezTo>
                  <a:cubicBezTo>
                    <a:pt x="905" y="0"/>
                    <a:pt x="905" y="0"/>
                    <a:pt x="905" y="0"/>
                  </a:cubicBezTo>
                  <a:cubicBezTo>
                    <a:pt x="632" y="0"/>
                    <a:pt x="632" y="0"/>
                    <a:pt x="632" y="0"/>
                  </a:cubicBezTo>
                  <a:cubicBezTo>
                    <a:pt x="632" y="91"/>
                    <a:pt x="632" y="91"/>
                    <a:pt x="632" y="91"/>
                  </a:cubicBezTo>
                  <a:cubicBezTo>
                    <a:pt x="723" y="91"/>
                    <a:pt x="723" y="91"/>
                    <a:pt x="723" y="91"/>
                  </a:cubicBezTo>
                  <a:cubicBezTo>
                    <a:pt x="723" y="251"/>
                    <a:pt x="723" y="251"/>
                    <a:pt x="723" y="251"/>
                  </a:cubicBezTo>
                  <a:cubicBezTo>
                    <a:pt x="614" y="260"/>
                    <a:pt x="514" y="304"/>
                    <a:pt x="435" y="371"/>
                  </a:cubicBezTo>
                  <a:cubicBezTo>
                    <a:pt x="314" y="250"/>
                    <a:pt x="314" y="250"/>
                    <a:pt x="314" y="250"/>
                  </a:cubicBezTo>
                  <a:cubicBezTo>
                    <a:pt x="379" y="185"/>
                    <a:pt x="379" y="185"/>
                    <a:pt x="379" y="185"/>
                  </a:cubicBezTo>
                  <a:cubicBezTo>
                    <a:pt x="315" y="122"/>
                    <a:pt x="315" y="122"/>
                    <a:pt x="315" y="122"/>
                  </a:cubicBezTo>
                  <a:cubicBezTo>
                    <a:pt x="121" y="315"/>
                    <a:pt x="121" y="315"/>
                    <a:pt x="121" y="315"/>
                  </a:cubicBezTo>
                  <a:cubicBezTo>
                    <a:pt x="185" y="379"/>
                    <a:pt x="185" y="379"/>
                    <a:pt x="185" y="379"/>
                  </a:cubicBezTo>
                  <a:cubicBezTo>
                    <a:pt x="250" y="314"/>
                    <a:pt x="250" y="314"/>
                    <a:pt x="250" y="314"/>
                  </a:cubicBezTo>
                  <a:cubicBezTo>
                    <a:pt x="371" y="435"/>
                    <a:pt x="371" y="435"/>
                    <a:pt x="371" y="435"/>
                  </a:cubicBezTo>
                  <a:cubicBezTo>
                    <a:pt x="304" y="514"/>
                    <a:pt x="260" y="614"/>
                    <a:pt x="251" y="723"/>
                  </a:cubicBezTo>
                  <a:cubicBezTo>
                    <a:pt x="91" y="723"/>
                    <a:pt x="91" y="723"/>
                    <a:pt x="91" y="723"/>
                  </a:cubicBezTo>
                  <a:cubicBezTo>
                    <a:pt x="91" y="632"/>
                    <a:pt x="91" y="632"/>
                    <a:pt x="91" y="632"/>
                  </a:cubicBezTo>
                  <a:cubicBezTo>
                    <a:pt x="0" y="632"/>
                    <a:pt x="0" y="632"/>
                    <a:pt x="0" y="632"/>
                  </a:cubicBezTo>
                  <a:cubicBezTo>
                    <a:pt x="0" y="905"/>
                    <a:pt x="0" y="905"/>
                    <a:pt x="0" y="905"/>
                  </a:cubicBezTo>
                  <a:cubicBezTo>
                    <a:pt x="91" y="905"/>
                    <a:pt x="91" y="905"/>
                    <a:pt x="91" y="905"/>
                  </a:cubicBezTo>
                  <a:lnTo>
                    <a:pt x="91" y="813"/>
                  </a:lnTo>
                  <a:close/>
                  <a:moveTo>
                    <a:pt x="768" y="339"/>
                  </a:moveTo>
                  <a:cubicBezTo>
                    <a:pt x="1005" y="339"/>
                    <a:pt x="1197" y="532"/>
                    <a:pt x="1197" y="768"/>
                  </a:cubicBezTo>
                  <a:cubicBezTo>
                    <a:pt x="1197" y="1005"/>
                    <a:pt x="1005" y="1197"/>
                    <a:pt x="768" y="1197"/>
                  </a:cubicBezTo>
                  <a:cubicBezTo>
                    <a:pt x="532" y="1197"/>
                    <a:pt x="339" y="1005"/>
                    <a:pt x="339" y="768"/>
                  </a:cubicBezTo>
                  <a:cubicBezTo>
                    <a:pt x="339" y="532"/>
                    <a:pt x="532" y="339"/>
                    <a:pt x="768" y="339"/>
                  </a:cubicBezTo>
                  <a:close/>
                  <a:moveTo>
                    <a:pt x="813" y="813"/>
                  </a:moveTo>
                  <a:cubicBezTo>
                    <a:pt x="723" y="813"/>
                    <a:pt x="723" y="813"/>
                    <a:pt x="723" y="813"/>
                  </a:cubicBezTo>
                  <a:cubicBezTo>
                    <a:pt x="723" y="723"/>
                    <a:pt x="723" y="723"/>
                    <a:pt x="723" y="723"/>
                  </a:cubicBezTo>
                  <a:cubicBezTo>
                    <a:pt x="813" y="723"/>
                    <a:pt x="813" y="723"/>
                    <a:pt x="813" y="723"/>
                  </a:cubicBezTo>
                  <a:lnTo>
                    <a:pt x="813" y="813"/>
                  </a:lnTo>
                  <a:close/>
                  <a:moveTo>
                    <a:pt x="1084" y="813"/>
                  </a:moveTo>
                  <a:cubicBezTo>
                    <a:pt x="994" y="813"/>
                    <a:pt x="994" y="813"/>
                    <a:pt x="994" y="813"/>
                  </a:cubicBezTo>
                  <a:cubicBezTo>
                    <a:pt x="994" y="723"/>
                    <a:pt x="994" y="723"/>
                    <a:pt x="994" y="723"/>
                  </a:cubicBezTo>
                  <a:cubicBezTo>
                    <a:pt x="1084" y="723"/>
                    <a:pt x="1084" y="723"/>
                    <a:pt x="1084" y="723"/>
                  </a:cubicBezTo>
                  <a:lnTo>
                    <a:pt x="1084" y="813"/>
                  </a:lnTo>
                  <a:close/>
                  <a:moveTo>
                    <a:pt x="678" y="1039"/>
                  </a:moveTo>
                  <a:cubicBezTo>
                    <a:pt x="588" y="1039"/>
                    <a:pt x="588" y="1039"/>
                    <a:pt x="588" y="1039"/>
                  </a:cubicBezTo>
                  <a:cubicBezTo>
                    <a:pt x="588" y="949"/>
                    <a:pt x="588" y="949"/>
                    <a:pt x="588" y="949"/>
                  </a:cubicBezTo>
                  <a:cubicBezTo>
                    <a:pt x="678" y="949"/>
                    <a:pt x="678" y="949"/>
                    <a:pt x="678" y="949"/>
                  </a:cubicBezTo>
                  <a:lnTo>
                    <a:pt x="678" y="1039"/>
                  </a:lnTo>
                  <a:close/>
                  <a:moveTo>
                    <a:pt x="949" y="1039"/>
                  </a:moveTo>
                  <a:cubicBezTo>
                    <a:pt x="859" y="1039"/>
                    <a:pt x="859" y="1039"/>
                    <a:pt x="859" y="1039"/>
                  </a:cubicBezTo>
                  <a:cubicBezTo>
                    <a:pt x="859" y="949"/>
                    <a:pt x="859" y="949"/>
                    <a:pt x="859" y="949"/>
                  </a:cubicBezTo>
                  <a:cubicBezTo>
                    <a:pt x="949" y="949"/>
                    <a:pt x="949" y="949"/>
                    <a:pt x="949" y="949"/>
                  </a:cubicBezTo>
                  <a:lnTo>
                    <a:pt x="949" y="1039"/>
                  </a:lnTo>
                  <a:close/>
                  <a:moveTo>
                    <a:pt x="678" y="603"/>
                  </a:moveTo>
                  <a:cubicBezTo>
                    <a:pt x="588" y="603"/>
                    <a:pt x="588" y="603"/>
                    <a:pt x="588" y="603"/>
                  </a:cubicBezTo>
                  <a:cubicBezTo>
                    <a:pt x="588" y="512"/>
                    <a:pt x="588" y="512"/>
                    <a:pt x="588" y="512"/>
                  </a:cubicBezTo>
                  <a:cubicBezTo>
                    <a:pt x="678" y="512"/>
                    <a:pt x="678" y="512"/>
                    <a:pt x="678" y="512"/>
                  </a:cubicBezTo>
                  <a:lnTo>
                    <a:pt x="678" y="603"/>
                  </a:lnTo>
                  <a:close/>
                  <a:moveTo>
                    <a:pt x="949" y="603"/>
                  </a:moveTo>
                  <a:cubicBezTo>
                    <a:pt x="859" y="603"/>
                    <a:pt x="859" y="603"/>
                    <a:pt x="859" y="603"/>
                  </a:cubicBezTo>
                  <a:cubicBezTo>
                    <a:pt x="859" y="512"/>
                    <a:pt x="859" y="512"/>
                    <a:pt x="859" y="512"/>
                  </a:cubicBezTo>
                  <a:cubicBezTo>
                    <a:pt x="949" y="512"/>
                    <a:pt x="949" y="512"/>
                    <a:pt x="949" y="512"/>
                  </a:cubicBezTo>
                  <a:lnTo>
                    <a:pt x="949" y="603"/>
                  </a:lnTo>
                  <a:close/>
                  <a:moveTo>
                    <a:pt x="542" y="813"/>
                  </a:moveTo>
                  <a:cubicBezTo>
                    <a:pt x="452" y="813"/>
                    <a:pt x="452" y="813"/>
                    <a:pt x="452" y="813"/>
                  </a:cubicBezTo>
                  <a:cubicBezTo>
                    <a:pt x="452" y="723"/>
                    <a:pt x="452" y="723"/>
                    <a:pt x="452" y="723"/>
                  </a:cubicBezTo>
                  <a:cubicBezTo>
                    <a:pt x="542" y="723"/>
                    <a:pt x="542" y="723"/>
                    <a:pt x="542" y="723"/>
                  </a:cubicBezTo>
                  <a:lnTo>
                    <a:pt x="542" y="81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6"/>
            <p:cNvSpPr>
              <a:spLocks noEditPoints="1"/>
            </p:cNvSpPr>
            <p:nvPr/>
          </p:nvSpPr>
          <p:spPr bwMode="auto">
            <a:xfrm>
              <a:off x="19687367" y="3519593"/>
              <a:ext cx="779356" cy="768328"/>
            </a:xfrm>
            <a:custGeom>
              <a:avLst/>
              <a:gdLst>
                <a:gd name="T0" fmla="*/ 1087 w 1558"/>
                <a:gd name="T1" fmla="*/ 1470 h 1536"/>
                <a:gd name="T2" fmla="*/ 1175 w 1558"/>
                <a:gd name="T3" fmla="*/ 746 h 1536"/>
                <a:gd name="T4" fmla="*/ 904 w 1558"/>
                <a:gd name="T5" fmla="*/ 1 h 1536"/>
                <a:gd name="T6" fmla="*/ 361 w 1558"/>
                <a:gd name="T7" fmla="*/ 90 h 1536"/>
                <a:gd name="T8" fmla="*/ 271 w 1558"/>
                <a:gd name="T9" fmla="*/ 90 h 1536"/>
                <a:gd name="T10" fmla="*/ 706 w 1558"/>
                <a:gd name="T11" fmla="*/ 1355 h 1536"/>
                <a:gd name="T12" fmla="*/ 927 w 1558"/>
                <a:gd name="T13" fmla="*/ 1446 h 1536"/>
                <a:gd name="T14" fmla="*/ 991 w 1558"/>
                <a:gd name="T15" fmla="*/ 1055 h 1536"/>
                <a:gd name="T16" fmla="*/ 1214 w 1558"/>
                <a:gd name="T17" fmla="*/ 831 h 1536"/>
                <a:gd name="T18" fmla="*/ 1406 w 1558"/>
                <a:gd name="T19" fmla="*/ 1023 h 1536"/>
                <a:gd name="T20" fmla="*/ 1214 w 1558"/>
                <a:gd name="T21" fmla="*/ 831 h 1536"/>
                <a:gd name="T22" fmla="*/ 271 w 1558"/>
                <a:gd name="T23" fmla="*/ 271 h 1536"/>
                <a:gd name="T24" fmla="*/ 813 w 1558"/>
                <a:gd name="T25" fmla="*/ 181 h 1536"/>
                <a:gd name="T26" fmla="*/ 904 w 1558"/>
                <a:gd name="T27" fmla="*/ 181 h 1536"/>
                <a:gd name="T28" fmla="*/ 90 w 1558"/>
                <a:gd name="T29" fmla="*/ 361 h 1536"/>
                <a:gd name="T30" fmla="*/ 1084 w 1558"/>
                <a:gd name="T31" fmla="*/ 452 h 1536"/>
                <a:gd name="T32" fmla="*/ 706 w 1558"/>
                <a:gd name="T33" fmla="*/ 1265 h 1536"/>
                <a:gd name="T34" fmla="*/ 994 w 1558"/>
                <a:gd name="T35" fmla="*/ 633 h 1536"/>
                <a:gd name="T36" fmla="*/ 994 w 1558"/>
                <a:gd name="T37" fmla="*/ 542 h 1536"/>
                <a:gd name="T38" fmla="*/ 723 w 1558"/>
                <a:gd name="T39" fmla="*/ 633 h 1536"/>
                <a:gd name="T40" fmla="*/ 813 w 1558"/>
                <a:gd name="T41" fmla="*/ 633 h 1536"/>
                <a:gd name="T42" fmla="*/ 632 w 1558"/>
                <a:gd name="T43" fmla="*/ 633 h 1536"/>
                <a:gd name="T44" fmla="*/ 361 w 1558"/>
                <a:gd name="T45" fmla="*/ 542 h 1536"/>
                <a:gd name="T46" fmla="*/ 361 w 1558"/>
                <a:gd name="T47" fmla="*/ 633 h 1536"/>
                <a:gd name="T48" fmla="*/ 271 w 1558"/>
                <a:gd name="T49" fmla="*/ 542 h 1536"/>
                <a:gd name="T50" fmla="*/ 181 w 1558"/>
                <a:gd name="T51" fmla="*/ 542 h 1536"/>
                <a:gd name="T52" fmla="*/ 904 w 1558"/>
                <a:gd name="T53" fmla="*/ 723 h 1536"/>
                <a:gd name="T54" fmla="*/ 813 w 1558"/>
                <a:gd name="T55" fmla="*/ 813 h 1536"/>
                <a:gd name="T56" fmla="*/ 813 w 1558"/>
                <a:gd name="T57" fmla="*/ 723 h 1536"/>
                <a:gd name="T58" fmla="*/ 632 w 1558"/>
                <a:gd name="T59" fmla="*/ 723 h 1536"/>
                <a:gd name="T60" fmla="*/ 542 w 1558"/>
                <a:gd name="T61" fmla="*/ 723 h 1536"/>
                <a:gd name="T62" fmla="*/ 452 w 1558"/>
                <a:gd name="T63" fmla="*/ 813 h 1536"/>
                <a:gd name="T64" fmla="*/ 181 w 1558"/>
                <a:gd name="T65" fmla="*/ 723 h 1536"/>
                <a:gd name="T66" fmla="*/ 181 w 1558"/>
                <a:gd name="T67" fmla="*/ 813 h 1536"/>
                <a:gd name="T68" fmla="*/ 632 w 1558"/>
                <a:gd name="T69" fmla="*/ 1084 h 1536"/>
                <a:gd name="T70" fmla="*/ 542 w 1558"/>
                <a:gd name="T71" fmla="*/ 1084 h 1536"/>
                <a:gd name="T72" fmla="*/ 723 w 1558"/>
                <a:gd name="T73" fmla="*/ 904 h 1536"/>
                <a:gd name="T74" fmla="*/ 542 w 1558"/>
                <a:gd name="T75" fmla="*/ 904 h 1536"/>
                <a:gd name="T76" fmla="*/ 542 w 1558"/>
                <a:gd name="T77" fmla="*/ 994 h 1536"/>
                <a:gd name="T78" fmla="*/ 452 w 1558"/>
                <a:gd name="T79" fmla="*/ 904 h 1536"/>
                <a:gd name="T80" fmla="*/ 361 w 1558"/>
                <a:gd name="T81" fmla="*/ 904 h 1536"/>
                <a:gd name="T82" fmla="*/ 271 w 1558"/>
                <a:gd name="T83" fmla="*/ 994 h 1536"/>
                <a:gd name="T84" fmla="*/ 181 w 1558"/>
                <a:gd name="T85" fmla="*/ 1084 h 1536"/>
                <a:gd name="T86" fmla="*/ 181 w 1558"/>
                <a:gd name="T87" fmla="*/ 1175 h 1536"/>
                <a:gd name="T88" fmla="*/ 452 w 1558"/>
                <a:gd name="T89" fmla="*/ 1084 h 1536"/>
                <a:gd name="T90" fmla="*/ 361 w 1558"/>
                <a:gd name="T91" fmla="*/ 1084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558" h="1536">
                  <a:moveTo>
                    <a:pt x="767" y="1470"/>
                  </a:moveTo>
                  <a:cubicBezTo>
                    <a:pt x="811" y="1514"/>
                    <a:pt x="869" y="1536"/>
                    <a:pt x="927" y="1536"/>
                  </a:cubicBezTo>
                  <a:cubicBezTo>
                    <a:pt x="985" y="1536"/>
                    <a:pt x="1042" y="1514"/>
                    <a:pt x="1087" y="1470"/>
                  </a:cubicBezTo>
                  <a:cubicBezTo>
                    <a:pt x="1470" y="1087"/>
                    <a:pt x="1470" y="1087"/>
                    <a:pt x="1470" y="1087"/>
                  </a:cubicBezTo>
                  <a:cubicBezTo>
                    <a:pt x="1558" y="998"/>
                    <a:pt x="1558" y="855"/>
                    <a:pt x="1470" y="767"/>
                  </a:cubicBezTo>
                  <a:cubicBezTo>
                    <a:pt x="1389" y="687"/>
                    <a:pt x="1263" y="680"/>
                    <a:pt x="1175" y="746"/>
                  </a:cubicBezTo>
                  <a:cubicBezTo>
                    <a:pt x="1175" y="90"/>
                    <a:pt x="1175" y="90"/>
                    <a:pt x="1175" y="90"/>
                  </a:cubicBezTo>
                  <a:cubicBezTo>
                    <a:pt x="904" y="90"/>
                    <a:pt x="904" y="90"/>
                    <a:pt x="904" y="90"/>
                  </a:cubicBezTo>
                  <a:cubicBezTo>
                    <a:pt x="904" y="1"/>
                    <a:pt x="904" y="1"/>
                    <a:pt x="904" y="1"/>
                  </a:cubicBezTo>
                  <a:cubicBezTo>
                    <a:pt x="813" y="1"/>
                    <a:pt x="813" y="1"/>
                    <a:pt x="813" y="1"/>
                  </a:cubicBezTo>
                  <a:cubicBezTo>
                    <a:pt x="813" y="90"/>
                    <a:pt x="813" y="90"/>
                    <a:pt x="813" y="90"/>
                  </a:cubicBezTo>
                  <a:cubicBezTo>
                    <a:pt x="361" y="90"/>
                    <a:pt x="361" y="90"/>
                    <a:pt x="361" y="90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271" y="90"/>
                    <a:pt x="271" y="90"/>
                    <a:pt x="271" y="9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1355"/>
                    <a:pt x="0" y="1355"/>
                    <a:pt x="0" y="1355"/>
                  </a:cubicBezTo>
                  <a:cubicBezTo>
                    <a:pt x="706" y="1355"/>
                    <a:pt x="706" y="1355"/>
                    <a:pt x="706" y="1355"/>
                  </a:cubicBezTo>
                  <a:cubicBezTo>
                    <a:pt x="714" y="1397"/>
                    <a:pt x="735" y="1437"/>
                    <a:pt x="767" y="1470"/>
                  </a:cubicBezTo>
                  <a:close/>
                  <a:moveTo>
                    <a:pt x="1023" y="1406"/>
                  </a:moveTo>
                  <a:cubicBezTo>
                    <a:pt x="997" y="1432"/>
                    <a:pt x="963" y="1446"/>
                    <a:pt x="927" y="1446"/>
                  </a:cubicBezTo>
                  <a:cubicBezTo>
                    <a:pt x="891" y="1446"/>
                    <a:pt x="857" y="1432"/>
                    <a:pt x="831" y="1406"/>
                  </a:cubicBezTo>
                  <a:cubicBezTo>
                    <a:pt x="778" y="1353"/>
                    <a:pt x="778" y="1267"/>
                    <a:pt x="831" y="1214"/>
                  </a:cubicBezTo>
                  <a:cubicBezTo>
                    <a:pt x="991" y="1055"/>
                    <a:pt x="991" y="1055"/>
                    <a:pt x="991" y="1055"/>
                  </a:cubicBezTo>
                  <a:cubicBezTo>
                    <a:pt x="1182" y="1246"/>
                    <a:pt x="1182" y="1246"/>
                    <a:pt x="1182" y="1246"/>
                  </a:cubicBezTo>
                  <a:lnTo>
                    <a:pt x="1023" y="1406"/>
                  </a:lnTo>
                  <a:close/>
                  <a:moveTo>
                    <a:pt x="1214" y="831"/>
                  </a:moveTo>
                  <a:cubicBezTo>
                    <a:pt x="1240" y="805"/>
                    <a:pt x="1274" y="791"/>
                    <a:pt x="1310" y="791"/>
                  </a:cubicBezTo>
                  <a:cubicBezTo>
                    <a:pt x="1346" y="791"/>
                    <a:pt x="1380" y="805"/>
                    <a:pt x="1406" y="831"/>
                  </a:cubicBezTo>
                  <a:cubicBezTo>
                    <a:pt x="1459" y="884"/>
                    <a:pt x="1459" y="970"/>
                    <a:pt x="1406" y="1023"/>
                  </a:cubicBezTo>
                  <a:cubicBezTo>
                    <a:pt x="1246" y="1182"/>
                    <a:pt x="1246" y="1182"/>
                    <a:pt x="1246" y="1182"/>
                  </a:cubicBezTo>
                  <a:cubicBezTo>
                    <a:pt x="1055" y="991"/>
                    <a:pt x="1055" y="991"/>
                    <a:pt x="1055" y="991"/>
                  </a:cubicBezTo>
                  <a:lnTo>
                    <a:pt x="1214" y="831"/>
                  </a:lnTo>
                  <a:close/>
                  <a:moveTo>
                    <a:pt x="90" y="181"/>
                  </a:moveTo>
                  <a:cubicBezTo>
                    <a:pt x="271" y="181"/>
                    <a:pt x="271" y="181"/>
                    <a:pt x="271" y="181"/>
                  </a:cubicBezTo>
                  <a:cubicBezTo>
                    <a:pt x="271" y="271"/>
                    <a:pt x="271" y="271"/>
                    <a:pt x="271" y="271"/>
                  </a:cubicBezTo>
                  <a:cubicBezTo>
                    <a:pt x="361" y="271"/>
                    <a:pt x="361" y="271"/>
                    <a:pt x="361" y="271"/>
                  </a:cubicBezTo>
                  <a:cubicBezTo>
                    <a:pt x="361" y="181"/>
                    <a:pt x="361" y="181"/>
                    <a:pt x="361" y="181"/>
                  </a:cubicBezTo>
                  <a:cubicBezTo>
                    <a:pt x="813" y="181"/>
                    <a:pt x="813" y="181"/>
                    <a:pt x="813" y="181"/>
                  </a:cubicBezTo>
                  <a:cubicBezTo>
                    <a:pt x="813" y="272"/>
                    <a:pt x="813" y="272"/>
                    <a:pt x="813" y="272"/>
                  </a:cubicBezTo>
                  <a:cubicBezTo>
                    <a:pt x="904" y="272"/>
                    <a:pt x="904" y="272"/>
                    <a:pt x="904" y="272"/>
                  </a:cubicBezTo>
                  <a:cubicBezTo>
                    <a:pt x="904" y="181"/>
                    <a:pt x="904" y="181"/>
                    <a:pt x="904" y="181"/>
                  </a:cubicBezTo>
                  <a:cubicBezTo>
                    <a:pt x="1084" y="181"/>
                    <a:pt x="1084" y="181"/>
                    <a:pt x="1084" y="181"/>
                  </a:cubicBezTo>
                  <a:cubicBezTo>
                    <a:pt x="1084" y="361"/>
                    <a:pt x="1084" y="361"/>
                    <a:pt x="1084" y="361"/>
                  </a:cubicBezTo>
                  <a:cubicBezTo>
                    <a:pt x="90" y="361"/>
                    <a:pt x="90" y="361"/>
                    <a:pt x="90" y="361"/>
                  </a:cubicBezTo>
                  <a:lnTo>
                    <a:pt x="90" y="181"/>
                  </a:lnTo>
                  <a:close/>
                  <a:moveTo>
                    <a:pt x="90" y="452"/>
                  </a:moveTo>
                  <a:cubicBezTo>
                    <a:pt x="1084" y="452"/>
                    <a:pt x="1084" y="452"/>
                    <a:pt x="1084" y="452"/>
                  </a:cubicBezTo>
                  <a:cubicBezTo>
                    <a:pt x="1084" y="833"/>
                    <a:pt x="1084" y="833"/>
                    <a:pt x="1084" y="833"/>
                  </a:cubicBezTo>
                  <a:cubicBezTo>
                    <a:pt x="767" y="1150"/>
                    <a:pt x="767" y="1150"/>
                    <a:pt x="767" y="1150"/>
                  </a:cubicBezTo>
                  <a:cubicBezTo>
                    <a:pt x="735" y="1183"/>
                    <a:pt x="714" y="1223"/>
                    <a:pt x="706" y="1265"/>
                  </a:cubicBezTo>
                  <a:cubicBezTo>
                    <a:pt x="90" y="1265"/>
                    <a:pt x="90" y="1265"/>
                    <a:pt x="90" y="1265"/>
                  </a:cubicBezTo>
                  <a:lnTo>
                    <a:pt x="90" y="452"/>
                  </a:lnTo>
                  <a:close/>
                  <a:moveTo>
                    <a:pt x="994" y="633"/>
                  </a:moveTo>
                  <a:cubicBezTo>
                    <a:pt x="904" y="633"/>
                    <a:pt x="904" y="633"/>
                    <a:pt x="904" y="633"/>
                  </a:cubicBezTo>
                  <a:cubicBezTo>
                    <a:pt x="904" y="542"/>
                    <a:pt x="904" y="542"/>
                    <a:pt x="904" y="542"/>
                  </a:cubicBezTo>
                  <a:cubicBezTo>
                    <a:pt x="994" y="542"/>
                    <a:pt x="994" y="542"/>
                    <a:pt x="994" y="542"/>
                  </a:cubicBezTo>
                  <a:lnTo>
                    <a:pt x="994" y="633"/>
                  </a:lnTo>
                  <a:close/>
                  <a:moveTo>
                    <a:pt x="813" y="633"/>
                  </a:moveTo>
                  <a:cubicBezTo>
                    <a:pt x="723" y="633"/>
                    <a:pt x="723" y="633"/>
                    <a:pt x="723" y="633"/>
                  </a:cubicBezTo>
                  <a:cubicBezTo>
                    <a:pt x="723" y="542"/>
                    <a:pt x="723" y="542"/>
                    <a:pt x="723" y="542"/>
                  </a:cubicBezTo>
                  <a:cubicBezTo>
                    <a:pt x="813" y="542"/>
                    <a:pt x="813" y="542"/>
                    <a:pt x="813" y="542"/>
                  </a:cubicBezTo>
                  <a:lnTo>
                    <a:pt x="813" y="633"/>
                  </a:lnTo>
                  <a:close/>
                  <a:moveTo>
                    <a:pt x="542" y="542"/>
                  </a:moveTo>
                  <a:cubicBezTo>
                    <a:pt x="632" y="542"/>
                    <a:pt x="632" y="542"/>
                    <a:pt x="632" y="542"/>
                  </a:cubicBezTo>
                  <a:cubicBezTo>
                    <a:pt x="632" y="633"/>
                    <a:pt x="632" y="633"/>
                    <a:pt x="632" y="633"/>
                  </a:cubicBezTo>
                  <a:cubicBezTo>
                    <a:pt x="542" y="633"/>
                    <a:pt x="542" y="633"/>
                    <a:pt x="542" y="633"/>
                  </a:cubicBezTo>
                  <a:lnTo>
                    <a:pt x="542" y="542"/>
                  </a:lnTo>
                  <a:close/>
                  <a:moveTo>
                    <a:pt x="361" y="542"/>
                  </a:moveTo>
                  <a:cubicBezTo>
                    <a:pt x="452" y="542"/>
                    <a:pt x="452" y="542"/>
                    <a:pt x="452" y="542"/>
                  </a:cubicBezTo>
                  <a:cubicBezTo>
                    <a:pt x="452" y="633"/>
                    <a:pt x="452" y="633"/>
                    <a:pt x="452" y="633"/>
                  </a:cubicBezTo>
                  <a:cubicBezTo>
                    <a:pt x="361" y="633"/>
                    <a:pt x="361" y="633"/>
                    <a:pt x="361" y="633"/>
                  </a:cubicBezTo>
                  <a:lnTo>
                    <a:pt x="361" y="542"/>
                  </a:lnTo>
                  <a:close/>
                  <a:moveTo>
                    <a:pt x="181" y="542"/>
                  </a:moveTo>
                  <a:cubicBezTo>
                    <a:pt x="271" y="542"/>
                    <a:pt x="271" y="542"/>
                    <a:pt x="271" y="542"/>
                  </a:cubicBezTo>
                  <a:cubicBezTo>
                    <a:pt x="271" y="633"/>
                    <a:pt x="271" y="633"/>
                    <a:pt x="271" y="633"/>
                  </a:cubicBezTo>
                  <a:cubicBezTo>
                    <a:pt x="181" y="633"/>
                    <a:pt x="181" y="633"/>
                    <a:pt x="181" y="633"/>
                  </a:cubicBezTo>
                  <a:lnTo>
                    <a:pt x="181" y="542"/>
                  </a:lnTo>
                  <a:close/>
                  <a:moveTo>
                    <a:pt x="994" y="813"/>
                  </a:moveTo>
                  <a:cubicBezTo>
                    <a:pt x="904" y="813"/>
                    <a:pt x="904" y="813"/>
                    <a:pt x="904" y="813"/>
                  </a:cubicBezTo>
                  <a:cubicBezTo>
                    <a:pt x="904" y="723"/>
                    <a:pt x="904" y="723"/>
                    <a:pt x="904" y="723"/>
                  </a:cubicBezTo>
                  <a:cubicBezTo>
                    <a:pt x="994" y="723"/>
                    <a:pt x="994" y="723"/>
                    <a:pt x="994" y="723"/>
                  </a:cubicBezTo>
                  <a:lnTo>
                    <a:pt x="994" y="813"/>
                  </a:lnTo>
                  <a:close/>
                  <a:moveTo>
                    <a:pt x="813" y="813"/>
                  </a:moveTo>
                  <a:cubicBezTo>
                    <a:pt x="723" y="813"/>
                    <a:pt x="723" y="813"/>
                    <a:pt x="723" y="813"/>
                  </a:cubicBezTo>
                  <a:cubicBezTo>
                    <a:pt x="723" y="723"/>
                    <a:pt x="723" y="723"/>
                    <a:pt x="723" y="723"/>
                  </a:cubicBezTo>
                  <a:cubicBezTo>
                    <a:pt x="813" y="723"/>
                    <a:pt x="813" y="723"/>
                    <a:pt x="813" y="723"/>
                  </a:cubicBezTo>
                  <a:lnTo>
                    <a:pt x="813" y="813"/>
                  </a:lnTo>
                  <a:close/>
                  <a:moveTo>
                    <a:pt x="542" y="723"/>
                  </a:moveTo>
                  <a:cubicBezTo>
                    <a:pt x="632" y="723"/>
                    <a:pt x="632" y="723"/>
                    <a:pt x="632" y="723"/>
                  </a:cubicBezTo>
                  <a:cubicBezTo>
                    <a:pt x="632" y="813"/>
                    <a:pt x="632" y="813"/>
                    <a:pt x="632" y="813"/>
                  </a:cubicBezTo>
                  <a:cubicBezTo>
                    <a:pt x="542" y="813"/>
                    <a:pt x="542" y="813"/>
                    <a:pt x="542" y="813"/>
                  </a:cubicBezTo>
                  <a:lnTo>
                    <a:pt x="542" y="723"/>
                  </a:lnTo>
                  <a:close/>
                  <a:moveTo>
                    <a:pt x="361" y="723"/>
                  </a:moveTo>
                  <a:cubicBezTo>
                    <a:pt x="452" y="723"/>
                    <a:pt x="452" y="723"/>
                    <a:pt x="452" y="723"/>
                  </a:cubicBezTo>
                  <a:cubicBezTo>
                    <a:pt x="452" y="813"/>
                    <a:pt x="452" y="813"/>
                    <a:pt x="452" y="813"/>
                  </a:cubicBezTo>
                  <a:cubicBezTo>
                    <a:pt x="361" y="813"/>
                    <a:pt x="361" y="813"/>
                    <a:pt x="361" y="813"/>
                  </a:cubicBezTo>
                  <a:lnTo>
                    <a:pt x="361" y="723"/>
                  </a:lnTo>
                  <a:close/>
                  <a:moveTo>
                    <a:pt x="181" y="723"/>
                  </a:moveTo>
                  <a:cubicBezTo>
                    <a:pt x="271" y="723"/>
                    <a:pt x="271" y="723"/>
                    <a:pt x="271" y="723"/>
                  </a:cubicBezTo>
                  <a:cubicBezTo>
                    <a:pt x="271" y="813"/>
                    <a:pt x="271" y="813"/>
                    <a:pt x="271" y="813"/>
                  </a:cubicBezTo>
                  <a:cubicBezTo>
                    <a:pt x="181" y="813"/>
                    <a:pt x="181" y="813"/>
                    <a:pt x="181" y="813"/>
                  </a:cubicBezTo>
                  <a:lnTo>
                    <a:pt x="181" y="723"/>
                  </a:lnTo>
                  <a:close/>
                  <a:moveTo>
                    <a:pt x="542" y="1084"/>
                  </a:moveTo>
                  <a:cubicBezTo>
                    <a:pt x="632" y="1084"/>
                    <a:pt x="632" y="1084"/>
                    <a:pt x="632" y="1084"/>
                  </a:cubicBezTo>
                  <a:cubicBezTo>
                    <a:pt x="632" y="1175"/>
                    <a:pt x="632" y="1175"/>
                    <a:pt x="632" y="1175"/>
                  </a:cubicBezTo>
                  <a:cubicBezTo>
                    <a:pt x="542" y="1175"/>
                    <a:pt x="542" y="1175"/>
                    <a:pt x="542" y="1175"/>
                  </a:cubicBezTo>
                  <a:lnTo>
                    <a:pt x="542" y="1084"/>
                  </a:lnTo>
                  <a:close/>
                  <a:moveTo>
                    <a:pt x="813" y="994"/>
                  </a:moveTo>
                  <a:cubicBezTo>
                    <a:pt x="723" y="994"/>
                    <a:pt x="723" y="994"/>
                    <a:pt x="723" y="994"/>
                  </a:cubicBezTo>
                  <a:cubicBezTo>
                    <a:pt x="723" y="904"/>
                    <a:pt x="723" y="904"/>
                    <a:pt x="723" y="904"/>
                  </a:cubicBezTo>
                  <a:cubicBezTo>
                    <a:pt x="813" y="904"/>
                    <a:pt x="813" y="904"/>
                    <a:pt x="813" y="904"/>
                  </a:cubicBezTo>
                  <a:lnTo>
                    <a:pt x="813" y="994"/>
                  </a:lnTo>
                  <a:close/>
                  <a:moveTo>
                    <a:pt x="542" y="904"/>
                  </a:moveTo>
                  <a:cubicBezTo>
                    <a:pt x="632" y="904"/>
                    <a:pt x="632" y="904"/>
                    <a:pt x="632" y="904"/>
                  </a:cubicBezTo>
                  <a:cubicBezTo>
                    <a:pt x="632" y="994"/>
                    <a:pt x="632" y="994"/>
                    <a:pt x="632" y="994"/>
                  </a:cubicBezTo>
                  <a:cubicBezTo>
                    <a:pt x="542" y="994"/>
                    <a:pt x="542" y="994"/>
                    <a:pt x="542" y="994"/>
                  </a:cubicBezTo>
                  <a:lnTo>
                    <a:pt x="542" y="904"/>
                  </a:lnTo>
                  <a:close/>
                  <a:moveTo>
                    <a:pt x="361" y="904"/>
                  </a:moveTo>
                  <a:cubicBezTo>
                    <a:pt x="452" y="904"/>
                    <a:pt x="452" y="904"/>
                    <a:pt x="452" y="904"/>
                  </a:cubicBezTo>
                  <a:cubicBezTo>
                    <a:pt x="452" y="994"/>
                    <a:pt x="452" y="994"/>
                    <a:pt x="452" y="994"/>
                  </a:cubicBezTo>
                  <a:cubicBezTo>
                    <a:pt x="361" y="994"/>
                    <a:pt x="361" y="994"/>
                    <a:pt x="361" y="994"/>
                  </a:cubicBezTo>
                  <a:lnTo>
                    <a:pt x="361" y="904"/>
                  </a:lnTo>
                  <a:close/>
                  <a:moveTo>
                    <a:pt x="181" y="904"/>
                  </a:moveTo>
                  <a:cubicBezTo>
                    <a:pt x="271" y="904"/>
                    <a:pt x="271" y="904"/>
                    <a:pt x="271" y="904"/>
                  </a:cubicBezTo>
                  <a:cubicBezTo>
                    <a:pt x="271" y="994"/>
                    <a:pt x="271" y="994"/>
                    <a:pt x="271" y="994"/>
                  </a:cubicBezTo>
                  <a:cubicBezTo>
                    <a:pt x="181" y="994"/>
                    <a:pt x="181" y="994"/>
                    <a:pt x="181" y="994"/>
                  </a:cubicBezTo>
                  <a:lnTo>
                    <a:pt x="181" y="904"/>
                  </a:lnTo>
                  <a:close/>
                  <a:moveTo>
                    <a:pt x="181" y="1084"/>
                  </a:moveTo>
                  <a:cubicBezTo>
                    <a:pt x="271" y="1084"/>
                    <a:pt x="271" y="1084"/>
                    <a:pt x="271" y="1084"/>
                  </a:cubicBezTo>
                  <a:cubicBezTo>
                    <a:pt x="271" y="1175"/>
                    <a:pt x="271" y="1175"/>
                    <a:pt x="271" y="1175"/>
                  </a:cubicBezTo>
                  <a:cubicBezTo>
                    <a:pt x="181" y="1175"/>
                    <a:pt x="181" y="1175"/>
                    <a:pt x="181" y="1175"/>
                  </a:cubicBezTo>
                  <a:lnTo>
                    <a:pt x="181" y="1084"/>
                  </a:lnTo>
                  <a:close/>
                  <a:moveTo>
                    <a:pt x="361" y="1084"/>
                  </a:moveTo>
                  <a:cubicBezTo>
                    <a:pt x="452" y="1084"/>
                    <a:pt x="452" y="1084"/>
                    <a:pt x="452" y="1084"/>
                  </a:cubicBezTo>
                  <a:cubicBezTo>
                    <a:pt x="452" y="1175"/>
                    <a:pt x="452" y="1175"/>
                    <a:pt x="452" y="1175"/>
                  </a:cubicBezTo>
                  <a:cubicBezTo>
                    <a:pt x="361" y="1175"/>
                    <a:pt x="361" y="1175"/>
                    <a:pt x="361" y="1175"/>
                  </a:cubicBezTo>
                  <a:lnTo>
                    <a:pt x="361" y="108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5"/>
            <p:cNvSpPr>
              <a:spLocks noEditPoints="1"/>
            </p:cNvSpPr>
            <p:nvPr/>
          </p:nvSpPr>
          <p:spPr bwMode="auto">
            <a:xfrm>
              <a:off x="22077854" y="3519593"/>
              <a:ext cx="497207" cy="768328"/>
            </a:xfrm>
            <a:custGeom>
              <a:avLst/>
              <a:gdLst>
                <a:gd name="T0" fmla="*/ 904 w 994"/>
                <a:gd name="T1" fmla="*/ 547 h 1536"/>
                <a:gd name="T2" fmla="*/ 994 w 994"/>
                <a:gd name="T3" fmla="*/ 452 h 1536"/>
                <a:gd name="T4" fmla="*/ 0 w 994"/>
                <a:gd name="T5" fmla="*/ 0 h 1536"/>
                <a:gd name="T6" fmla="*/ 90 w 994"/>
                <a:gd name="T7" fmla="*/ 452 h 1536"/>
                <a:gd name="T8" fmla="*/ 0 w 994"/>
                <a:gd name="T9" fmla="*/ 666 h 1536"/>
                <a:gd name="T10" fmla="*/ 994 w 994"/>
                <a:gd name="T11" fmla="*/ 1536 h 1536"/>
                <a:gd name="T12" fmla="*/ 813 w 994"/>
                <a:gd name="T13" fmla="*/ 91 h 1536"/>
                <a:gd name="T14" fmla="*/ 904 w 994"/>
                <a:gd name="T15" fmla="*/ 362 h 1536"/>
                <a:gd name="T16" fmla="*/ 813 w 994"/>
                <a:gd name="T17" fmla="*/ 91 h 1536"/>
                <a:gd name="T18" fmla="*/ 723 w 994"/>
                <a:gd name="T19" fmla="*/ 91 h 1536"/>
                <a:gd name="T20" fmla="*/ 633 w 994"/>
                <a:gd name="T21" fmla="*/ 362 h 1536"/>
                <a:gd name="T22" fmla="*/ 813 w 994"/>
                <a:gd name="T23" fmla="*/ 452 h 1536"/>
                <a:gd name="T24" fmla="*/ 181 w 994"/>
                <a:gd name="T25" fmla="*/ 542 h 1536"/>
                <a:gd name="T26" fmla="*/ 813 w 994"/>
                <a:gd name="T27" fmla="*/ 452 h 1536"/>
                <a:gd name="T28" fmla="*/ 542 w 994"/>
                <a:gd name="T29" fmla="*/ 91 h 1536"/>
                <a:gd name="T30" fmla="*/ 452 w 994"/>
                <a:gd name="T31" fmla="*/ 362 h 1536"/>
                <a:gd name="T32" fmla="*/ 271 w 994"/>
                <a:gd name="T33" fmla="*/ 91 h 1536"/>
                <a:gd name="T34" fmla="*/ 361 w 994"/>
                <a:gd name="T35" fmla="*/ 362 h 1536"/>
                <a:gd name="T36" fmla="*/ 271 w 994"/>
                <a:gd name="T37" fmla="*/ 91 h 1536"/>
                <a:gd name="T38" fmla="*/ 181 w 994"/>
                <a:gd name="T39" fmla="*/ 91 h 1536"/>
                <a:gd name="T40" fmla="*/ 90 w 994"/>
                <a:gd name="T41" fmla="*/ 362 h 1536"/>
                <a:gd name="T42" fmla="*/ 904 w 994"/>
                <a:gd name="T43" fmla="*/ 1446 h 1536"/>
                <a:gd name="T44" fmla="*/ 90 w 994"/>
                <a:gd name="T45" fmla="*/ 1356 h 1536"/>
                <a:gd name="T46" fmla="*/ 904 w 994"/>
                <a:gd name="T47" fmla="*/ 1446 h 1536"/>
                <a:gd name="T48" fmla="*/ 90 w 994"/>
                <a:gd name="T49" fmla="*/ 1265 h 1536"/>
                <a:gd name="T50" fmla="*/ 904 w 994"/>
                <a:gd name="T51" fmla="*/ 814 h 1536"/>
                <a:gd name="T52" fmla="*/ 904 w 994"/>
                <a:gd name="T53" fmla="*/ 723 h 1536"/>
                <a:gd name="T54" fmla="*/ 90 w 994"/>
                <a:gd name="T55" fmla="*/ 666 h 1536"/>
                <a:gd name="T56" fmla="*/ 870 w 994"/>
                <a:gd name="T57" fmla="*/ 633 h 1536"/>
                <a:gd name="T58" fmla="*/ 904 w 994"/>
                <a:gd name="T59" fmla="*/ 723 h 1536"/>
                <a:gd name="T60" fmla="*/ 678 w 994"/>
                <a:gd name="T61" fmla="*/ 1175 h 1536"/>
                <a:gd name="T62" fmla="*/ 678 w 994"/>
                <a:gd name="T63" fmla="*/ 904 h 1536"/>
                <a:gd name="T64" fmla="*/ 181 w 994"/>
                <a:gd name="T65" fmla="*/ 1039 h 1536"/>
                <a:gd name="T66" fmla="*/ 542 w 994"/>
                <a:gd name="T67" fmla="*/ 994 h 1536"/>
                <a:gd name="T68" fmla="*/ 723 w 994"/>
                <a:gd name="T69" fmla="*/ 1039 h 1536"/>
                <a:gd name="T70" fmla="*/ 542 w 994"/>
                <a:gd name="T71" fmla="*/ 1085 h 1536"/>
                <a:gd name="T72" fmla="*/ 316 w 994"/>
                <a:gd name="T73" fmla="*/ 994 h 1536"/>
                <a:gd name="T74" fmla="*/ 452 w 994"/>
                <a:gd name="T75" fmla="*/ 1085 h 1536"/>
                <a:gd name="T76" fmla="*/ 271 w 994"/>
                <a:gd name="T77" fmla="*/ 1039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94" h="1536">
                  <a:moveTo>
                    <a:pt x="994" y="666"/>
                  </a:moveTo>
                  <a:cubicBezTo>
                    <a:pt x="994" y="610"/>
                    <a:pt x="956" y="562"/>
                    <a:pt x="904" y="547"/>
                  </a:cubicBezTo>
                  <a:cubicBezTo>
                    <a:pt x="904" y="452"/>
                    <a:pt x="904" y="452"/>
                    <a:pt x="904" y="452"/>
                  </a:cubicBezTo>
                  <a:cubicBezTo>
                    <a:pt x="994" y="452"/>
                    <a:pt x="994" y="452"/>
                    <a:pt x="994" y="452"/>
                  </a:cubicBezTo>
                  <a:cubicBezTo>
                    <a:pt x="994" y="0"/>
                    <a:pt x="994" y="0"/>
                    <a:pt x="99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52"/>
                    <a:pt x="0" y="452"/>
                    <a:pt x="0" y="452"/>
                  </a:cubicBezTo>
                  <a:cubicBezTo>
                    <a:pt x="90" y="452"/>
                    <a:pt x="90" y="452"/>
                    <a:pt x="90" y="452"/>
                  </a:cubicBezTo>
                  <a:cubicBezTo>
                    <a:pt x="90" y="547"/>
                    <a:pt x="90" y="547"/>
                    <a:pt x="90" y="547"/>
                  </a:cubicBezTo>
                  <a:cubicBezTo>
                    <a:pt x="38" y="562"/>
                    <a:pt x="0" y="610"/>
                    <a:pt x="0" y="666"/>
                  </a:cubicBezTo>
                  <a:cubicBezTo>
                    <a:pt x="0" y="1536"/>
                    <a:pt x="0" y="1536"/>
                    <a:pt x="0" y="1536"/>
                  </a:cubicBezTo>
                  <a:cubicBezTo>
                    <a:pt x="994" y="1536"/>
                    <a:pt x="994" y="1536"/>
                    <a:pt x="994" y="1536"/>
                  </a:cubicBezTo>
                  <a:lnTo>
                    <a:pt x="994" y="666"/>
                  </a:lnTo>
                  <a:close/>
                  <a:moveTo>
                    <a:pt x="813" y="91"/>
                  </a:moveTo>
                  <a:cubicBezTo>
                    <a:pt x="904" y="91"/>
                    <a:pt x="904" y="91"/>
                    <a:pt x="904" y="91"/>
                  </a:cubicBezTo>
                  <a:cubicBezTo>
                    <a:pt x="904" y="362"/>
                    <a:pt x="904" y="362"/>
                    <a:pt x="904" y="362"/>
                  </a:cubicBezTo>
                  <a:cubicBezTo>
                    <a:pt x="813" y="362"/>
                    <a:pt x="813" y="362"/>
                    <a:pt x="813" y="362"/>
                  </a:cubicBezTo>
                  <a:lnTo>
                    <a:pt x="813" y="91"/>
                  </a:lnTo>
                  <a:close/>
                  <a:moveTo>
                    <a:pt x="633" y="91"/>
                  </a:moveTo>
                  <a:cubicBezTo>
                    <a:pt x="723" y="91"/>
                    <a:pt x="723" y="91"/>
                    <a:pt x="723" y="91"/>
                  </a:cubicBezTo>
                  <a:cubicBezTo>
                    <a:pt x="723" y="362"/>
                    <a:pt x="723" y="362"/>
                    <a:pt x="723" y="362"/>
                  </a:cubicBezTo>
                  <a:cubicBezTo>
                    <a:pt x="633" y="362"/>
                    <a:pt x="633" y="362"/>
                    <a:pt x="633" y="362"/>
                  </a:cubicBezTo>
                  <a:lnTo>
                    <a:pt x="633" y="91"/>
                  </a:lnTo>
                  <a:close/>
                  <a:moveTo>
                    <a:pt x="813" y="452"/>
                  </a:moveTo>
                  <a:cubicBezTo>
                    <a:pt x="813" y="542"/>
                    <a:pt x="813" y="542"/>
                    <a:pt x="813" y="542"/>
                  </a:cubicBezTo>
                  <a:cubicBezTo>
                    <a:pt x="181" y="542"/>
                    <a:pt x="181" y="542"/>
                    <a:pt x="181" y="542"/>
                  </a:cubicBezTo>
                  <a:cubicBezTo>
                    <a:pt x="181" y="452"/>
                    <a:pt x="181" y="452"/>
                    <a:pt x="181" y="452"/>
                  </a:cubicBezTo>
                  <a:lnTo>
                    <a:pt x="813" y="452"/>
                  </a:lnTo>
                  <a:close/>
                  <a:moveTo>
                    <a:pt x="452" y="91"/>
                  </a:moveTo>
                  <a:cubicBezTo>
                    <a:pt x="542" y="91"/>
                    <a:pt x="542" y="91"/>
                    <a:pt x="542" y="91"/>
                  </a:cubicBezTo>
                  <a:cubicBezTo>
                    <a:pt x="542" y="362"/>
                    <a:pt x="542" y="362"/>
                    <a:pt x="542" y="362"/>
                  </a:cubicBezTo>
                  <a:cubicBezTo>
                    <a:pt x="452" y="362"/>
                    <a:pt x="452" y="362"/>
                    <a:pt x="452" y="362"/>
                  </a:cubicBezTo>
                  <a:lnTo>
                    <a:pt x="452" y="91"/>
                  </a:lnTo>
                  <a:close/>
                  <a:moveTo>
                    <a:pt x="271" y="91"/>
                  </a:moveTo>
                  <a:cubicBezTo>
                    <a:pt x="361" y="91"/>
                    <a:pt x="361" y="91"/>
                    <a:pt x="361" y="91"/>
                  </a:cubicBezTo>
                  <a:cubicBezTo>
                    <a:pt x="361" y="362"/>
                    <a:pt x="361" y="362"/>
                    <a:pt x="361" y="362"/>
                  </a:cubicBezTo>
                  <a:cubicBezTo>
                    <a:pt x="271" y="362"/>
                    <a:pt x="271" y="362"/>
                    <a:pt x="271" y="362"/>
                  </a:cubicBezTo>
                  <a:lnTo>
                    <a:pt x="271" y="91"/>
                  </a:lnTo>
                  <a:close/>
                  <a:moveTo>
                    <a:pt x="90" y="91"/>
                  </a:moveTo>
                  <a:cubicBezTo>
                    <a:pt x="181" y="91"/>
                    <a:pt x="181" y="91"/>
                    <a:pt x="181" y="91"/>
                  </a:cubicBezTo>
                  <a:cubicBezTo>
                    <a:pt x="181" y="362"/>
                    <a:pt x="181" y="362"/>
                    <a:pt x="181" y="362"/>
                  </a:cubicBezTo>
                  <a:cubicBezTo>
                    <a:pt x="90" y="362"/>
                    <a:pt x="90" y="362"/>
                    <a:pt x="90" y="362"/>
                  </a:cubicBezTo>
                  <a:lnTo>
                    <a:pt x="90" y="91"/>
                  </a:lnTo>
                  <a:close/>
                  <a:moveTo>
                    <a:pt x="904" y="1446"/>
                  </a:moveTo>
                  <a:cubicBezTo>
                    <a:pt x="90" y="1446"/>
                    <a:pt x="90" y="1446"/>
                    <a:pt x="90" y="1446"/>
                  </a:cubicBezTo>
                  <a:cubicBezTo>
                    <a:pt x="90" y="1356"/>
                    <a:pt x="90" y="1356"/>
                    <a:pt x="90" y="1356"/>
                  </a:cubicBezTo>
                  <a:cubicBezTo>
                    <a:pt x="904" y="1356"/>
                    <a:pt x="904" y="1356"/>
                    <a:pt x="904" y="1356"/>
                  </a:cubicBezTo>
                  <a:lnTo>
                    <a:pt x="904" y="1446"/>
                  </a:lnTo>
                  <a:close/>
                  <a:moveTo>
                    <a:pt x="904" y="1265"/>
                  </a:moveTo>
                  <a:cubicBezTo>
                    <a:pt x="90" y="1265"/>
                    <a:pt x="90" y="1265"/>
                    <a:pt x="90" y="1265"/>
                  </a:cubicBezTo>
                  <a:cubicBezTo>
                    <a:pt x="90" y="814"/>
                    <a:pt x="90" y="814"/>
                    <a:pt x="90" y="814"/>
                  </a:cubicBezTo>
                  <a:cubicBezTo>
                    <a:pt x="904" y="814"/>
                    <a:pt x="904" y="814"/>
                    <a:pt x="904" y="814"/>
                  </a:cubicBezTo>
                  <a:lnTo>
                    <a:pt x="904" y="1265"/>
                  </a:lnTo>
                  <a:close/>
                  <a:moveTo>
                    <a:pt x="904" y="723"/>
                  </a:moveTo>
                  <a:cubicBezTo>
                    <a:pt x="90" y="723"/>
                    <a:pt x="90" y="723"/>
                    <a:pt x="90" y="723"/>
                  </a:cubicBezTo>
                  <a:cubicBezTo>
                    <a:pt x="90" y="666"/>
                    <a:pt x="90" y="666"/>
                    <a:pt x="90" y="666"/>
                  </a:cubicBezTo>
                  <a:cubicBezTo>
                    <a:pt x="90" y="648"/>
                    <a:pt x="106" y="633"/>
                    <a:pt x="124" y="633"/>
                  </a:cubicBezTo>
                  <a:cubicBezTo>
                    <a:pt x="870" y="633"/>
                    <a:pt x="870" y="633"/>
                    <a:pt x="870" y="633"/>
                  </a:cubicBezTo>
                  <a:cubicBezTo>
                    <a:pt x="888" y="633"/>
                    <a:pt x="904" y="648"/>
                    <a:pt x="904" y="666"/>
                  </a:cubicBezTo>
                  <a:lnTo>
                    <a:pt x="904" y="723"/>
                  </a:lnTo>
                  <a:close/>
                  <a:moveTo>
                    <a:pt x="316" y="1175"/>
                  </a:moveTo>
                  <a:cubicBezTo>
                    <a:pt x="678" y="1175"/>
                    <a:pt x="678" y="1175"/>
                    <a:pt x="678" y="1175"/>
                  </a:cubicBezTo>
                  <a:cubicBezTo>
                    <a:pt x="752" y="1175"/>
                    <a:pt x="813" y="1114"/>
                    <a:pt x="813" y="1039"/>
                  </a:cubicBezTo>
                  <a:cubicBezTo>
                    <a:pt x="813" y="965"/>
                    <a:pt x="752" y="904"/>
                    <a:pt x="678" y="904"/>
                  </a:cubicBezTo>
                  <a:cubicBezTo>
                    <a:pt x="316" y="904"/>
                    <a:pt x="316" y="904"/>
                    <a:pt x="316" y="904"/>
                  </a:cubicBezTo>
                  <a:cubicBezTo>
                    <a:pt x="242" y="904"/>
                    <a:pt x="181" y="965"/>
                    <a:pt x="181" y="1039"/>
                  </a:cubicBezTo>
                  <a:cubicBezTo>
                    <a:pt x="181" y="1114"/>
                    <a:pt x="242" y="1175"/>
                    <a:pt x="316" y="1175"/>
                  </a:cubicBezTo>
                  <a:close/>
                  <a:moveTo>
                    <a:pt x="542" y="994"/>
                  </a:moveTo>
                  <a:cubicBezTo>
                    <a:pt x="678" y="994"/>
                    <a:pt x="678" y="994"/>
                    <a:pt x="678" y="994"/>
                  </a:cubicBezTo>
                  <a:cubicBezTo>
                    <a:pt x="703" y="994"/>
                    <a:pt x="723" y="1015"/>
                    <a:pt x="723" y="1039"/>
                  </a:cubicBezTo>
                  <a:cubicBezTo>
                    <a:pt x="723" y="1064"/>
                    <a:pt x="703" y="1085"/>
                    <a:pt x="678" y="1085"/>
                  </a:cubicBezTo>
                  <a:cubicBezTo>
                    <a:pt x="542" y="1085"/>
                    <a:pt x="542" y="1085"/>
                    <a:pt x="542" y="1085"/>
                  </a:cubicBezTo>
                  <a:lnTo>
                    <a:pt x="542" y="994"/>
                  </a:lnTo>
                  <a:close/>
                  <a:moveTo>
                    <a:pt x="316" y="994"/>
                  </a:moveTo>
                  <a:cubicBezTo>
                    <a:pt x="452" y="994"/>
                    <a:pt x="452" y="994"/>
                    <a:pt x="452" y="994"/>
                  </a:cubicBezTo>
                  <a:cubicBezTo>
                    <a:pt x="452" y="1085"/>
                    <a:pt x="452" y="1085"/>
                    <a:pt x="452" y="1085"/>
                  </a:cubicBezTo>
                  <a:cubicBezTo>
                    <a:pt x="316" y="1085"/>
                    <a:pt x="316" y="1085"/>
                    <a:pt x="316" y="1085"/>
                  </a:cubicBezTo>
                  <a:cubicBezTo>
                    <a:pt x="291" y="1085"/>
                    <a:pt x="271" y="1064"/>
                    <a:pt x="271" y="1039"/>
                  </a:cubicBezTo>
                  <a:cubicBezTo>
                    <a:pt x="271" y="1015"/>
                    <a:pt x="291" y="994"/>
                    <a:pt x="316" y="994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7"/>
            <p:cNvSpPr>
              <a:spLocks noEditPoints="1"/>
            </p:cNvSpPr>
            <p:nvPr/>
          </p:nvSpPr>
          <p:spPr bwMode="auto">
            <a:xfrm>
              <a:off x="1693458" y="9141807"/>
              <a:ext cx="762507" cy="768328"/>
            </a:xfrm>
            <a:custGeom>
              <a:avLst/>
              <a:gdLst>
                <a:gd name="T0" fmla="*/ 174 w 1524"/>
                <a:gd name="T1" fmla="*/ 1344 h 1536"/>
                <a:gd name="T2" fmla="*/ 174 w 1524"/>
                <a:gd name="T3" fmla="*/ 1536 h 1536"/>
                <a:gd name="T4" fmla="*/ 1349 w 1524"/>
                <a:gd name="T5" fmla="*/ 1536 h 1536"/>
                <a:gd name="T6" fmla="*/ 1349 w 1524"/>
                <a:gd name="T7" fmla="*/ 1344 h 1536"/>
                <a:gd name="T8" fmla="*/ 1244 w 1524"/>
                <a:gd name="T9" fmla="*/ 1198 h 1536"/>
                <a:gd name="T10" fmla="*/ 1097 w 1524"/>
                <a:gd name="T11" fmla="*/ 525 h 1536"/>
                <a:gd name="T12" fmla="*/ 1024 w 1524"/>
                <a:gd name="T13" fmla="*/ 407 h 1536"/>
                <a:gd name="T14" fmla="*/ 893 w 1524"/>
                <a:gd name="T15" fmla="*/ 361 h 1536"/>
                <a:gd name="T16" fmla="*/ 617 w 1524"/>
                <a:gd name="T17" fmla="*/ 361 h 1536"/>
                <a:gd name="T18" fmla="*/ 412 w 1524"/>
                <a:gd name="T19" fmla="*/ 529 h 1536"/>
                <a:gd name="T20" fmla="*/ 278 w 1524"/>
                <a:gd name="T21" fmla="*/ 1198 h 1536"/>
                <a:gd name="T22" fmla="*/ 174 w 1524"/>
                <a:gd name="T23" fmla="*/ 1344 h 1536"/>
                <a:gd name="T24" fmla="*/ 501 w 1524"/>
                <a:gd name="T25" fmla="*/ 546 h 1536"/>
                <a:gd name="T26" fmla="*/ 617 w 1524"/>
                <a:gd name="T27" fmla="*/ 451 h 1536"/>
                <a:gd name="T28" fmla="*/ 893 w 1524"/>
                <a:gd name="T29" fmla="*/ 451 h 1536"/>
                <a:gd name="T30" fmla="*/ 1009 w 1524"/>
                <a:gd name="T31" fmla="*/ 544 h 1536"/>
                <a:gd name="T32" fmla="*/ 1149 w 1524"/>
                <a:gd name="T33" fmla="*/ 1189 h 1536"/>
                <a:gd name="T34" fmla="*/ 806 w 1524"/>
                <a:gd name="T35" fmla="*/ 1189 h 1536"/>
                <a:gd name="T36" fmla="*/ 806 w 1524"/>
                <a:gd name="T37" fmla="*/ 1079 h 1536"/>
                <a:gd name="T38" fmla="*/ 972 w 1524"/>
                <a:gd name="T39" fmla="*/ 873 h 1536"/>
                <a:gd name="T40" fmla="*/ 761 w 1524"/>
                <a:gd name="T41" fmla="*/ 662 h 1536"/>
                <a:gd name="T42" fmla="*/ 550 w 1524"/>
                <a:gd name="T43" fmla="*/ 873 h 1536"/>
                <a:gd name="T44" fmla="*/ 716 w 1524"/>
                <a:gd name="T45" fmla="*/ 1079 h 1536"/>
                <a:gd name="T46" fmla="*/ 716 w 1524"/>
                <a:gd name="T47" fmla="*/ 1189 h 1536"/>
                <a:gd name="T48" fmla="*/ 372 w 1524"/>
                <a:gd name="T49" fmla="*/ 1189 h 1536"/>
                <a:gd name="T50" fmla="*/ 501 w 1524"/>
                <a:gd name="T51" fmla="*/ 546 h 1536"/>
                <a:gd name="T52" fmla="*/ 761 w 1524"/>
                <a:gd name="T53" fmla="*/ 994 h 1536"/>
                <a:gd name="T54" fmla="*/ 641 w 1524"/>
                <a:gd name="T55" fmla="*/ 873 h 1536"/>
                <a:gd name="T56" fmla="*/ 761 w 1524"/>
                <a:gd name="T57" fmla="*/ 753 h 1536"/>
                <a:gd name="T58" fmla="*/ 882 w 1524"/>
                <a:gd name="T59" fmla="*/ 873 h 1536"/>
                <a:gd name="T60" fmla="*/ 761 w 1524"/>
                <a:gd name="T61" fmla="*/ 994 h 1536"/>
                <a:gd name="T62" fmla="*/ 329 w 1524"/>
                <a:gd name="T63" fmla="*/ 1280 h 1536"/>
                <a:gd name="T64" fmla="*/ 1194 w 1524"/>
                <a:gd name="T65" fmla="*/ 1280 h 1536"/>
                <a:gd name="T66" fmla="*/ 1258 w 1524"/>
                <a:gd name="T67" fmla="*/ 1344 h 1536"/>
                <a:gd name="T68" fmla="*/ 1258 w 1524"/>
                <a:gd name="T69" fmla="*/ 1445 h 1536"/>
                <a:gd name="T70" fmla="*/ 264 w 1524"/>
                <a:gd name="T71" fmla="*/ 1445 h 1536"/>
                <a:gd name="T72" fmla="*/ 264 w 1524"/>
                <a:gd name="T73" fmla="*/ 1344 h 1536"/>
                <a:gd name="T74" fmla="*/ 329 w 1524"/>
                <a:gd name="T75" fmla="*/ 1280 h 1536"/>
                <a:gd name="T76" fmla="*/ 716 w 1524"/>
                <a:gd name="T77" fmla="*/ 271 h 1536"/>
                <a:gd name="T78" fmla="*/ 716 w 1524"/>
                <a:gd name="T79" fmla="*/ 0 h 1536"/>
                <a:gd name="T80" fmla="*/ 806 w 1524"/>
                <a:gd name="T81" fmla="*/ 0 h 1536"/>
                <a:gd name="T82" fmla="*/ 806 w 1524"/>
                <a:gd name="T83" fmla="*/ 271 h 1536"/>
                <a:gd name="T84" fmla="*/ 716 w 1524"/>
                <a:gd name="T85" fmla="*/ 271 h 1536"/>
                <a:gd name="T86" fmla="*/ 1240 w 1524"/>
                <a:gd name="T87" fmla="*/ 570 h 1536"/>
                <a:gd name="T88" fmla="*/ 1506 w 1524"/>
                <a:gd name="T89" fmla="*/ 516 h 1536"/>
                <a:gd name="T90" fmla="*/ 1524 w 1524"/>
                <a:gd name="T91" fmla="*/ 605 h 1536"/>
                <a:gd name="T92" fmla="*/ 1258 w 1524"/>
                <a:gd name="T93" fmla="*/ 658 h 1536"/>
                <a:gd name="T94" fmla="*/ 1240 w 1524"/>
                <a:gd name="T95" fmla="*/ 570 h 1536"/>
                <a:gd name="T96" fmla="*/ 1091 w 1524"/>
                <a:gd name="T97" fmla="*/ 299 h 1536"/>
                <a:gd name="T98" fmla="*/ 1282 w 1524"/>
                <a:gd name="T99" fmla="*/ 107 h 1536"/>
                <a:gd name="T100" fmla="*/ 1346 w 1524"/>
                <a:gd name="T101" fmla="*/ 171 h 1536"/>
                <a:gd name="T102" fmla="*/ 1154 w 1524"/>
                <a:gd name="T103" fmla="*/ 363 h 1536"/>
                <a:gd name="T104" fmla="*/ 1091 w 1524"/>
                <a:gd name="T105" fmla="*/ 299 h 1536"/>
                <a:gd name="T106" fmla="*/ 266 w 1524"/>
                <a:gd name="T107" fmla="*/ 658 h 1536"/>
                <a:gd name="T108" fmla="*/ 0 w 1524"/>
                <a:gd name="T109" fmla="*/ 605 h 1536"/>
                <a:gd name="T110" fmla="*/ 17 w 1524"/>
                <a:gd name="T111" fmla="*/ 516 h 1536"/>
                <a:gd name="T112" fmla="*/ 283 w 1524"/>
                <a:gd name="T113" fmla="*/ 569 h 1536"/>
                <a:gd name="T114" fmla="*/ 266 w 1524"/>
                <a:gd name="T115" fmla="*/ 658 h 1536"/>
                <a:gd name="T116" fmla="*/ 368 w 1524"/>
                <a:gd name="T117" fmla="*/ 363 h 1536"/>
                <a:gd name="T118" fmla="*/ 176 w 1524"/>
                <a:gd name="T119" fmla="*/ 171 h 1536"/>
                <a:gd name="T120" fmla="*/ 240 w 1524"/>
                <a:gd name="T121" fmla="*/ 107 h 1536"/>
                <a:gd name="T122" fmla="*/ 432 w 1524"/>
                <a:gd name="T123" fmla="*/ 299 h 1536"/>
                <a:gd name="T124" fmla="*/ 368 w 1524"/>
                <a:gd name="T125" fmla="*/ 363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24" h="1536">
                  <a:moveTo>
                    <a:pt x="174" y="1344"/>
                  </a:moveTo>
                  <a:cubicBezTo>
                    <a:pt x="174" y="1536"/>
                    <a:pt x="174" y="1536"/>
                    <a:pt x="174" y="1536"/>
                  </a:cubicBezTo>
                  <a:cubicBezTo>
                    <a:pt x="1349" y="1536"/>
                    <a:pt x="1349" y="1536"/>
                    <a:pt x="1349" y="1536"/>
                  </a:cubicBezTo>
                  <a:cubicBezTo>
                    <a:pt x="1349" y="1344"/>
                    <a:pt x="1349" y="1344"/>
                    <a:pt x="1349" y="1344"/>
                  </a:cubicBezTo>
                  <a:cubicBezTo>
                    <a:pt x="1349" y="1276"/>
                    <a:pt x="1305" y="1218"/>
                    <a:pt x="1244" y="1198"/>
                  </a:cubicBezTo>
                  <a:cubicBezTo>
                    <a:pt x="1097" y="525"/>
                    <a:pt x="1097" y="525"/>
                    <a:pt x="1097" y="525"/>
                  </a:cubicBezTo>
                  <a:cubicBezTo>
                    <a:pt x="1087" y="479"/>
                    <a:pt x="1061" y="437"/>
                    <a:pt x="1024" y="407"/>
                  </a:cubicBezTo>
                  <a:cubicBezTo>
                    <a:pt x="987" y="377"/>
                    <a:pt x="941" y="361"/>
                    <a:pt x="893" y="361"/>
                  </a:cubicBezTo>
                  <a:cubicBezTo>
                    <a:pt x="617" y="361"/>
                    <a:pt x="617" y="361"/>
                    <a:pt x="617" y="361"/>
                  </a:cubicBezTo>
                  <a:cubicBezTo>
                    <a:pt x="518" y="361"/>
                    <a:pt x="432" y="432"/>
                    <a:pt x="412" y="529"/>
                  </a:cubicBezTo>
                  <a:cubicBezTo>
                    <a:pt x="278" y="1198"/>
                    <a:pt x="278" y="1198"/>
                    <a:pt x="278" y="1198"/>
                  </a:cubicBezTo>
                  <a:cubicBezTo>
                    <a:pt x="218" y="1219"/>
                    <a:pt x="174" y="1276"/>
                    <a:pt x="174" y="1344"/>
                  </a:cubicBezTo>
                  <a:close/>
                  <a:moveTo>
                    <a:pt x="501" y="546"/>
                  </a:moveTo>
                  <a:cubicBezTo>
                    <a:pt x="512" y="491"/>
                    <a:pt x="560" y="451"/>
                    <a:pt x="617" y="451"/>
                  </a:cubicBezTo>
                  <a:cubicBezTo>
                    <a:pt x="893" y="451"/>
                    <a:pt x="893" y="451"/>
                    <a:pt x="893" y="451"/>
                  </a:cubicBezTo>
                  <a:cubicBezTo>
                    <a:pt x="948" y="451"/>
                    <a:pt x="997" y="490"/>
                    <a:pt x="1009" y="544"/>
                  </a:cubicBezTo>
                  <a:cubicBezTo>
                    <a:pt x="1149" y="1189"/>
                    <a:pt x="1149" y="1189"/>
                    <a:pt x="1149" y="1189"/>
                  </a:cubicBezTo>
                  <a:cubicBezTo>
                    <a:pt x="806" y="1189"/>
                    <a:pt x="806" y="1189"/>
                    <a:pt x="806" y="1189"/>
                  </a:cubicBezTo>
                  <a:cubicBezTo>
                    <a:pt x="806" y="1079"/>
                    <a:pt x="806" y="1079"/>
                    <a:pt x="806" y="1079"/>
                  </a:cubicBezTo>
                  <a:cubicBezTo>
                    <a:pt x="901" y="1058"/>
                    <a:pt x="972" y="974"/>
                    <a:pt x="972" y="873"/>
                  </a:cubicBezTo>
                  <a:cubicBezTo>
                    <a:pt x="972" y="757"/>
                    <a:pt x="878" y="662"/>
                    <a:pt x="761" y="662"/>
                  </a:cubicBezTo>
                  <a:cubicBezTo>
                    <a:pt x="645" y="662"/>
                    <a:pt x="550" y="757"/>
                    <a:pt x="550" y="873"/>
                  </a:cubicBezTo>
                  <a:cubicBezTo>
                    <a:pt x="550" y="974"/>
                    <a:pt x="622" y="1058"/>
                    <a:pt x="716" y="1079"/>
                  </a:cubicBezTo>
                  <a:cubicBezTo>
                    <a:pt x="716" y="1189"/>
                    <a:pt x="716" y="1189"/>
                    <a:pt x="716" y="1189"/>
                  </a:cubicBezTo>
                  <a:cubicBezTo>
                    <a:pt x="372" y="1189"/>
                    <a:pt x="372" y="1189"/>
                    <a:pt x="372" y="1189"/>
                  </a:cubicBezTo>
                  <a:lnTo>
                    <a:pt x="501" y="546"/>
                  </a:lnTo>
                  <a:close/>
                  <a:moveTo>
                    <a:pt x="761" y="994"/>
                  </a:moveTo>
                  <a:cubicBezTo>
                    <a:pt x="695" y="994"/>
                    <a:pt x="641" y="939"/>
                    <a:pt x="641" y="873"/>
                  </a:cubicBezTo>
                  <a:cubicBezTo>
                    <a:pt x="641" y="807"/>
                    <a:pt x="695" y="753"/>
                    <a:pt x="761" y="753"/>
                  </a:cubicBezTo>
                  <a:cubicBezTo>
                    <a:pt x="828" y="753"/>
                    <a:pt x="882" y="807"/>
                    <a:pt x="882" y="873"/>
                  </a:cubicBezTo>
                  <a:cubicBezTo>
                    <a:pt x="882" y="939"/>
                    <a:pt x="828" y="994"/>
                    <a:pt x="761" y="994"/>
                  </a:cubicBezTo>
                  <a:close/>
                  <a:moveTo>
                    <a:pt x="329" y="1280"/>
                  </a:moveTo>
                  <a:cubicBezTo>
                    <a:pt x="1194" y="1280"/>
                    <a:pt x="1194" y="1280"/>
                    <a:pt x="1194" y="1280"/>
                  </a:cubicBezTo>
                  <a:cubicBezTo>
                    <a:pt x="1229" y="1280"/>
                    <a:pt x="1258" y="1308"/>
                    <a:pt x="1258" y="1344"/>
                  </a:cubicBezTo>
                  <a:cubicBezTo>
                    <a:pt x="1258" y="1445"/>
                    <a:pt x="1258" y="1445"/>
                    <a:pt x="1258" y="1445"/>
                  </a:cubicBezTo>
                  <a:cubicBezTo>
                    <a:pt x="264" y="1445"/>
                    <a:pt x="264" y="1445"/>
                    <a:pt x="264" y="1445"/>
                  </a:cubicBezTo>
                  <a:cubicBezTo>
                    <a:pt x="264" y="1344"/>
                    <a:pt x="264" y="1344"/>
                    <a:pt x="264" y="1344"/>
                  </a:cubicBezTo>
                  <a:cubicBezTo>
                    <a:pt x="264" y="1308"/>
                    <a:pt x="293" y="1280"/>
                    <a:pt x="329" y="1280"/>
                  </a:cubicBezTo>
                  <a:close/>
                  <a:moveTo>
                    <a:pt x="716" y="271"/>
                  </a:moveTo>
                  <a:cubicBezTo>
                    <a:pt x="716" y="0"/>
                    <a:pt x="716" y="0"/>
                    <a:pt x="716" y="0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271"/>
                    <a:pt x="806" y="271"/>
                    <a:pt x="806" y="271"/>
                  </a:cubicBezTo>
                  <a:lnTo>
                    <a:pt x="716" y="271"/>
                  </a:lnTo>
                  <a:close/>
                  <a:moveTo>
                    <a:pt x="1240" y="570"/>
                  </a:moveTo>
                  <a:cubicBezTo>
                    <a:pt x="1506" y="516"/>
                    <a:pt x="1506" y="516"/>
                    <a:pt x="1506" y="516"/>
                  </a:cubicBezTo>
                  <a:cubicBezTo>
                    <a:pt x="1524" y="605"/>
                    <a:pt x="1524" y="605"/>
                    <a:pt x="1524" y="605"/>
                  </a:cubicBezTo>
                  <a:cubicBezTo>
                    <a:pt x="1258" y="658"/>
                    <a:pt x="1258" y="658"/>
                    <a:pt x="1258" y="658"/>
                  </a:cubicBezTo>
                  <a:lnTo>
                    <a:pt x="1240" y="570"/>
                  </a:lnTo>
                  <a:close/>
                  <a:moveTo>
                    <a:pt x="1091" y="299"/>
                  </a:moveTo>
                  <a:cubicBezTo>
                    <a:pt x="1282" y="107"/>
                    <a:pt x="1282" y="107"/>
                    <a:pt x="1282" y="107"/>
                  </a:cubicBezTo>
                  <a:cubicBezTo>
                    <a:pt x="1346" y="171"/>
                    <a:pt x="1346" y="171"/>
                    <a:pt x="1346" y="171"/>
                  </a:cubicBezTo>
                  <a:cubicBezTo>
                    <a:pt x="1154" y="363"/>
                    <a:pt x="1154" y="363"/>
                    <a:pt x="1154" y="363"/>
                  </a:cubicBezTo>
                  <a:lnTo>
                    <a:pt x="1091" y="299"/>
                  </a:lnTo>
                  <a:close/>
                  <a:moveTo>
                    <a:pt x="266" y="658"/>
                  </a:moveTo>
                  <a:cubicBezTo>
                    <a:pt x="0" y="605"/>
                    <a:pt x="0" y="605"/>
                    <a:pt x="0" y="605"/>
                  </a:cubicBezTo>
                  <a:cubicBezTo>
                    <a:pt x="17" y="516"/>
                    <a:pt x="17" y="516"/>
                    <a:pt x="17" y="516"/>
                  </a:cubicBezTo>
                  <a:cubicBezTo>
                    <a:pt x="283" y="569"/>
                    <a:pt x="283" y="569"/>
                    <a:pt x="283" y="569"/>
                  </a:cubicBezTo>
                  <a:lnTo>
                    <a:pt x="266" y="658"/>
                  </a:lnTo>
                  <a:close/>
                  <a:moveTo>
                    <a:pt x="368" y="363"/>
                  </a:moveTo>
                  <a:cubicBezTo>
                    <a:pt x="176" y="171"/>
                    <a:pt x="176" y="171"/>
                    <a:pt x="176" y="171"/>
                  </a:cubicBezTo>
                  <a:cubicBezTo>
                    <a:pt x="240" y="107"/>
                    <a:pt x="240" y="107"/>
                    <a:pt x="240" y="107"/>
                  </a:cubicBezTo>
                  <a:cubicBezTo>
                    <a:pt x="432" y="299"/>
                    <a:pt x="432" y="299"/>
                    <a:pt x="432" y="299"/>
                  </a:cubicBezTo>
                  <a:lnTo>
                    <a:pt x="368" y="36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6"/>
            <p:cNvSpPr>
              <a:spLocks noEditPoints="1"/>
            </p:cNvSpPr>
            <p:nvPr/>
          </p:nvSpPr>
          <p:spPr bwMode="auto">
            <a:xfrm>
              <a:off x="3992192" y="9141807"/>
              <a:ext cx="677954" cy="768328"/>
            </a:xfrm>
            <a:custGeom>
              <a:avLst/>
              <a:gdLst>
                <a:gd name="T0" fmla="*/ 1166 w 1355"/>
                <a:gd name="T1" fmla="*/ 1130 h 1536"/>
                <a:gd name="T2" fmla="*/ 1355 w 1355"/>
                <a:gd name="T3" fmla="*/ 855 h 1536"/>
                <a:gd name="T4" fmla="*/ 893 w 1355"/>
                <a:gd name="T5" fmla="*/ 0 h 1536"/>
                <a:gd name="T6" fmla="*/ 0 w 1355"/>
                <a:gd name="T7" fmla="*/ 462 h 1536"/>
                <a:gd name="T8" fmla="*/ 128 w 1355"/>
                <a:gd name="T9" fmla="*/ 1103 h 1536"/>
                <a:gd name="T10" fmla="*/ 678 w 1355"/>
                <a:gd name="T11" fmla="*/ 1536 h 1536"/>
                <a:gd name="T12" fmla="*/ 340 w 1355"/>
                <a:gd name="T13" fmla="*/ 1265 h 1536"/>
                <a:gd name="T14" fmla="*/ 678 w 1355"/>
                <a:gd name="T15" fmla="*/ 1445 h 1536"/>
                <a:gd name="T16" fmla="*/ 831 w 1355"/>
                <a:gd name="T17" fmla="*/ 752 h 1536"/>
                <a:gd name="T18" fmla="*/ 271 w 1355"/>
                <a:gd name="T19" fmla="*/ 804 h 1536"/>
                <a:gd name="T20" fmla="*/ 383 w 1355"/>
                <a:gd name="T21" fmla="*/ 367 h 1536"/>
                <a:gd name="T22" fmla="*/ 1084 w 1355"/>
                <a:gd name="T23" fmla="*/ 554 h 1536"/>
                <a:gd name="T24" fmla="*/ 1265 w 1355"/>
                <a:gd name="T25" fmla="*/ 855 h 1536"/>
                <a:gd name="T26" fmla="*/ 1175 w 1355"/>
                <a:gd name="T27" fmla="*/ 692 h 1536"/>
                <a:gd name="T28" fmla="*/ 1265 w 1355"/>
                <a:gd name="T29" fmla="*/ 855 h 1536"/>
                <a:gd name="T30" fmla="*/ 178 w 1355"/>
                <a:gd name="T31" fmla="*/ 1028 h 1536"/>
                <a:gd name="T32" fmla="*/ 90 w 1355"/>
                <a:gd name="T33" fmla="*/ 692 h 1536"/>
                <a:gd name="T34" fmla="*/ 181 w 1355"/>
                <a:gd name="T35" fmla="*/ 1030 h 1536"/>
                <a:gd name="T36" fmla="*/ 181 w 1355"/>
                <a:gd name="T37" fmla="*/ 602 h 1536"/>
                <a:gd name="T38" fmla="*/ 90 w 1355"/>
                <a:gd name="T39" fmla="*/ 462 h 1536"/>
                <a:gd name="T40" fmla="*/ 893 w 1355"/>
                <a:gd name="T41" fmla="*/ 90 h 1536"/>
                <a:gd name="T42" fmla="*/ 1265 w 1355"/>
                <a:gd name="T43" fmla="*/ 602 h 1536"/>
                <a:gd name="T44" fmla="*/ 1175 w 1355"/>
                <a:gd name="T45" fmla="*/ 529 h 1536"/>
                <a:gd name="T46" fmla="*/ 984 w 1355"/>
                <a:gd name="T47" fmla="*/ 272 h 1536"/>
                <a:gd name="T48" fmla="*/ 340 w 1355"/>
                <a:gd name="T49" fmla="*/ 264 h 1536"/>
                <a:gd name="T50" fmla="*/ 271 w 1355"/>
                <a:gd name="T51" fmla="*/ 896 h 1536"/>
                <a:gd name="T52" fmla="*/ 814 w 1355"/>
                <a:gd name="T53" fmla="*/ 841 h 1536"/>
                <a:gd name="T54" fmla="*/ 1084 w 1355"/>
                <a:gd name="T55" fmla="*/ 994 h 1536"/>
                <a:gd name="T56" fmla="*/ 271 w 1355"/>
                <a:gd name="T57" fmla="*/ 896 h 1536"/>
                <a:gd name="T58" fmla="*/ 1082 w 1355"/>
                <a:gd name="T59" fmla="*/ 1084 h 1536"/>
                <a:gd name="T60" fmla="*/ 294 w 1355"/>
                <a:gd name="T61" fmla="*/ 1174 h 1536"/>
                <a:gd name="T62" fmla="*/ 452 w 1355"/>
                <a:gd name="T63" fmla="*/ 542 h 1536"/>
                <a:gd name="T64" fmla="*/ 542 w 1355"/>
                <a:gd name="T65" fmla="*/ 662 h 1536"/>
                <a:gd name="T66" fmla="*/ 452 w 1355"/>
                <a:gd name="T67" fmla="*/ 542 h 1536"/>
                <a:gd name="T68" fmla="*/ 904 w 1355"/>
                <a:gd name="T69" fmla="*/ 542 h 1536"/>
                <a:gd name="T70" fmla="*/ 813 w 1355"/>
                <a:gd name="T71" fmla="*/ 662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5" h="1536">
                  <a:moveTo>
                    <a:pt x="678" y="1536"/>
                  </a:moveTo>
                  <a:cubicBezTo>
                    <a:pt x="921" y="1536"/>
                    <a:pt x="1123" y="1360"/>
                    <a:pt x="1166" y="1130"/>
                  </a:cubicBezTo>
                  <a:cubicBezTo>
                    <a:pt x="1213" y="1102"/>
                    <a:pt x="1213" y="1102"/>
                    <a:pt x="1213" y="1102"/>
                  </a:cubicBezTo>
                  <a:cubicBezTo>
                    <a:pt x="1301" y="1051"/>
                    <a:pt x="1355" y="956"/>
                    <a:pt x="1355" y="855"/>
                  </a:cubicBezTo>
                  <a:cubicBezTo>
                    <a:pt x="1355" y="462"/>
                    <a:pt x="1355" y="462"/>
                    <a:pt x="1355" y="462"/>
                  </a:cubicBezTo>
                  <a:cubicBezTo>
                    <a:pt x="1355" y="207"/>
                    <a:pt x="1148" y="0"/>
                    <a:pt x="893" y="0"/>
                  </a:cubicBezTo>
                  <a:cubicBezTo>
                    <a:pt x="462" y="0"/>
                    <a:pt x="462" y="0"/>
                    <a:pt x="462" y="0"/>
                  </a:cubicBezTo>
                  <a:cubicBezTo>
                    <a:pt x="207" y="0"/>
                    <a:pt x="0" y="207"/>
                    <a:pt x="0" y="462"/>
                  </a:cubicBezTo>
                  <a:cubicBezTo>
                    <a:pt x="0" y="864"/>
                    <a:pt x="0" y="864"/>
                    <a:pt x="0" y="864"/>
                  </a:cubicBezTo>
                  <a:cubicBezTo>
                    <a:pt x="0" y="960"/>
                    <a:pt x="48" y="1050"/>
                    <a:pt x="128" y="1103"/>
                  </a:cubicBezTo>
                  <a:cubicBezTo>
                    <a:pt x="193" y="1146"/>
                    <a:pt x="193" y="1146"/>
                    <a:pt x="193" y="1146"/>
                  </a:cubicBezTo>
                  <a:cubicBezTo>
                    <a:pt x="242" y="1369"/>
                    <a:pt x="441" y="1536"/>
                    <a:pt x="678" y="1536"/>
                  </a:cubicBezTo>
                  <a:close/>
                  <a:moveTo>
                    <a:pt x="678" y="1445"/>
                  </a:moveTo>
                  <a:cubicBezTo>
                    <a:pt x="537" y="1445"/>
                    <a:pt x="413" y="1374"/>
                    <a:pt x="340" y="1265"/>
                  </a:cubicBezTo>
                  <a:cubicBezTo>
                    <a:pt x="1016" y="1265"/>
                    <a:pt x="1016" y="1265"/>
                    <a:pt x="1016" y="1265"/>
                  </a:cubicBezTo>
                  <a:cubicBezTo>
                    <a:pt x="943" y="1374"/>
                    <a:pt x="818" y="1445"/>
                    <a:pt x="678" y="1445"/>
                  </a:cubicBezTo>
                  <a:close/>
                  <a:moveTo>
                    <a:pt x="1084" y="801"/>
                  </a:moveTo>
                  <a:cubicBezTo>
                    <a:pt x="831" y="752"/>
                    <a:pt x="831" y="752"/>
                    <a:pt x="831" y="752"/>
                  </a:cubicBezTo>
                  <a:cubicBezTo>
                    <a:pt x="729" y="732"/>
                    <a:pt x="626" y="733"/>
                    <a:pt x="524" y="753"/>
                  </a:cubicBezTo>
                  <a:cubicBezTo>
                    <a:pt x="271" y="804"/>
                    <a:pt x="271" y="804"/>
                    <a:pt x="271" y="804"/>
                  </a:cubicBezTo>
                  <a:cubicBezTo>
                    <a:pt x="271" y="554"/>
                    <a:pt x="271" y="554"/>
                    <a:pt x="271" y="554"/>
                  </a:cubicBezTo>
                  <a:cubicBezTo>
                    <a:pt x="383" y="367"/>
                    <a:pt x="383" y="367"/>
                    <a:pt x="383" y="367"/>
                  </a:cubicBezTo>
                  <a:cubicBezTo>
                    <a:pt x="577" y="408"/>
                    <a:pt x="779" y="408"/>
                    <a:pt x="972" y="367"/>
                  </a:cubicBezTo>
                  <a:cubicBezTo>
                    <a:pt x="1084" y="554"/>
                    <a:pt x="1084" y="554"/>
                    <a:pt x="1084" y="554"/>
                  </a:cubicBezTo>
                  <a:lnTo>
                    <a:pt x="1084" y="801"/>
                  </a:lnTo>
                  <a:close/>
                  <a:moveTo>
                    <a:pt x="1265" y="855"/>
                  </a:moveTo>
                  <a:cubicBezTo>
                    <a:pt x="1265" y="922"/>
                    <a:pt x="1231" y="984"/>
                    <a:pt x="1175" y="1020"/>
                  </a:cubicBezTo>
                  <a:cubicBezTo>
                    <a:pt x="1175" y="692"/>
                    <a:pt x="1175" y="692"/>
                    <a:pt x="1175" y="692"/>
                  </a:cubicBezTo>
                  <a:cubicBezTo>
                    <a:pt x="1265" y="692"/>
                    <a:pt x="1265" y="692"/>
                    <a:pt x="1265" y="692"/>
                  </a:cubicBezTo>
                  <a:lnTo>
                    <a:pt x="1265" y="855"/>
                  </a:lnTo>
                  <a:close/>
                  <a:moveTo>
                    <a:pt x="181" y="1030"/>
                  </a:moveTo>
                  <a:cubicBezTo>
                    <a:pt x="178" y="1028"/>
                    <a:pt x="178" y="1028"/>
                    <a:pt x="178" y="1028"/>
                  </a:cubicBezTo>
                  <a:cubicBezTo>
                    <a:pt x="123" y="991"/>
                    <a:pt x="90" y="930"/>
                    <a:pt x="90" y="864"/>
                  </a:cubicBezTo>
                  <a:cubicBezTo>
                    <a:pt x="90" y="692"/>
                    <a:pt x="90" y="692"/>
                    <a:pt x="90" y="692"/>
                  </a:cubicBezTo>
                  <a:cubicBezTo>
                    <a:pt x="181" y="692"/>
                    <a:pt x="181" y="692"/>
                    <a:pt x="181" y="692"/>
                  </a:cubicBezTo>
                  <a:lnTo>
                    <a:pt x="181" y="1030"/>
                  </a:lnTo>
                  <a:close/>
                  <a:moveTo>
                    <a:pt x="181" y="529"/>
                  </a:moveTo>
                  <a:cubicBezTo>
                    <a:pt x="181" y="602"/>
                    <a:pt x="181" y="602"/>
                    <a:pt x="181" y="602"/>
                  </a:cubicBezTo>
                  <a:cubicBezTo>
                    <a:pt x="90" y="602"/>
                    <a:pt x="90" y="602"/>
                    <a:pt x="90" y="602"/>
                  </a:cubicBezTo>
                  <a:cubicBezTo>
                    <a:pt x="90" y="462"/>
                    <a:pt x="90" y="462"/>
                    <a:pt x="90" y="462"/>
                  </a:cubicBezTo>
                  <a:cubicBezTo>
                    <a:pt x="90" y="257"/>
                    <a:pt x="257" y="90"/>
                    <a:pt x="462" y="90"/>
                  </a:cubicBezTo>
                  <a:cubicBezTo>
                    <a:pt x="893" y="90"/>
                    <a:pt x="893" y="90"/>
                    <a:pt x="893" y="90"/>
                  </a:cubicBezTo>
                  <a:cubicBezTo>
                    <a:pt x="1098" y="90"/>
                    <a:pt x="1265" y="257"/>
                    <a:pt x="1265" y="462"/>
                  </a:cubicBezTo>
                  <a:cubicBezTo>
                    <a:pt x="1265" y="602"/>
                    <a:pt x="1265" y="602"/>
                    <a:pt x="1265" y="602"/>
                  </a:cubicBezTo>
                  <a:cubicBezTo>
                    <a:pt x="1175" y="602"/>
                    <a:pt x="1175" y="602"/>
                    <a:pt x="1175" y="602"/>
                  </a:cubicBezTo>
                  <a:cubicBezTo>
                    <a:pt x="1175" y="529"/>
                    <a:pt x="1175" y="529"/>
                    <a:pt x="1175" y="529"/>
                  </a:cubicBezTo>
                  <a:cubicBezTo>
                    <a:pt x="1016" y="264"/>
                    <a:pt x="1016" y="264"/>
                    <a:pt x="1016" y="264"/>
                  </a:cubicBezTo>
                  <a:cubicBezTo>
                    <a:pt x="984" y="272"/>
                    <a:pt x="984" y="272"/>
                    <a:pt x="984" y="272"/>
                  </a:cubicBezTo>
                  <a:cubicBezTo>
                    <a:pt x="783" y="320"/>
                    <a:pt x="572" y="320"/>
                    <a:pt x="372" y="272"/>
                  </a:cubicBezTo>
                  <a:cubicBezTo>
                    <a:pt x="340" y="264"/>
                    <a:pt x="340" y="264"/>
                    <a:pt x="340" y="264"/>
                  </a:cubicBezTo>
                  <a:lnTo>
                    <a:pt x="181" y="529"/>
                  </a:lnTo>
                  <a:close/>
                  <a:moveTo>
                    <a:pt x="271" y="896"/>
                  </a:moveTo>
                  <a:cubicBezTo>
                    <a:pt x="542" y="842"/>
                    <a:pt x="542" y="842"/>
                    <a:pt x="542" y="842"/>
                  </a:cubicBezTo>
                  <a:cubicBezTo>
                    <a:pt x="632" y="824"/>
                    <a:pt x="724" y="823"/>
                    <a:pt x="814" y="841"/>
                  </a:cubicBezTo>
                  <a:cubicBezTo>
                    <a:pt x="1084" y="893"/>
                    <a:pt x="1084" y="893"/>
                    <a:pt x="1084" y="893"/>
                  </a:cubicBezTo>
                  <a:cubicBezTo>
                    <a:pt x="1084" y="994"/>
                    <a:pt x="1084" y="994"/>
                    <a:pt x="1084" y="994"/>
                  </a:cubicBezTo>
                  <a:cubicBezTo>
                    <a:pt x="271" y="994"/>
                    <a:pt x="271" y="994"/>
                    <a:pt x="271" y="994"/>
                  </a:cubicBezTo>
                  <a:lnTo>
                    <a:pt x="271" y="896"/>
                  </a:lnTo>
                  <a:close/>
                  <a:moveTo>
                    <a:pt x="274" y="1084"/>
                  </a:moveTo>
                  <a:cubicBezTo>
                    <a:pt x="1082" y="1084"/>
                    <a:pt x="1082" y="1084"/>
                    <a:pt x="1082" y="1084"/>
                  </a:cubicBezTo>
                  <a:cubicBezTo>
                    <a:pt x="1078" y="1115"/>
                    <a:pt x="1071" y="1145"/>
                    <a:pt x="1061" y="1174"/>
                  </a:cubicBezTo>
                  <a:cubicBezTo>
                    <a:pt x="294" y="1174"/>
                    <a:pt x="294" y="1174"/>
                    <a:pt x="294" y="1174"/>
                  </a:cubicBezTo>
                  <a:cubicBezTo>
                    <a:pt x="284" y="1145"/>
                    <a:pt x="277" y="1115"/>
                    <a:pt x="274" y="1084"/>
                  </a:cubicBezTo>
                  <a:close/>
                  <a:moveTo>
                    <a:pt x="452" y="542"/>
                  </a:moveTo>
                  <a:cubicBezTo>
                    <a:pt x="542" y="542"/>
                    <a:pt x="542" y="542"/>
                    <a:pt x="542" y="542"/>
                  </a:cubicBezTo>
                  <a:cubicBezTo>
                    <a:pt x="542" y="662"/>
                    <a:pt x="542" y="662"/>
                    <a:pt x="542" y="662"/>
                  </a:cubicBezTo>
                  <a:cubicBezTo>
                    <a:pt x="452" y="662"/>
                    <a:pt x="452" y="662"/>
                    <a:pt x="452" y="662"/>
                  </a:cubicBezTo>
                  <a:lnTo>
                    <a:pt x="452" y="542"/>
                  </a:lnTo>
                  <a:close/>
                  <a:moveTo>
                    <a:pt x="813" y="542"/>
                  </a:moveTo>
                  <a:cubicBezTo>
                    <a:pt x="904" y="542"/>
                    <a:pt x="904" y="542"/>
                    <a:pt x="904" y="542"/>
                  </a:cubicBezTo>
                  <a:cubicBezTo>
                    <a:pt x="904" y="662"/>
                    <a:pt x="904" y="662"/>
                    <a:pt x="904" y="662"/>
                  </a:cubicBezTo>
                  <a:cubicBezTo>
                    <a:pt x="813" y="662"/>
                    <a:pt x="813" y="662"/>
                    <a:pt x="813" y="662"/>
                  </a:cubicBezTo>
                  <a:lnTo>
                    <a:pt x="813" y="54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7"/>
            <p:cNvSpPr>
              <a:spLocks noEditPoints="1"/>
            </p:cNvSpPr>
            <p:nvPr/>
          </p:nvSpPr>
          <p:spPr bwMode="auto">
            <a:xfrm>
              <a:off x="6196417" y="9214106"/>
              <a:ext cx="768327" cy="623730"/>
            </a:xfrm>
            <a:custGeom>
              <a:avLst/>
              <a:gdLst>
                <a:gd name="T0" fmla="*/ 530 w 1536"/>
                <a:gd name="T1" fmla="*/ 151 h 1247"/>
                <a:gd name="T2" fmla="*/ 420 w 1536"/>
                <a:gd name="T3" fmla="*/ 331 h 1247"/>
                <a:gd name="T4" fmla="*/ 0 w 1536"/>
                <a:gd name="T5" fmla="*/ 601 h 1247"/>
                <a:gd name="T6" fmla="*/ 662 w 1536"/>
                <a:gd name="T7" fmla="*/ 768 h 1247"/>
                <a:gd name="T8" fmla="*/ 293 w 1536"/>
                <a:gd name="T9" fmla="*/ 1052 h 1247"/>
                <a:gd name="T10" fmla="*/ 0 w 1536"/>
                <a:gd name="T11" fmla="*/ 1097 h 1247"/>
                <a:gd name="T12" fmla="*/ 293 w 1536"/>
                <a:gd name="T13" fmla="*/ 1142 h 1247"/>
                <a:gd name="T14" fmla="*/ 1380 w 1536"/>
                <a:gd name="T15" fmla="*/ 1247 h 1247"/>
                <a:gd name="T16" fmla="*/ 1380 w 1536"/>
                <a:gd name="T17" fmla="*/ 947 h 1247"/>
                <a:gd name="T18" fmla="*/ 1171 w 1536"/>
                <a:gd name="T19" fmla="*/ 1052 h 1247"/>
                <a:gd name="T20" fmla="*/ 1021 w 1536"/>
                <a:gd name="T21" fmla="*/ 601 h 1247"/>
                <a:gd name="T22" fmla="*/ 1530 w 1536"/>
                <a:gd name="T23" fmla="*/ 511 h 1247"/>
                <a:gd name="T24" fmla="*/ 1536 w 1536"/>
                <a:gd name="T25" fmla="*/ 202 h 1247"/>
                <a:gd name="T26" fmla="*/ 1161 w 1536"/>
                <a:gd name="T27" fmla="*/ 151 h 1247"/>
                <a:gd name="T28" fmla="*/ 90 w 1536"/>
                <a:gd name="T29" fmla="*/ 1097 h 1247"/>
                <a:gd name="T30" fmla="*/ 210 w 1536"/>
                <a:gd name="T31" fmla="*/ 1097 h 1247"/>
                <a:gd name="T32" fmla="*/ 1380 w 1536"/>
                <a:gd name="T33" fmla="*/ 1037 h 1247"/>
                <a:gd name="T34" fmla="*/ 1380 w 1536"/>
                <a:gd name="T35" fmla="*/ 1157 h 1247"/>
                <a:gd name="T36" fmla="*/ 1380 w 1536"/>
                <a:gd name="T37" fmla="*/ 1037 h 1247"/>
                <a:gd name="T38" fmla="*/ 1045 w 1536"/>
                <a:gd name="T39" fmla="*/ 241 h 1247"/>
                <a:gd name="T40" fmla="*/ 810 w 1536"/>
                <a:gd name="T41" fmla="*/ 331 h 1247"/>
                <a:gd name="T42" fmla="*/ 510 w 1536"/>
                <a:gd name="T43" fmla="*/ 262 h 1247"/>
                <a:gd name="T44" fmla="*/ 720 w 1536"/>
                <a:gd name="T45" fmla="*/ 241 h 1247"/>
                <a:gd name="T46" fmla="*/ 510 w 1536"/>
                <a:gd name="T47" fmla="*/ 331 h 1247"/>
                <a:gd name="T48" fmla="*/ 1025 w 1536"/>
                <a:gd name="T49" fmla="*/ 1052 h 1247"/>
                <a:gd name="T50" fmla="*/ 735 w 1536"/>
                <a:gd name="T51" fmla="*/ 825 h 1247"/>
                <a:gd name="T52" fmla="*/ 735 w 1536"/>
                <a:gd name="T53" fmla="*/ 711 h 1247"/>
                <a:gd name="T54" fmla="*/ 874 w 1536"/>
                <a:gd name="T55" fmla="*/ 601 h 1247"/>
                <a:gd name="T56" fmla="*/ 990 w 1536"/>
                <a:gd name="T57" fmla="*/ 511 h 1247"/>
                <a:gd name="T58" fmla="*/ 90 w 1536"/>
                <a:gd name="T59" fmla="*/ 421 h 1247"/>
                <a:gd name="T60" fmla="*/ 1344 w 1536"/>
                <a:gd name="T61" fmla="*/ 123 h 1247"/>
                <a:gd name="T62" fmla="*/ 990 w 1536"/>
                <a:gd name="T63" fmla="*/ 511 h 1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36" h="1247">
                  <a:moveTo>
                    <a:pt x="1161" y="151"/>
                  </a:moveTo>
                  <a:cubicBezTo>
                    <a:pt x="530" y="151"/>
                    <a:pt x="530" y="151"/>
                    <a:pt x="530" y="151"/>
                  </a:cubicBezTo>
                  <a:cubicBezTo>
                    <a:pt x="469" y="151"/>
                    <a:pt x="420" y="201"/>
                    <a:pt x="420" y="262"/>
                  </a:cubicBezTo>
                  <a:cubicBezTo>
                    <a:pt x="420" y="331"/>
                    <a:pt x="420" y="331"/>
                    <a:pt x="420" y="331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0" y="601"/>
                    <a:pt x="0" y="601"/>
                    <a:pt x="0" y="601"/>
                  </a:cubicBezTo>
                  <a:cubicBezTo>
                    <a:pt x="449" y="601"/>
                    <a:pt x="449" y="601"/>
                    <a:pt x="449" y="601"/>
                  </a:cubicBezTo>
                  <a:cubicBezTo>
                    <a:pt x="662" y="768"/>
                    <a:pt x="662" y="768"/>
                    <a:pt x="662" y="768"/>
                  </a:cubicBezTo>
                  <a:cubicBezTo>
                    <a:pt x="299" y="1052"/>
                    <a:pt x="299" y="1052"/>
                    <a:pt x="299" y="1052"/>
                  </a:cubicBezTo>
                  <a:cubicBezTo>
                    <a:pt x="293" y="1052"/>
                    <a:pt x="293" y="1052"/>
                    <a:pt x="293" y="1052"/>
                  </a:cubicBezTo>
                  <a:cubicBezTo>
                    <a:pt x="274" y="991"/>
                    <a:pt x="217" y="947"/>
                    <a:pt x="150" y="947"/>
                  </a:cubicBezTo>
                  <a:cubicBezTo>
                    <a:pt x="67" y="947"/>
                    <a:pt x="0" y="1014"/>
                    <a:pt x="0" y="1097"/>
                  </a:cubicBezTo>
                  <a:cubicBezTo>
                    <a:pt x="0" y="1179"/>
                    <a:pt x="67" y="1247"/>
                    <a:pt x="150" y="1247"/>
                  </a:cubicBezTo>
                  <a:cubicBezTo>
                    <a:pt x="217" y="1247"/>
                    <a:pt x="274" y="1202"/>
                    <a:pt x="293" y="1142"/>
                  </a:cubicBezTo>
                  <a:cubicBezTo>
                    <a:pt x="1237" y="1142"/>
                    <a:pt x="1237" y="1142"/>
                    <a:pt x="1237" y="1142"/>
                  </a:cubicBezTo>
                  <a:cubicBezTo>
                    <a:pt x="1256" y="1202"/>
                    <a:pt x="1313" y="1247"/>
                    <a:pt x="1380" y="1247"/>
                  </a:cubicBezTo>
                  <a:cubicBezTo>
                    <a:pt x="1463" y="1247"/>
                    <a:pt x="1530" y="1179"/>
                    <a:pt x="1530" y="1097"/>
                  </a:cubicBezTo>
                  <a:cubicBezTo>
                    <a:pt x="1530" y="1014"/>
                    <a:pt x="1463" y="947"/>
                    <a:pt x="1380" y="947"/>
                  </a:cubicBezTo>
                  <a:cubicBezTo>
                    <a:pt x="1313" y="947"/>
                    <a:pt x="1256" y="991"/>
                    <a:pt x="1237" y="1052"/>
                  </a:cubicBezTo>
                  <a:cubicBezTo>
                    <a:pt x="1171" y="1052"/>
                    <a:pt x="1171" y="1052"/>
                    <a:pt x="1171" y="1052"/>
                  </a:cubicBezTo>
                  <a:cubicBezTo>
                    <a:pt x="808" y="768"/>
                    <a:pt x="808" y="768"/>
                    <a:pt x="808" y="768"/>
                  </a:cubicBezTo>
                  <a:cubicBezTo>
                    <a:pt x="1021" y="601"/>
                    <a:pt x="1021" y="601"/>
                    <a:pt x="1021" y="601"/>
                  </a:cubicBezTo>
                  <a:cubicBezTo>
                    <a:pt x="1530" y="601"/>
                    <a:pt x="1530" y="601"/>
                    <a:pt x="1530" y="601"/>
                  </a:cubicBezTo>
                  <a:cubicBezTo>
                    <a:pt x="1530" y="511"/>
                    <a:pt x="1530" y="511"/>
                    <a:pt x="1530" y="511"/>
                  </a:cubicBezTo>
                  <a:cubicBezTo>
                    <a:pt x="1137" y="511"/>
                    <a:pt x="1137" y="511"/>
                    <a:pt x="1137" y="511"/>
                  </a:cubicBezTo>
                  <a:cubicBezTo>
                    <a:pt x="1536" y="202"/>
                    <a:pt x="1536" y="202"/>
                    <a:pt x="1536" y="202"/>
                  </a:cubicBezTo>
                  <a:cubicBezTo>
                    <a:pt x="1356" y="0"/>
                    <a:pt x="1356" y="0"/>
                    <a:pt x="1356" y="0"/>
                  </a:cubicBezTo>
                  <a:lnTo>
                    <a:pt x="1161" y="151"/>
                  </a:lnTo>
                  <a:close/>
                  <a:moveTo>
                    <a:pt x="150" y="1157"/>
                  </a:moveTo>
                  <a:cubicBezTo>
                    <a:pt x="117" y="1157"/>
                    <a:pt x="90" y="1130"/>
                    <a:pt x="90" y="1097"/>
                  </a:cubicBezTo>
                  <a:cubicBezTo>
                    <a:pt x="90" y="1063"/>
                    <a:pt x="117" y="1037"/>
                    <a:pt x="150" y="1037"/>
                  </a:cubicBezTo>
                  <a:cubicBezTo>
                    <a:pt x="183" y="1037"/>
                    <a:pt x="210" y="1063"/>
                    <a:pt x="210" y="1097"/>
                  </a:cubicBezTo>
                  <a:cubicBezTo>
                    <a:pt x="210" y="1130"/>
                    <a:pt x="183" y="1157"/>
                    <a:pt x="150" y="1157"/>
                  </a:cubicBezTo>
                  <a:close/>
                  <a:moveTo>
                    <a:pt x="1380" y="1037"/>
                  </a:moveTo>
                  <a:cubicBezTo>
                    <a:pt x="1413" y="1037"/>
                    <a:pt x="1440" y="1063"/>
                    <a:pt x="1440" y="1097"/>
                  </a:cubicBezTo>
                  <a:cubicBezTo>
                    <a:pt x="1440" y="1130"/>
                    <a:pt x="1413" y="1157"/>
                    <a:pt x="1380" y="1157"/>
                  </a:cubicBezTo>
                  <a:cubicBezTo>
                    <a:pt x="1347" y="1157"/>
                    <a:pt x="1320" y="1130"/>
                    <a:pt x="1320" y="1097"/>
                  </a:cubicBezTo>
                  <a:cubicBezTo>
                    <a:pt x="1320" y="1063"/>
                    <a:pt x="1347" y="1037"/>
                    <a:pt x="1380" y="1037"/>
                  </a:cubicBezTo>
                  <a:close/>
                  <a:moveTo>
                    <a:pt x="810" y="241"/>
                  </a:moveTo>
                  <a:cubicBezTo>
                    <a:pt x="1045" y="241"/>
                    <a:pt x="1045" y="241"/>
                    <a:pt x="1045" y="241"/>
                  </a:cubicBezTo>
                  <a:cubicBezTo>
                    <a:pt x="930" y="331"/>
                    <a:pt x="930" y="331"/>
                    <a:pt x="930" y="331"/>
                  </a:cubicBezTo>
                  <a:cubicBezTo>
                    <a:pt x="810" y="331"/>
                    <a:pt x="810" y="331"/>
                    <a:pt x="810" y="331"/>
                  </a:cubicBezTo>
                  <a:lnTo>
                    <a:pt x="810" y="241"/>
                  </a:lnTo>
                  <a:close/>
                  <a:moveTo>
                    <a:pt x="510" y="262"/>
                  </a:moveTo>
                  <a:cubicBezTo>
                    <a:pt x="510" y="250"/>
                    <a:pt x="519" y="241"/>
                    <a:pt x="530" y="241"/>
                  </a:cubicBezTo>
                  <a:cubicBezTo>
                    <a:pt x="720" y="241"/>
                    <a:pt x="720" y="241"/>
                    <a:pt x="720" y="241"/>
                  </a:cubicBezTo>
                  <a:cubicBezTo>
                    <a:pt x="720" y="331"/>
                    <a:pt x="720" y="331"/>
                    <a:pt x="720" y="331"/>
                  </a:cubicBezTo>
                  <a:cubicBezTo>
                    <a:pt x="510" y="331"/>
                    <a:pt x="510" y="331"/>
                    <a:pt x="510" y="331"/>
                  </a:cubicBezTo>
                  <a:lnTo>
                    <a:pt x="510" y="262"/>
                  </a:lnTo>
                  <a:close/>
                  <a:moveTo>
                    <a:pt x="1025" y="1052"/>
                  </a:moveTo>
                  <a:cubicBezTo>
                    <a:pt x="445" y="1052"/>
                    <a:pt x="445" y="1052"/>
                    <a:pt x="445" y="1052"/>
                  </a:cubicBezTo>
                  <a:cubicBezTo>
                    <a:pt x="735" y="825"/>
                    <a:pt x="735" y="825"/>
                    <a:pt x="735" y="825"/>
                  </a:cubicBezTo>
                  <a:lnTo>
                    <a:pt x="1025" y="1052"/>
                  </a:lnTo>
                  <a:close/>
                  <a:moveTo>
                    <a:pt x="735" y="711"/>
                  </a:moveTo>
                  <a:cubicBezTo>
                    <a:pt x="595" y="601"/>
                    <a:pt x="595" y="601"/>
                    <a:pt x="595" y="601"/>
                  </a:cubicBezTo>
                  <a:cubicBezTo>
                    <a:pt x="874" y="601"/>
                    <a:pt x="874" y="601"/>
                    <a:pt x="874" y="601"/>
                  </a:cubicBezTo>
                  <a:lnTo>
                    <a:pt x="735" y="711"/>
                  </a:lnTo>
                  <a:close/>
                  <a:moveTo>
                    <a:pt x="990" y="511"/>
                  </a:moveTo>
                  <a:cubicBezTo>
                    <a:pt x="90" y="511"/>
                    <a:pt x="90" y="511"/>
                    <a:pt x="90" y="511"/>
                  </a:cubicBezTo>
                  <a:cubicBezTo>
                    <a:pt x="90" y="421"/>
                    <a:pt x="90" y="421"/>
                    <a:pt x="90" y="421"/>
                  </a:cubicBezTo>
                  <a:cubicBezTo>
                    <a:pt x="960" y="421"/>
                    <a:pt x="960" y="421"/>
                    <a:pt x="960" y="421"/>
                  </a:cubicBezTo>
                  <a:cubicBezTo>
                    <a:pt x="1344" y="123"/>
                    <a:pt x="1344" y="123"/>
                    <a:pt x="1344" y="123"/>
                  </a:cubicBezTo>
                  <a:cubicBezTo>
                    <a:pt x="1405" y="190"/>
                    <a:pt x="1405" y="190"/>
                    <a:pt x="1405" y="190"/>
                  </a:cubicBezTo>
                  <a:lnTo>
                    <a:pt x="990" y="51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38"/>
            <p:cNvSpPr>
              <a:spLocks noEditPoints="1"/>
            </p:cNvSpPr>
            <p:nvPr/>
          </p:nvSpPr>
          <p:spPr bwMode="auto">
            <a:xfrm>
              <a:off x="8445674" y="9163558"/>
              <a:ext cx="768327" cy="724826"/>
            </a:xfrm>
            <a:custGeom>
              <a:avLst/>
              <a:gdLst>
                <a:gd name="T0" fmla="*/ 633 w 1536"/>
                <a:gd name="T1" fmla="*/ 742 h 1449"/>
                <a:gd name="T2" fmla="*/ 904 w 1536"/>
                <a:gd name="T3" fmla="*/ 742 h 1449"/>
                <a:gd name="T4" fmla="*/ 1218 w 1536"/>
                <a:gd name="T5" fmla="*/ 1449 h 1449"/>
                <a:gd name="T6" fmla="*/ 1536 w 1536"/>
                <a:gd name="T7" fmla="*/ 1135 h 1449"/>
                <a:gd name="T8" fmla="*/ 1335 w 1536"/>
                <a:gd name="T9" fmla="*/ 315 h 1449"/>
                <a:gd name="T10" fmla="*/ 994 w 1536"/>
                <a:gd name="T11" fmla="*/ 226 h 1449"/>
                <a:gd name="T12" fmla="*/ 904 w 1536"/>
                <a:gd name="T13" fmla="*/ 0 h 1449"/>
                <a:gd name="T14" fmla="*/ 814 w 1536"/>
                <a:gd name="T15" fmla="*/ 564 h 1449"/>
                <a:gd name="T16" fmla="*/ 723 w 1536"/>
                <a:gd name="T17" fmla="*/ 0 h 1449"/>
                <a:gd name="T18" fmla="*/ 633 w 1536"/>
                <a:gd name="T19" fmla="*/ 630 h 1449"/>
                <a:gd name="T20" fmla="*/ 543 w 1536"/>
                <a:gd name="T21" fmla="*/ 0 h 1449"/>
                <a:gd name="T22" fmla="*/ 407 w 1536"/>
                <a:gd name="T23" fmla="*/ 181 h 1449"/>
                <a:gd name="T24" fmla="*/ 0 w 1536"/>
                <a:gd name="T25" fmla="*/ 758 h 1449"/>
                <a:gd name="T26" fmla="*/ 95 w 1536"/>
                <a:gd name="T27" fmla="*/ 1357 h 1449"/>
                <a:gd name="T28" fmla="*/ 633 w 1536"/>
                <a:gd name="T29" fmla="*/ 1135 h 1449"/>
                <a:gd name="T30" fmla="*/ 1158 w 1536"/>
                <a:gd name="T31" fmla="*/ 947 h 1449"/>
                <a:gd name="T32" fmla="*/ 1165 w 1536"/>
                <a:gd name="T33" fmla="*/ 1082 h 1449"/>
                <a:gd name="T34" fmla="*/ 1297 w 1536"/>
                <a:gd name="T35" fmla="*/ 1059 h 1449"/>
                <a:gd name="T36" fmla="*/ 1156 w 1536"/>
                <a:gd name="T37" fmla="*/ 829 h 1449"/>
                <a:gd name="T38" fmla="*/ 1231 w 1536"/>
                <a:gd name="T39" fmla="*/ 603 h 1449"/>
                <a:gd name="T40" fmla="*/ 994 w 1536"/>
                <a:gd name="T41" fmla="*/ 698 h 1449"/>
                <a:gd name="T42" fmla="*/ 1129 w 1536"/>
                <a:gd name="T43" fmla="*/ 271 h 1449"/>
                <a:gd name="T44" fmla="*/ 1446 w 1536"/>
                <a:gd name="T45" fmla="*/ 778 h 1449"/>
                <a:gd name="T46" fmla="*/ 1218 w 1536"/>
                <a:gd name="T47" fmla="*/ 1358 h 1449"/>
                <a:gd name="T48" fmla="*/ 994 w 1536"/>
                <a:gd name="T49" fmla="*/ 814 h 1449"/>
                <a:gd name="T50" fmla="*/ 91 w 1536"/>
                <a:gd name="T51" fmla="*/ 778 h 1449"/>
                <a:gd name="T52" fmla="*/ 284 w 1536"/>
                <a:gd name="T53" fmla="*/ 351 h 1449"/>
                <a:gd name="T54" fmla="*/ 543 w 1536"/>
                <a:gd name="T55" fmla="*/ 406 h 1449"/>
                <a:gd name="T56" fmla="*/ 451 w 1536"/>
                <a:gd name="T57" fmla="*/ 772 h 1449"/>
                <a:gd name="T58" fmla="*/ 237 w 1536"/>
                <a:gd name="T59" fmla="*/ 662 h 1449"/>
                <a:gd name="T60" fmla="*/ 183 w 1536"/>
                <a:gd name="T61" fmla="*/ 989 h 1449"/>
                <a:gd name="T62" fmla="*/ 309 w 1536"/>
                <a:gd name="T63" fmla="*/ 1003 h 1449"/>
                <a:gd name="T64" fmla="*/ 442 w 1536"/>
                <a:gd name="T65" fmla="*/ 1026 h 1449"/>
                <a:gd name="T66" fmla="*/ 543 w 1536"/>
                <a:gd name="T67" fmla="*/ 814 h 1449"/>
                <a:gd name="T68" fmla="*/ 319 w 1536"/>
                <a:gd name="T69" fmla="*/ 1358 h 1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6" h="1449">
                  <a:moveTo>
                    <a:pt x="633" y="1135"/>
                  </a:moveTo>
                  <a:cubicBezTo>
                    <a:pt x="633" y="742"/>
                    <a:pt x="633" y="742"/>
                    <a:pt x="633" y="742"/>
                  </a:cubicBezTo>
                  <a:cubicBezTo>
                    <a:pt x="768" y="643"/>
                    <a:pt x="768" y="643"/>
                    <a:pt x="768" y="643"/>
                  </a:cubicBezTo>
                  <a:cubicBezTo>
                    <a:pt x="904" y="742"/>
                    <a:pt x="904" y="742"/>
                    <a:pt x="904" y="742"/>
                  </a:cubicBezTo>
                  <a:cubicBezTo>
                    <a:pt x="904" y="1135"/>
                    <a:pt x="904" y="1135"/>
                    <a:pt x="904" y="1135"/>
                  </a:cubicBezTo>
                  <a:cubicBezTo>
                    <a:pt x="904" y="1308"/>
                    <a:pt x="1045" y="1449"/>
                    <a:pt x="1218" y="1449"/>
                  </a:cubicBezTo>
                  <a:cubicBezTo>
                    <a:pt x="1302" y="1449"/>
                    <a:pt x="1382" y="1416"/>
                    <a:pt x="1442" y="1357"/>
                  </a:cubicBezTo>
                  <a:cubicBezTo>
                    <a:pt x="1503" y="1297"/>
                    <a:pt x="1536" y="1218"/>
                    <a:pt x="1536" y="1135"/>
                  </a:cubicBezTo>
                  <a:cubicBezTo>
                    <a:pt x="1536" y="758"/>
                    <a:pt x="1536" y="758"/>
                    <a:pt x="1536" y="758"/>
                  </a:cubicBezTo>
                  <a:cubicBezTo>
                    <a:pt x="1335" y="315"/>
                    <a:pt x="1335" y="315"/>
                    <a:pt x="1335" y="315"/>
                  </a:cubicBezTo>
                  <a:cubicBezTo>
                    <a:pt x="1299" y="233"/>
                    <a:pt x="1218" y="181"/>
                    <a:pt x="1129" y="181"/>
                  </a:cubicBezTo>
                  <a:cubicBezTo>
                    <a:pt x="1079" y="181"/>
                    <a:pt x="1032" y="197"/>
                    <a:pt x="994" y="226"/>
                  </a:cubicBezTo>
                  <a:cubicBezTo>
                    <a:pt x="994" y="0"/>
                    <a:pt x="994" y="0"/>
                    <a:pt x="994" y="0"/>
                  </a:cubicBezTo>
                  <a:cubicBezTo>
                    <a:pt x="904" y="0"/>
                    <a:pt x="904" y="0"/>
                    <a:pt x="904" y="0"/>
                  </a:cubicBezTo>
                  <a:cubicBezTo>
                    <a:pt x="904" y="630"/>
                    <a:pt x="904" y="630"/>
                    <a:pt x="904" y="630"/>
                  </a:cubicBezTo>
                  <a:cubicBezTo>
                    <a:pt x="814" y="564"/>
                    <a:pt x="814" y="564"/>
                    <a:pt x="814" y="564"/>
                  </a:cubicBezTo>
                  <a:cubicBezTo>
                    <a:pt x="814" y="0"/>
                    <a:pt x="814" y="0"/>
                    <a:pt x="814" y="0"/>
                  </a:cubicBezTo>
                  <a:cubicBezTo>
                    <a:pt x="723" y="0"/>
                    <a:pt x="723" y="0"/>
                    <a:pt x="723" y="0"/>
                  </a:cubicBezTo>
                  <a:cubicBezTo>
                    <a:pt x="723" y="564"/>
                    <a:pt x="723" y="564"/>
                    <a:pt x="723" y="564"/>
                  </a:cubicBezTo>
                  <a:cubicBezTo>
                    <a:pt x="633" y="630"/>
                    <a:pt x="633" y="630"/>
                    <a:pt x="633" y="630"/>
                  </a:cubicBezTo>
                  <a:cubicBezTo>
                    <a:pt x="633" y="0"/>
                    <a:pt x="633" y="0"/>
                    <a:pt x="633" y="0"/>
                  </a:cubicBezTo>
                  <a:cubicBezTo>
                    <a:pt x="543" y="0"/>
                    <a:pt x="543" y="0"/>
                    <a:pt x="543" y="0"/>
                  </a:cubicBezTo>
                  <a:cubicBezTo>
                    <a:pt x="543" y="226"/>
                    <a:pt x="543" y="226"/>
                    <a:pt x="543" y="226"/>
                  </a:cubicBezTo>
                  <a:cubicBezTo>
                    <a:pt x="505" y="197"/>
                    <a:pt x="458" y="181"/>
                    <a:pt x="407" y="181"/>
                  </a:cubicBezTo>
                  <a:cubicBezTo>
                    <a:pt x="318" y="181"/>
                    <a:pt x="238" y="233"/>
                    <a:pt x="201" y="315"/>
                  </a:cubicBezTo>
                  <a:cubicBezTo>
                    <a:pt x="0" y="758"/>
                    <a:pt x="0" y="758"/>
                    <a:pt x="0" y="758"/>
                  </a:cubicBezTo>
                  <a:cubicBezTo>
                    <a:pt x="0" y="1135"/>
                    <a:pt x="0" y="1135"/>
                    <a:pt x="0" y="1135"/>
                  </a:cubicBezTo>
                  <a:cubicBezTo>
                    <a:pt x="0" y="1218"/>
                    <a:pt x="34" y="1297"/>
                    <a:pt x="95" y="1357"/>
                  </a:cubicBezTo>
                  <a:cubicBezTo>
                    <a:pt x="155" y="1416"/>
                    <a:pt x="235" y="1449"/>
                    <a:pt x="319" y="1449"/>
                  </a:cubicBezTo>
                  <a:cubicBezTo>
                    <a:pt x="492" y="1449"/>
                    <a:pt x="633" y="1308"/>
                    <a:pt x="633" y="1135"/>
                  </a:cubicBezTo>
                  <a:close/>
                  <a:moveTo>
                    <a:pt x="994" y="814"/>
                  </a:moveTo>
                  <a:cubicBezTo>
                    <a:pt x="1158" y="947"/>
                    <a:pt x="1158" y="947"/>
                    <a:pt x="1158" y="947"/>
                  </a:cubicBezTo>
                  <a:cubicBezTo>
                    <a:pt x="1095" y="1026"/>
                    <a:pt x="1095" y="1026"/>
                    <a:pt x="1095" y="1026"/>
                  </a:cubicBezTo>
                  <a:cubicBezTo>
                    <a:pt x="1165" y="1082"/>
                    <a:pt x="1165" y="1082"/>
                    <a:pt x="1165" y="1082"/>
                  </a:cubicBezTo>
                  <a:cubicBezTo>
                    <a:pt x="1228" y="1003"/>
                    <a:pt x="1228" y="1003"/>
                    <a:pt x="1228" y="1003"/>
                  </a:cubicBezTo>
                  <a:cubicBezTo>
                    <a:pt x="1297" y="1059"/>
                    <a:pt x="1297" y="1059"/>
                    <a:pt x="1297" y="1059"/>
                  </a:cubicBezTo>
                  <a:cubicBezTo>
                    <a:pt x="1354" y="989"/>
                    <a:pt x="1354" y="989"/>
                    <a:pt x="1354" y="989"/>
                  </a:cubicBezTo>
                  <a:cubicBezTo>
                    <a:pt x="1156" y="829"/>
                    <a:pt x="1156" y="829"/>
                    <a:pt x="1156" y="829"/>
                  </a:cubicBezTo>
                  <a:cubicBezTo>
                    <a:pt x="1300" y="662"/>
                    <a:pt x="1300" y="662"/>
                    <a:pt x="1300" y="662"/>
                  </a:cubicBezTo>
                  <a:cubicBezTo>
                    <a:pt x="1231" y="603"/>
                    <a:pt x="1231" y="603"/>
                    <a:pt x="1231" y="603"/>
                  </a:cubicBezTo>
                  <a:cubicBezTo>
                    <a:pt x="1086" y="772"/>
                    <a:pt x="1086" y="772"/>
                    <a:pt x="1086" y="772"/>
                  </a:cubicBezTo>
                  <a:cubicBezTo>
                    <a:pt x="994" y="698"/>
                    <a:pt x="994" y="698"/>
                    <a:pt x="994" y="698"/>
                  </a:cubicBezTo>
                  <a:cubicBezTo>
                    <a:pt x="994" y="406"/>
                    <a:pt x="994" y="406"/>
                    <a:pt x="994" y="406"/>
                  </a:cubicBezTo>
                  <a:cubicBezTo>
                    <a:pt x="994" y="332"/>
                    <a:pt x="1055" y="271"/>
                    <a:pt x="1129" y="271"/>
                  </a:cubicBezTo>
                  <a:cubicBezTo>
                    <a:pt x="1183" y="271"/>
                    <a:pt x="1231" y="303"/>
                    <a:pt x="1253" y="351"/>
                  </a:cubicBezTo>
                  <a:cubicBezTo>
                    <a:pt x="1446" y="778"/>
                    <a:pt x="1446" y="778"/>
                    <a:pt x="1446" y="778"/>
                  </a:cubicBezTo>
                  <a:cubicBezTo>
                    <a:pt x="1446" y="1135"/>
                    <a:pt x="1446" y="1135"/>
                    <a:pt x="1446" y="1135"/>
                  </a:cubicBezTo>
                  <a:cubicBezTo>
                    <a:pt x="1446" y="1258"/>
                    <a:pt x="1344" y="1358"/>
                    <a:pt x="1218" y="1358"/>
                  </a:cubicBezTo>
                  <a:cubicBezTo>
                    <a:pt x="1095" y="1358"/>
                    <a:pt x="994" y="1258"/>
                    <a:pt x="994" y="1135"/>
                  </a:cubicBezTo>
                  <a:lnTo>
                    <a:pt x="994" y="814"/>
                  </a:lnTo>
                  <a:close/>
                  <a:moveTo>
                    <a:pt x="91" y="1135"/>
                  </a:moveTo>
                  <a:cubicBezTo>
                    <a:pt x="91" y="778"/>
                    <a:pt x="91" y="778"/>
                    <a:pt x="91" y="778"/>
                  </a:cubicBezTo>
                  <a:cubicBezTo>
                    <a:pt x="284" y="352"/>
                    <a:pt x="284" y="352"/>
                    <a:pt x="284" y="352"/>
                  </a:cubicBezTo>
                  <a:cubicBezTo>
                    <a:pt x="284" y="351"/>
                    <a:pt x="284" y="351"/>
                    <a:pt x="284" y="351"/>
                  </a:cubicBezTo>
                  <a:cubicBezTo>
                    <a:pt x="306" y="303"/>
                    <a:pt x="354" y="271"/>
                    <a:pt x="407" y="271"/>
                  </a:cubicBezTo>
                  <a:cubicBezTo>
                    <a:pt x="482" y="271"/>
                    <a:pt x="543" y="332"/>
                    <a:pt x="543" y="406"/>
                  </a:cubicBezTo>
                  <a:cubicBezTo>
                    <a:pt x="543" y="698"/>
                    <a:pt x="543" y="698"/>
                    <a:pt x="543" y="698"/>
                  </a:cubicBezTo>
                  <a:cubicBezTo>
                    <a:pt x="451" y="772"/>
                    <a:pt x="451" y="772"/>
                    <a:pt x="451" y="772"/>
                  </a:cubicBezTo>
                  <a:cubicBezTo>
                    <a:pt x="306" y="603"/>
                    <a:pt x="306" y="603"/>
                    <a:pt x="306" y="603"/>
                  </a:cubicBezTo>
                  <a:cubicBezTo>
                    <a:pt x="237" y="662"/>
                    <a:pt x="237" y="662"/>
                    <a:pt x="237" y="662"/>
                  </a:cubicBezTo>
                  <a:cubicBezTo>
                    <a:pt x="381" y="829"/>
                    <a:pt x="381" y="829"/>
                    <a:pt x="381" y="829"/>
                  </a:cubicBezTo>
                  <a:cubicBezTo>
                    <a:pt x="183" y="989"/>
                    <a:pt x="183" y="989"/>
                    <a:pt x="183" y="989"/>
                  </a:cubicBezTo>
                  <a:cubicBezTo>
                    <a:pt x="240" y="1059"/>
                    <a:pt x="240" y="1059"/>
                    <a:pt x="240" y="1059"/>
                  </a:cubicBezTo>
                  <a:cubicBezTo>
                    <a:pt x="309" y="1003"/>
                    <a:pt x="309" y="1003"/>
                    <a:pt x="309" y="1003"/>
                  </a:cubicBezTo>
                  <a:cubicBezTo>
                    <a:pt x="372" y="1082"/>
                    <a:pt x="372" y="1082"/>
                    <a:pt x="372" y="1082"/>
                  </a:cubicBezTo>
                  <a:cubicBezTo>
                    <a:pt x="442" y="1026"/>
                    <a:pt x="442" y="1026"/>
                    <a:pt x="442" y="1026"/>
                  </a:cubicBezTo>
                  <a:cubicBezTo>
                    <a:pt x="379" y="947"/>
                    <a:pt x="379" y="947"/>
                    <a:pt x="379" y="947"/>
                  </a:cubicBezTo>
                  <a:cubicBezTo>
                    <a:pt x="543" y="814"/>
                    <a:pt x="543" y="814"/>
                    <a:pt x="543" y="814"/>
                  </a:cubicBezTo>
                  <a:cubicBezTo>
                    <a:pt x="543" y="1135"/>
                    <a:pt x="543" y="1135"/>
                    <a:pt x="543" y="1135"/>
                  </a:cubicBezTo>
                  <a:cubicBezTo>
                    <a:pt x="543" y="1258"/>
                    <a:pt x="442" y="1358"/>
                    <a:pt x="319" y="1358"/>
                  </a:cubicBezTo>
                  <a:cubicBezTo>
                    <a:pt x="193" y="1358"/>
                    <a:pt x="91" y="1258"/>
                    <a:pt x="91" y="113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39"/>
            <p:cNvSpPr>
              <a:spLocks noEditPoints="1"/>
            </p:cNvSpPr>
            <p:nvPr/>
          </p:nvSpPr>
          <p:spPr bwMode="auto">
            <a:xfrm>
              <a:off x="10700599" y="9164018"/>
              <a:ext cx="768327" cy="723906"/>
            </a:xfrm>
            <a:custGeom>
              <a:avLst/>
              <a:gdLst>
                <a:gd name="T0" fmla="*/ 1236 w 1536"/>
                <a:gd name="T1" fmla="*/ 407 h 1447"/>
                <a:gd name="T2" fmla="*/ 181 w 1536"/>
                <a:gd name="T3" fmla="*/ 0 h 1447"/>
                <a:gd name="T4" fmla="*/ 0 w 1536"/>
                <a:gd name="T5" fmla="*/ 226 h 1447"/>
                <a:gd name="T6" fmla="*/ 1346 w 1536"/>
                <a:gd name="T7" fmla="*/ 1447 h 1447"/>
                <a:gd name="T8" fmla="*/ 1417 w 1536"/>
                <a:gd name="T9" fmla="*/ 724 h 1447"/>
                <a:gd name="T10" fmla="*/ 1236 w 1536"/>
                <a:gd name="T11" fmla="*/ 498 h 1447"/>
                <a:gd name="T12" fmla="*/ 1326 w 1536"/>
                <a:gd name="T13" fmla="*/ 724 h 1447"/>
                <a:gd name="T14" fmla="*/ 1236 w 1536"/>
                <a:gd name="T15" fmla="*/ 498 h 1447"/>
                <a:gd name="T16" fmla="*/ 1146 w 1536"/>
                <a:gd name="T17" fmla="*/ 91 h 1447"/>
                <a:gd name="T18" fmla="*/ 814 w 1536"/>
                <a:gd name="T19" fmla="*/ 724 h 1447"/>
                <a:gd name="T20" fmla="*/ 762 w 1536"/>
                <a:gd name="T21" fmla="*/ 522 h 1447"/>
                <a:gd name="T22" fmla="*/ 738 w 1536"/>
                <a:gd name="T23" fmla="*/ 392 h 1447"/>
                <a:gd name="T24" fmla="*/ 588 w 1536"/>
                <a:gd name="T25" fmla="*/ 181 h 1447"/>
                <a:gd name="T26" fmla="*/ 437 w 1536"/>
                <a:gd name="T27" fmla="*/ 392 h 1447"/>
                <a:gd name="T28" fmla="*/ 414 w 1536"/>
                <a:gd name="T29" fmla="*/ 522 h 1447"/>
                <a:gd name="T30" fmla="*/ 362 w 1536"/>
                <a:gd name="T31" fmla="*/ 724 h 1447"/>
                <a:gd name="T32" fmla="*/ 271 w 1536"/>
                <a:gd name="T33" fmla="*/ 91 h 1447"/>
                <a:gd name="T34" fmla="*/ 588 w 1536"/>
                <a:gd name="T35" fmla="*/ 543 h 1447"/>
                <a:gd name="T36" fmla="*/ 702 w 1536"/>
                <a:gd name="T37" fmla="*/ 590 h 1447"/>
                <a:gd name="T38" fmla="*/ 723 w 1536"/>
                <a:gd name="T39" fmla="*/ 724 h 1447"/>
                <a:gd name="T40" fmla="*/ 452 w 1536"/>
                <a:gd name="T41" fmla="*/ 637 h 1447"/>
                <a:gd name="T42" fmla="*/ 537 w 1536"/>
                <a:gd name="T43" fmla="*/ 534 h 1447"/>
                <a:gd name="T44" fmla="*/ 527 w 1536"/>
                <a:gd name="T45" fmla="*/ 332 h 1447"/>
                <a:gd name="T46" fmla="*/ 648 w 1536"/>
                <a:gd name="T47" fmla="*/ 332 h 1447"/>
                <a:gd name="T48" fmla="*/ 588 w 1536"/>
                <a:gd name="T49" fmla="*/ 452 h 1447"/>
                <a:gd name="T50" fmla="*/ 90 w 1536"/>
                <a:gd name="T51" fmla="*/ 317 h 1447"/>
                <a:gd name="T52" fmla="*/ 181 w 1536"/>
                <a:gd name="T53" fmla="*/ 763 h 1447"/>
                <a:gd name="T54" fmla="*/ 90 w 1536"/>
                <a:gd name="T55" fmla="*/ 317 h 1447"/>
                <a:gd name="T56" fmla="*/ 1276 w 1536"/>
                <a:gd name="T57" fmla="*/ 1357 h 1447"/>
                <a:gd name="T58" fmla="*/ 260 w 1536"/>
                <a:gd name="T59" fmla="*/ 814 h 1447"/>
                <a:gd name="T60" fmla="*/ 1085 w 1536"/>
                <a:gd name="T61" fmla="*/ 272 h 1447"/>
                <a:gd name="T62" fmla="*/ 829 w 1536"/>
                <a:gd name="T63" fmla="*/ 181 h 1447"/>
                <a:gd name="T64" fmla="*/ 1085 w 1536"/>
                <a:gd name="T65" fmla="*/ 272 h 1447"/>
                <a:gd name="T66" fmla="*/ 1085 w 1536"/>
                <a:gd name="T67" fmla="*/ 362 h 1447"/>
                <a:gd name="T68" fmla="*/ 919 w 1536"/>
                <a:gd name="T69" fmla="*/ 452 h 1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36" h="1447">
                  <a:moveTo>
                    <a:pt x="1417" y="407"/>
                  </a:moveTo>
                  <a:cubicBezTo>
                    <a:pt x="1236" y="407"/>
                    <a:pt x="1236" y="407"/>
                    <a:pt x="1236" y="407"/>
                  </a:cubicBezTo>
                  <a:cubicBezTo>
                    <a:pt x="1236" y="0"/>
                    <a:pt x="1236" y="0"/>
                    <a:pt x="1236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81" y="226"/>
                    <a:pt x="181" y="226"/>
                    <a:pt x="181" y="226"/>
                  </a:cubicBezTo>
                  <a:cubicBezTo>
                    <a:pt x="0" y="226"/>
                    <a:pt x="0" y="226"/>
                    <a:pt x="0" y="226"/>
                  </a:cubicBezTo>
                  <a:cubicBezTo>
                    <a:pt x="0" y="1447"/>
                    <a:pt x="0" y="1447"/>
                    <a:pt x="0" y="1447"/>
                  </a:cubicBezTo>
                  <a:cubicBezTo>
                    <a:pt x="1346" y="1447"/>
                    <a:pt x="1346" y="1447"/>
                    <a:pt x="1346" y="1447"/>
                  </a:cubicBezTo>
                  <a:cubicBezTo>
                    <a:pt x="1536" y="724"/>
                    <a:pt x="1536" y="724"/>
                    <a:pt x="1536" y="724"/>
                  </a:cubicBezTo>
                  <a:cubicBezTo>
                    <a:pt x="1417" y="724"/>
                    <a:pt x="1417" y="724"/>
                    <a:pt x="1417" y="724"/>
                  </a:cubicBezTo>
                  <a:lnTo>
                    <a:pt x="1417" y="407"/>
                  </a:lnTo>
                  <a:close/>
                  <a:moveTo>
                    <a:pt x="1236" y="498"/>
                  </a:moveTo>
                  <a:cubicBezTo>
                    <a:pt x="1326" y="498"/>
                    <a:pt x="1326" y="498"/>
                    <a:pt x="1326" y="498"/>
                  </a:cubicBezTo>
                  <a:cubicBezTo>
                    <a:pt x="1326" y="724"/>
                    <a:pt x="1326" y="724"/>
                    <a:pt x="1326" y="724"/>
                  </a:cubicBezTo>
                  <a:cubicBezTo>
                    <a:pt x="1236" y="724"/>
                    <a:pt x="1236" y="724"/>
                    <a:pt x="1236" y="724"/>
                  </a:cubicBezTo>
                  <a:lnTo>
                    <a:pt x="1236" y="498"/>
                  </a:lnTo>
                  <a:close/>
                  <a:moveTo>
                    <a:pt x="271" y="91"/>
                  </a:moveTo>
                  <a:cubicBezTo>
                    <a:pt x="1146" y="91"/>
                    <a:pt x="1146" y="91"/>
                    <a:pt x="1146" y="91"/>
                  </a:cubicBezTo>
                  <a:cubicBezTo>
                    <a:pt x="1146" y="724"/>
                    <a:pt x="1146" y="724"/>
                    <a:pt x="1146" y="724"/>
                  </a:cubicBezTo>
                  <a:cubicBezTo>
                    <a:pt x="814" y="724"/>
                    <a:pt x="814" y="724"/>
                    <a:pt x="814" y="724"/>
                  </a:cubicBezTo>
                  <a:cubicBezTo>
                    <a:pt x="814" y="637"/>
                    <a:pt x="814" y="637"/>
                    <a:pt x="814" y="637"/>
                  </a:cubicBezTo>
                  <a:cubicBezTo>
                    <a:pt x="814" y="593"/>
                    <a:pt x="795" y="551"/>
                    <a:pt x="762" y="522"/>
                  </a:cubicBezTo>
                  <a:cubicBezTo>
                    <a:pt x="712" y="478"/>
                    <a:pt x="712" y="478"/>
                    <a:pt x="712" y="478"/>
                  </a:cubicBezTo>
                  <a:cubicBezTo>
                    <a:pt x="728" y="454"/>
                    <a:pt x="738" y="424"/>
                    <a:pt x="738" y="392"/>
                  </a:cubicBezTo>
                  <a:cubicBezTo>
                    <a:pt x="738" y="332"/>
                    <a:pt x="738" y="332"/>
                    <a:pt x="738" y="332"/>
                  </a:cubicBezTo>
                  <a:cubicBezTo>
                    <a:pt x="738" y="249"/>
                    <a:pt x="671" y="181"/>
                    <a:pt x="588" y="181"/>
                  </a:cubicBezTo>
                  <a:cubicBezTo>
                    <a:pt x="505" y="181"/>
                    <a:pt x="437" y="249"/>
                    <a:pt x="437" y="332"/>
                  </a:cubicBezTo>
                  <a:cubicBezTo>
                    <a:pt x="437" y="392"/>
                    <a:pt x="437" y="392"/>
                    <a:pt x="437" y="392"/>
                  </a:cubicBezTo>
                  <a:cubicBezTo>
                    <a:pt x="437" y="424"/>
                    <a:pt x="447" y="454"/>
                    <a:pt x="464" y="478"/>
                  </a:cubicBezTo>
                  <a:cubicBezTo>
                    <a:pt x="414" y="522"/>
                    <a:pt x="414" y="522"/>
                    <a:pt x="414" y="522"/>
                  </a:cubicBezTo>
                  <a:cubicBezTo>
                    <a:pt x="381" y="551"/>
                    <a:pt x="362" y="593"/>
                    <a:pt x="362" y="637"/>
                  </a:cubicBezTo>
                  <a:cubicBezTo>
                    <a:pt x="362" y="724"/>
                    <a:pt x="362" y="724"/>
                    <a:pt x="362" y="724"/>
                  </a:cubicBezTo>
                  <a:cubicBezTo>
                    <a:pt x="271" y="724"/>
                    <a:pt x="271" y="724"/>
                    <a:pt x="271" y="724"/>
                  </a:cubicBezTo>
                  <a:lnTo>
                    <a:pt x="271" y="91"/>
                  </a:lnTo>
                  <a:close/>
                  <a:moveTo>
                    <a:pt x="537" y="534"/>
                  </a:moveTo>
                  <a:cubicBezTo>
                    <a:pt x="553" y="540"/>
                    <a:pt x="570" y="543"/>
                    <a:pt x="588" y="543"/>
                  </a:cubicBezTo>
                  <a:cubicBezTo>
                    <a:pt x="605" y="543"/>
                    <a:pt x="622" y="540"/>
                    <a:pt x="638" y="534"/>
                  </a:cubicBezTo>
                  <a:cubicBezTo>
                    <a:pt x="702" y="590"/>
                    <a:pt x="702" y="590"/>
                    <a:pt x="702" y="590"/>
                  </a:cubicBezTo>
                  <a:cubicBezTo>
                    <a:pt x="716" y="602"/>
                    <a:pt x="723" y="619"/>
                    <a:pt x="723" y="637"/>
                  </a:cubicBezTo>
                  <a:cubicBezTo>
                    <a:pt x="723" y="724"/>
                    <a:pt x="723" y="724"/>
                    <a:pt x="723" y="724"/>
                  </a:cubicBezTo>
                  <a:cubicBezTo>
                    <a:pt x="452" y="724"/>
                    <a:pt x="452" y="724"/>
                    <a:pt x="452" y="724"/>
                  </a:cubicBezTo>
                  <a:cubicBezTo>
                    <a:pt x="452" y="637"/>
                    <a:pt x="452" y="637"/>
                    <a:pt x="452" y="637"/>
                  </a:cubicBezTo>
                  <a:cubicBezTo>
                    <a:pt x="452" y="619"/>
                    <a:pt x="460" y="602"/>
                    <a:pt x="473" y="590"/>
                  </a:cubicBezTo>
                  <a:lnTo>
                    <a:pt x="537" y="534"/>
                  </a:lnTo>
                  <a:close/>
                  <a:moveTo>
                    <a:pt x="527" y="392"/>
                  </a:moveTo>
                  <a:cubicBezTo>
                    <a:pt x="527" y="332"/>
                    <a:pt x="527" y="332"/>
                    <a:pt x="527" y="332"/>
                  </a:cubicBezTo>
                  <a:cubicBezTo>
                    <a:pt x="527" y="299"/>
                    <a:pt x="554" y="272"/>
                    <a:pt x="588" y="272"/>
                  </a:cubicBezTo>
                  <a:cubicBezTo>
                    <a:pt x="621" y="272"/>
                    <a:pt x="648" y="299"/>
                    <a:pt x="648" y="332"/>
                  </a:cubicBezTo>
                  <a:cubicBezTo>
                    <a:pt x="648" y="392"/>
                    <a:pt x="648" y="392"/>
                    <a:pt x="648" y="392"/>
                  </a:cubicBezTo>
                  <a:cubicBezTo>
                    <a:pt x="648" y="425"/>
                    <a:pt x="621" y="452"/>
                    <a:pt x="588" y="452"/>
                  </a:cubicBezTo>
                  <a:cubicBezTo>
                    <a:pt x="554" y="452"/>
                    <a:pt x="527" y="425"/>
                    <a:pt x="527" y="392"/>
                  </a:cubicBezTo>
                  <a:close/>
                  <a:moveTo>
                    <a:pt x="90" y="317"/>
                  </a:moveTo>
                  <a:cubicBezTo>
                    <a:pt x="181" y="317"/>
                    <a:pt x="181" y="317"/>
                    <a:pt x="181" y="317"/>
                  </a:cubicBezTo>
                  <a:cubicBezTo>
                    <a:pt x="181" y="763"/>
                    <a:pt x="181" y="763"/>
                    <a:pt x="181" y="763"/>
                  </a:cubicBezTo>
                  <a:cubicBezTo>
                    <a:pt x="90" y="1079"/>
                    <a:pt x="90" y="1079"/>
                    <a:pt x="90" y="1079"/>
                  </a:cubicBezTo>
                  <a:lnTo>
                    <a:pt x="90" y="317"/>
                  </a:lnTo>
                  <a:close/>
                  <a:moveTo>
                    <a:pt x="1419" y="814"/>
                  </a:moveTo>
                  <a:cubicBezTo>
                    <a:pt x="1276" y="1357"/>
                    <a:pt x="1276" y="1357"/>
                    <a:pt x="1276" y="1357"/>
                  </a:cubicBezTo>
                  <a:cubicBezTo>
                    <a:pt x="105" y="1357"/>
                    <a:pt x="105" y="1357"/>
                    <a:pt x="105" y="1357"/>
                  </a:cubicBezTo>
                  <a:cubicBezTo>
                    <a:pt x="260" y="814"/>
                    <a:pt x="260" y="814"/>
                    <a:pt x="260" y="814"/>
                  </a:cubicBezTo>
                  <a:lnTo>
                    <a:pt x="1419" y="814"/>
                  </a:lnTo>
                  <a:close/>
                  <a:moveTo>
                    <a:pt x="1085" y="272"/>
                  </a:moveTo>
                  <a:cubicBezTo>
                    <a:pt x="829" y="272"/>
                    <a:pt x="829" y="272"/>
                    <a:pt x="829" y="272"/>
                  </a:cubicBezTo>
                  <a:cubicBezTo>
                    <a:pt x="829" y="181"/>
                    <a:pt x="829" y="181"/>
                    <a:pt x="829" y="181"/>
                  </a:cubicBezTo>
                  <a:cubicBezTo>
                    <a:pt x="1085" y="181"/>
                    <a:pt x="1085" y="181"/>
                    <a:pt x="1085" y="181"/>
                  </a:cubicBezTo>
                  <a:lnTo>
                    <a:pt x="1085" y="272"/>
                  </a:lnTo>
                  <a:close/>
                  <a:moveTo>
                    <a:pt x="919" y="362"/>
                  </a:moveTo>
                  <a:cubicBezTo>
                    <a:pt x="1085" y="362"/>
                    <a:pt x="1085" y="362"/>
                    <a:pt x="1085" y="362"/>
                  </a:cubicBezTo>
                  <a:cubicBezTo>
                    <a:pt x="1085" y="452"/>
                    <a:pt x="1085" y="452"/>
                    <a:pt x="1085" y="452"/>
                  </a:cubicBezTo>
                  <a:cubicBezTo>
                    <a:pt x="919" y="452"/>
                    <a:pt x="919" y="452"/>
                    <a:pt x="919" y="452"/>
                  </a:cubicBezTo>
                  <a:lnTo>
                    <a:pt x="919" y="36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0"/>
            <p:cNvSpPr>
              <a:spLocks noEditPoints="1"/>
            </p:cNvSpPr>
            <p:nvPr/>
          </p:nvSpPr>
          <p:spPr bwMode="auto">
            <a:xfrm>
              <a:off x="12955524" y="9141807"/>
              <a:ext cx="768327" cy="768328"/>
            </a:xfrm>
            <a:custGeom>
              <a:avLst/>
              <a:gdLst>
                <a:gd name="T0" fmla="*/ 1355 w 1536"/>
                <a:gd name="T1" fmla="*/ 339 h 1536"/>
                <a:gd name="T2" fmla="*/ 1170 w 1536"/>
                <a:gd name="T3" fmla="*/ 221 h 1536"/>
                <a:gd name="T4" fmla="*/ 908 w 1536"/>
                <a:gd name="T5" fmla="*/ 221 h 1536"/>
                <a:gd name="T6" fmla="*/ 813 w 1536"/>
                <a:gd name="T7" fmla="*/ 219 h 1536"/>
                <a:gd name="T8" fmla="*/ 628 w 1536"/>
                <a:gd name="T9" fmla="*/ 100 h 1536"/>
                <a:gd name="T10" fmla="*/ 366 w 1536"/>
                <a:gd name="T11" fmla="*/ 100 h 1536"/>
                <a:gd name="T12" fmla="*/ 181 w 1536"/>
                <a:gd name="T13" fmla="*/ 219 h 1536"/>
                <a:gd name="T14" fmla="*/ 0 w 1536"/>
                <a:gd name="T15" fmla="*/ 347 h 1536"/>
                <a:gd name="T16" fmla="*/ 35 w 1536"/>
                <a:gd name="T17" fmla="*/ 1047 h 1536"/>
                <a:gd name="T18" fmla="*/ 166 w 1536"/>
                <a:gd name="T19" fmla="*/ 1536 h 1536"/>
                <a:gd name="T20" fmla="*/ 256 w 1536"/>
                <a:gd name="T21" fmla="*/ 1325 h 1536"/>
                <a:gd name="T22" fmla="*/ 678 w 1536"/>
                <a:gd name="T23" fmla="*/ 1536 h 1536"/>
                <a:gd name="T24" fmla="*/ 768 w 1536"/>
                <a:gd name="T25" fmla="*/ 1446 h 1536"/>
                <a:gd name="T26" fmla="*/ 1280 w 1536"/>
                <a:gd name="T27" fmla="*/ 1536 h 1536"/>
                <a:gd name="T28" fmla="*/ 1370 w 1536"/>
                <a:gd name="T29" fmla="*/ 1442 h 1536"/>
                <a:gd name="T30" fmla="*/ 1536 w 1536"/>
                <a:gd name="T31" fmla="*/ 1029 h 1536"/>
                <a:gd name="T32" fmla="*/ 1400 w 1536"/>
                <a:gd name="T33" fmla="*/ 331 h 1536"/>
                <a:gd name="T34" fmla="*/ 858 w 1536"/>
                <a:gd name="T35" fmla="*/ 301 h 1536"/>
                <a:gd name="T36" fmla="*/ 903 w 1536"/>
                <a:gd name="T37" fmla="*/ 507 h 1536"/>
                <a:gd name="T38" fmla="*/ 813 w 1536"/>
                <a:gd name="T39" fmla="*/ 347 h 1536"/>
                <a:gd name="T40" fmla="*/ 224 w 1536"/>
                <a:gd name="T41" fmla="*/ 1235 h 1536"/>
                <a:gd name="T42" fmla="*/ 90 w 1536"/>
                <a:gd name="T43" fmla="*/ 908 h 1536"/>
                <a:gd name="T44" fmla="*/ 135 w 1536"/>
                <a:gd name="T45" fmla="*/ 301 h 1536"/>
                <a:gd name="T46" fmla="*/ 181 w 1536"/>
                <a:gd name="T47" fmla="*/ 708 h 1536"/>
                <a:gd name="T48" fmla="*/ 271 w 1536"/>
                <a:gd name="T49" fmla="*/ 226 h 1536"/>
                <a:gd name="T50" fmla="*/ 361 w 1536"/>
                <a:gd name="T51" fmla="*/ 226 h 1536"/>
                <a:gd name="T52" fmla="*/ 452 w 1536"/>
                <a:gd name="T53" fmla="*/ 708 h 1536"/>
                <a:gd name="T54" fmla="*/ 497 w 1536"/>
                <a:gd name="T55" fmla="*/ 91 h 1536"/>
                <a:gd name="T56" fmla="*/ 542 w 1536"/>
                <a:gd name="T57" fmla="*/ 708 h 1536"/>
                <a:gd name="T58" fmla="*/ 632 w 1536"/>
                <a:gd name="T59" fmla="*/ 226 h 1536"/>
                <a:gd name="T60" fmla="*/ 723 w 1536"/>
                <a:gd name="T61" fmla="*/ 226 h 1536"/>
                <a:gd name="T62" fmla="*/ 813 w 1536"/>
                <a:gd name="T63" fmla="*/ 889 h 1536"/>
                <a:gd name="T64" fmla="*/ 903 w 1536"/>
                <a:gd name="T65" fmla="*/ 663 h 1536"/>
                <a:gd name="T66" fmla="*/ 858 w 1536"/>
                <a:gd name="T67" fmla="*/ 1018 h 1536"/>
                <a:gd name="T68" fmla="*/ 1446 w 1536"/>
                <a:gd name="T69" fmla="*/ 1029 h 1536"/>
                <a:gd name="T70" fmla="*/ 1312 w 1536"/>
                <a:gd name="T71" fmla="*/ 1355 h 1536"/>
                <a:gd name="T72" fmla="*/ 768 w 1536"/>
                <a:gd name="T73" fmla="*/ 1316 h 1536"/>
                <a:gd name="T74" fmla="*/ 994 w 1536"/>
                <a:gd name="T75" fmla="*/ 884 h 1536"/>
                <a:gd name="T76" fmla="*/ 1039 w 1536"/>
                <a:gd name="T77" fmla="*/ 211 h 1536"/>
                <a:gd name="T78" fmla="*/ 1084 w 1536"/>
                <a:gd name="T79" fmla="*/ 828 h 1536"/>
                <a:gd name="T80" fmla="*/ 1175 w 1536"/>
                <a:gd name="T81" fmla="*/ 347 h 1536"/>
                <a:gd name="T82" fmla="*/ 1265 w 1536"/>
                <a:gd name="T83" fmla="*/ 347 h 1536"/>
                <a:gd name="T84" fmla="*/ 1355 w 1536"/>
                <a:gd name="T85" fmla="*/ 828 h 1536"/>
                <a:gd name="T86" fmla="*/ 1400 w 1536"/>
                <a:gd name="T87" fmla="*/ 422 h 1536"/>
                <a:gd name="T88" fmla="*/ 1446 w 1536"/>
                <a:gd name="T89" fmla="*/ 1029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536">
                  <a:moveTo>
                    <a:pt x="1400" y="331"/>
                  </a:moveTo>
                  <a:cubicBezTo>
                    <a:pt x="1385" y="331"/>
                    <a:pt x="1369" y="334"/>
                    <a:pt x="1355" y="339"/>
                  </a:cubicBezTo>
                  <a:cubicBezTo>
                    <a:pt x="1351" y="268"/>
                    <a:pt x="1292" y="211"/>
                    <a:pt x="1220" y="211"/>
                  </a:cubicBezTo>
                  <a:cubicBezTo>
                    <a:pt x="1202" y="211"/>
                    <a:pt x="1185" y="214"/>
                    <a:pt x="1170" y="221"/>
                  </a:cubicBezTo>
                  <a:cubicBezTo>
                    <a:pt x="1154" y="163"/>
                    <a:pt x="1101" y="121"/>
                    <a:pt x="1039" y="121"/>
                  </a:cubicBezTo>
                  <a:cubicBezTo>
                    <a:pt x="977" y="121"/>
                    <a:pt x="924" y="163"/>
                    <a:pt x="908" y="221"/>
                  </a:cubicBezTo>
                  <a:cubicBezTo>
                    <a:pt x="893" y="214"/>
                    <a:pt x="876" y="211"/>
                    <a:pt x="858" y="211"/>
                  </a:cubicBezTo>
                  <a:cubicBezTo>
                    <a:pt x="842" y="211"/>
                    <a:pt x="827" y="214"/>
                    <a:pt x="813" y="219"/>
                  </a:cubicBezTo>
                  <a:cubicBezTo>
                    <a:pt x="809" y="147"/>
                    <a:pt x="750" y="91"/>
                    <a:pt x="678" y="91"/>
                  </a:cubicBezTo>
                  <a:cubicBezTo>
                    <a:pt x="660" y="91"/>
                    <a:pt x="643" y="94"/>
                    <a:pt x="628" y="100"/>
                  </a:cubicBezTo>
                  <a:cubicBezTo>
                    <a:pt x="612" y="43"/>
                    <a:pt x="559" y="0"/>
                    <a:pt x="497" y="0"/>
                  </a:cubicBezTo>
                  <a:cubicBezTo>
                    <a:pt x="434" y="0"/>
                    <a:pt x="382" y="43"/>
                    <a:pt x="366" y="100"/>
                  </a:cubicBezTo>
                  <a:cubicBezTo>
                    <a:pt x="351" y="94"/>
                    <a:pt x="334" y="91"/>
                    <a:pt x="316" y="91"/>
                  </a:cubicBezTo>
                  <a:cubicBezTo>
                    <a:pt x="244" y="91"/>
                    <a:pt x="185" y="147"/>
                    <a:pt x="181" y="219"/>
                  </a:cubicBezTo>
                  <a:cubicBezTo>
                    <a:pt x="167" y="214"/>
                    <a:pt x="151" y="211"/>
                    <a:pt x="135" y="211"/>
                  </a:cubicBezTo>
                  <a:cubicBezTo>
                    <a:pt x="61" y="211"/>
                    <a:pt x="0" y="272"/>
                    <a:pt x="0" y="347"/>
                  </a:cubicBezTo>
                  <a:cubicBezTo>
                    <a:pt x="0" y="908"/>
                    <a:pt x="0" y="908"/>
                    <a:pt x="0" y="908"/>
                  </a:cubicBezTo>
                  <a:cubicBezTo>
                    <a:pt x="0" y="963"/>
                    <a:pt x="13" y="1001"/>
                    <a:pt x="35" y="1047"/>
                  </a:cubicBezTo>
                  <a:cubicBezTo>
                    <a:pt x="166" y="1322"/>
                    <a:pt x="166" y="1322"/>
                    <a:pt x="166" y="1322"/>
                  </a:cubicBezTo>
                  <a:cubicBezTo>
                    <a:pt x="166" y="1536"/>
                    <a:pt x="166" y="1536"/>
                    <a:pt x="166" y="1536"/>
                  </a:cubicBezTo>
                  <a:cubicBezTo>
                    <a:pt x="256" y="1536"/>
                    <a:pt x="256" y="1536"/>
                    <a:pt x="256" y="1536"/>
                  </a:cubicBezTo>
                  <a:cubicBezTo>
                    <a:pt x="256" y="1325"/>
                    <a:pt x="256" y="1325"/>
                    <a:pt x="256" y="1325"/>
                  </a:cubicBezTo>
                  <a:cubicBezTo>
                    <a:pt x="678" y="1325"/>
                    <a:pt x="678" y="1325"/>
                    <a:pt x="678" y="1325"/>
                  </a:cubicBezTo>
                  <a:cubicBezTo>
                    <a:pt x="678" y="1536"/>
                    <a:pt x="678" y="1536"/>
                    <a:pt x="678" y="1536"/>
                  </a:cubicBezTo>
                  <a:cubicBezTo>
                    <a:pt x="768" y="1536"/>
                    <a:pt x="768" y="1536"/>
                    <a:pt x="768" y="1536"/>
                  </a:cubicBezTo>
                  <a:cubicBezTo>
                    <a:pt x="768" y="1446"/>
                    <a:pt x="768" y="1446"/>
                    <a:pt x="768" y="1446"/>
                  </a:cubicBezTo>
                  <a:cubicBezTo>
                    <a:pt x="1280" y="1446"/>
                    <a:pt x="1280" y="1446"/>
                    <a:pt x="1280" y="1446"/>
                  </a:cubicBezTo>
                  <a:cubicBezTo>
                    <a:pt x="1280" y="1536"/>
                    <a:pt x="1280" y="1536"/>
                    <a:pt x="1280" y="1536"/>
                  </a:cubicBezTo>
                  <a:cubicBezTo>
                    <a:pt x="1370" y="1536"/>
                    <a:pt x="1370" y="1536"/>
                    <a:pt x="1370" y="1536"/>
                  </a:cubicBezTo>
                  <a:cubicBezTo>
                    <a:pt x="1370" y="1442"/>
                    <a:pt x="1370" y="1442"/>
                    <a:pt x="1370" y="1442"/>
                  </a:cubicBezTo>
                  <a:cubicBezTo>
                    <a:pt x="1501" y="1168"/>
                    <a:pt x="1501" y="1168"/>
                    <a:pt x="1501" y="1168"/>
                  </a:cubicBezTo>
                  <a:cubicBezTo>
                    <a:pt x="1523" y="1121"/>
                    <a:pt x="1536" y="1084"/>
                    <a:pt x="1536" y="1029"/>
                  </a:cubicBezTo>
                  <a:cubicBezTo>
                    <a:pt x="1536" y="467"/>
                    <a:pt x="1536" y="467"/>
                    <a:pt x="1536" y="467"/>
                  </a:cubicBezTo>
                  <a:cubicBezTo>
                    <a:pt x="1536" y="392"/>
                    <a:pt x="1475" y="331"/>
                    <a:pt x="1400" y="331"/>
                  </a:cubicBezTo>
                  <a:close/>
                  <a:moveTo>
                    <a:pt x="813" y="347"/>
                  </a:moveTo>
                  <a:cubicBezTo>
                    <a:pt x="813" y="322"/>
                    <a:pt x="833" y="301"/>
                    <a:pt x="858" y="301"/>
                  </a:cubicBezTo>
                  <a:cubicBezTo>
                    <a:pt x="883" y="301"/>
                    <a:pt x="903" y="322"/>
                    <a:pt x="903" y="347"/>
                  </a:cubicBezTo>
                  <a:cubicBezTo>
                    <a:pt x="903" y="507"/>
                    <a:pt x="903" y="507"/>
                    <a:pt x="903" y="507"/>
                  </a:cubicBezTo>
                  <a:cubicBezTo>
                    <a:pt x="877" y="491"/>
                    <a:pt x="846" y="482"/>
                    <a:pt x="813" y="482"/>
                  </a:cubicBezTo>
                  <a:lnTo>
                    <a:pt x="813" y="347"/>
                  </a:lnTo>
                  <a:close/>
                  <a:moveTo>
                    <a:pt x="714" y="1235"/>
                  </a:moveTo>
                  <a:cubicBezTo>
                    <a:pt x="224" y="1235"/>
                    <a:pt x="224" y="1235"/>
                    <a:pt x="224" y="1235"/>
                  </a:cubicBezTo>
                  <a:cubicBezTo>
                    <a:pt x="116" y="1008"/>
                    <a:pt x="116" y="1008"/>
                    <a:pt x="116" y="1008"/>
                  </a:cubicBezTo>
                  <a:cubicBezTo>
                    <a:pt x="99" y="971"/>
                    <a:pt x="90" y="947"/>
                    <a:pt x="90" y="908"/>
                  </a:cubicBezTo>
                  <a:cubicBezTo>
                    <a:pt x="90" y="347"/>
                    <a:pt x="90" y="347"/>
                    <a:pt x="90" y="347"/>
                  </a:cubicBezTo>
                  <a:cubicBezTo>
                    <a:pt x="90" y="322"/>
                    <a:pt x="111" y="301"/>
                    <a:pt x="135" y="301"/>
                  </a:cubicBezTo>
                  <a:cubicBezTo>
                    <a:pt x="160" y="301"/>
                    <a:pt x="181" y="322"/>
                    <a:pt x="181" y="347"/>
                  </a:cubicBezTo>
                  <a:cubicBezTo>
                    <a:pt x="181" y="708"/>
                    <a:pt x="181" y="708"/>
                    <a:pt x="181" y="708"/>
                  </a:cubicBezTo>
                  <a:cubicBezTo>
                    <a:pt x="271" y="708"/>
                    <a:pt x="271" y="708"/>
                    <a:pt x="271" y="708"/>
                  </a:cubicBezTo>
                  <a:cubicBezTo>
                    <a:pt x="271" y="226"/>
                    <a:pt x="271" y="226"/>
                    <a:pt x="271" y="226"/>
                  </a:cubicBezTo>
                  <a:cubicBezTo>
                    <a:pt x="271" y="201"/>
                    <a:pt x="291" y="181"/>
                    <a:pt x="316" y="181"/>
                  </a:cubicBezTo>
                  <a:cubicBezTo>
                    <a:pt x="341" y="181"/>
                    <a:pt x="361" y="201"/>
                    <a:pt x="361" y="226"/>
                  </a:cubicBezTo>
                  <a:cubicBezTo>
                    <a:pt x="361" y="708"/>
                    <a:pt x="361" y="708"/>
                    <a:pt x="361" y="708"/>
                  </a:cubicBezTo>
                  <a:cubicBezTo>
                    <a:pt x="452" y="708"/>
                    <a:pt x="452" y="708"/>
                    <a:pt x="452" y="708"/>
                  </a:cubicBezTo>
                  <a:cubicBezTo>
                    <a:pt x="452" y="136"/>
                    <a:pt x="452" y="136"/>
                    <a:pt x="452" y="136"/>
                  </a:cubicBezTo>
                  <a:cubicBezTo>
                    <a:pt x="452" y="111"/>
                    <a:pt x="472" y="91"/>
                    <a:pt x="497" y="91"/>
                  </a:cubicBezTo>
                  <a:cubicBezTo>
                    <a:pt x="522" y="91"/>
                    <a:pt x="542" y="111"/>
                    <a:pt x="542" y="136"/>
                  </a:cubicBezTo>
                  <a:cubicBezTo>
                    <a:pt x="542" y="708"/>
                    <a:pt x="542" y="708"/>
                    <a:pt x="542" y="708"/>
                  </a:cubicBezTo>
                  <a:cubicBezTo>
                    <a:pt x="632" y="708"/>
                    <a:pt x="632" y="708"/>
                    <a:pt x="632" y="708"/>
                  </a:cubicBezTo>
                  <a:cubicBezTo>
                    <a:pt x="632" y="226"/>
                    <a:pt x="632" y="226"/>
                    <a:pt x="632" y="226"/>
                  </a:cubicBezTo>
                  <a:cubicBezTo>
                    <a:pt x="632" y="201"/>
                    <a:pt x="653" y="181"/>
                    <a:pt x="678" y="181"/>
                  </a:cubicBezTo>
                  <a:cubicBezTo>
                    <a:pt x="703" y="181"/>
                    <a:pt x="723" y="201"/>
                    <a:pt x="723" y="226"/>
                  </a:cubicBezTo>
                  <a:cubicBezTo>
                    <a:pt x="723" y="889"/>
                    <a:pt x="723" y="889"/>
                    <a:pt x="723" y="889"/>
                  </a:cubicBezTo>
                  <a:cubicBezTo>
                    <a:pt x="813" y="889"/>
                    <a:pt x="813" y="889"/>
                    <a:pt x="813" y="889"/>
                  </a:cubicBezTo>
                  <a:cubicBezTo>
                    <a:pt x="813" y="572"/>
                    <a:pt x="813" y="572"/>
                    <a:pt x="813" y="572"/>
                  </a:cubicBezTo>
                  <a:cubicBezTo>
                    <a:pt x="863" y="573"/>
                    <a:pt x="903" y="613"/>
                    <a:pt x="903" y="663"/>
                  </a:cubicBezTo>
                  <a:cubicBezTo>
                    <a:pt x="903" y="884"/>
                    <a:pt x="903" y="884"/>
                    <a:pt x="903" y="884"/>
                  </a:cubicBezTo>
                  <a:cubicBezTo>
                    <a:pt x="903" y="932"/>
                    <a:pt x="891" y="969"/>
                    <a:pt x="858" y="1018"/>
                  </a:cubicBezTo>
                  <a:lnTo>
                    <a:pt x="714" y="1235"/>
                  </a:lnTo>
                  <a:close/>
                  <a:moveTo>
                    <a:pt x="1446" y="1029"/>
                  </a:moveTo>
                  <a:cubicBezTo>
                    <a:pt x="1446" y="1067"/>
                    <a:pt x="1437" y="1092"/>
                    <a:pt x="1420" y="1129"/>
                  </a:cubicBezTo>
                  <a:cubicBezTo>
                    <a:pt x="1312" y="1355"/>
                    <a:pt x="1312" y="1355"/>
                    <a:pt x="1312" y="1355"/>
                  </a:cubicBezTo>
                  <a:cubicBezTo>
                    <a:pt x="768" y="1355"/>
                    <a:pt x="768" y="1355"/>
                    <a:pt x="768" y="1355"/>
                  </a:cubicBezTo>
                  <a:cubicBezTo>
                    <a:pt x="768" y="1316"/>
                    <a:pt x="768" y="1316"/>
                    <a:pt x="768" y="1316"/>
                  </a:cubicBezTo>
                  <a:cubicBezTo>
                    <a:pt x="934" y="1068"/>
                    <a:pt x="934" y="1068"/>
                    <a:pt x="934" y="1068"/>
                  </a:cubicBezTo>
                  <a:cubicBezTo>
                    <a:pt x="976" y="1004"/>
                    <a:pt x="994" y="951"/>
                    <a:pt x="994" y="884"/>
                  </a:cubicBezTo>
                  <a:cubicBezTo>
                    <a:pt x="994" y="256"/>
                    <a:pt x="994" y="256"/>
                    <a:pt x="994" y="256"/>
                  </a:cubicBezTo>
                  <a:cubicBezTo>
                    <a:pt x="994" y="231"/>
                    <a:pt x="1014" y="211"/>
                    <a:pt x="1039" y="211"/>
                  </a:cubicBezTo>
                  <a:cubicBezTo>
                    <a:pt x="1064" y="211"/>
                    <a:pt x="1084" y="231"/>
                    <a:pt x="1084" y="256"/>
                  </a:cubicBezTo>
                  <a:cubicBezTo>
                    <a:pt x="1084" y="828"/>
                    <a:pt x="1084" y="828"/>
                    <a:pt x="1084" y="828"/>
                  </a:cubicBezTo>
                  <a:cubicBezTo>
                    <a:pt x="1175" y="828"/>
                    <a:pt x="1175" y="828"/>
                    <a:pt x="1175" y="828"/>
                  </a:cubicBezTo>
                  <a:cubicBezTo>
                    <a:pt x="1175" y="347"/>
                    <a:pt x="1175" y="347"/>
                    <a:pt x="1175" y="347"/>
                  </a:cubicBezTo>
                  <a:cubicBezTo>
                    <a:pt x="1175" y="322"/>
                    <a:pt x="1195" y="301"/>
                    <a:pt x="1220" y="301"/>
                  </a:cubicBezTo>
                  <a:cubicBezTo>
                    <a:pt x="1245" y="301"/>
                    <a:pt x="1265" y="322"/>
                    <a:pt x="1265" y="347"/>
                  </a:cubicBezTo>
                  <a:cubicBezTo>
                    <a:pt x="1265" y="828"/>
                    <a:pt x="1265" y="828"/>
                    <a:pt x="1265" y="828"/>
                  </a:cubicBezTo>
                  <a:cubicBezTo>
                    <a:pt x="1355" y="828"/>
                    <a:pt x="1355" y="828"/>
                    <a:pt x="1355" y="828"/>
                  </a:cubicBezTo>
                  <a:cubicBezTo>
                    <a:pt x="1355" y="467"/>
                    <a:pt x="1355" y="467"/>
                    <a:pt x="1355" y="467"/>
                  </a:cubicBezTo>
                  <a:cubicBezTo>
                    <a:pt x="1355" y="442"/>
                    <a:pt x="1376" y="422"/>
                    <a:pt x="1400" y="422"/>
                  </a:cubicBezTo>
                  <a:cubicBezTo>
                    <a:pt x="1425" y="422"/>
                    <a:pt x="1446" y="442"/>
                    <a:pt x="1446" y="467"/>
                  </a:cubicBezTo>
                  <a:lnTo>
                    <a:pt x="1446" y="102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1"/>
            <p:cNvSpPr>
              <a:spLocks noEditPoints="1"/>
            </p:cNvSpPr>
            <p:nvPr/>
          </p:nvSpPr>
          <p:spPr bwMode="auto">
            <a:xfrm>
              <a:off x="15218720" y="9141807"/>
              <a:ext cx="729728" cy="768328"/>
            </a:xfrm>
            <a:custGeom>
              <a:avLst/>
              <a:gdLst>
                <a:gd name="T0" fmla="*/ 306 w 1459"/>
                <a:gd name="T1" fmla="*/ 649 h 1536"/>
                <a:gd name="T2" fmla="*/ 395 w 1459"/>
                <a:gd name="T3" fmla="*/ 669 h 1536"/>
                <a:gd name="T4" fmla="*/ 501 w 1459"/>
                <a:gd name="T5" fmla="*/ 791 h 1536"/>
                <a:gd name="T6" fmla="*/ 684 w 1459"/>
                <a:gd name="T7" fmla="*/ 670 h 1536"/>
                <a:gd name="T8" fmla="*/ 775 w 1459"/>
                <a:gd name="T9" fmla="*/ 670 h 1536"/>
                <a:gd name="T10" fmla="*/ 958 w 1459"/>
                <a:gd name="T11" fmla="*/ 791 h 1536"/>
                <a:gd name="T12" fmla="*/ 1059 w 1459"/>
                <a:gd name="T13" fmla="*/ 669 h 1536"/>
                <a:gd name="T14" fmla="*/ 1149 w 1459"/>
                <a:gd name="T15" fmla="*/ 651 h 1536"/>
                <a:gd name="T16" fmla="*/ 1381 w 1459"/>
                <a:gd name="T17" fmla="*/ 633 h 1536"/>
                <a:gd name="T18" fmla="*/ 1459 w 1459"/>
                <a:gd name="T19" fmla="*/ 441 h 1536"/>
                <a:gd name="T20" fmla="*/ 1291 w 1459"/>
                <a:gd name="T21" fmla="*/ 268 h 1536"/>
                <a:gd name="T22" fmla="*/ 1235 w 1459"/>
                <a:gd name="T23" fmla="*/ 195 h 1536"/>
                <a:gd name="T24" fmla="*/ 1084 w 1459"/>
                <a:gd name="T25" fmla="*/ 9 h 1536"/>
                <a:gd name="T26" fmla="*/ 962 w 1459"/>
                <a:gd name="T27" fmla="*/ 122 h 1536"/>
                <a:gd name="T28" fmla="*/ 870 w 1459"/>
                <a:gd name="T29" fmla="*/ 122 h 1536"/>
                <a:gd name="T30" fmla="*/ 688 w 1459"/>
                <a:gd name="T31" fmla="*/ 0 h 1536"/>
                <a:gd name="T32" fmla="*/ 597 w 1459"/>
                <a:gd name="T33" fmla="*/ 0 h 1536"/>
                <a:gd name="T34" fmla="*/ 410 w 1459"/>
                <a:gd name="T35" fmla="*/ 122 h 1536"/>
                <a:gd name="T36" fmla="*/ 298 w 1459"/>
                <a:gd name="T37" fmla="*/ 22 h 1536"/>
                <a:gd name="T38" fmla="*/ 146 w 1459"/>
                <a:gd name="T39" fmla="*/ 94 h 1536"/>
                <a:gd name="T40" fmla="*/ 140 w 1459"/>
                <a:gd name="T41" fmla="*/ 350 h 1536"/>
                <a:gd name="T42" fmla="*/ 140 w 1459"/>
                <a:gd name="T43" fmla="*/ 441 h 1536"/>
                <a:gd name="T44" fmla="*/ 127 w 1459"/>
                <a:gd name="T45" fmla="*/ 698 h 1536"/>
                <a:gd name="T46" fmla="*/ 760 w 1459"/>
                <a:gd name="T47" fmla="*/ 305 h 1536"/>
                <a:gd name="T48" fmla="*/ 1049 w 1459"/>
                <a:gd name="T49" fmla="*/ 213 h 1536"/>
                <a:gd name="T50" fmla="*/ 699 w 1459"/>
                <a:gd name="T51" fmla="*/ 578 h 1536"/>
                <a:gd name="T52" fmla="*/ 608 w 1459"/>
                <a:gd name="T53" fmla="*/ 578 h 1536"/>
                <a:gd name="T54" fmla="*/ 410 w 1459"/>
                <a:gd name="T55" fmla="*/ 213 h 1536"/>
                <a:gd name="T56" fmla="*/ 319 w 1459"/>
                <a:gd name="T57" fmla="*/ 350 h 1536"/>
                <a:gd name="T58" fmla="*/ 1140 w 1459"/>
                <a:gd name="T59" fmla="*/ 441 h 1536"/>
                <a:gd name="T60" fmla="*/ 1140 w 1459"/>
                <a:gd name="T61" fmla="*/ 350 h 1536"/>
                <a:gd name="T62" fmla="*/ 517 w 1459"/>
                <a:gd name="T63" fmla="*/ 396 h 1536"/>
                <a:gd name="T64" fmla="*/ 608 w 1459"/>
                <a:gd name="T65" fmla="*/ 396 h 1536"/>
                <a:gd name="T66" fmla="*/ 851 w 1459"/>
                <a:gd name="T67" fmla="*/ 396 h 1536"/>
                <a:gd name="T68" fmla="*/ 1414 w 1459"/>
                <a:gd name="T69" fmla="*/ 1232 h 1536"/>
                <a:gd name="T70" fmla="*/ 1274 w 1459"/>
                <a:gd name="T71" fmla="*/ 1056 h 1536"/>
                <a:gd name="T72" fmla="*/ 1207 w 1459"/>
                <a:gd name="T73" fmla="*/ 995 h 1536"/>
                <a:gd name="T74" fmla="*/ 1034 w 1459"/>
                <a:gd name="T75" fmla="*/ 867 h 1536"/>
                <a:gd name="T76" fmla="*/ 868 w 1459"/>
                <a:gd name="T77" fmla="*/ 926 h 1536"/>
                <a:gd name="T78" fmla="*/ 844 w 1459"/>
                <a:gd name="T79" fmla="*/ 1141 h 1536"/>
                <a:gd name="T80" fmla="*/ 838 w 1459"/>
                <a:gd name="T81" fmla="*/ 1232 h 1536"/>
                <a:gd name="T82" fmla="*/ 868 w 1459"/>
                <a:gd name="T83" fmla="*/ 1462 h 1536"/>
                <a:gd name="T84" fmla="*/ 1034 w 1459"/>
                <a:gd name="T85" fmla="*/ 1536 h 1536"/>
                <a:gd name="T86" fmla="*/ 1216 w 1459"/>
                <a:gd name="T87" fmla="*/ 1403 h 1536"/>
                <a:gd name="T88" fmla="*/ 1281 w 1459"/>
                <a:gd name="T89" fmla="*/ 1339 h 1536"/>
                <a:gd name="T90" fmla="*/ 1187 w 1459"/>
                <a:gd name="T91" fmla="*/ 1309 h 1536"/>
                <a:gd name="T92" fmla="*/ 972 w 1459"/>
                <a:gd name="T93" fmla="*/ 1094 h 1536"/>
                <a:gd name="T94" fmla="*/ 1231 w 1459"/>
                <a:gd name="T95" fmla="*/ 1202 h 1536"/>
                <a:gd name="T96" fmla="*/ 1125 w 1459"/>
                <a:gd name="T97" fmla="*/ 1156 h 1536"/>
                <a:gd name="T98" fmla="*/ 1034 w 1459"/>
                <a:gd name="T99" fmla="*/ 1156 h 1536"/>
                <a:gd name="T100" fmla="*/ 486 w 1459"/>
                <a:gd name="T101" fmla="*/ 1141 h 1536"/>
                <a:gd name="T102" fmla="*/ 454 w 1459"/>
                <a:gd name="T103" fmla="*/ 926 h 1536"/>
                <a:gd name="T104" fmla="*/ 211 w 1459"/>
                <a:gd name="T105" fmla="*/ 984 h 1536"/>
                <a:gd name="T106" fmla="*/ 147 w 1459"/>
                <a:gd name="T107" fmla="*/ 1048 h 1536"/>
                <a:gd name="T108" fmla="*/ 89 w 1459"/>
                <a:gd name="T109" fmla="*/ 1292 h 1536"/>
                <a:gd name="T110" fmla="*/ 304 w 1459"/>
                <a:gd name="T111" fmla="*/ 1324 h 1536"/>
                <a:gd name="T112" fmla="*/ 519 w 1459"/>
                <a:gd name="T113" fmla="*/ 1292 h 1536"/>
                <a:gd name="T114" fmla="*/ 304 w 1459"/>
                <a:gd name="T115" fmla="*/ 1050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59" h="1536">
                  <a:moveTo>
                    <a:pt x="127" y="698"/>
                  </a:moveTo>
                  <a:cubicBezTo>
                    <a:pt x="226" y="599"/>
                    <a:pt x="226" y="599"/>
                    <a:pt x="226" y="599"/>
                  </a:cubicBezTo>
                  <a:cubicBezTo>
                    <a:pt x="250" y="620"/>
                    <a:pt x="276" y="637"/>
                    <a:pt x="306" y="649"/>
                  </a:cubicBezTo>
                  <a:cubicBezTo>
                    <a:pt x="289" y="770"/>
                    <a:pt x="289" y="770"/>
                    <a:pt x="289" y="770"/>
                  </a:cubicBezTo>
                  <a:cubicBezTo>
                    <a:pt x="379" y="782"/>
                    <a:pt x="379" y="782"/>
                    <a:pt x="379" y="782"/>
                  </a:cubicBezTo>
                  <a:cubicBezTo>
                    <a:pt x="395" y="669"/>
                    <a:pt x="395" y="669"/>
                    <a:pt x="395" y="669"/>
                  </a:cubicBezTo>
                  <a:cubicBezTo>
                    <a:pt x="400" y="669"/>
                    <a:pt x="405" y="670"/>
                    <a:pt x="410" y="670"/>
                  </a:cubicBezTo>
                  <a:cubicBezTo>
                    <a:pt x="501" y="670"/>
                    <a:pt x="501" y="670"/>
                    <a:pt x="501" y="670"/>
                  </a:cubicBezTo>
                  <a:cubicBezTo>
                    <a:pt x="501" y="791"/>
                    <a:pt x="501" y="791"/>
                    <a:pt x="501" y="791"/>
                  </a:cubicBezTo>
                  <a:cubicBezTo>
                    <a:pt x="593" y="791"/>
                    <a:pt x="593" y="791"/>
                    <a:pt x="593" y="791"/>
                  </a:cubicBezTo>
                  <a:cubicBezTo>
                    <a:pt x="593" y="670"/>
                    <a:pt x="593" y="670"/>
                    <a:pt x="593" y="670"/>
                  </a:cubicBezTo>
                  <a:cubicBezTo>
                    <a:pt x="684" y="670"/>
                    <a:pt x="684" y="670"/>
                    <a:pt x="684" y="670"/>
                  </a:cubicBezTo>
                  <a:cubicBezTo>
                    <a:pt x="684" y="791"/>
                    <a:pt x="684" y="791"/>
                    <a:pt x="684" y="791"/>
                  </a:cubicBezTo>
                  <a:cubicBezTo>
                    <a:pt x="775" y="791"/>
                    <a:pt x="775" y="791"/>
                    <a:pt x="775" y="791"/>
                  </a:cubicBezTo>
                  <a:cubicBezTo>
                    <a:pt x="775" y="670"/>
                    <a:pt x="775" y="670"/>
                    <a:pt x="775" y="670"/>
                  </a:cubicBezTo>
                  <a:cubicBezTo>
                    <a:pt x="866" y="670"/>
                    <a:pt x="866" y="670"/>
                    <a:pt x="866" y="670"/>
                  </a:cubicBezTo>
                  <a:cubicBezTo>
                    <a:pt x="866" y="791"/>
                    <a:pt x="866" y="791"/>
                    <a:pt x="866" y="791"/>
                  </a:cubicBezTo>
                  <a:cubicBezTo>
                    <a:pt x="958" y="791"/>
                    <a:pt x="958" y="791"/>
                    <a:pt x="958" y="791"/>
                  </a:cubicBezTo>
                  <a:cubicBezTo>
                    <a:pt x="958" y="670"/>
                    <a:pt x="958" y="670"/>
                    <a:pt x="958" y="670"/>
                  </a:cubicBezTo>
                  <a:cubicBezTo>
                    <a:pt x="1049" y="670"/>
                    <a:pt x="1049" y="670"/>
                    <a:pt x="1049" y="670"/>
                  </a:cubicBezTo>
                  <a:cubicBezTo>
                    <a:pt x="1052" y="670"/>
                    <a:pt x="1056" y="670"/>
                    <a:pt x="1059" y="669"/>
                  </a:cubicBezTo>
                  <a:cubicBezTo>
                    <a:pt x="1075" y="782"/>
                    <a:pt x="1075" y="782"/>
                    <a:pt x="1075" y="782"/>
                  </a:cubicBezTo>
                  <a:cubicBezTo>
                    <a:pt x="1165" y="770"/>
                    <a:pt x="1165" y="770"/>
                    <a:pt x="1165" y="770"/>
                  </a:cubicBezTo>
                  <a:cubicBezTo>
                    <a:pt x="1149" y="651"/>
                    <a:pt x="1149" y="651"/>
                    <a:pt x="1149" y="651"/>
                  </a:cubicBezTo>
                  <a:cubicBezTo>
                    <a:pt x="1176" y="640"/>
                    <a:pt x="1202" y="625"/>
                    <a:pt x="1225" y="606"/>
                  </a:cubicBezTo>
                  <a:cubicBezTo>
                    <a:pt x="1317" y="698"/>
                    <a:pt x="1317" y="698"/>
                    <a:pt x="1317" y="698"/>
                  </a:cubicBezTo>
                  <a:cubicBezTo>
                    <a:pt x="1381" y="633"/>
                    <a:pt x="1381" y="633"/>
                    <a:pt x="1381" y="633"/>
                  </a:cubicBezTo>
                  <a:cubicBezTo>
                    <a:pt x="1284" y="536"/>
                    <a:pt x="1284" y="536"/>
                    <a:pt x="1284" y="536"/>
                  </a:cubicBezTo>
                  <a:cubicBezTo>
                    <a:pt x="1301" y="507"/>
                    <a:pt x="1313" y="476"/>
                    <a:pt x="1319" y="441"/>
                  </a:cubicBezTo>
                  <a:cubicBezTo>
                    <a:pt x="1459" y="441"/>
                    <a:pt x="1459" y="441"/>
                    <a:pt x="1459" y="441"/>
                  </a:cubicBezTo>
                  <a:cubicBezTo>
                    <a:pt x="1459" y="350"/>
                    <a:pt x="1459" y="350"/>
                    <a:pt x="1459" y="350"/>
                  </a:cubicBezTo>
                  <a:cubicBezTo>
                    <a:pt x="1319" y="350"/>
                    <a:pt x="1319" y="350"/>
                    <a:pt x="1319" y="350"/>
                  </a:cubicBezTo>
                  <a:cubicBezTo>
                    <a:pt x="1314" y="321"/>
                    <a:pt x="1304" y="293"/>
                    <a:pt x="1291" y="268"/>
                  </a:cubicBezTo>
                  <a:cubicBezTo>
                    <a:pt x="1400" y="158"/>
                    <a:pt x="1400" y="158"/>
                    <a:pt x="1400" y="158"/>
                  </a:cubicBezTo>
                  <a:cubicBezTo>
                    <a:pt x="1336" y="94"/>
                    <a:pt x="1336" y="94"/>
                    <a:pt x="1336" y="94"/>
                  </a:cubicBezTo>
                  <a:cubicBezTo>
                    <a:pt x="1235" y="195"/>
                    <a:pt x="1235" y="195"/>
                    <a:pt x="1235" y="195"/>
                  </a:cubicBezTo>
                  <a:cubicBezTo>
                    <a:pt x="1212" y="174"/>
                    <a:pt x="1186" y="157"/>
                    <a:pt x="1157" y="144"/>
                  </a:cubicBezTo>
                  <a:cubicBezTo>
                    <a:pt x="1174" y="22"/>
                    <a:pt x="1174" y="22"/>
                    <a:pt x="1174" y="22"/>
                  </a:cubicBezTo>
                  <a:cubicBezTo>
                    <a:pt x="1084" y="9"/>
                    <a:pt x="1084" y="9"/>
                    <a:pt x="1084" y="9"/>
                  </a:cubicBezTo>
                  <a:cubicBezTo>
                    <a:pt x="1068" y="123"/>
                    <a:pt x="1068" y="123"/>
                    <a:pt x="1068" y="123"/>
                  </a:cubicBezTo>
                  <a:cubicBezTo>
                    <a:pt x="1062" y="122"/>
                    <a:pt x="1055" y="122"/>
                    <a:pt x="1049" y="122"/>
                  </a:cubicBezTo>
                  <a:cubicBezTo>
                    <a:pt x="962" y="122"/>
                    <a:pt x="962" y="122"/>
                    <a:pt x="962" y="122"/>
                  </a:cubicBezTo>
                  <a:cubicBezTo>
                    <a:pt x="962" y="0"/>
                    <a:pt x="962" y="0"/>
                    <a:pt x="962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870" y="122"/>
                    <a:pt x="870" y="122"/>
                    <a:pt x="870" y="122"/>
                  </a:cubicBezTo>
                  <a:cubicBezTo>
                    <a:pt x="779" y="122"/>
                    <a:pt x="779" y="122"/>
                    <a:pt x="779" y="122"/>
                  </a:cubicBezTo>
                  <a:cubicBezTo>
                    <a:pt x="779" y="0"/>
                    <a:pt x="779" y="0"/>
                    <a:pt x="779" y="0"/>
                  </a:cubicBezTo>
                  <a:cubicBezTo>
                    <a:pt x="688" y="0"/>
                    <a:pt x="688" y="0"/>
                    <a:pt x="688" y="0"/>
                  </a:cubicBezTo>
                  <a:cubicBezTo>
                    <a:pt x="688" y="122"/>
                    <a:pt x="688" y="122"/>
                    <a:pt x="688" y="122"/>
                  </a:cubicBezTo>
                  <a:cubicBezTo>
                    <a:pt x="597" y="122"/>
                    <a:pt x="597" y="122"/>
                    <a:pt x="597" y="122"/>
                  </a:cubicBezTo>
                  <a:cubicBezTo>
                    <a:pt x="597" y="0"/>
                    <a:pt x="597" y="0"/>
                    <a:pt x="597" y="0"/>
                  </a:cubicBezTo>
                  <a:cubicBezTo>
                    <a:pt x="505" y="0"/>
                    <a:pt x="505" y="0"/>
                    <a:pt x="505" y="0"/>
                  </a:cubicBezTo>
                  <a:cubicBezTo>
                    <a:pt x="505" y="122"/>
                    <a:pt x="505" y="122"/>
                    <a:pt x="505" y="122"/>
                  </a:cubicBezTo>
                  <a:cubicBezTo>
                    <a:pt x="410" y="122"/>
                    <a:pt x="410" y="122"/>
                    <a:pt x="410" y="122"/>
                  </a:cubicBezTo>
                  <a:cubicBezTo>
                    <a:pt x="408" y="122"/>
                    <a:pt x="406" y="122"/>
                    <a:pt x="404" y="122"/>
                  </a:cubicBezTo>
                  <a:cubicBezTo>
                    <a:pt x="388" y="9"/>
                    <a:pt x="388" y="9"/>
                    <a:pt x="388" y="9"/>
                  </a:cubicBezTo>
                  <a:cubicBezTo>
                    <a:pt x="298" y="22"/>
                    <a:pt x="298" y="22"/>
                    <a:pt x="298" y="22"/>
                  </a:cubicBezTo>
                  <a:cubicBezTo>
                    <a:pt x="314" y="139"/>
                    <a:pt x="314" y="139"/>
                    <a:pt x="314" y="139"/>
                  </a:cubicBezTo>
                  <a:cubicBezTo>
                    <a:pt x="286" y="150"/>
                    <a:pt x="260" y="165"/>
                    <a:pt x="237" y="184"/>
                  </a:cubicBezTo>
                  <a:cubicBezTo>
                    <a:pt x="146" y="94"/>
                    <a:pt x="146" y="94"/>
                    <a:pt x="146" y="94"/>
                  </a:cubicBezTo>
                  <a:cubicBezTo>
                    <a:pt x="82" y="158"/>
                    <a:pt x="82" y="158"/>
                    <a:pt x="82" y="158"/>
                  </a:cubicBezTo>
                  <a:cubicBezTo>
                    <a:pt x="177" y="253"/>
                    <a:pt x="177" y="253"/>
                    <a:pt x="177" y="253"/>
                  </a:cubicBezTo>
                  <a:cubicBezTo>
                    <a:pt x="159" y="282"/>
                    <a:pt x="146" y="315"/>
                    <a:pt x="140" y="35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441"/>
                    <a:pt x="0" y="441"/>
                    <a:pt x="0" y="441"/>
                  </a:cubicBezTo>
                  <a:cubicBezTo>
                    <a:pt x="140" y="441"/>
                    <a:pt x="140" y="441"/>
                    <a:pt x="140" y="441"/>
                  </a:cubicBezTo>
                  <a:cubicBezTo>
                    <a:pt x="145" y="472"/>
                    <a:pt x="155" y="500"/>
                    <a:pt x="170" y="526"/>
                  </a:cubicBezTo>
                  <a:cubicBezTo>
                    <a:pt x="62" y="633"/>
                    <a:pt x="62" y="633"/>
                    <a:pt x="62" y="633"/>
                  </a:cubicBezTo>
                  <a:lnTo>
                    <a:pt x="127" y="698"/>
                  </a:lnTo>
                  <a:close/>
                  <a:moveTo>
                    <a:pt x="410" y="213"/>
                  </a:moveTo>
                  <a:cubicBezTo>
                    <a:pt x="760" y="213"/>
                    <a:pt x="760" y="213"/>
                    <a:pt x="760" y="213"/>
                  </a:cubicBezTo>
                  <a:cubicBezTo>
                    <a:pt x="760" y="305"/>
                    <a:pt x="760" y="305"/>
                    <a:pt x="760" y="305"/>
                  </a:cubicBezTo>
                  <a:cubicBezTo>
                    <a:pt x="851" y="305"/>
                    <a:pt x="851" y="305"/>
                    <a:pt x="851" y="305"/>
                  </a:cubicBezTo>
                  <a:cubicBezTo>
                    <a:pt x="851" y="213"/>
                    <a:pt x="851" y="213"/>
                    <a:pt x="851" y="213"/>
                  </a:cubicBezTo>
                  <a:cubicBezTo>
                    <a:pt x="1049" y="213"/>
                    <a:pt x="1049" y="213"/>
                    <a:pt x="1049" y="213"/>
                  </a:cubicBezTo>
                  <a:cubicBezTo>
                    <a:pt x="1149" y="213"/>
                    <a:pt x="1231" y="295"/>
                    <a:pt x="1231" y="396"/>
                  </a:cubicBezTo>
                  <a:cubicBezTo>
                    <a:pt x="1231" y="496"/>
                    <a:pt x="1149" y="578"/>
                    <a:pt x="1049" y="578"/>
                  </a:cubicBezTo>
                  <a:cubicBezTo>
                    <a:pt x="699" y="578"/>
                    <a:pt x="699" y="578"/>
                    <a:pt x="699" y="578"/>
                  </a:cubicBezTo>
                  <a:cubicBezTo>
                    <a:pt x="699" y="487"/>
                    <a:pt x="699" y="487"/>
                    <a:pt x="699" y="487"/>
                  </a:cubicBezTo>
                  <a:cubicBezTo>
                    <a:pt x="608" y="487"/>
                    <a:pt x="608" y="487"/>
                    <a:pt x="608" y="487"/>
                  </a:cubicBezTo>
                  <a:cubicBezTo>
                    <a:pt x="608" y="578"/>
                    <a:pt x="608" y="578"/>
                    <a:pt x="608" y="578"/>
                  </a:cubicBezTo>
                  <a:cubicBezTo>
                    <a:pt x="410" y="578"/>
                    <a:pt x="410" y="578"/>
                    <a:pt x="410" y="578"/>
                  </a:cubicBezTo>
                  <a:cubicBezTo>
                    <a:pt x="309" y="578"/>
                    <a:pt x="228" y="496"/>
                    <a:pt x="228" y="396"/>
                  </a:cubicBezTo>
                  <a:cubicBezTo>
                    <a:pt x="228" y="295"/>
                    <a:pt x="309" y="213"/>
                    <a:pt x="410" y="213"/>
                  </a:cubicBezTo>
                  <a:close/>
                  <a:moveTo>
                    <a:pt x="410" y="441"/>
                  </a:moveTo>
                  <a:cubicBezTo>
                    <a:pt x="319" y="441"/>
                    <a:pt x="319" y="441"/>
                    <a:pt x="319" y="441"/>
                  </a:cubicBezTo>
                  <a:cubicBezTo>
                    <a:pt x="319" y="350"/>
                    <a:pt x="319" y="350"/>
                    <a:pt x="319" y="350"/>
                  </a:cubicBezTo>
                  <a:cubicBezTo>
                    <a:pt x="410" y="350"/>
                    <a:pt x="410" y="350"/>
                    <a:pt x="410" y="350"/>
                  </a:cubicBezTo>
                  <a:lnTo>
                    <a:pt x="410" y="441"/>
                  </a:lnTo>
                  <a:close/>
                  <a:moveTo>
                    <a:pt x="1140" y="441"/>
                  </a:moveTo>
                  <a:cubicBezTo>
                    <a:pt x="1049" y="441"/>
                    <a:pt x="1049" y="441"/>
                    <a:pt x="1049" y="441"/>
                  </a:cubicBezTo>
                  <a:cubicBezTo>
                    <a:pt x="1049" y="350"/>
                    <a:pt x="1049" y="350"/>
                    <a:pt x="1049" y="350"/>
                  </a:cubicBezTo>
                  <a:cubicBezTo>
                    <a:pt x="1140" y="350"/>
                    <a:pt x="1140" y="350"/>
                    <a:pt x="1140" y="350"/>
                  </a:cubicBezTo>
                  <a:lnTo>
                    <a:pt x="1140" y="441"/>
                  </a:lnTo>
                  <a:close/>
                  <a:moveTo>
                    <a:pt x="608" y="396"/>
                  </a:moveTo>
                  <a:cubicBezTo>
                    <a:pt x="517" y="396"/>
                    <a:pt x="517" y="396"/>
                    <a:pt x="517" y="396"/>
                  </a:cubicBezTo>
                  <a:cubicBezTo>
                    <a:pt x="517" y="305"/>
                    <a:pt x="517" y="305"/>
                    <a:pt x="517" y="305"/>
                  </a:cubicBezTo>
                  <a:cubicBezTo>
                    <a:pt x="608" y="305"/>
                    <a:pt x="608" y="305"/>
                    <a:pt x="608" y="305"/>
                  </a:cubicBezTo>
                  <a:lnTo>
                    <a:pt x="608" y="396"/>
                  </a:lnTo>
                  <a:close/>
                  <a:moveTo>
                    <a:pt x="942" y="487"/>
                  </a:moveTo>
                  <a:cubicBezTo>
                    <a:pt x="851" y="487"/>
                    <a:pt x="851" y="487"/>
                    <a:pt x="851" y="487"/>
                  </a:cubicBezTo>
                  <a:cubicBezTo>
                    <a:pt x="851" y="396"/>
                    <a:pt x="851" y="396"/>
                    <a:pt x="851" y="396"/>
                  </a:cubicBezTo>
                  <a:cubicBezTo>
                    <a:pt x="942" y="396"/>
                    <a:pt x="942" y="396"/>
                    <a:pt x="942" y="396"/>
                  </a:cubicBezTo>
                  <a:lnTo>
                    <a:pt x="942" y="487"/>
                  </a:lnTo>
                  <a:close/>
                  <a:moveTo>
                    <a:pt x="1414" y="1232"/>
                  </a:moveTo>
                  <a:cubicBezTo>
                    <a:pt x="1414" y="1141"/>
                    <a:pt x="1414" y="1141"/>
                    <a:pt x="1414" y="1141"/>
                  </a:cubicBezTo>
                  <a:cubicBezTo>
                    <a:pt x="1315" y="1141"/>
                    <a:pt x="1315" y="1141"/>
                    <a:pt x="1315" y="1141"/>
                  </a:cubicBezTo>
                  <a:cubicBezTo>
                    <a:pt x="1307" y="1110"/>
                    <a:pt x="1293" y="1082"/>
                    <a:pt x="1274" y="1056"/>
                  </a:cubicBezTo>
                  <a:cubicBezTo>
                    <a:pt x="1340" y="991"/>
                    <a:pt x="1340" y="991"/>
                    <a:pt x="1340" y="991"/>
                  </a:cubicBezTo>
                  <a:cubicBezTo>
                    <a:pt x="1275" y="926"/>
                    <a:pt x="1275" y="926"/>
                    <a:pt x="1275" y="926"/>
                  </a:cubicBezTo>
                  <a:cubicBezTo>
                    <a:pt x="1207" y="995"/>
                    <a:pt x="1207" y="995"/>
                    <a:pt x="1207" y="995"/>
                  </a:cubicBezTo>
                  <a:cubicBezTo>
                    <a:pt x="1181" y="979"/>
                    <a:pt x="1153" y="968"/>
                    <a:pt x="1125" y="963"/>
                  </a:cubicBezTo>
                  <a:cubicBezTo>
                    <a:pt x="1125" y="867"/>
                    <a:pt x="1125" y="867"/>
                    <a:pt x="1125" y="867"/>
                  </a:cubicBezTo>
                  <a:cubicBezTo>
                    <a:pt x="1034" y="867"/>
                    <a:pt x="1034" y="867"/>
                    <a:pt x="1034" y="867"/>
                  </a:cubicBezTo>
                  <a:cubicBezTo>
                    <a:pt x="1034" y="963"/>
                    <a:pt x="1034" y="963"/>
                    <a:pt x="1034" y="963"/>
                  </a:cubicBezTo>
                  <a:cubicBezTo>
                    <a:pt x="1002" y="969"/>
                    <a:pt x="971" y="982"/>
                    <a:pt x="943" y="1001"/>
                  </a:cubicBezTo>
                  <a:cubicBezTo>
                    <a:pt x="868" y="926"/>
                    <a:pt x="868" y="926"/>
                    <a:pt x="868" y="926"/>
                  </a:cubicBezTo>
                  <a:cubicBezTo>
                    <a:pt x="804" y="991"/>
                    <a:pt x="804" y="991"/>
                    <a:pt x="804" y="991"/>
                  </a:cubicBezTo>
                  <a:cubicBezTo>
                    <a:pt x="878" y="1065"/>
                    <a:pt x="878" y="1065"/>
                    <a:pt x="878" y="1065"/>
                  </a:cubicBezTo>
                  <a:cubicBezTo>
                    <a:pt x="862" y="1088"/>
                    <a:pt x="851" y="1114"/>
                    <a:pt x="844" y="1141"/>
                  </a:cubicBezTo>
                  <a:cubicBezTo>
                    <a:pt x="745" y="1141"/>
                    <a:pt x="745" y="1141"/>
                    <a:pt x="745" y="1141"/>
                  </a:cubicBezTo>
                  <a:cubicBezTo>
                    <a:pt x="745" y="1232"/>
                    <a:pt x="745" y="1232"/>
                    <a:pt x="745" y="1232"/>
                  </a:cubicBezTo>
                  <a:cubicBezTo>
                    <a:pt x="838" y="1232"/>
                    <a:pt x="838" y="1232"/>
                    <a:pt x="838" y="1232"/>
                  </a:cubicBezTo>
                  <a:cubicBezTo>
                    <a:pt x="842" y="1267"/>
                    <a:pt x="854" y="1300"/>
                    <a:pt x="872" y="1329"/>
                  </a:cubicBezTo>
                  <a:cubicBezTo>
                    <a:pt x="804" y="1398"/>
                    <a:pt x="804" y="1398"/>
                    <a:pt x="804" y="1398"/>
                  </a:cubicBezTo>
                  <a:cubicBezTo>
                    <a:pt x="868" y="1462"/>
                    <a:pt x="868" y="1462"/>
                    <a:pt x="868" y="1462"/>
                  </a:cubicBezTo>
                  <a:cubicBezTo>
                    <a:pt x="934" y="1397"/>
                    <a:pt x="934" y="1397"/>
                    <a:pt x="934" y="1397"/>
                  </a:cubicBezTo>
                  <a:cubicBezTo>
                    <a:pt x="964" y="1419"/>
                    <a:pt x="998" y="1434"/>
                    <a:pt x="1034" y="1441"/>
                  </a:cubicBezTo>
                  <a:cubicBezTo>
                    <a:pt x="1034" y="1536"/>
                    <a:pt x="1034" y="1536"/>
                    <a:pt x="1034" y="1536"/>
                  </a:cubicBezTo>
                  <a:cubicBezTo>
                    <a:pt x="1125" y="1536"/>
                    <a:pt x="1125" y="1536"/>
                    <a:pt x="1125" y="1536"/>
                  </a:cubicBezTo>
                  <a:cubicBezTo>
                    <a:pt x="1125" y="1441"/>
                    <a:pt x="1125" y="1441"/>
                    <a:pt x="1125" y="1441"/>
                  </a:cubicBezTo>
                  <a:cubicBezTo>
                    <a:pt x="1157" y="1435"/>
                    <a:pt x="1188" y="1422"/>
                    <a:pt x="1216" y="1403"/>
                  </a:cubicBezTo>
                  <a:cubicBezTo>
                    <a:pt x="1290" y="1477"/>
                    <a:pt x="1290" y="1477"/>
                    <a:pt x="1290" y="1477"/>
                  </a:cubicBezTo>
                  <a:cubicBezTo>
                    <a:pt x="1355" y="1413"/>
                    <a:pt x="1355" y="1413"/>
                    <a:pt x="1355" y="1413"/>
                  </a:cubicBezTo>
                  <a:cubicBezTo>
                    <a:pt x="1281" y="1339"/>
                    <a:pt x="1281" y="1339"/>
                    <a:pt x="1281" y="1339"/>
                  </a:cubicBezTo>
                  <a:cubicBezTo>
                    <a:pt x="1302" y="1307"/>
                    <a:pt x="1316" y="1271"/>
                    <a:pt x="1321" y="1232"/>
                  </a:cubicBezTo>
                  <a:lnTo>
                    <a:pt x="1414" y="1232"/>
                  </a:lnTo>
                  <a:close/>
                  <a:moveTo>
                    <a:pt x="1187" y="1309"/>
                  </a:moveTo>
                  <a:cubicBezTo>
                    <a:pt x="1128" y="1369"/>
                    <a:pt x="1031" y="1369"/>
                    <a:pt x="972" y="1309"/>
                  </a:cubicBezTo>
                  <a:cubicBezTo>
                    <a:pt x="943" y="1281"/>
                    <a:pt x="927" y="1242"/>
                    <a:pt x="927" y="1202"/>
                  </a:cubicBezTo>
                  <a:cubicBezTo>
                    <a:pt x="927" y="1161"/>
                    <a:pt x="943" y="1123"/>
                    <a:pt x="972" y="1094"/>
                  </a:cubicBezTo>
                  <a:cubicBezTo>
                    <a:pt x="1001" y="1065"/>
                    <a:pt x="1040" y="1050"/>
                    <a:pt x="1079" y="1050"/>
                  </a:cubicBezTo>
                  <a:cubicBezTo>
                    <a:pt x="1118" y="1050"/>
                    <a:pt x="1157" y="1065"/>
                    <a:pt x="1187" y="1094"/>
                  </a:cubicBezTo>
                  <a:cubicBezTo>
                    <a:pt x="1216" y="1123"/>
                    <a:pt x="1231" y="1161"/>
                    <a:pt x="1231" y="1202"/>
                  </a:cubicBezTo>
                  <a:cubicBezTo>
                    <a:pt x="1231" y="1242"/>
                    <a:pt x="1216" y="1281"/>
                    <a:pt x="1187" y="1309"/>
                  </a:cubicBezTo>
                  <a:close/>
                  <a:moveTo>
                    <a:pt x="1034" y="1156"/>
                  </a:moveTo>
                  <a:cubicBezTo>
                    <a:pt x="1125" y="1156"/>
                    <a:pt x="1125" y="1156"/>
                    <a:pt x="1125" y="1156"/>
                  </a:cubicBezTo>
                  <a:cubicBezTo>
                    <a:pt x="1125" y="1247"/>
                    <a:pt x="1125" y="1247"/>
                    <a:pt x="1125" y="1247"/>
                  </a:cubicBezTo>
                  <a:cubicBezTo>
                    <a:pt x="1034" y="1247"/>
                    <a:pt x="1034" y="1247"/>
                    <a:pt x="1034" y="1247"/>
                  </a:cubicBezTo>
                  <a:lnTo>
                    <a:pt x="1034" y="1156"/>
                  </a:lnTo>
                  <a:close/>
                  <a:moveTo>
                    <a:pt x="519" y="1292"/>
                  </a:moveTo>
                  <a:cubicBezTo>
                    <a:pt x="461" y="1234"/>
                    <a:pt x="461" y="1234"/>
                    <a:pt x="461" y="1234"/>
                  </a:cubicBezTo>
                  <a:cubicBezTo>
                    <a:pt x="477" y="1206"/>
                    <a:pt x="486" y="1175"/>
                    <a:pt x="486" y="1141"/>
                  </a:cubicBezTo>
                  <a:cubicBezTo>
                    <a:pt x="486" y="1107"/>
                    <a:pt x="477" y="1076"/>
                    <a:pt x="461" y="1048"/>
                  </a:cubicBezTo>
                  <a:cubicBezTo>
                    <a:pt x="519" y="990"/>
                    <a:pt x="519" y="990"/>
                    <a:pt x="519" y="990"/>
                  </a:cubicBezTo>
                  <a:cubicBezTo>
                    <a:pt x="454" y="926"/>
                    <a:pt x="454" y="926"/>
                    <a:pt x="454" y="926"/>
                  </a:cubicBezTo>
                  <a:cubicBezTo>
                    <a:pt x="396" y="984"/>
                    <a:pt x="396" y="984"/>
                    <a:pt x="396" y="984"/>
                  </a:cubicBezTo>
                  <a:cubicBezTo>
                    <a:pt x="369" y="968"/>
                    <a:pt x="337" y="959"/>
                    <a:pt x="304" y="959"/>
                  </a:cubicBezTo>
                  <a:cubicBezTo>
                    <a:pt x="270" y="959"/>
                    <a:pt x="238" y="968"/>
                    <a:pt x="211" y="984"/>
                  </a:cubicBezTo>
                  <a:cubicBezTo>
                    <a:pt x="153" y="926"/>
                    <a:pt x="153" y="926"/>
                    <a:pt x="153" y="926"/>
                  </a:cubicBezTo>
                  <a:cubicBezTo>
                    <a:pt x="89" y="990"/>
                    <a:pt x="89" y="990"/>
                    <a:pt x="89" y="990"/>
                  </a:cubicBezTo>
                  <a:cubicBezTo>
                    <a:pt x="147" y="1048"/>
                    <a:pt x="147" y="1048"/>
                    <a:pt x="147" y="1048"/>
                  </a:cubicBezTo>
                  <a:cubicBezTo>
                    <a:pt x="130" y="1076"/>
                    <a:pt x="121" y="1107"/>
                    <a:pt x="121" y="1141"/>
                  </a:cubicBezTo>
                  <a:cubicBezTo>
                    <a:pt x="121" y="1175"/>
                    <a:pt x="130" y="1206"/>
                    <a:pt x="147" y="1234"/>
                  </a:cubicBezTo>
                  <a:cubicBezTo>
                    <a:pt x="89" y="1292"/>
                    <a:pt x="89" y="1292"/>
                    <a:pt x="89" y="1292"/>
                  </a:cubicBezTo>
                  <a:cubicBezTo>
                    <a:pt x="153" y="1356"/>
                    <a:pt x="153" y="1356"/>
                    <a:pt x="153" y="1356"/>
                  </a:cubicBezTo>
                  <a:cubicBezTo>
                    <a:pt x="211" y="1298"/>
                    <a:pt x="211" y="1298"/>
                    <a:pt x="211" y="1298"/>
                  </a:cubicBezTo>
                  <a:cubicBezTo>
                    <a:pt x="238" y="1314"/>
                    <a:pt x="270" y="1324"/>
                    <a:pt x="304" y="1324"/>
                  </a:cubicBezTo>
                  <a:cubicBezTo>
                    <a:pt x="337" y="1324"/>
                    <a:pt x="369" y="1314"/>
                    <a:pt x="396" y="1298"/>
                  </a:cubicBezTo>
                  <a:cubicBezTo>
                    <a:pt x="454" y="1356"/>
                    <a:pt x="454" y="1356"/>
                    <a:pt x="454" y="1356"/>
                  </a:cubicBezTo>
                  <a:lnTo>
                    <a:pt x="519" y="1292"/>
                  </a:lnTo>
                  <a:close/>
                  <a:moveTo>
                    <a:pt x="304" y="1232"/>
                  </a:moveTo>
                  <a:cubicBezTo>
                    <a:pt x="253" y="1232"/>
                    <a:pt x="212" y="1191"/>
                    <a:pt x="212" y="1141"/>
                  </a:cubicBezTo>
                  <a:cubicBezTo>
                    <a:pt x="212" y="1091"/>
                    <a:pt x="253" y="1050"/>
                    <a:pt x="304" y="1050"/>
                  </a:cubicBezTo>
                  <a:cubicBezTo>
                    <a:pt x="354" y="1050"/>
                    <a:pt x="395" y="1091"/>
                    <a:pt x="395" y="1141"/>
                  </a:cubicBezTo>
                  <a:cubicBezTo>
                    <a:pt x="395" y="1191"/>
                    <a:pt x="354" y="1232"/>
                    <a:pt x="304" y="1232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2"/>
            <p:cNvSpPr>
              <a:spLocks noEditPoints="1"/>
            </p:cNvSpPr>
            <p:nvPr/>
          </p:nvSpPr>
          <p:spPr bwMode="auto">
            <a:xfrm>
              <a:off x="17473340" y="9141807"/>
              <a:ext cx="708589" cy="768328"/>
            </a:xfrm>
            <a:custGeom>
              <a:avLst/>
              <a:gdLst>
                <a:gd name="T0" fmla="*/ 648 w 1416"/>
                <a:gd name="T1" fmla="*/ 1536 h 1536"/>
                <a:gd name="T2" fmla="*/ 874 w 1416"/>
                <a:gd name="T3" fmla="*/ 1536 h 1536"/>
                <a:gd name="T4" fmla="*/ 1190 w 1416"/>
                <a:gd name="T5" fmla="*/ 1220 h 1536"/>
                <a:gd name="T6" fmla="*/ 1190 w 1416"/>
                <a:gd name="T7" fmla="*/ 900 h 1536"/>
                <a:gd name="T8" fmla="*/ 1416 w 1416"/>
                <a:gd name="T9" fmla="*/ 633 h 1536"/>
                <a:gd name="T10" fmla="*/ 1145 w 1416"/>
                <a:gd name="T11" fmla="*/ 362 h 1536"/>
                <a:gd name="T12" fmla="*/ 874 w 1416"/>
                <a:gd name="T13" fmla="*/ 633 h 1536"/>
                <a:gd name="T14" fmla="*/ 1100 w 1416"/>
                <a:gd name="T15" fmla="*/ 900 h 1536"/>
                <a:gd name="T16" fmla="*/ 1100 w 1416"/>
                <a:gd name="T17" fmla="*/ 1220 h 1536"/>
                <a:gd name="T18" fmla="*/ 874 w 1416"/>
                <a:gd name="T19" fmla="*/ 1446 h 1536"/>
                <a:gd name="T20" fmla="*/ 648 w 1416"/>
                <a:gd name="T21" fmla="*/ 1446 h 1536"/>
                <a:gd name="T22" fmla="*/ 425 w 1416"/>
                <a:gd name="T23" fmla="*/ 1257 h 1536"/>
                <a:gd name="T24" fmla="*/ 521 w 1416"/>
                <a:gd name="T25" fmla="*/ 1166 h 1536"/>
                <a:gd name="T26" fmla="*/ 604 w 1416"/>
                <a:gd name="T27" fmla="*/ 949 h 1536"/>
                <a:gd name="T28" fmla="*/ 604 w 1416"/>
                <a:gd name="T29" fmla="*/ 949 h 1536"/>
                <a:gd name="T30" fmla="*/ 639 w 1416"/>
                <a:gd name="T31" fmla="*/ 855 h 1536"/>
                <a:gd name="T32" fmla="*/ 753 w 1416"/>
                <a:gd name="T33" fmla="*/ 226 h 1536"/>
                <a:gd name="T34" fmla="*/ 618 w 1416"/>
                <a:gd name="T35" fmla="*/ 91 h 1536"/>
                <a:gd name="T36" fmla="*/ 558 w 1416"/>
                <a:gd name="T37" fmla="*/ 91 h 1536"/>
                <a:gd name="T38" fmla="*/ 558 w 1416"/>
                <a:gd name="T39" fmla="*/ 0 h 1536"/>
                <a:gd name="T40" fmla="*/ 467 w 1416"/>
                <a:gd name="T41" fmla="*/ 0 h 1536"/>
                <a:gd name="T42" fmla="*/ 467 w 1416"/>
                <a:gd name="T43" fmla="*/ 271 h 1536"/>
                <a:gd name="T44" fmla="*/ 558 w 1416"/>
                <a:gd name="T45" fmla="*/ 271 h 1536"/>
                <a:gd name="T46" fmla="*/ 558 w 1416"/>
                <a:gd name="T47" fmla="*/ 181 h 1536"/>
                <a:gd name="T48" fmla="*/ 618 w 1416"/>
                <a:gd name="T49" fmla="*/ 181 h 1536"/>
                <a:gd name="T50" fmla="*/ 663 w 1416"/>
                <a:gd name="T51" fmla="*/ 226 h 1536"/>
                <a:gd name="T52" fmla="*/ 555 w 1416"/>
                <a:gd name="T53" fmla="*/ 823 h 1536"/>
                <a:gd name="T54" fmla="*/ 541 w 1416"/>
                <a:gd name="T55" fmla="*/ 859 h 1536"/>
                <a:gd name="T56" fmla="*/ 212 w 1416"/>
                <a:gd name="T57" fmla="*/ 859 h 1536"/>
                <a:gd name="T58" fmla="*/ 199 w 1416"/>
                <a:gd name="T59" fmla="*/ 823 h 1536"/>
                <a:gd name="T60" fmla="*/ 91 w 1416"/>
                <a:gd name="T61" fmla="*/ 226 h 1536"/>
                <a:gd name="T62" fmla="*/ 135 w 1416"/>
                <a:gd name="T63" fmla="*/ 181 h 1536"/>
                <a:gd name="T64" fmla="*/ 196 w 1416"/>
                <a:gd name="T65" fmla="*/ 181 h 1536"/>
                <a:gd name="T66" fmla="*/ 196 w 1416"/>
                <a:gd name="T67" fmla="*/ 271 h 1536"/>
                <a:gd name="T68" fmla="*/ 287 w 1416"/>
                <a:gd name="T69" fmla="*/ 271 h 1536"/>
                <a:gd name="T70" fmla="*/ 287 w 1416"/>
                <a:gd name="T71" fmla="*/ 0 h 1536"/>
                <a:gd name="T72" fmla="*/ 196 w 1416"/>
                <a:gd name="T73" fmla="*/ 0 h 1536"/>
                <a:gd name="T74" fmla="*/ 196 w 1416"/>
                <a:gd name="T75" fmla="*/ 91 h 1536"/>
                <a:gd name="T76" fmla="*/ 135 w 1416"/>
                <a:gd name="T77" fmla="*/ 91 h 1536"/>
                <a:gd name="T78" fmla="*/ 0 w 1416"/>
                <a:gd name="T79" fmla="*/ 226 h 1536"/>
                <a:gd name="T80" fmla="*/ 115 w 1416"/>
                <a:gd name="T81" fmla="*/ 855 h 1536"/>
                <a:gd name="T82" fmla="*/ 150 w 1416"/>
                <a:gd name="T83" fmla="*/ 949 h 1536"/>
                <a:gd name="T84" fmla="*/ 150 w 1416"/>
                <a:gd name="T85" fmla="*/ 949 h 1536"/>
                <a:gd name="T86" fmla="*/ 233 w 1416"/>
                <a:gd name="T87" fmla="*/ 1166 h 1536"/>
                <a:gd name="T88" fmla="*/ 334 w 1416"/>
                <a:gd name="T89" fmla="*/ 1259 h 1536"/>
                <a:gd name="T90" fmla="*/ 648 w 1416"/>
                <a:gd name="T91" fmla="*/ 1536 h 1536"/>
                <a:gd name="T92" fmla="*/ 964 w 1416"/>
                <a:gd name="T93" fmla="*/ 633 h 1536"/>
                <a:gd name="T94" fmla="*/ 1145 w 1416"/>
                <a:gd name="T95" fmla="*/ 452 h 1536"/>
                <a:gd name="T96" fmla="*/ 1326 w 1416"/>
                <a:gd name="T97" fmla="*/ 633 h 1536"/>
                <a:gd name="T98" fmla="*/ 1145 w 1416"/>
                <a:gd name="T99" fmla="*/ 814 h 1536"/>
                <a:gd name="T100" fmla="*/ 964 w 1416"/>
                <a:gd name="T101" fmla="*/ 633 h 1536"/>
                <a:gd name="T102" fmla="*/ 317 w 1416"/>
                <a:gd name="T103" fmla="*/ 1134 h 1536"/>
                <a:gd name="T104" fmla="*/ 247 w 1416"/>
                <a:gd name="T105" fmla="*/ 949 h 1536"/>
                <a:gd name="T106" fmla="*/ 507 w 1416"/>
                <a:gd name="T107" fmla="*/ 949 h 1536"/>
                <a:gd name="T108" fmla="*/ 437 w 1416"/>
                <a:gd name="T109" fmla="*/ 1134 h 1536"/>
                <a:gd name="T110" fmla="*/ 377 w 1416"/>
                <a:gd name="T111" fmla="*/ 1175 h 1536"/>
                <a:gd name="T112" fmla="*/ 317 w 1416"/>
                <a:gd name="T113" fmla="*/ 1134 h 1536"/>
                <a:gd name="T114" fmla="*/ 1190 w 1416"/>
                <a:gd name="T115" fmla="*/ 678 h 1536"/>
                <a:gd name="T116" fmla="*/ 1100 w 1416"/>
                <a:gd name="T117" fmla="*/ 678 h 1536"/>
                <a:gd name="T118" fmla="*/ 1100 w 1416"/>
                <a:gd name="T119" fmla="*/ 588 h 1536"/>
                <a:gd name="T120" fmla="*/ 1190 w 1416"/>
                <a:gd name="T121" fmla="*/ 588 h 1536"/>
                <a:gd name="T122" fmla="*/ 1190 w 1416"/>
                <a:gd name="T123" fmla="*/ 678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6" h="1536">
                  <a:moveTo>
                    <a:pt x="648" y="1536"/>
                  </a:moveTo>
                  <a:cubicBezTo>
                    <a:pt x="874" y="1536"/>
                    <a:pt x="874" y="1536"/>
                    <a:pt x="874" y="1536"/>
                  </a:cubicBezTo>
                  <a:cubicBezTo>
                    <a:pt x="1048" y="1536"/>
                    <a:pt x="1190" y="1394"/>
                    <a:pt x="1190" y="1220"/>
                  </a:cubicBezTo>
                  <a:cubicBezTo>
                    <a:pt x="1190" y="900"/>
                    <a:pt x="1190" y="900"/>
                    <a:pt x="1190" y="900"/>
                  </a:cubicBezTo>
                  <a:cubicBezTo>
                    <a:pt x="1318" y="879"/>
                    <a:pt x="1416" y="767"/>
                    <a:pt x="1416" y="633"/>
                  </a:cubicBezTo>
                  <a:cubicBezTo>
                    <a:pt x="1416" y="483"/>
                    <a:pt x="1294" y="362"/>
                    <a:pt x="1145" y="362"/>
                  </a:cubicBezTo>
                  <a:cubicBezTo>
                    <a:pt x="995" y="362"/>
                    <a:pt x="874" y="483"/>
                    <a:pt x="874" y="633"/>
                  </a:cubicBezTo>
                  <a:cubicBezTo>
                    <a:pt x="874" y="767"/>
                    <a:pt x="972" y="879"/>
                    <a:pt x="1100" y="900"/>
                  </a:cubicBezTo>
                  <a:cubicBezTo>
                    <a:pt x="1100" y="1220"/>
                    <a:pt x="1100" y="1220"/>
                    <a:pt x="1100" y="1220"/>
                  </a:cubicBezTo>
                  <a:cubicBezTo>
                    <a:pt x="1100" y="1345"/>
                    <a:pt x="998" y="1446"/>
                    <a:pt x="874" y="1446"/>
                  </a:cubicBezTo>
                  <a:cubicBezTo>
                    <a:pt x="648" y="1446"/>
                    <a:pt x="648" y="1446"/>
                    <a:pt x="648" y="1446"/>
                  </a:cubicBezTo>
                  <a:cubicBezTo>
                    <a:pt x="536" y="1446"/>
                    <a:pt x="443" y="1364"/>
                    <a:pt x="425" y="1257"/>
                  </a:cubicBezTo>
                  <a:cubicBezTo>
                    <a:pt x="469" y="1243"/>
                    <a:pt x="504" y="1210"/>
                    <a:pt x="521" y="1166"/>
                  </a:cubicBezTo>
                  <a:cubicBezTo>
                    <a:pt x="604" y="949"/>
                    <a:pt x="604" y="949"/>
                    <a:pt x="604" y="949"/>
                  </a:cubicBezTo>
                  <a:cubicBezTo>
                    <a:pt x="604" y="949"/>
                    <a:pt x="604" y="949"/>
                    <a:pt x="604" y="949"/>
                  </a:cubicBezTo>
                  <a:cubicBezTo>
                    <a:pt x="639" y="855"/>
                    <a:pt x="639" y="855"/>
                    <a:pt x="639" y="855"/>
                  </a:cubicBezTo>
                  <a:cubicBezTo>
                    <a:pt x="715" y="653"/>
                    <a:pt x="753" y="441"/>
                    <a:pt x="753" y="226"/>
                  </a:cubicBezTo>
                  <a:cubicBezTo>
                    <a:pt x="753" y="151"/>
                    <a:pt x="693" y="91"/>
                    <a:pt x="618" y="91"/>
                  </a:cubicBezTo>
                  <a:cubicBezTo>
                    <a:pt x="558" y="91"/>
                    <a:pt x="558" y="91"/>
                    <a:pt x="558" y="91"/>
                  </a:cubicBezTo>
                  <a:cubicBezTo>
                    <a:pt x="558" y="0"/>
                    <a:pt x="558" y="0"/>
                    <a:pt x="558" y="0"/>
                  </a:cubicBezTo>
                  <a:cubicBezTo>
                    <a:pt x="467" y="0"/>
                    <a:pt x="467" y="0"/>
                    <a:pt x="467" y="0"/>
                  </a:cubicBezTo>
                  <a:cubicBezTo>
                    <a:pt x="467" y="271"/>
                    <a:pt x="467" y="271"/>
                    <a:pt x="467" y="271"/>
                  </a:cubicBezTo>
                  <a:cubicBezTo>
                    <a:pt x="558" y="271"/>
                    <a:pt x="558" y="271"/>
                    <a:pt x="558" y="271"/>
                  </a:cubicBezTo>
                  <a:cubicBezTo>
                    <a:pt x="558" y="181"/>
                    <a:pt x="558" y="181"/>
                    <a:pt x="558" y="181"/>
                  </a:cubicBezTo>
                  <a:cubicBezTo>
                    <a:pt x="618" y="181"/>
                    <a:pt x="618" y="181"/>
                    <a:pt x="618" y="181"/>
                  </a:cubicBezTo>
                  <a:cubicBezTo>
                    <a:pt x="643" y="181"/>
                    <a:pt x="663" y="201"/>
                    <a:pt x="663" y="226"/>
                  </a:cubicBezTo>
                  <a:cubicBezTo>
                    <a:pt x="663" y="430"/>
                    <a:pt x="627" y="631"/>
                    <a:pt x="555" y="823"/>
                  </a:cubicBezTo>
                  <a:cubicBezTo>
                    <a:pt x="541" y="859"/>
                    <a:pt x="541" y="859"/>
                    <a:pt x="541" y="859"/>
                  </a:cubicBezTo>
                  <a:cubicBezTo>
                    <a:pt x="212" y="859"/>
                    <a:pt x="212" y="859"/>
                    <a:pt x="212" y="859"/>
                  </a:cubicBezTo>
                  <a:cubicBezTo>
                    <a:pt x="199" y="823"/>
                    <a:pt x="199" y="823"/>
                    <a:pt x="199" y="823"/>
                  </a:cubicBezTo>
                  <a:cubicBezTo>
                    <a:pt x="127" y="631"/>
                    <a:pt x="91" y="430"/>
                    <a:pt x="91" y="226"/>
                  </a:cubicBezTo>
                  <a:cubicBezTo>
                    <a:pt x="91" y="201"/>
                    <a:pt x="111" y="181"/>
                    <a:pt x="135" y="181"/>
                  </a:cubicBezTo>
                  <a:cubicBezTo>
                    <a:pt x="196" y="181"/>
                    <a:pt x="196" y="181"/>
                    <a:pt x="196" y="181"/>
                  </a:cubicBezTo>
                  <a:cubicBezTo>
                    <a:pt x="196" y="271"/>
                    <a:pt x="196" y="271"/>
                    <a:pt x="196" y="271"/>
                  </a:cubicBezTo>
                  <a:cubicBezTo>
                    <a:pt x="287" y="271"/>
                    <a:pt x="287" y="271"/>
                    <a:pt x="287" y="271"/>
                  </a:cubicBezTo>
                  <a:cubicBezTo>
                    <a:pt x="287" y="0"/>
                    <a:pt x="287" y="0"/>
                    <a:pt x="287" y="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91"/>
                    <a:pt x="196" y="91"/>
                    <a:pt x="196" y="91"/>
                  </a:cubicBezTo>
                  <a:cubicBezTo>
                    <a:pt x="135" y="91"/>
                    <a:pt x="135" y="91"/>
                    <a:pt x="135" y="91"/>
                  </a:cubicBezTo>
                  <a:cubicBezTo>
                    <a:pt x="61" y="91"/>
                    <a:pt x="0" y="151"/>
                    <a:pt x="0" y="226"/>
                  </a:cubicBezTo>
                  <a:cubicBezTo>
                    <a:pt x="0" y="441"/>
                    <a:pt x="39" y="653"/>
                    <a:pt x="115" y="855"/>
                  </a:cubicBezTo>
                  <a:cubicBezTo>
                    <a:pt x="150" y="949"/>
                    <a:pt x="150" y="949"/>
                    <a:pt x="150" y="949"/>
                  </a:cubicBezTo>
                  <a:cubicBezTo>
                    <a:pt x="150" y="949"/>
                    <a:pt x="150" y="949"/>
                    <a:pt x="150" y="949"/>
                  </a:cubicBezTo>
                  <a:cubicBezTo>
                    <a:pt x="233" y="1166"/>
                    <a:pt x="233" y="1166"/>
                    <a:pt x="233" y="1166"/>
                  </a:cubicBezTo>
                  <a:cubicBezTo>
                    <a:pt x="250" y="1212"/>
                    <a:pt x="288" y="1246"/>
                    <a:pt x="334" y="1259"/>
                  </a:cubicBezTo>
                  <a:cubicBezTo>
                    <a:pt x="353" y="1415"/>
                    <a:pt x="487" y="1536"/>
                    <a:pt x="648" y="1536"/>
                  </a:cubicBezTo>
                  <a:close/>
                  <a:moveTo>
                    <a:pt x="964" y="633"/>
                  </a:moveTo>
                  <a:cubicBezTo>
                    <a:pt x="964" y="533"/>
                    <a:pt x="1045" y="452"/>
                    <a:pt x="1145" y="452"/>
                  </a:cubicBezTo>
                  <a:cubicBezTo>
                    <a:pt x="1245" y="452"/>
                    <a:pt x="1326" y="533"/>
                    <a:pt x="1326" y="633"/>
                  </a:cubicBezTo>
                  <a:cubicBezTo>
                    <a:pt x="1326" y="732"/>
                    <a:pt x="1245" y="814"/>
                    <a:pt x="1145" y="814"/>
                  </a:cubicBezTo>
                  <a:cubicBezTo>
                    <a:pt x="1045" y="814"/>
                    <a:pt x="964" y="732"/>
                    <a:pt x="964" y="633"/>
                  </a:cubicBezTo>
                  <a:close/>
                  <a:moveTo>
                    <a:pt x="317" y="1134"/>
                  </a:moveTo>
                  <a:cubicBezTo>
                    <a:pt x="247" y="949"/>
                    <a:pt x="247" y="949"/>
                    <a:pt x="247" y="949"/>
                  </a:cubicBezTo>
                  <a:cubicBezTo>
                    <a:pt x="507" y="949"/>
                    <a:pt x="507" y="949"/>
                    <a:pt x="507" y="949"/>
                  </a:cubicBezTo>
                  <a:cubicBezTo>
                    <a:pt x="437" y="1134"/>
                    <a:pt x="437" y="1134"/>
                    <a:pt x="437" y="1134"/>
                  </a:cubicBezTo>
                  <a:cubicBezTo>
                    <a:pt x="427" y="1158"/>
                    <a:pt x="403" y="1175"/>
                    <a:pt x="377" y="1175"/>
                  </a:cubicBezTo>
                  <a:cubicBezTo>
                    <a:pt x="350" y="1175"/>
                    <a:pt x="326" y="1158"/>
                    <a:pt x="317" y="1134"/>
                  </a:cubicBezTo>
                  <a:close/>
                  <a:moveTo>
                    <a:pt x="1190" y="678"/>
                  </a:moveTo>
                  <a:cubicBezTo>
                    <a:pt x="1100" y="678"/>
                    <a:pt x="1100" y="678"/>
                    <a:pt x="1100" y="678"/>
                  </a:cubicBezTo>
                  <a:cubicBezTo>
                    <a:pt x="1100" y="588"/>
                    <a:pt x="1100" y="588"/>
                    <a:pt x="1100" y="588"/>
                  </a:cubicBezTo>
                  <a:cubicBezTo>
                    <a:pt x="1190" y="588"/>
                    <a:pt x="1190" y="588"/>
                    <a:pt x="1190" y="588"/>
                  </a:cubicBezTo>
                  <a:lnTo>
                    <a:pt x="1190" y="678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3"/>
            <p:cNvSpPr>
              <a:spLocks noEditPoints="1"/>
            </p:cNvSpPr>
            <p:nvPr/>
          </p:nvSpPr>
          <p:spPr bwMode="auto">
            <a:xfrm>
              <a:off x="19710343" y="9141807"/>
              <a:ext cx="733404" cy="768328"/>
            </a:xfrm>
            <a:custGeom>
              <a:avLst/>
              <a:gdLst>
                <a:gd name="T0" fmla="*/ 567 w 1466"/>
                <a:gd name="T1" fmla="*/ 1285 h 1536"/>
                <a:gd name="T2" fmla="*/ 729 w 1466"/>
                <a:gd name="T3" fmla="*/ 1285 h 1536"/>
                <a:gd name="T4" fmla="*/ 914 w 1466"/>
                <a:gd name="T5" fmla="*/ 1536 h 1536"/>
                <a:gd name="T6" fmla="*/ 1099 w 1466"/>
                <a:gd name="T7" fmla="*/ 1244 h 1536"/>
                <a:gd name="T8" fmla="*/ 1060 w 1466"/>
                <a:gd name="T9" fmla="*/ 814 h 1536"/>
                <a:gd name="T10" fmla="*/ 824 w 1466"/>
                <a:gd name="T11" fmla="*/ 466 h 1536"/>
                <a:gd name="T12" fmla="*/ 693 w 1466"/>
                <a:gd name="T13" fmla="*/ 496 h 1536"/>
                <a:gd name="T14" fmla="*/ 859 w 1466"/>
                <a:gd name="T15" fmla="*/ 361 h 1536"/>
                <a:gd name="T16" fmla="*/ 1466 w 1466"/>
                <a:gd name="T17" fmla="*/ 271 h 1536"/>
                <a:gd name="T18" fmla="*/ 859 w 1466"/>
                <a:gd name="T19" fmla="*/ 180 h 1536"/>
                <a:gd name="T20" fmla="*/ 1466 w 1466"/>
                <a:gd name="T21" fmla="*/ 90 h 1536"/>
                <a:gd name="T22" fmla="*/ 620 w 1466"/>
                <a:gd name="T23" fmla="*/ 0 h 1536"/>
                <a:gd name="T24" fmla="*/ 438 w 1466"/>
                <a:gd name="T25" fmla="*/ 361 h 1536"/>
                <a:gd name="T26" fmla="*/ 603 w 1466"/>
                <a:gd name="T27" fmla="*/ 496 h 1536"/>
                <a:gd name="T28" fmla="*/ 472 w 1466"/>
                <a:gd name="T29" fmla="*/ 466 h 1536"/>
                <a:gd name="T30" fmla="*/ 227 w 1466"/>
                <a:gd name="T31" fmla="*/ 800 h 1536"/>
                <a:gd name="T32" fmla="*/ 197 w 1466"/>
                <a:gd name="T33" fmla="*/ 1268 h 1536"/>
                <a:gd name="T34" fmla="*/ 382 w 1466"/>
                <a:gd name="T35" fmla="*/ 1536 h 1536"/>
                <a:gd name="T36" fmla="*/ 528 w 1466"/>
                <a:gd name="T37" fmla="*/ 271 h 1536"/>
                <a:gd name="T38" fmla="*/ 620 w 1466"/>
                <a:gd name="T39" fmla="*/ 90 h 1536"/>
                <a:gd name="T40" fmla="*/ 768 w 1466"/>
                <a:gd name="T41" fmla="*/ 271 h 1536"/>
                <a:gd name="T42" fmla="*/ 287 w 1466"/>
                <a:gd name="T43" fmla="*/ 1351 h 1536"/>
                <a:gd name="T44" fmla="*/ 358 w 1466"/>
                <a:gd name="T45" fmla="*/ 985 h 1536"/>
                <a:gd name="T46" fmla="*/ 314 w 1466"/>
                <a:gd name="T47" fmla="*/ 777 h 1536"/>
                <a:gd name="T48" fmla="*/ 475 w 1466"/>
                <a:gd name="T49" fmla="*/ 556 h 1536"/>
                <a:gd name="T50" fmla="*/ 614 w 1466"/>
                <a:gd name="T51" fmla="*/ 617 h 1536"/>
                <a:gd name="T52" fmla="*/ 682 w 1466"/>
                <a:gd name="T53" fmla="*/ 617 h 1536"/>
                <a:gd name="T54" fmla="*/ 821 w 1466"/>
                <a:gd name="T55" fmla="*/ 556 h 1536"/>
                <a:gd name="T56" fmla="*/ 975 w 1466"/>
                <a:gd name="T57" fmla="*/ 784 h 1536"/>
                <a:gd name="T58" fmla="*/ 927 w 1466"/>
                <a:gd name="T59" fmla="*/ 991 h 1536"/>
                <a:gd name="T60" fmla="*/ 1009 w 1466"/>
                <a:gd name="T61" fmla="*/ 1351 h 1536"/>
                <a:gd name="T62" fmla="*/ 819 w 1466"/>
                <a:gd name="T63" fmla="*/ 1351 h 1536"/>
                <a:gd name="T64" fmla="*/ 648 w 1466"/>
                <a:gd name="T65" fmla="*/ 1114 h 1536"/>
                <a:gd name="T66" fmla="*/ 477 w 1466"/>
                <a:gd name="T67" fmla="*/ 1351 h 1536"/>
                <a:gd name="T68" fmla="*/ 287 w 1466"/>
                <a:gd name="T69" fmla="*/ 1351 h 1536"/>
                <a:gd name="T70" fmla="*/ 150 w 1466"/>
                <a:gd name="T71" fmla="*/ 573 h 1536"/>
                <a:gd name="T72" fmla="*/ 64 w 1466"/>
                <a:gd name="T73" fmla="*/ 359 h 1536"/>
                <a:gd name="T74" fmla="*/ 125 w 1466"/>
                <a:gd name="T75" fmla="*/ 135 h 1536"/>
                <a:gd name="T76" fmla="*/ 285 w 1466"/>
                <a:gd name="T77" fmla="*/ 437 h 1536"/>
                <a:gd name="T78" fmla="*/ 125 w 1466"/>
                <a:gd name="T79" fmla="*/ 135 h 1536"/>
                <a:gd name="T80" fmla="*/ 1236 w 1466"/>
                <a:gd name="T81" fmla="*/ 356 h 1536"/>
                <a:gd name="T82" fmla="*/ 1128 w 1466"/>
                <a:gd name="T83" fmla="*/ 561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66" h="1536">
                  <a:moveTo>
                    <a:pt x="567" y="1351"/>
                  </a:moveTo>
                  <a:cubicBezTo>
                    <a:pt x="567" y="1285"/>
                    <a:pt x="567" y="1285"/>
                    <a:pt x="567" y="1285"/>
                  </a:cubicBezTo>
                  <a:cubicBezTo>
                    <a:pt x="567" y="1240"/>
                    <a:pt x="604" y="1204"/>
                    <a:pt x="648" y="1204"/>
                  </a:cubicBezTo>
                  <a:cubicBezTo>
                    <a:pt x="693" y="1204"/>
                    <a:pt x="729" y="1240"/>
                    <a:pt x="729" y="1285"/>
                  </a:cubicBezTo>
                  <a:cubicBezTo>
                    <a:pt x="729" y="1351"/>
                    <a:pt x="729" y="1351"/>
                    <a:pt x="729" y="1351"/>
                  </a:cubicBezTo>
                  <a:cubicBezTo>
                    <a:pt x="729" y="1453"/>
                    <a:pt x="812" y="1536"/>
                    <a:pt x="914" y="1536"/>
                  </a:cubicBezTo>
                  <a:cubicBezTo>
                    <a:pt x="1016" y="1536"/>
                    <a:pt x="1099" y="1453"/>
                    <a:pt x="1099" y="1351"/>
                  </a:cubicBezTo>
                  <a:cubicBezTo>
                    <a:pt x="1099" y="1244"/>
                    <a:pt x="1099" y="1244"/>
                    <a:pt x="1099" y="1244"/>
                  </a:cubicBezTo>
                  <a:cubicBezTo>
                    <a:pt x="1099" y="1139"/>
                    <a:pt x="1071" y="1045"/>
                    <a:pt x="1014" y="957"/>
                  </a:cubicBezTo>
                  <a:cubicBezTo>
                    <a:pt x="1060" y="814"/>
                    <a:pt x="1060" y="814"/>
                    <a:pt x="1060" y="814"/>
                  </a:cubicBezTo>
                  <a:cubicBezTo>
                    <a:pt x="1088" y="735"/>
                    <a:pt x="1076" y="647"/>
                    <a:pt x="1029" y="578"/>
                  </a:cubicBezTo>
                  <a:cubicBezTo>
                    <a:pt x="982" y="509"/>
                    <a:pt x="907" y="469"/>
                    <a:pt x="824" y="466"/>
                  </a:cubicBezTo>
                  <a:cubicBezTo>
                    <a:pt x="821" y="466"/>
                    <a:pt x="819" y="466"/>
                    <a:pt x="816" y="466"/>
                  </a:cubicBezTo>
                  <a:cubicBezTo>
                    <a:pt x="773" y="466"/>
                    <a:pt x="731" y="476"/>
                    <a:pt x="693" y="496"/>
                  </a:cubicBezTo>
                  <a:cubicBezTo>
                    <a:pt x="693" y="361"/>
                    <a:pt x="693" y="361"/>
                    <a:pt x="693" y="361"/>
                  </a:cubicBezTo>
                  <a:cubicBezTo>
                    <a:pt x="859" y="361"/>
                    <a:pt x="859" y="361"/>
                    <a:pt x="859" y="361"/>
                  </a:cubicBezTo>
                  <a:cubicBezTo>
                    <a:pt x="859" y="271"/>
                    <a:pt x="859" y="271"/>
                    <a:pt x="859" y="271"/>
                  </a:cubicBezTo>
                  <a:cubicBezTo>
                    <a:pt x="1466" y="271"/>
                    <a:pt x="1466" y="271"/>
                    <a:pt x="1466" y="271"/>
                  </a:cubicBezTo>
                  <a:cubicBezTo>
                    <a:pt x="1466" y="180"/>
                    <a:pt x="1466" y="180"/>
                    <a:pt x="1466" y="180"/>
                  </a:cubicBezTo>
                  <a:cubicBezTo>
                    <a:pt x="859" y="180"/>
                    <a:pt x="859" y="180"/>
                    <a:pt x="859" y="180"/>
                  </a:cubicBezTo>
                  <a:cubicBezTo>
                    <a:pt x="859" y="90"/>
                    <a:pt x="859" y="90"/>
                    <a:pt x="859" y="90"/>
                  </a:cubicBezTo>
                  <a:cubicBezTo>
                    <a:pt x="1466" y="90"/>
                    <a:pt x="1466" y="90"/>
                    <a:pt x="1466" y="90"/>
                  </a:cubicBezTo>
                  <a:cubicBezTo>
                    <a:pt x="1466" y="0"/>
                    <a:pt x="1466" y="0"/>
                    <a:pt x="1466" y="0"/>
                  </a:cubicBezTo>
                  <a:cubicBezTo>
                    <a:pt x="620" y="0"/>
                    <a:pt x="620" y="0"/>
                    <a:pt x="620" y="0"/>
                  </a:cubicBezTo>
                  <a:cubicBezTo>
                    <a:pt x="520" y="0"/>
                    <a:pt x="438" y="82"/>
                    <a:pt x="438" y="183"/>
                  </a:cubicBezTo>
                  <a:cubicBezTo>
                    <a:pt x="438" y="361"/>
                    <a:pt x="438" y="361"/>
                    <a:pt x="438" y="361"/>
                  </a:cubicBezTo>
                  <a:cubicBezTo>
                    <a:pt x="603" y="361"/>
                    <a:pt x="603" y="361"/>
                    <a:pt x="603" y="361"/>
                  </a:cubicBezTo>
                  <a:cubicBezTo>
                    <a:pt x="603" y="496"/>
                    <a:pt x="603" y="496"/>
                    <a:pt x="603" y="496"/>
                  </a:cubicBezTo>
                  <a:cubicBezTo>
                    <a:pt x="565" y="476"/>
                    <a:pt x="523" y="466"/>
                    <a:pt x="480" y="466"/>
                  </a:cubicBezTo>
                  <a:cubicBezTo>
                    <a:pt x="478" y="466"/>
                    <a:pt x="475" y="466"/>
                    <a:pt x="472" y="466"/>
                  </a:cubicBezTo>
                  <a:cubicBezTo>
                    <a:pt x="392" y="468"/>
                    <a:pt x="319" y="507"/>
                    <a:pt x="271" y="572"/>
                  </a:cubicBezTo>
                  <a:cubicBezTo>
                    <a:pt x="222" y="638"/>
                    <a:pt x="206" y="721"/>
                    <a:pt x="227" y="800"/>
                  </a:cubicBezTo>
                  <a:cubicBezTo>
                    <a:pt x="270" y="960"/>
                    <a:pt x="270" y="960"/>
                    <a:pt x="270" y="960"/>
                  </a:cubicBezTo>
                  <a:cubicBezTo>
                    <a:pt x="221" y="1062"/>
                    <a:pt x="197" y="1163"/>
                    <a:pt x="197" y="1268"/>
                  </a:cubicBezTo>
                  <a:cubicBezTo>
                    <a:pt x="197" y="1351"/>
                    <a:pt x="197" y="1351"/>
                    <a:pt x="197" y="1351"/>
                  </a:cubicBezTo>
                  <a:cubicBezTo>
                    <a:pt x="197" y="1453"/>
                    <a:pt x="280" y="1536"/>
                    <a:pt x="382" y="1536"/>
                  </a:cubicBezTo>
                  <a:cubicBezTo>
                    <a:pt x="484" y="1536"/>
                    <a:pt x="567" y="1453"/>
                    <a:pt x="567" y="1351"/>
                  </a:cubicBezTo>
                  <a:close/>
                  <a:moveTo>
                    <a:pt x="528" y="271"/>
                  </a:moveTo>
                  <a:cubicBezTo>
                    <a:pt x="528" y="183"/>
                    <a:pt x="528" y="183"/>
                    <a:pt x="528" y="183"/>
                  </a:cubicBezTo>
                  <a:cubicBezTo>
                    <a:pt x="528" y="132"/>
                    <a:pt x="569" y="90"/>
                    <a:pt x="620" y="90"/>
                  </a:cubicBezTo>
                  <a:cubicBezTo>
                    <a:pt x="768" y="90"/>
                    <a:pt x="768" y="90"/>
                    <a:pt x="768" y="90"/>
                  </a:cubicBezTo>
                  <a:cubicBezTo>
                    <a:pt x="768" y="271"/>
                    <a:pt x="768" y="271"/>
                    <a:pt x="768" y="271"/>
                  </a:cubicBezTo>
                  <a:lnTo>
                    <a:pt x="528" y="271"/>
                  </a:lnTo>
                  <a:close/>
                  <a:moveTo>
                    <a:pt x="287" y="1351"/>
                  </a:moveTo>
                  <a:cubicBezTo>
                    <a:pt x="287" y="1268"/>
                    <a:pt x="287" y="1268"/>
                    <a:pt x="287" y="1268"/>
                  </a:cubicBezTo>
                  <a:cubicBezTo>
                    <a:pt x="287" y="1171"/>
                    <a:pt x="310" y="1081"/>
                    <a:pt x="358" y="985"/>
                  </a:cubicBezTo>
                  <a:cubicBezTo>
                    <a:pt x="365" y="970"/>
                    <a:pt x="365" y="970"/>
                    <a:pt x="365" y="970"/>
                  </a:cubicBezTo>
                  <a:cubicBezTo>
                    <a:pt x="314" y="777"/>
                    <a:pt x="314" y="777"/>
                    <a:pt x="314" y="777"/>
                  </a:cubicBezTo>
                  <a:cubicBezTo>
                    <a:pt x="300" y="724"/>
                    <a:pt x="311" y="669"/>
                    <a:pt x="343" y="626"/>
                  </a:cubicBezTo>
                  <a:cubicBezTo>
                    <a:pt x="375" y="583"/>
                    <a:pt x="423" y="558"/>
                    <a:pt x="475" y="556"/>
                  </a:cubicBezTo>
                  <a:cubicBezTo>
                    <a:pt x="477" y="556"/>
                    <a:pt x="478" y="556"/>
                    <a:pt x="480" y="556"/>
                  </a:cubicBezTo>
                  <a:cubicBezTo>
                    <a:pt x="531" y="556"/>
                    <a:pt x="580" y="578"/>
                    <a:pt x="614" y="617"/>
                  </a:cubicBezTo>
                  <a:cubicBezTo>
                    <a:pt x="648" y="655"/>
                    <a:pt x="648" y="655"/>
                    <a:pt x="648" y="655"/>
                  </a:cubicBezTo>
                  <a:cubicBezTo>
                    <a:pt x="682" y="617"/>
                    <a:pt x="682" y="617"/>
                    <a:pt x="682" y="617"/>
                  </a:cubicBezTo>
                  <a:cubicBezTo>
                    <a:pt x="716" y="578"/>
                    <a:pt x="765" y="556"/>
                    <a:pt x="816" y="556"/>
                  </a:cubicBezTo>
                  <a:cubicBezTo>
                    <a:pt x="818" y="556"/>
                    <a:pt x="820" y="556"/>
                    <a:pt x="821" y="556"/>
                  </a:cubicBezTo>
                  <a:cubicBezTo>
                    <a:pt x="875" y="558"/>
                    <a:pt x="924" y="584"/>
                    <a:pt x="954" y="629"/>
                  </a:cubicBezTo>
                  <a:cubicBezTo>
                    <a:pt x="986" y="675"/>
                    <a:pt x="993" y="732"/>
                    <a:pt x="975" y="784"/>
                  </a:cubicBezTo>
                  <a:cubicBezTo>
                    <a:pt x="914" y="972"/>
                    <a:pt x="914" y="972"/>
                    <a:pt x="914" y="972"/>
                  </a:cubicBezTo>
                  <a:cubicBezTo>
                    <a:pt x="927" y="991"/>
                    <a:pt x="927" y="991"/>
                    <a:pt x="927" y="991"/>
                  </a:cubicBezTo>
                  <a:cubicBezTo>
                    <a:pt x="982" y="1068"/>
                    <a:pt x="1009" y="1151"/>
                    <a:pt x="1009" y="1244"/>
                  </a:cubicBezTo>
                  <a:cubicBezTo>
                    <a:pt x="1009" y="1351"/>
                    <a:pt x="1009" y="1351"/>
                    <a:pt x="1009" y="1351"/>
                  </a:cubicBezTo>
                  <a:cubicBezTo>
                    <a:pt x="1009" y="1403"/>
                    <a:pt x="966" y="1446"/>
                    <a:pt x="914" y="1446"/>
                  </a:cubicBezTo>
                  <a:cubicBezTo>
                    <a:pt x="862" y="1446"/>
                    <a:pt x="819" y="1403"/>
                    <a:pt x="819" y="1351"/>
                  </a:cubicBezTo>
                  <a:cubicBezTo>
                    <a:pt x="819" y="1285"/>
                    <a:pt x="819" y="1285"/>
                    <a:pt x="819" y="1285"/>
                  </a:cubicBezTo>
                  <a:cubicBezTo>
                    <a:pt x="819" y="1190"/>
                    <a:pt x="743" y="1114"/>
                    <a:pt x="648" y="1114"/>
                  </a:cubicBezTo>
                  <a:cubicBezTo>
                    <a:pt x="554" y="1114"/>
                    <a:pt x="477" y="1190"/>
                    <a:pt x="477" y="1285"/>
                  </a:cubicBezTo>
                  <a:cubicBezTo>
                    <a:pt x="477" y="1351"/>
                    <a:pt x="477" y="1351"/>
                    <a:pt x="477" y="1351"/>
                  </a:cubicBezTo>
                  <a:cubicBezTo>
                    <a:pt x="477" y="1403"/>
                    <a:pt x="435" y="1446"/>
                    <a:pt x="382" y="1446"/>
                  </a:cubicBezTo>
                  <a:cubicBezTo>
                    <a:pt x="330" y="1446"/>
                    <a:pt x="287" y="1403"/>
                    <a:pt x="287" y="1351"/>
                  </a:cubicBezTo>
                  <a:close/>
                  <a:moveTo>
                    <a:pt x="214" y="509"/>
                  </a:moveTo>
                  <a:cubicBezTo>
                    <a:pt x="150" y="573"/>
                    <a:pt x="150" y="573"/>
                    <a:pt x="150" y="573"/>
                  </a:cubicBezTo>
                  <a:cubicBezTo>
                    <a:pt x="0" y="423"/>
                    <a:pt x="0" y="423"/>
                    <a:pt x="0" y="423"/>
                  </a:cubicBezTo>
                  <a:cubicBezTo>
                    <a:pt x="64" y="359"/>
                    <a:pt x="64" y="359"/>
                    <a:pt x="64" y="359"/>
                  </a:cubicBezTo>
                  <a:lnTo>
                    <a:pt x="214" y="509"/>
                  </a:lnTo>
                  <a:close/>
                  <a:moveTo>
                    <a:pt x="125" y="135"/>
                  </a:moveTo>
                  <a:cubicBezTo>
                    <a:pt x="351" y="375"/>
                    <a:pt x="351" y="375"/>
                    <a:pt x="351" y="375"/>
                  </a:cubicBezTo>
                  <a:cubicBezTo>
                    <a:pt x="285" y="437"/>
                    <a:pt x="285" y="437"/>
                    <a:pt x="285" y="437"/>
                  </a:cubicBezTo>
                  <a:cubicBezTo>
                    <a:pt x="59" y="196"/>
                    <a:pt x="59" y="196"/>
                    <a:pt x="59" y="196"/>
                  </a:cubicBezTo>
                  <a:lnTo>
                    <a:pt x="125" y="135"/>
                  </a:lnTo>
                  <a:close/>
                  <a:moveTo>
                    <a:pt x="1071" y="492"/>
                  </a:moveTo>
                  <a:cubicBezTo>
                    <a:pt x="1236" y="356"/>
                    <a:pt x="1236" y="356"/>
                    <a:pt x="1236" y="356"/>
                  </a:cubicBezTo>
                  <a:cubicBezTo>
                    <a:pt x="1293" y="426"/>
                    <a:pt x="1293" y="426"/>
                    <a:pt x="1293" y="426"/>
                  </a:cubicBezTo>
                  <a:cubicBezTo>
                    <a:pt x="1128" y="561"/>
                    <a:pt x="1128" y="561"/>
                    <a:pt x="1128" y="561"/>
                  </a:cubicBezTo>
                  <a:lnTo>
                    <a:pt x="1071" y="49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44"/>
            <p:cNvSpPr>
              <a:spLocks noEditPoints="1"/>
            </p:cNvSpPr>
            <p:nvPr/>
          </p:nvSpPr>
          <p:spPr bwMode="auto">
            <a:xfrm>
              <a:off x="21979975" y="9141807"/>
              <a:ext cx="692965" cy="768328"/>
            </a:xfrm>
            <a:custGeom>
              <a:avLst/>
              <a:gdLst>
                <a:gd name="T0" fmla="*/ 1249 w 1385"/>
                <a:gd name="T1" fmla="*/ 181 h 1536"/>
                <a:gd name="T2" fmla="*/ 1159 w 1385"/>
                <a:gd name="T3" fmla="*/ 0 h 1536"/>
                <a:gd name="T4" fmla="*/ 210 w 1385"/>
                <a:gd name="T5" fmla="*/ 361 h 1536"/>
                <a:gd name="T6" fmla="*/ 120 w 1385"/>
                <a:gd name="T7" fmla="*/ 536 h 1536"/>
                <a:gd name="T8" fmla="*/ 28 w 1385"/>
                <a:gd name="T9" fmla="*/ 1040 h 1536"/>
                <a:gd name="T10" fmla="*/ 394 w 1385"/>
                <a:gd name="T11" fmla="*/ 1084 h 1536"/>
                <a:gd name="T12" fmla="*/ 502 w 1385"/>
                <a:gd name="T13" fmla="*/ 943 h 1536"/>
                <a:gd name="T14" fmla="*/ 662 w 1385"/>
                <a:gd name="T15" fmla="*/ 632 h 1536"/>
                <a:gd name="T16" fmla="*/ 572 w 1385"/>
                <a:gd name="T17" fmla="*/ 1175 h 1536"/>
                <a:gd name="T18" fmla="*/ 662 w 1385"/>
                <a:gd name="T19" fmla="*/ 1265 h 1536"/>
                <a:gd name="T20" fmla="*/ 391 w 1385"/>
                <a:gd name="T21" fmla="*/ 1446 h 1536"/>
                <a:gd name="T22" fmla="*/ 1023 w 1385"/>
                <a:gd name="T23" fmla="*/ 1536 h 1536"/>
                <a:gd name="T24" fmla="*/ 752 w 1385"/>
                <a:gd name="T25" fmla="*/ 1446 h 1536"/>
                <a:gd name="T26" fmla="*/ 1114 w 1385"/>
                <a:gd name="T27" fmla="*/ 1265 h 1536"/>
                <a:gd name="T28" fmla="*/ 1249 w 1385"/>
                <a:gd name="T29" fmla="*/ 759 h 1536"/>
                <a:gd name="T30" fmla="*/ 300 w 1385"/>
                <a:gd name="T31" fmla="*/ 452 h 1536"/>
                <a:gd name="T32" fmla="*/ 210 w 1385"/>
                <a:gd name="T33" fmla="*/ 542 h 1536"/>
                <a:gd name="T34" fmla="*/ 411 w 1385"/>
                <a:gd name="T35" fmla="*/ 985 h 1536"/>
                <a:gd name="T36" fmla="*/ 117 w 1385"/>
                <a:gd name="T37" fmla="*/ 994 h 1536"/>
                <a:gd name="T38" fmla="*/ 96 w 1385"/>
                <a:gd name="T39" fmla="*/ 966 h 1536"/>
                <a:gd name="T40" fmla="*/ 323 w 1385"/>
                <a:gd name="T41" fmla="*/ 632 h 1536"/>
                <a:gd name="T42" fmla="*/ 411 w 1385"/>
                <a:gd name="T43" fmla="*/ 985 h 1536"/>
                <a:gd name="T44" fmla="*/ 752 w 1385"/>
                <a:gd name="T45" fmla="*/ 1175 h 1536"/>
                <a:gd name="T46" fmla="*/ 843 w 1385"/>
                <a:gd name="T47" fmla="*/ 632 h 1536"/>
                <a:gd name="T48" fmla="*/ 752 w 1385"/>
                <a:gd name="T49" fmla="*/ 542 h 1536"/>
                <a:gd name="T50" fmla="*/ 662 w 1385"/>
                <a:gd name="T51" fmla="*/ 181 h 1536"/>
                <a:gd name="T52" fmla="*/ 392 w 1385"/>
                <a:gd name="T53" fmla="*/ 542 h 1536"/>
                <a:gd name="T54" fmla="*/ 391 w 1385"/>
                <a:gd name="T55" fmla="*/ 361 h 1536"/>
                <a:gd name="T56" fmla="*/ 300 w 1385"/>
                <a:gd name="T57" fmla="*/ 90 h 1536"/>
                <a:gd name="T58" fmla="*/ 1068 w 1385"/>
                <a:gd name="T59" fmla="*/ 181 h 1536"/>
                <a:gd name="T60" fmla="*/ 978 w 1385"/>
                <a:gd name="T61" fmla="*/ 759 h 1536"/>
                <a:gd name="T62" fmla="*/ 912 w 1385"/>
                <a:gd name="T63" fmla="*/ 1175 h 1536"/>
                <a:gd name="T64" fmla="*/ 1159 w 1385"/>
                <a:gd name="T65" fmla="*/ 346 h 1536"/>
                <a:gd name="T66" fmla="*/ 1068 w 1385"/>
                <a:gd name="T67" fmla="*/ 271 h 1536"/>
                <a:gd name="T68" fmla="*/ 1114 w 1385"/>
                <a:gd name="T69" fmla="*/ 1175 h 1536"/>
                <a:gd name="T70" fmla="*/ 1041 w 1385"/>
                <a:gd name="T71" fmla="*/ 828 h 1536"/>
                <a:gd name="T72" fmla="*/ 1068 w 1385"/>
                <a:gd name="T73" fmla="*/ 437 h 1536"/>
                <a:gd name="T74" fmla="*/ 1159 w 1385"/>
                <a:gd name="T75" fmla="*/ 816 h 1536"/>
                <a:gd name="T76" fmla="*/ 1294 w 1385"/>
                <a:gd name="T77" fmla="*/ 994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85" h="1536">
                  <a:moveTo>
                    <a:pt x="1249" y="759"/>
                  </a:moveTo>
                  <a:cubicBezTo>
                    <a:pt x="1249" y="181"/>
                    <a:pt x="1249" y="181"/>
                    <a:pt x="1249" y="181"/>
                  </a:cubicBezTo>
                  <a:cubicBezTo>
                    <a:pt x="1159" y="181"/>
                    <a:pt x="1159" y="181"/>
                    <a:pt x="1159" y="181"/>
                  </a:cubicBezTo>
                  <a:cubicBezTo>
                    <a:pt x="1159" y="0"/>
                    <a:pt x="1159" y="0"/>
                    <a:pt x="1159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0" y="361"/>
                    <a:pt x="210" y="361"/>
                    <a:pt x="210" y="361"/>
                  </a:cubicBezTo>
                  <a:cubicBezTo>
                    <a:pt x="120" y="361"/>
                    <a:pt x="120" y="361"/>
                    <a:pt x="120" y="361"/>
                  </a:cubicBezTo>
                  <a:cubicBezTo>
                    <a:pt x="120" y="536"/>
                    <a:pt x="120" y="536"/>
                    <a:pt x="120" y="536"/>
                  </a:cubicBezTo>
                  <a:cubicBezTo>
                    <a:pt x="9" y="943"/>
                    <a:pt x="9" y="943"/>
                    <a:pt x="9" y="943"/>
                  </a:cubicBezTo>
                  <a:cubicBezTo>
                    <a:pt x="0" y="977"/>
                    <a:pt x="7" y="1012"/>
                    <a:pt x="28" y="1040"/>
                  </a:cubicBezTo>
                  <a:cubicBezTo>
                    <a:pt x="49" y="1068"/>
                    <a:pt x="82" y="1084"/>
                    <a:pt x="117" y="1084"/>
                  </a:cubicBezTo>
                  <a:cubicBezTo>
                    <a:pt x="394" y="1084"/>
                    <a:pt x="394" y="1084"/>
                    <a:pt x="394" y="1084"/>
                  </a:cubicBezTo>
                  <a:cubicBezTo>
                    <a:pt x="429" y="1084"/>
                    <a:pt x="461" y="1068"/>
                    <a:pt x="483" y="1040"/>
                  </a:cubicBezTo>
                  <a:cubicBezTo>
                    <a:pt x="504" y="1012"/>
                    <a:pt x="511" y="977"/>
                    <a:pt x="502" y="943"/>
                  </a:cubicBezTo>
                  <a:cubicBezTo>
                    <a:pt x="417" y="632"/>
                    <a:pt x="417" y="632"/>
                    <a:pt x="417" y="632"/>
                  </a:cubicBezTo>
                  <a:cubicBezTo>
                    <a:pt x="662" y="632"/>
                    <a:pt x="662" y="632"/>
                    <a:pt x="662" y="632"/>
                  </a:cubicBezTo>
                  <a:cubicBezTo>
                    <a:pt x="662" y="1175"/>
                    <a:pt x="662" y="1175"/>
                    <a:pt x="662" y="1175"/>
                  </a:cubicBezTo>
                  <a:cubicBezTo>
                    <a:pt x="572" y="1175"/>
                    <a:pt x="572" y="1175"/>
                    <a:pt x="572" y="1175"/>
                  </a:cubicBezTo>
                  <a:cubicBezTo>
                    <a:pt x="572" y="1265"/>
                    <a:pt x="572" y="1265"/>
                    <a:pt x="572" y="1265"/>
                  </a:cubicBezTo>
                  <a:cubicBezTo>
                    <a:pt x="662" y="1265"/>
                    <a:pt x="662" y="1265"/>
                    <a:pt x="662" y="1265"/>
                  </a:cubicBezTo>
                  <a:cubicBezTo>
                    <a:pt x="662" y="1446"/>
                    <a:pt x="662" y="1446"/>
                    <a:pt x="662" y="1446"/>
                  </a:cubicBezTo>
                  <a:cubicBezTo>
                    <a:pt x="391" y="1446"/>
                    <a:pt x="391" y="1446"/>
                    <a:pt x="391" y="1446"/>
                  </a:cubicBezTo>
                  <a:cubicBezTo>
                    <a:pt x="391" y="1536"/>
                    <a:pt x="391" y="1536"/>
                    <a:pt x="391" y="1536"/>
                  </a:cubicBezTo>
                  <a:cubicBezTo>
                    <a:pt x="1023" y="1536"/>
                    <a:pt x="1023" y="1536"/>
                    <a:pt x="1023" y="1536"/>
                  </a:cubicBezTo>
                  <a:cubicBezTo>
                    <a:pt x="1023" y="1446"/>
                    <a:pt x="1023" y="1446"/>
                    <a:pt x="1023" y="1446"/>
                  </a:cubicBezTo>
                  <a:cubicBezTo>
                    <a:pt x="752" y="1446"/>
                    <a:pt x="752" y="1446"/>
                    <a:pt x="752" y="1446"/>
                  </a:cubicBezTo>
                  <a:cubicBezTo>
                    <a:pt x="752" y="1265"/>
                    <a:pt x="752" y="1265"/>
                    <a:pt x="752" y="1265"/>
                  </a:cubicBezTo>
                  <a:cubicBezTo>
                    <a:pt x="1114" y="1265"/>
                    <a:pt x="1114" y="1265"/>
                    <a:pt x="1114" y="1265"/>
                  </a:cubicBezTo>
                  <a:cubicBezTo>
                    <a:pt x="1263" y="1265"/>
                    <a:pt x="1385" y="1143"/>
                    <a:pt x="1385" y="994"/>
                  </a:cubicBezTo>
                  <a:cubicBezTo>
                    <a:pt x="1385" y="896"/>
                    <a:pt x="1332" y="807"/>
                    <a:pt x="1249" y="759"/>
                  </a:cubicBezTo>
                  <a:close/>
                  <a:moveTo>
                    <a:pt x="210" y="452"/>
                  </a:moveTo>
                  <a:cubicBezTo>
                    <a:pt x="300" y="452"/>
                    <a:pt x="300" y="452"/>
                    <a:pt x="300" y="452"/>
                  </a:cubicBezTo>
                  <a:cubicBezTo>
                    <a:pt x="300" y="542"/>
                    <a:pt x="300" y="542"/>
                    <a:pt x="300" y="542"/>
                  </a:cubicBezTo>
                  <a:cubicBezTo>
                    <a:pt x="210" y="542"/>
                    <a:pt x="210" y="542"/>
                    <a:pt x="210" y="542"/>
                  </a:cubicBezTo>
                  <a:lnTo>
                    <a:pt x="210" y="452"/>
                  </a:lnTo>
                  <a:close/>
                  <a:moveTo>
                    <a:pt x="411" y="985"/>
                  </a:moveTo>
                  <a:cubicBezTo>
                    <a:pt x="408" y="989"/>
                    <a:pt x="403" y="994"/>
                    <a:pt x="394" y="994"/>
                  </a:cubicBezTo>
                  <a:cubicBezTo>
                    <a:pt x="117" y="994"/>
                    <a:pt x="117" y="994"/>
                    <a:pt x="117" y="994"/>
                  </a:cubicBezTo>
                  <a:cubicBezTo>
                    <a:pt x="108" y="994"/>
                    <a:pt x="102" y="989"/>
                    <a:pt x="100" y="985"/>
                  </a:cubicBezTo>
                  <a:cubicBezTo>
                    <a:pt x="97" y="982"/>
                    <a:pt x="94" y="975"/>
                    <a:pt x="96" y="966"/>
                  </a:cubicBezTo>
                  <a:cubicBezTo>
                    <a:pt x="187" y="632"/>
                    <a:pt x="187" y="632"/>
                    <a:pt x="187" y="632"/>
                  </a:cubicBezTo>
                  <a:cubicBezTo>
                    <a:pt x="323" y="632"/>
                    <a:pt x="323" y="632"/>
                    <a:pt x="323" y="632"/>
                  </a:cubicBezTo>
                  <a:cubicBezTo>
                    <a:pt x="415" y="966"/>
                    <a:pt x="415" y="966"/>
                    <a:pt x="415" y="966"/>
                  </a:cubicBezTo>
                  <a:cubicBezTo>
                    <a:pt x="417" y="975"/>
                    <a:pt x="413" y="982"/>
                    <a:pt x="411" y="985"/>
                  </a:cubicBezTo>
                  <a:close/>
                  <a:moveTo>
                    <a:pt x="912" y="1175"/>
                  </a:moveTo>
                  <a:cubicBezTo>
                    <a:pt x="752" y="1175"/>
                    <a:pt x="752" y="1175"/>
                    <a:pt x="752" y="1175"/>
                  </a:cubicBezTo>
                  <a:cubicBezTo>
                    <a:pt x="752" y="632"/>
                    <a:pt x="752" y="632"/>
                    <a:pt x="752" y="632"/>
                  </a:cubicBezTo>
                  <a:cubicBezTo>
                    <a:pt x="843" y="632"/>
                    <a:pt x="843" y="632"/>
                    <a:pt x="843" y="632"/>
                  </a:cubicBezTo>
                  <a:cubicBezTo>
                    <a:pt x="843" y="542"/>
                    <a:pt x="843" y="542"/>
                    <a:pt x="843" y="542"/>
                  </a:cubicBezTo>
                  <a:cubicBezTo>
                    <a:pt x="752" y="542"/>
                    <a:pt x="752" y="542"/>
                    <a:pt x="752" y="542"/>
                  </a:cubicBezTo>
                  <a:cubicBezTo>
                    <a:pt x="752" y="181"/>
                    <a:pt x="752" y="181"/>
                    <a:pt x="752" y="181"/>
                  </a:cubicBezTo>
                  <a:cubicBezTo>
                    <a:pt x="662" y="181"/>
                    <a:pt x="662" y="181"/>
                    <a:pt x="662" y="181"/>
                  </a:cubicBezTo>
                  <a:cubicBezTo>
                    <a:pt x="662" y="542"/>
                    <a:pt x="662" y="542"/>
                    <a:pt x="662" y="542"/>
                  </a:cubicBezTo>
                  <a:cubicBezTo>
                    <a:pt x="392" y="542"/>
                    <a:pt x="392" y="542"/>
                    <a:pt x="392" y="542"/>
                  </a:cubicBezTo>
                  <a:cubicBezTo>
                    <a:pt x="391" y="536"/>
                    <a:pt x="391" y="536"/>
                    <a:pt x="391" y="536"/>
                  </a:cubicBezTo>
                  <a:cubicBezTo>
                    <a:pt x="391" y="361"/>
                    <a:pt x="391" y="361"/>
                    <a:pt x="391" y="361"/>
                  </a:cubicBezTo>
                  <a:cubicBezTo>
                    <a:pt x="300" y="361"/>
                    <a:pt x="300" y="361"/>
                    <a:pt x="300" y="361"/>
                  </a:cubicBezTo>
                  <a:cubicBezTo>
                    <a:pt x="300" y="90"/>
                    <a:pt x="300" y="90"/>
                    <a:pt x="300" y="90"/>
                  </a:cubicBezTo>
                  <a:cubicBezTo>
                    <a:pt x="1068" y="90"/>
                    <a:pt x="1068" y="90"/>
                    <a:pt x="1068" y="90"/>
                  </a:cubicBezTo>
                  <a:cubicBezTo>
                    <a:pt x="1068" y="181"/>
                    <a:pt x="1068" y="181"/>
                    <a:pt x="1068" y="181"/>
                  </a:cubicBezTo>
                  <a:cubicBezTo>
                    <a:pt x="978" y="181"/>
                    <a:pt x="978" y="181"/>
                    <a:pt x="978" y="181"/>
                  </a:cubicBezTo>
                  <a:cubicBezTo>
                    <a:pt x="978" y="759"/>
                    <a:pt x="978" y="759"/>
                    <a:pt x="978" y="759"/>
                  </a:cubicBezTo>
                  <a:cubicBezTo>
                    <a:pt x="895" y="807"/>
                    <a:pt x="843" y="896"/>
                    <a:pt x="843" y="994"/>
                  </a:cubicBezTo>
                  <a:cubicBezTo>
                    <a:pt x="843" y="1063"/>
                    <a:pt x="869" y="1127"/>
                    <a:pt x="912" y="1175"/>
                  </a:cubicBezTo>
                  <a:close/>
                  <a:moveTo>
                    <a:pt x="1159" y="271"/>
                  </a:moveTo>
                  <a:cubicBezTo>
                    <a:pt x="1159" y="346"/>
                    <a:pt x="1159" y="346"/>
                    <a:pt x="1159" y="346"/>
                  </a:cubicBezTo>
                  <a:cubicBezTo>
                    <a:pt x="1068" y="346"/>
                    <a:pt x="1068" y="346"/>
                    <a:pt x="1068" y="346"/>
                  </a:cubicBezTo>
                  <a:cubicBezTo>
                    <a:pt x="1068" y="271"/>
                    <a:pt x="1068" y="271"/>
                    <a:pt x="1068" y="271"/>
                  </a:cubicBezTo>
                  <a:lnTo>
                    <a:pt x="1159" y="271"/>
                  </a:lnTo>
                  <a:close/>
                  <a:moveTo>
                    <a:pt x="1114" y="1175"/>
                  </a:moveTo>
                  <a:cubicBezTo>
                    <a:pt x="1014" y="1175"/>
                    <a:pt x="933" y="1094"/>
                    <a:pt x="933" y="994"/>
                  </a:cubicBezTo>
                  <a:cubicBezTo>
                    <a:pt x="933" y="922"/>
                    <a:pt x="976" y="857"/>
                    <a:pt x="1041" y="828"/>
                  </a:cubicBezTo>
                  <a:cubicBezTo>
                    <a:pt x="1068" y="816"/>
                    <a:pt x="1068" y="816"/>
                    <a:pt x="1068" y="816"/>
                  </a:cubicBezTo>
                  <a:cubicBezTo>
                    <a:pt x="1068" y="437"/>
                    <a:pt x="1068" y="437"/>
                    <a:pt x="1068" y="437"/>
                  </a:cubicBezTo>
                  <a:cubicBezTo>
                    <a:pt x="1159" y="437"/>
                    <a:pt x="1159" y="437"/>
                    <a:pt x="1159" y="437"/>
                  </a:cubicBezTo>
                  <a:cubicBezTo>
                    <a:pt x="1159" y="816"/>
                    <a:pt x="1159" y="816"/>
                    <a:pt x="1159" y="816"/>
                  </a:cubicBezTo>
                  <a:cubicBezTo>
                    <a:pt x="1186" y="828"/>
                    <a:pt x="1186" y="828"/>
                    <a:pt x="1186" y="828"/>
                  </a:cubicBezTo>
                  <a:cubicBezTo>
                    <a:pt x="1252" y="857"/>
                    <a:pt x="1294" y="922"/>
                    <a:pt x="1294" y="994"/>
                  </a:cubicBezTo>
                  <a:cubicBezTo>
                    <a:pt x="1294" y="1094"/>
                    <a:pt x="1213" y="1175"/>
                    <a:pt x="1114" y="117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5"/>
            <p:cNvSpPr>
              <a:spLocks noEditPoints="1"/>
            </p:cNvSpPr>
            <p:nvPr/>
          </p:nvSpPr>
          <p:spPr bwMode="auto">
            <a:xfrm>
              <a:off x="1690548" y="11035433"/>
              <a:ext cx="768327" cy="711346"/>
            </a:xfrm>
            <a:custGeom>
              <a:avLst/>
              <a:gdLst>
                <a:gd name="T0" fmla="*/ 1114 w 1536"/>
                <a:gd name="T1" fmla="*/ 595 h 1422"/>
                <a:gd name="T2" fmla="*/ 759 w 1536"/>
                <a:gd name="T3" fmla="*/ 421 h 1422"/>
                <a:gd name="T4" fmla="*/ 420 w 1536"/>
                <a:gd name="T5" fmla="*/ 421 h 1422"/>
                <a:gd name="T6" fmla="*/ 366 w 1536"/>
                <a:gd name="T7" fmla="*/ 574 h 1422"/>
                <a:gd name="T8" fmla="*/ 78 w 1536"/>
                <a:gd name="T9" fmla="*/ 952 h 1422"/>
                <a:gd name="T10" fmla="*/ 0 w 1536"/>
                <a:gd name="T11" fmla="*/ 1138 h 1422"/>
                <a:gd name="T12" fmla="*/ 768 w 1536"/>
                <a:gd name="T13" fmla="*/ 1422 h 1422"/>
                <a:gd name="T14" fmla="*/ 1536 w 1536"/>
                <a:gd name="T15" fmla="*/ 1139 h 1422"/>
                <a:gd name="T16" fmla="*/ 1421 w 1536"/>
                <a:gd name="T17" fmla="*/ 903 h 1422"/>
                <a:gd name="T18" fmla="*/ 1073 w 1536"/>
                <a:gd name="T19" fmla="*/ 675 h 1422"/>
                <a:gd name="T20" fmla="*/ 771 w 1536"/>
                <a:gd name="T21" fmla="*/ 708 h 1422"/>
                <a:gd name="T22" fmla="*/ 456 w 1536"/>
                <a:gd name="T23" fmla="*/ 566 h 1422"/>
                <a:gd name="T24" fmla="*/ 488 w 1536"/>
                <a:gd name="T25" fmla="*/ 479 h 1422"/>
                <a:gd name="T26" fmla="*/ 691 w 1536"/>
                <a:gd name="T27" fmla="*/ 479 h 1422"/>
                <a:gd name="T28" fmla="*/ 723 w 1536"/>
                <a:gd name="T29" fmla="*/ 574 h 1422"/>
                <a:gd name="T30" fmla="*/ 607 w 1536"/>
                <a:gd name="T31" fmla="*/ 721 h 1422"/>
                <a:gd name="T32" fmla="*/ 589 w 1536"/>
                <a:gd name="T33" fmla="*/ 723 h 1422"/>
                <a:gd name="T34" fmla="*/ 456 w 1536"/>
                <a:gd name="T35" fmla="*/ 574 h 1422"/>
                <a:gd name="T36" fmla="*/ 406 w 1536"/>
                <a:gd name="T37" fmla="*/ 707 h 1422"/>
                <a:gd name="T38" fmla="*/ 211 w 1536"/>
                <a:gd name="T39" fmla="*/ 891 h 1422"/>
                <a:gd name="T40" fmla="*/ 114 w 1536"/>
                <a:gd name="T41" fmla="*/ 1117 h 1422"/>
                <a:gd name="T42" fmla="*/ 366 w 1536"/>
                <a:gd name="T43" fmla="*/ 1018 h 1422"/>
                <a:gd name="T44" fmla="*/ 114 w 1536"/>
                <a:gd name="T45" fmla="*/ 1117 h 1422"/>
                <a:gd name="T46" fmla="*/ 456 w 1536"/>
                <a:gd name="T47" fmla="*/ 1018 h 1422"/>
                <a:gd name="T48" fmla="*/ 619 w 1536"/>
                <a:gd name="T49" fmla="*/ 810 h 1422"/>
                <a:gd name="T50" fmla="*/ 768 w 1536"/>
                <a:gd name="T51" fmla="*/ 797 h 1422"/>
                <a:gd name="T52" fmla="*/ 1080 w 1536"/>
                <a:gd name="T53" fmla="*/ 1018 h 1422"/>
                <a:gd name="T54" fmla="*/ 1058 w 1536"/>
                <a:gd name="T55" fmla="*/ 1295 h 1422"/>
                <a:gd name="T56" fmla="*/ 1147 w 1536"/>
                <a:gd name="T57" fmla="*/ 885 h 1422"/>
                <a:gd name="T58" fmla="*/ 1058 w 1536"/>
                <a:gd name="T59" fmla="*/ 1295 h 1422"/>
                <a:gd name="T60" fmla="*/ 831 w 1536"/>
                <a:gd name="T61" fmla="*/ 1043 h 1422"/>
                <a:gd name="T62" fmla="*/ 863 w 1536"/>
                <a:gd name="T63" fmla="*/ 1200 h 1422"/>
                <a:gd name="T64" fmla="*/ 673 w 1536"/>
                <a:gd name="T65" fmla="*/ 1200 h 1422"/>
                <a:gd name="T66" fmla="*/ 705 w 1536"/>
                <a:gd name="T67" fmla="*/ 1043 h 1422"/>
                <a:gd name="T68" fmla="*/ 673 w 1536"/>
                <a:gd name="T69" fmla="*/ 885 h 1422"/>
                <a:gd name="T70" fmla="*/ 863 w 1536"/>
                <a:gd name="T71" fmla="*/ 885 h 1422"/>
                <a:gd name="T72" fmla="*/ 1070 w 1536"/>
                <a:gd name="T73" fmla="*/ 485 h 1422"/>
                <a:gd name="T74" fmla="*/ 1259 w 1536"/>
                <a:gd name="T75" fmla="*/ 289 h 1422"/>
                <a:gd name="T76" fmla="*/ 1070 w 1536"/>
                <a:gd name="T77" fmla="*/ 0 h 1422"/>
                <a:gd name="T78" fmla="*/ 882 w 1536"/>
                <a:gd name="T79" fmla="*/ 289 h 1422"/>
                <a:gd name="T80" fmla="*/ 1070 w 1536"/>
                <a:gd name="T81" fmla="*/ 485 h 1422"/>
                <a:gd name="T82" fmla="*/ 995 w 1536"/>
                <a:gd name="T83" fmla="*/ 225 h 1422"/>
                <a:gd name="T84" fmla="*/ 1145 w 1536"/>
                <a:gd name="T85" fmla="*/ 225 h 1422"/>
                <a:gd name="T86" fmla="*/ 1169 w 1536"/>
                <a:gd name="T87" fmla="*/ 296 h 1422"/>
                <a:gd name="T88" fmla="*/ 971 w 1536"/>
                <a:gd name="T89" fmla="*/ 296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422">
                  <a:moveTo>
                    <a:pt x="1421" y="903"/>
                  </a:moveTo>
                  <a:cubicBezTo>
                    <a:pt x="1357" y="773"/>
                    <a:pt x="1248" y="664"/>
                    <a:pt x="1114" y="595"/>
                  </a:cubicBezTo>
                  <a:cubicBezTo>
                    <a:pt x="1019" y="547"/>
                    <a:pt x="914" y="519"/>
                    <a:pt x="806" y="514"/>
                  </a:cubicBezTo>
                  <a:cubicBezTo>
                    <a:pt x="798" y="480"/>
                    <a:pt x="782" y="448"/>
                    <a:pt x="759" y="421"/>
                  </a:cubicBezTo>
                  <a:cubicBezTo>
                    <a:pt x="589" y="223"/>
                    <a:pt x="589" y="223"/>
                    <a:pt x="589" y="223"/>
                  </a:cubicBezTo>
                  <a:cubicBezTo>
                    <a:pt x="420" y="421"/>
                    <a:pt x="420" y="421"/>
                    <a:pt x="420" y="421"/>
                  </a:cubicBezTo>
                  <a:cubicBezTo>
                    <a:pt x="385" y="461"/>
                    <a:pt x="366" y="513"/>
                    <a:pt x="366" y="566"/>
                  </a:cubicBezTo>
                  <a:cubicBezTo>
                    <a:pt x="366" y="574"/>
                    <a:pt x="366" y="574"/>
                    <a:pt x="366" y="574"/>
                  </a:cubicBezTo>
                  <a:cubicBezTo>
                    <a:pt x="366" y="591"/>
                    <a:pt x="368" y="607"/>
                    <a:pt x="372" y="624"/>
                  </a:cubicBezTo>
                  <a:cubicBezTo>
                    <a:pt x="239" y="700"/>
                    <a:pt x="135" y="815"/>
                    <a:pt x="78" y="952"/>
                  </a:cubicBezTo>
                  <a:cubicBezTo>
                    <a:pt x="14" y="1107"/>
                    <a:pt x="14" y="1107"/>
                    <a:pt x="14" y="1107"/>
                  </a:cubicBezTo>
                  <a:cubicBezTo>
                    <a:pt x="0" y="1138"/>
                    <a:pt x="0" y="1138"/>
                    <a:pt x="0" y="1138"/>
                  </a:cubicBezTo>
                  <a:cubicBezTo>
                    <a:pt x="26" y="1161"/>
                    <a:pt x="26" y="1161"/>
                    <a:pt x="26" y="1161"/>
                  </a:cubicBezTo>
                  <a:cubicBezTo>
                    <a:pt x="230" y="1329"/>
                    <a:pt x="494" y="1422"/>
                    <a:pt x="768" y="1422"/>
                  </a:cubicBezTo>
                  <a:cubicBezTo>
                    <a:pt x="1042" y="1422"/>
                    <a:pt x="1306" y="1329"/>
                    <a:pt x="1510" y="1161"/>
                  </a:cubicBezTo>
                  <a:cubicBezTo>
                    <a:pt x="1536" y="1139"/>
                    <a:pt x="1536" y="1139"/>
                    <a:pt x="1536" y="1139"/>
                  </a:cubicBezTo>
                  <a:cubicBezTo>
                    <a:pt x="1521" y="1104"/>
                    <a:pt x="1521" y="1104"/>
                    <a:pt x="1521" y="1104"/>
                  </a:cubicBezTo>
                  <a:lnTo>
                    <a:pt x="1421" y="903"/>
                  </a:lnTo>
                  <a:close/>
                  <a:moveTo>
                    <a:pt x="811" y="604"/>
                  </a:moveTo>
                  <a:cubicBezTo>
                    <a:pt x="902" y="609"/>
                    <a:pt x="992" y="633"/>
                    <a:pt x="1073" y="675"/>
                  </a:cubicBezTo>
                  <a:cubicBezTo>
                    <a:pt x="1166" y="722"/>
                    <a:pt x="1245" y="791"/>
                    <a:pt x="1301" y="874"/>
                  </a:cubicBezTo>
                  <a:cubicBezTo>
                    <a:pt x="1152" y="768"/>
                    <a:pt x="968" y="709"/>
                    <a:pt x="771" y="708"/>
                  </a:cubicBezTo>
                  <a:cubicBezTo>
                    <a:pt x="792" y="677"/>
                    <a:pt x="806" y="641"/>
                    <a:pt x="811" y="604"/>
                  </a:cubicBezTo>
                  <a:close/>
                  <a:moveTo>
                    <a:pt x="456" y="566"/>
                  </a:moveTo>
                  <a:cubicBezTo>
                    <a:pt x="456" y="566"/>
                    <a:pt x="456" y="566"/>
                    <a:pt x="456" y="566"/>
                  </a:cubicBezTo>
                  <a:cubicBezTo>
                    <a:pt x="456" y="534"/>
                    <a:pt x="467" y="503"/>
                    <a:pt x="488" y="479"/>
                  </a:cubicBezTo>
                  <a:cubicBezTo>
                    <a:pt x="589" y="360"/>
                    <a:pt x="589" y="360"/>
                    <a:pt x="589" y="360"/>
                  </a:cubicBezTo>
                  <a:cubicBezTo>
                    <a:pt x="691" y="479"/>
                    <a:pt x="691" y="479"/>
                    <a:pt x="691" y="479"/>
                  </a:cubicBezTo>
                  <a:cubicBezTo>
                    <a:pt x="712" y="503"/>
                    <a:pt x="723" y="534"/>
                    <a:pt x="723" y="566"/>
                  </a:cubicBezTo>
                  <a:cubicBezTo>
                    <a:pt x="723" y="574"/>
                    <a:pt x="723" y="574"/>
                    <a:pt x="723" y="574"/>
                  </a:cubicBezTo>
                  <a:cubicBezTo>
                    <a:pt x="723" y="624"/>
                    <a:pt x="696" y="675"/>
                    <a:pt x="654" y="703"/>
                  </a:cubicBezTo>
                  <a:cubicBezTo>
                    <a:pt x="639" y="712"/>
                    <a:pt x="623" y="719"/>
                    <a:pt x="607" y="721"/>
                  </a:cubicBezTo>
                  <a:cubicBezTo>
                    <a:pt x="607" y="721"/>
                    <a:pt x="606" y="721"/>
                    <a:pt x="606" y="722"/>
                  </a:cubicBezTo>
                  <a:cubicBezTo>
                    <a:pt x="600" y="722"/>
                    <a:pt x="595" y="723"/>
                    <a:pt x="589" y="723"/>
                  </a:cubicBezTo>
                  <a:cubicBezTo>
                    <a:pt x="575" y="723"/>
                    <a:pt x="561" y="720"/>
                    <a:pt x="547" y="714"/>
                  </a:cubicBezTo>
                  <a:cubicBezTo>
                    <a:pt x="494" y="693"/>
                    <a:pt x="456" y="634"/>
                    <a:pt x="456" y="574"/>
                  </a:cubicBezTo>
                  <a:lnTo>
                    <a:pt x="456" y="566"/>
                  </a:lnTo>
                  <a:close/>
                  <a:moveTo>
                    <a:pt x="406" y="707"/>
                  </a:moveTo>
                  <a:cubicBezTo>
                    <a:pt x="420" y="727"/>
                    <a:pt x="436" y="745"/>
                    <a:pt x="454" y="761"/>
                  </a:cubicBezTo>
                  <a:cubicBezTo>
                    <a:pt x="366" y="792"/>
                    <a:pt x="284" y="836"/>
                    <a:pt x="211" y="891"/>
                  </a:cubicBezTo>
                  <a:cubicBezTo>
                    <a:pt x="260" y="817"/>
                    <a:pt x="327" y="754"/>
                    <a:pt x="406" y="707"/>
                  </a:cubicBezTo>
                  <a:close/>
                  <a:moveTo>
                    <a:pt x="114" y="1117"/>
                  </a:moveTo>
                  <a:cubicBezTo>
                    <a:pt x="186" y="1019"/>
                    <a:pt x="280" y="940"/>
                    <a:pt x="389" y="885"/>
                  </a:cubicBezTo>
                  <a:cubicBezTo>
                    <a:pt x="374" y="927"/>
                    <a:pt x="366" y="972"/>
                    <a:pt x="366" y="1018"/>
                  </a:cubicBezTo>
                  <a:cubicBezTo>
                    <a:pt x="366" y="1125"/>
                    <a:pt x="409" y="1223"/>
                    <a:pt x="478" y="1295"/>
                  </a:cubicBezTo>
                  <a:cubicBezTo>
                    <a:pt x="348" y="1260"/>
                    <a:pt x="224" y="1200"/>
                    <a:pt x="114" y="1117"/>
                  </a:cubicBezTo>
                  <a:close/>
                  <a:moveTo>
                    <a:pt x="768" y="1330"/>
                  </a:moveTo>
                  <a:cubicBezTo>
                    <a:pt x="596" y="1330"/>
                    <a:pt x="456" y="1190"/>
                    <a:pt x="456" y="1018"/>
                  </a:cubicBezTo>
                  <a:cubicBezTo>
                    <a:pt x="456" y="951"/>
                    <a:pt x="476" y="888"/>
                    <a:pt x="515" y="835"/>
                  </a:cubicBezTo>
                  <a:cubicBezTo>
                    <a:pt x="549" y="824"/>
                    <a:pt x="584" y="816"/>
                    <a:pt x="619" y="810"/>
                  </a:cubicBezTo>
                  <a:cubicBezTo>
                    <a:pt x="620" y="810"/>
                    <a:pt x="621" y="809"/>
                    <a:pt x="623" y="809"/>
                  </a:cubicBezTo>
                  <a:cubicBezTo>
                    <a:pt x="670" y="801"/>
                    <a:pt x="718" y="797"/>
                    <a:pt x="768" y="797"/>
                  </a:cubicBezTo>
                  <a:cubicBezTo>
                    <a:pt x="856" y="797"/>
                    <a:pt x="941" y="810"/>
                    <a:pt x="1021" y="835"/>
                  </a:cubicBezTo>
                  <a:cubicBezTo>
                    <a:pt x="1060" y="888"/>
                    <a:pt x="1080" y="951"/>
                    <a:pt x="1080" y="1018"/>
                  </a:cubicBezTo>
                  <a:cubicBezTo>
                    <a:pt x="1080" y="1190"/>
                    <a:pt x="940" y="1330"/>
                    <a:pt x="768" y="1330"/>
                  </a:cubicBezTo>
                  <a:close/>
                  <a:moveTo>
                    <a:pt x="1058" y="1295"/>
                  </a:moveTo>
                  <a:cubicBezTo>
                    <a:pt x="1127" y="1223"/>
                    <a:pt x="1169" y="1125"/>
                    <a:pt x="1169" y="1018"/>
                  </a:cubicBezTo>
                  <a:cubicBezTo>
                    <a:pt x="1169" y="972"/>
                    <a:pt x="1162" y="927"/>
                    <a:pt x="1147" y="885"/>
                  </a:cubicBezTo>
                  <a:cubicBezTo>
                    <a:pt x="1256" y="940"/>
                    <a:pt x="1350" y="1019"/>
                    <a:pt x="1421" y="1117"/>
                  </a:cubicBezTo>
                  <a:cubicBezTo>
                    <a:pt x="1312" y="1200"/>
                    <a:pt x="1188" y="1260"/>
                    <a:pt x="1058" y="1295"/>
                  </a:cubicBezTo>
                  <a:close/>
                  <a:moveTo>
                    <a:pt x="926" y="948"/>
                  </a:moveTo>
                  <a:cubicBezTo>
                    <a:pt x="831" y="1043"/>
                    <a:pt x="831" y="1043"/>
                    <a:pt x="831" y="1043"/>
                  </a:cubicBezTo>
                  <a:cubicBezTo>
                    <a:pt x="926" y="1137"/>
                    <a:pt x="926" y="1137"/>
                    <a:pt x="926" y="1137"/>
                  </a:cubicBezTo>
                  <a:cubicBezTo>
                    <a:pt x="863" y="1200"/>
                    <a:pt x="863" y="1200"/>
                    <a:pt x="863" y="1200"/>
                  </a:cubicBezTo>
                  <a:cubicBezTo>
                    <a:pt x="768" y="1106"/>
                    <a:pt x="768" y="1106"/>
                    <a:pt x="768" y="1106"/>
                  </a:cubicBezTo>
                  <a:cubicBezTo>
                    <a:pt x="673" y="1200"/>
                    <a:pt x="673" y="1200"/>
                    <a:pt x="673" y="1200"/>
                  </a:cubicBezTo>
                  <a:cubicBezTo>
                    <a:pt x="610" y="1137"/>
                    <a:pt x="610" y="1137"/>
                    <a:pt x="610" y="1137"/>
                  </a:cubicBezTo>
                  <a:cubicBezTo>
                    <a:pt x="705" y="1043"/>
                    <a:pt x="705" y="1043"/>
                    <a:pt x="705" y="1043"/>
                  </a:cubicBezTo>
                  <a:cubicBezTo>
                    <a:pt x="610" y="948"/>
                    <a:pt x="610" y="948"/>
                    <a:pt x="610" y="948"/>
                  </a:cubicBezTo>
                  <a:cubicBezTo>
                    <a:pt x="673" y="885"/>
                    <a:pt x="673" y="885"/>
                    <a:pt x="673" y="885"/>
                  </a:cubicBezTo>
                  <a:cubicBezTo>
                    <a:pt x="768" y="980"/>
                    <a:pt x="768" y="980"/>
                    <a:pt x="768" y="980"/>
                  </a:cubicBezTo>
                  <a:cubicBezTo>
                    <a:pt x="863" y="885"/>
                    <a:pt x="863" y="885"/>
                    <a:pt x="863" y="885"/>
                  </a:cubicBezTo>
                  <a:lnTo>
                    <a:pt x="926" y="948"/>
                  </a:lnTo>
                  <a:close/>
                  <a:moveTo>
                    <a:pt x="1070" y="485"/>
                  </a:moveTo>
                  <a:cubicBezTo>
                    <a:pt x="1174" y="485"/>
                    <a:pt x="1259" y="400"/>
                    <a:pt x="1259" y="296"/>
                  </a:cubicBezTo>
                  <a:cubicBezTo>
                    <a:pt x="1259" y="289"/>
                    <a:pt x="1259" y="289"/>
                    <a:pt x="1259" y="289"/>
                  </a:cubicBezTo>
                  <a:cubicBezTo>
                    <a:pt x="1259" y="244"/>
                    <a:pt x="1242" y="201"/>
                    <a:pt x="1213" y="167"/>
                  </a:cubicBezTo>
                  <a:cubicBezTo>
                    <a:pt x="1070" y="0"/>
                    <a:pt x="1070" y="0"/>
                    <a:pt x="1070" y="0"/>
                  </a:cubicBezTo>
                  <a:cubicBezTo>
                    <a:pt x="927" y="167"/>
                    <a:pt x="927" y="167"/>
                    <a:pt x="927" y="167"/>
                  </a:cubicBezTo>
                  <a:cubicBezTo>
                    <a:pt x="898" y="201"/>
                    <a:pt x="882" y="244"/>
                    <a:pt x="882" y="289"/>
                  </a:cubicBezTo>
                  <a:cubicBezTo>
                    <a:pt x="882" y="296"/>
                    <a:pt x="882" y="296"/>
                    <a:pt x="882" y="296"/>
                  </a:cubicBezTo>
                  <a:cubicBezTo>
                    <a:pt x="882" y="400"/>
                    <a:pt x="966" y="485"/>
                    <a:pt x="1070" y="485"/>
                  </a:cubicBezTo>
                  <a:close/>
                  <a:moveTo>
                    <a:pt x="971" y="289"/>
                  </a:moveTo>
                  <a:cubicBezTo>
                    <a:pt x="971" y="266"/>
                    <a:pt x="979" y="243"/>
                    <a:pt x="995" y="225"/>
                  </a:cubicBezTo>
                  <a:cubicBezTo>
                    <a:pt x="1070" y="137"/>
                    <a:pt x="1070" y="137"/>
                    <a:pt x="1070" y="137"/>
                  </a:cubicBezTo>
                  <a:cubicBezTo>
                    <a:pt x="1145" y="225"/>
                    <a:pt x="1145" y="225"/>
                    <a:pt x="1145" y="225"/>
                  </a:cubicBezTo>
                  <a:cubicBezTo>
                    <a:pt x="1161" y="243"/>
                    <a:pt x="1169" y="266"/>
                    <a:pt x="1169" y="289"/>
                  </a:cubicBezTo>
                  <a:cubicBezTo>
                    <a:pt x="1169" y="296"/>
                    <a:pt x="1169" y="296"/>
                    <a:pt x="1169" y="296"/>
                  </a:cubicBezTo>
                  <a:cubicBezTo>
                    <a:pt x="1169" y="351"/>
                    <a:pt x="1125" y="395"/>
                    <a:pt x="1070" y="395"/>
                  </a:cubicBezTo>
                  <a:cubicBezTo>
                    <a:pt x="1015" y="395"/>
                    <a:pt x="971" y="351"/>
                    <a:pt x="971" y="296"/>
                  </a:cubicBezTo>
                  <a:lnTo>
                    <a:pt x="971" y="289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6"/>
            <p:cNvSpPr>
              <a:spLocks noEditPoints="1"/>
            </p:cNvSpPr>
            <p:nvPr/>
          </p:nvSpPr>
          <p:spPr bwMode="auto">
            <a:xfrm>
              <a:off x="4028954" y="11006942"/>
              <a:ext cx="604430" cy="768328"/>
            </a:xfrm>
            <a:custGeom>
              <a:avLst/>
              <a:gdLst>
                <a:gd name="T0" fmla="*/ 859 w 1208"/>
                <a:gd name="T1" fmla="*/ 403 h 1536"/>
                <a:gd name="T2" fmla="*/ 815 w 1208"/>
                <a:gd name="T3" fmla="*/ 165 h 1536"/>
                <a:gd name="T4" fmla="*/ 634 w 1208"/>
                <a:gd name="T5" fmla="*/ 0 h 1536"/>
                <a:gd name="T6" fmla="*/ 364 w 1208"/>
                <a:gd name="T7" fmla="*/ 352 h 1536"/>
                <a:gd name="T8" fmla="*/ 273 w 1208"/>
                <a:gd name="T9" fmla="*/ 225 h 1536"/>
                <a:gd name="T10" fmla="*/ 3 w 1208"/>
                <a:gd name="T11" fmla="*/ 737 h 1536"/>
                <a:gd name="T12" fmla="*/ 43 w 1208"/>
                <a:gd name="T13" fmla="*/ 931 h 1536"/>
                <a:gd name="T14" fmla="*/ 266 w 1208"/>
                <a:gd name="T15" fmla="*/ 1391 h 1536"/>
                <a:gd name="T16" fmla="*/ 737 w 1208"/>
                <a:gd name="T17" fmla="*/ 1411 h 1536"/>
                <a:gd name="T18" fmla="*/ 1063 w 1208"/>
                <a:gd name="T19" fmla="*/ 679 h 1536"/>
                <a:gd name="T20" fmla="*/ 1208 w 1208"/>
                <a:gd name="T21" fmla="*/ 468 h 1536"/>
                <a:gd name="T22" fmla="*/ 851 w 1208"/>
                <a:gd name="T23" fmla="*/ 505 h 1536"/>
                <a:gd name="T24" fmla="*/ 707 w 1208"/>
                <a:gd name="T25" fmla="*/ 612 h 1536"/>
                <a:gd name="T26" fmla="*/ 634 w 1208"/>
                <a:gd name="T27" fmla="*/ 436 h 1536"/>
                <a:gd name="T28" fmla="*/ 851 w 1208"/>
                <a:gd name="T29" fmla="*/ 505 h 1536"/>
                <a:gd name="T30" fmla="*/ 544 w 1208"/>
                <a:gd name="T31" fmla="*/ 90 h 1536"/>
                <a:gd name="T32" fmla="*/ 454 w 1208"/>
                <a:gd name="T33" fmla="*/ 196 h 1536"/>
                <a:gd name="T34" fmla="*/ 93 w 1208"/>
                <a:gd name="T35" fmla="*/ 316 h 1536"/>
                <a:gd name="T36" fmla="*/ 183 w 1208"/>
                <a:gd name="T37" fmla="*/ 423 h 1536"/>
                <a:gd name="T38" fmla="*/ 93 w 1208"/>
                <a:gd name="T39" fmla="*/ 506 h 1536"/>
                <a:gd name="T40" fmla="*/ 204 w 1208"/>
                <a:gd name="T41" fmla="*/ 521 h 1536"/>
                <a:gd name="T42" fmla="*/ 364 w 1208"/>
                <a:gd name="T43" fmla="*/ 546 h 1536"/>
                <a:gd name="T44" fmla="*/ 95 w 1208"/>
                <a:gd name="T45" fmla="*/ 722 h 1536"/>
                <a:gd name="T46" fmla="*/ 933 w 1208"/>
                <a:gd name="T47" fmla="*/ 918 h 1536"/>
                <a:gd name="T48" fmla="*/ 507 w 1208"/>
                <a:gd name="T49" fmla="*/ 1445 h 1536"/>
                <a:gd name="T50" fmla="*/ 124 w 1208"/>
                <a:gd name="T51" fmla="*/ 892 h 1536"/>
                <a:gd name="T52" fmla="*/ 188 w 1208"/>
                <a:gd name="T53" fmla="*/ 812 h 1536"/>
                <a:gd name="T54" fmla="*/ 454 w 1208"/>
                <a:gd name="T55" fmla="*/ 361 h 1536"/>
                <a:gd name="T56" fmla="*/ 725 w 1208"/>
                <a:gd name="T57" fmla="*/ 255 h 1536"/>
                <a:gd name="T58" fmla="*/ 635 w 1208"/>
                <a:gd name="T59" fmla="*/ 346 h 1536"/>
                <a:gd name="T60" fmla="*/ 544 w 1208"/>
                <a:gd name="T61" fmla="*/ 726 h 1536"/>
                <a:gd name="T62" fmla="*/ 757 w 1208"/>
                <a:gd name="T63" fmla="*/ 1021 h 1536"/>
                <a:gd name="T64" fmla="*/ 634 w 1208"/>
                <a:gd name="T65" fmla="*/ 669 h 1536"/>
                <a:gd name="T66" fmla="*/ 816 w 1208"/>
                <a:gd name="T67" fmla="*/ 738 h 1536"/>
                <a:gd name="T68" fmla="*/ 933 w 1208"/>
                <a:gd name="T69" fmla="*/ 918 h 1536"/>
                <a:gd name="T70" fmla="*/ 934 w 1208"/>
                <a:gd name="T71" fmla="*/ 456 h 1536"/>
                <a:gd name="T72" fmla="*/ 1084 w 1208"/>
                <a:gd name="T73" fmla="*/ 464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08" h="1536">
                  <a:moveTo>
                    <a:pt x="1012" y="250"/>
                  </a:moveTo>
                  <a:cubicBezTo>
                    <a:pt x="859" y="403"/>
                    <a:pt x="859" y="403"/>
                    <a:pt x="859" y="403"/>
                  </a:cubicBezTo>
                  <a:cubicBezTo>
                    <a:pt x="845" y="395"/>
                    <a:pt x="830" y="388"/>
                    <a:pt x="815" y="382"/>
                  </a:cubicBezTo>
                  <a:cubicBezTo>
                    <a:pt x="815" y="165"/>
                    <a:pt x="815" y="165"/>
                    <a:pt x="815" y="165"/>
                  </a:cubicBezTo>
                  <a:cubicBezTo>
                    <a:pt x="634" y="165"/>
                    <a:pt x="634" y="165"/>
                    <a:pt x="634" y="165"/>
                  </a:cubicBezTo>
                  <a:cubicBezTo>
                    <a:pt x="634" y="0"/>
                    <a:pt x="634" y="0"/>
                    <a:pt x="634" y="0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364" y="352"/>
                    <a:pt x="364" y="352"/>
                    <a:pt x="364" y="352"/>
                  </a:cubicBezTo>
                  <a:cubicBezTo>
                    <a:pt x="333" y="357"/>
                    <a:pt x="302" y="365"/>
                    <a:pt x="273" y="377"/>
                  </a:cubicBezTo>
                  <a:cubicBezTo>
                    <a:pt x="273" y="225"/>
                    <a:pt x="273" y="225"/>
                    <a:pt x="273" y="225"/>
                  </a:cubicBezTo>
                  <a:cubicBezTo>
                    <a:pt x="3" y="225"/>
                    <a:pt x="3" y="225"/>
                    <a:pt x="3" y="225"/>
                  </a:cubicBezTo>
                  <a:cubicBezTo>
                    <a:pt x="3" y="737"/>
                    <a:pt x="3" y="737"/>
                    <a:pt x="3" y="737"/>
                  </a:cubicBezTo>
                  <a:cubicBezTo>
                    <a:pt x="3" y="737"/>
                    <a:pt x="3" y="737"/>
                    <a:pt x="3" y="737"/>
                  </a:cubicBezTo>
                  <a:cubicBezTo>
                    <a:pt x="0" y="803"/>
                    <a:pt x="13" y="869"/>
                    <a:pt x="43" y="931"/>
                  </a:cubicBezTo>
                  <a:cubicBezTo>
                    <a:pt x="264" y="1388"/>
                    <a:pt x="264" y="1388"/>
                    <a:pt x="264" y="1388"/>
                  </a:cubicBezTo>
                  <a:cubicBezTo>
                    <a:pt x="266" y="1391"/>
                    <a:pt x="266" y="1391"/>
                    <a:pt x="266" y="1391"/>
                  </a:cubicBezTo>
                  <a:cubicBezTo>
                    <a:pt x="319" y="1483"/>
                    <a:pt x="407" y="1536"/>
                    <a:pt x="507" y="1536"/>
                  </a:cubicBezTo>
                  <a:cubicBezTo>
                    <a:pt x="601" y="1536"/>
                    <a:pt x="689" y="1488"/>
                    <a:pt x="737" y="1411"/>
                  </a:cubicBezTo>
                  <a:cubicBezTo>
                    <a:pt x="1010" y="965"/>
                    <a:pt x="1010" y="965"/>
                    <a:pt x="1010" y="965"/>
                  </a:cubicBezTo>
                  <a:cubicBezTo>
                    <a:pt x="1063" y="879"/>
                    <a:pt x="1082" y="777"/>
                    <a:pt x="1063" y="679"/>
                  </a:cubicBezTo>
                  <a:cubicBezTo>
                    <a:pt x="1059" y="662"/>
                    <a:pt x="1054" y="644"/>
                    <a:pt x="1049" y="627"/>
                  </a:cubicBezTo>
                  <a:cubicBezTo>
                    <a:pt x="1208" y="468"/>
                    <a:pt x="1208" y="468"/>
                    <a:pt x="1208" y="468"/>
                  </a:cubicBezTo>
                  <a:lnTo>
                    <a:pt x="1012" y="250"/>
                  </a:lnTo>
                  <a:close/>
                  <a:moveTo>
                    <a:pt x="851" y="505"/>
                  </a:moveTo>
                  <a:cubicBezTo>
                    <a:pt x="888" y="533"/>
                    <a:pt x="917" y="566"/>
                    <a:pt x="939" y="604"/>
                  </a:cubicBezTo>
                  <a:cubicBezTo>
                    <a:pt x="872" y="659"/>
                    <a:pt x="775" y="663"/>
                    <a:pt x="707" y="612"/>
                  </a:cubicBezTo>
                  <a:cubicBezTo>
                    <a:pt x="659" y="576"/>
                    <a:pt x="634" y="521"/>
                    <a:pt x="634" y="449"/>
                  </a:cubicBezTo>
                  <a:cubicBezTo>
                    <a:pt x="634" y="436"/>
                    <a:pt x="634" y="436"/>
                    <a:pt x="634" y="436"/>
                  </a:cubicBezTo>
                  <a:cubicBezTo>
                    <a:pt x="635" y="436"/>
                    <a:pt x="635" y="436"/>
                    <a:pt x="635" y="436"/>
                  </a:cubicBezTo>
                  <a:cubicBezTo>
                    <a:pt x="714" y="436"/>
                    <a:pt x="789" y="460"/>
                    <a:pt x="851" y="505"/>
                  </a:cubicBezTo>
                  <a:close/>
                  <a:moveTo>
                    <a:pt x="454" y="90"/>
                  </a:moveTo>
                  <a:cubicBezTo>
                    <a:pt x="544" y="90"/>
                    <a:pt x="544" y="90"/>
                    <a:pt x="544" y="90"/>
                  </a:cubicBezTo>
                  <a:cubicBezTo>
                    <a:pt x="544" y="166"/>
                    <a:pt x="544" y="166"/>
                    <a:pt x="544" y="166"/>
                  </a:cubicBezTo>
                  <a:cubicBezTo>
                    <a:pt x="511" y="168"/>
                    <a:pt x="480" y="179"/>
                    <a:pt x="454" y="196"/>
                  </a:cubicBezTo>
                  <a:lnTo>
                    <a:pt x="454" y="90"/>
                  </a:lnTo>
                  <a:close/>
                  <a:moveTo>
                    <a:pt x="93" y="316"/>
                  </a:moveTo>
                  <a:cubicBezTo>
                    <a:pt x="183" y="316"/>
                    <a:pt x="183" y="316"/>
                    <a:pt x="183" y="316"/>
                  </a:cubicBezTo>
                  <a:cubicBezTo>
                    <a:pt x="183" y="423"/>
                    <a:pt x="183" y="423"/>
                    <a:pt x="183" y="423"/>
                  </a:cubicBezTo>
                  <a:cubicBezTo>
                    <a:pt x="170" y="432"/>
                    <a:pt x="157" y="442"/>
                    <a:pt x="145" y="452"/>
                  </a:cubicBezTo>
                  <a:cubicBezTo>
                    <a:pt x="126" y="469"/>
                    <a:pt x="109" y="487"/>
                    <a:pt x="93" y="506"/>
                  </a:cubicBezTo>
                  <a:lnTo>
                    <a:pt x="93" y="316"/>
                  </a:lnTo>
                  <a:close/>
                  <a:moveTo>
                    <a:pt x="204" y="521"/>
                  </a:moveTo>
                  <a:cubicBezTo>
                    <a:pt x="248" y="483"/>
                    <a:pt x="304" y="457"/>
                    <a:pt x="364" y="444"/>
                  </a:cubicBezTo>
                  <a:cubicBezTo>
                    <a:pt x="364" y="546"/>
                    <a:pt x="364" y="546"/>
                    <a:pt x="364" y="546"/>
                  </a:cubicBezTo>
                  <a:cubicBezTo>
                    <a:pt x="364" y="643"/>
                    <a:pt x="285" y="722"/>
                    <a:pt x="188" y="722"/>
                  </a:cubicBezTo>
                  <a:cubicBezTo>
                    <a:pt x="95" y="722"/>
                    <a:pt x="95" y="722"/>
                    <a:pt x="95" y="722"/>
                  </a:cubicBezTo>
                  <a:cubicBezTo>
                    <a:pt x="104" y="646"/>
                    <a:pt x="141" y="574"/>
                    <a:pt x="204" y="521"/>
                  </a:cubicBezTo>
                  <a:close/>
                  <a:moveTo>
                    <a:pt x="933" y="918"/>
                  </a:moveTo>
                  <a:cubicBezTo>
                    <a:pt x="660" y="1363"/>
                    <a:pt x="660" y="1363"/>
                    <a:pt x="660" y="1363"/>
                  </a:cubicBezTo>
                  <a:cubicBezTo>
                    <a:pt x="629" y="1414"/>
                    <a:pt x="570" y="1445"/>
                    <a:pt x="507" y="1445"/>
                  </a:cubicBezTo>
                  <a:cubicBezTo>
                    <a:pt x="440" y="1445"/>
                    <a:pt x="382" y="1411"/>
                    <a:pt x="345" y="1347"/>
                  </a:cubicBezTo>
                  <a:cubicBezTo>
                    <a:pt x="124" y="892"/>
                    <a:pt x="124" y="892"/>
                    <a:pt x="124" y="892"/>
                  </a:cubicBezTo>
                  <a:cubicBezTo>
                    <a:pt x="111" y="866"/>
                    <a:pt x="103" y="839"/>
                    <a:pt x="98" y="812"/>
                  </a:cubicBezTo>
                  <a:cubicBezTo>
                    <a:pt x="188" y="812"/>
                    <a:pt x="188" y="812"/>
                    <a:pt x="188" y="812"/>
                  </a:cubicBezTo>
                  <a:cubicBezTo>
                    <a:pt x="334" y="812"/>
                    <a:pt x="454" y="692"/>
                    <a:pt x="454" y="546"/>
                  </a:cubicBezTo>
                  <a:cubicBezTo>
                    <a:pt x="454" y="361"/>
                    <a:pt x="454" y="361"/>
                    <a:pt x="454" y="361"/>
                  </a:cubicBezTo>
                  <a:cubicBezTo>
                    <a:pt x="454" y="303"/>
                    <a:pt x="501" y="255"/>
                    <a:pt x="559" y="255"/>
                  </a:cubicBezTo>
                  <a:cubicBezTo>
                    <a:pt x="725" y="255"/>
                    <a:pt x="725" y="255"/>
                    <a:pt x="725" y="255"/>
                  </a:cubicBezTo>
                  <a:cubicBezTo>
                    <a:pt x="725" y="354"/>
                    <a:pt x="725" y="354"/>
                    <a:pt x="725" y="354"/>
                  </a:cubicBezTo>
                  <a:cubicBezTo>
                    <a:pt x="695" y="349"/>
                    <a:pt x="665" y="346"/>
                    <a:pt x="635" y="346"/>
                  </a:cubicBezTo>
                  <a:cubicBezTo>
                    <a:pt x="544" y="346"/>
                    <a:pt x="544" y="346"/>
                    <a:pt x="544" y="346"/>
                  </a:cubicBezTo>
                  <a:cubicBezTo>
                    <a:pt x="544" y="726"/>
                    <a:pt x="544" y="726"/>
                    <a:pt x="544" y="726"/>
                  </a:cubicBezTo>
                  <a:cubicBezTo>
                    <a:pt x="544" y="861"/>
                    <a:pt x="597" y="989"/>
                    <a:pt x="693" y="1084"/>
                  </a:cubicBezTo>
                  <a:cubicBezTo>
                    <a:pt x="757" y="1021"/>
                    <a:pt x="757" y="1021"/>
                    <a:pt x="757" y="1021"/>
                  </a:cubicBezTo>
                  <a:cubicBezTo>
                    <a:pt x="678" y="942"/>
                    <a:pt x="634" y="837"/>
                    <a:pt x="634" y="726"/>
                  </a:cubicBezTo>
                  <a:cubicBezTo>
                    <a:pt x="634" y="669"/>
                    <a:pt x="634" y="669"/>
                    <a:pt x="634" y="669"/>
                  </a:cubicBezTo>
                  <a:cubicBezTo>
                    <a:pt x="640" y="675"/>
                    <a:pt x="646" y="680"/>
                    <a:pt x="653" y="684"/>
                  </a:cubicBezTo>
                  <a:cubicBezTo>
                    <a:pt x="701" y="720"/>
                    <a:pt x="759" y="738"/>
                    <a:pt x="816" y="738"/>
                  </a:cubicBezTo>
                  <a:cubicBezTo>
                    <a:pt x="871" y="738"/>
                    <a:pt x="925" y="722"/>
                    <a:pt x="972" y="691"/>
                  </a:cubicBezTo>
                  <a:cubicBezTo>
                    <a:pt x="989" y="766"/>
                    <a:pt x="977" y="847"/>
                    <a:pt x="933" y="918"/>
                  </a:cubicBezTo>
                  <a:close/>
                  <a:moveTo>
                    <a:pt x="1007" y="541"/>
                  </a:moveTo>
                  <a:cubicBezTo>
                    <a:pt x="987" y="510"/>
                    <a:pt x="962" y="481"/>
                    <a:pt x="934" y="456"/>
                  </a:cubicBezTo>
                  <a:cubicBezTo>
                    <a:pt x="1009" y="381"/>
                    <a:pt x="1009" y="381"/>
                    <a:pt x="1009" y="381"/>
                  </a:cubicBezTo>
                  <a:cubicBezTo>
                    <a:pt x="1084" y="464"/>
                    <a:pt x="1084" y="464"/>
                    <a:pt x="1084" y="464"/>
                  </a:cubicBezTo>
                  <a:lnTo>
                    <a:pt x="1007" y="54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7"/>
            <p:cNvSpPr>
              <a:spLocks noEditPoints="1"/>
            </p:cNvSpPr>
            <p:nvPr/>
          </p:nvSpPr>
          <p:spPr bwMode="auto">
            <a:xfrm>
              <a:off x="6190902" y="11006942"/>
              <a:ext cx="779356" cy="768328"/>
            </a:xfrm>
            <a:custGeom>
              <a:avLst/>
              <a:gdLst>
                <a:gd name="T0" fmla="*/ 772 w 1558"/>
                <a:gd name="T1" fmla="*/ 494 h 1536"/>
                <a:gd name="T2" fmla="*/ 88 w 1558"/>
                <a:gd name="T3" fmla="*/ 1150 h 1536"/>
                <a:gd name="T4" fmla="*/ 248 w 1558"/>
                <a:gd name="T5" fmla="*/ 1536 h 1536"/>
                <a:gd name="T6" fmla="*/ 887 w 1558"/>
                <a:gd name="T7" fmla="*/ 990 h 1536"/>
                <a:gd name="T8" fmla="*/ 1344 w 1558"/>
                <a:gd name="T9" fmla="*/ 403 h 1536"/>
                <a:gd name="T10" fmla="*/ 1558 w 1558"/>
                <a:gd name="T11" fmla="*/ 191 h 1536"/>
                <a:gd name="T12" fmla="*/ 1145 w 1558"/>
                <a:gd name="T13" fmla="*/ 221 h 1536"/>
                <a:gd name="T14" fmla="*/ 248 w 1558"/>
                <a:gd name="T15" fmla="*/ 1445 h 1536"/>
                <a:gd name="T16" fmla="*/ 112 w 1558"/>
                <a:gd name="T17" fmla="*/ 1310 h 1536"/>
                <a:gd name="T18" fmla="*/ 184 w 1558"/>
                <a:gd name="T19" fmla="*/ 1182 h 1536"/>
                <a:gd name="T20" fmla="*/ 344 w 1558"/>
                <a:gd name="T21" fmla="*/ 1406 h 1536"/>
                <a:gd name="T22" fmla="*/ 823 w 1558"/>
                <a:gd name="T23" fmla="*/ 926 h 1536"/>
                <a:gd name="T24" fmla="*/ 248 w 1558"/>
                <a:gd name="T25" fmla="*/ 1118 h 1536"/>
                <a:gd name="T26" fmla="*/ 826 w 1558"/>
                <a:gd name="T27" fmla="*/ 567 h 1536"/>
                <a:gd name="T28" fmla="*/ 1243 w 1558"/>
                <a:gd name="T29" fmla="*/ 388 h 1536"/>
                <a:gd name="T30" fmla="*/ 1302 w 1558"/>
                <a:gd name="T31" fmla="*/ 319 h 1536"/>
                <a:gd name="T32" fmla="*/ 1366 w 1558"/>
                <a:gd name="T33" fmla="*/ 128 h 1536"/>
                <a:gd name="T34" fmla="*/ 1302 w 1558"/>
                <a:gd name="T35" fmla="*/ 319 h 1536"/>
                <a:gd name="T36" fmla="*/ 759 w 1558"/>
                <a:gd name="T37" fmla="*/ 862 h 1536"/>
                <a:gd name="T38" fmla="*/ 439 w 1558"/>
                <a:gd name="T39" fmla="*/ 1054 h 1536"/>
                <a:gd name="T40" fmla="*/ 114 w 1558"/>
                <a:gd name="T41" fmla="*/ 493 h 1536"/>
                <a:gd name="T42" fmla="*/ 291 w 1558"/>
                <a:gd name="T43" fmla="*/ 798 h 1536"/>
                <a:gd name="T44" fmla="*/ 114 w 1558"/>
                <a:gd name="T45" fmla="*/ 493 h 1536"/>
                <a:gd name="T46" fmla="*/ 291 w 1558"/>
                <a:gd name="T47" fmla="*/ 557 h 1536"/>
                <a:gd name="T48" fmla="*/ 475 w 1558"/>
                <a:gd name="T49" fmla="*/ 613 h 1536"/>
                <a:gd name="T50" fmla="*/ 50 w 1558"/>
                <a:gd name="T51" fmla="*/ 798 h 1536"/>
                <a:gd name="T52" fmla="*/ 234 w 1558"/>
                <a:gd name="T53" fmla="*/ 854 h 1536"/>
                <a:gd name="T54" fmla="*/ 50 w 1558"/>
                <a:gd name="T55" fmla="*/ 798 h 1536"/>
                <a:gd name="T56" fmla="*/ 1078 w 1558"/>
                <a:gd name="T57" fmla="*/ 1457 h 1536"/>
                <a:gd name="T58" fmla="*/ 773 w 1558"/>
                <a:gd name="T59" fmla="*/ 1280 h 1536"/>
                <a:gd name="T60" fmla="*/ 716 w 1558"/>
                <a:gd name="T61" fmla="*/ 1337 h 1536"/>
                <a:gd name="T62" fmla="*/ 773 w 1558"/>
                <a:gd name="T63" fmla="*/ 1521 h 1536"/>
                <a:gd name="T64" fmla="*/ 716 w 1558"/>
                <a:gd name="T65" fmla="*/ 1337 h 1536"/>
                <a:gd name="T66" fmla="*/ 1078 w 1558"/>
                <a:gd name="T67" fmla="*/ 1216 h 1536"/>
                <a:gd name="T68" fmla="*/ 893 w 1558"/>
                <a:gd name="T69" fmla="*/ 1159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58" h="1536">
                  <a:moveTo>
                    <a:pt x="1145" y="221"/>
                  </a:moveTo>
                  <a:cubicBezTo>
                    <a:pt x="772" y="494"/>
                    <a:pt x="772" y="494"/>
                    <a:pt x="772" y="494"/>
                  </a:cubicBezTo>
                  <a:cubicBezTo>
                    <a:pt x="703" y="545"/>
                    <a:pt x="631" y="607"/>
                    <a:pt x="567" y="671"/>
                  </a:cubicBezTo>
                  <a:cubicBezTo>
                    <a:pt x="88" y="1150"/>
                    <a:pt x="88" y="1150"/>
                    <a:pt x="88" y="1150"/>
                  </a:cubicBezTo>
                  <a:cubicBezTo>
                    <a:pt x="0" y="1238"/>
                    <a:pt x="0" y="1382"/>
                    <a:pt x="88" y="1470"/>
                  </a:cubicBezTo>
                  <a:cubicBezTo>
                    <a:pt x="132" y="1514"/>
                    <a:pt x="190" y="1536"/>
                    <a:pt x="248" y="1536"/>
                  </a:cubicBezTo>
                  <a:cubicBezTo>
                    <a:pt x="306" y="1536"/>
                    <a:pt x="363" y="1514"/>
                    <a:pt x="407" y="1470"/>
                  </a:cubicBezTo>
                  <a:cubicBezTo>
                    <a:pt x="887" y="990"/>
                    <a:pt x="887" y="990"/>
                    <a:pt x="887" y="990"/>
                  </a:cubicBezTo>
                  <a:cubicBezTo>
                    <a:pt x="950" y="927"/>
                    <a:pt x="1013" y="854"/>
                    <a:pt x="1063" y="785"/>
                  </a:cubicBezTo>
                  <a:cubicBezTo>
                    <a:pt x="1344" y="403"/>
                    <a:pt x="1344" y="403"/>
                    <a:pt x="1344" y="403"/>
                  </a:cubicBezTo>
                  <a:cubicBezTo>
                    <a:pt x="1345" y="404"/>
                    <a:pt x="1345" y="404"/>
                    <a:pt x="1345" y="404"/>
                  </a:cubicBezTo>
                  <a:cubicBezTo>
                    <a:pt x="1558" y="191"/>
                    <a:pt x="1558" y="191"/>
                    <a:pt x="1558" y="191"/>
                  </a:cubicBezTo>
                  <a:cubicBezTo>
                    <a:pt x="1366" y="0"/>
                    <a:pt x="1366" y="0"/>
                    <a:pt x="1366" y="0"/>
                  </a:cubicBezTo>
                  <a:lnTo>
                    <a:pt x="1145" y="221"/>
                  </a:lnTo>
                  <a:close/>
                  <a:moveTo>
                    <a:pt x="344" y="1406"/>
                  </a:moveTo>
                  <a:cubicBezTo>
                    <a:pt x="318" y="1431"/>
                    <a:pt x="284" y="1445"/>
                    <a:pt x="248" y="1445"/>
                  </a:cubicBezTo>
                  <a:cubicBezTo>
                    <a:pt x="211" y="1445"/>
                    <a:pt x="177" y="1431"/>
                    <a:pt x="152" y="1406"/>
                  </a:cubicBezTo>
                  <a:cubicBezTo>
                    <a:pt x="126" y="1380"/>
                    <a:pt x="112" y="1346"/>
                    <a:pt x="112" y="1310"/>
                  </a:cubicBezTo>
                  <a:cubicBezTo>
                    <a:pt x="112" y="1274"/>
                    <a:pt x="126" y="1240"/>
                    <a:pt x="152" y="1214"/>
                  </a:cubicBezTo>
                  <a:cubicBezTo>
                    <a:pt x="184" y="1182"/>
                    <a:pt x="184" y="1182"/>
                    <a:pt x="184" y="1182"/>
                  </a:cubicBezTo>
                  <a:cubicBezTo>
                    <a:pt x="375" y="1374"/>
                    <a:pt x="375" y="1374"/>
                    <a:pt x="375" y="1374"/>
                  </a:cubicBezTo>
                  <a:lnTo>
                    <a:pt x="344" y="1406"/>
                  </a:lnTo>
                  <a:close/>
                  <a:moveTo>
                    <a:pt x="990" y="732"/>
                  </a:moveTo>
                  <a:cubicBezTo>
                    <a:pt x="943" y="797"/>
                    <a:pt x="883" y="866"/>
                    <a:pt x="823" y="926"/>
                  </a:cubicBezTo>
                  <a:cubicBezTo>
                    <a:pt x="439" y="1310"/>
                    <a:pt x="439" y="1310"/>
                    <a:pt x="439" y="1310"/>
                  </a:cubicBezTo>
                  <a:cubicBezTo>
                    <a:pt x="248" y="1118"/>
                    <a:pt x="248" y="1118"/>
                    <a:pt x="248" y="1118"/>
                  </a:cubicBezTo>
                  <a:cubicBezTo>
                    <a:pt x="631" y="735"/>
                    <a:pt x="631" y="735"/>
                    <a:pt x="631" y="735"/>
                  </a:cubicBezTo>
                  <a:cubicBezTo>
                    <a:pt x="691" y="674"/>
                    <a:pt x="760" y="615"/>
                    <a:pt x="826" y="567"/>
                  </a:cubicBezTo>
                  <a:cubicBezTo>
                    <a:pt x="1170" y="315"/>
                    <a:pt x="1170" y="315"/>
                    <a:pt x="1170" y="315"/>
                  </a:cubicBezTo>
                  <a:cubicBezTo>
                    <a:pt x="1243" y="388"/>
                    <a:pt x="1243" y="388"/>
                    <a:pt x="1243" y="388"/>
                  </a:cubicBezTo>
                  <a:lnTo>
                    <a:pt x="990" y="732"/>
                  </a:lnTo>
                  <a:close/>
                  <a:moveTo>
                    <a:pt x="1302" y="319"/>
                  </a:moveTo>
                  <a:cubicBezTo>
                    <a:pt x="1238" y="255"/>
                    <a:pt x="1238" y="255"/>
                    <a:pt x="1238" y="255"/>
                  </a:cubicBezTo>
                  <a:cubicBezTo>
                    <a:pt x="1366" y="128"/>
                    <a:pt x="1366" y="128"/>
                    <a:pt x="1366" y="128"/>
                  </a:cubicBezTo>
                  <a:cubicBezTo>
                    <a:pt x="1430" y="191"/>
                    <a:pt x="1430" y="191"/>
                    <a:pt x="1430" y="191"/>
                  </a:cubicBezTo>
                  <a:lnTo>
                    <a:pt x="1302" y="319"/>
                  </a:lnTo>
                  <a:close/>
                  <a:moveTo>
                    <a:pt x="695" y="799"/>
                  </a:moveTo>
                  <a:cubicBezTo>
                    <a:pt x="759" y="862"/>
                    <a:pt x="759" y="862"/>
                    <a:pt x="759" y="862"/>
                  </a:cubicBezTo>
                  <a:cubicBezTo>
                    <a:pt x="503" y="1118"/>
                    <a:pt x="503" y="1118"/>
                    <a:pt x="503" y="1118"/>
                  </a:cubicBezTo>
                  <a:cubicBezTo>
                    <a:pt x="439" y="1054"/>
                    <a:pt x="439" y="1054"/>
                    <a:pt x="439" y="1054"/>
                  </a:cubicBezTo>
                  <a:lnTo>
                    <a:pt x="695" y="799"/>
                  </a:lnTo>
                  <a:close/>
                  <a:moveTo>
                    <a:pt x="114" y="493"/>
                  </a:moveTo>
                  <a:cubicBezTo>
                    <a:pt x="355" y="734"/>
                    <a:pt x="355" y="734"/>
                    <a:pt x="355" y="734"/>
                  </a:cubicBezTo>
                  <a:cubicBezTo>
                    <a:pt x="291" y="798"/>
                    <a:pt x="291" y="798"/>
                    <a:pt x="291" y="798"/>
                  </a:cubicBezTo>
                  <a:cubicBezTo>
                    <a:pt x="50" y="557"/>
                    <a:pt x="50" y="557"/>
                    <a:pt x="50" y="557"/>
                  </a:cubicBezTo>
                  <a:lnTo>
                    <a:pt x="114" y="493"/>
                  </a:lnTo>
                  <a:close/>
                  <a:moveTo>
                    <a:pt x="411" y="677"/>
                  </a:moveTo>
                  <a:cubicBezTo>
                    <a:pt x="291" y="557"/>
                    <a:pt x="291" y="557"/>
                    <a:pt x="291" y="557"/>
                  </a:cubicBezTo>
                  <a:cubicBezTo>
                    <a:pt x="355" y="493"/>
                    <a:pt x="355" y="493"/>
                    <a:pt x="355" y="493"/>
                  </a:cubicBezTo>
                  <a:cubicBezTo>
                    <a:pt x="475" y="613"/>
                    <a:pt x="475" y="613"/>
                    <a:pt x="475" y="613"/>
                  </a:cubicBezTo>
                  <a:lnTo>
                    <a:pt x="411" y="677"/>
                  </a:lnTo>
                  <a:close/>
                  <a:moveTo>
                    <a:pt x="50" y="798"/>
                  </a:moveTo>
                  <a:cubicBezTo>
                    <a:pt x="114" y="734"/>
                    <a:pt x="114" y="734"/>
                    <a:pt x="114" y="734"/>
                  </a:cubicBezTo>
                  <a:cubicBezTo>
                    <a:pt x="234" y="854"/>
                    <a:pt x="234" y="854"/>
                    <a:pt x="234" y="854"/>
                  </a:cubicBezTo>
                  <a:cubicBezTo>
                    <a:pt x="170" y="918"/>
                    <a:pt x="170" y="918"/>
                    <a:pt x="170" y="918"/>
                  </a:cubicBezTo>
                  <a:lnTo>
                    <a:pt x="50" y="798"/>
                  </a:lnTo>
                  <a:close/>
                  <a:moveTo>
                    <a:pt x="837" y="1216"/>
                  </a:moveTo>
                  <a:cubicBezTo>
                    <a:pt x="1078" y="1457"/>
                    <a:pt x="1078" y="1457"/>
                    <a:pt x="1078" y="1457"/>
                  </a:cubicBezTo>
                  <a:cubicBezTo>
                    <a:pt x="1014" y="1521"/>
                    <a:pt x="1014" y="1521"/>
                    <a:pt x="1014" y="1521"/>
                  </a:cubicBezTo>
                  <a:cubicBezTo>
                    <a:pt x="773" y="1280"/>
                    <a:pt x="773" y="1280"/>
                    <a:pt x="773" y="1280"/>
                  </a:cubicBezTo>
                  <a:lnTo>
                    <a:pt x="837" y="1216"/>
                  </a:lnTo>
                  <a:close/>
                  <a:moveTo>
                    <a:pt x="716" y="1337"/>
                  </a:moveTo>
                  <a:cubicBezTo>
                    <a:pt x="837" y="1457"/>
                    <a:pt x="837" y="1457"/>
                    <a:pt x="837" y="1457"/>
                  </a:cubicBezTo>
                  <a:cubicBezTo>
                    <a:pt x="773" y="1521"/>
                    <a:pt x="773" y="1521"/>
                    <a:pt x="773" y="1521"/>
                  </a:cubicBezTo>
                  <a:cubicBezTo>
                    <a:pt x="652" y="1400"/>
                    <a:pt x="652" y="1400"/>
                    <a:pt x="652" y="1400"/>
                  </a:cubicBezTo>
                  <a:lnTo>
                    <a:pt x="716" y="1337"/>
                  </a:lnTo>
                  <a:close/>
                  <a:moveTo>
                    <a:pt x="957" y="1096"/>
                  </a:moveTo>
                  <a:cubicBezTo>
                    <a:pt x="1078" y="1216"/>
                    <a:pt x="1078" y="1216"/>
                    <a:pt x="1078" y="1216"/>
                  </a:cubicBezTo>
                  <a:cubicBezTo>
                    <a:pt x="1014" y="1280"/>
                    <a:pt x="1014" y="1280"/>
                    <a:pt x="1014" y="1280"/>
                  </a:cubicBezTo>
                  <a:cubicBezTo>
                    <a:pt x="893" y="1159"/>
                    <a:pt x="893" y="1159"/>
                    <a:pt x="893" y="1159"/>
                  </a:cubicBezTo>
                  <a:lnTo>
                    <a:pt x="957" y="109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48"/>
            <p:cNvSpPr>
              <a:spLocks noEditPoints="1"/>
            </p:cNvSpPr>
            <p:nvPr/>
          </p:nvSpPr>
          <p:spPr bwMode="auto">
            <a:xfrm>
              <a:off x="8445674" y="11085981"/>
              <a:ext cx="768327" cy="610251"/>
            </a:xfrm>
            <a:custGeom>
              <a:avLst/>
              <a:gdLst>
                <a:gd name="T0" fmla="*/ 1055 w 1536"/>
                <a:gd name="T1" fmla="*/ 0 h 1220"/>
                <a:gd name="T2" fmla="*/ 481 w 1536"/>
                <a:gd name="T3" fmla="*/ 0 h 1220"/>
                <a:gd name="T4" fmla="*/ 181 w 1536"/>
                <a:gd name="T5" fmla="*/ 90 h 1220"/>
                <a:gd name="T6" fmla="*/ 0 w 1536"/>
                <a:gd name="T7" fmla="*/ 1084 h 1220"/>
                <a:gd name="T8" fmla="*/ 622 w 1536"/>
                <a:gd name="T9" fmla="*/ 1193 h 1220"/>
                <a:gd name="T10" fmla="*/ 903 w 1536"/>
                <a:gd name="T11" fmla="*/ 1220 h 1220"/>
                <a:gd name="T12" fmla="*/ 1115 w 1536"/>
                <a:gd name="T13" fmla="*/ 1084 h 1220"/>
                <a:gd name="T14" fmla="*/ 1536 w 1536"/>
                <a:gd name="T15" fmla="*/ 90 h 1220"/>
                <a:gd name="T16" fmla="*/ 1356 w 1536"/>
                <a:gd name="T17" fmla="*/ 0 h 1220"/>
                <a:gd name="T18" fmla="*/ 1055 w 1536"/>
                <a:gd name="T19" fmla="*/ 90 h 1220"/>
                <a:gd name="T20" fmla="*/ 1265 w 1536"/>
                <a:gd name="T21" fmla="*/ 813 h 1220"/>
                <a:gd name="T22" fmla="*/ 814 w 1536"/>
                <a:gd name="T23" fmla="*/ 880 h 1220"/>
                <a:gd name="T24" fmla="*/ 271 w 1536"/>
                <a:gd name="T25" fmla="*/ 90 h 1220"/>
                <a:gd name="T26" fmla="*/ 723 w 1536"/>
                <a:gd name="T27" fmla="*/ 160 h 1220"/>
                <a:gd name="T28" fmla="*/ 461 w 1536"/>
                <a:gd name="T29" fmla="*/ 813 h 1220"/>
                <a:gd name="T30" fmla="*/ 271 w 1536"/>
                <a:gd name="T31" fmla="*/ 90 h 1220"/>
                <a:gd name="T32" fmla="*/ 1446 w 1536"/>
                <a:gd name="T33" fmla="*/ 994 h 1220"/>
                <a:gd name="T34" fmla="*/ 848 w 1536"/>
                <a:gd name="T35" fmla="*/ 1130 h 1220"/>
                <a:gd name="T36" fmla="*/ 422 w 1536"/>
                <a:gd name="T37" fmla="*/ 994 h 1220"/>
                <a:gd name="T38" fmla="*/ 91 w 1536"/>
                <a:gd name="T39" fmla="*/ 181 h 1220"/>
                <a:gd name="T40" fmla="*/ 181 w 1536"/>
                <a:gd name="T41" fmla="*/ 904 h 1220"/>
                <a:gd name="T42" fmla="*/ 741 w 1536"/>
                <a:gd name="T43" fmla="*/ 1000 h 1220"/>
                <a:gd name="T44" fmla="*/ 796 w 1536"/>
                <a:gd name="T45" fmla="*/ 1000 h 1220"/>
                <a:gd name="T46" fmla="*/ 1356 w 1536"/>
                <a:gd name="T47" fmla="*/ 904 h 1220"/>
                <a:gd name="T48" fmla="*/ 1446 w 1536"/>
                <a:gd name="T49" fmla="*/ 181 h 1220"/>
                <a:gd name="T50" fmla="*/ 994 w 1536"/>
                <a:gd name="T51" fmla="*/ 497 h 1220"/>
                <a:gd name="T52" fmla="*/ 904 w 1536"/>
                <a:gd name="T53" fmla="*/ 407 h 1220"/>
                <a:gd name="T54" fmla="*/ 994 w 1536"/>
                <a:gd name="T55" fmla="*/ 316 h 1220"/>
                <a:gd name="T56" fmla="*/ 1085 w 1536"/>
                <a:gd name="T57" fmla="*/ 407 h 1220"/>
                <a:gd name="T58" fmla="*/ 1175 w 1536"/>
                <a:gd name="T59" fmla="*/ 497 h 1220"/>
                <a:gd name="T60" fmla="*/ 1085 w 1536"/>
                <a:gd name="T61" fmla="*/ 587 h 1220"/>
                <a:gd name="T62" fmla="*/ 633 w 1536"/>
                <a:gd name="T63" fmla="*/ 407 h 1220"/>
                <a:gd name="T64" fmla="*/ 362 w 1536"/>
                <a:gd name="T65" fmla="*/ 316 h 1220"/>
                <a:gd name="T66" fmla="*/ 633 w 1536"/>
                <a:gd name="T67" fmla="*/ 407 h 1220"/>
                <a:gd name="T68" fmla="*/ 362 w 1536"/>
                <a:gd name="T69" fmla="*/ 587 h 1220"/>
                <a:gd name="T70" fmla="*/ 543 w 1536"/>
                <a:gd name="T71" fmla="*/ 497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36" h="1220">
                  <a:moveTo>
                    <a:pt x="1356" y="0"/>
                  </a:moveTo>
                  <a:cubicBezTo>
                    <a:pt x="1055" y="0"/>
                    <a:pt x="1055" y="0"/>
                    <a:pt x="1055" y="0"/>
                  </a:cubicBezTo>
                  <a:cubicBezTo>
                    <a:pt x="954" y="0"/>
                    <a:pt x="855" y="28"/>
                    <a:pt x="768" y="82"/>
                  </a:cubicBezTo>
                  <a:cubicBezTo>
                    <a:pt x="682" y="28"/>
                    <a:pt x="583" y="0"/>
                    <a:pt x="481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81" y="90"/>
                    <a:pt x="181" y="90"/>
                    <a:pt x="181" y="9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1084"/>
                    <a:pt x="0" y="1084"/>
                    <a:pt x="0" y="1084"/>
                  </a:cubicBezTo>
                  <a:cubicBezTo>
                    <a:pt x="422" y="1084"/>
                    <a:pt x="422" y="1084"/>
                    <a:pt x="422" y="1084"/>
                  </a:cubicBezTo>
                  <a:cubicBezTo>
                    <a:pt x="568" y="1084"/>
                    <a:pt x="619" y="1186"/>
                    <a:pt x="622" y="1193"/>
                  </a:cubicBezTo>
                  <a:cubicBezTo>
                    <a:pt x="633" y="1220"/>
                    <a:pt x="633" y="1220"/>
                    <a:pt x="633" y="1220"/>
                  </a:cubicBezTo>
                  <a:cubicBezTo>
                    <a:pt x="903" y="1220"/>
                    <a:pt x="903" y="1220"/>
                    <a:pt x="903" y="1220"/>
                  </a:cubicBezTo>
                  <a:cubicBezTo>
                    <a:pt x="915" y="1193"/>
                    <a:pt x="915" y="1193"/>
                    <a:pt x="915" y="1193"/>
                  </a:cubicBezTo>
                  <a:cubicBezTo>
                    <a:pt x="916" y="1192"/>
                    <a:pt x="965" y="1084"/>
                    <a:pt x="1115" y="1084"/>
                  </a:cubicBezTo>
                  <a:cubicBezTo>
                    <a:pt x="1536" y="1084"/>
                    <a:pt x="1536" y="1084"/>
                    <a:pt x="1536" y="1084"/>
                  </a:cubicBezTo>
                  <a:cubicBezTo>
                    <a:pt x="1536" y="90"/>
                    <a:pt x="1536" y="90"/>
                    <a:pt x="1536" y="90"/>
                  </a:cubicBezTo>
                  <a:cubicBezTo>
                    <a:pt x="1356" y="90"/>
                    <a:pt x="1356" y="90"/>
                    <a:pt x="1356" y="90"/>
                  </a:cubicBezTo>
                  <a:lnTo>
                    <a:pt x="1356" y="0"/>
                  </a:lnTo>
                  <a:close/>
                  <a:moveTo>
                    <a:pt x="814" y="160"/>
                  </a:moveTo>
                  <a:cubicBezTo>
                    <a:pt x="886" y="115"/>
                    <a:pt x="970" y="90"/>
                    <a:pt x="1055" y="90"/>
                  </a:cubicBezTo>
                  <a:cubicBezTo>
                    <a:pt x="1265" y="90"/>
                    <a:pt x="1265" y="90"/>
                    <a:pt x="1265" y="90"/>
                  </a:cubicBezTo>
                  <a:cubicBezTo>
                    <a:pt x="1265" y="813"/>
                    <a:pt x="1265" y="813"/>
                    <a:pt x="1265" y="813"/>
                  </a:cubicBezTo>
                  <a:cubicBezTo>
                    <a:pt x="1076" y="813"/>
                    <a:pt x="1076" y="813"/>
                    <a:pt x="1076" y="813"/>
                  </a:cubicBezTo>
                  <a:cubicBezTo>
                    <a:pt x="984" y="813"/>
                    <a:pt x="894" y="837"/>
                    <a:pt x="814" y="880"/>
                  </a:cubicBezTo>
                  <a:lnTo>
                    <a:pt x="814" y="160"/>
                  </a:lnTo>
                  <a:close/>
                  <a:moveTo>
                    <a:pt x="271" y="90"/>
                  </a:moveTo>
                  <a:cubicBezTo>
                    <a:pt x="481" y="90"/>
                    <a:pt x="481" y="90"/>
                    <a:pt x="481" y="90"/>
                  </a:cubicBezTo>
                  <a:cubicBezTo>
                    <a:pt x="567" y="90"/>
                    <a:pt x="651" y="115"/>
                    <a:pt x="723" y="160"/>
                  </a:cubicBezTo>
                  <a:cubicBezTo>
                    <a:pt x="723" y="880"/>
                    <a:pt x="723" y="880"/>
                    <a:pt x="723" y="880"/>
                  </a:cubicBezTo>
                  <a:cubicBezTo>
                    <a:pt x="643" y="837"/>
                    <a:pt x="553" y="813"/>
                    <a:pt x="461" y="813"/>
                  </a:cubicBezTo>
                  <a:cubicBezTo>
                    <a:pt x="271" y="813"/>
                    <a:pt x="271" y="813"/>
                    <a:pt x="271" y="813"/>
                  </a:cubicBezTo>
                  <a:lnTo>
                    <a:pt x="271" y="90"/>
                  </a:lnTo>
                  <a:close/>
                  <a:moveTo>
                    <a:pt x="1446" y="181"/>
                  </a:moveTo>
                  <a:cubicBezTo>
                    <a:pt x="1446" y="994"/>
                    <a:pt x="1446" y="994"/>
                    <a:pt x="1446" y="994"/>
                  </a:cubicBezTo>
                  <a:cubicBezTo>
                    <a:pt x="1115" y="994"/>
                    <a:pt x="1115" y="994"/>
                    <a:pt x="1115" y="994"/>
                  </a:cubicBezTo>
                  <a:cubicBezTo>
                    <a:pt x="958" y="994"/>
                    <a:pt x="878" y="1083"/>
                    <a:pt x="848" y="1130"/>
                  </a:cubicBezTo>
                  <a:cubicBezTo>
                    <a:pt x="689" y="1130"/>
                    <a:pt x="689" y="1130"/>
                    <a:pt x="689" y="1130"/>
                  </a:cubicBezTo>
                  <a:cubicBezTo>
                    <a:pt x="659" y="1083"/>
                    <a:pt x="579" y="994"/>
                    <a:pt x="422" y="994"/>
                  </a:cubicBezTo>
                  <a:cubicBezTo>
                    <a:pt x="91" y="994"/>
                    <a:pt x="91" y="994"/>
                    <a:pt x="91" y="994"/>
                  </a:cubicBezTo>
                  <a:cubicBezTo>
                    <a:pt x="91" y="181"/>
                    <a:pt x="91" y="181"/>
                    <a:pt x="91" y="181"/>
                  </a:cubicBezTo>
                  <a:cubicBezTo>
                    <a:pt x="181" y="181"/>
                    <a:pt x="181" y="181"/>
                    <a:pt x="181" y="181"/>
                  </a:cubicBezTo>
                  <a:cubicBezTo>
                    <a:pt x="181" y="904"/>
                    <a:pt x="181" y="904"/>
                    <a:pt x="181" y="904"/>
                  </a:cubicBezTo>
                  <a:cubicBezTo>
                    <a:pt x="461" y="904"/>
                    <a:pt x="461" y="904"/>
                    <a:pt x="461" y="904"/>
                  </a:cubicBezTo>
                  <a:cubicBezTo>
                    <a:pt x="562" y="904"/>
                    <a:pt x="661" y="938"/>
                    <a:pt x="741" y="1000"/>
                  </a:cubicBezTo>
                  <a:cubicBezTo>
                    <a:pt x="768" y="1021"/>
                    <a:pt x="768" y="1021"/>
                    <a:pt x="768" y="1021"/>
                  </a:cubicBezTo>
                  <a:cubicBezTo>
                    <a:pt x="796" y="1000"/>
                    <a:pt x="796" y="1000"/>
                    <a:pt x="796" y="1000"/>
                  </a:cubicBezTo>
                  <a:cubicBezTo>
                    <a:pt x="876" y="938"/>
                    <a:pt x="975" y="904"/>
                    <a:pt x="1076" y="904"/>
                  </a:cubicBezTo>
                  <a:cubicBezTo>
                    <a:pt x="1356" y="904"/>
                    <a:pt x="1356" y="904"/>
                    <a:pt x="1356" y="904"/>
                  </a:cubicBezTo>
                  <a:cubicBezTo>
                    <a:pt x="1356" y="181"/>
                    <a:pt x="1356" y="181"/>
                    <a:pt x="1356" y="181"/>
                  </a:cubicBezTo>
                  <a:lnTo>
                    <a:pt x="1446" y="181"/>
                  </a:lnTo>
                  <a:close/>
                  <a:moveTo>
                    <a:pt x="994" y="587"/>
                  </a:moveTo>
                  <a:cubicBezTo>
                    <a:pt x="994" y="497"/>
                    <a:pt x="994" y="497"/>
                    <a:pt x="994" y="497"/>
                  </a:cubicBezTo>
                  <a:cubicBezTo>
                    <a:pt x="904" y="497"/>
                    <a:pt x="904" y="497"/>
                    <a:pt x="904" y="497"/>
                  </a:cubicBezTo>
                  <a:cubicBezTo>
                    <a:pt x="904" y="407"/>
                    <a:pt x="904" y="407"/>
                    <a:pt x="904" y="407"/>
                  </a:cubicBezTo>
                  <a:cubicBezTo>
                    <a:pt x="994" y="407"/>
                    <a:pt x="994" y="407"/>
                    <a:pt x="994" y="407"/>
                  </a:cubicBezTo>
                  <a:cubicBezTo>
                    <a:pt x="994" y="316"/>
                    <a:pt x="994" y="316"/>
                    <a:pt x="994" y="316"/>
                  </a:cubicBezTo>
                  <a:cubicBezTo>
                    <a:pt x="1085" y="316"/>
                    <a:pt x="1085" y="316"/>
                    <a:pt x="1085" y="316"/>
                  </a:cubicBezTo>
                  <a:cubicBezTo>
                    <a:pt x="1085" y="407"/>
                    <a:pt x="1085" y="407"/>
                    <a:pt x="1085" y="407"/>
                  </a:cubicBezTo>
                  <a:cubicBezTo>
                    <a:pt x="1175" y="407"/>
                    <a:pt x="1175" y="407"/>
                    <a:pt x="1175" y="407"/>
                  </a:cubicBezTo>
                  <a:cubicBezTo>
                    <a:pt x="1175" y="497"/>
                    <a:pt x="1175" y="497"/>
                    <a:pt x="1175" y="497"/>
                  </a:cubicBezTo>
                  <a:cubicBezTo>
                    <a:pt x="1085" y="497"/>
                    <a:pt x="1085" y="497"/>
                    <a:pt x="1085" y="497"/>
                  </a:cubicBezTo>
                  <a:cubicBezTo>
                    <a:pt x="1085" y="587"/>
                    <a:pt x="1085" y="587"/>
                    <a:pt x="1085" y="587"/>
                  </a:cubicBezTo>
                  <a:lnTo>
                    <a:pt x="994" y="587"/>
                  </a:lnTo>
                  <a:close/>
                  <a:moveTo>
                    <a:pt x="633" y="407"/>
                  </a:moveTo>
                  <a:cubicBezTo>
                    <a:pt x="362" y="407"/>
                    <a:pt x="362" y="407"/>
                    <a:pt x="362" y="407"/>
                  </a:cubicBezTo>
                  <a:cubicBezTo>
                    <a:pt x="362" y="316"/>
                    <a:pt x="362" y="316"/>
                    <a:pt x="362" y="316"/>
                  </a:cubicBezTo>
                  <a:cubicBezTo>
                    <a:pt x="633" y="316"/>
                    <a:pt x="633" y="316"/>
                    <a:pt x="633" y="316"/>
                  </a:cubicBezTo>
                  <a:lnTo>
                    <a:pt x="633" y="407"/>
                  </a:lnTo>
                  <a:close/>
                  <a:moveTo>
                    <a:pt x="543" y="587"/>
                  </a:moveTo>
                  <a:cubicBezTo>
                    <a:pt x="362" y="587"/>
                    <a:pt x="362" y="587"/>
                    <a:pt x="362" y="587"/>
                  </a:cubicBezTo>
                  <a:cubicBezTo>
                    <a:pt x="362" y="497"/>
                    <a:pt x="362" y="497"/>
                    <a:pt x="362" y="497"/>
                  </a:cubicBezTo>
                  <a:cubicBezTo>
                    <a:pt x="543" y="497"/>
                    <a:pt x="543" y="497"/>
                    <a:pt x="543" y="497"/>
                  </a:cubicBezTo>
                  <a:lnTo>
                    <a:pt x="543" y="58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49"/>
            <p:cNvSpPr>
              <a:spLocks noEditPoints="1"/>
            </p:cNvSpPr>
            <p:nvPr/>
          </p:nvSpPr>
          <p:spPr bwMode="auto">
            <a:xfrm>
              <a:off x="10700599" y="11119680"/>
              <a:ext cx="768327" cy="542853"/>
            </a:xfrm>
            <a:custGeom>
              <a:avLst/>
              <a:gdLst>
                <a:gd name="T0" fmla="*/ 949 w 1536"/>
                <a:gd name="T1" fmla="*/ 0 h 1085"/>
                <a:gd name="T2" fmla="*/ 451 w 1536"/>
                <a:gd name="T3" fmla="*/ 90 h 1085"/>
                <a:gd name="T4" fmla="*/ 949 w 1536"/>
                <a:gd name="T5" fmla="*/ 181 h 1085"/>
                <a:gd name="T6" fmla="*/ 736 w 1536"/>
                <a:gd name="T7" fmla="*/ 271 h 1085"/>
                <a:gd name="T8" fmla="*/ 357 w 1536"/>
                <a:gd name="T9" fmla="*/ 407 h 1085"/>
                <a:gd name="T10" fmla="*/ 0 w 1536"/>
                <a:gd name="T11" fmla="*/ 271 h 1085"/>
                <a:gd name="T12" fmla="*/ 730 w 1536"/>
                <a:gd name="T13" fmla="*/ 904 h 1085"/>
                <a:gd name="T14" fmla="*/ 783 w 1536"/>
                <a:gd name="T15" fmla="*/ 995 h 1085"/>
                <a:gd name="T16" fmla="*/ 481 w 1536"/>
                <a:gd name="T17" fmla="*/ 1085 h 1085"/>
                <a:gd name="T18" fmla="*/ 1510 w 1536"/>
                <a:gd name="T19" fmla="*/ 960 h 1085"/>
                <a:gd name="T20" fmla="*/ 1225 w 1536"/>
                <a:gd name="T21" fmla="*/ 995 h 1085"/>
                <a:gd name="T22" fmla="*/ 1129 w 1536"/>
                <a:gd name="T23" fmla="*/ 904 h 1085"/>
                <a:gd name="T24" fmla="*/ 1402 w 1536"/>
                <a:gd name="T25" fmla="*/ 815 h 1085"/>
                <a:gd name="T26" fmla="*/ 1449 w 1536"/>
                <a:gd name="T27" fmla="*/ 432 h 1085"/>
                <a:gd name="T28" fmla="*/ 1039 w 1536"/>
                <a:gd name="T29" fmla="*/ 271 h 1085"/>
                <a:gd name="T30" fmla="*/ 1536 w 1536"/>
                <a:gd name="T31" fmla="*/ 181 h 1085"/>
                <a:gd name="T32" fmla="*/ 1039 w 1536"/>
                <a:gd name="T33" fmla="*/ 90 h 1085"/>
                <a:gd name="T34" fmla="*/ 1039 w 1536"/>
                <a:gd name="T35" fmla="*/ 995 h 1085"/>
                <a:gd name="T36" fmla="*/ 873 w 1536"/>
                <a:gd name="T37" fmla="*/ 904 h 1085"/>
                <a:gd name="T38" fmla="*/ 1039 w 1536"/>
                <a:gd name="T39" fmla="*/ 995 h 1085"/>
                <a:gd name="T40" fmla="*/ 1247 w 1536"/>
                <a:gd name="T41" fmla="*/ 362 h 1085"/>
                <a:gd name="T42" fmla="*/ 1383 w 1536"/>
                <a:gd name="T43" fmla="*/ 493 h 1085"/>
                <a:gd name="T44" fmla="*/ 1159 w 1536"/>
                <a:gd name="T45" fmla="*/ 543 h 1085"/>
                <a:gd name="T46" fmla="*/ 1069 w 1536"/>
                <a:gd name="T47" fmla="*/ 362 h 1085"/>
                <a:gd name="T48" fmla="*/ 1443 w 1536"/>
                <a:gd name="T49" fmla="*/ 633 h 1085"/>
                <a:gd name="T50" fmla="*/ 1195 w 1536"/>
                <a:gd name="T51" fmla="*/ 814 h 1085"/>
                <a:gd name="T52" fmla="*/ 187 w 1536"/>
                <a:gd name="T53" fmla="*/ 613 h 1085"/>
                <a:gd name="T54" fmla="*/ 229 w 1536"/>
                <a:gd name="T55" fmla="*/ 362 h 1085"/>
                <a:gd name="T56" fmla="*/ 603 w 1536"/>
                <a:gd name="T57" fmla="*/ 497 h 1085"/>
                <a:gd name="T58" fmla="*/ 1069 w 1536"/>
                <a:gd name="T59" fmla="*/ 362 h 1085"/>
                <a:gd name="T60" fmla="*/ 783 w 1536"/>
                <a:gd name="T61" fmla="*/ 543 h 1085"/>
                <a:gd name="T62" fmla="*/ 873 w 1536"/>
                <a:gd name="T63" fmla="*/ 452 h 1085"/>
                <a:gd name="T64" fmla="*/ 964 w 1536"/>
                <a:gd name="T65" fmla="*/ 543 h 1085"/>
                <a:gd name="T66" fmla="*/ 873 w 1536"/>
                <a:gd name="T67" fmla="*/ 633 h 1085"/>
                <a:gd name="T68" fmla="*/ 783 w 1536"/>
                <a:gd name="T69" fmla="*/ 723 h 1085"/>
                <a:gd name="T70" fmla="*/ 692 w 1536"/>
                <a:gd name="T71" fmla="*/ 633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36" h="1085">
                  <a:moveTo>
                    <a:pt x="1039" y="0"/>
                  </a:moveTo>
                  <a:cubicBezTo>
                    <a:pt x="949" y="0"/>
                    <a:pt x="949" y="0"/>
                    <a:pt x="949" y="0"/>
                  </a:cubicBezTo>
                  <a:cubicBezTo>
                    <a:pt x="949" y="90"/>
                    <a:pt x="949" y="90"/>
                    <a:pt x="949" y="90"/>
                  </a:cubicBezTo>
                  <a:cubicBezTo>
                    <a:pt x="451" y="90"/>
                    <a:pt x="451" y="90"/>
                    <a:pt x="451" y="90"/>
                  </a:cubicBezTo>
                  <a:cubicBezTo>
                    <a:pt x="451" y="181"/>
                    <a:pt x="451" y="181"/>
                    <a:pt x="451" y="181"/>
                  </a:cubicBezTo>
                  <a:cubicBezTo>
                    <a:pt x="949" y="181"/>
                    <a:pt x="949" y="181"/>
                    <a:pt x="949" y="181"/>
                  </a:cubicBezTo>
                  <a:cubicBezTo>
                    <a:pt x="949" y="271"/>
                    <a:pt x="949" y="271"/>
                    <a:pt x="949" y="271"/>
                  </a:cubicBezTo>
                  <a:cubicBezTo>
                    <a:pt x="736" y="271"/>
                    <a:pt x="736" y="271"/>
                    <a:pt x="736" y="271"/>
                  </a:cubicBezTo>
                  <a:cubicBezTo>
                    <a:pt x="571" y="407"/>
                    <a:pt x="571" y="407"/>
                    <a:pt x="571" y="407"/>
                  </a:cubicBezTo>
                  <a:cubicBezTo>
                    <a:pt x="357" y="407"/>
                    <a:pt x="357" y="407"/>
                    <a:pt x="357" y="407"/>
                  </a:cubicBezTo>
                  <a:cubicBezTo>
                    <a:pt x="282" y="271"/>
                    <a:pt x="282" y="271"/>
                    <a:pt x="282" y="271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112" y="683"/>
                    <a:pt x="112" y="683"/>
                    <a:pt x="112" y="683"/>
                  </a:cubicBezTo>
                  <a:cubicBezTo>
                    <a:pt x="730" y="904"/>
                    <a:pt x="730" y="904"/>
                    <a:pt x="730" y="904"/>
                  </a:cubicBezTo>
                  <a:cubicBezTo>
                    <a:pt x="783" y="904"/>
                    <a:pt x="783" y="904"/>
                    <a:pt x="783" y="904"/>
                  </a:cubicBezTo>
                  <a:cubicBezTo>
                    <a:pt x="783" y="995"/>
                    <a:pt x="783" y="995"/>
                    <a:pt x="783" y="995"/>
                  </a:cubicBezTo>
                  <a:cubicBezTo>
                    <a:pt x="481" y="995"/>
                    <a:pt x="481" y="995"/>
                    <a:pt x="481" y="995"/>
                  </a:cubicBezTo>
                  <a:cubicBezTo>
                    <a:pt x="481" y="1085"/>
                    <a:pt x="481" y="1085"/>
                    <a:pt x="481" y="1085"/>
                  </a:cubicBezTo>
                  <a:cubicBezTo>
                    <a:pt x="1245" y="1085"/>
                    <a:pt x="1245" y="1085"/>
                    <a:pt x="1245" y="1085"/>
                  </a:cubicBezTo>
                  <a:cubicBezTo>
                    <a:pt x="1510" y="960"/>
                    <a:pt x="1510" y="960"/>
                    <a:pt x="1510" y="960"/>
                  </a:cubicBezTo>
                  <a:cubicBezTo>
                    <a:pt x="1472" y="878"/>
                    <a:pt x="1472" y="878"/>
                    <a:pt x="1472" y="878"/>
                  </a:cubicBezTo>
                  <a:cubicBezTo>
                    <a:pt x="1225" y="995"/>
                    <a:pt x="1225" y="995"/>
                    <a:pt x="1225" y="995"/>
                  </a:cubicBezTo>
                  <a:cubicBezTo>
                    <a:pt x="1129" y="995"/>
                    <a:pt x="1129" y="995"/>
                    <a:pt x="1129" y="995"/>
                  </a:cubicBezTo>
                  <a:cubicBezTo>
                    <a:pt x="1129" y="904"/>
                    <a:pt x="1129" y="904"/>
                    <a:pt x="1129" y="904"/>
                  </a:cubicBezTo>
                  <a:cubicBezTo>
                    <a:pt x="1215" y="904"/>
                    <a:pt x="1215" y="904"/>
                    <a:pt x="1215" y="904"/>
                  </a:cubicBezTo>
                  <a:cubicBezTo>
                    <a:pt x="1402" y="815"/>
                    <a:pt x="1402" y="815"/>
                    <a:pt x="1402" y="815"/>
                  </a:cubicBezTo>
                  <a:cubicBezTo>
                    <a:pt x="1484" y="777"/>
                    <a:pt x="1536" y="694"/>
                    <a:pt x="1536" y="604"/>
                  </a:cubicBezTo>
                  <a:cubicBezTo>
                    <a:pt x="1536" y="528"/>
                    <a:pt x="1494" y="481"/>
                    <a:pt x="1449" y="432"/>
                  </a:cubicBezTo>
                  <a:cubicBezTo>
                    <a:pt x="1442" y="425"/>
                    <a:pt x="1283" y="271"/>
                    <a:pt x="1283" y="271"/>
                  </a:cubicBezTo>
                  <a:cubicBezTo>
                    <a:pt x="1039" y="271"/>
                    <a:pt x="1039" y="271"/>
                    <a:pt x="1039" y="271"/>
                  </a:cubicBezTo>
                  <a:cubicBezTo>
                    <a:pt x="1039" y="181"/>
                    <a:pt x="1039" y="181"/>
                    <a:pt x="1039" y="181"/>
                  </a:cubicBezTo>
                  <a:cubicBezTo>
                    <a:pt x="1536" y="181"/>
                    <a:pt x="1536" y="181"/>
                    <a:pt x="1536" y="181"/>
                  </a:cubicBezTo>
                  <a:cubicBezTo>
                    <a:pt x="1536" y="90"/>
                    <a:pt x="1536" y="90"/>
                    <a:pt x="1536" y="90"/>
                  </a:cubicBezTo>
                  <a:cubicBezTo>
                    <a:pt x="1039" y="90"/>
                    <a:pt x="1039" y="90"/>
                    <a:pt x="1039" y="90"/>
                  </a:cubicBezTo>
                  <a:lnTo>
                    <a:pt x="1039" y="0"/>
                  </a:lnTo>
                  <a:close/>
                  <a:moveTo>
                    <a:pt x="1039" y="995"/>
                  </a:moveTo>
                  <a:cubicBezTo>
                    <a:pt x="873" y="995"/>
                    <a:pt x="873" y="995"/>
                    <a:pt x="873" y="995"/>
                  </a:cubicBezTo>
                  <a:cubicBezTo>
                    <a:pt x="873" y="904"/>
                    <a:pt x="873" y="904"/>
                    <a:pt x="873" y="904"/>
                  </a:cubicBezTo>
                  <a:cubicBezTo>
                    <a:pt x="1039" y="904"/>
                    <a:pt x="1039" y="904"/>
                    <a:pt x="1039" y="904"/>
                  </a:cubicBezTo>
                  <a:lnTo>
                    <a:pt x="1039" y="995"/>
                  </a:lnTo>
                  <a:close/>
                  <a:moveTo>
                    <a:pt x="1159" y="362"/>
                  </a:moveTo>
                  <a:cubicBezTo>
                    <a:pt x="1247" y="362"/>
                    <a:pt x="1247" y="362"/>
                    <a:pt x="1247" y="362"/>
                  </a:cubicBezTo>
                  <a:cubicBezTo>
                    <a:pt x="1361" y="470"/>
                    <a:pt x="1361" y="470"/>
                    <a:pt x="1361" y="470"/>
                  </a:cubicBezTo>
                  <a:cubicBezTo>
                    <a:pt x="1369" y="478"/>
                    <a:pt x="1376" y="486"/>
                    <a:pt x="1383" y="493"/>
                  </a:cubicBezTo>
                  <a:cubicBezTo>
                    <a:pt x="1400" y="513"/>
                    <a:pt x="1414" y="528"/>
                    <a:pt x="1424" y="543"/>
                  </a:cubicBezTo>
                  <a:cubicBezTo>
                    <a:pt x="1159" y="543"/>
                    <a:pt x="1159" y="543"/>
                    <a:pt x="1159" y="543"/>
                  </a:cubicBezTo>
                  <a:lnTo>
                    <a:pt x="1159" y="362"/>
                  </a:lnTo>
                  <a:close/>
                  <a:moveTo>
                    <a:pt x="1069" y="362"/>
                  </a:moveTo>
                  <a:cubicBezTo>
                    <a:pt x="1069" y="633"/>
                    <a:pt x="1069" y="633"/>
                    <a:pt x="1069" y="633"/>
                  </a:cubicBezTo>
                  <a:cubicBezTo>
                    <a:pt x="1443" y="633"/>
                    <a:pt x="1443" y="633"/>
                    <a:pt x="1443" y="633"/>
                  </a:cubicBezTo>
                  <a:cubicBezTo>
                    <a:pt x="1434" y="677"/>
                    <a:pt x="1405" y="714"/>
                    <a:pt x="1364" y="734"/>
                  </a:cubicBezTo>
                  <a:cubicBezTo>
                    <a:pt x="1195" y="814"/>
                    <a:pt x="1195" y="814"/>
                    <a:pt x="1195" y="814"/>
                  </a:cubicBezTo>
                  <a:cubicBezTo>
                    <a:pt x="745" y="813"/>
                    <a:pt x="745" y="813"/>
                    <a:pt x="745" y="813"/>
                  </a:cubicBezTo>
                  <a:cubicBezTo>
                    <a:pt x="187" y="613"/>
                    <a:pt x="187" y="613"/>
                    <a:pt x="187" y="613"/>
                  </a:cubicBezTo>
                  <a:cubicBezTo>
                    <a:pt x="119" y="362"/>
                    <a:pt x="119" y="362"/>
                    <a:pt x="119" y="362"/>
                  </a:cubicBezTo>
                  <a:cubicBezTo>
                    <a:pt x="229" y="362"/>
                    <a:pt x="229" y="362"/>
                    <a:pt x="229" y="362"/>
                  </a:cubicBezTo>
                  <a:cubicBezTo>
                    <a:pt x="304" y="497"/>
                    <a:pt x="304" y="497"/>
                    <a:pt x="304" y="497"/>
                  </a:cubicBezTo>
                  <a:cubicBezTo>
                    <a:pt x="603" y="497"/>
                    <a:pt x="603" y="497"/>
                    <a:pt x="603" y="497"/>
                  </a:cubicBezTo>
                  <a:cubicBezTo>
                    <a:pt x="769" y="362"/>
                    <a:pt x="769" y="362"/>
                    <a:pt x="769" y="362"/>
                  </a:cubicBezTo>
                  <a:lnTo>
                    <a:pt x="1069" y="362"/>
                  </a:lnTo>
                  <a:close/>
                  <a:moveTo>
                    <a:pt x="692" y="543"/>
                  </a:moveTo>
                  <a:cubicBezTo>
                    <a:pt x="783" y="543"/>
                    <a:pt x="783" y="543"/>
                    <a:pt x="783" y="543"/>
                  </a:cubicBezTo>
                  <a:cubicBezTo>
                    <a:pt x="783" y="452"/>
                    <a:pt x="783" y="452"/>
                    <a:pt x="783" y="452"/>
                  </a:cubicBezTo>
                  <a:cubicBezTo>
                    <a:pt x="873" y="452"/>
                    <a:pt x="873" y="452"/>
                    <a:pt x="873" y="452"/>
                  </a:cubicBezTo>
                  <a:cubicBezTo>
                    <a:pt x="873" y="543"/>
                    <a:pt x="873" y="543"/>
                    <a:pt x="873" y="543"/>
                  </a:cubicBezTo>
                  <a:cubicBezTo>
                    <a:pt x="964" y="543"/>
                    <a:pt x="964" y="543"/>
                    <a:pt x="964" y="543"/>
                  </a:cubicBezTo>
                  <a:cubicBezTo>
                    <a:pt x="964" y="633"/>
                    <a:pt x="964" y="633"/>
                    <a:pt x="964" y="633"/>
                  </a:cubicBezTo>
                  <a:cubicBezTo>
                    <a:pt x="873" y="633"/>
                    <a:pt x="873" y="633"/>
                    <a:pt x="873" y="633"/>
                  </a:cubicBezTo>
                  <a:cubicBezTo>
                    <a:pt x="873" y="723"/>
                    <a:pt x="873" y="723"/>
                    <a:pt x="873" y="723"/>
                  </a:cubicBezTo>
                  <a:cubicBezTo>
                    <a:pt x="783" y="723"/>
                    <a:pt x="783" y="723"/>
                    <a:pt x="783" y="723"/>
                  </a:cubicBezTo>
                  <a:cubicBezTo>
                    <a:pt x="783" y="633"/>
                    <a:pt x="783" y="633"/>
                    <a:pt x="783" y="633"/>
                  </a:cubicBezTo>
                  <a:cubicBezTo>
                    <a:pt x="692" y="633"/>
                    <a:pt x="692" y="633"/>
                    <a:pt x="692" y="633"/>
                  </a:cubicBezTo>
                  <a:lnTo>
                    <a:pt x="692" y="54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0"/>
            <p:cNvSpPr>
              <a:spLocks noEditPoints="1"/>
            </p:cNvSpPr>
            <p:nvPr/>
          </p:nvSpPr>
          <p:spPr bwMode="auto">
            <a:xfrm>
              <a:off x="13001782" y="11006789"/>
              <a:ext cx="675810" cy="768634"/>
            </a:xfrm>
            <a:custGeom>
              <a:avLst/>
              <a:gdLst>
                <a:gd name="T0" fmla="*/ 618 w 1351"/>
                <a:gd name="T1" fmla="*/ 412 h 1536"/>
                <a:gd name="T2" fmla="*/ 442 w 1351"/>
                <a:gd name="T3" fmla="*/ 344 h 1536"/>
                <a:gd name="T4" fmla="*/ 180 w 1351"/>
                <a:gd name="T5" fmla="*/ 606 h 1536"/>
                <a:gd name="T6" fmla="*/ 180 w 1351"/>
                <a:gd name="T7" fmla="*/ 630 h 1536"/>
                <a:gd name="T8" fmla="*/ 257 w 1351"/>
                <a:gd name="T9" fmla="*/ 815 h 1536"/>
                <a:gd name="T10" fmla="*/ 676 w 1351"/>
                <a:gd name="T11" fmla="*/ 1250 h 1536"/>
                <a:gd name="T12" fmla="*/ 1095 w 1351"/>
                <a:gd name="T13" fmla="*/ 815 h 1536"/>
                <a:gd name="T14" fmla="*/ 1171 w 1351"/>
                <a:gd name="T15" fmla="*/ 630 h 1536"/>
                <a:gd name="T16" fmla="*/ 1171 w 1351"/>
                <a:gd name="T17" fmla="*/ 606 h 1536"/>
                <a:gd name="T18" fmla="*/ 909 w 1351"/>
                <a:gd name="T19" fmla="*/ 344 h 1536"/>
                <a:gd name="T20" fmla="*/ 901 w 1351"/>
                <a:gd name="T21" fmla="*/ 344 h 1536"/>
                <a:gd name="T22" fmla="*/ 715 w 1351"/>
                <a:gd name="T23" fmla="*/ 421 h 1536"/>
                <a:gd name="T24" fmla="*/ 674 w 1351"/>
                <a:gd name="T25" fmla="*/ 462 h 1536"/>
                <a:gd name="T26" fmla="*/ 618 w 1351"/>
                <a:gd name="T27" fmla="*/ 412 h 1536"/>
                <a:gd name="T28" fmla="*/ 779 w 1351"/>
                <a:gd name="T29" fmla="*/ 485 h 1536"/>
                <a:gd name="T30" fmla="*/ 901 w 1351"/>
                <a:gd name="T31" fmla="*/ 434 h 1536"/>
                <a:gd name="T32" fmla="*/ 909 w 1351"/>
                <a:gd name="T33" fmla="*/ 434 h 1536"/>
                <a:gd name="T34" fmla="*/ 1081 w 1351"/>
                <a:gd name="T35" fmla="*/ 606 h 1536"/>
                <a:gd name="T36" fmla="*/ 1081 w 1351"/>
                <a:gd name="T37" fmla="*/ 630 h 1536"/>
                <a:gd name="T38" fmla="*/ 1031 w 1351"/>
                <a:gd name="T39" fmla="*/ 751 h 1536"/>
                <a:gd name="T40" fmla="*/ 676 w 1351"/>
                <a:gd name="T41" fmla="*/ 1120 h 1536"/>
                <a:gd name="T42" fmla="*/ 321 w 1351"/>
                <a:gd name="T43" fmla="*/ 752 h 1536"/>
                <a:gd name="T44" fmla="*/ 321 w 1351"/>
                <a:gd name="T45" fmla="*/ 751 h 1536"/>
                <a:gd name="T46" fmla="*/ 270 w 1351"/>
                <a:gd name="T47" fmla="*/ 630 h 1536"/>
                <a:gd name="T48" fmla="*/ 270 w 1351"/>
                <a:gd name="T49" fmla="*/ 606 h 1536"/>
                <a:gd name="T50" fmla="*/ 442 w 1351"/>
                <a:gd name="T51" fmla="*/ 434 h 1536"/>
                <a:gd name="T52" fmla="*/ 557 w 1351"/>
                <a:gd name="T53" fmla="*/ 479 h 1536"/>
                <a:gd name="T54" fmla="*/ 677 w 1351"/>
                <a:gd name="T55" fmla="*/ 587 h 1536"/>
                <a:gd name="T56" fmla="*/ 779 w 1351"/>
                <a:gd name="T57" fmla="*/ 485 h 1536"/>
                <a:gd name="T58" fmla="*/ 861 w 1351"/>
                <a:gd name="T59" fmla="*/ 117 h 1536"/>
                <a:gd name="T60" fmla="*/ 705 w 1351"/>
                <a:gd name="T61" fmla="*/ 25 h 1536"/>
                <a:gd name="T62" fmla="*/ 676 w 1351"/>
                <a:gd name="T63" fmla="*/ 0 h 1536"/>
                <a:gd name="T64" fmla="*/ 646 w 1351"/>
                <a:gd name="T65" fmla="*/ 25 h 1536"/>
                <a:gd name="T66" fmla="*/ 490 w 1351"/>
                <a:gd name="T67" fmla="*/ 117 h 1536"/>
                <a:gd name="T68" fmla="*/ 45 w 1351"/>
                <a:gd name="T69" fmla="*/ 209 h 1536"/>
                <a:gd name="T70" fmla="*/ 0 w 1351"/>
                <a:gd name="T71" fmla="*/ 209 h 1536"/>
                <a:gd name="T72" fmla="*/ 0 w 1351"/>
                <a:gd name="T73" fmla="*/ 828 h 1536"/>
                <a:gd name="T74" fmla="*/ 676 w 1351"/>
                <a:gd name="T75" fmla="*/ 1536 h 1536"/>
                <a:gd name="T76" fmla="*/ 1351 w 1351"/>
                <a:gd name="T77" fmla="*/ 828 h 1536"/>
                <a:gd name="T78" fmla="*/ 1351 w 1351"/>
                <a:gd name="T79" fmla="*/ 209 h 1536"/>
                <a:gd name="T80" fmla="*/ 1306 w 1351"/>
                <a:gd name="T81" fmla="*/ 209 h 1536"/>
                <a:gd name="T82" fmla="*/ 861 w 1351"/>
                <a:gd name="T83" fmla="*/ 117 h 1536"/>
                <a:gd name="T84" fmla="*/ 1261 w 1351"/>
                <a:gd name="T85" fmla="*/ 792 h 1536"/>
                <a:gd name="T86" fmla="*/ 676 w 1351"/>
                <a:gd name="T87" fmla="*/ 1405 h 1536"/>
                <a:gd name="T88" fmla="*/ 90 w 1351"/>
                <a:gd name="T89" fmla="*/ 792 h 1536"/>
                <a:gd name="T90" fmla="*/ 90 w 1351"/>
                <a:gd name="T91" fmla="*/ 299 h 1536"/>
                <a:gd name="T92" fmla="*/ 676 w 1351"/>
                <a:gd name="T93" fmla="*/ 116 h 1536"/>
                <a:gd name="T94" fmla="*/ 1261 w 1351"/>
                <a:gd name="T95" fmla="*/ 299 h 1536"/>
                <a:gd name="T96" fmla="*/ 1261 w 1351"/>
                <a:gd name="T97" fmla="*/ 792 h 1536"/>
                <a:gd name="T98" fmla="*/ 541 w 1351"/>
                <a:gd name="T99" fmla="*/ 750 h 1536"/>
                <a:gd name="T100" fmla="*/ 631 w 1351"/>
                <a:gd name="T101" fmla="*/ 750 h 1536"/>
                <a:gd name="T102" fmla="*/ 631 w 1351"/>
                <a:gd name="T103" fmla="*/ 660 h 1536"/>
                <a:gd name="T104" fmla="*/ 721 w 1351"/>
                <a:gd name="T105" fmla="*/ 660 h 1536"/>
                <a:gd name="T106" fmla="*/ 721 w 1351"/>
                <a:gd name="T107" fmla="*/ 750 h 1536"/>
                <a:gd name="T108" fmla="*/ 811 w 1351"/>
                <a:gd name="T109" fmla="*/ 750 h 1536"/>
                <a:gd name="T110" fmla="*/ 811 w 1351"/>
                <a:gd name="T111" fmla="*/ 840 h 1536"/>
                <a:gd name="T112" fmla="*/ 721 w 1351"/>
                <a:gd name="T113" fmla="*/ 840 h 1536"/>
                <a:gd name="T114" fmla="*/ 721 w 1351"/>
                <a:gd name="T115" fmla="*/ 930 h 1536"/>
                <a:gd name="T116" fmla="*/ 631 w 1351"/>
                <a:gd name="T117" fmla="*/ 930 h 1536"/>
                <a:gd name="T118" fmla="*/ 631 w 1351"/>
                <a:gd name="T119" fmla="*/ 840 h 1536"/>
                <a:gd name="T120" fmla="*/ 541 w 1351"/>
                <a:gd name="T121" fmla="*/ 840 h 1536"/>
                <a:gd name="T122" fmla="*/ 541 w 1351"/>
                <a:gd name="T123" fmla="*/ 750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51" h="1536">
                  <a:moveTo>
                    <a:pt x="618" y="412"/>
                  </a:moveTo>
                  <a:cubicBezTo>
                    <a:pt x="569" y="368"/>
                    <a:pt x="507" y="344"/>
                    <a:pt x="442" y="344"/>
                  </a:cubicBezTo>
                  <a:cubicBezTo>
                    <a:pt x="298" y="344"/>
                    <a:pt x="180" y="462"/>
                    <a:pt x="180" y="606"/>
                  </a:cubicBezTo>
                  <a:cubicBezTo>
                    <a:pt x="180" y="630"/>
                    <a:pt x="180" y="630"/>
                    <a:pt x="180" y="630"/>
                  </a:cubicBezTo>
                  <a:cubicBezTo>
                    <a:pt x="180" y="700"/>
                    <a:pt x="207" y="765"/>
                    <a:pt x="257" y="815"/>
                  </a:cubicBezTo>
                  <a:cubicBezTo>
                    <a:pt x="676" y="1250"/>
                    <a:pt x="676" y="1250"/>
                    <a:pt x="676" y="1250"/>
                  </a:cubicBezTo>
                  <a:cubicBezTo>
                    <a:pt x="1095" y="815"/>
                    <a:pt x="1095" y="815"/>
                    <a:pt x="1095" y="815"/>
                  </a:cubicBezTo>
                  <a:cubicBezTo>
                    <a:pt x="1144" y="765"/>
                    <a:pt x="1171" y="700"/>
                    <a:pt x="1171" y="630"/>
                  </a:cubicBezTo>
                  <a:cubicBezTo>
                    <a:pt x="1171" y="606"/>
                    <a:pt x="1171" y="606"/>
                    <a:pt x="1171" y="606"/>
                  </a:cubicBezTo>
                  <a:cubicBezTo>
                    <a:pt x="1171" y="462"/>
                    <a:pt x="1054" y="344"/>
                    <a:pt x="909" y="344"/>
                  </a:cubicBezTo>
                  <a:cubicBezTo>
                    <a:pt x="901" y="344"/>
                    <a:pt x="901" y="344"/>
                    <a:pt x="901" y="344"/>
                  </a:cubicBezTo>
                  <a:cubicBezTo>
                    <a:pt x="831" y="344"/>
                    <a:pt x="765" y="372"/>
                    <a:pt x="715" y="421"/>
                  </a:cubicBezTo>
                  <a:cubicBezTo>
                    <a:pt x="674" y="462"/>
                    <a:pt x="674" y="462"/>
                    <a:pt x="674" y="462"/>
                  </a:cubicBezTo>
                  <a:lnTo>
                    <a:pt x="618" y="412"/>
                  </a:lnTo>
                  <a:close/>
                  <a:moveTo>
                    <a:pt x="779" y="485"/>
                  </a:moveTo>
                  <a:cubicBezTo>
                    <a:pt x="812" y="452"/>
                    <a:pt x="855" y="434"/>
                    <a:pt x="901" y="434"/>
                  </a:cubicBezTo>
                  <a:cubicBezTo>
                    <a:pt x="909" y="434"/>
                    <a:pt x="909" y="434"/>
                    <a:pt x="909" y="434"/>
                  </a:cubicBezTo>
                  <a:cubicBezTo>
                    <a:pt x="1004" y="434"/>
                    <a:pt x="1081" y="512"/>
                    <a:pt x="1081" y="606"/>
                  </a:cubicBezTo>
                  <a:cubicBezTo>
                    <a:pt x="1081" y="630"/>
                    <a:pt x="1081" y="630"/>
                    <a:pt x="1081" y="630"/>
                  </a:cubicBezTo>
                  <a:cubicBezTo>
                    <a:pt x="1081" y="676"/>
                    <a:pt x="1063" y="719"/>
                    <a:pt x="1031" y="751"/>
                  </a:cubicBezTo>
                  <a:cubicBezTo>
                    <a:pt x="676" y="1120"/>
                    <a:pt x="676" y="1120"/>
                    <a:pt x="676" y="1120"/>
                  </a:cubicBezTo>
                  <a:cubicBezTo>
                    <a:pt x="321" y="752"/>
                    <a:pt x="321" y="752"/>
                    <a:pt x="321" y="752"/>
                  </a:cubicBezTo>
                  <a:cubicBezTo>
                    <a:pt x="321" y="751"/>
                    <a:pt x="321" y="751"/>
                    <a:pt x="321" y="751"/>
                  </a:cubicBezTo>
                  <a:cubicBezTo>
                    <a:pt x="288" y="719"/>
                    <a:pt x="270" y="676"/>
                    <a:pt x="270" y="630"/>
                  </a:cubicBezTo>
                  <a:cubicBezTo>
                    <a:pt x="270" y="606"/>
                    <a:pt x="270" y="606"/>
                    <a:pt x="270" y="606"/>
                  </a:cubicBezTo>
                  <a:cubicBezTo>
                    <a:pt x="270" y="512"/>
                    <a:pt x="348" y="434"/>
                    <a:pt x="442" y="434"/>
                  </a:cubicBezTo>
                  <a:cubicBezTo>
                    <a:pt x="485" y="434"/>
                    <a:pt x="526" y="450"/>
                    <a:pt x="557" y="479"/>
                  </a:cubicBezTo>
                  <a:cubicBezTo>
                    <a:pt x="677" y="587"/>
                    <a:pt x="677" y="587"/>
                    <a:pt x="677" y="587"/>
                  </a:cubicBezTo>
                  <a:lnTo>
                    <a:pt x="779" y="485"/>
                  </a:lnTo>
                  <a:close/>
                  <a:moveTo>
                    <a:pt x="861" y="117"/>
                  </a:moveTo>
                  <a:cubicBezTo>
                    <a:pt x="760" y="72"/>
                    <a:pt x="706" y="25"/>
                    <a:pt x="705" y="25"/>
                  </a:cubicBezTo>
                  <a:cubicBezTo>
                    <a:pt x="676" y="0"/>
                    <a:pt x="676" y="0"/>
                    <a:pt x="676" y="0"/>
                  </a:cubicBezTo>
                  <a:cubicBezTo>
                    <a:pt x="646" y="25"/>
                    <a:pt x="646" y="25"/>
                    <a:pt x="646" y="25"/>
                  </a:cubicBezTo>
                  <a:cubicBezTo>
                    <a:pt x="646" y="25"/>
                    <a:pt x="591" y="72"/>
                    <a:pt x="490" y="117"/>
                  </a:cubicBezTo>
                  <a:cubicBezTo>
                    <a:pt x="397" y="159"/>
                    <a:pt x="245" y="209"/>
                    <a:pt x="45" y="209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0" y="828"/>
                    <a:pt x="0" y="828"/>
                    <a:pt x="0" y="828"/>
                  </a:cubicBezTo>
                  <a:cubicBezTo>
                    <a:pt x="676" y="1536"/>
                    <a:pt x="676" y="1536"/>
                    <a:pt x="676" y="1536"/>
                  </a:cubicBezTo>
                  <a:cubicBezTo>
                    <a:pt x="1351" y="828"/>
                    <a:pt x="1351" y="828"/>
                    <a:pt x="1351" y="828"/>
                  </a:cubicBezTo>
                  <a:cubicBezTo>
                    <a:pt x="1351" y="209"/>
                    <a:pt x="1351" y="209"/>
                    <a:pt x="1351" y="209"/>
                  </a:cubicBezTo>
                  <a:cubicBezTo>
                    <a:pt x="1306" y="209"/>
                    <a:pt x="1306" y="209"/>
                    <a:pt x="1306" y="209"/>
                  </a:cubicBezTo>
                  <a:cubicBezTo>
                    <a:pt x="1107" y="209"/>
                    <a:pt x="954" y="159"/>
                    <a:pt x="861" y="117"/>
                  </a:cubicBezTo>
                  <a:close/>
                  <a:moveTo>
                    <a:pt x="1261" y="792"/>
                  </a:moveTo>
                  <a:cubicBezTo>
                    <a:pt x="676" y="1405"/>
                    <a:pt x="676" y="1405"/>
                    <a:pt x="676" y="1405"/>
                  </a:cubicBezTo>
                  <a:cubicBezTo>
                    <a:pt x="90" y="792"/>
                    <a:pt x="90" y="792"/>
                    <a:pt x="90" y="792"/>
                  </a:cubicBezTo>
                  <a:cubicBezTo>
                    <a:pt x="90" y="299"/>
                    <a:pt x="90" y="299"/>
                    <a:pt x="90" y="299"/>
                  </a:cubicBezTo>
                  <a:cubicBezTo>
                    <a:pt x="402" y="288"/>
                    <a:pt x="604" y="167"/>
                    <a:pt x="676" y="116"/>
                  </a:cubicBezTo>
                  <a:cubicBezTo>
                    <a:pt x="748" y="167"/>
                    <a:pt x="949" y="288"/>
                    <a:pt x="1261" y="299"/>
                  </a:cubicBezTo>
                  <a:lnTo>
                    <a:pt x="1261" y="792"/>
                  </a:lnTo>
                  <a:close/>
                  <a:moveTo>
                    <a:pt x="541" y="750"/>
                  </a:moveTo>
                  <a:cubicBezTo>
                    <a:pt x="631" y="750"/>
                    <a:pt x="631" y="750"/>
                    <a:pt x="631" y="750"/>
                  </a:cubicBezTo>
                  <a:cubicBezTo>
                    <a:pt x="631" y="660"/>
                    <a:pt x="631" y="660"/>
                    <a:pt x="631" y="660"/>
                  </a:cubicBezTo>
                  <a:cubicBezTo>
                    <a:pt x="721" y="660"/>
                    <a:pt x="721" y="660"/>
                    <a:pt x="721" y="660"/>
                  </a:cubicBezTo>
                  <a:cubicBezTo>
                    <a:pt x="721" y="750"/>
                    <a:pt x="721" y="750"/>
                    <a:pt x="721" y="750"/>
                  </a:cubicBezTo>
                  <a:cubicBezTo>
                    <a:pt x="811" y="750"/>
                    <a:pt x="811" y="750"/>
                    <a:pt x="811" y="750"/>
                  </a:cubicBezTo>
                  <a:cubicBezTo>
                    <a:pt x="811" y="840"/>
                    <a:pt x="811" y="840"/>
                    <a:pt x="811" y="840"/>
                  </a:cubicBezTo>
                  <a:cubicBezTo>
                    <a:pt x="721" y="840"/>
                    <a:pt x="721" y="840"/>
                    <a:pt x="721" y="840"/>
                  </a:cubicBezTo>
                  <a:cubicBezTo>
                    <a:pt x="721" y="930"/>
                    <a:pt x="721" y="930"/>
                    <a:pt x="721" y="930"/>
                  </a:cubicBezTo>
                  <a:cubicBezTo>
                    <a:pt x="631" y="930"/>
                    <a:pt x="631" y="930"/>
                    <a:pt x="631" y="930"/>
                  </a:cubicBezTo>
                  <a:cubicBezTo>
                    <a:pt x="631" y="840"/>
                    <a:pt x="631" y="840"/>
                    <a:pt x="631" y="840"/>
                  </a:cubicBezTo>
                  <a:cubicBezTo>
                    <a:pt x="541" y="840"/>
                    <a:pt x="541" y="840"/>
                    <a:pt x="541" y="840"/>
                  </a:cubicBezTo>
                  <a:lnTo>
                    <a:pt x="541" y="75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1"/>
            <p:cNvSpPr>
              <a:spLocks noEditPoints="1"/>
            </p:cNvSpPr>
            <p:nvPr/>
          </p:nvSpPr>
          <p:spPr bwMode="auto">
            <a:xfrm>
              <a:off x="15199267" y="11006789"/>
              <a:ext cx="768634" cy="768634"/>
            </a:xfrm>
            <a:custGeom>
              <a:avLst/>
              <a:gdLst>
                <a:gd name="T0" fmla="*/ 618 w 1536"/>
                <a:gd name="T1" fmla="*/ 768 h 1536"/>
                <a:gd name="T2" fmla="*/ 768 w 1536"/>
                <a:gd name="T3" fmla="*/ 919 h 1536"/>
                <a:gd name="T4" fmla="*/ 919 w 1536"/>
                <a:gd name="T5" fmla="*/ 768 h 1536"/>
                <a:gd name="T6" fmla="*/ 768 w 1536"/>
                <a:gd name="T7" fmla="*/ 617 h 1536"/>
                <a:gd name="T8" fmla="*/ 618 w 1536"/>
                <a:gd name="T9" fmla="*/ 768 h 1536"/>
                <a:gd name="T10" fmla="*/ 829 w 1536"/>
                <a:gd name="T11" fmla="*/ 768 h 1536"/>
                <a:gd name="T12" fmla="*/ 768 w 1536"/>
                <a:gd name="T13" fmla="*/ 828 h 1536"/>
                <a:gd name="T14" fmla="*/ 708 w 1536"/>
                <a:gd name="T15" fmla="*/ 768 h 1536"/>
                <a:gd name="T16" fmla="*/ 768 w 1536"/>
                <a:gd name="T17" fmla="*/ 708 h 1536"/>
                <a:gd name="T18" fmla="*/ 829 w 1536"/>
                <a:gd name="T19" fmla="*/ 768 h 1536"/>
                <a:gd name="T20" fmla="*/ 768 w 1536"/>
                <a:gd name="T21" fmla="*/ 0 h 1536"/>
                <a:gd name="T22" fmla="*/ 225 w 1536"/>
                <a:gd name="T23" fmla="*/ 225 h 1536"/>
                <a:gd name="T24" fmla="*/ 0 w 1536"/>
                <a:gd name="T25" fmla="*/ 768 h 1536"/>
                <a:gd name="T26" fmla="*/ 225 w 1536"/>
                <a:gd name="T27" fmla="*/ 1311 h 1536"/>
                <a:gd name="T28" fmla="*/ 768 w 1536"/>
                <a:gd name="T29" fmla="*/ 1536 h 1536"/>
                <a:gd name="T30" fmla="*/ 1311 w 1536"/>
                <a:gd name="T31" fmla="*/ 1311 h 1536"/>
                <a:gd name="T32" fmla="*/ 1536 w 1536"/>
                <a:gd name="T33" fmla="*/ 768 h 1536"/>
                <a:gd name="T34" fmla="*/ 1311 w 1536"/>
                <a:gd name="T35" fmla="*/ 225 h 1536"/>
                <a:gd name="T36" fmla="*/ 768 w 1536"/>
                <a:gd name="T37" fmla="*/ 0 h 1536"/>
                <a:gd name="T38" fmla="*/ 768 w 1536"/>
                <a:gd name="T39" fmla="*/ 90 h 1536"/>
                <a:gd name="T40" fmla="*/ 1003 w 1536"/>
                <a:gd name="T41" fmla="*/ 132 h 1536"/>
                <a:gd name="T42" fmla="*/ 847 w 1536"/>
                <a:gd name="T43" fmla="*/ 462 h 1536"/>
                <a:gd name="T44" fmla="*/ 768 w 1536"/>
                <a:gd name="T45" fmla="*/ 452 h 1536"/>
                <a:gd name="T46" fmla="*/ 693 w 1536"/>
                <a:gd name="T47" fmla="*/ 461 h 1536"/>
                <a:gd name="T48" fmla="*/ 563 w 1536"/>
                <a:gd name="T49" fmla="*/ 122 h 1536"/>
                <a:gd name="T50" fmla="*/ 768 w 1536"/>
                <a:gd name="T51" fmla="*/ 90 h 1536"/>
                <a:gd name="T52" fmla="*/ 994 w 1536"/>
                <a:gd name="T53" fmla="*/ 768 h 1536"/>
                <a:gd name="T54" fmla="*/ 768 w 1536"/>
                <a:gd name="T55" fmla="*/ 994 h 1536"/>
                <a:gd name="T56" fmla="*/ 543 w 1536"/>
                <a:gd name="T57" fmla="*/ 768 h 1536"/>
                <a:gd name="T58" fmla="*/ 768 w 1536"/>
                <a:gd name="T59" fmla="*/ 542 h 1536"/>
                <a:gd name="T60" fmla="*/ 994 w 1536"/>
                <a:gd name="T61" fmla="*/ 768 h 1536"/>
                <a:gd name="T62" fmla="*/ 91 w 1536"/>
                <a:gd name="T63" fmla="*/ 768 h 1536"/>
                <a:gd name="T64" fmla="*/ 479 w 1536"/>
                <a:gd name="T65" fmla="*/ 156 h 1536"/>
                <a:gd name="T66" fmla="*/ 609 w 1536"/>
                <a:gd name="T67" fmla="*/ 495 h 1536"/>
                <a:gd name="T68" fmla="*/ 452 w 1536"/>
                <a:gd name="T69" fmla="*/ 768 h 1536"/>
                <a:gd name="T70" fmla="*/ 455 w 1536"/>
                <a:gd name="T71" fmla="*/ 811 h 1536"/>
                <a:gd name="T72" fmla="*/ 109 w 1536"/>
                <a:gd name="T73" fmla="*/ 925 h 1536"/>
                <a:gd name="T74" fmla="*/ 91 w 1536"/>
                <a:gd name="T75" fmla="*/ 768 h 1536"/>
                <a:gd name="T76" fmla="*/ 136 w 1536"/>
                <a:gd name="T77" fmla="*/ 1011 h 1536"/>
                <a:gd name="T78" fmla="*/ 480 w 1536"/>
                <a:gd name="T79" fmla="*/ 898 h 1536"/>
                <a:gd name="T80" fmla="*/ 576 w 1536"/>
                <a:gd name="T81" fmla="*/ 1019 h 1536"/>
                <a:gd name="T82" fmla="*/ 420 w 1536"/>
                <a:gd name="T83" fmla="*/ 1349 h 1536"/>
                <a:gd name="T84" fmla="*/ 136 w 1536"/>
                <a:gd name="T85" fmla="*/ 1011 h 1536"/>
                <a:gd name="T86" fmla="*/ 768 w 1536"/>
                <a:gd name="T87" fmla="*/ 1446 h 1536"/>
                <a:gd name="T88" fmla="*/ 500 w 1536"/>
                <a:gd name="T89" fmla="*/ 1390 h 1536"/>
                <a:gd name="T90" fmla="*/ 655 w 1536"/>
                <a:gd name="T91" fmla="*/ 1063 h 1536"/>
                <a:gd name="T92" fmla="*/ 768 w 1536"/>
                <a:gd name="T93" fmla="*/ 1084 h 1536"/>
                <a:gd name="T94" fmla="*/ 881 w 1536"/>
                <a:gd name="T95" fmla="*/ 1063 h 1536"/>
                <a:gd name="T96" fmla="*/ 1037 w 1536"/>
                <a:gd name="T97" fmla="*/ 1390 h 1536"/>
                <a:gd name="T98" fmla="*/ 768 w 1536"/>
                <a:gd name="T99" fmla="*/ 1446 h 1536"/>
                <a:gd name="T100" fmla="*/ 1117 w 1536"/>
                <a:gd name="T101" fmla="*/ 1349 h 1536"/>
                <a:gd name="T102" fmla="*/ 960 w 1536"/>
                <a:gd name="T103" fmla="*/ 1019 h 1536"/>
                <a:gd name="T104" fmla="*/ 1057 w 1536"/>
                <a:gd name="T105" fmla="*/ 898 h 1536"/>
                <a:gd name="T106" fmla="*/ 1401 w 1536"/>
                <a:gd name="T107" fmla="*/ 1011 h 1536"/>
                <a:gd name="T108" fmla="*/ 1117 w 1536"/>
                <a:gd name="T109" fmla="*/ 1349 h 1536"/>
                <a:gd name="T110" fmla="*/ 1428 w 1536"/>
                <a:gd name="T111" fmla="*/ 925 h 1536"/>
                <a:gd name="T112" fmla="*/ 1082 w 1536"/>
                <a:gd name="T113" fmla="*/ 811 h 1536"/>
                <a:gd name="T114" fmla="*/ 1085 w 1536"/>
                <a:gd name="T115" fmla="*/ 768 h 1536"/>
                <a:gd name="T116" fmla="*/ 931 w 1536"/>
                <a:gd name="T117" fmla="*/ 497 h 1536"/>
                <a:gd name="T118" fmla="*/ 1086 w 1536"/>
                <a:gd name="T119" fmla="*/ 169 h 1536"/>
                <a:gd name="T120" fmla="*/ 1446 w 1536"/>
                <a:gd name="T121" fmla="*/ 768 h 1536"/>
                <a:gd name="T122" fmla="*/ 1428 w 1536"/>
                <a:gd name="T123" fmla="*/ 925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6" h="1536">
                  <a:moveTo>
                    <a:pt x="618" y="768"/>
                  </a:moveTo>
                  <a:cubicBezTo>
                    <a:pt x="618" y="851"/>
                    <a:pt x="685" y="919"/>
                    <a:pt x="768" y="919"/>
                  </a:cubicBezTo>
                  <a:cubicBezTo>
                    <a:pt x="851" y="919"/>
                    <a:pt x="919" y="851"/>
                    <a:pt x="919" y="768"/>
                  </a:cubicBezTo>
                  <a:cubicBezTo>
                    <a:pt x="919" y="685"/>
                    <a:pt x="851" y="617"/>
                    <a:pt x="768" y="617"/>
                  </a:cubicBezTo>
                  <a:cubicBezTo>
                    <a:pt x="685" y="617"/>
                    <a:pt x="618" y="685"/>
                    <a:pt x="618" y="768"/>
                  </a:cubicBezTo>
                  <a:close/>
                  <a:moveTo>
                    <a:pt x="829" y="768"/>
                  </a:moveTo>
                  <a:cubicBezTo>
                    <a:pt x="829" y="801"/>
                    <a:pt x="802" y="828"/>
                    <a:pt x="768" y="828"/>
                  </a:cubicBezTo>
                  <a:cubicBezTo>
                    <a:pt x="735" y="828"/>
                    <a:pt x="708" y="801"/>
                    <a:pt x="708" y="768"/>
                  </a:cubicBezTo>
                  <a:cubicBezTo>
                    <a:pt x="708" y="735"/>
                    <a:pt x="735" y="708"/>
                    <a:pt x="768" y="708"/>
                  </a:cubicBezTo>
                  <a:cubicBezTo>
                    <a:pt x="802" y="708"/>
                    <a:pt x="829" y="735"/>
                    <a:pt x="829" y="768"/>
                  </a:cubicBezTo>
                  <a:close/>
                  <a:moveTo>
                    <a:pt x="768" y="0"/>
                  </a:moveTo>
                  <a:cubicBezTo>
                    <a:pt x="563" y="0"/>
                    <a:pt x="370" y="80"/>
                    <a:pt x="225" y="225"/>
                  </a:cubicBezTo>
                  <a:cubicBezTo>
                    <a:pt x="80" y="370"/>
                    <a:pt x="0" y="563"/>
                    <a:pt x="0" y="768"/>
                  </a:cubicBezTo>
                  <a:cubicBezTo>
                    <a:pt x="0" y="973"/>
                    <a:pt x="80" y="1166"/>
                    <a:pt x="225" y="1311"/>
                  </a:cubicBezTo>
                  <a:cubicBezTo>
                    <a:pt x="370" y="1456"/>
                    <a:pt x="563" y="1536"/>
                    <a:pt x="768" y="1536"/>
                  </a:cubicBezTo>
                  <a:cubicBezTo>
                    <a:pt x="974" y="1536"/>
                    <a:pt x="1166" y="1456"/>
                    <a:pt x="1311" y="1311"/>
                  </a:cubicBezTo>
                  <a:cubicBezTo>
                    <a:pt x="1457" y="1166"/>
                    <a:pt x="1536" y="973"/>
                    <a:pt x="1536" y="768"/>
                  </a:cubicBezTo>
                  <a:cubicBezTo>
                    <a:pt x="1536" y="563"/>
                    <a:pt x="1457" y="370"/>
                    <a:pt x="1311" y="225"/>
                  </a:cubicBezTo>
                  <a:cubicBezTo>
                    <a:pt x="1166" y="80"/>
                    <a:pt x="974" y="0"/>
                    <a:pt x="768" y="0"/>
                  </a:cubicBezTo>
                  <a:close/>
                  <a:moveTo>
                    <a:pt x="768" y="90"/>
                  </a:moveTo>
                  <a:cubicBezTo>
                    <a:pt x="851" y="90"/>
                    <a:pt x="930" y="105"/>
                    <a:pt x="1003" y="132"/>
                  </a:cubicBezTo>
                  <a:cubicBezTo>
                    <a:pt x="847" y="462"/>
                    <a:pt x="847" y="462"/>
                    <a:pt x="847" y="462"/>
                  </a:cubicBezTo>
                  <a:cubicBezTo>
                    <a:pt x="822" y="455"/>
                    <a:pt x="796" y="452"/>
                    <a:pt x="768" y="452"/>
                  </a:cubicBezTo>
                  <a:cubicBezTo>
                    <a:pt x="742" y="452"/>
                    <a:pt x="717" y="455"/>
                    <a:pt x="693" y="461"/>
                  </a:cubicBezTo>
                  <a:cubicBezTo>
                    <a:pt x="563" y="122"/>
                    <a:pt x="563" y="122"/>
                    <a:pt x="563" y="122"/>
                  </a:cubicBezTo>
                  <a:cubicBezTo>
                    <a:pt x="628" y="102"/>
                    <a:pt x="697" y="90"/>
                    <a:pt x="768" y="90"/>
                  </a:cubicBezTo>
                  <a:close/>
                  <a:moveTo>
                    <a:pt x="994" y="768"/>
                  </a:moveTo>
                  <a:cubicBezTo>
                    <a:pt x="994" y="893"/>
                    <a:pt x="893" y="994"/>
                    <a:pt x="768" y="994"/>
                  </a:cubicBezTo>
                  <a:cubicBezTo>
                    <a:pt x="644" y="994"/>
                    <a:pt x="543" y="893"/>
                    <a:pt x="543" y="768"/>
                  </a:cubicBezTo>
                  <a:cubicBezTo>
                    <a:pt x="543" y="644"/>
                    <a:pt x="644" y="542"/>
                    <a:pt x="768" y="542"/>
                  </a:cubicBezTo>
                  <a:cubicBezTo>
                    <a:pt x="893" y="542"/>
                    <a:pt x="994" y="644"/>
                    <a:pt x="994" y="768"/>
                  </a:cubicBezTo>
                  <a:close/>
                  <a:moveTo>
                    <a:pt x="91" y="768"/>
                  </a:moveTo>
                  <a:cubicBezTo>
                    <a:pt x="91" y="498"/>
                    <a:pt x="250" y="264"/>
                    <a:pt x="479" y="156"/>
                  </a:cubicBezTo>
                  <a:cubicBezTo>
                    <a:pt x="609" y="495"/>
                    <a:pt x="609" y="495"/>
                    <a:pt x="609" y="495"/>
                  </a:cubicBezTo>
                  <a:cubicBezTo>
                    <a:pt x="515" y="550"/>
                    <a:pt x="452" y="652"/>
                    <a:pt x="452" y="768"/>
                  </a:cubicBezTo>
                  <a:cubicBezTo>
                    <a:pt x="452" y="783"/>
                    <a:pt x="453" y="797"/>
                    <a:pt x="455" y="811"/>
                  </a:cubicBezTo>
                  <a:cubicBezTo>
                    <a:pt x="109" y="925"/>
                    <a:pt x="109" y="925"/>
                    <a:pt x="109" y="925"/>
                  </a:cubicBezTo>
                  <a:cubicBezTo>
                    <a:pt x="97" y="874"/>
                    <a:pt x="91" y="822"/>
                    <a:pt x="91" y="768"/>
                  </a:cubicBezTo>
                  <a:close/>
                  <a:moveTo>
                    <a:pt x="136" y="1011"/>
                  </a:moveTo>
                  <a:cubicBezTo>
                    <a:pt x="480" y="898"/>
                    <a:pt x="480" y="898"/>
                    <a:pt x="480" y="898"/>
                  </a:cubicBezTo>
                  <a:cubicBezTo>
                    <a:pt x="502" y="946"/>
                    <a:pt x="535" y="987"/>
                    <a:pt x="576" y="1019"/>
                  </a:cubicBezTo>
                  <a:cubicBezTo>
                    <a:pt x="420" y="1349"/>
                    <a:pt x="420" y="1349"/>
                    <a:pt x="420" y="1349"/>
                  </a:cubicBezTo>
                  <a:cubicBezTo>
                    <a:pt x="291" y="1271"/>
                    <a:pt x="190" y="1153"/>
                    <a:pt x="136" y="1011"/>
                  </a:cubicBezTo>
                  <a:close/>
                  <a:moveTo>
                    <a:pt x="768" y="1446"/>
                  </a:moveTo>
                  <a:cubicBezTo>
                    <a:pt x="673" y="1446"/>
                    <a:pt x="582" y="1426"/>
                    <a:pt x="500" y="1390"/>
                  </a:cubicBezTo>
                  <a:cubicBezTo>
                    <a:pt x="655" y="1063"/>
                    <a:pt x="655" y="1063"/>
                    <a:pt x="655" y="1063"/>
                  </a:cubicBezTo>
                  <a:cubicBezTo>
                    <a:pt x="691" y="1077"/>
                    <a:pt x="729" y="1084"/>
                    <a:pt x="768" y="1084"/>
                  </a:cubicBezTo>
                  <a:cubicBezTo>
                    <a:pt x="808" y="1084"/>
                    <a:pt x="846" y="1077"/>
                    <a:pt x="881" y="1063"/>
                  </a:cubicBezTo>
                  <a:cubicBezTo>
                    <a:pt x="1037" y="1390"/>
                    <a:pt x="1037" y="1390"/>
                    <a:pt x="1037" y="1390"/>
                  </a:cubicBezTo>
                  <a:cubicBezTo>
                    <a:pt x="954" y="1426"/>
                    <a:pt x="864" y="1446"/>
                    <a:pt x="768" y="1446"/>
                  </a:cubicBezTo>
                  <a:close/>
                  <a:moveTo>
                    <a:pt x="1117" y="1349"/>
                  </a:moveTo>
                  <a:cubicBezTo>
                    <a:pt x="960" y="1019"/>
                    <a:pt x="960" y="1019"/>
                    <a:pt x="960" y="1019"/>
                  </a:cubicBezTo>
                  <a:cubicBezTo>
                    <a:pt x="1002" y="987"/>
                    <a:pt x="1035" y="946"/>
                    <a:pt x="1057" y="898"/>
                  </a:cubicBezTo>
                  <a:cubicBezTo>
                    <a:pt x="1401" y="1011"/>
                    <a:pt x="1401" y="1011"/>
                    <a:pt x="1401" y="1011"/>
                  </a:cubicBezTo>
                  <a:cubicBezTo>
                    <a:pt x="1346" y="1153"/>
                    <a:pt x="1246" y="1271"/>
                    <a:pt x="1117" y="1349"/>
                  </a:cubicBezTo>
                  <a:close/>
                  <a:moveTo>
                    <a:pt x="1428" y="925"/>
                  </a:moveTo>
                  <a:cubicBezTo>
                    <a:pt x="1082" y="811"/>
                    <a:pt x="1082" y="811"/>
                    <a:pt x="1082" y="811"/>
                  </a:cubicBezTo>
                  <a:cubicBezTo>
                    <a:pt x="1084" y="797"/>
                    <a:pt x="1085" y="783"/>
                    <a:pt x="1085" y="768"/>
                  </a:cubicBezTo>
                  <a:cubicBezTo>
                    <a:pt x="1085" y="653"/>
                    <a:pt x="1023" y="552"/>
                    <a:pt x="931" y="497"/>
                  </a:cubicBezTo>
                  <a:cubicBezTo>
                    <a:pt x="1086" y="169"/>
                    <a:pt x="1086" y="169"/>
                    <a:pt x="1086" y="169"/>
                  </a:cubicBezTo>
                  <a:cubicBezTo>
                    <a:pt x="1300" y="283"/>
                    <a:pt x="1446" y="509"/>
                    <a:pt x="1446" y="768"/>
                  </a:cubicBezTo>
                  <a:cubicBezTo>
                    <a:pt x="1446" y="822"/>
                    <a:pt x="1440" y="874"/>
                    <a:pt x="1428" y="925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2"/>
            <p:cNvSpPr>
              <a:spLocks noEditPoints="1"/>
            </p:cNvSpPr>
            <p:nvPr/>
          </p:nvSpPr>
          <p:spPr bwMode="auto">
            <a:xfrm>
              <a:off x="17443317" y="11033135"/>
              <a:ext cx="768634" cy="715942"/>
            </a:xfrm>
            <a:custGeom>
              <a:avLst/>
              <a:gdLst>
                <a:gd name="T0" fmla="*/ 769 w 2509"/>
                <a:gd name="T1" fmla="*/ 0 h 2337"/>
                <a:gd name="T2" fmla="*/ 0 w 2509"/>
                <a:gd name="T3" fmla="*/ 296 h 2337"/>
                <a:gd name="T4" fmla="*/ 2509 w 2509"/>
                <a:gd name="T5" fmla="*/ 2337 h 2337"/>
                <a:gd name="T6" fmla="*/ 1912 w 2509"/>
                <a:gd name="T7" fmla="*/ 296 h 2337"/>
                <a:gd name="T8" fmla="*/ 854 w 2509"/>
                <a:gd name="T9" fmla="*/ 149 h 2337"/>
                <a:gd name="T10" fmla="*/ 1741 w 2509"/>
                <a:gd name="T11" fmla="*/ 296 h 2337"/>
                <a:gd name="T12" fmla="*/ 854 w 2509"/>
                <a:gd name="T13" fmla="*/ 149 h 2337"/>
                <a:gd name="T14" fmla="*/ 149 w 2509"/>
                <a:gd name="T15" fmla="*/ 2190 h 2337"/>
                <a:gd name="T16" fmla="*/ 2362 w 2509"/>
                <a:gd name="T17" fmla="*/ 1748 h 2337"/>
                <a:gd name="T18" fmla="*/ 2362 w 2509"/>
                <a:gd name="T19" fmla="*/ 1599 h 2337"/>
                <a:gd name="T20" fmla="*/ 149 w 2509"/>
                <a:gd name="T21" fmla="*/ 1156 h 2337"/>
                <a:gd name="T22" fmla="*/ 523 w 2509"/>
                <a:gd name="T23" fmla="*/ 965 h 2337"/>
                <a:gd name="T24" fmla="*/ 820 w 2509"/>
                <a:gd name="T25" fmla="*/ 1452 h 2337"/>
                <a:gd name="T26" fmla="*/ 1080 w 2509"/>
                <a:gd name="T27" fmla="*/ 1156 h 2337"/>
                <a:gd name="T28" fmla="*/ 1525 w 2509"/>
                <a:gd name="T29" fmla="*/ 1156 h 2337"/>
                <a:gd name="T30" fmla="*/ 1767 w 2509"/>
                <a:gd name="T31" fmla="*/ 1452 h 2337"/>
                <a:gd name="T32" fmla="*/ 2056 w 2509"/>
                <a:gd name="T33" fmla="*/ 890 h 2337"/>
                <a:gd name="T34" fmla="*/ 2362 w 2509"/>
                <a:gd name="T35" fmla="*/ 1156 h 2337"/>
                <a:gd name="T36" fmla="*/ 2362 w 2509"/>
                <a:gd name="T37" fmla="*/ 1009 h 2337"/>
                <a:gd name="T38" fmla="*/ 2122 w 2509"/>
                <a:gd name="T39" fmla="*/ 591 h 2337"/>
                <a:gd name="T40" fmla="*/ 1828 w 2509"/>
                <a:gd name="T41" fmla="*/ 1165 h 2337"/>
                <a:gd name="T42" fmla="*/ 1550 w 2509"/>
                <a:gd name="T43" fmla="*/ 716 h 2337"/>
                <a:gd name="T44" fmla="*/ 1184 w 2509"/>
                <a:gd name="T45" fmla="*/ 1009 h 2337"/>
                <a:gd name="T46" fmla="*/ 903 w 2509"/>
                <a:gd name="T47" fmla="*/ 590 h 2337"/>
                <a:gd name="T48" fmla="*/ 595 w 2509"/>
                <a:gd name="T49" fmla="*/ 714 h 2337"/>
                <a:gd name="T50" fmla="*/ 345 w 2509"/>
                <a:gd name="T51" fmla="*/ 1009 h 2337"/>
                <a:gd name="T52" fmla="*/ 149 w 2509"/>
                <a:gd name="T53" fmla="*/ 443 h 2337"/>
                <a:gd name="T54" fmla="*/ 2362 w 2509"/>
                <a:gd name="T55" fmla="*/ 1009 h 2337"/>
                <a:gd name="T56" fmla="*/ 296 w 2509"/>
                <a:gd name="T57" fmla="*/ 2041 h 2337"/>
                <a:gd name="T58" fmla="*/ 443 w 2509"/>
                <a:gd name="T59" fmla="*/ 1894 h 2337"/>
                <a:gd name="T60" fmla="*/ 738 w 2509"/>
                <a:gd name="T61" fmla="*/ 2041 h 2337"/>
                <a:gd name="T62" fmla="*/ 591 w 2509"/>
                <a:gd name="T63" fmla="*/ 1894 h 2337"/>
                <a:gd name="T64" fmla="*/ 738 w 2509"/>
                <a:gd name="T65" fmla="*/ 2041 h 2337"/>
                <a:gd name="T66" fmla="*/ 885 w 2509"/>
                <a:gd name="T67" fmla="*/ 2041 h 2337"/>
                <a:gd name="T68" fmla="*/ 1034 w 2509"/>
                <a:gd name="T69" fmla="*/ 1894 h 2337"/>
                <a:gd name="T70" fmla="*/ 2215 w 2509"/>
                <a:gd name="T71" fmla="*/ 2041 h 2337"/>
                <a:gd name="T72" fmla="*/ 1476 w 2509"/>
                <a:gd name="T73" fmla="*/ 1894 h 2337"/>
                <a:gd name="T74" fmla="*/ 2215 w 2509"/>
                <a:gd name="T75" fmla="*/ 2041 h 2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09" h="2337">
                  <a:moveTo>
                    <a:pt x="1739" y="0"/>
                  </a:moveTo>
                  <a:lnTo>
                    <a:pt x="769" y="0"/>
                  </a:lnTo>
                  <a:lnTo>
                    <a:pt x="598" y="296"/>
                  </a:lnTo>
                  <a:lnTo>
                    <a:pt x="0" y="296"/>
                  </a:lnTo>
                  <a:lnTo>
                    <a:pt x="0" y="2337"/>
                  </a:lnTo>
                  <a:lnTo>
                    <a:pt x="2509" y="2337"/>
                  </a:lnTo>
                  <a:lnTo>
                    <a:pt x="2509" y="296"/>
                  </a:lnTo>
                  <a:lnTo>
                    <a:pt x="1912" y="296"/>
                  </a:lnTo>
                  <a:lnTo>
                    <a:pt x="1739" y="0"/>
                  </a:lnTo>
                  <a:close/>
                  <a:moveTo>
                    <a:pt x="854" y="149"/>
                  </a:moveTo>
                  <a:lnTo>
                    <a:pt x="1654" y="149"/>
                  </a:lnTo>
                  <a:lnTo>
                    <a:pt x="1741" y="296"/>
                  </a:lnTo>
                  <a:lnTo>
                    <a:pt x="768" y="296"/>
                  </a:lnTo>
                  <a:lnTo>
                    <a:pt x="854" y="149"/>
                  </a:lnTo>
                  <a:close/>
                  <a:moveTo>
                    <a:pt x="2362" y="2190"/>
                  </a:moveTo>
                  <a:lnTo>
                    <a:pt x="149" y="2190"/>
                  </a:lnTo>
                  <a:lnTo>
                    <a:pt x="149" y="1748"/>
                  </a:lnTo>
                  <a:lnTo>
                    <a:pt x="2362" y="1748"/>
                  </a:lnTo>
                  <a:lnTo>
                    <a:pt x="2362" y="2190"/>
                  </a:lnTo>
                  <a:close/>
                  <a:moveTo>
                    <a:pt x="2362" y="1599"/>
                  </a:moveTo>
                  <a:lnTo>
                    <a:pt x="149" y="1599"/>
                  </a:lnTo>
                  <a:lnTo>
                    <a:pt x="149" y="1156"/>
                  </a:lnTo>
                  <a:lnTo>
                    <a:pt x="443" y="1156"/>
                  </a:lnTo>
                  <a:lnTo>
                    <a:pt x="523" y="965"/>
                  </a:lnTo>
                  <a:lnTo>
                    <a:pt x="686" y="1452"/>
                  </a:lnTo>
                  <a:lnTo>
                    <a:pt x="820" y="1452"/>
                  </a:lnTo>
                  <a:lnTo>
                    <a:pt x="978" y="871"/>
                  </a:lnTo>
                  <a:lnTo>
                    <a:pt x="1080" y="1156"/>
                  </a:lnTo>
                  <a:lnTo>
                    <a:pt x="1427" y="1156"/>
                  </a:lnTo>
                  <a:lnTo>
                    <a:pt x="1525" y="1156"/>
                  </a:lnTo>
                  <a:lnTo>
                    <a:pt x="1605" y="967"/>
                  </a:lnTo>
                  <a:lnTo>
                    <a:pt x="1767" y="1452"/>
                  </a:lnTo>
                  <a:lnTo>
                    <a:pt x="1901" y="1452"/>
                  </a:lnTo>
                  <a:lnTo>
                    <a:pt x="2056" y="890"/>
                  </a:lnTo>
                  <a:lnTo>
                    <a:pt x="2135" y="1156"/>
                  </a:lnTo>
                  <a:lnTo>
                    <a:pt x="2362" y="1156"/>
                  </a:lnTo>
                  <a:lnTo>
                    <a:pt x="2362" y="1599"/>
                  </a:lnTo>
                  <a:close/>
                  <a:moveTo>
                    <a:pt x="2362" y="1009"/>
                  </a:moveTo>
                  <a:lnTo>
                    <a:pt x="2244" y="1009"/>
                  </a:lnTo>
                  <a:lnTo>
                    <a:pt x="2122" y="591"/>
                  </a:lnTo>
                  <a:lnTo>
                    <a:pt x="1986" y="591"/>
                  </a:lnTo>
                  <a:lnTo>
                    <a:pt x="1828" y="1165"/>
                  </a:lnTo>
                  <a:lnTo>
                    <a:pt x="1677" y="716"/>
                  </a:lnTo>
                  <a:lnTo>
                    <a:pt x="1550" y="716"/>
                  </a:lnTo>
                  <a:lnTo>
                    <a:pt x="1427" y="1009"/>
                  </a:lnTo>
                  <a:lnTo>
                    <a:pt x="1184" y="1009"/>
                  </a:lnTo>
                  <a:lnTo>
                    <a:pt x="1037" y="590"/>
                  </a:lnTo>
                  <a:lnTo>
                    <a:pt x="903" y="590"/>
                  </a:lnTo>
                  <a:lnTo>
                    <a:pt x="745" y="1165"/>
                  </a:lnTo>
                  <a:lnTo>
                    <a:pt x="595" y="714"/>
                  </a:lnTo>
                  <a:lnTo>
                    <a:pt x="467" y="714"/>
                  </a:lnTo>
                  <a:lnTo>
                    <a:pt x="345" y="1009"/>
                  </a:lnTo>
                  <a:lnTo>
                    <a:pt x="149" y="1009"/>
                  </a:lnTo>
                  <a:lnTo>
                    <a:pt x="149" y="443"/>
                  </a:lnTo>
                  <a:lnTo>
                    <a:pt x="2362" y="443"/>
                  </a:lnTo>
                  <a:lnTo>
                    <a:pt x="2362" y="1009"/>
                  </a:lnTo>
                  <a:close/>
                  <a:moveTo>
                    <a:pt x="443" y="2041"/>
                  </a:moveTo>
                  <a:lnTo>
                    <a:pt x="296" y="2041"/>
                  </a:lnTo>
                  <a:lnTo>
                    <a:pt x="296" y="1894"/>
                  </a:lnTo>
                  <a:lnTo>
                    <a:pt x="443" y="1894"/>
                  </a:lnTo>
                  <a:lnTo>
                    <a:pt x="443" y="2041"/>
                  </a:lnTo>
                  <a:close/>
                  <a:moveTo>
                    <a:pt x="738" y="2041"/>
                  </a:moveTo>
                  <a:lnTo>
                    <a:pt x="591" y="2041"/>
                  </a:lnTo>
                  <a:lnTo>
                    <a:pt x="591" y="1894"/>
                  </a:lnTo>
                  <a:lnTo>
                    <a:pt x="738" y="1894"/>
                  </a:lnTo>
                  <a:lnTo>
                    <a:pt x="738" y="2041"/>
                  </a:lnTo>
                  <a:close/>
                  <a:moveTo>
                    <a:pt x="1034" y="2041"/>
                  </a:moveTo>
                  <a:lnTo>
                    <a:pt x="885" y="2041"/>
                  </a:lnTo>
                  <a:lnTo>
                    <a:pt x="885" y="1894"/>
                  </a:lnTo>
                  <a:lnTo>
                    <a:pt x="1034" y="1894"/>
                  </a:lnTo>
                  <a:lnTo>
                    <a:pt x="1034" y="2041"/>
                  </a:lnTo>
                  <a:close/>
                  <a:moveTo>
                    <a:pt x="2215" y="2041"/>
                  </a:moveTo>
                  <a:lnTo>
                    <a:pt x="1476" y="2041"/>
                  </a:lnTo>
                  <a:lnTo>
                    <a:pt x="1476" y="1894"/>
                  </a:lnTo>
                  <a:lnTo>
                    <a:pt x="2215" y="1894"/>
                  </a:lnTo>
                  <a:lnTo>
                    <a:pt x="2215" y="204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3"/>
            <p:cNvSpPr>
              <a:spLocks noEditPoints="1"/>
            </p:cNvSpPr>
            <p:nvPr/>
          </p:nvSpPr>
          <p:spPr bwMode="auto">
            <a:xfrm>
              <a:off x="19692882" y="11085981"/>
              <a:ext cx="768327" cy="610251"/>
            </a:xfrm>
            <a:custGeom>
              <a:avLst/>
              <a:gdLst>
                <a:gd name="T0" fmla="*/ 1129 w 1536"/>
                <a:gd name="T1" fmla="*/ 798 h 1220"/>
                <a:gd name="T2" fmla="*/ 1039 w 1536"/>
                <a:gd name="T3" fmla="*/ 738 h 1220"/>
                <a:gd name="T4" fmla="*/ 924 w 1536"/>
                <a:gd name="T5" fmla="*/ 376 h 1220"/>
                <a:gd name="T6" fmla="*/ 903 w 1536"/>
                <a:gd name="T7" fmla="*/ 286 h 1220"/>
                <a:gd name="T8" fmla="*/ 993 w 1536"/>
                <a:gd name="T9" fmla="*/ 116 h 1220"/>
                <a:gd name="T10" fmla="*/ 658 w 1536"/>
                <a:gd name="T11" fmla="*/ 0 h 1220"/>
                <a:gd name="T12" fmla="*/ 542 w 1536"/>
                <a:gd name="T13" fmla="*/ 286 h 1220"/>
                <a:gd name="T14" fmla="*/ 632 w 1536"/>
                <a:gd name="T15" fmla="*/ 376 h 1220"/>
                <a:gd name="T16" fmla="*/ 497 w 1536"/>
                <a:gd name="T17" fmla="*/ 491 h 1220"/>
                <a:gd name="T18" fmla="*/ 316 w 1536"/>
                <a:gd name="T19" fmla="*/ 738 h 1220"/>
                <a:gd name="T20" fmla="*/ 225 w 1536"/>
                <a:gd name="T21" fmla="*/ 662 h 1220"/>
                <a:gd name="T22" fmla="*/ 90 w 1536"/>
                <a:gd name="T23" fmla="*/ 888 h 1220"/>
                <a:gd name="T24" fmla="*/ 0 w 1536"/>
                <a:gd name="T25" fmla="*/ 738 h 1220"/>
                <a:gd name="T26" fmla="*/ 90 w 1536"/>
                <a:gd name="T27" fmla="*/ 1129 h 1220"/>
                <a:gd name="T28" fmla="*/ 225 w 1536"/>
                <a:gd name="T29" fmla="*/ 979 h 1220"/>
                <a:gd name="T30" fmla="*/ 316 w 1536"/>
                <a:gd name="T31" fmla="*/ 1220 h 1220"/>
                <a:gd name="T32" fmla="*/ 1129 w 1536"/>
                <a:gd name="T33" fmla="*/ 1129 h 1220"/>
                <a:gd name="T34" fmla="*/ 1219 w 1536"/>
                <a:gd name="T35" fmla="*/ 1069 h 1220"/>
                <a:gd name="T36" fmla="*/ 1536 w 1536"/>
                <a:gd name="T37" fmla="*/ 979 h 1220"/>
                <a:gd name="T38" fmla="*/ 1323 w 1536"/>
                <a:gd name="T39" fmla="*/ 888 h 1220"/>
                <a:gd name="T40" fmla="*/ 632 w 1536"/>
                <a:gd name="T41" fmla="*/ 116 h 1220"/>
                <a:gd name="T42" fmla="*/ 878 w 1536"/>
                <a:gd name="T43" fmla="*/ 90 h 1220"/>
                <a:gd name="T44" fmla="*/ 903 w 1536"/>
                <a:gd name="T45" fmla="*/ 196 h 1220"/>
                <a:gd name="T46" fmla="*/ 632 w 1536"/>
                <a:gd name="T47" fmla="*/ 116 h 1220"/>
                <a:gd name="T48" fmla="*/ 813 w 1536"/>
                <a:gd name="T49" fmla="*/ 376 h 1220"/>
                <a:gd name="T50" fmla="*/ 722 w 1536"/>
                <a:gd name="T51" fmla="*/ 286 h 1220"/>
                <a:gd name="T52" fmla="*/ 587 w 1536"/>
                <a:gd name="T53" fmla="*/ 491 h 1220"/>
                <a:gd name="T54" fmla="*/ 924 w 1536"/>
                <a:gd name="T55" fmla="*/ 467 h 1220"/>
                <a:gd name="T56" fmla="*/ 948 w 1536"/>
                <a:gd name="T57" fmla="*/ 557 h 1220"/>
                <a:gd name="T58" fmla="*/ 587 w 1536"/>
                <a:gd name="T59" fmla="*/ 491 h 1220"/>
                <a:gd name="T60" fmla="*/ 948 w 1536"/>
                <a:gd name="T61" fmla="*/ 647 h 1220"/>
                <a:gd name="T62" fmla="*/ 587 w 1536"/>
                <a:gd name="T63" fmla="*/ 738 h 1220"/>
                <a:gd name="T64" fmla="*/ 858 w 1536"/>
                <a:gd name="T65" fmla="*/ 1039 h 1220"/>
                <a:gd name="T66" fmla="*/ 316 w 1536"/>
                <a:gd name="T67" fmla="*/ 828 h 1220"/>
                <a:gd name="T68" fmla="*/ 406 w 1536"/>
                <a:gd name="T69" fmla="*/ 949 h 1220"/>
                <a:gd name="T70" fmla="*/ 497 w 1536"/>
                <a:gd name="T71" fmla="*/ 828 h 1220"/>
                <a:gd name="T72" fmla="*/ 587 w 1536"/>
                <a:gd name="T73" fmla="*/ 949 h 1220"/>
                <a:gd name="T74" fmla="*/ 677 w 1536"/>
                <a:gd name="T75" fmla="*/ 828 h 1220"/>
                <a:gd name="T76" fmla="*/ 858 w 1536"/>
                <a:gd name="T77" fmla="*/ 1039 h 1220"/>
                <a:gd name="T78" fmla="*/ 948 w 1536"/>
                <a:gd name="T79" fmla="*/ 1039 h 1220"/>
                <a:gd name="T80" fmla="*/ 1039 w 1536"/>
                <a:gd name="T81" fmla="*/ 828 h 1220"/>
                <a:gd name="T82" fmla="*/ 1234 w 1536"/>
                <a:gd name="T83" fmla="*/ 964 h 1220"/>
                <a:gd name="T84" fmla="*/ 1129 w 1536"/>
                <a:gd name="T85" fmla="*/ 979 h 1220"/>
                <a:gd name="T86" fmla="*/ 1219 w 1536"/>
                <a:gd name="T87" fmla="*/ 888 h 1220"/>
                <a:gd name="T88" fmla="*/ 1234 w 1536"/>
                <a:gd name="T89" fmla="*/ 964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20">
                  <a:moveTo>
                    <a:pt x="1219" y="798"/>
                  </a:moveTo>
                  <a:cubicBezTo>
                    <a:pt x="1129" y="798"/>
                    <a:pt x="1129" y="798"/>
                    <a:pt x="1129" y="798"/>
                  </a:cubicBezTo>
                  <a:cubicBezTo>
                    <a:pt x="1129" y="738"/>
                    <a:pt x="1129" y="738"/>
                    <a:pt x="1129" y="738"/>
                  </a:cubicBezTo>
                  <a:cubicBezTo>
                    <a:pt x="1039" y="738"/>
                    <a:pt x="1039" y="738"/>
                    <a:pt x="1039" y="738"/>
                  </a:cubicBezTo>
                  <a:cubicBezTo>
                    <a:pt x="1039" y="491"/>
                    <a:pt x="1039" y="491"/>
                    <a:pt x="1039" y="491"/>
                  </a:cubicBezTo>
                  <a:cubicBezTo>
                    <a:pt x="1039" y="428"/>
                    <a:pt x="987" y="376"/>
                    <a:pt x="924" y="376"/>
                  </a:cubicBezTo>
                  <a:cubicBezTo>
                    <a:pt x="903" y="376"/>
                    <a:pt x="903" y="376"/>
                    <a:pt x="903" y="376"/>
                  </a:cubicBezTo>
                  <a:cubicBezTo>
                    <a:pt x="903" y="286"/>
                    <a:pt x="903" y="286"/>
                    <a:pt x="903" y="286"/>
                  </a:cubicBezTo>
                  <a:cubicBezTo>
                    <a:pt x="993" y="286"/>
                    <a:pt x="993" y="286"/>
                    <a:pt x="993" y="286"/>
                  </a:cubicBezTo>
                  <a:cubicBezTo>
                    <a:pt x="993" y="116"/>
                    <a:pt x="993" y="116"/>
                    <a:pt x="993" y="116"/>
                  </a:cubicBezTo>
                  <a:cubicBezTo>
                    <a:pt x="993" y="52"/>
                    <a:pt x="942" y="0"/>
                    <a:pt x="878" y="0"/>
                  </a:cubicBezTo>
                  <a:cubicBezTo>
                    <a:pt x="658" y="0"/>
                    <a:pt x="658" y="0"/>
                    <a:pt x="658" y="0"/>
                  </a:cubicBezTo>
                  <a:cubicBezTo>
                    <a:pt x="594" y="0"/>
                    <a:pt x="542" y="52"/>
                    <a:pt x="542" y="116"/>
                  </a:cubicBezTo>
                  <a:cubicBezTo>
                    <a:pt x="542" y="286"/>
                    <a:pt x="542" y="286"/>
                    <a:pt x="542" y="286"/>
                  </a:cubicBezTo>
                  <a:cubicBezTo>
                    <a:pt x="632" y="286"/>
                    <a:pt x="632" y="286"/>
                    <a:pt x="632" y="286"/>
                  </a:cubicBezTo>
                  <a:cubicBezTo>
                    <a:pt x="632" y="376"/>
                    <a:pt x="632" y="376"/>
                    <a:pt x="632" y="376"/>
                  </a:cubicBezTo>
                  <a:cubicBezTo>
                    <a:pt x="611" y="376"/>
                    <a:pt x="611" y="376"/>
                    <a:pt x="611" y="376"/>
                  </a:cubicBezTo>
                  <a:cubicBezTo>
                    <a:pt x="548" y="376"/>
                    <a:pt x="497" y="428"/>
                    <a:pt x="497" y="491"/>
                  </a:cubicBezTo>
                  <a:cubicBezTo>
                    <a:pt x="497" y="738"/>
                    <a:pt x="497" y="738"/>
                    <a:pt x="497" y="738"/>
                  </a:cubicBezTo>
                  <a:cubicBezTo>
                    <a:pt x="316" y="738"/>
                    <a:pt x="316" y="738"/>
                    <a:pt x="316" y="738"/>
                  </a:cubicBezTo>
                  <a:cubicBezTo>
                    <a:pt x="316" y="662"/>
                    <a:pt x="316" y="662"/>
                    <a:pt x="316" y="662"/>
                  </a:cubicBezTo>
                  <a:cubicBezTo>
                    <a:pt x="225" y="662"/>
                    <a:pt x="225" y="662"/>
                    <a:pt x="225" y="662"/>
                  </a:cubicBezTo>
                  <a:cubicBezTo>
                    <a:pt x="225" y="888"/>
                    <a:pt x="225" y="888"/>
                    <a:pt x="225" y="888"/>
                  </a:cubicBezTo>
                  <a:cubicBezTo>
                    <a:pt x="90" y="888"/>
                    <a:pt x="90" y="888"/>
                    <a:pt x="90" y="888"/>
                  </a:cubicBezTo>
                  <a:cubicBezTo>
                    <a:pt x="90" y="738"/>
                    <a:pt x="90" y="738"/>
                    <a:pt x="90" y="738"/>
                  </a:cubicBezTo>
                  <a:cubicBezTo>
                    <a:pt x="0" y="738"/>
                    <a:pt x="0" y="738"/>
                    <a:pt x="0" y="738"/>
                  </a:cubicBezTo>
                  <a:cubicBezTo>
                    <a:pt x="0" y="1129"/>
                    <a:pt x="0" y="1129"/>
                    <a:pt x="0" y="1129"/>
                  </a:cubicBezTo>
                  <a:cubicBezTo>
                    <a:pt x="90" y="1129"/>
                    <a:pt x="90" y="1129"/>
                    <a:pt x="90" y="1129"/>
                  </a:cubicBezTo>
                  <a:cubicBezTo>
                    <a:pt x="90" y="979"/>
                    <a:pt x="90" y="979"/>
                    <a:pt x="90" y="979"/>
                  </a:cubicBezTo>
                  <a:cubicBezTo>
                    <a:pt x="225" y="979"/>
                    <a:pt x="225" y="979"/>
                    <a:pt x="225" y="979"/>
                  </a:cubicBezTo>
                  <a:cubicBezTo>
                    <a:pt x="225" y="1220"/>
                    <a:pt x="225" y="1220"/>
                    <a:pt x="225" y="1220"/>
                  </a:cubicBezTo>
                  <a:cubicBezTo>
                    <a:pt x="316" y="1220"/>
                    <a:pt x="316" y="1220"/>
                    <a:pt x="316" y="1220"/>
                  </a:cubicBezTo>
                  <a:cubicBezTo>
                    <a:pt x="316" y="1129"/>
                    <a:pt x="316" y="1129"/>
                    <a:pt x="316" y="1129"/>
                  </a:cubicBezTo>
                  <a:cubicBezTo>
                    <a:pt x="1129" y="1129"/>
                    <a:pt x="1129" y="1129"/>
                    <a:pt x="1129" y="1129"/>
                  </a:cubicBezTo>
                  <a:cubicBezTo>
                    <a:pt x="1129" y="1069"/>
                    <a:pt x="1129" y="1069"/>
                    <a:pt x="1129" y="1069"/>
                  </a:cubicBezTo>
                  <a:cubicBezTo>
                    <a:pt x="1219" y="1069"/>
                    <a:pt x="1219" y="1069"/>
                    <a:pt x="1219" y="1069"/>
                  </a:cubicBezTo>
                  <a:cubicBezTo>
                    <a:pt x="1272" y="1069"/>
                    <a:pt x="1316" y="1030"/>
                    <a:pt x="1323" y="979"/>
                  </a:cubicBezTo>
                  <a:cubicBezTo>
                    <a:pt x="1536" y="979"/>
                    <a:pt x="1536" y="979"/>
                    <a:pt x="1536" y="979"/>
                  </a:cubicBezTo>
                  <a:cubicBezTo>
                    <a:pt x="1536" y="888"/>
                    <a:pt x="1536" y="888"/>
                    <a:pt x="1536" y="888"/>
                  </a:cubicBezTo>
                  <a:cubicBezTo>
                    <a:pt x="1323" y="888"/>
                    <a:pt x="1323" y="888"/>
                    <a:pt x="1323" y="888"/>
                  </a:cubicBezTo>
                  <a:cubicBezTo>
                    <a:pt x="1316" y="837"/>
                    <a:pt x="1272" y="798"/>
                    <a:pt x="1219" y="798"/>
                  </a:cubicBezTo>
                  <a:close/>
                  <a:moveTo>
                    <a:pt x="632" y="116"/>
                  </a:moveTo>
                  <a:cubicBezTo>
                    <a:pt x="632" y="102"/>
                    <a:pt x="644" y="90"/>
                    <a:pt x="658" y="90"/>
                  </a:cubicBezTo>
                  <a:cubicBezTo>
                    <a:pt x="878" y="90"/>
                    <a:pt x="878" y="90"/>
                    <a:pt x="878" y="90"/>
                  </a:cubicBezTo>
                  <a:cubicBezTo>
                    <a:pt x="892" y="90"/>
                    <a:pt x="903" y="102"/>
                    <a:pt x="903" y="116"/>
                  </a:cubicBezTo>
                  <a:cubicBezTo>
                    <a:pt x="903" y="196"/>
                    <a:pt x="903" y="196"/>
                    <a:pt x="903" y="196"/>
                  </a:cubicBezTo>
                  <a:cubicBezTo>
                    <a:pt x="632" y="196"/>
                    <a:pt x="632" y="196"/>
                    <a:pt x="632" y="196"/>
                  </a:cubicBezTo>
                  <a:lnTo>
                    <a:pt x="632" y="116"/>
                  </a:lnTo>
                  <a:close/>
                  <a:moveTo>
                    <a:pt x="813" y="286"/>
                  </a:moveTo>
                  <a:cubicBezTo>
                    <a:pt x="813" y="376"/>
                    <a:pt x="813" y="376"/>
                    <a:pt x="813" y="376"/>
                  </a:cubicBezTo>
                  <a:cubicBezTo>
                    <a:pt x="722" y="376"/>
                    <a:pt x="722" y="376"/>
                    <a:pt x="722" y="376"/>
                  </a:cubicBezTo>
                  <a:cubicBezTo>
                    <a:pt x="722" y="286"/>
                    <a:pt x="722" y="286"/>
                    <a:pt x="722" y="286"/>
                  </a:cubicBezTo>
                  <a:lnTo>
                    <a:pt x="813" y="286"/>
                  </a:lnTo>
                  <a:close/>
                  <a:moveTo>
                    <a:pt x="587" y="491"/>
                  </a:moveTo>
                  <a:cubicBezTo>
                    <a:pt x="587" y="477"/>
                    <a:pt x="598" y="467"/>
                    <a:pt x="611" y="467"/>
                  </a:cubicBezTo>
                  <a:cubicBezTo>
                    <a:pt x="924" y="467"/>
                    <a:pt x="924" y="467"/>
                    <a:pt x="924" y="467"/>
                  </a:cubicBezTo>
                  <a:cubicBezTo>
                    <a:pt x="938" y="467"/>
                    <a:pt x="948" y="477"/>
                    <a:pt x="948" y="491"/>
                  </a:cubicBezTo>
                  <a:cubicBezTo>
                    <a:pt x="948" y="557"/>
                    <a:pt x="948" y="557"/>
                    <a:pt x="948" y="557"/>
                  </a:cubicBezTo>
                  <a:cubicBezTo>
                    <a:pt x="587" y="557"/>
                    <a:pt x="587" y="557"/>
                    <a:pt x="587" y="557"/>
                  </a:cubicBezTo>
                  <a:lnTo>
                    <a:pt x="587" y="491"/>
                  </a:lnTo>
                  <a:close/>
                  <a:moveTo>
                    <a:pt x="587" y="647"/>
                  </a:moveTo>
                  <a:cubicBezTo>
                    <a:pt x="948" y="647"/>
                    <a:pt x="948" y="647"/>
                    <a:pt x="948" y="647"/>
                  </a:cubicBezTo>
                  <a:cubicBezTo>
                    <a:pt x="948" y="738"/>
                    <a:pt x="948" y="738"/>
                    <a:pt x="948" y="738"/>
                  </a:cubicBezTo>
                  <a:cubicBezTo>
                    <a:pt x="587" y="738"/>
                    <a:pt x="587" y="738"/>
                    <a:pt x="587" y="738"/>
                  </a:cubicBezTo>
                  <a:lnTo>
                    <a:pt x="587" y="647"/>
                  </a:lnTo>
                  <a:close/>
                  <a:moveTo>
                    <a:pt x="858" y="1039"/>
                  </a:moveTo>
                  <a:cubicBezTo>
                    <a:pt x="316" y="1039"/>
                    <a:pt x="316" y="1039"/>
                    <a:pt x="316" y="1039"/>
                  </a:cubicBezTo>
                  <a:cubicBezTo>
                    <a:pt x="316" y="828"/>
                    <a:pt x="316" y="828"/>
                    <a:pt x="316" y="828"/>
                  </a:cubicBezTo>
                  <a:cubicBezTo>
                    <a:pt x="406" y="828"/>
                    <a:pt x="406" y="828"/>
                    <a:pt x="406" y="828"/>
                  </a:cubicBezTo>
                  <a:cubicBezTo>
                    <a:pt x="406" y="949"/>
                    <a:pt x="406" y="949"/>
                    <a:pt x="406" y="949"/>
                  </a:cubicBezTo>
                  <a:cubicBezTo>
                    <a:pt x="497" y="949"/>
                    <a:pt x="497" y="949"/>
                    <a:pt x="497" y="949"/>
                  </a:cubicBezTo>
                  <a:cubicBezTo>
                    <a:pt x="497" y="828"/>
                    <a:pt x="497" y="828"/>
                    <a:pt x="497" y="828"/>
                  </a:cubicBezTo>
                  <a:cubicBezTo>
                    <a:pt x="587" y="828"/>
                    <a:pt x="587" y="828"/>
                    <a:pt x="587" y="828"/>
                  </a:cubicBezTo>
                  <a:cubicBezTo>
                    <a:pt x="587" y="949"/>
                    <a:pt x="587" y="949"/>
                    <a:pt x="587" y="949"/>
                  </a:cubicBezTo>
                  <a:cubicBezTo>
                    <a:pt x="677" y="949"/>
                    <a:pt x="677" y="949"/>
                    <a:pt x="677" y="949"/>
                  </a:cubicBezTo>
                  <a:cubicBezTo>
                    <a:pt x="677" y="828"/>
                    <a:pt x="677" y="828"/>
                    <a:pt x="677" y="828"/>
                  </a:cubicBezTo>
                  <a:cubicBezTo>
                    <a:pt x="858" y="828"/>
                    <a:pt x="858" y="828"/>
                    <a:pt x="858" y="828"/>
                  </a:cubicBezTo>
                  <a:lnTo>
                    <a:pt x="858" y="1039"/>
                  </a:lnTo>
                  <a:close/>
                  <a:moveTo>
                    <a:pt x="1039" y="1039"/>
                  </a:moveTo>
                  <a:cubicBezTo>
                    <a:pt x="948" y="1039"/>
                    <a:pt x="948" y="1039"/>
                    <a:pt x="948" y="1039"/>
                  </a:cubicBezTo>
                  <a:cubicBezTo>
                    <a:pt x="948" y="828"/>
                    <a:pt x="948" y="828"/>
                    <a:pt x="948" y="828"/>
                  </a:cubicBezTo>
                  <a:cubicBezTo>
                    <a:pt x="1039" y="828"/>
                    <a:pt x="1039" y="828"/>
                    <a:pt x="1039" y="828"/>
                  </a:cubicBezTo>
                  <a:lnTo>
                    <a:pt x="1039" y="1039"/>
                  </a:lnTo>
                  <a:close/>
                  <a:moveTo>
                    <a:pt x="1234" y="964"/>
                  </a:moveTo>
                  <a:cubicBezTo>
                    <a:pt x="1234" y="972"/>
                    <a:pt x="1228" y="979"/>
                    <a:pt x="1219" y="979"/>
                  </a:cubicBezTo>
                  <a:cubicBezTo>
                    <a:pt x="1129" y="979"/>
                    <a:pt x="1129" y="979"/>
                    <a:pt x="1129" y="979"/>
                  </a:cubicBezTo>
                  <a:cubicBezTo>
                    <a:pt x="1129" y="888"/>
                    <a:pt x="1129" y="888"/>
                    <a:pt x="1129" y="888"/>
                  </a:cubicBezTo>
                  <a:cubicBezTo>
                    <a:pt x="1219" y="888"/>
                    <a:pt x="1219" y="888"/>
                    <a:pt x="1219" y="888"/>
                  </a:cubicBezTo>
                  <a:cubicBezTo>
                    <a:pt x="1228" y="888"/>
                    <a:pt x="1234" y="895"/>
                    <a:pt x="1234" y="903"/>
                  </a:cubicBezTo>
                  <a:lnTo>
                    <a:pt x="1234" y="964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4"/>
            <p:cNvSpPr>
              <a:spLocks noEditPoints="1"/>
            </p:cNvSpPr>
            <p:nvPr/>
          </p:nvSpPr>
          <p:spPr bwMode="auto">
            <a:xfrm>
              <a:off x="21990391" y="11006789"/>
              <a:ext cx="672133" cy="768634"/>
            </a:xfrm>
            <a:custGeom>
              <a:avLst/>
              <a:gdLst>
                <a:gd name="T0" fmla="*/ 756 w 1344"/>
                <a:gd name="T1" fmla="*/ 211 h 1536"/>
                <a:gd name="T2" fmla="*/ 394 w 1344"/>
                <a:gd name="T3" fmla="*/ 573 h 1536"/>
                <a:gd name="T4" fmla="*/ 756 w 1344"/>
                <a:gd name="T5" fmla="*/ 935 h 1536"/>
                <a:gd name="T6" fmla="*/ 1118 w 1344"/>
                <a:gd name="T7" fmla="*/ 573 h 1536"/>
                <a:gd name="T8" fmla="*/ 756 w 1344"/>
                <a:gd name="T9" fmla="*/ 211 h 1536"/>
                <a:gd name="T10" fmla="*/ 756 w 1344"/>
                <a:gd name="T11" fmla="*/ 844 h 1536"/>
                <a:gd name="T12" fmla="*/ 484 w 1344"/>
                <a:gd name="T13" fmla="*/ 573 h 1536"/>
                <a:gd name="T14" fmla="*/ 756 w 1344"/>
                <a:gd name="T15" fmla="*/ 301 h 1536"/>
                <a:gd name="T16" fmla="*/ 1027 w 1344"/>
                <a:gd name="T17" fmla="*/ 573 h 1536"/>
                <a:gd name="T18" fmla="*/ 756 w 1344"/>
                <a:gd name="T19" fmla="*/ 844 h 1536"/>
                <a:gd name="T20" fmla="*/ 801 w 1344"/>
                <a:gd name="T21" fmla="*/ 528 h 1536"/>
                <a:gd name="T22" fmla="*/ 892 w 1344"/>
                <a:gd name="T23" fmla="*/ 528 h 1536"/>
                <a:gd name="T24" fmla="*/ 892 w 1344"/>
                <a:gd name="T25" fmla="*/ 618 h 1536"/>
                <a:gd name="T26" fmla="*/ 801 w 1344"/>
                <a:gd name="T27" fmla="*/ 618 h 1536"/>
                <a:gd name="T28" fmla="*/ 801 w 1344"/>
                <a:gd name="T29" fmla="*/ 709 h 1536"/>
                <a:gd name="T30" fmla="*/ 711 w 1344"/>
                <a:gd name="T31" fmla="*/ 709 h 1536"/>
                <a:gd name="T32" fmla="*/ 711 w 1344"/>
                <a:gd name="T33" fmla="*/ 618 h 1536"/>
                <a:gd name="T34" fmla="*/ 620 w 1344"/>
                <a:gd name="T35" fmla="*/ 618 h 1536"/>
                <a:gd name="T36" fmla="*/ 620 w 1344"/>
                <a:gd name="T37" fmla="*/ 528 h 1536"/>
                <a:gd name="T38" fmla="*/ 711 w 1344"/>
                <a:gd name="T39" fmla="*/ 528 h 1536"/>
                <a:gd name="T40" fmla="*/ 711 w 1344"/>
                <a:gd name="T41" fmla="*/ 437 h 1536"/>
                <a:gd name="T42" fmla="*/ 801 w 1344"/>
                <a:gd name="T43" fmla="*/ 437 h 1536"/>
                <a:gd name="T44" fmla="*/ 801 w 1344"/>
                <a:gd name="T45" fmla="*/ 528 h 1536"/>
                <a:gd name="T46" fmla="*/ 771 w 1344"/>
                <a:gd name="T47" fmla="*/ 0 h 1536"/>
                <a:gd name="T48" fmla="*/ 741 w 1344"/>
                <a:gd name="T49" fmla="*/ 0 h 1536"/>
                <a:gd name="T50" fmla="*/ 373 w 1344"/>
                <a:gd name="T51" fmla="*/ 136 h 1536"/>
                <a:gd name="T52" fmla="*/ 185 w 1344"/>
                <a:gd name="T53" fmla="*/ 466 h 1536"/>
                <a:gd name="T54" fmla="*/ 18 w 1344"/>
                <a:gd name="T55" fmla="*/ 742 h 1536"/>
                <a:gd name="T56" fmla="*/ 17 w 1344"/>
                <a:gd name="T57" fmla="*/ 743 h 1536"/>
                <a:gd name="T58" fmla="*/ 0 w 1344"/>
                <a:gd name="T59" fmla="*/ 805 h 1536"/>
                <a:gd name="T60" fmla="*/ 145 w 1344"/>
                <a:gd name="T61" fmla="*/ 950 h 1536"/>
                <a:gd name="T62" fmla="*/ 183 w 1344"/>
                <a:gd name="T63" fmla="*/ 950 h 1536"/>
                <a:gd name="T64" fmla="*/ 183 w 1344"/>
                <a:gd name="T65" fmla="*/ 1025 h 1536"/>
                <a:gd name="T66" fmla="*/ 266 w 1344"/>
                <a:gd name="T67" fmla="*/ 1229 h 1536"/>
                <a:gd name="T68" fmla="*/ 419 w 1344"/>
                <a:gd name="T69" fmla="*/ 1268 h 1536"/>
                <a:gd name="T70" fmla="*/ 439 w 1344"/>
                <a:gd name="T71" fmla="*/ 1268 h 1536"/>
                <a:gd name="T72" fmla="*/ 439 w 1344"/>
                <a:gd name="T73" fmla="*/ 1536 h 1536"/>
                <a:gd name="T74" fmla="*/ 1118 w 1344"/>
                <a:gd name="T75" fmla="*/ 1536 h 1536"/>
                <a:gd name="T76" fmla="*/ 1118 w 1344"/>
                <a:gd name="T77" fmla="*/ 1029 h 1536"/>
                <a:gd name="T78" fmla="*/ 1344 w 1344"/>
                <a:gd name="T79" fmla="*/ 573 h 1536"/>
                <a:gd name="T80" fmla="*/ 771 w 1344"/>
                <a:gd name="T81" fmla="*/ 0 h 1536"/>
                <a:gd name="T82" fmla="*/ 1047 w 1344"/>
                <a:gd name="T83" fmla="*/ 969 h 1536"/>
                <a:gd name="T84" fmla="*/ 1027 w 1344"/>
                <a:gd name="T85" fmla="*/ 982 h 1536"/>
                <a:gd name="T86" fmla="*/ 1027 w 1344"/>
                <a:gd name="T87" fmla="*/ 1445 h 1536"/>
                <a:gd name="T88" fmla="*/ 530 w 1344"/>
                <a:gd name="T89" fmla="*/ 1445 h 1536"/>
                <a:gd name="T90" fmla="*/ 530 w 1344"/>
                <a:gd name="T91" fmla="*/ 1178 h 1536"/>
                <a:gd name="T92" fmla="*/ 419 w 1344"/>
                <a:gd name="T93" fmla="*/ 1178 h 1536"/>
                <a:gd name="T94" fmla="*/ 276 w 1344"/>
                <a:gd name="T95" fmla="*/ 1071 h 1536"/>
                <a:gd name="T96" fmla="*/ 273 w 1344"/>
                <a:gd name="T97" fmla="*/ 981 h 1536"/>
                <a:gd name="T98" fmla="*/ 273 w 1344"/>
                <a:gd name="T99" fmla="*/ 859 h 1536"/>
                <a:gd name="T100" fmla="*/ 145 w 1344"/>
                <a:gd name="T101" fmla="*/ 859 h 1536"/>
                <a:gd name="T102" fmla="*/ 91 w 1344"/>
                <a:gd name="T103" fmla="*/ 805 h 1536"/>
                <a:gd name="T104" fmla="*/ 95 w 1344"/>
                <a:gd name="T105" fmla="*/ 789 h 1536"/>
                <a:gd name="T106" fmla="*/ 271 w 1344"/>
                <a:gd name="T107" fmla="*/ 498 h 1536"/>
                <a:gd name="T108" fmla="*/ 273 w 1344"/>
                <a:gd name="T109" fmla="*/ 490 h 1536"/>
                <a:gd name="T110" fmla="*/ 741 w 1344"/>
                <a:gd name="T111" fmla="*/ 90 h 1536"/>
                <a:gd name="T112" fmla="*/ 771 w 1344"/>
                <a:gd name="T113" fmla="*/ 90 h 1536"/>
                <a:gd name="T114" fmla="*/ 1254 w 1344"/>
                <a:gd name="T115" fmla="*/ 573 h 1536"/>
                <a:gd name="T116" fmla="*/ 1047 w 1344"/>
                <a:gd name="T117" fmla="*/ 969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44" h="1536">
                  <a:moveTo>
                    <a:pt x="756" y="211"/>
                  </a:moveTo>
                  <a:cubicBezTo>
                    <a:pt x="556" y="211"/>
                    <a:pt x="394" y="373"/>
                    <a:pt x="394" y="573"/>
                  </a:cubicBezTo>
                  <a:cubicBezTo>
                    <a:pt x="394" y="772"/>
                    <a:pt x="556" y="935"/>
                    <a:pt x="756" y="935"/>
                  </a:cubicBezTo>
                  <a:cubicBezTo>
                    <a:pt x="955" y="935"/>
                    <a:pt x="1118" y="772"/>
                    <a:pt x="1118" y="573"/>
                  </a:cubicBezTo>
                  <a:cubicBezTo>
                    <a:pt x="1118" y="373"/>
                    <a:pt x="955" y="211"/>
                    <a:pt x="756" y="211"/>
                  </a:cubicBezTo>
                  <a:close/>
                  <a:moveTo>
                    <a:pt x="756" y="844"/>
                  </a:moveTo>
                  <a:cubicBezTo>
                    <a:pt x="606" y="844"/>
                    <a:pt x="484" y="722"/>
                    <a:pt x="484" y="573"/>
                  </a:cubicBezTo>
                  <a:cubicBezTo>
                    <a:pt x="484" y="423"/>
                    <a:pt x="606" y="301"/>
                    <a:pt x="756" y="301"/>
                  </a:cubicBezTo>
                  <a:cubicBezTo>
                    <a:pt x="906" y="301"/>
                    <a:pt x="1027" y="423"/>
                    <a:pt x="1027" y="573"/>
                  </a:cubicBezTo>
                  <a:cubicBezTo>
                    <a:pt x="1027" y="722"/>
                    <a:pt x="906" y="844"/>
                    <a:pt x="756" y="844"/>
                  </a:cubicBezTo>
                  <a:close/>
                  <a:moveTo>
                    <a:pt x="801" y="528"/>
                  </a:moveTo>
                  <a:cubicBezTo>
                    <a:pt x="892" y="528"/>
                    <a:pt x="892" y="528"/>
                    <a:pt x="892" y="528"/>
                  </a:cubicBezTo>
                  <a:cubicBezTo>
                    <a:pt x="892" y="618"/>
                    <a:pt x="892" y="618"/>
                    <a:pt x="892" y="618"/>
                  </a:cubicBezTo>
                  <a:cubicBezTo>
                    <a:pt x="801" y="618"/>
                    <a:pt x="801" y="618"/>
                    <a:pt x="801" y="618"/>
                  </a:cubicBezTo>
                  <a:cubicBezTo>
                    <a:pt x="801" y="709"/>
                    <a:pt x="801" y="709"/>
                    <a:pt x="801" y="709"/>
                  </a:cubicBezTo>
                  <a:cubicBezTo>
                    <a:pt x="711" y="709"/>
                    <a:pt x="711" y="709"/>
                    <a:pt x="711" y="709"/>
                  </a:cubicBezTo>
                  <a:cubicBezTo>
                    <a:pt x="711" y="618"/>
                    <a:pt x="711" y="618"/>
                    <a:pt x="711" y="618"/>
                  </a:cubicBezTo>
                  <a:cubicBezTo>
                    <a:pt x="620" y="618"/>
                    <a:pt x="620" y="618"/>
                    <a:pt x="620" y="618"/>
                  </a:cubicBezTo>
                  <a:cubicBezTo>
                    <a:pt x="620" y="528"/>
                    <a:pt x="620" y="528"/>
                    <a:pt x="620" y="528"/>
                  </a:cubicBezTo>
                  <a:cubicBezTo>
                    <a:pt x="711" y="528"/>
                    <a:pt x="711" y="528"/>
                    <a:pt x="711" y="528"/>
                  </a:cubicBezTo>
                  <a:cubicBezTo>
                    <a:pt x="711" y="437"/>
                    <a:pt x="711" y="437"/>
                    <a:pt x="711" y="437"/>
                  </a:cubicBezTo>
                  <a:cubicBezTo>
                    <a:pt x="801" y="437"/>
                    <a:pt x="801" y="437"/>
                    <a:pt x="801" y="437"/>
                  </a:cubicBezTo>
                  <a:lnTo>
                    <a:pt x="801" y="528"/>
                  </a:lnTo>
                  <a:close/>
                  <a:moveTo>
                    <a:pt x="771" y="0"/>
                  </a:moveTo>
                  <a:cubicBezTo>
                    <a:pt x="741" y="0"/>
                    <a:pt x="741" y="0"/>
                    <a:pt x="741" y="0"/>
                  </a:cubicBezTo>
                  <a:cubicBezTo>
                    <a:pt x="605" y="0"/>
                    <a:pt x="475" y="48"/>
                    <a:pt x="373" y="136"/>
                  </a:cubicBezTo>
                  <a:cubicBezTo>
                    <a:pt x="276" y="221"/>
                    <a:pt x="209" y="338"/>
                    <a:pt x="185" y="466"/>
                  </a:cubicBezTo>
                  <a:cubicBezTo>
                    <a:pt x="18" y="742"/>
                    <a:pt x="18" y="742"/>
                    <a:pt x="18" y="742"/>
                  </a:cubicBezTo>
                  <a:cubicBezTo>
                    <a:pt x="17" y="743"/>
                    <a:pt x="17" y="743"/>
                    <a:pt x="17" y="743"/>
                  </a:cubicBezTo>
                  <a:cubicBezTo>
                    <a:pt x="6" y="762"/>
                    <a:pt x="0" y="783"/>
                    <a:pt x="0" y="805"/>
                  </a:cubicBezTo>
                  <a:cubicBezTo>
                    <a:pt x="0" y="885"/>
                    <a:pt x="65" y="950"/>
                    <a:pt x="145" y="950"/>
                  </a:cubicBezTo>
                  <a:cubicBezTo>
                    <a:pt x="183" y="950"/>
                    <a:pt x="183" y="950"/>
                    <a:pt x="183" y="950"/>
                  </a:cubicBezTo>
                  <a:cubicBezTo>
                    <a:pt x="183" y="1025"/>
                    <a:pt x="183" y="1025"/>
                    <a:pt x="183" y="1025"/>
                  </a:cubicBezTo>
                  <a:cubicBezTo>
                    <a:pt x="183" y="1121"/>
                    <a:pt x="211" y="1189"/>
                    <a:pt x="266" y="1229"/>
                  </a:cubicBezTo>
                  <a:cubicBezTo>
                    <a:pt x="315" y="1264"/>
                    <a:pt x="374" y="1268"/>
                    <a:pt x="419" y="1268"/>
                  </a:cubicBezTo>
                  <a:cubicBezTo>
                    <a:pt x="439" y="1268"/>
                    <a:pt x="439" y="1268"/>
                    <a:pt x="439" y="1268"/>
                  </a:cubicBezTo>
                  <a:cubicBezTo>
                    <a:pt x="439" y="1536"/>
                    <a:pt x="439" y="1536"/>
                    <a:pt x="439" y="1536"/>
                  </a:cubicBezTo>
                  <a:cubicBezTo>
                    <a:pt x="1118" y="1536"/>
                    <a:pt x="1118" y="1536"/>
                    <a:pt x="1118" y="1536"/>
                  </a:cubicBezTo>
                  <a:cubicBezTo>
                    <a:pt x="1118" y="1029"/>
                    <a:pt x="1118" y="1029"/>
                    <a:pt x="1118" y="1029"/>
                  </a:cubicBezTo>
                  <a:cubicBezTo>
                    <a:pt x="1260" y="921"/>
                    <a:pt x="1344" y="752"/>
                    <a:pt x="1344" y="573"/>
                  </a:cubicBezTo>
                  <a:cubicBezTo>
                    <a:pt x="1344" y="257"/>
                    <a:pt x="1087" y="0"/>
                    <a:pt x="771" y="0"/>
                  </a:cubicBezTo>
                  <a:close/>
                  <a:moveTo>
                    <a:pt x="1047" y="969"/>
                  </a:moveTo>
                  <a:cubicBezTo>
                    <a:pt x="1027" y="982"/>
                    <a:pt x="1027" y="982"/>
                    <a:pt x="1027" y="982"/>
                  </a:cubicBezTo>
                  <a:cubicBezTo>
                    <a:pt x="1027" y="1445"/>
                    <a:pt x="1027" y="1445"/>
                    <a:pt x="1027" y="1445"/>
                  </a:cubicBezTo>
                  <a:cubicBezTo>
                    <a:pt x="530" y="1445"/>
                    <a:pt x="530" y="1445"/>
                    <a:pt x="530" y="1445"/>
                  </a:cubicBezTo>
                  <a:cubicBezTo>
                    <a:pt x="530" y="1178"/>
                    <a:pt x="530" y="1178"/>
                    <a:pt x="530" y="1178"/>
                  </a:cubicBezTo>
                  <a:cubicBezTo>
                    <a:pt x="419" y="1178"/>
                    <a:pt x="419" y="1178"/>
                    <a:pt x="419" y="1178"/>
                  </a:cubicBezTo>
                  <a:cubicBezTo>
                    <a:pt x="352" y="1178"/>
                    <a:pt x="285" y="1169"/>
                    <a:pt x="276" y="1071"/>
                  </a:cubicBezTo>
                  <a:cubicBezTo>
                    <a:pt x="274" y="1049"/>
                    <a:pt x="273" y="1003"/>
                    <a:pt x="273" y="981"/>
                  </a:cubicBezTo>
                  <a:cubicBezTo>
                    <a:pt x="273" y="950"/>
                    <a:pt x="273" y="859"/>
                    <a:pt x="273" y="859"/>
                  </a:cubicBezTo>
                  <a:cubicBezTo>
                    <a:pt x="145" y="859"/>
                    <a:pt x="145" y="859"/>
                    <a:pt x="145" y="859"/>
                  </a:cubicBezTo>
                  <a:cubicBezTo>
                    <a:pt x="115" y="859"/>
                    <a:pt x="91" y="835"/>
                    <a:pt x="91" y="805"/>
                  </a:cubicBezTo>
                  <a:cubicBezTo>
                    <a:pt x="91" y="799"/>
                    <a:pt x="92" y="794"/>
                    <a:pt x="95" y="789"/>
                  </a:cubicBezTo>
                  <a:cubicBezTo>
                    <a:pt x="271" y="498"/>
                    <a:pt x="271" y="498"/>
                    <a:pt x="271" y="498"/>
                  </a:cubicBezTo>
                  <a:cubicBezTo>
                    <a:pt x="273" y="490"/>
                    <a:pt x="273" y="490"/>
                    <a:pt x="273" y="490"/>
                  </a:cubicBezTo>
                  <a:cubicBezTo>
                    <a:pt x="313" y="258"/>
                    <a:pt x="509" y="90"/>
                    <a:pt x="741" y="90"/>
                  </a:cubicBezTo>
                  <a:cubicBezTo>
                    <a:pt x="771" y="90"/>
                    <a:pt x="771" y="90"/>
                    <a:pt x="771" y="90"/>
                  </a:cubicBezTo>
                  <a:cubicBezTo>
                    <a:pt x="1037" y="90"/>
                    <a:pt x="1254" y="307"/>
                    <a:pt x="1254" y="573"/>
                  </a:cubicBezTo>
                  <a:cubicBezTo>
                    <a:pt x="1254" y="730"/>
                    <a:pt x="1176" y="879"/>
                    <a:pt x="1047" y="96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6749713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21942140" y="4715892"/>
            <a:ext cx="768634" cy="548586"/>
          </a:xfrm>
          <a:custGeom>
            <a:avLst/>
            <a:gdLst>
              <a:gd name="T0" fmla="*/ 118 w 1536"/>
              <a:gd name="T1" fmla="*/ 0 h 1096"/>
              <a:gd name="T2" fmla="*/ 0 w 1536"/>
              <a:gd name="T3" fmla="*/ 979 h 1096"/>
              <a:gd name="T4" fmla="*/ 1419 w 1536"/>
              <a:gd name="T5" fmla="*/ 1096 h 1096"/>
              <a:gd name="T6" fmla="*/ 1536 w 1536"/>
              <a:gd name="T7" fmla="*/ 118 h 1096"/>
              <a:gd name="T8" fmla="*/ 1446 w 1536"/>
              <a:gd name="T9" fmla="*/ 979 h 1096"/>
              <a:gd name="T10" fmla="*/ 118 w 1536"/>
              <a:gd name="T11" fmla="*/ 1006 h 1096"/>
              <a:gd name="T12" fmla="*/ 91 w 1536"/>
              <a:gd name="T13" fmla="*/ 118 h 1096"/>
              <a:gd name="T14" fmla="*/ 1419 w 1536"/>
              <a:gd name="T15" fmla="*/ 91 h 1096"/>
              <a:gd name="T16" fmla="*/ 1446 w 1536"/>
              <a:gd name="T17" fmla="*/ 979 h 1096"/>
              <a:gd name="T18" fmla="*/ 222 w 1536"/>
              <a:gd name="T19" fmla="*/ 548 h 1096"/>
              <a:gd name="T20" fmla="*/ 975 w 1536"/>
              <a:gd name="T21" fmla="*/ 548 h 1096"/>
              <a:gd name="T22" fmla="*/ 598 w 1536"/>
              <a:gd name="T23" fmla="*/ 834 h 1096"/>
              <a:gd name="T24" fmla="*/ 598 w 1536"/>
              <a:gd name="T25" fmla="*/ 262 h 1096"/>
              <a:gd name="T26" fmla="*/ 598 w 1536"/>
              <a:gd name="T27" fmla="*/ 834 h 1096"/>
              <a:gd name="T28" fmla="*/ 1092 w 1536"/>
              <a:gd name="T29" fmla="*/ 405 h 1096"/>
              <a:gd name="T30" fmla="*/ 1180 w 1536"/>
              <a:gd name="T31" fmla="*/ 845 h 1096"/>
              <a:gd name="T32" fmla="*/ 1271 w 1536"/>
              <a:gd name="T33" fmla="*/ 531 h 1096"/>
              <a:gd name="T34" fmla="*/ 1226 w 1536"/>
              <a:gd name="T35" fmla="*/ 241 h 1096"/>
              <a:gd name="T36" fmla="*/ 1182 w 1536"/>
              <a:gd name="T37" fmla="*/ 405 h 1096"/>
              <a:gd name="T38" fmla="*/ 1269 w 1536"/>
              <a:gd name="T39" fmla="*/ 405 h 1096"/>
              <a:gd name="T40" fmla="*/ 455 w 1536"/>
              <a:gd name="T41" fmla="*/ 519 h 1096"/>
              <a:gd name="T42" fmla="*/ 364 w 1536"/>
              <a:gd name="T43" fmla="*/ 519 h 1096"/>
              <a:gd name="T44" fmla="*/ 455 w 1536"/>
              <a:gd name="T45" fmla="*/ 519 h 1096"/>
              <a:gd name="T46" fmla="*/ 586 w 1536"/>
              <a:gd name="T47" fmla="*/ 575 h 1096"/>
              <a:gd name="T48" fmla="*/ 586 w 1536"/>
              <a:gd name="T49" fmla="*/ 485 h 1096"/>
              <a:gd name="T50" fmla="*/ 774 w 1536"/>
              <a:gd name="T51" fmla="*/ 569 h 1096"/>
              <a:gd name="T52" fmla="*/ 774 w 1536"/>
              <a:gd name="T53" fmla="*/ 659 h 1096"/>
              <a:gd name="T54" fmla="*/ 774 w 1536"/>
              <a:gd name="T55" fmla="*/ 569 h 1096"/>
              <a:gd name="T56" fmla="*/ 546 w 1536"/>
              <a:gd name="T57" fmla="*/ 748 h 1096"/>
              <a:gd name="T58" fmla="*/ 546 w 1536"/>
              <a:gd name="T59" fmla="*/ 657 h 1096"/>
              <a:gd name="T60" fmla="*/ 740 w 1536"/>
              <a:gd name="T61" fmla="*/ 383 h 1096"/>
              <a:gd name="T62" fmla="*/ 649 w 1536"/>
              <a:gd name="T63" fmla="*/ 383 h 1096"/>
              <a:gd name="T64" fmla="*/ 740 w 1536"/>
              <a:gd name="T65" fmla="*/ 383 h 10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36" h="1096">
                <a:moveTo>
                  <a:pt x="1419" y="0"/>
                </a:moveTo>
                <a:cubicBezTo>
                  <a:pt x="118" y="0"/>
                  <a:pt x="118" y="0"/>
                  <a:pt x="118" y="0"/>
                </a:cubicBezTo>
                <a:cubicBezTo>
                  <a:pt x="53" y="0"/>
                  <a:pt x="0" y="53"/>
                  <a:pt x="0" y="118"/>
                </a:cubicBezTo>
                <a:cubicBezTo>
                  <a:pt x="0" y="979"/>
                  <a:pt x="0" y="979"/>
                  <a:pt x="0" y="979"/>
                </a:cubicBezTo>
                <a:cubicBezTo>
                  <a:pt x="0" y="1044"/>
                  <a:pt x="53" y="1096"/>
                  <a:pt x="118" y="1096"/>
                </a:cubicBezTo>
                <a:cubicBezTo>
                  <a:pt x="1419" y="1096"/>
                  <a:pt x="1419" y="1096"/>
                  <a:pt x="1419" y="1096"/>
                </a:cubicBezTo>
                <a:cubicBezTo>
                  <a:pt x="1484" y="1096"/>
                  <a:pt x="1536" y="1044"/>
                  <a:pt x="1536" y="979"/>
                </a:cubicBezTo>
                <a:cubicBezTo>
                  <a:pt x="1536" y="118"/>
                  <a:pt x="1536" y="118"/>
                  <a:pt x="1536" y="118"/>
                </a:cubicBezTo>
                <a:cubicBezTo>
                  <a:pt x="1536" y="53"/>
                  <a:pt x="1484" y="0"/>
                  <a:pt x="1419" y="0"/>
                </a:cubicBezTo>
                <a:close/>
                <a:moveTo>
                  <a:pt x="1446" y="979"/>
                </a:moveTo>
                <a:cubicBezTo>
                  <a:pt x="1446" y="994"/>
                  <a:pt x="1434" y="1006"/>
                  <a:pt x="1419" y="1006"/>
                </a:cubicBezTo>
                <a:cubicBezTo>
                  <a:pt x="118" y="1006"/>
                  <a:pt x="118" y="1006"/>
                  <a:pt x="118" y="1006"/>
                </a:cubicBezTo>
                <a:cubicBezTo>
                  <a:pt x="103" y="1006"/>
                  <a:pt x="91" y="994"/>
                  <a:pt x="91" y="979"/>
                </a:cubicBezTo>
                <a:cubicBezTo>
                  <a:pt x="91" y="118"/>
                  <a:pt x="91" y="118"/>
                  <a:pt x="91" y="118"/>
                </a:cubicBezTo>
                <a:cubicBezTo>
                  <a:pt x="91" y="103"/>
                  <a:pt x="103" y="91"/>
                  <a:pt x="118" y="91"/>
                </a:cubicBezTo>
                <a:cubicBezTo>
                  <a:pt x="1419" y="91"/>
                  <a:pt x="1419" y="91"/>
                  <a:pt x="1419" y="91"/>
                </a:cubicBezTo>
                <a:cubicBezTo>
                  <a:pt x="1434" y="91"/>
                  <a:pt x="1446" y="103"/>
                  <a:pt x="1446" y="118"/>
                </a:cubicBezTo>
                <a:lnTo>
                  <a:pt x="1446" y="979"/>
                </a:lnTo>
                <a:close/>
                <a:moveTo>
                  <a:pt x="598" y="172"/>
                </a:moveTo>
                <a:cubicBezTo>
                  <a:pt x="391" y="172"/>
                  <a:pt x="222" y="341"/>
                  <a:pt x="222" y="548"/>
                </a:cubicBezTo>
                <a:cubicBezTo>
                  <a:pt x="222" y="756"/>
                  <a:pt x="391" y="925"/>
                  <a:pt x="598" y="925"/>
                </a:cubicBezTo>
                <a:cubicBezTo>
                  <a:pt x="806" y="925"/>
                  <a:pt x="975" y="756"/>
                  <a:pt x="975" y="548"/>
                </a:cubicBezTo>
                <a:cubicBezTo>
                  <a:pt x="975" y="341"/>
                  <a:pt x="806" y="172"/>
                  <a:pt x="598" y="172"/>
                </a:cubicBezTo>
                <a:close/>
                <a:moveTo>
                  <a:pt x="598" y="834"/>
                </a:moveTo>
                <a:cubicBezTo>
                  <a:pt x="440" y="834"/>
                  <a:pt x="312" y="706"/>
                  <a:pt x="312" y="548"/>
                </a:cubicBezTo>
                <a:cubicBezTo>
                  <a:pt x="312" y="391"/>
                  <a:pt x="440" y="262"/>
                  <a:pt x="598" y="262"/>
                </a:cubicBezTo>
                <a:cubicBezTo>
                  <a:pt x="756" y="262"/>
                  <a:pt x="884" y="391"/>
                  <a:pt x="884" y="548"/>
                </a:cubicBezTo>
                <a:cubicBezTo>
                  <a:pt x="884" y="706"/>
                  <a:pt x="756" y="834"/>
                  <a:pt x="598" y="834"/>
                </a:cubicBezTo>
                <a:close/>
                <a:moveTo>
                  <a:pt x="1226" y="241"/>
                </a:moveTo>
                <a:cubicBezTo>
                  <a:pt x="1144" y="241"/>
                  <a:pt x="1092" y="339"/>
                  <a:pt x="1092" y="405"/>
                </a:cubicBezTo>
                <a:cubicBezTo>
                  <a:pt x="1092" y="463"/>
                  <a:pt x="1129" y="513"/>
                  <a:pt x="1180" y="531"/>
                </a:cubicBezTo>
                <a:cubicBezTo>
                  <a:pt x="1180" y="845"/>
                  <a:pt x="1180" y="845"/>
                  <a:pt x="1180" y="845"/>
                </a:cubicBezTo>
                <a:cubicBezTo>
                  <a:pt x="1271" y="845"/>
                  <a:pt x="1271" y="845"/>
                  <a:pt x="1271" y="845"/>
                </a:cubicBezTo>
                <a:cubicBezTo>
                  <a:pt x="1271" y="531"/>
                  <a:pt x="1271" y="531"/>
                  <a:pt x="1271" y="531"/>
                </a:cubicBezTo>
                <a:cubicBezTo>
                  <a:pt x="1322" y="513"/>
                  <a:pt x="1359" y="463"/>
                  <a:pt x="1359" y="405"/>
                </a:cubicBezTo>
                <a:cubicBezTo>
                  <a:pt x="1359" y="339"/>
                  <a:pt x="1307" y="241"/>
                  <a:pt x="1226" y="241"/>
                </a:cubicBezTo>
                <a:close/>
                <a:moveTo>
                  <a:pt x="1226" y="449"/>
                </a:moveTo>
                <a:cubicBezTo>
                  <a:pt x="1202" y="449"/>
                  <a:pt x="1182" y="429"/>
                  <a:pt x="1182" y="405"/>
                </a:cubicBezTo>
                <a:cubicBezTo>
                  <a:pt x="1182" y="372"/>
                  <a:pt x="1211" y="332"/>
                  <a:pt x="1226" y="332"/>
                </a:cubicBezTo>
                <a:cubicBezTo>
                  <a:pt x="1240" y="332"/>
                  <a:pt x="1269" y="372"/>
                  <a:pt x="1269" y="405"/>
                </a:cubicBezTo>
                <a:cubicBezTo>
                  <a:pt x="1269" y="429"/>
                  <a:pt x="1250" y="449"/>
                  <a:pt x="1226" y="449"/>
                </a:cubicBezTo>
                <a:close/>
                <a:moveTo>
                  <a:pt x="455" y="519"/>
                </a:moveTo>
                <a:cubicBezTo>
                  <a:pt x="456" y="543"/>
                  <a:pt x="433" y="564"/>
                  <a:pt x="409" y="564"/>
                </a:cubicBezTo>
                <a:cubicBezTo>
                  <a:pt x="384" y="564"/>
                  <a:pt x="365" y="543"/>
                  <a:pt x="364" y="519"/>
                </a:cubicBezTo>
                <a:cubicBezTo>
                  <a:pt x="363" y="494"/>
                  <a:pt x="386" y="474"/>
                  <a:pt x="409" y="474"/>
                </a:cubicBezTo>
                <a:cubicBezTo>
                  <a:pt x="435" y="474"/>
                  <a:pt x="453" y="494"/>
                  <a:pt x="455" y="519"/>
                </a:cubicBezTo>
                <a:close/>
                <a:moveTo>
                  <a:pt x="631" y="530"/>
                </a:moveTo>
                <a:cubicBezTo>
                  <a:pt x="632" y="555"/>
                  <a:pt x="609" y="575"/>
                  <a:pt x="586" y="575"/>
                </a:cubicBezTo>
                <a:cubicBezTo>
                  <a:pt x="560" y="575"/>
                  <a:pt x="541" y="555"/>
                  <a:pt x="540" y="530"/>
                </a:cubicBezTo>
                <a:cubicBezTo>
                  <a:pt x="539" y="506"/>
                  <a:pt x="562" y="485"/>
                  <a:pt x="586" y="485"/>
                </a:cubicBezTo>
                <a:cubicBezTo>
                  <a:pt x="611" y="485"/>
                  <a:pt x="630" y="506"/>
                  <a:pt x="631" y="530"/>
                </a:cubicBezTo>
                <a:close/>
                <a:moveTo>
                  <a:pt x="774" y="569"/>
                </a:moveTo>
                <a:cubicBezTo>
                  <a:pt x="799" y="569"/>
                  <a:pt x="818" y="590"/>
                  <a:pt x="819" y="614"/>
                </a:cubicBezTo>
                <a:cubicBezTo>
                  <a:pt x="820" y="639"/>
                  <a:pt x="797" y="659"/>
                  <a:pt x="774" y="659"/>
                </a:cubicBezTo>
                <a:cubicBezTo>
                  <a:pt x="748" y="659"/>
                  <a:pt x="730" y="639"/>
                  <a:pt x="729" y="614"/>
                </a:cubicBezTo>
                <a:cubicBezTo>
                  <a:pt x="728" y="590"/>
                  <a:pt x="750" y="569"/>
                  <a:pt x="774" y="569"/>
                </a:cubicBezTo>
                <a:close/>
                <a:moveTo>
                  <a:pt x="592" y="702"/>
                </a:moveTo>
                <a:cubicBezTo>
                  <a:pt x="593" y="727"/>
                  <a:pt x="570" y="748"/>
                  <a:pt x="546" y="748"/>
                </a:cubicBezTo>
                <a:cubicBezTo>
                  <a:pt x="521" y="748"/>
                  <a:pt x="502" y="727"/>
                  <a:pt x="501" y="702"/>
                </a:cubicBezTo>
                <a:cubicBezTo>
                  <a:pt x="500" y="678"/>
                  <a:pt x="523" y="657"/>
                  <a:pt x="546" y="657"/>
                </a:cubicBezTo>
                <a:cubicBezTo>
                  <a:pt x="572" y="657"/>
                  <a:pt x="590" y="678"/>
                  <a:pt x="592" y="702"/>
                </a:cubicBezTo>
                <a:close/>
                <a:moveTo>
                  <a:pt x="740" y="383"/>
                </a:moveTo>
                <a:cubicBezTo>
                  <a:pt x="741" y="407"/>
                  <a:pt x="718" y="428"/>
                  <a:pt x="694" y="428"/>
                </a:cubicBezTo>
                <a:cubicBezTo>
                  <a:pt x="669" y="428"/>
                  <a:pt x="650" y="407"/>
                  <a:pt x="649" y="383"/>
                </a:cubicBezTo>
                <a:cubicBezTo>
                  <a:pt x="648" y="358"/>
                  <a:pt x="671" y="337"/>
                  <a:pt x="694" y="337"/>
                </a:cubicBezTo>
                <a:cubicBezTo>
                  <a:pt x="720" y="337"/>
                  <a:pt x="739" y="358"/>
                  <a:pt x="740" y="3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21942140" y="6649445"/>
            <a:ext cx="768634" cy="428449"/>
          </a:xfrm>
          <a:custGeom>
            <a:avLst/>
            <a:gdLst>
              <a:gd name="T0" fmla="*/ 727 w 1536"/>
              <a:gd name="T1" fmla="*/ 831 h 856"/>
              <a:gd name="T2" fmla="*/ 989 w 1536"/>
              <a:gd name="T3" fmla="*/ 784 h 856"/>
              <a:gd name="T4" fmla="*/ 1061 w 1536"/>
              <a:gd name="T5" fmla="*/ 797 h 856"/>
              <a:gd name="T6" fmla="*/ 1536 w 1536"/>
              <a:gd name="T7" fmla="*/ 825 h 856"/>
              <a:gd name="T8" fmla="*/ 1436 w 1536"/>
              <a:gd name="T9" fmla="*/ 216 h 856"/>
              <a:gd name="T10" fmla="*/ 846 w 1536"/>
              <a:gd name="T11" fmla="*/ 104 h 856"/>
              <a:gd name="T12" fmla="*/ 649 w 1536"/>
              <a:gd name="T13" fmla="*/ 86 h 856"/>
              <a:gd name="T14" fmla="*/ 329 w 1536"/>
              <a:gd name="T15" fmla="*/ 209 h 856"/>
              <a:gd name="T16" fmla="*/ 0 w 1536"/>
              <a:gd name="T17" fmla="*/ 779 h 856"/>
              <a:gd name="T18" fmla="*/ 485 w 1536"/>
              <a:gd name="T19" fmla="*/ 856 h 856"/>
              <a:gd name="T20" fmla="*/ 329 w 1536"/>
              <a:gd name="T21" fmla="*/ 300 h 856"/>
              <a:gd name="T22" fmla="*/ 390 w 1536"/>
              <a:gd name="T23" fmla="*/ 298 h 856"/>
              <a:gd name="T24" fmla="*/ 737 w 1536"/>
              <a:gd name="T25" fmla="*/ 125 h 856"/>
              <a:gd name="T26" fmla="*/ 1131 w 1536"/>
              <a:gd name="T27" fmla="*/ 307 h 856"/>
              <a:gd name="T28" fmla="*/ 1446 w 1536"/>
              <a:gd name="T29" fmla="*/ 317 h 856"/>
              <a:gd name="T30" fmla="*/ 1373 w 1536"/>
              <a:gd name="T31" fmla="*/ 396 h 856"/>
              <a:gd name="T32" fmla="*/ 846 w 1536"/>
              <a:gd name="T33" fmla="*/ 512 h 856"/>
              <a:gd name="T34" fmla="*/ 91 w 1536"/>
              <a:gd name="T35" fmla="*/ 515 h 856"/>
              <a:gd name="T36" fmla="*/ 516 w 1536"/>
              <a:gd name="T37" fmla="*/ 655 h 856"/>
              <a:gd name="T38" fmla="*/ 1375 w 1536"/>
              <a:gd name="T39" fmla="*/ 486 h 856"/>
              <a:gd name="T40" fmla="*/ 1446 w 1536"/>
              <a:gd name="T41" fmla="*/ 735 h 856"/>
              <a:gd name="T42" fmla="*/ 1107 w 1536"/>
              <a:gd name="T43" fmla="*/ 720 h 856"/>
              <a:gd name="T44" fmla="*/ 973 w 1536"/>
              <a:gd name="T45" fmla="*/ 695 h 856"/>
              <a:gd name="T46" fmla="*/ 708 w 1536"/>
              <a:gd name="T47" fmla="*/ 743 h 856"/>
              <a:gd name="T48" fmla="*/ 91 w 1536"/>
              <a:gd name="T49" fmla="*/ 609 h 856"/>
              <a:gd name="T50" fmla="*/ 930 w 1536"/>
              <a:gd name="T51" fmla="*/ 322 h 856"/>
              <a:gd name="T52" fmla="*/ 930 w 1536"/>
              <a:gd name="T53" fmla="*/ 412 h 856"/>
              <a:gd name="T54" fmla="*/ 533 w 1536"/>
              <a:gd name="T55" fmla="*/ 497 h 856"/>
              <a:gd name="T56" fmla="*/ 533 w 1536"/>
              <a:gd name="T57" fmla="*/ 406 h 856"/>
              <a:gd name="T58" fmla="*/ 533 w 1536"/>
              <a:gd name="T59" fmla="*/ 497 h 856"/>
              <a:gd name="T60" fmla="*/ 282 w 1536"/>
              <a:gd name="T61" fmla="*/ 461 h 856"/>
              <a:gd name="T62" fmla="*/ 282 w 1536"/>
              <a:gd name="T63" fmla="*/ 370 h 856"/>
              <a:gd name="T64" fmla="*/ 652 w 1536"/>
              <a:gd name="T65" fmla="*/ 314 h 856"/>
              <a:gd name="T66" fmla="*/ 742 w 1536"/>
              <a:gd name="T67" fmla="*/ 314 h 856"/>
              <a:gd name="T68" fmla="*/ 652 w 1536"/>
              <a:gd name="T69" fmla="*/ 314 h 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36" h="856">
                <a:moveTo>
                  <a:pt x="485" y="856"/>
                </a:moveTo>
                <a:cubicBezTo>
                  <a:pt x="564" y="856"/>
                  <a:pt x="646" y="849"/>
                  <a:pt x="727" y="831"/>
                </a:cubicBezTo>
                <a:cubicBezTo>
                  <a:pt x="778" y="820"/>
                  <a:pt x="844" y="808"/>
                  <a:pt x="909" y="798"/>
                </a:cubicBezTo>
                <a:cubicBezTo>
                  <a:pt x="937" y="793"/>
                  <a:pt x="964" y="788"/>
                  <a:pt x="989" y="784"/>
                </a:cubicBezTo>
                <a:cubicBezTo>
                  <a:pt x="1013" y="779"/>
                  <a:pt x="1039" y="784"/>
                  <a:pt x="1060" y="797"/>
                </a:cubicBezTo>
                <a:cubicBezTo>
                  <a:pt x="1061" y="797"/>
                  <a:pt x="1061" y="797"/>
                  <a:pt x="1061" y="797"/>
                </a:cubicBezTo>
                <a:cubicBezTo>
                  <a:pt x="1092" y="816"/>
                  <a:pt x="1127" y="825"/>
                  <a:pt x="1163" y="825"/>
                </a:cubicBezTo>
                <a:cubicBezTo>
                  <a:pt x="1536" y="825"/>
                  <a:pt x="1536" y="825"/>
                  <a:pt x="1536" y="825"/>
                </a:cubicBezTo>
                <a:cubicBezTo>
                  <a:pt x="1536" y="317"/>
                  <a:pt x="1536" y="317"/>
                  <a:pt x="1536" y="317"/>
                </a:cubicBezTo>
                <a:cubicBezTo>
                  <a:pt x="1536" y="261"/>
                  <a:pt x="1491" y="216"/>
                  <a:pt x="1436" y="216"/>
                </a:cubicBezTo>
                <a:cubicBezTo>
                  <a:pt x="1131" y="216"/>
                  <a:pt x="1131" y="216"/>
                  <a:pt x="1131" y="216"/>
                </a:cubicBezTo>
                <a:cubicBezTo>
                  <a:pt x="1025" y="216"/>
                  <a:pt x="924" y="176"/>
                  <a:pt x="846" y="104"/>
                </a:cubicBezTo>
                <a:cubicBezTo>
                  <a:pt x="735" y="0"/>
                  <a:pt x="735" y="0"/>
                  <a:pt x="735" y="0"/>
                </a:cubicBezTo>
                <a:cubicBezTo>
                  <a:pt x="649" y="86"/>
                  <a:pt x="649" y="86"/>
                  <a:pt x="649" y="86"/>
                </a:cubicBezTo>
                <a:cubicBezTo>
                  <a:pt x="577" y="157"/>
                  <a:pt x="482" y="201"/>
                  <a:pt x="383" y="208"/>
                </a:cubicBezTo>
                <a:cubicBezTo>
                  <a:pt x="377" y="209"/>
                  <a:pt x="351" y="209"/>
                  <a:pt x="329" y="209"/>
                </a:cubicBezTo>
                <a:cubicBezTo>
                  <a:pt x="148" y="209"/>
                  <a:pt x="0" y="346"/>
                  <a:pt x="0" y="515"/>
                </a:cubicBezTo>
                <a:cubicBezTo>
                  <a:pt x="0" y="779"/>
                  <a:pt x="0" y="779"/>
                  <a:pt x="0" y="779"/>
                </a:cubicBezTo>
                <a:cubicBezTo>
                  <a:pt x="32" y="789"/>
                  <a:pt x="32" y="789"/>
                  <a:pt x="32" y="789"/>
                </a:cubicBezTo>
                <a:cubicBezTo>
                  <a:pt x="43" y="792"/>
                  <a:pt x="246" y="856"/>
                  <a:pt x="485" y="856"/>
                </a:cubicBezTo>
                <a:close/>
                <a:moveTo>
                  <a:pt x="91" y="515"/>
                </a:moveTo>
                <a:cubicBezTo>
                  <a:pt x="91" y="396"/>
                  <a:pt x="198" y="300"/>
                  <a:pt x="329" y="300"/>
                </a:cubicBezTo>
                <a:cubicBezTo>
                  <a:pt x="330" y="300"/>
                  <a:pt x="330" y="300"/>
                  <a:pt x="330" y="300"/>
                </a:cubicBezTo>
                <a:cubicBezTo>
                  <a:pt x="338" y="299"/>
                  <a:pt x="378" y="299"/>
                  <a:pt x="390" y="298"/>
                </a:cubicBezTo>
                <a:cubicBezTo>
                  <a:pt x="510" y="289"/>
                  <a:pt x="625" y="236"/>
                  <a:pt x="712" y="150"/>
                </a:cubicBezTo>
                <a:cubicBezTo>
                  <a:pt x="737" y="125"/>
                  <a:pt x="737" y="125"/>
                  <a:pt x="737" y="125"/>
                </a:cubicBezTo>
                <a:cubicBezTo>
                  <a:pt x="785" y="170"/>
                  <a:pt x="785" y="170"/>
                  <a:pt x="785" y="170"/>
                </a:cubicBezTo>
                <a:cubicBezTo>
                  <a:pt x="879" y="258"/>
                  <a:pt x="1002" y="307"/>
                  <a:pt x="1131" y="307"/>
                </a:cubicBezTo>
                <a:cubicBezTo>
                  <a:pt x="1436" y="307"/>
                  <a:pt x="1436" y="307"/>
                  <a:pt x="1436" y="307"/>
                </a:cubicBezTo>
                <a:cubicBezTo>
                  <a:pt x="1442" y="307"/>
                  <a:pt x="1446" y="311"/>
                  <a:pt x="1446" y="317"/>
                </a:cubicBezTo>
                <a:cubicBezTo>
                  <a:pt x="1446" y="396"/>
                  <a:pt x="1446" y="396"/>
                  <a:pt x="1446" y="396"/>
                </a:cubicBezTo>
                <a:cubicBezTo>
                  <a:pt x="1373" y="396"/>
                  <a:pt x="1373" y="396"/>
                  <a:pt x="1373" y="396"/>
                </a:cubicBezTo>
                <a:cubicBezTo>
                  <a:pt x="1371" y="396"/>
                  <a:pt x="1371" y="396"/>
                  <a:pt x="1371" y="396"/>
                </a:cubicBezTo>
                <a:cubicBezTo>
                  <a:pt x="1237" y="404"/>
                  <a:pt x="1037" y="431"/>
                  <a:pt x="846" y="512"/>
                </a:cubicBezTo>
                <a:cubicBezTo>
                  <a:pt x="605" y="613"/>
                  <a:pt x="209" y="542"/>
                  <a:pt x="91" y="517"/>
                </a:cubicBezTo>
                <a:lnTo>
                  <a:pt x="91" y="515"/>
                </a:lnTo>
                <a:close/>
                <a:moveTo>
                  <a:pt x="91" y="609"/>
                </a:moveTo>
                <a:cubicBezTo>
                  <a:pt x="175" y="626"/>
                  <a:pt x="341" y="655"/>
                  <a:pt x="516" y="655"/>
                </a:cubicBezTo>
                <a:cubicBezTo>
                  <a:pt x="643" y="655"/>
                  <a:pt x="774" y="640"/>
                  <a:pt x="881" y="595"/>
                </a:cubicBezTo>
                <a:cubicBezTo>
                  <a:pt x="1060" y="519"/>
                  <a:pt x="1248" y="494"/>
                  <a:pt x="1375" y="486"/>
                </a:cubicBezTo>
                <a:cubicBezTo>
                  <a:pt x="1446" y="486"/>
                  <a:pt x="1446" y="486"/>
                  <a:pt x="1446" y="486"/>
                </a:cubicBezTo>
                <a:cubicBezTo>
                  <a:pt x="1446" y="735"/>
                  <a:pt x="1446" y="735"/>
                  <a:pt x="1446" y="735"/>
                </a:cubicBezTo>
                <a:cubicBezTo>
                  <a:pt x="1163" y="735"/>
                  <a:pt x="1163" y="735"/>
                  <a:pt x="1163" y="735"/>
                </a:cubicBezTo>
                <a:cubicBezTo>
                  <a:pt x="1143" y="735"/>
                  <a:pt x="1124" y="730"/>
                  <a:pt x="1107" y="720"/>
                </a:cubicBezTo>
                <a:cubicBezTo>
                  <a:pt x="1106" y="719"/>
                  <a:pt x="1106" y="719"/>
                  <a:pt x="1106" y="719"/>
                </a:cubicBezTo>
                <a:cubicBezTo>
                  <a:pt x="1066" y="695"/>
                  <a:pt x="1019" y="687"/>
                  <a:pt x="973" y="695"/>
                </a:cubicBezTo>
                <a:cubicBezTo>
                  <a:pt x="948" y="699"/>
                  <a:pt x="922" y="704"/>
                  <a:pt x="894" y="709"/>
                </a:cubicBezTo>
                <a:cubicBezTo>
                  <a:pt x="828" y="720"/>
                  <a:pt x="760" y="731"/>
                  <a:pt x="708" y="743"/>
                </a:cubicBezTo>
                <a:cubicBezTo>
                  <a:pt x="458" y="799"/>
                  <a:pt x="182" y="736"/>
                  <a:pt x="91" y="712"/>
                </a:cubicBezTo>
                <a:lnTo>
                  <a:pt x="91" y="609"/>
                </a:lnTo>
                <a:close/>
                <a:moveTo>
                  <a:pt x="885" y="367"/>
                </a:moveTo>
                <a:cubicBezTo>
                  <a:pt x="883" y="343"/>
                  <a:pt x="906" y="322"/>
                  <a:pt x="930" y="322"/>
                </a:cubicBezTo>
                <a:cubicBezTo>
                  <a:pt x="955" y="322"/>
                  <a:pt x="974" y="343"/>
                  <a:pt x="975" y="367"/>
                </a:cubicBezTo>
                <a:cubicBezTo>
                  <a:pt x="976" y="392"/>
                  <a:pt x="953" y="412"/>
                  <a:pt x="930" y="412"/>
                </a:cubicBezTo>
                <a:cubicBezTo>
                  <a:pt x="904" y="412"/>
                  <a:pt x="886" y="392"/>
                  <a:pt x="885" y="367"/>
                </a:cubicBezTo>
                <a:close/>
                <a:moveTo>
                  <a:pt x="533" y="497"/>
                </a:moveTo>
                <a:cubicBezTo>
                  <a:pt x="507" y="497"/>
                  <a:pt x="489" y="476"/>
                  <a:pt x="488" y="452"/>
                </a:cubicBezTo>
                <a:cubicBezTo>
                  <a:pt x="486" y="427"/>
                  <a:pt x="509" y="406"/>
                  <a:pt x="533" y="406"/>
                </a:cubicBezTo>
                <a:cubicBezTo>
                  <a:pt x="558" y="406"/>
                  <a:pt x="577" y="427"/>
                  <a:pt x="578" y="452"/>
                </a:cubicBezTo>
                <a:cubicBezTo>
                  <a:pt x="579" y="476"/>
                  <a:pt x="556" y="497"/>
                  <a:pt x="533" y="497"/>
                </a:cubicBezTo>
                <a:close/>
                <a:moveTo>
                  <a:pt x="327" y="415"/>
                </a:moveTo>
                <a:cubicBezTo>
                  <a:pt x="328" y="440"/>
                  <a:pt x="306" y="461"/>
                  <a:pt x="282" y="461"/>
                </a:cubicBezTo>
                <a:cubicBezTo>
                  <a:pt x="257" y="461"/>
                  <a:pt x="238" y="440"/>
                  <a:pt x="237" y="415"/>
                </a:cubicBezTo>
                <a:cubicBezTo>
                  <a:pt x="236" y="391"/>
                  <a:pt x="258" y="370"/>
                  <a:pt x="282" y="370"/>
                </a:cubicBezTo>
                <a:cubicBezTo>
                  <a:pt x="307" y="370"/>
                  <a:pt x="326" y="391"/>
                  <a:pt x="327" y="415"/>
                </a:cubicBezTo>
                <a:close/>
                <a:moveTo>
                  <a:pt x="652" y="314"/>
                </a:moveTo>
                <a:cubicBezTo>
                  <a:pt x="651" y="290"/>
                  <a:pt x="674" y="269"/>
                  <a:pt x="697" y="269"/>
                </a:cubicBezTo>
                <a:cubicBezTo>
                  <a:pt x="722" y="269"/>
                  <a:pt x="741" y="290"/>
                  <a:pt x="742" y="314"/>
                </a:cubicBezTo>
                <a:cubicBezTo>
                  <a:pt x="743" y="339"/>
                  <a:pt x="721" y="359"/>
                  <a:pt x="697" y="359"/>
                </a:cubicBezTo>
                <a:cubicBezTo>
                  <a:pt x="672" y="359"/>
                  <a:pt x="653" y="339"/>
                  <a:pt x="652" y="3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21942140" y="8404018"/>
            <a:ext cx="768634" cy="666272"/>
          </a:xfrm>
          <a:custGeom>
            <a:avLst/>
            <a:gdLst>
              <a:gd name="T0" fmla="*/ 0 w 2508"/>
              <a:gd name="T1" fmla="*/ 1757 h 2174"/>
              <a:gd name="T2" fmla="*/ 1181 w 2508"/>
              <a:gd name="T3" fmla="*/ 1757 h 2174"/>
              <a:gd name="T4" fmla="*/ 1181 w 2508"/>
              <a:gd name="T5" fmla="*/ 2025 h 2174"/>
              <a:gd name="T6" fmla="*/ 322 w 2508"/>
              <a:gd name="T7" fmla="*/ 2025 h 2174"/>
              <a:gd name="T8" fmla="*/ 322 w 2508"/>
              <a:gd name="T9" fmla="*/ 2174 h 2174"/>
              <a:gd name="T10" fmla="*/ 2187 w 2508"/>
              <a:gd name="T11" fmla="*/ 2174 h 2174"/>
              <a:gd name="T12" fmla="*/ 2187 w 2508"/>
              <a:gd name="T13" fmla="*/ 2025 h 2174"/>
              <a:gd name="T14" fmla="*/ 1328 w 2508"/>
              <a:gd name="T15" fmla="*/ 2025 h 2174"/>
              <a:gd name="T16" fmla="*/ 1328 w 2508"/>
              <a:gd name="T17" fmla="*/ 1757 h 2174"/>
              <a:gd name="T18" fmla="*/ 2508 w 2508"/>
              <a:gd name="T19" fmla="*/ 1757 h 2174"/>
              <a:gd name="T20" fmla="*/ 2508 w 2508"/>
              <a:gd name="T21" fmla="*/ 0 h 2174"/>
              <a:gd name="T22" fmla="*/ 0 w 2508"/>
              <a:gd name="T23" fmla="*/ 0 h 2174"/>
              <a:gd name="T24" fmla="*/ 0 w 2508"/>
              <a:gd name="T25" fmla="*/ 1757 h 2174"/>
              <a:gd name="T26" fmla="*/ 149 w 2508"/>
              <a:gd name="T27" fmla="*/ 149 h 2174"/>
              <a:gd name="T28" fmla="*/ 2360 w 2508"/>
              <a:gd name="T29" fmla="*/ 149 h 2174"/>
              <a:gd name="T30" fmla="*/ 2360 w 2508"/>
              <a:gd name="T31" fmla="*/ 1610 h 2174"/>
              <a:gd name="T32" fmla="*/ 149 w 2508"/>
              <a:gd name="T33" fmla="*/ 1610 h 2174"/>
              <a:gd name="T34" fmla="*/ 149 w 2508"/>
              <a:gd name="T35" fmla="*/ 149 h 2174"/>
              <a:gd name="T36" fmla="*/ 967 w 2508"/>
              <a:gd name="T37" fmla="*/ 320 h 2174"/>
              <a:gd name="T38" fmla="*/ 330 w 2508"/>
              <a:gd name="T39" fmla="*/ 320 h 2174"/>
              <a:gd name="T40" fmla="*/ 330 w 2508"/>
              <a:gd name="T41" fmla="*/ 1071 h 2174"/>
              <a:gd name="T42" fmla="*/ 967 w 2508"/>
              <a:gd name="T43" fmla="*/ 1071 h 2174"/>
              <a:gd name="T44" fmla="*/ 967 w 2508"/>
              <a:gd name="T45" fmla="*/ 320 h 2174"/>
              <a:gd name="T46" fmla="*/ 818 w 2508"/>
              <a:gd name="T47" fmla="*/ 923 h 2174"/>
              <a:gd name="T48" fmla="*/ 478 w 2508"/>
              <a:gd name="T49" fmla="*/ 923 h 2174"/>
              <a:gd name="T50" fmla="*/ 478 w 2508"/>
              <a:gd name="T51" fmla="*/ 469 h 2174"/>
              <a:gd name="T52" fmla="*/ 818 w 2508"/>
              <a:gd name="T53" fmla="*/ 469 h 2174"/>
              <a:gd name="T54" fmla="*/ 818 w 2508"/>
              <a:gd name="T55" fmla="*/ 923 h 2174"/>
              <a:gd name="T56" fmla="*/ 1524 w 2508"/>
              <a:gd name="T57" fmla="*/ 469 h 2174"/>
              <a:gd name="T58" fmla="*/ 1197 w 2508"/>
              <a:gd name="T59" fmla="*/ 469 h 2174"/>
              <a:gd name="T60" fmla="*/ 1197 w 2508"/>
              <a:gd name="T61" fmla="*/ 320 h 2174"/>
              <a:gd name="T62" fmla="*/ 1524 w 2508"/>
              <a:gd name="T63" fmla="*/ 320 h 2174"/>
              <a:gd name="T64" fmla="*/ 1524 w 2508"/>
              <a:gd name="T65" fmla="*/ 469 h 2174"/>
              <a:gd name="T66" fmla="*/ 1731 w 2508"/>
              <a:gd name="T67" fmla="*/ 768 h 2174"/>
              <a:gd name="T68" fmla="*/ 1197 w 2508"/>
              <a:gd name="T69" fmla="*/ 768 h 2174"/>
              <a:gd name="T70" fmla="*/ 1197 w 2508"/>
              <a:gd name="T71" fmla="*/ 619 h 2174"/>
              <a:gd name="T72" fmla="*/ 1731 w 2508"/>
              <a:gd name="T73" fmla="*/ 619 h 2174"/>
              <a:gd name="T74" fmla="*/ 1731 w 2508"/>
              <a:gd name="T75" fmla="*/ 768 h 2174"/>
              <a:gd name="T76" fmla="*/ 1731 w 2508"/>
              <a:gd name="T77" fmla="*/ 1071 h 2174"/>
              <a:gd name="T78" fmla="*/ 1197 w 2508"/>
              <a:gd name="T79" fmla="*/ 1071 h 2174"/>
              <a:gd name="T80" fmla="*/ 1197 w 2508"/>
              <a:gd name="T81" fmla="*/ 923 h 2174"/>
              <a:gd name="T82" fmla="*/ 1731 w 2508"/>
              <a:gd name="T83" fmla="*/ 923 h 2174"/>
              <a:gd name="T84" fmla="*/ 1731 w 2508"/>
              <a:gd name="T85" fmla="*/ 1071 h 2174"/>
              <a:gd name="T86" fmla="*/ 331 w 2508"/>
              <a:gd name="T87" fmla="*/ 1264 h 2174"/>
              <a:gd name="T88" fmla="*/ 967 w 2508"/>
              <a:gd name="T89" fmla="*/ 1264 h 2174"/>
              <a:gd name="T90" fmla="*/ 967 w 2508"/>
              <a:gd name="T91" fmla="*/ 1411 h 2174"/>
              <a:gd name="T92" fmla="*/ 331 w 2508"/>
              <a:gd name="T93" fmla="*/ 1411 h 2174"/>
              <a:gd name="T94" fmla="*/ 331 w 2508"/>
              <a:gd name="T95" fmla="*/ 1264 h 2174"/>
              <a:gd name="T96" fmla="*/ 1197 w 2508"/>
              <a:gd name="T97" fmla="*/ 1264 h 2174"/>
              <a:gd name="T98" fmla="*/ 2169 w 2508"/>
              <a:gd name="T99" fmla="*/ 1264 h 2174"/>
              <a:gd name="T100" fmla="*/ 2169 w 2508"/>
              <a:gd name="T101" fmla="*/ 1411 h 2174"/>
              <a:gd name="T102" fmla="*/ 1197 w 2508"/>
              <a:gd name="T103" fmla="*/ 1411 h 2174"/>
              <a:gd name="T104" fmla="*/ 1197 w 2508"/>
              <a:gd name="T105" fmla="*/ 1264 h 2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508" h="2174">
                <a:moveTo>
                  <a:pt x="0" y="1757"/>
                </a:moveTo>
                <a:lnTo>
                  <a:pt x="1181" y="1757"/>
                </a:lnTo>
                <a:lnTo>
                  <a:pt x="1181" y="2025"/>
                </a:lnTo>
                <a:lnTo>
                  <a:pt x="322" y="2025"/>
                </a:lnTo>
                <a:lnTo>
                  <a:pt x="322" y="2174"/>
                </a:lnTo>
                <a:lnTo>
                  <a:pt x="2187" y="2174"/>
                </a:lnTo>
                <a:lnTo>
                  <a:pt x="2187" y="2025"/>
                </a:lnTo>
                <a:lnTo>
                  <a:pt x="1328" y="2025"/>
                </a:lnTo>
                <a:lnTo>
                  <a:pt x="1328" y="1757"/>
                </a:lnTo>
                <a:lnTo>
                  <a:pt x="2508" y="1757"/>
                </a:lnTo>
                <a:lnTo>
                  <a:pt x="2508" y="0"/>
                </a:lnTo>
                <a:lnTo>
                  <a:pt x="0" y="0"/>
                </a:lnTo>
                <a:lnTo>
                  <a:pt x="0" y="1757"/>
                </a:lnTo>
                <a:close/>
                <a:moveTo>
                  <a:pt x="149" y="149"/>
                </a:moveTo>
                <a:lnTo>
                  <a:pt x="2360" y="149"/>
                </a:lnTo>
                <a:lnTo>
                  <a:pt x="2360" y="1610"/>
                </a:lnTo>
                <a:lnTo>
                  <a:pt x="149" y="1610"/>
                </a:lnTo>
                <a:lnTo>
                  <a:pt x="149" y="149"/>
                </a:lnTo>
                <a:close/>
                <a:moveTo>
                  <a:pt x="967" y="320"/>
                </a:moveTo>
                <a:lnTo>
                  <a:pt x="330" y="320"/>
                </a:lnTo>
                <a:lnTo>
                  <a:pt x="330" y="1071"/>
                </a:lnTo>
                <a:lnTo>
                  <a:pt x="967" y="1071"/>
                </a:lnTo>
                <a:lnTo>
                  <a:pt x="967" y="320"/>
                </a:lnTo>
                <a:close/>
                <a:moveTo>
                  <a:pt x="818" y="923"/>
                </a:moveTo>
                <a:lnTo>
                  <a:pt x="478" y="923"/>
                </a:lnTo>
                <a:lnTo>
                  <a:pt x="478" y="469"/>
                </a:lnTo>
                <a:lnTo>
                  <a:pt x="818" y="469"/>
                </a:lnTo>
                <a:lnTo>
                  <a:pt x="818" y="923"/>
                </a:lnTo>
                <a:close/>
                <a:moveTo>
                  <a:pt x="1524" y="469"/>
                </a:moveTo>
                <a:lnTo>
                  <a:pt x="1197" y="469"/>
                </a:lnTo>
                <a:lnTo>
                  <a:pt x="1197" y="320"/>
                </a:lnTo>
                <a:lnTo>
                  <a:pt x="1524" y="320"/>
                </a:lnTo>
                <a:lnTo>
                  <a:pt x="1524" y="469"/>
                </a:lnTo>
                <a:close/>
                <a:moveTo>
                  <a:pt x="1731" y="768"/>
                </a:moveTo>
                <a:lnTo>
                  <a:pt x="1197" y="768"/>
                </a:lnTo>
                <a:lnTo>
                  <a:pt x="1197" y="619"/>
                </a:lnTo>
                <a:lnTo>
                  <a:pt x="1731" y="619"/>
                </a:lnTo>
                <a:lnTo>
                  <a:pt x="1731" y="768"/>
                </a:lnTo>
                <a:close/>
                <a:moveTo>
                  <a:pt x="1731" y="1071"/>
                </a:moveTo>
                <a:lnTo>
                  <a:pt x="1197" y="1071"/>
                </a:lnTo>
                <a:lnTo>
                  <a:pt x="1197" y="923"/>
                </a:lnTo>
                <a:lnTo>
                  <a:pt x="1731" y="923"/>
                </a:lnTo>
                <a:lnTo>
                  <a:pt x="1731" y="1071"/>
                </a:lnTo>
                <a:close/>
                <a:moveTo>
                  <a:pt x="331" y="1264"/>
                </a:moveTo>
                <a:lnTo>
                  <a:pt x="967" y="1264"/>
                </a:lnTo>
                <a:lnTo>
                  <a:pt x="967" y="1411"/>
                </a:lnTo>
                <a:lnTo>
                  <a:pt x="331" y="1411"/>
                </a:lnTo>
                <a:lnTo>
                  <a:pt x="331" y="1264"/>
                </a:lnTo>
                <a:close/>
                <a:moveTo>
                  <a:pt x="1197" y="1264"/>
                </a:moveTo>
                <a:lnTo>
                  <a:pt x="2169" y="1264"/>
                </a:lnTo>
                <a:lnTo>
                  <a:pt x="2169" y="1411"/>
                </a:lnTo>
                <a:lnTo>
                  <a:pt x="1197" y="1411"/>
                </a:lnTo>
                <a:lnTo>
                  <a:pt x="1197" y="12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21990563" y="10217128"/>
            <a:ext cx="671789" cy="768634"/>
          </a:xfrm>
          <a:custGeom>
            <a:avLst/>
            <a:gdLst>
              <a:gd name="T0" fmla="*/ 747 w 1342"/>
              <a:gd name="T1" fmla="*/ 365 h 1536"/>
              <a:gd name="T2" fmla="*/ 931 w 1342"/>
              <a:gd name="T3" fmla="*/ 0 h 1536"/>
              <a:gd name="T4" fmla="*/ 823 w 1342"/>
              <a:gd name="T5" fmla="*/ 107 h 1536"/>
              <a:gd name="T6" fmla="*/ 496 w 1342"/>
              <a:gd name="T7" fmla="*/ 0 h 1536"/>
              <a:gd name="T8" fmla="*/ 476 w 1342"/>
              <a:gd name="T9" fmla="*/ 236 h 1536"/>
              <a:gd name="T10" fmla="*/ 355 w 1342"/>
              <a:gd name="T11" fmla="*/ 769 h 1536"/>
              <a:gd name="T12" fmla="*/ 477 w 1342"/>
              <a:gd name="T13" fmla="*/ 1298 h 1536"/>
              <a:gd name="T14" fmla="*/ 496 w 1342"/>
              <a:gd name="T15" fmla="*/ 1536 h 1536"/>
              <a:gd name="T16" fmla="*/ 825 w 1342"/>
              <a:gd name="T17" fmla="*/ 1431 h 1536"/>
              <a:gd name="T18" fmla="*/ 931 w 1342"/>
              <a:gd name="T19" fmla="*/ 1536 h 1536"/>
              <a:gd name="T20" fmla="*/ 747 w 1342"/>
              <a:gd name="T21" fmla="*/ 1171 h 1536"/>
              <a:gd name="T22" fmla="*/ 558 w 1342"/>
              <a:gd name="T23" fmla="*/ 197 h 1536"/>
              <a:gd name="T24" fmla="*/ 668 w 1342"/>
              <a:gd name="T25" fmla="*/ 312 h 1536"/>
              <a:gd name="T26" fmla="*/ 663 w 1342"/>
              <a:gd name="T27" fmla="*/ 424 h 1536"/>
              <a:gd name="T28" fmla="*/ 674 w 1342"/>
              <a:gd name="T29" fmla="*/ 424 h 1536"/>
              <a:gd name="T30" fmla="*/ 535 w 1342"/>
              <a:gd name="T31" fmla="*/ 533 h 1536"/>
              <a:gd name="T32" fmla="*/ 477 w 1342"/>
              <a:gd name="T33" fmla="*/ 623 h 1536"/>
              <a:gd name="T34" fmla="*/ 889 w 1342"/>
              <a:gd name="T35" fmla="*/ 723 h 1536"/>
              <a:gd name="T36" fmla="*/ 477 w 1342"/>
              <a:gd name="T37" fmla="*/ 623 h 1536"/>
              <a:gd name="T38" fmla="*/ 448 w 1342"/>
              <a:gd name="T39" fmla="*/ 813 h 1536"/>
              <a:gd name="T40" fmla="*/ 860 w 1342"/>
              <a:gd name="T41" fmla="*/ 912 h 1536"/>
              <a:gd name="T42" fmla="*/ 781 w 1342"/>
              <a:gd name="T43" fmla="*/ 1341 h 1536"/>
              <a:gd name="T44" fmla="*/ 668 w 1342"/>
              <a:gd name="T45" fmla="*/ 1223 h 1536"/>
              <a:gd name="T46" fmla="*/ 671 w 1342"/>
              <a:gd name="T47" fmla="*/ 1113 h 1536"/>
              <a:gd name="T48" fmla="*/ 666 w 1342"/>
              <a:gd name="T49" fmla="*/ 1113 h 1536"/>
              <a:gd name="T50" fmla="*/ 802 w 1342"/>
              <a:gd name="T51" fmla="*/ 1002 h 1536"/>
              <a:gd name="T52" fmla="*/ 249 w 1342"/>
              <a:gd name="T53" fmla="*/ 1360 h 1536"/>
              <a:gd name="T54" fmla="*/ 159 w 1342"/>
              <a:gd name="T55" fmla="*/ 1360 h 1536"/>
              <a:gd name="T56" fmla="*/ 249 w 1342"/>
              <a:gd name="T57" fmla="*/ 1360 h 1536"/>
              <a:gd name="T58" fmla="*/ 289 w 1342"/>
              <a:gd name="T59" fmla="*/ 354 h 1536"/>
              <a:gd name="T60" fmla="*/ 289 w 1342"/>
              <a:gd name="T61" fmla="*/ 264 h 1536"/>
              <a:gd name="T62" fmla="*/ 91 w 1342"/>
              <a:gd name="T63" fmla="*/ 750 h 1536"/>
              <a:gd name="T64" fmla="*/ 2 w 1342"/>
              <a:gd name="T65" fmla="*/ 750 h 1536"/>
              <a:gd name="T66" fmla="*/ 91 w 1342"/>
              <a:gd name="T67" fmla="*/ 750 h 1536"/>
              <a:gd name="T68" fmla="*/ 1139 w 1342"/>
              <a:gd name="T69" fmla="*/ 1405 h 1536"/>
              <a:gd name="T70" fmla="*/ 1139 w 1342"/>
              <a:gd name="T71" fmla="*/ 1315 h 1536"/>
              <a:gd name="T72" fmla="*/ 1099 w 1342"/>
              <a:gd name="T73" fmla="*/ 309 h 1536"/>
              <a:gd name="T74" fmla="*/ 1009 w 1342"/>
              <a:gd name="T75" fmla="*/ 309 h 1536"/>
              <a:gd name="T76" fmla="*/ 1099 w 1342"/>
              <a:gd name="T77" fmla="*/ 309 h 1536"/>
              <a:gd name="T78" fmla="*/ 1296 w 1342"/>
              <a:gd name="T79" fmla="*/ 795 h 1536"/>
              <a:gd name="T80" fmla="*/ 1296 w 1342"/>
              <a:gd name="T81" fmla="*/ 70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42" h="1536">
                <a:moveTo>
                  <a:pt x="982" y="769"/>
                </a:moveTo>
                <a:cubicBezTo>
                  <a:pt x="982" y="612"/>
                  <a:pt x="897" y="466"/>
                  <a:pt x="747" y="365"/>
                </a:cubicBezTo>
                <a:cubicBezTo>
                  <a:pt x="793" y="326"/>
                  <a:pt x="832" y="283"/>
                  <a:pt x="861" y="236"/>
                </a:cubicBezTo>
                <a:cubicBezTo>
                  <a:pt x="907" y="163"/>
                  <a:pt x="931" y="81"/>
                  <a:pt x="931" y="0"/>
                </a:cubicBezTo>
                <a:cubicBezTo>
                  <a:pt x="841" y="0"/>
                  <a:pt x="841" y="0"/>
                  <a:pt x="841" y="0"/>
                </a:cubicBezTo>
                <a:cubicBezTo>
                  <a:pt x="841" y="36"/>
                  <a:pt x="835" y="73"/>
                  <a:pt x="823" y="107"/>
                </a:cubicBezTo>
                <a:cubicBezTo>
                  <a:pt x="513" y="107"/>
                  <a:pt x="513" y="107"/>
                  <a:pt x="513" y="107"/>
                </a:cubicBezTo>
                <a:cubicBezTo>
                  <a:pt x="502" y="73"/>
                  <a:pt x="496" y="36"/>
                  <a:pt x="496" y="0"/>
                </a:cubicBezTo>
                <a:cubicBezTo>
                  <a:pt x="406" y="0"/>
                  <a:pt x="406" y="0"/>
                  <a:pt x="406" y="0"/>
                </a:cubicBezTo>
                <a:cubicBezTo>
                  <a:pt x="406" y="81"/>
                  <a:pt x="430" y="163"/>
                  <a:pt x="476" y="236"/>
                </a:cubicBezTo>
                <a:cubicBezTo>
                  <a:pt x="505" y="283"/>
                  <a:pt x="544" y="326"/>
                  <a:pt x="590" y="365"/>
                </a:cubicBezTo>
                <a:cubicBezTo>
                  <a:pt x="440" y="466"/>
                  <a:pt x="355" y="612"/>
                  <a:pt x="355" y="769"/>
                </a:cubicBezTo>
                <a:cubicBezTo>
                  <a:pt x="356" y="925"/>
                  <a:pt x="441" y="1070"/>
                  <a:pt x="590" y="1171"/>
                </a:cubicBezTo>
                <a:cubicBezTo>
                  <a:pt x="544" y="1209"/>
                  <a:pt x="506" y="1252"/>
                  <a:pt x="477" y="1298"/>
                </a:cubicBezTo>
                <a:cubicBezTo>
                  <a:pt x="430" y="1371"/>
                  <a:pt x="406" y="1454"/>
                  <a:pt x="406" y="1536"/>
                </a:cubicBezTo>
                <a:cubicBezTo>
                  <a:pt x="496" y="1536"/>
                  <a:pt x="496" y="1536"/>
                  <a:pt x="496" y="1536"/>
                </a:cubicBezTo>
                <a:cubicBezTo>
                  <a:pt x="496" y="1500"/>
                  <a:pt x="501" y="1465"/>
                  <a:pt x="512" y="1431"/>
                </a:cubicBezTo>
                <a:cubicBezTo>
                  <a:pt x="825" y="1431"/>
                  <a:pt x="825" y="1431"/>
                  <a:pt x="825" y="1431"/>
                </a:cubicBezTo>
                <a:cubicBezTo>
                  <a:pt x="835" y="1465"/>
                  <a:pt x="841" y="1500"/>
                  <a:pt x="841" y="1536"/>
                </a:cubicBezTo>
                <a:cubicBezTo>
                  <a:pt x="931" y="1536"/>
                  <a:pt x="931" y="1536"/>
                  <a:pt x="931" y="1536"/>
                </a:cubicBezTo>
                <a:cubicBezTo>
                  <a:pt x="931" y="1454"/>
                  <a:pt x="906" y="1371"/>
                  <a:pt x="860" y="1298"/>
                </a:cubicBezTo>
                <a:cubicBezTo>
                  <a:pt x="831" y="1252"/>
                  <a:pt x="792" y="1209"/>
                  <a:pt x="747" y="1171"/>
                </a:cubicBezTo>
                <a:cubicBezTo>
                  <a:pt x="896" y="1070"/>
                  <a:pt x="981" y="925"/>
                  <a:pt x="982" y="769"/>
                </a:cubicBezTo>
                <a:close/>
                <a:moveTo>
                  <a:pt x="558" y="197"/>
                </a:moveTo>
                <a:cubicBezTo>
                  <a:pt x="779" y="197"/>
                  <a:pt x="779" y="197"/>
                  <a:pt x="779" y="197"/>
                </a:cubicBezTo>
                <a:cubicBezTo>
                  <a:pt x="751" y="239"/>
                  <a:pt x="714" y="278"/>
                  <a:pt x="668" y="312"/>
                </a:cubicBezTo>
                <a:cubicBezTo>
                  <a:pt x="623" y="278"/>
                  <a:pt x="586" y="239"/>
                  <a:pt x="558" y="197"/>
                </a:cubicBezTo>
                <a:close/>
                <a:moveTo>
                  <a:pt x="663" y="424"/>
                </a:moveTo>
                <a:cubicBezTo>
                  <a:pt x="668" y="421"/>
                  <a:pt x="668" y="421"/>
                  <a:pt x="668" y="421"/>
                </a:cubicBezTo>
                <a:cubicBezTo>
                  <a:pt x="674" y="424"/>
                  <a:pt x="674" y="424"/>
                  <a:pt x="674" y="424"/>
                </a:cubicBezTo>
                <a:cubicBezTo>
                  <a:pt x="725" y="455"/>
                  <a:pt x="768" y="492"/>
                  <a:pt x="802" y="533"/>
                </a:cubicBezTo>
                <a:cubicBezTo>
                  <a:pt x="535" y="533"/>
                  <a:pt x="535" y="533"/>
                  <a:pt x="535" y="533"/>
                </a:cubicBezTo>
                <a:cubicBezTo>
                  <a:pt x="569" y="492"/>
                  <a:pt x="612" y="455"/>
                  <a:pt x="663" y="424"/>
                </a:cubicBezTo>
                <a:close/>
                <a:moveTo>
                  <a:pt x="477" y="623"/>
                </a:moveTo>
                <a:cubicBezTo>
                  <a:pt x="860" y="623"/>
                  <a:pt x="860" y="623"/>
                  <a:pt x="860" y="623"/>
                </a:cubicBezTo>
                <a:cubicBezTo>
                  <a:pt x="874" y="655"/>
                  <a:pt x="884" y="689"/>
                  <a:pt x="889" y="723"/>
                </a:cubicBezTo>
                <a:cubicBezTo>
                  <a:pt x="448" y="723"/>
                  <a:pt x="448" y="723"/>
                  <a:pt x="448" y="723"/>
                </a:cubicBezTo>
                <a:cubicBezTo>
                  <a:pt x="453" y="689"/>
                  <a:pt x="463" y="655"/>
                  <a:pt x="477" y="623"/>
                </a:cubicBezTo>
                <a:close/>
                <a:moveTo>
                  <a:pt x="477" y="912"/>
                </a:moveTo>
                <a:cubicBezTo>
                  <a:pt x="463" y="880"/>
                  <a:pt x="453" y="847"/>
                  <a:pt x="448" y="813"/>
                </a:cubicBezTo>
                <a:cubicBezTo>
                  <a:pt x="889" y="813"/>
                  <a:pt x="889" y="813"/>
                  <a:pt x="889" y="813"/>
                </a:cubicBezTo>
                <a:cubicBezTo>
                  <a:pt x="884" y="847"/>
                  <a:pt x="874" y="880"/>
                  <a:pt x="860" y="912"/>
                </a:cubicBezTo>
                <a:lnTo>
                  <a:pt x="477" y="912"/>
                </a:lnTo>
                <a:close/>
                <a:moveTo>
                  <a:pt x="781" y="1341"/>
                </a:moveTo>
                <a:cubicBezTo>
                  <a:pt x="555" y="1341"/>
                  <a:pt x="555" y="1341"/>
                  <a:pt x="555" y="1341"/>
                </a:cubicBezTo>
                <a:cubicBezTo>
                  <a:pt x="584" y="1298"/>
                  <a:pt x="622" y="1258"/>
                  <a:pt x="668" y="1223"/>
                </a:cubicBezTo>
                <a:cubicBezTo>
                  <a:pt x="715" y="1258"/>
                  <a:pt x="753" y="1298"/>
                  <a:pt x="781" y="1341"/>
                </a:cubicBezTo>
                <a:close/>
                <a:moveTo>
                  <a:pt x="671" y="1113"/>
                </a:moveTo>
                <a:cubicBezTo>
                  <a:pt x="670" y="1114"/>
                  <a:pt x="669" y="1114"/>
                  <a:pt x="668" y="1115"/>
                </a:cubicBezTo>
                <a:cubicBezTo>
                  <a:pt x="668" y="1114"/>
                  <a:pt x="667" y="1114"/>
                  <a:pt x="666" y="1113"/>
                </a:cubicBezTo>
                <a:cubicBezTo>
                  <a:pt x="614" y="1081"/>
                  <a:pt x="569" y="1044"/>
                  <a:pt x="535" y="1002"/>
                </a:cubicBezTo>
                <a:cubicBezTo>
                  <a:pt x="802" y="1002"/>
                  <a:pt x="802" y="1002"/>
                  <a:pt x="802" y="1002"/>
                </a:cubicBezTo>
                <a:cubicBezTo>
                  <a:pt x="768" y="1044"/>
                  <a:pt x="723" y="1081"/>
                  <a:pt x="671" y="1113"/>
                </a:cubicBezTo>
                <a:close/>
                <a:moveTo>
                  <a:pt x="249" y="1360"/>
                </a:moveTo>
                <a:cubicBezTo>
                  <a:pt x="250" y="1385"/>
                  <a:pt x="227" y="1405"/>
                  <a:pt x="204" y="1405"/>
                </a:cubicBezTo>
                <a:cubicBezTo>
                  <a:pt x="179" y="1405"/>
                  <a:pt x="160" y="1385"/>
                  <a:pt x="159" y="1360"/>
                </a:cubicBezTo>
                <a:cubicBezTo>
                  <a:pt x="158" y="1336"/>
                  <a:pt x="180" y="1315"/>
                  <a:pt x="204" y="1315"/>
                </a:cubicBezTo>
                <a:cubicBezTo>
                  <a:pt x="229" y="1315"/>
                  <a:pt x="248" y="1336"/>
                  <a:pt x="249" y="1360"/>
                </a:cubicBezTo>
                <a:close/>
                <a:moveTo>
                  <a:pt x="334" y="309"/>
                </a:moveTo>
                <a:cubicBezTo>
                  <a:pt x="335" y="333"/>
                  <a:pt x="313" y="354"/>
                  <a:pt x="289" y="354"/>
                </a:cubicBezTo>
                <a:cubicBezTo>
                  <a:pt x="264" y="354"/>
                  <a:pt x="245" y="333"/>
                  <a:pt x="244" y="309"/>
                </a:cubicBezTo>
                <a:cubicBezTo>
                  <a:pt x="243" y="285"/>
                  <a:pt x="266" y="264"/>
                  <a:pt x="289" y="264"/>
                </a:cubicBezTo>
                <a:cubicBezTo>
                  <a:pt x="314" y="264"/>
                  <a:pt x="333" y="285"/>
                  <a:pt x="334" y="309"/>
                </a:cubicBezTo>
                <a:close/>
                <a:moveTo>
                  <a:pt x="91" y="750"/>
                </a:moveTo>
                <a:cubicBezTo>
                  <a:pt x="93" y="774"/>
                  <a:pt x="70" y="795"/>
                  <a:pt x="46" y="795"/>
                </a:cubicBezTo>
                <a:cubicBezTo>
                  <a:pt x="21" y="795"/>
                  <a:pt x="3" y="774"/>
                  <a:pt x="2" y="750"/>
                </a:cubicBezTo>
                <a:cubicBezTo>
                  <a:pt x="0" y="725"/>
                  <a:pt x="23" y="705"/>
                  <a:pt x="46" y="705"/>
                </a:cubicBezTo>
                <a:cubicBezTo>
                  <a:pt x="72" y="705"/>
                  <a:pt x="90" y="725"/>
                  <a:pt x="91" y="750"/>
                </a:cubicBezTo>
                <a:close/>
                <a:moveTo>
                  <a:pt x="1184" y="1360"/>
                </a:moveTo>
                <a:cubicBezTo>
                  <a:pt x="1185" y="1385"/>
                  <a:pt x="1163" y="1405"/>
                  <a:pt x="1139" y="1405"/>
                </a:cubicBezTo>
                <a:cubicBezTo>
                  <a:pt x="1114" y="1405"/>
                  <a:pt x="1095" y="1385"/>
                  <a:pt x="1094" y="1360"/>
                </a:cubicBezTo>
                <a:cubicBezTo>
                  <a:pt x="1093" y="1336"/>
                  <a:pt x="1116" y="1315"/>
                  <a:pt x="1139" y="1315"/>
                </a:cubicBezTo>
                <a:cubicBezTo>
                  <a:pt x="1164" y="1315"/>
                  <a:pt x="1183" y="1336"/>
                  <a:pt x="1184" y="1360"/>
                </a:cubicBezTo>
                <a:close/>
                <a:moveTo>
                  <a:pt x="1099" y="309"/>
                </a:moveTo>
                <a:cubicBezTo>
                  <a:pt x="1100" y="333"/>
                  <a:pt x="1077" y="354"/>
                  <a:pt x="1054" y="354"/>
                </a:cubicBezTo>
                <a:cubicBezTo>
                  <a:pt x="1028" y="354"/>
                  <a:pt x="1010" y="333"/>
                  <a:pt x="1009" y="309"/>
                </a:cubicBezTo>
                <a:cubicBezTo>
                  <a:pt x="1008" y="285"/>
                  <a:pt x="1030" y="264"/>
                  <a:pt x="1054" y="264"/>
                </a:cubicBezTo>
                <a:cubicBezTo>
                  <a:pt x="1079" y="264"/>
                  <a:pt x="1098" y="285"/>
                  <a:pt x="1099" y="309"/>
                </a:cubicBezTo>
                <a:close/>
                <a:moveTo>
                  <a:pt x="1341" y="750"/>
                </a:moveTo>
                <a:cubicBezTo>
                  <a:pt x="1342" y="774"/>
                  <a:pt x="1320" y="795"/>
                  <a:pt x="1296" y="795"/>
                </a:cubicBezTo>
                <a:cubicBezTo>
                  <a:pt x="1271" y="795"/>
                  <a:pt x="1252" y="774"/>
                  <a:pt x="1251" y="750"/>
                </a:cubicBezTo>
                <a:cubicBezTo>
                  <a:pt x="1250" y="725"/>
                  <a:pt x="1273" y="705"/>
                  <a:pt x="1296" y="705"/>
                </a:cubicBezTo>
                <a:cubicBezTo>
                  <a:pt x="1322" y="705"/>
                  <a:pt x="1340" y="725"/>
                  <a:pt x="1341" y="7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21960376" y="2731311"/>
            <a:ext cx="732163" cy="777828"/>
          </a:xfrm>
          <a:custGeom>
            <a:avLst/>
            <a:gdLst>
              <a:gd name="T0" fmla="*/ 1398 w 1463"/>
              <a:gd name="T1" fmla="*/ 180 h 1554"/>
              <a:gd name="T2" fmla="*/ 987 w 1463"/>
              <a:gd name="T3" fmla="*/ 78 h 1554"/>
              <a:gd name="T4" fmla="*/ 784 w 1463"/>
              <a:gd name="T5" fmla="*/ 565 h 1554"/>
              <a:gd name="T6" fmla="*/ 795 w 1463"/>
              <a:gd name="T7" fmla="*/ 755 h 1554"/>
              <a:gd name="T8" fmla="*/ 732 w 1463"/>
              <a:gd name="T9" fmla="*/ 932 h 1554"/>
              <a:gd name="T10" fmla="*/ 668 w 1463"/>
              <a:gd name="T11" fmla="*/ 755 h 1554"/>
              <a:gd name="T12" fmla="*/ 679 w 1463"/>
              <a:gd name="T13" fmla="*/ 565 h 1554"/>
              <a:gd name="T14" fmla="*/ 476 w 1463"/>
              <a:gd name="T15" fmla="*/ 78 h 1554"/>
              <a:gd name="T16" fmla="*/ 65 w 1463"/>
              <a:gd name="T17" fmla="*/ 180 h 1554"/>
              <a:gd name="T18" fmla="*/ 22 w 1463"/>
              <a:gd name="T19" fmla="*/ 351 h 1554"/>
              <a:gd name="T20" fmla="*/ 129 w 1463"/>
              <a:gd name="T21" fmla="*/ 411 h 1554"/>
              <a:gd name="T22" fmla="*/ 356 w 1463"/>
              <a:gd name="T23" fmla="*/ 759 h 1554"/>
              <a:gd name="T24" fmla="*/ 529 w 1463"/>
              <a:gd name="T25" fmla="*/ 838 h 1554"/>
              <a:gd name="T26" fmla="*/ 573 w 1463"/>
              <a:gd name="T27" fmla="*/ 842 h 1554"/>
              <a:gd name="T28" fmla="*/ 449 w 1463"/>
              <a:gd name="T29" fmla="*/ 1406 h 1554"/>
              <a:gd name="T30" fmla="*/ 363 w 1463"/>
              <a:gd name="T31" fmla="*/ 1460 h 1554"/>
              <a:gd name="T32" fmla="*/ 566 w 1463"/>
              <a:gd name="T33" fmla="*/ 1477 h 1554"/>
              <a:gd name="T34" fmla="*/ 732 w 1463"/>
              <a:gd name="T35" fmla="*/ 1108 h 1554"/>
              <a:gd name="T36" fmla="*/ 898 w 1463"/>
              <a:gd name="T37" fmla="*/ 1477 h 1554"/>
              <a:gd name="T38" fmla="*/ 1101 w 1463"/>
              <a:gd name="T39" fmla="*/ 1460 h 1554"/>
              <a:gd name="T40" fmla="*/ 1015 w 1463"/>
              <a:gd name="T41" fmla="*/ 1406 h 1554"/>
              <a:gd name="T42" fmla="*/ 891 w 1463"/>
              <a:gd name="T43" fmla="*/ 842 h 1554"/>
              <a:gd name="T44" fmla="*/ 935 w 1463"/>
              <a:gd name="T45" fmla="*/ 838 h 1554"/>
              <a:gd name="T46" fmla="*/ 1107 w 1463"/>
              <a:gd name="T47" fmla="*/ 759 h 1554"/>
              <a:gd name="T48" fmla="*/ 1334 w 1463"/>
              <a:gd name="T49" fmla="*/ 411 h 1554"/>
              <a:gd name="T50" fmla="*/ 1441 w 1463"/>
              <a:gd name="T51" fmla="*/ 351 h 1554"/>
              <a:gd name="T52" fmla="*/ 147 w 1463"/>
              <a:gd name="T53" fmla="*/ 316 h 1554"/>
              <a:gd name="T54" fmla="*/ 121 w 1463"/>
              <a:gd name="T55" fmla="*/ 320 h 1554"/>
              <a:gd name="T56" fmla="*/ 96 w 1463"/>
              <a:gd name="T57" fmla="*/ 278 h 1554"/>
              <a:gd name="T58" fmla="*/ 352 w 1463"/>
              <a:gd name="T59" fmla="*/ 113 h 1554"/>
              <a:gd name="T60" fmla="*/ 399 w 1463"/>
              <a:gd name="T61" fmla="*/ 125 h 1554"/>
              <a:gd name="T62" fmla="*/ 147 w 1463"/>
              <a:gd name="T63" fmla="*/ 316 h 1554"/>
              <a:gd name="T64" fmla="*/ 397 w 1463"/>
              <a:gd name="T65" fmla="*/ 271 h 1554"/>
              <a:gd name="T66" fmla="*/ 294 w 1463"/>
              <a:gd name="T67" fmla="*/ 479 h 1554"/>
              <a:gd name="T68" fmla="*/ 604 w 1463"/>
              <a:gd name="T69" fmla="*/ 628 h 1554"/>
              <a:gd name="T70" fmla="*/ 570 w 1463"/>
              <a:gd name="T71" fmla="*/ 749 h 1554"/>
              <a:gd name="T72" fmla="*/ 446 w 1463"/>
              <a:gd name="T73" fmla="*/ 722 h 1554"/>
              <a:gd name="T74" fmla="*/ 340 w 1463"/>
              <a:gd name="T75" fmla="*/ 556 h 1554"/>
              <a:gd name="T76" fmla="*/ 601 w 1463"/>
              <a:gd name="T77" fmla="*/ 612 h 1554"/>
              <a:gd name="T78" fmla="*/ 1030 w 1463"/>
              <a:gd name="T79" fmla="*/ 712 h 1554"/>
              <a:gd name="T80" fmla="*/ 911 w 1463"/>
              <a:gd name="T81" fmla="*/ 752 h 1554"/>
              <a:gd name="T82" fmla="*/ 883 w 1463"/>
              <a:gd name="T83" fmla="*/ 735 h 1554"/>
              <a:gd name="T84" fmla="*/ 862 w 1463"/>
              <a:gd name="T85" fmla="*/ 612 h 1554"/>
              <a:gd name="T86" fmla="*/ 1123 w 1463"/>
              <a:gd name="T87" fmla="*/ 556 h 1554"/>
              <a:gd name="T88" fmla="*/ 1169 w 1463"/>
              <a:gd name="T89" fmla="*/ 479 h 1554"/>
              <a:gd name="T90" fmla="*/ 1066 w 1463"/>
              <a:gd name="T91" fmla="*/ 271 h 1554"/>
              <a:gd name="T92" fmla="*/ 1169 w 1463"/>
              <a:gd name="T93" fmla="*/ 479 h 1554"/>
              <a:gd name="T94" fmla="*/ 1342 w 1463"/>
              <a:gd name="T95" fmla="*/ 320 h 1554"/>
              <a:gd name="T96" fmla="*/ 1076 w 1463"/>
              <a:gd name="T97" fmla="*/ 172 h 1554"/>
              <a:gd name="T98" fmla="*/ 1094 w 1463"/>
              <a:gd name="T99" fmla="*/ 108 h 1554"/>
              <a:gd name="T100" fmla="*/ 1352 w 1463"/>
              <a:gd name="T101" fmla="*/ 257 h 1554"/>
              <a:gd name="T102" fmla="*/ 1364 w 1463"/>
              <a:gd name="T103" fmla="*/ 304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63" h="1554">
                <a:moveTo>
                  <a:pt x="1455" y="256"/>
                </a:moveTo>
                <a:cubicBezTo>
                  <a:pt x="1447" y="224"/>
                  <a:pt x="1427" y="197"/>
                  <a:pt x="1398" y="180"/>
                </a:cubicBezTo>
                <a:cubicBezTo>
                  <a:pt x="1158" y="36"/>
                  <a:pt x="1158" y="36"/>
                  <a:pt x="1158" y="36"/>
                </a:cubicBezTo>
                <a:cubicBezTo>
                  <a:pt x="1099" y="0"/>
                  <a:pt x="1022" y="20"/>
                  <a:pt x="987" y="78"/>
                </a:cubicBezTo>
                <a:cubicBezTo>
                  <a:pt x="960" y="123"/>
                  <a:pt x="965" y="177"/>
                  <a:pt x="993" y="217"/>
                </a:cubicBezTo>
                <a:cubicBezTo>
                  <a:pt x="784" y="565"/>
                  <a:pt x="784" y="565"/>
                  <a:pt x="784" y="565"/>
                </a:cubicBezTo>
                <a:cubicBezTo>
                  <a:pt x="770" y="590"/>
                  <a:pt x="765" y="619"/>
                  <a:pt x="771" y="647"/>
                </a:cubicBezTo>
                <a:cubicBezTo>
                  <a:pt x="795" y="755"/>
                  <a:pt x="795" y="755"/>
                  <a:pt x="795" y="755"/>
                </a:cubicBezTo>
                <a:cubicBezTo>
                  <a:pt x="799" y="770"/>
                  <a:pt x="805" y="783"/>
                  <a:pt x="813" y="795"/>
                </a:cubicBezTo>
                <a:cubicBezTo>
                  <a:pt x="732" y="932"/>
                  <a:pt x="732" y="932"/>
                  <a:pt x="732" y="932"/>
                </a:cubicBezTo>
                <a:cubicBezTo>
                  <a:pt x="650" y="795"/>
                  <a:pt x="650" y="795"/>
                  <a:pt x="650" y="795"/>
                </a:cubicBezTo>
                <a:cubicBezTo>
                  <a:pt x="658" y="783"/>
                  <a:pt x="665" y="770"/>
                  <a:pt x="668" y="755"/>
                </a:cubicBezTo>
                <a:cubicBezTo>
                  <a:pt x="692" y="647"/>
                  <a:pt x="692" y="647"/>
                  <a:pt x="692" y="647"/>
                </a:cubicBezTo>
                <a:cubicBezTo>
                  <a:pt x="698" y="619"/>
                  <a:pt x="694" y="590"/>
                  <a:pt x="679" y="565"/>
                </a:cubicBezTo>
                <a:cubicBezTo>
                  <a:pt x="470" y="217"/>
                  <a:pt x="470" y="217"/>
                  <a:pt x="470" y="217"/>
                </a:cubicBezTo>
                <a:cubicBezTo>
                  <a:pt x="499" y="177"/>
                  <a:pt x="503" y="123"/>
                  <a:pt x="476" y="78"/>
                </a:cubicBezTo>
                <a:cubicBezTo>
                  <a:pt x="441" y="20"/>
                  <a:pt x="364" y="0"/>
                  <a:pt x="305" y="36"/>
                </a:cubicBezTo>
                <a:cubicBezTo>
                  <a:pt x="65" y="180"/>
                  <a:pt x="65" y="180"/>
                  <a:pt x="65" y="180"/>
                </a:cubicBezTo>
                <a:cubicBezTo>
                  <a:pt x="37" y="197"/>
                  <a:pt x="16" y="224"/>
                  <a:pt x="8" y="256"/>
                </a:cubicBezTo>
                <a:cubicBezTo>
                  <a:pt x="0" y="289"/>
                  <a:pt x="5" y="322"/>
                  <a:pt x="22" y="351"/>
                </a:cubicBezTo>
                <a:cubicBezTo>
                  <a:pt x="39" y="379"/>
                  <a:pt x="67" y="399"/>
                  <a:pt x="99" y="407"/>
                </a:cubicBezTo>
                <a:cubicBezTo>
                  <a:pt x="109" y="410"/>
                  <a:pt x="119" y="411"/>
                  <a:pt x="129" y="411"/>
                </a:cubicBezTo>
                <a:cubicBezTo>
                  <a:pt x="135" y="411"/>
                  <a:pt x="141" y="411"/>
                  <a:pt x="147" y="410"/>
                </a:cubicBezTo>
                <a:cubicBezTo>
                  <a:pt x="356" y="759"/>
                  <a:pt x="356" y="759"/>
                  <a:pt x="356" y="759"/>
                </a:cubicBezTo>
                <a:cubicBezTo>
                  <a:pt x="371" y="783"/>
                  <a:pt x="395" y="801"/>
                  <a:pt x="422" y="809"/>
                </a:cubicBezTo>
                <a:cubicBezTo>
                  <a:pt x="529" y="838"/>
                  <a:pt x="529" y="838"/>
                  <a:pt x="529" y="838"/>
                </a:cubicBezTo>
                <a:cubicBezTo>
                  <a:pt x="538" y="841"/>
                  <a:pt x="548" y="843"/>
                  <a:pt x="558" y="843"/>
                </a:cubicBezTo>
                <a:cubicBezTo>
                  <a:pt x="563" y="843"/>
                  <a:pt x="568" y="842"/>
                  <a:pt x="573" y="842"/>
                </a:cubicBezTo>
                <a:cubicBezTo>
                  <a:pt x="679" y="1020"/>
                  <a:pt x="679" y="1020"/>
                  <a:pt x="679" y="1020"/>
                </a:cubicBezTo>
                <a:cubicBezTo>
                  <a:pt x="449" y="1406"/>
                  <a:pt x="449" y="1406"/>
                  <a:pt x="449" y="1406"/>
                </a:cubicBezTo>
                <a:cubicBezTo>
                  <a:pt x="409" y="1383"/>
                  <a:pt x="409" y="1383"/>
                  <a:pt x="409" y="1383"/>
                </a:cubicBezTo>
                <a:cubicBezTo>
                  <a:pt x="363" y="1460"/>
                  <a:pt x="363" y="1460"/>
                  <a:pt x="363" y="1460"/>
                </a:cubicBezTo>
                <a:cubicBezTo>
                  <a:pt x="519" y="1554"/>
                  <a:pt x="519" y="1554"/>
                  <a:pt x="519" y="1554"/>
                </a:cubicBezTo>
                <a:cubicBezTo>
                  <a:pt x="566" y="1477"/>
                  <a:pt x="566" y="1477"/>
                  <a:pt x="566" y="1477"/>
                </a:cubicBezTo>
                <a:cubicBezTo>
                  <a:pt x="526" y="1453"/>
                  <a:pt x="526" y="1453"/>
                  <a:pt x="526" y="1453"/>
                </a:cubicBezTo>
                <a:cubicBezTo>
                  <a:pt x="732" y="1108"/>
                  <a:pt x="732" y="1108"/>
                  <a:pt x="732" y="1108"/>
                </a:cubicBezTo>
                <a:cubicBezTo>
                  <a:pt x="937" y="1453"/>
                  <a:pt x="937" y="1453"/>
                  <a:pt x="937" y="1453"/>
                </a:cubicBezTo>
                <a:cubicBezTo>
                  <a:pt x="898" y="1477"/>
                  <a:pt x="898" y="1477"/>
                  <a:pt x="898" y="1477"/>
                </a:cubicBezTo>
                <a:cubicBezTo>
                  <a:pt x="944" y="1554"/>
                  <a:pt x="944" y="1554"/>
                  <a:pt x="944" y="1554"/>
                </a:cubicBezTo>
                <a:cubicBezTo>
                  <a:pt x="1101" y="1460"/>
                  <a:pt x="1101" y="1460"/>
                  <a:pt x="1101" y="1460"/>
                </a:cubicBezTo>
                <a:cubicBezTo>
                  <a:pt x="1054" y="1383"/>
                  <a:pt x="1054" y="1383"/>
                  <a:pt x="1054" y="1383"/>
                </a:cubicBezTo>
                <a:cubicBezTo>
                  <a:pt x="1015" y="1406"/>
                  <a:pt x="1015" y="1406"/>
                  <a:pt x="1015" y="1406"/>
                </a:cubicBezTo>
                <a:cubicBezTo>
                  <a:pt x="784" y="1020"/>
                  <a:pt x="784" y="1020"/>
                  <a:pt x="784" y="1020"/>
                </a:cubicBezTo>
                <a:cubicBezTo>
                  <a:pt x="891" y="842"/>
                  <a:pt x="891" y="842"/>
                  <a:pt x="891" y="842"/>
                </a:cubicBezTo>
                <a:cubicBezTo>
                  <a:pt x="895" y="842"/>
                  <a:pt x="900" y="843"/>
                  <a:pt x="905" y="843"/>
                </a:cubicBezTo>
                <a:cubicBezTo>
                  <a:pt x="915" y="843"/>
                  <a:pt x="925" y="841"/>
                  <a:pt x="935" y="838"/>
                </a:cubicBezTo>
                <a:cubicBezTo>
                  <a:pt x="1041" y="809"/>
                  <a:pt x="1041" y="809"/>
                  <a:pt x="1041" y="809"/>
                </a:cubicBezTo>
                <a:cubicBezTo>
                  <a:pt x="1069" y="801"/>
                  <a:pt x="1092" y="783"/>
                  <a:pt x="1107" y="759"/>
                </a:cubicBezTo>
                <a:cubicBezTo>
                  <a:pt x="1316" y="410"/>
                  <a:pt x="1316" y="410"/>
                  <a:pt x="1316" y="410"/>
                </a:cubicBezTo>
                <a:cubicBezTo>
                  <a:pt x="1322" y="411"/>
                  <a:pt x="1328" y="411"/>
                  <a:pt x="1334" y="411"/>
                </a:cubicBezTo>
                <a:cubicBezTo>
                  <a:pt x="1344" y="411"/>
                  <a:pt x="1354" y="410"/>
                  <a:pt x="1364" y="407"/>
                </a:cubicBezTo>
                <a:cubicBezTo>
                  <a:pt x="1397" y="399"/>
                  <a:pt x="1424" y="379"/>
                  <a:pt x="1441" y="351"/>
                </a:cubicBezTo>
                <a:cubicBezTo>
                  <a:pt x="1458" y="322"/>
                  <a:pt x="1463" y="289"/>
                  <a:pt x="1455" y="256"/>
                </a:cubicBezTo>
                <a:close/>
                <a:moveTo>
                  <a:pt x="147" y="316"/>
                </a:moveTo>
                <a:cubicBezTo>
                  <a:pt x="147" y="316"/>
                  <a:pt x="147" y="316"/>
                  <a:pt x="147" y="316"/>
                </a:cubicBezTo>
                <a:cubicBezTo>
                  <a:pt x="139" y="321"/>
                  <a:pt x="130" y="322"/>
                  <a:pt x="121" y="320"/>
                </a:cubicBezTo>
                <a:cubicBezTo>
                  <a:pt x="112" y="318"/>
                  <a:pt x="104" y="312"/>
                  <a:pt x="100" y="304"/>
                </a:cubicBezTo>
                <a:cubicBezTo>
                  <a:pt x="95" y="296"/>
                  <a:pt x="93" y="287"/>
                  <a:pt x="96" y="278"/>
                </a:cubicBezTo>
                <a:cubicBezTo>
                  <a:pt x="98" y="269"/>
                  <a:pt x="103" y="262"/>
                  <a:pt x="111" y="257"/>
                </a:cubicBezTo>
                <a:cubicBezTo>
                  <a:pt x="352" y="113"/>
                  <a:pt x="352" y="113"/>
                  <a:pt x="352" y="113"/>
                </a:cubicBezTo>
                <a:cubicBezTo>
                  <a:pt x="357" y="110"/>
                  <a:pt x="363" y="108"/>
                  <a:pt x="369" y="108"/>
                </a:cubicBezTo>
                <a:cubicBezTo>
                  <a:pt x="381" y="108"/>
                  <a:pt x="393" y="114"/>
                  <a:pt x="399" y="125"/>
                </a:cubicBezTo>
                <a:cubicBezTo>
                  <a:pt x="409" y="141"/>
                  <a:pt x="404" y="162"/>
                  <a:pt x="387" y="172"/>
                </a:cubicBezTo>
                <a:lnTo>
                  <a:pt x="147" y="316"/>
                </a:lnTo>
                <a:close/>
                <a:moveTo>
                  <a:pt x="229" y="372"/>
                </a:moveTo>
                <a:cubicBezTo>
                  <a:pt x="397" y="271"/>
                  <a:pt x="397" y="271"/>
                  <a:pt x="397" y="271"/>
                </a:cubicBezTo>
                <a:cubicBezTo>
                  <a:pt x="462" y="378"/>
                  <a:pt x="462" y="378"/>
                  <a:pt x="462" y="378"/>
                </a:cubicBezTo>
                <a:cubicBezTo>
                  <a:pt x="294" y="479"/>
                  <a:pt x="294" y="479"/>
                  <a:pt x="294" y="479"/>
                </a:cubicBezTo>
                <a:lnTo>
                  <a:pt x="229" y="372"/>
                </a:lnTo>
                <a:close/>
                <a:moveTo>
                  <a:pt x="604" y="628"/>
                </a:moveTo>
                <a:cubicBezTo>
                  <a:pt x="580" y="735"/>
                  <a:pt x="580" y="735"/>
                  <a:pt x="580" y="735"/>
                </a:cubicBezTo>
                <a:cubicBezTo>
                  <a:pt x="578" y="743"/>
                  <a:pt x="573" y="748"/>
                  <a:pt x="570" y="749"/>
                </a:cubicBezTo>
                <a:cubicBezTo>
                  <a:pt x="567" y="751"/>
                  <a:pt x="561" y="754"/>
                  <a:pt x="553" y="752"/>
                </a:cubicBezTo>
                <a:cubicBezTo>
                  <a:pt x="446" y="722"/>
                  <a:pt x="446" y="722"/>
                  <a:pt x="446" y="722"/>
                </a:cubicBezTo>
                <a:cubicBezTo>
                  <a:pt x="441" y="721"/>
                  <a:pt x="436" y="717"/>
                  <a:pt x="433" y="712"/>
                </a:cubicBezTo>
                <a:cubicBezTo>
                  <a:pt x="340" y="556"/>
                  <a:pt x="340" y="556"/>
                  <a:pt x="340" y="556"/>
                </a:cubicBezTo>
                <a:cubicBezTo>
                  <a:pt x="508" y="456"/>
                  <a:pt x="508" y="456"/>
                  <a:pt x="508" y="456"/>
                </a:cubicBezTo>
                <a:cubicBezTo>
                  <a:pt x="601" y="612"/>
                  <a:pt x="601" y="612"/>
                  <a:pt x="601" y="612"/>
                </a:cubicBezTo>
                <a:cubicBezTo>
                  <a:pt x="604" y="616"/>
                  <a:pt x="605" y="622"/>
                  <a:pt x="604" y="628"/>
                </a:cubicBezTo>
                <a:close/>
                <a:moveTo>
                  <a:pt x="1030" y="712"/>
                </a:moveTo>
                <a:cubicBezTo>
                  <a:pt x="1027" y="717"/>
                  <a:pt x="1022" y="721"/>
                  <a:pt x="1017" y="722"/>
                </a:cubicBezTo>
                <a:cubicBezTo>
                  <a:pt x="911" y="752"/>
                  <a:pt x="911" y="752"/>
                  <a:pt x="911" y="752"/>
                </a:cubicBezTo>
                <a:cubicBezTo>
                  <a:pt x="903" y="754"/>
                  <a:pt x="896" y="751"/>
                  <a:pt x="893" y="749"/>
                </a:cubicBezTo>
                <a:cubicBezTo>
                  <a:pt x="890" y="748"/>
                  <a:pt x="885" y="743"/>
                  <a:pt x="883" y="735"/>
                </a:cubicBezTo>
                <a:cubicBezTo>
                  <a:pt x="859" y="628"/>
                  <a:pt x="859" y="628"/>
                  <a:pt x="859" y="628"/>
                </a:cubicBezTo>
                <a:cubicBezTo>
                  <a:pt x="858" y="622"/>
                  <a:pt x="859" y="616"/>
                  <a:pt x="862" y="612"/>
                </a:cubicBezTo>
                <a:cubicBezTo>
                  <a:pt x="955" y="456"/>
                  <a:pt x="955" y="456"/>
                  <a:pt x="955" y="456"/>
                </a:cubicBezTo>
                <a:cubicBezTo>
                  <a:pt x="1123" y="556"/>
                  <a:pt x="1123" y="556"/>
                  <a:pt x="1123" y="556"/>
                </a:cubicBezTo>
                <a:lnTo>
                  <a:pt x="1030" y="712"/>
                </a:lnTo>
                <a:close/>
                <a:moveTo>
                  <a:pt x="1169" y="479"/>
                </a:moveTo>
                <a:cubicBezTo>
                  <a:pt x="1001" y="378"/>
                  <a:pt x="1001" y="378"/>
                  <a:pt x="1001" y="378"/>
                </a:cubicBezTo>
                <a:cubicBezTo>
                  <a:pt x="1066" y="271"/>
                  <a:pt x="1066" y="271"/>
                  <a:pt x="1066" y="271"/>
                </a:cubicBezTo>
                <a:cubicBezTo>
                  <a:pt x="1234" y="372"/>
                  <a:pt x="1234" y="372"/>
                  <a:pt x="1234" y="372"/>
                </a:cubicBezTo>
                <a:lnTo>
                  <a:pt x="1169" y="479"/>
                </a:lnTo>
                <a:close/>
                <a:moveTo>
                  <a:pt x="1364" y="304"/>
                </a:moveTo>
                <a:cubicBezTo>
                  <a:pt x="1359" y="312"/>
                  <a:pt x="1351" y="318"/>
                  <a:pt x="1342" y="320"/>
                </a:cubicBezTo>
                <a:cubicBezTo>
                  <a:pt x="1333" y="322"/>
                  <a:pt x="1324" y="321"/>
                  <a:pt x="1316" y="316"/>
                </a:cubicBezTo>
                <a:cubicBezTo>
                  <a:pt x="1076" y="172"/>
                  <a:pt x="1076" y="172"/>
                  <a:pt x="1076" y="172"/>
                </a:cubicBezTo>
                <a:cubicBezTo>
                  <a:pt x="1060" y="162"/>
                  <a:pt x="1054" y="141"/>
                  <a:pt x="1064" y="125"/>
                </a:cubicBezTo>
                <a:cubicBezTo>
                  <a:pt x="1071" y="114"/>
                  <a:pt x="1082" y="108"/>
                  <a:pt x="1094" y="108"/>
                </a:cubicBezTo>
                <a:cubicBezTo>
                  <a:pt x="1100" y="108"/>
                  <a:pt x="1106" y="110"/>
                  <a:pt x="1111" y="113"/>
                </a:cubicBezTo>
                <a:cubicBezTo>
                  <a:pt x="1352" y="257"/>
                  <a:pt x="1352" y="257"/>
                  <a:pt x="1352" y="257"/>
                </a:cubicBezTo>
                <a:cubicBezTo>
                  <a:pt x="1360" y="262"/>
                  <a:pt x="1365" y="269"/>
                  <a:pt x="1368" y="278"/>
                </a:cubicBezTo>
                <a:cubicBezTo>
                  <a:pt x="1370" y="287"/>
                  <a:pt x="1368" y="296"/>
                  <a:pt x="1364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8453035" y="4605868"/>
            <a:ext cx="762811" cy="768634"/>
          </a:xfrm>
          <a:custGeom>
            <a:avLst/>
            <a:gdLst>
              <a:gd name="T0" fmla="*/ 1372 w 1524"/>
              <a:gd name="T1" fmla="*/ 0 h 1536"/>
              <a:gd name="T2" fmla="*/ 152 w 1524"/>
              <a:gd name="T3" fmla="*/ 0 h 1536"/>
              <a:gd name="T4" fmla="*/ 0 w 1524"/>
              <a:gd name="T5" fmla="*/ 152 h 1536"/>
              <a:gd name="T6" fmla="*/ 0 w 1524"/>
              <a:gd name="T7" fmla="*/ 1384 h 1536"/>
              <a:gd name="T8" fmla="*/ 152 w 1524"/>
              <a:gd name="T9" fmla="*/ 1536 h 1536"/>
              <a:gd name="T10" fmla="*/ 1372 w 1524"/>
              <a:gd name="T11" fmla="*/ 1536 h 1536"/>
              <a:gd name="T12" fmla="*/ 1524 w 1524"/>
              <a:gd name="T13" fmla="*/ 1384 h 1536"/>
              <a:gd name="T14" fmla="*/ 1524 w 1524"/>
              <a:gd name="T15" fmla="*/ 152 h 1536"/>
              <a:gd name="T16" fmla="*/ 1372 w 1524"/>
              <a:gd name="T17" fmla="*/ 0 h 1536"/>
              <a:gd name="T18" fmla="*/ 1434 w 1524"/>
              <a:gd name="T19" fmla="*/ 1384 h 1536"/>
              <a:gd name="T20" fmla="*/ 1372 w 1524"/>
              <a:gd name="T21" fmla="*/ 1446 h 1536"/>
              <a:gd name="T22" fmla="*/ 152 w 1524"/>
              <a:gd name="T23" fmla="*/ 1446 h 1536"/>
              <a:gd name="T24" fmla="*/ 90 w 1524"/>
              <a:gd name="T25" fmla="*/ 1384 h 1536"/>
              <a:gd name="T26" fmla="*/ 90 w 1524"/>
              <a:gd name="T27" fmla="*/ 152 h 1536"/>
              <a:gd name="T28" fmla="*/ 152 w 1524"/>
              <a:gd name="T29" fmla="*/ 90 h 1536"/>
              <a:gd name="T30" fmla="*/ 1372 w 1524"/>
              <a:gd name="T31" fmla="*/ 90 h 1536"/>
              <a:gd name="T32" fmla="*/ 1434 w 1524"/>
              <a:gd name="T33" fmla="*/ 152 h 1536"/>
              <a:gd name="T34" fmla="*/ 1434 w 1524"/>
              <a:gd name="T35" fmla="*/ 1384 h 1536"/>
              <a:gd name="T36" fmla="*/ 186 w 1524"/>
              <a:gd name="T37" fmla="*/ 1344 h 1536"/>
              <a:gd name="T38" fmla="*/ 1338 w 1524"/>
              <a:gd name="T39" fmla="*/ 1344 h 1536"/>
              <a:gd name="T40" fmla="*/ 1338 w 1524"/>
              <a:gd name="T41" fmla="*/ 192 h 1536"/>
              <a:gd name="T42" fmla="*/ 186 w 1524"/>
              <a:gd name="T43" fmla="*/ 192 h 1536"/>
              <a:gd name="T44" fmla="*/ 186 w 1524"/>
              <a:gd name="T45" fmla="*/ 1344 h 1536"/>
              <a:gd name="T46" fmla="*/ 276 w 1524"/>
              <a:gd name="T47" fmla="*/ 282 h 1536"/>
              <a:gd name="T48" fmla="*/ 1248 w 1524"/>
              <a:gd name="T49" fmla="*/ 282 h 1536"/>
              <a:gd name="T50" fmla="*/ 1248 w 1524"/>
              <a:gd name="T51" fmla="*/ 1254 h 1536"/>
              <a:gd name="T52" fmla="*/ 276 w 1524"/>
              <a:gd name="T53" fmla="*/ 1254 h 1536"/>
              <a:gd name="T54" fmla="*/ 276 w 1524"/>
              <a:gd name="T55" fmla="*/ 282 h 1536"/>
              <a:gd name="T56" fmla="*/ 961 w 1524"/>
              <a:gd name="T57" fmla="*/ 422 h 1536"/>
              <a:gd name="T58" fmla="*/ 564 w 1524"/>
              <a:gd name="T59" fmla="*/ 422 h 1536"/>
              <a:gd name="T60" fmla="*/ 564 w 1524"/>
              <a:gd name="T61" fmla="*/ 569 h 1536"/>
              <a:gd name="T62" fmla="*/ 416 w 1524"/>
              <a:gd name="T63" fmla="*/ 569 h 1536"/>
              <a:gd name="T64" fmla="*/ 416 w 1524"/>
              <a:gd name="T65" fmla="*/ 966 h 1536"/>
              <a:gd name="T66" fmla="*/ 564 w 1524"/>
              <a:gd name="T67" fmla="*/ 966 h 1536"/>
              <a:gd name="T68" fmla="*/ 564 w 1524"/>
              <a:gd name="T69" fmla="*/ 1114 h 1536"/>
              <a:gd name="T70" fmla="*/ 961 w 1524"/>
              <a:gd name="T71" fmla="*/ 1114 h 1536"/>
              <a:gd name="T72" fmla="*/ 961 w 1524"/>
              <a:gd name="T73" fmla="*/ 966 h 1536"/>
              <a:gd name="T74" fmla="*/ 1108 w 1524"/>
              <a:gd name="T75" fmla="*/ 966 h 1536"/>
              <a:gd name="T76" fmla="*/ 1108 w 1524"/>
              <a:gd name="T77" fmla="*/ 569 h 1536"/>
              <a:gd name="T78" fmla="*/ 961 w 1524"/>
              <a:gd name="T79" fmla="*/ 569 h 1536"/>
              <a:gd name="T80" fmla="*/ 961 w 1524"/>
              <a:gd name="T81" fmla="*/ 422 h 1536"/>
              <a:gd name="T82" fmla="*/ 1018 w 1524"/>
              <a:gd name="T83" fmla="*/ 659 h 1536"/>
              <a:gd name="T84" fmla="*/ 1018 w 1524"/>
              <a:gd name="T85" fmla="*/ 876 h 1536"/>
              <a:gd name="T86" fmla="*/ 871 w 1524"/>
              <a:gd name="T87" fmla="*/ 876 h 1536"/>
              <a:gd name="T88" fmla="*/ 871 w 1524"/>
              <a:gd name="T89" fmla="*/ 1023 h 1536"/>
              <a:gd name="T90" fmla="*/ 654 w 1524"/>
              <a:gd name="T91" fmla="*/ 1023 h 1536"/>
              <a:gd name="T92" fmla="*/ 654 w 1524"/>
              <a:gd name="T93" fmla="*/ 876 h 1536"/>
              <a:gd name="T94" fmla="*/ 507 w 1524"/>
              <a:gd name="T95" fmla="*/ 876 h 1536"/>
              <a:gd name="T96" fmla="*/ 507 w 1524"/>
              <a:gd name="T97" fmla="*/ 659 h 1536"/>
              <a:gd name="T98" fmla="*/ 654 w 1524"/>
              <a:gd name="T99" fmla="*/ 659 h 1536"/>
              <a:gd name="T100" fmla="*/ 654 w 1524"/>
              <a:gd name="T101" fmla="*/ 512 h 1536"/>
              <a:gd name="T102" fmla="*/ 871 w 1524"/>
              <a:gd name="T103" fmla="*/ 512 h 1536"/>
              <a:gd name="T104" fmla="*/ 871 w 1524"/>
              <a:gd name="T105" fmla="*/ 659 h 1536"/>
              <a:gd name="T106" fmla="*/ 1018 w 1524"/>
              <a:gd name="T107" fmla="*/ 65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24" h="1536">
                <a:moveTo>
                  <a:pt x="1372" y="0"/>
                </a:moveTo>
                <a:cubicBezTo>
                  <a:pt x="152" y="0"/>
                  <a:pt x="152" y="0"/>
                  <a:pt x="152" y="0"/>
                </a:cubicBezTo>
                <a:cubicBezTo>
                  <a:pt x="68" y="0"/>
                  <a:pt x="0" y="68"/>
                  <a:pt x="0" y="152"/>
                </a:cubicBezTo>
                <a:cubicBezTo>
                  <a:pt x="0" y="1384"/>
                  <a:pt x="0" y="1384"/>
                  <a:pt x="0" y="1384"/>
                </a:cubicBezTo>
                <a:cubicBezTo>
                  <a:pt x="0" y="1468"/>
                  <a:pt x="68" y="1536"/>
                  <a:pt x="152" y="1536"/>
                </a:cubicBezTo>
                <a:cubicBezTo>
                  <a:pt x="1372" y="1536"/>
                  <a:pt x="1372" y="1536"/>
                  <a:pt x="1372" y="1536"/>
                </a:cubicBezTo>
                <a:cubicBezTo>
                  <a:pt x="1456" y="1536"/>
                  <a:pt x="1524" y="1468"/>
                  <a:pt x="1524" y="1384"/>
                </a:cubicBezTo>
                <a:cubicBezTo>
                  <a:pt x="1524" y="152"/>
                  <a:pt x="1524" y="152"/>
                  <a:pt x="1524" y="152"/>
                </a:cubicBezTo>
                <a:cubicBezTo>
                  <a:pt x="1524" y="68"/>
                  <a:pt x="1456" y="0"/>
                  <a:pt x="1372" y="0"/>
                </a:cubicBezTo>
                <a:close/>
                <a:moveTo>
                  <a:pt x="1434" y="1384"/>
                </a:moveTo>
                <a:cubicBezTo>
                  <a:pt x="1434" y="1418"/>
                  <a:pt x="1406" y="1446"/>
                  <a:pt x="1372" y="1446"/>
                </a:cubicBezTo>
                <a:cubicBezTo>
                  <a:pt x="152" y="1446"/>
                  <a:pt x="152" y="1446"/>
                  <a:pt x="152" y="1446"/>
                </a:cubicBezTo>
                <a:cubicBezTo>
                  <a:pt x="118" y="1446"/>
                  <a:pt x="90" y="1418"/>
                  <a:pt x="90" y="1384"/>
                </a:cubicBezTo>
                <a:cubicBezTo>
                  <a:pt x="90" y="152"/>
                  <a:pt x="90" y="152"/>
                  <a:pt x="90" y="152"/>
                </a:cubicBezTo>
                <a:cubicBezTo>
                  <a:pt x="90" y="118"/>
                  <a:pt x="118" y="90"/>
                  <a:pt x="152" y="90"/>
                </a:cubicBezTo>
                <a:cubicBezTo>
                  <a:pt x="1372" y="90"/>
                  <a:pt x="1372" y="90"/>
                  <a:pt x="1372" y="90"/>
                </a:cubicBezTo>
                <a:cubicBezTo>
                  <a:pt x="1406" y="90"/>
                  <a:pt x="1434" y="118"/>
                  <a:pt x="1434" y="152"/>
                </a:cubicBezTo>
                <a:lnTo>
                  <a:pt x="1434" y="1384"/>
                </a:lnTo>
                <a:close/>
                <a:moveTo>
                  <a:pt x="186" y="1344"/>
                </a:moveTo>
                <a:cubicBezTo>
                  <a:pt x="1338" y="1344"/>
                  <a:pt x="1338" y="1344"/>
                  <a:pt x="1338" y="1344"/>
                </a:cubicBezTo>
                <a:cubicBezTo>
                  <a:pt x="1338" y="192"/>
                  <a:pt x="1338" y="192"/>
                  <a:pt x="1338" y="192"/>
                </a:cubicBezTo>
                <a:cubicBezTo>
                  <a:pt x="186" y="192"/>
                  <a:pt x="186" y="192"/>
                  <a:pt x="186" y="192"/>
                </a:cubicBezTo>
                <a:lnTo>
                  <a:pt x="186" y="1344"/>
                </a:lnTo>
                <a:close/>
                <a:moveTo>
                  <a:pt x="276" y="282"/>
                </a:moveTo>
                <a:cubicBezTo>
                  <a:pt x="1248" y="282"/>
                  <a:pt x="1248" y="282"/>
                  <a:pt x="1248" y="282"/>
                </a:cubicBezTo>
                <a:cubicBezTo>
                  <a:pt x="1248" y="1254"/>
                  <a:pt x="1248" y="1254"/>
                  <a:pt x="1248" y="1254"/>
                </a:cubicBezTo>
                <a:cubicBezTo>
                  <a:pt x="276" y="1254"/>
                  <a:pt x="276" y="1254"/>
                  <a:pt x="276" y="1254"/>
                </a:cubicBezTo>
                <a:lnTo>
                  <a:pt x="276" y="282"/>
                </a:lnTo>
                <a:close/>
                <a:moveTo>
                  <a:pt x="961" y="422"/>
                </a:moveTo>
                <a:cubicBezTo>
                  <a:pt x="564" y="422"/>
                  <a:pt x="564" y="422"/>
                  <a:pt x="564" y="422"/>
                </a:cubicBezTo>
                <a:cubicBezTo>
                  <a:pt x="564" y="569"/>
                  <a:pt x="564" y="569"/>
                  <a:pt x="564" y="569"/>
                </a:cubicBezTo>
                <a:cubicBezTo>
                  <a:pt x="416" y="569"/>
                  <a:pt x="416" y="569"/>
                  <a:pt x="416" y="569"/>
                </a:cubicBezTo>
                <a:cubicBezTo>
                  <a:pt x="416" y="966"/>
                  <a:pt x="416" y="966"/>
                  <a:pt x="416" y="966"/>
                </a:cubicBezTo>
                <a:cubicBezTo>
                  <a:pt x="564" y="966"/>
                  <a:pt x="564" y="966"/>
                  <a:pt x="564" y="966"/>
                </a:cubicBezTo>
                <a:cubicBezTo>
                  <a:pt x="564" y="1114"/>
                  <a:pt x="564" y="1114"/>
                  <a:pt x="564" y="1114"/>
                </a:cubicBezTo>
                <a:cubicBezTo>
                  <a:pt x="961" y="1114"/>
                  <a:pt x="961" y="1114"/>
                  <a:pt x="961" y="1114"/>
                </a:cubicBezTo>
                <a:cubicBezTo>
                  <a:pt x="961" y="966"/>
                  <a:pt x="961" y="966"/>
                  <a:pt x="961" y="966"/>
                </a:cubicBezTo>
                <a:cubicBezTo>
                  <a:pt x="1108" y="966"/>
                  <a:pt x="1108" y="966"/>
                  <a:pt x="1108" y="966"/>
                </a:cubicBezTo>
                <a:cubicBezTo>
                  <a:pt x="1108" y="569"/>
                  <a:pt x="1108" y="569"/>
                  <a:pt x="1108" y="569"/>
                </a:cubicBezTo>
                <a:cubicBezTo>
                  <a:pt x="961" y="569"/>
                  <a:pt x="961" y="569"/>
                  <a:pt x="961" y="569"/>
                </a:cubicBezTo>
                <a:lnTo>
                  <a:pt x="961" y="422"/>
                </a:lnTo>
                <a:close/>
                <a:moveTo>
                  <a:pt x="1018" y="659"/>
                </a:moveTo>
                <a:cubicBezTo>
                  <a:pt x="1018" y="876"/>
                  <a:pt x="1018" y="876"/>
                  <a:pt x="1018" y="876"/>
                </a:cubicBezTo>
                <a:cubicBezTo>
                  <a:pt x="871" y="876"/>
                  <a:pt x="871" y="876"/>
                  <a:pt x="871" y="876"/>
                </a:cubicBezTo>
                <a:cubicBezTo>
                  <a:pt x="871" y="1023"/>
                  <a:pt x="871" y="1023"/>
                  <a:pt x="871" y="1023"/>
                </a:cubicBezTo>
                <a:cubicBezTo>
                  <a:pt x="654" y="1023"/>
                  <a:pt x="654" y="1023"/>
                  <a:pt x="654" y="1023"/>
                </a:cubicBezTo>
                <a:cubicBezTo>
                  <a:pt x="654" y="876"/>
                  <a:pt x="654" y="876"/>
                  <a:pt x="654" y="876"/>
                </a:cubicBezTo>
                <a:cubicBezTo>
                  <a:pt x="507" y="876"/>
                  <a:pt x="507" y="876"/>
                  <a:pt x="507" y="876"/>
                </a:cubicBezTo>
                <a:cubicBezTo>
                  <a:pt x="507" y="659"/>
                  <a:pt x="507" y="659"/>
                  <a:pt x="507" y="659"/>
                </a:cubicBezTo>
                <a:cubicBezTo>
                  <a:pt x="654" y="659"/>
                  <a:pt x="654" y="659"/>
                  <a:pt x="654" y="659"/>
                </a:cubicBezTo>
                <a:cubicBezTo>
                  <a:pt x="654" y="512"/>
                  <a:pt x="654" y="512"/>
                  <a:pt x="654" y="512"/>
                </a:cubicBezTo>
                <a:cubicBezTo>
                  <a:pt x="871" y="512"/>
                  <a:pt x="871" y="512"/>
                  <a:pt x="871" y="512"/>
                </a:cubicBezTo>
                <a:cubicBezTo>
                  <a:pt x="871" y="659"/>
                  <a:pt x="871" y="659"/>
                  <a:pt x="871" y="659"/>
                </a:cubicBezTo>
                <a:lnTo>
                  <a:pt x="1018" y="6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8445679" y="6524097"/>
            <a:ext cx="777522" cy="679144"/>
          </a:xfrm>
          <a:custGeom>
            <a:avLst/>
            <a:gdLst>
              <a:gd name="T0" fmla="*/ 1245 w 1553"/>
              <a:gd name="T1" fmla="*/ 66 h 1357"/>
              <a:gd name="T2" fmla="*/ 461 w 1553"/>
              <a:gd name="T3" fmla="*/ 850 h 1357"/>
              <a:gd name="T4" fmla="*/ 484 w 1553"/>
              <a:gd name="T5" fmla="*/ 873 h 1357"/>
              <a:gd name="T6" fmla="*/ 0 w 1553"/>
              <a:gd name="T7" fmla="*/ 1357 h 1357"/>
              <a:gd name="T8" fmla="*/ 317 w 1553"/>
              <a:gd name="T9" fmla="*/ 1344 h 1357"/>
              <a:gd name="T10" fmla="*/ 471 w 1553"/>
              <a:gd name="T11" fmla="*/ 1277 h 1357"/>
              <a:gd name="T12" fmla="*/ 679 w 1553"/>
              <a:gd name="T13" fmla="*/ 1069 h 1357"/>
              <a:gd name="T14" fmla="*/ 702 w 1553"/>
              <a:gd name="T15" fmla="*/ 1092 h 1357"/>
              <a:gd name="T16" fmla="*/ 1487 w 1553"/>
              <a:gd name="T17" fmla="*/ 307 h 1357"/>
              <a:gd name="T18" fmla="*/ 1487 w 1553"/>
              <a:gd name="T19" fmla="*/ 66 h 1357"/>
              <a:gd name="T20" fmla="*/ 1245 w 1553"/>
              <a:gd name="T21" fmla="*/ 66 h 1357"/>
              <a:gd name="T22" fmla="*/ 407 w 1553"/>
              <a:gd name="T23" fmla="*/ 1213 h 1357"/>
              <a:gd name="T24" fmla="*/ 314 w 1553"/>
              <a:gd name="T25" fmla="*/ 1254 h 1357"/>
              <a:gd name="T26" fmla="*/ 228 w 1553"/>
              <a:gd name="T27" fmla="*/ 1258 h 1357"/>
              <a:gd name="T28" fmla="*/ 548 w 1553"/>
              <a:gd name="T29" fmla="*/ 937 h 1357"/>
              <a:gd name="T30" fmla="*/ 616 w 1553"/>
              <a:gd name="T31" fmla="*/ 1005 h 1357"/>
              <a:gd name="T32" fmla="*/ 407 w 1553"/>
              <a:gd name="T33" fmla="*/ 1213 h 1357"/>
              <a:gd name="T34" fmla="*/ 702 w 1553"/>
              <a:gd name="T35" fmla="*/ 964 h 1357"/>
              <a:gd name="T36" fmla="*/ 589 w 1553"/>
              <a:gd name="T37" fmla="*/ 850 h 1357"/>
              <a:gd name="T38" fmla="*/ 664 w 1553"/>
              <a:gd name="T39" fmla="*/ 776 h 1357"/>
              <a:gd name="T40" fmla="*/ 777 w 1553"/>
              <a:gd name="T41" fmla="*/ 889 h 1357"/>
              <a:gd name="T42" fmla="*/ 702 w 1553"/>
              <a:gd name="T43" fmla="*/ 964 h 1357"/>
              <a:gd name="T44" fmla="*/ 1423 w 1553"/>
              <a:gd name="T45" fmla="*/ 244 h 1357"/>
              <a:gd name="T46" fmla="*/ 841 w 1553"/>
              <a:gd name="T47" fmla="*/ 825 h 1357"/>
              <a:gd name="T48" fmla="*/ 727 w 1553"/>
              <a:gd name="T49" fmla="*/ 712 h 1357"/>
              <a:gd name="T50" fmla="*/ 1309 w 1553"/>
              <a:gd name="T51" fmla="*/ 130 h 1357"/>
              <a:gd name="T52" fmla="*/ 1423 w 1553"/>
              <a:gd name="T53" fmla="*/ 130 h 1357"/>
              <a:gd name="T54" fmla="*/ 1423 w 1553"/>
              <a:gd name="T55" fmla="*/ 244 h 1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53" h="1357">
                <a:moveTo>
                  <a:pt x="1245" y="66"/>
                </a:moveTo>
                <a:cubicBezTo>
                  <a:pt x="461" y="850"/>
                  <a:pt x="461" y="850"/>
                  <a:pt x="461" y="850"/>
                </a:cubicBezTo>
                <a:cubicBezTo>
                  <a:pt x="484" y="873"/>
                  <a:pt x="484" y="873"/>
                  <a:pt x="484" y="873"/>
                </a:cubicBezTo>
                <a:cubicBezTo>
                  <a:pt x="0" y="1357"/>
                  <a:pt x="0" y="1357"/>
                  <a:pt x="0" y="1357"/>
                </a:cubicBezTo>
                <a:cubicBezTo>
                  <a:pt x="317" y="1344"/>
                  <a:pt x="317" y="1344"/>
                  <a:pt x="317" y="1344"/>
                </a:cubicBezTo>
                <a:cubicBezTo>
                  <a:pt x="375" y="1342"/>
                  <a:pt x="430" y="1318"/>
                  <a:pt x="471" y="1277"/>
                </a:cubicBezTo>
                <a:cubicBezTo>
                  <a:pt x="679" y="1069"/>
                  <a:pt x="679" y="1069"/>
                  <a:pt x="679" y="1069"/>
                </a:cubicBezTo>
                <a:cubicBezTo>
                  <a:pt x="702" y="1092"/>
                  <a:pt x="702" y="1092"/>
                  <a:pt x="702" y="1092"/>
                </a:cubicBezTo>
                <a:cubicBezTo>
                  <a:pt x="1487" y="307"/>
                  <a:pt x="1487" y="307"/>
                  <a:pt x="1487" y="307"/>
                </a:cubicBezTo>
                <a:cubicBezTo>
                  <a:pt x="1553" y="241"/>
                  <a:pt x="1553" y="133"/>
                  <a:pt x="1487" y="66"/>
                </a:cubicBezTo>
                <a:cubicBezTo>
                  <a:pt x="1420" y="0"/>
                  <a:pt x="1312" y="0"/>
                  <a:pt x="1245" y="66"/>
                </a:cubicBezTo>
                <a:close/>
                <a:moveTo>
                  <a:pt x="407" y="1213"/>
                </a:moveTo>
                <a:cubicBezTo>
                  <a:pt x="382" y="1238"/>
                  <a:pt x="349" y="1253"/>
                  <a:pt x="314" y="1254"/>
                </a:cubicBezTo>
                <a:cubicBezTo>
                  <a:pt x="228" y="1258"/>
                  <a:pt x="228" y="1258"/>
                  <a:pt x="228" y="1258"/>
                </a:cubicBezTo>
                <a:cubicBezTo>
                  <a:pt x="548" y="937"/>
                  <a:pt x="548" y="937"/>
                  <a:pt x="548" y="937"/>
                </a:cubicBezTo>
                <a:cubicBezTo>
                  <a:pt x="616" y="1005"/>
                  <a:pt x="616" y="1005"/>
                  <a:pt x="616" y="1005"/>
                </a:cubicBezTo>
                <a:lnTo>
                  <a:pt x="407" y="1213"/>
                </a:lnTo>
                <a:close/>
                <a:moveTo>
                  <a:pt x="702" y="964"/>
                </a:moveTo>
                <a:cubicBezTo>
                  <a:pt x="589" y="850"/>
                  <a:pt x="589" y="850"/>
                  <a:pt x="589" y="850"/>
                </a:cubicBezTo>
                <a:cubicBezTo>
                  <a:pt x="664" y="776"/>
                  <a:pt x="664" y="776"/>
                  <a:pt x="664" y="776"/>
                </a:cubicBezTo>
                <a:cubicBezTo>
                  <a:pt x="777" y="889"/>
                  <a:pt x="777" y="889"/>
                  <a:pt x="777" y="889"/>
                </a:cubicBezTo>
                <a:lnTo>
                  <a:pt x="702" y="964"/>
                </a:lnTo>
                <a:close/>
                <a:moveTo>
                  <a:pt x="1423" y="244"/>
                </a:moveTo>
                <a:cubicBezTo>
                  <a:pt x="841" y="825"/>
                  <a:pt x="841" y="825"/>
                  <a:pt x="841" y="825"/>
                </a:cubicBezTo>
                <a:cubicBezTo>
                  <a:pt x="727" y="712"/>
                  <a:pt x="727" y="712"/>
                  <a:pt x="727" y="712"/>
                </a:cubicBezTo>
                <a:cubicBezTo>
                  <a:pt x="1309" y="130"/>
                  <a:pt x="1309" y="130"/>
                  <a:pt x="1309" y="130"/>
                </a:cubicBezTo>
                <a:cubicBezTo>
                  <a:pt x="1341" y="99"/>
                  <a:pt x="1391" y="99"/>
                  <a:pt x="1423" y="130"/>
                </a:cubicBezTo>
                <a:cubicBezTo>
                  <a:pt x="1454" y="161"/>
                  <a:pt x="1454" y="212"/>
                  <a:pt x="1423" y="2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8447212" y="8392066"/>
            <a:ext cx="774457" cy="690177"/>
          </a:xfrm>
          <a:custGeom>
            <a:avLst/>
            <a:gdLst>
              <a:gd name="T0" fmla="*/ 709 w 1547"/>
              <a:gd name="T1" fmla="*/ 857 h 1379"/>
              <a:gd name="T2" fmla="*/ 605 w 1547"/>
              <a:gd name="T3" fmla="*/ 857 h 1379"/>
              <a:gd name="T4" fmla="*/ 605 w 1547"/>
              <a:gd name="T5" fmla="*/ 766 h 1379"/>
              <a:gd name="T6" fmla="*/ 709 w 1547"/>
              <a:gd name="T7" fmla="*/ 766 h 1379"/>
              <a:gd name="T8" fmla="*/ 709 w 1547"/>
              <a:gd name="T9" fmla="*/ 662 h 1379"/>
              <a:gd name="T10" fmla="*/ 800 w 1547"/>
              <a:gd name="T11" fmla="*/ 662 h 1379"/>
              <a:gd name="T12" fmla="*/ 800 w 1547"/>
              <a:gd name="T13" fmla="*/ 766 h 1379"/>
              <a:gd name="T14" fmla="*/ 904 w 1547"/>
              <a:gd name="T15" fmla="*/ 766 h 1379"/>
              <a:gd name="T16" fmla="*/ 904 w 1547"/>
              <a:gd name="T17" fmla="*/ 857 h 1379"/>
              <a:gd name="T18" fmla="*/ 800 w 1547"/>
              <a:gd name="T19" fmla="*/ 857 h 1379"/>
              <a:gd name="T20" fmla="*/ 800 w 1547"/>
              <a:gd name="T21" fmla="*/ 961 h 1379"/>
              <a:gd name="T22" fmla="*/ 709 w 1547"/>
              <a:gd name="T23" fmla="*/ 961 h 1379"/>
              <a:gd name="T24" fmla="*/ 709 w 1547"/>
              <a:gd name="T25" fmla="*/ 857 h 1379"/>
              <a:gd name="T26" fmla="*/ 1504 w 1547"/>
              <a:gd name="T27" fmla="*/ 244 h 1379"/>
              <a:gd name="T28" fmla="*/ 1347 w 1547"/>
              <a:gd name="T29" fmla="*/ 445 h 1379"/>
              <a:gd name="T30" fmla="*/ 1457 w 1547"/>
              <a:gd name="T31" fmla="*/ 445 h 1379"/>
              <a:gd name="T32" fmla="*/ 1503 w 1547"/>
              <a:gd name="T33" fmla="*/ 490 h 1379"/>
              <a:gd name="T34" fmla="*/ 1457 w 1547"/>
              <a:gd name="T35" fmla="*/ 536 h 1379"/>
              <a:gd name="T36" fmla="*/ 1438 w 1547"/>
              <a:gd name="T37" fmla="*/ 536 h 1379"/>
              <a:gd name="T38" fmla="*/ 1438 w 1547"/>
              <a:gd name="T39" fmla="*/ 925 h 1379"/>
              <a:gd name="T40" fmla="*/ 1250 w 1547"/>
              <a:gd name="T41" fmla="*/ 1170 h 1379"/>
              <a:gd name="T42" fmla="*/ 1250 w 1547"/>
              <a:gd name="T43" fmla="*/ 1379 h 1379"/>
              <a:gd name="T44" fmla="*/ 254 w 1547"/>
              <a:gd name="T45" fmla="*/ 1379 h 1379"/>
              <a:gd name="T46" fmla="*/ 254 w 1547"/>
              <a:gd name="T47" fmla="*/ 1169 h 1379"/>
              <a:gd name="T48" fmla="*/ 70 w 1547"/>
              <a:gd name="T49" fmla="*/ 925 h 1379"/>
              <a:gd name="T50" fmla="*/ 70 w 1547"/>
              <a:gd name="T51" fmla="*/ 536 h 1379"/>
              <a:gd name="T52" fmla="*/ 46 w 1547"/>
              <a:gd name="T53" fmla="*/ 536 h 1379"/>
              <a:gd name="T54" fmla="*/ 0 w 1547"/>
              <a:gd name="T55" fmla="*/ 490 h 1379"/>
              <a:gd name="T56" fmla="*/ 46 w 1547"/>
              <a:gd name="T57" fmla="*/ 445 h 1379"/>
              <a:gd name="T58" fmla="*/ 940 w 1547"/>
              <a:gd name="T59" fmla="*/ 445 h 1379"/>
              <a:gd name="T60" fmla="*/ 1270 w 1547"/>
              <a:gd name="T61" fmla="*/ 54 h 1379"/>
              <a:gd name="T62" fmla="*/ 1385 w 1547"/>
              <a:gd name="T63" fmla="*/ 0 h 1379"/>
              <a:gd name="T64" fmla="*/ 1521 w 1547"/>
              <a:gd name="T65" fmla="*/ 85 h 1379"/>
              <a:gd name="T66" fmla="*/ 1504 w 1547"/>
              <a:gd name="T67" fmla="*/ 244 h 1379"/>
              <a:gd name="T68" fmla="*/ 1159 w 1547"/>
              <a:gd name="T69" fmla="*/ 1178 h 1379"/>
              <a:gd name="T70" fmla="*/ 345 w 1547"/>
              <a:gd name="T71" fmla="*/ 1178 h 1379"/>
              <a:gd name="T72" fmla="*/ 345 w 1547"/>
              <a:gd name="T73" fmla="*/ 1288 h 1379"/>
              <a:gd name="T74" fmla="*/ 1159 w 1547"/>
              <a:gd name="T75" fmla="*/ 1288 h 1379"/>
              <a:gd name="T76" fmla="*/ 1159 w 1547"/>
              <a:gd name="T77" fmla="*/ 1178 h 1379"/>
              <a:gd name="T78" fmla="*/ 161 w 1547"/>
              <a:gd name="T79" fmla="*/ 536 h 1379"/>
              <a:gd name="T80" fmla="*/ 161 w 1547"/>
              <a:gd name="T81" fmla="*/ 925 h 1379"/>
              <a:gd name="T82" fmla="*/ 324 w 1547"/>
              <a:gd name="T83" fmla="*/ 1087 h 1379"/>
              <a:gd name="T84" fmla="*/ 1185 w 1547"/>
              <a:gd name="T85" fmla="*/ 1087 h 1379"/>
              <a:gd name="T86" fmla="*/ 1347 w 1547"/>
              <a:gd name="T87" fmla="*/ 925 h 1379"/>
              <a:gd name="T88" fmla="*/ 1347 w 1547"/>
              <a:gd name="T89" fmla="*/ 536 h 1379"/>
              <a:gd name="T90" fmla="*/ 161 w 1547"/>
              <a:gd name="T91" fmla="*/ 536 h 1379"/>
              <a:gd name="T92" fmla="*/ 1439 w 1547"/>
              <a:gd name="T93" fmla="*/ 125 h 1379"/>
              <a:gd name="T94" fmla="*/ 1385 w 1547"/>
              <a:gd name="T95" fmla="*/ 91 h 1379"/>
              <a:gd name="T96" fmla="*/ 1340 w 1547"/>
              <a:gd name="T97" fmla="*/ 112 h 1379"/>
              <a:gd name="T98" fmla="*/ 1059 w 1547"/>
              <a:gd name="T99" fmla="*/ 445 h 1379"/>
              <a:gd name="T100" fmla="*/ 1231 w 1547"/>
              <a:gd name="T101" fmla="*/ 445 h 1379"/>
              <a:gd name="T102" fmla="*/ 1433 w 1547"/>
              <a:gd name="T103" fmla="*/ 188 h 1379"/>
              <a:gd name="T104" fmla="*/ 1439 w 1547"/>
              <a:gd name="T105" fmla="*/ 125 h 1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47" h="1379">
                <a:moveTo>
                  <a:pt x="709" y="857"/>
                </a:moveTo>
                <a:cubicBezTo>
                  <a:pt x="605" y="857"/>
                  <a:pt x="605" y="857"/>
                  <a:pt x="605" y="857"/>
                </a:cubicBezTo>
                <a:cubicBezTo>
                  <a:pt x="605" y="766"/>
                  <a:pt x="605" y="766"/>
                  <a:pt x="605" y="766"/>
                </a:cubicBezTo>
                <a:cubicBezTo>
                  <a:pt x="709" y="766"/>
                  <a:pt x="709" y="766"/>
                  <a:pt x="709" y="766"/>
                </a:cubicBezTo>
                <a:cubicBezTo>
                  <a:pt x="709" y="662"/>
                  <a:pt x="709" y="662"/>
                  <a:pt x="709" y="662"/>
                </a:cubicBezTo>
                <a:cubicBezTo>
                  <a:pt x="800" y="662"/>
                  <a:pt x="800" y="662"/>
                  <a:pt x="800" y="662"/>
                </a:cubicBezTo>
                <a:cubicBezTo>
                  <a:pt x="800" y="766"/>
                  <a:pt x="800" y="766"/>
                  <a:pt x="800" y="766"/>
                </a:cubicBezTo>
                <a:cubicBezTo>
                  <a:pt x="904" y="766"/>
                  <a:pt x="904" y="766"/>
                  <a:pt x="904" y="766"/>
                </a:cubicBezTo>
                <a:cubicBezTo>
                  <a:pt x="904" y="857"/>
                  <a:pt x="904" y="857"/>
                  <a:pt x="904" y="857"/>
                </a:cubicBezTo>
                <a:cubicBezTo>
                  <a:pt x="800" y="857"/>
                  <a:pt x="800" y="857"/>
                  <a:pt x="800" y="857"/>
                </a:cubicBezTo>
                <a:cubicBezTo>
                  <a:pt x="800" y="961"/>
                  <a:pt x="800" y="961"/>
                  <a:pt x="800" y="961"/>
                </a:cubicBezTo>
                <a:cubicBezTo>
                  <a:pt x="709" y="961"/>
                  <a:pt x="709" y="961"/>
                  <a:pt x="709" y="961"/>
                </a:cubicBezTo>
                <a:lnTo>
                  <a:pt x="709" y="857"/>
                </a:lnTo>
                <a:close/>
                <a:moveTo>
                  <a:pt x="1504" y="244"/>
                </a:moveTo>
                <a:cubicBezTo>
                  <a:pt x="1347" y="445"/>
                  <a:pt x="1347" y="445"/>
                  <a:pt x="1347" y="445"/>
                </a:cubicBezTo>
                <a:cubicBezTo>
                  <a:pt x="1457" y="445"/>
                  <a:pt x="1457" y="445"/>
                  <a:pt x="1457" y="445"/>
                </a:cubicBezTo>
                <a:cubicBezTo>
                  <a:pt x="1482" y="445"/>
                  <a:pt x="1503" y="465"/>
                  <a:pt x="1503" y="490"/>
                </a:cubicBezTo>
                <a:cubicBezTo>
                  <a:pt x="1503" y="515"/>
                  <a:pt x="1482" y="536"/>
                  <a:pt x="1457" y="536"/>
                </a:cubicBezTo>
                <a:cubicBezTo>
                  <a:pt x="1438" y="536"/>
                  <a:pt x="1438" y="536"/>
                  <a:pt x="1438" y="536"/>
                </a:cubicBezTo>
                <a:cubicBezTo>
                  <a:pt x="1438" y="925"/>
                  <a:pt x="1438" y="925"/>
                  <a:pt x="1438" y="925"/>
                </a:cubicBezTo>
                <a:cubicBezTo>
                  <a:pt x="1438" y="1042"/>
                  <a:pt x="1358" y="1141"/>
                  <a:pt x="1250" y="1170"/>
                </a:cubicBezTo>
                <a:cubicBezTo>
                  <a:pt x="1250" y="1379"/>
                  <a:pt x="1250" y="1379"/>
                  <a:pt x="1250" y="1379"/>
                </a:cubicBezTo>
                <a:cubicBezTo>
                  <a:pt x="254" y="1379"/>
                  <a:pt x="254" y="1379"/>
                  <a:pt x="254" y="1379"/>
                </a:cubicBezTo>
                <a:cubicBezTo>
                  <a:pt x="254" y="1169"/>
                  <a:pt x="254" y="1169"/>
                  <a:pt x="254" y="1169"/>
                </a:cubicBezTo>
                <a:cubicBezTo>
                  <a:pt x="148" y="1138"/>
                  <a:pt x="70" y="1040"/>
                  <a:pt x="70" y="925"/>
                </a:cubicBezTo>
                <a:cubicBezTo>
                  <a:pt x="70" y="536"/>
                  <a:pt x="70" y="536"/>
                  <a:pt x="70" y="536"/>
                </a:cubicBezTo>
                <a:cubicBezTo>
                  <a:pt x="46" y="536"/>
                  <a:pt x="46" y="536"/>
                  <a:pt x="46" y="536"/>
                </a:cubicBezTo>
                <a:cubicBezTo>
                  <a:pt x="21" y="536"/>
                  <a:pt x="0" y="515"/>
                  <a:pt x="0" y="490"/>
                </a:cubicBezTo>
                <a:cubicBezTo>
                  <a:pt x="0" y="465"/>
                  <a:pt x="21" y="445"/>
                  <a:pt x="46" y="445"/>
                </a:cubicBezTo>
                <a:cubicBezTo>
                  <a:pt x="940" y="445"/>
                  <a:pt x="940" y="445"/>
                  <a:pt x="940" y="445"/>
                </a:cubicBezTo>
                <a:cubicBezTo>
                  <a:pt x="1270" y="54"/>
                  <a:pt x="1270" y="54"/>
                  <a:pt x="1270" y="54"/>
                </a:cubicBezTo>
                <a:cubicBezTo>
                  <a:pt x="1299" y="20"/>
                  <a:pt x="1341" y="0"/>
                  <a:pt x="1385" y="0"/>
                </a:cubicBezTo>
                <a:cubicBezTo>
                  <a:pt x="1444" y="0"/>
                  <a:pt x="1496" y="33"/>
                  <a:pt x="1521" y="85"/>
                </a:cubicBezTo>
                <a:cubicBezTo>
                  <a:pt x="1547" y="137"/>
                  <a:pt x="1540" y="198"/>
                  <a:pt x="1504" y="244"/>
                </a:cubicBezTo>
                <a:close/>
                <a:moveTo>
                  <a:pt x="1159" y="1178"/>
                </a:moveTo>
                <a:cubicBezTo>
                  <a:pt x="345" y="1178"/>
                  <a:pt x="345" y="1178"/>
                  <a:pt x="345" y="1178"/>
                </a:cubicBezTo>
                <a:cubicBezTo>
                  <a:pt x="345" y="1288"/>
                  <a:pt x="345" y="1288"/>
                  <a:pt x="345" y="1288"/>
                </a:cubicBezTo>
                <a:cubicBezTo>
                  <a:pt x="1159" y="1288"/>
                  <a:pt x="1159" y="1288"/>
                  <a:pt x="1159" y="1288"/>
                </a:cubicBezTo>
                <a:lnTo>
                  <a:pt x="1159" y="1178"/>
                </a:lnTo>
                <a:close/>
                <a:moveTo>
                  <a:pt x="161" y="536"/>
                </a:moveTo>
                <a:cubicBezTo>
                  <a:pt x="161" y="925"/>
                  <a:pt x="161" y="925"/>
                  <a:pt x="161" y="925"/>
                </a:cubicBezTo>
                <a:cubicBezTo>
                  <a:pt x="161" y="1014"/>
                  <a:pt x="234" y="1087"/>
                  <a:pt x="324" y="1087"/>
                </a:cubicBezTo>
                <a:cubicBezTo>
                  <a:pt x="1185" y="1087"/>
                  <a:pt x="1185" y="1087"/>
                  <a:pt x="1185" y="1087"/>
                </a:cubicBezTo>
                <a:cubicBezTo>
                  <a:pt x="1274" y="1087"/>
                  <a:pt x="1347" y="1014"/>
                  <a:pt x="1347" y="925"/>
                </a:cubicBezTo>
                <a:cubicBezTo>
                  <a:pt x="1347" y="536"/>
                  <a:pt x="1347" y="536"/>
                  <a:pt x="1347" y="536"/>
                </a:cubicBezTo>
                <a:lnTo>
                  <a:pt x="161" y="536"/>
                </a:lnTo>
                <a:close/>
                <a:moveTo>
                  <a:pt x="1439" y="125"/>
                </a:moveTo>
                <a:cubicBezTo>
                  <a:pt x="1429" y="104"/>
                  <a:pt x="1409" y="91"/>
                  <a:pt x="1385" y="91"/>
                </a:cubicBezTo>
                <a:cubicBezTo>
                  <a:pt x="1368" y="91"/>
                  <a:pt x="1351" y="99"/>
                  <a:pt x="1340" y="112"/>
                </a:cubicBezTo>
                <a:cubicBezTo>
                  <a:pt x="1059" y="445"/>
                  <a:pt x="1059" y="445"/>
                  <a:pt x="1059" y="445"/>
                </a:cubicBezTo>
                <a:cubicBezTo>
                  <a:pt x="1231" y="445"/>
                  <a:pt x="1231" y="445"/>
                  <a:pt x="1231" y="445"/>
                </a:cubicBezTo>
                <a:cubicBezTo>
                  <a:pt x="1433" y="188"/>
                  <a:pt x="1433" y="188"/>
                  <a:pt x="1433" y="188"/>
                </a:cubicBezTo>
                <a:cubicBezTo>
                  <a:pt x="1447" y="169"/>
                  <a:pt x="1450" y="146"/>
                  <a:pt x="1439" y="1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8449970" y="10224024"/>
            <a:ext cx="768941" cy="754843"/>
          </a:xfrm>
          <a:custGeom>
            <a:avLst/>
            <a:gdLst>
              <a:gd name="T0" fmla="*/ 1485 w 1536"/>
              <a:gd name="T1" fmla="*/ 628 h 1508"/>
              <a:gd name="T2" fmla="*/ 1315 w 1536"/>
              <a:gd name="T3" fmla="*/ 744 h 1508"/>
              <a:gd name="T4" fmla="*/ 1055 w 1536"/>
              <a:gd name="T5" fmla="*/ 648 h 1508"/>
              <a:gd name="T6" fmla="*/ 964 w 1536"/>
              <a:gd name="T7" fmla="*/ 541 h 1508"/>
              <a:gd name="T8" fmla="*/ 1055 w 1536"/>
              <a:gd name="T9" fmla="*/ 433 h 1508"/>
              <a:gd name="T10" fmla="*/ 1055 w 1536"/>
              <a:gd name="T11" fmla="*/ 152 h 1508"/>
              <a:gd name="T12" fmla="*/ 938 w 1536"/>
              <a:gd name="T13" fmla="*/ 0 h 1508"/>
              <a:gd name="T14" fmla="*/ 456 w 1536"/>
              <a:gd name="T15" fmla="*/ 248 h 1508"/>
              <a:gd name="T16" fmla="*/ 115 w 1536"/>
              <a:gd name="T17" fmla="*/ 75 h 1508"/>
              <a:gd name="T18" fmla="*/ 143 w 1536"/>
              <a:gd name="T19" fmla="*/ 293 h 1508"/>
              <a:gd name="T20" fmla="*/ 90 w 1536"/>
              <a:gd name="T21" fmla="*/ 696 h 1508"/>
              <a:gd name="T22" fmla="*/ 196 w 1536"/>
              <a:gd name="T23" fmla="*/ 929 h 1508"/>
              <a:gd name="T24" fmla="*/ 456 w 1536"/>
              <a:gd name="T25" fmla="*/ 834 h 1508"/>
              <a:gd name="T26" fmla="*/ 454 w 1536"/>
              <a:gd name="T27" fmla="*/ 1230 h 1508"/>
              <a:gd name="T28" fmla="*/ 651 w 1536"/>
              <a:gd name="T29" fmla="*/ 1082 h 1508"/>
              <a:gd name="T30" fmla="*/ 949 w 1536"/>
              <a:gd name="T31" fmla="*/ 1192 h 1508"/>
              <a:gd name="T32" fmla="*/ 1055 w 1536"/>
              <a:gd name="T33" fmla="*/ 1425 h 1508"/>
              <a:gd name="T34" fmla="*/ 1316 w 1536"/>
              <a:gd name="T35" fmla="*/ 1330 h 1508"/>
              <a:gd name="T36" fmla="*/ 1500 w 1536"/>
              <a:gd name="T37" fmla="*/ 1461 h 1508"/>
              <a:gd name="T38" fmla="*/ 1536 w 1536"/>
              <a:gd name="T39" fmla="*/ 1037 h 1508"/>
              <a:gd name="T40" fmla="*/ 1055 w 1536"/>
              <a:gd name="T41" fmla="*/ 242 h 1508"/>
              <a:gd name="T42" fmla="*/ 1055 w 1536"/>
              <a:gd name="T43" fmla="*/ 343 h 1508"/>
              <a:gd name="T44" fmla="*/ 1055 w 1536"/>
              <a:gd name="T45" fmla="*/ 242 h 1508"/>
              <a:gd name="T46" fmla="*/ 145 w 1536"/>
              <a:gd name="T47" fmla="*/ 789 h 1508"/>
              <a:gd name="T48" fmla="*/ 246 w 1536"/>
              <a:gd name="T49" fmla="*/ 789 h 1508"/>
              <a:gd name="T50" fmla="*/ 519 w 1536"/>
              <a:gd name="T51" fmla="*/ 633 h 1508"/>
              <a:gd name="T52" fmla="*/ 456 w 1536"/>
              <a:gd name="T53" fmla="*/ 744 h 1508"/>
              <a:gd name="T54" fmla="*/ 329 w 1536"/>
              <a:gd name="T55" fmla="*/ 742 h 1508"/>
              <a:gd name="T56" fmla="*/ 168 w 1536"/>
              <a:gd name="T57" fmla="*/ 651 h 1508"/>
              <a:gd name="T58" fmla="*/ 105 w 1536"/>
              <a:gd name="T59" fmla="*/ 541 h 1508"/>
              <a:gd name="T60" fmla="*/ 456 w 1536"/>
              <a:gd name="T61" fmla="*/ 338 h 1508"/>
              <a:gd name="T62" fmla="*/ 519 w 1536"/>
              <a:gd name="T63" fmla="*/ 449 h 1508"/>
              <a:gd name="T64" fmla="*/ 519 w 1536"/>
              <a:gd name="T65" fmla="*/ 633 h 1508"/>
              <a:gd name="T66" fmla="*/ 949 w 1536"/>
              <a:gd name="T67" fmla="*/ 881 h 1508"/>
              <a:gd name="T68" fmla="*/ 652 w 1536"/>
              <a:gd name="T69" fmla="*/ 992 h 1508"/>
              <a:gd name="T70" fmla="*/ 598 w 1536"/>
              <a:gd name="T71" fmla="*/ 679 h 1508"/>
              <a:gd name="T72" fmla="*/ 625 w 1536"/>
              <a:gd name="T73" fmla="*/ 681 h 1508"/>
              <a:gd name="T74" fmla="*/ 759 w 1536"/>
              <a:gd name="T75" fmla="*/ 586 h 1508"/>
              <a:gd name="T76" fmla="*/ 949 w 1536"/>
              <a:gd name="T77" fmla="*/ 696 h 1508"/>
              <a:gd name="T78" fmla="*/ 914 w 1536"/>
              <a:gd name="T79" fmla="*/ 789 h 1508"/>
              <a:gd name="T80" fmla="*/ 575 w 1536"/>
              <a:gd name="T81" fmla="*/ 541 h 1508"/>
              <a:gd name="T82" fmla="*/ 676 w 1536"/>
              <a:gd name="T83" fmla="*/ 541 h 1508"/>
              <a:gd name="T84" fmla="*/ 676 w 1536"/>
              <a:gd name="T85" fmla="*/ 541 h 1508"/>
              <a:gd name="T86" fmla="*/ 575 w 1536"/>
              <a:gd name="T87" fmla="*/ 541 h 1508"/>
              <a:gd name="T88" fmla="*/ 949 w 1536"/>
              <a:gd name="T89" fmla="*/ 386 h 1508"/>
              <a:gd name="T90" fmla="*/ 759 w 1536"/>
              <a:gd name="T91" fmla="*/ 496 h 1508"/>
              <a:gd name="T92" fmla="*/ 625 w 1536"/>
              <a:gd name="T93" fmla="*/ 400 h 1508"/>
              <a:gd name="T94" fmla="*/ 598 w 1536"/>
              <a:gd name="T95" fmla="*/ 403 h 1508"/>
              <a:gd name="T96" fmla="*/ 652 w 1536"/>
              <a:gd name="T97" fmla="*/ 90 h 1508"/>
              <a:gd name="T98" fmla="*/ 950 w 1536"/>
              <a:gd name="T99" fmla="*/ 200 h 1508"/>
              <a:gd name="T100" fmla="*/ 914 w 1536"/>
              <a:gd name="T101" fmla="*/ 293 h 1508"/>
              <a:gd name="T102" fmla="*/ 1055 w 1536"/>
              <a:gd name="T103" fmla="*/ 738 h 1508"/>
              <a:gd name="T104" fmla="*/ 1055 w 1536"/>
              <a:gd name="T105" fmla="*/ 839 h 1508"/>
              <a:gd name="T106" fmla="*/ 1055 w 1536"/>
              <a:gd name="T107" fmla="*/ 738 h 1508"/>
              <a:gd name="T108" fmla="*/ 1005 w 1536"/>
              <a:gd name="T109" fmla="*/ 1285 h 1508"/>
              <a:gd name="T110" fmla="*/ 1106 w 1536"/>
              <a:gd name="T111" fmla="*/ 1285 h 1508"/>
              <a:gd name="T112" fmla="*/ 1315 w 1536"/>
              <a:gd name="T113" fmla="*/ 1240 h 1508"/>
              <a:gd name="T114" fmla="*/ 1188 w 1536"/>
              <a:gd name="T115" fmla="*/ 1239 h 1508"/>
              <a:gd name="T116" fmla="*/ 1027 w 1536"/>
              <a:gd name="T117" fmla="*/ 1147 h 1508"/>
              <a:gd name="T118" fmla="*/ 1028 w 1536"/>
              <a:gd name="T119" fmla="*/ 927 h 1508"/>
              <a:gd name="T120" fmla="*/ 1188 w 1536"/>
              <a:gd name="T121" fmla="*/ 835 h 1508"/>
              <a:gd name="T122" fmla="*/ 1315 w 1536"/>
              <a:gd name="T123" fmla="*/ 834 h 1508"/>
              <a:gd name="T124" fmla="*/ 1315 w 1536"/>
              <a:gd name="T125" fmla="*/ 1240 h 1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36" h="1508">
                <a:moveTo>
                  <a:pt x="1393" y="789"/>
                </a:moveTo>
                <a:cubicBezTo>
                  <a:pt x="1485" y="628"/>
                  <a:pt x="1485" y="628"/>
                  <a:pt x="1485" y="628"/>
                </a:cubicBezTo>
                <a:cubicBezTo>
                  <a:pt x="1407" y="583"/>
                  <a:pt x="1407" y="583"/>
                  <a:pt x="1407" y="583"/>
                </a:cubicBezTo>
                <a:cubicBezTo>
                  <a:pt x="1315" y="744"/>
                  <a:pt x="1315" y="744"/>
                  <a:pt x="1315" y="744"/>
                </a:cubicBezTo>
                <a:cubicBezTo>
                  <a:pt x="1188" y="744"/>
                  <a:pt x="1188" y="744"/>
                  <a:pt x="1188" y="744"/>
                </a:cubicBezTo>
                <a:cubicBezTo>
                  <a:pt x="1170" y="688"/>
                  <a:pt x="1117" y="648"/>
                  <a:pt x="1055" y="648"/>
                </a:cubicBezTo>
                <a:cubicBezTo>
                  <a:pt x="1046" y="648"/>
                  <a:pt x="1037" y="649"/>
                  <a:pt x="1028" y="651"/>
                </a:cubicBezTo>
                <a:cubicBezTo>
                  <a:pt x="964" y="541"/>
                  <a:pt x="964" y="541"/>
                  <a:pt x="964" y="541"/>
                </a:cubicBezTo>
                <a:cubicBezTo>
                  <a:pt x="1028" y="431"/>
                  <a:pt x="1028" y="431"/>
                  <a:pt x="1028" y="431"/>
                </a:cubicBezTo>
                <a:cubicBezTo>
                  <a:pt x="1037" y="432"/>
                  <a:pt x="1046" y="433"/>
                  <a:pt x="1055" y="433"/>
                </a:cubicBezTo>
                <a:cubicBezTo>
                  <a:pt x="1133" y="433"/>
                  <a:pt x="1196" y="370"/>
                  <a:pt x="1196" y="293"/>
                </a:cubicBezTo>
                <a:cubicBezTo>
                  <a:pt x="1196" y="215"/>
                  <a:pt x="1133" y="152"/>
                  <a:pt x="1055" y="152"/>
                </a:cubicBezTo>
                <a:cubicBezTo>
                  <a:pt x="1046" y="152"/>
                  <a:pt x="1037" y="153"/>
                  <a:pt x="1028" y="155"/>
                </a:cubicBezTo>
                <a:cubicBezTo>
                  <a:pt x="938" y="0"/>
                  <a:pt x="938" y="0"/>
                  <a:pt x="938" y="0"/>
                </a:cubicBezTo>
                <a:cubicBezTo>
                  <a:pt x="600" y="0"/>
                  <a:pt x="600" y="0"/>
                  <a:pt x="600" y="0"/>
                </a:cubicBezTo>
                <a:cubicBezTo>
                  <a:pt x="456" y="248"/>
                  <a:pt x="456" y="248"/>
                  <a:pt x="456" y="248"/>
                </a:cubicBezTo>
                <a:cubicBezTo>
                  <a:pt x="221" y="248"/>
                  <a:pt x="221" y="248"/>
                  <a:pt x="221" y="248"/>
                </a:cubicBezTo>
                <a:cubicBezTo>
                  <a:pt x="115" y="75"/>
                  <a:pt x="115" y="75"/>
                  <a:pt x="115" y="75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143" y="293"/>
                  <a:pt x="143" y="293"/>
                  <a:pt x="143" y="293"/>
                </a:cubicBezTo>
                <a:cubicBezTo>
                  <a:pt x="0" y="541"/>
                  <a:pt x="0" y="541"/>
                  <a:pt x="0" y="541"/>
                </a:cubicBezTo>
                <a:cubicBezTo>
                  <a:pt x="90" y="696"/>
                  <a:pt x="90" y="696"/>
                  <a:pt x="90" y="696"/>
                </a:cubicBezTo>
                <a:cubicBezTo>
                  <a:pt x="68" y="721"/>
                  <a:pt x="55" y="753"/>
                  <a:pt x="55" y="789"/>
                </a:cubicBezTo>
                <a:cubicBezTo>
                  <a:pt x="55" y="866"/>
                  <a:pt x="118" y="929"/>
                  <a:pt x="196" y="929"/>
                </a:cubicBezTo>
                <a:cubicBezTo>
                  <a:pt x="258" y="929"/>
                  <a:pt x="310" y="889"/>
                  <a:pt x="329" y="834"/>
                </a:cubicBezTo>
                <a:cubicBezTo>
                  <a:pt x="456" y="834"/>
                  <a:pt x="456" y="834"/>
                  <a:pt x="456" y="834"/>
                </a:cubicBezTo>
                <a:cubicBezTo>
                  <a:pt x="573" y="1036"/>
                  <a:pt x="573" y="1036"/>
                  <a:pt x="573" y="1036"/>
                </a:cubicBezTo>
                <a:cubicBezTo>
                  <a:pt x="454" y="1230"/>
                  <a:pt x="454" y="1230"/>
                  <a:pt x="454" y="1230"/>
                </a:cubicBezTo>
                <a:cubicBezTo>
                  <a:pt x="530" y="1277"/>
                  <a:pt x="530" y="1277"/>
                  <a:pt x="530" y="1277"/>
                </a:cubicBezTo>
                <a:cubicBezTo>
                  <a:pt x="651" y="1082"/>
                  <a:pt x="651" y="1082"/>
                  <a:pt x="651" y="1082"/>
                </a:cubicBezTo>
                <a:cubicBezTo>
                  <a:pt x="886" y="1082"/>
                  <a:pt x="886" y="1082"/>
                  <a:pt x="886" y="1082"/>
                </a:cubicBezTo>
                <a:cubicBezTo>
                  <a:pt x="949" y="1192"/>
                  <a:pt x="949" y="1192"/>
                  <a:pt x="949" y="1192"/>
                </a:cubicBezTo>
                <a:cubicBezTo>
                  <a:pt x="928" y="1217"/>
                  <a:pt x="914" y="1249"/>
                  <a:pt x="914" y="1285"/>
                </a:cubicBezTo>
                <a:cubicBezTo>
                  <a:pt x="914" y="1362"/>
                  <a:pt x="978" y="1425"/>
                  <a:pt x="1055" y="1425"/>
                </a:cubicBezTo>
                <a:cubicBezTo>
                  <a:pt x="1117" y="1425"/>
                  <a:pt x="1170" y="1385"/>
                  <a:pt x="1188" y="1330"/>
                </a:cubicBezTo>
                <a:cubicBezTo>
                  <a:pt x="1316" y="1330"/>
                  <a:pt x="1316" y="1330"/>
                  <a:pt x="1316" y="1330"/>
                </a:cubicBezTo>
                <a:cubicBezTo>
                  <a:pt x="1423" y="1508"/>
                  <a:pt x="1423" y="1508"/>
                  <a:pt x="1423" y="1508"/>
                </a:cubicBezTo>
                <a:cubicBezTo>
                  <a:pt x="1500" y="1461"/>
                  <a:pt x="1500" y="1461"/>
                  <a:pt x="1500" y="1461"/>
                </a:cubicBezTo>
                <a:cubicBezTo>
                  <a:pt x="1394" y="1284"/>
                  <a:pt x="1394" y="1284"/>
                  <a:pt x="1394" y="1284"/>
                </a:cubicBezTo>
                <a:cubicBezTo>
                  <a:pt x="1536" y="1037"/>
                  <a:pt x="1536" y="1037"/>
                  <a:pt x="1536" y="1037"/>
                </a:cubicBezTo>
                <a:lnTo>
                  <a:pt x="1393" y="789"/>
                </a:lnTo>
                <a:close/>
                <a:moveTo>
                  <a:pt x="1055" y="242"/>
                </a:moveTo>
                <a:cubicBezTo>
                  <a:pt x="1083" y="242"/>
                  <a:pt x="1106" y="265"/>
                  <a:pt x="1106" y="293"/>
                </a:cubicBezTo>
                <a:cubicBezTo>
                  <a:pt x="1106" y="321"/>
                  <a:pt x="1083" y="343"/>
                  <a:pt x="1055" y="343"/>
                </a:cubicBezTo>
                <a:cubicBezTo>
                  <a:pt x="1027" y="343"/>
                  <a:pt x="1005" y="321"/>
                  <a:pt x="1005" y="293"/>
                </a:cubicBezTo>
                <a:cubicBezTo>
                  <a:pt x="1005" y="265"/>
                  <a:pt x="1027" y="242"/>
                  <a:pt x="1055" y="242"/>
                </a:cubicBezTo>
                <a:close/>
                <a:moveTo>
                  <a:pt x="196" y="839"/>
                </a:moveTo>
                <a:cubicBezTo>
                  <a:pt x="168" y="839"/>
                  <a:pt x="145" y="817"/>
                  <a:pt x="145" y="789"/>
                </a:cubicBezTo>
                <a:cubicBezTo>
                  <a:pt x="145" y="761"/>
                  <a:pt x="168" y="738"/>
                  <a:pt x="196" y="738"/>
                </a:cubicBezTo>
                <a:cubicBezTo>
                  <a:pt x="224" y="738"/>
                  <a:pt x="246" y="761"/>
                  <a:pt x="246" y="789"/>
                </a:cubicBezTo>
                <a:cubicBezTo>
                  <a:pt x="246" y="817"/>
                  <a:pt x="224" y="839"/>
                  <a:pt x="196" y="839"/>
                </a:cubicBezTo>
                <a:close/>
                <a:moveTo>
                  <a:pt x="519" y="633"/>
                </a:moveTo>
                <a:cubicBezTo>
                  <a:pt x="519" y="633"/>
                  <a:pt x="519" y="633"/>
                  <a:pt x="520" y="634"/>
                </a:cubicBezTo>
                <a:cubicBezTo>
                  <a:pt x="456" y="744"/>
                  <a:pt x="456" y="744"/>
                  <a:pt x="456" y="744"/>
                </a:cubicBezTo>
                <a:cubicBezTo>
                  <a:pt x="329" y="744"/>
                  <a:pt x="329" y="744"/>
                  <a:pt x="329" y="744"/>
                </a:cubicBezTo>
                <a:cubicBezTo>
                  <a:pt x="329" y="743"/>
                  <a:pt x="329" y="743"/>
                  <a:pt x="329" y="742"/>
                </a:cubicBezTo>
                <a:cubicBezTo>
                  <a:pt x="309" y="687"/>
                  <a:pt x="257" y="648"/>
                  <a:pt x="196" y="648"/>
                </a:cubicBezTo>
                <a:cubicBezTo>
                  <a:pt x="186" y="648"/>
                  <a:pt x="177" y="649"/>
                  <a:pt x="168" y="651"/>
                </a:cubicBezTo>
                <a:cubicBezTo>
                  <a:pt x="168" y="651"/>
                  <a:pt x="168" y="651"/>
                  <a:pt x="168" y="651"/>
                </a:cubicBezTo>
                <a:cubicBezTo>
                  <a:pt x="105" y="541"/>
                  <a:pt x="105" y="541"/>
                  <a:pt x="105" y="541"/>
                </a:cubicBezTo>
                <a:cubicBezTo>
                  <a:pt x="222" y="338"/>
                  <a:pt x="222" y="338"/>
                  <a:pt x="222" y="338"/>
                </a:cubicBezTo>
                <a:cubicBezTo>
                  <a:pt x="456" y="338"/>
                  <a:pt x="456" y="338"/>
                  <a:pt x="456" y="338"/>
                </a:cubicBezTo>
                <a:cubicBezTo>
                  <a:pt x="520" y="448"/>
                  <a:pt x="520" y="448"/>
                  <a:pt x="520" y="448"/>
                </a:cubicBezTo>
                <a:cubicBezTo>
                  <a:pt x="519" y="448"/>
                  <a:pt x="519" y="448"/>
                  <a:pt x="519" y="449"/>
                </a:cubicBezTo>
                <a:cubicBezTo>
                  <a:pt x="497" y="473"/>
                  <a:pt x="484" y="506"/>
                  <a:pt x="484" y="541"/>
                </a:cubicBezTo>
                <a:cubicBezTo>
                  <a:pt x="484" y="576"/>
                  <a:pt x="497" y="608"/>
                  <a:pt x="519" y="633"/>
                </a:cubicBezTo>
                <a:close/>
                <a:moveTo>
                  <a:pt x="949" y="881"/>
                </a:moveTo>
                <a:cubicBezTo>
                  <a:pt x="949" y="881"/>
                  <a:pt x="949" y="881"/>
                  <a:pt x="949" y="881"/>
                </a:cubicBezTo>
                <a:cubicBezTo>
                  <a:pt x="886" y="992"/>
                  <a:pt x="886" y="992"/>
                  <a:pt x="886" y="992"/>
                </a:cubicBezTo>
                <a:cubicBezTo>
                  <a:pt x="652" y="992"/>
                  <a:pt x="652" y="992"/>
                  <a:pt x="652" y="992"/>
                </a:cubicBezTo>
                <a:cubicBezTo>
                  <a:pt x="535" y="789"/>
                  <a:pt x="535" y="789"/>
                  <a:pt x="535" y="789"/>
                </a:cubicBezTo>
                <a:cubicBezTo>
                  <a:pt x="598" y="679"/>
                  <a:pt x="598" y="679"/>
                  <a:pt x="598" y="679"/>
                </a:cubicBezTo>
                <a:cubicBezTo>
                  <a:pt x="598" y="679"/>
                  <a:pt x="598" y="679"/>
                  <a:pt x="598" y="679"/>
                </a:cubicBezTo>
                <a:cubicBezTo>
                  <a:pt x="607" y="681"/>
                  <a:pt x="616" y="681"/>
                  <a:pt x="625" y="681"/>
                </a:cubicBezTo>
                <a:cubicBezTo>
                  <a:pt x="687" y="681"/>
                  <a:pt x="739" y="642"/>
                  <a:pt x="758" y="587"/>
                </a:cubicBezTo>
                <a:cubicBezTo>
                  <a:pt x="758" y="586"/>
                  <a:pt x="758" y="586"/>
                  <a:pt x="759" y="586"/>
                </a:cubicBezTo>
                <a:cubicBezTo>
                  <a:pt x="886" y="586"/>
                  <a:pt x="886" y="586"/>
                  <a:pt x="886" y="586"/>
                </a:cubicBezTo>
                <a:cubicBezTo>
                  <a:pt x="949" y="696"/>
                  <a:pt x="949" y="696"/>
                  <a:pt x="949" y="696"/>
                </a:cubicBezTo>
                <a:cubicBezTo>
                  <a:pt x="949" y="696"/>
                  <a:pt x="949" y="697"/>
                  <a:pt x="948" y="698"/>
                </a:cubicBezTo>
                <a:cubicBezTo>
                  <a:pt x="927" y="722"/>
                  <a:pt x="914" y="754"/>
                  <a:pt x="914" y="789"/>
                </a:cubicBezTo>
                <a:cubicBezTo>
                  <a:pt x="914" y="824"/>
                  <a:pt x="927" y="856"/>
                  <a:pt x="949" y="881"/>
                </a:cubicBezTo>
                <a:close/>
                <a:moveTo>
                  <a:pt x="575" y="541"/>
                </a:moveTo>
                <a:cubicBezTo>
                  <a:pt x="575" y="513"/>
                  <a:pt x="597" y="490"/>
                  <a:pt x="625" y="490"/>
                </a:cubicBezTo>
                <a:cubicBezTo>
                  <a:pt x="653" y="490"/>
                  <a:pt x="676" y="513"/>
                  <a:pt x="676" y="541"/>
                </a:cubicBezTo>
                <a:cubicBezTo>
                  <a:pt x="676" y="541"/>
                  <a:pt x="676" y="541"/>
                  <a:pt x="676" y="541"/>
                </a:cubicBezTo>
                <a:cubicBezTo>
                  <a:pt x="676" y="541"/>
                  <a:pt x="676" y="541"/>
                  <a:pt x="676" y="541"/>
                </a:cubicBezTo>
                <a:cubicBezTo>
                  <a:pt x="676" y="569"/>
                  <a:pt x="653" y="591"/>
                  <a:pt x="625" y="591"/>
                </a:cubicBezTo>
                <a:cubicBezTo>
                  <a:pt x="597" y="591"/>
                  <a:pt x="575" y="569"/>
                  <a:pt x="575" y="541"/>
                </a:cubicBezTo>
                <a:close/>
                <a:moveTo>
                  <a:pt x="948" y="384"/>
                </a:moveTo>
                <a:cubicBezTo>
                  <a:pt x="949" y="385"/>
                  <a:pt x="949" y="385"/>
                  <a:pt x="949" y="386"/>
                </a:cubicBezTo>
                <a:cubicBezTo>
                  <a:pt x="886" y="496"/>
                  <a:pt x="886" y="496"/>
                  <a:pt x="886" y="496"/>
                </a:cubicBezTo>
                <a:cubicBezTo>
                  <a:pt x="759" y="496"/>
                  <a:pt x="759" y="496"/>
                  <a:pt x="759" y="496"/>
                </a:cubicBezTo>
                <a:cubicBezTo>
                  <a:pt x="758" y="495"/>
                  <a:pt x="758" y="495"/>
                  <a:pt x="758" y="494"/>
                </a:cubicBezTo>
                <a:cubicBezTo>
                  <a:pt x="739" y="439"/>
                  <a:pt x="687" y="400"/>
                  <a:pt x="625" y="400"/>
                </a:cubicBezTo>
                <a:cubicBezTo>
                  <a:pt x="616" y="400"/>
                  <a:pt x="607" y="401"/>
                  <a:pt x="598" y="403"/>
                </a:cubicBezTo>
                <a:cubicBezTo>
                  <a:pt x="598" y="403"/>
                  <a:pt x="598" y="403"/>
                  <a:pt x="598" y="403"/>
                </a:cubicBezTo>
                <a:cubicBezTo>
                  <a:pt x="535" y="293"/>
                  <a:pt x="535" y="293"/>
                  <a:pt x="535" y="293"/>
                </a:cubicBezTo>
                <a:cubicBezTo>
                  <a:pt x="652" y="90"/>
                  <a:pt x="652" y="90"/>
                  <a:pt x="652" y="90"/>
                </a:cubicBezTo>
                <a:cubicBezTo>
                  <a:pt x="886" y="90"/>
                  <a:pt x="886" y="90"/>
                  <a:pt x="886" y="90"/>
                </a:cubicBezTo>
                <a:cubicBezTo>
                  <a:pt x="950" y="200"/>
                  <a:pt x="950" y="200"/>
                  <a:pt x="950" y="200"/>
                </a:cubicBezTo>
                <a:cubicBezTo>
                  <a:pt x="949" y="200"/>
                  <a:pt x="949" y="201"/>
                  <a:pt x="948" y="201"/>
                </a:cubicBezTo>
                <a:cubicBezTo>
                  <a:pt x="927" y="226"/>
                  <a:pt x="914" y="258"/>
                  <a:pt x="914" y="293"/>
                </a:cubicBezTo>
                <a:cubicBezTo>
                  <a:pt x="914" y="328"/>
                  <a:pt x="927" y="359"/>
                  <a:pt x="948" y="384"/>
                </a:cubicBezTo>
                <a:close/>
                <a:moveTo>
                  <a:pt x="1055" y="738"/>
                </a:moveTo>
                <a:cubicBezTo>
                  <a:pt x="1083" y="738"/>
                  <a:pt x="1106" y="761"/>
                  <a:pt x="1106" y="789"/>
                </a:cubicBezTo>
                <a:cubicBezTo>
                  <a:pt x="1106" y="817"/>
                  <a:pt x="1083" y="839"/>
                  <a:pt x="1055" y="839"/>
                </a:cubicBezTo>
                <a:cubicBezTo>
                  <a:pt x="1027" y="839"/>
                  <a:pt x="1005" y="817"/>
                  <a:pt x="1005" y="789"/>
                </a:cubicBezTo>
                <a:cubicBezTo>
                  <a:pt x="1005" y="761"/>
                  <a:pt x="1027" y="738"/>
                  <a:pt x="1055" y="738"/>
                </a:cubicBezTo>
                <a:close/>
                <a:moveTo>
                  <a:pt x="1055" y="1335"/>
                </a:moveTo>
                <a:cubicBezTo>
                  <a:pt x="1027" y="1335"/>
                  <a:pt x="1005" y="1313"/>
                  <a:pt x="1005" y="1285"/>
                </a:cubicBezTo>
                <a:cubicBezTo>
                  <a:pt x="1005" y="1257"/>
                  <a:pt x="1027" y="1234"/>
                  <a:pt x="1055" y="1234"/>
                </a:cubicBezTo>
                <a:cubicBezTo>
                  <a:pt x="1083" y="1234"/>
                  <a:pt x="1106" y="1257"/>
                  <a:pt x="1106" y="1285"/>
                </a:cubicBezTo>
                <a:cubicBezTo>
                  <a:pt x="1106" y="1313"/>
                  <a:pt x="1083" y="1335"/>
                  <a:pt x="1055" y="1335"/>
                </a:cubicBezTo>
                <a:close/>
                <a:moveTo>
                  <a:pt x="1315" y="1240"/>
                </a:moveTo>
                <a:cubicBezTo>
                  <a:pt x="1189" y="1240"/>
                  <a:pt x="1189" y="1240"/>
                  <a:pt x="1189" y="1240"/>
                </a:cubicBezTo>
                <a:cubicBezTo>
                  <a:pt x="1188" y="1239"/>
                  <a:pt x="1188" y="1239"/>
                  <a:pt x="1188" y="1239"/>
                </a:cubicBezTo>
                <a:cubicBezTo>
                  <a:pt x="1169" y="1184"/>
                  <a:pt x="1117" y="1144"/>
                  <a:pt x="1055" y="1144"/>
                </a:cubicBezTo>
                <a:cubicBezTo>
                  <a:pt x="1046" y="1144"/>
                  <a:pt x="1036" y="1145"/>
                  <a:pt x="1027" y="1147"/>
                </a:cubicBezTo>
                <a:cubicBezTo>
                  <a:pt x="964" y="1037"/>
                  <a:pt x="964" y="1037"/>
                  <a:pt x="964" y="1037"/>
                </a:cubicBezTo>
                <a:cubicBezTo>
                  <a:pt x="1028" y="927"/>
                  <a:pt x="1028" y="927"/>
                  <a:pt x="1028" y="927"/>
                </a:cubicBezTo>
                <a:cubicBezTo>
                  <a:pt x="1037" y="928"/>
                  <a:pt x="1046" y="929"/>
                  <a:pt x="1055" y="929"/>
                </a:cubicBezTo>
                <a:cubicBezTo>
                  <a:pt x="1117" y="929"/>
                  <a:pt x="1169" y="890"/>
                  <a:pt x="1188" y="835"/>
                </a:cubicBezTo>
                <a:cubicBezTo>
                  <a:pt x="1188" y="834"/>
                  <a:pt x="1188" y="834"/>
                  <a:pt x="1189" y="834"/>
                </a:cubicBezTo>
                <a:cubicBezTo>
                  <a:pt x="1315" y="834"/>
                  <a:pt x="1315" y="834"/>
                  <a:pt x="1315" y="834"/>
                </a:cubicBezTo>
                <a:cubicBezTo>
                  <a:pt x="1432" y="1037"/>
                  <a:pt x="1432" y="1037"/>
                  <a:pt x="1432" y="1037"/>
                </a:cubicBezTo>
                <a:lnTo>
                  <a:pt x="1315" y="12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8534403" y="2735908"/>
            <a:ext cx="600074" cy="768634"/>
          </a:xfrm>
          <a:custGeom>
            <a:avLst/>
            <a:gdLst>
              <a:gd name="T0" fmla="*/ 829 w 1199"/>
              <a:gd name="T1" fmla="*/ 167 h 1536"/>
              <a:gd name="T2" fmla="*/ 577 w 1199"/>
              <a:gd name="T3" fmla="*/ 0 h 1536"/>
              <a:gd name="T4" fmla="*/ 0 w 1199"/>
              <a:gd name="T5" fmla="*/ 167 h 1536"/>
              <a:gd name="T6" fmla="*/ 1199 w 1199"/>
              <a:gd name="T7" fmla="*/ 1536 h 1536"/>
              <a:gd name="T8" fmla="*/ 577 w 1199"/>
              <a:gd name="T9" fmla="*/ 90 h 1536"/>
              <a:gd name="T10" fmla="*/ 735 w 1199"/>
              <a:gd name="T11" fmla="*/ 167 h 1536"/>
              <a:gd name="T12" fmla="*/ 657 w 1199"/>
              <a:gd name="T13" fmla="*/ 359 h 1536"/>
              <a:gd name="T14" fmla="*/ 542 w 1199"/>
              <a:gd name="T15" fmla="*/ 359 h 1536"/>
              <a:gd name="T16" fmla="*/ 463 w 1199"/>
              <a:gd name="T17" fmla="*/ 167 h 1536"/>
              <a:gd name="T18" fmla="*/ 943 w 1199"/>
              <a:gd name="T19" fmla="*/ 425 h 1536"/>
              <a:gd name="T20" fmla="*/ 255 w 1199"/>
              <a:gd name="T21" fmla="*/ 1276 h 1536"/>
              <a:gd name="T22" fmla="*/ 467 w 1199"/>
              <a:gd name="T23" fmla="*/ 425 h 1536"/>
              <a:gd name="T24" fmla="*/ 731 w 1199"/>
              <a:gd name="T25" fmla="*/ 425 h 1536"/>
              <a:gd name="T26" fmla="*/ 1108 w 1199"/>
              <a:gd name="T27" fmla="*/ 1446 h 1536"/>
              <a:gd name="T28" fmla="*/ 90 w 1199"/>
              <a:gd name="T29" fmla="*/ 258 h 1536"/>
              <a:gd name="T30" fmla="*/ 452 w 1199"/>
              <a:gd name="T31" fmla="*/ 335 h 1536"/>
              <a:gd name="T32" fmla="*/ 165 w 1199"/>
              <a:gd name="T33" fmla="*/ 1366 h 1536"/>
              <a:gd name="T34" fmla="*/ 1033 w 1199"/>
              <a:gd name="T35" fmla="*/ 335 h 1536"/>
              <a:gd name="T36" fmla="*/ 747 w 1199"/>
              <a:gd name="T37" fmla="*/ 258 h 1536"/>
              <a:gd name="T38" fmla="*/ 1108 w 1199"/>
              <a:gd name="T39" fmla="*/ 1446 h 1536"/>
              <a:gd name="T40" fmla="*/ 838 w 1199"/>
              <a:gd name="T41" fmla="*/ 718 h 1536"/>
              <a:gd name="T42" fmla="*/ 600 w 1199"/>
              <a:gd name="T43" fmla="*/ 808 h 1536"/>
              <a:gd name="T44" fmla="*/ 363 w 1199"/>
              <a:gd name="T45" fmla="*/ 895 h 1536"/>
              <a:gd name="T46" fmla="*/ 838 w 1199"/>
              <a:gd name="T47" fmla="*/ 985 h 1536"/>
              <a:gd name="T48" fmla="*/ 363 w 1199"/>
              <a:gd name="T49" fmla="*/ 895 h 1536"/>
              <a:gd name="T50" fmla="*/ 838 w 1199"/>
              <a:gd name="T51" fmla="*/ 1076 h 1536"/>
              <a:gd name="T52" fmla="*/ 363 w 1199"/>
              <a:gd name="T53" fmla="*/ 1166 h 1536"/>
              <a:gd name="T54" fmla="*/ 409 w 1199"/>
              <a:gd name="T55" fmla="*/ 673 h 1536"/>
              <a:gd name="T56" fmla="*/ 363 w 1199"/>
              <a:gd name="T57" fmla="*/ 583 h 1536"/>
              <a:gd name="T58" fmla="*/ 409 w 1199"/>
              <a:gd name="T59" fmla="*/ 537 h 1536"/>
              <a:gd name="T60" fmla="*/ 499 w 1199"/>
              <a:gd name="T61" fmla="*/ 583 h 1536"/>
              <a:gd name="T62" fmla="*/ 545 w 1199"/>
              <a:gd name="T63" fmla="*/ 673 h 1536"/>
              <a:gd name="T64" fmla="*/ 499 w 1199"/>
              <a:gd name="T65" fmla="*/ 719 h 1536"/>
              <a:gd name="T66" fmla="*/ 409 w 1199"/>
              <a:gd name="T67" fmla="*/ 67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99" h="1536">
                <a:moveTo>
                  <a:pt x="1199" y="167"/>
                </a:moveTo>
                <a:cubicBezTo>
                  <a:pt x="829" y="167"/>
                  <a:pt x="829" y="167"/>
                  <a:pt x="829" y="167"/>
                </a:cubicBezTo>
                <a:cubicBezTo>
                  <a:pt x="808" y="72"/>
                  <a:pt x="723" y="0"/>
                  <a:pt x="621" y="0"/>
                </a:cubicBezTo>
                <a:cubicBezTo>
                  <a:pt x="577" y="0"/>
                  <a:pt x="577" y="0"/>
                  <a:pt x="577" y="0"/>
                </a:cubicBezTo>
                <a:cubicBezTo>
                  <a:pt x="475" y="0"/>
                  <a:pt x="390" y="72"/>
                  <a:pt x="369" y="167"/>
                </a:cubicBezTo>
                <a:cubicBezTo>
                  <a:pt x="0" y="167"/>
                  <a:pt x="0" y="167"/>
                  <a:pt x="0" y="167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199" y="1536"/>
                  <a:pt x="1199" y="1536"/>
                  <a:pt x="1199" y="1536"/>
                </a:cubicBezTo>
                <a:lnTo>
                  <a:pt x="1199" y="167"/>
                </a:lnTo>
                <a:close/>
                <a:moveTo>
                  <a:pt x="577" y="90"/>
                </a:moveTo>
                <a:cubicBezTo>
                  <a:pt x="621" y="90"/>
                  <a:pt x="621" y="90"/>
                  <a:pt x="621" y="90"/>
                </a:cubicBezTo>
                <a:cubicBezTo>
                  <a:pt x="673" y="90"/>
                  <a:pt x="717" y="122"/>
                  <a:pt x="735" y="167"/>
                </a:cubicBezTo>
                <a:cubicBezTo>
                  <a:pt x="657" y="167"/>
                  <a:pt x="657" y="167"/>
                  <a:pt x="657" y="167"/>
                </a:cubicBezTo>
                <a:cubicBezTo>
                  <a:pt x="657" y="359"/>
                  <a:pt x="657" y="359"/>
                  <a:pt x="657" y="359"/>
                </a:cubicBezTo>
                <a:cubicBezTo>
                  <a:pt x="657" y="391"/>
                  <a:pt x="631" y="417"/>
                  <a:pt x="599" y="417"/>
                </a:cubicBezTo>
                <a:cubicBezTo>
                  <a:pt x="568" y="417"/>
                  <a:pt x="542" y="391"/>
                  <a:pt x="542" y="359"/>
                </a:cubicBezTo>
                <a:cubicBezTo>
                  <a:pt x="542" y="167"/>
                  <a:pt x="542" y="167"/>
                  <a:pt x="542" y="167"/>
                </a:cubicBezTo>
                <a:cubicBezTo>
                  <a:pt x="463" y="167"/>
                  <a:pt x="463" y="167"/>
                  <a:pt x="463" y="167"/>
                </a:cubicBezTo>
                <a:cubicBezTo>
                  <a:pt x="481" y="122"/>
                  <a:pt x="525" y="90"/>
                  <a:pt x="577" y="90"/>
                </a:cubicBezTo>
                <a:close/>
                <a:moveTo>
                  <a:pt x="943" y="425"/>
                </a:moveTo>
                <a:cubicBezTo>
                  <a:pt x="943" y="1276"/>
                  <a:pt x="943" y="1276"/>
                  <a:pt x="943" y="1276"/>
                </a:cubicBezTo>
                <a:cubicBezTo>
                  <a:pt x="255" y="1276"/>
                  <a:pt x="255" y="1276"/>
                  <a:pt x="255" y="1276"/>
                </a:cubicBezTo>
                <a:cubicBezTo>
                  <a:pt x="255" y="425"/>
                  <a:pt x="255" y="425"/>
                  <a:pt x="255" y="425"/>
                </a:cubicBezTo>
                <a:cubicBezTo>
                  <a:pt x="467" y="425"/>
                  <a:pt x="467" y="425"/>
                  <a:pt x="467" y="425"/>
                </a:cubicBezTo>
                <a:cubicBezTo>
                  <a:pt x="491" y="473"/>
                  <a:pt x="541" y="507"/>
                  <a:pt x="599" y="507"/>
                </a:cubicBezTo>
                <a:cubicBezTo>
                  <a:pt x="657" y="507"/>
                  <a:pt x="707" y="473"/>
                  <a:pt x="731" y="425"/>
                </a:cubicBezTo>
                <a:lnTo>
                  <a:pt x="943" y="425"/>
                </a:lnTo>
                <a:close/>
                <a:moveTo>
                  <a:pt x="1108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258"/>
                  <a:pt x="90" y="258"/>
                  <a:pt x="90" y="258"/>
                </a:cubicBezTo>
                <a:cubicBezTo>
                  <a:pt x="452" y="258"/>
                  <a:pt x="452" y="258"/>
                  <a:pt x="452" y="258"/>
                </a:cubicBezTo>
                <a:cubicBezTo>
                  <a:pt x="452" y="335"/>
                  <a:pt x="452" y="335"/>
                  <a:pt x="452" y="335"/>
                </a:cubicBezTo>
                <a:cubicBezTo>
                  <a:pt x="165" y="335"/>
                  <a:pt x="165" y="335"/>
                  <a:pt x="165" y="335"/>
                </a:cubicBezTo>
                <a:cubicBezTo>
                  <a:pt x="165" y="1366"/>
                  <a:pt x="165" y="1366"/>
                  <a:pt x="165" y="1366"/>
                </a:cubicBezTo>
                <a:cubicBezTo>
                  <a:pt x="1033" y="1366"/>
                  <a:pt x="1033" y="1366"/>
                  <a:pt x="1033" y="1366"/>
                </a:cubicBezTo>
                <a:cubicBezTo>
                  <a:pt x="1033" y="335"/>
                  <a:pt x="1033" y="335"/>
                  <a:pt x="1033" y="335"/>
                </a:cubicBezTo>
                <a:cubicBezTo>
                  <a:pt x="747" y="335"/>
                  <a:pt x="747" y="335"/>
                  <a:pt x="747" y="335"/>
                </a:cubicBezTo>
                <a:cubicBezTo>
                  <a:pt x="747" y="258"/>
                  <a:pt x="747" y="258"/>
                  <a:pt x="747" y="258"/>
                </a:cubicBezTo>
                <a:cubicBezTo>
                  <a:pt x="1108" y="258"/>
                  <a:pt x="1108" y="258"/>
                  <a:pt x="1108" y="258"/>
                </a:cubicBezTo>
                <a:lnTo>
                  <a:pt x="1108" y="1446"/>
                </a:lnTo>
                <a:close/>
                <a:moveTo>
                  <a:pt x="600" y="718"/>
                </a:moveTo>
                <a:cubicBezTo>
                  <a:pt x="838" y="718"/>
                  <a:pt x="838" y="718"/>
                  <a:pt x="838" y="718"/>
                </a:cubicBezTo>
                <a:cubicBezTo>
                  <a:pt x="838" y="808"/>
                  <a:pt x="838" y="808"/>
                  <a:pt x="838" y="808"/>
                </a:cubicBezTo>
                <a:cubicBezTo>
                  <a:pt x="600" y="808"/>
                  <a:pt x="600" y="808"/>
                  <a:pt x="600" y="808"/>
                </a:cubicBezTo>
                <a:lnTo>
                  <a:pt x="600" y="718"/>
                </a:lnTo>
                <a:close/>
                <a:moveTo>
                  <a:pt x="363" y="895"/>
                </a:moveTo>
                <a:cubicBezTo>
                  <a:pt x="838" y="895"/>
                  <a:pt x="838" y="895"/>
                  <a:pt x="838" y="895"/>
                </a:cubicBezTo>
                <a:cubicBezTo>
                  <a:pt x="838" y="985"/>
                  <a:pt x="838" y="985"/>
                  <a:pt x="838" y="985"/>
                </a:cubicBezTo>
                <a:cubicBezTo>
                  <a:pt x="363" y="985"/>
                  <a:pt x="363" y="985"/>
                  <a:pt x="363" y="985"/>
                </a:cubicBezTo>
                <a:lnTo>
                  <a:pt x="363" y="895"/>
                </a:lnTo>
                <a:close/>
                <a:moveTo>
                  <a:pt x="363" y="1076"/>
                </a:moveTo>
                <a:cubicBezTo>
                  <a:pt x="838" y="1076"/>
                  <a:pt x="838" y="1076"/>
                  <a:pt x="838" y="1076"/>
                </a:cubicBezTo>
                <a:cubicBezTo>
                  <a:pt x="838" y="1166"/>
                  <a:pt x="838" y="1166"/>
                  <a:pt x="838" y="1166"/>
                </a:cubicBezTo>
                <a:cubicBezTo>
                  <a:pt x="363" y="1166"/>
                  <a:pt x="363" y="1166"/>
                  <a:pt x="363" y="1166"/>
                </a:cubicBezTo>
                <a:lnTo>
                  <a:pt x="363" y="1076"/>
                </a:lnTo>
                <a:close/>
                <a:moveTo>
                  <a:pt x="409" y="673"/>
                </a:moveTo>
                <a:cubicBezTo>
                  <a:pt x="363" y="673"/>
                  <a:pt x="363" y="673"/>
                  <a:pt x="363" y="673"/>
                </a:cubicBezTo>
                <a:cubicBezTo>
                  <a:pt x="363" y="583"/>
                  <a:pt x="363" y="583"/>
                  <a:pt x="363" y="583"/>
                </a:cubicBezTo>
                <a:cubicBezTo>
                  <a:pt x="409" y="583"/>
                  <a:pt x="409" y="583"/>
                  <a:pt x="409" y="583"/>
                </a:cubicBezTo>
                <a:cubicBezTo>
                  <a:pt x="409" y="537"/>
                  <a:pt x="409" y="537"/>
                  <a:pt x="409" y="537"/>
                </a:cubicBezTo>
                <a:cubicBezTo>
                  <a:pt x="499" y="537"/>
                  <a:pt x="499" y="537"/>
                  <a:pt x="499" y="537"/>
                </a:cubicBezTo>
                <a:cubicBezTo>
                  <a:pt x="499" y="583"/>
                  <a:pt x="499" y="583"/>
                  <a:pt x="499" y="583"/>
                </a:cubicBezTo>
                <a:cubicBezTo>
                  <a:pt x="545" y="583"/>
                  <a:pt x="545" y="583"/>
                  <a:pt x="545" y="583"/>
                </a:cubicBezTo>
                <a:cubicBezTo>
                  <a:pt x="545" y="673"/>
                  <a:pt x="545" y="673"/>
                  <a:pt x="545" y="673"/>
                </a:cubicBezTo>
                <a:cubicBezTo>
                  <a:pt x="499" y="673"/>
                  <a:pt x="499" y="673"/>
                  <a:pt x="499" y="673"/>
                </a:cubicBezTo>
                <a:cubicBezTo>
                  <a:pt x="499" y="719"/>
                  <a:pt x="499" y="719"/>
                  <a:pt x="499" y="719"/>
                </a:cubicBezTo>
                <a:cubicBezTo>
                  <a:pt x="409" y="719"/>
                  <a:pt x="409" y="719"/>
                  <a:pt x="409" y="719"/>
                </a:cubicBezTo>
                <a:lnTo>
                  <a:pt x="409" y="6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6211797" y="4605868"/>
            <a:ext cx="738906" cy="768634"/>
          </a:xfrm>
          <a:custGeom>
            <a:avLst/>
            <a:gdLst>
              <a:gd name="T0" fmla="*/ 364 w 1476"/>
              <a:gd name="T1" fmla="*/ 0 h 1536"/>
              <a:gd name="T2" fmla="*/ 0 w 1476"/>
              <a:gd name="T3" fmla="*/ 1237 h 1536"/>
              <a:gd name="T4" fmla="*/ 250 w 1476"/>
              <a:gd name="T5" fmla="*/ 1536 h 1536"/>
              <a:gd name="T6" fmla="*/ 1226 w 1476"/>
              <a:gd name="T7" fmla="*/ 1237 h 1536"/>
              <a:gd name="T8" fmla="*/ 1476 w 1476"/>
              <a:gd name="T9" fmla="*/ 365 h 1536"/>
              <a:gd name="T10" fmla="*/ 693 w 1476"/>
              <a:gd name="T11" fmla="*/ 1446 h 1536"/>
              <a:gd name="T12" fmla="*/ 340 w 1476"/>
              <a:gd name="T13" fmla="*/ 404 h 1536"/>
              <a:gd name="T14" fmla="*/ 250 w 1476"/>
              <a:gd name="T15" fmla="*/ 1147 h 1536"/>
              <a:gd name="T16" fmla="*/ 90 w 1476"/>
              <a:gd name="T17" fmla="*/ 365 h 1536"/>
              <a:gd name="T18" fmla="*/ 497 w 1476"/>
              <a:gd name="T19" fmla="*/ 90 h 1536"/>
              <a:gd name="T20" fmla="*/ 693 w 1476"/>
              <a:gd name="T21" fmla="*/ 1446 h 1536"/>
              <a:gd name="T22" fmla="*/ 882 w 1476"/>
              <a:gd name="T23" fmla="*/ 90 h 1536"/>
              <a:gd name="T24" fmla="*/ 594 w 1476"/>
              <a:gd name="T25" fmla="*/ 90 h 1536"/>
              <a:gd name="T26" fmla="*/ 1226 w 1476"/>
              <a:gd name="T27" fmla="*/ 1147 h 1536"/>
              <a:gd name="T28" fmla="*/ 1136 w 1476"/>
              <a:gd name="T29" fmla="*/ 404 h 1536"/>
              <a:gd name="T30" fmla="*/ 783 w 1476"/>
              <a:gd name="T31" fmla="*/ 1446 h 1536"/>
              <a:gd name="T32" fmla="*/ 979 w 1476"/>
              <a:gd name="T33" fmla="*/ 90 h 1536"/>
              <a:gd name="T34" fmla="*/ 1386 w 1476"/>
              <a:gd name="T35" fmla="*/ 365 h 1536"/>
              <a:gd name="T36" fmla="*/ 1011 w 1476"/>
              <a:gd name="T37" fmla="*/ 575 h 1536"/>
              <a:gd name="T38" fmla="*/ 1066 w 1476"/>
              <a:gd name="T39" fmla="*/ 665 h 1536"/>
              <a:gd name="T40" fmla="*/ 1011 w 1476"/>
              <a:gd name="T41" fmla="*/ 721 h 1536"/>
              <a:gd name="T42" fmla="*/ 920 w 1476"/>
              <a:gd name="T43" fmla="*/ 665 h 1536"/>
              <a:gd name="T44" fmla="*/ 865 w 1476"/>
              <a:gd name="T45" fmla="*/ 575 h 1536"/>
              <a:gd name="T46" fmla="*/ 920 w 1476"/>
              <a:gd name="T47" fmla="*/ 519 h 1536"/>
              <a:gd name="T48" fmla="*/ 1011 w 1476"/>
              <a:gd name="T49" fmla="*/ 575 h 1536"/>
              <a:gd name="T50" fmla="*/ 601 w 1476"/>
              <a:gd name="T51" fmla="*/ 577 h 1536"/>
              <a:gd name="T52" fmla="*/ 442 w 1476"/>
              <a:gd name="T53" fmla="*/ 667 h 1536"/>
              <a:gd name="T54" fmla="*/ 572 w 1476"/>
              <a:gd name="T55" fmla="*/ 817 h 1536"/>
              <a:gd name="T56" fmla="*/ 572 w 1476"/>
              <a:gd name="T57" fmla="*/ 908 h 1536"/>
              <a:gd name="T58" fmla="*/ 572 w 1476"/>
              <a:gd name="T59" fmla="*/ 817 h 1536"/>
              <a:gd name="T60" fmla="*/ 572 w 1476"/>
              <a:gd name="T61" fmla="*/ 1113 h 1536"/>
              <a:gd name="T62" fmla="*/ 572 w 1476"/>
              <a:gd name="T63" fmla="*/ 1023 h 1536"/>
              <a:gd name="T64" fmla="*/ 617 w 1476"/>
              <a:gd name="T65" fmla="*/ 1273 h 1536"/>
              <a:gd name="T66" fmla="*/ 527 w 1476"/>
              <a:gd name="T67" fmla="*/ 1273 h 1536"/>
              <a:gd name="T68" fmla="*/ 617 w 1476"/>
              <a:gd name="T69" fmla="*/ 127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76" h="1536">
                <a:moveTo>
                  <a:pt x="1112" y="0"/>
                </a:moveTo>
                <a:cubicBezTo>
                  <a:pt x="364" y="0"/>
                  <a:pt x="364" y="0"/>
                  <a:pt x="364" y="0"/>
                </a:cubicBezTo>
                <a:cubicBezTo>
                  <a:pt x="163" y="0"/>
                  <a:pt x="0" y="164"/>
                  <a:pt x="0" y="365"/>
                </a:cubicBezTo>
                <a:cubicBezTo>
                  <a:pt x="0" y="1237"/>
                  <a:pt x="0" y="1237"/>
                  <a:pt x="0" y="1237"/>
                </a:cubicBezTo>
                <a:cubicBezTo>
                  <a:pt x="250" y="1237"/>
                  <a:pt x="250" y="1237"/>
                  <a:pt x="250" y="1237"/>
                </a:cubicBezTo>
                <a:cubicBezTo>
                  <a:pt x="250" y="1536"/>
                  <a:pt x="250" y="1536"/>
                  <a:pt x="250" y="1536"/>
                </a:cubicBezTo>
                <a:cubicBezTo>
                  <a:pt x="1226" y="1536"/>
                  <a:pt x="1226" y="1536"/>
                  <a:pt x="1226" y="1536"/>
                </a:cubicBezTo>
                <a:cubicBezTo>
                  <a:pt x="1226" y="1237"/>
                  <a:pt x="1226" y="1237"/>
                  <a:pt x="1226" y="1237"/>
                </a:cubicBezTo>
                <a:cubicBezTo>
                  <a:pt x="1476" y="1237"/>
                  <a:pt x="1476" y="1237"/>
                  <a:pt x="1476" y="1237"/>
                </a:cubicBezTo>
                <a:cubicBezTo>
                  <a:pt x="1476" y="365"/>
                  <a:pt x="1476" y="365"/>
                  <a:pt x="1476" y="365"/>
                </a:cubicBezTo>
                <a:cubicBezTo>
                  <a:pt x="1476" y="164"/>
                  <a:pt x="1313" y="0"/>
                  <a:pt x="1112" y="0"/>
                </a:cubicBezTo>
                <a:close/>
                <a:moveTo>
                  <a:pt x="693" y="1446"/>
                </a:moveTo>
                <a:cubicBezTo>
                  <a:pt x="340" y="1446"/>
                  <a:pt x="340" y="1446"/>
                  <a:pt x="340" y="1446"/>
                </a:cubicBezTo>
                <a:cubicBezTo>
                  <a:pt x="340" y="404"/>
                  <a:pt x="340" y="404"/>
                  <a:pt x="340" y="404"/>
                </a:cubicBezTo>
                <a:cubicBezTo>
                  <a:pt x="250" y="404"/>
                  <a:pt x="250" y="404"/>
                  <a:pt x="250" y="404"/>
                </a:cubicBezTo>
                <a:cubicBezTo>
                  <a:pt x="250" y="1147"/>
                  <a:pt x="250" y="1147"/>
                  <a:pt x="250" y="1147"/>
                </a:cubicBezTo>
                <a:cubicBezTo>
                  <a:pt x="90" y="1147"/>
                  <a:pt x="90" y="1147"/>
                  <a:pt x="90" y="1147"/>
                </a:cubicBezTo>
                <a:cubicBezTo>
                  <a:pt x="90" y="365"/>
                  <a:pt x="90" y="365"/>
                  <a:pt x="90" y="365"/>
                </a:cubicBezTo>
                <a:cubicBezTo>
                  <a:pt x="90" y="214"/>
                  <a:pt x="213" y="90"/>
                  <a:pt x="364" y="90"/>
                </a:cubicBezTo>
                <a:cubicBezTo>
                  <a:pt x="497" y="90"/>
                  <a:pt x="497" y="90"/>
                  <a:pt x="497" y="90"/>
                </a:cubicBezTo>
                <a:cubicBezTo>
                  <a:pt x="693" y="587"/>
                  <a:pt x="693" y="587"/>
                  <a:pt x="693" y="587"/>
                </a:cubicBezTo>
                <a:lnTo>
                  <a:pt x="693" y="1446"/>
                </a:lnTo>
                <a:close/>
                <a:moveTo>
                  <a:pt x="594" y="90"/>
                </a:moveTo>
                <a:cubicBezTo>
                  <a:pt x="882" y="90"/>
                  <a:pt x="882" y="90"/>
                  <a:pt x="882" y="90"/>
                </a:cubicBezTo>
                <a:cubicBezTo>
                  <a:pt x="738" y="456"/>
                  <a:pt x="738" y="456"/>
                  <a:pt x="738" y="456"/>
                </a:cubicBezTo>
                <a:lnTo>
                  <a:pt x="594" y="90"/>
                </a:lnTo>
                <a:close/>
                <a:moveTo>
                  <a:pt x="1386" y="1147"/>
                </a:moveTo>
                <a:cubicBezTo>
                  <a:pt x="1226" y="1147"/>
                  <a:pt x="1226" y="1147"/>
                  <a:pt x="1226" y="1147"/>
                </a:cubicBezTo>
                <a:cubicBezTo>
                  <a:pt x="1226" y="404"/>
                  <a:pt x="1226" y="404"/>
                  <a:pt x="1226" y="404"/>
                </a:cubicBezTo>
                <a:cubicBezTo>
                  <a:pt x="1136" y="404"/>
                  <a:pt x="1136" y="404"/>
                  <a:pt x="1136" y="404"/>
                </a:cubicBezTo>
                <a:cubicBezTo>
                  <a:pt x="1136" y="1446"/>
                  <a:pt x="1136" y="1446"/>
                  <a:pt x="1136" y="1446"/>
                </a:cubicBezTo>
                <a:cubicBezTo>
                  <a:pt x="783" y="1446"/>
                  <a:pt x="783" y="1446"/>
                  <a:pt x="783" y="1446"/>
                </a:cubicBezTo>
                <a:cubicBezTo>
                  <a:pt x="783" y="587"/>
                  <a:pt x="783" y="587"/>
                  <a:pt x="783" y="587"/>
                </a:cubicBezTo>
                <a:cubicBezTo>
                  <a:pt x="979" y="90"/>
                  <a:pt x="979" y="90"/>
                  <a:pt x="979" y="90"/>
                </a:cubicBezTo>
                <a:cubicBezTo>
                  <a:pt x="1112" y="90"/>
                  <a:pt x="1112" y="90"/>
                  <a:pt x="1112" y="90"/>
                </a:cubicBezTo>
                <a:cubicBezTo>
                  <a:pt x="1263" y="90"/>
                  <a:pt x="1386" y="214"/>
                  <a:pt x="1386" y="365"/>
                </a:cubicBezTo>
                <a:lnTo>
                  <a:pt x="1386" y="1147"/>
                </a:lnTo>
                <a:close/>
                <a:moveTo>
                  <a:pt x="1011" y="575"/>
                </a:moveTo>
                <a:cubicBezTo>
                  <a:pt x="1066" y="575"/>
                  <a:pt x="1066" y="575"/>
                  <a:pt x="1066" y="575"/>
                </a:cubicBezTo>
                <a:cubicBezTo>
                  <a:pt x="1066" y="665"/>
                  <a:pt x="1066" y="665"/>
                  <a:pt x="1066" y="665"/>
                </a:cubicBezTo>
                <a:cubicBezTo>
                  <a:pt x="1011" y="665"/>
                  <a:pt x="1011" y="665"/>
                  <a:pt x="1011" y="665"/>
                </a:cubicBezTo>
                <a:cubicBezTo>
                  <a:pt x="1011" y="721"/>
                  <a:pt x="1011" y="721"/>
                  <a:pt x="1011" y="721"/>
                </a:cubicBezTo>
                <a:cubicBezTo>
                  <a:pt x="920" y="721"/>
                  <a:pt x="920" y="721"/>
                  <a:pt x="920" y="721"/>
                </a:cubicBezTo>
                <a:cubicBezTo>
                  <a:pt x="920" y="665"/>
                  <a:pt x="920" y="665"/>
                  <a:pt x="920" y="665"/>
                </a:cubicBezTo>
                <a:cubicBezTo>
                  <a:pt x="865" y="665"/>
                  <a:pt x="865" y="665"/>
                  <a:pt x="865" y="665"/>
                </a:cubicBezTo>
                <a:cubicBezTo>
                  <a:pt x="865" y="575"/>
                  <a:pt x="865" y="575"/>
                  <a:pt x="865" y="575"/>
                </a:cubicBezTo>
                <a:cubicBezTo>
                  <a:pt x="920" y="575"/>
                  <a:pt x="920" y="575"/>
                  <a:pt x="920" y="575"/>
                </a:cubicBezTo>
                <a:cubicBezTo>
                  <a:pt x="920" y="519"/>
                  <a:pt x="920" y="519"/>
                  <a:pt x="920" y="519"/>
                </a:cubicBezTo>
                <a:cubicBezTo>
                  <a:pt x="1011" y="519"/>
                  <a:pt x="1011" y="519"/>
                  <a:pt x="1011" y="519"/>
                </a:cubicBezTo>
                <a:lnTo>
                  <a:pt x="1011" y="575"/>
                </a:lnTo>
                <a:close/>
                <a:moveTo>
                  <a:pt x="442" y="577"/>
                </a:moveTo>
                <a:cubicBezTo>
                  <a:pt x="601" y="577"/>
                  <a:pt x="601" y="577"/>
                  <a:pt x="601" y="577"/>
                </a:cubicBezTo>
                <a:cubicBezTo>
                  <a:pt x="601" y="667"/>
                  <a:pt x="601" y="667"/>
                  <a:pt x="601" y="667"/>
                </a:cubicBezTo>
                <a:cubicBezTo>
                  <a:pt x="442" y="667"/>
                  <a:pt x="442" y="667"/>
                  <a:pt x="442" y="667"/>
                </a:cubicBezTo>
                <a:lnTo>
                  <a:pt x="442" y="577"/>
                </a:lnTo>
                <a:close/>
                <a:moveTo>
                  <a:pt x="572" y="817"/>
                </a:moveTo>
                <a:cubicBezTo>
                  <a:pt x="597" y="817"/>
                  <a:pt x="616" y="838"/>
                  <a:pt x="617" y="862"/>
                </a:cubicBezTo>
                <a:cubicBezTo>
                  <a:pt x="618" y="887"/>
                  <a:pt x="596" y="908"/>
                  <a:pt x="572" y="908"/>
                </a:cubicBezTo>
                <a:cubicBezTo>
                  <a:pt x="547" y="908"/>
                  <a:pt x="528" y="887"/>
                  <a:pt x="527" y="862"/>
                </a:cubicBezTo>
                <a:cubicBezTo>
                  <a:pt x="526" y="838"/>
                  <a:pt x="548" y="817"/>
                  <a:pt x="572" y="817"/>
                </a:cubicBezTo>
                <a:close/>
                <a:moveTo>
                  <a:pt x="617" y="1068"/>
                </a:moveTo>
                <a:cubicBezTo>
                  <a:pt x="618" y="1092"/>
                  <a:pt x="596" y="1113"/>
                  <a:pt x="572" y="1113"/>
                </a:cubicBezTo>
                <a:cubicBezTo>
                  <a:pt x="547" y="1113"/>
                  <a:pt x="528" y="1092"/>
                  <a:pt x="527" y="1068"/>
                </a:cubicBezTo>
                <a:cubicBezTo>
                  <a:pt x="526" y="1043"/>
                  <a:pt x="548" y="1023"/>
                  <a:pt x="572" y="1023"/>
                </a:cubicBezTo>
                <a:cubicBezTo>
                  <a:pt x="597" y="1023"/>
                  <a:pt x="616" y="1043"/>
                  <a:pt x="617" y="1068"/>
                </a:cubicBezTo>
                <a:close/>
                <a:moveTo>
                  <a:pt x="617" y="1273"/>
                </a:moveTo>
                <a:cubicBezTo>
                  <a:pt x="618" y="1297"/>
                  <a:pt x="596" y="1318"/>
                  <a:pt x="572" y="1318"/>
                </a:cubicBezTo>
                <a:cubicBezTo>
                  <a:pt x="547" y="1318"/>
                  <a:pt x="528" y="1297"/>
                  <a:pt x="527" y="1273"/>
                </a:cubicBezTo>
                <a:cubicBezTo>
                  <a:pt x="526" y="1248"/>
                  <a:pt x="548" y="1228"/>
                  <a:pt x="572" y="1228"/>
                </a:cubicBezTo>
                <a:cubicBezTo>
                  <a:pt x="597" y="1228"/>
                  <a:pt x="616" y="1248"/>
                  <a:pt x="617" y="12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6346799" y="6479352"/>
            <a:ext cx="468903" cy="768634"/>
          </a:xfrm>
          <a:custGeom>
            <a:avLst/>
            <a:gdLst>
              <a:gd name="T0" fmla="*/ 937 w 937"/>
              <a:gd name="T1" fmla="*/ 1389 h 1536"/>
              <a:gd name="T2" fmla="*/ 937 w 937"/>
              <a:gd name="T3" fmla="*/ 147 h 1536"/>
              <a:gd name="T4" fmla="*/ 790 w 937"/>
              <a:gd name="T5" fmla="*/ 0 h 1536"/>
              <a:gd name="T6" fmla="*/ 147 w 937"/>
              <a:gd name="T7" fmla="*/ 0 h 1536"/>
              <a:gd name="T8" fmla="*/ 0 w 937"/>
              <a:gd name="T9" fmla="*/ 147 h 1536"/>
              <a:gd name="T10" fmla="*/ 0 w 937"/>
              <a:gd name="T11" fmla="*/ 1389 h 1536"/>
              <a:gd name="T12" fmla="*/ 147 w 937"/>
              <a:gd name="T13" fmla="*/ 1536 h 1536"/>
              <a:gd name="T14" fmla="*/ 790 w 937"/>
              <a:gd name="T15" fmla="*/ 1536 h 1536"/>
              <a:gd name="T16" fmla="*/ 937 w 937"/>
              <a:gd name="T17" fmla="*/ 1389 h 1536"/>
              <a:gd name="T18" fmla="*/ 91 w 937"/>
              <a:gd name="T19" fmla="*/ 147 h 1536"/>
              <a:gd name="T20" fmla="*/ 147 w 937"/>
              <a:gd name="T21" fmla="*/ 91 h 1536"/>
              <a:gd name="T22" fmla="*/ 790 w 937"/>
              <a:gd name="T23" fmla="*/ 91 h 1536"/>
              <a:gd name="T24" fmla="*/ 846 w 937"/>
              <a:gd name="T25" fmla="*/ 147 h 1536"/>
              <a:gd name="T26" fmla="*/ 846 w 937"/>
              <a:gd name="T27" fmla="*/ 1128 h 1536"/>
              <a:gd name="T28" fmla="*/ 91 w 937"/>
              <a:gd name="T29" fmla="*/ 1128 h 1536"/>
              <a:gd name="T30" fmla="*/ 91 w 937"/>
              <a:gd name="T31" fmla="*/ 147 h 1536"/>
              <a:gd name="T32" fmla="*/ 91 w 937"/>
              <a:gd name="T33" fmla="*/ 1389 h 1536"/>
              <a:gd name="T34" fmla="*/ 91 w 937"/>
              <a:gd name="T35" fmla="*/ 1219 h 1536"/>
              <a:gd name="T36" fmla="*/ 846 w 937"/>
              <a:gd name="T37" fmla="*/ 1219 h 1536"/>
              <a:gd name="T38" fmla="*/ 846 w 937"/>
              <a:gd name="T39" fmla="*/ 1389 h 1536"/>
              <a:gd name="T40" fmla="*/ 790 w 937"/>
              <a:gd name="T41" fmla="*/ 1445 h 1536"/>
              <a:gd name="T42" fmla="*/ 147 w 937"/>
              <a:gd name="T43" fmla="*/ 1445 h 1536"/>
              <a:gd name="T44" fmla="*/ 91 w 937"/>
              <a:gd name="T45" fmla="*/ 1389 h 1536"/>
              <a:gd name="T46" fmla="*/ 514 w 937"/>
              <a:gd name="T47" fmla="*/ 1334 h 1536"/>
              <a:gd name="T48" fmla="*/ 469 w 937"/>
              <a:gd name="T49" fmla="*/ 1379 h 1536"/>
              <a:gd name="T50" fmla="*/ 423 w 937"/>
              <a:gd name="T51" fmla="*/ 1334 h 1536"/>
              <a:gd name="T52" fmla="*/ 469 w 937"/>
              <a:gd name="T53" fmla="*/ 1288 h 1536"/>
              <a:gd name="T54" fmla="*/ 514 w 937"/>
              <a:gd name="T55" fmla="*/ 1334 h 1536"/>
              <a:gd name="T56" fmla="*/ 625 w 937"/>
              <a:gd name="T57" fmla="*/ 381 h 1536"/>
              <a:gd name="T58" fmla="*/ 312 w 937"/>
              <a:gd name="T59" fmla="*/ 381 h 1536"/>
              <a:gd name="T60" fmla="*/ 312 w 937"/>
              <a:gd name="T61" fmla="*/ 488 h 1536"/>
              <a:gd name="T62" fmla="*/ 205 w 937"/>
              <a:gd name="T63" fmla="*/ 488 h 1536"/>
              <a:gd name="T64" fmla="*/ 205 w 937"/>
              <a:gd name="T65" fmla="*/ 801 h 1536"/>
              <a:gd name="T66" fmla="*/ 312 w 937"/>
              <a:gd name="T67" fmla="*/ 801 h 1536"/>
              <a:gd name="T68" fmla="*/ 312 w 937"/>
              <a:gd name="T69" fmla="*/ 908 h 1536"/>
              <a:gd name="T70" fmla="*/ 625 w 937"/>
              <a:gd name="T71" fmla="*/ 908 h 1536"/>
              <a:gd name="T72" fmla="*/ 625 w 937"/>
              <a:gd name="T73" fmla="*/ 801 h 1536"/>
              <a:gd name="T74" fmla="*/ 732 w 937"/>
              <a:gd name="T75" fmla="*/ 801 h 1536"/>
              <a:gd name="T76" fmla="*/ 732 w 937"/>
              <a:gd name="T77" fmla="*/ 488 h 1536"/>
              <a:gd name="T78" fmla="*/ 625 w 937"/>
              <a:gd name="T79" fmla="*/ 488 h 1536"/>
              <a:gd name="T80" fmla="*/ 625 w 937"/>
              <a:gd name="T81" fmla="*/ 381 h 1536"/>
              <a:gd name="T82" fmla="*/ 641 w 937"/>
              <a:gd name="T83" fmla="*/ 579 h 1536"/>
              <a:gd name="T84" fmla="*/ 641 w 937"/>
              <a:gd name="T85" fmla="*/ 710 h 1536"/>
              <a:gd name="T86" fmla="*/ 534 w 937"/>
              <a:gd name="T87" fmla="*/ 710 h 1536"/>
              <a:gd name="T88" fmla="*/ 534 w 937"/>
              <a:gd name="T89" fmla="*/ 817 h 1536"/>
              <a:gd name="T90" fmla="*/ 403 w 937"/>
              <a:gd name="T91" fmla="*/ 817 h 1536"/>
              <a:gd name="T92" fmla="*/ 403 w 937"/>
              <a:gd name="T93" fmla="*/ 710 h 1536"/>
              <a:gd name="T94" fmla="*/ 296 w 937"/>
              <a:gd name="T95" fmla="*/ 710 h 1536"/>
              <a:gd name="T96" fmla="*/ 296 w 937"/>
              <a:gd name="T97" fmla="*/ 579 h 1536"/>
              <a:gd name="T98" fmla="*/ 403 w 937"/>
              <a:gd name="T99" fmla="*/ 579 h 1536"/>
              <a:gd name="T100" fmla="*/ 403 w 937"/>
              <a:gd name="T101" fmla="*/ 472 h 1536"/>
              <a:gd name="T102" fmla="*/ 534 w 937"/>
              <a:gd name="T103" fmla="*/ 472 h 1536"/>
              <a:gd name="T104" fmla="*/ 534 w 937"/>
              <a:gd name="T105" fmla="*/ 579 h 1536"/>
              <a:gd name="T106" fmla="*/ 641 w 937"/>
              <a:gd name="T107" fmla="*/ 57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37" h="1536">
                <a:moveTo>
                  <a:pt x="937" y="1389"/>
                </a:moveTo>
                <a:cubicBezTo>
                  <a:pt x="937" y="147"/>
                  <a:pt x="937" y="147"/>
                  <a:pt x="937" y="147"/>
                </a:cubicBezTo>
                <a:cubicBezTo>
                  <a:pt x="937" y="66"/>
                  <a:pt x="871" y="0"/>
                  <a:pt x="790" y="0"/>
                </a:cubicBezTo>
                <a:cubicBezTo>
                  <a:pt x="147" y="0"/>
                  <a:pt x="147" y="0"/>
                  <a:pt x="147" y="0"/>
                </a:cubicBezTo>
                <a:cubicBezTo>
                  <a:pt x="66" y="0"/>
                  <a:pt x="0" y="66"/>
                  <a:pt x="0" y="147"/>
                </a:cubicBezTo>
                <a:cubicBezTo>
                  <a:pt x="0" y="1389"/>
                  <a:pt x="0" y="1389"/>
                  <a:pt x="0" y="1389"/>
                </a:cubicBezTo>
                <a:cubicBezTo>
                  <a:pt x="0" y="1470"/>
                  <a:pt x="66" y="1536"/>
                  <a:pt x="147" y="1536"/>
                </a:cubicBezTo>
                <a:cubicBezTo>
                  <a:pt x="790" y="1536"/>
                  <a:pt x="790" y="1536"/>
                  <a:pt x="790" y="1536"/>
                </a:cubicBezTo>
                <a:cubicBezTo>
                  <a:pt x="871" y="1536"/>
                  <a:pt x="937" y="1470"/>
                  <a:pt x="937" y="1389"/>
                </a:cubicBezTo>
                <a:close/>
                <a:moveTo>
                  <a:pt x="91" y="147"/>
                </a:moveTo>
                <a:cubicBezTo>
                  <a:pt x="91" y="116"/>
                  <a:pt x="116" y="91"/>
                  <a:pt x="147" y="91"/>
                </a:cubicBezTo>
                <a:cubicBezTo>
                  <a:pt x="790" y="91"/>
                  <a:pt x="790" y="91"/>
                  <a:pt x="790" y="91"/>
                </a:cubicBezTo>
                <a:cubicBezTo>
                  <a:pt x="821" y="91"/>
                  <a:pt x="846" y="116"/>
                  <a:pt x="846" y="147"/>
                </a:cubicBezTo>
                <a:cubicBezTo>
                  <a:pt x="846" y="1128"/>
                  <a:pt x="846" y="1128"/>
                  <a:pt x="846" y="1128"/>
                </a:cubicBezTo>
                <a:cubicBezTo>
                  <a:pt x="91" y="1128"/>
                  <a:pt x="91" y="1128"/>
                  <a:pt x="91" y="1128"/>
                </a:cubicBezTo>
                <a:lnTo>
                  <a:pt x="91" y="147"/>
                </a:lnTo>
                <a:close/>
                <a:moveTo>
                  <a:pt x="91" y="1389"/>
                </a:moveTo>
                <a:cubicBezTo>
                  <a:pt x="91" y="1219"/>
                  <a:pt x="91" y="1219"/>
                  <a:pt x="91" y="1219"/>
                </a:cubicBezTo>
                <a:cubicBezTo>
                  <a:pt x="846" y="1219"/>
                  <a:pt x="846" y="1219"/>
                  <a:pt x="846" y="1219"/>
                </a:cubicBezTo>
                <a:cubicBezTo>
                  <a:pt x="846" y="1389"/>
                  <a:pt x="846" y="1389"/>
                  <a:pt x="846" y="1389"/>
                </a:cubicBezTo>
                <a:cubicBezTo>
                  <a:pt x="846" y="1420"/>
                  <a:pt x="821" y="1445"/>
                  <a:pt x="790" y="1445"/>
                </a:cubicBezTo>
                <a:cubicBezTo>
                  <a:pt x="147" y="1445"/>
                  <a:pt x="147" y="1445"/>
                  <a:pt x="147" y="1445"/>
                </a:cubicBezTo>
                <a:cubicBezTo>
                  <a:pt x="116" y="1445"/>
                  <a:pt x="91" y="1420"/>
                  <a:pt x="91" y="1389"/>
                </a:cubicBezTo>
                <a:close/>
                <a:moveTo>
                  <a:pt x="514" y="1334"/>
                </a:moveTo>
                <a:cubicBezTo>
                  <a:pt x="515" y="1358"/>
                  <a:pt x="492" y="1379"/>
                  <a:pt x="469" y="1379"/>
                </a:cubicBezTo>
                <a:cubicBezTo>
                  <a:pt x="443" y="1379"/>
                  <a:pt x="424" y="1358"/>
                  <a:pt x="423" y="1334"/>
                </a:cubicBezTo>
                <a:cubicBezTo>
                  <a:pt x="422" y="1309"/>
                  <a:pt x="445" y="1288"/>
                  <a:pt x="469" y="1288"/>
                </a:cubicBezTo>
                <a:cubicBezTo>
                  <a:pt x="494" y="1288"/>
                  <a:pt x="513" y="1309"/>
                  <a:pt x="514" y="1334"/>
                </a:cubicBezTo>
                <a:close/>
                <a:moveTo>
                  <a:pt x="625" y="381"/>
                </a:moveTo>
                <a:cubicBezTo>
                  <a:pt x="312" y="381"/>
                  <a:pt x="312" y="381"/>
                  <a:pt x="312" y="381"/>
                </a:cubicBezTo>
                <a:cubicBezTo>
                  <a:pt x="312" y="488"/>
                  <a:pt x="312" y="488"/>
                  <a:pt x="312" y="488"/>
                </a:cubicBezTo>
                <a:cubicBezTo>
                  <a:pt x="205" y="488"/>
                  <a:pt x="205" y="488"/>
                  <a:pt x="205" y="488"/>
                </a:cubicBezTo>
                <a:cubicBezTo>
                  <a:pt x="205" y="801"/>
                  <a:pt x="205" y="801"/>
                  <a:pt x="205" y="801"/>
                </a:cubicBezTo>
                <a:cubicBezTo>
                  <a:pt x="312" y="801"/>
                  <a:pt x="312" y="801"/>
                  <a:pt x="312" y="801"/>
                </a:cubicBezTo>
                <a:cubicBezTo>
                  <a:pt x="312" y="908"/>
                  <a:pt x="312" y="908"/>
                  <a:pt x="312" y="908"/>
                </a:cubicBezTo>
                <a:cubicBezTo>
                  <a:pt x="625" y="908"/>
                  <a:pt x="625" y="908"/>
                  <a:pt x="625" y="908"/>
                </a:cubicBezTo>
                <a:cubicBezTo>
                  <a:pt x="625" y="801"/>
                  <a:pt x="625" y="801"/>
                  <a:pt x="625" y="801"/>
                </a:cubicBezTo>
                <a:cubicBezTo>
                  <a:pt x="732" y="801"/>
                  <a:pt x="732" y="801"/>
                  <a:pt x="732" y="801"/>
                </a:cubicBezTo>
                <a:cubicBezTo>
                  <a:pt x="732" y="488"/>
                  <a:pt x="732" y="488"/>
                  <a:pt x="732" y="488"/>
                </a:cubicBezTo>
                <a:cubicBezTo>
                  <a:pt x="625" y="488"/>
                  <a:pt x="625" y="488"/>
                  <a:pt x="625" y="488"/>
                </a:cubicBezTo>
                <a:lnTo>
                  <a:pt x="625" y="381"/>
                </a:lnTo>
                <a:close/>
                <a:moveTo>
                  <a:pt x="641" y="579"/>
                </a:moveTo>
                <a:cubicBezTo>
                  <a:pt x="641" y="710"/>
                  <a:pt x="641" y="710"/>
                  <a:pt x="641" y="710"/>
                </a:cubicBezTo>
                <a:cubicBezTo>
                  <a:pt x="534" y="710"/>
                  <a:pt x="534" y="710"/>
                  <a:pt x="534" y="710"/>
                </a:cubicBezTo>
                <a:cubicBezTo>
                  <a:pt x="534" y="817"/>
                  <a:pt x="534" y="817"/>
                  <a:pt x="534" y="817"/>
                </a:cubicBezTo>
                <a:cubicBezTo>
                  <a:pt x="403" y="817"/>
                  <a:pt x="403" y="817"/>
                  <a:pt x="403" y="817"/>
                </a:cubicBezTo>
                <a:cubicBezTo>
                  <a:pt x="403" y="710"/>
                  <a:pt x="403" y="710"/>
                  <a:pt x="403" y="710"/>
                </a:cubicBezTo>
                <a:cubicBezTo>
                  <a:pt x="296" y="710"/>
                  <a:pt x="296" y="710"/>
                  <a:pt x="296" y="710"/>
                </a:cubicBezTo>
                <a:cubicBezTo>
                  <a:pt x="296" y="579"/>
                  <a:pt x="296" y="579"/>
                  <a:pt x="296" y="579"/>
                </a:cubicBezTo>
                <a:cubicBezTo>
                  <a:pt x="403" y="579"/>
                  <a:pt x="403" y="579"/>
                  <a:pt x="403" y="579"/>
                </a:cubicBezTo>
                <a:cubicBezTo>
                  <a:pt x="403" y="472"/>
                  <a:pt x="403" y="472"/>
                  <a:pt x="403" y="472"/>
                </a:cubicBezTo>
                <a:cubicBezTo>
                  <a:pt x="534" y="472"/>
                  <a:pt x="534" y="472"/>
                  <a:pt x="534" y="472"/>
                </a:cubicBezTo>
                <a:cubicBezTo>
                  <a:pt x="534" y="579"/>
                  <a:pt x="534" y="579"/>
                  <a:pt x="534" y="579"/>
                </a:cubicBezTo>
                <a:lnTo>
                  <a:pt x="641" y="5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6192030" y="8399115"/>
            <a:ext cx="778440" cy="676079"/>
          </a:xfrm>
          <a:custGeom>
            <a:avLst/>
            <a:gdLst>
              <a:gd name="T0" fmla="*/ 1175 w 1555"/>
              <a:gd name="T1" fmla="*/ 24 h 1351"/>
              <a:gd name="T2" fmla="*/ 999 w 1555"/>
              <a:gd name="T3" fmla="*/ 676 h 1351"/>
              <a:gd name="T4" fmla="*/ 1516 w 1555"/>
              <a:gd name="T5" fmla="*/ 416 h 1351"/>
              <a:gd name="T6" fmla="*/ 1390 w 1555"/>
              <a:gd name="T7" fmla="*/ 39 h 1351"/>
              <a:gd name="T8" fmla="*/ 1324 w 1555"/>
              <a:gd name="T9" fmla="*/ 471 h 1351"/>
              <a:gd name="T10" fmla="*/ 936 w 1555"/>
              <a:gd name="T11" fmla="*/ 201 h 1351"/>
              <a:gd name="T12" fmla="*/ 1349 w 1555"/>
              <a:gd name="T13" fmla="*/ 121 h 1351"/>
              <a:gd name="T14" fmla="*/ 1434 w 1555"/>
              <a:gd name="T15" fmla="*/ 375 h 1351"/>
              <a:gd name="T16" fmla="*/ 380 w 1555"/>
              <a:gd name="T17" fmla="*/ 24 h 1351"/>
              <a:gd name="T18" fmla="*/ 24 w 1555"/>
              <a:gd name="T19" fmla="*/ 202 h 1351"/>
              <a:gd name="T20" fmla="*/ 202 w 1555"/>
              <a:gd name="T21" fmla="*/ 557 h 1351"/>
              <a:gd name="T22" fmla="*/ 735 w 1555"/>
              <a:gd name="T23" fmla="*/ 143 h 1351"/>
              <a:gd name="T24" fmla="*/ 121 w 1555"/>
              <a:gd name="T25" fmla="*/ 375 h 1351"/>
              <a:gd name="T26" fmla="*/ 206 w 1555"/>
              <a:gd name="T27" fmla="*/ 121 h 1351"/>
              <a:gd name="T28" fmla="*/ 351 w 1555"/>
              <a:gd name="T29" fmla="*/ 111 h 1351"/>
              <a:gd name="T30" fmla="*/ 498 w 1555"/>
              <a:gd name="T31" fmla="*/ 560 h 1351"/>
              <a:gd name="T32" fmla="*/ 614 w 1555"/>
              <a:gd name="T33" fmla="*/ 862 h 1351"/>
              <a:gd name="T34" fmla="*/ 614 w 1555"/>
              <a:gd name="T35" fmla="*/ 770 h 1351"/>
              <a:gd name="T36" fmla="*/ 614 w 1555"/>
              <a:gd name="T37" fmla="*/ 862 h 1351"/>
              <a:gd name="T38" fmla="*/ 784 w 1555"/>
              <a:gd name="T39" fmla="*/ 633 h 1351"/>
              <a:gd name="T40" fmla="*/ 784 w 1555"/>
              <a:gd name="T41" fmla="*/ 541 h 1351"/>
              <a:gd name="T42" fmla="*/ 953 w 1555"/>
              <a:gd name="T43" fmla="*/ 862 h 1351"/>
              <a:gd name="T44" fmla="*/ 953 w 1555"/>
              <a:gd name="T45" fmla="*/ 770 h 1351"/>
              <a:gd name="T46" fmla="*/ 953 w 1555"/>
              <a:gd name="T47" fmla="*/ 862 h 1351"/>
              <a:gd name="T48" fmla="*/ 784 w 1555"/>
              <a:gd name="T49" fmla="*/ 1076 h 1351"/>
              <a:gd name="T50" fmla="*/ 784 w 1555"/>
              <a:gd name="T51" fmla="*/ 984 h 1351"/>
              <a:gd name="T52" fmla="*/ 927 w 1555"/>
              <a:gd name="T53" fmla="*/ 1259 h 1351"/>
              <a:gd name="T54" fmla="*/ 927 w 1555"/>
              <a:gd name="T55" fmla="*/ 1351 h 1351"/>
              <a:gd name="T56" fmla="*/ 927 w 1555"/>
              <a:gd name="T57" fmla="*/ 1259 h 1351"/>
              <a:gd name="T58" fmla="*/ 640 w 1555"/>
              <a:gd name="T59" fmla="*/ 1259 h 1351"/>
              <a:gd name="T60" fmla="*/ 640 w 1555"/>
              <a:gd name="T61" fmla="*/ 1351 h 1351"/>
              <a:gd name="T62" fmla="*/ 528 w 1555"/>
              <a:gd name="T63" fmla="*/ 1086 h 1351"/>
              <a:gd name="T64" fmla="*/ 436 w 1555"/>
              <a:gd name="T65" fmla="*/ 1086 h 1351"/>
              <a:gd name="T66" fmla="*/ 528 w 1555"/>
              <a:gd name="T67" fmla="*/ 1086 h 1351"/>
              <a:gd name="T68" fmla="*/ 1039 w 1555"/>
              <a:gd name="T69" fmla="*/ 1086 h 1351"/>
              <a:gd name="T70" fmla="*/ 1131 w 1555"/>
              <a:gd name="T71" fmla="*/ 1086 h 1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55" h="1351">
                <a:moveTo>
                  <a:pt x="1390" y="39"/>
                </a:moveTo>
                <a:cubicBezTo>
                  <a:pt x="1322" y="6"/>
                  <a:pt x="1246" y="0"/>
                  <a:pt x="1175" y="24"/>
                </a:cubicBezTo>
                <a:cubicBezTo>
                  <a:pt x="820" y="143"/>
                  <a:pt x="820" y="143"/>
                  <a:pt x="820" y="143"/>
                </a:cubicBezTo>
                <a:cubicBezTo>
                  <a:pt x="999" y="676"/>
                  <a:pt x="999" y="676"/>
                  <a:pt x="999" y="676"/>
                </a:cubicBezTo>
                <a:cubicBezTo>
                  <a:pt x="1353" y="557"/>
                  <a:pt x="1353" y="557"/>
                  <a:pt x="1353" y="557"/>
                </a:cubicBezTo>
                <a:cubicBezTo>
                  <a:pt x="1425" y="534"/>
                  <a:pt x="1482" y="483"/>
                  <a:pt x="1516" y="416"/>
                </a:cubicBezTo>
                <a:cubicBezTo>
                  <a:pt x="1549" y="349"/>
                  <a:pt x="1555" y="273"/>
                  <a:pt x="1531" y="202"/>
                </a:cubicBezTo>
                <a:cubicBezTo>
                  <a:pt x="1507" y="130"/>
                  <a:pt x="1457" y="73"/>
                  <a:pt x="1390" y="39"/>
                </a:cubicBezTo>
                <a:close/>
                <a:moveTo>
                  <a:pt x="1434" y="375"/>
                </a:moveTo>
                <a:cubicBezTo>
                  <a:pt x="1411" y="421"/>
                  <a:pt x="1372" y="454"/>
                  <a:pt x="1324" y="471"/>
                </a:cubicBezTo>
                <a:cubicBezTo>
                  <a:pt x="1057" y="560"/>
                  <a:pt x="1057" y="560"/>
                  <a:pt x="1057" y="560"/>
                </a:cubicBezTo>
                <a:cubicBezTo>
                  <a:pt x="936" y="201"/>
                  <a:pt x="936" y="201"/>
                  <a:pt x="936" y="201"/>
                </a:cubicBezTo>
                <a:cubicBezTo>
                  <a:pt x="1204" y="111"/>
                  <a:pt x="1204" y="111"/>
                  <a:pt x="1204" y="111"/>
                </a:cubicBezTo>
                <a:cubicBezTo>
                  <a:pt x="1252" y="95"/>
                  <a:pt x="1303" y="99"/>
                  <a:pt x="1349" y="121"/>
                </a:cubicBezTo>
                <a:cubicBezTo>
                  <a:pt x="1394" y="144"/>
                  <a:pt x="1428" y="183"/>
                  <a:pt x="1444" y="231"/>
                </a:cubicBezTo>
                <a:cubicBezTo>
                  <a:pt x="1460" y="279"/>
                  <a:pt x="1456" y="330"/>
                  <a:pt x="1434" y="375"/>
                </a:cubicBezTo>
                <a:close/>
                <a:moveTo>
                  <a:pt x="735" y="143"/>
                </a:moveTo>
                <a:cubicBezTo>
                  <a:pt x="380" y="24"/>
                  <a:pt x="380" y="24"/>
                  <a:pt x="380" y="24"/>
                </a:cubicBezTo>
                <a:cubicBezTo>
                  <a:pt x="309" y="0"/>
                  <a:pt x="233" y="6"/>
                  <a:pt x="165" y="39"/>
                </a:cubicBezTo>
                <a:cubicBezTo>
                  <a:pt x="98" y="73"/>
                  <a:pt x="48" y="130"/>
                  <a:pt x="24" y="202"/>
                </a:cubicBezTo>
                <a:cubicBezTo>
                  <a:pt x="0" y="273"/>
                  <a:pt x="6" y="349"/>
                  <a:pt x="39" y="416"/>
                </a:cubicBezTo>
                <a:cubicBezTo>
                  <a:pt x="73" y="483"/>
                  <a:pt x="130" y="534"/>
                  <a:pt x="202" y="557"/>
                </a:cubicBezTo>
                <a:cubicBezTo>
                  <a:pt x="556" y="676"/>
                  <a:pt x="556" y="676"/>
                  <a:pt x="556" y="676"/>
                </a:cubicBezTo>
                <a:lnTo>
                  <a:pt x="735" y="143"/>
                </a:lnTo>
                <a:close/>
                <a:moveTo>
                  <a:pt x="231" y="471"/>
                </a:moveTo>
                <a:cubicBezTo>
                  <a:pt x="183" y="454"/>
                  <a:pt x="144" y="421"/>
                  <a:pt x="121" y="375"/>
                </a:cubicBezTo>
                <a:cubicBezTo>
                  <a:pt x="99" y="330"/>
                  <a:pt x="95" y="279"/>
                  <a:pt x="111" y="231"/>
                </a:cubicBezTo>
                <a:cubicBezTo>
                  <a:pt x="127" y="183"/>
                  <a:pt x="161" y="144"/>
                  <a:pt x="206" y="121"/>
                </a:cubicBezTo>
                <a:cubicBezTo>
                  <a:pt x="233" y="108"/>
                  <a:pt x="262" y="101"/>
                  <a:pt x="291" y="101"/>
                </a:cubicBezTo>
                <a:cubicBezTo>
                  <a:pt x="311" y="101"/>
                  <a:pt x="331" y="105"/>
                  <a:pt x="351" y="111"/>
                </a:cubicBezTo>
                <a:cubicBezTo>
                  <a:pt x="619" y="201"/>
                  <a:pt x="619" y="201"/>
                  <a:pt x="619" y="201"/>
                </a:cubicBezTo>
                <a:cubicBezTo>
                  <a:pt x="498" y="560"/>
                  <a:pt x="498" y="560"/>
                  <a:pt x="498" y="560"/>
                </a:cubicBezTo>
                <a:lnTo>
                  <a:pt x="231" y="471"/>
                </a:lnTo>
                <a:close/>
                <a:moveTo>
                  <a:pt x="614" y="862"/>
                </a:moveTo>
                <a:cubicBezTo>
                  <a:pt x="588" y="862"/>
                  <a:pt x="569" y="841"/>
                  <a:pt x="568" y="816"/>
                </a:cubicBezTo>
                <a:cubicBezTo>
                  <a:pt x="567" y="791"/>
                  <a:pt x="590" y="770"/>
                  <a:pt x="614" y="770"/>
                </a:cubicBezTo>
                <a:cubicBezTo>
                  <a:pt x="640" y="770"/>
                  <a:pt x="659" y="791"/>
                  <a:pt x="660" y="816"/>
                </a:cubicBezTo>
                <a:cubicBezTo>
                  <a:pt x="661" y="841"/>
                  <a:pt x="638" y="862"/>
                  <a:pt x="614" y="862"/>
                </a:cubicBezTo>
                <a:close/>
                <a:moveTo>
                  <a:pt x="829" y="587"/>
                </a:moveTo>
                <a:cubicBezTo>
                  <a:pt x="831" y="611"/>
                  <a:pt x="808" y="633"/>
                  <a:pt x="784" y="633"/>
                </a:cubicBezTo>
                <a:cubicBezTo>
                  <a:pt x="758" y="633"/>
                  <a:pt x="739" y="612"/>
                  <a:pt x="738" y="587"/>
                </a:cubicBezTo>
                <a:cubicBezTo>
                  <a:pt x="737" y="562"/>
                  <a:pt x="760" y="541"/>
                  <a:pt x="784" y="541"/>
                </a:cubicBezTo>
                <a:cubicBezTo>
                  <a:pt x="809" y="541"/>
                  <a:pt x="828" y="562"/>
                  <a:pt x="829" y="587"/>
                </a:cubicBezTo>
                <a:close/>
                <a:moveTo>
                  <a:pt x="953" y="862"/>
                </a:moveTo>
                <a:cubicBezTo>
                  <a:pt x="927" y="862"/>
                  <a:pt x="908" y="841"/>
                  <a:pt x="907" y="816"/>
                </a:cubicBezTo>
                <a:cubicBezTo>
                  <a:pt x="906" y="791"/>
                  <a:pt x="929" y="770"/>
                  <a:pt x="953" y="770"/>
                </a:cubicBezTo>
                <a:cubicBezTo>
                  <a:pt x="979" y="770"/>
                  <a:pt x="998" y="791"/>
                  <a:pt x="999" y="816"/>
                </a:cubicBezTo>
                <a:cubicBezTo>
                  <a:pt x="1000" y="841"/>
                  <a:pt x="977" y="862"/>
                  <a:pt x="953" y="862"/>
                </a:cubicBezTo>
                <a:close/>
                <a:moveTo>
                  <a:pt x="829" y="1030"/>
                </a:moveTo>
                <a:cubicBezTo>
                  <a:pt x="831" y="1054"/>
                  <a:pt x="808" y="1076"/>
                  <a:pt x="784" y="1076"/>
                </a:cubicBezTo>
                <a:cubicBezTo>
                  <a:pt x="758" y="1076"/>
                  <a:pt x="739" y="1055"/>
                  <a:pt x="738" y="1030"/>
                </a:cubicBezTo>
                <a:cubicBezTo>
                  <a:pt x="737" y="1005"/>
                  <a:pt x="760" y="984"/>
                  <a:pt x="784" y="984"/>
                </a:cubicBezTo>
                <a:cubicBezTo>
                  <a:pt x="809" y="984"/>
                  <a:pt x="828" y="1005"/>
                  <a:pt x="829" y="1030"/>
                </a:cubicBezTo>
                <a:close/>
                <a:moveTo>
                  <a:pt x="927" y="1259"/>
                </a:moveTo>
                <a:cubicBezTo>
                  <a:pt x="953" y="1259"/>
                  <a:pt x="972" y="1280"/>
                  <a:pt x="973" y="1305"/>
                </a:cubicBezTo>
                <a:cubicBezTo>
                  <a:pt x="974" y="1329"/>
                  <a:pt x="951" y="1351"/>
                  <a:pt x="927" y="1351"/>
                </a:cubicBezTo>
                <a:cubicBezTo>
                  <a:pt x="902" y="1351"/>
                  <a:pt x="882" y="1330"/>
                  <a:pt x="881" y="1305"/>
                </a:cubicBezTo>
                <a:cubicBezTo>
                  <a:pt x="880" y="1280"/>
                  <a:pt x="903" y="1259"/>
                  <a:pt x="927" y="1259"/>
                </a:cubicBezTo>
                <a:close/>
                <a:moveTo>
                  <a:pt x="594" y="1305"/>
                </a:moveTo>
                <a:cubicBezTo>
                  <a:pt x="593" y="1280"/>
                  <a:pt x="616" y="1259"/>
                  <a:pt x="640" y="1259"/>
                </a:cubicBezTo>
                <a:cubicBezTo>
                  <a:pt x="666" y="1259"/>
                  <a:pt x="685" y="1280"/>
                  <a:pt x="686" y="1305"/>
                </a:cubicBezTo>
                <a:cubicBezTo>
                  <a:pt x="687" y="1329"/>
                  <a:pt x="664" y="1351"/>
                  <a:pt x="640" y="1351"/>
                </a:cubicBezTo>
                <a:cubicBezTo>
                  <a:pt x="614" y="1351"/>
                  <a:pt x="595" y="1330"/>
                  <a:pt x="594" y="1305"/>
                </a:cubicBezTo>
                <a:close/>
                <a:moveTo>
                  <a:pt x="528" y="1086"/>
                </a:moveTo>
                <a:cubicBezTo>
                  <a:pt x="529" y="1110"/>
                  <a:pt x="506" y="1132"/>
                  <a:pt x="482" y="1132"/>
                </a:cubicBezTo>
                <a:cubicBezTo>
                  <a:pt x="456" y="1132"/>
                  <a:pt x="437" y="1111"/>
                  <a:pt x="436" y="1086"/>
                </a:cubicBezTo>
                <a:cubicBezTo>
                  <a:pt x="435" y="1061"/>
                  <a:pt x="458" y="1040"/>
                  <a:pt x="482" y="1040"/>
                </a:cubicBezTo>
                <a:cubicBezTo>
                  <a:pt x="508" y="1040"/>
                  <a:pt x="527" y="1061"/>
                  <a:pt x="528" y="1086"/>
                </a:cubicBezTo>
                <a:close/>
                <a:moveTo>
                  <a:pt x="1085" y="1132"/>
                </a:moveTo>
                <a:cubicBezTo>
                  <a:pt x="1059" y="1132"/>
                  <a:pt x="1040" y="1111"/>
                  <a:pt x="1039" y="1086"/>
                </a:cubicBezTo>
                <a:cubicBezTo>
                  <a:pt x="1038" y="1061"/>
                  <a:pt x="1061" y="1040"/>
                  <a:pt x="1085" y="1040"/>
                </a:cubicBezTo>
                <a:cubicBezTo>
                  <a:pt x="1111" y="1040"/>
                  <a:pt x="1130" y="1061"/>
                  <a:pt x="1131" y="1086"/>
                </a:cubicBezTo>
                <a:cubicBezTo>
                  <a:pt x="1132" y="1110"/>
                  <a:pt x="1109" y="1132"/>
                  <a:pt x="1085" y="11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6352775" y="10217128"/>
            <a:ext cx="456951" cy="768634"/>
          </a:xfrm>
          <a:custGeom>
            <a:avLst/>
            <a:gdLst>
              <a:gd name="T0" fmla="*/ 0 w 913"/>
              <a:gd name="T1" fmla="*/ 950 h 1536"/>
              <a:gd name="T2" fmla="*/ 185 w 913"/>
              <a:gd name="T3" fmla="*/ 1136 h 1536"/>
              <a:gd name="T4" fmla="*/ 410 w 913"/>
              <a:gd name="T5" fmla="*/ 1136 h 1536"/>
              <a:gd name="T6" fmla="*/ 410 w 913"/>
              <a:gd name="T7" fmla="*/ 1195 h 1536"/>
              <a:gd name="T8" fmla="*/ 500 w 913"/>
              <a:gd name="T9" fmla="*/ 1195 h 1536"/>
              <a:gd name="T10" fmla="*/ 500 w 913"/>
              <a:gd name="T11" fmla="*/ 1136 h 1536"/>
              <a:gd name="T12" fmla="*/ 727 w 913"/>
              <a:gd name="T13" fmla="*/ 1136 h 1536"/>
              <a:gd name="T14" fmla="*/ 913 w 913"/>
              <a:gd name="T15" fmla="*/ 950 h 1536"/>
              <a:gd name="T16" fmla="*/ 913 w 913"/>
              <a:gd name="T17" fmla="*/ 0 h 1536"/>
              <a:gd name="T18" fmla="*/ 0 w 913"/>
              <a:gd name="T19" fmla="*/ 0 h 1536"/>
              <a:gd name="T20" fmla="*/ 0 w 913"/>
              <a:gd name="T21" fmla="*/ 950 h 1536"/>
              <a:gd name="T22" fmla="*/ 313 w 913"/>
              <a:gd name="T23" fmla="*/ 91 h 1536"/>
              <a:gd name="T24" fmla="*/ 599 w 913"/>
              <a:gd name="T25" fmla="*/ 91 h 1536"/>
              <a:gd name="T26" fmla="*/ 599 w 913"/>
              <a:gd name="T27" fmla="*/ 292 h 1536"/>
              <a:gd name="T28" fmla="*/ 501 w 913"/>
              <a:gd name="T29" fmla="*/ 427 h 1536"/>
              <a:gd name="T30" fmla="*/ 501 w 913"/>
              <a:gd name="T31" fmla="*/ 275 h 1536"/>
              <a:gd name="T32" fmla="*/ 411 w 913"/>
              <a:gd name="T33" fmla="*/ 275 h 1536"/>
              <a:gd name="T34" fmla="*/ 411 w 913"/>
              <a:gd name="T35" fmla="*/ 427 h 1536"/>
              <a:gd name="T36" fmla="*/ 313 w 913"/>
              <a:gd name="T37" fmla="*/ 292 h 1536"/>
              <a:gd name="T38" fmla="*/ 313 w 913"/>
              <a:gd name="T39" fmla="*/ 91 h 1536"/>
              <a:gd name="T40" fmla="*/ 90 w 913"/>
              <a:gd name="T41" fmla="*/ 91 h 1536"/>
              <a:gd name="T42" fmla="*/ 223 w 913"/>
              <a:gd name="T43" fmla="*/ 91 h 1536"/>
              <a:gd name="T44" fmla="*/ 223 w 913"/>
              <a:gd name="T45" fmla="*/ 292 h 1536"/>
              <a:gd name="T46" fmla="*/ 456 w 913"/>
              <a:gd name="T47" fmla="*/ 525 h 1536"/>
              <a:gd name="T48" fmla="*/ 689 w 913"/>
              <a:gd name="T49" fmla="*/ 292 h 1536"/>
              <a:gd name="T50" fmla="*/ 689 w 913"/>
              <a:gd name="T51" fmla="*/ 91 h 1536"/>
              <a:gd name="T52" fmla="*/ 822 w 913"/>
              <a:gd name="T53" fmla="*/ 91 h 1536"/>
              <a:gd name="T54" fmla="*/ 822 w 913"/>
              <a:gd name="T55" fmla="*/ 950 h 1536"/>
              <a:gd name="T56" fmla="*/ 727 w 913"/>
              <a:gd name="T57" fmla="*/ 1046 h 1536"/>
              <a:gd name="T58" fmla="*/ 185 w 913"/>
              <a:gd name="T59" fmla="*/ 1046 h 1536"/>
              <a:gd name="T60" fmla="*/ 90 w 913"/>
              <a:gd name="T61" fmla="*/ 950 h 1536"/>
              <a:gd name="T62" fmla="*/ 90 w 913"/>
              <a:gd name="T63" fmla="*/ 91 h 1536"/>
              <a:gd name="T64" fmla="*/ 484 w 913"/>
              <a:gd name="T65" fmla="*/ 1260 h 1536"/>
              <a:gd name="T66" fmla="*/ 456 w 913"/>
              <a:gd name="T67" fmla="*/ 1238 h 1536"/>
              <a:gd name="T68" fmla="*/ 428 w 913"/>
              <a:gd name="T69" fmla="*/ 1260 h 1536"/>
              <a:gd name="T70" fmla="*/ 327 w 913"/>
              <a:gd name="T71" fmla="*/ 1407 h 1536"/>
              <a:gd name="T72" fmla="*/ 456 w 913"/>
              <a:gd name="T73" fmla="*/ 1536 h 1536"/>
              <a:gd name="T74" fmla="*/ 585 w 913"/>
              <a:gd name="T75" fmla="*/ 1407 h 1536"/>
              <a:gd name="T76" fmla="*/ 484 w 913"/>
              <a:gd name="T77" fmla="*/ 1260 h 1536"/>
              <a:gd name="T78" fmla="*/ 456 w 913"/>
              <a:gd name="T79" fmla="*/ 1446 h 1536"/>
              <a:gd name="T80" fmla="*/ 418 w 913"/>
              <a:gd name="T81" fmla="*/ 1408 h 1536"/>
              <a:gd name="T82" fmla="*/ 456 w 913"/>
              <a:gd name="T83" fmla="*/ 1356 h 1536"/>
              <a:gd name="T84" fmla="*/ 494 w 913"/>
              <a:gd name="T85" fmla="*/ 1408 h 1536"/>
              <a:gd name="T86" fmla="*/ 456 w 913"/>
              <a:gd name="T87" fmla="*/ 1446 h 1536"/>
              <a:gd name="T88" fmla="*/ 456 w 913"/>
              <a:gd name="T89" fmla="*/ 981 h 1536"/>
              <a:gd name="T90" fmla="*/ 655 w 913"/>
              <a:gd name="T91" fmla="*/ 783 h 1536"/>
              <a:gd name="T92" fmla="*/ 456 w 913"/>
              <a:gd name="T93" fmla="*/ 584 h 1536"/>
              <a:gd name="T94" fmla="*/ 257 w 913"/>
              <a:gd name="T95" fmla="*/ 783 h 1536"/>
              <a:gd name="T96" fmla="*/ 456 w 913"/>
              <a:gd name="T97" fmla="*/ 981 h 1536"/>
              <a:gd name="T98" fmla="*/ 456 w 913"/>
              <a:gd name="T99" fmla="*/ 674 h 1536"/>
              <a:gd name="T100" fmla="*/ 559 w 913"/>
              <a:gd name="T101" fmla="*/ 750 h 1536"/>
              <a:gd name="T102" fmla="*/ 476 w 913"/>
              <a:gd name="T103" fmla="*/ 742 h 1536"/>
              <a:gd name="T104" fmla="*/ 365 w 913"/>
              <a:gd name="T105" fmla="*/ 724 h 1536"/>
              <a:gd name="T106" fmla="*/ 456 w 913"/>
              <a:gd name="T107" fmla="*/ 674 h 1536"/>
              <a:gd name="T108" fmla="*/ 437 w 913"/>
              <a:gd name="T109" fmla="*/ 823 h 1536"/>
              <a:gd name="T110" fmla="*/ 528 w 913"/>
              <a:gd name="T111" fmla="*/ 843 h 1536"/>
              <a:gd name="T112" fmla="*/ 546 w 913"/>
              <a:gd name="T113" fmla="*/ 843 h 1536"/>
              <a:gd name="T114" fmla="*/ 456 w 913"/>
              <a:gd name="T115" fmla="*/ 891 h 1536"/>
              <a:gd name="T116" fmla="*/ 353 w 913"/>
              <a:gd name="T117" fmla="*/ 817 h 1536"/>
              <a:gd name="T118" fmla="*/ 437 w 913"/>
              <a:gd name="T119" fmla="*/ 82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13" h="1536">
                <a:moveTo>
                  <a:pt x="0" y="950"/>
                </a:moveTo>
                <a:cubicBezTo>
                  <a:pt x="0" y="1053"/>
                  <a:pt x="83" y="1136"/>
                  <a:pt x="185" y="1136"/>
                </a:cubicBezTo>
                <a:cubicBezTo>
                  <a:pt x="410" y="1136"/>
                  <a:pt x="410" y="1136"/>
                  <a:pt x="410" y="1136"/>
                </a:cubicBezTo>
                <a:cubicBezTo>
                  <a:pt x="410" y="1195"/>
                  <a:pt x="410" y="1195"/>
                  <a:pt x="410" y="1195"/>
                </a:cubicBezTo>
                <a:cubicBezTo>
                  <a:pt x="500" y="1195"/>
                  <a:pt x="500" y="1195"/>
                  <a:pt x="500" y="1195"/>
                </a:cubicBezTo>
                <a:cubicBezTo>
                  <a:pt x="500" y="1136"/>
                  <a:pt x="500" y="1136"/>
                  <a:pt x="500" y="1136"/>
                </a:cubicBezTo>
                <a:cubicBezTo>
                  <a:pt x="727" y="1136"/>
                  <a:pt x="727" y="1136"/>
                  <a:pt x="727" y="1136"/>
                </a:cubicBezTo>
                <a:cubicBezTo>
                  <a:pt x="829" y="1136"/>
                  <a:pt x="913" y="1053"/>
                  <a:pt x="913" y="950"/>
                </a:cubicBezTo>
                <a:cubicBezTo>
                  <a:pt x="913" y="0"/>
                  <a:pt x="913" y="0"/>
                  <a:pt x="913" y="0"/>
                </a:cubicBezTo>
                <a:cubicBezTo>
                  <a:pt x="0" y="0"/>
                  <a:pt x="0" y="0"/>
                  <a:pt x="0" y="0"/>
                </a:cubicBezTo>
                <a:lnTo>
                  <a:pt x="0" y="950"/>
                </a:lnTo>
                <a:close/>
                <a:moveTo>
                  <a:pt x="313" y="91"/>
                </a:moveTo>
                <a:cubicBezTo>
                  <a:pt x="599" y="91"/>
                  <a:pt x="599" y="91"/>
                  <a:pt x="599" y="91"/>
                </a:cubicBezTo>
                <a:cubicBezTo>
                  <a:pt x="599" y="292"/>
                  <a:pt x="599" y="292"/>
                  <a:pt x="599" y="292"/>
                </a:cubicBezTo>
                <a:cubicBezTo>
                  <a:pt x="599" y="355"/>
                  <a:pt x="558" y="408"/>
                  <a:pt x="501" y="427"/>
                </a:cubicBezTo>
                <a:cubicBezTo>
                  <a:pt x="501" y="275"/>
                  <a:pt x="501" y="275"/>
                  <a:pt x="501" y="275"/>
                </a:cubicBezTo>
                <a:cubicBezTo>
                  <a:pt x="411" y="275"/>
                  <a:pt x="411" y="275"/>
                  <a:pt x="411" y="275"/>
                </a:cubicBezTo>
                <a:cubicBezTo>
                  <a:pt x="411" y="427"/>
                  <a:pt x="411" y="427"/>
                  <a:pt x="411" y="427"/>
                </a:cubicBezTo>
                <a:cubicBezTo>
                  <a:pt x="354" y="408"/>
                  <a:pt x="313" y="355"/>
                  <a:pt x="313" y="292"/>
                </a:cubicBezTo>
                <a:lnTo>
                  <a:pt x="313" y="91"/>
                </a:lnTo>
                <a:close/>
                <a:moveTo>
                  <a:pt x="90" y="91"/>
                </a:moveTo>
                <a:cubicBezTo>
                  <a:pt x="223" y="91"/>
                  <a:pt x="223" y="91"/>
                  <a:pt x="223" y="91"/>
                </a:cubicBezTo>
                <a:cubicBezTo>
                  <a:pt x="223" y="292"/>
                  <a:pt x="223" y="292"/>
                  <a:pt x="223" y="292"/>
                </a:cubicBezTo>
                <a:cubicBezTo>
                  <a:pt x="223" y="421"/>
                  <a:pt x="327" y="525"/>
                  <a:pt x="456" y="525"/>
                </a:cubicBezTo>
                <a:cubicBezTo>
                  <a:pt x="585" y="525"/>
                  <a:pt x="689" y="421"/>
                  <a:pt x="689" y="292"/>
                </a:cubicBezTo>
                <a:cubicBezTo>
                  <a:pt x="689" y="91"/>
                  <a:pt x="689" y="91"/>
                  <a:pt x="689" y="91"/>
                </a:cubicBezTo>
                <a:cubicBezTo>
                  <a:pt x="822" y="91"/>
                  <a:pt x="822" y="91"/>
                  <a:pt x="822" y="91"/>
                </a:cubicBezTo>
                <a:cubicBezTo>
                  <a:pt x="822" y="950"/>
                  <a:pt x="822" y="950"/>
                  <a:pt x="822" y="950"/>
                </a:cubicBezTo>
                <a:cubicBezTo>
                  <a:pt x="822" y="1003"/>
                  <a:pt x="779" y="1046"/>
                  <a:pt x="727" y="1046"/>
                </a:cubicBezTo>
                <a:cubicBezTo>
                  <a:pt x="185" y="1046"/>
                  <a:pt x="185" y="1046"/>
                  <a:pt x="185" y="1046"/>
                </a:cubicBezTo>
                <a:cubicBezTo>
                  <a:pt x="133" y="1046"/>
                  <a:pt x="90" y="1003"/>
                  <a:pt x="90" y="950"/>
                </a:cubicBezTo>
                <a:lnTo>
                  <a:pt x="90" y="91"/>
                </a:lnTo>
                <a:close/>
                <a:moveTo>
                  <a:pt x="484" y="1260"/>
                </a:moveTo>
                <a:cubicBezTo>
                  <a:pt x="456" y="1238"/>
                  <a:pt x="456" y="1238"/>
                  <a:pt x="456" y="1238"/>
                </a:cubicBezTo>
                <a:cubicBezTo>
                  <a:pt x="428" y="1260"/>
                  <a:pt x="428" y="1260"/>
                  <a:pt x="428" y="1260"/>
                </a:cubicBezTo>
                <a:cubicBezTo>
                  <a:pt x="404" y="1278"/>
                  <a:pt x="327" y="1344"/>
                  <a:pt x="327" y="1407"/>
                </a:cubicBezTo>
                <a:cubicBezTo>
                  <a:pt x="327" y="1478"/>
                  <a:pt x="385" y="1536"/>
                  <a:pt x="456" y="1536"/>
                </a:cubicBezTo>
                <a:cubicBezTo>
                  <a:pt x="527" y="1536"/>
                  <a:pt x="585" y="1478"/>
                  <a:pt x="585" y="1407"/>
                </a:cubicBezTo>
                <a:cubicBezTo>
                  <a:pt x="585" y="1344"/>
                  <a:pt x="508" y="1278"/>
                  <a:pt x="484" y="1260"/>
                </a:cubicBezTo>
                <a:close/>
                <a:moveTo>
                  <a:pt x="456" y="1446"/>
                </a:moveTo>
                <a:cubicBezTo>
                  <a:pt x="435" y="1446"/>
                  <a:pt x="418" y="1429"/>
                  <a:pt x="418" y="1408"/>
                </a:cubicBezTo>
                <a:cubicBezTo>
                  <a:pt x="419" y="1398"/>
                  <a:pt x="435" y="1377"/>
                  <a:pt x="456" y="1356"/>
                </a:cubicBezTo>
                <a:cubicBezTo>
                  <a:pt x="477" y="1377"/>
                  <a:pt x="493" y="1398"/>
                  <a:pt x="494" y="1408"/>
                </a:cubicBezTo>
                <a:cubicBezTo>
                  <a:pt x="494" y="1429"/>
                  <a:pt x="477" y="1446"/>
                  <a:pt x="456" y="1446"/>
                </a:cubicBezTo>
                <a:close/>
                <a:moveTo>
                  <a:pt x="456" y="981"/>
                </a:moveTo>
                <a:cubicBezTo>
                  <a:pt x="566" y="981"/>
                  <a:pt x="655" y="892"/>
                  <a:pt x="655" y="783"/>
                </a:cubicBezTo>
                <a:cubicBezTo>
                  <a:pt x="655" y="673"/>
                  <a:pt x="566" y="584"/>
                  <a:pt x="456" y="584"/>
                </a:cubicBezTo>
                <a:cubicBezTo>
                  <a:pt x="347" y="584"/>
                  <a:pt x="257" y="673"/>
                  <a:pt x="257" y="783"/>
                </a:cubicBezTo>
                <a:cubicBezTo>
                  <a:pt x="257" y="892"/>
                  <a:pt x="347" y="981"/>
                  <a:pt x="456" y="981"/>
                </a:cubicBezTo>
                <a:close/>
                <a:moveTo>
                  <a:pt x="456" y="674"/>
                </a:moveTo>
                <a:cubicBezTo>
                  <a:pt x="504" y="674"/>
                  <a:pt x="545" y="706"/>
                  <a:pt x="559" y="750"/>
                </a:cubicBezTo>
                <a:cubicBezTo>
                  <a:pt x="536" y="754"/>
                  <a:pt x="505" y="756"/>
                  <a:pt x="476" y="742"/>
                </a:cubicBezTo>
                <a:cubicBezTo>
                  <a:pt x="439" y="724"/>
                  <a:pt x="399" y="722"/>
                  <a:pt x="365" y="724"/>
                </a:cubicBezTo>
                <a:cubicBezTo>
                  <a:pt x="384" y="694"/>
                  <a:pt x="418" y="674"/>
                  <a:pt x="456" y="674"/>
                </a:cubicBezTo>
                <a:close/>
                <a:moveTo>
                  <a:pt x="437" y="823"/>
                </a:moveTo>
                <a:cubicBezTo>
                  <a:pt x="468" y="838"/>
                  <a:pt x="500" y="843"/>
                  <a:pt x="528" y="843"/>
                </a:cubicBezTo>
                <a:cubicBezTo>
                  <a:pt x="534" y="843"/>
                  <a:pt x="540" y="843"/>
                  <a:pt x="546" y="843"/>
                </a:cubicBezTo>
                <a:cubicBezTo>
                  <a:pt x="527" y="872"/>
                  <a:pt x="494" y="891"/>
                  <a:pt x="456" y="891"/>
                </a:cubicBezTo>
                <a:cubicBezTo>
                  <a:pt x="408" y="891"/>
                  <a:pt x="368" y="860"/>
                  <a:pt x="353" y="817"/>
                </a:cubicBezTo>
                <a:cubicBezTo>
                  <a:pt x="379" y="813"/>
                  <a:pt x="412" y="812"/>
                  <a:pt x="437" y="8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6196933" y="2772225"/>
            <a:ext cx="768634" cy="696000"/>
          </a:xfrm>
          <a:custGeom>
            <a:avLst/>
            <a:gdLst>
              <a:gd name="T0" fmla="*/ 1536 w 1536"/>
              <a:gd name="T1" fmla="*/ 244 h 1391"/>
              <a:gd name="T2" fmla="*/ 1141 w 1536"/>
              <a:gd name="T3" fmla="*/ 244 h 1391"/>
              <a:gd name="T4" fmla="*/ 1141 w 1536"/>
              <a:gd name="T5" fmla="*/ 135 h 1391"/>
              <a:gd name="T6" fmla="*/ 1006 w 1536"/>
              <a:gd name="T7" fmla="*/ 0 h 1391"/>
              <a:gd name="T8" fmla="*/ 530 w 1536"/>
              <a:gd name="T9" fmla="*/ 0 h 1391"/>
              <a:gd name="T10" fmla="*/ 395 w 1536"/>
              <a:gd name="T11" fmla="*/ 135 h 1391"/>
              <a:gd name="T12" fmla="*/ 395 w 1536"/>
              <a:gd name="T13" fmla="*/ 244 h 1391"/>
              <a:gd name="T14" fmla="*/ 0 w 1536"/>
              <a:gd name="T15" fmla="*/ 244 h 1391"/>
              <a:gd name="T16" fmla="*/ 0 w 1536"/>
              <a:gd name="T17" fmla="*/ 1391 h 1391"/>
              <a:gd name="T18" fmla="*/ 1536 w 1536"/>
              <a:gd name="T19" fmla="*/ 1391 h 1391"/>
              <a:gd name="T20" fmla="*/ 1536 w 1536"/>
              <a:gd name="T21" fmla="*/ 244 h 1391"/>
              <a:gd name="T22" fmla="*/ 486 w 1536"/>
              <a:gd name="T23" fmla="*/ 135 h 1391"/>
              <a:gd name="T24" fmla="*/ 530 w 1536"/>
              <a:gd name="T25" fmla="*/ 91 h 1391"/>
              <a:gd name="T26" fmla="*/ 1006 w 1536"/>
              <a:gd name="T27" fmla="*/ 91 h 1391"/>
              <a:gd name="T28" fmla="*/ 1050 w 1536"/>
              <a:gd name="T29" fmla="*/ 135 h 1391"/>
              <a:gd name="T30" fmla="*/ 1050 w 1536"/>
              <a:gd name="T31" fmla="*/ 244 h 1391"/>
              <a:gd name="T32" fmla="*/ 486 w 1536"/>
              <a:gd name="T33" fmla="*/ 244 h 1391"/>
              <a:gd name="T34" fmla="*/ 486 w 1536"/>
              <a:gd name="T35" fmla="*/ 135 h 1391"/>
              <a:gd name="T36" fmla="*/ 1445 w 1536"/>
              <a:gd name="T37" fmla="*/ 1301 h 1391"/>
              <a:gd name="T38" fmla="*/ 91 w 1536"/>
              <a:gd name="T39" fmla="*/ 1301 h 1391"/>
              <a:gd name="T40" fmla="*/ 91 w 1536"/>
              <a:gd name="T41" fmla="*/ 335 h 1391"/>
              <a:gd name="T42" fmla="*/ 1445 w 1536"/>
              <a:gd name="T43" fmla="*/ 335 h 1391"/>
              <a:gd name="T44" fmla="*/ 1445 w 1536"/>
              <a:gd name="T45" fmla="*/ 1301 h 1391"/>
              <a:gd name="T46" fmla="*/ 613 w 1536"/>
              <a:gd name="T47" fmla="*/ 1079 h 1391"/>
              <a:gd name="T48" fmla="*/ 923 w 1536"/>
              <a:gd name="T49" fmla="*/ 1079 h 1391"/>
              <a:gd name="T50" fmla="*/ 923 w 1536"/>
              <a:gd name="T51" fmla="*/ 973 h 1391"/>
              <a:gd name="T52" fmla="*/ 1029 w 1536"/>
              <a:gd name="T53" fmla="*/ 973 h 1391"/>
              <a:gd name="T54" fmla="*/ 1029 w 1536"/>
              <a:gd name="T55" fmla="*/ 662 h 1391"/>
              <a:gd name="T56" fmla="*/ 923 w 1536"/>
              <a:gd name="T57" fmla="*/ 662 h 1391"/>
              <a:gd name="T58" fmla="*/ 923 w 1536"/>
              <a:gd name="T59" fmla="*/ 557 h 1391"/>
              <a:gd name="T60" fmla="*/ 613 w 1536"/>
              <a:gd name="T61" fmla="*/ 557 h 1391"/>
              <a:gd name="T62" fmla="*/ 613 w 1536"/>
              <a:gd name="T63" fmla="*/ 662 h 1391"/>
              <a:gd name="T64" fmla="*/ 507 w 1536"/>
              <a:gd name="T65" fmla="*/ 662 h 1391"/>
              <a:gd name="T66" fmla="*/ 507 w 1536"/>
              <a:gd name="T67" fmla="*/ 973 h 1391"/>
              <a:gd name="T68" fmla="*/ 613 w 1536"/>
              <a:gd name="T69" fmla="*/ 973 h 1391"/>
              <a:gd name="T70" fmla="*/ 613 w 1536"/>
              <a:gd name="T71" fmla="*/ 1079 h 1391"/>
              <a:gd name="T72" fmla="*/ 598 w 1536"/>
              <a:gd name="T73" fmla="*/ 882 h 1391"/>
              <a:gd name="T74" fmla="*/ 598 w 1536"/>
              <a:gd name="T75" fmla="*/ 753 h 1391"/>
              <a:gd name="T76" fmla="*/ 704 w 1536"/>
              <a:gd name="T77" fmla="*/ 753 h 1391"/>
              <a:gd name="T78" fmla="*/ 704 w 1536"/>
              <a:gd name="T79" fmla="*/ 648 h 1391"/>
              <a:gd name="T80" fmla="*/ 832 w 1536"/>
              <a:gd name="T81" fmla="*/ 648 h 1391"/>
              <a:gd name="T82" fmla="*/ 832 w 1536"/>
              <a:gd name="T83" fmla="*/ 753 h 1391"/>
              <a:gd name="T84" fmla="*/ 938 w 1536"/>
              <a:gd name="T85" fmla="*/ 753 h 1391"/>
              <a:gd name="T86" fmla="*/ 938 w 1536"/>
              <a:gd name="T87" fmla="*/ 882 h 1391"/>
              <a:gd name="T88" fmla="*/ 832 w 1536"/>
              <a:gd name="T89" fmla="*/ 882 h 1391"/>
              <a:gd name="T90" fmla="*/ 832 w 1536"/>
              <a:gd name="T91" fmla="*/ 988 h 1391"/>
              <a:gd name="T92" fmla="*/ 704 w 1536"/>
              <a:gd name="T93" fmla="*/ 988 h 1391"/>
              <a:gd name="T94" fmla="*/ 704 w 1536"/>
              <a:gd name="T95" fmla="*/ 882 h 1391"/>
              <a:gd name="T96" fmla="*/ 598 w 1536"/>
              <a:gd name="T97" fmla="*/ 882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36" h="1391">
                <a:moveTo>
                  <a:pt x="1536" y="244"/>
                </a:moveTo>
                <a:cubicBezTo>
                  <a:pt x="1141" y="244"/>
                  <a:pt x="1141" y="244"/>
                  <a:pt x="1141" y="244"/>
                </a:cubicBezTo>
                <a:cubicBezTo>
                  <a:pt x="1141" y="135"/>
                  <a:pt x="1141" y="135"/>
                  <a:pt x="1141" y="135"/>
                </a:cubicBezTo>
                <a:cubicBezTo>
                  <a:pt x="1141" y="60"/>
                  <a:pt x="1080" y="0"/>
                  <a:pt x="1006" y="0"/>
                </a:cubicBezTo>
                <a:cubicBezTo>
                  <a:pt x="530" y="0"/>
                  <a:pt x="530" y="0"/>
                  <a:pt x="530" y="0"/>
                </a:cubicBezTo>
                <a:cubicBezTo>
                  <a:pt x="456" y="0"/>
                  <a:pt x="395" y="60"/>
                  <a:pt x="395" y="135"/>
                </a:cubicBezTo>
                <a:cubicBezTo>
                  <a:pt x="395" y="244"/>
                  <a:pt x="395" y="244"/>
                  <a:pt x="395" y="244"/>
                </a:cubicBezTo>
                <a:cubicBezTo>
                  <a:pt x="0" y="244"/>
                  <a:pt x="0" y="244"/>
                  <a:pt x="0" y="244"/>
                </a:cubicBezTo>
                <a:cubicBezTo>
                  <a:pt x="0" y="1391"/>
                  <a:pt x="0" y="1391"/>
                  <a:pt x="0" y="1391"/>
                </a:cubicBezTo>
                <a:cubicBezTo>
                  <a:pt x="1536" y="1391"/>
                  <a:pt x="1536" y="1391"/>
                  <a:pt x="1536" y="1391"/>
                </a:cubicBezTo>
                <a:lnTo>
                  <a:pt x="1536" y="244"/>
                </a:lnTo>
                <a:close/>
                <a:moveTo>
                  <a:pt x="486" y="135"/>
                </a:moveTo>
                <a:cubicBezTo>
                  <a:pt x="486" y="110"/>
                  <a:pt x="506" y="91"/>
                  <a:pt x="530" y="91"/>
                </a:cubicBezTo>
                <a:cubicBezTo>
                  <a:pt x="1006" y="91"/>
                  <a:pt x="1006" y="91"/>
                  <a:pt x="1006" y="91"/>
                </a:cubicBezTo>
                <a:cubicBezTo>
                  <a:pt x="1030" y="91"/>
                  <a:pt x="1050" y="110"/>
                  <a:pt x="1050" y="135"/>
                </a:cubicBezTo>
                <a:cubicBezTo>
                  <a:pt x="1050" y="244"/>
                  <a:pt x="1050" y="244"/>
                  <a:pt x="1050" y="244"/>
                </a:cubicBezTo>
                <a:cubicBezTo>
                  <a:pt x="486" y="244"/>
                  <a:pt x="486" y="244"/>
                  <a:pt x="486" y="244"/>
                </a:cubicBezTo>
                <a:lnTo>
                  <a:pt x="486" y="135"/>
                </a:lnTo>
                <a:close/>
                <a:moveTo>
                  <a:pt x="1445" y="1301"/>
                </a:moveTo>
                <a:cubicBezTo>
                  <a:pt x="91" y="1301"/>
                  <a:pt x="91" y="1301"/>
                  <a:pt x="91" y="1301"/>
                </a:cubicBezTo>
                <a:cubicBezTo>
                  <a:pt x="91" y="335"/>
                  <a:pt x="91" y="335"/>
                  <a:pt x="91" y="335"/>
                </a:cubicBezTo>
                <a:cubicBezTo>
                  <a:pt x="1445" y="335"/>
                  <a:pt x="1445" y="335"/>
                  <a:pt x="1445" y="335"/>
                </a:cubicBezTo>
                <a:lnTo>
                  <a:pt x="1445" y="1301"/>
                </a:lnTo>
                <a:close/>
                <a:moveTo>
                  <a:pt x="613" y="1079"/>
                </a:moveTo>
                <a:cubicBezTo>
                  <a:pt x="923" y="1079"/>
                  <a:pt x="923" y="1079"/>
                  <a:pt x="923" y="1079"/>
                </a:cubicBezTo>
                <a:cubicBezTo>
                  <a:pt x="923" y="973"/>
                  <a:pt x="923" y="973"/>
                  <a:pt x="923" y="973"/>
                </a:cubicBezTo>
                <a:cubicBezTo>
                  <a:pt x="1029" y="973"/>
                  <a:pt x="1029" y="973"/>
                  <a:pt x="1029" y="973"/>
                </a:cubicBezTo>
                <a:cubicBezTo>
                  <a:pt x="1029" y="662"/>
                  <a:pt x="1029" y="662"/>
                  <a:pt x="1029" y="662"/>
                </a:cubicBezTo>
                <a:cubicBezTo>
                  <a:pt x="923" y="662"/>
                  <a:pt x="923" y="662"/>
                  <a:pt x="923" y="662"/>
                </a:cubicBezTo>
                <a:cubicBezTo>
                  <a:pt x="923" y="557"/>
                  <a:pt x="923" y="557"/>
                  <a:pt x="923" y="557"/>
                </a:cubicBezTo>
                <a:cubicBezTo>
                  <a:pt x="613" y="557"/>
                  <a:pt x="613" y="557"/>
                  <a:pt x="613" y="557"/>
                </a:cubicBezTo>
                <a:cubicBezTo>
                  <a:pt x="613" y="662"/>
                  <a:pt x="613" y="662"/>
                  <a:pt x="613" y="662"/>
                </a:cubicBezTo>
                <a:cubicBezTo>
                  <a:pt x="507" y="662"/>
                  <a:pt x="507" y="662"/>
                  <a:pt x="507" y="662"/>
                </a:cubicBezTo>
                <a:cubicBezTo>
                  <a:pt x="507" y="973"/>
                  <a:pt x="507" y="973"/>
                  <a:pt x="507" y="973"/>
                </a:cubicBezTo>
                <a:cubicBezTo>
                  <a:pt x="613" y="973"/>
                  <a:pt x="613" y="973"/>
                  <a:pt x="613" y="973"/>
                </a:cubicBezTo>
                <a:lnTo>
                  <a:pt x="613" y="1079"/>
                </a:lnTo>
                <a:close/>
                <a:moveTo>
                  <a:pt x="598" y="882"/>
                </a:moveTo>
                <a:cubicBezTo>
                  <a:pt x="598" y="753"/>
                  <a:pt x="598" y="753"/>
                  <a:pt x="598" y="753"/>
                </a:cubicBezTo>
                <a:cubicBezTo>
                  <a:pt x="704" y="753"/>
                  <a:pt x="704" y="753"/>
                  <a:pt x="704" y="753"/>
                </a:cubicBezTo>
                <a:cubicBezTo>
                  <a:pt x="704" y="648"/>
                  <a:pt x="704" y="648"/>
                  <a:pt x="704" y="648"/>
                </a:cubicBezTo>
                <a:cubicBezTo>
                  <a:pt x="832" y="648"/>
                  <a:pt x="832" y="648"/>
                  <a:pt x="832" y="648"/>
                </a:cubicBezTo>
                <a:cubicBezTo>
                  <a:pt x="832" y="753"/>
                  <a:pt x="832" y="753"/>
                  <a:pt x="832" y="753"/>
                </a:cubicBezTo>
                <a:cubicBezTo>
                  <a:pt x="938" y="753"/>
                  <a:pt x="938" y="753"/>
                  <a:pt x="938" y="753"/>
                </a:cubicBezTo>
                <a:cubicBezTo>
                  <a:pt x="938" y="882"/>
                  <a:pt x="938" y="882"/>
                  <a:pt x="938" y="882"/>
                </a:cubicBezTo>
                <a:cubicBezTo>
                  <a:pt x="832" y="882"/>
                  <a:pt x="832" y="882"/>
                  <a:pt x="832" y="882"/>
                </a:cubicBezTo>
                <a:cubicBezTo>
                  <a:pt x="832" y="988"/>
                  <a:pt x="832" y="988"/>
                  <a:pt x="832" y="988"/>
                </a:cubicBezTo>
                <a:cubicBezTo>
                  <a:pt x="704" y="988"/>
                  <a:pt x="704" y="988"/>
                  <a:pt x="704" y="988"/>
                </a:cubicBezTo>
                <a:cubicBezTo>
                  <a:pt x="704" y="882"/>
                  <a:pt x="704" y="882"/>
                  <a:pt x="704" y="882"/>
                </a:cubicBezTo>
                <a:lnTo>
                  <a:pt x="598" y="8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1677987" y="4605868"/>
            <a:ext cx="768634" cy="768634"/>
          </a:xfrm>
          <a:custGeom>
            <a:avLst/>
            <a:gdLst>
              <a:gd name="T0" fmla="*/ 1818 w 2508"/>
              <a:gd name="T1" fmla="*/ 102 h 2508"/>
              <a:gd name="T2" fmla="*/ 2059 w 2508"/>
              <a:gd name="T3" fmla="*/ 346 h 2508"/>
              <a:gd name="T4" fmla="*/ 1948 w 2508"/>
              <a:gd name="T5" fmla="*/ 455 h 2508"/>
              <a:gd name="T6" fmla="*/ 1782 w 2508"/>
              <a:gd name="T7" fmla="*/ 290 h 2508"/>
              <a:gd name="T8" fmla="*/ 1597 w 2508"/>
              <a:gd name="T9" fmla="*/ 476 h 2508"/>
              <a:gd name="T10" fmla="*/ 1520 w 2508"/>
              <a:gd name="T11" fmla="*/ 400 h 2508"/>
              <a:gd name="T12" fmla="*/ 1418 w 2508"/>
              <a:gd name="T13" fmla="*/ 504 h 2508"/>
              <a:gd name="T14" fmla="*/ 1475 w 2508"/>
              <a:gd name="T15" fmla="*/ 561 h 2508"/>
              <a:gd name="T16" fmla="*/ 418 w 2508"/>
              <a:gd name="T17" fmla="*/ 1616 h 2508"/>
              <a:gd name="T18" fmla="*/ 482 w 2508"/>
              <a:gd name="T19" fmla="*/ 1922 h 2508"/>
              <a:gd name="T20" fmla="*/ 0 w 2508"/>
              <a:gd name="T21" fmla="*/ 2403 h 2508"/>
              <a:gd name="T22" fmla="*/ 105 w 2508"/>
              <a:gd name="T23" fmla="*/ 2508 h 2508"/>
              <a:gd name="T24" fmla="*/ 586 w 2508"/>
              <a:gd name="T25" fmla="*/ 2026 h 2508"/>
              <a:gd name="T26" fmla="*/ 892 w 2508"/>
              <a:gd name="T27" fmla="*/ 2090 h 2508"/>
              <a:gd name="T28" fmla="*/ 1947 w 2508"/>
              <a:gd name="T29" fmla="*/ 1033 h 2508"/>
              <a:gd name="T30" fmla="*/ 2004 w 2508"/>
              <a:gd name="T31" fmla="*/ 1092 h 2508"/>
              <a:gd name="T32" fmla="*/ 2108 w 2508"/>
              <a:gd name="T33" fmla="*/ 987 h 2508"/>
              <a:gd name="T34" fmla="*/ 2033 w 2508"/>
              <a:gd name="T35" fmla="*/ 912 h 2508"/>
              <a:gd name="T36" fmla="*/ 2218 w 2508"/>
              <a:gd name="T37" fmla="*/ 726 h 2508"/>
              <a:gd name="T38" fmla="*/ 2053 w 2508"/>
              <a:gd name="T39" fmla="*/ 560 h 2508"/>
              <a:gd name="T40" fmla="*/ 2162 w 2508"/>
              <a:gd name="T41" fmla="*/ 449 h 2508"/>
              <a:gd name="T42" fmla="*/ 2405 w 2508"/>
              <a:gd name="T43" fmla="*/ 690 h 2508"/>
              <a:gd name="T44" fmla="*/ 2508 w 2508"/>
              <a:gd name="T45" fmla="*/ 587 h 2508"/>
              <a:gd name="T46" fmla="*/ 1920 w 2508"/>
              <a:gd name="T47" fmla="*/ 0 h 2508"/>
              <a:gd name="T48" fmla="*/ 1818 w 2508"/>
              <a:gd name="T49" fmla="*/ 102 h 2508"/>
              <a:gd name="T50" fmla="*/ 843 w 2508"/>
              <a:gd name="T51" fmla="*/ 1930 h 2508"/>
              <a:gd name="T52" fmla="*/ 624 w 2508"/>
              <a:gd name="T53" fmla="*/ 1884 h 2508"/>
              <a:gd name="T54" fmla="*/ 578 w 2508"/>
              <a:gd name="T55" fmla="*/ 1665 h 2508"/>
              <a:gd name="T56" fmla="*/ 719 w 2508"/>
              <a:gd name="T57" fmla="*/ 1525 h 2508"/>
              <a:gd name="T58" fmla="*/ 808 w 2508"/>
              <a:gd name="T59" fmla="*/ 1613 h 2508"/>
              <a:gd name="T60" fmla="*/ 913 w 2508"/>
              <a:gd name="T61" fmla="*/ 1510 h 2508"/>
              <a:gd name="T62" fmla="*/ 823 w 2508"/>
              <a:gd name="T63" fmla="*/ 1420 h 2508"/>
              <a:gd name="T64" fmla="*/ 978 w 2508"/>
              <a:gd name="T65" fmla="*/ 1265 h 2508"/>
              <a:gd name="T66" fmla="*/ 1124 w 2508"/>
              <a:gd name="T67" fmla="*/ 1410 h 2508"/>
              <a:gd name="T68" fmla="*/ 1226 w 2508"/>
              <a:gd name="T69" fmla="*/ 1306 h 2508"/>
              <a:gd name="T70" fmla="*/ 1081 w 2508"/>
              <a:gd name="T71" fmla="*/ 1162 h 2508"/>
              <a:gd name="T72" fmla="*/ 1236 w 2508"/>
              <a:gd name="T73" fmla="*/ 1007 h 2508"/>
              <a:gd name="T74" fmla="*/ 1326 w 2508"/>
              <a:gd name="T75" fmla="*/ 1095 h 2508"/>
              <a:gd name="T76" fmla="*/ 1431 w 2508"/>
              <a:gd name="T77" fmla="*/ 992 h 2508"/>
              <a:gd name="T78" fmla="*/ 1341 w 2508"/>
              <a:gd name="T79" fmla="*/ 903 h 2508"/>
              <a:gd name="T80" fmla="*/ 1578 w 2508"/>
              <a:gd name="T81" fmla="*/ 666 h 2508"/>
              <a:gd name="T82" fmla="*/ 1844 w 2508"/>
              <a:gd name="T83" fmla="*/ 930 h 2508"/>
              <a:gd name="T84" fmla="*/ 843 w 2508"/>
              <a:gd name="T85" fmla="*/ 1930 h 2508"/>
              <a:gd name="T86" fmla="*/ 1929 w 2508"/>
              <a:gd name="T87" fmla="*/ 808 h 2508"/>
              <a:gd name="T88" fmla="*/ 1700 w 2508"/>
              <a:gd name="T89" fmla="*/ 579 h 2508"/>
              <a:gd name="T90" fmla="*/ 1782 w 2508"/>
              <a:gd name="T91" fmla="*/ 498 h 2508"/>
              <a:gd name="T92" fmla="*/ 2010 w 2508"/>
              <a:gd name="T93" fmla="*/ 726 h 2508"/>
              <a:gd name="T94" fmla="*/ 1929 w 2508"/>
              <a:gd name="T95" fmla="*/ 808 h 2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508" h="2508">
                <a:moveTo>
                  <a:pt x="1818" y="102"/>
                </a:moveTo>
                <a:lnTo>
                  <a:pt x="2059" y="346"/>
                </a:lnTo>
                <a:lnTo>
                  <a:pt x="1948" y="455"/>
                </a:lnTo>
                <a:lnTo>
                  <a:pt x="1782" y="290"/>
                </a:lnTo>
                <a:lnTo>
                  <a:pt x="1597" y="476"/>
                </a:lnTo>
                <a:lnTo>
                  <a:pt x="1520" y="400"/>
                </a:lnTo>
                <a:lnTo>
                  <a:pt x="1418" y="504"/>
                </a:lnTo>
                <a:lnTo>
                  <a:pt x="1475" y="561"/>
                </a:lnTo>
                <a:lnTo>
                  <a:pt x="418" y="1616"/>
                </a:lnTo>
                <a:lnTo>
                  <a:pt x="482" y="1922"/>
                </a:lnTo>
                <a:lnTo>
                  <a:pt x="0" y="2403"/>
                </a:lnTo>
                <a:lnTo>
                  <a:pt x="105" y="2508"/>
                </a:lnTo>
                <a:lnTo>
                  <a:pt x="586" y="2026"/>
                </a:lnTo>
                <a:lnTo>
                  <a:pt x="892" y="2090"/>
                </a:lnTo>
                <a:lnTo>
                  <a:pt x="1947" y="1033"/>
                </a:lnTo>
                <a:lnTo>
                  <a:pt x="2004" y="1092"/>
                </a:lnTo>
                <a:lnTo>
                  <a:pt x="2108" y="987"/>
                </a:lnTo>
                <a:lnTo>
                  <a:pt x="2033" y="912"/>
                </a:lnTo>
                <a:lnTo>
                  <a:pt x="2218" y="726"/>
                </a:lnTo>
                <a:lnTo>
                  <a:pt x="2053" y="560"/>
                </a:lnTo>
                <a:lnTo>
                  <a:pt x="2162" y="449"/>
                </a:lnTo>
                <a:lnTo>
                  <a:pt x="2405" y="690"/>
                </a:lnTo>
                <a:lnTo>
                  <a:pt x="2508" y="587"/>
                </a:lnTo>
                <a:lnTo>
                  <a:pt x="1920" y="0"/>
                </a:lnTo>
                <a:lnTo>
                  <a:pt x="1818" y="102"/>
                </a:lnTo>
                <a:close/>
                <a:moveTo>
                  <a:pt x="843" y="1930"/>
                </a:moveTo>
                <a:lnTo>
                  <a:pt x="624" y="1884"/>
                </a:lnTo>
                <a:lnTo>
                  <a:pt x="578" y="1665"/>
                </a:lnTo>
                <a:lnTo>
                  <a:pt x="719" y="1525"/>
                </a:lnTo>
                <a:lnTo>
                  <a:pt x="808" y="1613"/>
                </a:lnTo>
                <a:lnTo>
                  <a:pt x="913" y="1510"/>
                </a:lnTo>
                <a:lnTo>
                  <a:pt x="823" y="1420"/>
                </a:lnTo>
                <a:lnTo>
                  <a:pt x="978" y="1265"/>
                </a:lnTo>
                <a:lnTo>
                  <a:pt x="1124" y="1410"/>
                </a:lnTo>
                <a:lnTo>
                  <a:pt x="1226" y="1306"/>
                </a:lnTo>
                <a:lnTo>
                  <a:pt x="1081" y="1162"/>
                </a:lnTo>
                <a:lnTo>
                  <a:pt x="1236" y="1007"/>
                </a:lnTo>
                <a:lnTo>
                  <a:pt x="1326" y="1095"/>
                </a:lnTo>
                <a:lnTo>
                  <a:pt x="1431" y="992"/>
                </a:lnTo>
                <a:lnTo>
                  <a:pt x="1341" y="903"/>
                </a:lnTo>
                <a:lnTo>
                  <a:pt x="1578" y="666"/>
                </a:lnTo>
                <a:lnTo>
                  <a:pt x="1844" y="930"/>
                </a:lnTo>
                <a:lnTo>
                  <a:pt x="843" y="1930"/>
                </a:lnTo>
                <a:close/>
                <a:moveTo>
                  <a:pt x="1929" y="808"/>
                </a:moveTo>
                <a:lnTo>
                  <a:pt x="1700" y="579"/>
                </a:lnTo>
                <a:lnTo>
                  <a:pt x="1782" y="498"/>
                </a:lnTo>
                <a:lnTo>
                  <a:pt x="2010" y="726"/>
                </a:lnTo>
                <a:lnTo>
                  <a:pt x="1929" y="8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1816820" y="6479352"/>
            <a:ext cx="490969" cy="768634"/>
          </a:xfrm>
          <a:custGeom>
            <a:avLst/>
            <a:gdLst>
              <a:gd name="T0" fmla="*/ 628 w 981"/>
              <a:gd name="T1" fmla="*/ 1259 h 1536"/>
              <a:gd name="T2" fmla="*/ 716 w 981"/>
              <a:gd name="T3" fmla="*/ 1170 h 1536"/>
              <a:gd name="T4" fmla="*/ 628 w 981"/>
              <a:gd name="T5" fmla="*/ 895 h 1536"/>
              <a:gd name="T6" fmla="*/ 353 w 981"/>
              <a:gd name="T7" fmla="*/ 806 h 1536"/>
              <a:gd name="T8" fmla="*/ 264 w 981"/>
              <a:gd name="T9" fmla="*/ 895 h 1536"/>
              <a:gd name="T10" fmla="*/ 353 w 981"/>
              <a:gd name="T11" fmla="*/ 1170 h 1536"/>
              <a:gd name="T12" fmla="*/ 355 w 981"/>
              <a:gd name="T13" fmla="*/ 985 h 1536"/>
              <a:gd name="T14" fmla="*/ 443 w 981"/>
              <a:gd name="T15" fmla="*/ 897 h 1536"/>
              <a:gd name="T16" fmla="*/ 537 w 981"/>
              <a:gd name="T17" fmla="*/ 985 h 1536"/>
              <a:gd name="T18" fmla="*/ 626 w 981"/>
              <a:gd name="T19" fmla="*/ 1079 h 1536"/>
              <a:gd name="T20" fmla="*/ 537 w 981"/>
              <a:gd name="T21" fmla="*/ 1168 h 1536"/>
              <a:gd name="T22" fmla="*/ 443 w 981"/>
              <a:gd name="T23" fmla="*/ 1079 h 1536"/>
              <a:gd name="T24" fmla="*/ 355 w 981"/>
              <a:gd name="T25" fmla="*/ 985 h 1536"/>
              <a:gd name="T26" fmla="*/ 127 w 981"/>
              <a:gd name="T27" fmla="*/ 0 h 1536"/>
              <a:gd name="T28" fmla="*/ 0 w 981"/>
              <a:gd name="T29" fmla="*/ 1432 h 1536"/>
              <a:gd name="T30" fmla="*/ 877 w 981"/>
              <a:gd name="T31" fmla="*/ 1536 h 1536"/>
              <a:gd name="T32" fmla="*/ 981 w 981"/>
              <a:gd name="T33" fmla="*/ 127 h 1536"/>
              <a:gd name="T34" fmla="*/ 480 w 981"/>
              <a:gd name="T35" fmla="*/ 90 h 1536"/>
              <a:gd name="T36" fmla="*/ 480 w 981"/>
              <a:gd name="T37" fmla="*/ 238 h 1536"/>
              <a:gd name="T38" fmla="*/ 480 w 981"/>
              <a:gd name="T39" fmla="*/ 90 h 1536"/>
              <a:gd name="T40" fmla="*/ 646 w 981"/>
              <a:gd name="T41" fmla="*/ 391 h 1536"/>
              <a:gd name="T42" fmla="*/ 314 w 981"/>
              <a:gd name="T43" fmla="*/ 410 h 1536"/>
              <a:gd name="T44" fmla="*/ 377 w 981"/>
              <a:gd name="T45" fmla="*/ 329 h 1536"/>
              <a:gd name="T46" fmla="*/ 90 w 981"/>
              <a:gd name="T47" fmla="*/ 127 h 1536"/>
              <a:gd name="T48" fmla="*/ 333 w 981"/>
              <a:gd name="T49" fmla="*/ 90 h 1536"/>
              <a:gd name="T50" fmla="*/ 336 w 981"/>
              <a:gd name="T51" fmla="*/ 244 h 1536"/>
              <a:gd name="T52" fmla="*/ 223 w 981"/>
              <a:gd name="T53" fmla="*/ 410 h 1536"/>
              <a:gd name="T54" fmla="*/ 90 w 981"/>
              <a:gd name="T55" fmla="*/ 127 h 1536"/>
              <a:gd name="T56" fmla="*/ 877 w 981"/>
              <a:gd name="T57" fmla="*/ 1445 h 1536"/>
              <a:gd name="T58" fmla="*/ 90 w 981"/>
              <a:gd name="T59" fmla="*/ 1432 h 1536"/>
              <a:gd name="T60" fmla="*/ 890 w 981"/>
              <a:gd name="T61" fmla="*/ 685 h 1536"/>
              <a:gd name="T62" fmla="*/ 890 w 981"/>
              <a:gd name="T63" fmla="*/ 595 h 1536"/>
              <a:gd name="T64" fmla="*/ 90 w 981"/>
              <a:gd name="T65" fmla="*/ 501 h 1536"/>
              <a:gd name="T66" fmla="*/ 890 w 981"/>
              <a:gd name="T67" fmla="*/ 595 h 1536"/>
              <a:gd name="T68" fmla="*/ 737 w 981"/>
              <a:gd name="T69" fmla="*/ 410 h 1536"/>
              <a:gd name="T70" fmla="*/ 624 w 981"/>
              <a:gd name="T71" fmla="*/ 244 h 1536"/>
              <a:gd name="T72" fmla="*/ 627 w 981"/>
              <a:gd name="T73" fmla="*/ 90 h 1536"/>
              <a:gd name="T74" fmla="*/ 890 w 981"/>
              <a:gd name="T75" fmla="*/ 12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81" h="1536">
                <a:moveTo>
                  <a:pt x="353" y="1259"/>
                </a:moveTo>
                <a:cubicBezTo>
                  <a:pt x="628" y="1259"/>
                  <a:pt x="628" y="1259"/>
                  <a:pt x="628" y="1259"/>
                </a:cubicBezTo>
                <a:cubicBezTo>
                  <a:pt x="628" y="1170"/>
                  <a:pt x="628" y="1170"/>
                  <a:pt x="628" y="1170"/>
                </a:cubicBezTo>
                <a:cubicBezTo>
                  <a:pt x="716" y="1170"/>
                  <a:pt x="716" y="1170"/>
                  <a:pt x="716" y="1170"/>
                </a:cubicBezTo>
                <a:cubicBezTo>
                  <a:pt x="716" y="895"/>
                  <a:pt x="716" y="895"/>
                  <a:pt x="716" y="895"/>
                </a:cubicBezTo>
                <a:cubicBezTo>
                  <a:pt x="628" y="895"/>
                  <a:pt x="628" y="895"/>
                  <a:pt x="628" y="895"/>
                </a:cubicBezTo>
                <a:cubicBezTo>
                  <a:pt x="628" y="806"/>
                  <a:pt x="628" y="806"/>
                  <a:pt x="628" y="806"/>
                </a:cubicBezTo>
                <a:cubicBezTo>
                  <a:pt x="353" y="806"/>
                  <a:pt x="353" y="806"/>
                  <a:pt x="353" y="806"/>
                </a:cubicBezTo>
                <a:cubicBezTo>
                  <a:pt x="353" y="895"/>
                  <a:pt x="353" y="895"/>
                  <a:pt x="353" y="895"/>
                </a:cubicBezTo>
                <a:cubicBezTo>
                  <a:pt x="264" y="895"/>
                  <a:pt x="264" y="895"/>
                  <a:pt x="264" y="895"/>
                </a:cubicBezTo>
                <a:cubicBezTo>
                  <a:pt x="264" y="1170"/>
                  <a:pt x="264" y="1170"/>
                  <a:pt x="264" y="1170"/>
                </a:cubicBezTo>
                <a:cubicBezTo>
                  <a:pt x="353" y="1170"/>
                  <a:pt x="353" y="1170"/>
                  <a:pt x="353" y="1170"/>
                </a:cubicBezTo>
                <a:lnTo>
                  <a:pt x="353" y="1259"/>
                </a:lnTo>
                <a:close/>
                <a:moveTo>
                  <a:pt x="355" y="985"/>
                </a:moveTo>
                <a:cubicBezTo>
                  <a:pt x="443" y="985"/>
                  <a:pt x="443" y="985"/>
                  <a:pt x="443" y="985"/>
                </a:cubicBezTo>
                <a:cubicBezTo>
                  <a:pt x="443" y="897"/>
                  <a:pt x="443" y="897"/>
                  <a:pt x="443" y="897"/>
                </a:cubicBezTo>
                <a:cubicBezTo>
                  <a:pt x="537" y="897"/>
                  <a:pt x="537" y="897"/>
                  <a:pt x="537" y="897"/>
                </a:cubicBezTo>
                <a:cubicBezTo>
                  <a:pt x="537" y="985"/>
                  <a:pt x="537" y="985"/>
                  <a:pt x="537" y="985"/>
                </a:cubicBezTo>
                <a:cubicBezTo>
                  <a:pt x="626" y="985"/>
                  <a:pt x="626" y="985"/>
                  <a:pt x="626" y="985"/>
                </a:cubicBezTo>
                <a:cubicBezTo>
                  <a:pt x="626" y="1079"/>
                  <a:pt x="626" y="1079"/>
                  <a:pt x="626" y="1079"/>
                </a:cubicBezTo>
                <a:cubicBezTo>
                  <a:pt x="537" y="1079"/>
                  <a:pt x="537" y="1079"/>
                  <a:pt x="537" y="1079"/>
                </a:cubicBezTo>
                <a:cubicBezTo>
                  <a:pt x="537" y="1168"/>
                  <a:pt x="537" y="1168"/>
                  <a:pt x="537" y="1168"/>
                </a:cubicBezTo>
                <a:cubicBezTo>
                  <a:pt x="443" y="1168"/>
                  <a:pt x="443" y="1168"/>
                  <a:pt x="443" y="1168"/>
                </a:cubicBezTo>
                <a:cubicBezTo>
                  <a:pt x="443" y="1079"/>
                  <a:pt x="443" y="1079"/>
                  <a:pt x="443" y="1079"/>
                </a:cubicBezTo>
                <a:cubicBezTo>
                  <a:pt x="355" y="1079"/>
                  <a:pt x="355" y="1079"/>
                  <a:pt x="355" y="1079"/>
                </a:cubicBezTo>
                <a:lnTo>
                  <a:pt x="355" y="985"/>
                </a:lnTo>
                <a:close/>
                <a:moveTo>
                  <a:pt x="854" y="0"/>
                </a:moveTo>
                <a:cubicBezTo>
                  <a:pt x="127" y="0"/>
                  <a:pt x="127" y="0"/>
                  <a:pt x="127" y="0"/>
                </a:cubicBezTo>
                <a:cubicBezTo>
                  <a:pt x="57" y="0"/>
                  <a:pt x="0" y="57"/>
                  <a:pt x="0" y="127"/>
                </a:cubicBezTo>
                <a:cubicBezTo>
                  <a:pt x="0" y="1432"/>
                  <a:pt x="0" y="1432"/>
                  <a:pt x="0" y="1432"/>
                </a:cubicBezTo>
                <a:cubicBezTo>
                  <a:pt x="0" y="1489"/>
                  <a:pt x="46" y="1536"/>
                  <a:pt x="103" y="1536"/>
                </a:cubicBezTo>
                <a:cubicBezTo>
                  <a:pt x="877" y="1536"/>
                  <a:pt x="877" y="1536"/>
                  <a:pt x="877" y="1536"/>
                </a:cubicBezTo>
                <a:cubicBezTo>
                  <a:pt x="934" y="1536"/>
                  <a:pt x="981" y="1489"/>
                  <a:pt x="981" y="1432"/>
                </a:cubicBezTo>
                <a:cubicBezTo>
                  <a:pt x="981" y="127"/>
                  <a:pt x="981" y="127"/>
                  <a:pt x="981" y="127"/>
                </a:cubicBezTo>
                <a:cubicBezTo>
                  <a:pt x="981" y="57"/>
                  <a:pt x="924" y="0"/>
                  <a:pt x="854" y="0"/>
                </a:cubicBezTo>
                <a:close/>
                <a:moveTo>
                  <a:pt x="480" y="90"/>
                </a:moveTo>
                <a:cubicBezTo>
                  <a:pt x="521" y="90"/>
                  <a:pt x="554" y="124"/>
                  <a:pt x="554" y="164"/>
                </a:cubicBezTo>
                <a:cubicBezTo>
                  <a:pt x="554" y="205"/>
                  <a:pt x="521" y="238"/>
                  <a:pt x="480" y="238"/>
                </a:cubicBezTo>
                <a:cubicBezTo>
                  <a:pt x="439" y="238"/>
                  <a:pt x="406" y="205"/>
                  <a:pt x="406" y="164"/>
                </a:cubicBezTo>
                <a:cubicBezTo>
                  <a:pt x="406" y="124"/>
                  <a:pt x="439" y="90"/>
                  <a:pt x="480" y="90"/>
                </a:cubicBezTo>
                <a:close/>
                <a:moveTo>
                  <a:pt x="584" y="329"/>
                </a:moveTo>
                <a:cubicBezTo>
                  <a:pt x="618" y="329"/>
                  <a:pt x="646" y="357"/>
                  <a:pt x="646" y="391"/>
                </a:cubicBezTo>
                <a:cubicBezTo>
                  <a:pt x="646" y="410"/>
                  <a:pt x="646" y="410"/>
                  <a:pt x="646" y="410"/>
                </a:cubicBezTo>
                <a:cubicBezTo>
                  <a:pt x="314" y="410"/>
                  <a:pt x="314" y="410"/>
                  <a:pt x="314" y="410"/>
                </a:cubicBezTo>
                <a:cubicBezTo>
                  <a:pt x="314" y="391"/>
                  <a:pt x="314" y="391"/>
                  <a:pt x="314" y="391"/>
                </a:cubicBezTo>
                <a:cubicBezTo>
                  <a:pt x="314" y="357"/>
                  <a:pt x="342" y="329"/>
                  <a:pt x="377" y="329"/>
                </a:cubicBezTo>
                <a:lnTo>
                  <a:pt x="584" y="329"/>
                </a:lnTo>
                <a:close/>
                <a:moveTo>
                  <a:pt x="90" y="127"/>
                </a:moveTo>
                <a:cubicBezTo>
                  <a:pt x="90" y="107"/>
                  <a:pt x="106" y="90"/>
                  <a:pt x="127" y="90"/>
                </a:cubicBezTo>
                <a:cubicBezTo>
                  <a:pt x="333" y="90"/>
                  <a:pt x="333" y="90"/>
                  <a:pt x="333" y="90"/>
                </a:cubicBezTo>
                <a:cubicBezTo>
                  <a:pt x="322" y="113"/>
                  <a:pt x="316" y="138"/>
                  <a:pt x="316" y="164"/>
                </a:cubicBezTo>
                <a:cubicBezTo>
                  <a:pt x="316" y="193"/>
                  <a:pt x="323" y="220"/>
                  <a:pt x="336" y="244"/>
                </a:cubicBezTo>
                <a:cubicBezTo>
                  <a:pt x="271" y="262"/>
                  <a:pt x="223" y="321"/>
                  <a:pt x="223" y="391"/>
                </a:cubicBezTo>
                <a:cubicBezTo>
                  <a:pt x="223" y="410"/>
                  <a:pt x="223" y="410"/>
                  <a:pt x="223" y="410"/>
                </a:cubicBezTo>
                <a:cubicBezTo>
                  <a:pt x="90" y="410"/>
                  <a:pt x="90" y="410"/>
                  <a:pt x="90" y="410"/>
                </a:cubicBezTo>
                <a:lnTo>
                  <a:pt x="90" y="127"/>
                </a:lnTo>
                <a:close/>
                <a:moveTo>
                  <a:pt x="890" y="1432"/>
                </a:moveTo>
                <a:cubicBezTo>
                  <a:pt x="890" y="1440"/>
                  <a:pt x="884" y="1445"/>
                  <a:pt x="877" y="1445"/>
                </a:cubicBezTo>
                <a:cubicBezTo>
                  <a:pt x="103" y="1445"/>
                  <a:pt x="103" y="1445"/>
                  <a:pt x="103" y="1445"/>
                </a:cubicBezTo>
                <a:cubicBezTo>
                  <a:pt x="96" y="1445"/>
                  <a:pt x="90" y="1440"/>
                  <a:pt x="90" y="1432"/>
                </a:cubicBezTo>
                <a:cubicBezTo>
                  <a:pt x="90" y="685"/>
                  <a:pt x="90" y="685"/>
                  <a:pt x="90" y="685"/>
                </a:cubicBezTo>
                <a:cubicBezTo>
                  <a:pt x="890" y="685"/>
                  <a:pt x="890" y="685"/>
                  <a:pt x="890" y="685"/>
                </a:cubicBezTo>
                <a:lnTo>
                  <a:pt x="890" y="1432"/>
                </a:lnTo>
                <a:close/>
                <a:moveTo>
                  <a:pt x="890" y="595"/>
                </a:moveTo>
                <a:cubicBezTo>
                  <a:pt x="90" y="595"/>
                  <a:pt x="90" y="595"/>
                  <a:pt x="90" y="595"/>
                </a:cubicBezTo>
                <a:cubicBezTo>
                  <a:pt x="90" y="501"/>
                  <a:pt x="90" y="501"/>
                  <a:pt x="90" y="501"/>
                </a:cubicBezTo>
                <a:cubicBezTo>
                  <a:pt x="890" y="501"/>
                  <a:pt x="890" y="501"/>
                  <a:pt x="890" y="501"/>
                </a:cubicBezTo>
                <a:lnTo>
                  <a:pt x="890" y="595"/>
                </a:lnTo>
                <a:close/>
                <a:moveTo>
                  <a:pt x="890" y="410"/>
                </a:moveTo>
                <a:cubicBezTo>
                  <a:pt x="737" y="410"/>
                  <a:pt x="737" y="410"/>
                  <a:pt x="737" y="410"/>
                </a:cubicBezTo>
                <a:cubicBezTo>
                  <a:pt x="737" y="391"/>
                  <a:pt x="737" y="391"/>
                  <a:pt x="737" y="391"/>
                </a:cubicBezTo>
                <a:cubicBezTo>
                  <a:pt x="737" y="321"/>
                  <a:pt x="689" y="262"/>
                  <a:pt x="624" y="244"/>
                </a:cubicBezTo>
                <a:cubicBezTo>
                  <a:pt x="637" y="220"/>
                  <a:pt x="645" y="193"/>
                  <a:pt x="645" y="164"/>
                </a:cubicBezTo>
                <a:cubicBezTo>
                  <a:pt x="645" y="138"/>
                  <a:pt x="638" y="113"/>
                  <a:pt x="627" y="90"/>
                </a:cubicBezTo>
                <a:cubicBezTo>
                  <a:pt x="854" y="90"/>
                  <a:pt x="854" y="90"/>
                  <a:pt x="854" y="90"/>
                </a:cubicBezTo>
                <a:cubicBezTo>
                  <a:pt x="874" y="90"/>
                  <a:pt x="890" y="107"/>
                  <a:pt x="890" y="127"/>
                </a:cubicBezTo>
                <a:lnTo>
                  <a:pt x="890" y="4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1845321" y="8352837"/>
            <a:ext cx="433966" cy="768634"/>
          </a:xfrm>
          <a:custGeom>
            <a:avLst/>
            <a:gdLst>
              <a:gd name="T0" fmla="*/ 701 w 867"/>
              <a:gd name="T1" fmla="*/ 763 h 1536"/>
              <a:gd name="T2" fmla="*/ 620 w 867"/>
              <a:gd name="T3" fmla="*/ 619 h 1536"/>
              <a:gd name="T4" fmla="*/ 553 w 867"/>
              <a:gd name="T5" fmla="*/ 105 h 1536"/>
              <a:gd name="T6" fmla="*/ 434 w 867"/>
              <a:gd name="T7" fmla="*/ 0 h 1536"/>
              <a:gd name="T8" fmla="*/ 315 w 867"/>
              <a:gd name="T9" fmla="*/ 105 h 1536"/>
              <a:gd name="T10" fmla="*/ 249 w 867"/>
              <a:gd name="T11" fmla="*/ 618 h 1536"/>
              <a:gd name="T12" fmla="*/ 248 w 867"/>
              <a:gd name="T13" fmla="*/ 619 h 1536"/>
              <a:gd name="T14" fmla="*/ 169 w 867"/>
              <a:gd name="T15" fmla="*/ 762 h 1536"/>
              <a:gd name="T16" fmla="*/ 2 w 867"/>
              <a:gd name="T17" fmla="*/ 1097 h 1536"/>
              <a:gd name="T18" fmla="*/ 124 w 867"/>
              <a:gd name="T19" fmla="*/ 1405 h 1536"/>
              <a:gd name="T20" fmla="*/ 428 w 867"/>
              <a:gd name="T21" fmla="*/ 1536 h 1536"/>
              <a:gd name="T22" fmla="*/ 434 w 867"/>
              <a:gd name="T23" fmla="*/ 1536 h 1536"/>
              <a:gd name="T24" fmla="*/ 738 w 867"/>
              <a:gd name="T25" fmla="*/ 1412 h 1536"/>
              <a:gd name="T26" fmla="*/ 867 w 867"/>
              <a:gd name="T27" fmla="*/ 1104 h 1536"/>
              <a:gd name="T28" fmla="*/ 701 w 867"/>
              <a:gd name="T29" fmla="*/ 763 h 1536"/>
              <a:gd name="T30" fmla="*/ 674 w 867"/>
              <a:gd name="T31" fmla="*/ 1347 h 1536"/>
              <a:gd name="T32" fmla="*/ 429 w 867"/>
              <a:gd name="T33" fmla="*/ 1446 h 1536"/>
              <a:gd name="T34" fmla="*/ 189 w 867"/>
              <a:gd name="T35" fmla="*/ 1342 h 1536"/>
              <a:gd name="T36" fmla="*/ 93 w 867"/>
              <a:gd name="T37" fmla="*/ 1098 h 1536"/>
              <a:gd name="T38" fmla="*/ 225 w 867"/>
              <a:gd name="T39" fmla="*/ 834 h 1536"/>
              <a:gd name="T40" fmla="*/ 339 w 867"/>
              <a:gd name="T41" fmla="*/ 629 h 1536"/>
              <a:gd name="T42" fmla="*/ 405 w 867"/>
              <a:gd name="T43" fmla="*/ 117 h 1536"/>
              <a:gd name="T44" fmla="*/ 434 w 867"/>
              <a:gd name="T45" fmla="*/ 91 h 1536"/>
              <a:gd name="T46" fmla="*/ 463 w 867"/>
              <a:gd name="T47" fmla="*/ 117 h 1536"/>
              <a:gd name="T48" fmla="*/ 530 w 867"/>
              <a:gd name="T49" fmla="*/ 629 h 1536"/>
              <a:gd name="T50" fmla="*/ 645 w 867"/>
              <a:gd name="T51" fmla="*/ 835 h 1536"/>
              <a:gd name="T52" fmla="*/ 776 w 867"/>
              <a:gd name="T53" fmla="*/ 1104 h 1536"/>
              <a:gd name="T54" fmla="*/ 674 w 867"/>
              <a:gd name="T55" fmla="*/ 1347 h 1536"/>
              <a:gd name="T56" fmla="*/ 528 w 867"/>
              <a:gd name="T57" fmla="*/ 1191 h 1536"/>
              <a:gd name="T58" fmla="*/ 607 w 867"/>
              <a:gd name="T59" fmla="*/ 1236 h 1536"/>
              <a:gd name="T60" fmla="*/ 434 w 867"/>
              <a:gd name="T61" fmla="*/ 1336 h 1536"/>
              <a:gd name="T62" fmla="*/ 262 w 867"/>
              <a:gd name="T63" fmla="*/ 1236 h 1536"/>
              <a:gd name="T64" fmla="*/ 340 w 867"/>
              <a:gd name="T65" fmla="*/ 1191 h 1536"/>
              <a:gd name="T66" fmla="*/ 434 w 867"/>
              <a:gd name="T67" fmla="*/ 1245 h 1536"/>
              <a:gd name="T68" fmla="*/ 528 w 867"/>
              <a:gd name="T69" fmla="*/ 119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67" h="1536">
                <a:moveTo>
                  <a:pt x="701" y="763"/>
                </a:moveTo>
                <a:cubicBezTo>
                  <a:pt x="656" y="728"/>
                  <a:pt x="626" y="675"/>
                  <a:pt x="620" y="619"/>
                </a:cubicBezTo>
                <a:cubicBezTo>
                  <a:pt x="553" y="105"/>
                  <a:pt x="553" y="105"/>
                  <a:pt x="553" y="105"/>
                </a:cubicBezTo>
                <a:cubicBezTo>
                  <a:pt x="546" y="46"/>
                  <a:pt x="494" y="0"/>
                  <a:pt x="434" y="0"/>
                </a:cubicBezTo>
                <a:cubicBezTo>
                  <a:pt x="374" y="0"/>
                  <a:pt x="323" y="46"/>
                  <a:pt x="315" y="105"/>
                </a:cubicBezTo>
                <a:cubicBezTo>
                  <a:pt x="249" y="618"/>
                  <a:pt x="249" y="618"/>
                  <a:pt x="249" y="618"/>
                </a:cubicBezTo>
                <a:cubicBezTo>
                  <a:pt x="248" y="619"/>
                  <a:pt x="248" y="619"/>
                  <a:pt x="248" y="619"/>
                </a:cubicBezTo>
                <a:cubicBezTo>
                  <a:pt x="242" y="676"/>
                  <a:pt x="213" y="728"/>
                  <a:pt x="169" y="762"/>
                </a:cubicBezTo>
                <a:cubicBezTo>
                  <a:pt x="65" y="843"/>
                  <a:pt x="4" y="965"/>
                  <a:pt x="2" y="1097"/>
                </a:cubicBezTo>
                <a:cubicBezTo>
                  <a:pt x="0" y="1212"/>
                  <a:pt x="43" y="1322"/>
                  <a:pt x="124" y="1405"/>
                </a:cubicBezTo>
                <a:cubicBezTo>
                  <a:pt x="205" y="1488"/>
                  <a:pt x="313" y="1535"/>
                  <a:pt x="428" y="1536"/>
                </a:cubicBezTo>
                <a:cubicBezTo>
                  <a:pt x="430" y="1536"/>
                  <a:pt x="432" y="1536"/>
                  <a:pt x="434" y="1536"/>
                </a:cubicBezTo>
                <a:cubicBezTo>
                  <a:pt x="549" y="1536"/>
                  <a:pt x="656" y="1492"/>
                  <a:pt x="738" y="1412"/>
                </a:cubicBezTo>
                <a:cubicBezTo>
                  <a:pt x="821" y="1330"/>
                  <a:pt x="867" y="1221"/>
                  <a:pt x="867" y="1104"/>
                </a:cubicBezTo>
                <a:cubicBezTo>
                  <a:pt x="867" y="970"/>
                  <a:pt x="806" y="846"/>
                  <a:pt x="701" y="763"/>
                </a:cubicBezTo>
                <a:close/>
                <a:moveTo>
                  <a:pt x="674" y="1347"/>
                </a:moveTo>
                <a:cubicBezTo>
                  <a:pt x="608" y="1412"/>
                  <a:pt x="522" y="1447"/>
                  <a:pt x="429" y="1446"/>
                </a:cubicBezTo>
                <a:cubicBezTo>
                  <a:pt x="338" y="1444"/>
                  <a:pt x="253" y="1407"/>
                  <a:pt x="189" y="1342"/>
                </a:cubicBezTo>
                <a:cubicBezTo>
                  <a:pt x="126" y="1276"/>
                  <a:pt x="91" y="1189"/>
                  <a:pt x="93" y="1098"/>
                </a:cubicBezTo>
                <a:cubicBezTo>
                  <a:pt x="94" y="994"/>
                  <a:pt x="142" y="898"/>
                  <a:pt x="225" y="834"/>
                </a:cubicBezTo>
                <a:cubicBezTo>
                  <a:pt x="288" y="785"/>
                  <a:pt x="330" y="710"/>
                  <a:pt x="339" y="629"/>
                </a:cubicBezTo>
                <a:cubicBezTo>
                  <a:pt x="405" y="117"/>
                  <a:pt x="405" y="117"/>
                  <a:pt x="405" y="117"/>
                </a:cubicBezTo>
                <a:cubicBezTo>
                  <a:pt x="407" y="102"/>
                  <a:pt x="419" y="91"/>
                  <a:pt x="434" y="91"/>
                </a:cubicBezTo>
                <a:cubicBezTo>
                  <a:pt x="449" y="91"/>
                  <a:pt x="461" y="102"/>
                  <a:pt x="463" y="117"/>
                </a:cubicBezTo>
                <a:cubicBezTo>
                  <a:pt x="530" y="629"/>
                  <a:pt x="530" y="629"/>
                  <a:pt x="530" y="629"/>
                </a:cubicBezTo>
                <a:cubicBezTo>
                  <a:pt x="539" y="710"/>
                  <a:pt x="581" y="785"/>
                  <a:pt x="645" y="835"/>
                </a:cubicBezTo>
                <a:cubicBezTo>
                  <a:pt x="728" y="900"/>
                  <a:pt x="776" y="998"/>
                  <a:pt x="776" y="1104"/>
                </a:cubicBezTo>
                <a:cubicBezTo>
                  <a:pt x="776" y="1196"/>
                  <a:pt x="740" y="1282"/>
                  <a:pt x="674" y="1347"/>
                </a:cubicBezTo>
                <a:close/>
                <a:moveTo>
                  <a:pt x="528" y="1191"/>
                </a:moveTo>
                <a:cubicBezTo>
                  <a:pt x="607" y="1236"/>
                  <a:pt x="607" y="1236"/>
                  <a:pt x="607" y="1236"/>
                </a:cubicBezTo>
                <a:cubicBezTo>
                  <a:pt x="571" y="1298"/>
                  <a:pt x="505" y="1336"/>
                  <a:pt x="434" y="1336"/>
                </a:cubicBezTo>
                <a:cubicBezTo>
                  <a:pt x="363" y="1336"/>
                  <a:pt x="297" y="1298"/>
                  <a:pt x="262" y="1236"/>
                </a:cubicBezTo>
                <a:cubicBezTo>
                  <a:pt x="340" y="1191"/>
                  <a:pt x="340" y="1191"/>
                  <a:pt x="340" y="1191"/>
                </a:cubicBezTo>
                <a:cubicBezTo>
                  <a:pt x="360" y="1224"/>
                  <a:pt x="396" y="1245"/>
                  <a:pt x="434" y="1245"/>
                </a:cubicBezTo>
                <a:cubicBezTo>
                  <a:pt x="473" y="1245"/>
                  <a:pt x="509" y="1224"/>
                  <a:pt x="528" y="11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1709247" y="10217128"/>
            <a:ext cx="706114" cy="768634"/>
          </a:xfrm>
          <a:custGeom>
            <a:avLst/>
            <a:gdLst>
              <a:gd name="T0" fmla="*/ 1067 w 1411"/>
              <a:gd name="T1" fmla="*/ 1053 h 1536"/>
              <a:gd name="T2" fmla="*/ 928 w 1411"/>
              <a:gd name="T3" fmla="*/ 1192 h 1536"/>
              <a:gd name="T4" fmla="*/ 1067 w 1411"/>
              <a:gd name="T5" fmla="*/ 1331 h 1536"/>
              <a:gd name="T6" fmla="*/ 1206 w 1411"/>
              <a:gd name="T7" fmla="*/ 1192 h 1536"/>
              <a:gd name="T8" fmla="*/ 1067 w 1411"/>
              <a:gd name="T9" fmla="*/ 1053 h 1536"/>
              <a:gd name="T10" fmla="*/ 1067 w 1411"/>
              <a:gd name="T11" fmla="*/ 1240 h 1536"/>
              <a:gd name="T12" fmla="*/ 1019 w 1411"/>
              <a:gd name="T13" fmla="*/ 1192 h 1536"/>
              <a:gd name="T14" fmla="*/ 1067 w 1411"/>
              <a:gd name="T15" fmla="*/ 1144 h 1536"/>
              <a:gd name="T16" fmla="*/ 1115 w 1411"/>
              <a:gd name="T17" fmla="*/ 1192 h 1536"/>
              <a:gd name="T18" fmla="*/ 1067 w 1411"/>
              <a:gd name="T19" fmla="*/ 1240 h 1536"/>
              <a:gd name="T20" fmla="*/ 1067 w 1411"/>
              <a:gd name="T21" fmla="*/ 0 h 1536"/>
              <a:gd name="T22" fmla="*/ 726 w 1411"/>
              <a:gd name="T23" fmla="*/ 298 h 1536"/>
              <a:gd name="T24" fmla="*/ 0 w 1411"/>
              <a:gd name="T25" fmla="*/ 298 h 1536"/>
              <a:gd name="T26" fmla="*/ 0 w 1411"/>
              <a:gd name="T27" fmla="*/ 1536 h 1536"/>
              <a:gd name="T28" fmla="*/ 1067 w 1411"/>
              <a:gd name="T29" fmla="*/ 1536 h 1536"/>
              <a:gd name="T30" fmla="*/ 1411 w 1411"/>
              <a:gd name="T31" fmla="*/ 1192 h 1536"/>
              <a:gd name="T32" fmla="*/ 1411 w 1411"/>
              <a:gd name="T33" fmla="*/ 343 h 1536"/>
              <a:gd name="T34" fmla="*/ 1067 w 1411"/>
              <a:gd name="T35" fmla="*/ 0 h 1536"/>
              <a:gd name="T36" fmla="*/ 90 w 1411"/>
              <a:gd name="T37" fmla="*/ 389 h 1536"/>
              <a:gd name="T38" fmla="*/ 723 w 1411"/>
              <a:gd name="T39" fmla="*/ 389 h 1536"/>
              <a:gd name="T40" fmla="*/ 723 w 1411"/>
              <a:gd name="T41" fmla="*/ 551 h 1536"/>
              <a:gd name="T42" fmla="*/ 90 w 1411"/>
              <a:gd name="T43" fmla="*/ 551 h 1536"/>
              <a:gd name="T44" fmla="*/ 90 w 1411"/>
              <a:gd name="T45" fmla="*/ 389 h 1536"/>
              <a:gd name="T46" fmla="*/ 90 w 1411"/>
              <a:gd name="T47" fmla="*/ 641 h 1536"/>
              <a:gd name="T48" fmla="*/ 723 w 1411"/>
              <a:gd name="T49" fmla="*/ 641 h 1536"/>
              <a:gd name="T50" fmla="*/ 723 w 1411"/>
              <a:gd name="T51" fmla="*/ 1181 h 1536"/>
              <a:gd name="T52" fmla="*/ 90 w 1411"/>
              <a:gd name="T53" fmla="*/ 1181 h 1536"/>
              <a:gd name="T54" fmla="*/ 90 w 1411"/>
              <a:gd name="T55" fmla="*/ 641 h 1536"/>
              <a:gd name="T56" fmla="*/ 90 w 1411"/>
              <a:gd name="T57" fmla="*/ 1445 h 1536"/>
              <a:gd name="T58" fmla="*/ 90 w 1411"/>
              <a:gd name="T59" fmla="*/ 1272 h 1536"/>
              <a:gd name="T60" fmla="*/ 733 w 1411"/>
              <a:gd name="T61" fmla="*/ 1272 h 1536"/>
              <a:gd name="T62" fmla="*/ 835 w 1411"/>
              <a:gd name="T63" fmla="*/ 1445 h 1536"/>
              <a:gd name="T64" fmla="*/ 90 w 1411"/>
              <a:gd name="T65" fmla="*/ 1445 h 1536"/>
              <a:gd name="T66" fmla="*/ 1067 w 1411"/>
              <a:gd name="T67" fmla="*/ 1445 h 1536"/>
              <a:gd name="T68" fmla="*/ 814 w 1411"/>
              <a:gd name="T69" fmla="*/ 1192 h 1536"/>
              <a:gd name="T70" fmla="*/ 1067 w 1411"/>
              <a:gd name="T71" fmla="*/ 938 h 1536"/>
              <a:gd name="T72" fmla="*/ 1320 w 1411"/>
              <a:gd name="T73" fmla="*/ 1192 h 1536"/>
              <a:gd name="T74" fmla="*/ 1067 w 1411"/>
              <a:gd name="T75" fmla="*/ 1445 h 1536"/>
              <a:gd name="T76" fmla="*/ 1320 w 1411"/>
              <a:gd name="T77" fmla="*/ 960 h 1536"/>
              <a:gd name="T78" fmla="*/ 1067 w 1411"/>
              <a:gd name="T79" fmla="*/ 848 h 1536"/>
              <a:gd name="T80" fmla="*/ 814 w 1411"/>
              <a:gd name="T81" fmla="*/ 960 h 1536"/>
              <a:gd name="T82" fmla="*/ 814 w 1411"/>
              <a:gd name="T83" fmla="*/ 343 h 1536"/>
              <a:gd name="T84" fmla="*/ 1067 w 1411"/>
              <a:gd name="T85" fmla="*/ 90 h 1536"/>
              <a:gd name="T86" fmla="*/ 1320 w 1411"/>
              <a:gd name="T87" fmla="*/ 343 h 1536"/>
              <a:gd name="T88" fmla="*/ 1320 w 1411"/>
              <a:gd name="T89" fmla="*/ 96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11" h="1536">
                <a:moveTo>
                  <a:pt x="1067" y="1053"/>
                </a:moveTo>
                <a:cubicBezTo>
                  <a:pt x="991" y="1053"/>
                  <a:pt x="928" y="1115"/>
                  <a:pt x="928" y="1192"/>
                </a:cubicBezTo>
                <a:cubicBezTo>
                  <a:pt x="928" y="1268"/>
                  <a:pt x="991" y="1331"/>
                  <a:pt x="1067" y="1331"/>
                </a:cubicBezTo>
                <a:cubicBezTo>
                  <a:pt x="1144" y="1331"/>
                  <a:pt x="1206" y="1268"/>
                  <a:pt x="1206" y="1192"/>
                </a:cubicBezTo>
                <a:cubicBezTo>
                  <a:pt x="1206" y="1115"/>
                  <a:pt x="1144" y="1053"/>
                  <a:pt x="1067" y="1053"/>
                </a:cubicBezTo>
                <a:close/>
                <a:moveTo>
                  <a:pt x="1067" y="1240"/>
                </a:moveTo>
                <a:cubicBezTo>
                  <a:pt x="1040" y="1240"/>
                  <a:pt x="1019" y="1218"/>
                  <a:pt x="1019" y="1192"/>
                </a:cubicBezTo>
                <a:cubicBezTo>
                  <a:pt x="1019" y="1165"/>
                  <a:pt x="1040" y="1144"/>
                  <a:pt x="1067" y="1144"/>
                </a:cubicBezTo>
                <a:cubicBezTo>
                  <a:pt x="1094" y="1144"/>
                  <a:pt x="1115" y="1165"/>
                  <a:pt x="1115" y="1192"/>
                </a:cubicBezTo>
                <a:cubicBezTo>
                  <a:pt x="1115" y="1218"/>
                  <a:pt x="1094" y="1240"/>
                  <a:pt x="1067" y="1240"/>
                </a:cubicBezTo>
                <a:close/>
                <a:moveTo>
                  <a:pt x="1067" y="0"/>
                </a:moveTo>
                <a:cubicBezTo>
                  <a:pt x="893" y="0"/>
                  <a:pt x="748" y="130"/>
                  <a:pt x="726" y="298"/>
                </a:cubicBezTo>
                <a:cubicBezTo>
                  <a:pt x="0" y="298"/>
                  <a:pt x="0" y="298"/>
                  <a:pt x="0" y="298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067" y="1536"/>
                  <a:pt x="1067" y="1536"/>
                  <a:pt x="1067" y="1536"/>
                </a:cubicBezTo>
                <a:cubicBezTo>
                  <a:pt x="1257" y="1536"/>
                  <a:pt x="1411" y="1381"/>
                  <a:pt x="1411" y="1192"/>
                </a:cubicBezTo>
                <a:cubicBezTo>
                  <a:pt x="1411" y="343"/>
                  <a:pt x="1411" y="343"/>
                  <a:pt x="1411" y="343"/>
                </a:cubicBezTo>
                <a:cubicBezTo>
                  <a:pt x="1411" y="154"/>
                  <a:pt x="1257" y="0"/>
                  <a:pt x="1067" y="0"/>
                </a:cubicBezTo>
                <a:close/>
                <a:moveTo>
                  <a:pt x="90" y="389"/>
                </a:moveTo>
                <a:cubicBezTo>
                  <a:pt x="723" y="389"/>
                  <a:pt x="723" y="389"/>
                  <a:pt x="723" y="389"/>
                </a:cubicBezTo>
                <a:cubicBezTo>
                  <a:pt x="723" y="551"/>
                  <a:pt x="723" y="551"/>
                  <a:pt x="723" y="551"/>
                </a:cubicBezTo>
                <a:cubicBezTo>
                  <a:pt x="90" y="551"/>
                  <a:pt x="90" y="551"/>
                  <a:pt x="90" y="551"/>
                </a:cubicBezTo>
                <a:lnTo>
                  <a:pt x="90" y="389"/>
                </a:lnTo>
                <a:close/>
                <a:moveTo>
                  <a:pt x="90" y="641"/>
                </a:moveTo>
                <a:cubicBezTo>
                  <a:pt x="723" y="641"/>
                  <a:pt x="723" y="641"/>
                  <a:pt x="723" y="641"/>
                </a:cubicBezTo>
                <a:cubicBezTo>
                  <a:pt x="723" y="1181"/>
                  <a:pt x="723" y="1181"/>
                  <a:pt x="723" y="1181"/>
                </a:cubicBezTo>
                <a:cubicBezTo>
                  <a:pt x="90" y="1181"/>
                  <a:pt x="90" y="1181"/>
                  <a:pt x="90" y="1181"/>
                </a:cubicBezTo>
                <a:lnTo>
                  <a:pt x="90" y="641"/>
                </a:lnTo>
                <a:close/>
                <a:moveTo>
                  <a:pt x="90" y="1445"/>
                </a:moveTo>
                <a:cubicBezTo>
                  <a:pt x="90" y="1272"/>
                  <a:pt x="90" y="1272"/>
                  <a:pt x="90" y="1272"/>
                </a:cubicBezTo>
                <a:cubicBezTo>
                  <a:pt x="733" y="1272"/>
                  <a:pt x="733" y="1272"/>
                  <a:pt x="733" y="1272"/>
                </a:cubicBezTo>
                <a:cubicBezTo>
                  <a:pt x="749" y="1339"/>
                  <a:pt x="785" y="1400"/>
                  <a:pt x="835" y="1445"/>
                </a:cubicBezTo>
                <a:lnTo>
                  <a:pt x="90" y="1445"/>
                </a:lnTo>
                <a:close/>
                <a:moveTo>
                  <a:pt x="1067" y="1445"/>
                </a:moveTo>
                <a:cubicBezTo>
                  <a:pt x="927" y="1445"/>
                  <a:pt x="814" y="1331"/>
                  <a:pt x="814" y="1192"/>
                </a:cubicBezTo>
                <a:cubicBezTo>
                  <a:pt x="814" y="1052"/>
                  <a:pt x="927" y="938"/>
                  <a:pt x="1067" y="938"/>
                </a:cubicBezTo>
                <a:cubicBezTo>
                  <a:pt x="1207" y="938"/>
                  <a:pt x="1320" y="1052"/>
                  <a:pt x="1320" y="1192"/>
                </a:cubicBezTo>
                <a:cubicBezTo>
                  <a:pt x="1320" y="1331"/>
                  <a:pt x="1207" y="1445"/>
                  <a:pt x="1067" y="1445"/>
                </a:cubicBezTo>
                <a:close/>
                <a:moveTo>
                  <a:pt x="1320" y="960"/>
                </a:moveTo>
                <a:cubicBezTo>
                  <a:pt x="1257" y="891"/>
                  <a:pt x="1167" y="848"/>
                  <a:pt x="1067" y="848"/>
                </a:cubicBezTo>
                <a:cubicBezTo>
                  <a:pt x="967" y="848"/>
                  <a:pt x="877" y="891"/>
                  <a:pt x="814" y="960"/>
                </a:cubicBezTo>
                <a:cubicBezTo>
                  <a:pt x="814" y="343"/>
                  <a:pt x="814" y="343"/>
                  <a:pt x="814" y="343"/>
                </a:cubicBezTo>
                <a:cubicBezTo>
                  <a:pt x="814" y="204"/>
                  <a:pt x="927" y="90"/>
                  <a:pt x="1067" y="90"/>
                </a:cubicBezTo>
                <a:cubicBezTo>
                  <a:pt x="1207" y="90"/>
                  <a:pt x="1320" y="204"/>
                  <a:pt x="1320" y="343"/>
                </a:cubicBezTo>
                <a:lnTo>
                  <a:pt x="1320" y="9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1677987" y="2748321"/>
            <a:ext cx="768634" cy="743809"/>
          </a:xfrm>
          <a:custGeom>
            <a:avLst/>
            <a:gdLst>
              <a:gd name="T0" fmla="*/ 1372 w 1536"/>
              <a:gd name="T1" fmla="*/ 933 h 1486"/>
              <a:gd name="T2" fmla="*/ 1536 w 1536"/>
              <a:gd name="T3" fmla="*/ 781 h 1486"/>
              <a:gd name="T4" fmla="*/ 1374 w 1536"/>
              <a:gd name="T5" fmla="*/ 630 h 1486"/>
              <a:gd name="T6" fmla="*/ 836 w 1536"/>
              <a:gd name="T7" fmla="*/ 0 h 1486"/>
              <a:gd name="T8" fmla="*/ 162 w 1536"/>
              <a:gd name="T9" fmla="*/ 538 h 1486"/>
              <a:gd name="T10" fmla="*/ 152 w 1536"/>
              <a:gd name="T11" fmla="*/ 630 h 1486"/>
              <a:gd name="T12" fmla="*/ 152 w 1536"/>
              <a:gd name="T13" fmla="*/ 933 h 1486"/>
              <a:gd name="T14" fmla="*/ 768 w 1536"/>
              <a:gd name="T15" fmla="*/ 1486 h 1486"/>
              <a:gd name="T16" fmla="*/ 1384 w 1536"/>
              <a:gd name="T17" fmla="*/ 720 h 1486"/>
              <a:gd name="T18" fmla="*/ 1384 w 1536"/>
              <a:gd name="T19" fmla="*/ 843 h 1486"/>
              <a:gd name="T20" fmla="*/ 1374 w 1536"/>
              <a:gd name="T21" fmla="*/ 720 h 1486"/>
              <a:gd name="T22" fmla="*/ 152 w 1536"/>
              <a:gd name="T23" fmla="*/ 843 h 1486"/>
              <a:gd name="T24" fmla="*/ 152 w 1536"/>
              <a:gd name="T25" fmla="*/ 720 h 1486"/>
              <a:gd name="T26" fmla="*/ 162 w 1536"/>
              <a:gd name="T27" fmla="*/ 843 h 1486"/>
              <a:gd name="T28" fmla="*/ 1210 w 1536"/>
              <a:gd name="T29" fmla="*/ 719 h 1486"/>
              <a:gd name="T30" fmla="*/ 1283 w 1536"/>
              <a:gd name="T31" fmla="*/ 630 h 1486"/>
              <a:gd name="T32" fmla="*/ 252 w 1536"/>
              <a:gd name="T33" fmla="*/ 538 h 1486"/>
              <a:gd name="T34" fmla="*/ 836 w 1536"/>
              <a:gd name="T35" fmla="*/ 90 h 1486"/>
              <a:gd name="T36" fmla="*/ 1284 w 1536"/>
              <a:gd name="T37" fmla="*/ 539 h 1486"/>
              <a:gd name="T38" fmla="*/ 1009 w 1536"/>
              <a:gd name="T39" fmla="*/ 487 h 1486"/>
              <a:gd name="T40" fmla="*/ 530 w 1536"/>
              <a:gd name="T41" fmla="*/ 487 h 1486"/>
              <a:gd name="T42" fmla="*/ 252 w 1536"/>
              <a:gd name="T43" fmla="*/ 539 h 1486"/>
              <a:gd name="T44" fmla="*/ 919 w 1536"/>
              <a:gd name="T45" fmla="*/ 487 h 1486"/>
              <a:gd name="T46" fmla="*/ 620 w 1536"/>
              <a:gd name="T47" fmla="*/ 487 h 1486"/>
              <a:gd name="T48" fmla="*/ 919 w 1536"/>
              <a:gd name="T49" fmla="*/ 487 h 1486"/>
              <a:gd name="T50" fmla="*/ 325 w 1536"/>
              <a:gd name="T51" fmla="*/ 630 h 1486"/>
              <a:gd name="T52" fmla="*/ 252 w 1536"/>
              <a:gd name="T53" fmla="*/ 828 h 1486"/>
              <a:gd name="T54" fmla="*/ 415 w 1536"/>
              <a:gd name="T55" fmla="*/ 719 h 1486"/>
              <a:gd name="T56" fmla="*/ 577 w 1536"/>
              <a:gd name="T57" fmla="*/ 630 h 1486"/>
              <a:gd name="T58" fmla="*/ 962 w 1536"/>
              <a:gd name="T59" fmla="*/ 630 h 1486"/>
              <a:gd name="T60" fmla="*/ 1120 w 1536"/>
              <a:gd name="T61" fmla="*/ 719 h 1486"/>
              <a:gd name="T62" fmla="*/ 768 w 1536"/>
              <a:gd name="T63" fmla="*/ 1395 h 1486"/>
              <a:gd name="T64" fmla="*/ 415 w 1536"/>
              <a:gd name="T65" fmla="*/ 719 h 1486"/>
              <a:gd name="T66" fmla="*/ 461 w 1536"/>
              <a:gd name="T67" fmla="*/ 925 h 1486"/>
              <a:gd name="T68" fmla="*/ 660 w 1536"/>
              <a:gd name="T69" fmla="*/ 835 h 1486"/>
              <a:gd name="T70" fmla="*/ 570 w 1536"/>
              <a:gd name="T71" fmla="*/ 966 h 1486"/>
              <a:gd name="T72" fmla="*/ 966 w 1536"/>
              <a:gd name="T73" fmla="*/ 966 h 1486"/>
              <a:gd name="T74" fmla="*/ 876 w 1536"/>
              <a:gd name="T75" fmla="*/ 835 h 1486"/>
              <a:gd name="T76" fmla="*/ 1075 w 1536"/>
              <a:gd name="T77" fmla="*/ 925 h 1486"/>
              <a:gd name="T78" fmla="*/ 966 w 1536"/>
              <a:gd name="T79" fmla="*/ 966 h 1486"/>
              <a:gd name="T80" fmla="*/ 684 w 1536"/>
              <a:gd name="T81" fmla="*/ 1050 h 1486"/>
              <a:gd name="T82" fmla="*/ 852 w 1536"/>
              <a:gd name="T83" fmla="*/ 1050 h 1486"/>
              <a:gd name="T84" fmla="*/ 768 w 1536"/>
              <a:gd name="T85" fmla="*/ 1224 h 1486"/>
              <a:gd name="T86" fmla="*/ 771 w 1536"/>
              <a:gd name="T87" fmla="*/ 444 h 1486"/>
              <a:gd name="T88" fmla="*/ 771 w 1536"/>
              <a:gd name="T89" fmla="*/ 534 h 1486"/>
              <a:gd name="T90" fmla="*/ 771 w 1536"/>
              <a:gd name="T91" fmla="*/ 444 h 1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6" h="1486">
                <a:moveTo>
                  <a:pt x="768" y="1486"/>
                </a:moveTo>
                <a:cubicBezTo>
                  <a:pt x="1084" y="1486"/>
                  <a:pt x="1344" y="1242"/>
                  <a:pt x="1372" y="933"/>
                </a:cubicBezTo>
                <a:cubicBezTo>
                  <a:pt x="1384" y="933"/>
                  <a:pt x="1384" y="933"/>
                  <a:pt x="1384" y="933"/>
                </a:cubicBezTo>
                <a:cubicBezTo>
                  <a:pt x="1468" y="933"/>
                  <a:pt x="1536" y="865"/>
                  <a:pt x="1536" y="781"/>
                </a:cubicBezTo>
                <a:cubicBezTo>
                  <a:pt x="1536" y="698"/>
                  <a:pt x="1468" y="630"/>
                  <a:pt x="1384" y="630"/>
                </a:cubicBezTo>
                <a:cubicBezTo>
                  <a:pt x="1374" y="630"/>
                  <a:pt x="1374" y="630"/>
                  <a:pt x="1374" y="630"/>
                </a:cubicBezTo>
                <a:cubicBezTo>
                  <a:pt x="1374" y="538"/>
                  <a:pt x="1374" y="538"/>
                  <a:pt x="1374" y="538"/>
                </a:cubicBezTo>
                <a:cubicBezTo>
                  <a:pt x="1374" y="241"/>
                  <a:pt x="1133" y="0"/>
                  <a:pt x="836" y="0"/>
                </a:cubicBezTo>
                <a:cubicBezTo>
                  <a:pt x="700" y="0"/>
                  <a:pt x="700" y="0"/>
                  <a:pt x="700" y="0"/>
                </a:cubicBezTo>
                <a:cubicBezTo>
                  <a:pt x="403" y="0"/>
                  <a:pt x="162" y="241"/>
                  <a:pt x="162" y="538"/>
                </a:cubicBezTo>
                <a:cubicBezTo>
                  <a:pt x="162" y="630"/>
                  <a:pt x="162" y="630"/>
                  <a:pt x="162" y="630"/>
                </a:cubicBezTo>
                <a:cubicBezTo>
                  <a:pt x="152" y="630"/>
                  <a:pt x="152" y="630"/>
                  <a:pt x="152" y="630"/>
                </a:cubicBezTo>
                <a:cubicBezTo>
                  <a:pt x="68" y="630"/>
                  <a:pt x="0" y="698"/>
                  <a:pt x="0" y="781"/>
                </a:cubicBezTo>
                <a:cubicBezTo>
                  <a:pt x="0" y="865"/>
                  <a:pt x="68" y="933"/>
                  <a:pt x="152" y="933"/>
                </a:cubicBezTo>
                <a:cubicBezTo>
                  <a:pt x="164" y="933"/>
                  <a:pt x="164" y="933"/>
                  <a:pt x="164" y="933"/>
                </a:cubicBezTo>
                <a:cubicBezTo>
                  <a:pt x="192" y="1242"/>
                  <a:pt x="452" y="1486"/>
                  <a:pt x="768" y="1486"/>
                </a:cubicBezTo>
                <a:close/>
                <a:moveTo>
                  <a:pt x="1374" y="720"/>
                </a:moveTo>
                <a:cubicBezTo>
                  <a:pt x="1384" y="720"/>
                  <a:pt x="1384" y="720"/>
                  <a:pt x="1384" y="720"/>
                </a:cubicBezTo>
                <a:cubicBezTo>
                  <a:pt x="1418" y="720"/>
                  <a:pt x="1446" y="747"/>
                  <a:pt x="1446" y="781"/>
                </a:cubicBezTo>
                <a:cubicBezTo>
                  <a:pt x="1446" y="816"/>
                  <a:pt x="1418" y="843"/>
                  <a:pt x="1384" y="843"/>
                </a:cubicBezTo>
                <a:cubicBezTo>
                  <a:pt x="1374" y="843"/>
                  <a:pt x="1374" y="843"/>
                  <a:pt x="1374" y="843"/>
                </a:cubicBezTo>
                <a:lnTo>
                  <a:pt x="1374" y="720"/>
                </a:lnTo>
                <a:close/>
                <a:moveTo>
                  <a:pt x="162" y="843"/>
                </a:moveTo>
                <a:cubicBezTo>
                  <a:pt x="152" y="843"/>
                  <a:pt x="152" y="843"/>
                  <a:pt x="152" y="843"/>
                </a:cubicBezTo>
                <a:cubicBezTo>
                  <a:pt x="118" y="843"/>
                  <a:pt x="90" y="816"/>
                  <a:pt x="90" y="781"/>
                </a:cubicBezTo>
                <a:cubicBezTo>
                  <a:pt x="90" y="747"/>
                  <a:pt x="118" y="720"/>
                  <a:pt x="152" y="720"/>
                </a:cubicBezTo>
                <a:cubicBezTo>
                  <a:pt x="162" y="720"/>
                  <a:pt x="162" y="720"/>
                  <a:pt x="162" y="720"/>
                </a:cubicBezTo>
                <a:lnTo>
                  <a:pt x="162" y="843"/>
                </a:lnTo>
                <a:close/>
                <a:moveTo>
                  <a:pt x="1283" y="828"/>
                </a:moveTo>
                <a:cubicBezTo>
                  <a:pt x="1240" y="810"/>
                  <a:pt x="1210" y="768"/>
                  <a:pt x="1210" y="719"/>
                </a:cubicBezTo>
                <a:cubicBezTo>
                  <a:pt x="1210" y="630"/>
                  <a:pt x="1210" y="630"/>
                  <a:pt x="1210" y="630"/>
                </a:cubicBezTo>
                <a:cubicBezTo>
                  <a:pt x="1283" y="630"/>
                  <a:pt x="1283" y="630"/>
                  <a:pt x="1283" y="630"/>
                </a:cubicBezTo>
                <a:lnTo>
                  <a:pt x="1283" y="828"/>
                </a:lnTo>
                <a:close/>
                <a:moveTo>
                  <a:pt x="252" y="538"/>
                </a:moveTo>
                <a:cubicBezTo>
                  <a:pt x="252" y="291"/>
                  <a:pt x="453" y="90"/>
                  <a:pt x="700" y="90"/>
                </a:cubicBezTo>
                <a:cubicBezTo>
                  <a:pt x="836" y="90"/>
                  <a:pt x="836" y="90"/>
                  <a:pt x="836" y="90"/>
                </a:cubicBezTo>
                <a:cubicBezTo>
                  <a:pt x="1083" y="90"/>
                  <a:pt x="1284" y="291"/>
                  <a:pt x="1284" y="538"/>
                </a:cubicBezTo>
                <a:cubicBezTo>
                  <a:pt x="1284" y="539"/>
                  <a:pt x="1284" y="539"/>
                  <a:pt x="1284" y="539"/>
                </a:cubicBezTo>
                <a:cubicBezTo>
                  <a:pt x="1003" y="539"/>
                  <a:pt x="1003" y="539"/>
                  <a:pt x="1003" y="539"/>
                </a:cubicBezTo>
                <a:cubicBezTo>
                  <a:pt x="1007" y="523"/>
                  <a:pt x="1009" y="505"/>
                  <a:pt x="1009" y="487"/>
                </a:cubicBezTo>
                <a:cubicBezTo>
                  <a:pt x="1009" y="355"/>
                  <a:pt x="902" y="248"/>
                  <a:pt x="770" y="248"/>
                </a:cubicBezTo>
                <a:cubicBezTo>
                  <a:pt x="637" y="248"/>
                  <a:pt x="530" y="355"/>
                  <a:pt x="530" y="487"/>
                </a:cubicBezTo>
                <a:cubicBezTo>
                  <a:pt x="530" y="505"/>
                  <a:pt x="532" y="523"/>
                  <a:pt x="536" y="539"/>
                </a:cubicBezTo>
                <a:cubicBezTo>
                  <a:pt x="252" y="539"/>
                  <a:pt x="252" y="539"/>
                  <a:pt x="252" y="539"/>
                </a:cubicBezTo>
                <a:lnTo>
                  <a:pt x="252" y="538"/>
                </a:lnTo>
                <a:close/>
                <a:moveTo>
                  <a:pt x="919" y="487"/>
                </a:moveTo>
                <a:cubicBezTo>
                  <a:pt x="919" y="570"/>
                  <a:pt x="852" y="637"/>
                  <a:pt x="770" y="637"/>
                </a:cubicBezTo>
                <a:cubicBezTo>
                  <a:pt x="687" y="637"/>
                  <a:pt x="620" y="570"/>
                  <a:pt x="620" y="487"/>
                </a:cubicBezTo>
                <a:cubicBezTo>
                  <a:pt x="620" y="405"/>
                  <a:pt x="687" y="338"/>
                  <a:pt x="770" y="338"/>
                </a:cubicBezTo>
                <a:cubicBezTo>
                  <a:pt x="852" y="338"/>
                  <a:pt x="919" y="405"/>
                  <a:pt x="919" y="487"/>
                </a:cubicBezTo>
                <a:close/>
                <a:moveTo>
                  <a:pt x="252" y="630"/>
                </a:moveTo>
                <a:cubicBezTo>
                  <a:pt x="325" y="630"/>
                  <a:pt x="325" y="630"/>
                  <a:pt x="325" y="630"/>
                </a:cubicBezTo>
                <a:cubicBezTo>
                  <a:pt x="325" y="719"/>
                  <a:pt x="325" y="719"/>
                  <a:pt x="325" y="719"/>
                </a:cubicBezTo>
                <a:cubicBezTo>
                  <a:pt x="325" y="768"/>
                  <a:pt x="295" y="810"/>
                  <a:pt x="252" y="828"/>
                </a:cubicBezTo>
                <a:lnTo>
                  <a:pt x="252" y="630"/>
                </a:lnTo>
                <a:close/>
                <a:moveTo>
                  <a:pt x="415" y="719"/>
                </a:moveTo>
                <a:cubicBezTo>
                  <a:pt x="415" y="630"/>
                  <a:pt x="415" y="630"/>
                  <a:pt x="415" y="630"/>
                </a:cubicBezTo>
                <a:cubicBezTo>
                  <a:pt x="577" y="630"/>
                  <a:pt x="577" y="630"/>
                  <a:pt x="577" y="630"/>
                </a:cubicBezTo>
                <a:cubicBezTo>
                  <a:pt x="621" y="688"/>
                  <a:pt x="691" y="727"/>
                  <a:pt x="770" y="727"/>
                </a:cubicBezTo>
                <a:cubicBezTo>
                  <a:pt x="848" y="727"/>
                  <a:pt x="918" y="688"/>
                  <a:pt x="962" y="630"/>
                </a:cubicBezTo>
                <a:cubicBezTo>
                  <a:pt x="1120" y="630"/>
                  <a:pt x="1120" y="630"/>
                  <a:pt x="1120" y="630"/>
                </a:cubicBezTo>
                <a:cubicBezTo>
                  <a:pt x="1120" y="719"/>
                  <a:pt x="1120" y="719"/>
                  <a:pt x="1120" y="719"/>
                </a:cubicBezTo>
                <a:cubicBezTo>
                  <a:pt x="1120" y="818"/>
                  <a:pt x="1189" y="901"/>
                  <a:pt x="1282" y="922"/>
                </a:cubicBezTo>
                <a:cubicBezTo>
                  <a:pt x="1261" y="1187"/>
                  <a:pt x="1038" y="1395"/>
                  <a:pt x="768" y="1395"/>
                </a:cubicBezTo>
                <a:cubicBezTo>
                  <a:pt x="498" y="1395"/>
                  <a:pt x="275" y="1187"/>
                  <a:pt x="254" y="922"/>
                </a:cubicBezTo>
                <a:cubicBezTo>
                  <a:pt x="346" y="900"/>
                  <a:pt x="415" y="817"/>
                  <a:pt x="415" y="719"/>
                </a:cubicBezTo>
                <a:close/>
                <a:moveTo>
                  <a:pt x="570" y="925"/>
                </a:moveTo>
                <a:cubicBezTo>
                  <a:pt x="461" y="925"/>
                  <a:pt x="461" y="925"/>
                  <a:pt x="461" y="925"/>
                </a:cubicBezTo>
                <a:cubicBezTo>
                  <a:pt x="461" y="835"/>
                  <a:pt x="461" y="835"/>
                  <a:pt x="461" y="835"/>
                </a:cubicBezTo>
                <a:cubicBezTo>
                  <a:pt x="660" y="835"/>
                  <a:pt x="660" y="835"/>
                  <a:pt x="660" y="835"/>
                </a:cubicBezTo>
                <a:cubicBezTo>
                  <a:pt x="660" y="966"/>
                  <a:pt x="660" y="966"/>
                  <a:pt x="660" y="966"/>
                </a:cubicBezTo>
                <a:cubicBezTo>
                  <a:pt x="570" y="966"/>
                  <a:pt x="570" y="966"/>
                  <a:pt x="570" y="966"/>
                </a:cubicBezTo>
                <a:lnTo>
                  <a:pt x="570" y="925"/>
                </a:lnTo>
                <a:close/>
                <a:moveTo>
                  <a:pt x="966" y="966"/>
                </a:moveTo>
                <a:cubicBezTo>
                  <a:pt x="876" y="966"/>
                  <a:pt x="876" y="966"/>
                  <a:pt x="876" y="966"/>
                </a:cubicBezTo>
                <a:cubicBezTo>
                  <a:pt x="876" y="835"/>
                  <a:pt x="876" y="835"/>
                  <a:pt x="876" y="835"/>
                </a:cubicBezTo>
                <a:cubicBezTo>
                  <a:pt x="1075" y="835"/>
                  <a:pt x="1075" y="835"/>
                  <a:pt x="1075" y="835"/>
                </a:cubicBezTo>
                <a:cubicBezTo>
                  <a:pt x="1075" y="925"/>
                  <a:pt x="1075" y="925"/>
                  <a:pt x="1075" y="925"/>
                </a:cubicBezTo>
                <a:cubicBezTo>
                  <a:pt x="966" y="925"/>
                  <a:pt x="966" y="925"/>
                  <a:pt x="966" y="925"/>
                </a:cubicBezTo>
                <a:lnTo>
                  <a:pt x="966" y="966"/>
                </a:lnTo>
                <a:close/>
                <a:moveTo>
                  <a:pt x="594" y="1050"/>
                </a:moveTo>
                <a:cubicBezTo>
                  <a:pt x="684" y="1050"/>
                  <a:pt x="684" y="1050"/>
                  <a:pt x="684" y="1050"/>
                </a:cubicBezTo>
                <a:cubicBezTo>
                  <a:pt x="684" y="1096"/>
                  <a:pt x="722" y="1134"/>
                  <a:pt x="768" y="1134"/>
                </a:cubicBezTo>
                <a:cubicBezTo>
                  <a:pt x="814" y="1134"/>
                  <a:pt x="852" y="1096"/>
                  <a:pt x="852" y="1050"/>
                </a:cubicBezTo>
                <a:cubicBezTo>
                  <a:pt x="942" y="1050"/>
                  <a:pt x="942" y="1050"/>
                  <a:pt x="942" y="1050"/>
                </a:cubicBezTo>
                <a:cubicBezTo>
                  <a:pt x="942" y="1146"/>
                  <a:pt x="864" y="1224"/>
                  <a:pt x="768" y="1224"/>
                </a:cubicBezTo>
                <a:cubicBezTo>
                  <a:pt x="672" y="1224"/>
                  <a:pt x="594" y="1146"/>
                  <a:pt x="594" y="1050"/>
                </a:cubicBezTo>
                <a:close/>
                <a:moveTo>
                  <a:pt x="771" y="444"/>
                </a:moveTo>
                <a:cubicBezTo>
                  <a:pt x="796" y="444"/>
                  <a:pt x="815" y="465"/>
                  <a:pt x="816" y="489"/>
                </a:cubicBezTo>
                <a:cubicBezTo>
                  <a:pt x="817" y="514"/>
                  <a:pt x="795" y="534"/>
                  <a:pt x="771" y="534"/>
                </a:cubicBezTo>
                <a:cubicBezTo>
                  <a:pt x="746" y="534"/>
                  <a:pt x="727" y="514"/>
                  <a:pt x="726" y="489"/>
                </a:cubicBezTo>
                <a:cubicBezTo>
                  <a:pt x="725" y="465"/>
                  <a:pt x="747" y="444"/>
                  <a:pt x="771" y="4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3983278" y="4605868"/>
            <a:ext cx="672095" cy="768634"/>
          </a:xfrm>
          <a:custGeom>
            <a:avLst/>
            <a:gdLst>
              <a:gd name="T0" fmla="*/ 1099 w 1343"/>
              <a:gd name="T1" fmla="*/ 150 h 1536"/>
              <a:gd name="T2" fmla="*/ 1314 w 1343"/>
              <a:gd name="T3" fmla="*/ 90 h 1536"/>
              <a:gd name="T4" fmla="*/ 1158 w 1343"/>
              <a:gd name="T5" fmla="*/ 0 h 1536"/>
              <a:gd name="T6" fmla="*/ 1009 w 1343"/>
              <a:gd name="T7" fmla="*/ 165 h 1536"/>
              <a:gd name="T8" fmla="*/ 803 w 1343"/>
              <a:gd name="T9" fmla="*/ 293 h 1536"/>
              <a:gd name="T10" fmla="*/ 484 w 1343"/>
              <a:gd name="T11" fmla="*/ 556 h 1536"/>
              <a:gd name="T12" fmla="*/ 298 w 1343"/>
              <a:gd name="T13" fmla="*/ 986 h 1536"/>
              <a:gd name="T14" fmla="*/ 0 w 1343"/>
              <a:gd name="T15" fmla="*/ 1127 h 1536"/>
              <a:gd name="T16" fmla="*/ 197 w 1343"/>
              <a:gd name="T17" fmla="*/ 1217 h 1536"/>
              <a:gd name="T18" fmla="*/ 298 w 1343"/>
              <a:gd name="T19" fmla="*/ 1208 h 1536"/>
              <a:gd name="T20" fmla="*/ 343 w 1343"/>
              <a:gd name="T21" fmla="*/ 1534 h 1536"/>
              <a:gd name="T22" fmla="*/ 388 w 1343"/>
              <a:gd name="T23" fmla="*/ 1208 h 1536"/>
              <a:gd name="T24" fmla="*/ 596 w 1343"/>
              <a:gd name="T25" fmla="*/ 1050 h 1536"/>
              <a:gd name="T26" fmla="*/ 962 w 1343"/>
              <a:gd name="T27" fmla="*/ 1536 h 1536"/>
              <a:gd name="T28" fmla="*/ 1099 w 1343"/>
              <a:gd name="T29" fmla="*/ 800 h 1536"/>
              <a:gd name="T30" fmla="*/ 343 w 1343"/>
              <a:gd name="T31" fmla="*/ 1444 h 1536"/>
              <a:gd name="T32" fmla="*/ 343 w 1343"/>
              <a:gd name="T33" fmla="*/ 1292 h 1536"/>
              <a:gd name="T34" fmla="*/ 894 w 1343"/>
              <a:gd name="T35" fmla="*/ 293 h 1536"/>
              <a:gd name="T36" fmla="*/ 1009 w 1343"/>
              <a:gd name="T37" fmla="*/ 255 h 1536"/>
              <a:gd name="T38" fmla="*/ 962 w 1343"/>
              <a:gd name="T39" fmla="*/ 774 h 1536"/>
              <a:gd name="T40" fmla="*/ 894 w 1343"/>
              <a:gd name="T41" fmla="*/ 293 h 1536"/>
              <a:gd name="T42" fmla="*/ 484 w 1343"/>
              <a:gd name="T43" fmla="*/ 646 h 1536"/>
              <a:gd name="T44" fmla="*/ 803 w 1343"/>
              <a:gd name="T45" fmla="*/ 774 h 1536"/>
              <a:gd name="T46" fmla="*/ 388 w 1343"/>
              <a:gd name="T47" fmla="*/ 734 h 1536"/>
              <a:gd name="T48" fmla="*/ 388 w 1343"/>
              <a:gd name="T49" fmla="*/ 865 h 1536"/>
              <a:gd name="T50" fmla="*/ 635 w 1343"/>
              <a:gd name="T51" fmla="*/ 960 h 1536"/>
              <a:gd name="T52" fmla="*/ 962 w 1343"/>
              <a:gd name="T53" fmla="*/ 1446 h 1536"/>
              <a:gd name="T54" fmla="*/ 962 w 1343"/>
              <a:gd name="T55" fmla="*/ 865 h 1536"/>
              <a:gd name="T56" fmla="*/ 962 w 1343"/>
              <a:gd name="T57" fmla="*/ 1446 h 1536"/>
              <a:gd name="T58" fmla="*/ 766 w 1343"/>
              <a:gd name="T59" fmla="*/ 1155 h 1536"/>
              <a:gd name="T60" fmla="*/ 1158 w 1343"/>
              <a:gd name="T61" fmla="*/ 1155 h 1536"/>
              <a:gd name="T62" fmla="*/ 962 w 1343"/>
              <a:gd name="T63" fmla="*/ 1261 h 1536"/>
              <a:gd name="T64" fmla="*/ 962 w 1343"/>
              <a:gd name="T65" fmla="*/ 1050 h 1536"/>
              <a:gd name="T66" fmla="*/ 962 w 1343"/>
              <a:gd name="T67" fmla="*/ 126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43" h="1536">
                <a:moveTo>
                  <a:pt x="1099" y="800"/>
                </a:moveTo>
                <a:cubicBezTo>
                  <a:pt x="1099" y="150"/>
                  <a:pt x="1099" y="150"/>
                  <a:pt x="1099" y="150"/>
                </a:cubicBezTo>
                <a:cubicBezTo>
                  <a:pt x="1099" y="117"/>
                  <a:pt x="1126" y="90"/>
                  <a:pt x="1158" y="90"/>
                </a:cubicBezTo>
                <a:cubicBezTo>
                  <a:pt x="1314" y="90"/>
                  <a:pt x="1314" y="90"/>
                  <a:pt x="1314" y="90"/>
                </a:cubicBezTo>
                <a:cubicBezTo>
                  <a:pt x="1314" y="0"/>
                  <a:pt x="1314" y="0"/>
                  <a:pt x="1314" y="0"/>
                </a:cubicBezTo>
                <a:cubicBezTo>
                  <a:pt x="1158" y="0"/>
                  <a:pt x="1158" y="0"/>
                  <a:pt x="1158" y="0"/>
                </a:cubicBezTo>
                <a:cubicBezTo>
                  <a:pt x="1076" y="0"/>
                  <a:pt x="1009" y="67"/>
                  <a:pt x="1009" y="150"/>
                </a:cubicBezTo>
                <a:cubicBezTo>
                  <a:pt x="1009" y="165"/>
                  <a:pt x="1009" y="165"/>
                  <a:pt x="1009" y="165"/>
                </a:cubicBezTo>
                <a:cubicBezTo>
                  <a:pt x="931" y="165"/>
                  <a:pt x="931" y="165"/>
                  <a:pt x="931" y="165"/>
                </a:cubicBezTo>
                <a:cubicBezTo>
                  <a:pt x="861" y="165"/>
                  <a:pt x="803" y="222"/>
                  <a:pt x="803" y="293"/>
                </a:cubicBezTo>
                <a:cubicBezTo>
                  <a:pt x="803" y="556"/>
                  <a:pt x="803" y="556"/>
                  <a:pt x="803" y="556"/>
                </a:cubicBezTo>
                <a:cubicBezTo>
                  <a:pt x="484" y="556"/>
                  <a:pt x="484" y="556"/>
                  <a:pt x="484" y="556"/>
                </a:cubicBezTo>
                <a:cubicBezTo>
                  <a:pt x="381" y="556"/>
                  <a:pt x="298" y="636"/>
                  <a:pt x="298" y="734"/>
                </a:cubicBezTo>
                <a:cubicBezTo>
                  <a:pt x="298" y="986"/>
                  <a:pt x="298" y="986"/>
                  <a:pt x="298" y="986"/>
                </a:cubicBezTo>
                <a:cubicBezTo>
                  <a:pt x="159" y="1127"/>
                  <a:pt x="159" y="1127"/>
                  <a:pt x="159" y="1127"/>
                </a:cubicBezTo>
                <a:cubicBezTo>
                  <a:pt x="0" y="1127"/>
                  <a:pt x="0" y="1127"/>
                  <a:pt x="0" y="1127"/>
                </a:cubicBezTo>
                <a:cubicBezTo>
                  <a:pt x="0" y="1217"/>
                  <a:pt x="0" y="1217"/>
                  <a:pt x="0" y="1217"/>
                </a:cubicBezTo>
                <a:cubicBezTo>
                  <a:pt x="197" y="1217"/>
                  <a:pt x="197" y="1217"/>
                  <a:pt x="197" y="1217"/>
                </a:cubicBezTo>
                <a:cubicBezTo>
                  <a:pt x="298" y="1115"/>
                  <a:pt x="298" y="1115"/>
                  <a:pt x="298" y="1115"/>
                </a:cubicBezTo>
                <a:cubicBezTo>
                  <a:pt x="298" y="1208"/>
                  <a:pt x="298" y="1208"/>
                  <a:pt x="298" y="1208"/>
                </a:cubicBezTo>
                <a:cubicBezTo>
                  <a:pt x="228" y="1227"/>
                  <a:pt x="177" y="1292"/>
                  <a:pt x="177" y="1368"/>
                </a:cubicBezTo>
                <a:cubicBezTo>
                  <a:pt x="177" y="1459"/>
                  <a:pt x="252" y="1534"/>
                  <a:pt x="343" y="1534"/>
                </a:cubicBezTo>
                <a:cubicBezTo>
                  <a:pt x="435" y="1534"/>
                  <a:pt x="510" y="1459"/>
                  <a:pt x="510" y="1368"/>
                </a:cubicBezTo>
                <a:cubicBezTo>
                  <a:pt x="510" y="1292"/>
                  <a:pt x="458" y="1227"/>
                  <a:pt x="388" y="1208"/>
                </a:cubicBezTo>
                <a:cubicBezTo>
                  <a:pt x="388" y="1050"/>
                  <a:pt x="388" y="1050"/>
                  <a:pt x="388" y="1050"/>
                </a:cubicBezTo>
                <a:cubicBezTo>
                  <a:pt x="596" y="1050"/>
                  <a:pt x="596" y="1050"/>
                  <a:pt x="596" y="1050"/>
                </a:cubicBezTo>
                <a:cubicBezTo>
                  <a:pt x="586" y="1083"/>
                  <a:pt x="581" y="1119"/>
                  <a:pt x="581" y="1155"/>
                </a:cubicBezTo>
                <a:cubicBezTo>
                  <a:pt x="581" y="1365"/>
                  <a:pt x="752" y="1536"/>
                  <a:pt x="962" y="1536"/>
                </a:cubicBezTo>
                <a:cubicBezTo>
                  <a:pt x="1172" y="1536"/>
                  <a:pt x="1343" y="1365"/>
                  <a:pt x="1343" y="1155"/>
                </a:cubicBezTo>
                <a:cubicBezTo>
                  <a:pt x="1343" y="994"/>
                  <a:pt x="1242" y="855"/>
                  <a:pt x="1099" y="800"/>
                </a:cubicBezTo>
                <a:close/>
                <a:moveTo>
                  <a:pt x="419" y="1368"/>
                </a:moveTo>
                <a:cubicBezTo>
                  <a:pt x="419" y="1410"/>
                  <a:pt x="385" y="1444"/>
                  <a:pt x="343" y="1444"/>
                </a:cubicBezTo>
                <a:cubicBezTo>
                  <a:pt x="301" y="1444"/>
                  <a:pt x="267" y="1410"/>
                  <a:pt x="267" y="1368"/>
                </a:cubicBezTo>
                <a:cubicBezTo>
                  <a:pt x="267" y="1326"/>
                  <a:pt x="301" y="1292"/>
                  <a:pt x="343" y="1292"/>
                </a:cubicBezTo>
                <a:cubicBezTo>
                  <a:pt x="385" y="1292"/>
                  <a:pt x="419" y="1326"/>
                  <a:pt x="419" y="1368"/>
                </a:cubicBezTo>
                <a:close/>
                <a:moveTo>
                  <a:pt x="894" y="293"/>
                </a:moveTo>
                <a:cubicBezTo>
                  <a:pt x="894" y="272"/>
                  <a:pt x="910" y="255"/>
                  <a:pt x="931" y="255"/>
                </a:cubicBezTo>
                <a:cubicBezTo>
                  <a:pt x="1009" y="255"/>
                  <a:pt x="1009" y="255"/>
                  <a:pt x="1009" y="255"/>
                </a:cubicBezTo>
                <a:cubicBezTo>
                  <a:pt x="1009" y="777"/>
                  <a:pt x="1009" y="777"/>
                  <a:pt x="1009" y="777"/>
                </a:cubicBezTo>
                <a:cubicBezTo>
                  <a:pt x="994" y="775"/>
                  <a:pt x="978" y="774"/>
                  <a:pt x="962" y="774"/>
                </a:cubicBezTo>
                <a:cubicBezTo>
                  <a:pt x="939" y="774"/>
                  <a:pt x="916" y="777"/>
                  <a:pt x="894" y="781"/>
                </a:cubicBezTo>
                <a:lnTo>
                  <a:pt x="894" y="293"/>
                </a:lnTo>
                <a:close/>
                <a:moveTo>
                  <a:pt x="388" y="734"/>
                </a:moveTo>
                <a:cubicBezTo>
                  <a:pt x="388" y="686"/>
                  <a:pt x="431" y="646"/>
                  <a:pt x="484" y="646"/>
                </a:cubicBezTo>
                <a:cubicBezTo>
                  <a:pt x="803" y="646"/>
                  <a:pt x="803" y="646"/>
                  <a:pt x="803" y="646"/>
                </a:cubicBezTo>
                <a:cubicBezTo>
                  <a:pt x="803" y="774"/>
                  <a:pt x="803" y="774"/>
                  <a:pt x="803" y="774"/>
                </a:cubicBezTo>
                <a:cubicBezTo>
                  <a:pt x="388" y="774"/>
                  <a:pt x="388" y="774"/>
                  <a:pt x="388" y="774"/>
                </a:cubicBezTo>
                <a:lnTo>
                  <a:pt x="388" y="734"/>
                </a:lnTo>
                <a:close/>
                <a:moveTo>
                  <a:pt x="388" y="960"/>
                </a:moveTo>
                <a:cubicBezTo>
                  <a:pt x="388" y="865"/>
                  <a:pt x="388" y="865"/>
                  <a:pt x="388" y="865"/>
                </a:cubicBezTo>
                <a:cubicBezTo>
                  <a:pt x="716" y="865"/>
                  <a:pt x="716" y="865"/>
                  <a:pt x="716" y="865"/>
                </a:cubicBezTo>
                <a:cubicBezTo>
                  <a:pt x="684" y="892"/>
                  <a:pt x="657" y="924"/>
                  <a:pt x="635" y="960"/>
                </a:cubicBezTo>
                <a:lnTo>
                  <a:pt x="388" y="960"/>
                </a:lnTo>
                <a:close/>
                <a:moveTo>
                  <a:pt x="962" y="1446"/>
                </a:moveTo>
                <a:cubicBezTo>
                  <a:pt x="802" y="1446"/>
                  <a:pt x="671" y="1316"/>
                  <a:pt x="671" y="1155"/>
                </a:cubicBezTo>
                <a:cubicBezTo>
                  <a:pt x="671" y="995"/>
                  <a:pt x="802" y="865"/>
                  <a:pt x="962" y="865"/>
                </a:cubicBezTo>
                <a:cubicBezTo>
                  <a:pt x="1122" y="865"/>
                  <a:pt x="1253" y="995"/>
                  <a:pt x="1253" y="1155"/>
                </a:cubicBezTo>
                <a:cubicBezTo>
                  <a:pt x="1253" y="1316"/>
                  <a:pt x="1122" y="1446"/>
                  <a:pt x="962" y="1446"/>
                </a:cubicBezTo>
                <a:close/>
                <a:moveTo>
                  <a:pt x="962" y="960"/>
                </a:moveTo>
                <a:cubicBezTo>
                  <a:pt x="854" y="960"/>
                  <a:pt x="766" y="1047"/>
                  <a:pt x="766" y="1155"/>
                </a:cubicBezTo>
                <a:cubicBezTo>
                  <a:pt x="766" y="1263"/>
                  <a:pt x="854" y="1351"/>
                  <a:pt x="962" y="1351"/>
                </a:cubicBezTo>
                <a:cubicBezTo>
                  <a:pt x="1070" y="1351"/>
                  <a:pt x="1158" y="1263"/>
                  <a:pt x="1158" y="1155"/>
                </a:cubicBezTo>
                <a:cubicBezTo>
                  <a:pt x="1158" y="1047"/>
                  <a:pt x="1070" y="960"/>
                  <a:pt x="962" y="960"/>
                </a:cubicBezTo>
                <a:close/>
                <a:moveTo>
                  <a:pt x="962" y="1261"/>
                </a:moveTo>
                <a:cubicBezTo>
                  <a:pt x="904" y="1261"/>
                  <a:pt x="857" y="1213"/>
                  <a:pt x="857" y="1155"/>
                </a:cubicBezTo>
                <a:cubicBezTo>
                  <a:pt x="857" y="1097"/>
                  <a:pt x="904" y="1050"/>
                  <a:pt x="962" y="1050"/>
                </a:cubicBezTo>
                <a:cubicBezTo>
                  <a:pt x="1020" y="1050"/>
                  <a:pt x="1067" y="1097"/>
                  <a:pt x="1067" y="1155"/>
                </a:cubicBezTo>
                <a:cubicBezTo>
                  <a:pt x="1067" y="1213"/>
                  <a:pt x="1020" y="1261"/>
                  <a:pt x="962" y="12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3936847" y="6479352"/>
            <a:ext cx="764956" cy="768634"/>
          </a:xfrm>
          <a:custGeom>
            <a:avLst/>
            <a:gdLst>
              <a:gd name="T0" fmla="*/ 1486 w 1528"/>
              <a:gd name="T1" fmla="*/ 882 h 1536"/>
              <a:gd name="T2" fmla="*/ 1528 w 1528"/>
              <a:gd name="T3" fmla="*/ 599 h 1536"/>
              <a:gd name="T4" fmla="*/ 890 w 1528"/>
              <a:gd name="T5" fmla="*/ 412 h 1536"/>
              <a:gd name="T6" fmla="*/ 818 w 1528"/>
              <a:gd name="T7" fmla="*/ 387 h 1536"/>
              <a:gd name="T8" fmla="*/ 941 w 1528"/>
              <a:gd name="T9" fmla="*/ 193 h 1536"/>
              <a:gd name="T10" fmla="*/ 815 w 1528"/>
              <a:gd name="T11" fmla="*/ 0 h 1536"/>
              <a:gd name="T12" fmla="*/ 568 w 1528"/>
              <a:gd name="T13" fmla="*/ 115 h 1536"/>
              <a:gd name="T14" fmla="*/ 601 w 1528"/>
              <a:gd name="T15" fmla="*/ 222 h 1536"/>
              <a:gd name="T16" fmla="*/ 728 w 1528"/>
              <a:gd name="T17" fmla="*/ 412 h 1536"/>
              <a:gd name="T18" fmla="*/ 454 w 1528"/>
              <a:gd name="T19" fmla="*/ 599 h 1536"/>
              <a:gd name="T20" fmla="*/ 0 w 1528"/>
              <a:gd name="T21" fmla="*/ 882 h 1536"/>
              <a:gd name="T22" fmla="*/ 42 w 1528"/>
              <a:gd name="T23" fmla="*/ 1536 h 1536"/>
              <a:gd name="T24" fmla="*/ 1396 w 1528"/>
              <a:gd name="T25" fmla="*/ 1446 h 1536"/>
              <a:gd name="T26" fmla="*/ 132 w 1528"/>
              <a:gd name="T27" fmla="*/ 882 h 1536"/>
              <a:gd name="T28" fmla="*/ 1396 w 1528"/>
              <a:gd name="T29" fmla="*/ 1446 h 1536"/>
              <a:gd name="T30" fmla="*/ 658 w 1528"/>
              <a:gd name="T31" fmla="*/ 91 h 1536"/>
              <a:gd name="T32" fmla="*/ 851 w 1528"/>
              <a:gd name="T33" fmla="*/ 130 h 1536"/>
              <a:gd name="T34" fmla="*/ 695 w 1528"/>
              <a:gd name="T35" fmla="*/ 152 h 1536"/>
              <a:gd name="T36" fmla="*/ 694 w 1528"/>
              <a:gd name="T37" fmla="*/ 242 h 1536"/>
              <a:gd name="T38" fmla="*/ 851 w 1528"/>
              <a:gd name="T39" fmla="*/ 242 h 1536"/>
              <a:gd name="T40" fmla="*/ 694 w 1528"/>
              <a:gd name="T41" fmla="*/ 242 h 1536"/>
              <a:gd name="T42" fmla="*/ 890 w 1528"/>
              <a:gd name="T43" fmla="*/ 502 h 1536"/>
              <a:gd name="T44" fmla="*/ 545 w 1528"/>
              <a:gd name="T45" fmla="*/ 599 h 1536"/>
              <a:gd name="T46" fmla="*/ 90 w 1528"/>
              <a:gd name="T47" fmla="*/ 690 h 1536"/>
              <a:gd name="T48" fmla="*/ 1438 w 1528"/>
              <a:gd name="T49" fmla="*/ 792 h 1536"/>
              <a:gd name="T50" fmla="*/ 90 w 1528"/>
              <a:gd name="T51" fmla="*/ 690 h 1536"/>
              <a:gd name="T52" fmla="*/ 626 w 1528"/>
              <a:gd name="T53" fmla="*/ 1212 h 1536"/>
              <a:gd name="T54" fmla="*/ 718 w 1528"/>
              <a:gd name="T55" fmla="*/ 1122 h 1536"/>
              <a:gd name="T56" fmla="*/ 808 w 1528"/>
              <a:gd name="T57" fmla="*/ 1031 h 1536"/>
              <a:gd name="T58" fmla="*/ 899 w 1528"/>
              <a:gd name="T59" fmla="*/ 1122 h 1536"/>
              <a:gd name="T60" fmla="*/ 808 w 1528"/>
              <a:gd name="T61" fmla="*/ 1212 h 1536"/>
              <a:gd name="T62" fmla="*/ 718 w 1528"/>
              <a:gd name="T63" fmla="*/ 130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28" h="1536">
                <a:moveTo>
                  <a:pt x="1486" y="1536"/>
                </a:moveTo>
                <a:cubicBezTo>
                  <a:pt x="1486" y="882"/>
                  <a:pt x="1486" y="882"/>
                  <a:pt x="1486" y="882"/>
                </a:cubicBezTo>
                <a:cubicBezTo>
                  <a:pt x="1528" y="882"/>
                  <a:pt x="1528" y="882"/>
                  <a:pt x="1528" y="882"/>
                </a:cubicBezTo>
                <a:cubicBezTo>
                  <a:pt x="1528" y="599"/>
                  <a:pt x="1528" y="599"/>
                  <a:pt x="1528" y="599"/>
                </a:cubicBezTo>
                <a:cubicBezTo>
                  <a:pt x="1079" y="599"/>
                  <a:pt x="1079" y="599"/>
                  <a:pt x="1079" y="599"/>
                </a:cubicBezTo>
                <a:cubicBezTo>
                  <a:pt x="1078" y="496"/>
                  <a:pt x="994" y="412"/>
                  <a:pt x="890" y="412"/>
                </a:cubicBezTo>
                <a:cubicBezTo>
                  <a:pt x="818" y="412"/>
                  <a:pt x="818" y="412"/>
                  <a:pt x="818" y="412"/>
                </a:cubicBezTo>
                <a:cubicBezTo>
                  <a:pt x="818" y="387"/>
                  <a:pt x="818" y="387"/>
                  <a:pt x="818" y="387"/>
                </a:cubicBezTo>
                <a:cubicBezTo>
                  <a:pt x="890" y="367"/>
                  <a:pt x="944" y="301"/>
                  <a:pt x="944" y="222"/>
                </a:cubicBezTo>
                <a:cubicBezTo>
                  <a:pt x="944" y="211"/>
                  <a:pt x="942" y="200"/>
                  <a:pt x="941" y="193"/>
                </a:cubicBezTo>
                <a:cubicBezTo>
                  <a:pt x="941" y="130"/>
                  <a:pt x="941" y="130"/>
                  <a:pt x="941" y="130"/>
                </a:cubicBezTo>
                <a:cubicBezTo>
                  <a:pt x="941" y="57"/>
                  <a:pt x="885" y="0"/>
                  <a:pt x="815" y="0"/>
                </a:cubicBezTo>
                <a:cubicBezTo>
                  <a:pt x="568" y="0"/>
                  <a:pt x="568" y="0"/>
                  <a:pt x="568" y="0"/>
                </a:cubicBezTo>
                <a:cubicBezTo>
                  <a:pt x="568" y="115"/>
                  <a:pt x="568" y="115"/>
                  <a:pt x="568" y="115"/>
                </a:cubicBezTo>
                <a:cubicBezTo>
                  <a:pt x="568" y="149"/>
                  <a:pt x="581" y="179"/>
                  <a:pt x="602" y="202"/>
                </a:cubicBezTo>
                <a:cubicBezTo>
                  <a:pt x="601" y="208"/>
                  <a:pt x="601" y="215"/>
                  <a:pt x="601" y="222"/>
                </a:cubicBezTo>
                <a:cubicBezTo>
                  <a:pt x="601" y="301"/>
                  <a:pt x="655" y="367"/>
                  <a:pt x="728" y="387"/>
                </a:cubicBezTo>
                <a:cubicBezTo>
                  <a:pt x="728" y="412"/>
                  <a:pt x="728" y="412"/>
                  <a:pt x="728" y="412"/>
                </a:cubicBezTo>
                <a:cubicBezTo>
                  <a:pt x="643" y="412"/>
                  <a:pt x="643" y="412"/>
                  <a:pt x="643" y="412"/>
                </a:cubicBezTo>
                <a:cubicBezTo>
                  <a:pt x="539" y="412"/>
                  <a:pt x="455" y="496"/>
                  <a:pt x="454" y="599"/>
                </a:cubicBezTo>
                <a:cubicBezTo>
                  <a:pt x="0" y="599"/>
                  <a:pt x="0" y="599"/>
                  <a:pt x="0" y="599"/>
                </a:cubicBezTo>
                <a:cubicBezTo>
                  <a:pt x="0" y="882"/>
                  <a:pt x="0" y="882"/>
                  <a:pt x="0" y="882"/>
                </a:cubicBezTo>
                <a:cubicBezTo>
                  <a:pt x="42" y="882"/>
                  <a:pt x="42" y="882"/>
                  <a:pt x="42" y="882"/>
                </a:cubicBezTo>
                <a:cubicBezTo>
                  <a:pt x="42" y="1536"/>
                  <a:pt x="42" y="1536"/>
                  <a:pt x="42" y="1536"/>
                </a:cubicBezTo>
                <a:lnTo>
                  <a:pt x="1486" y="1536"/>
                </a:lnTo>
                <a:close/>
                <a:moveTo>
                  <a:pt x="1396" y="1446"/>
                </a:moveTo>
                <a:cubicBezTo>
                  <a:pt x="132" y="1446"/>
                  <a:pt x="132" y="1446"/>
                  <a:pt x="132" y="1446"/>
                </a:cubicBezTo>
                <a:cubicBezTo>
                  <a:pt x="132" y="882"/>
                  <a:pt x="132" y="882"/>
                  <a:pt x="132" y="882"/>
                </a:cubicBezTo>
                <a:cubicBezTo>
                  <a:pt x="1396" y="882"/>
                  <a:pt x="1396" y="882"/>
                  <a:pt x="1396" y="882"/>
                </a:cubicBezTo>
                <a:lnTo>
                  <a:pt x="1396" y="1446"/>
                </a:lnTo>
                <a:close/>
                <a:moveTo>
                  <a:pt x="658" y="115"/>
                </a:moveTo>
                <a:cubicBezTo>
                  <a:pt x="658" y="91"/>
                  <a:pt x="658" y="91"/>
                  <a:pt x="658" y="91"/>
                </a:cubicBezTo>
                <a:cubicBezTo>
                  <a:pt x="815" y="91"/>
                  <a:pt x="815" y="91"/>
                  <a:pt x="815" y="91"/>
                </a:cubicBezTo>
                <a:cubicBezTo>
                  <a:pt x="836" y="91"/>
                  <a:pt x="851" y="107"/>
                  <a:pt x="851" y="130"/>
                </a:cubicBezTo>
                <a:cubicBezTo>
                  <a:pt x="851" y="152"/>
                  <a:pt x="851" y="152"/>
                  <a:pt x="851" y="152"/>
                </a:cubicBezTo>
                <a:cubicBezTo>
                  <a:pt x="695" y="152"/>
                  <a:pt x="695" y="152"/>
                  <a:pt x="695" y="152"/>
                </a:cubicBezTo>
                <a:cubicBezTo>
                  <a:pt x="675" y="152"/>
                  <a:pt x="658" y="136"/>
                  <a:pt x="658" y="115"/>
                </a:cubicBezTo>
                <a:close/>
                <a:moveTo>
                  <a:pt x="694" y="242"/>
                </a:moveTo>
                <a:cubicBezTo>
                  <a:pt x="694" y="242"/>
                  <a:pt x="694" y="242"/>
                  <a:pt x="695" y="242"/>
                </a:cubicBezTo>
                <a:cubicBezTo>
                  <a:pt x="851" y="242"/>
                  <a:pt x="851" y="242"/>
                  <a:pt x="851" y="242"/>
                </a:cubicBezTo>
                <a:cubicBezTo>
                  <a:pt x="842" y="277"/>
                  <a:pt x="810" y="303"/>
                  <a:pt x="773" y="303"/>
                </a:cubicBezTo>
                <a:cubicBezTo>
                  <a:pt x="735" y="303"/>
                  <a:pt x="703" y="277"/>
                  <a:pt x="694" y="242"/>
                </a:cubicBezTo>
                <a:close/>
                <a:moveTo>
                  <a:pt x="643" y="502"/>
                </a:moveTo>
                <a:cubicBezTo>
                  <a:pt x="890" y="502"/>
                  <a:pt x="890" y="502"/>
                  <a:pt x="890" y="502"/>
                </a:cubicBezTo>
                <a:cubicBezTo>
                  <a:pt x="944" y="502"/>
                  <a:pt x="988" y="546"/>
                  <a:pt x="989" y="599"/>
                </a:cubicBezTo>
                <a:cubicBezTo>
                  <a:pt x="545" y="599"/>
                  <a:pt x="545" y="599"/>
                  <a:pt x="545" y="599"/>
                </a:cubicBezTo>
                <a:cubicBezTo>
                  <a:pt x="545" y="546"/>
                  <a:pt x="589" y="502"/>
                  <a:pt x="643" y="502"/>
                </a:cubicBezTo>
                <a:close/>
                <a:moveTo>
                  <a:pt x="90" y="690"/>
                </a:moveTo>
                <a:cubicBezTo>
                  <a:pt x="1438" y="690"/>
                  <a:pt x="1438" y="690"/>
                  <a:pt x="1438" y="690"/>
                </a:cubicBezTo>
                <a:cubicBezTo>
                  <a:pt x="1438" y="792"/>
                  <a:pt x="1438" y="792"/>
                  <a:pt x="1438" y="792"/>
                </a:cubicBezTo>
                <a:cubicBezTo>
                  <a:pt x="90" y="792"/>
                  <a:pt x="90" y="792"/>
                  <a:pt x="90" y="792"/>
                </a:cubicBezTo>
                <a:lnTo>
                  <a:pt x="90" y="690"/>
                </a:lnTo>
                <a:close/>
                <a:moveTo>
                  <a:pt x="718" y="1212"/>
                </a:moveTo>
                <a:cubicBezTo>
                  <a:pt x="626" y="1212"/>
                  <a:pt x="626" y="1212"/>
                  <a:pt x="626" y="1212"/>
                </a:cubicBezTo>
                <a:cubicBezTo>
                  <a:pt x="626" y="1122"/>
                  <a:pt x="626" y="1122"/>
                  <a:pt x="626" y="1122"/>
                </a:cubicBezTo>
                <a:cubicBezTo>
                  <a:pt x="718" y="1122"/>
                  <a:pt x="718" y="1122"/>
                  <a:pt x="718" y="1122"/>
                </a:cubicBezTo>
                <a:cubicBezTo>
                  <a:pt x="718" y="1031"/>
                  <a:pt x="718" y="1031"/>
                  <a:pt x="718" y="1031"/>
                </a:cubicBezTo>
                <a:cubicBezTo>
                  <a:pt x="808" y="1031"/>
                  <a:pt x="808" y="1031"/>
                  <a:pt x="808" y="1031"/>
                </a:cubicBezTo>
                <a:cubicBezTo>
                  <a:pt x="808" y="1122"/>
                  <a:pt x="808" y="1122"/>
                  <a:pt x="808" y="1122"/>
                </a:cubicBezTo>
                <a:cubicBezTo>
                  <a:pt x="899" y="1122"/>
                  <a:pt x="899" y="1122"/>
                  <a:pt x="899" y="1122"/>
                </a:cubicBezTo>
                <a:cubicBezTo>
                  <a:pt x="899" y="1212"/>
                  <a:pt x="899" y="1212"/>
                  <a:pt x="899" y="1212"/>
                </a:cubicBezTo>
                <a:cubicBezTo>
                  <a:pt x="808" y="1212"/>
                  <a:pt x="808" y="1212"/>
                  <a:pt x="808" y="1212"/>
                </a:cubicBezTo>
                <a:cubicBezTo>
                  <a:pt x="808" y="1304"/>
                  <a:pt x="808" y="1304"/>
                  <a:pt x="808" y="1304"/>
                </a:cubicBezTo>
                <a:cubicBezTo>
                  <a:pt x="718" y="1304"/>
                  <a:pt x="718" y="1304"/>
                  <a:pt x="718" y="1304"/>
                </a:cubicBezTo>
                <a:lnTo>
                  <a:pt x="718" y="12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3984810" y="8352837"/>
            <a:ext cx="669030" cy="768634"/>
          </a:xfrm>
          <a:custGeom>
            <a:avLst/>
            <a:gdLst>
              <a:gd name="T0" fmla="*/ 83 w 1337"/>
              <a:gd name="T1" fmla="*/ 1279 h 1536"/>
              <a:gd name="T2" fmla="*/ 2 w 1337"/>
              <a:gd name="T3" fmla="*/ 1409 h 1536"/>
              <a:gd name="T4" fmla="*/ 255 w 1337"/>
              <a:gd name="T5" fmla="*/ 1409 h 1536"/>
              <a:gd name="T6" fmla="*/ 174 w 1337"/>
              <a:gd name="T7" fmla="*/ 1279 h 1536"/>
              <a:gd name="T8" fmla="*/ 1152 w 1337"/>
              <a:gd name="T9" fmla="*/ 1274 h 1536"/>
              <a:gd name="T10" fmla="*/ 1158 w 1337"/>
              <a:gd name="T11" fmla="*/ 1291 h 1536"/>
              <a:gd name="T12" fmla="*/ 1203 w 1337"/>
              <a:gd name="T13" fmla="*/ 1536 h 1536"/>
              <a:gd name="T14" fmla="*/ 1248 w 1337"/>
              <a:gd name="T15" fmla="*/ 1291 h 1536"/>
              <a:gd name="T16" fmla="*/ 1152 w 1337"/>
              <a:gd name="T17" fmla="*/ 1183 h 1536"/>
              <a:gd name="T18" fmla="*/ 824 w 1337"/>
              <a:gd name="T19" fmla="*/ 959 h 1536"/>
              <a:gd name="T20" fmla="*/ 1119 w 1337"/>
              <a:gd name="T21" fmla="*/ 790 h 1536"/>
              <a:gd name="T22" fmla="*/ 1337 w 1337"/>
              <a:gd name="T23" fmla="*/ 696 h 1536"/>
              <a:gd name="T24" fmla="*/ 1248 w 1337"/>
              <a:gd name="T25" fmla="*/ 606 h 1536"/>
              <a:gd name="T26" fmla="*/ 1196 w 1337"/>
              <a:gd name="T27" fmla="*/ 499 h 1536"/>
              <a:gd name="T28" fmla="*/ 1087 w 1337"/>
              <a:gd name="T29" fmla="*/ 0 h 1536"/>
              <a:gd name="T30" fmla="*/ 141 w 1337"/>
              <a:gd name="T31" fmla="*/ 109 h 1536"/>
              <a:gd name="T32" fmla="*/ 89 w 1337"/>
              <a:gd name="T33" fmla="*/ 499 h 1536"/>
              <a:gd name="T34" fmla="*/ 0 w 1337"/>
              <a:gd name="T35" fmla="*/ 606 h 1536"/>
              <a:gd name="T36" fmla="*/ 97 w 1337"/>
              <a:gd name="T37" fmla="*/ 696 h 1536"/>
              <a:gd name="T38" fmla="*/ 212 w 1337"/>
              <a:gd name="T39" fmla="*/ 959 h 1536"/>
              <a:gd name="T40" fmla="*/ 507 w 1337"/>
              <a:gd name="T41" fmla="*/ 1183 h 1536"/>
              <a:gd name="T42" fmla="*/ 128 w 1337"/>
              <a:gd name="T43" fmla="*/ 1446 h 1536"/>
              <a:gd name="T44" fmla="*/ 128 w 1337"/>
              <a:gd name="T45" fmla="*/ 1373 h 1536"/>
              <a:gd name="T46" fmla="*/ 128 w 1337"/>
              <a:gd name="T47" fmla="*/ 1446 h 1536"/>
              <a:gd name="T48" fmla="*/ 1239 w 1337"/>
              <a:gd name="T49" fmla="*/ 1409 h 1536"/>
              <a:gd name="T50" fmla="*/ 1166 w 1337"/>
              <a:gd name="T51" fmla="*/ 1409 h 1536"/>
              <a:gd name="T52" fmla="*/ 734 w 1337"/>
              <a:gd name="T53" fmla="*/ 1183 h 1536"/>
              <a:gd name="T54" fmla="*/ 597 w 1337"/>
              <a:gd name="T55" fmla="*/ 790 h 1536"/>
              <a:gd name="T56" fmla="*/ 734 w 1337"/>
              <a:gd name="T57" fmla="*/ 1183 h 1536"/>
              <a:gd name="T58" fmla="*/ 824 w 1337"/>
              <a:gd name="T59" fmla="*/ 869 h 1536"/>
              <a:gd name="T60" fmla="*/ 1029 w 1337"/>
              <a:gd name="T61" fmla="*/ 790 h 1536"/>
              <a:gd name="T62" fmla="*/ 232 w 1337"/>
              <a:gd name="T63" fmla="*/ 109 h 1536"/>
              <a:gd name="T64" fmla="*/ 1087 w 1337"/>
              <a:gd name="T65" fmla="*/ 90 h 1536"/>
              <a:gd name="T66" fmla="*/ 1105 w 1337"/>
              <a:gd name="T67" fmla="*/ 499 h 1536"/>
              <a:gd name="T68" fmla="*/ 232 w 1337"/>
              <a:gd name="T69" fmla="*/ 109 h 1536"/>
              <a:gd name="T70" fmla="*/ 179 w 1337"/>
              <a:gd name="T71" fmla="*/ 590 h 1536"/>
              <a:gd name="T72" fmla="*/ 1158 w 1337"/>
              <a:gd name="T73" fmla="*/ 651 h 1536"/>
              <a:gd name="T74" fmla="*/ 228 w 1337"/>
              <a:gd name="T75" fmla="*/ 699 h 1536"/>
              <a:gd name="T76" fmla="*/ 302 w 1337"/>
              <a:gd name="T77" fmla="*/ 869 h 1536"/>
              <a:gd name="T78" fmla="*/ 507 w 1337"/>
              <a:gd name="T79" fmla="*/ 790 h 1536"/>
              <a:gd name="T80" fmla="*/ 302 w 1337"/>
              <a:gd name="T81" fmla="*/ 869 h 1536"/>
              <a:gd name="T82" fmla="*/ 838 w 1337"/>
              <a:gd name="T83" fmla="*/ 174 h 1536"/>
              <a:gd name="T84" fmla="*/ 618 w 1337"/>
              <a:gd name="T85" fmla="*/ 261 h 1536"/>
              <a:gd name="T86" fmla="*/ 445 w 1337"/>
              <a:gd name="T87" fmla="*/ 174 h 1536"/>
              <a:gd name="T88" fmla="*/ 445 w 1337"/>
              <a:gd name="T89" fmla="*/ 439 h 1536"/>
              <a:gd name="T90" fmla="*/ 618 w 1337"/>
              <a:gd name="T91" fmla="*/ 352 h 1536"/>
              <a:gd name="T92" fmla="*/ 838 w 1337"/>
              <a:gd name="T93" fmla="*/ 439 h 1536"/>
              <a:gd name="T94" fmla="*/ 1019 w 1337"/>
              <a:gd name="T95" fmla="*/ 306 h 1536"/>
              <a:gd name="T96" fmla="*/ 493 w 1337"/>
              <a:gd name="T97" fmla="*/ 349 h 1536"/>
              <a:gd name="T98" fmla="*/ 403 w 1337"/>
              <a:gd name="T99" fmla="*/ 306 h 1536"/>
              <a:gd name="T100" fmla="*/ 493 w 1337"/>
              <a:gd name="T101" fmla="*/ 264 h 1536"/>
              <a:gd name="T102" fmla="*/ 493 w 1337"/>
              <a:gd name="T103" fmla="*/ 349 h 1536"/>
              <a:gd name="T104" fmla="*/ 838 w 1337"/>
              <a:gd name="T105" fmla="*/ 349 h 1536"/>
              <a:gd name="T106" fmla="*/ 838 w 1337"/>
              <a:gd name="T107" fmla="*/ 264 h 1536"/>
              <a:gd name="T108" fmla="*/ 928 w 1337"/>
              <a:gd name="T109" fmla="*/ 30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37" h="1536">
                <a:moveTo>
                  <a:pt x="179" y="1183"/>
                </a:moveTo>
                <a:cubicBezTo>
                  <a:pt x="126" y="1183"/>
                  <a:pt x="83" y="1226"/>
                  <a:pt x="83" y="1279"/>
                </a:cubicBezTo>
                <a:cubicBezTo>
                  <a:pt x="83" y="1291"/>
                  <a:pt x="83" y="1291"/>
                  <a:pt x="83" y="1291"/>
                </a:cubicBezTo>
                <a:cubicBezTo>
                  <a:pt x="35" y="1309"/>
                  <a:pt x="2" y="1355"/>
                  <a:pt x="2" y="1409"/>
                </a:cubicBezTo>
                <a:cubicBezTo>
                  <a:pt x="2" y="1479"/>
                  <a:pt x="58" y="1536"/>
                  <a:pt x="128" y="1536"/>
                </a:cubicBezTo>
                <a:cubicBezTo>
                  <a:pt x="198" y="1536"/>
                  <a:pt x="255" y="1479"/>
                  <a:pt x="255" y="1409"/>
                </a:cubicBezTo>
                <a:cubicBezTo>
                  <a:pt x="255" y="1355"/>
                  <a:pt x="221" y="1309"/>
                  <a:pt x="174" y="1291"/>
                </a:cubicBezTo>
                <a:cubicBezTo>
                  <a:pt x="174" y="1279"/>
                  <a:pt x="174" y="1279"/>
                  <a:pt x="174" y="1279"/>
                </a:cubicBezTo>
                <a:cubicBezTo>
                  <a:pt x="174" y="1276"/>
                  <a:pt x="176" y="1274"/>
                  <a:pt x="179" y="1274"/>
                </a:cubicBezTo>
                <a:cubicBezTo>
                  <a:pt x="1152" y="1274"/>
                  <a:pt x="1152" y="1274"/>
                  <a:pt x="1152" y="1274"/>
                </a:cubicBezTo>
                <a:cubicBezTo>
                  <a:pt x="1155" y="1274"/>
                  <a:pt x="1158" y="1276"/>
                  <a:pt x="1158" y="1279"/>
                </a:cubicBezTo>
                <a:cubicBezTo>
                  <a:pt x="1158" y="1291"/>
                  <a:pt x="1158" y="1291"/>
                  <a:pt x="1158" y="1291"/>
                </a:cubicBezTo>
                <a:cubicBezTo>
                  <a:pt x="1110" y="1309"/>
                  <a:pt x="1076" y="1355"/>
                  <a:pt x="1076" y="1409"/>
                </a:cubicBezTo>
                <a:cubicBezTo>
                  <a:pt x="1076" y="1479"/>
                  <a:pt x="1133" y="1536"/>
                  <a:pt x="1203" y="1536"/>
                </a:cubicBezTo>
                <a:cubicBezTo>
                  <a:pt x="1273" y="1536"/>
                  <a:pt x="1330" y="1479"/>
                  <a:pt x="1330" y="1409"/>
                </a:cubicBezTo>
                <a:cubicBezTo>
                  <a:pt x="1330" y="1355"/>
                  <a:pt x="1296" y="1309"/>
                  <a:pt x="1248" y="1291"/>
                </a:cubicBezTo>
                <a:cubicBezTo>
                  <a:pt x="1248" y="1279"/>
                  <a:pt x="1248" y="1279"/>
                  <a:pt x="1248" y="1279"/>
                </a:cubicBezTo>
                <a:cubicBezTo>
                  <a:pt x="1248" y="1226"/>
                  <a:pt x="1205" y="1183"/>
                  <a:pt x="1152" y="1183"/>
                </a:cubicBezTo>
                <a:cubicBezTo>
                  <a:pt x="824" y="1183"/>
                  <a:pt x="824" y="1183"/>
                  <a:pt x="824" y="1183"/>
                </a:cubicBezTo>
                <a:cubicBezTo>
                  <a:pt x="824" y="959"/>
                  <a:pt x="824" y="959"/>
                  <a:pt x="824" y="959"/>
                </a:cubicBezTo>
                <a:cubicBezTo>
                  <a:pt x="1119" y="959"/>
                  <a:pt x="1119" y="959"/>
                  <a:pt x="1119" y="959"/>
                </a:cubicBezTo>
                <a:cubicBezTo>
                  <a:pt x="1119" y="790"/>
                  <a:pt x="1119" y="790"/>
                  <a:pt x="1119" y="790"/>
                </a:cubicBezTo>
                <a:cubicBezTo>
                  <a:pt x="1176" y="786"/>
                  <a:pt x="1223" y="748"/>
                  <a:pt x="1240" y="696"/>
                </a:cubicBezTo>
                <a:cubicBezTo>
                  <a:pt x="1337" y="696"/>
                  <a:pt x="1337" y="696"/>
                  <a:pt x="1337" y="696"/>
                </a:cubicBezTo>
                <a:cubicBezTo>
                  <a:pt x="1337" y="606"/>
                  <a:pt x="1337" y="606"/>
                  <a:pt x="1337" y="606"/>
                </a:cubicBezTo>
                <a:cubicBezTo>
                  <a:pt x="1248" y="606"/>
                  <a:pt x="1248" y="606"/>
                  <a:pt x="1248" y="606"/>
                </a:cubicBezTo>
                <a:cubicBezTo>
                  <a:pt x="1248" y="499"/>
                  <a:pt x="1248" y="499"/>
                  <a:pt x="1248" y="499"/>
                </a:cubicBezTo>
                <a:cubicBezTo>
                  <a:pt x="1196" y="499"/>
                  <a:pt x="1196" y="499"/>
                  <a:pt x="1196" y="499"/>
                </a:cubicBezTo>
                <a:cubicBezTo>
                  <a:pt x="1196" y="109"/>
                  <a:pt x="1196" y="109"/>
                  <a:pt x="1196" y="109"/>
                </a:cubicBezTo>
                <a:cubicBezTo>
                  <a:pt x="1196" y="49"/>
                  <a:pt x="1147" y="0"/>
                  <a:pt x="1087" y="0"/>
                </a:cubicBezTo>
                <a:cubicBezTo>
                  <a:pt x="250" y="0"/>
                  <a:pt x="250" y="0"/>
                  <a:pt x="250" y="0"/>
                </a:cubicBezTo>
                <a:cubicBezTo>
                  <a:pt x="190" y="0"/>
                  <a:pt x="141" y="49"/>
                  <a:pt x="141" y="109"/>
                </a:cubicBezTo>
                <a:cubicBezTo>
                  <a:pt x="141" y="499"/>
                  <a:pt x="141" y="499"/>
                  <a:pt x="141" y="499"/>
                </a:cubicBezTo>
                <a:cubicBezTo>
                  <a:pt x="89" y="499"/>
                  <a:pt x="89" y="499"/>
                  <a:pt x="89" y="499"/>
                </a:cubicBezTo>
                <a:cubicBezTo>
                  <a:pt x="89" y="606"/>
                  <a:pt x="89" y="606"/>
                  <a:pt x="89" y="606"/>
                </a:cubicBezTo>
                <a:cubicBezTo>
                  <a:pt x="0" y="606"/>
                  <a:pt x="0" y="606"/>
                  <a:pt x="0" y="606"/>
                </a:cubicBezTo>
                <a:cubicBezTo>
                  <a:pt x="0" y="696"/>
                  <a:pt x="0" y="696"/>
                  <a:pt x="0" y="696"/>
                </a:cubicBezTo>
                <a:cubicBezTo>
                  <a:pt x="97" y="696"/>
                  <a:pt x="97" y="696"/>
                  <a:pt x="97" y="696"/>
                </a:cubicBezTo>
                <a:cubicBezTo>
                  <a:pt x="114" y="746"/>
                  <a:pt x="158" y="783"/>
                  <a:pt x="212" y="789"/>
                </a:cubicBezTo>
                <a:cubicBezTo>
                  <a:pt x="212" y="959"/>
                  <a:pt x="212" y="959"/>
                  <a:pt x="212" y="959"/>
                </a:cubicBezTo>
                <a:cubicBezTo>
                  <a:pt x="507" y="959"/>
                  <a:pt x="507" y="959"/>
                  <a:pt x="507" y="959"/>
                </a:cubicBezTo>
                <a:cubicBezTo>
                  <a:pt x="507" y="1183"/>
                  <a:pt x="507" y="1183"/>
                  <a:pt x="507" y="1183"/>
                </a:cubicBezTo>
                <a:lnTo>
                  <a:pt x="179" y="1183"/>
                </a:lnTo>
                <a:close/>
                <a:moveTo>
                  <a:pt x="128" y="1446"/>
                </a:moveTo>
                <a:cubicBezTo>
                  <a:pt x="108" y="1446"/>
                  <a:pt x="92" y="1429"/>
                  <a:pt x="92" y="1409"/>
                </a:cubicBezTo>
                <a:cubicBezTo>
                  <a:pt x="92" y="1389"/>
                  <a:pt x="108" y="1373"/>
                  <a:pt x="128" y="1373"/>
                </a:cubicBezTo>
                <a:cubicBezTo>
                  <a:pt x="148" y="1373"/>
                  <a:pt x="165" y="1389"/>
                  <a:pt x="165" y="1409"/>
                </a:cubicBezTo>
                <a:cubicBezTo>
                  <a:pt x="165" y="1429"/>
                  <a:pt x="148" y="1446"/>
                  <a:pt x="128" y="1446"/>
                </a:cubicBezTo>
                <a:close/>
                <a:moveTo>
                  <a:pt x="1203" y="1373"/>
                </a:moveTo>
                <a:cubicBezTo>
                  <a:pt x="1223" y="1373"/>
                  <a:pt x="1239" y="1389"/>
                  <a:pt x="1239" y="1409"/>
                </a:cubicBezTo>
                <a:cubicBezTo>
                  <a:pt x="1239" y="1429"/>
                  <a:pt x="1223" y="1446"/>
                  <a:pt x="1203" y="1446"/>
                </a:cubicBezTo>
                <a:cubicBezTo>
                  <a:pt x="1183" y="1446"/>
                  <a:pt x="1166" y="1429"/>
                  <a:pt x="1166" y="1409"/>
                </a:cubicBezTo>
                <a:cubicBezTo>
                  <a:pt x="1166" y="1389"/>
                  <a:pt x="1183" y="1373"/>
                  <a:pt x="1203" y="1373"/>
                </a:cubicBezTo>
                <a:close/>
                <a:moveTo>
                  <a:pt x="734" y="1183"/>
                </a:moveTo>
                <a:cubicBezTo>
                  <a:pt x="597" y="1183"/>
                  <a:pt x="597" y="1183"/>
                  <a:pt x="597" y="1183"/>
                </a:cubicBezTo>
                <a:cubicBezTo>
                  <a:pt x="597" y="790"/>
                  <a:pt x="597" y="790"/>
                  <a:pt x="597" y="790"/>
                </a:cubicBezTo>
                <a:cubicBezTo>
                  <a:pt x="734" y="790"/>
                  <a:pt x="734" y="790"/>
                  <a:pt x="734" y="790"/>
                </a:cubicBezTo>
                <a:lnTo>
                  <a:pt x="734" y="1183"/>
                </a:lnTo>
                <a:close/>
                <a:moveTo>
                  <a:pt x="1029" y="869"/>
                </a:moveTo>
                <a:cubicBezTo>
                  <a:pt x="824" y="869"/>
                  <a:pt x="824" y="869"/>
                  <a:pt x="824" y="869"/>
                </a:cubicBezTo>
                <a:cubicBezTo>
                  <a:pt x="824" y="790"/>
                  <a:pt x="824" y="790"/>
                  <a:pt x="824" y="790"/>
                </a:cubicBezTo>
                <a:cubicBezTo>
                  <a:pt x="1029" y="790"/>
                  <a:pt x="1029" y="790"/>
                  <a:pt x="1029" y="790"/>
                </a:cubicBezTo>
                <a:lnTo>
                  <a:pt x="1029" y="869"/>
                </a:lnTo>
                <a:close/>
                <a:moveTo>
                  <a:pt x="232" y="109"/>
                </a:moveTo>
                <a:cubicBezTo>
                  <a:pt x="232" y="99"/>
                  <a:pt x="240" y="90"/>
                  <a:pt x="250" y="90"/>
                </a:cubicBezTo>
                <a:cubicBezTo>
                  <a:pt x="1087" y="90"/>
                  <a:pt x="1087" y="90"/>
                  <a:pt x="1087" y="90"/>
                </a:cubicBezTo>
                <a:cubicBezTo>
                  <a:pt x="1097" y="90"/>
                  <a:pt x="1105" y="99"/>
                  <a:pt x="1105" y="109"/>
                </a:cubicBezTo>
                <a:cubicBezTo>
                  <a:pt x="1105" y="499"/>
                  <a:pt x="1105" y="499"/>
                  <a:pt x="1105" y="499"/>
                </a:cubicBezTo>
                <a:cubicBezTo>
                  <a:pt x="232" y="499"/>
                  <a:pt x="232" y="499"/>
                  <a:pt x="232" y="499"/>
                </a:cubicBezTo>
                <a:lnTo>
                  <a:pt x="232" y="109"/>
                </a:lnTo>
                <a:close/>
                <a:moveTo>
                  <a:pt x="179" y="651"/>
                </a:moveTo>
                <a:cubicBezTo>
                  <a:pt x="179" y="590"/>
                  <a:pt x="179" y="590"/>
                  <a:pt x="179" y="590"/>
                </a:cubicBezTo>
                <a:cubicBezTo>
                  <a:pt x="1158" y="590"/>
                  <a:pt x="1158" y="590"/>
                  <a:pt x="1158" y="590"/>
                </a:cubicBezTo>
                <a:cubicBezTo>
                  <a:pt x="1158" y="651"/>
                  <a:pt x="1158" y="651"/>
                  <a:pt x="1158" y="651"/>
                </a:cubicBezTo>
                <a:cubicBezTo>
                  <a:pt x="1158" y="678"/>
                  <a:pt x="1136" y="699"/>
                  <a:pt x="1109" y="699"/>
                </a:cubicBezTo>
                <a:cubicBezTo>
                  <a:pt x="228" y="699"/>
                  <a:pt x="228" y="699"/>
                  <a:pt x="228" y="699"/>
                </a:cubicBezTo>
                <a:cubicBezTo>
                  <a:pt x="201" y="699"/>
                  <a:pt x="179" y="678"/>
                  <a:pt x="179" y="651"/>
                </a:cubicBezTo>
                <a:close/>
                <a:moveTo>
                  <a:pt x="302" y="869"/>
                </a:moveTo>
                <a:cubicBezTo>
                  <a:pt x="302" y="790"/>
                  <a:pt x="302" y="790"/>
                  <a:pt x="302" y="790"/>
                </a:cubicBezTo>
                <a:cubicBezTo>
                  <a:pt x="507" y="790"/>
                  <a:pt x="507" y="790"/>
                  <a:pt x="507" y="790"/>
                </a:cubicBezTo>
                <a:cubicBezTo>
                  <a:pt x="507" y="869"/>
                  <a:pt x="507" y="869"/>
                  <a:pt x="507" y="869"/>
                </a:cubicBezTo>
                <a:lnTo>
                  <a:pt x="302" y="869"/>
                </a:lnTo>
                <a:close/>
                <a:moveTo>
                  <a:pt x="886" y="174"/>
                </a:moveTo>
                <a:cubicBezTo>
                  <a:pt x="838" y="174"/>
                  <a:pt x="838" y="174"/>
                  <a:pt x="838" y="174"/>
                </a:cubicBezTo>
                <a:cubicBezTo>
                  <a:pt x="781" y="174"/>
                  <a:pt x="732" y="210"/>
                  <a:pt x="713" y="261"/>
                </a:cubicBezTo>
                <a:cubicBezTo>
                  <a:pt x="618" y="261"/>
                  <a:pt x="618" y="261"/>
                  <a:pt x="618" y="261"/>
                </a:cubicBezTo>
                <a:cubicBezTo>
                  <a:pt x="599" y="210"/>
                  <a:pt x="551" y="174"/>
                  <a:pt x="493" y="174"/>
                </a:cubicBezTo>
                <a:cubicBezTo>
                  <a:pt x="445" y="174"/>
                  <a:pt x="445" y="174"/>
                  <a:pt x="445" y="174"/>
                </a:cubicBezTo>
                <a:cubicBezTo>
                  <a:pt x="372" y="174"/>
                  <a:pt x="312" y="233"/>
                  <a:pt x="312" y="306"/>
                </a:cubicBezTo>
                <a:cubicBezTo>
                  <a:pt x="312" y="380"/>
                  <a:pt x="372" y="439"/>
                  <a:pt x="445" y="439"/>
                </a:cubicBezTo>
                <a:cubicBezTo>
                  <a:pt x="493" y="439"/>
                  <a:pt x="493" y="439"/>
                  <a:pt x="493" y="439"/>
                </a:cubicBezTo>
                <a:cubicBezTo>
                  <a:pt x="551" y="439"/>
                  <a:pt x="599" y="403"/>
                  <a:pt x="618" y="352"/>
                </a:cubicBezTo>
                <a:cubicBezTo>
                  <a:pt x="713" y="352"/>
                  <a:pt x="713" y="352"/>
                  <a:pt x="713" y="352"/>
                </a:cubicBezTo>
                <a:cubicBezTo>
                  <a:pt x="732" y="403"/>
                  <a:pt x="781" y="439"/>
                  <a:pt x="838" y="439"/>
                </a:cubicBezTo>
                <a:cubicBezTo>
                  <a:pt x="886" y="439"/>
                  <a:pt x="886" y="439"/>
                  <a:pt x="886" y="439"/>
                </a:cubicBezTo>
                <a:cubicBezTo>
                  <a:pt x="959" y="439"/>
                  <a:pt x="1019" y="380"/>
                  <a:pt x="1019" y="306"/>
                </a:cubicBezTo>
                <a:cubicBezTo>
                  <a:pt x="1019" y="233"/>
                  <a:pt x="959" y="174"/>
                  <a:pt x="886" y="174"/>
                </a:cubicBezTo>
                <a:close/>
                <a:moveTo>
                  <a:pt x="493" y="349"/>
                </a:moveTo>
                <a:cubicBezTo>
                  <a:pt x="445" y="349"/>
                  <a:pt x="445" y="349"/>
                  <a:pt x="445" y="349"/>
                </a:cubicBezTo>
                <a:cubicBezTo>
                  <a:pt x="422" y="349"/>
                  <a:pt x="403" y="330"/>
                  <a:pt x="403" y="306"/>
                </a:cubicBezTo>
                <a:cubicBezTo>
                  <a:pt x="403" y="283"/>
                  <a:pt x="422" y="264"/>
                  <a:pt x="445" y="264"/>
                </a:cubicBezTo>
                <a:cubicBezTo>
                  <a:pt x="493" y="264"/>
                  <a:pt x="493" y="264"/>
                  <a:pt x="493" y="264"/>
                </a:cubicBezTo>
                <a:cubicBezTo>
                  <a:pt x="517" y="264"/>
                  <a:pt x="535" y="283"/>
                  <a:pt x="535" y="306"/>
                </a:cubicBezTo>
                <a:cubicBezTo>
                  <a:pt x="535" y="330"/>
                  <a:pt x="517" y="349"/>
                  <a:pt x="493" y="349"/>
                </a:cubicBezTo>
                <a:close/>
                <a:moveTo>
                  <a:pt x="886" y="349"/>
                </a:moveTo>
                <a:cubicBezTo>
                  <a:pt x="838" y="349"/>
                  <a:pt x="838" y="349"/>
                  <a:pt x="838" y="349"/>
                </a:cubicBezTo>
                <a:cubicBezTo>
                  <a:pt x="815" y="349"/>
                  <a:pt x="796" y="330"/>
                  <a:pt x="796" y="306"/>
                </a:cubicBezTo>
                <a:cubicBezTo>
                  <a:pt x="796" y="283"/>
                  <a:pt x="815" y="264"/>
                  <a:pt x="838" y="264"/>
                </a:cubicBezTo>
                <a:cubicBezTo>
                  <a:pt x="886" y="264"/>
                  <a:pt x="886" y="264"/>
                  <a:pt x="886" y="264"/>
                </a:cubicBezTo>
                <a:cubicBezTo>
                  <a:pt x="909" y="264"/>
                  <a:pt x="928" y="283"/>
                  <a:pt x="928" y="306"/>
                </a:cubicBezTo>
                <a:cubicBezTo>
                  <a:pt x="928" y="330"/>
                  <a:pt x="909" y="349"/>
                  <a:pt x="886" y="3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3935008" y="10218354"/>
            <a:ext cx="768634" cy="766182"/>
          </a:xfrm>
          <a:custGeom>
            <a:avLst/>
            <a:gdLst>
              <a:gd name="T0" fmla="*/ 1536 w 1536"/>
              <a:gd name="T1" fmla="*/ 1531 h 1531"/>
              <a:gd name="T2" fmla="*/ 0 w 1536"/>
              <a:gd name="T3" fmla="*/ 0 h 1531"/>
              <a:gd name="T4" fmla="*/ 90 w 1536"/>
              <a:gd name="T5" fmla="*/ 90 h 1531"/>
              <a:gd name="T6" fmla="*/ 1446 w 1536"/>
              <a:gd name="T7" fmla="*/ 1441 h 1531"/>
              <a:gd name="T8" fmla="*/ 90 w 1536"/>
              <a:gd name="T9" fmla="*/ 90 h 1531"/>
              <a:gd name="T10" fmla="*/ 204 w 1536"/>
              <a:gd name="T11" fmla="*/ 248 h 1531"/>
              <a:gd name="T12" fmla="*/ 204 w 1536"/>
              <a:gd name="T13" fmla="*/ 157 h 1531"/>
              <a:gd name="T14" fmla="*/ 1379 w 1536"/>
              <a:gd name="T15" fmla="*/ 203 h 1531"/>
              <a:gd name="T16" fmla="*/ 1289 w 1536"/>
              <a:gd name="T17" fmla="*/ 203 h 1531"/>
              <a:gd name="T18" fmla="*/ 1379 w 1536"/>
              <a:gd name="T19" fmla="*/ 203 h 1531"/>
              <a:gd name="T20" fmla="*/ 204 w 1536"/>
              <a:gd name="T21" fmla="*/ 1384 h 1531"/>
              <a:gd name="T22" fmla="*/ 204 w 1536"/>
              <a:gd name="T23" fmla="*/ 1294 h 1531"/>
              <a:gd name="T24" fmla="*/ 1379 w 1536"/>
              <a:gd name="T25" fmla="*/ 1339 h 1531"/>
              <a:gd name="T26" fmla="*/ 1289 w 1536"/>
              <a:gd name="T27" fmla="*/ 1339 h 1531"/>
              <a:gd name="T28" fmla="*/ 1379 w 1536"/>
              <a:gd name="T29" fmla="*/ 1339 h 1531"/>
              <a:gd name="T30" fmla="*/ 860 w 1536"/>
              <a:gd name="T31" fmla="*/ 716 h 1531"/>
              <a:gd name="T32" fmla="*/ 1134 w 1536"/>
              <a:gd name="T33" fmla="*/ 626 h 1531"/>
              <a:gd name="T34" fmla="*/ 776 w 1536"/>
              <a:gd name="T35" fmla="*/ 671 h 1531"/>
              <a:gd name="T36" fmla="*/ 660 w 1536"/>
              <a:gd name="T37" fmla="*/ 671 h 1531"/>
              <a:gd name="T38" fmla="*/ 728 w 1536"/>
              <a:gd name="T39" fmla="*/ 624 h 1531"/>
              <a:gd name="T40" fmla="*/ 685 w 1536"/>
              <a:gd name="T41" fmla="*/ 533 h 1531"/>
              <a:gd name="T42" fmla="*/ 718 w 1536"/>
              <a:gd name="T43" fmla="*/ 428 h 1531"/>
              <a:gd name="T44" fmla="*/ 777 w 1536"/>
              <a:gd name="T45" fmla="*/ 529 h 1531"/>
              <a:gd name="T46" fmla="*/ 1131 w 1536"/>
              <a:gd name="T47" fmla="*/ 439 h 1531"/>
              <a:gd name="T48" fmla="*/ 718 w 1536"/>
              <a:gd name="T49" fmla="*/ 338 h 1531"/>
              <a:gd name="T50" fmla="*/ 603 w 1536"/>
              <a:gd name="T51" fmla="*/ 579 h 1531"/>
              <a:gd name="T52" fmla="*/ 583 w 1536"/>
              <a:gd name="T53" fmla="*/ 731 h 1531"/>
              <a:gd name="T54" fmla="*/ 480 w 1536"/>
              <a:gd name="T55" fmla="*/ 1117 h 1531"/>
              <a:gd name="T56" fmla="*/ 721 w 1536"/>
              <a:gd name="T57" fmla="*/ 1232 h 1531"/>
              <a:gd name="T58" fmla="*/ 962 w 1536"/>
              <a:gd name="T59" fmla="*/ 1117 h 1531"/>
              <a:gd name="T60" fmla="*/ 813 w 1536"/>
              <a:gd name="T61" fmla="*/ 1175 h 1531"/>
              <a:gd name="T62" fmla="*/ 766 w 1536"/>
              <a:gd name="T63" fmla="*/ 1107 h 1531"/>
              <a:gd name="T64" fmla="*/ 676 w 1536"/>
              <a:gd name="T65" fmla="*/ 1150 h 1531"/>
              <a:gd name="T66" fmla="*/ 570 w 1536"/>
              <a:gd name="T67" fmla="*/ 1117 h 1531"/>
              <a:gd name="T68" fmla="*/ 673 w 1536"/>
              <a:gd name="T69" fmla="*/ 1059 h 1531"/>
              <a:gd name="T70" fmla="*/ 718 w 1536"/>
              <a:gd name="T71" fmla="*/ 819 h 1531"/>
              <a:gd name="T72" fmla="*/ 770 w 1536"/>
              <a:gd name="T73" fmla="*/ 1059 h 1531"/>
              <a:gd name="T74" fmla="*/ 871 w 1536"/>
              <a:gd name="T75" fmla="*/ 1117 h 1531"/>
              <a:gd name="T76" fmla="*/ 1088 w 1536"/>
              <a:gd name="T77" fmla="*/ 800 h 1531"/>
              <a:gd name="T78" fmla="*/ 1181 w 1536"/>
              <a:gd name="T79" fmla="*/ 890 h 1531"/>
              <a:gd name="T80" fmla="*/ 1087 w 1536"/>
              <a:gd name="T81" fmla="*/ 891 h 1531"/>
              <a:gd name="T82" fmla="*/ 997 w 1536"/>
              <a:gd name="T83" fmla="*/ 1282 h 1531"/>
              <a:gd name="T84" fmla="*/ 1088 w 1536"/>
              <a:gd name="T85" fmla="*/ 800 h 1531"/>
              <a:gd name="T86" fmla="*/ 421 w 1536"/>
              <a:gd name="T87" fmla="*/ 1282 h 1531"/>
              <a:gd name="T88" fmla="*/ 330 w 1536"/>
              <a:gd name="T89" fmla="*/ 580 h 1531"/>
              <a:gd name="T90" fmla="*/ 1181 w 1536"/>
              <a:gd name="T91" fmla="*/ 179 h 1531"/>
              <a:gd name="T92" fmla="*/ 732 w 1536"/>
              <a:gd name="T93" fmla="*/ 269 h 1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531">
                <a:moveTo>
                  <a:pt x="0" y="1531"/>
                </a:moveTo>
                <a:cubicBezTo>
                  <a:pt x="1536" y="1531"/>
                  <a:pt x="1536" y="1531"/>
                  <a:pt x="1536" y="1531"/>
                </a:cubicBezTo>
                <a:cubicBezTo>
                  <a:pt x="1536" y="0"/>
                  <a:pt x="1536" y="0"/>
                  <a:pt x="1536" y="0"/>
                </a:cubicBezTo>
                <a:cubicBezTo>
                  <a:pt x="0" y="0"/>
                  <a:pt x="0" y="0"/>
                  <a:pt x="0" y="0"/>
                </a:cubicBezTo>
                <a:lnTo>
                  <a:pt x="0" y="1531"/>
                </a:lnTo>
                <a:close/>
                <a:moveTo>
                  <a:pt x="90" y="90"/>
                </a:moveTo>
                <a:cubicBezTo>
                  <a:pt x="1446" y="90"/>
                  <a:pt x="1446" y="90"/>
                  <a:pt x="1446" y="90"/>
                </a:cubicBezTo>
                <a:cubicBezTo>
                  <a:pt x="1446" y="1441"/>
                  <a:pt x="1446" y="1441"/>
                  <a:pt x="1446" y="1441"/>
                </a:cubicBezTo>
                <a:cubicBezTo>
                  <a:pt x="90" y="1441"/>
                  <a:pt x="90" y="1441"/>
                  <a:pt x="90" y="1441"/>
                </a:cubicBezTo>
                <a:lnTo>
                  <a:pt x="90" y="90"/>
                </a:lnTo>
                <a:close/>
                <a:moveTo>
                  <a:pt x="249" y="203"/>
                </a:moveTo>
                <a:cubicBezTo>
                  <a:pt x="250" y="227"/>
                  <a:pt x="228" y="248"/>
                  <a:pt x="204" y="248"/>
                </a:cubicBezTo>
                <a:cubicBezTo>
                  <a:pt x="179" y="248"/>
                  <a:pt x="160" y="227"/>
                  <a:pt x="159" y="203"/>
                </a:cubicBezTo>
                <a:cubicBezTo>
                  <a:pt x="158" y="178"/>
                  <a:pt x="181" y="157"/>
                  <a:pt x="204" y="157"/>
                </a:cubicBezTo>
                <a:cubicBezTo>
                  <a:pt x="230" y="157"/>
                  <a:pt x="248" y="178"/>
                  <a:pt x="249" y="203"/>
                </a:cubicBezTo>
                <a:close/>
                <a:moveTo>
                  <a:pt x="1379" y="203"/>
                </a:moveTo>
                <a:cubicBezTo>
                  <a:pt x="1381" y="227"/>
                  <a:pt x="1358" y="248"/>
                  <a:pt x="1334" y="248"/>
                </a:cubicBezTo>
                <a:cubicBezTo>
                  <a:pt x="1309" y="248"/>
                  <a:pt x="1290" y="227"/>
                  <a:pt x="1289" y="203"/>
                </a:cubicBezTo>
                <a:cubicBezTo>
                  <a:pt x="1288" y="178"/>
                  <a:pt x="1311" y="157"/>
                  <a:pt x="1334" y="157"/>
                </a:cubicBezTo>
                <a:cubicBezTo>
                  <a:pt x="1360" y="157"/>
                  <a:pt x="1378" y="178"/>
                  <a:pt x="1379" y="203"/>
                </a:cubicBezTo>
                <a:close/>
                <a:moveTo>
                  <a:pt x="249" y="1339"/>
                </a:moveTo>
                <a:cubicBezTo>
                  <a:pt x="250" y="1363"/>
                  <a:pt x="228" y="1384"/>
                  <a:pt x="204" y="1384"/>
                </a:cubicBezTo>
                <a:cubicBezTo>
                  <a:pt x="179" y="1384"/>
                  <a:pt x="160" y="1363"/>
                  <a:pt x="159" y="1339"/>
                </a:cubicBezTo>
                <a:cubicBezTo>
                  <a:pt x="158" y="1314"/>
                  <a:pt x="181" y="1294"/>
                  <a:pt x="204" y="1294"/>
                </a:cubicBezTo>
                <a:cubicBezTo>
                  <a:pt x="230" y="1294"/>
                  <a:pt x="248" y="1314"/>
                  <a:pt x="249" y="1339"/>
                </a:cubicBezTo>
                <a:close/>
                <a:moveTo>
                  <a:pt x="1379" y="1339"/>
                </a:moveTo>
                <a:cubicBezTo>
                  <a:pt x="1381" y="1363"/>
                  <a:pt x="1358" y="1384"/>
                  <a:pt x="1334" y="1384"/>
                </a:cubicBezTo>
                <a:cubicBezTo>
                  <a:pt x="1309" y="1384"/>
                  <a:pt x="1290" y="1363"/>
                  <a:pt x="1289" y="1339"/>
                </a:cubicBezTo>
                <a:cubicBezTo>
                  <a:pt x="1288" y="1314"/>
                  <a:pt x="1311" y="1294"/>
                  <a:pt x="1334" y="1294"/>
                </a:cubicBezTo>
                <a:cubicBezTo>
                  <a:pt x="1360" y="1294"/>
                  <a:pt x="1378" y="1314"/>
                  <a:pt x="1379" y="1339"/>
                </a:cubicBezTo>
                <a:close/>
                <a:moveTo>
                  <a:pt x="860" y="977"/>
                </a:moveTo>
                <a:cubicBezTo>
                  <a:pt x="860" y="716"/>
                  <a:pt x="860" y="716"/>
                  <a:pt x="860" y="716"/>
                </a:cubicBezTo>
                <a:cubicBezTo>
                  <a:pt x="1134" y="716"/>
                  <a:pt x="1134" y="716"/>
                  <a:pt x="1134" y="716"/>
                </a:cubicBezTo>
                <a:cubicBezTo>
                  <a:pt x="1134" y="626"/>
                  <a:pt x="1134" y="626"/>
                  <a:pt x="1134" y="626"/>
                </a:cubicBezTo>
                <a:cubicBezTo>
                  <a:pt x="776" y="626"/>
                  <a:pt x="776" y="626"/>
                  <a:pt x="776" y="626"/>
                </a:cubicBezTo>
                <a:cubicBezTo>
                  <a:pt x="776" y="671"/>
                  <a:pt x="776" y="671"/>
                  <a:pt x="776" y="671"/>
                </a:cubicBezTo>
                <a:cubicBezTo>
                  <a:pt x="776" y="703"/>
                  <a:pt x="750" y="729"/>
                  <a:pt x="718" y="729"/>
                </a:cubicBezTo>
                <a:cubicBezTo>
                  <a:pt x="686" y="729"/>
                  <a:pt x="660" y="703"/>
                  <a:pt x="660" y="671"/>
                </a:cubicBezTo>
                <a:cubicBezTo>
                  <a:pt x="660" y="652"/>
                  <a:pt x="670" y="634"/>
                  <a:pt x="685" y="624"/>
                </a:cubicBezTo>
                <a:cubicBezTo>
                  <a:pt x="728" y="624"/>
                  <a:pt x="728" y="624"/>
                  <a:pt x="728" y="624"/>
                </a:cubicBezTo>
                <a:cubicBezTo>
                  <a:pt x="728" y="533"/>
                  <a:pt x="728" y="533"/>
                  <a:pt x="728" y="533"/>
                </a:cubicBezTo>
                <a:cubicBezTo>
                  <a:pt x="685" y="533"/>
                  <a:pt x="685" y="533"/>
                  <a:pt x="685" y="533"/>
                </a:cubicBezTo>
                <a:cubicBezTo>
                  <a:pt x="670" y="523"/>
                  <a:pt x="660" y="505"/>
                  <a:pt x="660" y="486"/>
                </a:cubicBezTo>
                <a:cubicBezTo>
                  <a:pt x="660" y="454"/>
                  <a:pt x="686" y="428"/>
                  <a:pt x="718" y="428"/>
                </a:cubicBezTo>
                <a:cubicBezTo>
                  <a:pt x="750" y="428"/>
                  <a:pt x="776" y="454"/>
                  <a:pt x="776" y="485"/>
                </a:cubicBezTo>
                <a:cubicBezTo>
                  <a:pt x="777" y="529"/>
                  <a:pt x="777" y="529"/>
                  <a:pt x="777" y="529"/>
                </a:cubicBezTo>
                <a:cubicBezTo>
                  <a:pt x="1131" y="529"/>
                  <a:pt x="1131" y="529"/>
                  <a:pt x="1131" y="529"/>
                </a:cubicBezTo>
                <a:cubicBezTo>
                  <a:pt x="1131" y="439"/>
                  <a:pt x="1131" y="439"/>
                  <a:pt x="1131" y="439"/>
                </a:cubicBezTo>
                <a:cubicBezTo>
                  <a:pt x="859" y="439"/>
                  <a:pt x="859" y="439"/>
                  <a:pt x="859" y="439"/>
                </a:cubicBezTo>
                <a:cubicBezTo>
                  <a:pt x="839" y="380"/>
                  <a:pt x="783" y="338"/>
                  <a:pt x="718" y="338"/>
                </a:cubicBezTo>
                <a:cubicBezTo>
                  <a:pt x="637" y="338"/>
                  <a:pt x="570" y="404"/>
                  <a:pt x="570" y="486"/>
                </a:cubicBezTo>
                <a:cubicBezTo>
                  <a:pt x="570" y="520"/>
                  <a:pt x="582" y="553"/>
                  <a:pt x="603" y="579"/>
                </a:cubicBezTo>
                <a:cubicBezTo>
                  <a:pt x="582" y="604"/>
                  <a:pt x="570" y="637"/>
                  <a:pt x="570" y="671"/>
                </a:cubicBezTo>
                <a:cubicBezTo>
                  <a:pt x="570" y="693"/>
                  <a:pt x="575" y="713"/>
                  <a:pt x="583" y="731"/>
                </a:cubicBezTo>
                <a:cubicBezTo>
                  <a:pt x="583" y="976"/>
                  <a:pt x="583" y="976"/>
                  <a:pt x="583" y="976"/>
                </a:cubicBezTo>
                <a:cubicBezTo>
                  <a:pt x="523" y="995"/>
                  <a:pt x="480" y="1051"/>
                  <a:pt x="480" y="1117"/>
                </a:cubicBezTo>
                <a:cubicBezTo>
                  <a:pt x="480" y="1199"/>
                  <a:pt x="546" y="1265"/>
                  <a:pt x="628" y="1265"/>
                </a:cubicBezTo>
                <a:cubicBezTo>
                  <a:pt x="662" y="1265"/>
                  <a:pt x="695" y="1253"/>
                  <a:pt x="721" y="1232"/>
                </a:cubicBezTo>
                <a:cubicBezTo>
                  <a:pt x="747" y="1253"/>
                  <a:pt x="779" y="1265"/>
                  <a:pt x="813" y="1265"/>
                </a:cubicBezTo>
                <a:cubicBezTo>
                  <a:pt x="895" y="1265"/>
                  <a:pt x="962" y="1199"/>
                  <a:pt x="962" y="1117"/>
                </a:cubicBezTo>
                <a:cubicBezTo>
                  <a:pt x="962" y="1052"/>
                  <a:pt x="919" y="996"/>
                  <a:pt x="860" y="977"/>
                </a:cubicBezTo>
                <a:close/>
                <a:moveTo>
                  <a:pt x="813" y="1175"/>
                </a:moveTo>
                <a:cubicBezTo>
                  <a:pt x="794" y="1175"/>
                  <a:pt x="777" y="1166"/>
                  <a:pt x="766" y="1150"/>
                </a:cubicBezTo>
                <a:cubicBezTo>
                  <a:pt x="766" y="1107"/>
                  <a:pt x="766" y="1107"/>
                  <a:pt x="766" y="1107"/>
                </a:cubicBezTo>
                <a:cubicBezTo>
                  <a:pt x="676" y="1107"/>
                  <a:pt x="676" y="1107"/>
                  <a:pt x="676" y="1107"/>
                </a:cubicBezTo>
                <a:cubicBezTo>
                  <a:pt x="676" y="1150"/>
                  <a:pt x="676" y="1150"/>
                  <a:pt x="676" y="1150"/>
                </a:cubicBezTo>
                <a:cubicBezTo>
                  <a:pt x="665" y="1166"/>
                  <a:pt x="647" y="1175"/>
                  <a:pt x="628" y="1175"/>
                </a:cubicBezTo>
                <a:cubicBezTo>
                  <a:pt x="596" y="1175"/>
                  <a:pt x="570" y="1149"/>
                  <a:pt x="570" y="1117"/>
                </a:cubicBezTo>
                <a:cubicBezTo>
                  <a:pt x="570" y="1085"/>
                  <a:pt x="596" y="1059"/>
                  <a:pt x="628" y="1059"/>
                </a:cubicBezTo>
                <a:cubicBezTo>
                  <a:pt x="673" y="1059"/>
                  <a:pt x="673" y="1059"/>
                  <a:pt x="673" y="1059"/>
                </a:cubicBezTo>
                <a:cubicBezTo>
                  <a:pt x="673" y="812"/>
                  <a:pt x="673" y="812"/>
                  <a:pt x="673" y="812"/>
                </a:cubicBezTo>
                <a:cubicBezTo>
                  <a:pt x="687" y="817"/>
                  <a:pt x="703" y="819"/>
                  <a:pt x="718" y="819"/>
                </a:cubicBezTo>
                <a:cubicBezTo>
                  <a:pt x="736" y="819"/>
                  <a:pt x="754" y="816"/>
                  <a:pt x="770" y="810"/>
                </a:cubicBezTo>
                <a:cubicBezTo>
                  <a:pt x="770" y="1059"/>
                  <a:pt x="770" y="1059"/>
                  <a:pt x="770" y="1059"/>
                </a:cubicBezTo>
                <a:cubicBezTo>
                  <a:pt x="814" y="1059"/>
                  <a:pt x="814" y="1059"/>
                  <a:pt x="814" y="1059"/>
                </a:cubicBezTo>
                <a:cubicBezTo>
                  <a:pt x="846" y="1060"/>
                  <a:pt x="871" y="1086"/>
                  <a:pt x="871" y="1117"/>
                </a:cubicBezTo>
                <a:cubicBezTo>
                  <a:pt x="871" y="1149"/>
                  <a:pt x="845" y="1175"/>
                  <a:pt x="813" y="1175"/>
                </a:cubicBezTo>
                <a:close/>
                <a:moveTo>
                  <a:pt x="1088" y="800"/>
                </a:moveTo>
                <a:cubicBezTo>
                  <a:pt x="1181" y="800"/>
                  <a:pt x="1181" y="800"/>
                  <a:pt x="1181" y="800"/>
                </a:cubicBezTo>
                <a:cubicBezTo>
                  <a:pt x="1181" y="890"/>
                  <a:pt x="1181" y="890"/>
                  <a:pt x="1181" y="890"/>
                </a:cubicBezTo>
                <a:cubicBezTo>
                  <a:pt x="1088" y="890"/>
                  <a:pt x="1088" y="890"/>
                  <a:pt x="1088" y="890"/>
                </a:cubicBezTo>
                <a:cubicBezTo>
                  <a:pt x="1088" y="890"/>
                  <a:pt x="1087" y="891"/>
                  <a:pt x="1087" y="891"/>
                </a:cubicBezTo>
                <a:cubicBezTo>
                  <a:pt x="1087" y="1282"/>
                  <a:pt x="1087" y="1282"/>
                  <a:pt x="1087" y="1282"/>
                </a:cubicBezTo>
                <a:cubicBezTo>
                  <a:pt x="997" y="1282"/>
                  <a:pt x="997" y="1282"/>
                  <a:pt x="997" y="1282"/>
                </a:cubicBezTo>
                <a:cubicBezTo>
                  <a:pt x="997" y="891"/>
                  <a:pt x="997" y="891"/>
                  <a:pt x="997" y="891"/>
                </a:cubicBezTo>
                <a:cubicBezTo>
                  <a:pt x="997" y="841"/>
                  <a:pt x="1038" y="800"/>
                  <a:pt x="1088" y="800"/>
                </a:cubicBezTo>
                <a:close/>
                <a:moveTo>
                  <a:pt x="421" y="580"/>
                </a:moveTo>
                <a:cubicBezTo>
                  <a:pt x="421" y="1282"/>
                  <a:pt x="421" y="1282"/>
                  <a:pt x="421" y="1282"/>
                </a:cubicBezTo>
                <a:cubicBezTo>
                  <a:pt x="330" y="1282"/>
                  <a:pt x="330" y="1282"/>
                  <a:pt x="330" y="1282"/>
                </a:cubicBezTo>
                <a:cubicBezTo>
                  <a:pt x="330" y="580"/>
                  <a:pt x="330" y="580"/>
                  <a:pt x="330" y="580"/>
                </a:cubicBezTo>
                <a:cubicBezTo>
                  <a:pt x="330" y="359"/>
                  <a:pt x="510" y="179"/>
                  <a:pt x="732" y="179"/>
                </a:cubicBezTo>
                <a:cubicBezTo>
                  <a:pt x="1181" y="179"/>
                  <a:pt x="1181" y="179"/>
                  <a:pt x="1181" y="179"/>
                </a:cubicBezTo>
                <a:cubicBezTo>
                  <a:pt x="1181" y="269"/>
                  <a:pt x="1181" y="269"/>
                  <a:pt x="1181" y="269"/>
                </a:cubicBezTo>
                <a:cubicBezTo>
                  <a:pt x="732" y="269"/>
                  <a:pt x="732" y="269"/>
                  <a:pt x="732" y="269"/>
                </a:cubicBezTo>
                <a:cubicBezTo>
                  <a:pt x="560" y="269"/>
                  <a:pt x="421" y="408"/>
                  <a:pt x="421" y="5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3921830" y="2750619"/>
            <a:ext cx="794991" cy="739212"/>
          </a:xfrm>
          <a:custGeom>
            <a:avLst/>
            <a:gdLst>
              <a:gd name="T0" fmla="*/ 489 w 1588"/>
              <a:gd name="T1" fmla="*/ 919 h 1477"/>
              <a:gd name="T2" fmla="*/ 687 w 1588"/>
              <a:gd name="T3" fmla="*/ 830 h 1477"/>
              <a:gd name="T4" fmla="*/ 597 w 1588"/>
              <a:gd name="T5" fmla="*/ 960 h 1477"/>
              <a:gd name="T6" fmla="*/ 991 w 1588"/>
              <a:gd name="T7" fmla="*/ 919 h 1477"/>
              <a:gd name="T8" fmla="*/ 1099 w 1588"/>
              <a:gd name="T9" fmla="*/ 830 h 1477"/>
              <a:gd name="T10" fmla="*/ 902 w 1588"/>
              <a:gd name="T11" fmla="*/ 960 h 1477"/>
              <a:gd name="T12" fmla="*/ 991 w 1588"/>
              <a:gd name="T13" fmla="*/ 919 h 1477"/>
              <a:gd name="T14" fmla="*/ 967 w 1588"/>
              <a:gd name="T15" fmla="*/ 1043 h 1477"/>
              <a:gd name="T16" fmla="*/ 794 w 1588"/>
              <a:gd name="T17" fmla="*/ 1127 h 1477"/>
              <a:gd name="T18" fmla="*/ 621 w 1588"/>
              <a:gd name="T19" fmla="*/ 1043 h 1477"/>
              <a:gd name="T20" fmla="*/ 752 w 1588"/>
              <a:gd name="T21" fmla="*/ 486 h 1477"/>
              <a:gd name="T22" fmla="*/ 842 w 1588"/>
              <a:gd name="T23" fmla="*/ 486 h 1477"/>
              <a:gd name="T24" fmla="*/ 752 w 1588"/>
              <a:gd name="T25" fmla="*/ 486 h 1477"/>
              <a:gd name="T26" fmla="*/ 180 w 1588"/>
              <a:gd name="T27" fmla="*/ 928 h 1477"/>
              <a:gd name="T28" fmla="*/ 182 w 1588"/>
              <a:gd name="T29" fmla="*/ 626 h 1477"/>
              <a:gd name="T30" fmla="*/ 192 w 1588"/>
              <a:gd name="T31" fmla="*/ 534 h 1477"/>
              <a:gd name="T32" fmla="*/ 862 w 1588"/>
              <a:gd name="T33" fmla="*/ 0 h 1477"/>
              <a:gd name="T34" fmla="*/ 1396 w 1588"/>
              <a:gd name="T35" fmla="*/ 626 h 1477"/>
              <a:gd name="T36" fmla="*/ 1557 w 1588"/>
              <a:gd name="T37" fmla="*/ 777 h 1477"/>
              <a:gd name="T38" fmla="*/ 1489 w 1588"/>
              <a:gd name="T39" fmla="*/ 1116 h 1477"/>
              <a:gd name="T40" fmla="*/ 1550 w 1588"/>
              <a:gd name="T41" fmla="*/ 1477 h 1477"/>
              <a:gd name="T42" fmla="*/ 794 w 1588"/>
              <a:gd name="T43" fmla="*/ 1477 h 1477"/>
              <a:gd name="T44" fmla="*/ 31 w 1588"/>
              <a:gd name="T45" fmla="*/ 1440 h 1477"/>
              <a:gd name="T46" fmla="*/ 1396 w 1588"/>
              <a:gd name="T47" fmla="*/ 838 h 1477"/>
              <a:gd name="T48" fmla="*/ 1468 w 1588"/>
              <a:gd name="T49" fmla="*/ 777 h 1477"/>
              <a:gd name="T50" fmla="*/ 1406 w 1588"/>
              <a:gd name="T51" fmla="*/ 715 h 1477"/>
              <a:gd name="T52" fmla="*/ 1396 w 1588"/>
              <a:gd name="T53" fmla="*/ 838 h 1477"/>
              <a:gd name="T54" fmla="*/ 1110 w 1588"/>
              <a:gd name="T55" fmla="*/ 1387 h 1477"/>
              <a:gd name="T56" fmla="*/ 1415 w 1588"/>
              <a:gd name="T57" fmla="*/ 1168 h 1477"/>
              <a:gd name="T58" fmla="*/ 1307 w 1588"/>
              <a:gd name="T59" fmla="*/ 626 h 1477"/>
              <a:gd name="T60" fmla="*/ 965 w 1588"/>
              <a:gd name="T61" fmla="*/ 652 h 1477"/>
              <a:gd name="T62" fmla="*/ 1307 w 1588"/>
              <a:gd name="T63" fmla="*/ 693 h 1477"/>
              <a:gd name="T64" fmla="*/ 281 w 1588"/>
              <a:gd name="T65" fmla="*/ 536 h 1477"/>
              <a:gd name="T66" fmla="*/ 558 w 1588"/>
              <a:gd name="T67" fmla="*/ 484 h 1477"/>
              <a:gd name="T68" fmla="*/ 1033 w 1588"/>
              <a:gd name="T69" fmla="*/ 484 h 1477"/>
              <a:gd name="T70" fmla="*/ 1307 w 1588"/>
              <a:gd name="T71" fmla="*/ 536 h 1477"/>
              <a:gd name="T72" fmla="*/ 862 w 1588"/>
              <a:gd name="T73" fmla="*/ 89 h 1477"/>
              <a:gd name="T74" fmla="*/ 281 w 1588"/>
              <a:gd name="T75" fmla="*/ 534 h 1477"/>
              <a:gd name="T76" fmla="*/ 796 w 1588"/>
              <a:gd name="T77" fmla="*/ 336 h 1477"/>
              <a:gd name="T78" fmla="*/ 796 w 1588"/>
              <a:gd name="T79" fmla="*/ 633 h 1477"/>
              <a:gd name="T80" fmla="*/ 796 w 1588"/>
              <a:gd name="T81" fmla="*/ 336 h 1477"/>
              <a:gd name="T82" fmla="*/ 399 w 1588"/>
              <a:gd name="T83" fmla="*/ 693 h 1477"/>
              <a:gd name="T84" fmla="*/ 604 w 1588"/>
              <a:gd name="T85" fmla="*/ 626 h 1477"/>
              <a:gd name="T86" fmla="*/ 281 w 1588"/>
              <a:gd name="T87" fmla="*/ 693 h 1477"/>
              <a:gd name="T88" fmla="*/ 794 w 1588"/>
              <a:gd name="T89" fmla="*/ 1387 h 1477"/>
              <a:gd name="T90" fmla="*/ 1307 w 1588"/>
              <a:gd name="T91" fmla="*/ 783 h 1477"/>
              <a:gd name="T92" fmla="*/ 872 w 1588"/>
              <a:gd name="T93" fmla="*/ 710 h 1477"/>
              <a:gd name="T94" fmla="*/ 719 w 1588"/>
              <a:gd name="T95" fmla="*/ 710 h 1477"/>
              <a:gd name="T96" fmla="*/ 281 w 1588"/>
              <a:gd name="T97" fmla="*/ 783 h 1477"/>
              <a:gd name="T98" fmla="*/ 182 w 1588"/>
              <a:gd name="T99" fmla="*/ 838 h 1477"/>
              <a:gd name="T100" fmla="*/ 192 w 1588"/>
              <a:gd name="T101" fmla="*/ 715 h 1477"/>
              <a:gd name="T102" fmla="*/ 120 w 1588"/>
              <a:gd name="T103" fmla="*/ 777 h 1477"/>
              <a:gd name="T104" fmla="*/ 116 w 1588"/>
              <a:gd name="T105" fmla="*/ 1387 h 1477"/>
              <a:gd name="T106" fmla="*/ 225 w 1588"/>
              <a:gd name="T107" fmla="*/ 1072 h 1477"/>
              <a:gd name="T108" fmla="*/ 116 w 1588"/>
              <a:gd name="T109" fmla="*/ 1387 h 1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88" h="1477">
                <a:moveTo>
                  <a:pt x="597" y="919"/>
                </a:moveTo>
                <a:cubicBezTo>
                  <a:pt x="489" y="919"/>
                  <a:pt x="489" y="919"/>
                  <a:pt x="489" y="919"/>
                </a:cubicBezTo>
                <a:cubicBezTo>
                  <a:pt x="489" y="830"/>
                  <a:pt x="489" y="830"/>
                  <a:pt x="489" y="830"/>
                </a:cubicBezTo>
                <a:cubicBezTo>
                  <a:pt x="687" y="830"/>
                  <a:pt x="687" y="830"/>
                  <a:pt x="687" y="830"/>
                </a:cubicBezTo>
                <a:cubicBezTo>
                  <a:pt x="687" y="960"/>
                  <a:pt x="687" y="960"/>
                  <a:pt x="687" y="960"/>
                </a:cubicBezTo>
                <a:cubicBezTo>
                  <a:pt x="597" y="960"/>
                  <a:pt x="597" y="960"/>
                  <a:pt x="597" y="960"/>
                </a:cubicBezTo>
                <a:lnTo>
                  <a:pt x="597" y="919"/>
                </a:lnTo>
                <a:close/>
                <a:moveTo>
                  <a:pt x="991" y="919"/>
                </a:moveTo>
                <a:cubicBezTo>
                  <a:pt x="1099" y="919"/>
                  <a:pt x="1099" y="919"/>
                  <a:pt x="1099" y="919"/>
                </a:cubicBezTo>
                <a:cubicBezTo>
                  <a:pt x="1099" y="830"/>
                  <a:pt x="1099" y="830"/>
                  <a:pt x="1099" y="830"/>
                </a:cubicBezTo>
                <a:cubicBezTo>
                  <a:pt x="902" y="830"/>
                  <a:pt x="902" y="830"/>
                  <a:pt x="902" y="830"/>
                </a:cubicBezTo>
                <a:cubicBezTo>
                  <a:pt x="902" y="960"/>
                  <a:pt x="902" y="960"/>
                  <a:pt x="902" y="960"/>
                </a:cubicBezTo>
                <a:cubicBezTo>
                  <a:pt x="991" y="960"/>
                  <a:pt x="991" y="960"/>
                  <a:pt x="991" y="960"/>
                </a:cubicBezTo>
                <a:lnTo>
                  <a:pt x="991" y="919"/>
                </a:lnTo>
                <a:close/>
                <a:moveTo>
                  <a:pt x="794" y="1217"/>
                </a:moveTo>
                <a:cubicBezTo>
                  <a:pt x="890" y="1217"/>
                  <a:pt x="967" y="1139"/>
                  <a:pt x="967" y="1043"/>
                </a:cubicBezTo>
                <a:cubicBezTo>
                  <a:pt x="878" y="1043"/>
                  <a:pt x="878" y="1043"/>
                  <a:pt x="878" y="1043"/>
                </a:cubicBezTo>
                <a:cubicBezTo>
                  <a:pt x="878" y="1090"/>
                  <a:pt x="840" y="1127"/>
                  <a:pt x="794" y="1127"/>
                </a:cubicBezTo>
                <a:cubicBezTo>
                  <a:pt x="748" y="1127"/>
                  <a:pt x="710" y="1090"/>
                  <a:pt x="710" y="1043"/>
                </a:cubicBezTo>
                <a:cubicBezTo>
                  <a:pt x="621" y="1043"/>
                  <a:pt x="621" y="1043"/>
                  <a:pt x="621" y="1043"/>
                </a:cubicBezTo>
                <a:cubicBezTo>
                  <a:pt x="621" y="1139"/>
                  <a:pt x="699" y="1217"/>
                  <a:pt x="794" y="1217"/>
                </a:cubicBezTo>
                <a:close/>
                <a:moveTo>
                  <a:pt x="752" y="486"/>
                </a:moveTo>
                <a:cubicBezTo>
                  <a:pt x="753" y="511"/>
                  <a:pt x="772" y="531"/>
                  <a:pt x="797" y="531"/>
                </a:cubicBezTo>
                <a:cubicBezTo>
                  <a:pt x="820" y="531"/>
                  <a:pt x="843" y="511"/>
                  <a:pt x="842" y="486"/>
                </a:cubicBezTo>
                <a:cubicBezTo>
                  <a:pt x="841" y="462"/>
                  <a:pt x="822" y="442"/>
                  <a:pt x="797" y="442"/>
                </a:cubicBezTo>
                <a:cubicBezTo>
                  <a:pt x="774" y="442"/>
                  <a:pt x="751" y="462"/>
                  <a:pt x="752" y="486"/>
                </a:cubicBezTo>
                <a:close/>
                <a:moveTo>
                  <a:pt x="99" y="1116"/>
                </a:moveTo>
                <a:cubicBezTo>
                  <a:pt x="142" y="1055"/>
                  <a:pt x="167" y="978"/>
                  <a:pt x="180" y="928"/>
                </a:cubicBezTo>
                <a:cubicBezTo>
                  <a:pt x="98" y="927"/>
                  <a:pt x="31" y="860"/>
                  <a:pt x="31" y="777"/>
                </a:cubicBezTo>
                <a:cubicBezTo>
                  <a:pt x="31" y="693"/>
                  <a:pt x="98" y="626"/>
                  <a:pt x="182" y="626"/>
                </a:cubicBezTo>
                <a:cubicBezTo>
                  <a:pt x="192" y="626"/>
                  <a:pt x="192" y="626"/>
                  <a:pt x="192" y="626"/>
                </a:cubicBezTo>
                <a:cubicBezTo>
                  <a:pt x="192" y="534"/>
                  <a:pt x="192" y="534"/>
                  <a:pt x="192" y="534"/>
                </a:cubicBezTo>
                <a:cubicBezTo>
                  <a:pt x="192" y="240"/>
                  <a:pt x="431" y="0"/>
                  <a:pt x="726" y="0"/>
                </a:cubicBezTo>
                <a:cubicBezTo>
                  <a:pt x="862" y="0"/>
                  <a:pt x="862" y="0"/>
                  <a:pt x="862" y="0"/>
                </a:cubicBezTo>
                <a:cubicBezTo>
                  <a:pt x="1157" y="0"/>
                  <a:pt x="1396" y="240"/>
                  <a:pt x="1396" y="534"/>
                </a:cubicBezTo>
                <a:cubicBezTo>
                  <a:pt x="1396" y="626"/>
                  <a:pt x="1396" y="626"/>
                  <a:pt x="1396" y="626"/>
                </a:cubicBezTo>
                <a:cubicBezTo>
                  <a:pt x="1406" y="626"/>
                  <a:pt x="1406" y="626"/>
                  <a:pt x="1406" y="626"/>
                </a:cubicBezTo>
                <a:cubicBezTo>
                  <a:pt x="1490" y="626"/>
                  <a:pt x="1557" y="693"/>
                  <a:pt x="1557" y="777"/>
                </a:cubicBezTo>
                <a:cubicBezTo>
                  <a:pt x="1557" y="860"/>
                  <a:pt x="1490" y="927"/>
                  <a:pt x="1407" y="928"/>
                </a:cubicBezTo>
                <a:cubicBezTo>
                  <a:pt x="1421" y="978"/>
                  <a:pt x="1446" y="1055"/>
                  <a:pt x="1489" y="1116"/>
                </a:cubicBezTo>
                <a:cubicBezTo>
                  <a:pt x="1588" y="1259"/>
                  <a:pt x="1558" y="1432"/>
                  <a:pt x="1557" y="1440"/>
                </a:cubicBezTo>
                <a:cubicBezTo>
                  <a:pt x="1550" y="1477"/>
                  <a:pt x="1550" y="1477"/>
                  <a:pt x="1550" y="1477"/>
                </a:cubicBezTo>
                <a:cubicBezTo>
                  <a:pt x="794" y="1477"/>
                  <a:pt x="794" y="1477"/>
                  <a:pt x="794" y="1477"/>
                </a:cubicBezTo>
                <a:cubicBezTo>
                  <a:pt x="794" y="1477"/>
                  <a:pt x="794" y="1477"/>
                  <a:pt x="794" y="1477"/>
                </a:cubicBezTo>
                <a:cubicBezTo>
                  <a:pt x="38" y="1477"/>
                  <a:pt x="38" y="1477"/>
                  <a:pt x="38" y="1477"/>
                </a:cubicBezTo>
                <a:cubicBezTo>
                  <a:pt x="31" y="1440"/>
                  <a:pt x="31" y="1440"/>
                  <a:pt x="31" y="1440"/>
                </a:cubicBezTo>
                <a:cubicBezTo>
                  <a:pt x="30" y="1432"/>
                  <a:pt x="0" y="1259"/>
                  <a:pt x="99" y="1116"/>
                </a:cubicBezTo>
                <a:close/>
                <a:moveTo>
                  <a:pt x="1396" y="838"/>
                </a:moveTo>
                <a:cubicBezTo>
                  <a:pt x="1406" y="838"/>
                  <a:pt x="1406" y="838"/>
                  <a:pt x="1406" y="838"/>
                </a:cubicBezTo>
                <a:cubicBezTo>
                  <a:pt x="1440" y="838"/>
                  <a:pt x="1468" y="811"/>
                  <a:pt x="1468" y="777"/>
                </a:cubicBezTo>
                <a:cubicBezTo>
                  <a:pt x="1468" y="743"/>
                  <a:pt x="1440" y="715"/>
                  <a:pt x="1406" y="715"/>
                </a:cubicBezTo>
                <a:cubicBezTo>
                  <a:pt x="1406" y="715"/>
                  <a:pt x="1406" y="715"/>
                  <a:pt x="1406" y="715"/>
                </a:cubicBezTo>
                <a:cubicBezTo>
                  <a:pt x="1396" y="715"/>
                  <a:pt x="1396" y="715"/>
                  <a:pt x="1396" y="715"/>
                </a:cubicBezTo>
                <a:lnTo>
                  <a:pt x="1396" y="838"/>
                </a:lnTo>
                <a:close/>
                <a:moveTo>
                  <a:pt x="1363" y="1073"/>
                </a:moveTo>
                <a:cubicBezTo>
                  <a:pt x="1317" y="1204"/>
                  <a:pt x="1227" y="1315"/>
                  <a:pt x="1110" y="1387"/>
                </a:cubicBezTo>
                <a:cubicBezTo>
                  <a:pt x="1472" y="1387"/>
                  <a:pt x="1472" y="1387"/>
                  <a:pt x="1472" y="1387"/>
                </a:cubicBezTo>
                <a:cubicBezTo>
                  <a:pt x="1474" y="1337"/>
                  <a:pt x="1469" y="1245"/>
                  <a:pt x="1415" y="1168"/>
                </a:cubicBezTo>
                <a:cubicBezTo>
                  <a:pt x="1394" y="1137"/>
                  <a:pt x="1377" y="1105"/>
                  <a:pt x="1363" y="1073"/>
                </a:cubicBezTo>
                <a:close/>
                <a:moveTo>
                  <a:pt x="1307" y="626"/>
                </a:moveTo>
                <a:cubicBezTo>
                  <a:pt x="987" y="626"/>
                  <a:pt x="987" y="626"/>
                  <a:pt x="987" y="626"/>
                </a:cubicBezTo>
                <a:cubicBezTo>
                  <a:pt x="980" y="635"/>
                  <a:pt x="973" y="644"/>
                  <a:pt x="965" y="652"/>
                </a:cubicBezTo>
                <a:cubicBezTo>
                  <a:pt x="1037" y="679"/>
                  <a:pt x="1115" y="693"/>
                  <a:pt x="1192" y="693"/>
                </a:cubicBezTo>
                <a:cubicBezTo>
                  <a:pt x="1307" y="693"/>
                  <a:pt x="1307" y="693"/>
                  <a:pt x="1307" y="693"/>
                </a:cubicBezTo>
                <a:lnTo>
                  <a:pt x="1307" y="626"/>
                </a:lnTo>
                <a:close/>
                <a:moveTo>
                  <a:pt x="281" y="536"/>
                </a:moveTo>
                <a:cubicBezTo>
                  <a:pt x="563" y="536"/>
                  <a:pt x="563" y="536"/>
                  <a:pt x="563" y="536"/>
                </a:cubicBezTo>
                <a:cubicBezTo>
                  <a:pt x="560" y="519"/>
                  <a:pt x="558" y="502"/>
                  <a:pt x="558" y="484"/>
                </a:cubicBezTo>
                <a:cubicBezTo>
                  <a:pt x="558" y="353"/>
                  <a:pt x="664" y="246"/>
                  <a:pt x="796" y="246"/>
                </a:cubicBezTo>
                <a:cubicBezTo>
                  <a:pt x="927" y="246"/>
                  <a:pt x="1033" y="353"/>
                  <a:pt x="1033" y="484"/>
                </a:cubicBezTo>
                <a:cubicBezTo>
                  <a:pt x="1033" y="502"/>
                  <a:pt x="1031" y="519"/>
                  <a:pt x="1028" y="536"/>
                </a:cubicBezTo>
                <a:cubicBezTo>
                  <a:pt x="1307" y="536"/>
                  <a:pt x="1307" y="536"/>
                  <a:pt x="1307" y="536"/>
                </a:cubicBezTo>
                <a:cubicBezTo>
                  <a:pt x="1307" y="534"/>
                  <a:pt x="1307" y="534"/>
                  <a:pt x="1307" y="534"/>
                </a:cubicBezTo>
                <a:cubicBezTo>
                  <a:pt x="1307" y="289"/>
                  <a:pt x="1107" y="89"/>
                  <a:pt x="862" y="89"/>
                </a:cubicBezTo>
                <a:cubicBezTo>
                  <a:pt x="726" y="89"/>
                  <a:pt x="726" y="89"/>
                  <a:pt x="726" y="89"/>
                </a:cubicBezTo>
                <a:cubicBezTo>
                  <a:pt x="481" y="89"/>
                  <a:pt x="281" y="289"/>
                  <a:pt x="281" y="534"/>
                </a:cubicBezTo>
                <a:lnTo>
                  <a:pt x="281" y="536"/>
                </a:lnTo>
                <a:close/>
                <a:moveTo>
                  <a:pt x="796" y="336"/>
                </a:moveTo>
                <a:cubicBezTo>
                  <a:pt x="714" y="336"/>
                  <a:pt x="647" y="403"/>
                  <a:pt x="647" y="484"/>
                </a:cubicBezTo>
                <a:cubicBezTo>
                  <a:pt x="647" y="566"/>
                  <a:pt x="714" y="633"/>
                  <a:pt x="796" y="633"/>
                </a:cubicBezTo>
                <a:cubicBezTo>
                  <a:pt x="877" y="633"/>
                  <a:pt x="944" y="566"/>
                  <a:pt x="944" y="484"/>
                </a:cubicBezTo>
                <a:cubicBezTo>
                  <a:pt x="944" y="403"/>
                  <a:pt x="877" y="336"/>
                  <a:pt x="796" y="336"/>
                </a:cubicBezTo>
                <a:close/>
                <a:moveTo>
                  <a:pt x="281" y="693"/>
                </a:moveTo>
                <a:cubicBezTo>
                  <a:pt x="399" y="693"/>
                  <a:pt x="399" y="693"/>
                  <a:pt x="399" y="693"/>
                </a:cubicBezTo>
                <a:cubicBezTo>
                  <a:pt x="477" y="693"/>
                  <a:pt x="554" y="679"/>
                  <a:pt x="627" y="652"/>
                </a:cubicBezTo>
                <a:cubicBezTo>
                  <a:pt x="619" y="644"/>
                  <a:pt x="611" y="635"/>
                  <a:pt x="604" y="626"/>
                </a:cubicBezTo>
                <a:cubicBezTo>
                  <a:pt x="281" y="626"/>
                  <a:pt x="281" y="626"/>
                  <a:pt x="281" y="626"/>
                </a:cubicBezTo>
                <a:lnTo>
                  <a:pt x="281" y="693"/>
                </a:lnTo>
                <a:close/>
                <a:moveTo>
                  <a:pt x="281" y="874"/>
                </a:moveTo>
                <a:cubicBezTo>
                  <a:pt x="281" y="1157"/>
                  <a:pt x="511" y="1387"/>
                  <a:pt x="794" y="1387"/>
                </a:cubicBezTo>
                <a:cubicBezTo>
                  <a:pt x="1077" y="1387"/>
                  <a:pt x="1307" y="1157"/>
                  <a:pt x="1307" y="874"/>
                </a:cubicBezTo>
                <a:cubicBezTo>
                  <a:pt x="1307" y="783"/>
                  <a:pt x="1307" y="783"/>
                  <a:pt x="1307" y="783"/>
                </a:cubicBezTo>
                <a:cubicBezTo>
                  <a:pt x="1192" y="783"/>
                  <a:pt x="1192" y="783"/>
                  <a:pt x="1192" y="783"/>
                </a:cubicBezTo>
                <a:cubicBezTo>
                  <a:pt x="1082" y="783"/>
                  <a:pt x="972" y="758"/>
                  <a:pt x="872" y="710"/>
                </a:cubicBezTo>
                <a:cubicBezTo>
                  <a:pt x="848" y="718"/>
                  <a:pt x="822" y="722"/>
                  <a:pt x="796" y="722"/>
                </a:cubicBezTo>
                <a:cubicBezTo>
                  <a:pt x="769" y="722"/>
                  <a:pt x="743" y="718"/>
                  <a:pt x="719" y="710"/>
                </a:cubicBezTo>
                <a:cubicBezTo>
                  <a:pt x="620" y="758"/>
                  <a:pt x="510" y="783"/>
                  <a:pt x="399" y="783"/>
                </a:cubicBezTo>
                <a:cubicBezTo>
                  <a:pt x="281" y="783"/>
                  <a:pt x="281" y="783"/>
                  <a:pt x="281" y="783"/>
                </a:cubicBezTo>
                <a:lnTo>
                  <a:pt x="281" y="874"/>
                </a:lnTo>
                <a:close/>
                <a:moveTo>
                  <a:pt x="182" y="838"/>
                </a:moveTo>
                <a:cubicBezTo>
                  <a:pt x="192" y="838"/>
                  <a:pt x="192" y="838"/>
                  <a:pt x="192" y="838"/>
                </a:cubicBezTo>
                <a:cubicBezTo>
                  <a:pt x="192" y="715"/>
                  <a:pt x="192" y="715"/>
                  <a:pt x="192" y="715"/>
                </a:cubicBezTo>
                <a:cubicBezTo>
                  <a:pt x="182" y="715"/>
                  <a:pt x="182" y="715"/>
                  <a:pt x="182" y="715"/>
                </a:cubicBezTo>
                <a:cubicBezTo>
                  <a:pt x="148" y="715"/>
                  <a:pt x="120" y="743"/>
                  <a:pt x="120" y="777"/>
                </a:cubicBezTo>
                <a:cubicBezTo>
                  <a:pt x="120" y="811"/>
                  <a:pt x="148" y="838"/>
                  <a:pt x="182" y="838"/>
                </a:cubicBezTo>
                <a:close/>
                <a:moveTo>
                  <a:pt x="116" y="1387"/>
                </a:moveTo>
                <a:cubicBezTo>
                  <a:pt x="478" y="1387"/>
                  <a:pt x="478" y="1387"/>
                  <a:pt x="478" y="1387"/>
                </a:cubicBezTo>
                <a:cubicBezTo>
                  <a:pt x="361" y="1315"/>
                  <a:pt x="271" y="1204"/>
                  <a:pt x="225" y="1072"/>
                </a:cubicBezTo>
                <a:cubicBezTo>
                  <a:pt x="211" y="1104"/>
                  <a:pt x="194" y="1137"/>
                  <a:pt x="173" y="1168"/>
                </a:cubicBezTo>
                <a:cubicBezTo>
                  <a:pt x="119" y="1245"/>
                  <a:pt x="114" y="1337"/>
                  <a:pt x="116" y="13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10699023" y="4605715"/>
            <a:ext cx="767714" cy="768940"/>
          </a:xfrm>
          <a:custGeom>
            <a:avLst/>
            <a:gdLst>
              <a:gd name="T0" fmla="*/ 328 w 1534"/>
              <a:gd name="T1" fmla="*/ 404 h 1536"/>
              <a:gd name="T2" fmla="*/ 232 w 1534"/>
              <a:gd name="T3" fmla="*/ 588 h 1536"/>
              <a:gd name="T4" fmla="*/ 260 w 1534"/>
              <a:gd name="T5" fmla="*/ 775 h 1536"/>
              <a:gd name="T6" fmla="*/ 328 w 1534"/>
              <a:gd name="T7" fmla="*/ 949 h 1536"/>
              <a:gd name="T8" fmla="*/ 236 w 1534"/>
              <a:gd name="T9" fmla="*/ 1355 h 1536"/>
              <a:gd name="T10" fmla="*/ 420 w 1534"/>
              <a:gd name="T11" fmla="*/ 1224 h 1536"/>
              <a:gd name="T12" fmla="*/ 489 w 1534"/>
              <a:gd name="T13" fmla="*/ 1123 h 1536"/>
              <a:gd name="T14" fmla="*/ 757 w 1534"/>
              <a:gd name="T15" fmla="*/ 1179 h 1536"/>
              <a:gd name="T16" fmla="*/ 1176 w 1534"/>
              <a:gd name="T17" fmla="*/ 1443 h 1536"/>
              <a:gd name="T18" fmla="*/ 1307 w 1534"/>
              <a:gd name="T19" fmla="*/ 1259 h 1536"/>
              <a:gd name="T20" fmla="*/ 918 w 1534"/>
              <a:gd name="T21" fmla="*/ 1226 h 1536"/>
              <a:gd name="T22" fmla="*/ 1026 w 1534"/>
              <a:gd name="T23" fmla="*/ 1123 h 1536"/>
              <a:gd name="T24" fmla="*/ 1186 w 1534"/>
              <a:gd name="T25" fmla="*/ 918 h 1536"/>
              <a:gd name="T26" fmla="*/ 1242 w 1534"/>
              <a:gd name="T27" fmla="*/ 703 h 1536"/>
              <a:gd name="T28" fmla="*/ 1440 w 1534"/>
              <a:gd name="T29" fmla="*/ 270 h 1536"/>
              <a:gd name="T30" fmla="*/ 1256 w 1534"/>
              <a:gd name="T31" fmla="*/ 139 h 1536"/>
              <a:gd name="T32" fmla="*/ 1277 w 1534"/>
              <a:gd name="T33" fmla="*/ 543 h 1536"/>
              <a:gd name="T34" fmla="*/ 1186 w 1534"/>
              <a:gd name="T35" fmla="*/ 404 h 1536"/>
              <a:gd name="T36" fmla="*/ 1005 w 1534"/>
              <a:gd name="T37" fmla="*/ 230 h 1536"/>
              <a:gd name="T38" fmla="*/ 642 w 1534"/>
              <a:gd name="T39" fmla="*/ 154 h 1536"/>
              <a:gd name="T40" fmla="*/ 489 w 1534"/>
              <a:gd name="T41" fmla="*/ 230 h 1536"/>
              <a:gd name="T42" fmla="*/ 139 w 1534"/>
              <a:gd name="T43" fmla="*/ 194 h 1536"/>
              <a:gd name="T44" fmla="*/ 270 w 1534"/>
              <a:gd name="T45" fmla="*/ 378 h 1536"/>
              <a:gd name="T46" fmla="*/ 1307 w 1534"/>
              <a:gd name="T47" fmla="*/ 1446 h 1536"/>
              <a:gd name="T48" fmla="*/ 1347 w 1534"/>
              <a:gd name="T49" fmla="*/ 139 h 1536"/>
              <a:gd name="T50" fmla="*/ 1395 w 1534"/>
              <a:gd name="T51" fmla="*/ 188 h 1536"/>
              <a:gd name="T52" fmla="*/ 873 w 1534"/>
              <a:gd name="T53" fmla="*/ 244 h 1536"/>
              <a:gd name="T54" fmla="*/ 1026 w 1534"/>
              <a:gd name="T55" fmla="*/ 320 h 1536"/>
              <a:gd name="T56" fmla="*/ 1148 w 1534"/>
              <a:gd name="T57" fmla="*/ 510 h 1536"/>
              <a:gd name="T58" fmla="*/ 1158 w 1534"/>
              <a:gd name="T59" fmla="*/ 739 h 1536"/>
              <a:gd name="T60" fmla="*/ 1095 w 1534"/>
              <a:gd name="T61" fmla="*/ 934 h 1536"/>
              <a:gd name="T62" fmla="*/ 1025 w 1534"/>
              <a:gd name="T63" fmla="*/ 1033 h 1536"/>
              <a:gd name="T64" fmla="*/ 873 w 1534"/>
              <a:gd name="T65" fmla="*/ 1143 h 1536"/>
              <a:gd name="T66" fmla="*/ 424 w 1534"/>
              <a:gd name="T67" fmla="*/ 1355 h 1536"/>
              <a:gd name="T68" fmla="*/ 375 w 1534"/>
              <a:gd name="T69" fmla="*/ 1306 h 1536"/>
              <a:gd name="T70" fmla="*/ 419 w 1534"/>
              <a:gd name="T71" fmla="*/ 415 h 1536"/>
              <a:gd name="T72" fmla="*/ 496 w 1534"/>
              <a:gd name="T73" fmla="*/ 320 h 1536"/>
              <a:gd name="T74" fmla="*/ 712 w 1534"/>
              <a:gd name="T75" fmla="*/ 329 h 1536"/>
              <a:gd name="T76" fmla="*/ 578 w 1534"/>
              <a:gd name="T77" fmla="*/ 1093 h 1536"/>
              <a:gd name="T78" fmla="*/ 489 w 1534"/>
              <a:gd name="T79" fmla="*/ 1033 h 1536"/>
              <a:gd name="T80" fmla="*/ 383 w 1534"/>
              <a:gd name="T81" fmla="*/ 846 h 1536"/>
              <a:gd name="T82" fmla="*/ 342 w 1534"/>
              <a:gd name="T83" fmla="*/ 646 h 1536"/>
              <a:gd name="T84" fmla="*/ 90 w 1534"/>
              <a:gd name="T85" fmla="*/ 333 h 1536"/>
              <a:gd name="T86" fmla="*/ 139 w 1534"/>
              <a:gd name="T87" fmla="*/ 381 h 1536"/>
              <a:gd name="T88" fmla="*/ 442 w 1534"/>
              <a:gd name="T89" fmla="*/ 622 h 1536"/>
              <a:gd name="T90" fmla="*/ 532 w 1534"/>
              <a:gd name="T91" fmla="*/ 622 h 1536"/>
              <a:gd name="T92" fmla="*/ 980 w 1534"/>
              <a:gd name="T93" fmla="*/ 741 h 1536"/>
              <a:gd name="T94" fmla="*/ 598 w 1534"/>
              <a:gd name="T95" fmla="*/ 851 h 1536"/>
              <a:gd name="T96" fmla="*/ 553 w 1534"/>
              <a:gd name="T97" fmla="*/ 805 h 1536"/>
              <a:gd name="T98" fmla="*/ 962 w 1534"/>
              <a:gd name="T99" fmla="*/ 490 h 1536"/>
              <a:gd name="T100" fmla="*/ 917 w 1534"/>
              <a:gd name="T101" fmla="*/ 53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4" h="1536">
                <a:moveTo>
                  <a:pt x="270" y="378"/>
                </a:moveTo>
                <a:cubicBezTo>
                  <a:pt x="330" y="378"/>
                  <a:pt x="330" y="378"/>
                  <a:pt x="330" y="378"/>
                </a:cubicBezTo>
                <a:cubicBezTo>
                  <a:pt x="329" y="386"/>
                  <a:pt x="328" y="395"/>
                  <a:pt x="328" y="404"/>
                </a:cubicBezTo>
                <a:cubicBezTo>
                  <a:pt x="328" y="411"/>
                  <a:pt x="329" y="418"/>
                  <a:pt x="329" y="424"/>
                </a:cubicBezTo>
                <a:cubicBezTo>
                  <a:pt x="330" y="426"/>
                  <a:pt x="329" y="428"/>
                  <a:pt x="327" y="429"/>
                </a:cubicBezTo>
                <a:cubicBezTo>
                  <a:pt x="269" y="457"/>
                  <a:pt x="232" y="519"/>
                  <a:pt x="232" y="588"/>
                </a:cubicBezTo>
                <a:cubicBezTo>
                  <a:pt x="232" y="630"/>
                  <a:pt x="247" y="671"/>
                  <a:pt x="272" y="703"/>
                </a:cubicBezTo>
                <a:cubicBezTo>
                  <a:pt x="273" y="704"/>
                  <a:pt x="273" y="705"/>
                  <a:pt x="273" y="706"/>
                </a:cubicBezTo>
                <a:cubicBezTo>
                  <a:pt x="264" y="728"/>
                  <a:pt x="260" y="751"/>
                  <a:pt x="260" y="775"/>
                </a:cubicBezTo>
                <a:cubicBezTo>
                  <a:pt x="260" y="831"/>
                  <a:pt x="285" y="885"/>
                  <a:pt x="328" y="918"/>
                </a:cubicBezTo>
                <a:cubicBezTo>
                  <a:pt x="330" y="919"/>
                  <a:pt x="331" y="920"/>
                  <a:pt x="330" y="921"/>
                </a:cubicBezTo>
                <a:cubicBezTo>
                  <a:pt x="329" y="930"/>
                  <a:pt x="328" y="939"/>
                  <a:pt x="328" y="949"/>
                </a:cubicBezTo>
                <a:cubicBezTo>
                  <a:pt x="328" y="957"/>
                  <a:pt x="329" y="965"/>
                  <a:pt x="330" y="973"/>
                </a:cubicBezTo>
                <a:cubicBezTo>
                  <a:pt x="330" y="1224"/>
                  <a:pt x="330" y="1224"/>
                  <a:pt x="330" y="1224"/>
                </a:cubicBezTo>
                <a:cubicBezTo>
                  <a:pt x="276" y="1242"/>
                  <a:pt x="236" y="1294"/>
                  <a:pt x="236" y="1355"/>
                </a:cubicBezTo>
                <a:cubicBezTo>
                  <a:pt x="236" y="1431"/>
                  <a:pt x="299" y="1494"/>
                  <a:pt x="375" y="1494"/>
                </a:cubicBezTo>
                <a:cubicBezTo>
                  <a:pt x="452" y="1494"/>
                  <a:pt x="514" y="1431"/>
                  <a:pt x="514" y="1355"/>
                </a:cubicBezTo>
                <a:cubicBezTo>
                  <a:pt x="514" y="1294"/>
                  <a:pt x="475" y="1242"/>
                  <a:pt x="420" y="1224"/>
                </a:cubicBezTo>
                <a:cubicBezTo>
                  <a:pt x="420" y="1106"/>
                  <a:pt x="420" y="1106"/>
                  <a:pt x="420" y="1106"/>
                </a:cubicBezTo>
                <a:cubicBezTo>
                  <a:pt x="441" y="1117"/>
                  <a:pt x="464" y="1123"/>
                  <a:pt x="489" y="1123"/>
                </a:cubicBezTo>
                <a:cubicBezTo>
                  <a:pt x="489" y="1123"/>
                  <a:pt x="489" y="1123"/>
                  <a:pt x="489" y="1123"/>
                </a:cubicBezTo>
                <a:cubicBezTo>
                  <a:pt x="491" y="1123"/>
                  <a:pt x="493" y="1124"/>
                  <a:pt x="494" y="1126"/>
                </a:cubicBezTo>
                <a:cubicBezTo>
                  <a:pt x="519" y="1191"/>
                  <a:pt x="577" y="1233"/>
                  <a:pt x="642" y="1233"/>
                </a:cubicBezTo>
                <a:cubicBezTo>
                  <a:pt x="687" y="1233"/>
                  <a:pt x="728" y="1212"/>
                  <a:pt x="757" y="1179"/>
                </a:cubicBezTo>
                <a:cubicBezTo>
                  <a:pt x="776" y="1201"/>
                  <a:pt x="801" y="1217"/>
                  <a:pt x="828" y="1226"/>
                </a:cubicBezTo>
                <a:cubicBezTo>
                  <a:pt x="828" y="1443"/>
                  <a:pt x="828" y="1443"/>
                  <a:pt x="828" y="1443"/>
                </a:cubicBezTo>
                <a:cubicBezTo>
                  <a:pt x="1176" y="1443"/>
                  <a:pt x="1176" y="1443"/>
                  <a:pt x="1176" y="1443"/>
                </a:cubicBezTo>
                <a:cubicBezTo>
                  <a:pt x="1195" y="1497"/>
                  <a:pt x="1246" y="1536"/>
                  <a:pt x="1307" y="1536"/>
                </a:cubicBezTo>
                <a:cubicBezTo>
                  <a:pt x="1384" y="1536"/>
                  <a:pt x="1446" y="1474"/>
                  <a:pt x="1446" y="1398"/>
                </a:cubicBezTo>
                <a:cubicBezTo>
                  <a:pt x="1446" y="1321"/>
                  <a:pt x="1384" y="1259"/>
                  <a:pt x="1307" y="1259"/>
                </a:cubicBezTo>
                <a:cubicBezTo>
                  <a:pt x="1246" y="1259"/>
                  <a:pt x="1195" y="1298"/>
                  <a:pt x="1176" y="1353"/>
                </a:cubicBezTo>
                <a:cubicBezTo>
                  <a:pt x="918" y="1353"/>
                  <a:pt x="918" y="1353"/>
                  <a:pt x="918" y="1353"/>
                </a:cubicBezTo>
                <a:cubicBezTo>
                  <a:pt x="918" y="1226"/>
                  <a:pt x="918" y="1226"/>
                  <a:pt x="918" y="1226"/>
                </a:cubicBezTo>
                <a:cubicBezTo>
                  <a:pt x="964" y="1211"/>
                  <a:pt x="1002" y="1175"/>
                  <a:pt x="1021" y="1126"/>
                </a:cubicBezTo>
                <a:cubicBezTo>
                  <a:pt x="1021" y="1124"/>
                  <a:pt x="1023" y="1123"/>
                  <a:pt x="1025" y="1123"/>
                </a:cubicBezTo>
                <a:cubicBezTo>
                  <a:pt x="1026" y="1123"/>
                  <a:pt x="1026" y="1123"/>
                  <a:pt x="1026" y="1123"/>
                </a:cubicBezTo>
                <a:cubicBezTo>
                  <a:pt x="1114" y="1123"/>
                  <a:pt x="1186" y="1045"/>
                  <a:pt x="1186" y="949"/>
                </a:cubicBezTo>
                <a:cubicBezTo>
                  <a:pt x="1186" y="939"/>
                  <a:pt x="1186" y="930"/>
                  <a:pt x="1184" y="921"/>
                </a:cubicBezTo>
                <a:cubicBezTo>
                  <a:pt x="1184" y="920"/>
                  <a:pt x="1185" y="919"/>
                  <a:pt x="1186" y="918"/>
                </a:cubicBezTo>
                <a:cubicBezTo>
                  <a:pt x="1229" y="885"/>
                  <a:pt x="1255" y="831"/>
                  <a:pt x="1255" y="775"/>
                </a:cubicBezTo>
                <a:cubicBezTo>
                  <a:pt x="1255" y="751"/>
                  <a:pt x="1250" y="728"/>
                  <a:pt x="1242" y="706"/>
                </a:cubicBezTo>
                <a:cubicBezTo>
                  <a:pt x="1241" y="705"/>
                  <a:pt x="1242" y="704"/>
                  <a:pt x="1242" y="703"/>
                </a:cubicBezTo>
                <a:cubicBezTo>
                  <a:pt x="1259" y="683"/>
                  <a:pt x="1271" y="659"/>
                  <a:pt x="1277" y="633"/>
                </a:cubicBezTo>
                <a:cubicBezTo>
                  <a:pt x="1440" y="633"/>
                  <a:pt x="1440" y="633"/>
                  <a:pt x="1440" y="633"/>
                </a:cubicBezTo>
                <a:cubicBezTo>
                  <a:pt x="1440" y="270"/>
                  <a:pt x="1440" y="270"/>
                  <a:pt x="1440" y="270"/>
                </a:cubicBezTo>
                <a:cubicBezTo>
                  <a:pt x="1495" y="252"/>
                  <a:pt x="1534" y="200"/>
                  <a:pt x="1534" y="139"/>
                </a:cubicBezTo>
                <a:cubicBezTo>
                  <a:pt x="1534" y="63"/>
                  <a:pt x="1472" y="0"/>
                  <a:pt x="1395" y="0"/>
                </a:cubicBezTo>
                <a:cubicBezTo>
                  <a:pt x="1319" y="0"/>
                  <a:pt x="1256" y="63"/>
                  <a:pt x="1256" y="139"/>
                </a:cubicBezTo>
                <a:cubicBezTo>
                  <a:pt x="1256" y="200"/>
                  <a:pt x="1296" y="252"/>
                  <a:pt x="1350" y="270"/>
                </a:cubicBezTo>
                <a:cubicBezTo>
                  <a:pt x="1350" y="543"/>
                  <a:pt x="1350" y="543"/>
                  <a:pt x="1350" y="543"/>
                </a:cubicBezTo>
                <a:cubicBezTo>
                  <a:pt x="1277" y="543"/>
                  <a:pt x="1277" y="543"/>
                  <a:pt x="1277" y="543"/>
                </a:cubicBezTo>
                <a:cubicBezTo>
                  <a:pt x="1265" y="493"/>
                  <a:pt x="1232" y="450"/>
                  <a:pt x="1188" y="429"/>
                </a:cubicBezTo>
                <a:cubicBezTo>
                  <a:pt x="1186" y="428"/>
                  <a:pt x="1185" y="426"/>
                  <a:pt x="1185" y="424"/>
                </a:cubicBezTo>
                <a:cubicBezTo>
                  <a:pt x="1186" y="418"/>
                  <a:pt x="1186" y="411"/>
                  <a:pt x="1186" y="404"/>
                </a:cubicBezTo>
                <a:cubicBezTo>
                  <a:pt x="1186" y="308"/>
                  <a:pt x="1114" y="230"/>
                  <a:pt x="1026" y="230"/>
                </a:cubicBezTo>
                <a:cubicBezTo>
                  <a:pt x="1020" y="230"/>
                  <a:pt x="1014" y="230"/>
                  <a:pt x="1008" y="231"/>
                </a:cubicBezTo>
                <a:cubicBezTo>
                  <a:pt x="1007" y="231"/>
                  <a:pt x="1005" y="230"/>
                  <a:pt x="1005" y="230"/>
                </a:cubicBezTo>
                <a:cubicBezTo>
                  <a:pt x="975" y="182"/>
                  <a:pt x="926" y="154"/>
                  <a:pt x="873" y="154"/>
                </a:cubicBezTo>
                <a:cubicBezTo>
                  <a:pt x="827" y="154"/>
                  <a:pt x="787" y="175"/>
                  <a:pt x="757" y="208"/>
                </a:cubicBezTo>
                <a:cubicBezTo>
                  <a:pt x="728" y="175"/>
                  <a:pt x="687" y="154"/>
                  <a:pt x="642" y="154"/>
                </a:cubicBezTo>
                <a:cubicBezTo>
                  <a:pt x="589" y="154"/>
                  <a:pt x="540" y="182"/>
                  <a:pt x="510" y="230"/>
                </a:cubicBezTo>
                <a:cubicBezTo>
                  <a:pt x="509" y="230"/>
                  <a:pt x="508" y="231"/>
                  <a:pt x="507" y="231"/>
                </a:cubicBezTo>
                <a:cubicBezTo>
                  <a:pt x="501" y="230"/>
                  <a:pt x="495" y="230"/>
                  <a:pt x="489" y="230"/>
                </a:cubicBezTo>
                <a:cubicBezTo>
                  <a:pt x="442" y="230"/>
                  <a:pt x="399" y="252"/>
                  <a:pt x="370" y="287"/>
                </a:cubicBezTo>
                <a:cubicBezTo>
                  <a:pt x="270" y="287"/>
                  <a:pt x="270" y="287"/>
                  <a:pt x="270" y="287"/>
                </a:cubicBezTo>
                <a:cubicBezTo>
                  <a:pt x="251" y="233"/>
                  <a:pt x="199" y="194"/>
                  <a:pt x="139" y="194"/>
                </a:cubicBezTo>
                <a:cubicBezTo>
                  <a:pt x="62" y="194"/>
                  <a:pt x="0" y="256"/>
                  <a:pt x="0" y="333"/>
                </a:cubicBezTo>
                <a:cubicBezTo>
                  <a:pt x="0" y="409"/>
                  <a:pt x="62" y="471"/>
                  <a:pt x="139" y="471"/>
                </a:cubicBezTo>
                <a:cubicBezTo>
                  <a:pt x="199" y="471"/>
                  <a:pt x="251" y="432"/>
                  <a:pt x="270" y="378"/>
                </a:cubicBezTo>
                <a:close/>
                <a:moveTo>
                  <a:pt x="1307" y="1349"/>
                </a:moveTo>
                <a:cubicBezTo>
                  <a:pt x="1334" y="1349"/>
                  <a:pt x="1356" y="1371"/>
                  <a:pt x="1356" y="1398"/>
                </a:cubicBezTo>
                <a:cubicBezTo>
                  <a:pt x="1356" y="1425"/>
                  <a:pt x="1334" y="1446"/>
                  <a:pt x="1307" y="1446"/>
                </a:cubicBezTo>
                <a:cubicBezTo>
                  <a:pt x="1280" y="1446"/>
                  <a:pt x="1258" y="1425"/>
                  <a:pt x="1258" y="1398"/>
                </a:cubicBezTo>
                <a:cubicBezTo>
                  <a:pt x="1258" y="1371"/>
                  <a:pt x="1280" y="1349"/>
                  <a:pt x="1307" y="1349"/>
                </a:cubicBezTo>
                <a:close/>
                <a:moveTo>
                  <a:pt x="1347" y="139"/>
                </a:moveTo>
                <a:cubicBezTo>
                  <a:pt x="1347" y="112"/>
                  <a:pt x="1368" y="91"/>
                  <a:pt x="1395" y="91"/>
                </a:cubicBezTo>
                <a:cubicBezTo>
                  <a:pt x="1422" y="91"/>
                  <a:pt x="1444" y="112"/>
                  <a:pt x="1444" y="139"/>
                </a:cubicBezTo>
                <a:cubicBezTo>
                  <a:pt x="1444" y="166"/>
                  <a:pt x="1422" y="188"/>
                  <a:pt x="1395" y="188"/>
                </a:cubicBezTo>
                <a:cubicBezTo>
                  <a:pt x="1368" y="188"/>
                  <a:pt x="1347" y="166"/>
                  <a:pt x="1347" y="139"/>
                </a:cubicBezTo>
                <a:close/>
                <a:moveTo>
                  <a:pt x="802" y="329"/>
                </a:moveTo>
                <a:cubicBezTo>
                  <a:pt x="802" y="282"/>
                  <a:pt x="834" y="244"/>
                  <a:pt x="873" y="244"/>
                </a:cubicBezTo>
                <a:cubicBezTo>
                  <a:pt x="895" y="244"/>
                  <a:pt x="915" y="256"/>
                  <a:pt x="929" y="278"/>
                </a:cubicBezTo>
                <a:cubicBezTo>
                  <a:pt x="948" y="308"/>
                  <a:pt x="983" y="324"/>
                  <a:pt x="1019" y="320"/>
                </a:cubicBezTo>
                <a:cubicBezTo>
                  <a:pt x="1021" y="320"/>
                  <a:pt x="1023" y="320"/>
                  <a:pt x="1026" y="320"/>
                </a:cubicBezTo>
                <a:cubicBezTo>
                  <a:pt x="1065" y="320"/>
                  <a:pt x="1096" y="358"/>
                  <a:pt x="1096" y="404"/>
                </a:cubicBezTo>
                <a:cubicBezTo>
                  <a:pt x="1096" y="408"/>
                  <a:pt x="1096" y="411"/>
                  <a:pt x="1096" y="415"/>
                </a:cubicBezTo>
                <a:cubicBezTo>
                  <a:pt x="1091" y="454"/>
                  <a:pt x="1113" y="492"/>
                  <a:pt x="1148" y="510"/>
                </a:cubicBezTo>
                <a:cubicBezTo>
                  <a:pt x="1175" y="523"/>
                  <a:pt x="1192" y="553"/>
                  <a:pt x="1192" y="588"/>
                </a:cubicBezTo>
                <a:cubicBezTo>
                  <a:pt x="1192" y="610"/>
                  <a:pt x="1185" y="630"/>
                  <a:pt x="1172" y="646"/>
                </a:cubicBezTo>
                <a:cubicBezTo>
                  <a:pt x="1151" y="672"/>
                  <a:pt x="1146" y="708"/>
                  <a:pt x="1158" y="739"/>
                </a:cubicBezTo>
                <a:cubicBezTo>
                  <a:pt x="1162" y="750"/>
                  <a:pt x="1165" y="762"/>
                  <a:pt x="1165" y="775"/>
                </a:cubicBezTo>
                <a:cubicBezTo>
                  <a:pt x="1165" y="804"/>
                  <a:pt x="1152" y="830"/>
                  <a:pt x="1132" y="846"/>
                </a:cubicBezTo>
                <a:cubicBezTo>
                  <a:pt x="1104" y="867"/>
                  <a:pt x="1090" y="901"/>
                  <a:pt x="1095" y="934"/>
                </a:cubicBezTo>
                <a:cubicBezTo>
                  <a:pt x="1096" y="939"/>
                  <a:pt x="1096" y="944"/>
                  <a:pt x="1096" y="949"/>
                </a:cubicBezTo>
                <a:cubicBezTo>
                  <a:pt x="1096" y="995"/>
                  <a:pt x="1065" y="1033"/>
                  <a:pt x="1026" y="1033"/>
                </a:cubicBezTo>
                <a:cubicBezTo>
                  <a:pt x="1025" y="1033"/>
                  <a:pt x="1025" y="1033"/>
                  <a:pt x="1025" y="1033"/>
                </a:cubicBezTo>
                <a:cubicBezTo>
                  <a:pt x="1025" y="1033"/>
                  <a:pt x="1025" y="1033"/>
                  <a:pt x="1025" y="1033"/>
                </a:cubicBezTo>
                <a:cubicBezTo>
                  <a:pt x="985" y="1033"/>
                  <a:pt x="951" y="1057"/>
                  <a:pt x="937" y="1093"/>
                </a:cubicBezTo>
                <a:cubicBezTo>
                  <a:pt x="925" y="1123"/>
                  <a:pt x="900" y="1143"/>
                  <a:pt x="873" y="1143"/>
                </a:cubicBezTo>
                <a:cubicBezTo>
                  <a:pt x="834" y="1143"/>
                  <a:pt x="802" y="1105"/>
                  <a:pt x="802" y="1058"/>
                </a:cubicBezTo>
                <a:lnTo>
                  <a:pt x="802" y="329"/>
                </a:lnTo>
                <a:close/>
                <a:moveTo>
                  <a:pt x="424" y="1355"/>
                </a:moveTo>
                <a:cubicBezTo>
                  <a:pt x="424" y="1382"/>
                  <a:pt x="402" y="1404"/>
                  <a:pt x="375" y="1404"/>
                </a:cubicBezTo>
                <a:cubicBezTo>
                  <a:pt x="348" y="1404"/>
                  <a:pt x="326" y="1382"/>
                  <a:pt x="326" y="1355"/>
                </a:cubicBezTo>
                <a:cubicBezTo>
                  <a:pt x="326" y="1328"/>
                  <a:pt x="348" y="1306"/>
                  <a:pt x="375" y="1306"/>
                </a:cubicBezTo>
                <a:cubicBezTo>
                  <a:pt x="402" y="1306"/>
                  <a:pt x="424" y="1328"/>
                  <a:pt x="424" y="1355"/>
                </a:cubicBezTo>
                <a:close/>
                <a:moveTo>
                  <a:pt x="366" y="510"/>
                </a:moveTo>
                <a:cubicBezTo>
                  <a:pt x="402" y="492"/>
                  <a:pt x="423" y="454"/>
                  <a:pt x="419" y="415"/>
                </a:cubicBezTo>
                <a:cubicBezTo>
                  <a:pt x="419" y="411"/>
                  <a:pt x="418" y="408"/>
                  <a:pt x="418" y="404"/>
                </a:cubicBezTo>
                <a:cubicBezTo>
                  <a:pt x="418" y="358"/>
                  <a:pt x="450" y="320"/>
                  <a:pt x="489" y="320"/>
                </a:cubicBezTo>
                <a:cubicBezTo>
                  <a:pt x="491" y="320"/>
                  <a:pt x="494" y="320"/>
                  <a:pt x="496" y="320"/>
                </a:cubicBezTo>
                <a:cubicBezTo>
                  <a:pt x="531" y="324"/>
                  <a:pt x="567" y="308"/>
                  <a:pt x="586" y="278"/>
                </a:cubicBezTo>
                <a:cubicBezTo>
                  <a:pt x="599" y="256"/>
                  <a:pt x="620" y="244"/>
                  <a:pt x="642" y="244"/>
                </a:cubicBezTo>
                <a:cubicBezTo>
                  <a:pt x="681" y="244"/>
                  <a:pt x="712" y="282"/>
                  <a:pt x="712" y="329"/>
                </a:cubicBezTo>
                <a:cubicBezTo>
                  <a:pt x="712" y="1058"/>
                  <a:pt x="712" y="1058"/>
                  <a:pt x="712" y="1058"/>
                </a:cubicBezTo>
                <a:cubicBezTo>
                  <a:pt x="712" y="1105"/>
                  <a:pt x="681" y="1143"/>
                  <a:pt x="642" y="1143"/>
                </a:cubicBezTo>
                <a:cubicBezTo>
                  <a:pt x="614" y="1143"/>
                  <a:pt x="589" y="1123"/>
                  <a:pt x="578" y="1093"/>
                </a:cubicBezTo>
                <a:cubicBezTo>
                  <a:pt x="564" y="1057"/>
                  <a:pt x="529" y="1033"/>
                  <a:pt x="490" y="1033"/>
                </a:cubicBezTo>
                <a:cubicBezTo>
                  <a:pt x="490" y="1033"/>
                  <a:pt x="489" y="1033"/>
                  <a:pt x="489" y="1033"/>
                </a:cubicBezTo>
                <a:cubicBezTo>
                  <a:pt x="489" y="1033"/>
                  <a:pt x="489" y="1033"/>
                  <a:pt x="489" y="1033"/>
                </a:cubicBezTo>
                <a:cubicBezTo>
                  <a:pt x="455" y="1033"/>
                  <a:pt x="427" y="1005"/>
                  <a:pt x="420" y="967"/>
                </a:cubicBezTo>
                <a:cubicBezTo>
                  <a:pt x="420" y="930"/>
                  <a:pt x="420" y="930"/>
                  <a:pt x="420" y="930"/>
                </a:cubicBezTo>
                <a:cubicBezTo>
                  <a:pt x="423" y="898"/>
                  <a:pt x="409" y="866"/>
                  <a:pt x="383" y="846"/>
                </a:cubicBezTo>
                <a:cubicBezTo>
                  <a:pt x="362" y="830"/>
                  <a:pt x="350" y="804"/>
                  <a:pt x="350" y="775"/>
                </a:cubicBezTo>
                <a:cubicBezTo>
                  <a:pt x="350" y="762"/>
                  <a:pt x="352" y="750"/>
                  <a:pt x="357" y="739"/>
                </a:cubicBezTo>
                <a:cubicBezTo>
                  <a:pt x="369" y="708"/>
                  <a:pt x="363" y="672"/>
                  <a:pt x="342" y="646"/>
                </a:cubicBezTo>
                <a:cubicBezTo>
                  <a:pt x="329" y="630"/>
                  <a:pt x="322" y="610"/>
                  <a:pt x="322" y="588"/>
                </a:cubicBezTo>
                <a:cubicBezTo>
                  <a:pt x="322" y="553"/>
                  <a:pt x="340" y="523"/>
                  <a:pt x="366" y="510"/>
                </a:cubicBezTo>
                <a:close/>
                <a:moveTo>
                  <a:pt x="90" y="333"/>
                </a:moveTo>
                <a:cubicBezTo>
                  <a:pt x="90" y="306"/>
                  <a:pt x="112" y="284"/>
                  <a:pt x="139" y="284"/>
                </a:cubicBezTo>
                <a:cubicBezTo>
                  <a:pt x="166" y="284"/>
                  <a:pt x="187" y="306"/>
                  <a:pt x="187" y="333"/>
                </a:cubicBezTo>
                <a:cubicBezTo>
                  <a:pt x="187" y="359"/>
                  <a:pt x="166" y="381"/>
                  <a:pt x="139" y="381"/>
                </a:cubicBezTo>
                <a:cubicBezTo>
                  <a:pt x="112" y="381"/>
                  <a:pt x="90" y="359"/>
                  <a:pt x="90" y="333"/>
                </a:cubicBezTo>
                <a:close/>
                <a:moveTo>
                  <a:pt x="532" y="622"/>
                </a:moveTo>
                <a:cubicBezTo>
                  <a:pt x="442" y="622"/>
                  <a:pt x="442" y="622"/>
                  <a:pt x="442" y="622"/>
                </a:cubicBezTo>
                <a:cubicBezTo>
                  <a:pt x="442" y="526"/>
                  <a:pt x="520" y="448"/>
                  <a:pt x="616" y="448"/>
                </a:cubicBezTo>
                <a:cubicBezTo>
                  <a:pt x="616" y="539"/>
                  <a:pt x="616" y="539"/>
                  <a:pt x="616" y="539"/>
                </a:cubicBezTo>
                <a:cubicBezTo>
                  <a:pt x="569" y="539"/>
                  <a:pt x="532" y="576"/>
                  <a:pt x="532" y="622"/>
                </a:cubicBezTo>
                <a:close/>
                <a:moveTo>
                  <a:pt x="896" y="915"/>
                </a:moveTo>
                <a:cubicBezTo>
                  <a:pt x="896" y="825"/>
                  <a:pt x="896" y="825"/>
                  <a:pt x="896" y="825"/>
                </a:cubicBezTo>
                <a:cubicBezTo>
                  <a:pt x="942" y="825"/>
                  <a:pt x="980" y="788"/>
                  <a:pt x="980" y="741"/>
                </a:cubicBezTo>
                <a:cubicBezTo>
                  <a:pt x="1070" y="741"/>
                  <a:pt x="1070" y="741"/>
                  <a:pt x="1070" y="741"/>
                </a:cubicBezTo>
                <a:cubicBezTo>
                  <a:pt x="1070" y="837"/>
                  <a:pt x="992" y="915"/>
                  <a:pt x="896" y="915"/>
                </a:cubicBezTo>
                <a:close/>
                <a:moveTo>
                  <a:pt x="598" y="851"/>
                </a:moveTo>
                <a:cubicBezTo>
                  <a:pt x="599" y="875"/>
                  <a:pt x="576" y="896"/>
                  <a:pt x="553" y="896"/>
                </a:cubicBezTo>
                <a:cubicBezTo>
                  <a:pt x="528" y="896"/>
                  <a:pt x="509" y="875"/>
                  <a:pt x="508" y="851"/>
                </a:cubicBezTo>
                <a:cubicBezTo>
                  <a:pt x="507" y="826"/>
                  <a:pt x="529" y="805"/>
                  <a:pt x="553" y="805"/>
                </a:cubicBezTo>
                <a:cubicBezTo>
                  <a:pt x="578" y="805"/>
                  <a:pt x="597" y="826"/>
                  <a:pt x="598" y="851"/>
                </a:cubicBezTo>
                <a:close/>
                <a:moveTo>
                  <a:pt x="917" y="535"/>
                </a:moveTo>
                <a:cubicBezTo>
                  <a:pt x="916" y="510"/>
                  <a:pt x="939" y="490"/>
                  <a:pt x="962" y="490"/>
                </a:cubicBezTo>
                <a:cubicBezTo>
                  <a:pt x="987" y="490"/>
                  <a:pt x="1006" y="510"/>
                  <a:pt x="1007" y="535"/>
                </a:cubicBezTo>
                <a:cubicBezTo>
                  <a:pt x="1008" y="559"/>
                  <a:pt x="986" y="580"/>
                  <a:pt x="962" y="580"/>
                </a:cubicBezTo>
                <a:cubicBezTo>
                  <a:pt x="937" y="580"/>
                  <a:pt x="918" y="559"/>
                  <a:pt x="917" y="5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0756946" y="6475215"/>
            <a:ext cx="651868" cy="776909"/>
          </a:xfrm>
          <a:custGeom>
            <a:avLst/>
            <a:gdLst>
              <a:gd name="T0" fmla="*/ 1239 w 1302"/>
              <a:gd name="T1" fmla="*/ 63 h 1552"/>
              <a:gd name="T2" fmla="*/ 1010 w 1302"/>
              <a:gd name="T3" fmla="*/ 63 h 1552"/>
              <a:gd name="T4" fmla="*/ 928 w 1302"/>
              <a:gd name="T5" fmla="*/ 145 h 1552"/>
              <a:gd name="T6" fmla="*/ 855 w 1302"/>
              <a:gd name="T7" fmla="*/ 73 h 1552"/>
              <a:gd name="T8" fmla="*/ 657 w 1302"/>
              <a:gd name="T9" fmla="*/ 271 h 1552"/>
              <a:gd name="T10" fmla="*/ 753 w 1302"/>
              <a:gd name="T11" fmla="*/ 367 h 1552"/>
              <a:gd name="T12" fmla="*/ 261 w 1302"/>
              <a:gd name="T13" fmla="*/ 860 h 1552"/>
              <a:gd name="T14" fmla="*/ 131 w 1302"/>
              <a:gd name="T15" fmla="*/ 1169 h 1552"/>
              <a:gd name="T16" fmla="*/ 436 w 1302"/>
              <a:gd name="T17" fmla="*/ 1046 h 1552"/>
              <a:gd name="T18" fmla="*/ 935 w 1302"/>
              <a:gd name="T19" fmla="*/ 548 h 1552"/>
              <a:gd name="T20" fmla="*/ 1031 w 1302"/>
              <a:gd name="T21" fmla="*/ 645 h 1552"/>
              <a:gd name="T22" fmla="*/ 1229 w 1302"/>
              <a:gd name="T23" fmla="*/ 446 h 1552"/>
              <a:gd name="T24" fmla="*/ 1157 w 1302"/>
              <a:gd name="T25" fmla="*/ 374 h 1552"/>
              <a:gd name="T26" fmla="*/ 1239 w 1302"/>
              <a:gd name="T27" fmla="*/ 292 h 1552"/>
              <a:gd name="T28" fmla="*/ 1239 w 1302"/>
              <a:gd name="T29" fmla="*/ 63 h 1552"/>
              <a:gd name="T30" fmla="*/ 386 w 1302"/>
              <a:gd name="T31" fmla="*/ 969 h 1552"/>
              <a:gd name="T32" fmla="*/ 298 w 1302"/>
              <a:gd name="T33" fmla="*/ 1005 h 1552"/>
              <a:gd name="T34" fmla="*/ 337 w 1302"/>
              <a:gd name="T35" fmla="*/ 911 h 1552"/>
              <a:gd name="T36" fmla="*/ 571 w 1302"/>
              <a:gd name="T37" fmla="*/ 678 h 1552"/>
              <a:gd name="T38" fmla="*/ 677 w 1302"/>
              <a:gd name="T39" fmla="*/ 678 h 1552"/>
              <a:gd name="T40" fmla="*/ 386 w 1302"/>
              <a:gd name="T41" fmla="*/ 969 h 1552"/>
              <a:gd name="T42" fmla="*/ 768 w 1302"/>
              <a:gd name="T43" fmla="*/ 587 h 1552"/>
              <a:gd name="T44" fmla="*/ 661 w 1302"/>
              <a:gd name="T45" fmla="*/ 587 h 1552"/>
              <a:gd name="T46" fmla="*/ 817 w 1302"/>
              <a:gd name="T47" fmla="*/ 431 h 1552"/>
              <a:gd name="T48" fmla="*/ 871 w 1302"/>
              <a:gd name="T49" fmla="*/ 484 h 1552"/>
              <a:gd name="T50" fmla="*/ 768 w 1302"/>
              <a:gd name="T51" fmla="*/ 587 h 1552"/>
              <a:gd name="T52" fmla="*/ 1031 w 1302"/>
              <a:gd name="T53" fmla="*/ 517 h 1552"/>
              <a:gd name="T54" fmla="*/ 785 w 1302"/>
              <a:gd name="T55" fmla="*/ 271 h 1552"/>
              <a:gd name="T56" fmla="*/ 855 w 1302"/>
              <a:gd name="T57" fmla="*/ 201 h 1552"/>
              <a:gd name="T58" fmla="*/ 1101 w 1302"/>
              <a:gd name="T59" fmla="*/ 446 h 1552"/>
              <a:gd name="T60" fmla="*/ 1031 w 1302"/>
              <a:gd name="T61" fmla="*/ 517 h 1552"/>
              <a:gd name="T62" fmla="*/ 1175 w 1302"/>
              <a:gd name="T63" fmla="*/ 228 h 1552"/>
              <a:gd name="T64" fmla="*/ 1093 w 1302"/>
              <a:gd name="T65" fmla="*/ 310 h 1552"/>
              <a:gd name="T66" fmla="*/ 992 w 1302"/>
              <a:gd name="T67" fmla="*/ 209 h 1552"/>
              <a:gd name="T68" fmla="*/ 1074 w 1302"/>
              <a:gd name="T69" fmla="*/ 127 h 1552"/>
              <a:gd name="T70" fmla="*/ 1175 w 1302"/>
              <a:gd name="T71" fmla="*/ 127 h 1552"/>
              <a:gd name="T72" fmla="*/ 1175 w 1302"/>
              <a:gd name="T73" fmla="*/ 228 h 1552"/>
              <a:gd name="T74" fmla="*/ 250 w 1302"/>
              <a:gd name="T75" fmla="*/ 1427 h 1552"/>
              <a:gd name="T76" fmla="*/ 202 w 1302"/>
              <a:gd name="T77" fmla="*/ 1315 h 1552"/>
              <a:gd name="T78" fmla="*/ 160 w 1302"/>
              <a:gd name="T79" fmla="*/ 1258 h 1552"/>
              <a:gd name="T80" fmla="*/ 125 w 1302"/>
              <a:gd name="T81" fmla="*/ 1216 h 1552"/>
              <a:gd name="T82" fmla="*/ 90 w 1302"/>
              <a:gd name="T83" fmla="*/ 1258 h 1552"/>
              <a:gd name="T84" fmla="*/ 47 w 1302"/>
              <a:gd name="T85" fmla="*/ 1315 h 1552"/>
              <a:gd name="T86" fmla="*/ 0 w 1302"/>
              <a:gd name="T87" fmla="*/ 1427 h 1552"/>
              <a:gd name="T88" fmla="*/ 125 w 1302"/>
              <a:gd name="T89" fmla="*/ 1552 h 1552"/>
              <a:gd name="T90" fmla="*/ 250 w 1302"/>
              <a:gd name="T91" fmla="*/ 1427 h 1552"/>
              <a:gd name="T92" fmla="*/ 125 w 1302"/>
              <a:gd name="T93" fmla="*/ 1461 h 1552"/>
              <a:gd name="T94" fmla="*/ 90 w 1302"/>
              <a:gd name="T95" fmla="*/ 1427 h 1552"/>
              <a:gd name="T96" fmla="*/ 125 w 1302"/>
              <a:gd name="T97" fmla="*/ 1362 h 1552"/>
              <a:gd name="T98" fmla="*/ 159 w 1302"/>
              <a:gd name="T99" fmla="*/ 1427 h 1552"/>
              <a:gd name="T100" fmla="*/ 125 w 1302"/>
              <a:gd name="T101" fmla="*/ 1461 h 1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02" h="1552">
                <a:moveTo>
                  <a:pt x="1239" y="63"/>
                </a:moveTo>
                <a:cubicBezTo>
                  <a:pt x="1176" y="0"/>
                  <a:pt x="1073" y="0"/>
                  <a:pt x="1010" y="63"/>
                </a:cubicBezTo>
                <a:cubicBezTo>
                  <a:pt x="928" y="145"/>
                  <a:pt x="928" y="145"/>
                  <a:pt x="928" y="145"/>
                </a:cubicBezTo>
                <a:cubicBezTo>
                  <a:pt x="855" y="73"/>
                  <a:pt x="855" y="73"/>
                  <a:pt x="855" y="73"/>
                </a:cubicBezTo>
                <a:cubicBezTo>
                  <a:pt x="657" y="271"/>
                  <a:pt x="657" y="271"/>
                  <a:pt x="657" y="271"/>
                </a:cubicBezTo>
                <a:cubicBezTo>
                  <a:pt x="753" y="367"/>
                  <a:pt x="753" y="367"/>
                  <a:pt x="753" y="367"/>
                </a:cubicBezTo>
                <a:cubicBezTo>
                  <a:pt x="261" y="860"/>
                  <a:pt x="261" y="860"/>
                  <a:pt x="261" y="860"/>
                </a:cubicBezTo>
                <a:cubicBezTo>
                  <a:pt x="131" y="1169"/>
                  <a:pt x="131" y="1169"/>
                  <a:pt x="131" y="1169"/>
                </a:cubicBezTo>
                <a:cubicBezTo>
                  <a:pt x="436" y="1046"/>
                  <a:pt x="436" y="1046"/>
                  <a:pt x="436" y="1046"/>
                </a:cubicBezTo>
                <a:cubicBezTo>
                  <a:pt x="935" y="548"/>
                  <a:pt x="935" y="548"/>
                  <a:pt x="935" y="548"/>
                </a:cubicBezTo>
                <a:cubicBezTo>
                  <a:pt x="1031" y="645"/>
                  <a:pt x="1031" y="645"/>
                  <a:pt x="1031" y="645"/>
                </a:cubicBezTo>
                <a:cubicBezTo>
                  <a:pt x="1229" y="446"/>
                  <a:pt x="1229" y="446"/>
                  <a:pt x="1229" y="446"/>
                </a:cubicBezTo>
                <a:cubicBezTo>
                  <a:pt x="1157" y="374"/>
                  <a:pt x="1157" y="374"/>
                  <a:pt x="1157" y="374"/>
                </a:cubicBezTo>
                <a:cubicBezTo>
                  <a:pt x="1239" y="292"/>
                  <a:pt x="1239" y="292"/>
                  <a:pt x="1239" y="292"/>
                </a:cubicBezTo>
                <a:cubicBezTo>
                  <a:pt x="1302" y="229"/>
                  <a:pt x="1302" y="126"/>
                  <a:pt x="1239" y="63"/>
                </a:cubicBezTo>
                <a:close/>
                <a:moveTo>
                  <a:pt x="386" y="969"/>
                </a:moveTo>
                <a:cubicBezTo>
                  <a:pt x="298" y="1005"/>
                  <a:pt x="298" y="1005"/>
                  <a:pt x="298" y="1005"/>
                </a:cubicBezTo>
                <a:cubicBezTo>
                  <a:pt x="337" y="911"/>
                  <a:pt x="337" y="911"/>
                  <a:pt x="337" y="911"/>
                </a:cubicBezTo>
                <a:cubicBezTo>
                  <a:pt x="571" y="678"/>
                  <a:pt x="571" y="678"/>
                  <a:pt x="571" y="678"/>
                </a:cubicBezTo>
                <a:cubicBezTo>
                  <a:pt x="677" y="678"/>
                  <a:pt x="677" y="678"/>
                  <a:pt x="677" y="678"/>
                </a:cubicBezTo>
                <a:lnTo>
                  <a:pt x="386" y="969"/>
                </a:lnTo>
                <a:close/>
                <a:moveTo>
                  <a:pt x="768" y="587"/>
                </a:moveTo>
                <a:cubicBezTo>
                  <a:pt x="661" y="587"/>
                  <a:pt x="661" y="587"/>
                  <a:pt x="661" y="587"/>
                </a:cubicBezTo>
                <a:cubicBezTo>
                  <a:pt x="817" y="431"/>
                  <a:pt x="817" y="431"/>
                  <a:pt x="817" y="431"/>
                </a:cubicBezTo>
                <a:cubicBezTo>
                  <a:pt x="871" y="484"/>
                  <a:pt x="871" y="484"/>
                  <a:pt x="871" y="484"/>
                </a:cubicBezTo>
                <a:lnTo>
                  <a:pt x="768" y="587"/>
                </a:lnTo>
                <a:close/>
                <a:moveTo>
                  <a:pt x="1031" y="517"/>
                </a:moveTo>
                <a:cubicBezTo>
                  <a:pt x="785" y="271"/>
                  <a:pt x="785" y="271"/>
                  <a:pt x="785" y="271"/>
                </a:cubicBezTo>
                <a:cubicBezTo>
                  <a:pt x="855" y="201"/>
                  <a:pt x="855" y="201"/>
                  <a:pt x="855" y="201"/>
                </a:cubicBezTo>
                <a:cubicBezTo>
                  <a:pt x="1101" y="446"/>
                  <a:pt x="1101" y="446"/>
                  <a:pt x="1101" y="446"/>
                </a:cubicBezTo>
                <a:lnTo>
                  <a:pt x="1031" y="517"/>
                </a:lnTo>
                <a:close/>
                <a:moveTo>
                  <a:pt x="1175" y="228"/>
                </a:moveTo>
                <a:cubicBezTo>
                  <a:pt x="1093" y="310"/>
                  <a:pt x="1093" y="310"/>
                  <a:pt x="1093" y="310"/>
                </a:cubicBezTo>
                <a:cubicBezTo>
                  <a:pt x="992" y="209"/>
                  <a:pt x="992" y="209"/>
                  <a:pt x="992" y="209"/>
                </a:cubicBezTo>
                <a:cubicBezTo>
                  <a:pt x="1074" y="127"/>
                  <a:pt x="1074" y="127"/>
                  <a:pt x="1074" y="127"/>
                </a:cubicBezTo>
                <a:cubicBezTo>
                  <a:pt x="1102" y="99"/>
                  <a:pt x="1147" y="99"/>
                  <a:pt x="1175" y="127"/>
                </a:cubicBezTo>
                <a:cubicBezTo>
                  <a:pt x="1203" y="155"/>
                  <a:pt x="1203" y="200"/>
                  <a:pt x="1175" y="228"/>
                </a:cubicBezTo>
                <a:close/>
                <a:moveTo>
                  <a:pt x="250" y="1427"/>
                </a:moveTo>
                <a:cubicBezTo>
                  <a:pt x="250" y="1409"/>
                  <a:pt x="245" y="1378"/>
                  <a:pt x="202" y="1315"/>
                </a:cubicBezTo>
                <a:cubicBezTo>
                  <a:pt x="181" y="1284"/>
                  <a:pt x="160" y="1259"/>
                  <a:pt x="160" y="1258"/>
                </a:cubicBezTo>
                <a:cubicBezTo>
                  <a:pt x="125" y="1216"/>
                  <a:pt x="125" y="1216"/>
                  <a:pt x="125" y="1216"/>
                </a:cubicBezTo>
                <a:cubicBezTo>
                  <a:pt x="90" y="1258"/>
                  <a:pt x="90" y="1258"/>
                  <a:pt x="90" y="1258"/>
                </a:cubicBezTo>
                <a:cubicBezTo>
                  <a:pt x="89" y="1259"/>
                  <a:pt x="68" y="1284"/>
                  <a:pt x="47" y="1315"/>
                </a:cubicBezTo>
                <a:cubicBezTo>
                  <a:pt x="5" y="1378"/>
                  <a:pt x="0" y="1409"/>
                  <a:pt x="0" y="1427"/>
                </a:cubicBezTo>
                <a:cubicBezTo>
                  <a:pt x="0" y="1496"/>
                  <a:pt x="56" y="1552"/>
                  <a:pt x="125" y="1552"/>
                </a:cubicBezTo>
                <a:cubicBezTo>
                  <a:pt x="194" y="1552"/>
                  <a:pt x="250" y="1496"/>
                  <a:pt x="250" y="1427"/>
                </a:cubicBezTo>
                <a:close/>
                <a:moveTo>
                  <a:pt x="125" y="1461"/>
                </a:moveTo>
                <a:cubicBezTo>
                  <a:pt x="106" y="1461"/>
                  <a:pt x="90" y="1446"/>
                  <a:pt x="90" y="1427"/>
                </a:cubicBezTo>
                <a:cubicBezTo>
                  <a:pt x="91" y="1416"/>
                  <a:pt x="105" y="1390"/>
                  <a:pt x="125" y="1362"/>
                </a:cubicBezTo>
                <a:cubicBezTo>
                  <a:pt x="144" y="1390"/>
                  <a:pt x="158" y="1416"/>
                  <a:pt x="159" y="1427"/>
                </a:cubicBezTo>
                <a:cubicBezTo>
                  <a:pt x="159" y="1446"/>
                  <a:pt x="144" y="1461"/>
                  <a:pt x="125" y="14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10763536" y="8352837"/>
            <a:ext cx="638689" cy="768634"/>
          </a:xfrm>
          <a:custGeom>
            <a:avLst/>
            <a:gdLst>
              <a:gd name="T0" fmla="*/ 255 w 1276"/>
              <a:gd name="T1" fmla="*/ 1536 h 1536"/>
              <a:gd name="T2" fmla="*/ 1052 w 1276"/>
              <a:gd name="T3" fmla="*/ 1536 h 1536"/>
              <a:gd name="T4" fmla="*/ 1276 w 1276"/>
              <a:gd name="T5" fmla="*/ 1312 h 1536"/>
              <a:gd name="T6" fmla="*/ 1276 w 1276"/>
              <a:gd name="T7" fmla="*/ 1152 h 1536"/>
              <a:gd name="T8" fmla="*/ 1052 w 1276"/>
              <a:gd name="T9" fmla="*/ 928 h 1536"/>
              <a:gd name="T10" fmla="*/ 679 w 1276"/>
              <a:gd name="T11" fmla="*/ 928 h 1536"/>
              <a:gd name="T12" fmla="*/ 679 w 1276"/>
              <a:gd name="T13" fmla="*/ 0 h 1536"/>
              <a:gd name="T14" fmla="*/ 0 w 1276"/>
              <a:gd name="T15" fmla="*/ 0 h 1536"/>
              <a:gd name="T16" fmla="*/ 0 w 1276"/>
              <a:gd name="T17" fmla="*/ 1280 h 1536"/>
              <a:gd name="T18" fmla="*/ 255 w 1276"/>
              <a:gd name="T19" fmla="*/ 1536 h 1536"/>
              <a:gd name="T20" fmla="*/ 1186 w 1276"/>
              <a:gd name="T21" fmla="*/ 1152 h 1536"/>
              <a:gd name="T22" fmla="*/ 1186 w 1276"/>
              <a:gd name="T23" fmla="*/ 1312 h 1536"/>
              <a:gd name="T24" fmla="*/ 1178 w 1276"/>
              <a:gd name="T25" fmla="*/ 1358 h 1536"/>
              <a:gd name="T26" fmla="*/ 1059 w 1276"/>
              <a:gd name="T27" fmla="*/ 1018 h 1536"/>
              <a:gd name="T28" fmla="*/ 1186 w 1276"/>
              <a:gd name="T29" fmla="*/ 1152 h 1536"/>
              <a:gd name="T30" fmla="*/ 896 w 1276"/>
              <a:gd name="T31" fmla="*/ 1018 h 1536"/>
              <a:gd name="T32" fmla="*/ 963 w 1276"/>
              <a:gd name="T33" fmla="*/ 1018 h 1536"/>
              <a:gd name="T34" fmla="*/ 1109 w 1276"/>
              <a:gd name="T35" fmla="*/ 1433 h 1536"/>
              <a:gd name="T36" fmla="*/ 1052 w 1276"/>
              <a:gd name="T37" fmla="*/ 1446 h 1536"/>
              <a:gd name="T38" fmla="*/ 896 w 1276"/>
              <a:gd name="T39" fmla="*/ 1446 h 1536"/>
              <a:gd name="T40" fmla="*/ 896 w 1276"/>
              <a:gd name="T41" fmla="*/ 1018 h 1536"/>
              <a:gd name="T42" fmla="*/ 685 w 1276"/>
              <a:gd name="T43" fmla="*/ 1018 h 1536"/>
              <a:gd name="T44" fmla="*/ 806 w 1276"/>
              <a:gd name="T45" fmla="*/ 1018 h 1536"/>
              <a:gd name="T46" fmla="*/ 806 w 1276"/>
              <a:gd name="T47" fmla="*/ 1446 h 1536"/>
              <a:gd name="T48" fmla="*/ 685 w 1276"/>
              <a:gd name="T49" fmla="*/ 1446 h 1536"/>
              <a:gd name="T50" fmla="*/ 685 w 1276"/>
              <a:gd name="T51" fmla="*/ 1018 h 1536"/>
              <a:gd name="T52" fmla="*/ 170 w 1276"/>
              <a:gd name="T53" fmla="*/ 1422 h 1536"/>
              <a:gd name="T54" fmla="*/ 95 w 1276"/>
              <a:gd name="T55" fmla="*/ 1321 h 1536"/>
              <a:gd name="T56" fmla="*/ 589 w 1276"/>
              <a:gd name="T57" fmla="*/ 827 h 1536"/>
              <a:gd name="T58" fmla="*/ 589 w 1276"/>
              <a:gd name="T59" fmla="*/ 962 h 1536"/>
              <a:gd name="T60" fmla="*/ 170 w 1276"/>
              <a:gd name="T61" fmla="*/ 1422 h 1536"/>
              <a:gd name="T62" fmla="*/ 595 w 1276"/>
              <a:gd name="T63" fmla="*/ 1446 h 1536"/>
              <a:gd name="T64" fmla="*/ 270 w 1276"/>
              <a:gd name="T65" fmla="*/ 1446 h 1536"/>
              <a:gd name="T66" fmla="*/ 595 w 1276"/>
              <a:gd name="T67" fmla="*/ 1089 h 1536"/>
              <a:gd name="T68" fmla="*/ 595 w 1276"/>
              <a:gd name="T69" fmla="*/ 1446 h 1536"/>
              <a:gd name="T70" fmla="*/ 90 w 1276"/>
              <a:gd name="T71" fmla="*/ 90 h 1536"/>
              <a:gd name="T72" fmla="*/ 589 w 1276"/>
              <a:gd name="T73" fmla="*/ 90 h 1536"/>
              <a:gd name="T74" fmla="*/ 589 w 1276"/>
              <a:gd name="T75" fmla="*/ 208 h 1536"/>
              <a:gd name="T76" fmla="*/ 90 w 1276"/>
              <a:gd name="T77" fmla="*/ 208 h 1536"/>
              <a:gd name="T78" fmla="*/ 90 w 1276"/>
              <a:gd name="T79" fmla="*/ 90 h 1536"/>
              <a:gd name="T80" fmla="*/ 90 w 1276"/>
              <a:gd name="T81" fmla="*/ 298 h 1536"/>
              <a:gd name="T82" fmla="*/ 589 w 1276"/>
              <a:gd name="T83" fmla="*/ 298 h 1536"/>
              <a:gd name="T84" fmla="*/ 589 w 1276"/>
              <a:gd name="T85" fmla="*/ 460 h 1536"/>
              <a:gd name="T86" fmla="*/ 90 w 1276"/>
              <a:gd name="T87" fmla="*/ 348 h 1536"/>
              <a:gd name="T88" fmla="*/ 90 w 1276"/>
              <a:gd name="T89" fmla="*/ 298 h 1536"/>
              <a:gd name="T90" fmla="*/ 90 w 1276"/>
              <a:gd name="T91" fmla="*/ 440 h 1536"/>
              <a:gd name="T92" fmla="*/ 589 w 1276"/>
              <a:gd name="T93" fmla="*/ 552 h 1536"/>
              <a:gd name="T94" fmla="*/ 589 w 1276"/>
              <a:gd name="T95" fmla="*/ 634 h 1536"/>
              <a:gd name="T96" fmla="*/ 90 w 1276"/>
              <a:gd name="T97" fmla="*/ 634 h 1536"/>
              <a:gd name="T98" fmla="*/ 90 w 1276"/>
              <a:gd name="T99" fmla="*/ 440 h 1536"/>
              <a:gd name="T100" fmla="*/ 90 w 1276"/>
              <a:gd name="T101" fmla="*/ 724 h 1536"/>
              <a:gd name="T102" fmla="*/ 564 w 1276"/>
              <a:gd name="T103" fmla="*/ 724 h 1536"/>
              <a:gd name="T104" fmla="*/ 450 w 1276"/>
              <a:gd name="T105" fmla="*/ 838 h 1536"/>
              <a:gd name="T106" fmla="*/ 90 w 1276"/>
              <a:gd name="T107" fmla="*/ 838 h 1536"/>
              <a:gd name="T108" fmla="*/ 90 w 1276"/>
              <a:gd name="T109" fmla="*/ 724 h 1536"/>
              <a:gd name="T110" fmla="*/ 90 w 1276"/>
              <a:gd name="T111" fmla="*/ 928 h 1536"/>
              <a:gd name="T112" fmla="*/ 360 w 1276"/>
              <a:gd name="T113" fmla="*/ 928 h 1536"/>
              <a:gd name="T114" fmla="*/ 90 w 1276"/>
              <a:gd name="T115" fmla="*/ 1198 h 1536"/>
              <a:gd name="T116" fmla="*/ 90 w 1276"/>
              <a:gd name="T117" fmla="*/ 92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76" h="1536">
                <a:moveTo>
                  <a:pt x="255" y="1536"/>
                </a:moveTo>
                <a:cubicBezTo>
                  <a:pt x="1052" y="1536"/>
                  <a:pt x="1052" y="1536"/>
                  <a:pt x="1052" y="1536"/>
                </a:cubicBezTo>
                <a:cubicBezTo>
                  <a:pt x="1176" y="1536"/>
                  <a:pt x="1276" y="1435"/>
                  <a:pt x="1276" y="1312"/>
                </a:cubicBezTo>
                <a:cubicBezTo>
                  <a:pt x="1276" y="1152"/>
                  <a:pt x="1276" y="1152"/>
                  <a:pt x="1276" y="1152"/>
                </a:cubicBezTo>
                <a:cubicBezTo>
                  <a:pt x="1276" y="1028"/>
                  <a:pt x="1176" y="928"/>
                  <a:pt x="1052" y="928"/>
                </a:cubicBezTo>
                <a:cubicBezTo>
                  <a:pt x="679" y="928"/>
                  <a:pt x="679" y="928"/>
                  <a:pt x="679" y="928"/>
                </a:cubicBezTo>
                <a:cubicBezTo>
                  <a:pt x="679" y="0"/>
                  <a:pt x="679" y="0"/>
                  <a:pt x="67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80"/>
                  <a:pt x="0" y="1280"/>
                  <a:pt x="0" y="1280"/>
                </a:cubicBezTo>
                <a:cubicBezTo>
                  <a:pt x="0" y="1421"/>
                  <a:pt x="115" y="1536"/>
                  <a:pt x="255" y="1536"/>
                </a:cubicBezTo>
                <a:close/>
                <a:moveTo>
                  <a:pt x="1186" y="1152"/>
                </a:moveTo>
                <a:cubicBezTo>
                  <a:pt x="1186" y="1312"/>
                  <a:pt x="1186" y="1312"/>
                  <a:pt x="1186" y="1312"/>
                </a:cubicBezTo>
                <a:cubicBezTo>
                  <a:pt x="1186" y="1328"/>
                  <a:pt x="1183" y="1343"/>
                  <a:pt x="1178" y="1358"/>
                </a:cubicBezTo>
                <a:cubicBezTo>
                  <a:pt x="1059" y="1018"/>
                  <a:pt x="1059" y="1018"/>
                  <a:pt x="1059" y="1018"/>
                </a:cubicBezTo>
                <a:cubicBezTo>
                  <a:pt x="1130" y="1022"/>
                  <a:pt x="1186" y="1080"/>
                  <a:pt x="1186" y="1152"/>
                </a:cubicBezTo>
                <a:close/>
                <a:moveTo>
                  <a:pt x="896" y="1018"/>
                </a:moveTo>
                <a:cubicBezTo>
                  <a:pt x="963" y="1018"/>
                  <a:pt x="963" y="1018"/>
                  <a:pt x="963" y="1018"/>
                </a:cubicBezTo>
                <a:cubicBezTo>
                  <a:pt x="1109" y="1433"/>
                  <a:pt x="1109" y="1433"/>
                  <a:pt x="1109" y="1433"/>
                </a:cubicBezTo>
                <a:cubicBezTo>
                  <a:pt x="1092" y="1441"/>
                  <a:pt x="1072" y="1446"/>
                  <a:pt x="1052" y="1446"/>
                </a:cubicBezTo>
                <a:cubicBezTo>
                  <a:pt x="896" y="1446"/>
                  <a:pt x="896" y="1446"/>
                  <a:pt x="896" y="1446"/>
                </a:cubicBezTo>
                <a:lnTo>
                  <a:pt x="896" y="1018"/>
                </a:lnTo>
                <a:close/>
                <a:moveTo>
                  <a:pt x="685" y="1018"/>
                </a:moveTo>
                <a:cubicBezTo>
                  <a:pt x="806" y="1018"/>
                  <a:pt x="806" y="1018"/>
                  <a:pt x="806" y="1018"/>
                </a:cubicBezTo>
                <a:cubicBezTo>
                  <a:pt x="806" y="1446"/>
                  <a:pt x="806" y="1446"/>
                  <a:pt x="806" y="1446"/>
                </a:cubicBezTo>
                <a:cubicBezTo>
                  <a:pt x="685" y="1446"/>
                  <a:pt x="685" y="1446"/>
                  <a:pt x="685" y="1446"/>
                </a:cubicBezTo>
                <a:lnTo>
                  <a:pt x="685" y="1018"/>
                </a:lnTo>
                <a:close/>
                <a:moveTo>
                  <a:pt x="170" y="1422"/>
                </a:moveTo>
                <a:cubicBezTo>
                  <a:pt x="133" y="1400"/>
                  <a:pt x="106" y="1363"/>
                  <a:pt x="95" y="1321"/>
                </a:cubicBezTo>
                <a:cubicBezTo>
                  <a:pt x="589" y="827"/>
                  <a:pt x="589" y="827"/>
                  <a:pt x="589" y="827"/>
                </a:cubicBezTo>
                <a:cubicBezTo>
                  <a:pt x="589" y="962"/>
                  <a:pt x="589" y="962"/>
                  <a:pt x="589" y="962"/>
                </a:cubicBezTo>
                <a:lnTo>
                  <a:pt x="170" y="1422"/>
                </a:lnTo>
                <a:close/>
                <a:moveTo>
                  <a:pt x="595" y="1446"/>
                </a:moveTo>
                <a:cubicBezTo>
                  <a:pt x="270" y="1446"/>
                  <a:pt x="270" y="1446"/>
                  <a:pt x="270" y="1446"/>
                </a:cubicBezTo>
                <a:cubicBezTo>
                  <a:pt x="595" y="1089"/>
                  <a:pt x="595" y="1089"/>
                  <a:pt x="595" y="1089"/>
                </a:cubicBezTo>
                <a:lnTo>
                  <a:pt x="595" y="1446"/>
                </a:lnTo>
                <a:close/>
                <a:moveTo>
                  <a:pt x="90" y="90"/>
                </a:moveTo>
                <a:cubicBezTo>
                  <a:pt x="589" y="90"/>
                  <a:pt x="589" y="90"/>
                  <a:pt x="589" y="90"/>
                </a:cubicBezTo>
                <a:cubicBezTo>
                  <a:pt x="589" y="208"/>
                  <a:pt x="589" y="208"/>
                  <a:pt x="589" y="208"/>
                </a:cubicBezTo>
                <a:cubicBezTo>
                  <a:pt x="90" y="208"/>
                  <a:pt x="90" y="208"/>
                  <a:pt x="90" y="208"/>
                </a:cubicBezTo>
                <a:lnTo>
                  <a:pt x="90" y="90"/>
                </a:lnTo>
                <a:close/>
                <a:moveTo>
                  <a:pt x="90" y="298"/>
                </a:moveTo>
                <a:cubicBezTo>
                  <a:pt x="589" y="298"/>
                  <a:pt x="589" y="298"/>
                  <a:pt x="589" y="298"/>
                </a:cubicBezTo>
                <a:cubicBezTo>
                  <a:pt x="589" y="460"/>
                  <a:pt x="589" y="460"/>
                  <a:pt x="589" y="460"/>
                </a:cubicBezTo>
                <a:cubicBezTo>
                  <a:pt x="90" y="348"/>
                  <a:pt x="90" y="348"/>
                  <a:pt x="90" y="348"/>
                </a:cubicBezTo>
                <a:lnTo>
                  <a:pt x="90" y="298"/>
                </a:lnTo>
                <a:close/>
                <a:moveTo>
                  <a:pt x="90" y="440"/>
                </a:moveTo>
                <a:cubicBezTo>
                  <a:pt x="589" y="552"/>
                  <a:pt x="589" y="552"/>
                  <a:pt x="589" y="552"/>
                </a:cubicBezTo>
                <a:cubicBezTo>
                  <a:pt x="589" y="634"/>
                  <a:pt x="589" y="634"/>
                  <a:pt x="589" y="634"/>
                </a:cubicBezTo>
                <a:cubicBezTo>
                  <a:pt x="90" y="634"/>
                  <a:pt x="90" y="634"/>
                  <a:pt x="90" y="634"/>
                </a:cubicBezTo>
                <a:lnTo>
                  <a:pt x="90" y="440"/>
                </a:lnTo>
                <a:close/>
                <a:moveTo>
                  <a:pt x="90" y="724"/>
                </a:moveTo>
                <a:cubicBezTo>
                  <a:pt x="564" y="724"/>
                  <a:pt x="564" y="724"/>
                  <a:pt x="564" y="724"/>
                </a:cubicBezTo>
                <a:cubicBezTo>
                  <a:pt x="450" y="838"/>
                  <a:pt x="450" y="838"/>
                  <a:pt x="450" y="838"/>
                </a:cubicBezTo>
                <a:cubicBezTo>
                  <a:pt x="90" y="838"/>
                  <a:pt x="90" y="838"/>
                  <a:pt x="90" y="838"/>
                </a:cubicBezTo>
                <a:lnTo>
                  <a:pt x="90" y="724"/>
                </a:lnTo>
                <a:close/>
                <a:moveTo>
                  <a:pt x="90" y="928"/>
                </a:moveTo>
                <a:cubicBezTo>
                  <a:pt x="360" y="928"/>
                  <a:pt x="360" y="928"/>
                  <a:pt x="360" y="928"/>
                </a:cubicBezTo>
                <a:cubicBezTo>
                  <a:pt x="90" y="1198"/>
                  <a:pt x="90" y="1198"/>
                  <a:pt x="90" y="1198"/>
                </a:cubicBezTo>
                <a:lnTo>
                  <a:pt x="90" y="9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10698410" y="10217128"/>
            <a:ext cx="768940" cy="768634"/>
          </a:xfrm>
          <a:custGeom>
            <a:avLst/>
            <a:gdLst>
              <a:gd name="T0" fmla="*/ 777 w 1536"/>
              <a:gd name="T1" fmla="*/ 227 h 1536"/>
              <a:gd name="T2" fmla="*/ 824 w 1536"/>
              <a:gd name="T3" fmla="*/ 275 h 1536"/>
              <a:gd name="T4" fmla="*/ 91 w 1536"/>
              <a:gd name="T5" fmla="*/ 1009 h 1536"/>
              <a:gd name="T6" fmla="*/ 0 w 1536"/>
              <a:gd name="T7" fmla="*/ 1227 h 1536"/>
              <a:gd name="T8" fmla="*/ 91 w 1536"/>
              <a:gd name="T9" fmla="*/ 1446 h 1536"/>
              <a:gd name="T10" fmla="*/ 309 w 1536"/>
              <a:gd name="T11" fmla="*/ 1536 h 1536"/>
              <a:gd name="T12" fmla="*/ 528 w 1536"/>
              <a:gd name="T13" fmla="*/ 1446 h 1536"/>
              <a:gd name="T14" fmla="*/ 1262 w 1536"/>
              <a:gd name="T15" fmla="*/ 712 h 1536"/>
              <a:gd name="T16" fmla="*/ 1309 w 1536"/>
              <a:gd name="T17" fmla="*/ 760 h 1536"/>
              <a:gd name="T18" fmla="*/ 1536 w 1536"/>
              <a:gd name="T19" fmla="*/ 533 h 1536"/>
              <a:gd name="T20" fmla="*/ 1003 w 1536"/>
              <a:gd name="T21" fmla="*/ 0 h 1536"/>
              <a:gd name="T22" fmla="*/ 777 w 1536"/>
              <a:gd name="T23" fmla="*/ 227 h 1536"/>
              <a:gd name="T24" fmla="*/ 464 w 1536"/>
              <a:gd name="T25" fmla="*/ 1382 h 1536"/>
              <a:gd name="T26" fmla="*/ 155 w 1536"/>
              <a:gd name="T27" fmla="*/ 1382 h 1536"/>
              <a:gd name="T28" fmla="*/ 155 w 1536"/>
              <a:gd name="T29" fmla="*/ 1073 h 1536"/>
              <a:gd name="T30" fmla="*/ 889 w 1536"/>
              <a:gd name="T31" fmla="*/ 339 h 1536"/>
              <a:gd name="T32" fmla="*/ 1011 w 1536"/>
              <a:gd name="T33" fmla="*/ 461 h 1536"/>
              <a:gd name="T34" fmla="*/ 453 w 1536"/>
              <a:gd name="T35" fmla="*/ 1019 h 1536"/>
              <a:gd name="T36" fmla="*/ 277 w 1536"/>
              <a:gd name="T37" fmla="*/ 1085 h 1536"/>
              <a:gd name="T38" fmla="*/ 234 w 1536"/>
              <a:gd name="T39" fmla="*/ 1302 h 1536"/>
              <a:gd name="T40" fmla="*/ 306 w 1536"/>
              <a:gd name="T41" fmla="*/ 1330 h 1536"/>
              <a:gd name="T42" fmla="*/ 451 w 1536"/>
              <a:gd name="T43" fmla="*/ 1260 h 1536"/>
              <a:gd name="T44" fmla="*/ 517 w 1536"/>
              <a:gd name="T45" fmla="*/ 1083 h 1536"/>
              <a:gd name="T46" fmla="*/ 1075 w 1536"/>
              <a:gd name="T47" fmla="*/ 525 h 1536"/>
              <a:gd name="T48" fmla="*/ 1197 w 1536"/>
              <a:gd name="T49" fmla="*/ 648 h 1536"/>
              <a:gd name="T50" fmla="*/ 464 w 1536"/>
              <a:gd name="T51" fmla="*/ 1382 h 1536"/>
              <a:gd name="T52" fmla="*/ 387 w 1536"/>
              <a:gd name="T53" fmla="*/ 1196 h 1536"/>
              <a:gd name="T54" fmla="*/ 298 w 1536"/>
              <a:gd name="T55" fmla="*/ 1238 h 1536"/>
              <a:gd name="T56" fmla="*/ 341 w 1536"/>
              <a:gd name="T57" fmla="*/ 1149 h 1536"/>
              <a:gd name="T58" fmla="*/ 423 w 1536"/>
              <a:gd name="T59" fmla="*/ 1105 h 1536"/>
              <a:gd name="T60" fmla="*/ 430 w 1536"/>
              <a:gd name="T61" fmla="*/ 1106 h 1536"/>
              <a:gd name="T62" fmla="*/ 387 w 1536"/>
              <a:gd name="T63" fmla="*/ 1196 h 1536"/>
              <a:gd name="T64" fmla="*/ 1309 w 1536"/>
              <a:gd name="T65" fmla="*/ 632 h 1536"/>
              <a:gd name="T66" fmla="*/ 905 w 1536"/>
              <a:gd name="T67" fmla="*/ 227 h 1536"/>
              <a:gd name="T68" fmla="*/ 1003 w 1536"/>
              <a:gd name="T69" fmla="*/ 128 h 1536"/>
              <a:gd name="T70" fmla="*/ 1408 w 1536"/>
              <a:gd name="T71" fmla="*/ 533 h 1536"/>
              <a:gd name="T72" fmla="*/ 1309 w 1536"/>
              <a:gd name="T73" fmla="*/ 63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6" h="1536">
                <a:moveTo>
                  <a:pt x="777" y="227"/>
                </a:moveTo>
                <a:cubicBezTo>
                  <a:pt x="824" y="275"/>
                  <a:pt x="824" y="275"/>
                  <a:pt x="824" y="275"/>
                </a:cubicBezTo>
                <a:cubicBezTo>
                  <a:pt x="91" y="1009"/>
                  <a:pt x="91" y="1009"/>
                  <a:pt x="91" y="1009"/>
                </a:cubicBezTo>
                <a:cubicBezTo>
                  <a:pt x="32" y="1067"/>
                  <a:pt x="0" y="1144"/>
                  <a:pt x="0" y="1227"/>
                </a:cubicBezTo>
                <a:cubicBezTo>
                  <a:pt x="0" y="1310"/>
                  <a:pt x="32" y="1387"/>
                  <a:pt x="91" y="1446"/>
                </a:cubicBezTo>
                <a:cubicBezTo>
                  <a:pt x="149" y="1504"/>
                  <a:pt x="227" y="1536"/>
                  <a:pt x="309" y="1536"/>
                </a:cubicBezTo>
                <a:cubicBezTo>
                  <a:pt x="392" y="1536"/>
                  <a:pt x="469" y="1504"/>
                  <a:pt x="528" y="1446"/>
                </a:cubicBezTo>
                <a:cubicBezTo>
                  <a:pt x="1262" y="712"/>
                  <a:pt x="1262" y="712"/>
                  <a:pt x="1262" y="712"/>
                </a:cubicBezTo>
                <a:cubicBezTo>
                  <a:pt x="1309" y="760"/>
                  <a:pt x="1309" y="760"/>
                  <a:pt x="1309" y="760"/>
                </a:cubicBezTo>
                <a:cubicBezTo>
                  <a:pt x="1536" y="533"/>
                  <a:pt x="1536" y="533"/>
                  <a:pt x="1536" y="533"/>
                </a:cubicBezTo>
                <a:cubicBezTo>
                  <a:pt x="1003" y="0"/>
                  <a:pt x="1003" y="0"/>
                  <a:pt x="1003" y="0"/>
                </a:cubicBezTo>
                <a:lnTo>
                  <a:pt x="777" y="227"/>
                </a:lnTo>
                <a:close/>
                <a:moveTo>
                  <a:pt x="464" y="1382"/>
                </a:moveTo>
                <a:cubicBezTo>
                  <a:pt x="378" y="1467"/>
                  <a:pt x="240" y="1467"/>
                  <a:pt x="155" y="1382"/>
                </a:cubicBezTo>
                <a:cubicBezTo>
                  <a:pt x="70" y="1296"/>
                  <a:pt x="70" y="1158"/>
                  <a:pt x="155" y="1073"/>
                </a:cubicBezTo>
                <a:cubicBezTo>
                  <a:pt x="889" y="339"/>
                  <a:pt x="889" y="339"/>
                  <a:pt x="889" y="339"/>
                </a:cubicBezTo>
                <a:cubicBezTo>
                  <a:pt x="1011" y="461"/>
                  <a:pt x="1011" y="461"/>
                  <a:pt x="1011" y="461"/>
                </a:cubicBezTo>
                <a:cubicBezTo>
                  <a:pt x="453" y="1019"/>
                  <a:pt x="453" y="1019"/>
                  <a:pt x="453" y="1019"/>
                </a:cubicBezTo>
                <a:cubicBezTo>
                  <a:pt x="402" y="1004"/>
                  <a:pt x="334" y="1028"/>
                  <a:pt x="277" y="1085"/>
                </a:cubicBezTo>
                <a:cubicBezTo>
                  <a:pt x="202" y="1159"/>
                  <a:pt x="184" y="1253"/>
                  <a:pt x="234" y="1302"/>
                </a:cubicBezTo>
                <a:cubicBezTo>
                  <a:pt x="253" y="1321"/>
                  <a:pt x="278" y="1330"/>
                  <a:pt x="306" y="1330"/>
                </a:cubicBezTo>
                <a:cubicBezTo>
                  <a:pt x="351" y="1330"/>
                  <a:pt x="405" y="1306"/>
                  <a:pt x="451" y="1260"/>
                </a:cubicBezTo>
                <a:cubicBezTo>
                  <a:pt x="508" y="1203"/>
                  <a:pt x="532" y="1134"/>
                  <a:pt x="517" y="1083"/>
                </a:cubicBezTo>
                <a:cubicBezTo>
                  <a:pt x="1075" y="525"/>
                  <a:pt x="1075" y="525"/>
                  <a:pt x="1075" y="525"/>
                </a:cubicBezTo>
                <a:cubicBezTo>
                  <a:pt x="1197" y="648"/>
                  <a:pt x="1197" y="648"/>
                  <a:pt x="1197" y="648"/>
                </a:cubicBezTo>
                <a:lnTo>
                  <a:pt x="464" y="1382"/>
                </a:lnTo>
                <a:close/>
                <a:moveTo>
                  <a:pt x="387" y="1196"/>
                </a:moveTo>
                <a:cubicBezTo>
                  <a:pt x="344" y="1239"/>
                  <a:pt x="304" y="1243"/>
                  <a:pt x="298" y="1238"/>
                </a:cubicBezTo>
                <a:cubicBezTo>
                  <a:pt x="293" y="1232"/>
                  <a:pt x="298" y="1192"/>
                  <a:pt x="341" y="1149"/>
                </a:cubicBezTo>
                <a:cubicBezTo>
                  <a:pt x="375" y="1115"/>
                  <a:pt x="408" y="1105"/>
                  <a:pt x="423" y="1105"/>
                </a:cubicBezTo>
                <a:cubicBezTo>
                  <a:pt x="426" y="1105"/>
                  <a:pt x="428" y="1106"/>
                  <a:pt x="430" y="1106"/>
                </a:cubicBezTo>
                <a:cubicBezTo>
                  <a:pt x="434" y="1113"/>
                  <a:pt x="430" y="1153"/>
                  <a:pt x="387" y="1196"/>
                </a:cubicBezTo>
                <a:close/>
                <a:moveTo>
                  <a:pt x="1309" y="632"/>
                </a:moveTo>
                <a:cubicBezTo>
                  <a:pt x="905" y="227"/>
                  <a:pt x="905" y="227"/>
                  <a:pt x="905" y="227"/>
                </a:cubicBezTo>
                <a:cubicBezTo>
                  <a:pt x="1003" y="128"/>
                  <a:pt x="1003" y="128"/>
                  <a:pt x="1003" y="128"/>
                </a:cubicBezTo>
                <a:cubicBezTo>
                  <a:pt x="1408" y="533"/>
                  <a:pt x="1408" y="533"/>
                  <a:pt x="1408" y="533"/>
                </a:cubicBezTo>
                <a:lnTo>
                  <a:pt x="1309" y="6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10698410" y="2783412"/>
            <a:ext cx="768940" cy="673627"/>
          </a:xfrm>
          <a:custGeom>
            <a:avLst/>
            <a:gdLst>
              <a:gd name="T0" fmla="*/ 594 w 1536"/>
              <a:gd name="T1" fmla="*/ 1190 h 1346"/>
              <a:gd name="T2" fmla="*/ 1142 w 1536"/>
              <a:gd name="T3" fmla="*/ 1346 h 1346"/>
              <a:gd name="T4" fmla="*/ 1426 w 1536"/>
              <a:gd name="T5" fmla="*/ 1190 h 1346"/>
              <a:gd name="T6" fmla="*/ 1536 w 1536"/>
              <a:gd name="T7" fmla="*/ 889 h 1346"/>
              <a:gd name="T8" fmla="*/ 1418 w 1536"/>
              <a:gd name="T9" fmla="*/ 743 h 1346"/>
              <a:gd name="T10" fmla="*/ 1278 w 1536"/>
              <a:gd name="T11" fmla="*/ 466 h 1346"/>
              <a:gd name="T12" fmla="*/ 1190 w 1536"/>
              <a:gd name="T13" fmla="*/ 342 h 1346"/>
              <a:gd name="T14" fmla="*/ 1024 w 1536"/>
              <a:gd name="T15" fmla="*/ 314 h 1346"/>
              <a:gd name="T16" fmla="*/ 762 w 1536"/>
              <a:gd name="T17" fmla="*/ 314 h 1346"/>
              <a:gd name="T18" fmla="*/ 0 w 1536"/>
              <a:gd name="T19" fmla="*/ 342 h 1346"/>
              <a:gd name="T20" fmla="*/ 252 w 1536"/>
              <a:gd name="T21" fmla="*/ 1190 h 1346"/>
              <a:gd name="T22" fmla="*/ 423 w 1536"/>
              <a:gd name="T23" fmla="*/ 1256 h 1346"/>
              <a:gd name="T24" fmla="*/ 423 w 1536"/>
              <a:gd name="T25" fmla="*/ 1092 h 1346"/>
              <a:gd name="T26" fmla="*/ 423 w 1536"/>
              <a:gd name="T27" fmla="*/ 1256 h 1346"/>
              <a:gd name="T28" fmla="*/ 1236 w 1536"/>
              <a:gd name="T29" fmla="*/ 546 h 1346"/>
              <a:gd name="T30" fmla="*/ 1322 w 1536"/>
              <a:gd name="T31" fmla="*/ 723 h 1346"/>
              <a:gd name="T32" fmla="*/ 1190 w 1536"/>
              <a:gd name="T33" fmla="*/ 522 h 1346"/>
              <a:gd name="T34" fmla="*/ 1361 w 1536"/>
              <a:gd name="T35" fmla="*/ 813 h 1346"/>
              <a:gd name="T36" fmla="*/ 1446 w 1536"/>
              <a:gd name="T37" fmla="*/ 935 h 1346"/>
              <a:gd name="T38" fmla="*/ 1378 w 1536"/>
              <a:gd name="T39" fmla="*/ 1025 h 1346"/>
              <a:gd name="T40" fmla="*/ 1446 w 1536"/>
              <a:gd name="T41" fmla="*/ 1079 h 1346"/>
              <a:gd name="T42" fmla="*/ 1297 w 1536"/>
              <a:gd name="T43" fmla="*/ 1100 h 1346"/>
              <a:gd name="T44" fmla="*/ 1190 w 1536"/>
              <a:gd name="T45" fmla="*/ 813 h 1346"/>
              <a:gd name="T46" fmla="*/ 1142 w 1536"/>
              <a:gd name="T47" fmla="*/ 1256 h 1346"/>
              <a:gd name="T48" fmla="*/ 1142 w 1536"/>
              <a:gd name="T49" fmla="*/ 1092 h 1346"/>
              <a:gd name="T50" fmla="*/ 852 w 1536"/>
              <a:gd name="T51" fmla="*/ 314 h 1346"/>
              <a:gd name="T52" fmla="*/ 934 w 1536"/>
              <a:gd name="T53" fmla="*/ 314 h 1346"/>
              <a:gd name="T54" fmla="*/ 852 w 1536"/>
              <a:gd name="T55" fmla="*/ 342 h 1346"/>
              <a:gd name="T56" fmla="*/ 90 w 1536"/>
              <a:gd name="T57" fmla="*/ 432 h 1346"/>
              <a:gd name="T58" fmla="*/ 1100 w 1536"/>
              <a:gd name="T59" fmla="*/ 1008 h 1346"/>
              <a:gd name="T60" fmla="*/ 578 w 1536"/>
              <a:gd name="T61" fmla="*/ 1100 h 1346"/>
              <a:gd name="T62" fmla="*/ 268 w 1536"/>
              <a:gd name="T63" fmla="*/ 1100 h 1346"/>
              <a:gd name="T64" fmla="*/ 90 w 1536"/>
              <a:gd name="T65" fmla="*/ 432 h 1346"/>
              <a:gd name="T66" fmla="*/ 733 w 1536"/>
              <a:gd name="T67" fmla="*/ 979 h 1346"/>
              <a:gd name="T68" fmla="*/ 819 w 1536"/>
              <a:gd name="T69" fmla="*/ 893 h 1346"/>
              <a:gd name="T70" fmla="*/ 733 w 1536"/>
              <a:gd name="T71" fmla="*/ 624 h 1346"/>
              <a:gd name="T72" fmla="*/ 464 w 1536"/>
              <a:gd name="T73" fmla="*/ 538 h 1346"/>
              <a:gd name="T74" fmla="*/ 378 w 1536"/>
              <a:gd name="T75" fmla="*/ 624 h 1346"/>
              <a:gd name="T76" fmla="*/ 464 w 1536"/>
              <a:gd name="T77" fmla="*/ 893 h 1346"/>
              <a:gd name="T78" fmla="*/ 468 w 1536"/>
              <a:gd name="T79" fmla="*/ 714 h 1346"/>
              <a:gd name="T80" fmla="*/ 554 w 1536"/>
              <a:gd name="T81" fmla="*/ 628 h 1346"/>
              <a:gd name="T82" fmla="*/ 643 w 1536"/>
              <a:gd name="T83" fmla="*/ 714 h 1346"/>
              <a:gd name="T84" fmla="*/ 729 w 1536"/>
              <a:gd name="T85" fmla="*/ 803 h 1346"/>
              <a:gd name="T86" fmla="*/ 643 w 1536"/>
              <a:gd name="T87" fmla="*/ 889 h 1346"/>
              <a:gd name="T88" fmla="*/ 554 w 1536"/>
              <a:gd name="T89" fmla="*/ 803 h 1346"/>
              <a:gd name="T90" fmla="*/ 468 w 1536"/>
              <a:gd name="T91" fmla="*/ 714 h 1346"/>
              <a:gd name="T92" fmla="*/ 703 w 1536"/>
              <a:gd name="T93" fmla="*/ 64 h 1346"/>
              <a:gd name="T94" fmla="*/ 852 w 1536"/>
              <a:gd name="T95" fmla="*/ 86 h 1346"/>
              <a:gd name="T96" fmla="*/ 998 w 1536"/>
              <a:gd name="T97" fmla="*/ 149 h 1346"/>
              <a:gd name="T98" fmla="*/ 1020 w 1536"/>
              <a:gd name="T99" fmla="*/ 0 h 1346"/>
              <a:gd name="T100" fmla="*/ 998 w 1536"/>
              <a:gd name="T101" fmla="*/ 149 h 1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6" h="1346">
                <a:moveTo>
                  <a:pt x="423" y="1346"/>
                </a:moveTo>
                <a:cubicBezTo>
                  <a:pt x="512" y="1346"/>
                  <a:pt x="586" y="1277"/>
                  <a:pt x="594" y="1190"/>
                </a:cubicBezTo>
                <a:cubicBezTo>
                  <a:pt x="971" y="1190"/>
                  <a:pt x="971" y="1190"/>
                  <a:pt x="971" y="1190"/>
                </a:cubicBezTo>
                <a:cubicBezTo>
                  <a:pt x="979" y="1277"/>
                  <a:pt x="1052" y="1346"/>
                  <a:pt x="1142" y="1346"/>
                </a:cubicBezTo>
                <a:cubicBezTo>
                  <a:pt x="1231" y="1346"/>
                  <a:pt x="1305" y="1277"/>
                  <a:pt x="1313" y="1190"/>
                </a:cubicBezTo>
                <a:cubicBezTo>
                  <a:pt x="1426" y="1190"/>
                  <a:pt x="1426" y="1190"/>
                  <a:pt x="1426" y="1190"/>
                </a:cubicBezTo>
                <a:cubicBezTo>
                  <a:pt x="1487" y="1190"/>
                  <a:pt x="1536" y="1140"/>
                  <a:pt x="1536" y="1079"/>
                </a:cubicBezTo>
                <a:cubicBezTo>
                  <a:pt x="1536" y="889"/>
                  <a:pt x="1536" y="889"/>
                  <a:pt x="1536" y="889"/>
                </a:cubicBezTo>
                <a:cubicBezTo>
                  <a:pt x="1536" y="860"/>
                  <a:pt x="1515" y="829"/>
                  <a:pt x="1464" y="783"/>
                </a:cubicBezTo>
                <a:cubicBezTo>
                  <a:pt x="1447" y="767"/>
                  <a:pt x="1429" y="752"/>
                  <a:pt x="1418" y="743"/>
                </a:cubicBezTo>
                <a:cubicBezTo>
                  <a:pt x="1396" y="632"/>
                  <a:pt x="1396" y="632"/>
                  <a:pt x="1396" y="632"/>
                </a:cubicBezTo>
                <a:cubicBezTo>
                  <a:pt x="1385" y="561"/>
                  <a:pt x="1341" y="499"/>
                  <a:pt x="1278" y="466"/>
                </a:cubicBezTo>
                <a:cubicBezTo>
                  <a:pt x="1190" y="420"/>
                  <a:pt x="1190" y="420"/>
                  <a:pt x="1190" y="420"/>
                </a:cubicBezTo>
                <a:cubicBezTo>
                  <a:pt x="1190" y="342"/>
                  <a:pt x="1190" y="342"/>
                  <a:pt x="1190" y="342"/>
                </a:cubicBezTo>
                <a:cubicBezTo>
                  <a:pt x="1024" y="342"/>
                  <a:pt x="1024" y="342"/>
                  <a:pt x="1024" y="342"/>
                </a:cubicBezTo>
                <a:cubicBezTo>
                  <a:pt x="1024" y="314"/>
                  <a:pt x="1024" y="314"/>
                  <a:pt x="1024" y="314"/>
                </a:cubicBezTo>
                <a:cubicBezTo>
                  <a:pt x="1024" y="242"/>
                  <a:pt x="966" y="183"/>
                  <a:pt x="893" y="183"/>
                </a:cubicBezTo>
                <a:cubicBezTo>
                  <a:pt x="821" y="183"/>
                  <a:pt x="762" y="242"/>
                  <a:pt x="762" y="314"/>
                </a:cubicBezTo>
                <a:cubicBezTo>
                  <a:pt x="762" y="342"/>
                  <a:pt x="762" y="342"/>
                  <a:pt x="762" y="342"/>
                </a:cubicBezTo>
                <a:cubicBezTo>
                  <a:pt x="0" y="342"/>
                  <a:pt x="0" y="342"/>
                  <a:pt x="0" y="342"/>
                </a:cubicBezTo>
                <a:cubicBezTo>
                  <a:pt x="0" y="1190"/>
                  <a:pt x="0" y="1190"/>
                  <a:pt x="0" y="1190"/>
                </a:cubicBezTo>
                <a:cubicBezTo>
                  <a:pt x="252" y="1190"/>
                  <a:pt x="252" y="1190"/>
                  <a:pt x="252" y="1190"/>
                </a:cubicBezTo>
                <a:cubicBezTo>
                  <a:pt x="260" y="1277"/>
                  <a:pt x="333" y="1346"/>
                  <a:pt x="423" y="1346"/>
                </a:cubicBezTo>
                <a:close/>
                <a:moveTo>
                  <a:pt x="423" y="1256"/>
                </a:moveTo>
                <a:cubicBezTo>
                  <a:pt x="378" y="1256"/>
                  <a:pt x="341" y="1219"/>
                  <a:pt x="341" y="1174"/>
                </a:cubicBezTo>
                <a:cubicBezTo>
                  <a:pt x="341" y="1129"/>
                  <a:pt x="378" y="1092"/>
                  <a:pt x="423" y="1092"/>
                </a:cubicBezTo>
                <a:cubicBezTo>
                  <a:pt x="468" y="1092"/>
                  <a:pt x="505" y="1129"/>
                  <a:pt x="505" y="1174"/>
                </a:cubicBezTo>
                <a:cubicBezTo>
                  <a:pt x="505" y="1219"/>
                  <a:pt x="468" y="1256"/>
                  <a:pt x="423" y="1256"/>
                </a:cubicBezTo>
                <a:close/>
                <a:moveTo>
                  <a:pt x="1190" y="522"/>
                </a:moveTo>
                <a:cubicBezTo>
                  <a:pt x="1236" y="546"/>
                  <a:pt x="1236" y="546"/>
                  <a:pt x="1236" y="546"/>
                </a:cubicBezTo>
                <a:cubicBezTo>
                  <a:pt x="1274" y="566"/>
                  <a:pt x="1301" y="603"/>
                  <a:pt x="1307" y="646"/>
                </a:cubicBezTo>
                <a:cubicBezTo>
                  <a:pt x="1322" y="723"/>
                  <a:pt x="1322" y="723"/>
                  <a:pt x="1322" y="723"/>
                </a:cubicBezTo>
                <a:cubicBezTo>
                  <a:pt x="1190" y="723"/>
                  <a:pt x="1190" y="723"/>
                  <a:pt x="1190" y="723"/>
                </a:cubicBezTo>
                <a:lnTo>
                  <a:pt x="1190" y="522"/>
                </a:lnTo>
                <a:close/>
                <a:moveTo>
                  <a:pt x="1190" y="813"/>
                </a:moveTo>
                <a:cubicBezTo>
                  <a:pt x="1361" y="813"/>
                  <a:pt x="1361" y="813"/>
                  <a:pt x="1361" y="813"/>
                </a:cubicBezTo>
                <a:cubicBezTo>
                  <a:pt x="1401" y="844"/>
                  <a:pt x="1437" y="880"/>
                  <a:pt x="1446" y="895"/>
                </a:cubicBezTo>
                <a:cubicBezTo>
                  <a:pt x="1446" y="935"/>
                  <a:pt x="1446" y="935"/>
                  <a:pt x="1446" y="935"/>
                </a:cubicBezTo>
                <a:cubicBezTo>
                  <a:pt x="1378" y="935"/>
                  <a:pt x="1378" y="935"/>
                  <a:pt x="1378" y="935"/>
                </a:cubicBezTo>
                <a:cubicBezTo>
                  <a:pt x="1378" y="1025"/>
                  <a:pt x="1378" y="1025"/>
                  <a:pt x="1378" y="1025"/>
                </a:cubicBezTo>
                <a:cubicBezTo>
                  <a:pt x="1446" y="1025"/>
                  <a:pt x="1446" y="1025"/>
                  <a:pt x="1446" y="1025"/>
                </a:cubicBezTo>
                <a:cubicBezTo>
                  <a:pt x="1446" y="1079"/>
                  <a:pt x="1446" y="1079"/>
                  <a:pt x="1446" y="1079"/>
                </a:cubicBezTo>
                <a:cubicBezTo>
                  <a:pt x="1446" y="1091"/>
                  <a:pt x="1437" y="1100"/>
                  <a:pt x="1426" y="1100"/>
                </a:cubicBezTo>
                <a:cubicBezTo>
                  <a:pt x="1297" y="1100"/>
                  <a:pt x="1297" y="1100"/>
                  <a:pt x="1297" y="1100"/>
                </a:cubicBezTo>
                <a:cubicBezTo>
                  <a:pt x="1276" y="1056"/>
                  <a:pt x="1237" y="1023"/>
                  <a:pt x="1190" y="1009"/>
                </a:cubicBezTo>
                <a:lnTo>
                  <a:pt x="1190" y="813"/>
                </a:lnTo>
                <a:close/>
                <a:moveTo>
                  <a:pt x="1224" y="1174"/>
                </a:moveTo>
                <a:cubicBezTo>
                  <a:pt x="1224" y="1219"/>
                  <a:pt x="1187" y="1256"/>
                  <a:pt x="1142" y="1256"/>
                </a:cubicBezTo>
                <a:cubicBezTo>
                  <a:pt x="1097" y="1256"/>
                  <a:pt x="1060" y="1219"/>
                  <a:pt x="1060" y="1174"/>
                </a:cubicBezTo>
                <a:cubicBezTo>
                  <a:pt x="1060" y="1129"/>
                  <a:pt x="1097" y="1092"/>
                  <a:pt x="1142" y="1092"/>
                </a:cubicBezTo>
                <a:cubicBezTo>
                  <a:pt x="1187" y="1092"/>
                  <a:pt x="1224" y="1129"/>
                  <a:pt x="1224" y="1174"/>
                </a:cubicBezTo>
                <a:close/>
                <a:moveTo>
                  <a:pt x="852" y="314"/>
                </a:moveTo>
                <a:cubicBezTo>
                  <a:pt x="852" y="292"/>
                  <a:pt x="871" y="273"/>
                  <a:pt x="893" y="273"/>
                </a:cubicBezTo>
                <a:cubicBezTo>
                  <a:pt x="916" y="273"/>
                  <a:pt x="934" y="292"/>
                  <a:pt x="934" y="314"/>
                </a:cubicBezTo>
                <a:cubicBezTo>
                  <a:pt x="934" y="342"/>
                  <a:pt x="934" y="342"/>
                  <a:pt x="934" y="342"/>
                </a:cubicBezTo>
                <a:cubicBezTo>
                  <a:pt x="852" y="342"/>
                  <a:pt x="852" y="342"/>
                  <a:pt x="852" y="342"/>
                </a:cubicBezTo>
                <a:lnTo>
                  <a:pt x="852" y="314"/>
                </a:lnTo>
                <a:close/>
                <a:moveTo>
                  <a:pt x="90" y="432"/>
                </a:moveTo>
                <a:cubicBezTo>
                  <a:pt x="1100" y="432"/>
                  <a:pt x="1100" y="432"/>
                  <a:pt x="1100" y="432"/>
                </a:cubicBezTo>
                <a:cubicBezTo>
                  <a:pt x="1100" y="1008"/>
                  <a:pt x="1100" y="1008"/>
                  <a:pt x="1100" y="1008"/>
                </a:cubicBezTo>
                <a:cubicBezTo>
                  <a:pt x="1050" y="1020"/>
                  <a:pt x="1009" y="1054"/>
                  <a:pt x="987" y="1100"/>
                </a:cubicBezTo>
                <a:cubicBezTo>
                  <a:pt x="578" y="1100"/>
                  <a:pt x="578" y="1100"/>
                  <a:pt x="578" y="1100"/>
                </a:cubicBezTo>
                <a:cubicBezTo>
                  <a:pt x="550" y="1042"/>
                  <a:pt x="491" y="1002"/>
                  <a:pt x="423" y="1002"/>
                </a:cubicBezTo>
                <a:cubicBezTo>
                  <a:pt x="355" y="1002"/>
                  <a:pt x="296" y="1042"/>
                  <a:pt x="268" y="1100"/>
                </a:cubicBezTo>
                <a:cubicBezTo>
                  <a:pt x="90" y="1100"/>
                  <a:pt x="90" y="1100"/>
                  <a:pt x="90" y="1100"/>
                </a:cubicBezTo>
                <a:lnTo>
                  <a:pt x="90" y="432"/>
                </a:lnTo>
                <a:close/>
                <a:moveTo>
                  <a:pt x="464" y="979"/>
                </a:moveTo>
                <a:cubicBezTo>
                  <a:pt x="733" y="979"/>
                  <a:pt x="733" y="979"/>
                  <a:pt x="733" y="979"/>
                </a:cubicBezTo>
                <a:cubicBezTo>
                  <a:pt x="733" y="893"/>
                  <a:pt x="733" y="893"/>
                  <a:pt x="733" y="893"/>
                </a:cubicBezTo>
                <a:cubicBezTo>
                  <a:pt x="819" y="893"/>
                  <a:pt x="819" y="893"/>
                  <a:pt x="819" y="893"/>
                </a:cubicBezTo>
                <a:cubicBezTo>
                  <a:pt x="819" y="624"/>
                  <a:pt x="819" y="624"/>
                  <a:pt x="819" y="624"/>
                </a:cubicBezTo>
                <a:cubicBezTo>
                  <a:pt x="733" y="624"/>
                  <a:pt x="733" y="624"/>
                  <a:pt x="733" y="624"/>
                </a:cubicBezTo>
                <a:cubicBezTo>
                  <a:pt x="733" y="538"/>
                  <a:pt x="733" y="538"/>
                  <a:pt x="733" y="538"/>
                </a:cubicBezTo>
                <a:cubicBezTo>
                  <a:pt x="464" y="538"/>
                  <a:pt x="464" y="538"/>
                  <a:pt x="464" y="538"/>
                </a:cubicBezTo>
                <a:cubicBezTo>
                  <a:pt x="464" y="624"/>
                  <a:pt x="464" y="624"/>
                  <a:pt x="464" y="624"/>
                </a:cubicBezTo>
                <a:cubicBezTo>
                  <a:pt x="378" y="624"/>
                  <a:pt x="378" y="624"/>
                  <a:pt x="378" y="624"/>
                </a:cubicBezTo>
                <a:cubicBezTo>
                  <a:pt x="378" y="893"/>
                  <a:pt x="378" y="893"/>
                  <a:pt x="378" y="893"/>
                </a:cubicBezTo>
                <a:cubicBezTo>
                  <a:pt x="464" y="893"/>
                  <a:pt x="464" y="893"/>
                  <a:pt x="464" y="893"/>
                </a:cubicBezTo>
                <a:lnTo>
                  <a:pt x="464" y="979"/>
                </a:lnTo>
                <a:close/>
                <a:moveTo>
                  <a:pt x="468" y="714"/>
                </a:moveTo>
                <a:cubicBezTo>
                  <a:pt x="554" y="714"/>
                  <a:pt x="554" y="714"/>
                  <a:pt x="554" y="714"/>
                </a:cubicBezTo>
                <a:cubicBezTo>
                  <a:pt x="554" y="628"/>
                  <a:pt x="554" y="628"/>
                  <a:pt x="554" y="628"/>
                </a:cubicBezTo>
                <a:cubicBezTo>
                  <a:pt x="643" y="628"/>
                  <a:pt x="643" y="628"/>
                  <a:pt x="643" y="628"/>
                </a:cubicBezTo>
                <a:cubicBezTo>
                  <a:pt x="643" y="714"/>
                  <a:pt x="643" y="714"/>
                  <a:pt x="643" y="714"/>
                </a:cubicBezTo>
                <a:cubicBezTo>
                  <a:pt x="729" y="714"/>
                  <a:pt x="729" y="714"/>
                  <a:pt x="729" y="714"/>
                </a:cubicBezTo>
                <a:cubicBezTo>
                  <a:pt x="729" y="803"/>
                  <a:pt x="729" y="803"/>
                  <a:pt x="729" y="803"/>
                </a:cubicBezTo>
                <a:cubicBezTo>
                  <a:pt x="643" y="803"/>
                  <a:pt x="643" y="803"/>
                  <a:pt x="643" y="803"/>
                </a:cubicBezTo>
                <a:cubicBezTo>
                  <a:pt x="643" y="889"/>
                  <a:pt x="643" y="889"/>
                  <a:pt x="643" y="889"/>
                </a:cubicBezTo>
                <a:cubicBezTo>
                  <a:pt x="554" y="889"/>
                  <a:pt x="554" y="889"/>
                  <a:pt x="554" y="889"/>
                </a:cubicBezTo>
                <a:cubicBezTo>
                  <a:pt x="554" y="803"/>
                  <a:pt x="554" y="803"/>
                  <a:pt x="554" y="803"/>
                </a:cubicBezTo>
                <a:cubicBezTo>
                  <a:pt x="468" y="803"/>
                  <a:pt x="468" y="803"/>
                  <a:pt x="468" y="803"/>
                </a:cubicBezTo>
                <a:lnTo>
                  <a:pt x="468" y="714"/>
                </a:lnTo>
                <a:close/>
                <a:moveTo>
                  <a:pt x="789" y="149"/>
                </a:moveTo>
                <a:cubicBezTo>
                  <a:pt x="703" y="64"/>
                  <a:pt x="703" y="64"/>
                  <a:pt x="703" y="64"/>
                </a:cubicBezTo>
                <a:cubicBezTo>
                  <a:pt x="767" y="0"/>
                  <a:pt x="767" y="0"/>
                  <a:pt x="767" y="0"/>
                </a:cubicBezTo>
                <a:cubicBezTo>
                  <a:pt x="852" y="86"/>
                  <a:pt x="852" y="86"/>
                  <a:pt x="852" y="86"/>
                </a:cubicBezTo>
                <a:lnTo>
                  <a:pt x="789" y="149"/>
                </a:lnTo>
                <a:close/>
                <a:moveTo>
                  <a:pt x="998" y="149"/>
                </a:moveTo>
                <a:cubicBezTo>
                  <a:pt x="934" y="86"/>
                  <a:pt x="934" y="86"/>
                  <a:pt x="934" y="86"/>
                </a:cubicBezTo>
                <a:cubicBezTo>
                  <a:pt x="1020" y="0"/>
                  <a:pt x="1020" y="0"/>
                  <a:pt x="1020" y="0"/>
                </a:cubicBezTo>
                <a:cubicBezTo>
                  <a:pt x="1083" y="64"/>
                  <a:pt x="1083" y="64"/>
                  <a:pt x="1083" y="64"/>
                </a:cubicBezTo>
                <a:lnTo>
                  <a:pt x="998" y="1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5190081" y="4605868"/>
            <a:ext cx="761891" cy="768634"/>
          </a:xfrm>
          <a:custGeom>
            <a:avLst/>
            <a:gdLst>
              <a:gd name="T0" fmla="*/ 329 w 1522"/>
              <a:gd name="T1" fmla="*/ 1271 h 1536"/>
              <a:gd name="T2" fmla="*/ 723 w 1522"/>
              <a:gd name="T3" fmla="*/ 1163 h 1536"/>
              <a:gd name="T4" fmla="*/ 1447 w 1522"/>
              <a:gd name="T5" fmla="*/ 440 h 1536"/>
              <a:gd name="T6" fmla="*/ 1522 w 1522"/>
              <a:gd name="T7" fmla="*/ 258 h 1536"/>
              <a:gd name="T8" fmla="*/ 1447 w 1522"/>
              <a:gd name="T9" fmla="*/ 76 h 1536"/>
              <a:gd name="T10" fmla="*/ 1264 w 1522"/>
              <a:gd name="T11" fmla="*/ 0 h 1536"/>
              <a:gd name="T12" fmla="*/ 1082 w 1522"/>
              <a:gd name="T13" fmla="*/ 76 h 1536"/>
              <a:gd name="T14" fmla="*/ 358 w 1522"/>
              <a:gd name="T15" fmla="*/ 800 h 1536"/>
              <a:gd name="T16" fmla="*/ 267 w 1522"/>
              <a:gd name="T17" fmla="*/ 1206 h 1536"/>
              <a:gd name="T18" fmla="*/ 0 w 1522"/>
              <a:gd name="T19" fmla="*/ 1473 h 1536"/>
              <a:gd name="T20" fmla="*/ 64 w 1522"/>
              <a:gd name="T21" fmla="*/ 1536 h 1536"/>
              <a:gd name="T22" fmla="*/ 329 w 1522"/>
              <a:gd name="T23" fmla="*/ 1271 h 1536"/>
              <a:gd name="T24" fmla="*/ 1146 w 1522"/>
              <a:gd name="T25" fmla="*/ 139 h 1536"/>
              <a:gd name="T26" fmla="*/ 1264 w 1522"/>
              <a:gd name="T27" fmla="*/ 90 h 1536"/>
              <a:gd name="T28" fmla="*/ 1383 w 1522"/>
              <a:gd name="T29" fmla="*/ 139 h 1536"/>
              <a:gd name="T30" fmla="*/ 1432 w 1522"/>
              <a:gd name="T31" fmla="*/ 258 h 1536"/>
              <a:gd name="T32" fmla="*/ 1383 w 1522"/>
              <a:gd name="T33" fmla="*/ 376 h 1536"/>
              <a:gd name="T34" fmla="*/ 1339 w 1522"/>
              <a:gd name="T35" fmla="*/ 420 h 1536"/>
              <a:gd name="T36" fmla="*/ 1102 w 1522"/>
              <a:gd name="T37" fmla="*/ 183 h 1536"/>
              <a:gd name="T38" fmla="*/ 1146 w 1522"/>
              <a:gd name="T39" fmla="*/ 139 h 1536"/>
              <a:gd name="T40" fmla="*/ 1038 w 1522"/>
              <a:gd name="T41" fmla="*/ 247 h 1536"/>
              <a:gd name="T42" fmla="*/ 1275 w 1522"/>
              <a:gd name="T43" fmla="*/ 484 h 1536"/>
              <a:gd name="T44" fmla="*/ 700 w 1522"/>
              <a:gd name="T45" fmla="*/ 1060 h 1536"/>
              <a:gd name="T46" fmla="*/ 463 w 1522"/>
              <a:gd name="T47" fmla="*/ 823 h 1536"/>
              <a:gd name="T48" fmla="*/ 1038 w 1522"/>
              <a:gd name="T49" fmla="*/ 247 h 1536"/>
              <a:gd name="T50" fmla="*/ 425 w 1522"/>
              <a:gd name="T51" fmla="*/ 912 h 1536"/>
              <a:gd name="T52" fmla="*/ 613 w 1522"/>
              <a:gd name="T53" fmla="*/ 1100 h 1536"/>
              <a:gd name="T54" fmla="*/ 368 w 1522"/>
              <a:gd name="T55" fmla="*/ 1167 h 1536"/>
              <a:gd name="T56" fmla="*/ 425 w 1522"/>
              <a:gd name="T57" fmla="*/ 912 h 1536"/>
              <a:gd name="T58" fmla="*/ 1115 w 1522"/>
              <a:gd name="T59" fmla="*/ 471 h 1536"/>
              <a:gd name="T60" fmla="*/ 683 w 1522"/>
              <a:gd name="T61" fmla="*/ 903 h 1536"/>
              <a:gd name="T62" fmla="*/ 619 w 1522"/>
              <a:gd name="T63" fmla="*/ 839 h 1536"/>
              <a:gd name="T64" fmla="*/ 1051 w 1522"/>
              <a:gd name="T65" fmla="*/ 407 h 1536"/>
              <a:gd name="T66" fmla="*/ 1115 w 1522"/>
              <a:gd name="T67" fmla="*/ 47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22" h="1536">
                <a:moveTo>
                  <a:pt x="329" y="1271"/>
                </a:moveTo>
                <a:cubicBezTo>
                  <a:pt x="723" y="1163"/>
                  <a:pt x="723" y="1163"/>
                  <a:pt x="723" y="1163"/>
                </a:cubicBezTo>
                <a:cubicBezTo>
                  <a:pt x="1447" y="440"/>
                  <a:pt x="1447" y="440"/>
                  <a:pt x="1447" y="440"/>
                </a:cubicBezTo>
                <a:cubicBezTo>
                  <a:pt x="1495" y="391"/>
                  <a:pt x="1522" y="327"/>
                  <a:pt x="1522" y="258"/>
                </a:cubicBezTo>
                <a:cubicBezTo>
                  <a:pt x="1522" y="189"/>
                  <a:pt x="1495" y="124"/>
                  <a:pt x="1447" y="76"/>
                </a:cubicBezTo>
                <a:cubicBezTo>
                  <a:pt x="1398" y="27"/>
                  <a:pt x="1333" y="0"/>
                  <a:pt x="1264" y="0"/>
                </a:cubicBezTo>
                <a:cubicBezTo>
                  <a:pt x="1196" y="0"/>
                  <a:pt x="1131" y="27"/>
                  <a:pt x="1082" y="76"/>
                </a:cubicBezTo>
                <a:cubicBezTo>
                  <a:pt x="358" y="800"/>
                  <a:pt x="358" y="800"/>
                  <a:pt x="358" y="800"/>
                </a:cubicBezTo>
                <a:cubicBezTo>
                  <a:pt x="267" y="1206"/>
                  <a:pt x="267" y="1206"/>
                  <a:pt x="267" y="1206"/>
                </a:cubicBezTo>
                <a:cubicBezTo>
                  <a:pt x="0" y="1473"/>
                  <a:pt x="0" y="1473"/>
                  <a:pt x="0" y="1473"/>
                </a:cubicBezTo>
                <a:cubicBezTo>
                  <a:pt x="64" y="1536"/>
                  <a:pt x="64" y="1536"/>
                  <a:pt x="64" y="1536"/>
                </a:cubicBezTo>
                <a:lnTo>
                  <a:pt x="329" y="1271"/>
                </a:lnTo>
                <a:close/>
                <a:moveTo>
                  <a:pt x="1146" y="139"/>
                </a:moveTo>
                <a:cubicBezTo>
                  <a:pt x="1178" y="108"/>
                  <a:pt x="1220" y="90"/>
                  <a:pt x="1264" y="90"/>
                </a:cubicBezTo>
                <a:cubicBezTo>
                  <a:pt x="1309" y="90"/>
                  <a:pt x="1351" y="108"/>
                  <a:pt x="1383" y="139"/>
                </a:cubicBezTo>
                <a:cubicBezTo>
                  <a:pt x="1415" y="171"/>
                  <a:pt x="1432" y="213"/>
                  <a:pt x="1432" y="258"/>
                </a:cubicBezTo>
                <a:cubicBezTo>
                  <a:pt x="1432" y="303"/>
                  <a:pt x="1415" y="345"/>
                  <a:pt x="1383" y="376"/>
                </a:cubicBezTo>
                <a:cubicBezTo>
                  <a:pt x="1339" y="420"/>
                  <a:pt x="1339" y="420"/>
                  <a:pt x="1339" y="420"/>
                </a:cubicBezTo>
                <a:cubicBezTo>
                  <a:pt x="1102" y="183"/>
                  <a:pt x="1102" y="183"/>
                  <a:pt x="1102" y="183"/>
                </a:cubicBezTo>
                <a:lnTo>
                  <a:pt x="1146" y="139"/>
                </a:lnTo>
                <a:close/>
                <a:moveTo>
                  <a:pt x="1038" y="247"/>
                </a:moveTo>
                <a:cubicBezTo>
                  <a:pt x="1275" y="484"/>
                  <a:pt x="1275" y="484"/>
                  <a:pt x="1275" y="484"/>
                </a:cubicBezTo>
                <a:cubicBezTo>
                  <a:pt x="700" y="1060"/>
                  <a:pt x="700" y="1060"/>
                  <a:pt x="700" y="1060"/>
                </a:cubicBezTo>
                <a:cubicBezTo>
                  <a:pt x="463" y="823"/>
                  <a:pt x="463" y="823"/>
                  <a:pt x="463" y="823"/>
                </a:cubicBezTo>
                <a:lnTo>
                  <a:pt x="1038" y="247"/>
                </a:lnTo>
                <a:close/>
                <a:moveTo>
                  <a:pt x="425" y="912"/>
                </a:moveTo>
                <a:cubicBezTo>
                  <a:pt x="613" y="1100"/>
                  <a:pt x="613" y="1100"/>
                  <a:pt x="613" y="1100"/>
                </a:cubicBezTo>
                <a:cubicBezTo>
                  <a:pt x="368" y="1167"/>
                  <a:pt x="368" y="1167"/>
                  <a:pt x="368" y="1167"/>
                </a:cubicBezTo>
                <a:lnTo>
                  <a:pt x="425" y="912"/>
                </a:lnTo>
                <a:close/>
                <a:moveTo>
                  <a:pt x="1115" y="471"/>
                </a:moveTo>
                <a:cubicBezTo>
                  <a:pt x="683" y="903"/>
                  <a:pt x="683" y="903"/>
                  <a:pt x="683" y="903"/>
                </a:cubicBezTo>
                <a:cubicBezTo>
                  <a:pt x="619" y="839"/>
                  <a:pt x="619" y="839"/>
                  <a:pt x="619" y="839"/>
                </a:cubicBezTo>
                <a:cubicBezTo>
                  <a:pt x="1051" y="407"/>
                  <a:pt x="1051" y="407"/>
                  <a:pt x="1051" y="407"/>
                </a:cubicBezTo>
                <a:lnTo>
                  <a:pt x="1115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15186709" y="6627992"/>
            <a:ext cx="768634" cy="471355"/>
          </a:xfrm>
          <a:custGeom>
            <a:avLst/>
            <a:gdLst>
              <a:gd name="T0" fmla="*/ 1536 w 1536"/>
              <a:gd name="T1" fmla="*/ 372 h 942"/>
              <a:gd name="T2" fmla="*/ 1458 w 1536"/>
              <a:gd name="T3" fmla="*/ 358 h 942"/>
              <a:gd name="T4" fmla="*/ 1458 w 1536"/>
              <a:gd name="T5" fmla="*/ 302 h 942"/>
              <a:gd name="T6" fmla="*/ 1189 w 1536"/>
              <a:gd name="T7" fmla="*/ 0 h 942"/>
              <a:gd name="T8" fmla="*/ 347 w 1536"/>
              <a:gd name="T9" fmla="*/ 0 h 942"/>
              <a:gd name="T10" fmla="*/ 78 w 1536"/>
              <a:gd name="T11" fmla="*/ 302 h 942"/>
              <a:gd name="T12" fmla="*/ 78 w 1536"/>
              <a:gd name="T13" fmla="*/ 358 h 942"/>
              <a:gd name="T14" fmla="*/ 0 w 1536"/>
              <a:gd name="T15" fmla="*/ 372 h 942"/>
              <a:gd name="T16" fmla="*/ 0 w 1536"/>
              <a:gd name="T17" fmla="*/ 942 h 942"/>
              <a:gd name="T18" fmla="*/ 1536 w 1536"/>
              <a:gd name="T19" fmla="*/ 942 h 942"/>
              <a:gd name="T20" fmla="*/ 1536 w 1536"/>
              <a:gd name="T21" fmla="*/ 372 h 942"/>
              <a:gd name="T22" fmla="*/ 168 w 1536"/>
              <a:gd name="T23" fmla="*/ 302 h 942"/>
              <a:gd name="T24" fmla="*/ 347 w 1536"/>
              <a:gd name="T25" fmla="*/ 90 h 942"/>
              <a:gd name="T26" fmla="*/ 1189 w 1536"/>
              <a:gd name="T27" fmla="*/ 90 h 942"/>
              <a:gd name="T28" fmla="*/ 1368 w 1536"/>
              <a:gd name="T29" fmla="*/ 302 h 942"/>
              <a:gd name="T30" fmla="*/ 1368 w 1536"/>
              <a:gd name="T31" fmla="*/ 342 h 942"/>
              <a:gd name="T32" fmla="*/ 1124 w 1536"/>
              <a:gd name="T33" fmla="*/ 300 h 942"/>
              <a:gd name="T34" fmla="*/ 412 w 1536"/>
              <a:gd name="T35" fmla="*/ 300 h 942"/>
              <a:gd name="T36" fmla="*/ 168 w 1536"/>
              <a:gd name="T37" fmla="*/ 342 h 942"/>
              <a:gd name="T38" fmla="*/ 168 w 1536"/>
              <a:gd name="T39" fmla="*/ 302 h 942"/>
              <a:gd name="T40" fmla="*/ 1446 w 1536"/>
              <a:gd name="T41" fmla="*/ 852 h 942"/>
              <a:gd name="T42" fmla="*/ 90 w 1536"/>
              <a:gd name="T43" fmla="*/ 852 h 942"/>
              <a:gd name="T44" fmla="*/ 90 w 1536"/>
              <a:gd name="T45" fmla="*/ 447 h 942"/>
              <a:gd name="T46" fmla="*/ 427 w 1536"/>
              <a:gd name="T47" fmla="*/ 389 h 942"/>
              <a:gd name="T48" fmla="*/ 1109 w 1536"/>
              <a:gd name="T49" fmla="*/ 389 h 942"/>
              <a:gd name="T50" fmla="*/ 1446 w 1536"/>
              <a:gd name="T51" fmla="*/ 447 h 942"/>
              <a:gd name="T52" fmla="*/ 1446 w 1536"/>
              <a:gd name="T53" fmla="*/ 852 h 942"/>
              <a:gd name="T54" fmla="*/ 811 w 1536"/>
              <a:gd name="T55" fmla="*/ 568 h 942"/>
              <a:gd name="T56" fmla="*/ 887 w 1536"/>
              <a:gd name="T57" fmla="*/ 568 h 942"/>
              <a:gd name="T58" fmla="*/ 887 w 1536"/>
              <a:gd name="T59" fmla="*/ 658 h 942"/>
              <a:gd name="T60" fmla="*/ 811 w 1536"/>
              <a:gd name="T61" fmla="*/ 658 h 942"/>
              <a:gd name="T62" fmla="*/ 811 w 1536"/>
              <a:gd name="T63" fmla="*/ 734 h 942"/>
              <a:gd name="T64" fmla="*/ 721 w 1536"/>
              <a:gd name="T65" fmla="*/ 734 h 942"/>
              <a:gd name="T66" fmla="*/ 721 w 1536"/>
              <a:gd name="T67" fmla="*/ 658 h 942"/>
              <a:gd name="T68" fmla="*/ 645 w 1536"/>
              <a:gd name="T69" fmla="*/ 658 h 942"/>
              <a:gd name="T70" fmla="*/ 645 w 1536"/>
              <a:gd name="T71" fmla="*/ 568 h 942"/>
              <a:gd name="T72" fmla="*/ 721 w 1536"/>
              <a:gd name="T73" fmla="*/ 568 h 942"/>
              <a:gd name="T74" fmla="*/ 721 w 1536"/>
              <a:gd name="T75" fmla="*/ 492 h 942"/>
              <a:gd name="T76" fmla="*/ 811 w 1536"/>
              <a:gd name="T77" fmla="*/ 492 h 942"/>
              <a:gd name="T78" fmla="*/ 811 w 1536"/>
              <a:gd name="T79" fmla="*/ 568 h 9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36" h="942">
                <a:moveTo>
                  <a:pt x="1536" y="372"/>
                </a:moveTo>
                <a:cubicBezTo>
                  <a:pt x="1458" y="358"/>
                  <a:pt x="1458" y="358"/>
                  <a:pt x="1458" y="358"/>
                </a:cubicBezTo>
                <a:cubicBezTo>
                  <a:pt x="1458" y="302"/>
                  <a:pt x="1458" y="302"/>
                  <a:pt x="1458" y="302"/>
                </a:cubicBezTo>
                <a:cubicBezTo>
                  <a:pt x="1458" y="135"/>
                  <a:pt x="1337" y="0"/>
                  <a:pt x="1189" y="0"/>
                </a:cubicBezTo>
                <a:cubicBezTo>
                  <a:pt x="347" y="0"/>
                  <a:pt x="347" y="0"/>
                  <a:pt x="347" y="0"/>
                </a:cubicBezTo>
                <a:cubicBezTo>
                  <a:pt x="199" y="0"/>
                  <a:pt x="78" y="135"/>
                  <a:pt x="78" y="302"/>
                </a:cubicBezTo>
                <a:cubicBezTo>
                  <a:pt x="78" y="358"/>
                  <a:pt x="78" y="358"/>
                  <a:pt x="78" y="358"/>
                </a:cubicBezTo>
                <a:cubicBezTo>
                  <a:pt x="0" y="372"/>
                  <a:pt x="0" y="372"/>
                  <a:pt x="0" y="372"/>
                </a:cubicBezTo>
                <a:cubicBezTo>
                  <a:pt x="0" y="942"/>
                  <a:pt x="0" y="942"/>
                  <a:pt x="0" y="942"/>
                </a:cubicBezTo>
                <a:cubicBezTo>
                  <a:pt x="1536" y="942"/>
                  <a:pt x="1536" y="942"/>
                  <a:pt x="1536" y="942"/>
                </a:cubicBezTo>
                <a:lnTo>
                  <a:pt x="1536" y="372"/>
                </a:lnTo>
                <a:close/>
                <a:moveTo>
                  <a:pt x="168" y="302"/>
                </a:moveTo>
                <a:cubicBezTo>
                  <a:pt x="168" y="185"/>
                  <a:pt x="249" y="90"/>
                  <a:pt x="347" y="90"/>
                </a:cubicBezTo>
                <a:cubicBezTo>
                  <a:pt x="1189" y="90"/>
                  <a:pt x="1189" y="90"/>
                  <a:pt x="1189" y="90"/>
                </a:cubicBezTo>
                <a:cubicBezTo>
                  <a:pt x="1287" y="90"/>
                  <a:pt x="1368" y="185"/>
                  <a:pt x="1368" y="302"/>
                </a:cubicBezTo>
                <a:cubicBezTo>
                  <a:pt x="1368" y="342"/>
                  <a:pt x="1368" y="342"/>
                  <a:pt x="1368" y="342"/>
                </a:cubicBezTo>
                <a:cubicBezTo>
                  <a:pt x="1124" y="300"/>
                  <a:pt x="1124" y="300"/>
                  <a:pt x="1124" y="300"/>
                </a:cubicBezTo>
                <a:cubicBezTo>
                  <a:pt x="888" y="259"/>
                  <a:pt x="648" y="259"/>
                  <a:pt x="412" y="300"/>
                </a:cubicBezTo>
                <a:cubicBezTo>
                  <a:pt x="168" y="342"/>
                  <a:pt x="168" y="342"/>
                  <a:pt x="168" y="342"/>
                </a:cubicBezTo>
                <a:lnTo>
                  <a:pt x="168" y="302"/>
                </a:lnTo>
                <a:close/>
                <a:moveTo>
                  <a:pt x="1446" y="852"/>
                </a:moveTo>
                <a:cubicBezTo>
                  <a:pt x="90" y="852"/>
                  <a:pt x="90" y="852"/>
                  <a:pt x="90" y="852"/>
                </a:cubicBezTo>
                <a:cubicBezTo>
                  <a:pt x="90" y="447"/>
                  <a:pt x="90" y="447"/>
                  <a:pt x="90" y="447"/>
                </a:cubicBezTo>
                <a:cubicBezTo>
                  <a:pt x="427" y="389"/>
                  <a:pt x="427" y="389"/>
                  <a:pt x="427" y="389"/>
                </a:cubicBezTo>
                <a:cubicBezTo>
                  <a:pt x="653" y="349"/>
                  <a:pt x="883" y="349"/>
                  <a:pt x="1109" y="389"/>
                </a:cubicBezTo>
                <a:cubicBezTo>
                  <a:pt x="1446" y="447"/>
                  <a:pt x="1446" y="447"/>
                  <a:pt x="1446" y="447"/>
                </a:cubicBezTo>
                <a:lnTo>
                  <a:pt x="1446" y="852"/>
                </a:lnTo>
                <a:close/>
                <a:moveTo>
                  <a:pt x="811" y="568"/>
                </a:moveTo>
                <a:cubicBezTo>
                  <a:pt x="887" y="568"/>
                  <a:pt x="887" y="568"/>
                  <a:pt x="887" y="568"/>
                </a:cubicBezTo>
                <a:cubicBezTo>
                  <a:pt x="887" y="658"/>
                  <a:pt x="887" y="658"/>
                  <a:pt x="887" y="658"/>
                </a:cubicBezTo>
                <a:cubicBezTo>
                  <a:pt x="811" y="658"/>
                  <a:pt x="811" y="658"/>
                  <a:pt x="811" y="658"/>
                </a:cubicBezTo>
                <a:cubicBezTo>
                  <a:pt x="811" y="734"/>
                  <a:pt x="811" y="734"/>
                  <a:pt x="811" y="734"/>
                </a:cubicBezTo>
                <a:cubicBezTo>
                  <a:pt x="721" y="734"/>
                  <a:pt x="721" y="734"/>
                  <a:pt x="721" y="734"/>
                </a:cubicBezTo>
                <a:cubicBezTo>
                  <a:pt x="721" y="658"/>
                  <a:pt x="721" y="658"/>
                  <a:pt x="721" y="658"/>
                </a:cubicBezTo>
                <a:cubicBezTo>
                  <a:pt x="645" y="658"/>
                  <a:pt x="645" y="658"/>
                  <a:pt x="645" y="658"/>
                </a:cubicBezTo>
                <a:cubicBezTo>
                  <a:pt x="645" y="568"/>
                  <a:pt x="645" y="568"/>
                  <a:pt x="645" y="568"/>
                </a:cubicBezTo>
                <a:cubicBezTo>
                  <a:pt x="721" y="568"/>
                  <a:pt x="721" y="568"/>
                  <a:pt x="721" y="568"/>
                </a:cubicBezTo>
                <a:cubicBezTo>
                  <a:pt x="721" y="492"/>
                  <a:pt x="721" y="492"/>
                  <a:pt x="721" y="492"/>
                </a:cubicBezTo>
                <a:cubicBezTo>
                  <a:pt x="811" y="492"/>
                  <a:pt x="811" y="492"/>
                  <a:pt x="811" y="492"/>
                </a:cubicBezTo>
                <a:lnTo>
                  <a:pt x="811" y="5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15186709" y="8459030"/>
            <a:ext cx="768634" cy="556248"/>
          </a:xfrm>
          <a:custGeom>
            <a:avLst/>
            <a:gdLst>
              <a:gd name="T0" fmla="*/ 1536 w 1536"/>
              <a:gd name="T1" fmla="*/ 1023 h 1112"/>
              <a:gd name="T2" fmla="*/ 1296 w 1536"/>
              <a:gd name="T3" fmla="*/ 1023 h 1112"/>
              <a:gd name="T4" fmla="*/ 1296 w 1536"/>
              <a:gd name="T5" fmla="*/ 802 h 1112"/>
              <a:gd name="T6" fmla="*/ 1535 w 1536"/>
              <a:gd name="T7" fmla="*/ 802 h 1112"/>
              <a:gd name="T8" fmla="*/ 1535 w 1536"/>
              <a:gd name="T9" fmla="*/ 283 h 1112"/>
              <a:gd name="T10" fmla="*/ 1251 w 1536"/>
              <a:gd name="T11" fmla="*/ 0 h 1112"/>
              <a:gd name="T12" fmla="*/ 1012 w 1536"/>
              <a:gd name="T13" fmla="*/ 131 h 1112"/>
              <a:gd name="T14" fmla="*/ 773 w 1536"/>
              <a:gd name="T15" fmla="*/ 0 h 1112"/>
              <a:gd name="T16" fmla="*/ 534 w 1536"/>
              <a:gd name="T17" fmla="*/ 131 h 1112"/>
              <a:gd name="T18" fmla="*/ 295 w 1536"/>
              <a:gd name="T19" fmla="*/ 0 h 1112"/>
              <a:gd name="T20" fmla="*/ 11 w 1536"/>
              <a:gd name="T21" fmla="*/ 283 h 1112"/>
              <a:gd name="T22" fmla="*/ 11 w 1536"/>
              <a:gd name="T23" fmla="*/ 802 h 1112"/>
              <a:gd name="T24" fmla="*/ 250 w 1536"/>
              <a:gd name="T25" fmla="*/ 802 h 1112"/>
              <a:gd name="T26" fmla="*/ 250 w 1536"/>
              <a:gd name="T27" fmla="*/ 1023 h 1112"/>
              <a:gd name="T28" fmla="*/ 0 w 1536"/>
              <a:gd name="T29" fmla="*/ 1023 h 1112"/>
              <a:gd name="T30" fmla="*/ 0 w 1536"/>
              <a:gd name="T31" fmla="*/ 1112 h 1112"/>
              <a:gd name="T32" fmla="*/ 1536 w 1536"/>
              <a:gd name="T33" fmla="*/ 1112 h 1112"/>
              <a:gd name="T34" fmla="*/ 1536 w 1536"/>
              <a:gd name="T35" fmla="*/ 1023 h 1112"/>
              <a:gd name="T36" fmla="*/ 1057 w 1536"/>
              <a:gd name="T37" fmla="*/ 283 h 1112"/>
              <a:gd name="T38" fmla="*/ 1251 w 1536"/>
              <a:gd name="T39" fmla="*/ 89 h 1112"/>
              <a:gd name="T40" fmla="*/ 1445 w 1536"/>
              <a:gd name="T41" fmla="*/ 283 h 1112"/>
              <a:gd name="T42" fmla="*/ 1445 w 1536"/>
              <a:gd name="T43" fmla="*/ 506 h 1112"/>
              <a:gd name="T44" fmla="*/ 1057 w 1536"/>
              <a:gd name="T45" fmla="*/ 506 h 1112"/>
              <a:gd name="T46" fmla="*/ 1057 w 1536"/>
              <a:gd name="T47" fmla="*/ 283 h 1112"/>
              <a:gd name="T48" fmla="*/ 1057 w 1536"/>
              <a:gd name="T49" fmla="*/ 595 h 1112"/>
              <a:gd name="T50" fmla="*/ 1445 w 1536"/>
              <a:gd name="T51" fmla="*/ 595 h 1112"/>
              <a:gd name="T52" fmla="*/ 1445 w 1536"/>
              <a:gd name="T53" fmla="*/ 713 h 1112"/>
              <a:gd name="T54" fmla="*/ 1057 w 1536"/>
              <a:gd name="T55" fmla="*/ 713 h 1112"/>
              <a:gd name="T56" fmla="*/ 1057 w 1536"/>
              <a:gd name="T57" fmla="*/ 595 h 1112"/>
              <a:gd name="T58" fmla="*/ 579 w 1536"/>
              <a:gd name="T59" fmla="*/ 283 h 1112"/>
              <a:gd name="T60" fmla="*/ 773 w 1536"/>
              <a:gd name="T61" fmla="*/ 89 h 1112"/>
              <a:gd name="T62" fmla="*/ 967 w 1536"/>
              <a:gd name="T63" fmla="*/ 283 h 1112"/>
              <a:gd name="T64" fmla="*/ 967 w 1536"/>
              <a:gd name="T65" fmla="*/ 506 h 1112"/>
              <a:gd name="T66" fmla="*/ 579 w 1536"/>
              <a:gd name="T67" fmla="*/ 506 h 1112"/>
              <a:gd name="T68" fmla="*/ 579 w 1536"/>
              <a:gd name="T69" fmla="*/ 283 h 1112"/>
              <a:gd name="T70" fmla="*/ 579 w 1536"/>
              <a:gd name="T71" fmla="*/ 595 h 1112"/>
              <a:gd name="T72" fmla="*/ 967 w 1536"/>
              <a:gd name="T73" fmla="*/ 595 h 1112"/>
              <a:gd name="T74" fmla="*/ 967 w 1536"/>
              <a:gd name="T75" fmla="*/ 713 h 1112"/>
              <a:gd name="T76" fmla="*/ 579 w 1536"/>
              <a:gd name="T77" fmla="*/ 713 h 1112"/>
              <a:gd name="T78" fmla="*/ 579 w 1536"/>
              <a:gd name="T79" fmla="*/ 595 h 1112"/>
              <a:gd name="T80" fmla="*/ 100 w 1536"/>
              <a:gd name="T81" fmla="*/ 283 h 1112"/>
              <a:gd name="T82" fmla="*/ 295 w 1536"/>
              <a:gd name="T83" fmla="*/ 89 h 1112"/>
              <a:gd name="T84" fmla="*/ 489 w 1536"/>
              <a:gd name="T85" fmla="*/ 283 h 1112"/>
              <a:gd name="T86" fmla="*/ 489 w 1536"/>
              <a:gd name="T87" fmla="*/ 506 h 1112"/>
              <a:gd name="T88" fmla="*/ 100 w 1536"/>
              <a:gd name="T89" fmla="*/ 506 h 1112"/>
              <a:gd name="T90" fmla="*/ 100 w 1536"/>
              <a:gd name="T91" fmla="*/ 283 h 1112"/>
              <a:gd name="T92" fmla="*/ 100 w 1536"/>
              <a:gd name="T93" fmla="*/ 713 h 1112"/>
              <a:gd name="T94" fmla="*/ 100 w 1536"/>
              <a:gd name="T95" fmla="*/ 595 h 1112"/>
              <a:gd name="T96" fmla="*/ 489 w 1536"/>
              <a:gd name="T97" fmla="*/ 595 h 1112"/>
              <a:gd name="T98" fmla="*/ 489 w 1536"/>
              <a:gd name="T99" fmla="*/ 713 h 1112"/>
              <a:gd name="T100" fmla="*/ 100 w 1536"/>
              <a:gd name="T101" fmla="*/ 713 h 1112"/>
              <a:gd name="T102" fmla="*/ 728 w 1536"/>
              <a:gd name="T103" fmla="*/ 1023 h 1112"/>
              <a:gd name="T104" fmla="*/ 340 w 1536"/>
              <a:gd name="T105" fmla="*/ 1023 h 1112"/>
              <a:gd name="T106" fmla="*/ 340 w 1536"/>
              <a:gd name="T107" fmla="*/ 802 h 1112"/>
              <a:gd name="T108" fmla="*/ 728 w 1536"/>
              <a:gd name="T109" fmla="*/ 802 h 1112"/>
              <a:gd name="T110" fmla="*/ 728 w 1536"/>
              <a:gd name="T111" fmla="*/ 1023 h 1112"/>
              <a:gd name="T112" fmla="*/ 1206 w 1536"/>
              <a:gd name="T113" fmla="*/ 1023 h 1112"/>
              <a:gd name="T114" fmla="*/ 818 w 1536"/>
              <a:gd name="T115" fmla="*/ 1023 h 1112"/>
              <a:gd name="T116" fmla="*/ 818 w 1536"/>
              <a:gd name="T117" fmla="*/ 802 h 1112"/>
              <a:gd name="T118" fmla="*/ 1206 w 1536"/>
              <a:gd name="T119" fmla="*/ 802 h 1112"/>
              <a:gd name="T120" fmla="*/ 1206 w 1536"/>
              <a:gd name="T121" fmla="*/ 1023 h 1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36" h="1112">
                <a:moveTo>
                  <a:pt x="1536" y="1023"/>
                </a:moveTo>
                <a:cubicBezTo>
                  <a:pt x="1296" y="1023"/>
                  <a:pt x="1296" y="1023"/>
                  <a:pt x="1296" y="1023"/>
                </a:cubicBezTo>
                <a:cubicBezTo>
                  <a:pt x="1296" y="802"/>
                  <a:pt x="1296" y="802"/>
                  <a:pt x="1296" y="802"/>
                </a:cubicBezTo>
                <a:cubicBezTo>
                  <a:pt x="1535" y="802"/>
                  <a:pt x="1535" y="802"/>
                  <a:pt x="1535" y="802"/>
                </a:cubicBezTo>
                <a:cubicBezTo>
                  <a:pt x="1535" y="283"/>
                  <a:pt x="1535" y="283"/>
                  <a:pt x="1535" y="283"/>
                </a:cubicBezTo>
                <a:cubicBezTo>
                  <a:pt x="1535" y="127"/>
                  <a:pt x="1407" y="0"/>
                  <a:pt x="1251" y="0"/>
                </a:cubicBezTo>
                <a:cubicBezTo>
                  <a:pt x="1151" y="0"/>
                  <a:pt x="1062" y="52"/>
                  <a:pt x="1012" y="131"/>
                </a:cubicBezTo>
                <a:cubicBezTo>
                  <a:pt x="961" y="52"/>
                  <a:pt x="873" y="0"/>
                  <a:pt x="773" y="0"/>
                </a:cubicBezTo>
                <a:cubicBezTo>
                  <a:pt x="673" y="0"/>
                  <a:pt x="584" y="52"/>
                  <a:pt x="534" y="131"/>
                </a:cubicBezTo>
                <a:cubicBezTo>
                  <a:pt x="483" y="52"/>
                  <a:pt x="395" y="0"/>
                  <a:pt x="295" y="0"/>
                </a:cubicBezTo>
                <a:cubicBezTo>
                  <a:pt x="138" y="0"/>
                  <a:pt x="11" y="127"/>
                  <a:pt x="11" y="283"/>
                </a:cubicBezTo>
                <a:cubicBezTo>
                  <a:pt x="11" y="802"/>
                  <a:pt x="11" y="802"/>
                  <a:pt x="11" y="802"/>
                </a:cubicBezTo>
                <a:cubicBezTo>
                  <a:pt x="250" y="802"/>
                  <a:pt x="250" y="802"/>
                  <a:pt x="250" y="802"/>
                </a:cubicBezTo>
                <a:cubicBezTo>
                  <a:pt x="250" y="1023"/>
                  <a:pt x="250" y="1023"/>
                  <a:pt x="250" y="1023"/>
                </a:cubicBezTo>
                <a:cubicBezTo>
                  <a:pt x="0" y="1023"/>
                  <a:pt x="0" y="1023"/>
                  <a:pt x="0" y="1023"/>
                </a:cubicBezTo>
                <a:cubicBezTo>
                  <a:pt x="0" y="1112"/>
                  <a:pt x="0" y="1112"/>
                  <a:pt x="0" y="1112"/>
                </a:cubicBezTo>
                <a:cubicBezTo>
                  <a:pt x="1536" y="1112"/>
                  <a:pt x="1536" y="1112"/>
                  <a:pt x="1536" y="1112"/>
                </a:cubicBezTo>
                <a:lnTo>
                  <a:pt x="1536" y="1023"/>
                </a:lnTo>
                <a:close/>
                <a:moveTo>
                  <a:pt x="1057" y="283"/>
                </a:moveTo>
                <a:cubicBezTo>
                  <a:pt x="1057" y="176"/>
                  <a:pt x="1144" y="89"/>
                  <a:pt x="1251" y="89"/>
                </a:cubicBezTo>
                <a:cubicBezTo>
                  <a:pt x="1358" y="89"/>
                  <a:pt x="1445" y="176"/>
                  <a:pt x="1445" y="283"/>
                </a:cubicBezTo>
                <a:cubicBezTo>
                  <a:pt x="1445" y="506"/>
                  <a:pt x="1445" y="506"/>
                  <a:pt x="1445" y="506"/>
                </a:cubicBezTo>
                <a:cubicBezTo>
                  <a:pt x="1057" y="506"/>
                  <a:pt x="1057" y="506"/>
                  <a:pt x="1057" y="506"/>
                </a:cubicBezTo>
                <a:lnTo>
                  <a:pt x="1057" y="283"/>
                </a:lnTo>
                <a:close/>
                <a:moveTo>
                  <a:pt x="1057" y="595"/>
                </a:moveTo>
                <a:cubicBezTo>
                  <a:pt x="1445" y="595"/>
                  <a:pt x="1445" y="595"/>
                  <a:pt x="1445" y="595"/>
                </a:cubicBezTo>
                <a:cubicBezTo>
                  <a:pt x="1445" y="713"/>
                  <a:pt x="1445" y="713"/>
                  <a:pt x="1445" y="713"/>
                </a:cubicBezTo>
                <a:cubicBezTo>
                  <a:pt x="1057" y="713"/>
                  <a:pt x="1057" y="713"/>
                  <a:pt x="1057" y="713"/>
                </a:cubicBezTo>
                <a:lnTo>
                  <a:pt x="1057" y="595"/>
                </a:lnTo>
                <a:close/>
                <a:moveTo>
                  <a:pt x="579" y="283"/>
                </a:moveTo>
                <a:cubicBezTo>
                  <a:pt x="579" y="176"/>
                  <a:pt x="666" y="89"/>
                  <a:pt x="773" y="89"/>
                </a:cubicBezTo>
                <a:cubicBezTo>
                  <a:pt x="880" y="89"/>
                  <a:pt x="967" y="176"/>
                  <a:pt x="967" y="283"/>
                </a:cubicBezTo>
                <a:cubicBezTo>
                  <a:pt x="967" y="506"/>
                  <a:pt x="967" y="506"/>
                  <a:pt x="967" y="506"/>
                </a:cubicBezTo>
                <a:cubicBezTo>
                  <a:pt x="579" y="506"/>
                  <a:pt x="579" y="506"/>
                  <a:pt x="579" y="506"/>
                </a:cubicBezTo>
                <a:lnTo>
                  <a:pt x="579" y="283"/>
                </a:lnTo>
                <a:close/>
                <a:moveTo>
                  <a:pt x="579" y="595"/>
                </a:moveTo>
                <a:cubicBezTo>
                  <a:pt x="967" y="595"/>
                  <a:pt x="967" y="595"/>
                  <a:pt x="967" y="595"/>
                </a:cubicBezTo>
                <a:cubicBezTo>
                  <a:pt x="967" y="713"/>
                  <a:pt x="967" y="713"/>
                  <a:pt x="967" y="713"/>
                </a:cubicBezTo>
                <a:cubicBezTo>
                  <a:pt x="579" y="713"/>
                  <a:pt x="579" y="713"/>
                  <a:pt x="579" y="713"/>
                </a:cubicBezTo>
                <a:lnTo>
                  <a:pt x="579" y="595"/>
                </a:lnTo>
                <a:close/>
                <a:moveTo>
                  <a:pt x="100" y="283"/>
                </a:moveTo>
                <a:cubicBezTo>
                  <a:pt x="100" y="176"/>
                  <a:pt x="188" y="89"/>
                  <a:pt x="295" y="89"/>
                </a:cubicBezTo>
                <a:cubicBezTo>
                  <a:pt x="402" y="89"/>
                  <a:pt x="489" y="176"/>
                  <a:pt x="489" y="283"/>
                </a:cubicBezTo>
                <a:cubicBezTo>
                  <a:pt x="489" y="506"/>
                  <a:pt x="489" y="506"/>
                  <a:pt x="489" y="506"/>
                </a:cubicBezTo>
                <a:cubicBezTo>
                  <a:pt x="100" y="506"/>
                  <a:pt x="100" y="506"/>
                  <a:pt x="100" y="506"/>
                </a:cubicBezTo>
                <a:lnTo>
                  <a:pt x="100" y="283"/>
                </a:lnTo>
                <a:close/>
                <a:moveTo>
                  <a:pt x="100" y="713"/>
                </a:moveTo>
                <a:cubicBezTo>
                  <a:pt x="100" y="595"/>
                  <a:pt x="100" y="595"/>
                  <a:pt x="100" y="595"/>
                </a:cubicBezTo>
                <a:cubicBezTo>
                  <a:pt x="489" y="595"/>
                  <a:pt x="489" y="595"/>
                  <a:pt x="489" y="595"/>
                </a:cubicBezTo>
                <a:cubicBezTo>
                  <a:pt x="489" y="713"/>
                  <a:pt x="489" y="713"/>
                  <a:pt x="489" y="713"/>
                </a:cubicBezTo>
                <a:lnTo>
                  <a:pt x="100" y="713"/>
                </a:lnTo>
                <a:close/>
                <a:moveTo>
                  <a:pt x="728" y="1023"/>
                </a:moveTo>
                <a:cubicBezTo>
                  <a:pt x="340" y="1023"/>
                  <a:pt x="340" y="1023"/>
                  <a:pt x="340" y="1023"/>
                </a:cubicBezTo>
                <a:cubicBezTo>
                  <a:pt x="340" y="802"/>
                  <a:pt x="340" y="802"/>
                  <a:pt x="340" y="802"/>
                </a:cubicBezTo>
                <a:cubicBezTo>
                  <a:pt x="728" y="802"/>
                  <a:pt x="728" y="802"/>
                  <a:pt x="728" y="802"/>
                </a:cubicBezTo>
                <a:lnTo>
                  <a:pt x="728" y="1023"/>
                </a:lnTo>
                <a:close/>
                <a:moveTo>
                  <a:pt x="1206" y="1023"/>
                </a:moveTo>
                <a:cubicBezTo>
                  <a:pt x="818" y="1023"/>
                  <a:pt x="818" y="1023"/>
                  <a:pt x="818" y="1023"/>
                </a:cubicBezTo>
                <a:cubicBezTo>
                  <a:pt x="818" y="802"/>
                  <a:pt x="818" y="802"/>
                  <a:pt x="818" y="802"/>
                </a:cubicBezTo>
                <a:cubicBezTo>
                  <a:pt x="1206" y="802"/>
                  <a:pt x="1206" y="802"/>
                  <a:pt x="1206" y="802"/>
                </a:cubicBezTo>
                <a:lnTo>
                  <a:pt x="1206" y="10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1"/>
          <p:cNvSpPr>
            <a:spLocks noEditPoints="1"/>
          </p:cNvSpPr>
          <p:nvPr/>
        </p:nvSpPr>
        <p:spPr bwMode="auto">
          <a:xfrm>
            <a:off x="15186709" y="10272906"/>
            <a:ext cx="768634" cy="657078"/>
          </a:xfrm>
          <a:custGeom>
            <a:avLst/>
            <a:gdLst>
              <a:gd name="T0" fmla="*/ 2121 w 2508"/>
              <a:gd name="T1" fmla="*/ 0 h 2144"/>
              <a:gd name="T2" fmla="*/ 428 w 2508"/>
              <a:gd name="T3" fmla="*/ 0 h 2144"/>
              <a:gd name="T4" fmla="*/ 330 w 2508"/>
              <a:gd name="T5" fmla="*/ 284 h 2144"/>
              <a:gd name="T6" fmla="*/ 0 w 2508"/>
              <a:gd name="T7" fmla="*/ 284 h 2144"/>
              <a:gd name="T8" fmla="*/ 0 w 2508"/>
              <a:gd name="T9" fmla="*/ 2144 h 2144"/>
              <a:gd name="T10" fmla="*/ 2508 w 2508"/>
              <a:gd name="T11" fmla="*/ 2144 h 2144"/>
              <a:gd name="T12" fmla="*/ 2508 w 2508"/>
              <a:gd name="T13" fmla="*/ 284 h 2144"/>
              <a:gd name="T14" fmla="*/ 2219 w 2508"/>
              <a:gd name="T15" fmla="*/ 284 h 2144"/>
              <a:gd name="T16" fmla="*/ 2121 w 2508"/>
              <a:gd name="T17" fmla="*/ 0 h 2144"/>
              <a:gd name="T18" fmla="*/ 2015 w 2508"/>
              <a:gd name="T19" fmla="*/ 147 h 2144"/>
              <a:gd name="T20" fmla="*/ 2062 w 2508"/>
              <a:gd name="T21" fmla="*/ 284 h 2144"/>
              <a:gd name="T22" fmla="*/ 1793 w 2508"/>
              <a:gd name="T23" fmla="*/ 284 h 2144"/>
              <a:gd name="T24" fmla="*/ 1746 w 2508"/>
              <a:gd name="T25" fmla="*/ 147 h 2144"/>
              <a:gd name="T26" fmla="*/ 2015 w 2508"/>
              <a:gd name="T27" fmla="*/ 147 h 2144"/>
              <a:gd name="T28" fmla="*/ 1589 w 2508"/>
              <a:gd name="T29" fmla="*/ 147 h 2144"/>
              <a:gd name="T30" fmla="*/ 1638 w 2508"/>
              <a:gd name="T31" fmla="*/ 284 h 2144"/>
              <a:gd name="T32" fmla="*/ 1372 w 2508"/>
              <a:gd name="T33" fmla="*/ 284 h 2144"/>
              <a:gd name="T34" fmla="*/ 1324 w 2508"/>
              <a:gd name="T35" fmla="*/ 147 h 2144"/>
              <a:gd name="T36" fmla="*/ 1589 w 2508"/>
              <a:gd name="T37" fmla="*/ 147 h 2144"/>
              <a:gd name="T38" fmla="*/ 2360 w 2508"/>
              <a:gd name="T39" fmla="*/ 1995 h 2144"/>
              <a:gd name="T40" fmla="*/ 147 w 2508"/>
              <a:gd name="T41" fmla="*/ 1995 h 2144"/>
              <a:gd name="T42" fmla="*/ 147 w 2508"/>
              <a:gd name="T43" fmla="*/ 432 h 2144"/>
              <a:gd name="T44" fmla="*/ 436 w 2508"/>
              <a:gd name="T45" fmla="*/ 432 h 2144"/>
              <a:gd name="T46" fmla="*/ 534 w 2508"/>
              <a:gd name="T47" fmla="*/ 147 h 2144"/>
              <a:gd name="T48" fmla="*/ 1169 w 2508"/>
              <a:gd name="T49" fmla="*/ 147 h 2144"/>
              <a:gd name="T50" fmla="*/ 1267 w 2508"/>
              <a:gd name="T51" fmla="*/ 432 h 2144"/>
              <a:gd name="T52" fmla="*/ 2360 w 2508"/>
              <a:gd name="T53" fmla="*/ 432 h 2144"/>
              <a:gd name="T54" fmla="*/ 2360 w 2508"/>
              <a:gd name="T55" fmla="*/ 1995 h 2144"/>
              <a:gd name="T56" fmla="*/ 999 w 2508"/>
              <a:gd name="T57" fmla="*/ 765 h 2144"/>
              <a:gd name="T58" fmla="*/ 999 w 2508"/>
              <a:gd name="T59" fmla="*/ 940 h 2144"/>
              <a:gd name="T60" fmla="*/ 825 w 2508"/>
              <a:gd name="T61" fmla="*/ 940 h 2144"/>
              <a:gd name="T62" fmla="*/ 825 w 2508"/>
              <a:gd name="T63" fmla="*/ 1448 h 2144"/>
              <a:gd name="T64" fmla="*/ 999 w 2508"/>
              <a:gd name="T65" fmla="*/ 1448 h 2144"/>
              <a:gd name="T66" fmla="*/ 999 w 2508"/>
              <a:gd name="T67" fmla="*/ 1621 h 2144"/>
              <a:gd name="T68" fmla="*/ 1507 w 2508"/>
              <a:gd name="T69" fmla="*/ 1621 h 2144"/>
              <a:gd name="T70" fmla="*/ 1507 w 2508"/>
              <a:gd name="T71" fmla="*/ 1448 h 2144"/>
              <a:gd name="T72" fmla="*/ 1682 w 2508"/>
              <a:gd name="T73" fmla="*/ 1448 h 2144"/>
              <a:gd name="T74" fmla="*/ 1682 w 2508"/>
              <a:gd name="T75" fmla="*/ 940 h 2144"/>
              <a:gd name="T76" fmla="*/ 1507 w 2508"/>
              <a:gd name="T77" fmla="*/ 940 h 2144"/>
              <a:gd name="T78" fmla="*/ 1507 w 2508"/>
              <a:gd name="T79" fmla="*/ 765 h 2144"/>
              <a:gd name="T80" fmla="*/ 999 w 2508"/>
              <a:gd name="T81" fmla="*/ 765 h 2144"/>
              <a:gd name="T82" fmla="*/ 1533 w 2508"/>
              <a:gd name="T83" fmla="*/ 1087 h 2144"/>
              <a:gd name="T84" fmla="*/ 1533 w 2508"/>
              <a:gd name="T85" fmla="*/ 1301 h 2144"/>
              <a:gd name="T86" fmla="*/ 1360 w 2508"/>
              <a:gd name="T87" fmla="*/ 1301 h 2144"/>
              <a:gd name="T88" fmla="*/ 1360 w 2508"/>
              <a:gd name="T89" fmla="*/ 1474 h 2144"/>
              <a:gd name="T90" fmla="*/ 1146 w 2508"/>
              <a:gd name="T91" fmla="*/ 1474 h 2144"/>
              <a:gd name="T92" fmla="*/ 1146 w 2508"/>
              <a:gd name="T93" fmla="*/ 1301 h 2144"/>
              <a:gd name="T94" fmla="*/ 973 w 2508"/>
              <a:gd name="T95" fmla="*/ 1301 h 2144"/>
              <a:gd name="T96" fmla="*/ 973 w 2508"/>
              <a:gd name="T97" fmla="*/ 1087 h 2144"/>
              <a:gd name="T98" fmla="*/ 1146 w 2508"/>
              <a:gd name="T99" fmla="*/ 1087 h 2144"/>
              <a:gd name="T100" fmla="*/ 1146 w 2508"/>
              <a:gd name="T101" fmla="*/ 914 h 2144"/>
              <a:gd name="T102" fmla="*/ 1360 w 2508"/>
              <a:gd name="T103" fmla="*/ 914 h 2144"/>
              <a:gd name="T104" fmla="*/ 1360 w 2508"/>
              <a:gd name="T105" fmla="*/ 1087 h 2144"/>
              <a:gd name="T106" fmla="*/ 1533 w 2508"/>
              <a:gd name="T107" fmla="*/ 1087 h 2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08" h="2144">
                <a:moveTo>
                  <a:pt x="2121" y="0"/>
                </a:moveTo>
                <a:lnTo>
                  <a:pt x="428" y="0"/>
                </a:lnTo>
                <a:lnTo>
                  <a:pt x="330" y="284"/>
                </a:lnTo>
                <a:lnTo>
                  <a:pt x="0" y="284"/>
                </a:lnTo>
                <a:lnTo>
                  <a:pt x="0" y="2144"/>
                </a:lnTo>
                <a:lnTo>
                  <a:pt x="2508" y="2144"/>
                </a:lnTo>
                <a:lnTo>
                  <a:pt x="2508" y="284"/>
                </a:lnTo>
                <a:lnTo>
                  <a:pt x="2219" y="284"/>
                </a:lnTo>
                <a:lnTo>
                  <a:pt x="2121" y="0"/>
                </a:lnTo>
                <a:close/>
                <a:moveTo>
                  <a:pt x="2015" y="147"/>
                </a:moveTo>
                <a:lnTo>
                  <a:pt x="2062" y="284"/>
                </a:lnTo>
                <a:lnTo>
                  <a:pt x="1793" y="284"/>
                </a:lnTo>
                <a:lnTo>
                  <a:pt x="1746" y="147"/>
                </a:lnTo>
                <a:lnTo>
                  <a:pt x="2015" y="147"/>
                </a:lnTo>
                <a:close/>
                <a:moveTo>
                  <a:pt x="1589" y="147"/>
                </a:moveTo>
                <a:lnTo>
                  <a:pt x="1638" y="284"/>
                </a:lnTo>
                <a:lnTo>
                  <a:pt x="1372" y="284"/>
                </a:lnTo>
                <a:lnTo>
                  <a:pt x="1324" y="147"/>
                </a:lnTo>
                <a:lnTo>
                  <a:pt x="1589" y="147"/>
                </a:lnTo>
                <a:close/>
                <a:moveTo>
                  <a:pt x="2360" y="1995"/>
                </a:moveTo>
                <a:lnTo>
                  <a:pt x="147" y="1995"/>
                </a:lnTo>
                <a:lnTo>
                  <a:pt x="147" y="432"/>
                </a:lnTo>
                <a:lnTo>
                  <a:pt x="436" y="432"/>
                </a:lnTo>
                <a:lnTo>
                  <a:pt x="534" y="147"/>
                </a:lnTo>
                <a:lnTo>
                  <a:pt x="1169" y="147"/>
                </a:lnTo>
                <a:lnTo>
                  <a:pt x="1267" y="432"/>
                </a:lnTo>
                <a:lnTo>
                  <a:pt x="2360" y="432"/>
                </a:lnTo>
                <a:lnTo>
                  <a:pt x="2360" y="1995"/>
                </a:lnTo>
                <a:close/>
                <a:moveTo>
                  <a:pt x="999" y="765"/>
                </a:moveTo>
                <a:lnTo>
                  <a:pt x="999" y="940"/>
                </a:lnTo>
                <a:lnTo>
                  <a:pt x="825" y="940"/>
                </a:lnTo>
                <a:lnTo>
                  <a:pt x="825" y="1448"/>
                </a:lnTo>
                <a:lnTo>
                  <a:pt x="999" y="1448"/>
                </a:lnTo>
                <a:lnTo>
                  <a:pt x="999" y="1621"/>
                </a:lnTo>
                <a:lnTo>
                  <a:pt x="1507" y="1621"/>
                </a:lnTo>
                <a:lnTo>
                  <a:pt x="1507" y="1448"/>
                </a:lnTo>
                <a:lnTo>
                  <a:pt x="1682" y="1448"/>
                </a:lnTo>
                <a:lnTo>
                  <a:pt x="1682" y="940"/>
                </a:lnTo>
                <a:lnTo>
                  <a:pt x="1507" y="940"/>
                </a:lnTo>
                <a:lnTo>
                  <a:pt x="1507" y="765"/>
                </a:lnTo>
                <a:lnTo>
                  <a:pt x="999" y="765"/>
                </a:lnTo>
                <a:close/>
                <a:moveTo>
                  <a:pt x="1533" y="1087"/>
                </a:moveTo>
                <a:lnTo>
                  <a:pt x="1533" y="1301"/>
                </a:lnTo>
                <a:lnTo>
                  <a:pt x="1360" y="1301"/>
                </a:lnTo>
                <a:lnTo>
                  <a:pt x="1360" y="1474"/>
                </a:lnTo>
                <a:lnTo>
                  <a:pt x="1146" y="1474"/>
                </a:lnTo>
                <a:lnTo>
                  <a:pt x="1146" y="1301"/>
                </a:lnTo>
                <a:lnTo>
                  <a:pt x="973" y="1301"/>
                </a:lnTo>
                <a:lnTo>
                  <a:pt x="973" y="1087"/>
                </a:lnTo>
                <a:lnTo>
                  <a:pt x="1146" y="1087"/>
                </a:lnTo>
                <a:lnTo>
                  <a:pt x="1146" y="914"/>
                </a:lnTo>
                <a:lnTo>
                  <a:pt x="1360" y="914"/>
                </a:lnTo>
                <a:lnTo>
                  <a:pt x="1360" y="1087"/>
                </a:lnTo>
                <a:lnTo>
                  <a:pt x="1533" y="10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15284781" y="2735908"/>
            <a:ext cx="572491" cy="768634"/>
          </a:xfrm>
          <a:custGeom>
            <a:avLst/>
            <a:gdLst>
              <a:gd name="T0" fmla="*/ 1144 w 1144"/>
              <a:gd name="T1" fmla="*/ 551 h 1536"/>
              <a:gd name="T2" fmla="*/ 922 w 1144"/>
              <a:gd name="T3" fmla="*/ 330 h 1536"/>
              <a:gd name="T4" fmla="*/ 898 w 1144"/>
              <a:gd name="T5" fmla="*/ 330 h 1536"/>
              <a:gd name="T6" fmla="*/ 898 w 1144"/>
              <a:gd name="T7" fmla="*/ 141 h 1536"/>
              <a:gd name="T8" fmla="*/ 756 w 1144"/>
              <a:gd name="T9" fmla="*/ 0 h 1536"/>
              <a:gd name="T10" fmla="*/ 387 w 1144"/>
              <a:gd name="T11" fmla="*/ 0 h 1536"/>
              <a:gd name="T12" fmla="*/ 246 w 1144"/>
              <a:gd name="T13" fmla="*/ 141 h 1536"/>
              <a:gd name="T14" fmla="*/ 246 w 1144"/>
              <a:gd name="T15" fmla="*/ 330 h 1536"/>
              <a:gd name="T16" fmla="*/ 221 w 1144"/>
              <a:gd name="T17" fmla="*/ 330 h 1536"/>
              <a:gd name="T18" fmla="*/ 0 w 1144"/>
              <a:gd name="T19" fmla="*/ 551 h 1536"/>
              <a:gd name="T20" fmla="*/ 0 w 1144"/>
              <a:gd name="T21" fmla="*/ 1536 h 1536"/>
              <a:gd name="T22" fmla="*/ 1144 w 1144"/>
              <a:gd name="T23" fmla="*/ 1536 h 1536"/>
              <a:gd name="T24" fmla="*/ 1144 w 1144"/>
              <a:gd name="T25" fmla="*/ 551 h 1536"/>
              <a:gd name="T26" fmla="*/ 336 w 1144"/>
              <a:gd name="T27" fmla="*/ 141 h 1536"/>
              <a:gd name="T28" fmla="*/ 387 w 1144"/>
              <a:gd name="T29" fmla="*/ 91 h 1536"/>
              <a:gd name="T30" fmla="*/ 756 w 1144"/>
              <a:gd name="T31" fmla="*/ 91 h 1536"/>
              <a:gd name="T32" fmla="*/ 807 w 1144"/>
              <a:gd name="T33" fmla="*/ 141 h 1536"/>
              <a:gd name="T34" fmla="*/ 807 w 1144"/>
              <a:gd name="T35" fmla="*/ 330 h 1536"/>
              <a:gd name="T36" fmla="*/ 336 w 1144"/>
              <a:gd name="T37" fmla="*/ 330 h 1536"/>
              <a:gd name="T38" fmla="*/ 336 w 1144"/>
              <a:gd name="T39" fmla="*/ 141 h 1536"/>
              <a:gd name="T40" fmla="*/ 1053 w 1144"/>
              <a:gd name="T41" fmla="*/ 1446 h 1536"/>
              <a:gd name="T42" fmla="*/ 90 w 1144"/>
              <a:gd name="T43" fmla="*/ 1446 h 1536"/>
              <a:gd name="T44" fmla="*/ 90 w 1144"/>
              <a:gd name="T45" fmla="*/ 1264 h 1536"/>
              <a:gd name="T46" fmla="*/ 1053 w 1144"/>
              <a:gd name="T47" fmla="*/ 1264 h 1536"/>
              <a:gd name="T48" fmla="*/ 1053 w 1144"/>
              <a:gd name="T49" fmla="*/ 1446 h 1536"/>
              <a:gd name="T50" fmla="*/ 1053 w 1144"/>
              <a:gd name="T51" fmla="*/ 1173 h 1536"/>
              <a:gd name="T52" fmla="*/ 90 w 1144"/>
              <a:gd name="T53" fmla="*/ 1173 h 1536"/>
              <a:gd name="T54" fmla="*/ 90 w 1144"/>
              <a:gd name="T55" fmla="*/ 762 h 1536"/>
              <a:gd name="T56" fmla="*/ 1053 w 1144"/>
              <a:gd name="T57" fmla="*/ 762 h 1536"/>
              <a:gd name="T58" fmla="*/ 1053 w 1144"/>
              <a:gd name="T59" fmla="*/ 1173 h 1536"/>
              <a:gd name="T60" fmla="*/ 1053 w 1144"/>
              <a:gd name="T61" fmla="*/ 671 h 1536"/>
              <a:gd name="T62" fmla="*/ 90 w 1144"/>
              <a:gd name="T63" fmla="*/ 671 h 1536"/>
              <a:gd name="T64" fmla="*/ 90 w 1144"/>
              <a:gd name="T65" fmla="*/ 551 h 1536"/>
              <a:gd name="T66" fmla="*/ 221 w 1144"/>
              <a:gd name="T67" fmla="*/ 420 h 1536"/>
              <a:gd name="T68" fmla="*/ 922 w 1144"/>
              <a:gd name="T69" fmla="*/ 420 h 1536"/>
              <a:gd name="T70" fmla="*/ 1053 w 1144"/>
              <a:gd name="T71" fmla="*/ 551 h 1536"/>
              <a:gd name="T72" fmla="*/ 1053 w 1144"/>
              <a:gd name="T73" fmla="*/ 671 h 1536"/>
              <a:gd name="T74" fmla="*/ 568 w 1144"/>
              <a:gd name="T75" fmla="*/ 1012 h 1536"/>
              <a:gd name="T76" fmla="*/ 222 w 1144"/>
              <a:gd name="T77" fmla="*/ 1012 h 1536"/>
              <a:gd name="T78" fmla="*/ 222 w 1144"/>
              <a:gd name="T79" fmla="*/ 921 h 1536"/>
              <a:gd name="T80" fmla="*/ 568 w 1144"/>
              <a:gd name="T81" fmla="*/ 921 h 1536"/>
              <a:gd name="T82" fmla="*/ 568 w 1144"/>
              <a:gd name="T83" fmla="*/ 1012 h 1536"/>
              <a:gd name="T84" fmla="*/ 770 w 1144"/>
              <a:gd name="T85" fmla="*/ 1012 h 1536"/>
              <a:gd name="T86" fmla="*/ 709 w 1144"/>
              <a:gd name="T87" fmla="*/ 1012 h 1536"/>
              <a:gd name="T88" fmla="*/ 709 w 1144"/>
              <a:gd name="T89" fmla="*/ 921 h 1536"/>
              <a:gd name="T90" fmla="*/ 770 w 1144"/>
              <a:gd name="T91" fmla="*/ 921 h 1536"/>
              <a:gd name="T92" fmla="*/ 770 w 1144"/>
              <a:gd name="T93" fmla="*/ 860 h 1536"/>
              <a:gd name="T94" fmla="*/ 860 w 1144"/>
              <a:gd name="T95" fmla="*/ 860 h 1536"/>
              <a:gd name="T96" fmla="*/ 860 w 1144"/>
              <a:gd name="T97" fmla="*/ 921 h 1536"/>
              <a:gd name="T98" fmla="*/ 921 w 1144"/>
              <a:gd name="T99" fmla="*/ 921 h 1536"/>
              <a:gd name="T100" fmla="*/ 921 w 1144"/>
              <a:gd name="T101" fmla="*/ 1012 h 1536"/>
              <a:gd name="T102" fmla="*/ 860 w 1144"/>
              <a:gd name="T103" fmla="*/ 1012 h 1536"/>
              <a:gd name="T104" fmla="*/ 860 w 1144"/>
              <a:gd name="T105" fmla="*/ 1073 h 1536"/>
              <a:gd name="T106" fmla="*/ 770 w 1144"/>
              <a:gd name="T107" fmla="*/ 1073 h 1536"/>
              <a:gd name="T108" fmla="*/ 770 w 1144"/>
              <a:gd name="T109" fmla="*/ 1012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44" h="1536">
                <a:moveTo>
                  <a:pt x="1144" y="551"/>
                </a:moveTo>
                <a:cubicBezTo>
                  <a:pt x="1144" y="429"/>
                  <a:pt x="1044" y="330"/>
                  <a:pt x="922" y="330"/>
                </a:cubicBezTo>
                <a:cubicBezTo>
                  <a:pt x="898" y="330"/>
                  <a:pt x="898" y="330"/>
                  <a:pt x="898" y="330"/>
                </a:cubicBezTo>
                <a:cubicBezTo>
                  <a:pt x="898" y="141"/>
                  <a:pt x="898" y="141"/>
                  <a:pt x="898" y="141"/>
                </a:cubicBezTo>
                <a:cubicBezTo>
                  <a:pt x="898" y="64"/>
                  <a:pt x="834" y="0"/>
                  <a:pt x="756" y="0"/>
                </a:cubicBezTo>
                <a:cubicBezTo>
                  <a:pt x="387" y="0"/>
                  <a:pt x="387" y="0"/>
                  <a:pt x="387" y="0"/>
                </a:cubicBezTo>
                <a:cubicBezTo>
                  <a:pt x="309" y="0"/>
                  <a:pt x="246" y="64"/>
                  <a:pt x="246" y="141"/>
                </a:cubicBezTo>
                <a:cubicBezTo>
                  <a:pt x="246" y="330"/>
                  <a:pt x="246" y="330"/>
                  <a:pt x="246" y="330"/>
                </a:cubicBezTo>
                <a:cubicBezTo>
                  <a:pt x="221" y="330"/>
                  <a:pt x="221" y="330"/>
                  <a:pt x="221" y="330"/>
                </a:cubicBezTo>
                <a:cubicBezTo>
                  <a:pt x="99" y="330"/>
                  <a:pt x="0" y="429"/>
                  <a:pt x="0" y="551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1144" y="1536"/>
                  <a:pt x="1144" y="1536"/>
                  <a:pt x="1144" y="1536"/>
                </a:cubicBezTo>
                <a:lnTo>
                  <a:pt x="1144" y="551"/>
                </a:lnTo>
                <a:close/>
                <a:moveTo>
                  <a:pt x="336" y="141"/>
                </a:moveTo>
                <a:cubicBezTo>
                  <a:pt x="336" y="113"/>
                  <a:pt x="359" y="91"/>
                  <a:pt x="387" y="91"/>
                </a:cubicBezTo>
                <a:cubicBezTo>
                  <a:pt x="756" y="91"/>
                  <a:pt x="756" y="91"/>
                  <a:pt x="756" y="91"/>
                </a:cubicBezTo>
                <a:cubicBezTo>
                  <a:pt x="784" y="91"/>
                  <a:pt x="807" y="113"/>
                  <a:pt x="807" y="141"/>
                </a:cubicBezTo>
                <a:cubicBezTo>
                  <a:pt x="807" y="330"/>
                  <a:pt x="807" y="330"/>
                  <a:pt x="807" y="330"/>
                </a:cubicBezTo>
                <a:cubicBezTo>
                  <a:pt x="336" y="330"/>
                  <a:pt x="336" y="330"/>
                  <a:pt x="336" y="330"/>
                </a:cubicBezTo>
                <a:lnTo>
                  <a:pt x="336" y="141"/>
                </a:lnTo>
                <a:close/>
                <a:moveTo>
                  <a:pt x="1053" y="1446"/>
                </a:moveTo>
                <a:cubicBezTo>
                  <a:pt x="90" y="1446"/>
                  <a:pt x="90" y="1446"/>
                  <a:pt x="90" y="1446"/>
                </a:cubicBezTo>
                <a:cubicBezTo>
                  <a:pt x="90" y="1264"/>
                  <a:pt x="90" y="1264"/>
                  <a:pt x="90" y="1264"/>
                </a:cubicBezTo>
                <a:cubicBezTo>
                  <a:pt x="1053" y="1264"/>
                  <a:pt x="1053" y="1264"/>
                  <a:pt x="1053" y="1264"/>
                </a:cubicBezTo>
                <a:lnTo>
                  <a:pt x="1053" y="1446"/>
                </a:lnTo>
                <a:close/>
                <a:moveTo>
                  <a:pt x="1053" y="1173"/>
                </a:moveTo>
                <a:cubicBezTo>
                  <a:pt x="90" y="1173"/>
                  <a:pt x="90" y="1173"/>
                  <a:pt x="90" y="1173"/>
                </a:cubicBezTo>
                <a:cubicBezTo>
                  <a:pt x="90" y="762"/>
                  <a:pt x="90" y="762"/>
                  <a:pt x="90" y="762"/>
                </a:cubicBezTo>
                <a:cubicBezTo>
                  <a:pt x="1053" y="762"/>
                  <a:pt x="1053" y="762"/>
                  <a:pt x="1053" y="762"/>
                </a:cubicBezTo>
                <a:lnTo>
                  <a:pt x="1053" y="1173"/>
                </a:lnTo>
                <a:close/>
                <a:moveTo>
                  <a:pt x="1053" y="671"/>
                </a:moveTo>
                <a:cubicBezTo>
                  <a:pt x="90" y="671"/>
                  <a:pt x="90" y="671"/>
                  <a:pt x="90" y="671"/>
                </a:cubicBezTo>
                <a:cubicBezTo>
                  <a:pt x="90" y="551"/>
                  <a:pt x="90" y="551"/>
                  <a:pt x="90" y="551"/>
                </a:cubicBezTo>
                <a:cubicBezTo>
                  <a:pt x="90" y="479"/>
                  <a:pt x="149" y="420"/>
                  <a:pt x="221" y="420"/>
                </a:cubicBezTo>
                <a:cubicBezTo>
                  <a:pt x="922" y="420"/>
                  <a:pt x="922" y="420"/>
                  <a:pt x="922" y="420"/>
                </a:cubicBezTo>
                <a:cubicBezTo>
                  <a:pt x="995" y="420"/>
                  <a:pt x="1053" y="479"/>
                  <a:pt x="1053" y="551"/>
                </a:cubicBezTo>
                <a:lnTo>
                  <a:pt x="1053" y="671"/>
                </a:lnTo>
                <a:close/>
                <a:moveTo>
                  <a:pt x="568" y="1012"/>
                </a:moveTo>
                <a:cubicBezTo>
                  <a:pt x="222" y="1012"/>
                  <a:pt x="222" y="1012"/>
                  <a:pt x="222" y="1012"/>
                </a:cubicBezTo>
                <a:cubicBezTo>
                  <a:pt x="222" y="921"/>
                  <a:pt x="222" y="921"/>
                  <a:pt x="222" y="921"/>
                </a:cubicBezTo>
                <a:cubicBezTo>
                  <a:pt x="568" y="921"/>
                  <a:pt x="568" y="921"/>
                  <a:pt x="568" y="921"/>
                </a:cubicBezTo>
                <a:lnTo>
                  <a:pt x="568" y="1012"/>
                </a:lnTo>
                <a:close/>
                <a:moveTo>
                  <a:pt x="770" y="1012"/>
                </a:moveTo>
                <a:cubicBezTo>
                  <a:pt x="709" y="1012"/>
                  <a:pt x="709" y="1012"/>
                  <a:pt x="709" y="1012"/>
                </a:cubicBezTo>
                <a:cubicBezTo>
                  <a:pt x="709" y="921"/>
                  <a:pt x="709" y="921"/>
                  <a:pt x="709" y="921"/>
                </a:cubicBezTo>
                <a:cubicBezTo>
                  <a:pt x="770" y="921"/>
                  <a:pt x="770" y="921"/>
                  <a:pt x="770" y="921"/>
                </a:cubicBezTo>
                <a:cubicBezTo>
                  <a:pt x="770" y="860"/>
                  <a:pt x="770" y="860"/>
                  <a:pt x="770" y="860"/>
                </a:cubicBezTo>
                <a:cubicBezTo>
                  <a:pt x="860" y="860"/>
                  <a:pt x="860" y="860"/>
                  <a:pt x="860" y="860"/>
                </a:cubicBezTo>
                <a:cubicBezTo>
                  <a:pt x="860" y="921"/>
                  <a:pt x="860" y="921"/>
                  <a:pt x="860" y="921"/>
                </a:cubicBezTo>
                <a:cubicBezTo>
                  <a:pt x="921" y="921"/>
                  <a:pt x="921" y="921"/>
                  <a:pt x="921" y="921"/>
                </a:cubicBezTo>
                <a:cubicBezTo>
                  <a:pt x="921" y="1012"/>
                  <a:pt x="921" y="1012"/>
                  <a:pt x="921" y="1012"/>
                </a:cubicBezTo>
                <a:cubicBezTo>
                  <a:pt x="860" y="1012"/>
                  <a:pt x="860" y="1012"/>
                  <a:pt x="860" y="1012"/>
                </a:cubicBezTo>
                <a:cubicBezTo>
                  <a:pt x="860" y="1073"/>
                  <a:pt x="860" y="1073"/>
                  <a:pt x="860" y="1073"/>
                </a:cubicBezTo>
                <a:cubicBezTo>
                  <a:pt x="770" y="1073"/>
                  <a:pt x="770" y="1073"/>
                  <a:pt x="770" y="1073"/>
                </a:cubicBezTo>
                <a:lnTo>
                  <a:pt x="770" y="10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0"/>
          <p:cNvSpPr>
            <a:spLocks noEditPoints="1"/>
          </p:cNvSpPr>
          <p:nvPr/>
        </p:nvSpPr>
        <p:spPr bwMode="auto">
          <a:xfrm>
            <a:off x="17473612" y="4605868"/>
            <a:ext cx="682515" cy="768634"/>
          </a:xfrm>
          <a:custGeom>
            <a:avLst/>
            <a:gdLst>
              <a:gd name="T0" fmla="*/ 785 w 1364"/>
              <a:gd name="T1" fmla="*/ 478 h 1536"/>
              <a:gd name="T2" fmla="*/ 889 w 1364"/>
              <a:gd name="T3" fmla="*/ 677 h 1536"/>
              <a:gd name="T4" fmla="*/ 889 w 1364"/>
              <a:gd name="T5" fmla="*/ 898 h 1536"/>
              <a:gd name="T6" fmla="*/ 1126 w 1364"/>
              <a:gd name="T7" fmla="*/ 1135 h 1536"/>
              <a:gd name="T8" fmla="*/ 1364 w 1364"/>
              <a:gd name="T9" fmla="*/ 898 h 1536"/>
              <a:gd name="T10" fmla="*/ 1364 w 1364"/>
              <a:gd name="T11" fmla="*/ 0 h 1536"/>
              <a:gd name="T12" fmla="*/ 1273 w 1364"/>
              <a:gd name="T13" fmla="*/ 0 h 1536"/>
              <a:gd name="T14" fmla="*/ 1273 w 1364"/>
              <a:gd name="T15" fmla="*/ 898 h 1536"/>
              <a:gd name="T16" fmla="*/ 1126 w 1364"/>
              <a:gd name="T17" fmla="*/ 1044 h 1536"/>
              <a:gd name="T18" fmla="*/ 980 w 1364"/>
              <a:gd name="T19" fmla="*/ 898 h 1536"/>
              <a:gd name="T20" fmla="*/ 980 w 1364"/>
              <a:gd name="T21" fmla="*/ 677 h 1536"/>
              <a:gd name="T22" fmla="*/ 785 w 1364"/>
              <a:gd name="T23" fmla="*/ 375 h 1536"/>
              <a:gd name="T24" fmla="*/ 785 w 1364"/>
              <a:gd name="T25" fmla="*/ 1 h 1536"/>
              <a:gd name="T26" fmla="*/ 0 w 1364"/>
              <a:gd name="T27" fmla="*/ 1 h 1536"/>
              <a:gd name="T28" fmla="*/ 0 w 1364"/>
              <a:gd name="T29" fmla="*/ 1536 h 1536"/>
              <a:gd name="T30" fmla="*/ 785 w 1364"/>
              <a:gd name="T31" fmla="*/ 1536 h 1536"/>
              <a:gd name="T32" fmla="*/ 785 w 1364"/>
              <a:gd name="T33" fmla="*/ 478 h 1536"/>
              <a:gd name="T34" fmla="*/ 694 w 1364"/>
              <a:gd name="T35" fmla="*/ 349 h 1536"/>
              <a:gd name="T36" fmla="*/ 649 w 1364"/>
              <a:gd name="T37" fmla="*/ 346 h 1536"/>
              <a:gd name="T38" fmla="*/ 293 w 1364"/>
              <a:gd name="T39" fmla="*/ 346 h 1536"/>
              <a:gd name="T40" fmla="*/ 293 w 1364"/>
              <a:gd name="T41" fmla="*/ 436 h 1536"/>
              <a:gd name="T42" fmla="*/ 347 w 1364"/>
              <a:gd name="T43" fmla="*/ 436 h 1536"/>
              <a:gd name="T44" fmla="*/ 347 w 1364"/>
              <a:gd name="T45" fmla="*/ 526 h 1536"/>
              <a:gd name="T46" fmla="*/ 293 w 1364"/>
              <a:gd name="T47" fmla="*/ 526 h 1536"/>
              <a:gd name="T48" fmla="*/ 293 w 1364"/>
              <a:gd name="T49" fmla="*/ 617 h 1536"/>
              <a:gd name="T50" fmla="*/ 347 w 1364"/>
              <a:gd name="T51" fmla="*/ 617 h 1536"/>
              <a:gd name="T52" fmla="*/ 347 w 1364"/>
              <a:gd name="T53" fmla="*/ 706 h 1536"/>
              <a:gd name="T54" fmla="*/ 293 w 1364"/>
              <a:gd name="T55" fmla="*/ 706 h 1536"/>
              <a:gd name="T56" fmla="*/ 293 w 1364"/>
              <a:gd name="T57" fmla="*/ 797 h 1536"/>
              <a:gd name="T58" fmla="*/ 347 w 1364"/>
              <a:gd name="T59" fmla="*/ 797 h 1536"/>
              <a:gd name="T60" fmla="*/ 347 w 1364"/>
              <a:gd name="T61" fmla="*/ 887 h 1536"/>
              <a:gd name="T62" fmla="*/ 293 w 1364"/>
              <a:gd name="T63" fmla="*/ 887 h 1536"/>
              <a:gd name="T64" fmla="*/ 293 w 1364"/>
              <a:gd name="T65" fmla="*/ 977 h 1536"/>
              <a:gd name="T66" fmla="*/ 347 w 1364"/>
              <a:gd name="T67" fmla="*/ 977 h 1536"/>
              <a:gd name="T68" fmla="*/ 347 w 1364"/>
              <a:gd name="T69" fmla="*/ 1067 h 1536"/>
              <a:gd name="T70" fmla="*/ 293 w 1364"/>
              <a:gd name="T71" fmla="*/ 1067 h 1536"/>
              <a:gd name="T72" fmla="*/ 293 w 1364"/>
              <a:gd name="T73" fmla="*/ 1157 h 1536"/>
              <a:gd name="T74" fmla="*/ 492 w 1364"/>
              <a:gd name="T75" fmla="*/ 1157 h 1536"/>
              <a:gd name="T76" fmla="*/ 492 w 1364"/>
              <a:gd name="T77" fmla="*/ 1067 h 1536"/>
              <a:gd name="T78" fmla="*/ 438 w 1364"/>
              <a:gd name="T79" fmla="*/ 1067 h 1536"/>
              <a:gd name="T80" fmla="*/ 438 w 1364"/>
              <a:gd name="T81" fmla="*/ 977 h 1536"/>
              <a:gd name="T82" fmla="*/ 492 w 1364"/>
              <a:gd name="T83" fmla="*/ 977 h 1536"/>
              <a:gd name="T84" fmla="*/ 492 w 1364"/>
              <a:gd name="T85" fmla="*/ 887 h 1536"/>
              <a:gd name="T86" fmla="*/ 438 w 1364"/>
              <a:gd name="T87" fmla="*/ 887 h 1536"/>
              <a:gd name="T88" fmla="*/ 438 w 1364"/>
              <a:gd name="T89" fmla="*/ 797 h 1536"/>
              <a:gd name="T90" fmla="*/ 492 w 1364"/>
              <a:gd name="T91" fmla="*/ 797 h 1536"/>
              <a:gd name="T92" fmla="*/ 492 w 1364"/>
              <a:gd name="T93" fmla="*/ 706 h 1536"/>
              <a:gd name="T94" fmla="*/ 438 w 1364"/>
              <a:gd name="T95" fmla="*/ 706 h 1536"/>
              <a:gd name="T96" fmla="*/ 438 w 1364"/>
              <a:gd name="T97" fmla="*/ 617 h 1536"/>
              <a:gd name="T98" fmla="*/ 492 w 1364"/>
              <a:gd name="T99" fmla="*/ 617 h 1536"/>
              <a:gd name="T100" fmla="*/ 492 w 1364"/>
              <a:gd name="T101" fmla="*/ 526 h 1536"/>
              <a:gd name="T102" fmla="*/ 438 w 1364"/>
              <a:gd name="T103" fmla="*/ 526 h 1536"/>
              <a:gd name="T104" fmla="*/ 438 w 1364"/>
              <a:gd name="T105" fmla="*/ 436 h 1536"/>
              <a:gd name="T106" fmla="*/ 649 w 1364"/>
              <a:gd name="T107" fmla="*/ 436 h 1536"/>
              <a:gd name="T108" fmla="*/ 694 w 1364"/>
              <a:gd name="T109" fmla="*/ 441 h 1536"/>
              <a:gd name="T110" fmla="*/ 694 w 1364"/>
              <a:gd name="T111" fmla="*/ 1446 h 1536"/>
              <a:gd name="T112" fmla="*/ 91 w 1364"/>
              <a:gd name="T113" fmla="*/ 1446 h 1536"/>
              <a:gd name="T114" fmla="*/ 91 w 1364"/>
              <a:gd name="T115" fmla="*/ 91 h 1536"/>
              <a:gd name="T116" fmla="*/ 694 w 1364"/>
              <a:gd name="T117" fmla="*/ 91 h 1536"/>
              <a:gd name="T118" fmla="*/ 694 w 1364"/>
              <a:gd name="T119" fmla="*/ 349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64" h="1536">
                <a:moveTo>
                  <a:pt x="785" y="478"/>
                </a:moveTo>
                <a:cubicBezTo>
                  <a:pt x="848" y="522"/>
                  <a:pt x="889" y="594"/>
                  <a:pt x="889" y="677"/>
                </a:cubicBezTo>
                <a:cubicBezTo>
                  <a:pt x="889" y="898"/>
                  <a:pt x="889" y="898"/>
                  <a:pt x="889" y="898"/>
                </a:cubicBezTo>
                <a:cubicBezTo>
                  <a:pt x="889" y="1029"/>
                  <a:pt x="996" y="1135"/>
                  <a:pt x="1126" y="1135"/>
                </a:cubicBezTo>
                <a:cubicBezTo>
                  <a:pt x="1257" y="1135"/>
                  <a:pt x="1364" y="1029"/>
                  <a:pt x="1364" y="898"/>
                </a:cubicBezTo>
                <a:cubicBezTo>
                  <a:pt x="1364" y="0"/>
                  <a:pt x="1364" y="0"/>
                  <a:pt x="1364" y="0"/>
                </a:cubicBezTo>
                <a:cubicBezTo>
                  <a:pt x="1273" y="0"/>
                  <a:pt x="1273" y="0"/>
                  <a:pt x="1273" y="0"/>
                </a:cubicBezTo>
                <a:cubicBezTo>
                  <a:pt x="1273" y="898"/>
                  <a:pt x="1273" y="898"/>
                  <a:pt x="1273" y="898"/>
                </a:cubicBezTo>
                <a:cubicBezTo>
                  <a:pt x="1273" y="979"/>
                  <a:pt x="1207" y="1044"/>
                  <a:pt x="1126" y="1044"/>
                </a:cubicBezTo>
                <a:cubicBezTo>
                  <a:pt x="1046" y="1044"/>
                  <a:pt x="980" y="979"/>
                  <a:pt x="980" y="898"/>
                </a:cubicBezTo>
                <a:cubicBezTo>
                  <a:pt x="980" y="677"/>
                  <a:pt x="980" y="677"/>
                  <a:pt x="980" y="677"/>
                </a:cubicBezTo>
                <a:cubicBezTo>
                  <a:pt x="980" y="542"/>
                  <a:pt x="900" y="427"/>
                  <a:pt x="785" y="375"/>
                </a:cubicBezTo>
                <a:cubicBezTo>
                  <a:pt x="785" y="1"/>
                  <a:pt x="785" y="1"/>
                  <a:pt x="785" y="1"/>
                </a:cubicBezTo>
                <a:cubicBezTo>
                  <a:pt x="0" y="1"/>
                  <a:pt x="0" y="1"/>
                  <a:pt x="0" y="1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785" y="1536"/>
                  <a:pt x="785" y="1536"/>
                  <a:pt x="785" y="1536"/>
                </a:cubicBezTo>
                <a:lnTo>
                  <a:pt x="785" y="478"/>
                </a:lnTo>
                <a:close/>
                <a:moveTo>
                  <a:pt x="694" y="349"/>
                </a:moveTo>
                <a:cubicBezTo>
                  <a:pt x="679" y="347"/>
                  <a:pt x="664" y="346"/>
                  <a:pt x="649" y="346"/>
                </a:cubicBezTo>
                <a:cubicBezTo>
                  <a:pt x="293" y="346"/>
                  <a:pt x="293" y="346"/>
                  <a:pt x="293" y="346"/>
                </a:cubicBezTo>
                <a:cubicBezTo>
                  <a:pt x="293" y="436"/>
                  <a:pt x="293" y="436"/>
                  <a:pt x="293" y="436"/>
                </a:cubicBezTo>
                <a:cubicBezTo>
                  <a:pt x="347" y="436"/>
                  <a:pt x="347" y="436"/>
                  <a:pt x="347" y="436"/>
                </a:cubicBezTo>
                <a:cubicBezTo>
                  <a:pt x="347" y="526"/>
                  <a:pt x="347" y="526"/>
                  <a:pt x="347" y="526"/>
                </a:cubicBezTo>
                <a:cubicBezTo>
                  <a:pt x="293" y="526"/>
                  <a:pt x="293" y="526"/>
                  <a:pt x="293" y="526"/>
                </a:cubicBezTo>
                <a:cubicBezTo>
                  <a:pt x="293" y="617"/>
                  <a:pt x="293" y="617"/>
                  <a:pt x="293" y="617"/>
                </a:cubicBezTo>
                <a:cubicBezTo>
                  <a:pt x="347" y="617"/>
                  <a:pt x="347" y="617"/>
                  <a:pt x="347" y="617"/>
                </a:cubicBezTo>
                <a:cubicBezTo>
                  <a:pt x="347" y="706"/>
                  <a:pt x="347" y="706"/>
                  <a:pt x="347" y="706"/>
                </a:cubicBezTo>
                <a:cubicBezTo>
                  <a:pt x="293" y="706"/>
                  <a:pt x="293" y="706"/>
                  <a:pt x="293" y="706"/>
                </a:cubicBezTo>
                <a:cubicBezTo>
                  <a:pt x="293" y="797"/>
                  <a:pt x="293" y="797"/>
                  <a:pt x="293" y="797"/>
                </a:cubicBezTo>
                <a:cubicBezTo>
                  <a:pt x="347" y="797"/>
                  <a:pt x="347" y="797"/>
                  <a:pt x="347" y="797"/>
                </a:cubicBezTo>
                <a:cubicBezTo>
                  <a:pt x="347" y="887"/>
                  <a:pt x="347" y="887"/>
                  <a:pt x="347" y="887"/>
                </a:cubicBezTo>
                <a:cubicBezTo>
                  <a:pt x="293" y="887"/>
                  <a:pt x="293" y="887"/>
                  <a:pt x="293" y="887"/>
                </a:cubicBezTo>
                <a:cubicBezTo>
                  <a:pt x="293" y="977"/>
                  <a:pt x="293" y="977"/>
                  <a:pt x="293" y="977"/>
                </a:cubicBezTo>
                <a:cubicBezTo>
                  <a:pt x="347" y="977"/>
                  <a:pt x="347" y="977"/>
                  <a:pt x="347" y="977"/>
                </a:cubicBezTo>
                <a:cubicBezTo>
                  <a:pt x="347" y="1067"/>
                  <a:pt x="347" y="1067"/>
                  <a:pt x="347" y="1067"/>
                </a:cubicBezTo>
                <a:cubicBezTo>
                  <a:pt x="293" y="1067"/>
                  <a:pt x="293" y="1067"/>
                  <a:pt x="293" y="1067"/>
                </a:cubicBezTo>
                <a:cubicBezTo>
                  <a:pt x="293" y="1157"/>
                  <a:pt x="293" y="1157"/>
                  <a:pt x="293" y="1157"/>
                </a:cubicBezTo>
                <a:cubicBezTo>
                  <a:pt x="492" y="1157"/>
                  <a:pt x="492" y="1157"/>
                  <a:pt x="492" y="1157"/>
                </a:cubicBezTo>
                <a:cubicBezTo>
                  <a:pt x="492" y="1067"/>
                  <a:pt x="492" y="1067"/>
                  <a:pt x="492" y="1067"/>
                </a:cubicBezTo>
                <a:cubicBezTo>
                  <a:pt x="438" y="1067"/>
                  <a:pt x="438" y="1067"/>
                  <a:pt x="438" y="1067"/>
                </a:cubicBezTo>
                <a:cubicBezTo>
                  <a:pt x="438" y="977"/>
                  <a:pt x="438" y="977"/>
                  <a:pt x="438" y="977"/>
                </a:cubicBezTo>
                <a:cubicBezTo>
                  <a:pt x="492" y="977"/>
                  <a:pt x="492" y="977"/>
                  <a:pt x="492" y="977"/>
                </a:cubicBezTo>
                <a:cubicBezTo>
                  <a:pt x="492" y="887"/>
                  <a:pt x="492" y="887"/>
                  <a:pt x="492" y="887"/>
                </a:cubicBezTo>
                <a:cubicBezTo>
                  <a:pt x="438" y="887"/>
                  <a:pt x="438" y="887"/>
                  <a:pt x="438" y="887"/>
                </a:cubicBezTo>
                <a:cubicBezTo>
                  <a:pt x="438" y="797"/>
                  <a:pt x="438" y="797"/>
                  <a:pt x="438" y="797"/>
                </a:cubicBezTo>
                <a:cubicBezTo>
                  <a:pt x="492" y="797"/>
                  <a:pt x="492" y="797"/>
                  <a:pt x="492" y="797"/>
                </a:cubicBezTo>
                <a:cubicBezTo>
                  <a:pt x="492" y="706"/>
                  <a:pt x="492" y="706"/>
                  <a:pt x="492" y="706"/>
                </a:cubicBezTo>
                <a:cubicBezTo>
                  <a:pt x="438" y="706"/>
                  <a:pt x="438" y="706"/>
                  <a:pt x="438" y="706"/>
                </a:cubicBezTo>
                <a:cubicBezTo>
                  <a:pt x="438" y="617"/>
                  <a:pt x="438" y="617"/>
                  <a:pt x="438" y="617"/>
                </a:cubicBezTo>
                <a:cubicBezTo>
                  <a:pt x="492" y="617"/>
                  <a:pt x="492" y="617"/>
                  <a:pt x="492" y="617"/>
                </a:cubicBezTo>
                <a:cubicBezTo>
                  <a:pt x="492" y="526"/>
                  <a:pt x="492" y="526"/>
                  <a:pt x="492" y="526"/>
                </a:cubicBezTo>
                <a:cubicBezTo>
                  <a:pt x="438" y="526"/>
                  <a:pt x="438" y="526"/>
                  <a:pt x="438" y="526"/>
                </a:cubicBezTo>
                <a:cubicBezTo>
                  <a:pt x="438" y="436"/>
                  <a:pt x="438" y="436"/>
                  <a:pt x="438" y="436"/>
                </a:cubicBezTo>
                <a:cubicBezTo>
                  <a:pt x="649" y="436"/>
                  <a:pt x="649" y="436"/>
                  <a:pt x="649" y="436"/>
                </a:cubicBezTo>
                <a:cubicBezTo>
                  <a:pt x="665" y="436"/>
                  <a:pt x="680" y="438"/>
                  <a:pt x="694" y="441"/>
                </a:cubicBezTo>
                <a:cubicBezTo>
                  <a:pt x="694" y="1446"/>
                  <a:pt x="694" y="1446"/>
                  <a:pt x="694" y="1446"/>
                </a:cubicBezTo>
                <a:cubicBezTo>
                  <a:pt x="91" y="1446"/>
                  <a:pt x="91" y="1446"/>
                  <a:pt x="91" y="1446"/>
                </a:cubicBezTo>
                <a:cubicBezTo>
                  <a:pt x="91" y="91"/>
                  <a:pt x="91" y="91"/>
                  <a:pt x="91" y="91"/>
                </a:cubicBezTo>
                <a:cubicBezTo>
                  <a:pt x="694" y="91"/>
                  <a:pt x="694" y="91"/>
                  <a:pt x="694" y="91"/>
                </a:cubicBezTo>
                <a:lnTo>
                  <a:pt x="694" y="3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17526632" y="6479352"/>
            <a:ext cx="576475" cy="768634"/>
          </a:xfrm>
          <a:custGeom>
            <a:avLst/>
            <a:gdLst>
              <a:gd name="T0" fmla="*/ 576 w 1152"/>
              <a:gd name="T1" fmla="*/ 1488 h 1536"/>
              <a:gd name="T2" fmla="*/ 1152 w 1152"/>
              <a:gd name="T3" fmla="*/ 1057 h 1536"/>
              <a:gd name="T4" fmla="*/ 1152 w 1152"/>
              <a:gd name="T5" fmla="*/ 635 h 1536"/>
              <a:gd name="T6" fmla="*/ 1152 w 1152"/>
              <a:gd name="T7" fmla="*/ 0 h 1536"/>
              <a:gd name="T8" fmla="*/ 498 w 1152"/>
              <a:gd name="T9" fmla="*/ 0 h 1536"/>
              <a:gd name="T10" fmla="*/ 53 w 1152"/>
              <a:gd name="T11" fmla="*/ 565 h 1536"/>
              <a:gd name="T12" fmla="*/ 53 w 1152"/>
              <a:gd name="T13" fmla="*/ 987 h 1536"/>
              <a:gd name="T14" fmla="*/ 90 w 1152"/>
              <a:gd name="T15" fmla="*/ 1088 h 1536"/>
              <a:gd name="T16" fmla="*/ 90 w 1152"/>
              <a:gd name="T17" fmla="*/ 666 h 1536"/>
              <a:gd name="T18" fmla="*/ 90 w 1152"/>
              <a:gd name="T19" fmla="*/ 90 h 1536"/>
              <a:gd name="T20" fmla="*/ 688 w 1152"/>
              <a:gd name="T21" fmla="*/ 90 h 1536"/>
              <a:gd name="T22" fmla="*/ 984 w 1152"/>
              <a:gd name="T23" fmla="*/ 565 h 1536"/>
              <a:gd name="T24" fmla="*/ 984 w 1152"/>
              <a:gd name="T25" fmla="*/ 987 h 1536"/>
              <a:gd name="T26" fmla="*/ 671 w 1152"/>
              <a:gd name="T27" fmla="*/ 1445 h 1536"/>
              <a:gd name="T28" fmla="*/ 90 w 1152"/>
              <a:gd name="T29" fmla="*/ 1445 h 1536"/>
              <a:gd name="T30" fmla="*/ 487 w 1152"/>
              <a:gd name="T31" fmla="*/ 481 h 1536"/>
              <a:gd name="T32" fmla="*/ 230 w 1152"/>
              <a:gd name="T33" fmla="*/ 481 h 1536"/>
              <a:gd name="T34" fmla="*/ 334 w 1152"/>
              <a:gd name="T35" fmla="*/ 440 h 1536"/>
              <a:gd name="T36" fmla="*/ 294 w 1152"/>
              <a:gd name="T37" fmla="*/ 288 h 1536"/>
              <a:gd name="T38" fmla="*/ 270 w 1152"/>
              <a:gd name="T39" fmla="*/ 376 h 1536"/>
              <a:gd name="T40" fmla="*/ 922 w 1152"/>
              <a:gd name="T41" fmla="*/ 481 h 1536"/>
              <a:gd name="T42" fmla="*/ 665 w 1152"/>
              <a:gd name="T43" fmla="*/ 481 h 1536"/>
              <a:gd name="T44" fmla="*/ 770 w 1152"/>
              <a:gd name="T45" fmla="*/ 440 h 1536"/>
              <a:gd name="T46" fmla="*/ 729 w 1152"/>
              <a:gd name="T47" fmla="*/ 288 h 1536"/>
              <a:gd name="T48" fmla="*/ 706 w 1152"/>
              <a:gd name="T49" fmla="*/ 376 h 1536"/>
              <a:gd name="T50" fmla="*/ 487 w 1152"/>
              <a:gd name="T51" fmla="*/ 902 h 1536"/>
              <a:gd name="T52" fmla="*/ 230 w 1152"/>
              <a:gd name="T53" fmla="*/ 902 h 1536"/>
              <a:gd name="T54" fmla="*/ 334 w 1152"/>
              <a:gd name="T55" fmla="*/ 861 h 1536"/>
              <a:gd name="T56" fmla="*/ 294 w 1152"/>
              <a:gd name="T57" fmla="*/ 709 h 1536"/>
              <a:gd name="T58" fmla="*/ 270 w 1152"/>
              <a:gd name="T59" fmla="*/ 797 h 1536"/>
              <a:gd name="T60" fmla="*/ 922 w 1152"/>
              <a:gd name="T61" fmla="*/ 902 h 1536"/>
              <a:gd name="T62" fmla="*/ 665 w 1152"/>
              <a:gd name="T63" fmla="*/ 902 h 1536"/>
              <a:gd name="T64" fmla="*/ 770 w 1152"/>
              <a:gd name="T65" fmla="*/ 861 h 1536"/>
              <a:gd name="T66" fmla="*/ 729 w 1152"/>
              <a:gd name="T67" fmla="*/ 709 h 1536"/>
              <a:gd name="T68" fmla="*/ 706 w 1152"/>
              <a:gd name="T69" fmla="*/ 797 h 1536"/>
              <a:gd name="T70" fmla="*/ 230 w 1152"/>
              <a:gd name="T71" fmla="*/ 1066 h 1536"/>
              <a:gd name="T72" fmla="*/ 487 w 1152"/>
              <a:gd name="T73" fmla="*/ 1322 h 1536"/>
              <a:gd name="T74" fmla="*/ 358 w 1152"/>
              <a:gd name="T75" fmla="*/ 1103 h 1536"/>
              <a:gd name="T76" fmla="*/ 294 w 1152"/>
              <a:gd name="T77" fmla="*/ 1130 h 1536"/>
              <a:gd name="T78" fmla="*/ 446 w 1152"/>
              <a:gd name="T79" fmla="*/ 1170 h 1536"/>
              <a:gd name="T80" fmla="*/ 922 w 1152"/>
              <a:gd name="T81" fmla="*/ 1322 h 1536"/>
              <a:gd name="T82" fmla="*/ 665 w 1152"/>
              <a:gd name="T83" fmla="*/ 1322 h 1536"/>
              <a:gd name="T84" fmla="*/ 770 w 1152"/>
              <a:gd name="T85" fmla="*/ 1282 h 1536"/>
              <a:gd name="T86" fmla="*/ 729 w 1152"/>
              <a:gd name="T87" fmla="*/ 1130 h 1536"/>
              <a:gd name="T88" fmla="*/ 706 w 1152"/>
              <a:gd name="T89" fmla="*/ 121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52" h="1536">
                <a:moveTo>
                  <a:pt x="0" y="1536"/>
                </a:moveTo>
                <a:cubicBezTo>
                  <a:pt x="510" y="1536"/>
                  <a:pt x="510" y="1536"/>
                  <a:pt x="510" y="1536"/>
                </a:cubicBezTo>
                <a:cubicBezTo>
                  <a:pt x="576" y="1488"/>
                  <a:pt x="576" y="1488"/>
                  <a:pt x="576" y="1488"/>
                </a:cubicBezTo>
                <a:cubicBezTo>
                  <a:pt x="642" y="1536"/>
                  <a:pt x="642" y="1536"/>
                  <a:pt x="642" y="1536"/>
                </a:cubicBezTo>
                <a:cubicBezTo>
                  <a:pt x="1152" y="1536"/>
                  <a:pt x="1152" y="1536"/>
                  <a:pt x="1152" y="1536"/>
                </a:cubicBezTo>
                <a:cubicBezTo>
                  <a:pt x="1152" y="1057"/>
                  <a:pt x="1152" y="1057"/>
                  <a:pt x="1152" y="1057"/>
                </a:cubicBezTo>
                <a:cubicBezTo>
                  <a:pt x="1098" y="987"/>
                  <a:pt x="1098" y="987"/>
                  <a:pt x="1098" y="987"/>
                </a:cubicBezTo>
                <a:cubicBezTo>
                  <a:pt x="1152" y="917"/>
                  <a:pt x="1152" y="917"/>
                  <a:pt x="1152" y="917"/>
                </a:cubicBezTo>
                <a:cubicBezTo>
                  <a:pt x="1152" y="635"/>
                  <a:pt x="1152" y="635"/>
                  <a:pt x="1152" y="635"/>
                </a:cubicBezTo>
                <a:cubicBezTo>
                  <a:pt x="1098" y="565"/>
                  <a:pt x="1098" y="565"/>
                  <a:pt x="1098" y="565"/>
                </a:cubicBezTo>
                <a:cubicBezTo>
                  <a:pt x="1152" y="495"/>
                  <a:pt x="1152" y="495"/>
                  <a:pt x="1152" y="495"/>
                </a:cubicBezTo>
                <a:cubicBezTo>
                  <a:pt x="1152" y="0"/>
                  <a:pt x="1152" y="0"/>
                  <a:pt x="1152" y="0"/>
                </a:cubicBezTo>
                <a:cubicBezTo>
                  <a:pt x="654" y="0"/>
                  <a:pt x="654" y="0"/>
                  <a:pt x="654" y="0"/>
                </a:cubicBezTo>
                <a:cubicBezTo>
                  <a:pt x="576" y="67"/>
                  <a:pt x="576" y="67"/>
                  <a:pt x="576" y="67"/>
                </a:cubicBezTo>
                <a:cubicBezTo>
                  <a:pt x="498" y="0"/>
                  <a:pt x="498" y="0"/>
                  <a:pt x="49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495"/>
                  <a:pt x="0" y="495"/>
                  <a:pt x="0" y="495"/>
                </a:cubicBezTo>
                <a:cubicBezTo>
                  <a:pt x="53" y="565"/>
                  <a:pt x="53" y="565"/>
                  <a:pt x="53" y="565"/>
                </a:cubicBezTo>
                <a:cubicBezTo>
                  <a:pt x="0" y="635"/>
                  <a:pt x="0" y="635"/>
                  <a:pt x="0" y="635"/>
                </a:cubicBezTo>
                <a:cubicBezTo>
                  <a:pt x="0" y="917"/>
                  <a:pt x="0" y="917"/>
                  <a:pt x="0" y="917"/>
                </a:cubicBezTo>
                <a:cubicBezTo>
                  <a:pt x="53" y="987"/>
                  <a:pt x="53" y="987"/>
                  <a:pt x="53" y="987"/>
                </a:cubicBezTo>
                <a:cubicBezTo>
                  <a:pt x="0" y="1057"/>
                  <a:pt x="0" y="1057"/>
                  <a:pt x="0" y="1057"/>
                </a:cubicBezTo>
                <a:lnTo>
                  <a:pt x="0" y="1536"/>
                </a:lnTo>
                <a:close/>
                <a:moveTo>
                  <a:pt x="90" y="1088"/>
                </a:moveTo>
                <a:cubicBezTo>
                  <a:pt x="167" y="987"/>
                  <a:pt x="167" y="987"/>
                  <a:pt x="167" y="987"/>
                </a:cubicBezTo>
                <a:cubicBezTo>
                  <a:pt x="90" y="887"/>
                  <a:pt x="90" y="887"/>
                  <a:pt x="90" y="887"/>
                </a:cubicBezTo>
                <a:cubicBezTo>
                  <a:pt x="90" y="666"/>
                  <a:pt x="90" y="666"/>
                  <a:pt x="90" y="666"/>
                </a:cubicBezTo>
                <a:cubicBezTo>
                  <a:pt x="167" y="565"/>
                  <a:pt x="167" y="565"/>
                  <a:pt x="167" y="565"/>
                </a:cubicBezTo>
                <a:cubicBezTo>
                  <a:pt x="90" y="464"/>
                  <a:pt x="90" y="464"/>
                  <a:pt x="90" y="464"/>
                </a:cubicBezTo>
                <a:cubicBezTo>
                  <a:pt x="90" y="90"/>
                  <a:pt x="90" y="90"/>
                  <a:pt x="90" y="90"/>
                </a:cubicBezTo>
                <a:cubicBezTo>
                  <a:pt x="464" y="90"/>
                  <a:pt x="464" y="90"/>
                  <a:pt x="464" y="90"/>
                </a:cubicBezTo>
                <a:cubicBezTo>
                  <a:pt x="576" y="187"/>
                  <a:pt x="576" y="187"/>
                  <a:pt x="576" y="187"/>
                </a:cubicBezTo>
                <a:cubicBezTo>
                  <a:pt x="688" y="90"/>
                  <a:pt x="688" y="90"/>
                  <a:pt x="688" y="90"/>
                </a:cubicBezTo>
                <a:cubicBezTo>
                  <a:pt x="1062" y="90"/>
                  <a:pt x="1062" y="90"/>
                  <a:pt x="1062" y="90"/>
                </a:cubicBezTo>
                <a:cubicBezTo>
                  <a:pt x="1062" y="464"/>
                  <a:pt x="1062" y="464"/>
                  <a:pt x="1062" y="464"/>
                </a:cubicBezTo>
                <a:cubicBezTo>
                  <a:pt x="984" y="565"/>
                  <a:pt x="984" y="565"/>
                  <a:pt x="984" y="565"/>
                </a:cubicBezTo>
                <a:cubicBezTo>
                  <a:pt x="1062" y="666"/>
                  <a:pt x="1062" y="666"/>
                  <a:pt x="1062" y="666"/>
                </a:cubicBezTo>
                <a:cubicBezTo>
                  <a:pt x="1062" y="886"/>
                  <a:pt x="1062" y="886"/>
                  <a:pt x="1062" y="886"/>
                </a:cubicBezTo>
                <a:cubicBezTo>
                  <a:pt x="984" y="987"/>
                  <a:pt x="984" y="987"/>
                  <a:pt x="984" y="987"/>
                </a:cubicBezTo>
                <a:cubicBezTo>
                  <a:pt x="1062" y="1088"/>
                  <a:pt x="1062" y="1088"/>
                  <a:pt x="1062" y="1088"/>
                </a:cubicBezTo>
                <a:cubicBezTo>
                  <a:pt x="1062" y="1445"/>
                  <a:pt x="1062" y="1445"/>
                  <a:pt x="1062" y="1445"/>
                </a:cubicBezTo>
                <a:cubicBezTo>
                  <a:pt x="671" y="1445"/>
                  <a:pt x="671" y="1445"/>
                  <a:pt x="671" y="1445"/>
                </a:cubicBezTo>
                <a:cubicBezTo>
                  <a:pt x="576" y="1377"/>
                  <a:pt x="576" y="1377"/>
                  <a:pt x="576" y="1377"/>
                </a:cubicBezTo>
                <a:cubicBezTo>
                  <a:pt x="481" y="1445"/>
                  <a:pt x="481" y="1445"/>
                  <a:pt x="481" y="1445"/>
                </a:cubicBezTo>
                <a:cubicBezTo>
                  <a:pt x="90" y="1445"/>
                  <a:pt x="90" y="1445"/>
                  <a:pt x="90" y="1445"/>
                </a:cubicBezTo>
                <a:lnTo>
                  <a:pt x="90" y="1088"/>
                </a:lnTo>
                <a:close/>
                <a:moveTo>
                  <a:pt x="358" y="534"/>
                </a:moveTo>
                <a:cubicBezTo>
                  <a:pt x="405" y="534"/>
                  <a:pt x="451" y="516"/>
                  <a:pt x="487" y="481"/>
                </a:cubicBezTo>
                <a:cubicBezTo>
                  <a:pt x="557" y="410"/>
                  <a:pt x="557" y="295"/>
                  <a:pt x="487" y="224"/>
                </a:cubicBezTo>
                <a:cubicBezTo>
                  <a:pt x="416" y="153"/>
                  <a:pt x="301" y="153"/>
                  <a:pt x="230" y="224"/>
                </a:cubicBezTo>
                <a:cubicBezTo>
                  <a:pt x="159" y="295"/>
                  <a:pt x="159" y="410"/>
                  <a:pt x="230" y="481"/>
                </a:cubicBezTo>
                <a:cubicBezTo>
                  <a:pt x="265" y="516"/>
                  <a:pt x="312" y="534"/>
                  <a:pt x="358" y="534"/>
                </a:cubicBezTo>
                <a:close/>
                <a:moveTo>
                  <a:pt x="423" y="417"/>
                </a:moveTo>
                <a:cubicBezTo>
                  <a:pt x="399" y="441"/>
                  <a:pt x="365" y="449"/>
                  <a:pt x="334" y="440"/>
                </a:cubicBezTo>
                <a:cubicBezTo>
                  <a:pt x="446" y="328"/>
                  <a:pt x="446" y="328"/>
                  <a:pt x="446" y="328"/>
                </a:cubicBezTo>
                <a:cubicBezTo>
                  <a:pt x="454" y="359"/>
                  <a:pt x="447" y="393"/>
                  <a:pt x="423" y="417"/>
                </a:cubicBezTo>
                <a:close/>
                <a:moveTo>
                  <a:pt x="294" y="288"/>
                </a:moveTo>
                <a:cubicBezTo>
                  <a:pt x="312" y="270"/>
                  <a:pt x="335" y="261"/>
                  <a:pt x="358" y="261"/>
                </a:cubicBezTo>
                <a:cubicBezTo>
                  <a:pt x="366" y="261"/>
                  <a:pt x="374" y="262"/>
                  <a:pt x="382" y="265"/>
                </a:cubicBezTo>
                <a:cubicBezTo>
                  <a:pt x="270" y="376"/>
                  <a:pt x="270" y="376"/>
                  <a:pt x="270" y="376"/>
                </a:cubicBezTo>
                <a:cubicBezTo>
                  <a:pt x="262" y="346"/>
                  <a:pt x="270" y="312"/>
                  <a:pt x="294" y="288"/>
                </a:cubicBezTo>
                <a:close/>
                <a:moveTo>
                  <a:pt x="794" y="534"/>
                </a:moveTo>
                <a:cubicBezTo>
                  <a:pt x="840" y="534"/>
                  <a:pt x="887" y="516"/>
                  <a:pt x="922" y="481"/>
                </a:cubicBezTo>
                <a:cubicBezTo>
                  <a:pt x="993" y="410"/>
                  <a:pt x="993" y="295"/>
                  <a:pt x="922" y="224"/>
                </a:cubicBezTo>
                <a:cubicBezTo>
                  <a:pt x="851" y="153"/>
                  <a:pt x="736" y="153"/>
                  <a:pt x="665" y="224"/>
                </a:cubicBezTo>
                <a:cubicBezTo>
                  <a:pt x="595" y="295"/>
                  <a:pt x="595" y="410"/>
                  <a:pt x="665" y="481"/>
                </a:cubicBezTo>
                <a:cubicBezTo>
                  <a:pt x="701" y="516"/>
                  <a:pt x="747" y="534"/>
                  <a:pt x="794" y="534"/>
                </a:cubicBezTo>
                <a:close/>
                <a:moveTo>
                  <a:pt x="858" y="417"/>
                </a:moveTo>
                <a:cubicBezTo>
                  <a:pt x="834" y="441"/>
                  <a:pt x="800" y="449"/>
                  <a:pt x="770" y="440"/>
                </a:cubicBezTo>
                <a:cubicBezTo>
                  <a:pt x="882" y="328"/>
                  <a:pt x="882" y="328"/>
                  <a:pt x="882" y="328"/>
                </a:cubicBezTo>
                <a:cubicBezTo>
                  <a:pt x="890" y="359"/>
                  <a:pt x="882" y="393"/>
                  <a:pt x="858" y="417"/>
                </a:cubicBezTo>
                <a:close/>
                <a:moveTo>
                  <a:pt x="729" y="288"/>
                </a:moveTo>
                <a:cubicBezTo>
                  <a:pt x="747" y="270"/>
                  <a:pt x="770" y="261"/>
                  <a:pt x="794" y="261"/>
                </a:cubicBezTo>
                <a:cubicBezTo>
                  <a:pt x="802" y="261"/>
                  <a:pt x="810" y="262"/>
                  <a:pt x="818" y="265"/>
                </a:cubicBezTo>
                <a:cubicBezTo>
                  <a:pt x="706" y="376"/>
                  <a:pt x="706" y="376"/>
                  <a:pt x="706" y="376"/>
                </a:cubicBezTo>
                <a:cubicBezTo>
                  <a:pt x="698" y="346"/>
                  <a:pt x="705" y="312"/>
                  <a:pt x="729" y="288"/>
                </a:cubicBezTo>
                <a:close/>
                <a:moveTo>
                  <a:pt x="358" y="955"/>
                </a:moveTo>
                <a:cubicBezTo>
                  <a:pt x="405" y="955"/>
                  <a:pt x="451" y="937"/>
                  <a:pt x="487" y="902"/>
                </a:cubicBezTo>
                <a:cubicBezTo>
                  <a:pt x="557" y="831"/>
                  <a:pt x="557" y="716"/>
                  <a:pt x="487" y="645"/>
                </a:cubicBezTo>
                <a:cubicBezTo>
                  <a:pt x="416" y="574"/>
                  <a:pt x="301" y="574"/>
                  <a:pt x="230" y="645"/>
                </a:cubicBezTo>
                <a:cubicBezTo>
                  <a:pt x="159" y="716"/>
                  <a:pt x="159" y="831"/>
                  <a:pt x="230" y="902"/>
                </a:cubicBezTo>
                <a:cubicBezTo>
                  <a:pt x="265" y="937"/>
                  <a:pt x="312" y="955"/>
                  <a:pt x="358" y="955"/>
                </a:cubicBezTo>
                <a:close/>
                <a:moveTo>
                  <a:pt x="423" y="838"/>
                </a:moveTo>
                <a:cubicBezTo>
                  <a:pt x="399" y="862"/>
                  <a:pt x="365" y="869"/>
                  <a:pt x="334" y="861"/>
                </a:cubicBezTo>
                <a:cubicBezTo>
                  <a:pt x="446" y="749"/>
                  <a:pt x="446" y="749"/>
                  <a:pt x="446" y="749"/>
                </a:cubicBezTo>
                <a:cubicBezTo>
                  <a:pt x="454" y="780"/>
                  <a:pt x="447" y="814"/>
                  <a:pt x="423" y="838"/>
                </a:cubicBezTo>
                <a:close/>
                <a:moveTo>
                  <a:pt x="294" y="709"/>
                </a:moveTo>
                <a:cubicBezTo>
                  <a:pt x="312" y="691"/>
                  <a:pt x="335" y="682"/>
                  <a:pt x="358" y="682"/>
                </a:cubicBezTo>
                <a:cubicBezTo>
                  <a:pt x="366" y="682"/>
                  <a:pt x="374" y="683"/>
                  <a:pt x="382" y="685"/>
                </a:cubicBezTo>
                <a:cubicBezTo>
                  <a:pt x="270" y="797"/>
                  <a:pt x="270" y="797"/>
                  <a:pt x="270" y="797"/>
                </a:cubicBezTo>
                <a:cubicBezTo>
                  <a:pt x="262" y="767"/>
                  <a:pt x="270" y="733"/>
                  <a:pt x="294" y="709"/>
                </a:cubicBezTo>
                <a:close/>
                <a:moveTo>
                  <a:pt x="794" y="955"/>
                </a:moveTo>
                <a:cubicBezTo>
                  <a:pt x="840" y="955"/>
                  <a:pt x="887" y="937"/>
                  <a:pt x="922" y="902"/>
                </a:cubicBezTo>
                <a:cubicBezTo>
                  <a:pt x="993" y="831"/>
                  <a:pt x="993" y="716"/>
                  <a:pt x="922" y="645"/>
                </a:cubicBezTo>
                <a:cubicBezTo>
                  <a:pt x="851" y="574"/>
                  <a:pt x="736" y="574"/>
                  <a:pt x="665" y="645"/>
                </a:cubicBezTo>
                <a:cubicBezTo>
                  <a:pt x="595" y="716"/>
                  <a:pt x="595" y="831"/>
                  <a:pt x="665" y="902"/>
                </a:cubicBezTo>
                <a:cubicBezTo>
                  <a:pt x="701" y="937"/>
                  <a:pt x="747" y="955"/>
                  <a:pt x="794" y="955"/>
                </a:cubicBezTo>
                <a:close/>
                <a:moveTo>
                  <a:pt x="858" y="838"/>
                </a:moveTo>
                <a:cubicBezTo>
                  <a:pt x="834" y="862"/>
                  <a:pt x="800" y="869"/>
                  <a:pt x="770" y="861"/>
                </a:cubicBezTo>
                <a:cubicBezTo>
                  <a:pt x="882" y="749"/>
                  <a:pt x="882" y="749"/>
                  <a:pt x="882" y="749"/>
                </a:cubicBezTo>
                <a:cubicBezTo>
                  <a:pt x="890" y="780"/>
                  <a:pt x="882" y="814"/>
                  <a:pt x="858" y="838"/>
                </a:cubicBezTo>
                <a:close/>
                <a:moveTo>
                  <a:pt x="729" y="709"/>
                </a:moveTo>
                <a:cubicBezTo>
                  <a:pt x="747" y="691"/>
                  <a:pt x="770" y="682"/>
                  <a:pt x="794" y="682"/>
                </a:cubicBezTo>
                <a:cubicBezTo>
                  <a:pt x="802" y="682"/>
                  <a:pt x="810" y="683"/>
                  <a:pt x="818" y="685"/>
                </a:cubicBezTo>
                <a:cubicBezTo>
                  <a:pt x="706" y="797"/>
                  <a:pt x="706" y="797"/>
                  <a:pt x="706" y="797"/>
                </a:cubicBezTo>
                <a:cubicBezTo>
                  <a:pt x="698" y="767"/>
                  <a:pt x="705" y="733"/>
                  <a:pt x="729" y="709"/>
                </a:cubicBezTo>
                <a:close/>
                <a:moveTo>
                  <a:pt x="487" y="1066"/>
                </a:moveTo>
                <a:cubicBezTo>
                  <a:pt x="416" y="995"/>
                  <a:pt x="301" y="995"/>
                  <a:pt x="230" y="1066"/>
                </a:cubicBezTo>
                <a:cubicBezTo>
                  <a:pt x="159" y="1137"/>
                  <a:pt x="159" y="1252"/>
                  <a:pt x="230" y="1322"/>
                </a:cubicBezTo>
                <a:cubicBezTo>
                  <a:pt x="265" y="1358"/>
                  <a:pt x="312" y="1376"/>
                  <a:pt x="358" y="1376"/>
                </a:cubicBezTo>
                <a:cubicBezTo>
                  <a:pt x="405" y="1376"/>
                  <a:pt x="451" y="1358"/>
                  <a:pt x="487" y="1322"/>
                </a:cubicBezTo>
                <a:cubicBezTo>
                  <a:pt x="557" y="1252"/>
                  <a:pt x="557" y="1137"/>
                  <a:pt x="487" y="1066"/>
                </a:cubicBezTo>
                <a:close/>
                <a:moveTo>
                  <a:pt x="294" y="1130"/>
                </a:moveTo>
                <a:cubicBezTo>
                  <a:pt x="312" y="1112"/>
                  <a:pt x="335" y="1103"/>
                  <a:pt x="358" y="1103"/>
                </a:cubicBezTo>
                <a:cubicBezTo>
                  <a:pt x="366" y="1103"/>
                  <a:pt x="374" y="1104"/>
                  <a:pt x="382" y="1106"/>
                </a:cubicBezTo>
                <a:cubicBezTo>
                  <a:pt x="270" y="1218"/>
                  <a:pt x="270" y="1218"/>
                  <a:pt x="270" y="1218"/>
                </a:cubicBezTo>
                <a:cubicBezTo>
                  <a:pt x="262" y="1188"/>
                  <a:pt x="270" y="1154"/>
                  <a:pt x="294" y="1130"/>
                </a:cubicBezTo>
                <a:close/>
                <a:moveTo>
                  <a:pt x="423" y="1259"/>
                </a:moveTo>
                <a:cubicBezTo>
                  <a:pt x="399" y="1282"/>
                  <a:pt x="365" y="1290"/>
                  <a:pt x="334" y="1282"/>
                </a:cubicBezTo>
                <a:cubicBezTo>
                  <a:pt x="446" y="1170"/>
                  <a:pt x="446" y="1170"/>
                  <a:pt x="446" y="1170"/>
                </a:cubicBezTo>
                <a:cubicBezTo>
                  <a:pt x="454" y="1201"/>
                  <a:pt x="447" y="1235"/>
                  <a:pt x="423" y="1259"/>
                </a:cubicBezTo>
                <a:close/>
                <a:moveTo>
                  <a:pt x="794" y="1376"/>
                </a:moveTo>
                <a:cubicBezTo>
                  <a:pt x="840" y="1376"/>
                  <a:pt x="887" y="1358"/>
                  <a:pt x="922" y="1322"/>
                </a:cubicBezTo>
                <a:cubicBezTo>
                  <a:pt x="993" y="1252"/>
                  <a:pt x="993" y="1137"/>
                  <a:pt x="922" y="1066"/>
                </a:cubicBezTo>
                <a:cubicBezTo>
                  <a:pt x="851" y="995"/>
                  <a:pt x="736" y="995"/>
                  <a:pt x="665" y="1066"/>
                </a:cubicBezTo>
                <a:cubicBezTo>
                  <a:pt x="595" y="1137"/>
                  <a:pt x="595" y="1252"/>
                  <a:pt x="665" y="1322"/>
                </a:cubicBezTo>
                <a:cubicBezTo>
                  <a:pt x="701" y="1358"/>
                  <a:pt x="747" y="1376"/>
                  <a:pt x="794" y="1376"/>
                </a:cubicBezTo>
                <a:close/>
                <a:moveTo>
                  <a:pt x="858" y="1259"/>
                </a:moveTo>
                <a:cubicBezTo>
                  <a:pt x="834" y="1282"/>
                  <a:pt x="800" y="1290"/>
                  <a:pt x="770" y="1282"/>
                </a:cubicBezTo>
                <a:cubicBezTo>
                  <a:pt x="882" y="1170"/>
                  <a:pt x="882" y="1170"/>
                  <a:pt x="882" y="1170"/>
                </a:cubicBezTo>
                <a:cubicBezTo>
                  <a:pt x="890" y="1201"/>
                  <a:pt x="882" y="1235"/>
                  <a:pt x="858" y="1259"/>
                </a:cubicBezTo>
                <a:close/>
                <a:moveTo>
                  <a:pt x="729" y="1130"/>
                </a:moveTo>
                <a:cubicBezTo>
                  <a:pt x="747" y="1112"/>
                  <a:pt x="770" y="1103"/>
                  <a:pt x="794" y="1103"/>
                </a:cubicBezTo>
                <a:cubicBezTo>
                  <a:pt x="802" y="1103"/>
                  <a:pt x="810" y="1104"/>
                  <a:pt x="818" y="1106"/>
                </a:cubicBezTo>
                <a:cubicBezTo>
                  <a:pt x="706" y="1218"/>
                  <a:pt x="706" y="1218"/>
                  <a:pt x="706" y="1218"/>
                </a:cubicBezTo>
                <a:cubicBezTo>
                  <a:pt x="698" y="1188"/>
                  <a:pt x="705" y="1154"/>
                  <a:pt x="729" y="11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17561876" y="8352837"/>
            <a:ext cx="505986" cy="768634"/>
          </a:xfrm>
          <a:custGeom>
            <a:avLst/>
            <a:gdLst>
              <a:gd name="T0" fmla="*/ 940 w 1011"/>
              <a:gd name="T1" fmla="*/ 1474 h 1536"/>
              <a:gd name="T2" fmla="*/ 1011 w 1011"/>
              <a:gd name="T3" fmla="*/ 974 h 1536"/>
              <a:gd name="T4" fmla="*/ 971 w 1011"/>
              <a:gd name="T5" fmla="*/ 316 h 1536"/>
              <a:gd name="T6" fmla="*/ 841 w 1011"/>
              <a:gd name="T7" fmla="*/ 286 h 1536"/>
              <a:gd name="T8" fmla="*/ 801 w 1011"/>
              <a:gd name="T9" fmla="*/ 116 h 1536"/>
              <a:gd name="T10" fmla="*/ 649 w 1011"/>
              <a:gd name="T11" fmla="*/ 95 h 1536"/>
              <a:gd name="T12" fmla="*/ 500 w 1011"/>
              <a:gd name="T13" fmla="*/ 42 h 1536"/>
              <a:gd name="T14" fmla="*/ 175 w 1011"/>
              <a:gd name="T15" fmla="*/ 0 h 1536"/>
              <a:gd name="T16" fmla="*/ 164 w 1011"/>
              <a:gd name="T17" fmla="*/ 348 h 1536"/>
              <a:gd name="T18" fmla="*/ 90 w 1011"/>
              <a:gd name="T19" fmla="*/ 0 h 1536"/>
              <a:gd name="T20" fmla="*/ 0 w 1011"/>
              <a:gd name="T21" fmla="*/ 280 h 1536"/>
              <a:gd name="T22" fmla="*/ 240 w 1011"/>
              <a:gd name="T23" fmla="*/ 438 h 1536"/>
              <a:gd name="T24" fmla="*/ 179 w 1011"/>
              <a:gd name="T25" fmla="*/ 511 h 1536"/>
              <a:gd name="T26" fmla="*/ 75 w 1011"/>
              <a:gd name="T27" fmla="*/ 887 h 1536"/>
              <a:gd name="T28" fmla="*/ 183 w 1011"/>
              <a:gd name="T29" fmla="*/ 1203 h 1536"/>
              <a:gd name="T30" fmla="*/ 250 w 1011"/>
              <a:gd name="T31" fmla="*/ 1536 h 1536"/>
              <a:gd name="T32" fmla="*/ 265 w 1011"/>
              <a:gd name="T33" fmla="*/ 262 h 1536"/>
              <a:gd name="T34" fmla="*/ 323 w 1011"/>
              <a:gd name="T35" fmla="*/ 172 h 1536"/>
              <a:gd name="T36" fmla="*/ 265 w 1011"/>
              <a:gd name="T37" fmla="*/ 90 h 1536"/>
              <a:gd name="T38" fmla="*/ 410 w 1011"/>
              <a:gd name="T39" fmla="*/ 348 h 1536"/>
              <a:gd name="T40" fmla="*/ 265 w 1011"/>
              <a:gd name="T41" fmla="*/ 262 h 1536"/>
              <a:gd name="T42" fmla="*/ 165 w 1011"/>
              <a:gd name="T43" fmla="*/ 887 h 1536"/>
              <a:gd name="T44" fmla="*/ 179 w 1011"/>
              <a:gd name="T45" fmla="*/ 601 h 1536"/>
              <a:gd name="T46" fmla="*/ 240 w 1011"/>
              <a:gd name="T47" fmla="*/ 871 h 1536"/>
              <a:gd name="T48" fmla="*/ 330 w 1011"/>
              <a:gd name="T49" fmla="*/ 438 h 1536"/>
              <a:gd name="T50" fmla="*/ 410 w 1011"/>
              <a:gd name="T51" fmla="*/ 689 h 1536"/>
              <a:gd name="T52" fmla="*/ 500 w 1011"/>
              <a:gd name="T53" fmla="*/ 166 h 1536"/>
              <a:gd name="T54" fmla="*/ 580 w 1011"/>
              <a:gd name="T55" fmla="*/ 166 h 1536"/>
              <a:gd name="T56" fmla="*/ 670 w 1011"/>
              <a:gd name="T57" fmla="*/ 689 h 1536"/>
              <a:gd name="T58" fmla="*/ 710 w 1011"/>
              <a:gd name="T59" fmla="*/ 169 h 1536"/>
              <a:gd name="T60" fmla="*/ 751 w 1011"/>
              <a:gd name="T61" fmla="*/ 211 h 1536"/>
              <a:gd name="T62" fmla="*/ 841 w 1011"/>
              <a:gd name="T63" fmla="*/ 689 h 1536"/>
              <a:gd name="T64" fmla="*/ 880 w 1011"/>
              <a:gd name="T65" fmla="*/ 369 h 1536"/>
              <a:gd name="T66" fmla="*/ 921 w 1011"/>
              <a:gd name="T67" fmla="*/ 411 h 1536"/>
              <a:gd name="T68" fmla="*/ 893 w 1011"/>
              <a:gd name="T69" fmla="*/ 1193 h 1536"/>
              <a:gd name="T70" fmla="*/ 340 w 1011"/>
              <a:gd name="T71" fmla="*/ 1446 h 1536"/>
              <a:gd name="T72" fmla="*/ 258 w 1011"/>
              <a:gd name="T73" fmla="*/ 115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11" h="1536">
                <a:moveTo>
                  <a:pt x="940" y="1536"/>
                </a:moveTo>
                <a:cubicBezTo>
                  <a:pt x="940" y="1474"/>
                  <a:pt x="940" y="1474"/>
                  <a:pt x="940" y="1474"/>
                </a:cubicBezTo>
                <a:cubicBezTo>
                  <a:pt x="940" y="1388"/>
                  <a:pt x="953" y="1302"/>
                  <a:pt x="979" y="1220"/>
                </a:cubicBezTo>
                <a:cubicBezTo>
                  <a:pt x="1000" y="1153"/>
                  <a:pt x="1011" y="1070"/>
                  <a:pt x="1011" y="974"/>
                </a:cubicBezTo>
                <a:cubicBezTo>
                  <a:pt x="1011" y="411"/>
                  <a:pt x="1011" y="411"/>
                  <a:pt x="1011" y="411"/>
                </a:cubicBezTo>
                <a:cubicBezTo>
                  <a:pt x="1011" y="376"/>
                  <a:pt x="996" y="341"/>
                  <a:pt x="971" y="316"/>
                </a:cubicBezTo>
                <a:cubicBezTo>
                  <a:pt x="946" y="292"/>
                  <a:pt x="913" y="279"/>
                  <a:pt x="878" y="279"/>
                </a:cubicBezTo>
                <a:cubicBezTo>
                  <a:pt x="865" y="280"/>
                  <a:pt x="853" y="282"/>
                  <a:pt x="841" y="286"/>
                </a:cubicBezTo>
                <a:cubicBezTo>
                  <a:pt x="841" y="211"/>
                  <a:pt x="841" y="211"/>
                  <a:pt x="841" y="211"/>
                </a:cubicBezTo>
                <a:cubicBezTo>
                  <a:pt x="841" y="176"/>
                  <a:pt x="826" y="141"/>
                  <a:pt x="801" y="116"/>
                </a:cubicBezTo>
                <a:cubicBezTo>
                  <a:pt x="776" y="92"/>
                  <a:pt x="743" y="78"/>
                  <a:pt x="708" y="79"/>
                </a:cubicBezTo>
                <a:cubicBezTo>
                  <a:pt x="687" y="80"/>
                  <a:pt x="666" y="85"/>
                  <a:pt x="649" y="95"/>
                </a:cubicBezTo>
                <a:cubicBezTo>
                  <a:pt x="626" y="59"/>
                  <a:pt x="585" y="36"/>
                  <a:pt x="540" y="36"/>
                </a:cubicBezTo>
                <a:cubicBezTo>
                  <a:pt x="526" y="36"/>
                  <a:pt x="512" y="38"/>
                  <a:pt x="500" y="42"/>
                </a:cubicBezTo>
                <a:cubicBezTo>
                  <a:pt x="500" y="0"/>
                  <a:pt x="500" y="0"/>
                  <a:pt x="500" y="0"/>
                </a:cubicBezTo>
                <a:cubicBezTo>
                  <a:pt x="175" y="0"/>
                  <a:pt x="175" y="0"/>
                  <a:pt x="175" y="0"/>
                </a:cubicBezTo>
                <a:cubicBezTo>
                  <a:pt x="175" y="348"/>
                  <a:pt x="175" y="348"/>
                  <a:pt x="175" y="348"/>
                </a:cubicBezTo>
                <a:cubicBezTo>
                  <a:pt x="164" y="348"/>
                  <a:pt x="164" y="348"/>
                  <a:pt x="164" y="348"/>
                </a:cubicBezTo>
                <a:cubicBezTo>
                  <a:pt x="121" y="348"/>
                  <a:pt x="90" y="319"/>
                  <a:pt x="90" y="280"/>
                </a:cubicBezTo>
                <a:cubicBezTo>
                  <a:pt x="90" y="0"/>
                  <a:pt x="90" y="0"/>
                  <a:pt x="9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80"/>
                  <a:pt x="0" y="280"/>
                  <a:pt x="0" y="280"/>
                </a:cubicBezTo>
                <a:cubicBezTo>
                  <a:pt x="0" y="369"/>
                  <a:pt x="72" y="438"/>
                  <a:pt x="164" y="438"/>
                </a:cubicBezTo>
                <a:cubicBezTo>
                  <a:pt x="240" y="438"/>
                  <a:pt x="240" y="438"/>
                  <a:pt x="240" y="438"/>
                </a:cubicBezTo>
                <a:cubicBezTo>
                  <a:pt x="240" y="524"/>
                  <a:pt x="240" y="524"/>
                  <a:pt x="240" y="524"/>
                </a:cubicBezTo>
                <a:cubicBezTo>
                  <a:pt x="221" y="516"/>
                  <a:pt x="201" y="511"/>
                  <a:pt x="179" y="511"/>
                </a:cubicBezTo>
                <a:cubicBezTo>
                  <a:pt x="75" y="511"/>
                  <a:pt x="75" y="511"/>
                  <a:pt x="75" y="511"/>
                </a:cubicBezTo>
                <a:cubicBezTo>
                  <a:pt x="75" y="887"/>
                  <a:pt x="75" y="887"/>
                  <a:pt x="75" y="887"/>
                </a:cubicBezTo>
                <a:cubicBezTo>
                  <a:pt x="75" y="987"/>
                  <a:pt x="104" y="1083"/>
                  <a:pt x="159" y="1166"/>
                </a:cubicBezTo>
                <a:cubicBezTo>
                  <a:pt x="183" y="1203"/>
                  <a:pt x="183" y="1203"/>
                  <a:pt x="183" y="1203"/>
                </a:cubicBezTo>
                <a:cubicBezTo>
                  <a:pt x="227" y="1269"/>
                  <a:pt x="250" y="1346"/>
                  <a:pt x="250" y="1426"/>
                </a:cubicBezTo>
                <a:cubicBezTo>
                  <a:pt x="250" y="1536"/>
                  <a:pt x="250" y="1536"/>
                  <a:pt x="250" y="1536"/>
                </a:cubicBezTo>
                <a:lnTo>
                  <a:pt x="940" y="1536"/>
                </a:lnTo>
                <a:close/>
                <a:moveTo>
                  <a:pt x="265" y="262"/>
                </a:moveTo>
                <a:cubicBezTo>
                  <a:pt x="323" y="262"/>
                  <a:pt x="323" y="262"/>
                  <a:pt x="323" y="262"/>
                </a:cubicBezTo>
                <a:cubicBezTo>
                  <a:pt x="323" y="172"/>
                  <a:pt x="323" y="172"/>
                  <a:pt x="323" y="172"/>
                </a:cubicBezTo>
                <a:cubicBezTo>
                  <a:pt x="265" y="172"/>
                  <a:pt x="265" y="172"/>
                  <a:pt x="265" y="172"/>
                </a:cubicBezTo>
                <a:cubicBezTo>
                  <a:pt x="265" y="90"/>
                  <a:pt x="265" y="90"/>
                  <a:pt x="265" y="90"/>
                </a:cubicBezTo>
                <a:cubicBezTo>
                  <a:pt x="410" y="90"/>
                  <a:pt x="410" y="90"/>
                  <a:pt x="410" y="90"/>
                </a:cubicBezTo>
                <a:cubicBezTo>
                  <a:pt x="410" y="348"/>
                  <a:pt x="410" y="348"/>
                  <a:pt x="410" y="348"/>
                </a:cubicBezTo>
                <a:cubicBezTo>
                  <a:pt x="265" y="348"/>
                  <a:pt x="265" y="348"/>
                  <a:pt x="265" y="348"/>
                </a:cubicBezTo>
                <a:lnTo>
                  <a:pt x="265" y="262"/>
                </a:lnTo>
                <a:close/>
                <a:moveTo>
                  <a:pt x="234" y="1116"/>
                </a:moveTo>
                <a:cubicBezTo>
                  <a:pt x="189" y="1048"/>
                  <a:pt x="165" y="969"/>
                  <a:pt x="165" y="887"/>
                </a:cubicBezTo>
                <a:cubicBezTo>
                  <a:pt x="165" y="601"/>
                  <a:pt x="165" y="601"/>
                  <a:pt x="165" y="601"/>
                </a:cubicBezTo>
                <a:cubicBezTo>
                  <a:pt x="179" y="601"/>
                  <a:pt x="179" y="601"/>
                  <a:pt x="179" y="601"/>
                </a:cubicBezTo>
                <a:cubicBezTo>
                  <a:pt x="213" y="601"/>
                  <a:pt x="240" y="628"/>
                  <a:pt x="240" y="662"/>
                </a:cubicBezTo>
                <a:cubicBezTo>
                  <a:pt x="240" y="871"/>
                  <a:pt x="240" y="871"/>
                  <a:pt x="240" y="871"/>
                </a:cubicBezTo>
                <a:cubicBezTo>
                  <a:pt x="330" y="871"/>
                  <a:pt x="330" y="871"/>
                  <a:pt x="330" y="871"/>
                </a:cubicBezTo>
                <a:cubicBezTo>
                  <a:pt x="330" y="438"/>
                  <a:pt x="330" y="438"/>
                  <a:pt x="330" y="438"/>
                </a:cubicBezTo>
                <a:cubicBezTo>
                  <a:pt x="410" y="438"/>
                  <a:pt x="410" y="438"/>
                  <a:pt x="410" y="438"/>
                </a:cubicBezTo>
                <a:cubicBezTo>
                  <a:pt x="410" y="689"/>
                  <a:pt x="410" y="689"/>
                  <a:pt x="410" y="689"/>
                </a:cubicBezTo>
                <a:cubicBezTo>
                  <a:pt x="500" y="689"/>
                  <a:pt x="500" y="689"/>
                  <a:pt x="500" y="689"/>
                </a:cubicBezTo>
                <a:cubicBezTo>
                  <a:pt x="500" y="166"/>
                  <a:pt x="500" y="166"/>
                  <a:pt x="500" y="166"/>
                </a:cubicBezTo>
                <a:cubicBezTo>
                  <a:pt x="500" y="144"/>
                  <a:pt x="518" y="126"/>
                  <a:pt x="540" y="126"/>
                </a:cubicBezTo>
                <a:cubicBezTo>
                  <a:pt x="562" y="126"/>
                  <a:pt x="580" y="144"/>
                  <a:pt x="580" y="166"/>
                </a:cubicBezTo>
                <a:cubicBezTo>
                  <a:pt x="580" y="689"/>
                  <a:pt x="580" y="689"/>
                  <a:pt x="580" y="689"/>
                </a:cubicBezTo>
                <a:cubicBezTo>
                  <a:pt x="670" y="689"/>
                  <a:pt x="670" y="689"/>
                  <a:pt x="670" y="689"/>
                </a:cubicBezTo>
                <a:cubicBezTo>
                  <a:pt x="670" y="209"/>
                  <a:pt x="670" y="209"/>
                  <a:pt x="670" y="209"/>
                </a:cubicBezTo>
                <a:cubicBezTo>
                  <a:pt x="670" y="188"/>
                  <a:pt x="688" y="170"/>
                  <a:pt x="710" y="169"/>
                </a:cubicBezTo>
                <a:cubicBezTo>
                  <a:pt x="720" y="169"/>
                  <a:pt x="730" y="173"/>
                  <a:pt x="738" y="181"/>
                </a:cubicBezTo>
                <a:cubicBezTo>
                  <a:pt x="746" y="189"/>
                  <a:pt x="751" y="200"/>
                  <a:pt x="751" y="211"/>
                </a:cubicBezTo>
                <a:cubicBezTo>
                  <a:pt x="751" y="689"/>
                  <a:pt x="751" y="689"/>
                  <a:pt x="751" y="689"/>
                </a:cubicBezTo>
                <a:cubicBezTo>
                  <a:pt x="841" y="689"/>
                  <a:pt x="841" y="689"/>
                  <a:pt x="841" y="689"/>
                </a:cubicBezTo>
                <a:cubicBezTo>
                  <a:pt x="841" y="409"/>
                  <a:pt x="841" y="409"/>
                  <a:pt x="841" y="409"/>
                </a:cubicBezTo>
                <a:cubicBezTo>
                  <a:pt x="841" y="388"/>
                  <a:pt x="858" y="370"/>
                  <a:pt x="880" y="369"/>
                </a:cubicBezTo>
                <a:cubicBezTo>
                  <a:pt x="890" y="369"/>
                  <a:pt x="900" y="373"/>
                  <a:pt x="908" y="381"/>
                </a:cubicBezTo>
                <a:cubicBezTo>
                  <a:pt x="916" y="389"/>
                  <a:pt x="921" y="400"/>
                  <a:pt x="921" y="411"/>
                </a:cubicBezTo>
                <a:cubicBezTo>
                  <a:pt x="921" y="974"/>
                  <a:pt x="921" y="974"/>
                  <a:pt x="921" y="974"/>
                </a:cubicBezTo>
                <a:cubicBezTo>
                  <a:pt x="921" y="1061"/>
                  <a:pt x="912" y="1134"/>
                  <a:pt x="893" y="1193"/>
                </a:cubicBezTo>
                <a:cubicBezTo>
                  <a:pt x="867" y="1275"/>
                  <a:pt x="853" y="1360"/>
                  <a:pt x="850" y="1446"/>
                </a:cubicBezTo>
                <a:cubicBezTo>
                  <a:pt x="340" y="1446"/>
                  <a:pt x="340" y="1446"/>
                  <a:pt x="340" y="1446"/>
                </a:cubicBezTo>
                <a:cubicBezTo>
                  <a:pt x="340" y="1426"/>
                  <a:pt x="340" y="1426"/>
                  <a:pt x="340" y="1426"/>
                </a:cubicBezTo>
                <a:cubicBezTo>
                  <a:pt x="340" y="1329"/>
                  <a:pt x="312" y="1234"/>
                  <a:pt x="258" y="1153"/>
                </a:cubicBezTo>
                <a:lnTo>
                  <a:pt x="234" y="1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17504565" y="10216975"/>
            <a:ext cx="620608" cy="768940"/>
          </a:xfrm>
          <a:custGeom>
            <a:avLst/>
            <a:gdLst>
              <a:gd name="T0" fmla="*/ 127 w 1240"/>
              <a:gd name="T1" fmla="*/ 187 h 1536"/>
              <a:gd name="T2" fmla="*/ 0 w 1240"/>
              <a:gd name="T3" fmla="*/ 1097 h 1536"/>
              <a:gd name="T4" fmla="*/ 209 w 1240"/>
              <a:gd name="T5" fmla="*/ 1224 h 1536"/>
              <a:gd name="T6" fmla="*/ 300 w 1240"/>
              <a:gd name="T7" fmla="*/ 1291 h 1536"/>
              <a:gd name="T8" fmla="*/ 542 w 1240"/>
              <a:gd name="T9" fmla="*/ 1224 h 1536"/>
              <a:gd name="T10" fmla="*/ 632 w 1240"/>
              <a:gd name="T11" fmla="*/ 1536 h 1536"/>
              <a:gd name="T12" fmla="*/ 715 w 1240"/>
              <a:gd name="T13" fmla="*/ 1224 h 1536"/>
              <a:gd name="T14" fmla="*/ 842 w 1240"/>
              <a:gd name="T15" fmla="*/ 314 h 1536"/>
              <a:gd name="T16" fmla="*/ 623 w 1240"/>
              <a:gd name="T17" fmla="*/ 187 h 1536"/>
              <a:gd name="T18" fmla="*/ 1149 w 1240"/>
              <a:gd name="T19" fmla="*/ 91 h 1536"/>
              <a:gd name="T20" fmla="*/ 1240 w 1240"/>
              <a:gd name="T21" fmla="*/ 1536 h 1536"/>
              <a:gd name="T22" fmla="*/ 431 w 1240"/>
              <a:gd name="T23" fmla="*/ 0 h 1536"/>
              <a:gd name="T24" fmla="*/ 751 w 1240"/>
              <a:gd name="T25" fmla="*/ 1097 h 1536"/>
              <a:gd name="T26" fmla="*/ 127 w 1240"/>
              <a:gd name="T27" fmla="*/ 1133 h 1536"/>
              <a:gd name="T28" fmla="*/ 91 w 1240"/>
              <a:gd name="T29" fmla="*/ 1003 h 1536"/>
              <a:gd name="T30" fmla="*/ 751 w 1240"/>
              <a:gd name="T31" fmla="*/ 1097 h 1536"/>
              <a:gd name="T32" fmla="*/ 91 w 1240"/>
              <a:gd name="T33" fmla="*/ 912 h 1536"/>
              <a:gd name="T34" fmla="*/ 751 w 1240"/>
              <a:gd name="T35" fmla="*/ 613 h 1536"/>
              <a:gd name="T36" fmla="*/ 715 w 1240"/>
              <a:gd name="T37" fmla="*/ 278 h 1536"/>
              <a:gd name="T38" fmla="*/ 751 w 1240"/>
              <a:gd name="T39" fmla="*/ 522 h 1536"/>
              <a:gd name="T40" fmla="*/ 91 w 1240"/>
              <a:gd name="T41" fmla="*/ 314 h 1536"/>
              <a:gd name="T42" fmla="*/ 715 w 1240"/>
              <a:gd name="T43" fmla="*/ 278 h 1536"/>
              <a:gd name="T44" fmla="*/ 331 w 1240"/>
              <a:gd name="T45" fmla="*/ 187 h 1536"/>
              <a:gd name="T46" fmla="*/ 532 w 1240"/>
              <a:gd name="T47" fmla="*/ 187 h 1536"/>
              <a:gd name="T48" fmla="*/ 183 w 1240"/>
              <a:gd name="T49" fmla="*/ 808 h 1536"/>
              <a:gd name="T50" fmla="*/ 407 w 1240"/>
              <a:gd name="T51" fmla="*/ 717 h 1536"/>
              <a:gd name="T52" fmla="*/ 539 w 1240"/>
              <a:gd name="T53" fmla="*/ 808 h 1536"/>
              <a:gd name="T54" fmla="*/ 501 w 1240"/>
              <a:gd name="T55" fmla="*/ 717 h 1536"/>
              <a:gd name="T56" fmla="*/ 539 w 1240"/>
              <a:gd name="T57" fmla="*/ 679 h 1536"/>
              <a:gd name="T58" fmla="*/ 630 w 1240"/>
              <a:gd name="T59" fmla="*/ 717 h 1536"/>
              <a:gd name="T60" fmla="*/ 668 w 1240"/>
              <a:gd name="T61" fmla="*/ 808 h 1536"/>
              <a:gd name="T62" fmla="*/ 630 w 1240"/>
              <a:gd name="T63" fmla="*/ 846 h 1536"/>
              <a:gd name="T64" fmla="*/ 539 w 1240"/>
              <a:gd name="T65" fmla="*/ 80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40" h="1536">
                <a:moveTo>
                  <a:pt x="240" y="187"/>
                </a:moveTo>
                <a:cubicBezTo>
                  <a:pt x="127" y="187"/>
                  <a:pt x="127" y="187"/>
                  <a:pt x="127" y="187"/>
                </a:cubicBezTo>
                <a:cubicBezTo>
                  <a:pt x="57" y="187"/>
                  <a:pt x="0" y="244"/>
                  <a:pt x="0" y="314"/>
                </a:cubicBezTo>
                <a:cubicBezTo>
                  <a:pt x="0" y="1097"/>
                  <a:pt x="0" y="1097"/>
                  <a:pt x="0" y="1097"/>
                </a:cubicBezTo>
                <a:cubicBezTo>
                  <a:pt x="0" y="1167"/>
                  <a:pt x="57" y="1224"/>
                  <a:pt x="127" y="1224"/>
                </a:cubicBezTo>
                <a:cubicBezTo>
                  <a:pt x="209" y="1224"/>
                  <a:pt x="209" y="1224"/>
                  <a:pt x="209" y="1224"/>
                </a:cubicBezTo>
                <a:cubicBezTo>
                  <a:pt x="209" y="1291"/>
                  <a:pt x="209" y="1291"/>
                  <a:pt x="209" y="1291"/>
                </a:cubicBezTo>
                <a:cubicBezTo>
                  <a:pt x="300" y="1291"/>
                  <a:pt x="300" y="1291"/>
                  <a:pt x="300" y="1291"/>
                </a:cubicBezTo>
                <a:cubicBezTo>
                  <a:pt x="300" y="1224"/>
                  <a:pt x="300" y="1224"/>
                  <a:pt x="300" y="1224"/>
                </a:cubicBezTo>
                <a:cubicBezTo>
                  <a:pt x="542" y="1224"/>
                  <a:pt x="542" y="1224"/>
                  <a:pt x="542" y="1224"/>
                </a:cubicBezTo>
                <a:cubicBezTo>
                  <a:pt x="542" y="1536"/>
                  <a:pt x="542" y="1536"/>
                  <a:pt x="542" y="1536"/>
                </a:cubicBezTo>
                <a:cubicBezTo>
                  <a:pt x="632" y="1536"/>
                  <a:pt x="632" y="1536"/>
                  <a:pt x="632" y="1536"/>
                </a:cubicBezTo>
                <a:cubicBezTo>
                  <a:pt x="632" y="1224"/>
                  <a:pt x="632" y="1224"/>
                  <a:pt x="632" y="1224"/>
                </a:cubicBezTo>
                <a:cubicBezTo>
                  <a:pt x="715" y="1224"/>
                  <a:pt x="715" y="1224"/>
                  <a:pt x="715" y="1224"/>
                </a:cubicBezTo>
                <a:cubicBezTo>
                  <a:pt x="785" y="1224"/>
                  <a:pt x="842" y="1167"/>
                  <a:pt x="842" y="1097"/>
                </a:cubicBezTo>
                <a:cubicBezTo>
                  <a:pt x="842" y="314"/>
                  <a:pt x="842" y="314"/>
                  <a:pt x="842" y="314"/>
                </a:cubicBezTo>
                <a:cubicBezTo>
                  <a:pt x="842" y="244"/>
                  <a:pt x="785" y="187"/>
                  <a:pt x="715" y="187"/>
                </a:cubicBezTo>
                <a:cubicBezTo>
                  <a:pt x="623" y="187"/>
                  <a:pt x="623" y="187"/>
                  <a:pt x="623" y="187"/>
                </a:cubicBezTo>
                <a:cubicBezTo>
                  <a:pt x="622" y="152"/>
                  <a:pt x="612" y="119"/>
                  <a:pt x="595" y="91"/>
                </a:cubicBezTo>
                <a:cubicBezTo>
                  <a:pt x="1149" y="91"/>
                  <a:pt x="1149" y="91"/>
                  <a:pt x="1149" y="91"/>
                </a:cubicBezTo>
                <a:cubicBezTo>
                  <a:pt x="1149" y="1536"/>
                  <a:pt x="1149" y="1536"/>
                  <a:pt x="1149" y="1536"/>
                </a:cubicBezTo>
                <a:cubicBezTo>
                  <a:pt x="1240" y="1536"/>
                  <a:pt x="1240" y="1536"/>
                  <a:pt x="1240" y="1536"/>
                </a:cubicBezTo>
                <a:cubicBezTo>
                  <a:pt x="1240" y="0"/>
                  <a:pt x="1240" y="0"/>
                  <a:pt x="1240" y="0"/>
                </a:cubicBezTo>
                <a:cubicBezTo>
                  <a:pt x="431" y="0"/>
                  <a:pt x="431" y="0"/>
                  <a:pt x="431" y="0"/>
                </a:cubicBezTo>
                <a:cubicBezTo>
                  <a:pt x="327" y="0"/>
                  <a:pt x="242" y="84"/>
                  <a:pt x="240" y="187"/>
                </a:cubicBezTo>
                <a:close/>
                <a:moveTo>
                  <a:pt x="751" y="1097"/>
                </a:moveTo>
                <a:cubicBezTo>
                  <a:pt x="751" y="1117"/>
                  <a:pt x="735" y="1133"/>
                  <a:pt x="715" y="1133"/>
                </a:cubicBezTo>
                <a:cubicBezTo>
                  <a:pt x="127" y="1133"/>
                  <a:pt x="127" y="1133"/>
                  <a:pt x="127" y="1133"/>
                </a:cubicBezTo>
                <a:cubicBezTo>
                  <a:pt x="107" y="1133"/>
                  <a:pt x="91" y="1117"/>
                  <a:pt x="91" y="1097"/>
                </a:cubicBezTo>
                <a:cubicBezTo>
                  <a:pt x="91" y="1003"/>
                  <a:pt x="91" y="1003"/>
                  <a:pt x="91" y="1003"/>
                </a:cubicBezTo>
                <a:cubicBezTo>
                  <a:pt x="751" y="1003"/>
                  <a:pt x="751" y="1003"/>
                  <a:pt x="751" y="1003"/>
                </a:cubicBezTo>
                <a:lnTo>
                  <a:pt x="751" y="1097"/>
                </a:lnTo>
                <a:close/>
                <a:moveTo>
                  <a:pt x="751" y="912"/>
                </a:moveTo>
                <a:cubicBezTo>
                  <a:pt x="91" y="912"/>
                  <a:pt x="91" y="912"/>
                  <a:pt x="91" y="912"/>
                </a:cubicBezTo>
                <a:cubicBezTo>
                  <a:pt x="91" y="613"/>
                  <a:pt x="91" y="613"/>
                  <a:pt x="91" y="613"/>
                </a:cubicBezTo>
                <a:cubicBezTo>
                  <a:pt x="751" y="613"/>
                  <a:pt x="751" y="613"/>
                  <a:pt x="751" y="613"/>
                </a:cubicBezTo>
                <a:lnTo>
                  <a:pt x="751" y="912"/>
                </a:lnTo>
                <a:close/>
                <a:moveTo>
                  <a:pt x="715" y="278"/>
                </a:moveTo>
                <a:cubicBezTo>
                  <a:pt x="735" y="278"/>
                  <a:pt x="751" y="294"/>
                  <a:pt x="751" y="314"/>
                </a:cubicBezTo>
                <a:cubicBezTo>
                  <a:pt x="751" y="522"/>
                  <a:pt x="751" y="522"/>
                  <a:pt x="751" y="522"/>
                </a:cubicBezTo>
                <a:cubicBezTo>
                  <a:pt x="91" y="522"/>
                  <a:pt x="91" y="522"/>
                  <a:pt x="91" y="522"/>
                </a:cubicBezTo>
                <a:cubicBezTo>
                  <a:pt x="91" y="314"/>
                  <a:pt x="91" y="314"/>
                  <a:pt x="91" y="314"/>
                </a:cubicBezTo>
                <a:cubicBezTo>
                  <a:pt x="91" y="294"/>
                  <a:pt x="107" y="278"/>
                  <a:pt x="127" y="278"/>
                </a:cubicBezTo>
                <a:lnTo>
                  <a:pt x="715" y="278"/>
                </a:lnTo>
                <a:close/>
                <a:moveTo>
                  <a:pt x="532" y="187"/>
                </a:moveTo>
                <a:cubicBezTo>
                  <a:pt x="331" y="187"/>
                  <a:pt x="331" y="187"/>
                  <a:pt x="331" y="187"/>
                </a:cubicBezTo>
                <a:cubicBezTo>
                  <a:pt x="333" y="134"/>
                  <a:pt x="378" y="91"/>
                  <a:pt x="431" y="91"/>
                </a:cubicBezTo>
                <a:cubicBezTo>
                  <a:pt x="485" y="91"/>
                  <a:pt x="529" y="134"/>
                  <a:pt x="532" y="187"/>
                </a:cubicBezTo>
                <a:close/>
                <a:moveTo>
                  <a:pt x="407" y="808"/>
                </a:moveTo>
                <a:cubicBezTo>
                  <a:pt x="183" y="808"/>
                  <a:pt x="183" y="808"/>
                  <a:pt x="183" y="808"/>
                </a:cubicBezTo>
                <a:cubicBezTo>
                  <a:pt x="183" y="717"/>
                  <a:pt x="183" y="717"/>
                  <a:pt x="183" y="717"/>
                </a:cubicBezTo>
                <a:cubicBezTo>
                  <a:pt x="407" y="717"/>
                  <a:pt x="407" y="717"/>
                  <a:pt x="407" y="717"/>
                </a:cubicBezTo>
                <a:lnTo>
                  <a:pt x="407" y="808"/>
                </a:lnTo>
                <a:close/>
                <a:moveTo>
                  <a:pt x="539" y="808"/>
                </a:moveTo>
                <a:cubicBezTo>
                  <a:pt x="501" y="808"/>
                  <a:pt x="501" y="808"/>
                  <a:pt x="501" y="808"/>
                </a:cubicBezTo>
                <a:cubicBezTo>
                  <a:pt x="501" y="717"/>
                  <a:pt x="501" y="717"/>
                  <a:pt x="501" y="717"/>
                </a:cubicBezTo>
                <a:cubicBezTo>
                  <a:pt x="539" y="717"/>
                  <a:pt x="539" y="717"/>
                  <a:pt x="539" y="717"/>
                </a:cubicBezTo>
                <a:cubicBezTo>
                  <a:pt x="539" y="679"/>
                  <a:pt x="539" y="679"/>
                  <a:pt x="539" y="679"/>
                </a:cubicBezTo>
                <a:cubicBezTo>
                  <a:pt x="630" y="679"/>
                  <a:pt x="630" y="679"/>
                  <a:pt x="630" y="679"/>
                </a:cubicBezTo>
                <a:cubicBezTo>
                  <a:pt x="630" y="717"/>
                  <a:pt x="630" y="717"/>
                  <a:pt x="630" y="717"/>
                </a:cubicBezTo>
                <a:cubicBezTo>
                  <a:pt x="668" y="717"/>
                  <a:pt x="668" y="717"/>
                  <a:pt x="668" y="717"/>
                </a:cubicBezTo>
                <a:cubicBezTo>
                  <a:pt x="668" y="808"/>
                  <a:pt x="668" y="808"/>
                  <a:pt x="668" y="808"/>
                </a:cubicBezTo>
                <a:cubicBezTo>
                  <a:pt x="630" y="808"/>
                  <a:pt x="630" y="808"/>
                  <a:pt x="630" y="808"/>
                </a:cubicBezTo>
                <a:cubicBezTo>
                  <a:pt x="630" y="846"/>
                  <a:pt x="630" y="846"/>
                  <a:pt x="630" y="846"/>
                </a:cubicBezTo>
                <a:cubicBezTo>
                  <a:pt x="539" y="846"/>
                  <a:pt x="539" y="846"/>
                  <a:pt x="539" y="846"/>
                </a:cubicBezTo>
                <a:lnTo>
                  <a:pt x="539" y="8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17430552" y="2735908"/>
            <a:ext cx="768634" cy="768634"/>
          </a:xfrm>
          <a:custGeom>
            <a:avLst/>
            <a:gdLst>
              <a:gd name="T0" fmla="*/ 1311 w 1536"/>
              <a:gd name="T1" fmla="*/ 1311 h 1536"/>
              <a:gd name="T2" fmla="*/ 1311 w 1536"/>
              <a:gd name="T3" fmla="*/ 225 h 1536"/>
              <a:gd name="T4" fmla="*/ 225 w 1536"/>
              <a:gd name="T5" fmla="*/ 225 h 1536"/>
              <a:gd name="T6" fmla="*/ 225 w 1536"/>
              <a:gd name="T7" fmla="*/ 1311 h 1536"/>
              <a:gd name="T8" fmla="*/ 768 w 1536"/>
              <a:gd name="T9" fmla="*/ 91 h 1536"/>
              <a:gd name="T10" fmla="*/ 768 w 1536"/>
              <a:gd name="T11" fmla="*/ 1445 h 1536"/>
              <a:gd name="T12" fmla="*/ 768 w 1536"/>
              <a:gd name="T13" fmla="*/ 91 h 1536"/>
              <a:gd name="T14" fmla="*/ 412 w 1536"/>
              <a:gd name="T15" fmla="*/ 994 h 1536"/>
              <a:gd name="T16" fmla="*/ 727 w 1536"/>
              <a:gd name="T17" fmla="*/ 994 h 1536"/>
              <a:gd name="T18" fmla="*/ 769 w 1536"/>
              <a:gd name="T19" fmla="*/ 890 h 1536"/>
              <a:gd name="T20" fmla="*/ 861 w 1536"/>
              <a:gd name="T21" fmla="*/ 799 h 1536"/>
              <a:gd name="T22" fmla="*/ 636 w 1536"/>
              <a:gd name="T23" fmla="*/ 931 h 1536"/>
              <a:gd name="T24" fmla="*/ 570 w 1536"/>
              <a:gd name="T25" fmla="*/ 1060 h 1536"/>
              <a:gd name="T26" fmla="*/ 503 w 1536"/>
              <a:gd name="T27" fmla="*/ 877 h 1536"/>
              <a:gd name="T28" fmla="*/ 679 w 1536"/>
              <a:gd name="T29" fmla="*/ 768 h 1536"/>
              <a:gd name="T30" fmla="*/ 609 w 1536"/>
              <a:gd name="T31" fmla="*/ 677 h 1536"/>
              <a:gd name="T32" fmla="*/ 679 w 1536"/>
              <a:gd name="T33" fmla="*/ 601 h 1536"/>
              <a:gd name="T34" fmla="*/ 605 w 1536"/>
              <a:gd name="T35" fmla="*/ 510 h 1536"/>
              <a:gd name="T36" fmla="*/ 310 w 1536"/>
              <a:gd name="T37" fmla="*/ 510 h 1536"/>
              <a:gd name="T38" fmla="*/ 237 w 1536"/>
              <a:gd name="T39" fmla="*/ 601 h 1536"/>
              <a:gd name="T40" fmla="*/ 306 w 1536"/>
              <a:gd name="T41" fmla="*/ 677 h 1536"/>
              <a:gd name="T42" fmla="*/ 237 w 1536"/>
              <a:gd name="T43" fmla="*/ 768 h 1536"/>
              <a:gd name="T44" fmla="*/ 412 w 1536"/>
              <a:gd name="T45" fmla="*/ 877 h 1536"/>
              <a:gd name="T46" fmla="*/ 458 w 1536"/>
              <a:gd name="T47" fmla="*/ 485 h 1536"/>
              <a:gd name="T48" fmla="*/ 518 w 1536"/>
              <a:gd name="T49" fmla="*/ 733 h 1536"/>
              <a:gd name="T50" fmla="*/ 397 w 1536"/>
              <a:gd name="T51" fmla="*/ 733 h 1536"/>
              <a:gd name="T52" fmla="*/ 984 w 1536"/>
              <a:gd name="T53" fmla="*/ 1281 h 1536"/>
              <a:gd name="T54" fmla="*/ 893 w 1536"/>
              <a:gd name="T55" fmla="*/ 1281 h 1536"/>
              <a:gd name="T56" fmla="*/ 984 w 1536"/>
              <a:gd name="T57" fmla="*/ 1281 h 1536"/>
              <a:gd name="T58" fmla="*/ 1321 w 1536"/>
              <a:gd name="T59" fmla="*/ 918 h 1536"/>
              <a:gd name="T60" fmla="*/ 1230 w 1536"/>
              <a:gd name="T61" fmla="*/ 918 h 1536"/>
              <a:gd name="T62" fmla="*/ 670 w 1536"/>
              <a:gd name="T63" fmla="*/ 288 h 1536"/>
              <a:gd name="T64" fmla="*/ 761 w 1536"/>
              <a:gd name="T65" fmla="*/ 288 h 1536"/>
              <a:gd name="T66" fmla="*/ 670 w 1536"/>
              <a:gd name="T67" fmla="*/ 288 h 1536"/>
              <a:gd name="T68" fmla="*/ 1094 w 1536"/>
              <a:gd name="T69" fmla="*/ 557 h 1536"/>
              <a:gd name="T70" fmla="*/ 815 w 1536"/>
              <a:gd name="T71" fmla="*/ 557 h 1536"/>
              <a:gd name="T72" fmla="*/ 955 w 1536"/>
              <a:gd name="T73" fmla="*/ 509 h 1536"/>
              <a:gd name="T74" fmla="*/ 955 w 1536"/>
              <a:gd name="T75" fmla="*/ 606 h 1536"/>
              <a:gd name="T76" fmla="*/ 955 w 1536"/>
              <a:gd name="T77" fmla="*/ 509 h 1536"/>
              <a:gd name="T78" fmla="*/ 1121 w 1536"/>
              <a:gd name="T79" fmla="*/ 954 h 1536"/>
              <a:gd name="T80" fmla="*/ 981 w 1536"/>
              <a:gd name="T81" fmla="*/ 1093 h 1536"/>
              <a:gd name="T82" fmla="*/ 947 w 1536"/>
              <a:gd name="T83" fmla="*/ 988 h 1536"/>
              <a:gd name="T84" fmla="*/ 1015 w 1536"/>
              <a:gd name="T85" fmla="*/ 988 h 1536"/>
              <a:gd name="T86" fmla="*/ 1015 w 1536"/>
              <a:gd name="T87" fmla="*/ 919 h 1536"/>
              <a:gd name="T88" fmla="*/ 1203 w 1536"/>
              <a:gd name="T89" fmla="*/ 618 h 1536"/>
              <a:gd name="T90" fmla="*/ 1294 w 1536"/>
              <a:gd name="T91" fmla="*/ 618 h 1536"/>
              <a:gd name="T92" fmla="*/ 1203 w 1536"/>
              <a:gd name="T93" fmla="*/ 618 h 1536"/>
              <a:gd name="T94" fmla="*/ 600 w 1536"/>
              <a:gd name="T95" fmla="*/ 1318 h 1536"/>
              <a:gd name="T96" fmla="*/ 600 w 1536"/>
              <a:gd name="T97" fmla="*/ 1227 h 1536"/>
              <a:gd name="T98" fmla="*/ 282 w 1536"/>
              <a:gd name="T99" fmla="*/ 994 h 1536"/>
              <a:gd name="T100" fmla="*/ 282 w 1536"/>
              <a:gd name="T101" fmla="*/ 903 h 1536"/>
              <a:gd name="T102" fmla="*/ 282 w 1536"/>
              <a:gd name="T103" fmla="*/ 994 h 1536"/>
              <a:gd name="T104" fmla="*/ 1085 w 1536"/>
              <a:gd name="T105" fmla="*/ 276 h 1536"/>
              <a:gd name="T106" fmla="*/ 1085 w 1536"/>
              <a:gd name="T107" fmla="*/ 36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36" h="1536">
                <a:moveTo>
                  <a:pt x="768" y="1536"/>
                </a:moveTo>
                <a:cubicBezTo>
                  <a:pt x="973" y="1536"/>
                  <a:pt x="1166" y="1456"/>
                  <a:pt x="1311" y="1311"/>
                </a:cubicBezTo>
                <a:cubicBezTo>
                  <a:pt x="1456" y="1166"/>
                  <a:pt x="1536" y="973"/>
                  <a:pt x="1536" y="768"/>
                </a:cubicBezTo>
                <a:cubicBezTo>
                  <a:pt x="1536" y="563"/>
                  <a:pt x="1456" y="370"/>
                  <a:pt x="1311" y="225"/>
                </a:cubicBezTo>
                <a:cubicBezTo>
                  <a:pt x="1166" y="80"/>
                  <a:pt x="973" y="0"/>
                  <a:pt x="768" y="0"/>
                </a:cubicBezTo>
                <a:cubicBezTo>
                  <a:pt x="563" y="0"/>
                  <a:pt x="370" y="80"/>
                  <a:pt x="225" y="225"/>
                </a:cubicBezTo>
                <a:cubicBezTo>
                  <a:pt x="80" y="370"/>
                  <a:pt x="0" y="563"/>
                  <a:pt x="0" y="768"/>
                </a:cubicBezTo>
                <a:cubicBezTo>
                  <a:pt x="0" y="973"/>
                  <a:pt x="80" y="1166"/>
                  <a:pt x="225" y="1311"/>
                </a:cubicBezTo>
                <a:cubicBezTo>
                  <a:pt x="370" y="1456"/>
                  <a:pt x="563" y="1536"/>
                  <a:pt x="768" y="1536"/>
                </a:cubicBezTo>
                <a:close/>
                <a:moveTo>
                  <a:pt x="768" y="91"/>
                </a:moveTo>
                <a:cubicBezTo>
                  <a:pt x="1142" y="91"/>
                  <a:pt x="1445" y="395"/>
                  <a:pt x="1445" y="768"/>
                </a:cubicBezTo>
                <a:cubicBezTo>
                  <a:pt x="1445" y="1142"/>
                  <a:pt x="1142" y="1445"/>
                  <a:pt x="768" y="1445"/>
                </a:cubicBezTo>
                <a:cubicBezTo>
                  <a:pt x="395" y="1445"/>
                  <a:pt x="91" y="1142"/>
                  <a:pt x="91" y="768"/>
                </a:cubicBezTo>
                <a:cubicBezTo>
                  <a:pt x="91" y="395"/>
                  <a:pt x="395" y="91"/>
                  <a:pt x="768" y="91"/>
                </a:cubicBezTo>
                <a:close/>
                <a:moveTo>
                  <a:pt x="412" y="877"/>
                </a:moveTo>
                <a:cubicBezTo>
                  <a:pt x="412" y="994"/>
                  <a:pt x="412" y="994"/>
                  <a:pt x="412" y="994"/>
                </a:cubicBezTo>
                <a:cubicBezTo>
                  <a:pt x="412" y="1080"/>
                  <a:pt x="483" y="1151"/>
                  <a:pt x="570" y="1151"/>
                </a:cubicBezTo>
                <a:cubicBezTo>
                  <a:pt x="657" y="1151"/>
                  <a:pt x="727" y="1080"/>
                  <a:pt x="727" y="994"/>
                </a:cubicBezTo>
                <a:cubicBezTo>
                  <a:pt x="727" y="931"/>
                  <a:pt x="727" y="931"/>
                  <a:pt x="727" y="931"/>
                </a:cubicBezTo>
                <a:cubicBezTo>
                  <a:pt x="727" y="908"/>
                  <a:pt x="746" y="890"/>
                  <a:pt x="769" y="890"/>
                </a:cubicBezTo>
                <a:cubicBezTo>
                  <a:pt x="861" y="890"/>
                  <a:pt x="861" y="890"/>
                  <a:pt x="861" y="890"/>
                </a:cubicBezTo>
                <a:cubicBezTo>
                  <a:pt x="861" y="799"/>
                  <a:pt x="861" y="799"/>
                  <a:pt x="861" y="799"/>
                </a:cubicBezTo>
                <a:cubicBezTo>
                  <a:pt x="769" y="799"/>
                  <a:pt x="769" y="799"/>
                  <a:pt x="769" y="799"/>
                </a:cubicBezTo>
                <a:cubicBezTo>
                  <a:pt x="696" y="799"/>
                  <a:pt x="636" y="858"/>
                  <a:pt x="636" y="931"/>
                </a:cubicBezTo>
                <a:cubicBezTo>
                  <a:pt x="636" y="994"/>
                  <a:pt x="636" y="994"/>
                  <a:pt x="636" y="994"/>
                </a:cubicBezTo>
                <a:cubicBezTo>
                  <a:pt x="636" y="1030"/>
                  <a:pt x="607" y="1060"/>
                  <a:pt x="570" y="1060"/>
                </a:cubicBezTo>
                <a:cubicBezTo>
                  <a:pt x="533" y="1060"/>
                  <a:pt x="503" y="1030"/>
                  <a:pt x="503" y="994"/>
                </a:cubicBezTo>
                <a:cubicBezTo>
                  <a:pt x="503" y="877"/>
                  <a:pt x="503" y="877"/>
                  <a:pt x="503" y="877"/>
                </a:cubicBezTo>
                <a:cubicBezTo>
                  <a:pt x="554" y="861"/>
                  <a:pt x="593" y="820"/>
                  <a:pt x="605" y="768"/>
                </a:cubicBezTo>
                <a:cubicBezTo>
                  <a:pt x="679" y="768"/>
                  <a:pt x="679" y="768"/>
                  <a:pt x="679" y="768"/>
                </a:cubicBezTo>
                <a:cubicBezTo>
                  <a:pt x="679" y="677"/>
                  <a:pt x="679" y="677"/>
                  <a:pt x="679" y="677"/>
                </a:cubicBezTo>
                <a:cubicBezTo>
                  <a:pt x="609" y="677"/>
                  <a:pt x="609" y="677"/>
                  <a:pt x="609" y="677"/>
                </a:cubicBezTo>
                <a:cubicBezTo>
                  <a:pt x="609" y="601"/>
                  <a:pt x="609" y="601"/>
                  <a:pt x="609" y="601"/>
                </a:cubicBezTo>
                <a:cubicBezTo>
                  <a:pt x="679" y="601"/>
                  <a:pt x="679" y="601"/>
                  <a:pt x="679" y="601"/>
                </a:cubicBezTo>
                <a:cubicBezTo>
                  <a:pt x="679" y="510"/>
                  <a:pt x="679" y="510"/>
                  <a:pt x="679" y="510"/>
                </a:cubicBezTo>
                <a:cubicBezTo>
                  <a:pt x="605" y="510"/>
                  <a:pt x="605" y="510"/>
                  <a:pt x="605" y="510"/>
                </a:cubicBezTo>
                <a:cubicBezTo>
                  <a:pt x="589" y="443"/>
                  <a:pt x="529" y="394"/>
                  <a:pt x="458" y="394"/>
                </a:cubicBezTo>
                <a:cubicBezTo>
                  <a:pt x="386" y="394"/>
                  <a:pt x="326" y="443"/>
                  <a:pt x="310" y="510"/>
                </a:cubicBezTo>
                <a:cubicBezTo>
                  <a:pt x="237" y="510"/>
                  <a:pt x="237" y="510"/>
                  <a:pt x="237" y="510"/>
                </a:cubicBezTo>
                <a:cubicBezTo>
                  <a:pt x="237" y="601"/>
                  <a:pt x="237" y="601"/>
                  <a:pt x="237" y="601"/>
                </a:cubicBezTo>
                <a:cubicBezTo>
                  <a:pt x="306" y="601"/>
                  <a:pt x="306" y="601"/>
                  <a:pt x="306" y="601"/>
                </a:cubicBezTo>
                <a:cubicBezTo>
                  <a:pt x="306" y="677"/>
                  <a:pt x="306" y="677"/>
                  <a:pt x="306" y="677"/>
                </a:cubicBezTo>
                <a:cubicBezTo>
                  <a:pt x="237" y="677"/>
                  <a:pt x="237" y="677"/>
                  <a:pt x="237" y="677"/>
                </a:cubicBezTo>
                <a:cubicBezTo>
                  <a:pt x="237" y="768"/>
                  <a:pt x="237" y="768"/>
                  <a:pt x="237" y="768"/>
                </a:cubicBezTo>
                <a:cubicBezTo>
                  <a:pt x="310" y="768"/>
                  <a:pt x="310" y="768"/>
                  <a:pt x="310" y="768"/>
                </a:cubicBezTo>
                <a:cubicBezTo>
                  <a:pt x="323" y="820"/>
                  <a:pt x="362" y="861"/>
                  <a:pt x="412" y="877"/>
                </a:cubicBezTo>
                <a:close/>
                <a:moveTo>
                  <a:pt x="397" y="545"/>
                </a:moveTo>
                <a:cubicBezTo>
                  <a:pt x="397" y="512"/>
                  <a:pt x="424" y="485"/>
                  <a:pt x="458" y="485"/>
                </a:cubicBezTo>
                <a:cubicBezTo>
                  <a:pt x="491" y="485"/>
                  <a:pt x="518" y="512"/>
                  <a:pt x="518" y="545"/>
                </a:cubicBezTo>
                <a:cubicBezTo>
                  <a:pt x="518" y="733"/>
                  <a:pt x="518" y="733"/>
                  <a:pt x="518" y="733"/>
                </a:cubicBezTo>
                <a:cubicBezTo>
                  <a:pt x="518" y="766"/>
                  <a:pt x="491" y="793"/>
                  <a:pt x="458" y="793"/>
                </a:cubicBezTo>
                <a:cubicBezTo>
                  <a:pt x="424" y="793"/>
                  <a:pt x="397" y="766"/>
                  <a:pt x="397" y="733"/>
                </a:cubicBezTo>
                <a:lnTo>
                  <a:pt x="397" y="545"/>
                </a:lnTo>
                <a:close/>
                <a:moveTo>
                  <a:pt x="984" y="1281"/>
                </a:moveTo>
                <a:cubicBezTo>
                  <a:pt x="985" y="1306"/>
                  <a:pt x="963" y="1327"/>
                  <a:pt x="939" y="1327"/>
                </a:cubicBezTo>
                <a:cubicBezTo>
                  <a:pt x="913" y="1327"/>
                  <a:pt x="894" y="1306"/>
                  <a:pt x="893" y="1281"/>
                </a:cubicBezTo>
                <a:cubicBezTo>
                  <a:pt x="892" y="1257"/>
                  <a:pt x="915" y="1236"/>
                  <a:pt x="939" y="1236"/>
                </a:cubicBezTo>
                <a:cubicBezTo>
                  <a:pt x="964" y="1236"/>
                  <a:pt x="983" y="1257"/>
                  <a:pt x="984" y="1281"/>
                </a:cubicBezTo>
                <a:close/>
                <a:moveTo>
                  <a:pt x="1276" y="872"/>
                </a:moveTo>
                <a:cubicBezTo>
                  <a:pt x="1301" y="872"/>
                  <a:pt x="1320" y="893"/>
                  <a:pt x="1321" y="918"/>
                </a:cubicBezTo>
                <a:cubicBezTo>
                  <a:pt x="1322" y="942"/>
                  <a:pt x="1299" y="963"/>
                  <a:pt x="1276" y="963"/>
                </a:cubicBezTo>
                <a:cubicBezTo>
                  <a:pt x="1250" y="963"/>
                  <a:pt x="1231" y="942"/>
                  <a:pt x="1230" y="918"/>
                </a:cubicBezTo>
                <a:cubicBezTo>
                  <a:pt x="1229" y="893"/>
                  <a:pt x="1252" y="872"/>
                  <a:pt x="1276" y="872"/>
                </a:cubicBezTo>
                <a:close/>
                <a:moveTo>
                  <a:pt x="670" y="288"/>
                </a:moveTo>
                <a:cubicBezTo>
                  <a:pt x="669" y="263"/>
                  <a:pt x="691" y="242"/>
                  <a:pt x="715" y="242"/>
                </a:cubicBezTo>
                <a:cubicBezTo>
                  <a:pt x="741" y="242"/>
                  <a:pt x="760" y="263"/>
                  <a:pt x="761" y="288"/>
                </a:cubicBezTo>
                <a:cubicBezTo>
                  <a:pt x="762" y="312"/>
                  <a:pt x="739" y="333"/>
                  <a:pt x="715" y="333"/>
                </a:cubicBezTo>
                <a:cubicBezTo>
                  <a:pt x="690" y="333"/>
                  <a:pt x="671" y="312"/>
                  <a:pt x="670" y="288"/>
                </a:cubicBezTo>
                <a:close/>
                <a:moveTo>
                  <a:pt x="955" y="697"/>
                </a:moveTo>
                <a:cubicBezTo>
                  <a:pt x="1031" y="697"/>
                  <a:pt x="1094" y="634"/>
                  <a:pt x="1094" y="557"/>
                </a:cubicBezTo>
                <a:cubicBezTo>
                  <a:pt x="1094" y="480"/>
                  <a:pt x="1031" y="418"/>
                  <a:pt x="955" y="418"/>
                </a:cubicBezTo>
                <a:cubicBezTo>
                  <a:pt x="878" y="418"/>
                  <a:pt x="815" y="480"/>
                  <a:pt x="815" y="557"/>
                </a:cubicBezTo>
                <a:cubicBezTo>
                  <a:pt x="815" y="634"/>
                  <a:pt x="878" y="697"/>
                  <a:pt x="955" y="697"/>
                </a:cubicBezTo>
                <a:close/>
                <a:moveTo>
                  <a:pt x="955" y="509"/>
                </a:moveTo>
                <a:cubicBezTo>
                  <a:pt x="981" y="509"/>
                  <a:pt x="1003" y="531"/>
                  <a:pt x="1003" y="557"/>
                </a:cubicBezTo>
                <a:cubicBezTo>
                  <a:pt x="1003" y="584"/>
                  <a:pt x="981" y="606"/>
                  <a:pt x="955" y="606"/>
                </a:cubicBezTo>
                <a:cubicBezTo>
                  <a:pt x="928" y="606"/>
                  <a:pt x="906" y="584"/>
                  <a:pt x="906" y="557"/>
                </a:cubicBezTo>
                <a:cubicBezTo>
                  <a:pt x="906" y="531"/>
                  <a:pt x="928" y="509"/>
                  <a:pt x="955" y="509"/>
                </a:cubicBezTo>
                <a:close/>
                <a:moveTo>
                  <a:pt x="1080" y="855"/>
                </a:moveTo>
                <a:cubicBezTo>
                  <a:pt x="1106" y="881"/>
                  <a:pt x="1121" y="916"/>
                  <a:pt x="1121" y="954"/>
                </a:cubicBezTo>
                <a:cubicBezTo>
                  <a:pt x="1121" y="991"/>
                  <a:pt x="1106" y="1026"/>
                  <a:pt x="1080" y="1052"/>
                </a:cubicBezTo>
                <a:cubicBezTo>
                  <a:pt x="1053" y="1079"/>
                  <a:pt x="1018" y="1093"/>
                  <a:pt x="981" y="1093"/>
                </a:cubicBezTo>
                <a:cubicBezTo>
                  <a:pt x="944" y="1093"/>
                  <a:pt x="909" y="1079"/>
                  <a:pt x="882" y="1052"/>
                </a:cubicBezTo>
                <a:cubicBezTo>
                  <a:pt x="947" y="988"/>
                  <a:pt x="947" y="988"/>
                  <a:pt x="947" y="988"/>
                </a:cubicBezTo>
                <a:cubicBezTo>
                  <a:pt x="956" y="997"/>
                  <a:pt x="968" y="1002"/>
                  <a:pt x="981" y="1002"/>
                </a:cubicBezTo>
                <a:cubicBezTo>
                  <a:pt x="994" y="1002"/>
                  <a:pt x="1006" y="997"/>
                  <a:pt x="1015" y="988"/>
                </a:cubicBezTo>
                <a:cubicBezTo>
                  <a:pt x="1025" y="979"/>
                  <a:pt x="1030" y="967"/>
                  <a:pt x="1030" y="954"/>
                </a:cubicBezTo>
                <a:cubicBezTo>
                  <a:pt x="1030" y="941"/>
                  <a:pt x="1025" y="928"/>
                  <a:pt x="1015" y="919"/>
                </a:cubicBezTo>
                <a:lnTo>
                  <a:pt x="1080" y="855"/>
                </a:lnTo>
                <a:close/>
                <a:moveTo>
                  <a:pt x="1203" y="618"/>
                </a:moveTo>
                <a:cubicBezTo>
                  <a:pt x="1202" y="593"/>
                  <a:pt x="1225" y="572"/>
                  <a:pt x="1248" y="572"/>
                </a:cubicBezTo>
                <a:cubicBezTo>
                  <a:pt x="1274" y="572"/>
                  <a:pt x="1293" y="593"/>
                  <a:pt x="1294" y="618"/>
                </a:cubicBezTo>
                <a:cubicBezTo>
                  <a:pt x="1295" y="642"/>
                  <a:pt x="1272" y="663"/>
                  <a:pt x="1248" y="663"/>
                </a:cubicBezTo>
                <a:cubicBezTo>
                  <a:pt x="1223" y="663"/>
                  <a:pt x="1204" y="643"/>
                  <a:pt x="1203" y="618"/>
                </a:cubicBezTo>
                <a:close/>
                <a:moveTo>
                  <a:pt x="645" y="1272"/>
                </a:moveTo>
                <a:cubicBezTo>
                  <a:pt x="647" y="1297"/>
                  <a:pt x="624" y="1318"/>
                  <a:pt x="600" y="1318"/>
                </a:cubicBezTo>
                <a:cubicBezTo>
                  <a:pt x="575" y="1318"/>
                  <a:pt x="556" y="1297"/>
                  <a:pt x="555" y="1272"/>
                </a:cubicBezTo>
                <a:cubicBezTo>
                  <a:pt x="554" y="1248"/>
                  <a:pt x="576" y="1227"/>
                  <a:pt x="600" y="1227"/>
                </a:cubicBezTo>
                <a:cubicBezTo>
                  <a:pt x="626" y="1227"/>
                  <a:pt x="644" y="1248"/>
                  <a:pt x="645" y="1272"/>
                </a:cubicBezTo>
                <a:close/>
                <a:moveTo>
                  <a:pt x="282" y="994"/>
                </a:moveTo>
                <a:cubicBezTo>
                  <a:pt x="256" y="994"/>
                  <a:pt x="238" y="973"/>
                  <a:pt x="237" y="948"/>
                </a:cubicBezTo>
                <a:cubicBezTo>
                  <a:pt x="235" y="924"/>
                  <a:pt x="258" y="903"/>
                  <a:pt x="282" y="903"/>
                </a:cubicBezTo>
                <a:cubicBezTo>
                  <a:pt x="307" y="903"/>
                  <a:pt x="326" y="924"/>
                  <a:pt x="327" y="948"/>
                </a:cubicBezTo>
                <a:cubicBezTo>
                  <a:pt x="328" y="973"/>
                  <a:pt x="306" y="994"/>
                  <a:pt x="282" y="994"/>
                </a:cubicBezTo>
                <a:close/>
                <a:moveTo>
                  <a:pt x="1039" y="321"/>
                </a:moveTo>
                <a:cubicBezTo>
                  <a:pt x="1038" y="296"/>
                  <a:pt x="1061" y="276"/>
                  <a:pt x="1085" y="276"/>
                </a:cubicBezTo>
                <a:cubicBezTo>
                  <a:pt x="1110" y="276"/>
                  <a:pt x="1129" y="296"/>
                  <a:pt x="1130" y="321"/>
                </a:cubicBezTo>
                <a:cubicBezTo>
                  <a:pt x="1131" y="346"/>
                  <a:pt x="1109" y="366"/>
                  <a:pt x="1085" y="366"/>
                </a:cubicBezTo>
                <a:cubicBezTo>
                  <a:pt x="1059" y="366"/>
                  <a:pt x="1040" y="346"/>
                  <a:pt x="1039" y="3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5"/>
          <p:cNvSpPr>
            <a:spLocks noEditPoints="1"/>
          </p:cNvSpPr>
          <p:nvPr/>
        </p:nvSpPr>
        <p:spPr bwMode="auto">
          <a:xfrm>
            <a:off x="19677307" y="4606635"/>
            <a:ext cx="786715" cy="767101"/>
          </a:xfrm>
          <a:custGeom>
            <a:avLst/>
            <a:gdLst>
              <a:gd name="T0" fmla="*/ 1341 w 1572"/>
              <a:gd name="T1" fmla="*/ 53 h 1533"/>
              <a:gd name="T2" fmla="*/ 1212 w 1572"/>
              <a:gd name="T3" fmla="*/ 0 h 1533"/>
              <a:gd name="T4" fmla="*/ 1055 w 1572"/>
              <a:gd name="T5" fmla="*/ 275 h 1533"/>
              <a:gd name="T6" fmla="*/ 853 w 1572"/>
              <a:gd name="T7" fmla="*/ 698 h 1533"/>
              <a:gd name="T8" fmla="*/ 1279 w 1572"/>
              <a:gd name="T9" fmla="*/ 499 h 1533"/>
              <a:gd name="T10" fmla="*/ 1500 w 1572"/>
              <a:gd name="T11" fmla="*/ 471 h 1533"/>
              <a:gd name="T12" fmla="*/ 1393 w 1572"/>
              <a:gd name="T13" fmla="*/ 161 h 1533"/>
              <a:gd name="T14" fmla="*/ 1306 w 1572"/>
              <a:gd name="T15" fmla="*/ 407 h 1533"/>
              <a:gd name="T16" fmla="*/ 948 w 1572"/>
              <a:gd name="T17" fmla="*/ 701 h 1533"/>
              <a:gd name="T18" fmla="*/ 856 w 1572"/>
              <a:gd name="T19" fmla="*/ 602 h 1533"/>
              <a:gd name="T20" fmla="*/ 1147 w 1572"/>
              <a:gd name="T21" fmla="*/ 247 h 1533"/>
              <a:gd name="T22" fmla="*/ 1212 w 1572"/>
              <a:gd name="T23" fmla="*/ 91 h 1533"/>
              <a:gd name="T24" fmla="*/ 1277 w 1572"/>
              <a:gd name="T25" fmla="*/ 118 h 1533"/>
              <a:gd name="T26" fmla="*/ 1291 w 1572"/>
              <a:gd name="T27" fmla="*/ 263 h 1533"/>
              <a:gd name="T28" fmla="*/ 1436 w 1572"/>
              <a:gd name="T29" fmla="*/ 277 h 1533"/>
              <a:gd name="T30" fmla="*/ 1436 w 1572"/>
              <a:gd name="T31" fmla="*/ 407 h 1533"/>
              <a:gd name="T32" fmla="*/ 584 w 1572"/>
              <a:gd name="T33" fmla="*/ 743 h 1533"/>
              <a:gd name="T34" fmla="*/ 71 w 1572"/>
              <a:gd name="T35" fmla="*/ 1062 h 1533"/>
              <a:gd name="T36" fmla="*/ 178 w 1572"/>
              <a:gd name="T37" fmla="*/ 1372 h 1533"/>
              <a:gd name="T38" fmla="*/ 360 w 1572"/>
              <a:gd name="T39" fmla="*/ 1533 h 1533"/>
              <a:gd name="T40" fmla="*/ 517 w 1572"/>
              <a:gd name="T41" fmla="*/ 1257 h 1533"/>
              <a:gd name="T42" fmla="*/ 747 w 1572"/>
              <a:gd name="T43" fmla="*/ 807 h 1533"/>
              <a:gd name="T44" fmla="*/ 425 w 1572"/>
              <a:gd name="T45" fmla="*/ 1285 h 1533"/>
              <a:gd name="T46" fmla="*/ 360 w 1572"/>
              <a:gd name="T47" fmla="*/ 1442 h 1533"/>
              <a:gd name="T48" fmla="*/ 269 w 1572"/>
              <a:gd name="T49" fmla="*/ 1334 h 1533"/>
              <a:gd name="T50" fmla="*/ 217 w 1572"/>
              <a:gd name="T51" fmla="*/ 1281 h 1533"/>
              <a:gd name="T52" fmla="*/ 135 w 1572"/>
              <a:gd name="T53" fmla="*/ 1126 h 1533"/>
              <a:gd name="T54" fmla="*/ 297 w 1572"/>
              <a:gd name="T55" fmla="*/ 1158 h 1533"/>
              <a:gd name="T56" fmla="*/ 672 w 1572"/>
              <a:gd name="T57" fmla="*/ 875 h 1533"/>
              <a:gd name="T58" fmla="*/ 393 w 1572"/>
              <a:gd name="T59" fmla="*/ 1253 h 1533"/>
              <a:gd name="T60" fmla="*/ 361 w 1572"/>
              <a:gd name="T61" fmla="*/ 411 h 1533"/>
              <a:gd name="T62" fmla="*/ 547 w 1572"/>
              <a:gd name="T63" fmla="*/ 469 h 1533"/>
              <a:gd name="T64" fmla="*/ 700 w 1572"/>
              <a:gd name="T65" fmla="*/ 416 h 1533"/>
              <a:gd name="T66" fmla="*/ 573 w 1572"/>
              <a:gd name="T67" fmla="*/ 269 h 1533"/>
              <a:gd name="T68" fmla="*/ 700 w 1572"/>
              <a:gd name="T69" fmla="*/ 416 h 1533"/>
              <a:gd name="T70" fmla="*/ 451 w 1572"/>
              <a:gd name="T71" fmla="*/ 597 h 1533"/>
              <a:gd name="T72" fmla="*/ 262 w 1572"/>
              <a:gd name="T73" fmla="*/ 647 h 1533"/>
              <a:gd name="T74" fmla="*/ 1082 w 1572"/>
              <a:gd name="T75" fmla="*/ 1003 h 1533"/>
              <a:gd name="T76" fmla="*/ 1139 w 1572"/>
              <a:gd name="T77" fmla="*/ 1189 h 1533"/>
              <a:gd name="T78" fmla="*/ 1082 w 1572"/>
              <a:gd name="T79" fmla="*/ 1003 h 1533"/>
              <a:gd name="T80" fmla="*/ 1113 w 1572"/>
              <a:gd name="T81" fmla="*/ 938 h 1533"/>
              <a:gd name="T82" fmla="*/ 1301 w 1572"/>
              <a:gd name="T83" fmla="*/ 889 h 1533"/>
              <a:gd name="T84" fmla="*/ 991 w 1572"/>
              <a:gd name="T85" fmla="*/ 1267 h 1533"/>
              <a:gd name="T86" fmla="*/ 864 w 1572"/>
              <a:gd name="T87" fmla="*/ 1120 h 1533"/>
              <a:gd name="T88" fmla="*/ 991 w 1572"/>
              <a:gd name="T89" fmla="*/ 1267 h 1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72" h="1533">
                <a:moveTo>
                  <a:pt x="1393" y="161"/>
                </a:moveTo>
                <a:cubicBezTo>
                  <a:pt x="1388" y="121"/>
                  <a:pt x="1370" y="83"/>
                  <a:pt x="1341" y="53"/>
                </a:cubicBezTo>
                <a:cubicBezTo>
                  <a:pt x="1306" y="19"/>
                  <a:pt x="1261" y="0"/>
                  <a:pt x="1212" y="0"/>
                </a:cubicBezTo>
                <a:cubicBezTo>
                  <a:pt x="1212" y="0"/>
                  <a:pt x="1212" y="0"/>
                  <a:pt x="1212" y="0"/>
                </a:cubicBezTo>
                <a:cubicBezTo>
                  <a:pt x="1163" y="0"/>
                  <a:pt x="1117" y="19"/>
                  <a:pt x="1083" y="54"/>
                </a:cubicBezTo>
                <a:cubicBezTo>
                  <a:pt x="1023" y="114"/>
                  <a:pt x="1013" y="205"/>
                  <a:pt x="1055" y="275"/>
                </a:cubicBezTo>
                <a:cubicBezTo>
                  <a:pt x="694" y="636"/>
                  <a:pt x="694" y="636"/>
                  <a:pt x="694" y="636"/>
                </a:cubicBezTo>
                <a:cubicBezTo>
                  <a:pt x="853" y="698"/>
                  <a:pt x="853" y="698"/>
                  <a:pt x="853" y="698"/>
                </a:cubicBezTo>
                <a:cubicBezTo>
                  <a:pt x="905" y="872"/>
                  <a:pt x="905" y="872"/>
                  <a:pt x="905" y="872"/>
                </a:cubicBezTo>
                <a:cubicBezTo>
                  <a:pt x="1279" y="499"/>
                  <a:pt x="1279" y="499"/>
                  <a:pt x="1279" y="499"/>
                </a:cubicBezTo>
                <a:cubicBezTo>
                  <a:pt x="1307" y="516"/>
                  <a:pt x="1339" y="524"/>
                  <a:pt x="1371" y="524"/>
                </a:cubicBezTo>
                <a:cubicBezTo>
                  <a:pt x="1418" y="524"/>
                  <a:pt x="1465" y="507"/>
                  <a:pt x="1500" y="471"/>
                </a:cubicBezTo>
                <a:cubicBezTo>
                  <a:pt x="1572" y="400"/>
                  <a:pt x="1572" y="284"/>
                  <a:pt x="1500" y="213"/>
                </a:cubicBezTo>
                <a:cubicBezTo>
                  <a:pt x="1471" y="184"/>
                  <a:pt x="1433" y="166"/>
                  <a:pt x="1393" y="161"/>
                </a:cubicBezTo>
                <a:close/>
                <a:moveTo>
                  <a:pt x="1436" y="407"/>
                </a:moveTo>
                <a:cubicBezTo>
                  <a:pt x="1400" y="443"/>
                  <a:pt x="1342" y="443"/>
                  <a:pt x="1306" y="407"/>
                </a:cubicBezTo>
                <a:cubicBezTo>
                  <a:pt x="1274" y="375"/>
                  <a:pt x="1274" y="375"/>
                  <a:pt x="1274" y="375"/>
                </a:cubicBezTo>
                <a:cubicBezTo>
                  <a:pt x="948" y="701"/>
                  <a:pt x="948" y="701"/>
                  <a:pt x="948" y="701"/>
                </a:cubicBezTo>
                <a:cubicBezTo>
                  <a:pt x="927" y="630"/>
                  <a:pt x="927" y="630"/>
                  <a:pt x="927" y="630"/>
                </a:cubicBezTo>
                <a:cubicBezTo>
                  <a:pt x="856" y="602"/>
                  <a:pt x="856" y="602"/>
                  <a:pt x="856" y="602"/>
                </a:cubicBezTo>
                <a:cubicBezTo>
                  <a:pt x="1179" y="279"/>
                  <a:pt x="1179" y="279"/>
                  <a:pt x="1179" y="279"/>
                </a:cubicBezTo>
                <a:cubicBezTo>
                  <a:pt x="1147" y="247"/>
                  <a:pt x="1147" y="247"/>
                  <a:pt x="1147" y="247"/>
                </a:cubicBezTo>
                <a:cubicBezTo>
                  <a:pt x="1111" y="212"/>
                  <a:pt x="1111" y="153"/>
                  <a:pt x="1147" y="118"/>
                </a:cubicBezTo>
                <a:cubicBezTo>
                  <a:pt x="1164" y="100"/>
                  <a:pt x="1187" y="91"/>
                  <a:pt x="1212" y="91"/>
                </a:cubicBezTo>
                <a:cubicBezTo>
                  <a:pt x="1212" y="91"/>
                  <a:pt x="1212" y="91"/>
                  <a:pt x="1212" y="91"/>
                </a:cubicBezTo>
                <a:cubicBezTo>
                  <a:pt x="1236" y="91"/>
                  <a:pt x="1259" y="100"/>
                  <a:pt x="1277" y="118"/>
                </a:cubicBezTo>
                <a:cubicBezTo>
                  <a:pt x="1298" y="139"/>
                  <a:pt x="1308" y="169"/>
                  <a:pt x="1302" y="199"/>
                </a:cubicBezTo>
                <a:cubicBezTo>
                  <a:pt x="1291" y="263"/>
                  <a:pt x="1291" y="263"/>
                  <a:pt x="1291" y="263"/>
                </a:cubicBezTo>
                <a:cubicBezTo>
                  <a:pt x="1355" y="252"/>
                  <a:pt x="1355" y="252"/>
                  <a:pt x="1355" y="252"/>
                </a:cubicBezTo>
                <a:cubicBezTo>
                  <a:pt x="1385" y="246"/>
                  <a:pt x="1415" y="256"/>
                  <a:pt x="1436" y="277"/>
                </a:cubicBezTo>
                <a:cubicBezTo>
                  <a:pt x="1454" y="294"/>
                  <a:pt x="1463" y="317"/>
                  <a:pt x="1463" y="342"/>
                </a:cubicBezTo>
                <a:cubicBezTo>
                  <a:pt x="1463" y="367"/>
                  <a:pt x="1454" y="390"/>
                  <a:pt x="1436" y="407"/>
                </a:cubicBezTo>
                <a:close/>
                <a:moveTo>
                  <a:pt x="747" y="807"/>
                </a:moveTo>
                <a:cubicBezTo>
                  <a:pt x="584" y="743"/>
                  <a:pt x="584" y="743"/>
                  <a:pt x="584" y="743"/>
                </a:cubicBezTo>
                <a:cubicBezTo>
                  <a:pt x="293" y="1033"/>
                  <a:pt x="293" y="1033"/>
                  <a:pt x="293" y="1033"/>
                </a:cubicBezTo>
                <a:cubicBezTo>
                  <a:pt x="223" y="992"/>
                  <a:pt x="131" y="1002"/>
                  <a:pt x="71" y="1062"/>
                </a:cubicBezTo>
                <a:cubicBezTo>
                  <a:pt x="0" y="1133"/>
                  <a:pt x="0" y="1249"/>
                  <a:pt x="71" y="1320"/>
                </a:cubicBezTo>
                <a:cubicBezTo>
                  <a:pt x="100" y="1349"/>
                  <a:pt x="138" y="1367"/>
                  <a:pt x="178" y="1372"/>
                </a:cubicBezTo>
                <a:cubicBezTo>
                  <a:pt x="183" y="1412"/>
                  <a:pt x="201" y="1450"/>
                  <a:pt x="231" y="1479"/>
                </a:cubicBezTo>
                <a:cubicBezTo>
                  <a:pt x="266" y="1515"/>
                  <a:pt x="313" y="1533"/>
                  <a:pt x="360" y="1533"/>
                </a:cubicBezTo>
                <a:cubicBezTo>
                  <a:pt x="406" y="1533"/>
                  <a:pt x="453" y="1515"/>
                  <a:pt x="489" y="1479"/>
                </a:cubicBezTo>
                <a:cubicBezTo>
                  <a:pt x="549" y="1419"/>
                  <a:pt x="558" y="1327"/>
                  <a:pt x="517" y="1257"/>
                </a:cubicBezTo>
                <a:cubicBezTo>
                  <a:pt x="798" y="976"/>
                  <a:pt x="798" y="976"/>
                  <a:pt x="798" y="976"/>
                </a:cubicBezTo>
                <a:lnTo>
                  <a:pt x="747" y="807"/>
                </a:lnTo>
                <a:close/>
                <a:moveTo>
                  <a:pt x="393" y="1253"/>
                </a:moveTo>
                <a:cubicBezTo>
                  <a:pt x="425" y="1285"/>
                  <a:pt x="425" y="1285"/>
                  <a:pt x="425" y="1285"/>
                </a:cubicBezTo>
                <a:cubicBezTo>
                  <a:pt x="460" y="1321"/>
                  <a:pt x="460" y="1379"/>
                  <a:pt x="425" y="1415"/>
                </a:cubicBezTo>
                <a:cubicBezTo>
                  <a:pt x="407" y="1432"/>
                  <a:pt x="384" y="1442"/>
                  <a:pt x="360" y="1442"/>
                </a:cubicBezTo>
                <a:cubicBezTo>
                  <a:pt x="335" y="1442"/>
                  <a:pt x="312" y="1432"/>
                  <a:pt x="295" y="1415"/>
                </a:cubicBezTo>
                <a:cubicBezTo>
                  <a:pt x="274" y="1394"/>
                  <a:pt x="264" y="1363"/>
                  <a:pt x="269" y="1334"/>
                </a:cubicBezTo>
                <a:cubicBezTo>
                  <a:pt x="281" y="1269"/>
                  <a:pt x="281" y="1269"/>
                  <a:pt x="281" y="1269"/>
                </a:cubicBezTo>
                <a:cubicBezTo>
                  <a:pt x="217" y="1281"/>
                  <a:pt x="217" y="1281"/>
                  <a:pt x="217" y="1281"/>
                </a:cubicBezTo>
                <a:cubicBezTo>
                  <a:pt x="187" y="1286"/>
                  <a:pt x="157" y="1277"/>
                  <a:pt x="135" y="1256"/>
                </a:cubicBezTo>
                <a:cubicBezTo>
                  <a:pt x="100" y="1220"/>
                  <a:pt x="100" y="1162"/>
                  <a:pt x="135" y="1126"/>
                </a:cubicBezTo>
                <a:cubicBezTo>
                  <a:pt x="171" y="1090"/>
                  <a:pt x="229" y="1090"/>
                  <a:pt x="265" y="1126"/>
                </a:cubicBezTo>
                <a:cubicBezTo>
                  <a:pt x="297" y="1158"/>
                  <a:pt x="297" y="1158"/>
                  <a:pt x="297" y="1158"/>
                </a:cubicBezTo>
                <a:cubicBezTo>
                  <a:pt x="606" y="849"/>
                  <a:pt x="606" y="849"/>
                  <a:pt x="606" y="849"/>
                </a:cubicBezTo>
                <a:cubicBezTo>
                  <a:pt x="672" y="875"/>
                  <a:pt x="672" y="875"/>
                  <a:pt x="672" y="875"/>
                </a:cubicBezTo>
                <a:cubicBezTo>
                  <a:pt x="695" y="951"/>
                  <a:pt x="695" y="951"/>
                  <a:pt x="695" y="951"/>
                </a:cubicBezTo>
                <a:lnTo>
                  <a:pt x="393" y="1253"/>
                </a:lnTo>
                <a:close/>
                <a:moveTo>
                  <a:pt x="483" y="533"/>
                </a:moveTo>
                <a:cubicBezTo>
                  <a:pt x="361" y="411"/>
                  <a:pt x="361" y="411"/>
                  <a:pt x="361" y="411"/>
                </a:cubicBezTo>
                <a:cubicBezTo>
                  <a:pt x="425" y="347"/>
                  <a:pt x="425" y="347"/>
                  <a:pt x="425" y="347"/>
                </a:cubicBezTo>
                <a:cubicBezTo>
                  <a:pt x="547" y="469"/>
                  <a:pt x="547" y="469"/>
                  <a:pt x="547" y="469"/>
                </a:cubicBezTo>
                <a:lnTo>
                  <a:pt x="483" y="533"/>
                </a:lnTo>
                <a:close/>
                <a:moveTo>
                  <a:pt x="700" y="416"/>
                </a:moveTo>
                <a:cubicBezTo>
                  <a:pt x="612" y="437"/>
                  <a:pt x="612" y="437"/>
                  <a:pt x="612" y="437"/>
                </a:cubicBezTo>
                <a:cubicBezTo>
                  <a:pt x="573" y="269"/>
                  <a:pt x="573" y="269"/>
                  <a:pt x="573" y="269"/>
                </a:cubicBezTo>
                <a:cubicBezTo>
                  <a:pt x="661" y="248"/>
                  <a:pt x="661" y="248"/>
                  <a:pt x="661" y="248"/>
                </a:cubicBezTo>
                <a:lnTo>
                  <a:pt x="700" y="416"/>
                </a:lnTo>
                <a:close/>
                <a:moveTo>
                  <a:pt x="283" y="559"/>
                </a:moveTo>
                <a:cubicBezTo>
                  <a:pt x="451" y="597"/>
                  <a:pt x="451" y="597"/>
                  <a:pt x="451" y="597"/>
                </a:cubicBezTo>
                <a:cubicBezTo>
                  <a:pt x="430" y="686"/>
                  <a:pt x="430" y="686"/>
                  <a:pt x="430" y="686"/>
                </a:cubicBezTo>
                <a:cubicBezTo>
                  <a:pt x="262" y="647"/>
                  <a:pt x="262" y="647"/>
                  <a:pt x="262" y="647"/>
                </a:cubicBezTo>
                <a:lnTo>
                  <a:pt x="283" y="559"/>
                </a:lnTo>
                <a:close/>
                <a:moveTo>
                  <a:pt x="1082" y="1003"/>
                </a:moveTo>
                <a:cubicBezTo>
                  <a:pt x="1203" y="1125"/>
                  <a:pt x="1203" y="1125"/>
                  <a:pt x="1203" y="1125"/>
                </a:cubicBezTo>
                <a:cubicBezTo>
                  <a:pt x="1139" y="1189"/>
                  <a:pt x="1139" y="1189"/>
                  <a:pt x="1139" y="1189"/>
                </a:cubicBezTo>
                <a:cubicBezTo>
                  <a:pt x="1017" y="1067"/>
                  <a:pt x="1017" y="1067"/>
                  <a:pt x="1017" y="1067"/>
                </a:cubicBezTo>
                <a:lnTo>
                  <a:pt x="1082" y="1003"/>
                </a:lnTo>
                <a:close/>
                <a:moveTo>
                  <a:pt x="1281" y="977"/>
                </a:moveTo>
                <a:cubicBezTo>
                  <a:pt x="1113" y="938"/>
                  <a:pt x="1113" y="938"/>
                  <a:pt x="1113" y="938"/>
                </a:cubicBezTo>
                <a:cubicBezTo>
                  <a:pt x="1133" y="850"/>
                  <a:pt x="1133" y="850"/>
                  <a:pt x="1133" y="850"/>
                </a:cubicBezTo>
                <a:cubicBezTo>
                  <a:pt x="1301" y="889"/>
                  <a:pt x="1301" y="889"/>
                  <a:pt x="1301" y="889"/>
                </a:cubicBezTo>
                <a:lnTo>
                  <a:pt x="1281" y="977"/>
                </a:lnTo>
                <a:close/>
                <a:moveTo>
                  <a:pt x="991" y="1267"/>
                </a:moveTo>
                <a:cubicBezTo>
                  <a:pt x="902" y="1288"/>
                  <a:pt x="902" y="1288"/>
                  <a:pt x="902" y="1288"/>
                </a:cubicBezTo>
                <a:cubicBezTo>
                  <a:pt x="864" y="1120"/>
                  <a:pt x="864" y="1120"/>
                  <a:pt x="864" y="1120"/>
                </a:cubicBezTo>
                <a:cubicBezTo>
                  <a:pt x="952" y="1099"/>
                  <a:pt x="952" y="1099"/>
                  <a:pt x="952" y="1099"/>
                </a:cubicBezTo>
                <a:lnTo>
                  <a:pt x="991" y="12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19677153" y="6470005"/>
            <a:ext cx="787023" cy="787329"/>
          </a:xfrm>
          <a:custGeom>
            <a:avLst/>
            <a:gdLst>
              <a:gd name="T0" fmla="*/ 657 w 1573"/>
              <a:gd name="T1" fmla="*/ 1461 h 1573"/>
              <a:gd name="T2" fmla="*/ 1423 w 1573"/>
              <a:gd name="T3" fmla="*/ 150 h 1573"/>
              <a:gd name="T4" fmla="*/ 113 w 1573"/>
              <a:gd name="T5" fmla="*/ 917 h 1573"/>
              <a:gd name="T6" fmla="*/ 113 w 1573"/>
              <a:gd name="T7" fmla="*/ 1461 h 1573"/>
              <a:gd name="T8" fmla="*/ 177 w 1573"/>
              <a:gd name="T9" fmla="*/ 981 h 1573"/>
              <a:gd name="T10" fmla="*/ 1152 w 1573"/>
              <a:gd name="T11" fmla="*/ 128 h 1573"/>
              <a:gd name="T12" fmla="*/ 1360 w 1573"/>
              <a:gd name="T13" fmla="*/ 630 h 1573"/>
              <a:gd name="T14" fmla="*/ 385 w 1573"/>
              <a:gd name="T15" fmla="*/ 1483 h 1573"/>
              <a:gd name="T16" fmla="*/ 90 w 1573"/>
              <a:gd name="T17" fmla="*/ 1189 h 1573"/>
              <a:gd name="T18" fmla="*/ 1073 w 1573"/>
              <a:gd name="T19" fmla="*/ 746 h 1573"/>
              <a:gd name="T20" fmla="*/ 478 w 1573"/>
              <a:gd name="T21" fmla="*/ 868 h 1573"/>
              <a:gd name="T22" fmla="*/ 1073 w 1573"/>
              <a:gd name="T23" fmla="*/ 746 h 1573"/>
              <a:gd name="T24" fmla="*/ 945 w 1573"/>
              <a:gd name="T25" fmla="*/ 746 h 1573"/>
              <a:gd name="T26" fmla="*/ 606 w 1573"/>
              <a:gd name="T27" fmla="*/ 868 h 1573"/>
              <a:gd name="T28" fmla="*/ 350 w 1573"/>
              <a:gd name="T29" fmla="*/ 1014 h 1573"/>
              <a:gd name="T30" fmla="*/ 440 w 1573"/>
              <a:gd name="T31" fmla="*/ 1014 h 1573"/>
              <a:gd name="T32" fmla="*/ 350 w 1573"/>
              <a:gd name="T33" fmla="*/ 1014 h 1573"/>
              <a:gd name="T34" fmla="*/ 568 w 1573"/>
              <a:gd name="T35" fmla="*/ 1232 h 1573"/>
              <a:gd name="T36" fmla="*/ 568 w 1573"/>
              <a:gd name="T37" fmla="*/ 1142 h 1573"/>
              <a:gd name="T38" fmla="*/ 208 w 1573"/>
              <a:gd name="T39" fmla="*/ 1156 h 1573"/>
              <a:gd name="T40" fmla="*/ 298 w 1573"/>
              <a:gd name="T41" fmla="*/ 1156 h 1573"/>
              <a:gd name="T42" fmla="*/ 208 w 1573"/>
              <a:gd name="T43" fmla="*/ 1156 h 1573"/>
              <a:gd name="T44" fmla="*/ 471 w 1573"/>
              <a:gd name="T45" fmla="*/ 1329 h 1573"/>
              <a:gd name="T46" fmla="*/ 381 w 1573"/>
              <a:gd name="T47" fmla="*/ 1329 h 1573"/>
              <a:gd name="T48" fmla="*/ 1082 w 1573"/>
              <a:gd name="T49" fmla="*/ 282 h 1573"/>
              <a:gd name="T50" fmla="*/ 1173 w 1573"/>
              <a:gd name="T51" fmla="*/ 282 h 1573"/>
              <a:gd name="T52" fmla="*/ 1082 w 1573"/>
              <a:gd name="T53" fmla="*/ 282 h 1573"/>
              <a:gd name="T54" fmla="*/ 1300 w 1573"/>
              <a:gd name="T55" fmla="*/ 410 h 1573"/>
              <a:gd name="T56" fmla="*/ 1300 w 1573"/>
              <a:gd name="T57" fmla="*/ 500 h 1573"/>
              <a:gd name="T58" fmla="*/ 940 w 1573"/>
              <a:gd name="T59" fmla="*/ 424 h 1573"/>
              <a:gd name="T60" fmla="*/ 1031 w 1573"/>
              <a:gd name="T61" fmla="*/ 424 h 1573"/>
              <a:gd name="T62" fmla="*/ 940 w 1573"/>
              <a:gd name="T63" fmla="*/ 424 h 1573"/>
              <a:gd name="T64" fmla="*/ 1204 w 1573"/>
              <a:gd name="T65" fmla="*/ 597 h 1573"/>
              <a:gd name="T66" fmla="*/ 1113 w 1573"/>
              <a:gd name="T67" fmla="*/ 597 h 1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73" h="1573">
                <a:moveTo>
                  <a:pt x="385" y="1573"/>
                </a:moveTo>
                <a:cubicBezTo>
                  <a:pt x="487" y="1573"/>
                  <a:pt x="584" y="1533"/>
                  <a:pt x="657" y="1461"/>
                </a:cubicBezTo>
                <a:cubicBezTo>
                  <a:pt x="1423" y="694"/>
                  <a:pt x="1423" y="694"/>
                  <a:pt x="1423" y="694"/>
                </a:cubicBezTo>
                <a:cubicBezTo>
                  <a:pt x="1573" y="544"/>
                  <a:pt x="1573" y="300"/>
                  <a:pt x="1423" y="150"/>
                </a:cubicBezTo>
                <a:cubicBezTo>
                  <a:pt x="1274" y="0"/>
                  <a:pt x="1030" y="0"/>
                  <a:pt x="880" y="150"/>
                </a:cubicBezTo>
                <a:cubicBezTo>
                  <a:pt x="113" y="917"/>
                  <a:pt x="113" y="917"/>
                  <a:pt x="113" y="917"/>
                </a:cubicBezTo>
                <a:cubicBezTo>
                  <a:pt x="40" y="989"/>
                  <a:pt x="0" y="1086"/>
                  <a:pt x="0" y="1189"/>
                </a:cubicBezTo>
                <a:cubicBezTo>
                  <a:pt x="0" y="1291"/>
                  <a:pt x="40" y="1388"/>
                  <a:pt x="113" y="1461"/>
                </a:cubicBezTo>
                <a:cubicBezTo>
                  <a:pt x="185" y="1533"/>
                  <a:pt x="282" y="1573"/>
                  <a:pt x="385" y="1573"/>
                </a:cubicBezTo>
                <a:close/>
                <a:moveTo>
                  <a:pt x="177" y="981"/>
                </a:moveTo>
                <a:cubicBezTo>
                  <a:pt x="944" y="214"/>
                  <a:pt x="944" y="214"/>
                  <a:pt x="944" y="214"/>
                </a:cubicBezTo>
                <a:cubicBezTo>
                  <a:pt x="1001" y="156"/>
                  <a:pt x="1076" y="128"/>
                  <a:pt x="1152" y="128"/>
                </a:cubicBezTo>
                <a:cubicBezTo>
                  <a:pt x="1227" y="128"/>
                  <a:pt x="1302" y="156"/>
                  <a:pt x="1360" y="214"/>
                </a:cubicBezTo>
                <a:cubicBezTo>
                  <a:pt x="1474" y="328"/>
                  <a:pt x="1474" y="515"/>
                  <a:pt x="1360" y="630"/>
                </a:cubicBezTo>
                <a:cubicBezTo>
                  <a:pt x="593" y="1397"/>
                  <a:pt x="593" y="1397"/>
                  <a:pt x="593" y="1397"/>
                </a:cubicBezTo>
                <a:cubicBezTo>
                  <a:pt x="537" y="1452"/>
                  <a:pt x="463" y="1483"/>
                  <a:pt x="385" y="1483"/>
                </a:cubicBezTo>
                <a:cubicBezTo>
                  <a:pt x="306" y="1483"/>
                  <a:pt x="232" y="1452"/>
                  <a:pt x="177" y="1397"/>
                </a:cubicBezTo>
                <a:cubicBezTo>
                  <a:pt x="121" y="1341"/>
                  <a:pt x="90" y="1267"/>
                  <a:pt x="90" y="1189"/>
                </a:cubicBezTo>
                <a:cubicBezTo>
                  <a:pt x="90" y="1110"/>
                  <a:pt x="121" y="1036"/>
                  <a:pt x="177" y="981"/>
                </a:cubicBezTo>
                <a:close/>
                <a:moveTo>
                  <a:pt x="1073" y="746"/>
                </a:moveTo>
                <a:cubicBezTo>
                  <a:pt x="836" y="509"/>
                  <a:pt x="836" y="509"/>
                  <a:pt x="836" y="509"/>
                </a:cubicBezTo>
                <a:cubicBezTo>
                  <a:pt x="478" y="868"/>
                  <a:pt x="478" y="868"/>
                  <a:pt x="478" y="868"/>
                </a:cubicBezTo>
                <a:cubicBezTo>
                  <a:pt x="714" y="1105"/>
                  <a:pt x="714" y="1105"/>
                  <a:pt x="714" y="1105"/>
                </a:cubicBezTo>
                <a:lnTo>
                  <a:pt x="1073" y="746"/>
                </a:lnTo>
                <a:close/>
                <a:moveTo>
                  <a:pt x="836" y="637"/>
                </a:moveTo>
                <a:cubicBezTo>
                  <a:pt x="945" y="746"/>
                  <a:pt x="945" y="746"/>
                  <a:pt x="945" y="746"/>
                </a:cubicBezTo>
                <a:cubicBezTo>
                  <a:pt x="714" y="977"/>
                  <a:pt x="714" y="977"/>
                  <a:pt x="714" y="977"/>
                </a:cubicBezTo>
                <a:cubicBezTo>
                  <a:pt x="606" y="868"/>
                  <a:pt x="606" y="868"/>
                  <a:pt x="606" y="868"/>
                </a:cubicBezTo>
                <a:lnTo>
                  <a:pt x="836" y="637"/>
                </a:lnTo>
                <a:close/>
                <a:moveTo>
                  <a:pt x="350" y="1014"/>
                </a:moveTo>
                <a:cubicBezTo>
                  <a:pt x="349" y="990"/>
                  <a:pt x="372" y="969"/>
                  <a:pt x="395" y="969"/>
                </a:cubicBezTo>
                <a:cubicBezTo>
                  <a:pt x="421" y="969"/>
                  <a:pt x="439" y="990"/>
                  <a:pt x="440" y="1014"/>
                </a:cubicBezTo>
                <a:cubicBezTo>
                  <a:pt x="442" y="1039"/>
                  <a:pt x="419" y="1059"/>
                  <a:pt x="395" y="1059"/>
                </a:cubicBezTo>
                <a:cubicBezTo>
                  <a:pt x="370" y="1059"/>
                  <a:pt x="351" y="1039"/>
                  <a:pt x="350" y="1014"/>
                </a:cubicBezTo>
                <a:close/>
                <a:moveTo>
                  <a:pt x="613" y="1187"/>
                </a:moveTo>
                <a:cubicBezTo>
                  <a:pt x="614" y="1212"/>
                  <a:pt x="592" y="1232"/>
                  <a:pt x="568" y="1232"/>
                </a:cubicBezTo>
                <a:cubicBezTo>
                  <a:pt x="543" y="1232"/>
                  <a:pt x="524" y="1212"/>
                  <a:pt x="523" y="1187"/>
                </a:cubicBezTo>
                <a:cubicBezTo>
                  <a:pt x="522" y="1163"/>
                  <a:pt x="544" y="1142"/>
                  <a:pt x="568" y="1142"/>
                </a:cubicBezTo>
                <a:cubicBezTo>
                  <a:pt x="594" y="1142"/>
                  <a:pt x="612" y="1163"/>
                  <a:pt x="613" y="1187"/>
                </a:cubicBezTo>
                <a:close/>
                <a:moveTo>
                  <a:pt x="208" y="1156"/>
                </a:moveTo>
                <a:cubicBezTo>
                  <a:pt x="207" y="1132"/>
                  <a:pt x="230" y="1111"/>
                  <a:pt x="253" y="1111"/>
                </a:cubicBezTo>
                <a:cubicBezTo>
                  <a:pt x="279" y="1111"/>
                  <a:pt x="297" y="1132"/>
                  <a:pt x="298" y="1156"/>
                </a:cubicBezTo>
                <a:cubicBezTo>
                  <a:pt x="300" y="1181"/>
                  <a:pt x="277" y="1201"/>
                  <a:pt x="253" y="1201"/>
                </a:cubicBezTo>
                <a:cubicBezTo>
                  <a:pt x="228" y="1201"/>
                  <a:pt x="209" y="1181"/>
                  <a:pt x="208" y="1156"/>
                </a:cubicBezTo>
                <a:close/>
                <a:moveTo>
                  <a:pt x="426" y="1284"/>
                </a:moveTo>
                <a:cubicBezTo>
                  <a:pt x="452" y="1284"/>
                  <a:pt x="470" y="1305"/>
                  <a:pt x="471" y="1329"/>
                </a:cubicBezTo>
                <a:cubicBezTo>
                  <a:pt x="472" y="1354"/>
                  <a:pt x="450" y="1374"/>
                  <a:pt x="426" y="1374"/>
                </a:cubicBezTo>
                <a:cubicBezTo>
                  <a:pt x="401" y="1374"/>
                  <a:pt x="382" y="1354"/>
                  <a:pt x="381" y="1329"/>
                </a:cubicBezTo>
                <a:cubicBezTo>
                  <a:pt x="380" y="1305"/>
                  <a:pt x="402" y="1284"/>
                  <a:pt x="426" y="1284"/>
                </a:cubicBezTo>
                <a:close/>
                <a:moveTo>
                  <a:pt x="1082" y="282"/>
                </a:moveTo>
                <a:cubicBezTo>
                  <a:pt x="1081" y="258"/>
                  <a:pt x="1104" y="237"/>
                  <a:pt x="1127" y="237"/>
                </a:cubicBezTo>
                <a:cubicBezTo>
                  <a:pt x="1153" y="237"/>
                  <a:pt x="1172" y="257"/>
                  <a:pt x="1173" y="282"/>
                </a:cubicBezTo>
                <a:cubicBezTo>
                  <a:pt x="1174" y="306"/>
                  <a:pt x="1151" y="327"/>
                  <a:pt x="1127" y="327"/>
                </a:cubicBezTo>
                <a:cubicBezTo>
                  <a:pt x="1102" y="327"/>
                  <a:pt x="1083" y="306"/>
                  <a:pt x="1082" y="282"/>
                </a:cubicBezTo>
                <a:close/>
                <a:moveTo>
                  <a:pt x="1255" y="455"/>
                </a:moveTo>
                <a:cubicBezTo>
                  <a:pt x="1254" y="430"/>
                  <a:pt x="1277" y="410"/>
                  <a:pt x="1300" y="410"/>
                </a:cubicBezTo>
                <a:cubicBezTo>
                  <a:pt x="1326" y="410"/>
                  <a:pt x="1344" y="430"/>
                  <a:pt x="1346" y="455"/>
                </a:cubicBezTo>
                <a:cubicBezTo>
                  <a:pt x="1347" y="479"/>
                  <a:pt x="1324" y="500"/>
                  <a:pt x="1300" y="500"/>
                </a:cubicBezTo>
                <a:cubicBezTo>
                  <a:pt x="1275" y="500"/>
                  <a:pt x="1256" y="479"/>
                  <a:pt x="1255" y="455"/>
                </a:cubicBezTo>
                <a:close/>
                <a:moveTo>
                  <a:pt x="940" y="424"/>
                </a:moveTo>
                <a:cubicBezTo>
                  <a:pt x="939" y="400"/>
                  <a:pt x="962" y="379"/>
                  <a:pt x="985" y="379"/>
                </a:cubicBezTo>
                <a:cubicBezTo>
                  <a:pt x="1011" y="379"/>
                  <a:pt x="1030" y="399"/>
                  <a:pt x="1031" y="424"/>
                </a:cubicBezTo>
                <a:cubicBezTo>
                  <a:pt x="1032" y="448"/>
                  <a:pt x="1009" y="469"/>
                  <a:pt x="985" y="469"/>
                </a:cubicBezTo>
                <a:cubicBezTo>
                  <a:pt x="960" y="469"/>
                  <a:pt x="941" y="448"/>
                  <a:pt x="940" y="424"/>
                </a:cubicBezTo>
                <a:close/>
                <a:moveTo>
                  <a:pt x="1158" y="552"/>
                </a:moveTo>
                <a:cubicBezTo>
                  <a:pt x="1184" y="552"/>
                  <a:pt x="1202" y="572"/>
                  <a:pt x="1204" y="597"/>
                </a:cubicBezTo>
                <a:cubicBezTo>
                  <a:pt x="1205" y="621"/>
                  <a:pt x="1182" y="642"/>
                  <a:pt x="1158" y="642"/>
                </a:cubicBezTo>
                <a:cubicBezTo>
                  <a:pt x="1133" y="642"/>
                  <a:pt x="1114" y="621"/>
                  <a:pt x="1113" y="597"/>
                </a:cubicBezTo>
                <a:cubicBezTo>
                  <a:pt x="1112" y="572"/>
                  <a:pt x="1135" y="552"/>
                  <a:pt x="1158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19687727" y="8352837"/>
            <a:ext cx="765875" cy="768634"/>
          </a:xfrm>
          <a:custGeom>
            <a:avLst/>
            <a:gdLst>
              <a:gd name="T0" fmla="*/ 1081 w 1530"/>
              <a:gd name="T1" fmla="*/ 1096 h 1536"/>
              <a:gd name="T2" fmla="*/ 184 w 1530"/>
              <a:gd name="T3" fmla="*/ 349 h 1536"/>
              <a:gd name="T4" fmla="*/ 275 w 1530"/>
              <a:gd name="T5" fmla="*/ 439 h 1536"/>
              <a:gd name="T6" fmla="*/ 991 w 1530"/>
              <a:gd name="T7" fmla="*/ 676 h 1536"/>
              <a:gd name="T8" fmla="*/ 862 w 1530"/>
              <a:gd name="T9" fmla="*/ 632 h 1536"/>
              <a:gd name="T10" fmla="*/ 669 w 1530"/>
              <a:gd name="T11" fmla="*/ 467 h 1536"/>
              <a:gd name="T12" fmla="*/ 511 w 1530"/>
              <a:gd name="T13" fmla="*/ 632 h 1536"/>
              <a:gd name="T14" fmla="*/ 366 w 1530"/>
              <a:gd name="T15" fmla="*/ 701 h 1536"/>
              <a:gd name="T16" fmla="*/ 275 w 1530"/>
              <a:gd name="T17" fmla="*/ 439 h 1536"/>
              <a:gd name="T18" fmla="*/ 275 w 1530"/>
              <a:gd name="T19" fmla="*/ 791 h 1536"/>
              <a:gd name="T20" fmla="*/ 428 w 1530"/>
              <a:gd name="T21" fmla="*/ 870 h 1536"/>
              <a:gd name="T22" fmla="*/ 622 w 1530"/>
              <a:gd name="T23" fmla="*/ 970 h 1536"/>
              <a:gd name="T24" fmla="*/ 755 w 1530"/>
              <a:gd name="T25" fmla="*/ 847 h 1536"/>
              <a:gd name="T26" fmla="*/ 940 w 1530"/>
              <a:gd name="T27" fmla="*/ 822 h 1536"/>
              <a:gd name="T28" fmla="*/ 991 w 1530"/>
              <a:gd name="T29" fmla="*/ 1006 h 1536"/>
              <a:gd name="T30" fmla="*/ 288 w 1530"/>
              <a:gd name="T31" fmla="*/ 1536 h 1536"/>
              <a:gd name="T32" fmla="*/ 378 w 1530"/>
              <a:gd name="T33" fmla="*/ 1286 h 1536"/>
              <a:gd name="T34" fmla="*/ 1266 w 1530"/>
              <a:gd name="T35" fmla="*/ 1147 h 1536"/>
              <a:gd name="T36" fmla="*/ 1449 w 1530"/>
              <a:gd name="T37" fmla="*/ 1033 h 1536"/>
              <a:gd name="T38" fmla="*/ 1530 w 1530"/>
              <a:gd name="T39" fmla="*/ 943 h 1536"/>
              <a:gd name="T40" fmla="*/ 1449 w 1530"/>
              <a:gd name="T41" fmla="*/ 828 h 1536"/>
              <a:gd name="T42" fmla="*/ 1266 w 1530"/>
              <a:gd name="T43" fmla="*/ 298 h 1536"/>
              <a:gd name="T44" fmla="*/ 1094 w 1530"/>
              <a:gd name="T45" fmla="*/ 159 h 1536"/>
              <a:gd name="T46" fmla="*/ 972 w 1530"/>
              <a:gd name="T47" fmla="*/ 0 h 1536"/>
              <a:gd name="T48" fmla="*/ 757 w 1530"/>
              <a:gd name="T49" fmla="*/ 122 h 1536"/>
              <a:gd name="T50" fmla="*/ 275 w 1530"/>
              <a:gd name="T51" fmla="*/ 159 h 1536"/>
              <a:gd name="T52" fmla="*/ 184 w 1530"/>
              <a:gd name="T53" fmla="*/ 45 h 1536"/>
              <a:gd name="T54" fmla="*/ 139 w 1530"/>
              <a:gd name="T55" fmla="*/ 159 h 1536"/>
              <a:gd name="T56" fmla="*/ 0 w 1530"/>
              <a:gd name="T57" fmla="*/ 1147 h 1536"/>
              <a:gd name="T58" fmla="*/ 288 w 1530"/>
              <a:gd name="T59" fmla="*/ 1286 h 1536"/>
              <a:gd name="T60" fmla="*/ 1266 w 1530"/>
              <a:gd name="T61" fmla="*/ 919 h 1536"/>
              <a:gd name="T62" fmla="*/ 1358 w 1530"/>
              <a:gd name="T63" fmla="*/ 1057 h 1536"/>
              <a:gd name="T64" fmla="*/ 1266 w 1530"/>
              <a:gd name="T65" fmla="*/ 919 h 1536"/>
              <a:gd name="T66" fmla="*/ 879 w 1530"/>
              <a:gd name="T67" fmla="*/ 90 h 1536"/>
              <a:gd name="T68" fmla="*/ 1004 w 1530"/>
              <a:gd name="T69" fmla="*/ 122 h 1536"/>
              <a:gd name="T70" fmla="*/ 847 w 1530"/>
              <a:gd name="T71" fmla="*/ 159 h 1536"/>
              <a:gd name="T72" fmla="*/ 139 w 1530"/>
              <a:gd name="T73" fmla="*/ 1196 h 1536"/>
              <a:gd name="T74" fmla="*/ 90 w 1530"/>
              <a:gd name="T75" fmla="*/ 298 h 1536"/>
              <a:gd name="T76" fmla="*/ 1127 w 1530"/>
              <a:gd name="T77" fmla="*/ 249 h 1536"/>
              <a:gd name="T78" fmla="*/ 1175 w 1530"/>
              <a:gd name="T79" fmla="*/ 1147 h 1536"/>
              <a:gd name="T80" fmla="*/ 139 w 1530"/>
              <a:gd name="T81" fmla="*/ 119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30" h="1536">
                <a:moveTo>
                  <a:pt x="184" y="1096"/>
                </a:moveTo>
                <a:cubicBezTo>
                  <a:pt x="1081" y="1096"/>
                  <a:pt x="1081" y="1096"/>
                  <a:pt x="1081" y="1096"/>
                </a:cubicBezTo>
                <a:cubicBezTo>
                  <a:pt x="1081" y="349"/>
                  <a:pt x="1081" y="349"/>
                  <a:pt x="1081" y="349"/>
                </a:cubicBezTo>
                <a:cubicBezTo>
                  <a:pt x="184" y="349"/>
                  <a:pt x="184" y="349"/>
                  <a:pt x="184" y="349"/>
                </a:cubicBezTo>
                <a:lnTo>
                  <a:pt x="184" y="1096"/>
                </a:lnTo>
                <a:close/>
                <a:moveTo>
                  <a:pt x="275" y="439"/>
                </a:moveTo>
                <a:cubicBezTo>
                  <a:pt x="991" y="439"/>
                  <a:pt x="991" y="439"/>
                  <a:pt x="991" y="439"/>
                </a:cubicBezTo>
                <a:cubicBezTo>
                  <a:pt x="991" y="676"/>
                  <a:pt x="991" y="676"/>
                  <a:pt x="991" y="676"/>
                </a:cubicBezTo>
                <a:cubicBezTo>
                  <a:pt x="946" y="707"/>
                  <a:pt x="946" y="707"/>
                  <a:pt x="946" y="707"/>
                </a:cubicBezTo>
                <a:cubicBezTo>
                  <a:pt x="862" y="632"/>
                  <a:pt x="862" y="632"/>
                  <a:pt x="862" y="632"/>
                </a:cubicBezTo>
                <a:cubicBezTo>
                  <a:pt x="784" y="701"/>
                  <a:pt x="784" y="701"/>
                  <a:pt x="784" y="701"/>
                </a:cubicBezTo>
                <a:cubicBezTo>
                  <a:pt x="669" y="467"/>
                  <a:pt x="669" y="467"/>
                  <a:pt x="669" y="467"/>
                </a:cubicBezTo>
                <a:cubicBezTo>
                  <a:pt x="589" y="752"/>
                  <a:pt x="589" y="752"/>
                  <a:pt x="589" y="752"/>
                </a:cubicBezTo>
                <a:cubicBezTo>
                  <a:pt x="511" y="632"/>
                  <a:pt x="511" y="632"/>
                  <a:pt x="511" y="632"/>
                </a:cubicBezTo>
                <a:cubicBezTo>
                  <a:pt x="417" y="743"/>
                  <a:pt x="417" y="743"/>
                  <a:pt x="417" y="743"/>
                </a:cubicBezTo>
                <a:cubicBezTo>
                  <a:pt x="366" y="701"/>
                  <a:pt x="366" y="701"/>
                  <a:pt x="366" y="701"/>
                </a:cubicBezTo>
                <a:cubicBezTo>
                  <a:pt x="275" y="701"/>
                  <a:pt x="275" y="701"/>
                  <a:pt x="275" y="701"/>
                </a:cubicBezTo>
                <a:lnTo>
                  <a:pt x="275" y="439"/>
                </a:lnTo>
                <a:close/>
                <a:moveTo>
                  <a:pt x="275" y="1006"/>
                </a:moveTo>
                <a:cubicBezTo>
                  <a:pt x="275" y="791"/>
                  <a:pt x="275" y="791"/>
                  <a:pt x="275" y="791"/>
                </a:cubicBezTo>
                <a:cubicBezTo>
                  <a:pt x="333" y="791"/>
                  <a:pt x="333" y="791"/>
                  <a:pt x="333" y="791"/>
                </a:cubicBezTo>
                <a:cubicBezTo>
                  <a:pt x="428" y="870"/>
                  <a:pt x="428" y="870"/>
                  <a:pt x="428" y="870"/>
                </a:cubicBezTo>
                <a:cubicBezTo>
                  <a:pt x="501" y="783"/>
                  <a:pt x="501" y="783"/>
                  <a:pt x="501" y="783"/>
                </a:cubicBezTo>
                <a:cubicBezTo>
                  <a:pt x="622" y="970"/>
                  <a:pt x="622" y="970"/>
                  <a:pt x="622" y="970"/>
                </a:cubicBezTo>
                <a:cubicBezTo>
                  <a:pt x="692" y="719"/>
                  <a:pt x="692" y="719"/>
                  <a:pt x="692" y="719"/>
                </a:cubicBezTo>
                <a:cubicBezTo>
                  <a:pt x="755" y="847"/>
                  <a:pt x="755" y="847"/>
                  <a:pt x="755" y="847"/>
                </a:cubicBezTo>
                <a:cubicBezTo>
                  <a:pt x="862" y="753"/>
                  <a:pt x="862" y="753"/>
                  <a:pt x="862" y="753"/>
                </a:cubicBezTo>
                <a:cubicBezTo>
                  <a:pt x="940" y="822"/>
                  <a:pt x="940" y="822"/>
                  <a:pt x="940" y="822"/>
                </a:cubicBezTo>
                <a:cubicBezTo>
                  <a:pt x="991" y="786"/>
                  <a:pt x="991" y="786"/>
                  <a:pt x="991" y="786"/>
                </a:cubicBezTo>
                <a:cubicBezTo>
                  <a:pt x="991" y="1006"/>
                  <a:pt x="991" y="1006"/>
                  <a:pt x="991" y="1006"/>
                </a:cubicBezTo>
                <a:cubicBezTo>
                  <a:pt x="275" y="1006"/>
                  <a:pt x="275" y="1006"/>
                  <a:pt x="275" y="1006"/>
                </a:cubicBezTo>
                <a:close/>
                <a:moveTo>
                  <a:pt x="288" y="1536"/>
                </a:moveTo>
                <a:cubicBezTo>
                  <a:pt x="378" y="1536"/>
                  <a:pt x="378" y="1536"/>
                  <a:pt x="378" y="1536"/>
                </a:cubicBezTo>
                <a:cubicBezTo>
                  <a:pt x="378" y="1286"/>
                  <a:pt x="378" y="1286"/>
                  <a:pt x="378" y="1286"/>
                </a:cubicBezTo>
                <a:cubicBezTo>
                  <a:pt x="1127" y="1286"/>
                  <a:pt x="1127" y="1286"/>
                  <a:pt x="1127" y="1286"/>
                </a:cubicBezTo>
                <a:cubicBezTo>
                  <a:pt x="1203" y="1286"/>
                  <a:pt x="1265" y="1224"/>
                  <a:pt x="1266" y="1147"/>
                </a:cubicBezTo>
                <a:cubicBezTo>
                  <a:pt x="1449" y="1147"/>
                  <a:pt x="1449" y="1147"/>
                  <a:pt x="1449" y="1147"/>
                </a:cubicBezTo>
                <a:cubicBezTo>
                  <a:pt x="1449" y="1033"/>
                  <a:pt x="1449" y="1033"/>
                  <a:pt x="1449" y="1033"/>
                </a:cubicBezTo>
                <a:cubicBezTo>
                  <a:pt x="1530" y="1033"/>
                  <a:pt x="1530" y="1033"/>
                  <a:pt x="1530" y="1033"/>
                </a:cubicBezTo>
                <a:cubicBezTo>
                  <a:pt x="1530" y="943"/>
                  <a:pt x="1530" y="943"/>
                  <a:pt x="1530" y="943"/>
                </a:cubicBezTo>
                <a:cubicBezTo>
                  <a:pt x="1449" y="943"/>
                  <a:pt x="1449" y="943"/>
                  <a:pt x="1449" y="943"/>
                </a:cubicBezTo>
                <a:cubicBezTo>
                  <a:pt x="1449" y="828"/>
                  <a:pt x="1449" y="828"/>
                  <a:pt x="1449" y="828"/>
                </a:cubicBezTo>
                <a:cubicBezTo>
                  <a:pt x="1266" y="828"/>
                  <a:pt x="1266" y="828"/>
                  <a:pt x="1266" y="828"/>
                </a:cubicBezTo>
                <a:cubicBezTo>
                  <a:pt x="1266" y="298"/>
                  <a:pt x="1266" y="298"/>
                  <a:pt x="1266" y="298"/>
                </a:cubicBezTo>
                <a:cubicBezTo>
                  <a:pt x="1266" y="221"/>
                  <a:pt x="1203" y="159"/>
                  <a:pt x="1127" y="159"/>
                </a:cubicBezTo>
                <a:cubicBezTo>
                  <a:pt x="1094" y="159"/>
                  <a:pt x="1094" y="159"/>
                  <a:pt x="1094" y="159"/>
                </a:cubicBezTo>
                <a:cubicBezTo>
                  <a:pt x="1094" y="122"/>
                  <a:pt x="1094" y="122"/>
                  <a:pt x="1094" y="122"/>
                </a:cubicBezTo>
                <a:cubicBezTo>
                  <a:pt x="1094" y="55"/>
                  <a:pt x="1039" y="0"/>
                  <a:pt x="972" y="0"/>
                </a:cubicBezTo>
                <a:cubicBezTo>
                  <a:pt x="879" y="0"/>
                  <a:pt x="879" y="0"/>
                  <a:pt x="879" y="0"/>
                </a:cubicBezTo>
                <a:cubicBezTo>
                  <a:pt x="812" y="0"/>
                  <a:pt x="757" y="55"/>
                  <a:pt x="757" y="122"/>
                </a:cubicBezTo>
                <a:cubicBezTo>
                  <a:pt x="757" y="159"/>
                  <a:pt x="757" y="159"/>
                  <a:pt x="757" y="159"/>
                </a:cubicBezTo>
                <a:cubicBezTo>
                  <a:pt x="275" y="159"/>
                  <a:pt x="275" y="159"/>
                  <a:pt x="275" y="159"/>
                </a:cubicBezTo>
                <a:cubicBezTo>
                  <a:pt x="275" y="45"/>
                  <a:pt x="275" y="45"/>
                  <a:pt x="275" y="45"/>
                </a:cubicBezTo>
                <a:cubicBezTo>
                  <a:pt x="184" y="45"/>
                  <a:pt x="184" y="45"/>
                  <a:pt x="184" y="45"/>
                </a:cubicBezTo>
                <a:cubicBezTo>
                  <a:pt x="184" y="159"/>
                  <a:pt x="184" y="159"/>
                  <a:pt x="184" y="159"/>
                </a:cubicBezTo>
                <a:cubicBezTo>
                  <a:pt x="139" y="159"/>
                  <a:pt x="139" y="159"/>
                  <a:pt x="139" y="159"/>
                </a:cubicBezTo>
                <a:cubicBezTo>
                  <a:pt x="62" y="159"/>
                  <a:pt x="0" y="221"/>
                  <a:pt x="0" y="298"/>
                </a:cubicBezTo>
                <a:cubicBezTo>
                  <a:pt x="0" y="1147"/>
                  <a:pt x="0" y="1147"/>
                  <a:pt x="0" y="1147"/>
                </a:cubicBezTo>
                <a:cubicBezTo>
                  <a:pt x="0" y="1224"/>
                  <a:pt x="62" y="1286"/>
                  <a:pt x="139" y="1286"/>
                </a:cubicBezTo>
                <a:cubicBezTo>
                  <a:pt x="288" y="1286"/>
                  <a:pt x="288" y="1286"/>
                  <a:pt x="288" y="1286"/>
                </a:cubicBezTo>
                <a:lnTo>
                  <a:pt x="288" y="1536"/>
                </a:lnTo>
                <a:close/>
                <a:moveTo>
                  <a:pt x="1266" y="919"/>
                </a:moveTo>
                <a:cubicBezTo>
                  <a:pt x="1358" y="919"/>
                  <a:pt x="1358" y="919"/>
                  <a:pt x="1358" y="919"/>
                </a:cubicBezTo>
                <a:cubicBezTo>
                  <a:pt x="1358" y="1057"/>
                  <a:pt x="1358" y="1057"/>
                  <a:pt x="1358" y="1057"/>
                </a:cubicBezTo>
                <a:cubicBezTo>
                  <a:pt x="1266" y="1057"/>
                  <a:pt x="1266" y="1057"/>
                  <a:pt x="1266" y="1057"/>
                </a:cubicBezTo>
                <a:lnTo>
                  <a:pt x="1266" y="919"/>
                </a:lnTo>
                <a:close/>
                <a:moveTo>
                  <a:pt x="847" y="122"/>
                </a:moveTo>
                <a:cubicBezTo>
                  <a:pt x="847" y="105"/>
                  <a:pt x="862" y="90"/>
                  <a:pt x="879" y="90"/>
                </a:cubicBezTo>
                <a:cubicBezTo>
                  <a:pt x="972" y="90"/>
                  <a:pt x="972" y="90"/>
                  <a:pt x="972" y="90"/>
                </a:cubicBezTo>
                <a:cubicBezTo>
                  <a:pt x="990" y="90"/>
                  <a:pt x="1004" y="105"/>
                  <a:pt x="1004" y="122"/>
                </a:cubicBezTo>
                <a:cubicBezTo>
                  <a:pt x="1004" y="159"/>
                  <a:pt x="1004" y="159"/>
                  <a:pt x="1004" y="159"/>
                </a:cubicBezTo>
                <a:cubicBezTo>
                  <a:pt x="847" y="159"/>
                  <a:pt x="847" y="159"/>
                  <a:pt x="847" y="159"/>
                </a:cubicBezTo>
                <a:lnTo>
                  <a:pt x="847" y="122"/>
                </a:lnTo>
                <a:close/>
                <a:moveTo>
                  <a:pt x="139" y="1196"/>
                </a:moveTo>
                <a:cubicBezTo>
                  <a:pt x="112" y="1196"/>
                  <a:pt x="90" y="1174"/>
                  <a:pt x="90" y="1147"/>
                </a:cubicBezTo>
                <a:cubicBezTo>
                  <a:pt x="90" y="298"/>
                  <a:pt x="90" y="298"/>
                  <a:pt x="90" y="298"/>
                </a:cubicBezTo>
                <a:cubicBezTo>
                  <a:pt x="90" y="271"/>
                  <a:pt x="112" y="249"/>
                  <a:pt x="139" y="249"/>
                </a:cubicBezTo>
                <a:cubicBezTo>
                  <a:pt x="1127" y="249"/>
                  <a:pt x="1127" y="249"/>
                  <a:pt x="1127" y="249"/>
                </a:cubicBezTo>
                <a:cubicBezTo>
                  <a:pt x="1153" y="249"/>
                  <a:pt x="1175" y="271"/>
                  <a:pt x="1175" y="298"/>
                </a:cubicBezTo>
                <a:cubicBezTo>
                  <a:pt x="1175" y="1147"/>
                  <a:pt x="1175" y="1147"/>
                  <a:pt x="1175" y="1147"/>
                </a:cubicBezTo>
                <a:cubicBezTo>
                  <a:pt x="1175" y="1174"/>
                  <a:pt x="1153" y="1196"/>
                  <a:pt x="1127" y="1196"/>
                </a:cubicBezTo>
                <a:lnTo>
                  <a:pt x="139" y="1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19686347" y="10306159"/>
            <a:ext cx="768634" cy="590573"/>
          </a:xfrm>
          <a:custGeom>
            <a:avLst/>
            <a:gdLst>
              <a:gd name="T0" fmla="*/ 1026 w 1536"/>
              <a:gd name="T1" fmla="*/ 0 h 1180"/>
              <a:gd name="T2" fmla="*/ 917 w 1536"/>
              <a:gd name="T3" fmla="*/ 361 h 1180"/>
              <a:gd name="T4" fmla="*/ 620 w 1536"/>
              <a:gd name="T5" fmla="*/ 0 h 1180"/>
              <a:gd name="T6" fmla="*/ 510 w 1536"/>
              <a:gd name="T7" fmla="*/ 361 h 1180"/>
              <a:gd name="T8" fmla="*/ 214 w 1536"/>
              <a:gd name="T9" fmla="*/ 0 h 1180"/>
              <a:gd name="T10" fmla="*/ 0 w 1536"/>
              <a:gd name="T11" fmla="*/ 361 h 1180"/>
              <a:gd name="T12" fmla="*/ 38 w 1536"/>
              <a:gd name="T13" fmla="*/ 451 h 1180"/>
              <a:gd name="T14" fmla="*/ 1499 w 1536"/>
              <a:gd name="T15" fmla="*/ 1180 h 1180"/>
              <a:gd name="T16" fmla="*/ 1536 w 1536"/>
              <a:gd name="T17" fmla="*/ 451 h 1180"/>
              <a:gd name="T18" fmla="*/ 1323 w 1536"/>
              <a:gd name="T19" fmla="*/ 361 h 1180"/>
              <a:gd name="T20" fmla="*/ 1116 w 1536"/>
              <a:gd name="T21" fmla="*/ 90 h 1180"/>
              <a:gd name="T22" fmla="*/ 1233 w 1536"/>
              <a:gd name="T23" fmla="*/ 170 h 1180"/>
              <a:gd name="T24" fmla="*/ 1116 w 1536"/>
              <a:gd name="T25" fmla="*/ 90 h 1180"/>
              <a:gd name="T26" fmla="*/ 1233 w 1536"/>
              <a:gd name="T27" fmla="*/ 260 h 1180"/>
              <a:gd name="T28" fmla="*/ 1116 w 1536"/>
              <a:gd name="T29" fmla="*/ 361 h 1180"/>
              <a:gd name="T30" fmla="*/ 1116 w 1536"/>
              <a:gd name="T31" fmla="*/ 451 h 1180"/>
              <a:gd name="T32" fmla="*/ 1233 w 1536"/>
              <a:gd name="T33" fmla="*/ 687 h 1180"/>
              <a:gd name="T34" fmla="*/ 1116 w 1536"/>
              <a:gd name="T35" fmla="*/ 687 h 1180"/>
              <a:gd name="T36" fmla="*/ 710 w 1536"/>
              <a:gd name="T37" fmla="*/ 90 h 1180"/>
              <a:gd name="T38" fmla="*/ 827 w 1536"/>
              <a:gd name="T39" fmla="*/ 170 h 1180"/>
              <a:gd name="T40" fmla="*/ 710 w 1536"/>
              <a:gd name="T41" fmla="*/ 90 h 1180"/>
              <a:gd name="T42" fmla="*/ 827 w 1536"/>
              <a:gd name="T43" fmla="*/ 260 h 1180"/>
              <a:gd name="T44" fmla="*/ 710 w 1536"/>
              <a:gd name="T45" fmla="*/ 361 h 1180"/>
              <a:gd name="T46" fmla="*/ 710 w 1536"/>
              <a:gd name="T47" fmla="*/ 451 h 1180"/>
              <a:gd name="T48" fmla="*/ 827 w 1536"/>
              <a:gd name="T49" fmla="*/ 687 h 1180"/>
              <a:gd name="T50" fmla="*/ 710 w 1536"/>
              <a:gd name="T51" fmla="*/ 687 h 1180"/>
              <a:gd name="T52" fmla="*/ 304 w 1536"/>
              <a:gd name="T53" fmla="*/ 90 h 1180"/>
              <a:gd name="T54" fmla="*/ 420 w 1536"/>
              <a:gd name="T55" fmla="*/ 170 h 1180"/>
              <a:gd name="T56" fmla="*/ 304 w 1536"/>
              <a:gd name="T57" fmla="*/ 90 h 1180"/>
              <a:gd name="T58" fmla="*/ 420 w 1536"/>
              <a:gd name="T59" fmla="*/ 260 h 1180"/>
              <a:gd name="T60" fmla="*/ 304 w 1536"/>
              <a:gd name="T61" fmla="*/ 361 h 1180"/>
              <a:gd name="T62" fmla="*/ 304 w 1536"/>
              <a:gd name="T63" fmla="*/ 451 h 1180"/>
              <a:gd name="T64" fmla="*/ 420 w 1536"/>
              <a:gd name="T65" fmla="*/ 687 h 1180"/>
              <a:gd name="T66" fmla="*/ 304 w 1536"/>
              <a:gd name="T67" fmla="*/ 687 h 1180"/>
              <a:gd name="T68" fmla="*/ 1409 w 1536"/>
              <a:gd name="T69" fmla="*/ 1090 h 1180"/>
              <a:gd name="T70" fmla="*/ 128 w 1536"/>
              <a:gd name="T71" fmla="*/ 1003 h 1180"/>
              <a:gd name="T72" fmla="*/ 1409 w 1536"/>
              <a:gd name="T73" fmla="*/ 1090 h 1180"/>
              <a:gd name="T74" fmla="*/ 1409 w 1536"/>
              <a:gd name="T75" fmla="*/ 913 h 1180"/>
              <a:gd name="T76" fmla="*/ 128 w 1536"/>
              <a:gd name="T77" fmla="*/ 451 h 1180"/>
              <a:gd name="T78" fmla="*/ 214 w 1536"/>
              <a:gd name="T79" fmla="*/ 687 h 1180"/>
              <a:gd name="T80" fmla="*/ 510 w 1536"/>
              <a:gd name="T81" fmla="*/ 687 h 1180"/>
              <a:gd name="T82" fmla="*/ 620 w 1536"/>
              <a:gd name="T83" fmla="*/ 451 h 1180"/>
              <a:gd name="T84" fmla="*/ 768 w 1536"/>
              <a:gd name="T85" fmla="*/ 835 h 1180"/>
              <a:gd name="T86" fmla="*/ 917 w 1536"/>
              <a:gd name="T87" fmla="*/ 451 h 1180"/>
              <a:gd name="T88" fmla="*/ 1026 w 1536"/>
              <a:gd name="T89" fmla="*/ 687 h 1180"/>
              <a:gd name="T90" fmla="*/ 1323 w 1536"/>
              <a:gd name="T91" fmla="*/ 687 h 1180"/>
              <a:gd name="T92" fmla="*/ 1409 w 1536"/>
              <a:gd name="T93" fmla="*/ 451 h 1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36" h="1180">
                <a:moveTo>
                  <a:pt x="1323" y="0"/>
                </a:moveTo>
                <a:cubicBezTo>
                  <a:pt x="1026" y="0"/>
                  <a:pt x="1026" y="0"/>
                  <a:pt x="1026" y="0"/>
                </a:cubicBezTo>
                <a:cubicBezTo>
                  <a:pt x="1026" y="361"/>
                  <a:pt x="1026" y="361"/>
                  <a:pt x="1026" y="361"/>
                </a:cubicBezTo>
                <a:cubicBezTo>
                  <a:pt x="917" y="361"/>
                  <a:pt x="917" y="361"/>
                  <a:pt x="917" y="361"/>
                </a:cubicBezTo>
                <a:cubicBezTo>
                  <a:pt x="917" y="0"/>
                  <a:pt x="917" y="0"/>
                  <a:pt x="917" y="0"/>
                </a:cubicBezTo>
                <a:cubicBezTo>
                  <a:pt x="620" y="0"/>
                  <a:pt x="620" y="0"/>
                  <a:pt x="620" y="0"/>
                </a:cubicBezTo>
                <a:cubicBezTo>
                  <a:pt x="620" y="361"/>
                  <a:pt x="620" y="361"/>
                  <a:pt x="620" y="361"/>
                </a:cubicBezTo>
                <a:cubicBezTo>
                  <a:pt x="510" y="361"/>
                  <a:pt x="510" y="361"/>
                  <a:pt x="510" y="361"/>
                </a:cubicBezTo>
                <a:cubicBezTo>
                  <a:pt x="510" y="0"/>
                  <a:pt x="510" y="0"/>
                  <a:pt x="510" y="0"/>
                </a:cubicBezTo>
                <a:cubicBezTo>
                  <a:pt x="214" y="0"/>
                  <a:pt x="214" y="0"/>
                  <a:pt x="214" y="0"/>
                </a:cubicBezTo>
                <a:cubicBezTo>
                  <a:pt x="214" y="361"/>
                  <a:pt x="214" y="361"/>
                  <a:pt x="214" y="361"/>
                </a:cubicBezTo>
                <a:cubicBezTo>
                  <a:pt x="0" y="361"/>
                  <a:pt x="0" y="361"/>
                  <a:pt x="0" y="361"/>
                </a:cubicBezTo>
                <a:cubicBezTo>
                  <a:pt x="0" y="451"/>
                  <a:pt x="0" y="451"/>
                  <a:pt x="0" y="451"/>
                </a:cubicBezTo>
                <a:cubicBezTo>
                  <a:pt x="38" y="451"/>
                  <a:pt x="38" y="451"/>
                  <a:pt x="38" y="451"/>
                </a:cubicBezTo>
                <a:cubicBezTo>
                  <a:pt x="38" y="1180"/>
                  <a:pt x="38" y="1180"/>
                  <a:pt x="38" y="1180"/>
                </a:cubicBezTo>
                <a:cubicBezTo>
                  <a:pt x="1499" y="1180"/>
                  <a:pt x="1499" y="1180"/>
                  <a:pt x="1499" y="1180"/>
                </a:cubicBezTo>
                <a:cubicBezTo>
                  <a:pt x="1499" y="451"/>
                  <a:pt x="1499" y="451"/>
                  <a:pt x="1499" y="451"/>
                </a:cubicBezTo>
                <a:cubicBezTo>
                  <a:pt x="1536" y="451"/>
                  <a:pt x="1536" y="451"/>
                  <a:pt x="1536" y="451"/>
                </a:cubicBezTo>
                <a:cubicBezTo>
                  <a:pt x="1536" y="361"/>
                  <a:pt x="1536" y="361"/>
                  <a:pt x="1536" y="361"/>
                </a:cubicBezTo>
                <a:cubicBezTo>
                  <a:pt x="1323" y="361"/>
                  <a:pt x="1323" y="361"/>
                  <a:pt x="1323" y="361"/>
                </a:cubicBezTo>
                <a:lnTo>
                  <a:pt x="1323" y="0"/>
                </a:lnTo>
                <a:close/>
                <a:moveTo>
                  <a:pt x="1116" y="90"/>
                </a:moveTo>
                <a:cubicBezTo>
                  <a:pt x="1233" y="90"/>
                  <a:pt x="1233" y="90"/>
                  <a:pt x="1233" y="90"/>
                </a:cubicBezTo>
                <a:cubicBezTo>
                  <a:pt x="1233" y="170"/>
                  <a:pt x="1233" y="170"/>
                  <a:pt x="1233" y="170"/>
                </a:cubicBezTo>
                <a:cubicBezTo>
                  <a:pt x="1116" y="170"/>
                  <a:pt x="1116" y="170"/>
                  <a:pt x="1116" y="170"/>
                </a:cubicBezTo>
                <a:lnTo>
                  <a:pt x="1116" y="90"/>
                </a:lnTo>
                <a:close/>
                <a:moveTo>
                  <a:pt x="1116" y="260"/>
                </a:moveTo>
                <a:cubicBezTo>
                  <a:pt x="1233" y="260"/>
                  <a:pt x="1233" y="260"/>
                  <a:pt x="1233" y="260"/>
                </a:cubicBezTo>
                <a:cubicBezTo>
                  <a:pt x="1233" y="361"/>
                  <a:pt x="1233" y="361"/>
                  <a:pt x="1233" y="361"/>
                </a:cubicBezTo>
                <a:cubicBezTo>
                  <a:pt x="1116" y="361"/>
                  <a:pt x="1116" y="361"/>
                  <a:pt x="1116" y="361"/>
                </a:cubicBezTo>
                <a:lnTo>
                  <a:pt x="1116" y="260"/>
                </a:lnTo>
                <a:close/>
                <a:moveTo>
                  <a:pt x="1116" y="451"/>
                </a:moveTo>
                <a:cubicBezTo>
                  <a:pt x="1233" y="451"/>
                  <a:pt x="1233" y="451"/>
                  <a:pt x="1233" y="451"/>
                </a:cubicBezTo>
                <a:cubicBezTo>
                  <a:pt x="1233" y="687"/>
                  <a:pt x="1233" y="687"/>
                  <a:pt x="1233" y="687"/>
                </a:cubicBezTo>
                <a:cubicBezTo>
                  <a:pt x="1233" y="719"/>
                  <a:pt x="1206" y="745"/>
                  <a:pt x="1174" y="745"/>
                </a:cubicBezTo>
                <a:cubicBezTo>
                  <a:pt x="1142" y="745"/>
                  <a:pt x="1116" y="719"/>
                  <a:pt x="1116" y="687"/>
                </a:cubicBezTo>
                <a:lnTo>
                  <a:pt x="1116" y="451"/>
                </a:lnTo>
                <a:close/>
                <a:moveTo>
                  <a:pt x="710" y="90"/>
                </a:moveTo>
                <a:cubicBezTo>
                  <a:pt x="827" y="90"/>
                  <a:pt x="827" y="90"/>
                  <a:pt x="827" y="90"/>
                </a:cubicBezTo>
                <a:cubicBezTo>
                  <a:pt x="827" y="170"/>
                  <a:pt x="827" y="170"/>
                  <a:pt x="827" y="170"/>
                </a:cubicBezTo>
                <a:cubicBezTo>
                  <a:pt x="710" y="170"/>
                  <a:pt x="710" y="170"/>
                  <a:pt x="710" y="170"/>
                </a:cubicBezTo>
                <a:lnTo>
                  <a:pt x="710" y="90"/>
                </a:lnTo>
                <a:close/>
                <a:moveTo>
                  <a:pt x="710" y="260"/>
                </a:moveTo>
                <a:cubicBezTo>
                  <a:pt x="827" y="260"/>
                  <a:pt x="827" y="260"/>
                  <a:pt x="827" y="260"/>
                </a:cubicBezTo>
                <a:cubicBezTo>
                  <a:pt x="827" y="361"/>
                  <a:pt x="827" y="361"/>
                  <a:pt x="827" y="361"/>
                </a:cubicBezTo>
                <a:cubicBezTo>
                  <a:pt x="710" y="361"/>
                  <a:pt x="710" y="361"/>
                  <a:pt x="710" y="361"/>
                </a:cubicBezTo>
                <a:lnTo>
                  <a:pt x="710" y="260"/>
                </a:lnTo>
                <a:close/>
                <a:moveTo>
                  <a:pt x="710" y="451"/>
                </a:moveTo>
                <a:cubicBezTo>
                  <a:pt x="827" y="451"/>
                  <a:pt x="827" y="451"/>
                  <a:pt x="827" y="451"/>
                </a:cubicBezTo>
                <a:cubicBezTo>
                  <a:pt x="827" y="687"/>
                  <a:pt x="827" y="687"/>
                  <a:pt x="827" y="687"/>
                </a:cubicBezTo>
                <a:cubicBezTo>
                  <a:pt x="827" y="719"/>
                  <a:pt x="800" y="745"/>
                  <a:pt x="768" y="745"/>
                </a:cubicBezTo>
                <a:cubicBezTo>
                  <a:pt x="736" y="745"/>
                  <a:pt x="710" y="719"/>
                  <a:pt x="710" y="687"/>
                </a:cubicBezTo>
                <a:lnTo>
                  <a:pt x="710" y="451"/>
                </a:lnTo>
                <a:close/>
                <a:moveTo>
                  <a:pt x="304" y="90"/>
                </a:moveTo>
                <a:cubicBezTo>
                  <a:pt x="420" y="90"/>
                  <a:pt x="420" y="90"/>
                  <a:pt x="420" y="90"/>
                </a:cubicBezTo>
                <a:cubicBezTo>
                  <a:pt x="420" y="170"/>
                  <a:pt x="420" y="170"/>
                  <a:pt x="420" y="170"/>
                </a:cubicBezTo>
                <a:cubicBezTo>
                  <a:pt x="304" y="170"/>
                  <a:pt x="304" y="170"/>
                  <a:pt x="304" y="170"/>
                </a:cubicBezTo>
                <a:lnTo>
                  <a:pt x="304" y="90"/>
                </a:lnTo>
                <a:close/>
                <a:moveTo>
                  <a:pt x="304" y="260"/>
                </a:moveTo>
                <a:cubicBezTo>
                  <a:pt x="420" y="260"/>
                  <a:pt x="420" y="260"/>
                  <a:pt x="420" y="260"/>
                </a:cubicBezTo>
                <a:cubicBezTo>
                  <a:pt x="420" y="361"/>
                  <a:pt x="420" y="361"/>
                  <a:pt x="420" y="361"/>
                </a:cubicBezTo>
                <a:cubicBezTo>
                  <a:pt x="304" y="361"/>
                  <a:pt x="304" y="361"/>
                  <a:pt x="304" y="361"/>
                </a:cubicBezTo>
                <a:lnTo>
                  <a:pt x="304" y="260"/>
                </a:lnTo>
                <a:close/>
                <a:moveTo>
                  <a:pt x="304" y="451"/>
                </a:moveTo>
                <a:cubicBezTo>
                  <a:pt x="420" y="451"/>
                  <a:pt x="420" y="451"/>
                  <a:pt x="420" y="451"/>
                </a:cubicBezTo>
                <a:cubicBezTo>
                  <a:pt x="420" y="687"/>
                  <a:pt x="420" y="687"/>
                  <a:pt x="420" y="687"/>
                </a:cubicBezTo>
                <a:cubicBezTo>
                  <a:pt x="420" y="719"/>
                  <a:pt x="394" y="745"/>
                  <a:pt x="362" y="745"/>
                </a:cubicBezTo>
                <a:cubicBezTo>
                  <a:pt x="330" y="745"/>
                  <a:pt x="304" y="719"/>
                  <a:pt x="304" y="687"/>
                </a:cubicBezTo>
                <a:lnTo>
                  <a:pt x="304" y="451"/>
                </a:lnTo>
                <a:close/>
                <a:moveTo>
                  <a:pt x="1409" y="1090"/>
                </a:moveTo>
                <a:cubicBezTo>
                  <a:pt x="128" y="1090"/>
                  <a:pt x="128" y="1090"/>
                  <a:pt x="128" y="1090"/>
                </a:cubicBezTo>
                <a:cubicBezTo>
                  <a:pt x="128" y="1003"/>
                  <a:pt x="128" y="1003"/>
                  <a:pt x="128" y="1003"/>
                </a:cubicBezTo>
                <a:cubicBezTo>
                  <a:pt x="1409" y="1003"/>
                  <a:pt x="1409" y="1003"/>
                  <a:pt x="1409" y="1003"/>
                </a:cubicBezTo>
                <a:lnTo>
                  <a:pt x="1409" y="1090"/>
                </a:lnTo>
                <a:close/>
                <a:moveTo>
                  <a:pt x="1409" y="451"/>
                </a:moveTo>
                <a:cubicBezTo>
                  <a:pt x="1409" y="913"/>
                  <a:pt x="1409" y="913"/>
                  <a:pt x="1409" y="913"/>
                </a:cubicBezTo>
                <a:cubicBezTo>
                  <a:pt x="128" y="913"/>
                  <a:pt x="128" y="913"/>
                  <a:pt x="128" y="913"/>
                </a:cubicBezTo>
                <a:cubicBezTo>
                  <a:pt x="128" y="451"/>
                  <a:pt x="128" y="451"/>
                  <a:pt x="128" y="451"/>
                </a:cubicBezTo>
                <a:cubicBezTo>
                  <a:pt x="214" y="451"/>
                  <a:pt x="214" y="451"/>
                  <a:pt x="214" y="451"/>
                </a:cubicBezTo>
                <a:cubicBezTo>
                  <a:pt x="214" y="687"/>
                  <a:pt x="214" y="687"/>
                  <a:pt x="214" y="687"/>
                </a:cubicBezTo>
                <a:cubicBezTo>
                  <a:pt x="214" y="769"/>
                  <a:pt x="280" y="835"/>
                  <a:pt x="362" y="835"/>
                </a:cubicBezTo>
                <a:cubicBezTo>
                  <a:pt x="444" y="835"/>
                  <a:pt x="510" y="769"/>
                  <a:pt x="510" y="687"/>
                </a:cubicBezTo>
                <a:cubicBezTo>
                  <a:pt x="510" y="451"/>
                  <a:pt x="510" y="451"/>
                  <a:pt x="510" y="451"/>
                </a:cubicBezTo>
                <a:cubicBezTo>
                  <a:pt x="620" y="451"/>
                  <a:pt x="620" y="451"/>
                  <a:pt x="620" y="451"/>
                </a:cubicBezTo>
                <a:cubicBezTo>
                  <a:pt x="620" y="687"/>
                  <a:pt x="620" y="687"/>
                  <a:pt x="620" y="687"/>
                </a:cubicBezTo>
                <a:cubicBezTo>
                  <a:pt x="620" y="769"/>
                  <a:pt x="686" y="835"/>
                  <a:pt x="768" y="835"/>
                </a:cubicBezTo>
                <a:cubicBezTo>
                  <a:pt x="850" y="835"/>
                  <a:pt x="917" y="769"/>
                  <a:pt x="917" y="687"/>
                </a:cubicBezTo>
                <a:cubicBezTo>
                  <a:pt x="917" y="451"/>
                  <a:pt x="917" y="451"/>
                  <a:pt x="917" y="451"/>
                </a:cubicBezTo>
                <a:cubicBezTo>
                  <a:pt x="1026" y="451"/>
                  <a:pt x="1026" y="451"/>
                  <a:pt x="1026" y="451"/>
                </a:cubicBezTo>
                <a:cubicBezTo>
                  <a:pt x="1026" y="687"/>
                  <a:pt x="1026" y="687"/>
                  <a:pt x="1026" y="687"/>
                </a:cubicBezTo>
                <a:cubicBezTo>
                  <a:pt x="1026" y="769"/>
                  <a:pt x="1092" y="835"/>
                  <a:pt x="1174" y="835"/>
                </a:cubicBezTo>
                <a:cubicBezTo>
                  <a:pt x="1256" y="835"/>
                  <a:pt x="1323" y="769"/>
                  <a:pt x="1323" y="687"/>
                </a:cubicBezTo>
                <a:cubicBezTo>
                  <a:pt x="1323" y="451"/>
                  <a:pt x="1323" y="451"/>
                  <a:pt x="1323" y="451"/>
                </a:cubicBezTo>
                <a:lnTo>
                  <a:pt x="1409" y="4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9674395" y="2730085"/>
            <a:ext cx="792538" cy="780280"/>
          </a:xfrm>
          <a:custGeom>
            <a:avLst/>
            <a:gdLst>
              <a:gd name="T0" fmla="*/ 268 w 1584"/>
              <a:gd name="T1" fmla="*/ 1559 h 1559"/>
              <a:gd name="T2" fmla="*/ 441 w 1584"/>
              <a:gd name="T3" fmla="*/ 1488 h 1559"/>
              <a:gd name="T4" fmla="*/ 502 w 1584"/>
              <a:gd name="T5" fmla="*/ 1427 h 1559"/>
              <a:gd name="T6" fmla="*/ 535 w 1584"/>
              <a:gd name="T7" fmla="*/ 1461 h 1559"/>
              <a:gd name="T8" fmla="*/ 834 w 1584"/>
              <a:gd name="T9" fmla="*/ 1353 h 1559"/>
              <a:gd name="T10" fmla="*/ 1356 w 1584"/>
              <a:gd name="T11" fmla="*/ 835 h 1559"/>
              <a:gd name="T12" fmla="*/ 1466 w 1584"/>
              <a:gd name="T13" fmla="*/ 540 h 1559"/>
              <a:gd name="T14" fmla="*/ 1428 w 1584"/>
              <a:gd name="T15" fmla="*/ 502 h 1559"/>
              <a:gd name="T16" fmla="*/ 1488 w 1584"/>
              <a:gd name="T17" fmla="*/ 441 h 1559"/>
              <a:gd name="T18" fmla="*/ 1488 w 1584"/>
              <a:gd name="T19" fmla="*/ 95 h 1559"/>
              <a:gd name="T20" fmla="*/ 1142 w 1584"/>
              <a:gd name="T21" fmla="*/ 95 h 1559"/>
              <a:gd name="T22" fmla="*/ 1081 w 1584"/>
              <a:gd name="T23" fmla="*/ 156 h 1559"/>
              <a:gd name="T24" fmla="*/ 1043 w 1584"/>
              <a:gd name="T25" fmla="*/ 117 h 1559"/>
              <a:gd name="T26" fmla="*/ 748 w 1584"/>
              <a:gd name="T27" fmla="*/ 227 h 1559"/>
              <a:gd name="T28" fmla="*/ 231 w 1584"/>
              <a:gd name="T29" fmla="*/ 749 h 1559"/>
              <a:gd name="T30" fmla="*/ 122 w 1584"/>
              <a:gd name="T31" fmla="*/ 1048 h 1559"/>
              <a:gd name="T32" fmla="*/ 156 w 1584"/>
              <a:gd name="T33" fmla="*/ 1081 h 1559"/>
              <a:gd name="T34" fmla="*/ 95 w 1584"/>
              <a:gd name="T35" fmla="*/ 1142 h 1559"/>
              <a:gd name="T36" fmla="*/ 95 w 1584"/>
              <a:gd name="T37" fmla="*/ 1488 h 1559"/>
              <a:gd name="T38" fmla="*/ 268 w 1584"/>
              <a:gd name="T39" fmla="*/ 1559 h 1559"/>
              <a:gd name="T40" fmla="*/ 1271 w 1584"/>
              <a:gd name="T41" fmla="*/ 803 h 1559"/>
              <a:gd name="T42" fmla="*/ 803 w 1584"/>
              <a:gd name="T43" fmla="*/ 1267 h 1559"/>
              <a:gd name="T44" fmla="*/ 559 w 1584"/>
              <a:gd name="T45" fmla="*/ 1356 h 1559"/>
              <a:gd name="T46" fmla="*/ 438 w 1584"/>
              <a:gd name="T47" fmla="*/ 1236 h 1559"/>
              <a:gd name="T48" fmla="*/ 502 w 1584"/>
              <a:gd name="T49" fmla="*/ 1205 h 1559"/>
              <a:gd name="T50" fmla="*/ 1205 w 1584"/>
              <a:gd name="T51" fmla="*/ 502 h 1559"/>
              <a:gd name="T52" fmla="*/ 1236 w 1584"/>
              <a:gd name="T53" fmla="*/ 438 h 1559"/>
              <a:gd name="T54" fmla="*/ 1361 w 1584"/>
              <a:gd name="T55" fmla="*/ 563 h 1559"/>
              <a:gd name="T56" fmla="*/ 1271 w 1584"/>
              <a:gd name="T57" fmla="*/ 803 h 1559"/>
              <a:gd name="T58" fmla="*/ 457 w 1584"/>
              <a:gd name="T59" fmla="*/ 1126 h 1559"/>
              <a:gd name="T60" fmla="*/ 460 w 1584"/>
              <a:gd name="T61" fmla="*/ 1120 h 1559"/>
              <a:gd name="T62" fmla="*/ 1120 w 1584"/>
              <a:gd name="T63" fmla="*/ 460 h 1559"/>
              <a:gd name="T64" fmla="*/ 1127 w 1584"/>
              <a:gd name="T65" fmla="*/ 456 h 1559"/>
              <a:gd name="T66" fmla="*/ 1123 w 1584"/>
              <a:gd name="T67" fmla="*/ 463 h 1559"/>
              <a:gd name="T68" fmla="*/ 463 w 1584"/>
              <a:gd name="T69" fmla="*/ 1123 h 1559"/>
              <a:gd name="T70" fmla="*/ 457 w 1584"/>
              <a:gd name="T71" fmla="*/ 1126 h 1559"/>
              <a:gd name="T72" fmla="*/ 1206 w 1584"/>
              <a:gd name="T73" fmla="*/ 159 h 1559"/>
              <a:gd name="T74" fmla="*/ 1424 w 1584"/>
              <a:gd name="T75" fmla="*/ 159 h 1559"/>
              <a:gd name="T76" fmla="*/ 1424 w 1584"/>
              <a:gd name="T77" fmla="*/ 377 h 1559"/>
              <a:gd name="T78" fmla="*/ 1363 w 1584"/>
              <a:gd name="T79" fmla="*/ 438 h 1559"/>
              <a:gd name="T80" fmla="*/ 1145 w 1584"/>
              <a:gd name="T81" fmla="*/ 220 h 1559"/>
              <a:gd name="T82" fmla="*/ 1206 w 1584"/>
              <a:gd name="T83" fmla="*/ 159 h 1559"/>
              <a:gd name="T84" fmla="*/ 316 w 1584"/>
              <a:gd name="T85" fmla="*/ 780 h 1559"/>
              <a:gd name="T86" fmla="*/ 780 w 1584"/>
              <a:gd name="T87" fmla="*/ 312 h 1559"/>
              <a:gd name="T88" fmla="*/ 1020 w 1584"/>
              <a:gd name="T89" fmla="*/ 222 h 1559"/>
              <a:gd name="T90" fmla="*/ 1145 w 1584"/>
              <a:gd name="T91" fmla="*/ 347 h 1559"/>
              <a:gd name="T92" fmla="*/ 1081 w 1584"/>
              <a:gd name="T93" fmla="*/ 378 h 1559"/>
              <a:gd name="T94" fmla="*/ 378 w 1584"/>
              <a:gd name="T95" fmla="*/ 1081 h 1559"/>
              <a:gd name="T96" fmla="*/ 348 w 1584"/>
              <a:gd name="T97" fmla="*/ 1145 h 1559"/>
              <a:gd name="T98" fmla="*/ 227 w 1584"/>
              <a:gd name="T99" fmla="*/ 1024 h 1559"/>
              <a:gd name="T100" fmla="*/ 316 w 1584"/>
              <a:gd name="T101" fmla="*/ 780 h 1559"/>
              <a:gd name="T102" fmla="*/ 159 w 1584"/>
              <a:gd name="T103" fmla="*/ 1206 h 1559"/>
              <a:gd name="T104" fmla="*/ 220 w 1584"/>
              <a:gd name="T105" fmla="*/ 1145 h 1559"/>
              <a:gd name="T106" fmla="*/ 438 w 1584"/>
              <a:gd name="T107" fmla="*/ 1363 h 1559"/>
              <a:gd name="T108" fmla="*/ 377 w 1584"/>
              <a:gd name="T109" fmla="*/ 1424 h 1559"/>
              <a:gd name="T110" fmla="*/ 268 w 1584"/>
              <a:gd name="T111" fmla="*/ 1469 h 1559"/>
              <a:gd name="T112" fmla="*/ 159 w 1584"/>
              <a:gd name="T113" fmla="*/ 1424 h 1559"/>
              <a:gd name="T114" fmla="*/ 159 w 1584"/>
              <a:gd name="T115" fmla="*/ 1206 h 15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84" h="1559">
                <a:moveTo>
                  <a:pt x="268" y="1559"/>
                </a:moveTo>
                <a:cubicBezTo>
                  <a:pt x="331" y="1559"/>
                  <a:pt x="394" y="1536"/>
                  <a:pt x="441" y="1488"/>
                </a:cubicBezTo>
                <a:cubicBezTo>
                  <a:pt x="502" y="1427"/>
                  <a:pt x="502" y="1427"/>
                  <a:pt x="502" y="1427"/>
                </a:cubicBezTo>
                <a:cubicBezTo>
                  <a:pt x="535" y="1461"/>
                  <a:pt x="535" y="1461"/>
                  <a:pt x="535" y="1461"/>
                </a:cubicBezTo>
                <a:cubicBezTo>
                  <a:pt x="834" y="1353"/>
                  <a:pt x="834" y="1353"/>
                  <a:pt x="834" y="1353"/>
                </a:cubicBezTo>
                <a:cubicBezTo>
                  <a:pt x="1076" y="1265"/>
                  <a:pt x="1266" y="1076"/>
                  <a:pt x="1356" y="835"/>
                </a:cubicBezTo>
                <a:cubicBezTo>
                  <a:pt x="1466" y="540"/>
                  <a:pt x="1466" y="540"/>
                  <a:pt x="1466" y="540"/>
                </a:cubicBezTo>
                <a:cubicBezTo>
                  <a:pt x="1428" y="502"/>
                  <a:pt x="1428" y="502"/>
                  <a:pt x="1428" y="502"/>
                </a:cubicBezTo>
                <a:cubicBezTo>
                  <a:pt x="1488" y="441"/>
                  <a:pt x="1488" y="441"/>
                  <a:pt x="1488" y="441"/>
                </a:cubicBezTo>
                <a:cubicBezTo>
                  <a:pt x="1584" y="346"/>
                  <a:pt x="1584" y="190"/>
                  <a:pt x="1488" y="95"/>
                </a:cubicBezTo>
                <a:cubicBezTo>
                  <a:pt x="1393" y="0"/>
                  <a:pt x="1237" y="0"/>
                  <a:pt x="1142" y="95"/>
                </a:cubicBezTo>
                <a:cubicBezTo>
                  <a:pt x="1081" y="156"/>
                  <a:pt x="1081" y="156"/>
                  <a:pt x="1081" y="156"/>
                </a:cubicBezTo>
                <a:cubicBezTo>
                  <a:pt x="1043" y="117"/>
                  <a:pt x="1043" y="117"/>
                  <a:pt x="1043" y="117"/>
                </a:cubicBezTo>
                <a:cubicBezTo>
                  <a:pt x="748" y="227"/>
                  <a:pt x="748" y="227"/>
                  <a:pt x="748" y="227"/>
                </a:cubicBezTo>
                <a:cubicBezTo>
                  <a:pt x="507" y="317"/>
                  <a:pt x="318" y="507"/>
                  <a:pt x="231" y="749"/>
                </a:cubicBezTo>
                <a:cubicBezTo>
                  <a:pt x="122" y="1048"/>
                  <a:pt x="122" y="1048"/>
                  <a:pt x="122" y="1048"/>
                </a:cubicBezTo>
                <a:cubicBezTo>
                  <a:pt x="156" y="1081"/>
                  <a:pt x="156" y="1081"/>
                  <a:pt x="156" y="1081"/>
                </a:cubicBezTo>
                <a:cubicBezTo>
                  <a:pt x="95" y="1142"/>
                  <a:pt x="95" y="1142"/>
                  <a:pt x="95" y="1142"/>
                </a:cubicBezTo>
                <a:cubicBezTo>
                  <a:pt x="0" y="1237"/>
                  <a:pt x="0" y="1392"/>
                  <a:pt x="95" y="1488"/>
                </a:cubicBezTo>
                <a:cubicBezTo>
                  <a:pt x="143" y="1536"/>
                  <a:pt x="206" y="1559"/>
                  <a:pt x="268" y="1559"/>
                </a:cubicBezTo>
                <a:close/>
                <a:moveTo>
                  <a:pt x="1271" y="803"/>
                </a:moveTo>
                <a:cubicBezTo>
                  <a:pt x="1190" y="1020"/>
                  <a:pt x="1020" y="1189"/>
                  <a:pt x="803" y="1267"/>
                </a:cubicBezTo>
                <a:cubicBezTo>
                  <a:pt x="559" y="1356"/>
                  <a:pt x="559" y="1356"/>
                  <a:pt x="559" y="1356"/>
                </a:cubicBezTo>
                <a:cubicBezTo>
                  <a:pt x="438" y="1236"/>
                  <a:pt x="438" y="1236"/>
                  <a:pt x="438" y="1236"/>
                </a:cubicBezTo>
                <a:cubicBezTo>
                  <a:pt x="502" y="1205"/>
                  <a:pt x="502" y="1205"/>
                  <a:pt x="502" y="1205"/>
                </a:cubicBezTo>
                <a:cubicBezTo>
                  <a:pt x="809" y="1059"/>
                  <a:pt x="1059" y="809"/>
                  <a:pt x="1205" y="502"/>
                </a:cubicBezTo>
                <a:cubicBezTo>
                  <a:pt x="1236" y="438"/>
                  <a:pt x="1236" y="438"/>
                  <a:pt x="1236" y="438"/>
                </a:cubicBezTo>
                <a:cubicBezTo>
                  <a:pt x="1361" y="563"/>
                  <a:pt x="1361" y="563"/>
                  <a:pt x="1361" y="563"/>
                </a:cubicBezTo>
                <a:lnTo>
                  <a:pt x="1271" y="803"/>
                </a:lnTo>
                <a:close/>
                <a:moveTo>
                  <a:pt x="457" y="1126"/>
                </a:moveTo>
                <a:cubicBezTo>
                  <a:pt x="460" y="1120"/>
                  <a:pt x="460" y="1120"/>
                  <a:pt x="460" y="1120"/>
                </a:cubicBezTo>
                <a:cubicBezTo>
                  <a:pt x="597" y="831"/>
                  <a:pt x="832" y="597"/>
                  <a:pt x="1120" y="460"/>
                </a:cubicBezTo>
                <a:cubicBezTo>
                  <a:pt x="1127" y="456"/>
                  <a:pt x="1127" y="456"/>
                  <a:pt x="1127" y="456"/>
                </a:cubicBezTo>
                <a:cubicBezTo>
                  <a:pt x="1123" y="463"/>
                  <a:pt x="1123" y="463"/>
                  <a:pt x="1123" y="463"/>
                </a:cubicBezTo>
                <a:cubicBezTo>
                  <a:pt x="986" y="751"/>
                  <a:pt x="752" y="986"/>
                  <a:pt x="463" y="1123"/>
                </a:cubicBezTo>
                <a:lnTo>
                  <a:pt x="457" y="1126"/>
                </a:lnTo>
                <a:close/>
                <a:moveTo>
                  <a:pt x="1206" y="159"/>
                </a:moveTo>
                <a:cubicBezTo>
                  <a:pt x="1266" y="99"/>
                  <a:pt x="1364" y="99"/>
                  <a:pt x="1424" y="159"/>
                </a:cubicBezTo>
                <a:cubicBezTo>
                  <a:pt x="1484" y="219"/>
                  <a:pt x="1484" y="317"/>
                  <a:pt x="1424" y="377"/>
                </a:cubicBezTo>
                <a:cubicBezTo>
                  <a:pt x="1363" y="438"/>
                  <a:pt x="1363" y="438"/>
                  <a:pt x="1363" y="438"/>
                </a:cubicBezTo>
                <a:cubicBezTo>
                  <a:pt x="1145" y="220"/>
                  <a:pt x="1145" y="220"/>
                  <a:pt x="1145" y="220"/>
                </a:cubicBezTo>
                <a:lnTo>
                  <a:pt x="1206" y="159"/>
                </a:lnTo>
                <a:close/>
                <a:moveTo>
                  <a:pt x="316" y="780"/>
                </a:moveTo>
                <a:cubicBezTo>
                  <a:pt x="394" y="563"/>
                  <a:pt x="563" y="393"/>
                  <a:pt x="780" y="312"/>
                </a:cubicBezTo>
                <a:cubicBezTo>
                  <a:pt x="1020" y="222"/>
                  <a:pt x="1020" y="222"/>
                  <a:pt x="1020" y="222"/>
                </a:cubicBezTo>
                <a:cubicBezTo>
                  <a:pt x="1145" y="347"/>
                  <a:pt x="1145" y="347"/>
                  <a:pt x="1145" y="347"/>
                </a:cubicBezTo>
                <a:cubicBezTo>
                  <a:pt x="1081" y="378"/>
                  <a:pt x="1081" y="378"/>
                  <a:pt x="1081" y="378"/>
                </a:cubicBezTo>
                <a:cubicBezTo>
                  <a:pt x="774" y="524"/>
                  <a:pt x="524" y="774"/>
                  <a:pt x="378" y="1081"/>
                </a:cubicBezTo>
                <a:cubicBezTo>
                  <a:pt x="348" y="1145"/>
                  <a:pt x="348" y="1145"/>
                  <a:pt x="348" y="1145"/>
                </a:cubicBezTo>
                <a:cubicBezTo>
                  <a:pt x="227" y="1024"/>
                  <a:pt x="227" y="1024"/>
                  <a:pt x="227" y="1024"/>
                </a:cubicBezTo>
                <a:lnTo>
                  <a:pt x="316" y="780"/>
                </a:lnTo>
                <a:close/>
                <a:moveTo>
                  <a:pt x="159" y="1206"/>
                </a:moveTo>
                <a:cubicBezTo>
                  <a:pt x="220" y="1145"/>
                  <a:pt x="220" y="1145"/>
                  <a:pt x="220" y="1145"/>
                </a:cubicBezTo>
                <a:cubicBezTo>
                  <a:pt x="438" y="1363"/>
                  <a:pt x="438" y="1363"/>
                  <a:pt x="438" y="1363"/>
                </a:cubicBezTo>
                <a:cubicBezTo>
                  <a:pt x="377" y="1424"/>
                  <a:pt x="377" y="1424"/>
                  <a:pt x="377" y="1424"/>
                </a:cubicBezTo>
                <a:cubicBezTo>
                  <a:pt x="347" y="1454"/>
                  <a:pt x="308" y="1469"/>
                  <a:pt x="268" y="1469"/>
                </a:cubicBezTo>
                <a:cubicBezTo>
                  <a:pt x="229" y="1469"/>
                  <a:pt x="189" y="1454"/>
                  <a:pt x="159" y="1424"/>
                </a:cubicBezTo>
                <a:cubicBezTo>
                  <a:pt x="99" y="1364"/>
                  <a:pt x="99" y="1266"/>
                  <a:pt x="159" y="12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12942559" y="4606941"/>
            <a:ext cx="768941" cy="766489"/>
          </a:xfrm>
          <a:custGeom>
            <a:avLst/>
            <a:gdLst>
              <a:gd name="T0" fmla="*/ 346 w 1536"/>
              <a:gd name="T1" fmla="*/ 930 h 1532"/>
              <a:gd name="T2" fmla="*/ 513 w 1536"/>
              <a:gd name="T3" fmla="*/ 976 h 1532"/>
              <a:gd name="T4" fmla="*/ 565 w 1536"/>
              <a:gd name="T5" fmla="*/ 985 h 1532"/>
              <a:gd name="T6" fmla="*/ 615 w 1536"/>
              <a:gd name="T7" fmla="*/ 1074 h 1532"/>
              <a:gd name="T8" fmla="*/ 563 w 1536"/>
              <a:gd name="T9" fmla="*/ 1119 h 1532"/>
              <a:gd name="T10" fmla="*/ 615 w 1536"/>
              <a:gd name="T11" fmla="*/ 1164 h 1532"/>
              <a:gd name="T12" fmla="*/ 608 w 1536"/>
              <a:gd name="T13" fmla="*/ 1259 h 1532"/>
              <a:gd name="T14" fmla="*/ 608 w 1536"/>
              <a:gd name="T15" fmla="*/ 1349 h 1532"/>
              <a:gd name="T16" fmla="*/ 615 w 1536"/>
              <a:gd name="T17" fmla="*/ 1442 h 1532"/>
              <a:gd name="T18" fmla="*/ 563 w 1536"/>
              <a:gd name="T19" fmla="*/ 1487 h 1532"/>
              <a:gd name="T20" fmla="*/ 893 w 1536"/>
              <a:gd name="T21" fmla="*/ 1532 h 1532"/>
              <a:gd name="T22" fmla="*/ 893 w 1536"/>
              <a:gd name="T23" fmla="*/ 1442 h 1532"/>
              <a:gd name="T24" fmla="*/ 886 w 1536"/>
              <a:gd name="T25" fmla="*/ 1349 h 1532"/>
              <a:gd name="T26" fmla="*/ 938 w 1536"/>
              <a:gd name="T27" fmla="*/ 1304 h 1532"/>
              <a:gd name="T28" fmla="*/ 886 w 1536"/>
              <a:gd name="T29" fmla="*/ 1259 h 1532"/>
              <a:gd name="T30" fmla="*/ 893 w 1536"/>
              <a:gd name="T31" fmla="*/ 1164 h 1532"/>
              <a:gd name="T32" fmla="*/ 893 w 1536"/>
              <a:gd name="T33" fmla="*/ 1074 h 1532"/>
              <a:gd name="T34" fmla="*/ 886 w 1536"/>
              <a:gd name="T35" fmla="*/ 1051 h 1532"/>
              <a:gd name="T36" fmla="*/ 940 w 1536"/>
              <a:gd name="T37" fmla="*/ 991 h 1532"/>
              <a:gd name="T38" fmla="*/ 983 w 1536"/>
              <a:gd name="T39" fmla="*/ 985 h 1532"/>
              <a:gd name="T40" fmla="*/ 1159 w 1536"/>
              <a:gd name="T41" fmla="*/ 943 h 1532"/>
              <a:gd name="T42" fmla="*/ 1387 w 1536"/>
              <a:gd name="T43" fmla="*/ 672 h 1532"/>
              <a:gd name="T44" fmla="*/ 1536 w 1536"/>
              <a:gd name="T45" fmla="*/ 667 h 1532"/>
              <a:gd name="T46" fmla="*/ 1387 w 1536"/>
              <a:gd name="T47" fmla="*/ 577 h 1532"/>
              <a:gd name="T48" fmla="*/ 1536 w 1536"/>
              <a:gd name="T49" fmla="*/ 425 h 1532"/>
              <a:gd name="T50" fmla="*/ 1374 w 1536"/>
              <a:gd name="T51" fmla="*/ 335 h 1532"/>
              <a:gd name="T52" fmla="*/ 1111 w 1536"/>
              <a:gd name="T53" fmla="*/ 172 h 1532"/>
              <a:gd name="T54" fmla="*/ 868 w 1536"/>
              <a:gd name="T55" fmla="*/ 0 h 1532"/>
              <a:gd name="T56" fmla="*/ 427 w 1536"/>
              <a:gd name="T57" fmla="*/ 129 h 1532"/>
              <a:gd name="T58" fmla="*/ 333 w 1536"/>
              <a:gd name="T59" fmla="*/ 188 h 1532"/>
              <a:gd name="T60" fmla="*/ 159 w 1536"/>
              <a:gd name="T61" fmla="*/ 335 h 1532"/>
              <a:gd name="T62" fmla="*/ 0 w 1536"/>
              <a:gd name="T63" fmla="*/ 425 h 1532"/>
              <a:gd name="T64" fmla="*/ 157 w 1536"/>
              <a:gd name="T65" fmla="*/ 577 h 1532"/>
              <a:gd name="T66" fmla="*/ 0 w 1536"/>
              <a:gd name="T67" fmla="*/ 667 h 1532"/>
              <a:gd name="T68" fmla="*/ 157 w 1536"/>
              <a:gd name="T69" fmla="*/ 672 h 1532"/>
              <a:gd name="T70" fmla="*/ 705 w 1536"/>
              <a:gd name="T71" fmla="*/ 1442 h 1532"/>
              <a:gd name="T72" fmla="*/ 796 w 1536"/>
              <a:gd name="T73" fmla="*/ 1349 h 1532"/>
              <a:gd name="T74" fmla="*/ 796 w 1536"/>
              <a:gd name="T75" fmla="*/ 1259 h 1532"/>
              <a:gd name="T76" fmla="*/ 705 w 1536"/>
              <a:gd name="T77" fmla="*/ 1164 h 1532"/>
              <a:gd name="T78" fmla="*/ 796 w 1536"/>
              <a:gd name="T79" fmla="*/ 1259 h 1532"/>
              <a:gd name="T80" fmla="*/ 796 w 1536"/>
              <a:gd name="T81" fmla="*/ 1074 h 1532"/>
              <a:gd name="T82" fmla="*/ 705 w 1536"/>
              <a:gd name="T83" fmla="*/ 1044 h 1532"/>
              <a:gd name="T84" fmla="*/ 642 w 1536"/>
              <a:gd name="T85" fmla="*/ 643 h 1532"/>
              <a:gd name="T86" fmla="*/ 750 w 1536"/>
              <a:gd name="T87" fmla="*/ 546 h 1532"/>
              <a:gd name="T88" fmla="*/ 885 w 1536"/>
              <a:gd name="T89" fmla="*/ 914 h 1532"/>
              <a:gd name="T90" fmla="*/ 247 w 1536"/>
              <a:gd name="T91" fmla="*/ 364 h 1532"/>
              <a:gd name="T92" fmla="*/ 333 w 1536"/>
              <a:gd name="T93" fmla="*/ 278 h 1532"/>
              <a:gd name="T94" fmla="*/ 508 w 1536"/>
              <a:gd name="T95" fmla="*/ 168 h 1532"/>
              <a:gd name="T96" fmla="*/ 868 w 1536"/>
              <a:gd name="T97" fmla="*/ 90 h 1532"/>
              <a:gd name="T98" fmla="*/ 1063 w 1536"/>
              <a:gd name="T99" fmla="*/ 248 h 1532"/>
              <a:gd name="T100" fmla="*/ 1297 w 1536"/>
              <a:gd name="T101" fmla="*/ 409 h 1532"/>
              <a:gd name="T102" fmla="*/ 1171 w 1536"/>
              <a:gd name="T103" fmla="*/ 844 h 1532"/>
              <a:gd name="T104" fmla="*/ 973 w 1536"/>
              <a:gd name="T105" fmla="*/ 895 h 1532"/>
              <a:gd name="T106" fmla="*/ 750 w 1536"/>
              <a:gd name="T107" fmla="*/ 456 h 1532"/>
              <a:gd name="T108" fmla="*/ 553 w 1536"/>
              <a:gd name="T109" fmla="*/ 633 h 1532"/>
              <a:gd name="T110" fmla="*/ 413 w 1536"/>
              <a:gd name="T111" fmla="*/ 857 h 1532"/>
              <a:gd name="T112" fmla="*/ 247 w 1536"/>
              <a:gd name="T113" fmla="*/ 672 h 1532"/>
              <a:gd name="T114" fmla="*/ 631 w 1536"/>
              <a:gd name="T115" fmla="*/ 405 h 1532"/>
              <a:gd name="T116" fmla="*/ 750 w 1536"/>
              <a:gd name="T117" fmla="*/ 195 h 1532"/>
              <a:gd name="T118" fmla="*/ 870 w 1536"/>
              <a:gd name="T119" fmla="*/ 405 h 1532"/>
              <a:gd name="T120" fmla="*/ 631 w 1536"/>
              <a:gd name="T121" fmla="*/ 405 h 1532"/>
              <a:gd name="T122" fmla="*/ 795 w 1536"/>
              <a:gd name="T123" fmla="*/ 667 h 1532"/>
              <a:gd name="T124" fmla="*/ 705 w 1536"/>
              <a:gd name="T125" fmla="*/ 882 h 1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36" h="1532">
                <a:moveTo>
                  <a:pt x="157" y="672"/>
                </a:moveTo>
                <a:cubicBezTo>
                  <a:pt x="157" y="791"/>
                  <a:pt x="233" y="894"/>
                  <a:pt x="346" y="930"/>
                </a:cubicBezTo>
                <a:cubicBezTo>
                  <a:pt x="385" y="943"/>
                  <a:pt x="385" y="943"/>
                  <a:pt x="385" y="943"/>
                </a:cubicBezTo>
                <a:cubicBezTo>
                  <a:pt x="427" y="956"/>
                  <a:pt x="470" y="967"/>
                  <a:pt x="513" y="976"/>
                </a:cubicBezTo>
                <a:cubicBezTo>
                  <a:pt x="513" y="977"/>
                  <a:pt x="513" y="977"/>
                  <a:pt x="513" y="977"/>
                </a:cubicBezTo>
                <a:cubicBezTo>
                  <a:pt x="513" y="977"/>
                  <a:pt x="562" y="985"/>
                  <a:pt x="565" y="985"/>
                </a:cubicBezTo>
                <a:cubicBezTo>
                  <a:pt x="594" y="990"/>
                  <a:pt x="615" y="1015"/>
                  <a:pt x="615" y="1044"/>
                </a:cubicBezTo>
                <a:cubicBezTo>
                  <a:pt x="615" y="1074"/>
                  <a:pt x="615" y="1074"/>
                  <a:pt x="615" y="1074"/>
                </a:cubicBezTo>
                <a:cubicBezTo>
                  <a:pt x="608" y="1074"/>
                  <a:pt x="608" y="1074"/>
                  <a:pt x="608" y="1074"/>
                </a:cubicBezTo>
                <a:cubicBezTo>
                  <a:pt x="583" y="1074"/>
                  <a:pt x="563" y="1094"/>
                  <a:pt x="563" y="1119"/>
                </a:cubicBezTo>
                <a:cubicBezTo>
                  <a:pt x="563" y="1144"/>
                  <a:pt x="583" y="1164"/>
                  <a:pt x="608" y="1164"/>
                </a:cubicBezTo>
                <a:cubicBezTo>
                  <a:pt x="615" y="1164"/>
                  <a:pt x="615" y="1164"/>
                  <a:pt x="615" y="1164"/>
                </a:cubicBezTo>
                <a:cubicBezTo>
                  <a:pt x="615" y="1259"/>
                  <a:pt x="615" y="1259"/>
                  <a:pt x="615" y="1259"/>
                </a:cubicBezTo>
                <a:cubicBezTo>
                  <a:pt x="608" y="1259"/>
                  <a:pt x="608" y="1259"/>
                  <a:pt x="608" y="1259"/>
                </a:cubicBezTo>
                <a:cubicBezTo>
                  <a:pt x="583" y="1259"/>
                  <a:pt x="563" y="1279"/>
                  <a:pt x="563" y="1304"/>
                </a:cubicBezTo>
                <a:cubicBezTo>
                  <a:pt x="563" y="1329"/>
                  <a:pt x="583" y="1349"/>
                  <a:pt x="608" y="1349"/>
                </a:cubicBezTo>
                <a:cubicBezTo>
                  <a:pt x="615" y="1349"/>
                  <a:pt x="615" y="1349"/>
                  <a:pt x="615" y="1349"/>
                </a:cubicBezTo>
                <a:cubicBezTo>
                  <a:pt x="615" y="1442"/>
                  <a:pt x="615" y="1442"/>
                  <a:pt x="615" y="1442"/>
                </a:cubicBezTo>
                <a:cubicBezTo>
                  <a:pt x="608" y="1442"/>
                  <a:pt x="608" y="1442"/>
                  <a:pt x="608" y="1442"/>
                </a:cubicBezTo>
                <a:cubicBezTo>
                  <a:pt x="583" y="1442"/>
                  <a:pt x="563" y="1463"/>
                  <a:pt x="563" y="1487"/>
                </a:cubicBezTo>
                <a:cubicBezTo>
                  <a:pt x="563" y="1512"/>
                  <a:pt x="583" y="1532"/>
                  <a:pt x="608" y="1532"/>
                </a:cubicBezTo>
                <a:cubicBezTo>
                  <a:pt x="893" y="1532"/>
                  <a:pt x="893" y="1532"/>
                  <a:pt x="893" y="1532"/>
                </a:cubicBezTo>
                <a:cubicBezTo>
                  <a:pt x="918" y="1532"/>
                  <a:pt x="938" y="1512"/>
                  <a:pt x="938" y="1487"/>
                </a:cubicBezTo>
                <a:cubicBezTo>
                  <a:pt x="938" y="1463"/>
                  <a:pt x="918" y="1442"/>
                  <a:pt x="893" y="1442"/>
                </a:cubicBezTo>
                <a:cubicBezTo>
                  <a:pt x="886" y="1442"/>
                  <a:pt x="886" y="1442"/>
                  <a:pt x="886" y="1442"/>
                </a:cubicBezTo>
                <a:cubicBezTo>
                  <a:pt x="886" y="1349"/>
                  <a:pt x="886" y="1349"/>
                  <a:pt x="886" y="1349"/>
                </a:cubicBezTo>
                <a:cubicBezTo>
                  <a:pt x="893" y="1349"/>
                  <a:pt x="893" y="1349"/>
                  <a:pt x="893" y="1349"/>
                </a:cubicBezTo>
                <a:cubicBezTo>
                  <a:pt x="918" y="1349"/>
                  <a:pt x="938" y="1329"/>
                  <a:pt x="938" y="1304"/>
                </a:cubicBezTo>
                <a:cubicBezTo>
                  <a:pt x="938" y="1279"/>
                  <a:pt x="918" y="1259"/>
                  <a:pt x="893" y="1259"/>
                </a:cubicBezTo>
                <a:cubicBezTo>
                  <a:pt x="886" y="1259"/>
                  <a:pt x="886" y="1259"/>
                  <a:pt x="886" y="1259"/>
                </a:cubicBezTo>
                <a:cubicBezTo>
                  <a:pt x="886" y="1164"/>
                  <a:pt x="886" y="1164"/>
                  <a:pt x="886" y="1164"/>
                </a:cubicBezTo>
                <a:cubicBezTo>
                  <a:pt x="893" y="1164"/>
                  <a:pt x="893" y="1164"/>
                  <a:pt x="893" y="1164"/>
                </a:cubicBezTo>
                <a:cubicBezTo>
                  <a:pt x="918" y="1164"/>
                  <a:pt x="938" y="1144"/>
                  <a:pt x="938" y="1119"/>
                </a:cubicBezTo>
                <a:cubicBezTo>
                  <a:pt x="938" y="1094"/>
                  <a:pt x="918" y="1074"/>
                  <a:pt x="893" y="1074"/>
                </a:cubicBezTo>
                <a:cubicBezTo>
                  <a:pt x="886" y="1074"/>
                  <a:pt x="886" y="1074"/>
                  <a:pt x="886" y="1074"/>
                </a:cubicBezTo>
                <a:cubicBezTo>
                  <a:pt x="886" y="1051"/>
                  <a:pt x="886" y="1051"/>
                  <a:pt x="886" y="1051"/>
                </a:cubicBezTo>
                <a:cubicBezTo>
                  <a:pt x="886" y="1021"/>
                  <a:pt x="909" y="995"/>
                  <a:pt x="939" y="991"/>
                </a:cubicBezTo>
                <a:cubicBezTo>
                  <a:pt x="940" y="991"/>
                  <a:pt x="940" y="991"/>
                  <a:pt x="940" y="991"/>
                </a:cubicBezTo>
                <a:cubicBezTo>
                  <a:pt x="940" y="991"/>
                  <a:pt x="940" y="991"/>
                  <a:pt x="940" y="991"/>
                </a:cubicBezTo>
                <a:cubicBezTo>
                  <a:pt x="983" y="985"/>
                  <a:pt x="983" y="985"/>
                  <a:pt x="983" y="985"/>
                </a:cubicBezTo>
                <a:cubicBezTo>
                  <a:pt x="983" y="985"/>
                  <a:pt x="983" y="985"/>
                  <a:pt x="983" y="985"/>
                </a:cubicBezTo>
                <a:cubicBezTo>
                  <a:pt x="1043" y="975"/>
                  <a:pt x="1101" y="961"/>
                  <a:pt x="1159" y="943"/>
                </a:cubicBezTo>
                <a:cubicBezTo>
                  <a:pt x="1198" y="930"/>
                  <a:pt x="1198" y="930"/>
                  <a:pt x="1198" y="930"/>
                </a:cubicBezTo>
                <a:cubicBezTo>
                  <a:pt x="1311" y="894"/>
                  <a:pt x="1387" y="791"/>
                  <a:pt x="1387" y="672"/>
                </a:cubicBezTo>
                <a:cubicBezTo>
                  <a:pt x="1387" y="667"/>
                  <a:pt x="1387" y="667"/>
                  <a:pt x="1387" y="667"/>
                </a:cubicBezTo>
                <a:cubicBezTo>
                  <a:pt x="1536" y="667"/>
                  <a:pt x="1536" y="667"/>
                  <a:pt x="1536" y="667"/>
                </a:cubicBezTo>
                <a:cubicBezTo>
                  <a:pt x="1536" y="577"/>
                  <a:pt x="1536" y="577"/>
                  <a:pt x="1536" y="577"/>
                </a:cubicBezTo>
                <a:cubicBezTo>
                  <a:pt x="1387" y="577"/>
                  <a:pt x="1387" y="577"/>
                  <a:pt x="1387" y="577"/>
                </a:cubicBezTo>
                <a:cubicBezTo>
                  <a:pt x="1387" y="425"/>
                  <a:pt x="1387" y="425"/>
                  <a:pt x="1387" y="425"/>
                </a:cubicBezTo>
                <a:cubicBezTo>
                  <a:pt x="1536" y="425"/>
                  <a:pt x="1536" y="425"/>
                  <a:pt x="1536" y="425"/>
                </a:cubicBezTo>
                <a:cubicBezTo>
                  <a:pt x="1536" y="335"/>
                  <a:pt x="1536" y="335"/>
                  <a:pt x="1536" y="335"/>
                </a:cubicBezTo>
                <a:cubicBezTo>
                  <a:pt x="1374" y="335"/>
                  <a:pt x="1374" y="335"/>
                  <a:pt x="1374" y="335"/>
                </a:cubicBezTo>
                <a:cubicBezTo>
                  <a:pt x="1344" y="250"/>
                  <a:pt x="1262" y="188"/>
                  <a:pt x="1166" y="188"/>
                </a:cubicBezTo>
                <a:cubicBezTo>
                  <a:pt x="1147" y="188"/>
                  <a:pt x="1127" y="183"/>
                  <a:pt x="1111" y="172"/>
                </a:cubicBezTo>
                <a:cubicBezTo>
                  <a:pt x="1094" y="162"/>
                  <a:pt x="1081" y="147"/>
                  <a:pt x="1072" y="129"/>
                </a:cubicBezTo>
                <a:cubicBezTo>
                  <a:pt x="1035" y="51"/>
                  <a:pt x="954" y="0"/>
                  <a:pt x="868" y="0"/>
                </a:cubicBezTo>
                <a:cubicBezTo>
                  <a:pt x="631" y="0"/>
                  <a:pt x="631" y="0"/>
                  <a:pt x="631" y="0"/>
                </a:cubicBezTo>
                <a:cubicBezTo>
                  <a:pt x="545" y="0"/>
                  <a:pt x="465" y="51"/>
                  <a:pt x="427" y="129"/>
                </a:cubicBezTo>
                <a:cubicBezTo>
                  <a:pt x="419" y="147"/>
                  <a:pt x="405" y="162"/>
                  <a:pt x="389" y="172"/>
                </a:cubicBezTo>
                <a:cubicBezTo>
                  <a:pt x="372" y="183"/>
                  <a:pt x="353" y="188"/>
                  <a:pt x="333" y="188"/>
                </a:cubicBezTo>
                <a:cubicBezTo>
                  <a:pt x="286" y="188"/>
                  <a:pt x="242" y="207"/>
                  <a:pt x="209" y="240"/>
                </a:cubicBezTo>
                <a:cubicBezTo>
                  <a:pt x="182" y="266"/>
                  <a:pt x="165" y="299"/>
                  <a:pt x="159" y="335"/>
                </a:cubicBezTo>
                <a:cubicBezTo>
                  <a:pt x="0" y="335"/>
                  <a:pt x="0" y="335"/>
                  <a:pt x="0" y="335"/>
                </a:cubicBezTo>
                <a:cubicBezTo>
                  <a:pt x="0" y="425"/>
                  <a:pt x="0" y="425"/>
                  <a:pt x="0" y="425"/>
                </a:cubicBezTo>
                <a:cubicBezTo>
                  <a:pt x="157" y="425"/>
                  <a:pt x="157" y="425"/>
                  <a:pt x="157" y="425"/>
                </a:cubicBezTo>
                <a:cubicBezTo>
                  <a:pt x="157" y="577"/>
                  <a:pt x="157" y="577"/>
                  <a:pt x="157" y="577"/>
                </a:cubicBezTo>
                <a:cubicBezTo>
                  <a:pt x="0" y="577"/>
                  <a:pt x="0" y="577"/>
                  <a:pt x="0" y="577"/>
                </a:cubicBezTo>
                <a:cubicBezTo>
                  <a:pt x="0" y="667"/>
                  <a:pt x="0" y="667"/>
                  <a:pt x="0" y="667"/>
                </a:cubicBezTo>
                <a:cubicBezTo>
                  <a:pt x="157" y="667"/>
                  <a:pt x="157" y="667"/>
                  <a:pt x="157" y="667"/>
                </a:cubicBezTo>
                <a:lnTo>
                  <a:pt x="157" y="672"/>
                </a:lnTo>
                <a:close/>
                <a:moveTo>
                  <a:pt x="796" y="1442"/>
                </a:moveTo>
                <a:cubicBezTo>
                  <a:pt x="705" y="1442"/>
                  <a:pt x="705" y="1442"/>
                  <a:pt x="705" y="1442"/>
                </a:cubicBezTo>
                <a:cubicBezTo>
                  <a:pt x="705" y="1349"/>
                  <a:pt x="705" y="1349"/>
                  <a:pt x="705" y="1349"/>
                </a:cubicBezTo>
                <a:cubicBezTo>
                  <a:pt x="796" y="1349"/>
                  <a:pt x="796" y="1349"/>
                  <a:pt x="796" y="1349"/>
                </a:cubicBezTo>
                <a:lnTo>
                  <a:pt x="796" y="1442"/>
                </a:lnTo>
                <a:close/>
                <a:moveTo>
                  <a:pt x="796" y="1259"/>
                </a:moveTo>
                <a:cubicBezTo>
                  <a:pt x="705" y="1259"/>
                  <a:pt x="705" y="1259"/>
                  <a:pt x="705" y="1259"/>
                </a:cubicBezTo>
                <a:cubicBezTo>
                  <a:pt x="705" y="1164"/>
                  <a:pt x="705" y="1164"/>
                  <a:pt x="705" y="1164"/>
                </a:cubicBezTo>
                <a:cubicBezTo>
                  <a:pt x="796" y="1164"/>
                  <a:pt x="796" y="1164"/>
                  <a:pt x="796" y="1164"/>
                </a:cubicBezTo>
                <a:lnTo>
                  <a:pt x="796" y="1259"/>
                </a:lnTo>
                <a:close/>
                <a:moveTo>
                  <a:pt x="796" y="1051"/>
                </a:moveTo>
                <a:cubicBezTo>
                  <a:pt x="796" y="1074"/>
                  <a:pt x="796" y="1074"/>
                  <a:pt x="796" y="1074"/>
                </a:cubicBezTo>
                <a:cubicBezTo>
                  <a:pt x="705" y="1074"/>
                  <a:pt x="705" y="1074"/>
                  <a:pt x="705" y="1074"/>
                </a:cubicBezTo>
                <a:cubicBezTo>
                  <a:pt x="705" y="1044"/>
                  <a:pt x="705" y="1044"/>
                  <a:pt x="705" y="1044"/>
                </a:cubicBezTo>
                <a:cubicBezTo>
                  <a:pt x="705" y="982"/>
                  <a:pt x="667" y="928"/>
                  <a:pt x="612" y="906"/>
                </a:cubicBezTo>
                <a:cubicBezTo>
                  <a:pt x="642" y="643"/>
                  <a:pt x="642" y="643"/>
                  <a:pt x="642" y="643"/>
                </a:cubicBezTo>
                <a:cubicBezTo>
                  <a:pt x="645" y="617"/>
                  <a:pt x="658" y="592"/>
                  <a:pt x="678" y="574"/>
                </a:cubicBezTo>
                <a:cubicBezTo>
                  <a:pt x="698" y="556"/>
                  <a:pt x="724" y="546"/>
                  <a:pt x="750" y="546"/>
                </a:cubicBezTo>
                <a:cubicBezTo>
                  <a:pt x="811" y="546"/>
                  <a:pt x="852" y="595"/>
                  <a:pt x="858" y="673"/>
                </a:cubicBezTo>
                <a:cubicBezTo>
                  <a:pt x="885" y="914"/>
                  <a:pt x="885" y="914"/>
                  <a:pt x="885" y="914"/>
                </a:cubicBezTo>
                <a:cubicBezTo>
                  <a:pt x="832" y="938"/>
                  <a:pt x="796" y="991"/>
                  <a:pt x="796" y="1051"/>
                </a:cubicBezTo>
                <a:close/>
                <a:moveTo>
                  <a:pt x="247" y="364"/>
                </a:moveTo>
                <a:cubicBezTo>
                  <a:pt x="247" y="341"/>
                  <a:pt x="256" y="320"/>
                  <a:pt x="272" y="304"/>
                </a:cubicBezTo>
                <a:cubicBezTo>
                  <a:pt x="288" y="287"/>
                  <a:pt x="310" y="278"/>
                  <a:pt x="333" y="278"/>
                </a:cubicBezTo>
                <a:cubicBezTo>
                  <a:pt x="370" y="278"/>
                  <a:pt x="405" y="268"/>
                  <a:pt x="437" y="248"/>
                </a:cubicBezTo>
                <a:cubicBezTo>
                  <a:pt x="468" y="229"/>
                  <a:pt x="492" y="201"/>
                  <a:pt x="508" y="168"/>
                </a:cubicBezTo>
                <a:cubicBezTo>
                  <a:pt x="531" y="121"/>
                  <a:pt x="579" y="90"/>
                  <a:pt x="631" y="90"/>
                </a:cubicBezTo>
                <a:cubicBezTo>
                  <a:pt x="868" y="90"/>
                  <a:pt x="868" y="90"/>
                  <a:pt x="868" y="90"/>
                </a:cubicBezTo>
                <a:cubicBezTo>
                  <a:pt x="920" y="90"/>
                  <a:pt x="968" y="121"/>
                  <a:pt x="991" y="168"/>
                </a:cubicBezTo>
                <a:cubicBezTo>
                  <a:pt x="1007" y="201"/>
                  <a:pt x="1031" y="229"/>
                  <a:pt x="1063" y="248"/>
                </a:cubicBezTo>
                <a:cubicBezTo>
                  <a:pt x="1094" y="268"/>
                  <a:pt x="1130" y="278"/>
                  <a:pt x="1166" y="278"/>
                </a:cubicBezTo>
                <a:cubicBezTo>
                  <a:pt x="1238" y="278"/>
                  <a:pt x="1297" y="337"/>
                  <a:pt x="1297" y="409"/>
                </a:cubicBezTo>
                <a:cubicBezTo>
                  <a:pt x="1297" y="672"/>
                  <a:pt x="1297" y="672"/>
                  <a:pt x="1297" y="672"/>
                </a:cubicBezTo>
                <a:cubicBezTo>
                  <a:pt x="1297" y="751"/>
                  <a:pt x="1247" y="820"/>
                  <a:pt x="1171" y="844"/>
                </a:cubicBezTo>
                <a:cubicBezTo>
                  <a:pt x="1132" y="857"/>
                  <a:pt x="1132" y="857"/>
                  <a:pt x="1132" y="857"/>
                </a:cubicBezTo>
                <a:cubicBezTo>
                  <a:pt x="1080" y="873"/>
                  <a:pt x="1027" y="886"/>
                  <a:pt x="973" y="895"/>
                </a:cubicBezTo>
                <a:cubicBezTo>
                  <a:pt x="948" y="666"/>
                  <a:pt x="948" y="666"/>
                  <a:pt x="948" y="666"/>
                </a:cubicBezTo>
                <a:cubicBezTo>
                  <a:pt x="938" y="540"/>
                  <a:pt x="859" y="456"/>
                  <a:pt x="750" y="456"/>
                </a:cubicBezTo>
                <a:cubicBezTo>
                  <a:pt x="701" y="456"/>
                  <a:pt x="654" y="474"/>
                  <a:pt x="618" y="507"/>
                </a:cubicBezTo>
                <a:cubicBezTo>
                  <a:pt x="581" y="540"/>
                  <a:pt x="558" y="585"/>
                  <a:pt x="553" y="633"/>
                </a:cubicBezTo>
                <a:cubicBezTo>
                  <a:pt x="524" y="886"/>
                  <a:pt x="524" y="886"/>
                  <a:pt x="524" y="886"/>
                </a:cubicBezTo>
                <a:cubicBezTo>
                  <a:pt x="486" y="878"/>
                  <a:pt x="449" y="868"/>
                  <a:pt x="413" y="857"/>
                </a:cubicBezTo>
                <a:cubicBezTo>
                  <a:pt x="373" y="844"/>
                  <a:pt x="373" y="844"/>
                  <a:pt x="373" y="844"/>
                </a:cubicBezTo>
                <a:cubicBezTo>
                  <a:pt x="298" y="820"/>
                  <a:pt x="247" y="751"/>
                  <a:pt x="247" y="672"/>
                </a:cubicBezTo>
                <a:lnTo>
                  <a:pt x="247" y="364"/>
                </a:lnTo>
                <a:close/>
                <a:moveTo>
                  <a:pt x="631" y="405"/>
                </a:moveTo>
                <a:cubicBezTo>
                  <a:pt x="541" y="405"/>
                  <a:pt x="541" y="405"/>
                  <a:pt x="541" y="405"/>
                </a:cubicBezTo>
                <a:cubicBezTo>
                  <a:pt x="541" y="290"/>
                  <a:pt x="635" y="195"/>
                  <a:pt x="750" y="195"/>
                </a:cubicBezTo>
                <a:cubicBezTo>
                  <a:pt x="866" y="195"/>
                  <a:pt x="960" y="290"/>
                  <a:pt x="960" y="405"/>
                </a:cubicBezTo>
                <a:cubicBezTo>
                  <a:pt x="870" y="405"/>
                  <a:pt x="870" y="405"/>
                  <a:pt x="870" y="405"/>
                </a:cubicBezTo>
                <a:cubicBezTo>
                  <a:pt x="870" y="339"/>
                  <a:pt x="816" y="285"/>
                  <a:pt x="750" y="285"/>
                </a:cubicBezTo>
                <a:cubicBezTo>
                  <a:pt x="684" y="285"/>
                  <a:pt x="631" y="339"/>
                  <a:pt x="631" y="405"/>
                </a:cubicBezTo>
                <a:close/>
                <a:moveTo>
                  <a:pt x="705" y="667"/>
                </a:moveTo>
                <a:cubicBezTo>
                  <a:pt x="795" y="667"/>
                  <a:pt x="795" y="667"/>
                  <a:pt x="795" y="667"/>
                </a:cubicBezTo>
                <a:cubicBezTo>
                  <a:pt x="795" y="882"/>
                  <a:pt x="795" y="882"/>
                  <a:pt x="795" y="882"/>
                </a:cubicBezTo>
                <a:cubicBezTo>
                  <a:pt x="705" y="882"/>
                  <a:pt x="705" y="882"/>
                  <a:pt x="705" y="882"/>
                </a:cubicBezTo>
                <a:lnTo>
                  <a:pt x="705" y="6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13032049" y="6479352"/>
            <a:ext cx="589960" cy="768634"/>
          </a:xfrm>
          <a:custGeom>
            <a:avLst/>
            <a:gdLst>
              <a:gd name="T0" fmla="*/ 0 w 1179"/>
              <a:gd name="T1" fmla="*/ 1314 h 1536"/>
              <a:gd name="T2" fmla="*/ 241 w 1179"/>
              <a:gd name="T3" fmla="*/ 1536 h 1536"/>
              <a:gd name="T4" fmla="*/ 462 w 1179"/>
              <a:gd name="T5" fmla="*/ 1183 h 1536"/>
              <a:gd name="T6" fmla="*/ 1046 w 1179"/>
              <a:gd name="T7" fmla="*/ 1015 h 1536"/>
              <a:gd name="T8" fmla="*/ 1021 w 1179"/>
              <a:gd name="T9" fmla="*/ 702 h 1536"/>
              <a:gd name="T10" fmla="*/ 953 w 1179"/>
              <a:gd name="T11" fmla="*/ 1001 h 1536"/>
              <a:gd name="T12" fmla="*/ 462 w 1179"/>
              <a:gd name="T13" fmla="*/ 1093 h 1536"/>
              <a:gd name="T14" fmla="*/ 818 w 1179"/>
              <a:gd name="T15" fmla="*/ 592 h 1536"/>
              <a:gd name="T16" fmla="*/ 674 w 1179"/>
              <a:gd name="T17" fmla="*/ 77 h 1536"/>
              <a:gd name="T18" fmla="*/ 558 w 1179"/>
              <a:gd name="T19" fmla="*/ 0 h 1536"/>
              <a:gd name="T20" fmla="*/ 558 w 1179"/>
              <a:gd name="T21" fmla="*/ 234 h 1536"/>
              <a:gd name="T22" fmla="*/ 674 w 1179"/>
              <a:gd name="T23" fmla="*/ 167 h 1536"/>
              <a:gd name="T24" fmla="*/ 728 w 1179"/>
              <a:gd name="T25" fmla="*/ 592 h 1536"/>
              <a:gd name="T26" fmla="*/ 102 w 1179"/>
              <a:gd name="T27" fmla="*/ 592 h 1536"/>
              <a:gd name="T28" fmla="*/ 156 w 1179"/>
              <a:gd name="T29" fmla="*/ 162 h 1536"/>
              <a:gd name="T30" fmla="*/ 271 w 1179"/>
              <a:gd name="T31" fmla="*/ 234 h 1536"/>
              <a:gd name="T32" fmla="*/ 271 w 1179"/>
              <a:gd name="T33" fmla="*/ 0 h 1536"/>
              <a:gd name="T34" fmla="*/ 156 w 1179"/>
              <a:gd name="T35" fmla="*/ 72 h 1536"/>
              <a:gd name="T36" fmla="*/ 12 w 1179"/>
              <a:gd name="T37" fmla="*/ 592 h 1536"/>
              <a:gd name="T38" fmla="*/ 372 w 1179"/>
              <a:gd name="T39" fmla="*/ 1093 h 1536"/>
              <a:gd name="T40" fmla="*/ 372 w 1179"/>
              <a:gd name="T41" fmla="*/ 1314 h 1536"/>
              <a:gd name="T42" fmla="*/ 222 w 1179"/>
              <a:gd name="T43" fmla="*/ 1445 h 1536"/>
              <a:gd name="T44" fmla="*/ 222 w 1179"/>
              <a:gd name="T45" fmla="*/ 1183 h 1536"/>
              <a:gd name="T46" fmla="*/ 372 w 1179"/>
              <a:gd name="T47" fmla="*/ 1314 h 1536"/>
              <a:gd name="T48" fmla="*/ 1088 w 1179"/>
              <a:gd name="T49" fmla="*/ 859 h 1536"/>
              <a:gd name="T50" fmla="*/ 954 w 1179"/>
              <a:gd name="T51" fmla="*/ 859 h 1536"/>
              <a:gd name="T52" fmla="*/ 583 w 1179"/>
              <a:gd name="T53" fmla="*/ 144 h 1536"/>
              <a:gd name="T54" fmla="*/ 531 w 1179"/>
              <a:gd name="T55" fmla="*/ 117 h 1536"/>
              <a:gd name="T56" fmla="*/ 583 w 1179"/>
              <a:gd name="T57" fmla="*/ 90 h 1536"/>
              <a:gd name="T58" fmla="*/ 246 w 1179"/>
              <a:gd name="T59" fmla="*/ 90 h 1536"/>
              <a:gd name="T60" fmla="*/ 298 w 1179"/>
              <a:gd name="T61" fmla="*/ 117 h 1536"/>
              <a:gd name="T62" fmla="*/ 246 w 1179"/>
              <a:gd name="T63" fmla="*/ 14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79" h="1536">
                <a:moveTo>
                  <a:pt x="222" y="1093"/>
                </a:moveTo>
                <a:cubicBezTo>
                  <a:pt x="100" y="1093"/>
                  <a:pt x="0" y="1192"/>
                  <a:pt x="0" y="1314"/>
                </a:cubicBezTo>
                <a:cubicBezTo>
                  <a:pt x="0" y="1436"/>
                  <a:pt x="100" y="1536"/>
                  <a:pt x="222" y="1536"/>
                </a:cubicBezTo>
                <a:cubicBezTo>
                  <a:pt x="241" y="1536"/>
                  <a:pt x="241" y="1536"/>
                  <a:pt x="241" y="1536"/>
                </a:cubicBezTo>
                <a:cubicBezTo>
                  <a:pt x="363" y="1536"/>
                  <a:pt x="462" y="1436"/>
                  <a:pt x="462" y="1314"/>
                </a:cubicBezTo>
                <a:cubicBezTo>
                  <a:pt x="462" y="1183"/>
                  <a:pt x="462" y="1183"/>
                  <a:pt x="462" y="1183"/>
                </a:cubicBezTo>
                <a:cubicBezTo>
                  <a:pt x="791" y="1183"/>
                  <a:pt x="791" y="1183"/>
                  <a:pt x="791" y="1183"/>
                </a:cubicBezTo>
                <a:cubicBezTo>
                  <a:pt x="907" y="1183"/>
                  <a:pt x="1005" y="1117"/>
                  <a:pt x="1046" y="1015"/>
                </a:cubicBezTo>
                <a:cubicBezTo>
                  <a:pt x="1121" y="1003"/>
                  <a:pt x="1179" y="938"/>
                  <a:pt x="1179" y="859"/>
                </a:cubicBezTo>
                <a:cubicBezTo>
                  <a:pt x="1179" y="772"/>
                  <a:pt x="1108" y="702"/>
                  <a:pt x="1021" y="702"/>
                </a:cubicBezTo>
                <a:cubicBezTo>
                  <a:pt x="935" y="702"/>
                  <a:pt x="864" y="772"/>
                  <a:pt x="864" y="859"/>
                </a:cubicBezTo>
                <a:cubicBezTo>
                  <a:pt x="864" y="921"/>
                  <a:pt x="900" y="975"/>
                  <a:pt x="953" y="1001"/>
                </a:cubicBezTo>
                <a:cubicBezTo>
                  <a:pt x="922" y="1057"/>
                  <a:pt x="861" y="1093"/>
                  <a:pt x="791" y="1093"/>
                </a:cubicBezTo>
                <a:cubicBezTo>
                  <a:pt x="462" y="1093"/>
                  <a:pt x="462" y="1093"/>
                  <a:pt x="462" y="1093"/>
                </a:cubicBezTo>
                <a:cubicBezTo>
                  <a:pt x="462" y="992"/>
                  <a:pt x="462" y="992"/>
                  <a:pt x="462" y="992"/>
                </a:cubicBezTo>
                <a:cubicBezTo>
                  <a:pt x="662" y="969"/>
                  <a:pt x="818" y="798"/>
                  <a:pt x="818" y="592"/>
                </a:cubicBezTo>
                <a:cubicBezTo>
                  <a:pt x="818" y="222"/>
                  <a:pt x="818" y="222"/>
                  <a:pt x="818" y="222"/>
                </a:cubicBezTo>
                <a:cubicBezTo>
                  <a:pt x="818" y="142"/>
                  <a:pt x="753" y="77"/>
                  <a:pt x="674" y="77"/>
                </a:cubicBezTo>
                <a:cubicBezTo>
                  <a:pt x="674" y="0"/>
                  <a:pt x="674" y="0"/>
                  <a:pt x="674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494" y="0"/>
                  <a:pt x="441" y="52"/>
                  <a:pt x="441" y="117"/>
                </a:cubicBezTo>
                <a:cubicBezTo>
                  <a:pt x="441" y="182"/>
                  <a:pt x="494" y="234"/>
                  <a:pt x="558" y="234"/>
                </a:cubicBezTo>
                <a:cubicBezTo>
                  <a:pt x="674" y="234"/>
                  <a:pt x="674" y="234"/>
                  <a:pt x="674" y="234"/>
                </a:cubicBezTo>
                <a:cubicBezTo>
                  <a:pt x="674" y="167"/>
                  <a:pt x="674" y="167"/>
                  <a:pt x="674" y="167"/>
                </a:cubicBezTo>
                <a:cubicBezTo>
                  <a:pt x="703" y="168"/>
                  <a:pt x="728" y="192"/>
                  <a:pt x="728" y="222"/>
                </a:cubicBezTo>
                <a:cubicBezTo>
                  <a:pt x="728" y="592"/>
                  <a:pt x="728" y="592"/>
                  <a:pt x="728" y="592"/>
                </a:cubicBezTo>
                <a:cubicBezTo>
                  <a:pt x="728" y="764"/>
                  <a:pt x="587" y="905"/>
                  <a:pt x="415" y="905"/>
                </a:cubicBezTo>
                <a:cubicBezTo>
                  <a:pt x="243" y="905"/>
                  <a:pt x="102" y="764"/>
                  <a:pt x="102" y="592"/>
                </a:cubicBezTo>
                <a:cubicBezTo>
                  <a:pt x="102" y="216"/>
                  <a:pt x="102" y="216"/>
                  <a:pt x="102" y="216"/>
                </a:cubicBezTo>
                <a:cubicBezTo>
                  <a:pt x="102" y="187"/>
                  <a:pt x="126" y="163"/>
                  <a:pt x="156" y="162"/>
                </a:cubicBezTo>
                <a:cubicBezTo>
                  <a:pt x="156" y="234"/>
                  <a:pt x="156" y="234"/>
                  <a:pt x="156" y="234"/>
                </a:cubicBezTo>
                <a:cubicBezTo>
                  <a:pt x="271" y="234"/>
                  <a:pt x="271" y="234"/>
                  <a:pt x="271" y="234"/>
                </a:cubicBezTo>
                <a:cubicBezTo>
                  <a:pt x="335" y="234"/>
                  <a:pt x="388" y="182"/>
                  <a:pt x="388" y="117"/>
                </a:cubicBezTo>
                <a:cubicBezTo>
                  <a:pt x="388" y="52"/>
                  <a:pt x="335" y="0"/>
                  <a:pt x="271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6" y="72"/>
                  <a:pt x="156" y="72"/>
                  <a:pt x="156" y="72"/>
                </a:cubicBezTo>
                <a:cubicBezTo>
                  <a:pt x="76" y="73"/>
                  <a:pt x="12" y="137"/>
                  <a:pt x="12" y="216"/>
                </a:cubicBezTo>
                <a:cubicBezTo>
                  <a:pt x="12" y="592"/>
                  <a:pt x="12" y="592"/>
                  <a:pt x="12" y="592"/>
                </a:cubicBezTo>
                <a:cubicBezTo>
                  <a:pt x="12" y="800"/>
                  <a:pt x="170" y="971"/>
                  <a:pt x="372" y="993"/>
                </a:cubicBezTo>
                <a:cubicBezTo>
                  <a:pt x="372" y="1093"/>
                  <a:pt x="372" y="1093"/>
                  <a:pt x="372" y="1093"/>
                </a:cubicBezTo>
                <a:lnTo>
                  <a:pt x="222" y="1093"/>
                </a:lnTo>
                <a:close/>
                <a:moveTo>
                  <a:pt x="372" y="1314"/>
                </a:moveTo>
                <a:cubicBezTo>
                  <a:pt x="372" y="1387"/>
                  <a:pt x="313" y="1445"/>
                  <a:pt x="241" y="1445"/>
                </a:cubicBezTo>
                <a:cubicBezTo>
                  <a:pt x="222" y="1445"/>
                  <a:pt x="222" y="1445"/>
                  <a:pt x="222" y="1445"/>
                </a:cubicBezTo>
                <a:cubicBezTo>
                  <a:pt x="149" y="1445"/>
                  <a:pt x="90" y="1387"/>
                  <a:pt x="90" y="1314"/>
                </a:cubicBezTo>
                <a:cubicBezTo>
                  <a:pt x="90" y="1242"/>
                  <a:pt x="149" y="1183"/>
                  <a:pt x="222" y="1183"/>
                </a:cubicBezTo>
                <a:cubicBezTo>
                  <a:pt x="372" y="1183"/>
                  <a:pt x="372" y="1183"/>
                  <a:pt x="372" y="1183"/>
                </a:cubicBezTo>
                <a:lnTo>
                  <a:pt x="372" y="1314"/>
                </a:lnTo>
                <a:close/>
                <a:moveTo>
                  <a:pt x="1021" y="792"/>
                </a:moveTo>
                <a:cubicBezTo>
                  <a:pt x="1058" y="792"/>
                  <a:pt x="1088" y="822"/>
                  <a:pt x="1088" y="859"/>
                </a:cubicBezTo>
                <a:cubicBezTo>
                  <a:pt x="1088" y="896"/>
                  <a:pt x="1058" y="926"/>
                  <a:pt x="1021" y="926"/>
                </a:cubicBezTo>
                <a:cubicBezTo>
                  <a:pt x="984" y="926"/>
                  <a:pt x="954" y="896"/>
                  <a:pt x="954" y="859"/>
                </a:cubicBezTo>
                <a:cubicBezTo>
                  <a:pt x="954" y="822"/>
                  <a:pt x="984" y="792"/>
                  <a:pt x="1021" y="792"/>
                </a:cubicBezTo>
                <a:close/>
                <a:moveTo>
                  <a:pt x="583" y="144"/>
                </a:moveTo>
                <a:cubicBezTo>
                  <a:pt x="558" y="144"/>
                  <a:pt x="558" y="144"/>
                  <a:pt x="558" y="144"/>
                </a:cubicBezTo>
                <a:cubicBezTo>
                  <a:pt x="543" y="144"/>
                  <a:pt x="531" y="132"/>
                  <a:pt x="531" y="117"/>
                </a:cubicBezTo>
                <a:cubicBezTo>
                  <a:pt x="531" y="102"/>
                  <a:pt x="543" y="90"/>
                  <a:pt x="558" y="90"/>
                </a:cubicBezTo>
                <a:cubicBezTo>
                  <a:pt x="583" y="90"/>
                  <a:pt x="583" y="90"/>
                  <a:pt x="583" y="90"/>
                </a:cubicBezTo>
                <a:lnTo>
                  <a:pt x="583" y="144"/>
                </a:lnTo>
                <a:close/>
                <a:moveTo>
                  <a:pt x="246" y="90"/>
                </a:moveTo>
                <a:cubicBezTo>
                  <a:pt x="271" y="90"/>
                  <a:pt x="271" y="90"/>
                  <a:pt x="271" y="90"/>
                </a:cubicBezTo>
                <a:cubicBezTo>
                  <a:pt x="286" y="90"/>
                  <a:pt x="298" y="102"/>
                  <a:pt x="298" y="117"/>
                </a:cubicBezTo>
                <a:cubicBezTo>
                  <a:pt x="298" y="132"/>
                  <a:pt x="286" y="144"/>
                  <a:pt x="271" y="144"/>
                </a:cubicBezTo>
                <a:cubicBezTo>
                  <a:pt x="246" y="144"/>
                  <a:pt x="246" y="144"/>
                  <a:pt x="246" y="144"/>
                </a:cubicBezTo>
                <a:lnTo>
                  <a:pt x="246" y="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12945318" y="8352684"/>
            <a:ext cx="763423" cy="768940"/>
          </a:xfrm>
          <a:custGeom>
            <a:avLst/>
            <a:gdLst>
              <a:gd name="T0" fmla="*/ 1222 w 1525"/>
              <a:gd name="T1" fmla="*/ 0 h 1536"/>
              <a:gd name="T2" fmla="*/ 0 w 1525"/>
              <a:gd name="T3" fmla="*/ 303 h 1536"/>
              <a:gd name="T4" fmla="*/ 131 w 1525"/>
              <a:gd name="T5" fmla="*/ 1536 h 1536"/>
              <a:gd name="T6" fmla="*/ 1525 w 1525"/>
              <a:gd name="T7" fmla="*/ 303 h 1536"/>
              <a:gd name="T8" fmla="*/ 286 w 1525"/>
              <a:gd name="T9" fmla="*/ 793 h 1536"/>
              <a:gd name="T10" fmla="*/ 90 w 1525"/>
              <a:gd name="T11" fmla="*/ 884 h 1536"/>
              <a:gd name="T12" fmla="*/ 764 w 1525"/>
              <a:gd name="T13" fmla="*/ 1446 h 1536"/>
              <a:gd name="T14" fmla="*/ 90 w 1525"/>
              <a:gd name="T15" fmla="*/ 1405 h 1536"/>
              <a:gd name="T16" fmla="*/ 764 w 1525"/>
              <a:gd name="T17" fmla="*/ 1080 h 1536"/>
              <a:gd name="T18" fmla="*/ 764 w 1525"/>
              <a:gd name="T19" fmla="*/ 989 h 1536"/>
              <a:gd name="T20" fmla="*/ 376 w 1525"/>
              <a:gd name="T21" fmla="*/ 482 h 1536"/>
              <a:gd name="T22" fmla="*/ 286 w 1525"/>
              <a:gd name="T23" fmla="*/ 703 h 1536"/>
              <a:gd name="T24" fmla="*/ 90 w 1525"/>
              <a:gd name="T25" fmla="*/ 303 h 1536"/>
              <a:gd name="T26" fmla="*/ 499 w 1525"/>
              <a:gd name="T27" fmla="*/ 90 h 1536"/>
              <a:gd name="T28" fmla="*/ 764 w 1525"/>
              <a:gd name="T29" fmla="*/ 313 h 1536"/>
              <a:gd name="T30" fmla="*/ 764 w 1525"/>
              <a:gd name="T31" fmla="*/ 222 h 1536"/>
              <a:gd name="T32" fmla="*/ 591 w 1525"/>
              <a:gd name="T33" fmla="*/ 90 h 1536"/>
              <a:gd name="T34" fmla="*/ 764 w 1525"/>
              <a:gd name="T35" fmla="*/ 222 h 1536"/>
              <a:gd name="T36" fmla="*/ 854 w 1525"/>
              <a:gd name="T37" fmla="*/ 1446 h 1536"/>
              <a:gd name="T38" fmla="*/ 940 w 1525"/>
              <a:gd name="T39" fmla="*/ 1108 h 1536"/>
              <a:gd name="T40" fmla="*/ 940 w 1525"/>
              <a:gd name="T41" fmla="*/ 1016 h 1536"/>
              <a:gd name="T42" fmla="*/ 854 w 1525"/>
              <a:gd name="T43" fmla="*/ 90 h 1536"/>
              <a:gd name="T44" fmla="*/ 940 w 1525"/>
              <a:gd name="T45" fmla="*/ 1016 h 1536"/>
              <a:gd name="T46" fmla="*/ 1030 w 1525"/>
              <a:gd name="T47" fmla="*/ 1446 h 1536"/>
              <a:gd name="T48" fmla="*/ 1090 w 1525"/>
              <a:gd name="T49" fmla="*/ 1189 h 1536"/>
              <a:gd name="T50" fmla="*/ 1118 w 1525"/>
              <a:gd name="T51" fmla="*/ 1295 h 1536"/>
              <a:gd name="T52" fmla="*/ 1261 w 1525"/>
              <a:gd name="T53" fmla="*/ 1370 h 1536"/>
              <a:gd name="T54" fmla="*/ 1434 w 1525"/>
              <a:gd name="T55" fmla="*/ 1446 h 1536"/>
              <a:gd name="T56" fmla="*/ 1352 w 1525"/>
              <a:gd name="T57" fmla="*/ 1370 h 1536"/>
              <a:gd name="T58" fmla="*/ 1239 w 1525"/>
              <a:gd name="T59" fmla="*/ 793 h 1536"/>
              <a:gd name="T60" fmla="*/ 1434 w 1525"/>
              <a:gd name="T61" fmla="*/ 1446 h 1536"/>
              <a:gd name="T62" fmla="*/ 1239 w 1525"/>
              <a:gd name="T63" fmla="*/ 703 h 1536"/>
              <a:gd name="T64" fmla="*/ 1149 w 1525"/>
              <a:gd name="T65" fmla="*/ 482 h 1536"/>
              <a:gd name="T66" fmla="*/ 1090 w 1525"/>
              <a:gd name="T67" fmla="*/ 1099 h 1536"/>
              <a:gd name="T68" fmla="*/ 1030 w 1525"/>
              <a:gd name="T69" fmla="*/ 90 h 1536"/>
              <a:gd name="T70" fmla="*/ 1434 w 1525"/>
              <a:gd name="T71" fmla="*/ 303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25" h="1536">
                <a:moveTo>
                  <a:pt x="1525" y="303"/>
                </a:moveTo>
                <a:cubicBezTo>
                  <a:pt x="1525" y="136"/>
                  <a:pt x="1389" y="0"/>
                  <a:pt x="1222" y="0"/>
                </a:cubicBezTo>
                <a:cubicBezTo>
                  <a:pt x="303" y="0"/>
                  <a:pt x="303" y="0"/>
                  <a:pt x="303" y="0"/>
                </a:cubicBezTo>
                <a:cubicBezTo>
                  <a:pt x="136" y="0"/>
                  <a:pt x="0" y="136"/>
                  <a:pt x="0" y="303"/>
                </a:cubicBezTo>
                <a:cubicBezTo>
                  <a:pt x="0" y="1405"/>
                  <a:pt x="0" y="1405"/>
                  <a:pt x="0" y="1405"/>
                </a:cubicBezTo>
                <a:cubicBezTo>
                  <a:pt x="0" y="1477"/>
                  <a:pt x="59" y="1536"/>
                  <a:pt x="131" y="1536"/>
                </a:cubicBezTo>
                <a:cubicBezTo>
                  <a:pt x="1525" y="1536"/>
                  <a:pt x="1525" y="1536"/>
                  <a:pt x="1525" y="1536"/>
                </a:cubicBezTo>
                <a:lnTo>
                  <a:pt x="1525" y="303"/>
                </a:lnTo>
                <a:close/>
                <a:moveTo>
                  <a:pt x="90" y="793"/>
                </a:moveTo>
                <a:cubicBezTo>
                  <a:pt x="286" y="793"/>
                  <a:pt x="286" y="793"/>
                  <a:pt x="286" y="793"/>
                </a:cubicBezTo>
                <a:cubicBezTo>
                  <a:pt x="286" y="914"/>
                  <a:pt x="286" y="914"/>
                  <a:pt x="286" y="914"/>
                </a:cubicBezTo>
                <a:cubicBezTo>
                  <a:pt x="90" y="884"/>
                  <a:pt x="90" y="884"/>
                  <a:pt x="90" y="884"/>
                </a:cubicBezTo>
                <a:lnTo>
                  <a:pt x="90" y="793"/>
                </a:lnTo>
                <a:close/>
                <a:moveTo>
                  <a:pt x="764" y="1446"/>
                </a:moveTo>
                <a:cubicBezTo>
                  <a:pt x="131" y="1446"/>
                  <a:pt x="131" y="1446"/>
                  <a:pt x="131" y="1446"/>
                </a:cubicBezTo>
                <a:cubicBezTo>
                  <a:pt x="109" y="1446"/>
                  <a:pt x="90" y="1428"/>
                  <a:pt x="90" y="1405"/>
                </a:cubicBezTo>
                <a:cubicBezTo>
                  <a:pt x="90" y="975"/>
                  <a:pt x="90" y="975"/>
                  <a:pt x="90" y="975"/>
                </a:cubicBezTo>
                <a:cubicBezTo>
                  <a:pt x="764" y="1080"/>
                  <a:pt x="764" y="1080"/>
                  <a:pt x="764" y="1080"/>
                </a:cubicBezTo>
                <a:lnTo>
                  <a:pt x="764" y="1446"/>
                </a:lnTo>
                <a:close/>
                <a:moveTo>
                  <a:pt x="764" y="989"/>
                </a:moveTo>
                <a:cubicBezTo>
                  <a:pt x="376" y="928"/>
                  <a:pt x="376" y="928"/>
                  <a:pt x="376" y="928"/>
                </a:cubicBezTo>
                <a:cubicBezTo>
                  <a:pt x="376" y="482"/>
                  <a:pt x="376" y="482"/>
                  <a:pt x="376" y="482"/>
                </a:cubicBezTo>
                <a:cubicBezTo>
                  <a:pt x="286" y="482"/>
                  <a:pt x="286" y="482"/>
                  <a:pt x="286" y="482"/>
                </a:cubicBezTo>
                <a:cubicBezTo>
                  <a:pt x="286" y="703"/>
                  <a:pt x="286" y="703"/>
                  <a:pt x="286" y="703"/>
                </a:cubicBezTo>
                <a:cubicBezTo>
                  <a:pt x="90" y="703"/>
                  <a:pt x="90" y="703"/>
                  <a:pt x="90" y="703"/>
                </a:cubicBezTo>
                <a:cubicBezTo>
                  <a:pt x="90" y="303"/>
                  <a:pt x="90" y="303"/>
                  <a:pt x="90" y="303"/>
                </a:cubicBezTo>
                <a:cubicBezTo>
                  <a:pt x="90" y="186"/>
                  <a:pt x="186" y="90"/>
                  <a:pt x="303" y="90"/>
                </a:cubicBezTo>
                <a:cubicBezTo>
                  <a:pt x="499" y="90"/>
                  <a:pt x="499" y="90"/>
                  <a:pt x="499" y="90"/>
                </a:cubicBezTo>
                <a:cubicBezTo>
                  <a:pt x="520" y="216"/>
                  <a:pt x="630" y="313"/>
                  <a:pt x="762" y="313"/>
                </a:cubicBezTo>
                <a:cubicBezTo>
                  <a:pt x="763" y="313"/>
                  <a:pt x="763" y="313"/>
                  <a:pt x="764" y="313"/>
                </a:cubicBezTo>
                <a:lnTo>
                  <a:pt x="764" y="989"/>
                </a:lnTo>
                <a:close/>
                <a:moveTo>
                  <a:pt x="764" y="222"/>
                </a:moveTo>
                <a:cubicBezTo>
                  <a:pt x="763" y="222"/>
                  <a:pt x="763" y="222"/>
                  <a:pt x="762" y="222"/>
                </a:cubicBezTo>
                <a:cubicBezTo>
                  <a:pt x="680" y="222"/>
                  <a:pt x="611" y="166"/>
                  <a:pt x="591" y="90"/>
                </a:cubicBezTo>
                <a:cubicBezTo>
                  <a:pt x="764" y="90"/>
                  <a:pt x="764" y="90"/>
                  <a:pt x="764" y="90"/>
                </a:cubicBezTo>
                <a:lnTo>
                  <a:pt x="764" y="222"/>
                </a:lnTo>
                <a:close/>
                <a:moveTo>
                  <a:pt x="940" y="1446"/>
                </a:moveTo>
                <a:cubicBezTo>
                  <a:pt x="854" y="1446"/>
                  <a:pt x="854" y="1446"/>
                  <a:pt x="854" y="1446"/>
                </a:cubicBezTo>
                <a:cubicBezTo>
                  <a:pt x="854" y="1094"/>
                  <a:pt x="854" y="1094"/>
                  <a:pt x="854" y="1094"/>
                </a:cubicBezTo>
                <a:cubicBezTo>
                  <a:pt x="940" y="1108"/>
                  <a:pt x="940" y="1108"/>
                  <a:pt x="940" y="1108"/>
                </a:cubicBezTo>
                <a:lnTo>
                  <a:pt x="940" y="1446"/>
                </a:lnTo>
                <a:close/>
                <a:moveTo>
                  <a:pt x="940" y="1016"/>
                </a:moveTo>
                <a:cubicBezTo>
                  <a:pt x="854" y="1003"/>
                  <a:pt x="854" y="1003"/>
                  <a:pt x="854" y="1003"/>
                </a:cubicBezTo>
                <a:cubicBezTo>
                  <a:pt x="854" y="90"/>
                  <a:pt x="854" y="90"/>
                  <a:pt x="854" y="90"/>
                </a:cubicBezTo>
                <a:cubicBezTo>
                  <a:pt x="940" y="90"/>
                  <a:pt x="940" y="90"/>
                  <a:pt x="940" y="90"/>
                </a:cubicBezTo>
                <a:lnTo>
                  <a:pt x="940" y="1016"/>
                </a:lnTo>
                <a:close/>
                <a:moveTo>
                  <a:pt x="1186" y="1446"/>
                </a:moveTo>
                <a:cubicBezTo>
                  <a:pt x="1030" y="1446"/>
                  <a:pt x="1030" y="1446"/>
                  <a:pt x="1030" y="1446"/>
                </a:cubicBezTo>
                <a:cubicBezTo>
                  <a:pt x="1030" y="1189"/>
                  <a:pt x="1030" y="1189"/>
                  <a:pt x="1030" y="1189"/>
                </a:cubicBezTo>
                <a:cubicBezTo>
                  <a:pt x="1090" y="1189"/>
                  <a:pt x="1090" y="1189"/>
                  <a:pt x="1090" y="1189"/>
                </a:cubicBezTo>
                <a:cubicBezTo>
                  <a:pt x="1106" y="1189"/>
                  <a:pt x="1118" y="1202"/>
                  <a:pt x="1118" y="1217"/>
                </a:cubicBezTo>
                <a:cubicBezTo>
                  <a:pt x="1118" y="1295"/>
                  <a:pt x="1118" y="1295"/>
                  <a:pt x="1118" y="1295"/>
                </a:cubicBezTo>
                <a:cubicBezTo>
                  <a:pt x="1186" y="1295"/>
                  <a:pt x="1186" y="1295"/>
                  <a:pt x="1186" y="1295"/>
                </a:cubicBezTo>
                <a:cubicBezTo>
                  <a:pt x="1227" y="1295"/>
                  <a:pt x="1261" y="1328"/>
                  <a:pt x="1261" y="1370"/>
                </a:cubicBezTo>
                <a:cubicBezTo>
                  <a:pt x="1261" y="1412"/>
                  <a:pt x="1227" y="1446"/>
                  <a:pt x="1186" y="1446"/>
                </a:cubicBezTo>
                <a:close/>
                <a:moveTo>
                  <a:pt x="1434" y="1446"/>
                </a:moveTo>
                <a:cubicBezTo>
                  <a:pt x="1333" y="1446"/>
                  <a:pt x="1333" y="1446"/>
                  <a:pt x="1333" y="1446"/>
                </a:cubicBezTo>
                <a:cubicBezTo>
                  <a:pt x="1345" y="1423"/>
                  <a:pt x="1352" y="1397"/>
                  <a:pt x="1352" y="1370"/>
                </a:cubicBezTo>
                <a:cubicBezTo>
                  <a:pt x="1352" y="1297"/>
                  <a:pt x="1304" y="1235"/>
                  <a:pt x="1239" y="1213"/>
                </a:cubicBezTo>
                <a:cubicBezTo>
                  <a:pt x="1239" y="793"/>
                  <a:pt x="1239" y="793"/>
                  <a:pt x="1239" y="793"/>
                </a:cubicBezTo>
                <a:cubicBezTo>
                  <a:pt x="1434" y="793"/>
                  <a:pt x="1434" y="793"/>
                  <a:pt x="1434" y="793"/>
                </a:cubicBezTo>
                <a:lnTo>
                  <a:pt x="1434" y="1446"/>
                </a:lnTo>
                <a:close/>
                <a:moveTo>
                  <a:pt x="1434" y="703"/>
                </a:moveTo>
                <a:cubicBezTo>
                  <a:pt x="1239" y="703"/>
                  <a:pt x="1239" y="703"/>
                  <a:pt x="1239" y="703"/>
                </a:cubicBezTo>
                <a:cubicBezTo>
                  <a:pt x="1239" y="482"/>
                  <a:pt x="1239" y="482"/>
                  <a:pt x="1239" y="482"/>
                </a:cubicBezTo>
                <a:cubicBezTo>
                  <a:pt x="1149" y="482"/>
                  <a:pt x="1149" y="482"/>
                  <a:pt x="1149" y="482"/>
                </a:cubicBezTo>
                <a:cubicBezTo>
                  <a:pt x="1149" y="1115"/>
                  <a:pt x="1149" y="1115"/>
                  <a:pt x="1149" y="1115"/>
                </a:cubicBezTo>
                <a:cubicBezTo>
                  <a:pt x="1131" y="1105"/>
                  <a:pt x="1112" y="1099"/>
                  <a:pt x="1090" y="1099"/>
                </a:cubicBezTo>
                <a:cubicBezTo>
                  <a:pt x="1030" y="1099"/>
                  <a:pt x="1030" y="1099"/>
                  <a:pt x="1030" y="1099"/>
                </a:cubicBezTo>
                <a:cubicBezTo>
                  <a:pt x="1030" y="90"/>
                  <a:pt x="1030" y="90"/>
                  <a:pt x="1030" y="90"/>
                </a:cubicBezTo>
                <a:cubicBezTo>
                  <a:pt x="1222" y="90"/>
                  <a:pt x="1222" y="90"/>
                  <a:pt x="1222" y="90"/>
                </a:cubicBezTo>
                <a:cubicBezTo>
                  <a:pt x="1339" y="90"/>
                  <a:pt x="1434" y="186"/>
                  <a:pt x="1434" y="303"/>
                </a:cubicBezTo>
                <a:lnTo>
                  <a:pt x="1434" y="7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12942712" y="10263406"/>
            <a:ext cx="768634" cy="676079"/>
          </a:xfrm>
          <a:custGeom>
            <a:avLst/>
            <a:gdLst>
              <a:gd name="T0" fmla="*/ 1391 w 1536"/>
              <a:gd name="T1" fmla="*/ 334 h 1351"/>
              <a:gd name="T2" fmla="*/ 401 w 1536"/>
              <a:gd name="T3" fmla="*/ 334 h 1351"/>
              <a:gd name="T4" fmla="*/ 65 w 1536"/>
              <a:gd name="T5" fmla="*/ 0 h 1351"/>
              <a:gd name="T6" fmla="*/ 1 w 1536"/>
              <a:gd name="T7" fmla="*/ 65 h 1351"/>
              <a:gd name="T8" fmla="*/ 272 w 1536"/>
              <a:gd name="T9" fmla="*/ 334 h 1351"/>
              <a:gd name="T10" fmla="*/ 145 w 1536"/>
              <a:gd name="T11" fmla="*/ 334 h 1351"/>
              <a:gd name="T12" fmla="*/ 0 w 1536"/>
              <a:gd name="T13" fmla="*/ 479 h 1351"/>
              <a:gd name="T14" fmla="*/ 145 w 1536"/>
              <a:gd name="T15" fmla="*/ 625 h 1351"/>
              <a:gd name="T16" fmla="*/ 385 w 1536"/>
              <a:gd name="T17" fmla="*/ 625 h 1351"/>
              <a:gd name="T18" fmla="*/ 694 w 1536"/>
              <a:gd name="T19" fmla="*/ 884 h 1351"/>
              <a:gd name="T20" fmla="*/ 474 w 1536"/>
              <a:gd name="T21" fmla="*/ 1066 h 1351"/>
              <a:gd name="T22" fmla="*/ 389 w 1536"/>
              <a:gd name="T23" fmla="*/ 1040 h 1351"/>
              <a:gd name="T24" fmla="*/ 233 w 1536"/>
              <a:gd name="T25" fmla="*/ 1196 h 1351"/>
              <a:gd name="T26" fmla="*/ 389 w 1536"/>
              <a:gd name="T27" fmla="*/ 1351 h 1351"/>
              <a:gd name="T28" fmla="*/ 537 w 1536"/>
              <a:gd name="T29" fmla="*/ 1241 h 1351"/>
              <a:gd name="T30" fmla="*/ 990 w 1536"/>
              <a:gd name="T31" fmla="*/ 1241 h 1351"/>
              <a:gd name="T32" fmla="*/ 1138 w 1536"/>
              <a:gd name="T33" fmla="*/ 1351 h 1351"/>
              <a:gd name="T34" fmla="*/ 1294 w 1536"/>
              <a:gd name="T35" fmla="*/ 1196 h 1351"/>
              <a:gd name="T36" fmla="*/ 1138 w 1536"/>
              <a:gd name="T37" fmla="*/ 1040 h 1351"/>
              <a:gd name="T38" fmla="*/ 1053 w 1536"/>
              <a:gd name="T39" fmla="*/ 1066 h 1351"/>
              <a:gd name="T40" fmla="*/ 836 w 1536"/>
              <a:gd name="T41" fmla="*/ 884 h 1351"/>
              <a:gd name="T42" fmla="*/ 1150 w 1536"/>
              <a:gd name="T43" fmla="*/ 625 h 1351"/>
              <a:gd name="T44" fmla="*/ 1391 w 1536"/>
              <a:gd name="T45" fmla="*/ 625 h 1351"/>
              <a:gd name="T46" fmla="*/ 1536 w 1536"/>
              <a:gd name="T47" fmla="*/ 479 h 1351"/>
              <a:gd name="T48" fmla="*/ 1391 w 1536"/>
              <a:gd name="T49" fmla="*/ 334 h 1351"/>
              <a:gd name="T50" fmla="*/ 389 w 1536"/>
              <a:gd name="T51" fmla="*/ 1260 h 1351"/>
              <a:gd name="T52" fmla="*/ 324 w 1536"/>
              <a:gd name="T53" fmla="*/ 1196 h 1351"/>
              <a:gd name="T54" fmla="*/ 389 w 1536"/>
              <a:gd name="T55" fmla="*/ 1131 h 1351"/>
              <a:gd name="T56" fmla="*/ 453 w 1536"/>
              <a:gd name="T57" fmla="*/ 1196 h 1351"/>
              <a:gd name="T58" fmla="*/ 389 w 1536"/>
              <a:gd name="T59" fmla="*/ 1260 h 1351"/>
              <a:gd name="T60" fmla="*/ 1138 w 1536"/>
              <a:gd name="T61" fmla="*/ 1131 h 1351"/>
              <a:gd name="T62" fmla="*/ 1203 w 1536"/>
              <a:gd name="T63" fmla="*/ 1196 h 1351"/>
              <a:gd name="T64" fmla="*/ 1138 w 1536"/>
              <a:gd name="T65" fmla="*/ 1260 h 1351"/>
              <a:gd name="T66" fmla="*/ 1074 w 1536"/>
              <a:gd name="T67" fmla="*/ 1196 h 1351"/>
              <a:gd name="T68" fmla="*/ 1138 w 1536"/>
              <a:gd name="T69" fmla="*/ 1131 h 1351"/>
              <a:gd name="T70" fmla="*/ 995 w 1536"/>
              <a:gd name="T71" fmla="*/ 1136 h 1351"/>
              <a:gd name="T72" fmla="*/ 990 w 1536"/>
              <a:gd name="T73" fmla="*/ 1150 h 1351"/>
              <a:gd name="T74" fmla="*/ 537 w 1536"/>
              <a:gd name="T75" fmla="*/ 1150 h 1351"/>
              <a:gd name="T76" fmla="*/ 532 w 1536"/>
              <a:gd name="T77" fmla="*/ 1136 h 1351"/>
              <a:gd name="T78" fmla="*/ 765 w 1536"/>
              <a:gd name="T79" fmla="*/ 943 h 1351"/>
              <a:gd name="T80" fmla="*/ 995 w 1536"/>
              <a:gd name="T81" fmla="*/ 1136 h 1351"/>
              <a:gd name="T82" fmla="*/ 766 w 1536"/>
              <a:gd name="T83" fmla="*/ 825 h 1351"/>
              <a:gd name="T84" fmla="*/ 527 w 1536"/>
              <a:gd name="T85" fmla="*/ 625 h 1351"/>
              <a:gd name="T86" fmla="*/ 1008 w 1536"/>
              <a:gd name="T87" fmla="*/ 625 h 1351"/>
              <a:gd name="T88" fmla="*/ 766 w 1536"/>
              <a:gd name="T89" fmla="*/ 825 h 1351"/>
              <a:gd name="T90" fmla="*/ 1391 w 1536"/>
              <a:gd name="T91" fmla="*/ 534 h 1351"/>
              <a:gd name="T92" fmla="*/ 145 w 1536"/>
              <a:gd name="T93" fmla="*/ 534 h 1351"/>
              <a:gd name="T94" fmla="*/ 91 w 1536"/>
              <a:gd name="T95" fmla="*/ 479 h 1351"/>
              <a:gd name="T96" fmla="*/ 145 w 1536"/>
              <a:gd name="T97" fmla="*/ 425 h 1351"/>
              <a:gd name="T98" fmla="*/ 1391 w 1536"/>
              <a:gd name="T99" fmla="*/ 425 h 1351"/>
              <a:gd name="T100" fmla="*/ 1445 w 1536"/>
              <a:gd name="T101" fmla="*/ 479 h 1351"/>
              <a:gd name="T102" fmla="*/ 1391 w 1536"/>
              <a:gd name="T103" fmla="*/ 534 h 1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36" h="1351">
                <a:moveTo>
                  <a:pt x="1391" y="334"/>
                </a:moveTo>
                <a:cubicBezTo>
                  <a:pt x="401" y="334"/>
                  <a:pt x="401" y="334"/>
                  <a:pt x="401" y="334"/>
                </a:cubicBezTo>
                <a:cubicBezTo>
                  <a:pt x="65" y="0"/>
                  <a:pt x="65" y="0"/>
                  <a:pt x="65" y="0"/>
                </a:cubicBezTo>
                <a:cubicBezTo>
                  <a:pt x="1" y="65"/>
                  <a:pt x="1" y="65"/>
                  <a:pt x="1" y="65"/>
                </a:cubicBezTo>
                <a:cubicBezTo>
                  <a:pt x="272" y="334"/>
                  <a:pt x="272" y="334"/>
                  <a:pt x="272" y="334"/>
                </a:cubicBezTo>
                <a:cubicBezTo>
                  <a:pt x="145" y="334"/>
                  <a:pt x="145" y="334"/>
                  <a:pt x="145" y="334"/>
                </a:cubicBezTo>
                <a:cubicBezTo>
                  <a:pt x="65" y="334"/>
                  <a:pt x="0" y="399"/>
                  <a:pt x="0" y="479"/>
                </a:cubicBezTo>
                <a:cubicBezTo>
                  <a:pt x="0" y="560"/>
                  <a:pt x="65" y="625"/>
                  <a:pt x="145" y="625"/>
                </a:cubicBezTo>
                <a:cubicBezTo>
                  <a:pt x="385" y="625"/>
                  <a:pt x="385" y="625"/>
                  <a:pt x="385" y="625"/>
                </a:cubicBezTo>
                <a:cubicBezTo>
                  <a:pt x="694" y="884"/>
                  <a:pt x="694" y="884"/>
                  <a:pt x="694" y="884"/>
                </a:cubicBezTo>
                <a:cubicBezTo>
                  <a:pt x="474" y="1066"/>
                  <a:pt x="474" y="1066"/>
                  <a:pt x="474" y="1066"/>
                </a:cubicBezTo>
                <a:cubicBezTo>
                  <a:pt x="450" y="1050"/>
                  <a:pt x="420" y="1040"/>
                  <a:pt x="389" y="1040"/>
                </a:cubicBezTo>
                <a:cubicBezTo>
                  <a:pt x="303" y="1040"/>
                  <a:pt x="233" y="1110"/>
                  <a:pt x="233" y="1196"/>
                </a:cubicBezTo>
                <a:cubicBezTo>
                  <a:pt x="233" y="1282"/>
                  <a:pt x="303" y="1351"/>
                  <a:pt x="389" y="1351"/>
                </a:cubicBezTo>
                <a:cubicBezTo>
                  <a:pt x="459" y="1351"/>
                  <a:pt x="518" y="1305"/>
                  <a:pt x="537" y="1241"/>
                </a:cubicBezTo>
                <a:cubicBezTo>
                  <a:pt x="990" y="1241"/>
                  <a:pt x="990" y="1241"/>
                  <a:pt x="990" y="1241"/>
                </a:cubicBezTo>
                <a:cubicBezTo>
                  <a:pt x="1009" y="1305"/>
                  <a:pt x="1068" y="1351"/>
                  <a:pt x="1138" y="1351"/>
                </a:cubicBezTo>
                <a:cubicBezTo>
                  <a:pt x="1224" y="1351"/>
                  <a:pt x="1294" y="1282"/>
                  <a:pt x="1294" y="1196"/>
                </a:cubicBezTo>
                <a:cubicBezTo>
                  <a:pt x="1294" y="1110"/>
                  <a:pt x="1224" y="1040"/>
                  <a:pt x="1138" y="1040"/>
                </a:cubicBezTo>
                <a:cubicBezTo>
                  <a:pt x="1107" y="1040"/>
                  <a:pt x="1078" y="1050"/>
                  <a:pt x="1053" y="1066"/>
                </a:cubicBezTo>
                <a:cubicBezTo>
                  <a:pt x="836" y="884"/>
                  <a:pt x="836" y="884"/>
                  <a:pt x="836" y="884"/>
                </a:cubicBezTo>
                <a:cubicBezTo>
                  <a:pt x="1150" y="625"/>
                  <a:pt x="1150" y="625"/>
                  <a:pt x="1150" y="625"/>
                </a:cubicBezTo>
                <a:cubicBezTo>
                  <a:pt x="1391" y="625"/>
                  <a:pt x="1391" y="625"/>
                  <a:pt x="1391" y="625"/>
                </a:cubicBezTo>
                <a:cubicBezTo>
                  <a:pt x="1471" y="625"/>
                  <a:pt x="1536" y="560"/>
                  <a:pt x="1536" y="479"/>
                </a:cubicBezTo>
                <a:cubicBezTo>
                  <a:pt x="1536" y="399"/>
                  <a:pt x="1471" y="334"/>
                  <a:pt x="1391" y="334"/>
                </a:cubicBezTo>
                <a:close/>
                <a:moveTo>
                  <a:pt x="389" y="1260"/>
                </a:moveTo>
                <a:cubicBezTo>
                  <a:pt x="353" y="1260"/>
                  <a:pt x="324" y="1231"/>
                  <a:pt x="324" y="1196"/>
                </a:cubicBezTo>
                <a:cubicBezTo>
                  <a:pt x="324" y="1160"/>
                  <a:pt x="353" y="1131"/>
                  <a:pt x="389" y="1131"/>
                </a:cubicBezTo>
                <a:cubicBezTo>
                  <a:pt x="424" y="1131"/>
                  <a:pt x="453" y="1160"/>
                  <a:pt x="453" y="1196"/>
                </a:cubicBezTo>
                <a:cubicBezTo>
                  <a:pt x="453" y="1231"/>
                  <a:pt x="424" y="1260"/>
                  <a:pt x="389" y="1260"/>
                </a:cubicBezTo>
                <a:close/>
                <a:moveTo>
                  <a:pt x="1138" y="1131"/>
                </a:moveTo>
                <a:cubicBezTo>
                  <a:pt x="1174" y="1131"/>
                  <a:pt x="1203" y="1160"/>
                  <a:pt x="1203" y="1196"/>
                </a:cubicBezTo>
                <a:cubicBezTo>
                  <a:pt x="1203" y="1231"/>
                  <a:pt x="1174" y="1260"/>
                  <a:pt x="1138" y="1260"/>
                </a:cubicBezTo>
                <a:cubicBezTo>
                  <a:pt x="1103" y="1260"/>
                  <a:pt x="1074" y="1231"/>
                  <a:pt x="1074" y="1196"/>
                </a:cubicBezTo>
                <a:cubicBezTo>
                  <a:pt x="1074" y="1160"/>
                  <a:pt x="1103" y="1131"/>
                  <a:pt x="1138" y="1131"/>
                </a:cubicBezTo>
                <a:close/>
                <a:moveTo>
                  <a:pt x="995" y="1136"/>
                </a:moveTo>
                <a:cubicBezTo>
                  <a:pt x="993" y="1141"/>
                  <a:pt x="991" y="1145"/>
                  <a:pt x="990" y="1150"/>
                </a:cubicBezTo>
                <a:cubicBezTo>
                  <a:pt x="537" y="1150"/>
                  <a:pt x="537" y="1150"/>
                  <a:pt x="537" y="1150"/>
                </a:cubicBezTo>
                <a:cubicBezTo>
                  <a:pt x="536" y="1145"/>
                  <a:pt x="534" y="1141"/>
                  <a:pt x="532" y="1136"/>
                </a:cubicBezTo>
                <a:cubicBezTo>
                  <a:pt x="765" y="943"/>
                  <a:pt x="765" y="943"/>
                  <a:pt x="765" y="943"/>
                </a:cubicBezTo>
                <a:lnTo>
                  <a:pt x="995" y="1136"/>
                </a:lnTo>
                <a:close/>
                <a:moveTo>
                  <a:pt x="766" y="825"/>
                </a:moveTo>
                <a:cubicBezTo>
                  <a:pt x="527" y="625"/>
                  <a:pt x="527" y="625"/>
                  <a:pt x="527" y="625"/>
                </a:cubicBezTo>
                <a:cubicBezTo>
                  <a:pt x="1008" y="625"/>
                  <a:pt x="1008" y="625"/>
                  <a:pt x="1008" y="625"/>
                </a:cubicBezTo>
                <a:lnTo>
                  <a:pt x="766" y="825"/>
                </a:lnTo>
                <a:close/>
                <a:moveTo>
                  <a:pt x="1391" y="534"/>
                </a:moveTo>
                <a:cubicBezTo>
                  <a:pt x="145" y="534"/>
                  <a:pt x="145" y="534"/>
                  <a:pt x="145" y="534"/>
                </a:cubicBezTo>
                <a:cubicBezTo>
                  <a:pt x="115" y="534"/>
                  <a:pt x="91" y="510"/>
                  <a:pt x="91" y="479"/>
                </a:cubicBezTo>
                <a:cubicBezTo>
                  <a:pt x="91" y="449"/>
                  <a:pt x="115" y="425"/>
                  <a:pt x="145" y="425"/>
                </a:cubicBezTo>
                <a:cubicBezTo>
                  <a:pt x="1391" y="425"/>
                  <a:pt x="1391" y="425"/>
                  <a:pt x="1391" y="425"/>
                </a:cubicBezTo>
                <a:cubicBezTo>
                  <a:pt x="1421" y="425"/>
                  <a:pt x="1445" y="449"/>
                  <a:pt x="1445" y="479"/>
                </a:cubicBezTo>
                <a:cubicBezTo>
                  <a:pt x="1445" y="510"/>
                  <a:pt x="1421" y="534"/>
                  <a:pt x="1391" y="5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Freeform 22"/>
          <p:cNvSpPr>
            <a:spLocks noEditPoints="1"/>
          </p:cNvSpPr>
          <p:nvPr/>
        </p:nvSpPr>
        <p:spPr bwMode="auto">
          <a:xfrm>
            <a:off x="12942712" y="2791840"/>
            <a:ext cx="768634" cy="656771"/>
          </a:xfrm>
          <a:custGeom>
            <a:avLst/>
            <a:gdLst>
              <a:gd name="T0" fmla="*/ 275 w 1536"/>
              <a:gd name="T1" fmla="*/ 448 h 1312"/>
              <a:gd name="T2" fmla="*/ 1536 w 1536"/>
              <a:gd name="T3" fmla="*/ 1312 h 1312"/>
              <a:gd name="T4" fmla="*/ 1261 w 1536"/>
              <a:gd name="T5" fmla="*/ 0 h 1312"/>
              <a:gd name="T6" fmla="*/ 90 w 1536"/>
              <a:gd name="T7" fmla="*/ 730 h 1312"/>
              <a:gd name="T8" fmla="*/ 275 w 1536"/>
              <a:gd name="T9" fmla="*/ 639 h 1312"/>
              <a:gd name="T10" fmla="*/ 275 w 1536"/>
              <a:gd name="T11" fmla="*/ 539 h 1312"/>
              <a:gd name="T12" fmla="*/ 365 w 1536"/>
              <a:gd name="T13" fmla="*/ 1221 h 1312"/>
              <a:gd name="T14" fmla="*/ 434 w 1536"/>
              <a:gd name="T15" fmla="*/ 1174 h 1312"/>
              <a:gd name="T16" fmla="*/ 710 w 1536"/>
              <a:gd name="T17" fmla="*/ 1221 h 1312"/>
              <a:gd name="T18" fmla="*/ 822 w 1536"/>
              <a:gd name="T19" fmla="*/ 1073 h 1312"/>
              <a:gd name="T20" fmla="*/ 1101 w 1536"/>
              <a:gd name="T21" fmla="*/ 1221 h 1312"/>
              <a:gd name="T22" fmla="*/ 1170 w 1536"/>
              <a:gd name="T23" fmla="*/ 1174 h 1312"/>
              <a:gd name="T24" fmla="*/ 1136 w 1536"/>
              <a:gd name="T25" fmla="*/ 1049 h 1312"/>
              <a:gd name="T26" fmla="*/ 913 w 1536"/>
              <a:gd name="T27" fmla="*/ 1221 h 1312"/>
              <a:gd name="T28" fmla="*/ 619 w 1536"/>
              <a:gd name="T29" fmla="*/ 1073 h 1312"/>
              <a:gd name="T30" fmla="*/ 525 w 1536"/>
              <a:gd name="T31" fmla="*/ 1174 h 1312"/>
              <a:gd name="T32" fmla="*/ 365 w 1536"/>
              <a:gd name="T33" fmla="*/ 90 h 1312"/>
              <a:gd name="T34" fmla="*/ 1445 w 1536"/>
              <a:gd name="T35" fmla="*/ 1221 h 1312"/>
              <a:gd name="T36" fmla="*/ 1445 w 1536"/>
              <a:gd name="T37" fmla="*/ 730 h 1312"/>
              <a:gd name="T38" fmla="*/ 1445 w 1536"/>
              <a:gd name="T39" fmla="*/ 639 h 1312"/>
              <a:gd name="T40" fmla="*/ 1445 w 1536"/>
              <a:gd name="T41" fmla="*/ 539 h 1312"/>
              <a:gd name="T42" fmla="*/ 585 w 1536"/>
              <a:gd name="T43" fmla="*/ 829 h 1312"/>
              <a:gd name="T44" fmla="*/ 811 w 1536"/>
              <a:gd name="T45" fmla="*/ 829 h 1312"/>
              <a:gd name="T46" fmla="*/ 811 w 1536"/>
              <a:gd name="T47" fmla="*/ 708 h 1312"/>
              <a:gd name="T48" fmla="*/ 1038 w 1536"/>
              <a:gd name="T49" fmla="*/ 708 h 1312"/>
              <a:gd name="T50" fmla="*/ 947 w 1536"/>
              <a:gd name="T51" fmla="*/ 708 h 1312"/>
              <a:gd name="T52" fmla="*/ 585 w 1536"/>
              <a:gd name="T53" fmla="*/ 592 h 1312"/>
              <a:gd name="T54" fmla="*/ 811 w 1536"/>
              <a:gd name="T55" fmla="*/ 592 h 1312"/>
              <a:gd name="T56" fmla="*/ 811 w 1536"/>
              <a:gd name="T57" fmla="*/ 471 h 1312"/>
              <a:gd name="T58" fmla="*/ 1038 w 1536"/>
              <a:gd name="T59" fmla="*/ 471 h 1312"/>
              <a:gd name="T60" fmla="*/ 947 w 1536"/>
              <a:gd name="T61" fmla="*/ 471 h 1312"/>
              <a:gd name="T62" fmla="*/ 473 w 1536"/>
              <a:gd name="T63" fmla="*/ 225 h 1312"/>
              <a:gd name="T64" fmla="*/ 608 w 1536"/>
              <a:gd name="T65" fmla="*/ 176 h 1312"/>
              <a:gd name="T66" fmla="*/ 653 w 1536"/>
              <a:gd name="T67" fmla="*/ 315 h 1312"/>
              <a:gd name="T68" fmla="*/ 518 w 1536"/>
              <a:gd name="T69" fmla="*/ 365 h 1312"/>
              <a:gd name="T70" fmla="*/ 766 w 1536"/>
              <a:gd name="T71" fmla="*/ 306 h 1312"/>
              <a:gd name="T72" fmla="*/ 1024 w 1536"/>
              <a:gd name="T73" fmla="*/ 306 h 1312"/>
              <a:gd name="T74" fmla="*/ 228 w 1536"/>
              <a:gd name="T75" fmla="*/ 881 h 1312"/>
              <a:gd name="T76" fmla="*/ 1308 w 1536"/>
              <a:gd name="T77" fmla="*/ 881 h 1312"/>
              <a:gd name="T78" fmla="*/ 1353 w 1536"/>
              <a:gd name="T79" fmla="*/ 927 h 1312"/>
              <a:gd name="T80" fmla="*/ 182 w 1536"/>
              <a:gd name="T81" fmla="*/ 1021 h 1312"/>
              <a:gd name="T82" fmla="*/ 137 w 1536"/>
              <a:gd name="T83" fmla="*/ 1066 h 1312"/>
              <a:gd name="T84" fmla="*/ 1398 w 1536"/>
              <a:gd name="T85" fmla="*/ 1066 h 1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312">
                <a:moveTo>
                  <a:pt x="1261" y="0"/>
                </a:moveTo>
                <a:cubicBezTo>
                  <a:pt x="275" y="0"/>
                  <a:pt x="275" y="0"/>
                  <a:pt x="275" y="0"/>
                </a:cubicBezTo>
                <a:cubicBezTo>
                  <a:pt x="275" y="448"/>
                  <a:pt x="275" y="448"/>
                  <a:pt x="275" y="448"/>
                </a:cubicBezTo>
                <a:cubicBezTo>
                  <a:pt x="0" y="448"/>
                  <a:pt x="0" y="448"/>
                  <a:pt x="0" y="448"/>
                </a:cubicBezTo>
                <a:cubicBezTo>
                  <a:pt x="0" y="1312"/>
                  <a:pt x="0" y="1312"/>
                  <a:pt x="0" y="1312"/>
                </a:cubicBezTo>
                <a:cubicBezTo>
                  <a:pt x="1536" y="1312"/>
                  <a:pt x="1536" y="1312"/>
                  <a:pt x="1536" y="1312"/>
                </a:cubicBezTo>
                <a:cubicBezTo>
                  <a:pt x="1536" y="448"/>
                  <a:pt x="1536" y="448"/>
                  <a:pt x="1536" y="448"/>
                </a:cubicBezTo>
                <a:cubicBezTo>
                  <a:pt x="1261" y="448"/>
                  <a:pt x="1261" y="448"/>
                  <a:pt x="1261" y="448"/>
                </a:cubicBezTo>
                <a:lnTo>
                  <a:pt x="1261" y="0"/>
                </a:lnTo>
                <a:close/>
                <a:moveTo>
                  <a:pt x="275" y="1221"/>
                </a:moveTo>
                <a:cubicBezTo>
                  <a:pt x="90" y="1221"/>
                  <a:pt x="90" y="1221"/>
                  <a:pt x="90" y="1221"/>
                </a:cubicBezTo>
                <a:cubicBezTo>
                  <a:pt x="90" y="730"/>
                  <a:pt x="90" y="730"/>
                  <a:pt x="90" y="730"/>
                </a:cubicBezTo>
                <a:cubicBezTo>
                  <a:pt x="275" y="730"/>
                  <a:pt x="275" y="730"/>
                  <a:pt x="275" y="730"/>
                </a:cubicBezTo>
                <a:lnTo>
                  <a:pt x="275" y="1221"/>
                </a:lnTo>
                <a:close/>
                <a:moveTo>
                  <a:pt x="275" y="639"/>
                </a:moveTo>
                <a:cubicBezTo>
                  <a:pt x="90" y="639"/>
                  <a:pt x="90" y="639"/>
                  <a:pt x="90" y="639"/>
                </a:cubicBezTo>
                <a:cubicBezTo>
                  <a:pt x="90" y="539"/>
                  <a:pt x="90" y="539"/>
                  <a:pt x="90" y="539"/>
                </a:cubicBezTo>
                <a:cubicBezTo>
                  <a:pt x="275" y="539"/>
                  <a:pt x="275" y="539"/>
                  <a:pt x="275" y="539"/>
                </a:cubicBezTo>
                <a:lnTo>
                  <a:pt x="275" y="639"/>
                </a:lnTo>
                <a:close/>
                <a:moveTo>
                  <a:pt x="434" y="1221"/>
                </a:moveTo>
                <a:cubicBezTo>
                  <a:pt x="365" y="1221"/>
                  <a:pt x="365" y="1221"/>
                  <a:pt x="365" y="1221"/>
                </a:cubicBezTo>
                <a:cubicBezTo>
                  <a:pt x="365" y="1174"/>
                  <a:pt x="365" y="1174"/>
                  <a:pt x="365" y="1174"/>
                </a:cubicBezTo>
                <a:cubicBezTo>
                  <a:pt x="365" y="1155"/>
                  <a:pt x="381" y="1140"/>
                  <a:pt x="400" y="1140"/>
                </a:cubicBezTo>
                <a:cubicBezTo>
                  <a:pt x="419" y="1140"/>
                  <a:pt x="434" y="1155"/>
                  <a:pt x="434" y="1174"/>
                </a:cubicBezTo>
                <a:lnTo>
                  <a:pt x="434" y="1221"/>
                </a:lnTo>
                <a:close/>
                <a:moveTo>
                  <a:pt x="822" y="1221"/>
                </a:moveTo>
                <a:cubicBezTo>
                  <a:pt x="710" y="1221"/>
                  <a:pt x="710" y="1221"/>
                  <a:pt x="710" y="1221"/>
                </a:cubicBezTo>
                <a:cubicBezTo>
                  <a:pt x="710" y="1073"/>
                  <a:pt x="710" y="1073"/>
                  <a:pt x="710" y="1073"/>
                </a:cubicBezTo>
                <a:cubicBezTo>
                  <a:pt x="710" y="1042"/>
                  <a:pt x="735" y="1017"/>
                  <a:pt x="766" y="1017"/>
                </a:cubicBezTo>
                <a:cubicBezTo>
                  <a:pt x="797" y="1017"/>
                  <a:pt x="822" y="1042"/>
                  <a:pt x="822" y="1073"/>
                </a:cubicBezTo>
                <a:lnTo>
                  <a:pt x="822" y="1221"/>
                </a:lnTo>
                <a:close/>
                <a:moveTo>
                  <a:pt x="1170" y="1221"/>
                </a:moveTo>
                <a:cubicBezTo>
                  <a:pt x="1101" y="1221"/>
                  <a:pt x="1101" y="1221"/>
                  <a:pt x="1101" y="1221"/>
                </a:cubicBezTo>
                <a:cubicBezTo>
                  <a:pt x="1101" y="1174"/>
                  <a:pt x="1101" y="1174"/>
                  <a:pt x="1101" y="1174"/>
                </a:cubicBezTo>
                <a:cubicBezTo>
                  <a:pt x="1101" y="1155"/>
                  <a:pt x="1117" y="1140"/>
                  <a:pt x="1136" y="1140"/>
                </a:cubicBezTo>
                <a:cubicBezTo>
                  <a:pt x="1155" y="1140"/>
                  <a:pt x="1170" y="1155"/>
                  <a:pt x="1170" y="1174"/>
                </a:cubicBezTo>
                <a:lnTo>
                  <a:pt x="1170" y="1221"/>
                </a:lnTo>
                <a:close/>
                <a:moveTo>
                  <a:pt x="1170" y="1054"/>
                </a:moveTo>
                <a:cubicBezTo>
                  <a:pt x="1159" y="1051"/>
                  <a:pt x="1148" y="1049"/>
                  <a:pt x="1136" y="1049"/>
                </a:cubicBezTo>
                <a:cubicBezTo>
                  <a:pt x="1067" y="1049"/>
                  <a:pt x="1011" y="1105"/>
                  <a:pt x="1011" y="1174"/>
                </a:cubicBezTo>
                <a:cubicBezTo>
                  <a:pt x="1011" y="1221"/>
                  <a:pt x="1011" y="1221"/>
                  <a:pt x="1011" y="1221"/>
                </a:cubicBezTo>
                <a:cubicBezTo>
                  <a:pt x="913" y="1221"/>
                  <a:pt x="913" y="1221"/>
                  <a:pt x="913" y="1221"/>
                </a:cubicBezTo>
                <a:cubicBezTo>
                  <a:pt x="913" y="1073"/>
                  <a:pt x="913" y="1073"/>
                  <a:pt x="913" y="1073"/>
                </a:cubicBezTo>
                <a:cubicBezTo>
                  <a:pt x="913" y="992"/>
                  <a:pt x="847" y="927"/>
                  <a:pt x="766" y="927"/>
                </a:cubicBezTo>
                <a:cubicBezTo>
                  <a:pt x="685" y="927"/>
                  <a:pt x="619" y="992"/>
                  <a:pt x="619" y="1073"/>
                </a:cubicBezTo>
                <a:cubicBezTo>
                  <a:pt x="619" y="1221"/>
                  <a:pt x="619" y="1221"/>
                  <a:pt x="619" y="1221"/>
                </a:cubicBezTo>
                <a:cubicBezTo>
                  <a:pt x="525" y="1221"/>
                  <a:pt x="525" y="1221"/>
                  <a:pt x="525" y="1221"/>
                </a:cubicBezTo>
                <a:cubicBezTo>
                  <a:pt x="525" y="1174"/>
                  <a:pt x="525" y="1174"/>
                  <a:pt x="525" y="1174"/>
                </a:cubicBezTo>
                <a:cubicBezTo>
                  <a:pt x="525" y="1105"/>
                  <a:pt x="469" y="1049"/>
                  <a:pt x="400" y="1049"/>
                </a:cubicBezTo>
                <a:cubicBezTo>
                  <a:pt x="388" y="1049"/>
                  <a:pt x="376" y="1051"/>
                  <a:pt x="365" y="1054"/>
                </a:cubicBezTo>
                <a:cubicBezTo>
                  <a:pt x="365" y="90"/>
                  <a:pt x="365" y="90"/>
                  <a:pt x="365" y="90"/>
                </a:cubicBezTo>
                <a:cubicBezTo>
                  <a:pt x="1170" y="90"/>
                  <a:pt x="1170" y="90"/>
                  <a:pt x="1170" y="90"/>
                </a:cubicBezTo>
                <a:lnTo>
                  <a:pt x="1170" y="1054"/>
                </a:lnTo>
                <a:close/>
                <a:moveTo>
                  <a:pt x="1445" y="1221"/>
                </a:moveTo>
                <a:cubicBezTo>
                  <a:pt x="1261" y="1221"/>
                  <a:pt x="1261" y="1221"/>
                  <a:pt x="1261" y="1221"/>
                </a:cubicBezTo>
                <a:cubicBezTo>
                  <a:pt x="1261" y="730"/>
                  <a:pt x="1261" y="730"/>
                  <a:pt x="1261" y="730"/>
                </a:cubicBezTo>
                <a:cubicBezTo>
                  <a:pt x="1445" y="730"/>
                  <a:pt x="1445" y="730"/>
                  <a:pt x="1445" y="730"/>
                </a:cubicBezTo>
                <a:lnTo>
                  <a:pt x="1445" y="1221"/>
                </a:lnTo>
                <a:close/>
                <a:moveTo>
                  <a:pt x="1445" y="539"/>
                </a:moveTo>
                <a:cubicBezTo>
                  <a:pt x="1445" y="639"/>
                  <a:pt x="1445" y="639"/>
                  <a:pt x="1445" y="639"/>
                </a:cubicBezTo>
                <a:cubicBezTo>
                  <a:pt x="1261" y="639"/>
                  <a:pt x="1261" y="639"/>
                  <a:pt x="1261" y="639"/>
                </a:cubicBezTo>
                <a:cubicBezTo>
                  <a:pt x="1261" y="539"/>
                  <a:pt x="1261" y="539"/>
                  <a:pt x="1261" y="539"/>
                </a:cubicBezTo>
                <a:lnTo>
                  <a:pt x="1445" y="539"/>
                </a:lnTo>
                <a:close/>
                <a:moveTo>
                  <a:pt x="494" y="708"/>
                </a:moveTo>
                <a:cubicBezTo>
                  <a:pt x="585" y="708"/>
                  <a:pt x="585" y="708"/>
                  <a:pt x="585" y="708"/>
                </a:cubicBezTo>
                <a:cubicBezTo>
                  <a:pt x="585" y="829"/>
                  <a:pt x="585" y="829"/>
                  <a:pt x="585" y="829"/>
                </a:cubicBezTo>
                <a:cubicBezTo>
                  <a:pt x="494" y="829"/>
                  <a:pt x="494" y="829"/>
                  <a:pt x="494" y="829"/>
                </a:cubicBezTo>
                <a:lnTo>
                  <a:pt x="494" y="708"/>
                </a:lnTo>
                <a:close/>
                <a:moveTo>
                  <a:pt x="811" y="829"/>
                </a:moveTo>
                <a:cubicBezTo>
                  <a:pt x="721" y="829"/>
                  <a:pt x="721" y="829"/>
                  <a:pt x="721" y="829"/>
                </a:cubicBezTo>
                <a:cubicBezTo>
                  <a:pt x="721" y="708"/>
                  <a:pt x="721" y="708"/>
                  <a:pt x="721" y="708"/>
                </a:cubicBezTo>
                <a:cubicBezTo>
                  <a:pt x="811" y="708"/>
                  <a:pt x="811" y="708"/>
                  <a:pt x="811" y="708"/>
                </a:cubicBezTo>
                <a:lnTo>
                  <a:pt x="811" y="829"/>
                </a:lnTo>
                <a:close/>
                <a:moveTo>
                  <a:pt x="947" y="708"/>
                </a:moveTo>
                <a:cubicBezTo>
                  <a:pt x="1038" y="708"/>
                  <a:pt x="1038" y="708"/>
                  <a:pt x="1038" y="708"/>
                </a:cubicBezTo>
                <a:cubicBezTo>
                  <a:pt x="1038" y="829"/>
                  <a:pt x="1038" y="829"/>
                  <a:pt x="1038" y="829"/>
                </a:cubicBezTo>
                <a:cubicBezTo>
                  <a:pt x="947" y="829"/>
                  <a:pt x="947" y="829"/>
                  <a:pt x="947" y="829"/>
                </a:cubicBezTo>
                <a:lnTo>
                  <a:pt x="947" y="708"/>
                </a:lnTo>
                <a:close/>
                <a:moveTo>
                  <a:pt x="494" y="471"/>
                </a:moveTo>
                <a:cubicBezTo>
                  <a:pt x="585" y="471"/>
                  <a:pt x="585" y="471"/>
                  <a:pt x="585" y="471"/>
                </a:cubicBezTo>
                <a:cubicBezTo>
                  <a:pt x="585" y="592"/>
                  <a:pt x="585" y="592"/>
                  <a:pt x="585" y="592"/>
                </a:cubicBezTo>
                <a:cubicBezTo>
                  <a:pt x="494" y="592"/>
                  <a:pt x="494" y="592"/>
                  <a:pt x="494" y="592"/>
                </a:cubicBezTo>
                <a:lnTo>
                  <a:pt x="494" y="471"/>
                </a:lnTo>
                <a:close/>
                <a:moveTo>
                  <a:pt x="811" y="592"/>
                </a:moveTo>
                <a:cubicBezTo>
                  <a:pt x="721" y="592"/>
                  <a:pt x="721" y="592"/>
                  <a:pt x="721" y="592"/>
                </a:cubicBezTo>
                <a:cubicBezTo>
                  <a:pt x="721" y="471"/>
                  <a:pt x="721" y="471"/>
                  <a:pt x="721" y="471"/>
                </a:cubicBezTo>
                <a:cubicBezTo>
                  <a:pt x="811" y="471"/>
                  <a:pt x="811" y="471"/>
                  <a:pt x="811" y="471"/>
                </a:cubicBezTo>
                <a:lnTo>
                  <a:pt x="811" y="592"/>
                </a:lnTo>
                <a:close/>
                <a:moveTo>
                  <a:pt x="947" y="471"/>
                </a:moveTo>
                <a:cubicBezTo>
                  <a:pt x="1038" y="471"/>
                  <a:pt x="1038" y="471"/>
                  <a:pt x="1038" y="471"/>
                </a:cubicBezTo>
                <a:cubicBezTo>
                  <a:pt x="1038" y="592"/>
                  <a:pt x="1038" y="592"/>
                  <a:pt x="1038" y="592"/>
                </a:cubicBezTo>
                <a:cubicBezTo>
                  <a:pt x="947" y="592"/>
                  <a:pt x="947" y="592"/>
                  <a:pt x="947" y="592"/>
                </a:cubicBezTo>
                <a:lnTo>
                  <a:pt x="947" y="471"/>
                </a:lnTo>
                <a:close/>
                <a:moveTo>
                  <a:pt x="518" y="315"/>
                </a:moveTo>
                <a:cubicBezTo>
                  <a:pt x="473" y="315"/>
                  <a:pt x="473" y="315"/>
                  <a:pt x="473" y="315"/>
                </a:cubicBezTo>
                <a:cubicBezTo>
                  <a:pt x="473" y="225"/>
                  <a:pt x="473" y="225"/>
                  <a:pt x="473" y="225"/>
                </a:cubicBezTo>
                <a:cubicBezTo>
                  <a:pt x="518" y="225"/>
                  <a:pt x="518" y="225"/>
                  <a:pt x="518" y="225"/>
                </a:cubicBezTo>
                <a:cubicBezTo>
                  <a:pt x="518" y="176"/>
                  <a:pt x="518" y="176"/>
                  <a:pt x="518" y="176"/>
                </a:cubicBezTo>
                <a:cubicBezTo>
                  <a:pt x="608" y="176"/>
                  <a:pt x="608" y="176"/>
                  <a:pt x="608" y="176"/>
                </a:cubicBezTo>
                <a:cubicBezTo>
                  <a:pt x="608" y="225"/>
                  <a:pt x="608" y="225"/>
                  <a:pt x="608" y="225"/>
                </a:cubicBezTo>
                <a:cubicBezTo>
                  <a:pt x="653" y="225"/>
                  <a:pt x="653" y="225"/>
                  <a:pt x="653" y="225"/>
                </a:cubicBezTo>
                <a:cubicBezTo>
                  <a:pt x="653" y="315"/>
                  <a:pt x="653" y="315"/>
                  <a:pt x="653" y="315"/>
                </a:cubicBezTo>
                <a:cubicBezTo>
                  <a:pt x="608" y="315"/>
                  <a:pt x="608" y="315"/>
                  <a:pt x="608" y="315"/>
                </a:cubicBezTo>
                <a:cubicBezTo>
                  <a:pt x="608" y="365"/>
                  <a:pt x="608" y="365"/>
                  <a:pt x="608" y="365"/>
                </a:cubicBezTo>
                <a:cubicBezTo>
                  <a:pt x="518" y="365"/>
                  <a:pt x="518" y="365"/>
                  <a:pt x="518" y="365"/>
                </a:cubicBezTo>
                <a:lnTo>
                  <a:pt x="518" y="315"/>
                </a:lnTo>
                <a:close/>
                <a:moveTo>
                  <a:pt x="1024" y="306"/>
                </a:moveTo>
                <a:cubicBezTo>
                  <a:pt x="766" y="306"/>
                  <a:pt x="766" y="306"/>
                  <a:pt x="766" y="306"/>
                </a:cubicBezTo>
                <a:cubicBezTo>
                  <a:pt x="766" y="216"/>
                  <a:pt x="766" y="216"/>
                  <a:pt x="766" y="216"/>
                </a:cubicBezTo>
                <a:cubicBezTo>
                  <a:pt x="1024" y="216"/>
                  <a:pt x="1024" y="216"/>
                  <a:pt x="1024" y="216"/>
                </a:cubicBezTo>
                <a:lnTo>
                  <a:pt x="1024" y="306"/>
                </a:lnTo>
                <a:close/>
                <a:moveTo>
                  <a:pt x="137" y="881"/>
                </a:moveTo>
                <a:cubicBezTo>
                  <a:pt x="136" y="857"/>
                  <a:pt x="159" y="836"/>
                  <a:pt x="182" y="836"/>
                </a:cubicBezTo>
                <a:cubicBezTo>
                  <a:pt x="208" y="836"/>
                  <a:pt x="226" y="857"/>
                  <a:pt x="228" y="881"/>
                </a:cubicBezTo>
                <a:cubicBezTo>
                  <a:pt x="229" y="906"/>
                  <a:pt x="206" y="927"/>
                  <a:pt x="182" y="927"/>
                </a:cubicBezTo>
                <a:cubicBezTo>
                  <a:pt x="157" y="927"/>
                  <a:pt x="138" y="906"/>
                  <a:pt x="137" y="881"/>
                </a:cubicBezTo>
                <a:close/>
                <a:moveTo>
                  <a:pt x="1308" y="881"/>
                </a:moveTo>
                <a:cubicBezTo>
                  <a:pt x="1307" y="857"/>
                  <a:pt x="1329" y="836"/>
                  <a:pt x="1353" y="836"/>
                </a:cubicBezTo>
                <a:cubicBezTo>
                  <a:pt x="1378" y="836"/>
                  <a:pt x="1397" y="857"/>
                  <a:pt x="1398" y="881"/>
                </a:cubicBezTo>
                <a:cubicBezTo>
                  <a:pt x="1399" y="906"/>
                  <a:pt x="1377" y="927"/>
                  <a:pt x="1353" y="927"/>
                </a:cubicBezTo>
                <a:cubicBezTo>
                  <a:pt x="1328" y="927"/>
                  <a:pt x="1309" y="906"/>
                  <a:pt x="1308" y="881"/>
                </a:cubicBezTo>
                <a:close/>
                <a:moveTo>
                  <a:pt x="137" y="1066"/>
                </a:moveTo>
                <a:cubicBezTo>
                  <a:pt x="136" y="1042"/>
                  <a:pt x="159" y="1021"/>
                  <a:pt x="182" y="1021"/>
                </a:cubicBezTo>
                <a:cubicBezTo>
                  <a:pt x="208" y="1021"/>
                  <a:pt x="226" y="1042"/>
                  <a:pt x="228" y="1066"/>
                </a:cubicBezTo>
                <a:cubicBezTo>
                  <a:pt x="229" y="1091"/>
                  <a:pt x="206" y="1112"/>
                  <a:pt x="182" y="1112"/>
                </a:cubicBezTo>
                <a:cubicBezTo>
                  <a:pt x="157" y="1112"/>
                  <a:pt x="138" y="1091"/>
                  <a:pt x="137" y="1066"/>
                </a:cubicBezTo>
                <a:close/>
                <a:moveTo>
                  <a:pt x="1308" y="1066"/>
                </a:moveTo>
                <a:cubicBezTo>
                  <a:pt x="1307" y="1042"/>
                  <a:pt x="1329" y="1021"/>
                  <a:pt x="1353" y="1021"/>
                </a:cubicBezTo>
                <a:cubicBezTo>
                  <a:pt x="1378" y="1021"/>
                  <a:pt x="1397" y="1042"/>
                  <a:pt x="1398" y="1066"/>
                </a:cubicBezTo>
                <a:cubicBezTo>
                  <a:pt x="1399" y="1091"/>
                  <a:pt x="1377" y="1112"/>
                  <a:pt x="1353" y="1112"/>
                </a:cubicBezTo>
                <a:cubicBezTo>
                  <a:pt x="1328" y="1112"/>
                  <a:pt x="1309" y="1091"/>
                  <a:pt x="1308" y="10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507907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10671525" y="2822947"/>
            <a:ext cx="768633" cy="600993"/>
          </a:xfrm>
          <a:custGeom>
            <a:avLst/>
            <a:gdLst>
              <a:gd name="T0" fmla="*/ 951 w 1536"/>
              <a:gd name="T1" fmla="*/ 1201 h 1201"/>
              <a:gd name="T2" fmla="*/ 1536 w 1536"/>
              <a:gd name="T3" fmla="*/ 616 h 1201"/>
              <a:gd name="T4" fmla="*/ 1043 w 1536"/>
              <a:gd name="T5" fmla="*/ 38 h 1201"/>
              <a:gd name="T6" fmla="*/ 167 w 1536"/>
              <a:gd name="T7" fmla="*/ 481 h 1201"/>
              <a:gd name="T8" fmla="*/ 0 w 1536"/>
              <a:gd name="T9" fmla="*/ 526 h 1201"/>
              <a:gd name="T10" fmla="*/ 45 w 1536"/>
              <a:gd name="T11" fmla="*/ 751 h 1201"/>
              <a:gd name="T12" fmla="*/ 442 w 1536"/>
              <a:gd name="T13" fmla="*/ 904 h 1201"/>
              <a:gd name="T14" fmla="*/ 1401 w 1536"/>
              <a:gd name="T15" fmla="*/ 751 h 1201"/>
              <a:gd name="T16" fmla="*/ 1401 w 1536"/>
              <a:gd name="T17" fmla="*/ 481 h 1201"/>
              <a:gd name="T18" fmla="*/ 1311 w 1536"/>
              <a:gd name="T19" fmla="*/ 301 h 1201"/>
              <a:gd name="T20" fmla="*/ 1392 w 1536"/>
              <a:gd name="T21" fmla="*/ 391 h 1201"/>
              <a:gd name="T22" fmla="*/ 1393 w 1536"/>
              <a:gd name="T23" fmla="*/ 841 h 1201"/>
              <a:gd name="T24" fmla="*/ 1311 w 1536"/>
              <a:gd name="T25" fmla="*/ 931 h 1201"/>
              <a:gd name="T26" fmla="*/ 1311 w 1536"/>
              <a:gd name="T27" fmla="*/ 301 h 1201"/>
              <a:gd name="T28" fmla="*/ 676 w 1536"/>
              <a:gd name="T29" fmla="*/ 494 h 1201"/>
              <a:gd name="T30" fmla="*/ 803 w 1536"/>
              <a:gd name="T31" fmla="*/ 558 h 1201"/>
              <a:gd name="T32" fmla="*/ 745 w 1536"/>
              <a:gd name="T33" fmla="*/ 436 h 1201"/>
              <a:gd name="T34" fmla="*/ 791 w 1536"/>
              <a:gd name="T35" fmla="*/ 406 h 1201"/>
              <a:gd name="T36" fmla="*/ 906 w 1536"/>
              <a:gd name="T37" fmla="*/ 346 h 1201"/>
              <a:gd name="T38" fmla="*/ 816 w 1536"/>
              <a:gd name="T39" fmla="*/ 305 h 1201"/>
              <a:gd name="T40" fmla="*/ 771 w 1536"/>
              <a:gd name="T41" fmla="*/ 211 h 1201"/>
              <a:gd name="T42" fmla="*/ 726 w 1536"/>
              <a:gd name="T43" fmla="*/ 338 h 1201"/>
              <a:gd name="T44" fmla="*/ 476 w 1536"/>
              <a:gd name="T45" fmla="*/ 478 h 1201"/>
              <a:gd name="T46" fmla="*/ 1253 w 1536"/>
              <a:gd name="T47" fmla="*/ 224 h 1201"/>
              <a:gd name="T48" fmla="*/ 1253 w 1536"/>
              <a:gd name="T49" fmla="*/ 1008 h 1201"/>
              <a:gd name="T50" fmla="*/ 476 w 1536"/>
              <a:gd name="T51" fmla="*/ 754 h 1201"/>
              <a:gd name="T52" fmla="*/ 726 w 1536"/>
              <a:gd name="T53" fmla="*/ 894 h 1201"/>
              <a:gd name="T54" fmla="*/ 771 w 1536"/>
              <a:gd name="T55" fmla="*/ 1021 h 1201"/>
              <a:gd name="T56" fmla="*/ 816 w 1536"/>
              <a:gd name="T57" fmla="*/ 927 h 1201"/>
              <a:gd name="T58" fmla="*/ 906 w 1536"/>
              <a:gd name="T59" fmla="*/ 886 h 1201"/>
              <a:gd name="T60" fmla="*/ 788 w 1536"/>
              <a:gd name="T61" fmla="*/ 825 h 1201"/>
              <a:gd name="T62" fmla="*/ 803 w 1536"/>
              <a:gd name="T63" fmla="*/ 738 h 1201"/>
              <a:gd name="T64" fmla="*/ 740 w 1536"/>
              <a:gd name="T65" fmla="*/ 674 h 1201"/>
              <a:gd name="T66" fmla="*/ 459 w 1536"/>
              <a:gd name="T67" fmla="*/ 662 h 1201"/>
              <a:gd name="T68" fmla="*/ 459 w 1536"/>
              <a:gd name="T69" fmla="*/ 570 h 1201"/>
              <a:gd name="T70" fmla="*/ 167 w 1536"/>
              <a:gd name="T71" fmla="*/ 571 h 1201"/>
              <a:gd name="T72" fmla="*/ 375 w 1536"/>
              <a:gd name="T73" fmla="*/ 718 h 1201"/>
              <a:gd name="T74" fmla="*/ 90 w 1536"/>
              <a:gd name="T75" fmla="*/ 661 h 12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6" h="1201">
                <a:moveTo>
                  <a:pt x="442" y="904"/>
                </a:moveTo>
                <a:cubicBezTo>
                  <a:pt x="545" y="1086"/>
                  <a:pt x="739" y="1201"/>
                  <a:pt x="951" y="1201"/>
                </a:cubicBezTo>
                <a:cubicBezTo>
                  <a:pt x="1272" y="1201"/>
                  <a:pt x="1536" y="942"/>
                  <a:pt x="1536" y="618"/>
                </a:cubicBezTo>
                <a:cubicBezTo>
                  <a:pt x="1536" y="617"/>
                  <a:pt x="1536" y="617"/>
                  <a:pt x="1536" y="616"/>
                </a:cubicBezTo>
                <a:cubicBezTo>
                  <a:pt x="1536" y="616"/>
                  <a:pt x="1536" y="615"/>
                  <a:pt x="1536" y="615"/>
                </a:cubicBezTo>
                <a:cubicBezTo>
                  <a:pt x="1536" y="326"/>
                  <a:pt x="1323" y="81"/>
                  <a:pt x="1043" y="38"/>
                </a:cubicBezTo>
                <a:cubicBezTo>
                  <a:pt x="794" y="0"/>
                  <a:pt x="559" y="119"/>
                  <a:pt x="441" y="331"/>
                </a:cubicBezTo>
                <a:cubicBezTo>
                  <a:pt x="385" y="422"/>
                  <a:pt x="279" y="481"/>
                  <a:pt x="167" y="481"/>
                </a:cubicBezTo>
                <a:cubicBezTo>
                  <a:pt x="45" y="481"/>
                  <a:pt x="45" y="481"/>
                  <a:pt x="45" y="481"/>
                </a:cubicBezTo>
                <a:cubicBezTo>
                  <a:pt x="21" y="481"/>
                  <a:pt x="0" y="501"/>
                  <a:pt x="0" y="526"/>
                </a:cubicBezTo>
                <a:cubicBezTo>
                  <a:pt x="0" y="706"/>
                  <a:pt x="0" y="706"/>
                  <a:pt x="0" y="706"/>
                </a:cubicBezTo>
                <a:cubicBezTo>
                  <a:pt x="0" y="731"/>
                  <a:pt x="21" y="751"/>
                  <a:pt x="45" y="751"/>
                </a:cubicBezTo>
                <a:cubicBezTo>
                  <a:pt x="167" y="751"/>
                  <a:pt x="167" y="751"/>
                  <a:pt x="167" y="751"/>
                </a:cubicBezTo>
                <a:cubicBezTo>
                  <a:pt x="278" y="751"/>
                  <a:pt x="385" y="811"/>
                  <a:pt x="442" y="904"/>
                </a:cubicBezTo>
                <a:close/>
                <a:moveTo>
                  <a:pt x="1446" y="616"/>
                </a:moveTo>
                <a:cubicBezTo>
                  <a:pt x="1446" y="696"/>
                  <a:pt x="1415" y="751"/>
                  <a:pt x="1401" y="751"/>
                </a:cubicBezTo>
                <a:cubicBezTo>
                  <a:pt x="1388" y="751"/>
                  <a:pt x="1356" y="697"/>
                  <a:pt x="1356" y="616"/>
                </a:cubicBezTo>
                <a:cubicBezTo>
                  <a:pt x="1356" y="536"/>
                  <a:pt x="1388" y="481"/>
                  <a:pt x="1401" y="481"/>
                </a:cubicBezTo>
                <a:cubicBezTo>
                  <a:pt x="1415" y="481"/>
                  <a:pt x="1446" y="535"/>
                  <a:pt x="1446" y="616"/>
                </a:cubicBezTo>
                <a:close/>
                <a:moveTo>
                  <a:pt x="1311" y="301"/>
                </a:moveTo>
                <a:cubicBezTo>
                  <a:pt x="1321" y="301"/>
                  <a:pt x="1330" y="304"/>
                  <a:pt x="1339" y="309"/>
                </a:cubicBezTo>
                <a:cubicBezTo>
                  <a:pt x="1359" y="335"/>
                  <a:pt x="1377" y="362"/>
                  <a:pt x="1392" y="391"/>
                </a:cubicBezTo>
                <a:cubicBezTo>
                  <a:pt x="1302" y="400"/>
                  <a:pt x="1266" y="524"/>
                  <a:pt x="1266" y="616"/>
                </a:cubicBezTo>
                <a:cubicBezTo>
                  <a:pt x="1266" y="708"/>
                  <a:pt x="1303" y="832"/>
                  <a:pt x="1393" y="841"/>
                </a:cubicBezTo>
                <a:cubicBezTo>
                  <a:pt x="1378" y="869"/>
                  <a:pt x="1361" y="896"/>
                  <a:pt x="1341" y="922"/>
                </a:cubicBezTo>
                <a:cubicBezTo>
                  <a:pt x="1331" y="928"/>
                  <a:pt x="1321" y="931"/>
                  <a:pt x="1311" y="931"/>
                </a:cubicBezTo>
                <a:cubicBezTo>
                  <a:pt x="1248" y="931"/>
                  <a:pt x="1176" y="796"/>
                  <a:pt x="1176" y="616"/>
                </a:cubicBezTo>
                <a:cubicBezTo>
                  <a:pt x="1176" y="436"/>
                  <a:pt x="1248" y="301"/>
                  <a:pt x="1311" y="301"/>
                </a:cubicBezTo>
                <a:close/>
                <a:moveTo>
                  <a:pt x="459" y="570"/>
                </a:moveTo>
                <a:cubicBezTo>
                  <a:pt x="537" y="564"/>
                  <a:pt x="612" y="538"/>
                  <a:pt x="676" y="494"/>
                </a:cubicBezTo>
                <a:cubicBezTo>
                  <a:pt x="740" y="558"/>
                  <a:pt x="740" y="558"/>
                  <a:pt x="740" y="558"/>
                </a:cubicBezTo>
                <a:cubicBezTo>
                  <a:pt x="757" y="575"/>
                  <a:pt x="786" y="575"/>
                  <a:pt x="803" y="558"/>
                </a:cubicBezTo>
                <a:cubicBezTo>
                  <a:pt x="821" y="540"/>
                  <a:pt x="821" y="512"/>
                  <a:pt x="803" y="494"/>
                </a:cubicBezTo>
                <a:cubicBezTo>
                  <a:pt x="745" y="436"/>
                  <a:pt x="745" y="436"/>
                  <a:pt x="745" y="436"/>
                </a:cubicBezTo>
                <a:cubicBezTo>
                  <a:pt x="758" y="424"/>
                  <a:pt x="773" y="415"/>
                  <a:pt x="788" y="407"/>
                </a:cubicBezTo>
                <a:cubicBezTo>
                  <a:pt x="789" y="407"/>
                  <a:pt x="790" y="407"/>
                  <a:pt x="791" y="406"/>
                </a:cubicBezTo>
                <a:cubicBezTo>
                  <a:pt x="813" y="396"/>
                  <a:pt x="837" y="391"/>
                  <a:pt x="861" y="391"/>
                </a:cubicBezTo>
                <a:cubicBezTo>
                  <a:pt x="886" y="391"/>
                  <a:pt x="906" y="371"/>
                  <a:pt x="906" y="346"/>
                </a:cubicBezTo>
                <a:cubicBezTo>
                  <a:pt x="906" y="321"/>
                  <a:pt x="886" y="301"/>
                  <a:pt x="861" y="301"/>
                </a:cubicBezTo>
                <a:cubicBezTo>
                  <a:pt x="846" y="301"/>
                  <a:pt x="831" y="302"/>
                  <a:pt x="816" y="305"/>
                </a:cubicBezTo>
                <a:cubicBezTo>
                  <a:pt x="816" y="256"/>
                  <a:pt x="816" y="256"/>
                  <a:pt x="816" y="256"/>
                </a:cubicBezTo>
                <a:cubicBezTo>
                  <a:pt x="816" y="231"/>
                  <a:pt x="796" y="211"/>
                  <a:pt x="771" y="211"/>
                </a:cubicBezTo>
                <a:cubicBezTo>
                  <a:pt x="747" y="211"/>
                  <a:pt x="726" y="231"/>
                  <a:pt x="726" y="256"/>
                </a:cubicBezTo>
                <a:cubicBezTo>
                  <a:pt x="726" y="338"/>
                  <a:pt x="726" y="338"/>
                  <a:pt x="726" y="338"/>
                </a:cubicBezTo>
                <a:cubicBezTo>
                  <a:pt x="708" y="349"/>
                  <a:pt x="691" y="362"/>
                  <a:pt x="676" y="378"/>
                </a:cubicBezTo>
                <a:cubicBezTo>
                  <a:pt x="621" y="433"/>
                  <a:pt x="551" y="467"/>
                  <a:pt x="476" y="478"/>
                </a:cubicBezTo>
                <a:cubicBezTo>
                  <a:pt x="543" y="246"/>
                  <a:pt x="773" y="88"/>
                  <a:pt x="1030" y="127"/>
                </a:cubicBezTo>
                <a:cubicBezTo>
                  <a:pt x="1112" y="140"/>
                  <a:pt x="1188" y="174"/>
                  <a:pt x="1253" y="224"/>
                </a:cubicBezTo>
                <a:cubicBezTo>
                  <a:pt x="1130" y="280"/>
                  <a:pt x="1086" y="480"/>
                  <a:pt x="1086" y="616"/>
                </a:cubicBezTo>
                <a:cubicBezTo>
                  <a:pt x="1086" y="754"/>
                  <a:pt x="1131" y="953"/>
                  <a:pt x="1253" y="1008"/>
                </a:cubicBezTo>
                <a:cubicBezTo>
                  <a:pt x="1167" y="1074"/>
                  <a:pt x="1061" y="1111"/>
                  <a:pt x="951" y="1111"/>
                </a:cubicBezTo>
                <a:cubicBezTo>
                  <a:pt x="733" y="1111"/>
                  <a:pt x="537" y="966"/>
                  <a:pt x="476" y="754"/>
                </a:cubicBezTo>
                <a:cubicBezTo>
                  <a:pt x="551" y="765"/>
                  <a:pt x="621" y="799"/>
                  <a:pt x="676" y="854"/>
                </a:cubicBezTo>
                <a:cubicBezTo>
                  <a:pt x="691" y="870"/>
                  <a:pt x="708" y="883"/>
                  <a:pt x="726" y="894"/>
                </a:cubicBezTo>
                <a:cubicBezTo>
                  <a:pt x="726" y="976"/>
                  <a:pt x="726" y="976"/>
                  <a:pt x="726" y="976"/>
                </a:cubicBezTo>
                <a:cubicBezTo>
                  <a:pt x="726" y="1001"/>
                  <a:pt x="747" y="1021"/>
                  <a:pt x="771" y="1021"/>
                </a:cubicBezTo>
                <a:cubicBezTo>
                  <a:pt x="796" y="1021"/>
                  <a:pt x="816" y="1001"/>
                  <a:pt x="816" y="976"/>
                </a:cubicBezTo>
                <a:cubicBezTo>
                  <a:pt x="816" y="927"/>
                  <a:pt x="816" y="927"/>
                  <a:pt x="816" y="927"/>
                </a:cubicBezTo>
                <a:cubicBezTo>
                  <a:pt x="831" y="930"/>
                  <a:pt x="846" y="931"/>
                  <a:pt x="861" y="931"/>
                </a:cubicBezTo>
                <a:cubicBezTo>
                  <a:pt x="886" y="931"/>
                  <a:pt x="906" y="911"/>
                  <a:pt x="906" y="886"/>
                </a:cubicBezTo>
                <a:cubicBezTo>
                  <a:pt x="906" y="861"/>
                  <a:pt x="886" y="841"/>
                  <a:pt x="861" y="841"/>
                </a:cubicBezTo>
                <a:cubicBezTo>
                  <a:pt x="828" y="841"/>
                  <a:pt x="807" y="832"/>
                  <a:pt x="788" y="825"/>
                </a:cubicBezTo>
                <a:cubicBezTo>
                  <a:pt x="773" y="817"/>
                  <a:pt x="758" y="808"/>
                  <a:pt x="745" y="796"/>
                </a:cubicBezTo>
                <a:cubicBezTo>
                  <a:pt x="803" y="738"/>
                  <a:pt x="803" y="738"/>
                  <a:pt x="803" y="738"/>
                </a:cubicBezTo>
                <a:cubicBezTo>
                  <a:pt x="821" y="720"/>
                  <a:pt x="821" y="692"/>
                  <a:pt x="803" y="674"/>
                </a:cubicBezTo>
                <a:cubicBezTo>
                  <a:pt x="786" y="657"/>
                  <a:pt x="757" y="657"/>
                  <a:pt x="740" y="674"/>
                </a:cubicBezTo>
                <a:cubicBezTo>
                  <a:pt x="676" y="738"/>
                  <a:pt x="676" y="738"/>
                  <a:pt x="676" y="738"/>
                </a:cubicBezTo>
                <a:cubicBezTo>
                  <a:pt x="612" y="694"/>
                  <a:pt x="537" y="668"/>
                  <a:pt x="459" y="662"/>
                </a:cubicBezTo>
                <a:cubicBezTo>
                  <a:pt x="457" y="647"/>
                  <a:pt x="456" y="631"/>
                  <a:pt x="456" y="616"/>
                </a:cubicBezTo>
                <a:cubicBezTo>
                  <a:pt x="456" y="600"/>
                  <a:pt x="457" y="585"/>
                  <a:pt x="459" y="570"/>
                </a:cubicBezTo>
                <a:close/>
                <a:moveTo>
                  <a:pt x="90" y="571"/>
                </a:moveTo>
                <a:cubicBezTo>
                  <a:pt x="167" y="571"/>
                  <a:pt x="167" y="571"/>
                  <a:pt x="167" y="571"/>
                </a:cubicBezTo>
                <a:cubicBezTo>
                  <a:pt x="241" y="571"/>
                  <a:pt x="313" y="551"/>
                  <a:pt x="375" y="515"/>
                </a:cubicBezTo>
                <a:cubicBezTo>
                  <a:pt x="364" y="582"/>
                  <a:pt x="364" y="651"/>
                  <a:pt x="375" y="718"/>
                </a:cubicBezTo>
                <a:cubicBezTo>
                  <a:pt x="309" y="679"/>
                  <a:pt x="237" y="661"/>
                  <a:pt x="167" y="661"/>
                </a:cubicBezTo>
                <a:cubicBezTo>
                  <a:pt x="90" y="661"/>
                  <a:pt x="90" y="661"/>
                  <a:pt x="90" y="661"/>
                </a:cubicBezTo>
                <a:lnTo>
                  <a:pt x="90" y="5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0"/>
          <p:cNvSpPr>
            <a:spLocks noEditPoints="1"/>
          </p:cNvSpPr>
          <p:nvPr/>
        </p:nvSpPr>
        <p:spPr bwMode="auto">
          <a:xfrm>
            <a:off x="12926382" y="2782645"/>
            <a:ext cx="768634" cy="681596"/>
          </a:xfrm>
          <a:custGeom>
            <a:avLst/>
            <a:gdLst>
              <a:gd name="T0" fmla="*/ 45 w 1536"/>
              <a:gd name="T1" fmla="*/ 1362 h 1362"/>
              <a:gd name="T2" fmla="*/ 1491 w 1536"/>
              <a:gd name="T3" fmla="*/ 1362 h 1362"/>
              <a:gd name="T4" fmla="*/ 1536 w 1536"/>
              <a:gd name="T5" fmla="*/ 1317 h 1362"/>
              <a:gd name="T6" fmla="*/ 1536 w 1536"/>
              <a:gd name="T7" fmla="*/ 597 h 1362"/>
              <a:gd name="T8" fmla="*/ 1491 w 1536"/>
              <a:gd name="T9" fmla="*/ 552 h 1362"/>
              <a:gd name="T10" fmla="*/ 1263 w 1536"/>
              <a:gd name="T11" fmla="*/ 552 h 1362"/>
              <a:gd name="T12" fmla="*/ 1202 w 1536"/>
              <a:gd name="T13" fmla="*/ 562 h 1362"/>
              <a:gd name="T14" fmla="*/ 1258 w 1536"/>
              <a:gd name="T15" fmla="*/ 272 h 1362"/>
              <a:gd name="T16" fmla="*/ 1015 w 1536"/>
              <a:gd name="T17" fmla="*/ 19 h 1362"/>
              <a:gd name="T18" fmla="*/ 768 w 1536"/>
              <a:gd name="T19" fmla="*/ 69 h 1362"/>
              <a:gd name="T20" fmla="*/ 521 w 1536"/>
              <a:gd name="T21" fmla="*/ 19 h 1362"/>
              <a:gd name="T22" fmla="*/ 278 w 1536"/>
              <a:gd name="T23" fmla="*/ 272 h 1362"/>
              <a:gd name="T24" fmla="*/ 334 w 1536"/>
              <a:gd name="T25" fmla="*/ 562 h 1362"/>
              <a:gd name="T26" fmla="*/ 273 w 1536"/>
              <a:gd name="T27" fmla="*/ 552 h 1362"/>
              <a:gd name="T28" fmla="*/ 45 w 1536"/>
              <a:gd name="T29" fmla="*/ 552 h 1362"/>
              <a:gd name="T30" fmla="*/ 0 w 1536"/>
              <a:gd name="T31" fmla="*/ 597 h 1362"/>
              <a:gd name="T32" fmla="*/ 0 w 1536"/>
              <a:gd name="T33" fmla="*/ 1317 h 1362"/>
              <a:gd name="T34" fmla="*/ 45 w 1536"/>
              <a:gd name="T35" fmla="*/ 1362 h 1362"/>
              <a:gd name="T36" fmla="*/ 366 w 1536"/>
              <a:gd name="T37" fmla="*/ 287 h 1362"/>
              <a:gd name="T38" fmla="*/ 540 w 1536"/>
              <a:gd name="T39" fmla="*/ 107 h 1362"/>
              <a:gd name="T40" fmla="*/ 738 w 1536"/>
              <a:gd name="T41" fmla="*/ 160 h 1362"/>
              <a:gd name="T42" fmla="*/ 798 w 1536"/>
              <a:gd name="T43" fmla="*/ 160 h 1362"/>
              <a:gd name="T44" fmla="*/ 996 w 1536"/>
              <a:gd name="T45" fmla="*/ 107 h 1362"/>
              <a:gd name="T46" fmla="*/ 1170 w 1536"/>
              <a:gd name="T47" fmla="*/ 287 h 1362"/>
              <a:gd name="T48" fmla="*/ 1086 w 1536"/>
              <a:gd name="T49" fmla="*/ 699 h 1362"/>
              <a:gd name="T50" fmla="*/ 1083 w 1536"/>
              <a:gd name="T51" fmla="*/ 865 h 1362"/>
              <a:gd name="T52" fmla="*/ 993 w 1536"/>
              <a:gd name="T53" fmla="*/ 993 h 1362"/>
              <a:gd name="T54" fmla="*/ 768 w 1536"/>
              <a:gd name="T55" fmla="*/ 642 h 1362"/>
              <a:gd name="T56" fmla="*/ 543 w 1536"/>
              <a:gd name="T57" fmla="*/ 993 h 1362"/>
              <a:gd name="T58" fmla="*/ 453 w 1536"/>
              <a:gd name="T59" fmla="*/ 865 h 1362"/>
              <a:gd name="T60" fmla="*/ 450 w 1536"/>
              <a:gd name="T61" fmla="*/ 699 h 1362"/>
              <a:gd name="T62" fmla="*/ 366 w 1536"/>
              <a:gd name="T63" fmla="*/ 287 h 1362"/>
              <a:gd name="T64" fmla="*/ 90 w 1536"/>
              <a:gd name="T65" fmla="*/ 642 h 1362"/>
              <a:gd name="T66" fmla="*/ 273 w 1536"/>
              <a:gd name="T67" fmla="*/ 642 h 1362"/>
              <a:gd name="T68" fmla="*/ 361 w 1536"/>
              <a:gd name="T69" fmla="*/ 711 h 1362"/>
              <a:gd name="T70" fmla="*/ 363 w 1536"/>
              <a:gd name="T71" fmla="*/ 865 h 1362"/>
              <a:gd name="T72" fmla="*/ 590 w 1536"/>
              <a:gd name="T73" fmla="*/ 1092 h 1362"/>
              <a:gd name="T74" fmla="*/ 635 w 1536"/>
              <a:gd name="T75" fmla="*/ 1044 h 1362"/>
              <a:gd name="T76" fmla="*/ 633 w 1536"/>
              <a:gd name="T77" fmla="*/ 1002 h 1362"/>
              <a:gd name="T78" fmla="*/ 768 w 1536"/>
              <a:gd name="T79" fmla="*/ 732 h 1362"/>
              <a:gd name="T80" fmla="*/ 903 w 1536"/>
              <a:gd name="T81" fmla="*/ 1002 h 1362"/>
              <a:gd name="T82" fmla="*/ 901 w 1536"/>
              <a:gd name="T83" fmla="*/ 1044 h 1362"/>
              <a:gd name="T84" fmla="*/ 946 w 1536"/>
              <a:gd name="T85" fmla="*/ 1092 h 1362"/>
              <a:gd name="T86" fmla="*/ 1173 w 1536"/>
              <a:gd name="T87" fmla="*/ 865 h 1362"/>
              <a:gd name="T88" fmla="*/ 1175 w 1536"/>
              <a:gd name="T89" fmla="*/ 711 h 1362"/>
              <a:gd name="T90" fmla="*/ 1263 w 1536"/>
              <a:gd name="T91" fmla="*/ 642 h 1362"/>
              <a:gd name="T92" fmla="*/ 1446 w 1536"/>
              <a:gd name="T93" fmla="*/ 642 h 1362"/>
              <a:gd name="T94" fmla="*/ 1446 w 1536"/>
              <a:gd name="T95" fmla="*/ 1272 h 1362"/>
              <a:gd name="T96" fmla="*/ 90 w 1536"/>
              <a:gd name="T97" fmla="*/ 1272 h 1362"/>
              <a:gd name="T98" fmla="*/ 90 w 1536"/>
              <a:gd name="T99" fmla="*/ 642 h 1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36" h="1362">
                <a:moveTo>
                  <a:pt x="45" y="1362"/>
                </a:moveTo>
                <a:cubicBezTo>
                  <a:pt x="1491" y="1362"/>
                  <a:pt x="1491" y="1362"/>
                  <a:pt x="1491" y="1362"/>
                </a:cubicBezTo>
                <a:cubicBezTo>
                  <a:pt x="1516" y="1362"/>
                  <a:pt x="1536" y="1341"/>
                  <a:pt x="1536" y="1317"/>
                </a:cubicBezTo>
                <a:cubicBezTo>
                  <a:pt x="1536" y="597"/>
                  <a:pt x="1536" y="597"/>
                  <a:pt x="1536" y="597"/>
                </a:cubicBezTo>
                <a:cubicBezTo>
                  <a:pt x="1536" y="572"/>
                  <a:pt x="1516" y="552"/>
                  <a:pt x="1491" y="552"/>
                </a:cubicBezTo>
                <a:cubicBezTo>
                  <a:pt x="1263" y="552"/>
                  <a:pt x="1263" y="552"/>
                  <a:pt x="1263" y="552"/>
                </a:cubicBezTo>
                <a:cubicBezTo>
                  <a:pt x="1242" y="552"/>
                  <a:pt x="1221" y="555"/>
                  <a:pt x="1202" y="562"/>
                </a:cubicBezTo>
                <a:cubicBezTo>
                  <a:pt x="1238" y="431"/>
                  <a:pt x="1278" y="386"/>
                  <a:pt x="1258" y="272"/>
                </a:cubicBezTo>
                <a:cubicBezTo>
                  <a:pt x="1237" y="148"/>
                  <a:pt x="1139" y="45"/>
                  <a:pt x="1015" y="19"/>
                </a:cubicBezTo>
                <a:cubicBezTo>
                  <a:pt x="927" y="0"/>
                  <a:pt x="839" y="19"/>
                  <a:pt x="768" y="69"/>
                </a:cubicBezTo>
                <a:cubicBezTo>
                  <a:pt x="697" y="19"/>
                  <a:pt x="609" y="0"/>
                  <a:pt x="521" y="19"/>
                </a:cubicBezTo>
                <a:cubicBezTo>
                  <a:pt x="399" y="44"/>
                  <a:pt x="299" y="146"/>
                  <a:pt x="278" y="272"/>
                </a:cubicBezTo>
                <a:cubicBezTo>
                  <a:pt x="258" y="386"/>
                  <a:pt x="299" y="433"/>
                  <a:pt x="334" y="562"/>
                </a:cubicBezTo>
                <a:cubicBezTo>
                  <a:pt x="315" y="555"/>
                  <a:pt x="294" y="552"/>
                  <a:pt x="273" y="552"/>
                </a:cubicBezTo>
                <a:cubicBezTo>
                  <a:pt x="45" y="552"/>
                  <a:pt x="45" y="552"/>
                  <a:pt x="45" y="552"/>
                </a:cubicBezTo>
                <a:cubicBezTo>
                  <a:pt x="20" y="552"/>
                  <a:pt x="0" y="572"/>
                  <a:pt x="0" y="597"/>
                </a:cubicBezTo>
                <a:cubicBezTo>
                  <a:pt x="0" y="1317"/>
                  <a:pt x="0" y="1317"/>
                  <a:pt x="0" y="1317"/>
                </a:cubicBezTo>
                <a:cubicBezTo>
                  <a:pt x="0" y="1341"/>
                  <a:pt x="20" y="1362"/>
                  <a:pt x="45" y="1362"/>
                </a:cubicBezTo>
                <a:close/>
                <a:moveTo>
                  <a:pt x="366" y="287"/>
                </a:moveTo>
                <a:cubicBezTo>
                  <a:pt x="381" y="199"/>
                  <a:pt x="453" y="125"/>
                  <a:pt x="540" y="107"/>
                </a:cubicBezTo>
                <a:cubicBezTo>
                  <a:pt x="611" y="92"/>
                  <a:pt x="683" y="111"/>
                  <a:pt x="738" y="160"/>
                </a:cubicBezTo>
                <a:cubicBezTo>
                  <a:pt x="755" y="176"/>
                  <a:pt x="781" y="176"/>
                  <a:pt x="798" y="160"/>
                </a:cubicBezTo>
                <a:cubicBezTo>
                  <a:pt x="852" y="111"/>
                  <a:pt x="925" y="92"/>
                  <a:pt x="996" y="107"/>
                </a:cubicBezTo>
                <a:cubicBezTo>
                  <a:pt x="1083" y="125"/>
                  <a:pt x="1155" y="199"/>
                  <a:pt x="1170" y="287"/>
                </a:cubicBezTo>
                <a:cubicBezTo>
                  <a:pt x="1190" y="406"/>
                  <a:pt x="1106" y="470"/>
                  <a:pt x="1086" y="699"/>
                </a:cubicBezTo>
                <a:cubicBezTo>
                  <a:pt x="1083" y="717"/>
                  <a:pt x="1083" y="712"/>
                  <a:pt x="1083" y="865"/>
                </a:cubicBezTo>
                <a:cubicBezTo>
                  <a:pt x="1083" y="924"/>
                  <a:pt x="1045" y="974"/>
                  <a:pt x="993" y="993"/>
                </a:cubicBezTo>
                <a:cubicBezTo>
                  <a:pt x="991" y="824"/>
                  <a:pt x="937" y="642"/>
                  <a:pt x="768" y="642"/>
                </a:cubicBezTo>
                <a:cubicBezTo>
                  <a:pt x="599" y="642"/>
                  <a:pt x="544" y="824"/>
                  <a:pt x="543" y="993"/>
                </a:cubicBezTo>
                <a:cubicBezTo>
                  <a:pt x="491" y="974"/>
                  <a:pt x="453" y="924"/>
                  <a:pt x="453" y="865"/>
                </a:cubicBezTo>
                <a:cubicBezTo>
                  <a:pt x="453" y="720"/>
                  <a:pt x="454" y="721"/>
                  <a:pt x="450" y="699"/>
                </a:cubicBezTo>
                <a:cubicBezTo>
                  <a:pt x="430" y="470"/>
                  <a:pt x="346" y="406"/>
                  <a:pt x="366" y="287"/>
                </a:cubicBezTo>
                <a:close/>
                <a:moveTo>
                  <a:pt x="90" y="642"/>
                </a:moveTo>
                <a:cubicBezTo>
                  <a:pt x="273" y="642"/>
                  <a:pt x="273" y="642"/>
                  <a:pt x="273" y="642"/>
                </a:cubicBezTo>
                <a:cubicBezTo>
                  <a:pt x="316" y="642"/>
                  <a:pt x="352" y="672"/>
                  <a:pt x="361" y="711"/>
                </a:cubicBezTo>
                <a:cubicBezTo>
                  <a:pt x="364" y="755"/>
                  <a:pt x="363" y="777"/>
                  <a:pt x="363" y="865"/>
                </a:cubicBezTo>
                <a:cubicBezTo>
                  <a:pt x="363" y="990"/>
                  <a:pt x="465" y="1092"/>
                  <a:pt x="590" y="1092"/>
                </a:cubicBezTo>
                <a:cubicBezTo>
                  <a:pt x="616" y="1092"/>
                  <a:pt x="636" y="1070"/>
                  <a:pt x="635" y="1044"/>
                </a:cubicBezTo>
                <a:cubicBezTo>
                  <a:pt x="634" y="1029"/>
                  <a:pt x="633" y="1015"/>
                  <a:pt x="633" y="1002"/>
                </a:cubicBezTo>
                <a:cubicBezTo>
                  <a:pt x="633" y="830"/>
                  <a:pt x="682" y="732"/>
                  <a:pt x="768" y="732"/>
                </a:cubicBezTo>
                <a:cubicBezTo>
                  <a:pt x="854" y="732"/>
                  <a:pt x="903" y="830"/>
                  <a:pt x="903" y="1002"/>
                </a:cubicBezTo>
                <a:cubicBezTo>
                  <a:pt x="903" y="1015"/>
                  <a:pt x="902" y="1030"/>
                  <a:pt x="901" y="1044"/>
                </a:cubicBezTo>
                <a:cubicBezTo>
                  <a:pt x="900" y="1070"/>
                  <a:pt x="920" y="1092"/>
                  <a:pt x="946" y="1092"/>
                </a:cubicBezTo>
                <a:cubicBezTo>
                  <a:pt x="1071" y="1092"/>
                  <a:pt x="1173" y="990"/>
                  <a:pt x="1173" y="865"/>
                </a:cubicBezTo>
                <a:cubicBezTo>
                  <a:pt x="1173" y="777"/>
                  <a:pt x="1172" y="755"/>
                  <a:pt x="1175" y="711"/>
                </a:cubicBezTo>
                <a:cubicBezTo>
                  <a:pt x="1184" y="672"/>
                  <a:pt x="1220" y="642"/>
                  <a:pt x="1263" y="642"/>
                </a:cubicBezTo>
                <a:cubicBezTo>
                  <a:pt x="1446" y="642"/>
                  <a:pt x="1446" y="642"/>
                  <a:pt x="1446" y="642"/>
                </a:cubicBezTo>
                <a:cubicBezTo>
                  <a:pt x="1446" y="1272"/>
                  <a:pt x="1446" y="1272"/>
                  <a:pt x="1446" y="1272"/>
                </a:cubicBezTo>
                <a:cubicBezTo>
                  <a:pt x="90" y="1272"/>
                  <a:pt x="90" y="1272"/>
                  <a:pt x="90" y="1272"/>
                </a:cubicBezTo>
                <a:lnTo>
                  <a:pt x="90" y="6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9829486" y="2739126"/>
            <a:ext cx="495567" cy="768634"/>
          </a:xfrm>
          <a:custGeom>
            <a:avLst/>
            <a:gdLst>
              <a:gd name="T0" fmla="*/ 855 w 990"/>
              <a:gd name="T1" fmla="*/ 270 h 1536"/>
              <a:gd name="T2" fmla="*/ 810 w 990"/>
              <a:gd name="T3" fmla="*/ 277 h 1536"/>
              <a:gd name="T4" fmla="*/ 810 w 990"/>
              <a:gd name="T5" fmla="*/ 225 h 1536"/>
              <a:gd name="T6" fmla="*/ 675 w 990"/>
              <a:gd name="T7" fmla="*/ 90 h 1536"/>
              <a:gd name="T8" fmla="*/ 625 w 990"/>
              <a:gd name="T9" fmla="*/ 99 h 1536"/>
              <a:gd name="T10" fmla="*/ 495 w 990"/>
              <a:gd name="T11" fmla="*/ 0 h 1536"/>
              <a:gd name="T12" fmla="*/ 365 w 990"/>
              <a:gd name="T13" fmla="*/ 99 h 1536"/>
              <a:gd name="T14" fmla="*/ 315 w 990"/>
              <a:gd name="T15" fmla="*/ 90 h 1536"/>
              <a:gd name="T16" fmla="*/ 180 w 990"/>
              <a:gd name="T17" fmla="*/ 225 h 1536"/>
              <a:gd name="T18" fmla="*/ 180 w 990"/>
              <a:gd name="T19" fmla="*/ 585 h 1536"/>
              <a:gd name="T20" fmla="*/ 45 w 990"/>
              <a:gd name="T21" fmla="*/ 540 h 1536"/>
              <a:gd name="T22" fmla="*/ 0 w 990"/>
              <a:gd name="T23" fmla="*/ 585 h 1536"/>
              <a:gd name="T24" fmla="*/ 0 w 990"/>
              <a:gd name="T25" fmla="*/ 923 h 1536"/>
              <a:gd name="T26" fmla="*/ 180 w 990"/>
              <a:gd name="T27" fmla="*/ 1241 h 1536"/>
              <a:gd name="T28" fmla="*/ 180 w 990"/>
              <a:gd name="T29" fmla="*/ 1491 h 1536"/>
              <a:gd name="T30" fmla="*/ 225 w 990"/>
              <a:gd name="T31" fmla="*/ 1536 h 1536"/>
              <a:gd name="T32" fmla="*/ 855 w 990"/>
              <a:gd name="T33" fmla="*/ 1536 h 1536"/>
              <a:gd name="T34" fmla="*/ 900 w 990"/>
              <a:gd name="T35" fmla="*/ 1491 h 1536"/>
              <a:gd name="T36" fmla="*/ 900 w 990"/>
              <a:gd name="T37" fmla="*/ 1233 h 1536"/>
              <a:gd name="T38" fmla="*/ 990 w 990"/>
              <a:gd name="T39" fmla="*/ 997 h 1536"/>
              <a:gd name="T40" fmla="*/ 990 w 990"/>
              <a:gd name="T41" fmla="*/ 405 h 1536"/>
              <a:gd name="T42" fmla="*/ 855 w 990"/>
              <a:gd name="T43" fmla="*/ 270 h 1536"/>
              <a:gd name="T44" fmla="*/ 900 w 990"/>
              <a:gd name="T45" fmla="*/ 997 h 1536"/>
              <a:gd name="T46" fmla="*/ 823 w 990"/>
              <a:gd name="T47" fmla="*/ 1183 h 1536"/>
              <a:gd name="T48" fmla="*/ 810 w 990"/>
              <a:gd name="T49" fmla="*/ 1215 h 1536"/>
              <a:gd name="T50" fmla="*/ 810 w 990"/>
              <a:gd name="T51" fmla="*/ 1446 h 1536"/>
              <a:gd name="T52" fmla="*/ 270 w 990"/>
              <a:gd name="T53" fmla="*/ 1446 h 1536"/>
              <a:gd name="T54" fmla="*/ 270 w 990"/>
              <a:gd name="T55" fmla="*/ 1214 h 1536"/>
              <a:gd name="T56" fmla="*/ 244 w 990"/>
              <a:gd name="T57" fmla="*/ 1174 h 1536"/>
              <a:gd name="T58" fmla="*/ 90 w 990"/>
              <a:gd name="T59" fmla="*/ 923 h 1536"/>
              <a:gd name="T60" fmla="*/ 90 w 990"/>
              <a:gd name="T61" fmla="*/ 637 h 1536"/>
              <a:gd name="T62" fmla="*/ 180 w 990"/>
              <a:gd name="T63" fmla="*/ 765 h 1536"/>
              <a:gd name="T64" fmla="*/ 180 w 990"/>
              <a:gd name="T65" fmla="*/ 855 h 1536"/>
              <a:gd name="T66" fmla="*/ 225 w 990"/>
              <a:gd name="T67" fmla="*/ 900 h 1536"/>
              <a:gd name="T68" fmla="*/ 270 w 990"/>
              <a:gd name="T69" fmla="*/ 855 h 1536"/>
              <a:gd name="T70" fmla="*/ 270 w 990"/>
              <a:gd name="T71" fmla="*/ 225 h 1536"/>
              <a:gd name="T72" fmla="*/ 315 w 990"/>
              <a:gd name="T73" fmla="*/ 180 h 1536"/>
              <a:gd name="T74" fmla="*/ 360 w 990"/>
              <a:gd name="T75" fmla="*/ 225 h 1536"/>
              <a:gd name="T76" fmla="*/ 360 w 990"/>
              <a:gd name="T77" fmla="*/ 675 h 1536"/>
              <a:gd name="T78" fmla="*/ 405 w 990"/>
              <a:gd name="T79" fmla="*/ 720 h 1536"/>
              <a:gd name="T80" fmla="*/ 450 w 990"/>
              <a:gd name="T81" fmla="*/ 675 h 1536"/>
              <a:gd name="T82" fmla="*/ 450 w 990"/>
              <a:gd name="T83" fmla="*/ 135 h 1536"/>
              <a:gd name="T84" fmla="*/ 495 w 990"/>
              <a:gd name="T85" fmla="*/ 90 h 1536"/>
              <a:gd name="T86" fmla="*/ 540 w 990"/>
              <a:gd name="T87" fmla="*/ 135 h 1536"/>
              <a:gd name="T88" fmla="*/ 540 w 990"/>
              <a:gd name="T89" fmla="*/ 675 h 1536"/>
              <a:gd name="T90" fmla="*/ 585 w 990"/>
              <a:gd name="T91" fmla="*/ 720 h 1536"/>
              <a:gd name="T92" fmla="*/ 630 w 990"/>
              <a:gd name="T93" fmla="*/ 675 h 1536"/>
              <a:gd name="T94" fmla="*/ 630 w 990"/>
              <a:gd name="T95" fmla="*/ 225 h 1536"/>
              <a:gd name="T96" fmla="*/ 675 w 990"/>
              <a:gd name="T97" fmla="*/ 180 h 1536"/>
              <a:gd name="T98" fmla="*/ 720 w 990"/>
              <a:gd name="T99" fmla="*/ 225 h 1536"/>
              <a:gd name="T100" fmla="*/ 720 w 990"/>
              <a:gd name="T101" fmla="*/ 675 h 1536"/>
              <a:gd name="T102" fmla="*/ 765 w 990"/>
              <a:gd name="T103" fmla="*/ 720 h 1536"/>
              <a:gd name="T104" fmla="*/ 810 w 990"/>
              <a:gd name="T105" fmla="*/ 675 h 1536"/>
              <a:gd name="T106" fmla="*/ 810 w 990"/>
              <a:gd name="T107" fmla="*/ 405 h 1536"/>
              <a:gd name="T108" fmla="*/ 855 w 990"/>
              <a:gd name="T109" fmla="*/ 360 h 1536"/>
              <a:gd name="T110" fmla="*/ 900 w 990"/>
              <a:gd name="T111" fmla="*/ 405 h 1536"/>
              <a:gd name="T112" fmla="*/ 900 w 990"/>
              <a:gd name="T113" fmla="*/ 99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90" h="1536">
                <a:moveTo>
                  <a:pt x="855" y="270"/>
                </a:moveTo>
                <a:cubicBezTo>
                  <a:pt x="839" y="270"/>
                  <a:pt x="824" y="272"/>
                  <a:pt x="810" y="277"/>
                </a:cubicBezTo>
                <a:cubicBezTo>
                  <a:pt x="810" y="225"/>
                  <a:pt x="810" y="225"/>
                  <a:pt x="810" y="225"/>
                </a:cubicBezTo>
                <a:cubicBezTo>
                  <a:pt x="810" y="150"/>
                  <a:pt x="749" y="90"/>
                  <a:pt x="675" y="90"/>
                </a:cubicBezTo>
                <a:cubicBezTo>
                  <a:pt x="657" y="90"/>
                  <a:pt x="641" y="93"/>
                  <a:pt x="625" y="99"/>
                </a:cubicBezTo>
                <a:cubicBezTo>
                  <a:pt x="610" y="42"/>
                  <a:pt x="557" y="0"/>
                  <a:pt x="495" y="0"/>
                </a:cubicBezTo>
                <a:cubicBezTo>
                  <a:pt x="433" y="0"/>
                  <a:pt x="380" y="42"/>
                  <a:pt x="365" y="99"/>
                </a:cubicBezTo>
                <a:cubicBezTo>
                  <a:pt x="349" y="93"/>
                  <a:pt x="333" y="90"/>
                  <a:pt x="315" y="90"/>
                </a:cubicBezTo>
                <a:cubicBezTo>
                  <a:pt x="241" y="90"/>
                  <a:pt x="180" y="150"/>
                  <a:pt x="180" y="225"/>
                </a:cubicBezTo>
                <a:cubicBezTo>
                  <a:pt x="180" y="585"/>
                  <a:pt x="180" y="585"/>
                  <a:pt x="180" y="585"/>
                </a:cubicBezTo>
                <a:cubicBezTo>
                  <a:pt x="142" y="556"/>
                  <a:pt x="96" y="540"/>
                  <a:pt x="45" y="540"/>
                </a:cubicBezTo>
                <a:cubicBezTo>
                  <a:pt x="20" y="540"/>
                  <a:pt x="0" y="560"/>
                  <a:pt x="0" y="585"/>
                </a:cubicBezTo>
                <a:cubicBezTo>
                  <a:pt x="0" y="923"/>
                  <a:pt x="0" y="923"/>
                  <a:pt x="0" y="923"/>
                </a:cubicBezTo>
                <a:cubicBezTo>
                  <a:pt x="0" y="1054"/>
                  <a:pt x="68" y="1174"/>
                  <a:pt x="180" y="1241"/>
                </a:cubicBezTo>
                <a:cubicBezTo>
                  <a:pt x="180" y="1491"/>
                  <a:pt x="180" y="1491"/>
                  <a:pt x="180" y="1491"/>
                </a:cubicBezTo>
                <a:cubicBezTo>
                  <a:pt x="180" y="1515"/>
                  <a:pt x="200" y="1536"/>
                  <a:pt x="225" y="1536"/>
                </a:cubicBezTo>
                <a:cubicBezTo>
                  <a:pt x="855" y="1536"/>
                  <a:pt x="855" y="1536"/>
                  <a:pt x="855" y="1536"/>
                </a:cubicBezTo>
                <a:cubicBezTo>
                  <a:pt x="880" y="1536"/>
                  <a:pt x="900" y="1515"/>
                  <a:pt x="900" y="1491"/>
                </a:cubicBezTo>
                <a:cubicBezTo>
                  <a:pt x="900" y="1233"/>
                  <a:pt x="900" y="1233"/>
                  <a:pt x="900" y="1233"/>
                </a:cubicBezTo>
                <a:cubicBezTo>
                  <a:pt x="958" y="1168"/>
                  <a:pt x="990" y="1085"/>
                  <a:pt x="990" y="997"/>
                </a:cubicBezTo>
                <a:cubicBezTo>
                  <a:pt x="990" y="405"/>
                  <a:pt x="990" y="405"/>
                  <a:pt x="990" y="405"/>
                </a:cubicBezTo>
                <a:cubicBezTo>
                  <a:pt x="990" y="330"/>
                  <a:pt x="929" y="270"/>
                  <a:pt x="855" y="270"/>
                </a:cubicBezTo>
                <a:close/>
                <a:moveTo>
                  <a:pt x="900" y="997"/>
                </a:moveTo>
                <a:cubicBezTo>
                  <a:pt x="900" y="1067"/>
                  <a:pt x="873" y="1133"/>
                  <a:pt x="823" y="1183"/>
                </a:cubicBezTo>
                <a:cubicBezTo>
                  <a:pt x="815" y="1191"/>
                  <a:pt x="810" y="1203"/>
                  <a:pt x="810" y="1215"/>
                </a:cubicBezTo>
                <a:cubicBezTo>
                  <a:pt x="810" y="1446"/>
                  <a:pt x="810" y="1446"/>
                  <a:pt x="810" y="1446"/>
                </a:cubicBezTo>
                <a:cubicBezTo>
                  <a:pt x="270" y="1446"/>
                  <a:pt x="270" y="1446"/>
                  <a:pt x="270" y="1446"/>
                </a:cubicBezTo>
                <a:cubicBezTo>
                  <a:pt x="270" y="1214"/>
                  <a:pt x="270" y="1214"/>
                  <a:pt x="270" y="1214"/>
                </a:cubicBezTo>
                <a:cubicBezTo>
                  <a:pt x="270" y="1197"/>
                  <a:pt x="260" y="1181"/>
                  <a:pt x="244" y="1174"/>
                </a:cubicBezTo>
                <a:cubicBezTo>
                  <a:pt x="149" y="1126"/>
                  <a:pt x="90" y="1030"/>
                  <a:pt x="90" y="923"/>
                </a:cubicBezTo>
                <a:cubicBezTo>
                  <a:pt x="90" y="637"/>
                  <a:pt x="90" y="637"/>
                  <a:pt x="90" y="637"/>
                </a:cubicBezTo>
                <a:cubicBezTo>
                  <a:pt x="142" y="656"/>
                  <a:pt x="180" y="706"/>
                  <a:pt x="180" y="765"/>
                </a:cubicBezTo>
                <a:cubicBezTo>
                  <a:pt x="180" y="855"/>
                  <a:pt x="180" y="855"/>
                  <a:pt x="180" y="855"/>
                </a:cubicBezTo>
                <a:cubicBezTo>
                  <a:pt x="180" y="879"/>
                  <a:pt x="200" y="900"/>
                  <a:pt x="225" y="900"/>
                </a:cubicBezTo>
                <a:cubicBezTo>
                  <a:pt x="250" y="900"/>
                  <a:pt x="270" y="879"/>
                  <a:pt x="270" y="855"/>
                </a:cubicBezTo>
                <a:cubicBezTo>
                  <a:pt x="270" y="823"/>
                  <a:pt x="270" y="258"/>
                  <a:pt x="270" y="225"/>
                </a:cubicBezTo>
                <a:cubicBezTo>
                  <a:pt x="270" y="200"/>
                  <a:pt x="290" y="180"/>
                  <a:pt x="315" y="180"/>
                </a:cubicBezTo>
                <a:cubicBezTo>
                  <a:pt x="340" y="180"/>
                  <a:pt x="360" y="200"/>
                  <a:pt x="360" y="225"/>
                </a:cubicBezTo>
                <a:cubicBezTo>
                  <a:pt x="360" y="675"/>
                  <a:pt x="360" y="675"/>
                  <a:pt x="360" y="675"/>
                </a:cubicBezTo>
                <a:cubicBezTo>
                  <a:pt x="360" y="699"/>
                  <a:pt x="380" y="720"/>
                  <a:pt x="405" y="720"/>
                </a:cubicBezTo>
                <a:cubicBezTo>
                  <a:pt x="430" y="720"/>
                  <a:pt x="450" y="699"/>
                  <a:pt x="450" y="675"/>
                </a:cubicBezTo>
                <a:cubicBezTo>
                  <a:pt x="450" y="135"/>
                  <a:pt x="450" y="135"/>
                  <a:pt x="450" y="135"/>
                </a:cubicBezTo>
                <a:cubicBezTo>
                  <a:pt x="450" y="110"/>
                  <a:pt x="470" y="90"/>
                  <a:pt x="495" y="90"/>
                </a:cubicBezTo>
                <a:cubicBezTo>
                  <a:pt x="520" y="90"/>
                  <a:pt x="540" y="110"/>
                  <a:pt x="540" y="135"/>
                </a:cubicBezTo>
                <a:cubicBezTo>
                  <a:pt x="540" y="675"/>
                  <a:pt x="540" y="675"/>
                  <a:pt x="540" y="675"/>
                </a:cubicBezTo>
                <a:cubicBezTo>
                  <a:pt x="540" y="699"/>
                  <a:pt x="560" y="720"/>
                  <a:pt x="585" y="720"/>
                </a:cubicBezTo>
                <a:cubicBezTo>
                  <a:pt x="610" y="720"/>
                  <a:pt x="630" y="699"/>
                  <a:pt x="630" y="675"/>
                </a:cubicBezTo>
                <a:cubicBezTo>
                  <a:pt x="630" y="225"/>
                  <a:pt x="630" y="225"/>
                  <a:pt x="630" y="225"/>
                </a:cubicBezTo>
                <a:cubicBezTo>
                  <a:pt x="630" y="200"/>
                  <a:pt x="650" y="180"/>
                  <a:pt x="675" y="180"/>
                </a:cubicBezTo>
                <a:cubicBezTo>
                  <a:pt x="700" y="180"/>
                  <a:pt x="720" y="200"/>
                  <a:pt x="720" y="225"/>
                </a:cubicBezTo>
                <a:cubicBezTo>
                  <a:pt x="720" y="675"/>
                  <a:pt x="720" y="675"/>
                  <a:pt x="720" y="675"/>
                </a:cubicBezTo>
                <a:cubicBezTo>
                  <a:pt x="720" y="699"/>
                  <a:pt x="740" y="720"/>
                  <a:pt x="765" y="720"/>
                </a:cubicBezTo>
                <a:cubicBezTo>
                  <a:pt x="790" y="720"/>
                  <a:pt x="810" y="699"/>
                  <a:pt x="810" y="675"/>
                </a:cubicBezTo>
                <a:cubicBezTo>
                  <a:pt x="810" y="405"/>
                  <a:pt x="810" y="405"/>
                  <a:pt x="810" y="405"/>
                </a:cubicBezTo>
                <a:cubicBezTo>
                  <a:pt x="810" y="380"/>
                  <a:pt x="830" y="360"/>
                  <a:pt x="855" y="360"/>
                </a:cubicBezTo>
                <a:cubicBezTo>
                  <a:pt x="880" y="360"/>
                  <a:pt x="900" y="380"/>
                  <a:pt x="900" y="405"/>
                </a:cubicBezTo>
                <a:lnTo>
                  <a:pt x="900" y="9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17435794" y="2739126"/>
            <a:ext cx="776909" cy="768634"/>
          </a:xfrm>
          <a:custGeom>
            <a:avLst/>
            <a:gdLst>
              <a:gd name="T0" fmla="*/ 85 w 1552"/>
              <a:gd name="T1" fmla="*/ 1075 h 1536"/>
              <a:gd name="T2" fmla="*/ 61 w 1552"/>
              <a:gd name="T3" fmla="*/ 1158 h 1536"/>
              <a:gd name="T4" fmla="*/ 16 w 1552"/>
              <a:gd name="T5" fmla="*/ 1274 h 1536"/>
              <a:gd name="T6" fmla="*/ 174 w 1552"/>
              <a:gd name="T7" fmla="*/ 1476 h 1536"/>
              <a:gd name="T8" fmla="*/ 497 w 1552"/>
              <a:gd name="T9" fmla="*/ 1536 h 1536"/>
              <a:gd name="T10" fmla="*/ 796 w 1552"/>
              <a:gd name="T11" fmla="*/ 1536 h 1536"/>
              <a:gd name="T12" fmla="*/ 1217 w 1552"/>
              <a:gd name="T13" fmla="*/ 1384 h 1536"/>
              <a:gd name="T14" fmla="*/ 1281 w 1552"/>
              <a:gd name="T15" fmla="*/ 1511 h 1536"/>
              <a:gd name="T16" fmla="*/ 1321 w 1552"/>
              <a:gd name="T17" fmla="*/ 1536 h 1536"/>
              <a:gd name="T18" fmla="*/ 1507 w 1552"/>
              <a:gd name="T19" fmla="*/ 1536 h 1536"/>
              <a:gd name="T20" fmla="*/ 1552 w 1552"/>
              <a:gd name="T21" fmla="*/ 1491 h 1536"/>
              <a:gd name="T22" fmla="*/ 1552 w 1552"/>
              <a:gd name="T23" fmla="*/ 771 h 1536"/>
              <a:gd name="T24" fmla="*/ 1507 w 1552"/>
              <a:gd name="T25" fmla="*/ 726 h 1536"/>
              <a:gd name="T26" fmla="*/ 1448 w 1552"/>
              <a:gd name="T27" fmla="*/ 726 h 1536"/>
              <a:gd name="T28" fmla="*/ 1213 w 1552"/>
              <a:gd name="T29" fmla="*/ 816 h 1536"/>
              <a:gd name="T30" fmla="*/ 1156 w 1552"/>
              <a:gd name="T31" fmla="*/ 816 h 1536"/>
              <a:gd name="T32" fmla="*/ 730 w 1552"/>
              <a:gd name="T33" fmla="*/ 867 h 1536"/>
              <a:gd name="T34" fmla="*/ 637 w 1552"/>
              <a:gd name="T35" fmla="*/ 900 h 1536"/>
              <a:gd name="T36" fmla="*/ 628 w 1552"/>
              <a:gd name="T37" fmla="*/ 857 h 1536"/>
              <a:gd name="T38" fmla="*/ 556 w 1552"/>
              <a:gd name="T39" fmla="*/ 129 h 1536"/>
              <a:gd name="T40" fmla="*/ 556 w 1552"/>
              <a:gd name="T41" fmla="*/ 45 h 1536"/>
              <a:gd name="T42" fmla="*/ 511 w 1552"/>
              <a:gd name="T43" fmla="*/ 0 h 1536"/>
              <a:gd name="T44" fmla="*/ 151 w 1552"/>
              <a:gd name="T45" fmla="*/ 0 h 1536"/>
              <a:gd name="T46" fmla="*/ 106 w 1552"/>
              <a:gd name="T47" fmla="*/ 45 h 1536"/>
              <a:gd name="T48" fmla="*/ 106 w 1552"/>
              <a:gd name="T49" fmla="*/ 314 h 1536"/>
              <a:gd name="T50" fmla="*/ 61 w 1552"/>
              <a:gd name="T51" fmla="*/ 449 h 1536"/>
              <a:gd name="T52" fmla="*/ 61 w 1552"/>
              <a:gd name="T53" fmla="*/ 1003 h 1536"/>
              <a:gd name="T54" fmla="*/ 85 w 1552"/>
              <a:gd name="T55" fmla="*/ 1075 h 1536"/>
              <a:gd name="T56" fmla="*/ 146 w 1552"/>
              <a:gd name="T57" fmla="*/ 477 h 1536"/>
              <a:gd name="T58" fmla="*/ 194 w 1552"/>
              <a:gd name="T59" fmla="*/ 335 h 1536"/>
              <a:gd name="T60" fmla="*/ 196 w 1552"/>
              <a:gd name="T61" fmla="*/ 321 h 1536"/>
              <a:gd name="T62" fmla="*/ 196 w 1552"/>
              <a:gd name="T63" fmla="*/ 90 h 1536"/>
              <a:gd name="T64" fmla="*/ 466 w 1552"/>
              <a:gd name="T65" fmla="*/ 90 h 1536"/>
              <a:gd name="T66" fmla="*/ 466 w 1552"/>
              <a:gd name="T67" fmla="*/ 129 h 1536"/>
              <a:gd name="T68" fmla="*/ 540 w 1552"/>
              <a:gd name="T69" fmla="*/ 875 h 1536"/>
              <a:gd name="T70" fmla="*/ 554 w 1552"/>
              <a:gd name="T71" fmla="*/ 947 h 1536"/>
              <a:gd name="T72" fmla="*/ 479 w 1552"/>
              <a:gd name="T73" fmla="*/ 1009 h 1536"/>
              <a:gd name="T74" fmla="*/ 479 w 1552"/>
              <a:gd name="T75" fmla="*/ 1073 h 1536"/>
              <a:gd name="T76" fmla="*/ 543 w 1552"/>
              <a:gd name="T77" fmla="*/ 1073 h 1536"/>
              <a:gd name="T78" fmla="*/ 751 w 1552"/>
              <a:gd name="T79" fmla="*/ 955 h 1536"/>
              <a:gd name="T80" fmla="*/ 1156 w 1552"/>
              <a:gd name="T81" fmla="*/ 906 h 1536"/>
              <a:gd name="T82" fmla="*/ 1231 w 1552"/>
              <a:gd name="T83" fmla="*/ 906 h 1536"/>
              <a:gd name="T84" fmla="*/ 1263 w 1552"/>
              <a:gd name="T85" fmla="*/ 893 h 1536"/>
              <a:gd name="T86" fmla="*/ 1448 w 1552"/>
              <a:gd name="T87" fmla="*/ 816 h 1536"/>
              <a:gd name="T88" fmla="*/ 1462 w 1552"/>
              <a:gd name="T89" fmla="*/ 816 h 1536"/>
              <a:gd name="T90" fmla="*/ 1462 w 1552"/>
              <a:gd name="T91" fmla="*/ 1446 h 1536"/>
              <a:gd name="T92" fmla="*/ 1349 w 1552"/>
              <a:gd name="T93" fmla="*/ 1446 h 1536"/>
              <a:gd name="T94" fmla="*/ 1271 w 1552"/>
              <a:gd name="T95" fmla="*/ 1291 h 1536"/>
              <a:gd name="T96" fmla="*/ 1199 w 1552"/>
              <a:gd name="T97" fmla="*/ 1279 h 1536"/>
              <a:gd name="T98" fmla="*/ 796 w 1552"/>
              <a:gd name="T99" fmla="*/ 1446 h 1536"/>
              <a:gd name="T100" fmla="*/ 497 w 1552"/>
              <a:gd name="T101" fmla="*/ 1446 h 1536"/>
              <a:gd name="T102" fmla="*/ 195 w 1552"/>
              <a:gd name="T103" fmla="*/ 1388 h 1536"/>
              <a:gd name="T104" fmla="*/ 106 w 1552"/>
              <a:gd name="T105" fmla="*/ 1274 h 1536"/>
              <a:gd name="T106" fmla="*/ 128 w 1552"/>
              <a:gd name="T107" fmla="*/ 1218 h 1536"/>
              <a:gd name="T108" fmla="*/ 170 w 1552"/>
              <a:gd name="T109" fmla="*/ 1047 h 1536"/>
              <a:gd name="T110" fmla="*/ 146 w 1552"/>
              <a:gd name="T111" fmla="*/ 975 h 1536"/>
              <a:gd name="T112" fmla="*/ 146 w 1552"/>
              <a:gd name="T113" fmla="*/ 47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52" h="1536">
                <a:moveTo>
                  <a:pt x="85" y="1075"/>
                </a:moveTo>
                <a:cubicBezTo>
                  <a:pt x="97" y="1112"/>
                  <a:pt x="72" y="1145"/>
                  <a:pt x="61" y="1158"/>
                </a:cubicBezTo>
                <a:cubicBezTo>
                  <a:pt x="32" y="1189"/>
                  <a:pt x="16" y="1231"/>
                  <a:pt x="16" y="1274"/>
                </a:cubicBezTo>
                <a:cubicBezTo>
                  <a:pt x="16" y="1369"/>
                  <a:pt x="81" y="1452"/>
                  <a:pt x="174" y="1476"/>
                </a:cubicBezTo>
                <a:cubicBezTo>
                  <a:pt x="306" y="1505"/>
                  <a:pt x="375" y="1536"/>
                  <a:pt x="497" y="1536"/>
                </a:cubicBezTo>
                <a:cubicBezTo>
                  <a:pt x="796" y="1536"/>
                  <a:pt x="796" y="1536"/>
                  <a:pt x="796" y="1536"/>
                </a:cubicBezTo>
                <a:cubicBezTo>
                  <a:pt x="956" y="1536"/>
                  <a:pt x="1104" y="1479"/>
                  <a:pt x="1217" y="1384"/>
                </a:cubicBezTo>
                <a:cubicBezTo>
                  <a:pt x="1281" y="1511"/>
                  <a:pt x="1281" y="1511"/>
                  <a:pt x="1281" y="1511"/>
                </a:cubicBezTo>
                <a:cubicBezTo>
                  <a:pt x="1288" y="1526"/>
                  <a:pt x="1304" y="1536"/>
                  <a:pt x="1321" y="1536"/>
                </a:cubicBezTo>
                <a:cubicBezTo>
                  <a:pt x="1507" y="1536"/>
                  <a:pt x="1507" y="1536"/>
                  <a:pt x="1507" y="1536"/>
                </a:cubicBezTo>
                <a:cubicBezTo>
                  <a:pt x="1532" y="1536"/>
                  <a:pt x="1552" y="1516"/>
                  <a:pt x="1552" y="1491"/>
                </a:cubicBezTo>
                <a:cubicBezTo>
                  <a:pt x="1552" y="771"/>
                  <a:pt x="1552" y="771"/>
                  <a:pt x="1552" y="771"/>
                </a:cubicBezTo>
                <a:cubicBezTo>
                  <a:pt x="1552" y="746"/>
                  <a:pt x="1532" y="726"/>
                  <a:pt x="1507" y="726"/>
                </a:cubicBezTo>
                <a:cubicBezTo>
                  <a:pt x="1448" y="726"/>
                  <a:pt x="1448" y="726"/>
                  <a:pt x="1448" y="726"/>
                </a:cubicBezTo>
                <a:cubicBezTo>
                  <a:pt x="1361" y="726"/>
                  <a:pt x="1278" y="758"/>
                  <a:pt x="1213" y="816"/>
                </a:cubicBezTo>
                <a:cubicBezTo>
                  <a:pt x="1156" y="816"/>
                  <a:pt x="1156" y="816"/>
                  <a:pt x="1156" y="816"/>
                </a:cubicBezTo>
                <a:cubicBezTo>
                  <a:pt x="903" y="816"/>
                  <a:pt x="738" y="866"/>
                  <a:pt x="730" y="867"/>
                </a:cubicBezTo>
                <a:cubicBezTo>
                  <a:pt x="698" y="875"/>
                  <a:pt x="667" y="886"/>
                  <a:pt x="637" y="900"/>
                </a:cubicBezTo>
                <a:cubicBezTo>
                  <a:pt x="628" y="857"/>
                  <a:pt x="628" y="857"/>
                  <a:pt x="628" y="857"/>
                </a:cubicBezTo>
                <a:cubicBezTo>
                  <a:pt x="580" y="618"/>
                  <a:pt x="556" y="373"/>
                  <a:pt x="556" y="129"/>
                </a:cubicBezTo>
                <a:cubicBezTo>
                  <a:pt x="556" y="45"/>
                  <a:pt x="556" y="45"/>
                  <a:pt x="556" y="45"/>
                </a:cubicBezTo>
                <a:cubicBezTo>
                  <a:pt x="556" y="20"/>
                  <a:pt x="536" y="0"/>
                  <a:pt x="511" y="0"/>
                </a:cubicBezTo>
                <a:cubicBezTo>
                  <a:pt x="151" y="0"/>
                  <a:pt x="151" y="0"/>
                  <a:pt x="151" y="0"/>
                </a:cubicBezTo>
                <a:cubicBezTo>
                  <a:pt x="126" y="0"/>
                  <a:pt x="106" y="20"/>
                  <a:pt x="106" y="45"/>
                </a:cubicBezTo>
                <a:cubicBezTo>
                  <a:pt x="106" y="314"/>
                  <a:pt x="106" y="314"/>
                  <a:pt x="106" y="314"/>
                </a:cubicBezTo>
                <a:cubicBezTo>
                  <a:pt x="61" y="449"/>
                  <a:pt x="61" y="449"/>
                  <a:pt x="61" y="449"/>
                </a:cubicBezTo>
                <a:cubicBezTo>
                  <a:pt x="2" y="625"/>
                  <a:pt x="0" y="820"/>
                  <a:pt x="61" y="1003"/>
                </a:cubicBezTo>
                <a:lnTo>
                  <a:pt x="85" y="1075"/>
                </a:lnTo>
                <a:close/>
                <a:moveTo>
                  <a:pt x="146" y="477"/>
                </a:moveTo>
                <a:cubicBezTo>
                  <a:pt x="194" y="335"/>
                  <a:pt x="194" y="335"/>
                  <a:pt x="194" y="335"/>
                </a:cubicBezTo>
                <a:cubicBezTo>
                  <a:pt x="195" y="331"/>
                  <a:pt x="196" y="326"/>
                  <a:pt x="196" y="321"/>
                </a:cubicBezTo>
                <a:cubicBezTo>
                  <a:pt x="196" y="90"/>
                  <a:pt x="196" y="90"/>
                  <a:pt x="196" y="90"/>
                </a:cubicBezTo>
                <a:cubicBezTo>
                  <a:pt x="466" y="90"/>
                  <a:pt x="466" y="90"/>
                  <a:pt x="466" y="90"/>
                </a:cubicBezTo>
                <a:cubicBezTo>
                  <a:pt x="466" y="129"/>
                  <a:pt x="466" y="129"/>
                  <a:pt x="466" y="129"/>
                </a:cubicBezTo>
                <a:cubicBezTo>
                  <a:pt x="466" y="379"/>
                  <a:pt x="491" y="630"/>
                  <a:pt x="540" y="875"/>
                </a:cubicBezTo>
                <a:cubicBezTo>
                  <a:pt x="554" y="947"/>
                  <a:pt x="554" y="947"/>
                  <a:pt x="554" y="947"/>
                </a:cubicBezTo>
                <a:cubicBezTo>
                  <a:pt x="528" y="965"/>
                  <a:pt x="502" y="986"/>
                  <a:pt x="479" y="1009"/>
                </a:cubicBezTo>
                <a:cubicBezTo>
                  <a:pt x="462" y="1027"/>
                  <a:pt x="462" y="1055"/>
                  <a:pt x="479" y="1073"/>
                </a:cubicBezTo>
                <a:cubicBezTo>
                  <a:pt x="497" y="1090"/>
                  <a:pt x="525" y="1090"/>
                  <a:pt x="543" y="1073"/>
                </a:cubicBezTo>
                <a:cubicBezTo>
                  <a:pt x="601" y="1014"/>
                  <a:pt x="673" y="974"/>
                  <a:pt x="751" y="955"/>
                </a:cubicBezTo>
                <a:cubicBezTo>
                  <a:pt x="884" y="922"/>
                  <a:pt x="1020" y="906"/>
                  <a:pt x="1156" y="906"/>
                </a:cubicBezTo>
                <a:cubicBezTo>
                  <a:pt x="1231" y="906"/>
                  <a:pt x="1231" y="906"/>
                  <a:pt x="1231" y="906"/>
                </a:cubicBezTo>
                <a:cubicBezTo>
                  <a:pt x="1243" y="906"/>
                  <a:pt x="1254" y="901"/>
                  <a:pt x="1263" y="893"/>
                </a:cubicBezTo>
                <a:cubicBezTo>
                  <a:pt x="1312" y="843"/>
                  <a:pt x="1378" y="816"/>
                  <a:pt x="1448" y="816"/>
                </a:cubicBezTo>
                <a:cubicBezTo>
                  <a:pt x="1462" y="816"/>
                  <a:pt x="1462" y="816"/>
                  <a:pt x="1462" y="816"/>
                </a:cubicBezTo>
                <a:cubicBezTo>
                  <a:pt x="1462" y="1446"/>
                  <a:pt x="1462" y="1446"/>
                  <a:pt x="1462" y="1446"/>
                </a:cubicBezTo>
                <a:cubicBezTo>
                  <a:pt x="1349" y="1446"/>
                  <a:pt x="1349" y="1446"/>
                  <a:pt x="1349" y="1446"/>
                </a:cubicBezTo>
                <a:cubicBezTo>
                  <a:pt x="1271" y="1291"/>
                  <a:pt x="1271" y="1291"/>
                  <a:pt x="1271" y="1291"/>
                </a:cubicBezTo>
                <a:cubicBezTo>
                  <a:pt x="1258" y="1263"/>
                  <a:pt x="1221" y="1258"/>
                  <a:pt x="1199" y="1279"/>
                </a:cubicBezTo>
                <a:cubicBezTo>
                  <a:pt x="1092" y="1387"/>
                  <a:pt x="949" y="1446"/>
                  <a:pt x="796" y="1446"/>
                </a:cubicBezTo>
                <a:cubicBezTo>
                  <a:pt x="497" y="1446"/>
                  <a:pt x="497" y="1446"/>
                  <a:pt x="497" y="1446"/>
                </a:cubicBezTo>
                <a:cubicBezTo>
                  <a:pt x="390" y="1446"/>
                  <a:pt x="331" y="1419"/>
                  <a:pt x="195" y="1388"/>
                </a:cubicBezTo>
                <a:cubicBezTo>
                  <a:pt x="143" y="1375"/>
                  <a:pt x="106" y="1328"/>
                  <a:pt x="106" y="1274"/>
                </a:cubicBezTo>
                <a:cubicBezTo>
                  <a:pt x="106" y="1253"/>
                  <a:pt x="114" y="1233"/>
                  <a:pt x="128" y="1218"/>
                </a:cubicBezTo>
                <a:cubicBezTo>
                  <a:pt x="173" y="1168"/>
                  <a:pt x="189" y="1104"/>
                  <a:pt x="170" y="1047"/>
                </a:cubicBezTo>
                <a:cubicBezTo>
                  <a:pt x="146" y="975"/>
                  <a:pt x="146" y="975"/>
                  <a:pt x="146" y="975"/>
                </a:cubicBezTo>
                <a:cubicBezTo>
                  <a:pt x="93" y="816"/>
                  <a:pt x="92" y="642"/>
                  <a:pt x="146" y="4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21988570" y="2739126"/>
            <a:ext cx="675467" cy="768634"/>
          </a:xfrm>
          <a:custGeom>
            <a:avLst/>
            <a:gdLst>
              <a:gd name="T0" fmla="*/ 1130 w 1350"/>
              <a:gd name="T1" fmla="*/ 90 h 1536"/>
              <a:gd name="T2" fmla="*/ 216 w 1350"/>
              <a:gd name="T3" fmla="*/ 0 h 1536"/>
              <a:gd name="T4" fmla="*/ 45 w 1350"/>
              <a:gd name="T5" fmla="*/ 0 h 1536"/>
              <a:gd name="T6" fmla="*/ 0 w 1350"/>
              <a:gd name="T7" fmla="*/ 45 h 1536"/>
              <a:gd name="T8" fmla="*/ 0 w 1350"/>
              <a:gd name="T9" fmla="*/ 675 h 1536"/>
              <a:gd name="T10" fmla="*/ 45 w 1350"/>
              <a:gd name="T11" fmla="*/ 720 h 1536"/>
              <a:gd name="T12" fmla="*/ 697 w 1350"/>
              <a:gd name="T13" fmla="*/ 647 h 1536"/>
              <a:gd name="T14" fmla="*/ 630 w 1350"/>
              <a:gd name="T15" fmla="*/ 980 h 1536"/>
              <a:gd name="T16" fmla="*/ 818 w 1350"/>
              <a:gd name="T17" fmla="*/ 1516 h 1536"/>
              <a:gd name="T18" fmla="*/ 855 w 1350"/>
              <a:gd name="T19" fmla="*/ 1536 h 1536"/>
              <a:gd name="T20" fmla="*/ 1215 w 1350"/>
              <a:gd name="T21" fmla="*/ 1536 h 1536"/>
              <a:gd name="T22" fmla="*/ 1260 w 1350"/>
              <a:gd name="T23" fmla="*/ 1491 h 1536"/>
              <a:gd name="T24" fmla="*/ 1260 w 1350"/>
              <a:gd name="T25" fmla="*/ 622 h 1536"/>
              <a:gd name="T26" fmla="*/ 1350 w 1350"/>
              <a:gd name="T27" fmla="*/ 495 h 1536"/>
              <a:gd name="T28" fmla="*/ 1350 w 1350"/>
              <a:gd name="T29" fmla="*/ 315 h 1536"/>
              <a:gd name="T30" fmla="*/ 1130 w 1350"/>
              <a:gd name="T31" fmla="*/ 90 h 1536"/>
              <a:gd name="T32" fmla="*/ 1260 w 1350"/>
              <a:gd name="T33" fmla="*/ 495 h 1536"/>
              <a:gd name="T34" fmla="*/ 1215 w 1350"/>
              <a:gd name="T35" fmla="*/ 540 h 1536"/>
              <a:gd name="T36" fmla="*/ 1125 w 1350"/>
              <a:gd name="T37" fmla="*/ 540 h 1536"/>
              <a:gd name="T38" fmla="*/ 1080 w 1350"/>
              <a:gd name="T39" fmla="*/ 585 h 1536"/>
              <a:gd name="T40" fmla="*/ 1125 w 1350"/>
              <a:gd name="T41" fmla="*/ 630 h 1536"/>
              <a:gd name="T42" fmla="*/ 1170 w 1350"/>
              <a:gd name="T43" fmla="*/ 630 h 1536"/>
              <a:gd name="T44" fmla="*/ 1170 w 1350"/>
              <a:gd name="T45" fmla="*/ 1446 h 1536"/>
              <a:gd name="T46" fmla="*/ 879 w 1350"/>
              <a:gd name="T47" fmla="*/ 1446 h 1536"/>
              <a:gd name="T48" fmla="*/ 720 w 1350"/>
              <a:gd name="T49" fmla="*/ 980 h 1536"/>
              <a:gd name="T50" fmla="*/ 808 w 1350"/>
              <a:gd name="T51" fmla="*/ 599 h 1536"/>
              <a:gd name="T52" fmla="*/ 754 w 1350"/>
              <a:gd name="T53" fmla="*/ 541 h 1536"/>
              <a:gd name="T54" fmla="*/ 90 w 1350"/>
              <a:gd name="T55" fmla="*/ 629 h 1536"/>
              <a:gd name="T56" fmla="*/ 90 w 1350"/>
              <a:gd name="T57" fmla="*/ 90 h 1536"/>
              <a:gd name="T58" fmla="*/ 216 w 1350"/>
              <a:gd name="T59" fmla="*/ 90 h 1536"/>
              <a:gd name="T60" fmla="*/ 1125 w 1350"/>
              <a:gd name="T61" fmla="*/ 180 h 1536"/>
              <a:gd name="T62" fmla="*/ 1260 w 1350"/>
              <a:gd name="T63" fmla="*/ 315 h 1536"/>
              <a:gd name="T64" fmla="*/ 1260 w 1350"/>
              <a:gd name="T65" fmla="*/ 495 h 1536"/>
              <a:gd name="T66" fmla="*/ 1170 w 1350"/>
              <a:gd name="T67" fmla="*/ 360 h 1536"/>
              <a:gd name="T68" fmla="*/ 1125 w 1350"/>
              <a:gd name="T69" fmla="*/ 405 h 1536"/>
              <a:gd name="T70" fmla="*/ 1080 w 1350"/>
              <a:gd name="T71" fmla="*/ 360 h 1536"/>
              <a:gd name="T72" fmla="*/ 1035 w 1350"/>
              <a:gd name="T73" fmla="*/ 315 h 1536"/>
              <a:gd name="T74" fmla="*/ 990 w 1350"/>
              <a:gd name="T75" fmla="*/ 270 h 1536"/>
              <a:gd name="T76" fmla="*/ 1035 w 1350"/>
              <a:gd name="T77" fmla="*/ 225 h 1536"/>
              <a:gd name="T78" fmla="*/ 1170 w 1350"/>
              <a:gd name="T79" fmla="*/ 36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50" h="1536">
                <a:moveTo>
                  <a:pt x="1130" y="90"/>
                </a:moveTo>
                <a:cubicBezTo>
                  <a:pt x="830" y="30"/>
                  <a:pt x="522" y="0"/>
                  <a:pt x="216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675"/>
                  <a:pt x="0" y="675"/>
                  <a:pt x="0" y="675"/>
                </a:cubicBezTo>
                <a:cubicBezTo>
                  <a:pt x="0" y="699"/>
                  <a:pt x="20" y="720"/>
                  <a:pt x="45" y="720"/>
                </a:cubicBezTo>
                <a:cubicBezTo>
                  <a:pt x="264" y="720"/>
                  <a:pt x="483" y="695"/>
                  <a:pt x="697" y="647"/>
                </a:cubicBezTo>
                <a:cubicBezTo>
                  <a:pt x="684" y="695"/>
                  <a:pt x="630" y="806"/>
                  <a:pt x="630" y="980"/>
                </a:cubicBezTo>
                <a:cubicBezTo>
                  <a:pt x="630" y="1294"/>
                  <a:pt x="798" y="1477"/>
                  <a:pt x="818" y="1516"/>
                </a:cubicBezTo>
                <a:cubicBezTo>
                  <a:pt x="826" y="1528"/>
                  <a:pt x="840" y="1536"/>
                  <a:pt x="855" y="1536"/>
                </a:cubicBezTo>
                <a:cubicBezTo>
                  <a:pt x="1215" y="1536"/>
                  <a:pt x="1215" y="1536"/>
                  <a:pt x="1215" y="1536"/>
                </a:cubicBezTo>
                <a:cubicBezTo>
                  <a:pt x="1240" y="1536"/>
                  <a:pt x="1260" y="1515"/>
                  <a:pt x="1260" y="1491"/>
                </a:cubicBezTo>
                <a:cubicBezTo>
                  <a:pt x="1260" y="622"/>
                  <a:pt x="1260" y="622"/>
                  <a:pt x="1260" y="622"/>
                </a:cubicBezTo>
                <a:cubicBezTo>
                  <a:pt x="1313" y="603"/>
                  <a:pt x="1350" y="553"/>
                  <a:pt x="1350" y="495"/>
                </a:cubicBezTo>
                <a:cubicBezTo>
                  <a:pt x="1350" y="315"/>
                  <a:pt x="1350" y="315"/>
                  <a:pt x="1350" y="315"/>
                </a:cubicBezTo>
                <a:cubicBezTo>
                  <a:pt x="1350" y="192"/>
                  <a:pt x="1252" y="92"/>
                  <a:pt x="1130" y="90"/>
                </a:cubicBezTo>
                <a:close/>
                <a:moveTo>
                  <a:pt x="1260" y="495"/>
                </a:moveTo>
                <a:cubicBezTo>
                  <a:pt x="1260" y="519"/>
                  <a:pt x="1240" y="540"/>
                  <a:pt x="1215" y="540"/>
                </a:cubicBezTo>
                <a:cubicBezTo>
                  <a:pt x="1125" y="540"/>
                  <a:pt x="1125" y="540"/>
                  <a:pt x="1125" y="540"/>
                </a:cubicBezTo>
                <a:cubicBezTo>
                  <a:pt x="1100" y="540"/>
                  <a:pt x="1080" y="560"/>
                  <a:pt x="1080" y="585"/>
                </a:cubicBezTo>
                <a:cubicBezTo>
                  <a:pt x="1080" y="609"/>
                  <a:pt x="1100" y="630"/>
                  <a:pt x="1125" y="630"/>
                </a:cubicBezTo>
                <a:cubicBezTo>
                  <a:pt x="1170" y="630"/>
                  <a:pt x="1170" y="630"/>
                  <a:pt x="1170" y="630"/>
                </a:cubicBezTo>
                <a:cubicBezTo>
                  <a:pt x="1170" y="1446"/>
                  <a:pt x="1170" y="1446"/>
                  <a:pt x="1170" y="1446"/>
                </a:cubicBezTo>
                <a:cubicBezTo>
                  <a:pt x="879" y="1446"/>
                  <a:pt x="879" y="1446"/>
                  <a:pt x="879" y="1446"/>
                </a:cubicBezTo>
                <a:cubicBezTo>
                  <a:pt x="866" y="1418"/>
                  <a:pt x="720" y="1256"/>
                  <a:pt x="720" y="980"/>
                </a:cubicBezTo>
                <a:cubicBezTo>
                  <a:pt x="720" y="811"/>
                  <a:pt x="775" y="711"/>
                  <a:pt x="808" y="599"/>
                </a:cubicBezTo>
                <a:cubicBezTo>
                  <a:pt x="819" y="565"/>
                  <a:pt x="789" y="532"/>
                  <a:pt x="754" y="541"/>
                </a:cubicBezTo>
                <a:cubicBezTo>
                  <a:pt x="742" y="543"/>
                  <a:pt x="456" y="624"/>
                  <a:pt x="90" y="629"/>
                </a:cubicBezTo>
                <a:cubicBezTo>
                  <a:pt x="90" y="90"/>
                  <a:pt x="90" y="90"/>
                  <a:pt x="90" y="90"/>
                </a:cubicBezTo>
                <a:cubicBezTo>
                  <a:pt x="216" y="90"/>
                  <a:pt x="216" y="90"/>
                  <a:pt x="216" y="90"/>
                </a:cubicBezTo>
                <a:cubicBezTo>
                  <a:pt x="742" y="90"/>
                  <a:pt x="1098" y="180"/>
                  <a:pt x="1125" y="180"/>
                </a:cubicBezTo>
                <a:cubicBezTo>
                  <a:pt x="1200" y="180"/>
                  <a:pt x="1260" y="240"/>
                  <a:pt x="1260" y="315"/>
                </a:cubicBezTo>
                <a:lnTo>
                  <a:pt x="1260" y="495"/>
                </a:lnTo>
                <a:close/>
                <a:moveTo>
                  <a:pt x="1170" y="360"/>
                </a:moveTo>
                <a:cubicBezTo>
                  <a:pt x="1170" y="384"/>
                  <a:pt x="1150" y="405"/>
                  <a:pt x="1125" y="405"/>
                </a:cubicBezTo>
                <a:cubicBezTo>
                  <a:pt x="1100" y="405"/>
                  <a:pt x="1080" y="384"/>
                  <a:pt x="1080" y="360"/>
                </a:cubicBezTo>
                <a:cubicBezTo>
                  <a:pt x="1080" y="335"/>
                  <a:pt x="1060" y="315"/>
                  <a:pt x="1035" y="315"/>
                </a:cubicBezTo>
                <a:cubicBezTo>
                  <a:pt x="1010" y="315"/>
                  <a:pt x="990" y="294"/>
                  <a:pt x="990" y="270"/>
                </a:cubicBezTo>
                <a:cubicBezTo>
                  <a:pt x="990" y="245"/>
                  <a:pt x="1010" y="225"/>
                  <a:pt x="1035" y="225"/>
                </a:cubicBezTo>
                <a:cubicBezTo>
                  <a:pt x="1110" y="225"/>
                  <a:pt x="1170" y="285"/>
                  <a:pt x="1170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1721506" y="2730085"/>
            <a:ext cx="681596" cy="786716"/>
          </a:xfrm>
          <a:custGeom>
            <a:avLst/>
            <a:gdLst>
              <a:gd name="T0" fmla="*/ 810 w 1362"/>
              <a:gd name="T1" fmla="*/ 1527 h 1572"/>
              <a:gd name="T2" fmla="*/ 945 w 1362"/>
              <a:gd name="T3" fmla="*/ 1392 h 1572"/>
              <a:gd name="T4" fmla="*/ 1035 w 1362"/>
              <a:gd name="T5" fmla="*/ 1392 h 1572"/>
              <a:gd name="T6" fmla="*/ 1170 w 1362"/>
              <a:gd name="T7" fmla="*/ 1257 h 1572"/>
              <a:gd name="T8" fmla="*/ 1170 w 1362"/>
              <a:gd name="T9" fmla="*/ 1122 h 1572"/>
              <a:gd name="T10" fmla="*/ 1305 w 1362"/>
              <a:gd name="T11" fmla="*/ 987 h 1572"/>
              <a:gd name="T12" fmla="*/ 1342 w 1362"/>
              <a:gd name="T13" fmla="*/ 917 h 1572"/>
              <a:gd name="T14" fmla="*/ 1165 w 1362"/>
              <a:gd name="T15" fmla="*/ 651 h 1572"/>
              <a:gd name="T16" fmla="*/ 1165 w 1362"/>
              <a:gd name="T17" fmla="*/ 555 h 1572"/>
              <a:gd name="T18" fmla="*/ 1164 w 1362"/>
              <a:gd name="T19" fmla="*/ 549 h 1572"/>
              <a:gd name="T20" fmla="*/ 653 w 1362"/>
              <a:gd name="T21" fmla="*/ 40 h 1572"/>
              <a:gd name="T22" fmla="*/ 0 w 1362"/>
              <a:gd name="T23" fmla="*/ 627 h 1572"/>
              <a:gd name="T24" fmla="*/ 193 w 1362"/>
              <a:gd name="T25" fmla="*/ 1062 h 1572"/>
              <a:gd name="T26" fmla="*/ 270 w 1362"/>
              <a:gd name="T27" fmla="*/ 1220 h 1572"/>
              <a:gd name="T28" fmla="*/ 270 w 1362"/>
              <a:gd name="T29" fmla="*/ 1527 h 1572"/>
              <a:gd name="T30" fmla="*/ 315 w 1362"/>
              <a:gd name="T31" fmla="*/ 1572 h 1572"/>
              <a:gd name="T32" fmla="*/ 765 w 1362"/>
              <a:gd name="T33" fmla="*/ 1572 h 1572"/>
              <a:gd name="T34" fmla="*/ 810 w 1362"/>
              <a:gd name="T35" fmla="*/ 1527 h 1572"/>
              <a:gd name="T36" fmla="*/ 360 w 1362"/>
              <a:gd name="T37" fmla="*/ 1482 h 1572"/>
              <a:gd name="T38" fmla="*/ 360 w 1362"/>
              <a:gd name="T39" fmla="*/ 1220 h 1572"/>
              <a:gd name="T40" fmla="*/ 253 w 1362"/>
              <a:gd name="T41" fmla="*/ 995 h 1572"/>
              <a:gd name="T42" fmla="*/ 90 w 1362"/>
              <a:gd name="T43" fmla="*/ 627 h 1572"/>
              <a:gd name="T44" fmla="*/ 643 w 1362"/>
              <a:gd name="T45" fmla="*/ 129 h 1572"/>
              <a:gd name="T46" fmla="*/ 1075 w 1362"/>
              <a:gd name="T47" fmla="*/ 558 h 1572"/>
              <a:gd name="T48" fmla="*/ 1075 w 1362"/>
              <a:gd name="T49" fmla="*/ 665 h 1572"/>
              <a:gd name="T50" fmla="*/ 1082 w 1362"/>
              <a:gd name="T51" fmla="*/ 690 h 1572"/>
              <a:gd name="T52" fmla="*/ 1229 w 1362"/>
              <a:gd name="T53" fmla="*/ 910 h 1572"/>
              <a:gd name="T54" fmla="*/ 1080 w 1362"/>
              <a:gd name="T55" fmla="*/ 1122 h 1572"/>
              <a:gd name="T56" fmla="*/ 945 w 1362"/>
              <a:gd name="T57" fmla="*/ 1122 h 1572"/>
              <a:gd name="T58" fmla="*/ 542 w 1362"/>
              <a:gd name="T59" fmla="*/ 1482 h 1572"/>
              <a:gd name="T60" fmla="*/ 360 w 1362"/>
              <a:gd name="T61" fmla="*/ 1482 h 1572"/>
              <a:gd name="T62" fmla="*/ 633 w 1362"/>
              <a:gd name="T63" fmla="*/ 1482 h 1572"/>
              <a:gd name="T64" fmla="*/ 945 w 1362"/>
              <a:gd name="T65" fmla="*/ 1212 h 1572"/>
              <a:gd name="T66" fmla="*/ 1080 w 1362"/>
              <a:gd name="T67" fmla="*/ 1212 h 1572"/>
              <a:gd name="T68" fmla="*/ 1080 w 1362"/>
              <a:gd name="T69" fmla="*/ 1257 h 1572"/>
              <a:gd name="T70" fmla="*/ 1035 w 1362"/>
              <a:gd name="T71" fmla="*/ 1302 h 1572"/>
              <a:gd name="T72" fmla="*/ 945 w 1362"/>
              <a:gd name="T73" fmla="*/ 1302 h 1572"/>
              <a:gd name="T74" fmla="*/ 724 w 1362"/>
              <a:gd name="T75" fmla="*/ 1482 h 1572"/>
              <a:gd name="T76" fmla="*/ 633 w 1362"/>
              <a:gd name="T77" fmla="*/ 1482 h 1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62" h="1572">
                <a:moveTo>
                  <a:pt x="810" y="1527"/>
                </a:moveTo>
                <a:cubicBezTo>
                  <a:pt x="810" y="1453"/>
                  <a:pt x="870" y="1392"/>
                  <a:pt x="945" y="1392"/>
                </a:cubicBezTo>
                <a:cubicBezTo>
                  <a:pt x="1035" y="1392"/>
                  <a:pt x="1035" y="1392"/>
                  <a:pt x="1035" y="1392"/>
                </a:cubicBezTo>
                <a:cubicBezTo>
                  <a:pt x="1109" y="1392"/>
                  <a:pt x="1170" y="1331"/>
                  <a:pt x="1170" y="1257"/>
                </a:cubicBezTo>
                <a:cubicBezTo>
                  <a:pt x="1170" y="1122"/>
                  <a:pt x="1170" y="1122"/>
                  <a:pt x="1170" y="1122"/>
                </a:cubicBezTo>
                <a:cubicBezTo>
                  <a:pt x="1170" y="1048"/>
                  <a:pt x="1230" y="987"/>
                  <a:pt x="1305" y="987"/>
                </a:cubicBezTo>
                <a:cubicBezTo>
                  <a:pt x="1340" y="987"/>
                  <a:pt x="1362" y="947"/>
                  <a:pt x="1342" y="917"/>
                </a:cubicBezTo>
                <a:cubicBezTo>
                  <a:pt x="1165" y="651"/>
                  <a:pt x="1165" y="651"/>
                  <a:pt x="1165" y="651"/>
                </a:cubicBezTo>
                <a:cubicBezTo>
                  <a:pt x="1165" y="589"/>
                  <a:pt x="1165" y="555"/>
                  <a:pt x="1165" y="555"/>
                </a:cubicBezTo>
                <a:cubicBezTo>
                  <a:pt x="1165" y="553"/>
                  <a:pt x="1165" y="551"/>
                  <a:pt x="1164" y="549"/>
                </a:cubicBezTo>
                <a:cubicBezTo>
                  <a:pt x="1130" y="287"/>
                  <a:pt x="915" y="70"/>
                  <a:pt x="653" y="40"/>
                </a:cubicBezTo>
                <a:cubicBezTo>
                  <a:pt x="300" y="0"/>
                  <a:pt x="0" y="280"/>
                  <a:pt x="0" y="627"/>
                </a:cubicBezTo>
                <a:cubicBezTo>
                  <a:pt x="0" y="793"/>
                  <a:pt x="70" y="951"/>
                  <a:pt x="193" y="1062"/>
                </a:cubicBezTo>
                <a:cubicBezTo>
                  <a:pt x="242" y="1106"/>
                  <a:pt x="270" y="1162"/>
                  <a:pt x="270" y="1220"/>
                </a:cubicBezTo>
                <a:cubicBezTo>
                  <a:pt x="270" y="1527"/>
                  <a:pt x="270" y="1527"/>
                  <a:pt x="270" y="1527"/>
                </a:cubicBezTo>
                <a:cubicBezTo>
                  <a:pt x="270" y="1552"/>
                  <a:pt x="290" y="1572"/>
                  <a:pt x="315" y="1572"/>
                </a:cubicBezTo>
                <a:cubicBezTo>
                  <a:pt x="765" y="1572"/>
                  <a:pt x="765" y="1572"/>
                  <a:pt x="765" y="1572"/>
                </a:cubicBezTo>
                <a:cubicBezTo>
                  <a:pt x="789" y="1572"/>
                  <a:pt x="810" y="1552"/>
                  <a:pt x="810" y="1527"/>
                </a:cubicBezTo>
                <a:close/>
                <a:moveTo>
                  <a:pt x="360" y="1482"/>
                </a:moveTo>
                <a:cubicBezTo>
                  <a:pt x="360" y="1220"/>
                  <a:pt x="360" y="1220"/>
                  <a:pt x="360" y="1220"/>
                </a:cubicBezTo>
                <a:cubicBezTo>
                  <a:pt x="360" y="1136"/>
                  <a:pt x="322" y="1057"/>
                  <a:pt x="253" y="995"/>
                </a:cubicBezTo>
                <a:cubicBezTo>
                  <a:pt x="149" y="901"/>
                  <a:pt x="90" y="767"/>
                  <a:pt x="90" y="627"/>
                </a:cubicBezTo>
                <a:cubicBezTo>
                  <a:pt x="90" y="338"/>
                  <a:pt x="339" y="95"/>
                  <a:pt x="643" y="129"/>
                </a:cubicBezTo>
                <a:cubicBezTo>
                  <a:pt x="860" y="154"/>
                  <a:pt x="1045" y="338"/>
                  <a:pt x="1075" y="558"/>
                </a:cubicBezTo>
                <a:cubicBezTo>
                  <a:pt x="1075" y="568"/>
                  <a:pt x="1075" y="605"/>
                  <a:pt x="1075" y="665"/>
                </a:cubicBezTo>
                <a:cubicBezTo>
                  <a:pt x="1075" y="674"/>
                  <a:pt x="1077" y="682"/>
                  <a:pt x="1082" y="690"/>
                </a:cubicBezTo>
                <a:cubicBezTo>
                  <a:pt x="1229" y="910"/>
                  <a:pt x="1229" y="910"/>
                  <a:pt x="1229" y="910"/>
                </a:cubicBezTo>
                <a:cubicBezTo>
                  <a:pt x="1142" y="941"/>
                  <a:pt x="1080" y="1024"/>
                  <a:pt x="1080" y="1122"/>
                </a:cubicBezTo>
                <a:cubicBezTo>
                  <a:pt x="945" y="1122"/>
                  <a:pt x="945" y="1122"/>
                  <a:pt x="945" y="1122"/>
                </a:cubicBezTo>
                <a:cubicBezTo>
                  <a:pt x="736" y="1122"/>
                  <a:pt x="565" y="1280"/>
                  <a:pt x="542" y="1482"/>
                </a:cubicBezTo>
                <a:lnTo>
                  <a:pt x="360" y="1482"/>
                </a:lnTo>
                <a:close/>
                <a:moveTo>
                  <a:pt x="633" y="1482"/>
                </a:moveTo>
                <a:cubicBezTo>
                  <a:pt x="655" y="1330"/>
                  <a:pt x="786" y="1212"/>
                  <a:pt x="945" y="1212"/>
                </a:cubicBezTo>
                <a:cubicBezTo>
                  <a:pt x="1080" y="1212"/>
                  <a:pt x="1080" y="1212"/>
                  <a:pt x="1080" y="1212"/>
                </a:cubicBezTo>
                <a:cubicBezTo>
                  <a:pt x="1080" y="1257"/>
                  <a:pt x="1080" y="1257"/>
                  <a:pt x="1080" y="1257"/>
                </a:cubicBezTo>
                <a:cubicBezTo>
                  <a:pt x="1080" y="1282"/>
                  <a:pt x="1059" y="1302"/>
                  <a:pt x="1035" y="1302"/>
                </a:cubicBezTo>
                <a:cubicBezTo>
                  <a:pt x="945" y="1302"/>
                  <a:pt x="945" y="1302"/>
                  <a:pt x="945" y="1302"/>
                </a:cubicBezTo>
                <a:cubicBezTo>
                  <a:pt x="836" y="1302"/>
                  <a:pt x="745" y="1379"/>
                  <a:pt x="724" y="1482"/>
                </a:cubicBezTo>
                <a:lnTo>
                  <a:pt x="633" y="14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5"/>
          <p:cNvSpPr>
            <a:spLocks noEditPoints="1"/>
          </p:cNvSpPr>
          <p:nvPr/>
        </p:nvSpPr>
        <p:spPr bwMode="auto">
          <a:xfrm>
            <a:off x="3999775" y="2733916"/>
            <a:ext cx="598542" cy="779055"/>
          </a:xfrm>
          <a:custGeom>
            <a:avLst/>
            <a:gdLst>
              <a:gd name="T0" fmla="*/ 279 w 1196"/>
              <a:gd name="T1" fmla="*/ 1530 h 1557"/>
              <a:gd name="T2" fmla="*/ 480 w 1196"/>
              <a:gd name="T3" fmla="*/ 1503 h 1557"/>
              <a:gd name="T4" fmla="*/ 744 w 1196"/>
              <a:gd name="T5" fmla="*/ 1503 h 1557"/>
              <a:gd name="T6" fmla="*/ 840 w 1196"/>
              <a:gd name="T7" fmla="*/ 1533 h 1557"/>
              <a:gd name="T8" fmla="*/ 1196 w 1196"/>
              <a:gd name="T9" fmla="*/ 1221 h 1557"/>
              <a:gd name="T10" fmla="*/ 971 w 1196"/>
              <a:gd name="T11" fmla="*/ 920 h 1557"/>
              <a:gd name="T12" fmla="*/ 876 w 1196"/>
              <a:gd name="T13" fmla="*/ 283 h 1557"/>
              <a:gd name="T14" fmla="*/ 611 w 1196"/>
              <a:gd name="T15" fmla="*/ 0 h 1557"/>
              <a:gd name="T16" fmla="*/ 346 w 1196"/>
              <a:gd name="T17" fmla="*/ 283 h 1557"/>
              <a:gd name="T18" fmla="*/ 251 w 1196"/>
              <a:gd name="T19" fmla="*/ 920 h 1557"/>
              <a:gd name="T20" fmla="*/ 32 w 1196"/>
              <a:gd name="T21" fmla="*/ 1284 h 1557"/>
              <a:gd name="T22" fmla="*/ 279 w 1196"/>
              <a:gd name="T23" fmla="*/ 1530 h 1557"/>
              <a:gd name="T24" fmla="*/ 304 w 1196"/>
              <a:gd name="T25" fmla="*/ 1000 h 1557"/>
              <a:gd name="T26" fmla="*/ 342 w 1196"/>
              <a:gd name="T27" fmla="*/ 955 h 1557"/>
              <a:gd name="T28" fmla="*/ 431 w 1196"/>
              <a:gd name="T29" fmla="*/ 313 h 1557"/>
              <a:gd name="T30" fmla="*/ 611 w 1196"/>
              <a:gd name="T31" fmla="*/ 90 h 1557"/>
              <a:gd name="T32" fmla="*/ 791 w 1196"/>
              <a:gd name="T33" fmla="*/ 313 h 1557"/>
              <a:gd name="T34" fmla="*/ 881 w 1196"/>
              <a:gd name="T35" fmla="*/ 955 h 1557"/>
              <a:gd name="T36" fmla="*/ 918 w 1196"/>
              <a:gd name="T37" fmla="*/ 1000 h 1557"/>
              <a:gd name="T38" fmla="*/ 1106 w 1196"/>
              <a:gd name="T39" fmla="*/ 1221 h 1557"/>
              <a:gd name="T40" fmla="*/ 851 w 1196"/>
              <a:gd name="T41" fmla="*/ 1444 h 1557"/>
              <a:gd name="T42" fmla="*/ 809 w 1196"/>
              <a:gd name="T43" fmla="*/ 1433 h 1557"/>
              <a:gd name="T44" fmla="*/ 933 w 1196"/>
              <a:gd name="T45" fmla="*/ 1357 h 1557"/>
              <a:gd name="T46" fmla="*/ 971 w 1196"/>
              <a:gd name="T47" fmla="*/ 1306 h 1557"/>
              <a:gd name="T48" fmla="*/ 919 w 1196"/>
              <a:gd name="T49" fmla="*/ 1268 h 1557"/>
              <a:gd name="T50" fmla="*/ 717 w 1196"/>
              <a:gd name="T51" fmla="*/ 1406 h 1557"/>
              <a:gd name="T52" fmla="*/ 505 w 1196"/>
              <a:gd name="T53" fmla="*/ 1406 h 1557"/>
              <a:gd name="T54" fmla="*/ 303 w 1196"/>
              <a:gd name="T55" fmla="*/ 1268 h 1557"/>
              <a:gd name="T56" fmla="*/ 252 w 1196"/>
              <a:gd name="T57" fmla="*/ 1306 h 1557"/>
              <a:gd name="T58" fmla="*/ 289 w 1196"/>
              <a:gd name="T59" fmla="*/ 1357 h 1557"/>
              <a:gd name="T60" fmla="*/ 413 w 1196"/>
              <a:gd name="T61" fmla="*/ 1434 h 1557"/>
              <a:gd name="T62" fmla="*/ 296 w 1196"/>
              <a:gd name="T63" fmla="*/ 1441 h 1557"/>
              <a:gd name="T64" fmla="*/ 121 w 1196"/>
              <a:gd name="T65" fmla="*/ 1267 h 1557"/>
              <a:gd name="T66" fmla="*/ 304 w 1196"/>
              <a:gd name="T67" fmla="*/ 1000 h 15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96" h="1557">
                <a:moveTo>
                  <a:pt x="279" y="1530"/>
                </a:moveTo>
                <a:cubicBezTo>
                  <a:pt x="348" y="1543"/>
                  <a:pt x="418" y="1534"/>
                  <a:pt x="480" y="1503"/>
                </a:cubicBezTo>
                <a:cubicBezTo>
                  <a:pt x="547" y="1546"/>
                  <a:pt x="677" y="1546"/>
                  <a:pt x="744" y="1503"/>
                </a:cubicBezTo>
                <a:cubicBezTo>
                  <a:pt x="774" y="1519"/>
                  <a:pt x="806" y="1529"/>
                  <a:pt x="840" y="1533"/>
                </a:cubicBezTo>
                <a:cubicBezTo>
                  <a:pt x="1031" y="1557"/>
                  <a:pt x="1196" y="1409"/>
                  <a:pt x="1196" y="1221"/>
                </a:cubicBezTo>
                <a:cubicBezTo>
                  <a:pt x="1196" y="1080"/>
                  <a:pt x="1103" y="959"/>
                  <a:pt x="971" y="920"/>
                </a:cubicBezTo>
                <a:cubicBezTo>
                  <a:pt x="972" y="714"/>
                  <a:pt x="947" y="476"/>
                  <a:pt x="876" y="283"/>
                </a:cubicBezTo>
                <a:cubicBezTo>
                  <a:pt x="830" y="157"/>
                  <a:pt x="745" y="0"/>
                  <a:pt x="611" y="0"/>
                </a:cubicBezTo>
                <a:cubicBezTo>
                  <a:pt x="477" y="0"/>
                  <a:pt x="392" y="157"/>
                  <a:pt x="346" y="283"/>
                </a:cubicBezTo>
                <a:cubicBezTo>
                  <a:pt x="276" y="475"/>
                  <a:pt x="250" y="712"/>
                  <a:pt x="251" y="920"/>
                </a:cubicBezTo>
                <a:cubicBezTo>
                  <a:pt x="99" y="965"/>
                  <a:pt x="0" y="1117"/>
                  <a:pt x="32" y="1284"/>
                </a:cubicBezTo>
                <a:cubicBezTo>
                  <a:pt x="56" y="1407"/>
                  <a:pt x="156" y="1506"/>
                  <a:pt x="279" y="1530"/>
                </a:cubicBezTo>
                <a:close/>
                <a:moveTo>
                  <a:pt x="304" y="1000"/>
                </a:moveTo>
                <a:cubicBezTo>
                  <a:pt x="326" y="996"/>
                  <a:pt x="342" y="977"/>
                  <a:pt x="342" y="955"/>
                </a:cubicBezTo>
                <a:cubicBezTo>
                  <a:pt x="337" y="749"/>
                  <a:pt x="360" y="507"/>
                  <a:pt x="431" y="313"/>
                </a:cubicBezTo>
                <a:cubicBezTo>
                  <a:pt x="482" y="173"/>
                  <a:pt x="549" y="90"/>
                  <a:pt x="611" y="90"/>
                </a:cubicBezTo>
                <a:cubicBezTo>
                  <a:pt x="673" y="90"/>
                  <a:pt x="740" y="173"/>
                  <a:pt x="791" y="313"/>
                </a:cubicBezTo>
                <a:cubicBezTo>
                  <a:pt x="862" y="507"/>
                  <a:pt x="885" y="749"/>
                  <a:pt x="881" y="955"/>
                </a:cubicBezTo>
                <a:cubicBezTo>
                  <a:pt x="880" y="977"/>
                  <a:pt x="896" y="996"/>
                  <a:pt x="918" y="1000"/>
                </a:cubicBezTo>
                <a:cubicBezTo>
                  <a:pt x="1027" y="1018"/>
                  <a:pt x="1106" y="1111"/>
                  <a:pt x="1106" y="1221"/>
                </a:cubicBezTo>
                <a:cubicBezTo>
                  <a:pt x="1106" y="1352"/>
                  <a:pt x="991" y="1462"/>
                  <a:pt x="851" y="1444"/>
                </a:cubicBezTo>
                <a:cubicBezTo>
                  <a:pt x="837" y="1442"/>
                  <a:pt x="823" y="1438"/>
                  <a:pt x="809" y="1433"/>
                </a:cubicBezTo>
                <a:cubicBezTo>
                  <a:pt x="844" y="1391"/>
                  <a:pt x="887" y="1364"/>
                  <a:pt x="933" y="1357"/>
                </a:cubicBezTo>
                <a:cubicBezTo>
                  <a:pt x="957" y="1354"/>
                  <a:pt x="974" y="1331"/>
                  <a:pt x="971" y="1306"/>
                </a:cubicBezTo>
                <a:cubicBezTo>
                  <a:pt x="967" y="1282"/>
                  <a:pt x="944" y="1265"/>
                  <a:pt x="919" y="1268"/>
                </a:cubicBezTo>
                <a:cubicBezTo>
                  <a:pt x="841" y="1280"/>
                  <a:pt x="769" y="1329"/>
                  <a:pt x="717" y="1406"/>
                </a:cubicBezTo>
                <a:cubicBezTo>
                  <a:pt x="682" y="1459"/>
                  <a:pt x="541" y="1459"/>
                  <a:pt x="505" y="1406"/>
                </a:cubicBezTo>
                <a:cubicBezTo>
                  <a:pt x="452" y="1329"/>
                  <a:pt x="381" y="1280"/>
                  <a:pt x="303" y="1268"/>
                </a:cubicBezTo>
                <a:cubicBezTo>
                  <a:pt x="278" y="1265"/>
                  <a:pt x="255" y="1282"/>
                  <a:pt x="252" y="1306"/>
                </a:cubicBezTo>
                <a:cubicBezTo>
                  <a:pt x="248" y="1331"/>
                  <a:pt x="265" y="1354"/>
                  <a:pt x="289" y="1357"/>
                </a:cubicBezTo>
                <a:cubicBezTo>
                  <a:pt x="335" y="1364"/>
                  <a:pt x="378" y="1391"/>
                  <a:pt x="413" y="1434"/>
                </a:cubicBezTo>
                <a:cubicBezTo>
                  <a:pt x="376" y="1446"/>
                  <a:pt x="336" y="1449"/>
                  <a:pt x="296" y="1441"/>
                </a:cubicBezTo>
                <a:cubicBezTo>
                  <a:pt x="210" y="1425"/>
                  <a:pt x="138" y="1353"/>
                  <a:pt x="121" y="1267"/>
                </a:cubicBezTo>
                <a:cubicBezTo>
                  <a:pt x="95" y="1136"/>
                  <a:pt x="182" y="1020"/>
                  <a:pt x="304" y="10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8556724" y="2732537"/>
            <a:ext cx="495567" cy="781813"/>
          </a:xfrm>
          <a:custGeom>
            <a:avLst/>
            <a:gdLst>
              <a:gd name="T0" fmla="*/ 315 w 990"/>
              <a:gd name="T1" fmla="*/ 1562 h 1562"/>
              <a:gd name="T2" fmla="*/ 630 w 990"/>
              <a:gd name="T3" fmla="*/ 1247 h 1562"/>
              <a:gd name="T4" fmla="*/ 794 w 990"/>
              <a:gd name="T5" fmla="*/ 915 h 1562"/>
              <a:gd name="T6" fmla="*/ 990 w 990"/>
              <a:gd name="T7" fmla="*/ 521 h 1562"/>
              <a:gd name="T8" fmla="*/ 446 w 990"/>
              <a:gd name="T9" fmla="*/ 28 h 1562"/>
              <a:gd name="T10" fmla="*/ 0 w 990"/>
              <a:gd name="T11" fmla="*/ 540 h 1562"/>
              <a:gd name="T12" fmla="*/ 0 w 990"/>
              <a:gd name="T13" fmla="*/ 1175 h 1562"/>
              <a:gd name="T14" fmla="*/ 315 w 990"/>
              <a:gd name="T15" fmla="*/ 1562 h 1562"/>
              <a:gd name="T16" fmla="*/ 90 w 990"/>
              <a:gd name="T17" fmla="*/ 540 h 1562"/>
              <a:gd name="T18" fmla="*/ 455 w 990"/>
              <a:gd name="T19" fmla="*/ 118 h 1562"/>
              <a:gd name="T20" fmla="*/ 900 w 990"/>
              <a:gd name="T21" fmla="*/ 521 h 1562"/>
              <a:gd name="T22" fmla="*/ 739 w 990"/>
              <a:gd name="T23" fmla="*/ 844 h 1562"/>
              <a:gd name="T24" fmla="*/ 540 w 990"/>
              <a:gd name="T25" fmla="*/ 1247 h 1562"/>
              <a:gd name="T26" fmla="*/ 315 w 990"/>
              <a:gd name="T27" fmla="*/ 1472 h 1562"/>
              <a:gd name="T28" fmla="*/ 90 w 990"/>
              <a:gd name="T29" fmla="*/ 1175 h 1562"/>
              <a:gd name="T30" fmla="*/ 90 w 990"/>
              <a:gd name="T31" fmla="*/ 540 h 1562"/>
              <a:gd name="T32" fmla="*/ 260 w 990"/>
              <a:gd name="T33" fmla="*/ 819 h 1562"/>
              <a:gd name="T34" fmla="*/ 260 w 990"/>
              <a:gd name="T35" fmla="*/ 763 h 1562"/>
              <a:gd name="T36" fmla="*/ 207 w 990"/>
              <a:gd name="T37" fmla="*/ 405 h 1562"/>
              <a:gd name="T38" fmla="*/ 463 w 990"/>
              <a:gd name="T39" fmla="*/ 207 h 1562"/>
              <a:gd name="T40" fmla="*/ 810 w 990"/>
              <a:gd name="T41" fmla="*/ 521 h 1562"/>
              <a:gd name="T42" fmla="*/ 685 w 990"/>
              <a:gd name="T43" fmla="*/ 772 h 1562"/>
              <a:gd name="T44" fmla="*/ 622 w 990"/>
              <a:gd name="T45" fmla="*/ 763 h 1562"/>
              <a:gd name="T46" fmla="*/ 631 w 990"/>
              <a:gd name="T47" fmla="*/ 700 h 1562"/>
              <a:gd name="T48" fmla="*/ 720 w 990"/>
              <a:gd name="T49" fmla="*/ 521 h 1562"/>
              <a:gd name="T50" fmla="*/ 431 w 990"/>
              <a:gd name="T51" fmla="*/ 306 h 1562"/>
              <a:gd name="T52" fmla="*/ 624 w 990"/>
              <a:gd name="T53" fmla="*/ 512 h 1562"/>
              <a:gd name="T54" fmla="*/ 589 w 990"/>
              <a:gd name="T55" fmla="*/ 565 h 1562"/>
              <a:gd name="T56" fmla="*/ 536 w 990"/>
              <a:gd name="T57" fmla="*/ 530 h 1562"/>
              <a:gd name="T58" fmla="*/ 317 w 990"/>
              <a:gd name="T59" fmla="*/ 391 h 1562"/>
              <a:gd name="T60" fmla="*/ 290 w 990"/>
              <a:gd name="T61" fmla="*/ 440 h 1562"/>
              <a:gd name="T62" fmla="*/ 330 w 990"/>
              <a:gd name="T63" fmla="*/ 707 h 1562"/>
              <a:gd name="T64" fmla="*/ 330 w 990"/>
              <a:gd name="T65" fmla="*/ 875 h 1562"/>
              <a:gd name="T66" fmla="*/ 278 w 990"/>
              <a:gd name="T67" fmla="*/ 1088 h 1562"/>
              <a:gd name="T68" fmla="*/ 315 w 990"/>
              <a:gd name="T69" fmla="*/ 1112 h 1562"/>
              <a:gd name="T70" fmla="*/ 360 w 990"/>
              <a:gd name="T71" fmla="*/ 1067 h 1562"/>
              <a:gd name="T72" fmla="*/ 405 w 990"/>
              <a:gd name="T73" fmla="*/ 1022 h 1562"/>
              <a:gd name="T74" fmla="*/ 450 w 990"/>
              <a:gd name="T75" fmla="*/ 1067 h 1562"/>
              <a:gd name="T76" fmla="*/ 315 w 990"/>
              <a:gd name="T77" fmla="*/ 1202 h 1562"/>
              <a:gd name="T78" fmla="*/ 197 w 990"/>
              <a:gd name="T79" fmla="*/ 1127 h 1562"/>
              <a:gd name="T80" fmla="*/ 260 w 990"/>
              <a:gd name="T81" fmla="*/ 819 h 1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90" h="1562">
                <a:moveTo>
                  <a:pt x="315" y="1562"/>
                </a:moveTo>
                <a:cubicBezTo>
                  <a:pt x="489" y="1562"/>
                  <a:pt x="630" y="1421"/>
                  <a:pt x="630" y="1247"/>
                </a:cubicBezTo>
                <a:cubicBezTo>
                  <a:pt x="630" y="1117"/>
                  <a:pt x="691" y="993"/>
                  <a:pt x="794" y="915"/>
                </a:cubicBezTo>
                <a:cubicBezTo>
                  <a:pt x="914" y="824"/>
                  <a:pt x="990" y="681"/>
                  <a:pt x="990" y="521"/>
                </a:cubicBezTo>
                <a:cubicBezTo>
                  <a:pt x="990" y="237"/>
                  <a:pt x="747" y="0"/>
                  <a:pt x="446" y="28"/>
                </a:cubicBezTo>
                <a:cubicBezTo>
                  <a:pt x="191" y="53"/>
                  <a:pt x="0" y="279"/>
                  <a:pt x="0" y="540"/>
                </a:cubicBezTo>
                <a:cubicBezTo>
                  <a:pt x="0" y="1175"/>
                  <a:pt x="0" y="1175"/>
                  <a:pt x="0" y="1175"/>
                </a:cubicBezTo>
                <a:cubicBezTo>
                  <a:pt x="0" y="1430"/>
                  <a:pt x="148" y="1562"/>
                  <a:pt x="315" y="1562"/>
                </a:cubicBezTo>
                <a:close/>
                <a:moveTo>
                  <a:pt x="90" y="540"/>
                </a:moveTo>
                <a:cubicBezTo>
                  <a:pt x="90" y="323"/>
                  <a:pt x="250" y="137"/>
                  <a:pt x="455" y="118"/>
                </a:cubicBezTo>
                <a:cubicBezTo>
                  <a:pt x="701" y="94"/>
                  <a:pt x="900" y="289"/>
                  <a:pt x="900" y="521"/>
                </a:cubicBezTo>
                <a:cubicBezTo>
                  <a:pt x="900" y="649"/>
                  <a:pt x="841" y="766"/>
                  <a:pt x="739" y="844"/>
                </a:cubicBezTo>
                <a:cubicBezTo>
                  <a:pt x="614" y="939"/>
                  <a:pt x="540" y="1089"/>
                  <a:pt x="540" y="1247"/>
                </a:cubicBezTo>
                <a:cubicBezTo>
                  <a:pt x="540" y="1371"/>
                  <a:pt x="439" y="1472"/>
                  <a:pt x="315" y="1472"/>
                </a:cubicBezTo>
                <a:cubicBezTo>
                  <a:pt x="178" y="1472"/>
                  <a:pt x="90" y="1355"/>
                  <a:pt x="90" y="1175"/>
                </a:cubicBezTo>
                <a:lnTo>
                  <a:pt x="90" y="540"/>
                </a:lnTo>
                <a:close/>
                <a:moveTo>
                  <a:pt x="260" y="819"/>
                </a:moveTo>
                <a:cubicBezTo>
                  <a:pt x="273" y="803"/>
                  <a:pt x="273" y="779"/>
                  <a:pt x="260" y="763"/>
                </a:cubicBezTo>
                <a:cubicBezTo>
                  <a:pt x="176" y="658"/>
                  <a:pt x="156" y="524"/>
                  <a:pt x="207" y="405"/>
                </a:cubicBezTo>
                <a:cubicBezTo>
                  <a:pt x="253" y="295"/>
                  <a:pt x="351" y="218"/>
                  <a:pt x="463" y="207"/>
                </a:cubicBezTo>
                <a:cubicBezTo>
                  <a:pt x="656" y="190"/>
                  <a:pt x="810" y="341"/>
                  <a:pt x="810" y="521"/>
                </a:cubicBezTo>
                <a:cubicBezTo>
                  <a:pt x="810" y="620"/>
                  <a:pt x="764" y="712"/>
                  <a:pt x="685" y="772"/>
                </a:cubicBezTo>
                <a:cubicBezTo>
                  <a:pt x="665" y="787"/>
                  <a:pt x="637" y="783"/>
                  <a:pt x="622" y="763"/>
                </a:cubicBezTo>
                <a:cubicBezTo>
                  <a:pt x="607" y="744"/>
                  <a:pt x="611" y="715"/>
                  <a:pt x="631" y="700"/>
                </a:cubicBezTo>
                <a:cubicBezTo>
                  <a:pt x="687" y="657"/>
                  <a:pt x="720" y="592"/>
                  <a:pt x="720" y="521"/>
                </a:cubicBezTo>
                <a:cubicBezTo>
                  <a:pt x="720" y="367"/>
                  <a:pt x="568" y="262"/>
                  <a:pt x="431" y="306"/>
                </a:cubicBezTo>
                <a:cubicBezTo>
                  <a:pt x="527" y="332"/>
                  <a:pt x="604" y="411"/>
                  <a:pt x="624" y="512"/>
                </a:cubicBezTo>
                <a:cubicBezTo>
                  <a:pt x="629" y="536"/>
                  <a:pt x="614" y="560"/>
                  <a:pt x="589" y="565"/>
                </a:cubicBezTo>
                <a:cubicBezTo>
                  <a:pt x="565" y="570"/>
                  <a:pt x="541" y="554"/>
                  <a:pt x="536" y="530"/>
                </a:cubicBezTo>
                <a:cubicBezTo>
                  <a:pt x="516" y="431"/>
                  <a:pt x="417" y="367"/>
                  <a:pt x="317" y="391"/>
                </a:cubicBezTo>
                <a:cubicBezTo>
                  <a:pt x="306" y="406"/>
                  <a:pt x="297" y="422"/>
                  <a:pt x="290" y="440"/>
                </a:cubicBezTo>
                <a:cubicBezTo>
                  <a:pt x="252" y="528"/>
                  <a:pt x="267" y="628"/>
                  <a:pt x="330" y="707"/>
                </a:cubicBezTo>
                <a:cubicBezTo>
                  <a:pt x="370" y="756"/>
                  <a:pt x="370" y="826"/>
                  <a:pt x="330" y="875"/>
                </a:cubicBezTo>
                <a:cubicBezTo>
                  <a:pt x="270" y="951"/>
                  <a:pt x="256" y="1043"/>
                  <a:pt x="278" y="1088"/>
                </a:cubicBezTo>
                <a:cubicBezTo>
                  <a:pt x="286" y="1105"/>
                  <a:pt x="297" y="1112"/>
                  <a:pt x="315" y="1112"/>
                </a:cubicBezTo>
                <a:cubicBezTo>
                  <a:pt x="340" y="1112"/>
                  <a:pt x="360" y="1092"/>
                  <a:pt x="360" y="1067"/>
                </a:cubicBezTo>
                <a:cubicBezTo>
                  <a:pt x="360" y="1042"/>
                  <a:pt x="380" y="1022"/>
                  <a:pt x="405" y="1022"/>
                </a:cubicBezTo>
                <a:cubicBezTo>
                  <a:pt x="430" y="1022"/>
                  <a:pt x="450" y="1042"/>
                  <a:pt x="450" y="1067"/>
                </a:cubicBezTo>
                <a:cubicBezTo>
                  <a:pt x="450" y="1141"/>
                  <a:pt x="389" y="1202"/>
                  <a:pt x="315" y="1202"/>
                </a:cubicBezTo>
                <a:cubicBezTo>
                  <a:pt x="263" y="1202"/>
                  <a:pt x="219" y="1175"/>
                  <a:pt x="197" y="1127"/>
                </a:cubicBezTo>
                <a:cubicBezTo>
                  <a:pt x="157" y="1044"/>
                  <a:pt x="183" y="914"/>
                  <a:pt x="260" y="8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15227422" y="2739126"/>
            <a:ext cx="705194" cy="768634"/>
          </a:xfrm>
          <a:custGeom>
            <a:avLst/>
            <a:gdLst>
              <a:gd name="T0" fmla="*/ 322 w 1409"/>
              <a:gd name="T1" fmla="*/ 1536 h 1536"/>
              <a:gd name="T2" fmla="*/ 323 w 1409"/>
              <a:gd name="T3" fmla="*/ 1536 h 1536"/>
              <a:gd name="T4" fmla="*/ 440 w 1409"/>
              <a:gd name="T5" fmla="*/ 1508 h 1536"/>
              <a:gd name="T6" fmla="*/ 670 w 1409"/>
              <a:gd name="T7" fmla="*/ 1509 h 1536"/>
              <a:gd name="T8" fmla="*/ 781 w 1409"/>
              <a:gd name="T9" fmla="*/ 1536 h 1536"/>
              <a:gd name="T10" fmla="*/ 1274 w 1409"/>
              <a:gd name="T11" fmla="*/ 1536 h 1536"/>
              <a:gd name="T12" fmla="*/ 1409 w 1409"/>
              <a:gd name="T13" fmla="*/ 1401 h 1536"/>
              <a:gd name="T14" fmla="*/ 1274 w 1409"/>
              <a:gd name="T15" fmla="*/ 1266 h 1536"/>
              <a:gd name="T16" fmla="*/ 1195 w 1409"/>
              <a:gd name="T17" fmla="*/ 1266 h 1536"/>
              <a:gd name="T18" fmla="*/ 774 w 1409"/>
              <a:gd name="T19" fmla="*/ 1056 h 1536"/>
              <a:gd name="T20" fmla="*/ 700 w 1409"/>
              <a:gd name="T21" fmla="*/ 923 h 1536"/>
              <a:gd name="T22" fmla="*/ 779 w 1409"/>
              <a:gd name="T23" fmla="*/ 49 h 1536"/>
              <a:gd name="T24" fmla="*/ 734 w 1409"/>
              <a:gd name="T25" fmla="*/ 0 h 1536"/>
              <a:gd name="T26" fmla="*/ 104 w 1409"/>
              <a:gd name="T27" fmla="*/ 0 h 1536"/>
              <a:gd name="T28" fmla="*/ 59 w 1409"/>
              <a:gd name="T29" fmla="*/ 45 h 1536"/>
              <a:gd name="T30" fmla="*/ 59 w 1409"/>
              <a:gd name="T31" fmla="*/ 229 h 1536"/>
              <a:gd name="T32" fmla="*/ 149 w 1409"/>
              <a:gd name="T33" fmla="*/ 732 h 1536"/>
              <a:gd name="T34" fmla="*/ 81 w 1409"/>
              <a:gd name="T35" fmla="*/ 1116 h 1536"/>
              <a:gd name="T36" fmla="*/ 322 w 1409"/>
              <a:gd name="T37" fmla="*/ 1536 h 1536"/>
              <a:gd name="T38" fmla="*/ 167 w 1409"/>
              <a:gd name="T39" fmla="*/ 1144 h 1536"/>
              <a:gd name="T40" fmla="*/ 239 w 1409"/>
              <a:gd name="T41" fmla="*/ 732 h 1536"/>
              <a:gd name="T42" fmla="*/ 149 w 1409"/>
              <a:gd name="T43" fmla="*/ 229 h 1536"/>
              <a:gd name="T44" fmla="*/ 149 w 1409"/>
              <a:gd name="T45" fmla="*/ 90 h 1536"/>
              <a:gd name="T46" fmla="*/ 685 w 1409"/>
              <a:gd name="T47" fmla="*/ 90 h 1536"/>
              <a:gd name="T48" fmla="*/ 610 w 1409"/>
              <a:gd name="T49" fmla="*/ 915 h 1536"/>
              <a:gd name="T50" fmla="*/ 734 w 1409"/>
              <a:gd name="T51" fmla="*/ 1136 h 1536"/>
              <a:gd name="T52" fmla="*/ 1164 w 1409"/>
              <a:gd name="T53" fmla="*/ 1351 h 1536"/>
              <a:gd name="T54" fmla="*/ 1184 w 1409"/>
              <a:gd name="T55" fmla="*/ 1356 h 1536"/>
              <a:gd name="T56" fmla="*/ 1274 w 1409"/>
              <a:gd name="T57" fmla="*/ 1356 h 1536"/>
              <a:gd name="T58" fmla="*/ 1319 w 1409"/>
              <a:gd name="T59" fmla="*/ 1401 h 1536"/>
              <a:gd name="T60" fmla="*/ 1274 w 1409"/>
              <a:gd name="T61" fmla="*/ 1446 h 1536"/>
              <a:gd name="T62" fmla="*/ 781 w 1409"/>
              <a:gd name="T63" fmla="*/ 1446 h 1536"/>
              <a:gd name="T64" fmla="*/ 711 w 1409"/>
              <a:gd name="T65" fmla="*/ 1429 h 1536"/>
              <a:gd name="T66" fmla="*/ 400 w 1409"/>
              <a:gd name="T67" fmla="*/ 1428 h 1536"/>
              <a:gd name="T68" fmla="*/ 323 w 1409"/>
              <a:gd name="T69" fmla="*/ 1446 h 1536"/>
              <a:gd name="T70" fmla="*/ 167 w 1409"/>
              <a:gd name="T71" fmla="*/ 1144 h 1536"/>
              <a:gd name="T72" fmla="*/ 329 w 1409"/>
              <a:gd name="T73" fmla="*/ 1131 h 1536"/>
              <a:gd name="T74" fmla="*/ 464 w 1409"/>
              <a:gd name="T75" fmla="*/ 996 h 1536"/>
              <a:gd name="T76" fmla="*/ 509 w 1409"/>
              <a:gd name="T77" fmla="*/ 1041 h 1536"/>
              <a:gd name="T78" fmla="*/ 464 w 1409"/>
              <a:gd name="T79" fmla="*/ 1086 h 1536"/>
              <a:gd name="T80" fmla="*/ 419 w 1409"/>
              <a:gd name="T81" fmla="*/ 1131 h 1536"/>
              <a:gd name="T82" fmla="*/ 374 w 1409"/>
              <a:gd name="T83" fmla="*/ 1176 h 1536"/>
              <a:gd name="T84" fmla="*/ 329 w 1409"/>
              <a:gd name="T85" fmla="*/ 113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09" h="1536">
                <a:moveTo>
                  <a:pt x="322" y="1536"/>
                </a:moveTo>
                <a:cubicBezTo>
                  <a:pt x="323" y="1536"/>
                  <a:pt x="323" y="1536"/>
                  <a:pt x="323" y="1536"/>
                </a:cubicBezTo>
                <a:cubicBezTo>
                  <a:pt x="363" y="1536"/>
                  <a:pt x="404" y="1526"/>
                  <a:pt x="440" y="1508"/>
                </a:cubicBezTo>
                <a:cubicBezTo>
                  <a:pt x="512" y="1472"/>
                  <a:pt x="598" y="1473"/>
                  <a:pt x="670" y="1509"/>
                </a:cubicBezTo>
                <a:cubicBezTo>
                  <a:pt x="704" y="1527"/>
                  <a:pt x="742" y="1536"/>
                  <a:pt x="781" y="1536"/>
                </a:cubicBezTo>
                <a:cubicBezTo>
                  <a:pt x="1274" y="1536"/>
                  <a:pt x="1274" y="1536"/>
                  <a:pt x="1274" y="1536"/>
                </a:cubicBezTo>
                <a:cubicBezTo>
                  <a:pt x="1348" y="1536"/>
                  <a:pt x="1409" y="1475"/>
                  <a:pt x="1409" y="1401"/>
                </a:cubicBezTo>
                <a:cubicBezTo>
                  <a:pt x="1409" y="1327"/>
                  <a:pt x="1348" y="1266"/>
                  <a:pt x="1274" y="1266"/>
                </a:cubicBezTo>
                <a:cubicBezTo>
                  <a:pt x="1195" y="1266"/>
                  <a:pt x="1195" y="1266"/>
                  <a:pt x="1195" y="1266"/>
                </a:cubicBezTo>
                <a:cubicBezTo>
                  <a:pt x="774" y="1056"/>
                  <a:pt x="774" y="1056"/>
                  <a:pt x="774" y="1056"/>
                </a:cubicBezTo>
                <a:cubicBezTo>
                  <a:pt x="724" y="1031"/>
                  <a:pt x="695" y="978"/>
                  <a:pt x="700" y="923"/>
                </a:cubicBezTo>
                <a:cubicBezTo>
                  <a:pt x="779" y="49"/>
                  <a:pt x="779" y="49"/>
                  <a:pt x="779" y="49"/>
                </a:cubicBezTo>
                <a:cubicBezTo>
                  <a:pt x="781" y="23"/>
                  <a:pt x="760" y="0"/>
                  <a:pt x="734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79" y="0"/>
                  <a:pt x="59" y="20"/>
                  <a:pt x="59" y="45"/>
                </a:cubicBezTo>
                <a:cubicBezTo>
                  <a:pt x="59" y="229"/>
                  <a:pt x="59" y="229"/>
                  <a:pt x="59" y="229"/>
                </a:cubicBezTo>
                <a:cubicBezTo>
                  <a:pt x="59" y="466"/>
                  <a:pt x="149" y="514"/>
                  <a:pt x="149" y="732"/>
                </a:cubicBezTo>
                <a:cubicBezTo>
                  <a:pt x="149" y="850"/>
                  <a:pt x="127" y="975"/>
                  <a:pt x="81" y="1116"/>
                </a:cubicBezTo>
                <a:cubicBezTo>
                  <a:pt x="0" y="1365"/>
                  <a:pt x="144" y="1536"/>
                  <a:pt x="322" y="1536"/>
                </a:cubicBezTo>
                <a:close/>
                <a:moveTo>
                  <a:pt x="167" y="1144"/>
                </a:moveTo>
                <a:cubicBezTo>
                  <a:pt x="215" y="994"/>
                  <a:pt x="239" y="859"/>
                  <a:pt x="239" y="732"/>
                </a:cubicBezTo>
                <a:cubicBezTo>
                  <a:pt x="239" y="495"/>
                  <a:pt x="149" y="447"/>
                  <a:pt x="149" y="229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685" y="90"/>
                  <a:pt x="685" y="90"/>
                  <a:pt x="685" y="90"/>
                </a:cubicBezTo>
                <a:cubicBezTo>
                  <a:pt x="610" y="915"/>
                  <a:pt x="610" y="915"/>
                  <a:pt x="610" y="915"/>
                </a:cubicBezTo>
                <a:cubicBezTo>
                  <a:pt x="602" y="1007"/>
                  <a:pt x="650" y="1094"/>
                  <a:pt x="734" y="1136"/>
                </a:cubicBezTo>
                <a:cubicBezTo>
                  <a:pt x="1164" y="1351"/>
                  <a:pt x="1164" y="1351"/>
                  <a:pt x="1164" y="1351"/>
                </a:cubicBezTo>
                <a:cubicBezTo>
                  <a:pt x="1170" y="1354"/>
                  <a:pt x="1177" y="1356"/>
                  <a:pt x="1184" y="1356"/>
                </a:cubicBezTo>
                <a:cubicBezTo>
                  <a:pt x="1274" y="1356"/>
                  <a:pt x="1274" y="1356"/>
                  <a:pt x="1274" y="1356"/>
                </a:cubicBezTo>
                <a:cubicBezTo>
                  <a:pt x="1299" y="1356"/>
                  <a:pt x="1319" y="1376"/>
                  <a:pt x="1319" y="1401"/>
                </a:cubicBezTo>
                <a:cubicBezTo>
                  <a:pt x="1319" y="1426"/>
                  <a:pt x="1299" y="1446"/>
                  <a:pt x="1274" y="1446"/>
                </a:cubicBezTo>
                <a:cubicBezTo>
                  <a:pt x="781" y="1446"/>
                  <a:pt x="781" y="1446"/>
                  <a:pt x="781" y="1446"/>
                </a:cubicBezTo>
                <a:cubicBezTo>
                  <a:pt x="756" y="1446"/>
                  <a:pt x="732" y="1440"/>
                  <a:pt x="711" y="1429"/>
                </a:cubicBezTo>
                <a:cubicBezTo>
                  <a:pt x="614" y="1380"/>
                  <a:pt x="497" y="1379"/>
                  <a:pt x="400" y="1428"/>
                </a:cubicBezTo>
                <a:cubicBezTo>
                  <a:pt x="376" y="1440"/>
                  <a:pt x="349" y="1446"/>
                  <a:pt x="323" y="1446"/>
                </a:cubicBezTo>
                <a:cubicBezTo>
                  <a:pt x="204" y="1446"/>
                  <a:pt x="105" y="1332"/>
                  <a:pt x="167" y="1144"/>
                </a:cubicBezTo>
                <a:close/>
                <a:moveTo>
                  <a:pt x="329" y="1131"/>
                </a:moveTo>
                <a:cubicBezTo>
                  <a:pt x="329" y="1057"/>
                  <a:pt x="390" y="996"/>
                  <a:pt x="464" y="996"/>
                </a:cubicBezTo>
                <a:cubicBezTo>
                  <a:pt x="489" y="996"/>
                  <a:pt x="509" y="1016"/>
                  <a:pt x="509" y="1041"/>
                </a:cubicBezTo>
                <a:cubicBezTo>
                  <a:pt x="509" y="1066"/>
                  <a:pt x="489" y="1086"/>
                  <a:pt x="464" y="1086"/>
                </a:cubicBezTo>
                <a:cubicBezTo>
                  <a:pt x="439" y="1086"/>
                  <a:pt x="419" y="1106"/>
                  <a:pt x="419" y="1131"/>
                </a:cubicBezTo>
                <a:cubicBezTo>
                  <a:pt x="419" y="1156"/>
                  <a:pt x="399" y="1176"/>
                  <a:pt x="374" y="1176"/>
                </a:cubicBezTo>
                <a:cubicBezTo>
                  <a:pt x="349" y="1176"/>
                  <a:pt x="329" y="1156"/>
                  <a:pt x="329" y="11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6136245" y="2823100"/>
            <a:ext cx="779974" cy="600687"/>
          </a:xfrm>
          <a:custGeom>
            <a:avLst/>
            <a:gdLst>
              <a:gd name="T0" fmla="*/ 244 w 1559"/>
              <a:gd name="T1" fmla="*/ 540 h 1200"/>
              <a:gd name="T2" fmla="*/ 245 w 1559"/>
              <a:gd name="T3" fmla="*/ 539 h 1200"/>
              <a:gd name="T4" fmla="*/ 727 w 1559"/>
              <a:gd name="T5" fmla="*/ 363 h 1200"/>
              <a:gd name="T6" fmla="*/ 1470 w 1559"/>
              <a:gd name="T7" fmla="*/ 472 h 1200"/>
              <a:gd name="T8" fmla="*/ 1538 w 1559"/>
              <a:gd name="T9" fmla="*/ 416 h 1200"/>
              <a:gd name="T10" fmla="*/ 686 w 1559"/>
              <a:gd name="T11" fmla="*/ 51 h 1200"/>
              <a:gd name="T12" fmla="*/ 41 w 1559"/>
              <a:gd name="T13" fmla="*/ 212 h 1200"/>
              <a:gd name="T14" fmla="*/ 9 w 1559"/>
              <a:gd name="T15" fmla="*/ 271 h 1200"/>
              <a:gd name="T16" fmla="*/ 73 w 1559"/>
              <a:gd name="T17" fmla="*/ 455 h 1200"/>
              <a:gd name="T18" fmla="*/ 244 w 1559"/>
              <a:gd name="T19" fmla="*/ 540 h 1200"/>
              <a:gd name="T20" fmla="*/ 159 w 1559"/>
              <a:gd name="T21" fmla="*/ 426 h 1200"/>
              <a:gd name="T22" fmla="*/ 110 w 1559"/>
              <a:gd name="T23" fmla="*/ 287 h 1200"/>
              <a:gd name="T24" fmla="*/ 708 w 1559"/>
              <a:gd name="T25" fmla="*/ 139 h 1200"/>
              <a:gd name="T26" fmla="*/ 1341 w 1559"/>
              <a:gd name="T27" fmla="*/ 295 h 1200"/>
              <a:gd name="T28" fmla="*/ 696 w 1559"/>
              <a:gd name="T29" fmla="*/ 278 h 1200"/>
              <a:gd name="T30" fmla="*/ 215 w 1559"/>
              <a:gd name="T31" fmla="*/ 455 h 1200"/>
              <a:gd name="T32" fmla="*/ 159 w 1559"/>
              <a:gd name="T33" fmla="*/ 426 h 1200"/>
              <a:gd name="T34" fmla="*/ 1431 w 1559"/>
              <a:gd name="T35" fmla="*/ 742 h 1200"/>
              <a:gd name="T36" fmla="*/ 1265 w 1559"/>
              <a:gd name="T37" fmla="*/ 866 h 1200"/>
              <a:gd name="T38" fmla="*/ 1340 w 1559"/>
              <a:gd name="T39" fmla="*/ 978 h 1200"/>
              <a:gd name="T40" fmla="*/ 1328 w 1559"/>
              <a:gd name="T41" fmla="*/ 1041 h 1200"/>
              <a:gd name="T42" fmla="*/ 1265 w 1559"/>
              <a:gd name="T43" fmla="*/ 1028 h 1200"/>
              <a:gd name="T44" fmla="*/ 1189 w 1559"/>
              <a:gd name="T45" fmla="*/ 914 h 1200"/>
              <a:gd name="T46" fmla="*/ 1046 w 1559"/>
              <a:gd name="T47" fmla="*/ 977 h 1200"/>
              <a:gd name="T48" fmla="*/ 1079 w 1559"/>
              <a:gd name="T49" fmla="*/ 1110 h 1200"/>
              <a:gd name="T50" fmla="*/ 1047 w 1559"/>
              <a:gd name="T51" fmla="*/ 1165 h 1200"/>
              <a:gd name="T52" fmla="*/ 992 w 1559"/>
              <a:gd name="T53" fmla="*/ 1132 h 1200"/>
              <a:gd name="T54" fmla="*/ 959 w 1559"/>
              <a:gd name="T55" fmla="*/ 1001 h 1200"/>
              <a:gd name="T56" fmla="*/ 819 w 1559"/>
              <a:gd name="T57" fmla="*/ 1020 h 1200"/>
              <a:gd name="T58" fmla="*/ 819 w 1559"/>
              <a:gd name="T59" fmla="*/ 1156 h 1200"/>
              <a:gd name="T60" fmla="*/ 774 w 1559"/>
              <a:gd name="T61" fmla="*/ 1200 h 1200"/>
              <a:gd name="T62" fmla="*/ 729 w 1559"/>
              <a:gd name="T63" fmla="*/ 1156 h 1200"/>
              <a:gd name="T64" fmla="*/ 729 w 1559"/>
              <a:gd name="T65" fmla="*/ 1019 h 1200"/>
              <a:gd name="T66" fmla="*/ 590 w 1559"/>
              <a:gd name="T67" fmla="*/ 998 h 1200"/>
              <a:gd name="T68" fmla="*/ 557 w 1559"/>
              <a:gd name="T69" fmla="*/ 1129 h 1200"/>
              <a:gd name="T70" fmla="*/ 503 w 1559"/>
              <a:gd name="T71" fmla="*/ 1162 h 1200"/>
              <a:gd name="T72" fmla="*/ 470 w 1559"/>
              <a:gd name="T73" fmla="*/ 1107 h 1200"/>
              <a:gd name="T74" fmla="*/ 504 w 1559"/>
              <a:gd name="T75" fmla="*/ 973 h 1200"/>
              <a:gd name="T76" fmla="*/ 362 w 1559"/>
              <a:gd name="T77" fmla="*/ 910 h 1200"/>
              <a:gd name="T78" fmla="*/ 284 w 1559"/>
              <a:gd name="T79" fmla="*/ 1028 h 1200"/>
              <a:gd name="T80" fmla="*/ 221 w 1559"/>
              <a:gd name="T81" fmla="*/ 1040 h 1200"/>
              <a:gd name="T82" fmla="*/ 209 w 1559"/>
              <a:gd name="T83" fmla="*/ 978 h 1200"/>
              <a:gd name="T84" fmla="*/ 281 w 1559"/>
              <a:gd name="T85" fmla="*/ 869 h 1200"/>
              <a:gd name="T86" fmla="*/ 214 w 1559"/>
              <a:gd name="T87" fmla="*/ 836 h 1200"/>
              <a:gd name="T88" fmla="*/ 194 w 1559"/>
              <a:gd name="T89" fmla="*/ 775 h 1200"/>
              <a:gd name="T90" fmla="*/ 255 w 1559"/>
              <a:gd name="T91" fmla="*/ 755 h 1200"/>
              <a:gd name="T92" fmla="*/ 781 w 1559"/>
              <a:gd name="T93" fmla="*/ 931 h 1200"/>
              <a:gd name="T94" fmla="*/ 1377 w 1559"/>
              <a:gd name="T95" fmla="*/ 670 h 1200"/>
              <a:gd name="T96" fmla="*/ 1440 w 1559"/>
              <a:gd name="T97" fmla="*/ 679 h 1200"/>
              <a:gd name="T98" fmla="*/ 1431 w 1559"/>
              <a:gd name="T99" fmla="*/ 742 h 1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59" h="1200">
                <a:moveTo>
                  <a:pt x="244" y="540"/>
                </a:moveTo>
                <a:cubicBezTo>
                  <a:pt x="245" y="540"/>
                  <a:pt x="245" y="540"/>
                  <a:pt x="245" y="539"/>
                </a:cubicBezTo>
                <a:cubicBezTo>
                  <a:pt x="727" y="363"/>
                  <a:pt x="727" y="363"/>
                  <a:pt x="727" y="363"/>
                </a:cubicBezTo>
                <a:cubicBezTo>
                  <a:pt x="975" y="272"/>
                  <a:pt x="1260" y="314"/>
                  <a:pt x="1470" y="472"/>
                </a:cubicBezTo>
                <a:cubicBezTo>
                  <a:pt x="1508" y="500"/>
                  <a:pt x="1559" y="458"/>
                  <a:pt x="1538" y="416"/>
                </a:cubicBezTo>
                <a:cubicBezTo>
                  <a:pt x="1335" y="10"/>
                  <a:pt x="892" y="0"/>
                  <a:pt x="686" y="51"/>
                </a:cubicBezTo>
                <a:cubicBezTo>
                  <a:pt x="41" y="212"/>
                  <a:pt x="41" y="212"/>
                  <a:pt x="41" y="212"/>
                </a:cubicBezTo>
                <a:cubicBezTo>
                  <a:pt x="15" y="218"/>
                  <a:pt x="0" y="245"/>
                  <a:pt x="9" y="271"/>
                </a:cubicBezTo>
                <a:cubicBezTo>
                  <a:pt x="73" y="455"/>
                  <a:pt x="73" y="455"/>
                  <a:pt x="73" y="455"/>
                </a:cubicBezTo>
                <a:cubicBezTo>
                  <a:pt x="97" y="525"/>
                  <a:pt x="173" y="563"/>
                  <a:pt x="244" y="540"/>
                </a:cubicBezTo>
                <a:close/>
                <a:moveTo>
                  <a:pt x="159" y="426"/>
                </a:moveTo>
                <a:cubicBezTo>
                  <a:pt x="159" y="426"/>
                  <a:pt x="110" y="287"/>
                  <a:pt x="110" y="287"/>
                </a:cubicBezTo>
                <a:cubicBezTo>
                  <a:pt x="708" y="139"/>
                  <a:pt x="708" y="139"/>
                  <a:pt x="708" y="139"/>
                </a:cubicBezTo>
                <a:cubicBezTo>
                  <a:pt x="856" y="102"/>
                  <a:pt x="1144" y="100"/>
                  <a:pt x="1341" y="295"/>
                </a:cubicBezTo>
                <a:cubicBezTo>
                  <a:pt x="1130" y="205"/>
                  <a:pt x="898" y="204"/>
                  <a:pt x="696" y="278"/>
                </a:cubicBezTo>
                <a:cubicBezTo>
                  <a:pt x="215" y="455"/>
                  <a:pt x="215" y="455"/>
                  <a:pt x="215" y="455"/>
                </a:cubicBezTo>
                <a:cubicBezTo>
                  <a:pt x="192" y="462"/>
                  <a:pt x="167" y="449"/>
                  <a:pt x="159" y="426"/>
                </a:cubicBezTo>
                <a:close/>
                <a:moveTo>
                  <a:pt x="1431" y="742"/>
                </a:moveTo>
                <a:cubicBezTo>
                  <a:pt x="1278" y="856"/>
                  <a:pt x="1283" y="853"/>
                  <a:pt x="1265" y="866"/>
                </a:cubicBezTo>
                <a:cubicBezTo>
                  <a:pt x="1340" y="978"/>
                  <a:pt x="1340" y="978"/>
                  <a:pt x="1340" y="978"/>
                </a:cubicBezTo>
                <a:cubicBezTo>
                  <a:pt x="1354" y="999"/>
                  <a:pt x="1348" y="1027"/>
                  <a:pt x="1328" y="1041"/>
                </a:cubicBezTo>
                <a:cubicBezTo>
                  <a:pt x="1307" y="1054"/>
                  <a:pt x="1279" y="1049"/>
                  <a:pt x="1265" y="1028"/>
                </a:cubicBezTo>
                <a:cubicBezTo>
                  <a:pt x="1189" y="914"/>
                  <a:pt x="1189" y="914"/>
                  <a:pt x="1189" y="914"/>
                </a:cubicBezTo>
                <a:cubicBezTo>
                  <a:pt x="1143" y="939"/>
                  <a:pt x="1096" y="960"/>
                  <a:pt x="1046" y="977"/>
                </a:cubicBezTo>
                <a:cubicBezTo>
                  <a:pt x="1079" y="1110"/>
                  <a:pt x="1079" y="1110"/>
                  <a:pt x="1079" y="1110"/>
                </a:cubicBezTo>
                <a:cubicBezTo>
                  <a:pt x="1085" y="1134"/>
                  <a:pt x="1071" y="1159"/>
                  <a:pt x="1047" y="1165"/>
                </a:cubicBezTo>
                <a:cubicBezTo>
                  <a:pt x="1023" y="1171"/>
                  <a:pt x="998" y="1156"/>
                  <a:pt x="992" y="1132"/>
                </a:cubicBezTo>
                <a:cubicBezTo>
                  <a:pt x="959" y="1001"/>
                  <a:pt x="959" y="1001"/>
                  <a:pt x="959" y="1001"/>
                </a:cubicBezTo>
                <a:cubicBezTo>
                  <a:pt x="913" y="1011"/>
                  <a:pt x="867" y="1017"/>
                  <a:pt x="819" y="1020"/>
                </a:cubicBezTo>
                <a:cubicBezTo>
                  <a:pt x="819" y="1156"/>
                  <a:pt x="819" y="1156"/>
                  <a:pt x="819" y="1156"/>
                </a:cubicBezTo>
                <a:cubicBezTo>
                  <a:pt x="819" y="1180"/>
                  <a:pt x="799" y="1200"/>
                  <a:pt x="774" y="1200"/>
                </a:cubicBezTo>
                <a:cubicBezTo>
                  <a:pt x="750" y="1200"/>
                  <a:pt x="729" y="1180"/>
                  <a:pt x="729" y="1156"/>
                </a:cubicBezTo>
                <a:cubicBezTo>
                  <a:pt x="729" y="1019"/>
                  <a:pt x="729" y="1019"/>
                  <a:pt x="729" y="1019"/>
                </a:cubicBezTo>
                <a:cubicBezTo>
                  <a:pt x="683" y="1016"/>
                  <a:pt x="636" y="1009"/>
                  <a:pt x="590" y="998"/>
                </a:cubicBezTo>
                <a:cubicBezTo>
                  <a:pt x="557" y="1129"/>
                  <a:pt x="557" y="1129"/>
                  <a:pt x="557" y="1129"/>
                </a:cubicBezTo>
                <a:cubicBezTo>
                  <a:pt x="551" y="1153"/>
                  <a:pt x="527" y="1168"/>
                  <a:pt x="503" y="1162"/>
                </a:cubicBezTo>
                <a:cubicBezTo>
                  <a:pt x="479" y="1155"/>
                  <a:pt x="464" y="1131"/>
                  <a:pt x="470" y="1107"/>
                </a:cubicBezTo>
                <a:cubicBezTo>
                  <a:pt x="504" y="973"/>
                  <a:pt x="504" y="973"/>
                  <a:pt x="504" y="973"/>
                </a:cubicBezTo>
                <a:cubicBezTo>
                  <a:pt x="435" y="949"/>
                  <a:pt x="395" y="925"/>
                  <a:pt x="362" y="910"/>
                </a:cubicBezTo>
                <a:cubicBezTo>
                  <a:pt x="284" y="1028"/>
                  <a:pt x="284" y="1028"/>
                  <a:pt x="284" y="1028"/>
                </a:cubicBezTo>
                <a:cubicBezTo>
                  <a:pt x="270" y="1048"/>
                  <a:pt x="242" y="1054"/>
                  <a:pt x="221" y="1040"/>
                </a:cubicBezTo>
                <a:cubicBezTo>
                  <a:pt x="201" y="1026"/>
                  <a:pt x="195" y="998"/>
                  <a:pt x="209" y="978"/>
                </a:cubicBezTo>
                <a:cubicBezTo>
                  <a:pt x="281" y="869"/>
                  <a:pt x="281" y="869"/>
                  <a:pt x="281" y="869"/>
                </a:cubicBezTo>
                <a:cubicBezTo>
                  <a:pt x="214" y="836"/>
                  <a:pt x="214" y="836"/>
                  <a:pt x="214" y="836"/>
                </a:cubicBezTo>
                <a:cubicBezTo>
                  <a:pt x="192" y="825"/>
                  <a:pt x="183" y="798"/>
                  <a:pt x="194" y="775"/>
                </a:cubicBezTo>
                <a:cubicBezTo>
                  <a:pt x="205" y="753"/>
                  <a:pt x="232" y="744"/>
                  <a:pt x="255" y="755"/>
                </a:cubicBezTo>
                <a:cubicBezTo>
                  <a:pt x="394" y="815"/>
                  <a:pt x="533" y="931"/>
                  <a:pt x="781" y="931"/>
                </a:cubicBezTo>
                <a:cubicBezTo>
                  <a:pt x="1112" y="931"/>
                  <a:pt x="1286" y="724"/>
                  <a:pt x="1377" y="670"/>
                </a:cubicBezTo>
                <a:cubicBezTo>
                  <a:pt x="1397" y="655"/>
                  <a:pt x="1425" y="659"/>
                  <a:pt x="1440" y="679"/>
                </a:cubicBezTo>
                <a:cubicBezTo>
                  <a:pt x="1455" y="698"/>
                  <a:pt x="1451" y="727"/>
                  <a:pt x="1431" y="7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10671524" y="8343644"/>
            <a:ext cx="768634" cy="768941"/>
          </a:xfrm>
          <a:custGeom>
            <a:avLst/>
            <a:gdLst>
              <a:gd name="T0" fmla="*/ 1221 w 1536"/>
              <a:gd name="T1" fmla="*/ 186 h 1536"/>
              <a:gd name="T2" fmla="*/ 1128 w 1536"/>
              <a:gd name="T3" fmla="*/ 186 h 1536"/>
              <a:gd name="T4" fmla="*/ 993 w 1536"/>
              <a:gd name="T5" fmla="*/ 45 h 1536"/>
              <a:gd name="T6" fmla="*/ 948 w 1536"/>
              <a:gd name="T7" fmla="*/ 0 h 1536"/>
              <a:gd name="T8" fmla="*/ 588 w 1536"/>
              <a:gd name="T9" fmla="*/ 0 h 1536"/>
              <a:gd name="T10" fmla="*/ 543 w 1536"/>
              <a:gd name="T11" fmla="*/ 45 h 1536"/>
              <a:gd name="T12" fmla="*/ 408 w 1536"/>
              <a:gd name="T13" fmla="*/ 186 h 1536"/>
              <a:gd name="T14" fmla="*/ 315 w 1536"/>
              <a:gd name="T15" fmla="*/ 186 h 1536"/>
              <a:gd name="T16" fmla="*/ 0 w 1536"/>
              <a:gd name="T17" fmla="*/ 501 h 1536"/>
              <a:gd name="T18" fmla="*/ 0 w 1536"/>
              <a:gd name="T19" fmla="*/ 951 h 1536"/>
              <a:gd name="T20" fmla="*/ 45 w 1536"/>
              <a:gd name="T21" fmla="*/ 996 h 1536"/>
              <a:gd name="T22" fmla="*/ 273 w 1536"/>
              <a:gd name="T23" fmla="*/ 996 h 1536"/>
              <a:gd name="T24" fmla="*/ 273 w 1536"/>
              <a:gd name="T25" fmla="*/ 1491 h 1536"/>
              <a:gd name="T26" fmla="*/ 318 w 1536"/>
              <a:gd name="T27" fmla="*/ 1536 h 1536"/>
              <a:gd name="T28" fmla="*/ 1218 w 1536"/>
              <a:gd name="T29" fmla="*/ 1536 h 1536"/>
              <a:gd name="T30" fmla="*/ 1263 w 1536"/>
              <a:gd name="T31" fmla="*/ 1491 h 1536"/>
              <a:gd name="T32" fmla="*/ 1263 w 1536"/>
              <a:gd name="T33" fmla="*/ 996 h 1536"/>
              <a:gd name="T34" fmla="*/ 1491 w 1536"/>
              <a:gd name="T35" fmla="*/ 996 h 1536"/>
              <a:gd name="T36" fmla="*/ 1536 w 1536"/>
              <a:gd name="T37" fmla="*/ 951 h 1536"/>
              <a:gd name="T38" fmla="*/ 1536 w 1536"/>
              <a:gd name="T39" fmla="*/ 501 h 1536"/>
              <a:gd name="T40" fmla="*/ 1221 w 1536"/>
              <a:gd name="T41" fmla="*/ 186 h 1536"/>
              <a:gd name="T42" fmla="*/ 1446 w 1536"/>
              <a:gd name="T43" fmla="*/ 906 h 1536"/>
              <a:gd name="T44" fmla="*/ 1267 w 1536"/>
              <a:gd name="T45" fmla="*/ 906 h 1536"/>
              <a:gd name="T46" fmla="*/ 1303 w 1536"/>
              <a:gd name="T47" fmla="*/ 791 h 1536"/>
              <a:gd name="T48" fmla="*/ 1353 w 1536"/>
              <a:gd name="T49" fmla="*/ 592 h 1536"/>
              <a:gd name="T50" fmla="*/ 1309 w 1536"/>
              <a:gd name="T51" fmla="*/ 546 h 1536"/>
              <a:gd name="T52" fmla="*/ 1308 w 1536"/>
              <a:gd name="T53" fmla="*/ 546 h 1536"/>
              <a:gd name="T54" fmla="*/ 1263 w 1536"/>
              <a:gd name="T55" fmla="*/ 590 h 1536"/>
              <a:gd name="T56" fmla="*/ 1223 w 1536"/>
              <a:gd name="T57" fmla="*/ 751 h 1536"/>
              <a:gd name="T58" fmla="*/ 1173 w 1536"/>
              <a:gd name="T59" fmla="*/ 962 h 1536"/>
              <a:gd name="T60" fmla="*/ 1173 w 1536"/>
              <a:gd name="T61" fmla="*/ 1446 h 1536"/>
              <a:gd name="T62" fmla="*/ 813 w 1536"/>
              <a:gd name="T63" fmla="*/ 1446 h 1536"/>
              <a:gd name="T64" fmla="*/ 813 w 1536"/>
              <a:gd name="T65" fmla="*/ 501 h 1536"/>
              <a:gd name="T66" fmla="*/ 768 w 1536"/>
              <a:gd name="T67" fmla="*/ 456 h 1536"/>
              <a:gd name="T68" fmla="*/ 723 w 1536"/>
              <a:gd name="T69" fmla="*/ 501 h 1536"/>
              <a:gd name="T70" fmla="*/ 723 w 1536"/>
              <a:gd name="T71" fmla="*/ 1446 h 1536"/>
              <a:gd name="T72" fmla="*/ 363 w 1536"/>
              <a:gd name="T73" fmla="*/ 1446 h 1536"/>
              <a:gd name="T74" fmla="*/ 363 w 1536"/>
              <a:gd name="T75" fmla="*/ 962 h 1536"/>
              <a:gd name="T76" fmla="*/ 313 w 1536"/>
              <a:gd name="T77" fmla="*/ 751 h 1536"/>
              <a:gd name="T78" fmla="*/ 273 w 1536"/>
              <a:gd name="T79" fmla="*/ 590 h 1536"/>
              <a:gd name="T80" fmla="*/ 227 w 1536"/>
              <a:gd name="T81" fmla="*/ 546 h 1536"/>
              <a:gd name="T82" fmla="*/ 183 w 1536"/>
              <a:gd name="T83" fmla="*/ 592 h 1536"/>
              <a:gd name="T84" fmla="*/ 233 w 1536"/>
              <a:gd name="T85" fmla="*/ 791 h 1536"/>
              <a:gd name="T86" fmla="*/ 269 w 1536"/>
              <a:gd name="T87" fmla="*/ 906 h 1536"/>
              <a:gd name="T88" fmla="*/ 90 w 1536"/>
              <a:gd name="T89" fmla="*/ 906 h 1536"/>
              <a:gd name="T90" fmla="*/ 90 w 1536"/>
              <a:gd name="T91" fmla="*/ 501 h 1536"/>
              <a:gd name="T92" fmla="*/ 315 w 1536"/>
              <a:gd name="T93" fmla="*/ 276 h 1536"/>
              <a:gd name="T94" fmla="*/ 408 w 1536"/>
              <a:gd name="T95" fmla="*/ 276 h 1536"/>
              <a:gd name="T96" fmla="*/ 629 w 1536"/>
              <a:gd name="T97" fmla="*/ 90 h 1536"/>
              <a:gd name="T98" fmla="*/ 907 w 1536"/>
              <a:gd name="T99" fmla="*/ 90 h 1536"/>
              <a:gd name="T100" fmla="*/ 1128 w 1536"/>
              <a:gd name="T101" fmla="*/ 276 h 1536"/>
              <a:gd name="T102" fmla="*/ 1221 w 1536"/>
              <a:gd name="T103" fmla="*/ 276 h 1536"/>
              <a:gd name="T104" fmla="*/ 1446 w 1536"/>
              <a:gd name="T105" fmla="*/ 501 h 1536"/>
              <a:gd name="T106" fmla="*/ 1446 w 1536"/>
              <a:gd name="T107" fmla="*/ 90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36" h="1536">
                <a:moveTo>
                  <a:pt x="1221" y="186"/>
                </a:moveTo>
                <a:cubicBezTo>
                  <a:pt x="1128" y="186"/>
                  <a:pt x="1128" y="186"/>
                  <a:pt x="1128" y="186"/>
                </a:cubicBezTo>
                <a:cubicBezTo>
                  <a:pt x="1055" y="186"/>
                  <a:pt x="993" y="121"/>
                  <a:pt x="993" y="45"/>
                </a:cubicBezTo>
                <a:cubicBezTo>
                  <a:pt x="993" y="20"/>
                  <a:pt x="973" y="0"/>
                  <a:pt x="948" y="0"/>
                </a:cubicBezTo>
                <a:cubicBezTo>
                  <a:pt x="588" y="0"/>
                  <a:pt x="588" y="0"/>
                  <a:pt x="588" y="0"/>
                </a:cubicBezTo>
                <a:cubicBezTo>
                  <a:pt x="563" y="0"/>
                  <a:pt x="543" y="20"/>
                  <a:pt x="543" y="45"/>
                </a:cubicBezTo>
                <a:cubicBezTo>
                  <a:pt x="543" y="121"/>
                  <a:pt x="481" y="186"/>
                  <a:pt x="408" y="186"/>
                </a:cubicBezTo>
                <a:cubicBezTo>
                  <a:pt x="315" y="186"/>
                  <a:pt x="315" y="186"/>
                  <a:pt x="315" y="186"/>
                </a:cubicBezTo>
                <a:cubicBezTo>
                  <a:pt x="141" y="186"/>
                  <a:pt x="0" y="327"/>
                  <a:pt x="0" y="501"/>
                </a:cubicBezTo>
                <a:cubicBezTo>
                  <a:pt x="0" y="951"/>
                  <a:pt x="0" y="951"/>
                  <a:pt x="0" y="951"/>
                </a:cubicBezTo>
                <a:cubicBezTo>
                  <a:pt x="0" y="976"/>
                  <a:pt x="20" y="996"/>
                  <a:pt x="45" y="996"/>
                </a:cubicBezTo>
                <a:cubicBezTo>
                  <a:pt x="273" y="996"/>
                  <a:pt x="273" y="996"/>
                  <a:pt x="273" y="996"/>
                </a:cubicBezTo>
                <a:cubicBezTo>
                  <a:pt x="273" y="1491"/>
                  <a:pt x="273" y="1491"/>
                  <a:pt x="273" y="1491"/>
                </a:cubicBezTo>
                <a:cubicBezTo>
                  <a:pt x="273" y="1516"/>
                  <a:pt x="293" y="1536"/>
                  <a:pt x="318" y="1536"/>
                </a:cubicBezTo>
                <a:cubicBezTo>
                  <a:pt x="1218" y="1536"/>
                  <a:pt x="1218" y="1536"/>
                  <a:pt x="1218" y="1536"/>
                </a:cubicBezTo>
                <a:cubicBezTo>
                  <a:pt x="1243" y="1536"/>
                  <a:pt x="1263" y="1516"/>
                  <a:pt x="1263" y="1491"/>
                </a:cubicBezTo>
                <a:cubicBezTo>
                  <a:pt x="1263" y="996"/>
                  <a:pt x="1263" y="996"/>
                  <a:pt x="1263" y="996"/>
                </a:cubicBezTo>
                <a:cubicBezTo>
                  <a:pt x="1491" y="996"/>
                  <a:pt x="1491" y="996"/>
                  <a:pt x="1491" y="996"/>
                </a:cubicBezTo>
                <a:cubicBezTo>
                  <a:pt x="1516" y="996"/>
                  <a:pt x="1536" y="976"/>
                  <a:pt x="1536" y="951"/>
                </a:cubicBezTo>
                <a:cubicBezTo>
                  <a:pt x="1536" y="501"/>
                  <a:pt x="1536" y="501"/>
                  <a:pt x="1536" y="501"/>
                </a:cubicBezTo>
                <a:cubicBezTo>
                  <a:pt x="1536" y="327"/>
                  <a:pt x="1395" y="186"/>
                  <a:pt x="1221" y="186"/>
                </a:cubicBezTo>
                <a:close/>
                <a:moveTo>
                  <a:pt x="1446" y="906"/>
                </a:moveTo>
                <a:cubicBezTo>
                  <a:pt x="1267" y="906"/>
                  <a:pt x="1267" y="906"/>
                  <a:pt x="1267" y="906"/>
                </a:cubicBezTo>
                <a:cubicBezTo>
                  <a:pt x="1273" y="866"/>
                  <a:pt x="1285" y="827"/>
                  <a:pt x="1303" y="791"/>
                </a:cubicBezTo>
                <a:cubicBezTo>
                  <a:pt x="1334" y="730"/>
                  <a:pt x="1351" y="661"/>
                  <a:pt x="1353" y="592"/>
                </a:cubicBezTo>
                <a:cubicBezTo>
                  <a:pt x="1353" y="567"/>
                  <a:pt x="1334" y="547"/>
                  <a:pt x="1309" y="546"/>
                </a:cubicBezTo>
                <a:cubicBezTo>
                  <a:pt x="1309" y="546"/>
                  <a:pt x="1308" y="546"/>
                  <a:pt x="1308" y="546"/>
                </a:cubicBezTo>
                <a:cubicBezTo>
                  <a:pt x="1284" y="546"/>
                  <a:pt x="1263" y="565"/>
                  <a:pt x="1263" y="590"/>
                </a:cubicBezTo>
                <a:cubicBezTo>
                  <a:pt x="1261" y="645"/>
                  <a:pt x="1248" y="701"/>
                  <a:pt x="1223" y="751"/>
                </a:cubicBezTo>
                <a:cubicBezTo>
                  <a:pt x="1192" y="811"/>
                  <a:pt x="1173" y="884"/>
                  <a:pt x="1173" y="962"/>
                </a:cubicBezTo>
                <a:cubicBezTo>
                  <a:pt x="1173" y="1446"/>
                  <a:pt x="1173" y="1446"/>
                  <a:pt x="1173" y="1446"/>
                </a:cubicBezTo>
                <a:cubicBezTo>
                  <a:pt x="813" y="1446"/>
                  <a:pt x="813" y="1446"/>
                  <a:pt x="813" y="1446"/>
                </a:cubicBezTo>
                <a:cubicBezTo>
                  <a:pt x="813" y="501"/>
                  <a:pt x="813" y="501"/>
                  <a:pt x="813" y="501"/>
                </a:cubicBezTo>
                <a:cubicBezTo>
                  <a:pt x="813" y="476"/>
                  <a:pt x="793" y="456"/>
                  <a:pt x="768" y="456"/>
                </a:cubicBezTo>
                <a:cubicBezTo>
                  <a:pt x="743" y="456"/>
                  <a:pt x="723" y="476"/>
                  <a:pt x="723" y="501"/>
                </a:cubicBezTo>
                <a:cubicBezTo>
                  <a:pt x="723" y="1446"/>
                  <a:pt x="723" y="1446"/>
                  <a:pt x="723" y="1446"/>
                </a:cubicBezTo>
                <a:cubicBezTo>
                  <a:pt x="363" y="1446"/>
                  <a:pt x="363" y="1446"/>
                  <a:pt x="363" y="1446"/>
                </a:cubicBezTo>
                <a:cubicBezTo>
                  <a:pt x="363" y="962"/>
                  <a:pt x="363" y="962"/>
                  <a:pt x="363" y="962"/>
                </a:cubicBezTo>
                <a:cubicBezTo>
                  <a:pt x="363" y="891"/>
                  <a:pt x="347" y="818"/>
                  <a:pt x="313" y="751"/>
                </a:cubicBezTo>
                <a:cubicBezTo>
                  <a:pt x="288" y="701"/>
                  <a:pt x="274" y="645"/>
                  <a:pt x="273" y="590"/>
                </a:cubicBezTo>
                <a:cubicBezTo>
                  <a:pt x="272" y="565"/>
                  <a:pt x="252" y="545"/>
                  <a:pt x="227" y="546"/>
                </a:cubicBezTo>
                <a:cubicBezTo>
                  <a:pt x="202" y="547"/>
                  <a:pt x="183" y="567"/>
                  <a:pt x="183" y="592"/>
                </a:cubicBezTo>
                <a:cubicBezTo>
                  <a:pt x="185" y="661"/>
                  <a:pt x="202" y="730"/>
                  <a:pt x="233" y="791"/>
                </a:cubicBezTo>
                <a:cubicBezTo>
                  <a:pt x="251" y="827"/>
                  <a:pt x="263" y="866"/>
                  <a:pt x="269" y="906"/>
                </a:cubicBezTo>
                <a:cubicBezTo>
                  <a:pt x="90" y="906"/>
                  <a:pt x="90" y="906"/>
                  <a:pt x="90" y="906"/>
                </a:cubicBezTo>
                <a:cubicBezTo>
                  <a:pt x="90" y="501"/>
                  <a:pt x="90" y="501"/>
                  <a:pt x="90" y="501"/>
                </a:cubicBezTo>
                <a:cubicBezTo>
                  <a:pt x="90" y="377"/>
                  <a:pt x="191" y="276"/>
                  <a:pt x="315" y="276"/>
                </a:cubicBezTo>
                <a:cubicBezTo>
                  <a:pt x="408" y="276"/>
                  <a:pt x="408" y="276"/>
                  <a:pt x="408" y="276"/>
                </a:cubicBezTo>
                <a:cubicBezTo>
                  <a:pt x="519" y="276"/>
                  <a:pt x="609" y="192"/>
                  <a:pt x="629" y="90"/>
                </a:cubicBezTo>
                <a:cubicBezTo>
                  <a:pt x="907" y="90"/>
                  <a:pt x="907" y="90"/>
                  <a:pt x="907" y="90"/>
                </a:cubicBezTo>
                <a:cubicBezTo>
                  <a:pt x="927" y="192"/>
                  <a:pt x="1017" y="276"/>
                  <a:pt x="1128" y="276"/>
                </a:cubicBezTo>
                <a:cubicBezTo>
                  <a:pt x="1221" y="276"/>
                  <a:pt x="1221" y="276"/>
                  <a:pt x="1221" y="276"/>
                </a:cubicBezTo>
                <a:cubicBezTo>
                  <a:pt x="1345" y="276"/>
                  <a:pt x="1446" y="377"/>
                  <a:pt x="1446" y="501"/>
                </a:cubicBezTo>
                <a:lnTo>
                  <a:pt x="1446" y="9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19687435" y="8434360"/>
            <a:ext cx="779668" cy="587509"/>
          </a:xfrm>
          <a:custGeom>
            <a:avLst/>
            <a:gdLst>
              <a:gd name="T0" fmla="*/ 1502 w 1558"/>
              <a:gd name="T1" fmla="*/ 315 h 1174"/>
              <a:gd name="T2" fmla="*/ 1148 w 1558"/>
              <a:gd name="T3" fmla="*/ 137 h 1174"/>
              <a:gd name="T4" fmla="*/ 919 w 1558"/>
              <a:gd name="T5" fmla="*/ 0 h 1174"/>
              <a:gd name="T6" fmla="*/ 779 w 1558"/>
              <a:gd name="T7" fmla="*/ 50 h 1174"/>
              <a:gd name="T8" fmla="*/ 639 w 1558"/>
              <a:gd name="T9" fmla="*/ 0 h 1174"/>
              <a:gd name="T10" fmla="*/ 410 w 1558"/>
              <a:gd name="T11" fmla="*/ 137 h 1174"/>
              <a:gd name="T12" fmla="*/ 56 w 1558"/>
              <a:gd name="T13" fmla="*/ 315 h 1174"/>
              <a:gd name="T14" fmla="*/ 17 w 1558"/>
              <a:gd name="T15" fmla="*/ 382 h 1174"/>
              <a:gd name="T16" fmla="*/ 419 w 1558"/>
              <a:gd name="T17" fmla="*/ 540 h 1174"/>
              <a:gd name="T18" fmla="*/ 779 w 1558"/>
              <a:gd name="T19" fmla="*/ 449 h 1174"/>
              <a:gd name="T20" fmla="*/ 1139 w 1558"/>
              <a:gd name="T21" fmla="*/ 540 h 1174"/>
              <a:gd name="T22" fmla="*/ 1541 w 1558"/>
              <a:gd name="T23" fmla="*/ 382 h 1174"/>
              <a:gd name="T24" fmla="*/ 1502 w 1558"/>
              <a:gd name="T25" fmla="*/ 315 h 1174"/>
              <a:gd name="T26" fmla="*/ 1139 w 1558"/>
              <a:gd name="T27" fmla="*/ 450 h 1174"/>
              <a:gd name="T28" fmla="*/ 806 w 1558"/>
              <a:gd name="T29" fmla="*/ 359 h 1174"/>
              <a:gd name="T30" fmla="*/ 752 w 1558"/>
              <a:gd name="T31" fmla="*/ 359 h 1174"/>
              <a:gd name="T32" fmla="*/ 419 w 1558"/>
              <a:gd name="T33" fmla="*/ 450 h 1174"/>
              <a:gd name="T34" fmla="*/ 168 w 1558"/>
              <a:gd name="T35" fmla="*/ 395 h 1174"/>
              <a:gd name="T36" fmla="*/ 476 w 1558"/>
              <a:gd name="T37" fmla="*/ 198 h 1174"/>
              <a:gd name="T38" fmla="*/ 639 w 1558"/>
              <a:gd name="T39" fmla="*/ 90 h 1174"/>
              <a:gd name="T40" fmla="*/ 750 w 1558"/>
              <a:gd name="T41" fmla="*/ 141 h 1174"/>
              <a:gd name="T42" fmla="*/ 808 w 1558"/>
              <a:gd name="T43" fmla="*/ 141 h 1174"/>
              <a:gd name="T44" fmla="*/ 919 w 1558"/>
              <a:gd name="T45" fmla="*/ 90 h 1174"/>
              <a:gd name="T46" fmla="*/ 1082 w 1558"/>
              <a:gd name="T47" fmla="*/ 198 h 1174"/>
              <a:gd name="T48" fmla="*/ 1390 w 1558"/>
              <a:gd name="T49" fmla="*/ 395 h 1174"/>
              <a:gd name="T50" fmla="*/ 1139 w 1558"/>
              <a:gd name="T51" fmla="*/ 450 h 1174"/>
              <a:gd name="T52" fmla="*/ 811 w 1558"/>
              <a:gd name="T53" fmla="*/ 1157 h 1174"/>
              <a:gd name="T54" fmla="*/ 927 w 1558"/>
              <a:gd name="T55" fmla="*/ 1040 h 1174"/>
              <a:gd name="T56" fmla="*/ 1004 w 1558"/>
              <a:gd name="T57" fmla="*/ 855 h 1174"/>
              <a:gd name="T58" fmla="*/ 779 w 1558"/>
              <a:gd name="T59" fmla="*/ 630 h 1174"/>
              <a:gd name="T60" fmla="*/ 554 w 1558"/>
              <a:gd name="T61" fmla="*/ 855 h 1174"/>
              <a:gd name="T62" fmla="*/ 631 w 1558"/>
              <a:gd name="T63" fmla="*/ 1040 h 1174"/>
              <a:gd name="T64" fmla="*/ 747 w 1558"/>
              <a:gd name="T65" fmla="*/ 1157 h 1174"/>
              <a:gd name="T66" fmla="*/ 811 w 1558"/>
              <a:gd name="T67" fmla="*/ 1157 h 1174"/>
              <a:gd name="T68" fmla="*/ 644 w 1558"/>
              <a:gd name="T69" fmla="*/ 855 h 1174"/>
              <a:gd name="T70" fmla="*/ 779 w 1558"/>
              <a:gd name="T71" fmla="*/ 720 h 1174"/>
              <a:gd name="T72" fmla="*/ 914 w 1558"/>
              <a:gd name="T73" fmla="*/ 855 h 1174"/>
              <a:gd name="T74" fmla="*/ 864 w 1558"/>
              <a:gd name="T75" fmla="*/ 977 h 1174"/>
              <a:gd name="T76" fmla="*/ 779 w 1558"/>
              <a:gd name="T77" fmla="*/ 1061 h 1174"/>
              <a:gd name="T78" fmla="*/ 694 w 1558"/>
              <a:gd name="T79" fmla="*/ 977 h 1174"/>
              <a:gd name="T80" fmla="*/ 644 w 1558"/>
              <a:gd name="T81" fmla="*/ 855 h 1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58" h="1174">
                <a:moveTo>
                  <a:pt x="1502" y="315"/>
                </a:moveTo>
                <a:cubicBezTo>
                  <a:pt x="1310" y="315"/>
                  <a:pt x="1228" y="225"/>
                  <a:pt x="1148" y="137"/>
                </a:cubicBezTo>
                <a:cubicBezTo>
                  <a:pt x="1087" y="70"/>
                  <a:pt x="1024" y="0"/>
                  <a:pt x="919" y="0"/>
                </a:cubicBezTo>
                <a:cubicBezTo>
                  <a:pt x="873" y="0"/>
                  <a:pt x="825" y="17"/>
                  <a:pt x="779" y="50"/>
                </a:cubicBezTo>
                <a:cubicBezTo>
                  <a:pt x="733" y="17"/>
                  <a:pt x="685" y="0"/>
                  <a:pt x="639" y="0"/>
                </a:cubicBezTo>
                <a:cubicBezTo>
                  <a:pt x="534" y="0"/>
                  <a:pt x="471" y="70"/>
                  <a:pt x="410" y="137"/>
                </a:cubicBezTo>
                <a:cubicBezTo>
                  <a:pt x="330" y="225"/>
                  <a:pt x="248" y="315"/>
                  <a:pt x="56" y="315"/>
                </a:cubicBezTo>
                <a:cubicBezTo>
                  <a:pt x="22" y="315"/>
                  <a:pt x="0" y="352"/>
                  <a:pt x="17" y="382"/>
                </a:cubicBezTo>
                <a:cubicBezTo>
                  <a:pt x="78" y="492"/>
                  <a:pt x="294" y="540"/>
                  <a:pt x="419" y="540"/>
                </a:cubicBezTo>
                <a:cubicBezTo>
                  <a:pt x="557" y="540"/>
                  <a:pt x="689" y="506"/>
                  <a:pt x="779" y="449"/>
                </a:cubicBezTo>
                <a:cubicBezTo>
                  <a:pt x="869" y="506"/>
                  <a:pt x="1001" y="540"/>
                  <a:pt x="1139" y="540"/>
                </a:cubicBezTo>
                <a:cubicBezTo>
                  <a:pt x="1264" y="540"/>
                  <a:pt x="1480" y="492"/>
                  <a:pt x="1541" y="382"/>
                </a:cubicBezTo>
                <a:cubicBezTo>
                  <a:pt x="1558" y="352"/>
                  <a:pt x="1536" y="315"/>
                  <a:pt x="1502" y="315"/>
                </a:cubicBezTo>
                <a:close/>
                <a:moveTo>
                  <a:pt x="1139" y="450"/>
                </a:moveTo>
                <a:cubicBezTo>
                  <a:pt x="1036" y="450"/>
                  <a:pt x="894" y="426"/>
                  <a:pt x="806" y="359"/>
                </a:cubicBezTo>
                <a:cubicBezTo>
                  <a:pt x="790" y="346"/>
                  <a:pt x="768" y="346"/>
                  <a:pt x="752" y="359"/>
                </a:cubicBezTo>
                <a:cubicBezTo>
                  <a:pt x="664" y="426"/>
                  <a:pt x="522" y="450"/>
                  <a:pt x="419" y="450"/>
                </a:cubicBezTo>
                <a:cubicBezTo>
                  <a:pt x="338" y="450"/>
                  <a:pt x="237" y="428"/>
                  <a:pt x="168" y="395"/>
                </a:cubicBezTo>
                <a:cubicBezTo>
                  <a:pt x="324" y="365"/>
                  <a:pt x="407" y="274"/>
                  <a:pt x="476" y="198"/>
                </a:cubicBezTo>
                <a:cubicBezTo>
                  <a:pt x="539" y="129"/>
                  <a:pt x="577" y="90"/>
                  <a:pt x="639" y="90"/>
                </a:cubicBezTo>
                <a:cubicBezTo>
                  <a:pt x="681" y="90"/>
                  <a:pt x="723" y="118"/>
                  <a:pt x="750" y="141"/>
                </a:cubicBezTo>
                <a:cubicBezTo>
                  <a:pt x="767" y="156"/>
                  <a:pt x="791" y="156"/>
                  <a:pt x="808" y="141"/>
                </a:cubicBezTo>
                <a:cubicBezTo>
                  <a:pt x="835" y="118"/>
                  <a:pt x="877" y="90"/>
                  <a:pt x="919" y="90"/>
                </a:cubicBezTo>
                <a:cubicBezTo>
                  <a:pt x="981" y="90"/>
                  <a:pt x="1019" y="129"/>
                  <a:pt x="1082" y="198"/>
                </a:cubicBezTo>
                <a:cubicBezTo>
                  <a:pt x="1151" y="274"/>
                  <a:pt x="1234" y="365"/>
                  <a:pt x="1390" y="395"/>
                </a:cubicBezTo>
                <a:cubicBezTo>
                  <a:pt x="1321" y="428"/>
                  <a:pt x="1220" y="450"/>
                  <a:pt x="1139" y="450"/>
                </a:cubicBezTo>
                <a:close/>
                <a:moveTo>
                  <a:pt x="811" y="1157"/>
                </a:moveTo>
                <a:cubicBezTo>
                  <a:pt x="927" y="1040"/>
                  <a:pt x="927" y="1040"/>
                  <a:pt x="927" y="1040"/>
                </a:cubicBezTo>
                <a:cubicBezTo>
                  <a:pt x="977" y="991"/>
                  <a:pt x="1004" y="925"/>
                  <a:pt x="1004" y="855"/>
                </a:cubicBezTo>
                <a:cubicBezTo>
                  <a:pt x="1004" y="731"/>
                  <a:pt x="903" y="630"/>
                  <a:pt x="779" y="630"/>
                </a:cubicBezTo>
                <a:cubicBezTo>
                  <a:pt x="655" y="630"/>
                  <a:pt x="554" y="731"/>
                  <a:pt x="554" y="855"/>
                </a:cubicBezTo>
                <a:cubicBezTo>
                  <a:pt x="554" y="925"/>
                  <a:pt x="581" y="991"/>
                  <a:pt x="631" y="1040"/>
                </a:cubicBezTo>
                <a:cubicBezTo>
                  <a:pt x="747" y="1157"/>
                  <a:pt x="747" y="1157"/>
                  <a:pt x="747" y="1157"/>
                </a:cubicBezTo>
                <a:cubicBezTo>
                  <a:pt x="765" y="1174"/>
                  <a:pt x="793" y="1174"/>
                  <a:pt x="811" y="1157"/>
                </a:cubicBezTo>
                <a:close/>
                <a:moveTo>
                  <a:pt x="644" y="855"/>
                </a:moveTo>
                <a:cubicBezTo>
                  <a:pt x="644" y="781"/>
                  <a:pt x="705" y="720"/>
                  <a:pt x="779" y="720"/>
                </a:cubicBezTo>
                <a:cubicBezTo>
                  <a:pt x="853" y="720"/>
                  <a:pt x="914" y="781"/>
                  <a:pt x="914" y="855"/>
                </a:cubicBezTo>
                <a:cubicBezTo>
                  <a:pt x="914" y="901"/>
                  <a:pt x="896" y="944"/>
                  <a:pt x="864" y="977"/>
                </a:cubicBezTo>
                <a:cubicBezTo>
                  <a:pt x="779" y="1061"/>
                  <a:pt x="779" y="1061"/>
                  <a:pt x="779" y="1061"/>
                </a:cubicBezTo>
                <a:cubicBezTo>
                  <a:pt x="694" y="977"/>
                  <a:pt x="694" y="977"/>
                  <a:pt x="694" y="977"/>
                </a:cubicBezTo>
                <a:cubicBezTo>
                  <a:pt x="662" y="944"/>
                  <a:pt x="644" y="901"/>
                  <a:pt x="644" y="8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17439931" y="8343797"/>
            <a:ext cx="768634" cy="768634"/>
          </a:xfrm>
          <a:custGeom>
            <a:avLst/>
            <a:gdLst>
              <a:gd name="T0" fmla="*/ 1491 w 1536"/>
              <a:gd name="T1" fmla="*/ 1536 h 1536"/>
              <a:gd name="T2" fmla="*/ 1536 w 1536"/>
              <a:gd name="T3" fmla="*/ 951 h 1536"/>
              <a:gd name="T4" fmla="*/ 1248 w 1536"/>
              <a:gd name="T5" fmla="*/ 780 h 1536"/>
              <a:gd name="T6" fmla="*/ 1173 w 1536"/>
              <a:gd name="T7" fmla="*/ 405 h 1536"/>
              <a:gd name="T8" fmla="*/ 1284 w 1536"/>
              <a:gd name="T9" fmla="*/ 0 h 1536"/>
              <a:gd name="T10" fmla="*/ 208 w 1536"/>
              <a:gd name="T11" fmla="*/ 55 h 1536"/>
              <a:gd name="T12" fmla="*/ 363 w 1536"/>
              <a:gd name="T13" fmla="*/ 660 h 1536"/>
              <a:gd name="T14" fmla="*/ 25 w 1536"/>
              <a:gd name="T15" fmla="*/ 911 h 1536"/>
              <a:gd name="T16" fmla="*/ 0 w 1536"/>
              <a:gd name="T17" fmla="*/ 1491 h 1536"/>
              <a:gd name="T18" fmla="*/ 309 w 1536"/>
              <a:gd name="T19" fmla="*/ 90 h 1536"/>
              <a:gd name="T20" fmla="*/ 768 w 1536"/>
              <a:gd name="T21" fmla="*/ 540 h 1536"/>
              <a:gd name="T22" fmla="*/ 90 w 1536"/>
              <a:gd name="T23" fmla="*/ 979 h 1536"/>
              <a:gd name="T24" fmla="*/ 363 w 1536"/>
              <a:gd name="T25" fmla="*/ 840 h 1536"/>
              <a:gd name="T26" fmla="*/ 408 w 1536"/>
              <a:gd name="T27" fmla="*/ 996 h 1536"/>
              <a:gd name="T28" fmla="*/ 453 w 1536"/>
              <a:gd name="T29" fmla="*/ 503 h 1536"/>
              <a:gd name="T30" fmla="*/ 1083 w 1536"/>
              <a:gd name="T31" fmla="*/ 503 h 1536"/>
              <a:gd name="T32" fmla="*/ 1128 w 1536"/>
              <a:gd name="T33" fmla="*/ 996 h 1536"/>
              <a:gd name="T34" fmla="*/ 1173 w 1536"/>
              <a:gd name="T35" fmla="*/ 840 h 1536"/>
              <a:gd name="T36" fmla="*/ 1446 w 1536"/>
              <a:gd name="T37" fmla="*/ 979 h 1536"/>
              <a:gd name="T38" fmla="*/ 90 w 1536"/>
              <a:gd name="T39" fmla="*/ 1446 h 1536"/>
              <a:gd name="T40" fmla="*/ 1353 w 1536"/>
              <a:gd name="T41" fmla="*/ 1221 h 1536"/>
              <a:gd name="T42" fmla="*/ 948 w 1536"/>
              <a:gd name="T43" fmla="*/ 1266 h 1536"/>
              <a:gd name="T44" fmla="*/ 858 w 1536"/>
              <a:gd name="T45" fmla="*/ 1356 h 1536"/>
              <a:gd name="T46" fmla="*/ 948 w 1536"/>
              <a:gd name="T47" fmla="*/ 1176 h 1536"/>
              <a:gd name="T48" fmla="*/ 1353 w 1536"/>
              <a:gd name="T49" fmla="*/ 1221 h 1536"/>
              <a:gd name="T50" fmla="*/ 678 w 1536"/>
              <a:gd name="T51" fmla="*/ 1356 h 1536"/>
              <a:gd name="T52" fmla="*/ 588 w 1536"/>
              <a:gd name="T53" fmla="*/ 1266 h 1536"/>
              <a:gd name="T54" fmla="*/ 183 w 1536"/>
              <a:gd name="T55" fmla="*/ 1221 h 1536"/>
              <a:gd name="T56" fmla="*/ 588 w 1536"/>
              <a:gd name="T57" fmla="*/ 1176 h 1536"/>
              <a:gd name="T58" fmla="*/ 818 w 1536"/>
              <a:gd name="T59" fmla="*/ 1021 h 1536"/>
              <a:gd name="T60" fmla="*/ 949 w 1536"/>
              <a:gd name="T61" fmla="*/ 681 h 1536"/>
              <a:gd name="T62" fmla="*/ 898 w 1536"/>
              <a:gd name="T63" fmla="*/ 1061 h 1536"/>
              <a:gd name="T64" fmla="*/ 818 w 1536"/>
              <a:gd name="T65" fmla="*/ 1021 h 1536"/>
              <a:gd name="T66" fmla="*/ 587 w 1536"/>
              <a:gd name="T67" fmla="*/ 681 h 1536"/>
              <a:gd name="T68" fmla="*/ 718 w 1536"/>
              <a:gd name="T69" fmla="*/ 1021 h 1536"/>
              <a:gd name="T70" fmla="*/ 638 w 1536"/>
              <a:gd name="T71" fmla="*/ 106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36" h="1536">
                <a:moveTo>
                  <a:pt x="45" y="1536"/>
                </a:moveTo>
                <a:cubicBezTo>
                  <a:pt x="1491" y="1536"/>
                  <a:pt x="1491" y="1536"/>
                  <a:pt x="1491" y="1536"/>
                </a:cubicBezTo>
                <a:cubicBezTo>
                  <a:pt x="1516" y="1536"/>
                  <a:pt x="1536" y="1516"/>
                  <a:pt x="1536" y="1491"/>
                </a:cubicBezTo>
                <a:cubicBezTo>
                  <a:pt x="1536" y="951"/>
                  <a:pt x="1536" y="951"/>
                  <a:pt x="1536" y="951"/>
                </a:cubicBezTo>
                <a:cubicBezTo>
                  <a:pt x="1536" y="934"/>
                  <a:pt x="1526" y="918"/>
                  <a:pt x="1511" y="911"/>
                </a:cubicBezTo>
                <a:cubicBezTo>
                  <a:pt x="1248" y="780"/>
                  <a:pt x="1248" y="780"/>
                  <a:pt x="1248" y="780"/>
                </a:cubicBezTo>
                <a:cubicBezTo>
                  <a:pt x="1202" y="757"/>
                  <a:pt x="1173" y="711"/>
                  <a:pt x="1173" y="660"/>
                </a:cubicBezTo>
                <a:cubicBezTo>
                  <a:pt x="1173" y="405"/>
                  <a:pt x="1173" y="405"/>
                  <a:pt x="1173" y="405"/>
                </a:cubicBezTo>
                <a:cubicBezTo>
                  <a:pt x="1246" y="309"/>
                  <a:pt x="1299" y="189"/>
                  <a:pt x="1328" y="55"/>
                </a:cubicBezTo>
                <a:cubicBezTo>
                  <a:pt x="1334" y="27"/>
                  <a:pt x="1313" y="0"/>
                  <a:pt x="1284" y="0"/>
                </a:cubicBezTo>
                <a:cubicBezTo>
                  <a:pt x="252" y="0"/>
                  <a:pt x="252" y="0"/>
                  <a:pt x="252" y="0"/>
                </a:cubicBezTo>
                <a:cubicBezTo>
                  <a:pt x="223" y="0"/>
                  <a:pt x="202" y="26"/>
                  <a:pt x="208" y="55"/>
                </a:cubicBezTo>
                <a:cubicBezTo>
                  <a:pt x="237" y="189"/>
                  <a:pt x="290" y="309"/>
                  <a:pt x="363" y="405"/>
                </a:cubicBezTo>
                <a:cubicBezTo>
                  <a:pt x="363" y="660"/>
                  <a:pt x="363" y="660"/>
                  <a:pt x="363" y="660"/>
                </a:cubicBezTo>
                <a:cubicBezTo>
                  <a:pt x="363" y="711"/>
                  <a:pt x="334" y="757"/>
                  <a:pt x="288" y="780"/>
                </a:cubicBezTo>
                <a:cubicBezTo>
                  <a:pt x="25" y="911"/>
                  <a:pt x="25" y="911"/>
                  <a:pt x="25" y="911"/>
                </a:cubicBezTo>
                <a:cubicBezTo>
                  <a:pt x="10" y="918"/>
                  <a:pt x="0" y="934"/>
                  <a:pt x="0" y="951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lose/>
                <a:moveTo>
                  <a:pt x="309" y="90"/>
                </a:moveTo>
                <a:cubicBezTo>
                  <a:pt x="1227" y="90"/>
                  <a:pt x="1227" y="90"/>
                  <a:pt x="1227" y="90"/>
                </a:cubicBezTo>
                <a:cubicBezTo>
                  <a:pt x="1163" y="317"/>
                  <a:pt x="999" y="540"/>
                  <a:pt x="768" y="540"/>
                </a:cubicBezTo>
                <a:cubicBezTo>
                  <a:pt x="537" y="540"/>
                  <a:pt x="373" y="317"/>
                  <a:pt x="309" y="90"/>
                </a:cubicBezTo>
                <a:close/>
                <a:moveTo>
                  <a:pt x="90" y="979"/>
                </a:moveTo>
                <a:cubicBezTo>
                  <a:pt x="329" y="861"/>
                  <a:pt x="329" y="861"/>
                  <a:pt x="329" y="861"/>
                </a:cubicBezTo>
                <a:cubicBezTo>
                  <a:pt x="341" y="855"/>
                  <a:pt x="352" y="848"/>
                  <a:pt x="363" y="840"/>
                </a:cubicBezTo>
                <a:cubicBezTo>
                  <a:pt x="363" y="951"/>
                  <a:pt x="363" y="951"/>
                  <a:pt x="363" y="951"/>
                </a:cubicBezTo>
                <a:cubicBezTo>
                  <a:pt x="363" y="976"/>
                  <a:pt x="383" y="996"/>
                  <a:pt x="408" y="996"/>
                </a:cubicBezTo>
                <a:cubicBezTo>
                  <a:pt x="433" y="996"/>
                  <a:pt x="453" y="976"/>
                  <a:pt x="453" y="951"/>
                </a:cubicBezTo>
                <a:cubicBezTo>
                  <a:pt x="453" y="949"/>
                  <a:pt x="453" y="505"/>
                  <a:pt x="453" y="503"/>
                </a:cubicBezTo>
                <a:cubicBezTo>
                  <a:pt x="547" y="586"/>
                  <a:pt x="655" y="630"/>
                  <a:pt x="768" y="630"/>
                </a:cubicBezTo>
                <a:cubicBezTo>
                  <a:pt x="881" y="630"/>
                  <a:pt x="989" y="586"/>
                  <a:pt x="1083" y="503"/>
                </a:cubicBezTo>
                <a:cubicBezTo>
                  <a:pt x="1083" y="951"/>
                  <a:pt x="1083" y="951"/>
                  <a:pt x="1083" y="951"/>
                </a:cubicBezTo>
                <a:cubicBezTo>
                  <a:pt x="1083" y="976"/>
                  <a:pt x="1103" y="996"/>
                  <a:pt x="1128" y="996"/>
                </a:cubicBezTo>
                <a:cubicBezTo>
                  <a:pt x="1153" y="996"/>
                  <a:pt x="1173" y="976"/>
                  <a:pt x="1173" y="951"/>
                </a:cubicBezTo>
                <a:cubicBezTo>
                  <a:pt x="1173" y="840"/>
                  <a:pt x="1173" y="840"/>
                  <a:pt x="1173" y="840"/>
                </a:cubicBezTo>
                <a:cubicBezTo>
                  <a:pt x="1184" y="848"/>
                  <a:pt x="1195" y="855"/>
                  <a:pt x="1207" y="861"/>
                </a:cubicBezTo>
                <a:cubicBezTo>
                  <a:pt x="1446" y="979"/>
                  <a:pt x="1446" y="979"/>
                  <a:pt x="1446" y="979"/>
                </a:cubicBezTo>
                <a:cubicBezTo>
                  <a:pt x="1446" y="1446"/>
                  <a:pt x="1446" y="1446"/>
                  <a:pt x="1446" y="1446"/>
                </a:cubicBezTo>
                <a:cubicBezTo>
                  <a:pt x="90" y="1446"/>
                  <a:pt x="90" y="1446"/>
                  <a:pt x="90" y="1446"/>
                </a:cubicBezTo>
                <a:lnTo>
                  <a:pt x="90" y="979"/>
                </a:lnTo>
                <a:close/>
                <a:moveTo>
                  <a:pt x="1353" y="1221"/>
                </a:moveTo>
                <a:cubicBezTo>
                  <a:pt x="1353" y="1246"/>
                  <a:pt x="1333" y="1266"/>
                  <a:pt x="1308" y="1266"/>
                </a:cubicBezTo>
                <a:cubicBezTo>
                  <a:pt x="948" y="1266"/>
                  <a:pt x="948" y="1266"/>
                  <a:pt x="948" y="1266"/>
                </a:cubicBezTo>
                <a:cubicBezTo>
                  <a:pt x="923" y="1266"/>
                  <a:pt x="903" y="1286"/>
                  <a:pt x="903" y="1311"/>
                </a:cubicBezTo>
                <a:cubicBezTo>
                  <a:pt x="903" y="1336"/>
                  <a:pt x="883" y="1356"/>
                  <a:pt x="858" y="1356"/>
                </a:cubicBezTo>
                <a:cubicBezTo>
                  <a:pt x="833" y="1356"/>
                  <a:pt x="813" y="1336"/>
                  <a:pt x="813" y="1311"/>
                </a:cubicBezTo>
                <a:cubicBezTo>
                  <a:pt x="813" y="1237"/>
                  <a:pt x="874" y="1176"/>
                  <a:pt x="948" y="1176"/>
                </a:cubicBezTo>
                <a:cubicBezTo>
                  <a:pt x="1308" y="1176"/>
                  <a:pt x="1308" y="1176"/>
                  <a:pt x="1308" y="1176"/>
                </a:cubicBezTo>
                <a:cubicBezTo>
                  <a:pt x="1333" y="1176"/>
                  <a:pt x="1353" y="1196"/>
                  <a:pt x="1353" y="1221"/>
                </a:cubicBezTo>
                <a:close/>
                <a:moveTo>
                  <a:pt x="723" y="1311"/>
                </a:moveTo>
                <a:cubicBezTo>
                  <a:pt x="723" y="1336"/>
                  <a:pt x="703" y="1356"/>
                  <a:pt x="678" y="1356"/>
                </a:cubicBezTo>
                <a:cubicBezTo>
                  <a:pt x="653" y="1356"/>
                  <a:pt x="633" y="1336"/>
                  <a:pt x="633" y="1311"/>
                </a:cubicBezTo>
                <a:cubicBezTo>
                  <a:pt x="633" y="1286"/>
                  <a:pt x="613" y="1266"/>
                  <a:pt x="588" y="1266"/>
                </a:cubicBezTo>
                <a:cubicBezTo>
                  <a:pt x="228" y="1266"/>
                  <a:pt x="228" y="1266"/>
                  <a:pt x="228" y="1266"/>
                </a:cubicBezTo>
                <a:cubicBezTo>
                  <a:pt x="203" y="1266"/>
                  <a:pt x="183" y="1246"/>
                  <a:pt x="183" y="1221"/>
                </a:cubicBezTo>
                <a:cubicBezTo>
                  <a:pt x="183" y="1196"/>
                  <a:pt x="203" y="1176"/>
                  <a:pt x="228" y="1176"/>
                </a:cubicBezTo>
                <a:cubicBezTo>
                  <a:pt x="588" y="1176"/>
                  <a:pt x="588" y="1176"/>
                  <a:pt x="588" y="1176"/>
                </a:cubicBezTo>
                <a:cubicBezTo>
                  <a:pt x="662" y="1176"/>
                  <a:pt x="723" y="1237"/>
                  <a:pt x="723" y="1311"/>
                </a:cubicBezTo>
                <a:close/>
                <a:moveTo>
                  <a:pt x="818" y="1021"/>
                </a:moveTo>
                <a:cubicBezTo>
                  <a:pt x="844" y="968"/>
                  <a:pt x="893" y="870"/>
                  <a:pt x="902" y="723"/>
                </a:cubicBezTo>
                <a:cubicBezTo>
                  <a:pt x="903" y="699"/>
                  <a:pt x="924" y="680"/>
                  <a:pt x="949" y="681"/>
                </a:cubicBezTo>
                <a:cubicBezTo>
                  <a:pt x="974" y="683"/>
                  <a:pt x="993" y="704"/>
                  <a:pt x="992" y="729"/>
                </a:cubicBezTo>
                <a:cubicBezTo>
                  <a:pt x="982" y="894"/>
                  <a:pt x="925" y="1007"/>
                  <a:pt x="898" y="1061"/>
                </a:cubicBezTo>
                <a:cubicBezTo>
                  <a:pt x="887" y="1083"/>
                  <a:pt x="860" y="1092"/>
                  <a:pt x="838" y="1081"/>
                </a:cubicBezTo>
                <a:cubicBezTo>
                  <a:pt x="816" y="1070"/>
                  <a:pt x="807" y="1043"/>
                  <a:pt x="818" y="1021"/>
                </a:cubicBezTo>
                <a:close/>
                <a:moveTo>
                  <a:pt x="544" y="729"/>
                </a:moveTo>
                <a:cubicBezTo>
                  <a:pt x="543" y="704"/>
                  <a:pt x="562" y="683"/>
                  <a:pt x="587" y="681"/>
                </a:cubicBezTo>
                <a:cubicBezTo>
                  <a:pt x="612" y="680"/>
                  <a:pt x="633" y="699"/>
                  <a:pt x="634" y="723"/>
                </a:cubicBezTo>
                <a:cubicBezTo>
                  <a:pt x="643" y="870"/>
                  <a:pt x="692" y="968"/>
                  <a:pt x="718" y="1021"/>
                </a:cubicBezTo>
                <a:cubicBezTo>
                  <a:pt x="729" y="1043"/>
                  <a:pt x="720" y="1070"/>
                  <a:pt x="698" y="1081"/>
                </a:cubicBezTo>
                <a:cubicBezTo>
                  <a:pt x="676" y="1092"/>
                  <a:pt x="649" y="1083"/>
                  <a:pt x="638" y="1061"/>
                </a:cubicBezTo>
                <a:cubicBezTo>
                  <a:pt x="611" y="1007"/>
                  <a:pt x="554" y="894"/>
                  <a:pt x="544" y="7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21941833" y="8343797"/>
            <a:ext cx="768941" cy="768634"/>
          </a:xfrm>
          <a:custGeom>
            <a:avLst/>
            <a:gdLst>
              <a:gd name="T0" fmla="*/ 768 w 1536"/>
              <a:gd name="T1" fmla="*/ 1536 h 1536"/>
              <a:gd name="T2" fmla="*/ 1536 w 1536"/>
              <a:gd name="T3" fmla="*/ 768 h 1536"/>
              <a:gd name="T4" fmla="*/ 768 w 1536"/>
              <a:gd name="T5" fmla="*/ 0 h 1536"/>
              <a:gd name="T6" fmla="*/ 0 w 1536"/>
              <a:gd name="T7" fmla="*/ 768 h 1536"/>
              <a:gd name="T8" fmla="*/ 768 w 1536"/>
              <a:gd name="T9" fmla="*/ 1536 h 1536"/>
              <a:gd name="T10" fmla="*/ 768 w 1536"/>
              <a:gd name="T11" fmla="*/ 90 h 1536"/>
              <a:gd name="T12" fmla="*/ 1446 w 1536"/>
              <a:gd name="T13" fmla="*/ 768 h 1536"/>
              <a:gd name="T14" fmla="*/ 768 w 1536"/>
              <a:gd name="T15" fmla="*/ 1446 h 1536"/>
              <a:gd name="T16" fmla="*/ 90 w 1536"/>
              <a:gd name="T17" fmla="*/ 768 h 1536"/>
              <a:gd name="T18" fmla="*/ 768 w 1536"/>
              <a:gd name="T19" fmla="*/ 90 h 1536"/>
              <a:gd name="T20" fmla="*/ 662 w 1536"/>
              <a:gd name="T21" fmla="*/ 1342 h 1536"/>
              <a:gd name="T22" fmla="*/ 1263 w 1536"/>
              <a:gd name="T23" fmla="*/ 858 h 1536"/>
              <a:gd name="T24" fmla="*/ 1034 w 1536"/>
              <a:gd name="T25" fmla="*/ 440 h 1536"/>
              <a:gd name="T26" fmla="*/ 813 w 1536"/>
              <a:gd name="T27" fmla="*/ 564 h 1536"/>
              <a:gd name="T28" fmla="*/ 866 w 1536"/>
              <a:gd name="T29" fmla="*/ 678 h 1536"/>
              <a:gd name="T30" fmla="*/ 899 w 1536"/>
              <a:gd name="T31" fmla="*/ 802 h 1536"/>
              <a:gd name="T32" fmla="*/ 683 w 1536"/>
              <a:gd name="T33" fmla="*/ 873 h 1536"/>
              <a:gd name="T34" fmla="*/ 673 w 1536"/>
              <a:gd name="T35" fmla="*/ 674 h 1536"/>
              <a:gd name="T36" fmla="*/ 647 w 1536"/>
              <a:gd name="T37" fmla="*/ 436 h 1536"/>
              <a:gd name="T38" fmla="*/ 501 w 1536"/>
              <a:gd name="T39" fmla="*/ 441 h 1536"/>
              <a:gd name="T40" fmla="*/ 284 w 1536"/>
              <a:gd name="T41" fmla="*/ 965 h 1536"/>
              <a:gd name="T42" fmla="*/ 662 w 1536"/>
              <a:gd name="T43" fmla="*/ 1342 h 1536"/>
              <a:gd name="T44" fmla="*/ 550 w 1536"/>
              <a:gd name="T45" fmla="*/ 517 h 1536"/>
              <a:gd name="T46" fmla="*/ 604 w 1536"/>
              <a:gd name="T47" fmla="*/ 515 h 1536"/>
              <a:gd name="T48" fmla="*/ 606 w 1536"/>
              <a:gd name="T49" fmla="*/ 614 h 1536"/>
              <a:gd name="T50" fmla="*/ 626 w 1536"/>
              <a:gd name="T51" fmla="*/ 943 h 1536"/>
              <a:gd name="T52" fmla="*/ 986 w 1536"/>
              <a:gd name="T53" fmla="*/ 824 h 1536"/>
              <a:gd name="T54" fmla="*/ 934 w 1536"/>
              <a:gd name="T55" fmla="*/ 620 h 1536"/>
              <a:gd name="T56" fmla="*/ 903 w 1536"/>
              <a:gd name="T57" fmla="*/ 564 h 1536"/>
              <a:gd name="T58" fmla="*/ 986 w 1536"/>
              <a:gd name="T59" fmla="*/ 516 h 1536"/>
              <a:gd name="T60" fmla="*/ 1173 w 1536"/>
              <a:gd name="T61" fmla="*/ 858 h 1536"/>
              <a:gd name="T62" fmla="*/ 680 w 1536"/>
              <a:gd name="T63" fmla="*/ 1254 h 1536"/>
              <a:gd name="T64" fmla="*/ 373 w 1536"/>
              <a:gd name="T65" fmla="*/ 946 h 1536"/>
              <a:gd name="T66" fmla="*/ 550 w 1536"/>
              <a:gd name="T67" fmla="*/ 517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36" h="1536">
                <a:moveTo>
                  <a:pt x="768" y="1536"/>
                </a:moveTo>
                <a:cubicBezTo>
                  <a:pt x="1193" y="1536"/>
                  <a:pt x="1536" y="1193"/>
                  <a:pt x="1536" y="768"/>
                </a:cubicBezTo>
                <a:cubicBezTo>
                  <a:pt x="1536" y="343"/>
                  <a:pt x="1193" y="0"/>
                  <a:pt x="768" y="0"/>
                </a:cubicBezTo>
                <a:cubicBezTo>
                  <a:pt x="343" y="0"/>
                  <a:pt x="0" y="343"/>
                  <a:pt x="0" y="768"/>
                </a:cubicBezTo>
                <a:cubicBezTo>
                  <a:pt x="0" y="1193"/>
                  <a:pt x="344" y="1536"/>
                  <a:pt x="768" y="1536"/>
                </a:cubicBezTo>
                <a:close/>
                <a:moveTo>
                  <a:pt x="768" y="90"/>
                </a:moveTo>
                <a:cubicBezTo>
                  <a:pt x="1142" y="90"/>
                  <a:pt x="1446" y="394"/>
                  <a:pt x="1446" y="768"/>
                </a:cubicBezTo>
                <a:cubicBezTo>
                  <a:pt x="1446" y="1142"/>
                  <a:pt x="1142" y="1446"/>
                  <a:pt x="768" y="1446"/>
                </a:cubicBezTo>
                <a:cubicBezTo>
                  <a:pt x="394" y="1446"/>
                  <a:pt x="90" y="1142"/>
                  <a:pt x="90" y="768"/>
                </a:cubicBezTo>
                <a:cubicBezTo>
                  <a:pt x="90" y="394"/>
                  <a:pt x="394" y="90"/>
                  <a:pt x="768" y="90"/>
                </a:cubicBezTo>
                <a:close/>
                <a:moveTo>
                  <a:pt x="662" y="1342"/>
                </a:moveTo>
                <a:cubicBezTo>
                  <a:pt x="976" y="1408"/>
                  <a:pt x="1263" y="1171"/>
                  <a:pt x="1263" y="858"/>
                </a:cubicBezTo>
                <a:cubicBezTo>
                  <a:pt x="1263" y="688"/>
                  <a:pt x="1178" y="532"/>
                  <a:pt x="1034" y="440"/>
                </a:cubicBezTo>
                <a:cubicBezTo>
                  <a:pt x="938" y="379"/>
                  <a:pt x="813" y="451"/>
                  <a:pt x="813" y="564"/>
                </a:cubicBezTo>
                <a:cubicBezTo>
                  <a:pt x="813" y="618"/>
                  <a:pt x="842" y="651"/>
                  <a:pt x="866" y="678"/>
                </a:cubicBezTo>
                <a:cubicBezTo>
                  <a:pt x="894" y="712"/>
                  <a:pt x="915" y="736"/>
                  <a:pt x="899" y="802"/>
                </a:cubicBezTo>
                <a:cubicBezTo>
                  <a:pt x="876" y="896"/>
                  <a:pt x="760" y="935"/>
                  <a:pt x="683" y="873"/>
                </a:cubicBezTo>
                <a:cubicBezTo>
                  <a:pt x="627" y="828"/>
                  <a:pt x="611" y="743"/>
                  <a:pt x="673" y="674"/>
                </a:cubicBezTo>
                <a:cubicBezTo>
                  <a:pt x="763" y="574"/>
                  <a:pt x="717" y="474"/>
                  <a:pt x="647" y="436"/>
                </a:cubicBezTo>
                <a:cubicBezTo>
                  <a:pt x="600" y="411"/>
                  <a:pt x="546" y="413"/>
                  <a:pt x="501" y="441"/>
                </a:cubicBezTo>
                <a:cubicBezTo>
                  <a:pt x="326" y="553"/>
                  <a:pt x="241" y="759"/>
                  <a:pt x="284" y="965"/>
                </a:cubicBezTo>
                <a:cubicBezTo>
                  <a:pt x="324" y="1151"/>
                  <a:pt x="475" y="1303"/>
                  <a:pt x="662" y="1342"/>
                </a:cubicBezTo>
                <a:close/>
                <a:moveTo>
                  <a:pt x="550" y="517"/>
                </a:moveTo>
                <a:cubicBezTo>
                  <a:pt x="567" y="506"/>
                  <a:pt x="587" y="506"/>
                  <a:pt x="604" y="515"/>
                </a:cubicBezTo>
                <a:cubicBezTo>
                  <a:pt x="637" y="533"/>
                  <a:pt x="647" y="569"/>
                  <a:pt x="606" y="614"/>
                </a:cubicBezTo>
                <a:cubicBezTo>
                  <a:pt x="507" y="724"/>
                  <a:pt x="534" y="867"/>
                  <a:pt x="626" y="943"/>
                </a:cubicBezTo>
                <a:cubicBezTo>
                  <a:pt x="755" y="1047"/>
                  <a:pt x="948" y="981"/>
                  <a:pt x="986" y="824"/>
                </a:cubicBezTo>
                <a:cubicBezTo>
                  <a:pt x="1014" y="713"/>
                  <a:pt x="967" y="659"/>
                  <a:pt x="934" y="620"/>
                </a:cubicBezTo>
                <a:cubicBezTo>
                  <a:pt x="914" y="596"/>
                  <a:pt x="903" y="583"/>
                  <a:pt x="903" y="564"/>
                </a:cubicBezTo>
                <a:cubicBezTo>
                  <a:pt x="903" y="521"/>
                  <a:pt x="951" y="494"/>
                  <a:pt x="986" y="516"/>
                </a:cubicBezTo>
                <a:cubicBezTo>
                  <a:pt x="1103" y="591"/>
                  <a:pt x="1173" y="719"/>
                  <a:pt x="1173" y="858"/>
                </a:cubicBezTo>
                <a:cubicBezTo>
                  <a:pt x="1173" y="1114"/>
                  <a:pt x="939" y="1308"/>
                  <a:pt x="680" y="1254"/>
                </a:cubicBezTo>
                <a:cubicBezTo>
                  <a:pt x="528" y="1222"/>
                  <a:pt x="404" y="1098"/>
                  <a:pt x="373" y="946"/>
                </a:cubicBezTo>
                <a:cubicBezTo>
                  <a:pt x="337" y="777"/>
                  <a:pt x="407" y="609"/>
                  <a:pt x="550" y="5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1677987" y="8343644"/>
            <a:ext cx="768634" cy="768941"/>
          </a:xfrm>
          <a:custGeom>
            <a:avLst/>
            <a:gdLst>
              <a:gd name="T0" fmla="*/ 636 w 1536"/>
              <a:gd name="T1" fmla="*/ 1073 h 1536"/>
              <a:gd name="T2" fmla="*/ 681 w 1536"/>
              <a:gd name="T3" fmla="*/ 996 h 1536"/>
              <a:gd name="T4" fmla="*/ 816 w 1536"/>
              <a:gd name="T5" fmla="*/ 861 h 1536"/>
              <a:gd name="T6" fmla="*/ 893 w 1536"/>
              <a:gd name="T7" fmla="*/ 816 h 1536"/>
              <a:gd name="T8" fmla="*/ 1131 w 1536"/>
              <a:gd name="T9" fmla="*/ 816 h 1536"/>
              <a:gd name="T10" fmla="*/ 1176 w 1536"/>
              <a:gd name="T11" fmla="*/ 861 h 1536"/>
              <a:gd name="T12" fmla="*/ 1176 w 1536"/>
              <a:gd name="T13" fmla="*/ 1491 h 1536"/>
              <a:gd name="T14" fmla="*/ 1221 w 1536"/>
              <a:gd name="T15" fmla="*/ 1536 h 1536"/>
              <a:gd name="T16" fmla="*/ 1401 w 1536"/>
              <a:gd name="T17" fmla="*/ 1536 h 1536"/>
              <a:gd name="T18" fmla="*/ 1446 w 1536"/>
              <a:gd name="T19" fmla="*/ 1491 h 1536"/>
              <a:gd name="T20" fmla="*/ 1446 w 1536"/>
              <a:gd name="T21" fmla="*/ 681 h 1536"/>
              <a:gd name="T22" fmla="*/ 1491 w 1536"/>
              <a:gd name="T23" fmla="*/ 636 h 1536"/>
              <a:gd name="T24" fmla="*/ 1536 w 1536"/>
              <a:gd name="T25" fmla="*/ 591 h 1536"/>
              <a:gd name="T26" fmla="*/ 1536 w 1536"/>
              <a:gd name="T27" fmla="*/ 411 h 1536"/>
              <a:gd name="T28" fmla="*/ 1491 w 1536"/>
              <a:gd name="T29" fmla="*/ 366 h 1536"/>
              <a:gd name="T30" fmla="*/ 1446 w 1536"/>
              <a:gd name="T31" fmla="*/ 366 h 1536"/>
              <a:gd name="T32" fmla="*/ 1446 w 1536"/>
              <a:gd name="T33" fmla="*/ 45 h 1536"/>
              <a:gd name="T34" fmla="*/ 1401 w 1536"/>
              <a:gd name="T35" fmla="*/ 0 h 1536"/>
              <a:gd name="T36" fmla="*/ 1221 w 1536"/>
              <a:gd name="T37" fmla="*/ 0 h 1536"/>
              <a:gd name="T38" fmla="*/ 1176 w 1536"/>
              <a:gd name="T39" fmla="*/ 45 h 1536"/>
              <a:gd name="T40" fmla="*/ 1176 w 1536"/>
              <a:gd name="T41" fmla="*/ 546 h 1536"/>
              <a:gd name="T42" fmla="*/ 1076 w 1536"/>
              <a:gd name="T43" fmla="*/ 546 h 1536"/>
              <a:gd name="T44" fmla="*/ 964 w 1536"/>
              <a:gd name="T45" fmla="*/ 518 h 1536"/>
              <a:gd name="T46" fmla="*/ 649 w 1536"/>
              <a:gd name="T47" fmla="*/ 459 h 1536"/>
              <a:gd name="T48" fmla="*/ 0 w 1536"/>
              <a:gd name="T49" fmla="*/ 1023 h 1536"/>
              <a:gd name="T50" fmla="*/ 315 w 1536"/>
              <a:gd name="T51" fmla="*/ 1358 h 1536"/>
              <a:gd name="T52" fmla="*/ 636 w 1536"/>
              <a:gd name="T53" fmla="*/ 1073 h 1536"/>
              <a:gd name="T54" fmla="*/ 315 w 1536"/>
              <a:gd name="T55" fmla="*/ 1268 h 1536"/>
              <a:gd name="T56" fmla="*/ 90 w 1536"/>
              <a:gd name="T57" fmla="*/ 1023 h 1536"/>
              <a:gd name="T58" fmla="*/ 649 w 1536"/>
              <a:gd name="T59" fmla="*/ 549 h 1536"/>
              <a:gd name="T60" fmla="*/ 929 w 1536"/>
              <a:gd name="T61" fmla="*/ 601 h 1536"/>
              <a:gd name="T62" fmla="*/ 1076 w 1536"/>
              <a:gd name="T63" fmla="*/ 636 h 1536"/>
              <a:gd name="T64" fmla="*/ 1221 w 1536"/>
              <a:gd name="T65" fmla="*/ 636 h 1536"/>
              <a:gd name="T66" fmla="*/ 1266 w 1536"/>
              <a:gd name="T67" fmla="*/ 591 h 1536"/>
              <a:gd name="T68" fmla="*/ 1266 w 1536"/>
              <a:gd name="T69" fmla="*/ 90 h 1536"/>
              <a:gd name="T70" fmla="*/ 1356 w 1536"/>
              <a:gd name="T71" fmla="*/ 90 h 1536"/>
              <a:gd name="T72" fmla="*/ 1356 w 1536"/>
              <a:gd name="T73" fmla="*/ 411 h 1536"/>
              <a:gd name="T74" fmla="*/ 1401 w 1536"/>
              <a:gd name="T75" fmla="*/ 456 h 1536"/>
              <a:gd name="T76" fmla="*/ 1446 w 1536"/>
              <a:gd name="T77" fmla="*/ 456 h 1536"/>
              <a:gd name="T78" fmla="*/ 1446 w 1536"/>
              <a:gd name="T79" fmla="*/ 554 h 1536"/>
              <a:gd name="T80" fmla="*/ 1356 w 1536"/>
              <a:gd name="T81" fmla="*/ 681 h 1536"/>
              <a:gd name="T82" fmla="*/ 1356 w 1536"/>
              <a:gd name="T83" fmla="*/ 1446 h 1536"/>
              <a:gd name="T84" fmla="*/ 1266 w 1536"/>
              <a:gd name="T85" fmla="*/ 1446 h 1536"/>
              <a:gd name="T86" fmla="*/ 1266 w 1536"/>
              <a:gd name="T87" fmla="*/ 861 h 1536"/>
              <a:gd name="T88" fmla="*/ 1131 w 1536"/>
              <a:gd name="T89" fmla="*/ 726 h 1536"/>
              <a:gd name="T90" fmla="*/ 893 w 1536"/>
              <a:gd name="T91" fmla="*/ 726 h 1536"/>
              <a:gd name="T92" fmla="*/ 726 w 1536"/>
              <a:gd name="T93" fmla="*/ 861 h 1536"/>
              <a:gd name="T94" fmla="*/ 681 w 1536"/>
              <a:gd name="T95" fmla="*/ 906 h 1536"/>
              <a:gd name="T96" fmla="*/ 561 w 1536"/>
              <a:gd name="T97" fmla="*/ 984 h 1536"/>
              <a:gd name="T98" fmla="*/ 546 w 1536"/>
              <a:gd name="T99" fmla="*/ 1073 h 1536"/>
              <a:gd name="T100" fmla="*/ 315 w 1536"/>
              <a:gd name="T101" fmla="*/ 1268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36" h="1536">
                <a:moveTo>
                  <a:pt x="636" y="1073"/>
                </a:moveTo>
                <a:cubicBezTo>
                  <a:pt x="636" y="996"/>
                  <a:pt x="666" y="996"/>
                  <a:pt x="681" y="996"/>
                </a:cubicBezTo>
                <a:cubicBezTo>
                  <a:pt x="755" y="996"/>
                  <a:pt x="816" y="935"/>
                  <a:pt x="816" y="861"/>
                </a:cubicBezTo>
                <a:cubicBezTo>
                  <a:pt x="816" y="846"/>
                  <a:pt x="816" y="816"/>
                  <a:pt x="893" y="816"/>
                </a:cubicBezTo>
                <a:cubicBezTo>
                  <a:pt x="1131" y="816"/>
                  <a:pt x="1131" y="816"/>
                  <a:pt x="1131" y="816"/>
                </a:cubicBezTo>
                <a:cubicBezTo>
                  <a:pt x="1156" y="816"/>
                  <a:pt x="1176" y="836"/>
                  <a:pt x="1176" y="861"/>
                </a:cubicBezTo>
                <a:cubicBezTo>
                  <a:pt x="1176" y="1491"/>
                  <a:pt x="1176" y="1491"/>
                  <a:pt x="1176" y="1491"/>
                </a:cubicBezTo>
                <a:cubicBezTo>
                  <a:pt x="1176" y="1516"/>
                  <a:pt x="1196" y="1536"/>
                  <a:pt x="1221" y="1536"/>
                </a:cubicBezTo>
                <a:cubicBezTo>
                  <a:pt x="1401" y="1536"/>
                  <a:pt x="1401" y="1536"/>
                  <a:pt x="1401" y="1536"/>
                </a:cubicBezTo>
                <a:cubicBezTo>
                  <a:pt x="1426" y="1536"/>
                  <a:pt x="1446" y="1516"/>
                  <a:pt x="1446" y="1491"/>
                </a:cubicBezTo>
                <a:cubicBezTo>
                  <a:pt x="1446" y="681"/>
                  <a:pt x="1446" y="681"/>
                  <a:pt x="1446" y="681"/>
                </a:cubicBezTo>
                <a:cubicBezTo>
                  <a:pt x="1446" y="656"/>
                  <a:pt x="1466" y="636"/>
                  <a:pt x="1491" y="636"/>
                </a:cubicBezTo>
                <a:cubicBezTo>
                  <a:pt x="1516" y="636"/>
                  <a:pt x="1536" y="616"/>
                  <a:pt x="1536" y="591"/>
                </a:cubicBezTo>
                <a:cubicBezTo>
                  <a:pt x="1536" y="411"/>
                  <a:pt x="1536" y="411"/>
                  <a:pt x="1536" y="411"/>
                </a:cubicBezTo>
                <a:cubicBezTo>
                  <a:pt x="1536" y="386"/>
                  <a:pt x="1516" y="366"/>
                  <a:pt x="1491" y="366"/>
                </a:cubicBezTo>
                <a:cubicBezTo>
                  <a:pt x="1446" y="366"/>
                  <a:pt x="1446" y="366"/>
                  <a:pt x="1446" y="366"/>
                </a:cubicBezTo>
                <a:cubicBezTo>
                  <a:pt x="1446" y="45"/>
                  <a:pt x="1446" y="45"/>
                  <a:pt x="1446" y="45"/>
                </a:cubicBezTo>
                <a:cubicBezTo>
                  <a:pt x="1446" y="20"/>
                  <a:pt x="1426" y="0"/>
                  <a:pt x="1401" y="0"/>
                </a:cubicBezTo>
                <a:cubicBezTo>
                  <a:pt x="1221" y="0"/>
                  <a:pt x="1221" y="0"/>
                  <a:pt x="1221" y="0"/>
                </a:cubicBezTo>
                <a:cubicBezTo>
                  <a:pt x="1196" y="0"/>
                  <a:pt x="1176" y="20"/>
                  <a:pt x="1176" y="45"/>
                </a:cubicBezTo>
                <a:cubicBezTo>
                  <a:pt x="1176" y="546"/>
                  <a:pt x="1176" y="546"/>
                  <a:pt x="1176" y="546"/>
                </a:cubicBezTo>
                <a:cubicBezTo>
                  <a:pt x="1076" y="546"/>
                  <a:pt x="1076" y="546"/>
                  <a:pt x="1076" y="546"/>
                </a:cubicBezTo>
                <a:cubicBezTo>
                  <a:pt x="1031" y="546"/>
                  <a:pt x="1003" y="534"/>
                  <a:pt x="964" y="518"/>
                </a:cubicBezTo>
                <a:cubicBezTo>
                  <a:pt x="901" y="492"/>
                  <a:pt x="823" y="459"/>
                  <a:pt x="649" y="459"/>
                </a:cubicBezTo>
                <a:cubicBezTo>
                  <a:pt x="245" y="459"/>
                  <a:pt x="0" y="740"/>
                  <a:pt x="0" y="1023"/>
                </a:cubicBezTo>
                <a:cubicBezTo>
                  <a:pt x="0" y="1212"/>
                  <a:pt x="117" y="1358"/>
                  <a:pt x="315" y="1358"/>
                </a:cubicBezTo>
                <a:cubicBezTo>
                  <a:pt x="475" y="1358"/>
                  <a:pt x="636" y="1260"/>
                  <a:pt x="636" y="1073"/>
                </a:cubicBezTo>
                <a:close/>
                <a:moveTo>
                  <a:pt x="315" y="1268"/>
                </a:moveTo>
                <a:cubicBezTo>
                  <a:pt x="171" y="1268"/>
                  <a:pt x="90" y="1166"/>
                  <a:pt x="90" y="1023"/>
                </a:cubicBezTo>
                <a:cubicBezTo>
                  <a:pt x="90" y="789"/>
                  <a:pt x="296" y="549"/>
                  <a:pt x="649" y="549"/>
                </a:cubicBezTo>
                <a:cubicBezTo>
                  <a:pt x="805" y="549"/>
                  <a:pt x="871" y="577"/>
                  <a:pt x="929" y="601"/>
                </a:cubicBezTo>
                <a:cubicBezTo>
                  <a:pt x="972" y="619"/>
                  <a:pt x="1013" y="636"/>
                  <a:pt x="1076" y="636"/>
                </a:cubicBezTo>
                <a:cubicBezTo>
                  <a:pt x="1221" y="636"/>
                  <a:pt x="1221" y="636"/>
                  <a:pt x="1221" y="636"/>
                </a:cubicBezTo>
                <a:cubicBezTo>
                  <a:pt x="1246" y="636"/>
                  <a:pt x="1266" y="616"/>
                  <a:pt x="1266" y="591"/>
                </a:cubicBezTo>
                <a:cubicBezTo>
                  <a:pt x="1266" y="90"/>
                  <a:pt x="1266" y="90"/>
                  <a:pt x="1266" y="90"/>
                </a:cubicBezTo>
                <a:cubicBezTo>
                  <a:pt x="1356" y="90"/>
                  <a:pt x="1356" y="90"/>
                  <a:pt x="1356" y="90"/>
                </a:cubicBezTo>
                <a:cubicBezTo>
                  <a:pt x="1356" y="411"/>
                  <a:pt x="1356" y="411"/>
                  <a:pt x="1356" y="411"/>
                </a:cubicBezTo>
                <a:cubicBezTo>
                  <a:pt x="1356" y="436"/>
                  <a:pt x="1376" y="456"/>
                  <a:pt x="1401" y="456"/>
                </a:cubicBezTo>
                <a:cubicBezTo>
                  <a:pt x="1446" y="456"/>
                  <a:pt x="1446" y="456"/>
                  <a:pt x="1446" y="456"/>
                </a:cubicBezTo>
                <a:cubicBezTo>
                  <a:pt x="1446" y="554"/>
                  <a:pt x="1446" y="554"/>
                  <a:pt x="1446" y="554"/>
                </a:cubicBezTo>
                <a:cubicBezTo>
                  <a:pt x="1394" y="572"/>
                  <a:pt x="1356" y="622"/>
                  <a:pt x="1356" y="681"/>
                </a:cubicBezTo>
                <a:cubicBezTo>
                  <a:pt x="1356" y="1446"/>
                  <a:pt x="1356" y="1446"/>
                  <a:pt x="1356" y="1446"/>
                </a:cubicBezTo>
                <a:cubicBezTo>
                  <a:pt x="1266" y="1446"/>
                  <a:pt x="1266" y="1446"/>
                  <a:pt x="1266" y="1446"/>
                </a:cubicBezTo>
                <a:cubicBezTo>
                  <a:pt x="1266" y="861"/>
                  <a:pt x="1266" y="861"/>
                  <a:pt x="1266" y="861"/>
                </a:cubicBezTo>
                <a:cubicBezTo>
                  <a:pt x="1266" y="787"/>
                  <a:pt x="1205" y="726"/>
                  <a:pt x="1131" y="726"/>
                </a:cubicBezTo>
                <a:cubicBezTo>
                  <a:pt x="893" y="726"/>
                  <a:pt x="893" y="726"/>
                  <a:pt x="893" y="726"/>
                </a:cubicBezTo>
                <a:cubicBezTo>
                  <a:pt x="777" y="726"/>
                  <a:pt x="726" y="785"/>
                  <a:pt x="726" y="861"/>
                </a:cubicBezTo>
                <a:cubicBezTo>
                  <a:pt x="726" y="886"/>
                  <a:pt x="706" y="906"/>
                  <a:pt x="681" y="906"/>
                </a:cubicBezTo>
                <a:cubicBezTo>
                  <a:pt x="625" y="906"/>
                  <a:pt x="583" y="934"/>
                  <a:pt x="561" y="984"/>
                </a:cubicBezTo>
                <a:cubicBezTo>
                  <a:pt x="546" y="1021"/>
                  <a:pt x="546" y="1060"/>
                  <a:pt x="546" y="1073"/>
                </a:cubicBezTo>
                <a:cubicBezTo>
                  <a:pt x="546" y="1207"/>
                  <a:pt x="426" y="1268"/>
                  <a:pt x="315" y="12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8420190" y="8343797"/>
            <a:ext cx="768634" cy="768634"/>
          </a:xfrm>
          <a:custGeom>
            <a:avLst/>
            <a:gdLst>
              <a:gd name="T0" fmla="*/ 45 w 1536"/>
              <a:gd name="T1" fmla="*/ 1536 h 1536"/>
              <a:gd name="T2" fmla="*/ 498 w 1536"/>
              <a:gd name="T3" fmla="*/ 1536 h 1536"/>
              <a:gd name="T4" fmla="*/ 543 w 1536"/>
              <a:gd name="T5" fmla="*/ 1491 h 1536"/>
              <a:gd name="T6" fmla="*/ 635 w 1536"/>
              <a:gd name="T7" fmla="*/ 1263 h 1536"/>
              <a:gd name="T8" fmla="*/ 811 w 1536"/>
              <a:gd name="T9" fmla="*/ 753 h 1536"/>
              <a:gd name="T10" fmla="*/ 1491 w 1536"/>
              <a:gd name="T11" fmla="*/ 906 h 1536"/>
              <a:gd name="T12" fmla="*/ 1536 w 1536"/>
              <a:gd name="T13" fmla="*/ 861 h 1536"/>
              <a:gd name="T14" fmla="*/ 1536 w 1536"/>
              <a:gd name="T15" fmla="*/ 501 h 1536"/>
              <a:gd name="T16" fmla="*/ 1523 w 1536"/>
              <a:gd name="T17" fmla="*/ 469 h 1536"/>
              <a:gd name="T18" fmla="*/ 877 w 1536"/>
              <a:gd name="T19" fmla="*/ 186 h 1536"/>
              <a:gd name="T20" fmla="*/ 469 w 1536"/>
              <a:gd name="T21" fmla="*/ 0 h 1536"/>
              <a:gd name="T22" fmla="*/ 468 w 1536"/>
              <a:gd name="T23" fmla="*/ 0 h 1536"/>
              <a:gd name="T24" fmla="*/ 180 w 1536"/>
              <a:gd name="T25" fmla="*/ 61 h 1536"/>
              <a:gd name="T26" fmla="*/ 45 w 1536"/>
              <a:gd name="T27" fmla="*/ 96 h 1536"/>
              <a:gd name="T28" fmla="*/ 0 w 1536"/>
              <a:gd name="T29" fmla="*/ 141 h 1536"/>
              <a:gd name="T30" fmla="*/ 0 w 1536"/>
              <a:gd name="T31" fmla="*/ 1491 h 1536"/>
              <a:gd name="T32" fmla="*/ 45 w 1536"/>
              <a:gd name="T33" fmla="*/ 1536 h 1536"/>
              <a:gd name="T34" fmla="*/ 90 w 1536"/>
              <a:gd name="T35" fmla="*/ 1266 h 1536"/>
              <a:gd name="T36" fmla="*/ 228 w 1536"/>
              <a:gd name="T37" fmla="*/ 1266 h 1536"/>
              <a:gd name="T38" fmla="*/ 273 w 1536"/>
              <a:gd name="T39" fmla="*/ 1221 h 1536"/>
              <a:gd name="T40" fmla="*/ 228 w 1536"/>
              <a:gd name="T41" fmla="*/ 1176 h 1536"/>
              <a:gd name="T42" fmla="*/ 90 w 1536"/>
              <a:gd name="T43" fmla="*/ 1176 h 1536"/>
              <a:gd name="T44" fmla="*/ 90 w 1536"/>
              <a:gd name="T45" fmla="*/ 996 h 1536"/>
              <a:gd name="T46" fmla="*/ 281 w 1536"/>
              <a:gd name="T47" fmla="*/ 996 h 1536"/>
              <a:gd name="T48" fmla="*/ 633 w 1536"/>
              <a:gd name="T49" fmla="*/ 644 h 1536"/>
              <a:gd name="T50" fmla="*/ 633 w 1536"/>
              <a:gd name="T51" fmla="*/ 591 h 1536"/>
              <a:gd name="T52" fmla="*/ 588 w 1536"/>
              <a:gd name="T53" fmla="*/ 546 h 1536"/>
              <a:gd name="T54" fmla="*/ 543 w 1536"/>
              <a:gd name="T55" fmla="*/ 591 h 1536"/>
              <a:gd name="T56" fmla="*/ 543 w 1536"/>
              <a:gd name="T57" fmla="*/ 644 h 1536"/>
              <a:gd name="T58" fmla="*/ 281 w 1536"/>
              <a:gd name="T59" fmla="*/ 906 h 1536"/>
              <a:gd name="T60" fmla="*/ 90 w 1536"/>
              <a:gd name="T61" fmla="*/ 906 h 1536"/>
              <a:gd name="T62" fmla="*/ 90 w 1536"/>
              <a:gd name="T63" fmla="*/ 181 h 1536"/>
              <a:gd name="T64" fmla="*/ 209 w 1536"/>
              <a:gd name="T65" fmla="*/ 146 h 1536"/>
              <a:gd name="T66" fmla="*/ 468 w 1536"/>
              <a:gd name="T67" fmla="*/ 90 h 1536"/>
              <a:gd name="T68" fmla="*/ 469 w 1536"/>
              <a:gd name="T69" fmla="*/ 90 h 1536"/>
              <a:gd name="T70" fmla="*/ 826 w 1536"/>
              <a:gd name="T71" fmla="*/ 263 h 1536"/>
              <a:gd name="T72" fmla="*/ 858 w 1536"/>
              <a:gd name="T73" fmla="*/ 276 h 1536"/>
              <a:gd name="T74" fmla="*/ 1446 w 1536"/>
              <a:gd name="T75" fmla="*/ 520 h 1536"/>
              <a:gd name="T76" fmla="*/ 1446 w 1536"/>
              <a:gd name="T77" fmla="*/ 816 h 1536"/>
              <a:gd name="T78" fmla="*/ 788 w 1536"/>
              <a:gd name="T79" fmla="*/ 641 h 1536"/>
              <a:gd name="T80" fmla="*/ 723 w 1536"/>
              <a:gd name="T81" fmla="*/ 681 h 1536"/>
              <a:gd name="T82" fmla="*/ 562 w 1536"/>
              <a:gd name="T83" fmla="*/ 1211 h 1536"/>
              <a:gd name="T84" fmla="*/ 455 w 1536"/>
              <a:gd name="T85" fmla="*/ 1446 h 1536"/>
              <a:gd name="T86" fmla="*/ 90 w 1536"/>
              <a:gd name="T87" fmla="*/ 1446 h 1536"/>
              <a:gd name="T88" fmla="*/ 90 w 1536"/>
              <a:gd name="T89" fmla="*/ 126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36" h="1536">
                <a:moveTo>
                  <a:pt x="45" y="1536"/>
                </a:moveTo>
                <a:cubicBezTo>
                  <a:pt x="498" y="1536"/>
                  <a:pt x="498" y="1536"/>
                  <a:pt x="498" y="1536"/>
                </a:cubicBezTo>
                <a:cubicBezTo>
                  <a:pt x="523" y="1536"/>
                  <a:pt x="543" y="1516"/>
                  <a:pt x="543" y="1491"/>
                </a:cubicBezTo>
                <a:cubicBezTo>
                  <a:pt x="543" y="1393"/>
                  <a:pt x="582" y="1339"/>
                  <a:pt x="635" y="1263"/>
                </a:cubicBezTo>
                <a:cubicBezTo>
                  <a:pt x="709" y="1159"/>
                  <a:pt x="798" y="1032"/>
                  <a:pt x="811" y="753"/>
                </a:cubicBezTo>
                <a:cubicBezTo>
                  <a:pt x="1023" y="856"/>
                  <a:pt x="1165" y="906"/>
                  <a:pt x="1491" y="906"/>
                </a:cubicBezTo>
                <a:cubicBezTo>
                  <a:pt x="1516" y="906"/>
                  <a:pt x="1536" y="886"/>
                  <a:pt x="1536" y="861"/>
                </a:cubicBezTo>
                <a:cubicBezTo>
                  <a:pt x="1536" y="501"/>
                  <a:pt x="1536" y="501"/>
                  <a:pt x="1536" y="501"/>
                </a:cubicBezTo>
                <a:cubicBezTo>
                  <a:pt x="1536" y="489"/>
                  <a:pt x="1531" y="478"/>
                  <a:pt x="1523" y="469"/>
                </a:cubicBezTo>
                <a:cubicBezTo>
                  <a:pt x="1396" y="342"/>
                  <a:pt x="1258" y="191"/>
                  <a:pt x="877" y="186"/>
                </a:cubicBezTo>
                <a:cubicBezTo>
                  <a:pt x="747" y="61"/>
                  <a:pt x="613" y="0"/>
                  <a:pt x="469" y="0"/>
                </a:cubicBezTo>
                <a:cubicBezTo>
                  <a:pt x="469" y="0"/>
                  <a:pt x="468" y="0"/>
                  <a:pt x="468" y="0"/>
                </a:cubicBezTo>
                <a:cubicBezTo>
                  <a:pt x="359" y="0"/>
                  <a:pt x="260" y="34"/>
                  <a:pt x="180" y="61"/>
                </a:cubicBezTo>
                <a:cubicBezTo>
                  <a:pt x="126" y="80"/>
                  <a:pt x="78" y="96"/>
                  <a:pt x="45" y="96"/>
                </a:cubicBezTo>
                <a:cubicBezTo>
                  <a:pt x="20" y="96"/>
                  <a:pt x="0" y="116"/>
                  <a:pt x="0" y="141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lose/>
                <a:moveTo>
                  <a:pt x="90" y="1266"/>
                </a:moveTo>
                <a:cubicBezTo>
                  <a:pt x="228" y="1266"/>
                  <a:pt x="228" y="1266"/>
                  <a:pt x="228" y="1266"/>
                </a:cubicBezTo>
                <a:cubicBezTo>
                  <a:pt x="253" y="1266"/>
                  <a:pt x="273" y="1246"/>
                  <a:pt x="273" y="1221"/>
                </a:cubicBezTo>
                <a:cubicBezTo>
                  <a:pt x="273" y="1196"/>
                  <a:pt x="253" y="1176"/>
                  <a:pt x="228" y="1176"/>
                </a:cubicBezTo>
                <a:cubicBezTo>
                  <a:pt x="90" y="1176"/>
                  <a:pt x="90" y="1176"/>
                  <a:pt x="90" y="1176"/>
                </a:cubicBezTo>
                <a:cubicBezTo>
                  <a:pt x="90" y="996"/>
                  <a:pt x="90" y="996"/>
                  <a:pt x="90" y="996"/>
                </a:cubicBezTo>
                <a:cubicBezTo>
                  <a:pt x="281" y="996"/>
                  <a:pt x="281" y="996"/>
                  <a:pt x="281" y="996"/>
                </a:cubicBezTo>
                <a:cubicBezTo>
                  <a:pt x="475" y="996"/>
                  <a:pt x="633" y="838"/>
                  <a:pt x="633" y="644"/>
                </a:cubicBezTo>
                <a:cubicBezTo>
                  <a:pt x="633" y="591"/>
                  <a:pt x="633" y="591"/>
                  <a:pt x="633" y="591"/>
                </a:cubicBezTo>
                <a:cubicBezTo>
                  <a:pt x="633" y="566"/>
                  <a:pt x="613" y="546"/>
                  <a:pt x="588" y="546"/>
                </a:cubicBezTo>
                <a:cubicBezTo>
                  <a:pt x="563" y="546"/>
                  <a:pt x="543" y="566"/>
                  <a:pt x="543" y="591"/>
                </a:cubicBezTo>
                <a:cubicBezTo>
                  <a:pt x="543" y="644"/>
                  <a:pt x="543" y="644"/>
                  <a:pt x="543" y="644"/>
                </a:cubicBezTo>
                <a:cubicBezTo>
                  <a:pt x="543" y="789"/>
                  <a:pt x="426" y="906"/>
                  <a:pt x="281" y="906"/>
                </a:cubicBezTo>
                <a:cubicBezTo>
                  <a:pt x="90" y="906"/>
                  <a:pt x="90" y="906"/>
                  <a:pt x="90" y="906"/>
                </a:cubicBezTo>
                <a:cubicBezTo>
                  <a:pt x="90" y="181"/>
                  <a:pt x="90" y="181"/>
                  <a:pt x="90" y="181"/>
                </a:cubicBezTo>
                <a:cubicBezTo>
                  <a:pt x="126" y="175"/>
                  <a:pt x="166" y="161"/>
                  <a:pt x="209" y="146"/>
                </a:cubicBezTo>
                <a:cubicBezTo>
                  <a:pt x="287" y="120"/>
                  <a:pt x="374" y="90"/>
                  <a:pt x="468" y="90"/>
                </a:cubicBezTo>
                <a:cubicBezTo>
                  <a:pt x="469" y="90"/>
                  <a:pt x="469" y="90"/>
                  <a:pt x="469" y="90"/>
                </a:cubicBezTo>
                <a:cubicBezTo>
                  <a:pt x="593" y="90"/>
                  <a:pt x="710" y="147"/>
                  <a:pt x="826" y="263"/>
                </a:cubicBezTo>
                <a:cubicBezTo>
                  <a:pt x="835" y="271"/>
                  <a:pt x="846" y="276"/>
                  <a:pt x="858" y="276"/>
                </a:cubicBezTo>
                <a:cubicBezTo>
                  <a:pt x="1161" y="276"/>
                  <a:pt x="1290" y="362"/>
                  <a:pt x="1446" y="520"/>
                </a:cubicBezTo>
                <a:cubicBezTo>
                  <a:pt x="1446" y="816"/>
                  <a:pt x="1446" y="816"/>
                  <a:pt x="1446" y="816"/>
                </a:cubicBezTo>
                <a:cubicBezTo>
                  <a:pt x="1142" y="811"/>
                  <a:pt x="1020" y="757"/>
                  <a:pt x="788" y="641"/>
                </a:cubicBezTo>
                <a:cubicBezTo>
                  <a:pt x="758" y="626"/>
                  <a:pt x="723" y="648"/>
                  <a:pt x="723" y="681"/>
                </a:cubicBezTo>
                <a:cubicBezTo>
                  <a:pt x="723" y="983"/>
                  <a:pt x="637" y="1104"/>
                  <a:pt x="562" y="1211"/>
                </a:cubicBezTo>
                <a:cubicBezTo>
                  <a:pt x="513" y="1280"/>
                  <a:pt x="466" y="1346"/>
                  <a:pt x="455" y="1446"/>
                </a:cubicBezTo>
                <a:cubicBezTo>
                  <a:pt x="90" y="1446"/>
                  <a:pt x="90" y="1446"/>
                  <a:pt x="90" y="1446"/>
                </a:cubicBezTo>
                <a:lnTo>
                  <a:pt x="90" y="12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10853263" y="6481651"/>
            <a:ext cx="405157" cy="768634"/>
          </a:xfrm>
          <a:custGeom>
            <a:avLst/>
            <a:gdLst>
              <a:gd name="T0" fmla="*/ 810 w 810"/>
              <a:gd name="T1" fmla="*/ 951 h 1536"/>
              <a:gd name="T2" fmla="*/ 810 w 810"/>
              <a:gd name="T3" fmla="*/ 225 h 1536"/>
              <a:gd name="T4" fmla="*/ 585 w 810"/>
              <a:gd name="T5" fmla="*/ 0 h 1536"/>
              <a:gd name="T6" fmla="*/ 405 w 810"/>
              <a:gd name="T7" fmla="*/ 90 h 1536"/>
              <a:gd name="T8" fmla="*/ 225 w 810"/>
              <a:gd name="T9" fmla="*/ 0 h 1536"/>
              <a:gd name="T10" fmla="*/ 0 w 810"/>
              <a:gd name="T11" fmla="*/ 225 h 1536"/>
              <a:gd name="T12" fmla="*/ 0 w 810"/>
              <a:gd name="T13" fmla="*/ 951 h 1536"/>
              <a:gd name="T14" fmla="*/ 405 w 810"/>
              <a:gd name="T15" fmla="*/ 1536 h 1536"/>
              <a:gd name="T16" fmla="*/ 810 w 810"/>
              <a:gd name="T17" fmla="*/ 951 h 1536"/>
              <a:gd name="T18" fmla="*/ 90 w 810"/>
              <a:gd name="T19" fmla="*/ 951 h 1536"/>
              <a:gd name="T20" fmla="*/ 90 w 810"/>
              <a:gd name="T21" fmla="*/ 225 h 1536"/>
              <a:gd name="T22" fmla="*/ 225 w 810"/>
              <a:gd name="T23" fmla="*/ 90 h 1536"/>
              <a:gd name="T24" fmla="*/ 360 w 810"/>
              <a:gd name="T25" fmla="*/ 225 h 1536"/>
              <a:gd name="T26" fmla="*/ 360 w 810"/>
              <a:gd name="T27" fmla="*/ 951 h 1536"/>
              <a:gd name="T28" fmla="*/ 405 w 810"/>
              <a:gd name="T29" fmla="*/ 996 h 1536"/>
              <a:gd name="T30" fmla="*/ 450 w 810"/>
              <a:gd name="T31" fmla="*/ 951 h 1536"/>
              <a:gd name="T32" fmla="*/ 450 w 810"/>
              <a:gd name="T33" fmla="*/ 225 h 1536"/>
              <a:gd name="T34" fmla="*/ 585 w 810"/>
              <a:gd name="T35" fmla="*/ 90 h 1536"/>
              <a:gd name="T36" fmla="*/ 720 w 810"/>
              <a:gd name="T37" fmla="*/ 225 h 1536"/>
              <a:gd name="T38" fmla="*/ 720 w 810"/>
              <a:gd name="T39" fmla="*/ 951 h 1536"/>
              <a:gd name="T40" fmla="*/ 405 w 810"/>
              <a:gd name="T41" fmla="*/ 1446 h 1536"/>
              <a:gd name="T42" fmla="*/ 90 w 810"/>
              <a:gd name="T43" fmla="*/ 95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10" h="1536">
                <a:moveTo>
                  <a:pt x="810" y="951"/>
                </a:moveTo>
                <a:cubicBezTo>
                  <a:pt x="810" y="225"/>
                  <a:pt x="810" y="225"/>
                  <a:pt x="810" y="225"/>
                </a:cubicBezTo>
                <a:cubicBezTo>
                  <a:pt x="810" y="101"/>
                  <a:pt x="710" y="0"/>
                  <a:pt x="585" y="0"/>
                </a:cubicBezTo>
                <a:cubicBezTo>
                  <a:pt x="512" y="0"/>
                  <a:pt x="447" y="36"/>
                  <a:pt x="405" y="90"/>
                </a:cubicBezTo>
                <a:cubicBezTo>
                  <a:pt x="364" y="36"/>
                  <a:pt x="299" y="0"/>
                  <a:pt x="225" y="0"/>
                </a:cubicBezTo>
                <a:cubicBezTo>
                  <a:pt x="101" y="0"/>
                  <a:pt x="0" y="101"/>
                  <a:pt x="0" y="225"/>
                </a:cubicBezTo>
                <a:cubicBezTo>
                  <a:pt x="0" y="951"/>
                  <a:pt x="0" y="951"/>
                  <a:pt x="0" y="951"/>
                </a:cubicBezTo>
                <a:cubicBezTo>
                  <a:pt x="0" y="1221"/>
                  <a:pt x="145" y="1536"/>
                  <a:pt x="405" y="1536"/>
                </a:cubicBezTo>
                <a:cubicBezTo>
                  <a:pt x="666" y="1536"/>
                  <a:pt x="810" y="1221"/>
                  <a:pt x="810" y="951"/>
                </a:cubicBezTo>
                <a:close/>
                <a:moveTo>
                  <a:pt x="90" y="951"/>
                </a:moveTo>
                <a:cubicBezTo>
                  <a:pt x="90" y="225"/>
                  <a:pt x="90" y="225"/>
                  <a:pt x="90" y="225"/>
                </a:cubicBezTo>
                <a:cubicBezTo>
                  <a:pt x="90" y="151"/>
                  <a:pt x="151" y="90"/>
                  <a:pt x="225" y="90"/>
                </a:cubicBezTo>
                <a:cubicBezTo>
                  <a:pt x="300" y="90"/>
                  <a:pt x="360" y="151"/>
                  <a:pt x="360" y="225"/>
                </a:cubicBezTo>
                <a:cubicBezTo>
                  <a:pt x="360" y="951"/>
                  <a:pt x="360" y="951"/>
                  <a:pt x="360" y="951"/>
                </a:cubicBezTo>
                <a:cubicBezTo>
                  <a:pt x="360" y="976"/>
                  <a:pt x="381" y="996"/>
                  <a:pt x="405" y="996"/>
                </a:cubicBezTo>
                <a:cubicBezTo>
                  <a:pt x="430" y="996"/>
                  <a:pt x="450" y="976"/>
                  <a:pt x="450" y="951"/>
                </a:cubicBezTo>
                <a:cubicBezTo>
                  <a:pt x="450" y="225"/>
                  <a:pt x="450" y="225"/>
                  <a:pt x="450" y="225"/>
                </a:cubicBezTo>
                <a:cubicBezTo>
                  <a:pt x="450" y="151"/>
                  <a:pt x="511" y="90"/>
                  <a:pt x="585" y="90"/>
                </a:cubicBezTo>
                <a:cubicBezTo>
                  <a:pt x="660" y="90"/>
                  <a:pt x="720" y="151"/>
                  <a:pt x="720" y="225"/>
                </a:cubicBezTo>
                <a:cubicBezTo>
                  <a:pt x="720" y="951"/>
                  <a:pt x="720" y="951"/>
                  <a:pt x="720" y="951"/>
                </a:cubicBezTo>
                <a:cubicBezTo>
                  <a:pt x="720" y="1161"/>
                  <a:pt x="612" y="1446"/>
                  <a:pt x="405" y="1446"/>
                </a:cubicBezTo>
                <a:cubicBezTo>
                  <a:pt x="199" y="1446"/>
                  <a:pt x="90" y="1162"/>
                  <a:pt x="90" y="9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19874537" y="6481651"/>
            <a:ext cx="405464" cy="768634"/>
          </a:xfrm>
          <a:custGeom>
            <a:avLst/>
            <a:gdLst>
              <a:gd name="T0" fmla="*/ 0 w 810"/>
              <a:gd name="T1" fmla="*/ 405 h 1536"/>
              <a:gd name="T2" fmla="*/ 0 w 810"/>
              <a:gd name="T3" fmla="*/ 1491 h 1536"/>
              <a:gd name="T4" fmla="*/ 45 w 810"/>
              <a:gd name="T5" fmla="*/ 1536 h 1536"/>
              <a:gd name="T6" fmla="*/ 765 w 810"/>
              <a:gd name="T7" fmla="*/ 1536 h 1536"/>
              <a:gd name="T8" fmla="*/ 810 w 810"/>
              <a:gd name="T9" fmla="*/ 1491 h 1536"/>
              <a:gd name="T10" fmla="*/ 810 w 810"/>
              <a:gd name="T11" fmla="*/ 405 h 1536"/>
              <a:gd name="T12" fmla="*/ 405 w 810"/>
              <a:gd name="T13" fmla="*/ 0 h 1536"/>
              <a:gd name="T14" fmla="*/ 0 w 810"/>
              <a:gd name="T15" fmla="*/ 405 h 1536"/>
              <a:gd name="T16" fmla="*/ 405 w 810"/>
              <a:gd name="T17" fmla="*/ 90 h 1536"/>
              <a:gd name="T18" fmla="*/ 720 w 810"/>
              <a:gd name="T19" fmla="*/ 405 h 1536"/>
              <a:gd name="T20" fmla="*/ 720 w 810"/>
              <a:gd name="T21" fmla="*/ 1446 h 1536"/>
              <a:gd name="T22" fmla="*/ 90 w 810"/>
              <a:gd name="T23" fmla="*/ 1446 h 1536"/>
              <a:gd name="T24" fmla="*/ 90 w 810"/>
              <a:gd name="T25" fmla="*/ 405 h 1536"/>
              <a:gd name="T26" fmla="*/ 405 w 810"/>
              <a:gd name="T27" fmla="*/ 90 h 1536"/>
              <a:gd name="T28" fmla="*/ 315 w 810"/>
              <a:gd name="T29" fmla="*/ 720 h 1536"/>
              <a:gd name="T30" fmla="*/ 495 w 810"/>
              <a:gd name="T31" fmla="*/ 720 h 1536"/>
              <a:gd name="T32" fmla="*/ 630 w 810"/>
              <a:gd name="T33" fmla="*/ 585 h 1536"/>
              <a:gd name="T34" fmla="*/ 630 w 810"/>
              <a:gd name="T35" fmla="*/ 405 h 1536"/>
              <a:gd name="T36" fmla="*/ 405 w 810"/>
              <a:gd name="T37" fmla="*/ 180 h 1536"/>
              <a:gd name="T38" fmla="*/ 180 w 810"/>
              <a:gd name="T39" fmla="*/ 405 h 1536"/>
              <a:gd name="T40" fmla="*/ 180 w 810"/>
              <a:gd name="T41" fmla="*/ 585 h 1536"/>
              <a:gd name="T42" fmla="*/ 315 w 810"/>
              <a:gd name="T43" fmla="*/ 720 h 1536"/>
              <a:gd name="T44" fmla="*/ 270 w 810"/>
              <a:gd name="T45" fmla="*/ 405 h 1536"/>
              <a:gd name="T46" fmla="*/ 405 w 810"/>
              <a:gd name="T47" fmla="*/ 270 h 1536"/>
              <a:gd name="T48" fmla="*/ 540 w 810"/>
              <a:gd name="T49" fmla="*/ 405 h 1536"/>
              <a:gd name="T50" fmla="*/ 540 w 810"/>
              <a:gd name="T51" fmla="*/ 585 h 1536"/>
              <a:gd name="T52" fmla="*/ 495 w 810"/>
              <a:gd name="T53" fmla="*/ 630 h 1536"/>
              <a:gd name="T54" fmla="*/ 315 w 810"/>
              <a:gd name="T55" fmla="*/ 630 h 1536"/>
              <a:gd name="T56" fmla="*/ 270 w 810"/>
              <a:gd name="T57" fmla="*/ 585 h 1536"/>
              <a:gd name="T58" fmla="*/ 270 w 810"/>
              <a:gd name="T59" fmla="*/ 405 h 1536"/>
              <a:gd name="T60" fmla="*/ 585 w 810"/>
              <a:gd name="T61" fmla="*/ 1131 h 1536"/>
              <a:gd name="T62" fmla="*/ 540 w 810"/>
              <a:gd name="T63" fmla="*/ 1176 h 1536"/>
              <a:gd name="T64" fmla="*/ 270 w 810"/>
              <a:gd name="T65" fmla="*/ 1176 h 1536"/>
              <a:gd name="T66" fmla="*/ 225 w 810"/>
              <a:gd name="T67" fmla="*/ 1131 h 1536"/>
              <a:gd name="T68" fmla="*/ 270 w 810"/>
              <a:gd name="T69" fmla="*/ 1086 h 1536"/>
              <a:gd name="T70" fmla="*/ 540 w 810"/>
              <a:gd name="T71" fmla="*/ 1086 h 1536"/>
              <a:gd name="T72" fmla="*/ 585 w 810"/>
              <a:gd name="T73" fmla="*/ 1131 h 1536"/>
              <a:gd name="T74" fmla="*/ 585 w 810"/>
              <a:gd name="T75" fmla="*/ 1311 h 1536"/>
              <a:gd name="T76" fmla="*/ 540 w 810"/>
              <a:gd name="T77" fmla="*/ 1356 h 1536"/>
              <a:gd name="T78" fmla="*/ 270 w 810"/>
              <a:gd name="T79" fmla="*/ 1356 h 1536"/>
              <a:gd name="T80" fmla="*/ 225 w 810"/>
              <a:gd name="T81" fmla="*/ 1311 h 1536"/>
              <a:gd name="T82" fmla="*/ 270 w 810"/>
              <a:gd name="T83" fmla="*/ 1266 h 1536"/>
              <a:gd name="T84" fmla="*/ 540 w 810"/>
              <a:gd name="T85" fmla="*/ 1266 h 1536"/>
              <a:gd name="T86" fmla="*/ 585 w 810"/>
              <a:gd name="T87" fmla="*/ 131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0" h="1536">
                <a:moveTo>
                  <a:pt x="0" y="405"/>
                </a:move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765" y="1536"/>
                  <a:pt x="765" y="1536"/>
                  <a:pt x="765" y="1536"/>
                </a:cubicBezTo>
                <a:cubicBezTo>
                  <a:pt x="790" y="1536"/>
                  <a:pt x="810" y="1516"/>
                  <a:pt x="810" y="1491"/>
                </a:cubicBezTo>
                <a:cubicBezTo>
                  <a:pt x="810" y="405"/>
                  <a:pt x="810" y="405"/>
                  <a:pt x="810" y="405"/>
                </a:cubicBezTo>
                <a:cubicBezTo>
                  <a:pt x="810" y="182"/>
                  <a:pt x="628" y="0"/>
                  <a:pt x="405" y="0"/>
                </a:cubicBezTo>
                <a:cubicBezTo>
                  <a:pt x="182" y="0"/>
                  <a:pt x="0" y="182"/>
                  <a:pt x="0" y="405"/>
                </a:cubicBezTo>
                <a:close/>
                <a:moveTo>
                  <a:pt x="405" y="90"/>
                </a:moveTo>
                <a:cubicBezTo>
                  <a:pt x="579" y="90"/>
                  <a:pt x="720" y="232"/>
                  <a:pt x="720" y="405"/>
                </a:cubicBezTo>
                <a:cubicBezTo>
                  <a:pt x="720" y="1446"/>
                  <a:pt x="720" y="1446"/>
                  <a:pt x="720" y="1446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90" y="405"/>
                  <a:pt x="90" y="405"/>
                  <a:pt x="90" y="405"/>
                </a:cubicBezTo>
                <a:cubicBezTo>
                  <a:pt x="90" y="232"/>
                  <a:pt x="231" y="90"/>
                  <a:pt x="405" y="90"/>
                </a:cubicBezTo>
                <a:close/>
                <a:moveTo>
                  <a:pt x="315" y="720"/>
                </a:moveTo>
                <a:cubicBezTo>
                  <a:pt x="495" y="720"/>
                  <a:pt x="495" y="720"/>
                  <a:pt x="495" y="720"/>
                </a:cubicBezTo>
                <a:cubicBezTo>
                  <a:pt x="569" y="720"/>
                  <a:pt x="630" y="660"/>
                  <a:pt x="630" y="585"/>
                </a:cubicBezTo>
                <a:cubicBezTo>
                  <a:pt x="630" y="405"/>
                  <a:pt x="630" y="405"/>
                  <a:pt x="630" y="405"/>
                </a:cubicBezTo>
                <a:cubicBezTo>
                  <a:pt x="630" y="281"/>
                  <a:pt x="529" y="180"/>
                  <a:pt x="405" y="180"/>
                </a:cubicBezTo>
                <a:cubicBezTo>
                  <a:pt x="281" y="180"/>
                  <a:pt x="180" y="281"/>
                  <a:pt x="180" y="405"/>
                </a:cubicBezTo>
                <a:cubicBezTo>
                  <a:pt x="180" y="585"/>
                  <a:pt x="180" y="585"/>
                  <a:pt x="180" y="585"/>
                </a:cubicBezTo>
                <a:cubicBezTo>
                  <a:pt x="180" y="660"/>
                  <a:pt x="241" y="720"/>
                  <a:pt x="315" y="720"/>
                </a:cubicBezTo>
                <a:close/>
                <a:moveTo>
                  <a:pt x="270" y="405"/>
                </a:moveTo>
                <a:cubicBezTo>
                  <a:pt x="270" y="331"/>
                  <a:pt x="331" y="270"/>
                  <a:pt x="405" y="270"/>
                </a:cubicBezTo>
                <a:cubicBezTo>
                  <a:pt x="479" y="270"/>
                  <a:pt x="540" y="331"/>
                  <a:pt x="540" y="405"/>
                </a:cubicBezTo>
                <a:cubicBezTo>
                  <a:pt x="540" y="585"/>
                  <a:pt x="540" y="585"/>
                  <a:pt x="540" y="585"/>
                </a:cubicBezTo>
                <a:cubicBezTo>
                  <a:pt x="540" y="610"/>
                  <a:pt x="520" y="630"/>
                  <a:pt x="495" y="630"/>
                </a:cubicBezTo>
                <a:cubicBezTo>
                  <a:pt x="315" y="630"/>
                  <a:pt x="315" y="630"/>
                  <a:pt x="315" y="630"/>
                </a:cubicBezTo>
                <a:cubicBezTo>
                  <a:pt x="290" y="630"/>
                  <a:pt x="270" y="610"/>
                  <a:pt x="270" y="585"/>
                </a:cubicBezTo>
                <a:lnTo>
                  <a:pt x="270" y="405"/>
                </a:lnTo>
                <a:close/>
                <a:moveTo>
                  <a:pt x="585" y="1131"/>
                </a:moveTo>
                <a:cubicBezTo>
                  <a:pt x="585" y="1156"/>
                  <a:pt x="565" y="1176"/>
                  <a:pt x="540" y="1176"/>
                </a:cubicBezTo>
                <a:cubicBezTo>
                  <a:pt x="270" y="1176"/>
                  <a:pt x="270" y="1176"/>
                  <a:pt x="270" y="1176"/>
                </a:cubicBezTo>
                <a:cubicBezTo>
                  <a:pt x="245" y="1176"/>
                  <a:pt x="225" y="1156"/>
                  <a:pt x="225" y="1131"/>
                </a:cubicBezTo>
                <a:cubicBezTo>
                  <a:pt x="225" y="1106"/>
                  <a:pt x="245" y="1086"/>
                  <a:pt x="270" y="1086"/>
                </a:cubicBezTo>
                <a:cubicBezTo>
                  <a:pt x="540" y="1086"/>
                  <a:pt x="540" y="1086"/>
                  <a:pt x="540" y="1086"/>
                </a:cubicBezTo>
                <a:cubicBezTo>
                  <a:pt x="565" y="1086"/>
                  <a:pt x="585" y="1106"/>
                  <a:pt x="585" y="1131"/>
                </a:cubicBezTo>
                <a:close/>
                <a:moveTo>
                  <a:pt x="585" y="1311"/>
                </a:moveTo>
                <a:cubicBezTo>
                  <a:pt x="585" y="1336"/>
                  <a:pt x="565" y="1356"/>
                  <a:pt x="540" y="1356"/>
                </a:cubicBezTo>
                <a:cubicBezTo>
                  <a:pt x="270" y="1356"/>
                  <a:pt x="270" y="1356"/>
                  <a:pt x="270" y="1356"/>
                </a:cubicBezTo>
                <a:cubicBezTo>
                  <a:pt x="245" y="1356"/>
                  <a:pt x="225" y="1336"/>
                  <a:pt x="225" y="1311"/>
                </a:cubicBezTo>
                <a:cubicBezTo>
                  <a:pt x="225" y="1286"/>
                  <a:pt x="245" y="1266"/>
                  <a:pt x="270" y="1266"/>
                </a:cubicBezTo>
                <a:cubicBezTo>
                  <a:pt x="540" y="1266"/>
                  <a:pt x="540" y="1266"/>
                  <a:pt x="540" y="1266"/>
                </a:cubicBezTo>
                <a:cubicBezTo>
                  <a:pt x="565" y="1266"/>
                  <a:pt x="585" y="1286"/>
                  <a:pt x="585" y="13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17439931" y="6708288"/>
            <a:ext cx="768634" cy="315361"/>
          </a:xfrm>
          <a:custGeom>
            <a:avLst/>
            <a:gdLst>
              <a:gd name="T0" fmla="*/ 838 w 1536"/>
              <a:gd name="T1" fmla="*/ 560 h 630"/>
              <a:gd name="T2" fmla="*/ 1056 w 1536"/>
              <a:gd name="T3" fmla="*/ 630 h 630"/>
              <a:gd name="T4" fmla="*/ 1491 w 1536"/>
              <a:gd name="T5" fmla="*/ 630 h 630"/>
              <a:gd name="T6" fmla="*/ 1536 w 1536"/>
              <a:gd name="T7" fmla="*/ 585 h 630"/>
              <a:gd name="T8" fmla="*/ 1536 w 1536"/>
              <a:gd name="T9" fmla="*/ 45 h 630"/>
              <a:gd name="T10" fmla="*/ 1491 w 1536"/>
              <a:gd name="T11" fmla="*/ 0 h 630"/>
              <a:gd name="T12" fmla="*/ 45 w 1536"/>
              <a:gd name="T13" fmla="*/ 0 h 630"/>
              <a:gd name="T14" fmla="*/ 0 w 1536"/>
              <a:gd name="T15" fmla="*/ 45 h 630"/>
              <a:gd name="T16" fmla="*/ 0 w 1536"/>
              <a:gd name="T17" fmla="*/ 225 h 630"/>
              <a:gd name="T18" fmla="*/ 92 w 1536"/>
              <a:gd name="T19" fmla="*/ 353 h 630"/>
              <a:gd name="T20" fmla="*/ 405 w 1536"/>
              <a:gd name="T21" fmla="*/ 630 h 630"/>
              <a:gd name="T22" fmla="*/ 675 w 1536"/>
              <a:gd name="T23" fmla="*/ 630 h 630"/>
              <a:gd name="T24" fmla="*/ 838 w 1536"/>
              <a:gd name="T25" fmla="*/ 560 h 630"/>
              <a:gd name="T26" fmla="*/ 135 w 1536"/>
              <a:gd name="T27" fmla="*/ 270 h 630"/>
              <a:gd name="T28" fmla="*/ 90 w 1536"/>
              <a:gd name="T29" fmla="*/ 225 h 630"/>
              <a:gd name="T30" fmla="*/ 90 w 1536"/>
              <a:gd name="T31" fmla="*/ 90 h 630"/>
              <a:gd name="T32" fmla="*/ 495 w 1536"/>
              <a:gd name="T33" fmla="*/ 90 h 630"/>
              <a:gd name="T34" fmla="*/ 540 w 1536"/>
              <a:gd name="T35" fmla="*/ 135 h 630"/>
              <a:gd name="T36" fmla="*/ 405 w 1536"/>
              <a:gd name="T37" fmla="*/ 270 h 630"/>
              <a:gd name="T38" fmla="*/ 135 w 1536"/>
              <a:gd name="T39" fmla="*/ 270 h 630"/>
              <a:gd name="T40" fmla="*/ 184 w 1536"/>
              <a:gd name="T41" fmla="*/ 360 h 630"/>
              <a:gd name="T42" fmla="*/ 405 w 1536"/>
              <a:gd name="T43" fmla="*/ 360 h 630"/>
              <a:gd name="T44" fmla="*/ 630 w 1536"/>
              <a:gd name="T45" fmla="*/ 135 h 630"/>
              <a:gd name="T46" fmla="*/ 622 w 1536"/>
              <a:gd name="T47" fmla="*/ 90 h 630"/>
              <a:gd name="T48" fmla="*/ 720 w 1536"/>
              <a:gd name="T49" fmla="*/ 90 h 630"/>
              <a:gd name="T50" fmla="*/ 720 w 1536"/>
              <a:gd name="T51" fmla="*/ 225 h 630"/>
              <a:gd name="T52" fmla="*/ 765 w 1536"/>
              <a:gd name="T53" fmla="*/ 270 h 630"/>
              <a:gd name="T54" fmla="*/ 810 w 1536"/>
              <a:gd name="T55" fmla="*/ 225 h 630"/>
              <a:gd name="T56" fmla="*/ 810 w 1536"/>
              <a:gd name="T57" fmla="*/ 90 h 630"/>
              <a:gd name="T58" fmla="*/ 900 w 1536"/>
              <a:gd name="T59" fmla="*/ 90 h 630"/>
              <a:gd name="T60" fmla="*/ 900 w 1536"/>
              <a:gd name="T61" fmla="*/ 225 h 630"/>
              <a:gd name="T62" fmla="*/ 945 w 1536"/>
              <a:gd name="T63" fmla="*/ 270 h 630"/>
              <a:gd name="T64" fmla="*/ 990 w 1536"/>
              <a:gd name="T65" fmla="*/ 225 h 630"/>
              <a:gd name="T66" fmla="*/ 990 w 1536"/>
              <a:gd name="T67" fmla="*/ 90 h 630"/>
              <a:gd name="T68" fmla="*/ 1446 w 1536"/>
              <a:gd name="T69" fmla="*/ 90 h 630"/>
              <a:gd name="T70" fmla="*/ 1446 w 1536"/>
              <a:gd name="T71" fmla="*/ 540 h 630"/>
              <a:gd name="T72" fmla="*/ 1056 w 1536"/>
              <a:gd name="T73" fmla="*/ 540 h 630"/>
              <a:gd name="T74" fmla="*/ 862 w 1536"/>
              <a:gd name="T75" fmla="*/ 462 h 630"/>
              <a:gd name="T76" fmla="*/ 792 w 1536"/>
              <a:gd name="T77" fmla="*/ 472 h 630"/>
              <a:gd name="T78" fmla="*/ 675 w 1536"/>
              <a:gd name="T79" fmla="*/ 540 h 630"/>
              <a:gd name="T80" fmla="*/ 405 w 1536"/>
              <a:gd name="T81" fmla="*/ 540 h 630"/>
              <a:gd name="T82" fmla="*/ 184 w 1536"/>
              <a:gd name="T83" fmla="*/ 360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36" h="630">
                <a:moveTo>
                  <a:pt x="838" y="560"/>
                </a:moveTo>
                <a:cubicBezTo>
                  <a:pt x="901" y="605"/>
                  <a:pt x="977" y="630"/>
                  <a:pt x="1056" y="630"/>
                </a:cubicBezTo>
                <a:cubicBezTo>
                  <a:pt x="1491" y="630"/>
                  <a:pt x="1491" y="630"/>
                  <a:pt x="1491" y="630"/>
                </a:cubicBezTo>
                <a:cubicBezTo>
                  <a:pt x="1516" y="630"/>
                  <a:pt x="1536" y="610"/>
                  <a:pt x="1536" y="585"/>
                </a:cubicBezTo>
                <a:cubicBezTo>
                  <a:pt x="1536" y="45"/>
                  <a:pt x="1536" y="45"/>
                  <a:pt x="1536" y="45"/>
                </a:cubicBezTo>
                <a:cubicBezTo>
                  <a:pt x="1536" y="20"/>
                  <a:pt x="1516" y="0"/>
                  <a:pt x="1491" y="0"/>
                </a:cubicBezTo>
                <a:cubicBezTo>
                  <a:pt x="1406" y="0"/>
                  <a:pt x="67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85"/>
                  <a:pt x="38" y="335"/>
                  <a:pt x="92" y="353"/>
                </a:cubicBezTo>
                <a:cubicBezTo>
                  <a:pt x="110" y="508"/>
                  <a:pt x="242" y="630"/>
                  <a:pt x="405" y="630"/>
                </a:cubicBezTo>
                <a:cubicBezTo>
                  <a:pt x="675" y="630"/>
                  <a:pt x="675" y="630"/>
                  <a:pt x="675" y="630"/>
                </a:cubicBezTo>
                <a:cubicBezTo>
                  <a:pt x="737" y="630"/>
                  <a:pt x="796" y="604"/>
                  <a:pt x="838" y="560"/>
                </a:cubicBezTo>
                <a:close/>
                <a:moveTo>
                  <a:pt x="135" y="270"/>
                </a:moveTo>
                <a:cubicBezTo>
                  <a:pt x="110" y="270"/>
                  <a:pt x="90" y="250"/>
                  <a:pt x="90" y="225"/>
                </a:cubicBezTo>
                <a:cubicBezTo>
                  <a:pt x="90" y="90"/>
                  <a:pt x="90" y="90"/>
                  <a:pt x="90" y="90"/>
                </a:cubicBezTo>
                <a:cubicBezTo>
                  <a:pt x="495" y="90"/>
                  <a:pt x="495" y="90"/>
                  <a:pt x="495" y="90"/>
                </a:cubicBezTo>
                <a:cubicBezTo>
                  <a:pt x="519" y="90"/>
                  <a:pt x="540" y="110"/>
                  <a:pt x="540" y="135"/>
                </a:cubicBezTo>
                <a:cubicBezTo>
                  <a:pt x="540" y="210"/>
                  <a:pt x="479" y="270"/>
                  <a:pt x="405" y="270"/>
                </a:cubicBezTo>
                <a:lnTo>
                  <a:pt x="135" y="270"/>
                </a:lnTo>
                <a:close/>
                <a:moveTo>
                  <a:pt x="184" y="360"/>
                </a:moveTo>
                <a:cubicBezTo>
                  <a:pt x="405" y="360"/>
                  <a:pt x="405" y="360"/>
                  <a:pt x="405" y="360"/>
                </a:cubicBezTo>
                <a:cubicBezTo>
                  <a:pt x="529" y="360"/>
                  <a:pt x="630" y="259"/>
                  <a:pt x="630" y="135"/>
                </a:cubicBezTo>
                <a:cubicBezTo>
                  <a:pt x="630" y="119"/>
                  <a:pt x="627" y="104"/>
                  <a:pt x="622" y="90"/>
                </a:cubicBezTo>
                <a:cubicBezTo>
                  <a:pt x="720" y="90"/>
                  <a:pt x="720" y="90"/>
                  <a:pt x="720" y="90"/>
                </a:cubicBezTo>
                <a:cubicBezTo>
                  <a:pt x="720" y="225"/>
                  <a:pt x="720" y="225"/>
                  <a:pt x="720" y="225"/>
                </a:cubicBezTo>
                <a:cubicBezTo>
                  <a:pt x="720" y="250"/>
                  <a:pt x="740" y="270"/>
                  <a:pt x="765" y="270"/>
                </a:cubicBezTo>
                <a:cubicBezTo>
                  <a:pt x="790" y="270"/>
                  <a:pt x="810" y="250"/>
                  <a:pt x="810" y="225"/>
                </a:cubicBezTo>
                <a:cubicBezTo>
                  <a:pt x="810" y="90"/>
                  <a:pt x="810" y="90"/>
                  <a:pt x="810" y="90"/>
                </a:cubicBezTo>
                <a:cubicBezTo>
                  <a:pt x="900" y="90"/>
                  <a:pt x="900" y="90"/>
                  <a:pt x="900" y="90"/>
                </a:cubicBezTo>
                <a:cubicBezTo>
                  <a:pt x="900" y="225"/>
                  <a:pt x="900" y="225"/>
                  <a:pt x="900" y="225"/>
                </a:cubicBezTo>
                <a:cubicBezTo>
                  <a:pt x="900" y="250"/>
                  <a:pt x="920" y="270"/>
                  <a:pt x="945" y="270"/>
                </a:cubicBezTo>
                <a:cubicBezTo>
                  <a:pt x="970" y="270"/>
                  <a:pt x="990" y="250"/>
                  <a:pt x="990" y="225"/>
                </a:cubicBezTo>
                <a:cubicBezTo>
                  <a:pt x="990" y="90"/>
                  <a:pt x="990" y="90"/>
                  <a:pt x="990" y="90"/>
                </a:cubicBezTo>
                <a:cubicBezTo>
                  <a:pt x="1446" y="90"/>
                  <a:pt x="1446" y="90"/>
                  <a:pt x="1446" y="90"/>
                </a:cubicBezTo>
                <a:cubicBezTo>
                  <a:pt x="1446" y="540"/>
                  <a:pt x="1446" y="540"/>
                  <a:pt x="1446" y="540"/>
                </a:cubicBezTo>
                <a:cubicBezTo>
                  <a:pt x="1056" y="540"/>
                  <a:pt x="1056" y="540"/>
                  <a:pt x="1056" y="540"/>
                </a:cubicBezTo>
                <a:cubicBezTo>
                  <a:pt x="983" y="540"/>
                  <a:pt x="914" y="513"/>
                  <a:pt x="862" y="462"/>
                </a:cubicBezTo>
                <a:cubicBezTo>
                  <a:pt x="841" y="442"/>
                  <a:pt x="806" y="447"/>
                  <a:pt x="792" y="472"/>
                </a:cubicBezTo>
                <a:cubicBezTo>
                  <a:pt x="768" y="514"/>
                  <a:pt x="723" y="540"/>
                  <a:pt x="675" y="540"/>
                </a:cubicBezTo>
                <a:cubicBezTo>
                  <a:pt x="405" y="540"/>
                  <a:pt x="405" y="540"/>
                  <a:pt x="405" y="540"/>
                </a:cubicBezTo>
                <a:cubicBezTo>
                  <a:pt x="295" y="540"/>
                  <a:pt x="205" y="462"/>
                  <a:pt x="184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22033622" y="6481651"/>
            <a:ext cx="585363" cy="768634"/>
          </a:xfrm>
          <a:custGeom>
            <a:avLst/>
            <a:gdLst>
              <a:gd name="T0" fmla="*/ 0 w 1170"/>
              <a:gd name="T1" fmla="*/ 585 h 1536"/>
              <a:gd name="T2" fmla="*/ 45 w 1170"/>
              <a:gd name="T3" fmla="*/ 1536 h 1536"/>
              <a:gd name="T4" fmla="*/ 1170 w 1170"/>
              <a:gd name="T5" fmla="*/ 1491 h 1536"/>
              <a:gd name="T6" fmla="*/ 585 w 1170"/>
              <a:gd name="T7" fmla="*/ 0 h 1536"/>
              <a:gd name="T8" fmla="*/ 990 w 1170"/>
              <a:gd name="T9" fmla="*/ 1446 h 1536"/>
              <a:gd name="T10" fmla="*/ 945 w 1170"/>
              <a:gd name="T11" fmla="*/ 720 h 1536"/>
              <a:gd name="T12" fmla="*/ 900 w 1170"/>
              <a:gd name="T13" fmla="*/ 1446 h 1536"/>
              <a:gd name="T14" fmla="*/ 810 w 1170"/>
              <a:gd name="T15" fmla="*/ 1215 h 1536"/>
              <a:gd name="T16" fmla="*/ 720 w 1170"/>
              <a:gd name="T17" fmla="*/ 1215 h 1536"/>
              <a:gd name="T18" fmla="*/ 630 w 1170"/>
              <a:gd name="T19" fmla="*/ 1446 h 1536"/>
              <a:gd name="T20" fmla="*/ 695 w 1170"/>
              <a:gd name="T21" fmla="*/ 1120 h 1536"/>
              <a:gd name="T22" fmla="*/ 810 w 1170"/>
              <a:gd name="T23" fmla="*/ 585 h 1536"/>
              <a:gd name="T24" fmla="*/ 548 w 1170"/>
              <a:gd name="T25" fmla="*/ 363 h 1536"/>
              <a:gd name="T26" fmla="*/ 360 w 1170"/>
              <a:gd name="T27" fmla="*/ 675 h 1536"/>
              <a:gd name="T28" fmla="*/ 450 w 1170"/>
              <a:gd name="T29" fmla="*/ 675 h 1536"/>
              <a:gd name="T30" fmla="*/ 562 w 1170"/>
              <a:gd name="T31" fmla="*/ 452 h 1536"/>
              <a:gd name="T32" fmla="*/ 720 w 1170"/>
              <a:gd name="T33" fmla="*/ 585 h 1536"/>
              <a:gd name="T34" fmla="*/ 655 w 1170"/>
              <a:gd name="T35" fmla="*/ 1040 h 1536"/>
              <a:gd name="T36" fmla="*/ 540 w 1170"/>
              <a:gd name="T37" fmla="*/ 1446 h 1536"/>
              <a:gd name="T38" fmla="*/ 450 w 1170"/>
              <a:gd name="T39" fmla="*/ 855 h 1536"/>
              <a:gd name="T40" fmla="*/ 360 w 1170"/>
              <a:gd name="T41" fmla="*/ 855 h 1536"/>
              <a:gd name="T42" fmla="*/ 270 w 1170"/>
              <a:gd name="T43" fmla="*/ 1446 h 1536"/>
              <a:gd name="T44" fmla="*/ 225 w 1170"/>
              <a:gd name="T45" fmla="*/ 1170 h 1536"/>
              <a:gd name="T46" fmla="*/ 180 w 1170"/>
              <a:gd name="T47" fmla="*/ 1446 h 1536"/>
              <a:gd name="T48" fmla="*/ 90 w 1170"/>
              <a:gd name="T49" fmla="*/ 585 h 1536"/>
              <a:gd name="T50" fmla="*/ 1080 w 1170"/>
              <a:gd name="T51" fmla="*/ 585 h 1536"/>
              <a:gd name="T52" fmla="*/ 540 w 1170"/>
              <a:gd name="T53" fmla="*/ 945 h 1536"/>
              <a:gd name="T54" fmla="*/ 585 w 1170"/>
              <a:gd name="T55" fmla="*/ 540 h 1536"/>
              <a:gd name="T56" fmla="*/ 630 w 1170"/>
              <a:gd name="T57" fmla="*/ 945 h 1536"/>
              <a:gd name="T58" fmla="*/ 540 w 1170"/>
              <a:gd name="T59" fmla="*/ 945 h 1536"/>
              <a:gd name="T60" fmla="*/ 506 w 1170"/>
              <a:gd name="T61" fmla="*/ 280 h 1536"/>
              <a:gd name="T62" fmla="*/ 270 w 1170"/>
              <a:gd name="T63" fmla="*/ 1035 h 1536"/>
              <a:gd name="T64" fmla="*/ 180 w 1170"/>
              <a:gd name="T65" fmla="*/ 1035 h 1536"/>
              <a:gd name="T66" fmla="*/ 484 w 1170"/>
              <a:gd name="T67" fmla="*/ 193 h 1536"/>
              <a:gd name="T68" fmla="*/ 990 w 1170"/>
              <a:gd name="T69" fmla="*/ 585 h 1536"/>
              <a:gd name="T70" fmla="*/ 900 w 1170"/>
              <a:gd name="T71" fmla="*/ 585 h 1536"/>
              <a:gd name="T72" fmla="*/ 632 w 1170"/>
              <a:gd name="T73" fmla="*/ 225 h 1536"/>
              <a:gd name="T74" fmla="*/ 990 w 1170"/>
              <a:gd name="T75" fmla="*/ 58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70" h="1536">
                <a:moveTo>
                  <a:pt x="585" y="0"/>
                </a:moveTo>
                <a:cubicBezTo>
                  <a:pt x="263" y="0"/>
                  <a:pt x="0" y="263"/>
                  <a:pt x="0" y="58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0" y="1536"/>
                  <a:pt x="45" y="1536"/>
                </a:cubicBezTo>
                <a:cubicBezTo>
                  <a:pt x="1125" y="1536"/>
                  <a:pt x="1125" y="1536"/>
                  <a:pt x="1125" y="1536"/>
                </a:cubicBezTo>
                <a:cubicBezTo>
                  <a:pt x="1150" y="1536"/>
                  <a:pt x="1170" y="1516"/>
                  <a:pt x="1170" y="1491"/>
                </a:cubicBezTo>
                <a:cubicBezTo>
                  <a:pt x="1170" y="585"/>
                  <a:pt x="1170" y="585"/>
                  <a:pt x="1170" y="585"/>
                </a:cubicBezTo>
                <a:cubicBezTo>
                  <a:pt x="1170" y="263"/>
                  <a:pt x="908" y="0"/>
                  <a:pt x="585" y="0"/>
                </a:cubicBezTo>
                <a:close/>
                <a:moveTo>
                  <a:pt x="1080" y="1446"/>
                </a:moveTo>
                <a:cubicBezTo>
                  <a:pt x="990" y="1446"/>
                  <a:pt x="990" y="1446"/>
                  <a:pt x="990" y="1446"/>
                </a:cubicBezTo>
                <a:cubicBezTo>
                  <a:pt x="990" y="765"/>
                  <a:pt x="990" y="765"/>
                  <a:pt x="990" y="765"/>
                </a:cubicBezTo>
                <a:cubicBezTo>
                  <a:pt x="990" y="740"/>
                  <a:pt x="970" y="720"/>
                  <a:pt x="945" y="720"/>
                </a:cubicBezTo>
                <a:cubicBezTo>
                  <a:pt x="920" y="720"/>
                  <a:pt x="900" y="740"/>
                  <a:pt x="900" y="765"/>
                </a:cubicBezTo>
                <a:cubicBezTo>
                  <a:pt x="900" y="1446"/>
                  <a:pt x="900" y="1446"/>
                  <a:pt x="900" y="1446"/>
                </a:cubicBezTo>
                <a:cubicBezTo>
                  <a:pt x="810" y="1446"/>
                  <a:pt x="810" y="1446"/>
                  <a:pt x="810" y="1446"/>
                </a:cubicBezTo>
                <a:cubicBezTo>
                  <a:pt x="810" y="1215"/>
                  <a:pt x="810" y="1215"/>
                  <a:pt x="810" y="1215"/>
                </a:cubicBezTo>
                <a:cubicBezTo>
                  <a:pt x="810" y="1190"/>
                  <a:pt x="790" y="1170"/>
                  <a:pt x="765" y="1170"/>
                </a:cubicBezTo>
                <a:cubicBezTo>
                  <a:pt x="740" y="1170"/>
                  <a:pt x="720" y="1190"/>
                  <a:pt x="720" y="1215"/>
                </a:cubicBezTo>
                <a:cubicBezTo>
                  <a:pt x="720" y="1446"/>
                  <a:pt x="720" y="1446"/>
                  <a:pt x="720" y="1446"/>
                </a:cubicBezTo>
                <a:cubicBezTo>
                  <a:pt x="630" y="1446"/>
                  <a:pt x="630" y="1446"/>
                  <a:pt x="630" y="1446"/>
                </a:cubicBezTo>
                <a:cubicBezTo>
                  <a:pt x="630" y="1226"/>
                  <a:pt x="630" y="1226"/>
                  <a:pt x="630" y="1226"/>
                </a:cubicBezTo>
                <a:cubicBezTo>
                  <a:pt x="630" y="1181"/>
                  <a:pt x="655" y="1141"/>
                  <a:pt x="695" y="1120"/>
                </a:cubicBezTo>
                <a:cubicBezTo>
                  <a:pt x="766" y="1085"/>
                  <a:pt x="810" y="1014"/>
                  <a:pt x="810" y="935"/>
                </a:cubicBezTo>
                <a:cubicBezTo>
                  <a:pt x="810" y="585"/>
                  <a:pt x="810" y="585"/>
                  <a:pt x="810" y="585"/>
                </a:cubicBezTo>
                <a:cubicBezTo>
                  <a:pt x="810" y="519"/>
                  <a:pt x="781" y="457"/>
                  <a:pt x="731" y="414"/>
                </a:cubicBezTo>
                <a:cubicBezTo>
                  <a:pt x="681" y="371"/>
                  <a:pt x="614" y="353"/>
                  <a:pt x="548" y="363"/>
                </a:cubicBezTo>
                <a:cubicBezTo>
                  <a:pt x="441" y="381"/>
                  <a:pt x="360" y="480"/>
                  <a:pt x="360" y="595"/>
                </a:cubicBezTo>
                <a:cubicBezTo>
                  <a:pt x="360" y="675"/>
                  <a:pt x="360" y="675"/>
                  <a:pt x="360" y="675"/>
                </a:cubicBezTo>
                <a:cubicBezTo>
                  <a:pt x="360" y="700"/>
                  <a:pt x="380" y="720"/>
                  <a:pt x="405" y="720"/>
                </a:cubicBezTo>
                <a:cubicBezTo>
                  <a:pt x="430" y="720"/>
                  <a:pt x="450" y="700"/>
                  <a:pt x="450" y="675"/>
                </a:cubicBezTo>
                <a:cubicBezTo>
                  <a:pt x="450" y="595"/>
                  <a:pt x="450" y="595"/>
                  <a:pt x="450" y="595"/>
                </a:cubicBezTo>
                <a:cubicBezTo>
                  <a:pt x="450" y="524"/>
                  <a:pt x="498" y="462"/>
                  <a:pt x="562" y="452"/>
                </a:cubicBezTo>
                <a:cubicBezTo>
                  <a:pt x="603" y="445"/>
                  <a:pt x="642" y="456"/>
                  <a:pt x="673" y="482"/>
                </a:cubicBezTo>
                <a:cubicBezTo>
                  <a:pt x="703" y="508"/>
                  <a:pt x="720" y="546"/>
                  <a:pt x="720" y="585"/>
                </a:cubicBezTo>
                <a:cubicBezTo>
                  <a:pt x="720" y="935"/>
                  <a:pt x="720" y="935"/>
                  <a:pt x="720" y="935"/>
                </a:cubicBezTo>
                <a:cubicBezTo>
                  <a:pt x="720" y="979"/>
                  <a:pt x="695" y="1020"/>
                  <a:pt x="655" y="1040"/>
                </a:cubicBezTo>
                <a:cubicBezTo>
                  <a:pt x="584" y="1075"/>
                  <a:pt x="540" y="1147"/>
                  <a:pt x="540" y="1226"/>
                </a:cubicBezTo>
                <a:cubicBezTo>
                  <a:pt x="540" y="1446"/>
                  <a:pt x="540" y="1446"/>
                  <a:pt x="540" y="1446"/>
                </a:cubicBezTo>
                <a:cubicBezTo>
                  <a:pt x="450" y="1446"/>
                  <a:pt x="450" y="1446"/>
                  <a:pt x="450" y="1446"/>
                </a:cubicBezTo>
                <a:cubicBezTo>
                  <a:pt x="450" y="855"/>
                  <a:pt x="450" y="855"/>
                  <a:pt x="450" y="855"/>
                </a:cubicBezTo>
                <a:cubicBezTo>
                  <a:pt x="450" y="830"/>
                  <a:pt x="430" y="810"/>
                  <a:pt x="405" y="810"/>
                </a:cubicBezTo>
                <a:cubicBezTo>
                  <a:pt x="380" y="810"/>
                  <a:pt x="360" y="830"/>
                  <a:pt x="360" y="855"/>
                </a:cubicBezTo>
                <a:cubicBezTo>
                  <a:pt x="360" y="1446"/>
                  <a:pt x="360" y="1446"/>
                  <a:pt x="360" y="1446"/>
                </a:cubicBezTo>
                <a:cubicBezTo>
                  <a:pt x="270" y="1446"/>
                  <a:pt x="270" y="1446"/>
                  <a:pt x="270" y="1446"/>
                </a:cubicBezTo>
                <a:cubicBezTo>
                  <a:pt x="270" y="1215"/>
                  <a:pt x="270" y="1215"/>
                  <a:pt x="270" y="1215"/>
                </a:cubicBezTo>
                <a:cubicBezTo>
                  <a:pt x="270" y="1190"/>
                  <a:pt x="250" y="1170"/>
                  <a:pt x="225" y="1170"/>
                </a:cubicBezTo>
                <a:cubicBezTo>
                  <a:pt x="200" y="1170"/>
                  <a:pt x="180" y="1190"/>
                  <a:pt x="180" y="1215"/>
                </a:cubicBezTo>
                <a:cubicBezTo>
                  <a:pt x="180" y="1446"/>
                  <a:pt x="180" y="1446"/>
                  <a:pt x="180" y="1446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90" y="585"/>
                  <a:pt x="90" y="585"/>
                  <a:pt x="90" y="585"/>
                </a:cubicBezTo>
                <a:cubicBezTo>
                  <a:pt x="90" y="312"/>
                  <a:pt x="312" y="90"/>
                  <a:pt x="585" y="90"/>
                </a:cubicBezTo>
                <a:cubicBezTo>
                  <a:pt x="858" y="90"/>
                  <a:pt x="1080" y="312"/>
                  <a:pt x="1080" y="585"/>
                </a:cubicBezTo>
                <a:lnTo>
                  <a:pt x="1080" y="1446"/>
                </a:lnTo>
                <a:close/>
                <a:moveTo>
                  <a:pt x="540" y="945"/>
                </a:moveTo>
                <a:cubicBezTo>
                  <a:pt x="540" y="585"/>
                  <a:pt x="540" y="585"/>
                  <a:pt x="540" y="585"/>
                </a:cubicBezTo>
                <a:cubicBezTo>
                  <a:pt x="540" y="560"/>
                  <a:pt x="560" y="540"/>
                  <a:pt x="585" y="540"/>
                </a:cubicBezTo>
                <a:cubicBezTo>
                  <a:pt x="610" y="540"/>
                  <a:pt x="630" y="560"/>
                  <a:pt x="630" y="585"/>
                </a:cubicBezTo>
                <a:cubicBezTo>
                  <a:pt x="630" y="945"/>
                  <a:pt x="630" y="945"/>
                  <a:pt x="630" y="945"/>
                </a:cubicBezTo>
                <a:cubicBezTo>
                  <a:pt x="630" y="970"/>
                  <a:pt x="610" y="990"/>
                  <a:pt x="585" y="990"/>
                </a:cubicBezTo>
                <a:cubicBezTo>
                  <a:pt x="560" y="990"/>
                  <a:pt x="540" y="970"/>
                  <a:pt x="540" y="945"/>
                </a:cubicBezTo>
                <a:close/>
                <a:moveTo>
                  <a:pt x="539" y="225"/>
                </a:moveTo>
                <a:cubicBezTo>
                  <a:pt x="545" y="249"/>
                  <a:pt x="531" y="274"/>
                  <a:pt x="506" y="280"/>
                </a:cubicBezTo>
                <a:cubicBezTo>
                  <a:pt x="367" y="316"/>
                  <a:pt x="270" y="442"/>
                  <a:pt x="270" y="585"/>
                </a:cubicBezTo>
                <a:cubicBezTo>
                  <a:pt x="270" y="1035"/>
                  <a:pt x="270" y="1035"/>
                  <a:pt x="270" y="1035"/>
                </a:cubicBezTo>
                <a:cubicBezTo>
                  <a:pt x="270" y="1060"/>
                  <a:pt x="250" y="1080"/>
                  <a:pt x="225" y="1080"/>
                </a:cubicBezTo>
                <a:cubicBezTo>
                  <a:pt x="200" y="1080"/>
                  <a:pt x="180" y="1060"/>
                  <a:pt x="180" y="1035"/>
                </a:cubicBezTo>
                <a:cubicBezTo>
                  <a:pt x="180" y="585"/>
                  <a:pt x="180" y="585"/>
                  <a:pt x="180" y="585"/>
                </a:cubicBezTo>
                <a:cubicBezTo>
                  <a:pt x="180" y="400"/>
                  <a:pt x="305" y="239"/>
                  <a:pt x="484" y="193"/>
                </a:cubicBezTo>
                <a:cubicBezTo>
                  <a:pt x="508" y="187"/>
                  <a:pt x="533" y="201"/>
                  <a:pt x="539" y="225"/>
                </a:cubicBezTo>
                <a:close/>
                <a:moveTo>
                  <a:pt x="990" y="585"/>
                </a:moveTo>
                <a:cubicBezTo>
                  <a:pt x="990" y="610"/>
                  <a:pt x="970" y="630"/>
                  <a:pt x="945" y="630"/>
                </a:cubicBezTo>
                <a:cubicBezTo>
                  <a:pt x="920" y="630"/>
                  <a:pt x="900" y="610"/>
                  <a:pt x="900" y="585"/>
                </a:cubicBezTo>
                <a:cubicBezTo>
                  <a:pt x="900" y="442"/>
                  <a:pt x="803" y="316"/>
                  <a:pt x="664" y="280"/>
                </a:cubicBezTo>
                <a:cubicBezTo>
                  <a:pt x="640" y="274"/>
                  <a:pt x="625" y="249"/>
                  <a:pt x="632" y="225"/>
                </a:cubicBezTo>
                <a:cubicBezTo>
                  <a:pt x="638" y="201"/>
                  <a:pt x="662" y="187"/>
                  <a:pt x="686" y="193"/>
                </a:cubicBezTo>
                <a:cubicBezTo>
                  <a:pt x="865" y="239"/>
                  <a:pt x="990" y="400"/>
                  <a:pt x="990" y="5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1677987" y="6534211"/>
            <a:ext cx="768634" cy="663514"/>
          </a:xfrm>
          <a:custGeom>
            <a:avLst/>
            <a:gdLst>
              <a:gd name="T0" fmla="*/ 830 w 1536"/>
              <a:gd name="T1" fmla="*/ 295 h 1326"/>
              <a:gd name="T2" fmla="*/ 630 w 1536"/>
              <a:gd name="T3" fmla="*/ 201 h 1326"/>
              <a:gd name="T4" fmla="*/ 0 w 1536"/>
              <a:gd name="T5" fmla="*/ 741 h 1326"/>
              <a:gd name="T6" fmla="*/ 1007 w 1536"/>
              <a:gd name="T7" fmla="*/ 1146 h 1326"/>
              <a:gd name="T8" fmla="*/ 1350 w 1536"/>
              <a:gd name="T9" fmla="*/ 1101 h 1326"/>
              <a:gd name="T10" fmla="*/ 1305 w 1536"/>
              <a:gd name="T11" fmla="*/ 876 h 1326"/>
              <a:gd name="T12" fmla="*/ 972 w 1536"/>
              <a:gd name="T13" fmla="*/ 860 h 1326"/>
              <a:gd name="T14" fmla="*/ 1536 w 1536"/>
              <a:gd name="T15" fmla="*/ 232 h 1326"/>
              <a:gd name="T16" fmla="*/ 1496 w 1536"/>
              <a:gd name="T17" fmla="*/ 53 h 1326"/>
              <a:gd name="T18" fmla="*/ 1260 w 1536"/>
              <a:gd name="T19" fmla="*/ 966 h 1326"/>
              <a:gd name="T20" fmla="*/ 987 w 1536"/>
              <a:gd name="T21" fmla="*/ 1056 h 1326"/>
              <a:gd name="T22" fmla="*/ 585 w 1536"/>
              <a:gd name="T23" fmla="*/ 1236 h 1326"/>
              <a:gd name="T24" fmla="*/ 540 w 1536"/>
              <a:gd name="T25" fmla="*/ 248 h 1326"/>
              <a:gd name="T26" fmla="*/ 193 w 1536"/>
              <a:gd name="T27" fmla="*/ 844 h 1326"/>
              <a:gd name="T28" fmla="*/ 922 w 1536"/>
              <a:gd name="T29" fmla="*/ 966 h 1326"/>
              <a:gd name="T30" fmla="*/ 277 w 1536"/>
              <a:gd name="T31" fmla="*/ 807 h 1326"/>
              <a:gd name="T32" fmla="*/ 406 w 1536"/>
              <a:gd name="T33" fmla="*/ 1001 h 1326"/>
              <a:gd name="T34" fmla="*/ 1446 w 1536"/>
              <a:gd name="T35" fmla="*/ 232 h 1326"/>
              <a:gd name="T36" fmla="*/ 886 w 1536"/>
              <a:gd name="T37" fmla="*/ 833 h 1326"/>
              <a:gd name="T38" fmla="*/ 1034 w 1536"/>
              <a:gd name="T39" fmla="*/ 566 h 1326"/>
              <a:gd name="T40" fmla="*/ 1165 w 1536"/>
              <a:gd name="T41" fmla="*/ 581 h 1326"/>
              <a:gd name="T42" fmla="*/ 1123 w 1536"/>
              <a:gd name="T43" fmla="*/ 510 h 1326"/>
              <a:gd name="T44" fmla="*/ 1337 w 1536"/>
              <a:gd name="T45" fmla="*/ 323 h 1326"/>
              <a:gd name="T46" fmla="*/ 1273 w 1536"/>
              <a:gd name="T47" fmla="*/ 259 h 1326"/>
              <a:gd name="T48" fmla="*/ 900 w 1536"/>
              <a:gd name="T49" fmla="*/ 533 h 1326"/>
              <a:gd name="T50" fmla="*/ 855 w 1536"/>
              <a:gd name="T51" fmla="*/ 426 h 1326"/>
              <a:gd name="T52" fmla="*/ 810 w 1536"/>
              <a:gd name="T53" fmla="*/ 582 h 1326"/>
              <a:gd name="T54" fmla="*/ 720 w 1536"/>
              <a:gd name="T55" fmla="*/ 561 h 1326"/>
              <a:gd name="T56" fmla="*/ 630 w 1536"/>
              <a:gd name="T57" fmla="*/ 561 h 1326"/>
              <a:gd name="T58" fmla="*/ 561 w 1536"/>
              <a:gd name="T59" fmla="*/ 786 h 1326"/>
              <a:gd name="T60" fmla="*/ 555 w 1536"/>
              <a:gd name="T61" fmla="*/ 427 h 1326"/>
              <a:gd name="T62" fmla="*/ 1369 w 1536"/>
              <a:gd name="T63" fmla="*/ 117 h 1326"/>
              <a:gd name="T64" fmla="*/ 1446 w 1536"/>
              <a:gd name="T65" fmla="*/ 148 h 1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36" h="1326">
                <a:moveTo>
                  <a:pt x="1305" y="54"/>
                </a:moveTo>
                <a:cubicBezTo>
                  <a:pt x="1182" y="178"/>
                  <a:pt x="1014" y="264"/>
                  <a:pt x="830" y="295"/>
                </a:cubicBezTo>
                <a:cubicBezTo>
                  <a:pt x="656" y="323"/>
                  <a:pt x="656" y="324"/>
                  <a:pt x="630" y="328"/>
                </a:cubicBezTo>
                <a:cubicBezTo>
                  <a:pt x="630" y="201"/>
                  <a:pt x="630" y="201"/>
                  <a:pt x="630" y="201"/>
                </a:cubicBezTo>
                <a:cubicBezTo>
                  <a:pt x="630" y="176"/>
                  <a:pt x="610" y="156"/>
                  <a:pt x="585" y="156"/>
                </a:cubicBezTo>
                <a:cubicBezTo>
                  <a:pt x="262" y="156"/>
                  <a:pt x="0" y="418"/>
                  <a:pt x="0" y="741"/>
                </a:cubicBezTo>
                <a:cubicBezTo>
                  <a:pt x="0" y="1064"/>
                  <a:pt x="262" y="1326"/>
                  <a:pt x="585" y="1326"/>
                </a:cubicBezTo>
                <a:cubicBezTo>
                  <a:pt x="748" y="1326"/>
                  <a:pt x="898" y="1260"/>
                  <a:pt x="1007" y="1146"/>
                </a:cubicBezTo>
                <a:cubicBezTo>
                  <a:pt x="1305" y="1146"/>
                  <a:pt x="1305" y="1146"/>
                  <a:pt x="1305" y="1146"/>
                </a:cubicBezTo>
                <a:cubicBezTo>
                  <a:pt x="1330" y="1146"/>
                  <a:pt x="1350" y="1126"/>
                  <a:pt x="1350" y="1101"/>
                </a:cubicBezTo>
                <a:cubicBezTo>
                  <a:pt x="1350" y="921"/>
                  <a:pt x="1350" y="921"/>
                  <a:pt x="1350" y="921"/>
                </a:cubicBezTo>
                <a:cubicBezTo>
                  <a:pt x="1350" y="896"/>
                  <a:pt x="1330" y="876"/>
                  <a:pt x="1305" y="876"/>
                </a:cubicBezTo>
                <a:cubicBezTo>
                  <a:pt x="967" y="876"/>
                  <a:pt x="967" y="876"/>
                  <a:pt x="967" y="876"/>
                </a:cubicBezTo>
                <a:cubicBezTo>
                  <a:pt x="969" y="871"/>
                  <a:pt x="971" y="865"/>
                  <a:pt x="972" y="860"/>
                </a:cubicBezTo>
                <a:cubicBezTo>
                  <a:pt x="989" y="804"/>
                  <a:pt x="1064" y="772"/>
                  <a:pt x="1151" y="735"/>
                </a:cubicBezTo>
                <a:cubicBezTo>
                  <a:pt x="1313" y="666"/>
                  <a:pt x="1536" y="570"/>
                  <a:pt x="1536" y="232"/>
                </a:cubicBezTo>
                <a:cubicBezTo>
                  <a:pt x="1536" y="148"/>
                  <a:pt x="1536" y="148"/>
                  <a:pt x="1536" y="148"/>
                </a:cubicBezTo>
                <a:cubicBezTo>
                  <a:pt x="1536" y="112"/>
                  <a:pt x="1522" y="78"/>
                  <a:pt x="1496" y="53"/>
                </a:cubicBezTo>
                <a:cubicBezTo>
                  <a:pt x="1443" y="0"/>
                  <a:pt x="1357" y="0"/>
                  <a:pt x="1305" y="54"/>
                </a:cubicBezTo>
                <a:close/>
                <a:moveTo>
                  <a:pt x="1260" y="966"/>
                </a:moveTo>
                <a:cubicBezTo>
                  <a:pt x="1260" y="1056"/>
                  <a:pt x="1260" y="1056"/>
                  <a:pt x="1260" y="1056"/>
                </a:cubicBezTo>
                <a:cubicBezTo>
                  <a:pt x="987" y="1056"/>
                  <a:pt x="987" y="1056"/>
                  <a:pt x="987" y="1056"/>
                </a:cubicBezTo>
                <a:cubicBezTo>
                  <a:pt x="975" y="1056"/>
                  <a:pt x="962" y="1061"/>
                  <a:pt x="954" y="1071"/>
                </a:cubicBezTo>
                <a:cubicBezTo>
                  <a:pt x="860" y="1176"/>
                  <a:pt x="726" y="1236"/>
                  <a:pt x="585" y="1236"/>
                </a:cubicBezTo>
                <a:cubicBezTo>
                  <a:pt x="312" y="1236"/>
                  <a:pt x="90" y="1014"/>
                  <a:pt x="90" y="741"/>
                </a:cubicBezTo>
                <a:cubicBezTo>
                  <a:pt x="90" y="483"/>
                  <a:pt x="288" y="271"/>
                  <a:pt x="540" y="248"/>
                </a:cubicBezTo>
                <a:cubicBezTo>
                  <a:pt x="540" y="338"/>
                  <a:pt x="540" y="338"/>
                  <a:pt x="540" y="338"/>
                </a:cubicBezTo>
                <a:cubicBezTo>
                  <a:pt x="306" y="365"/>
                  <a:pt x="130" y="592"/>
                  <a:pt x="193" y="844"/>
                </a:cubicBezTo>
                <a:cubicBezTo>
                  <a:pt x="235" y="1013"/>
                  <a:pt x="390" y="1146"/>
                  <a:pt x="585" y="1146"/>
                </a:cubicBezTo>
                <a:cubicBezTo>
                  <a:pt x="726" y="1146"/>
                  <a:pt x="849" y="1074"/>
                  <a:pt x="922" y="966"/>
                </a:cubicBezTo>
                <a:lnTo>
                  <a:pt x="1260" y="966"/>
                </a:lnTo>
                <a:close/>
                <a:moveTo>
                  <a:pt x="277" y="807"/>
                </a:moveTo>
                <a:cubicBezTo>
                  <a:pt x="344" y="841"/>
                  <a:pt x="416" y="862"/>
                  <a:pt x="490" y="871"/>
                </a:cubicBezTo>
                <a:cubicBezTo>
                  <a:pt x="459" y="912"/>
                  <a:pt x="431" y="956"/>
                  <a:pt x="406" y="1001"/>
                </a:cubicBezTo>
                <a:cubicBezTo>
                  <a:pt x="341" y="957"/>
                  <a:pt x="294" y="890"/>
                  <a:pt x="277" y="807"/>
                </a:cubicBezTo>
                <a:close/>
                <a:moveTo>
                  <a:pt x="1446" y="232"/>
                </a:moveTo>
                <a:cubicBezTo>
                  <a:pt x="1446" y="511"/>
                  <a:pt x="1278" y="583"/>
                  <a:pt x="1115" y="653"/>
                </a:cubicBezTo>
                <a:cubicBezTo>
                  <a:pt x="1013" y="697"/>
                  <a:pt x="916" y="738"/>
                  <a:pt x="886" y="833"/>
                </a:cubicBezTo>
                <a:cubicBezTo>
                  <a:pt x="833" y="1005"/>
                  <a:pt x="654" y="1094"/>
                  <a:pt x="487" y="1041"/>
                </a:cubicBezTo>
                <a:cubicBezTo>
                  <a:pt x="667" y="719"/>
                  <a:pt x="935" y="621"/>
                  <a:pt x="1034" y="566"/>
                </a:cubicBezTo>
                <a:cubicBezTo>
                  <a:pt x="1105" y="601"/>
                  <a:pt x="1105" y="601"/>
                  <a:pt x="1105" y="601"/>
                </a:cubicBezTo>
                <a:cubicBezTo>
                  <a:pt x="1127" y="612"/>
                  <a:pt x="1154" y="603"/>
                  <a:pt x="1165" y="581"/>
                </a:cubicBezTo>
                <a:cubicBezTo>
                  <a:pt x="1176" y="559"/>
                  <a:pt x="1167" y="532"/>
                  <a:pt x="1145" y="521"/>
                </a:cubicBezTo>
                <a:cubicBezTo>
                  <a:pt x="1123" y="510"/>
                  <a:pt x="1123" y="510"/>
                  <a:pt x="1123" y="510"/>
                </a:cubicBezTo>
                <a:cubicBezTo>
                  <a:pt x="1180" y="471"/>
                  <a:pt x="1232" y="427"/>
                  <a:pt x="1281" y="379"/>
                </a:cubicBezTo>
                <a:cubicBezTo>
                  <a:pt x="1337" y="323"/>
                  <a:pt x="1337" y="323"/>
                  <a:pt x="1337" y="323"/>
                </a:cubicBezTo>
                <a:cubicBezTo>
                  <a:pt x="1354" y="305"/>
                  <a:pt x="1354" y="277"/>
                  <a:pt x="1337" y="259"/>
                </a:cubicBezTo>
                <a:cubicBezTo>
                  <a:pt x="1319" y="242"/>
                  <a:pt x="1291" y="242"/>
                  <a:pt x="1273" y="259"/>
                </a:cubicBezTo>
                <a:cubicBezTo>
                  <a:pt x="1217" y="315"/>
                  <a:pt x="1217" y="315"/>
                  <a:pt x="1217" y="315"/>
                </a:cubicBezTo>
                <a:cubicBezTo>
                  <a:pt x="1070" y="463"/>
                  <a:pt x="927" y="517"/>
                  <a:pt x="900" y="533"/>
                </a:cubicBezTo>
                <a:cubicBezTo>
                  <a:pt x="900" y="471"/>
                  <a:pt x="900" y="471"/>
                  <a:pt x="900" y="471"/>
                </a:cubicBezTo>
                <a:cubicBezTo>
                  <a:pt x="900" y="446"/>
                  <a:pt x="880" y="426"/>
                  <a:pt x="855" y="426"/>
                </a:cubicBezTo>
                <a:cubicBezTo>
                  <a:pt x="830" y="426"/>
                  <a:pt x="810" y="446"/>
                  <a:pt x="810" y="471"/>
                </a:cubicBezTo>
                <a:cubicBezTo>
                  <a:pt x="810" y="582"/>
                  <a:pt x="810" y="582"/>
                  <a:pt x="810" y="582"/>
                </a:cubicBezTo>
                <a:cubicBezTo>
                  <a:pt x="779" y="601"/>
                  <a:pt x="749" y="621"/>
                  <a:pt x="720" y="642"/>
                </a:cubicBezTo>
                <a:cubicBezTo>
                  <a:pt x="720" y="561"/>
                  <a:pt x="720" y="561"/>
                  <a:pt x="720" y="561"/>
                </a:cubicBezTo>
                <a:cubicBezTo>
                  <a:pt x="720" y="536"/>
                  <a:pt x="700" y="516"/>
                  <a:pt x="675" y="516"/>
                </a:cubicBezTo>
                <a:cubicBezTo>
                  <a:pt x="650" y="516"/>
                  <a:pt x="630" y="536"/>
                  <a:pt x="630" y="561"/>
                </a:cubicBezTo>
                <a:cubicBezTo>
                  <a:pt x="630" y="717"/>
                  <a:pt x="630" y="717"/>
                  <a:pt x="630" y="717"/>
                </a:cubicBezTo>
                <a:cubicBezTo>
                  <a:pt x="605" y="739"/>
                  <a:pt x="583" y="761"/>
                  <a:pt x="561" y="786"/>
                </a:cubicBezTo>
                <a:cubicBezTo>
                  <a:pt x="459" y="784"/>
                  <a:pt x="359" y="755"/>
                  <a:pt x="272" y="702"/>
                </a:cubicBezTo>
                <a:cubicBezTo>
                  <a:pt x="290" y="558"/>
                  <a:pt x="407" y="442"/>
                  <a:pt x="555" y="427"/>
                </a:cubicBezTo>
                <a:cubicBezTo>
                  <a:pt x="646" y="419"/>
                  <a:pt x="696" y="407"/>
                  <a:pt x="845" y="383"/>
                </a:cubicBezTo>
                <a:cubicBezTo>
                  <a:pt x="1047" y="350"/>
                  <a:pt x="1233" y="255"/>
                  <a:pt x="1369" y="117"/>
                </a:cubicBezTo>
                <a:cubicBezTo>
                  <a:pt x="1386" y="99"/>
                  <a:pt x="1415" y="99"/>
                  <a:pt x="1433" y="116"/>
                </a:cubicBezTo>
                <a:cubicBezTo>
                  <a:pt x="1441" y="125"/>
                  <a:pt x="1446" y="136"/>
                  <a:pt x="1446" y="148"/>
                </a:cubicBezTo>
                <a:lnTo>
                  <a:pt x="1446" y="2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3912737" y="6479353"/>
            <a:ext cx="772618" cy="773231"/>
          </a:xfrm>
          <a:custGeom>
            <a:avLst/>
            <a:gdLst>
              <a:gd name="T0" fmla="*/ 236 w 1544"/>
              <a:gd name="T1" fmla="*/ 1499 h 1545"/>
              <a:gd name="T2" fmla="*/ 1058 w 1544"/>
              <a:gd name="T3" fmla="*/ 1059 h 1545"/>
              <a:gd name="T4" fmla="*/ 1345 w 1544"/>
              <a:gd name="T5" fmla="*/ 452 h 1545"/>
              <a:gd name="T6" fmla="*/ 1527 w 1544"/>
              <a:gd name="T7" fmla="*/ 208 h 1545"/>
              <a:gd name="T8" fmla="*/ 1400 w 1544"/>
              <a:gd name="T9" fmla="*/ 17 h 1545"/>
              <a:gd name="T10" fmla="*/ 1308 w 1544"/>
              <a:gd name="T11" fmla="*/ 46 h 1545"/>
              <a:gd name="T12" fmla="*/ 904 w 1544"/>
              <a:gd name="T13" fmla="*/ 262 h 1545"/>
              <a:gd name="T14" fmla="*/ 264 w 1544"/>
              <a:gd name="T15" fmla="*/ 902 h 1545"/>
              <a:gd name="T16" fmla="*/ 17 w 1544"/>
              <a:gd name="T17" fmla="*/ 1336 h 1545"/>
              <a:gd name="T18" fmla="*/ 144 w 1544"/>
              <a:gd name="T19" fmla="*/ 1527 h 1545"/>
              <a:gd name="T20" fmla="*/ 1368 w 1544"/>
              <a:gd name="T21" fmla="*/ 113 h 1545"/>
              <a:gd name="T22" fmla="*/ 1299 w 1544"/>
              <a:gd name="T23" fmla="*/ 345 h 1545"/>
              <a:gd name="T24" fmla="*/ 1368 w 1544"/>
              <a:gd name="T25" fmla="*/ 113 h 1545"/>
              <a:gd name="T26" fmla="*/ 549 w 1544"/>
              <a:gd name="T27" fmla="*/ 549 h 1545"/>
              <a:gd name="T28" fmla="*/ 1114 w 1544"/>
              <a:gd name="T29" fmla="*/ 287 h 1545"/>
              <a:gd name="T30" fmla="*/ 1009 w 1544"/>
              <a:gd name="T31" fmla="*/ 615 h 1545"/>
              <a:gd name="T32" fmla="*/ 641 w 1544"/>
              <a:gd name="T33" fmla="*/ 1001 h 1545"/>
              <a:gd name="T34" fmla="*/ 660 w 1544"/>
              <a:gd name="T35" fmla="*/ 1089 h 1545"/>
              <a:gd name="T36" fmla="*/ 1095 w 1544"/>
              <a:gd name="T37" fmla="*/ 640 h 1545"/>
              <a:gd name="T38" fmla="*/ 1256 w 1544"/>
              <a:gd name="T39" fmla="*/ 429 h 1545"/>
              <a:gd name="T40" fmla="*/ 995 w 1544"/>
              <a:gd name="T41" fmla="*/ 995 h 1545"/>
              <a:gd name="T42" fmla="*/ 430 w 1544"/>
              <a:gd name="T43" fmla="*/ 1258 h 1545"/>
              <a:gd name="T44" fmla="*/ 535 w 1544"/>
              <a:gd name="T45" fmla="*/ 929 h 1545"/>
              <a:gd name="T46" fmla="*/ 903 w 1544"/>
              <a:gd name="T47" fmla="*/ 544 h 1545"/>
              <a:gd name="T48" fmla="*/ 884 w 1544"/>
              <a:gd name="T49" fmla="*/ 456 h 1545"/>
              <a:gd name="T50" fmla="*/ 449 w 1544"/>
              <a:gd name="T51" fmla="*/ 904 h 1545"/>
              <a:gd name="T52" fmla="*/ 288 w 1544"/>
              <a:gd name="T53" fmla="*/ 1115 h 1545"/>
              <a:gd name="T54" fmla="*/ 245 w 1544"/>
              <a:gd name="T55" fmla="*/ 1199 h 1545"/>
              <a:gd name="T56" fmla="*/ 176 w 1544"/>
              <a:gd name="T57" fmla="*/ 1432 h 1545"/>
              <a:gd name="T58" fmla="*/ 245 w 1544"/>
              <a:gd name="T59" fmla="*/ 1199 h 1545"/>
              <a:gd name="T60" fmla="*/ 867 w 1544"/>
              <a:gd name="T61" fmla="*/ 740 h 1545"/>
              <a:gd name="T62" fmla="*/ 677 w 1544"/>
              <a:gd name="T63" fmla="*/ 868 h 1545"/>
              <a:gd name="T64" fmla="*/ 804 w 1544"/>
              <a:gd name="T65" fmla="*/ 677 h 1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44" h="1545">
                <a:moveTo>
                  <a:pt x="208" y="1527"/>
                </a:moveTo>
                <a:cubicBezTo>
                  <a:pt x="236" y="1499"/>
                  <a:pt x="236" y="1499"/>
                  <a:pt x="236" y="1499"/>
                </a:cubicBezTo>
                <a:cubicBezTo>
                  <a:pt x="367" y="1368"/>
                  <a:pt x="480" y="1328"/>
                  <a:pt x="640" y="1282"/>
                </a:cubicBezTo>
                <a:cubicBezTo>
                  <a:pt x="774" y="1244"/>
                  <a:pt x="912" y="1205"/>
                  <a:pt x="1058" y="1059"/>
                </a:cubicBezTo>
                <a:cubicBezTo>
                  <a:pt x="1206" y="910"/>
                  <a:pt x="1244" y="774"/>
                  <a:pt x="1280" y="643"/>
                </a:cubicBezTo>
                <a:cubicBezTo>
                  <a:pt x="1298" y="578"/>
                  <a:pt x="1315" y="516"/>
                  <a:pt x="1345" y="452"/>
                </a:cubicBezTo>
                <a:cubicBezTo>
                  <a:pt x="1355" y="441"/>
                  <a:pt x="1377" y="358"/>
                  <a:pt x="1499" y="236"/>
                </a:cubicBezTo>
                <a:cubicBezTo>
                  <a:pt x="1527" y="208"/>
                  <a:pt x="1527" y="208"/>
                  <a:pt x="1527" y="208"/>
                </a:cubicBezTo>
                <a:cubicBezTo>
                  <a:pt x="1544" y="191"/>
                  <a:pt x="1544" y="162"/>
                  <a:pt x="1527" y="145"/>
                </a:cubicBezTo>
                <a:cubicBezTo>
                  <a:pt x="1400" y="17"/>
                  <a:pt x="1400" y="17"/>
                  <a:pt x="1400" y="17"/>
                </a:cubicBezTo>
                <a:cubicBezTo>
                  <a:pt x="1382" y="0"/>
                  <a:pt x="1353" y="0"/>
                  <a:pt x="1336" y="17"/>
                </a:cubicBezTo>
                <a:cubicBezTo>
                  <a:pt x="1308" y="46"/>
                  <a:pt x="1308" y="46"/>
                  <a:pt x="1308" y="46"/>
                </a:cubicBezTo>
                <a:cubicBezTo>
                  <a:pt x="1196" y="158"/>
                  <a:pt x="1105" y="190"/>
                  <a:pt x="1097" y="196"/>
                </a:cubicBezTo>
                <a:cubicBezTo>
                  <a:pt x="1032" y="226"/>
                  <a:pt x="969" y="244"/>
                  <a:pt x="904" y="262"/>
                </a:cubicBezTo>
                <a:cubicBezTo>
                  <a:pt x="770" y="300"/>
                  <a:pt x="632" y="340"/>
                  <a:pt x="486" y="486"/>
                </a:cubicBezTo>
                <a:cubicBezTo>
                  <a:pt x="338" y="634"/>
                  <a:pt x="300" y="770"/>
                  <a:pt x="264" y="902"/>
                </a:cubicBezTo>
                <a:cubicBezTo>
                  <a:pt x="220" y="1062"/>
                  <a:pt x="179" y="1174"/>
                  <a:pt x="45" y="1308"/>
                </a:cubicBezTo>
                <a:cubicBezTo>
                  <a:pt x="17" y="1336"/>
                  <a:pt x="17" y="1336"/>
                  <a:pt x="17" y="1336"/>
                </a:cubicBezTo>
                <a:cubicBezTo>
                  <a:pt x="0" y="1354"/>
                  <a:pt x="0" y="1382"/>
                  <a:pt x="17" y="1400"/>
                </a:cubicBezTo>
                <a:cubicBezTo>
                  <a:pt x="144" y="1527"/>
                  <a:pt x="144" y="1527"/>
                  <a:pt x="144" y="1527"/>
                </a:cubicBezTo>
                <a:cubicBezTo>
                  <a:pt x="162" y="1545"/>
                  <a:pt x="191" y="1545"/>
                  <a:pt x="208" y="1527"/>
                </a:cubicBezTo>
                <a:close/>
                <a:moveTo>
                  <a:pt x="1368" y="113"/>
                </a:moveTo>
                <a:cubicBezTo>
                  <a:pt x="1431" y="176"/>
                  <a:pt x="1431" y="176"/>
                  <a:pt x="1431" y="176"/>
                </a:cubicBezTo>
                <a:cubicBezTo>
                  <a:pt x="1373" y="235"/>
                  <a:pt x="1331" y="291"/>
                  <a:pt x="1299" y="345"/>
                </a:cubicBezTo>
                <a:cubicBezTo>
                  <a:pt x="1199" y="244"/>
                  <a:pt x="1199" y="244"/>
                  <a:pt x="1199" y="244"/>
                </a:cubicBezTo>
                <a:cubicBezTo>
                  <a:pt x="1253" y="212"/>
                  <a:pt x="1310" y="170"/>
                  <a:pt x="1368" y="113"/>
                </a:cubicBezTo>
                <a:close/>
                <a:moveTo>
                  <a:pt x="350" y="926"/>
                </a:moveTo>
                <a:cubicBezTo>
                  <a:pt x="385" y="800"/>
                  <a:pt x="418" y="681"/>
                  <a:pt x="549" y="549"/>
                </a:cubicBezTo>
                <a:cubicBezTo>
                  <a:pt x="679" y="420"/>
                  <a:pt x="800" y="385"/>
                  <a:pt x="928" y="349"/>
                </a:cubicBezTo>
                <a:cubicBezTo>
                  <a:pt x="989" y="332"/>
                  <a:pt x="1051" y="314"/>
                  <a:pt x="1114" y="287"/>
                </a:cubicBezTo>
                <a:cubicBezTo>
                  <a:pt x="1156" y="329"/>
                  <a:pt x="1156" y="329"/>
                  <a:pt x="1156" y="329"/>
                </a:cubicBezTo>
                <a:cubicBezTo>
                  <a:pt x="1059" y="442"/>
                  <a:pt x="1032" y="533"/>
                  <a:pt x="1009" y="615"/>
                </a:cubicBezTo>
                <a:cubicBezTo>
                  <a:pt x="984" y="700"/>
                  <a:pt x="962" y="773"/>
                  <a:pt x="867" y="868"/>
                </a:cubicBezTo>
                <a:cubicBezTo>
                  <a:pt x="799" y="936"/>
                  <a:pt x="716" y="985"/>
                  <a:pt x="641" y="1001"/>
                </a:cubicBezTo>
                <a:cubicBezTo>
                  <a:pt x="617" y="1006"/>
                  <a:pt x="602" y="1030"/>
                  <a:pt x="607" y="1054"/>
                </a:cubicBezTo>
                <a:cubicBezTo>
                  <a:pt x="612" y="1078"/>
                  <a:pt x="636" y="1094"/>
                  <a:pt x="660" y="1089"/>
                </a:cubicBezTo>
                <a:cubicBezTo>
                  <a:pt x="752" y="1069"/>
                  <a:pt x="850" y="1012"/>
                  <a:pt x="931" y="931"/>
                </a:cubicBezTo>
                <a:cubicBezTo>
                  <a:pt x="1042" y="820"/>
                  <a:pt x="1069" y="729"/>
                  <a:pt x="1095" y="640"/>
                </a:cubicBezTo>
                <a:cubicBezTo>
                  <a:pt x="1118" y="562"/>
                  <a:pt x="1140" y="488"/>
                  <a:pt x="1220" y="393"/>
                </a:cubicBezTo>
                <a:cubicBezTo>
                  <a:pt x="1256" y="429"/>
                  <a:pt x="1256" y="429"/>
                  <a:pt x="1256" y="429"/>
                </a:cubicBezTo>
                <a:cubicBezTo>
                  <a:pt x="1228" y="494"/>
                  <a:pt x="1211" y="557"/>
                  <a:pt x="1194" y="619"/>
                </a:cubicBezTo>
                <a:cubicBezTo>
                  <a:pt x="1159" y="745"/>
                  <a:pt x="1126" y="864"/>
                  <a:pt x="995" y="995"/>
                </a:cubicBezTo>
                <a:cubicBezTo>
                  <a:pt x="865" y="1124"/>
                  <a:pt x="744" y="1159"/>
                  <a:pt x="616" y="1195"/>
                </a:cubicBezTo>
                <a:cubicBezTo>
                  <a:pt x="555" y="1213"/>
                  <a:pt x="493" y="1230"/>
                  <a:pt x="430" y="1258"/>
                </a:cubicBezTo>
                <a:cubicBezTo>
                  <a:pt x="388" y="1216"/>
                  <a:pt x="388" y="1216"/>
                  <a:pt x="388" y="1216"/>
                </a:cubicBezTo>
                <a:cubicBezTo>
                  <a:pt x="485" y="1103"/>
                  <a:pt x="512" y="1011"/>
                  <a:pt x="535" y="929"/>
                </a:cubicBezTo>
                <a:cubicBezTo>
                  <a:pt x="560" y="845"/>
                  <a:pt x="582" y="771"/>
                  <a:pt x="677" y="677"/>
                </a:cubicBezTo>
                <a:cubicBezTo>
                  <a:pt x="745" y="608"/>
                  <a:pt x="828" y="560"/>
                  <a:pt x="903" y="544"/>
                </a:cubicBezTo>
                <a:cubicBezTo>
                  <a:pt x="927" y="539"/>
                  <a:pt x="942" y="515"/>
                  <a:pt x="937" y="491"/>
                </a:cubicBezTo>
                <a:cubicBezTo>
                  <a:pt x="932" y="466"/>
                  <a:pt x="908" y="451"/>
                  <a:pt x="884" y="456"/>
                </a:cubicBezTo>
                <a:cubicBezTo>
                  <a:pt x="792" y="475"/>
                  <a:pt x="694" y="532"/>
                  <a:pt x="613" y="613"/>
                </a:cubicBezTo>
                <a:cubicBezTo>
                  <a:pt x="502" y="724"/>
                  <a:pt x="475" y="816"/>
                  <a:pt x="449" y="904"/>
                </a:cubicBezTo>
                <a:cubicBezTo>
                  <a:pt x="426" y="982"/>
                  <a:pt x="404" y="1056"/>
                  <a:pt x="324" y="1152"/>
                </a:cubicBezTo>
                <a:cubicBezTo>
                  <a:pt x="288" y="1115"/>
                  <a:pt x="288" y="1115"/>
                  <a:pt x="288" y="1115"/>
                </a:cubicBezTo>
                <a:cubicBezTo>
                  <a:pt x="316" y="1050"/>
                  <a:pt x="333" y="988"/>
                  <a:pt x="350" y="926"/>
                </a:cubicBezTo>
                <a:close/>
                <a:moveTo>
                  <a:pt x="245" y="1199"/>
                </a:moveTo>
                <a:cubicBezTo>
                  <a:pt x="345" y="1300"/>
                  <a:pt x="345" y="1300"/>
                  <a:pt x="345" y="1300"/>
                </a:cubicBezTo>
                <a:cubicBezTo>
                  <a:pt x="291" y="1332"/>
                  <a:pt x="234" y="1374"/>
                  <a:pt x="176" y="1432"/>
                </a:cubicBezTo>
                <a:cubicBezTo>
                  <a:pt x="113" y="1368"/>
                  <a:pt x="113" y="1368"/>
                  <a:pt x="113" y="1368"/>
                </a:cubicBezTo>
                <a:cubicBezTo>
                  <a:pt x="171" y="1309"/>
                  <a:pt x="213" y="1254"/>
                  <a:pt x="245" y="1199"/>
                </a:cubicBezTo>
                <a:close/>
                <a:moveTo>
                  <a:pt x="867" y="677"/>
                </a:moveTo>
                <a:cubicBezTo>
                  <a:pt x="885" y="694"/>
                  <a:pt x="885" y="723"/>
                  <a:pt x="867" y="740"/>
                </a:cubicBezTo>
                <a:cubicBezTo>
                  <a:pt x="740" y="868"/>
                  <a:pt x="740" y="868"/>
                  <a:pt x="740" y="868"/>
                </a:cubicBezTo>
                <a:cubicBezTo>
                  <a:pt x="723" y="885"/>
                  <a:pt x="694" y="885"/>
                  <a:pt x="677" y="868"/>
                </a:cubicBezTo>
                <a:cubicBezTo>
                  <a:pt x="659" y="850"/>
                  <a:pt x="659" y="822"/>
                  <a:pt x="677" y="804"/>
                </a:cubicBezTo>
                <a:cubicBezTo>
                  <a:pt x="804" y="677"/>
                  <a:pt x="804" y="677"/>
                  <a:pt x="804" y="677"/>
                </a:cubicBezTo>
                <a:cubicBezTo>
                  <a:pt x="821" y="659"/>
                  <a:pt x="850" y="659"/>
                  <a:pt x="867" y="6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8412376" y="6685303"/>
            <a:ext cx="784263" cy="361331"/>
          </a:xfrm>
          <a:custGeom>
            <a:avLst/>
            <a:gdLst>
              <a:gd name="T0" fmla="*/ 557 w 1567"/>
              <a:gd name="T1" fmla="*/ 720 h 722"/>
              <a:gd name="T2" fmla="*/ 1011 w 1567"/>
              <a:gd name="T3" fmla="*/ 720 h 722"/>
              <a:gd name="T4" fmla="*/ 1054 w 1567"/>
              <a:gd name="T5" fmla="*/ 722 h 722"/>
              <a:gd name="T6" fmla="*/ 1538 w 1567"/>
              <a:gd name="T7" fmla="*/ 260 h 722"/>
              <a:gd name="T8" fmla="*/ 1507 w 1567"/>
              <a:gd name="T9" fmla="*/ 182 h 722"/>
              <a:gd name="T10" fmla="*/ 1009 w 1567"/>
              <a:gd name="T11" fmla="*/ 0 h 722"/>
              <a:gd name="T12" fmla="*/ 784 w 1567"/>
              <a:gd name="T13" fmla="*/ 77 h 722"/>
              <a:gd name="T14" fmla="*/ 558 w 1567"/>
              <a:gd name="T15" fmla="*/ 0 h 722"/>
              <a:gd name="T16" fmla="*/ 61 w 1567"/>
              <a:gd name="T17" fmla="*/ 182 h 722"/>
              <a:gd name="T18" fmla="*/ 30 w 1567"/>
              <a:gd name="T19" fmla="*/ 260 h 722"/>
              <a:gd name="T20" fmla="*/ 514 w 1567"/>
              <a:gd name="T21" fmla="*/ 722 h 722"/>
              <a:gd name="T22" fmla="*/ 557 w 1567"/>
              <a:gd name="T23" fmla="*/ 720 h 722"/>
              <a:gd name="T24" fmla="*/ 558 w 1567"/>
              <a:gd name="T25" fmla="*/ 90 h 722"/>
              <a:gd name="T26" fmla="*/ 753 w 1567"/>
              <a:gd name="T27" fmla="*/ 169 h 722"/>
              <a:gd name="T28" fmla="*/ 814 w 1567"/>
              <a:gd name="T29" fmla="*/ 169 h 722"/>
              <a:gd name="T30" fmla="*/ 1009 w 1567"/>
              <a:gd name="T31" fmla="*/ 90 h 722"/>
              <a:gd name="T32" fmla="*/ 1362 w 1567"/>
              <a:gd name="T33" fmla="*/ 241 h 722"/>
              <a:gd name="T34" fmla="*/ 1123 w 1567"/>
              <a:gd name="T35" fmla="*/ 271 h 722"/>
              <a:gd name="T36" fmla="*/ 882 w 1567"/>
              <a:gd name="T37" fmla="*/ 328 h 722"/>
              <a:gd name="T38" fmla="*/ 686 w 1567"/>
              <a:gd name="T39" fmla="*/ 327 h 722"/>
              <a:gd name="T40" fmla="*/ 434 w 1567"/>
              <a:gd name="T41" fmla="*/ 277 h 722"/>
              <a:gd name="T42" fmla="*/ 191 w 1567"/>
              <a:gd name="T43" fmla="*/ 247 h 722"/>
              <a:gd name="T44" fmla="*/ 558 w 1567"/>
              <a:gd name="T45" fmla="*/ 90 h 722"/>
              <a:gd name="T46" fmla="*/ 172 w 1567"/>
              <a:gd name="T47" fmla="*/ 336 h 722"/>
              <a:gd name="T48" fmla="*/ 442 w 1567"/>
              <a:gd name="T49" fmla="*/ 367 h 722"/>
              <a:gd name="T50" fmla="*/ 657 w 1567"/>
              <a:gd name="T51" fmla="*/ 413 h 722"/>
              <a:gd name="T52" fmla="*/ 910 w 1567"/>
              <a:gd name="T53" fmla="*/ 414 h 722"/>
              <a:gd name="T54" fmla="*/ 1123 w 1567"/>
              <a:gd name="T55" fmla="*/ 361 h 722"/>
              <a:gd name="T56" fmla="*/ 1404 w 1567"/>
              <a:gd name="T57" fmla="*/ 322 h 722"/>
              <a:gd name="T58" fmla="*/ 1054 w 1567"/>
              <a:gd name="T59" fmla="*/ 632 h 722"/>
              <a:gd name="T60" fmla="*/ 1021 w 1567"/>
              <a:gd name="T61" fmla="*/ 630 h 722"/>
              <a:gd name="T62" fmla="*/ 547 w 1567"/>
              <a:gd name="T63" fmla="*/ 630 h 722"/>
              <a:gd name="T64" fmla="*/ 514 w 1567"/>
              <a:gd name="T65" fmla="*/ 632 h 722"/>
              <a:gd name="T66" fmla="*/ 172 w 1567"/>
              <a:gd name="T67" fmla="*/ 336 h 7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67" h="722">
                <a:moveTo>
                  <a:pt x="557" y="720"/>
                </a:moveTo>
                <a:cubicBezTo>
                  <a:pt x="707" y="703"/>
                  <a:pt x="860" y="703"/>
                  <a:pt x="1011" y="720"/>
                </a:cubicBezTo>
                <a:cubicBezTo>
                  <a:pt x="1026" y="722"/>
                  <a:pt x="1040" y="722"/>
                  <a:pt x="1054" y="722"/>
                </a:cubicBezTo>
                <a:cubicBezTo>
                  <a:pt x="1285" y="722"/>
                  <a:pt x="1436" y="463"/>
                  <a:pt x="1538" y="260"/>
                </a:cubicBezTo>
                <a:cubicBezTo>
                  <a:pt x="1567" y="232"/>
                  <a:pt x="1547" y="182"/>
                  <a:pt x="1507" y="182"/>
                </a:cubicBezTo>
                <a:cubicBezTo>
                  <a:pt x="1328" y="182"/>
                  <a:pt x="1272" y="0"/>
                  <a:pt x="1009" y="0"/>
                </a:cubicBezTo>
                <a:cubicBezTo>
                  <a:pt x="926" y="0"/>
                  <a:pt x="851" y="26"/>
                  <a:pt x="784" y="77"/>
                </a:cubicBezTo>
                <a:cubicBezTo>
                  <a:pt x="717" y="26"/>
                  <a:pt x="641" y="0"/>
                  <a:pt x="558" y="0"/>
                </a:cubicBezTo>
                <a:cubicBezTo>
                  <a:pt x="297" y="0"/>
                  <a:pt x="240" y="182"/>
                  <a:pt x="61" y="182"/>
                </a:cubicBezTo>
                <a:cubicBezTo>
                  <a:pt x="20" y="182"/>
                  <a:pt x="0" y="232"/>
                  <a:pt x="30" y="260"/>
                </a:cubicBezTo>
                <a:cubicBezTo>
                  <a:pt x="133" y="465"/>
                  <a:pt x="283" y="722"/>
                  <a:pt x="514" y="722"/>
                </a:cubicBezTo>
                <a:cubicBezTo>
                  <a:pt x="528" y="722"/>
                  <a:pt x="542" y="722"/>
                  <a:pt x="557" y="720"/>
                </a:cubicBezTo>
                <a:close/>
                <a:moveTo>
                  <a:pt x="558" y="90"/>
                </a:moveTo>
                <a:cubicBezTo>
                  <a:pt x="631" y="90"/>
                  <a:pt x="696" y="117"/>
                  <a:pt x="753" y="169"/>
                </a:cubicBezTo>
                <a:cubicBezTo>
                  <a:pt x="771" y="185"/>
                  <a:pt x="797" y="185"/>
                  <a:pt x="814" y="169"/>
                </a:cubicBezTo>
                <a:cubicBezTo>
                  <a:pt x="871" y="117"/>
                  <a:pt x="937" y="90"/>
                  <a:pt x="1009" y="90"/>
                </a:cubicBezTo>
                <a:cubicBezTo>
                  <a:pt x="1181" y="90"/>
                  <a:pt x="1245" y="186"/>
                  <a:pt x="1362" y="241"/>
                </a:cubicBezTo>
                <a:cubicBezTo>
                  <a:pt x="1279" y="269"/>
                  <a:pt x="1218" y="270"/>
                  <a:pt x="1123" y="271"/>
                </a:cubicBezTo>
                <a:cubicBezTo>
                  <a:pt x="1029" y="271"/>
                  <a:pt x="975" y="301"/>
                  <a:pt x="882" y="328"/>
                </a:cubicBezTo>
                <a:cubicBezTo>
                  <a:pt x="818" y="349"/>
                  <a:pt x="750" y="349"/>
                  <a:pt x="686" y="327"/>
                </a:cubicBezTo>
                <a:cubicBezTo>
                  <a:pt x="618" y="309"/>
                  <a:pt x="548" y="268"/>
                  <a:pt x="434" y="277"/>
                </a:cubicBezTo>
                <a:cubicBezTo>
                  <a:pt x="369" y="283"/>
                  <a:pt x="293" y="289"/>
                  <a:pt x="191" y="247"/>
                </a:cubicBezTo>
                <a:cubicBezTo>
                  <a:pt x="317" y="195"/>
                  <a:pt x="380" y="90"/>
                  <a:pt x="558" y="90"/>
                </a:cubicBezTo>
                <a:close/>
                <a:moveTo>
                  <a:pt x="172" y="336"/>
                </a:moveTo>
                <a:cubicBezTo>
                  <a:pt x="286" y="380"/>
                  <a:pt x="373" y="373"/>
                  <a:pt x="442" y="367"/>
                </a:cubicBezTo>
                <a:cubicBezTo>
                  <a:pt x="532" y="359"/>
                  <a:pt x="587" y="393"/>
                  <a:pt x="657" y="413"/>
                </a:cubicBezTo>
                <a:cubicBezTo>
                  <a:pt x="740" y="440"/>
                  <a:pt x="827" y="441"/>
                  <a:pt x="910" y="414"/>
                </a:cubicBezTo>
                <a:cubicBezTo>
                  <a:pt x="1009" y="385"/>
                  <a:pt x="1048" y="361"/>
                  <a:pt x="1123" y="361"/>
                </a:cubicBezTo>
                <a:cubicBezTo>
                  <a:pt x="1237" y="360"/>
                  <a:pt x="1309" y="356"/>
                  <a:pt x="1404" y="322"/>
                </a:cubicBezTo>
                <a:cubicBezTo>
                  <a:pt x="1325" y="463"/>
                  <a:pt x="1205" y="632"/>
                  <a:pt x="1054" y="632"/>
                </a:cubicBezTo>
                <a:cubicBezTo>
                  <a:pt x="1043" y="632"/>
                  <a:pt x="1032" y="632"/>
                  <a:pt x="1021" y="630"/>
                </a:cubicBezTo>
                <a:cubicBezTo>
                  <a:pt x="863" y="613"/>
                  <a:pt x="704" y="613"/>
                  <a:pt x="547" y="630"/>
                </a:cubicBezTo>
                <a:cubicBezTo>
                  <a:pt x="536" y="632"/>
                  <a:pt x="525" y="632"/>
                  <a:pt x="514" y="632"/>
                </a:cubicBezTo>
                <a:cubicBezTo>
                  <a:pt x="368" y="632"/>
                  <a:pt x="251" y="474"/>
                  <a:pt x="172" y="3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6141762" y="6476441"/>
            <a:ext cx="768941" cy="779055"/>
          </a:xfrm>
          <a:custGeom>
            <a:avLst/>
            <a:gdLst>
              <a:gd name="T0" fmla="*/ 45 w 1536"/>
              <a:gd name="T1" fmla="*/ 1557 h 1557"/>
              <a:gd name="T2" fmla="*/ 1491 w 1536"/>
              <a:gd name="T3" fmla="*/ 1557 h 1557"/>
              <a:gd name="T4" fmla="*/ 1536 w 1536"/>
              <a:gd name="T5" fmla="*/ 1512 h 1557"/>
              <a:gd name="T6" fmla="*/ 1536 w 1536"/>
              <a:gd name="T7" fmla="*/ 972 h 1557"/>
              <a:gd name="T8" fmla="*/ 1491 w 1536"/>
              <a:gd name="T9" fmla="*/ 927 h 1557"/>
              <a:gd name="T10" fmla="*/ 1038 w 1536"/>
              <a:gd name="T11" fmla="*/ 927 h 1557"/>
              <a:gd name="T12" fmla="*/ 966 w 1536"/>
              <a:gd name="T13" fmla="*/ 948 h 1557"/>
              <a:gd name="T14" fmla="*/ 1167 w 1536"/>
              <a:gd name="T15" fmla="*/ 90 h 1557"/>
              <a:gd name="T16" fmla="*/ 1099 w 1536"/>
              <a:gd name="T17" fmla="*/ 32 h 1557"/>
              <a:gd name="T18" fmla="*/ 556 w 1536"/>
              <a:gd name="T19" fmla="*/ 940 h 1557"/>
              <a:gd name="T20" fmla="*/ 498 w 1536"/>
              <a:gd name="T21" fmla="*/ 927 h 1557"/>
              <a:gd name="T22" fmla="*/ 45 w 1536"/>
              <a:gd name="T23" fmla="*/ 927 h 1557"/>
              <a:gd name="T24" fmla="*/ 0 w 1536"/>
              <a:gd name="T25" fmla="*/ 972 h 1557"/>
              <a:gd name="T26" fmla="*/ 0 w 1536"/>
              <a:gd name="T27" fmla="*/ 1512 h 1557"/>
              <a:gd name="T28" fmla="*/ 45 w 1536"/>
              <a:gd name="T29" fmla="*/ 1557 h 1557"/>
              <a:gd name="T30" fmla="*/ 993 w 1536"/>
              <a:gd name="T31" fmla="*/ 1152 h 1557"/>
              <a:gd name="T32" fmla="*/ 993 w 1536"/>
              <a:gd name="T33" fmla="*/ 1062 h 1557"/>
              <a:gd name="T34" fmla="*/ 1038 w 1536"/>
              <a:gd name="T35" fmla="*/ 1017 h 1557"/>
              <a:gd name="T36" fmla="*/ 1446 w 1536"/>
              <a:gd name="T37" fmla="*/ 1017 h 1557"/>
              <a:gd name="T38" fmla="*/ 1446 w 1536"/>
              <a:gd name="T39" fmla="*/ 1177 h 1557"/>
              <a:gd name="T40" fmla="*/ 1350 w 1536"/>
              <a:gd name="T41" fmla="*/ 1205 h 1557"/>
              <a:gd name="T42" fmla="*/ 1265 w 1536"/>
              <a:gd name="T43" fmla="*/ 1205 h 1557"/>
              <a:gd name="T44" fmla="*/ 1080 w 1536"/>
              <a:gd name="T45" fmla="*/ 1205 h 1557"/>
              <a:gd name="T46" fmla="*/ 988 w 1536"/>
              <a:gd name="T47" fmla="*/ 1200 h 1557"/>
              <a:gd name="T48" fmla="*/ 993 w 1536"/>
              <a:gd name="T49" fmla="*/ 1152 h 1557"/>
              <a:gd name="T50" fmla="*/ 978 w 1536"/>
              <a:gd name="T51" fmla="*/ 260 h 1557"/>
              <a:gd name="T52" fmla="*/ 891 w 1536"/>
              <a:gd name="T53" fmla="*/ 1060 h 1557"/>
              <a:gd name="T54" fmla="*/ 903 w 1536"/>
              <a:gd name="T55" fmla="*/ 1152 h 1557"/>
              <a:gd name="T56" fmla="*/ 745 w 1536"/>
              <a:gd name="T57" fmla="*/ 1285 h 1557"/>
              <a:gd name="T58" fmla="*/ 633 w 1536"/>
              <a:gd name="T59" fmla="*/ 1143 h 1557"/>
              <a:gd name="T60" fmla="*/ 978 w 1536"/>
              <a:gd name="T61" fmla="*/ 260 h 1557"/>
              <a:gd name="T62" fmla="*/ 90 w 1536"/>
              <a:gd name="T63" fmla="*/ 1017 h 1557"/>
              <a:gd name="T64" fmla="*/ 498 w 1536"/>
              <a:gd name="T65" fmla="*/ 1017 h 1557"/>
              <a:gd name="T66" fmla="*/ 543 w 1536"/>
              <a:gd name="T67" fmla="*/ 1062 h 1557"/>
              <a:gd name="T68" fmla="*/ 543 w 1536"/>
              <a:gd name="T69" fmla="*/ 1143 h 1557"/>
              <a:gd name="T70" fmla="*/ 550 w 1536"/>
              <a:gd name="T71" fmla="*/ 1199 h 1557"/>
              <a:gd name="T72" fmla="*/ 456 w 1536"/>
              <a:gd name="T73" fmla="*/ 1205 h 1557"/>
              <a:gd name="T74" fmla="*/ 271 w 1536"/>
              <a:gd name="T75" fmla="*/ 1205 h 1557"/>
              <a:gd name="T76" fmla="*/ 186 w 1536"/>
              <a:gd name="T77" fmla="*/ 1205 h 1557"/>
              <a:gd name="T78" fmla="*/ 90 w 1536"/>
              <a:gd name="T79" fmla="*/ 1177 h 1557"/>
              <a:gd name="T80" fmla="*/ 90 w 1536"/>
              <a:gd name="T81" fmla="*/ 1017 h 1557"/>
              <a:gd name="T82" fmla="*/ 90 w 1536"/>
              <a:gd name="T83" fmla="*/ 1267 h 1557"/>
              <a:gd name="T84" fmla="*/ 136 w 1536"/>
              <a:gd name="T85" fmla="*/ 1280 h 1557"/>
              <a:gd name="T86" fmla="*/ 321 w 1536"/>
              <a:gd name="T87" fmla="*/ 1280 h 1557"/>
              <a:gd name="T88" fmla="*/ 406 w 1536"/>
              <a:gd name="T89" fmla="*/ 1280 h 1557"/>
              <a:gd name="T90" fmla="*/ 587 w 1536"/>
              <a:gd name="T91" fmla="*/ 1282 h 1557"/>
              <a:gd name="T92" fmla="*/ 768 w 1536"/>
              <a:gd name="T93" fmla="*/ 1377 h 1557"/>
              <a:gd name="T94" fmla="*/ 951 w 1536"/>
              <a:gd name="T95" fmla="*/ 1283 h 1557"/>
              <a:gd name="T96" fmla="*/ 1130 w 1536"/>
              <a:gd name="T97" fmla="*/ 1280 h 1557"/>
              <a:gd name="T98" fmla="*/ 1215 w 1536"/>
              <a:gd name="T99" fmla="*/ 1280 h 1557"/>
              <a:gd name="T100" fmla="*/ 1400 w 1536"/>
              <a:gd name="T101" fmla="*/ 1280 h 1557"/>
              <a:gd name="T102" fmla="*/ 1446 w 1536"/>
              <a:gd name="T103" fmla="*/ 1267 h 1557"/>
              <a:gd name="T104" fmla="*/ 1446 w 1536"/>
              <a:gd name="T105" fmla="*/ 1467 h 1557"/>
              <a:gd name="T106" fmla="*/ 90 w 1536"/>
              <a:gd name="T107" fmla="*/ 1467 h 1557"/>
              <a:gd name="T108" fmla="*/ 90 w 1536"/>
              <a:gd name="T109" fmla="*/ 1267 h 15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36" h="1557">
                <a:moveTo>
                  <a:pt x="45" y="1557"/>
                </a:moveTo>
                <a:cubicBezTo>
                  <a:pt x="1491" y="1557"/>
                  <a:pt x="1491" y="1557"/>
                  <a:pt x="1491" y="1557"/>
                </a:cubicBezTo>
                <a:cubicBezTo>
                  <a:pt x="1516" y="1557"/>
                  <a:pt x="1536" y="1537"/>
                  <a:pt x="1536" y="1512"/>
                </a:cubicBezTo>
                <a:cubicBezTo>
                  <a:pt x="1536" y="1481"/>
                  <a:pt x="1536" y="995"/>
                  <a:pt x="1536" y="972"/>
                </a:cubicBezTo>
                <a:cubicBezTo>
                  <a:pt x="1536" y="947"/>
                  <a:pt x="1516" y="927"/>
                  <a:pt x="1491" y="927"/>
                </a:cubicBezTo>
                <a:cubicBezTo>
                  <a:pt x="1038" y="927"/>
                  <a:pt x="1038" y="927"/>
                  <a:pt x="1038" y="927"/>
                </a:cubicBezTo>
                <a:cubicBezTo>
                  <a:pt x="1011" y="927"/>
                  <a:pt x="987" y="935"/>
                  <a:pt x="966" y="948"/>
                </a:cubicBezTo>
                <a:cubicBezTo>
                  <a:pt x="942" y="759"/>
                  <a:pt x="940" y="467"/>
                  <a:pt x="1167" y="90"/>
                </a:cubicBezTo>
                <a:cubicBezTo>
                  <a:pt x="1192" y="46"/>
                  <a:pt x="1138" y="0"/>
                  <a:pt x="1099" y="32"/>
                </a:cubicBezTo>
                <a:cubicBezTo>
                  <a:pt x="800" y="282"/>
                  <a:pt x="610" y="532"/>
                  <a:pt x="556" y="940"/>
                </a:cubicBezTo>
                <a:cubicBezTo>
                  <a:pt x="539" y="932"/>
                  <a:pt x="519" y="927"/>
                  <a:pt x="498" y="927"/>
                </a:cubicBezTo>
                <a:cubicBezTo>
                  <a:pt x="45" y="927"/>
                  <a:pt x="45" y="927"/>
                  <a:pt x="45" y="927"/>
                </a:cubicBezTo>
                <a:cubicBezTo>
                  <a:pt x="20" y="927"/>
                  <a:pt x="0" y="947"/>
                  <a:pt x="0" y="972"/>
                </a:cubicBezTo>
                <a:cubicBezTo>
                  <a:pt x="0" y="1512"/>
                  <a:pt x="0" y="1512"/>
                  <a:pt x="0" y="1512"/>
                </a:cubicBezTo>
                <a:cubicBezTo>
                  <a:pt x="0" y="1537"/>
                  <a:pt x="20" y="1557"/>
                  <a:pt x="45" y="1557"/>
                </a:cubicBezTo>
                <a:close/>
                <a:moveTo>
                  <a:pt x="993" y="1152"/>
                </a:moveTo>
                <a:cubicBezTo>
                  <a:pt x="993" y="1062"/>
                  <a:pt x="993" y="1062"/>
                  <a:pt x="993" y="1062"/>
                </a:cubicBezTo>
                <a:cubicBezTo>
                  <a:pt x="993" y="1037"/>
                  <a:pt x="1013" y="1017"/>
                  <a:pt x="1038" y="1017"/>
                </a:cubicBezTo>
                <a:cubicBezTo>
                  <a:pt x="1446" y="1017"/>
                  <a:pt x="1446" y="1017"/>
                  <a:pt x="1446" y="1017"/>
                </a:cubicBezTo>
                <a:cubicBezTo>
                  <a:pt x="1446" y="1177"/>
                  <a:pt x="1446" y="1177"/>
                  <a:pt x="1446" y="1177"/>
                </a:cubicBezTo>
                <a:cubicBezTo>
                  <a:pt x="1412" y="1177"/>
                  <a:pt x="1379" y="1186"/>
                  <a:pt x="1350" y="1205"/>
                </a:cubicBezTo>
                <a:cubicBezTo>
                  <a:pt x="1325" y="1222"/>
                  <a:pt x="1291" y="1222"/>
                  <a:pt x="1265" y="1205"/>
                </a:cubicBezTo>
                <a:cubicBezTo>
                  <a:pt x="1209" y="1167"/>
                  <a:pt x="1137" y="1167"/>
                  <a:pt x="1080" y="1205"/>
                </a:cubicBezTo>
                <a:cubicBezTo>
                  <a:pt x="1048" y="1226"/>
                  <a:pt x="1019" y="1219"/>
                  <a:pt x="988" y="1200"/>
                </a:cubicBezTo>
                <a:cubicBezTo>
                  <a:pt x="991" y="1185"/>
                  <a:pt x="993" y="1169"/>
                  <a:pt x="993" y="1152"/>
                </a:cubicBezTo>
                <a:close/>
                <a:moveTo>
                  <a:pt x="978" y="260"/>
                </a:moveTo>
                <a:cubicBezTo>
                  <a:pt x="820" y="627"/>
                  <a:pt x="865" y="901"/>
                  <a:pt x="891" y="1060"/>
                </a:cubicBezTo>
                <a:cubicBezTo>
                  <a:pt x="898" y="1098"/>
                  <a:pt x="903" y="1131"/>
                  <a:pt x="903" y="1152"/>
                </a:cubicBezTo>
                <a:cubicBezTo>
                  <a:pt x="903" y="1233"/>
                  <a:pt x="831" y="1299"/>
                  <a:pt x="745" y="1285"/>
                </a:cubicBezTo>
                <a:cubicBezTo>
                  <a:pt x="681" y="1275"/>
                  <a:pt x="633" y="1213"/>
                  <a:pt x="633" y="1143"/>
                </a:cubicBezTo>
                <a:cubicBezTo>
                  <a:pt x="633" y="699"/>
                  <a:pt x="821" y="422"/>
                  <a:pt x="978" y="260"/>
                </a:cubicBezTo>
                <a:close/>
                <a:moveTo>
                  <a:pt x="90" y="1017"/>
                </a:moveTo>
                <a:cubicBezTo>
                  <a:pt x="498" y="1017"/>
                  <a:pt x="498" y="1017"/>
                  <a:pt x="498" y="1017"/>
                </a:cubicBezTo>
                <a:cubicBezTo>
                  <a:pt x="523" y="1017"/>
                  <a:pt x="543" y="1037"/>
                  <a:pt x="543" y="1062"/>
                </a:cubicBezTo>
                <a:cubicBezTo>
                  <a:pt x="543" y="1143"/>
                  <a:pt x="543" y="1143"/>
                  <a:pt x="543" y="1143"/>
                </a:cubicBezTo>
                <a:cubicBezTo>
                  <a:pt x="543" y="1162"/>
                  <a:pt x="545" y="1181"/>
                  <a:pt x="550" y="1199"/>
                </a:cubicBezTo>
                <a:cubicBezTo>
                  <a:pt x="523" y="1215"/>
                  <a:pt x="493" y="1230"/>
                  <a:pt x="456" y="1205"/>
                </a:cubicBezTo>
                <a:cubicBezTo>
                  <a:pt x="399" y="1167"/>
                  <a:pt x="327" y="1167"/>
                  <a:pt x="271" y="1205"/>
                </a:cubicBezTo>
                <a:cubicBezTo>
                  <a:pt x="245" y="1222"/>
                  <a:pt x="211" y="1222"/>
                  <a:pt x="186" y="1205"/>
                </a:cubicBezTo>
                <a:cubicBezTo>
                  <a:pt x="157" y="1186"/>
                  <a:pt x="124" y="1177"/>
                  <a:pt x="90" y="1177"/>
                </a:cubicBezTo>
                <a:lnTo>
                  <a:pt x="90" y="1017"/>
                </a:lnTo>
                <a:close/>
                <a:moveTo>
                  <a:pt x="90" y="1267"/>
                </a:moveTo>
                <a:cubicBezTo>
                  <a:pt x="106" y="1267"/>
                  <a:pt x="123" y="1271"/>
                  <a:pt x="136" y="1280"/>
                </a:cubicBezTo>
                <a:cubicBezTo>
                  <a:pt x="192" y="1317"/>
                  <a:pt x="264" y="1317"/>
                  <a:pt x="321" y="1280"/>
                </a:cubicBezTo>
                <a:cubicBezTo>
                  <a:pt x="346" y="1262"/>
                  <a:pt x="380" y="1262"/>
                  <a:pt x="406" y="1280"/>
                </a:cubicBezTo>
                <a:cubicBezTo>
                  <a:pt x="461" y="1316"/>
                  <a:pt x="531" y="1317"/>
                  <a:pt x="587" y="1282"/>
                </a:cubicBezTo>
                <a:cubicBezTo>
                  <a:pt x="628" y="1340"/>
                  <a:pt x="691" y="1377"/>
                  <a:pt x="768" y="1377"/>
                </a:cubicBezTo>
                <a:cubicBezTo>
                  <a:pt x="839" y="1377"/>
                  <a:pt x="907" y="1344"/>
                  <a:pt x="951" y="1283"/>
                </a:cubicBezTo>
                <a:cubicBezTo>
                  <a:pt x="1006" y="1317"/>
                  <a:pt x="1076" y="1316"/>
                  <a:pt x="1130" y="1280"/>
                </a:cubicBezTo>
                <a:cubicBezTo>
                  <a:pt x="1156" y="1262"/>
                  <a:pt x="1190" y="1262"/>
                  <a:pt x="1215" y="1280"/>
                </a:cubicBezTo>
                <a:cubicBezTo>
                  <a:pt x="1272" y="1317"/>
                  <a:pt x="1344" y="1317"/>
                  <a:pt x="1400" y="1280"/>
                </a:cubicBezTo>
                <a:cubicBezTo>
                  <a:pt x="1413" y="1271"/>
                  <a:pt x="1430" y="1267"/>
                  <a:pt x="1446" y="1267"/>
                </a:cubicBezTo>
                <a:cubicBezTo>
                  <a:pt x="1446" y="1467"/>
                  <a:pt x="1446" y="1467"/>
                  <a:pt x="1446" y="1467"/>
                </a:cubicBezTo>
                <a:cubicBezTo>
                  <a:pt x="90" y="1467"/>
                  <a:pt x="90" y="1467"/>
                  <a:pt x="90" y="1467"/>
                </a:cubicBezTo>
                <a:lnTo>
                  <a:pt x="90" y="12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10671524" y="4681413"/>
            <a:ext cx="768634" cy="630415"/>
          </a:xfrm>
          <a:custGeom>
            <a:avLst/>
            <a:gdLst>
              <a:gd name="T0" fmla="*/ 996 w 1536"/>
              <a:gd name="T1" fmla="*/ 180 h 1260"/>
              <a:gd name="T2" fmla="*/ 813 w 1536"/>
              <a:gd name="T3" fmla="*/ 405 h 1260"/>
              <a:gd name="T4" fmla="*/ 858 w 1536"/>
              <a:gd name="T5" fmla="*/ 1260 h 1260"/>
              <a:gd name="T6" fmla="*/ 903 w 1536"/>
              <a:gd name="T7" fmla="*/ 765 h 1260"/>
              <a:gd name="T8" fmla="*/ 1176 w 1536"/>
              <a:gd name="T9" fmla="*/ 810 h 1260"/>
              <a:gd name="T10" fmla="*/ 1176 w 1536"/>
              <a:gd name="T11" fmla="*/ 0 h 1260"/>
              <a:gd name="T12" fmla="*/ 903 w 1536"/>
              <a:gd name="T13" fmla="*/ 586 h 1260"/>
              <a:gd name="T14" fmla="*/ 1003 w 1536"/>
              <a:gd name="T15" fmla="*/ 455 h 1260"/>
              <a:gd name="T16" fmla="*/ 1020 w 1536"/>
              <a:gd name="T17" fmla="*/ 541 h 1260"/>
              <a:gd name="T18" fmla="*/ 903 w 1536"/>
              <a:gd name="T19" fmla="*/ 406 h 1260"/>
              <a:gd name="T20" fmla="*/ 1021 w 1536"/>
              <a:gd name="T21" fmla="*/ 271 h 1260"/>
              <a:gd name="T22" fmla="*/ 1001 w 1536"/>
              <a:gd name="T23" fmla="*/ 364 h 1260"/>
              <a:gd name="T24" fmla="*/ 1086 w 1536"/>
              <a:gd name="T25" fmla="*/ 630 h 1260"/>
              <a:gd name="T26" fmla="*/ 1221 w 1536"/>
              <a:gd name="T27" fmla="*/ 495 h 1260"/>
              <a:gd name="T28" fmla="*/ 1108 w 1536"/>
              <a:gd name="T29" fmla="*/ 464 h 1260"/>
              <a:gd name="T30" fmla="*/ 1108 w 1536"/>
              <a:gd name="T31" fmla="*/ 346 h 1260"/>
              <a:gd name="T32" fmla="*/ 1221 w 1536"/>
              <a:gd name="T33" fmla="*/ 315 h 1260"/>
              <a:gd name="T34" fmla="*/ 1086 w 1536"/>
              <a:gd name="T35" fmla="*/ 180 h 1260"/>
              <a:gd name="T36" fmla="*/ 1446 w 1536"/>
              <a:gd name="T37" fmla="*/ 405 h 1260"/>
              <a:gd name="T38" fmla="*/ 0 w 1536"/>
              <a:gd name="T39" fmla="*/ 405 h 1260"/>
              <a:gd name="T40" fmla="*/ 540 w 1536"/>
              <a:gd name="T41" fmla="*/ 638 h 1260"/>
              <a:gd name="T42" fmla="*/ 633 w 1536"/>
              <a:gd name="T43" fmla="*/ 1215 h 1260"/>
              <a:gd name="T44" fmla="*/ 723 w 1536"/>
              <a:gd name="T45" fmla="*/ 1215 h 1260"/>
              <a:gd name="T46" fmla="*/ 540 w 1536"/>
              <a:gd name="T47" fmla="*/ 184 h 1260"/>
              <a:gd name="T48" fmla="*/ 360 w 1536"/>
              <a:gd name="T49" fmla="*/ 0 h 1260"/>
              <a:gd name="T50" fmla="*/ 515 w 1536"/>
              <a:gd name="T51" fmla="*/ 271 h 1260"/>
              <a:gd name="T52" fmla="*/ 633 w 1536"/>
              <a:gd name="T53" fmla="*/ 406 h 1260"/>
              <a:gd name="T54" fmla="*/ 501 w 1536"/>
              <a:gd name="T55" fmla="*/ 292 h 1260"/>
              <a:gd name="T56" fmla="*/ 533 w 1536"/>
              <a:gd name="T57" fmla="*/ 455 h 1260"/>
              <a:gd name="T58" fmla="*/ 633 w 1536"/>
              <a:gd name="T59" fmla="*/ 586 h 1260"/>
              <a:gd name="T60" fmla="*/ 501 w 1536"/>
              <a:gd name="T61" fmla="*/ 518 h 1260"/>
              <a:gd name="T62" fmla="*/ 360 w 1536"/>
              <a:gd name="T63" fmla="*/ 90 h 1260"/>
              <a:gd name="T64" fmla="*/ 360 w 1536"/>
              <a:gd name="T65" fmla="*/ 270 h 1260"/>
              <a:gd name="T66" fmla="*/ 360 w 1536"/>
              <a:gd name="T67" fmla="*/ 360 h 1260"/>
              <a:gd name="T68" fmla="*/ 450 w 1536"/>
              <a:gd name="T69" fmla="*/ 405 h 1260"/>
              <a:gd name="T70" fmla="*/ 360 w 1536"/>
              <a:gd name="T71" fmla="*/ 450 h 1260"/>
              <a:gd name="T72" fmla="*/ 360 w 1536"/>
              <a:gd name="T73" fmla="*/ 540 h 1260"/>
              <a:gd name="T74" fmla="*/ 360 w 1536"/>
              <a:gd name="T75" fmla="*/ 720 h 1260"/>
              <a:gd name="T76" fmla="*/ 360 w 1536"/>
              <a:gd name="T77" fmla="*/ 90 h 1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36" h="1260">
                <a:moveTo>
                  <a:pt x="1176" y="0"/>
                </a:moveTo>
                <a:cubicBezTo>
                  <a:pt x="1077" y="0"/>
                  <a:pt x="996" y="81"/>
                  <a:pt x="996" y="180"/>
                </a:cubicBezTo>
                <a:cubicBezTo>
                  <a:pt x="996" y="181"/>
                  <a:pt x="996" y="183"/>
                  <a:pt x="996" y="184"/>
                </a:cubicBezTo>
                <a:cubicBezTo>
                  <a:pt x="895" y="205"/>
                  <a:pt x="813" y="294"/>
                  <a:pt x="813" y="405"/>
                </a:cubicBezTo>
                <a:cubicBezTo>
                  <a:pt x="813" y="1215"/>
                  <a:pt x="813" y="1215"/>
                  <a:pt x="813" y="1215"/>
                </a:cubicBezTo>
                <a:cubicBezTo>
                  <a:pt x="813" y="1240"/>
                  <a:pt x="833" y="1260"/>
                  <a:pt x="858" y="1260"/>
                </a:cubicBezTo>
                <a:cubicBezTo>
                  <a:pt x="883" y="1260"/>
                  <a:pt x="903" y="1240"/>
                  <a:pt x="903" y="1215"/>
                </a:cubicBezTo>
                <a:cubicBezTo>
                  <a:pt x="903" y="765"/>
                  <a:pt x="903" y="765"/>
                  <a:pt x="903" y="765"/>
                </a:cubicBezTo>
                <a:cubicBezTo>
                  <a:pt x="903" y="707"/>
                  <a:pt x="943" y="656"/>
                  <a:pt x="996" y="638"/>
                </a:cubicBezTo>
                <a:cubicBezTo>
                  <a:pt x="1000" y="733"/>
                  <a:pt x="1080" y="810"/>
                  <a:pt x="1176" y="810"/>
                </a:cubicBezTo>
                <a:cubicBezTo>
                  <a:pt x="1375" y="810"/>
                  <a:pt x="1536" y="628"/>
                  <a:pt x="1536" y="405"/>
                </a:cubicBezTo>
                <a:cubicBezTo>
                  <a:pt x="1536" y="182"/>
                  <a:pt x="1375" y="0"/>
                  <a:pt x="1176" y="0"/>
                </a:cubicBezTo>
                <a:close/>
                <a:moveTo>
                  <a:pt x="1020" y="541"/>
                </a:moveTo>
                <a:cubicBezTo>
                  <a:pt x="977" y="545"/>
                  <a:pt x="937" y="561"/>
                  <a:pt x="903" y="586"/>
                </a:cubicBezTo>
                <a:cubicBezTo>
                  <a:pt x="903" y="585"/>
                  <a:pt x="903" y="585"/>
                  <a:pt x="903" y="585"/>
                </a:cubicBezTo>
                <a:cubicBezTo>
                  <a:pt x="903" y="525"/>
                  <a:pt x="946" y="472"/>
                  <a:pt x="1003" y="455"/>
                </a:cubicBezTo>
                <a:cubicBezTo>
                  <a:pt x="1010" y="478"/>
                  <a:pt x="1021" y="499"/>
                  <a:pt x="1036" y="518"/>
                </a:cubicBezTo>
                <a:cubicBezTo>
                  <a:pt x="1030" y="525"/>
                  <a:pt x="1025" y="533"/>
                  <a:pt x="1020" y="541"/>
                </a:cubicBezTo>
                <a:close/>
                <a:moveTo>
                  <a:pt x="1001" y="364"/>
                </a:moveTo>
                <a:cubicBezTo>
                  <a:pt x="966" y="370"/>
                  <a:pt x="932" y="384"/>
                  <a:pt x="903" y="406"/>
                </a:cubicBezTo>
                <a:cubicBezTo>
                  <a:pt x="903" y="405"/>
                  <a:pt x="903" y="405"/>
                  <a:pt x="903" y="405"/>
                </a:cubicBezTo>
                <a:cubicBezTo>
                  <a:pt x="903" y="338"/>
                  <a:pt x="956" y="281"/>
                  <a:pt x="1021" y="271"/>
                </a:cubicBezTo>
                <a:cubicBezTo>
                  <a:pt x="1026" y="279"/>
                  <a:pt x="1030" y="286"/>
                  <a:pt x="1036" y="292"/>
                </a:cubicBezTo>
                <a:cubicBezTo>
                  <a:pt x="1019" y="313"/>
                  <a:pt x="1007" y="338"/>
                  <a:pt x="1001" y="364"/>
                </a:cubicBezTo>
                <a:close/>
                <a:moveTo>
                  <a:pt x="1176" y="720"/>
                </a:moveTo>
                <a:cubicBezTo>
                  <a:pt x="1127" y="720"/>
                  <a:pt x="1086" y="680"/>
                  <a:pt x="1086" y="630"/>
                </a:cubicBezTo>
                <a:cubicBezTo>
                  <a:pt x="1086" y="580"/>
                  <a:pt x="1127" y="540"/>
                  <a:pt x="1176" y="540"/>
                </a:cubicBezTo>
                <a:cubicBezTo>
                  <a:pt x="1201" y="540"/>
                  <a:pt x="1221" y="520"/>
                  <a:pt x="1221" y="495"/>
                </a:cubicBezTo>
                <a:cubicBezTo>
                  <a:pt x="1221" y="470"/>
                  <a:pt x="1201" y="450"/>
                  <a:pt x="1176" y="450"/>
                </a:cubicBezTo>
                <a:cubicBezTo>
                  <a:pt x="1152" y="450"/>
                  <a:pt x="1129" y="455"/>
                  <a:pt x="1108" y="464"/>
                </a:cubicBezTo>
                <a:cubicBezTo>
                  <a:pt x="1094" y="447"/>
                  <a:pt x="1086" y="427"/>
                  <a:pt x="1086" y="405"/>
                </a:cubicBezTo>
                <a:cubicBezTo>
                  <a:pt x="1086" y="383"/>
                  <a:pt x="1094" y="363"/>
                  <a:pt x="1108" y="346"/>
                </a:cubicBezTo>
                <a:cubicBezTo>
                  <a:pt x="1129" y="355"/>
                  <a:pt x="1152" y="360"/>
                  <a:pt x="1176" y="360"/>
                </a:cubicBezTo>
                <a:cubicBezTo>
                  <a:pt x="1201" y="360"/>
                  <a:pt x="1221" y="340"/>
                  <a:pt x="1221" y="315"/>
                </a:cubicBezTo>
                <a:cubicBezTo>
                  <a:pt x="1221" y="290"/>
                  <a:pt x="1201" y="270"/>
                  <a:pt x="1176" y="270"/>
                </a:cubicBezTo>
                <a:cubicBezTo>
                  <a:pt x="1127" y="270"/>
                  <a:pt x="1086" y="230"/>
                  <a:pt x="1086" y="180"/>
                </a:cubicBezTo>
                <a:cubicBezTo>
                  <a:pt x="1086" y="130"/>
                  <a:pt x="1127" y="90"/>
                  <a:pt x="1176" y="90"/>
                </a:cubicBezTo>
                <a:cubicBezTo>
                  <a:pt x="1325" y="90"/>
                  <a:pt x="1446" y="231"/>
                  <a:pt x="1446" y="405"/>
                </a:cubicBezTo>
                <a:cubicBezTo>
                  <a:pt x="1446" y="579"/>
                  <a:pt x="1325" y="720"/>
                  <a:pt x="1176" y="720"/>
                </a:cubicBezTo>
                <a:close/>
                <a:moveTo>
                  <a:pt x="0" y="405"/>
                </a:moveTo>
                <a:cubicBezTo>
                  <a:pt x="0" y="628"/>
                  <a:pt x="162" y="810"/>
                  <a:pt x="360" y="810"/>
                </a:cubicBezTo>
                <a:cubicBezTo>
                  <a:pt x="457" y="810"/>
                  <a:pt x="536" y="733"/>
                  <a:pt x="540" y="638"/>
                </a:cubicBezTo>
                <a:cubicBezTo>
                  <a:pt x="594" y="656"/>
                  <a:pt x="633" y="707"/>
                  <a:pt x="633" y="765"/>
                </a:cubicBezTo>
                <a:cubicBezTo>
                  <a:pt x="633" y="1215"/>
                  <a:pt x="633" y="1215"/>
                  <a:pt x="633" y="1215"/>
                </a:cubicBezTo>
                <a:cubicBezTo>
                  <a:pt x="633" y="1240"/>
                  <a:pt x="653" y="1260"/>
                  <a:pt x="678" y="1260"/>
                </a:cubicBezTo>
                <a:cubicBezTo>
                  <a:pt x="703" y="1260"/>
                  <a:pt x="723" y="1240"/>
                  <a:pt x="723" y="1215"/>
                </a:cubicBezTo>
                <a:cubicBezTo>
                  <a:pt x="723" y="405"/>
                  <a:pt x="723" y="405"/>
                  <a:pt x="723" y="405"/>
                </a:cubicBezTo>
                <a:cubicBezTo>
                  <a:pt x="723" y="294"/>
                  <a:pt x="642" y="205"/>
                  <a:pt x="540" y="184"/>
                </a:cubicBezTo>
                <a:cubicBezTo>
                  <a:pt x="540" y="183"/>
                  <a:pt x="540" y="181"/>
                  <a:pt x="540" y="180"/>
                </a:cubicBezTo>
                <a:cubicBezTo>
                  <a:pt x="540" y="81"/>
                  <a:pt x="459" y="0"/>
                  <a:pt x="360" y="0"/>
                </a:cubicBezTo>
                <a:cubicBezTo>
                  <a:pt x="162" y="0"/>
                  <a:pt x="0" y="182"/>
                  <a:pt x="0" y="405"/>
                </a:cubicBezTo>
                <a:close/>
                <a:moveTo>
                  <a:pt x="515" y="271"/>
                </a:moveTo>
                <a:cubicBezTo>
                  <a:pt x="581" y="281"/>
                  <a:pt x="633" y="338"/>
                  <a:pt x="633" y="405"/>
                </a:cubicBezTo>
                <a:cubicBezTo>
                  <a:pt x="633" y="406"/>
                  <a:pt x="633" y="406"/>
                  <a:pt x="633" y="406"/>
                </a:cubicBezTo>
                <a:cubicBezTo>
                  <a:pt x="604" y="384"/>
                  <a:pt x="571" y="370"/>
                  <a:pt x="535" y="364"/>
                </a:cubicBezTo>
                <a:cubicBezTo>
                  <a:pt x="529" y="337"/>
                  <a:pt x="517" y="313"/>
                  <a:pt x="501" y="292"/>
                </a:cubicBezTo>
                <a:cubicBezTo>
                  <a:pt x="506" y="286"/>
                  <a:pt x="511" y="279"/>
                  <a:pt x="515" y="271"/>
                </a:cubicBezTo>
                <a:close/>
                <a:moveTo>
                  <a:pt x="533" y="455"/>
                </a:moveTo>
                <a:cubicBezTo>
                  <a:pt x="590" y="472"/>
                  <a:pt x="633" y="525"/>
                  <a:pt x="633" y="585"/>
                </a:cubicBezTo>
                <a:cubicBezTo>
                  <a:pt x="633" y="586"/>
                  <a:pt x="633" y="586"/>
                  <a:pt x="633" y="586"/>
                </a:cubicBezTo>
                <a:cubicBezTo>
                  <a:pt x="599" y="561"/>
                  <a:pt x="559" y="545"/>
                  <a:pt x="517" y="541"/>
                </a:cubicBezTo>
                <a:cubicBezTo>
                  <a:pt x="512" y="533"/>
                  <a:pt x="507" y="525"/>
                  <a:pt x="501" y="518"/>
                </a:cubicBezTo>
                <a:cubicBezTo>
                  <a:pt x="515" y="499"/>
                  <a:pt x="526" y="478"/>
                  <a:pt x="533" y="455"/>
                </a:cubicBezTo>
                <a:close/>
                <a:moveTo>
                  <a:pt x="360" y="90"/>
                </a:moveTo>
                <a:cubicBezTo>
                  <a:pt x="410" y="90"/>
                  <a:pt x="450" y="130"/>
                  <a:pt x="450" y="180"/>
                </a:cubicBezTo>
                <a:cubicBezTo>
                  <a:pt x="450" y="230"/>
                  <a:pt x="410" y="270"/>
                  <a:pt x="360" y="270"/>
                </a:cubicBezTo>
                <a:cubicBezTo>
                  <a:pt x="335" y="270"/>
                  <a:pt x="315" y="290"/>
                  <a:pt x="315" y="315"/>
                </a:cubicBezTo>
                <a:cubicBezTo>
                  <a:pt x="315" y="340"/>
                  <a:pt x="335" y="360"/>
                  <a:pt x="360" y="360"/>
                </a:cubicBezTo>
                <a:cubicBezTo>
                  <a:pt x="384" y="360"/>
                  <a:pt x="407" y="355"/>
                  <a:pt x="429" y="346"/>
                </a:cubicBezTo>
                <a:cubicBezTo>
                  <a:pt x="442" y="363"/>
                  <a:pt x="450" y="383"/>
                  <a:pt x="450" y="405"/>
                </a:cubicBezTo>
                <a:cubicBezTo>
                  <a:pt x="450" y="427"/>
                  <a:pt x="442" y="447"/>
                  <a:pt x="429" y="464"/>
                </a:cubicBezTo>
                <a:cubicBezTo>
                  <a:pt x="407" y="455"/>
                  <a:pt x="384" y="450"/>
                  <a:pt x="360" y="450"/>
                </a:cubicBezTo>
                <a:cubicBezTo>
                  <a:pt x="335" y="450"/>
                  <a:pt x="315" y="470"/>
                  <a:pt x="315" y="495"/>
                </a:cubicBezTo>
                <a:cubicBezTo>
                  <a:pt x="315" y="520"/>
                  <a:pt x="335" y="540"/>
                  <a:pt x="360" y="540"/>
                </a:cubicBezTo>
                <a:cubicBezTo>
                  <a:pt x="410" y="540"/>
                  <a:pt x="450" y="580"/>
                  <a:pt x="450" y="630"/>
                </a:cubicBezTo>
                <a:cubicBezTo>
                  <a:pt x="450" y="680"/>
                  <a:pt x="410" y="720"/>
                  <a:pt x="360" y="720"/>
                </a:cubicBezTo>
                <a:cubicBezTo>
                  <a:pt x="211" y="720"/>
                  <a:pt x="90" y="579"/>
                  <a:pt x="90" y="405"/>
                </a:cubicBezTo>
                <a:cubicBezTo>
                  <a:pt x="90" y="231"/>
                  <a:pt x="211" y="90"/>
                  <a:pt x="360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12915043" y="4604948"/>
            <a:ext cx="791313" cy="783345"/>
          </a:xfrm>
          <a:custGeom>
            <a:avLst/>
            <a:gdLst>
              <a:gd name="T0" fmla="*/ 434 w 1581"/>
              <a:gd name="T1" fmla="*/ 1019 h 1565"/>
              <a:gd name="T2" fmla="*/ 435 w 1581"/>
              <a:gd name="T3" fmla="*/ 479 h 1565"/>
              <a:gd name="T4" fmla="*/ 1023 w 1581"/>
              <a:gd name="T5" fmla="*/ 433 h 1565"/>
              <a:gd name="T6" fmla="*/ 1122 w 1581"/>
              <a:gd name="T7" fmla="*/ 756 h 1565"/>
              <a:gd name="T8" fmla="*/ 663 w 1581"/>
              <a:gd name="T9" fmla="*/ 974 h 1565"/>
              <a:gd name="T10" fmla="*/ 888 w 1581"/>
              <a:gd name="T11" fmla="*/ 1565 h 1565"/>
              <a:gd name="T12" fmla="*/ 1206 w 1581"/>
              <a:gd name="T13" fmla="*/ 1153 h 1565"/>
              <a:gd name="T14" fmla="*/ 1520 w 1581"/>
              <a:gd name="T15" fmla="*/ 839 h 1565"/>
              <a:gd name="T16" fmla="*/ 1566 w 1581"/>
              <a:gd name="T17" fmla="*/ 254 h 1565"/>
              <a:gd name="T18" fmla="*/ 1023 w 1581"/>
              <a:gd name="T19" fmla="*/ 75 h 1565"/>
              <a:gd name="T20" fmla="*/ 256 w 1581"/>
              <a:gd name="T21" fmla="*/ 119 h 1565"/>
              <a:gd name="T22" fmla="*/ 76 w 1581"/>
              <a:gd name="T23" fmla="*/ 479 h 1565"/>
              <a:gd name="T24" fmla="*/ 120 w 1581"/>
              <a:gd name="T25" fmla="*/ 1333 h 1565"/>
              <a:gd name="T26" fmla="*/ 345 w 1581"/>
              <a:gd name="T27" fmla="*/ 1565 h 1565"/>
              <a:gd name="T28" fmla="*/ 300 w 1581"/>
              <a:gd name="T29" fmla="*/ 1475 h 1565"/>
              <a:gd name="T30" fmla="*/ 188 w 1581"/>
              <a:gd name="T31" fmla="*/ 1270 h 1565"/>
              <a:gd name="T32" fmla="*/ 167 w 1581"/>
              <a:gd name="T33" fmla="*/ 783 h 1565"/>
              <a:gd name="T34" fmla="*/ 167 w 1581"/>
              <a:gd name="T35" fmla="*/ 445 h 1565"/>
              <a:gd name="T36" fmla="*/ 318 w 1581"/>
              <a:gd name="T37" fmla="*/ 188 h 1565"/>
              <a:gd name="T38" fmla="*/ 775 w 1581"/>
              <a:gd name="T39" fmla="*/ 138 h 1565"/>
              <a:gd name="T40" fmla="*/ 1057 w 1581"/>
              <a:gd name="T41" fmla="*/ 166 h 1565"/>
              <a:gd name="T42" fmla="*/ 1341 w 1581"/>
              <a:gd name="T43" fmla="*/ 119 h 1565"/>
              <a:gd name="T44" fmla="*/ 1457 w 1581"/>
              <a:gd name="T45" fmla="*/ 367 h 1565"/>
              <a:gd name="T46" fmla="*/ 1429 w 1581"/>
              <a:gd name="T47" fmla="*/ 805 h 1565"/>
              <a:gd name="T48" fmla="*/ 1341 w 1581"/>
              <a:gd name="T49" fmla="*/ 1109 h 1565"/>
              <a:gd name="T50" fmla="*/ 1060 w 1581"/>
              <a:gd name="T51" fmla="*/ 1108 h 1565"/>
              <a:gd name="T52" fmla="*/ 888 w 1581"/>
              <a:gd name="T53" fmla="*/ 1475 h 1565"/>
              <a:gd name="T54" fmla="*/ 781 w 1581"/>
              <a:gd name="T55" fmla="*/ 1055 h 1565"/>
              <a:gd name="T56" fmla="*/ 955 w 1581"/>
              <a:gd name="T57" fmla="*/ 858 h 1565"/>
              <a:gd name="T58" fmla="*/ 1240 w 1581"/>
              <a:gd name="T59" fmla="*/ 886 h 1565"/>
              <a:gd name="T60" fmla="*/ 1253 w 1581"/>
              <a:gd name="T61" fmla="*/ 603 h 1565"/>
              <a:gd name="T62" fmla="*/ 1161 w 1581"/>
              <a:gd name="T63" fmla="*/ 389 h 1565"/>
              <a:gd name="T64" fmla="*/ 821 w 1581"/>
              <a:gd name="T65" fmla="*/ 370 h 1565"/>
              <a:gd name="T66" fmla="*/ 539 w 1581"/>
              <a:gd name="T67" fmla="*/ 342 h 1565"/>
              <a:gd name="T68" fmla="*/ 343 w 1581"/>
              <a:gd name="T69" fmla="*/ 445 h 1565"/>
              <a:gd name="T70" fmla="*/ 343 w 1581"/>
              <a:gd name="T71" fmla="*/ 783 h 1565"/>
              <a:gd name="T72" fmla="*/ 322 w 1581"/>
              <a:gd name="T73" fmla="*/ 1270 h 1565"/>
              <a:gd name="T74" fmla="*/ 888 w 1581"/>
              <a:gd name="T75" fmla="*/ 1019 h 1565"/>
              <a:gd name="T76" fmla="*/ 933 w 1581"/>
              <a:gd name="T77" fmla="*/ 974 h 1565"/>
              <a:gd name="T78" fmla="*/ 1386 w 1581"/>
              <a:gd name="T79" fmla="*/ 704 h 1565"/>
              <a:gd name="T80" fmla="*/ 1206 w 1581"/>
              <a:gd name="T81" fmla="*/ 254 h 1565"/>
              <a:gd name="T82" fmla="*/ 1251 w 1581"/>
              <a:gd name="T83" fmla="*/ 299 h 1565"/>
              <a:gd name="T84" fmla="*/ 255 w 1581"/>
              <a:gd name="T85" fmla="*/ 389 h 1565"/>
              <a:gd name="T86" fmla="*/ 300 w 1581"/>
              <a:gd name="T87" fmla="*/ 344 h 1565"/>
              <a:gd name="T88" fmla="*/ 210 w 1581"/>
              <a:gd name="T89" fmla="*/ 884 h 1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81" h="1565">
                <a:moveTo>
                  <a:pt x="390" y="1520"/>
                </a:moveTo>
                <a:cubicBezTo>
                  <a:pt x="390" y="1333"/>
                  <a:pt x="390" y="1333"/>
                  <a:pt x="390" y="1333"/>
                </a:cubicBezTo>
                <a:cubicBezTo>
                  <a:pt x="490" y="1258"/>
                  <a:pt x="510" y="1118"/>
                  <a:pt x="434" y="1019"/>
                </a:cubicBezTo>
                <a:cubicBezTo>
                  <a:pt x="495" y="939"/>
                  <a:pt x="495" y="829"/>
                  <a:pt x="434" y="749"/>
                </a:cubicBezTo>
                <a:cubicBezTo>
                  <a:pt x="495" y="669"/>
                  <a:pt x="495" y="559"/>
                  <a:pt x="434" y="479"/>
                </a:cubicBezTo>
                <a:cubicBezTo>
                  <a:pt x="434" y="479"/>
                  <a:pt x="435" y="479"/>
                  <a:pt x="435" y="479"/>
                </a:cubicBezTo>
                <a:cubicBezTo>
                  <a:pt x="485" y="479"/>
                  <a:pt x="534" y="462"/>
                  <a:pt x="573" y="433"/>
                </a:cubicBezTo>
                <a:cubicBezTo>
                  <a:pt x="636" y="481"/>
                  <a:pt x="721" y="494"/>
                  <a:pt x="798" y="460"/>
                </a:cubicBezTo>
                <a:cubicBezTo>
                  <a:pt x="875" y="494"/>
                  <a:pt x="960" y="481"/>
                  <a:pt x="1023" y="433"/>
                </a:cubicBezTo>
                <a:cubicBezTo>
                  <a:pt x="1052" y="454"/>
                  <a:pt x="1085" y="469"/>
                  <a:pt x="1120" y="475"/>
                </a:cubicBezTo>
                <a:cubicBezTo>
                  <a:pt x="1126" y="509"/>
                  <a:pt x="1141" y="541"/>
                  <a:pt x="1162" y="569"/>
                </a:cubicBezTo>
                <a:cubicBezTo>
                  <a:pt x="1122" y="621"/>
                  <a:pt x="1106" y="689"/>
                  <a:pt x="1122" y="756"/>
                </a:cubicBezTo>
                <a:cubicBezTo>
                  <a:pt x="1075" y="744"/>
                  <a:pt x="1025" y="747"/>
                  <a:pt x="978" y="768"/>
                </a:cubicBezTo>
                <a:cubicBezTo>
                  <a:pt x="949" y="756"/>
                  <a:pt x="919" y="749"/>
                  <a:pt x="888" y="749"/>
                </a:cubicBezTo>
                <a:cubicBezTo>
                  <a:pt x="764" y="749"/>
                  <a:pt x="663" y="850"/>
                  <a:pt x="663" y="974"/>
                </a:cubicBezTo>
                <a:cubicBezTo>
                  <a:pt x="663" y="1014"/>
                  <a:pt x="673" y="1052"/>
                  <a:pt x="693" y="1086"/>
                </a:cubicBezTo>
                <a:cubicBezTo>
                  <a:pt x="673" y="1134"/>
                  <a:pt x="663" y="1188"/>
                  <a:pt x="663" y="1244"/>
                </a:cubicBezTo>
                <a:cubicBezTo>
                  <a:pt x="663" y="1394"/>
                  <a:pt x="745" y="1565"/>
                  <a:pt x="888" y="1565"/>
                </a:cubicBezTo>
                <a:cubicBezTo>
                  <a:pt x="1031" y="1565"/>
                  <a:pt x="1113" y="1393"/>
                  <a:pt x="1113" y="1244"/>
                </a:cubicBezTo>
                <a:cubicBezTo>
                  <a:pt x="1113" y="1228"/>
                  <a:pt x="1112" y="1211"/>
                  <a:pt x="1110" y="1195"/>
                </a:cubicBezTo>
                <a:cubicBezTo>
                  <a:pt x="1145" y="1188"/>
                  <a:pt x="1178" y="1174"/>
                  <a:pt x="1206" y="1153"/>
                </a:cubicBezTo>
                <a:cubicBezTo>
                  <a:pt x="1245" y="1183"/>
                  <a:pt x="1292" y="1199"/>
                  <a:pt x="1341" y="1199"/>
                </a:cubicBezTo>
                <a:cubicBezTo>
                  <a:pt x="1465" y="1199"/>
                  <a:pt x="1566" y="1098"/>
                  <a:pt x="1566" y="974"/>
                </a:cubicBezTo>
                <a:cubicBezTo>
                  <a:pt x="1566" y="925"/>
                  <a:pt x="1550" y="878"/>
                  <a:pt x="1520" y="839"/>
                </a:cubicBezTo>
                <a:cubicBezTo>
                  <a:pt x="1581" y="759"/>
                  <a:pt x="1581" y="649"/>
                  <a:pt x="1520" y="569"/>
                </a:cubicBezTo>
                <a:cubicBezTo>
                  <a:pt x="1569" y="505"/>
                  <a:pt x="1581" y="420"/>
                  <a:pt x="1547" y="344"/>
                </a:cubicBezTo>
                <a:cubicBezTo>
                  <a:pt x="1559" y="315"/>
                  <a:pt x="1566" y="285"/>
                  <a:pt x="1566" y="254"/>
                </a:cubicBezTo>
                <a:cubicBezTo>
                  <a:pt x="1566" y="130"/>
                  <a:pt x="1465" y="29"/>
                  <a:pt x="1341" y="29"/>
                </a:cubicBezTo>
                <a:cubicBezTo>
                  <a:pt x="1310" y="29"/>
                  <a:pt x="1280" y="36"/>
                  <a:pt x="1251" y="48"/>
                </a:cubicBezTo>
                <a:cubicBezTo>
                  <a:pt x="1173" y="14"/>
                  <a:pt x="1087" y="28"/>
                  <a:pt x="1023" y="75"/>
                </a:cubicBezTo>
                <a:cubicBezTo>
                  <a:pt x="960" y="27"/>
                  <a:pt x="875" y="14"/>
                  <a:pt x="798" y="48"/>
                </a:cubicBezTo>
                <a:cubicBezTo>
                  <a:pt x="721" y="14"/>
                  <a:pt x="636" y="27"/>
                  <a:pt x="573" y="75"/>
                </a:cubicBezTo>
                <a:cubicBezTo>
                  <a:pt x="472" y="0"/>
                  <a:pt x="332" y="19"/>
                  <a:pt x="256" y="119"/>
                </a:cubicBezTo>
                <a:cubicBezTo>
                  <a:pt x="256" y="119"/>
                  <a:pt x="255" y="119"/>
                  <a:pt x="255" y="119"/>
                </a:cubicBezTo>
                <a:cubicBezTo>
                  <a:pt x="131" y="119"/>
                  <a:pt x="30" y="220"/>
                  <a:pt x="30" y="344"/>
                </a:cubicBezTo>
                <a:cubicBezTo>
                  <a:pt x="30" y="393"/>
                  <a:pt x="46" y="440"/>
                  <a:pt x="76" y="479"/>
                </a:cubicBezTo>
                <a:cubicBezTo>
                  <a:pt x="15" y="559"/>
                  <a:pt x="15" y="669"/>
                  <a:pt x="76" y="749"/>
                </a:cubicBezTo>
                <a:cubicBezTo>
                  <a:pt x="15" y="829"/>
                  <a:pt x="15" y="939"/>
                  <a:pt x="76" y="1019"/>
                </a:cubicBezTo>
                <a:cubicBezTo>
                  <a:pt x="0" y="1118"/>
                  <a:pt x="20" y="1258"/>
                  <a:pt x="120" y="1333"/>
                </a:cubicBezTo>
                <a:cubicBezTo>
                  <a:pt x="120" y="1520"/>
                  <a:pt x="120" y="1520"/>
                  <a:pt x="120" y="1520"/>
                </a:cubicBezTo>
                <a:cubicBezTo>
                  <a:pt x="120" y="1545"/>
                  <a:pt x="140" y="1565"/>
                  <a:pt x="165" y="1565"/>
                </a:cubicBezTo>
                <a:cubicBezTo>
                  <a:pt x="345" y="1565"/>
                  <a:pt x="345" y="1565"/>
                  <a:pt x="345" y="1565"/>
                </a:cubicBezTo>
                <a:cubicBezTo>
                  <a:pt x="370" y="1565"/>
                  <a:pt x="390" y="1545"/>
                  <a:pt x="390" y="1520"/>
                </a:cubicBezTo>
                <a:close/>
                <a:moveTo>
                  <a:pt x="300" y="1309"/>
                </a:moveTo>
                <a:cubicBezTo>
                  <a:pt x="300" y="1475"/>
                  <a:pt x="300" y="1475"/>
                  <a:pt x="300" y="1475"/>
                </a:cubicBezTo>
                <a:cubicBezTo>
                  <a:pt x="210" y="1475"/>
                  <a:pt x="210" y="1475"/>
                  <a:pt x="210" y="1475"/>
                </a:cubicBezTo>
                <a:cubicBezTo>
                  <a:pt x="210" y="1309"/>
                  <a:pt x="210" y="1309"/>
                  <a:pt x="210" y="1309"/>
                </a:cubicBezTo>
                <a:cubicBezTo>
                  <a:pt x="210" y="1293"/>
                  <a:pt x="201" y="1278"/>
                  <a:pt x="188" y="1270"/>
                </a:cubicBezTo>
                <a:cubicBezTo>
                  <a:pt x="107" y="1223"/>
                  <a:pt x="96" y="1115"/>
                  <a:pt x="167" y="1053"/>
                </a:cubicBezTo>
                <a:cubicBezTo>
                  <a:pt x="187" y="1035"/>
                  <a:pt x="187" y="1003"/>
                  <a:pt x="167" y="985"/>
                </a:cubicBezTo>
                <a:cubicBezTo>
                  <a:pt x="105" y="931"/>
                  <a:pt x="104" y="838"/>
                  <a:pt x="167" y="783"/>
                </a:cubicBezTo>
                <a:cubicBezTo>
                  <a:pt x="187" y="765"/>
                  <a:pt x="187" y="733"/>
                  <a:pt x="167" y="715"/>
                </a:cubicBezTo>
                <a:cubicBezTo>
                  <a:pt x="105" y="661"/>
                  <a:pt x="104" y="568"/>
                  <a:pt x="167" y="513"/>
                </a:cubicBezTo>
                <a:cubicBezTo>
                  <a:pt x="187" y="495"/>
                  <a:pt x="187" y="463"/>
                  <a:pt x="167" y="445"/>
                </a:cubicBezTo>
                <a:cubicBezTo>
                  <a:pt x="137" y="419"/>
                  <a:pt x="120" y="383"/>
                  <a:pt x="120" y="344"/>
                </a:cubicBezTo>
                <a:cubicBezTo>
                  <a:pt x="120" y="270"/>
                  <a:pt x="181" y="209"/>
                  <a:pt x="255" y="209"/>
                </a:cubicBezTo>
                <a:cubicBezTo>
                  <a:pt x="266" y="209"/>
                  <a:pt x="300" y="220"/>
                  <a:pt x="318" y="188"/>
                </a:cubicBezTo>
                <a:cubicBezTo>
                  <a:pt x="366" y="103"/>
                  <a:pt x="479" y="97"/>
                  <a:pt x="539" y="166"/>
                </a:cubicBezTo>
                <a:cubicBezTo>
                  <a:pt x="557" y="186"/>
                  <a:pt x="589" y="186"/>
                  <a:pt x="607" y="166"/>
                </a:cubicBezTo>
                <a:cubicBezTo>
                  <a:pt x="649" y="117"/>
                  <a:pt x="717" y="104"/>
                  <a:pt x="775" y="138"/>
                </a:cubicBezTo>
                <a:cubicBezTo>
                  <a:pt x="789" y="146"/>
                  <a:pt x="807" y="146"/>
                  <a:pt x="821" y="138"/>
                </a:cubicBezTo>
                <a:cubicBezTo>
                  <a:pt x="879" y="104"/>
                  <a:pt x="947" y="117"/>
                  <a:pt x="989" y="166"/>
                </a:cubicBezTo>
                <a:cubicBezTo>
                  <a:pt x="1007" y="186"/>
                  <a:pt x="1039" y="186"/>
                  <a:pt x="1057" y="166"/>
                </a:cubicBezTo>
                <a:cubicBezTo>
                  <a:pt x="1096" y="121"/>
                  <a:pt x="1167" y="102"/>
                  <a:pt x="1228" y="138"/>
                </a:cubicBezTo>
                <a:cubicBezTo>
                  <a:pt x="1242" y="146"/>
                  <a:pt x="1260" y="146"/>
                  <a:pt x="1274" y="138"/>
                </a:cubicBezTo>
                <a:cubicBezTo>
                  <a:pt x="1295" y="125"/>
                  <a:pt x="1318" y="119"/>
                  <a:pt x="1341" y="119"/>
                </a:cubicBezTo>
                <a:cubicBezTo>
                  <a:pt x="1415" y="119"/>
                  <a:pt x="1476" y="180"/>
                  <a:pt x="1476" y="254"/>
                </a:cubicBezTo>
                <a:cubicBezTo>
                  <a:pt x="1476" y="277"/>
                  <a:pt x="1470" y="300"/>
                  <a:pt x="1457" y="321"/>
                </a:cubicBezTo>
                <a:cubicBezTo>
                  <a:pt x="1449" y="335"/>
                  <a:pt x="1449" y="353"/>
                  <a:pt x="1457" y="367"/>
                </a:cubicBezTo>
                <a:cubicBezTo>
                  <a:pt x="1491" y="425"/>
                  <a:pt x="1478" y="493"/>
                  <a:pt x="1429" y="535"/>
                </a:cubicBezTo>
                <a:cubicBezTo>
                  <a:pt x="1409" y="553"/>
                  <a:pt x="1409" y="585"/>
                  <a:pt x="1429" y="603"/>
                </a:cubicBezTo>
                <a:cubicBezTo>
                  <a:pt x="1491" y="657"/>
                  <a:pt x="1492" y="750"/>
                  <a:pt x="1429" y="805"/>
                </a:cubicBezTo>
                <a:cubicBezTo>
                  <a:pt x="1409" y="823"/>
                  <a:pt x="1409" y="855"/>
                  <a:pt x="1429" y="873"/>
                </a:cubicBezTo>
                <a:cubicBezTo>
                  <a:pt x="1459" y="899"/>
                  <a:pt x="1476" y="935"/>
                  <a:pt x="1476" y="974"/>
                </a:cubicBezTo>
                <a:cubicBezTo>
                  <a:pt x="1476" y="1048"/>
                  <a:pt x="1415" y="1109"/>
                  <a:pt x="1341" y="1109"/>
                </a:cubicBezTo>
                <a:cubicBezTo>
                  <a:pt x="1302" y="1109"/>
                  <a:pt x="1266" y="1092"/>
                  <a:pt x="1240" y="1062"/>
                </a:cubicBezTo>
                <a:cubicBezTo>
                  <a:pt x="1222" y="1042"/>
                  <a:pt x="1190" y="1042"/>
                  <a:pt x="1172" y="1062"/>
                </a:cubicBezTo>
                <a:cubicBezTo>
                  <a:pt x="1148" y="1090"/>
                  <a:pt x="1109" y="1111"/>
                  <a:pt x="1060" y="1108"/>
                </a:cubicBezTo>
                <a:cubicBezTo>
                  <a:pt x="1029" y="1106"/>
                  <a:pt x="1006" y="1134"/>
                  <a:pt x="1013" y="1163"/>
                </a:cubicBezTo>
                <a:cubicBezTo>
                  <a:pt x="1020" y="1191"/>
                  <a:pt x="1023" y="1218"/>
                  <a:pt x="1023" y="1244"/>
                </a:cubicBezTo>
                <a:cubicBezTo>
                  <a:pt x="1023" y="1367"/>
                  <a:pt x="960" y="1475"/>
                  <a:pt x="888" y="1475"/>
                </a:cubicBezTo>
                <a:cubicBezTo>
                  <a:pt x="816" y="1475"/>
                  <a:pt x="753" y="1367"/>
                  <a:pt x="753" y="1244"/>
                </a:cubicBezTo>
                <a:cubicBezTo>
                  <a:pt x="753" y="1193"/>
                  <a:pt x="764" y="1144"/>
                  <a:pt x="785" y="1102"/>
                </a:cubicBezTo>
                <a:cubicBezTo>
                  <a:pt x="793" y="1087"/>
                  <a:pt x="791" y="1069"/>
                  <a:pt x="781" y="1055"/>
                </a:cubicBezTo>
                <a:cubicBezTo>
                  <a:pt x="763" y="1031"/>
                  <a:pt x="753" y="1003"/>
                  <a:pt x="753" y="974"/>
                </a:cubicBezTo>
                <a:cubicBezTo>
                  <a:pt x="753" y="900"/>
                  <a:pt x="814" y="839"/>
                  <a:pt x="888" y="839"/>
                </a:cubicBezTo>
                <a:cubicBezTo>
                  <a:pt x="911" y="839"/>
                  <a:pt x="934" y="845"/>
                  <a:pt x="955" y="858"/>
                </a:cubicBezTo>
                <a:cubicBezTo>
                  <a:pt x="969" y="866"/>
                  <a:pt x="987" y="866"/>
                  <a:pt x="1001" y="858"/>
                </a:cubicBezTo>
                <a:cubicBezTo>
                  <a:pt x="1062" y="822"/>
                  <a:pt x="1133" y="841"/>
                  <a:pt x="1172" y="886"/>
                </a:cubicBezTo>
                <a:cubicBezTo>
                  <a:pt x="1190" y="906"/>
                  <a:pt x="1222" y="906"/>
                  <a:pt x="1240" y="886"/>
                </a:cubicBezTo>
                <a:cubicBezTo>
                  <a:pt x="1244" y="881"/>
                  <a:pt x="1248" y="877"/>
                  <a:pt x="1253" y="873"/>
                </a:cubicBezTo>
                <a:cubicBezTo>
                  <a:pt x="1273" y="855"/>
                  <a:pt x="1273" y="823"/>
                  <a:pt x="1253" y="805"/>
                </a:cubicBezTo>
                <a:cubicBezTo>
                  <a:pt x="1191" y="751"/>
                  <a:pt x="1190" y="658"/>
                  <a:pt x="1253" y="603"/>
                </a:cubicBezTo>
                <a:cubicBezTo>
                  <a:pt x="1273" y="585"/>
                  <a:pt x="1273" y="553"/>
                  <a:pt x="1253" y="535"/>
                </a:cubicBezTo>
                <a:cubicBezTo>
                  <a:pt x="1223" y="509"/>
                  <a:pt x="1206" y="473"/>
                  <a:pt x="1206" y="434"/>
                </a:cubicBezTo>
                <a:cubicBezTo>
                  <a:pt x="1206" y="409"/>
                  <a:pt x="1186" y="389"/>
                  <a:pt x="1161" y="389"/>
                </a:cubicBezTo>
                <a:cubicBezTo>
                  <a:pt x="1121" y="389"/>
                  <a:pt x="1082" y="372"/>
                  <a:pt x="1057" y="342"/>
                </a:cubicBezTo>
                <a:cubicBezTo>
                  <a:pt x="1039" y="322"/>
                  <a:pt x="1007" y="322"/>
                  <a:pt x="989" y="342"/>
                </a:cubicBezTo>
                <a:cubicBezTo>
                  <a:pt x="947" y="391"/>
                  <a:pt x="879" y="404"/>
                  <a:pt x="821" y="370"/>
                </a:cubicBezTo>
                <a:cubicBezTo>
                  <a:pt x="807" y="362"/>
                  <a:pt x="789" y="362"/>
                  <a:pt x="775" y="370"/>
                </a:cubicBezTo>
                <a:cubicBezTo>
                  <a:pt x="717" y="404"/>
                  <a:pt x="649" y="391"/>
                  <a:pt x="607" y="342"/>
                </a:cubicBezTo>
                <a:cubicBezTo>
                  <a:pt x="589" y="322"/>
                  <a:pt x="557" y="322"/>
                  <a:pt x="539" y="342"/>
                </a:cubicBezTo>
                <a:cubicBezTo>
                  <a:pt x="511" y="374"/>
                  <a:pt x="467" y="394"/>
                  <a:pt x="417" y="387"/>
                </a:cubicBezTo>
                <a:cubicBezTo>
                  <a:pt x="399" y="385"/>
                  <a:pt x="381" y="394"/>
                  <a:pt x="372" y="410"/>
                </a:cubicBezTo>
                <a:cubicBezTo>
                  <a:pt x="364" y="423"/>
                  <a:pt x="355" y="435"/>
                  <a:pt x="343" y="445"/>
                </a:cubicBezTo>
                <a:cubicBezTo>
                  <a:pt x="323" y="463"/>
                  <a:pt x="323" y="495"/>
                  <a:pt x="343" y="513"/>
                </a:cubicBezTo>
                <a:cubicBezTo>
                  <a:pt x="405" y="567"/>
                  <a:pt x="406" y="660"/>
                  <a:pt x="343" y="715"/>
                </a:cubicBezTo>
                <a:cubicBezTo>
                  <a:pt x="323" y="733"/>
                  <a:pt x="323" y="765"/>
                  <a:pt x="343" y="783"/>
                </a:cubicBezTo>
                <a:cubicBezTo>
                  <a:pt x="405" y="837"/>
                  <a:pt x="406" y="930"/>
                  <a:pt x="343" y="985"/>
                </a:cubicBezTo>
                <a:cubicBezTo>
                  <a:pt x="323" y="1003"/>
                  <a:pt x="323" y="1035"/>
                  <a:pt x="343" y="1053"/>
                </a:cubicBezTo>
                <a:cubicBezTo>
                  <a:pt x="414" y="1115"/>
                  <a:pt x="403" y="1223"/>
                  <a:pt x="322" y="1270"/>
                </a:cubicBezTo>
                <a:cubicBezTo>
                  <a:pt x="309" y="1278"/>
                  <a:pt x="300" y="1293"/>
                  <a:pt x="300" y="1309"/>
                </a:cubicBezTo>
                <a:close/>
                <a:moveTo>
                  <a:pt x="933" y="974"/>
                </a:moveTo>
                <a:cubicBezTo>
                  <a:pt x="933" y="999"/>
                  <a:pt x="913" y="1019"/>
                  <a:pt x="888" y="1019"/>
                </a:cubicBezTo>
                <a:cubicBezTo>
                  <a:pt x="863" y="1019"/>
                  <a:pt x="843" y="999"/>
                  <a:pt x="843" y="974"/>
                </a:cubicBezTo>
                <a:cubicBezTo>
                  <a:pt x="843" y="949"/>
                  <a:pt x="863" y="929"/>
                  <a:pt x="888" y="929"/>
                </a:cubicBezTo>
                <a:cubicBezTo>
                  <a:pt x="913" y="929"/>
                  <a:pt x="933" y="949"/>
                  <a:pt x="933" y="974"/>
                </a:cubicBezTo>
                <a:close/>
                <a:moveTo>
                  <a:pt x="1296" y="704"/>
                </a:moveTo>
                <a:cubicBezTo>
                  <a:pt x="1296" y="679"/>
                  <a:pt x="1316" y="659"/>
                  <a:pt x="1341" y="659"/>
                </a:cubicBezTo>
                <a:cubicBezTo>
                  <a:pt x="1366" y="659"/>
                  <a:pt x="1386" y="679"/>
                  <a:pt x="1386" y="704"/>
                </a:cubicBezTo>
                <a:cubicBezTo>
                  <a:pt x="1386" y="729"/>
                  <a:pt x="1366" y="749"/>
                  <a:pt x="1341" y="749"/>
                </a:cubicBezTo>
                <a:cubicBezTo>
                  <a:pt x="1316" y="749"/>
                  <a:pt x="1296" y="729"/>
                  <a:pt x="1296" y="704"/>
                </a:cubicBezTo>
                <a:close/>
                <a:moveTo>
                  <a:pt x="1206" y="254"/>
                </a:moveTo>
                <a:cubicBezTo>
                  <a:pt x="1206" y="229"/>
                  <a:pt x="1226" y="209"/>
                  <a:pt x="1251" y="209"/>
                </a:cubicBezTo>
                <a:cubicBezTo>
                  <a:pt x="1276" y="209"/>
                  <a:pt x="1296" y="229"/>
                  <a:pt x="1296" y="254"/>
                </a:cubicBezTo>
                <a:cubicBezTo>
                  <a:pt x="1296" y="279"/>
                  <a:pt x="1276" y="299"/>
                  <a:pt x="1251" y="299"/>
                </a:cubicBezTo>
                <a:cubicBezTo>
                  <a:pt x="1226" y="299"/>
                  <a:pt x="1206" y="279"/>
                  <a:pt x="1206" y="254"/>
                </a:cubicBezTo>
                <a:close/>
                <a:moveTo>
                  <a:pt x="300" y="344"/>
                </a:moveTo>
                <a:cubicBezTo>
                  <a:pt x="300" y="369"/>
                  <a:pt x="280" y="389"/>
                  <a:pt x="255" y="389"/>
                </a:cubicBezTo>
                <a:cubicBezTo>
                  <a:pt x="230" y="389"/>
                  <a:pt x="210" y="369"/>
                  <a:pt x="210" y="344"/>
                </a:cubicBezTo>
                <a:cubicBezTo>
                  <a:pt x="210" y="319"/>
                  <a:pt x="230" y="299"/>
                  <a:pt x="255" y="299"/>
                </a:cubicBezTo>
                <a:cubicBezTo>
                  <a:pt x="280" y="299"/>
                  <a:pt x="300" y="319"/>
                  <a:pt x="300" y="344"/>
                </a:cubicBezTo>
                <a:close/>
                <a:moveTo>
                  <a:pt x="300" y="884"/>
                </a:moveTo>
                <a:cubicBezTo>
                  <a:pt x="300" y="909"/>
                  <a:pt x="280" y="929"/>
                  <a:pt x="255" y="929"/>
                </a:cubicBezTo>
                <a:cubicBezTo>
                  <a:pt x="230" y="929"/>
                  <a:pt x="210" y="909"/>
                  <a:pt x="210" y="884"/>
                </a:cubicBezTo>
                <a:cubicBezTo>
                  <a:pt x="210" y="859"/>
                  <a:pt x="230" y="839"/>
                  <a:pt x="255" y="839"/>
                </a:cubicBezTo>
                <a:cubicBezTo>
                  <a:pt x="280" y="839"/>
                  <a:pt x="300" y="859"/>
                  <a:pt x="300" y="8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19784434" y="4612303"/>
            <a:ext cx="585670" cy="768634"/>
          </a:xfrm>
          <a:custGeom>
            <a:avLst/>
            <a:gdLst>
              <a:gd name="T0" fmla="*/ 45 w 1170"/>
              <a:gd name="T1" fmla="*/ 366 h 1536"/>
              <a:gd name="T2" fmla="*/ 0 w 1170"/>
              <a:gd name="T3" fmla="*/ 591 h 1536"/>
              <a:gd name="T4" fmla="*/ 180 w 1170"/>
              <a:gd name="T5" fmla="*/ 636 h 1536"/>
              <a:gd name="T6" fmla="*/ 945 w 1170"/>
              <a:gd name="T7" fmla="*/ 1536 h 1536"/>
              <a:gd name="T8" fmla="*/ 1170 w 1170"/>
              <a:gd name="T9" fmla="*/ 681 h 1536"/>
              <a:gd name="T10" fmla="*/ 810 w 1170"/>
              <a:gd name="T11" fmla="*/ 45 h 1536"/>
              <a:gd name="T12" fmla="*/ 585 w 1170"/>
              <a:gd name="T13" fmla="*/ 0 h 1536"/>
              <a:gd name="T14" fmla="*/ 540 w 1170"/>
              <a:gd name="T15" fmla="*/ 268 h 1536"/>
              <a:gd name="T16" fmla="*/ 450 w 1170"/>
              <a:gd name="T17" fmla="*/ 45 h 1536"/>
              <a:gd name="T18" fmla="*/ 225 w 1170"/>
              <a:gd name="T19" fmla="*/ 0 h 1536"/>
              <a:gd name="T20" fmla="*/ 180 w 1170"/>
              <a:gd name="T21" fmla="*/ 366 h 1536"/>
              <a:gd name="T22" fmla="*/ 720 w 1170"/>
              <a:gd name="T23" fmla="*/ 90 h 1536"/>
              <a:gd name="T24" fmla="*/ 630 w 1170"/>
              <a:gd name="T25" fmla="*/ 276 h 1536"/>
              <a:gd name="T26" fmla="*/ 315 w 1170"/>
              <a:gd name="T27" fmla="*/ 456 h 1536"/>
              <a:gd name="T28" fmla="*/ 540 w 1170"/>
              <a:gd name="T29" fmla="*/ 771 h 1536"/>
              <a:gd name="T30" fmla="*/ 630 w 1170"/>
              <a:gd name="T31" fmla="*/ 771 h 1536"/>
              <a:gd name="T32" fmla="*/ 675 w 1170"/>
              <a:gd name="T33" fmla="*/ 726 h 1536"/>
              <a:gd name="T34" fmla="*/ 810 w 1170"/>
              <a:gd name="T35" fmla="*/ 923 h 1536"/>
              <a:gd name="T36" fmla="*/ 635 w 1170"/>
              <a:gd name="T37" fmla="*/ 1061 h 1536"/>
              <a:gd name="T38" fmla="*/ 810 w 1170"/>
              <a:gd name="T39" fmla="*/ 1024 h 1536"/>
              <a:gd name="T40" fmla="*/ 855 w 1170"/>
              <a:gd name="T41" fmla="*/ 1176 h 1536"/>
              <a:gd name="T42" fmla="*/ 900 w 1170"/>
              <a:gd name="T43" fmla="*/ 861 h 1536"/>
              <a:gd name="T44" fmla="*/ 627 w 1170"/>
              <a:gd name="T45" fmla="*/ 636 h 1536"/>
              <a:gd name="T46" fmla="*/ 270 w 1170"/>
              <a:gd name="T47" fmla="*/ 366 h 1536"/>
              <a:gd name="T48" fmla="*/ 360 w 1170"/>
              <a:gd name="T49" fmla="*/ 90 h 1536"/>
              <a:gd name="T50" fmla="*/ 585 w 1170"/>
              <a:gd name="T51" fmla="*/ 366 h 1536"/>
              <a:gd name="T52" fmla="*/ 1080 w 1170"/>
              <a:gd name="T53" fmla="*/ 681 h 1536"/>
              <a:gd name="T54" fmla="*/ 945 w 1170"/>
              <a:gd name="T55" fmla="*/ 1446 h 1536"/>
              <a:gd name="T56" fmla="*/ 270 w 1170"/>
              <a:gd name="T57" fmla="*/ 636 h 1536"/>
              <a:gd name="T58" fmla="*/ 360 w 1170"/>
              <a:gd name="T59" fmla="*/ 681 h 1536"/>
              <a:gd name="T60" fmla="*/ 405 w 1170"/>
              <a:gd name="T61" fmla="*/ 816 h 1536"/>
              <a:gd name="T62" fmla="*/ 450 w 1170"/>
              <a:gd name="T63" fmla="*/ 681 h 1536"/>
              <a:gd name="T64" fmla="*/ 90 w 1170"/>
              <a:gd name="T65" fmla="*/ 546 h 1536"/>
              <a:gd name="T66" fmla="*/ 315 w 1170"/>
              <a:gd name="T67" fmla="*/ 45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70" h="1536">
                <a:moveTo>
                  <a:pt x="180" y="366"/>
                </a:moveTo>
                <a:cubicBezTo>
                  <a:pt x="45" y="366"/>
                  <a:pt x="45" y="366"/>
                  <a:pt x="45" y="366"/>
                </a:cubicBezTo>
                <a:cubicBezTo>
                  <a:pt x="20" y="366"/>
                  <a:pt x="0" y="386"/>
                  <a:pt x="0" y="411"/>
                </a:cubicBezTo>
                <a:cubicBezTo>
                  <a:pt x="0" y="591"/>
                  <a:pt x="0" y="591"/>
                  <a:pt x="0" y="591"/>
                </a:cubicBezTo>
                <a:cubicBezTo>
                  <a:pt x="0" y="616"/>
                  <a:pt x="20" y="636"/>
                  <a:pt x="45" y="636"/>
                </a:cubicBezTo>
                <a:cubicBezTo>
                  <a:pt x="180" y="636"/>
                  <a:pt x="180" y="636"/>
                  <a:pt x="180" y="636"/>
                </a:cubicBezTo>
                <a:cubicBezTo>
                  <a:pt x="180" y="771"/>
                  <a:pt x="180" y="771"/>
                  <a:pt x="180" y="771"/>
                </a:cubicBezTo>
                <a:cubicBezTo>
                  <a:pt x="180" y="1194"/>
                  <a:pt x="523" y="1536"/>
                  <a:pt x="945" y="1536"/>
                </a:cubicBezTo>
                <a:cubicBezTo>
                  <a:pt x="1078" y="1536"/>
                  <a:pt x="1170" y="1432"/>
                  <a:pt x="1170" y="1316"/>
                </a:cubicBezTo>
                <a:cubicBezTo>
                  <a:pt x="1170" y="681"/>
                  <a:pt x="1170" y="681"/>
                  <a:pt x="1170" y="681"/>
                </a:cubicBezTo>
                <a:cubicBezTo>
                  <a:pt x="1170" y="473"/>
                  <a:pt x="1012" y="301"/>
                  <a:pt x="810" y="279"/>
                </a:cubicBezTo>
                <a:cubicBezTo>
                  <a:pt x="810" y="45"/>
                  <a:pt x="810" y="45"/>
                  <a:pt x="810" y="45"/>
                </a:cubicBezTo>
                <a:cubicBezTo>
                  <a:pt x="810" y="20"/>
                  <a:pt x="790" y="0"/>
                  <a:pt x="765" y="0"/>
                </a:cubicBezTo>
                <a:cubicBezTo>
                  <a:pt x="585" y="0"/>
                  <a:pt x="585" y="0"/>
                  <a:pt x="585" y="0"/>
                </a:cubicBezTo>
                <a:cubicBezTo>
                  <a:pt x="560" y="0"/>
                  <a:pt x="540" y="20"/>
                  <a:pt x="540" y="45"/>
                </a:cubicBezTo>
                <a:cubicBezTo>
                  <a:pt x="540" y="268"/>
                  <a:pt x="540" y="268"/>
                  <a:pt x="540" y="268"/>
                </a:cubicBezTo>
                <a:cubicBezTo>
                  <a:pt x="488" y="250"/>
                  <a:pt x="450" y="200"/>
                  <a:pt x="450" y="141"/>
                </a:cubicBezTo>
                <a:cubicBezTo>
                  <a:pt x="450" y="45"/>
                  <a:pt x="450" y="45"/>
                  <a:pt x="450" y="45"/>
                </a:cubicBezTo>
                <a:cubicBezTo>
                  <a:pt x="450" y="20"/>
                  <a:pt x="430" y="0"/>
                  <a:pt x="405" y="0"/>
                </a:cubicBezTo>
                <a:cubicBezTo>
                  <a:pt x="225" y="0"/>
                  <a:pt x="225" y="0"/>
                  <a:pt x="225" y="0"/>
                </a:cubicBezTo>
                <a:cubicBezTo>
                  <a:pt x="200" y="0"/>
                  <a:pt x="180" y="20"/>
                  <a:pt x="180" y="45"/>
                </a:cubicBezTo>
                <a:lnTo>
                  <a:pt x="180" y="366"/>
                </a:lnTo>
                <a:close/>
                <a:moveTo>
                  <a:pt x="630" y="90"/>
                </a:moveTo>
                <a:cubicBezTo>
                  <a:pt x="720" y="90"/>
                  <a:pt x="720" y="90"/>
                  <a:pt x="720" y="90"/>
                </a:cubicBezTo>
                <a:cubicBezTo>
                  <a:pt x="720" y="276"/>
                  <a:pt x="720" y="276"/>
                  <a:pt x="720" y="276"/>
                </a:cubicBezTo>
                <a:cubicBezTo>
                  <a:pt x="630" y="276"/>
                  <a:pt x="630" y="276"/>
                  <a:pt x="630" y="276"/>
                </a:cubicBezTo>
                <a:lnTo>
                  <a:pt x="630" y="90"/>
                </a:lnTo>
                <a:close/>
                <a:moveTo>
                  <a:pt x="315" y="456"/>
                </a:moveTo>
                <a:cubicBezTo>
                  <a:pt x="439" y="456"/>
                  <a:pt x="540" y="557"/>
                  <a:pt x="540" y="681"/>
                </a:cubicBezTo>
                <a:cubicBezTo>
                  <a:pt x="540" y="771"/>
                  <a:pt x="540" y="771"/>
                  <a:pt x="540" y="771"/>
                </a:cubicBezTo>
                <a:cubicBezTo>
                  <a:pt x="540" y="796"/>
                  <a:pt x="560" y="816"/>
                  <a:pt x="585" y="816"/>
                </a:cubicBezTo>
                <a:cubicBezTo>
                  <a:pt x="610" y="816"/>
                  <a:pt x="630" y="796"/>
                  <a:pt x="630" y="771"/>
                </a:cubicBezTo>
                <a:cubicBezTo>
                  <a:pt x="630" y="726"/>
                  <a:pt x="630" y="726"/>
                  <a:pt x="630" y="726"/>
                </a:cubicBezTo>
                <a:cubicBezTo>
                  <a:pt x="675" y="726"/>
                  <a:pt x="675" y="726"/>
                  <a:pt x="675" y="726"/>
                </a:cubicBezTo>
                <a:cubicBezTo>
                  <a:pt x="749" y="726"/>
                  <a:pt x="810" y="787"/>
                  <a:pt x="810" y="861"/>
                </a:cubicBezTo>
                <a:cubicBezTo>
                  <a:pt x="810" y="923"/>
                  <a:pt x="810" y="923"/>
                  <a:pt x="810" y="923"/>
                </a:cubicBezTo>
                <a:cubicBezTo>
                  <a:pt x="655" y="1001"/>
                  <a:pt x="655" y="1001"/>
                  <a:pt x="655" y="1001"/>
                </a:cubicBezTo>
                <a:cubicBezTo>
                  <a:pt x="633" y="1012"/>
                  <a:pt x="624" y="1039"/>
                  <a:pt x="635" y="1061"/>
                </a:cubicBezTo>
                <a:cubicBezTo>
                  <a:pt x="646" y="1083"/>
                  <a:pt x="673" y="1092"/>
                  <a:pt x="695" y="1081"/>
                </a:cubicBezTo>
                <a:cubicBezTo>
                  <a:pt x="810" y="1024"/>
                  <a:pt x="810" y="1024"/>
                  <a:pt x="810" y="1024"/>
                </a:cubicBezTo>
                <a:cubicBezTo>
                  <a:pt x="810" y="1131"/>
                  <a:pt x="810" y="1131"/>
                  <a:pt x="810" y="1131"/>
                </a:cubicBezTo>
                <a:cubicBezTo>
                  <a:pt x="810" y="1156"/>
                  <a:pt x="830" y="1176"/>
                  <a:pt x="855" y="1176"/>
                </a:cubicBezTo>
                <a:cubicBezTo>
                  <a:pt x="880" y="1176"/>
                  <a:pt x="900" y="1156"/>
                  <a:pt x="900" y="1131"/>
                </a:cubicBezTo>
                <a:cubicBezTo>
                  <a:pt x="900" y="861"/>
                  <a:pt x="900" y="861"/>
                  <a:pt x="900" y="861"/>
                </a:cubicBezTo>
                <a:cubicBezTo>
                  <a:pt x="900" y="737"/>
                  <a:pt x="799" y="636"/>
                  <a:pt x="675" y="636"/>
                </a:cubicBezTo>
                <a:cubicBezTo>
                  <a:pt x="627" y="636"/>
                  <a:pt x="627" y="636"/>
                  <a:pt x="627" y="636"/>
                </a:cubicBezTo>
                <a:cubicBezTo>
                  <a:pt x="605" y="484"/>
                  <a:pt x="473" y="366"/>
                  <a:pt x="315" y="366"/>
                </a:cubicBezTo>
                <a:cubicBezTo>
                  <a:pt x="270" y="366"/>
                  <a:pt x="270" y="366"/>
                  <a:pt x="270" y="366"/>
                </a:cubicBezTo>
                <a:cubicBezTo>
                  <a:pt x="270" y="90"/>
                  <a:pt x="270" y="90"/>
                  <a:pt x="270" y="90"/>
                </a:cubicBezTo>
                <a:cubicBezTo>
                  <a:pt x="360" y="90"/>
                  <a:pt x="360" y="90"/>
                  <a:pt x="360" y="90"/>
                </a:cubicBezTo>
                <a:cubicBezTo>
                  <a:pt x="360" y="141"/>
                  <a:pt x="360" y="141"/>
                  <a:pt x="360" y="141"/>
                </a:cubicBezTo>
                <a:cubicBezTo>
                  <a:pt x="360" y="265"/>
                  <a:pt x="461" y="366"/>
                  <a:pt x="585" y="366"/>
                </a:cubicBezTo>
                <a:cubicBezTo>
                  <a:pt x="765" y="366"/>
                  <a:pt x="765" y="366"/>
                  <a:pt x="765" y="366"/>
                </a:cubicBezTo>
                <a:cubicBezTo>
                  <a:pt x="939" y="366"/>
                  <a:pt x="1080" y="507"/>
                  <a:pt x="1080" y="681"/>
                </a:cubicBezTo>
                <a:cubicBezTo>
                  <a:pt x="1080" y="1316"/>
                  <a:pt x="1080" y="1316"/>
                  <a:pt x="1080" y="1316"/>
                </a:cubicBezTo>
                <a:cubicBezTo>
                  <a:pt x="1080" y="1383"/>
                  <a:pt x="1028" y="1446"/>
                  <a:pt x="945" y="1446"/>
                </a:cubicBezTo>
                <a:cubicBezTo>
                  <a:pt x="573" y="1446"/>
                  <a:pt x="270" y="1145"/>
                  <a:pt x="270" y="771"/>
                </a:cubicBezTo>
                <a:cubicBezTo>
                  <a:pt x="270" y="636"/>
                  <a:pt x="270" y="636"/>
                  <a:pt x="270" y="636"/>
                </a:cubicBezTo>
                <a:cubicBezTo>
                  <a:pt x="315" y="636"/>
                  <a:pt x="315" y="636"/>
                  <a:pt x="315" y="636"/>
                </a:cubicBezTo>
                <a:cubicBezTo>
                  <a:pt x="340" y="636"/>
                  <a:pt x="360" y="656"/>
                  <a:pt x="360" y="681"/>
                </a:cubicBezTo>
                <a:cubicBezTo>
                  <a:pt x="360" y="771"/>
                  <a:pt x="360" y="771"/>
                  <a:pt x="360" y="771"/>
                </a:cubicBezTo>
                <a:cubicBezTo>
                  <a:pt x="360" y="796"/>
                  <a:pt x="380" y="816"/>
                  <a:pt x="405" y="816"/>
                </a:cubicBezTo>
                <a:cubicBezTo>
                  <a:pt x="430" y="816"/>
                  <a:pt x="450" y="796"/>
                  <a:pt x="450" y="771"/>
                </a:cubicBezTo>
                <a:cubicBezTo>
                  <a:pt x="450" y="681"/>
                  <a:pt x="450" y="681"/>
                  <a:pt x="450" y="681"/>
                </a:cubicBezTo>
                <a:cubicBezTo>
                  <a:pt x="450" y="607"/>
                  <a:pt x="389" y="546"/>
                  <a:pt x="315" y="546"/>
                </a:cubicBezTo>
                <a:cubicBezTo>
                  <a:pt x="90" y="546"/>
                  <a:pt x="90" y="546"/>
                  <a:pt x="90" y="546"/>
                </a:cubicBezTo>
                <a:cubicBezTo>
                  <a:pt x="90" y="456"/>
                  <a:pt x="90" y="456"/>
                  <a:pt x="90" y="456"/>
                </a:cubicBezTo>
                <a:lnTo>
                  <a:pt x="315" y="4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17439931" y="4612303"/>
            <a:ext cx="768634" cy="768634"/>
          </a:xfrm>
          <a:custGeom>
            <a:avLst/>
            <a:gdLst>
              <a:gd name="T0" fmla="*/ 1135 w 1536"/>
              <a:gd name="T1" fmla="*/ 180 h 1536"/>
              <a:gd name="T2" fmla="*/ 401 w 1536"/>
              <a:gd name="T3" fmla="*/ 180 h 1536"/>
              <a:gd name="T4" fmla="*/ 0 w 1536"/>
              <a:gd name="T5" fmla="*/ 495 h 1536"/>
              <a:gd name="T6" fmla="*/ 135 w 1536"/>
              <a:gd name="T7" fmla="*/ 792 h 1536"/>
              <a:gd name="T8" fmla="*/ 270 w 1536"/>
              <a:gd name="T9" fmla="*/ 558 h 1536"/>
              <a:gd name="T10" fmla="*/ 90 w 1536"/>
              <a:gd name="T11" fmla="*/ 495 h 1536"/>
              <a:gd name="T12" fmla="*/ 367 w 1536"/>
              <a:gd name="T13" fmla="*/ 270 h 1536"/>
              <a:gd name="T14" fmla="*/ 439 w 1536"/>
              <a:gd name="T15" fmla="*/ 499 h 1536"/>
              <a:gd name="T16" fmla="*/ 453 w 1536"/>
              <a:gd name="T17" fmla="*/ 765 h 1536"/>
              <a:gd name="T18" fmla="*/ 608 w 1536"/>
              <a:gd name="T19" fmla="*/ 1290 h 1536"/>
              <a:gd name="T20" fmla="*/ 633 w 1536"/>
              <a:gd name="T21" fmla="*/ 1495 h 1536"/>
              <a:gd name="T22" fmla="*/ 858 w 1536"/>
              <a:gd name="T23" fmla="*/ 1536 h 1536"/>
              <a:gd name="T24" fmla="*/ 906 w 1536"/>
              <a:gd name="T25" fmla="*/ 1455 h 1536"/>
              <a:gd name="T26" fmla="*/ 993 w 1536"/>
              <a:gd name="T27" fmla="*/ 1066 h 1536"/>
              <a:gd name="T28" fmla="*/ 1062 w 1536"/>
              <a:gd name="T29" fmla="*/ 621 h 1536"/>
              <a:gd name="T30" fmla="*/ 1173 w 1536"/>
              <a:gd name="T31" fmla="*/ 315 h 1536"/>
              <a:gd name="T32" fmla="*/ 1221 w 1536"/>
              <a:gd name="T33" fmla="*/ 270 h 1536"/>
              <a:gd name="T34" fmla="*/ 1438 w 1536"/>
              <a:gd name="T35" fmla="*/ 540 h 1536"/>
              <a:gd name="T36" fmla="*/ 1178 w 1536"/>
              <a:gd name="T37" fmla="*/ 765 h 1536"/>
              <a:gd name="T38" fmla="*/ 1501 w 1536"/>
              <a:gd name="T39" fmla="*/ 615 h 1536"/>
              <a:gd name="T40" fmla="*/ 1221 w 1536"/>
              <a:gd name="T41" fmla="*/ 180 h 1536"/>
              <a:gd name="T42" fmla="*/ 225 w 1536"/>
              <a:gd name="T43" fmla="*/ 636 h 1536"/>
              <a:gd name="T44" fmla="*/ 180 w 1536"/>
              <a:gd name="T45" fmla="*/ 714 h 1536"/>
              <a:gd name="T46" fmla="*/ 817 w 1536"/>
              <a:gd name="T47" fmla="*/ 1446 h 1536"/>
              <a:gd name="T48" fmla="*/ 709 w 1536"/>
              <a:gd name="T49" fmla="*/ 1350 h 1536"/>
              <a:gd name="T50" fmla="*/ 817 w 1536"/>
              <a:gd name="T51" fmla="*/ 1446 h 1536"/>
              <a:gd name="T52" fmla="*/ 692 w 1536"/>
              <a:gd name="T53" fmla="*/ 1253 h 1536"/>
              <a:gd name="T54" fmla="*/ 866 w 1536"/>
              <a:gd name="T55" fmla="*/ 1160 h 1536"/>
              <a:gd name="T56" fmla="*/ 696 w 1536"/>
              <a:gd name="T57" fmla="*/ 397 h 1536"/>
              <a:gd name="T58" fmla="*/ 768 w 1536"/>
              <a:gd name="T59" fmla="*/ 504 h 1536"/>
              <a:gd name="T60" fmla="*/ 1031 w 1536"/>
              <a:gd name="T61" fmla="*/ 438 h 1536"/>
              <a:gd name="T62" fmla="*/ 993 w 1536"/>
              <a:gd name="T63" fmla="*/ 765 h 1536"/>
              <a:gd name="T64" fmla="*/ 813 w 1536"/>
              <a:gd name="T65" fmla="*/ 1081 h 1536"/>
              <a:gd name="T66" fmla="*/ 985 w 1536"/>
              <a:gd name="T67" fmla="*/ 340 h 1536"/>
              <a:gd name="T68" fmla="*/ 608 w 1536"/>
              <a:gd name="T69" fmla="*/ 275 h 1536"/>
              <a:gd name="T70" fmla="*/ 723 w 1536"/>
              <a:gd name="T71" fmla="*/ 599 h 1536"/>
              <a:gd name="T72" fmla="*/ 628 w 1536"/>
              <a:gd name="T73" fmla="*/ 1037 h 1536"/>
              <a:gd name="T74" fmla="*/ 560 w 1536"/>
              <a:gd name="T75" fmla="*/ 647 h 1536"/>
              <a:gd name="T76" fmla="*/ 453 w 1536"/>
              <a:gd name="T77" fmla="*/ 315 h 1536"/>
              <a:gd name="T78" fmla="*/ 1083 w 1536"/>
              <a:gd name="T79" fmla="*/ 315 h 1536"/>
              <a:gd name="T80" fmla="*/ 1356 w 1536"/>
              <a:gd name="T81" fmla="*/ 714 h 1536"/>
              <a:gd name="T82" fmla="*/ 1311 w 1536"/>
              <a:gd name="T83" fmla="*/ 636 h 1536"/>
              <a:gd name="T84" fmla="*/ 1356 w 1536"/>
              <a:gd name="T85" fmla="*/ 714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36">
                <a:moveTo>
                  <a:pt x="1221" y="180"/>
                </a:moveTo>
                <a:cubicBezTo>
                  <a:pt x="1135" y="180"/>
                  <a:pt x="1135" y="180"/>
                  <a:pt x="1135" y="180"/>
                </a:cubicBezTo>
                <a:cubicBezTo>
                  <a:pt x="1075" y="82"/>
                  <a:pt x="941" y="0"/>
                  <a:pt x="768" y="0"/>
                </a:cubicBezTo>
                <a:cubicBezTo>
                  <a:pt x="594" y="0"/>
                  <a:pt x="461" y="82"/>
                  <a:pt x="401" y="180"/>
                </a:cubicBezTo>
                <a:cubicBezTo>
                  <a:pt x="315" y="180"/>
                  <a:pt x="315" y="180"/>
                  <a:pt x="315" y="180"/>
                </a:cubicBezTo>
                <a:cubicBezTo>
                  <a:pt x="141" y="180"/>
                  <a:pt x="0" y="321"/>
                  <a:pt x="0" y="495"/>
                </a:cubicBezTo>
                <a:cubicBezTo>
                  <a:pt x="0" y="538"/>
                  <a:pt x="12" y="579"/>
                  <a:pt x="35" y="615"/>
                </a:cubicBezTo>
                <a:cubicBezTo>
                  <a:pt x="21" y="676"/>
                  <a:pt x="60" y="749"/>
                  <a:pt x="135" y="792"/>
                </a:cubicBezTo>
                <a:cubicBezTo>
                  <a:pt x="210" y="835"/>
                  <a:pt x="315" y="839"/>
                  <a:pt x="358" y="765"/>
                </a:cubicBezTo>
                <a:cubicBezTo>
                  <a:pt x="396" y="699"/>
                  <a:pt x="357" y="609"/>
                  <a:pt x="270" y="558"/>
                </a:cubicBezTo>
                <a:cubicBezTo>
                  <a:pt x="218" y="528"/>
                  <a:pt x="151" y="515"/>
                  <a:pt x="98" y="540"/>
                </a:cubicBezTo>
                <a:cubicBezTo>
                  <a:pt x="93" y="526"/>
                  <a:pt x="90" y="511"/>
                  <a:pt x="90" y="495"/>
                </a:cubicBezTo>
                <a:cubicBezTo>
                  <a:pt x="90" y="371"/>
                  <a:pt x="191" y="270"/>
                  <a:pt x="315" y="270"/>
                </a:cubicBezTo>
                <a:cubicBezTo>
                  <a:pt x="367" y="270"/>
                  <a:pt x="367" y="270"/>
                  <a:pt x="367" y="270"/>
                </a:cubicBezTo>
                <a:cubicBezTo>
                  <a:pt x="364" y="285"/>
                  <a:pt x="363" y="300"/>
                  <a:pt x="363" y="315"/>
                </a:cubicBezTo>
                <a:cubicBezTo>
                  <a:pt x="363" y="382"/>
                  <a:pt x="389" y="445"/>
                  <a:pt x="439" y="499"/>
                </a:cubicBezTo>
                <a:cubicBezTo>
                  <a:pt x="473" y="535"/>
                  <a:pt x="486" y="581"/>
                  <a:pt x="474" y="621"/>
                </a:cubicBezTo>
                <a:cubicBezTo>
                  <a:pt x="460" y="667"/>
                  <a:pt x="453" y="716"/>
                  <a:pt x="453" y="765"/>
                </a:cubicBezTo>
                <a:cubicBezTo>
                  <a:pt x="453" y="916"/>
                  <a:pt x="508" y="983"/>
                  <a:pt x="543" y="1066"/>
                </a:cubicBezTo>
                <a:cubicBezTo>
                  <a:pt x="544" y="1083"/>
                  <a:pt x="577" y="1129"/>
                  <a:pt x="608" y="1290"/>
                </a:cubicBezTo>
                <a:cubicBezTo>
                  <a:pt x="608" y="1293"/>
                  <a:pt x="622" y="1357"/>
                  <a:pt x="630" y="1455"/>
                </a:cubicBezTo>
                <a:cubicBezTo>
                  <a:pt x="633" y="1495"/>
                  <a:pt x="633" y="1495"/>
                  <a:pt x="633" y="1495"/>
                </a:cubicBezTo>
                <a:cubicBezTo>
                  <a:pt x="635" y="1518"/>
                  <a:pt x="655" y="1536"/>
                  <a:pt x="678" y="1536"/>
                </a:cubicBezTo>
                <a:cubicBezTo>
                  <a:pt x="858" y="1536"/>
                  <a:pt x="858" y="1536"/>
                  <a:pt x="858" y="1536"/>
                </a:cubicBezTo>
                <a:cubicBezTo>
                  <a:pt x="881" y="1536"/>
                  <a:pt x="901" y="1518"/>
                  <a:pt x="903" y="1495"/>
                </a:cubicBezTo>
                <a:cubicBezTo>
                  <a:pt x="906" y="1455"/>
                  <a:pt x="906" y="1455"/>
                  <a:pt x="906" y="1455"/>
                </a:cubicBezTo>
                <a:cubicBezTo>
                  <a:pt x="914" y="1358"/>
                  <a:pt x="928" y="1292"/>
                  <a:pt x="928" y="1290"/>
                </a:cubicBezTo>
                <a:cubicBezTo>
                  <a:pt x="958" y="1130"/>
                  <a:pt x="992" y="1083"/>
                  <a:pt x="993" y="1066"/>
                </a:cubicBezTo>
                <a:cubicBezTo>
                  <a:pt x="1028" y="983"/>
                  <a:pt x="1083" y="916"/>
                  <a:pt x="1083" y="765"/>
                </a:cubicBezTo>
                <a:cubicBezTo>
                  <a:pt x="1083" y="716"/>
                  <a:pt x="1076" y="667"/>
                  <a:pt x="1062" y="621"/>
                </a:cubicBezTo>
                <a:cubicBezTo>
                  <a:pt x="1050" y="581"/>
                  <a:pt x="1063" y="535"/>
                  <a:pt x="1097" y="499"/>
                </a:cubicBezTo>
                <a:cubicBezTo>
                  <a:pt x="1147" y="445"/>
                  <a:pt x="1173" y="382"/>
                  <a:pt x="1173" y="315"/>
                </a:cubicBezTo>
                <a:cubicBezTo>
                  <a:pt x="1173" y="300"/>
                  <a:pt x="1172" y="285"/>
                  <a:pt x="1169" y="270"/>
                </a:cubicBezTo>
                <a:cubicBezTo>
                  <a:pt x="1221" y="270"/>
                  <a:pt x="1221" y="270"/>
                  <a:pt x="1221" y="270"/>
                </a:cubicBezTo>
                <a:cubicBezTo>
                  <a:pt x="1345" y="270"/>
                  <a:pt x="1446" y="371"/>
                  <a:pt x="1446" y="495"/>
                </a:cubicBezTo>
                <a:cubicBezTo>
                  <a:pt x="1446" y="511"/>
                  <a:pt x="1443" y="526"/>
                  <a:pt x="1438" y="540"/>
                </a:cubicBezTo>
                <a:cubicBezTo>
                  <a:pt x="1385" y="515"/>
                  <a:pt x="1318" y="528"/>
                  <a:pt x="1266" y="558"/>
                </a:cubicBezTo>
                <a:cubicBezTo>
                  <a:pt x="1179" y="609"/>
                  <a:pt x="1140" y="699"/>
                  <a:pt x="1178" y="765"/>
                </a:cubicBezTo>
                <a:cubicBezTo>
                  <a:pt x="1221" y="839"/>
                  <a:pt x="1326" y="835"/>
                  <a:pt x="1401" y="792"/>
                </a:cubicBezTo>
                <a:cubicBezTo>
                  <a:pt x="1476" y="749"/>
                  <a:pt x="1515" y="676"/>
                  <a:pt x="1501" y="615"/>
                </a:cubicBezTo>
                <a:cubicBezTo>
                  <a:pt x="1524" y="579"/>
                  <a:pt x="1536" y="538"/>
                  <a:pt x="1536" y="495"/>
                </a:cubicBezTo>
                <a:cubicBezTo>
                  <a:pt x="1536" y="321"/>
                  <a:pt x="1395" y="180"/>
                  <a:pt x="1221" y="180"/>
                </a:cubicBezTo>
                <a:close/>
                <a:moveTo>
                  <a:pt x="125" y="630"/>
                </a:moveTo>
                <a:cubicBezTo>
                  <a:pt x="139" y="605"/>
                  <a:pt x="197" y="620"/>
                  <a:pt x="225" y="636"/>
                </a:cubicBezTo>
                <a:cubicBezTo>
                  <a:pt x="273" y="663"/>
                  <a:pt x="290" y="704"/>
                  <a:pt x="280" y="720"/>
                </a:cubicBezTo>
                <a:cubicBezTo>
                  <a:pt x="268" y="741"/>
                  <a:pt x="216" y="735"/>
                  <a:pt x="180" y="714"/>
                </a:cubicBezTo>
                <a:cubicBezTo>
                  <a:pt x="132" y="686"/>
                  <a:pt x="115" y="646"/>
                  <a:pt x="125" y="630"/>
                </a:cubicBezTo>
                <a:close/>
                <a:moveTo>
                  <a:pt x="817" y="1446"/>
                </a:moveTo>
                <a:cubicBezTo>
                  <a:pt x="719" y="1446"/>
                  <a:pt x="719" y="1446"/>
                  <a:pt x="719" y="1446"/>
                </a:cubicBezTo>
                <a:cubicBezTo>
                  <a:pt x="717" y="1413"/>
                  <a:pt x="713" y="1381"/>
                  <a:pt x="709" y="1350"/>
                </a:cubicBezTo>
                <a:cubicBezTo>
                  <a:pt x="748" y="1358"/>
                  <a:pt x="788" y="1358"/>
                  <a:pt x="827" y="1350"/>
                </a:cubicBezTo>
                <a:cubicBezTo>
                  <a:pt x="823" y="1381"/>
                  <a:pt x="819" y="1413"/>
                  <a:pt x="817" y="1446"/>
                </a:cubicBezTo>
                <a:close/>
                <a:moveTo>
                  <a:pt x="844" y="1253"/>
                </a:moveTo>
                <a:cubicBezTo>
                  <a:pt x="796" y="1270"/>
                  <a:pt x="742" y="1271"/>
                  <a:pt x="692" y="1253"/>
                </a:cubicBezTo>
                <a:cubicBezTo>
                  <a:pt x="686" y="1221"/>
                  <a:pt x="678" y="1190"/>
                  <a:pt x="670" y="1160"/>
                </a:cubicBezTo>
                <a:cubicBezTo>
                  <a:pt x="732" y="1181"/>
                  <a:pt x="800" y="1182"/>
                  <a:pt x="866" y="1160"/>
                </a:cubicBezTo>
                <a:cubicBezTo>
                  <a:pt x="858" y="1190"/>
                  <a:pt x="850" y="1221"/>
                  <a:pt x="844" y="1253"/>
                </a:cubicBezTo>
                <a:close/>
                <a:moveTo>
                  <a:pt x="696" y="397"/>
                </a:moveTo>
                <a:cubicBezTo>
                  <a:pt x="744" y="404"/>
                  <a:pt x="792" y="404"/>
                  <a:pt x="840" y="397"/>
                </a:cubicBezTo>
                <a:cubicBezTo>
                  <a:pt x="768" y="504"/>
                  <a:pt x="768" y="504"/>
                  <a:pt x="768" y="504"/>
                </a:cubicBezTo>
                <a:lnTo>
                  <a:pt x="696" y="397"/>
                </a:lnTo>
                <a:close/>
                <a:moveTo>
                  <a:pt x="1031" y="438"/>
                </a:moveTo>
                <a:cubicBezTo>
                  <a:pt x="975" y="498"/>
                  <a:pt x="954" y="576"/>
                  <a:pt x="976" y="647"/>
                </a:cubicBezTo>
                <a:cubicBezTo>
                  <a:pt x="987" y="685"/>
                  <a:pt x="993" y="724"/>
                  <a:pt x="993" y="765"/>
                </a:cubicBezTo>
                <a:cubicBezTo>
                  <a:pt x="993" y="894"/>
                  <a:pt x="946" y="944"/>
                  <a:pt x="908" y="1037"/>
                </a:cubicBezTo>
                <a:cubicBezTo>
                  <a:pt x="880" y="1059"/>
                  <a:pt x="848" y="1074"/>
                  <a:pt x="813" y="1081"/>
                </a:cubicBezTo>
                <a:cubicBezTo>
                  <a:pt x="813" y="599"/>
                  <a:pt x="813" y="599"/>
                  <a:pt x="813" y="599"/>
                </a:cubicBezTo>
                <a:cubicBezTo>
                  <a:pt x="985" y="340"/>
                  <a:pt x="985" y="340"/>
                  <a:pt x="985" y="340"/>
                </a:cubicBezTo>
                <a:cubicBezTo>
                  <a:pt x="1011" y="302"/>
                  <a:pt x="969" y="254"/>
                  <a:pt x="928" y="275"/>
                </a:cubicBezTo>
                <a:cubicBezTo>
                  <a:pt x="828" y="325"/>
                  <a:pt x="708" y="325"/>
                  <a:pt x="608" y="275"/>
                </a:cubicBezTo>
                <a:cubicBezTo>
                  <a:pt x="567" y="254"/>
                  <a:pt x="525" y="302"/>
                  <a:pt x="551" y="340"/>
                </a:cubicBezTo>
                <a:cubicBezTo>
                  <a:pt x="723" y="599"/>
                  <a:pt x="723" y="599"/>
                  <a:pt x="723" y="599"/>
                </a:cubicBezTo>
                <a:cubicBezTo>
                  <a:pt x="723" y="1081"/>
                  <a:pt x="723" y="1081"/>
                  <a:pt x="723" y="1081"/>
                </a:cubicBezTo>
                <a:cubicBezTo>
                  <a:pt x="688" y="1074"/>
                  <a:pt x="656" y="1059"/>
                  <a:pt x="628" y="1037"/>
                </a:cubicBezTo>
                <a:cubicBezTo>
                  <a:pt x="590" y="944"/>
                  <a:pt x="543" y="894"/>
                  <a:pt x="543" y="765"/>
                </a:cubicBezTo>
                <a:cubicBezTo>
                  <a:pt x="543" y="724"/>
                  <a:pt x="549" y="685"/>
                  <a:pt x="560" y="647"/>
                </a:cubicBezTo>
                <a:cubicBezTo>
                  <a:pt x="582" y="576"/>
                  <a:pt x="561" y="498"/>
                  <a:pt x="505" y="438"/>
                </a:cubicBezTo>
                <a:cubicBezTo>
                  <a:pt x="471" y="401"/>
                  <a:pt x="453" y="359"/>
                  <a:pt x="453" y="315"/>
                </a:cubicBezTo>
                <a:cubicBezTo>
                  <a:pt x="453" y="176"/>
                  <a:pt x="619" y="90"/>
                  <a:pt x="768" y="90"/>
                </a:cubicBezTo>
                <a:cubicBezTo>
                  <a:pt x="916" y="90"/>
                  <a:pt x="1083" y="175"/>
                  <a:pt x="1083" y="315"/>
                </a:cubicBezTo>
                <a:cubicBezTo>
                  <a:pt x="1083" y="359"/>
                  <a:pt x="1065" y="401"/>
                  <a:pt x="1031" y="438"/>
                </a:cubicBezTo>
                <a:close/>
                <a:moveTo>
                  <a:pt x="1356" y="714"/>
                </a:moveTo>
                <a:cubicBezTo>
                  <a:pt x="1314" y="738"/>
                  <a:pt x="1266" y="738"/>
                  <a:pt x="1256" y="720"/>
                </a:cubicBezTo>
                <a:cubicBezTo>
                  <a:pt x="1246" y="704"/>
                  <a:pt x="1263" y="663"/>
                  <a:pt x="1311" y="636"/>
                </a:cubicBezTo>
                <a:cubicBezTo>
                  <a:pt x="1339" y="620"/>
                  <a:pt x="1397" y="606"/>
                  <a:pt x="1411" y="630"/>
                </a:cubicBezTo>
                <a:cubicBezTo>
                  <a:pt x="1421" y="646"/>
                  <a:pt x="1404" y="686"/>
                  <a:pt x="1356" y="7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1"/>
          <p:cNvSpPr>
            <a:spLocks noEditPoints="1"/>
          </p:cNvSpPr>
          <p:nvPr/>
        </p:nvSpPr>
        <p:spPr bwMode="auto">
          <a:xfrm>
            <a:off x="22132766" y="4612303"/>
            <a:ext cx="387075" cy="768634"/>
          </a:xfrm>
          <a:custGeom>
            <a:avLst/>
            <a:gdLst>
              <a:gd name="T0" fmla="*/ 664 w 773"/>
              <a:gd name="T1" fmla="*/ 417 h 1536"/>
              <a:gd name="T2" fmla="*/ 611 w 773"/>
              <a:gd name="T3" fmla="*/ 311 h 1536"/>
              <a:gd name="T4" fmla="*/ 611 w 773"/>
              <a:gd name="T5" fmla="*/ 45 h 1536"/>
              <a:gd name="T6" fmla="*/ 566 w 773"/>
              <a:gd name="T7" fmla="*/ 0 h 1536"/>
              <a:gd name="T8" fmla="*/ 206 w 773"/>
              <a:gd name="T9" fmla="*/ 0 h 1536"/>
              <a:gd name="T10" fmla="*/ 161 w 773"/>
              <a:gd name="T11" fmla="*/ 45 h 1536"/>
              <a:gd name="T12" fmla="*/ 161 w 773"/>
              <a:gd name="T13" fmla="*/ 311 h 1536"/>
              <a:gd name="T14" fmla="*/ 108 w 773"/>
              <a:gd name="T15" fmla="*/ 417 h 1536"/>
              <a:gd name="T16" fmla="*/ 71 w 773"/>
              <a:gd name="T17" fmla="*/ 726 h 1536"/>
              <a:gd name="T18" fmla="*/ 108 w 773"/>
              <a:gd name="T19" fmla="*/ 1035 h 1536"/>
              <a:gd name="T20" fmla="*/ 161 w 773"/>
              <a:gd name="T21" fmla="*/ 1141 h 1536"/>
              <a:gd name="T22" fmla="*/ 161 w 773"/>
              <a:gd name="T23" fmla="*/ 1491 h 1536"/>
              <a:gd name="T24" fmla="*/ 206 w 773"/>
              <a:gd name="T25" fmla="*/ 1536 h 1536"/>
              <a:gd name="T26" fmla="*/ 566 w 773"/>
              <a:gd name="T27" fmla="*/ 1536 h 1536"/>
              <a:gd name="T28" fmla="*/ 611 w 773"/>
              <a:gd name="T29" fmla="*/ 1491 h 1536"/>
              <a:gd name="T30" fmla="*/ 611 w 773"/>
              <a:gd name="T31" fmla="*/ 1141 h 1536"/>
              <a:gd name="T32" fmla="*/ 664 w 773"/>
              <a:gd name="T33" fmla="*/ 1035 h 1536"/>
              <a:gd name="T34" fmla="*/ 702 w 773"/>
              <a:gd name="T35" fmla="*/ 726 h 1536"/>
              <a:gd name="T36" fmla="*/ 664 w 773"/>
              <a:gd name="T37" fmla="*/ 417 h 1536"/>
              <a:gd name="T38" fmla="*/ 165 w 773"/>
              <a:gd name="T39" fmla="*/ 487 h 1536"/>
              <a:gd name="T40" fmla="*/ 251 w 773"/>
              <a:gd name="T41" fmla="*/ 311 h 1536"/>
              <a:gd name="T42" fmla="*/ 251 w 773"/>
              <a:gd name="T43" fmla="*/ 90 h 1536"/>
              <a:gd name="T44" fmla="*/ 521 w 773"/>
              <a:gd name="T45" fmla="*/ 90 h 1536"/>
              <a:gd name="T46" fmla="*/ 521 w 773"/>
              <a:gd name="T47" fmla="*/ 311 h 1536"/>
              <a:gd name="T48" fmla="*/ 607 w 773"/>
              <a:gd name="T49" fmla="*/ 487 h 1536"/>
              <a:gd name="T50" fmla="*/ 554 w 773"/>
              <a:gd name="T51" fmla="*/ 722 h 1536"/>
              <a:gd name="T52" fmla="*/ 420 w 773"/>
              <a:gd name="T53" fmla="*/ 679 h 1536"/>
              <a:gd name="T54" fmla="*/ 352 w 773"/>
              <a:gd name="T55" fmla="*/ 679 h 1536"/>
              <a:gd name="T56" fmla="*/ 219 w 773"/>
              <a:gd name="T57" fmla="*/ 722 h 1536"/>
              <a:gd name="T58" fmla="*/ 165 w 773"/>
              <a:gd name="T59" fmla="*/ 487 h 1536"/>
              <a:gd name="T60" fmla="*/ 607 w 773"/>
              <a:gd name="T61" fmla="*/ 965 h 1536"/>
              <a:gd name="T62" fmla="*/ 521 w 773"/>
              <a:gd name="T63" fmla="*/ 1141 h 1536"/>
              <a:gd name="T64" fmla="*/ 521 w 773"/>
              <a:gd name="T65" fmla="*/ 1446 h 1536"/>
              <a:gd name="T66" fmla="*/ 251 w 773"/>
              <a:gd name="T67" fmla="*/ 1446 h 1536"/>
              <a:gd name="T68" fmla="*/ 251 w 773"/>
              <a:gd name="T69" fmla="*/ 1141 h 1536"/>
              <a:gd name="T70" fmla="*/ 165 w 773"/>
              <a:gd name="T71" fmla="*/ 965 h 1536"/>
              <a:gd name="T72" fmla="*/ 139 w 773"/>
              <a:gd name="T73" fmla="*/ 786 h 1536"/>
              <a:gd name="T74" fmla="*/ 386 w 773"/>
              <a:gd name="T75" fmla="*/ 770 h 1536"/>
              <a:gd name="T76" fmla="*/ 634 w 773"/>
              <a:gd name="T77" fmla="*/ 786 h 1536"/>
              <a:gd name="T78" fmla="*/ 607 w 773"/>
              <a:gd name="T79" fmla="*/ 965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73" h="1536">
                <a:moveTo>
                  <a:pt x="664" y="417"/>
                </a:moveTo>
                <a:cubicBezTo>
                  <a:pt x="631" y="390"/>
                  <a:pt x="611" y="351"/>
                  <a:pt x="611" y="311"/>
                </a:cubicBezTo>
                <a:cubicBezTo>
                  <a:pt x="611" y="45"/>
                  <a:pt x="611" y="45"/>
                  <a:pt x="611" y="45"/>
                </a:cubicBezTo>
                <a:cubicBezTo>
                  <a:pt x="611" y="20"/>
                  <a:pt x="591" y="0"/>
                  <a:pt x="566" y="0"/>
                </a:cubicBezTo>
                <a:cubicBezTo>
                  <a:pt x="206" y="0"/>
                  <a:pt x="206" y="0"/>
                  <a:pt x="206" y="0"/>
                </a:cubicBezTo>
                <a:cubicBezTo>
                  <a:pt x="181" y="0"/>
                  <a:pt x="161" y="20"/>
                  <a:pt x="161" y="45"/>
                </a:cubicBezTo>
                <a:cubicBezTo>
                  <a:pt x="161" y="311"/>
                  <a:pt x="161" y="311"/>
                  <a:pt x="161" y="311"/>
                </a:cubicBezTo>
                <a:cubicBezTo>
                  <a:pt x="161" y="351"/>
                  <a:pt x="142" y="390"/>
                  <a:pt x="108" y="417"/>
                </a:cubicBezTo>
                <a:cubicBezTo>
                  <a:pt x="13" y="496"/>
                  <a:pt x="1" y="633"/>
                  <a:pt x="71" y="726"/>
                </a:cubicBezTo>
                <a:cubicBezTo>
                  <a:pt x="0" y="822"/>
                  <a:pt x="15" y="958"/>
                  <a:pt x="108" y="1035"/>
                </a:cubicBezTo>
                <a:cubicBezTo>
                  <a:pt x="142" y="1062"/>
                  <a:pt x="161" y="1101"/>
                  <a:pt x="161" y="1141"/>
                </a:cubicBezTo>
                <a:cubicBezTo>
                  <a:pt x="161" y="1491"/>
                  <a:pt x="161" y="1491"/>
                  <a:pt x="161" y="1491"/>
                </a:cubicBezTo>
                <a:cubicBezTo>
                  <a:pt x="161" y="1516"/>
                  <a:pt x="181" y="1536"/>
                  <a:pt x="206" y="1536"/>
                </a:cubicBezTo>
                <a:cubicBezTo>
                  <a:pt x="566" y="1536"/>
                  <a:pt x="566" y="1536"/>
                  <a:pt x="566" y="1536"/>
                </a:cubicBezTo>
                <a:cubicBezTo>
                  <a:pt x="591" y="1536"/>
                  <a:pt x="611" y="1516"/>
                  <a:pt x="611" y="1491"/>
                </a:cubicBezTo>
                <a:cubicBezTo>
                  <a:pt x="611" y="1141"/>
                  <a:pt x="611" y="1141"/>
                  <a:pt x="611" y="1141"/>
                </a:cubicBezTo>
                <a:cubicBezTo>
                  <a:pt x="611" y="1101"/>
                  <a:pt x="631" y="1062"/>
                  <a:pt x="664" y="1035"/>
                </a:cubicBezTo>
                <a:cubicBezTo>
                  <a:pt x="758" y="958"/>
                  <a:pt x="773" y="822"/>
                  <a:pt x="702" y="726"/>
                </a:cubicBezTo>
                <a:cubicBezTo>
                  <a:pt x="772" y="634"/>
                  <a:pt x="759" y="496"/>
                  <a:pt x="664" y="417"/>
                </a:cubicBezTo>
                <a:close/>
                <a:moveTo>
                  <a:pt x="165" y="487"/>
                </a:moveTo>
                <a:cubicBezTo>
                  <a:pt x="220" y="442"/>
                  <a:pt x="251" y="378"/>
                  <a:pt x="251" y="311"/>
                </a:cubicBezTo>
                <a:cubicBezTo>
                  <a:pt x="251" y="90"/>
                  <a:pt x="251" y="90"/>
                  <a:pt x="251" y="90"/>
                </a:cubicBezTo>
                <a:cubicBezTo>
                  <a:pt x="521" y="90"/>
                  <a:pt x="521" y="90"/>
                  <a:pt x="521" y="90"/>
                </a:cubicBezTo>
                <a:cubicBezTo>
                  <a:pt x="521" y="311"/>
                  <a:pt x="521" y="311"/>
                  <a:pt x="521" y="311"/>
                </a:cubicBezTo>
                <a:cubicBezTo>
                  <a:pt x="521" y="378"/>
                  <a:pt x="553" y="442"/>
                  <a:pt x="607" y="487"/>
                </a:cubicBezTo>
                <a:cubicBezTo>
                  <a:pt x="691" y="556"/>
                  <a:pt x="663" y="697"/>
                  <a:pt x="554" y="722"/>
                </a:cubicBezTo>
                <a:cubicBezTo>
                  <a:pt x="504" y="734"/>
                  <a:pt x="454" y="718"/>
                  <a:pt x="420" y="679"/>
                </a:cubicBezTo>
                <a:cubicBezTo>
                  <a:pt x="402" y="659"/>
                  <a:pt x="370" y="659"/>
                  <a:pt x="352" y="679"/>
                </a:cubicBezTo>
                <a:cubicBezTo>
                  <a:pt x="319" y="718"/>
                  <a:pt x="269" y="734"/>
                  <a:pt x="219" y="722"/>
                </a:cubicBezTo>
                <a:cubicBezTo>
                  <a:pt x="110" y="697"/>
                  <a:pt x="81" y="556"/>
                  <a:pt x="165" y="487"/>
                </a:cubicBezTo>
                <a:close/>
                <a:moveTo>
                  <a:pt x="607" y="965"/>
                </a:moveTo>
                <a:cubicBezTo>
                  <a:pt x="553" y="1010"/>
                  <a:pt x="521" y="1074"/>
                  <a:pt x="521" y="1141"/>
                </a:cubicBezTo>
                <a:cubicBezTo>
                  <a:pt x="521" y="1446"/>
                  <a:pt x="521" y="1446"/>
                  <a:pt x="521" y="1446"/>
                </a:cubicBezTo>
                <a:cubicBezTo>
                  <a:pt x="251" y="1446"/>
                  <a:pt x="251" y="1446"/>
                  <a:pt x="251" y="1446"/>
                </a:cubicBezTo>
                <a:cubicBezTo>
                  <a:pt x="251" y="1141"/>
                  <a:pt x="251" y="1141"/>
                  <a:pt x="251" y="1141"/>
                </a:cubicBezTo>
                <a:cubicBezTo>
                  <a:pt x="251" y="1074"/>
                  <a:pt x="220" y="1010"/>
                  <a:pt x="165" y="965"/>
                </a:cubicBezTo>
                <a:cubicBezTo>
                  <a:pt x="111" y="921"/>
                  <a:pt x="101" y="843"/>
                  <a:pt x="139" y="786"/>
                </a:cubicBezTo>
                <a:cubicBezTo>
                  <a:pt x="214" y="829"/>
                  <a:pt x="312" y="827"/>
                  <a:pt x="386" y="770"/>
                </a:cubicBezTo>
                <a:cubicBezTo>
                  <a:pt x="461" y="828"/>
                  <a:pt x="560" y="829"/>
                  <a:pt x="634" y="786"/>
                </a:cubicBezTo>
                <a:cubicBezTo>
                  <a:pt x="672" y="843"/>
                  <a:pt x="661" y="921"/>
                  <a:pt x="607" y="9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1677987" y="4612303"/>
            <a:ext cx="768634" cy="768634"/>
          </a:xfrm>
          <a:custGeom>
            <a:avLst/>
            <a:gdLst>
              <a:gd name="T0" fmla="*/ 1169 w 1536"/>
              <a:gd name="T1" fmla="*/ 189 h 1536"/>
              <a:gd name="T2" fmla="*/ 768 w 1536"/>
              <a:gd name="T3" fmla="*/ 90 h 1536"/>
              <a:gd name="T4" fmla="*/ 367 w 1536"/>
              <a:gd name="T5" fmla="*/ 189 h 1536"/>
              <a:gd name="T6" fmla="*/ 0 w 1536"/>
              <a:gd name="T7" fmla="*/ 771 h 1536"/>
              <a:gd name="T8" fmla="*/ 367 w 1536"/>
              <a:gd name="T9" fmla="*/ 1353 h 1536"/>
              <a:gd name="T10" fmla="*/ 768 w 1536"/>
              <a:gd name="T11" fmla="*/ 1446 h 1536"/>
              <a:gd name="T12" fmla="*/ 1169 w 1536"/>
              <a:gd name="T13" fmla="*/ 1353 h 1536"/>
              <a:gd name="T14" fmla="*/ 1536 w 1536"/>
              <a:gd name="T15" fmla="*/ 771 h 1536"/>
              <a:gd name="T16" fmla="*/ 723 w 1536"/>
              <a:gd name="T17" fmla="*/ 435 h 1536"/>
              <a:gd name="T18" fmla="*/ 544 w 1536"/>
              <a:gd name="T19" fmla="*/ 407 h 1536"/>
              <a:gd name="T20" fmla="*/ 723 w 1536"/>
              <a:gd name="T21" fmla="*/ 636 h 1536"/>
              <a:gd name="T22" fmla="*/ 597 w 1536"/>
              <a:gd name="T23" fmla="*/ 911 h 1536"/>
              <a:gd name="T24" fmla="*/ 579 w 1536"/>
              <a:gd name="T25" fmla="*/ 1000 h 1536"/>
              <a:gd name="T26" fmla="*/ 723 w 1536"/>
              <a:gd name="T27" fmla="*/ 1311 h 1536"/>
              <a:gd name="T28" fmla="*/ 493 w 1536"/>
              <a:gd name="T29" fmla="*/ 1216 h 1536"/>
              <a:gd name="T30" fmla="*/ 429 w 1536"/>
              <a:gd name="T31" fmla="*/ 1152 h 1536"/>
              <a:gd name="T32" fmla="*/ 249 w 1536"/>
              <a:gd name="T33" fmla="*/ 882 h 1536"/>
              <a:gd name="T34" fmla="*/ 185 w 1536"/>
              <a:gd name="T35" fmla="*/ 818 h 1536"/>
              <a:gd name="T36" fmla="*/ 90 w 1536"/>
              <a:gd name="T37" fmla="*/ 771 h 1536"/>
              <a:gd name="T38" fmla="*/ 318 w 1536"/>
              <a:gd name="T39" fmla="*/ 546 h 1536"/>
              <a:gd name="T40" fmla="*/ 184 w 1536"/>
              <a:gd name="T41" fmla="*/ 516 h 1536"/>
              <a:gd name="T42" fmla="*/ 453 w 1536"/>
              <a:gd name="T43" fmla="*/ 231 h 1536"/>
              <a:gd name="T44" fmla="*/ 723 w 1536"/>
              <a:gd name="T45" fmla="*/ 225 h 1536"/>
              <a:gd name="T46" fmla="*/ 1402 w 1536"/>
              <a:gd name="T47" fmla="*/ 886 h 1536"/>
              <a:gd name="T48" fmla="*/ 1287 w 1536"/>
              <a:gd name="T49" fmla="*/ 818 h 1536"/>
              <a:gd name="T50" fmla="*/ 1168 w 1536"/>
              <a:gd name="T51" fmla="*/ 1262 h 1536"/>
              <a:gd name="T52" fmla="*/ 1043 w 1536"/>
              <a:gd name="T53" fmla="*/ 1152 h 1536"/>
              <a:gd name="T54" fmla="*/ 948 w 1536"/>
              <a:gd name="T55" fmla="*/ 1446 h 1536"/>
              <a:gd name="T56" fmla="*/ 813 w 1536"/>
              <a:gd name="T57" fmla="*/ 1176 h 1536"/>
              <a:gd name="T58" fmla="*/ 992 w 1536"/>
              <a:gd name="T59" fmla="*/ 947 h 1536"/>
              <a:gd name="T60" fmla="*/ 813 w 1536"/>
              <a:gd name="T61" fmla="*/ 975 h 1536"/>
              <a:gd name="T62" fmla="*/ 957 w 1536"/>
              <a:gd name="T63" fmla="*/ 460 h 1536"/>
              <a:gd name="T64" fmla="*/ 939 w 1536"/>
              <a:gd name="T65" fmla="*/ 371 h 1536"/>
              <a:gd name="T66" fmla="*/ 813 w 1536"/>
              <a:gd name="T67" fmla="*/ 225 h 1536"/>
              <a:gd name="T68" fmla="*/ 1083 w 1536"/>
              <a:gd name="T69" fmla="*/ 231 h 1536"/>
              <a:gd name="T70" fmla="*/ 1352 w 1536"/>
              <a:gd name="T71" fmla="*/ 516 h 1536"/>
              <a:gd name="T72" fmla="*/ 1218 w 1536"/>
              <a:gd name="T73" fmla="*/ 546 h 1536"/>
              <a:gd name="T74" fmla="*/ 1446 w 1536"/>
              <a:gd name="T75" fmla="*/ 77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6" h="1536">
                <a:moveTo>
                  <a:pt x="1436" y="563"/>
                </a:moveTo>
                <a:cubicBezTo>
                  <a:pt x="1474" y="389"/>
                  <a:pt x="1351" y="212"/>
                  <a:pt x="1169" y="189"/>
                </a:cubicBezTo>
                <a:cubicBezTo>
                  <a:pt x="1149" y="83"/>
                  <a:pt x="1056" y="0"/>
                  <a:pt x="948" y="0"/>
                </a:cubicBezTo>
                <a:cubicBezTo>
                  <a:pt x="875" y="0"/>
                  <a:pt x="809" y="35"/>
                  <a:pt x="768" y="90"/>
                </a:cubicBezTo>
                <a:cubicBezTo>
                  <a:pt x="727" y="35"/>
                  <a:pt x="662" y="0"/>
                  <a:pt x="588" y="0"/>
                </a:cubicBezTo>
                <a:cubicBezTo>
                  <a:pt x="480" y="0"/>
                  <a:pt x="387" y="83"/>
                  <a:pt x="367" y="189"/>
                </a:cubicBezTo>
                <a:cubicBezTo>
                  <a:pt x="185" y="212"/>
                  <a:pt x="62" y="389"/>
                  <a:pt x="100" y="563"/>
                </a:cubicBezTo>
                <a:cubicBezTo>
                  <a:pt x="36" y="615"/>
                  <a:pt x="0" y="691"/>
                  <a:pt x="0" y="771"/>
                </a:cubicBezTo>
                <a:cubicBezTo>
                  <a:pt x="0" y="850"/>
                  <a:pt x="37" y="925"/>
                  <a:pt x="99" y="977"/>
                </a:cubicBezTo>
                <a:cubicBezTo>
                  <a:pt x="63" y="1158"/>
                  <a:pt x="187" y="1330"/>
                  <a:pt x="367" y="1353"/>
                </a:cubicBezTo>
                <a:cubicBezTo>
                  <a:pt x="387" y="1457"/>
                  <a:pt x="478" y="1536"/>
                  <a:pt x="588" y="1536"/>
                </a:cubicBezTo>
                <a:cubicBezTo>
                  <a:pt x="662" y="1536"/>
                  <a:pt x="727" y="1501"/>
                  <a:pt x="768" y="1446"/>
                </a:cubicBezTo>
                <a:cubicBezTo>
                  <a:pt x="809" y="1501"/>
                  <a:pt x="875" y="1536"/>
                  <a:pt x="948" y="1536"/>
                </a:cubicBezTo>
                <a:cubicBezTo>
                  <a:pt x="1058" y="1536"/>
                  <a:pt x="1149" y="1457"/>
                  <a:pt x="1169" y="1353"/>
                </a:cubicBezTo>
                <a:cubicBezTo>
                  <a:pt x="1349" y="1330"/>
                  <a:pt x="1474" y="1158"/>
                  <a:pt x="1437" y="977"/>
                </a:cubicBezTo>
                <a:cubicBezTo>
                  <a:pt x="1499" y="925"/>
                  <a:pt x="1536" y="850"/>
                  <a:pt x="1536" y="771"/>
                </a:cubicBezTo>
                <a:cubicBezTo>
                  <a:pt x="1536" y="693"/>
                  <a:pt x="1502" y="616"/>
                  <a:pt x="1436" y="563"/>
                </a:cubicBezTo>
                <a:close/>
                <a:moveTo>
                  <a:pt x="723" y="435"/>
                </a:moveTo>
                <a:cubicBezTo>
                  <a:pt x="688" y="404"/>
                  <a:pt x="645" y="381"/>
                  <a:pt x="597" y="371"/>
                </a:cubicBezTo>
                <a:cubicBezTo>
                  <a:pt x="573" y="366"/>
                  <a:pt x="549" y="382"/>
                  <a:pt x="544" y="407"/>
                </a:cubicBezTo>
                <a:cubicBezTo>
                  <a:pt x="539" y="431"/>
                  <a:pt x="555" y="455"/>
                  <a:pt x="579" y="460"/>
                </a:cubicBezTo>
                <a:cubicBezTo>
                  <a:pt x="662" y="477"/>
                  <a:pt x="723" y="551"/>
                  <a:pt x="723" y="636"/>
                </a:cubicBezTo>
                <a:cubicBezTo>
                  <a:pt x="723" y="975"/>
                  <a:pt x="723" y="975"/>
                  <a:pt x="723" y="975"/>
                </a:cubicBezTo>
                <a:cubicBezTo>
                  <a:pt x="688" y="944"/>
                  <a:pt x="645" y="921"/>
                  <a:pt x="597" y="911"/>
                </a:cubicBezTo>
                <a:cubicBezTo>
                  <a:pt x="573" y="906"/>
                  <a:pt x="549" y="922"/>
                  <a:pt x="544" y="947"/>
                </a:cubicBezTo>
                <a:cubicBezTo>
                  <a:pt x="539" y="971"/>
                  <a:pt x="555" y="995"/>
                  <a:pt x="579" y="1000"/>
                </a:cubicBezTo>
                <a:cubicBezTo>
                  <a:pt x="662" y="1017"/>
                  <a:pt x="723" y="1091"/>
                  <a:pt x="723" y="1176"/>
                </a:cubicBezTo>
                <a:cubicBezTo>
                  <a:pt x="723" y="1311"/>
                  <a:pt x="723" y="1311"/>
                  <a:pt x="723" y="1311"/>
                </a:cubicBezTo>
                <a:cubicBezTo>
                  <a:pt x="723" y="1385"/>
                  <a:pt x="662" y="1446"/>
                  <a:pt x="588" y="1446"/>
                </a:cubicBezTo>
                <a:cubicBezTo>
                  <a:pt x="469" y="1446"/>
                  <a:pt x="408" y="1300"/>
                  <a:pt x="493" y="1216"/>
                </a:cubicBezTo>
                <a:cubicBezTo>
                  <a:pt x="510" y="1198"/>
                  <a:pt x="510" y="1169"/>
                  <a:pt x="493" y="1152"/>
                </a:cubicBezTo>
                <a:cubicBezTo>
                  <a:pt x="475" y="1134"/>
                  <a:pt x="447" y="1134"/>
                  <a:pt x="429" y="1152"/>
                </a:cubicBezTo>
                <a:cubicBezTo>
                  <a:pt x="398" y="1183"/>
                  <a:pt x="377" y="1221"/>
                  <a:pt x="368" y="1262"/>
                </a:cubicBezTo>
                <a:cubicBezTo>
                  <a:pt x="191" y="1231"/>
                  <a:pt x="120" y="1011"/>
                  <a:pt x="249" y="882"/>
                </a:cubicBezTo>
                <a:cubicBezTo>
                  <a:pt x="267" y="864"/>
                  <a:pt x="267" y="836"/>
                  <a:pt x="249" y="818"/>
                </a:cubicBezTo>
                <a:cubicBezTo>
                  <a:pt x="231" y="801"/>
                  <a:pt x="203" y="801"/>
                  <a:pt x="185" y="818"/>
                </a:cubicBezTo>
                <a:cubicBezTo>
                  <a:pt x="165" y="839"/>
                  <a:pt x="148" y="861"/>
                  <a:pt x="134" y="886"/>
                </a:cubicBezTo>
                <a:cubicBezTo>
                  <a:pt x="106" y="853"/>
                  <a:pt x="90" y="813"/>
                  <a:pt x="90" y="771"/>
                </a:cubicBezTo>
                <a:cubicBezTo>
                  <a:pt x="90" y="679"/>
                  <a:pt x="170" y="591"/>
                  <a:pt x="273" y="591"/>
                </a:cubicBezTo>
                <a:cubicBezTo>
                  <a:pt x="298" y="591"/>
                  <a:pt x="318" y="571"/>
                  <a:pt x="318" y="546"/>
                </a:cubicBezTo>
                <a:cubicBezTo>
                  <a:pt x="318" y="521"/>
                  <a:pt x="298" y="501"/>
                  <a:pt x="273" y="501"/>
                </a:cubicBezTo>
                <a:cubicBezTo>
                  <a:pt x="242" y="501"/>
                  <a:pt x="212" y="506"/>
                  <a:pt x="184" y="516"/>
                </a:cubicBezTo>
                <a:cubicBezTo>
                  <a:pt x="173" y="392"/>
                  <a:pt x="274" y="276"/>
                  <a:pt x="408" y="276"/>
                </a:cubicBezTo>
                <a:cubicBezTo>
                  <a:pt x="433" y="276"/>
                  <a:pt x="453" y="256"/>
                  <a:pt x="453" y="231"/>
                </a:cubicBezTo>
                <a:cubicBezTo>
                  <a:pt x="453" y="155"/>
                  <a:pt x="515" y="90"/>
                  <a:pt x="588" y="90"/>
                </a:cubicBezTo>
                <a:cubicBezTo>
                  <a:pt x="662" y="90"/>
                  <a:pt x="723" y="151"/>
                  <a:pt x="723" y="225"/>
                </a:cubicBezTo>
                <a:lnTo>
                  <a:pt x="723" y="435"/>
                </a:lnTo>
                <a:close/>
                <a:moveTo>
                  <a:pt x="1402" y="886"/>
                </a:moveTo>
                <a:cubicBezTo>
                  <a:pt x="1388" y="861"/>
                  <a:pt x="1371" y="839"/>
                  <a:pt x="1351" y="818"/>
                </a:cubicBezTo>
                <a:cubicBezTo>
                  <a:pt x="1333" y="801"/>
                  <a:pt x="1305" y="801"/>
                  <a:pt x="1287" y="818"/>
                </a:cubicBezTo>
                <a:cubicBezTo>
                  <a:pt x="1270" y="836"/>
                  <a:pt x="1270" y="864"/>
                  <a:pt x="1287" y="882"/>
                </a:cubicBezTo>
                <a:cubicBezTo>
                  <a:pt x="1416" y="1011"/>
                  <a:pt x="1345" y="1231"/>
                  <a:pt x="1168" y="1262"/>
                </a:cubicBezTo>
                <a:cubicBezTo>
                  <a:pt x="1159" y="1221"/>
                  <a:pt x="1138" y="1183"/>
                  <a:pt x="1107" y="1152"/>
                </a:cubicBezTo>
                <a:cubicBezTo>
                  <a:pt x="1090" y="1134"/>
                  <a:pt x="1061" y="1134"/>
                  <a:pt x="1043" y="1152"/>
                </a:cubicBezTo>
                <a:cubicBezTo>
                  <a:pt x="1026" y="1169"/>
                  <a:pt x="1026" y="1198"/>
                  <a:pt x="1043" y="1216"/>
                </a:cubicBezTo>
                <a:cubicBezTo>
                  <a:pt x="1128" y="1300"/>
                  <a:pt x="1068" y="1446"/>
                  <a:pt x="948" y="1446"/>
                </a:cubicBezTo>
                <a:cubicBezTo>
                  <a:pt x="874" y="1446"/>
                  <a:pt x="813" y="1385"/>
                  <a:pt x="813" y="1311"/>
                </a:cubicBezTo>
                <a:cubicBezTo>
                  <a:pt x="813" y="1176"/>
                  <a:pt x="813" y="1176"/>
                  <a:pt x="813" y="1176"/>
                </a:cubicBezTo>
                <a:cubicBezTo>
                  <a:pt x="813" y="1091"/>
                  <a:pt x="874" y="1017"/>
                  <a:pt x="957" y="1000"/>
                </a:cubicBezTo>
                <a:cubicBezTo>
                  <a:pt x="981" y="995"/>
                  <a:pt x="997" y="971"/>
                  <a:pt x="992" y="947"/>
                </a:cubicBezTo>
                <a:cubicBezTo>
                  <a:pt x="987" y="922"/>
                  <a:pt x="963" y="906"/>
                  <a:pt x="939" y="911"/>
                </a:cubicBezTo>
                <a:cubicBezTo>
                  <a:pt x="891" y="921"/>
                  <a:pt x="848" y="944"/>
                  <a:pt x="813" y="975"/>
                </a:cubicBezTo>
                <a:cubicBezTo>
                  <a:pt x="813" y="636"/>
                  <a:pt x="813" y="636"/>
                  <a:pt x="813" y="636"/>
                </a:cubicBezTo>
                <a:cubicBezTo>
                  <a:pt x="813" y="551"/>
                  <a:pt x="874" y="477"/>
                  <a:pt x="957" y="460"/>
                </a:cubicBezTo>
                <a:cubicBezTo>
                  <a:pt x="981" y="455"/>
                  <a:pt x="997" y="431"/>
                  <a:pt x="992" y="407"/>
                </a:cubicBezTo>
                <a:cubicBezTo>
                  <a:pt x="987" y="382"/>
                  <a:pt x="963" y="366"/>
                  <a:pt x="939" y="371"/>
                </a:cubicBezTo>
                <a:cubicBezTo>
                  <a:pt x="891" y="381"/>
                  <a:pt x="848" y="404"/>
                  <a:pt x="813" y="435"/>
                </a:cubicBezTo>
                <a:cubicBezTo>
                  <a:pt x="813" y="225"/>
                  <a:pt x="813" y="225"/>
                  <a:pt x="813" y="225"/>
                </a:cubicBezTo>
                <a:cubicBezTo>
                  <a:pt x="813" y="151"/>
                  <a:pt x="874" y="90"/>
                  <a:pt x="948" y="90"/>
                </a:cubicBezTo>
                <a:cubicBezTo>
                  <a:pt x="1021" y="90"/>
                  <a:pt x="1083" y="155"/>
                  <a:pt x="1083" y="231"/>
                </a:cubicBezTo>
                <a:cubicBezTo>
                  <a:pt x="1083" y="256"/>
                  <a:pt x="1103" y="276"/>
                  <a:pt x="1128" y="276"/>
                </a:cubicBezTo>
                <a:cubicBezTo>
                  <a:pt x="1261" y="276"/>
                  <a:pt x="1363" y="392"/>
                  <a:pt x="1352" y="516"/>
                </a:cubicBezTo>
                <a:cubicBezTo>
                  <a:pt x="1324" y="506"/>
                  <a:pt x="1294" y="501"/>
                  <a:pt x="1263" y="501"/>
                </a:cubicBezTo>
                <a:cubicBezTo>
                  <a:pt x="1238" y="501"/>
                  <a:pt x="1218" y="521"/>
                  <a:pt x="1218" y="546"/>
                </a:cubicBezTo>
                <a:cubicBezTo>
                  <a:pt x="1218" y="571"/>
                  <a:pt x="1238" y="591"/>
                  <a:pt x="1263" y="591"/>
                </a:cubicBezTo>
                <a:cubicBezTo>
                  <a:pt x="1363" y="591"/>
                  <a:pt x="1446" y="676"/>
                  <a:pt x="1446" y="771"/>
                </a:cubicBezTo>
                <a:cubicBezTo>
                  <a:pt x="1446" y="813"/>
                  <a:pt x="1430" y="853"/>
                  <a:pt x="1402" y="8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3914423" y="4636208"/>
            <a:ext cx="769247" cy="720824"/>
          </a:xfrm>
          <a:custGeom>
            <a:avLst/>
            <a:gdLst>
              <a:gd name="T0" fmla="*/ 1389 w 1537"/>
              <a:gd name="T1" fmla="*/ 90 h 1440"/>
              <a:gd name="T2" fmla="*/ 1224 w 1537"/>
              <a:gd name="T3" fmla="*/ 90 h 1440"/>
              <a:gd name="T4" fmla="*/ 855 w 1537"/>
              <a:gd name="T5" fmla="*/ 43 h 1440"/>
              <a:gd name="T6" fmla="*/ 486 w 1537"/>
              <a:gd name="T7" fmla="*/ 0 h 1440"/>
              <a:gd name="T8" fmla="*/ 0 w 1537"/>
              <a:gd name="T9" fmla="*/ 489 h 1440"/>
              <a:gd name="T10" fmla="*/ 0 w 1537"/>
              <a:gd name="T11" fmla="*/ 1008 h 1440"/>
              <a:gd name="T12" fmla="*/ 163 w 1537"/>
              <a:gd name="T13" fmla="*/ 1170 h 1440"/>
              <a:gd name="T14" fmla="*/ 302 w 1537"/>
              <a:gd name="T15" fmla="*/ 1090 h 1440"/>
              <a:gd name="T16" fmla="*/ 543 w 1537"/>
              <a:gd name="T17" fmla="*/ 905 h 1440"/>
              <a:gd name="T18" fmla="*/ 543 w 1537"/>
              <a:gd name="T19" fmla="*/ 1305 h 1440"/>
              <a:gd name="T20" fmla="*/ 679 w 1537"/>
              <a:gd name="T21" fmla="*/ 1440 h 1440"/>
              <a:gd name="T22" fmla="*/ 813 w 1537"/>
              <a:gd name="T23" fmla="*/ 1303 h 1440"/>
              <a:gd name="T24" fmla="*/ 813 w 1537"/>
              <a:gd name="T25" fmla="*/ 900 h 1440"/>
              <a:gd name="T26" fmla="*/ 966 w 1537"/>
              <a:gd name="T27" fmla="*/ 900 h 1440"/>
              <a:gd name="T28" fmla="*/ 1172 w 1537"/>
              <a:gd name="T29" fmla="*/ 717 h 1440"/>
              <a:gd name="T30" fmla="*/ 1536 w 1537"/>
              <a:gd name="T31" fmla="*/ 270 h 1440"/>
              <a:gd name="T32" fmla="*/ 1389 w 1537"/>
              <a:gd name="T33" fmla="*/ 90 h 1440"/>
              <a:gd name="T34" fmla="*/ 723 w 1537"/>
              <a:gd name="T35" fmla="*/ 1303 h 1440"/>
              <a:gd name="T36" fmla="*/ 682 w 1537"/>
              <a:gd name="T37" fmla="*/ 1350 h 1440"/>
              <a:gd name="T38" fmla="*/ 633 w 1537"/>
              <a:gd name="T39" fmla="*/ 1305 h 1440"/>
              <a:gd name="T40" fmla="*/ 633 w 1537"/>
              <a:gd name="T41" fmla="*/ 1072 h 1440"/>
              <a:gd name="T42" fmla="*/ 678 w 1537"/>
              <a:gd name="T43" fmla="*/ 1080 h 1440"/>
              <a:gd name="T44" fmla="*/ 723 w 1537"/>
              <a:gd name="T45" fmla="*/ 1072 h 1440"/>
              <a:gd name="T46" fmla="*/ 723 w 1537"/>
              <a:gd name="T47" fmla="*/ 1303 h 1440"/>
              <a:gd name="T48" fmla="*/ 966 w 1537"/>
              <a:gd name="T49" fmla="*/ 810 h 1440"/>
              <a:gd name="T50" fmla="*/ 813 w 1537"/>
              <a:gd name="T51" fmla="*/ 810 h 1440"/>
              <a:gd name="T52" fmla="*/ 813 w 1537"/>
              <a:gd name="T53" fmla="*/ 802 h 1440"/>
              <a:gd name="T54" fmla="*/ 890 w 1537"/>
              <a:gd name="T55" fmla="*/ 617 h 1440"/>
              <a:gd name="T56" fmla="*/ 890 w 1537"/>
              <a:gd name="T57" fmla="*/ 553 h 1440"/>
              <a:gd name="T58" fmla="*/ 827 w 1537"/>
              <a:gd name="T59" fmla="*/ 553 h 1440"/>
              <a:gd name="T60" fmla="*/ 723 w 1537"/>
              <a:gd name="T61" fmla="*/ 802 h 1440"/>
              <a:gd name="T62" fmla="*/ 723 w 1537"/>
              <a:gd name="T63" fmla="*/ 944 h 1440"/>
              <a:gd name="T64" fmla="*/ 723 w 1537"/>
              <a:gd name="T65" fmla="*/ 945 h 1440"/>
              <a:gd name="T66" fmla="*/ 678 w 1537"/>
              <a:gd name="T67" fmla="*/ 990 h 1440"/>
              <a:gd name="T68" fmla="*/ 633 w 1537"/>
              <a:gd name="T69" fmla="*/ 946 h 1440"/>
              <a:gd name="T70" fmla="*/ 633 w 1537"/>
              <a:gd name="T71" fmla="*/ 802 h 1440"/>
              <a:gd name="T72" fmla="*/ 530 w 1537"/>
              <a:gd name="T73" fmla="*/ 553 h 1440"/>
              <a:gd name="T74" fmla="*/ 467 w 1537"/>
              <a:gd name="T75" fmla="*/ 553 h 1440"/>
              <a:gd name="T76" fmla="*/ 467 w 1537"/>
              <a:gd name="T77" fmla="*/ 617 h 1440"/>
              <a:gd name="T78" fmla="*/ 543 w 1537"/>
              <a:gd name="T79" fmla="*/ 802 h 1440"/>
              <a:gd name="T80" fmla="*/ 543 w 1537"/>
              <a:gd name="T81" fmla="*/ 814 h 1440"/>
              <a:gd name="T82" fmla="*/ 225 w 1537"/>
              <a:gd name="T83" fmla="*/ 1044 h 1440"/>
              <a:gd name="T84" fmla="*/ 163 w 1537"/>
              <a:gd name="T85" fmla="*/ 1080 h 1440"/>
              <a:gd name="T86" fmla="*/ 90 w 1537"/>
              <a:gd name="T87" fmla="*/ 1008 h 1440"/>
              <a:gd name="T88" fmla="*/ 90 w 1537"/>
              <a:gd name="T89" fmla="*/ 489 h 1440"/>
              <a:gd name="T90" fmla="*/ 486 w 1537"/>
              <a:gd name="T91" fmla="*/ 90 h 1440"/>
              <a:gd name="T92" fmla="*/ 834 w 1537"/>
              <a:gd name="T93" fmla="*/ 130 h 1440"/>
              <a:gd name="T94" fmla="*/ 946 w 1537"/>
              <a:gd name="T95" fmla="*/ 154 h 1440"/>
              <a:gd name="T96" fmla="*/ 966 w 1537"/>
              <a:gd name="T97" fmla="*/ 225 h 1440"/>
              <a:gd name="T98" fmla="*/ 966 w 1537"/>
              <a:gd name="T99" fmla="*/ 284 h 1440"/>
              <a:gd name="T100" fmla="*/ 1030 w 1537"/>
              <a:gd name="T101" fmla="*/ 517 h 1440"/>
              <a:gd name="T102" fmla="*/ 1083 w 1537"/>
              <a:gd name="T103" fmla="*/ 692 h 1440"/>
              <a:gd name="T104" fmla="*/ 966 w 1537"/>
              <a:gd name="T105" fmla="*/ 810 h 1440"/>
              <a:gd name="T106" fmla="*/ 1168 w 1537"/>
              <a:gd name="T107" fmla="*/ 627 h 1440"/>
              <a:gd name="T108" fmla="*/ 1105 w 1537"/>
              <a:gd name="T109" fmla="*/ 467 h 1440"/>
              <a:gd name="T110" fmla="*/ 1056 w 1537"/>
              <a:gd name="T111" fmla="*/ 284 h 1440"/>
              <a:gd name="T112" fmla="*/ 1056 w 1537"/>
              <a:gd name="T113" fmla="*/ 225 h 1440"/>
              <a:gd name="T114" fmla="*/ 1049 w 1537"/>
              <a:gd name="T115" fmla="*/ 169 h 1440"/>
              <a:gd name="T116" fmla="*/ 1224 w 1537"/>
              <a:gd name="T117" fmla="*/ 180 h 1440"/>
              <a:gd name="T118" fmla="*/ 1389 w 1537"/>
              <a:gd name="T119" fmla="*/ 180 h 1440"/>
              <a:gd name="T120" fmla="*/ 1446 w 1537"/>
              <a:gd name="T121" fmla="*/ 270 h 1440"/>
              <a:gd name="T122" fmla="*/ 1168 w 1537"/>
              <a:gd name="T123" fmla="*/ 627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37" h="1440">
                <a:moveTo>
                  <a:pt x="1389" y="90"/>
                </a:moveTo>
                <a:cubicBezTo>
                  <a:pt x="1224" y="90"/>
                  <a:pt x="1224" y="90"/>
                  <a:pt x="1224" y="90"/>
                </a:cubicBezTo>
                <a:cubicBezTo>
                  <a:pt x="1108" y="90"/>
                  <a:pt x="987" y="75"/>
                  <a:pt x="855" y="43"/>
                </a:cubicBezTo>
                <a:cubicBezTo>
                  <a:pt x="735" y="14"/>
                  <a:pt x="611" y="0"/>
                  <a:pt x="486" y="0"/>
                </a:cubicBezTo>
                <a:cubicBezTo>
                  <a:pt x="219" y="1"/>
                  <a:pt x="0" y="222"/>
                  <a:pt x="0" y="489"/>
                </a:cubicBezTo>
                <a:cubicBezTo>
                  <a:pt x="0" y="1008"/>
                  <a:pt x="0" y="1008"/>
                  <a:pt x="0" y="1008"/>
                </a:cubicBezTo>
                <a:cubicBezTo>
                  <a:pt x="0" y="1097"/>
                  <a:pt x="73" y="1170"/>
                  <a:pt x="163" y="1170"/>
                </a:cubicBezTo>
                <a:cubicBezTo>
                  <a:pt x="220" y="1170"/>
                  <a:pt x="273" y="1139"/>
                  <a:pt x="302" y="1090"/>
                </a:cubicBezTo>
                <a:cubicBezTo>
                  <a:pt x="363" y="988"/>
                  <a:pt x="449" y="923"/>
                  <a:pt x="543" y="905"/>
                </a:cubicBezTo>
                <a:cubicBezTo>
                  <a:pt x="543" y="1305"/>
                  <a:pt x="543" y="1305"/>
                  <a:pt x="543" y="1305"/>
                </a:cubicBezTo>
                <a:cubicBezTo>
                  <a:pt x="543" y="1379"/>
                  <a:pt x="603" y="1440"/>
                  <a:pt x="679" y="1440"/>
                </a:cubicBezTo>
                <a:cubicBezTo>
                  <a:pt x="754" y="1440"/>
                  <a:pt x="813" y="1378"/>
                  <a:pt x="813" y="1303"/>
                </a:cubicBezTo>
                <a:cubicBezTo>
                  <a:pt x="813" y="900"/>
                  <a:pt x="813" y="900"/>
                  <a:pt x="813" y="900"/>
                </a:cubicBezTo>
                <a:cubicBezTo>
                  <a:pt x="966" y="900"/>
                  <a:pt x="966" y="900"/>
                  <a:pt x="966" y="900"/>
                </a:cubicBezTo>
                <a:cubicBezTo>
                  <a:pt x="1072" y="900"/>
                  <a:pt x="1160" y="820"/>
                  <a:pt x="1172" y="717"/>
                </a:cubicBezTo>
                <a:cubicBezTo>
                  <a:pt x="1380" y="689"/>
                  <a:pt x="1537" y="449"/>
                  <a:pt x="1536" y="270"/>
                </a:cubicBezTo>
                <a:cubicBezTo>
                  <a:pt x="1536" y="159"/>
                  <a:pt x="1479" y="90"/>
                  <a:pt x="1389" y="90"/>
                </a:cubicBezTo>
                <a:close/>
                <a:moveTo>
                  <a:pt x="723" y="1303"/>
                </a:moveTo>
                <a:cubicBezTo>
                  <a:pt x="723" y="1328"/>
                  <a:pt x="705" y="1348"/>
                  <a:pt x="682" y="1350"/>
                </a:cubicBezTo>
                <a:cubicBezTo>
                  <a:pt x="655" y="1352"/>
                  <a:pt x="633" y="1331"/>
                  <a:pt x="633" y="1305"/>
                </a:cubicBezTo>
                <a:cubicBezTo>
                  <a:pt x="633" y="1072"/>
                  <a:pt x="633" y="1072"/>
                  <a:pt x="633" y="1072"/>
                </a:cubicBezTo>
                <a:cubicBezTo>
                  <a:pt x="648" y="1077"/>
                  <a:pt x="663" y="1080"/>
                  <a:pt x="678" y="1080"/>
                </a:cubicBezTo>
                <a:cubicBezTo>
                  <a:pt x="694" y="1080"/>
                  <a:pt x="709" y="1077"/>
                  <a:pt x="723" y="1072"/>
                </a:cubicBezTo>
                <a:lnTo>
                  <a:pt x="723" y="1303"/>
                </a:lnTo>
                <a:close/>
                <a:moveTo>
                  <a:pt x="966" y="810"/>
                </a:moveTo>
                <a:cubicBezTo>
                  <a:pt x="813" y="810"/>
                  <a:pt x="813" y="810"/>
                  <a:pt x="813" y="810"/>
                </a:cubicBezTo>
                <a:cubicBezTo>
                  <a:pt x="813" y="802"/>
                  <a:pt x="813" y="802"/>
                  <a:pt x="813" y="802"/>
                </a:cubicBezTo>
                <a:cubicBezTo>
                  <a:pt x="813" y="732"/>
                  <a:pt x="841" y="666"/>
                  <a:pt x="890" y="617"/>
                </a:cubicBezTo>
                <a:cubicBezTo>
                  <a:pt x="908" y="599"/>
                  <a:pt x="908" y="571"/>
                  <a:pt x="890" y="553"/>
                </a:cubicBezTo>
                <a:cubicBezTo>
                  <a:pt x="873" y="536"/>
                  <a:pt x="844" y="536"/>
                  <a:pt x="827" y="553"/>
                </a:cubicBezTo>
                <a:cubicBezTo>
                  <a:pt x="760" y="620"/>
                  <a:pt x="723" y="708"/>
                  <a:pt x="723" y="802"/>
                </a:cubicBezTo>
                <a:cubicBezTo>
                  <a:pt x="723" y="944"/>
                  <a:pt x="723" y="944"/>
                  <a:pt x="723" y="944"/>
                </a:cubicBezTo>
                <a:cubicBezTo>
                  <a:pt x="723" y="944"/>
                  <a:pt x="723" y="945"/>
                  <a:pt x="723" y="945"/>
                </a:cubicBezTo>
                <a:cubicBezTo>
                  <a:pt x="723" y="970"/>
                  <a:pt x="703" y="990"/>
                  <a:pt x="678" y="990"/>
                </a:cubicBezTo>
                <a:cubicBezTo>
                  <a:pt x="654" y="990"/>
                  <a:pt x="634" y="970"/>
                  <a:pt x="633" y="946"/>
                </a:cubicBezTo>
                <a:cubicBezTo>
                  <a:pt x="633" y="802"/>
                  <a:pt x="633" y="802"/>
                  <a:pt x="633" y="802"/>
                </a:cubicBezTo>
                <a:cubicBezTo>
                  <a:pt x="633" y="708"/>
                  <a:pt x="597" y="620"/>
                  <a:pt x="530" y="553"/>
                </a:cubicBezTo>
                <a:cubicBezTo>
                  <a:pt x="513" y="536"/>
                  <a:pt x="484" y="536"/>
                  <a:pt x="467" y="553"/>
                </a:cubicBezTo>
                <a:cubicBezTo>
                  <a:pt x="449" y="571"/>
                  <a:pt x="449" y="599"/>
                  <a:pt x="467" y="617"/>
                </a:cubicBezTo>
                <a:cubicBezTo>
                  <a:pt x="516" y="666"/>
                  <a:pt x="543" y="732"/>
                  <a:pt x="543" y="802"/>
                </a:cubicBezTo>
                <a:cubicBezTo>
                  <a:pt x="543" y="814"/>
                  <a:pt x="543" y="814"/>
                  <a:pt x="543" y="814"/>
                </a:cubicBezTo>
                <a:cubicBezTo>
                  <a:pt x="406" y="833"/>
                  <a:pt x="295" y="927"/>
                  <a:pt x="225" y="1044"/>
                </a:cubicBezTo>
                <a:cubicBezTo>
                  <a:pt x="212" y="1066"/>
                  <a:pt x="188" y="1080"/>
                  <a:pt x="163" y="1080"/>
                </a:cubicBezTo>
                <a:cubicBezTo>
                  <a:pt x="123" y="1080"/>
                  <a:pt x="90" y="1048"/>
                  <a:pt x="90" y="1008"/>
                </a:cubicBezTo>
                <a:cubicBezTo>
                  <a:pt x="90" y="489"/>
                  <a:pt x="90" y="489"/>
                  <a:pt x="90" y="489"/>
                </a:cubicBezTo>
                <a:cubicBezTo>
                  <a:pt x="90" y="270"/>
                  <a:pt x="268" y="91"/>
                  <a:pt x="486" y="90"/>
                </a:cubicBezTo>
                <a:cubicBezTo>
                  <a:pt x="603" y="90"/>
                  <a:pt x="723" y="104"/>
                  <a:pt x="834" y="130"/>
                </a:cubicBezTo>
                <a:cubicBezTo>
                  <a:pt x="872" y="140"/>
                  <a:pt x="910" y="147"/>
                  <a:pt x="946" y="154"/>
                </a:cubicBezTo>
                <a:cubicBezTo>
                  <a:pt x="959" y="175"/>
                  <a:pt x="966" y="199"/>
                  <a:pt x="966" y="225"/>
                </a:cubicBezTo>
                <a:cubicBezTo>
                  <a:pt x="966" y="284"/>
                  <a:pt x="966" y="284"/>
                  <a:pt x="966" y="284"/>
                </a:cubicBezTo>
                <a:cubicBezTo>
                  <a:pt x="966" y="373"/>
                  <a:pt x="988" y="454"/>
                  <a:pt x="1030" y="517"/>
                </a:cubicBezTo>
                <a:cubicBezTo>
                  <a:pt x="1065" y="569"/>
                  <a:pt x="1083" y="630"/>
                  <a:pt x="1083" y="692"/>
                </a:cubicBezTo>
                <a:cubicBezTo>
                  <a:pt x="1083" y="757"/>
                  <a:pt x="1031" y="810"/>
                  <a:pt x="966" y="810"/>
                </a:cubicBezTo>
                <a:close/>
                <a:moveTo>
                  <a:pt x="1168" y="627"/>
                </a:moveTo>
                <a:cubicBezTo>
                  <a:pt x="1159" y="570"/>
                  <a:pt x="1138" y="515"/>
                  <a:pt x="1105" y="467"/>
                </a:cubicBezTo>
                <a:cubicBezTo>
                  <a:pt x="1073" y="419"/>
                  <a:pt x="1056" y="356"/>
                  <a:pt x="1056" y="284"/>
                </a:cubicBezTo>
                <a:cubicBezTo>
                  <a:pt x="1056" y="225"/>
                  <a:pt x="1056" y="225"/>
                  <a:pt x="1056" y="225"/>
                </a:cubicBezTo>
                <a:cubicBezTo>
                  <a:pt x="1056" y="206"/>
                  <a:pt x="1054" y="187"/>
                  <a:pt x="1049" y="169"/>
                </a:cubicBezTo>
                <a:cubicBezTo>
                  <a:pt x="1109" y="176"/>
                  <a:pt x="1167" y="180"/>
                  <a:pt x="1224" y="180"/>
                </a:cubicBezTo>
                <a:cubicBezTo>
                  <a:pt x="1389" y="180"/>
                  <a:pt x="1389" y="180"/>
                  <a:pt x="1389" y="180"/>
                </a:cubicBezTo>
                <a:cubicBezTo>
                  <a:pt x="1427" y="180"/>
                  <a:pt x="1446" y="210"/>
                  <a:pt x="1446" y="270"/>
                </a:cubicBezTo>
                <a:cubicBezTo>
                  <a:pt x="1447" y="406"/>
                  <a:pt x="1323" y="600"/>
                  <a:pt x="1168" y="6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8420037" y="4612303"/>
            <a:ext cx="768941" cy="768634"/>
          </a:xfrm>
          <a:custGeom>
            <a:avLst/>
            <a:gdLst>
              <a:gd name="T0" fmla="*/ 1086 w 1536"/>
              <a:gd name="T1" fmla="*/ 276 h 1536"/>
              <a:gd name="T2" fmla="*/ 906 w 1536"/>
              <a:gd name="T3" fmla="*/ 609 h 1536"/>
              <a:gd name="T4" fmla="*/ 813 w 1536"/>
              <a:gd name="T5" fmla="*/ 45 h 1536"/>
              <a:gd name="T6" fmla="*/ 723 w 1536"/>
              <a:gd name="T7" fmla="*/ 45 h 1536"/>
              <a:gd name="T8" fmla="*/ 630 w 1536"/>
              <a:gd name="T9" fmla="*/ 609 h 1536"/>
              <a:gd name="T10" fmla="*/ 450 w 1536"/>
              <a:gd name="T11" fmla="*/ 276 h 1536"/>
              <a:gd name="T12" fmla="*/ 0 w 1536"/>
              <a:gd name="T13" fmla="*/ 861 h 1536"/>
              <a:gd name="T14" fmla="*/ 134 w 1536"/>
              <a:gd name="T15" fmla="*/ 1536 h 1536"/>
              <a:gd name="T16" fmla="*/ 224 w 1536"/>
              <a:gd name="T17" fmla="*/ 1529 h 1536"/>
              <a:gd name="T18" fmla="*/ 630 w 1536"/>
              <a:gd name="T19" fmla="*/ 710 h 1536"/>
              <a:gd name="T20" fmla="*/ 906 w 1536"/>
              <a:gd name="T21" fmla="*/ 710 h 1536"/>
              <a:gd name="T22" fmla="*/ 1313 w 1536"/>
              <a:gd name="T23" fmla="*/ 1529 h 1536"/>
              <a:gd name="T24" fmla="*/ 1403 w 1536"/>
              <a:gd name="T25" fmla="*/ 1536 h 1536"/>
              <a:gd name="T26" fmla="*/ 1536 w 1536"/>
              <a:gd name="T27" fmla="*/ 861 h 1536"/>
              <a:gd name="T28" fmla="*/ 540 w 1536"/>
              <a:gd name="T29" fmla="*/ 654 h 1536"/>
              <a:gd name="T30" fmla="*/ 225 w 1536"/>
              <a:gd name="T31" fmla="*/ 726 h 1536"/>
              <a:gd name="T32" fmla="*/ 225 w 1536"/>
              <a:gd name="T33" fmla="*/ 816 h 1536"/>
              <a:gd name="T34" fmla="*/ 315 w 1536"/>
              <a:gd name="T35" fmla="*/ 996 h 1536"/>
              <a:gd name="T36" fmla="*/ 180 w 1536"/>
              <a:gd name="T37" fmla="*/ 1041 h 1536"/>
              <a:gd name="T38" fmla="*/ 297 w 1536"/>
              <a:gd name="T39" fmla="*/ 1086 h 1536"/>
              <a:gd name="T40" fmla="*/ 307 w 1536"/>
              <a:gd name="T41" fmla="*/ 1265 h 1536"/>
              <a:gd name="T42" fmla="*/ 445 w 1536"/>
              <a:gd name="T43" fmla="*/ 801 h 1536"/>
              <a:gd name="T44" fmla="*/ 540 w 1536"/>
              <a:gd name="T45" fmla="*/ 1042 h 1536"/>
              <a:gd name="T46" fmla="*/ 134 w 1536"/>
              <a:gd name="T47" fmla="*/ 1446 h 1536"/>
              <a:gd name="T48" fmla="*/ 90 w 1536"/>
              <a:gd name="T49" fmla="*/ 861 h 1536"/>
              <a:gd name="T50" fmla="*/ 450 w 1536"/>
              <a:gd name="T51" fmla="*/ 366 h 1536"/>
              <a:gd name="T52" fmla="*/ 540 w 1536"/>
              <a:gd name="T53" fmla="*/ 654 h 1536"/>
              <a:gd name="T54" fmla="*/ 1403 w 1536"/>
              <a:gd name="T55" fmla="*/ 1446 h 1536"/>
              <a:gd name="T56" fmla="*/ 996 w 1536"/>
              <a:gd name="T57" fmla="*/ 1042 h 1536"/>
              <a:gd name="T58" fmla="*/ 1092 w 1536"/>
              <a:gd name="T59" fmla="*/ 801 h 1536"/>
              <a:gd name="T60" fmla="*/ 1230 w 1536"/>
              <a:gd name="T61" fmla="*/ 1265 h 1536"/>
              <a:gd name="T62" fmla="*/ 1240 w 1536"/>
              <a:gd name="T63" fmla="*/ 1086 h 1536"/>
              <a:gd name="T64" fmla="*/ 1356 w 1536"/>
              <a:gd name="T65" fmla="*/ 1041 h 1536"/>
              <a:gd name="T66" fmla="*/ 1222 w 1536"/>
              <a:gd name="T67" fmla="*/ 996 h 1536"/>
              <a:gd name="T68" fmla="*/ 1311 w 1536"/>
              <a:gd name="T69" fmla="*/ 816 h 1536"/>
              <a:gd name="T70" fmla="*/ 1311 w 1536"/>
              <a:gd name="T71" fmla="*/ 726 h 1536"/>
              <a:gd name="T72" fmla="*/ 996 w 1536"/>
              <a:gd name="T73" fmla="*/ 654 h 1536"/>
              <a:gd name="T74" fmla="*/ 1086 w 1536"/>
              <a:gd name="T75" fmla="*/ 366 h 1536"/>
              <a:gd name="T76" fmla="*/ 1446 w 1536"/>
              <a:gd name="T77" fmla="*/ 86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36" h="1536">
                <a:moveTo>
                  <a:pt x="1324" y="369"/>
                </a:moveTo>
                <a:cubicBezTo>
                  <a:pt x="1260" y="309"/>
                  <a:pt x="1176" y="276"/>
                  <a:pt x="1086" y="276"/>
                </a:cubicBezTo>
                <a:cubicBezTo>
                  <a:pt x="987" y="276"/>
                  <a:pt x="906" y="357"/>
                  <a:pt x="906" y="456"/>
                </a:cubicBezTo>
                <a:cubicBezTo>
                  <a:pt x="906" y="609"/>
                  <a:pt x="906" y="609"/>
                  <a:pt x="906" y="609"/>
                </a:cubicBezTo>
                <a:cubicBezTo>
                  <a:pt x="813" y="563"/>
                  <a:pt x="813" y="563"/>
                  <a:pt x="813" y="563"/>
                </a:cubicBezTo>
                <a:cubicBezTo>
                  <a:pt x="813" y="45"/>
                  <a:pt x="813" y="45"/>
                  <a:pt x="813" y="45"/>
                </a:cubicBezTo>
                <a:cubicBezTo>
                  <a:pt x="813" y="20"/>
                  <a:pt x="793" y="0"/>
                  <a:pt x="768" y="0"/>
                </a:cubicBezTo>
                <a:cubicBezTo>
                  <a:pt x="744" y="0"/>
                  <a:pt x="723" y="20"/>
                  <a:pt x="723" y="45"/>
                </a:cubicBezTo>
                <a:cubicBezTo>
                  <a:pt x="723" y="563"/>
                  <a:pt x="723" y="563"/>
                  <a:pt x="723" y="563"/>
                </a:cubicBezTo>
                <a:cubicBezTo>
                  <a:pt x="630" y="609"/>
                  <a:pt x="630" y="609"/>
                  <a:pt x="630" y="609"/>
                </a:cubicBezTo>
                <a:cubicBezTo>
                  <a:pt x="630" y="456"/>
                  <a:pt x="630" y="456"/>
                  <a:pt x="630" y="456"/>
                </a:cubicBezTo>
                <a:cubicBezTo>
                  <a:pt x="630" y="357"/>
                  <a:pt x="550" y="276"/>
                  <a:pt x="450" y="276"/>
                </a:cubicBezTo>
                <a:cubicBezTo>
                  <a:pt x="361" y="276"/>
                  <a:pt x="277" y="309"/>
                  <a:pt x="213" y="369"/>
                </a:cubicBezTo>
                <a:cubicBezTo>
                  <a:pt x="78" y="496"/>
                  <a:pt x="0" y="673"/>
                  <a:pt x="0" y="861"/>
                </a:cubicBezTo>
                <a:cubicBezTo>
                  <a:pt x="0" y="1401"/>
                  <a:pt x="0" y="1401"/>
                  <a:pt x="0" y="1401"/>
                </a:cubicBezTo>
                <a:cubicBezTo>
                  <a:pt x="0" y="1475"/>
                  <a:pt x="60" y="1536"/>
                  <a:pt x="134" y="1536"/>
                </a:cubicBezTo>
                <a:cubicBezTo>
                  <a:pt x="134" y="1536"/>
                  <a:pt x="135" y="1536"/>
                  <a:pt x="135" y="1536"/>
                </a:cubicBezTo>
                <a:cubicBezTo>
                  <a:pt x="165" y="1536"/>
                  <a:pt x="195" y="1534"/>
                  <a:pt x="224" y="1529"/>
                </a:cubicBezTo>
                <a:cubicBezTo>
                  <a:pt x="461" y="1493"/>
                  <a:pt x="630" y="1281"/>
                  <a:pt x="630" y="1042"/>
                </a:cubicBezTo>
                <a:cubicBezTo>
                  <a:pt x="630" y="710"/>
                  <a:pt x="630" y="710"/>
                  <a:pt x="630" y="710"/>
                </a:cubicBezTo>
                <a:cubicBezTo>
                  <a:pt x="768" y="641"/>
                  <a:pt x="768" y="641"/>
                  <a:pt x="768" y="641"/>
                </a:cubicBezTo>
                <a:cubicBezTo>
                  <a:pt x="906" y="710"/>
                  <a:pt x="906" y="710"/>
                  <a:pt x="906" y="710"/>
                </a:cubicBezTo>
                <a:cubicBezTo>
                  <a:pt x="906" y="1042"/>
                  <a:pt x="906" y="1042"/>
                  <a:pt x="906" y="1042"/>
                </a:cubicBezTo>
                <a:cubicBezTo>
                  <a:pt x="906" y="1282"/>
                  <a:pt x="1077" y="1493"/>
                  <a:pt x="1313" y="1529"/>
                </a:cubicBezTo>
                <a:cubicBezTo>
                  <a:pt x="1342" y="1534"/>
                  <a:pt x="1372" y="1536"/>
                  <a:pt x="1401" y="1536"/>
                </a:cubicBezTo>
                <a:cubicBezTo>
                  <a:pt x="1402" y="1536"/>
                  <a:pt x="1403" y="1536"/>
                  <a:pt x="1403" y="1536"/>
                </a:cubicBezTo>
                <a:cubicBezTo>
                  <a:pt x="1477" y="1536"/>
                  <a:pt x="1536" y="1475"/>
                  <a:pt x="1536" y="1401"/>
                </a:cubicBezTo>
                <a:cubicBezTo>
                  <a:pt x="1536" y="861"/>
                  <a:pt x="1536" y="861"/>
                  <a:pt x="1536" y="861"/>
                </a:cubicBezTo>
                <a:cubicBezTo>
                  <a:pt x="1536" y="673"/>
                  <a:pt x="1459" y="496"/>
                  <a:pt x="1324" y="369"/>
                </a:cubicBezTo>
                <a:close/>
                <a:moveTo>
                  <a:pt x="540" y="654"/>
                </a:moveTo>
                <a:cubicBezTo>
                  <a:pt x="395" y="726"/>
                  <a:pt x="395" y="726"/>
                  <a:pt x="395" y="726"/>
                </a:cubicBezTo>
                <a:cubicBezTo>
                  <a:pt x="225" y="726"/>
                  <a:pt x="225" y="726"/>
                  <a:pt x="225" y="726"/>
                </a:cubicBezTo>
                <a:cubicBezTo>
                  <a:pt x="201" y="726"/>
                  <a:pt x="180" y="746"/>
                  <a:pt x="180" y="771"/>
                </a:cubicBezTo>
                <a:cubicBezTo>
                  <a:pt x="180" y="796"/>
                  <a:pt x="201" y="816"/>
                  <a:pt x="225" y="816"/>
                </a:cubicBezTo>
                <a:cubicBezTo>
                  <a:pt x="351" y="816"/>
                  <a:pt x="351" y="816"/>
                  <a:pt x="351" y="816"/>
                </a:cubicBezTo>
                <a:cubicBezTo>
                  <a:pt x="315" y="996"/>
                  <a:pt x="315" y="996"/>
                  <a:pt x="315" y="996"/>
                </a:cubicBezTo>
                <a:cubicBezTo>
                  <a:pt x="225" y="996"/>
                  <a:pt x="225" y="996"/>
                  <a:pt x="225" y="996"/>
                </a:cubicBezTo>
                <a:cubicBezTo>
                  <a:pt x="201" y="996"/>
                  <a:pt x="180" y="1016"/>
                  <a:pt x="180" y="1041"/>
                </a:cubicBezTo>
                <a:cubicBezTo>
                  <a:pt x="180" y="1066"/>
                  <a:pt x="201" y="1086"/>
                  <a:pt x="225" y="1086"/>
                </a:cubicBezTo>
                <a:cubicBezTo>
                  <a:pt x="297" y="1086"/>
                  <a:pt x="297" y="1086"/>
                  <a:pt x="297" y="1086"/>
                </a:cubicBezTo>
                <a:cubicBezTo>
                  <a:pt x="271" y="1212"/>
                  <a:pt x="271" y="1212"/>
                  <a:pt x="271" y="1212"/>
                </a:cubicBezTo>
                <a:cubicBezTo>
                  <a:pt x="266" y="1237"/>
                  <a:pt x="282" y="1260"/>
                  <a:pt x="307" y="1265"/>
                </a:cubicBezTo>
                <a:cubicBezTo>
                  <a:pt x="331" y="1270"/>
                  <a:pt x="355" y="1254"/>
                  <a:pt x="360" y="1230"/>
                </a:cubicBezTo>
                <a:cubicBezTo>
                  <a:pt x="445" y="801"/>
                  <a:pt x="445" y="801"/>
                  <a:pt x="445" y="801"/>
                </a:cubicBezTo>
                <a:cubicBezTo>
                  <a:pt x="540" y="754"/>
                  <a:pt x="540" y="754"/>
                  <a:pt x="540" y="754"/>
                </a:cubicBezTo>
                <a:cubicBezTo>
                  <a:pt x="540" y="1042"/>
                  <a:pt x="540" y="1042"/>
                  <a:pt x="540" y="1042"/>
                </a:cubicBezTo>
                <a:cubicBezTo>
                  <a:pt x="540" y="1240"/>
                  <a:pt x="399" y="1412"/>
                  <a:pt x="211" y="1440"/>
                </a:cubicBezTo>
                <a:cubicBezTo>
                  <a:pt x="186" y="1444"/>
                  <a:pt x="160" y="1446"/>
                  <a:pt x="134" y="1446"/>
                </a:cubicBezTo>
                <a:cubicBezTo>
                  <a:pt x="110" y="1446"/>
                  <a:pt x="90" y="1425"/>
                  <a:pt x="90" y="1401"/>
                </a:cubicBezTo>
                <a:cubicBezTo>
                  <a:pt x="90" y="861"/>
                  <a:pt x="90" y="861"/>
                  <a:pt x="90" y="861"/>
                </a:cubicBezTo>
                <a:cubicBezTo>
                  <a:pt x="90" y="698"/>
                  <a:pt x="156" y="547"/>
                  <a:pt x="275" y="435"/>
                </a:cubicBezTo>
                <a:cubicBezTo>
                  <a:pt x="322" y="390"/>
                  <a:pt x="384" y="366"/>
                  <a:pt x="450" y="366"/>
                </a:cubicBezTo>
                <a:cubicBezTo>
                  <a:pt x="500" y="366"/>
                  <a:pt x="540" y="406"/>
                  <a:pt x="540" y="456"/>
                </a:cubicBezTo>
                <a:lnTo>
                  <a:pt x="540" y="654"/>
                </a:lnTo>
                <a:close/>
                <a:moveTo>
                  <a:pt x="1446" y="1401"/>
                </a:moveTo>
                <a:cubicBezTo>
                  <a:pt x="1446" y="1425"/>
                  <a:pt x="1427" y="1446"/>
                  <a:pt x="1403" y="1446"/>
                </a:cubicBezTo>
                <a:cubicBezTo>
                  <a:pt x="1377" y="1446"/>
                  <a:pt x="1351" y="1444"/>
                  <a:pt x="1326" y="1440"/>
                </a:cubicBezTo>
                <a:cubicBezTo>
                  <a:pt x="1138" y="1412"/>
                  <a:pt x="996" y="1240"/>
                  <a:pt x="996" y="1042"/>
                </a:cubicBezTo>
                <a:cubicBezTo>
                  <a:pt x="996" y="754"/>
                  <a:pt x="996" y="754"/>
                  <a:pt x="996" y="754"/>
                </a:cubicBezTo>
                <a:cubicBezTo>
                  <a:pt x="1092" y="801"/>
                  <a:pt x="1092" y="801"/>
                  <a:pt x="1092" y="801"/>
                </a:cubicBezTo>
                <a:cubicBezTo>
                  <a:pt x="1177" y="1230"/>
                  <a:pt x="1177" y="1230"/>
                  <a:pt x="1177" y="1230"/>
                </a:cubicBezTo>
                <a:cubicBezTo>
                  <a:pt x="1182" y="1254"/>
                  <a:pt x="1206" y="1270"/>
                  <a:pt x="1230" y="1265"/>
                </a:cubicBezTo>
                <a:cubicBezTo>
                  <a:pt x="1255" y="1260"/>
                  <a:pt x="1270" y="1237"/>
                  <a:pt x="1266" y="1212"/>
                </a:cubicBezTo>
                <a:cubicBezTo>
                  <a:pt x="1240" y="1086"/>
                  <a:pt x="1240" y="1086"/>
                  <a:pt x="1240" y="1086"/>
                </a:cubicBezTo>
                <a:cubicBezTo>
                  <a:pt x="1311" y="1086"/>
                  <a:pt x="1311" y="1086"/>
                  <a:pt x="1311" y="1086"/>
                </a:cubicBezTo>
                <a:cubicBezTo>
                  <a:pt x="1336" y="1086"/>
                  <a:pt x="1356" y="1066"/>
                  <a:pt x="1356" y="1041"/>
                </a:cubicBezTo>
                <a:cubicBezTo>
                  <a:pt x="1356" y="1016"/>
                  <a:pt x="1336" y="996"/>
                  <a:pt x="1311" y="996"/>
                </a:cubicBezTo>
                <a:cubicBezTo>
                  <a:pt x="1222" y="996"/>
                  <a:pt x="1222" y="996"/>
                  <a:pt x="1222" y="996"/>
                </a:cubicBezTo>
                <a:cubicBezTo>
                  <a:pt x="1186" y="816"/>
                  <a:pt x="1186" y="816"/>
                  <a:pt x="1186" y="816"/>
                </a:cubicBezTo>
                <a:cubicBezTo>
                  <a:pt x="1311" y="816"/>
                  <a:pt x="1311" y="816"/>
                  <a:pt x="1311" y="816"/>
                </a:cubicBezTo>
                <a:cubicBezTo>
                  <a:pt x="1336" y="816"/>
                  <a:pt x="1356" y="796"/>
                  <a:pt x="1356" y="771"/>
                </a:cubicBezTo>
                <a:cubicBezTo>
                  <a:pt x="1356" y="746"/>
                  <a:pt x="1336" y="726"/>
                  <a:pt x="1311" y="726"/>
                </a:cubicBezTo>
                <a:cubicBezTo>
                  <a:pt x="1142" y="726"/>
                  <a:pt x="1142" y="726"/>
                  <a:pt x="1142" y="726"/>
                </a:cubicBezTo>
                <a:cubicBezTo>
                  <a:pt x="996" y="654"/>
                  <a:pt x="996" y="654"/>
                  <a:pt x="996" y="654"/>
                </a:cubicBezTo>
                <a:cubicBezTo>
                  <a:pt x="996" y="456"/>
                  <a:pt x="996" y="456"/>
                  <a:pt x="996" y="456"/>
                </a:cubicBezTo>
                <a:cubicBezTo>
                  <a:pt x="996" y="406"/>
                  <a:pt x="1037" y="366"/>
                  <a:pt x="1086" y="366"/>
                </a:cubicBezTo>
                <a:cubicBezTo>
                  <a:pt x="1153" y="366"/>
                  <a:pt x="1215" y="390"/>
                  <a:pt x="1262" y="435"/>
                </a:cubicBezTo>
                <a:cubicBezTo>
                  <a:pt x="1381" y="547"/>
                  <a:pt x="1446" y="698"/>
                  <a:pt x="1446" y="861"/>
                </a:cubicBezTo>
                <a:lnTo>
                  <a:pt x="1446" y="14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15279829" y="4612303"/>
            <a:ext cx="600380" cy="768634"/>
          </a:xfrm>
          <a:custGeom>
            <a:avLst/>
            <a:gdLst>
              <a:gd name="T0" fmla="*/ 655 w 1200"/>
              <a:gd name="T1" fmla="*/ 1445 h 1536"/>
              <a:gd name="T2" fmla="*/ 1169 w 1200"/>
              <a:gd name="T3" fmla="*/ 774 h 1536"/>
              <a:gd name="T4" fmla="*/ 1168 w 1200"/>
              <a:gd name="T5" fmla="*/ 766 h 1536"/>
              <a:gd name="T6" fmla="*/ 609 w 1200"/>
              <a:gd name="T7" fmla="*/ 276 h 1536"/>
              <a:gd name="T8" fmla="*/ 559 w 1200"/>
              <a:gd name="T9" fmla="*/ 276 h 1536"/>
              <a:gd name="T10" fmla="*/ 450 w 1200"/>
              <a:gd name="T11" fmla="*/ 167 h 1536"/>
              <a:gd name="T12" fmla="*/ 450 w 1200"/>
              <a:gd name="T13" fmla="*/ 45 h 1536"/>
              <a:gd name="T14" fmla="*/ 405 w 1200"/>
              <a:gd name="T15" fmla="*/ 0 h 1536"/>
              <a:gd name="T16" fmla="*/ 225 w 1200"/>
              <a:gd name="T17" fmla="*/ 0 h 1536"/>
              <a:gd name="T18" fmla="*/ 180 w 1200"/>
              <a:gd name="T19" fmla="*/ 45 h 1536"/>
              <a:gd name="T20" fmla="*/ 180 w 1200"/>
              <a:gd name="T21" fmla="*/ 157 h 1536"/>
              <a:gd name="T22" fmla="*/ 472 w 1200"/>
              <a:gd name="T23" fmla="*/ 535 h 1536"/>
              <a:gd name="T24" fmla="*/ 628 w 1200"/>
              <a:gd name="T25" fmla="*/ 762 h 1536"/>
              <a:gd name="T26" fmla="*/ 628 w 1200"/>
              <a:gd name="T27" fmla="*/ 763 h 1536"/>
              <a:gd name="T28" fmla="*/ 318 w 1200"/>
              <a:gd name="T29" fmla="*/ 909 h 1536"/>
              <a:gd name="T30" fmla="*/ 291 w 1200"/>
              <a:gd name="T31" fmla="*/ 909 h 1536"/>
              <a:gd name="T32" fmla="*/ 0 w 1200"/>
              <a:gd name="T33" fmla="*/ 1255 h 1536"/>
              <a:gd name="T34" fmla="*/ 0 w 1200"/>
              <a:gd name="T35" fmla="*/ 1491 h 1536"/>
              <a:gd name="T36" fmla="*/ 45 w 1200"/>
              <a:gd name="T37" fmla="*/ 1536 h 1536"/>
              <a:gd name="T38" fmla="*/ 225 w 1200"/>
              <a:gd name="T39" fmla="*/ 1536 h 1536"/>
              <a:gd name="T40" fmla="*/ 270 w 1200"/>
              <a:gd name="T41" fmla="*/ 1491 h 1536"/>
              <a:gd name="T42" fmla="*/ 270 w 1200"/>
              <a:gd name="T43" fmla="*/ 1242 h 1536"/>
              <a:gd name="T44" fmla="*/ 337 w 1200"/>
              <a:gd name="T45" fmla="*/ 1176 h 1536"/>
              <a:gd name="T46" fmla="*/ 403 w 1200"/>
              <a:gd name="T47" fmla="*/ 1239 h 1536"/>
              <a:gd name="T48" fmla="*/ 655 w 1200"/>
              <a:gd name="T49" fmla="*/ 1445 h 1536"/>
              <a:gd name="T50" fmla="*/ 492 w 1200"/>
              <a:gd name="T51" fmla="*/ 447 h 1536"/>
              <a:gd name="T52" fmla="*/ 270 w 1200"/>
              <a:gd name="T53" fmla="*/ 157 h 1536"/>
              <a:gd name="T54" fmla="*/ 270 w 1200"/>
              <a:gd name="T55" fmla="*/ 90 h 1536"/>
              <a:gd name="T56" fmla="*/ 360 w 1200"/>
              <a:gd name="T57" fmla="*/ 90 h 1536"/>
              <a:gd name="T58" fmla="*/ 360 w 1200"/>
              <a:gd name="T59" fmla="*/ 167 h 1536"/>
              <a:gd name="T60" fmla="*/ 559 w 1200"/>
              <a:gd name="T61" fmla="*/ 366 h 1536"/>
              <a:gd name="T62" fmla="*/ 609 w 1200"/>
              <a:gd name="T63" fmla="*/ 366 h 1536"/>
              <a:gd name="T64" fmla="*/ 1071 w 1200"/>
              <a:gd name="T65" fmla="*/ 726 h 1536"/>
              <a:gd name="T66" fmla="*/ 721 w 1200"/>
              <a:gd name="T67" fmla="*/ 726 h 1536"/>
              <a:gd name="T68" fmla="*/ 492 w 1200"/>
              <a:gd name="T69" fmla="*/ 447 h 1536"/>
              <a:gd name="T70" fmla="*/ 493 w 1200"/>
              <a:gd name="T71" fmla="*/ 1231 h 1536"/>
              <a:gd name="T72" fmla="*/ 337 w 1200"/>
              <a:gd name="T73" fmla="*/ 1086 h 1536"/>
              <a:gd name="T74" fmla="*/ 180 w 1200"/>
              <a:gd name="T75" fmla="*/ 1242 h 1536"/>
              <a:gd name="T76" fmla="*/ 180 w 1200"/>
              <a:gd name="T77" fmla="*/ 1446 h 1536"/>
              <a:gd name="T78" fmla="*/ 90 w 1200"/>
              <a:gd name="T79" fmla="*/ 1446 h 1536"/>
              <a:gd name="T80" fmla="*/ 90 w 1200"/>
              <a:gd name="T81" fmla="*/ 1255 h 1536"/>
              <a:gd name="T82" fmla="*/ 301 w 1200"/>
              <a:gd name="T83" fmla="*/ 998 h 1536"/>
              <a:gd name="T84" fmla="*/ 316 w 1200"/>
              <a:gd name="T85" fmla="*/ 999 h 1536"/>
              <a:gd name="T86" fmla="*/ 707 w 1200"/>
              <a:gd name="T87" fmla="*/ 816 h 1536"/>
              <a:gd name="T88" fmla="*/ 1081 w 1200"/>
              <a:gd name="T89" fmla="*/ 816 h 1536"/>
              <a:gd name="T90" fmla="*/ 647 w 1200"/>
              <a:gd name="T91" fmla="*/ 1356 h 1536"/>
              <a:gd name="T92" fmla="*/ 493 w 1200"/>
              <a:gd name="T93" fmla="*/ 1231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00" h="1536">
                <a:moveTo>
                  <a:pt x="655" y="1445"/>
                </a:moveTo>
                <a:cubicBezTo>
                  <a:pt x="890" y="1426"/>
                  <a:pt x="1200" y="1162"/>
                  <a:pt x="1169" y="774"/>
                </a:cubicBezTo>
                <a:cubicBezTo>
                  <a:pt x="1169" y="772"/>
                  <a:pt x="1168" y="766"/>
                  <a:pt x="1168" y="766"/>
                </a:cubicBezTo>
                <a:cubicBezTo>
                  <a:pt x="1142" y="490"/>
                  <a:pt x="898" y="276"/>
                  <a:pt x="609" y="276"/>
                </a:cubicBezTo>
                <a:cubicBezTo>
                  <a:pt x="559" y="276"/>
                  <a:pt x="559" y="276"/>
                  <a:pt x="559" y="276"/>
                </a:cubicBezTo>
                <a:cubicBezTo>
                  <a:pt x="499" y="276"/>
                  <a:pt x="450" y="227"/>
                  <a:pt x="450" y="167"/>
                </a:cubicBezTo>
                <a:cubicBezTo>
                  <a:pt x="450" y="45"/>
                  <a:pt x="450" y="45"/>
                  <a:pt x="450" y="45"/>
                </a:cubicBezTo>
                <a:cubicBezTo>
                  <a:pt x="450" y="20"/>
                  <a:pt x="430" y="0"/>
                  <a:pt x="405" y="0"/>
                </a:cubicBezTo>
                <a:cubicBezTo>
                  <a:pt x="225" y="0"/>
                  <a:pt x="225" y="0"/>
                  <a:pt x="225" y="0"/>
                </a:cubicBezTo>
                <a:cubicBezTo>
                  <a:pt x="201" y="0"/>
                  <a:pt x="180" y="20"/>
                  <a:pt x="180" y="45"/>
                </a:cubicBezTo>
                <a:cubicBezTo>
                  <a:pt x="180" y="157"/>
                  <a:pt x="180" y="157"/>
                  <a:pt x="180" y="157"/>
                </a:cubicBezTo>
                <a:cubicBezTo>
                  <a:pt x="180" y="351"/>
                  <a:pt x="306" y="497"/>
                  <a:pt x="472" y="535"/>
                </a:cubicBezTo>
                <a:cubicBezTo>
                  <a:pt x="574" y="558"/>
                  <a:pt x="647" y="645"/>
                  <a:pt x="628" y="762"/>
                </a:cubicBezTo>
                <a:cubicBezTo>
                  <a:pt x="628" y="762"/>
                  <a:pt x="628" y="763"/>
                  <a:pt x="628" y="763"/>
                </a:cubicBezTo>
                <a:cubicBezTo>
                  <a:pt x="606" y="894"/>
                  <a:pt x="451" y="912"/>
                  <a:pt x="318" y="909"/>
                </a:cubicBezTo>
                <a:cubicBezTo>
                  <a:pt x="305" y="908"/>
                  <a:pt x="297" y="908"/>
                  <a:pt x="291" y="909"/>
                </a:cubicBezTo>
                <a:cubicBezTo>
                  <a:pt x="125" y="931"/>
                  <a:pt x="0" y="1080"/>
                  <a:pt x="0" y="1255"/>
                </a:cubicBezTo>
                <a:cubicBezTo>
                  <a:pt x="0" y="1491"/>
                  <a:pt x="0" y="1491"/>
                  <a:pt x="0" y="1491"/>
                </a:cubicBezTo>
                <a:cubicBezTo>
                  <a:pt x="0" y="1516"/>
                  <a:pt x="21" y="1536"/>
                  <a:pt x="45" y="1536"/>
                </a:cubicBezTo>
                <a:cubicBezTo>
                  <a:pt x="225" y="1536"/>
                  <a:pt x="225" y="1536"/>
                  <a:pt x="225" y="1536"/>
                </a:cubicBezTo>
                <a:cubicBezTo>
                  <a:pt x="250" y="1536"/>
                  <a:pt x="270" y="1516"/>
                  <a:pt x="270" y="1491"/>
                </a:cubicBezTo>
                <a:cubicBezTo>
                  <a:pt x="270" y="1242"/>
                  <a:pt x="270" y="1242"/>
                  <a:pt x="270" y="1242"/>
                </a:cubicBezTo>
                <a:cubicBezTo>
                  <a:pt x="270" y="1206"/>
                  <a:pt x="300" y="1176"/>
                  <a:pt x="337" y="1176"/>
                </a:cubicBezTo>
                <a:cubicBezTo>
                  <a:pt x="372" y="1176"/>
                  <a:pt x="400" y="1203"/>
                  <a:pt x="403" y="1239"/>
                </a:cubicBezTo>
                <a:cubicBezTo>
                  <a:pt x="415" y="1380"/>
                  <a:pt x="515" y="1457"/>
                  <a:pt x="655" y="1445"/>
                </a:cubicBezTo>
                <a:close/>
                <a:moveTo>
                  <a:pt x="492" y="447"/>
                </a:moveTo>
                <a:cubicBezTo>
                  <a:pt x="364" y="418"/>
                  <a:pt x="270" y="306"/>
                  <a:pt x="270" y="157"/>
                </a:cubicBezTo>
                <a:cubicBezTo>
                  <a:pt x="270" y="90"/>
                  <a:pt x="270" y="90"/>
                  <a:pt x="270" y="90"/>
                </a:cubicBezTo>
                <a:cubicBezTo>
                  <a:pt x="360" y="90"/>
                  <a:pt x="360" y="90"/>
                  <a:pt x="360" y="90"/>
                </a:cubicBezTo>
                <a:cubicBezTo>
                  <a:pt x="360" y="167"/>
                  <a:pt x="360" y="167"/>
                  <a:pt x="360" y="167"/>
                </a:cubicBezTo>
                <a:cubicBezTo>
                  <a:pt x="360" y="277"/>
                  <a:pt x="449" y="366"/>
                  <a:pt x="559" y="366"/>
                </a:cubicBezTo>
                <a:cubicBezTo>
                  <a:pt x="609" y="366"/>
                  <a:pt x="609" y="366"/>
                  <a:pt x="609" y="366"/>
                </a:cubicBezTo>
                <a:cubicBezTo>
                  <a:pt x="835" y="366"/>
                  <a:pt x="1027" y="520"/>
                  <a:pt x="1071" y="726"/>
                </a:cubicBezTo>
                <a:cubicBezTo>
                  <a:pt x="721" y="726"/>
                  <a:pt x="721" y="726"/>
                  <a:pt x="721" y="726"/>
                </a:cubicBezTo>
                <a:cubicBezTo>
                  <a:pt x="720" y="579"/>
                  <a:pt x="618" y="476"/>
                  <a:pt x="492" y="447"/>
                </a:cubicBezTo>
                <a:close/>
                <a:moveTo>
                  <a:pt x="493" y="1231"/>
                </a:moveTo>
                <a:cubicBezTo>
                  <a:pt x="486" y="1148"/>
                  <a:pt x="419" y="1086"/>
                  <a:pt x="337" y="1086"/>
                </a:cubicBezTo>
                <a:cubicBezTo>
                  <a:pt x="251" y="1086"/>
                  <a:pt x="180" y="1156"/>
                  <a:pt x="180" y="1242"/>
                </a:cubicBezTo>
                <a:cubicBezTo>
                  <a:pt x="180" y="1446"/>
                  <a:pt x="180" y="1446"/>
                  <a:pt x="180" y="1446"/>
                </a:cubicBezTo>
                <a:cubicBezTo>
                  <a:pt x="90" y="1446"/>
                  <a:pt x="90" y="1446"/>
                  <a:pt x="90" y="1446"/>
                </a:cubicBezTo>
                <a:cubicBezTo>
                  <a:pt x="90" y="1255"/>
                  <a:pt x="90" y="1255"/>
                  <a:pt x="90" y="1255"/>
                </a:cubicBezTo>
                <a:cubicBezTo>
                  <a:pt x="90" y="1125"/>
                  <a:pt x="181" y="1015"/>
                  <a:pt x="301" y="998"/>
                </a:cubicBezTo>
                <a:cubicBezTo>
                  <a:pt x="304" y="998"/>
                  <a:pt x="311" y="999"/>
                  <a:pt x="316" y="999"/>
                </a:cubicBezTo>
                <a:cubicBezTo>
                  <a:pt x="480" y="1002"/>
                  <a:pt x="656" y="972"/>
                  <a:pt x="707" y="816"/>
                </a:cubicBezTo>
                <a:cubicBezTo>
                  <a:pt x="1081" y="816"/>
                  <a:pt x="1081" y="816"/>
                  <a:pt x="1081" y="816"/>
                </a:cubicBezTo>
                <a:cubicBezTo>
                  <a:pt x="1086" y="1115"/>
                  <a:pt x="846" y="1340"/>
                  <a:pt x="647" y="1356"/>
                </a:cubicBezTo>
                <a:cubicBezTo>
                  <a:pt x="582" y="1361"/>
                  <a:pt x="502" y="1344"/>
                  <a:pt x="493" y="12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6141762" y="4658887"/>
            <a:ext cx="768941" cy="675467"/>
          </a:xfrm>
          <a:custGeom>
            <a:avLst/>
            <a:gdLst>
              <a:gd name="T0" fmla="*/ 970 w 1536"/>
              <a:gd name="T1" fmla="*/ 700 h 1350"/>
              <a:gd name="T2" fmla="*/ 903 w 1536"/>
              <a:gd name="T3" fmla="*/ 45 h 1350"/>
              <a:gd name="T4" fmla="*/ 813 w 1536"/>
              <a:gd name="T5" fmla="*/ 45 h 1350"/>
              <a:gd name="T6" fmla="*/ 932 w 1536"/>
              <a:gd name="T7" fmla="*/ 782 h 1350"/>
              <a:gd name="T8" fmla="*/ 831 w 1536"/>
              <a:gd name="T9" fmla="*/ 832 h 1350"/>
              <a:gd name="T10" fmla="*/ 753 w 1536"/>
              <a:gd name="T11" fmla="*/ 878 h 1350"/>
              <a:gd name="T12" fmla="*/ 1221 w 1536"/>
              <a:gd name="T13" fmla="*/ 1350 h 1350"/>
              <a:gd name="T14" fmla="*/ 1221 w 1536"/>
              <a:gd name="T15" fmla="*/ 540 h 1350"/>
              <a:gd name="T16" fmla="*/ 1356 w 1536"/>
              <a:gd name="T17" fmla="*/ 908 h 1350"/>
              <a:gd name="T18" fmla="*/ 1253 w 1536"/>
              <a:gd name="T19" fmla="*/ 733 h 1350"/>
              <a:gd name="T20" fmla="*/ 1189 w 1536"/>
              <a:gd name="T21" fmla="*/ 797 h 1350"/>
              <a:gd name="T22" fmla="*/ 1266 w 1536"/>
              <a:gd name="T23" fmla="*/ 917 h 1350"/>
              <a:gd name="T24" fmla="*/ 1091 w 1536"/>
              <a:gd name="T25" fmla="*/ 1055 h 1350"/>
              <a:gd name="T26" fmla="*/ 1295 w 1536"/>
              <a:gd name="T27" fmla="*/ 1003 h 1350"/>
              <a:gd name="T28" fmla="*/ 1221 w 1536"/>
              <a:gd name="T29" fmla="*/ 1260 h 1350"/>
              <a:gd name="T30" fmla="*/ 1221 w 1536"/>
              <a:gd name="T31" fmla="*/ 630 h 1350"/>
              <a:gd name="T32" fmla="*/ 1444 w 1536"/>
              <a:gd name="T33" fmla="*/ 990 h 1350"/>
              <a:gd name="T34" fmla="*/ 723 w 1536"/>
              <a:gd name="T35" fmla="*/ 45 h 1350"/>
              <a:gd name="T36" fmla="*/ 633 w 1536"/>
              <a:gd name="T37" fmla="*/ 45 h 1350"/>
              <a:gd name="T38" fmla="*/ 566 w 1536"/>
              <a:gd name="T39" fmla="*/ 520 h 1350"/>
              <a:gd name="T40" fmla="*/ 0 w 1536"/>
              <a:gd name="T41" fmla="*/ 765 h 1350"/>
              <a:gd name="T42" fmla="*/ 629 w 1536"/>
              <a:gd name="T43" fmla="*/ 806 h 1350"/>
              <a:gd name="T44" fmla="*/ 767 w 1536"/>
              <a:gd name="T45" fmla="*/ 636 h 1350"/>
              <a:gd name="T46" fmla="*/ 628 w 1536"/>
              <a:gd name="T47" fmla="*/ 713 h 1350"/>
              <a:gd name="T48" fmla="*/ 723 w 1536"/>
              <a:gd name="T49" fmla="*/ 405 h 1350"/>
              <a:gd name="T50" fmla="*/ 112 w 1536"/>
              <a:gd name="T51" fmla="*/ 899 h 1350"/>
              <a:gd name="T52" fmla="*/ 385 w 1536"/>
              <a:gd name="T53" fmla="*/ 895 h 1350"/>
              <a:gd name="T54" fmla="*/ 425 w 1536"/>
              <a:gd name="T55" fmla="*/ 815 h 1350"/>
              <a:gd name="T56" fmla="*/ 294 w 1536"/>
              <a:gd name="T57" fmla="*/ 670 h 1350"/>
              <a:gd name="T58" fmla="*/ 347 w 1536"/>
              <a:gd name="T59" fmla="*/ 553 h 1350"/>
              <a:gd name="T60" fmla="*/ 231 w 1536"/>
              <a:gd name="T61" fmla="*/ 606 h 1350"/>
              <a:gd name="T62" fmla="*/ 92 w 1536"/>
              <a:gd name="T63" fmla="*/ 810 h 1350"/>
              <a:gd name="T64" fmla="*/ 315 w 1536"/>
              <a:gd name="T65" fmla="*/ 450 h 1350"/>
              <a:gd name="T66" fmla="*/ 315 w 1536"/>
              <a:gd name="T67" fmla="*/ 1080 h 1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36" h="1350">
                <a:moveTo>
                  <a:pt x="1221" y="540"/>
                </a:moveTo>
                <a:cubicBezTo>
                  <a:pt x="1114" y="540"/>
                  <a:pt x="1025" y="607"/>
                  <a:pt x="970" y="700"/>
                </a:cubicBezTo>
                <a:cubicBezTo>
                  <a:pt x="929" y="676"/>
                  <a:pt x="903" y="632"/>
                  <a:pt x="903" y="585"/>
                </a:cubicBezTo>
                <a:cubicBezTo>
                  <a:pt x="903" y="45"/>
                  <a:pt x="903" y="45"/>
                  <a:pt x="903" y="45"/>
                </a:cubicBezTo>
                <a:cubicBezTo>
                  <a:pt x="903" y="20"/>
                  <a:pt x="883" y="0"/>
                  <a:pt x="858" y="0"/>
                </a:cubicBezTo>
                <a:cubicBezTo>
                  <a:pt x="833" y="0"/>
                  <a:pt x="813" y="20"/>
                  <a:pt x="813" y="45"/>
                </a:cubicBezTo>
                <a:cubicBezTo>
                  <a:pt x="813" y="585"/>
                  <a:pt x="813" y="585"/>
                  <a:pt x="813" y="585"/>
                </a:cubicBezTo>
                <a:cubicBezTo>
                  <a:pt x="813" y="667"/>
                  <a:pt x="860" y="743"/>
                  <a:pt x="932" y="782"/>
                </a:cubicBezTo>
                <a:cubicBezTo>
                  <a:pt x="920" y="817"/>
                  <a:pt x="912" y="855"/>
                  <a:pt x="909" y="893"/>
                </a:cubicBezTo>
                <a:cubicBezTo>
                  <a:pt x="876" y="883"/>
                  <a:pt x="848" y="861"/>
                  <a:pt x="831" y="832"/>
                </a:cubicBezTo>
                <a:cubicBezTo>
                  <a:pt x="819" y="811"/>
                  <a:pt x="791" y="804"/>
                  <a:pt x="770" y="816"/>
                </a:cubicBezTo>
                <a:cubicBezTo>
                  <a:pt x="748" y="828"/>
                  <a:pt x="741" y="856"/>
                  <a:pt x="753" y="878"/>
                </a:cubicBezTo>
                <a:cubicBezTo>
                  <a:pt x="786" y="934"/>
                  <a:pt x="843" y="974"/>
                  <a:pt x="908" y="986"/>
                </a:cubicBezTo>
                <a:cubicBezTo>
                  <a:pt x="922" y="1174"/>
                  <a:pt x="1044" y="1350"/>
                  <a:pt x="1221" y="1350"/>
                </a:cubicBezTo>
                <a:cubicBezTo>
                  <a:pt x="1412" y="1350"/>
                  <a:pt x="1536" y="1148"/>
                  <a:pt x="1536" y="945"/>
                </a:cubicBezTo>
                <a:cubicBezTo>
                  <a:pt x="1536" y="733"/>
                  <a:pt x="1405" y="540"/>
                  <a:pt x="1221" y="540"/>
                </a:cubicBezTo>
                <a:close/>
                <a:moveTo>
                  <a:pt x="1444" y="990"/>
                </a:moveTo>
                <a:cubicBezTo>
                  <a:pt x="1444" y="990"/>
                  <a:pt x="1356" y="990"/>
                  <a:pt x="1356" y="908"/>
                </a:cubicBezTo>
                <a:cubicBezTo>
                  <a:pt x="1356" y="862"/>
                  <a:pt x="1338" y="818"/>
                  <a:pt x="1306" y="786"/>
                </a:cubicBezTo>
                <a:cubicBezTo>
                  <a:pt x="1253" y="733"/>
                  <a:pt x="1253" y="733"/>
                  <a:pt x="1253" y="733"/>
                </a:cubicBezTo>
                <a:cubicBezTo>
                  <a:pt x="1235" y="716"/>
                  <a:pt x="1207" y="716"/>
                  <a:pt x="1189" y="733"/>
                </a:cubicBezTo>
                <a:cubicBezTo>
                  <a:pt x="1172" y="751"/>
                  <a:pt x="1172" y="779"/>
                  <a:pt x="1189" y="797"/>
                </a:cubicBezTo>
                <a:cubicBezTo>
                  <a:pt x="1242" y="850"/>
                  <a:pt x="1242" y="850"/>
                  <a:pt x="1242" y="850"/>
                </a:cubicBezTo>
                <a:cubicBezTo>
                  <a:pt x="1268" y="876"/>
                  <a:pt x="1266" y="904"/>
                  <a:pt x="1266" y="917"/>
                </a:cubicBezTo>
                <a:cubicBezTo>
                  <a:pt x="1111" y="995"/>
                  <a:pt x="1111" y="995"/>
                  <a:pt x="1111" y="995"/>
                </a:cubicBezTo>
                <a:cubicBezTo>
                  <a:pt x="1089" y="1006"/>
                  <a:pt x="1080" y="1033"/>
                  <a:pt x="1091" y="1055"/>
                </a:cubicBezTo>
                <a:cubicBezTo>
                  <a:pt x="1102" y="1077"/>
                  <a:pt x="1129" y="1086"/>
                  <a:pt x="1151" y="1075"/>
                </a:cubicBezTo>
                <a:cubicBezTo>
                  <a:pt x="1295" y="1003"/>
                  <a:pt x="1295" y="1003"/>
                  <a:pt x="1295" y="1003"/>
                </a:cubicBezTo>
                <a:cubicBezTo>
                  <a:pt x="1324" y="1046"/>
                  <a:pt x="1371" y="1075"/>
                  <a:pt x="1425" y="1079"/>
                </a:cubicBezTo>
                <a:cubicBezTo>
                  <a:pt x="1392" y="1173"/>
                  <a:pt x="1319" y="1260"/>
                  <a:pt x="1221" y="1260"/>
                </a:cubicBezTo>
                <a:cubicBezTo>
                  <a:pt x="1082" y="1260"/>
                  <a:pt x="996" y="1094"/>
                  <a:pt x="996" y="945"/>
                </a:cubicBezTo>
                <a:cubicBezTo>
                  <a:pt x="996" y="798"/>
                  <a:pt x="1081" y="630"/>
                  <a:pt x="1221" y="630"/>
                </a:cubicBezTo>
                <a:cubicBezTo>
                  <a:pt x="1360" y="630"/>
                  <a:pt x="1446" y="796"/>
                  <a:pt x="1446" y="945"/>
                </a:cubicBezTo>
                <a:cubicBezTo>
                  <a:pt x="1446" y="960"/>
                  <a:pt x="1445" y="975"/>
                  <a:pt x="1444" y="990"/>
                </a:cubicBezTo>
                <a:close/>
                <a:moveTo>
                  <a:pt x="723" y="405"/>
                </a:moveTo>
                <a:cubicBezTo>
                  <a:pt x="723" y="45"/>
                  <a:pt x="723" y="45"/>
                  <a:pt x="723" y="45"/>
                </a:cubicBezTo>
                <a:cubicBezTo>
                  <a:pt x="723" y="20"/>
                  <a:pt x="703" y="0"/>
                  <a:pt x="678" y="0"/>
                </a:cubicBezTo>
                <a:cubicBezTo>
                  <a:pt x="653" y="0"/>
                  <a:pt x="633" y="20"/>
                  <a:pt x="633" y="45"/>
                </a:cubicBezTo>
                <a:cubicBezTo>
                  <a:pt x="633" y="405"/>
                  <a:pt x="633" y="405"/>
                  <a:pt x="633" y="405"/>
                </a:cubicBezTo>
                <a:cubicBezTo>
                  <a:pt x="633" y="452"/>
                  <a:pt x="607" y="496"/>
                  <a:pt x="566" y="520"/>
                </a:cubicBezTo>
                <a:cubicBezTo>
                  <a:pt x="511" y="427"/>
                  <a:pt x="423" y="360"/>
                  <a:pt x="315" y="360"/>
                </a:cubicBezTo>
                <a:cubicBezTo>
                  <a:pt x="124" y="360"/>
                  <a:pt x="0" y="562"/>
                  <a:pt x="0" y="765"/>
                </a:cubicBezTo>
                <a:cubicBezTo>
                  <a:pt x="0" y="977"/>
                  <a:pt x="131" y="1170"/>
                  <a:pt x="315" y="1170"/>
                </a:cubicBezTo>
                <a:cubicBezTo>
                  <a:pt x="493" y="1170"/>
                  <a:pt x="614" y="993"/>
                  <a:pt x="629" y="806"/>
                </a:cubicBezTo>
                <a:cubicBezTo>
                  <a:pt x="693" y="794"/>
                  <a:pt x="750" y="754"/>
                  <a:pt x="783" y="698"/>
                </a:cubicBezTo>
                <a:cubicBezTo>
                  <a:pt x="795" y="676"/>
                  <a:pt x="788" y="648"/>
                  <a:pt x="767" y="636"/>
                </a:cubicBezTo>
                <a:cubicBezTo>
                  <a:pt x="745" y="624"/>
                  <a:pt x="718" y="631"/>
                  <a:pt x="705" y="652"/>
                </a:cubicBezTo>
                <a:cubicBezTo>
                  <a:pt x="688" y="681"/>
                  <a:pt x="660" y="703"/>
                  <a:pt x="628" y="713"/>
                </a:cubicBezTo>
                <a:cubicBezTo>
                  <a:pt x="624" y="675"/>
                  <a:pt x="616" y="637"/>
                  <a:pt x="604" y="602"/>
                </a:cubicBezTo>
                <a:cubicBezTo>
                  <a:pt x="676" y="563"/>
                  <a:pt x="723" y="487"/>
                  <a:pt x="723" y="405"/>
                </a:cubicBezTo>
                <a:close/>
                <a:moveTo>
                  <a:pt x="315" y="1080"/>
                </a:moveTo>
                <a:cubicBezTo>
                  <a:pt x="217" y="1080"/>
                  <a:pt x="144" y="994"/>
                  <a:pt x="112" y="899"/>
                </a:cubicBezTo>
                <a:cubicBezTo>
                  <a:pt x="166" y="895"/>
                  <a:pt x="213" y="866"/>
                  <a:pt x="241" y="823"/>
                </a:cubicBezTo>
                <a:cubicBezTo>
                  <a:pt x="385" y="895"/>
                  <a:pt x="385" y="895"/>
                  <a:pt x="385" y="895"/>
                </a:cubicBezTo>
                <a:cubicBezTo>
                  <a:pt x="407" y="906"/>
                  <a:pt x="434" y="897"/>
                  <a:pt x="445" y="875"/>
                </a:cubicBezTo>
                <a:cubicBezTo>
                  <a:pt x="457" y="853"/>
                  <a:pt x="448" y="826"/>
                  <a:pt x="425" y="815"/>
                </a:cubicBezTo>
                <a:cubicBezTo>
                  <a:pt x="270" y="737"/>
                  <a:pt x="270" y="737"/>
                  <a:pt x="270" y="737"/>
                </a:cubicBezTo>
                <a:cubicBezTo>
                  <a:pt x="271" y="725"/>
                  <a:pt x="268" y="696"/>
                  <a:pt x="294" y="670"/>
                </a:cubicBezTo>
                <a:cubicBezTo>
                  <a:pt x="347" y="617"/>
                  <a:pt x="347" y="617"/>
                  <a:pt x="347" y="617"/>
                </a:cubicBezTo>
                <a:cubicBezTo>
                  <a:pt x="365" y="599"/>
                  <a:pt x="365" y="571"/>
                  <a:pt x="347" y="553"/>
                </a:cubicBezTo>
                <a:cubicBezTo>
                  <a:pt x="329" y="536"/>
                  <a:pt x="301" y="536"/>
                  <a:pt x="283" y="553"/>
                </a:cubicBezTo>
                <a:cubicBezTo>
                  <a:pt x="231" y="606"/>
                  <a:pt x="231" y="606"/>
                  <a:pt x="231" y="606"/>
                </a:cubicBezTo>
                <a:cubicBezTo>
                  <a:pt x="198" y="638"/>
                  <a:pt x="180" y="682"/>
                  <a:pt x="180" y="728"/>
                </a:cubicBezTo>
                <a:cubicBezTo>
                  <a:pt x="180" y="810"/>
                  <a:pt x="93" y="810"/>
                  <a:pt x="92" y="810"/>
                </a:cubicBezTo>
                <a:cubicBezTo>
                  <a:pt x="91" y="795"/>
                  <a:pt x="90" y="780"/>
                  <a:pt x="90" y="765"/>
                </a:cubicBezTo>
                <a:cubicBezTo>
                  <a:pt x="90" y="617"/>
                  <a:pt x="175" y="450"/>
                  <a:pt x="315" y="450"/>
                </a:cubicBezTo>
                <a:cubicBezTo>
                  <a:pt x="454" y="450"/>
                  <a:pt x="540" y="617"/>
                  <a:pt x="540" y="765"/>
                </a:cubicBezTo>
                <a:cubicBezTo>
                  <a:pt x="540" y="913"/>
                  <a:pt x="455" y="1080"/>
                  <a:pt x="315" y="10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15195550" y="8412907"/>
            <a:ext cx="768940" cy="630415"/>
          </a:xfrm>
          <a:custGeom>
            <a:avLst/>
            <a:gdLst>
              <a:gd name="T0" fmla="*/ 890 w 1536"/>
              <a:gd name="T1" fmla="*/ 238 h 1260"/>
              <a:gd name="T2" fmla="*/ 890 w 1536"/>
              <a:gd name="T3" fmla="*/ 302 h 1260"/>
              <a:gd name="T4" fmla="*/ 768 w 1536"/>
              <a:gd name="T5" fmla="*/ 352 h 1260"/>
              <a:gd name="T6" fmla="*/ 647 w 1536"/>
              <a:gd name="T7" fmla="*/ 302 h 1260"/>
              <a:gd name="T8" fmla="*/ 647 w 1536"/>
              <a:gd name="T9" fmla="*/ 238 h 1260"/>
              <a:gd name="T10" fmla="*/ 710 w 1536"/>
              <a:gd name="T11" fmla="*/ 238 h 1260"/>
              <a:gd name="T12" fmla="*/ 768 w 1536"/>
              <a:gd name="T13" fmla="*/ 262 h 1260"/>
              <a:gd name="T14" fmla="*/ 827 w 1536"/>
              <a:gd name="T15" fmla="*/ 238 h 1260"/>
              <a:gd name="T16" fmla="*/ 890 w 1536"/>
              <a:gd name="T17" fmla="*/ 238 h 1260"/>
              <a:gd name="T18" fmla="*/ 768 w 1536"/>
              <a:gd name="T19" fmla="*/ 630 h 1260"/>
              <a:gd name="T20" fmla="*/ 408 w 1536"/>
              <a:gd name="T21" fmla="*/ 315 h 1260"/>
              <a:gd name="T22" fmla="*/ 768 w 1536"/>
              <a:gd name="T23" fmla="*/ 0 h 1260"/>
              <a:gd name="T24" fmla="*/ 1128 w 1536"/>
              <a:gd name="T25" fmla="*/ 315 h 1260"/>
              <a:gd name="T26" fmla="*/ 768 w 1536"/>
              <a:gd name="T27" fmla="*/ 630 h 1260"/>
              <a:gd name="T28" fmla="*/ 1038 w 1536"/>
              <a:gd name="T29" fmla="*/ 315 h 1260"/>
              <a:gd name="T30" fmla="*/ 768 w 1536"/>
              <a:gd name="T31" fmla="*/ 90 h 1260"/>
              <a:gd name="T32" fmla="*/ 498 w 1536"/>
              <a:gd name="T33" fmla="*/ 315 h 1260"/>
              <a:gd name="T34" fmla="*/ 768 w 1536"/>
              <a:gd name="T35" fmla="*/ 540 h 1260"/>
              <a:gd name="T36" fmla="*/ 1038 w 1536"/>
              <a:gd name="T37" fmla="*/ 315 h 1260"/>
              <a:gd name="T38" fmla="*/ 419 w 1536"/>
              <a:gd name="T39" fmla="*/ 868 h 1260"/>
              <a:gd name="T40" fmla="*/ 360 w 1536"/>
              <a:gd name="T41" fmla="*/ 892 h 1260"/>
              <a:gd name="T42" fmla="*/ 302 w 1536"/>
              <a:gd name="T43" fmla="*/ 868 h 1260"/>
              <a:gd name="T44" fmla="*/ 239 w 1536"/>
              <a:gd name="T45" fmla="*/ 868 h 1260"/>
              <a:gd name="T46" fmla="*/ 239 w 1536"/>
              <a:gd name="T47" fmla="*/ 932 h 1260"/>
              <a:gd name="T48" fmla="*/ 360 w 1536"/>
              <a:gd name="T49" fmla="*/ 982 h 1260"/>
              <a:gd name="T50" fmla="*/ 482 w 1536"/>
              <a:gd name="T51" fmla="*/ 932 h 1260"/>
              <a:gd name="T52" fmla="*/ 482 w 1536"/>
              <a:gd name="T53" fmla="*/ 868 h 1260"/>
              <a:gd name="T54" fmla="*/ 419 w 1536"/>
              <a:gd name="T55" fmla="*/ 868 h 1260"/>
              <a:gd name="T56" fmla="*/ 720 w 1536"/>
              <a:gd name="T57" fmla="*/ 945 h 1260"/>
              <a:gd name="T58" fmla="*/ 360 w 1536"/>
              <a:gd name="T59" fmla="*/ 1260 h 1260"/>
              <a:gd name="T60" fmla="*/ 0 w 1536"/>
              <a:gd name="T61" fmla="*/ 945 h 1260"/>
              <a:gd name="T62" fmla="*/ 360 w 1536"/>
              <a:gd name="T63" fmla="*/ 630 h 1260"/>
              <a:gd name="T64" fmla="*/ 720 w 1536"/>
              <a:gd name="T65" fmla="*/ 945 h 1260"/>
              <a:gd name="T66" fmla="*/ 630 w 1536"/>
              <a:gd name="T67" fmla="*/ 945 h 1260"/>
              <a:gd name="T68" fmla="*/ 360 w 1536"/>
              <a:gd name="T69" fmla="*/ 720 h 1260"/>
              <a:gd name="T70" fmla="*/ 90 w 1536"/>
              <a:gd name="T71" fmla="*/ 945 h 1260"/>
              <a:gd name="T72" fmla="*/ 360 w 1536"/>
              <a:gd name="T73" fmla="*/ 1170 h 1260"/>
              <a:gd name="T74" fmla="*/ 630 w 1536"/>
              <a:gd name="T75" fmla="*/ 945 h 1260"/>
              <a:gd name="T76" fmla="*/ 1235 w 1536"/>
              <a:gd name="T77" fmla="*/ 868 h 1260"/>
              <a:gd name="T78" fmla="*/ 1118 w 1536"/>
              <a:gd name="T79" fmla="*/ 868 h 1260"/>
              <a:gd name="T80" fmla="*/ 1055 w 1536"/>
              <a:gd name="T81" fmla="*/ 868 h 1260"/>
              <a:gd name="T82" fmla="*/ 1055 w 1536"/>
              <a:gd name="T83" fmla="*/ 932 h 1260"/>
              <a:gd name="T84" fmla="*/ 1176 w 1536"/>
              <a:gd name="T85" fmla="*/ 982 h 1260"/>
              <a:gd name="T86" fmla="*/ 1298 w 1536"/>
              <a:gd name="T87" fmla="*/ 932 h 1260"/>
              <a:gd name="T88" fmla="*/ 1298 w 1536"/>
              <a:gd name="T89" fmla="*/ 868 h 1260"/>
              <a:gd name="T90" fmla="*/ 1235 w 1536"/>
              <a:gd name="T91" fmla="*/ 868 h 1260"/>
              <a:gd name="T92" fmla="*/ 1536 w 1536"/>
              <a:gd name="T93" fmla="*/ 945 h 1260"/>
              <a:gd name="T94" fmla="*/ 1176 w 1536"/>
              <a:gd name="T95" fmla="*/ 1260 h 1260"/>
              <a:gd name="T96" fmla="*/ 816 w 1536"/>
              <a:gd name="T97" fmla="*/ 945 h 1260"/>
              <a:gd name="T98" fmla="*/ 1176 w 1536"/>
              <a:gd name="T99" fmla="*/ 630 h 1260"/>
              <a:gd name="T100" fmla="*/ 1536 w 1536"/>
              <a:gd name="T101" fmla="*/ 945 h 1260"/>
              <a:gd name="T102" fmla="*/ 1446 w 1536"/>
              <a:gd name="T103" fmla="*/ 945 h 1260"/>
              <a:gd name="T104" fmla="*/ 1176 w 1536"/>
              <a:gd name="T105" fmla="*/ 720 h 1260"/>
              <a:gd name="T106" fmla="*/ 906 w 1536"/>
              <a:gd name="T107" fmla="*/ 945 h 1260"/>
              <a:gd name="T108" fmla="*/ 1176 w 1536"/>
              <a:gd name="T109" fmla="*/ 1170 h 1260"/>
              <a:gd name="T110" fmla="*/ 1446 w 1536"/>
              <a:gd name="T111" fmla="*/ 945 h 1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36" h="1260">
                <a:moveTo>
                  <a:pt x="890" y="238"/>
                </a:moveTo>
                <a:cubicBezTo>
                  <a:pt x="908" y="256"/>
                  <a:pt x="908" y="284"/>
                  <a:pt x="890" y="302"/>
                </a:cubicBezTo>
                <a:cubicBezTo>
                  <a:pt x="858" y="334"/>
                  <a:pt x="814" y="352"/>
                  <a:pt x="768" y="352"/>
                </a:cubicBezTo>
                <a:cubicBezTo>
                  <a:pt x="722" y="352"/>
                  <a:pt x="679" y="334"/>
                  <a:pt x="647" y="302"/>
                </a:cubicBezTo>
                <a:cubicBezTo>
                  <a:pt x="629" y="284"/>
                  <a:pt x="629" y="256"/>
                  <a:pt x="647" y="238"/>
                </a:cubicBezTo>
                <a:cubicBezTo>
                  <a:pt x="664" y="220"/>
                  <a:pt x="693" y="220"/>
                  <a:pt x="710" y="238"/>
                </a:cubicBezTo>
                <a:cubicBezTo>
                  <a:pt x="726" y="254"/>
                  <a:pt x="746" y="262"/>
                  <a:pt x="768" y="262"/>
                </a:cubicBezTo>
                <a:cubicBezTo>
                  <a:pt x="790" y="262"/>
                  <a:pt x="811" y="254"/>
                  <a:pt x="827" y="238"/>
                </a:cubicBezTo>
                <a:cubicBezTo>
                  <a:pt x="844" y="220"/>
                  <a:pt x="873" y="220"/>
                  <a:pt x="890" y="238"/>
                </a:cubicBezTo>
                <a:close/>
                <a:moveTo>
                  <a:pt x="768" y="630"/>
                </a:moveTo>
                <a:cubicBezTo>
                  <a:pt x="570" y="630"/>
                  <a:pt x="408" y="489"/>
                  <a:pt x="408" y="315"/>
                </a:cubicBezTo>
                <a:cubicBezTo>
                  <a:pt x="408" y="141"/>
                  <a:pt x="570" y="0"/>
                  <a:pt x="768" y="0"/>
                </a:cubicBezTo>
                <a:cubicBezTo>
                  <a:pt x="967" y="0"/>
                  <a:pt x="1128" y="141"/>
                  <a:pt x="1128" y="315"/>
                </a:cubicBezTo>
                <a:cubicBezTo>
                  <a:pt x="1128" y="489"/>
                  <a:pt x="967" y="630"/>
                  <a:pt x="768" y="630"/>
                </a:cubicBezTo>
                <a:close/>
                <a:moveTo>
                  <a:pt x="1038" y="315"/>
                </a:moveTo>
                <a:cubicBezTo>
                  <a:pt x="1038" y="191"/>
                  <a:pt x="917" y="90"/>
                  <a:pt x="768" y="90"/>
                </a:cubicBezTo>
                <a:cubicBezTo>
                  <a:pt x="620" y="90"/>
                  <a:pt x="498" y="191"/>
                  <a:pt x="498" y="315"/>
                </a:cubicBezTo>
                <a:cubicBezTo>
                  <a:pt x="498" y="439"/>
                  <a:pt x="620" y="540"/>
                  <a:pt x="768" y="540"/>
                </a:cubicBezTo>
                <a:cubicBezTo>
                  <a:pt x="917" y="540"/>
                  <a:pt x="1038" y="439"/>
                  <a:pt x="1038" y="315"/>
                </a:cubicBezTo>
                <a:close/>
                <a:moveTo>
                  <a:pt x="419" y="868"/>
                </a:moveTo>
                <a:cubicBezTo>
                  <a:pt x="403" y="884"/>
                  <a:pt x="382" y="892"/>
                  <a:pt x="360" y="892"/>
                </a:cubicBezTo>
                <a:cubicBezTo>
                  <a:pt x="338" y="892"/>
                  <a:pt x="318" y="884"/>
                  <a:pt x="302" y="868"/>
                </a:cubicBezTo>
                <a:cubicBezTo>
                  <a:pt x="285" y="850"/>
                  <a:pt x="256" y="850"/>
                  <a:pt x="239" y="868"/>
                </a:cubicBezTo>
                <a:cubicBezTo>
                  <a:pt x="221" y="886"/>
                  <a:pt x="221" y="914"/>
                  <a:pt x="239" y="932"/>
                </a:cubicBezTo>
                <a:cubicBezTo>
                  <a:pt x="271" y="964"/>
                  <a:pt x="314" y="982"/>
                  <a:pt x="360" y="982"/>
                </a:cubicBezTo>
                <a:cubicBezTo>
                  <a:pt x="406" y="982"/>
                  <a:pt x="450" y="964"/>
                  <a:pt x="482" y="932"/>
                </a:cubicBezTo>
                <a:cubicBezTo>
                  <a:pt x="500" y="914"/>
                  <a:pt x="500" y="886"/>
                  <a:pt x="482" y="868"/>
                </a:cubicBezTo>
                <a:cubicBezTo>
                  <a:pt x="465" y="850"/>
                  <a:pt x="436" y="850"/>
                  <a:pt x="419" y="868"/>
                </a:cubicBezTo>
                <a:close/>
                <a:moveTo>
                  <a:pt x="720" y="945"/>
                </a:moveTo>
                <a:cubicBezTo>
                  <a:pt x="720" y="1119"/>
                  <a:pt x="559" y="1260"/>
                  <a:pt x="360" y="1260"/>
                </a:cubicBezTo>
                <a:cubicBezTo>
                  <a:pt x="162" y="1260"/>
                  <a:pt x="0" y="1119"/>
                  <a:pt x="0" y="945"/>
                </a:cubicBezTo>
                <a:cubicBezTo>
                  <a:pt x="0" y="771"/>
                  <a:pt x="162" y="630"/>
                  <a:pt x="360" y="630"/>
                </a:cubicBezTo>
                <a:cubicBezTo>
                  <a:pt x="559" y="630"/>
                  <a:pt x="720" y="771"/>
                  <a:pt x="720" y="945"/>
                </a:cubicBezTo>
                <a:close/>
                <a:moveTo>
                  <a:pt x="630" y="945"/>
                </a:moveTo>
                <a:cubicBezTo>
                  <a:pt x="630" y="821"/>
                  <a:pt x="509" y="720"/>
                  <a:pt x="360" y="720"/>
                </a:cubicBezTo>
                <a:cubicBezTo>
                  <a:pt x="212" y="720"/>
                  <a:pt x="90" y="821"/>
                  <a:pt x="90" y="945"/>
                </a:cubicBezTo>
                <a:cubicBezTo>
                  <a:pt x="90" y="1069"/>
                  <a:pt x="212" y="1170"/>
                  <a:pt x="360" y="1170"/>
                </a:cubicBezTo>
                <a:cubicBezTo>
                  <a:pt x="509" y="1170"/>
                  <a:pt x="630" y="1069"/>
                  <a:pt x="630" y="945"/>
                </a:cubicBezTo>
                <a:close/>
                <a:moveTo>
                  <a:pt x="1235" y="868"/>
                </a:moveTo>
                <a:cubicBezTo>
                  <a:pt x="1203" y="900"/>
                  <a:pt x="1150" y="900"/>
                  <a:pt x="1118" y="868"/>
                </a:cubicBezTo>
                <a:cubicBezTo>
                  <a:pt x="1101" y="850"/>
                  <a:pt x="1072" y="850"/>
                  <a:pt x="1055" y="868"/>
                </a:cubicBezTo>
                <a:cubicBezTo>
                  <a:pt x="1037" y="886"/>
                  <a:pt x="1037" y="914"/>
                  <a:pt x="1055" y="932"/>
                </a:cubicBezTo>
                <a:cubicBezTo>
                  <a:pt x="1088" y="965"/>
                  <a:pt x="1132" y="982"/>
                  <a:pt x="1176" y="982"/>
                </a:cubicBezTo>
                <a:cubicBezTo>
                  <a:pt x="1221" y="982"/>
                  <a:pt x="1265" y="965"/>
                  <a:pt x="1298" y="932"/>
                </a:cubicBezTo>
                <a:cubicBezTo>
                  <a:pt x="1316" y="914"/>
                  <a:pt x="1316" y="886"/>
                  <a:pt x="1298" y="868"/>
                </a:cubicBezTo>
                <a:cubicBezTo>
                  <a:pt x="1281" y="850"/>
                  <a:pt x="1252" y="850"/>
                  <a:pt x="1235" y="868"/>
                </a:cubicBezTo>
                <a:close/>
                <a:moveTo>
                  <a:pt x="1536" y="945"/>
                </a:moveTo>
                <a:cubicBezTo>
                  <a:pt x="1536" y="1119"/>
                  <a:pt x="1375" y="1260"/>
                  <a:pt x="1176" y="1260"/>
                </a:cubicBezTo>
                <a:cubicBezTo>
                  <a:pt x="978" y="1260"/>
                  <a:pt x="816" y="1119"/>
                  <a:pt x="816" y="945"/>
                </a:cubicBezTo>
                <a:cubicBezTo>
                  <a:pt x="816" y="771"/>
                  <a:pt x="978" y="630"/>
                  <a:pt x="1176" y="630"/>
                </a:cubicBezTo>
                <a:cubicBezTo>
                  <a:pt x="1375" y="630"/>
                  <a:pt x="1536" y="771"/>
                  <a:pt x="1536" y="945"/>
                </a:cubicBezTo>
                <a:close/>
                <a:moveTo>
                  <a:pt x="1446" y="945"/>
                </a:moveTo>
                <a:cubicBezTo>
                  <a:pt x="1446" y="821"/>
                  <a:pt x="1325" y="720"/>
                  <a:pt x="1176" y="720"/>
                </a:cubicBezTo>
                <a:cubicBezTo>
                  <a:pt x="1028" y="720"/>
                  <a:pt x="906" y="821"/>
                  <a:pt x="906" y="945"/>
                </a:cubicBezTo>
                <a:cubicBezTo>
                  <a:pt x="906" y="1069"/>
                  <a:pt x="1028" y="1170"/>
                  <a:pt x="1176" y="1170"/>
                </a:cubicBezTo>
                <a:cubicBezTo>
                  <a:pt x="1325" y="1170"/>
                  <a:pt x="1446" y="1069"/>
                  <a:pt x="1446" y="9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3913811" y="8342724"/>
            <a:ext cx="770473" cy="770780"/>
          </a:xfrm>
          <a:custGeom>
            <a:avLst/>
            <a:gdLst>
              <a:gd name="T0" fmla="*/ 1134 w 1539"/>
              <a:gd name="T1" fmla="*/ 225 h 1540"/>
              <a:gd name="T2" fmla="*/ 954 w 1539"/>
              <a:gd name="T3" fmla="*/ 405 h 1540"/>
              <a:gd name="T4" fmla="*/ 1134 w 1539"/>
              <a:gd name="T5" fmla="*/ 585 h 1540"/>
              <a:gd name="T6" fmla="*/ 1314 w 1539"/>
              <a:gd name="T7" fmla="*/ 405 h 1540"/>
              <a:gd name="T8" fmla="*/ 1134 w 1539"/>
              <a:gd name="T9" fmla="*/ 225 h 1540"/>
              <a:gd name="T10" fmla="*/ 1134 w 1539"/>
              <a:gd name="T11" fmla="*/ 495 h 1540"/>
              <a:gd name="T12" fmla="*/ 1044 w 1539"/>
              <a:gd name="T13" fmla="*/ 405 h 1540"/>
              <a:gd name="T14" fmla="*/ 1134 w 1539"/>
              <a:gd name="T15" fmla="*/ 315 h 1540"/>
              <a:gd name="T16" fmla="*/ 1224 w 1539"/>
              <a:gd name="T17" fmla="*/ 405 h 1540"/>
              <a:gd name="T18" fmla="*/ 1134 w 1539"/>
              <a:gd name="T19" fmla="*/ 495 h 1540"/>
              <a:gd name="T20" fmla="*/ 1044 w 1539"/>
              <a:gd name="T21" fmla="*/ 0 h 1540"/>
              <a:gd name="T22" fmla="*/ 549 w 1539"/>
              <a:gd name="T23" fmla="*/ 495 h 1540"/>
              <a:gd name="T24" fmla="*/ 574 w 1539"/>
              <a:gd name="T25" fmla="*/ 648 h 1540"/>
              <a:gd name="T26" fmla="*/ 520 w 1539"/>
              <a:gd name="T27" fmla="*/ 809 h 1540"/>
              <a:gd name="T28" fmla="*/ 566 w 1539"/>
              <a:gd name="T29" fmla="*/ 889 h 1540"/>
              <a:gd name="T30" fmla="*/ 389 w 1539"/>
              <a:gd name="T31" fmla="*/ 1101 h 1540"/>
              <a:gd name="T32" fmla="*/ 234 w 1539"/>
              <a:gd name="T33" fmla="*/ 1256 h 1540"/>
              <a:gd name="T34" fmla="*/ 4 w 1539"/>
              <a:gd name="T35" fmla="*/ 1482 h 1540"/>
              <a:gd name="T36" fmla="*/ 40 w 1539"/>
              <a:gd name="T37" fmla="*/ 1535 h 1540"/>
              <a:gd name="T38" fmla="*/ 93 w 1539"/>
              <a:gd name="T39" fmla="*/ 1500 h 1540"/>
              <a:gd name="T40" fmla="*/ 251 w 1539"/>
              <a:gd name="T41" fmla="*/ 1344 h 1540"/>
              <a:gd name="T42" fmla="*/ 477 w 1539"/>
              <a:gd name="T43" fmla="*/ 1118 h 1540"/>
              <a:gd name="T44" fmla="*/ 631 w 1539"/>
              <a:gd name="T45" fmla="*/ 957 h 1540"/>
              <a:gd name="T46" fmla="*/ 769 w 1539"/>
              <a:gd name="T47" fmla="*/ 1025 h 1540"/>
              <a:gd name="T48" fmla="*/ 892 w 1539"/>
              <a:gd name="T49" fmla="*/ 966 h 1540"/>
              <a:gd name="T50" fmla="*/ 1044 w 1539"/>
              <a:gd name="T51" fmla="*/ 990 h 1540"/>
              <a:gd name="T52" fmla="*/ 1539 w 1539"/>
              <a:gd name="T53" fmla="*/ 495 h 1540"/>
              <a:gd name="T54" fmla="*/ 1044 w 1539"/>
              <a:gd name="T55" fmla="*/ 0 h 1540"/>
              <a:gd name="T56" fmla="*/ 925 w 1539"/>
              <a:gd name="T57" fmla="*/ 738 h 1540"/>
              <a:gd name="T58" fmla="*/ 829 w 1539"/>
              <a:gd name="T59" fmla="*/ 901 h 1540"/>
              <a:gd name="T60" fmla="*/ 755 w 1539"/>
              <a:gd name="T61" fmla="*/ 933 h 1540"/>
              <a:gd name="T62" fmla="*/ 606 w 1539"/>
              <a:gd name="T63" fmla="*/ 784 h 1540"/>
              <a:gd name="T64" fmla="*/ 638 w 1539"/>
              <a:gd name="T65" fmla="*/ 710 h 1540"/>
              <a:gd name="T66" fmla="*/ 802 w 1539"/>
              <a:gd name="T67" fmla="*/ 614 h 1540"/>
              <a:gd name="T68" fmla="*/ 925 w 1539"/>
              <a:gd name="T69" fmla="*/ 615 h 1540"/>
              <a:gd name="T70" fmla="*/ 925 w 1539"/>
              <a:gd name="T71" fmla="*/ 738 h 1540"/>
              <a:gd name="T72" fmla="*/ 1044 w 1539"/>
              <a:gd name="T73" fmla="*/ 900 h 1540"/>
              <a:gd name="T74" fmla="*/ 952 w 1539"/>
              <a:gd name="T75" fmla="*/ 889 h 1540"/>
              <a:gd name="T76" fmla="*/ 1011 w 1539"/>
              <a:gd name="T77" fmla="*/ 765 h 1540"/>
              <a:gd name="T78" fmla="*/ 988 w 1539"/>
              <a:gd name="T79" fmla="*/ 551 h 1540"/>
              <a:gd name="T80" fmla="*/ 774 w 1539"/>
              <a:gd name="T81" fmla="*/ 529 h 1540"/>
              <a:gd name="T82" fmla="*/ 650 w 1539"/>
              <a:gd name="T83" fmla="*/ 587 h 1540"/>
              <a:gd name="T84" fmla="*/ 639 w 1539"/>
              <a:gd name="T85" fmla="*/ 495 h 1540"/>
              <a:gd name="T86" fmla="*/ 1044 w 1539"/>
              <a:gd name="T87" fmla="*/ 90 h 1540"/>
              <a:gd name="T88" fmla="*/ 1449 w 1539"/>
              <a:gd name="T89" fmla="*/ 495 h 1540"/>
              <a:gd name="T90" fmla="*/ 1044 w 1539"/>
              <a:gd name="T91" fmla="*/ 900 h 1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39" h="1540">
                <a:moveTo>
                  <a:pt x="1134" y="225"/>
                </a:moveTo>
                <a:cubicBezTo>
                  <a:pt x="1035" y="225"/>
                  <a:pt x="954" y="306"/>
                  <a:pt x="954" y="405"/>
                </a:cubicBezTo>
                <a:cubicBezTo>
                  <a:pt x="954" y="504"/>
                  <a:pt x="1035" y="585"/>
                  <a:pt x="1134" y="585"/>
                </a:cubicBezTo>
                <a:cubicBezTo>
                  <a:pt x="1234" y="585"/>
                  <a:pt x="1314" y="504"/>
                  <a:pt x="1314" y="405"/>
                </a:cubicBezTo>
                <a:cubicBezTo>
                  <a:pt x="1314" y="306"/>
                  <a:pt x="1234" y="225"/>
                  <a:pt x="1134" y="225"/>
                </a:cubicBezTo>
                <a:close/>
                <a:moveTo>
                  <a:pt x="1134" y="495"/>
                </a:moveTo>
                <a:cubicBezTo>
                  <a:pt x="1085" y="495"/>
                  <a:pt x="1044" y="455"/>
                  <a:pt x="1044" y="405"/>
                </a:cubicBezTo>
                <a:cubicBezTo>
                  <a:pt x="1044" y="356"/>
                  <a:pt x="1085" y="315"/>
                  <a:pt x="1134" y="315"/>
                </a:cubicBezTo>
                <a:cubicBezTo>
                  <a:pt x="1184" y="315"/>
                  <a:pt x="1224" y="356"/>
                  <a:pt x="1224" y="405"/>
                </a:cubicBezTo>
                <a:cubicBezTo>
                  <a:pt x="1224" y="455"/>
                  <a:pt x="1184" y="495"/>
                  <a:pt x="1134" y="495"/>
                </a:cubicBezTo>
                <a:close/>
                <a:moveTo>
                  <a:pt x="1044" y="0"/>
                </a:moveTo>
                <a:cubicBezTo>
                  <a:pt x="772" y="0"/>
                  <a:pt x="549" y="222"/>
                  <a:pt x="549" y="495"/>
                </a:cubicBezTo>
                <a:cubicBezTo>
                  <a:pt x="549" y="547"/>
                  <a:pt x="558" y="599"/>
                  <a:pt x="574" y="648"/>
                </a:cubicBezTo>
                <a:cubicBezTo>
                  <a:pt x="522" y="700"/>
                  <a:pt x="504" y="754"/>
                  <a:pt x="520" y="809"/>
                </a:cubicBezTo>
                <a:cubicBezTo>
                  <a:pt x="528" y="838"/>
                  <a:pt x="545" y="865"/>
                  <a:pt x="566" y="889"/>
                </a:cubicBezTo>
                <a:cubicBezTo>
                  <a:pt x="475" y="925"/>
                  <a:pt x="408" y="1004"/>
                  <a:pt x="389" y="1101"/>
                </a:cubicBezTo>
                <a:cubicBezTo>
                  <a:pt x="373" y="1179"/>
                  <a:pt x="312" y="1240"/>
                  <a:pt x="234" y="1256"/>
                </a:cubicBezTo>
                <a:cubicBezTo>
                  <a:pt x="119" y="1279"/>
                  <a:pt x="27" y="1370"/>
                  <a:pt x="4" y="1482"/>
                </a:cubicBezTo>
                <a:cubicBezTo>
                  <a:pt x="0" y="1507"/>
                  <a:pt x="15" y="1530"/>
                  <a:pt x="40" y="1535"/>
                </a:cubicBezTo>
                <a:cubicBezTo>
                  <a:pt x="64" y="1540"/>
                  <a:pt x="88" y="1524"/>
                  <a:pt x="93" y="1500"/>
                </a:cubicBezTo>
                <a:cubicBezTo>
                  <a:pt x="108" y="1423"/>
                  <a:pt x="172" y="1360"/>
                  <a:pt x="251" y="1344"/>
                </a:cubicBezTo>
                <a:cubicBezTo>
                  <a:pt x="366" y="1322"/>
                  <a:pt x="455" y="1233"/>
                  <a:pt x="477" y="1118"/>
                </a:cubicBezTo>
                <a:cubicBezTo>
                  <a:pt x="503" y="991"/>
                  <a:pt x="615" y="972"/>
                  <a:pt x="631" y="957"/>
                </a:cubicBezTo>
                <a:cubicBezTo>
                  <a:pt x="671" y="993"/>
                  <a:pt x="715" y="1025"/>
                  <a:pt x="769" y="1025"/>
                </a:cubicBezTo>
                <a:cubicBezTo>
                  <a:pt x="811" y="1025"/>
                  <a:pt x="852" y="1005"/>
                  <a:pt x="892" y="966"/>
                </a:cubicBezTo>
                <a:cubicBezTo>
                  <a:pt x="941" y="982"/>
                  <a:pt x="992" y="990"/>
                  <a:pt x="1044" y="990"/>
                </a:cubicBezTo>
                <a:cubicBezTo>
                  <a:pt x="1317" y="990"/>
                  <a:pt x="1539" y="768"/>
                  <a:pt x="1539" y="495"/>
                </a:cubicBezTo>
                <a:cubicBezTo>
                  <a:pt x="1539" y="222"/>
                  <a:pt x="1317" y="0"/>
                  <a:pt x="1044" y="0"/>
                </a:cubicBezTo>
                <a:close/>
                <a:moveTo>
                  <a:pt x="925" y="738"/>
                </a:moveTo>
                <a:cubicBezTo>
                  <a:pt x="906" y="798"/>
                  <a:pt x="868" y="862"/>
                  <a:pt x="829" y="901"/>
                </a:cubicBezTo>
                <a:cubicBezTo>
                  <a:pt x="788" y="942"/>
                  <a:pt x="765" y="936"/>
                  <a:pt x="755" y="933"/>
                </a:cubicBezTo>
                <a:cubicBezTo>
                  <a:pt x="714" y="922"/>
                  <a:pt x="618" y="825"/>
                  <a:pt x="606" y="784"/>
                </a:cubicBezTo>
                <a:cubicBezTo>
                  <a:pt x="604" y="775"/>
                  <a:pt x="597" y="752"/>
                  <a:pt x="638" y="710"/>
                </a:cubicBezTo>
                <a:cubicBezTo>
                  <a:pt x="677" y="671"/>
                  <a:pt x="741" y="634"/>
                  <a:pt x="802" y="614"/>
                </a:cubicBezTo>
                <a:cubicBezTo>
                  <a:pt x="835" y="604"/>
                  <a:pt x="899" y="590"/>
                  <a:pt x="925" y="615"/>
                </a:cubicBezTo>
                <a:cubicBezTo>
                  <a:pt x="943" y="634"/>
                  <a:pt x="943" y="681"/>
                  <a:pt x="925" y="738"/>
                </a:cubicBezTo>
                <a:close/>
                <a:moveTo>
                  <a:pt x="1044" y="900"/>
                </a:moveTo>
                <a:cubicBezTo>
                  <a:pt x="1013" y="900"/>
                  <a:pt x="982" y="896"/>
                  <a:pt x="952" y="889"/>
                </a:cubicBezTo>
                <a:cubicBezTo>
                  <a:pt x="976" y="851"/>
                  <a:pt x="997" y="808"/>
                  <a:pt x="1011" y="765"/>
                </a:cubicBezTo>
                <a:cubicBezTo>
                  <a:pt x="1041" y="672"/>
                  <a:pt x="1033" y="596"/>
                  <a:pt x="988" y="551"/>
                </a:cubicBezTo>
                <a:cubicBezTo>
                  <a:pt x="944" y="507"/>
                  <a:pt x="868" y="499"/>
                  <a:pt x="774" y="529"/>
                </a:cubicBezTo>
                <a:cubicBezTo>
                  <a:pt x="732" y="542"/>
                  <a:pt x="689" y="563"/>
                  <a:pt x="650" y="587"/>
                </a:cubicBezTo>
                <a:cubicBezTo>
                  <a:pt x="643" y="557"/>
                  <a:pt x="639" y="526"/>
                  <a:pt x="639" y="495"/>
                </a:cubicBezTo>
                <a:cubicBezTo>
                  <a:pt x="639" y="272"/>
                  <a:pt x="821" y="90"/>
                  <a:pt x="1044" y="90"/>
                </a:cubicBezTo>
                <a:cubicBezTo>
                  <a:pt x="1268" y="90"/>
                  <a:pt x="1449" y="272"/>
                  <a:pt x="1449" y="495"/>
                </a:cubicBezTo>
                <a:cubicBezTo>
                  <a:pt x="1449" y="718"/>
                  <a:pt x="1268" y="900"/>
                  <a:pt x="1044" y="9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12926382" y="6481651"/>
            <a:ext cx="768634" cy="768634"/>
          </a:xfrm>
          <a:custGeom>
            <a:avLst/>
            <a:gdLst>
              <a:gd name="T0" fmla="*/ 1446 w 1536"/>
              <a:gd name="T1" fmla="*/ 591 h 1536"/>
              <a:gd name="T2" fmla="*/ 1334 w 1536"/>
              <a:gd name="T3" fmla="*/ 726 h 1536"/>
              <a:gd name="T4" fmla="*/ 1263 w 1536"/>
              <a:gd name="T5" fmla="*/ 591 h 1536"/>
              <a:gd name="T6" fmla="*/ 1173 w 1536"/>
              <a:gd name="T7" fmla="*/ 591 h 1536"/>
              <a:gd name="T8" fmla="*/ 1086 w 1536"/>
              <a:gd name="T9" fmla="*/ 897 h 1536"/>
              <a:gd name="T10" fmla="*/ 903 w 1536"/>
              <a:gd name="T11" fmla="*/ 45 h 1536"/>
              <a:gd name="T12" fmla="*/ 678 w 1536"/>
              <a:gd name="T13" fmla="*/ 0 h 1536"/>
              <a:gd name="T14" fmla="*/ 633 w 1536"/>
              <a:gd name="T15" fmla="*/ 471 h 1536"/>
              <a:gd name="T16" fmla="*/ 363 w 1536"/>
              <a:gd name="T17" fmla="*/ 771 h 1536"/>
              <a:gd name="T18" fmla="*/ 363 w 1536"/>
              <a:gd name="T19" fmla="*/ 771 h 1536"/>
              <a:gd name="T20" fmla="*/ 318 w 1536"/>
              <a:gd name="T21" fmla="*/ 546 h 1536"/>
              <a:gd name="T22" fmla="*/ 273 w 1536"/>
              <a:gd name="T23" fmla="*/ 726 h 1536"/>
              <a:gd name="T24" fmla="*/ 90 w 1536"/>
              <a:gd name="T25" fmla="*/ 617 h 1536"/>
              <a:gd name="T26" fmla="*/ 45 w 1536"/>
              <a:gd name="T27" fmla="*/ 546 h 1536"/>
              <a:gd name="T28" fmla="*/ 0 w 1536"/>
              <a:gd name="T29" fmla="*/ 617 h 1536"/>
              <a:gd name="T30" fmla="*/ 278 w 1536"/>
              <a:gd name="T31" fmla="*/ 816 h 1536"/>
              <a:gd name="T32" fmla="*/ 325 w 1536"/>
              <a:gd name="T33" fmla="*/ 1039 h 1536"/>
              <a:gd name="T34" fmla="*/ 0 w 1536"/>
              <a:gd name="T35" fmla="*/ 1186 h 1536"/>
              <a:gd name="T36" fmla="*/ 45 w 1536"/>
              <a:gd name="T37" fmla="*/ 1266 h 1536"/>
              <a:gd name="T38" fmla="*/ 90 w 1536"/>
              <a:gd name="T39" fmla="*/ 1186 h 1536"/>
              <a:gd name="T40" fmla="*/ 278 w 1536"/>
              <a:gd name="T41" fmla="*/ 1116 h 1536"/>
              <a:gd name="T42" fmla="*/ 228 w 1536"/>
              <a:gd name="T43" fmla="*/ 1536 h 1536"/>
              <a:gd name="T44" fmla="*/ 453 w 1536"/>
              <a:gd name="T45" fmla="*/ 1491 h 1536"/>
              <a:gd name="T46" fmla="*/ 543 w 1536"/>
              <a:gd name="T47" fmla="*/ 1491 h 1536"/>
              <a:gd name="T48" fmla="*/ 633 w 1536"/>
              <a:gd name="T49" fmla="*/ 1491 h 1536"/>
              <a:gd name="T50" fmla="*/ 515 w 1536"/>
              <a:gd name="T51" fmla="*/ 1245 h 1536"/>
              <a:gd name="T52" fmla="*/ 710 w 1536"/>
              <a:gd name="T53" fmla="*/ 1020 h 1536"/>
              <a:gd name="T54" fmla="*/ 826 w 1536"/>
              <a:gd name="T55" fmla="*/ 1020 h 1536"/>
              <a:gd name="T56" fmla="*/ 1021 w 1536"/>
              <a:gd name="T57" fmla="*/ 1245 h 1536"/>
              <a:gd name="T58" fmla="*/ 948 w 1536"/>
              <a:gd name="T59" fmla="*/ 1536 h 1536"/>
              <a:gd name="T60" fmla="*/ 1060 w 1536"/>
              <a:gd name="T61" fmla="*/ 1331 h 1536"/>
              <a:gd name="T62" fmla="*/ 1128 w 1536"/>
              <a:gd name="T63" fmla="*/ 1536 h 1536"/>
              <a:gd name="T64" fmla="*/ 1353 w 1536"/>
              <a:gd name="T65" fmla="*/ 1491 h 1536"/>
              <a:gd name="T66" fmla="*/ 1342 w 1536"/>
              <a:gd name="T67" fmla="*/ 1086 h 1536"/>
              <a:gd name="T68" fmla="*/ 1446 w 1536"/>
              <a:gd name="T69" fmla="*/ 1221 h 1536"/>
              <a:gd name="T70" fmla="*/ 1536 w 1536"/>
              <a:gd name="T71" fmla="*/ 1221 h 1536"/>
              <a:gd name="T72" fmla="*/ 1342 w 1536"/>
              <a:gd name="T73" fmla="*/ 996 h 1536"/>
              <a:gd name="T74" fmla="*/ 1152 w 1536"/>
              <a:gd name="T75" fmla="*/ 965 h 1536"/>
              <a:gd name="T76" fmla="*/ 1334 w 1536"/>
              <a:gd name="T77" fmla="*/ 816 h 1536"/>
              <a:gd name="T78" fmla="*/ 1536 w 1536"/>
              <a:gd name="T79" fmla="*/ 591 h 1536"/>
              <a:gd name="T80" fmla="*/ 723 w 1536"/>
              <a:gd name="T81" fmla="*/ 90 h 1536"/>
              <a:gd name="T82" fmla="*/ 813 w 1536"/>
              <a:gd name="T83" fmla="*/ 180 h 1536"/>
              <a:gd name="T84" fmla="*/ 723 w 1536"/>
              <a:gd name="T85" fmla="*/ 90 h 1536"/>
              <a:gd name="T86" fmla="*/ 813 w 1536"/>
              <a:gd name="T87" fmla="*/ 270 h 1536"/>
              <a:gd name="T88" fmla="*/ 723 w 1536"/>
              <a:gd name="T89" fmla="*/ 360 h 1536"/>
              <a:gd name="T90" fmla="*/ 723 w 1536"/>
              <a:gd name="T91" fmla="*/ 471 h 1536"/>
              <a:gd name="T92" fmla="*/ 813 w 1536"/>
              <a:gd name="T93" fmla="*/ 450 h 1536"/>
              <a:gd name="T94" fmla="*/ 816 w 1536"/>
              <a:gd name="T95" fmla="*/ 540 h 1536"/>
              <a:gd name="T96" fmla="*/ 723 w 1536"/>
              <a:gd name="T97" fmla="*/ 471 h 1536"/>
              <a:gd name="T98" fmla="*/ 1172 w 1536"/>
              <a:gd name="T99" fmla="*/ 1446 h 1536"/>
              <a:gd name="T100" fmla="*/ 890 w 1536"/>
              <a:gd name="T101" fmla="*/ 956 h 1536"/>
              <a:gd name="T102" fmla="*/ 646 w 1536"/>
              <a:gd name="T103" fmla="*/ 956 h 1536"/>
              <a:gd name="T104" fmla="*/ 364 w 1536"/>
              <a:gd name="T105" fmla="*/ 1446 h 1536"/>
              <a:gd name="T106" fmla="*/ 496 w 1536"/>
              <a:gd name="T107" fmla="*/ 979 h 1536"/>
              <a:gd name="T108" fmla="*/ 831 w 1536"/>
              <a:gd name="T109" fmla="*/ 630 h 1536"/>
              <a:gd name="T110" fmla="*/ 1262 w 1536"/>
              <a:gd name="T111" fmla="*/ 144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36" h="1536">
                <a:moveTo>
                  <a:pt x="1491" y="546"/>
                </a:moveTo>
                <a:cubicBezTo>
                  <a:pt x="1466" y="546"/>
                  <a:pt x="1446" y="566"/>
                  <a:pt x="1446" y="591"/>
                </a:cubicBezTo>
                <a:cubicBezTo>
                  <a:pt x="1446" y="617"/>
                  <a:pt x="1446" y="617"/>
                  <a:pt x="1446" y="617"/>
                </a:cubicBezTo>
                <a:cubicBezTo>
                  <a:pt x="1446" y="678"/>
                  <a:pt x="1397" y="726"/>
                  <a:pt x="1334" y="726"/>
                </a:cubicBezTo>
                <a:cubicBezTo>
                  <a:pt x="1263" y="726"/>
                  <a:pt x="1263" y="726"/>
                  <a:pt x="1263" y="726"/>
                </a:cubicBezTo>
                <a:cubicBezTo>
                  <a:pt x="1263" y="591"/>
                  <a:pt x="1263" y="591"/>
                  <a:pt x="1263" y="591"/>
                </a:cubicBezTo>
                <a:cubicBezTo>
                  <a:pt x="1263" y="566"/>
                  <a:pt x="1243" y="546"/>
                  <a:pt x="1218" y="546"/>
                </a:cubicBezTo>
                <a:cubicBezTo>
                  <a:pt x="1193" y="546"/>
                  <a:pt x="1173" y="566"/>
                  <a:pt x="1173" y="591"/>
                </a:cubicBezTo>
                <a:cubicBezTo>
                  <a:pt x="1173" y="771"/>
                  <a:pt x="1173" y="771"/>
                  <a:pt x="1173" y="771"/>
                </a:cubicBezTo>
                <a:cubicBezTo>
                  <a:pt x="1173" y="828"/>
                  <a:pt x="1137" y="878"/>
                  <a:pt x="1086" y="897"/>
                </a:cubicBezTo>
                <a:cubicBezTo>
                  <a:pt x="969" y="776"/>
                  <a:pt x="903" y="645"/>
                  <a:pt x="903" y="471"/>
                </a:cubicBezTo>
                <a:cubicBezTo>
                  <a:pt x="903" y="415"/>
                  <a:pt x="903" y="106"/>
                  <a:pt x="903" y="45"/>
                </a:cubicBezTo>
                <a:cubicBezTo>
                  <a:pt x="903" y="20"/>
                  <a:pt x="883" y="0"/>
                  <a:pt x="858" y="0"/>
                </a:cubicBezTo>
                <a:cubicBezTo>
                  <a:pt x="678" y="0"/>
                  <a:pt x="678" y="0"/>
                  <a:pt x="678" y="0"/>
                </a:cubicBezTo>
                <a:cubicBezTo>
                  <a:pt x="653" y="0"/>
                  <a:pt x="633" y="20"/>
                  <a:pt x="633" y="45"/>
                </a:cubicBezTo>
                <a:cubicBezTo>
                  <a:pt x="633" y="471"/>
                  <a:pt x="633" y="471"/>
                  <a:pt x="633" y="471"/>
                </a:cubicBezTo>
                <a:cubicBezTo>
                  <a:pt x="633" y="643"/>
                  <a:pt x="567" y="775"/>
                  <a:pt x="450" y="897"/>
                </a:cubicBezTo>
                <a:cubicBezTo>
                  <a:pt x="399" y="878"/>
                  <a:pt x="363" y="828"/>
                  <a:pt x="363" y="771"/>
                </a:cubicBezTo>
                <a:cubicBezTo>
                  <a:pt x="363" y="771"/>
                  <a:pt x="363" y="771"/>
                  <a:pt x="363" y="771"/>
                </a:cubicBezTo>
                <a:cubicBezTo>
                  <a:pt x="363" y="771"/>
                  <a:pt x="363" y="771"/>
                  <a:pt x="363" y="771"/>
                </a:cubicBezTo>
                <a:cubicBezTo>
                  <a:pt x="363" y="591"/>
                  <a:pt x="363" y="591"/>
                  <a:pt x="363" y="591"/>
                </a:cubicBezTo>
                <a:cubicBezTo>
                  <a:pt x="363" y="566"/>
                  <a:pt x="343" y="546"/>
                  <a:pt x="318" y="546"/>
                </a:cubicBezTo>
                <a:cubicBezTo>
                  <a:pt x="293" y="546"/>
                  <a:pt x="273" y="566"/>
                  <a:pt x="273" y="591"/>
                </a:cubicBezTo>
                <a:cubicBezTo>
                  <a:pt x="273" y="726"/>
                  <a:pt x="273" y="726"/>
                  <a:pt x="273" y="726"/>
                </a:cubicBezTo>
                <a:cubicBezTo>
                  <a:pt x="202" y="726"/>
                  <a:pt x="202" y="726"/>
                  <a:pt x="202" y="726"/>
                </a:cubicBezTo>
                <a:cubicBezTo>
                  <a:pt x="139" y="726"/>
                  <a:pt x="90" y="678"/>
                  <a:pt x="90" y="617"/>
                </a:cubicBezTo>
                <a:cubicBezTo>
                  <a:pt x="90" y="591"/>
                  <a:pt x="90" y="591"/>
                  <a:pt x="90" y="591"/>
                </a:cubicBezTo>
                <a:cubicBezTo>
                  <a:pt x="90" y="566"/>
                  <a:pt x="70" y="546"/>
                  <a:pt x="45" y="546"/>
                </a:cubicBezTo>
                <a:cubicBezTo>
                  <a:pt x="20" y="546"/>
                  <a:pt x="0" y="566"/>
                  <a:pt x="0" y="591"/>
                </a:cubicBezTo>
                <a:cubicBezTo>
                  <a:pt x="0" y="617"/>
                  <a:pt x="0" y="617"/>
                  <a:pt x="0" y="617"/>
                </a:cubicBezTo>
                <a:cubicBezTo>
                  <a:pt x="0" y="730"/>
                  <a:pt x="91" y="816"/>
                  <a:pt x="202" y="816"/>
                </a:cubicBezTo>
                <a:cubicBezTo>
                  <a:pt x="278" y="816"/>
                  <a:pt x="278" y="816"/>
                  <a:pt x="278" y="816"/>
                </a:cubicBezTo>
                <a:cubicBezTo>
                  <a:pt x="290" y="879"/>
                  <a:pt x="330" y="933"/>
                  <a:pt x="384" y="965"/>
                </a:cubicBezTo>
                <a:cubicBezTo>
                  <a:pt x="363" y="989"/>
                  <a:pt x="343" y="1013"/>
                  <a:pt x="325" y="1039"/>
                </a:cubicBezTo>
                <a:cubicBezTo>
                  <a:pt x="293" y="1025"/>
                  <a:pt x="257" y="996"/>
                  <a:pt x="194" y="996"/>
                </a:cubicBezTo>
                <a:cubicBezTo>
                  <a:pt x="88" y="996"/>
                  <a:pt x="0" y="1081"/>
                  <a:pt x="0" y="1186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246"/>
                  <a:pt x="20" y="1266"/>
                  <a:pt x="45" y="1266"/>
                </a:cubicBezTo>
                <a:cubicBezTo>
                  <a:pt x="70" y="1266"/>
                  <a:pt x="90" y="1246"/>
                  <a:pt x="90" y="1221"/>
                </a:cubicBezTo>
                <a:cubicBezTo>
                  <a:pt x="90" y="1186"/>
                  <a:pt x="90" y="1186"/>
                  <a:pt x="90" y="1186"/>
                </a:cubicBezTo>
                <a:cubicBezTo>
                  <a:pt x="90" y="1132"/>
                  <a:pt x="137" y="1086"/>
                  <a:pt x="194" y="1086"/>
                </a:cubicBezTo>
                <a:cubicBezTo>
                  <a:pt x="229" y="1086"/>
                  <a:pt x="248" y="1103"/>
                  <a:pt x="278" y="1116"/>
                </a:cubicBezTo>
                <a:cubicBezTo>
                  <a:pt x="216" y="1230"/>
                  <a:pt x="183" y="1358"/>
                  <a:pt x="183" y="1491"/>
                </a:cubicBezTo>
                <a:cubicBezTo>
                  <a:pt x="183" y="1516"/>
                  <a:pt x="203" y="1536"/>
                  <a:pt x="228" y="1536"/>
                </a:cubicBezTo>
                <a:cubicBezTo>
                  <a:pt x="408" y="1536"/>
                  <a:pt x="408" y="1536"/>
                  <a:pt x="408" y="1536"/>
                </a:cubicBezTo>
                <a:cubicBezTo>
                  <a:pt x="433" y="1536"/>
                  <a:pt x="453" y="1516"/>
                  <a:pt x="453" y="1491"/>
                </a:cubicBezTo>
                <a:cubicBezTo>
                  <a:pt x="453" y="1430"/>
                  <a:pt x="462" y="1378"/>
                  <a:pt x="477" y="1331"/>
                </a:cubicBezTo>
                <a:cubicBezTo>
                  <a:pt x="519" y="1373"/>
                  <a:pt x="543" y="1430"/>
                  <a:pt x="543" y="1491"/>
                </a:cubicBezTo>
                <a:cubicBezTo>
                  <a:pt x="543" y="1516"/>
                  <a:pt x="563" y="1536"/>
                  <a:pt x="588" y="1536"/>
                </a:cubicBezTo>
                <a:cubicBezTo>
                  <a:pt x="613" y="1536"/>
                  <a:pt x="633" y="1516"/>
                  <a:pt x="633" y="1491"/>
                </a:cubicBezTo>
                <a:cubicBezTo>
                  <a:pt x="633" y="1436"/>
                  <a:pt x="618" y="1381"/>
                  <a:pt x="591" y="1333"/>
                </a:cubicBezTo>
                <a:cubicBezTo>
                  <a:pt x="571" y="1300"/>
                  <a:pt x="546" y="1270"/>
                  <a:pt x="515" y="1245"/>
                </a:cubicBezTo>
                <a:cubicBezTo>
                  <a:pt x="559" y="1169"/>
                  <a:pt x="620" y="1109"/>
                  <a:pt x="679" y="1050"/>
                </a:cubicBezTo>
                <a:cubicBezTo>
                  <a:pt x="690" y="1040"/>
                  <a:pt x="700" y="1030"/>
                  <a:pt x="710" y="1020"/>
                </a:cubicBezTo>
                <a:cubicBezTo>
                  <a:pt x="725" y="1004"/>
                  <a:pt x="746" y="996"/>
                  <a:pt x="768" y="996"/>
                </a:cubicBezTo>
                <a:cubicBezTo>
                  <a:pt x="790" y="996"/>
                  <a:pt x="811" y="1004"/>
                  <a:pt x="826" y="1020"/>
                </a:cubicBezTo>
                <a:cubicBezTo>
                  <a:pt x="837" y="1030"/>
                  <a:pt x="847" y="1041"/>
                  <a:pt x="858" y="1051"/>
                </a:cubicBezTo>
                <a:cubicBezTo>
                  <a:pt x="919" y="1112"/>
                  <a:pt x="979" y="1170"/>
                  <a:pt x="1021" y="1245"/>
                </a:cubicBezTo>
                <a:cubicBezTo>
                  <a:pt x="948" y="1304"/>
                  <a:pt x="903" y="1395"/>
                  <a:pt x="903" y="1491"/>
                </a:cubicBezTo>
                <a:cubicBezTo>
                  <a:pt x="903" y="1516"/>
                  <a:pt x="923" y="1536"/>
                  <a:pt x="948" y="1536"/>
                </a:cubicBezTo>
                <a:cubicBezTo>
                  <a:pt x="973" y="1536"/>
                  <a:pt x="993" y="1516"/>
                  <a:pt x="993" y="1491"/>
                </a:cubicBezTo>
                <a:cubicBezTo>
                  <a:pt x="993" y="1429"/>
                  <a:pt x="1017" y="1373"/>
                  <a:pt x="1060" y="1331"/>
                </a:cubicBezTo>
                <a:cubicBezTo>
                  <a:pt x="1074" y="1377"/>
                  <a:pt x="1083" y="1430"/>
                  <a:pt x="1083" y="1491"/>
                </a:cubicBezTo>
                <a:cubicBezTo>
                  <a:pt x="1083" y="1516"/>
                  <a:pt x="1103" y="1536"/>
                  <a:pt x="1128" y="1536"/>
                </a:cubicBezTo>
                <a:cubicBezTo>
                  <a:pt x="1308" y="1536"/>
                  <a:pt x="1308" y="1536"/>
                  <a:pt x="1308" y="1536"/>
                </a:cubicBezTo>
                <a:cubicBezTo>
                  <a:pt x="1333" y="1536"/>
                  <a:pt x="1353" y="1516"/>
                  <a:pt x="1353" y="1491"/>
                </a:cubicBezTo>
                <a:cubicBezTo>
                  <a:pt x="1353" y="1358"/>
                  <a:pt x="1320" y="1230"/>
                  <a:pt x="1258" y="1116"/>
                </a:cubicBezTo>
                <a:cubicBezTo>
                  <a:pt x="1288" y="1103"/>
                  <a:pt x="1307" y="1086"/>
                  <a:pt x="1342" y="1086"/>
                </a:cubicBezTo>
                <a:cubicBezTo>
                  <a:pt x="1399" y="1086"/>
                  <a:pt x="1446" y="1132"/>
                  <a:pt x="1446" y="1186"/>
                </a:cubicBezTo>
                <a:cubicBezTo>
                  <a:pt x="1446" y="1221"/>
                  <a:pt x="1446" y="1221"/>
                  <a:pt x="1446" y="1221"/>
                </a:cubicBezTo>
                <a:cubicBezTo>
                  <a:pt x="1446" y="1246"/>
                  <a:pt x="1466" y="1266"/>
                  <a:pt x="1491" y="1266"/>
                </a:cubicBezTo>
                <a:cubicBezTo>
                  <a:pt x="1516" y="1266"/>
                  <a:pt x="1536" y="1246"/>
                  <a:pt x="1536" y="1221"/>
                </a:cubicBezTo>
                <a:cubicBezTo>
                  <a:pt x="1536" y="1186"/>
                  <a:pt x="1536" y="1186"/>
                  <a:pt x="1536" y="1186"/>
                </a:cubicBezTo>
                <a:cubicBezTo>
                  <a:pt x="1536" y="1081"/>
                  <a:pt x="1448" y="996"/>
                  <a:pt x="1342" y="996"/>
                </a:cubicBezTo>
                <a:cubicBezTo>
                  <a:pt x="1279" y="996"/>
                  <a:pt x="1244" y="1025"/>
                  <a:pt x="1211" y="1039"/>
                </a:cubicBezTo>
                <a:cubicBezTo>
                  <a:pt x="1193" y="1013"/>
                  <a:pt x="1173" y="989"/>
                  <a:pt x="1152" y="965"/>
                </a:cubicBezTo>
                <a:cubicBezTo>
                  <a:pt x="1206" y="933"/>
                  <a:pt x="1246" y="879"/>
                  <a:pt x="1258" y="816"/>
                </a:cubicBezTo>
                <a:cubicBezTo>
                  <a:pt x="1334" y="816"/>
                  <a:pt x="1334" y="816"/>
                  <a:pt x="1334" y="816"/>
                </a:cubicBezTo>
                <a:cubicBezTo>
                  <a:pt x="1445" y="816"/>
                  <a:pt x="1536" y="729"/>
                  <a:pt x="1536" y="617"/>
                </a:cubicBezTo>
                <a:cubicBezTo>
                  <a:pt x="1536" y="591"/>
                  <a:pt x="1536" y="591"/>
                  <a:pt x="1536" y="591"/>
                </a:cubicBezTo>
                <a:cubicBezTo>
                  <a:pt x="1536" y="566"/>
                  <a:pt x="1516" y="546"/>
                  <a:pt x="1491" y="546"/>
                </a:cubicBezTo>
                <a:close/>
                <a:moveTo>
                  <a:pt x="723" y="90"/>
                </a:moveTo>
                <a:cubicBezTo>
                  <a:pt x="813" y="90"/>
                  <a:pt x="813" y="90"/>
                  <a:pt x="813" y="90"/>
                </a:cubicBezTo>
                <a:cubicBezTo>
                  <a:pt x="813" y="180"/>
                  <a:pt x="813" y="180"/>
                  <a:pt x="813" y="180"/>
                </a:cubicBezTo>
                <a:cubicBezTo>
                  <a:pt x="723" y="180"/>
                  <a:pt x="723" y="180"/>
                  <a:pt x="723" y="180"/>
                </a:cubicBezTo>
                <a:lnTo>
                  <a:pt x="723" y="90"/>
                </a:lnTo>
                <a:close/>
                <a:moveTo>
                  <a:pt x="723" y="270"/>
                </a:moveTo>
                <a:cubicBezTo>
                  <a:pt x="813" y="270"/>
                  <a:pt x="813" y="270"/>
                  <a:pt x="813" y="270"/>
                </a:cubicBezTo>
                <a:cubicBezTo>
                  <a:pt x="813" y="360"/>
                  <a:pt x="813" y="360"/>
                  <a:pt x="813" y="360"/>
                </a:cubicBezTo>
                <a:cubicBezTo>
                  <a:pt x="723" y="360"/>
                  <a:pt x="723" y="360"/>
                  <a:pt x="723" y="360"/>
                </a:cubicBezTo>
                <a:lnTo>
                  <a:pt x="723" y="270"/>
                </a:lnTo>
                <a:close/>
                <a:moveTo>
                  <a:pt x="723" y="471"/>
                </a:moveTo>
                <a:cubicBezTo>
                  <a:pt x="723" y="450"/>
                  <a:pt x="723" y="450"/>
                  <a:pt x="723" y="450"/>
                </a:cubicBezTo>
                <a:cubicBezTo>
                  <a:pt x="813" y="450"/>
                  <a:pt x="813" y="450"/>
                  <a:pt x="813" y="450"/>
                </a:cubicBezTo>
                <a:cubicBezTo>
                  <a:pt x="813" y="471"/>
                  <a:pt x="813" y="471"/>
                  <a:pt x="813" y="471"/>
                </a:cubicBezTo>
                <a:cubicBezTo>
                  <a:pt x="813" y="495"/>
                  <a:pt x="814" y="518"/>
                  <a:pt x="816" y="540"/>
                </a:cubicBezTo>
                <a:cubicBezTo>
                  <a:pt x="720" y="540"/>
                  <a:pt x="720" y="540"/>
                  <a:pt x="720" y="540"/>
                </a:cubicBezTo>
                <a:cubicBezTo>
                  <a:pt x="722" y="518"/>
                  <a:pt x="723" y="495"/>
                  <a:pt x="723" y="471"/>
                </a:cubicBezTo>
                <a:close/>
                <a:moveTo>
                  <a:pt x="1262" y="1446"/>
                </a:moveTo>
                <a:cubicBezTo>
                  <a:pt x="1172" y="1446"/>
                  <a:pt x="1172" y="1446"/>
                  <a:pt x="1172" y="1446"/>
                </a:cubicBezTo>
                <a:cubicBezTo>
                  <a:pt x="1159" y="1245"/>
                  <a:pt x="1065" y="1129"/>
                  <a:pt x="921" y="987"/>
                </a:cubicBezTo>
                <a:cubicBezTo>
                  <a:pt x="911" y="977"/>
                  <a:pt x="900" y="967"/>
                  <a:pt x="890" y="956"/>
                </a:cubicBezTo>
                <a:cubicBezTo>
                  <a:pt x="857" y="924"/>
                  <a:pt x="814" y="906"/>
                  <a:pt x="768" y="906"/>
                </a:cubicBezTo>
                <a:cubicBezTo>
                  <a:pt x="722" y="906"/>
                  <a:pt x="679" y="924"/>
                  <a:pt x="646" y="956"/>
                </a:cubicBezTo>
                <a:cubicBezTo>
                  <a:pt x="636" y="966"/>
                  <a:pt x="626" y="976"/>
                  <a:pt x="616" y="986"/>
                </a:cubicBezTo>
                <a:cubicBezTo>
                  <a:pt x="500" y="1100"/>
                  <a:pt x="379" y="1223"/>
                  <a:pt x="364" y="1446"/>
                </a:cubicBezTo>
                <a:cubicBezTo>
                  <a:pt x="274" y="1446"/>
                  <a:pt x="274" y="1446"/>
                  <a:pt x="274" y="1446"/>
                </a:cubicBezTo>
                <a:cubicBezTo>
                  <a:pt x="287" y="1253"/>
                  <a:pt x="363" y="1116"/>
                  <a:pt x="496" y="979"/>
                </a:cubicBezTo>
                <a:cubicBezTo>
                  <a:pt x="565" y="909"/>
                  <a:pt x="664" y="799"/>
                  <a:pt x="705" y="630"/>
                </a:cubicBezTo>
                <a:cubicBezTo>
                  <a:pt x="831" y="630"/>
                  <a:pt x="831" y="630"/>
                  <a:pt x="831" y="630"/>
                </a:cubicBezTo>
                <a:cubicBezTo>
                  <a:pt x="872" y="801"/>
                  <a:pt x="972" y="911"/>
                  <a:pt x="1040" y="980"/>
                </a:cubicBezTo>
                <a:cubicBezTo>
                  <a:pt x="1183" y="1119"/>
                  <a:pt x="1251" y="1276"/>
                  <a:pt x="1262" y="14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12969595" y="8343798"/>
            <a:ext cx="682209" cy="768634"/>
          </a:xfrm>
          <a:custGeom>
            <a:avLst/>
            <a:gdLst>
              <a:gd name="T0" fmla="*/ 1270 w 1363"/>
              <a:gd name="T1" fmla="*/ 0 h 1536"/>
              <a:gd name="T2" fmla="*/ 855 w 1363"/>
              <a:gd name="T3" fmla="*/ 513 h 1536"/>
              <a:gd name="T4" fmla="*/ 505 w 1363"/>
              <a:gd name="T5" fmla="*/ 567 h 1536"/>
              <a:gd name="T6" fmla="*/ 516 w 1363"/>
              <a:gd name="T7" fmla="*/ 408 h 1536"/>
              <a:gd name="T8" fmla="*/ 51 w 1363"/>
              <a:gd name="T9" fmla="*/ 0 h 1536"/>
              <a:gd name="T10" fmla="*/ 6 w 1363"/>
              <a:gd name="T11" fmla="*/ 225 h 1536"/>
              <a:gd name="T12" fmla="*/ 93 w 1363"/>
              <a:gd name="T13" fmla="*/ 270 h 1536"/>
              <a:gd name="T14" fmla="*/ 243 w 1363"/>
              <a:gd name="T15" fmla="*/ 459 h 1536"/>
              <a:gd name="T16" fmla="*/ 194 w 1363"/>
              <a:gd name="T17" fmla="*/ 1014 h 1536"/>
              <a:gd name="T18" fmla="*/ 11 w 1363"/>
              <a:gd name="T19" fmla="*/ 988 h 1536"/>
              <a:gd name="T20" fmla="*/ 234 w 1363"/>
              <a:gd name="T21" fmla="*/ 1119 h 1536"/>
              <a:gd name="T22" fmla="*/ 546 w 1363"/>
              <a:gd name="T23" fmla="*/ 1469 h 1536"/>
              <a:gd name="T24" fmla="*/ 591 w 1363"/>
              <a:gd name="T25" fmla="*/ 1536 h 1536"/>
              <a:gd name="T26" fmla="*/ 816 w 1363"/>
              <a:gd name="T27" fmla="*/ 1491 h 1536"/>
              <a:gd name="T28" fmla="*/ 934 w 1363"/>
              <a:gd name="T29" fmla="*/ 1293 h 1536"/>
              <a:gd name="T30" fmla="*/ 1331 w 1363"/>
              <a:gd name="T31" fmla="*/ 1048 h 1536"/>
              <a:gd name="T32" fmla="*/ 1292 w 1363"/>
              <a:gd name="T33" fmla="*/ 967 h 1536"/>
              <a:gd name="T34" fmla="*/ 1092 w 1363"/>
              <a:gd name="T35" fmla="*/ 721 h 1536"/>
              <a:gd name="T36" fmla="*/ 1116 w 1363"/>
              <a:gd name="T37" fmla="*/ 417 h 1536"/>
              <a:gd name="T38" fmla="*/ 1311 w 1363"/>
              <a:gd name="T39" fmla="*/ 270 h 1536"/>
              <a:gd name="T40" fmla="*/ 1356 w 1363"/>
              <a:gd name="T41" fmla="*/ 45 h 1536"/>
              <a:gd name="T42" fmla="*/ 1266 w 1363"/>
              <a:gd name="T43" fmla="*/ 180 h 1536"/>
              <a:gd name="T44" fmla="*/ 1031 w 1363"/>
              <a:gd name="T45" fmla="*/ 477 h 1536"/>
              <a:gd name="T46" fmla="*/ 1006 w 1363"/>
              <a:gd name="T47" fmla="*/ 760 h 1536"/>
              <a:gd name="T48" fmla="*/ 727 w 1363"/>
              <a:gd name="T49" fmla="*/ 1446 h 1536"/>
              <a:gd name="T50" fmla="*/ 410 w 1363"/>
              <a:gd name="T51" fmla="*/ 1179 h 1536"/>
              <a:gd name="T52" fmla="*/ 363 w 1363"/>
              <a:gd name="T53" fmla="*/ 708 h 1536"/>
              <a:gd name="T54" fmla="*/ 336 w 1363"/>
              <a:gd name="T55" fmla="*/ 413 h 1536"/>
              <a:gd name="T56" fmla="*/ 96 w 1363"/>
              <a:gd name="T57" fmla="*/ 90 h 1536"/>
              <a:gd name="T58" fmla="*/ 419 w 1363"/>
              <a:gd name="T59" fmla="*/ 495 h 1536"/>
              <a:gd name="T60" fmla="*/ 492 w 1363"/>
              <a:gd name="T61" fmla="*/ 667 h 1536"/>
              <a:gd name="T62" fmla="*/ 930 w 1363"/>
              <a:gd name="T63" fmla="*/ 643 h 1536"/>
              <a:gd name="T64" fmla="*/ 936 w 1363"/>
              <a:gd name="T65" fmla="*/ 412 h 1536"/>
              <a:gd name="T66" fmla="*/ 1266 w 1363"/>
              <a:gd name="T67" fmla="*/ 180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63" h="1536">
                <a:moveTo>
                  <a:pt x="1311" y="0"/>
                </a:moveTo>
                <a:cubicBezTo>
                  <a:pt x="1270" y="0"/>
                  <a:pt x="1270" y="0"/>
                  <a:pt x="1270" y="0"/>
                </a:cubicBezTo>
                <a:cubicBezTo>
                  <a:pt x="1042" y="0"/>
                  <a:pt x="854" y="180"/>
                  <a:pt x="846" y="408"/>
                </a:cubicBezTo>
                <a:cubicBezTo>
                  <a:pt x="845" y="443"/>
                  <a:pt x="848" y="479"/>
                  <a:pt x="855" y="513"/>
                </a:cubicBezTo>
                <a:cubicBezTo>
                  <a:pt x="859" y="531"/>
                  <a:pt x="859" y="549"/>
                  <a:pt x="857" y="567"/>
                </a:cubicBezTo>
                <a:cubicBezTo>
                  <a:pt x="745" y="531"/>
                  <a:pt x="618" y="531"/>
                  <a:pt x="505" y="567"/>
                </a:cubicBezTo>
                <a:cubicBezTo>
                  <a:pt x="503" y="549"/>
                  <a:pt x="504" y="531"/>
                  <a:pt x="507" y="513"/>
                </a:cubicBezTo>
                <a:cubicBezTo>
                  <a:pt x="515" y="479"/>
                  <a:pt x="517" y="443"/>
                  <a:pt x="516" y="408"/>
                </a:cubicBezTo>
                <a:cubicBezTo>
                  <a:pt x="508" y="180"/>
                  <a:pt x="321" y="0"/>
                  <a:pt x="9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26" y="0"/>
                  <a:pt x="6" y="20"/>
                  <a:pt x="6" y="45"/>
                </a:cubicBezTo>
                <a:cubicBezTo>
                  <a:pt x="6" y="225"/>
                  <a:pt x="6" y="225"/>
                  <a:pt x="6" y="225"/>
                </a:cubicBezTo>
                <a:cubicBezTo>
                  <a:pt x="6" y="250"/>
                  <a:pt x="26" y="270"/>
                  <a:pt x="51" y="270"/>
                </a:cubicBezTo>
                <a:cubicBezTo>
                  <a:pt x="93" y="270"/>
                  <a:pt x="93" y="270"/>
                  <a:pt x="93" y="270"/>
                </a:cubicBezTo>
                <a:cubicBezTo>
                  <a:pt x="175" y="270"/>
                  <a:pt x="243" y="334"/>
                  <a:pt x="246" y="417"/>
                </a:cubicBezTo>
                <a:cubicBezTo>
                  <a:pt x="247" y="431"/>
                  <a:pt x="246" y="445"/>
                  <a:pt x="243" y="459"/>
                </a:cubicBezTo>
                <a:cubicBezTo>
                  <a:pt x="225" y="547"/>
                  <a:pt x="234" y="639"/>
                  <a:pt x="270" y="721"/>
                </a:cubicBezTo>
                <a:cubicBezTo>
                  <a:pt x="206" y="800"/>
                  <a:pt x="171" y="907"/>
                  <a:pt x="194" y="1014"/>
                </a:cubicBezTo>
                <a:cubicBezTo>
                  <a:pt x="148" y="1001"/>
                  <a:pt x="107" y="985"/>
                  <a:pt x="71" y="967"/>
                </a:cubicBezTo>
                <a:cubicBezTo>
                  <a:pt x="48" y="956"/>
                  <a:pt x="21" y="966"/>
                  <a:pt x="11" y="988"/>
                </a:cubicBezTo>
                <a:cubicBezTo>
                  <a:pt x="0" y="1011"/>
                  <a:pt x="9" y="1038"/>
                  <a:pt x="32" y="1048"/>
                </a:cubicBezTo>
                <a:cubicBezTo>
                  <a:pt x="90" y="1076"/>
                  <a:pt x="158" y="1100"/>
                  <a:pt x="234" y="1119"/>
                </a:cubicBezTo>
                <a:cubicBezTo>
                  <a:pt x="263" y="1169"/>
                  <a:pt x="305" y="1215"/>
                  <a:pt x="358" y="1252"/>
                </a:cubicBezTo>
                <a:cubicBezTo>
                  <a:pt x="419" y="1295"/>
                  <a:pt x="546" y="1331"/>
                  <a:pt x="546" y="1469"/>
                </a:cubicBezTo>
                <a:cubicBezTo>
                  <a:pt x="546" y="1491"/>
                  <a:pt x="546" y="1491"/>
                  <a:pt x="546" y="1491"/>
                </a:cubicBezTo>
                <a:cubicBezTo>
                  <a:pt x="546" y="1516"/>
                  <a:pt x="566" y="1536"/>
                  <a:pt x="591" y="1536"/>
                </a:cubicBezTo>
                <a:cubicBezTo>
                  <a:pt x="771" y="1536"/>
                  <a:pt x="771" y="1536"/>
                  <a:pt x="771" y="1536"/>
                </a:cubicBezTo>
                <a:cubicBezTo>
                  <a:pt x="796" y="1536"/>
                  <a:pt x="816" y="1516"/>
                  <a:pt x="816" y="1491"/>
                </a:cubicBezTo>
                <a:cubicBezTo>
                  <a:pt x="816" y="1469"/>
                  <a:pt x="816" y="1469"/>
                  <a:pt x="816" y="1469"/>
                </a:cubicBezTo>
                <a:cubicBezTo>
                  <a:pt x="816" y="1396"/>
                  <a:pt x="861" y="1329"/>
                  <a:pt x="934" y="1293"/>
                </a:cubicBezTo>
                <a:cubicBezTo>
                  <a:pt x="1014" y="1254"/>
                  <a:pt x="1084" y="1195"/>
                  <a:pt x="1128" y="1119"/>
                </a:cubicBezTo>
                <a:cubicBezTo>
                  <a:pt x="1205" y="1100"/>
                  <a:pt x="1273" y="1076"/>
                  <a:pt x="1331" y="1048"/>
                </a:cubicBezTo>
                <a:cubicBezTo>
                  <a:pt x="1353" y="1038"/>
                  <a:pt x="1363" y="1011"/>
                  <a:pt x="1352" y="988"/>
                </a:cubicBezTo>
                <a:cubicBezTo>
                  <a:pt x="1341" y="966"/>
                  <a:pt x="1314" y="957"/>
                  <a:pt x="1292" y="967"/>
                </a:cubicBezTo>
                <a:cubicBezTo>
                  <a:pt x="1255" y="985"/>
                  <a:pt x="1214" y="1001"/>
                  <a:pt x="1169" y="1014"/>
                </a:cubicBezTo>
                <a:cubicBezTo>
                  <a:pt x="1192" y="907"/>
                  <a:pt x="1157" y="800"/>
                  <a:pt x="1092" y="721"/>
                </a:cubicBezTo>
                <a:cubicBezTo>
                  <a:pt x="1128" y="639"/>
                  <a:pt x="1138" y="547"/>
                  <a:pt x="1119" y="459"/>
                </a:cubicBezTo>
                <a:cubicBezTo>
                  <a:pt x="1117" y="445"/>
                  <a:pt x="1115" y="431"/>
                  <a:pt x="1116" y="417"/>
                </a:cubicBezTo>
                <a:cubicBezTo>
                  <a:pt x="1120" y="334"/>
                  <a:pt x="1187" y="270"/>
                  <a:pt x="1270" y="270"/>
                </a:cubicBezTo>
                <a:cubicBezTo>
                  <a:pt x="1311" y="270"/>
                  <a:pt x="1311" y="270"/>
                  <a:pt x="1311" y="270"/>
                </a:cubicBezTo>
                <a:cubicBezTo>
                  <a:pt x="1336" y="270"/>
                  <a:pt x="1356" y="250"/>
                  <a:pt x="1356" y="225"/>
                </a:cubicBezTo>
                <a:cubicBezTo>
                  <a:pt x="1356" y="45"/>
                  <a:pt x="1356" y="45"/>
                  <a:pt x="1356" y="45"/>
                </a:cubicBezTo>
                <a:cubicBezTo>
                  <a:pt x="1356" y="20"/>
                  <a:pt x="1336" y="0"/>
                  <a:pt x="1311" y="0"/>
                </a:cubicBezTo>
                <a:close/>
                <a:moveTo>
                  <a:pt x="1266" y="180"/>
                </a:moveTo>
                <a:cubicBezTo>
                  <a:pt x="1137" y="182"/>
                  <a:pt x="1032" y="283"/>
                  <a:pt x="1026" y="413"/>
                </a:cubicBezTo>
                <a:cubicBezTo>
                  <a:pt x="1025" y="434"/>
                  <a:pt x="1027" y="456"/>
                  <a:pt x="1031" y="477"/>
                </a:cubicBezTo>
                <a:cubicBezTo>
                  <a:pt x="1047" y="555"/>
                  <a:pt x="1036" y="637"/>
                  <a:pt x="999" y="708"/>
                </a:cubicBezTo>
                <a:cubicBezTo>
                  <a:pt x="990" y="725"/>
                  <a:pt x="993" y="746"/>
                  <a:pt x="1006" y="760"/>
                </a:cubicBezTo>
                <a:cubicBezTo>
                  <a:pt x="1150" y="910"/>
                  <a:pt x="1093" y="1116"/>
                  <a:pt x="894" y="1212"/>
                </a:cubicBezTo>
                <a:cubicBezTo>
                  <a:pt x="798" y="1259"/>
                  <a:pt x="736" y="1347"/>
                  <a:pt x="727" y="1446"/>
                </a:cubicBezTo>
                <a:cubicBezTo>
                  <a:pt x="635" y="1446"/>
                  <a:pt x="635" y="1446"/>
                  <a:pt x="635" y="1446"/>
                </a:cubicBezTo>
                <a:cubicBezTo>
                  <a:pt x="620" y="1267"/>
                  <a:pt x="465" y="1217"/>
                  <a:pt x="410" y="1179"/>
                </a:cubicBezTo>
                <a:cubicBezTo>
                  <a:pt x="258" y="1072"/>
                  <a:pt x="229" y="893"/>
                  <a:pt x="356" y="760"/>
                </a:cubicBezTo>
                <a:cubicBezTo>
                  <a:pt x="369" y="746"/>
                  <a:pt x="372" y="725"/>
                  <a:pt x="363" y="708"/>
                </a:cubicBezTo>
                <a:cubicBezTo>
                  <a:pt x="326" y="637"/>
                  <a:pt x="315" y="555"/>
                  <a:pt x="331" y="477"/>
                </a:cubicBezTo>
                <a:cubicBezTo>
                  <a:pt x="335" y="456"/>
                  <a:pt x="337" y="434"/>
                  <a:pt x="336" y="413"/>
                </a:cubicBezTo>
                <a:cubicBezTo>
                  <a:pt x="330" y="283"/>
                  <a:pt x="225" y="182"/>
                  <a:pt x="96" y="180"/>
                </a:cubicBezTo>
                <a:cubicBezTo>
                  <a:pt x="96" y="90"/>
                  <a:pt x="96" y="90"/>
                  <a:pt x="96" y="90"/>
                </a:cubicBezTo>
                <a:cubicBezTo>
                  <a:pt x="275" y="92"/>
                  <a:pt x="420" y="233"/>
                  <a:pt x="426" y="412"/>
                </a:cubicBezTo>
                <a:cubicBezTo>
                  <a:pt x="427" y="439"/>
                  <a:pt x="425" y="467"/>
                  <a:pt x="419" y="495"/>
                </a:cubicBezTo>
                <a:cubicBezTo>
                  <a:pt x="409" y="544"/>
                  <a:pt x="414" y="596"/>
                  <a:pt x="432" y="643"/>
                </a:cubicBezTo>
                <a:cubicBezTo>
                  <a:pt x="442" y="666"/>
                  <a:pt x="469" y="677"/>
                  <a:pt x="492" y="667"/>
                </a:cubicBezTo>
                <a:cubicBezTo>
                  <a:pt x="610" y="617"/>
                  <a:pt x="752" y="617"/>
                  <a:pt x="871" y="667"/>
                </a:cubicBezTo>
                <a:cubicBezTo>
                  <a:pt x="894" y="677"/>
                  <a:pt x="920" y="666"/>
                  <a:pt x="930" y="643"/>
                </a:cubicBezTo>
                <a:cubicBezTo>
                  <a:pt x="949" y="596"/>
                  <a:pt x="953" y="544"/>
                  <a:pt x="943" y="495"/>
                </a:cubicBezTo>
                <a:cubicBezTo>
                  <a:pt x="937" y="467"/>
                  <a:pt x="935" y="439"/>
                  <a:pt x="936" y="412"/>
                </a:cubicBezTo>
                <a:cubicBezTo>
                  <a:pt x="943" y="233"/>
                  <a:pt x="1087" y="92"/>
                  <a:pt x="1266" y="90"/>
                </a:cubicBezTo>
                <a:lnTo>
                  <a:pt x="1266" y="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49"/>
          <p:cNvSpPr>
            <a:spLocks/>
          </p:cNvSpPr>
          <p:nvPr/>
        </p:nvSpPr>
        <p:spPr bwMode="auto">
          <a:xfrm>
            <a:off x="15377442" y="6481345"/>
            <a:ext cx="405157" cy="769247"/>
          </a:xfrm>
          <a:custGeom>
            <a:avLst/>
            <a:gdLst>
              <a:gd name="T0" fmla="*/ 810 w 810"/>
              <a:gd name="T1" fmla="*/ 1491 h 1537"/>
              <a:gd name="T2" fmla="*/ 765 w 810"/>
              <a:gd name="T3" fmla="*/ 1537 h 1537"/>
              <a:gd name="T4" fmla="*/ 718 w 810"/>
              <a:gd name="T5" fmla="*/ 1447 h 1537"/>
              <a:gd name="T6" fmla="*/ 450 w 810"/>
              <a:gd name="T7" fmla="*/ 1402 h 1537"/>
              <a:gd name="T8" fmla="*/ 710 w 810"/>
              <a:gd name="T9" fmla="*/ 1357 h 1537"/>
              <a:gd name="T10" fmla="*/ 495 w 810"/>
              <a:gd name="T11" fmla="*/ 1267 h 1537"/>
              <a:gd name="T12" fmla="*/ 495 w 810"/>
              <a:gd name="T13" fmla="*/ 1177 h 1537"/>
              <a:gd name="T14" fmla="*/ 628 w 810"/>
              <a:gd name="T15" fmla="*/ 1087 h 1537"/>
              <a:gd name="T16" fmla="*/ 450 w 810"/>
              <a:gd name="T17" fmla="*/ 1042 h 1537"/>
              <a:gd name="T18" fmla="*/ 571 w 810"/>
              <a:gd name="T19" fmla="*/ 997 h 1537"/>
              <a:gd name="T20" fmla="*/ 240 w 810"/>
              <a:gd name="T21" fmla="*/ 997 h 1537"/>
              <a:gd name="T22" fmla="*/ 360 w 810"/>
              <a:gd name="T23" fmla="*/ 1042 h 1537"/>
              <a:gd name="T24" fmla="*/ 182 w 810"/>
              <a:gd name="T25" fmla="*/ 1087 h 1537"/>
              <a:gd name="T26" fmla="*/ 315 w 810"/>
              <a:gd name="T27" fmla="*/ 1177 h 1537"/>
              <a:gd name="T28" fmla="*/ 315 w 810"/>
              <a:gd name="T29" fmla="*/ 1267 h 1537"/>
              <a:gd name="T30" fmla="*/ 101 w 810"/>
              <a:gd name="T31" fmla="*/ 1357 h 1537"/>
              <a:gd name="T32" fmla="*/ 360 w 810"/>
              <a:gd name="T33" fmla="*/ 1402 h 1537"/>
              <a:gd name="T34" fmla="*/ 92 w 810"/>
              <a:gd name="T35" fmla="*/ 1447 h 1537"/>
              <a:gd name="T36" fmla="*/ 46 w 810"/>
              <a:gd name="T37" fmla="*/ 1537 h 1537"/>
              <a:gd name="T38" fmla="*/ 1 w 810"/>
              <a:gd name="T39" fmla="*/ 1491 h 1537"/>
              <a:gd name="T40" fmla="*/ 336 w 810"/>
              <a:gd name="T41" fmla="*/ 769 h 1537"/>
              <a:gd name="T42" fmla="*/ 1 w 810"/>
              <a:gd name="T43" fmla="*/ 47 h 1537"/>
              <a:gd name="T44" fmla="*/ 91 w 810"/>
              <a:gd name="T45" fmla="*/ 45 h 1537"/>
              <a:gd name="T46" fmla="*/ 315 w 810"/>
              <a:gd name="T47" fmla="*/ 97 h 1537"/>
              <a:gd name="T48" fmla="*/ 315 w 810"/>
              <a:gd name="T49" fmla="*/ 187 h 1537"/>
              <a:gd name="T50" fmla="*/ 118 w 810"/>
              <a:gd name="T51" fmla="*/ 277 h 1537"/>
              <a:gd name="T52" fmla="*/ 360 w 810"/>
              <a:gd name="T53" fmla="*/ 322 h 1537"/>
              <a:gd name="T54" fmla="*/ 145 w 810"/>
              <a:gd name="T55" fmla="*/ 367 h 1537"/>
              <a:gd name="T56" fmla="*/ 315 w 810"/>
              <a:gd name="T57" fmla="*/ 457 h 1537"/>
              <a:gd name="T58" fmla="*/ 315 w 810"/>
              <a:gd name="T59" fmla="*/ 547 h 1537"/>
              <a:gd name="T60" fmla="*/ 405 w 810"/>
              <a:gd name="T61" fmla="*/ 709 h 1537"/>
              <a:gd name="T62" fmla="*/ 495 w 810"/>
              <a:gd name="T63" fmla="*/ 547 h 1537"/>
              <a:gd name="T64" fmla="*/ 495 w 810"/>
              <a:gd name="T65" fmla="*/ 457 h 1537"/>
              <a:gd name="T66" fmla="*/ 666 w 810"/>
              <a:gd name="T67" fmla="*/ 367 h 1537"/>
              <a:gd name="T68" fmla="*/ 450 w 810"/>
              <a:gd name="T69" fmla="*/ 322 h 1537"/>
              <a:gd name="T70" fmla="*/ 693 w 810"/>
              <a:gd name="T71" fmla="*/ 277 h 1537"/>
              <a:gd name="T72" fmla="*/ 495 w 810"/>
              <a:gd name="T73" fmla="*/ 187 h 1537"/>
              <a:gd name="T74" fmla="*/ 495 w 810"/>
              <a:gd name="T75" fmla="*/ 97 h 1537"/>
              <a:gd name="T76" fmla="*/ 720 w 810"/>
              <a:gd name="T77" fmla="*/ 45 h 1537"/>
              <a:gd name="T78" fmla="*/ 810 w 810"/>
              <a:gd name="T79" fmla="*/ 47 h 1537"/>
              <a:gd name="T80" fmla="*/ 474 w 810"/>
              <a:gd name="T81" fmla="*/ 769 h 1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10" h="1537">
                <a:moveTo>
                  <a:pt x="805" y="1399"/>
                </a:moveTo>
                <a:cubicBezTo>
                  <a:pt x="807" y="1428"/>
                  <a:pt x="809" y="1459"/>
                  <a:pt x="810" y="1491"/>
                </a:cubicBezTo>
                <a:cubicBezTo>
                  <a:pt x="810" y="1516"/>
                  <a:pt x="791" y="1536"/>
                  <a:pt x="766" y="1537"/>
                </a:cubicBezTo>
                <a:cubicBezTo>
                  <a:pt x="765" y="1537"/>
                  <a:pt x="765" y="1537"/>
                  <a:pt x="765" y="1537"/>
                </a:cubicBezTo>
                <a:cubicBezTo>
                  <a:pt x="740" y="1537"/>
                  <a:pt x="720" y="1517"/>
                  <a:pt x="720" y="1493"/>
                </a:cubicBezTo>
                <a:cubicBezTo>
                  <a:pt x="719" y="1477"/>
                  <a:pt x="719" y="1462"/>
                  <a:pt x="718" y="1447"/>
                </a:cubicBezTo>
                <a:cubicBezTo>
                  <a:pt x="495" y="1447"/>
                  <a:pt x="495" y="1447"/>
                  <a:pt x="495" y="1447"/>
                </a:cubicBezTo>
                <a:cubicBezTo>
                  <a:pt x="470" y="1447"/>
                  <a:pt x="450" y="1427"/>
                  <a:pt x="450" y="1402"/>
                </a:cubicBezTo>
                <a:cubicBezTo>
                  <a:pt x="450" y="1377"/>
                  <a:pt x="470" y="1357"/>
                  <a:pt x="495" y="1357"/>
                </a:cubicBezTo>
                <a:cubicBezTo>
                  <a:pt x="710" y="1357"/>
                  <a:pt x="710" y="1357"/>
                  <a:pt x="710" y="1357"/>
                </a:cubicBezTo>
                <a:cubicBezTo>
                  <a:pt x="706" y="1325"/>
                  <a:pt x="700" y="1295"/>
                  <a:pt x="694" y="1267"/>
                </a:cubicBezTo>
                <a:cubicBezTo>
                  <a:pt x="495" y="1267"/>
                  <a:pt x="495" y="1267"/>
                  <a:pt x="495" y="1267"/>
                </a:cubicBezTo>
                <a:cubicBezTo>
                  <a:pt x="470" y="1267"/>
                  <a:pt x="450" y="1247"/>
                  <a:pt x="450" y="1222"/>
                </a:cubicBezTo>
                <a:cubicBezTo>
                  <a:pt x="450" y="1197"/>
                  <a:pt x="470" y="1177"/>
                  <a:pt x="495" y="1177"/>
                </a:cubicBezTo>
                <a:cubicBezTo>
                  <a:pt x="668" y="1177"/>
                  <a:pt x="668" y="1177"/>
                  <a:pt x="668" y="1177"/>
                </a:cubicBezTo>
                <a:cubicBezTo>
                  <a:pt x="656" y="1144"/>
                  <a:pt x="643" y="1114"/>
                  <a:pt x="628" y="1087"/>
                </a:cubicBezTo>
                <a:cubicBezTo>
                  <a:pt x="495" y="1087"/>
                  <a:pt x="495" y="1087"/>
                  <a:pt x="495" y="1087"/>
                </a:cubicBezTo>
                <a:cubicBezTo>
                  <a:pt x="470" y="1087"/>
                  <a:pt x="450" y="1067"/>
                  <a:pt x="450" y="1042"/>
                </a:cubicBezTo>
                <a:cubicBezTo>
                  <a:pt x="450" y="1017"/>
                  <a:pt x="470" y="997"/>
                  <a:pt x="495" y="997"/>
                </a:cubicBezTo>
                <a:cubicBezTo>
                  <a:pt x="571" y="997"/>
                  <a:pt x="571" y="997"/>
                  <a:pt x="571" y="997"/>
                </a:cubicBezTo>
                <a:cubicBezTo>
                  <a:pt x="522" y="932"/>
                  <a:pt x="465" y="880"/>
                  <a:pt x="405" y="828"/>
                </a:cubicBezTo>
                <a:cubicBezTo>
                  <a:pt x="346" y="880"/>
                  <a:pt x="289" y="932"/>
                  <a:pt x="240" y="997"/>
                </a:cubicBezTo>
                <a:cubicBezTo>
                  <a:pt x="315" y="997"/>
                  <a:pt x="315" y="997"/>
                  <a:pt x="315" y="997"/>
                </a:cubicBezTo>
                <a:cubicBezTo>
                  <a:pt x="340" y="997"/>
                  <a:pt x="360" y="1017"/>
                  <a:pt x="360" y="1042"/>
                </a:cubicBezTo>
                <a:cubicBezTo>
                  <a:pt x="360" y="1067"/>
                  <a:pt x="340" y="1087"/>
                  <a:pt x="315" y="1087"/>
                </a:cubicBezTo>
                <a:cubicBezTo>
                  <a:pt x="182" y="1087"/>
                  <a:pt x="182" y="1087"/>
                  <a:pt x="182" y="1087"/>
                </a:cubicBezTo>
                <a:cubicBezTo>
                  <a:pt x="167" y="1114"/>
                  <a:pt x="154" y="1144"/>
                  <a:pt x="143" y="1177"/>
                </a:cubicBezTo>
                <a:cubicBezTo>
                  <a:pt x="315" y="1177"/>
                  <a:pt x="315" y="1177"/>
                  <a:pt x="315" y="1177"/>
                </a:cubicBezTo>
                <a:cubicBezTo>
                  <a:pt x="340" y="1177"/>
                  <a:pt x="360" y="1197"/>
                  <a:pt x="360" y="1222"/>
                </a:cubicBezTo>
                <a:cubicBezTo>
                  <a:pt x="360" y="1247"/>
                  <a:pt x="340" y="1267"/>
                  <a:pt x="315" y="1267"/>
                </a:cubicBezTo>
                <a:cubicBezTo>
                  <a:pt x="117" y="1267"/>
                  <a:pt x="117" y="1267"/>
                  <a:pt x="117" y="1267"/>
                </a:cubicBezTo>
                <a:cubicBezTo>
                  <a:pt x="110" y="1295"/>
                  <a:pt x="105" y="1325"/>
                  <a:pt x="101" y="1357"/>
                </a:cubicBezTo>
                <a:cubicBezTo>
                  <a:pt x="315" y="1357"/>
                  <a:pt x="315" y="1357"/>
                  <a:pt x="315" y="1357"/>
                </a:cubicBezTo>
                <a:cubicBezTo>
                  <a:pt x="340" y="1357"/>
                  <a:pt x="360" y="1377"/>
                  <a:pt x="360" y="1402"/>
                </a:cubicBezTo>
                <a:cubicBezTo>
                  <a:pt x="360" y="1427"/>
                  <a:pt x="340" y="1447"/>
                  <a:pt x="315" y="1447"/>
                </a:cubicBezTo>
                <a:cubicBezTo>
                  <a:pt x="92" y="1447"/>
                  <a:pt x="92" y="1447"/>
                  <a:pt x="92" y="1447"/>
                </a:cubicBezTo>
                <a:cubicBezTo>
                  <a:pt x="92" y="1462"/>
                  <a:pt x="91" y="1477"/>
                  <a:pt x="91" y="1493"/>
                </a:cubicBezTo>
                <a:cubicBezTo>
                  <a:pt x="90" y="1517"/>
                  <a:pt x="70" y="1537"/>
                  <a:pt x="46" y="1537"/>
                </a:cubicBezTo>
                <a:cubicBezTo>
                  <a:pt x="45" y="1537"/>
                  <a:pt x="45" y="1537"/>
                  <a:pt x="45" y="1537"/>
                </a:cubicBezTo>
                <a:cubicBezTo>
                  <a:pt x="20" y="1536"/>
                  <a:pt x="0" y="1516"/>
                  <a:pt x="1" y="1491"/>
                </a:cubicBezTo>
                <a:cubicBezTo>
                  <a:pt x="1" y="1459"/>
                  <a:pt x="3" y="1428"/>
                  <a:pt x="6" y="1399"/>
                </a:cubicBezTo>
                <a:cubicBezTo>
                  <a:pt x="27" y="1111"/>
                  <a:pt x="136" y="944"/>
                  <a:pt x="336" y="769"/>
                </a:cubicBezTo>
                <a:cubicBezTo>
                  <a:pt x="134" y="591"/>
                  <a:pt x="35" y="437"/>
                  <a:pt x="7" y="153"/>
                </a:cubicBezTo>
                <a:cubicBezTo>
                  <a:pt x="5" y="144"/>
                  <a:pt x="1" y="71"/>
                  <a:pt x="1" y="47"/>
                </a:cubicBezTo>
                <a:cubicBezTo>
                  <a:pt x="0" y="22"/>
                  <a:pt x="20" y="1"/>
                  <a:pt x="45" y="1"/>
                </a:cubicBezTo>
                <a:cubicBezTo>
                  <a:pt x="69" y="0"/>
                  <a:pt x="90" y="20"/>
                  <a:pt x="91" y="45"/>
                </a:cubicBezTo>
                <a:cubicBezTo>
                  <a:pt x="91" y="63"/>
                  <a:pt x="92" y="80"/>
                  <a:pt x="93" y="97"/>
                </a:cubicBezTo>
                <a:cubicBezTo>
                  <a:pt x="315" y="97"/>
                  <a:pt x="315" y="97"/>
                  <a:pt x="315" y="97"/>
                </a:cubicBezTo>
                <a:cubicBezTo>
                  <a:pt x="340" y="97"/>
                  <a:pt x="360" y="117"/>
                  <a:pt x="360" y="142"/>
                </a:cubicBezTo>
                <a:cubicBezTo>
                  <a:pt x="360" y="167"/>
                  <a:pt x="340" y="187"/>
                  <a:pt x="315" y="187"/>
                </a:cubicBezTo>
                <a:cubicBezTo>
                  <a:pt x="101" y="187"/>
                  <a:pt x="101" y="187"/>
                  <a:pt x="101" y="187"/>
                </a:cubicBezTo>
                <a:cubicBezTo>
                  <a:pt x="106" y="219"/>
                  <a:pt x="111" y="249"/>
                  <a:pt x="118" y="277"/>
                </a:cubicBezTo>
                <a:cubicBezTo>
                  <a:pt x="315" y="277"/>
                  <a:pt x="315" y="277"/>
                  <a:pt x="315" y="277"/>
                </a:cubicBezTo>
                <a:cubicBezTo>
                  <a:pt x="340" y="277"/>
                  <a:pt x="360" y="297"/>
                  <a:pt x="360" y="322"/>
                </a:cubicBezTo>
                <a:cubicBezTo>
                  <a:pt x="360" y="347"/>
                  <a:pt x="340" y="367"/>
                  <a:pt x="315" y="367"/>
                </a:cubicBezTo>
                <a:cubicBezTo>
                  <a:pt x="145" y="367"/>
                  <a:pt x="145" y="367"/>
                  <a:pt x="145" y="367"/>
                </a:cubicBezTo>
                <a:cubicBezTo>
                  <a:pt x="157" y="399"/>
                  <a:pt x="170" y="429"/>
                  <a:pt x="185" y="457"/>
                </a:cubicBezTo>
                <a:cubicBezTo>
                  <a:pt x="315" y="457"/>
                  <a:pt x="315" y="457"/>
                  <a:pt x="315" y="457"/>
                </a:cubicBezTo>
                <a:cubicBezTo>
                  <a:pt x="340" y="457"/>
                  <a:pt x="360" y="477"/>
                  <a:pt x="360" y="502"/>
                </a:cubicBezTo>
                <a:cubicBezTo>
                  <a:pt x="360" y="527"/>
                  <a:pt x="340" y="547"/>
                  <a:pt x="315" y="547"/>
                </a:cubicBezTo>
                <a:cubicBezTo>
                  <a:pt x="244" y="547"/>
                  <a:pt x="244" y="547"/>
                  <a:pt x="244" y="547"/>
                </a:cubicBezTo>
                <a:cubicBezTo>
                  <a:pt x="292" y="609"/>
                  <a:pt x="348" y="659"/>
                  <a:pt x="405" y="709"/>
                </a:cubicBezTo>
                <a:cubicBezTo>
                  <a:pt x="463" y="659"/>
                  <a:pt x="518" y="609"/>
                  <a:pt x="566" y="547"/>
                </a:cubicBezTo>
                <a:cubicBezTo>
                  <a:pt x="495" y="547"/>
                  <a:pt x="495" y="547"/>
                  <a:pt x="495" y="547"/>
                </a:cubicBezTo>
                <a:cubicBezTo>
                  <a:pt x="470" y="547"/>
                  <a:pt x="450" y="527"/>
                  <a:pt x="450" y="502"/>
                </a:cubicBezTo>
                <a:cubicBezTo>
                  <a:pt x="450" y="477"/>
                  <a:pt x="470" y="457"/>
                  <a:pt x="495" y="457"/>
                </a:cubicBezTo>
                <a:cubicBezTo>
                  <a:pt x="625" y="457"/>
                  <a:pt x="625" y="457"/>
                  <a:pt x="625" y="457"/>
                </a:cubicBezTo>
                <a:cubicBezTo>
                  <a:pt x="640" y="429"/>
                  <a:pt x="654" y="399"/>
                  <a:pt x="666" y="367"/>
                </a:cubicBezTo>
                <a:cubicBezTo>
                  <a:pt x="495" y="367"/>
                  <a:pt x="495" y="367"/>
                  <a:pt x="495" y="367"/>
                </a:cubicBezTo>
                <a:cubicBezTo>
                  <a:pt x="470" y="367"/>
                  <a:pt x="450" y="347"/>
                  <a:pt x="450" y="322"/>
                </a:cubicBezTo>
                <a:cubicBezTo>
                  <a:pt x="450" y="297"/>
                  <a:pt x="470" y="277"/>
                  <a:pt x="495" y="277"/>
                </a:cubicBezTo>
                <a:cubicBezTo>
                  <a:pt x="693" y="277"/>
                  <a:pt x="693" y="277"/>
                  <a:pt x="693" y="277"/>
                </a:cubicBezTo>
                <a:cubicBezTo>
                  <a:pt x="699" y="249"/>
                  <a:pt x="705" y="219"/>
                  <a:pt x="709" y="187"/>
                </a:cubicBezTo>
                <a:cubicBezTo>
                  <a:pt x="495" y="187"/>
                  <a:pt x="495" y="187"/>
                  <a:pt x="495" y="187"/>
                </a:cubicBezTo>
                <a:cubicBezTo>
                  <a:pt x="470" y="187"/>
                  <a:pt x="450" y="167"/>
                  <a:pt x="450" y="142"/>
                </a:cubicBezTo>
                <a:cubicBezTo>
                  <a:pt x="450" y="117"/>
                  <a:pt x="470" y="97"/>
                  <a:pt x="495" y="97"/>
                </a:cubicBezTo>
                <a:cubicBezTo>
                  <a:pt x="718" y="97"/>
                  <a:pt x="718" y="97"/>
                  <a:pt x="718" y="97"/>
                </a:cubicBezTo>
                <a:cubicBezTo>
                  <a:pt x="719" y="80"/>
                  <a:pt x="719" y="63"/>
                  <a:pt x="720" y="45"/>
                </a:cubicBezTo>
                <a:cubicBezTo>
                  <a:pt x="720" y="20"/>
                  <a:pt x="741" y="0"/>
                  <a:pt x="766" y="1"/>
                </a:cubicBezTo>
                <a:cubicBezTo>
                  <a:pt x="791" y="1"/>
                  <a:pt x="810" y="22"/>
                  <a:pt x="810" y="47"/>
                </a:cubicBezTo>
                <a:cubicBezTo>
                  <a:pt x="809" y="63"/>
                  <a:pt x="806" y="142"/>
                  <a:pt x="804" y="153"/>
                </a:cubicBezTo>
                <a:cubicBezTo>
                  <a:pt x="776" y="436"/>
                  <a:pt x="679" y="590"/>
                  <a:pt x="474" y="769"/>
                </a:cubicBezTo>
                <a:cubicBezTo>
                  <a:pt x="667" y="937"/>
                  <a:pt x="784" y="1106"/>
                  <a:pt x="805" y="13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1677987" y="10200732"/>
            <a:ext cx="768634" cy="785183"/>
          </a:xfrm>
          <a:custGeom>
            <a:avLst/>
            <a:gdLst>
              <a:gd name="T0" fmla="*/ 1263 w 1536"/>
              <a:gd name="T1" fmla="*/ 192 h 1569"/>
              <a:gd name="T2" fmla="*/ 1103 w 1536"/>
              <a:gd name="T3" fmla="*/ 88 h 1569"/>
              <a:gd name="T4" fmla="*/ 773 w 1536"/>
              <a:gd name="T5" fmla="*/ 102 h 1569"/>
              <a:gd name="T6" fmla="*/ 363 w 1536"/>
              <a:gd name="T7" fmla="*/ 192 h 1569"/>
              <a:gd name="T8" fmla="*/ 383 w 1536"/>
              <a:gd name="T9" fmla="*/ 13 h 1569"/>
              <a:gd name="T10" fmla="*/ 99 w 1536"/>
              <a:gd name="T11" fmla="*/ 455 h 1569"/>
              <a:gd name="T12" fmla="*/ 0 w 1536"/>
              <a:gd name="T13" fmla="*/ 777 h 1569"/>
              <a:gd name="T14" fmla="*/ 183 w 1536"/>
              <a:gd name="T15" fmla="*/ 1295 h 1569"/>
              <a:gd name="T16" fmla="*/ 563 w 1536"/>
              <a:gd name="T17" fmla="*/ 1383 h 1569"/>
              <a:gd name="T18" fmla="*/ 768 w 1536"/>
              <a:gd name="T19" fmla="*/ 1182 h 1569"/>
              <a:gd name="T20" fmla="*/ 972 w 1536"/>
              <a:gd name="T21" fmla="*/ 1375 h 1569"/>
              <a:gd name="T22" fmla="*/ 1353 w 1536"/>
              <a:gd name="T23" fmla="*/ 1295 h 1569"/>
              <a:gd name="T24" fmla="*/ 1536 w 1536"/>
              <a:gd name="T25" fmla="*/ 777 h 1569"/>
              <a:gd name="T26" fmla="*/ 1437 w 1536"/>
              <a:gd name="T27" fmla="*/ 455 h 1569"/>
              <a:gd name="T28" fmla="*/ 363 w 1536"/>
              <a:gd name="T29" fmla="*/ 1362 h 1569"/>
              <a:gd name="T30" fmla="*/ 498 w 1536"/>
              <a:gd name="T31" fmla="*/ 1182 h 1569"/>
              <a:gd name="T32" fmla="*/ 404 w 1536"/>
              <a:gd name="T33" fmla="*/ 1180 h 1569"/>
              <a:gd name="T34" fmla="*/ 633 w 1536"/>
              <a:gd name="T35" fmla="*/ 1026 h 1569"/>
              <a:gd name="T36" fmla="*/ 138 w 1536"/>
              <a:gd name="T37" fmla="*/ 954 h 1569"/>
              <a:gd name="T38" fmla="*/ 633 w 1536"/>
              <a:gd name="T39" fmla="*/ 1026 h 1569"/>
              <a:gd name="T40" fmla="*/ 90 w 1536"/>
              <a:gd name="T41" fmla="*/ 777 h 1569"/>
              <a:gd name="T42" fmla="*/ 633 w 1536"/>
              <a:gd name="T43" fmla="*/ 804 h 1569"/>
              <a:gd name="T44" fmla="*/ 453 w 1536"/>
              <a:gd name="T45" fmla="*/ 732 h 1569"/>
              <a:gd name="T46" fmla="*/ 543 w 1536"/>
              <a:gd name="T47" fmla="*/ 642 h 1569"/>
              <a:gd name="T48" fmla="*/ 633 w 1536"/>
              <a:gd name="T49" fmla="*/ 547 h 1569"/>
              <a:gd name="T50" fmla="*/ 323 w 1536"/>
              <a:gd name="T51" fmla="*/ 313 h 1569"/>
              <a:gd name="T52" fmla="*/ 840 w 1536"/>
              <a:gd name="T53" fmla="*/ 352 h 1569"/>
              <a:gd name="T54" fmla="*/ 768 w 1536"/>
              <a:gd name="T55" fmla="*/ 1092 h 1569"/>
              <a:gd name="T56" fmla="*/ 696 w 1536"/>
              <a:gd name="T57" fmla="*/ 352 h 1569"/>
              <a:gd name="T58" fmla="*/ 840 w 1536"/>
              <a:gd name="T59" fmla="*/ 352 h 1569"/>
              <a:gd name="T60" fmla="*/ 1353 w 1536"/>
              <a:gd name="T61" fmla="*/ 417 h 1569"/>
              <a:gd name="T62" fmla="*/ 905 w 1536"/>
              <a:gd name="T63" fmla="*/ 452 h 1569"/>
              <a:gd name="T64" fmla="*/ 1056 w 1536"/>
              <a:gd name="T65" fmla="*/ 1336 h 1569"/>
              <a:gd name="T66" fmla="*/ 1263 w 1536"/>
              <a:gd name="T67" fmla="*/ 1351 h 1569"/>
              <a:gd name="T68" fmla="*/ 1037 w 1536"/>
              <a:gd name="T69" fmla="*/ 1175 h 1569"/>
              <a:gd name="T70" fmla="*/ 1173 w 1536"/>
              <a:gd name="T71" fmla="*/ 1272 h 1569"/>
              <a:gd name="T72" fmla="*/ 903 w 1536"/>
              <a:gd name="T73" fmla="*/ 952 h 1569"/>
              <a:gd name="T74" fmla="*/ 1398 w 1536"/>
              <a:gd name="T75" fmla="*/ 957 h 1569"/>
              <a:gd name="T76" fmla="*/ 903 w 1536"/>
              <a:gd name="T77" fmla="*/ 854 h 1569"/>
              <a:gd name="T78" fmla="*/ 1436 w 1536"/>
              <a:gd name="T79" fmla="*/ 742 h 1569"/>
              <a:gd name="T80" fmla="*/ 1083 w 1536"/>
              <a:gd name="T81" fmla="*/ 732 h 1569"/>
              <a:gd name="T82" fmla="*/ 993 w 1536"/>
              <a:gd name="T83" fmla="*/ 642 h 1569"/>
              <a:gd name="T84" fmla="*/ 1083 w 1536"/>
              <a:gd name="T85" fmla="*/ 732 h 1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6" h="1569">
                <a:moveTo>
                  <a:pt x="1437" y="455"/>
                </a:moveTo>
                <a:cubicBezTo>
                  <a:pt x="1470" y="348"/>
                  <a:pt x="1365" y="270"/>
                  <a:pt x="1258" y="233"/>
                </a:cubicBezTo>
                <a:cubicBezTo>
                  <a:pt x="1261" y="219"/>
                  <a:pt x="1263" y="206"/>
                  <a:pt x="1263" y="192"/>
                </a:cubicBezTo>
                <a:cubicBezTo>
                  <a:pt x="1263" y="126"/>
                  <a:pt x="1222" y="59"/>
                  <a:pt x="1153" y="13"/>
                </a:cubicBezTo>
                <a:cubicBezTo>
                  <a:pt x="1132" y="0"/>
                  <a:pt x="1104" y="5"/>
                  <a:pt x="1091" y="26"/>
                </a:cubicBezTo>
                <a:cubicBezTo>
                  <a:pt x="1077" y="47"/>
                  <a:pt x="1082" y="75"/>
                  <a:pt x="1103" y="88"/>
                </a:cubicBezTo>
                <a:cubicBezTo>
                  <a:pt x="1146" y="117"/>
                  <a:pt x="1173" y="157"/>
                  <a:pt x="1173" y="192"/>
                </a:cubicBezTo>
                <a:cubicBezTo>
                  <a:pt x="1173" y="259"/>
                  <a:pt x="1074" y="324"/>
                  <a:pt x="936" y="354"/>
                </a:cubicBezTo>
                <a:cubicBezTo>
                  <a:pt x="982" y="215"/>
                  <a:pt x="891" y="102"/>
                  <a:pt x="773" y="102"/>
                </a:cubicBezTo>
                <a:cubicBezTo>
                  <a:pt x="763" y="102"/>
                  <a:pt x="763" y="102"/>
                  <a:pt x="763" y="102"/>
                </a:cubicBezTo>
                <a:cubicBezTo>
                  <a:pt x="645" y="102"/>
                  <a:pt x="554" y="215"/>
                  <a:pt x="600" y="354"/>
                </a:cubicBezTo>
                <a:cubicBezTo>
                  <a:pt x="462" y="324"/>
                  <a:pt x="363" y="259"/>
                  <a:pt x="363" y="192"/>
                </a:cubicBezTo>
                <a:cubicBezTo>
                  <a:pt x="363" y="157"/>
                  <a:pt x="390" y="117"/>
                  <a:pt x="433" y="88"/>
                </a:cubicBezTo>
                <a:cubicBezTo>
                  <a:pt x="454" y="75"/>
                  <a:pt x="459" y="47"/>
                  <a:pt x="445" y="26"/>
                </a:cubicBezTo>
                <a:cubicBezTo>
                  <a:pt x="432" y="5"/>
                  <a:pt x="404" y="0"/>
                  <a:pt x="383" y="13"/>
                </a:cubicBezTo>
                <a:cubicBezTo>
                  <a:pt x="314" y="59"/>
                  <a:pt x="273" y="126"/>
                  <a:pt x="273" y="192"/>
                </a:cubicBezTo>
                <a:cubicBezTo>
                  <a:pt x="273" y="206"/>
                  <a:pt x="275" y="219"/>
                  <a:pt x="278" y="233"/>
                </a:cubicBezTo>
                <a:cubicBezTo>
                  <a:pt x="172" y="270"/>
                  <a:pt x="66" y="347"/>
                  <a:pt x="99" y="455"/>
                </a:cubicBezTo>
                <a:cubicBezTo>
                  <a:pt x="37" y="494"/>
                  <a:pt x="0" y="543"/>
                  <a:pt x="0" y="597"/>
                </a:cubicBezTo>
                <a:cubicBezTo>
                  <a:pt x="0" y="627"/>
                  <a:pt x="11" y="656"/>
                  <a:pt x="31" y="683"/>
                </a:cubicBezTo>
                <a:cubicBezTo>
                  <a:pt x="11" y="712"/>
                  <a:pt x="0" y="744"/>
                  <a:pt x="0" y="777"/>
                </a:cubicBezTo>
                <a:cubicBezTo>
                  <a:pt x="0" y="822"/>
                  <a:pt x="23" y="864"/>
                  <a:pt x="58" y="898"/>
                </a:cubicBezTo>
                <a:cubicBezTo>
                  <a:pt x="31" y="972"/>
                  <a:pt x="56" y="1064"/>
                  <a:pt x="144" y="1120"/>
                </a:cubicBezTo>
                <a:cubicBezTo>
                  <a:pt x="135" y="1183"/>
                  <a:pt x="141" y="1247"/>
                  <a:pt x="183" y="1295"/>
                </a:cubicBezTo>
                <a:cubicBezTo>
                  <a:pt x="183" y="1346"/>
                  <a:pt x="183" y="1346"/>
                  <a:pt x="183" y="1346"/>
                </a:cubicBezTo>
                <a:cubicBezTo>
                  <a:pt x="183" y="1431"/>
                  <a:pt x="236" y="1507"/>
                  <a:pt x="312" y="1532"/>
                </a:cubicBezTo>
                <a:cubicBezTo>
                  <a:pt x="428" y="1569"/>
                  <a:pt x="543" y="1496"/>
                  <a:pt x="563" y="1383"/>
                </a:cubicBezTo>
                <a:cubicBezTo>
                  <a:pt x="602" y="1199"/>
                  <a:pt x="602" y="1199"/>
                  <a:pt x="602" y="1199"/>
                </a:cubicBezTo>
                <a:cubicBezTo>
                  <a:pt x="609" y="1166"/>
                  <a:pt x="627" y="1138"/>
                  <a:pt x="654" y="1118"/>
                </a:cubicBezTo>
                <a:cubicBezTo>
                  <a:pt x="677" y="1156"/>
                  <a:pt x="720" y="1182"/>
                  <a:pt x="768" y="1182"/>
                </a:cubicBezTo>
                <a:cubicBezTo>
                  <a:pt x="816" y="1182"/>
                  <a:pt x="859" y="1156"/>
                  <a:pt x="882" y="1118"/>
                </a:cubicBezTo>
                <a:cubicBezTo>
                  <a:pt x="908" y="1137"/>
                  <a:pt x="927" y="1166"/>
                  <a:pt x="934" y="1199"/>
                </a:cubicBezTo>
                <a:cubicBezTo>
                  <a:pt x="972" y="1375"/>
                  <a:pt x="972" y="1375"/>
                  <a:pt x="972" y="1375"/>
                </a:cubicBezTo>
                <a:cubicBezTo>
                  <a:pt x="986" y="1459"/>
                  <a:pt x="1048" y="1524"/>
                  <a:pt x="1126" y="1539"/>
                </a:cubicBezTo>
                <a:cubicBezTo>
                  <a:pt x="1245" y="1560"/>
                  <a:pt x="1353" y="1470"/>
                  <a:pt x="1353" y="1351"/>
                </a:cubicBezTo>
                <a:cubicBezTo>
                  <a:pt x="1353" y="1295"/>
                  <a:pt x="1353" y="1295"/>
                  <a:pt x="1353" y="1295"/>
                </a:cubicBezTo>
                <a:cubicBezTo>
                  <a:pt x="1395" y="1247"/>
                  <a:pt x="1401" y="1183"/>
                  <a:pt x="1392" y="1120"/>
                </a:cubicBezTo>
                <a:cubicBezTo>
                  <a:pt x="1480" y="1064"/>
                  <a:pt x="1505" y="973"/>
                  <a:pt x="1478" y="898"/>
                </a:cubicBezTo>
                <a:cubicBezTo>
                  <a:pt x="1513" y="864"/>
                  <a:pt x="1536" y="822"/>
                  <a:pt x="1536" y="777"/>
                </a:cubicBezTo>
                <a:cubicBezTo>
                  <a:pt x="1536" y="744"/>
                  <a:pt x="1525" y="712"/>
                  <a:pt x="1505" y="683"/>
                </a:cubicBezTo>
                <a:cubicBezTo>
                  <a:pt x="1525" y="656"/>
                  <a:pt x="1536" y="627"/>
                  <a:pt x="1536" y="597"/>
                </a:cubicBezTo>
                <a:cubicBezTo>
                  <a:pt x="1536" y="543"/>
                  <a:pt x="1499" y="494"/>
                  <a:pt x="1437" y="455"/>
                </a:cubicBezTo>
                <a:close/>
                <a:moveTo>
                  <a:pt x="340" y="1446"/>
                </a:moveTo>
                <a:cubicBezTo>
                  <a:pt x="302" y="1434"/>
                  <a:pt x="275" y="1395"/>
                  <a:pt x="273" y="1350"/>
                </a:cubicBezTo>
                <a:cubicBezTo>
                  <a:pt x="300" y="1358"/>
                  <a:pt x="329" y="1362"/>
                  <a:pt x="363" y="1362"/>
                </a:cubicBezTo>
                <a:cubicBezTo>
                  <a:pt x="405" y="1362"/>
                  <a:pt x="446" y="1353"/>
                  <a:pt x="481" y="1336"/>
                </a:cubicBezTo>
                <a:cubicBezTo>
                  <a:pt x="455" y="1419"/>
                  <a:pt x="424" y="1473"/>
                  <a:pt x="340" y="1446"/>
                </a:cubicBezTo>
                <a:close/>
                <a:moveTo>
                  <a:pt x="498" y="1182"/>
                </a:moveTo>
                <a:cubicBezTo>
                  <a:pt x="498" y="1231"/>
                  <a:pt x="436" y="1272"/>
                  <a:pt x="363" y="1272"/>
                </a:cubicBezTo>
                <a:cubicBezTo>
                  <a:pt x="277" y="1272"/>
                  <a:pt x="226" y="1244"/>
                  <a:pt x="230" y="1158"/>
                </a:cubicBezTo>
                <a:cubicBezTo>
                  <a:pt x="285" y="1174"/>
                  <a:pt x="346" y="1180"/>
                  <a:pt x="404" y="1180"/>
                </a:cubicBezTo>
                <a:cubicBezTo>
                  <a:pt x="434" y="1180"/>
                  <a:pt x="465" y="1178"/>
                  <a:pt x="499" y="1175"/>
                </a:cubicBezTo>
                <a:cubicBezTo>
                  <a:pt x="498" y="1177"/>
                  <a:pt x="498" y="1180"/>
                  <a:pt x="498" y="1182"/>
                </a:cubicBezTo>
                <a:close/>
                <a:moveTo>
                  <a:pt x="633" y="1026"/>
                </a:moveTo>
                <a:cubicBezTo>
                  <a:pt x="608" y="1038"/>
                  <a:pt x="585" y="1056"/>
                  <a:pt x="566" y="1077"/>
                </a:cubicBezTo>
                <a:cubicBezTo>
                  <a:pt x="420" y="1098"/>
                  <a:pt x="138" y="1104"/>
                  <a:pt x="138" y="957"/>
                </a:cubicBezTo>
                <a:cubicBezTo>
                  <a:pt x="138" y="956"/>
                  <a:pt x="138" y="955"/>
                  <a:pt x="138" y="954"/>
                </a:cubicBezTo>
                <a:cubicBezTo>
                  <a:pt x="199" y="984"/>
                  <a:pt x="277" y="1002"/>
                  <a:pt x="363" y="1002"/>
                </a:cubicBezTo>
                <a:cubicBezTo>
                  <a:pt x="452" y="1002"/>
                  <a:pt x="551" y="983"/>
                  <a:pt x="633" y="952"/>
                </a:cubicBezTo>
                <a:lnTo>
                  <a:pt x="633" y="1026"/>
                </a:lnTo>
                <a:close/>
                <a:moveTo>
                  <a:pt x="633" y="854"/>
                </a:moveTo>
                <a:cubicBezTo>
                  <a:pt x="557" y="889"/>
                  <a:pt x="453" y="912"/>
                  <a:pt x="363" y="912"/>
                </a:cubicBezTo>
                <a:cubicBezTo>
                  <a:pt x="204" y="912"/>
                  <a:pt x="90" y="841"/>
                  <a:pt x="90" y="777"/>
                </a:cubicBezTo>
                <a:cubicBezTo>
                  <a:pt x="90" y="764"/>
                  <a:pt x="94" y="752"/>
                  <a:pt x="100" y="742"/>
                </a:cubicBezTo>
                <a:cubicBezTo>
                  <a:pt x="198" y="801"/>
                  <a:pt x="339" y="822"/>
                  <a:pt x="453" y="822"/>
                </a:cubicBezTo>
                <a:cubicBezTo>
                  <a:pt x="516" y="822"/>
                  <a:pt x="577" y="816"/>
                  <a:pt x="633" y="804"/>
                </a:cubicBezTo>
                <a:lnTo>
                  <a:pt x="633" y="854"/>
                </a:lnTo>
                <a:close/>
                <a:moveTo>
                  <a:pt x="633" y="711"/>
                </a:moveTo>
                <a:cubicBezTo>
                  <a:pt x="578" y="725"/>
                  <a:pt x="516" y="732"/>
                  <a:pt x="453" y="732"/>
                </a:cubicBezTo>
                <a:cubicBezTo>
                  <a:pt x="289" y="732"/>
                  <a:pt x="90" y="674"/>
                  <a:pt x="90" y="597"/>
                </a:cubicBezTo>
                <a:cubicBezTo>
                  <a:pt x="90" y="575"/>
                  <a:pt x="113" y="551"/>
                  <a:pt x="149" y="529"/>
                </a:cubicBezTo>
                <a:cubicBezTo>
                  <a:pt x="243" y="614"/>
                  <a:pt x="409" y="642"/>
                  <a:pt x="543" y="642"/>
                </a:cubicBezTo>
                <a:cubicBezTo>
                  <a:pt x="573" y="642"/>
                  <a:pt x="604" y="640"/>
                  <a:pt x="633" y="638"/>
                </a:cubicBezTo>
                <a:lnTo>
                  <a:pt x="633" y="711"/>
                </a:lnTo>
                <a:close/>
                <a:moveTo>
                  <a:pt x="633" y="547"/>
                </a:moveTo>
                <a:cubicBezTo>
                  <a:pt x="604" y="550"/>
                  <a:pt x="574" y="552"/>
                  <a:pt x="543" y="552"/>
                </a:cubicBezTo>
                <a:cubicBezTo>
                  <a:pt x="379" y="552"/>
                  <a:pt x="183" y="494"/>
                  <a:pt x="183" y="417"/>
                </a:cubicBezTo>
                <a:cubicBezTo>
                  <a:pt x="183" y="387"/>
                  <a:pt x="227" y="343"/>
                  <a:pt x="323" y="313"/>
                </a:cubicBezTo>
                <a:cubicBezTo>
                  <a:pt x="395" y="394"/>
                  <a:pt x="524" y="435"/>
                  <a:pt x="631" y="452"/>
                </a:cubicBezTo>
                <a:cubicBezTo>
                  <a:pt x="634" y="490"/>
                  <a:pt x="633" y="540"/>
                  <a:pt x="633" y="547"/>
                </a:cubicBezTo>
                <a:close/>
                <a:moveTo>
                  <a:pt x="840" y="352"/>
                </a:moveTo>
                <a:cubicBezTo>
                  <a:pt x="820" y="393"/>
                  <a:pt x="815" y="412"/>
                  <a:pt x="813" y="506"/>
                </a:cubicBezTo>
                <a:cubicBezTo>
                  <a:pt x="813" y="1047"/>
                  <a:pt x="813" y="1047"/>
                  <a:pt x="813" y="1047"/>
                </a:cubicBezTo>
                <a:cubicBezTo>
                  <a:pt x="813" y="1072"/>
                  <a:pt x="793" y="1092"/>
                  <a:pt x="768" y="1092"/>
                </a:cubicBezTo>
                <a:cubicBezTo>
                  <a:pt x="743" y="1092"/>
                  <a:pt x="723" y="1072"/>
                  <a:pt x="723" y="1047"/>
                </a:cubicBezTo>
                <a:cubicBezTo>
                  <a:pt x="723" y="1047"/>
                  <a:pt x="723" y="512"/>
                  <a:pt x="723" y="512"/>
                </a:cubicBezTo>
                <a:cubicBezTo>
                  <a:pt x="722" y="413"/>
                  <a:pt x="717" y="393"/>
                  <a:pt x="696" y="352"/>
                </a:cubicBezTo>
                <a:cubicBezTo>
                  <a:pt x="649" y="258"/>
                  <a:pt x="700" y="192"/>
                  <a:pt x="763" y="192"/>
                </a:cubicBezTo>
                <a:cubicBezTo>
                  <a:pt x="773" y="192"/>
                  <a:pt x="773" y="192"/>
                  <a:pt x="773" y="192"/>
                </a:cubicBezTo>
                <a:cubicBezTo>
                  <a:pt x="836" y="192"/>
                  <a:pt x="887" y="257"/>
                  <a:pt x="840" y="352"/>
                </a:cubicBezTo>
                <a:close/>
                <a:moveTo>
                  <a:pt x="905" y="452"/>
                </a:moveTo>
                <a:cubicBezTo>
                  <a:pt x="1013" y="435"/>
                  <a:pt x="1141" y="394"/>
                  <a:pt x="1213" y="313"/>
                </a:cubicBezTo>
                <a:cubicBezTo>
                  <a:pt x="1309" y="343"/>
                  <a:pt x="1353" y="387"/>
                  <a:pt x="1353" y="417"/>
                </a:cubicBezTo>
                <a:cubicBezTo>
                  <a:pt x="1353" y="496"/>
                  <a:pt x="1152" y="552"/>
                  <a:pt x="993" y="552"/>
                </a:cubicBezTo>
                <a:cubicBezTo>
                  <a:pt x="962" y="552"/>
                  <a:pt x="932" y="550"/>
                  <a:pt x="903" y="547"/>
                </a:cubicBezTo>
                <a:cubicBezTo>
                  <a:pt x="903" y="539"/>
                  <a:pt x="902" y="489"/>
                  <a:pt x="905" y="452"/>
                </a:cubicBezTo>
                <a:close/>
                <a:moveTo>
                  <a:pt x="1263" y="1351"/>
                </a:moveTo>
                <a:cubicBezTo>
                  <a:pt x="1263" y="1412"/>
                  <a:pt x="1208" y="1462"/>
                  <a:pt x="1142" y="1450"/>
                </a:cubicBezTo>
                <a:cubicBezTo>
                  <a:pt x="1064" y="1436"/>
                  <a:pt x="1059" y="1344"/>
                  <a:pt x="1056" y="1336"/>
                </a:cubicBezTo>
                <a:cubicBezTo>
                  <a:pt x="1091" y="1353"/>
                  <a:pt x="1131" y="1362"/>
                  <a:pt x="1173" y="1362"/>
                </a:cubicBezTo>
                <a:cubicBezTo>
                  <a:pt x="1207" y="1362"/>
                  <a:pt x="1237" y="1358"/>
                  <a:pt x="1263" y="1350"/>
                </a:cubicBezTo>
                <a:lnTo>
                  <a:pt x="1263" y="1351"/>
                </a:lnTo>
                <a:close/>
                <a:moveTo>
                  <a:pt x="1173" y="1272"/>
                </a:moveTo>
                <a:cubicBezTo>
                  <a:pt x="1100" y="1272"/>
                  <a:pt x="1038" y="1231"/>
                  <a:pt x="1038" y="1182"/>
                </a:cubicBezTo>
                <a:cubicBezTo>
                  <a:pt x="1038" y="1180"/>
                  <a:pt x="1038" y="1177"/>
                  <a:pt x="1037" y="1175"/>
                </a:cubicBezTo>
                <a:cubicBezTo>
                  <a:pt x="1071" y="1178"/>
                  <a:pt x="1102" y="1180"/>
                  <a:pt x="1132" y="1180"/>
                </a:cubicBezTo>
                <a:cubicBezTo>
                  <a:pt x="1190" y="1180"/>
                  <a:pt x="1251" y="1174"/>
                  <a:pt x="1306" y="1158"/>
                </a:cubicBezTo>
                <a:cubicBezTo>
                  <a:pt x="1310" y="1241"/>
                  <a:pt x="1262" y="1272"/>
                  <a:pt x="1173" y="1272"/>
                </a:cubicBezTo>
                <a:close/>
                <a:moveTo>
                  <a:pt x="970" y="1077"/>
                </a:moveTo>
                <a:cubicBezTo>
                  <a:pt x="951" y="1056"/>
                  <a:pt x="928" y="1038"/>
                  <a:pt x="903" y="1026"/>
                </a:cubicBezTo>
                <a:cubicBezTo>
                  <a:pt x="903" y="952"/>
                  <a:pt x="903" y="952"/>
                  <a:pt x="903" y="952"/>
                </a:cubicBezTo>
                <a:cubicBezTo>
                  <a:pt x="985" y="983"/>
                  <a:pt x="1084" y="1002"/>
                  <a:pt x="1173" y="1002"/>
                </a:cubicBezTo>
                <a:cubicBezTo>
                  <a:pt x="1259" y="1002"/>
                  <a:pt x="1337" y="984"/>
                  <a:pt x="1398" y="954"/>
                </a:cubicBezTo>
                <a:cubicBezTo>
                  <a:pt x="1398" y="955"/>
                  <a:pt x="1398" y="956"/>
                  <a:pt x="1398" y="957"/>
                </a:cubicBezTo>
                <a:cubicBezTo>
                  <a:pt x="1398" y="1104"/>
                  <a:pt x="1117" y="1098"/>
                  <a:pt x="970" y="1077"/>
                </a:cubicBezTo>
                <a:close/>
                <a:moveTo>
                  <a:pt x="1173" y="912"/>
                </a:moveTo>
                <a:cubicBezTo>
                  <a:pt x="1083" y="912"/>
                  <a:pt x="979" y="889"/>
                  <a:pt x="903" y="854"/>
                </a:cubicBezTo>
                <a:cubicBezTo>
                  <a:pt x="903" y="804"/>
                  <a:pt x="903" y="804"/>
                  <a:pt x="903" y="804"/>
                </a:cubicBezTo>
                <a:cubicBezTo>
                  <a:pt x="959" y="816"/>
                  <a:pt x="1020" y="822"/>
                  <a:pt x="1083" y="822"/>
                </a:cubicBezTo>
                <a:cubicBezTo>
                  <a:pt x="1197" y="822"/>
                  <a:pt x="1338" y="801"/>
                  <a:pt x="1436" y="742"/>
                </a:cubicBezTo>
                <a:cubicBezTo>
                  <a:pt x="1442" y="752"/>
                  <a:pt x="1446" y="764"/>
                  <a:pt x="1446" y="777"/>
                </a:cubicBezTo>
                <a:cubicBezTo>
                  <a:pt x="1446" y="841"/>
                  <a:pt x="1332" y="912"/>
                  <a:pt x="1173" y="912"/>
                </a:cubicBezTo>
                <a:close/>
                <a:moveTo>
                  <a:pt x="1083" y="732"/>
                </a:moveTo>
                <a:cubicBezTo>
                  <a:pt x="1020" y="732"/>
                  <a:pt x="958" y="725"/>
                  <a:pt x="903" y="711"/>
                </a:cubicBezTo>
                <a:cubicBezTo>
                  <a:pt x="903" y="638"/>
                  <a:pt x="903" y="638"/>
                  <a:pt x="903" y="638"/>
                </a:cubicBezTo>
                <a:cubicBezTo>
                  <a:pt x="932" y="640"/>
                  <a:pt x="963" y="642"/>
                  <a:pt x="993" y="642"/>
                </a:cubicBezTo>
                <a:cubicBezTo>
                  <a:pt x="1120" y="642"/>
                  <a:pt x="1293" y="614"/>
                  <a:pt x="1387" y="529"/>
                </a:cubicBezTo>
                <a:cubicBezTo>
                  <a:pt x="1423" y="551"/>
                  <a:pt x="1446" y="575"/>
                  <a:pt x="1446" y="597"/>
                </a:cubicBezTo>
                <a:cubicBezTo>
                  <a:pt x="1446" y="676"/>
                  <a:pt x="1242" y="732"/>
                  <a:pt x="1083" y="7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4049271" y="10209006"/>
            <a:ext cx="499551" cy="768634"/>
          </a:xfrm>
          <a:custGeom>
            <a:avLst/>
            <a:gdLst>
              <a:gd name="T0" fmla="*/ 859 w 998"/>
              <a:gd name="T1" fmla="*/ 96 h 1536"/>
              <a:gd name="T2" fmla="*/ 319 w 998"/>
              <a:gd name="T3" fmla="*/ 0 h 1536"/>
              <a:gd name="T4" fmla="*/ 4 w 998"/>
              <a:gd name="T5" fmla="*/ 223 h 1536"/>
              <a:gd name="T6" fmla="*/ 218 w 998"/>
              <a:gd name="T7" fmla="*/ 411 h 1536"/>
              <a:gd name="T8" fmla="*/ 4 w 998"/>
              <a:gd name="T9" fmla="*/ 583 h 1536"/>
              <a:gd name="T10" fmla="*/ 218 w 998"/>
              <a:gd name="T11" fmla="*/ 771 h 1536"/>
              <a:gd name="T12" fmla="*/ 4 w 998"/>
              <a:gd name="T13" fmla="*/ 943 h 1536"/>
              <a:gd name="T14" fmla="*/ 218 w 998"/>
              <a:gd name="T15" fmla="*/ 1131 h 1536"/>
              <a:gd name="T16" fmla="*/ 4 w 998"/>
              <a:gd name="T17" fmla="*/ 1303 h 1536"/>
              <a:gd name="T18" fmla="*/ 319 w 998"/>
              <a:gd name="T19" fmla="*/ 1536 h 1536"/>
              <a:gd name="T20" fmla="*/ 856 w 998"/>
              <a:gd name="T21" fmla="*/ 1446 h 1536"/>
              <a:gd name="T22" fmla="*/ 806 w 998"/>
              <a:gd name="T23" fmla="*/ 1176 h 1536"/>
              <a:gd name="T24" fmla="*/ 856 w 998"/>
              <a:gd name="T25" fmla="*/ 1086 h 1536"/>
              <a:gd name="T26" fmla="*/ 806 w 998"/>
              <a:gd name="T27" fmla="*/ 816 h 1536"/>
              <a:gd name="T28" fmla="*/ 856 w 998"/>
              <a:gd name="T29" fmla="*/ 726 h 1536"/>
              <a:gd name="T30" fmla="*/ 806 w 998"/>
              <a:gd name="T31" fmla="*/ 456 h 1536"/>
              <a:gd name="T32" fmla="*/ 856 w 998"/>
              <a:gd name="T33" fmla="*/ 366 h 1536"/>
              <a:gd name="T34" fmla="*/ 859 w 998"/>
              <a:gd name="T35" fmla="*/ 1356 h 1536"/>
              <a:gd name="T36" fmla="*/ 679 w 998"/>
              <a:gd name="T37" fmla="*/ 1446 h 1536"/>
              <a:gd name="T38" fmla="*/ 229 w 998"/>
              <a:gd name="T39" fmla="*/ 1356 h 1536"/>
              <a:gd name="T40" fmla="*/ 139 w 998"/>
              <a:gd name="T41" fmla="*/ 1266 h 1536"/>
              <a:gd name="T42" fmla="*/ 319 w 998"/>
              <a:gd name="T43" fmla="*/ 1176 h 1536"/>
              <a:gd name="T44" fmla="*/ 626 w 998"/>
              <a:gd name="T45" fmla="*/ 1176 h 1536"/>
              <a:gd name="T46" fmla="*/ 769 w 998"/>
              <a:gd name="T47" fmla="*/ 1266 h 1536"/>
              <a:gd name="T48" fmla="*/ 903 w 998"/>
              <a:gd name="T49" fmla="*/ 945 h 1536"/>
              <a:gd name="T50" fmla="*/ 724 w 998"/>
              <a:gd name="T51" fmla="*/ 1040 h 1536"/>
              <a:gd name="T52" fmla="*/ 544 w 998"/>
              <a:gd name="T53" fmla="*/ 1130 h 1536"/>
              <a:gd name="T54" fmla="*/ 409 w 998"/>
              <a:gd name="T55" fmla="*/ 1086 h 1536"/>
              <a:gd name="T56" fmla="*/ 229 w 998"/>
              <a:gd name="T57" fmla="*/ 996 h 1536"/>
              <a:gd name="T58" fmla="*/ 139 w 998"/>
              <a:gd name="T59" fmla="*/ 906 h 1536"/>
              <a:gd name="T60" fmla="*/ 319 w 998"/>
              <a:gd name="T61" fmla="*/ 816 h 1536"/>
              <a:gd name="T62" fmla="*/ 626 w 998"/>
              <a:gd name="T63" fmla="*/ 816 h 1536"/>
              <a:gd name="T64" fmla="*/ 769 w 998"/>
              <a:gd name="T65" fmla="*/ 906 h 1536"/>
              <a:gd name="T66" fmla="*/ 903 w 998"/>
              <a:gd name="T67" fmla="*/ 585 h 1536"/>
              <a:gd name="T68" fmla="*/ 724 w 998"/>
              <a:gd name="T69" fmla="*/ 680 h 1536"/>
              <a:gd name="T70" fmla="*/ 544 w 998"/>
              <a:gd name="T71" fmla="*/ 770 h 1536"/>
              <a:gd name="T72" fmla="*/ 409 w 998"/>
              <a:gd name="T73" fmla="*/ 726 h 1536"/>
              <a:gd name="T74" fmla="*/ 229 w 998"/>
              <a:gd name="T75" fmla="*/ 636 h 1536"/>
              <a:gd name="T76" fmla="*/ 139 w 998"/>
              <a:gd name="T77" fmla="*/ 546 h 1536"/>
              <a:gd name="T78" fmla="*/ 319 w 998"/>
              <a:gd name="T79" fmla="*/ 456 h 1536"/>
              <a:gd name="T80" fmla="*/ 626 w 998"/>
              <a:gd name="T81" fmla="*/ 456 h 1536"/>
              <a:gd name="T82" fmla="*/ 769 w 998"/>
              <a:gd name="T83" fmla="*/ 546 h 1536"/>
              <a:gd name="T84" fmla="*/ 724 w 998"/>
              <a:gd name="T85" fmla="*/ 320 h 1536"/>
              <a:gd name="T86" fmla="*/ 544 w 998"/>
              <a:gd name="T87" fmla="*/ 410 h 1536"/>
              <a:gd name="T88" fmla="*/ 409 w 998"/>
              <a:gd name="T89" fmla="*/ 366 h 1536"/>
              <a:gd name="T90" fmla="*/ 229 w 998"/>
              <a:gd name="T91" fmla="*/ 276 h 1536"/>
              <a:gd name="T92" fmla="*/ 139 w 998"/>
              <a:gd name="T93" fmla="*/ 186 h 1536"/>
              <a:gd name="T94" fmla="*/ 319 w 998"/>
              <a:gd name="T95" fmla="*/ 90 h 1536"/>
              <a:gd name="T96" fmla="*/ 769 w 998"/>
              <a:gd name="T97" fmla="*/ 186 h 1536"/>
              <a:gd name="T98" fmla="*/ 859 w 998"/>
              <a:gd name="T99" fmla="*/ 27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98" h="1536">
                <a:moveTo>
                  <a:pt x="856" y="366"/>
                </a:moveTo>
                <a:cubicBezTo>
                  <a:pt x="927" y="366"/>
                  <a:pt x="990" y="308"/>
                  <a:pt x="993" y="238"/>
                </a:cubicBezTo>
                <a:cubicBezTo>
                  <a:pt x="998" y="160"/>
                  <a:pt x="935" y="96"/>
                  <a:pt x="859" y="96"/>
                </a:cubicBezTo>
                <a:cubicBezTo>
                  <a:pt x="806" y="96"/>
                  <a:pt x="806" y="96"/>
                  <a:pt x="806" y="96"/>
                </a:cubicBezTo>
                <a:cubicBezTo>
                  <a:pt x="788" y="40"/>
                  <a:pt x="737" y="0"/>
                  <a:pt x="679" y="0"/>
                </a:cubicBezTo>
                <a:cubicBezTo>
                  <a:pt x="319" y="0"/>
                  <a:pt x="319" y="0"/>
                  <a:pt x="319" y="0"/>
                </a:cubicBezTo>
                <a:cubicBezTo>
                  <a:pt x="260" y="0"/>
                  <a:pt x="209" y="40"/>
                  <a:pt x="191" y="96"/>
                </a:cubicBezTo>
                <a:cubicBezTo>
                  <a:pt x="141" y="96"/>
                  <a:pt x="141" y="96"/>
                  <a:pt x="141" y="96"/>
                </a:cubicBezTo>
                <a:cubicBezTo>
                  <a:pt x="70" y="96"/>
                  <a:pt x="8" y="153"/>
                  <a:pt x="4" y="223"/>
                </a:cubicBezTo>
                <a:cubicBezTo>
                  <a:pt x="0" y="301"/>
                  <a:pt x="62" y="366"/>
                  <a:pt x="139" y="366"/>
                </a:cubicBezTo>
                <a:cubicBezTo>
                  <a:pt x="191" y="366"/>
                  <a:pt x="191" y="366"/>
                  <a:pt x="191" y="366"/>
                </a:cubicBezTo>
                <a:cubicBezTo>
                  <a:pt x="197" y="382"/>
                  <a:pt x="206" y="398"/>
                  <a:pt x="218" y="411"/>
                </a:cubicBezTo>
                <a:cubicBezTo>
                  <a:pt x="206" y="424"/>
                  <a:pt x="197" y="439"/>
                  <a:pt x="191" y="456"/>
                </a:cubicBezTo>
                <a:cubicBezTo>
                  <a:pt x="141" y="456"/>
                  <a:pt x="141" y="456"/>
                  <a:pt x="141" y="456"/>
                </a:cubicBezTo>
                <a:cubicBezTo>
                  <a:pt x="70" y="456"/>
                  <a:pt x="8" y="513"/>
                  <a:pt x="4" y="583"/>
                </a:cubicBezTo>
                <a:cubicBezTo>
                  <a:pt x="0" y="661"/>
                  <a:pt x="62" y="726"/>
                  <a:pt x="139" y="726"/>
                </a:cubicBezTo>
                <a:cubicBezTo>
                  <a:pt x="191" y="726"/>
                  <a:pt x="191" y="726"/>
                  <a:pt x="191" y="726"/>
                </a:cubicBezTo>
                <a:cubicBezTo>
                  <a:pt x="197" y="742"/>
                  <a:pt x="206" y="758"/>
                  <a:pt x="218" y="771"/>
                </a:cubicBezTo>
                <a:cubicBezTo>
                  <a:pt x="206" y="784"/>
                  <a:pt x="197" y="799"/>
                  <a:pt x="191" y="816"/>
                </a:cubicBezTo>
                <a:cubicBezTo>
                  <a:pt x="141" y="816"/>
                  <a:pt x="141" y="816"/>
                  <a:pt x="141" y="816"/>
                </a:cubicBezTo>
                <a:cubicBezTo>
                  <a:pt x="70" y="816"/>
                  <a:pt x="8" y="873"/>
                  <a:pt x="4" y="943"/>
                </a:cubicBezTo>
                <a:cubicBezTo>
                  <a:pt x="0" y="1021"/>
                  <a:pt x="62" y="1086"/>
                  <a:pt x="139" y="1086"/>
                </a:cubicBezTo>
                <a:cubicBezTo>
                  <a:pt x="191" y="1086"/>
                  <a:pt x="191" y="1086"/>
                  <a:pt x="191" y="1086"/>
                </a:cubicBezTo>
                <a:cubicBezTo>
                  <a:pt x="197" y="1102"/>
                  <a:pt x="206" y="1118"/>
                  <a:pt x="218" y="1131"/>
                </a:cubicBezTo>
                <a:cubicBezTo>
                  <a:pt x="206" y="1144"/>
                  <a:pt x="197" y="1159"/>
                  <a:pt x="191" y="1176"/>
                </a:cubicBezTo>
                <a:cubicBezTo>
                  <a:pt x="141" y="1176"/>
                  <a:pt x="141" y="1176"/>
                  <a:pt x="141" y="1176"/>
                </a:cubicBezTo>
                <a:cubicBezTo>
                  <a:pt x="70" y="1176"/>
                  <a:pt x="8" y="1233"/>
                  <a:pt x="4" y="1303"/>
                </a:cubicBezTo>
                <a:cubicBezTo>
                  <a:pt x="0" y="1381"/>
                  <a:pt x="62" y="1446"/>
                  <a:pt x="139" y="1446"/>
                </a:cubicBezTo>
                <a:cubicBezTo>
                  <a:pt x="191" y="1446"/>
                  <a:pt x="191" y="1446"/>
                  <a:pt x="191" y="1446"/>
                </a:cubicBezTo>
                <a:cubicBezTo>
                  <a:pt x="210" y="1498"/>
                  <a:pt x="260" y="1536"/>
                  <a:pt x="319" y="1536"/>
                </a:cubicBezTo>
                <a:cubicBezTo>
                  <a:pt x="679" y="1536"/>
                  <a:pt x="679" y="1536"/>
                  <a:pt x="679" y="1536"/>
                </a:cubicBezTo>
                <a:cubicBezTo>
                  <a:pt x="737" y="1536"/>
                  <a:pt x="787" y="1498"/>
                  <a:pt x="806" y="1446"/>
                </a:cubicBezTo>
                <a:cubicBezTo>
                  <a:pt x="856" y="1446"/>
                  <a:pt x="856" y="1446"/>
                  <a:pt x="856" y="1446"/>
                </a:cubicBezTo>
                <a:cubicBezTo>
                  <a:pt x="927" y="1446"/>
                  <a:pt x="990" y="1388"/>
                  <a:pt x="993" y="1318"/>
                </a:cubicBezTo>
                <a:cubicBezTo>
                  <a:pt x="998" y="1240"/>
                  <a:pt x="935" y="1176"/>
                  <a:pt x="859" y="1176"/>
                </a:cubicBezTo>
                <a:cubicBezTo>
                  <a:pt x="806" y="1176"/>
                  <a:pt x="806" y="1176"/>
                  <a:pt x="806" y="1176"/>
                </a:cubicBezTo>
                <a:cubicBezTo>
                  <a:pt x="800" y="1159"/>
                  <a:pt x="791" y="1144"/>
                  <a:pt x="779" y="1131"/>
                </a:cubicBezTo>
                <a:cubicBezTo>
                  <a:pt x="791" y="1118"/>
                  <a:pt x="800" y="1102"/>
                  <a:pt x="806" y="1086"/>
                </a:cubicBezTo>
                <a:cubicBezTo>
                  <a:pt x="856" y="1086"/>
                  <a:pt x="856" y="1086"/>
                  <a:pt x="856" y="1086"/>
                </a:cubicBezTo>
                <a:cubicBezTo>
                  <a:pt x="927" y="1086"/>
                  <a:pt x="990" y="1028"/>
                  <a:pt x="993" y="958"/>
                </a:cubicBezTo>
                <a:cubicBezTo>
                  <a:pt x="998" y="880"/>
                  <a:pt x="935" y="816"/>
                  <a:pt x="859" y="816"/>
                </a:cubicBezTo>
                <a:cubicBezTo>
                  <a:pt x="806" y="816"/>
                  <a:pt x="806" y="816"/>
                  <a:pt x="806" y="816"/>
                </a:cubicBezTo>
                <a:cubicBezTo>
                  <a:pt x="800" y="799"/>
                  <a:pt x="791" y="784"/>
                  <a:pt x="779" y="771"/>
                </a:cubicBezTo>
                <a:cubicBezTo>
                  <a:pt x="791" y="758"/>
                  <a:pt x="800" y="742"/>
                  <a:pt x="806" y="726"/>
                </a:cubicBezTo>
                <a:cubicBezTo>
                  <a:pt x="856" y="726"/>
                  <a:pt x="856" y="726"/>
                  <a:pt x="856" y="726"/>
                </a:cubicBezTo>
                <a:cubicBezTo>
                  <a:pt x="927" y="726"/>
                  <a:pt x="990" y="668"/>
                  <a:pt x="993" y="598"/>
                </a:cubicBezTo>
                <a:cubicBezTo>
                  <a:pt x="998" y="520"/>
                  <a:pt x="935" y="456"/>
                  <a:pt x="859" y="456"/>
                </a:cubicBezTo>
                <a:cubicBezTo>
                  <a:pt x="806" y="456"/>
                  <a:pt x="806" y="456"/>
                  <a:pt x="806" y="456"/>
                </a:cubicBezTo>
                <a:cubicBezTo>
                  <a:pt x="800" y="439"/>
                  <a:pt x="791" y="424"/>
                  <a:pt x="779" y="411"/>
                </a:cubicBezTo>
                <a:cubicBezTo>
                  <a:pt x="791" y="398"/>
                  <a:pt x="800" y="382"/>
                  <a:pt x="806" y="366"/>
                </a:cubicBezTo>
                <a:lnTo>
                  <a:pt x="856" y="366"/>
                </a:lnTo>
                <a:close/>
                <a:moveTo>
                  <a:pt x="857" y="1266"/>
                </a:moveTo>
                <a:cubicBezTo>
                  <a:pt x="880" y="1266"/>
                  <a:pt x="901" y="1282"/>
                  <a:pt x="903" y="1305"/>
                </a:cubicBezTo>
                <a:cubicBezTo>
                  <a:pt x="906" y="1332"/>
                  <a:pt x="885" y="1356"/>
                  <a:pt x="859" y="1356"/>
                </a:cubicBezTo>
                <a:cubicBezTo>
                  <a:pt x="769" y="1356"/>
                  <a:pt x="769" y="1356"/>
                  <a:pt x="769" y="1356"/>
                </a:cubicBezTo>
                <a:cubicBezTo>
                  <a:pt x="743" y="1356"/>
                  <a:pt x="724" y="1376"/>
                  <a:pt x="724" y="1401"/>
                </a:cubicBezTo>
                <a:cubicBezTo>
                  <a:pt x="723" y="1426"/>
                  <a:pt x="703" y="1446"/>
                  <a:pt x="679" y="1446"/>
                </a:cubicBezTo>
                <a:cubicBezTo>
                  <a:pt x="319" y="1446"/>
                  <a:pt x="319" y="1446"/>
                  <a:pt x="319" y="1446"/>
                </a:cubicBezTo>
                <a:cubicBezTo>
                  <a:pt x="294" y="1446"/>
                  <a:pt x="274" y="1425"/>
                  <a:pt x="274" y="1400"/>
                </a:cubicBezTo>
                <a:cubicBezTo>
                  <a:pt x="273" y="1375"/>
                  <a:pt x="253" y="1356"/>
                  <a:pt x="229" y="1356"/>
                </a:cubicBezTo>
                <a:cubicBezTo>
                  <a:pt x="140" y="1356"/>
                  <a:pt x="140" y="1356"/>
                  <a:pt x="140" y="1356"/>
                </a:cubicBezTo>
                <a:cubicBezTo>
                  <a:pt x="117" y="1356"/>
                  <a:pt x="96" y="1339"/>
                  <a:pt x="94" y="1316"/>
                </a:cubicBezTo>
                <a:cubicBezTo>
                  <a:pt x="91" y="1289"/>
                  <a:pt x="112" y="1266"/>
                  <a:pt x="139" y="1266"/>
                </a:cubicBezTo>
                <a:cubicBezTo>
                  <a:pt x="229" y="1266"/>
                  <a:pt x="229" y="1266"/>
                  <a:pt x="229" y="1266"/>
                </a:cubicBezTo>
                <a:cubicBezTo>
                  <a:pt x="254" y="1266"/>
                  <a:pt x="273" y="1245"/>
                  <a:pt x="274" y="1220"/>
                </a:cubicBezTo>
                <a:cubicBezTo>
                  <a:pt x="274" y="1195"/>
                  <a:pt x="294" y="1176"/>
                  <a:pt x="319" y="1176"/>
                </a:cubicBezTo>
                <a:cubicBezTo>
                  <a:pt x="371" y="1176"/>
                  <a:pt x="371" y="1176"/>
                  <a:pt x="371" y="1176"/>
                </a:cubicBezTo>
                <a:cubicBezTo>
                  <a:pt x="390" y="1228"/>
                  <a:pt x="440" y="1266"/>
                  <a:pt x="499" y="1266"/>
                </a:cubicBezTo>
                <a:cubicBezTo>
                  <a:pt x="557" y="1266"/>
                  <a:pt x="607" y="1228"/>
                  <a:pt x="626" y="1176"/>
                </a:cubicBezTo>
                <a:cubicBezTo>
                  <a:pt x="679" y="1176"/>
                  <a:pt x="679" y="1176"/>
                  <a:pt x="679" y="1176"/>
                </a:cubicBezTo>
                <a:cubicBezTo>
                  <a:pt x="704" y="1176"/>
                  <a:pt x="723" y="1196"/>
                  <a:pt x="724" y="1221"/>
                </a:cubicBezTo>
                <a:cubicBezTo>
                  <a:pt x="724" y="1246"/>
                  <a:pt x="744" y="1266"/>
                  <a:pt x="769" y="1266"/>
                </a:cubicBezTo>
                <a:lnTo>
                  <a:pt x="857" y="1266"/>
                </a:lnTo>
                <a:close/>
                <a:moveTo>
                  <a:pt x="857" y="906"/>
                </a:moveTo>
                <a:cubicBezTo>
                  <a:pt x="880" y="906"/>
                  <a:pt x="901" y="922"/>
                  <a:pt x="903" y="945"/>
                </a:cubicBezTo>
                <a:cubicBezTo>
                  <a:pt x="906" y="972"/>
                  <a:pt x="885" y="996"/>
                  <a:pt x="859" y="996"/>
                </a:cubicBezTo>
                <a:cubicBezTo>
                  <a:pt x="768" y="996"/>
                  <a:pt x="768" y="996"/>
                  <a:pt x="768" y="996"/>
                </a:cubicBezTo>
                <a:cubicBezTo>
                  <a:pt x="743" y="996"/>
                  <a:pt x="723" y="1016"/>
                  <a:pt x="724" y="1040"/>
                </a:cubicBezTo>
                <a:cubicBezTo>
                  <a:pt x="724" y="1065"/>
                  <a:pt x="703" y="1086"/>
                  <a:pt x="679" y="1086"/>
                </a:cubicBezTo>
                <a:cubicBezTo>
                  <a:pt x="588" y="1086"/>
                  <a:pt x="588" y="1086"/>
                  <a:pt x="588" y="1086"/>
                </a:cubicBezTo>
                <a:cubicBezTo>
                  <a:pt x="563" y="1086"/>
                  <a:pt x="543" y="1106"/>
                  <a:pt x="544" y="1130"/>
                </a:cubicBezTo>
                <a:cubicBezTo>
                  <a:pt x="544" y="1162"/>
                  <a:pt x="512" y="1186"/>
                  <a:pt x="479" y="1171"/>
                </a:cubicBezTo>
                <a:cubicBezTo>
                  <a:pt x="463" y="1165"/>
                  <a:pt x="453" y="1148"/>
                  <a:pt x="454" y="1131"/>
                </a:cubicBezTo>
                <a:cubicBezTo>
                  <a:pt x="454" y="1106"/>
                  <a:pt x="434" y="1086"/>
                  <a:pt x="409" y="1086"/>
                </a:cubicBezTo>
                <a:cubicBezTo>
                  <a:pt x="318" y="1086"/>
                  <a:pt x="318" y="1086"/>
                  <a:pt x="318" y="1086"/>
                </a:cubicBezTo>
                <a:cubicBezTo>
                  <a:pt x="293" y="1086"/>
                  <a:pt x="273" y="1065"/>
                  <a:pt x="274" y="1041"/>
                </a:cubicBezTo>
                <a:cubicBezTo>
                  <a:pt x="274" y="1016"/>
                  <a:pt x="254" y="996"/>
                  <a:pt x="229" y="996"/>
                </a:cubicBezTo>
                <a:cubicBezTo>
                  <a:pt x="140" y="996"/>
                  <a:pt x="140" y="996"/>
                  <a:pt x="140" y="996"/>
                </a:cubicBezTo>
                <a:cubicBezTo>
                  <a:pt x="117" y="996"/>
                  <a:pt x="96" y="979"/>
                  <a:pt x="94" y="956"/>
                </a:cubicBezTo>
                <a:cubicBezTo>
                  <a:pt x="91" y="929"/>
                  <a:pt x="112" y="906"/>
                  <a:pt x="139" y="906"/>
                </a:cubicBezTo>
                <a:cubicBezTo>
                  <a:pt x="229" y="906"/>
                  <a:pt x="229" y="906"/>
                  <a:pt x="229" y="906"/>
                </a:cubicBezTo>
                <a:cubicBezTo>
                  <a:pt x="254" y="906"/>
                  <a:pt x="273" y="885"/>
                  <a:pt x="274" y="860"/>
                </a:cubicBezTo>
                <a:cubicBezTo>
                  <a:pt x="274" y="835"/>
                  <a:pt x="294" y="816"/>
                  <a:pt x="319" y="816"/>
                </a:cubicBezTo>
                <a:cubicBezTo>
                  <a:pt x="371" y="816"/>
                  <a:pt x="371" y="816"/>
                  <a:pt x="371" y="816"/>
                </a:cubicBezTo>
                <a:cubicBezTo>
                  <a:pt x="390" y="868"/>
                  <a:pt x="440" y="906"/>
                  <a:pt x="499" y="906"/>
                </a:cubicBezTo>
                <a:cubicBezTo>
                  <a:pt x="557" y="906"/>
                  <a:pt x="607" y="868"/>
                  <a:pt x="626" y="816"/>
                </a:cubicBezTo>
                <a:cubicBezTo>
                  <a:pt x="679" y="816"/>
                  <a:pt x="679" y="816"/>
                  <a:pt x="679" y="816"/>
                </a:cubicBezTo>
                <a:cubicBezTo>
                  <a:pt x="704" y="816"/>
                  <a:pt x="723" y="836"/>
                  <a:pt x="724" y="861"/>
                </a:cubicBezTo>
                <a:cubicBezTo>
                  <a:pt x="724" y="886"/>
                  <a:pt x="744" y="906"/>
                  <a:pt x="769" y="906"/>
                </a:cubicBezTo>
                <a:lnTo>
                  <a:pt x="857" y="906"/>
                </a:lnTo>
                <a:close/>
                <a:moveTo>
                  <a:pt x="857" y="546"/>
                </a:moveTo>
                <a:cubicBezTo>
                  <a:pt x="880" y="546"/>
                  <a:pt x="901" y="562"/>
                  <a:pt x="903" y="585"/>
                </a:cubicBezTo>
                <a:cubicBezTo>
                  <a:pt x="906" y="612"/>
                  <a:pt x="885" y="636"/>
                  <a:pt x="859" y="636"/>
                </a:cubicBezTo>
                <a:cubicBezTo>
                  <a:pt x="768" y="636"/>
                  <a:pt x="768" y="636"/>
                  <a:pt x="768" y="636"/>
                </a:cubicBezTo>
                <a:cubicBezTo>
                  <a:pt x="743" y="636"/>
                  <a:pt x="723" y="656"/>
                  <a:pt x="724" y="680"/>
                </a:cubicBezTo>
                <a:cubicBezTo>
                  <a:pt x="724" y="705"/>
                  <a:pt x="703" y="726"/>
                  <a:pt x="679" y="726"/>
                </a:cubicBezTo>
                <a:cubicBezTo>
                  <a:pt x="588" y="726"/>
                  <a:pt x="588" y="726"/>
                  <a:pt x="588" y="726"/>
                </a:cubicBezTo>
                <a:cubicBezTo>
                  <a:pt x="563" y="726"/>
                  <a:pt x="543" y="746"/>
                  <a:pt x="544" y="770"/>
                </a:cubicBezTo>
                <a:cubicBezTo>
                  <a:pt x="544" y="802"/>
                  <a:pt x="512" y="826"/>
                  <a:pt x="479" y="811"/>
                </a:cubicBezTo>
                <a:cubicBezTo>
                  <a:pt x="463" y="805"/>
                  <a:pt x="453" y="788"/>
                  <a:pt x="454" y="771"/>
                </a:cubicBezTo>
                <a:cubicBezTo>
                  <a:pt x="454" y="746"/>
                  <a:pt x="434" y="726"/>
                  <a:pt x="409" y="726"/>
                </a:cubicBezTo>
                <a:cubicBezTo>
                  <a:pt x="318" y="726"/>
                  <a:pt x="318" y="726"/>
                  <a:pt x="318" y="726"/>
                </a:cubicBezTo>
                <a:cubicBezTo>
                  <a:pt x="293" y="726"/>
                  <a:pt x="273" y="705"/>
                  <a:pt x="274" y="681"/>
                </a:cubicBezTo>
                <a:cubicBezTo>
                  <a:pt x="274" y="656"/>
                  <a:pt x="254" y="636"/>
                  <a:pt x="229" y="636"/>
                </a:cubicBezTo>
                <a:cubicBezTo>
                  <a:pt x="140" y="636"/>
                  <a:pt x="140" y="636"/>
                  <a:pt x="140" y="636"/>
                </a:cubicBezTo>
                <a:cubicBezTo>
                  <a:pt x="117" y="636"/>
                  <a:pt x="96" y="619"/>
                  <a:pt x="94" y="596"/>
                </a:cubicBezTo>
                <a:cubicBezTo>
                  <a:pt x="91" y="569"/>
                  <a:pt x="112" y="546"/>
                  <a:pt x="139" y="546"/>
                </a:cubicBezTo>
                <a:cubicBezTo>
                  <a:pt x="229" y="546"/>
                  <a:pt x="229" y="546"/>
                  <a:pt x="229" y="546"/>
                </a:cubicBezTo>
                <a:cubicBezTo>
                  <a:pt x="254" y="546"/>
                  <a:pt x="273" y="525"/>
                  <a:pt x="274" y="500"/>
                </a:cubicBezTo>
                <a:cubicBezTo>
                  <a:pt x="274" y="475"/>
                  <a:pt x="294" y="456"/>
                  <a:pt x="319" y="456"/>
                </a:cubicBezTo>
                <a:cubicBezTo>
                  <a:pt x="371" y="456"/>
                  <a:pt x="371" y="456"/>
                  <a:pt x="371" y="456"/>
                </a:cubicBezTo>
                <a:cubicBezTo>
                  <a:pt x="390" y="508"/>
                  <a:pt x="440" y="546"/>
                  <a:pt x="499" y="546"/>
                </a:cubicBezTo>
                <a:cubicBezTo>
                  <a:pt x="557" y="546"/>
                  <a:pt x="607" y="508"/>
                  <a:pt x="626" y="456"/>
                </a:cubicBezTo>
                <a:cubicBezTo>
                  <a:pt x="679" y="456"/>
                  <a:pt x="679" y="456"/>
                  <a:pt x="679" y="456"/>
                </a:cubicBezTo>
                <a:cubicBezTo>
                  <a:pt x="704" y="456"/>
                  <a:pt x="723" y="476"/>
                  <a:pt x="724" y="501"/>
                </a:cubicBezTo>
                <a:cubicBezTo>
                  <a:pt x="724" y="526"/>
                  <a:pt x="744" y="546"/>
                  <a:pt x="769" y="546"/>
                </a:cubicBezTo>
                <a:lnTo>
                  <a:pt x="857" y="546"/>
                </a:lnTo>
                <a:close/>
                <a:moveTo>
                  <a:pt x="768" y="276"/>
                </a:moveTo>
                <a:cubicBezTo>
                  <a:pt x="743" y="276"/>
                  <a:pt x="723" y="296"/>
                  <a:pt x="724" y="320"/>
                </a:cubicBezTo>
                <a:cubicBezTo>
                  <a:pt x="724" y="345"/>
                  <a:pt x="703" y="366"/>
                  <a:pt x="679" y="366"/>
                </a:cubicBezTo>
                <a:cubicBezTo>
                  <a:pt x="588" y="366"/>
                  <a:pt x="588" y="366"/>
                  <a:pt x="588" y="366"/>
                </a:cubicBezTo>
                <a:cubicBezTo>
                  <a:pt x="563" y="366"/>
                  <a:pt x="543" y="386"/>
                  <a:pt x="544" y="410"/>
                </a:cubicBezTo>
                <a:cubicBezTo>
                  <a:pt x="544" y="442"/>
                  <a:pt x="512" y="466"/>
                  <a:pt x="479" y="451"/>
                </a:cubicBezTo>
                <a:cubicBezTo>
                  <a:pt x="463" y="445"/>
                  <a:pt x="453" y="428"/>
                  <a:pt x="454" y="411"/>
                </a:cubicBezTo>
                <a:cubicBezTo>
                  <a:pt x="454" y="386"/>
                  <a:pt x="434" y="366"/>
                  <a:pt x="409" y="366"/>
                </a:cubicBezTo>
                <a:cubicBezTo>
                  <a:pt x="318" y="366"/>
                  <a:pt x="318" y="366"/>
                  <a:pt x="318" y="366"/>
                </a:cubicBezTo>
                <a:cubicBezTo>
                  <a:pt x="293" y="366"/>
                  <a:pt x="273" y="345"/>
                  <a:pt x="274" y="321"/>
                </a:cubicBezTo>
                <a:cubicBezTo>
                  <a:pt x="274" y="296"/>
                  <a:pt x="254" y="276"/>
                  <a:pt x="229" y="276"/>
                </a:cubicBezTo>
                <a:cubicBezTo>
                  <a:pt x="140" y="276"/>
                  <a:pt x="140" y="276"/>
                  <a:pt x="140" y="276"/>
                </a:cubicBezTo>
                <a:cubicBezTo>
                  <a:pt x="117" y="276"/>
                  <a:pt x="96" y="259"/>
                  <a:pt x="94" y="236"/>
                </a:cubicBezTo>
                <a:cubicBezTo>
                  <a:pt x="91" y="209"/>
                  <a:pt x="112" y="186"/>
                  <a:pt x="139" y="186"/>
                </a:cubicBezTo>
                <a:cubicBezTo>
                  <a:pt x="229" y="186"/>
                  <a:pt x="229" y="186"/>
                  <a:pt x="229" y="186"/>
                </a:cubicBezTo>
                <a:cubicBezTo>
                  <a:pt x="253" y="186"/>
                  <a:pt x="274" y="166"/>
                  <a:pt x="274" y="141"/>
                </a:cubicBezTo>
                <a:cubicBezTo>
                  <a:pt x="273" y="115"/>
                  <a:pt x="295" y="90"/>
                  <a:pt x="319" y="90"/>
                </a:cubicBezTo>
                <a:cubicBezTo>
                  <a:pt x="679" y="90"/>
                  <a:pt x="679" y="90"/>
                  <a:pt x="679" y="90"/>
                </a:cubicBezTo>
                <a:cubicBezTo>
                  <a:pt x="702" y="90"/>
                  <a:pt x="724" y="115"/>
                  <a:pt x="724" y="141"/>
                </a:cubicBezTo>
                <a:cubicBezTo>
                  <a:pt x="723" y="166"/>
                  <a:pt x="744" y="186"/>
                  <a:pt x="769" y="186"/>
                </a:cubicBezTo>
                <a:cubicBezTo>
                  <a:pt x="857" y="186"/>
                  <a:pt x="857" y="186"/>
                  <a:pt x="857" y="186"/>
                </a:cubicBezTo>
                <a:cubicBezTo>
                  <a:pt x="880" y="186"/>
                  <a:pt x="901" y="202"/>
                  <a:pt x="903" y="225"/>
                </a:cubicBezTo>
                <a:cubicBezTo>
                  <a:pt x="906" y="252"/>
                  <a:pt x="885" y="276"/>
                  <a:pt x="859" y="276"/>
                </a:cubicBezTo>
                <a:lnTo>
                  <a:pt x="768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8417892" y="10233064"/>
            <a:ext cx="773231" cy="720518"/>
          </a:xfrm>
          <a:custGeom>
            <a:avLst/>
            <a:gdLst>
              <a:gd name="T0" fmla="*/ 1349 w 1545"/>
              <a:gd name="T1" fmla="*/ 528 h 1440"/>
              <a:gd name="T2" fmla="*/ 1353 w 1545"/>
              <a:gd name="T3" fmla="*/ 405 h 1440"/>
              <a:gd name="T4" fmla="*/ 543 w 1545"/>
              <a:gd name="T5" fmla="*/ 0 h 1440"/>
              <a:gd name="T6" fmla="*/ 226 w 1545"/>
              <a:gd name="T7" fmla="*/ 977 h 1440"/>
              <a:gd name="T8" fmla="*/ 414 w 1545"/>
              <a:gd name="T9" fmla="*/ 951 h 1440"/>
              <a:gd name="T10" fmla="*/ 724 w 1545"/>
              <a:gd name="T11" fmla="*/ 1440 h 1440"/>
              <a:gd name="T12" fmla="*/ 1443 w 1545"/>
              <a:gd name="T13" fmla="*/ 1395 h 1440"/>
              <a:gd name="T14" fmla="*/ 1327 w 1545"/>
              <a:gd name="T15" fmla="*/ 874 h 1440"/>
              <a:gd name="T16" fmla="*/ 1511 w 1545"/>
              <a:gd name="T17" fmla="*/ 716 h 1440"/>
              <a:gd name="T18" fmla="*/ 1353 w 1545"/>
              <a:gd name="T19" fmla="*/ 1350 h 1440"/>
              <a:gd name="T20" fmla="*/ 594 w 1545"/>
              <a:gd name="T21" fmla="*/ 1252 h 1440"/>
              <a:gd name="T22" fmla="*/ 588 w 1545"/>
              <a:gd name="T23" fmla="*/ 900 h 1440"/>
              <a:gd name="T24" fmla="*/ 678 w 1545"/>
              <a:gd name="T25" fmla="*/ 810 h 1440"/>
              <a:gd name="T26" fmla="*/ 746 w 1545"/>
              <a:gd name="T27" fmla="*/ 841 h 1440"/>
              <a:gd name="T28" fmla="*/ 813 w 1545"/>
              <a:gd name="T29" fmla="*/ 1125 h 1440"/>
              <a:gd name="T30" fmla="*/ 1353 w 1545"/>
              <a:gd name="T31" fmla="*/ 1260 h 1440"/>
              <a:gd name="T32" fmla="*/ 903 w 1545"/>
              <a:gd name="T33" fmla="*/ 1125 h 1440"/>
              <a:gd name="T34" fmla="*/ 993 w 1545"/>
              <a:gd name="T35" fmla="*/ 1080 h 1440"/>
              <a:gd name="T36" fmla="*/ 948 w 1545"/>
              <a:gd name="T37" fmla="*/ 1170 h 1440"/>
              <a:gd name="T38" fmla="*/ 1083 w 1545"/>
              <a:gd name="T39" fmla="*/ 1170 h 1440"/>
              <a:gd name="T40" fmla="*/ 1173 w 1545"/>
              <a:gd name="T41" fmla="*/ 1080 h 1440"/>
              <a:gd name="T42" fmla="*/ 1083 w 1545"/>
              <a:gd name="T43" fmla="*/ 1170 h 1440"/>
              <a:gd name="T44" fmla="*/ 1263 w 1545"/>
              <a:gd name="T45" fmla="*/ 1170 h 1440"/>
              <a:gd name="T46" fmla="*/ 1353 w 1545"/>
              <a:gd name="T47" fmla="*/ 1080 h 1440"/>
              <a:gd name="T48" fmla="*/ 1282 w 1545"/>
              <a:gd name="T49" fmla="*/ 728 h 1440"/>
              <a:gd name="T50" fmla="*/ 1339 w 1545"/>
              <a:gd name="T51" fmla="*/ 990 h 1440"/>
              <a:gd name="T52" fmla="*/ 831 w 1545"/>
              <a:gd name="T53" fmla="*/ 813 h 1440"/>
              <a:gd name="T54" fmla="*/ 678 w 1545"/>
              <a:gd name="T55" fmla="*/ 720 h 1440"/>
              <a:gd name="T56" fmla="*/ 339 w 1545"/>
              <a:gd name="T57" fmla="*/ 896 h 1440"/>
              <a:gd name="T58" fmla="*/ 90 w 1545"/>
              <a:gd name="T59" fmla="*/ 537 h 1440"/>
              <a:gd name="T60" fmla="*/ 1071 w 1545"/>
              <a:gd name="T61" fmla="*/ 138 h 1440"/>
              <a:gd name="T62" fmla="*/ 1299 w 1545"/>
              <a:gd name="T63" fmla="*/ 603 h 1440"/>
              <a:gd name="T64" fmla="*/ 1282 w 1545"/>
              <a:gd name="T65" fmla="*/ 728 h 1440"/>
              <a:gd name="T66" fmla="*/ 903 w 1545"/>
              <a:gd name="T67" fmla="*/ 540 h 1440"/>
              <a:gd name="T68" fmla="*/ 1173 w 1545"/>
              <a:gd name="T69" fmla="*/ 540 h 1440"/>
              <a:gd name="T70" fmla="*/ 1038 w 1545"/>
              <a:gd name="T71" fmla="*/ 630 h 1440"/>
              <a:gd name="T72" fmla="*/ 1038 w 1545"/>
              <a:gd name="T73" fmla="*/ 450 h 1440"/>
              <a:gd name="T74" fmla="*/ 1038 w 1545"/>
              <a:gd name="T75" fmla="*/ 630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45" h="1440">
                <a:moveTo>
                  <a:pt x="1516" y="638"/>
                </a:moveTo>
                <a:cubicBezTo>
                  <a:pt x="1349" y="528"/>
                  <a:pt x="1349" y="528"/>
                  <a:pt x="1349" y="528"/>
                </a:cubicBezTo>
                <a:cubicBezTo>
                  <a:pt x="1318" y="507"/>
                  <a:pt x="1314" y="463"/>
                  <a:pt x="1340" y="437"/>
                </a:cubicBezTo>
                <a:cubicBezTo>
                  <a:pt x="1349" y="428"/>
                  <a:pt x="1353" y="417"/>
                  <a:pt x="1353" y="405"/>
                </a:cubicBezTo>
                <a:cubicBezTo>
                  <a:pt x="1353" y="226"/>
                  <a:pt x="1270" y="110"/>
                  <a:pt x="1100" y="53"/>
                </a:cubicBezTo>
                <a:cubicBezTo>
                  <a:pt x="957" y="4"/>
                  <a:pt x="763" y="0"/>
                  <a:pt x="543" y="0"/>
                </a:cubicBezTo>
                <a:cubicBezTo>
                  <a:pt x="249" y="0"/>
                  <a:pt x="0" y="225"/>
                  <a:pt x="0" y="537"/>
                </a:cubicBezTo>
                <a:cubicBezTo>
                  <a:pt x="0" y="710"/>
                  <a:pt x="85" y="875"/>
                  <a:pt x="226" y="977"/>
                </a:cubicBezTo>
                <a:cubicBezTo>
                  <a:pt x="278" y="1015"/>
                  <a:pt x="349" y="1009"/>
                  <a:pt x="399" y="963"/>
                </a:cubicBezTo>
                <a:cubicBezTo>
                  <a:pt x="404" y="959"/>
                  <a:pt x="409" y="955"/>
                  <a:pt x="414" y="951"/>
                </a:cubicBezTo>
                <a:cubicBezTo>
                  <a:pt x="508" y="1277"/>
                  <a:pt x="508" y="1277"/>
                  <a:pt x="508" y="1277"/>
                </a:cubicBezTo>
                <a:cubicBezTo>
                  <a:pt x="535" y="1373"/>
                  <a:pt x="624" y="1440"/>
                  <a:pt x="724" y="1440"/>
                </a:cubicBezTo>
                <a:cubicBezTo>
                  <a:pt x="1398" y="1440"/>
                  <a:pt x="1398" y="1440"/>
                  <a:pt x="1398" y="1440"/>
                </a:cubicBezTo>
                <a:cubicBezTo>
                  <a:pt x="1423" y="1440"/>
                  <a:pt x="1443" y="1420"/>
                  <a:pt x="1443" y="1395"/>
                </a:cubicBezTo>
                <a:cubicBezTo>
                  <a:pt x="1443" y="1035"/>
                  <a:pt x="1443" y="1035"/>
                  <a:pt x="1443" y="1035"/>
                </a:cubicBezTo>
                <a:cubicBezTo>
                  <a:pt x="1443" y="962"/>
                  <a:pt x="1397" y="897"/>
                  <a:pt x="1327" y="874"/>
                </a:cubicBezTo>
                <a:cubicBezTo>
                  <a:pt x="1297" y="864"/>
                  <a:pt x="1294" y="823"/>
                  <a:pt x="1322" y="809"/>
                </a:cubicBezTo>
                <a:cubicBezTo>
                  <a:pt x="1511" y="716"/>
                  <a:pt x="1511" y="716"/>
                  <a:pt x="1511" y="716"/>
                </a:cubicBezTo>
                <a:cubicBezTo>
                  <a:pt x="1542" y="700"/>
                  <a:pt x="1545" y="657"/>
                  <a:pt x="1516" y="638"/>
                </a:cubicBezTo>
                <a:close/>
                <a:moveTo>
                  <a:pt x="1353" y="1350"/>
                </a:moveTo>
                <a:cubicBezTo>
                  <a:pt x="724" y="1350"/>
                  <a:pt x="724" y="1350"/>
                  <a:pt x="724" y="1350"/>
                </a:cubicBezTo>
                <a:cubicBezTo>
                  <a:pt x="664" y="1350"/>
                  <a:pt x="611" y="1310"/>
                  <a:pt x="594" y="1252"/>
                </a:cubicBezTo>
                <a:cubicBezTo>
                  <a:pt x="496" y="909"/>
                  <a:pt x="496" y="909"/>
                  <a:pt x="496" y="909"/>
                </a:cubicBezTo>
                <a:cubicBezTo>
                  <a:pt x="540" y="897"/>
                  <a:pt x="571" y="901"/>
                  <a:pt x="588" y="900"/>
                </a:cubicBezTo>
                <a:cubicBezTo>
                  <a:pt x="613" y="900"/>
                  <a:pt x="633" y="880"/>
                  <a:pt x="633" y="856"/>
                </a:cubicBezTo>
                <a:cubicBezTo>
                  <a:pt x="634" y="831"/>
                  <a:pt x="653" y="810"/>
                  <a:pt x="678" y="810"/>
                </a:cubicBezTo>
                <a:cubicBezTo>
                  <a:pt x="703" y="810"/>
                  <a:pt x="703" y="810"/>
                  <a:pt x="703" y="810"/>
                </a:cubicBezTo>
                <a:cubicBezTo>
                  <a:pt x="723" y="810"/>
                  <a:pt x="740" y="823"/>
                  <a:pt x="746" y="841"/>
                </a:cubicBezTo>
                <a:cubicBezTo>
                  <a:pt x="813" y="1043"/>
                  <a:pt x="813" y="1043"/>
                  <a:pt x="813" y="1043"/>
                </a:cubicBezTo>
                <a:cubicBezTo>
                  <a:pt x="813" y="1125"/>
                  <a:pt x="813" y="1125"/>
                  <a:pt x="813" y="1125"/>
                </a:cubicBezTo>
                <a:cubicBezTo>
                  <a:pt x="813" y="1200"/>
                  <a:pt x="874" y="1260"/>
                  <a:pt x="948" y="1260"/>
                </a:cubicBezTo>
                <a:cubicBezTo>
                  <a:pt x="1353" y="1260"/>
                  <a:pt x="1353" y="1260"/>
                  <a:pt x="1353" y="1260"/>
                </a:cubicBezTo>
                <a:lnTo>
                  <a:pt x="1353" y="1350"/>
                </a:lnTo>
                <a:close/>
                <a:moveTo>
                  <a:pt x="903" y="1125"/>
                </a:moveTo>
                <a:cubicBezTo>
                  <a:pt x="903" y="1080"/>
                  <a:pt x="903" y="1080"/>
                  <a:pt x="903" y="1080"/>
                </a:cubicBezTo>
                <a:cubicBezTo>
                  <a:pt x="993" y="1080"/>
                  <a:pt x="993" y="1080"/>
                  <a:pt x="993" y="1080"/>
                </a:cubicBezTo>
                <a:cubicBezTo>
                  <a:pt x="993" y="1170"/>
                  <a:pt x="993" y="1170"/>
                  <a:pt x="993" y="1170"/>
                </a:cubicBezTo>
                <a:cubicBezTo>
                  <a:pt x="948" y="1170"/>
                  <a:pt x="948" y="1170"/>
                  <a:pt x="948" y="1170"/>
                </a:cubicBezTo>
                <a:cubicBezTo>
                  <a:pt x="923" y="1170"/>
                  <a:pt x="903" y="1150"/>
                  <a:pt x="903" y="1125"/>
                </a:cubicBezTo>
                <a:close/>
                <a:moveTo>
                  <a:pt x="1083" y="1170"/>
                </a:moveTo>
                <a:cubicBezTo>
                  <a:pt x="1083" y="1080"/>
                  <a:pt x="1083" y="1080"/>
                  <a:pt x="1083" y="1080"/>
                </a:cubicBezTo>
                <a:cubicBezTo>
                  <a:pt x="1173" y="1080"/>
                  <a:pt x="1173" y="1080"/>
                  <a:pt x="1173" y="1080"/>
                </a:cubicBezTo>
                <a:cubicBezTo>
                  <a:pt x="1173" y="1170"/>
                  <a:pt x="1173" y="1170"/>
                  <a:pt x="1173" y="1170"/>
                </a:cubicBezTo>
                <a:lnTo>
                  <a:pt x="1083" y="1170"/>
                </a:lnTo>
                <a:close/>
                <a:moveTo>
                  <a:pt x="1353" y="1170"/>
                </a:moveTo>
                <a:cubicBezTo>
                  <a:pt x="1263" y="1170"/>
                  <a:pt x="1263" y="1170"/>
                  <a:pt x="1263" y="1170"/>
                </a:cubicBezTo>
                <a:cubicBezTo>
                  <a:pt x="1263" y="1080"/>
                  <a:pt x="1263" y="1080"/>
                  <a:pt x="1263" y="1080"/>
                </a:cubicBezTo>
                <a:cubicBezTo>
                  <a:pt x="1353" y="1080"/>
                  <a:pt x="1353" y="1080"/>
                  <a:pt x="1353" y="1080"/>
                </a:cubicBezTo>
                <a:lnTo>
                  <a:pt x="1353" y="1170"/>
                </a:lnTo>
                <a:close/>
                <a:moveTo>
                  <a:pt x="1282" y="728"/>
                </a:moveTo>
                <a:cubicBezTo>
                  <a:pt x="1182" y="778"/>
                  <a:pt x="1193" y="924"/>
                  <a:pt x="1299" y="959"/>
                </a:cubicBezTo>
                <a:cubicBezTo>
                  <a:pt x="1316" y="965"/>
                  <a:pt x="1330" y="976"/>
                  <a:pt x="1339" y="990"/>
                </a:cubicBezTo>
                <a:cubicBezTo>
                  <a:pt x="891" y="990"/>
                  <a:pt x="891" y="990"/>
                  <a:pt x="891" y="990"/>
                </a:cubicBezTo>
                <a:cubicBezTo>
                  <a:pt x="831" y="813"/>
                  <a:pt x="831" y="813"/>
                  <a:pt x="831" y="813"/>
                </a:cubicBezTo>
                <a:cubicBezTo>
                  <a:pt x="813" y="757"/>
                  <a:pt x="761" y="720"/>
                  <a:pt x="703" y="720"/>
                </a:cubicBezTo>
                <a:cubicBezTo>
                  <a:pt x="678" y="720"/>
                  <a:pt x="678" y="720"/>
                  <a:pt x="678" y="720"/>
                </a:cubicBezTo>
                <a:cubicBezTo>
                  <a:pt x="619" y="720"/>
                  <a:pt x="569" y="758"/>
                  <a:pt x="551" y="810"/>
                </a:cubicBezTo>
                <a:cubicBezTo>
                  <a:pt x="472" y="813"/>
                  <a:pt x="397" y="843"/>
                  <a:pt x="339" y="896"/>
                </a:cubicBezTo>
                <a:cubicBezTo>
                  <a:pt x="324" y="910"/>
                  <a:pt x="298" y="919"/>
                  <a:pt x="279" y="905"/>
                </a:cubicBezTo>
                <a:cubicBezTo>
                  <a:pt x="161" y="819"/>
                  <a:pt x="90" y="681"/>
                  <a:pt x="90" y="537"/>
                </a:cubicBezTo>
                <a:cubicBezTo>
                  <a:pt x="90" y="287"/>
                  <a:pt x="289" y="90"/>
                  <a:pt x="543" y="90"/>
                </a:cubicBezTo>
                <a:cubicBezTo>
                  <a:pt x="755" y="90"/>
                  <a:pt x="941" y="94"/>
                  <a:pt x="1071" y="138"/>
                </a:cubicBezTo>
                <a:cubicBezTo>
                  <a:pt x="1199" y="181"/>
                  <a:pt x="1258" y="259"/>
                  <a:pt x="1263" y="389"/>
                </a:cubicBezTo>
                <a:cubicBezTo>
                  <a:pt x="1211" y="457"/>
                  <a:pt x="1227" y="555"/>
                  <a:pt x="1299" y="603"/>
                </a:cubicBezTo>
                <a:cubicBezTo>
                  <a:pt x="1299" y="603"/>
                  <a:pt x="1401" y="670"/>
                  <a:pt x="1401" y="670"/>
                </a:cubicBezTo>
                <a:lnTo>
                  <a:pt x="1282" y="728"/>
                </a:lnTo>
                <a:close/>
                <a:moveTo>
                  <a:pt x="1038" y="360"/>
                </a:moveTo>
                <a:cubicBezTo>
                  <a:pt x="962" y="360"/>
                  <a:pt x="903" y="439"/>
                  <a:pt x="903" y="540"/>
                </a:cubicBezTo>
                <a:cubicBezTo>
                  <a:pt x="903" y="641"/>
                  <a:pt x="962" y="720"/>
                  <a:pt x="1038" y="720"/>
                </a:cubicBezTo>
                <a:cubicBezTo>
                  <a:pt x="1114" y="720"/>
                  <a:pt x="1173" y="641"/>
                  <a:pt x="1173" y="540"/>
                </a:cubicBezTo>
                <a:cubicBezTo>
                  <a:pt x="1173" y="439"/>
                  <a:pt x="1114" y="360"/>
                  <a:pt x="1038" y="360"/>
                </a:cubicBezTo>
                <a:close/>
                <a:moveTo>
                  <a:pt x="1038" y="630"/>
                </a:moveTo>
                <a:cubicBezTo>
                  <a:pt x="1020" y="630"/>
                  <a:pt x="993" y="595"/>
                  <a:pt x="993" y="540"/>
                </a:cubicBezTo>
                <a:cubicBezTo>
                  <a:pt x="993" y="485"/>
                  <a:pt x="1020" y="450"/>
                  <a:pt x="1038" y="450"/>
                </a:cubicBezTo>
                <a:cubicBezTo>
                  <a:pt x="1057" y="450"/>
                  <a:pt x="1083" y="485"/>
                  <a:pt x="1083" y="540"/>
                </a:cubicBezTo>
                <a:cubicBezTo>
                  <a:pt x="1083" y="595"/>
                  <a:pt x="1057" y="630"/>
                  <a:pt x="1038" y="6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6323500" y="8343644"/>
            <a:ext cx="405464" cy="768941"/>
          </a:xfrm>
          <a:custGeom>
            <a:avLst/>
            <a:gdLst>
              <a:gd name="T0" fmla="*/ 630 w 810"/>
              <a:gd name="T1" fmla="*/ 996 h 1536"/>
              <a:gd name="T2" fmla="*/ 540 w 810"/>
              <a:gd name="T3" fmla="*/ 906 h 1536"/>
              <a:gd name="T4" fmla="*/ 540 w 810"/>
              <a:gd name="T5" fmla="*/ 832 h 1536"/>
              <a:gd name="T6" fmla="*/ 632 w 810"/>
              <a:gd name="T7" fmla="*/ 658 h 1536"/>
              <a:gd name="T8" fmla="*/ 720 w 810"/>
              <a:gd name="T9" fmla="*/ 450 h 1536"/>
              <a:gd name="T10" fmla="*/ 405 w 810"/>
              <a:gd name="T11" fmla="*/ 0 h 1536"/>
              <a:gd name="T12" fmla="*/ 90 w 810"/>
              <a:gd name="T13" fmla="*/ 450 h 1536"/>
              <a:gd name="T14" fmla="*/ 179 w 810"/>
              <a:gd name="T15" fmla="*/ 658 h 1536"/>
              <a:gd name="T16" fmla="*/ 270 w 810"/>
              <a:gd name="T17" fmla="*/ 832 h 1536"/>
              <a:gd name="T18" fmla="*/ 270 w 810"/>
              <a:gd name="T19" fmla="*/ 906 h 1536"/>
              <a:gd name="T20" fmla="*/ 450 w 810"/>
              <a:gd name="T21" fmla="*/ 1086 h 1536"/>
              <a:gd name="T22" fmla="*/ 630 w 810"/>
              <a:gd name="T23" fmla="*/ 1086 h 1536"/>
              <a:gd name="T24" fmla="*/ 720 w 810"/>
              <a:gd name="T25" fmla="*/ 1176 h 1536"/>
              <a:gd name="T26" fmla="*/ 630 w 810"/>
              <a:gd name="T27" fmla="*/ 1266 h 1536"/>
              <a:gd name="T28" fmla="*/ 225 w 810"/>
              <a:gd name="T29" fmla="*/ 1266 h 1536"/>
              <a:gd name="T30" fmla="*/ 0 w 810"/>
              <a:gd name="T31" fmla="*/ 1491 h 1536"/>
              <a:gd name="T32" fmla="*/ 45 w 810"/>
              <a:gd name="T33" fmla="*/ 1536 h 1536"/>
              <a:gd name="T34" fmla="*/ 90 w 810"/>
              <a:gd name="T35" fmla="*/ 1491 h 1536"/>
              <a:gd name="T36" fmla="*/ 225 w 810"/>
              <a:gd name="T37" fmla="*/ 1356 h 1536"/>
              <a:gd name="T38" fmla="*/ 630 w 810"/>
              <a:gd name="T39" fmla="*/ 1356 h 1536"/>
              <a:gd name="T40" fmla="*/ 810 w 810"/>
              <a:gd name="T41" fmla="*/ 1176 h 1536"/>
              <a:gd name="T42" fmla="*/ 630 w 810"/>
              <a:gd name="T43" fmla="*/ 996 h 1536"/>
              <a:gd name="T44" fmla="*/ 450 w 810"/>
              <a:gd name="T45" fmla="*/ 996 h 1536"/>
              <a:gd name="T46" fmla="*/ 360 w 810"/>
              <a:gd name="T47" fmla="*/ 906 h 1536"/>
              <a:gd name="T48" fmla="*/ 360 w 810"/>
              <a:gd name="T49" fmla="*/ 832 h 1536"/>
              <a:gd name="T50" fmla="*/ 235 w 810"/>
              <a:gd name="T51" fmla="*/ 587 h 1536"/>
              <a:gd name="T52" fmla="*/ 180 w 810"/>
              <a:gd name="T53" fmla="*/ 450 h 1536"/>
              <a:gd name="T54" fmla="*/ 405 w 810"/>
              <a:gd name="T55" fmla="*/ 90 h 1536"/>
              <a:gd name="T56" fmla="*/ 630 w 810"/>
              <a:gd name="T57" fmla="*/ 450 h 1536"/>
              <a:gd name="T58" fmla="*/ 576 w 810"/>
              <a:gd name="T59" fmla="*/ 587 h 1536"/>
              <a:gd name="T60" fmla="*/ 450 w 810"/>
              <a:gd name="T61" fmla="*/ 832 h 1536"/>
              <a:gd name="T62" fmla="*/ 450 w 810"/>
              <a:gd name="T63" fmla="*/ 906 h 1536"/>
              <a:gd name="T64" fmla="*/ 475 w 810"/>
              <a:gd name="T65" fmla="*/ 996 h 1536"/>
              <a:gd name="T66" fmla="*/ 450 w 810"/>
              <a:gd name="T67" fmla="*/ 996 h 1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10" h="1536">
                <a:moveTo>
                  <a:pt x="630" y="996"/>
                </a:moveTo>
                <a:cubicBezTo>
                  <a:pt x="581" y="996"/>
                  <a:pt x="540" y="956"/>
                  <a:pt x="540" y="906"/>
                </a:cubicBezTo>
                <a:cubicBezTo>
                  <a:pt x="540" y="832"/>
                  <a:pt x="540" y="832"/>
                  <a:pt x="540" y="832"/>
                </a:cubicBezTo>
                <a:cubicBezTo>
                  <a:pt x="540" y="768"/>
                  <a:pt x="575" y="703"/>
                  <a:pt x="632" y="658"/>
                </a:cubicBezTo>
                <a:cubicBezTo>
                  <a:pt x="691" y="611"/>
                  <a:pt x="720" y="542"/>
                  <a:pt x="720" y="450"/>
                </a:cubicBezTo>
                <a:cubicBezTo>
                  <a:pt x="720" y="263"/>
                  <a:pt x="591" y="0"/>
                  <a:pt x="405" y="0"/>
                </a:cubicBezTo>
                <a:cubicBezTo>
                  <a:pt x="220" y="0"/>
                  <a:pt x="90" y="263"/>
                  <a:pt x="90" y="450"/>
                </a:cubicBezTo>
                <a:cubicBezTo>
                  <a:pt x="90" y="542"/>
                  <a:pt x="120" y="611"/>
                  <a:pt x="179" y="658"/>
                </a:cubicBezTo>
                <a:cubicBezTo>
                  <a:pt x="236" y="703"/>
                  <a:pt x="270" y="768"/>
                  <a:pt x="270" y="832"/>
                </a:cubicBezTo>
                <a:cubicBezTo>
                  <a:pt x="270" y="906"/>
                  <a:pt x="270" y="906"/>
                  <a:pt x="270" y="906"/>
                </a:cubicBezTo>
                <a:cubicBezTo>
                  <a:pt x="270" y="1005"/>
                  <a:pt x="351" y="1086"/>
                  <a:pt x="450" y="1086"/>
                </a:cubicBezTo>
                <a:cubicBezTo>
                  <a:pt x="630" y="1086"/>
                  <a:pt x="630" y="1086"/>
                  <a:pt x="630" y="1086"/>
                </a:cubicBezTo>
                <a:cubicBezTo>
                  <a:pt x="680" y="1086"/>
                  <a:pt x="720" y="1127"/>
                  <a:pt x="720" y="1176"/>
                </a:cubicBezTo>
                <a:cubicBezTo>
                  <a:pt x="720" y="1226"/>
                  <a:pt x="680" y="1266"/>
                  <a:pt x="630" y="1266"/>
                </a:cubicBezTo>
                <a:cubicBezTo>
                  <a:pt x="225" y="1266"/>
                  <a:pt x="225" y="1266"/>
                  <a:pt x="225" y="1266"/>
                </a:cubicBezTo>
                <a:cubicBezTo>
                  <a:pt x="101" y="1266"/>
                  <a:pt x="0" y="1367"/>
                  <a:pt x="0" y="1491"/>
                </a:cubicBezTo>
                <a:cubicBezTo>
                  <a:pt x="0" y="1516"/>
                  <a:pt x="21" y="1536"/>
                  <a:pt x="45" y="1536"/>
                </a:cubicBezTo>
                <a:cubicBezTo>
                  <a:pt x="70" y="1536"/>
                  <a:pt x="90" y="1516"/>
                  <a:pt x="90" y="1491"/>
                </a:cubicBezTo>
                <a:cubicBezTo>
                  <a:pt x="90" y="1417"/>
                  <a:pt x="151" y="1356"/>
                  <a:pt x="225" y="1356"/>
                </a:cubicBezTo>
                <a:cubicBezTo>
                  <a:pt x="630" y="1356"/>
                  <a:pt x="630" y="1356"/>
                  <a:pt x="630" y="1356"/>
                </a:cubicBezTo>
                <a:cubicBezTo>
                  <a:pt x="730" y="1356"/>
                  <a:pt x="810" y="1275"/>
                  <a:pt x="810" y="1176"/>
                </a:cubicBezTo>
                <a:cubicBezTo>
                  <a:pt x="810" y="1077"/>
                  <a:pt x="730" y="996"/>
                  <a:pt x="630" y="996"/>
                </a:cubicBezTo>
                <a:close/>
                <a:moveTo>
                  <a:pt x="450" y="996"/>
                </a:moveTo>
                <a:cubicBezTo>
                  <a:pt x="401" y="996"/>
                  <a:pt x="360" y="956"/>
                  <a:pt x="360" y="906"/>
                </a:cubicBezTo>
                <a:cubicBezTo>
                  <a:pt x="360" y="832"/>
                  <a:pt x="360" y="832"/>
                  <a:pt x="360" y="832"/>
                </a:cubicBezTo>
                <a:cubicBezTo>
                  <a:pt x="360" y="741"/>
                  <a:pt x="313" y="649"/>
                  <a:pt x="235" y="587"/>
                </a:cubicBezTo>
                <a:cubicBezTo>
                  <a:pt x="198" y="558"/>
                  <a:pt x="180" y="513"/>
                  <a:pt x="180" y="450"/>
                </a:cubicBezTo>
                <a:cubicBezTo>
                  <a:pt x="180" y="293"/>
                  <a:pt x="290" y="90"/>
                  <a:pt x="405" y="90"/>
                </a:cubicBezTo>
                <a:cubicBezTo>
                  <a:pt x="521" y="90"/>
                  <a:pt x="630" y="293"/>
                  <a:pt x="630" y="450"/>
                </a:cubicBezTo>
                <a:cubicBezTo>
                  <a:pt x="630" y="513"/>
                  <a:pt x="613" y="558"/>
                  <a:pt x="576" y="587"/>
                </a:cubicBezTo>
                <a:cubicBezTo>
                  <a:pt x="497" y="649"/>
                  <a:pt x="450" y="741"/>
                  <a:pt x="450" y="832"/>
                </a:cubicBezTo>
                <a:cubicBezTo>
                  <a:pt x="450" y="906"/>
                  <a:pt x="450" y="906"/>
                  <a:pt x="450" y="906"/>
                </a:cubicBezTo>
                <a:cubicBezTo>
                  <a:pt x="450" y="939"/>
                  <a:pt x="459" y="970"/>
                  <a:pt x="475" y="996"/>
                </a:cubicBezTo>
                <a:lnTo>
                  <a:pt x="450" y="9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6141915" y="10206401"/>
            <a:ext cx="768634" cy="773844"/>
          </a:xfrm>
          <a:custGeom>
            <a:avLst/>
            <a:gdLst>
              <a:gd name="T0" fmla="*/ 1060 w 1536"/>
              <a:gd name="T1" fmla="*/ 366 h 1546"/>
              <a:gd name="T2" fmla="*/ 903 w 1536"/>
              <a:gd name="T3" fmla="*/ 45 h 1546"/>
              <a:gd name="T4" fmla="*/ 678 w 1536"/>
              <a:gd name="T5" fmla="*/ 0 h 1546"/>
              <a:gd name="T6" fmla="*/ 633 w 1536"/>
              <a:gd name="T7" fmla="*/ 450 h 1546"/>
              <a:gd name="T8" fmla="*/ 223 w 1536"/>
              <a:gd name="T9" fmla="*/ 277 h 1546"/>
              <a:gd name="T10" fmla="*/ 0 w 1536"/>
              <a:gd name="T11" fmla="*/ 791 h 1546"/>
              <a:gd name="T12" fmla="*/ 272 w 1536"/>
              <a:gd name="T13" fmla="*/ 1264 h 1546"/>
              <a:gd name="T14" fmla="*/ 768 w 1536"/>
              <a:gd name="T15" fmla="*/ 1433 h 1546"/>
              <a:gd name="T16" fmla="*/ 1265 w 1536"/>
              <a:gd name="T17" fmla="*/ 1261 h 1546"/>
              <a:gd name="T18" fmla="*/ 1536 w 1536"/>
              <a:gd name="T19" fmla="*/ 791 h 1546"/>
              <a:gd name="T20" fmla="*/ 1314 w 1536"/>
              <a:gd name="T21" fmla="*/ 277 h 1546"/>
              <a:gd name="T22" fmla="*/ 813 w 1536"/>
              <a:gd name="T23" fmla="*/ 90 h 1546"/>
              <a:gd name="T24" fmla="*/ 723 w 1536"/>
              <a:gd name="T25" fmla="*/ 228 h 1546"/>
              <a:gd name="T26" fmla="*/ 723 w 1536"/>
              <a:gd name="T27" fmla="*/ 318 h 1546"/>
              <a:gd name="T28" fmla="*/ 813 w 1536"/>
              <a:gd name="T29" fmla="*/ 453 h 1546"/>
              <a:gd name="T30" fmla="*/ 723 w 1536"/>
              <a:gd name="T31" fmla="*/ 318 h 1546"/>
              <a:gd name="T32" fmla="*/ 648 w 1536"/>
              <a:gd name="T33" fmla="*/ 1041 h 1546"/>
              <a:gd name="T34" fmla="*/ 598 w 1536"/>
              <a:gd name="T35" fmla="*/ 751 h 1546"/>
              <a:gd name="T36" fmla="*/ 768 w 1536"/>
              <a:gd name="T37" fmla="*/ 903 h 1546"/>
              <a:gd name="T38" fmla="*/ 939 w 1536"/>
              <a:gd name="T39" fmla="*/ 751 h 1546"/>
              <a:gd name="T40" fmla="*/ 889 w 1536"/>
              <a:gd name="T41" fmla="*/ 1041 h 1546"/>
              <a:gd name="T42" fmla="*/ 1446 w 1536"/>
              <a:gd name="T43" fmla="*/ 791 h 1546"/>
              <a:gd name="T44" fmla="*/ 1176 w 1536"/>
              <a:gd name="T45" fmla="*/ 1250 h 1546"/>
              <a:gd name="T46" fmla="*/ 813 w 1536"/>
              <a:gd name="T47" fmla="*/ 1292 h 1546"/>
              <a:gd name="T48" fmla="*/ 1082 w 1536"/>
              <a:gd name="T49" fmla="*/ 927 h 1546"/>
              <a:gd name="T50" fmla="*/ 813 w 1536"/>
              <a:gd name="T51" fmla="*/ 768 h 1546"/>
              <a:gd name="T52" fmla="*/ 723 w 1536"/>
              <a:gd name="T53" fmla="*/ 768 h 1546"/>
              <a:gd name="T54" fmla="*/ 455 w 1536"/>
              <a:gd name="T55" fmla="*/ 927 h 1546"/>
              <a:gd name="T56" fmla="*/ 723 w 1536"/>
              <a:gd name="T57" fmla="*/ 1292 h 1546"/>
              <a:gd name="T58" fmla="*/ 564 w 1536"/>
              <a:gd name="T59" fmla="*/ 1446 h 1546"/>
              <a:gd name="T60" fmla="*/ 211 w 1536"/>
              <a:gd name="T61" fmla="*/ 1005 h 1546"/>
              <a:gd name="T62" fmla="*/ 90 w 1536"/>
              <a:gd name="T63" fmla="*/ 582 h 1546"/>
              <a:gd name="T64" fmla="*/ 408 w 1536"/>
              <a:gd name="T65" fmla="*/ 425 h 1546"/>
              <a:gd name="T66" fmla="*/ 674 w 1536"/>
              <a:gd name="T67" fmla="*/ 543 h 1546"/>
              <a:gd name="T68" fmla="*/ 1128 w 1536"/>
              <a:gd name="T69" fmla="*/ 425 h 1546"/>
              <a:gd name="T70" fmla="*/ 1298 w 1536"/>
              <a:gd name="T71" fmla="*/ 366 h 1546"/>
              <a:gd name="T72" fmla="*/ 1446 w 1536"/>
              <a:gd name="T73" fmla="*/ 582 h 1546"/>
              <a:gd name="T74" fmla="*/ 498 w 1536"/>
              <a:gd name="T75" fmla="*/ 1263 h 1546"/>
              <a:gd name="T76" fmla="*/ 588 w 1536"/>
              <a:gd name="T77" fmla="*/ 1263 h 1546"/>
              <a:gd name="T78" fmla="*/ 498 w 1536"/>
              <a:gd name="T79" fmla="*/ 1263 h 1546"/>
              <a:gd name="T80" fmla="*/ 993 w 1536"/>
              <a:gd name="T81" fmla="*/ 1308 h 1546"/>
              <a:gd name="T82" fmla="*/ 993 w 1536"/>
              <a:gd name="T83" fmla="*/ 1218 h 1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36" h="1546">
                <a:moveTo>
                  <a:pt x="1314" y="277"/>
                </a:moveTo>
                <a:cubicBezTo>
                  <a:pt x="1219" y="261"/>
                  <a:pt x="1122" y="295"/>
                  <a:pt x="1060" y="366"/>
                </a:cubicBezTo>
                <a:cubicBezTo>
                  <a:pt x="1020" y="411"/>
                  <a:pt x="964" y="441"/>
                  <a:pt x="903" y="450"/>
                </a:cubicBezTo>
                <a:cubicBezTo>
                  <a:pt x="903" y="45"/>
                  <a:pt x="903" y="45"/>
                  <a:pt x="903" y="45"/>
                </a:cubicBezTo>
                <a:cubicBezTo>
                  <a:pt x="903" y="20"/>
                  <a:pt x="883" y="0"/>
                  <a:pt x="858" y="0"/>
                </a:cubicBezTo>
                <a:cubicBezTo>
                  <a:pt x="678" y="0"/>
                  <a:pt x="678" y="0"/>
                  <a:pt x="678" y="0"/>
                </a:cubicBezTo>
                <a:cubicBezTo>
                  <a:pt x="654" y="0"/>
                  <a:pt x="633" y="20"/>
                  <a:pt x="633" y="45"/>
                </a:cubicBezTo>
                <a:cubicBezTo>
                  <a:pt x="633" y="450"/>
                  <a:pt x="633" y="450"/>
                  <a:pt x="633" y="450"/>
                </a:cubicBezTo>
                <a:cubicBezTo>
                  <a:pt x="573" y="441"/>
                  <a:pt x="517" y="411"/>
                  <a:pt x="477" y="366"/>
                </a:cubicBezTo>
                <a:cubicBezTo>
                  <a:pt x="415" y="295"/>
                  <a:pt x="318" y="261"/>
                  <a:pt x="223" y="277"/>
                </a:cubicBezTo>
                <a:cubicBezTo>
                  <a:pt x="80" y="302"/>
                  <a:pt x="0" y="433"/>
                  <a:pt x="0" y="582"/>
                </a:cubicBezTo>
                <a:cubicBezTo>
                  <a:pt x="0" y="791"/>
                  <a:pt x="0" y="791"/>
                  <a:pt x="0" y="791"/>
                </a:cubicBezTo>
                <a:cubicBezTo>
                  <a:pt x="0" y="903"/>
                  <a:pt x="58" y="1008"/>
                  <a:pt x="160" y="1079"/>
                </a:cubicBezTo>
                <a:cubicBezTo>
                  <a:pt x="228" y="1127"/>
                  <a:pt x="264" y="1192"/>
                  <a:pt x="272" y="1264"/>
                </a:cubicBezTo>
                <a:cubicBezTo>
                  <a:pt x="289" y="1416"/>
                  <a:pt x="410" y="1534"/>
                  <a:pt x="562" y="1536"/>
                </a:cubicBezTo>
                <a:cubicBezTo>
                  <a:pt x="564" y="1536"/>
                  <a:pt x="688" y="1546"/>
                  <a:pt x="768" y="1433"/>
                </a:cubicBezTo>
                <a:cubicBezTo>
                  <a:pt x="814" y="1497"/>
                  <a:pt x="887" y="1536"/>
                  <a:pt x="968" y="1536"/>
                </a:cubicBezTo>
                <a:cubicBezTo>
                  <a:pt x="1117" y="1536"/>
                  <a:pt x="1246" y="1422"/>
                  <a:pt x="1265" y="1261"/>
                </a:cubicBezTo>
                <a:cubicBezTo>
                  <a:pt x="1274" y="1191"/>
                  <a:pt x="1310" y="1126"/>
                  <a:pt x="1377" y="1079"/>
                </a:cubicBezTo>
                <a:cubicBezTo>
                  <a:pt x="1478" y="1008"/>
                  <a:pt x="1536" y="903"/>
                  <a:pt x="1536" y="791"/>
                </a:cubicBezTo>
                <a:cubicBezTo>
                  <a:pt x="1536" y="582"/>
                  <a:pt x="1536" y="582"/>
                  <a:pt x="1536" y="582"/>
                </a:cubicBezTo>
                <a:cubicBezTo>
                  <a:pt x="1536" y="433"/>
                  <a:pt x="1456" y="302"/>
                  <a:pt x="1314" y="277"/>
                </a:cubicBezTo>
                <a:close/>
                <a:moveTo>
                  <a:pt x="723" y="90"/>
                </a:moveTo>
                <a:cubicBezTo>
                  <a:pt x="813" y="90"/>
                  <a:pt x="813" y="90"/>
                  <a:pt x="813" y="90"/>
                </a:cubicBezTo>
                <a:cubicBezTo>
                  <a:pt x="813" y="228"/>
                  <a:pt x="813" y="228"/>
                  <a:pt x="813" y="228"/>
                </a:cubicBezTo>
                <a:cubicBezTo>
                  <a:pt x="723" y="228"/>
                  <a:pt x="723" y="228"/>
                  <a:pt x="723" y="228"/>
                </a:cubicBezTo>
                <a:lnTo>
                  <a:pt x="723" y="90"/>
                </a:lnTo>
                <a:close/>
                <a:moveTo>
                  <a:pt x="723" y="318"/>
                </a:moveTo>
                <a:cubicBezTo>
                  <a:pt x="813" y="318"/>
                  <a:pt x="813" y="318"/>
                  <a:pt x="813" y="318"/>
                </a:cubicBezTo>
                <a:cubicBezTo>
                  <a:pt x="813" y="453"/>
                  <a:pt x="813" y="453"/>
                  <a:pt x="813" y="453"/>
                </a:cubicBezTo>
                <a:cubicBezTo>
                  <a:pt x="723" y="453"/>
                  <a:pt x="723" y="453"/>
                  <a:pt x="723" y="453"/>
                </a:cubicBezTo>
                <a:lnTo>
                  <a:pt x="723" y="318"/>
                </a:lnTo>
                <a:close/>
                <a:moveTo>
                  <a:pt x="768" y="1130"/>
                </a:moveTo>
                <a:cubicBezTo>
                  <a:pt x="739" y="1089"/>
                  <a:pt x="698" y="1057"/>
                  <a:pt x="648" y="1041"/>
                </a:cubicBezTo>
                <a:cubicBezTo>
                  <a:pt x="569" y="1014"/>
                  <a:pt x="549" y="942"/>
                  <a:pt x="544" y="913"/>
                </a:cubicBezTo>
                <a:cubicBezTo>
                  <a:pt x="534" y="848"/>
                  <a:pt x="555" y="783"/>
                  <a:pt x="598" y="751"/>
                </a:cubicBezTo>
                <a:cubicBezTo>
                  <a:pt x="612" y="739"/>
                  <a:pt x="633" y="750"/>
                  <a:pt x="633" y="768"/>
                </a:cubicBezTo>
                <a:cubicBezTo>
                  <a:pt x="633" y="843"/>
                  <a:pt x="694" y="903"/>
                  <a:pt x="768" y="903"/>
                </a:cubicBezTo>
                <a:cubicBezTo>
                  <a:pt x="843" y="903"/>
                  <a:pt x="903" y="843"/>
                  <a:pt x="903" y="768"/>
                </a:cubicBezTo>
                <a:cubicBezTo>
                  <a:pt x="903" y="750"/>
                  <a:pt x="924" y="739"/>
                  <a:pt x="939" y="751"/>
                </a:cubicBezTo>
                <a:cubicBezTo>
                  <a:pt x="982" y="783"/>
                  <a:pt x="1003" y="848"/>
                  <a:pt x="993" y="913"/>
                </a:cubicBezTo>
                <a:cubicBezTo>
                  <a:pt x="988" y="943"/>
                  <a:pt x="968" y="1014"/>
                  <a:pt x="889" y="1041"/>
                </a:cubicBezTo>
                <a:cubicBezTo>
                  <a:pt x="839" y="1057"/>
                  <a:pt x="797" y="1089"/>
                  <a:pt x="768" y="1130"/>
                </a:cubicBezTo>
                <a:close/>
                <a:moveTo>
                  <a:pt x="1446" y="791"/>
                </a:moveTo>
                <a:cubicBezTo>
                  <a:pt x="1446" y="873"/>
                  <a:pt x="1402" y="951"/>
                  <a:pt x="1325" y="1005"/>
                </a:cubicBezTo>
                <a:cubicBezTo>
                  <a:pt x="1238" y="1067"/>
                  <a:pt x="1187" y="1154"/>
                  <a:pt x="1176" y="1250"/>
                </a:cubicBezTo>
                <a:cubicBezTo>
                  <a:pt x="1163" y="1362"/>
                  <a:pt x="1076" y="1444"/>
                  <a:pt x="970" y="1446"/>
                </a:cubicBezTo>
                <a:cubicBezTo>
                  <a:pt x="884" y="1447"/>
                  <a:pt x="813" y="1378"/>
                  <a:pt x="813" y="1292"/>
                </a:cubicBezTo>
                <a:cubicBezTo>
                  <a:pt x="814" y="1291"/>
                  <a:pt x="801" y="1165"/>
                  <a:pt x="918" y="1126"/>
                </a:cubicBezTo>
                <a:cubicBezTo>
                  <a:pt x="1005" y="1097"/>
                  <a:pt x="1066" y="1023"/>
                  <a:pt x="1082" y="927"/>
                </a:cubicBezTo>
                <a:cubicBezTo>
                  <a:pt x="1098" y="829"/>
                  <a:pt x="1063" y="731"/>
                  <a:pt x="993" y="678"/>
                </a:cubicBezTo>
                <a:cubicBezTo>
                  <a:pt x="920" y="623"/>
                  <a:pt x="814" y="675"/>
                  <a:pt x="813" y="768"/>
                </a:cubicBezTo>
                <a:cubicBezTo>
                  <a:pt x="813" y="790"/>
                  <a:pt x="797" y="810"/>
                  <a:pt x="775" y="813"/>
                </a:cubicBezTo>
                <a:cubicBezTo>
                  <a:pt x="747" y="817"/>
                  <a:pt x="723" y="795"/>
                  <a:pt x="723" y="768"/>
                </a:cubicBezTo>
                <a:cubicBezTo>
                  <a:pt x="723" y="676"/>
                  <a:pt x="617" y="623"/>
                  <a:pt x="543" y="678"/>
                </a:cubicBezTo>
                <a:cubicBezTo>
                  <a:pt x="474" y="731"/>
                  <a:pt x="439" y="829"/>
                  <a:pt x="455" y="927"/>
                </a:cubicBezTo>
                <a:cubicBezTo>
                  <a:pt x="471" y="1023"/>
                  <a:pt x="532" y="1097"/>
                  <a:pt x="619" y="1126"/>
                </a:cubicBezTo>
                <a:cubicBezTo>
                  <a:pt x="736" y="1165"/>
                  <a:pt x="723" y="1291"/>
                  <a:pt x="723" y="1292"/>
                </a:cubicBezTo>
                <a:cubicBezTo>
                  <a:pt x="723" y="1378"/>
                  <a:pt x="653" y="1448"/>
                  <a:pt x="567" y="1446"/>
                </a:cubicBezTo>
                <a:cubicBezTo>
                  <a:pt x="564" y="1446"/>
                  <a:pt x="564" y="1446"/>
                  <a:pt x="564" y="1446"/>
                </a:cubicBezTo>
                <a:cubicBezTo>
                  <a:pt x="459" y="1444"/>
                  <a:pt x="373" y="1363"/>
                  <a:pt x="361" y="1254"/>
                </a:cubicBezTo>
                <a:cubicBezTo>
                  <a:pt x="350" y="1153"/>
                  <a:pt x="298" y="1066"/>
                  <a:pt x="211" y="1005"/>
                </a:cubicBezTo>
                <a:cubicBezTo>
                  <a:pt x="135" y="951"/>
                  <a:pt x="90" y="873"/>
                  <a:pt x="90" y="791"/>
                </a:cubicBezTo>
                <a:cubicBezTo>
                  <a:pt x="90" y="582"/>
                  <a:pt x="90" y="582"/>
                  <a:pt x="90" y="582"/>
                </a:cubicBezTo>
                <a:cubicBezTo>
                  <a:pt x="90" y="466"/>
                  <a:pt x="149" y="382"/>
                  <a:pt x="239" y="366"/>
                </a:cubicBezTo>
                <a:cubicBezTo>
                  <a:pt x="303" y="355"/>
                  <a:pt x="368" y="377"/>
                  <a:pt x="408" y="425"/>
                </a:cubicBezTo>
                <a:cubicBezTo>
                  <a:pt x="409" y="425"/>
                  <a:pt x="409" y="425"/>
                  <a:pt x="409" y="425"/>
                </a:cubicBezTo>
                <a:cubicBezTo>
                  <a:pt x="476" y="500"/>
                  <a:pt x="572" y="543"/>
                  <a:pt x="674" y="543"/>
                </a:cubicBezTo>
                <a:cubicBezTo>
                  <a:pt x="863" y="543"/>
                  <a:pt x="863" y="543"/>
                  <a:pt x="863" y="543"/>
                </a:cubicBezTo>
                <a:cubicBezTo>
                  <a:pt x="965" y="543"/>
                  <a:pt x="1061" y="500"/>
                  <a:pt x="1128" y="425"/>
                </a:cubicBezTo>
                <a:cubicBezTo>
                  <a:pt x="1128" y="425"/>
                  <a:pt x="1128" y="425"/>
                  <a:pt x="1128" y="425"/>
                </a:cubicBezTo>
                <a:cubicBezTo>
                  <a:pt x="1169" y="377"/>
                  <a:pt x="1234" y="355"/>
                  <a:pt x="1298" y="366"/>
                </a:cubicBezTo>
                <a:cubicBezTo>
                  <a:pt x="1298" y="366"/>
                  <a:pt x="1298" y="366"/>
                  <a:pt x="1298" y="366"/>
                </a:cubicBezTo>
                <a:cubicBezTo>
                  <a:pt x="1388" y="382"/>
                  <a:pt x="1446" y="466"/>
                  <a:pt x="1446" y="582"/>
                </a:cubicBezTo>
                <a:lnTo>
                  <a:pt x="1446" y="791"/>
                </a:lnTo>
                <a:close/>
                <a:moveTo>
                  <a:pt x="498" y="1263"/>
                </a:moveTo>
                <a:cubicBezTo>
                  <a:pt x="498" y="1239"/>
                  <a:pt x="519" y="1218"/>
                  <a:pt x="543" y="1218"/>
                </a:cubicBezTo>
                <a:cubicBezTo>
                  <a:pt x="568" y="1218"/>
                  <a:pt x="588" y="1239"/>
                  <a:pt x="588" y="1263"/>
                </a:cubicBezTo>
                <a:cubicBezTo>
                  <a:pt x="588" y="1288"/>
                  <a:pt x="568" y="1308"/>
                  <a:pt x="543" y="1308"/>
                </a:cubicBezTo>
                <a:cubicBezTo>
                  <a:pt x="519" y="1308"/>
                  <a:pt x="498" y="1288"/>
                  <a:pt x="498" y="1263"/>
                </a:cubicBezTo>
                <a:close/>
                <a:moveTo>
                  <a:pt x="1038" y="1263"/>
                </a:moveTo>
                <a:cubicBezTo>
                  <a:pt x="1038" y="1288"/>
                  <a:pt x="1018" y="1308"/>
                  <a:pt x="993" y="1308"/>
                </a:cubicBezTo>
                <a:cubicBezTo>
                  <a:pt x="969" y="1308"/>
                  <a:pt x="948" y="1288"/>
                  <a:pt x="948" y="1263"/>
                </a:cubicBezTo>
                <a:cubicBezTo>
                  <a:pt x="948" y="1239"/>
                  <a:pt x="969" y="1218"/>
                  <a:pt x="993" y="1218"/>
                </a:cubicBezTo>
                <a:cubicBezTo>
                  <a:pt x="1018" y="1218"/>
                  <a:pt x="1038" y="1239"/>
                  <a:pt x="1038" y="12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851448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Freeform 5"/>
          <p:cNvSpPr>
            <a:spLocks noEditPoints="1"/>
          </p:cNvSpPr>
          <p:nvPr/>
        </p:nvSpPr>
        <p:spPr bwMode="auto">
          <a:xfrm>
            <a:off x="10818013" y="10800202"/>
            <a:ext cx="479576" cy="279804"/>
          </a:xfrm>
          <a:custGeom>
            <a:avLst/>
            <a:gdLst>
              <a:gd name="T0" fmla="*/ 469 w 481"/>
              <a:gd name="T1" fmla="*/ 84 h 281"/>
              <a:gd name="T2" fmla="*/ 321 w 481"/>
              <a:gd name="T3" fmla="*/ 57 h 281"/>
              <a:gd name="T4" fmla="*/ 254 w 481"/>
              <a:gd name="T5" fmla="*/ 29 h 281"/>
              <a:gd name="T6" fmla="*/ 254 w 481"/>
              <a:gd name="T7" fmla="*/ 14 h 281"/>
              <a:gd name="T8" fmla="*/ 240 w 481"/>
              <a:gd name="T9" fmla="*/ 0 h 281"/>
              <a:gd name="T10" fmla="*/ 226 w 481"/>
              <a:gd name="T11" fmla="*/ 14 h 281"/>
              <a:gd name="T12" fmla="*/ 226 w 481"/>
              <a:gd name="T13" fmla="*/ 29 h 281"/>
              <a:gd name="T14" fmla="*/ 159 w 481"/>
              <a:gd name="T15" fmla="*/ 57 h 281"/>
              <a:gd name="T16" fmla="*/ 11 w 481"/>
              <a:gd name="T17" fmla="*/ 84 h 281"/>
              <a:gd name="T18" fmla="*/ 0 w 481"/>
              <a:gd name="T19" fmla="*/ 98 h 281"/>
              <a:gd name="T20" fmla="*/ 0 w 481"/>
              <a:gd name="T21" fmla="*/ 211 h 281"/>
              <a:gd name="T22" fmla="*/ 11 w 481"/>
              <a:gd name="T23" fmla="*/ 225 h 281"/>
              <a:gd name="T24" fmla="*/ 159 w 481"/>
              <a:gd name="T25" fmla="*/ 252 h 281"/>
              <a:gd name="T26" fmla="*/ 240 w 481"/>
              <a:gd name="T27" fmla="*/ 281 h 281"/>
              <a:gd name="T28" fmla="*/ 321 w 481"/>
              <a:gd name="T29" fmla="*/ 252 h 281"/>
              <a:gd name="T30" fmla="*/ 469 w 481"/>
              <a:gd name="T31" fmla="*/ 225 h 281"/>
              <a:gd name="T32" fmla="*/ 481 w 481"/>
              <a:gd name="T33" fmla="*/ 211 h 281"/>
              <a:gd name="T34" fmla="*/ 481 w 481"/>
              <a:gd name="T35" fmla="*/ 98 h 281"/>
              <a:gd name="T36" fmla="*/ 469 w 481"/>
              <a:gd name="T37" fmla="*/ 84 h 281"/>
              <a:gd name="T38" fmla="*/ 130 w 481"/>
              <a:gd name="T39" fmla="*/ 218 h 281"/>
              <a:gd name="T40" fmla="*/ 28 w 481"/>
              <a:gd name="T41" fmla="*/ 199 h 281"/>
              <a:gd name="T42" fmla="*/ 28 w 481"/>
              <a:gd name="T43" fmla="*/ 110 h 281"/>
              <a:gd name="T44" fmla="*/ 130 w 481"/>
              <a:gd name="T45" fmla="*/ 91 h 281"/>
              <a:gd name="T46" fmla="*/ 113 w 481"/>
              <a:gd name="T47" fmla="*/ 155 h 281"/>
              <a:gd name="T48" fmla="*/ 130 w 481"/>
              <a:gd name="T49" fmla="*/ 218 h 281"/>
              <a:gd name="T50" fmla="*/ 240 w 481"/>
              <a:gd name="T51" fmla="*/ 253 h 281"/>
              <a:gd name="T52" fmla="*/ 141 w 481"/>
              <a:gd name="T53" fmla="*/ 155 h 281"/>
              <a:gd name="T54" fmla="*/ 240 w 481"/>
              <a:gd name="T55" fmla="*/ 56 h 281"/>
              <a:gd name="T56" fmla="*/ 339 w 481"/>
              <a:gd name="T57" fmla="*/ 155 h 281"/>
              <a:gd name="T58" fmla="*/ 240 w 481"/>
              <a:gd name="T59" fmla="*/ 253 h 281"/>
              <a:gd name="T60" fmla="*/ 452 w 481"/>
              <a:gd name="T61" fmla="*/ 199 h 281"/>
              <a:gd name="T62" fmla="*/ 350 w 481"/>
              <a:gd name="T63" fmla="*/ 218 h 281"/>
              <a:gd name="T64" fmla="*/ 367 w 481"/>
              <a:gd name="T65" fmla="*/ 155 h 281"/>
              <a:gd name="T66" fmla="*/ 350 w 481"/>
              <a:gd name="T67" fmla="*/ 91 h 281"/>
              <a:gd name="T68" fmla="*/ 452 w 481"/>
              <a:gd name="T69" fmla="*/ 110 h 281"/>
              <a:gd name="T70" fmla="*/ 452 w 481"/>
              <a:gd name="T71" fmla="*/ 199 h 281"/>
              <a:gd name="T72" fmla="*/ 282 w 481"/>
              <a:gd name="T73" fmla="*/ 155 h 281"/>
              <a:gd name="T74" fmla="*/ 268 w 481"/>
              <a:gd name="T75" fmla="*/ 169 h 281"/>
              <a:gd name="T76" fmla="*/ 240 w 481"/>
              <a:gd name="T77" fmla="*/ 169 h 281"/>
              <a:gd name="T78" fmla="*/ 226 w 481"/>
              <a:gd name="T79" fmla="*/ 155 h 281"/>
              <a:gd name="T80" fmla="*/ 226 w 481"/>
              <a:gd name="T81" fmla="*/ 98 h 281"/>
              <a:gd name="T82" fmla="*/ 240 w 481"/>
              <a:gd name="T83" fmla="*/ 84 h 281"/>
              <a:gd name="T84" fmla="*/ 254 w 481"/>
              <a:gd name="T85" fmla="*/ 98 h 281"/>
              <a:gd name="T86" fmla="*/ 254 w 481"/>
              <a:gd name="T87" fmla="*/ 140 h 281"/>
              <a:gd name="T88" fmla="*/ 268 w 481"/>
              <a:gd name="T89" fmla="*/ 140 h 281"/>
              <a:gd name="T90" fmla="*/ 282 w 481"/>
              <a:gd name="T91" fmla="*/ 155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81" h="281">
                <a:moveTo>
                  <a:pt x="469" y="84"/>
                </a:moveTo>
                <a:cubicBezTo>
                  <a:pt x="321" y="57"/>
                  <a:pt x="321" y="57"/>
                  <a:pt x="321" y="57"/>
                </a:cubicBezTo>
                <a:cubicBezTo>
                  <a:pt x="302" y="42"/>
                  <a:pt x="279" y="31"/>
                  <a:pt x="254" y="29"/>
                </a:cubicBezTo>
                <a:cubicBezTo>
                  <a:pt x="254" y="14"/>
                  <a:pt x="254" y="14"/>
                  <a:pt x="254" y="14"/>
                </a:cubicBezTo>
                <a:cubicBezTo>
                  <a:pt x="254" y="6"/>
                  <a:pt x="248" y="0"/>
                  <a:pt x="240" y="0"/>
                </a:cubicBezTo>
                <a:cubicBezTo>
                  <a:pt x="232" y="0"/>
                  <a:pt x="226" y="6"/>
                  <a:pt x="226" y="14"/>
                </a:cubicBezTo>
                <a:cubicBezTo>
                  <a:pt x="226" y="29"/>
                  <a:pt x="226" y="29"/>
                  <a:pt x="226" y="29"/>
                </a:cubicBezTo>
                <a:cubicBezTo>
                  <a:pt x="201" y="31"/>
                  <a:pt x="178" y="42"/>
                  <a:pt x="159" y="57"/>
                </a:cubicBezTo>
                <a:cubicBezTo>
                  <a:pt x="11" y="84"/>
                  <a:pt x="11" y="84"/>
                  <a:pt x="11" y="84"/>
                </a:cubicBezTo>
                <a:cubicBezTo>
                  <a:pt x="4" y="86"/>
                  <a:pt x="0" y="91"/>
                  <a:pt x="0" y="98"/>
                </a:cubicBezTo>
                <a:cubicBezTo>
                  <a:pt x="0" y="211"/>
                  <a:pt x="0" y="211"/>
                  <a:pt x="0" y="211"/>
                </a:cubicBezTo>
                <a:cubicBezTo>
                  <a:pt x="0" y="218"/>
                  <a:pt x="4" y="224"/>
                  <a:pt x="11" y="225"/>
                </a:cubicBezTo>
                <a:cubicBezTo>
                  <a:pt x="159" y="252"/>
                  <a:pt x="159" y="252"/>
                  <a:pt x="159" y="252"/>
                </a:cubicBezTo>
                <a:cubicBezTo>
                  <a:pt x="181" y="270"/>
                  <a:pt x="209" y="281"/>
                  <a:pt x="240" y="281"/>
                </a:cubicBezTo>
                <a:cubicBezTo>
                  <a:pt x="271" y="281"/>
                  <a:pt x="299" y="270"/>
                  <a:pt x="321" y="252"/>
                </a:cubicBezTo>
                <a:cubicBezTo>
                  <a:pt x="469" y="225"/>
                  <a:pt x="469" y="225"/>
                  <a:pt x="469" y="225"/>
                </a:cubicBezTo>
                <a:cubicBezTo>
                  <a:pt x="476" y="224"/>
                  <a:pt x="481" y="218"/>
                  <a:pt x="481" y="211"/>
                </a:cubicBezTo>
                <a:cubicBezTo>
                  <a:pt x="481" y="98"/>
                  <a:pt x="481" y="98"/>
                  <a:pt x="481" y="98"/>
                </a:cubicBezTo>
                <a:cubicBezTo>
                  <a:pt x="481" y="91"/>
                  <a:pt x="476" y="86"/>
                  <a:pt x="469" y="84"/>
                </a:cubicBezTo>
                <a:close/>
                <a:moveTo>
                  <a:pt x="130" y="218"/>
                </a:moveTo>
                <a:cubicBezTo>
                  <a:pt x="28" y="199"/>
                  <a:pt x="28" y="199"/>
                  <a:pt x="28" y="199"/>
                </a:cubicBezTo>
                <a:cubicBezTo>
                  <a:pt x="28" y="110"/>
                  <a:pt x="28" y="110"/>
                  <a:pt x="28" y="110"/>
                </a:cubicBezTo>
                <a:cubicBezTo>
                  <a:pt x="130" y="91"/>
                  <a:pt x="130" y="91"/>
                  <a:pt x="130" y="91"/>
                </a:cubicBezTo>
                <a:cubicBezTo>
                  <a:pt x="119" y="110"/>
                  <a:pt x="113" y="131"/>
                  <a:pt x="113" y="155"/>
                </a:cubicBezTo>
                <a:cubicBezTo>
                  <a:pt x="113" y="178"/>
                  <a:pt x="119" y="200"/>
                  <a:pt x="130" y="218"/>
                </a:cubicBezTo>
                <a:close/>
                <a:moveTo>
                  <a:pt x="240" y="253"/>
                </a:moveTo>
                <a:cubicBezTo>
                  <a:pt x="186" y="253"/>
                  <a:pt x="141" y="209"/>
                  <a:pt x="141" y="155"/>
                </a:cubicBezTo>
                <a:cubicBezTo>
                  <a:pt x="141" y="100"/>
                  <a:pt x="186" y="56"/>
                  <a:pt x="240" y="56"/>
                </a:cubicBezTo>
                <a:cubicBezTo>
                  <a:pt x="294" y="56"/>
                  <a:pt x="339" y="100"/>
                  <a:pt x="339" y="155"/>
                </a:cubicBezTo>
                <a:cubicBezTo>
                  <a:pt x="339" y="209"/>
                  <a:pt x="294" y="253"/>
                  <a:pt x="240" y="253"/>
                </a:cubicBezTo>
                <a:close/>
                <a:moveTo>
                  <a:pt x="452" y="199"/>
                </a:moveTo>
                <a:cubicBezTo>
                  <a:pt x="350" y="218"/>
                  <a:pt x="350" y="218"/>
                  <a:pt x="350" y="218"/>
                </a:cubicBezTo>
                <a:cubicBezTo>
                  <a:pt x="361" y="200"/>
                  <a:pt x="367" y="178"/>
                  <a:pt x="367" y="155"/>
                </a:cubicBezTo>
                <a:cubicBezTo>
                  <a:pt x="367" y="131"/>
                  <a:pt x="361" y="110"/>
                  <a:pt x="350" y="91"/>
                </a:cubicBezTo>
                <a:cubicBezTo>
                  <a:pt x="452" y="110"/>
                  <a:pt x="452" y="110"/>
                  <a:pt x="452" y="110"/>
                </a:cubicBezTo>
                <a:lnTo>
                  <a:pt x="452" y="199"/>
                </a:lnTo>
                <a:close/>
                <a:moveTo>
                  <a:pt x="282" y="155"/>
                </a:moveTo>
                <a:cubicBezTo>
                  <a:pt x="282" y="162"/>
                  <a:pt x="276" y="169"/>
                  <a:pt x="268" y="169"/>
                </a:cubicBezTo>
                <a:cubicBezTo>
                  <a:pt x="240" y="169"/>
                  <a:pt x="240" y="169"/>
                  <a:pt x="240" y="169"/>
                </a:cubicBezTo>
                <a:cubicBezTo>
                  <a:pt x="232" y="169"/>
                  <a:pt x="226" y="162"/>
                  <a:pt x="226" y="155"/>
                </a:cubicBezTo>
                <a:cubicBezTo>
                  <a:pt x="226" y="98"/>
                  <a:pt x="226" y="98"/>
                  <a:pt x="226" y="98"/>
                </a:cubicBezTo>
                <a:cubicBezTo>
                  <a:pt x="226" y="90"/>
                  <a:pt x="232" y="84"/>
                  <a:pt x="240" y="84"/>
                </a:cubicBezTo>
                <a:cubicBezTo>
                  <a:pt x="248" y="84"/>
                  <a:pt x="254" y="90"/>
                  <a:pt x="254" y="98"/>
                </a:cubicBezTo>
                <a:cubicBezTo>
                  <a:pt x="254" y="140"/>
                  <a:pt x="254" y="140"/>
                  <a:pt x="254" y="140"/>
                </a:cubicBezTo>
                <a:cubicBezTo>
                  <a:pt x="268" y="140"/>
                  <a:pt x="268" y="140"/>
                  <a:pt x="268" y="140"/>
                </a:cubicBezTo>
                <a:cubicBezTo>
                  <a:pt x="276" y="140"/>
                  <a:pt x="282" y="147"/>
                  <a:pt x="282" y="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" name="Freeform 6"/>
          <p:cNvSpPr>
            <a:spLocks noEditPoints="1"/>
          </p:cNvSpPr>
          <p:nvPr/>
        </p:nvSpPr>
        <p:spPr bwMode="auto">
          <a:xfrm>
            <a:off x="22185545" y="10700010"/>
            <a:ext cx="422152" cy="480188"/>
          </a:xfrm>
          <a:custGeom>
            <a:avLst/>
            <a:gdLst>
              <a:gd name="T0" fmla="*/ 408 w 423"/>
              <a:gd name="T1" fmla="*/ 0 h 481"/>
              <a:gd name="T2" fmla="*/ 70 w 423"/>
              <a:gd name="T3" fmla="*/ 0 h 481"/>
              <a:gd name="T4" fmla="*/ 56 w 423"/>
              <a:gd name="T5" fmla="*/ 14 h 481"/>
              <a:gd name="T6" fmla="*/ 56 w 423"/>
              <a:gd name="T7" fmla="*/ 368 h 481"/>
              <a:gd name="T8" fmla="*/ 14 w 423"/>
              <a:gd name="T9" fmla="*/ 368 h 481"/>
              <a:gd name="T10" fmla="*/ 0 w 423"/>
              <a:gd name="T11" fmla="*/ 382 h 481"/>
              <a:gd name="T12" fmla="*/ 0 w 423"/>
              <a:gd name="T13" fmla="*/ 411 h 481"/>
              <a:gd name="T14" fmla="*/ 70 w 423"/>
              <a:gd name="T15" fmla="*/ 481 h 481"/>
              <a:gd name="T16" fmla="*/ 366 w 423"/>
              <a:gd name="T17" fmla="*/ 481 h 481"/>
              <a:gd name="T18" fmla="*/ 423 w 423"/>
              <a:gd name="T19" fmla="*/ 425 h 481"/>
              <a:gd name="T20" fmla="*/ 423 w 423"/>
              <a:gd name="T21" fmla="*/ 14 h 481"/>
              <a:gd name="T22" fmla="*/ 408 w 423"/>
              <a:gd name="T23" fmla="*/ 0 h 481"/>
              <a:gd name="T24" fmla="*/ 70 w 423"/>
              <a:gd name="T25" fmla="*/ 453 h 481"/>
              <a:gd name="T26" fmla="*/ 28 w 423"/>
              <a:gd name="T27" fmla="*/ 411 h 481"/>
              <a:gd name="T28" fmla="*/ 28 w 423"/>
              <a:gd name="T29" fmla="*/ 396 h 481"/>
              <a:gd name="T30" fmla="*/ 310 w 423"/>
              <a:gd name="T31" fmla="*/ 396 h 481"/>
              <a:gd name="T32" fmla="*/ 310 w 423"/>
              <a:gd name="T33" fmla="*/ 425 h 481"/>
              <a:gd name="T34" fmla="*/ 317 w 423"/>
              <a:gd name="T35" fmla="*/ 453 h 481"/>
              <a:gd name="T36" fmla="*/ 70 w 423"/>
              <a:gd name="T37" fmla="*/ 453 h 481"/>
              <a:gd name="T38" fmla="*/ 394 w 423"/>
              <a:gd name="T39" fmla="*/ 425 h 481"/>
              <a:gd name="T40" fmla="*/ 366 w 423"/>
              <a:gd name="T41" fmla="*/ 453 h 481"/>
              <a:gd name="T42" fmla="*/ 338 w 423"/>
              <a:gd name="T43" fmla="*/ 425 h 481"/>
              <a:gd name="T44" fmla="*/ 338 w 423"/>
              <a:gd name="T45" fmla="*/ 382 h 481"/>
              <a:gd name="T46" fmla="*/ 324 w 423"/>
              <a:gd name="T47" fmla="*/ 368 h 481"/>
              <a:gd name="T48" fmla="*/ 84 w 423"/>
              <a:gd name="T49" fmla="*/ 368 h 481"/>
              <a:gd name="T50" fmla="*/ 84 w 423"/>
              <a:gd name="T51" fmla="*/ 28 h 481"/>
              <a:gd name="T52" fmla="*/ 394 w 423"/>
              <a:gd name="T53" fmla="*/ 28 h 481"/>
              <a:gd name="T54" fmla="*/ 394 w 423"/>
              <a:gd name="T55" fmla="*/ 425 h 481"/>
              <a:gd name="T56" fmla="*/ 141 w 423"/>
              <a:gd name="T57" fmla="*/ 101 h 481"/>
              <a:gd name="T58" fmla="*/ 155 w 423"/>
              <a:gd name="T59" fmla="*/ 86 h 481"/>
              <a:gd name="T60" fmla="*/ 324 w 423"/>
              <a:gd name="T61" fmla="*/ 86 h 481"/>
              <a:gd name="T62" fmla="*/ 338 w 423"/>
              <a:gd name="T63" fmla="*/ 101 h 481"/>
              <a:gd name="T64" fmla="*/ 324 w 423"/>
              <a:gd name="T65" fmla="*/ 115 h 481"/>
              <a:gd name="T66" fmla="*/ 155 w 423"/>
              <a:gd name="T67" fmla="*/ 115 h 481"/>
              <a:gd name="T68" fmla="*/ 141 w 423"/>
              <a:gd name="T69" fmla="*/ 101 h 481"/>
              <a:gd name="T70" fmla="*/ 141 w 423"/>
              <a:gd name="T71" fmla="*/ 157 h 481"/>
              <a:gd name="T72" fmla="*/ 155 w 423"/>
              <a:gd name="T73" fmla="*/ 143 h 481"/>
              <a:gd name="T74" fmla="*/ 239 w 423"/>
              <a:gd name="T75" fmla="*/ 143 h 481"/>
              <a:gd name="T76" fmla="*/ 253 w 423"/>
              <a:gd name="T77" fmla="*/ 157 h 481"/>
              <a:gd name="T78" fmla="*/ 239 w 423"/>
              <a:gd name="T79" fmla="*/ 171 h 481"/>
              <a:gd name="T80" fmla="*/ 155 w 423"/>
              <a:gd name="T81" fmla="*/ 171 h 481"/>
              <a:gd name="T82" fmla="*/ 141 w 423"/>
              <a:gd name="T83" fmla="*/ 157 h 481"/>
              <a:gd name="T84" fmla="*/ 137 w 423"/>
              <a:gd name="T85" fmla="*/ 336 h 481"/>
              <a:gd name="T86" fmla="*/ 165 w 423"/>
              <a:gd name="T87" fmla="*/ 308 h 481"/>
              <a:gd name="T88" fmla="*/ 183 w 423"/>
              <a:gd name="T89" fmla="*/ 312 h 481"/>
              <a:gd name="T90" fmla="*/ 201 w 423"/>
              <a:gd name="T91" fmla="*/ 308 h 481"/>
              <a:gd name="T92" fmla="*/ 229 w 423"/>
              <a:gd name="T93" fmla="*/ 336 h 481"/>
              <a:gd name="T94" fmla="*/ 249 w 423"/>
              <a:gd name="T95" fmla="*/ 336 h 481"/>
              <a:gd name="T96" fmla="*/ 249 w 423"/>
              <a:gd name="T97" fmla="*/ 316 h 481"/>
              <a:gd name="T98" fmla="*/ 221 w 423"/>
              <a:gd name="T99" fmla="*/ 288 h 481"/>
              <a:gd name="T100" fmla="*/ 225 w 423"/>
              <a:gd name="T101" fmla="*/ 270 h 481"/>
              <a:gd name="T102" fmla="*/ 183 w 423"/>
              <a:gd name="T103" fmla="*/ 227 h 481"/>
              <a:gd name="T104" fmla="*/ 141 w 423"/>
              <a:gd name="T105" fmla="*/ 270 h 481"/>
              <a:gd name="T106" fmla="*/ 145 w 423"/>
              <a:gd name="T107" fmla="*/ 288 h 481"/>
              <a:gd name="T108" fmla="*/ 117 w 423"/>
              <a:gd name="T109" fmla="*/ 316 h 481"/>
              <a:gd name="T110" fmla="*/ 117 w 423"/>
              <a:gd name="T111" fmla="*/ 336 h 481"/>
              <a:gd name="T112" fmla="*/ 137 w 423"/>
              <a:gd name="T113" fmla="*/ 336 h 481"/>
              <a:gd name="T114" fmla="*/ 183 w 423"/>
              <a:gd name="T115" fmla="*/ 256 h 481"/>
              <a:gd name="T116" fmla="*/ 197 w 423"/>
              <a:gd name="T117" fmla="*/ 270 h 481"/>
              <a:gd name="T118" fmla="*/ 183 w 423"/>
              <a:gd name="T119" fmla="*/ 284 h 481"/>
              <a:gd name="T120" fmla="*/ 169 w 423"/>
              <a:gd name="T121" fmla="*/ 270 h 481"/>
              <a:gd name="T122" fmla="*/ 183 w 423"/>
              <a:gd name="T123" fmla="*/ 256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23" h="481">
                <a:moveTo>
                  <a:pt x="408" y="0"/>
                </a:moveTo>
                <a:cubicBezTo>
                  <a:pt x="70" y="0"/>
                  <a:pt x="70" y="0"/>
                  <a:pt x="70" y="0"/>
                </a:cubicBezTo>
                <a:cubicBezTo>
                  <a:pt x="62" y="0"/>
                  <a:pt x="56" y="6"/>
                  <a:pt x="56" y="14"/>
                </a:cubicBezTo>
                <a:cubicBezTo>
                  <a:pt x="56" y="368"/>
                  <a:pt x="56" y="368"/>
                  <a:pt x="56" y="368"/>
                </a:cubicBezTo>
                <a:cubicBezTo>
                  <a:pt x="14" y="368"/>
                  <a:pt x="14" y="368"/>
                  <a:pt x="14" y="368"/>
                </a:cubicBezTo>
                <a:cubicBezTo>
                  <a:pt x="6" y="368"/>
                  <a:pt x="0" y="375"/>
                  <a:pt x="0" y="382"/>
                </a:cubicBezTo>
                <a:cubicBezTo>
                  <a:pt x="0" y="411"/>
                  <a:pt x="0" y="411"/>
                  <a:pt x="0" y="411"/>
                </a:cubicBezTo>
                <a:cubicBezTo>
                  <a:pt x="0" y="449"/>
                  <a:pt x="31" y="481"/>
                  <a:pt x="70" y="481"/>
                </a:cubicBezTo>
                <a:cubicBezTo>
                  <a:pt x="366" y="481"/>
                  <a:pt x="366" y="481"/>
                  <a:pt x="366" y="481"/>
                </a:cubicBezTo>
                <a:cubicBezTo>
                  <a:pt x="397" y="481"/>
                  <a:pt x="423" y="456"/>
                  <a:pt x="423" y="425"/>
                </a:cubicBezTo>
                <a:cubicBezTo>
                  <a:pt x="423" y="14"/>
                  <a:pt x="423" y="14"/>
                  <a:pt x="423" y="14"/>
                </a:cubicBezTo>
                <a:cubicBezTo>
                  <a:pt x="423" y="6"/>
                  <a:pt x="416" y="0"/>
                  <a:pt x="408" y="0"/>
                </a:cubicBezTo>
                <a:close/>
                <a:moveTo>
                  <a:pt x="70" y="453"/>
                </a:moveTo>
                <a:cubicBezTo>
                  <a:pt x="47" y="453"/>
                  <a:pt x="28" y="434"/>
                  <a:pt x="28" y="411"/>
                </a:cubicBezTo>
                <a:cubicBezTo>
                  <a:pt x="28" y="396"/>
                  <a:pt x="28" y="396"/>
                  <a:pt x="28" y="396"/>
                </a:cubicBezTo>
                <a:cubicBezTo>
                  <a:pt x="310" y="396"/>
                  <a:pt x="310" y="396"/>
                  <a:pt x="310" y="396"/>
                </a:cubicBezTo>
                <a:cubicBezTo>
                  <a:pt x="310" y="425"/>
                  <a:pt x="310" y="425"/>
                  <a:pt x="310" y="425"/>
                </a:cubicBezTo>
                <a:cubicBezTo>
                  <a:pt x="310" y="435"/>
                  <a:pt x="313" y="444"/>
                  <a:pt x="317" y="453"/>
                </a:cubicBezTo>
                <a:lnTo>
                  <a:pt x="70" y="453"/>
                </a:lnTo>
                <a:close/>
                <a:moveTo>
                  <a:pt x="394" y="425"/>
                </a:moveTo>
                <a:cubicBezTo>
                  <a:pt x="394" y="440"/>
                  <a:pt x="382" y="453"/>
                  <a:pt x="366" y="453"/>
                </a:cubicBezTo>
                <a:cubicBezTo>
                  <a:pt x="351" y="453"/>
                  <a:pt x="338" y="440"/>
                  <a:pt x="338" y="425"/>
                </a:cubicBezTo>
                <a:cubicBezTo>
                  <a:pt x="338" y="382"/>
                  <a:pt x="338" y="382"/>
                  <a:pt x="338" y="382"/>
                </a:cubicBezTo>
                <a:cubicBezTo>
                  <a:pt x="338" y="375"/>
                  <a:pt x="332" y="368"/>
                  <a:pt x="324" y="368"/>
                </a:cubicBezTo>
                <a:cubicBezTo>
                  <a:pt x="84" y="368"/>
                  <a:pt x="84" y="368"/>
                  <a:pt x="84" y="368"/>
                </a:cubicBezTo>
                <a:cubicBezTo>
                  <a:pt x="84" y="28"/>
                  <a:pt x="84" y="28"/>
                  <a:pt x="84" y="28"/>
                </a:cubicBezTo>
                <a:cubicBezTo>
                  <a:pt x="394" y="28"/>
                  <a:pt x="394" y="28"/>
                  <a:pt x="394" y="28"/>
                </a:cubicBezTo>
                <a:lnTo>
                  <a:pt x="394" y="425"/>
                </a:lnTo>
                <a:close/>
                <a:moveTo>
                  <a:pt x="141" y="101"/>
                </a:moveTo>
                <a:cubicBezTo>
                  <a:pt x="141" y="93"/>
                  <a:pt x="147" y="86"/>
                  <a:pt x="155" y="86"/>
                </a:cubicBezTo>
                <a:cubicBezTo>
                  <a:pt x="324" y="86"/>
                  <a:pt x="324" y="86"/>
                  <a:pt x="324" y="86"/>
                </a:cubicBezTo>
                <a:cubicBezTo>
                  <a:pt x="332" y="86"/>
                  <a:pt x="338" y="93"/>
                  <a:pt x="338" y="101"/>
                </a:cubicBezTo>
                <a:cubicBezTo>
                  <a:pt x="338" y="108"/>
                  <a:pt x="332" y="115"/>
                  <a:pt x="324" y="115"/>
                </a:cubicBezTo>
                <a:cubicBezTo>
                  <a:pt x="155" y="115"/>
                  <a:pt x="155" y="115"/>
                  <a:pt x="155" y="115"/>
                </a:cubicBezTo>
                <a:cubicBezTo>
                  <a:pt x="147" y="115"/>
                  <a:pt x="141" y="108"/>
                  <a:pt x="141" y="101"/>
                </a:cubicBezTo>
                <a:close/>
                <a:moveTo>
                  <a:pt x="141" y="157"/>
                </a:moveTo>
                <a:cubicBezTo>
                  <a:pt x="141" y="149"/>
                  <a:pt x="147" y="143"/>
                  <a:pt x="155" y="143"/>
                </a:cubicBezTo>
                <a:cubicBezTo>
                  <a:pt x="239" y="143"/>
                  <a:pt x="239" y="143"/>
                  <a:pt x="239" y="143"/>
                </a:cubicBezTo>
                <a:cubicBezTo>
                  <a:pt x="247" y="143"/>
                  <a:pt x="253" y="149"/>
                  <a:pt x="253" y="157"/>
                </a:cubicBezTo>
                <a:cubicBezTo>
                  <a:pt x="253" y="165"/>
                  <a:pt x="247" y="171"/>
                  <a:pt x="239" y="171"/>
                </a:cubicBezTo>
                <a:cubicBezTo>
                  <a:pt x="155" y="171"/>
                  <a:pt x="155" y="171"/>
                  <a:pt x="155" y="171"/>
                </a:cubicBezTo>
                <a:cubicBezTo>
                  <a:pt x="147" y="171"/>
                  <a:pt x="141" y="165"/>
                  <a:pt x="141" y="157"/>
                </a:cubicBezTo>
                <a:close/>
                <a:moveTo>
                  <a:pt x="137" y="336"/>
                </a:moveTo>
                <a:cubicBezTo>
                  <a:pt x="165" y="308"/>
                  <a:pt x="165" y="308"/>
                  <a:pt x="165" y="308"/>
                </a:cubicBezTo>
                <a:cubicBezTo>
                  <a:pt x="170" y="310"/>
                  <a:pt x="176" y="312"/>
                  <a:pt x="183" y="312"/>
                </a:cubicBezTo>
                <a:cubicBezTo>
                  <a:pt x="190" y="312"/>
                  <a:pt x="196" y="310"/>
                  <a:pt x="201" y="308"/>
                </a:cubicBezTo>
                <a:cubicBezTo>
                  <a:pt x="229" y="336"/>
                  <a:pt x="229" y="336"/>
                  <a:pt x="229" y="336"/>
                </a:cubicBezTo>
                <a:cubicBezTo>
                  <a:pt x="235" y="341"/>
                  <a:pt x="244" y="341"/>
                  <a:pt x="249" y="336"/>
                </a:cubicBezTo>
                <a:cubicBezTo>
                  <a:pt x="255" y="330"/>
                  <a:pt x="255" y="322"/>
                  <a:pt x="249" y="316"/>
                </a:cubicBezTo>
                <a:cubicBezTo>
                  <a:pt x="221" y="288"/>
                  <a:pt x="221" y="288"/>
                  <a:pt x="221" y="288"/>
                </a:cubicBezTo>
                <a:cubicBezTo>
                  <a:pt x="224" y="282"/>
                  <a:pt x="225" y="276"/>
                  <a:pt x="225" y="270"/>
                </a:cubicBezTo>
                <a:cubicBezTo>
                  <a:pt x="225" y="246"/>
                  <a:pt x="206" y="227"/>
                  <a:pt x="183" y="227"/>
                </a:cubicBezTo>
                <a:cubicBezTo>
                  <a:pt x="160" y="227"/>
                  <a:pt x="141" y="246"/>
                  <a:pt x="141" y="270"/>
                </a:cubicBezTo>
                <a:cubicBezTo>
                  <a:pt x="141" y="276"/>
                  <a:pt x="142" y="282"/>
                  <a:pt x="145" y="288"/>
                </a:cubicBezTo>
                <a:cubicBezTo>
                  <a:pt x="117" y="316"/>
                  <a:pt x="117" y="316"/>
                  <a:pt x="117" y="316"/>
                </a:cubicBezTo>
                <a:cubicBezTo>
                  <a:pt x="111" y="322"/>
                  <a:pt x="111" y="330"/>
                  <a:pt x="117" y="336"/>
                </a:cubicBezTo>
                <a:cubicBezTo>
                  <a:pt x="122" y="341"/>
                  <a:pt x="131" y="341"/>
                  <a:pt x="137" y="336"/>
                </a:cubicBezTo>
                <a:close/>
                <a:moveTo>
                  <a:pt x="183" y="256"/>
                </a:moveTo>
                <a:cubicBezTo>
                  <a:pt x="191" y="256"/>
                  <a:pt x="197" y="262"/>
                  <a:pt x="197" y="270"/>
                </a:cubicBezTo>
                <a:cubicBezTo>
                  <a:pt x="197" y="277"/>
                  <a:pt x="191" y="284"/>
                  <a:pt x="183" y="284"/>
                </a:cubicBezTo>
                <a:cubicBezTo>
                  <a:pt x="175" y="284"/>
                  <a:pt x="169" y="277"/>
                  <a:pt x="169" y="270"/>
                </a:cubicBezTo>
                <a:cubicBezTo>
                  <a:pt x="169" y="262"/>
                  <a:pt x="175" y="256"/>
                  <a:pt x="183" y="2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" name="Freeform 7"/>
          <p:cNvSpPr>
            <a:spLocks noEditPoints="1"/>
          </p:cNvSpPr>
          <p:nvPr/>
        </p:nvSpPr>
        <p:spPr bwMode="auto">
          <a:xfrm>
            <a:off x="19903097" y="10700012"/>
            <a:ext cx="450248" cy="480184"/>
          </a:xfrm>
          <a:custGeom>
            <a:avLst/>
            <a:gdLst>
              <a:gd name="T0" fmla="*/ 451 w 451"/>
              <a:gd name="T1" fmla="*/ 14 h 481"/>
              <a:gd name="T2" fmla="*/ 437 w 451"/>
              <a:gd name="T3" fmla="*/ 28 h 481"/>
              <a:gd name="T4" fmla="*/ 268 w 451"/>
              <a:gd name="T5" fmla="*/ 28 h 481"/>
              <a:gd name="T6" fmla="*/ 254 w 451"/>
              <a:gd name="T7" fmla="*/ 42 h 481"/>
              <a:gd name="T8" fmla="*/ 268 w 451"/>
              <a:gd name="T9" fmla="*/ 56 h 481"/>
              <a:gd name="T10" fmla="*/ 352 w 451"/>
              <a:gd name="T11" fmla="*/ 56 h 481"/>
              <a:gd name="T12" fmla="*/ 395 w 451"/>
              <a:gd name="T13" fmla="*/ 99 h 481"/>
              <a:gd name="T14" fmla="*/ 352 w 451"/>
              <a:gd name="T15" fmla="*/ 141 h 481"/>
              <a:gd name="T16" fmla="*/ 240 w 451"/>
              <a:gd name="T17" fmla="*/ 141 h 481"/>
              <a:gd name="T18" fmla="*/ 226 w 451"/>
              <a:gd name="T19" fmla="*/ 157 h 481"/>
              <a:gd name="T20" fmla="*/ 211 w 451"/>
              <a:gd name="T21" fmla="*/ 171 h 481"/>
              <a:gd name="T22" fmla="*/ 197 w 451"/>
              <a:gd name="T23" fmla="*/ 157 h 481"/>
              <a:gd name="T24" fmla="*/ 240 w 451"/>
              <a:gd name="T25" fmla="*/ 113 h 481"/>
              <a:gd name="T26" fmla="*/ 352 w 451"/>
              <a:gd name="T27" fmla="*/ 113 h 481"/>
              <a:gd name="T28" fmla="*/ 366 w 451"/>
              <a:gd name="T29" fmla="*/ 99 h 481"/>
              <a:gd name="T30" fmla="*/ 352 w 451"/>
              <a:gd name="T31" fmla="*/ 85 h 481"/>
              <a:gd name="T32" fmla="*/ 268 w 451"/>
              <a:gd name="T33" fmla="*/ 85 h 481"/>
              <a:gd name="T34" fmla="*/ 226 w 451"/>
              <a:gd name="T35" fmla="*/ 42 h 481"/>
              <a:gd name="T36" fmla="*/ 268 w 451"/>
              <a:gd name="T37" fmla="*/ 0 h 481"/>
              <a:gd name="T38" fmla="*/ 437 w 451"/>
              <a:gd name="T39" fmla="*/ 0 h 481"/>
              <a:gd name="T40" fmla="*/ 451 w 451"/>
              <a:gd name="T41" fmla="*/ 14 h 481"/>
              <a:gd name="T42" fmla="*/ 423 w 451"/>
              <a:gd name="T43" fmla="*/ 270 h 481"/>
              <a:gd name="T44" fmla="*/ 352 w 451"/>
              <a:gd name="T45" fmla="*/ 340 h 481"/>
              <a:gd name="T46" fmla="*/ 338 w 451"/>
              <a:gd name="T47" fmla="*/ 340 h 481"/>
              <a:gd name="T48" fmla="*/ 272 w 451"/>
              <a:gd name="T49" fmla="*/ 453 h 481"/>
              <a:gd name="T50" fmla="*/ 352 w 451"/>
              <a:gd name="T51" fmla="*/ 453 h 481"/>
              <a:gd name="T52" fmla="*/ 366 w 451"/>
              <a:gd name="T53" fmla="*/ 467 h 481"/>
              <a:gd name="T54" fmla="*/ 352 w 451"/>
              <a:gd name="T55" fmla="*/ 481 h 481"/>
              <a:gd name="T56" fmla="*/ 14 w 451"/>
              <a:gd name="T57" fmla="*/ 481 h 481"/>
              <a:gd name="T58" fmla="*/ 0 w 451"/>
              <a:gd name="T59" fmla="*/ 467 h 481"/>
              <a:gd name="T60" fmla="*/ 14 w 451"/>
              <a:gd name="T61" fmla="*/ 453 h 481"/>
              <a:gd name="T62" fmla="*/ 94 w 451"/>
              <a:gd name="T63" fmla="*/ 453 h 481"/>
              <a:gd name="T64" fmla="*/ 28 w 451"/>
              <a:gd name="T65" fmla="*/ 326 h 481"/>
              <a:gd name="T66" fmla="*/ 28 w 451"/>
              <a:gd name="T67" fmla="*/ 213 h 481"/>
              <a:gd name="T68" fmla="*/ 42 w 451"/>
              <a:gd name="T69" fmla="*/ 199 h 481"/>
              <a:gd name="T70" fmla="*/ 352 w 451"/>
              <a:gd name="T71" fmla="*/ 199 h 481"/>
              <a:gd name="T72" fmla="*/ 423 w 451"/>
              <a:gd name="T73" fmla="*/ 270 h 481"/>
              <a:gd name="T74" fmla="*/ 310 w 451"/>
              <a:gd name="T75" fmla="*/ 227 h 481"/>
              <a:gd name="T76" fmla="*/ 56 w 451"/>
              <a:gd name="T77" fmla="*/ 227 h 481"/>
              <a:gd name="T78" fmla="*/ 56 w 451"/>
              <a:gd name="T79" fmla="*/ 326 h 481"/>
              <a:gd name="T80" fmla="*/ 183 w 451"/>
              <a:gd name="T81" fmla="*/ 453 h 481"/>
              <a:gd name="T82" fmla="*/ 310 w 451"/>
              <a:gd name="T83" fmla="*/ 326 h 481"/>
              <a:gd name="T84" fmla="*/ 310 w 451"/>
              <a:gd name="T85" fmla="*/ 227 h 481"/>
              <a:gd name="T86" fmla="*/ 395 w 451"/>
              <a:gd name="T87" fmla="*/ 270 h 481"/>
              <a:gd name="T88" fmla="*/ 352 w 451"/>
              <a:gd name="T89" fmla="*/ 227 h 481"/>
              <a:gd name="T90" fmla="*/ 338 w 451"/>
              <a:gd name="T91" fmla="*/ 227 h 481"/>
              <a:gd name="T92" fmla="*/ 338 w 451"/>
              <a:gd name="T93" fmla="*/ 312 h 481"/>
              <a:gd name="T94" fmla="*/ 352 w 451"/>
              <a:gd name="T95" fmla="*/ 312 h 481"/>
              <a:gd name="T96" fmla="*/ 395 w 451"/>
              <a:gd name="T97" fmla="*/ 270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51" h="481">
                <a:moveTo>
                  <a:pt x="451" y="14"/>
                </a:moveTo>
                <a:cubicBezTo>
                  <a:pt x="451" y="22"/>
                  <a:pt x="445" y="28"/>
                  <a:pt x="437" y="28"/>
                </a:cubicBezTo>
                <a:cubicBezTo>
                  <a:pt x="268" y="28"/>
                  <a:pt x="268" y="28"/>
                  <a:pt x="268" y="28"/>
                </a:cubicBezTo>
                <a:cubicBezTo>
                  <a:pt x="260" y="28"/>
                  <a:pt x="254" y="35"/>
                  <a:pt x="254" y="42"/>
                </a:cubicBezTo>
                <a:cubicBezTo>
                  <a:pt x="254" y="50"/>
                  <a:pt x="260" y="56"/>
                  <a:pt x="268" y="56"/>
                </a:cubicBezTo>
                <a:cubicBezTo>
                  <a:pt x="352" y="56"/>
                  <a:pt x="352" y="56"/>
                  <a:pt x="352" y="56"/>
                </a:cubicBezTo>
                <a:cubicBezTo>
                  <a:pt x="376" y="56"/>
                  <a:pt x="395" y="75"/>
                  <a:pt x="395" y="99"/>
                </a:cubicBezTo>
                <a:cubicBezTo>
                  <a:pt x="395" y="122"/>
                  <a:pt x="376" y="141"/>
                  <a:pt x="352" y="141"/>
                </a:cubicBezTo>
                <a:cubicBezTo>
                  <a:pt x="240" y="141"/>
                  <a:pt x="240" y="141"/>
                  <a:pt x="240" y="141"/>
                </a:cubicBezTo>
                <a:cubicBezTo>
                  <a:pt x="232" y="141"/>
                  <a:pt x="226" y="149"/>
                  <a:pt x="226" y="157"/>
                </a:cubicBezTo>
                <a:cubicBezTo>
                  <a:pt x="226" y="165"/>
                  <a:pt x="219" y="171"/>
                  <a:pt x="211" y="171"/>
                </a:cubicBezTo>
                <a:cubicBezTo>
                  <a:pt x="204" y="171"/>
                  <a:pt x="197" y="165"/>
                  <a:pt x="197" y="157"/>
                </a:cubicBezTo>
                <a:cubicBezTo>
                  <a:pt x="197" y="133"/>
                  <a:pt x="217" y="113"/>
                  <a:pt x="240" y="113"/>
                </a:cubicBezTo>
                <a:cubicBezTo>
                  <a:pt x="352" y="113"/>
                  <a:pt x="352" y="113"/>
                  <a:pt x="352" y="113"/>
                </a:cubicBezTo>
                <a:cubicBezTo>
                  <a:pt x="360" y="113"/>
                  <a:pt x="366" y="106"/>
                  <a:pt x="366" y="99"/>
                </a:cubicBezTo>
                <a:cubicBezTo>
                  <a:pt x="366" y="91"/>
                  <a:pt x="360" y="85"/>
                  <a:pt x="352" y="85"/>
                </a:cubicBezTo>
                <a:cubicBezTo>
                  <a:pt x="268" y="85"/>
                  <a:pt x="268" y="85"/>
                  <a:pt x="268" y="85"/>
                </a:cubicBezTo>
                <a:cubicBezTo>
                  <a:pt x="245" y="85"/>
                  <a:pt x="226" y="66"/>
                  <a:pt x="226" y="42"/>
                </a:cubicBezTo>
                <a:cubicBezTo>
                  <a:pt x="226" y="19"/>
                  <a:pt x="245" y="0"/>
                  <a:pt x="268" y="0"/>
                </a:cubicBezTo>
                <a:cubicBezTo>
                  <a:pt x="437" y="0"/>
                  <a:pt x="437" y="0"/>
                  <a:pt x="437" y="0"/>
                </a:cubicBezTo>
                <a:cubicBezTo>
                  <a:pt x="445" y="0"/>
                  <a:pt x="451" y="6"/>
                  <a:pt x="451" y="14"/>
                </a:cubicBezTo>
                <a:close/>
                <a:moveTo>
                  <a:pt x="423" y="270"/>
                </a:moveTo>
                <a:cubicBezTo>
                  <a:pt x="423" y="308"/>
                  <a:pt x="391" y="340"/>
                  <a:pt x="352" y="340"/>
                </a:cubicBezTo>
                <a:cubicBezTo>
                  <a:pt x="338" y="340"/>
                  <a:pt x="338" y="340"/>
                  <a:pt x="338" y="340"/>
                </a:cubicBezTo>
                <a:cubicBezTo>
                  <a:pt x="333" y="387"/>
                  <a:pt x="309" y="427"/>
                  <a:pt x="272" y="453"/>
                </a:cubicBezTo>
                <a:cubicBezTo>
                  <a:pt x="352" y="453"/>
                  <a:pt x="352" y="453"/>
                  <a:pt x="352" y="453"/>
                </a:cubicBezTo>
                <a:cubicBezTo>
                  <a:pt x="360" y="453"/>
                  <a:pt x="366" y="459"/>
                  <a:pt x="366" y="467"/>
                </a:cubicBezTo>
                <a:cubicBezTo>
                  <a:pt x="366" y="475"/>
                  <a:pt x="360" y="481"/>
                  <a:pt x="352" y="481"/>
                </a:cubicBezTo>
                <a:cubicBezTo>
                  <a:pt x="14" y="481"/>
                  <a:pt x="14" y="481"/>
                  <a:pt x="14" y="481"/>
                </a:cubicBezTo>
                <a:cubicBezTo>
                  <a:pt x="6" y="481"/>
                  <a:pt x="0" y="475"/>
                  <a:pt x="0" y="467"/>
                </a:cubicBezTo>
                <a:cubicBezTo>
                  <a:pt x="0" y="459"/>
                  <a:pt x="6" y="453"/>
                  <a:pt x="14" y="453"/>
                </a:cubicBezTo>
                <a:cubicBezTo>
                  <a:pt x="94" y="453"/>
                  <a:pt x="94" y="453"/>
                  <a:pt x="94" y="453"/>
                </a:cubicBezTo>
                <a:cubicBezTo>
                  <a:pt x="54" y="425"/>
                  <a:pt x="28" y="378"/>
                  <a:pt x="28" y="326"/>
                </a:cubicBezTo>
                <a:cubicBezTo>
                  <a:pt x="28" y="213"/>
                  <a:pt x="28" y="213"/>
                  <a:pt x="28" y="213"/>
                </a:cubicBezTo>
                <a:cubicBezTo>
                  <a:pt x="28" y="205"/>
                  <a:pt x="35" y="199"/>
                  <a:pt x="42" y="199"/>
                </a:cubicBezTo>
                <a:cubicBezTo>
                  <a:pt x="58" y="199"/>
                  <a:pt x="339" y="199"/>
                  <a:pt x="352" y="199"/>
                </a:cubicBezTo>
                <a:cubicBezTo>
                  <a:pt x="391" y="199"/>
                  <a:pt x="423" y="231"/>
                  <a:pt x="423" y="270"/>
                </a:cubicBezTo>
                <a:close/>
                <a:moveTo>
                  <a:pt x="310" y="227"/>
                </a:moveTo>
                <a:cubicBezTo>
                  <a:pt x="56" y="227"/>
                  <a:pt x="56" y="227"/>
                  <a:pt x="56" y="227"/>
                </a:cubicBezTo>
                <a:cubicBezTo>
                  <a:pt x="56" y="326"/>
                  <a:pt x="56" y="326"/>
                  <a:pt x="56" y="326"/>
                </a:cubicBezTo>
                <a:cubicBezTo>
                  <a:pt x="56" y="396"/>
                  <a:pt x="113" y="453"/>
                  <a:pt x="183" y="453"/>
                </a:cubicBezTo>
                <a:cubicBezTo>
                  <a:pt x="253" y="453"/>
                  <a:pt x="310" y="396"/>
                  <a:pt x="310" y="326"/>
                </a:cubicBezTo>
                <a:lnTo>
                  <a:pt x="310" y="227"/>
                </a:lnTo>
                <a:close/>
                <a:moveTo>
                  <a:pt x="395" y="270"/>
                </a:moveTo>
                <a:cubicBezTo>
                  <a:pt x="395" y="246"/>
                  <a:pt x="376" y="227"/>
                  <a:pt x="352" y="227"/>
                </a:cubicBezTo>
                <a:cubicBezTo>
                  <a:pt x="338" y="227"/>
                  <a:pt x="338" y="227"/>
                  <a:pt x="338" y="227"/>
                </a:cubicBezTo>
                <a:cubicBezTo>
                  <a:pt x="338" y="312"/>
                  <a:pt x="338" y="312"/>
                  <a:pt x="338" y="312"/>
                </a:cubicBezTo>
                <a:cubicBezTo>
                  <a:pt x="352" y="312"/>
                  <a:pt x="352" y="312"/>
                  <a:pt x="352" y="312"/>
                </a:cubicBezTo>
                <a:cubicBezTo>
                  <a:pt x="376" y="312"/>
                  <a:pt x="395" y="293"/>
                  <a:pt x="395" y="2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" name="Freeform 8"/>
          <p:cNvSpPr>
            <a:spLocks noEditPoints="1"/>
          </p:cNvSpPr>
          <p:nvPr/>
        </p:nvSpPr>
        <p:spPr bwMode="auto">
          <a:xfrm>
            <a:off x="6281221" y="2553342"/>
            <a:ext cx="479572" cy="479572"/>
          </a:xfrm>
          <a:custGeom>
            <a:avLst/>
            <a:gdLst>
              <a:gd name="T0" fmla="*/ 100 w 481"/>
              <a:gd name="T1" fmla="*/ 284 h 481"/>
              <a:gd name="T2" fmla="*/ 100 w 481"/>
              <a:gd name="T3" fmla="*/ 256 h 481"/>
              <a:gd name="T4" fmla="*/ 481 w 481"/>
              <a:gd name="T5" fmla="*/ 185 h 481"/>
              <a:gd name="T6" fmla="*/ 441 w 481"/>
              <a:gd name="T7" fmla="*/ 357 h 481"/>
              <a:gd name="T8" fmla="*/ 382 w 481"/>
              <a:gd name="T9" fmla="*/ 481 h 481"/>
              <a:gd name="T10" fmla="*/ 326 w 481"/>
              <a:gd name="T11" fmla="*/ 471 h 481"/>
              <a:gd name="T12" fmla="*/ 166 w 481"/>
              <a:gd name="T13" fmla="*/ 429 h 481"/>
              <a:gd name="T14" fmla="*/ 142 w 481"/>
              <a:gd name="T15" fmla="*/ 481 h 481"/>
              <a:gd name="T16" fmla="*/ 86 w 481"/>
              <a:gd name="T17" fmla="*/ 471 h 481"/>
              <a:gd name="T18" fmla="*/ 14 w 481"/>
              <a:gd name="T19" fmla="*/ 369 h 481"/>
              <a:gd name="T20" fmla="*/ 0 w 481"/>
              <a:gd name="T21" fmla="*/ 270 h 481"/>
              <a:gd name="T22" fmla="*/ 54 w 481"/>
              <a:gd name="T23" fmla="*/ 210 h 481"/>
              <a:gd name="T24" fmla="*/ 43 w 481"/>
              <a:gd name="T25" fmla="*/ 143 h 481"/>
              <a:gd name="T26" fmla="*/ 431 w 481"/>
              <a:gd name="T27" fmla="*/ 222 h 481"/>
              <a:gd name="T28" fmla="*/ 467 w 481"/>
              <a:gd name="T29" fmla="*/ 171 h 481"/>
              <a:gd name="T30" fmla="*/ 289 w 481"/>
              <a:gd name="T31" fmla="*/ 171 h 481"/>
              <a:gd name="T32" fmla="*/ 77 w 481"/>
              <a:gd name="T33" fmla="*/ 193 h 481"/>
              <a:gd name="T34" fmla="*/ 83 w 481"/>
              <a:gd name="T35" fmla="*/ 208 h 481"/>
              <a:gd name="T36" fmla="*/ 28 w 481"/>
              <a:gd name="T37" fmla="*/ 342 h 481"/>
              <a:gd name="T38" fmla="*/ 111 w 481"/>
              <a:gd name="T39" fmla="*/ 453 h 481"/>
              <a:gd name="T40" fmla="*/ 143 w 481"/>
              <a:gd name="T41" fmla="*/ 407 h 481"/>
              <a:gd name="T42" fmla="*/ 321 w 481"/>
              <a:gd name="T43" fmla="*/ 398 h 481"/>
              <a:gd name="T44" fmla="*/ 350 w 481"/>
              <a:gd name="T45" fmla="*/ 453 h 481"/>
              <a:gd name="T46" fmla="*/ 415 w 481"/>
              <a:gd name="T47" fmla="*/ 346 h 481"/>
              <a:gd name="T48" fmla="*/ 297 w 481"/>
              <a:gd name="T49" fmla="*/ 200 h 481"/>
              <a:gd name="T50" fmla="*/ 170 w 481"/>
              <a:gd name="T51" fmla="*/ 214 h 481"/>
              <a:gd name="T52" fmla="*/ 297 w 481"/>
              <a:gd name="T53" fmla="*/ 228 h 481"/>
              <a:gd name="T54" fmla="*/ 297 w 481"/>
              <a:gd name="T55" fmla="*/ 200 h 481"/>
              <a:gd name="T56" fmla="*/ 241 w 481"/>
              <a:gd name="T57" fmla="*/ 0 h 481"/>
              <a:gd name="T58" fmla="*/ 241 w 481"/>
              <a:gd name="T59" fmla="*/ 113 h 481"/>
              <a:gd name="T60" fmla="*/ 213 w 481"/>
              <a:gd name="T61" fmla="*/ 57 h 481"/>
              <a:gd name="T62" fmla="*/ 269 w 481"/>
              <a:gd name="T63" fmla="*/ 57 h 481"/>
              <a:gd name="T64" fmla="*/ 213 w 481"/>
              <a:gd name="T65" fmla="*/ 57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81" h="481">
                <a:moveTo>
                  <a:pt x="114" y="270"/>
                </a:moveTo>
                <a:cubicBezTo>
                  <a:pt x="114" y="278"/>
                  <a:pt x="108" y="284"/>
                  <a:pt x="100" y="284"/>
                </a:cubicBezTo>
                <a:cubicBezTo>
                  <a:pt x="92" y="284"/>
                  <a:pt x="86" y="278"/>
                  <a:pt x="86" y="270"/>
                </a:cubicBezTo>
                <a:cubicBezTo>
                  <a:pt x="86" y="262"/>
                  <a:pt x="92" y="256"/>
                  <a:pt x="100" y="256"/>
                </a:cubicBezTo>
                <a:cubicBezTo>
                  <a:pt x="108" y="256"/>
                  <a:pt x="114" y="262"/>
                  <a:pt x="114" y="270"/>
                </a:cubicBezTo>
                <a:close/>
                <a:moveTo>
                  <a:pt x="481" y="185"/>
                </a:moveTo>
                <a:cubicBezTo>
                  <a:pt x="481" y="212"/>
                  <a:pt x="466" y="235"/>
                  <a:pt x="443" y="248"/>
                </a:cubicBezTo>
                <a:cubicBezTo>
                  <a:pt x="455" y="282"/>
                  <a:pt x="455" y="321"/>
                  <a:pt x="441" y="357"/>
                </a:cubicBezTo>
                <a:cubicBezTo>
                  <a:pt x="395" y="472"/>
                  <a:pt x="395" y="472"/>
                  <a:pt x="395" y="472"/>
                </a:cubicBezTo>
                <a:cubicBezTo>
                  <a:pt x="393" y="478"/>
                  <a:pt x="387" y="481"/>
                  <a:pt x="382" y="481"/>
                </a:cubicBezTo>
                <a:cubicBezTo>
                  <a:pt x="339" y="481"/>
                  <a:pt x="339" y="481"/>
                  <a:pt x="339" y="481"/>
                </a:cubicBezTo>
                <a:cubicBezTo>
                  <a:pt x="333" y="481"/>
                  <a:pt x="327" y="477"/>
                  <a:pt x="326" y="471"/>
                </a:cubicBezTo>
                <a:cubicBezTo>
                  <a:pt x="315" y="429"/>
                  <a:pt x="315" y="429"/>
                  <a:pt x="315" y="429"/>
                </a:cubicBezTo>
                <a:cubicBezTo>
                  <a:pt x="266" y="442"/>
                  <a:pt x="215" y="442"/>
                  <a:pt x="166" y="429"/>
                </a:cubicBezTo>
                <a:cubicBezTo>
                  <a:pt x="156" y="471"/>
                  <a:pt x="156" y="471"/>
                  <a:pt x="156" y="471"/>
                </a:cubicBezTo>
                <a:cubicBezTo>
                  <a:pt x="154" y="477"/>
                  <a:pt x="149" y="481"/>
                  <a:pt x="142" y="481"/>
                </a:cubicBezTo>
                <a:cubicBezTo>
                  <a:pt x="100" y="481"/>
                  <a:pt x="100" y="481"/>
                  <a:pt x="100" y="481"/>
                </a:cubicBezTo>
                <a:cubicBezTo>
                  <a:pt x="93" y="481"/>
                  <a:pt x="88" y="477"/>
                  <a:pt x="86" y="471"/>
                </a:cubicBezTo>
                <a:cubicBezTo>
                  <a:pt x="72" y="413"/>
                  <a:pt x="72" y="413"/>
                  <a:pt x="72" y="413"/>
                </a:cubicBezTo>
                <a:cubicBezTo>
                  <a:pt x="65" y="387"/>
                  <a:pt x="41" y="369"/>
                  <a:pt x="14" y="369"/>
                </a:cubicBezTo>
                <a:cubicBezTo>
                  <a:pt x="7" y="369"/>
                  <a:pt x="0" y="362"/>
                  <a:pt x="0" y="355"/>
                </a:cubicBezTo>
                <a:cubicBezTo>
                  <a:pt x="0" y="270"/>
                  <a:pt x="0" y="270"/>
                  <a:pt x="0" y="270"/>
                </a:cubicBezTo>
                <a:cubicBezTo>
                  <a:pt x="0" y="262"/>
                  <a:pt x="7" y="256"/>
                  <a:pt x="14" y="256"/>
                </a:cubicBezTo>
                <a:cubicBezTo>
                  <a:pt x="40" y="256"/>
                  <a:pt x="45" y="244"/>
                  <a:pt x="54" y="210"/>
                </a:cubicBezTo>
                <a:cubicBezTo>
                  <a:pt x="38" y="197"/>
                  <a:pt x="29" y="178"/>
                  <a:pt x="29" y="157"/>
                </a:cubicBezTo>
                <a:cubicBezTo>
                  <a:pt x="29" y="149"/>
                  <a:pt x="36" y="143"/>
                  <a:pt x="43" y="143"/>
                </a:cubicBezTo>
                <a:cubicBezTo>
                  <a:pt x="289" y="143"/>
                  <a:pt x="289" y="143"/>
                  <a:pt x="289" y="143"/>
                </a:cubicBezTo>
                <a:cubicBezTo>
                  <a:pt x="349" y="143"/>
                  <a:pt x="403" y="174"/>
                  <a:pt x="431" y="222"/>
                </a:cubicBezTo>
                <a:cubicBezTo>
                  <a:pt x="445" y="214"/>
                  <a:pt x="453" y="201"/>
                  <a:pt x="453" y="185"/>
                </a:cubicBezTo>
                <a:cubicBezTo>
                  <a:pt x="453" y="178"/>
                  <a:pt x="459" y="171"/>
                  <a:pt x="467" y="171"/>
                </a:cubicBezTo>
                <a:cubicBezTo>
                  <a:pt x="475" y="171"/>
                  <a:pt x="481" y="178"/>
                  <a:pt x="481" y="185"/>
                </a:cubicBezTo>
                <a:close/>
                <a:moveTo>
                  <a:pt x="289" y="171"/>
                </a:moveTo>
                <a:cubicBezTo>
                  <a:pt x="60" y="171"/>
                  <a:pt x="60" y="171"/>
                  <a:pt x="60" y="171"/>
                </a:cubicBezTo>
                <a:cubicBezTo>
                  <a:pt x="63" y="180"/>
                  <a:pt x="69" y="188"/>
                  <a:pt x="77" y="193"/>
                </a:cubicBezTo>
                <a:cubicBezTo>
                  <a:pt x="82" y="196"/>
                  <a:pt x="85" y="202"/>
                  <a:pt x="83" y="208"/>
                </a:cubicBezTo>
                <a:cubicBezTo>
                  <a:pt x="83" y="208"/>
                  <a:pt x="83" y="208"/>
                  <a:pt x="83" y="208"/>
                </a:cubicBezTo>
                <a:cubicBezTo>
                  <a:pt x="75" y="244"/>
                  <a:pt x="67" y="276"/>
                  <a:pt x="28" y="283"/>
                </a:cubicBezTo>
                <a:cubicBezTo>
                  <a:pt x="28" y="342"/>
                  <a:pt x="28" y="342"/>
                  <a:pt x="28" y="342"/>
                </a:cubicBezTo>
                <a:cubicBezTo>
                  <a:pt x="63" y="347"/>
                  <a:pt x="91" y="373"/>
                  <a:pt x="99" y="406"/>
                </a:cubicBezTo>
                <a:cubicBezTo>
                  <a:pt x="111" y="453"/>
                  <a:pt x="111" y="453"/>
                  <a:pt x="111" y="453"/>
                </a:cubicBezTo>
                <a:cubicBezTo>
                  <a:pt x="131" y="453"/>
                  <a:pt x="131" y="453"/>
                  <a:pt x="131" y="453"/>
                </a:cubicBezTo>
                <a:cubicBezTo>
                  <a:pt x="143" y="407"/>
                  <a:pt x="143" y="407"/>
                  <a:pt x="143" y="407"/>
                </a:cubicBezTo>
                <a:cubicBezTo>
                  <a:pt x="145" y="400"/>
                  <a:pt x="153" y="395"/>
                  <a:pt x="161" y="398"/>
                </a:cubicBezTo>
                <a:cubicBezTo>
                  <a:pt x="212" y="415"/>
                  <a:pt x="269" y="415"/>
                  <a:pt x="321" y="398"/>
                </a:cubicBezTo>
                <a:cubicBezTo>
                  <a:pt x="329" y="395"/>
                  <a:pt x="337" y="400"/>
                  <a:pt x="339" y="407"/>
                </a:cubicBezTo>
                <a:cubicBezTo>
                  <a:pt x="350" y="453"/>
                  <a:pt x="350" y="453"/>
                  <a:pt x="350" y="453"/>
                </a:cubicBezTo>
                <a:cubicBezTo>
                  <a:pt x="372" y="453"/>
                  <a:pt x="372" y="453"/>
                  <a:pt x="372" y="453"/>
                </a:cubicBezTo>
                <a:cubicBezTo>
                  <a:pt x="415" y="346"/>
                  <a:pt x="415" y="346"/>
                  <a:pt x="415" y="346"/>
                </a:cubicBezTo>
                <a:cubicBezTo>
                  <a:pt x="449" y="261"/>
                  <a:pt x="385" y="171"/>
                  <a:pt x="289" y="171"/>
                </a:cubicBezTo>
                <a:close/>
                <a:moveTo>
                  <a:pt x="297" y="200"/>
                </a:moveTo>
                <a:cubicBezTo>
                  <a:pt x="184" y="200"/>
                  <a:pt x="184" y="200"/>
                  <a:pt x="184" y="200"/>
                </a:cubicBezTo>
                <a:cubicBezTo>
                  <a:pt x="177" y="200"/>
                  <a:pt x="170" y="206"/>
                  <a:pt x="170" y="214"/>
                </a:cubicBezTo>
                <a:cubicBezTo>
                  <a:pt x="170" y="221"/>
                  <a:pt x="177" y="228"/>
                  <a:pt x="184" y="228"/>
                </a:cubicBezTo>
                <a:cubicBezTo>
                  <a:pt x="297" y="228"/>
                  <a:pt x="297" y="228"/>
                  <a:pt x="297" y="228"/>
                </a:cubicBezTo>
                <a:cubicBezTo>
                  <a:pt x="305" y="228"/>
                  <a:pt x="311" y="221"/>
                  <a:pt x="311" y="214"/>
                </a:cubicBezTo>
                <a:cubicBezTo>
                  <a:pt x="311" y="206"/>
                  <a:pt x="305" y="200"/>
                  <a:pt x="297" y="200"/>
                </a:cubicBezTo>
                <a:close/>
                <a:moveTo>
                  <a:pt x="184" y="57"/>
                </a:moveTo>
                <a:cubicBezTo>
                  <a:pt x="184" y="26"/>
                  <a:pt x="210" y="0"/>
                  <a:pt x="241" y="0"/>
                </a:cubicBezTo>
                <a:cubicBezTo>
                  <a:pt x="272" y="0"/>
                  <a:pt x="297" y="26"/>
                  <a:pt x="297" y="57"/>
                </a:cubicBezTo>
                <a:cubicBezTo>
                  <a:pt x="297" y="88"/>
                  <a:pt x="272" y="113"/>
                  <a:pt x="241" y="113"/>
                </a:cubicBezTo>
                <a:cubicBezTo>
                  <a:pt x="210" y="113"/>
                  <a:pt x="184" y="88"/>
                  <a:pt x="184" y="57"/>
                </a:cubicBezTo>
                <a:close/>
                <a:moveTo>
                  <a:pt x="213" y="57"/>
                </a:moveTo>
                <a:cubicBezTo>
                  <a:pt x="213" y="72"/>
                  <a:pt x="225" y="85"/>
                  <a:pt x="241" y="85"/>
                </a:cubicBezTo>
                <a:cubicBezTo>
                  <a:pt x="256" y="85"/>
                  <a:pt x="269" y="72"/>
                  <a:pt x="269" y="57"/>
                </a:cubicBezTo>
                <a:cubicBezTo>
                  <a:pt x="269" y="41"/>
                  <a:pt x="256" y="29"/>
                  <a:pt x="241" y="29"/>
                </a:cubicBezTo>
                <a:cubicBezTo>
                  <a:pt x="225" y="29"/>
                  <a:pt x="213" y="41"/>
                  <a:pt x="213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" name="Freeform 9"/>
          <p:cNvSpPr>
            <a:spLocks noEditPoints="1"/>
          </p:cNvSpPr>
          <p:nvPr/>
        </p:nvSpPr>
        <p:spPr bwMode="auto">
          <a:xfrm>
            <a:off x="10818015" y="2553342"/>
            <a:ext cx="479572" cy="479572"/>
          </a:xfrm>
          <a:custGeom>
            <a:avLst/>
            <a:gdLst>
              <a:gd name="T0" fmla="*/ 418 w 481"/>
              <a:gd name="T1" fmla="*/ 369 h 481"/>
              <a:gd name="T2" fmla="*/ 240 w 481"/>
              <a:gd name="T3" fmla="*/ 143 h 481"/>
              <a:gd name="T4" fmla="*/ 62 w 481"/>
              <a:gd name="T5" fmla="*/ 369 h 481"/>
              <a:gd name="T6" fmla="*/ 0 w 481"/>
              <a:gd name="T7" fmla="*/ 425 h 481"/>
              <a:gd name="T8" fmla="*/ 424 w 481"/>
              <a:gd name="T9" fmla="*/ 481 h 481"/>
              <a:gd name="T10" fmla="*/ 424 w 481"/>
              <a:gd name="T11" fmla="*/ 369 h 481"/>
              <a:gd name="T12" fmla="*/ 28 w 481"/>
              <a:gd name="T13" fmla="*/ 425 h 481"/>
              <a:gd name="T14" fmla="*/ 71 w 481"/>
              <a:gd name="T15" fmla="*/ 397 h 481"/>
              <a:gd name="T16" fmla="*/ 56 w 481"/>
              <a:gd name="T17" fmla="*/ 453 h 481"/>
              <a:gd name="T18" fmla="*/ 151 w 481"/>
              <a:gd name="T19" fmla="*/ 453 h 481"/>
              <a:gd name="T20" fmla="*/ 240 w 481"/>
              <a:gd name="T21" fmla="*/ 171 h 481"/>
              <a:gd name="T22" fmla="*/ 329 w 481"/>
              <a:gd name="T23" fmla="*/ 453 h 481"/>
              <a:gd name="T24" fmla="*/ 372 w 481"/>
              <a:gd name="T25" fmla="*/ 453 h 481"/>
              <a:gd name="T26" fmla="*/ 424 w 481"/>
              <a:gd name="T27" fmla="*/ 397 h 481"/>
              <a:gd name="T28" fmla="*/ 424 w 481"/>
              <a:gd name="T29" fmla="*/ 453 h 481"/>
              <a:gd name="T30" fmla="*/ 240 w 481"/>
              <a:gd name="T31" fmla="*/ 312 h 481"/>
              <a:gd name="T32" fmla="*/ 254 w 481"/>
              <a:gd name="T33" fmla="*/ 394 h 481"/>
              <a:gd name="T34" fmla="*/ 240 w 481"/>
              <a:gd name="T35" fmla="*/ 425 h 481"/>
              <a:gd name="T36" fmla="*/ 226 w 481"/>
              <a:gd name="T37" fmla="*/ 394 h 481"/>
              <a:gd name="T38" fmla="*/ 212 w 481"/>
              <a:gd name="T39" fmla="*/ 340 h 481"/>
              <a:gd name="T40" fmla="*/ 240 w 481"/>
              <a:gd name="T41" fmla="*/ 369 h 481"/>
              <a:gd name="T42" fmla="*/ 240 w 481"/>
              <a:gd name="T43" fmla="*/ 340 h 481"/>
              <a:gd name="T44" fmla="*/ 226 w 481"/>
              <a:gd name="T45" fmla="*/ 258 h 481"/>
              <a:gd name="T46" fmla="*/ 240 w 481"/>
              <a:gd name="T47" fmla="*/ 228 h 481"/>
              <a:gd name="T48" fmla="*/ 254 w 481"/>
              <a:gd name="T49" fmla="*/ 258 h 481"/>
              <a:gd name="T50" fmla="*/ 268 w 481"/>
              <a:gd name="T51" fmla="*/ 312 h 481"/>
              <a:gd name="T52" fmla="*/ 240 w 481"/>
              <a:gd name="T53" fmla="*/ 284 h 481"/>
              <a:gd name="T54" fmla="*/ 226 w 481"/>
              <a:gd name="T55" fmla="*/ 99 h 481"/>
              <a:gd name="T56" fmla="*/ 240 w 481"/>
              <a:gd name="T57" fmla="*/ 29 h 481"/>
              <a:gd name="T58" fmla="*/ 254 w 481"/>
              <a:gd name="T59" fmla="*/ 99 h 481"/>
              <a:gd name="T60" fmla="*/ 226 w 481"/>
              <a:gd name="T61" fmla="*/ 99 h 481"/>
              <a:gd name="T62" fmla="*/ 282 w 481"/>
              <a:gd name="T63" fmla="*/ 14 h 481"/>
              <a:gd name="T64" fmla="*/ 310 w 481"/>
              <a:gd name="T65" fmla="*/ 14 h 481"/>
              <a:gd name="T66" fmla="*/ 296 w 481"/>
              <a:gd name="T67" fmla="*/ 85 h 481"/>
              <a:gd name="T68" fmla="*/ 170 w 481"/>
              <a:gd name="T69" fmla="*/ 71 h 481"/>
              <a:gd name="T70" fmla="*/ 184 w 481"/>
              <a:gd name="T71" fmla="*/ 0 h 481"/>
              <a:gd name="T72" fmla="*/ 198 w 481"/>
              <a:gd name="T73" fmla="*/ 71 h 481"/>
              <a:gd name="T74" fmla="*/ 170 w 481"/>
              <a:gd name="T75" fmla="*/ 71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1" h="481">
                <a:moveTo>
                  <a:pt x="424" y="369"/>
                </a:moveTo>
                <a:cubicBezTo>
                  <a:pt x="418" y="369"/>
                  <a:pt x="418" y="369"/>
                  <a:pt x="418" y="369"/>
                </a:cubicBezTo>
                <a:cubicBezTo>
                  <a:pt x="421" y="355"/>
                  <a:pt x="423" y="341"/>
                  <a:pt x="423" y="326"/>
                </a:cubicBezTo>
                <a:cubicBezTo>
                  <a:pt x="423" y="225"/>
                  <a:pt x="341" y="143"/>
                  <a:pt x="240" y="143"/>
                </a:cubicBezTo>
                <a:cubicBezTo>
                  <a:pt x="139" y="143"/>
                  <a:pt x="57" y="225"/>
                  <a:pt x="57" y="326"/>
                </a:cubicBezTo>
                <a:cubicBezTo>
                  <a:pt x="57" y="341"/>
                  <a:pt x="59" y="355"/>
                  <a:pt x="62" y="369"/>
                </a:cubicBezTo>
                <a:cubicBezTo>
                  <a:pt x="56" y="369"/>
                  <a:pt x="56" y="369"/>
                  <a:pt x="56" y="369"/>
                </a:cubicBezTo>
                <a:cubicBezTo>
                  <a:pt x="25" y="369"/>
                  <a:pt x="0" y="394"/>
                  <a:pt x="0" y="425"/>
                </a:cubicBezTo>
                <a:cubicBezTo>
                  <a:pt x="0" y="456"/>
                  <a:pt x="25" y="481"/>
                  <a:pt x="56" y="481"/>
                </a:cubicBezTo>
                <a:cubicBezTo>
                  <a:pt x="424" y="481"/>
                  <a:pt x="424" y="481"/>
                  <a:pt x="424" y="481"/>
                </a:cubicBezTo>
                <a:cubicBezTo>
                  <a:pt x="455" y="481"/>
                  <a:pt x="481" y="456"/>
                  <a:pt x="481" y="425"/>
                </a:cubicBezTo>
                <a:cubicBezTo>
                  <a:pt x="481" y="394"/>
                  <a:pt x="455" y="369"/>
                  <a:pt x="424" y="369"/>
                </a:cubicBezTo>
                <a:close/>
                <a:moveTo>
                  <a:pt x="56" y="453"/>
                </a:moveTo>
                <a:cubicBezTo>
                  <a:pt x="40" y="453"/>
                  <a:pt x="28" y="441"/>
                  <a:pt x="28" y="425"/>
                </a:cubicBezTo>
                <a:cubicBezTo>
                  <a:pt x="28" y="409"/>
                  <a:pt x="40" y="397"/>
                  <a:pt x="56" y="397"/>
                </a:cubicBezTo>
                <a:cubicBezTo>
                  <a:pt x="71" y="397"/>
                  <a:pt x="71" y="397"/>
                  <a:pt x="71" y="397"/>
                </a:cubicBezTo>
                <a:cubicBezTo>
                  <a:pt x="80" y="418"/>
                  <a:pt x="92" y="437"/>
                  <a:pt x="108" y="453"/>
                </a:cubicBezTo>
                <a:lnTo>
                  <a:pt x="56" y="453"/>
                </a:lnTo>
                <a:close/>
                <a:moveTo>
                  <a:pt x="329" y="453"/>
                </a:moveTo>
                <a:cubicBezTo>
                  <a:pt x="151" y="453"/>
                  <a:pt x="151" y="453"/>
                  <a:pt x="151" y="453"/>
                </a:cubicBezTo>
                <a:cubicBezTo>
                  <a:pt x="110" y="424"/>
                  <a:pt x="85" y="377"/>
                  <a:pt x="85" y="326"/>
                </a:cubicBezTo>
                <a:cubicBezTo>
                  <a:pt x="85" y="241"/>
                  <a:pt x="155" y="171"/>
                  <a:pt x="240" y="171"/>
                </a:cubicBezTo>
                <a:cubicBezTo>
                  <a:pt x="325" y="171"/>
                  <a:pt x="395" y="241"/>
                  <a:pt x="395" y="326"/>
                </a:cubicBezTo>
                <a:cubicBezTo>
                  <a:pt x="395" y="377"/>
                  <a:pt x="370" y="424"/>
                  <a:pt x="329" y="453"/>
                </a:cubicBezTo>
                <a:close/>
                <a:moveTo>
                  <a:pt x="424" y="453"/>
                </a:moveTo>
                <a:cubicBezTo>
                  <a:pt x="372" y="453"/>
                  <a:pt x="372" y="453"/>
                  <a:pt x="372" y="453"/>
                </a:cubicBezTo>
                <a:cubicBezTo>
                  <a:pt x="388" y="437"/>
                  <a:pt x="400" y="418"/>
                  <a:pt x="409" y="397"/>
                </a:cubicBezTo>
                <a:cubicBezTo>
                  <a:pt x="424" y="397"/>
                  <a:pt x="424" y="397"/>
                  <a:pt x="424" y="397"/>
                </a:cubicBezTo>
                <a:cubicBezTo>
                  <a:pt x="440" y="397"/>
                  <a:pt x="452" y="409"/>
                  <a:pt x="452" y="425"/>
                </a:cubicBezTo>
                <a:cubicBezTo>
                  <a:pt x="452" y="441"/>
                  <a:pt x="440" y="453"/>
                  <a:pt x="424" y="453"/>
                </a:cubicBezTo>
                <a:close/>
                <a:moveTo>
                  <a:pt x="226" y="298"/>
                </a:moveTo>
                <a:cubicBezTo>
                  <a:pt x="226" y="306"/>
                  <a:pt x="232" y="312"/>
                  <a:pt x="240" y="312"/>
                </a:cubicBezTo>
                <a:cubicBezTo>
                  <a:pt x="263" y="312"/>
                  <a:pt x="282" y="331"/>
                  <a:pt x="282" y="355"/>
                </a:cubicBezTo>
                <a:cubicBezTo>
                  <a:pt x="282" y="373"/>
                  <a:pt x="271" y="389"/>
                  <a:pt x="254" y="394"/>
                </a:cubicBezTo>
                <a:cubicBezTo>
                  <a:pt x="254" y="411"/>
                  <a:pt x="254" y="411"/>
                  <a:pt x="254" y="411"/>
                </a:cubicBezTo>
                <a:cubicBezTo>
                  <a:pt x="254" y="419"/>
                  <a:pt x="248" y="425"/>
                  <a:pt x="240" y="425"/>
                </a:cubicBezTo>
                <a:cubicBezTo>
                  <a:pt x="232" y="425"/>
                  <a:pt x="226" y="419"/>
                  <a:pt x="226" y="411"/>
                </a:cubicBezTo>
                <a:cubicBezTo>
                  <a:pt x="226" y="394"/>
                  <a:pt x="226" y="394"/>
                  <a:pt x="226" y="394"/>
                </a:cubicBezTo>
                <a:cubicBezTo>
                  <a:pt x="210" y="389"/>
                  <a:pt x="198" y="373"/>
                  <a:pt x="198" y="355"/>
                </a:cubicBezTo>
                <a:cubicBezTo>
                  <a:pt x="198" y="347"/>
                  <a:pt x="204" y="340"/>
                  <a:pt x="212" y="340"/>
                </a:cubicBezTo>
                <a:cubicBezTo>
                  <a:pt x="220" y="340"/>
                  <a:pt x="226" y="347"/>
                  <a:pt x="226" y="355"/>
                </a:cubicBezTo>
                <a:cubicBezTo>
                  <a:pt x="226" y="362"/>
                  <a:pt x="232" y="369"/>
                  <a:pt x="240" y="369"/>
                </a:cubicBezTo>
                <a:cubicBezTo>
                  <a:pt x="248" y="369"/>
                  <a:pt x="254" y="362"/>
                  <a:pt x="254" y="355"/>
                </a:cubicBezTo>
                <a:cubicBezTo>
                  <a:pt x="254" y="347"/>
                  <a:pt x="248" y="340"/>
                  <a:pt x="240" y="340"/>
                </a:cubicBezTo>
                <a:cubicBezTo>
                  <a:pt x="217" y="340"/>
                  <a:pt x="198" y="321"/>
                  <a:pt x="198" y="298"/>
                </a:cubicBezTo>
                <a:cubicBezTo>
                  <a:pt x="198" y="280"/>
                  <a:pt x="210" y="264"/>
                  <a:pt x="226" y="258"/>
                </a:cubicBezTo>
                <a:cubicBezTo>
                  <a:pt x="226" y="242"/>
                  <a:pt x="226" y="242"/>
                  <a:pt x="226" y="242"/>
                </a:cubicBezTo>
                <a:cubicBezTo>
                  <a:pt x="226" y="234"/>
                  <a:pt x="232" y="228"/>
                  <a:pt x="240" y="228"/>
                </a:cubicBezTo>
                <a:cubicBezTo>
                  <a:pt x="248" y="228"/>
                  <a:pt x="254" y="234"/>
                  <a:pt x="254" y="242"/>
                </a:cubicBezTo>
                <a:cubicBezTo>
                  <a:pt x="254" y="258"/>
                  <a:pt x="254" y="258"/>
                  <a:pt x="254" y="258"/>
                </a:cubicBezTo>
                <a:cubicBezTo>
                  <a:pt x="271" y="264"/>
                  <a:pt x="282" y="280"/>
                  <a:pt x="282" y="298"/>
                </a:cubicBezTo>
                <a:cubicBezTo>
                  <a:pt x="282" y="306"/>
                  <a:pt x="276" y="312"/>
                  <a:pt x="268" y="312"/>
                </a:cubicBezTo>
                <a:cubicBezTo>
                  <a:pt x="260" y="312"/>
                  <a:pt x="254" y="306"/>
                  <a:pt x="254" y="298"/>
                </a:cubicBezTo>
                <a:cubicBezTo>
                  <a:pt x="254" y="290"/>
                  <a:pt x="248" y="284"/>
                  <a:pt x="240" y="284"/>
                </a:cubicBezTo>
                <a:cubicBezTo>
                  <a:pt x="232" y="284"/>
                  <a:pt x="226" y="290"/>
                  <a:pt x="226" y="298"/>
                </a:cubicBezTo>
                <a:close/>
                <a:moveTo>
                  <a:pt x="226" y="99"/>
                </a:moveTo>
                <a:cubicBezTo>
                  <a:pt x="226" y="43"/>
                  <a:pt x="226" y="43"/>
                  <a:pt x="226" y="43"/>
                </a:cubicBezTo>
                <a:cubicBezTo>
                  <a:pt x="226" y="35"/>
                  <a:pt x="232" y="29"/>
                  <a:pt x="240" y="29"/>
                </a:cubicBezTo>
                <a:cubicBezTo>
                  <a:pt x="248" y="29"/>
                  <a:pt x="254" y="35"/>
                  <a:pt x="254" y="43"/>
                </a:cubicBezTo>
                <a:cubicBezTo>
                  <a:pt x="254" y="99"/>
                  <a:pt x="254" y="99"/>
                  <a:pt x="254" y="99"/>
                </a:cubicBezTo>
                <a:cubicBezTo>
                  <a:pt x="254" y="107"/>
                  <a:pt x="248" y="113"/>
                  <a:pt x="240" y="113"/>
                </a:cubicBezTo>
                <a:cubicBezTo>
                  <a:pt x="232" y="113"/>
                  <a:pt x="226" y="107"/>
                  <a:pt x="226" y="99"/>
                </a:cubicBezTo>
                <a:close/>
                <a:moveTo>
                  <a:pt x="282" y="71"/>
                </a:moveTo>
                <a:cubicBezTo>
                  <a:pt x="282" y="14"/>
                  <a:pt x="282" y="14"/>
                  <a:pt x="282" y="14"/>
                </a:cubicBezTo>
                <a:cubicBezTo>
                  <a:pt x="282" y="7"/>
                  <a:pt x="289" y="0"/>
                  <a:pt x="296" y="0"/>
                </a:cubicBezTo>
                <a:cubicBezTo>
                  <a:pt x="304" y="0"/>
                  <a:pt x="310" y="7"/>
                  <a:pt x="310" y="14"/>
                </a:cubicBezTo>
                <a:cubicBezTo>
                  <a:pt x="310" y="71"/>
                  <a:pt x="310" y="71"/>
                  <a:pt x="310" y="71"/>
                </a:cubicBezTo>
                <a:cubicBezTo>
                  <a:pt x="310" y="79"/>
                  <a:pt x="304" y="85"/>
                  <a:pt x="296" y="85"/>
                </a:cubicBezTo>
                <a:cubicBezTo>
                  <a:pt x="289" y="85"/>
                  <a:pt x="282" y="79"/>
                  <a:pt x="282" y="71"/>
                </a:cubicBezTo>
                <a:close/>
                <a:moveTo>
                  <a:pt x="170" y="71"/>
                </a:moveTo>
                <a:cubicBezTo>
                  <a:pt x="170" y="14"/>
                  <a:pt x="170" y="14"/>
                  <a:pt x="170" y="14"/>
                </a:cubicBezTo>
                <a:cubicBezTo>
                  <a:pt x="170" y="7"/>
                  <a:pt x="176" y="0"/>
                  <a:pt x="184" y="0"/>
                </a:cubicBezTo>
                <a:cubicBezTo>
                  <a:pt x="191" y="0"/>
                  <a:pt x="198" y="7"/>
                  <a:pt x="198" y="14"/>
                </a:cubicBezTo>
                <a:cubicBezTo>
                  <a:pt x="198" y="71"/>
                  <a:pt x="198" y="71"/>
                  <a:pt x="198" y="71"/>
                </a:cubicBezTo>
                <a:cubicBezTo>
                  <a:pt x="198" y="79"/>
                  <a:pt x="191" y="85"/>
                  <a:pt x="184" y="85"/>
                </a:cubicBezTo>
                <a:cubicBezTo>
                  <a:pt x="176" y="85"/>
                  <a:pt x="170" y="79"/>
                  <a:pt x="170" y="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" name="Freeform 10"/>
          <p:cNvSpPr>
            <a:spLocks noEditPoints="1"/>
          </p:cNvSpPr>
          <p:nvPr/>
        </p:nvSpPr>
        <p:spPr bwMode="auto">
          <a:xfrm>
            <a:off x="8549619" y="2583460"/>
            <a:ext cx="479572" cy="420920"/>
          </a:xfrm>
          <a:custGeom>
            <a:avLst/>
            <a:gdLst>
              <a:gd name="T0" fmla="*/ 439 w 481"/>
              <a:gd name="T1" fmla="*/ 84 h 422"/>
              <a:gd name="T2" fmla="*/ 339 w 481"/>
              <a:gd name="T3" fmla="*/ 84 h 422"/>
              <a:gd name="T4" fmla="*/ 339 w 481"/>
              <a:gd name="T5" fmla="*/ 14 h 422"/>
              <a:gd name="T6" fmla="*/ 325 w 481"/>
              <a:gd name="T7" fmla="*/ 0 h 422"/>
              <a:gd name="T8" fmla="*/ 156 w 481"/>
              <a:gd name="T9" fmla="*/ 0 h 422"/>
              <a:gd name="T10" fmla="*/ 142 w 481"/>
              <a:gd name="T11" fmla="*/ 14 h 422"/>
              <a:gd name="T12" fmla="*/ 142 w 481"/>
              <a:gd name="T13" fmla="*/ 84 h 422"/>
              <a:gd name="T14" fmla="*/ 42 w 481"/>
              <a:gd name="T15" fmla="*/ 84 h 422"/>
              <a:gd name="T16" fmla="*/ 0 w 481"/>
              <a:gd name="T17" fmla="*/ 126 h 422"/>
              <a:gd name="T18" fmla="*/ 0 w 481"/>
              <a:gd name="T19" fmla="*/ 408 h 422"/>
              <a:gd name="T20" fmla="*/ 14 w 481"/>
              <a:gd name="T21" fmla="*/ 422 h 422"/>
              <a:gd name="T22" fmla="*/ 467 w 481"/>
              <a:gd name="T23" fmla="*/ 422 h 422"/>
              <a:gd name="T24" fmla="*/ 481 w 481"/>
              <a:gd name="T25" fmla="*/ 408 h 422"/>
              <a:gd name="T26" fmla="*/ 481 w 481"/>
              <a:gd name="T27" fmla="*/ 126 h 422"/>
              <a:gd name="T28" fmla="*/ 439 w 481"/>
              <a:gd name="T29" fmla="*/ 84 h 422"/>
              <a:gd name="T30" fmla="*/ 170 w 481"/>
              <a:gd name="T31" fmla="*/ 28 h 422"/>
              <a:gd name="T32" fmla="*/ 311 w 481"/>
              <a:gd name="T33" fmla="*/ 28 h 422"/>
              <a:gd name="T34" fmla="*/ 311 w 481"/>
              <a:gd name="T35" fmla="*/ 84 h 422"/>
              <a:gd name="T36" fmla="*/ 170 w 481"/>
              <a:gd name="T37" fmla="*/ 84 h 422"/>
              <a:gd name="T38" fmla="*/ 170 w 481"/>
              <a:gd name="T39" fmla="*/ 28 h 422"/>
              <a:gd name="T40" fmla="*/ 453 w 481"/>
              <a:gd name="T41" fmla="*/ 394 h 422"/>
              <a:gd name="T42" fmla="*/ 28 w 481"/>
              <a:gd name="T43" fmla="*/ 394 h 422"/>
              <a:gd name="T44" fmla="*/ 28 w 481"/>
              <a:gd name="T45" fmla="*/ 243 h 422"/>
              <a:gd name="T46" fmla="*/ 156 w 481"/>
              <a:gd name="T47" fmla="*/ 310 h 422"/>
              <a:gd name="T48" fmla="*/ 325 w 481"/>
              <a:gd name="T49" fmla="*/ 310 h 422"/>
              <a:gd name="T50" fmla="*/ 453 w 481"/>
              <a:gd name="T51" fmla="*/ 243 h 422"/>
              <a:gd name="T52" fmla="*/ 453 w 481"/>
              <a:gd name="T53" fmla="*/ 394 h 422"/>
              <a:gd name="T54" fmla="*/ 453 w 481"/>
              <a:gd name="T55" fmla="*/ 155 h 422"/>
              <a:gd name="T56" fmla="*/ 325 w 481"/>
              <a:gd name="T57" fmla="*/ 281 h 422"/>
              <a:gd name="T58" fmla="*/ 156 w 481"/>
              <a:gd name="T59" fmla="*/ 281 h 422"/>
              <a:gd name="T60" fmla="*/ 28 w 481"/>
              <a:gd name="T61" fmla="*/ 155 h 422"/>
              <a:gd name="T62" fmla="*/ 28 w 481"/>
              <a:gd name="T63" fmla="*/ 126 h 422"/>
              <a:gd name="T64" fmla="*/ 42 w 481"/>
              <a:gd name="T65" fmla="*/ 112 h 422"/>
              <a:gd name="T66" fmla="*/ 439 w 481"/>
              <a:gd name="T67" fmla="*/ 112 h 422"/>
              <a:gd name="T68" fmla="*/ 453 w 481"/>
              <a:gd name="T69" fmla="*/ 126 h 422"/>
              <a:gd name="T70" fmla="*/ 453 w 481"/>
              <a:gd name="T71" fmla="*/ 155 h 422"/>
              <a:gd name="T72" fmla="*/ 283 w 481"/>
              <a:gd name="T73" fmla="*/ 239 h 422"/>
              <a:gd name="T74" fmla="*/ 269 w 481"/>
              <a:gd name="T75" fmla="*/ 253 h 422"/>
              <a:gd name="T76" fmla="*/ 212 w 481"/>
              <a:gd name="T77" fmla="*/ 253 h 422"/>
              <a:gd name="T78" fmla="*/ 198 w 481"/>
              <a:gd name="T79" fmla="*/ 239 h 422"/>
              <a:gd name="T80" fmla="*/ 212 w 481"/>
              <a:gd name="T81" fmla="*/ 225 h 422"/>
              <a:gd name="T82" fmla="*/ 269 w 481"/>
              <a:gd name="T83" fmla="*/ 225 h 422"/>
              <a:gd name="T84" fmla="*/ 283 w 481"/>
              <a:gd name="T85" fmla="*/ 239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81" h="422">
                <a:moveTo>
                  <a:pt x="439" y="84"/>
                </a:moveTo>
                <a:cubicBezTo>
                  <a:pt x="339" y="84"/>
                  <a:pt x="339" y="84"/>
                  <a:pt x="339" y="84"/>
                </a:cubicBezTo>
                <a:cubicBezTo>
                  <a:pt x="339" y="14"/>
                  <a:pt x="339" y="14"/>
                  <a:pt x="339" y="14"/>
                </a:cubicBezTo>
                <a:cubicBezTo>
                  <a:pt x="339" y="6"/>
                  <a:pt x="333" y="0"/>
                  <a:pt x="325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48" y="0"/>
                  <a:pt x="142" y="6"/>
                  <a:pt x="142" y="14"/>
                </a:cubicBezTo>
                <a:cubicBezTo>
                  <a:pt x="142" y="84"/>
                  <a:pt x="142" y="84"/>
                  <a:pt x="142" y="84"/>
                </a:cubicBezTo>
                <a:cubicBezTo>
                  <a:pt x="42" y="84"/>
                  <a:pt x="42" y="84"/>
                  <a:pt x="42" y="84"/>
                </a:cubicBezTo>
                <a:cubicBezTo>
                  <a:pt x="19" y="84"/>
                  <a:pt x="0" y="103"/>
                  <a:pt x="0" y="126"/>
                </a:cubicBezTo>
                <a:cubicBezTo>
                  <a:pt x="0" y="408"/>
                  <a:pt x="0" y="408"/>
                  <a:pt x="0" y="408"/>
                </a:cubicBezTo>
                <a:cubicBezTo>
                  <a:pt x="0" y="416"/>
                  <a:pt x="6" y="422"/>
                  <a:pt x="14" y="422"/>
                </a:cubicBezTo>
                <a:cubicBezTo>
                  <a:pt x="467" y="422"/>
                  <a:pt x="467" y="422"/>
                  <a:pt x="467" y="422"/>
                </a:cubicBezTo>
                <a:cubicBezTo>
                  <a:pt x="475" y="422"/>
                  <a:pt x="481" y="416"/>
                  <a:pt x="481" y="408"/>
                </a:cubicBezTo>
                <a:cubicBezTo>
                  <a:pt x="481" y="126"/>
                  <a:pt x="481" y="126"/>
                  <a:pt x="481" y="126"/>
                </a:cubicBezTo>
                <a:cubicBezTo>
                  <a:pt x="481" y="103"/>
                  <a:pt x="462" y="84"/>
                  <a:pt x="439" y="84"/>
                </a:cubicBezTo>
                <a:close/>
                <a:moveTo>
                  <a:pt x="170" y="28"/>
                </a:moveTo>
                <a:cubicBezTo>
                  <a:pt x="311" y="28"/>
                  <a:pt x="311" y="28"/>
                  <a:pt x="311" y="28"/>
                </a:cubicBezTo>
                <a:cubicBezTo>
                  <a:pt x="311" y="84"/>
                  <a:pt x="311" y="84"/>
                  <a:pt x="311" y="84"/>
                </a:cubicBezTo>
                <a:cubicBezTo>
                  <a:pt x="170" y="84"/>
                  <a:pt x="170" y="84"/>
                  <a:pt x="170" y="84"/>
                </a:cubicBezTo>
                <a:lnTo>
                  <a:pt x="170" y="28"/>
                </a:lnTo>
                <a:close/>
                <a:moveTo>
                  <a:pt x="453" y="394"/>
                </a:moveTo>
                <a:cubicBezTo>
                  <a:pt x="28" y="394"/>
                  <a:pt x="28" y="394"/>
                  <a:pt x="28" y="394"/>
                </a:cubicBezTo>
                <a:cubicBezTo>
                  <a:pt x="28" y="243"/>
                  <a:pt x="28" y="243"/>
                  <a:pt x="28" y="243"/>
                </a:cubicBezTo>
                <a:cubicBezTo>
                  <a:pt x="56" y="283"/>
                  <a:pt x="103" y="310"/>
                  <a:pt x="156" y="310"/>
                </a:cubicBezTo>
                <a:cubicBezTo>
                  <a:pt x="325" y="310"/>
                  <a:pt x="325" y="310"/>
                  <a:pt x="325" y="310"/>
                </a:cubicBezTo>
                <a:cubicBezTo>
                  <a:pt x="378" y="310"/>
                  <a:pt x="424" y="283"/>
                  <a:pt x="453" y="243"/>
                </a:cubicBezTo>
                <a:lnTo>
                  <a:pt x="453" y="394"/>
                </a:lnTo>
                <a:close/>
                <a:moveTo>
                  <a:pt x="453" y="155"/>
                </a:moveTo>
                <a:cubicBezTo>
                  <a:pt x="453" y="224"/>
                  <a:pt x="395" y="281"/>
                  <a:pt x="325" y="281"/>
                </a:cubicBezTo>
                <a:cubicBezTo>
                  <a:pt x="156" y="281"/>
                  <a:pt x="156" y="281"/>
                  <a:pt x="156" y="281"/>
                </a:cubicBezTo>
                <a:cubicBezTo>
                  <a:pt x="85" y="281"/>
                  <a:pt x="28" y="224"/>
                  <a:pt x="28" y="155"/>
                </a:cubicBezTo>
                <a:cubicBezTo>
                  <a:pt x="28" y="126"/>
                  <a:pt x="28" y="126"/>
                  <a:pt x="28" y="126"/>
                </a:cubicBezTo>
                <a:cubicBezTo>
                  <a:pt x="28" y="119"/>
                  <a:pt x="34" y="112"/>
                  <a:pt x="42" y="112"/>
                </a:cubicBezTo>
                <a:cubicBezTo>
                  <a:pt x="439" y="112"/>
                  <a:pt x="439" y="112"/>
                  <a:pt x="439" y="112"/>
                </a:cubicBezTo>
                <a:cubicBezTo>
                  <a:pt x="446" y="112"/>
                  <a:pt x="453" y="119"/>
                  <a:pt x="453" y="126"/>
                </a:cubicBezTo>
                <a:lnTo>
                  <a:pt x="453" y="155"/>
                </a:lnTo>
                <a:close/>
                <a:moveTo>
                  <a:pt x="283" y="239"/>
                </a:moveTo>
                <a:cubicBezTo>
                  <a:pt x="283" y="247"/>
                  <a:pt x="276" y="253"/>
                  <a:pt x="269" y="253"/>
                </a:cubicBezTo>
                <a:cubicBezTo>
                  <a:pt x="212" y="253"/>
                  <a:pt x="212" y="253"/>
                  <a:pt x="212" y="253"/>
                </a:cubicBezTo>
                <a:cubicBezTo>
                  <a:pt x="204" y="253"/>
                  <a:pt x="198" y="247"/>
                  <a:pt x="198" y="239"/>
                </a:cubicBezTo>
                <a:cubicBezTo>
                  <a:pt x="198" y="231"/>
                  <a:pt x="204" y="225"/>
                  <a:pt x="212" y="225"/>
                </a:cubicBezTo>
                <a:cubicBezTo>
                  <a:pt x="269" y="225"/>
                  <a:pt x="269" y="225"/>
                  <a:pt x="269" y="225"/>
                </a:cubicBezTo>
                <a:cubicBezTo>
                  <a:pt x="276" y="225"/>
                  <a:pt x="283" y="231"/>
                  <a:pt x="283" y="2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" name="Freeform 11"/>
          <p:cNvSpPr>
            <a:spLocks noEditPoints="1"/>
          </p:cNvSpPr>
          <p:nvPr/>
        </p:nvSpPr>
        <p:spPr bwMode="auto">
          <a:xfrm>
            <a:off x="19888525" y="2568004"/>
            <a:ext cx="480184" cy="450248"/>
          </a:xfrm>
          <a:custGeom>
            <a:avLst/>
            <a:gdLst>
              <a:gd name="T0" fmla="*/ 467 w 481"/>
              <a:gd name="T1" fmla="*/ 0 h 451"/>
              <a:gd name="T2" fmla="*/ 14 w 481"/>
              <a:gd name="T3" fmla="*/ 0 h 451"/>
              <a:gd name="T4" fmla="*/ 0 w 481"/>
              <a:gd name="T5" fmla="*/ 15 h 451"/>
              <a:gd name="T6" fmla="*/ 0 w 481"/>
              <a:gd name="T7" fmla="*/ 353 h 451"/>
              <a:gd name="T8" fmla="*/ 14 w 481"/>
              <a:gd name="T9" fmla="*/ 367 h 451"/>
              <a:gd name="T10" fmla="*/ 170 w 481"/>
              <a:gd name="T11" fmla="*/ 367 h 451"/>
              <a:gd name="T12" fmla="*/ 170 w 481"/>
              <a:gd name="T13" fmla="*/ 423 h 451"/>
              <a:gd name="T14" fmla="*/ 128 w 481"/>
              <a:gd name="T15" fmla="*/ 423 h 451"/>
              <a:gd name="T16" fmla="*/ 114 w 481"/>
              <a:gd name="T17" fmla="*/ 437 h 451"/>
              <a:gd name="T18" fmla="*/ 128 w 481"/>
              <a:gd name="T19" fmla="*/ 451 h 451"/>
              <a:gd name="T20" fmla="*/ 353 w 481"/>
              <a:gd name="T21" fmla="*/ 451 h 451"/>
              <a:gd name="T22" fmla="*/ 367 w 481"/>
              <a:gd name="T23" fmla="*/ 437 h 451"/>
              <a:gd name="T24" fmla="*/ 353 w 481"/>
              <a:gd name="T25" fmla="*/ 423 h 451"/>
              <a:gd name="T26" fmla="*/ 311 w 481"/>
              <a:gd name="T27" fmla="*/ 423 h 451"/>
              <a:gd name="T28" fmla="*/ 311 w 481"/>
              <a:gd name="T29" fmla="*/ 367 h 451"/>
              <a:gd name="T30" fmla="*/ 467 w 481"/>
              <a:gd name="T31" fmla="*/ 367 h 451"/>
              <a:gd name="T32" fmla="*/ 481 w 481"/>
              <a:gd name="T33" fmla="*/ 353 h 451"/>
              <a:gd name="T34" fmla="*/ 481 w 481"/>
              <a:gd name="T35" fmla="*/ 15 h 451"/>
              <a:gd name="T36" fmla="*/ 467 w 481"/>
              <a:gd name="T37" fmla="*/ 0 h 451"/>
              <a:gd name="T38" fmla="*/ 283 w 481"/>
              <a:gd name="T39" fmla="*/ 423 h 451"/>
              <a:gd name="T40" fmla="*/ 198 w 481"/>
              <a:gd name="T41" fmla="*/ 423 h 451"/>
              <a:gd name="T42" fmla="*/ 198 w 481"/>
              <a:gd name="T43" fmla="*/ 367 h 451"/>
              <a:gd name="T44" fmla="*/ 283 w 481"/>
              <a:gd name="T45" fmla="*/ 367 h 451"/>
              <a:gd name="T46" fmla="*/ 283 w 481"/>
              <a:gd name="T47" fmla="*/ 423 h 451"/>
              <a:gd name="T48" fmla="*/ 453 w 481"/>
              <a:gd name="T49" fmla="*/ 339 h 451"/>
              <a:gd name="T50" fmla="*/ 28 w 481"/>
              <a:gd name="T51" fmla="*/ 339 h 451"/>
              <a:gd name="T52" fmla="*/ 28 w 481"/>
              <a:gd name="T53" fmla="*/ 29 h 451"/>
              <a:gd name="T54" fmla="*/ 453 w 481"/>
              <a:gd name="T55" fmla="*/ 29 h 451"/>
              <a:gd name="T56" fmla="*/ 453 w 481"/>
              <a:gd name="T57" fmla="*/ 339 h 451"/>
              <a:gd name="T58" fmla="*/ 90 w 481"/>
              <a:gd name="T59" fmla="*/ 278 h 451"/>
              <a:gd name="T60" fmla="*/ 90 w 481"/>
              <a:gd name="T61" fmla="*/ 258 h 451"/>
              <a:gd name="T62" fmla="*/ 174 w 481"/>
              <a:gd name="T63" fmla="*/ 174 h 451"/>
              <a:gd name="T64" fmla="*/ 194 w 481"/>
              <a:gd name="T65" fmla="*/ 174 h 451"/>
              <a:gd name="T66" fmla="*/ 241 w 481"/>
              <a:gd name="T67" fmla="*/ 220 h 451"/>
              <a:gd name="T68" fmla="*/ 347 w 481"/>
              <a:gd name="T69" fmla="*/ 113 h 451"/>
              <a:gd name="T70" fmla="*/ 325 w 481"/>
              <a:gd name="T71" fmla="*/ 113 h 451"/>
              <a:gd name="T72" fmla="*/ 311 w 481"/>
              <a:gd name="T73" fmla="*/ 99 h 451"/>
              <a:gd name="T74" fmla="*/ 325 w 481"/>
              <a:gd name="T75" fmla="*/ 85 h 451"/>
              <a:gd name="T76" fmla="*/ 381 w 481"/>
              <a:gd name="T77" fmla="*/ 85 h 451"/>
              <a:gd name="T78" fmla="*/ 396 w 481"/>
              <a:gd name="T79" fmla="*/ 99 h 451"/>
              <a:gd name="T80" fmla="*/ 396 w 481"/>
              <a:gd name="T81" fmla="*/ 99 h 451"/>
              <a:gd name="T82" fmla="*/ 396 w 481"/>
              <a:gd name="T83" fmla="*/ 155 h 451"/>
              <a:gd name="T84" fmla="*/ 381 w 481"/>
              <a:gd name="T85" fmla="*/ 170 h 451"/>
              <a:gd name="T86" fmla="*/ 367 w 481"/>
              <a:gd name="T87" fmla="*/ 155 h 451"/>
              <a:gd name="T88" fmla="*/ 367 w 481"/>
              <a:gd name="T89" fmla="*/ 133 h 451"/>
              <a:gd name="T90" fmla="*/ 251 w 481"/>
              <a:gd name="T91" fmla="*/ 250 h 451"/>
              <a:gd name="T92" fmla="*/ 231 w 481"/>
              <a:gd name="T93" fmla="*/ 250 h 451"/>
              <a:gd name="T94" fmla="*/ 184 w 481"/>
              <a:gd name="T95" fmla="*/ 204 h 451"/>
              <a:gd name="T96" fmla="*/ 110 w 481"/>
              <a:gd name="T97" fmla="*/ 278 h 451"/>
              <a:gd name="T98" fmla="*/ 90 w 481"/>
              <a:gd name="T99" fmla="*/ 278 h 4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81" h="451">
                <a:moveTo>
                  <a:pt x="467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360"/>
                  <a:pt x="6" y="367"/>
                  <a:pt x="14" y="367"/>
                </a:cubicBezTo>
                <a:cubicBezTo>
                  <a:pt x="170" y="367"/>
                  <a:pt x="170" y="367"/>
                  <a:pt x="170" y="367"/>
                </a:cubicBezTo>
                <a:cubicBezTo>
                  <a:pt x="170" y="423"/>
                  <a:pt x="170" y="423"/>
                  <a:pt x="170" y="423"/>
                </a:cubicBezTo>
                <a:cubicBezTo>
                  <a:pt x="128" y="423"/>
                  <a:pt x="128" y="423"/>
                  <a:pt x="128" y="423"/>
                </a:cubicBezTo>
                <a:cubicBezTo>
                  <a:pt x="120" y="423"/>
                  <a:pt x="114" y="429"/>
                  <a:pt x="114" y="437"/>
                </a:cubicBezTo>
                <a:cubicBezTo>
                  <a:pt x="114" y="445"/>
                  <a:pt x="120" y="451"/>
                  <a:pt x="128" y="451"/>
                </a:cubicBezTo>
                <a:cubicBezTo>
                  <a:pt x="353" y="451"/>
                  <a:pt x="353" y="451"/>
                  <a:pt x="353" y="451"/>
                </a:cubicBezTo>
                <a:cubicBezTo>
                  <a:pt x="361" y="451"/>
                  <a:pt x="367" y="445"/>
                  <a:pt x="367" y="437"/>
                </a:cubicBezTo>
                <a:cubicBezTo>
                  <a:pt x="367" y="429"/>
                  <a:pt x="361" y="423"/>
                  <a:pt x="353" y="423"/>
                </a:cubicBezTo>
                <a:cubicBezTo>
                  <a:pt x="311" y="423"/>
                  <a:pt x="311" y="423"/>
                  <a:pt x="311" y="423"/>
                </a:cubicBezTo>
                <a:cubicBezTo>
                  <a:pt x="311" y="367"/>
                  <a:pt x="311" y="367"/>
                  <a:pt x="311" y="367"/>
                </a:cubicBezTo>
                <a:cubicBezTo>
                  <a:pt x="467" y="367"/>
                  <a:pt x="467" y="367"/>
                  <a:pt x="467" y="367"/>
                </a:cubicBezTo>
                <a:cubicBezTo>
                  <a:pt x="475" y="367"/>
                  <a:pt x="481" y="360"/>
                  <a:pt x="481" y="353"/>
                </a:cubicBezTo>
                <a:cubicBezTo>
                  <a:pt x="481" y="15"/>
                  <a:pt x="481" y="15"/>
                  <a:pt x="481" y="15"/>
                </a:cubicBezTo>
                <a:cubicBezTo>
                  <a:pt x="481" y="7"/>
                  <a:pt x="475" y="0"/>
                  <a:pt x="467" y="0"/>
                </a:cubicBezTo>
                <a:close/>
                <a:moveTo>
                  <a:pt x="283" y="423"/>
                </a:moveTo>
                <a:cubicBezTo>
                  <a:pt x="198" y="423"/>
                  <a:pt x="198" y="423"/>
                  <a:pt x="198" y="423"/>
                </a:cubicBezTo>
                <a:cubicBezTo>
                  <a:pt x="198" y="367"/>
                  <a:pt x="198" y="367"/>
                  <a:pt x="198" y="367"/>
                </a:cubicBezTo>
                <a:cubicBezTo>
                  <a:pt x="283" y="367"/>
                  <a:pt x="283" y="367"/>
                  <a:pt x="283" y="367"/>
                </a:cubicBezTo>
                <a:lnTo>
                  <a:pt x="283" y="423"/>
                </a:lnTo>
                <a:close/>
                <a:moveTo>
                  <a:pt x="453" y="339"/>
                </a:moveTo>
                <a:cubicBezTo>
                  <a:pt x="28" y="339"/>
                  <a:pt x="28" y="339"/>
                  <a:pt x="28" y="339"/>
                </a:cubicBezTo>
                <a:cubicBezTo>
                  <a:pt x="28" y="29"/>
                  <a:pt x="28" y="29"/>
                  <a:pt x="28" y="29"/>
                </a:cubicBezTo>
                <a:cubicBezTo>
                  <a:pt x="453" y="29"/>
                  <a:pt x="453" y="29"/>
                  <a:pt x="453" y="29"/>
                </a:cubicBezTo>
                <a:lnTo>
                  <a:pt x="453" y="339"/>
                </a:lnTo>
                <a:close/>
                <a:moveTo>
                  <a:pt x="90" y="278"/>
                </a:moveTo>
                <a:cubicBezTo>
                  <a:pt x="84" y="273"/>
                  <a:pt x="84" y="264"/>
                  <a:pt x="90" y="258"/>
                </a:cubicBezTo>
                <a:cubicBezTo>
                  <a:pt x="174" y="174"/>
                  <a:pt x="174" y="174"/>
                  <a:pt x="174" y="174"/>
                </a:cubicBezTo>
                <a:cubicBezTo>
                  <a:pt x="180" y="168"/>
                  <a:pt x="189" y="168"/>
                  <a:pt x="194" y="174"/>
                </a:cubicBezTo>
                <a:cubicBezTo>
                  <a:pt x="241" y="220"/>
                  <a:pt x="241" y="220"/>
                  <a:pt x="241" y="220"/>
                </a:cubicBezTo>
                <a:cubicBezTo>
                  <a:pt x="347" y="113"/>
                  <a:pt x="347" y="113"/>
                  <a:pt x="347" y="113"/>
                </a:cubicBezTo>
                <a:cubicBezTo>
                  <a:pt x="325" y="113"/>
                  <a:pt x="325" y="113"/>
                  <a:pt x="325" y="113"/>
                </a:cubicBezTo>
                <a:cubicBezTo>
                  <a:pt x="317" y="113"/>
                  <a:pt x="311" y="107"/>
                  <a:pt x="311" y="99"/>
                </a:cubicBezTo>
                <a:cubicBezTo>
                  <a:pt x="311" y="91"/>
                  <a:pt x="317" y="85"/>
                  <a:pt x="325" y="85"/>
                </a:cubicBezTo>
                <a:cubicBezTo>
                  <a:pt x="381" y="85"/>
                  <a:pt x="381" y="85"/>
                  <a:pt x="381" y="85"/>
                </a:cubicBezTo>
                <a:cubicBezTo>
                  <a:pt x="389" y="85"/>
                  <a:pt x="396" y="91"/>
                  <a:pt x="396" y="99"/>
                </a:cubicBezTo>
                <a:cubicBezTo>
                  <a:pt x="396" y="99"/>
                  <a:pt x="396" y="99"/>
                  <a:pt x="396" y="99"/>
                </a:cubicBezTo>
                <a:cubicBezTo>
                  <a:pt x="396" y="155"/>
                  <a:pt x="396" y="155"/>
                  <a:pt x="396" y="155"/>
                </a:cubicBezTo>
                <a:cubicBezTo>
                  <a:pt x="396" y="163"/>
                  <a:pt x="389" y="170"/>
                  <a:pt x="381" y="170"/>
                </a:cubicBezTo>
                <a:cubicBezTo>
                  <a:pt x="374" y="170"/>
                  <a:pt x="367" y="163"/>
                  <a:pt x="367" y="155"/>
                </a:cubicBezTo>
                <a:cubicBezTo>
                  <a:pt x="367" y="133"/>
                  <a:pt x="367" y="133"/>
                  <a:pt x="367" y="133"/>
                </a:cubicBezTo>
                <a:cubicBezTo>
                  <a:pt x="251" y="250"/>
                  <a:pt x="251" y="250"/>
                  <a:pt x="251" y="250"/>
                </a:cubicBezTo>
                <a:cubicBezTo>
                  <a:pt x="245" y="255"/>
                  <a:pt x="236" y="255"/>
                  <a:pt x="231" y="250"/>
                </a:cubicBezTo>
                <a:cubicBezTo>
                  <a:pt x="184" y="204"/>
                  <a:pt x="184" y="204"/>
                  <a:pt x="184" y="204"/>
                </a:cubicBezTo>
                <a:cubicBezTo>
                  <a:pt x="110" y="278"/>
                  <a:pt x="110" y="278"/>
                  <a:pt x="110" y="278"/>
                </a:cubicBezTo>
                <a:cubicBezTo>
                  <a:pt x="104" y="284"/>
                  <a:pt x="95" y="284"/>
                  <a:pt x="90" y="2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5" name="Freeform 12"/>
          <p:cNvSpPr>
            <a:spLocks noEditPoints="1"/>
          </p:cNvSpPr>
          <p:nvPr/>
        </p:nvSpPr>
        <p:spPr bwMode="auto">
          <a:xfrm>
            <a:off x="22156833" y="2553342"/>
            <a:ext cx="479572" cy="479572"/>
          </a:xfrm>
          <a:custGeom>
            <a:avLst/>
            <a:gdLst>
              <a:gd name="T0" fmla="*/ 467 w 481"/>
              <a:gd name="T1" fmla="*/ 339 h 481"/>
              <a:gd name="T2" fmla="*/ 452 w 481"/>
              <a:gd name="T3" fmla="*/ 339 h 481"/>
              <a:gd name="T4" fmla="*/ 452 w 481"/>
              <a:gd name="T5" fmla="*/ 29 h 481"/>
              <a:gd name="T6" fmla="*/ 467 w 481"/>
              <a:gd name="T7" fmla="*/ 29 h 481"/>
              <a:gd name="T8" fmla="*/ 481 w 481"/>
              <a:gd name="T9" fmla="*/ 14 h 481"/>
              <a:gd name="T10" fmla="*/ 467 w 481"/>
              <a:gd name="T11" fmla="*/ 0 h 481"/>
              <a:gd name="T12" fmla="*/ 14 w 481"/>
              <a:gd name="T13" fmla="*/ 0 h 481"/>
              <a:gd name="T14" fmla="*/ 0 w 481"/>
              <a:gd name="T15" fmla="*/ 14 h 481"/>
              <a:gd name="T16" fmla="*/ 14 w 481"/>
              <a:gd name="T17" fmla="*/ 29 h 481"/>
              <a:gd name="T18" fmla="*/ 29 w 481"/>
              <a:gd name="T19" fmla="*/ 29 h 481"/>
              <a:gd name="T20" fmla="*/ 29 w 481"/>
              <a:gd name="T21" fmla="*/ 339 h 481"/>
              <a:gd name="T22" fmla="*/ 14 w 481"/>
              <a:gd name="T23" fmla="*/ 339 h 481"/>
              <a:gd name="T24" fmla="*/ 0 w 481"/>
              <a:gd name="T25" fmla="*/ 353 h 481"/>
              <a:gd name="T26" fmla="*/ 14 w 481"/>
              <a:gd name="T27" fmla="*/ 367 h 481"/>
              <a:gd name="T28" fmla="*/ 138 w 481"/>
              <a:gd name="T29" fmla="*/ 367 h 481"/>
              <a:gd name="T30" fmla="*/ 114 w 481"/>
              <a:gd name="T31" fmla="*/ 464 h 481"/>
              <a:gd name="T32" fmla="*/ 127 w 481"/>
              <a:gd name="T33" fmla="*/ 481 h 481"/>
              <a:gd name="T34" fmla="*/ 141 w 481"/>
              <a:gd name="T35" fmla="*/ 471 h 481"/>
              <a:gd name="T36" fmla="*/ 153 w 481"/>
              <a:gd name="T37" fmla="*/ 423 h 481"/>
              <a:gd name="T38" fmla="*/ 328 w 481"/>
              <a:gd name="T39" fmla="*/ 423 h 481"/>
              <a:gd name="T40" fmla="*/ 339 w 481"/>
              <a:gd name="T41" fmla="*/ 471 h 481"/>
              <a:gd name="T42" fmla="*/ 353 w 481"/>
              <a:gd name="T43" fmla="*/ 481 h 481"/>
              <a:gd name="T44" fmla="*/ 367 w 481"/>
              <a:gd name="T45" fmla="*/ 464 h 481"/>
              <a:gd name="T46" fmla="*/ 343 w 481"/>
              <a:gd name="T47" fmla="*/ 367 h 481"/>
              <a:gd name="T48" fmla="*/ 467 w 481"/>
              <a:gd name="T49" fmla="*/ 367 h 481"/>
              <a:gd name="T50" fmla="*/ 481 w 481"/>
              <a:gd name="T51" fmla="*/ 353 h 481"/>
              <a:gd name="T52" fmla="*/ 467 w 481"/>
              <a:gd name="T53" fmla="*/ 339 h 481"/>
              <a:gd name="T54" fmla="*/ 160 w 481"/>
              <a:gd name="T55" fmla="*/ 395 h 481"/>
              <a:gd name="T56" fmla="*/ 167 w 481"/>
              <a:gd name="T57" fmla="*/ 367 h 481"/>
              <a:gd name="T58" fmla="*/ 314 w 481"/>
              <a:gd name="T59" fmla="*/ 367 h 481"/>
              <a:gd name="T60" fmla="*/ 321 w 481"/>
              <a:gd name="T61" fmla="*/ 395 h 481"/>
              <a:gd name="T62" fmla="*/ 160 w 481"/>
              <a:gd name="T63" fmla="*/ 395 h 481"/>
              <a:gd name="T64" fmla="*/ 423 w 481"/>
              <a:gd name="T65" fmla="*/ 339 h 481"/>
              <a:gd name="T66" fmla="*/ 57 w 481"/>
              <a:gd name="T67" fmla="*/ 339 h 481"/>
              <a:gd name="T68" fmla="*/ 57 w 481"/>
              <a:gd name="T69" fmla="*/ 29 h 481"/>
              <a:gd name="T70" fmla="*/ 423 w 481"/>
              <a:gd name="T71" fmla="*/ 29 h 481"/>
              <a:gd name="T72" fmla="*/ 423 w 481"/>
              <a:gd name="T73" fmla="*/ 339 h 481"/>
              <a:gd name="T74" fmla="*/ 89 w 481"/>
              <a:gd name="T75" fmla="*/ 278 h 481"/>
              <a:gd name="T76" fmla="*/ 89 w 481"/>
              <a:gd name="T77" fmla="*/ 258 h 481"/>
              <a:gd name="T78" fmla="*/ 174 w 481"/>
              <a:gd name="T79" fmla="*/ 174 h 481"/>
              <a:gd name="T80" fmla="*/ 194 w 481"/>
              <a:gd name="T81" fmla="*/ 174 h 481"/>
              <a:gd name="T82" fmla="*/ 240 w 481"/>
              <a:gd name="T83" fmla="*/ 220 h 481"/>
              <a:gd name="T84" fmla="*/ 347 w 481"/>
              <a:gd name="T85" fmla="*/ 113 h 481"/>
              <a:gd name="T86" fmla="*/ 325 w 481"/>
              <a:gd name="T87" fmla="*/ 113 h 481"/>
              <a:gd name="T88" fmla="*/ 311 w 481"/>
              <a:gd name="T89" fmla="*/ 99 h 481"/>
              <a:gd name="T90" fmla="*/ 325 w 481"/>
              <a:gd name="T91" fmla="*/ 85 h 481"/>
              <a:gd name="T92" fmla="*/ 381 w 481"/>
              <a:gd name="T93" fmla="*/ 85 h 481"/>
              <a:gd name="T94" fmla="*/ 395 w 481"/>
              <a:gd name="T95" fmla="*/ 99 h 481"/>
              <a:gd name="T96" fmla="*/ 395 w 481"/>
              <a:gd name="T97" fmla="*/ 155 h 481"/>
              <a:gd name="T98" fmla="*/ 381 w 481"/>
              <a:gd name="T99" fmla="*/ 169 h 481"/>
              <a:gd name="T100" fmla="*/ 367 w 481"/>
              <a:gd name="T101" fmla="*/ 155 h 481"/>
              <a:gd name="T102" fmla="*/ 367 w 481"/>
              <a:gd name="T103" fmla="*/ 133 h 481"/>
              <a:gd name="T104" fmla="*/ 250 w 481"/>
              <a:gd name="T105" fmla="*/ 250 h 481"/>
              <a:gd name="T106" fmla="*/ 230 w 481"/>
              <a:gd name="T107" fmla="*/ 250 h 481"/>
              <a:gd name="T108" fmla="*/ 184 w 481"/>
              <a:gd name="T109" fmla="*/ 203 h 481"/>
              <a:gd name="T110" fmla="*/ 109 w 481"/>
              <a:gd name="T111" fmla="*/ 278 h 481"/>
              <a:gd name="T112" fmla="*/ 89 w 481"/>
              <a:gd name="T113" fmla="*/ 278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81" h="481">
                <a:moveTo>
                  <a:pt x="467" y="339"/>
                </a:moveTo>
                <a:cubicBezTo>
                  <a:pt x="452" y="339"/>
                  <a:pt x="452" y="339"/>
                  <a:pt x="452" y="339"/>
                </a:cubicBezTo>
                <a:cubicBezTo>
                  <a:pt x="452" y="29"/>
                  <a:pt x="452" y="29"/>
                  <a:pt x="452" y="29"/>
                </a:cubicBezTo>
                <a:cubicBezTo>
                  <a:pt x="467" y="29"/>
                  <a:pt x="467" y="29"/>
                  <a:pt x="467" y="29"/>
                </a:cubicBezTo>
                <a:cubicBezTo>
                  <a:pt x="474" y="29"/>
                  <a:pt x="481" y="22"/>
                  <a:pt x="481" y="14"/>
                </a:cubicBezTo>
                <a:cubicBezTo>
                  <a:pt x="481" y="7"/>
                  <a:pt x="474" y="0"/>
                  <a:pt x="467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22"/>
                  <a:pt x="6" y="29"/>
                  <a:pt x="14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339"/>
                  <a:pt x="29" y="339"/>
                  <a:pt x="29" y="339"/>
                </a:cubicBezTo>
                <a:cubicBezTo>
                  <a:pt x="14" y="339"/>
                  <a:pt x="14" y="339"/>
                  <a:pt x="14" y="339"/>
                </a:cubicBezTo>
                <a:cubicBezTo>
                  <a:pt x="6" y="339"/>
                  <a:pt x="0" y="345"/>
                  <a:pt x="0" y="353"/>
                </a:cubicBezTo>
                <a:cubicBezTo>
                  <a:pt x="0" y="360"/>
                  <a:pt x="6" y="367"/>
                  <a:pt x="14" y="367"/>
                </a:cubicBezTo>
                <a:cubicBezTo>
                  <a:pt x="138" y="367"/>
                  <a:pt x="138" y="367"/>
                  <a:pt x="138" y="367"/>
                </a:cubicBezTo>
                <a:cubicBezTo>
                  <a:pt x="137" y="368"/>
                  <a:pt x="114" y="464"/>
                  <a:pt x="114" y="464"/>
                </a:cubicBezTo>
                <a:cubicBezTo>
                  <a:pt x="112" y="473"/>
                  <a:pt x="118" y="481"/>
                  <a:pt x="127" y="481"/>
                </a:cubicBezTo>
                <a:cubicBezTo>
                  <a:pt x="134" y="481"/>
                  <a:pt x="140" y="477"/>
                  <a:pt x="141" y="471"/>
                </a:cubicBezTo>
                <a:cubicBezTo>
                  <a:pt x="153" y="423"/>
                  <a:pt x="153" y="423"/>
                  <a:pt x="153" y="423"/>
                </a:cubicBezTo>
                <a:cubicBezTo>
                  <a:pt x="328" y="423"/>
                  <a:pt x="328" y="423"/>
                  <a:pt x="328" y="423"/>
                </a:cubicBezTo>
                <a:cubicBezTo>
                  <a:pt x="339" y="471"/>
                  <a:pt x="339" y="471"/>
                  <a:pt x="339" y="471"/>
                </a:cubicBezTo>
                <a:cubicBezTo>
                  <a:pt x="341" y="477"/>
                  <a:pt x="347" y="481"/>
                  <a:pt x="353" y="481"/>
                </a:cubicBezTo>
                <a:cubicBezTo>
                  <a:pt x="362" y="481"/>
                  <a:pt x="369" y="473"/>
                  <a:pt x="367" y="464"/>
                </a:cubicBezTo>
                <a:cubicBezTo>
                  <a:pt x="361" y="442"/>
                  <a:pt x="348" y="389"/>
                  <a:pt x="343" y="367"/>
                </a:cubicBezTo>
                <a:cubicBezTo>
                  <a:pt x="467" y="367"/>
                  <a:pt x="467" y="367"/>
                  <a:pt x="467" y="367"/>
                </a:cubicBezTo>
                <a:cubicBezTo>
                  <a:pt x="474" y="367"/>
                  <a:pt x="481" y="360"/>
                  <a:pt x="481" y="353"/>
                </a:cubicBezTo>
                <a:cubicBezTo>
                  <a:pt x="481" y="345"/>
                  <a:pt x="474" y="339"/>
                  <a:pt x="467" y="339"/>
                </a:cubicBezTo>
                <a:close/>
                <a:moveTo>
                  <a:pt x="160" y="395"/>
                </a:moveTo>
                <a:cubicBezTo>
                  <a:pt x="167" y="367"/>
                  <a:pt x="167" y="367"/>
                  <a:pt x="167" y="367"/>
                </a:cubicBezTo>
                <a:cubicBezTo>
                  <a:pt x="314" y="367"/>
                  <a:pt x="314" y="367"/>
                  <a:pt x="314" y="367"/>
                </a:cubicBezTo>
                <a:cubicBezTo>
                  <a:pt x="321" y="395"/>
                  <a:pt x="321" y="395"/>
                  <a:pt x="321" y="395"/>
                </a:cubicBezTo>
                <a:lnTo>
                  <a:pt x="160" y="395"/>
                </a:lnTo>
                <a:close/>
                <a:moveTo>
                  <a:pt x="423" y="339"/>
                </a:moveTo>
                <a:cubicBezTo>
                  <a:pt x="57" y="339"/>
                  <a:pt x="57" y="339"/>
                  <a:pt x="57" y="339"/>
                </a:cubicBezTo>
                <a:cubicBezTo>
                  <a:pt x="57" y="29"/>
                  <a:pt x="57" y="29"/>
                  <a:pt x="57" y="29"/>
                </a:cubicBezTo>
                <a:cubicBezTo>
                  <a:pt x="423" y="29"/>
                  <a:pt x="423" y="29"/>
                  <a:pt x="423" y="29"/>
                </a:cubicBezTo>
                <a:lnTo>
                  <a:pt x="423" y="339"/>
                </a:lnTo>
                <a:close/>
                <a:moveTo>
                  <a:pt x="89" y="278"/>
                </a:moveTo>
                <a:cubicBezTo>
                  <a:pt x="84" y="273"/>
                  <a:pt x="84" y="264"/>
                  <a:pt x="89" y="258"/>
                </a:cubicBezTo>
                <a:cubicBezTo>
                  <a:pt x="174" y="174"/>
                  <a:pt x="174" y="174"/>
                  <a:pt x="174" y="174"/>
                </a:cubicBezTo>
                <a:cubicBezTo>
                  <a:pt x="179" y="168"/>
                  <a:pt x="188" y="168"/>
                  <a:pt x="194" y="174"/>
                </a:cubicBezTo>
                <a:cubicBezTo>
                  <a:pt x="240" y="220"/>
                  <a:pt x="240" y="220"/>
                  <a:pt x="240" y="220"/>
                </a:cubicBezTo>
                <a:cubicBezTo>
                  <a:pt x="347" y="113"/>
                  <a:pt x="347" y="113"/>
                  <a:pt x="347" y="113"/>
                </a:cubicBezTo>
                <a:cubicBezTo>
                  <a:pt x="325" y="113"/>
                  <a:pt x="325" y="113"/>
                  <a:pt x="325" y="113"/>
                </a:cubicBezTo>
                <a:cubicBezTo>
                  <a:pt x="317" y="113"/>
                  <a:pt x="311" y="107"/>
                  <a:pt x="311" y="99"/>
                </a:cubicBezTo>
                <a:cubicBezTo>
                  <a:pt x="311" y="91"/>
                  <a:pt x="317" y="85"/>
                  <a:pt x="325" y="85"/>
                </a:cubicBezTo>
                <a:cubicBezTo>
                  <a:pt x="381" y="85"/>
                  <a:pt x="381" y="85"/>
                  <a:pt x="381" y="85"/>
                </a:cubicBezTo>
                <a:cubicBezTo>
                  <a:pt x="389" y="85"/>
                  <a:pt x="395" y="91"/>
                  <a:pt x="395" y="99"/>
                </a:cubicBezTo>
                <a:cubicBezTo>
                  <a:pt x="395" y="155"/>
                  <a:pt x="395" y="155"/>
                  <a:pt x="395" y="155"/>
                </a:cubicBezTo>
                <a:cubicBezTo>
                  <a:pt x="395" y="163"/>
                  <a:pt x="389" y="169"/>
                  <a:pt x="381" y="169"/>
                </a:cubicBezTo>
                <a:cubicBezTo>
                  <a:pt x="373" y="169"/>
                  <a:pt x="367" y="163"/>
                  <a:pt x="367" y="155"/>
                </a:cubicBezTo>
                <a:cubicBezTo>
                  <a:pt x="367" y="133"/>
                  <a:pt x="367" y="133"/>
                  <a:pt x="367" y="133"/>
                </a:cubicBezTo>
                <a:cubicBezTo>
                  <a:pt x="250" y="250"/>
                  <a:pt x="250" y="250"/>
                  <a:pt x="250" y="250"/>
                </a:cubicBezTo>
                <a:cubicBezTo>
                  <a:pt x="245" y="255"/>
                  <a:pt x="236" y="255"/>
                  <a:pt x="230" y="250"/>
                </a:cubicBezTo>
                <a:cubicBezTo>
                  <a:pt x="184" y="203"/>
                  <a:pt x="184" y="203"/>
                  <a:pt x="184" y="203"/>
                </a:cubicBezTo>
                <a:cubicBezTo>
                  <a:pt x="109" y="278"/>
                  <a:pt x="109" y="278"/>
                  <a:pt x="109" y="278"/>
                </a:cubicBezTo>
                <a:cubicBezTo>
                  <a:pt x="104" y="284"/>
                  <a:pt x="95" y="284"/>
                  <a:pt x="89" y="2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6" name="Freeform 13"/>
          <p:cNvSpPr>
            <a:spLocks noEditPoints="1"/>
          </p:cNvSpPr>
          <p:nvPr/>
        </p:nvSpPr>
        <p:spPr bwMode="auto">
          <a:xfrm>
            <a:off x="4014409" y="6655346"/>
            <a:ext cx="479572" cy="422148"/>
          </a:xfrm>
          <a:custGeom>
            <a:avLst/>
            <a:gdLst>
              <a:gd name="T0" fmla="*/ 467 w 481"/>
              <a:gd name="T1" fmla="*/ 226 h 423"/>
              <a:gd name="T2" fmla="*/ 14 w 481"/>
              <a:gd name="T3" fmla="*/ 226 h 423"/>
              <a:gd name="T4" fmla="*/ 0 w 481"/>
              <a:gd name="T5" fmla="*/ 240 h 423"/>
              <a:gd name="T6" fmla="*/ 14 w 481"/>
              <a:gd name="T7" fmla="*/ 254 h 423"/>
              <a:gd name="T8" fmla="*/ 214 w 481"/>
              <a:gd name="T9" fmla="*/ 254 h 423"/>
              <a:gd name="T10" fmla="*/ 116 w 481"/>
              <a:gd name="T11" fmla="*/ 401 h 423"/>
              <a:gd name="T12" fmla="*/ 127 w 481"/>
              <a:gd name="T13" fmla="*/ 423 h 423"/>
              <a:gd name="T14" fmla="*/ 353 w 481"/>
              <a:gd name="T15" fmla="*/ 423 h 423"/>
              <a:gd name="T16" fmla="*/ 365 w 481"/>
              <a:gd name="T17" fmla="*/ 401 h 423"/>
              <a:gd name="T18" fmla="*/ 266 w 481"/>
              <a:gd name="T19" fmla="*/ 254 h 423"/>
              <a:gd name="T20" fmla="*/ 467 w 481"/>
              <a:gd name="T21" fmla="*/ 254 h 423"/>
              <a:gd name="T22" fmla="*/ 481 w 481"/>
              <a:gd name="T23" fmla="*/ 240 h 423"/>
              <a:gd name="T24" fmla="*/ 467 w 481"/>
              <a:gd name="T25" fmla="*/ 226 h 423"/>
              <a:gd name="T26" fmla="*/ 327 w 481"/>
              <a:gd name="T27" fmla="*/ 395 h 423"/>
              <a:gd name="T28" fmla="*/ 154 w 481"/>
              <a:gd name="T29" fmla="*/ 395 h 423"/>
              <a:gd name="T30" fmla="*/ 240 w 481"/>
              <a:gd name="T31" fmla="*/ 265 h 423"/>
              <a:gd name="T32" fmla="*/ 327 w 481"/>
              <a:gd name="T33" fmla="*/ 395 h 423"/>
              <a:gd name="T34" fmla="*/ 382 w 481"/>
              <a:gd name="T35" fmla="*/ 0 h 423"/>
              <a:gd name="T36" fmla="*/ 283 w 481"/>
              <a:gd name="T37" fmla="*/ 99 h 423"/>
              <a:gd name="T38" fmla="*/ 382 w 481"/>
              <a:gd name="T39" fmla="*/ 198 h 423"/>
              <a:gd name="T40" fmla="*/ 481 w 481"/>
              <a:gd name="T41" fmla="*/ 99 h 423"/>
              <a:gd name="T42" fmla="*/ 382 w 481"/>
              <a:gd name="T43" fmla="*/ 0 h 423"/>
              <a:gd name="T44" fmla="*/ 382 w 481"/>
              <a:gd name="T45" fmla="*/ 169 h 423"/>
              <a:gd name="T46" fmla="*/ 312 w 481"/>
              <a:gd name="T47" fmla="*/ 99 h 423"/>
              <a:gd name="T48" fmla="*/ 382 w 481"/>
              <a:gd name="T49" fmla="*/ 29 h 423"/>
              <a:gd name="T50" fmla="*/ 452 w 481"/>
              <a:gd name="T51" fmla="*/ 99 h 423"/>
              <a:gd name="T52" fmla="*/ 382 w 481"/>
              <a:gd name="T53" fmla="*/ 169 h 423"/>
              <a:gd name="T54" fmla="*/ 424 w 481"/>
              <a:gd name="T55" fmla="*/ 99 h 423"/>
              <a:gd name="T56" fmla="*/ 410 w 481"/>
              <a:gd name="T57" fmla="*/ 113 h 423"/>
              <a:gd name="T58" fmla="*/ 382 w 481"/>
              <a:gd name="T59" fmla="*/ 113 h 423"/>
              <a:gd name="T60" fmla="*/ 368 w 481"/>
              <a:gd name="T61" fmla="*/ 99 h 423"/>
              <a:gd name="T62" fmla="*/ 368 w 481"/>
              <a:gd name="T63" fmla="*/ 71 h 423"/>
              <a:gd name="T64" fmla="*/ 382 w 481"/>
              <a:gd name="T65" fmla="*/ 57 h 423"/>
              <a:gd name="T66" fmla="*/ 396 w 481"/>
              <a:gd name="T67" fmla="*/ 71 h 423"/>
              <a:gd name="T68" fmla="*/ 396 w 481"/>
              <a:gd name="T69" fmla="*/ 85 h 423"/>
              <a:gd name="T70" fmla="*/ 410 w 481"/>
              <a:gd name="T71" fmla="*/ 85 h 423"/>
              <a:gd name="T72" fmla="*/ 424 w 481"/>
              <a:gd name="T73" fmla="*/ 99 h 423"/>
              <a:gd name="T74" fmla="*/ 141 w 481"/>
              <a:gd name="T75" fmla="*/ 43 h 423"/>
              <a:gd name="T76" fmla="*/ 99 w 481"/>
              <a:gd name="T77" fmla="*/ 0 h 423"/>
              <a:gd name="T78" fmla="*/ 57 w 481"/>
              <a:gd name="T79" fmla="*/ 43 h 423"/>
              <a:gd name="T80" fmla="*/ 99 w 481"/>
              <a:gd name="T81" fmla="*/ 85 h 423"/>
              <a:gd name="T82" fmla="*/ 141 w 481"/>
              <a:gd name="T83" fmla="*/ 43 h 423"/>
              <a:gd name="T84" fmla="*/ 99 w 481"/>
              <a:gd name="T85" fmla="*/ 57 h 423"/>
              <a:gd name="T86" fmla="*/ 85 w 481"/>
              <a:gd name="T87" fmla="*/ 43 h 423"/>
              <a:gd name="T88" fmla="*/ 99 w 481"/>
              <a:gd name="T89" fmla="*/ 29 h 423"/>
              <a:gd name="T90" fmla="*/ 113 w 481"/>
              <a:gd name="T91" fmla="*/ 43 h 423"/>
              <a:gd name="T92" fmla="*/ 99 w 481"/>
              <a:gd name="T93" fmla="*/ 57 h 423"/>
              <a:gd name="T94" fmla="*/ 29 w 481"/>
              <a:gd name="T95" fmla="*/ 155 h 423"/>
              <a:gd name="T96" fmla="*/ 29 w 481"/>
              <a:gd name="T97" fmla="*/ 183 h 423"/>
              <a:gd name="T98" fmla="*/ 43 w 481"/>
              <a:gd name="T99" fmla="*/ 198 h 423"/>
              <a:gd name="T100" fmla="*/ 156 w 481"/>
              <a:gd name="T101" fmla="*/ 198 h 423"/>
              <a:gd name="T102" fmla="*/ 170 w 481"/>
              <a:gd name="T103" fmla="*/ 183 h 423"/>
              <a:gd name="T104" fmla="*/ 170 w 481"/>
              <a:gd name="T105" fmla="*/ 155 h 423"/>
              <a:gd name="T106" fmla="*/ 99 w 481"/>
              <a:gd name="T107" fmla="*/ 85 h 423"/>
              <a:gd name="T108" fmla="*/ 29 w 481"/>
              <a:gd name="T109" fmla="*/ 155 h 423"/>
              <a:gd name="T110" fmla="*/ 57 w 481"/>
              <a:gd name="T111" fmla="*/ 155 h 423"/>
              <a:gd name="T112" fmla="*/ 99 w 481"/>
              <a:gd name="T113" fmla="*/ 113 h 423"/>
              <a:gd name="T114" fmla="*/ 141 w 481"/>
              <a:gd name="T115" fmla="*/ 155 h 423"/>
              <a:gd name="T116" fmla="*/ 141 w 481"/>
              <a:gd name="T117" fmla="*/ 169 h 423"/>
              <a:gd name="T118" fmla="*/ 57 w 481"/>
              <a:gd name="T119" fmla="*/ 169 h 423"/>
              <a:gd name="T120" fmla="*/ 57 w 481"/>
              <a:gd name="T121" fmla="*/ 155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81" h="423">
                <a:moveTo>
                  <a:pt x="467" y="226"/>
                </a:moveTo>
                <a:cubicBezTo>
                  <a:pt x="14" y="226"/>
                  <a:pt x="14" y="226"/>
                  <a:pt x="14" y="226"/>
                </a:cubicBezTo>
                <a:cubicBezTo>
                  <a:pt x="6" y="226"/>
                  <a:pt x="0" y="232"/>
                  <a:pt x="0" y="240"/>
                </a:cubicBezTo>
                <a:cubicBezTo>
                  <a:pt x="0" y="248"/>
                  <a:pt x="6" y="254"/>
                  <a:pt x="14" y="254"/>
                </a:cubicBezTo>
                <a:cubicBezTo>
                  <a:pt x="214" y="254"/>
                  <a:pt x="214" y="254"/>
                  <a:pt x="214" y="254"/>
                </a:cubicBezTo>
                <a:cubicBezTo>
                  <a:pt x="116" y="401"/>
                  <a:pt x="116" y="401"/>
                  <a:pt x="116" y="401"/>
                </a:cubicBezTo>
                <a:cubicBezTo>
                  <a:pt x="109" y="410"/>
                  <a:pt x="116" y="423"/>
                  <a:pt x="127" y="423"/>
                </a:cubicBezTo>
                <a:cubicBezTo>
                  <a:pt x="353" y="423"/>
                  <a:pt x="353" y="423"/>
                  <a:pt x="353" y="423"/>
                </a:cubicBezTo>
                <a:cubicBezTo>
                  <a:pt x="364" y="423"/>
                  <a:pt x="371" y="410"/>
                  <a:pt x="365" y="401"/>
                </a:cubicBezTo>
                <a:cubicBezTo>
                  <a:pt x="266" y="254"/>
                  <a:pt x="266" y="254"/>
                  <a:pt x="266" y="254"/>
                </a:cubicBezTo>
                <a:cubicBezTo>
                  <a:pt x="467" y="254"/>
                  <a:pt x="467" y="254"/>
                  <a:pt x="467" y="254"/>
                </a:cubicBezTo>
                <a:cubicBezTo>
                  <a:pt x="474" y="254"/>
                  <a:pt x="481" y="248"/>
                  <a:pt x="481" y="240"/>
                </a:cubicBezTo>
                <a:cubicBezTo>
                  <a:pt x="481" y="232"/>
                  <a:pt x="474" y="226"/>
                  <a:pt x="467" y="226"/>
                </a:cubicBezTo>
                <a:close/>
                <a:moveTo>
                  <a:pt x="327" y="395"/>
                </a:moveTo>
                <a:cubicBezTo>
                  <a:pt x="154" y="395"/>
                  <a:pt x="154" y="395"/>
                  <a:pt x="154" y="395"/>
                </a:cubicBezTo>
                <a:cubicBezTo>
                  <a:pt x="240" y="265"/>
                  <a:pt x="240" y="265"/>
                  <a:pt x="240" y="265"/>
                </a:cubicBezTo>
                <a:lnTo>
                  <a:pt x="327" y="395"/>
                </a:lnTo>
                <a:close/>
                <a:moveTo>
                  <a:pt x="382" y="0"/>
                </a:moveTo>
                <a:cubicBezTo>
                  <a:pt x="328" y="0"/>
                  <a:pt x="283" y="45"/>
                  <a:pt x="283" y="99"/>
                </a:cubicBezTo>
                <a:cubicBezTo>
                  <a:pt x="283" y="153"/>
                  <a:pt x="328" y="198"/>
                  <a:pt x="382" y="198"/>
                </a:cubicBezTo>
                <a:cubicBezTo>
                  <a:pt x="436" y="198"/>
                  <a:pt x="481" y="153"/>
                  <a:pt x="481" y="99"/>
                </a:cubicBezTo>
                <a:cubicBezTo>
                  <a:pt x="481" y="45"/>
                  <a:pt x="436" y="0"/>
                  <a:pt x="382" y="0"/>
                </a:cubicBezTo>
                <a:close/>
                <a:moveTo>
                  <a:pt x="382" y="169"/>
                </a:moveTo>
                <a:cubicBezTo>
                  <a:pt x="343" y="169"/>
                  <a:pt x="312" y="138"/>
                  <a:pt x="312" y="99"/>
                </a:cubicBezTo>
                <a:cubicBezTo>
                  <a:pt x="312" y="60"/>
                  <a:pt x="343" y="29"/>
                  <a:pt x="382" y="29"/>
                </a:cubicBezTo>
                <a:cubicBezTo>
                  <a:pt x="421" y="29"/>
                  <a:pt x="452" y="60"/>
                  <a:pt x="452" y="99"/>
                </a:cubicBezTo>
                <a:cubicBezTo>
                  <a:pt x="452" y="138"/>
                  <a:pt x="421" y="169"/>
                  <a:pt x="382" y="169"/>
                </a:cubicBezTo>
                <a:close/>
                <a:moveTo>
                  <a:pt x="424" y="99"/>
                </a:moveTo>
                <a:cubicBezTo>
                  <a:pt x="424" y="107"/>
                  <a:pt x="418" y="113"/>
                  <a:pt x="410" y="113"/>
                </a:cubicBezTo>
                <a:cubicBezTo>
                  <a:pt x="382" y="113"/>
                  <a:pt x="382" y="113"/>
                  <a:pt x="382" y="113"/>
                </a:cubicBezTo>
                <a:cubicBezTo>
                  <a:pt x="374" y="113"/>
                  <a:pt x="368" y="107"/>
                  <a:pt x="368" y="99"/>
                </a:cubicBezTo>
                <a:cubicBezTo>
                  <a:pt x="368" y="71"/>
                  <a:pt x="368" y="71"/>
                  <a:pt x="368" y="71"/>
                </a:cubicBezTo>
                <a:cubicBezTo>
                  <a:pt x="368" y="63"/>
                  <a:pt x="374" y="57"/>
                  <a:pt x="382" y="57"/>
                </a:cubicBezTo>
                <a:cubicBezTo>
                  <a:pt x="390" y="57"/>
                  <a:pt x="396" y="63"/>
                  <a:pt x="396" y="71"/>
                </a:cubicBezTo>
                <a:cubicBezTo>
                  <a:pt x="396" y="85"/>
                  <a:pt x="396" y="85"/>
                  <a:pt x="396" y="85"/>
                </a:cubicBezTo>
                <a:cubicBezTo>
                  <a:pt x="410" y="85"/>
                  <a:pt x="410" y="85"/>
                  <a:pt x="410" y="85"/>
                </a:cubicBezTo>
                <a:cubicBezTo>
                  <a:pt x="418" y="85"/>
                  <a:pt x="424" y="91"/>
                  <a:pt x="424" y="99"/>
                </a:cubicBezTo>
                <a:close/>
                <a:moveTo>
                  <a:pt x="141" y="43"/>
                </a:moveTo>
                <a:cubicBezTo>
                  <a:pt x="141" y="19"/>
                  <a:pt x="123" y="0"/>
                  <a:pt x="99" y="0"/>
                </a:cubicBezTo>
                <a:cubicBezTo>
                  <a:pt x="76" y="0"/>
                  <a:pt x="57" y="19"/>
                  <a:pt x="57" y="43"/>
                </a:cubicBezTo>
                <a:cubicBezTo>
                  <a:pt x="57" y="66"/>
                  <a:pt x="76" y="85"/>
                  <a:pt x="99" y="85"/>
                </a:cubicBezTo>
                <a:cubicBezTo>
                  <a:pt x="123" y="85"/>
                  <a:pt x="141" y="66"/>
                  <a:pt x="141" y="43"/>
                </a:cubicBezTo>
                <a:close/>
                <a:moveTo>
                  <a:pt x="99" y="57"/>
                </a:moveTo>
                <a:cubicBezTo>
                  <a:pt x="91" y="57"/>
                  <a:pt x="85" y="50"/>
                  <a:pt x="85" y="43"/>
                </a:cubicBezTo>
                <a:cubicBezTo>
                  <a:pt x="85" y="35"/>
                  <a:pt x="91" y="29"/>
                  <a:pt x="99" y="29"/>
                </a:cubicBezTo>
                <a:cubicBezTo>
                  <a:pt x="107" y="29"/>
                  <a:pt x="113" y="35"/>
                  <a:pt x="113" y="43"/>
                </a:cubicBezTo>
                <a:cubicBezTo>
                  <a:pt x="113" y="50"/>
                  <a:pt x="107" y="57"/>
                  <a:pt x="99" y="57"/>
                </a:cubicBezTo>
                <a:close/>
                <a:moveTo>
                  <a:pt x="29" y="155"/>
                </a:moveTo>
                <a:cubicBezTo>
                  <a:pt x="29" y="183"/>
                  <a:pt x="29" y="183"/>
                  <a:pt x="29" y="183"/>
                </a:cubicBezTo>
                <a:cubicBezTo>
                  <a:pt x="29" y="191"/>
                  <a:pt x="35" y="198"/>
                  <a:pt x="43" y="198"/>
                </a:cubicBezTo>
                <a:cubicBezTo>
                  <a:pt x="156" y="198"/>
                  <a:pt x="156" y="198"/>
                  <a:pt x="156" y="198"/>
                </a:cubicBezTo>
                <a:cubicBezTo>
                  <a:pt x="163" y="198"/>
                  <a:pt x="170" y="191"/>
                  <a:pt x="170" y="183"/>
                </a:cubicBezTo>
                <a:cubicBezTo>
                  <a:pt x="170" y="155"/>
                  <a:pt x="170" y="155"/>
                  <a:pt x="170" y="155"/>
                </a:cubicBezTo>
                <a:cubicBezTo>
                  <a:pt x="170" y="116"/>
                  <a:pt x="138" y="85"/>
                  <a:pt x="99" y="85"/>
                </a:cubicBezTo>
                <a:cubicBezTo>
                  <a:pt x="60" y="85"/>
                  <a:pt x="29" y="116"/>
                  <a:pt x="29" y="155"/>
                </a:cubicBezTo>
                <a:close/>
                <a:moveTo>
                  <a:pt x="57" y="155"/>
                </a:moveTo>
                <a:cubicBezTo>
                  <a:pt x="57" y="132"/>
                  <a:pt x="76" y="113"/>
                  <a:pt x="99" y="113"/>
                </a:cubicBezTo>
                <a:cubicBezTo>
                  <a:pt x="123" y="113"/>
                  <a:pt x="141" y="132"/>
                  <a:pt x="141" y="155"/>
                </a:cubicBezTo>
                <a:cubicBezTo>
                  <a:pt x="141" y="169"/>
                  <a:pt x="141" y="169"/>
                  <a:pt x="141" y="169"/>
                </a:cubicBezTo>
                <a:cubicBezTo>
                  <a:pt x="57" y="169"/>
                  <a:pt x="57" y="169"/>
                  <a:pt x="57" y="169"/>
                </a:cubicBezTo>
                <a:lnTo>
                  <a:pt x="57" y="1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7" name="Freeform 14"/>
          <p:cNvSpPr>
            <a:spLocks noEditPoints="1"/>
          </p:cNvSpPr>
          <p:nvPr/>
        </p:nvSpPr>
        <p:spPr bwMode="auto">
          <a:xfrm>
            <a:off x="17706449" y="4589678"/>
            <a:ext cx="309128" cy="480188"/>
          </a:xfrm>
          <a:custGeom>
            <a:avLst/>
            <a:gdLst>
              <a:gd name="T0" fmla="*/ 239 w 310"/>
              <a:gd name="T1" fmla="*/ 0 h 481"/>
              <a:gd name="T2" fmla="*/ 70 w 310"/>
              <a:gd name="T3" fmla="*/ 0 h 481"/>
              <a:gd name="T4" fmla="*/ 28 w 310"/>
              <a:gd name="T5" fmla="*/ 43 h 481"/>
              <a:gd name="T6" fmla="*/ 28 w 310"/>
              <a:gd name="T7" fmla="*/ 59 h 481"/>
              <a:gd name="T8" fmla="*/ 14 w 310"/>
              <a:gd name="T9" fmla="*/ 59 h 481"/>
              <a:gd name="T10" fmla="*/ 0 w 310"/>
              <a:gd name="T11" fmla="*/ 73 h 481"/>
              <a:gd name="T12" fmla="*/ 0 w 310"/>
              <a:gd name="T13" fmla="*/ 129 h 481"/>
              <a:gd name="T14" fmla="*/ 14 w 310"/>
              <a:gd name="T15" fmla="*/ 143 h 481"/>
              <a:gd name="T16" fmla="*/ 29 w 310"/>
              <a:gd name="T17" fmla="*/ 143 h 481"/>
              <a:gd name="T18" fmla="*/ 36 w 310"/>
              <a:gd name="T19" fmla="*/ 228 h 481"/>
              <a:gd name="T20" fmla="*/ 28 w 310"/>
              <a:gd name="T21" fmla="*/ 228 h 481"/>
              <a:gd name="T22" fmla="*/ 14 w 310"/>
              <a:gd name="T23" fmla="*/ 243 h 481"/>
              <a:gd name="T24" fmla="*/ 28 w 310"/>
              <a:gd name="T25" fmla="*/ 384 h 481"/>
              <a:gd name="T26" fmla="*/ 42 w 310"/>
              <a:gd name="T27" fmla="*/ 397 h 481"/>
              <a:gd name="T28" fmla="*/ 50 w 310"/>
              <a:gd name="T29" fmla="*/ 397 h 481"/>
              <a:gd name="T30" fmla="*/ 56 w 310"/>
              <a:gd name="T31" fmla="*/ 468 h 481"/>
              <a:gd name="T32" fmla="*/ 70 w 310"/>
              <a:gd name="T33" fmla="*/ 481 h 481"/>
              <a:gd name="T34" fmla="*/ 239 w 310"/>
              <a:gd name="T35" fmla="*/ 481 h 481"/>
              <a:gd name="T36" fmla="*/ 254 w 310"/>
              <a:gd name="T37" fmla="*/ 468 h 481"/>
              <a:gd name="T38" fmla="*/ 259 w 310"/>
              <a:gd name="T39" fmla="*/ 397 h 481"/>
              <a:gd name="T40" fmla="*/ 268 w 310"/>
              <a:gd name="T41" fmla="*/ 397 h 481"/>
              <a:gd name="T42" fmla="*/ 282 w 310"/>
              <a:gd name="T43" fmla="*/ 384 h 481"/>
              <a:gd name="T44" fmla="*/ 296 w 310"/>
              <a:gd name="T45" fmla="*/ 243 h 481"/>
              <a:gd name="T46" fmla="*/ 282 w 310"/>
              <a:gd name="T47" fmla="*/ 228 h 481"/>
              <a:gd name="T48" fmla="*/ 274 w 310"/>
              <a:gd name="T49" fmla="*/ 228 h 481"/>
              <a:gd name="T50" fmla="*/ 281 w 310"/>
              <a:gd name="T51" fmla="*/ 143 h 481"/>
              <a:gd name="T52" fmla="*/ 296 w 310"/>
              <a:gd name="T53" fmla="*/ 143 h 481"/>
              <a:gd name="T54" fmla="*/ 310 w 310"/>
              <a:gd name="T55" fmla="*/ 129 h 481"/>
              <a:gd name="T56" fmla="*/ 310 w 310"/>
              <a:gd name="T57" fmla="*/ 73 h 481"/>
              <a:gd name="T58" fmla="*/ 296 w 310"/>
              <a:gd name="T59" fmla="*/ 59 h 481"/>
              <a:gd name="T60" fmla="*/ 282 w 310"/>
              <a:gd name="T61" fmla="*/ 59 h 481"/>
              <a:gd name="T62" fmla="*/ 282 w 310"/>
              <a:gd name="T63" fmla="*/ 43 h 481"/>
              <a:gd name="T64" fmla="*/ 239 w 310"/>
              <a:gd name="T65" fmla="*/ 0 h 481"/>
              <a:gd name="T66" fmla="*/ 56 w 310"/>
              <a:gd name="T67" fmla="*/ 43 h 481"/>
              <a:gd name="T68" fmla="*/ 70 w 310"/>
              <a:gd name="T69" fmla="*/ 28 h 481"/>
              <a:gd name="T70" fmla="*/ 239 w 310"/>
              <a:gd name="T71" fmla="*/ 28 h 481"/>
              <a:gd name="T72" fmla="*/ 254 w 310"/>
              <a:gd name="T73" fmla="*/ 43 h 481"/>
              <a:gd name="T74" fmla="*/ 254 w 310"/>
              <a:gd name="T75" fmla="*/ 59 h 481"/>
              <a:gd name="T76" fmla="*/ 56 w 310"/>
              <a:gd name="T77" fmla="*/ 59 h 481"/>
              <a:gd name="T78" fmla="*/ 56 w 310"/>
              <a:gd name="T79" fmla="*/ 43 h 481"/>
              <a:gd name="T80" fmla="*/ 227 w 310"/>
              <a:gd name="T81" fmla="*/ 453 h 481"/>
              <a:gd name="T82" fmla="*/ 83 w 310"/>
              <a:gd name="T83" fmla="*/ 453 h 481"/>
              <a:gd name="T84" fmla="*/ 79 w 310"/>
              <a:gd name="T85" fmla="*/ 397 h 481"/>
              <a:gd name="T86" fmla="*/ 231 w 310"/>
              <a:gd name="T87" fmla="*/ 397 h 481"/>
              <a:gd name="T88" fmla="*/ 227 w 310"/>
              <a:gd name="T89" fmla="*/ 453 h 481"/>
              <a:gd name="T90" fmla="*/ 255 w 310"/>
              <a:gd name="T91" fmla="*/ 369 h 481"/>
              <a:gd name="T92" fmla="*/ 55 w 310"/>
              <a:gd name="T93" fmla="*/ 369 h 481"/>
              <a:gd name="T94" fmla="*/ 44 w 310"/>
              <a:gd name="T95" fmla="*/ 256 h 481"/>
              <a:gd name="T96" fmla="*/ 266 w 310"/>
              <a:gd name="T97" fmla="*/ 256 h 481"/>
              <a:gd name="T98" fmla="*/ 255 w 310"/>
              <a:gd name="T99" fmla="*/ 369 h 481"/>
              <a:gd name="T100" fmla="*/ 58 w 310"/>
              <a:gd name="T101" fmla="*/ 143 h 481"/>
              <a:gd name="T102" fmla="*/ 252 w 310"/>
              <a:gd name="T103" fmla="*/ 143 h 481"/>
              <a:gd name="T104" fmla="*/ 245 w 310"/>
              <a:gd name="T105" fmla="*/ 228 h 481"/>
              <a:gd name="T106" fmla="*/ 65 w 310"/>
              <a:gd name="T107" fmla="*/ 228 h 481"/>
              <a:gd name="T108" fmla="*/ 58 w 310"/>
              <a:gd name="T109" fmla="*/ 143 h 481"/>
              <a:gd name="T110" fmla="*/ 282 w 310"/>
              <a:gd name="T111" fmla="*/ 115 h 481"/>
              <a:gd name="T112" fmla="*/ 28 w 310"/>
              <a:gd name="T113" fmla="*/ 115 h 481"/>
              <a:gd name="T114" fmla="*/ 28 w 310"/>
              <a:gd name="T115" fmla="*/ 87 h 481"/>
              <a:gd name="T116" fmla="*/ 282 w 310"/>
              <a:gd name="T117" fmla="*/ 87 h 481"/>
              <a:gd name="T118" fmla="*/ 282 w 310"/>
              <a:gd name="T119" fmla="*/ 115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10" h="481">
                <a:moveTo>
                  <a:pt x="239" y="0"/>
                </a:moveTo>
                <a:cubicBezTo>
                  <a:pt x="70" y="0"/>
                  <a:pt x="70" y="0"/>
                  <a:pt x="70" y="0"/>
                </a:cubicBezTo>
                <a:cubicBezTo>
                  <a:pt x="47" y="0"/>
                  <a:pt x="28" y="19"/>
                  <a:pt x="28" y="43"/>
                </a:cubicBezTo>
                <a:cubicBezTo>
                  <a:pt x="28" y="59"/>
                  <a:pt x="28" y="59"/>
                  <a:pt x="28" y="59"/>
                </a:cubicBezTo>
                <a:cubicBezTo>
                  <a:pt x="14" y="59"/>
                  <a:pt x="14" y="59"/>
                  <a:pt x="14" y="59"/>
                </a:cubicBezTo>
                <a:cubicBezTo>
                  <a:pt x="6" y="59"/>
                  <a:pt x="0" y="65"/>
                  <a:pt x="0" y="73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6" y="143"/>
                  <a:pt x="14" y="143"/>
                </a:cubicBezTo>
                <a:cubicBezTo>
                  <a:pt x="29" y="143"/>
                  <a:pt x="29" y="143"/>
                  <a:pt x="29" y="143"/>
                </a:cubicBezTo>
                <a:cubicBezTo>
                  <a:pt x="36" y="228"/>
                  <a:pt x="36" y="228"/>
                  <a:pt x="36" y="228"/>
                </a:cubicBezTo>
                <a:cubicBezTo>
                  <a:pt x="28" y="228"/>
                  <a:pt x="28" y="228"/>
                  <a:pt x="28" y="228"/>
                </a:cubicBezTo>
                <a:cubicBezTo>
                  <a:pt x="20" y="228"/>
                  <a:pt x="13" y="235"/>
                  <a:pt x="14" y="243"/>
                </a:cubicBezTo>
                <a:cubicBezTo>
                  <a:pt x="28" y="384"/>
                  <a:pt x="28" y="384"/>
                  <a:pt x="28" y="384"/>
                </a:cubicBezTo>
                <a:cubicBezTo>
                  <a:pt x="29" y="391"/>
                  <a:pt x="35" y="397"/>
                  <a:pt x="42" y="397"/>
                </a:cubicBezTo>
                <a:cubicBezTo>
                  <a:pt x="50" y="397"/>
                  <a:pt x="50" y="397"/>
                  <a:pt x="50" y="397"/>
                </a:cubicBezTo>
                <a:cubicBezTo>
                  <a:pt x="56" y="468"/>
                  <a:pt x="56" y="468"/>
                  <a:pt x="56" y="468"/>
                </a:cubicBezTo>
                <a:cubicBezTo>
                  <a:pt x="57" y="476"/>
                  <a:pt x="63" y="481"/>
                  <a:pt x="70" y="481"/>
                </a:cubicBezTo>
                <a:cubicBezTo>
                  <a:pt x="239" y="481"/>
                  <a:pt x="239" y="481"/>
                  <a:pt x="239" y="481"/>
                </a:cubicBezTo>
                <a:cubicBezTo>
                  <a:pt x="247" y="481"/>
                  <a:pt x="253" y="476"/>
                  <a:pt x="254" y="468"/>
                </a:cubicBezTo>
                <a:cubicBezTo>
                  <a:pt x="259" y="397"/>
                  <a:pt x="259" y="397"/>
                  <a:pt x="259" y="397"/>
                </a:cubicBezTo>
                <a:cubicBezTo>
                  <a:pt x="268" y="397"/>
                  <a:pt x="268" y="397"/>
                  <a:pt x="268" y="397"/>
                </a:cubicBezTo>
                <a:cubicBezTo>
                  <a:pt x="275" y="397"/>
                  <a:pt x="281" y="391"/>
                  <a:pt x="282" y="384"/>
                </a:cubicBezTo>
                <a:cubicBezTo>
                  <a:pt x="296" y="243"/>
                  <a:pt x="296" y="243"/>
                  <a:pt x="296" y="243"/>
                </a:cubicBezTo>
                <a:cubicBezTo>
                  <a:pt x="297" y="235"/>
                  <a:pt x="290" y="228"/>
                  <a:pt x="282" y="228"/>
                </a:cubicBezTo>
                <a:cubicBezTo>
                  <a:pt x="274" y="228"/>
                  <a:pt x="274" y="228"/>
                  <a:pt x="274" y="228"/>
                </a:cubicBezTo>
                <a:cubicBezTo>
                  <a:pt x="281" y="143"/>
                  <a:pt x="281" y="143"/>
                  <a:pt x="281" y="143"/>
                </a:cubicBezTo>
                <a:cubicBezTo>
                  <a:pt x="296" y="143"/>
                  <a:pt x="296" y="143"/>
                  <a:pt x="296" y="143"/>
                </a:cubicBezTo>
                <a:cubicBezTo>
                  <a:pt x="304" y="143"/>
                  <a:pt x="310" y="137"/>
                  <a:pt x="310" y="129"/>
                </a:cubicBezTo>
                <a:cubicBezTo>
                  <a:pt x="310" y="73"/>
                  <a:pt x="310" y="73"/>
                  <a:pt x="310" y="73"/>
                </a:cubicBezTo>
                <a:cubicBezTo>
                  <a:pt x="310" y="65"/>
                  <a:pt x="304" y="59"/>
                  <a:pt x="296" y="59"/>
                </a:cubicBezTo>
                <a:cubicBezTo>
                  <a:pt x="282" y="59"/>
                  <a:pt x="282" y="59"/>
                  <a:pt x="282" y="59"/>
                </a:cubicBezTo>
                <a:cubicBezTo>
                  <a:pt x="282" y="43"/>
                  <a:pt x="282" y="43"/>
                  <a:pt x="282" y="43"/>
                </a:cubicBezTo>
                <a:cubicBezTo>
                  <a:pt x="282" y="19"/>
                  <a:pt x="263" y="0"/>
                  <a:pt x="239" y="0"/>
                </a:cubicBezTo>
                <a:close/>
                <a:moveTo>
                  <a:pt x="56" y="43"/>
                </a:moveTo>
                <a:cubicBezTo>
                  <a:pt x="56" y="35"/>
                  <a:pt x="63" y="28"/>
                  <a:pt x="70" y="28"/>
                </a:cubicBezTo>
                <a:cubicBezTo>
                  <a:pt x="239" y="28"/>
                  <a:pt x="239" y="28"/>
                  <a:pt x="239" y="28"/>
                </a:cubicBezTo>
                <a:cubicBezTo>
                  <a:pt x="247" y="28"/>
                  <a:pt x="254" y="35"/>
                  <a:pt x="254" y="43"/>
                </a:cubicBezTo>
                <a:cubicBezTo>
                  <a:pt x="254" y="59"/>
                  <a:pt x="254" y="59"/>
                  <a:pt x="254" y="59"/>
                </a:cubicBezTo>
                <a:cubicBezTo>
                  <a:pt x="56" y="59"/>
                  <a:pt x="56" y="59"/>
                  <a:pt x="56" y="59"/>
                </a:cubicBezTo>
                <a:lnTo>
                  <a:pt x="56" y="43"/>
                </a:lnTo>
                <a:close/>
                <a:moveTo>
                  <a:pt x="227" y="453"/>
                </a:moveTo>
                <a:cubicBezTo>
                  <a:pt x="83" y="453"/>
                  <a:pt x="83" y="453"/>
                  <a:pt x="83" y="453"/>
                </a:cubicBezTo>
                <a:cubicBezTo>
                  <a:pt x="79" y="397"/>
                  <a:pt x="79" y="397"/>
                  <a:pt x="79" y="397"/>
                </a:cubicBezTo>
                <a:cubicBezTo>
                  <a:pt x="231" y="397"/>
                  <a:pt x="231" y="397"/>
                  <a:pt x="231" y="397"/>
                </a:cubicBezTo>
                <a:lnTo>
                  <a:pt x="227" y="453"/>
                </a:lnTo>
                <a:close/>
                <a:moveTo>
                  <a:pt x="255" y="369"/>
                </a:moveTo>
                <a:cubicBezTo>
                  <a:pt x="55" y="369"/>
                  <a:pt x="55" y="369"/>
                  <a:pt x="55" y="369"/>
                </a:cubicBezTo>
                <a:cubicBezTo>
                  <a:pt x="44" y="256"/>
                  <a:pt x="44" y="256"/>
                  <a:pt x="44" y="256"/>
                </a:cubicBezTo>
                <a:cubicBezTo>
                  <a:pt x="266" y="256"/>
                  <a:pt x="266" y="256"/>
                  <a:pt x="266" y="256"/>
                </a:cubicBezTo>
                <a:lnTo>
                  <a:pt x="255" y="369"/>
                </a:lnTo>
                <a:close/>
                <a:moveTo>
                  <a:pt x="58" y="143"/>
                </a:moveTo>
                <a:cubicBezTo>
                  <a:pt x="252" y="143"/>
                  <a:pt x="252" y="143"/>
                  <a:pt x="252" y="143"/>
                </a:cubicBezTo>
                <a:cubicBezTo>
                  <a:pt x="245" y="228"/>
                  <a:pt x="245" y="228"/>
                  <a:pt x="245" y="228"/>
                </a:cubicBezTo>
                <a:cubicBezTo>
                  <a:pt x="65" y="228"/>
                  <a:pt x="65" y="228"/>
                  <a:pt x="65" y="228"/>
                </a:cubicBezTo>
                <a:lnTo>
                  <a:pt x="58" y="143"/>
                </a:lnTo>
                <a:close/>
                <a:moveTo>
                  <a:pt x="282" y="115"/>
                </a:moveTo>
                <a:cubicBezTo>
                  <a:pt x="28" y="115"/>
                  <a:pt x="28" y="115"/>
                  <a:pt x="28" y="115"/>
                </a:cubicBezTo>
                <a:cubicBezTo>
                  <a:pt x="28" y="87"/>
                  <a:pt x="28" y="87"/>
                  <a:pt x="28" y="87"/>
                </a:cubicBezTo>
                <a:cubicBezTo>
                  <a:pt x="282" y="87"/>
                  <a:pt x="282" y="87"/>
                  <a:pt x="282" y="87"/>
                </a:cubicBezTo>
                <a:lnTo>
                  <a:pt x="282" y="1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8" name="Freeform 15"/>
          <p:cNvSpPr>
            <a:spLocks noEditPoints="1"/>
          </p:cNvSpPr>
          <p:nvPr/>
        </p:nvSpPr>
        <p:spPr bwMode="auto">
          <a:xfrm>
            <a:off x="19974145" y="4588978"/>
            <a:ext cx="309736" cy="480796"/>
          </a:xfrm>
          <a:custGeom>
            <a:avLst/>
            <a:gdLst>
              <a:gd name="T0" fmla="*/ 108 w 310"/>
              <a:gd name="T1" fmla="*/ 25 h 482"/>
              <a:gd name="T2" fmla="*/ 108 w 310"/>
              <a:gd name="T3" fmla="*/ 5 h 482"/>
              <a:gd name="T4" fmla="*/ 88 w 310"/>
              <a:gd name="T5" fmla="*/ 5 h 482"/>
              <a:gd name="T6" fmla="*/ 60 w 310"/>
              <a:gd name="T7" fmla="*/ 34 h 482"/>
              <a:gd name="T8" fmla="*/ 56 w 310"/>
              <a:gd name="T9" fmla="*/ 44 h 482"/>
              <a:gd name="T10" fmla="*/ 56 w 310"/>
              <a:gd name="T11" fmla="*/ 88 h 482"/>
              <a:gd name="T12" fmla="*/ 14 w 310"/>
              <a:gd name="T13" fmla="*/ 88 h 482"/>
              <a:gd name="T14" fmla="*/ 0 w 310"/>
              <a:gd name="T15" fmla="*/ 102 h 482"/>
              <a:gd name="T16" fmla="*/ 0 w 310"/>
              <a:gd name="T17" fmla="*/ 186 h 482"/>
              <a:gd name="T18" fmla="*/ 14 w 310"/>
              <a:gd name="T19" fmla="*/ 200 h 482"/>
              <a:gd name="T20" fmla="*/ 29 w 310"/>
              <a:gd name="T21" fmla="*/ 200 h 482"/>
              <a:gd name="T22" fmla="*/ 54 w 310"/>
              <a:gd name="T23" fmla="*/ 398 h 482"/>
              <a:gd name="T24" fmla="*/ 42 w 310"/>
              <a:gd name="T25" fmla="*/ 398 h 482"/>
              <a:gd name="T26" fmla="*/ 28 w 310"/>
              <a:gd name="T27" fmla="*/ 412 h 482"/>
              <a:gd name="T28" fmla="*/ 28 w 310"/>
              <a:gd name="T29" fmla="*/ 468 h 482"/>
              <a:gd name="T30" fmla="*/ 42 w 310"/>
              <a:gd name="T31" fmla="*/ 482 h 482"/>
              <a:gd name="T32" fmla="*/ 267 w 310"/>
              <a:gd name="T33" fmla="*/ 482 h 482"/>
              <a:gd name="T34" fmla="*/ 281 w 310"/>
              <a:gd name="T35" fmla="*/ 468 h 482"/>
              <a:gd name="T36" fmla="*/ 281 w 310"/>
              <a:gd name="T37" fmla="*/ 412 h 482"/>
              <a:gd name="T38" fmla="*/ 267 w 310"/>
              <a:gd name="T39" fmla="*/ 398 h 482"/>
              <a:gd name="T40" fmla="*/ 255 w 310"/>
              <a:gd name="T41" fmla="*/ 398 h 482"/>
              <a:gd name="T42" fmla="*/ 280 w 310"/>
              <a:gd name="T43" fmla="*/ 200 h 482"/>
              <a:gd name="T44" fmla="*/ 295 w 310"/>
              <a:gd name="T45" fmla="*/ 200 h 482"/>
              <a:gd name="T46" fmla="*/ 310 w 310"/>
              <a:gd name="T47" fmla="*/ 186 h 482"/>
              <a:gd name="T48" fmla="*/ 310 w 310"/>
              <a:gd name="T49" fmla="*/ 102 h 482"/>
              <a:gd name="T50" fmla="*/ 295 w 310"/>
              <a:gd name="T51" fmla="*/ 88 h 482"/>
              <a:gd name="T52" fmla="*/ 253 w 310"/>
              <a:gd name="T53" fmla="*/ 88 h 482"/>
              <a:gd name="T54" fmla="*/ 253 w 310"/>
              <a:gd name="T55" fmla="*/ 44 h 482"/>
              <a:gd name="T56" fmla="*/ 249 w 310"/>
              <a:gd name="T57" fmla="*/ 34 h 482"/>
              <a:gd name="T58" fmla="*/ 221 w 310"/>
              <a:gd name="T59" fmla="*/ 5 h 482"/>
              <a:gd name="T60" fmla="*/ 201 w 310"/>
              <a:gd name="T61" fmla="*/ 5 h 482"/>
              <a:gd name="T62" fmla="*/ 201 w 310"/>
              <a:gd name="T63" fmla="*/ 25 h 482"/>
              <a:gd name="T64" fmla="*/ 225 w 310"/>
              <a:gd name="T65" fmla="*/ 49 h 482"/>
              <a:gd name="T66" fmla="*/ 225 w 310"/>
              <a:gd name="T67" fmla="*/ 88 h 482"/>
              <a:gd name="T68" fmla="*/ 84 w 310"/>
              <a:gd name="T69" fmla="*/ 88 h 482"/>
              <a:gd name="T70" fmla="*/ 84 w 310"/>
              <a:gd name="T71" fmla="*/ 49 h 482"/>
              <a:gd name="T72" fmla="*/ 108 w 310"/>
              <a:gd name="T73" fmla="*/ 25 h 482"/>
              <a:gd name="T74" fmla="*/ 253 w 310"/>
              <a:gd name="T75" fmla="*/ 454 h 482"/>
              <a:gd name="T76" fmla="*/ 56 w 310"/>
              <a:gd name="T77" fmla="*/ 454 h 482"/>
              <a:gd name="T78" fmla="*/ 56 w 310"/>
              <a:gd name="T79" fmla="*/ 426 h 482"/>
              <a:gd name="T80" fmla="*/ 253 w 310"/>
              <a:gd name="T81" fmla="*/ 426 h 482"/>
              <a:gd name="T82" fmla="*/ 253 w 310"/>
              <a:gd name="T83" fmla="*/ 454 h 482"/>
              <a:gd name="T84" fmla="*/ 58 w 310"/>
              <a:gd name="T85" fmla="*/ 200 h 482"/>
              <a:gd name="T86" fmla="*/ 251 w 310"/>
              <a:gd name="T87" fmla="*/ 200 h 482"/>
              <a:gd name="T88" fmla="*/ 227 w 310"/>
              <a:gd name="T89" fmla="*/ 398 h 482"/>
              <a:gd name="T90" fmla="*/ 82 w 310"/>
              <a:gd name="T91" fmla="*/ 398 h 482"/>
              <a:gd name="T92" fmla="*/ 58 w 310"/>
              <a:gd name="T93" fmla="*/ 200 h 482"/>
              <a:gd name="T94" fmla="*/ 281 w 310"/>
              <a:gd name="T95" fmla="*/ 116 h 482"/>
              <a:gd name="T96" fmla="*/ 281 w 310"/>
              <a:gd name="T97" fmla="*/ 172 h 482"/>
              <a:gd name="T98" fmla="*/ 28 w 310"/>
              <a:gd name="T99" fmla="*/ 172 h 482"/>
              <a:gd name="T100" fmla="*/ 28 w 310"/>
              <a:gd name="T101" fmla="*/ 116 h 482"/>
              <a:gd name="T102" fmla="*/ 281 w 310"/>
              <a:gd name="T103" fmla="*/ 116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0" h="482">
                <a:moveTo>
                  <a:pt x="108" y="25"/>
                </a:moveTo>
                <a:cubicBezTo>
                  <a:pt x="114" y="20"/>
                  <a:pt x="114" y="11"/>
                  <a:pt x="108" y="5"/>
                </a:cubicBezTo>
                <a:cubicBezTo>
                  <a:pt x="103" y="0"/>
                  <a:pt x="94" y="0"/>
                  <a:pt x="88" y="5"/>
                </a:cubicBezTo>
                <a:cubicBezTo>
                  <a:pt x="60" y="34"/>
                  <a:pt x="60" y="34"/>
                  <a:pt x="60" y="34"/>
                </a:cubicBezTo>
                <a:cubicBezTo>
                  <a:pt x="57" y="36"/>
                  <a:pt x="56" y="40"/>
                  <a:pt x="56" y="44"/>
                </a:cubicBezTo>
                <a:cubicBezTo>
                  <a:pt x="56" y="88"/>
                  <a:pt x="56" y="88"/>
                  <a:pt x="56" y="88"/>
                </a:cubicBezTo>
                <a:cubicBezTo>
                  <a:pt x="14" y="88"/>
                  <a:pt x="14" y="88"/>
                  <a:pt x="14" y="88"/>
                </a:cubicBezTo>
                <a:cubicBezTo>
                  <a:pt x="6" y="88"/>
                  <a:pt x="0" y="94"/>
                  <a:pt x="0" y="102"/>
                </a:cubicBezTo>
                <a:cubicBezTo>
                  <a:pt x="0" y="186"/>
                  <a:pt x="0" y="186"/>
                  <a:pt x="0" y="186"/>
                </a:cubicBezTo>
                <a:cubicBezTo>
                  <a:pt x="0" y="194"/>
                  <a:pt x="6" y="200"/>
                  <a:pt x="14" y="200"/>
                </a:cubicBezTo>
                <a:cubicBezTo>
                  <a:pt x="29" y="200"/>
                  <a:pt x="29" y="200"/>
                  <a:pt x="29" y="200"/>
                </a:cubicBezTo>
                <a:cubicBezTo>
                  <a:pt x="54" y="398"/>
                  <a:pt x="54" y="398"/>
                  <a:pt x="54" y="398"/>
                </a:cubicBezTo>
                <a:cubicBezTo>
                  <a:pt x="42" y="398"/>
                  <a:pt x="42" y="398"/>
                  <a:pt x="42" y="398"/>
                </a:cubicBezTo>
                <a:cubicBezTo>
                  <a:pt x="34" y="398"/>
                  <a:pt x="28" y="404"/>
                  <a:pt x="28" y="412"/>
                </a:cubicBezTo>
                <a:cubicBezTo>
                  <a:pt x="28" y="468"/>
                  <a:pt x="28" y="468"/>
                  <a:pt x="28" y="468"/>
                </a:cubicBezTo>
                <a:cubicBezTo>
                  <a:pt x="28" y="476"/>
                  <a:pt x="34" y="482"/>
                  <a:pt x="42" y="482"/>
                </a:cubicBezTo>
                <a:cubicBezTo>
                  <a:pt x="267" y="482"/>
                  <a:pt x="267" y="482"/>
                  <a:pt x="267" y="482"/>
                </a:cubicBezTo>
                <a:cubicBezTo>
                  <a:pt x="275" y="482"/>
                  <a:pt x="281" y="476"/>
                  <a:pt x="281" y="468"/>
                </a:cubicBezTo>
                <a:cubicBezTo>
                  <a:pt x="281" y="412"/>
                  <a:pt x="281" y="412"/>
                  <a:pt x="281" y="412"/>
                </a:cubicBezTo>
                <a:cubicBezTo>
                  <a:pt x="281" y="404"/>
                  <a:pt x="275" y="398"/>
                  <a:pt x="267" y="398"/>
                </a:cubicBezTo>
                <a:cubicBezTo>
                  <a:pt x="255" y="398"/>
                  <a:pt x="255" y="398"/>
                  <a:pt x="255" y="398"/>
                </a:cubicBezTo>
                <a:cubicBezTo>
                  <a:pt x="280" y="200"/>
                  <a:pt x="280" y="200"/>
                  <a:pt x="280" y="200"/>
                </a:cubicBezTo>
                <a:cubicBezTo>
                  <a:pt x="295" y="200"/>
                  <a:pt x="295" y="200"/>
                  <a:pt x="295" y="200"/>
                </a:cubicBezTo>
                <a:cubicBezTo>
                  <a:pt x="303" y="200"/>
                  <a:pt x="310" y="194"/>
                  <a:pt x="310" y="186"/>
                </a:cubicBezTo>
                <a:cubicBezTo>
                  <a:pt x="310" y="102"/>
                  <a:pt x="310" y="102"/>
                  <a:pt x="310" y="102"/>
                </a:cubicBezTo>
                <a:cubicBezTo>
                  <a:pt x="310" y="94"/>
                  <a:pt x="303" y="88"/>
                  <a:pt x="295" y="88"/>
                </a:cubicBezTo>
                <a:cubicBezTo>
                  <a:pt x="253" y="88"/>
                  <a:pt x="253" y="88"/>
                  <a:pt x="253" y="88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53" y="40"/>
                  <a:pt x="252" y="36"/>
                  <a:pt x="249" y="34"/>
                </a:cubicBezTo>
                <a:cubicBezTo>
                  <a:pt x="221" y="5"/>
                  <a:pt x="221" y="5"/>
                  <a:pt x="221" y="5"/>
                </a:cubicBezTo>
                <a:cubicBezTo>
                  <a:pt x="215" y="0"/>
                  <a:pt x="206" y="0"/>
                  <a:pt x="201" y="5"/>
                </a:cubicBezTo>
                <a:cubicBezTo>
                  <a:pt x="195" y="11"/>
                  <a:pt x="195" y="20"/>
                  <a:pt x="201" y="25"/>
                </a:cubicBezTo>
                <a:cubicBezTo>
                  <a:pt x="225" y="49"/>
                  <a:pt x="225" y="49"/>
                  <a:pt x="225" y="49"/>
                </a:cubicBezTo>
                <a:cubicBezTo>
                  <a:pt x="225" y="88"/>
                  <a:pt x="225" y="88"/>
                  <a:pt x="225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49"/>
                  <a:pt x="84" y="49"/>
                  <a:pt x="84" y="49"/>
                </a:cubicBezTo>
                <a:lnTo>
                  <a:pt x="108" y="25"/>
                </a:lnTo>
                <a:close/>
                <a:moveTo>
                  <a:pt x="253" y="454"/>
                </a:moveTo>
                <a:cubicBezTo>
                  <a:pt x="56" y="454"/>
                  <a:pt x="56" y="454"/>
                  <a:pt x="56" y="454"/>
                </a:cubicBezTo>
                <a:cubicBezTo>
                  <a:pt x="56" y="426"/>
                  <a:pt x="56" y="426"/>
                  <a:pt x="56" y="426"/>
                </a:cubicBezTo>
                <a:cubicBezTo>
                  <a:pt x="253" y="426"/>
                  <a:pt x="253" y="426"/>
                  <a:pt x="253" y="426"/>
                </a:cubicBezTo>
                <a:lnTo>
                  <a:pt x="253" y="454"/>
                </a:lnTo>
                <a:close/>
                <a:moveTo>
                  <a:pt x="58" y="200"/>
                </a:moveTo>
                <a:cubicBezTo>
                  <a:pt x="251" y="200"/>
                  <a:pt x="251" y="200"/>
                  <a:pt x="251" y="200"/>
                </a:cubicBezTo>
                <a:cubicBezTo>
                  <a:pt x="227" y="398"/>
                  <a:pt x="227" y="398"/>
                  <a:pt x="227" y="398"/>
                </a:cubicBezTo>
                <a:cubicBezTo>
                  <a:pt x="82" y="398"/>
                  <a:pt x="82" y="398"/>
                  <a:pt x="82" y="398"/>
                </a:cubicBezTo>
                <a:lnTo>
                  <a:pt x="58" y="200"/>
                </a:lnTo>
                <a:close/>
                <a:moveTo>
                  <a:pt x="281" y="116"/>
                </a:moveTo>
                <a:cubicBezTo>
                  <a:pt x="281" y="172"/>
                  <a:pt x="281" y="172"/>
                  <a:pt x="281" y="172"/>
                </a:cubicBezTo>
                <a:cubicBezTo>
                  <a:pt x="28" y="172"/>
                  <a:pt x="28" y="172"/>
                  <a:pt x="28" y="172"/>
                </a:cubicBezTo>
                <a:cubicBezTo>
                  <a:pt x="28" y="116"/>
                  <a:pt x="28" y="116"/>
                  <a:pt x="28" y="116"/>
                </a:cubicBezTo>
                <a:lnTo>
                  <a:pt x="281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9" name="Freeform 16"/>
          <p:cNvSpPr>
            <a:spLocks noEditPoints="1"/>
          </p:cNvSpPr>
          <p:nvPr/>
        </p:nvSpPr>
        <p:spPr bwMode="auto">
          <a:xfrm>
            <a:off x="15353225" y="6626632"/>
            <a:ext cx="479572" cy="479572"/>
          </a:xfrm>
          <a:custGeom>
            <a:avLst/>
            <a:gdLst>
              <a:gd name="T0" fmla="*/ 240 w 481"/>
              <a:gd name="T1" fmla="*/ 481 h 481"/>
              <a:gd name="T2" fmla="*/ 8 w 481"/>
              <a:gd name="T3" fmla="*/ 181 h 481"/>
              <a:gd name="T4" fmla="*/ 36 w 481"/>
              <a:gd name="T5" fmla="*/ 188 h 481"/>
              <a:gd name="T6" fmla="*/ 240 w 481"/>
              <a:gd name="T7" fmla="*/ 453 h 481"/>
              <a:gd name="T8" fmla="*/ 240 w 481"/>
              <a:gd name="T9" fmla="*/ 28 h 481"/>
              <a:gd name="T10" fmla="*/ 128 w 481"/>
              <a:gd name="T11" fmla="*/ 114 h 481"/>
              <a:gd name="T12" fmla="*/ 128 w 481"/>
              <a:gd name="T13" fmla="*/ 142 h 481"/>
              <a:gd name="T14" fmla="*/ 29 w 481"/>
              <a:gd name="T15" fmla="*/ 128 h 481"/>
              <a:gd name="T16" fmla="*/ 43 w 481"/>
              <a:gd name="T17" fmla="*/ 29 h 481"/>
              <a:gd name="T18" fmla="*/ 57 w 481"/>
              <a:gd name="T19" fmla="*/ 86 h 481"/>
              <a:gd name="T20" fmla="*/ 481 w 481"/>
              <a:gd name="T21" fmla="*/ 241 h 481"/>
              <a:gd name="T22" fmla="*/ 85 w 481"/>
              <a:gd name="T23" fmla="*/ 353 h 481"/>
              <a:gd name="T24" fmla="*/ 99 w 481"/>
              <a:gd name="T25" fmla="*/ 255 h 481"/>
              <a:gd name="T26" fmla="*/ 170 w 481"/>
              <a:gd name="T27" fmla="*/ 269 h 481"/>
              <a:gd name="T28" fmla="*/ 156 w 481"/>
              <a:gd name="T29" fmla="*/ 367 h 481"/>
              <a:gd name="T30" fmla="*/ 113 w 481"/>
              <a:gd name="T31" fmla="*/ 339 h 481"/>
              <a:gd name="T32" fmla="*/ 142 w 481"/>
              <a:gd name="T33" fmla="*/ 283 h 481"/>
              <a:gd name="T34" fmla="*/ 113 w 481"/>
              <a:gd name="T35" fmla="*/ 339 h 481"/>
              <a:gd name="T36" fmla="*/ 198 w 481"/>
              <a:gd name="T37" fmla="*/ 353 h 481"/>
              <a:gd name="T38" fmla="*/ 212 w 481"/>
              <a:gd name="T39" fmla="*/ 198 h 481"/>
              <a:gd name="T40" fmla="*/ 283 w 481"/>
              <a:gd name="T41" fmla="*/ 212 h 481"/>
              <a:gd name="T42" fmla="*/ 268 w 481"/>
              <a:gd name="T43" fmla="*/ 367 h 481"/>
              <a:gd name="T44" fmla="*/ 226 w 481"/>
              <a:gd name="T45" fmla="*/ 339 h 481"/>
              <a:gd name="T46" fmla="*/ 254 w 481"/>
              <a:gd name="T47" fmla="*/ 227 h 481"/>
              <a:gd name="T48" fmla="*/ 226 w 481"/>
              <a:gd name="T49" fmla="*/ 339 h 481"/>
              <a:gd name="T50" fmla="*/ 311 w 481"/>
              <a:gd name="T51" fmla="*/ 353 h 481"/>
              <a:gd name="T52" fmla="*/ 325 w 481"/>
              <a:gd name="T53" fmla="*/ 114 h 481"/>
              <a:gd name="T54" fmla="*/ 395 w 481"/>
              <a:gd name="T55" fmla="*/ 128 h 481"/>
              <a:gd name="T56" fmla="*/ 381 w 481"/>
              <a:gd name="T57" fmla="*/ 367 h 481"/>
              <a:gd name="T58" fmla="*/ 339 w 481"/>
              <a:gd name="T59" fmla="*/ 339 h 481"/>
              <a:gd name="T60" fmla="*/ 367 w 481"/>
              <a:gd name="T61" fmla="*/ 142 h 481"/>
              <a:gd name="T62" fmla="*/ 339 w 481"/>
              <a:gd name="T63" fmla="*/ 339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481">
                <a:moveTo>
                  <a:pt x="481" y="241"/>
                </a:moveTo>
                <a:cubicBezTo>
                  <a:pt x="481" y="373"/>
                  <a:pt x="373" y="481"/>
                  <a:pt x="240" y="481"/>
                </a:cubicBezTo>
                <a:cubicBezTo>
                  <a:pt x="108" y="481"/>
                  <a:pt x="0" y="372"/>
                  <a:pt x="0" y="240"/>
                </a:cubicBezTo>
                <a:cubicBezTo>
                  <a:pt x="0" y="217"/>
                  <a:pt x="4" y="196"/>
                  <a:pt x="8" y="181"/>
                </a:cubicBezTo>
                <a:cubicBezTo>
                  <a:pt x="10" y="173"/>
                  <a:pt x="18" y="169"/>
                  <a:pt x="25" y="171"/>
                </a:cubicBezTo>
                <a:cubicBezTo>
                  <a:pt x="33" y="173"/>
                  <a:pt x="38" y="180"/>
                  <a:pt x="36" y="188"/>
                </a:cubicBezTo>
                <a:cubicBezTo>
                  <a:pt x="30" y="209"/>
                  <a:pt x="28" y="224"/>
                  <a:pt x="28" y="240"/>
                </a:cubicBezTo>
                <a:cubicBezTo>
                  <a:pt x="28" y="357"/>
                  <a:pt x="123" y="453"/>
                  <a:pt x="240" y="453"/>
                </a:cubicBezTo>
                <a:cubicBezTo>
                  <a:pt x="357" y="453"/>
                  <a:pt x="453" y="358"/>
                  <a:pt x="453" y="241"/>
                </a:cubicBezTo>
                <a:cubicBezTo>
                  <a:pt x="453" y="124"/>
                  <a:pt x="357" y="28"/>
                  <a:pt x="240" y="28"/>
                </a:cubicBezTo>
                <a:cubicBezTo>
                  <a:pt x="174" y="28"/>
                  <a:pt x="111" y="61"/>
                  <a:pt x="71" y="114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135" y="114"/>
                  <a:pt x="142" y="120"/>
                  <a:pt x="142" y="128"/>
                </a:cubicBezTo>
                <a:cubicBezTo>
                  <a:pt x="142" y="136"/>
                  <a:pt x="135" y="142"/>
                  <a:pt x="128" y="142"/>
                </a:cubicBezTo>
                <a:cubicBezTo>
                  <a:pt x="43" y="142"/>
                  <a:pt x="43" y="142"/>
                  <a:pt x="43" y="142"/>
                </a:cubicBezTo>
                <a:cubicBezTo>
                  <a:pt x="35" y="142"/>
                  <a:pt x="29" y="136"/>
                  <a:pt x="29" y="128"/>
                </a:cubicBez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35" y="29"/>
                  <a:pt x="43" y="29"/>
                </a:cubicBezTo>
                <a:cubicBezTo>
                  <a:pt x="51" y="29"/>
                  <a:pt x="57" y="36"/>
                  <a:pt x="57" y="43"/>
                </a:cubicBezTo>
                <a:cubicBezTo>
                  <a:pt x="57" y="86"/>
                  <a:pt x="57" y="86"/>
                  <a:pt x="57" y="86"/>
                </a:cubicBezTo>
                <a:cubicBezTo>
                  <a:pt x="104" y="30"/>
                  <a:pt x="172" y="0"/>
                  <a:pt x="240" y="0"/>
                </a:cubicBezTo>
                <a:cubicBezTo>
                  <a:pt x="373" y="0"/>
                  <a:pt x="481" y="108"/>
                  <a:pt x="481" y="241"/>
                </a:cubicBezTo>
                <a:close/>
                <a:moveTo>
                  <a:pt x="99" y="367"/>
                </a:moveTo>
                <a:cubicBezTo>
                  <a:pt x="92" y="367"/>
                  <a:pt x="85" y="361"/>
                  <a:pt x="85" y="353"/>
                </a:cubicBezTo>
                <a:cubicBezTo>
                  <a:pt x="85" y="269"/>
                  <a:pt x="85" y="269"/>
                  <a:pt x="85" y="269"/>
                </a:cubicBezTo>
                <a:cubicBezTo>
                  <a:pt x="85" y="261"/>
                  <a:pt x="92" y="255"/>
                  <a:pt x="99" y="255"/>
                </a:cubicBezTo>
                <a:cubicBezTo>
                  <a:pt x="156" y="255"/>
                  <a:pt x="156" y="255"/>
                  <a:pt x="156" y="255"/>
                </a:cubicBezTo>
                <a:cubicBezTo>
                  <a:pt x="164" y="255"/>
                  <a:pt x="170" y="261"/>
                  <a:pt x="170" y="269"/>
                </a:cubicBezTo>
                <a:cubicBezTo>
                  <a:pt x="170" y="353"/>
                  <a:pt x="170" y="353"/>
                  <a:pt x="170" y="353"/>
                </a:cubicBezTo>
                <a:cubicBezTo>
                  <a:pt x="170" y="361"/>
                  <a:pt x="164" y="367"/>
                  <a:pt x="156" y="367"/>
                </a:cubicBezTo>
                <a:lnTo>
                  <a:pt x="99" y="367"/>
                </a:lnTo>
                <a:close/>
                <a:moveTo>
                  <a:pt x="113" y="339"/>
                </a:moveTo>
                <a:cubicBezTo>
                  <a:pt x="142" y="339"/>
                  <a:pt x="142" y="339"/>
                  <a:pt x="142" y="339"/>
                </a:cubicBezTo>
                <a:cubicBezTo>
                  <a:pt x="142" y="283"/>
                  <a:pt x="142" y="283"/>
                  <a:pt x="142" y="283"/>
                </a:cubicBezTo>
                <a:cubicBezTo>
                  <a:pt x="113" y="283"/>
                  <a:pt x="113" y="283"/>
                  <a:pt x="113" y="283"/>
                </a:cubicBezTo>
                <a:lnTo>
                  <a:pt x="113" y="339"/>
                </a:lnTo>
                <a:close/>
                <a:moveTo>
                  <a:pt x="212" y="367"/>
                </a:moveTo>
                <a:cubicBezTo>
                  <a:pt x="204" y="367"/>
                  <a:pt x="198" y="361"/>
                  <a:pt x="198" y="353"/>
                </a:cubicBezTo>
                <a:cubicBezTo>
                  <a:pt x="198" y="212"/>
                  <a:pt x="198" y="212"/>
                  <a:pt x="198" y="212"/>
                </a:cubicBezTo>
                <a:cubicBezTo>
                  <a:pt x="198" y="205"/>
                  <a:pt x="204" y="198"/>
                  <a:pt x="212" y="198"/>
                </a:cubicBezTo>
                <a:cubicBezTo>
                  <a:pt x="268" y="198"/>
                  <a:pt x="268" y="198"/>
                  <a:pt x="268" y="198"/>
                </a:cubicBezTo>
                <a:cubicBezTo>
                  <a:pt x="276" y="198"/>
                  <a:pt x="283" y="205"/>
                  <a:pt x="283" y="212"/>
                </a:cubicBezTo>
                <a:cubicBezTo>
                  <a:pt x="283" y="353"/>
                  <a:pt x="283" y="353"/>
                  <a:pt x="283" y="353"/>
                </a:cubicBezTo>
                <a:cubicBezTo>
                  <a:pt x="283" y="361"/>
                  <a:pt x="276" y="367"/>
                  <a:pt x="268" y="367"/>
                </a:cubicBezTo>
                <a:lnTo>
                  <a:pt x="212" y="367"/>
                </a:lnTo>
                <a:close/>
                <a:moveTo>
                  <a:pt x="226" y="339"/>
                </a:moveTo>
                <a:cubicBezTo>
                  <a:pt x="254" y="339"/>
                  <a:pt x="254" y="339"/>
                  <a:pt x="254" y="339"/>
                </a:cubicBezTo>
                <a:cubicBezTo>
                  <a:pt x="254" y="227"/>
                  <a:pt x="254" y="227"/>
                  <a:pt x="254" y="227"/>
                </a:cubicBezTo>
                <a:cubicBezTo>
                  <a:pt x="226" y="227"/>
                  <a:pt x="226" y="227"/>
                  <a:pt x="226" y="227"/>
                </a:cubicBezTo>
                <a:lnTo>
                  <a:pt x="226" y="339"/>
                </a:lnTo>
                <a:close/>
                <a:moveTo>
                  <a:pt x="325" y="367"/>
                </a:moveTo>
                <a:cubicBezTo>
                  <a:pt x="317" y="367"/>
                  <a:pt x="311" y="361"/>
                  <a:pt x="311" y="353"/>
                </a:cubicBezTo>
                <a:cubicBezTo>
                  <a:pt x="311" y="128"/>
                  <a:pt x="311" y="128"/>
                  <a:pt x="311" y="128"/>
                </a:cubicBezTo>
                <a:cubicBezTo>
                  <a:pt x="311" y="120"/>
                  <a:pt x="317" y="114"/>
                  <a:pt x="325" y="114"/>
                </a:cubicBezTo>
                <a:cubicBezTo>
                  <a:pt x="381" y="114"/>
                  <a:pt x="381" y="114"/>
                  <a:pt x="381" y="114"/>
                </a:cubicBezTo>
                <a:cubicBezTo>
                  <a:pt x="389" y="114"/>
                  <a:pt x="395" y="120"/>
                  <a:pt x="395" y="128"/>
                </a:cubicBezTo>
                <a:cubicBezTo>
                  <a:pt x="395" y="353"/>
                  <a:pt x="395" y="353"/>
                  <a:pt x="395" y="353"/>
                </a:cubicBezTo>
                <a:cubicBezTo>
                  <a:pt x="395" y="361"/>
                  <a:pt x="389" y="367"/>
                  <a:pt x="381" y="367"/>
                </a:cubicBezTo>
                <a:lnTo>
                  <a:pt x="325" y="367"/>
                </a:lnTo>
                <a:close/>
                <a:moveTo>
                  <a:pt x="339" y="339"/>
                </a:moveTo>
                <a:cubicBezTo>
                  <a:pt x="367" y="339"/>
                  <a:pt x="367" y="339"/>
                  <a:pt x="367" y="339"/>
                </a:cubicBezTo>
                <a:cubicBezTo>
                  <a:pt x="367" y="142"/>
                  <a:pt x="367" y="142"/>
                  <a:pt x="367" y="142"/>
                </a:cubicBezTo>
                <a:cubicBezTo>
                  <a:pt x="339" y="142"/>
                  <a:pt x="339" y="142"/>
                  <a:pt x="339" y="142"/>
                </a:cubicBezTo>
                <a:lnTo>
                  <a:pt x="339" y="3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0" name="Freeform 17"/>
          <p:cNvSpPr>
            <a:spLocks noEditPoints="1"/>
          </p:cNvSpPr>
          <p:nvPr/>
        </p:nvSpPr>
        <p:spPr bwMode="auto">
          <a:xfrm>
            <a:off x="15353225" y="4589680"/>
            <a:ext cx="479572" cy="480184"/>
          </a:xfrm>
          <a:custGeom>
            <a:avLst/>
            <a:gdLst>
              <a:gd name="T0" fmla="*/ 271 w 481"/>
              <a:gd name="T1" fmla="*/ 337 h 481"/>
              <a:gd name="T2" fmla="*/ 283 w 481"/>
              <a:gd name="T3" fmla="*/ 298 h 481"/>
              <a:gd name="T4" fmla="*/ 212 w 481"/>
              <a:gd name="T5" fmla="*/ 228 h 481"/>
              <a:gd name="T6" fmla="*/ 142 w 481"/>
              <a:gd name="T7" fmla="*/ 298 h 481"/>
              <a:gd name="T8" fmla="*/ 212 w 481"/>
              <a:gd name="T9" fmla="*/ 369 h 481"/>
              <a:gd name="T10" fmla="*/ 251 w 481"/>
              <a:gd name="T11" fmla="*/ 357 h 481"/>
              <a:gd name="T12" fmla="*/ 315 w 481"/>
              <a:gd name="T13" fmla="*/ 421 h 481"/>
              <a:gd name="T14" fmla="*/ 335 w 481"/>
              <a:gd name="T15" fmla="*/ 421 h 481"/>
              <a:gd name="T16" fmla="*/ 335 w 481"/>
              <a:gd name="T17" fmla="*/ 401 h 481"/>
              <a:gd name="T18" fmla="*/ 271 w 481"/>
              <a:gd name="T19" fmla="*/ 337 h 481"/>
              <a:gd name="T20" fmla="*/ 212 w 481"/>
              <a:gd name="T21" fmla="*/ 340 h 481"/>
              <a:gd name="T22" fmla="*/ 170 w 481"/>
              <a:gd name="T23" fmla="*/ 298 h 481"/>
              <a:gd name="T24" fmla="*/ 212 w 481"/>
              <a:gd name="T25" fmla="*/ 256 h 481"/>
              <a:gd name="T26" fmla="*/ 254 w 481"/>
              <a:gd name="T27" fmla="*/ 298 h 481"/>
              <a:gd name="T28" fmla="*/ 212 w 481"/>
              <a:gd name="T29" fmla="*/ 340 h 481"/>
              <a:gd name="T30" fmla="*/ 0 w 481"/>
              <a:gd name="T31" fmla="*/ 129 h 481"/>
              <a:gd name="T32" fmla="*/ 0 w 481"/>
              <a:gd name="T33" fmla="*/ 467 h 481"/>
              <a:gd name="T34" fmla="*/ 14 w 481"/>
              <a:gd name="T35" fmla="*/ 481 h 481"/>
              <a:gd name="T36" fmla="*/ 467 w 481"/>
              <a:gd name="T37" fmla="*/ 481 h 481"/>
              <a:gd name="T38" fmla="*/ 481 w 481"/>
              <a:gd name="T39" fmla="*/ 467 h 481"/>
              <a:gd name="T40" fmla="*/ 481 w 481"/>
              <a:gd name="T41" fmla="*/ 185 h 481"/>
              <a:gd name="T42" fmla="*/ 467 w 481"/>
              <a:gd name="T43" fmla="*/ 171 h 481"/>
              <a:gd name="T44" fmla="*/ 423 w 481"/>
              <a:gd name="T45" fmla="*/ 171 h 481"/>
              <a:gd name="T46" fmla="*/ 423 w 481"/>
              <a:gd name="T47" fmla="*/ 99 h 481"/>
              <a:gd name="T48" fmla="*/ 419 w 481"/>
              <a:gd name="T49" fmla="*/ 89 h 481"/>
              <a:gd name="T50" fmla="*/ 335 w 481"/>
              <a:gd name="T51" fmla="*/ 4 h 481"/>
              <a:gd name="T52" fmla="*/ 325 w 481"/>
              <a:gd name="T53" fmla="*/ 0 h 481"/>
              <a:gd name="T54" fmla="*/ 99 w 481"/>
              <a:gd name="T55" fmla="*/ 0 h 481"/>
              <a:gd name="T56" fmla="*/ 85 w 481"/>
              <a:gd name="T57" fmla="*/ 14 h 481"/>
              <a:gd name="T58" fmla="*/ 85 w 481"/>
              <a:gd name="T59" fmla="*/ 115 h 481"/>
              <a:gd name="T60" fmla="*/ 14 w 481"/>
              <a:gd name="T61" fmla="*/ 115 h 481"/>
              <a:gd name="T62" fmla="*/ 0 w 481"/>
              <a:gd name="T63" fmla="*/ 129 h 481"/>
              <a:gd name="T64" fmla="*/ 339 w 481"/>
              <a:gd name="T65" fmla="*/ 48 h 481"/>
              <a:gd name="T66" fmla="*/ 375 w 481"/>
              <a:gd name="T67" fmla="*/ 85 h 481"/>
              <a:gd name="T68" fmla="*/ 339 w 481"/>
              <a:gd name="T69" fmla="*/ 85 h 481"/>
              <a:gd name="T70" fmla="*/ 339 w 481"/>
              <a:gd name="T71" fmla="*/ 48 h 481"/>
              <a:gd name="T72" fmla="*/ 113 w 481"/>
              <a:gd name="T73" fmla="*/ 28 h 481"/>
              <a:gd name="T74" fmla="*/ 311 w 481"/>
              <a:gd name="T75" fmla="*/ 28 h 481"/>
              <a:gd name="T76" fmla="*/ 311 w 481"/>
              <a:gd name="T77" fmla="*/ 99 h 481"/>
              <a:gd name="T78" fmla="*/ 325 w 481"/>
              <a:gd name="T79" fmla="*/ 113 h 481"/>
              <a:gd name="T80" fmla="*/ 395 w 481"/>
              <a:gd name="T81" fmla="*/ 113 h 481"/>
              <a:gd name="T82" fmla="*/ 395 w 481"/>
              <a:gd name="T83" fmla="*/ 171 h 481"/>
              <a:gd name="T84" fmla="*/ 218 w 481"/>
              <a:gd name="T85" fmla="*/ 171 h 481"/>
              <a:gd name="T86" fmla="*/ 166 w 481"/>
              <a:gd name="T87" fmla="*/ 119 h 481"/>
              <a:gd name="T88" fmla="*/ 156 w 481"/>
              <a:gd name="T89" fmla="*/ 115 h 481"/>
              <a:gd name="T90" fmla="*/ 113 w 481"/>
              <a:gd name="T91" fmla="*/ 115 h 481"/>
              <a:gd name="T92" fmla="*/ 113 w 481"/>
              <a:gd name="T93" fmla="*/ 28 h 481"/>
              <a:gd name="T94" fmla="*/ 28 w 481"/>
              <a:gd name="T95" fmla="*/ 143 h 481"/>
              <a:gd name="T96" fmla="*/ 150 w 481"/>
              <a:gd name="T97" fmla="*/ 143 h 481"/>
              <a:gd name="T98" fmla="*/ 202 w 481"/>
              <a:gd name="T99" fmla="*/ 195 h 481"/>
              <a:gd name="T100" fmla="*/ 212 w 481"/>
              <a:gd name="T101" fmla="*/ 199 h 481"/>
              <a:gd name="T102" fmla="*/ 453 w 481"/>
              <a:gd name="T103" fmla="*/ 199 h 481"/>
              <a:gd name="T104" fmla="*/ 453 w 481"/>
              <a:gd name="T105" fmla="*/ 453 h 481"/>
              <a:gd name="T106" fmla="*/ 28 w 481"/>
              <a:gd name="T107" fmla="*/ 453 h 481"/>
              <a:gd name="T108" fmla="*/ 28 w 481"/>
              <a:gd name="T109" fmla="*/ 143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81" h="481">
                <a:moveTo>
                  <a:pt x="271" y="337"/>
                </a:moveTo>
                <a:cubicBezTo>
                  <a:pt x="278" y="326"/>
                  <a:pt x="283" y="312"/>
                  <a:pt x="283" y="298"/>
                </a:cubicBezTo>
                <a:cubicBezTo>
                  <a:pt x="283" y="259"/>
                  <a:pt x="251" y="228"/>
                  <a:pt x="212" y="228"/>
                </a:cubicBezTo>
                <a:cubicBezTo>
                  <a:pt x="173" y="228"/>
                  <a:pt x="142" y="259"/>
                  <a:pt x="142" y="298"/>
                </a:cubicBezTo>
                <a:cubicBezTo>
                  <a:pt x="142" y="337"/>
                  <a:pt x="173" y="369"/>
                  <a:pt x="212" y="369"/>
                </a:cubicBezTo>
                <a:cubicBezTo>
                  <a:pt x="226" y="369"/>
                  <a:pt x="240" y="364"/>
                  <a:pt x="251" y="357"/>
                </a:cubicBezTo>
                <a:cubicBezTo>
                  <a:pt x="315" y="421"/>
                  <a:pt x="315" y="421"/>
                  <a:pt x="315" y="421"/>
                </a:cubicBezTo>
                <a:cubicBezTo>
                  <a:pt x="320" y="426"/>
                  <a:pt x="329" y="426"/>
                  <a:pt x="335" y="421"/>
                </a:cubicBezTo>
                <a:cubicBezTo>
                  <a:pt x="340" y="415"/>
                  <a:pt x="340" y="406"/>
                  <a:pt x="335" y="401"/>
                </a:cubicBezTo>
                <a:lnTo>
                  <a:pt x="271" y="337"/>
                </a:lnTo>
                <a:close/>
                <a:moveTo>
                  <a:pt x="212" y="340"/>
                </a:moveTo>
                <a:cubicBezTo>
                  <a:pt x="189" y="340"/>
                  <a:pt x="170" y="321"/>
                  <a:pt x="170" y="298"/>
                </a:cubicBezTo>
                <a:cubicBezTo>
                  <a:pt x="170" y="275"/>
                  <a:pt x="189" y="256"/>
                  <a:pt x="212" y="256"/>
                </a:cubicBezTo>
                <a:cubicBezTo>
                  <a:pt x="235" y="256"/>
                  <a:pt x="254" y="275"/>
                  <a:pt x="254" y="298"/>
                </a:cubicBezTo>
                <a:cubicBezTo>
                  <a:pt x="254" y="321"/>
                  <a:pt x="235" y="340"/>
                  <a:pt x="212" y="340"/>
                </a:cubicBezTo>
                <a:close/>
                <a:moveTo>
                  <a:pt x="0" y="129"/>
                </a:moveTo>
                <a:cubicBezTo>
                  <a:pt x="0" y="467"/>
                  <a:pt x="0" y="467"/>
                  <a:pt x="0" y="467"/>
                </a:cubicBezTo>
                <a:cubicBezTo>
                  <a:pt x="0" y="475"/>
                  <a:pt x="6" y="481"/>
                  <a:pt x="14" y="481"/>
                </a:cubicBezTo>
                <a:cubicBezTo>
                  <a:pt x="467" y="481"/>
                  <a:pt x="467" y="481"/>
                  <a:pt x="467" y="481"/>
                </a:cubicBezTo>
                <a:cubicBezTo>
                  <a:pt x="474" y="481"/>
                  <a:pt x="481" y="475"/>
                  <a:pt x="481" y="467"/>
                </a:cubicBezTo>
                <a:cubicBezTo>
                  <a:pt x="481" y="185"/>
                  <a:pt x="481" y="185"/>
                  <a:pt x="481" y="185"/>
                </a:cubicBezTo>
                <a:cubicBezTo>
                  <a:pt x="481" y="178"/>
                  <a:pt x="474" y="171"/>
                  <a:pt x="467" y="171"/>
                </a:cubicBezTo>
                <a:cubicBezTo>
                  <a:pt x="423" y="171"/>
                  <a:pt x="423" y="171"/>
                  <a:pt x="423" y="171"/>
                </a:cubicBezTo>
                <a:cubicBezTo>
                  <a:pt x="423" y="99"/>
                  <a:pt x="423" y="99"/>
                  <a:pt x="423" y="99"/>
                </a:cubicBezTo>
                <a:cubicBezTo>
                  <a:pt x="423" y="95"/>
                  <a:pt x="422" y="92"/>
                  <a:pt x="419" y="89"/>
                </a:cubicBezTo>
                <a:cubicBezTo>
                  <a:pt x="335" y="4"/>
                  <a:pt x="335" y="4"/>
                  <a:pt x="335" y="4"/>
                </a:cubicBezTo>
                <a:cubicBezTo>
                  <a:pt x="332" y="2"/>
                  <a:pt x="329" y="0"/>
                  <a:pt x="325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92" y="0"/>
                  <a:pt x="85" y="7"/>
                  <a:pt x="85" y="14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14" y="115"/>
                  <a:pt x="14" y="115"/>
                  <a:pt x="14" y="115"/>
                </a:cubicBezTo>
                <a:cubicBezTo>
                  <a:pt x="6" y="115"/>
                  <a:pt x="0" y="121"/>
                  <a:pt x="0" y="129"/>
                </a:cubicBezTo>
                <a:close/>
                <a:moveTo>
                  <a:pt x="339" y="48"/>
                </a:moveTo>
                <a:cubicBezTo>
                  <a:pt x="375" y="85"/>
                  <a:pt x="375" y="85"/>
                  <a:pt x="375" y="85"/>
                </a:cubicBezTo>
                <a:cubicBezTo>
                  <a:pt x="339" y="85"/>
                  <a:pt x="339" y="85"/>
                  <a:pt x="339" y="85"/>
                </a:cubicBezTo>
                <a:lnTo>
                  <a:pt x="339" y="48"/>
                </a:lnTo>
                <a:close/>
                <a:moveTo>
                  <a:pt x="113" y="28"/>
                </a:moveTo>
                <a:cubicBezTo>
                  <a:pt x="311" y="28"/>
                  <a:pt x="311" y="28"/>
                  <a:pt x="311" y="28"/>
                </a:cubicBezTo>
                <a:cubicBezTo>
                  <a:pt x="311" y="99"/>
                  <a:pt x="311" y="99"/>
                  <a:pt x="311" y="99"/>
                </a:cubicBezTo>
                <a:cubicBezTo>
                  <a:pt x="311" y="107"/>
                  <a:pt x="317" y="113"/>
                  <a:pt x="325" y="113"/>
                </a:cubicBezTo>
                <a:cubicBezTo>
                  <a:pt x="395" y="113"/>
                  <a:pt x="395" y="113"/>
                  <a:pt x="395" y="113"/>
                </a:cubicBezTo>
                <a:cubicBezTo>
                  <a:pt x="395" y="171"/>
                  <a:pt x="395" y="171"/>
                  <a:pt x="395" y="171"/>
                </a:cubicBezTo>
                <a:cubicBezTo>
                  <a:pt x="218" y="171"/>
                  <a:pt x="218" y="171"/>
                  <a:pt x="218" y="171"/>
                </a:cubicBezTo>
                <a:cubicBezTo>
                  <a:pt x="166" y="119"/>
                  <a:pt x="166" y="119"/>
                  <a:pt x="166" y="119"/>
                </a:cubicBezTo>
                <a:cubicBezTo>
                  <a:pt x="163" y="116"/>
                  <a:pt x="159" y="115"/>
                  <a:pt x="156" y="115"/>
                </a:cubicBezTo>
                <a:cubicBezTo>
                  <a:pt x="113" y="115"/>
                  <a:pt x="113" y="115"/>
                  <a:pt x="113" y="115"/>
                </a:cubicBezTo>
                <a:lnTo>
                  <a:pt x="113" y="28"/>
                </a:lnTo>
                <a:close/>
                <a:moveTo>
                  <a:pt x="28" y="143"/>
                </a:moveTo>
                <a:cubicBezTo>
                  <a:pt x="150" y="143"/>
                  <a:pt x="150" y="143"/>
                  <a:pt x="150" y="143"/>
                </a:cubicBezTo>
                <a:cubicBezTo>
                  <a:pt x="202" y="195"/>
                  <a:pt x="202" y="195"/>
                  <a:pt x="202" y="195"/>
                </a:cubicBezTo>
                <a:cubicBezTo>
                  <a:pt x="205" y="198"/>
                  <a:pt x="208" y="199"/>
                  <a:pt x="212" y="199"/>
                </a:cubicBezTo>
                <a:cubicBezTo>
                  <a:pt x="453" y="199"/>
                  <a:pt x="453" y="199"/>
                  <a:pt x="453" y="199"/>
                </a:cubicBezTo>
                <a:cubicBezTo>
                  <a:pt x="453" y="453"/>
                  <a:pt x="453" y="453"/>
                  <a:pt x="453" y="453"/>
                </a:cubicBezTo>
                <a:cubicBezTo>
                  <a:pt x="28" y="453"/>
                  <a:pt x="28" y="453"/>
                  <a:pt x="28" y="453"/>
                </a:cubicBezTo>
                <a:lnTo>
                  <a:pt x="28" y="1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1" name="Freeform 18"/>
          <p:cNvSpPr>
            <a:spLocks noEditPoints="1"/>
          </p:cNvSpPr>
          <p:nvPr/>
        </p:nvSpPr>
        <p:spPr bwMode="auto">
          <a:xfrm>
            <a:off x="13084919" y="4589680"/>
            <a:ext cx="480184" cy="480184"/>
          </a:xfrm>
          <a:custGeom>
            <a:avLst/>
            <a:gdLst>
              <a:gd name="T0" fmla="*/ 467 w 481"/>
              <a:gd name="T1" fmla="*/ 481 h 481"/>
              <a:gd name="T2" fmla="*/ 481 w 481"/>
              <a:gd name="T3" fmla="*/ 214 h 481"/>
              <a:gd name="T4" fmla="*/ 396 w 481"/>
              <a:gd name="T5" fmla="*/ 150 h 481"/>
              <a:gd name="T6" fmla="*/ 392 w 481"/>
              <a:gd name="T7" fmla="*/ 89 h 481"/>
              <a:gd name="T8" fmla="*/ 307 w 481"/>
              <a:gd name="T9" fmla="*/ 4 h 481"/>
              <a:gd name="T10" fmla="*/ 100 w 481"/>
              <a:gd name="T11" fmla="*/ 0 h 481"/>
              <a:gd name="T12" fmla="*/ 86 w 481"/>
              <a:gd name="T13" fmla="*/ 150 h 481"/>
              <a:gd name="T14" fmla="*/ 0 w 481"/>
              <a:gd name="T15" fmla="*/ 214 h 481"/>
              <a:gd name="T16" fmla="*/ 14 w 481"/>
              <a:gd name="T17" fmla="*/ 481 h 481"/>
              <a:gd name="T18" fmla="*/ 441 w 481"/>
              <a:gd name="T19" fmla="*/ 213 h 481"/>
              <a:gd name="T20" fmla="*/ 396 w 481"/>
              <a:gd name="T21" fmla="*/ 183 h 481"/>
              <a:gd name="T22" fmla="*/ 348 w 481"/>
              <a:gd name="T23" fmla="*/ 85 h 481"/>
              <a:gd name="T24" fmla="*/ 311 w 481"/>
              <a:gd name="T25" fmla="*/ 48 h 481"/>
              <a:gd name="T26" fmla="*/ 283 w 481"/>
              <a:gd name="T27" fmla="*/ 28 h 481"/>
              <a:gd name="T28" fmla="*/ 297 w 481"/>
              <a:gd name="T29" fmla="*/ 113 h 481"/>
              <a:gd name="T30" fmla="*/ 367 w 481"/>
              <a:gd name="T31" fmla="*/ 259 h 481"/>
              <a:gd name="T32" fmla="*/ 114 w 481"/>
              <a:gd name="T33" fmla="*/ 259 h 481"/>
              <a:gd name="T34" fmla="*/ 86 w 481"/>
              <a:gd name="T35" fmla="*/ 183 h 481"/>
              <a:gd name="T36" fmla="*/ 40 w 481"/>
              <a:gd name="T37" fmla="*/ 213 h 481"/>
              <a:gd name="T38" fmla="*/ 28 w 481"/>
              <a:gd name="T39" fmla="*/ 239 h 481"/>
              <a:gd name="T40" fmla="*/ 248 w 481"/>
              <a:gd name="T41" fmla="*/ 366 h 481"/>
              <a:gd name="T42" fmla="*/ 453 w 481"/>
              <a:gd name="T43" fmla="*/ 453 h 481"/>
              <a:gd name="T44" fmla="*/ 28 w 481"/>
              <a:gd name="T45" fmla="*/ 239 h 481"/>
              <a:gd name="T46" fmla="*/ 306 w 481"/>
              <a:gd name="T47" fmla="*/ 251 h 481"/>
              <a:gd name="T48" fmla="*/ 262 w 481"/>
              <a:gd name="T49" fmla="*/ 187 h 481"/>
              <a:gd name="T50" fmla="*/ 301 w 481"/>
              <a:gd name="T51" fmla="*/ 148 h 481"/>
              <a:gd name="T52" fmla="*/ 143 w 481"/>
              <a:gd name="T53" fmla="*/ 107 h 481"/>
              <a:gd name="T54" fmla="*/ 229 w 481"/>
              <a:gd name="T55" fmla="*/ 245 h 481"/>
              <a:gd name="T56" fmla="*/ 286 w 481"/>
              <a:gd name="T57" fmla="*/ 251 h 481"/>
              <a:gd name="T58" fmla="*/ 214 w 481"/>
              <a:gd name="T59" fmla="*/ 201 h 481"/>
              <a:gd name="T60" fmla="*/ 256 w 481"/>
              <a:gd name="T61" fmla="*/ 160 h 481"/>
              <a:gd name="T62" fmla="*/ 222 w 481"/>
              <a:gd name="T63" fmla="*/ 177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481">
                <a:moveTo>
                  <a:pt x="14" y="481"/>
                </a:moveTo>
                <a:cubicBezTo>
                  <a:pt x="467" y="481"/>
                  <a:pt x="467" y="481"/>
                  <a:pt x="467" y="481"/>
                </a:cubicBezTo>
                <a:cubicBezTo>
                  <a:pt x="475" y="481"/>
                  <a:pt x="481" y="475"/>
                  <a:pt x="481" y="467"/>
                </a:cubicBezTo>
                <a:cubicBezTo>
                  <a:pt x="481" y="214"/>
                  <a:pt x="481" y="214"/>
                  <a:pt x="481" y="214"/>
                </a:cubicBezTo>
                <a:cubicBezTo>
                  <a:pt x="481" y="209"/>
                  <a:pt x="479" y="204"/>
                  <a:pt x="475" y="202"/>
                </a:cubicBezTo>
                <a:cubicBezTo>
                  <a:pt x="396" y="150"/>
                  <a:pt x="396" y="150"/>
                  <a:pt x="396" y="150"/>
                </a:cubicBezTo>
                <a:cubicBezTo>
                  <a:pt x="396" y="99"/>
                  <a:pt x="396" y="99"/>
                  <a:pt x="396" y="99"/>
                </a:cubicBezTo>
                <a:cubicBezTo>
                  <a:pt x="396" y="95"/>
                  <a:pt x="394" y="92"/>
                  <a:pt x="392" y="89"/>
                </a:cubicBezTo>
                <a:cubicBezTo>
                  <a:pt x="392" y="89"/>
                  <a:pt x="392" y="89"/>
                  <a:pt x="392" y="89"/>
                </a:cubicBezTo>
                <a:cubicBezTo>
                  <a:pt x="307" y="4"/>
                  <a:pt x="307" y="4"/>
                  <a:pt x="307" y="4"/>
                </a:cubicBezTo>
                <a:cubicBezTo>
                  <a:pt x="304" y="2"/>
                  <a:pt x="301" y="0"/>
                  <a:pt x="297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92" y="0"/>
                  <a:pt x="86" y="7"/>
                  <a:pt x="86" y="14"/>
                </a:cubicBezTo>
                <a:cubicBezTo>
                  <a:pt x="86" y="150"/>
                  <a:pt x="86" y="150"/>
                  <a:pt x="86" y="150"/>
                </a:cubicBezTo>
                <a:cubicBezTo>
                  <a:pt x="7" y="202"/>
                  <a:pt x="7" y="202"/>
                  <a:pt x="7" y="202"/>
                </a:cubicBezTo>
                <a:cubicBezTo>
                  <a:pt x="2" y="204"/>
                  <a:pt x="0" y="209"/>
                  <a:pt x="0" y="214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75"/>
                  <a:pt x="6" y="481"/>
                  <a:pt x="14" y="481"/>
                </a:cubicBezTo>
                <a:close/>
                <a:moveTo>
                  <a:pt x="396" y="183"/>
                </a:moveTo>
                <a:cubicBezTo>
                  <a:pt x="441" y="213"/>
                  <a:pt x="441" y="213"/>
                  <a:pt x="441" y="213"/>
                </a:cubicBezTo>
                <a:cubicBezTo>
                  <a:pt x="396" y="241"/>
                  <a:pt x="396" y="241"/>
                  <a:pt x="396" y="241"/>
                </a:cubicBezTo>
                <a:lnTo>
                  <a:pt x="396" y="183"/>
                </a:lnTo>
                <a:close/>
                <a:moveTo>
                  <a:pt x="311" y="48"/>
                </a:moveTo>
                <a:cubicBezTo>
                  <a:pt x="348" y="85"/>
                  <a:pt x="348" y="85"/>
                  <a:pt x="348" y="85"/>
                </a:cubicBezTo>
                <a:cubicBezTo>
                  <a:pt x="311" y="85"/>
                  <a:pt x="311" y="85"/>
                  <a:pt x="311" y="85"/>
                </a:cubicBezTo>
                <a:lnTo>
                  <a:pt x="311" y="48"/>
                </a:lnTo>
                <a:close/>
                <a:moveTo>
                  <a:pt x="114" y="28"/>
                </a:moveTo>
                <a:cubicBezTo>
                  <a:pt x="283" y="28"/>
                  <a:pt x="283" y="28"/>
                  <a:pt x="283" y="28"/>
                </a:cubicBezTo>
                <a:cubicBezTo>
                  <a:pt x="283" y="99"/>
                  <a:pt x="283" y="99"/>
                  <a:pt x="283" y="99"/>
                </a:cubicBezTo>
                <a:cubicBezTo>
                  <a:pt x="283" y="107"/>
                  <a:pt x="289" y="113"/>
                  <a:pt x="297" y="113"/>
                </a:cubicBezTo>
                <a:cubicBezTo>
                  <a:pt x="367" y="113"/>
                  <a:pt x="367" y="113"/>
                  <a:pt x="367" y="113"/>
                </a:cubicBezTo>
                <a:cubicBezTo>
                  <a:pt x="367" y="259"/>
                  <a:pt x="367" y="259"/>
                  <a:pt x="367" y="259"/>
                </a:cubicBezTo>
                <a:cubicBezTo>
                  <a:pt x="241" y="338"/>
                  <a:pt x="241" y="338"/>
                  <a:pt x="241" y="338"/>
                </a:cubicBezTo>
                <a:cubicBezTo>
                  <a:pt x="114" y="259"/>
                  <a:pt x="114" y="259"/>
                  <a:pt x="114" y="259"/>
                </a:cubicBezTo>
                <a:lnTo>
                  <a:pt x="114" y="28"/>
                </a:lnTo>
                <a:close/>
                <a:moveTo>
                  <a:pt x="86" y="183"/>
                </a:moveTo>
                <a:cubicBezTo>
                  <a:pt x="86" y="241"/>
                  <a:pt x="86" y="241"/>
                  <a:pt x="86" y="241"/>
                </a:cubicBezTo>
                <a:cubicBezTo>
                  <a:pt x="40" y="213"/>
                  <a:pt x="40" y="213"/>
                  <a:pt x="40" y="213"/>
                </a:cubicBezTo>
                <a:lnTo>
                  <a:pt x="86" y="183"/>
                </a:lnTo>
                <a:close/>
                <a:moveTo>
                  <a:pt x="28" y="239"/>
                </a:moveTo>
                <a:cubicBezTo>
                  <a:pt x="233" y="366"/>
                  <a:pt x="233" y="366"/>
                  <a:pt x="233" y="366"/>
                </a:cubicBezTo>
                <a:cubicBezTo>
                  <a:pt x="238" y="369"/>
                  <a:pt x="244" y="369"/>
                  <a:pt x="248" y="366"/>
                </a:cubicBezTo>
                <a:cubicBezTo>
                  <a:pt x="453" y="239"/>
                  <a:pt x="453" y="239"/>
                  <a:pt x="453" y="239"/>
                </a:cubicBezTo>
                <a:cubicBezTo>
                  <a:pt x="453" y="453"/>
                  <a:pt x="453" y="453"/>
                  <a:pt x="453" y="453"/>
                </a:cubicBezTo>
                <a:cubicBezTo>
                  <a:pt x="28" y="453"/>
                  <a:pt x="28" y="453"/>
                  <a:pt x="28" y="453"/>
                </a:cubicBezTo>
                <a:lnTo>
                  <a:pt x="28" y="239"/>
                </a:lnTo>
                <a:close/>
                <a:moveTo>
                  <a:pt x="286" y="251"/>
                </a:moveTo>
                <a:cubicBezTo>
                  <a:pt x="291" y="256"/>
                  <a:pt x="300" y="256"/>
                  <a:pt x="306" y="251"/>
                </a:cubicBezTo>
                <a:cubicBezTo>
                  <a:pt x="311" y="245"/>
                  <a:pt x="311" y="237"/>
                  <a:pt x="306" y="231"/>
                </a:cubicBezTo>
                <a:cubicBezTo>
                  <a:pt x="262" y="187"/>
                  <a:pt x="262" y="187"/>
                  <a:pt x="262" y="187"/>
                </a:cubicBezTo>
                <a:cubicBezTo>
                  <a:pt x="300" y="175"/>
                  <a:pt x="300" y="175"/>
                  <a:pt x="300" y="175"/>
                </a:cubicBezTo>
                <a:cubicBezTo>
                  <a:pt x="312" y="171"/>
                  <a:pt x="313" y="153"/>
                  <a:pt x="301" y="148"/>
                </a:cubicBezTo>
                <a:cubicBezTo>
                  <a:pt x="162" y="89"/>
                  <a:pt x="162" y="89"/>
                  <a:pt x="162" y="89"/>
                </a:cubicBezTo>
                <a:cubicBezTo>
                  <a:pt x="150" y="84"/>
                  <a:pt x="138" y="95"/>
                  <a:pt x="143" y="107"/>
                </a:cubicBezTo>
                <a:cubicBezTo>
                  <a:pt x="203" y="247"/>
                  <a:pt x="203" y="247"/>
                  <a:pt x="203" y="247"/>
                </a:cubicBezTo>
                <a:cubicBezTo>
                  <a:pt x="208" y="258"/>
                  <a:pt x="225" y="258"/>
                  <a:pt x="229" y="245"/>
                </a:cubicBezTo>
                <a:cubicBezTo>
                  <a:pt x="242" y="207"/>
                  <a:pt x="242" y="207"/>
                  <a:pt x="242" y="207"/>
                </a:cubicBezTo>
                <a:lnTo>
                  <a:pt x="286" y="251"/>
                </a:lnTo>
                <a:close/>
                <a:moveTo>
                  <a:pt x="222" y="177"/>
                </a:moveTo>
                <a:cubicBezTo>
                  <a:pt x="214" y="201"/>
                  <a:pt x="214" y="201"/>
                  <a:pt x="214" y="201"/>
                </a:cubicBezTo>
                <a:cubicBezTo>
                  <a:pt x="183" y="128"/>
                  <a:pt x="183" y="128"/>
                  <a:pt x="183" y="128"/>
                </a:cubicBezTo>
                <a:cubicBezTo>
                  <a:pt x="256" y="160"/>
                  <a:pt x="256" y="160"/>
                  <a:pt x="256" y="160"/>
                </a:cubicBezTo>
                <a:cubicBezTo>
                  <a:pt x="231" y="168"/>
                  <a:pt x="231" y="168"/>
                  <a:pt x="231" y="168"/>
                </a:cubicBezTo>
                <a:cubicBezTo>
                  <a:pt x="227" y="169"/>
                  <a:pt x="224" y="173"/>
                  <a:pt x="222" y="1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2" name="Freeform 19"/>
          <p:cNvSpPr>
            <a:spLocks noEditPoints="1"/>
          </p:cNvSpPr>
          <p:nvPr/>
        </p:nvSpPr>
        <p:spPr bwMode="auto">
          <a:xfrm>
            <a:off x="10817925" y="4589680"/>
            <a:ext cx="478960" cy="480184"/>
          </a:xfrm>
          <a:custGeom>
            <a:avLst/>
            <a:gdLst>
              <a:gd name="T0" fmla="*/ 254 w 480"/>
              <a:gd name="T1" fmla="*/ 213 h 481"/>
              <a:gd name="T2" fmla="*/ 226 w 480"/>
              <a:gd name="T3" fmla="*/ 213 h 481"/>
              <a:gd name="T4" fmla="*/ 240 w 480"/>
              <a:gd name="T5" fmla="*/ 170 h 481"/>
              <a:gd name="T6" fmla="*/ 480 w 480"/>
              <a:gd name="T7" fmla="*/ 241 h 481"/>
              <a:gd name="T8" fmla="*/ 281 w 480"/>
              <a:gd name="T9" fmla="*/ 448 h 481"/>
              <a:gd name="T10" fmla="*/ 199 w 480"/>
              <a:gd name="T11" fmla="*/ 448 h 481"/>
              <a:gd name="T12" fmla="*/ 0 w 480"/>
              <a:gd name="T13" fmla="*/ 241 h 481"/>
              <a:gd name="T14" fmla="*/ 199 w 480"/>
              <a:gd name="T15" fmla="*/ 33 h 481"/>
              <a:gd name="T16" fmla="*/ 281 w 480"/>
              <a:gd name="T17" fmla="*/ 33 h 481"/>
              <a:gd name="T18" fmla="*/ 480 w 480"/>
              <a:gd name="T19" fmla="*/ 241 h 481"/>
              <a:gd name="T20" fmla="*/ 240 w 480"/>
              <a:gd name="T21" fmla="*/ 57 h 481"/>
              <a:gd name="T22" fmla="*/ 240 w 480"/>
              <a:gd name="T23" fmla="*/ 28 h 481"/>
              <a:gd name="T24" fmla="*/ 305 w 480"/>
              <a:gd name="T25" fmla="*/ 207 h 481"/>
              <a:gd name="T26" fmla="*/ 175 w 480"/>
              <a:gd name="T27" fmla="*/ 207 h 481"/>
              <a:gd name="T28" fmla="*/ 255 w 480"/>
              <a:gd name="T29" fmla="*/ 283 h 481"/>
              <a:gd name="T30" fmla="*/ 198 w 480"/>
              <a:gd name="T31" fmla="*/ 311 h 481"/>
              <a:gd name="T32" fmla="*/ 282 w 480"/>
              <a:gd name="T33" fmla="*/ 339 h 481"/>
              <a:gd name="T34" fmla="*/ 198 w 480"/>
              <a:gd name="T35" fmla="*/ 311 h 481"/>
              <a:gd name="T36" fmla="*/ 42 w 480"/>
              <a:gd name="T37" fmla="*/ 227 h 481"/>
              <a:gd name="T38" fmla="*/ 42 w 480"/>
              <a:gd name="T39" fmla="*/ 255 h 481"/>
              <a:gd name="T40" fmla="*/ 254 w 480"/>
              <a:gd name="T41" fmla="*/ 439 h 481"/>
              <a:gd name="T42" fmla="*/ 226 w 480"/>
              <a:gd name="T43" fmla="*/ 439 h 481"/>
              <a:gd name="T44" fmla="*/ 254 w 480"/>
              <a:gd name="T45" fmla="*/ 439 h 481"/>
              <a:gd name="T46" fmla="*/ 419 w 480"/>
              <a:gd name="T47" fmla="*/ 203 h 481"/>
              <a:gd name="T48" fmla="*/ 261 w 480"/>
              <a:gd name="T49" fmla="*/ 79 h 481"/>
              <a:gd name="T50" fmla="*/ 331 w 480"/>
              <a:gd name="T51" fmla="*/ 225 h 481"/>
              <a:gd name="T52" fmla="*/ 296 w 480"/>
              <a:gd name="T53" fmla="*/ 283 h 481"/>
              <a:gd name="T54" fmla="*/ 310 w 480"/>
              <a:gd name="T55" fmla="*/ 354 h 481"/>
              <a:gd name="T56" fmla="*/ 184 w 480"/>
              <a:gd name="T57" fmla="*/ 368 h 481"/>
              <a:gd name="T58" fmla="*/ 170 w 480"/>
              <a:gd name="T59" fmla="*/ 297 h 481"/>
              <a:gd name="T60" fmla="*/ 196 w 480"/>
              <a:gd name="T61" fmla="*/ 283 h 481"/>
              <a:gd name="T62" fmla="*/ 143 w 480"/>
              <a:gd name="T63" fmla="*/ 205 h 481"/>
              <a:gd name="T64" fmla="*/ 202 w 480"/>
              <a:gd name="T65" fmla="*/ 62 h 481"/>
              <a:gd name="T66" fmla="*/ 84 w 480"/>
              <a:gd name="T67" fmla="*/ 241 h 481"/>
              <a:gd name="T68" fmla="*/ 202 w 480"/>
              <a:gd name="T69" fmla="*/ 420 h 481"/>
              <a:gd name="T70" fmla="*/ 278 w 480"/>
              <a:gd name="T71" fmla="*/ 420 h 481"/>
              <a:gd name="T72" fmla="*/ 396 w 480"/>
              <a:gd name="T73" fmla="*/ 241 h 481"/>
              <a:gd name="T74" fmla="*/ 438 w 480"/>
              <a:gd name="T75" fmla="*/ 227 h 481"/>
              <a:gd name="T76" fmla="*/ 438 w 480"/>
              <a:gd name="T77" fmla="*/ 255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80" h="481">
                <a:moveTo>
                  <a:pt x="254" y="184"/>
                </a:moveTo>
                <a:cubicBezTo>
                  <a:pt x="254" y="213"/>
                  <a:pt x="254" y="213"/>
                  <a:pt x="254" y="213"/>
                </a:cubicBezTo>
                <a:cubicBezTo>
                  <a:pt x="254" y="220"/>
                  <a:pt x="248" y="227"/>
                  <a:pt x="240" y="227"/>
                </a:cubicBezTo>
                <a:cubicBezTo>
                  <a:pt x="232" y="227"/>
                  <a:pt x="226" y="220"/>
                  <a:pt x="226" y="213"/>
                </a:cubicBezTo>
                <a:cubicBezTo>
                  <a:pt x="226" y="184"/>
                  <a:pt x="226" y="184"/>
                  <a:pt x="226" y="184"/>
                </a:cubicBezTo>
                <a:cubicBezTo>
                  <a:pt x="226" y="177"/>
                  <a:pt x="232" y="170"/>
                  <a:pt x="240" y="170"/>
                </a:cubicBezTo>
                <a:cubicBezTo>
                  <a:pt x="248" y="170"/>
                  <a:pt x="254" y="177"/>
                  <a:pt x="254" y="184"/>
                </a:cubicBezTo>
                <a:close/>
                <a:moveTo>
                  <a:pt x="480" y="241"/>
                </a:moveTo>
                <a:cubicBezTo>
                  <a:pt x="480" y="261"/>
                  <a:pt x="466" y="278"/>
                  <a:pt x="447" y="282"/>
                </a:cubicBezTo>
                <a:cubicBezTo>
                  <a:pt x="431" y="366"/>
                  <a:pt x="365" y="432"/>
                  <a:pt x="281" y="448"/>
                </a:cubicBezTo>
                <a:cubicBezTo>
                  <a:pt x="277" y="467"/>
                  <a:pt x="260" y="481"/>
                  <a:pt x="240" y="481"/>
                </a:cubicBezTo>
                <a:cubicBezTo>
                  <a:pt x="220" y="481"/>
                  <a:pt x="203" y="467"/>
                  <a:pt x="199" y="448"/>
                </a:cubicBezTo>
                <a:cubicBezTo>
                  <a:pt x="115" y="432"/>
                  <a:pt x="49" y="366"/>
                  <a:pt x="33" y="282"/>
                </a:cubicBezTo>
                <a:cubicBezTo>
                  <a:pt x="14" y="278"/>
                  <a:pt x="0" y="261"/>
                  <a:pt x="0" y="241"/>
                </a:cubicBezTo>
                <a:cubicBezTo>
                  <a:pt x="0" y="221"/>
                  <a:pt x="14" y="204"/>
                  <a:pt x="33" y="200"/>
                </a:cubicBezTo>
                <a:cubicBezTo>
                  <a:pt x="49" y="116"/>
                  <a:pt x="115" y="50"/>
                  <a:pt x="199" y="33"/>
                </a:cubicBezTo>
                <a:cubicBezTo>
                  <a:pt x="203" y="15"/>
                  <a:pt x="220" y="0"/>
                  <a:pt x="240" y="0"/>
                </a:cubicBezTo>
                <a:cubicBezTo>
                  <a:pt x="260" y="0"/>
                  <a:pt x="277" y="15"/>
                  <a:pt x="281" y="33"/>
                </a:cubicBezTo>
                <a:cubicBezTo>
                  <a:pt x="365" y="50"/>
                  <a:pt x="431" y="116"/>
                  <a:pt x="447" y="200"/>
                </a:cubicBezTo>
                <a:cubicBezTo>
                  <a:pt x="466" y="204"/>
                  <a:pt x="480" y="221"/>
                  <a:pt x="480" y="241"/>
                </a:cubicBezTo>
                <a:close/>
                <a:moveTo>
                  <a:pt x="226" y="43"/>
                </a:moveTo>
                <a:cubicBezTo>
                  <a:pt x="226" y="50"/>
                  <a:pt x="232" y="57"/>
                  <a:pt x="240" y="57"/>
                </a:cubicBezTo>
                <a:cubicBezTo>
                  <a:pt x="248" y="57"/>
                  <a:pt x="254" y="50"/>
                  <a:pt x="254" y="43"/>
                </a:cubicBezTo>
                <a:cubicBezTo>
                  <a:pt x="254" y="35"/>
                  <a:pt x="248" y="28"/>
                  <a:pt x="240" y="28"/>
                </a:cubicBezTo>
                <a:cubicBezTo>
                  <a:pt x="232" y="28"/>
                  <a:pt x="226" y="35"/>
                  <a:pt x="226" y="43"/>
                </a:cubicBezTo>
                <a:close/>
                <a:moveTo>
                  <a:pt x="305" y="207"/>
                </a:moveTo>
                <a:cubicBezTo>
                  <a:pt x="240" y="99"/>
                  <a:pt x="240" y="99"/>
                  <a:pt x="240" y="99"/>
                </a:cubicBezTo>
                <a:cubicBezTo>
                  <a:pt x="175" y="207"/>
                  <a:pt x="175" y="207"/>
                  <a:pt x="175" y="207"/>
                </a:cubicBezTo>
                <a:cubicBezTo>
                  <a:pt x="202" y="224"/>
                  <a:pt x="221" y="252"/>
                  <a:pt x="225" y="283"/>
                </a:cubicBezTo>
                <a:cubicBezTo>
                  <a:pt x="255" y="283"/>
                  <a:pt x="255" y="283"/>
                  <a:pt x="255" y="283"/>
                </a:cubicBezTo>
                <a:cubicBezTo>
                  <a:pt x="259" y="251"/>
                  <a:pt x="278" y="224"/>
                  <a:pt x="305" y="207"/>
                </a:cubicBezTo>
                <a:close/>
                <a:moveTo>
                  <a:pt x="198" y="311"/>
                </a:moveTo>
                <a:cubicBezTo>
                  <a:pt x="198" y="339"/>
                  <a:pt x="198" y="339"/>
                  <a:pt x="198" y="339"/>
                </a:cubicBezTo>
                <a:cubicBezTo>
                  <a:pt x="282" y="339"/>
                  <a:pt x="282" y="339"/>
                  <a:pt x="282" y="339"/>
                </a:cubicBezTo>
                <a:cubicBezTo>
                  <a:pt x="282" y="311"/>
                  <a:pt x="282" y="311"/>
                  <a:pt x="282" y="311"/>
                </a:cubicBezTo>
                <a:lnTo>
                  <a:pt x="198" y="311"/>
                </a:lnTo>
                <a:close/>
                <a:moveTo>
                  <a:pt x="56" y="241"/>
                </a:moveTo>
                <a:cubicBezTo>
                  <a:pt x="56" y="233"/>
                  <a:pt x="50" y="227"/>
                  <a:pt x="42" y="227"/>
                </a:cubicBezTo>
                <a:cubicBezTo>
                  <a:pt x="34" y="227"/>
                  <a:pt x="28" y="233"/>
                  <a:pt x="28" y="241"/>
                </a:cubicBezTo>
                <a:cubicBezTo>
                  <a:pt x="28" y="249"/>
                  <a:pt x="34" y="255"/>
                  <a:pt x="42" y="255"/>
                </a:cubicBezTo>
                <a:cubicBezTo>
                  <a:pt x="50" y="255"/>
                  <a:pt x="56" y="249"/>
                  <a:pt x="56" y="241"/>
                </a:cubicBezTo>
                <a:close/>
                <a:moveTo>
                  <a:pt x="254" y="439"/>
                </a:moveTo>
                <a:cubicBezTo>
                  <a:pt x="254" y="431"/>
                  <a:pt x="248" y="425"/>
                  <a:pt x="240" y="425"/>
                </a:cubicBezTo>
                <a:cubicBezTo>
                  <a:pt x="232" y="425"/>
                  <a:pt x="226" y="431"/>
                  <a:pt x="226" y="439"/>
                </a:cubicBezTo>
                <a:cubicBezTo>
                  <a:pt x="226" y="447"/>
                  <a:pt x="232" y="453"/>
                  <a:pt x="240" y="453"/>
                </a:cubicBezTo>
                <a:cubicBezTo>
                  <a:pt x="248" y="453"/>
                  <a:pt x="254" y="447"/>
                  <a:pt x="254" y="439"/>
                </a:cubicBezTo>
                <a:close/>
                <a:moveTo>
                  <a:pt x="396" y="241"/>
                </a:moveTo>
                <a:cubicBezTo>
                  <a:pt x="396" y="224"/>
                  <a:pt x="405" y="210"/>
                  <a:pt x="419" y="203"/>
                </a:cubicBezTo>
                <a:cubicBezTo>
                  <a:pt x="404" y="132"/>
                  <a:pt x="348" y="76"/>
                  <a:pt x="278" y="62"/>
                </a:cubicBezTo>
                <a:cubicBezTo>
                  <a:pt x="274" y="69"/>
                  <a:pt x="268" y="75"/>
                  <a:pt x="261" y="79"/>
                </a:cubicBezTo>
                <a:cubicBezTo>
                  <a:pt x="337" y="205"/>
                  <a:pt x="337" y="205"/>
                  <a:pt x="337" y="205"/>
                </a:cubicBezTo>
                <a:cubicBezTo>
                  <a:pt x="341" y="212"/>
                  <a:pt x="338" y="222"/>
                  <a:pt x="331" y="225"/>
                </a:cubicBezTo>
                <a:cubicBezTo>
                  <a:pt x="329" y="227"/>
                  <a:pt x="292" y="239"/>
                  <a:pt x="284" y="283"/>
                </a:cubicBezTo>
                <a:cubicBezTo>
                  <a:pt x="296" y="283"/>
                  <a:pt x="296" y="283"/>
                  <a:pt x="296" y="283"/>
                </a:cubicBezTo>
                <a:cubicBezTo>
                  <a:pt x="304" y="283"/>
                  <a:pt x="310" y="289"/>
                  <a:pt x="310" y="297"/>
                </a:cubicBezTo>
                <a:cubicBezTo>
                  <a:pt x="310" y="354"/>
                  <a:pt x="310" y="354"/>
                  <a:pt x="310" y="354"/>
                </a:cubicBezTo>
                <a:cubicBezTo>
                  <a:pt x="310" y="361"/>
                  <a:pt x="304" y="368"/>
                  <a:pt x="296" y="368"/>
                </a:cubicBezTo>
                <a:cubicBezTo>
                  <a:pt x="184" y="368"/>
                  <a:pt x="184" y="368"/>
                  <a:pt x="184" y="368"/>
                </a:cubicBezTo>
                <a:cubicBezTo>
                  <a:pt x="176" y="368"/>
                  <a:pt x="170" y="361"/>
                  <a:pt x="170" y="354"/>
                </a:cubicBezTo>
                <a:cubicBezTo>
                  <a:pt x="170" y="297"/>
                  <a:pt x="170" y="297"/>
                  <a:pt x="170" y="297"/>
                </a:cubicBezTo>
                <a:cubicBezTo>
                  <a:pt x="170" y="289"/>
                  <a:pt x="176" y="283"/>
                  <a:pt x="184" y="283"/>
                </a:cubicBezTo>
                <a:cubicBezTo>
                  <a:pt x="196" y="283"/>
                  <a:pt x="196" y="283"/>
                  <a:pt x="196" y="283"/>
                </a:cubicBezTo>
                <a:cubicBezTo>
                  <a:pt x="188" y="239"/>
                  <a:pt x="151" y="227"/>
                  <a:pt x="149" y="225"/>
                </a:cubicBezTo>
                <a:cubicBezTo>
                  <a:pt x="142" y="222"/>
                  <a:pt x="139" y="212"/>
                  <a:pt x="143" y="205"/>
                </a:cubicBezTo>
                <a:cubicBezTo>
                  <a:pt x="219" y="79"/>
                  <a:pt x="219" y="79"/>
                  <a:pt x="219" y="79"/>
                </a:cubicBezTo>
                <a:cubicBezTo>
                  <a:pt x="212" y="75"/>
                  <a:pt x="206" y="69"/>
                  <a:pt x="202" y="62"/>
                </a:cubicBezTo>
                <a:cubicBezTo>
                  <a:pt x="132" y="76"/>
                  <a:pt x="76" y="132"/>
                  <a:pt x="61" y="203"/>
                </a:cubicBezTo>
                <a:cubicBezTo>
                  <a:pt x="75" y="210"/>
                  <a:pt x="84" y="224"/>
                  <a:pt x="84" y="241"/>
                </a:cubicBezTo>
                <a:cubicBezTo>
                  <a:pt x="84" y="257"/>
                  <a:pt x="75" y="272"/>
                  <a:pt x="61" y="279"/>
                </a:cubicBezTo>
                <a:cubicBezTo>
                  <a:pt x="76" y="349"/>
                  <a:pt x="132" y="405"/>
                  <a:pt x="202" y="420"/>
                </a:cubicBezTo>
                <a:cubicBezTo>
                  <a:pt x="209" y="406"/>
                  <a:pt x="224" y="397"/>
                  <a:pt x="240" y="397"/>
                </a:cubicBezTo>
                <a:cubicBezTo>
                  <a:pt x="257" y="397"/>
                  <a:pt x="271" y="406"/>
                  <a:pt x="278" y="420"/>
                </a:cubicBezTo>
                <a:cubicBezTo>
                  <a:pt x="348" y="405"/>
                  <a:pt x="404" y="349"/>
                  <a:pt x="419" y="279"/>
                </a:cubicBezTo>
                <a:cubicBezTo>
                  <a:pt x="405" y="272"/>
                  <a:pt x="396" y="257"/>
                  <a:pt x="396" y="241"/>
                </a:cubicBezTo>
                <a:close/>
                <a:moveTo>
                  <a:pt x="452" y="241"/>
                </a:moveTo>
                <a:cubicBezTo>
                  <a:pt x="452" y="233"/>
                  <a:pt x="446" y="227"/>
                  <a:pt x="438" y="227"/>
                </a:cubicBezTo>
                <a:cubicBezTo>
                  <a:pt x="430" y="227"/>
                  <a:pt x="424" y="233"/>
                  <a:pt x="424" y="241"/>
                </a:cubicBezTo>
                <a:cubicBezTo>
                  <a:pt x="424" y="249"/>
                  <a:pt x="430" y="255"/>
                  <a:pt x="438" y="255"/>
                </a:cubicBezTo>
                <a:cubicBezTo>
                  <a:pt x="446" y="255"/>
                  <a:pt x="452" y="249"/>
                  <a:pt x="452" y="2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3" name="Freeform 20"/>
          <p:cNvSpPr>
            <a:spLocks noEditPoints="1"/>
          </p:cNvSpPr>
          <p:nvPr/>
        </p:nvSpPr>
        <p:spPr bwMode="auto">
          <a:xfrm>
            <a:off x="8549619" y="4589680"/>
            <a:ext cx="479572" cy="480184"/>
          </a:xfrm>
          <a:custGeom>
            <a:avLst/>
            <a:gdLst>
              <a:gd name="T0" fmla="*/ 279 w 481"/>
              <a:gd name="T1" fmla="*/ 4 h 481"/>
              <a:gd name="T2" fmla="*/ 14 w 481"/>
              <a:gd name="T3" fmla="*/ 0 h 481"/>
              <a:gd name="T4" fmla="*/ 0 w 481"/>
              <a:gd name="T5" fmla="*/ 467 h 481"/>
              <a:gd name="T6" fmla="*/ 467 w 481"/>
              <a:gd name="T7" fmla="*/ 481 h 481"/>
              <a:gd name="T8" fmla="*/ 481 w 481"/>
              <a:gd name="T9" fmla="*/ 326 h 481"/>
              <a:gd name="T10" fmla="*/ 368 w 481"/>
              <a:gd name="T11" fmla="*/ 312 h 481"/>
              <a:gd name="T12" fmla="*/ 439 w 481"/>
              <a:gd name="T13" fmla="*/ 284 h 481"/>
              <a:gd name="T14" fmla="*/ 453 w 481"/>
              <a:gd name="T15" fmla="*/ 157 h 481"/>
              <a:gd name="T16" fmla="*/ 368 w 481"/>
              <a:gd name="T17" fmla="*/ 143 h 481"/>
              <a:gd name="T18" fmla="*/ 364 w 481"/>
              <a:gd name="T19" fmla="*/ 89 h 481"/>
              <a:gd name="T20" fmla="*/ 279 w 481"/>
              <a:gd name="T21" fmla="*/ 4 h 481"/>
              <a:gd name="T22" fmla="*/ 320 w 481"/>
              <a:gd name="T23" fmla="*/ 85 h 481"/>
              <a:gd name="T24" fmla="*/ 284 w 481"/>
              <a:gd name="T25" fmla="*/ 48 h 481"/>
              <a:gd name="T26" fmla="*/ 227 w 481"/>
              <a:gd name="T27" fmla="*/ 453 h 481"/>
              <a:gd name="T28" fmla="*/ 28 w 481"/>
              <a:gd name="T29" fmla="*/ 28 h 481"/>
              <a:gd name="T30" fmla="*/ 255 w 481"/>
              <a:gd name="T31" fmla="*/ 99 h 481"/>
              <a:gd name="T32" fmla="*/ 340 w 481"/>
              <a:gd name="T33" fmla="*/ 113 h 481"/>
              <a:gd name="T34" fmla="*/ 270 w 481"/>
              <a:gd name="T35" fmla="*/ 143 h 481"/>
              <a:gd name="T36" fmla="*/ 255 w 481"/>
              <a:gd name="T37" fmla="*/ 270 h 481"/>
              <a:gd name="T38" fmla="*/ 340 w 481"/>
              <a:gd name="T39" fmla="*/ 284 h 481"/>
              <a:gd name="T40" fmla="*/ 241 w 481"/>
              <a:gd name="T41" fmla="*/ 312 h 481"/>
              <a:gd name="T42" fmla="*/ 453 w 481"/>
              <a:gd name="T43" fmla="*/ 453 h 481"/>
              <a:gd name="T44" fmla="*/ 255 w 481"/>
              <a:gd name="T45" fmla="*/ 377 h 481"/>
              <a:gd name="T46" fmla="*/ 360 w 481"/>
              <a:gd name="T47" fmla="*/ 423 h 481"/>
              <a:gd name="T48" fmla="*/ 453 w 481"/>
              <a:gd name="T49" fmla="*/ 453 h 481"/>
              <a:gd name="T50" fmla="*/ 453 w 481"/>
              <a:gd name="T51" fmla="*/ 346 h 481"/>
              <a:gd name="T52" fmla="*/ 255 w 481"/>
              <a:gd name="T53" fmla="*/ 346 h 481"/>
              <a:gd name="T54" fmla="*/ 453 w 481"/>
              <a:gd name="T55" fmla="*/ 340 h 481"/>
              <a:gd name="T56" fmla="*/ 425 w 481"/>
              <a:gd name="T57" fmla="*/ 256 h 481"/>
              <a:gd name="T58" fmla="*/ 284 w 481"/>
              <a:gd name="T59" fmla="*/ 171 h 481"/>
              <a:gd name="T60" fmla="*/ 183 w 481"/>
              <a:gd name="T61" fmla="*/ 115 h 481"/>
              <a:gd name="T62" fmla="*/ 169 w 481"/>
              <a:gd name="T63" fmla="*/ 143 h 481"/>
              <a:gd name="T64" fmla="*/ 141 w 481"/>
              <a:gd name="T65" fmla="*/ 101 h 481"/>
              <a:gd name="T66" fmla="*/ 70 w 481"/>
              <a:gd name="T67" fmla="*/ 87 h 481"/>
              <a:gd name="T68" fmla="*/ 56 w 481"/>
              <a:gd name="T69" fmla="*/ 354 h 481"/>
              <a:gd name="T70" fmla="*/ 86 w 481"/>
              <a:gd name="T71" fmla="*/ 417 h 481"/>
              <a:gd name="T72" fmla="*/ 139 w 481"/>
              <a:gd name="T73" fmla="*/ 361 h 481"/>
              <a:gd name="T74" fmla="*/ 141 w 481"/>
              <a:gd name="T75" fmla="*/ 171 h 481"/>
              <a:gd name="T76" fmla="*/ 169 w 481"/>
              <a:gd name="T77" fmla="*/ 242 h 481"/>
              <a:gd name="T78" fmla="*/ 197 w 481"/>
              <a:gd name="T79" fmla="*/ 242 h 481"/>
              <a:gd name="T80" fmla="*/ 183 w 481"/>
              <a:gd name="T81" fmla="*/ 115 h 481"/>
              <a:gd name="T82" fmla="*/ 99 w 481"/>
              <a:gd name="T83" fmla="*/ 379 h 481"/>
              <a:gd name="T84" fmla="*/ 84 w 481"/>
              <a:gd name="T85" fmla="*/ 171 h 481"/>
              <a:gd name="T86" fmla="*/ 113 w 481"/>
              <a:gd name="T87" fmla="*/ 351 h 481"/>
              <a:gd name="T88" fmla="*/ 84 w 481"/>
              <a:gd name="T89" fmla="*/ 143 h 481"/>
              <a:gd name="T90" fmla="*/ 113 w 481"/>
              <a:gd name="T91" fmla="*/ 115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81" h="481">
                <a:moveTo>
                  <a:pt x="279" y="4"/>
                </a:moveTo>
                <a:cubicBezTo>
                  <a:pt x="279" y="4"/>
                  <a:pt x="279" y="4"/>
                  <a:pt x="279" y="4"/>
                </a:cubicBezTo>
                <a:cubicBezTo>
                  <a:pt x="277" y="2"/>
                  <a:pt x="273" y="0"/>
                  <a:pt x="27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4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75"/>
                  <a:pt x="6" y="481"/>
                  <a:pt x="14" y="481"/>
                </a:cubicBezTo>
                <a:cubicBezTo>
                  <a:pt x="467" y="481"/>
                  <a:pt x="467" y="481"/>
                  <a:pt x="467" y="481"/>
                </a:cubicBezTo>
                <a:cubicBezTo>
                  <a:pt x="475" y="481"/>
                  <a:pt x="481" y="475"/>
                  <a:pt x="481" y="467"/>
                </a:cubicBezTo>
                <a:cubicBezTo>
                  <a:pt x="481" y="326"/>
                  <a:pt x="481" y="326"/>
                  <a:pt x="481" y="326"/>
                </a:cubicBezTo>
                <a:cubicBezTo>
                  <a:pt x="481" y="318"/>
                  <a:pt x="475" y="312"/>
                  <a:pt x="467" y="312"/>
                </a:cubicBezTo>
                <a:cubicBezTo>
                  <a:pt x="368" y="312"/>
                  <a:pt x="368" y="312"/>
                  <a:pt x="368" y="312"/>
                </a:cubicBezTo>
                <a:cubicBezTo>
                  <a:pt x="368" y="284"/>
                  <a:pt x="368" y="284"/>
                  <a:pt x="368" y="284"/>
                </a:cubicBezTo>
                <a:cubicBezTo>
                  <a:pt x="439" y="284"/>
                  <a:pt x="439" y="284"/>
                  <a:pt x="439" y="284"/>
                </a:cubicBezTo>
                <a:cubicBezTo>
                  <a:pt x="446" y="284"/>
                  <a:pt x="453" y="278"/>
                  <a:pt x="453" y="270"/>
                </a:cubicBezTo>
                <a:cubicBezTo>
                  <a:pt x="453" y="157"/>
                  <a:pt x="453" y="157"/>
                  <a:pt x="453" y="157"/>
                </a:cubicBezTo>
                <a:cubicBezTo>
                  <a:pt x="453" y="149"/>
                  <a:pt x="446" y="143"/>
                  <a:pt x="439" y="143"/>
                </a:cubicBezTo>
                <a:cubicBezTo>
                  <a:pt x="368" y="143"/>
                  <a:pt x="368" y="143"/>
                  <a:pt x="368" y="143"/>
                </a:cubicBezTo>
                <a:cubicBezTo>
                  <a:pt x="368" y="99"/>
                  <a:pt x="368" y="99"/>
                  <a:pt x="368" y="99"/>
                </a:cubicBezTo>
                <a:cubicBezTo>
                  <a:pt x="368" y="95"/>
                  <a:pt x="367" y="92"/>
                  <a:pt x="364" y="89"/>
                </a:cubicBezTo>
                <a:cubicBezTo>
                  <a:pt x="364" y="89"/>
                  <a:pt x="364" y="89"/>
                  <a:pt x="364" y="89"/>
                </a:cubicBezTo>
                <a:lnTo>
                  <a:pt x="279" y="4"/>
                </a:lnTo>
                <a:close/>
                <a:moveTo>
                  <a:pt x="284" y="48"/>
                </a:moveTo>
                <a:cubicBezTo>
                  <a:pt x="320" y="85"/>
                  <a:pt x="320" y="85"/>
                  <a:pt x="320" y="85"/>
                </a:cubicBezTo>
                <a:cubicBezTo>
                  <a:pt x="284" y="85"/>
                  <a:pt x="284" y="85"/>
                  <a:pt x="284" y="85"/>
                </a:cubicBezTo>
                <a:lnTo>
                  <a:pt x="284" y="48"/>
                </a:lnTo>
                <a:close/>
                <a:moveTo>
                  <a:pt x="227" y="326"/>
                </a:moveTo>
                <a:cubicBezTo>
                  <a:pt x="227" y="453"/>
                  <a:pt x="227" y="453"/>
                  <a:pt x="227" y="453"/>
                </a:cubicBezTo>
                <a:cubicBezTo>
                  <a:pt x="28" y="453"/>
                  <a:pt x="28" y="453"/>
                  <a:pt x="28" y="453"/>
                </a:cubicBezTo>
                <a:cubicBezTo>
                  <a:pt x="28" y="28"/>
                  <a:pt x="28" y="28"/>
                  <a:pt x="28" y="28"/>
                </a:cubicBezTo>
                <a:cubicBezTo>
                  <a:pt x="255" y="28"/>
                  <a:pt x="255" y="28"/>
                  <a:pt x="255" y="28"/>
                </a:cubicBezTo>
                <a:cubicBezTo>
                  <a:pt x="255" y="99"/>
                  <a:pt x="255" y="99"/>
                  <a:pt x="255" y="99"/>
                </a:cubicBezTo>
                <a:cubicBezTo>
                  <a:pt x="255" y="107"/>
                  <a:pt x="262" y="113"/>
                  <a:pt x="270" y="113"/>
                </a:cubicBezTo>
                <a:cubicBezTo>
                  <a:pt x="340" y="113"/>
                  <a:pt x="340" y="113"/>
                  <a:pt x="340" y="113"/>
                </a:cubicBezTo>
                <a:cubicBezTo>
                  <a:pt x="340" y="143"/>
                  <a:pt x="340" y="143"/>
                  <a:pt x="340" y="143"/>
                </a:cubicBezTo>
                <a:cubicBezTo>
                  <a:pt x="270" y="143"/>
                  <a:pt x="270" y="143"/>
                  <a:pt x="270" y="143"/>
                </a:cubicBezTo>
                <a:cubicBezTo>
                  <a:pt x="262" y="143"/>
                  <a:pt x="255" y="149"/>
                  <a:pt x="255" y="157"/>
                </a:cubicBezTo>
                <a:cubicBezTo>
                  <a:pt x="255" y="270"/>
                  <a:pt x="255" y="270"/>
                  <a:pt x="255" y="270"/>
                </a:cubicBezTo>
                <a:cubicBezTo>
                  <a:pt x="255" y="278"/>
                  <a:pt x="262" y="284"/>
                  <a:pt x="270" y="284"/>
                </a:cubicBezTo>
                <a:cubicBezTo>
                  <a:pt x="340" y="284"/>
                  <a:pt x="340" y="284"/>
                  <a:pt x="340" y="284"/>
                </a:cubicBezTo>
                <a:cubicBezTo>
                  <a:pt x="340" y="312"/>
                  <a:pt x="340" y="312"/>
                  <a:pt x="340" y="312"/>
                </a:cubicBezTo>
                <a:cubicBezTo>
                  <a:pt x="241" y="312"/>
                  <a:pt x="241" y="312"/>
                  <a:pt x="241" y="312"/>
                </a:cubicBezTo>
                <a:cubicBezTo>
                  <a:pt x="234" y="312"/>
                  <a:pt x="227" y="318"/>
                  <a:pt x="227" y="326"/>
                </a:cubicBezTo>
                <a:close/>
                <a:moveTo>
                  <a:pt x="453" y="453"/>
                </a:moveTo>
                <a:cubicBezTo>
                  <a:pt x="255" y="453"/>
                  <a:pt x="255" y="453"/>
                  <a:pt x="255" y="453"/>
                </a:cubicBezTo>
                <a:cubicBezTo>
                  <a:pt x="255" y="377"/>
                  <a:pt x="255" y="377"/>
                  <a:pt x="255" y="377"/>
                </a:cubicBezTo>
                <a:cubicBezTo>
                  <a:pt x="348" y="423"/>
                  <a:pt x="348" y="423"/>
                  <a:pt x="348" y="423"/>
                </a:cubicBezTo>
                <a:cubicBezTo>
                  <a:pt x="352" y="425"/>
                  <a:pt x="356" y="425"/>
                  <a:pt x="360" y="423"/>
                </a:cubicBezTo>
                <a:cubicBezTo>
                  <a:pt x="453" y="377"/>
                  <a:pt x="453" y="377"/>
                  <a:pt x="453" y="377"/>
                </a:cubicBezTo>
                <a:lnTo>
                  <a:pt x="453" y="453"/>
                </a:lnTo>
                <a:close/>
                <a:moveTo>
                  <a:pt x="453" y="340"/>
                </a:moveTo>
                <a:cubicBezTo>
                  <a:pt x="453" y="346"/>
                  <a:pt x="453" y="346"/>
                  <a:pt x="453" y="346"/>
                </a:cubicBezTo>
                <a:cubicBezTo>
                  <a:pt x="354" y="395"/>
                  <a:pt x="354" y="395"/>
                  <a:pt x="354" y="395"/>
                </a:cubicBezTo>
                <a:cubicBezTo>
                  <a:pt x="255" y="346"/>
                  <a:pt x="255" y="346"/>
                  <a:pt x="255" y="346"/>
                </a:cubicBezTo>
                <a:cubicBezTo>
                  <a:pt x="255" y="340"/>
                  <a:pt x="255" y="340"/>
                  <a:pt x="255" y="340"/>
                </a:cubicBezTo>
                <a:lnTo>
                  <a:pt x="453" y="340"/>
                </a:lnTo>
                <a:close/>
                <a:moveTo>
                  <a:pt x="425" y="171"/>
                </a:moveTo>
                <a:cubicBezTo>
                  <a:pt x="425" y="256"/>
                  <a:pt x="425" y="256"/>
                  <a:pt x="425" y="256"/>
                </a:cubicBezTo>
                <a:cubicBezTo>
                  <a:pt x="284" y="256"/>
                  <a:pt x="284" y="256"/>
                  <a:pt x="284" y="256"/>
                </a:cubicBezTo>
                <a:cubicBezTo>
                  <a:pt x="284" y="171"/>
                  <a:pt x="284" y="171"/>
                  <a:pt x="284" y="171"/>
                </a:cubicBezTo>
                <a:lnTo>
                  <a:pt x="425" y="171"/>
                </a:lnTo>
                <a:close/>
                <a:moveTo>
                  <a:pt x="183" y="115"/>
                </a:moveTo>
                <a:cubicBezTo>
                  <a:pt x="175" y="115"/>
                  <a:pt x="169" y="121"/>
                  <a:pt x="169" y="129"/>
                </a:cubicBezTo>
                <a:cubicBezTo>
                  <a:pt x="169" y="143"/>
                  <a:pt x="169" y="143"/>
                  <a:pt x="169" y="143"/>
                </a:cubicBezTo>
                <a:cubicBezTo>
                  <a:pt x="141" y="143"/>
                  <a:pt x="141" y="143"/>
                  <a:pt x="141" y="143"/>
                </a:cubicBezTo>
                <a:cubicBezTo>
                  <a:pt x="141" y="101"/>
                  <a:pt x="141" y="101"/>
                  <a:pt x="141" y="101"/>
                </a:cubicBezTo>
                <a:cubicBezTo>
                  <a:pt x="141" y="93"/>
                  <a:pt x="135" y="87"/>
                  <a:pt x="127" y="87"/>
                </a:cubicBezTo>
                <a:cubicBezTo>
                  <a:pt x="70" y="87"/>
                  <a:pt x="70" y="87"/>
                  <a:pt x="70" y="87"/>
                </a:cubicBezTo>
                <a:cubicBezTo>
                  <a:pt x="63" y="87"/>
                  <a:pt x="56" y="93"/>
                  <a:pt x="56" y="101"/>
                </a:cubicBezTo>
                <a:cubicBezTo>
                  <a:pt x="56" y="354"/>
                  <a:pt x="56" y="354"/>
                  <a:pt x="56" y="354"/>
                </a:cubicBezTo>
                <a:cubicBezTo>
                  <a:pt x="56" y="357"/>
                  <a:pt x="57" y="359"/>
                  <a:pt x="58" y="361"/>
                </a:cubicBezTo>
                <a:cubicBezTo>
                  <a:pt x="86" y="417"/>
                  <a:pt x="86" y="417"/>
                  <a:pt x="86" y="417"/>
                </a:cubicBezTo>
                <a:cubicBezTo>
                  <a:pt x="91" y="427"/>
                  <a:pt x="106" y="427"/>
                  <a:pt x="111" y="417"/>
                </a:cubicBezTo>
                <a:cubicBezTo>
                  <a:pt x="139" y="361"/>
                  <a:pt x="139" y="361"/>
                  <a:pt x="139" y="361"/>
                </a:cubicBezTo>
                <a:cubicBezTo>
                  <a:pt x="140" y="359"/>
                  <a:pt x="141" y="357"/>
                  <a:pt x="141" y="354"/>
                </a:cubicBezTo>
                <a:cubicBezTo>
                  <a:pt x="141" y="171"/>
                  <a:pt x="141" y="171"/>
                  <a:pt x="141" y="171"/>
                </a:cubicBezTo>
                <a:cubicBezTo>
                  <a:pt x="169" y="171"/>
                  <a:pt x="169" y="171"/>
                  <a:pt x="169" y="171"/>
                </a:cubicBezTo>
                <a:cubicBezTo>
                  <a:pt x="169" y="242"/>
                  <a:pt x="169" y="242"/>
                  <a:pt x="169" y="242"/>
                </a:cubicBezTo>
                <a:cubicBezTo>
                  <a:pt x="169" y="250"/>
                  <a:pt x="175" y="256"/>
                  <a:pt x="183" y="256"/>
                </a:cubicBezTo>
                <a:cubicBezTo>
                  <a:pt x="191" y="256"/>
                  <a:pt x="197" y="250"/>
                  <a:pt x="197" y="242"/>
                </a:cubicBezTo>
                <a:cubicBezTo>
                  <a:pt x="197" y="129"/>
                  <a:pt x="197" y="129"/>
                  <a:pt x="197" y="129"/>
                </a:cubicBezTo>
                <a:cubicBezTo>
                  <a:pt x="197" y="121"/>
                  <a:pt x="191" y="115"/>
                  <a:pt x="183" y="115"/>
                </a:cubicBezTo>
                <a:close/>
                <a:moveTo>
                  <a:pt x="113" y="351"/>
                </a:moveTo>
                <a:cubicBezTo>
                  <a:pt x="99" y="379"/>
                  <a:pt x="99" y="379"/>
                  <a:pt x="99" y="379"/>
                </a:cubicBezTo>
                <a:cubicBezTo>
                  <a:pt x="84" y="351"/>
                  <a:pt x="84" y="351"/>
                  <a:pt x="84" y="351"/>
                </a:cubicBezTo>
                <a:cubicBezTo>
                  <a:pt x="84" y="171"/>
                  <a:pt x="84" y="171"/>
                  <a:pt x="84" y="171"/>
                </a:cubicBezTo>
                <a:cubicBezTo>
                  <a:pt x="113" y="171"/>
                  <a:pt x="113" y="171"/>
                  <a:pt x="113" y="171"/>
                </a:cubicBezTo>
                <a:lnTo>
                  <a:pt x="113" y="351"/>
                </a:lnTo>
                <a:close/>
                <a:moveTo>
                  <a:pt x="113" y="143"/>
                </a:moveTo>
                <a:cubicBezTo>
                  <a:pt x="84" y="143"/>
                  <a:pt x="84" y="143"/>
                  <a:pt x="84" y="143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113" y="115"/>
                  <a:pt x="113" y="115"/>
                  <a:pt x="113" y="115"/>
                </a:cubicBezTo>
                <a:lnTo>
                  <a:pt x="113" y="1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4" name="Freeform 21"/>
          <p:cNvSpPr>
            <a:spLocks noEditPoints="1"/>
          </p:cNvSpPr>
          <p:nvPr/>
        </p:nvSpPr>
        <p:spPr bwMode="auto">
          <a:xfrm>
            <a:off x="6281221" y="4589680"/>
            <a:ext cx="479572" cy="480184"/>
          </a:xfrm>
          <a:custGeom>
            <a:avLst/>
            <a:gdLst>
              <a:gd name="T0" fmla="*/ 241 w 481"/>
              <a:gd name="T1" fmla="*/ 0 h 481"/>
              <a:gd name="T2" fmla="*/ 227 w 481"/>
              <a:gd name="T3" fmla="*/ 14 h 481"/>
              <a:gd name="T4" fmla="*/ 227 w 481"/>
              <a:gd name="T5" fmla="*/ 36 h 481"/>
              <a:gd name="T6" fmla="*/ 125 w 481"/>
              <a:gd name="T7" fmla="*/ 87 h 481"/>
              <a:gd name="T8" fmla="*/ 14 w 481"/>
              <a:gd name="T9" fmla="*/ 87 h 481"/>
              <a:gd name="T10" fmla="*/ 0 w 481"/>
              <a:gd name="T11" fmla="*/ 101 h 481"/>
              <a:gd name="T12" fmla="*/ 0 w 481"/>
              <a:gd name="T13" fmla="*/ 270 h 481"/>
              <a:gd name="T14" fmla="*/ 14 w 481"/>
              <a:gd name="T15" fmla="*/ 284 h 481"/>
              <a:gd name="T16" fmla="*/ 142 w 481"/>
              <a:gd name="T17" fmla="*/ 284 h 481"/>
              <a:gd name="T18" fmla="*/ 142 w 481"/>
              <a:gd name="T19" fmla="*/ 298 h 481"/>
              <a:gd name="T20" fmla="*/ 156 w 481"/>
              <a:gd name="T21" fmla="*/ 312 h 481"/>
              <a:gd name="T22" fmla="*/ 325 w 481"/>
              <a:gd name="T23" fmla="*/ 312 h 481"/>
              <a:gd name="T24" fmla="*/ 339 w 481"/>
              <a:gd name="T25" fmla="*/ 298 h 481"/>
              <a:gd name="T26" fmla="*/ 339 w 481"/>
              <a:gd name="T27" fmla="*/ 284 h 481"/>
              <a:gd name="T28" fmla="*/ 453 w 481"/>
              <a:gd name="T29" fmla="*/ 284 h 481"/>
              <a:gd name="T30" fmla="*/ 453 w 481"/>
              <a:gd name="T31" fmla="*/ 340 h 481"/>
              <a:gd name="T32" fmla="*/ 241 w 481"/>
              <a:gd name="T33" fmla="*/ 340 h 481"/>
              <a:gd name="T34" fmla="*/ 227 w 481"/>
              <a:gd name="T35" fmla="*/ 354 h 481"/>
              <a:gd name="T36" fmla="*/ 227 w 481"/>
              <a:gd name="T37" fmla="*/ 399 h 481"/>
              <a:gd name="T38" fmla="*/ 198 w 481"/>
              <a:gd name="T39" fmla="*/ 439 h 481"/>
              <a:gd name="T40" fmla="*/ 241 w 481"/>
              <a:gd name="T41" fmla="*/ 481 h 481"/>
              <a:gd name="T42" fmla="*/ 283 w 481"/>
              <a:gd name="T43" fmla="*/ 439 h 481"/>
              <a:gd name="T44" fmla="*/ 255 w 481"/>
              <a:gd name="T45" fmla="*/ 399 h 481"/>
              <a:gd name="T46" fmla="*/ 255 w 481"/>
              <a:gd name="T47" fmla="*/ 369 h 481"/>
              <a:gd name="T48" fmla="*/ 467 w 481"/>
              <a:gd name="T49" fmla="*/ 369 h 481"/>
              <a:gd name="T50" fmla="*/ 481 w 481"/>
              <a:gd name="T51" fmla="*/ 354 h 481"/>
              <a:gd name="T52" fmla="*/ 481 w 481"/>
              <a:gd name="T53" fmla="*/ 270 h 481"/>
              <a:gd name="T54" fmla="*/ 467 w 481"/>
              <a:gd name="T55" fmla="*/ 256 h 481"/>
              <a:gd name="T56" fmla="*/ 339 w 481"/>
              <a:gd name="T57" fmla="*/ 256 h 481"/>
              <a:gd name="T58" fmla="*/ 339 w 481"/>
              <a:gd name="T59" fmla="*/ 242 h 481"/>
              <a:gd name="T60" fmla="*/ 325 w 481"/>
              <a:gd name="T61" fmla="*/ 228 h 481"/>
              <a:gd name="T62" fmla="*/ 255 w 481"/>
              <a:gd name="T63" fmla="*/ 228 h 481"/>
              <a:gd name="T64" fmla="*/ 255 w 481"/>
              <a:gd name="T65" fmla="*/ 166 h 481"/>
              <a:gd name="T66" fmla="*/ 360 w 481"/>
              <a:gd name="T67" fmla="*/ 113 h 481"/>
              <a:gd name="T68" fmla="*/ 360 w 481"/>
              <a:gd name="T69" fmla="*/ 88 h 481"/>
              <a:gd name="T70" fmla="*/ 255 w 481"/>
              <a:gd name="T71" fmla="*/ 36 h 481"/>
              <a:gd name="T72" fmla="*/ 255 w 481"/>
              <a:gd name="T73" fmla="*/ 14 h 481"/>
              <a:gd name="T74" fmla="*/ 241 w 481"/>
              <a:gd name="T75" fmla="*/ 0 h 481"/>
              <a:gd name="T76" fmla="*/ 241 w 481"/>
              <a:gd name="T77" fmla="*/ 453 h 481"/>
              <a:gd name="T78" fmla="*/ 227 w 481"/>
              <a:gd name="T79" fmla="*/ 439 h 481"/>
              <a:gd name="T80" fmla="*/ 241 w 481"/>
              <a:gd name="T81" fmla="*/ 425 h 481"/>
              <a:gd name="T82" fmla="*/ 255 w 481"/>
              <a:gd name="T83" fmla="*/ 439 h 481"/>
              <a:gd name="T84" fmla="*/ 241 w 481"/>
              <a:gd name="T85" fmla="*/ 453 h 481"/>
              <a:gd name="T86" fmla="*/ 142 w 481"/>
              <a:gd name="T87" fmla="*/ 242 h 481"/>
              <a:gd name="T88" fmla="*/ 142 w 481"/>
              <a:gd name="T89" fmla="*/ 256 h 481"/>
              <a:gd name="T90" fmla="*/ 28 w 481"/>
              <a:gd name="T91" fmla="*/ 256 h 481"/>
              <a:gd name="T92" fmla="*/ 28 w 481"/>
              <a:gd name="T93" fmla="*/ 115 h 481"/>
              <a:gd name="T94" fmla="*/ 125 w 481"/>
              <a:gd name="T95" fmla="*/ 115 h 481"/>
              <a:gd name="T96" fmla="*/ 227 w 481"/>
              <a:gd name="T97" fmla="*/ 166 h 481"/>
              <a:gd name="T98" fmla="*/ 227 w 481"/>
              <a:gd name="T99" fmla="*/ 228 h 481"/>
              <a:gd name="T100" fmla="*/ 156 w 481"/>
              <a:gd name="T101" fmla="*/ 228 h 481"/>
              <a:gd name="T102" fmla="*/ 142 w 481"/>
              <a:gd name="T103" fmla="*/ 242 h 481"/>
              <a:gd name="T104" fmla="*/ 311 w 481"/>
              <a:gd name="T105" fmla="*/ 256 h 481"/>
              <a:gd name="T106" fmla="*/ 311 w 481"/>
              <a:gd name="T107" fmla="*/ 284 h 481"/>
              <a:gd name="T108" fmla="*/ 170 w 481"/>
              <a:gd name="T109" fmla="*/ 284 h 481"/>
              <a:gd name="T110" fmla="*/ 170 w 481"/>
              <a:gd name="T111" fmla="*/ 256 h 481"/>
              <a:gd name="T112" fmla="*/ 311 w 481"/>
              <a:gd name="T113" fmla="*/ 256 h 481"/>
              <a:gd name="T114" fmla="*/ 322 w 481"/>
              <a:gd name="T115" fmla="*/ 101 h 481"/>
              <a:gd name="T116" fmla="*/ 241 w 481"/>
              <a:gd name="T117" fmla="*/ 141 h 481"/>
              <a:gd name="T118" fmla="*/ 160 w 481"/>
              <a:gd name="T119" fmla="*/ 101 h 481"/>
              <a:gd name="T120" fmla="*/ 241 w 481"/>
              <a:gd name="T121" fmla="*/ 60 h 481"/>
              <a:gd name="T122" fmla="*/ 322 w 481"/>
              <a:gd name="T123" fmla="*/ 101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1" h="481">
                <a:moveTo>
                  <a:pt x="241" y="0"/>
                </a:moveTo>
                <a:cubicBezTo>
                  <a:pt x="233" y="0"/>
                  <a:pt x="227" y="7"/>
                  <a:pt x="227" y="14"/>
                </a:cubicBezTo>
                <a:cubicBezTo>
                  <a:pt x="227" y="36"/>
                  <a:pt x="227" y="36"/>
                  <a:pt x="227" y="36"/>
                </a:cubicBezTo>
                <a:cubicBezTo>
                  <a:pt x="125" y="87"/>
                  <a:pt x="125" y="87"/>
                  <a:pt x="125" y="87"/>
                </a:cubicBezTo>
                <a:cubicBezTo>
                  <a:pt x="14" y="87"/>
                  <a:pt x="14" y="87"/>
                  <a:pt x="14" y="87"/>
                </a:cubicBezTo>
                <a:cubicBezTo>
                  <a:pt x="7" y="87"/>
                  <a:pt x="0" y="93"/>
                  <a:pt x="0" y="101"/>
                </a:cubicBezTo>
                <a:cubicBezTo>
                  <a:pt x="0" y="270"/>
                  <a:pt x="0" y="270"/>
                  <a:pt x="0" y="270"/>
                </a:cubicBezTo>
                <a:cubicBezTo>
                  <a:pt x="0" y="278"/>
                  <a:pt x="7" y="284"/>
                  <a:pt x="14" y="284"/>
                </a:cubicBezTo>
                <a:cubicBezTo>
                  <a:pt x="142" y="284"/>
                  <a:pt x="142" y="284"/>
                  <a:pt x="142" y="284"/>
                </a:cubicBezTo>
                <a:cubicBezTo>
                  <a:pt x="142" y="298"/>
                  <a:pt x="142" y="298"/>
                  <a:pt x="142" y="298"/>
                </a:cubicBezTo>
                <a:cubicBezTo>
                  <a:pt x="142" y="306"/>
                  <a:pt x="148" y="312"/>
                  <a:pt x="156" y="312"/>
                </a:cubicBezTo>
                <a:cubicBezTo>
                  <a:pt x="325" y="312"/>
                  <a:pt x="325" y="312"/>
                  <a:pt x="325" y="312"/>
                </a:cubicBezTo>
                <a:cubicBezTo>
                  <a:pt x="333" y="312"/>
                  <a:pt x="339" y="306"/>
                  <a:pt x="339" y="298"/>
                </a:cubicBezTo>
                <a:cubicBezTo>
                  <a:pt x="339" y="284"/>
                  <a:pt x="339" y="284"/>
                  <a:pt x="339" y="284"/>
                </a:cubicBezTo>
                <a:cubicBezTo>
                  <a:pt x="453" y="284"/>
                  <a:pt x="453" y="284"/>
                  <a:pt x="453" y="284"/>
                </a:cubicBezTo>
                <a:cubicBezTo>
                  <a:pt x="453" y="340"/>
                  <a:pt x="453" y="340"/>
                  <a:pt x="453" y="340"/>
                </a:cubicBezTo>
                <a:cubicBezTo>
                  <a:pt x="241" y="340"/>
                  <a:pt x="241" y="340"/>
                  <a:pt x="241" y="340"/>
                </a:cubicBezTo>
                <a:cubicBezTo>
                  <a:pt x="233" y="340"/>
                  <a:pt x="227" y="347"/>
                  <a:pt x="227" y="354"/>
                </a:cubicBezTo>
                <a:cubicBezTo>
                  <a:pt x="227" y="399"/>
                  <a:pt x="227" y="399"/>
                  <a:pt x="227" y="399"/>
                </a:cubicBezTo>
                <a:cubicBezTo>
                  <a:pt x="210" y="405"/>
                  <a:pt x="198" y="421"/>
                  <a:pt x="198" y="439"/>
                </a:cubicBezTo>
                <a:cubicBezTo>
                  <a:pt x="198" y="462"/>
                  <a:pt x="217" y="481"/>
                  <a:pt x="241" y="481"/>
                </a:cubicBezTo>
                <a:cubicBezTo>
                  <a:pt x="264" y="481"/>
                  <a:pt x="283" y="462"/>
                  <a:pt x="283" y="439"/>
                </a:cubicBezTo>
                <a:cubicBezTo>
                  <a:pt x="283" y="421"/>
                  <a:pt x="271" y="405"/>
                  <a:pt x="255" y="399"/>
                </a:cubicBezTo>
                <a:cubicBezTo>
                  <a:pt x="255" y="369"/>
                  <a:pt x="255" y="369"/>
                  <a:pt x="255" y="369"/>
                </a:cubicBezTo>
                <a:cubicBezTo>
                  <a:pt x="467" y="369"/>
                  <a:pt x="467" y="369"/>
                  <a:pt x="467" y="369"/>
                </a:cubicBezTo>
                <a:cubicBezTo>
                  <a:pt x="475" y="369"/>
                  <a:pt x="481" y="362"/>
                  <a:pt x="481" y="354"/>
                </a:cubicBezTo>
                <a:cubicBezTo>
                  <a:pt x="481" y="270"/>
                  <a:pt x="481" y="270"/>
                  <a:pt x="481" y="270"/>
                </a:cubicBezTo>
                <a:cubicBezTo>
                  <a:pt x="481" y="262"/>
                  <a:pt x="475" y="256"/>
                  <a:pt x="467" y="256"/>
                </a:cubicBezTo>
                <a:cubicBezTo>
                  <a:pt x="339" y="256"/>
                  <a:pt x="339" y="256"/>
                  <a:pt x="339" y="256"/>
                </a:cubicBezTo>
                <a:cubicBezTo>
                  <a:pt x="339" y="242"/>
                  <a:pt x="339" y="242"/>
                  <a:pt x="339" y="242"/>
                </a:cubicBezTo>
                <a:cubicBezTo>
                  <a:pt x="339" y="234"/>
                  <a:pt x="333" y="228"/>
                  <a:pt x="325" y="228"/>
                </a:cubicBezTo>
                <a:cubicBezTo>
                  <a:pt x="255" y="228"/>
                  <a:pt x="255" y="228"/>
                  <a:pt x="255" y="228"/>
                </a:cubicBezTo>
                <a:cubicBezTo>
                  <a:pt x="255" y="166"/>
                  <a:pt x="255" y="166"/>
                  <a:pt x="255" y="166"/>
                </a:cubicBezTo>
                <a:cubicBezTo>
                  <a:pt x="360" y="113"/>
                  <a:pt x="360" y="113"/>
                  <a:pt x="360" y="113"/>
                </a:cubicBezTo>
                <a:cubicBezTo>
                  <a:pt x="370" y="108"/>
                  <a:pt x="370" y="93"/>
                  <a:pt x="360" y="88"/>
                </a:cubicBezTo>
                <a:cubicBezTo>
                  <a:pt x="255" y="36"/>
                  <a:pt x="255" y="36"/>
                  <a:pt x="255" y="36"/>
                </a:cubicBezTo>
                <a:cubicBezTo>
                  <a:pt x="255" y="14"/>
                  <a:pt x="255" y="14"/>
                  <a:pt x="255" y="14"/>
                </a:cubicBezTo>
                <a:cubicBezTo>
                  <a:pt x="255" y="7"/>
                  <a:pt x="249" y="0"/>
                  <a:pt x="241" y="0"/>
                </a:cubicBezTo>
                <a:close/>
                <a:moveTo>
                  <a:pt x="241" y="453"/>
                </a:moveTo>
                <a:cubicBezTo>
                  <a:pt x="233" y="453"/>
                  <a:pt x="227" y="447"/>
                  <a:pt x="227" y="439"/>
                </a:cubicBezTo>
                <a:cubicBezTo>
                  <a:pt x="227" y="431"/>
                  <a:pt x="233" y="425"/>
                  <a:pt x="241" y="425"/>
                </a:cubicBezTo>
                <a:cubicBezTo>
                  <a:pt x="249" y="425"/>
                  <a:pt x="255" y="431"/>
                  <a:pt x="255" y="439"/>
                </a:cubicBezTo>
                <a:cubicBezTo>
                  <a:pt x="255" y="447"/>
                  <a:pt x="249" y="453"/>
                  <a:pt x="241" y="453"/>
                </a:cubicBezTo>
                <a:close/>
                <a:moveTo>
                  <a:pt x="142" y="242"/>
                </a:moveTo>
                <a:cubicBezTo>
                  <a:pt x="142" y="256"/>
                  <a:pt x="142" y="256"/>
                  <a:pt x="142" y="256"/>
                </a:cubicBezTo>
                <a:cubicBezTo>
                  <a:pt x="28" y="256"/>
                  <a:pt x="28" y="256"/>
                  <a:pt x="28" y="256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125" y="115"/>
                  <a:pt x="125" y="115"/>
                  <a:pt x="125" y="115"/>
                </a:cubicBezTo>
                <a:cubicBezTo>
                  <a:pt x="227" y="166"/>
                  <a:pt x="227" y="166"/>
                  <a:pt x="227" y="166"/>
                </a:cubicBezTo>
                <a:cubicBezTo>
                  <a:pt x="227" y="228"/>
                  <a:pt x="227" y="228"/>
                  <a:pt x="227" y="228"/>
                </a:cubicBezTo>
                <a:cubicBezTo>
                  <a:pt x="156" y="228"/>
                  <a:pt x="156" y="228"/>
                  <a:pt x="156" y="228"/>
                </a:cubicBezTo>
                <a:cubicBezTo>
                  <a:pt x="148" y="228"/>
                  <a:pt x="142" y="234"/>
                  <a:pt x="142" y="242"/>
                </a:cubicBezTo>
                <a:close/>
                <a:moveTo>
                  <a:pt x="311" y="256"/>
                </a:moveTo>
                <a:cubicBezTo>
                  <a:pt x="311" y="284"/>
                  <a:pt x="311" y="284"/>
                  <a:pt x="311" y="284"/>
                </a:cubicBezTo>
                <a:cubicBezTo>
                  <a:pt x="170" y="284"/>
                  <a:pt x="170" y="284"/>
                  <a:pt x="170" y="284"/>
                </a:cubicBezTo>
                <a:cubicBezTo>
                  <a:pt x="170" y="256"/>
                  <a:pt x="170" y="256"/>
                  <a:pt x="170" y="256"/>
                </a:cubicBezTo>
                <a:lnTo>
                  <a:pt x="311" y="256"/>
                </a:lnTo>
                <a:close/>
                <a:moveTo>
                  <a:pt x="322" y="101"/>
                </a:moveTo>
                <a:cubicBezTo>
                  <a:pt x="241" y="141"/>
                  <a:pt x="241" y="141"/>
                  <a:pt x="241" y="141"/>
                </a:cubicBezTo>
                <a:cubicBezTo>
                  <a:pt x="160" y="101"/>
                  <a:pt x="160" y="101"/>
                  <a:pt x="160" y="101"/>
                </a:cubicBezTo>
                <a:cubicBezTo>
                  <a:pt x="241" y="60"/>
                  <a:pt x="241" y="60"/>
                  <a:pt x="241" y="60"/>
                </a:cubicBezTo>
                <a:lnTo>
                  <a:pt x="322" y="1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5" name="Freeform 22"/>
          <p:cNvSpPr>
            <a:spLocks noEditPoints="1"/>
          </p:cNvSpPr>
          <p:nvPr/>
        </p:nvSpPr>
        <p:spPr bwMode="auto">
          <a:xfrm>
            <a:off x="1746371" y="4589678"/>
            <a:ext cx="482020" cy="480188"/>
          </a:xfrm>
          <a:custGeom>
            <a:avLst/>
            <a:gdLst>
              <a:gd name="T0" fmla="*/ 14 w 483"/>
              <a:gd name="T1" fmla="*/ 171 h 481"/>
              <a:gd name="T2" fmla="*/ 37 w 483"/>
              <a:gd name="T3" fmla="*/ 227 h 481"/>
              <a:gd name="T4" fmla="*/ 68 w 483"/>
              <a:gd name="T5" fmla="*/ 236 h 481"/>
              <a:gd name="T6" fmla="*/ 127 w 483"/>
              <a:gd name="T7" fmla="*/ 284 h 481"/>
              <a:gd name="T8" fmla="*/ 186 w 483"/>
              <a:gd name="T9" fmla="*/ 236 h 481"/>
              <a:gd name="T10" fmla="*/ 156 w 483"/>
              <a:gd name="T11" fmla="*/ 312 h 481"/>
              <a:gd name="T12" fmla="*/ 171 w 483"/>
              <a:gd name="T13" fmla="*/ 340 h 481"/>
              <a:gd name="T14" fmla="*/ 187 w 483"/>
              <a:gd name="T15" fmla="*/ 436 h 481"/>
              <a:gd name="T16" fmla="*/ 283 w 483"/>
              <a:gd name="T17" fmla="*/ 452 h 481"/>
              <a:gd name="T18" fmla="*/ 311 w 483"/>
              <a:gd name="T19" fmla="*/ 467 h 481"/>
              <a:gd name="T20" fmla="*/ 387 w 483"/>
              <a:gd name="T21" fmla="*/ 436 h 481"/>
              <a:gd name="T22" fmla="*/ 396 w 483"/>
              <a:gd name="T23" fmla="*/ 405 h 481"/>
              <a:gd name="T24" fmla="*/ 452 w 483"/>
              <a:gd name="T25" fmla="*/ 326 h 481"/>
              <a:gd name="T26" fmla="*/ 396 w 483"/>
              <a:gd name="T27" fmla="*/ 247 h 481"/>
              <a:gd name="T28" fmla="*/ 387 w 483"/>
              <a:gd name="T29" fmla="*/ 217 h 481"/>
              <a:gd name="T30" fmla="*/ 311 w 483"/>
              <a:gd name="T31" fmla="*/ 185 h 481"/>
              <a:gd name="T32" fmla="*/ 283 w 483"/>
              <a:gd name="T33" fmla="*/ 200 h 481"/>
              <a:gd name="T34" fmla="*/ 224 w 483"/>
              <a:gd name="T35" fmla="*/ 171 h 481"/>
              <a:gd name="T36" fmla="*/ 240 w 483"/>
              <a:gd name="T37" fmla="*/ 143 h 481"/>
              <a:gd name="T38" fmla="*/ 217 w 483"/>
              <a:gd name="T39" fmla="*/ 87 h 481"/>
              <a:gd name="T40" fmla="*/ 186 w 483"/>
              <a:gd name="T41" fmla="*/ 78 h 481"/>
              <a:gd name="T42" fmla="*/ 127 w 483"/>
              <a:gd name="T43" fmla="*/ 30 h 481"/>
              <a:gd name="T44" fmla="*/ 68 w 483"/>
              <a:gd name="T45" fmla="*/ 78 h 481"/>
              <a:gd name="T46" fmla="*/ 37 w 483"/>
              <a:gd name="T47" fmla="*/ 87 h 481"/>
              <a:gd name="T48" fmla="*/ 14 w 483"/>
              <a:gd name="T49" fmla="*/ 143 h 481"/>
              <a:gd name="T50" fmla="*/ 297 w 483"/>
              <a:gd name="T51" fmla="*/ 425 h 481"/>
              <a:gd name="T52" fmla="*/ 127 w 483"/>
              <a:gd name="T53" fmla="*/ 87 h 481"/>
              <a:gd name="T54" fmla="*/ 56 w 483"/>
              <a:gd name="T55" fmla="*/ 157 h 481"/>
              <a:gd name="T56" fmla="*/ 367 w 483"/>
              <a:gd name="T57" fmla="*/ 326 h 481"/>
              <a:gd name="T58" fmla="*/ 297 w 483"/>
              <a:gd name="T59" fmla="*/ 397 h 481"/>
              <a:gd name="T60" fmla="*/ 297 w 483"/>
              <a:gd name="T61" fmla="*/ 369 h 481"/>
              <a:gd name="T62" fmla="*/ 127 w 483"/>
              <a:gd name="T63" fmla="*/ 199 h 481"/>
              <a:gd name="T64" fmla="*/ 85 w 483"/>
              <a:gd name="T65" fmla="*/ 157 h 481"/>
              <a:gd name="T66" fmla="*/ 141 w 483"/>
              <a:gd name="T67" fmla="*/ 157 h 481"/>
              <a:gd name="T68" fmla="*/ 127 w 483"/>
              <a:gd name="T69" fmla="*/ 143 h 481"/>
              <a:gd name="T70" fmla="*/ 408 w 483"/>
              <a:gd name="T71" fmla="*/ 99 h 481"/>
              <a:gd name="T72" fmla="*/ 308 w 483"/>
              <a:gd name="T73" fmla="*/ 148 h 481"/>
              <a:gd name="T74" fmla="*/ 380 w 483"/>
              <a:gd name="T75" fmla="*/ 168 h 481"/>
              <a:gd name="T76" fmla="*/ 408 w 483"/>
              <a:gd name="T77" fmla="*/ 183 h 481"/>
              <a:gd name="T78" fmla="*/ 460 w 483"/>
              <a:gd name="T79" fmla="*/ 153 h 481"/>
              <a:gd name="T80" fmla="*/ 460 w 483"/>
              <a:gd name="T81" fmla="*/ 121 h 481"/>
              <a:gd name="T82" fmla="*/ 479 w 483"/>
              <a:gd name="T83" fmla="*/ 50 h 481"/>
              <a:gd name="T84" fmla="*/ 408 w 483"/>
              <a:gd name="T85" fmla="*/ 30 h 481"/>
              <a:gd name="T86" fmla="*/ 380 w 483"/>
              <a:gd name="T87" fmla="*/ 14 h 481"/>
              <a:gd name="T88" fmla="*/ 327 w 483"/>
              <a:gd name="T89" fmla="*/ 44 h 481"/>
              <a:gd name="T90" fmla="*/ 327 w 483"/>
              <a:gd name="T91" fmla="*/ 77 h 481"/>
              <a:gd name="T92" fmla="*/ 308 w 483"/>
              <a:gd name="T93" fmla="*/ 148 h 481"/>
              <a:gd name="T94" fmla="*/ 394 w 483"/>
              <a:gd name="T95" fmla="*/ 141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83" h="481">
                <a:moveTo>
                  <a:pt x="14" y="143"/>
                </a:moveTo>
                <a:cubicBezTo>
                  <a:pt x="6" y="143"/>
                  <a:pt x="0" y="149"/>
                  <a:pt x="0" y="157"/>
                </a:cubicBezTo>
                <a:cubicBezTo>
                  <a:pt x="0" y="165"/>
                  <a:pt x="6" y="171"/>
                  <a:pt x="14" y="171"/>
                </a:cubicBezTo>
                <a:cubicBezTo>
                  <a:pt x="29" y="171"/>
                  <a:pt x="29" y="171"/>
                  <a:pt x="29" y="171"/>
                </a:cubicBezTo>
                <a:cubicBezTo>
                  <a:pt x="32" y="188"/>
                  <a:pt x="38" y="203"/>
                  <a:pt x="48" y="216"/>
                </a:cubicBezTo>
                <a:cubicBezTo>
                  <a:pt x="37" y="227"/>
                  <a:pt x="37" y="227"/>
                  <a:pt x="37" y="227"/>
                </a:cubicBezTo>
                <a:cubicBezTo>
                  <a:pt x="32" y="232"/>
                  <a:pt x="32" y="241"/>
                  <a:pt x="37" y="247"/>
                </a:cubicBezTo>
                <a:cubicBezTo>
                  <a:pt x="43" y="252"/>
                  <a:pt x="52" y="252"/>
                  <a:pt x="57" y="247"/>
                </a:cubicBezTo>
                <a:cubicBezTo>
                  <a:pt x="68" y="236"/>
                  <a:pt x="68" y="236"/>
                  <a:pt x="68" y="236"/>
                </a:cubicBezTo>
                <a:cubicBezTo>
                  <a:pt x="81" y="246"/>
                  <a:pt x="96" y="252"/>
                  <a:pt x="113" y="255"/>
                </a:cubicBezTo>
                <a:cubicBezTo>
                  <a:pt x="113" y="270"/>
                  <a:pt x="113" y="270"/>
                  <a:pt x="113" y="270"/>
                </a:cubicBezTo>
                <a:cubicBezTo>
                  <a:pt x="113" y="278"/>
                  <a:pt x="119" y="284"/>
                  <a:pt x="127" y="284"/>
                </a:cubicBezTo>
                <a:cubicBezTo>
                  <a:pt x="135" y="284"/>
                  <a:pt x="141" y="278"/>
                  <a:pt x="141" y="270"/>
                </a:cubicBezTo>
                <a:cubicBezTo>
                  <a:pt x="141" y="255"/>
                  <a:pt x="141" y="255"/>
                  <a:pt x="141" y="255"/>
                </a:cubicBezTo>
                <a:cubicBezTo>
                  <a:pt x="158" y="252"/>
                  <a:pt x="173" y="246"/>
                  <a:pt x="186" y="236"/>
                </a:cubicBezTo>
                <a:cubicBezTo>
                  <a:pt x="187" y="237"/>
                  <a:pt x="187" y="236"/>
                  <a:pt x="198" y="247"/>
                </a:cubicBezTo>
                <a:cubicBezTo>
                  <a:pt x="183" y="265"/>
                  <a:pt x="174" y="288"/>
                  <a:pt x="171" y="312"/>
                </a:cubicBezTo>
                <a:cubicBezTo>
                  <a:pt x="156" y="312"/>
                  <a:pt x="156" y="312"/>
                  <a:pt x="156" y="312"/>
                </a:cubicBezTo>
                <a:cubicBezTo>
                  <a:pt x="148" y="312"/>
                  <a:pt x="142" y="318"/>
                  <a:pt x="142" y="326"/>
                </a:cubicBezTo>
                <a:cubicBezTo>
                  <a:pt x="142" y="334"/>
                  <a:pt x="148" y="340"/>
                  <a:pt x="156" y="340"/>
                </a:cubicBezTo>
                <a:cubicBezTo>
                  <a:pt x="171" y="340"/>
                  <a:pt x="171" y="340"/>
                  <a:pt x="171" y="340"/>
                </a:cubicBezTo>
                <a:cubicBezTo>
                  <a:pt x="174" y="365"/>
                  <a:pt x="183" y="387"/>
                  <a:pt x="198" y="405"/>
                </a:cubicBezTo>
                <a:cubicBezTo>
                  <a:pt x="187" y="416"/>
                  <a:pt x="187" y="416"/>
                  <a:pt x="187" y="416"/>
                </a:cubicBezTo>
                <a:cubicBezTo>
                  <a:pt x="182" y="421"/>
                  <a:pt x="182" y="430"/>
                  <a:pt x="187" y="436"/>
                </a:cubicBezTo>
                <a:cubicBezTo>
                  <a:pt x="193" y="441"/>
                  <a:pt x="202" y="441"/>
                  <a:pt x="207" y="436"/>
                </a:cubicBezTo>
                <a:cubicBezTo>
                  <a:pt x="218" y="425"/>
                  <a:pt x="218" y="425"/>
                  <a:pt x="218" y="425"/>
                </a:cubicBezTo>
                <a:cubicBezTo>
                  <a:pt x="236" y="440"/>
                  <a:pt x="258" y="450"/>
                  <a:pt x="283" y="452"/>
                </a:cubicBezTo>
                <a:cubicBezTo>
                  <a:pt x="283" y="467"/>
                  <a:pt x="283" y="467"/>
                  <a:pt x="283" y="467"/>
                </a:cubicBezTo>
                <a:cubicBezTo>
                  <a:pt x="283" y="475"/>
                  <a:pt x="289" y="481"/>
                  <a:pt x="297" y="481"/>
                </a:cubicBezTo>
                <a:cubicBezTo>
                  <a:pt x="305" y="481"/>
                  <a:pt x="311" y="475"/>
                  <a:pt x="311" y="467"/>
                </a:cubicBezTo>
                <a:cubicBezTo>
                  <a:pt x="311" y="452"/>
                  <a:pt x="311" y="452"/>
                  <a:pt x="311" y="452"/>
                </a:cubicBezTo>
                <a:cubicBezTo>
                  <a:pt x="335" y="450"/>
                  <a:pt x="358" y="440"/>
                  <a:pt x="376" y="425"/>
                </a:cubicBezTo>
                <a:cubicBezTo>
                  <a:pt x="387" y="436"/>
                  <a:pt x="387" y="436"/>
                  <a:pt x="387" y="436"/>
                </a:cubicBezTo>
                <a:cubicBezTo>
                  <a:pt x="392" y="441"/>
                  <a:pt x="401" y="441"/>
                  <a:pt x="406" y="436"/>
                </a:cubicBezTo>
                <a:cubicBezTo>
                  <a:pt x="412" y="430"/>
                  <a:pt x="412" y="421"/>
                  <a:pt x="406" y="416"/>
                </a:cubicBezTo>
                <a:cubicBezTo>
                  <a:pt x="396" y="405"/>
                  <a:pt x="396" y="405"/>
                  <a:pt x="396" y="405"/>
                </a:cubicBezTo>
                <a:cubicBezTo>
                  <a:pt x="411" y="387"/>
                  <a:pt x="420" y="365"/>
                  <a:pt x="423" y="340"/>
                </a:cubicBezTo>
                <a:cubicBezTo>
                  <a:pt x="438" y="340"/>
                  <a:pt x="438" y="340"/>
                  <a:pt x="438" y="340"/>
                </a:cubicBezTo>
                <a:cubicBezTo>
                  <a:pt x="446" y="340"/>
                  <a:pt x="452" y="334"/>
                  <a:pt x="452" y="326"/>
                </a:cubicBezTo>
                <a:cubicBezTo>
                  <a:pt x="452" y="318"/>
                  <a:pt x="446" y="312"/>
                  <a:pt x="438" y="312"/>
                </a:cubicBezTo>
                <a:cubicBezTo>
                  <a:pt x="423" y="312"/>
                  <a:pt x="423" y="312"/>
                  <a:pt x="423" y="312"/>
                </a:cubicBezTo>
                <a:cubicBezTo>
                  <a:pt x="420" y="288"/>
                  <a:pt x="411" y="265"/>
                  <a:pt x="396" y="247"/>
                </a:cubicBezTo>
                <a:cubicBezTo>
                  <a:pt x="406" y="237"/>
                  <a:pt x="406" y="237"/>
                  <a:pt x="406" y="237"/>
                </a:cubicBezTo>
                <a:cubicBezTo>
                  <a:pt x="412" y="231"/>
                  <a:pt x="412" y="222"/>
                  <a:pt x="406" y="217"/>
                </a:cubicBezTo>
                <a:cubicBezTo>
                  <a:pt x="401" y="211"/>
                  <a:pt x="392" y="211"/>
                  <a:pt x="387" y="217"/>
                </a:cubicBezTo>
                <a:cubicBezTo>
                  <a:pt x="376" y="227"/>
                  <a:pt x="376" y="227"/>
                  <a:pt x="376" y="227"/>
                </a:cubicBezTo>
                <a:cubicBezTo>
                  <a:pt x="358" y="213"/>
                  <a:pt x="335" y="203"/>
                  <a:pt x="311" y="200"/>
                </a:cubicBezTo>
                <a:cubicBezTo>
                  <a:pt x="311" y="185"/>
                  <a:pt x="311" y="185"/>
                  <a:pt x="311" y="185"/>
                </a:cubicBezTo>
                <a:cubicBezTo>
                  <a:pt x="311" y="178"/>
                  <a:pt x="305" y="171"/>
                  <a:pt x="297" y="171"/>
                </a:cubicBezTo>
                <a:cubicBezTo>
                  <a:pt x="289" y="171"/>
                  <a:pt x="283" y="178"/>
                  <a:pt x="283" y="185"/>
                </a:cubicBezTo>
                <a:cubicBezTo>
                  <a:pt x="283" y="200"/>
                  <a:pt x="283" y="200"/>
                  <a:pt x="283" y="200"/>
                </a:cubicBezTo>
                <a:cubicBezTo>
                  <a:pt x="258" y="203"/>
                  <a:pt x="236" y="213"/>
                  <a:pt x="218" y="227"/>
                </a:cubicBezTo>
                <a:cubicBezTo>
                  <a:pt x="207" y="216"/>
                  <a:pt x="207" y="217"/>
                  <a:pt x="206" y="216"/>
                </a:cubicBezTo>
                <a:cubicBezTo>
                  <a:pt x="216" y="203"/>
                  <a:pt x="222" y="188"/>
                  <a:pt x="224" y="171"/>
                </a:cubicBezTo>
                <a:cubicBezTo>
                  <a:pt x="240" y="171"/>
                  <a:pt x="240" y="171"/>
                  <a:pt x="240" y="171"/>
                </a:cubicBezTo>
                <a:cubicBezTo>
                  <a:pt x="247" y="171"/>
                  <a:pt x="254" y="165"/>
                  <a:pt x="254" y="157"/>
                </a:cubicBezTo>
                <a:cubicBezTo>
                  <a:pt x="254" y="149"/>
                  <a:pt x="247" y="143"/>
                  <a:pt x="240" y="143"/>
                </a:cubicBezTo>
                <a:cubicBezTo>
                  <a:pt x="224" y="143"/>
                  <a:pt x="224" y="143"/>
                  <a:pt x="224" y="143"/>
                </a:cubicBezTo>
                <a:cubicBezTo>
                  <a:pt x="222" y="126"/>
                  <a:pt x="215" y="111"/>
                  <a:pt x="206" y="98"/>
                </a:cubicBezTo>
                <a:cubicBezTo>
                  <a:pt x="217" y="87"/>
                  <a:pt x="217" y="87"/>
                  <a:pt x="217" y="87"/>
                </a:cubicBezTo>
                <a:cubicBezTo>
                  <a:pt x="222" y="82"/>
                  <a:pt x="222" y="73"/>
                  <a:pt x="217" y="68"/>
                </a:cubicBezTo>
                <a:cubicBezTo>
                  <a:pt x="211" y="62"/>
                  <a:pt x="202" y="62"/>
                  <a:pt x="197" y="68"/>
                </a:cubicBezTo>
                <a:cubicBezTo>
                  <a:pt x="186" y="78"/>
                  <a:pt x="186" y="78"/>
                  <a:pt x="186" y="78"/>
                </a:cubicBezTo>
                <a:cubicBezTo>
                  <a:pt x="173" y="69"/>
                  <a:pt x="158" y="62"/>
                  <a:pt x="141" y="60"/>
                </a:cubicBezTo>
                <a:cubicBezTo>
                  <a:pt x="141" y="44"/>
                  <a:pt x="141" y="44"/>
                  <a:pt x="141" y="44"/>
                </a:cubicBezTo>
                <a:cubicBezTo>
                  <a:pt x="141" y="37"/>
                  <a:pt x="135" y="30"/>
                  <a:pt x="127" y="30"/>
                </a:cubicBezTo>
                <a:cubicBezTo>
                  <a:pt x="119" y="30"/>
                  <a:pt x="113" y="37"/>
                  <a:pt x="113" y="44"/>
                </a:cubicBezTo>
                <a:cubicBezTo>
                  <a:pt x="113" y="60"/>
                  <a:pt x="113" y="60"/>
                  <a:pt x="113" y="60"/>
                </a:cubicBezTo>
                <a:cubicBezTo>
                  <a:pt x="96" y="62"/>
                  <a:pt x="81" y="69"/>
                  <a:pt x="68" y="78"/>
                </a:cubicBezTo>
                <a:cubicBezTo>
                  <a:pt x="57" y="68"/>
                  <a:pt x="57" y="68"/>
                  <a:pt x="57" y="68"/>
                </a:cubicBezTo>
                <a:cubicBezTo>
                  <a:pt x="52" y="62"/>
                  <a:pt x="43" y="62"/>
                  <a:pt x="37" y="68"/>
                </a:cubicBezTo>
                <a:cubicBezTo>
                  <a:pt x="32" y="73"/>
                  <a:pt x="32" y="82"/>
                  <a:pt x="37" y="87"/>
                </a:cubicBezTo>
                <a:cubicBezTo>
                  <a:pt x="48" y="98"/>
                  <a:pt x="48" y="98"/>
                  <a:pt x="48" y="98"/>
                </a:cubicBezTo>
                <a:cubicBezTo>
                  <a:pt x="38" y="111"/>
                  <a:pt x="32" y="126"/>
                  <a:pt x="29" y="143"/>
                </a:cubicBezTo>
                <a:lnTo>
                  <a:pt x="14" y="143"/>
                </a:lnTo>
                <a:close/>
                <a:moveTo>
                  <a:pt x="297" y="228"/>
                </a:moveTo>
                <a:cubicBezTo>
                  <a:pt x="351" y="228"/>
                  <a:pt x="396" y="272"/>
                  <a:pt x="396" y="326"/>
                </a:cubicBezTo>
                <a:cubicBezTo>
                  <a:pt x="396" y="381"/>
                  <a:pt x="351" y="425"/>
                  <a:pt x="297" y="425"/>
                </a:cubicBezTo>
                <a:cubicBezTo>
                  <a:pt x="242" y="425"/>
                  <a:pt x="198" y="381"/>
                  <a:pt x="198" y="326"/>
                </a:cubicBezTo>
                <a:cubicBezTo>
                  <a:pt x="198" y="272"/>
                  <a:pt x="242" y="228"/>
                  <a:pt x="297" y="228"/>
                </a:cubicBezTo>
                <a:close/>
                <a:moveTo>
                  <a:pt x="127" y="87"/>
                </a:moveTo>
                <a:cubicBezTo>
                  <a:pt x="166" y="87"/>
                  <a:pt x="197" y="118"/>
                  <a:pt x="197" y="157"/>
                </a:cubicBezTo>
                <a:cubicBezTo>
                  <a:pt x="197" y="196"/>
                  <a:pt x="166" y="228"/>
                  <a:pt x="127" y="228"/>
                </a:cubicBezTo>
                <a:cubicBezTo>
                  <a:pt x="88" y="228"/>
                  <a:pt x="56" y="196"/>
                  <a:pt x="56" y="157"/>
                </a:cubicBezTo>
                <a:cubicBezTo>
                  <a:pt x="56" y="118"/>
                  <a:pt x="88" y="87"/>
                  <a:pt x="127" y="87"/>
                </a:cubicBezTo>
                <a:close/>
                <a:moveTo>
                  <a:pt x="297" y="397"/>
                </a:moveTo>
                <a:cubicBezTo>
                  <a:pt x="336" y="397"/>
                  <a:pt x="367" y="365"/>
                  <a:pt x="367" y="326"/>
                </a:cubicBezTo>
                <a:cubicBezTo>
                  <a:pt x="367" y="287"/>
                  <a:pt x="336" y="256"/>
                  <a:pt x="297" y="256"/>
                </a:cubicBezTo>
                <a:cubicBezTo>
                  <a:pt x="258" y="256"/>
                  <a:pt x="226" y="287"/>
                  <a:pt x="226" y="326"/>
                </a:cubicBezTo>
                <a:cubicBezTo>
                  <a:pt x="226" y="365"/>
                  <a:pt x="258" y="397"/>
                  <a:pt x="297" y="397"/>
                </a:cubicBezTo>
                <a:close/>
                <a:moveTo>
                  <a:pt x="297" y="284"/>
                </a:moveTo>
                <a:cubicBezTo>
                  <a:pt x="320" y="284"/>
                  <a:pt x="339" y="303"/>
                  <a:pt x="339" y="326"/>
                </a:cubicBezTo>
                <a:cubicBezTo>
                  <a:pt x="339" y="350"/>
                  <a:pt x="320" y="369"/>
                  <a:pt x="297" y="369"/>
                </a:cubicBezTo>
                <a:cubicBezTo>
                  <a:pt x="274" y="369"/>
                  <a:pt x="255" y="350"/>
                  <a:pt x="255" y="326"/>
                </a:cubicBezTo>
                <a:cubicBezTo>
                  <a:pt x="255" y="303"/>
                  <a:pt x="274" y="284"/>
                  <a:pt x="297" y="284"/>
                </a:cubicBezTo>
                <a:close/>
                <a:moveTo>
                  <a:pt x="127" y="199"/>
                </a:moveTo>
                <a:cubicBezTo>
                  <a:pt x="150" y="199"/>
                  <a:pt x="169" y="180"/>
                  <a:pt x="169" y="157"/>
                </a:cubicBezTo>
                <a:cubicBezTo>
                  <a:pt x="169" y="134"/>
                  <a:pt x="150" y="115"/>
                  <a:pt x="127" y="115"/>
                </a:cubicBezTo>
                <a:cubicBezTo>
                  <a:pt x="104" y="115"/>
                  <a:pt x="85" y="134"/>
                  <a:pt x="85" y="157"/>
                </a:cubicBezTo>
                <a:cubicBezTo>
                  <a:pt x="85" y="180"/>
                  <a:pt x="104" y="199"/>
                  <a:pt x="127" y="199"/>
                </a:cubicBezTo>
                <a:close/>
                <a:moveTo>
                  <a:pt x="127" y="143"/>
                </a:moveTo>
                <a:cubicBezTo>
                  <a:pt x="135" y="143"/>
                  <a:pt x="141" y="149"/>
                  <a:pt x="141" y="157"/>
                </a:cubicBezTo>
                <a:cubicBezTo>
                  <a:pt x="141" y="165"/>
                  <a:pt x="135" y="171"/>
                  <a:pt x="127" y="171"/>
                </a:cubicBezTo>
                <a:cubicBezTo>
                  <a:pt x="119" y="171"/>
                  <a:pt x="113" y="165"/>
                  <a:pt x="113" y="157"/>
                </a:cubicBezTo>
                <a:cubicBezTo>
                  <a:pt x="113" y="149"/>
                  <a:pt x="119" y="143"/>
                  <a:pt x="127" y="143"/>
                </a:cubicBezTo>
                <a:close/>
                <a:moveTo>
                  <a:pt x="380" y="99"/>
                </a:moveTo>
                <a:cubicBezTo>
                  <a:pt x="380" y="91"/>
                  <a:pt x="386" y="85"/>
                  <a:pt x="394" y="85"/>
                </a:cubicBezTo>
                <a:cubicBezTo>
                  <a:pt x="401" y="85"/>
                  <a:pt x="408" y="91"/>
                  <a:pt x="408" y="99"/>
                </a:cubicBezTo>
                <a:cubicBezTo>
                  <a:pt x="408" y="107"/>
                  <a:pt x="401" y="113"/>
                  <a:pt x="394" y="113"/>
                </a:cubicBezTo>
                <a:cubicBezTo>
                  <a:pt x="386" y="113"/>
                  <a:pt x="380" y="107"/>
                  <a:pt x="380" y="99"/>
                </a:cubicBezTo>
                <a:close/>
                <a:moveTo>
                  <a:pt x="308" y="148"/>
                </a:moveTo>
                <a:cubicBezTo>
                  <a:pt x="312" y="155"/>
                  <a:pt x="321" y="157"/>
                  <a:pt x="327" y="153"/>
                </a:cubicBezTo>
                <a:cubicBezTo>
                  <a:pt x="341" y="146"/>
                  <a:pt x="341" y="146"/>
                  <a:pt x="341" y="146"/>
                </a:cubicBezTo>
                <a:cubicBezTo>
                  <a:pt x="351" y="157"/>
                  <a:pt x="364" y="165"/>
                  <a:pt x="380" y="168"/>
                </a:cubicBezTo>
                <a:cubicBezTo>
                  <a:pt x="380" y="183"/>
                  <a:pt x="380" y="183"/>
                  <a:pt x="380" y="183"/>
                </a:cubicBezTo>
                <a:cubicBezTo>
                  <a:pt x="380" y="191"/>
                  <a:pt x="386" y="198"/>
                  <a:pt x="394" y="198"/>
                </a:cubicBezTo>
                <a:cubicBezTo>
                  <a:pt x="401" y="198"/>
                  <a:pt x="408" y="191"/>
                  <a:pt x="408" y="183"/>
                </a:cubicBezTo>
                <a:cubicBezTo>
                  <a:pt x="408" y="168"/>
                  <a:pt x="408" y="168"/>
                  <a:pt x="408" y="168"/>
                </a:cubicBezTo>
                <a:cubicBezTo>
                  <a:pt x="423" y="165"/>
                  <a:pt x="436" y="157"/>
                  <a:pt x="446" y="146"/>
                </a:cubicBezTo>
                <a:cubicBezTo>
                  <a:pt x="460" y="153"/>
                  <a:pt x="460" y="153"/>
                  <a:pt x="460" y="153"/>
                </a:cubicBezTo>
                <a:cubicBezTo>
                  <a:pt x="467" y="157"/>
                  <a:pt x="475" y="155"/>
                  <a:pt x="479" y="148"/>
                </a:cubicBezTo>
                <a:cubicBezTo>
                  <a:pt x="483" y="142"/>
                  <a:pt x="481" y="133"/>
                  <a:pt x="474" y="129"/>
                </a:cubicBezTo>
                <a:cubicBezTo>
                  <a:pt x="460" y="121"/>
                  <a:pt x="460" y="121"/>
                  <a:pt x="460" y="121"/>
                </a:cubicBezTo>
                <a:cubicBezTo>
                  <a:pt x="465" y="107"/>
                  <a:pt x="465" y="91"/>
                  <a:pt x="460" y="77"/>
                </a:cubicBezTo>
                <a:cubicBezTo>
                  <a:pt x="474" y="69"/>
                  <a:pt x="474" y="69"/>
                  <a:pt x="474" y="69"/>
                </a:cubicBezTo>
                <a:cubicBezTo>
                  <a:pt x="481" y="65"/>
                  <a:pt x="483" y="56"/>
                  <a:pt x="479" y="50"/>
                </a:cubicBezTo>
                <a:cubicBezTo>
                  <a:pt x="475" y="43"/>
                  <a:pt x="467" y="41"/>
                  <a:pt x="460" y="44"/>
                </a:cubicBezTo>
                <a:cubicBezTo>
                  <a:pt x="446" y="52"/>
                  <a:pt x="446" y="52"/>
                  <a:pt x="446" y="52"/>
                </a:cubicBezTo>
                <a:cubicBezTo>
                  <a:pt x="436" y="41"/>
                  <a:pt x="423" y="33"/>
                  <a:pt x="408" y="30"/>
                </a:cubicBezTo>
                <a:cubicBezTo>
                  <a:pt x="408" y="14"/>
                  <a:pt x="408" y="14"/>
                  <a:pt x="408" y="14"/>
                </a:cubicBezTo>
                <a:cubicBezTo>
                  <a:pt x="408" y="7"/>
                  <a:pt x="401" y="0"/>
                  <a:pt x="394" y="0"/>
                </a:cubicBezTo>
                <a:cubicBezTo>
                  <a:pt x="386" y="0"/>
                  <a:pt x="380" y="7"/>
                  <a:pt x="380" y="14"/>
                </a:cubicBezTo>
                <a:cubicBezTo>
                  <a:pt x="380" y="30"/>
                  <a:pt x="380" y="30"/>
                  <a:pt x="380" y="30"/>
                </a:cubicBezTo>
                <a:cubicBezTo>
                  <a:pt x="364" y="33"/>
                  <a:pt x="351" y="41"/>
                  <a:pt x="341" y="52"/>
                </a:cubicBezTo>
                <a:cubicBezTo>
                  <a:pt x="327" y="44"/>
                  <a:pt x="327" y="44"/>
                  <a:pt x="327" y="44"/>
                </a:cubicBezTo>
                <a:cubicBezTo>
                  <a:pt x="321" y="41"/>
                  <a:pt x="312" y="43"/>
                  <a:pt x="308" y="50"/>
                </a:cubicBezTo>
                <a:cubicBezTo>
                  <a:pt x="304" y="56"/>
                  <a:pt x="307" y="65"/>
                  <a:pt x="313" y="69"/>
                </a:cubicBezTo>
                <a:cubicBezTo>
                  <a:pt x="327" y="77"/>
                  <a:pt x="327" y="77"/>
                  <a:pt x="327" y="77"/>
                </a:cubicBezTo>
                <a:cubicBezTo>
                  <a:pt x="322" y="91"/>
                  <a:pt x="322" y="107"/>
                  <a:pt x="327" y="121"/>
                </a:cubicBezTo>
                <a:cubicBezTo>
                  <a:pt x="313" y="129"/>
                  <a:pt x="313" y="129"/>
                  <a:pt x="313" y="129"/>
                </a:cubicBezTo>
                <a:cubicBezTo>
                  <a:pt x="307" y="133"/>
                  <a:pt x="304" y="142"/>
                  <a:pt x="308" y="148"/>
                </a:cubicBezTo>
                <a:close/>
                <a:moveTo>
                  <a:pt x="394" y="57"/>
                </a:moveTo>
                <a:cubicBezTo>
                  <a:pt x="417" y="57"/>
                  <a:pt x="436" y="76"/>
                  <a:pt x="436" y="99"/>
                </a:cubicBezTo>
                <a:cubicBezTo>
                  <a:pt x="436" y="122"/>
                  <a:pt x="417" y="141"/>
                  <a:pt x="394" y="141"/>
                </a:cubicBezTo>
                <a:cubicBezTo>
                  <a:pt x="370" y="141"/>
                  <a:pt x="351" y="122"/>
                  <a:pt x="351" y="99"/>
                </a:cubicBezTo>
                <a:cubicBezTo>
                  <a:pt x="351" y="76"/>
                  <a:pt x="370" y="57"/>
                  <a:pt x="394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6" name="Freeform 23"/>
          <p:cNvSpPr>
            <a:spLocks noEditPoints="1"/>
          </p:cNvSpPr>
          <p:nvPr/>
        </p:nvSpPr>
        <p:spPr bwMode="auto">
          <a:xfrm>
            <a:off x="4014405" y="4648444"/>
            <a:ext cx="479580" cy="368996"/>
          </a:xfrm>
          <a:custGeom>
            <a:avLst/>
            <a:gdLst>
              <a:gd name="T0" fmla="*/ 14 w 481"/>
              <a:gd name="T1" fmla="*/ 366 h 370"/>
              <a:gd name="T2" fmla="*/ 26 w 481"/>
              <a:gd name="T3" fmla="*/ 366 h 370"/>
              <a:gd name="T4" fmla="*/ 142 w 481"/>
              <a:gd name="T5" fmla="*/ 343 h 370"/>
              <a:gd name="T6" fmla="*/ 170 w 481"/>
              <a:gd name="T7" fmla="*/ 338 h 370"/>
              <a:gd name="T8" fmla="*/ 231 w 481"/>
              <a:gd name="T9" fmla="*/ 362 h 370"/>
              <a:gd name="T10" fmla="*/ 250 w 481"/>
              <a:gd name="T11" fmla="*/ 362 h 370"/>
              <a:gd name="T12" fmla="*/ 311 w 481"/>
              <a:gd name="T13" fmla="*/ 338 h 370"/>
              <a:gd name="T14" fmla="*/ 338 w 481"/>
              <a:gd name="T15" fmla="*/ 343 h 370"/>
              <a:gd name="T16" fmla="*/ 454 w 481"/>
              <a:gd name="T17" fmla="*/ 366 h 370"/>
              <a:gd name="T18" fmla="*/ 467 w 481"/>
              <a:gd name="T19" fmla="*/ 366 h 370"/>
              <a:gd name="T20" fmla="*/ 481 w 481"/>
              <a:gd name="T21" fmla="*/ 352 h 370"/>
              <a:gd name="T22" fmla="*/ 481 w 481"/>
              <a:gd name="T23" fmla="*/ 126 h 370"/>
              <a:gd name="T24" fmla="*/ 467 w 481"/>
              <a:gd name="T25" fmla="*/ 112 h 370"/>
              <a:gd name="T26" fmla="*/ 454 w 481"/>
              <a:gd name="T27" fmla="*/ 112 h 370"/>
              <a:gd name="T28" fmla="*/ 423 w 481"/>
              <a:gd name="T29" fmla="*/ 110 h 370"/>
              <a:gd name="T30" fmla="*/ 423 w 481"/>
              <a:gd name="T31" fmla="*/ 14 h 370"/>
              <a:gd name="T32" fmla="*/ 409 w 481"/>
              <a:gd name="T33" fmla="*/ 0 h 370"/>
              <a:gd name="T34" fmla="*/ 71 w 481"/>
              <a:gd name="T35" fmla="*/ 0 h 370"/>
              <a:gd name="T36" fmla="*/ 57 w 481"/>
              <a:gd name="T37" fmla="*/ 14 h 370"/>
              <a:gd name="T38" fmla="*/ 71 w 481"/>
              <a:gd name="T39" fmla="*/ 28 h 370"/>
              <a:gd name="T40" fmla="*/ 141 w 481"/>
              <a:gd name="T41" fmla="*/ 28 h 370"/>
              <a:gd name="T42" fmla="*/ 141 w 481"/>
              <a:gd name="T43" fmla="*/ 88 h 370"/>
              <a:gd name="T44" fmla="*/ 26 w 481"/>
              <a:gd name="T45" fmla="*/ 112 h 370"/>
              <a:gd name="T46" fmla="*/ 14 w 481"/>
              <a:gd name="T47" fmla="*/ 112 h 370"/>
              <a:gd name="T48" fmla="*/ 0 w 481"/>
              <a:gd name="T49" fmla="*/ 126 h 370"/>
              <a:gd name="T50" fmla="*/ 0 w 481"/>
              <a:gd name="T51" fmla="*/ 352 h 370"/>
              <a:gd name="T52" fmla="*/ 14 w 481"/>
              <a:gd name="T53" fmla="*/ 366 h 370"/>
              <a:gd name="T54" fmla="*/ 339 w 481"/>
              <a:gd name="T55" fmla="*/ 28 h 370"/>
              <a:gd name="T56" fmla="*/ 395 w 481"/>
              <a:gd name="T57" fmla="*/ 28 h 370"/>
              <a:gd name="T58" fmla="*/ 395 w 481"/>
              <a:gd name="T59" fmla="*/ 105 h 370"/>
              <a:gd name="T60" fmla="*/ 339 w 481"/>
              <a:gd name="T61" fmla="*/ 88 h 370"/>
              <a:gd name="T62" fmla="*/ 339 w 481"/>
              <a:gd name="T63" fmla="*/ 28 h 370"/>
              <a:gd name="T64" fmla="*/ 395 w 481"/>
              <a:gd name="T65" fmla="*/ 134 h 370"/>
              <a:gd name="T66" fmla="*/ 395 w 481"/>
              <a:gd name="T67" fmla="*/ 183 h 370"/>
              <a:gd name="T68" fmla="*/ 409 w 481"/>
              <a:gd name="T69" fmla="*/ 197 h 370"/>
              <a:gd name="T70" fmla="*/ 423 w 481"/>
              <a:gd name="T71" fmla="*/ 183 h 370"/>
              <a:gd name="T72" fmla="*/ 423 w 481"/>
              <a:gd name="T73" fmla="*/ 139 h 370"/>
              <a:gd name="T74" fmla="*/ 452 w 481"/>
              <a:gd name="T75" fmla="*/ 141 h 370"/>
              <a:gd name="T76" fmla="*/ 452 w 481"/>
              <a:gd name="T77" fmla="*/ 338 h 370"/>
              <a:gd name="T78" fmla="*/ 348 w 481"/>
              <a:gd name="T79" fmla="*/ 317 h 370"/>
              <a:gd name="T80" fmla="*/ 311 w 481"/>
              <a:gd name="T81" fmla="*/ 310 h 370"/>
              <a:gd name="T82" fmla="*/ 254 w 481"/>
              <a:gd name="T83" fmla="*/ 325 h 370"/>
              <a:gd name="T84" fmla="*/ 254 w 481"/>
              <a:gd name="T85" fmla="*/ 162 h 370"/>
              <a:gd name="T86" fmla="*/ 326 w 481"/>
              <a:gd name="T87" fmla="*/ 114 h 370"/>
              <a:gd name="T88" fmla="*/ 395 w 481"/>
              <a:gd name="T89" fmla="*/ 134 h 370"/>
              <a:gd name="T90" fmla="*/ 170 w 481"/>
              <a:gd name="T91" fmla="*/ 28 h 370"/>
              <a:gd name="T92" fmla="*/ 311 w 481"/>
              <a:gd name="T93" fmla="*/ 28 h 370"/>
              <a:gd name="T94" fmla="*/ 311 w 481"/>
              <a:gd name="T95" fmla="*/ 91 h 370"/>
              <a:gd name="T96" fmla="*/ 240 w 481"/>
              <a:gd name="T97" fmla="*/ 138 h 370"/>
              <a:gd name="T98" fmla="*/ 170 w 481"/>
              <a:gd name="T99" fmla="*/ 91 h 370"/>
              <a:gd name="T100" fmla="*/ 170 w 481"/>
              <a:gd name="T101" fmla="*/ 28 h 370"/>
              <a:gd name="T102" fmla="*/ 28 w 481"/>
              <a:gd name="T103" fmla="*/ 141 h 370"/>
              <a:gd name="T104" fmla="*/ 154 w 481"/>
              <a:gd name="T105" fmla="*/ 114 h 370"/>
              <a:gd name="T106" fmla="*/ 226 w 481"/>
              <a:gd name="T107" fmla="*/ 162 h 370"/>
              <a:gd name="T108" fmla="*/ 226 w 481"/>
              <a:gd name="T109" fmla="*/ 325 h 370"/>
              <a:gd name="T110" fmla="*/ 170 w 481"/>
              <a:gd name="T111" fmla="*/ 310 h 370"/>
              <a:gd name="T112" fmla="*/ 132 w 481"/>
              <a:gd name="T113" fmla="*/ 317 h 370"/>
              <a:gd name="T114" fmla="*/ 28 w 481"/>
              <a:gd name="T115" fmla="*/ 338 h 370"/>
              <a:gd name="T116" fmla="*/ 28 w 481"/>
              <a:gd name="T117" fmla="*/ 141 h 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1" h="370">
                <a:moveTo>
                  <a:pt x="14" y="366"/>
                </a:moveTo>
                <a:cubicBezTo>
                  <a:pt x="26" y="366"/>
                  <a:pt x="26" y="366"/>
                  <a:pt x="26" y="366"/>
                </a:cubicBezTo>
                <a:cubicBezTo>
                  <a:pt x="62" y="366"/>
                  <a:pt x="100" y="358"/>
                  <a:pt x="142" y="343"/>
                </a:cubicBezTo>
                <a:cubicBezTo>
                  <a:pt x="152" y="340"/>
                  <a:pt x="161" y="338"/>
                  <a:pt x="170" y="338"/>
                </a:cubicBezTo>
                <a:cubicBezTo>
                  <a:pt x="202" y="338"/>
                  <a:pt x="230" y="362"/>
                  <a:pt x="231" y="362"/>
                </a:cubicBezTo>
                <a:cubicBezTo>
                  <a:pt x="231" y="362"/>
                  <a:pt x="241" y="370"/>
                  <a:pt x="250" y="362"/>
                </a:cubicBezTo>
                <a:cubicBezTo>
                  <a:pt x="250" y="362"/>
                  <a:pt x="277" y="338"/>
                  <a:pt x="311" y="338"/>
                </a:cubicBezTo>
                <a:cubicBezTo>
                  <a:pt x="319" y="338"/>
                  <a:pt x="329" y="340"/>
                  <a:pt x="338" y="343"/>
                </a:cubicBezTo>
                <a:cubicBezTo>
                  <a:pt x="380" y="358"/>
                  <a:pt x="418" y="366"/>
                  <a:pt x="454" y="366"/>
                </a:cubicBezTo>
                <a:cubicBezTo>
                  <a:pt x="467" y="366"/>
                  <a:pt x="467" y="366"/>
                  <a:pt x="467" y="366"/>
                </a:cubicBezTo>
                <a:cubicBezTo>
                  <a:pt x="474" y="366"/>
                  <a:pt x="481" y="360"/>
                  <a:pt x="481" y="352"/>
                </a:cubicBezTo>
                <a:cubicBezTo>
                  <a:pt x="481" y="126"/>
                  <a:pt x="481" y="126"/>
                  <a:pt x="481" y="126"/>
                </a:cubicBezTo>
                <a:cubicBezTo>
                  <a:pt x="481" y="119"/>
                  <a:pt x="474" y="112"/>
                  <a:pt x="467" y="112"/>
                </a:cubicBezTo>
                <a:cubicBezTo>
                  <a:pt x="454" y="112"/>
                  <a:pt x="454" y="112"/>
                  <a:pt x="454" y="112"/>
                </a:cubicBezTo>
                <a:cubicBezTo>
                  <a:pt x="444" y="112"/>
                  <a:pt x="434" y="112"/>
                  <a:pt x="423" y="110"/>
                </a:cubicBezTo>
                <a:cubicBezTo>
                  <a:pt x="423" y="14"/>
                  <a:pt x="423" y="14"/>
                  <a:pt x="423" y="14"/>
                </a:cubicBezTo>
                <a:cubicBezTo>
                  <a:pt x="423" y="6"/>
                  <a:pt x="417" y="0"/>
                  <a:pt x="409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63" y="0"/>
                  <a:pt x="57" y="6"/>
                  <a:pt x="57" y="14"/>
                </a:cubicBezTo>
                <a:cubicBezTo>
                  <a:pt x="57" y="21"/>
                  <a:pt x="63" y="28"/>
                  <a:pt x="71" y="28"/>
                </a:cubicBezTo>
                <a:cubicBezTo>
                  <a:pt x="141" y="28"/>
                  <a:pt x="141" y="28"/>
                  <a:pt x="141" y="28"/>
                </a:cubicBezTo>
                <a:cubicBezTo>
                  <a:pt x="141" y="88"/>
                  <a:pt x="141" y="88"/>
                  <a:pt x="141" y="88"/>
                </a:cubicBezTo>
                <a:cubicBezTo>
                  <a:pt x="127" y="92"/>
                  <a:pt x="81" y="112"/>
                  <a:pt x="26" y="112"/>
                </a:cubicBezTo>
                <a:cubicBezTo>
                  <a:pt x="14" y="112"/>
                  <a:pt x="14" y="112"/>
                  <a:pt x="14" y="112"/>
                </a:cubicBezTo>
                <a:cubicBezTo>
                  <a:pt x="6" y="112"/>
                  <a:pt x="0" y="119"/>
                  <a:pt x="0" y="126"/>
                </a:cubicBezTo>
                <a:cubicBezTo>
                  <a:pt x="0" y="352"/>
                  <a:pt x="0" y="352"/>
                  <a:pt x="0" y="352"/>
                </a:cubicBezTo>
                <a:cubicBezTo>
                  <a:pt x="0" y="360"/>
                  <a:pt x="6" y="366"/>
                  <a:pt x="14" y="366"/>
                </a:cubicBezTo>
                <a:close/>
                <a:moveTo>
                  <a:pt x="339" y="28"/>
                </a:moveTo>
                <a:cubicBezTo>
                  <a:pt x="395" y="28"/>
                  <a:pt x="395" y="28"/>
                  <a:pt x="395" y="28"/>
                </a:cubicBezTo>
                <a:cubicBezTo>
                  <a:pt x="395" y="105"/>
                  <a:pt x="395" y="105"/>
                  <a:pt x="395" y="105"/>
                </a:cubicBezTo>
                <a:cubicBezTo>
                  <a:pt x="366" y="99"/>
                  <a:pt x="350" y="91"/>
                  <a:pt x="339" y="88"/>
                </a:cubicBezTo>
                <a:lnTo>
                  <a:pt x="339" y="28"/>
                </a:lnTo>
                <a:close/>
                <a:moveTo>
                  <a:pt x="395" y="134"/>
                </a:moveTo>
                <a:cubicBezTo>
                  <a:pt x="395" y="183"/>
                  <a:pt x="395" y="183"/>
                  <a:pt x="395" y="183"/>
                </a:cubicBezTo>
                <a:cubicBezTo>
                  <a:pt x="395" y="191"/>
                  <a:pt x="401" y="197"/>
                  <a:pt x="409" y="197"/>
                </a:cubicBezTo>
                <a:cubicBezTo>
                  <a:pt x="417" y="197"/>
                  <a:pt x="423" y="191"/>
                  <a:pt x="423" y="183"/>
                </a:cubicBezTo>
                <a:cubicBezTo>
                  <a:pt x="423" y="139"/>
                  <a:pt x="423" y="139"/>
                  <a:pt x="423" y="139"/>
                </a:cubicBezTo>
                <a:cubicBezTo>
                  <a:pt x="433" y="140"/>
                  <a:pt x="443" y="140"/>
                  <a:pt x="452" y="141"/>
                </a:cubicBezTo>
                <a:cubicBezTo>
                  <a:pt x="452" y="338"/>
                  <a:pt x="452" y="338"/>
                  <a:pt x="452" y="338"/>
                </a:cubicBezTo>
                <a:cubicBezTo>
                  <a:pt x="420" y="338"/>
                  <a:pt x="386" y="331"/>
                  <a:pt x="348" y="317"/>
                </a:cubicBezTo>
                <a:cubicBezTo>
                  <a:pt x="335" y="312"/>
                  <a:pt x="323" y="310"/>
                  <a:pt x="311" y="310"/>
                </a:cubicBezTo>
                <a:cubicBezTo>
                  <a:pt x="288" y="310"/>
                  <a:pt x="269" y="317"/>
                  <a:pt x="254" y="325"/>
                </a:cubicBezTo>
                <a:cubicBezTo>
                  <a:pt x="254" y="162"/>
                  <a:pt x="254" y="162"/>
                  <a:pt x="254" y="162"/>
                </a:cubicBezTo>
                <a:cubicBezTo>
                  <a:pt x="326" y="114"/>
                  <a:pt x="326" y="114"/>
                  <a:pt x="326" y="114"/>
                </a:cubicBezTo>
                <a:cubicBezTo>
                  <a:pt x="340" y="117"/>
                  <a:pt x="358" y="126"/>
                  <a:pt x="395" y="134"/>
                </a:cubicBezTo>
                <a:close/>
                <a:moveTo>
                  <a:pt x="170" y="28"/>
                </a:moveTo>
                <a:cubicBezTo>
                  <a:pt x="311" y="28"/>
                  <a:pt x="311" y="28"/>
                  <a:pt x="311" y="28"/>
                </a:cubicBezTo>
                <a:cubicBezTo>
                  <a:pt x="311" y="91"/>
                  <a:pt x="311" y="91"/>
                  <a:pt x="311" y="91"/>
                </a:cubicBezTo>
                <a:cubicBezTo>
                  <a:pt x="240" y="138"/>
                  <a:pt x="240" y="138"/>
                  <a:pt x="240" y="138"/>
                </a:cubicBezTo>
                <a:cubicBezTo>
                  <a:pt x="170" y="91"/>
                  <a:pt x="170" y="91"/>
                  <a:pt x="170" y="91"/>
                </a:cubicBezTo>
                <a:lnTo>
                  <a:pt x="170" y="28"/>
                </a:lnTo>
                <a:close/>
                <a:moveTo>
                  <a:pt x="28" y="141"/>
                </a:moveTo>
                <a:cubicBezTo>
                  <a:pt x="90" y="140"/>
                  <a:pt x="138" y="118"/>
                  <a:pt x="154" y="114"/>
                </a:cubicBezTo>
                <a:cubicBezTo>
                  <a:pt x="226" y="162"/>
                  <a:pt x="226" y="162"/>
                  <a:pt x="226" y="162"/>
                </a:cubicBezTo>
                <a:cubicBezTo>
                  <a:pt x="226" y="325"/>
                  <a:pt x="226" y="325"/>
                  <a:pt x="226" y="325"/>
                </a:cubicBezTo>
                <a:cubicBezTo>
                  <a:pt x="212" y="317"/>
                  <a:pt x="192" y="310"/>
                  <a:pt x="170" y="310"/>
                </a:cubicBezTo>
                <a:cubicBezTo>
                  <a:pt x="158" y="310"/>
                  <a:pt x="145" y="312"/>
                  <a:pt x="132" y="317"/>
                </a:cubicBezTo>
                <a:cubicBezTo>
                  <a:pt x="94" y="331"/>
                  <a:pt x="60" y="338"/>
                  <a:pt x="28" y="338"/>
                </a:cubicBezTo>
                <a:lnTo>
                  <a:pt x="28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7" name="Freeform 24"/>
          <p:cNvSpPr>
            <a:spLocks noEditPoints="1"/>
          </p:cNvSpPr>
          <p:nvPr/>
        </p:nvSpPr>
        <p:spPr bwMode="auto">
          <a:xfrm>
            <a:off x="22156833" y="4589680"/>
            <a:ext cx="479572" cy="480184"/>
          </a:xfrm>
          <a:custGeom>
            <a:avLst/>
            <a:gdLst>
              <a:gd name="T0" fmla="*/ 353 w 481"/>
              <a:gd name="T1" fmla="*/ 86 h 481"/>
              <a:gd name="T2" fmla="*/ 384 w 481"/>
              <a:gd name="T3" fmla="*/ 86 h 481"/>
              <a:gd name="T4" fmla="*/ 240 w 481"/>
              <a:gd name="T5" fmla="*/ 28 h 481"/>
              <a:gd name="T6" fmla="*/ 28 w 481"/>
              <a:gd name="T7" fmla="*/ 241 h 481"/>
              <a:gd name="T8" fmla="*/ 35 w 481"/>
              <a:gd name="T9" fmla="*/ 294 h 481"/>
              <a:gd name="T10" fmla="*/ 24 w 481"/>
              <a:gd name="T11" fmla="*/ 311 h 481"/>
              <a:gd name="T12" fmla="*/ 7 w 481"/>
              <a:gd name="T13" fmla="*/ 301 h 481"/>
              <a:gd name="T14" fmla="*/ 0 w 481"/>
              <a:gd name="T15" fmla="*/ 241 h 481"/>
              <a:gd name="T16" fmla="*/ 240 w 481"/>
              <a:gd name="T17" fmla="*/ 0 h 481"/>
              <a:gd name="T18" fmla="*/ 395 w 481"/>
              <a:gd name="T19" fmla="*/ 58 h 481"/>
              <a:gd name="T20" fmla="*/ 395 w 481"/>
              <a:gd name="T21" fmla="*/ 44 h 481"/>
              <a:gd name="T22" fmla="*/ 409 w 481"/>
              <a:gd name="T23" fmla="*/ 29 h 481"/>
              <a:gd name="T24" fmla="*/ 423 w 481"/>
              <a:gd name="T25" fmla="*/ 44 h 481"/>
              <a:gd name="T26" fmla="*/ 423 w 481"/>
              <a:gd name="T27" fmla="*/ 100 h 481"/>
              <a:gd name="T28" fmla="*/ 409 w 481"/>
              <a:gd name="T29" fmla="*/ 114 h 481"/>
              <a:gd name="T30" fmla="*/ 353 w 481"/>
              <a:gd name="T31" fmla="*/ 114 h 481"/>
              <a:gd name="T32" fmla="*/ 339 w 481"/>
              <a:gd name="T33" fmla="*/ 100 h 481"/>
              <a:gd name="T34" fmla="*/ 353 w 481"/>
              <a:gd name="T35" fmla="*/ 86 h 481"/>
              <a:gd name="T36" fmla="*/ 444 w 481"/>
              <a:gd name="T37" fmla="*/ 143 h 481"/>
              <a:gd name="T38" fmla="*/ 436 w 481"/>
              <a:gd name="T39" fmla="*/ 162 h 481"/>
              <a:gd name="T40" fmla="*/ 452 w 481"/>
              <a:gd name="T41" fmla="*/ 241 h 481"/>
              <a:gd name="T42" fmla="*/ 240 w 481"/>
              <a:gd name="T43" fmla="*/ 453 h 481"/>
              <a:gd name="T44" fmla="*/ 71 w 481"/>
              <a:gd name="T45" fmla="*/ 368 h 481"/>
              <a:gd name="T46" fmla="*/ 99 w 481"/>
              <a:gd name="T47" fmla="*/ 368 h 481"/>
              <a:gd name="T48" fmla="*/ 113 w 481"/>
              <a:gd name="T49" fmla="*/ 354 h 481"/>
              <a:gd name="T50" fmla="*/ 99 w 481"/>
              <a:gd name="T51" fmla="*/ 339 h 481"/>
              <a:gd name="T52" fmla="*/ 43 w 481"/>
              <a:gd name="T53" fmla="*/ 339 h 481"/>
              <a:gd name="T54" fmla="*/ 29 w 481"/>
              <a:gd name="T55" fmla="*/ 354 h 481"/>
              <a:gd name="T56" fmla="*/ 29 w 481"/>
              <a:gd name="T57" fmla="*/ 410 h 481"/>
              <a:gd name="T58" fmla="*/ 43 w 481"/>
              <a:gd name="T59" fmla="*/ 424 h 481"/>
              <a:gd name="T60" fmla="*/ 57 w 481"/>
              <a:gd name="T61" fmla="*/ 410 h 481"/>
              <a:gd name="T62" fmla="*/ 57 w 481"/>
              <a:gd name="T63" fmla="*/ 395 h 481"/>
              <a:gd name="T64" fmla="*/ 240 w 481"/>
              <a:gd name="T65" fmla="*/ 481 h 481"/>
              <a:gd name="T66" fmla="*/ 481 w 481"/>
              <a:gd name="T67" fmla="*/ 241 h 481"/>
              <a:gd name="T68" fmla="*/ 462 w 481"/>
              <a:gd name="T69" fmla="*/ 151 h 481"/>
              <a:gd name="T70" fmla="*/ 444 w 481"/>
              <a:gd name="T71" fmla="*/ 143 h 481"/>
              <a:gd name="T72" fmla="*/ 170 w 481"/>
              <a:gd name="T73" fmla="*/ 325 h 481"/>
              <a:gd name="T74" fmla="*/ 170 w 481"/>
              <a:gd name="T75" fmla="*/ 142 h 481"/>
              <a:gd name="T76" fmla="*/ 156 w 481"/>
              <a:gd name="T77" fmla="*/ 142 h 481"/>
              <a:gd name="T78" fmla="*/ 142 w 481"/>
              <a:gd name="T79" fmla="*/ 128 h 481"/>
              <a:gd name="T80" fmla="*/ 156 w 481"/>
              <a:gd name="T81" fmla="*/ 114 h 481"/>
              <a:gd name="T82" fmla="*/ 325 w 481"/>
              <a:gd name="T83" fmla="*/ 114 h 481"/>
              <a:gd name="T84" fmla="*/ 339 w 481"/>
              <a:gd name="T85" fmla="*/ 128 h 481"/>
              <a:gd name="T86" fmla="*/ 325 w 481"/>
              <a:gd name="T87" fmla="*/ 142 h 481"/>
              <a:gd name="T88" fmla="*/ 311 w 481"/>
              <a:gd name="T89" fmla="*/ 142 h 481"/>
              <a:gd name="T90" fmla="*/ 311 w 481"/>
              <a:gd name="T91" fmla="*/ 325 h 481"/>
              <a:gd name="T92" fmla="*/ 240 w 481"/>
              <a:gd name="T93" fmla="*/ 396 h 481"/>
              <a:gd name="T94" fmla="*/ 170 w 481"/>
              <a:gd name="T95" fmla="*/ 325 h 481"/>
              <a:gd name="T96" fmla="*/ 198 w 481"/>
              <a:gd name="T97" fmla="*/ 199 h 481"/>
              <a:gd name="T98" fmla="*/ 282 w 481"/>
              <a:gd name="T99" fmla="*/ 199 h 481"/>
              <a:gd name="T100" fmla="*/ 282 w 481"/>
              <a:gd name="T101" fmla="*/ 142 h 481"/>
              <a:gd name="T102" fmla="*/ 198 w 481"/>
              <a:gd name="T103" fmla="*/ 142 h 481"/>
              <a:gd name="T104" fmla="*/ 198 w 481"/>
              <a:gd name="T105" fmla="*/ 199 h 481"/>
              <a:gd name="T106" fmla="*/ 198 w 481"/>
              <a:gd name="T107" fmla="*/ 325 h 481"/>
              <a:gd name="T108" fmla="*/ 240 w 481"/>
              <a:gd name="T109" fmla="*/ 368 h 481"/>
              <a:gd name="T110" fmla="*/ 282 w 481"/>
              <a:gd name="T111" fmla="*/ 325 h 481"/>
              <a:gd name="T112" fmla="*/ 282 w 481"/>
              <a:gd name="T113" fmla="*/ 227 h 481"/>
              <a:gd name="T114" fmla="*/ 198 w 481"/>
              <a:gd name="T115" fmla="*/ 227 h 481"/>
              <a:gd name="T116" fmla="*/ 198 w 481"/>
              <a:gd name="T117" fmla="*/ 325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1" h="481">
                <a:moveTo>
                  <a:pt x="353" y="86"/>
                </a:moveTo>
                <a:cubicBezTo>
                  <a:pt x="384" y="86"/>
                  <a:pt x="384" y="86"/>
                  <a:pt x="384" y="86"/>
                </a:cubicBezTo>
                <a:cubicBezTo>
                  <a:pt x="345" y="49"/>
                  <a:pt x="293" y="28"/>
                  <a:pt x="240" y="28"/>
                </a:cubicBezTo>
                <a:cubicBezTo>
                  <a:pt x="123" y="28"/>
                  <a:pt x="28" y="124"/>
                  <a:pt x="28" y="241"/>
                </a:cubicBezTo>
                <a:cubicBezTo>
                  <a:pt x="28" y="259"/>
                  <a:pt x="30" y="276"/>
                  <a:pt x="35" y="294"/>
                </a:cubicBezTo>
                <a:cubicBezTo>
                  <a:pt x="36" y="301"/>
                  <a:pt x="32" y="309"/>
                  <a:pt x="24" y="311"/>
                </a:cubicBezTo>
                <a:cubicBezTo>
                  <a:pt x="17" y="313"/>
                  <a:pt x="9" y="308"/>
                  <a:pt x="7" y="301"/>
                </a:cubicBezTo>
                <a:cubicBezTo>
                  <a:pt x="2" y="281"/>
                  <a:pt x="0" y="261"/>
                  <a:pt x="0" y="241"/>
                </a:cubicBezTo>
                <a:cubicBezTo>
                  <a:pt x="0" y="108"/>
                  <a:pt x="108" y="0"/>
                  <a:pt x="240" y="0"/>
                </a:cubicBezTo>
                <a:cubicBezTo>
                  <a:pt x="297" y="0"/>
                  <a:pt x="352" y="21"/>
                  <a:pt x="395" y="58"/>
                </a:cubicBezTo>
                <a:cubicBezTo>
                  <a:pt x="395" y="44"/>
                  <a:pt x="395" y="44"/>
                  <a:pt x="395" y="44"/>
                </a:cubicBezTo>
                <a:cubicBezTo>
                  <a:pt x="395" y="36"/>
                  <a:pt x="401" y="29"/>
                  <a:pt x="409" y="29"/>
                </a:cubicBezTo>
                <a:cubicBezTo>
                  <a:pt x="417" y="29"/>
                  <a:pt x="423" y="36"/>
                  <a:pt x="423" y="44"/>
                </a:cubicBezTo>
                <a:cubicBezTo>
                  <a:pt x="423" y="100"/>
                  <a:pt x="423" y="100"/>
                  <a:pt x="423" y="100"/>
                </a:cubicBezTo>
                <a:cubicBezTo>
                  <a:pt x="423" y="108"/>
                  <a:pt x="417" y="114"/>
                  <a:pt x="409" y="114"/>
                </a:cubicBezTo>
                <a:cubicBezTo>
                  <a:pt x="353" y="114"/>
                  <a:pt x="353" y="114"/>
                  <a:pt x="353" y="114"/>
                </a:cubicBezTo>
                <a:cubicBezTo>
                  <a:pt x="345" y="114"/>
                  <a:pt x="339" y="108"/>
                  <a:pt x="339" y="100"/>
                </a:cubicBezTo>
                <a:cubicBezTo>
                  <a:pt x="339" y="92"/>
                  <a:pt x="345" y="86"/>
                  <a:pt x="353" y="86"/>
                </a:cubicBezTo>
                <a:close/>
                <a:moveTo>
                  <a:pt x="444" y="143"/>
                </a:moveTo>
                <a:cubicBezTo>
                  <a:pt x="437" y="146"/>
                  <a:pt x="433" y="154"/>
                  <a:pt x="436" y="162"/>
                </a:cubicBezTo>
                <a:cubicBezTo>
                  <a:pt x="447" y="188"/>
                  <a:pt x="452" y="215"/>
                  <a:pt x="452" y="241"/>
                </a:cubicBezTo>
                <a:cubicBezTo>
                  <a:pt x="452" y="358"/>
                  <a:pt x="357" y="453"/>
                  <a:pt x="240" y="453"/>
                </a:cubicBezTo>
                <a:cubicBezTo>
                  <a:pt x="174" y="453"/>
                  <a:pt x="111" y="421"/>
                  <a:pt x="71" y="368"/>
                </a:cubicBezTo>
                <a:cubicBezTo>
                  <a:pt x="99" y="368"/>
                  <a:pt x="99" y="368"/>
                  <a:pt x="99" y="368"/>
                </a:cubicBezTo>
                <a:cubicBezTo>
                  <a:pt x="107" y="368"/>
                  <a:pt x="113" y="361"/>
                  <a:pt x="113" y="354"/>
                </a:cubicBezTo>
                <a:cubicBezTo>
                  <a:pt x="113" y="346"/>
                  <a:pt x="107" y="339"/>
                  <a:pt x="99" y="339"/>
                </a:cubicBezTo>
                <a:cubicBezTo>
                  <a:pt x="43" y="339"/>
                  <a:pt x="43" y="339"/>
                  <a:pt x="43" y="339"/>
                </a:cubicBezTo>
                <a:cubicBezTo>
                  <a:pt x="35" y="339"/>
                  <a:pt x="29" y="346"/>
                  <a:pt x="29" y="354"/>
                </a:cubicBezTo>
                <a:cubicBezTo>
                  <a:pt x="29" y="410"/>
                  <a:pt x="29" y="410"/>
                  <a:pt x="29" y="410"/>
                </a:cubicBezTo>
                <a:cubicBezTo>
                  <a:pt x="29" y="418"/>
                  <a:pt x="35" y="424"/>
                  <a:pt x="43" y="424"/>
                </a:cubicBezTo>
                <a:cubicBezTo>
                  <a:pt x="51" y="424"/>
                  <a:pt x="57" y="418"/>
                  <a:pt x="57" y="410"/>
                </a:cubicBezTo>
                <a:cubicBezTo>
                  <a:pt x="57" y="395"/>
                  <a:pt x="57" y="395"/>
                  <a:pt x="57" y="395"/>
                </a:cubicBezTo>
                <a:cubicBezTo>
                  <a:pt x="104" y="451"/>
                  <a:pt x="171" y="481"/>
                  <a:pt x="240" y="481"/>
                </a:cubicBezTo>
                <a:cubicBezTo>
                  <a:pt x="373" y="481"/>
                  <a:pt x="481" y="373"/>
                  <a:pt x="481" y="241"/>
                </a:cubicBezTo>
                <a:cubicBezTo>
                  <a:pt x="481" y="211"/>
                  <a:pt x="474" y="181"/>
                  <a:pt x="462" y="151"/>
                </a:cubicBezTo>
                <a:cubicBezTo>
                  <a:pt x="459" y="144"/>
                  <a:pt x="451" y="140"/>
                  <a:pt x="444" y="143"/>
                </a:cubicBezTo>
                <a:close/>
                <a:moveTo>
                  <a:pt x="170" y="325"/>
                </a:moveTo>
                <a:cubicBezTo>
                  <a:pt x="170" y="142"/>
                  <a:pt x="170" y="142"/>
                  <a:pt x="170" y="142"/>
                </a:cubicBezTo>
                <a:cubicBezTo>
                  <a:pt x="156" y="142"/>
                  <a:pt x="156" y="142"/>
                  <a:pt x="156" y="142"/>
                </a:cubicBezTo>
                <a:cubicBezTo>
                  <a:pt x="148" y="142"/>
                  <a:pt x="142" y="136"/>
                  <a:pt x="142" y="128"/>
                </a:cubicBezTo>
                <a:cubicBezTo>
                  <a:pt x="142" y="120"/>
                  <a:pt x="148" y="114"/>
                  <a:pt x="156" y="114"/>
                </a:cubicBezTo>
                <a:cubicBezTo>
                  <a:pt x="325" y="114"/>
                  <a:pt x="325" y="114"/>
                  <a:pt x="325" y="114"/>
                </a:cubicBezTo>
                <a:cubicBezTo>
                  <a:pt x="333" y="114"/>
                  <a:pt x="339" y="120"/>
                  <a:pt x="339" y="128"/>
                </a:cubicBezTo>
                <a:cubicBezTo>
                  <a:pt x="339" y="136"/>
                  <a:pt x="333" y="142"/>
                  <a:pt x="325" y="142"/>
                </a:cubicBezTo>
                <a:cubicBezTo>
                  <a:pt x="311" y="142"/>
                  <a:pt x="311" y="142"/>
                  <a:pt x="311" y="142"/>
                </a:cubicBezTo>
                <a:cubicBezTo>
                  <a:pt x="311" y="325"/>
                  <a:pt x="311" y="325"/>
                  <a:pt x="311" y="325"/>
                </a:cubicBezTo>
                <a:cubicBezTo>
                  <a:pt x="311" y="364"/>
                  <a:pt x="279" y="396"/>
                  <a:pt x="240" y="396"/>
                </a:cubicBezTo>
                <a:cubicBezTo>
                  <a:pt x="201" y="396"/>
                  <a:pt x="170" y="364"/>
                  <a:pt x="170" y="325"/>
                </a:cubicBezTo>
                <a:close/>
                <a:moveTo>
                  <a:pt x="198" y="199"/>
                </a:moveTo>
                <a:cubicBezTo>
                  <a:pt x="282" y="199"/>
                  <a:pt x="282" y="199"/>
                  <a:pt x="282" y="199"/>
                </a:cubicBezTo>
                <a:cubicBezTo>
                  <a:pt x="282" y="142"/>
                  <a:pt x="282" y="142"/>
                  <a:pt x="282" y="142"/>
                </a:cubicBezTo>
                <a:cubicBezTo>
                  <a:pt x="198" y="142"/>
                  <a:pt x="198" y="142"/>
                  <a:pt x="198" y="142"/>
                </a:cubicBezTo>
                <a:lnTo>
                  <a:pt x="198" y="199"/>
                </a:lnTo>
                <a:close/>
                <a:moveTo>
                  <a:pt x="198" y="325"/>
                </a:moveTo>
                <a:cubicBezTo>
                  <a:pt x="198" y="349"/>
                  <a:pt x="217" y="368"/>
                  <a:pt x="240" y="368"/>
                </a:cubicBezTo>
                <a:cubicBezTo>
                  <a:pt x="264" y="368"/>
                  <a:pt x="282" y="349"/>
                  <a:pt x="282" y="325"/>
                </a:cubicBezTo>
                <a:cubicBezTo>
                  <a:pt x="282" y="227"/>
                  <a:pt x="282" y="227"/>
                  <a:pt x="282" y="227"/>
                </a:cubicBezTo>
                <a:cubicBezTo>
                  <a:pt x="198" y="227"/>
                  <a:pt x="198" y="227"/>
                  <a:pt x="198" y="227"/>
                </a:cubicBezTo>
                <a:lnTo>
                  <a:pt x="198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8" name="Freeform 25"/>
          <p:cNvSpPr>
            <a:spLocks noEditPoints="1"/>
          </p:cNvSpPr>
          <p:nvPr/>
        </p:nvSpPr>
        <p:spPr bwMode="auto">
          <a:xfrm>
            <a:off x="19960613" y="6626992"/>
            <a:ext cx="336012" cy="482020"/>
          </a:xfrm>
          <a:custGeom>
            <a:avLst/>
            <a:gdLst>
              <a:gd name="T0" fmla="*/ 158 w 337"/>
              <a:gd name="T1" fmla="*/ 476 h 483"/>
              <a:gd name="T2" fmla="*/ 179 w 337"/>
              <a:gd name="T3" fmla="*/ 476 h 483"/>
              <a:gd name="T4" fmla="*/ 337 w 337"/>
              <a:gd name="T5" fmla="*/ 169 h 483"/>
              <a:gd name="T6" fmla="*/ 169 w 337"/>
              <a:gd name="T7" fmla="*/ 0 h 483"/>
              <a:gd name="T8" fmla="*/ 0 w 337"/>
              <a:gd name="T9" fmla="*/ 169 h 483"/>
              <a:gd name="T10" fmla="*/ 158 w 337"/>
              <a:gd name="T11" fmla="*/ 476 h 483"/>
              <a:gd name="T12" fmla="*/ 169 w 337"/>
              <a:gd name="T13" fmla="*/ 28 h 483"/>
              <a:gd name="T14" fmla="*/ 309 w 337"/>
              <a:gd name="T15" fmla="*/ 169 h 483"/>
              <a:gd name="T16" fmla="*/ 169 w 337"/>
              <a:gd name="T17" fmla="*/ 445 h 483"/>
              <a:gd name="T18" fmla="*/ 28 w 337"/>
              <a:gd name="T19" fmla="*/ 169 h 483"/>
              <a:gd name="T20" fmla="*/ 169 w 337"/>
              <a:gd name="T21" fmla="*/ 28 h 483"/>
              <a:gd name="T22" fmla="*/ 70 w 337"/>
              <a:gd name="T23" fmla="*/ 183 h 483"/>
              <a:gd name="T24" fmla="*/ 85 w 337"/>
              <a:gd name="T25" fmla="*/ 183 h 483"/>
              <a:gd name="T26" fmla="*/ 154 w 337"/>
              <a:gd name="T27" fmla="*/ 252 h 483"/>
              <a:gd name="T28" fmla="*/ 154 w 337"/>
              <a:gd name="T29" fmla="*/ 268 h 483"/>
              <a:gd name="T30" fmla="*/ 169 w 337"/>
              <a:gd name="T31" fmla="*/ 282 h 483"/>
              <a:gd name="T32" fmla="*/ 183 w 337"/>
              <a:gd name="T33" fmla="*/ 268 h 483"/>
              <a:gd name="T34" fmla="*/ 183 w 337"/>
              <a:gd name="T35" fmla="*/ 252 h 483"/>
              <a:gd name="T36" fmla="*/ 252 w 337"/>
              <a:gd name="T37" fmla="*/ 183 h 483"/>
              <a:gd name="T38" fmla="*/ 267 w 337"/>
              <a:gd name="T39" fmla="*/ 183 h 483"/>
              <a:gd name="T40" fmla="*/ 281 w 337"/>
              <a:gd name="T41" fmla="*/ 169 h 483"/>
              <a:gd name="T42" fmla="*/ 267 w 337"/>
              <a:gd name="T43" fmla="*/ 155 h 483"/>
              <a:gd name="T44" fmla="*/ 252 w 337"/>
              <a:gd name="T45" fmla="*/ 155 h 483"/>
              <a:gd name="T46" fmla="*/ 183 w 337"/>
              <a:gd name="T47" fmla="*/ 86 h 483"/>
              <a:gd name="T48" fmla="*/ 183 w 337"/>
              <a:gd name="T49" fmla="*/ 71 h 483"/>
              <a:gd name="T50" fmla="*/ 169 w 337"/>
              <a:gd name="T51" fmla="*/ 57 h 483"/>
              <a:gd name="T52" fmla="*/ 154 w 337"/>
              <a:gd name="T53" fmla="*/ 71 h 483"/>
              <a:gd name="T54" fmla="*/ 154 w 337"/>
              <a:gd name="T55" fmla="*/ 86 h 483"/>
              <a:gd name="T56" fmla="*/ 85 w 337"/>
              <a:gd name="T57" fmla="*/ 155 h 483"/>
              <a:gd name="T58" fmla="*/ 70 w 337"/>
              <a:gd name="T59" fmla="*/ 155 h 483"/>
              <a:gd name="T60" fmla="*/ 56 w 337"/>
              <a:gd name="T61" fmla="*/ 169 h 483"/>
              <a:gd name="T62" fmla="*/ 70 w 337"/>
              <a:gd name="T63" fmla="*/ 183 h 483"/>
              <a:gd name="T64" fmla="*/ 169 w 337"/>
              <a:gd name="T65" fmla="*/ 113 h 483"/>
              <a:gd name="T66" fmla="*/ 225 w 337"/>
              <a:gd name="T67" fmla="*/ 169 h 483"/>
              <a:gd name="T68" fmla="*/ 169 w 337"/>
              <a:gd name="T69" fmla="*/ 225 h 483"/>
              <a:gd name="T70" fmla="*/ 112 w 337"/>
              <a:gd name="T71" fmla="*/ 169 h 483"/>
              <a:gd name="T72" fmla="*/ 169 w 337"/>
              <a:gd name="T73" fmla="*/ 113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37" h="483">
                <a:moveTo>
                  <a:pt x="158" y="476"/>
                </a:moveTo>
                <a:cubicBezTo>
                  <a:pt x="163" y="483"/>
                  <a:pt x="174" y="483"/>
                  <a:pt x="179" y="476"/>
                </a:cubicBezTo>
                <a:cubicBezTo>
                  <a:pt x="186" y="468"/>
                  <a:pt x="337" y="286"/>
                  <a:pt x="337" y="169"/>
                </a:cubicBezTo>
                <a:cubicBezTo>
                  <a:pt x="337" y="76"/>
                  <a:pt x="262" y="0"/>
                  <a:pt x="169" y="0"/>
                </a:cubicBezTo>
                <a:cubicBezTo>
                  <a:pt x="75" y="0"/>
                  <a:pt x="0" y="76"/>
                  <a:pt x="0" y="169"/>
                </a:cubicBezTo>
                <a:cubicBezTo>
                  <a:pt x="0" y="286"/>
                  <a:pt x="151" y="468"/>
                  <a:pt x="158" y="476"/>
                </a:cubicBezTo>
                <a:close/>
                <a:moveTo>
                  <a:pt x="169" y="28"/>
                </a:moveTo>
                <a:cubicBezTo>
                  <a:pt x="246" y="28"/>
                  <a:pt x="309" y="92"/>
                  <a:pt x="309" y="169"/>
                </a:cubicBezTo>
                <a:cubicBezTo>
                  <a:pt x="309" y="258"/>
                  <a:pt x="203" y="401"/>
                  <a:pt x="169" y="445"/>
                </a:cubicBezTo>
                <a:cubicBezTo>
                  <a:pt x="134" y="401"/>
                  <a:pt x="28" y="258"/>
                  <a:pt x="28" y="169"/>
                </a:cubicBezTo>
                <a:cubicBezTo>
                  <a:pt x="28" y="92"/>
                  <a:pt x="91" y="28"/>
                  <a:pt x="169" y="28"/>
                </a:cubicBezTo>
                <a:close/>
                <a:moveTo>
                  <a:pt x="70" y="183"/>
                </a:moveTo>
                <a:cubicBezTo>
                  <a:pt x="85" y="183"/>
                  <a:pt x="85" y="183"/>
                  <a:pt x="85" y="183"/>
                </a:cubicBezTo>
                <a:cubicBezTo>
                  <a:pt x="91" y="219"/>
                  <a:pt x="119" y="246"/>
                  <a:pt x="154" y="252"/>
                </a:cubicBezTo>
                <a:cubicBezTo>
                  <a:pt x="154" y="268"/>
                  <a:pt x="154" y="268"/>
                  <a:pt x="154" y="268"/>
                </a:cubicBezTo>
                <a:cubicBezTo>
                  <a:pt x="154" y="275"/>
                  <a:pt x="161" y="282"/>
                  <a:pt x="169" y="282"/>
                </a:cubicBezTo>
                <a:cubicBezTo>
                  <a:pt x="176" y="282"/>
                  <a:pt x="183" y="275"/>
                  <a:pt x="183" y="268"/>
                </a:cubicBezTo>
                <a:cubicBezTo>
                  <a:pt x="183" y="252"/>
                  <a:pt x="183" y="252"/>
                  <a:pt x="183" y="252"/>
                </a:cubicBezTo>
                <a:cubicBezTo>
                  <a:pt x="218" y="246"/>
                  <a:pt x="246" y="219"/>
                  <a:pt x="252" y="183"/>
                </a:cubicBezTo>
                <a:cubicBezTo>
                  <a:pt x="267" y="183"/>
                  <a:pt x="267" y="183"/>
                  <a:pt x="267" y="183"/>
                </a:cubicBezTo>
                <a:cubicBezTo>
                  <a:pt x="275" y="183"/>
                  <a:pt x="281" y="177"/>
                  <a:pt x="281" y="169"/>
                </a:cubicBezTo>
                <a:cubicBezTo>
                  <a:pt x="281" y="161"/>
                  <a:pt x="275" y="155"/>
                  <a:pt x="267" y="155"/>
                </a:cubicBezTo>
                <a:cubicBezTo>
                  <a:pt x="252" y="155"/>
                  <a:pt x="252" y="155"/>
                  <a:pt x="252" y="155"/>
                </a:cubicBezTo>
                <a:cubicBezTo>
                  <a:pt x="246" y="120"/>
                  <a:pt x="218" y="92"/>
                  <a:pt x="183" y="86"/>
                </a:cubicBezTo>
                <a:cubicBezTo>
                  <a:pt x="183" y="71"/>
                  <a:pt x="183" y="71"/>
                  <a:pt x="183" y="71"/>
                </a:cubicBezTo>
                <a:cubicBezTo>
                  <a:pt x="183" y="63"/>
                  <a:pt x="176" y="57"/>
                  <a:pt x="169" y="57"/>
                </a:cubicBezTo>
                <a:cubicBezTo>
                  <a:pt x="161" y="57"/>
                  <a:pt x="154" y="63"/>
                  <a:pt x="154" y="71"/>
                </a:cubicBezTo>
                <a:cubicBezTo>
                  <a:pt x="154" y="86"/>
                  <a:pt x="154" y="86"/>
                  <a:pt x="154" y="86"/>
                </a:cubicBezTo>
                <a:cubicBezTo>
                  <a:pt x="119" y="92"/>
                  <a:pt x="91" y="120"/>
                  <a:pt x="85" y="155"/>
                </a:cubicBezTo>
                <a:cubicBezTo>
                  <a:pt x="70" y="155"/>
                  <a:pt x="70" y="155"/>
                  <a:pt x="70" y="155"/>
                </a:cubicBezTo>
                <a:cubicBezTo>
                  <a:pt x="62" y="155"/>
                  <a:pt x="56" y="161"/>
                  <a:pt x="56" y="169"/>
                </a:cubicBezTo>
                <a:cubicBezTo>
                  <a:pt x="56" y="177"/>
                  <a:pt x="62" y="183"/>
                  <a:pt x="70" y="183"/>
                </a:cubicBezTo>
                <a:close/>
                <a:moveTo>
                  <a:pt x="169" y="113"/>
                </a:moveTo>
                <a:cubicBezTo>
                  <a:pt x="200" y="113"/>
                  <a:pt x="225" y="138"/>
                  <a:pt x="225" y="169"/>
                </a:cubicBezTo>
                <a:cubicBezTo>
                  <a:pt x="225" y="200"/>
                  <a:pt x="200" y="225"/>
                  <a:pt x="169" y="225"/>
                </a:cubicBezTo>
                <a:cubicBezTo>
                  <a:pt x="138" y="225"/>
                  <a:pt x="112" y="200"/>
                  <a:pt x="112" y="169"/>
                </a:cubicBezTo>
                <a:cubicBezTo>
                  <a:pt x="112" y="138"/>
                  <a:pt x="138" y="113"/>
                  <a:pt x="169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9" name="Freeform 26"/>
          <p:cNvSpPr>
            <a:spLocks noEditPoints="1"/>
          </p:cNvSpPr>
          <p:nvPr/>
        </p:nvSpPr>
        <p:spPr bwMode="auto">
          <a:xfrm>
            <a:off x="15353223" y="2548358"/>
            <a:ext cx="479576" cy="467352"/>
          </a:xfrm>
          <a:custGeom>
            <a:avLst/>
            <a:gdLst>
              <a:gd name="T0" fmla="*/ 202 w 481"/>
              <a:gd name="T1" fmla="*/ 191 h 468"/>
              <a:gd name="T2" fmla="*/ 240 w 481"/>
              <a:gd name="T3" fmla="*/ 209 h 468"/>
              <a:gd name="T4" fmla="*/ 307 w 481"/>
              <a:gd name="T5" fmla="*/ 162 h 468"/>
              <a:gd name="T6" fmla="*/ 250 w 481"/>
              <a:gd name="T7" fmla="*/ 239 h 468"/>
              <a:gd name="T8" fmla="*/ 202 w 481"/>
              <a:gd name="T9" fmla="*/ 211 h 468"/>
              <a:gd name="T10" fmla="*/ 438 w 481"/>
              <a:gd name="T11" fmla="*/ 158 h 468"/>
              <a:gd name="T12" fmla="*/ 438 w 481"/>
              <a:gd name="T13" fmla="*/ 187 h 468"/>
              <a:gd name="T14" fmla="*/ 481 w 481"/>
              <a:gd name="T15" fmla="*/ 172 h 468"/>
              <a:gd name="T16" fmla="*/ 14 w 481"/>
              <a:gd name="T17" fmla="*/ 187 h 468"/>
              <a:gd name="T18" fmla="*/ 56 w 481"/>
              <a:gd name="T19" fmla="*/ 172 h 468"/>
              <a:gd name="T20" fmla="*/ 14 w 481"/>
              <a:gd name="T21" fmla="*/ 158 h 468"/>
              <a:gd name="T22" fmla="*/ 14 w 481"/>
              <a:gd name="T23" fmla="*/ 187 h 468"/>
              <a:gd name="T24" fmla="*/ 443 w 481"/>
              <a:gd name="T25" fmla="*/ 72 h 468"/>
              <a:gd name="T26" fmla="*/ 428 w 481"/>
              <a:gd name="T27" fmla="*/ 47 h 468"/>
              <a:gd name="T28" fmla="*/ 399 w 481"/>
              <a:gd name="T29" fmla="*/ 81 h 468"/>
              <a:gd name="T30" fmla="*/ 52 w 481"/>
              <a:gd name="T31" fmla="*/ 297 h 468"/>
              <a:gd name="T32" fmla="*/ 82 w 481"/>
              <a:gd name="T33" fmla="*/ 264 h 468"/>
              <a:gd name="T34" fmla="*/ 38 w 481"/>
              <a:gd name="T35" fmla="*/ 273 h 468"/>
              <a:gd name="T36" fmla="*/ 52 w 481"/>
              <a:gd name="T37" fmla="*/ 297 h 468"/>
              <a:gd name="T38" fmla="*/ 428 w 481"/>
              <a:gd name="T39" fmla="*/ 297 h 468"/>
              <a:gd name="T40" fmla="*/ 443 w 481"/>
              <a:gd name="T41" fmla="*/ 273 h 468"/>
              <a:gd name="T42" fmla="*/ 399 w 481"/>
              <a:gd name="T43" fmla="*/ 264 h 468"/>
              <a:gd name="T44" fmla="*/ 38 w 481"/>
              <a:gd name="T45" fmla="*/ 72 h 468"/>
              <a:gd name="T46" fmla="*/ 82 w 481"/>
              <a:gd name="T47" fmla="*/ 81 h 468"/>
              <a:gd name="T48" fmla="*/ 52 w 481"/>
              <a:gd name="T49" fmla="*/ 47 h 468"/>
              <a:gd name="T50" fmla="*/ 38 w 481"/>
              <a:gd name="T51" fmla="*/ 72 h 468"/>
              <a:gd name="T52" fmla="*/ 207 w 481"/>
              <a:gd name="T53" fmla="*/ 21 h 468"/>
              <a:gd name="T54" fmla="*/ 330 w 481"/>
              <a:gd name="T55" fmla="*/ 299 h 468"/>
              <a:gd name="T56" fmla="*/ 331 w 481"/>
              <a:gd name="T57" fmla="*/ 327 h 468"/>
              <a:gd name="T58" fmla="*/ 331 w 481"/>
              <a:gd name="T59" fmla="*/ 356 h 468"/>
              <a:gd name="T60" fmla="*/ 311 w 481"/>
              <a:gd name="T61" fmla="*/ 384 h 468"/>
              <a:gd name="T62" fmla="*/ 339 w 481"/>
              <a:gd name="T63" fmla="*/ 398 h 468"/>
              <a:gd name="T64" fmla="*/ 309 w 481"/>
              <a:gd name="T65" fmla="*/ 412 h 468"/>
              <a:gd name="T66" fmla="*/ 171 w 481"/>
              <a:gd name="T67" fmla="*/ 412 h 468"/>
              <a:gd name="T68" fmla="*/ 142 w 481"/>
              <a:gd name="T69" fmla="*/ 398 h 468"/>
              <a:gd name="T70" fmla="*/ 170 w 481"/>
              <a:gd name="T71" fmla="*/ 384 h 468"/>
              <a:gd name="T72" fmla="*/ 149 w 481"/>
              <a:gd name="T73" fmla="*/ 356 h 468"/>
              <a:gd name="T74" fmla="*/ 149 w 481"/>
              <a:gd name="T75" fmla="*/ 327 h 468"/>
              <a:gd name="T76" fmla="*/ 151 w 481"/>
              <a:gd name="T77" fmla="*/ 299 h 468"/>
              <a:gd name="T78" fmla="*/ 280 w 481"/>
              <a:gd name="T79" fmla="*/ 412 h 468"/>
              <a:gd name="T80" fmla="*/ 240 w 481"/>
              <a:gd name="T81" fmla="*/ 440 h 468"/>
              <a:gd name="T82" fmla="*/ 283 w 481"/>
              <a:gd name="T83" fmla="*/ 356 h 468"/>
              <a:gd name="T84" fmla="*/ 198 w 481"/>
              <a:gd name="T85" fmla="*/ 384 h 468"/>
              <a:gd name="T86" fmla="*/ 283 w 481"/>
              <a:gd name="T87" fmla="*/ 356 h 468"/>
              <a:gd name="T88" fmla="*/ 198 w 481"/>
              <a:gd name="T89" fmla="*/ 327 h 468"/>
              <a:gd name="T90" fmla="*/ 314 w 481"/>
              <a:gd name="T91" fmla="*/ 276 h 468"/>
              <a:gd name="T92" fmla="*/ 213 w 481"/>
              <a:gd name="T93" fmla="*/ 48 h 468"/>
              <a:gd name="T94" fmla="*/ 167 w 481"/>
              <a:gd name="T95" fmla="*/ 276 h 4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81" h="468">
                <a:moveTo>
                  <a:pt x="202" y="211"/>
                </a:moveTo>
                <a:cubicBezTo>
                  <a:pt x="197" y="205"/>
                  <a:pt x="197" y="196"/>
                  <a:pt x="202" y="191"/>
                </a:cubicBezTo>
                <a:cubicBezTo>
                  <a:pt x="208" y="185"/>
                  <a:pt x="217" y="185"/>
                  <a:pt x="222" y="191"/>
                </a:cubicBezTo>
                <a:cubicBezTo>
                  <a:pt x="240" y="209"/>
                  <a:pt x="240" y="209"/>
                  <a:pt x="240" y="209"/>
                </a:cubicBezTo>
                <a:cubicBezTo>
                  <a:pt x="287" y="162"/>
                  <a:pt x="287" y="162"/>
                  <a:pt x="287" y="162"/>
                </a:cubicBezTo>
                <a:cubicBezTo>
                  <a:pt x="292" y="157"/>
                  <a:pt x="301" y="157"/>
                  <a:pt x="307" y="162"/>
                </a:cubicBezTo>
                <a:cubicBezTo>
                  <a:pt x="312" y="168"/>
                  <a:pt x="312" y="177"/>
                  <a:pt x="307" y="182"/>
                </a:cubicBezTo>
                <a:cubicBezTo>
                  <a:pt x="250" y="239"/>
                  <a:pt x="250" y="239"/>
                  <a:pt x="250" y="239"/>
                </a:cubicBezTo>
                <a:cubicBezTo>
                  <a:pt x="245" y="244"/>
                  <a:pt x="236" y="244"/>
                  <a:pt x="230" y="239"/>
                </a:cubicBezTo>
                <a:lnTo>
                  <a:pt x="202" y="211"/>
                </a:lnTo>
                <a:close/>
                <a:moveTo>
                  <a:pt x="467" y="158"/>
                </a:moveTo>
                <a:cubicBezTo>
                  <a:pt x="438" y="158"/>
                  <a:pt x="438" y="158"/>
                  <a:pt x="438" y="158"/>
                </a:cubicBezTo>
                <a:cubicBezTo>
                  <a:pt x="431" y="158"/>
                  <a:pt x="424" y="165"/>
                  <a:pt x="424" y="172"/>
                </a:cubicBezTo>
                <a:cubicBezTo>
                  <a:pt x="424" y="180"/>
                  <a:pt x="431" y="187"/>
                  <a:pt x="438" y="187"/>
                </a:cubicBezTo>
                <a:cubicBezTo>
                  <a:pt x="467" y="187"/>
                  <a:pt x="467" y="187"/>
                  <a:pt x="467" y="187"/>
                </a:cubicBezTo>
                <a:cubicBezTo>
                  <a:pt x="474" y="187"/>
                  <a:pt x="481" y="180"/>
                  <a:pt x="481" y="172"/>
                </a:cubicBezTo>
                <a:cubicBezTo>
                  <a:pt x="481" y="165"/>
                  <a:pt x="474" y="158"/>
                  <a:pt x="467" y="158"/>
                </a:cubicBezTo>
                <a:close/>
                <a:moveTo>
                  <a:pt x="14" y="187"/>
                </a:moveTo>
                <a:cubicBezTo>
                  <a:pt x="42" y="187"/>
                  <a:pt x="42" y="187"/>
                  <a:pt x="42" y="187"/>
                </a:cubicBezTo>
                <a:cubicBezTo>
                  <a:pt x="50" y="187"/>
                  <a:pt x="56" y="180"/>
                  <a:pt x="56" y="172"/>
                </a:cubicBezTo>
                <a:cubicBezTo>
                  <a:pt x="56" y="165"/>
                  <a:pt x="50" y="158"/>
                  <a:pt x="42" y="158"/>
                </a:cubicBezTo>
                <a:cubicBezTo>
                  <a:pt x="14" y="158"/>
                  <a:pt x="14" y="158"/>
                  <a:pt x="14" y="158"/>
                </a:cubicBezTo>
                <a:cubicBezTo>
                  <a:pt x="6" y="158"/>
                  <a:pt x="0" y="165"/>
                  <a:pt x="0" y="172"/>
                </a:cubicBezTo>
                <a:cubicBezTo>
                  <a:pt x="0" y="180"/>
                  <a:pt x="6" y="187"/>
                  <a:pt x="14" y="187"/>
                </a:cubicBezTo>
                <a:close/>
                <a:moveTo>
                  <a:pt x="418" y="86"/>
                </a:moveTo>
                <a:cubicBezTo>
                  <a:pt x="443" y="72"/>
                  <a:pt x="443" y="72"/>
                  <a:pt x="443" y="72"/>
                </a:cubicBezTo>
                <a:cubicBezTo>
                  <a:pt x="449" y="68"/>
                  <a:pt x="452" y="59"/>
                  <a:pt x="448" y="53"/>
                </a:cubicBezTo>
                <a:cubicBezTo>
                  <a:pt x="444" y="46"/>
                  <a:pt x="435" y="44"/>
                  <a:pt x="428" y="47"/>
                </a:cubicBezTo>
                <a:cubicBezTo>
                  <a:pt x="404" y="62"/>
                  <a:pt x="404" y="62"/>
                  <a:pt x="404" y="62"/>
                </a:cubicBezTo>
                <a:cubicBezTo>
                  <a:pt x="397" y="65"/>
                  <a:pt x="395" y="74"/>
                  <a:pt x="399" y="81"/>
                </a:cubicBezTo>
                <a:cubicBezTo>
                  <a:pt x="403" y="88"/>
                  <a:pt x="411" y="90"/>
                  <a:pt x="418" y="86"/>
                </a:cubicBezTo>
                <a:close/>
                <a:moveTo>
                  <a:pt x="52" y="297"/>
                </a:moveTo>
                <a:cubicBezTo>
                  <a:pt x="76" y="283"/>
                  <a:pt x="76" y="283"/>
                  <a:pt x="76" y="283"/>
                </a:cubicBezTo>
                <a:cubicBezTo>
                  <a:pt x="83" y="279"/>
                  <a:pt x="86" y="271"/>
                  <a:pt x="82" y="264"/>
                </a:cubicBezTo>
                <a:cubicBezTo>
                  <a:pt x="78" y="257"/>
                  <a:pt x="69" y="255"/>
                  <a:pt x="62" y="259"/>
                </a:cubicBezTo>
                <a:cubicBezTo>
                  <a:pt x="38" y="273"/>
                  <a:pt x="38" y="273"/>
                  <a:pt x="38" y="273"/>
                </a:cubicBezTo>
                <a:cubicBezTo>
                  <a:pt x="31" y="277"/>
                  <a:pt x="29" y="285"/>
                  <a:pt x="33" y="292"/>
                </a:cubicBezTo>
                <a:cubicBezTo>
                  <a:pt x="37" y="299"/>
                  <a:pt x="45" y="301"/>
                  <a:pt x="52" y="297"/>
                </a:cubicBezTo>
                <a:close/>
                <a:moveTo>
                  <a:pt x="404" y="283"/>
                </a:moveTo>
                <a:cubicBezTo>
                  <a:pt x="428" y="297"/>
                  <a:pt x="428" y="297"/>
                  <a:pt x="428" y="297"/>
                </a:cubicBezTo>
                <a:cubicBezTo>
                  <a:pt x="435" y="301"/>
                  <a:pt x="444" y="299"/>
                  <a:pt x="448" y="292"/>
                </a:cubicBezTo>
                <a:cubicBezTo>
                  <a:pt x="452" y="285"/>
                  <a:pt x="449" y="277"/>
                  <a:pt x="443" y="273"/>
                </a:cubicBezTo>
                <a:cubicBezTo>
                  <a:pt x="418" y="259"/>
                  <a:pt x="418" y="259"/>
                  <a:pt x="418" y="259"/>
                </a:cubicBezTo>
                <a:cubicBezTo>
                  <a:pt x="411" y="255"/>
                  <a:pt x="403" y="257"/>
                  <a:pt x="399" y="264"/>
                </a:cubicBezTo>
                <a:cubicBezTo>
                  <a:pt x="395" y="271"/>
                  <a:pt x="397" y="279"/>
                  <a:pt x="404" y="283"/>
                </a:cubicBezTo>
                <a:close/>
                <a:moveTo>
                  <a:pt x="38" y="72"/>
                </a:moveTo>
                <a:cubicBezTo>
                  <a:pt x="62" y="86"/>
                  <a:pt x="62" y="86"/>
                  <a:pt x="62" y="86"/>
                </a:cubicBezTo>
                <a:cubicBezTo>
                  <a:pt x="69" y="90"/>
                  <a:pt x="78" y="88"/>
                  <a:pt x="82" y="81"/>
                </a:cubicBezTo>
                <a:cubicBezTo>
                  <a:pt x="86" y="74"/>
                  <a:pt x="83" y="65"/>
                  <a:pt x="76" y="62"/>
                </a:cubicBezTo>
                <a:cubicBezTo>
                  <a:pt x="52" y="47"/>
                  <a:pt x="52" y="47"/>
                  <a:pt x="52" y="47"/>
                </a:cubicBezTo>
                <a:cubicBezTo>
                  <a:pt x="45" y="44"/>
                  <a:pt x="37" y="46"/>
                  <a:pt x="33" y="53"/>
                </a:cubicBezTo>
                <a:cubicBezTo>
                  <a:pt x="29" y="59"/>
                  <a:pt x="31" y="68"/>
                  <a:pt x="38" y="72"/>
                </a:cubicBezTo>
                <a:close/>
                <a:moveTo>
                  <a:pt x="88" y="145"/>
                </a:moveTo>
                <a:cubicBezTo>
                  <a:pt x="98" y="84"/>
                  <a:pt x="146" y="34"/>
                  <a:pt x="207" y="21"/>
                </a:cubicBezTo>
                <a:cubicBezTo>
                  <a:pt x="306" y="0"/>
                  <a:pt x="395" y="75"/>
                  <a:pt x="395" y="172"/>
                </a:cubicBezTo>
                <a:cubicBezTo>
                  <a:pt x="395" y="222"/>
                  <a:pt x="371" y="269"/>
                  <a:pt x="330" y="299"/>
                </a:cubicBezTo>
                <a:cubicBezTo>
                  <a:pt x="320" y="306"/>
                  <a:pt x="313" y="316"/>
                  <a:pt x="311" y="327"/>
                </a:cubicBezTo>
                <a:cubicBezTo>
                  <a:pt x="331" y="327"/>
                  <a:pt x="331" y="327"/>
                  <a:pt x="331" y="327"/>
                </a:cubicBezTo>
                <a:cubicBezTo>
                  <a:pt x="339" y="327"/>
                  <a:pt x="345" y="334"/>
                  <a:pt x="345" y="342"/>
                </a:cubicBezTo>
                <a:cubicBezTo>
                  <a:pt x="345" y="349"/>
                  <a:pt x="339" y="356"/>
                  <a:pt x="331" y="356"/>
                </a:cubicBezTo>
                <a:cubicBezTo>
                  <a:pt x="311" y="356"/>
                  <a:pt x="311" y="356"/>
                  <a:pt x="311" y="356"/>
                </a:cubicBezTo>
                <a:cubicBezTo>
                  <a:pt x="311" y="384"/>
                  <a:pt x="311" y="384"/>
                  <a:pt x="311" y="384"/>
                </a:cubicBezTo>
                <a:cubicBezTo>
                  <a:pt x="325" y="384"/>
                  <a:pt x="325" y="384"/>
                  <a:pt x="325" y="384"/>
                </a:cubicBezTo>
                <a:cubicBezTo>
                  <a:pt x="333" y="384"/>
                  <a:pt x="339" y="390"/>
                  <a:pt x="339" y="398"/>
                </a:cubicBezTo>
                <a:cubicBezTo>
                  <a:pt x="339" y="406"/>
                  <a:pt x="333" y="412"/>
                  <a:pt x="325" y="412"/>
                </a:cubicBezTo>
                <a:cubicBezTo>
                  <a:pt x="309" y="412"/>
                  <a:pt x="309" y="412"/>
                  <a:pt x="309" y="412"/>
                </a:cubicBezTo>
                <a:cubicBezTo>
                  <a:pt x="303" y="444"/>
                  <a:pt x="274" y="468"/>
                  <a:pt x="240" y="468"/>
                </a:cubicBezTo>
                <a:cubicBezTo>
                  <a:pt x="206" y="468"/>
                  <a:pt x="178" y="444"/>
                  <a:pt x="171" y="412"/>
                </a:cubicBezTo>
                <a:cubicBezTo>
                  <a:pt x="156" y="412"/>
                  <a:pt x="156" y="412"/>
                  <a:pt x="156" y="412"/>
                </a:cubicBezTo>
                <a:cubicBezTo>
                  <a:pt x="148" y="412"/>
                  <a:pt x="142" y="406"/>
                  <a:pt x="142" y="398"/>
                </a:cubicBezTo>
                <a:cubicBezTo>
                  <a:pt x="142" y="390"/>
                  <a:pt x="148" y="384"/>
                  <a:pt x="156" y="384"/>
                </a:cubicBezTo>
                <a:cubicBezTo>
                  <a:pt x="170" y="384"/>
                  <a:pt x="170" y="384"/>
                  <a:pt x="170" y="384"/>
                </a:cubicBezTo>
                <a:cubicBezTo>
                  <a:pt x="170" y="356"/>
                  <a:pt x="170" y="356"/>
                  <a:pt x="170" y="356"/>
                </a:cubicBezTo>
                <a:cubicBezTo>
                  <a:pt x="149" y="356"/>
                  <a:pt x="149" y="356"/>
                  <a:pt x="149" y="356"/>
                </a:cubicBezTo>
                <a:cubicBezTo>
                  <a:pt x="141" y="356"/>
                  <a:pt x="135" y="349"/>
                  <a:pt x="135" y="342"/>
                </a:cubicBezTo>
                <a:cubicBezTo>
                  <a:pt x="135" y="334"/>
                  <a:pt x="141" y="327"/>
                  <a:pt x="149" y="327"/>
                </a:cubicBezTo>
                <a:cubicBezTo>
                  <a:pt x="170" y="327"/>
                  <a:pt x="170" y="327"/>
                  <a:pt x="170" y="327"/>
                </a:cubicBezTo>
                <a:cubicBezTo>
                  <a:pt x="168" y="317"/>
                  <a:pt x="162" y="306"/>
                  <a:pt x="151" y="299"/>
                </a:cubicBezTo>
                <a:cubicBezTo>
                  <a:pt x="102" y="264"/>
                  <a:pt x="77" y="205"/>
                  <a:pt x="88" y="145"/>
                </a:cubicBezTo>
                <a:close/>
                <a:moveTo>
                  <a:pt x="280" y="412"/>
                </a:moveTo>
                <a:cubicBezTo>
                  <a:pt x="200" y="412"/>
                  <a:pt x="200" y="412"/>
                  <a:pt x="200" y="412"/>
                </a:cubicBezTo>
                <a:cubicBezTo>
                  <a:pt x="206" y="428"/>
                  <a:pt x="222" y="440"/>
                  <a:pt x="240" y="440"/>
                </a:cubicBezTo>
                <a:cubicBezTo>
                  <a:pt x="259" y="440"/>
                  <a:pt x="274" y="428"/>
                  <a:pt x="280" y="412"/>
                </a:cubicBezTo>
                <a:close/>
                <a:moveTo>
                  <a:pt x="283" y="356"/>
                </a:moveTo>
                <a:cubicBezTo>
                  <a:pt x="198" y="356"/>
                  <a:pt x="198" y="356"/>
                  <a:pt x="198" y="356"/>
                </a:cubicBezTo>
                <a:cubicBezTo>
                  <a:pt x="198" y="384"/>
                  <a:pt x="198" y="384"/>
                  <a:pt x="198" y="384"/>
                </a:cubicBezTo>
                <a:cubicBezTo>
                  <a:pt x="283" y="384"/>
                  <a:pt x="283" y="384"/>
                  <a:pt x="283" y="384"/>
                </a:cubicBezTo>
                <a:lnTo>
                  <a:pt x="283" y="356"/>
                </a:lnTo>
                <a:close/>
                <a:moveTo>
                  <a:pt x="167" y="276"/>
                </a:moveTo>
                <a:cubicBezTo>
                  <a:pt x="185" y="289"/>
                  <a:pt x="196" y="307"/>
                  <a:pt x="198" y="327"/>
                </a:cubicBezTo>
                <a:cubicBezTo>
                  <a:pt x="283" y="327"/>
                  <a:pt x="283" y="327"/>
                  <a:pt x="283" y="327"/>
                </a:cubicBezTo>
                <a:cubicBezTo>
                  <a:pt x="285" y="307"/>
                  <a:pt x="296" y="288"/>
                  <a:pt x="314" y="276"/>
                </a:cubicBezTo>
                <a:cubicBezTo>
                  <a:pt x="347" y="252"/>
                  <a:pt x="367" y="213"/>
                  <a:pt x="367" y="172"/>
                </a:cubicBezTo>
                <a:cubicBezTo>
                  <a:pt x="367" y="92"/>
                  <a:pt x="294" y="32"/>
                  <a:pt x="213" y="48"/>
                </a:cubicBezTo>
                <a:cubicBezTo>
                  <a:pt x="163" y="59"/>
                  <a:pt x="124" y="100"/>
                  <a:pt x="115" y="150"/>
                </a:cubicBezTo>
                <a:cubicBezTo>
                  <a:pt x="107" y="199"/>
                  <a:pt x="127" y="248"/>
                  <a:pt x="167" y="2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0" name="Freeform 27"/>
          <p:cNvSpPr>
            <a:spLocks noEditPoints="1"/>
          </p:cNvSpPr>
          <p:nvPr/>
        </p:nvSpPr>
        <p:spPr bwMode="auto">
          <a:xfrm>
            <a:off x="13084919" y="6655346"/>
            <a:ext cx="480184" cy="422148"/>
          </a:xfrm>
          <a:custGeom>
            <a:avLst/>
            <a:gdLst>
              <a:gd name="T0" fmla="*/ 467 w 481"/>
              <a:gd name="T1" fmla="*/ 29 h 423"/>
              <a:gd name="T2" fmla="*/ 396 w 481"/>
              <a:gd name="T3" fmla="*/ 29 h 423"/>
              <a:gd name="T4" fmla="*/ 396 w 481"/>
              <a:gd name="T5" fmla="*/ 14 h 423"/>
              <a:gd name="T6" fmla="*/ 382 w 481"/>
              <a:gd name="T7" fmla="*/ 0 h 423"/>
              <a:gd name="T8" fmla="*/ 367 w 481"/>
              <a:gd name="T9" fmla="*/ 14 h 423"/>
              <a:gd name="T10" fmla="*/ 367 w 481"/>
              <a:gd name="T11" fmla="*/ 29 h 423"/>
              <a:gd name="T12" fmla="*/ 114 w 481"/>
              <a:gd name="T13" fmla="*/ 29 h 423"/>
              <a:gd name="T14" fmla="*/ 114 w 481"/>
              <a:gd name="T15" fmla="*/ 14 h 423"/>
              <a:gd name="T16" fmla="*/ 100 w 481"/>
              <a:gd name="T17" fmla="*/ 0 h 423"/>
              <a:gd name="T18" fmla="*/ 86 w 481"/>
              <a:gd name="T19" fmla="*/ 14 h 423"/>
              <a:gd name="T20" fmla="*/ 86 w 481"/>
              <a:gd name="T21" fmla="*/ 29 h 423"/>
              <a:gd name="T22" fmla="*/ 14 w 481"/>
              <a:gd name="T23" fmla="*/ 29 h 423"/>
              <a:gd name="T24" fmla="*/ 0 w 481"/>
              <a:gd name="T25" fmla="*/ 43 h 423"/>
              <a:gd name="T26" fmla="*/ 0 w 481"/>
              <a:gd name="T27" fmla="*/ 409 h 423"/>
              <a:gd name="T28" fmla="*/ 14 w 481"/>
              <a:gd name="T29" fmla="*/ 423 h 423"/>
              <a:gd name="T30" fmla="*/ 467 w 481"/>
              <a:gd name="T31" fmla="*/ 423 h 423"/>
              <a:gd name="T32" fmla="*/ 481 w 481"/>
              <a:gd name="T33" fmla="*/ 409 h 423"/>
              <a:gd name="T34" fmla="*/ 481 w 481"/>
              <a:gd name="T35" fmla="*/ 43 h 423"/>
              <a:gd name="T36" fmla="*/ 467 w 481"/>
              <a:gd name="T37" fmla="*/ 29 h 423"/>
              <a:gd name="T38" fmla="*/ 453 w 481"/>
              <a:gd name="T39" fmla="*/ 395 h 423"/>
              <a:gd name="T40" fmla="*/ 28 w 481"/>
              <a:gd name="T41" fmla="*/ 395 h 423"/>
              <a:gd name="T42" fmla="*/ 28 w 481"/>
              <a:gd name="T43" fmla="*/ 141 h 423"/>
              <a:gd name="T44" fmla="*/ 453 w 481"/>
              <a:gd name="T45" fmla="*/ 141 h 423"/>
              <a:gd name="T46" fmla="*/ 453 w 481"/>
              <a:gd name="T47" fmla="*/ 395 h 423"/>
              <a:gd name="T48" fmla="*/ 453 w 481"/>
              <a:gd name="T49" fmla="*/ 113 h 423"/>
              <a:gd name="T50" fmla="*/ 28 w 481"/>
              <a:gd name="T51" fmla="*/ 113 h 423"/>
              <a:gd name="T52" fmla="*/ 28 w 481"/>
              <a:gd name="T53" fmla="*/ 57 h 423"/>
              <a:gd name="T54" fmla="*/ 86 w 481"/>
              <a:gd name="T55" fmla="*/ 57 h 423"/>
              <a:gd name="T56" fmla="*/ 86 w 481"/>
              <a:gd name="T57" fmla="*/ 71 h 423"/>
              <a:gd name="T58" fmla="*/ 100 w 481"/>
              <a:gd name="T59" fmla="*/ 85 h 423"/>
              <a:gd name="T60" fmla="*/ 114 w 481"/>
              <a:gd name="T61" fmla="*/ 71 h 423"/>
              <a:gd name="T62" fmla="*/ 114 w 481"/>
              <a:gd name="T63" fmla="*/ 57 h 423"/>
              <a:gd name="T64" fmla="*/ 367 w 481"/>
              <a:gd name="T65" fmla="*/ 57 h 423"/>
              <a:gd name="T66" fmla="*/ 367 w 481"/>
              <a:gd name="T67" fmla="*/ 71 h 423"/>
              <a:gd name="T68" fmla="*/ 382 w 481"/>
              <a:gd name="T69" fmla="*/ 85 h 423"/>
              <a:gd name="T70" fmla="*/ 396 w 481"/>
              <a:gd name="T71" fmla="*/ 71 h 423"/>
              <a:gd name="T72" fmla="*/ 396 w 481"/>
              <a:gd name="T73" fmla="*/ 57 h 423"/>
              <a:gd name="T74" fmla="*/ 453 w 481"/>
              <a:gd name="T75" fmla="*/ 57 h 423"/>
              <a:gd name="T76" fmla="*/ 453 w 481"/>
              <a:gd name="T77" fmla="*/ 113 h 423"/>
              <a:gd name="T78" fmla="*/ 241 w 481"/>
              <a:gd name="T79" fmla="*/ 367 h 423"/>
              <a:gd name="T80" fmla="*/ 339 w 481"/>
              <a:gd name="T81" fmla="*/ 268 h 423"/>
              <a:gd name="T82" fmla="*/ 241 w 481"/>
              <a:gd name="T83" fmla="*/ 169 h 423"/>
              <a:gd name="T84" fmla="*/ 142 w 481"/>
              <a:gd name="T85" fmla="*/ 268 h 423"/>
              <a:gd name="T86" fmla="*/ 241 w 481"/>
              <a:gd name="T87" fmla="*/ 367 h 423"/>
              <a:gd name="T88" fmla="*/ 241 w 481"/>
              <a:gd name="T89" fmla="*/ 198 h 423"/>
              <a:gd name="T90" fmla="*/ 311 w 481"/>
              <a:gd name="T91" fmla="*/ 268 h 423"/>
              <a:gd name="T92" fmla="*/ 241 w 481"/>
              <a:gd name="T93" fmla="*/ 338 h 423"/>
              <a:gd name="T94" fmla="*/ 170 w 481"/>
              <a:gd name="T95" fmla="*/ 268 h 423"/>
              <a:gd name="T96" fmla="*/ 241 w 481"/>
              <a:gd name="T97" fmla="*/ 198 h 423"/>
              <a:gd name="T98" fmla="*/ 227 w 481"/>
              <a:gd name="T99" fmla="*/ 268 h 423"/>
              <a:gd name="T100" fmla="*/ 227 w 481"/>
              <a:gd name="T101" fmla="*/ 240 h 423"/>
              <a:gd name="T102" fmla="*/ 241 w 481"/>
              <a:gd name="T103" fmla="*/ 226 h 423"/>
              <a:gd name="T104" fmla="*/ 255 w 481"/>
              <a:gd name="T105" fmla="*/ 240 h 423"/>
              <a:gd name="T106" fmla="*/ 255 w 481"/>
              <a:gd name="T107" fmla="*/ 254 h 423"/>
              <a:gd name="T108" fmla="*/ 269 w 481"/>
              <a:gd name="T109" fmla="*/ 254 h 423"/>
              <a:gd name="T110" fmla="*/ 283 w 481"/>
              <a:gd name="T111" fmla="*/ 268 h 423"/>
              <a:gd name="T112" fmla="*/ 269 w 481"/>
              <a:gd name="T113" fmla="*/ 282 h 423"/>
              <a:gd name="T114" fmla="*/ 241 w 481"/>
              <a:gd name="T115" fmla="*/ 282 h 423"/>
              <a:gd name="T116" fmla="*/ 227 w 481"/>
              <a:gd name="T117" fmla="*/ 268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1" h="423">
                <a:moveTo>
                  <a:pt x="467" y="29"/>
                </a:moveTo>
                <a:cubicBezTo>
                  <a:pt x="396" y="29"/>
                  <a:pt x="396" y="29"/>
                  <a:pt x="396" y="29"/>
                </a:cubicBezTo>
                <a:cubicBezTo>
                  <a:pt x="396" y="14"/>
                  <a:pt x="396" y="14"/>
                  <a:pt x="396" y="14"/>
                </a:cubicBezTo>
                <a:cubicBezTo>
                  <a:pt x="396" y="7"/>
                  <a:pt x="389" y="0"/>
                  <a:pt x="382" y="0"/>
                </a:cubicBezTo>
                <a:cubicBezTo>
                  <a:pt x="374" y="0"/>
                  <a:pt x="367" y="7"/>
                  <a:pt x="367" y="14"/>
                </a:cubicBezTo>
                <a:cubicBezTo>
                  <a:pt x="367" y="29"/>
                  <a:pt x="367" y="29"/>
                  <a:pt x="367" y="29"/>
                </a:cubicBezTo>
                <a:cubicBezTo>
                  <a:pt x="114" y="29"/>
                  <a:pt x="114" y="29"/>
                  <a:pt x="114" y="29"/>
                </a:cubicBezTo>
                <a:cubicBezTo>
                  <a:pt x="114" y="14"/>
                  <a:pt x="114" y="14"/>
                  <a:pt x="114" y="14"/>
                </a:cubicBezTo>
                <a:cubicBezTo>
                  <a:pt x="114" y="7"/>
                  <a:pt x="108" y="0"/>
                  <a:pt x="100" y="0"/>
                </a:cubicBezTo>
                <a:cubicBezTo>
                  <a:pt x="92" y="0"/>
                  <a:pt x="86" y="7"/>
                  <a:pt x="86" y="14"/>
                </a:cubicBezTo>
                <a:cubicBezTo>
                  <a:pt x="86" y="29"/>
                  <a:pt x="86" y="29"/>
                  <a:pt x="86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6" y="29"/>
                  <a:pt x="0" y="35"/>
                  <a:pt x="0" y="43"/>
                </a:cubicBezTo>
                <a:cubicBezTo>
                  <a:pt x="0" y="409"/>
                  <a:pt x="0" y="409"/>
                  <a:pt x="0" y="409"/>
                </a:cubicBezTo>
                <a:cubicBezTo>
                  <a:pt x="0" y="417"/>
                  <a:pt x="6" y="423"/>
                  <a:pt x="14" y="423"/>
                </a:cubicBezTo>
                <a:cubicBezTo>
                  <a:pt x="467" y="423"/>
                  <a:pt x="467" y="423"/>
                  <a:pt x="467" y="423"/>
                </a:cubicBezTo>
                <a:cubicBezTo>
                  <a:pt x="475" y="423"/>
                  <a:pt x="481" y="417"/>
                  <a:pt x="481" y="409"/>
                </a:cubicBezTo>
                <a:cubicBezTo>
                  <a:pt x="481" y="43"/>
                  <a:pt x="481" y="43"/>
                  <a:pt x="481" y="43"/>
                </a:cubicBezTo>
                <a:cubicBezTo>
                  <a:pt x="481" y="35"/>
                  <a:pt x="475" y="29"/>
                  <a:pt x="467" y="29"/>
                </a:cubicBezTo>
                <a:close/>
                <a:moveTo>
                  <a:pt x="453" y="395"/>
                </a:moveTo>
                <a:cubicBezTo>
                  <a:pt x="28" y="395"/>
                  <a:pt x="28" y="395"/>
                  <a:pt x="28" y="395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453" y="141"/>
                  <a:pt x="453" y="141"/>
                  <a:pt x="453" y="141"/>
                </a:cubicBezTo>
                <a:lnTo>
                  <a:pt x="453" y="395"/>
                </a:lnTo>
                <a:close/>
                <a:moveTo>
                  <a:pt x="453" y="113"/>
                </a:moveTo>
                <a:cubicBezTo>
                  <a:pt x="28" y="113"/>
                  <a:pt x="28" y="113"/>
                  <a:pt x="28" y="113"/>
                </a:cubicBezTo>
                <a:cubicBezTo>
                  <a:pt x="28" y="57"/>
                  <a:pt x="28" y="57"/>
                  <a:pt x="28" y="57"/>
                </a:cubicBezTo>
                <a:cubicBezTo>
                  <a:pt x="86" y="57"/>
                  <a:pt x="86" y="57"/>
                  <a:pt x="86" y="57"/>
                </a:cubicBezTo>
                <a:cubicBezTo>
                  <a:pt x="86" y="71"/>
                  <a:pt x="86" y="71"/>
                  <a:pt x="86" y="71"/>
                </a:cubicBezTo>
                <a:cubicBezTo>
                  <a:pt x="86" y="79"/>
                  <a:pt x="92" y="85"/>
                  <a:pt x="100" y="85"/>
                </a:cubicBezTo>
                <a:cubicBezTo>
                  <a:pt x="108" y="85"/>
                  <a:pt x="114" y="79"/>
                  <a:pt x="114" y="71"/>
                </a:cubicBezTo>
                <a:cubicBezTo>
                  <a:pt x="114" y="57"/>
                  <a:pt x="114" y="57"/>
                  <a:pt x="114" y="57"/>
                </a:cubicBezTo>
                <a:cubicBezTo>
                  <a:pt x="367" y="57"/>
                  <a:pt x="367" y="57"/>
                  <a:pt x="367" y="57"/>
                </a:cubicBezTo>
                <a:cubicBezTo>
                  <a:pt x="367" y="71"/>
                  <a:pt x="367" y="71"/>
                  <a:pt x="367" y="71"/>
                </a:cubicBezTo>
                <a:cubicBezTo>
                  <a:pt x="367" y="79"/>
                  <a:pt x="374" y="85"/>
                  <a:pt x="382" y="85"/>
                </a:cubicBezTo>
                <a:cubicBezTo>
                  <a:pt x="389" y="85"/>
                  <a:pt x="396" y="79"/>
                  <a:pt x="396" y="71"/>
                </a:cubicBezTo>
                <a:cubicBezTo>
                  <a:pt x="396" y="57"/>
                  <a:pt x="396" y="57"/>
                  <a:pt x="396" y="57"/>
                </a:cubicBezTo>
                <a:cubicBezTo>
                  <a:pt x="453" y="57"/>
                  <a:pt x="453" y="57"/>
                  <a:pt x="453" y="57"/>
                </a:cubicBezTo>
                <a:lnTo>
                  <a:pt x="453" y="113"/>
                </a:lnTo>
                <a:close/>
                <a:moveTo>
                  <a:pt x="241" y="367"/>
                </a:moveTo>
                <a:cubicBezTo>
                  <a:pt x="295" y="367"/>
                  <a:pt x="339" y="322"/>
                  <a:pt x="339" y="268"/>
                </a:cubicBezTo>
                <a:cubicBezTo>
                  <a:pt x="339" y="214"/>
                  <a:pt x="295" y="169"/>
                  <a:pt x="241" y="169"/>
                </a:cubicBezTo>
                <a:cubicBezTo>
                  <a:pt x="186" y="169"/>
                  <a:pt x="142" y="214"/>
                  <a:pt x="142" y="268"/>
                </a:cubicBezTo>
                <a:cubicBezTo>
                  <a:pt x="142" y="322"/>
                  <a:pt x="186" y="367"/>
                  <a:pt x="241" y="367"/>
                </a:cubicBezTo>
                <a:close/>
                <a:moveTo>
                  <a:pt x="241" y="198"/>
                </a:moveTo>
                <a:cubicBezTo>
                  <a:pt x="280" y="198"/>
                  <a:pt x="311" y="229"/>
                  <a:pt x="311" y="268"/>
                </a:cubicBezTo>
                <a:cubicBezTo>
                  <a:pt x="311" y="307"/>
                  <a:pt x="280" y="338"/>
                  <a:pt x="241" y="338"/>
                </a:cubicBezTo>
                <a:cubicBezTo>
                  <a:pt x="202" y="338"/>
                  <a:pt x="170" y="307"/>
                  <a:pt x="170" y="268"/>
                </a:cubicBezTo>
                <a:cubicBezTo>
                  <a:pt x="170" y="229"/>
                  <a:pt x="202" y="198"/>
                  <a:pt x="241" y="198"/>
                </a:cubicBezTo>
                <a:close/>
                <a:moveTo>
                  <a:pt x="227" y="268"/>
                </a:moveTo>
                <a:cubicBezTo>
                  <a:pt x="227" y="240"/>
                  <a:pt x="227" y="240"/>
                  <a:pt x="227" y="240"/>
                </a:cubicBezTo>
                <a:cubicBezTo>
                  <a:pt x="227" y="232"/>
                  <a:pt x="233" y="226"/>
                  <a:pt x="241" y="226"/>
                </a:cubicBezTo>
                <a:cubicBezTo>
                  <a:pt x="248" y="226"/>
                  <a:pt x="255" y="232"/>
                  <a:pt x="255" y="240"/>
                </a:cubicBezTo>
                <a:cubicBezTo>
                  <a:pt x="255" y="254"/>
                  <a:pt x="255" y="254"/>
                  <a:pt x="255" y="254"/>
                </a:cubicBezTo>
                <a:cubicBezTo>
                  <a:pt x="269" y="254"/>
                  <a:pt x="269" y="254"/>
                  <a:pt x="269" y="254"/>
                </a:cubicBezTo>
                <a:cubicBezTo>
                  <a:pt x="277" y="254"/>
                  <a:pt x="283" y="260"/>
                  <a:pt x="283" y="268"/>
                </a:cubicBezTo>
                <a:cubicBezTo>
                  <a:pt x="283" y="276"/>
                  <a:pt x="277" y="282"/>
                  <a:pt x="269" y="282"/>
                </a:cubicBezTo>
                <a:cubicBezTo>
                  <a:pt x="241" y="282"/>
                  <a:pt x="241" y="282"/>
                  <a:pt x="241" y="282"/>
                </a:cubicBezTo>
                <a:cubicBezTo>
                  <a:pt x="233" y="282"/>
                  <a:pt x="227" y="276"/>
                  <a:pt x="227" y="2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1" name="Freeform 28"/>
          <p:cNvSpPr>
            <a:spLocks noEditPoints="1"/>
          </p:cNvSpPr>
          <p:nvPr/>
        </p:nvSpPr>
        <p:spPr bwMode="auto">
          <a:xfrm>
            <a:off x="10817923" y="6651836"/>
            <a:ext cx="478964" cy="425204"/>
          </a:xfrm>
          <a:custGeom>
            <a:avLst/>
            <a:gdLst>
              <a:gd name="T0" fmla="*/ 354 w 480"/>
              <a:gd name="T1" fmla="*/ 285 h 426"/>
              <a:gd name="T2" fmla="*/ 424 w 480"/>
              <a:gd name="T3" fmla="*/ 215 h 426"/>
              <a:gd name="T4" fmla="*/ 424 w 480"/>
              <a:gd name="T5" fmla="*/ 102 h 426"/>
              <a:gd name="T6" fmla="*/ 354 w 480"/>
              <a:gd name="T7" fmla="*/ 31 h 426"/>
              <a:gd name="T8" fmla="*/ 283 w 480"/>
              <a:gd name="T9" fmla="*/ 102 h 426"/>
              <a:gd name="T10" fmla="*/ 283 w 480"/>
              <a:gd name="T11" fmla="*/ 215 h 426"/>
              <a:gd name="T12" fmla="*/ 354 w 480"/>
              <a:gd name="T13" fmla="*/ 285 h 426"/>
              <a:gd name="T14" fmla="*/ 311 w 480"/>
              <a:gd name="T15" fmla="*/ 102 h 426"/>
              <a:gd name="T16" fmla="*/ 354 w 480"/>
              <a:gd name="T17" fmla="*/ 60 h 426"/>
              <a:gd name="T18" fmla="*/ 396 w 480"/>
              <a:gd name="T19" fmla="*/ 102 h 426"/>
              <a:gd name="T20" fmla="*/ 396 w 480"/>
              <a:gd name="T21" fmla="*/ 215 h 426"/>
              <a:gd name="T22" fmla="*/ 354 w 480"/>
              <a:gd name="T23" fmla="*/ 257 h 426"/>
              <a:gd name="T24" fmla="*/ 311 w 480"/>
              <a:gd name="T25" fmla="*/ 215 h 426"/>
              <a:gd name="T26" fmla="*/ 311 w 480"/>
              <a:gd name="T27" fmla="*/ 102 h 426"/>
              <a:gd name="T28" fmla="*/ 480 w 480"/>
              <a:gd name="T29" fmla="*/ 215 h 426"/>
              <a:gd name="T30" fmla="*/ 368 w 480"/>
              <a:gd name="T31" fmla="*/ 341 h 426"/>
              <a:gd name="T32" fmla="*/ 368 w 480"/>
              <a:gd name="T33" fmla="*/ 398 h 426"/>
              <a:gd name="T34" fmla="*/ 410 w 480"/>
              <a:gd name="T35" fmla="*/ 398 h 426"/>
              <a:gd name="T36" fmla="*/ 424 w 480"/>
              <a:gd name="T37" fmla="*/ 412 h 426"/>
              <a:gd name="T38" fmla="*/ 410 w 480"/>
              <a:gd name="T39" fmla="*/ 426 h 426"/>
              <a:gd name="T40" fmla="*/ 297 w 480"/>
              <a:gd name="T41" fmla="*/ 426 h 426"/>
              <a:gd name="T42" fmla="*/ 283 w 480"/>
              <a:gd name="T43" fmla="*/ 412 h 426"/>
              <a:gd name="T44" fmla="*/ 297 w 480"/>
              <a:gd name="T45" fmla="*/ 398 h 426"/>
              <a:gd name="T46" fmla="*/ 340 w 480"/>
              <a:gd name="T47" fmla="*/ 398 h 426"/>
              <a:gd name="T48" fmla="*/ 340 w 480"/>
              <a:gd name="T49" fmla="*/ 341 h 426"/>
              <a:gd name="T50" fmla="*/ 227 w 480"/>
              <a:gd name="T51" fmla="*/ 215 h 426"/>
              <a:gd name="T52" fmla="*/ 227 w 480"/>
              <a:gd name="T53" fmla="*/ 158 h 426"/>
              <a:gd name="T54" fmla="*/ 241 w 480"/>
              <a:gd name="T55" fmla="*/ 144 h 426"/>
              <a:gd name="T56" fmla="*/ 255 w 480"/>
              <a:gd name="T57" fmla="*/ 158 h 426"/>
              <a:gd name="T58" fmla="*/ 255 w 480"/>
              <a:gd name="T59" fmla="*/ 215 h 426"/>
              <a:gd name="T60" fmla="*/ 354 w 480"/>
              <a:gd name="T61" fmla="*/ 313 h 426"/>
              <a:gd name="T62" fmla="*/ 452 w 480"/>
              <a:gd name="T63" fmla="*/ 215 h 426"/>
              <a:gd name="T64" fmla="*/ 452 w 480"/>
              <a:gd name="T65" fmla="*/ 158 h 426"/>
              <a:gd name="T66" fmla="*/ 466 w 480"/>
              <a:gd name="T67" fmla="*/ 144 h 426"/>
              <a:gd name="T68" fmla="*/ 480 w 480"/>
              <a:gd name="T69" fmla="*/ 158 h 426"/>
              <a:gd name="T70" fmla="*/ 480 w 480"/>
              <a:gd name="T71" fmla="*/ 215 h 426"/>
              <a:gd name="T72" fmla="*/ 0 w 480"/>
              <a:gd name="T73" fmla="*/ 102 h 426"/>
              <a:gd name="T74" fmla="*/ 14 w 480"/>
              <a:gd name="T75" fmla="*/ 88 h 426"/>
              <a:gd name="T76" fmla="*/ 33 w 480"/>
              <a:gd name="T77" fmla="*/ 88 h 426"/>
              <a:gd name="T78" fmla="*/ 58 w 480"/>
              <a:gd name="T79" fmla="*/ 13 h 426"/>
              <a:gd name="T80" fmla="*/ 84 w 480"/>
              <a:gd name="T81" fmla="*/ 13 h 426"/>
              <a:gd name="T82" fmla="*/ 129 w 480"/>
              <a:gd name="T83" fmla="*/ 146 h 426"/>
              <a:gd name="T84" fmla="*/ 171 w 480"/>
              <a:gd name="T85" fmla="*/ 40 h 426"/>
              <a:gd name="T86" fmla="*/ 196 w 480"/>
              <a:gd name="T87" fmla="*/ 39 h 426"/>
              <a:gd name="T88" fmla="*/ 221 w 480"/>
              <a:gd name="T89" fmla="*/ 88 h 426"/>
              <a:gd name="T90" fmla="*/ 241 w 480"/>
              <a:gd name="T91" fmla="*/ 88 h 426"/>
              <a:gd name="T92" fmla="*/ 255 w 480"/>
              <a:gd name="T93" fmla="*/ 102 h 426"/>
              <a:gd name="T94" fmla="*/ 241 w 480"/>
              <a:gd name="T95" fmla="*/ 116 h 426"/>
              <a:gd name="T96" fmla="*/ 212 w 480"/>
              <a:gd name="T97" fmla="*/ 116 h 426"/>
              <a:gd name="T98" fmla="*/ 199 w 480"/>
              <a:gd name="T99" fmla="*/ 108 h 426"/>
              <a:gd name="T100" fmla="*/ 185 w 480"/>
              <a:gd name="T101" fmla="*/ 80 h 426"/>
              <a:gd name="T102" fmla="*/ 140 w 480"/>
              <a:gd name="T103" fmla="*/ 192 h 426"/>
              <a:gd name="T104" fmla="*/ 114 w 480"/>
              <a:gd name="T105" fmla="*/ 191 h 426"/>
              <a:gd name="T106" fmla="*/ 71 w 480"/>
              <a:gd name="T107" fmla="*/ 62 h 426"/>
              <a:gd name="T108" fmla="*/ 56 w 480"/>
              <a:gd name="T109" fmla="*/ 106 h 426"/>
              <a:gd name="T110" fmla="*/ 43 w 480"/>
              <a:gd name="T111" fmla="*/ 116 h 426"/>
              <a:gd name="T112" fmla="*/ 14 w 480"/>
              <a:gd name="T113" fmla="*/ 116 h 426"/>
              <a:gd name="T114" fmla="*/ 0 w 480"/>
              <a:gd name="T115" fmla="*/ 102 h 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0" h="426">
                <a:moveTo>
                  <a:pt x="354" y="285"/>
                </a:moveTo>
                <a:cubicBezTo>
                  <a:pt x="393" y="285"/>
                  <a:pt x="424" y="254"/>
                  <a:pt x="424" y="215"/>
                </a:cubicBezTo>
                <a:cubicBezTo>
                  <a:pt x="424" y="102"/>
                  <a:pt x="424" y="102"/>
                  <a:pt x="424" y="102"/>
                </a:cubicBezTo>
                <a:cubicBezTo>
                  <a:pt x="424" y="63"/>
                  <a:pt x="393" y="31"/>
                  <a:pt x="354" y="31"/>
                </a:cubicBezTo>
                <a:cubicBezTo>
                  <a:pt x="315" y="31"/>
                  <a:pt x="283" y="63"/>
                  <a:pt x="283" y="102"/>
                </a:cubicBezTo>
                <a:cubicBezTo>
                  <a:pt x="283" y="215"/>
                  <a:pt x="283" y="215"/>
                  <a:pt x="283" y="215"/>
                </a:cubicBezTo>
                <a:cubicBezTo>
                  <a:pt x="283" y="254"/>
                  <a:pt x="315" y="285"/>
                  <a:pt x="354" y="285"/>
                </a:cubicBezTo>
                <a:close/>
                <a:moveTo>
                  <a:pt x="311" y="102"/>
                </a:moveTo>
                <a:cubicBezTo>
                  <a:pt x="311" y="79"/>
                  <a:pt x="330" y="60"/>
                  <a:pt x="354" y="60"/>
                </a:cubicBezTo>
                <a:cubicBezTo>
                  <a:pt x="377" y="60"/>
                  <a:pt x="396" y="79"/>
                  <a:pt x="396" y="102"/>
                </a:cubicBezTo>
                <a:cubicBezTo>
                  <a:pt x="396" y="215"/>
                  <a:pt x="396" y="215"/>
                  <a:pt x="396" y="215"/>
                </a:cubicBezTo>
                <a:cubicBezTo>
                  <a:pt x="396" y="238"/>
                  <a:pt x="377" y="257"/>
                  <a:pt x="354" y="257"/>
                </a:cubicBezTo>
                <a:cubicBezTo>
                  <a:pt x="330" y="257"/>
                  <a:pt x="311" y="238"/>
                  <a:pt x="311" y="215"/>
                </a:cubicBezTo>
                <a:lnTo>
                  <a:pt x="311" y="102"/>
                </a:lnTo>
                <a:close/>
                <a:moveTo>
                  <a:pt x="480" y="215"/>
                </a:moveTo>
                <a:cubicBezTo>
                  <a:pt x="480" y="280"/>
                  <a:pt x="431" y="334"/>
                  <a:pt x="368" y="341"/>
                </a:cubicBezTo>
                <a:cubicBezTo>
                  <a:pt x="368" y="398"/>
                  <a:pt x="368" y="398"/>
                  <a:pt x="368" y="398"/>
                </a:cubicBezTo>
                <a:cubicBezTo>
                  <a:pt x="410" y="398"/>
                  <a:pt x="410" y="398"/>
                  <a:pt x="410" y="398"/>
                </a:cubicBezTo>
                <a:cubicBezTo>
                  <a:pt x="418" y="398"/>
                  <a:pt x="424" y="404"/>
                  <a:pt x="424" y="412"/>
                </a:cubicBezTo>
                <a:cubicBezTo>
                  <a:pt x="424" y="420"/>
                  <a:pt x="418" y="426"/>
                  <a:pt x="410" y="426"/>
                </a:cubicBezTo>
                <a:cubicBezTo>
                  <a:pt x="297" y="426"/>
                  <a:pt x="297" y="426"/>
                  <a:pt x="297" y="426"/>
                </a:cubicBezTo>
                <a:cubicBezTo>
                  <a:pt x="290" y="426"/>
                  <a:pt x="283" y="420"/>
                  <a:pt x="283" y="412"/>
                </a:cubicBezTo>
                <a:cubicBezTo>
                  <a:pt x="283" y="404"/>
                  <a:pt x="290" y="398"/>
                  <a:pt x="297" y="398"/>
                </a:cubicBezTo>
                <a:cubicBezTo>
                  <a:pt x="340" y="398"/>
                  <a:pt x="340" y="398"/>
                  <a:pt x="340" y="398"/>
                </a:cubicBezTo>
                <a:cubicBezTo>
                  <a:pt x="340" y="341"/>
                  <a:pt x="340" y="341"/>
                  <a:pt x="340" y="341"/>
                </a:cubicBezTo>
                <a:cubicBezTo>
                  <a:pt x="276" y="334"/>
                  <a:pt x="227" y="280"/>
                  <a:pt x="227" y="215"/>
                </a:cubicBezTo>
                <a:cubicBezTo>
                  <a:pt x="227" y="158"/>
                  <a:pt x="227" y="158"/>
                  <a:pt x="227" y="158"/>
                </a:cubicBezTo>
                <a:cubicBezTo>
                  <a:pt x="227" y="151"/>
                  <a:pt x="233" y="144"/>
                  <a:pt x="241" y="144"/>
                </a:cubicBezTo>
                <a:cubicBezTo>
                  <a:pt x="249" y="144"/>
                  <a:pt x="255" y="151"/>
                  <a:pt x="255" y="158"/>
                </a:cubicBezTo>
                <a:cubicBezTo>
                  <a:pt x="255" y="215"/>
                  <a:pt x="255" y="215"/>
                  <a:pt x="255" y="215"/>
                </a:cubicBezTo>
                <a:cubicBezTo>
                  <a:pt x="255" y="269"/>
                  <a:pt x="299" y="313"/>
                  <a:pt x="354" y="313"/>
                </a:cubicBezTo>
                <a:cubicBezTo>
                  <a:pt x="408" y="313"/>
                  <a:pt x="452" y="269"/>
                  <a:pt x="452" y="215"/>
                </a:cubicBezTo>
                <a:cubicBezTo>
                  <a:pt x="452" y="158"/>
                  <a:pt x="452" y="158"/>
                  <a:pt x="452" y="158"/>
                </a:cubicBezTo>
                <a:cubicBezTo>
                  <a:pt x="452" y="151"/>
                  <a:pt x="459" y="144"/>
                  <a:pt x="466" y="144"/>
                </a:cubicBezTo>
                <a:cubicBezTo>
                  <a:pt x="474" y="144"/>
                  <a:pt x="480" y="151"/>
                  <a:pt x="480" y="158"/>
                </a:cubicBezTo>
                <a:lnTo>
                  <a:pt x="480" y="215"/>
                </a:lnTo>
                <a:close/>
                <a:moveTo>
                  <a:pt x="0" y="102"/>
                </a:moveTo>
                <a:cubicBezTo>
                  <a:pt x="0" y="94"/>
                  <a:pt x="6" y="88"/>
                  <a:pt x="14" y="88"/>
                </a:cubicBezTo>
                <a:cubicBezTo>
                  <a:pt x="33" y="88"/>
                  <a:pt x="33" y="88"/>
                  <a:pt x="33" y="88"/>
                </a:cubicBezTo>
                <a:cubicBezTo>
                  <a:pt x="58" y="13"/>
                  <a:pt x="58" y="13"/>
                  <a:pt x="58" y="13"/>
                </a:cubicBezTo>
                <a:cubicBezTo>
                  <a:pt x="62" y="0"/>
                  <a:pt x="80" y="0"/>
                  <a:pt x="84" y="13"/>
                </a:cubicBezTo>
                <a:cubicBezTo>
                  <a:pt x="129" y="146"/>
                  <a:pt x="129" y="146"/>
                  <a:pt x="129" y="146"/>
                </a:cubicBezTo>
                <a:cubicBezTo>
                  <a:pt x="171" y="40"/>
                  <a:pt x="171" y="40"/>
                  <a:pt x="171" y="40"/>
                </a:cubicBezTo>
                <a:cubicBezTo>
                  <a:pt x="175" y="29"/>
                  <a:pt x="191" y="28"/>
                  <a:pt x="196" y="39"/>
                </a:cubicBezTo>
                <a:cubicBezTo>
                  <a:pt x="221" y="88"/>
                  <a:pt x="221" y="88"/>
                  <a:pt x="221" y="88"/>
                </a:cubicBezTo>
                <a:cubicBezTo>
                  <a:pt x="241" y="88"/>
                  <a:pt x="241" y="88"/>
                  <a:pt x="241" y="88"/>
                </a:cubicBezTo>
                <a:cubicBezTo>
                  <a:pt x="249" y="88"/>
                  <a:pt x="255" y="94"/>
                  <a:pt x="255" y="102"/>
                </a:cubicBezTo>
                <a:cubicBezTo>
                  <a:pt x="255" y="110"/>
                  <a:pt x="249" y="116"/>
                  <a:pt x="241" y="116"/>
                </a:cubicBezTo>
                <a:cubicBezTo>
                  <a:pt x="212" y="116"/>
                  <a:pt x="212" y="116"/>
                  <a:pt x="212" y="116"/>
                </a:cubicBezTo>
                <a:cubicBezTo>
                  <a:pt x="207" y="116"/>
                  <a:pt x="202" y="113"/>
                  <a:pt x="199" y="108"/>
                </a:cubicBezTo>
                <a:cubicBezTo>
                  <a:pt x="185" y="80"/>
                  <a:pt x="185" y="80"/>
                  <a:pt x="185" y="80"/>
                </a:cubicBezTo>
                <a:cubicBezTo>
                  <a:pt x="140" y="192"/>
                  <a:pt x="140" y="192"/>
                  <a:pt x="140" y="192"/>
                </a:cubicBezTo>
                <a:cubicBezTo>
                  <a:pt x="136" y="204"/>
                  <a:pt x="118" y="203"/>
                  <a:pt x="114" y="191"/>
                </a:cubicBezTo>
                <a:cubicBezTo>
                  <a:pt x="71" y="62"/>
                  <a:pt x="71" y="62"/>
                  <a:pt x="71" y="62"/>
                </a:cubicBezTo>
                <a:cubicBezTo>
                  <a:pt x="56" y="106"/>
                  <a:pt x="56" y="106"/>
                  <a:pt x="56" y="106"/>
                </a:cubicBezTo>
                <a:cubicBezTo>
                  <a:pt x="54" y="112"/>
                  <a:pt x="49" y="116"/>
                  <a:pt x="43" y="116"/>
                </a:cubicBezTo>
                <a:cubicBezTo>
                  <a:pt x="14" y="116"/>
                  <a:pt x="14" y="116"/>
                  <a:pt x="14" y="116"/>
                </a:cubicBezTo>
                <a:cubicBezTo>
                  <a:pt x="6" y="116"/>
                  <a:pt x="0" y="110"/>
                  <a:pt x="0" y="1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2" name="Freeform 29"/>
          <p:cNvSpPr>
            <a:spLocks noEditPoints="1"/>
          </p:cNvSpPr>
          <p:nvPr/>
        </p:nvSpPr>
        <p:spPr bwMode="auto">
          <a:xfrm>
            <a:off x="8549619" y="6626632"/>
            <a:ext cx="479572" cy="479572"/>
          </a:xfrm>
          <a:custGeom>
            <a:avLst/>
            <a:gdLst>
              <a:gd name="T0" fmla="*/ 240 w 481"/>
              <a:gd name="T1" fmla="*/ 0 h 481"/>
              <a:gd name="T2" fmla="*/ 395 w 481"/>
              <a:gd name="T3" fmla="*/ 43 h 481"/>
              <a:gd name="T4" fmla="*/ 424 w 481"/>
              <a:gd name="T5" fmla="*/ 43 h 481"/>
              <a:gd name="T6" fmla="*/ 409 w 481"/>
              <a:gd name="T7" fmla="*/ 114 h 481"/>
              <a:gd name="T8" fmla="*/ 339 w 481"/>
              <a:gd name="T9" fmla="*/ 100 h 481"/>
              <a:gd name="T10" fmla="*/ 384 w 481"/>
              <a:gd name="T11" fmla="*/ 86 h 481"/>
              <a:gd name="T12" fmla="*/ 28 w 481"/>
              <a:gd name="T13" fmla="*/ 241 h 481"/>
              <a:gd name="T14" fmla="*/ 26 w 481"/>
              <a:gd name="T15" fmla="*/ 311 h 481"/>
              <a:gd name="T16" fmla="*/ 0 w 481"/>
              <a:gd name="T17" fmla="*/ 241 h 481"/>
              <a:gd name="T18" fmla="*/ 436 w 481"/>
              <a:gd name="T19" fmla="*/ 161 h 481"/>
              <a:gd name="T20" fmla="*/ 240 w 481"/>
              <a:gd name="T21" fmla="*/ 453 h 481"/>
              <a:gd name="T22" fmla="*/ 99 w 481"/>
              <a:gd name="T23" fmla="*/ 367 h 481"/>
              <a:gd name="T24" fmla="*/ 99 w 481"/>
              <a:gd name="T25" fmla="*/ 339 h 481"/>
              <a:gd name="T26" fmla="*/ 29 w 481"/>
              <a:gd name="T27" fmla="*/ 353 h 481"/>
              <a:gd name="T28" fmla="*/ 43 w 481"/>
              <a:gd name="T29" fmla="*/ 424 h 481"/>
              <a:gd name="T30" fmla="*/ 57 w 481"/>
              <a:gd name="T31" fmla="*/ 395 h 481"/>
              <a:gd name="T32" fmla="*/ 481 w 481"/>
              <a:gd name="T33" fmla="*/ 241 h 481"/>
              <a:gd name="T34" fmla="*/ 444 w 481"/>
              <a:gd name="T35" fmla="*/ 143 h 481"/>
              <a:gd name="T36" fmla="*/ 254 w 481"/>
              <a:gd name="T37" fmla="*/ 72 h 481"/>
              <a:gd name="T38" fmla="*/ 226 w 481"/>
              <a:gd name="T39" fmla="*/ 72 h 481"/>
              <a:gd name="T40" fmla="*/ 226 w 481"/>
              <a:gd name="T41" fmla="*/ 410 h 481"/>
              <a:gd name="T42" fmla="*/ 254 w 481"/>
              <a:gd name="T43" fmla="*/ 410 h 481"/>
              <a:gd name="T44" fmla="*/ 226 w 481"/>
              <a:gd name="T45" fmla="*/ 410 h 481"/>
              <a:gd name="T46" fmla="*/ 71 w 481"/>
              <a:gd name="T47" fmla="*/ 255 h 481"/>
              <a:gd name="T48" fmla="*/ 71 w 481"/>
              <a:gd name="T49" fmla="*/ 227 h 481"/>
              <a:gd name="T50" fmla="*/ 409 w 481"/>
              <a:gd name="T51" fmla="*/ 227 h 481"/>
              <a:gd name="T52" fmla="*/ 409 w 481"/>
              <a:gd name="T53" fmla="*/ 255 h 481"/>
              <a:gd name="T54" fmla="*/ 409 w 481"/>
              <a:gd name="T55" fmla="*/ 227 h 481"/>
              <a:gd name="T56" fmla="*/ 222 w 481"/>
              <a:gd name="T57" fmla="*/ 279 h 481"/>
              <a:gd name="T58" fmla="*/ 146 w 481"/>
              <a:gd name="T59" fmla="*/ 335 h 481"/>
              <a:gd name="T60" fmla="*/ 202 w 481"/>
              <a:gd name="T61" fmla="*/ 259 h 481"/>
              <a:gd name="T62" fmla="*/ 226 w 481"/>
              <a:gd name="T63" fmla="*/ 201 h 481"/>
              <a:gd name="T64" fmla="*/ 240 w 481"/>
              <a:gd name="T65" fmla="*/ 114 h 481"/>
              <a:gd name="T66" fmla="*/ 254 w 481"/>
              <a:gd name="T67" fmla="*/ 201 h 481"/>
              <a:gd name="T68" fmla="*/ 325 w 481"/>
              <a:gd name="T69" fmla="*/ 227 h 481"/>
              <a:gd name="T70" fmla="*/ 325 w 481"/>
              <a:gd name="T71" fmla="*/ 255 h 481"/>
              <a:gd name="T72" fmla="*/ 240 w 481"/>
              <a:gd name="T73" fmla="*/ 283 h 481"/>
              <a:gd name="T74" fmla="*/ 240 w 481"/>
              <a:gd name="T75" fmla="*/ 227 h 481"/>
              <a:gd name="T76" fmla="*/ 240 w 481"/>
              <a:gd name="T77" fmla="*/ 255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81" h="481">
                <a:moveTo>
                  <a:pt x="0" y="241"/>
                </a:moveTo>
                <a:cubicBezTo>
                  <a:pt x="0" y="108"/>
                  <a:pt x="108" y="0"/>
                  <a:pt x="240" y="0"/>
                </a:cubicBezTo>
                <a:cubicBezTo>
                  <a:pt x="297" y="0"/>
                  <a:pt x="352" y="21"/>
                  <a:pt x="395" y="58"/>
                </a:cubicBezTo>
                <a:cubicBezTo>
                  <a:pt x="395" y="43"/>
                  <a:pt x="395" y="43"/>
                  <a:pt x="395" y="43"/>
                </a:cubicBezTo>
                <a:cubicBezTo>
                  <a:pt x="395" y="36"/>
                  <a:pt x="402" y="29"/>
                  <a:pt x="409" y="29"/>
                </a:cubicBezTo>
                <a:cubicBezTo>
                  <a:pt x="417" y="29"/>
                  <a:pt x="424" y="36"/>
                  <a:pt x="424" y="43"/>
                </a:cubicBezTo>
                <a:cubicBezTo>
                  <a:pt x="424" y="100"/>
                  <a:pt x="424" y="100"/>
                  <a:pt x="424" y="100"/>
                </a:cubicBezTo>
                <a:cubicBezTo>
                  <a:pt x="424" y="108"/>
                  <a:pt x="417" y="114"/>
                  <a:pt x="409" y="114"/>
                </a:cubicBezTo>
                <a:cubicBezTo>
                  <a:pt x="353" y="114"/>
                  <a:pt x="353" y="114"/>
                  <a:pt x="353" y="114"/>
                </a:cubicBezTo>
                <a:cubicBezTo>
                  <a:pt x="345" y="114"/>
                  <a:pt x="339" y="108"/>
                  <a:pt x="339" y="100"/>
                </a:cubicBezTo>
                <a:cubicBezTo>
                  <a:pt x="339" y="92"/>
                  <a:pt x="345" y="86"/>
                  <a:pt x="353" y="86"/>
                </a:cubicBezTo>
                <a:cubicBezTo>
                  <a:pt x="384" y="86"/>
                  <a:pt x="384" y="86"/>
                  <a:pt x="384" y="86"/>
                </a:cubicBezTo>
                <a:cubicBezTo>
                  <a:pt x="345" y="49"/>
                  <a:pt x="294" y="28"/>
                  <a:pt x="240" y="28"/>
                </a:cubicBezTo>
                <a:cubicBezTo>
                  <a:pt x="123" y="28"/>
                  <a:pt x="28" y="124"/>
                  <a:pt x="28" y="241"/>
                </a:cubicBezTo>
                <a:cubicBezTo>
                  <a:pt x="28" y="257"/>
                  <a:pt x="31" y="273"/>
                  <a:pt x="36" y="294"/>
                </a:cubicBezTo>
                <a:cubicBezTo>
                  <a:pt x="38" y="301"/>
                  <a:pt x="33" y="309"/>
                  <a:pt x="26" y="311"/>
                </a:cubicBezTo>
                <a:cubicBezTo>
                  <a:pt x="18" y="313"/>
                  <a:pt x="10" y="308"/>
                  <a:pt x="8" y="301"/>
                </a:cubicBezTo>
                <a:cubicBezTo>
                  <a:pt x="3" y="278"/>
                  <a:pt x="0" y="259"/>
                  <a:pt x="0" y="241"/>
                </a:cubicBezTo>
                <a:close/>
                <a:moveTo>
                  <a:pt x="444" y="143"/>
                </a:moveTo>
                <a:cubicBezTo>
                  <a:pt x="437" y="146"/>
                  <a:pt x="433" y="154"/>
                  <a:pt x="436" y="161"/>
                </a:cubicBezTo>
                <a:cubicBezTo>
                  <a:pt x="447" y="188"/>
                  <a:pt x="453" y="215"/>
                  <a:pt x="453" y="241"/>
                </a:cubicBezTo>
                <a:cubicBezTo>
                  <a:pt x="453" y="358"/>
                  <a:pt x="357" y="453"/>
                  <a:pt x="240" y="453"/>
                </a:cubicBezTo>
                <a:cubicBezTo>
                  <a:pt x="174" y="453"/>
                  <a:pt x="111" y="421"/>
                  <a:pt x="71" y="367"/>
                </a:cubicBezTo>
                <a:cubicBezTo>
                  <a:pt x="99" y="367"/>
                  <a:pt x="99" y="367"/>
                  <a:pt x="99" y="367"/>
                </a:cubicBezTo>
                <a:cubicBezTo>
                  <a:pt x="107" y="367"/>
                  <a:pt x="114" y="361"/>
                  <a:pt x="114" y="353"/>
                </a:cubicBezTo>
                <a:cubicBezTo>
                  <a:pt x="114" y="346"/>
                  <a:pt x="107" y="339"/>
                  <a:pt x="99" y="339"/>
                </a:cubicBezTo>
                <a:cubicBezTo>
                  <a:pt x="43" y="339"/>
                  <a:pt x="43" y="339"/>
                  <a:pt x="43" y="339"/>
                </a:cubicBezTo>
                <a:cubicBezTo>
                  <a:pt x="35" y="339"/>
                  <a:pt x="29" y="346"/>
                  <a:pt x="29" y="353"/>
                </a:cubicBezTo>
                <a:cubicBezTo>
                  <a:pt x="29" y="410"/>
                  <a:pt x="29" y="410"/>
                  <a:pt x="29" y="410"/>
                </a:cubicBezTo>
                <a:cubicBezTo>
                  <a:pt x="29" y="418"/>
                  <a:pt x="35" y="424"/>
                  <a:pt x="43" y="424"/>
                </a:cubicBezTo>
                <a:cubicBezTo>
                  <a:pt x="51" y="424"/>
                  <a:pt x="57" y="418"/>
                  <a:pt x="57" y="410"/>
                </a:cubicBezTo>
                <a:cubicBezTo>
                  <a:pt x="57" y="395"/>
                  <a:pt x="57" y="395"/>
                  <a:pt x="57" y="395"/>
                </a:cubicBezTo>
                <a:cubicBezTo>
                  <a:pt x="104" y="451"/>
                  <a:pt x="172" y="481"/>
                  <a:pt x="240" y="481"/>
                </a:cubicBezTo>
                <a:cubicBezTo>
                  <a:pt x="373" y="481"/>
                  <a:pt x="481" y="373"/>
                  <a:pt x="481" y="241"/>
                </a:cubicBezTo>
                <a:cubicBezTo>
                  <a:pt x="481" y="211"/>
                  <a:pt x="475" y="181"/>
                  <a:pt x="463" y="151"/>
                </a:cubicBezTo>
                <a:cubicBezTo>
                  <a:pt x="460" y="144"/>
                  <a:pt x="451" y="140"/>
                  <a:pt x="444" y="143"/>
                </a:cubicBezTo>
                <a:close/>
                <a:moveTo>
                  <a:pt x="240" y="86"/>
                </a:moveTo>
                <a:cubicBezTo>
                  <a:pt x="248" y="86"/>
                  <a:pt x="254" y="79"/>
                  <a:pt x="254" y="72"/>
                </a:cubicBezTo>
                <a:cubicBezTo>
                  <a:pt x="254" y="64"/>
                  <a:pt x="248" y="58"/>
                  <a:pt x="240" y="58"/>
                </a:cubicBezTo>
                <a:cubicBezTo>
                  <a:pt x="233" y="58"/>
                  <a:pt x="226" y="64"/>
                  <a:pt x="226" y="72"/>
                </a:cubicBezTo>
                <a:cubicBezTo>
                  <a:pt x="226" y="79"/>
                  <a:pt x="233" y="86"/>
                  <a:pt x="240" y="86"/>
                </a:cubicBezTo>
                <a:close/>
                <a:moveTo>
                  <a:pt x="226" y="410"/>
                </a:moveTo>
                <a:cubicBezTo>
                  <a:pt x="226" y="418"/>
                  <a:pt x="233" y="424"/>
                  <a:pt x="240" y="424"/>
                </a:cubicBezTo>
                <a:cubicBezTo>
                  <a:pt x="248" y="424"/>
                  <a:pt x="254" y="418"/>
                  <a:pt x="254" y="410"/>
                </a:cubicBezTo>
                <a:cubicBezTo>
                  <a:pt x="254" y="402"/>
                  <a:pt x="248" y="396"/>
                  <a:pt x="240" y="396"/>
                </a:cubicBezTo>
                <a:cubicBezTo>
                  <a:pt x="233" y="396"/>
                  <a:pt x="226" y="402"/>
                  <a:pt x="226" y="410"/>
                </a:cubicBezTo>
                <a:close/>
                <a:moveTo>
                  <a:pt x="57" y="241"/>
                </a:moveTo>
                <a:cubicBezTo>
                  <a:pt x="57" y="248"/>
                  <a:pt x="64" y="255"/>
                  <a:pt x="71" y="255"/>
                </a:cubicBezTo>
                <a:cubicBezTo>
                  <a:pt x="79" y="255"/>
                  <a:pt x="85" y="248"/>
                  <a:pt x="85" y="241"/>
                </a:cubicBezTo>
                <a:cubicBezTo>
                  <a:pt x="85" y="233"/>
                  <a:pt x="79" y="227"/>
                  <a:pt x="71" y="227"/>
                </a:cubicBezTo>
                <a:cubicBezTo>
                  <a:pt x="64" y="227"/>
                  <a:pt x="57" y="233"/>
                  <a:pt x="57" y="241"/>
                </a:cubicBezTo>
                <a:close/>
                <a:moveTo>
                  <a:pt x="409" y="227"/>
                </a:moveTo>
                <a:cubicBezTo>
                  <a:pt x="402" y="227"/>
                  <a:pt x="395" y="233"/>
                  <a:pt x="395" y="241"/>
                </a:cubicBezTo>
                <a:cubicBezTo>
                  <a:pt x="395" y="248"/>
                  <a:pt x="402" y="255"/>
                  <a:pt x="409" y="255"/>
                </a:cubicBezTo>
                <a:cubicBezTo>
                  <a:pt x="417" y="255"/>
                  <a:pt x="424" y="248"/>
                  <a:pt x="424" y="241"/>
                </a:cubicBezTo>
                <a:cubicBezTo>
                  <a:pt x="424" y="233"/>
                  <a:pt x="417" y="227"/>
                  <a:pt x="409" y="227"/>
                </a:cubicBezTo>
                <a:close/>
                <a:moveTo>
                  <a:pt x="240" y="283"/>
                </a:moveTo>
                <a:cubicBezTo>
                  <a:pt x="234" y="283"/>
                  <a:pt x="228" y="281"/>
                  <a:pt x="222" y="279"/>
                </a:cubicBezTo>
                <a:cubicBezTo>
                  <a:pt x="166" y="335"/>
                  <a:pt x="166" y="335"/>
                  <a:pt x="166" y="335"/>
                </a:cubicBezTo>
                <a:cubicBezTo>
                  <a:pt x="160" y="341"/>
                  <a:pt x="151" y="341"/>
                  <a:pt x="146" y="335"/>
                </a:cubicBezTo>
                <a:cubicBezTo>
                  <a:pt x="140" y="330"/>
                  <a:pt x="140" y="321"/>
                  <a:pt x="146" y="315"/>
                </a:cubicBezTo>
                <a:cubicBezTo>
                  <a:pt x="202" y="259"/>
                  <a:pt x="202" y="259"/>
                  <a:pt x="202" y="259"/>
                </a:cubicBezTo>
                <a:cubicBezTo>
                  <a:pt x="200" y="253"/>
                  <a:pt x="198" y="247"/>
                  <a:pt x="198" y="241"/>
                </a:cubicBezTo>
                <a:cubicBezTo>
                  <a:pt x="198" y="222"/>
                  <a:pt x="210" y="207"/>
                  <a:pt x="226" y="201"/>
                </a:cubicBezTo>
                <a:cubicBezTo>
                  <a:pt x="226" y="128"/>
                  <a:pt x="226" y="128"/>
                  <a:pt x="226" y="128"/>
                </a:cubicBezTo>
                <a:cubicBezTo>
                  <a:pt x="226" y="120"/>
                  <a:pt x="233" y="114"/>
                  <a:pt x="240" y="114"/>
                </a:cubicBezTo>
                <a:cubicBezTo>
                  <a:pt x="248" y="114"/>
                  <a:pt x="254" y="120"/>
                  <a:pt x="254" y="128"/>
                </a:cubicBezTo>
                <a:cubicBezTo>
                  <a:pt x="254" y="201"/>
                  <a:pt x="254" y="201"/>
                  <a:pt x="254" y="201"/>
                </a:cubicBezTo>
                <a:cubicBezTo>
                  <a:pt x="266" y="205"/>
                  <a:pt x="276" y="215"/>
                  <a:pt x="280" y="227"/>
                </a:cubicBezTo>
                <a:cubicBezTo>
                  <a:pt x="325" y="227"/>
                  <a:pt x="325" y="227"/>
                  <a:pt x="325" y="227"/>
                </a:cubicBezTo>
                <a:cubicBezTo>
                  <a:pt x="333" y="227"/>
                  <a:pt x="339" y="233"/>
                  <a:pt x="339" y="241"/>
                </a:cubicBezTo>
                <a:cubicBezTo>
                  <a:pt x="339" y="248"/>
                  <a:pt x="333" y="255"/>
                  <a:pt x="325" y="255"/>
                </a:cubicBezTo>
                <a:cubicBezTo>
                  <a:pt x="280" y="255"/>
                  <a:pt x="280" y="255"/>
                  <a:pt x="280" y="255"/>
                </a:cubicBezTo>
                <a:cubicBezTo>
                  <a:pt x="274" y="271"/>
                  <a:pt x="259" y="283"/>
                  <a:pt x="240" y="283"/>
                </a:cubicBezTo>
                <a:close/>
                <a:moveTo>
                  <a:pt x="254" y="241"/>
                </a:moveTo>
                <a:cubicBezTo>
                  <a:pt x="254" y="233"/>
                  <a:pt x="248" y="227"/>
                  <a:pt x="240" y="227"/>
                </a:cubicBezTo>
                <a:cubicBezTo>
                  <a:pt x="233" y="227"/>
                  <a:pt x="226" y="233"/>
                  <a:pt x="226" y="241"/>
                </a:cubicBezTo>
                <a:cubicBezTo>
                  <a:pt x="226" y="248"/>
                  <a:pt x="233" y="255"/>
                  <a:pt x="240" y="255"/>
                </a:cubicBezTo>
                <a:cubicBezTo>
                  <a:pt x="248" y="255"/>
                  <a:pt x="254" y="248"/>
                  <a:pt x="254" y="2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3" name="Freeform 30"/>
          <p:cNvSpPr>
            <a:spLocks noEditPoints="1"/>
          </p:cNvSpPr>
          <p:nvPr/>
        </p:nvSpPr>
        <p:spPr bwMode="auto">
          <a:xfrm>
            <a:off x="6281221" y="6626632"/>
            <a:ext cx="479572" cy="479572"/>
          </a:xfrm>
          <a:custGeom>
            <a:avLst/>
            <a:gdLst>
              <a:gd name="T0" fmla="*/ 169 w 481"/>
              <a:gd name="T1" fmla="*/ 326 h 481"/>
              <a:gd name="T2" fmla="*/ 127 w 481"/>
              <a:gd name="T3" fmla="*/ 284 h 481"/>
              <a:gd name="T4" fmla="*/ 85 w 481"/>
              <a:gd name="T5" fmla="*/ 326 h 481"/>
              <a:gd name="T6" fmla="*/ 127 w 481"/>
              <a:gd name="T7" fmla="*/ 368 h 481"/>
              <a:gd name="T8" fmla="*/ 169 w 481"/>
              <a:gd name="T9" fmla="*/ 326 h 481"/>
              <a:gd name="T10" fmla="*/ 127 w 481"/>
              <a:gd name="T11" fmla="*/ 340 h 481"/>
              <a:gd name="T12" fmla="*/ 113 w 481"/>
              <a:gd name="T13" fmla="*/ 326 h 481"/>
              <a:gd name="T14" fmla="*/ 127 w 481"/>
              <a:gd name="T15" fmla="*/ 312 h 481"/>
              <a:gd name="T16" fmla="*/ 141 w 481"/>
              <a:gd name="T17" fmla="*/ 326 h 481"/>
              <a:gd name="T18" fmla="*/ 127 w 481"/>
              <a:gd name="T19" fmla="*/ 340 h 481"/>
              <a:gd name="T20" fmla="*/ 127 w 481"/>
              <a:gd name="T21" fmla="*/ 481 h 481"/>
              <a:gd name="T22" fmla="*/ 254 w 481"/>
              <a:gd name="T23" fmla="*/ 354 h 481"/>
              <a:gd name="T24" fmla="*/ 244 w 481"/>
              <a:gd name="T25" fmla="*/ 306 h 481"/>
              <a:gd name="T26" fmla="*/ 304 w 481"/>
              <a:gd name="T27" fmla="*/ 273 h 481"/>
              <a:gd name="T28" fmla="*/ 383 w 481"/>
              <a:gd name="T29" fmla="*/ 312 h 481"/>
              <a:gd name="T30" fmla="*/ 481 w 481"/>
              <a:gd name="T31" fmla="*/ 213 h 481"/>
              <a:gd name="T32" fmla="*/ 383 w 481"/>
              <a:gd name="T33" fmla="*/ 115 h 481"/>
              <a:gd name="T34" fmla="*/ 304 w 481"/>
              <a:gd name="T35" fmla="*/ 154 h 481"/>
              <a:gd name="T36" fmla="*/ 195 w 481"/>
              <a:gd name="T37" fmla="*/ 92 h 481"/>
              <a:gd name="T38" fmla="*/ 198 w 481"/>
              <a:gd name="T39" fmla="*/ 71 h 481"/>
              <a:gd name="T40" fmla="*/ 128 w 481"/>
              <a:gd name="T41" fmla="*/ 0 h 481"/>
              <a:gd name="T42" fmla="*/ 58 w 481"/>
              <a:gd name="T43" fmla="*/ 71 h 481"/>
              <a:gd name="T44" fmla="*/ 128 w 481"/>
              <a:gd name="T45" fmla="*/ 141 h 481"/>
              <a:gd name="T46" fmla="*/ 181 w 481"/>
              <a:gd name="T47" fmla="*/ 117 h 481"/>
              <a:gd name="T48" fmla="*/ 290 w 481"/>
              <a:gd name="T49" fmla="*/ 178 h 481"/>
              <a:gd name="T50" fmla="*/ 284 w 481"/>
              <a:gd name="T51" fmla="*/ 213 h 481"/>
              <a:gd name="T52" fmla="*/ 290 w 481"/>
              <a:gd name="T53" fmla="*/ 248 h 481"/>
              <a:gd name="T54" fmla="*/ 230 w 481"/>
              <a:gd name="T55" fmla="*/ 281 h 481"/>
              <a:gd name="T56" fmla="*/ 127 w 481"/>
              <a:gd name="T57" fmla="*/ 228 h 481"/>
              <a:gd name="T58" fmla="*/ 0 w 481"/>
              <a:gd name="T59" fmla="*/ 354 h 481"/>
              <a:gd name="T60" fmla="*/ 127 w 481"/>
              <a:gd name="T61" fmla="*/ 481 h 481"/>
              <a:gd name="T62" fmla="*/ 383 w 481"/>
              <a:gd name="T63" fmla="*/ 143 h 481"/>
              <a:gd name="T64" fmla="*/ 453 w 481"/>
              <a:gd name="T65" fmla="*/ 213 h 481"/>
              <a:gd name="T66" fmla="*/ 383 w 481"/>
              <a:gd name="T67" fmla="*/ 284 h 481"/>
              <a:gd name="T68" fmla="*/ 312 w 481"/>
              <a:gd name="T69" fmla="*/ 213 h 481"/>
              <a:gd name="T70" fmla="*/ 383 w 481"/>
              <a:gd name="T71" fmla="*/ 143 h 481"/>
              <a:gd name="T72" fmla="*/ 128 w 481"/>
              <a:gd name="T73" fmla="*/ 113 h 481"/>
              <a:gd name="T74" fmla="*/ 86 w 481"/>
              <a:gd name="T75" fmla="*/ 71 h 481"/>
              <a:gd name="T76" fmla="*/ 128 w 481"/>
              <a:gd name="T77" fmla="*/ 28 h 481"/>
              <a:gd name="T78" fmla="*/ 170 w 481"/>
              <a:gd name="T79" fmla="*/ 71 h 481"/>
              <a:gd name="T80" fmla="*/ 128 w 481"/>
              <a:gd name="T81" fmla="*/ 113 h 481"/>
              <a:gd name="T82" fmla="*/ 127 w 481"/>
              <a:gd name="T83" fmla="*/ 453 h 481"/>
              <a:gd name="T84" fmla="*/ 66 w 481"/>
              <a:gd name="T85" fmla="*/ 432 h 481"/>
              <a:gd name="T86" fmla="*/ 127 w 481"/>
              <a:gd name="T87" fmla="*/ 397 h 481"/>
              <a:gd name="T88" fmla="*/ 188 w 481"/>
              <a:gd name="T89" fmla="*/ 432 h 481"/>
              <a:gd name="T90" fmla="*/ 127 w 481"/>
              <a:gd name="T91" fmla="*/ 453 h 481"/>
              <a:gd name="T92" fmla="*/ 127 w 481"/>
              <a:gd name="T93" fmla="*/ 256 h 481"/>
              <a:gd name="T94" fmla="*/ 226 w 481"/>
              <a:gd name="T95" fmla="*/ 354 h 481"/>
              <a:gd name="T96" fmla="*/ 208 w 481"/>
              <a:gd name="T97" fmla="*/ 411 h 481"/>
              <a:gd name="T98" fmla="*/ 127 w 481"/>
              <a:gd name="T99" fmla="*/ 368 h 481"/>
              <a:gd name="T100" fmla="*/ 46 w 481"/>
              <a:gd name="T101" fmla="*/ 411 h 481"/>
              <a:gd name="T102" fmla="*/ 28 w 481"/>
              <a:gd name="T103" fmla="*/ 354 h 481"/>
              <a:gd name="T104" fmla="*/ 127 w 481"/>
              <a:gd name="T105" fmla="*/ 256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81" h="481">
                <a:moveTo>
                  <a:pt x="169" y="326"/>
                </a:moveTo>
                <a:cubicBezTo>
                  <a:pt x="169" y="303"/>
                  <a:pt x="150" y="284"/>
                  <a:pt x="127" y="284"/>
                </a:cubicBezTo>
                <a:cubicBezTo>
                  <a:pt x="104" y="284"/>
                  <a:pt x="85" y="303"/>
                  <a:pt x="85" y="326"/>
                </a:cubicBezTo>
                <a:cubicBezTo>
                  <a:pt x="85" y="349"/>
                  <a:pt x="104" y="368"/>
                  <a:pt x="127" y="368"/>
                </a:cubicBezTo>
                <a:cubicBezTo>
                  <a:pt x="150" y="368"/>
                  <a:pt x="169" y="349"/>
                  <a:pt x="169" y="326"/>
                </a:cubicBezTo>
                <a:close/>
                <a:moveTo>
                  <a:pt x="127" y="340"/>
                </a:moveTo>
                <a:cubicBezTo>
                  <a:pt x="119" y="340"/>
                  <a:pt x="113" y="334"/>
                  <a:pt x="113" y="326"/>
                </a:cubicBezTo>
                <a:cubicBezTo>
                  <a:pt x="113" y="318"/>
                  <a:pt x="119" y="312"/>
                  <a:pt x="127" y="312"/>
                </a:cubicBezTo>
                <a:cubicBezTo>
                  <a:pt x="135" y="312"/>
                  <a:pt x="141" y="318"/>
                  <a:pt x="141" y="326"/>
                </a:cubicBezTo>
                <a:cubicBezTo>
                  <a:pt x="141" y="334"/>
                  <a:pt x="135" y="340"/>
                  <a:pt x="127" y="340"/>
                </a:cubicBezTo>
                <a:close/>
                <a:moveTo>
                  <a:pt x="127" y="481"/>
                </a:moveTo>
                <a:cubicBezTo>
                  <a:pt x="197" y="481"/>
                  <a:pt x="254" y="424"/>
                  <a:pt x="254" y="354"/>
                </a:cubicBezTo>
                <a:cubicBezTo>
                  <a:pt x="254" y="337"/>
                  <a:pt x="250" y="321"/>
                  <a:pt x="244" y="306"/>
                </a:cubicBezTo>
                <a:cubicBezTo>
                  <a:pt x="304" y="273"/>
                  <a:pt x="304" y="273"/>
                  <a:pt x="304" y="273"/>
                </a:cubicBezTo>
                <a:cubicBezTo>
                  <a:pt x="322" y="297"/>
                  <a:pt x="351" y="312"/>
                  <a:pt x="383" y="312"/>
                </a:cubicBezTo>
                <a:cubicBezTo>
                  <a:pt x="437" y="312"/>
                  <a:pt x="481" y="268"/>
                  <a:pt x="481" y="213"/>
                </a:cubicBezTo>
                <a:cubicBezTo>
                  <a:pt x="481" y="159"/>
                  <a:pt x="437" y="115"/>
                  <a:pt x="383" y="115"/>
                </a:cubicBezTo>
                <a:cubicBezTo>
                  <a:pt x="351" y="115"/>
                  <a:pt x="322" y="130"/>
                  <a:pt x="304" y="154"/>
                </a:cubicBezTo>
                <a:cubicBezTo>
                  <a:pt x="195" y="92"/>
                  <a:pt x="195" y="92"/>
                  <a:pt x="195" y="92"/>
                </a:cubicBezTo>
                <a:cubicBezTo>
                  <a:pt x="197" y="85"/>
                  <a:pt x="198" y="78"/>
                  <a:pt x="198" y="71"/>
                </a:cubicBezTo>
                <a:cubicBezTo>
                  <a:pt x="198" y="32"/>
                  <a:pt x="167" y="0"/>
                  <a:pt x="128" y="0"/>
                </a:cubicBezTo>
                <a:cubicBezTo>
                  <a:pt x="89" y="0"/>
                  <a:pt x="58" y="32"/>
                  <a:pt x="58" y="71"/>
                </a:cubicBezTo>
                <a:cubicBezTo>
                  <a:pt x="58" y="110"/>
                  <a:pt x="89" y="141"/>
                  <a:pt x="128" y="141"/>
                </a:cubicBezTo>
                <a:cubicBezTo>
                  <a:pt x="149" y="141"/>
                  <a:pt x="168" y="132"/>
                  <a:pt x="181" y="117"/>
                </a:cubicBezTo>
                <a:cubicBezTo>
                  <a:pt x="290" y="178"/>
                  <a:pt x="290" y="178"/>
                  <a:pt x="290" y="178"/>
                </a:cubicBezTo>
                <a:cubicBezTo>
                  <a:pt x="286" y="189"/>
                  <a:pt x="284" y="201"/>
                  <a:pt x="284" y="213"/>
                </a:cubicBezTo>
                <a:cubicBezTo>
                  <a:pt x="284" y="226"/>
                  <a:pt x="286" y="238"/>
                  <a:pt x="290" y="248"/>
                </a:cubicBezTo>
                <a:cubicBezTo>
                  <a:pt x="230" y="281"/>
                  <a:pt x="230" y="281"/>
                  <a:pt x="230" y="281"/>
                </a:cubicBezTo>
                <a:cubicBezTo>
                  <a:pt x="207" y="249"/>
                  <a:pt x="170" y="228"/>
                  <a:pt x="127" y="228"/>
                </a:cubicBezTo>
                <a:cubicBezTo>
                  <a:pt x="57" y="228"/>
                  <a:pt x="0" y="284"/>
                  <a:pt x="0" y="354"/>
                </a:cubicBezTo>
                <a:cubicBezTo>
                  <a:pt x="0" y="424"/>
                  <a:pt x="57" y="481"/>
                  <a:pt x="127" y="481"/>
                </a:cubicBezTo>
                <a:close/>
                <a:moveTo>
                  <a:pt x="383" y="143"/>
                </a:moveTo>
                <a:cubicBezTo>
                  <a:pt x="421" y="143"/>
                  <a:pt x="453" y="175"/>
                  <a:pt x="453" y="213"/>
                </a:cubicBezTo>
                <a:cubicBezTo>
                  <a:pt x="453" y="252"/>
                  <a:pt x="421" y="284"/>
                  <a:pt x="383" y="284"/>
                </a:cubicBezTo>
                <a:cubicBezTo>
                  <a:pt x="344" y="284"/>
                  <a:pt x="312" y="252"/>
                  <a:pt x="312" y="213"/>
                </a:cubicBezTo>
                <a:cubicBezTo>
                  <a:pt x="312" y="175"/>
                  <a:pt x="344" y="143"/>
                  <a:pt x="383" y="143"/>
                </a:cubicBezTo>
                <a:close/>
                <a:moveTo>
                  <a:pt x="128" y="113"/>
                </a:moveTo>
                <a:cubicBezTo>
                  <a:pt x="105" y="113"/>
                  <a:pt x="86" y="94"/>
                  <a:pt x="86" y="71"/>
                </a:cubicBezTo>
                <a:cubicBezTo>
                  <a:pt x="86" y="47"/>
                  <a:pt x="105" y="28"/>
                  <a:pt x="128" y="28"/>
                </a:cubicBezTo>
                <a:cubicBezTo>
                  <a:pt x="151" y="28"/>
                  <a:pt x="170" y="47"/>
                  <a:pt x="170" y="71"/>
                </a:cubicBezTo>
                <a:cubicBezTo>
                  <a:pt x="170" y="94"/>
                  <a:pt x="151" y="113"/>
                  <a:pt x="128" y="113"/>
                </a:cubicBezTo>
                <a:close/>
                <a:moveTo>
                  <a:pt x="127" y="453"/>
                </a:moveTo>
                <a:cubicBezTo>
                  <a:pt x="104" y="453"/>
                  <a:pt x="83" y="445"/>
                  <a:pt x="66" y="432"/>
                </a:cubicBezTo>
                <a:cubicBezTo>
                  <a:pt x="79" y="410"/>
                  <a:pt x="102" y="397"/>
                  <a:pt x="127" y="397"/>
                </a:cubicBezTo>
                <a:cubicBezTo>
                  <a:pt x="153" y="397"/>
                  <a:pt x="176" y="410"/>
                  <a:pt x="188" y="432"/>
                </a:cubicBezTo>
                <a:cubicBezTo>
                  <a:pt x="171" y="445"/>
                  <a:pt x="150" y="453"/>
                  <a:pt x="127" y="453"/>
                </a:cubicBezTo>
                <a:close/>
                <a:moveTo>
                  <a:pt x="127" y="256"/>
                </a:moveTo>
                <a:cubicBezTo>
                  <a:pt x="181" y="256"/>
                  <a:pt x="226" y="300"/>
                  <a:pt x="226" y="354"/>
                </a:cubicBezTo>
                <a:cubicBezTo>
                  <a:pt x="226" y="375"/>
                  <a:pt x="219" y="395"/>
                  <a:pt x="208" y="411"/>
                </a:cubicBezTo>
                <a:cubicBezTo>
                  <a:pt x="190" y="384"/>
                  <a:pt x="160" y="368"/>
                  <a:pt x="127" y="368"/>
                </a:cubicBezTo>
                <a:cubicBezTo>
                  <a:pt x="94" y="368"/>
                  <a:pt x="64" y="384"/>
                  <a:pt x="46" y="411"/>
                </a:cubicBezTo>
                <a:cubicBezTo>
                  <a:pt x="35" y="395"/>
                  <a:pt x="28" y="375"/>
                  <a:pt x="28" y="354"/>
                </a:cubicBezTo>
                <a:cubicBezTo>
                  <a:pt x="28" y="300"/>
                  <a:pt x="73" y="256"/>
                  <a:pt x="127" y="2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4" name="Freeform 31"/>
          <p:cNvSpPr>
            <a:spLocks noEditPoints="1"/>
          </p:cNvSpPr>
          <p:nvPr/>
        </p:nvSpPr>
        <p:spPr bwMode="auto">
          <a:xfrm>
            <a:off x="17678349" y="6626630"/>
            <a:ext cx="365328" cy="479576"/>
          </a:xfrm>
          <a:custGeom>
            <a:avLst/>
            <a:gdLst>
              <a:gd name="T0" fmla="*/ 324 w 366"/>
              <a:gd name="T1" fmla="*/ 199 h 481"/>
              <a:gd name="T2" fmla="*/ 324 w 366"/>
              <a:gd name="T3" fmla="*/ 228 h 481"/>
              <a:gd name="T4" fmla="*/ 338 w 366"/>
              <a:gd name="T5" fmla="*/ 270 h 481"/>
              <a:gd name="T6" fmla="*/ 307 w 366"/>
              <a:gd name="T7" fmla="*/ 284 h 481"/>
              <a:gd name="T8" fmla="*/ 197 w 366"/>
              <a:gd name="T9" fmla="*/ 256 h 481"/>
              <a:gd name="T10" fmla="*/ 267 w 366"/>
              <a:gd name="T11" fmla="*/ 228 h 481"/>
              <a:gd name="T12" fmla="*/ 282 w 366"/>
              <a:gd name="T13" fmla="*/ 99 h 481"/>
              <a:gd name="T14" fmla="*/ 84 w 366"/>
              <a:gd name="T15" fmla="*/ 99 h 481"/>
              <a:gd name="T16" fmla="*/ 98 w 366"/>
              <a:gd name="T17" fmla="*/ 228 h 481"/>
              <a:gd name="T18" fmla="*/ 169 w 366"/>
              <a:gd name="T19" fmla="*/ 256 h 481"/>
              <a:gd name="T20" fmla="*/ 59 w 366"/>
              <a:gd name="T21" fmla="*/ 284 h 481"/>
              <a:gd name="T22" fmla="*/ 28 w 366"/>
              <a:gd name="T23" fmla="*/ 270 h 481"/>
              <a:gd name="T24" fmla="*/ 42 w 366"/>
              <a:gd name="T25" fmla="*/ 228 h 481"/>
              <a:gd name="T26" fmla="*/ 42 w 366"/>
              <a:gd name="T27" fmla="*/ 199 h 481"/>
              <a:gd name="T28" fmla="*/ 0 w 366"/>
              <a:gd name="T29" fmla="*/ 213 h 481"/>
              <a:gd name="T30" fmla="*/ 42 w 366"/>
              <a:gd name="T31" fmla="*/ 312 h 481"/>
              <a:gd name="T32" fmla="*/ 56 w 366"/>
              <a:gd name="T33" fmla="*/ 326 h 481"/>
              <a:gd name="T34" fmla="*/ 169 w 366"/>
              <a:gd name="T35" fmla="*/ 340 h 481"/>
              <a:gd name="T36" fmla="*/ 98 w 366"/>
              <a:gd name="T37" fmla="*/ 397 h 481"/>
              <a:gd name="T38" fmla="*/ 98 w 366"/>
              <a:gd name="T39" fmla="*/ 481 h 481"/>
              <a:gd name="T40" fmla="*/ 138 w 366"/>
              <a:gd name="T41" fmla="*/ 425 h 481"/>
              <a:gd name="T42" fmla="*/ 225 w 366"/>
              <a:gd name="T43" fmla="*/ 439 h 481"/>
              <a:gd name="T44" fmla="*/ 310 w 366"/>
              <a:gd name="T45" fmla="*/ 439 h 481"/>
              <a:gd name="T46" fmla="*/ 197 w 366"/>
              <a:gd name="T47" fmla="*/ 397 h 481"/>
              <a:gd name="T48" fmla="*/ 296 w 366"/>
              <a:gd name="T49" fmla="*/ 340 h 481"/>
              <a:gd name="T50" fmla="*/ 310 w 366"/>
              <a:gd name="T51" fmla="*/ 312 h 481"/>
              <a:gd name="T52" fmla="*/ 366 w 366"/>
              <a:gd name="T53" fmla="*/ 270 h 481"/>
              <a:gd name="T54" fmla="*/ 352 w 366"/>
              <a:gd name="T55" fmla="*/ 199 h 481"/>
              <a:gd name="T56" fmla="*/ 84 w 366"/>
              <a:gd name="T57" fmla="*/ 439 h 481"/>
              <a:gd name="T58" fmla="*/ 112 w 366"/>
              <a:gd name="T59" fmla="*/ 439 h 481"/>
              <a:gd name="T60" fmla="*/ 267 w 366"/>
              <a:gd name="T61" fmla="*/ 425 h 481"/>
              <a:gd name="T62" fmla="*/ 267 w 366"/>
              <a:gd name="T63" fmla="*/ 453 h 481"/>
              <a:gd name="T64" fmla="*/ 267 w 366"/>
              <a:gd name="T65" fmla="*/ 425 h 481"/>
              <a:gd name="T66" fmla="*/ 112 w 366"/>
              <a:gd name="T67" fmla="*/ 99 h 481"/>
              <a:gd name="T68" fmla="*/ 253 w 366"/>
              <a:gd name="T69" fmla="*/ 99 h 481"/>
              <a:gd name="T70" fmla="*/ 112 w 366"/>
              <a:gd name="T71" fmla="*/ 199 h 481"/>
              <a:gd name="T72" fmla="*/ 84 w 366"/>
              <a:gd name="T73" fmla="*/ 312 h 481"/>
              <a:gd name="T74" fmla="*/ 98 w 366"/>
              <a:gd name="T75" fmla="*/ 284 h 481"/>
              <a:gd name="T76" fmla="*/ 282 w 366"/>
              <a:gd name="T77" fmla="*/ 298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6" h="481">
                <a:moveTo>
                  <a:pt x="352" y="199"/>
                </a:moveTo>
                <a:cubicBezTo>
                  <a:pt x="324" y="199"/>
                  <a:pt x="324" y="199"/>
                  <a:pt x="324" y="199"/>
                </a:cubicBezTo>
                <a:cubicBezTo>
                  <a:pt x="316" y="199"/>
                  <a:pt x="310" y="206"/>
                  <a:pt x="310" y="213"/>
                </a:cubicBezTo>
                <a:cubicBezTo>
                  <a:pt x="310" y="221"/>
                  <a:pt x="316" y="228"/>
                  <a:pt x="324" y="228"/>
                </a:cubicBezTo>
                <a:cubicBezTo>
                  <a:pt x="338" y="228"/>
                  <a:pt x="338" y="228"/>
                  <a:pt x="338" y="228"/>
                </a:cubicBezTo>
                <a:cubicBezTo>
                  <a:pt x="338" y="270"/>
                  <a:pt x="338" y="270"/>
                  <a:pt x="338" y="270"/>
                </a:cubicBezTo>
                <a:cubicBezTo>
                  <a:pt x="338" y="278"/>
                  <a:pt x="332" y="284"/>
                  <a:pt x="324" y="284"/>
                </a:cubicBezTo>
                <a:cubicBezTo>
                  <a:pt x="307" y="284"/>
                  <a:pt x="307" y="284"/>
                  <a:pt x="307" y="284"/>
                </a:cubicBezTo>
                <a:cubicBezTo>
                  <a:pt x="302" y="267"/>
                  <a:pt x="286" y="256"/>
                  <a:pt x="267" y="256"/>
                </a:cubicBezTo>
                <a:cubicBezTo>
                  <a:pt x="197" y="256"/>
                  <a:pt x="197" y="256"/>
                  <a:pt x="197" y="256"/>
                </a:cubicBezTo>
                <a:cubicBezTo>
                  <a:pt x="197" y="228"/>
                  <a:pt x="197" y="228"/>
                  <a:pt x="197" y="228"/>
                </a:cubicBezTo>
                <a:cubicBezTo>
                  <a:pt x="267" y="228"/>
                  <a:pt x="267" y="228"/>
                  <a:pt x="267" y="228"/>
                </a:cubicBezTo>
                <a:cubicBezTo>
                  <a:pt x="275" y="228"/>
                  <a:pt x="282" y="221"/>
                  <a:pt x="282" y="213"/>
                </a:cubicBezTo>
                <a:cubicBezTo>
                  <a:pt x="282" y="99"/>
                  <a:pt x="282" y="99"/>
                  <a:pt x="282" y="99"/>
                </a:cubicBezTo>
                <a:cubicBezTo>
                  <a:pt x="282" y="44"/>
                  <a:pt x="237" y="0"/>
                  <a:pt x="183" y="0"/>
                </a:cubicBezTo>
                <a:cubicBezTo>
                  <a:pt x="129" y="0"/>
                  <a:pt x="84" y="44"/>
                  <a:pt x="84" y="99"/>
                </a:cubicBezTo>
                <a:cubicBezTo>
                  <a:pt x="84" y="213"/>
                  <a:pt x="84" y="213"/>
                  <a:pt x="84" y="213"/>
                </a:cubicBezTo>
                <a:cubicBezTo>
                  <a:pt x="84" y="221"/>
                  <a:pt x="91" y="228"/>
                  <a:pt x="98" y="228"/>
                </a:cubicBezTo>
                <a:cubicBezTo>
                  <a:pt x="169" y="228"/>
                  <a:pt x="169" y="228"/>
                  <a:pt x="169" y="228"/>
                </a:cubicBezTo>
                <a:cubicBezTo>
                  <a:pt x="169" y="256"/>
                  <a:pt x="169" y="256"/>
                  <a:pt x="169" y="256"/>
                </a:cubicBezTo>
                <a:cubicBezTo>
                  <a:pt x="98" y="256"/>
                  <a:pt x="98" y="256"/>
                  <a:pt x="98" y="256"/>
                </a:cubicBezTo>
                <a:cubicBezTo>
                  <a:pt x="80" y="256"/>
                  <a:pt x="64" y="267"/>
                  <a:pt x="59" y="284"/>
                </a:cubicBezTo>
                <a:cubicBezTo>
                  <a:pt x="42" y="284"/>
                  <a:pt x="42" y="284"/>
                  <a:pt x="42" y="284"/>
                </a:cubicBezTo>
                <a:cubicBezTo>
                  <a:pt x="34" y="284"/>
                  <a:pt x="28" y="278"/>
                  <a:pt x="28" y="270"/>
                </a:cubicBezTo>
                <a:cubicBezTo>
                  <a:pt x="28" y="228"/>
                  <a:pt x="28" y="228"/>
                  <a:pt x="28" y="228"/>
                </a:cubicBezTo>
                <a:cubicBezTo>
                  <a:pt x="42" y="228"/>
                  <a:pt x="42" y="228"/>
                  <a:pt x="42" y="228"/>
                </a:cubicBezTo>
                <a:cubicBezTo>
                  <a:pt x="50" y="228"/>
                  <a:pt x="56" y="221"/>
                  <a:pt x="56" y="213"/>
                </a:cubicBezTo>
                <a:cubicBezTo>
                  <a:pt x="56" y="206"/>
                  <a:pt x="50" y="199"/>
                  <a:pt x="42" y="199"/>
                </a:cubicBezTo>
                <a:cubicBezTo>
                  <a:pt x="14" y="199"/>
                  <a:pt x="14" y="199"/>
                  <a:pt x="14" y="199"/>
                </a:cubicBezTo>
                <a:cubicBezTo>
                  <a:pt x="6" y="199"/>
                  <a:pt x="0" y="206"/>
                  <a:pt x="0" y="213"/>
                </a:cubicBezTo>
                <a:cubicBezTo>
                  <a:pt x="0" y="270"/>
                  <a:pt x="0" y="270"/>
                  <a:pt x="0" y="270"/>
                </a:cubicBezTo>
                <a:cubicBezTo>
                  <a:pt x="0" y="293"/>
                  <a:pt x="19" y="312"/>
                  <a:pt x="42" y="312"/>
                </a:cubicBezTo>
                <a:cubicBezTo>
                  <a:pt x="56" y="312"/>
                  <a:pt x="56" y="312"/>
                  <a:pt x="56" y="312"/>
                </a:cubicBezTo>
                <a:cubicBezTo>
                  <a:pt x="56" y="326"/>
                  <a:pt x="56" y="326"/>
                  <a:pt x="56" y="326"/>
                </a:cubicBezTo>
                <a:cubicBezTo>
                  <a:pt x="56" y="334"/>
                  <a:pt x="62" y="340"/>
                  <a:pt x="70" y="340"/>
                </a:cubicBezTo>
                <a:cubicBezTo>
                  <a:pt x="169" y="340"/>
                  <a:pt x="169" y="340"/>
                  <a:pt x="169" y="340"/>
                </a:cubicBezTo>
                <a:cubicBezTo>
                  <a:pt x="169" y="397"/>
                  <a:pt x="169" y="397"/>
                  <a:pt x="169" y="397"/>
                </a:cubicBezTo>
                <a:cubicBezTo>
                  <a:pt x="98" y="397"/>
                  <a:pt x="98" y="397"/>
                  <a:pt x="98" y="397"/>
                </a:cubicBezTo>
                <a:cubicBezTo>
                  <a:pt x="75" y="397"/>
                  <a:pt x="56" y="416"/>
                  <a:pt x="56" y="439"/>
                </a:cubicBezTo>
                <a:cubicBezTo>
                  <a:pt x="56" y="462"/>
                  <a:pt x="75" y="481"/>
                  <a:pt x="98" y="481"/>
                </a:cubicBezTo>
                <a:cubicBezTo>
                  <a:pt x="122" y="481"/>
                  <a:pt x="141" y="462"/>
                  <a:pt x="141" y="439"/>
                </a:cubicBezTo>
                <a:cubicBezTo>
                  <a:pt x="141" y="434"/>
                  <a:pt x="140" y="429"/>
                  <a:pt x="138" y="425"/>
                </a:cubicBezTo>
                <a:cubicBezTo>
                  <a:pt x="228" y="425"/>
                  <a:pt x="228" y="425"/>
                  <a:pt x="228" y="425"/>
                </a:cubicBezTo>
                <a:cubicBezTo>
                  <a:pt x="226" y="429"/>
                  <a:pt x="225" y="434"/>
                  <a:pt x="225" y="439"/>
                </a:cubicBezTo>
                <a:cubicBezTo>
                  <a:pt x="225" y="462"/>
                  <a:pt x="244" y="481"/>
                  <a:pt x="267" y="481"/>
                </a:cubicBezTo>
                <a:cubicBezTo>
                  <a:pt x="291" y="481"/>
                  <a:pt x="310" y="462"/>
                  <a:pt x="310" y="439"/>
                </a:cubicBezTo>
                <a:cubicBezTo>
                  <a:pt x="310" y="416"/>
                  <a:pt x="291" y="397"/>
                  <a:pt x="267" y="397"/>
                </a:cubicBezTo>
                <a:cubicBezTo>
                  <a:pt x="197" y="397"/>
                  <a:pt x="197" y="397"/>
                  <a:pt x="197" y="397"/>
                </a:cubicBezTo>
                <a:cubicBezTo>
                  <a:pt x="197" y="340"/>
                  <a:pt x="197" y="340"/>
                  <a:pt x="197" y="340"/>
                </a:cubicBezTo>
                <a:cubicBezTo>
                  <a:pt x="296" y="340"/>
                  <a:pt x="296" y="340"/>
                  <a:pt x="296" y="340"/>
                </a:cubicBezTo>
                <a:cubicBezTo>
                  <a:pt x="303" y="340"/>
                  <a:pt x="310" y="334"/>
                  <a:pt x="310" y="326"/>
                </a:cubicBezTo>
                <a:cubicBezTo>
                  <a:pt x="310" y="312"/>
                  <a:pt x="310" y="312"/>
                  <a:pt x="310" y="312"/>
                </a:cubicBezTo>
                <a:cubicBezTo>
                  <a:pt x="324" y="312"/>
                  <a:pt x="324" y="312"/>
                  <a:pt x="324" y="312"/>
                </a:cubicBezTo>
                <a:cubicBezTo>
                  <a:pt x="347" y="312"/>
                  <a:pt x="366" y="293"/>
                  <a:pt x="366" y="270"/>
                </a:cubicBezTo>
                <a:cubicBezTo>
                  <a:pt x="366" y="213"/>
                  <a:pt x="366" y="213"/>
                  <a:pt x="366" y="213"/>
                </a:cubicBezTo>
                <a:cubicBezTo>
                  <a:pt x="366" y="206"/>
                  <a:pt x="360" y="199"/>
                  <a:pt x="352" y="199"/>
                </a:cubicBezTo>
                <a:close/>
                <a:moveTo>
                  <a:pt x="98" y="453"/>
                </a:moveTo>
                <a:cubicBezTo>
                  <a:pt x="91" y="453"/>
                  <a:pt x="84" y="447"/>
                  <a:pt x="84" y="439"/>
                </a:cubicBezTo>
                <a:cubicBezTo>
                  <a:pt x="84" y="431"/>
                  <a:pt x="91" y="425"/>
                  <a:pt x="98" y="425"/>
                </a:cubicBezTo>
                <a:cubicBezTo>
                  <a:pt x="106" y="425"/>
                  <a:pt x="112" y="431"/>
                  <a:pt x="112" y="439"/>
                </a:cubicBezTo>
                <a:cubicBezTo>
                  <a:pt x="112" y="447"/>
                  <a:pt x="106" y="453"/>
                  <a:pt x="98" y="453"/>
                </a:cubicBezTo>
                <a:close/>
                <a:moveTo>
                  <a:pt x="267" y="425"/>
                </a:moveTo>
                <a:cubicBezTo>
                  <a:pt x="275" y="425"/>
                  <a:pt x="282" y="431"/>
                  <a:pt x="282" y="439"/>
                </a:cubicBezTo>
                <a:cubicBezTo>
                  <a:pt x="282" y="447"/>
                  <a:pt x="275" y="453"/>
                  <a:pt x="267" y="453"/>
                </a:cubicBezTo>
                <a:cubicBezTo>
                  <a:pt x="260" y="453"/>
                  <a:pt x="253" y="447"/>
                  <a:pt x="253" y="439"/>
                </a:cubicBezTo>
                <a:cubicBezTo>
                  <a:pt x="253" y="431"/>
                  <a:pt x="260" y="425"/>
                  <a:pt x="267" y="425"/>
                </a:cubicBezTo>
                <a:close/>
                <a:moveTo>
                  <a:pt x="112" y="199"/>
                </a:moveTo>
                <a:cubicBezTo>
                  <a:pt x="112" y="99"/>
                  <a:pt x="112" y="99"/>
                  <a:pt x="112" y="99"/>
                </a:cubicBezTo>
                <a:cubicBezTo>
                  <a:pt x="112" y="60"/>
                  <a:pt x="144" y="28"/>
                  <a:pt x="183" y="28"/>
                </a:cubicBezTo>
                <a:cubicBezTo>
                  <a:pt x="222" y="28"/>
                  <a:pt x="253" y="60"/>
                  <a:pt x="253" y="99"/>
                </a:cubicBezTo>
                <a:cubicBezTo>
                  <a:pt x="253" y="199"/>
                  <a:pt x="253" y="199"/>
                  <a:pt x="253" y="199"/>
                </a:cubicBezTo>
                <a:lnTo>
                  <a:pt x="112" y="199"/>
                </a:lnTo>
                <a:close/>
                <a:moveTo>
                  <a:pt x="282" y="312"/>
                </a:moveTo>
                <a:cubicBezTo>
                  <a:pt x="84" y="312"/>
                  <a:pt x="84" y="312"/>
                  <a:pt x="84" y="312"/>
                </a:cubicBezTo>
                <a:cubicBezTo>
                  <a:pt x="84" y="298"/>
                  <a:pt x="84" y="298"/>
                  <a:pt x="84" y="298"/>
                </a:cubicBezTo>
                <a:cubicBezTo>
                  <a:pt x="84" y="290"/>
                  <a:pt x="91" y="284"/>
                  <a:pt x="98" y="284"/>
                </a:cubicBezTo>
                <a:cubicBezTo>
                  <a:pt x="267" y="284"/>
                  <a:pt x="267" y="284"/>
                  <a:pt x="267" y="284"/>
                </a:cubicBezTo>
                <a:cubicBezTo>
                  <a:pt x="275" y="284"/>
                  <a:pt x="282" y="290"/>
                  <a:pt x="282" y="298"/>
                </a:cubicBezTo>
                <a:lnTo>
                  <a:pt x="282" y="3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5" name="Freeform 32"/>
          <p:cNvSpPr>
            <a:spLocks noEditPoints="1"/>
          </p:cNvSpPr>
          <p:nvPr/>
        </p:nvSpPr>
        <p:spPr bwMode="auto">
          <a:xfrm>
            <a:off x="4005241" y="2589318"/>
            <a:ext cx="497904" cy="412372"/>
          </a:xfrm>
          <a:custGeom>
            <a:avLst/>
            <a:gdLst>
              <a:gd name="T0" fmla="*/ 362 w 499"/>
              <a:gd name="T1" fmla="*/ 253 h 413"/>
              <a:gd name="T2" fmla="*/ 376 w 499"/>
              <a:gd name="T3" fmla="*/ 70 h 413"/>
              <a:gd name="T4" fmla="*/ 320 w 499"/>
              <a:gd name="T5" fmla="*/ 56 h 413"/>
              <a:gd name="T6" fmla="*/ 305 w 499"/>
              <a:gd name="T7" fmla="*/ 0 h 413"/>
              <a:gd name="T8" fmla="*/ 179 w 499"/>
              <a:gd name="T9" fmla="*/ 14 h 413"/>
              <a:gd name="T10" fmla="*/ 136 w 499"/>
              <a:gd name="T11" fmla="*/ 56 h 413"/>
              <a:gd name="T12" fmla="*/ 122 w 499"/>
              <a:gd name="T13" fmla="*/ 239 h 413"/>
              <a:gd name="T14" fmla="*/ 207 w 499"/>
              <a:gd name="T15" fmla="*/ 28 h 413"/>
              <a:gd name="T16" fmla="*/ 291 w 499"/>
              <a:gd name="T17" fmla="*/ 56 h 413"/>
              <a:gd name="T18" fmla="*/ 207 w 499"/>
              <a:gd name="T19" fmla="*/ 28 h 413"/>
              <a:gd name="T20" fmla="*/ 348 w 499"/>
              <a:gd name="T21" fmla="*/ 84 h 413"/>
              <a:gd name="T22" fmla="*/ 305 w 499"/>
              <a:gd name="T23" fmla="*/ 140 h 413"/>
              <a:gd name="T24" fmla="*/ 150 w 499"/>
              <a:gd name="T25" fmla="*/ 98 h 413"/>
              <a:gd name="T26" fmla="*/ 150 w 499"/>
              <a:gd name="T27" fmla="*/ 154 h 413"/>
              <a:gd name="T28" fmla="*/ 235 w 499"/>
              <a:gd name="T29" fmla="*/ 169 h 413"/>
              <a:gd name="T30" fmla="*/ 249 w 499"/>
              <a:gd name="T31" fmla="*/ 197 h 413"/>
              <a:gd name="T32" fmla="*/ 263 w 499"/>
              <a:gd name="T33" fmla="*/ 169 h 413"/>
              <a:gd name="T34" fmla="*/ 348 w 499"/>
              <a:gd name="T35" fmla="*/ 154 h 413"/>
              <a:gd name="T36" fmla="*/ 150 w 499"/>
              <a:gd name="T37" fmla="*/ 225 h 413"/>
              <a:gd name="T38" fmla="*/ 64 w 499"/>
              <a:gd name="T39" fmla="*/ 216 h 413"/>
              <a:gd name="T40" fmla="*/ 20 w 499"/>
              <a:gd name="T41" fmla="*/ 235 h 413"/>
              <a:gd name="T42" fmla="*/ 52 w 499"/>
              <a:gd name="T43" fmla="*/ 313 h 413"/>
              <a:gd name="T44" fmla="*/ 128 w 499"/>
              <a:gd name="T45" fmla="*/ 328 h 413"/>
              <a:gd name="T46" fmla="*/ 98 w 499"/>
              <a:gd name="T47" fmla="*/ 405 h 413"/>
              <a:gd name="T48" fmla="*/ 211 w 499"/>
              <a:gd name="T49" fmla="*/ 350 h 413"/>
              <a:gd name="T50" fmla="*/ 326 w 499"/>
              <a:gd name="T51" fmla="*/ 400 h 413"/>
              <a:gd name="T52" fmla="*/ 410 w 499"/>
              <a:gd name="T53" fmla="*/ 389 h 413"/>
              <a:gd name="T54" fmla="*/ 380 w 499"/>
              <a:gd name="T55" fmla="*/ 320 h 413"/>
              <a:gd name="T56" fmla="*/ 488 w 499"/>
              <a:gd name="T57" fmla="*/ 251 h 413"/>
              <a:gd name="T58" fmla="*/ 432 w 499"/>
              <a:gd name="T59" fmla="*/ 231 h 413"/>
              <a:gd name="T60" fmla="*/ 483 w 499"/>
              <a:gd name="T61" fmla="*/ 172 h 413"/>
              <a:gd name="T62" fmla="*/ 464 w 499"/>
              <a:gd name="T63" fmla="*/ 90 h 413"/>
              <a:gd name="T64" fmla="*/ 407 w 499"/>
              <a:gd name="T65" fmla="*/ 208 h 413"/>
              <a:gd name="T66" fmla="*/ 364 w 499"/>
              <a:gd name="T67" fmla="*/ 297 h 413"/>
              <a:gd name="T68" fmla="*/ 296 w 499"/>
              <a:gd name="T69" fmla="*/ 322 h 413"/>
              <a:gd name="T70" fmla="*/ 210 w 499"/>
              <a:gd name="T71" fmla="*/ 321 h 413"/>
              <a:gd name="T72" fmla="*/ 170 w 499"/>
              <a:gd name="T73" fmla="*/ 317 h 413"/>
              <a:gd name="T74" fmla="*/ 99 w 499"/>
              <a:gd name="T75" fmla="*/ 243 h 413"/>
              <a:gd name="T76" fmla="*/ 92 w 499"/>
              <a:gd name="T77" fmla="*/ 137 h 413"/>
              <a:gd name="T78" fmla="*/ 17 w 499"/>
              <a:gd name="T79" fmla="*/ 98 h 413"/>
              <a:gd name="T80" fmla="*/ 64 w 499"/>
              <a:gd name="T81" fmla="*/ 216 h 413"/>
              <a:gd name="T82" fmla="*/ 459 w 499"/>
              <a:gd name="T83" fmla="*/ 123 h 413"/>
              <a:gd name="T84" fmla="*/ 430 w 499"/>
              <a:gd name="T85" fmla="*/ 187 h 413"/>
              <a:gd name="T86" fmla="*/ 418 w 499"/>
              <a:gd name="T87" fmla="*/ 264 h 413"/>
              <a:gd name="T88" fmla="*/ 433 w 499"/>
              <a:gd name="T89" fmla="*/ 289 h 413"/>
              <a:gd name="T90" fmla="*/ 418 w 499"/>
              <a:gd name="T91" fmla="*/ 264 h 413"/>
              <a:gd name="T92" fmla="*/ 378 w 499"/>
              <a:gd name="T93" fmla="*/ 381 h 413"/>
              <a:gd name="T94" fmla="*/ 317 w 499"/>
              <a:gd name="T95" fmla="*/ 346 h 413"/>
              <a:gd name="T96" fmla="*/ 144 w 499"/>
              <a:gd name="T97" fmla="*/ 351 h 413"/>
              <a:gd name="T98" fmla="*/ 158 w 499"/>
              <a:gd name="T99" fmla="*/ 376 h 413"/>
              <a:gd name="T100" fmla="*/ 144 w 499"/>
              <a:gd name="T101" fmla="*/ 351 h 413"/>
              <a:gd name="T102" fmla="*/ 103 w 499"/>
              <a:gd name="T103" fmla="*/ 294 h 413"/>
              <a:gd name="T104" fmla="*/ 42 w 499"/>
              <a:gd name="T105" fmla="*/ 259 h 413"/>
              <a:gd name="T106" fmla="*/ 39 w 499"/>
              <a:gd name="T107" fmla="*/ 123 h 413"/>
              <a:gd name="T108" fmla="*/ 69 w 499"/>
              <a:gd name="T109" fmla="*/ 187 h 413"/>
              <a:gd name="T110" fmla="*/ 39 w 499"/>
              <a:gd name="T111" fmla="*/ 123 h 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99" h="413">
                <a:moveTo>
                  <a:pt x="136" y="253"/>
                </a:moveTo>
                <a:cubicBezTo>
                  <a:pt x="362" y="253"/>
                  <a:pt x="362" y="253"/>
                  <a:pt x="362" y="253"/>
                </a:cubicBezTo>
                <a:cubicBezTo>
                  <a:pt x="370" y="253"/>
                  <a:pt x="376" y="247"/>
                  <a:pt x="376" y="239"/>
                </a:cubicBezTo>
                <a:cubicBezTo>
                  <a:pt x="376" y="70"/>
                  <a:pt x="376" y="70"/>
                  <a:pt x="376" y="70"/>
                </a:cubicBezTo>
                <a:cubicBezTo>
                  <a:pt x="376" y="62"/>
                  <a:pt x="370" y="56"/>
                  <a:pt x="362" y="56"/>
                </a:cubicBezTo>
                <a:cubicBezTo>
                  <a:pt x="320" y="56"/>
                  <a:pt x="320" y="56"/>
                  <a:pt x="320" y="56"/>
                </a:cubicBezTo>
                <a:cubicBezTo>
                  <a:pt x="320" y="14"/>
                  <a:pt x="320" y="14"/>
                  <a:pt x="320" y="14"/>
                </a:cubicBezTo>
                <a:cubicBezTo>
                  <a:pt x="320" y="6"/>
                  <a:pt x="313" y="0"/>
                  <a:pt x="305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85" y="0"/>
                  <a:pt x="179" y="6"/>
                  <a:pt x="179" y="14"/>
                </a:cubicBezTo>
                <a:cubicBezTo>
                  <a:pt x="179" y="56"/>
                  <a:pt x="179" y="56"/>
                  <a:pt x="179" y="56"/>
                </a:cubicBezTo>
                <a:cubicBezTo>
                  <a:pt x="136" y="56"/>
                  <a:pt x="136" y="56"/>
                  <a:pt x="136" y="56"/>
                </a:cubicBezTo>
                <a:cubicBezTo>
                  <a:pt x="129" y="56"/>
                  <a:pt x="122" y="62"/>
                  <a:pt x="122" y="70"/>
                </a:cubicBezTo>
                <a:cubicBezTo>
                  <a:pt x="122" y="239"/>
                  <a:pt x="122" y="239"/>
                  <a:pt x="122" y="239"/>
                </a:cubicBezTo>
                <a:cubicBezTo>
                  <a:pt x="122" y="247"/>
                  <a:pt x="129" y="253"/>
                  <a:pt x="136" y="253"/>
                </a:cubicBezTo>
                <a:close/>
                <a:moveTo>
                  <a:pt x="207" y="28"/>
                </a:moveTo>
                <a:cubicBezTo>
                  <a:pt x="291" y="28"/>
                  <a:pt x="291" y="28"/>
                  <a:pt x="291" y="28"/>
                </a:cubicBezTo>
                <a:cubicBezTo>
                  <a:pt x="291" y="56"/>
                  <a:pt x="291" y="56"/>
                  <a:pt x="291" y="56"/>
                </a:cubicBezTo>
                <a:cubicBezTo>
                  <a:pt x="207" y="56"/>
                  <a:pt x="207" y="56"/>
                  <a:pt x="207" y="56"/>
                </a:cubicBezTo>
                <a:lnTo>
                  <a:pt x="207" y="28"/>
                </a:lnTo>
                <a:close/>
                <a:moveTo>
                  <a:pt x="150" y="84"/>
                </a:moveTo>
                <a:cubicBezTo>
                  <a:pt x="348" y="84"/>
                  <a:pt x="348" y="84"/>
                  <a:pt x="348" y="84"/>
                </a:cubicBezTo>
                <a:cubicBezTo>
                  <a:pt x="348" y="98"/>
                  <a:pt x="348" y="98"/>
                  <a:pt x="348" y="98"/>
                </a:cubicBezTo>
                <a:cubicBezTo>
                  <a:pt x="348" y="121"/>
                  <a:pt x="329" y="140"/>
                  <a:pt x="305" y="140"/>
                </a:cubicBezTo>
                <a:cubicBezTo>
                  <a:pt x="193" y="140"/>
                  <a:pt x="193" y="140"/>
                  <a:pt x="193" y="140"/>
                </a:cubicBezTo>
                <a:cubicBezTo>
                  <a:pt x="169" y="140"/>
                  <a:pt x="150" y="121"/>
                  <a:pt x="150" y="98"/>
                </a:cubicBezTo>
                <a:lnTo>
                  <a:pt x="150" y="84"/>
                </a:lnTo>
                <a:close/>
                <a:moveTo>
                  <a:pt x="150" y="154"/>
                </a:moveTo>
                <a:cubicBezTo>
                  <a:pt x="162" y="163"/>
                  <a:pt x="177" y="169"/>
                  <a:pt x="193" y="169"/>
                </a:cubicBezTo>
                <a:cubicBezTo>
                  <a:pt x="235" y="169"/>
                  <a:pt x="235" y="169"/>
                  <a:pt x="235" y="169"/>
                </a:cubicBezTo>
                <a:cubicBezTo>
                  <a:pt x="235" y="183"/>
                  <a:pt x="235" y="183"/>
                  <a:pt x="235" y="183"/>
                </a:cubicBezTo>
                <a:cubicBezTo>
                  <a:pt x="235" y="190"/>
                  <a:pt x="241" y="197"/>
                  <a:pt x="249" y="197"/>
                </a:cubicBezTo>
                <a:cubicBezTo>
                  <a:pt x="257" y="197"/>
                  <a:pt x="263" y="190"/>
                  <a:pt x="263" y="183"/>
                </a:cubicBezTo>
                <a:cubicBezTo>
                  <a:pt x="263" y="169"/>
                  <a:pt x="263" y="169"/>
                  <a:pt x="263" y="169"/>
                </a:cubicBezTo>
                <a:cubicBezTo>
                  <a:pt x="305" y="169"/>
                  <a:pt x="305" y="169"/>
                  <a:pt x="305" y="169"/>
                </a:cubicBezTo>
                <a:cubicBezTo>
                  <a:pt x="321" y="169"/>
                  <a:pt x="336" y="163"/>
                  <a:pt x="348" y="154"/>
                </a:cubicBezTo>
                <a:cubicBezTo>
                  <a:pt x="348" y="225"/>
                  <a:pt x="348" y="225"/>
                  <a:pt x="348" y="225"/>
                </a:cubicBezTo>
                <a:cubicBezTo>
                  <a:pt x="150" y="225"/>
                  <a:pt x="150" y="225"/>
                  <a:pt x="150" y="225"/>
                </a:cubicBezTo>
                <a:lnTo>
                  <a:pt x="150" y="154"/>
                </a:lnTo>
                <a:close/>
                <a:moveTo>
                  <a:pt x="64" y="216"/>
                </a:moveTo>
                <a:cubicBezTo>
                  <a:pt x="64" y="221"/>
                  <a:pt x="65" y="226"/>
                  <a:pt x="66" y="231"/>
                </a:cubicBezTo>
                <a:cubicBezTo>
                  <a:pt x="42" y="228"/>
                  <a:pt x="21" y="234"/>
                  <a:pt x="20" y="235"/>
                </a:cubicBezTo>
                <a:cubicBezTo>
                  <a:pt x="13" y="237"/>
                  <a:pt x="9" y="244"/>
                  <a:pt x="10" y="251"/>
                </a:cubicBezTo>
                <a:cubicBezTo>
                  <a:pt x="11" y="253"/>
                  <a:pt x="20" y="295"/>
                  <a:pt x="52" y="313"/>
                </a:cubicBezTo>
                <a:cubicBezTo>
                  <a:pt x="71" y="324"/>
                  <a:pt x="96" y="325"/>
                  <a:pt x="118" y="320"/>
                </a:cubicBezTo>
                <a:cubicBezTo>
                  <a:pt x="121" y="323"/>
                  <a:pt x="125" y="326"/>
                  <a:pt x="128" y="328"/>
                </a:cubicBezTo>
                <a:cubicBezTo>
                  <a:pt x="98" y="347"/>
                  <a:pt x="89" y="387"/>
                  <a:pt x="89" y="389"/>
                </a:cubicBezTo>
                <a:cubicBezTo>
                  <a:pt x="87" y="396"/>
                  <a:pt x="91" y="403"/>
                  <a:pt x="98" y="405"/>
                </a:cubicBezTo>
                <a:cubicBezTo>
                  <a:pt x="120" y="412"/>
                  <a:pt x="151" y="413"/>
                  <a:pt x="172" y="400"/>
                </a:cubicBezTo>
                <a:cubicBezTo>
                  <a:pt x="195" y="387"/>
                  <a:pt x="206" y="363"/>
                  <a:pt x="211" y="350"/>
                </a:cubicBezTo>
                <a:cubicBezTo>
                  <a:pt x="251" y="345"/>
                  <a:pt x="257" y="346"/>
                  <a:pt x="288" y="350"/>
                </a:cubicBezTo>
                <a:cubicBezTo>
                  <a:pt x="292" y="363"/>
                  <a:pt x="304" y="387"/>
                  <a:pt x="326" y="400"/>
                </a:cubicBezTo>
                <a:cubicBezTo>
                  <a:pt x="348" y="413"/>
                  <a:pt x="379" y="412"/>
                  <a:pt x="400" y="405"/>
                </a:cubicBezTo>
                <a:cubicBezTo>
                  <a:pt x="407" y="403"/>
                  <a:pt x="411" y="396"/>
                  <a:pt x="410" y="389"/>
                </a:cubicBezTo>
                <a:cubicBezTo>
                  <a:pt x="409" y="387"/>
                  <a:pt x="401" y="347"/>
                  <a:pt x="370" y="328"/>
                </a:cubicBezTo>
                <a:cubicBezTo>
                  <a:pt x="373" y="326"/>
                  <a:pt x="377" y="323"/>
                  <a:pt x="380" y="320"/>
                </a:cubicBezTo>
                <a:cubicBezTo>
                  <a:pt x="402" y="325"/>
                  <a:pt x="427" y="324"/>
                  <a:pt x="447" y="313"/>
                </a:cubicBezTo>
                <a:cubicBezTo>
                  <a:pt x="479" y="295"/>
                  <a:pt x="488" y="253"/>
                  <a:pt x="488" y="251"/>
                </a:cubicBezTo>
                <a:cubicBezTo>
                  <a:pt x="490" y="244"/>
                  <a:pt x="486" y="237"/>
                  <a:pt x="479" y="235"/>
                </a:cubicBezTo>
                <a:cubicBezTo>
                  <a:pt x="477" y="234"/>
                  <a:pt x="456" y="228"/>
                  <a:pt x="432" y="231"/>
                </a:cubicBezTo>
                <a:cubicBezTo>
                  <a:pt x="433" y="226"/>
                  <a:pt x="434" y="221"/>
                  <a:pt x="434" y="216"/>
                </a:cubicBezTo>
                <a:cubicBezTo>
                  <a:pt x="448" y="210"/>
                  <a:pt x="472" y="196"/>
                  <a:pt x="483" y="172"/>
                </a:cubicBezTo>
                <a:cubicBezTo>
                  <a:pt x="499" y="139"/>
                  <a:pt x="482" y="100"/>
                  <a:pt x="481" y="98"/>
                </a:cubicBezTo>
                <a:cubicBezTo>
                  <a:pt x="479" y="91"/>
                  <a:pt x="471" y="88"/>
                  <a:pt x="464" y="90"/>
                </a:cubicBezTo>
                <a:cubicBezTo>
                  <a:pt x="463" y="90"/>
                  <a:pt x="422" y="103"/>
                  <a:pt x="406" y="137"/>
                </a:cubicBezTo>
                <a:cubicBezTo>
                  <a:pt x="393" y="165"/>
                  <a:pt x="403" y="198"/>
                  <a:pt x="407" y="208"/>
                </a:cubicBezTo>
                <a:cubicBezTo>
                  <a:pt x="406" y="219"/>
                  <a:pt x="404" y="230"/>
                  <a:pt x="399" y="243"/>
                </a:cubicBezTo>
                <a:cubicBezTo>
                  <a:pt x="377" y="259"/>
                  <a:pt x="367" y="286"/>
                  <a:pt x="364" y="297"/>
                </a:cubicBezTo>
                <a:cubicBezTo>
                  <a:pt x="353" y="306"/>
                  <a:pt x="341" y="313"/>
                  <a:pt x="328" y="317"/>
                </a:cubicBezTo>
                <a:cubicBezTo>
                  <a:pt x="314" y="317"/>
                  <a:pt x="302" y="320"/>
                  <a:pt x="296" y="322"/>
                </a:cubicBezTo>
                <a:cubicBezTo>
                  <a:pt x="294" y="322"/>
                  <a:pt x="291" y="322"/>
                  <a:pt x="288" y="321"/>
                </a:cubicBezTo>
                <a:cubicBezTo>
                  <a:pt x="262" y="318"/>
                  <a:pt x="236" y="318"/>
                  <a:pt x="210" y="321"/>
                </a:cubicBezTo>
                <a:cubicBezTo>
                  <a:pt x="208" y="322"/>
                  <a:pt x="205" y="322"/>
                  <a:pt x="202" y="322"/>
                </a:cubicBezTo>
                <a:cubicBezTo>
                  <a:pt x="197" y="320"/>
                  <a:pt x="184" y="317"/>
                  <a:pt x="170" y="317"/>
                </a:cubicBezTo>
                <a:cubicBezTo>
                  <a:pt x="157" y="313"/>
                  <a:pt x="145" y="306"/>
                  <a:pt x="134" y="297"/>
                </a:cubicBezTo>
                <a:cubicBezTo>
                  <a:pt x="131" y="286"/>
                  <a:pt x="121" y="259"/>
                  <a:pt x="99" y="243"/>
                </a:cubicBezTo>
                <a:cubicBezTo>
                  <a:pt x="95" y="230"/>
                  <a:pt x="92" y="219"/>
                  <a:pt x="92" y="208"/>
                </a:cubicBezTo>
                <a:cubicBezTo>
                  <a:pt x="95" y="198"/>
                  <a:pt x="105" y="165"/>
                  <a:pt x="92" y="137"/>
                </a:cubicBezTo>
                <a:cubicBezTo>
                  <a:pt x="76" y="103"/>
                  <a:pt x="36" y="90"/>
                  <a:pt x="34" y="90"/>
                </a:cubicBezTo>
                <a:cubicBezTo>
                  <a:pt x="27" y="88"/>
                  <a:pt x="20" y="91"/>
                  <a:pt x="17" y="98"/>
                </a:cubicBezTo>
                <a:cubicBezTo>
                  <a:pt x="16" y="100"/>
                  <a:pt x="0" y="139"/>
                  <a:pt x="15" y="172"/>
                </a:cubicBezTo>
                <a:cubicBezTo>
                  <a:pt x="27" y="196"/>
                  <a:pt x="51" y="210"/>
                  <a:pt x="64" y="216"/>
                </a:cubicBezTo>
                <a:close/>
                <a:moveTo>
                  <a:pt x="432" y="149"/>
                </a:moveTo>
                <a:cubicBezTo>
                  <a:pt x="438" y="136"/>
                  <a:pt x="450" y="128"/>
                  <a:pt x="459" y="123"/>
                </a:cubicBezTo>
                <a:cubicBezTo>
                  <a:pt x="462" y="133"/>
                  <a:pt x="463" y="148"/>
                  <a:pt x="457" y="160"/>
                </a:cubicBezTo>
                <a:cubicBezTo>
                  <a:pt x="451" y="173"/>
                  <a:pt x="439" y="182"/>
                  <a:pt x="430" y="187"/>
                </a:cubicBezTo>
                <a:cubicBezTo>
                  <a:pt x="427" y="176"/>
                  <a:pt x="426" y="161"/>
                  <a:pt x="432" y="149"/>
                </a:cubicBezTo>
                <a:close/>
                <a:moveTo>
                  <a:pt x="418" y="264"/>
                </a:moveTo>
                <a:cubicBezTo>
                  <a:pt x="430" y="257"/>
                  <a:pt x="445" y="257"/>
                  <a:pt x="456" y="259"/>
                </a:cubicBezTo>
                <a:cubicBezTo>
                  <a:pt x="452" y="269"/>
                  <a:pt x="444" y="282"/>
                  <a:pt x="433" y="289"/>
                </a:cubicBezTo>
                <a:cubicBezTo>
                  <a:pt x="421" y="296"/>
                  <a:pt x="406" y="295"/>
                  <a:pt x="395" y="294"/>
                </a:cubicBezTo>
                <a:cubicBezTo>
                  <a:pt x="399" y="284"/>
                  <a:pt x="407" y="271"/>
                  <a:pt x="418" y="264"/>
                </a:cubicBezTo>
                <a:close/>
                <a:moveTo>
                  <a:pt x="354" y="351"/>
                </a:moveTo>
                <a:cubicBezTo>
                  <a:pt x="366" y="358"/>
                  <a:pt x="373" y="371"/>
                  <a:pt x="378" y="381"/>
                </a:cubicBezTo>
                <a:cubicBezTo>
                  <a:pt x="367" y="383"/>
                  <a:pt x="352" y="383"/>
                  <a:pt x="340" y="376"/>
                </a:cubicBezTo>
                <a:cubicBezTo>
                  <a:pt x="328" y="369"/>
                  <a:pt x="321" y="356"/>
                  <a:pt x="317" y="346"/>
                </a:cubicBezTo>
                <a:cubicBezTo>
                  <a:pt x="327" y="345"/>
                  <a:pt x="342" y="345"/>
                  <a:pt x="354" y="351"/>
                </a:cubicBezTo>
                <a:close/>
                <a:moveTo>
                  <a:pt x="144" y="351"/>
                </a:moveTo>
                <a:cubicBezTo>
                  <a:pt x="156" y="345"/>
                  <a:pt x="171" y="345"/>
                  <a:pt x="182" y="346"/>
                </a:cubicBezTo>
                <a:cubicBezTo>
                  <a:pt x="178" y="356"/>
                  <a:pt x="170" y="369"/>
                  <a:pt x="158" y="376"/>
                </a:cubicBezTo>
                <a:cubicBezTo>
                  <a:pt x="146" y="383"/>
                  <a:pt x="131" y="383"/>
                  <a:pt x="121" y="381"/>
                </a:cubicBezTo>
                <a:cubicBezTo>
                  <a:pt x="125" y="371"/>
                  <a:pt x="132" y="358"/>
                  <a:pt x="144" y="351"/>
                </a:cubicBezTo>
                <a:close/>
                <a:moveTo>
                  <a:pt x="80" y="264"/>
                </a:moveTo>
                <a:cubicBezTo>
                  <a:pt x="92" y="271"/>
                  <a:pt x="99" y="284"/>
                  <a:pt x="103" y="294"/>
                </a:cubicBezTo>
                <a:cubicBezTo>
                  <a:pt x="93" y="295"/>
                  <a:pt x="78" y="296"/>
                  <a:pt x="66" y="289"/>
                </a:cubicBezTo>
                <a:cubicBezTo>
                  <a:pt x="54" y="282"/>
                  <a:pt x="46" y="269"/>
                  <a:pt x="42" y="259"/>
                </a:cubicBezTo>
                <a:cubicBezTo>
                  <a:pt x="53" y="257"/>
                  <a:pt x="68" y="257"/>
                  <a:pt x="80" y="264"/>
                </a:cubicBezTo>
                <a:close/>
                <a:moveTo>
                  <a:pt x="39" y="123"/>
                </a:moveTo>
                <a:cubicBezTo>
                  <a:pt x="48" y="128"/>
                  <a:pt x="61" y="136"/>
                  <a:pt x="66" y="149"/>
                </a:cubicBezTo>
                <a:cubicBezTo>
                  <a:pt x="72" y="161"/>
                  <a:pt x="71" y="176"/>
                  <a:pt x="69" y="187"/>
                </a:cubicBezTo>
                <a:cubicBezTo>
                  <a:pt x="59" y="181"/>
                  <a:pt x="47" y="173"/>
                  <a:pt x="41" y="160"/>
                </a:cubicBezTo>
                <a:cubicBezTo>
                  <a:pt x="35" y="148"/>
                  <a:pt x="36" y="133"/>
                  <a:pt x="39" y="1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6" name="Freeform 33"/>
          <p:cNvSpPr>
            <a:spLocks noEditPoints="1"/>
          </p:cNvSpPr>
          <p:nvPr/>
        </p:nvSpPr>
        <p:spPr bwMode="auto">
          <a:xfrm>
            <a:off x="22156833" y="6626632"/>
            <a:ext cx="479572" cy="479572"/>
          </a:xfrm>
          <a:custGeom>
            <a:avLst/>
            <a:gdLst>
              <a:gd name="T0" fmla="*/ 395 w 481"/>
              <a:gd name="T1" fmla="*/ 115 h 481"/>
              <a:gd name="T2" fmla="*/ 381 w 481"/>
              <a:gd name="T3" fmla="*/ 0 h 481"/>
              <a:gd name="T4" fmla="*/ 85 w 481"/>
              <a:gd name="T5" fmla="*/ 14 h 481"/>
              <a:gd name="T6" fmla="*/ 42 w 481"/>
              <a:gd name="T7" fmla="*/ 115 h 481"/>
              <a:gd name="T8" fmla="*/ 0 w 481"/>
              <a:gd name="T9" fmla="*/ 298 h 481"/>
              <a:gd name="T10" fmla="*/ 85 w 481"/>
              <a:gd name="T11" fmla="*/ 340 h 481"/>
              <a:gd name="T12" fmla="*/ 99 w 481"/>
              <a:gd name="T13" fmla="*/ 481 h 481"/>
              <a:gd name="T14" fmla="*/ 307 w 481"/>
              <a:gd name="T15" fmla="*/ 477 h 481"/>
              <a:gd name="T16" fmla="*/ 395 w 481"/>
              <a:gd name="T17" fmla="*/ 383 h 481"/>
              <a:gd name="T18" fmla="*/ 438 w 481"/>
              <a:gd name="T19" fmla="*/ 340 h 481"/>
              <a:gd name="T20" fmla="*/ 481 w 481"/>
              <a:gd name="T21" fmla="*/ 157 h 481"/>
              <a:gd name="T22" fmla="*/ 113 w 481"/>
              <a:gd name="T23" fmla="*/ 28 h 481"/>
              <a:gd name="T24" fmla="*/ 367 w 481"/>
              <a:gd name="T25" fmla="*/ 115 h 481"/>
              <a:gd name="T26" fmla="*/ 113 w 481"/>
              <a:gd name="T27" fmla="*/ 28 h 481"/>
              <a:gd name="T28" fmla="*/ 311 w 481"/>
              <a:gd name="T29" fmla="*/ 397 h 481"/>
              <a:gd name="T30" fmla="*/ 311 w 481"/>
              <a:gd name="T31" fmla="*/ 433 h 481"/>
              <a:gd name="T32" fmla="*/ 297 w 481"/>
              <a:gd name="T33" fmla="*/ 368 h 481"/>
              <a:gd name="T34" fmla="*/ 282 w 481"/>
              <a:gd name="T35" fmla="*/ 453 h 481"/>
              <a:gd name="T36" fmla="*/ 113 w 481"/>
              <a:gd name="T37" fmla="*/ 256 h 481"/>
              <a:gd name="T38" fmla="*/ 367 w 481"/>
              <a:gd name="T39" fmla="*/ 368 h 481"/>
              <a:gd name="T40" fmla="*/ 438 w 481"/>
              <a:gd name="T41" fmla="*/ 312 h 481"/>
              <a:gd name="T42" fmla="*/ 395 w 481"/>
              <a:gd name="T43" fmla="*/ 256 h 481"/>
              <a:gd name="T44" fmla="*/ 423 w 481"/>
              <a:gd name="T45" fmla="*/ 242 h 481"/>
              <a:gd name="T46" fmla="*/ 71 w 481"/>
              <a:gd name="T47" fmla="*/ 228 h 481"/>
              <a:gd name="T48" fmla="*/ 71 w 481"/>
              <a:gd name="T49" fmla="*/ 256 h 481"/>
              <a:gd name="T50" fmla="*/ 85 w 481"/>
              <a:gd name="T51" fmla="*/ 312 h 481"/>
              <a:gd name="T52" fmla="*/ 28 w 481"/>
              <a:gd name="T53" fmla="*/ 298 h 481"/>
              <a:gd name="T54" fmla="*/ 42 w 481"/>
              <a:gd name="T55" fmla="*/ 143 h 481"/>
              <a:gd name="T56" fmla="*/ 452 w 481"/>
              <a:gd name="T57" fmla="*/ 157 h 481"/>
              <a:gd name="T58" fmla="*/ 395 w 481"/>
              <a:gd name="T59" fmla="*/ 185 h 481"/>
              <a:gd name="T60" fmla="*/ 367 w 481"/>
              <a:gd name="T61" fmla="*/ 185 h 481"/>
              <a:gd name="T62" fmla="*/ 395 w 481"/>
              <a:gd name="T63" fmla="*/ 185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481">
                <a:moveTo>
                  <a:pt x="438" y="115"/>
                </a:moveTo>
                <a:cubicBezTo>
                  <a:pt x="395" y="115"/>
                  <a:pt x="395" y="115"/>
                  <a:pt x="395" y="115"/>
                </a:cubicBezTo>
                <a:cubicBezTo>
                  <a:pt x="395" y="14"/>
                  <a:pt x="395" y="14"/>
                  <a:pt x="395" y="14"/>
                </a:cubicBezTo>
                <a:cubicBezTo>
                  <a:pt x="395" y="7"/>
                  <a:pt x="389" y="0"/>
                  <a:pt x="381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92" y="0"/>
                  <a:pt x="85" y="7"/>
                  <a:pt x="85" y="14"/>
                </a:cubicBezTo>
                <a:cubicBezTo>
                  <a:pt x="85" y="115"/>
                  <a:pt x="85" y="115"/>
                  <a:pt x="85" y="115"/>
                </a:cubicBezTo>
                <a:cubicBezTo>
                  <a:pt x="42" y="115"/>
                  <a:pt x="42" y="115"/>
                  <a:pt x="42" y="115"/>
                </a:cubicBezTo>
                <a:cubicBezTo>
                  <a:pt x="19" y="115"/>
                  <a:pt x="0" y="134"/>
                  <a:pt x="0" y="157"/>
                </a:cubicBezTo>
                <a:cubicBezTo>
                  <a:pt x="0" y="298"/>
                  <a:pt x="0" y="298"/>
                  <a:pt x="0" y="298"/>
                </a:cubicBezTo>
                <a:cubicBezTo>
                  <a:pt x="0" y="321"/>
                  <a:pt x="19" y="340"/>
                  <a:pt x="42" y="340"/>
                </a:cubicBezTo>
                <a:cubicBezTo>
                  <a:pt x="85" y="340"/>
                  <a:pt x="85" y="340"/>
                  <a:pt x="85" y="340"/>
                </a:cubicBezTo>
                <a:cubicBezTo>
                  <a:pt x="85" y="467"/>
                  <a:pt x="85" y="467"/>
                  <a:pt x="85" y="467"/>
                </a:cubicBezTo>
                <a:cubicBezTo>
                  <a:pt x="85" y="475"/>
                  <a:pt x="92" y="481"/>
                  <a:pt x="99" y="481"/>
                </a:cubicBezTo>
                <a:cubicBezTo>
                  <a:pt x="297" y="481"/>
                  <a:pt x="297" y="481"/>
                  <a:pt x="297" y="481"/>
                </a:cubicBezTo>
                <a:cubicBezTo>
                  <a:pt x="300" y="481"/>
                  <a:pt x="304" y="480"/>
                  <a:pt x="307" y="477"/>
                </a:cubicBezTo>
                <a:cubicBezTo>
                  <a:pt x="307" y="477"/>
                  <a:pt x="391" y="392"/>
                  <a:pt x="391" y="392"/>
                </a:cubicBezTo>
                <a:cubicBezTo>
                  <a:pt x="394" y="390"/>
                  <a:pt x="395" y="386"/>
                  <a:pt x="395" y="383"/>
                </a:cubicBezTo>
                <a:cubicBezTo>
                  <a:pt x="395" y="340"/>
                  <a:pt x="395" y="340"/>
                  <a:pt x="395" y="340"/>
                </a:cubicBezTo>
                <a:cubicBezTo>
                  <a:pt x="438" y="340"/>
                  <a:pt x="438" y="340"/>
                  <a:pt x="438" y="340"/>
                </a:cubicBezTo>
                <a:cubicBezTo>
                  <a:pt x="462" y="340"/>
                  <a:pt x="481" y="321"/>
                  <a:pt x="481" y="298"/>
                </a:cubicBezTo>
                <a:cubicBezTo>
                  <a:pt x="481" y="157"/>
                  <a:pt x="481" y="157"/>
                  <a:pt x="481" y="157"/>
                </a:cubicBezTo>
                <a:cubicBezTo>
                  <a:pt x="481" y="134"/>
                  <a:pt x="462" y="115"/>
                  <a:pt x="438" y="115"/>
                </a:cubicBezTo>
                <a:close/>
                <a:moveTo>
                  <a:pt x="113" y="28"/>
                </a:moveTo>
                <a:cubicBezTo>
                  <a:pt x="367" y="28"/>
                  <a:pt x="367" y="28"/>
                  <a:pt x="367" y="28"/>
                </a:cubicBezTo>
                <a:cubicBezTo>
                  <a:pt x="367" y="115"/>
                  <a:pt x="367" y="115"/>
                  <a:pt x="367" y="115"/>
                </a:cubicBezTo>
                <a:cubicBezTo>
                  <a:pt x="113" y="115"/>
                  <a:pt x="113" y="115"/>
                  <a:pt x="113" y="115"/>
                </a:cubicBezTo>
                <a:lnTo>
                  <a:pt x="113" y="28"/>
                </a:lnTo>
                <a:close/>
                <a:moveTo>
                  <a:pt x="311" y="433"/>
                </a:moveTo>
                <a:cubicBezTo>
                  <a:pt x="311" y="397"/>
                  <a:pt x="311" y="397"/>
                  <a:pt x="311" y="397"/>
                </a:cubicBezTo>
                <a:cubicBezTo>
                  <a:pt x="347" y="397"/>
                  <a:pt x="347" y="397"/>
                  <a:pt x="347" y="397"/>
                </a:cubicBezTo>
                <a:lnTo>
                  <a:pt x="311" y="433"/>
                </a:lnTo>
                <a:close/>
                <a:moveTo>
                  <a:pt x="367" y="368"/>
                </a:moveTo>
                <a:cubicBezTo>
                  <a:pt x="297" y="368"/>
                  <a:pt x="297" y="368"/>
                  <a:pt x="297" y="368"/>
                </a:cubicBezTo>
                <a:cubicBezTo>
                  <a:pt x="289" y="368"/>
                  <a:pt x="282" y="375"/>
                  <a:pt x="282" y="383"/>
                </a:cubicBezTo>
                <a:cubicBezTo>
                  <a:pt x="282" y="453"/>
                  <a:pt x="282" y="453"/>
                  <a:pt x="282" y="453"/>
                </a:cubicBezTo>
                <a:cubicBezTo>
                  <a:pt x="113" y="453"/>
                  <a:pt x="113" y="453"/>
                  <a:pt x="113" y="453"/>
                </a:cubicBezTo>
                <a:cubicBezTo>
                  <a:pt x="113" y="256"/>
                  <a:pt x="113" y="256"/>
                  <a:pt x="113" y="256"/>
                </a:cubicBezTo>
                <a:cubicBezTo>
                  <a:pt x="367" y="256"/>
                  <a:pt x="367" y="256"/>
                  <a:pt x="367" y="256"/>
                </a:cubicBezTo>
                <a:lnTo>
                  <a:pt x="367" y="368"/>
                </a:lnTo>
                <a:close/>
                <a:moveTo>
                  <a:pt x="452" y="298"/>
                </a:moveTo>
                <a:cubicBezTo>
                  <a:pt x="452" y="306"/>
                  <a:pt x="446" y="312"/>
                  <a:pt x="438" y="312"/>
                </a:cubicBezTo>
                <a:cubicBezTo>
                  <a:pt x="395" y="312"/>
                  <a:pt x="395" y="312"/>
                  <a:pt x="395" y="312"/>
                </a:cubicBezTo>
                <a:cubicBezTo>
                  <a:pt x="395" y="256"/>
                  <a:pt x="395" y="256"/>
                  <a:pt x="395" y="256"/>
                </a:cubicBezTo>
                <a:cubicBezTo>
                  <a:pt x="409" y="256"/>
                  <a:pt x="409" y="256"/>
                  <a:pt x="409" y="256"/>
                </a:cubicBezTo>
                <a:cubicBezTo>
                  <a:pt x="417" y="256"/>
                  <a:pt x="423" y="249"/>
                  <a:pt x="423" y="242"/>
                </a:cubicBezTo>
                <a:cubicBezTo>
                  <a:pt x="423" y="234"/>
                  <a:pt x="417" y="228"/>
                  <a:pt x="409" y="228"/>
                </a:cubicBezTo>
                <a:cubicBezTo>
                  <a:pt x="71" y="228"/>
                  <a:pt x="71" y="228"/>
                  <a:pt x="71" y="228"/>
                </a:cubicBezTo>
                <a:cubicBezTo>
                  <a:pt x="63" y="228"/>
                  <a:pt x="57" y="234"/>
                  <a:pt x="57" y="242"/>
                </a:cubicBezTo>
                <a:cubicBezTo>
                  <a:pt x="57" y="249"/>
                  <a:pt x="63" y="256"/>
                  <a:pt x="71" y="256"/>
                </a:cubicBezTo>
                <a:cubicBezTo>
                  <a:pt x="85" y="256"/>
                  <a:pt x="85" y="256"/>
                  <a:pt x="85" y="256"/>
                </a:cubicBezTo>
                <a:cubicBezTo>
                  <a:pt x="85" y="312"/>
                  <a:pt x="85" y="312"/>
                  <a:pt x="85" y="312"/>
                </a:cubicBezTo>
                <a:cubicBezTo>
                  <a:pt x="42" y="312"/>
                  <a:pt x="42" y="312"/>
                  <a:pt x="42" y="312"/>
                </a:cubicBezTo>
                <a:cubicBezTo>
                  <a:pt x="34" y="312"/>
                  <a:pt x="28" y="306"/>
                  <a:pt x="28" y="298"/>
                </a:cubicBezTo>
                <a:cubicBezTo>
                  <a:pt x="28" y="157"/>
                  <a:pt x="28" y="157"/>
                  <a:pt x="28" y="157"/>
                </a:cubicBezTo>
                <a:cubicBezTo>
                  <a:pt x="28" y="149"/>
                  <a:pt x="34" y="143"/>
                  <a:pt x="42" y="143"/>
                </a:cubicBezTo>
                <a:cubicBezTo>
                  <a:pt x="438" y="143"/>
                  <a:pt x="438" y="143"/>
                  <a:pt x="438" y="143"/>
                </a:cubicBezTo>
                <a:cubicBezTo>
                  <a:pt x="446" y="143"/>
                  <a:pt x="452" y="149"/>
                  <a:pt x="452" y="157"/>
                </a:cubicBezTo>
                <a:lnTo>
                  <a:pt x="452" y="298"/>
                </a:lnTo>
                <a:close/>
                <a:moveTo>
                  <a:pt x="395" y="185"/>
                </a:moveTo>
                <a:cubicBezTo>
                  <a:pt x="395" y="193"/>
                  <a:pt x="389" y="199"/>
                  <a:pt x="381" y="199"/>
                </a:cubicBezTo>
                <a:cubicBezTo>
                  <a:pt x="373" y="199"/>
                  <a:pt x="367" y="193"/>
                  <a:pt x="367" y="185"/>
                </a:cubicBezTo>
                <a:cubicBezTo>
                  <a:pt x="367" y="177"/>
                  <a:pt x="373" y="171"/>
                  <a:pt x="381" y="171"/>
                </a:cubicBezTo>
                <a:cubicBezTo>
                  <a:pt x="389" y="171"/>
                  <a:pt x="395" y="177"/>
                  <a:pt x="395" y="1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7" name="Freeform 34"/>
          <p:cNvSpPr>
            <a:spLocks noEditPoints="1"/>
          </p:cNvSpPr>
          <p:nvPr/>
        </p:nvSpPr>
        <p:spPr bwMode="auto">
          <a:xfrm>
            <a:off x="1774023" y="6626632"/>
            <a:ext cx="422756" cy="479572"/>
          </a:xfrm>
          <a:custGeom>
            <a:avLst/>
            <a:gdLst>
              <a:gd name="T0" fmla="*/ 114 w 424"/>
              <a:gd name="T1" fmla="*/ 99 h 481"/>
              <a:gd name="T2" fmla="*/ 43 w 424"/>
              <a:gd name="T3" fmla="*/ 115 h 481"/>
              <a:gd name="T4" fmla="*/ 1 w 424"/>
              <a:gd name="T5" fmla="*/ 466 h 481"/>
              <a:gd name="T6" fmla="*/ 410 w 424"/>
              <a:gd name="T7" fmla="*/ 481 h 481"/>
              <a:gd name="T8" fmla="*/ 396 w 424"/>
              <a:gd name="T9" fmla="*/ 128 h 481"/>
              <a:gd name="T10" fmla="*/ 311 w 424"/>
              <a:gd name="T11" fmla="*/ 115 h 481"/>
              <a:gd name="T12" fmla="*/ 212 w 424"/>
              <a:gd name="T13" fmla="*/ 0 h 481"/>
              <a:gd name="T14" fmla="*/ 212 w 424"/>
              <a:gd name="T15" fmla="*/ 28 h 481"/>
              <a:gd name="T16" fmla="*/ 283 w 424"/>
              <a:gd name="T17" fmla="*/ 115 h 481"/>
              <a:gd name="T18" fmla="*/ 142 w 424"/>
              <a:gd name="T19" fmla="*/ 99 h 481"/>
              <a:gd name="T20" fmla="*/ 394 w 424"/>
              <a:gd name="T21" fmla="*/ 453 h 481"/>
              <a:gd name="T22" fmla="*/ 56 w 424"/>
              <a:gd name="T23" fmla="*/ 143 h 481"/>
              <a:gd name="T24" fmla="*/ 114 w 424"/>
              <a:gd name="T25" fmla="*/ 157 h 481"/>
              <a:gd name="T26" fmla="*/ 142 w 424"/>
              <a:gd name="T27" fmla="*/ 157 h 481"/>
              <a:gd name="T28" fmla="*/ 283 w 424"/>
              <a:gd name="T29" fmla="*/ 143 h 481"/>
              <a:gd name="T30" fmla="*/ 297 w 424"/>
              <a:gd name="T31" fmla="*/ 171 h 481"/>
              <a:gd name="T32" fmla="*/ 311 w 424"/>
              <a:gd name="T33" fmla="*/ 143 h 481"/>
              <a:gd name="T34" fmla="*/ 227 w 424"/>
              <a:gd name="T35" fmla="*/ 200 h 481"/>
              <a:gd name="T36" fmla="*/ 212 w 424"/>
              <a:gd name="T37" fmla="*/ 171 h 481"/>
              <a:gd name="T38" fmla="*/ 198 w 424"/>
              <a:gd name="T39" fmla="*/ 200 h 481"/>
              <a:gd name="T40" fmla="*/ 100 w 424"/>
              <a:gd name="T41" fmla="*/ 284 h 481"/>
              <a:gd name="T42" fmla="*/ 100 w 424"/>
              <a:gd name="T43" fmla="*/ 312 h 481"/>
              <a:gd name="T44" fmla="*/ 198 w 424"/>
              <a:gd name="T45" fmla="*/ 396 h 481"/>
              <a:gd name="T46" fmla="*/ 212 w 424"/>
              <a:gd name="T47" fmla="*/ 425 h 481"/>
              <a:gd name="T48" fmla="*/ 227 w 424"/>
              <a:gd name="T49" fmla="*/ 396 h 481"/>
              <a:gd name="T50" fmla="*/ 325 w 424"/>
              <a:gd name="T51" fmla="*/ 312 h 481"/>
              <a:gd name="T52" fmla="*/ 325 w 424"/>
              <a:gd name="T53" fmla="*/ 284 h 481"/>
              <a:gd name="T54" fmla="*/ 227 w 424"/>
              <a:gd name="T55" fmla="*/ 200 h 481"/>
              <a:gd name="T56" fmla="*/ 282 w 424"/>
              <a:gd name="T57" fmla="*/ 312 h 481"/>
              <a:gd name="T58" fmla="*/ 227 w 424"/>
              <a:gd name="T59" fmla="*/ 354 h 481"/>
              <a:gd name="T60" fmla="*/ 198 w 424"/>
              <a:gd name="T61" fmla="*/ 354 h 481"/>
              <a:gd name="T62" fmla="*/ 143 w 424"/>
              <a:gd name="T63" fmla="*/ 312 h 481"/>
              <a:gd name="T64" fmla="*/ 170 w 424"/>
              <a:gd name="T65" fmla="*/ 298 h 481"/>
              <a:gd name="T66" fmla="*/ 143 w 424"/>
              <a:gd name="T67" fmla="*/ 284 h 481"/>
              <a:gd name="T68" fmla="*/ 198 w 424"/>
              <a:gd name="T69" fmla="*/ 242 h 481"/>
              <a:gd name="T70" fmla="*/ 227 w 424"/>
              <a:gd name="T71" fmla="*/ 242 h 481"/>
              <a:gd name="T72" fmla="*/ 282 w 424"/>
              <a:gd name="T73" fmla="*/ 284 h 481"/>
              <a:gd name="T74" fmla="*/ 255 w 424"/>
              <a:gd name="T75" fmla="*/ 298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24" h="481">
                <a:moveTo>
                  <a:pt x="212" y="0"/>
                </a:moveTo>
                <a:cubicBezTo>
                  <a:pt x="158" y="0"/>
                  <a:pt x="114" y="44"/>
                  <a:pt x="114" y="99"/>
                </a:cubicBezTo>
                <a:cubicBezTo>
                  <a:pt x="114" y="115"/>
                  <a:pt x="114" y="115"/>
                  <a:pt x="114" y="115"/>
                </a:cubicBezTo>
                <a:cubicBezTo>
                  <a:pt x="43" y="115"/>
                  <a:pt x="43" y="115"/>
                  <a:pt x="43" y="115"/>
                </a:cubicBezTo>
                <a:cubicBezTo>
                  <a:pt x="36" y="115"/>
                  <a:pt x="30" y="120"/>
                  <a:pt x="29" y="128"/>
                </a:cubicBezTo>
                <a:cubicBezTo>
                  <a:pt x="1" y="466"/>
                  <a:pt x="1" y="466"/>
                  <a:pt x="1" y="466"/>
                </a:cubicBezTo>
                <a:cubicBezTo>
                  <a:pt x="0" y="474"/>
                  <a:pt x="7" y="481"/>
                  <a:pt x="15" y="481"/>
                </a:cubicBezTo>
                <a:cubicBezTo>
                  <a:pt x="410" y="481"/>
                  <a:pt x="410" y="481"/>
                  <a:pt x="410" y="481"/>
                </a:cubicBezTo>
                <a:cubicBezTo>
                  <a:pt x="418" y="481"/>
                  <a:pt x="424" y="474"/>
                  <a:pt x="424" y="466"/>
                </a:cubicBezTo>
                <a:cubicBezTo>
                  <a:pt x="396" y="128"/>
                  <a:pt x="396" y="128"/>
                  <a:pt x="396" y="128"/>
                </a:cubicBezTo>
                <a:cubicBezTo>
                  <a:pt x="395" y="120"/>
                  <a:pt x="389" y="115"/>
                  <a:pt x="382" y="115"/>
                </a:cubicBezTo>
                <a:cubicBezTo>
                  <a:pt x="311" y="115"/>
                  <a:pt x="311" y="115"/>
                  <a:pt x="311" y="115"/>
                </a:cubicBezTo>
                <a:cubicBezTo>
                  <a:pt x="311" y="99"/>
                  <a:pt x="311" y="99"/>
                  <a:pt x="311" y="99"/>
                </a:cubicBezTo>
                <a:cubicBezTo>
                  <a:pt x="311" y="44"/>
                  <a:pt x="267" y="0"/>
                  <a:pt x="212" y="0"/>
                </a:cubicBezTo>
                <a:close/>
                <a:moveTo>
                  <a:pt x="142" y="99"/>
                </a:moveTo>
                <a:cubicBezTo>
                  <a:pt x="142" y="60"/>
                  <a:pt x="174" y="28"/>
                  <a:pt x="212" y="28"/>
                </a:cubicBezTo>
                <a:cubicBezTo>
                  <a:pt x="251" y="28"/>
                  <a:pt x="283" y="60"/>
                  <a:pt x="283" y="99"/>
                </a:cubicBezTo>
                <a:cubicBezTo>
                  <a:pt x="283" y="115"/>
                  <a:pt x="283" y="115"/>
                  <a:pt x="283" y="115"/>
                </a:cubicBezTo>
                <a:cubicBezTo>
                  <a:pt x="142" y="115"/>
                  <a:pt x="142" y="115"/>
                  <a:pt x="142" y="115"/>
                </a:cubicBezTo>
                <a:lnTo>
                  <a:pt x="142" y="99"/>
                </a:lnTo>
                <a:close/>
                <a:moveTo>
                  <a:pt x="369" y="143"/>
                </a:moveTo>
                <a:cubicBezTo>
                  <a:pt x="394" y="453"/>
                  <a:pt x="394" y="453"/>
                  <a:pt x="394" y="453"/>
                </a:cubicBezTo>
                <a:cubicBezTo>
                  <a:pt x="31" y="453"/>
                  <a:pt x="31" y="453"/>
                  <a:pt x="31" y="453"/>
                </a:cubicBezTo>
                <a:cubicBezTo>
                  <a:pt x="56" y="143"/>
                  <a:pt x="56" y="143"/>
                  <a:pt x="56" y="143"/>
                </a:cubicBezTo>
                <a:cubicBezTo>
                  <a:pt x="114" y="143"/>
                  <a:pt x="114" y="143"/>
                  <a:pt x="114" y="143"/>
                </a:cubicBezTo>
                <a:cubicBezTo>
                  <a:pt x="114" y="157"/>
                  <a:pt x="114" y="157"/>
                  <a:pt x="114" y="157"/>
                </a:cubicBezTo>
                <a:cubicBezTo>
                  <a:pt x="114" y="165"/>
                  <a:pt x="120" y="171"/>
                  <a:pt x="128" y="171"/>
                </a:cubicBezTo>
                <a:cubicBezTo>
                  <a:pt x="136" y="171"/>
                  <a:pt x="142" y="165"/>
                  <a:pt x="142" y="157"/>
                </a:cubicBezTo>
                <a:cubicBezTo>
                  <a:pt x="142" y="143"/>
                  <a:pt x="142" y="143"/>
                  <a:pt x="142" y="143"/>
                </a:cubicBezTo>
                <a:cubicBezTo>
                  <a:pt x="283" y="143"/>
                  <a:pt x="283" y="143"/>
                  <a:pt x="283" y="143"/>
                </a:cubicBezTo>
                <a:cubicBezTo>
                  <a:pt x="283" y="157"/>
                  <a:pt x="283" y="157"/>
                  <a:pt x="283" y="157"/>
                </a:cubicBezTo>
                <a:cubicBezTo>
                  <a:pt x="283" y="165"/>
                  <a:pt x="289" y="171"/>
                  <a:pt x="297" y="171"/>
                </a:cubicBezTo>
                <a:cubicBezTo>
                  <a:pt x="305" y="171"/>
                  <a:pt x="311" y="165"/>
                  <a:pt x="311" y="157"/>
                </a:cubicBezTo>
                <a:cubicBezTo>
                  <a:pt x="311" y="143"/>
                  <a:pt x="311" y="143"/>
                  <a:pt x="311" y="143"/>
                </a:cubicBezTo>
                <a:lnTo>
                  <a:pt x="369" y="143"/>
                </a:lnTo>
                <a:close/>
                <a:moveTo>
                  <a:pt x="227" y="200"/>
                </a:moveTo>
                <a:cubicBezTo>
                  <a:pt x="227" y="185"/>
                  <a:pt x="227" y="185"/>
                  <a:pt x="227" y="185"/>
                </a:cubicBezTo>
                <a:cubicBezTo>
                  <a:pt x="227" y="177"/>
                  <a:pt x="220" y="171"/>
                  <a:pt x="212" y="171"/>
                </a:cubicBezTo>
                <a:cubicBezTo>
                  <a:pt x="205" y="171"/>
                  <a:pt x="198" y="177"/>
                  <a:pt x="198" y="185"/>
                </a:cubicBezTo>
                <a:cubicBezTo>
                  <a:pt x="198" y="200"/>
                  <a:pt x="198" y="200"/>
                  <a:pt x="198" y="200"/>
                </a:cubicBezTo>
                <a:cubicBezTo>
                  <a:pt x="155" y="207"/>
                  <a:pt x="121" y="241"/>
                  <a:pt x="115" y="284"/>
                </a:cubicBezTo>
                <a:cubicBezTo>
                  <a:pt x="100" y="284"/>
                  <a:pt x="100" y="284"/>
                  <a:pt x="100" y="284"/>
                </a:cubicBezTo>
                <a:cubicBezTo>
                  <a:pt x="92" y="284"/>
                  <a:pt x="86" y="290"/>
                  <a:pt x="86" y="298"/>
                </a:cubicBezTo>
                <a:cubicBezTo>
                  <a:pt x="86" y="306"/>
                  <a:pt x="92" y="312"/>
                  <a:pt x="100" y="312"/>
                </a:cubicBezTo>
                <a:cubicBezTo>
                  <a:pt x="115" y="312"/>
                  <a:pt x="115" y="312"/>
                  <a:pt x="115" y="312"/>
                </a:cubicBezTo>
                <a:cubicBezTo>
                  <a:pt x="121" y="355"/>
                  <a:pt x="155" y="389"/>
                  <a:pt x="198" y="396"/>
                </a:cubicBezTo>
                <a:cubicBezTo>
                  <a:pt x="198" y="411"/>
                  <a:pt x="198" y="411"/>
                  <a:pt x="198" y="411"/>
                </a:cubicBezTo>
                <a:cubicBezTo>
                  <a:pt x="198" y="418"/>
                  <a:pt x="205" y="425"/>
                  <a:pt x="212" y="425"/>
                </a:cubicBezTo>
                <a:cubicBezTo>
                  <a:pt x="220" y="425"/>
                  <a:pt x="227" y="418"/>
                  <a:pt x="227" y="411"/>
                </a:cubicBezTo>
                <a:cubicBezTo>
                  <a:pt x="227" y="396"/>
                  <a:pt x="227" y="396"/>
                  <a:pt x="227" y="396"/>
                </a:cubicBezTo>
                <a:cubicBezTo>
                  <a:pt x="270" y="389"/>
                  <a:pt x="304" y="355"/>
                  <a:pt x="310" y="312"/>
                </a:cubicBezTo>
                <a:cubicBezTo>
                  <a:pt x="325" y="312"/>
                  <a:pt x="325" y="312"/>
                  <a:pt x="325" y="312"/>
                </a:cubicBezTo>
                <a:cubicBezTo>
                  <a:pt x="333" y="312"/>
                  <a:pt x="339" y="306"/>
                  <a:pt x="339" y="298"/>
                </a:cubicBezTo>
                <a:cubicBezTo>
                  <a:pt x="339" y="290"/>
                  <a:pt x="333" y="284"/>
                  <a:pt x="325" y="284"/>
                </a:cubicBezTo>
                <a:cubicBezTo>
                  <a:pt x="310" y="284"/>
                  <a:pt x="310" y="284"/>
                  <a:pt x="310" y="284"/>
                </a:cubicBezTo>
                <a:cubicBezTo>
                  <a:pt x="304" y="241"/>
                  <a:pt x="270" y="207"/>
                  <a:pt x="227" y="200"/>
                </a:cubicBezTo>
                <a:close/>
                <a:moveTo>
                  <a:pt x="269" y="312"/>
                </a:moveTo>
                <a:cubicBezTo>
                  <a:pt x="282" y="312"/>
                  <a:pt x="282" y="312"/>
                  <a:pt x="282" y="312"/>
                </a:cubicBezTo>
                <a:cubicBezTo>
                  <a:pt x="276" y="340"/>
                  <a:pt x="254" y="361"/>
                  <a:pt x="227" y="367"/>
                </a:cubicBezTo>
                <a:cubicBezTo>
                  <a:pt x="227" y="354"/>
                  <a:pt x="227" y="354"/>
                  <a:pt x="227" y="354"/>
                </a:cubicBezTo>
                <a:cubicBezTo>
                  <a:pt x="227" y="347"/>
                  <a:pt x="220" y="340"/>
                  <a:pt x="212" y="340"/>
                </a:cubicBezTo>
                <a:cubicBezTo>
                  <a:pt x="205" y="340"/>
                  <a:pt x="198" y="347"/>
                  <a:pt x="198" y="354"/>
                </a:cubicBezTo>
                <a:cubicBezTo>
                  <a:pt x="198" y="367"/>
                  <a:pt x="198" y="367"/>
                  <a:pt x="198" y="367"/>
                </a:cubicBezTo>
                <a:cubicBezTo>
                  <a:pt x="171" y="361"/>
                  <a:pt x="149" y="340"/>
                  <a:pt x="143" y="312"/>
                </a:cubicBezTo>
                <a:cubicBezTo>
                  <a:pt x="156" y="312"/>
                  <a:pt x="156" y="312"/>
                  <a:pt x="156" y="312"/>
                </a:cubicBezTo>
                <a:cubicBezTo>
                  <a:pt x="164" y="312"/>
                  <a:pt x="170" y="306"/>
                  <a:pt x="170" y="298"/>
                </a:cubicBezTo>
                <a:cubicBezTo>
                  <a:pt x="170" y="290"/>
                  <a:pt x="164" y="284"/>
                  <a:pt x="156" y="284"/>
                </a:cubicBezTo>
                <a:cubicBezTo>
                  <a:pt x="143" y="284"/>
                  <a:pt x="143" y="284"/>
                  <a:pt x="143" y="284"/>
                </a:cubicBezTo>
                <a:cubicBezTo>
                  <a:pt x="149" y="256"/>
                  <a:pt x="171" y="235"/>
                  <a:pt x="198" y="229"/>
                </a:cubicBezTo>
                <a:cubicBezTo>
                  <a:pt x="198" y="242"/>
                  <a:pt x="198" y="242"/>
                  <a:pt x="198" y="242"/>
                </a:cubicBezTo>
                <a:cubicBezTo>
                  <a:pt x="198" y="249"/>
                  <a:pt x="205" y="256"/>
                  <a:pt x="212" y="256"/>
                </a:cubicBezTo>
                <a:cubicBezTo>
                  <a:pt x="220" y="256"/>
                  <a:pt x="227" y="249"/>
                  <a:pt x="227" y="242"/>
                </a:cubicBezTo>
                <a:cubicBezTo>
                  <a:pt x="227" y="229"/>
                  <a:pt x="227" y="229"/>
                  <a:pt x="227" y="229"/>
                </a:cubicBezTo>
                <a:cubicBezTo>
                  <a:pt x="254" y="235"/>
                  <a:pt x="276" y="256"/>
                  <a:pt x="282" y="284"/>
                </a:cubicBezTo>
                <a:cubicBezTo>
                  <a:pt x="269" y="284"/>
                  <a:pt x="269" y="284"/>
                  <a:pt x="269" y="284"/>
                </a:cubicBezTo>
                <a:cubicBezTo>
                  <a:pt x="261" y="284"/>
                  <a:pt x="255" y="290"/>
                  <a:pt x="255" y="298"/>
                </a:cubicBezTo>
                <a:cubicBezTo>
                  <a:pt x="255" y="306"/>
                  <a:pt x="261" y="312"/>
                  <a:pt x="269" y="3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8" name="Freeform 35"/>
          <p:cNvSpPr>
            <a:spLocks noEditPoints="1"/>
          </p:cNvSpPr>
          <p:nvPr/>
        </p:nvSpPr>
        <p:spPr bwMode="auto">
          <a:xfrm>
            <a:off x="13084919" y="8692386"/>
            <a:ext cx="480184" cy="422148"/>
          </a:xfrm>
          <a:custGeom>
            <a:avLst/>
            <a:gdLst>
              <a:gd name="T0" fmla="*/ 481 w 481"/>
              <a:gd name="T1" fmla="*/ 155 h 423"/>
              <a:gd name="T2" fmla="*/ 467 w 481"/>
              <a:gd name="T3" fmla="*/ 169 h 423"/>
              <a:gd name="T4" fmla="*/ 296 w 481"/>
              <a:gd name="T5" fmla="*/ 169 h 423"/>
              <a:gd name="T6" fmla="*/ 282 w 481"/>
              <a:gd name="T7" fmla="*/ 155 h 423"/>
              <a:gd name="T8" fmla="*/ 296 w 481"/>
              <a:gd name="T9" fmla="*/ 141 h 423"/>
              <a:gd name="T10" fmla="*/ 310 w 481"/>
              <a:gd name="T11" fmla="*/ 141 h 423"/>
              <a:gd name="T12" fmla="*/ 310 w 481"/>
              <a:gd name="T13" fmla="*/ 99 h 423"/>
              <a:gd name="T14" fmla="*/ 324 w 481"/>
              <a:gd name="T15" fmla="*/ 85 h 423"/>
              <a:gd name="T16" fmla="*/ 338 w 481"/>
              <a:gd name="T17" fmla="*/ 99 h 423"/>
              <a:gd name="T18" fmla="*/ 338 w 481"/>
              <a:gd name="T19" fmla="*/ 141 h 423"/>
              <a:gd name="T20" fmla="*/ 367 w 481"/>
              <a:gd name="T21" fmla="*/ 141 h 423"/>
              <a:gd name="T22" fmla="*/ 367 w 481"/>
              <a:gd name="T23" fmla="*/ 71 h 423"/>
              <a:gd name="T24" fmla="*/ 381 w 481"/>
              <a:gd name="T25" fmla="*/ 57 h 423"/>
              <a:gd name="T26" fmla="*/ 395 w 481"/>
              <a:gd name="T27" fmla="*/ 71 h 423"/>
              <a:gd name="T28" fmla="*/ 395 w 481"/>
              <a:gd name="T29" fmla="*/ 141 h 423"/>
              <a:gd name="T30" fmla="*/ 423 w 481"/>
              <a:gd name="T31" fmla="*/ 141 h 423"/>
              <a:gd name="T32" fmla="*/ 423 w 481"/>
              <a:gd name="T33" fmla="*/ 42 h 423"/>
              <a:gd name="T34" fmla="*/ 437 w 481"/>
              <a:gd name="T35" fmla="*/ 28 h 423"/>
              <a:gd name="T36" fmla="*/ 451 w 481"/>
              <a:gd name="T37" fmla="*/ 42 h 423"/>
              <a:gd name="T38" fmla="*/ 451 w 481"/>
              <a:gd name="T39" fmla="*/ 141 h 423"/>
              <a:gd name="T40" fmla="*/ 467 w 481"/>
              <a:gd name="T41" fmla="*/ 141 h 423"/>
              <a:gd name="T42" fmla="*/ 481 w 481"/>
              <a:gd name="T43" fmla="*/ 155 h 423"/>
              <a:gd name="T44" fmla="*/ 254 w 481"/>
              <a:gd name="T45" fmla="*/ 14 h 423"/>
              <a:gd name="T46" fmla="*/ 254 w 481"/>
              <a:gd name="T47" fmla="*/ 197 h 423"/>
              <a:gd name="T48" fmla="*/ 437 w 481"/>
              <a:gd name="T49" fmla="*/ 197 h 423"/>
              <a:gd name="T50" fmla="*/ 451 w 481"/>
              <a:gd name="T51" fmla="*/ 212 h 423"/>
              <a:gd name="T52" fmla="*/ 240 w 481"/>
              <a:gd name="T53" fmla="*/ 423 h 423"/>
              <a:gd name="T54" fmla="*/ 140 w 481"/>
              <a:gd name="T55" fmla="*/ 398 h 423"/>
              <a:gd name="T56" fmla="*/ 132 w 481"/>
              <a:gd name="T57" fmla="*/ 410 h 423"/>
              <a:gd name="T58" fmla="*/ 113 w 481"/>
              <a:gd name="T59" fmla="*/ 415 h 423"/>
              <a:gd name="T60" fmla="*/ 0 w 481"/>
              <a:gd name="T61" fmla="*/ 212 h 423"/>
              <a:gd name="T62" fmla="*/ 12 w 481"/>
              <a:gd name="T63" fmla="*/ 136 h 423"/>
              <a:gd name="T64" fmla="*/ 30 w 481"/>
              <a:gd name="T65" fmla="*/ 127 h 423"/>
              <a:gd name="T66" fmla="*/ 44 w 481"/>
              <a:gd name="T67" fmla="*/ 132 h 423"/>
              <a:gd name="T68" fmla="*/ 240 w 481"/>
              <a:gd name="T69" fmla="*/ 0 h 423"/>
              <a:gd name="T70" fmla="*/ 254 w 481"/>
              <a:gd name="T71" fmla="*/ 14 h 423"/>
              <a:gd name="T72" fmla="*/ 71 w 481"/>
              <a:gd name="T73" fmla="*/ 140 h 423"/>
              <a:gd name="T74" fmla="*/ 226 w 481"/>
              <a:gd name="T75" fmla="*/ 192 h 423"/>
              <a:gd name="T76" fmla="*/ 226 w 481"/>
              <a:gd name="T77" fmla="*/ 29 h 423"/>
              <a:gd name="T78" fmla="*/ 71 w 481"/>
              <a:gd name="T79" fmla="*/ 140 h 423"/>
              <a:gd name="T80" fmla="*/ 218 w 481"/>
              <a:gd name="T81" fmla="*/ 219 h 423"/>
              <a:gd name="T82" fmla="*/ 35 w 481"/>
              <a:gd name="T83" fmla="*/ 158 h 423"/>
              <a:gd name="T84" fmla="*/ 28 w 481"/>
              <a:gd name="T85" fmla="*/ 212 h 423"/>
              <a:gd name="T86" fmla="*/ 116 w 481"/>
              <a:gd name="T87" fmla="*/ 383 h 423"/>
              <a:gd name="T88" fmla="*/ 218 w 481"/>
              <a:gd name="T89" fmla="*/ 219 h 423"/>
              <a:gd name="T90" fmla="*/ 248 w 481"/>
              <a:gd name="T91" fmla="*/ 226 h 423"/>
              <a:gd name="T92" fmla="*/ 155 w 481"/>
              <a:gd name="T93" fmla="*/ 374 h 423"/>
              <a:gd name="T94" fmla="*/ 240 w 481"/>
              <a:gd name="T95" fmla="*/ 395 h 423"/>
              <a:gd name="T96" fmla="*/ 422 w 481"/>
              <a:gd name="T97" fmla="*/ 226 h 423"/>
              <a:gd name="T98" fmla="*/ 248 w 481"/>
              <a:gd name="T99" fmla="*/ 226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81" h="423">
                <a:moveTo>
                  <a:pt x="481" y="155"/>
                </a:moveTo>
                <a:cubicBezTo>
                  <a:pt x="481" y="163"/>
                  <a:pt x="475" y="169"/>
                  <a:pt x="467" y="169"/>
                </a:cubicBezTo>
                <a:cubicBezTo>
                  <a:pt x="296" y="169"/>
                  <a:pt x="296" y="169"/>
                  <a:pt x="296" y="169"/>
                </a:cubicBezTo>
                <a:cubicBezTo>
                  <a:pt x="288" y="169"/>
                  <a:pt x="282" y="163"/>
                  <a:pt x="282" y="155"/>
                </a:cubicBezTo>
                <a:cubicBezTo>
                  <a:pt x="282" y="147"/>
                  <a:pt x="288" y="141"/>
                  <a:pt x="296" y="141"/>
                </a:cubicBezTo>
                <a:cubicBezTo>
                  <a:pt x="310" y="141"/>
                  <a:pt x="310" y="141"/>
                  <a:pt x="310" y="141"/>
                </a:cubicBezTo>
                <a:cubicBezTo>
                  <a:pt x="310" y="99"/>
                  <a:pt x="310" y="99"/>
                  <a:pt x="310" y="99"/>
                </a:cubicBezTo>
                <a:cubicBezTo>
                  <a:pt x="310" y="91"/>
                  <a:pt x="316" y="85"/>
                  <a:pt x="324" y="85"/>
                </a:cubicBezTo>
                <a:cubicBezTo>
                  <a:pt x="332" y="85"/>
                  <a:pt x="338" y="91"/>
                  <a:pt x="338" y="99"/>
                </a:cubicBezTo>
                <a:cubicBezTo>
                  <a:pt x="338" y="141"/>
                  <a:pt x="338" y="141"/>
                  <a:pt x="338" y="141"/>
                </a:cubicBezTo>
                <a:cubicBezTo>
                  <a:pt x="367" y="141"/>
                  <a:pt x="367" y="141"/>
                  <a:pt x="367" y="141"/>
                </a:cubicBezTo>
                <a:cubicBezTo>
                  <a:pt x="367" y="71"/>
                  <a:pt x="367" y="71"/>
                  <a:pt x="367" y="71"/>
                </a:cubicBezTo>
                <a:cubicBezTo>
                  <a:pt x="367" y="63"/>
                  <a:pt x="373" y="57"/>
                  <a:pt x="381" y="57"/>
                </a:cubicBezTo>
                <a:cubicBezTo>
                  <a:pt x="388" y="57"/>
                  <a:pt x="395" y="63"/>
                  <a:pt x="395" y="71"/>
                </a:cubicBezTo>
                <a:cubicBezTo>
                  <a:pt x="395" y="141"/>
                  <a:pt x="395" y="141"/>
                  <a:pt x="395" y="141"/>
                </a:cubicBezTo>
                <a:cubicBezTo>
                  <a:pt x="423" y="141"/>
                  <a:pt x="423" y="141"/>
                  <a:pt x="423" y="141"/>
                </a:cubicBezTo>
                <a:cubicBezTo>
                  <a:pt x="423" y="42"/>
                  <a:pt x="423" y="42"/>
                  <a:pt x="423" y="42"/>
                </a:cubicBezTo>
                <a:cubicBezTo>
                  <a:pt x="423" y="35"/>
                  <a:pt x="429" y="28"/>
                  <a:pt x="437" y="28"/>
                </a:cubicBezTo>
                <a:cubicBezTo>
                  <a:pt x="445" y="28"/>
                  <a:pt x="451" y="35"/>
                  <a:pt x="451" y="42"/>
                </a:cubicBezTo>
                <a:cubicBezTo>
                  <a:pt x="451" y="141"/>
                  <a:pt x="451" y="141"/>
                  <a:pt x="451" y="141"/>
                </a:cubicBezTo>
                <a:cubicBezTo>
                  <a:pt x="467" y="141"/>
                  <a:pt x="467" y="141"/>
                  <a:pt x="467" y="141"/>
                </a:cubicBezTo>
                <a:cubicBezTo>
                  <a:pt x="475" y="141"/>
                  <a:pt x="481" y="147"/>
                  <a:pt x="481" y="155"/>
                </a:cubicBezTo>
                <a:close/>
                <a:moveTo>
                  <a:pt x="254" y="14"/>
                </a:moveTo>
                <a:cubicBezTo>
                  <a:pt x="254" y="197"/>
                  <a:pt x="254" y="197"/>
                  <a:pt x="254" y="197"/>
                </a:cubicBezTo>
                <a:cubicBezTo>
                  <a:pt x="437" y="197"/>
                  <a:pt x="437" y="197"/>
                  <a:pt x="437" y="197"/>
                </a:cubicBezTo>
                <a:cubicBezTo>
                  <a:pt x="445" y="197"/>
                  <a:pt x="451" y="204"/>
                  <a:pt x="451" y="212"/>
                </a:cubicBezTo>
                <a:cubicBezTo>
                  <a:pt x="451" y="328"/>
                  <a:pt x="357" y="423"/>
                  <a:pt x="240" y="423"/>
                </a:cubicBezTo>
                <a:cubicBezTo>
                  <a:pt x="205" y="423"/>
                  <a:pt x="170" y="414"/>
                  <a:pt x="140" y="398"/>
                </a:cubicBezTo>
                <a:cubicBezTo>
                  <a:pt x="132" y="410"/>
                  <a:pt x="132" y="410"/>
                  <a:pt x="132" y="410"/>
                </a:cubicBezTo>
                <a:cubicBezTo>
                  <a:pt x="128" y="417"/>
                  <a:pt x="119" y="419"/>
                  <a:pt x="113" y="415"/>
                </a:cubicBezTo>
                <a:cubicBezTo>
                  <a:pt x="44" y="372"/>
                  <a:pt x="0" y="296"/>
                  <a:pt x="0" y="212"/>
                </a:cubicBezTo>
                <a:cubicBezTo>
                  <a:pt x="0" y="186"/>
                  <a:pt x="4" y="160"/>
                  <a:pt x="12" y="136"/>
                </a:cubicBezTo>
                <a:cubicBezTo>
                  <a:pt x="15" y="128"/>
                  <a:pt x="23" y="124"/>
                  <a:pt x="30" y="127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76" y="52"/>
                  <a:pt x="153" y="0"/>
                  <a:pt x="240" y="0"/>
                </a:cubicBezTo>
                <a:cubicBezTo>
                  <a:pt x="248" y="0"/>
                  <a:pt x="254" y="7"/>
                  <a:pt x="254" y="14"/>
                </a:cubicBezTo>
                <a:close/>
                <a:moveTo>
                  <a:pt x="71" y="140"/>
                </a:moveTo>
                <a:cubicBezTo>
                  <a:pt x="226" y="192"/>
                  <a:pt x="226" y="192"/>
                  <a:pt x="226" y="192"/>
                </a:cubicBezTo>
                <a:cubicBezTo>
                  <a:pt x="226" y="29"/>
                  <a:pt x="226" y="29"/>
                  <a:pt x="226" y="29"/>
                </a:cubicBezTo>
                <a:cubicBezTo>
                  <a:pt x="157" y="34"/>
                  <a:pt x="97" y="77"/>
                  <a:pt x="71" y="140"/>
                </a:cubicBezTo>
                <a:close/>
                <a:moveTo>
                  <a:pt x="218" y="219"/>
                </a:moveTo>
                <a:cubicBezTo>
                  <a:pt x="35" y="158"/>
                  <a:pt x="35" y="158"/>
                  <a:pt x="35" y="158"/>
                </a:cubicBezTo>
                <a:cubicBezTo>
                  <a:pt x="31" y="176"/>
                  <a:pt x="28" y="193"/>
                  <a:pt x="28" y="212"/>
                </a:cubicBezTo>
                <a:cubicBezTo>
                  <a:pt x="28" y="280"/>
                  <a:pt x="61" y="343"/>
                  <a:pt x="116" y="383"/>
                </a:cubicBezTo>
                <a:lnTo>
                  <a:pt x="218" y="219"/>
                </a:lnTo>
                <a:close/>
                <a:moveTo>
                  <a:pt x="248" y="226"/>
                </a:moveTo>
                <a:cubicBezTo>
                  <a:pt x="155" y="374"/>
                  <a:pt x="155" y="374"/>
                  <a:pt x="155" y="374"/>
                </a:cubicBezTo>
                <a:cubicBezTo>
                  <a:pt x="181" y="388"/>
                  <a:pt x="210" y="395"/>
                  <a:pt x="240" y="395"/>
                </a:cubicBezTo>
                <a:cubicBezTo>
                  <a:pt x="336" y="395"/>
                  <a:pt x="415" y="320"/>
                  <a:pt x="422" y="226"/>
                </a:cubicBezTo>
                <a:lnTo>
                  <a:pt x="248" y="2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9" name="Freeform 36"/>
          <p:cNvSpPr>
            <a:spLocks noEditPoints="1"/>
          </p:cNvSpPr>
          <p:nvPr/>
        </p:nvSpPr>
        <p:spPr bwMode="auto">
          <a:xfrm>
            <a:off x="15381939" y="8663674"/>
            <a:ext cx="422148" cy="479572"/>
          </a:xfrm>
          <a:custGeom>
            <a:avLst/>
            <a:gdLst>
              <a:gd name="T0" fmla="*/ 211 w 423"/>
              <a:gd name="T1" fmla="*/ 368 h 481"/>
              <a:gd name="T2" fmla="*/ 211 w 423"/>
              <a:gd name="T3" fmla="*/ 340 h 481"/>
              <a:gd name="T4" fmla="*/ 169 w 423"/>
              <a:gd name="T5" fmla="*/ 439 h 481"/>
              <a:gd name="T6" fmla="*/ 251 w 423"/>
              <a:gd name="T7" fmla="*/ 425 h 481"/>
              <a:gd name="T8" fmla="*/ 394 w 423"/>
              <a:gd name="T9" fmla="*/ 382 h 481"/>
              <a:gd name="T10" fmla="*/ 380 w 423"/>
              <a:gd name="T11" fmla="*/ 368 h 481"/>
              <a:gd name="T12" fmla="*/ 310 w 423"/>
              <a:gd name="T13" fmla="*/ 354 h 481"/>
              <a:gd name="T14" fmla="*/ 324 w 423"/>
              <a:gd name="T15" fmla="*/ 199 h 481"/>
              <a:gd name="T16" fmla="*/ 394 w 423"/>
              <a:gd name="T17" fmla="*/ 202 h 481"/>
              <a:gd name="T18" fmla="*/ 28 w 423"/>
              <a:gd name="T19" fmla="*/ 202 h 481"/>
              <a:gd name="T20" fmla="*/ 99 w 423"/>
              <a:gd name="T21" fmla="*/ 199 h 481"/>
              <a:gd name="T22" fmla="*/ 113 w 423"/>
              <a:gd name="T23" fmla="*/ 354 h 481"/>
              <a:gd name="T24" fmla="*/ 42 w 423"/>
              <a:gd name="T25" fmla="*/ 368 h 481"/>
              <a:gd name="T26" fmla="*/ 0 w 423"/>
              <a:gd name="T27" fmla="*/ 211 h 481"/>
              <a:gd name="T28" fmla="*/ 423 w 423"/>
              <a:gd name="T29" fmla="*/ 211 h 481"/>
              <a:gd name="T30" fmla="*/ 352 w 423"/>
              <a:gd name="T31" fmla="*/ 453 h 481"/>
              <a:gd name="T32" fmla="*/ 211 w 423"/>
              <a:gd name="T33" fmla="*/ 481 h 481"/>
              <a:gd name="T34" fmla="*/ 28 w 423"/>
              <a:gd name="T35" fmla="*/ 242 h 481"/>
              <a:gd name="T36" fmla="*/ 42 w 423"/>
              <a:gd name="T37" fmla="*/ 340 h 481"/>
              <a:gd name="T38" fmla="*/ 84 w 423"/>
              <a:gd name="T39" fmla="*/ 227 h 481"/>
              <a:gd name="T40" fmla="*/ 28 w 423"/>
              <a:gd name="T41" fmla="*/ 242 h 481"/>
              <a:gd name="T42" fmla="*/ 394 w 423"/>
              <a:gd name="T43" fmla="*/ 242 h 481"/>
              <a:gd name="T44" fmla="*/ 338 w 423"/>
              <a:gd name="T45" fmla="*/ 227 h 481"/>
              <a:gd name="T46" fmla="*/ 380 w 423"/>
              <a:gd name="T47" fmla="*/ 340 h 481"/>
              <a:gd name="T48" fmla="*/ 197 w 423"/>
              <a:gd name="T49" fmla="*/ 439 h 481"/>
              <a:gd name="T50" fmla="*/ 225 w 423"/>
              <a:gd name="T51" fmla="*/ 439 h 481"/>
              <a:gd name="T52" fmla="*/ 197 w 423"/>
              <a:gd name="T53" fmla="*/ 439 h 481"/>
              <a:gd name="T54" fmla="*/ 231 w 423"/>
              <a:gd name="T55" fmla="*/ 279 h 481"/>
              <a:gd name="T56" fmla="*/ 211 w 423"/>
              <a:gd name="T57" fmla="*/ 199 h 481"/>
              <a:gd name="T58" fmla="*/ 183 w 423"/>
              <a:gd name="T59" fmla="*/ 256 h 481"/>
              <a:gd name="T60" fmla="*/ 211 w 423"/>
              <a:gd name="T61" fmla="*/ 227 h 481"/>
              <a:gd name="T62" fmla="*/ 218 w 423"/>
              <a:gd name="T63" fmla="*/ 254 h 481"/>
              <a:gd name="T64" fmla="*/ 197 w 423"/>
              <a:gd name="T65" fmla="*/ 298 h 481"/>
              <a:gd name="T66" fmla="*/ 225 w 423"/>
              <a:gd name="T67" fmla="*/ 298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3" h="481">
                <a:moveTo>
                  <a:pt x="225" y="354"/>
                </a:moveTo>
                <a:cubicBezTo>
                  <a:pt x="225" y="362"/>
                  <a:pt x="219" y="368"/>
                  <a:pt x="211" y="368"/>
                </a:cubicBezTo>
                <a:cubicBezTo>
                  <a:pt x="203" y="368"/>
                  <a:pt x="197" y="362"/>
                  <a:pt x="197" y="354"/>
                </a:cubicBezTo>
                <a:cubicBezTo>
                  <a:pt x="197" y="346"/>
                  <a:pt x="203" y="340"/>
                  <a:pt x="211" y="340"/>
                </a:cubicBezTo>
                <a:cubicBezTo>
                  <a:pt x="219" y="340"/>
                  <a:pt x="225" y="346"/>
                  <a:pt x="225" y="354"/>
                </a:cubicBezTo>
                <a:close/>
                <a:moveTo>
                  <a:pt x="169" y="439"/>
                </a:moveTo>
                <a:cubicBezTo>
                  <a:pt x="169" y="415"/>
                  <a:pt x="188" y="397"/>
                  <a:pt x="211" y="397"/>
                </a:cubicBezTo>
                <a:cubicBezTo>
                  <a:pt x="230" y="397"/>
                  <a:pt x="245" y="408"/>
                  <a:pt x="251" y="425"/>
                </a:cubicBezTo>
                <a:cubicBezTo>
                  <a:pt x="352" y="425"/>
                  <a:pt x="352" y="425"/>
                  <a:pt x="352" y="425"/>
                </a:cubicBezTo>
                <a:cubicBezTo>
                  <a:pt x="375" y="425"/>
                  <a:pt x="394" y="406"/>
                  <a:pt x="394" y="382"/>
                </a:cubicBezTo>
                <a:cubicBezTo>
                  <a:pt x="394" y="366"/>
                  <a:pt x="394" y="366"/>
                  <a:pt x="394" y="366"/>
                </a:cubicBezTo>
                <a:cubicBezTo>
                  <a:pt x="390" y="367"/>
                  <a:pt x="385" y="368"/>
                  <a:pt x="380" y="368"/>
                </a:cubicBezTo>
                <a:cubicBezTo>
                  <a:pt x="324" y="368"/>
                  <a:pt x="324" y="368"/>
                  <a:pt x="324" y="368"/>
                </a:cubicBezTo>
                <a:cubicBezTo>
                  <a:pt x="316" y="368"/>
                  <a:pt x="310" y="362"/>
                  <a:pt x="310" y="354"/>
                </a:cubicBezTo>
                <a:cubicBezTo>
                  <a:pt x="310" y="213"/>
                  <a:pt x="310" y="213"/>
                  <a:pt x="310" y="213"/>
                </a:cubicBezTo>
                <a:cubicBezTo>
                  <a:pt x="310" y="206"/>
                  <a:pt x="316" y="199"/>
                  <a:pt x="324" y="199"/>
                </a:cubicBezTo>
                <a:cubicBezTo>
                  <a:pt x="380" y="199"/>
                  <a:pt x="380" y="199"/>
                  <a:pt x="380" y="199"/>
                </a:cubicBezTo>
                <a:cubicBezTo>
                  <a:pt x="385" y="199"/>
                  <a:pt x="390" y="200"/>
                  <a:pt x="394" y="202"/>
                </a:cubicBezTo>
                <a:cubicBezTo>
                  <a:pt x="389" y="105"/>
                  <a:pt x="309" y="28"/>
                  <a:pt x="211" y="28"/>
                </a:cubicBezTo>
                <a:cubicBezTo>
                  <a:pt x="114" y="28"/>
                  <a:pt x="34" y="105"/>
                  <a:pt x="28" y="202"/>
                </a:cubicBezTo>
                <a:cubicBezTo>
                  <a:pt x="33" y="200"/>
                  <a:pt x="37" y="199"/>
                  <a:pt x="42" y="199"/>
                </a:cubicBezTo>
                <a:cubicBezTo>
                  <a:pt x="99" y="199"/>
                  <a:pt x="99" y="199"/>
                  <a:pt x="99" y="199"/>
                </a:cubicBezTo>
                <a:cubicBezTo>
                  <a:pt x="106" y="199"/>
                  <a:pt x="113" y="206"/>
                  <a:pt x="113" y="213"/>
                </a:cubicBezTo>
                <a:cubicBezTo>
                  <a:pt x="113" y="354"/>
                  <a:pt x="113" y="354"/>
                  <a:pt x="113" y="354"/>
                </a:cubicBezTo>
                <a:cubicBezTo>
                  <a:pt x="113" y="362"/>
                  <a:pt x="106" y="368"/>
                  <a:pt x="99" y="368"/>
                </a:cubicBezTo>
                <a:cubicBezTo>
                  <a:pt x="42" y="368"/>
                  <a:pt x="42" y="368"/>
                  <a:pt x="42" y="368"/>
                </a:cubicBezTo>
                <a:cubicBezTo>
                  <a:pt x="19" y="368"/>
                  <a:pt x="0" y="349"/>
                  <a:pt x="0" y="326"/>
                </a:cubicBezTo>
                <a:cubicBezTo>
                  <a:pt x="0" y="211"/>
                  <a:pt x="0" y="211"/>
                  <a:pt x="0" y="211"/>
                </a:cubicBezTo>
                <a:cubicBezTo>
                  <a:pt x="0" y="95"/>
                  <a:pt x="94" y="0"/>
                  <a:pt x="211" y="0"/>
                </a:cubicBezTo>
                <a:cubicBezTo>
                  <a:pt x="328" y="0"/>
                  <a:pt x="423" y="95"/>
                  <a:pt x="423" y="211"/>
                </a:cubicBezTo>
                <a:cubicBezTo>
                  <a:pt x="423" y="233"/>
                  <a:pt x="423" y="363"/>
                  <a:pt x="423" y="382"/>
                </a:cubicBezTo>
                <a:cubicBezTo>
                  <a:pt x="423" y="421"/>
                  <a:pt x="391" y="453"/>
                  <a:pt x="352" y="453"/>
                </a:cubicBezTo>
                <a:cubicBezTo>
                  <a:pt x="251" y="453"/>
                  <a:pt x="251" y="453"/>
                  <a:pt x="251" y="453"/>
                </a:cubicBezTo>
                <a:cubicBezTo>
                  <a:pt x="245" y="469"/>
                  <a:pt x="230" y="481"/>
                  <a:pt x="211" y="481"/>
                </a:cubicBezTo>
                <a:cubicBezTo>
                  <a:pt x="188" y="481"/>
                  <a:pt x="169" y="462"/>
                  <a:pt x="169" y="439"/>
                </a:cubicBezTo>
                <a:close/>
                <a:moveTo>
                  <a:pt x="28" y="242"/>
                </a:moveTo>
                <a:cubicBezTo>
                  <a:pt x="28" y="255"/>
                  <a:pt x="28" y="316"/>
                  <a:pt x="28" y="326"/>
                </a:cubicBezTo>
                <a:cubicBezTo>
                  <a:pt x="28" y="334"/>
                  <a:pt x="34" y="340"/>
                  <a:pt x="42" y="340"/>
                </a:cubicBezTo>
                <a:cubicBezTo>
                  <a:pt x="84" y="340"/>
                  <a:pt x="84" y="340"/>
                  <a:pt x="84" y="340"/>
                </a:cubicBezTo>
                <a:cubicBezTo>
                  <a:pt x="84" y="227"/>
                  <a:pt x="84" y="227"/>
                  <a:pt x="84" y="227"/>
                </a:cubicBezTo>
                <a:cubicBezTo>
                  <a:pt x="42" y="227"/>
                  <a:pt x="42" y="227"/>
                  <a:pt x="42" y="227"/>
                </a:cubicBezTo>
                <a:cubicBezTo>
                  <a:pt x="34" y="227"/>
                  <a:pt x="28" y="234"/>
                  <a:pt x="28" y="242"/>
                </a:cubicBezTo>
                <a:close/>
                <a:moveTo>
                  <a:pt x="394" y="326"/>
                </a:moveTo>
                <a:cubicBezTo>
                  <a:pt x="394" y="242"/>
                  <a:pt x="394" y="242"/>
                  <a:pt x="394" y="242"/>
                </a:cubicBezTo>
                <a:cubicBezTo>
                  <a:pt x="394" y="234"/>
                  <a:pt x="388" y="227"/>
                  <a:pt x="380" y="227"/>
                </a:cubicBezTo>
                <a:cubicBezTo>
                  <a:pt x="338" y="227"/>
                  <a:pt x="338" y="227"/>
                  <a:pt x="338" y="227"/>
                </a:cubicBezTo>
                <a:cubicBezTo>
                  <a:pt x="338" y="340"/>
                  <a:pt x="338" y="340"/>
                  <a:pt x="338" y="340"/>
                </a:cubicBezTo>
                <a:cubicBezTo>
                  <a:pt x="380" y="340"/>
                  <a:pt x="380" y="340"/>
                  <a:pt x="380" y="340"/>
                </a:cubicBezTo>
                <a:cubicBezTo>
                  <a:pt x="388" y="340"/>
                  <a:pt x="394" y="334"/>
                  <a:pt x="394" y="326"/>
                </a:cubicBezTo>
                <a:close/>
                <a:moveTo>
                  <a:pt x="197" y="439"/>
                </a:moveTo>
                <a:cubicBezTo>
                  <a:pt x="197" y="447"/>
                  <a:pt x="204" y="453"/>
                  <a:pt x="211" y="453"/>
                </a:cubicBezTo>
                <a:cubicBezTo>
                  <a:pt x="219" y="453"/>
                  <a:pt x="225" y="447"/>
                  <a:pt x="225" y="439"/>
                </a:cubicBezTo>
                <a:cubicBezTo>
                  <a:pt x="225" y="431"/>
                  <a:pt x="219" y="425"/>
                  <a:pt x="211" y="425"/>
                </a:cubicBezTo>
                <a:cubicBezTo>
                  <a:pt x="204" y="425"/>
                  <a:pt x="197" y="431"/>
                  <a:pt x="197" y="439"/>
                </a:cubicBezTo>
                <a:close/>
                <a:moveTo>
                  <a:pt x="225" y="290"/>
                </a:moveTo>
                <a:cubicBezTo>
                  <a:pt x="225" y="285"/>
                  <a:pt x="228" y="281"/>
                  <a:pt x="231" y="279"/>
                </a:cubicBezTo>
                <a:cubicBezTo>
                  <a:pt x="245" y="272"/>
                  <a:pt x="254" y="257"/>
                  <a:pt x="254" y="242"/>
                </a:cubicBezTo>
                <a:cubicBezTo>
                  <a:pt x="254" y="218"/>
                  <a:pt x="235" y="199"/>
                  <a:pt x="211" y="199"/>
                </a:cubicBezTo>
                <a:cubicBezTo>
                  <a:pt x="188" y="199"/>
                  <a:pt x="169" y="218"/>
                  <a:pt x="169" y="242"/>
                </a:cubicBezTo>
                <a:cubicBezTo>
                  <a:pt x="169" y="249"/>
                  <a:pt x="175" y="256"/>
                  <a:pt x="183" y="256"/>
                </a:cubicBezTo>
                <a:cubicBezTo>
                  <a:pt x="191" y="256"/>
                  <a:pt x="197" y="249"/>
                  <a:pt x="197" y="242"/>
                </a:cubicBezTo>
                <a:cubicBezTo>
                  <a:pt x="197" y="234"/>
                  <a:pt x="204" y="227"/>
                  <a:pt x="211" y="227"/>
                </a:cubicBezTo>
                <a:cubicBezTo>
                  <a:pt x="219" y="227"/>
                  <a:pt x="225" y="234"/>
                  <a:pt x="225" y="242"/>
                </a:cubicBezTo>
                <a:cubicBezTo>
                  <a:pt x="225" y="247"/>
                  <a:pt x="222" y="252"/>
                  <a:pt x="218" y="254"/>
                </a:cubicBezTo>
                <a:cubicBezTo>
                  <a:pt x="205" y="261"/>
                  <a:pt x="197" y="275"/>
                  <a:pt x="197" y="290"/>
                </a:cubicBezTo>
                <a:cubicBezTo>
                  <a:pt x="197" y="298"/>
                  <a:pt x="197" y="298"/>
                  <a:pt x="197" y="298"/>
                </a:cubicBezTo>
                <a:cubicBezTo>
                  <a:pt x="197" y="306"/>
                  <a:pt x="203" y="312"/>
                  <a:pt x="211" y="312"/>
                </a:cubicBezTo>
                <a:cubicBezTo>
                  <a:pt x="219" y="312"/>
                  <a:pt x="225" y="306"/>
                  <a:pt x="225" y="298"/>
                </a:cubicBezTo>
                <a:lnTo>
                  <a:pt x="225" y="2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0" name="Freeform 37"/>
          <p:cNvSpPr>
            <a:spLocks noEditPoints="1"/>
          </p:cNvSpPr>
          <p:nvPr/>
        </p:nvSpPr>
        <p:spPr bwMode="auto">
          <a:xfrm>
            <a:off x="10815117" y="8662268"/>
            <a:ext cx="481408" cy="480796"/>
          </a:xfrm>
          <a:custGeom>
            <a:avLst/>
            <a:gdLst>
              <a:gd name="T0" fmla="*/ 6 w 482"/>
              <a:gd name="T1" fmla="*/ 404 h 482"/>
              <a:gd name="T2" fmla="*/ 46 w 482"/>
              <a:gd name="T3" fmla="*/ 444 h 482"/>
              <a:gd name="T4" fmla="*/ 65 w 482"/>
              <a:gd name="T5" fmla="*/ 444 h 482"/>
              <a:gd name="T6" fmla="*/ 249 w 482"/>
              <a:gd name="T7" fmla="*/ 260 h 482"/>
              <a:gd name="T8" fmla="*/ 261 w 482"/>
              <a:gd name="T9" fmla="*/ 296 h 482"/>
              <a:gd name="T10" fmla="*/ 265 w 482"/>
              <a:gd name="T11" fmla="*/ 304 h 482"/>
              <a:gd name="T12" fmla="*/ 305 w 482"/>
              <a:gd name="T13" fmla="*/ 344 h 482"/>
              <a:gd name="T14" fmla="*/ 325 w 482"/>
              <a:gd name="T15" fmla="*/ 344 h 482"/>
              <a:gd name="T16" fmla="*/ 444 w 482"/>
              <a:gd name="T17" fmla="*/ 224 h 482"/>
              <a:gd name="T18" fmla="*/ 444 w 482"/>
              <a:gd name="T19" fmla="*/ 204 h 482"/>
              <a:gd name="T20" fmla="*/ 404 w 482"/>
              <a:gd name="T21" fmla="*/ 165 h 482"/>
              <a:gd name="T22" fmla="*/ 396 w 482"/>
              <a:gd name="T23" fmla="*/ 161 h 482"/>
              <a:gd name="T24" fmla="*/ 289 w 482"/>
              <a:gd name="T25" fmla="*/ 53 h 482"/>
              <a:gd name="T26" fmla="*/ 285 w 482"/>
              <a:gd name="T27" fmla="*/ 45 h 482"/>
              <a:gd name="T28" fmla="*/ 245 w 482"/>
              <a:gd name="T29" fmla="*/ 5 h 482"/>
              <a:gd name="T30" fmla="*/ 225 w 482"/>
              <a:gd name="T31" fmla="*/ 5 h 482"/>
              <a:gd name="T32" fmla="*/ 105 w 482"/>
              <a:gd name="T33" fmla="*/ 125 h 482"/>
              <a:gd name="T34" fmla="*/ 105 w 482"/>
              <a:gd name="T35" fmla="*/ 145 h 482"/>
              <a:gd name="T36" fmla="*/ 145 w 482"/>
              <a:gd name="T37" fmla="*/ 185 h 482"/>
              <a:gd name="T38" fmla="*/ 153 w 482"/>
              <a:gd name="T39" fmla="*/ 189 h 482"/>
              <a:gd name="T40" fmla="*/ 189 w 482"/>
              <a:gd name="T41" fmla="*/ 200 h 482"/>
              <a:gd name="T42" fmla="*/ 6 w 482"/>
              <a:gd name="T43" fmla="*/ 384 h 482"/>
              <a:gd name="T44" fmla="*/ 6 w 482"/>
              <a:gd name="T45" fmla="*/ 404 h 482"/>
              <a:gd name="T46" fmla="*/ 414 w 482"/>
              <a:gd name="T47" fmla="*/ 214 h 482"/>
              <a:gd name="T48" fmla="*/ 315 w 482"/>
              <a:gd name="T49" fmla="*/ 314 h 482"/>
              <a:gd name="T50" fmla="*/ 295 w 482"/>
              <a:gd name="T51" fmla="*/ 294 h 482"/>
              <a:gd name="T52" fmla="*/ 394 w 482"/>
              <a:gd name="T53" fmla="*/ 195 h 482"/>
              <a:gd name="T54" fmla="*/ 414 w 482"/>
              <a:gd name="T55" fmla="*/ 214 h 482"/>
              <a:gd name="T56" fmla="*/ 135 w 482"/>
              <a:gd name="T57" fmla="*/ 135 h 482"/>
              <a:gd name="T58" fmla="*/ 235 w 482"/>
              <a:gd name="T59" fmla="*/ 35 h 482"/>
              <a:gd name="T60" fmla="*/ 255 w 482"/>
              <a:gd name="T61" fmla="*/ 55 h 482"/>
              <a:gd name="T62" fmla="*/ 155 w 482"/>
              <a:gd name="T63" fmla="*/ 155 h 482"/>
              <a:gd name="T64" fmla="*/ 135 w 482"/>
              <a:gd name="T65" fmla="*/ 135 h 482"/>
              <a:gd name="T66" fmla="*/ 182 w 482"/>
              <a:gd name="T67" fmla="*/ 167 h 482"/>
              <a:gd name="T68" fmla="*/ 267 w 482"/>
              <a:gd name="T69" fmla="*/ 82 h 482"/>
              <a:gd name="T70" fmla="*/ 367 w 482"/>
              <a:gd name="T71" fmla="*/ 182 h 482"/>
              <a:gd name="T72" fmla="*/ 282 w 482"/>
              <a:gd name="T73" fmla="*/ 267 h 482"/>
              <a:gd name="T74" fmla="*/ 182 w 482"/>
              <a:gd name="T75" fmla="*/ 167 h 482"/>
              <a:gd name="T76" fmla="*/ 214 w 482"/>
              <a:gd name="T77" fmla="*/ 215 h 482"/>
              <a:gd name="T78" fmla="*/ 234 w 482"/>
              <a:gd name="T79" fmla="*/ 235 h 482"/>
              <a:gd name="T80" fmla="*/ 55 w 482"/>
              <a:gd name="T81" fmla="*/ 414 h 482"/>
              <a:gd name="T82" fmla="*/ 36 w 482"/>
              <a:gd name="T83" fmla="*/ 394 h 482"/>
              <a:gd name="T84" fmla="*/ 214 w 482"/>
              <a:gd name="T85" fmla="*/ 215 h 482"/>
              <a:gd name="T86" fmla="*/ 299 w 482"/>
              <a:gd name="T87" fmla="*/ 482 h 482"/>
              <a:gd name="T88" fmla="*/ 468 w 482"/>
              <a:gd name="T89" fmla="*/ 482 h 482"/>
              <a:gd name="T90" fmla="*/ 482 w 482"/>
              <a:gd name="T91" fmla="*/ 468 h 482"/>
              <a:gd name="T92" fmla="*/ 482 w 482"/>
              <a:gd name="T93" fmla="*/ 440 h 482"/>
              <a:gd name="T94" fmla="*/ 440 w 482"/>
              <a:gd name="T95" fmla="*/ 398 h 482"/>
              <a:gd name="T96" fmla="*/ 328 w 482"/>
              <a:gd name="T97" fmla="*/ 398 h 482"/>
              <a:gd name="T98" fmla="*/ 285 w 482"/>
              <a:gd name="T99" fmla="*/ 440 h 482"/>
              <a:gd name="T100" fmla="*/ 285 w 482"/>
              <a:gd name="T101" fmla="*/ 468 h 482"/>
              <a:gd name="T102" fmla="*/ 299 w 482"/>
              <a:gd name="T103" fmla="*/ 482 h 482"/>
              <a:gd name="T104" fmla="*/ 313 w 482"/>
              <a:gd name="T105" fmla="*/ 440 h 482"/>
              <a:gd name="T106" fmla="*/ 328 w 482"/>
              <a:gd name="T107" fmla="*/ 426 h 482"/>
              <a:gd name="T108" fmla="*/ 440 w 482"/>
              <a:gd name="T109" fmla="*/ 426 h 482"/>
              <a:gd name="T110" fmla="*/ 454 w 482"/>
              <a:gd name="T111" fmla="*/ 440 h 482"/>
              <a:gd name="T112" fmla="*/ 454 w 482"/>
              <a:gd name="T113" fmla="*/ 454 h 482"/>
              <a:gd name="T114" fmla="*/ 313 w 482"/>
              <a:gd name="T115" fmla="*/ 454 h 482"/>
              <a:gd name="T116" fmla="*/ 313 w 482"/>
              <a:gd name="T117" fmla="*/ 440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2" h="482">
                <a:moveTo>
                  <a:pt x="6" y="404"/>
                </a:moveTo>
                <a:cubicBezTo>
                  <a:pt x="46" y="444"/>
                  <a:pt x="46" y="444"/>
                  <a:pt x="46" y="444"/>
                </a:cubicBezTo>
                <a:cubicBezTo>
                  <a:pt x="51" y="449"/>
                  <a:pt x="60" y="449"/>
                  <a:pt x="65" y="444"/>
                </a:cubicBezTo>
                <a:cubicBezTo>
                  <a:pt x="249" y="260"/>
                  <a:pt x="249" y="260"/>
                  <a:pt x="249" y="260"/>
                </a:cubicBezTo>
                <a:cubicBezTo>
                  <a:pt x="258" y="279"/>
                  <a:pt x="261" y="296"/>
                  <a:pt x="261" y="296"/>
                </a:cubicBezTo>
                <a:cubicBezTo>
                  <a:pt x="261" y="299"/>
                  <a:pt x="263" y="302"/>
                  <a:pt x="265" y="304"/>
                </a:cubicBezTo>
                <a:cubicBezTo>
                  <a:pt x="305" y="344"/>
                  <a:pt x="305" y="344"/>
                  <a:pt x="305" y="344"/>
                </a:cubicBezTo>
                <a:cubicBezTo>
                  <a:pt x="310" y="349"/>
                  <a:pt x="319" y="349"/>
                  <a:pt x="325" y="344"/>
                </a:cubicBezTo>
                <a:cubicBezTo>
                  <a:pt x="444" y="224"/>
                  <a:pt x="444" y="224"/>
                  <a:pt x="444" y="224"/>
                </a:cubicBezTo>
                <a:cubicBezTo>
                  <a:pt x="450" y="219"/>
                  <a:pt x="450" y="210"/>
                  <a:pt x="444" y="204"/>
                </a:cubicBezTo>
                <a:cubicBezTo>
                  <a:pt x="404" y="165"/>
                  <a:pt x="404" y="165"/>
                  <a:pt x="404" y="165"/>
                </a:cubicBezTo>
                <a:cubicBezTo>
                  <a:pt x="402" y="163"/>
                  <a:pt x="399" y="161"/>
                  <a:pt x="396" y="161"/>
                </a:cubicBezTo>
                <a:cubicBezTo>
                  <a:pt x="342" y="152"/>
                  <a:pt x="297" y="110"/>
                  <a:pt x="289" y="53"/>
                </a:cubicBezTo>
                <a:cubicBezTo>
                  <a:pt x="288" y="50"/>
                  <a:pt x="287" y="47"/>
                  <a:pt x="285" y="45"/>
                </a:cubicBezTo>
                <a:cubicBezTo>
                  <a:pt x="245" y="5"/>
                  <a:pt x="245" y="5"/>
                  <a:pt x="245" y="5"/>
                </a:cubicBezTo>
                <a:cubicBezTo>
                  <a:pt x="239" y="0"/>
                  <a:pt x="230" y="0"/>
                  <a:pt x="225" y="5"/>
                </a:cubicBezTo>
                <a:cubicBezTo>
                  <a:pt x="105" y="125"/>
                  <a:pt x="105" y="125"/>
                  <a:pt x="105" y="125"/>
                </a:cubicBezTo>
                <a:cubicBezTo>
                  <a:pt x="100" y="130"/>
                  <a:pt x="100" y="139"/>
                  <a:pt x="105" y="145"/>
                </a:cubicBezTo>
                <a:cubicBezTo>
                  <a:pt x="145" y="185"/>
                  <a:pt x="145" y="185"/>
                  <a:pt x="145" y="185"/>
                </a:cubicBezTo>
                <a:cubicBezTo>
                  <a:pt x="147" y="187"/>
                  <a:pt x="150" y="188"/>
                  <a:pt x="153" y="189"/>
                </a:cubicBezTo>
                <a:cubicBezTo>
                  <a:pt x="153" y="189"/>
                  <a:pt x="170" y="191"/>
                  <a:pt x="189" y="200"/>
                </a:cubicBezTo>
                <a:cubicBezTo>
                  <a:pt x="6" y="384"/>
                  <a:pt x="6" y="384"/>
                  <a:pt x="6" y="384"/>
                </a:cubicBezTo>
                <a:cubicBezTo>
                  <a:pt x="0" y="389"/>
                  <a:pt x="0" y="398"/>
                  <a:pt x="6" y="404"/>
                </a:cubicBezTo>
                <a:close/>
                <a:moveTo>
                  <a:pt x="414" y="214"/>
                </a:moveTo>
                <a:cubicBezTo>
                  <a:pt x="315" y="314"/>
                  <a:pt x="315" y="314"/>
                  <a:pt x="315" y="314"/>
                </a:cubicBezTo>
                <a:cubicBezTo>
                  <a:pt x="295" y="294"/>
                  <a:pt x="295" y="294"/>
                  <a:pt x="295" y="294"/>
                </a:cubicBezTo>
                <a:cubicBezTo>
                  <a:pt x="394" y="195"/>
                  <a:pt x="394" y="195"/>
                  <a:pt x="394" y="195"/>
                </a:cubicBezTo>
                <a:lnTo>
                  <a:pt x="414" y="214"/>
                </a:lnTo>
                <a:close/>
                <a:moveTo>
                  <a:pt x="135" y="135"/>
                </a:moveTo>
                <a:cubicBezTo>
                  <a:pt x="235" y="35"/>
                  <a:pt x="235" y="35"/>
                  <a:pt x="235" y="35"/>
                </a:cubicBezTo>
                <a:cubicBezTo>
                  <a:pt x="255" y="55"/>
                  <a:pt x="255" y="55"/>
                  <a:pt x="255" y="55"/>
                </a:cubicBezTo>
                <a:cubicBezTo>
                  <a:pt x="155" y="155"/>
                  <a:pt x="155" y="155"/>
                  <a:pt x="155" y="155"/>
                </a:cubicBezTo>
                <a:lnTo>
                  <a:pt x="135" y="135"/>
                </a:lnTo>
                <a:close/>
                <a:moveTo>
                  <a:pt x="182" y="167"/>
                </a:moveTo>
                <a:cubicBezTo>
                  <a:pt x="267" y="82"/>
                  <a:pt x="267" y="82"/>
                  <a:pt x="267" y="82"/>
                </a:cubicBezTo>
                <a:cubicBezTo>
                  <a:pt x="284" y="133"/>
                  <a:pt x="317" y="165"/>
                  <a:pt x="367" y="182"/>
                </a:cubicBezTo>
                <a:cubicBezTo>
                  <a:pt x="282" y="267"/>
                  <a:pt x="282" y="267"/>
                  <a:pt x="282" y="267"/>
                </a:cubicBezTo>
                <a:cubicBezTo>
                  <a:pt x="265" y="217"/>
                  <a:pt x="233" y="184"/>
                  <a:pt x="182" y="167"/>
                </a:cubicBezTo>
                <a:close/>
                <a:moveTo>
                  <a:pt x="214" y="215"/>
                </a:moveTo>
                <a:cubicBezTo>
                  <a:pt x="222" y="221"/>
                  <a:pt x="228" y="227"/>
                  <a:pt x="234" y="235"/>
                </a:cubicBezTo>
                <a:cubicBezTo>
                  <a:pt x="55" y="414"/>
                  <a:pt x="55" y="414"/>
                  <a:pt x="55" y="414"/>
                </a:cubicBezTo>
                <a:cubicBezTo>
                  <a:pt x="36" y="394"/>
                  <a:pt x="36" y="394"/>
                  <a:pt x="36" y="394"/>
                </a:cubicBezTo>
                <a:lnTo>
                  <a:pt x="214" y="215"/>
                </a:lnTo>
                <a:close/>
                <a:moveTo>
                  <a:pt x="299" y="482"/>
                </a:moveTo>
                <a:cubicBezTo>
                  <a:pt x="468" y="482"/>
                  <a:pt x="468" y="482"/>
                  <a:pt x="468" y="482"/>
                </a:cubicBezTo>
                <a:cubicBezTo>
                  <a:pt x="476" y="482"/>
                  <a:pt x="482" y="476"/>
                  <a:pt x="482" y="468"/>
                </a:cubicBezTo>
                <a:cubicBezTo>
                  <a:pt x="482" y="440"/>
                  <a:pt x="482" y="440"/>
                  <a:pt x="482" y="440"/>
                </a:cubicBezTo>
                <a:cubicBezTo>
                  <a:pt x="482" y="416"/>
                  <a:pt x="464" y="398"/>
                  <a:pt x="440" y="398"/>
                </a:cubicBezTo>
                <a:cubicBezTo>
                  <a:pt x="328" y="398"/>
                  <a:pt x="328" y="398"/>
                  <a:pt x="328" y="398"/>
                </a:cubicBezTo>
                <a:cubicBezTo>
                  <a:pt x="304" y="398"/>
                  <a:pt x="285" y="416"/>
                  <a:pt x="285" y="440"/>
                </a:cubicBezTo>
                <a:cubicBezTo>
                  <a:pt x="285" y="468"/>
                  <a:pt x="285" y="468"/>
                  <a:pt x="285" y="468"/>
                </a:cubicBezTo>
                <a:cubicBezTo>
                  <a:pt x="285" y="476"/>
                  <a:pt x="292" y="482"/>
                  <a:pt x="299" y="482"/>
                </a:cubicBezTo>
                <a:close/>
                <a:moveTo>
                  <a:pt x="313" y="440"/>
                </a:moveTo>
                <a:cubicBezTo>
                  <a:pt x="313" y="432"/>
                  <a:pt x="320" y="426"/>
                  <a:pt x="328" y="426"/>
                </a:cubicBezTo>
                <a:cubicBezTo>
                  <a:pt x="440" y="426"/>
                  <a:pt x="440" y="426"/>
                  <a:pt x="440" y="426"/>
                </a:cubicBezTo>
                <a:cubicBezTo>
                  <a:pt x="448" y="426"/>
                  <a:pt x="454" y="432"/>
                  <a:pt x="454" y="440"/>
                </a:cubicBezTo>
                <a:cubicBezTo>
                  <a:pt x="454" y="454"/>
                  <a:pt x="454" y="454"/>
                  <a:pt x="454" y="454"/>
                </a:cubicBezTo>
                <a:cubicBezTo>
                  <a:pt x="313" y="454"/>
                  <a:pt x="313" y="454"/>
                  <a:pt x="313" y="454"/>
                </a:cubicBezTo>
                <a:lnTo>
                  <a:pt x="313" y="4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1" name="Freeform 38"/>
          <p:cNvSpPr>
            <a:spLocks noEditPoints="1"/>
          </p:cNvSpPr>
          <p:nvPr/>
        </p:nvSpPr>
        <p:spPr bwMode="auto">
          <a:xfrm>
            <a:off x="19974145" y="8663674"/>
            <a:ext cx="309736" cy="479572"/>
          </a:xfrm>
          <a:custGeom>
            <a:avLst/>
            <a:gdLst>
              <a:gd name="T0" fmla="*/ 239 w 310"/>
              <a:gd name="T1" fmla="*/ 481 h 481"/>
              <a:gd name="T2" fmla="*/ 253 w 310"/>
              <a:gd name="T3" fmla="*/ 467 h 481"/>
              <a:gd name="T4" fmla="*/ 253 w 310"/>
              <a:gd name="T5" fmla="*/ 453 h 481"/>
              <a:gd name="T6" fmla="*/ 295 w 310"/>
              <a:gd name="T7" fmla="*/ 453 h 481"/>
              <a:gd name="T8" fmla="*/ 310 w 310"/>
              <a:gd name="T9" fmla="*/ 439 h 481"/>
              <a:gd name="T10" fmla="*/ 310 w 310"/>
              <a:gd name="T11" fmla="*/ 129 h 481"/>
              <a:gd name="T12" fmla="*/ 295 w 310"/>
              <a:gd name="T13" fmla="*/ 115 h 481"/>
              <a:gd name="T14" fmla="*/ 225 w 310"/>
              <a:gd name="T15" fmla="*/ 115 h 481"/>
              <a:gd name="T16" fmla="*/ 225 w 310"/>
              <a:gd name="T17" fmla="*/ 28 h 481"/>
              <a:gd name="T18" fmla="*/ 239 w 310"/>
              <a:gd name="T19" fmla="*/ 28 h 481"/>
              <a:gd name="T20" fmla="*/ 253 w 310"/>
              <a:gd name="T21" fmla="*/ 14 h 481"/>
              <a:gd name="T22" fmla="*/ 239 w 310"/>
              <a:gd name="T23" fmla="*/ 0 h 481"/>
              <a:gd name="T24" fmla="*/ 70 w 310"/>
              <a:gd name="T25" fmla="*/ 0 h 481"/>
              <a:gd name="T26" fmla="*/ 56 w 310"/>
              <a:gd name="T27" fmla="*/ 14 h 481"/>
              <a:gd name="T28" fmla="*/ 70 w 310"/>
              <a:gd name="T29" fmla="*/ 28 h 481"/>
              <a:gd name="T30" fmla="*/ 84 w 310"/>
              <a:gd name="T31" fmla="*/ 28 h 481"/>
              <a:gd name="T32" fmla="*/ 84 w 310"/>
              <a:gd name="T33" fmla="*/ 115 h 481"/>
              <a:gd name="T34" fmla="*/ 14 w 310"/>
              <a:gd name="T35" fmla="*/ 115 h 481"/>
              <a:gd name="T36" fmla="*/ 0 w 310"/>
              <a:gd name="T37" fmla="*/ 129 h 481"/>
              <a:gd name="T38" fmla="*/ 0 w 310"/>
              <a:gd name="T39" fmla="*/ 439 h 481"/>
              <a:gd name="T40" fmla="*/ 14 w 310"/>
              <a:gd name="T41" fmla="*/ 453 h 481"/>
              <a:gd name="T42" fmla="*/ 56 w 310"/>
              <a:gd name="T43" fmla="*/ 453 h 481"/>
              <a:gd name="T44" fmla="*/ 56 w 310"/>
              <a:gd name="T45" fmla="*/ 467 h 481"/>
              <a:gd name="T46" fmla="*/ 70 w 310"/>
              <a:gd name="T47" fmla="*/ 481 h 481"/>
              <a:gd name="T48" fmla="*/ 84 w 310"/>
              <a:gd name="T49" fmla="*/ 467 h 481"/>
              <a:gd name="T50" fmla="*/ 84 w 310"/>
              <a:gd name="T51" fmla="*/ 453 h 481"/>
              <a:gd name="T52" fmla="*/ 225 w 310"/>
              <a:gd name="T53" fmla="*/ 453 h 481"/>
              <a:gd name="T54" fmla="*/ 225 w 310"/>
              <a:gd name="T55" fmla="*/ 467 h 481"/>
              <a:gd name="T56" fmla="*/ 239 w 310"/>
              <a:gd name="T57" fmla="*/ 481 h 481"/>
              <a:gd name="T58" fmla="*/ 112 w 310"/>
              <a:gd name="T59" fmla="*/ 28 h 481"/>
              <a:gd name="T60" fmla="*/ 197 w 310"/>
              <a:gd name="T61" fmla="*/ 28 h 481"/>
              <a:gd name="T62" fmla="*/ 197 w 310"/>
              <a:gd name="T63" fmla="*/ 115 h 481"/>
              <a:gd name="T64" fmla="*/ 112 w 310"/>
              <a:gd name="T65" fmla="*/ 115 h 481"/>
              <a:gd name="T66" fmla="*/ 112 w 310"/>
              <a:gd name="T67" fmla="*/ 28 h 481"/>
              <a:gd name="T68" fmla="*/ 28 w 310"/>
              <a:gd name="T69" fmla="*/ 425 h 481"/>
              <a:gd name="T70" fmla="*/ 28 w 310"/>
              <a:gd name="T71" fmla="*/ 143 h 481"/>
              <a:gd name="T72" fmla="*/ 281 w 310"/>
              <a:gd name="T73" fmla="*/ 143 h 481"/>
              <a:gd name="T74" fmla="*/ 281 w 310"/>
              <a:gd name="T75" fmla="*/ 425 h 481"/>
              <a:gd name="T76" fmla="*/ 28 w 310"/>
              <a:gd name="T77" fmla="*/ 425 h 481"/>
              <a:gd name="T78" fmla="*/ 84 w 310"/>
              <a:gd name="T79" fmla="*/ 213 h 481"/>
              <a:gd name="T80" fmla="*/ 84 w 310"/>
              <a:gd name="T81" fmla="*/ 354 h 481"/>
              <a:gd name="T82" fmla="*/ 70 w 310"/>
              <a:gd name="T83" fmla="*/ 368 h 481"/>
              <a:gd name="T84" fmla="*/ 56 w 310"/>
              <a:gd name="T85" fmla="*/ 354 h 481"/>
              <a:gd name="T86" fmla="*/ 56 w 310"/>
              <a:gd name="T87" fmla="*/ 213 h 481"/>
              <a:gd name="T88" fmla="*/ 70 w 310"/>
              <a:gd name="T89" fmla="*/ 199 h 481"/>
              <a:gd name="T90" fmla="*/ 84 w 310"/>
              <a:gd name="T91" fmla="*/ 213 h 481"/>
              <a:gd name="T92" fmla="*/ 169 w 310"/>
              <a:gd name="T93" fmla="*/ 213 h 481"/>
              <a:gd name="T94" fmla="*/ 169 w 310"/>
              <a:gd name="T95" fmla="*/ 354 h 481"/>
              <a:gd name="T96" fmla="*/ 155 w 310"/>
              <a:gd name="T97" fmla="*/ 368 h 481"/>
              <a:gd name="T98" fmla="*/ 140 w 310"/>
              <a:gd name="T99" fmla="*/ 354 h 481"/>
              <a:gd name="T100" fmla="*/ 140 w 310"/>
              <a:gd name="T101" fmla="*/ 213 h 481"/>
              <a:gd name="T102" fmla="*/ 155 w 310"/>
              <a:gd name="T103" fmla="*/ 199 h 481"/>
              <a:gd name="T104" fmla="*/ 169 w 310"/>
              <a:gd name="T105" fmla="*/ 213 h 481"/>
              <a:gd name="T106" fmla="*/ 253 w 310"/>
              <a:gd name="T107" fmla="*/ 213 h 481"/>
              <a:gd name="T108" fmla="*/ 253 w 310"/>
              <a:gd name="T109" fmla="*/ 354 h 481"/>
              <a:gd name="T110" fmla="*/ 239 w 310"/>
              <a:gd name="T111" fmla="*/ 368 h 481"/>
              <a:gd name="T112" fmla="*/ 225 w 310"/>
              <a:gd name="T113" fmla="*/ 354 h 481"/>
              <a:gd name="T114" fmla="*/ 225 w 310"/>
              <a:gd name="T115" fmla="*/ 213 h 481"/>
              <a:gd name="T116" fmla="*/ 239 w 310"/>
              <a:gd name="T117" fmla="*/ 199 h 481"/>
              <a:gd name="T118" fmla="*/ 253 w 310"/>
              <a:gd name="T119" fmla="*/ 213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10" h="481">
                <a:moveTo>
                  <a:pt x="239" y="481"/>
                </a:moveTo>
                <a:cubicBezTo>
                  <a:pt x="247" y="481"/>
                  <a:pt x="253" y="475"/>
                  <a:pt x="253" y="467"/>
                </a:cubicBezTo>
                <a:cubicBezTo>
                  <a:pt x="253" y="453"/>
                  <a:pt x="253" y="453"/>
                  <a:pt x="253" y="453"/>
                </a:cubicBezTo>
                <a:cubicBezTo>
                  <a:pt x="295" y="453"/>
                  <a:pt x="295" y="453"/>
                  <a:pt x="295" y="453"/>
                </a:cubicBezTo>
                <a:cubicBezTo>
                  <a:pt x="303" y="453"/>
                  <a:pt x="310" y="447"/>
                  <a:pt x="310" y="439"/>
                </a:cubicBezTo>
                <a:cubicBezTo>
                  <a:pt x="310" y="129"/>
                  <a:pt x="310" y="129"/>
                  <a:pt x="310" y="129"/>
                </a:cubicBezTo>
                <a:cubicBezTo>
                  <a:pt x="310" y="121"/>
                  <a:pt x="303" y="115"/>
                  <a:pt x="295" y="115"/>
                </a:cubicBezTo>
                <a:cubicBezTo>
                  <a:pt x="225" y="115"/>
                  <a:pt x="225" y="115"/>
                  <a:pt x="225" y="115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39" y="28"/>
                  <a:pt x="239" y="28"/>
                  <a:pt x="239" y="28"/>
                </a:cubicBezTo>
                <a:cubicBezTo>
                  <a:pt x="247" y="28"/>
                  <a:pt x="253" y="22"/>
                  <a:pt x="253" y="14"/>
                </a:cubicBezTo>
                <a:cubicBezTo>
                  <a:pt x="253" y="6"/>
                  <a:pt x="247" y="0"/>
                  <a:pt x="239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62" y="0"/>
                  <a:pt x="56" y="6"/>
                  <a:pt x="56" y="14"/>
                </a:cubicBezTo>
                <a:cubicBezTo>
                  <a:pt x="56" y="22"/>
                  <a:pt x="62" y="28"/>
                  <a:pt x="70" y="28"/>
                </a:cubicBezTo>
                <a:cubicBezTo>
                  <a:pt x="84" y="28"/>
                  <a:pt x="84" y="28"/>
                  <a:pt x="84" y="28"/>
                </a:cubicBezTo>
                <a:cubicBezTo>
                  <a:pt x="84" y="115"/>
                  <a:pt x="84" y="115"/>
                  <a:pt x="84" y="115"/>
                </a:cubicBezTo>
                <a:cubicBezTo>
                  <a:pt x="14" y="115"/>
                  <a:pt x="14" y="115"/>
                  <a:pt x="14" y="115"/>
                </a:cubicBezTo>
                <a:cubicBezTo>
                  <a:pt x="6" y="115"/>
                  <a:pt x="0" y="121"/>
                  <a:pt x="0" y="129"/>
                </a:cubicBezTo>
                <a:cubicBezTo>
                  <a:pt x="0" y="439"/>
                  <a:pt x="0" y="439"/>
                  <a:pt x="0" y="439"/>
                </a:cubicBezTo>
                <a:cubicBezTo>
                  <a:pt x="0" y="447"/>
                  <a:pt x="6" y="453"/>
                  <a:pt x="14" y="453"/>
                </a:cubicBezTo>
                <a:cubicBezTo>
                  <a:pt x="56" y="453"/>
                  <a:pt x="56" y="453"/>
                  <a:pt x="56" y="453"/>
                </a:cubicBezTo>
                <a:cubicBezTo>
                  <a:pt x="56" y="467"/>
                  <a:pt x="56" y="467"/>
                  <a:pt x="56" y="467"/>
                </a:cubicBezTo>
                <a:cubicBezTo>
                  <a:pt x="56" y="475"/>
                  <a:pt x="62" y="481"/>
                  <a:pt x="70" y="481"/>
                </a:cubicBezTo>
                <a:cubicBezTo>
                  <a:pt x="78" y="481"/>
                  <a:pt x="84" y="475"/>
                  <a:pt x="84" y="467"/>
                </a:cubicBezTo>
                <a:cubicBezTo>
                  <a:pt x="84" y="453"/>
                  <a:pt x="84" y="453"/>
                  <a:pt x="84" y="453"/>
                </a:cubicBezTo>
                <a:cubicBezTo>
                  <a:pt x="225" y="453"/>
                  <a:pt x="225" y="453"/>
                  <a:pt x="225" y="453"/>
                </a:cubicBezTo>
                <a:cubicBezTo>
                  <a:pt x="225" y="467"/>
                  <a:pt x="225" y="467"/>
                  <a:pt x="225" y="467"/>
                </a:cubicBezTo>
                <a:cubicBezTo>
                  <a:pt x="225" y="475"/>
                  <a:pt x="231" y="481"/>
                  <a:pt x="239" y="481"/>
                </a:cubicBezTo>
                <a:close/>
                <a:moveTo>
                  <a:pt x="112" y="28"/>
                </a:moveTo>
                <a:cubicBezTo>
                  <a:pt x="197" y="28"/>
                  <a:pt x="197" y="28"/>
                  <a:pt x="197" y="28"/>
                </a:cubicBezTo>
                <a:cubicBezTo>
                  <a:pt x="197" y="115"/>
                  <a:pt x="197" y="115"/>
                  <a:pt x="197" y="115"/>
                </a:cubicBezTo>
                <a:cubicBezTo>
                  <a:pt x="112" y="115"/>
                  <a:pt x="112" y="115"/>
                  <a:pt x="112" y="115"/>
                </a:cubicBezTo>
                <a:lnTo>
                  <a:pt x="112" y="28"/>
                </a:lnTo>
                <a:close/>
                <a:moveTo>
                  <a:pt x="28" y="425"/>
                </a:moveTo>
                <a:cubicBezTo>
                  <a:pt x="28" y="143"/>
                  <a:pt x="28" y="143"/>
                  <a:pt x="28" y="143"/>
                </a:cubicBezTo>
                <a:cubicBezTo>
                  <a:pt x="281" y="143"/>
                  <a:pt x="281" y="143"/>
                  <a:pt x="281" y="143"/>
                </a:cubicBezTo>
                <a:cubicBezTo>
                  <a:pt x="281" y="425"/>
                  <a:pt x="281" y="425"/>
                  <a:pt x="281" y="425"/>
                </a:cubicBezTo>
                <a:lnTo>
                  <a:pt x="28" y="425"/>
                </a:lnTo>
                <a:close/>
                <a:moveTo>
                  <a:pt x="84" y="213"/>
                </a:moveTo>
                <a:cubicBezTo>
                  <a:pt x="84" y="354"/>
                  <a:pt x="84" y="354"/>
                  <a:pt x="84" y="354"/>
                </a:cubicBezTo>
                <a:cubicBezTo>
                  <a:pt x="84" y="362"/>
                  <a:pt x="78" y="368"/>
                  <a:pt x="70" y="368"/>
                </a:cubicBezTo>
                <a:cubicBezTo>
                  <a:pt x="62" y="368"/>
                  <a:pt x="56" y="362"/>
                  <a:pt x="56" y="354"/>
                </a:cubicBezTo>
                <a:cubicBezTo>
                  <a:pt x="56" y="213"/>
                  <a:pt x="56" y="213"/>
                  <a:pt x="56" y="213"/>
                </a:cubicBezTo>
                <a:cubicBezTo>
                  <a:pt x="56" y="206"/>
                  <a:pt x="62" y="199"/>
                  <a:pt x="70" y="199"/>
                </a:cubicBezTo>
                <a:cubicBezTo>
                  <a:pt x="78" y="199"/>
                  <a:pt x="84" y="206"/>
                  <a:pt x="84" y="213"/>
                </a:cubicBezTo>
                <a:close/>
                <a:moveTo>
                  <a:pt x="169" y="213"/>
                </a:moveTo>
                <a:cubicBezTo>
                  <a:pt x="169" y="354"/>
                  <a:pt x="169" y="354"/>
                  <a:pt x="169" y="354"/>
                </a:cubicBezTo>
                <a:cubicBezTo>
                  <a:pt x="169" y="362"/>
                  <a:pt x="162" y="368"/>
                  <a:pt x="155" y="368"/>
                </a:cubicBezTo>
                <a:cubicBezTo>
                  <a:pt x="147" y="368"/>
                  <a:pt x="140" y="362"/>
                  <a:pt x="140" y="354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206"/>
                  <a:pt x="147" y="199"/>
                  <a:pt x="155" y="199"/>
                </a:cubicBezTo>
                <a:cubicBezTo>
                  <a:pt x="162" y="199"/>
                  <a:pt x="169" y="206"/>
                  <a:pt x="169" y="213"/>
                </a:cubicBezTo>
                <a:close/>
                <a:moveTo>
                  <a:pt x="253" y="213"/>
                </a:moveTo>
                <a:cubicBezTo>
                  <a:pt x="253" y="354"/>
                  <a:pt x="253" y="354"/>
                  <a:pt x="253" y="354"/>
                </a:cubicBezTo>
                <a:cubicBezTo>
                  <a:pt x="253" y="362"/>
                  <a:pt x="247" y="368"/>
                  <a:pt x="239" y="368"/>
                </a:cubicBezTo>
                <a:cubicBezTo>
                  <a:pt x="231" y="368"/>
                  <a:pt x="225" y="362"/>
                  <a:pt x="225" y="354"/>
                </a:cubicBezTo>
                <a:cubicBezTo>
                  <a:pt x="225" y="213"/>
                  <a:pt x="225" y="213"/>
                  <a:pt x="225" y="213"/>
                </a:cubicBezTo>
                <a:cubicBezTo>
                  <a:pt x="225" y="206"/>
                  <a:pt x="231" y="199"/>
                  <a:pt x="239" y="199"/>
                </a:cubicBezTo>
                <a:cubicBezTo>
                  <a:pt x="247" y="199"/>
                  <a:pt x="253" y="206"/>
                  <a:pt x="253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2" name="Freeform 39"/>
          <p:cNvSpPr>
            <a:spLocks noEditPoints="1"/>
          </p:cNvSpPr>
          <p:nvPr/>
        </p:nvSpPr>
        <p:spPr bwMode="auto">
          <a:xfrm>
            <a:off x="8549619" y="8663674"/>
            <a:ext cx="479572" cy="479572"/>
          </a:xfrm>
          <a:custGeom>
            <a:avLst/>
            <a:gdLst>
              <a:gd name="T0" fmla="*/ 14 w 481"/>
              <a:gd name="T1" fmla="*/ 0 h 481"/>
              <a:gd name="T2" fmla="*/ 0 w 481"/>
              <a:gd name="T3" fmla="*/ 298 h 481"/>
              <a:gd name="T4" fmla="*/ 57 w 481"/>
              <a:gd name="T5" fmla="*/ 312 h 481"/>
              <a:gd name="T6" fmla="*/ 71 w 481"/>
              <a:gd name="T7" fmla="*/ 368 h 481"/>
              <a:gd name="T8" fmla="*/ 198 w 481"/>
              <a:gd name="T9" fmla="*/ 467 h 481"/>
              <a:gd name="T10" fmla="*/ 269 w 481"/>
              <a:gd name="T11" fmla="*/ 481 h 481"/>
              <a:gd name="T12" fmla="*/ 283 w 481"/>
              <a:gd name="T13" fmla="*/ 368 h 481"/>
              <a:gd name="T14" fmla="*/ 424 w 481"/>
              <a:gd name="T15" fmla="*/ 354 h 481"/>
              <a:gd name="T16" fmla="*/ 467 w 481"/>
              <a:gd name="T17" fmla="*/ 312 h 481"/>
              <a:gd name="T18" fmla="*/ 481 w 481"/>
              <a:gd name="T19" fmla="*/ 14 h 481"/>
              <a:gd name="T20" fmla="*/ 198 w 481"/>
              <a:gd name="T21" fmla="*/ 340 h 481"/>
              <a:gd name="T22" fmla="*/ 85 w 481"/>
              <a:gd name="T23" fmla="*/ 312 h 481"/>
              <a:gd name="T24" fmla="*/ 198 w 481"/>
              <a:gd name="T25" fmla="*/ 340 h 481"/>
              <a:gd name="T26" fmla="*/ 226 w 481"/>
              <a:gd name="T27" fmla="*/ 453 h 481"/>
              <a:gd name="T28" fmla="*/ 254 w 481"/>
              <a:gd name="T29" fmla="*/ 312 h 481"/>
              <a:gd name="T30" fmla="*/ 395 w 481"/>
              <a:gd name="T31" fmla="*/ 340 h 481"/>
              <a:gd name="T32" fmla="*/ 283 w 481"/>
              <a:gd name="T33" fmla="*/ 312 h 481"/>
              <a:gd name="T34" fmla="*/ 395 w 481"/>
              <a:gd name="T35" fmla="*/ 340 h 481"/>
              <a:gd name="T36" fmla="*/ 28 w 481"/>
              <a:gd name="T37" fmla="*/ 284 h 481"/>
              <a:gd name="T38" fmla="*/ 85 w 481"/>
              <a:gd name="T39" fmla="*/ 28 h 481"/>
              <a:gd name="T40" fmla="*/ 71 w 481"/>
              <a:gd name="T41" fmla="*/ 56 h 481"/>
              <a:gd name="T42" fmla="*/ 71 w 481"/>
              <a:gd name="T43" fmla="*/ 85 h 481"/>
              <a:gd name="T44" fmla="*/ 142 w 481"/>
              <a:gd name="T45" fmla="*/ 71 h 481"/>
              <a:gd name="T46" fmla="*/ 114 w 481"/>
              <a:gd name="T47" fmla="*/ 56 h 481"/>
              <a:gd name="T48" fmla="*/ 226 w 481"/>
              <a:gd name="T49" fmla="*/ 28 h 481"/>
              <a:gd name="T50" fmla="*/ 212 w 481"/>
              <a:gd name="T51" fmla="*/ 56 h 481"/>
              <a:gd name="T52" fmla="*/ 212 w 481"/>
              <a:gd name="T53" fmla="*/ 85 h 481"/>
              <a:gd name="T54" fmla="*/ 283 w 481"/>
              <a:gd name="T55" fmla="*/ 71 h 481"/>
              <a:gd name="T56" fmla="*/ 254 w 481"/>
              <a:gd name="T57" fmla="*/ 56 h 481"/>
              <a:gd name="T58" fmla="*/ 367 w 481"/>
              <a:gd name="T59" fmla="*/ 28 h 481"/>
              <a:gd name="T60" fmla="*/ 353 w 481"/>
              <a:gd name="T61" fmla="*/ 56 h 481"/>
              <a:gd name="T62" fmla="*/ 353 w 481"/>
              <a:gd name="T63" fmla="*/ 85 h 481"/>
              <a:gd name="T64" fmla="*/ 424 w 481"/>
              <a:gd name="T65" fmla="*/ 71 h 481"/>
              <a:gd name="T66" fmla="*/ 395 w 481"/>
              <a:gd name="T67" fmla="*/ 56 h 481"/>
              <a:gd name="T68" fmla="*/ 453 w 481"/>
              <a:gd name="T69" fmla="*/ 28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1" h="481">
                <a:moveTo>
                  <a:pt x="467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98"/>
                  <a:pt x="0" y="298"/>
                  <a:pt x="0" y="298"/>
                </a:cubicBezTo>
                <a:cubicBezTo>
                  <a:pt x="0" y="306"/>
                  <a:pt x="6" y="312"/>
                  <a:pt x="14" y="312"/>
                </a:cubicBezTo>
                <a:cubicBezTo>
                  <a:pt x="57" y="312"/>
                  <a:pt x="57" y="312"/>
                  <a:pt x="57" y="312"/>
                </a:cubicBezTo>
                <a:cubicBezTo>
                  <a:pt x="57" y="354"/>
                  <a:pt x="57" y="354"/>
                  <a:pt x="57" y="354"/>
                </a:cubicBezTo>
                <a:cubicBezTo>
                  <a:pt x="57" y="362"/>
                  <a:pt x="64" y="368"/>
                  <a:pt x="71" y="368"/>
                </a:cubicBezTo>
                <a:cubicBezTo>
                  <a:pt x="198" y="368"/>
                  <a:pt x="198" y="368"/>
                  <a:pt x="198" y="368"/>
                </a:cubicBezTo>
                <a:cubicBezTo>
                  <a:pt x="198" y="467"/>
                  <a:pt x="198" y="467"/>
                  <a:pt x="198" y="467"/>
                </a:cubicBezTo>
                <a:cubicBezTo>
                  <a:pt x="198" y="475"/>
                  <a:pt x="204" y="481"/>
                  <a:pt x="212" y="481"/>
                </a:cubicBezTo>
                <a:cubicBezTo>
                  <a:pt x="269" y="481"/>
                  <a:pt x="269" y="481"/>
                  <a:pt x="269" y="481"/>
                </a:cubicBezTo>
                <a:cubicBezTo>
                  <a:pt x="276" y="481"/>
                  <a:pt x="283" y="475"/>
                  <a:pt x="283" y="467"/>
                </a:cubicBezTo>
                <a:cubicBezTo>
                  <a:pt x="283" y="368"/>
                  <a:pt x="283" y="368"/>
                  <a:pt x="283" y="368"/>
                </a:cubicBezTo>
                <a:cubicBezTo>
                  <a:pt x="409" y="368"/>
                  <a:pt x="409" y="368"/>
                  <a:pt x="409" y="368"/>
                </a:cubicBezTo>
                <a:cubicBezTo>
                  <a:pt x="417" y="368"/>
                  <a:pt x="424" y="362"/>
                  <a:pt x="424" y="354"/>
                </a:cubicBezTo>
                <a:cubicBezTo>
                  <a:pt x="424" y="312"/>
                  <a:pt x="424" y="312"/>
                  <a:pt x="424" y="312"/>
                </a:cubicBezTo>
                <a:cubicBezTo>
                  <a:pt x="467" y="312"/>
                  <a:pt x="467" y="312"/>
                  <a:pt x="467" y="312"/>
                </a:cubicBezTo>
                <a:cubicBezTo>
                  <a:pt x="475" y="312"/>
                  <a:pt x="481" y="306"/>
                  <a:pt x="481" y="298"/>
                </a:cubicBezTo>
                <a:cubicBezTo>
                  <a:pt x="481" y="14"/>
                  <a:pt x="481" y="14"/>
                  <a:pt x="481" y="14"/>
                </a:cubicBezTo>
                <a:cubicBezTo>
                  <a:pt x="481" y="6"/>
                  <a:pt x="475" y="0"/>
                  <a:pt x="467" y="0"/>
                </a:cubicBezTo>
                <a:close/>
                <a:moveTo>
                  <a:pt x="198" y="340"/>
                </a:moveTo>
                <a:cubicBezTo>
                  <a:pt x="85" y="340"/>
                  <a:pt x="85" y="340"/>
                  <a:pt x="85" y="340"/>
                </a:cubicBezTo>
                <a:cubicBezTo>
                  <a:pt x="85" y="312"/>
                  <a:pt x="85" y="312"/>
                  <a:pt x="85" y="312"/>
                </a:cubicBezTo>
                <a:cubicBezTo>
                  <a:pt x="198" y="312"/>
                  <a:pt x="198" y="312"/>
                  <a:pt x="198" y="312"/>
                </a:cubicBezTo>
                <a:lnTo>
                  <a:pt x="198" y="340"/>
                </a:lnTo>
                <a:close/>
                <a:moveTo>
                  <a:pt x="254" y="453"/>
                </a:moveTo>
                <a:cubicBezTo>
                  <a:pt x="226" y="453"/>
                  <a:pt x="226" y="453"/>
                  <a:pt x="226" y="453"/>
                </a:cubicBezTo>
                <a:cubicBezTo>
                  <a:pt x="226" y="312"/>
                  <a:pt x="226" y="312"/>
                  <a:pt x="226" y="312"/>
                </a:cubicBezTo>
                <a:cubicBezTo>
                  <a:pt x="254" y="312"/>
                  <a:pt x="254" y="312"/>
                  <a:pt x="254" y="312"/>
                </a:cubicBezTo>
                <a:lnTo>
                  <a:pt x="254" y="453"/>
                </a:lnTo>
                <a:close/>
                <a:moveTo>
                  <a:pt x="395" y="340"/>
                </a:moveTo>
                <a:cubicBezTo>
                  <a:pt x="283" y="340"/>
                  <a:pt x="283" y="340"/>
                  <a:pt x="283" y="340"/>
                </a:cubicBezTo>
                <a:cubicBezTo>
                  <a:pt x="283" y="312"/>
                  <a:pt x="283" y="312"/>
                  <a:pt x="283" y="312"/>
                </a:cubicBezTo>
                <a:cubicBezTo>
                  <a:pt x="395" y="312"/>
                  <a:pt x="395" y="312"/>
                  <a:pt x="395" y="312"/>
                </a:cubicBezTo>
                <a:lnTo>
                  <a:pt x="395" y="340"/>
                </a:lnTo>
                <a:close/>
                <a:moveTo>
                  <a:pt x="453" y="284"/>
                </a:moveTo>
                <a:cubicBezTo>
                  <a:pt x="28" y="284"/>
                  <a:pt x="28" y="284"/>
                  <a:pt x="28" y="284"/>
                </a:cubicBezTo>
                <a:cubicBezTo>
                  <a:pt x="28" y="28"/>
                  <a:pt x="28" y="28"/>
                  <a:pt x="28" y="28"/>
                </a:cubicBezTo>
                <a:cubicBezTo>
                  <a:pt x="85" y="28"/>
                  <a:pt x="85" y="28"/>
                  <a:pt x="85" y="28"/>
                </a:cubicBezTo>
                <a:cubicBezTo>
                  <a:pt x="85" y="56"/>
                  <a:pt x="85" y="56"/>
                  <a:pt x="85" y="56"/>
                </a:cubicBezTo>
                <a:cubicBezTo>
                  <a:pt x="71" y="56"/>
                  <a:pt x="71" y="56"/>
                  <a:pt x="71" y="56"/>
                </a:cubicBezTo>
                <a:cubicBezTo>
                  <a:pt x="64" y="56"/>
                  <a:pt x="57" y="63"/>
                  <a:pt x="57" y="71"/>
                </a:cubicBezTo>
                <a:cubicBezTo>
                  <a:pt x="57" y="78"/>
                  <a:pt x="64" y="85"/>
                  <a:pt x="71" y="85"/>
                </a:cubicBezTo>
                <a:cubicBezTo>
                  <a:pt x="128" y="85"/>
                  <a:pt x="128" y="85"/>
                  <a:pt x="128" y="85"/>
                </a:cubicBezTo>
                <a:cubicBezTo>
                  <a:pt x="135" y="85"/>
                  <a:pt x="142" y="78"/>
                  <a:pt x="142" y="71"/>
                </a:cubicBezTo>
                <a:cubicBezTo>
                  <a:pt x="142" y="63"/>
                  <a:pt x="135" y="56"/>
                  <a:pt x="128" y="56"/>
                </a:cubicBezTo>
                <a:cubicBezTo>
                  <a:pt x="114" y="56"/>
                  <a:pt x="114" y="56"/>
                  <a:pt x="114" y="56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226" y="28"/>
                  <a:pt x="226" y="28"/>
                  <a:pt x="226" y="28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212" y="56"/>
                  <a:pt x="212" y="56"/>
                  <a:pt x="212" y="56"/>
                </a:cubicBezTo>
                <a:cubicBezTo>
                  <a:pt x="204" y="56"/>
                  <a:pt x="198" y="63"/>
                  <a:pt x="198" y="71"/>
                </a:cubicBezTo>
                <a:cubicBezTo>
                  <a:pt x="198" y="78"/>
                  <a:pt x="204" y="85"/>
                  <a:pt x="212" y="85"/>
                </a:cubicBezTo>
                <a:cubicBezTo>
                  <a:pt x="269" y="85"/>
                  <a:pt x="269" y="85"/>
                  <a:pt x="269" y="85"/>
                </a:cubicBezTo>
                <a:cubicBezTo>
                  <a:pt x="276" y="85"/>
                  <a:pt x="283" y="78"/>
                  <a:pt x="283" y="71"/>
                </a:cubicBezTo>
                <a:cubicBezTo>
                  <a:pt x="283" y="63"/>
                  <a:pt x="276" y="56"/>
                  <a:pt x="269" y="56"/>
                </a:cubicBezTo>
                <a:cubicBezTo>
                  <a:pt x="254" y="56"/>
                  <a:pt x="254" y="56"/>
                  <a:pt x="254" y="56"/>
                </a:cubicBezTo>
                <a:cubicBezTo>
                  <a:pt x="254" y="28"/>
                  <a:pt x="254" y="28"/>
                  <a:pt x="254" y="28"/>
                </a:cubicBezTo>
                <a:cubicBezTo>
                  <a:pt x="367" y="28"/>
                  <a:pt x="367" y="28"/>
                  <a:pt x="367" y="28"/>
                </a:cubicBezTo>
                <a:cubicBezTo>
                  <a:pt x="367" y="56"/>
                  <a:pt x="367" y="56"/>
                  <a:pt x="367" y="56"/>
                </a:cubicBezTo>
                <a:cubicBezTo>
                  <a:pt x="353" y="56"/>
                  <a:pt x="353" y="56"/>
                  <a:pt x="353" y="56"/>
                </a:cubicBezTo>
                <a:cubicBezTo>
                  <a:pt x="345" y="56"/>
                  <a:pt x="339" y="63"/>
                  <a:pt x="339" y="71"/>
                </a:cubicBezTo>
                <a:cubicBezTo>
                  <a:pt x="339" y="78"/>
                  <a:pt x="345" y="85"/>
                  <a:pt x="353" y="85"/>
                </a:cubicBezTo>
                <a:cubicBezTo>
                  <a:pt x="409" y="85"/>
                  <a:pt x="409" y="85"/>
                  <a:pt x="409" y="85"/>
                </a:cubicBezTo>
                <a:cubicBezTo>
                  <a:pt x="417" y="85"/>
                  <a:pt x="424" y="78"/>
                  <a:pt x="424" y="71"/>
                </a:cubicBezTo>
                <a:cubicBezTo>
                  <a:pt x="424" y="63"/>
                  <a:pt x="417" y="56"/>
                  <a:pt x="409" y="56"/>
                </a:cubicBezTo>
                <a:cubicBezTo>
                  <a:pt x="395" y="56"/>
                  <a:pt x="395" y="56"/>
                  <a:pt x="395" y="56"/>
                </a:cubicBezTo>
                <a:cubicBezTo>
                  <a:pt x="395" y="28"/>
                  <a:pt x="395" y="28"/>
                  <a:pt x="395" y="28"/>
                </a:cubicBezTo>
                <a:cubicBezTo>
                  <a:pt x="453" y="28"/>
                  <a:pt x="453" y="28"/>
                  <a:pt x="453" y="28"/>
                </a:cubicBezTo>
                <a:lnTo>
                  <a:pt x="453" y="2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3" name="Freeform 40"/>
          <p:cNvSpPr>
            <a:spLocks noEditPoints="1"/>
          </p:cNvSpPr>
          <p:nvPr/>
        </p:nvSpPr>
        <p:spPr bwMode="auto">
          <a:xfrm>
            <a:off x="17706449" y="8663672"/>
            <a:ext cx="309128" cy="479576"/>
          </a:xfrm>
          <a:custGeom>
            <a:avLst/>
            <a:gdLst>
              <a:gd name="T0" fmla="*/ 141 w 310"/>
              <a:gd name="T1" fmla="*/ 72 h 481"/>
              <a:gd name="T2" fmla="*/ 155 w 310"/>
              <a:gd name="T3" fmla="*/ 58 h 481"/>
              <a:gd name="T4" fmla="*/ 169 w 310"/>
              <a:gd name="T5" fmla="*/ 72 h 481"/>
              <a:gd name="T6" fmla="*/ 155 w 310"/>
              <a:gd name="T7" fmla="*/ 87 h 481"/>
              <a:gd name="T8" fmla="*/ 141 w 310"/>
              <a:gd name="T9" fmla="*/ 72 h 481"/>
              <a:gd name="T10" fmla="*/ 14 w 310"/>
              <a:gd name="T11" fmla="*/ 481 h 481"/>
              <a:gd name="T12" fmla="*/ 0 w 310"/>
              <a:gd name="T13" fmla="*/ 467 h 481"/>
              <a:gd name="T14" fmla="*/ 0 w 310"/>
              <a:gd name="T15" fmla="*/ 14 h 481"/>
              <a:gd name="T16" fmla="*/ 14 w 310"/>
              <a:gd name="T17" fmla="*/ 0 h 481"/>
              <a:gd name="T18" fmla="*/ 296 w 310"/>
              <a:gd name="T19" fmla="*/ 0 h 481"/>
              <a:gd name="T20" fmla="*/ 310 w 310"/>
              <a:gd name="T21" fmla="*/ 14 h 481"/>
              <a:gd name="T22" fmla="*/ 310 w 310"/>
              <a:gd name="T23" fmla="*/ 467 h 481"/>
              <a:gd name="T24" fmla="*/ 296 w 310"/>
              <a:gd name="T25" fmla="*/ 481 h 481"/>
              <a:gd name="T26" fmla="*/ 14 w 310"/>
              <a:gd name="T27" fmla="*/ 481 h 481"/>
              <a:gd name="T28" fmla="*/ 28 w 310"/>
              <a:gd name="T29" fmla="*/ 453 h 481"/>
              <a:gd name="T30" fmla="*/ 282 w 310"/>
              <a:gd name="T31" fmla="*/ 453 h 481"/>
              <a:gd name="T32" fmla="*/ 282 w 310"/>
              <a:gd name="T33" fmla="*/ 28 h 481"/>
              <a:gd name="T34" fmla="*/ 28 w 310"/>
              <a:gd name="T35" fmla="*/ 28 h 481"/>
              <a:gd name="T36" fmla="*/ 28 w 310"/>
              <a:gd name="T37" fmla="*/ 453 h 481"/>
              <a:gd name="T38" fmla="*/ 254 w 310"/>
              <a:gd name="T39" fmla="*/ 185 h 481"/>
              <a:gd name="T40" fmla="*/ 254 w 310"/>
              <a:gd name="T41" fmla="*/ 213 h 481"/>
              <a:gd name="T42" fmla="*/ 239 w 310"/>
              <a:gd name="T43" fmla="*/ 227 h 481"/>
              <a:gd name="T44" fmla="*/ 225 w 310"/>
              <a:gd name="T45" fmla="*/ 227 h 481"/>
              <a:gd name="T46" fmla="*/ 225 w 310"/>
              <a:gd name="T47" fmla="*/ 284 h 481"/>
              <a:gd name="T48" fmla="*/ 239 w 310"/>
              <a:gd name="T49" fmla="*/ 284 h 481"/>
              <a:gd name="T50" fmla="*/ 254 w 310"/>
              <a:gd name="T51" fmla="*/ 298 h 481"/>
              <a:gd name="T52" fmla="*/ 239 w 310"/>
              <a:gd name="T53" fmla="*/ 312 h 481"/>
              <a:gd name="T54" fmla="*/ 70 w 310"/>
              <a:gd name="T55" fmla="*/ 312 h 481"/>
              <a:gd name="T56" fmla="*/ 56 w 310"/>
              <a:gd name="T57" fmla="*/ 298 h 481"/>
              <a:gd name="T58" fmla="*/ 70 w 310"/>
              <a:gd name="T59" fmla="*/ 284 h 481"/>
              <a:gd name="T60" fmla="*/ 84 w 310"/>
              <a:gd name="T61" fmla="*/ 284 h 481"/>
              <a:gd name="T62" fmla="*/ 84 w 310"/>
              <a:gd name="T63" fmla="*/ 227 h 481"/>
              <a:gd name="T64" fmla="*/ 70 w 310"/>
              <a:gd name="T65" fmla="*/ 227 h 481"/>
              <a:gd name="T66" fmla="*/ 56 w 310"/>
              <a:gd name="T67" fmla="*/ 213 h 481"/>
              <a:gd name="T68" fmla="*/ 56 w 310"/>
              <a:gd name="T69" fmla="*/ 185 h 481"/>
              <a:gd name="T70" fmla="*/ 66 w 310"/>
              <a:gd name="T71" fmla="*/ 172 h 481"/>
              <a:gd name="T72" fmla="*/ 150 w 310"/>
              <a:gd name="T73" fmla="*/ 144 h 481"/>
              <a:gd name="T74" fmla="*/ 159 w 310"/>
              <a:gd name="T75" fmla="*/ 144 h 481"/>
              <a:gd name="T76" fmla="*/ 244 w 310"/>
              <a:gd name="T77" fmla="*/ 172 h 481"/>
              <a:gd name="T78" fmla="*/ 254 w 310"/>
              <a:gd name="T79" fmla="*/ 185 h 481"/>
              <a:gd name="T80" fmla="*/ 141 w 310"/>
              <a:gd name="T81" fmla="*/ 227 h 481"/>
              <a:gd name="T82" fmla="*/ 113 w 310"/>
              <a:gd name="T83" fmla="*/ 227 h 481"/>
              <a:gd name="T84" fmla="*/ 113 w 310"/>
              <a:gd name="T85" fmla="*/ 284 h 481"/>
              <a:gd name="T86" fmla="*/ 141 w 310"/>
              <a:gd name="T87" fmla="*/ 284 h 481"/>
              <a:gd name="T88" fmla="*/ 141 w 310"/>
              <a:gd name="T89" fmla="*/ 227 h 481"/>
              <a:gd name="T90" fmla="*/ 197 w 310"/>
              <a:gd name="T91" fmla="*/ 227 h 481"/>
              <a:gd name="T92" fmla="*/ 169 w 310"/>
              <a:gd name="T93" fmla="*/ 227 h 481"/>
              <a:gd name="T94" fmla="*/ 169 w 310"/>
              <a:gd name="T95" fmla="*/ 284 h 481"/>
              <a:gd name="T96" fmla="*/ 197 w 310"/>
              <a:gd name="T97" fmla="*/ 284 h 481"/>
              <a:gd name="T98" fmla="*/ 197 w 310"/>
              <a:gd name="T99" fmla="*/ 227 h 481"/>
              <a:gd name="T100" fmla="*/ 225 w 310"/>
              <a:gd name="T101" fmla="*/ 195 h 481"/>
              <a:gd name="T102" fmla="*/ 155 w 310"/>
              <a:gd name="T103" fmla="*/ 172 h 481"/>
              <a:gd name="T104" fmla="*/ 84 w 310"/>
              <a:gd name="T105" fmla="*/ 195 h 481"/>
              <a:gd name="T106" fmla="*/ 84 w 310"/>
              <a:gd name="T107" fmla="*/ 199 h 481"/>
              <a:gd name="T108" fmla="*/ 225 w 310"/>
              <a:gd name="T109" fmla="*/ 199 h 481"/>
              <a:gd name="T110" fmla="*/ 225 w 310"/>
              <a:gd name="T111" fmla="*/ 195 h 481"/>
              <a:gd name="T112" fmla="*/ 183 w 310"/>
              <a:gd name="T113" fmla="*/ 397 h 481"/>
              <a:gd name="T114" fmla="*/ 127 w 310"/>
              <a:gd name="T115" fmla="*/ 397 h 481"/>
              <a:gd name="T116" fmla="*/ 113 w 310"/>
              <a:gd name="T117" fmla="*/ 411 h 481"/>
              <a:gd name="T118" fmla="*/ 127 w 310"/>
              <a:gd name="T119" fmla="*/ 425 h 481"/>
              <a:gd name="T120" fmla="*/ 183 w 310"/>
              <a:gd name="T121" fmla="*/ 425 h 481"/>
              <a:gd name="T122" fmla="*/ 197 w 310"/>
              <a:gd name="T123" fmla="*/ 411 h 481"/>
              <a:gd name="T124" fmla="*/ 183 w 310"/>
              <a:gd name="T125" fmla="*/ 397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10" h="481">
                <a:moveTo>
                  <a:pt x="141" y="72"/>
                </a:moveTo>
                <a:cubicBezTo>
                  <a:pt x="141" y="65"/>
                  <a:pt x="147" y="58"/>
                  <a:pt x="155" y="58"/>
                </a:cubicBezTo>
                <a:cubicBezTo>
                  <a:pt x="163" y="58"/>
                  <a:pt x="169" y="65"/>
                  <a:pt x="169" y="72"/>
                </a:cubicBezTo>
                <a:cubicBezTo>
                  <a:pt x="169" y="80"/>
                  <a:pt x="163" y="87"/>
                  <a:pt x="155" y="87"/>
                </a:cubicBezTo>
                <a:cubicBezTo>
                  <a:pt x="147" y="87"/>
                  <a:pt x="141" y="80"/>
                  <a:pt x="141" y="72"/>
                </a:cubicBezTo>
                <a:close/>
                <a:moveTo>
                  <a:pt x="14" y="481"/>
                </a:moveTo>
                <a:cubicBezTo>
                  <a:pt x="6" y="481"/>
                  <a:pt x="0" y="475"/>
                  <a:pt x="0" y="467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6"/>
                  <a:pt x="6" y="0"/>
                  <a:pt x="14" y="0"/>
                </a:cubicBezTo>
                <a:cubicBezTo>
                  <a:pt x="296" y="0"/>
                  <a:pt x="296" y="0"/>
                  <a:pt x="296" y="0"/>
                </a:cubicBezTo>
                <a:cubicBezTo>
                  <a:pt x="304" y="0"/>
                  <a:pt x="310" y="6"/>
                  <a:pt x="310" y="14"/>
                </a:cubicBezTo>
                <a:cubicBezTo>
                  <a:pt x="310" y="467"/>
                  <a:pt x="310" y="467"/>
                  <a:pt x="310" y="467"/>
                </a:cubicBezTo>
                <a:cubicBezTo>
                  <a:pt x="310" y="475"/>
                  <a:pt x="304" y="481"/>
                  <a:pt x="296" y="481"/>
                </a:cubicBezTo>
                <a:lnTo>
                  <a:pt x="14" y="481"/>
                </a:lnTo>
                <a:close/>
                <a:moveTo>
                  <a:pt x="28" y="453"/>
                </a:moveTo>
                <a:cubicBezTo>
                  <a:pt x="282" y="453"/>
                  <a:pt x="282" y="453"/>
                  <a:pt x="282" y="453"/>
                </a:cubicBezTo>
                <a:cubicBezTo>
                  <a:pt x="282" y="28"/>
                  <a:pt x="282" y="28"/>
                  <a:pt x="282" y="28"/>
                </a:cubicBezTo>
                <a:cubicBezTo>
                  <a:pt x="28" y="28"/>
                  <a:pt x="28" y="28"/>
                  <a:pt x="28" y="28"/>
                </a:cubicBezTo>
                <a:lnTo>
                  <a:pt x="28" y="453"/>
                </a:lnTo>
                <a:close/>
                <a:moveTo>
                  <a:pt x="254" y="185"/>
                </a:moveTo>
                <a:cubicBezTo>
                  <a:pt x="254" y="213"/>
                  <a:pt x="254" y="213"/>
                  <a:pt x="254" y="213"/>
                </a:cubicBezTo>
                <a:cubicBezTo>
                  <a:pt x="254" y="221"/>
                  <a:pt x="247" y="227"/>
                  <a:pt x="239" y="227"/>
                </a:cubicBezTo>
                <a:cubicBezTo>
                  <a:pt x="225" y="227"/>
                  <a:pt x="225" y="227"/>
                  <a:pt x="225" y="227"/>
                </a:cubicBezTo>
                <a:cubicBezTo>
                  <a:pt x="225" y="284"/>
                  <a:pt x="225" y="284"/>
                  <a:pt x="225" y="284"/>
                </a:cubicBezTo>
                <a:cubicBezTo>
                  <a:pt x="239" y="284"/>
                  <a:pt x="239" y="284"/>
                  <a:pt x="239" y="284"/>
                </a:cubicBezTo>
                <a:cubicBezTo>
                  <a:pt x="247" y="284"/>
                  <a:pt x="254" y="290"/>
                  <a:pt x="254" y="298"/>
                </a:cubicBezTo>
                <a:cubicBezTo>
                  <a:pt x="254" y="306"/>
                  <a:pt x="247" y="312"/>
                  <a:pt x="239" y="312"/>
                </a:cubicBezTo>
                <a:cubicBezTo>
                  <a:pt x="70" y="312"/>
                  <a:pt x="70" y="312"/>
                  <a:pt x="70" y="312"/>
                </a:cubicBezTo>
                <a:cubicBezTo>
                  <a:pt x="63" y="312"/>
                  <a:pt x="56" y="306"/>
                  <a:pt x="56" y="298"/>
                </a:cubicBezTo>
                <a:cubicBezTo>
                  <a:pt x="56" y="290"/>
                  <a:pt x="63" y="284"/>
                  <a:pt x="70" y="284"/>
                </a:cubicBezTo>
                <a:cubicBezTo>
                  <a:pt x="84" y="284"/>
                  <a:pt x="84" y="284"/>
                  <a:pt x="84" y="284"/>
                </a:cubicBezTo>
                <a:cubicBezTo>
                  <a:pt x="84" y="227"/>
                  <a:pt x="84" y="227"/>
                  <a:pt x="84" y="227"/>
                </a:cubicBezTo>
                <a:cubicBezTo>
                  <a:pt x="70" y="227"/>
                  <a:pt x="70" y="227"/>
                  <a:pt x="70" y="227"/>
                </a:cubicBezTo>
                <a:cubicBezTo>
                  <a:pt x="63" y="227"/>
                  <a:pt x="56" y="221"/>
                  <a:pt x="56" y="213"/>
                </a:cubicBezTo>
                <a:cubicBezTo>
                  <a:pt x="56" y="185"/>
                  <a:pt x="56" y="185"/>
                  <a:pt x="56" y="185"/>
                </a:cubicBezTo>
                <a:cubicBezTo>
                  <a:pt x="56" y="179"/>
                  <a:pt x="60" y="174"/>
                  <a:pt x="66" y="172"/>
                </a:cubicBezTo>
                <a:cubicBezTo>
                  <a:pt x="150" y="144"/>
                  <a:pt x="150" y="144"/>
                  <a:pt x="150" y="144"/>
                </a:cubicBezTo>
                <a:cubicBezTo>
                  <a:pt x="153" y="143"/>
                  <a:pt x="156" y="143"/>
                  <a:pt x="159" y="144"/>
                </a:cubicBezTo>
                <a:cubicBezTo>
                  <a:pt x="244" y="172"/>
                  <a:pt x="244" y="172"/>
                  <a:pt x="244" y="172"/>
                </a:cubicBezTo>
                <a:cubicBezTo>
                  <a:pt x="250" y="174"/>
                  <a:pt x="254" y="179"/>
                  <a:pt x="254" y="185"/>
                </a:cubicBezTo>
                <a:close/>
                <a:moveTo>
                  <a:pt x="141" y="227"/>
                </a:moveTo>
                <a:cubicBezTo>
                  <a:pt x="113" y="227"/>
                  <a:pt x="113" y="227"/>
                  <a:pt x="113" y="227"/>
                </a:cubicBezTo>
                <a:cubicBezTo>
                  <a:pt x="113" y="284"/>
                  <a:pt x="113" y="284"/>
                  <a:pt x="113" y="284"/>
                </a:cubicBezTo>
                <a:cubicBezTo>
                  <a:pt x="141" y="284"/>
                  <a:pt x="141" y="284"/>
                  <a:pt x="141" y="284"/>
                </a:cubicBezTo>
                <a:lnTo>
                  <a:pt x="141" y="227"/>
                </a:lnTo>
                <a:close/>
                <a:moveTo>
                  <a:pt x="197" y="227"/>
                </a:moveTo>
                <a:cubicBezTo>
                  <a:pt x="169" y="227"/>
                  <a:pt x="169" y="227"/>
                  <a:pt x="169" y="227"/>
                </a:cubicBezTo>
                <a:cubicBezTo>
                  <a:pt x="169" y="284"/>
                  <a:pt x="169" y="284"/>
                  <a:pt x="169" y="284"/>
                </a:cubicBezTo>
                <a:cubicBezTo>
                  <a:pt x="197" y="284"/>
                  <a:pt x="197" y="284"/>
                  <a:pt x="197" y="284"/>
                </a:cubicBezTo>
                <a:lnTo>
                  <a:pt x="197" y="227"/>
                </a:lnTo>
                <a:close/>
                <a:moveTo>
                  <a:pt x="225" y="195"/>
                </a:moveTo>
                <a:cubicBezTo>
                  <a:pt x="155" y="172"/>
                  <a:pt x="155" y="172"/>
                  <a:pt x="155" y="172"/>
                </a:cubicBezTo>
                <a:cubicBezTo>
                  <a:pt x="84" y="195"/>
                  <a:pt x="84" y="195"/>
                  <a:pt x="84" y="195"/>
                </a:cubicBezTo>
                <a:cubicBezTo>
                  <a:pt x="84" y="199"/>
                  <a:pt x="84" y="199"/>
                  <a:pt x="84" y="199"/>
                </a:cubicBezTo>
                <a:cubicBezTo>
                  <a:pt x="225" y="199"/>
                  <a:pt x="225" y="199"/>
                  <a:pt x="225" y="199"/>
                </a:cubicBezTo>
                <a:lnTo>
                  <a:pt x="225" y="195"/>
                </a:lnTo>
                <a:close/>
                <a:moveTo>
                  <a:pt x="183" y="397"/>
                </a:moveTo>
                <a:cubicBezTo>
                  <a:pt x="127" y="397"/>
                  <a:pt x="127" y="397"/>
                  <a:pt x="127" y="397"/>
                </a:cubicBezTo>
                <a:cubicBezTo>
                  <a:pt x="119" y="397"/>
                  <a:pt x="113" y="403"/>
                  <a:pt x="113" y="411"/>
                </a:cubicBezTo>
                <a:cubicBezTo>
                  <a:pt x="113" y="418"/>
                  <a:pt x="119" y="425"/>
                  <a:pt x="127" y="425"/>
                </a:cubicBezTo>
                <a:cubicBezTo>
                  <a:pt x="183" y="425"/>
                  <a:pt x="183" y="425"/>
                  <a:pt x="183" y="425"/>
                </a:cubicBezTo>
                <a:cubicBezTo>
                  <a:pt x="191" y="425"/>
                  <a:pt x="197" y="418"/>
                  <a:pt x="197" y="411"/>
                </a:cubicBezTo>
                <a:cubicBezTo>
                  <a:pt x="197" y="403"/>
                  <a:pt x="191" y="397"/>
                  <a:pt x="183" y="3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4" name="Freeform 41"/>
          <p:cNvSpPr>
            <a:spLocks noEditPoints="1"/>
          </p:cNvSpPr>
          <p:nvPr/>
        </p:nvSpPr>
        <p:spPr bwMode="auto">
          <a:xfrm>
            <a:off x="6281217" y="8749290"/>
            <a:ext cx="479580" cy="309132"/>
          </a:xfrm>
          <a:custGeom>
            <a:avLst/>
            <a:gdLst>
              <a:gd name="T0" fmla="*/ 231 w 481"/>
              <a:gd name="T1" fmla="*/ 201 h 310"/>
              <a:gd name="T2" fmla="*/ 311 w 481"/>
              <a:gd name="T3" fmla="*/ 70 h 310"/>
              <a:gd name="T4" fmla="*/ 339 w 481"/>
              <a:gd name="T5" fmla="*/ 70 h 310"/>
              <a:gd name="T6" fmla="*/ 420 w 481"/>
              <a:gd name="T7" fmla="*/ 201 h 310"/>
              <a:gd name="T8" fmla="*/ 400 w 481"/>
              <a:gd name="T9" fmla="*/ 221 h 310"/>
              <a:gd name="T10" fmla="*/ 339 w 481"/>
              <a:gd name="T11" fmla="*/ 205 h 310"/>
              <a:gd name="T12" fmla="*/ 363 w 481"/>
              <a:gd name="T13" fmla="*/ 249 h 310"/>
              <a:gd name="T14" fmla="*/ 325 w 481"/>
              <a:gd name="T15" fmla="*/ 231 h 310"/>
              <a:gd name="T16" fmla="*/ 287 w 481"/>
              <a:gd name="T17" fmla="*/ 249 h 310"/>
              <a:gd name="T18" fmla="*/ 311 w 481"/>
              <a:gd name="T19" fmla="*/ 205 h 310"/>
              <a:gd name="T20" fmla="*/ 251 w 481"/>
              <a:gd name="T21" fmla="*/ 221 h 310"/>
              <a:gd name="T22" fmla="*/ 57 w 481"/>
              <a:gd name="T23" fmla="*/ 126 h 310"/>
              <a:gd name="T24" fmla="*/ 184 w 481"/>
              <a:gd name="T25" fmla="*/ 140 h 310"/>
              <a:gd name="T26" fmla="*/ 184 w 481"/>
              <a:gd name="T27" fmla="*/ 112 h 310"/>
              <a:gd name="T28" fmla="*/ 57 w 481"/>
              <a:gd name="T29" fmla="*/ 126 h 310"/>
              <a:gd name="T30" fmla="*/ 71 w 481"/>
              <a:gd name="T31" fmla="*/ 169 h 310"/>
              <a:gd name="T32" fmla="*/ 71 w 481"/>
              <a:gd name="T33" fmla="*/ 197 h 310"/>
              <a:gd name="T34" fmla="*/ 142 w 481"/>
              <a:gd name="T35" fmla="*/ 183 h 310"/>
              <a:gd name="T36" fmla="*/ 481 w 481"/>
              <a:gd name="T37" fmla="*/ 14 h 310"/>
              <a:gd name="T38" fmla="*/ 467 w 481"/>
              <a:gd name="T39" fmla="*/ 310 h 310"/>
              <a:gd name="T40" fmla="*/ 142 w 481"/>
              <a:gd name="T41" fmla="*/ 295 h 310"/>
              <a:gd name="T42" fmla="*/ 114 w 481"/>
              <a:gd name="T43" fmla="*/ 295 h 310"/>
              <a:gd name="T44" fmla="*/ 14 w 481"/>
              <a:gd name="T45" fmla="*/ 310 h 310"/>
              <a:gd name="T46" fmla="*/ 0 w 481"/>
              <a:gd name="T47" fmla="*/ 14 h 310"/>
              <a:gd name="T48" fmla="*/ 100 w 481"/>
              <a:gd name="T49" fmla="*/ 0 h 310"/>
              <a:gd name="T50" fmla="*/ 128 w 481"/>
              <a:gd name="T51" fmla="*/ 28 h 310"/>
              <a:gd name="T52" fmla="*/ 156 w 481"/>
              <a:gd name="T53" fmla="*/ 0 h 310"/>
              <a:gd name="T54" fmla="*/ 481 w 481"/>
              <a:gd name="T55" fmla="*/ 14 h 310"/>
              <a:gd name="T56" fmla="*/ 168 w 481"/>
              <a:gd name="T57" fmla="*/ 28 h 310"/>
              <a:gd name="T58" fmla="*/ 88 w 481"/>
              <a:gd name="T59" fmla="*/ 28 h 310"/>
              <a:gd name="T60" fmla="*/ 28 w 481"/>
              <a:gd name="T61" fmla="*/ 281 h 310"/>
              <a:gd name="T62" fmla="*/ 128 w 481"/>
              <a:gd name="T63" fmla="*/ 253 h 310"/>
              <a:gd name="T64" fmla="*/ 453 w 481"/>
              <a:gd name="T65" fmla="*/ 281 h 3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81" h="310">
                <a:moveTo>
                  <a:pt x="231" y="221"/>
                </a:moveTo>
                <a:cubicBezTo>
                  <a:pt x="225" y="215"/>
                  <a:pt x="225" y="206"/>
                  <a:pt x="231" y="201"/>
                </a:cubicBezTo>
                <a:cubicBezTo>
                  <a:pt x="311" y="121"/>
                  <a:pt x="311" y="121"/>
                  <a:pt x="311" y="121"/>
                </a:cubicBezTo>
                <a:cubicBezTo>
                  <a:pt x="311" y="70"/>
                  <a:pt x="311" y="70"/>
                  <a:pt x="311" y="70"/>
                </a:cubicBezTo>
                <a:cubicBezTo>
                  <a:pt x="311" y="62"/>
                  <a:pt x="318" y="56"/>
                  <a:pt x="325" y="56"/>
                </a:cubicBezTo>
                <a:cubicBezTo>
                  <a:pt x="333" y="56"/>
                  <a:pt x="339" y="62"/>
                  <a:pt x="339" y="70"/>
                </a:cubicBezTo>
                <a:cubicBezTo>
                  <a:pt x="339" y="121"/>
                  <a:pt x="339" y="121"/>
                  <a:pt x="339" y="121"/>
                </a:cubicBezTo>
                <a:cubicBezTo>
                  <a:pt x="420" y="201"/>
                  <a:pt x="420" y="201"/>
                  <a:pt x="420" y="201"/>
                </a:cubicBezTo>
                <a:cubicBezTo>
                  <a:pt x="425" y="206"/>
                  <a:pt x="425" y="215"/>
                  <a:pt x="420" y="221"/>
                </a:cubicBezTo>
                <a:cubicBezTo>
                  <a:pt x="414" y="226"/>
                  <a:pt x="405" y="226"/>
                  <a:pt x="400" y="221"/>
                </a:cubicBezTo>
                <a:cubicBezTo>
                  <a:pt x="339" y="160"/>
                  <a:pt x="339" y="160"/>
                  <a:pt x="339" y="160"/>
                </a:cubicBezTo>
                <a:cubicBezTo>
                  <a:pt x="339" y="205"/>
                  <a:pt x="339" y="205"/>
                  <a:pt x="339" y="205"/>
                </a:cubicBezTo>
                <a:cubicBezTo>
                  <a:pt x="363" y="229"/>
                  <a:pt x="363" y="229"/>
                  <a:pt x="363" y="229"/>
                </a:cubicBezTo>
                <a:cubicBezTo>
                  <a:pt x="369" y="235"/>
                  <a:pt x="369" y="244"/>
                  <a:pt x="363" y="249"/>
                </a:cubicBezTo>
                <a:cubicBezTo>
                  <a:pt x="358" y="255"/>
                  <a:pt x="349" y="255"/>
                  <a:pt x="344" y="249"/>
                </a:cubicBezTo>
                <a:cubicBezTo>
                  <a:pt x="325" y="231"/>
                  <a:pt x="325" y="231"/>
                  <a:pt x="325" y="231"/>
                </a:cubicBezTo>
                <a:cubicBezTo>
                  <a:pt x="307" y="249"/>
                  <a:pt x="307" y="249"/>
                  <a:pt x="307" y="249"/>
                </a:cubicBezTo>
                <a:cubicBezTo>
                  <a:pt x="302" y="255"/>
                  <a:pt x="293" y="255"/>
                  <a:pt x="287" y="249"/>
                </a:cubicBezTo>
                <a:cubicBezTo>
                  <a:pt x="282" y="244"/>
                  <a:pt x="282" y="235"/>
                  <a:pt x="287" y="229"/>
                </a:cubicBezTo>
                <a:cubicBezTo>
                  <a:pt x="311" y="205"/>
                  <a:pt x="311" y="205"/>
                  <a:pt x="311" y="205"/>
                </a:cubicBezTo>
                <a:cubicBezTo>
                  <a:pt x="311" y="160"/>
                  <a:pt x="311" y="160"/>
                  <a:pt x="311" y="160"/>
                </a:cubicBezTo>
                <a:cubicBezTo>
                  <a:pt x="251" y="221"/>
                  <a:pt x="251" y="221"/>
                  <a:pt x="251" y="221"/>
                </a:cubicBezTo>
                <a:cubicBezTo>
                  <a:pt x="245" y="226"/>
                  <a:pt x="236" y="226"/>
                  <a:pt x="231" y="221"/>
                </a:cubicBezTo>
                <a:close/>
                <a:moveTo>
                  <a:pt x="57" y="126"/>
                </a:moveTo>
                <a:cubicBezTo>
                  <a:pt x="57" y="134"/>
                  <a:pt x="63" y="140"/>
                  <a:pt x="71" y="140"/>
                </a:cubicBezTo>
                <a:cubicBezTo>
                  <a:pt x="184" y="140"/>
                  <a:pt x="184" y="140"/>
                  <a:pt x="184" y="140"/>
                </a:cubicBezTo>
                <a:cubicBezTo>
                  <a:pt x="192" y="140"/>
                  <a:pt x="198" y="134"/>
                  <a:pt x="198" y="126"/>
                </a:cubicBezTo>
                <a:cubicBezTo>
                  <a:pt x="198" y="119"/>
                  <a:pt x="192" y="112"/>
                  <a:pt x="184" y="112"/>
                </a:cubicBezTo>
                <a:cubicBezTo>
                  <a:pt x="71" y="112"/>
                  <a:pt x="71" y="112"/>
                  <a:pt x="71" y="112"/>
                </a:cubicBezTo>
                <a:cubicBezTo>
                  <a:pt x="63" y="112"/>
                  <a:pt x="57" y="119"/>
                  <a:pt x="57" y="126"/>
                </a:cubicBezTo>
                <a:close/>
                <a:moveTo>
                  <a:pt x="128" y="169"/>
                </a:moveTo>
                <a:cubicBezTo>
                  <a:pt x="71" y="169"/>
                  <a:pt x="71" y="169"/>
                  <a:pt x="71" y="169"/>
                </a:cubicBezTo>
                <a:cubicBezTo>
                  <a:pt x="63" y="169"/>
                  <a:pt x="57" y="175"/>
                  <a:pt x="57" y="183"/>
                </a:cubicBezTo>
                <a:cubicBezTo>
                  <a:pt x="57" y="191"/>
                  <a:pt x="63" y="197"/>
                  <a:pt x="71" y="197"/>
                </a:cubicBezTo>
                <a:cubicBezTo>
                  <a:pt x="128" y="197"/>
                  <a:pt x="128" y="197"/>
                  <a:pt x="128" y="197"/>
                </a:cubicBezTo>
                <a:cubicBezTo>
                  <a:pt x="136" y="197"/>
                  <a:pt x="142" y="191"/>
                  <a:pt x="142" y="183"/>
                </a:cubicBezTo>
                <a:cubicBezTo>
                  <a:pt x="142" y="175"/>
                  <a:pt x="136" y="169"/>
                  <a:pt x="128" y="169"/>
                </a:cubicBezTo>
                <a:close/>
                <a:moveTo>
                  <a:pt x="481" y="14"/>
                </a:moveTo>
                <a:cubicBezTo>
                  <a:pt x="481" y="295"/>
                  <a:pt x="481" y="295"/>
                  <a:pt x="481" y="295"/>
                </a:cubicBezTo>
                <a:cubicBezTo>
                  <a:pt x="481" y="303"/>
                  <a:pt x="475" y="310"/>
                  <a:pt x="467" y="310"/>
                </a:cubicBezTo>
                <a:cubicBezTo>
                  <a:pt x="156" y="310"/>
                  <a:pt x="156" y="310"/>
                  <a:pt x="156" y="310"/>
                </a:cubicBezTo>
                <a:cubicBezTo>
                  <a:pt x="148" y="310"/>
                  <a:pt x="142" y="303"/>
                  <a:pt x="142" y="295"/>
                </a:cubicBezTo>
                <a:cubicBezTo>
                  <a:pt x="142" y="288"/>
                  <a:pt x="136" y="281"/>
                  <a:pt x="128" y="281"/>
                </a:cubicBezTo>
                <a:cubicBezTo>
                  <a:pt x="120" y="281"/>
                  <a:pt x="114" y="288"/>
                  <a:pt x="114" y="295"/>
                </a:cubicBezTo>
                <a:cubicBezTo>
                  <a:pt x="114" y="303"/>
                  <a:pt x="108" y="310"/>
                  <a:pt x="100" y="310"/>
                </a:cubicBezTo>
                <a:cubicBezTo>
                  <a:pt x="14" y="310"/>
                  <a:pt x="14" y="310"/>
                  <a:pt x="14" y="310"/>
                </a:cubicBezTo>
                <a:cubicBezTo>
                  <a:pt x="7" y="310"/>
                  <a:pt x="0" y="303"/>
                  <a:pt x="0" y="295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6"/>
                  <a:pt x="7" y="0"/>
                  <a:pt x="14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8" y="0"/>
                  <a:pt x="114" y="6"/>
                  <a:pt x="114" y="14"/>
                </a:cubicBezTo>
                <a:cubicBezTo>
                  <a:pt x="114" y="21"/>
                  <a:pt x="120" y="28"/>
                  <a:pt x="128" y="28"/>
                </a:cubicBezTo>
                <a:cubicBezTo>
                  <a:pt x="136" y="28"/>
                  <a:pt x="142" y="21"/>
                  <a:pt x="142" y="14"/>
                </a:cubicBezTo>
                <a:cubicBezTo>
                  <a:pt x="142" y="6"/>
                  <a:pt x="148" y="0"/>
                  <a:pt x="156" y="0"/>
                </a:cubicBezTo>
                <a:cubicBezTo>
                  <a:pt x="467" y="0"/>
                  <a:pt x="467" y="0"/>
                  <a:pt x="467" y="0"/>
                </a:cubicBezTo>
                <a:cubicBezTo>
                  <a:pt x="475" y="0"/>
                  <a:pt x="481" y="6"/>
                  <a:pt x="481" y="14"/>
                </a:cubicBezTo>
                <a:close/>
                <a:moveTo>
                  <a:pt x="453" y="28"/>
                </a:moveTo>
                <a:cubicBezTo>
                  <a:pt x="168" y="28"/>
                  <a:pt x="168" y="28"/>
                  <a:pt x="168" y="28"/>
                </a:cubicBezTo>
                <a:cubicBezTo>
                  <a:pt x="162" y="44"/>
                  <a:pt x="146" y="56"/>
                  <a:pt x="128" y="56"/>
                </a:cubicBezTo>
                <a:cubicBezTo>
                  <a:pt x="110" y="56"/>
                  <a:pt x="94" y="44"/>
                  <a:pt x="88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281"/>
                  <a:pt x="28" y="281"/>
                  <a:pt x="28" y="281"/>
                </a:cubicBezTo>
                <a:cubicBezTo>
                  <a:pt x="88" y="281"/>
                  <a:pt x="88" y="281"/>
                  <a:pt x="88" y="281"/>
                </a:cubicBezTo>
                <a:cubicBezTo>
                  <a:pt x="94" y="265"/>
                  <a:pt x="110" y="253"/>
                  <a:pt x="128" y="253"/>
                </a:cubicBezTo>
                <a:cubicBezTo>
                  <a:pt x="146" y="253"/>
                  <a:pt x="162" y="265"/>
                  <a:pt x="168" y="281"/>
                </a:cubicBezTo>
                <a:cubicBezTo>
                  <a:pt x="453" y="281"/>
                  <a:pt x="453" y="281"/>
                  <a:pt x="453" y="281"/>
                </a:cubicBezTo>
                <a:lnTo>
                  <a:pt x="453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5" name="Freeform 42"/>
          <p:cNvSpPr>
            <a:spLocks noEditPoints="1"/>
          </p:cNvSpPr>
          <p:nvPr/>
        </p:nvSpPr>
        <p:spPr bwMode="auto">
          <a:xfrm>
            <a:off x="4014409" y="8692386"/>
            <a:ext cx="479572" cy="422148"/>
          </a:xfrm>
          <a:custGeom>
            <a:avLst/>
            <a:gdLst>
              <a:gd name="T0" fmla="*/ 438 w 481"/>
              <a:gd name="T1" fmla="*/ 169 h 423"/>
              <a:gd name="T2" fmla="*/ 424 w 481"/>
              <a:gd name="T3" fmla="*/ 169 h 423"/>
              <a:gd name="T4" fmla="*/ 424 w 481"/>
              <a:gd name="T5" fmla="*/ 14 h 423"/>
              <a:gd name="T6" fmla="*/ 410 w 481"/>
              <a:gd name="T7" fmla="*/ 0 h 423"/>
              <a:gd name="T8" fmla="*/ 396 w 481"/>
              <a:gd name="T9" fmla="*/ 14 h 423"/>
              <a:gd name="T10" fmla="*/ 396 w 481"/>
              <a:gd name="T11" fmla="*/ 33 h 423"/>
              <a:gd name="T12" fmla="*/ 208 w 481"/>
              <a:gd name="T13" fmla="*/ 113 h 423"/>
              <a:gd name="T14" fmla="*/ 42 w 481"/>
              <a:gd name="T15" fmla="*/ 113 h 423"/>
              <a:gd name="T16" fmla="*/ 0 w 481"/>
              <a:gd name="T17" fmla="*/ 155 h 423"/>
              <a:gd name="T18" fmla="*/ 0 w 481"/>
              <a:gd name="T19" fmla="*/ 240 h 423"/>
              <a:gd name="T20" fmla="*/ 28 w 481"/>
              <a:gd name="T21" fmla="*/ 280 h 423"/>
              <a:gd name="T22" fmla="*/ 28 w 481"/>
              <a:gd name="T23" fmla="*/ 381 h 423"/>
              <a:gd name="T24" fmla="*/ 70 w 481"/>
              <a:gd name="T25" fmla="*/ 423 h 423"/>
              <a:gd name="T26" fmla="*/ 155 w 481"/>
              <a:gd name="T27" fmla="*/ 423 h 423"/>
              <a:gd name="T28" fmla="*/ 169 w 481"/>
              <a:gd name="T29" fmla="*/ 409 h 423"/>
              <a:gd name="T30" fmla="*/ 155 w 481"/>
              <a:gd name="T31" fmla="*/ 395 h 423"/>
              <a:gd name="T32" fmla="*/ 141 w 481"/>
              <a:gd name="T33" fmla="*/ 395 h 423"/>
              <a:gd name="T34" fmla="*/ 141 w 481"/>
              <a:gd name="T35" fmla="*/ 338 h 423"/>
              <a:gd name="T36" fmla="*/ 155 w 481"/>
              <a:gd name="T37" fmla="*/ 338 h 423"/>
              <a:gd name="T38" fmla="*/ 222 w 481"/>
              <a:gd name="T39" fmla="*/ 288 h 423"/>
              <a:gd name="T40" fmla="*/ 396 w 481"/>
              <a:gd name="T41" fmla="*/ 362 h 423"/>
              <a:gd name="T42" fmla="*/ 396 w 481"/>
              <a:gd name="T43" fmla="*/ 381 h 423"/>
              <a:gd name="T44" fmla="*/ 410 w 481"/>
              <a:gd name="T45" fmla="*/ 395 h 423"/>
              <a:gd name="T46" fmla="*/ 424 w 481"/>
              <a:gd name="T47" fmla="*/ 381 h 423"/>
              <a:gd name="T48" fmla="*/ 424 w 481"/>
              <a:gd name="T49" fmla="*/ 254 h 423"/>
              <a:gd name="T50" fmla="*/ 438 w 481"/>
              <a:gd name="T51" fmla="*/ 254 h 423"/>
              <a:gd name="T52" fmla="*/ 481 w 481"/>
              <a:gd name="T53" fmla="*/ 212 h 423"/>
              <a:gd name="T54" fmla="*/ 438 w 481"/>
              <a:gd name="T55" fmla="*/ 169 h 423"/>
              <a:gd name="T56" fmla="*/ 112 w 481"/>
              <a:gd name="T57" fmla="*/ 395 h 423"/>
              <a:gd name="T58" fmla="*/ 70 w 481"/>
              <a:gd name="T59" fmla="*/ 395 h 423"/>
              <a:gd name="T60" fmla="*/ 56 w 481"/>
              <a:gd name="T61" fmla="*/ 381 h 423"/>
              <a:gd name="T62" fmla="*/ 56 w 481"/>
              <a:gd name="T63" fmla="*/ 282 h 423"/>
              <a:gd name="T64" fmla="*/ 112 w 481"/>
              <a:gd name="T65" fmla="*/ 282 h 423"/>
              <a:gd name="T66" fmla="*/ 112 w 481"/>
              <a:gd name="T67" fmla="*/ 395 h 423"/>
              <a:gd name="T68" fmla="*/ 155 w 481"/>
              <a:gd name="T69" fmla="*/ 310 h 423"/>
              <a:gd name="T70" fmla="*/ 141 w 481"/>
              <a:gd name="T71" fmla="*/ 310 h 423"/>
              <a:gd name="T72" fmla="*/ 141 w 481"/>
              <a:gd name="T73" fmla="*/ 282 h 423"/>
              <a:gd name="T74" fmla="*/ 194 w 481"/>
              <a:gd name="T75" fmla="*/ 282 h 423"/>
              <a:gd name="T76" fmla="*/ 155 w 481"/>
              <a:gd name="T77" fmla="*/ 310 h 423"/>
              <a:gd name="T78" fmla="*/ 197 w 481"/>
              <a:gd name="T79" fmla="*/ 254 h 423"/>
              <a:gd name="T80" fmla="*/ 42 w 481"/>
              <a:gd name="T81" fmla="*/ 254 h 423"/>
              <a:gd name="T82" fmla="*/ 28 w 481"/>
              <a:gd name="T83" fmla="*/ 240 h 423"/>
              <a:gd name="T84" fmla="*/ 28 w 481"/>
              <a:gd name="T85" fmla="*/ 155 h 423"/>
              <a:gd name="T86" fmla="*/ 42 w 481"/>
              <a:gd name="T87" fmla="*/ 141 h 423"/>
              <a:gd name="T88" fmla="*/ 197 w 481"/>
              <a:gd name="T89" fmla="*/ 141 h 423"/>
              <a:gd name="T90" fmla="*/ 197 w 481"/>
              <a:gd name="T91" fmla="*/ 254 h 423"/>
              <a:gd name="T92" fmla="*/ 396 w 481"/>
              <a:gd name="T93" fmla="*/ 331 h 423"/>
              <a:gd name="T94" fmla="*/ 225 w 481"/>
              <a:gd name="T95" fmla="*/ 259 h 423"/>
              <a:gd name="T96" fmla="*/ 225 w 481"/>
              <a:gd name="T97" fmla="*/ 136 h 423"/>
              <a:gd name="T98" fmla="*/ 396 w 481"/>
              <a:gd name="T99" fmla="*/ 64 h 423"/>
              <a:gd name="T100" fmla="*/ 396 w 481"/>
              <a:gd name="T101" fmla="*/ 331 h 423"/>
              <a:gd name="T102" fmla="*/ 438 w 481"/>
              <a:gd name="T103" fmla="*/ 226 h 423"/>
              <a:gd name="T104" fmla="*/ 424 w 481"/>
              <a:gd name="T105" fmla="*/ 226 h 423"/>
              <a:gd name="T106" fmla="*/ 424 w 481"/>
              <a:gd name="T107" fmla="*/ 197 h 423"/>
              <a:gd name="T108" fmla="*/ 438 w 481"/>
              <a:gd name="T109" fmla="*/ 197 h 423"/>
              <a:gd name="T110" fmla="*/ 452 w 481"/>
              <a:gd name="T111" fmla="*/ 212 h 423"/>
              <a:gd name="T112" fmla="*/ 438 w 481"/>
              <a:gd name="T113" fmla="*/ 226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81" h="423">
                <a:moveTo>
                  <a:pt x="438" y="169"/>
                </a:moveTo>
                <a:cubicBezTo>
                  <a:pt x="424" y="169"/>
                  <a:pt x="424" y="169"/>
                  <a:pt x="424" y="169"/>
                </a:cubicBezTo>
                <a:cubicBezTo>
                  <a:pt x="424" y="150"/>
                  <a:pt x="424" y="30"/>
                  <a:pt x="424" y="14"/>
                </a:cubicBezTo>
                <a:cubicBezTo>
                  <a:pt x="424" y="7"/>
                  <a:pt x="418" y="0"/>
                  <a:pt x="410" y="0"/>
                </a:cubicBezTo>
                <a:cubicBezTo>
                  <a:pt x="402" y="0"/>
                  <a:pt x="396" y="7"/>
                  <a:pt x="396" y="14"/>
                </a:cubicBezTo>
                <a:cubicBezTo>
                  <a:pt x="396" y="33"/>
                  <a:pt x="396" y="33"/>
                  <a:pt x="396" y="33"/>
                </a:cubicBezTo>
                <a:cubicBezTo>
                  <a:pt x="208" y="113"/>
                  <a:pt x="208" y="113"/>
                  <a:pt x="208" y="113"/>
                </a:cubicBezTo>
                <a:cubicBezTo>
                  <a:pt x="42" y="113"/>
                  <a:pt x="42" y="113"/>
                  <a:pt x="42" y="113"/>
                </a:cubicBezTo>
                <a:cubicBezTo>
                  <a:pt x="19" y="113"/>
                  <a:pt x="0" y="132"/>
                  <a:pt x="0" y="155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258"/>
                  <a:pt x="11" y="274"/>
                  <a:pt x="28" y="280"/>
                </a:cubicBezTo>
                <a:cubicBezTo>
                  <a:pt x="28" y="381"/>
                  <a:pt x="28" y="381"/>
                  <a:pt x="28" y="381"/>
                </a:cubicBezTo>
                <a:cubicBezTo>
                  <a:pt x="28" y="404"/>
                  <a:pt x="47" y="423"/>
                  <a:pt x="70" y="423"/>
                </a:cubicBezTo>
                <a:cubicBezTo>
                  <a:pt x="155" y="423"/>
                  <a:pt x="155" y="423"/>
                  <a:pt x="155" y="423"/>
                </a:cubicBezTo>
                <a:cubicBezTo>
                  <a:pt x="162" y="423"/>
                  <a:pt x="169" y="417"/>
                  <a:pt x="169" y="409"/>
                </a:cubicBezTo>
                <a:cubicBezTo>
                  <a:pt x="169" y="401"/>
                  <a:pt x="162" y="395"/>
                  <a:pt x="155" y="395"/>
                </a:cubicBezTo>
                <a:cubicBezTo>
                  <a:pt x="141" y="395"/>
                  <a:pt x="141" y="395"/>
                  <a:pt x="141" y="395"/>
                </a:cubicBezTo>
                <a:cubicBezTo>
                  <a:pt x="141" y="338"/>
                  <a:pt x="141" y="338"/>
                  <a:pt x="141" y="338"/>
                </a:cubicBezTo>
                <a:cubicBezTo>
                  <a:pt x="155" y="338"/>
                  <a:pt x="155" y="338"/>
                  <a:pt x="155" y="338"/>
                </a:cubicBezTo>
                <a:cubicBezTo>
                  <a:pt x="187" y="338"/>
                  <a:pt x="214" y="317"/>
                  <a:pt x="222" y="288"/>
                </a:cubicBezTo>
                <a:cubicBezTo>
                  <a:pt x="396" y="362"/>
                  <a:pt x="396" y="362"/>
                  <a:pt x="396" y="362"/>
                </a:cubicBezTo>
                <a:cubicBezTo>
                  <a:pt x="396" y="381"/>
                  <a:pt x="396" y="381"/>
                  <a:pt x="396" y="381"/>
                </a:cubicBezTo>
                <a:cubicBezTo>
                  <a:pt x="396" y="388"/>
                  <a:pt x="402" y="395"/>
                  <a:pt x="410" y="395"/>
                </a:cubicBezTo>
                <a:cubicBezTo>
                  <a:pt x="418" y="395"/>
                  <a:pt x="424" y="388"/>
                  <a:pt x="424" y="381"/>
                </a:cubicBezTo>
                <a:cubicBezTo>
                  <a:pt x="424" y="364"/>
                  <a:pt x="424" y="268"/>
                  <a:pt x="424" y="254"/>
                </a:cubicBezTo>
                <a:cubicBezTo>
                  <a:pt x="438" y="254"/>
                  <a:pt x="438" y="254"/>
                  <a:pt x="438" y="254"/>
                </a:cubicBezTo>
                <a:cubicBezTo>
                  <a:pt x="462" y="254"/>
                  <a:pt x="481" y="235"/>
                  <a:pt x="481" y="212"/>
                </a:cubicBezTo>
                <a:cubicBezTo>
                  <a:pt x="481" y="188"/>
                  <a:pt x="462" y="169"/>
                  <a:pt x="438" y="169"/>
                </a:cubicBezTo>
                <a:close/>
                <a:moveTo>
                  <a:pt x="112" y="395"/>
                </a:moveTo>
                <a:cubicBezTo>
                  <a:pt x="70" y="395"/>
                  <a:pt x="70" y="395"/>
                  <a:pt x="70" y="395"/>
                </a:cubicBezTo>
                <a:cubicBezTo>
                  <a:pt x="62" y="395"/>
                  <a:pt x="56" y="388"/>
                  <a:pt x="56" y="381"/>
                </a:cubicBezTo>
                <a:cubicBezTo>
                  <a:pt x="56" y="282"/>
                  <a:pt x="56" y="282"/>
                  <a:pt x="56" y="282"/>
                </a:cubicBezTo>
                <a:cubicBezTo>
                  <a:pt x="112" y="282"/>
                  <a:pt x="112" y="282"/>
                  <a:pt x="112" y="282"/>
                </a:cubicBezTo>
                <a:lnTo>
                  <a:pt x="112" y="395"/>
                </a:lnTo>
                <a:close/>
                <a:moveTo>
                  <a:pt x="155" y="310"/>
                </a:moveTo>
                <a:cubicBezTo>
                  <a:pt x="141" y="310"/>
                  <a:pt x="141" y="310"/>
                  <a:pt x="141" y="310"/>
                </a:cubicBezTo>
                <a:cubicBezTo>
                  <a:pt x="141" y="282"/>
                  <a:pt x="141" y="282"/>
                  <a:pt x="141" y="282"/>
                </a:cubicBezTo>
                <a:cubicBezTo>
                  <a:pt x="194" y="282"/>
                  <a:pt x="194" y="282"/>
                  <a:pt x="194" y="282"/>
                </a:cubicBezTo>
                <a:cubicBezTo>
                  <a:pt x="189" y="298"/>
                  <a:pt x="173" y="310"/>
                  <a:pt x="155" y="310"/>
                </a:cubicBezTo>
                <a:close/>
                <a:moveTo>
                  <a:pt x="197" y="254"/>
                </a:moveTo>
                <a:cubicBezTo>
                  <a:pt x="42" y="254"/>
                  <a:pt x="42" y="254"/>
                  <a:pt x="42" y="254"/>
                </a:cubicBezTo>
                <a:cubicBezTo>
                  <a:pt x="34" y="254"/>
                  <a:pt x="28" y="248"/>
                  <a:pt x="28" y="240"/>
                </a:cubicBezTo>
                <a:cubicBezTo>
                  <a:pt x="28" y="155"/>
                  <a:pt x="28" y="155"/>
                  <a:pt x="28" y="155"/>
                </a:cubicBezTo>
                <a:cubicBezTo>
                  <a:pt x="28" y="147"/>
                  <a:pt x="34" y="141"/>
                  <a:pt x="42" y="141"/>
                </a:cubicBezTo>
                <a:cubicBezTo>
                  <a:pt x="197" y="141"/>
                  <a:pt x="197" y="141"/>
                  <a:pt x="197" y="141"/>
                </a:cubicBezTo>
                <a:lnTo>
                  <a:pt x="197" y="254"/>
                </a:lnTo>
                <a:close/>
                <a:moveTo>
                  <a:pt x="396" y="331"/>
                </a:moveTo>
                <a:cubicBezTo>
                  <a:pt x="225" y="259"/>
                  <a:pt x="225" y="259"/>
                  <a:pt x="225" y="259"/>
                </a:cubicBezTo>
                <a:cubicBezTo>
                  <a:pt x="225" y="136"/>
                  <a:pt x="225" y="136"/>
                  <a:pt x="225" y="136"/>
                </a:cubicBezTo>
                <a:cubicBezTo>
                  <a:pt x="396" y="64"/>
                  <a:pt x="396" y="64"/>
                  <a:pt x="396" y="64"/>
                </a:cubicBezTo>
                <a:lnTo>
                  <a:pt x="396" y="331"/>
                </a:lnTo>
                <a:close/>
                <a:moveTo>
                  <a:pt x="438" y="226"/>
                </a:moveTo>
                <a:cubicBezTo>
                  <a:pt x="424" y="226"/>
                  <a:pt x="424" y="226"/>
                  <a:pt x="424" y="226"/>
                </a:cubicBezTo>
                <a:cubicBezTo>
                  <a:pt x="424" y="197"/>
                  <a:pt x="424" y="197"/>
                  <a:pt x="424" y="197"/>
                </a:cubicBezTo>
                <a:cubicBezTo>
                  <a:pt x="438" y="197"/>
                  <a:pt x="438" y="197"/>
                  <a:pt x="438" y="197"/>
                </a:cubicBezTo>
                <a:cubicBezTo>
                  <a:pt x="446" y="197"/>
                  <a:pt x="452" y="204"/>
                  <a:pt x="452" y="212"/>
                </a:cubicBezTo>
                <a:cubicBezTo>
                  <a:pt x="452" y="219"/>
                  <a:pt x="446" y="226"/>
                  <a:pt x="438" y="2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6" name="Freeform 43"/>
          <p:cNvSpPr>
            <a:spLocks noEditPoints="1"/>
          </p:cNvSpPr>
          <p:nvPr/>
        </p:nvSpPr>
        <p:spPr bwMode="auto">
          <a:xfrm>
            <a:off x="22154907" y="8712050"/>
            <a:ext cx="482632" cy="389156"/>
          </a:xfrm>
          <a:custGeom>
            <a:avLst/>
            <a:gdLst>
              <a:gd name="T0" fmla="*/ 379 w 484"/>
              <a:gd name="T1" fmla="*/ 5 h 390"/>
              <a:gd name="T2" fmla="*/ 359 w 484"/>
              <a:gd name="T3" fmla="*/ 5 h 390"/>
              <a:gd name="T4" fmla="*/ 322 w 484"/>
              <a:gd name="T5" fmla="*/ 42 h 390"/>
              <a:gd name="T6" fmla="*/ 238 w 484"/>
              <a:gd name="T7" fmla="*/ 59 h 390"/>
              <a:gd name="T8" fmla="*/ 163 w 484"/>
              <a:gd name="T9" fmla="*/ 44 h 390"/>
              <a:gd name="T10" fmla="*/ 125 w 484"/>
              <a:gd name="T11" fmla="*/ 7 h 390"/>
              <a:gd name="T12" fmla="*/ 105 w 484"/>
              <a:gd name="T13" fmla="*/ 7 h 390"/>
              <a:gd name="T14" fmla="*/ 6 w 484"/>
              <a:gd name="T15" fmla="*/ 106 h 390"/>
              <a:gd name="T16" fmla="*/ 6 w 484"/>
              <a:gd name="T17" fmla="*/ 126 h 390"/>
              <a:gd name="T18" fmla="*/ 57 w 484"/>
              <a:gd name="T19" fmla="*/ 215 h 390"/>
              <a:gd name="T20" fmla="*/ 129 w 484"/>
              <a:gd name="T21" fmla="*/ 331 h 390"/>
              <a:gd name="T22" fmla="*/ 173 w 484"/>
              <a:gd name="T23" fmla="*/ 367 h 390"/>
              <a:gd name="T24" fmla="*/ 257 w 484"/>
              <a:gd name="T25" fmla="*/ 373 h 390"/>
              <a:gd name="T26" fmla="*/ 356 w 484"/>
              <a:gd name="T27" fmla="*/ 307 h 390"/>
              <a:gd name="T28" fmla="*/ 375 w 484"/>
              <a:gd name="T29" fmla="*/ 265 h 390"/>
              <a:gd name="T30" fmla="*/ 439 w 484"/>
              <a:gd name="T31" fmla="*/ 164 h 390"/>
              <a:gd name="T32" fmla="*/ 479 w 484"/>
              <a:gd name="T33" fmla="*/ 125 h 390"/>
              <a:gd name="T34" fmla="*/ 479 w 484"/>
              <a:gd name="T35" fmla="*/ 105 h 390"/>
              <a:gd name="T36" fmla="*/ 379 w 484"/>
              <a:gd name="T37" fmla="*/ 5 h 390"/>
              <a:gd name="T38" fmla="*/ 341 w 484"/>
              <a:gd name="T39" fmla="*/ 284 h 390"/>
              <a:gd name="T40" fmla="*/ 241 w 484"/>
              <a:gd name="T41" fmla="*/ 349 h 390"/>
              <a:gd name="T42" fmla="*/ 191 w 484"/>
              <a:gd name="T43" fmla="*/ 346 h 390"/>
              <a:gd name="T44" fmla="*/ 148 w 484"/>
              <a:gd name="T45" fmla="*/ 309 h 390"/>
              <a:gd name="T46" fmla="*/ 84 w 484"/>
              <a:gd name="T47" fmla="*/ 208 h 390"/>
              <a:gd name="T48" fmla="*/ 35 w 484"/>
              <a:gd name="T49" fmla="*/ 116 h 390"/>
              <a:gd name="T50" fmla="*/ 115 w 484"/>
              <a:gd name="T51" fmla="*/ 36 h 390"/>
              <a:gd name="T52" fmla="*/ 146 w 484"/>
              <a:gd name="T53" fmla="*/ 67 h 390"/>
              <a:gd name="T54" fmla="*/ 154 w 484"/>
              <a:gd name="T55" fmla="*/ 71 h 390"/>
              <a:gd name="T56" fmla="*/ 213 w 484"/>
              <a:gd name="T57" fmla="*/ 83 h 390"/>
              <a:gd name="T58" fmla="*/ 134 w 484"/>
              <a:gd name="T59" fmla="*/ 162 h 390"/>
              <a:gd name="T60" fmla="*/ 134 w 484"/>
              <a:gd name="T61" fmla="*/ 182 h 390"/>
              <a:gd name="T62" fmla="*/ 233 w 484"/>
              <a:gd name="T63" fmla="*/ 182 h 390"/>
              <a:gd name="T64" fmla="*/ 248 w 484"/>
              <a:gd name="T65" fmla="*/ 168 h 390"/>
              <a:gd name="T66" fmla="*/ 343 w 484"/>
              <a:gd name="T67" fmla="*/ 262 h 390"/>
              <a:gd name="T68" fmla="*/ 341 w 484"/>
              <a:gd name="T69" fmla="*/ 284 h 390"/>
              <a:gd name="T70" fmla="*/ 416 w 484"/>
              <a:gd name="T71" fmla="*/ 147 h 390"/>
              <a:gd name="T72" fmla="*/ 413 w 484"/>
              <a:gd name="T73" fmla="*/ 153 h 390"/>
              <a:gd name="T74" fmla="*/ 361 w 484"/>
              <a:gd name="T75" fmla="*/ 240 h 390"/>
              <a:gd name="T76" fmla="*/ 298 w 484"/>
              <a:gd name="T77" fmla="*/ 177 h 390"/>
              <a:gd name="T78" fmla="*/ 334 w 484"/>
              <a:gd name="T79" fmla="*/ 158 h 390"/>
              <a:gd name="T80" fmla="*/ 334 w 484"/>
              <a:gd name="T81" fmla="*/ 138 h 390"/>
              <a:gd name="T82" fmla="*/ 314 w 484"/>
              <a:gd name="T83" fmla="*/ 138 h 390"/>
              <a:gd name="T84" fmla="*/ 266 w 484"/>
              <a:gd name="T85" fmla="*/ 146 h 390"/>
              <a:gd name="T86" fmla="*/ 266 w 484"/>
              <a:gd name="T87" fmla="*/ 146 h 390"/>
              <a:gd name="T88" fmla="*/ 256 w 484"/>
              <a:gd name="T89" fmla="*/ 139 h 390"/>
              <a:gd name="T90" fmla="*/ 236 w 484"/>
              <a:gd name="T91" fmla="*/ 139 h 390"/>
              <a:gd name="T92" fmla="*/ 213 w 484"/>
              <a:gd name="T93" fmla="*/ 162 h 390"/>
              <a:gd name="T94" fmla="*/ 165 w 484"/>
              <a:gd name="T95" fmla="*/ 171 h 390"/>
              <a:gd name="T96" fmla="*/ 252 w 484"/>
              <a:gd name="T97" fmla="*/ 84 h 390"/>
              <a:gd name="T98" fmla="*/ 306 w 484"/>
              <a:gd name="T99" fmla="*/ 68 h 390"/>
              <a:gd name="T100" fmla="*/ 324 w 484"/>
              <a:gd name="T101" fmla="*/ 71 h 390"/>
              <a:gd name="T102" fmla="*/ 337 w 484"/>
              <a:gd name="T103" fmla="*/ 67 h 390"/>
              <a:gd name="T104" fmla="*/ 369 w 484"/>
              <a:gd name="T105" fmla="*/ 35 h 390"/>
              <a:gd name="T106" fmla="*/ 449 w 484"/>
              <a:gd name="T107" fmla="*/ 115 h 390"/>
              <a:gd name="T108" fmla="*/ 416 w 484"/>
              <a:gd name="T109" fmla="*/ 147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84" h="390">
                <a:moveTo>
                  <a:pt x="379" y="5"/>
                </a:moveTo>
                <a:cubicBezTo>
                  <a:pt x="373" y="0"/>
                  <a:pt x="365" y="0"/>
                  <a:pt x="359" y="5"/>
                </a:cubicBezTo>
                <a:cubicBezTo>
                  <a:pt x="322" y="42"/>
                  <a:pt x="322" y="42"/>
                  <a:pt x="322" y="42"/>
                </a:cubicBezTo>
                <a:cubicBezTo>
                  <a:pt x="318" y="42"/>
                  <a:pt x="276" y="26"/>
                  <a:pt x="238" y="59"/>
                </a:cubicBezTo>
                <a:cubicBezTo>
                  <a:pt x="163" y="44"/>
                  <a:pt x="163" y="44"/>
                  <a:pt x="163" y="44"/>
                </a:cubicBezTo>
                <a:cubicBezTo>
                  <a:pt x="125" y="7"/>
                  <a:pt x="125" y="7"/>
                  <a:pt x="125" y="7"/>
                </a:cubicBezTo>
                <a:cubicBezTo>
                  <a:pt x="120" y="1"/>
                  <a:pt x="111" y="1"/>
                  <a:pt x="105" y="7"/>
                </a:cubicBezTo>
                <a:cubicBezTo>
                  <a:pt x="6" y="106"/>
                  <a:pt x="6" y="106"/>
                  <a:pt x="6" y="106"/>
                </a:cubicBezTo>
                <a:cubicBezTo>
                  <a:pt x="0" y="112"/>
                  <a:pt x="0" y="121"/>
                  <a:pt x="6" y="126"/>
                </a:cubicBezTo>
                <a:cubicBezTo>
                  <a:pt x="30" y="151"/>
                  <a:pt x="49" y="182"/>
                  <a:pt x="57" y="215"/>
                </a:cubicBezTo>
                <a:cubicBezTo>
                  <a:pt x="58" y="217"/>
                  <a:pt x="71" y="281"/>
                  <a:pt x="129" y="331"/>
                </a:cubicBezTo>
                <a:cubicBezTo>
                  <a:pt x="173" y="367"/>
                  <a:pt x="173" y="367"/>
                  <a:pt x="173" y="367"/>
                </a:cubicBezTo>
                <a:cubicBezTo>
                  <a:pt x="197" y="388"/>
                  <a:pt x="231" y="390"/>
                  <a:pt x="257" y="373"/>
                </a:cubicBezTo>
                <a:cubicBezTo>
                  <a:pt x="356" y="307"/>
                  <a:pt x="356" y="307"/>
                  <a:pt x="356" y="307"/>
                </a:cubicBezTo>
                <a:cubicBezTo>
                  <a:pt x="371" y="298"/>
                  <a:pt x="377" y="281"/>
                  <a:pt x="375" y="265"/>
                </a:cubicBezTo>
                <a:cubicBezTo>
                  <a:pt x="377" y="263"/>
                  <a:pt x="421" y="230"/>
                  <a:pt x="439" y="164"/>
                </a:cubicBezTo>
                <a:cubicBezTo>
                  <a:pt x="479" y="125"/>
                  <a:pt x="479" y="125"/>
                  <a:pt x="479" y="125"/>
                </a:cubicBezTo>
                <a:cubicBezTo>
                  <a:pt x="484" y="119"/>
                  <a:pt x="484" y="110"/>
                  <a:pt x="479" y="105"/>
                </a:cubicBezTo>
                <a:lnTo>
                  <a:pt x="379" y="5"/>
                </a:lnTo>
                <a:close/>
                <a:moveTo>
                  <a:pt x="341" y="284"/>
                </a:moveTo>
                <a:cubicBezTo>
                  <a:pt x="241" y="349"/>
                  <a:pt x="241" y="349"/>
                  <a:pt x="241" y="349"/>
                </a:cubicBezTo>
                <a:cubicBezTo>
                  <a:pt x="226" y="359"/>
                  <a:pt x="205" y="358"/>
                  <a:pt x="191" y="346"/>
                </a:cubicBezTo>
                <a:cubicBezTo>
                  <a:pt x="148" y="309"/>
                  <a:pt x="148" y="309"/>
                  <a:pt x="148" y="309"/>
                </a:cubicBezTo>
                <a:cubicBezTo>
                  <a:pt x="96" y="266"/>
                  <a:pt x="85" y="209"/>
                  <a:pt x="84" y="208"/>
                </a:cubicBezTo>
                <a:cubicBezTo>
                  <a:pt x="76" y="175"/>
                  <a:pt x="59" y="143"/>
                  <a:pt x="35" y="116"/>
                </a:cubicBezTo>
                <a:cubicBezTo>
                  <a:pt x="115" y="36"/>
                  <a:pt x="115" y="36"/>
                  <a:pt x="115" y="36"/>
                </a:cubicBezTo>
                <a:cubicBezTo>
                  <a:pt x="146" y="67"/>
                  <a:pt x="146" y="67"/>
                  <a:pt x="146" y="67"/>
                </a:cubicBezTo>
                <a:cubicBezTo>
                  <a:pt x="148" y="69"/>
                  <a:pt x="151" y="71"/>
                  <a:pt x="154" y="71"/>
                </a:cubicBezTo>
                <a:cubicBezTo>
                  <a:pt x="213" y="83"/>
                  <a:pt x="213" y="83"/>
                  <a:pt x="213" y="83"/>
                </a:cubicBezTo>
                <a:cubicBezTo>
                  <a:pt x="134" y="162"/>
                  <a:pt x="134" y="162"/>
                  <a:pt x="134" y="162"/>
                </a:cubicBezTo>
                <a:cubicBezTo>
                  <a:pt x="128" y="168"/>
                  <a:pt x="128" y="177"/>
                  <a:pt x="134" y="182"/>
                </a:cubicBezTo>
                <a:cubicBezTo>
                  <a:pt x="161" y="210"/>
                  <a:pt x="206" y="210"/>
                  <a:pt x="233" y="182"/>
                </a:cubicBezTo>
                <a:cubicBezTo>
                  <a:pt x="248" y="168"/>
                  <a:pt x="248" y="168"/>
                  <a:pt x="248" y="168"/>
                </a:cubicBezTo>
                <a:cubicBezTo>
                  <a:pt x="256" y="173"/>
                  <a:pt x="238" y="158"/>
                  <a:pt x="343" y="262"/>
                </a:cubicBezTo>
                <a:cubicBezTo>
                  <a:pt x="349" y="268"/>
                  <a:pt x="348" y="279"/>
                  <a:pt x="341" y="284"/>
                </a:cubicBezTo>
                <a:close/>
                <a:moveTo>
                  <a:pt x="416" y="147"/>
                </a:moveTo>
                <a:cubicBezTo>
                  <a:pt x="415" y="149"/>
                  <a:pt x="413" y="151"/>
                  <a:pt x="413" y="153"/>
                </a:cubicBezTo>
                <a:cubicBezTo>
                  <a:pt x="404" y="187"/>
                  <a:pt x="386" y="217"/>
                  <a:pt x="361" y="240"/>
                </a:cubicBezTo>
                <a:cubicBezTo>
                  <a:pt x="298" y="177"/>
                  <a:pt x="298" y="177"/>
                  <a:pt x="298" y="177"/>
                </a:cubicBezTo>
                <a:cubicBezTo>
                  <a:pt x="311" y="174"/>
                  <a:pt x="324" y="168"/>
                  <a:pt x="334" y="158"/>
                </a:cubicBezTo>
                <a:cubicBezTo>
                  <a:pt x="340" y="152"/>
                  <a:pt x="340" y="143"/>
                  <a:pt x="334" y="138"/>
                </a:cubicBezTo>
                <a:cubicBezTo>
                  <a:pt x="329" y="132"/>
                  <a:pt x="320" y="132"/>
                  <a:pt x="314" y="138"/>
                </a:cubicBezTo>
                <a:cubicBezTo>
                  <a:pt x="301" y="151"/>
                  <a:pt x="282" y="153"/>
                  <a:pt x="266" y="146"/>
                </a:cubicBezTo>
                <a:cubicBezTo>
                  <a:pt x="266" y="146"/>
                  <a:pt x="266" y="146"/>
                  <a:pt x="266" y="146"/>
                </a:cubicBezTo>
                <a:cubicBezTo>
                  <a:pt x="262" y="144"/>
                  <a:pt x="259" y="142"/>
                  <a:pt x="256" y="139"/>
                </a:cubicBezTo>
                <a:cubicBezTo>
                  <a:pt x="250" y="134"/>
                  <a:pt x="242" y="134"/>
                  <a:pt x="236" y="139"/>
                </a:cubicBezTo>
                <a:cubicBezTo>
                  <a:pt x="213" y="162"/>
                  <a:pt x="213" y="162"/>
                  <a:pt x="213" y="162"/>
                </a:cubicBezTo>
                <a:cubicBezTo>
                  <a:pt x="200" y="175"/>
                  <a:pt x="181" y="178"/>
                  <a:pt x="165" y="171"/>
                </a:cubicBezTo>
                <a:cubicBezTo>
                  <a:pt x="252" y="84"/>
                  <a:pt x="252" y="84"/>
                  <a:pt x="252" y="84"/>
                </a:cubicBezTo>
                <a:cubicBezTo>
                  <a:pt x="266" y="69"/>
                  <a:pt x="287" y="63"/>
                  <a:pt x="306" y="68"/>
                </a:cubicBezTo>
                <a:cubicBezTo>
                  <a:pt x="324" y="71"/>
                  <a:pt x="324" y="71"/>
                  <a:pt x="324" y="71"/>
                </a:cubicBezTo>
                <a:cubicBezTo>
                  <a:pt x="328" y="72"/>
                  <a:pt x="333" y="71"/>
                  <a:pt x="337" y="67"/>
                </a:cubicBezTo>
                <a:cubicBezTo>
                  <a:pt x="369" y="35"/>
                  <a:pt x="369" y="35"/>
                  <a:pt x="369" y="35"/>
                </a:cubicBezTo>
                <a:cubicBezTo>
                  <a:pt x="449" y="115"/>
                  <a:pt x="449" y="115"/>
                  <a:pt x="449" y="115"/>
                </a:cubicBezTo>
                <a:lnTo>
                  <a:pt x="416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7" name="Freeform 44"/>
          <p:cNvSpPr>
            <a:spLocks noEditPoints="1"/>
          </p:cNvSpPr>
          <p:nvPr/>
        </p:nvSpPr>
        <p:spPr bwMode="auto">
          <a:xfrm>
            <a:off x="1760673" y="8663674"/>
            <a:ext cx="450248" cy="479572"/>
          </a:xfrm>
          <a:custGeom>
            <a:avLst/>
            <a:gdLst>
              <a:gd name="T0" fmla="*/ 395 w 451"/>
              <a:gd name="T1" fmla="*/ 212 h 481"/>
              <a:gd name="T2" fmla="*/ 409 w 451"/>
              <a:gd name="T3" fmla="*/ 226 h 481"/>
              <a:gd name="T4" fmla="*/ 451 w 451"/>
              <a:gd name="T5" fmla="*/ 269 h 481"/>
              <a:gd name="T6" fmla="*/ 423 w 451"/>
              <a:gd name="T7" fmla="*/ 309 h 481"/>
              <a:gd name="T8" fmla="*/ 423 w 451"/>
              <a:gd name="T9" fmla="*/ 325 h 481"/>
              <a:gd name="T10" fmla="*/ 409 w 451"/>
              <a:gd name="T11" fmla="*/ 339 h 481"/>
              <a:gd name="T12" fmla="*/ 395 w 451"/>
              <a:gd name="T13" fmla="*/ 325 h 481"/>
              <a:gd name="T14" fmla="*/ 395 w 451"/>
              <a:gd name="T15" fmla="*/ 309 h 481"/>
              <a:gd name="T16" fmla="*/ 366 w 451"/>
              <a:gd name="T17" fmla="*/ 269 h 481"/>
              <a:gd name="T18" fmla="*/ 380 w 451"/>
              <a:gd name="T19" fmla="*/ 255 h 481"/>
              <a:gd name="T20" fmla="*/ 395 w 451"/>
              <a:gd name="T21" fmla="*/ 269 h 481"/>
              <a:gd name="T22" fmla="*/ 409 w 451"/>
              <a:gd name="T23" fmla="*/ 283 h 481"/>
              <a:gd name="T24" fmla="*/ 423 w 451"/>
              <a:gd name="T25" fmla="*/ 269 h 481"/>
              <a:gd name="T26" fmla="*/ 409 w 451"/>
              <a:gd name="T27" fmla="*/ 255 h 481"/>
              <a:gd name="T28" fmla="*/ 366 w 451"/>
              <a:gd name="T29" fmla="*/ 212 h 481"/>
              <a:gd name="T30" fmla="*/ 395 w 451"/>
              <a:gd name="T31" fmla="*/ 173 h 481"/>
              <a:gd name="T32" fmla="*/ 395 w 451"/>
              <a:gd name="T33" fmla="*/ 156 h 481"/>
              <a:gd name="T34" fmla="*/ 409 w 451"/>
              <a:gd name="T35" fmla="*/ 142 h 481"/>
              <a:gd name="T36" fmla="*/ 423 w 451"/>
              <a:gd name="T37" fmla="*/ 156 h 481"/>
              <a:gd name="T38" fmla="*/ 423 w 451"/>
              <a:gd name="T39" fmla="*/ 173 h 481"/>
              <a:gd name="T40" fmla="*/ 451 w 451"/>
              <a:gd name="T41" fmla="*/ 212 h 481"/>
              <a:gd name="T42" fmla="*/ 437 w 451"/>
              <a:gd name="T43" fmla="*/ 226 h 481"/>
              <a:gd name="T44" fmla="*/ 423 w 451"/>
              <a:gd name="T45" fmla="*/ 212 h 481"/>
              <a:gd name="T46" fmla="*/ 409 w 451"/>
              <a:gd name="T47" fmla="*/ 198 h 481"/>
              <a:gd name="T48" fmla="*/ 395 w 451"/>
              <a:gd name="T49" fmla="*/ 212 h 481"/>
              <a:gd name="T50" fmla="*/ 0 w 451"/>
              <a:gd name="T51" fmla="*/ 241 h 481"/>
              <a:gd name="T52" fmla="*/ 240 w 451"/>
              <a:gd name="T53" fmla="*/ 0 h 481"/>
              <a:gd name="T54" fmla="*/ 405 w 451"/>
              <a:gd name="T55" fmla="*/ 67 h 481"/>
              <a:gd name="T56" fmla="*/ 404 w 451"/>
              <a:gd name="T57" fmla="*/ 88 h 481"/>
              <a:gd name="T58" fmla="*/ 233 w 451"/>
              <a:gd name="T59" fmla="*/ 241 h 481"/>
              <a:gd name="T60" fmla="*/ 404 w 451"/>
              <a:gd name="T61" fmla="*/ 393 h 481"/>
              <a:gd name="T62" fmla="*/ 405 w 451"/>
              <a:gd name="T63" fmla="*/ 414 h 481"/>
              <a:gd name="T64" fmla="*/ 240 w 451"/>
              <a:gd name="T65" fmla="*/ 481 h 481"/>
              <a:gd name="T66" fmla="*/ 0 w 451"/>
              <a:gd name="T67" fmla="*/ 241 h 481"/>
              <a:gd name="T68" fmla="*/ 28 w 451"/>
              <a:gd name="T69" fmla="*/ 241 h 481"/>
              <a:gd name="T70" fmla="*/ 240 w 451"/>
              <a:gd name="T71" fmla="*/ 453 h 481"/>
              <a:gd name="T72" fmla="*/ 374 w 451"/>
              <a:gd name="T73" fmla="*/ 404 h 481"/>
              <a:gd name="T74" fmla="*/ 202 w 451"/>
              <a:gd name="T75" fmla="*/ 251 h 481"/>
              <a:gd name="T76" fmla="*/ 202 w 451"/>
              <a:gd name="T77" fmla="*/ 230 h 481"/>
              <a:gd name="T78" fmla="*/ 374 w 451"/>
              <a:gd name="T79" fmla="*/ 77 h 481"/>
              <a:gd name="T80" fmla="*/ 240 w 451"/>
              <a:gd name="T81" fmla="*/ 28 h 481"/>
              <a:gd name="T82" fmla="*/ 28 w 451"/>
              <a:gd name="T83" fmla="*/ 241 h 481"/>
              <a:gd name="T84" fmla="*/ 197 w 451"/>
              <a:gd name="T85" fmla="*/ 100 h 481"/>
              <a:gd name="T86" fmla="*/ 240 w 451"/>
              <a:gd name="T87" fmla="*/ 57 h 481"/>
              <a:gd name="T88" fmla="*/ 282 w 451"/>
              <a:gd name="T89" fmla="*/ 100 h 481"/>
              <a:gd name="T90" fmla="*/ 240 w 451"/>
              <a:gd name="T91" fmla="*/ 142 h 481"/>
              <a:gd name="T92" fmla="*/ 197 w 451"/>
              <a:gd name="T93" fmla="*/ 100 h 481"/>
              <a:gd name="T94" fmla="*/ 225 w 451"/>
              <a:gd name="T95" fmla="*/ 100 h 481"/>
              <a:gd name="T96" fmla="*/ 240 w 451"/>
              <a:gd name="T97" fmla="*/ 114 h 481"/>
              <a:gd name="T98" fmla="*/ 254 w 451"/>
              <a:gd name="T99" fmla="*/ 100 h 481"/>
              <a:gd name="T100" fmla="*/ 240 w 451"/>
              <a:gd name="T101" fmla="*/ 86 h 481"/>
              <a:gd name="T102" fmla="*/ 225 w 451"/>
              <a:gd name="T103" fmla="*/ 100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51" h="481">
                <a:moveTo>
                  <a:pt x="395" y="212"/>
                </a:moveTo>
                <a:cubicBezTo>
                  <a:pt x="395" y="220"/>
                  <a:pt x="401" y="226"/>
                  <a:pt x="409" y="226"/>
                </a:cubicBezTo>
                <a:cubicBezTo>
                  <a:pt x="432" y="226"/>
                  <a:pt x="451" y="245"/>
                  <a:pt x="451" y="269"/>
                </a:cubicBezTo>
                <a:cubicBezTo>
                  <a:pt x="451" y="287"/>
                  <a:pt x="439" y="303"/>
                  <a:pt x="423" y="309"/>
                </a:cubicBezTo>
                <a:cubicBezTo>
                  <a:pt x="423" y="325"/>
                  <a:pt x="423" y="325"/>
                  <a:pt x="423" y="325"/>
                </a:cubicBezTo>
                <a:cubicBezTo>
                  <a:pt x="423" y="333"/>
                  <a:pt x="416" y="339"/>
                  <a:pt x="409" y="339"/>
                </a:cubicBezTo>
                <a:cubicBezTo>
                  <a:pt x="401" y="339"/>
                  <a:pt x="395" y="333"/>
                  <a:pt x="395" y="325"/>
                </a:cubicBezTo>
                <a:cubicBezTo>
                  <a:pt x="395" y="309"/>
                  <a:pt x="395" y="309"/>
                  <a:pt x="395" y="309"/>
                </a:cubicBezTo>
                <a:cubicBezTo>
                  <a:pt x="378" y="303"/>
                  <a:pt x="366" y="287"/>
                  <a:pt x="366" y="269"/>
                </a:cubicBezTo>
                <a:cubicBezTo>
                  <a:pt x="366" y="261"/>
                  <a:pt x="373" y="255"/>
                  <a:pt x="380" y="255"/>
                </a:cubicBezTo>
                <a:cubicBezTo>
                  <a:pt x="388" y="255"/>
                  <a:pt x="395" y="261"/>
                  <a:pt x="395" y="269"/>
                </a:cubicBezTo>
                <a:cubicBezTo>
                  <a:pt x="395" y="277"/>
                  <a:pt x="401" y="283"/>
                  <a:pt x="409" y="283"/>
                </a:cubicBezTo>
                <a:cubicBezTo>
                  <a:pt x="416" y="283"/>
                  <a:pt x="423" y="277"/>
                  <a:pt x="423" y="269"/>
                </a:cubicBezTo>
                <a:cubicBezTo>
                  <a:pt x="423" y="261"/>
                  <a:pt x="416" y="255"/>
                  <a:pt x="409" y="255"/>
                </a:cubicBezTo>
                <a:cubicBezTo>
                  <a:pt x="385" y="255"/>
                  <a:pt x="366" y="236"/>
                  <a:pt x="366" y="212"/>
                </a:cubicBezTo>
                <a:cubicBezTo>
                  <a:pt x="366" y="194"/>
                  <a:pt x="378" y="178"/>
                  <a:pt x="395" y="173"/>
                </a:cubicBezTo>
                <a:cubicBezTo>
                  <a:pt x="395" y="156"/>
                  <a:pt x="395" y="156"/>
                  <a:pt x="395" y="156"/>
                </a:cubicBezTo>
                <a:cubicBezTo>
                  <a:pt x="395" y="148"/>
                  <a:pt x="401" y="142"/>
                  <a:pt x="409" y="142"/>
                </a:cubicBezTo>
                <a:cubicBezTo>
                  <a:pt x="416" y="142"/>
                  <a:pt x="423" y="148"/>
                  <a:pt x="423" y="156"/>
                </a:cubicBezTo>
                <a:cubicBezTo>
                  <a:pt x="423" y="173"/>
                  <a:pt x="423" y="173"/>
                  <a:pt x="423" y="173"/>
                </a:cubicBezTo>
                <a:cubicBezTo>
                  <a:pt x="439" y="178"/>
                  <a:pt x="451" y="194"/>
                  <a:pt x="451" y="212"/>
                </a:cubicBezTo>
                <a:cubicBezTo>
                  <a:pt x="451" y="220"/>
                  <a:pt x="445" y="226"/>
                  <a:pt x="437" y="226"/>
                </a:cubicBezTo>
                <a:cubicBezTo>
                  <a:pt x="429" y="226"/>
                  <a:pt x="423" y="220"/>
                  <a:pt x="423" y="212"/>
                </a:cubicBezTo>
                <a:cubicBezTo>
                  <a:pt x="423" y="205"/>
                  <a:pt x="416" y="198"/>
                  <a:pt x="409" y="198"/>
                </a:cubicBezTo>
                <a:cubicBezTo>
                  <a:pt x="401" y="198"/>
                  <a:pt x="395" y="205"/>
                  <a:pt x="395" y="212"/>
                </a:cubicBezTo>
                <a:close/>
                <a:moveTo>
                  <a:pt x="0" y="241"/>
                </a:moveTo>
                <a:cubicBezTo>
                  <a:pt x="0" y="108"/>
                  <a:pt x="107" y="0"/>
                  <a:pt x="240" y="0"/>
                </a:cubicBezTo>
                <a:cubicBezTo>
                  <a:pt x="301" y="0"/>
                  <a:pt x="359" y="24"/>
                  <a:pt x="405" y="67"/>
                </a:cubicBezTo>
                <a:cubicBezTo>
                  <a:pt x="411" y="73"/>
                  <a:pt x="411" y="82"/>
                  <a:pt x="404" y="88"/>
                </a:cubicBezTo>
                <a:cubicBezTo>
                  <a:pt x="233" y="241"/>
                  <a:pt x="233" y="241"/>
                  <a:pt x="233" y="241"/>
                </a:cubicBezTo>
                <a:cubicBezTo>
                  <a:pt x="404" y="393"/>
                  <a:pt x="404" y="393"/>
                  <a:pt x="404" y="393"/>
                </a:cubicBezTo>
                <a:cubicBezTo>
                  <a:pt x="411" y="399"/>
                  <a:pt x="411" y="408"/>
                  <a:pt x="405" y="414"/>
                </a:cubicBezTo>
                <a:cubicBezTo>
                  <a:pt x="359" y="457"/>
                  <a:pt x="301" y="481"/>
                  <a:pt x="240" y="481"/>
                </a:cubicBezTo>
                <a:cubicBezTo>
                  <a:pt x="107" y="481"/>
                  <a:pt x="0" y="373"/>
                  <a:pt x="0" y="241"/>
                </a:cubicBezTo>
                <a:close/>
                <a:moveTo>
                  <a:pt x="28" y="241"/>
                </a:moveTo>
                <a:cubicBezTo>
                  <a:pt x="28" y="358"/>
                  <a:pt x="123" y="453"/>
                  <a:pt x="240" y="453"/>
                </a:cubicBezTo>
                <a:cubicBezTo>
                  <a:pt x="288" y="453"/>
                  <a:pt x="336" y="436"/>
                  <a:pt x="374" y="404"/>
                </a:cubicBezTo>
                <a:cubicBezTo>
                  <a:pt x="202" y="251"/>
                  <a:pt x="202" y="251"/>
                  <a:pt x="202" y="251"/>
                </a:cubicBezTo>
                <a:cubicBezTo>
                  <a:pt x="196" y="246"/>
                  <a:pt x="196" y="236"/>
                  <a:pt x="202" y="230"/>
                </a:cubicBezTo>
                <a:cubicBezTo>
                  <a:pt x="374" y="77"/>
                  <a:pt x="374" y="77"/>
                  <a:pt x="374" y="77"/>
                </a:cubicBezTo>
                <a:cubicBezTo>
                  <a:pt x="336" y="46"/>
                  <a:pt x="288" y="28"/>
                  <a:pt x="240" y="28"/>
                </a:cubicBezTo>
                <a:cubicBezTo>
                  <a:pt x="123" y="28"/>
                  <a:pt x="28" y="124"/>
                  <a:pt x="28" y="241"/>
                </a:cubicBezTo>
                <a:close/>
                <a:moveTo>
                  <a:pt x="197" y="100"/>
                </a:moveTo>
                <a:cubicBezTo>
                  <a:pt x="197" y="76"/>
                  <a:pt x="216" y="57"/>
                  <a:pt x="240" y="57"/>
                </a:cubicBezTo>
                <a:cubicBezTo>
                  <a:pt x="263" y="57"/>
                  <a:pt x="282" y="76"/>
                  <a:pt x="282" y="100"/>
                </a:cubicBezTo>
                <a:cubicBezTo>
                  <a:pt x="282" y="123"/>
                  <a:pt x="263" y="142"/>
                  <a:pt x="240" y="142"/>
                </a:cubicBezTo>
                <a:cubicBezTo>
                  <a:pt x="216" y="142"/>
                  <a:pt x="197" y="123"/>
                  <a:pt x="197" y="100"/>
                </a:cubicBezTo>
                <a:close/>
                <a:moveTo>
                  <a:pt x="225" y="100"/>
                </a:moveTo>
                <a:cubicBezTo>
                  <a:pt x="225" y="107"/>
                  <a:pt x="232" y="114"/>
                  <a:pt x="240" y="114"/>
                </a:cubicBezTo>
                <a:cubicBezTo>
                  <a:pt x="247" y="114"/>
                  <a:pt x="254" y="107"/>
                  <a:pt x="254" y="100"/>
                </a:cubicBezTo>
                <a:cubicBezTo>
                  <a:pt x="254" y="92"/>
                  <a:pt x="247" y="86"/>
                  <a:pt x="240" y="86"/>
                </a:cubicBezTo>
                <a:cubicBezTo>
                  <a:pt x="232" y="86"/>
                  <a:pt x="225" y="92"/>
                  <a:pt x="225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8" name="Freeform 45"/>
          <p:cNvSpPr>
            <a:spLocks noEditPoints="1"/>
          </p:cNvSpPr>
          <p:nvPr/>
        </p:nvSpPr>
        <p:spPr bwMode="auto">
          <a:xfrm>
            <a:off x="17678347" y="10700010"/>
            <a:ext cx="365332" cy="480188"/>
          </a:xfrm>
          <a:custGeom>
            <a:avLst/>
            <a:gdLst>
              <a:gd name="T0" fmla="*/ 352 w 366"/>
              <a:gd name="T1" fmla="*/ 312 h 481"/>
              <a:gd name="T2" fmla="*/ 338 w 366"/>
              <a:gd name="T3" fmla="*/ 312 h 481"/>
              <a:gd name="T4" fmla="*/ 338 w 366"/>
              <a:gd name="T5" fmla="*/ 298 h 481"/>
              <a:gd name="T6" fmla="*/ 296 w 366"/>
              <a:gd name="T7" fmla="*/ 256 h 481"/>
              <a:gd name="T8" fmla="*/ 253 w 366"/>
              <a:gd name="T9" fmla="*/ 256 h 481"/>
              <a:gd name="T10" fmla="*/ 239 w 366"/>
              <a:gd name="T11" fmla="*/ 241 h 481"/>
              <a:gd name="T12" fmla="*/ 253 w 366"/>
              <a:gd name="T13" fmla="*/ 167 h 481"/>
              <a:gd name="T14" fmla="*/ 267 w 366"/>
              <a:gd name="T15" fmla="*/ 85 h 481"/>
              <a:gd name="T16" fmla="*/ 183 w 366"/>
              <a:gd name="T17" fmla="*/ 0 h 481"/>
              <a:gd name="T18" fmla="*/ 98 w 366"/>
              <a:gd name="T19" fmla="*/ 85 h 481"/>
              <a:gd name="T20" fmla="*/ 113 w 366"/>
              <a:gd name="T21" fmla="*/ 167 h 481"/>
              <a:gd name="T22" fmla="*/ 127 w 366"/>
              <a:gd name="T23" fmla="*/ 241 h 481"/>
              <a:gd name="T24" fmla="*/ 112 w 366"/>
              <a:gd name="T25" fmla="*/ 256 h 481"/>
              <a:gd name="T26" fmla="*/ 70 w 366"/>
              <a:gd name="T27" fmla="*/ 256 h 481"/>
              <a:gd name="T28" fmla="*/ 28 w 366"/>
              <a:gd name="T29" fmla="*/ 298 h 481"/>
              <a:gd name="T30" fmla="*/ 28 w 366"/>
              <a:gd name="T31" fmla="*/ 312 h 481"/>
              <a:gd name="T32" fmla="*/ 14 w 366"/>
              <a:gd name="T33" fmla="*/ 312 h 481"/>
              <a:gd name="T34" fmla="*/ 0 w 366"/>
              <a:gd name="T35" fmla="*/ 326 h 481"/>
              <a:gd name="T36" fmla="*/ 0 w 366"/>
              <a:gd name="T37" fmla="*/ 382 h 481"/>
              <a:gd name="T38" fmla="*/ 14 w 366"/>
              <a:gd name="T39" fmla="*/ 396 h 481"/>
              <a:gd name="T40" fmla="*/ 352 w 366"/>
              <a:gd name="T41" fmla="*/ 396 h 481"/>
              <a:gd name="T42" fmla="*/ 366 w 366"/>
              <a:gd name="T43" fmla="*/ 382 h 481"/>
              <a:gd name="T44" fmla="*/ 366 w 366"/>
              <a:gd name="T45" fmla="*/ 326 h 481"/>
              <a:gd name="T46" fmla="*/ 352 w 366"/>
              <a:gd name="T47" fmla="*/ 312 h 481"/>
              <a:gd name="T48" fmla="*/ 56 w 366"/>
              <a:gd name="T49" fmla="*/ 298 h 481"/>
              <a:gd name="T50" fmla="*/ 70 w 366"/>
              <a:gd name="T51" fmla="*/ 284 h 481"/>
              <a:gd name="T52" fmla="*/ 114 w 366"/>
              <a:gd name="T53" fmla="*/ 284 h 481"/>
              <a:gd name="T54" fmla="*/ 155 w 366"/>
              <a:gd name="T55" fmla="*/ 241 h 481"/>
              <a:gd name="T56" fmla="*/ 140 w 366"/>
              <a:gd name="T57" fmla="*/ 159 h 481"/>
              <a:gd name="T58" fmla="*/ 127 w 366"/>
              <a:gd name="T59" fmla="*/ 85 h 481"/>
              <a:gd name="T60" fmla="*/ 183 w 366"/>
              <a:gd name="T61" fmla="*/ 28 h 481"/>
              <a:gd name="T62" fmla="*/ 239 w 366"/>
              <a:gd name="T63" fmla="*/ 85 h 481"/>
              <a:gd name="T64" fmla="*/ 226 w 366"/>
              <a:gd name="T65" fmla="*/ 159 h 481"/>
              <a:gd name="T66" fmla="*/ 211 w 366"/>
              <a:gd name="T67" fmla="*/ 241 h 481"/>
              <a:gd name="T68" fmla="*/ 251 w 366"/>
              <a:gd name="T69" fmla="*/ 284 h 481"/>
              <a:gd name="T70" fmla="*/ 296 w 366"/>
              <a:gd name="T71" fmla="*/ 284 h 481"/>
              <a:gd name="T72" fmla="*/ 310 w 366"/>
              <a:gd name="T73" fmla="*/ 298 h 481"/>
              <a:gd name="T74" fmla="*/ 310 w 366"/>
              <a:gd name="T75" fmla="*/ 312 h 481"/>
              <a:gd name="T76" fmla="*/ 56 w 366"/>
              <a:gd name="T77" fmla="*/ 312 h 481"/>
              <a:gd name="T78" fmla="*/ 56 w 366"/>
              <a:gd name="T79" fmla="*/ 298 h 481"/>
              <a:gd name="T80" fmla="*/ 338 w 366"/>
              <a:gd name="T81" fmla="*/ 368 h 481"/>
              <a:gd name="T82" fmla="*/ 28 w 366"/>
              <a:gd name="T83" fmla="*/ 368 h 481"/>
              <a:gd name="T84" fmla="*/ 28 w 366"/>
              <a:gd name="T85" fmla="*/ 340 h 481"/>
              <a:gd name="T86" fmla="*/ 338 w 366"/>
              <a:gd name="T87" fmla="*/ 340 h 481"/>
              <a:gd name="T88" fmla="*/ 338 w 366"/>
              <a:gd name="T89" fmla="*/ 368 h 481"/>
              <a:gd name="T90" fmla="*/ 366 w 366"/>
              <a:gd name="T91" fmla="*/ 467 h 481"/>
              <a:gd name="T92" fmla="*/ 352 w 366"/>
              <a:gd name="T93" fmla="*/ 481 h 481"/>
              <a:gd name="T94" fmla="*/ 14 w 366"/>
              <a:gd name="T95" fmla="*/ 481 h 481"/>
              <a:gd name="T96" fmla="*/ 0 w 366"/>
              <a:gd name="T97" fmla="*/ 467 h 481"/>
              <a:gd name="T98" fmla="*/ 14 w 366"/>
              <a:gd name="T99" fmla="*/ 453 h 481"/>
              <a:gd name="T100" fmla="*/ 352 w 366"/>
              <a:gd name="T101" fmla="*/ 453 h 481"/>
              <a:gd name="T102" fmla="*/ 366 w 366"/>
              <a:gd name="T103" fmla="*/ 467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66" h="481">
                <a:moveTo>
                  <a:pt x="352" y="312"/>
                </a:moveTo>
                <a:cubicBezTo>
                  <a:pt x="338" y="312"/>
                  <a:pt x="338" y="312"/>
                  <a:pt x="338" y="312"/>
                </a:cubicBezTo>
                <a:cubicBezTo>
                  <a:pt x="338" y="298"/>
                  <a:pt x="338" y="298"/>
                  <a:pt x="338" y="298"/>
                </a:cubicBezTo>
                <a:cubicBezTo>
                  <a:pt x="338" y="274"/>
                  <a:pt x="319" y="256"/>
                  <a:pt x="296" y="256"/>
                </a:cubicBezTo>
                <a:cubicBezTo>
                  <a:pt x="253" y="256"/>
                  <a:pt x="253" y="256"/>
                  <a:pt x="253" y="256"/>
                </a:cubicBezTo>
                <a:cubicBezTo>
                  <a:pt x="246" y="256"/>
                  <a:pt x="239" y="249"/>
                  <a:pt x="239" y="241"/>
                </a:cubicBezTo>
                <a:cubicBezTo>
                  <a:pt x="239" y="217"/>
                  <a:pt x="246" y="193"/>
                  <a:pt x="253" y="167"/>
                </a:cubicBezTo>
                <a:cubicBezTo>
                  <a:pt x="260" y="140"/>
                  <a:pt x="267" y="113"/>
                  <a:pt x="267" y="85"/>
                </a:cubicBezTo>
                <a:cubicBezTo>
                  <a:pt x="267" y="38"/>
                  <a:pt x="230" y="0"/>
                  <a:pt x="183" y="0"/>
                </a:cubicBezTo>
                <a:cubicBezTo>
                  <a:pt x="136" y="0"/>
                  <a:pt x="98" y="38"/>
                  <a:pt x="98" y="85"/>
                </a:cubicBezTo>
                <a:cubicBezTo>
                  <a:pt x="98" y="113"/>
                  <a:pt x="106" y="140"/>
                  <a:pt x="113" y="167"/>
                </a:cubicBezTo>
                <a:cubicBezTo>
                  <a:pt x="120" y="193"/>
                  <a:pt x="127" y="217"/>
                  <a:pt x="127" y="241"/>
                </a:cubicBezTo>
                <a:cubicBezTo>
                  <a:pt x="127" y="249"/>
                  <a:pt x="120" y="256"/>
                  <a:pt x="112" y="256"/>
                </a:cubicBezTo>
                <a:cubicBezTo>
                  <a:pt x="70" y="256"/>
                  <a:pt x="70" y="256"/>
                  <a:pt x="70" y="256"/>
                </a:cubicBezTo>
                <a:cubicBezTo>
                  <a:pt x="47" y="256"/>
                  <a:pt x="28" y="274"/>
                  <a:pt x="28" y="298"/>
                </a:cubicBezTo>
                <a:cubicBezTo>
                  <a:pt x="28" y="312"/>
                  <a:pt x="28" y="312"/>
                  <a:pt x="28" y="312"/>
                </a:cubicBezTo>
                <a:cubicBezTo>
                  <a:pt x="14" y="312"/>
                  <a:pt x="14" y="312"/>
                  <a:pt x="14" y="312"/>
                </a:cubicBezTo>
                <a:cubicBezTo>
                  <a:pt x="6" y="312"/>
                  <a:pt x="0" y="318"/>
                  <a:pt x="0" y="326"/>
                </a:cubicBezTo>
                <a:cubicBezTo>
                  <a:pt x="0" y="382"/>
                  <a:pt x="0" y="382"/>
                  <a:pt x="0" y="382"/>
                </a:cubicBezTo>
                <a:cubicBezTo>
                  <a:pt x="0" y="390"/>
                  <a:pt x="6" y="396"/>
                  <a:pt x="14" y="396"/>
                </a:cubicBezTo>
                <a:cubicBezTo>
                  <a:pt x="352" y="396"/>
                  <a:pt x="352" y="396"/>
                  <a:pt x="352" y="396"/>
                </a:cubicBezTo>
                <a:cubicBezTo>
                  <a:pt x="360" y="396"/>
                  <a:pt x="366" y="390"/>
                  <a:pt x="366" y="382"/>
                </a:cubicBezTo>
                <a:cubicBezTo>
                  <a:pt x="366" y="326"/>
                  <a:pt x="366" y="326"/>
                  <a:pt x="366" y="326"/>
                </a:cubicBezTo>
                <a:cubicBezTo>
                  <a:pt x="366" y="318"/>
                  <a:pt x="360" y="312"/>
                  <a:pt x="352" y="312"/>
                </a:cubicBezTo>
                <a:close/>
                <a:moveTo>
                  <a:pt x="56" y="298"/>
                </a:moveTo>
                <a:cubicBezTo>
                  <a:pt x="56" y="290"/>
                  <a:pt x="62" y="284"/>
                  <a:pt x="70" y="284"/>
                </a:cubicBezTo>
                <a:cubicBezTo>
                  <a:pt x="114" y="284"/>
                  <a:pt x="114" y="284"/>
                  <a:pt x="114" y="284"/>
                </a:cubicBezTo>
                <a:cubicBezTo>
                  <a:pt x="134" y="284"/>
                  <a:pt x="155" y="266"/>
                  <a:pt x="155" y="241"/>
                </a:cubicBezTo>
                <a:cubicBezTo>
                  <a:pt x="155" y="213"/>
                  <a:pt x="147" y="186"/>
                  <a:pt x="140" y="159"/>
                </a:cubicBezTo>
                <a:cubicBezTo>
                  <a:pt x="133" y="133"/>
                  <a:pt x="127" y="109"/>
                  <a:pt x="127" y="85"/>
                </a:cubicBezTo>
                <a:cubicBezTo>
                  <a:pt x="127" y="53"/>
                  <a:pt x="152" y="28"/>
                  <a:pt x="183" y="28"/>
                </a:cubicBezTo>
                <a:cubicBezTo>
                  <a:pt x="214" y="28"/>
                  <a:pt x="239" y="53"/>
                  <a:pt x="239" y="85"/>
                </a:cubicBezTo>
                <a:cubicBezTo>
                  <a:pt x="239" y="109"/>
                  <a:pt x="233" y="133"/>
                  <a:pt x="226" y="159"/>
                </a:cubicBezTo>
                <a:cubicBezTo>
                  <a:pt x="219" y="186"/>
                  <a:pt x="211" y="213"/>
                  <a:pt x="211" y="241"/>
                </a:cubicBezTo>
                <a:cubicBezTo>
                  <a:pt x="211" y="266"/>
                  <a:pt x="232" y="284"/>
                  <a:pt x="251" y="284"/>
                </a:cubicBezTo>
                <a:cubicBezTo>
                  <a:pt x="296" y="284"/>
                  <a:pt x="296" y="284"/>
                  <a:pt x="296" y="284"/>
                </a:cubicBezTo>
                <a:cubicBezTo>
                  <a:pt x="303" y="284"/>
                  <a:pt x="310" y="290"/>
                  <a:pt x="310" y="298"/>
                </a:cubicBezTo>
                <a:cubicBezTo>
                  <a:pt x="310" y="312"/>
                  <a:pt x="310" y="312"/>
                  <a:pt x="310" y="312"/>
                </a:cubicBezTo>
                <a:cubicBezTo>
                  <a:pt x="56" y="312"/>
                  <a:pt x="56" y="312"/>
                  <a:pt x="56" y="312"/>
                </a:cubicBezTo>
                <a:lnTo>
                  <a:pt x="56" y="298"/>
                </a:lnTo>
                <a:close/>
                <a:moveTo>
                  <a:pt x="338" y="368"/>
                </a:moveTo>
                <a:cubicBezTo>
                  <a:pt x="28" y="368"/>
                  <a:pt x="28" y="368"/>
                  <a:pt x="28" y="368"/>
                </a:cubicBezTo>
                <a:cubicBezTo>
                  <a:pt x="28" y="340"/>
                  <a:pt x="28" y="340"/>
                  <a:pt x="28" y="340"/>
                </a:cubicBezTo>
                <a:cubicBezTo>
                  <a:pt x="338" y="340"/>
                  <a:pt x="338" y="340"/>
                  <a:pt x="338" y="340"/>
                </a:cubicBezTo>
                <a:lnTo>
                  <a:pt x="338" y="368"/>
                </a:lnTo>
                <a:close/>
                <a:moveTo>
                  <a:pt x="366" y="467"/>
                </a:moveTo>
                <a:cubicBezTo>
                  <a:pt x="366" y="475"/>
                  <a:pt x="360" y="481"/>
                  <a:pt x="352" y="481"/>
                </a:cubicBezTo>
                <a:cubicBezTo>
                  <a:pt x="14" y="481"/>
                  <a:pt x="14" y="481"/>
                  <a:pt x="14" y="481"/>
                </a:cubicBezTo>
                <a:cubicBezTo>
                  <a:pt x="6" y="481"/>
                  <a:pt x="0" y="475"/>
                  <a:pt x="0" y="467"/>
                </a:cubicBezTo>
                <a:cubicBezTo>
                  <a:pt x="0" y="459"/>
                  <a:pt x="6" y="453"/>
                  <a:pt x="14" y="453"/>
                </a:cubicBezTo>
                <a:cubicBezTo>
                  <a:pt x="352" y="453"/>
                  <a:pt x="352" y="453"/>
                  <a:pt x="352" y="453"/>
                </a:cubicBezTo>
                <a:cubicBezTo>
                  <a:pt x="360" y="453"/>
                  <a:pt x="366" y="459"/>
                  <a:pt x="366" y="4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9" name="Freeform 46"/>
          <p:cNvSpPr>
            <a:spLocks noEditPoints="1"/>
          </p:cNvSpPr>
          <p:nvPr/>
        </p:nvSpPr>
        <p:spPr bwMode="auto">
          <a:xfrm>
            <a:off x="15353225" y="10700012"/>
            <a:ext cx="479572" cy="480184"/>
          </a:xfrm>
          <a:custGeom>
            <a:avLst/>
            <a:gdLst>
              <a:gd name="T0" fmla="*/ 467 w 481"/>
              <a:gd name="T1" fmla="*/ 0 h 481"/>
              <a:gd name="T2" fmla="*/ 14 w 481"/>
              <a:gd name="T3" fmla="*/ 0 h 481"/>
              <a:gd name="T4" fmla="*/ 0 w 481"/>
              <a:gd name="T5" fmla="*/ 14 h 481"/>
              <a:gd name="T6" fmla="*/ 0 w 481"/>
              <a:gd name="T7" fmla="*/ 467 h 481"/>
              <a:gd name="T8" fmla="*/ 14 w 481"/>
              <a:gd name="T9" fmla="*/ 481 h 481"/>
              <a:gd name="T10" fmla="*/ 467 w 481"/>
              <a:gd name="T11" fmla="*/ 481 h 481"/>
              <a:gd name="T12" fmla="*/ 481 w 481"/>
              <a:gd name="T13" fmla="*/ 467 h 481"/>
              <a:gd name="T14" fmla="*/ 481 w 481"/>
              <a:gd name="T15" fmla="*/ 14 h 481"/>
              <a:gd name="T16" fmla="*/ 467 w 481"/>
              <a:gd name="T17" fmla="*/ 0 h 481"/>
              <a:gd name="T18" fmla="*/ 453 w 481"/>
              <a:gd name="T19" fmla="*/ 453 h 481"/>
              <a:gd name="T20" fmla="*/ 28 w 481"/>
              <a:gd name="T21" fmla="*/ 453 h 481"/>
              <a:gd name="T22" fmla="*/ 28 w 481"/>
              <a:gd name="T23" fmla="*/ 28 h 481"/>
              <a:gd name="T24" fmla="*/ 453 w 481"/>
              <a:gd name="T25" fmla="*/ 28 h 481"/>
              <a:gd name="T26" fmla="*/ 453 w 481"/>
              <a:gd name="T27" fmla="*/ 453 h 481"/>
              <a:gd name="T28" fmla="*/ 71 w 481"/>
              <a:gd name="T29" fmla="*/ 396 h 481"/>
              <a:gd name="T30" fmla="*/ 116 w 481"/>
              <a:gd name="T31" fmla="*/ 396 h 481"/>
              <a:gd name="T32" fmla="*/ 156 w 481"/>
              <a:gd name="T33" fmla="*/ 425 h 481"/>
              <a:gd name="T34" fmla="*/ 196 w 481"/>
              <a:gd name="T35" fmla="*/ 396 h 481"/>
              <a:gd name="T36" fmla="*/ 409 w 481"/>
              <a:gd name="T37" fmla="*/ 396 h 481"/>
              <a:gd name="T38" fmla="*/ 423 w 481"/>
              <a:gd name="T39" fmla="*/ 382 h 481"/>
              <a:gd name="T40" fmla="*/ 409 w 481"/>
              <a:gd name="T41" fmla="*/ 368 h 481"/>
              <a:gd name="T42" fmla="*/ 196 w 481"/>
              <a:gd name="T43" fmla="*/ 368 h 481"/>
              <a:gd name="T44" fmla="*/ 156 w 481"/>
              <a:gd name="T45" fmla="*/ 340 h 481"/>
              <a:gd name="T46" fmla="*/ 116 w 481"/>
              <a:gd name="T47" fmla="*/ 368 h 481"/>
              <a:gd name="T48" fmla="*/ 71 w 481"/>
              <a:gd name="T49" fmla="*/ 368 h 481"/>
              <a:gd name="T50" fmla="*/ 57 w 481"/>
              <a:gd name="T51" fmla="*/ 382 h 481"/>
              <a:gd name="T52" fmla="*/ 71 w 481"/>
              <a:gd name="T53" fmla="*/ 396 h 481"/>
              <a:gd name="T54" fmla="*/ 156 w 481"/>
              <a:gd name="T55" fmla="*/ 368 h 481"/>
              <a:gd name="T56" fmla="*/ 170 w 481"/>
              <a:gd name="T57" fmla="*/ 382 h 481"/>
              <a:gd name="T58" fmla="*/ 156 w 481"/>
              <a:gd name="T59" fmla="*/ 396 h 481"/>
              <a:gd name="T60" fmla="*/ 142 w 481"/>
              <a:gd name="T61" fmla="*/ 382 h 481"/>
              <a:gd name="T62" fmla="*/ 156 w 481"/>
              <a:gd name="T63" fmla="*/ 368 h 481"/>
              <a:gd name="T64" fmla="*/ 71 w 481"/>
              <a:gd name="T65" fmla="*/ 312 h 481"/>
              <a:gd name="T66" fmla="*/ 409 w 481"/>
              <a:gd name="T67" fmla="*/ 312 h 481"/>
              <a:gd name="T68" fmla="*/ 423 w 481"/>
              <a:gd name="T69" fmla="*/ 298 h 481"/>
              <a:gd name="T70" fmla="*/ 423 w 481"/>
              <a:gd name="T71" fmla="*/ 72 h 481"/>
              <a:gd name="T72" fmla="*/ 409 w 481"/>
              <a:gd name="T73" fmla="*/ 58 h 481"/>
              <a:gd name="T74" fmla="*/ 71 w 481"/>
              <a:gd name="T75" fmla="*/ 58 h 481"/>
              <a:gd name="T76" fmla="*/ 57 w 481"/>
              <a:gd name="T77" fmla="*/ 72 h 481"/>
              <a:gd name="T78" fmla="*/ 57 w 481"/>
              <a:gd name="T79" fmla="*/ 298 h 481"/>
              <a:gd name="T80" fmla="*/ 71 w 481"/>
              <a:gd name="T81" fmla="*/ 312 h 481"/>
              <a:gd name="T82" fmla="*/ 85 w 481"/>
              <a:gd name="T83" fmla="*/ 86 h 481"/>
              <a:gd name="T84" fmla="*/ 395 w 481"/>
              <a:gd name="T85" fmla="*/ 86 h 481"/>
              <a:gd name="T86" fmla="*/ 395 w 481"/>
              <a:gd name="T87" fmla="*/ 284 h 481"/>
              <a:gd name="T88" fmla="*/ 85 w 481"/>
              <a:gd name="T89" fmla="*/ 284 h 481"/>
              <a:gd name="T90" fmla="*/ 85 w 481"/>
              <a:gd name="T91" fmla="*/ 86 h 481"/>
              <a:gd name="T92" fmla="*/ 304 w 481"/>
              <a:gd name="T93" fmla="*/ 173 h 481"/>
              <a:gd name="T94" fmla="*/ 220 w 481"/>
              <a:gd name="T95" fmla="*/ 117 h 481"/>
              <a:gd name="T96" fmla="*/ 198 w 481"/>
              <a:gd name="T97" fmla="*/ 129 h 481"/>
              <a:gd name="T98" fmla="*/ 198 w 481"/>
              <a:gd name="T99" fmla="*/ 241 h 481"/>
              <a:gd name="T100" fmla="*/ 220 w 481"/>
              <a:gd name="T101" fmla="*/ 253 h 481"/>
              <a:gd name="T102" fmla="*/ 304 w 481"/>
              <a:gd name="T103" fmla="*/ 197 h 481"/>
              <a:gd name="T104" fmla="*/ 304 w 481"/>
              <a:gd name="T105" fmla="*/ 173 h 481"/>
              <a:gd name="T106" fmla="*/ 226 w 481"/>
              <a:gd name="T107" fmla="*/ 215 h 481"/>
              <a:gd name="T108" fmla="*/ 226 w 481"/>
              <a:gd name="T109" fmla="*/ 155 h 481"/>
              <a:gd name="T110" fmla="*/ 271 w 481"/>
              <a:gd name="T111" fmla="*/ 185 h 481"/>
              <a:gd name="T112" fmla="*/ 226 w 481"/>
              <a:gd name="T113" fmla="*/ 215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81" h="481">
                <a:moveTo>
                  <a:pt x="467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75"/>
                  <a:pt x="6" y="481"/>
                  <a:pt x="14" y="481"/>
                </a:cubicBezTo>
                <a:cubicBezTo>
                  <a:pt x="467" y="481"/>
                  <a:pt x="467" y="481"/>
                  <a:pt x="467" y="481"/>
                </a:cubicBezTo>
                <a:cubicBezTo>
                  <a:pt x="474" y="481"/>
                  <a:pt x="481" y="475"/>
                  <a:pt x="481" y="467"/>
                </a:cubicBezTo>
                <a:cubicBezTo>
                  <a:pt x="481" y="14"/>
                  <a:pt x="481" y="14"/>
                  <a:pt x="481" y="14"/>
                </a:cubicBezTo>
                <a:cubicBezTo>
                  <a:pt x="481" y="6"/>
                  <a:pt x="474" y="0"/>
                  <a:pt x="467" y="0"/>
                </a:cubicBezTo>
                <a:close/>
                <a:moveTo>
                  <a:pt x="453" y="453"/>
                </a:moveTo>
                <a:cubicBezTo>
                  <a:pt x="28" y="453"/>
                  <a:pt x="28" y="453"/>
                  <a:pt x="28" y="453"/>
                </a:cubicBezTo>
                <a:cubicBezTo>
                  <a:pt x="28" y="28"/>
                  <a:pt x="28" y="28"/>
                  <a:pt x="28" y="28"/>
                </a:cubicBezTo>
                <a:cubicBezTo>
                  <a:pt x="453" y="28"/>
                  <a:pt x="453" y="28"/>
                  <a:pt x="453" y="28"/>
                </a:cubicBezTo>
                <a:lnTo>
                  <a:pt x="453" y="453"/>
                </a:lnTo>
                <a:close/>
                <a:moveTo>
                  <a:pt x="71" y="396"/>
                </a:moveTo>
                <a:cubicBezTo>
                  <a:pt x="116" y="396"/>
                  <a:pt x="116" y="396"/>
                  <a:pt x="116" y="396"/>
                </a:cubicBezTo>
                <a:cubicBezTo>
                  <a:pt x="122" y="413"/>
                  <a:pt x="137" y="425"/>
                  <a:pt x="156" y="425"/>
                </a:cubicBezTo>
                <a:cubicBezTo>
                  <a:pt x="174" y="425"/>
                  <a:pt x="190" y="413"/>
                  <a:pt x="196" y="396"/>
                </a:cubicBezTo>
                <a:cubicBezTo>
                  <a:pt x="409" y="396"/>
                  <a:pt x="409" y="396"/>
                  <a:pt x="409" y="396"/>
                </a:cubicBezTo>
                <a:cubicBezTo>
                  <a:pt x="417" y="396"/>
                  <a:pt x="423" y="390"/>
                  <a:pt x="423" y="382"/>
                </a:cubicBezTo>
                <a:cubicBezTo>
                  <a:pt x="423" y="375"/>
                  <a:pt x="417" y="368"/>
                  <a:pt x="409" y="368"/>
                </a:cubicBezTo>
                <a:cubicBezTo>
                  <a:pt x="196" y="368"/>
                  <a:pt x="196" y="368"/>
                  <a:pt x="196" y="368"/>
                </a:cubicBezTo>
                <a:cubicBezTo>
                  <a:pt x="190" y="352"/>
                  <a:pt x="174" y="340"/>
                  <a:pt x="156" y="340"/>
                </a:cubicBezTo>
                <a:cubicBezTo>
                  <a:pt x="137" y="340"/>
                  <a:pt x="122" y="352"/>
                  <a:pt x="116" y="368"/>
                </a:cubicBezTo>
                <a:cubicBezTo>
                  <a:pt x="71" y="368"/>
                  <a:pt x="71" y="368"/>
                  <a:pt x="71" y="368"/>
                </a:cubicBezTo>
                <a:cubicBezTo>
                  <a:pt x="63" y="368"/>
                  <a:pt x="57" y="375"/>
                  <a:pt x="57" y="382"/>
                </a:cubicBezTo>
                <a:cubicBezTo>
                  <a:pt x="57" y="390"/>
                  <a:pt x="63" y="396"/>
                  <a:pt x="71" y="396"/>
                </a:cubicBezTo>
                <a:close/>
                <a:moveTo>
                  <a:pt x="156" y="368"/>
                </a:moveTo>
                <a:cubicBezTo>
                  <a:pt x="164" y="368"/>
                  <a:pt x="170" y="375"/>
                  <a:pt x="170" y="382"/>
                </a:cubicBezTo>
                <a:cubicBezTo>
                  <a:pt x="170" y="390"/>
                  <a:pt x="164" y="396"/>
                  <a:pt x="156" y="396"/>
                </a:cubicBezTo>
                <a:cubicBezTo>
                  <a:pt x="148" y="396"/>
                  <a:pt x="142" y="390"/>
                  <a:pt x="142" y="382"/>
                </a:cubicBezTo>
                <a:cubicBezTo>
                  <a:pt x="142" y="375"/>
                  <a:pt x="148" y="368"/>
                  <a:pt x="156" y="368"/>
                </a:cubicBezTo>
                <a:close/>
                <a:moveTo>
                  <a:pt x="71" y="312"/>
                </a:moveTo>
                <a:cubicBezTo>
                  <a:pt x="409" y="312"/>
                  <a:pt x="409" y="312"/>
                  <a:pt x="409" y="312"/>
                </a:cubicBezTo>
                <a:cubicBezTo>
                  <a:pt x="417" y="312"/>
                  <a:pt x="423" y="306"/>
                  <a:pt x="423" y="298"/>
                </a:cubicBezTo>
                <a:cubicBezTo>
                  <a:pt x="423" y="72"/>
                  <a:pt x="423" y="72"/>
                  <a:pt x="423" y="72"/>
                </a:cubicBezTo>
                <a:cubicBezTo>
                  <a:pt x="423" y="65"/>
                  <a:pt x="417" y="58"/>
                  <a:pt x="409" y="58"/>
                </a:cubicBezTo>
                <a:cubicBezTo>
                  <a:pt x="71" y="58"/>
                  <a:pt x="71" y="58"/>
                  <a:pt x="71" y="58"/>
                </a:cubicBezTo>
                <a:cubicBezTo>
                  <a:pt x="63" y="58"/>
                  <a:pt x="57" y="65"/>
                  <a:pt x="57" y="72"/>
                </a:cubicBezTo>
                <a:cubicBezTo>
                  <a:pt x="57" y="298"/>
                  <a:pt x="57" y="298"/>
                  <a:pt x="57" y="298"/>
                </a:cubicBezTo>
                <a:cubicBezTo>
                  <a:pt x="57" y="306"/>
                  <a:pt x="63" y="312"/>
                  <a:pt x="71" y="312"/>
                </a:cubicBezTo>
                <a:close/>
                <a:moveTo>
                  <a:pt x="85" y="86"/>
                </a:moveTo>
                <a:cubicBezTo>
                  <a:pt x="395" y="86"/>
                  <a:pt x="395" y="86"/>
                  <a:pt x="395" y="86"/>
                </a:cubicBezTo>
                <a:cubicBezTo>
                  <a:pt x="395" y="284"/>
                  <a:pt x="395" y="284"/>
                  <a:pt x="395" y="284"/>
                </a:cubicBezTo>
                <a:cubicBezTo>
                  <a:pt x="85" y="284"/>
                  <a:pt x="85" y="284"/>
                  <a:pt x="85" y="284"/>
                </a:cubicBezTo>
                <a:lnTo>
                  <a:pt x="85" y="86"/>
                </a:lnTo>
                <a:close/>
                <a:moveTo>
                  <a:pt x="304" y="173"/>
                </a:moveTo>
                <a:cubicBezTo>
                  <a:pt x="220" y="117"/>
                  <a:pt x="220" y="117"/>
                  <a:pt x="220" y="117"/>
                </a:cubicBezTo>
                <a:cubicBezTo>
                  <a:pt x="211" y="111"/>
                  <a:pt x="198" y="117"/>
                  <a:pt x="198" y="129"/>
                </a:cubicBezTo>
                <a:cubicBezTo>
                  <a:pt x="198" y="241"/>
                  <a:pt x="198" y="241"/>
                  <a:pt x="198" y="241"/>
                </a:cubicBezTo>
                <a:cubicBezTo>
                  <a:pt x="198" y="253"/>
                  <a:pt x="211" y="259"/>
                  <a:pt x="220" y="253"/>
                </a:cubicBezTo>
                <a:cubicBezTo>
                  <a:pt x="304" y="197"/>
                  <a:pt x="304" y="197"/>
                  <a:pt x="304" y="197"/>
                </a:cubicBezTo>
                <a:cubicBezTo>
                  <a:pt x="313" y="191"/>
                  <a:pt x="313" y="179"/>
                  <a:pt x="304" y="173"/>
                </a:cubicBezTo>
                <a:close/>
                <a:moveTo>
                  <a:pt x="226" y="215"/>
                </a:moveTo>
                <a:cubicBezTo>
                  <a:pt x="226" y="155"/>
                  <a:pt x="226" y="155"/>
                  <a:pt x="226" y="155"/>
                </a:cubicBezTo>
                <a:cubicBezTo>
                  <a:pt x="271" y="185"/>
                  <a:pt x="271" y="185"/>
                  <a:pt x="271" y="185"/>
                </a:cubicBezTo>
                <a:lnTo>
                  <a:pt x="226" y="2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0" name="Freeform 47"/>
          <p:cNvSpPr>
            <a:spLocks noEditPoints="1"/>
          </p:cNvSpPr>
          <p:nvPr/>
        </p:nvSpPr>
        <p:spPr bwMode="auto">
          <a:xfrm>
            <a:off x="13084919" y="10700012"/>
            <a:ext cx="480184" cy="480184"/>
          </a:xfrm>
          <a:custGeom>
            <a:avLst/>
            <a:gdLst>
              <a:gd name="T0" fmla="*/ 184 w 481"/>
              <a:gd name="T1" fmla="*/ 227 h 481"/>
              <a:gd name="T2" fmla="*/ 184 w 481"/>
              <a:gd name="T3" fmla="*/ 256 h 481"/>
              <a:gd name="T4" fmla="*/ 481 w 481"/>
              <a:gd name="T5" fmla="*/ 14 h 481"/>
              <a:gd name="T6" fmla="*/ 467 w 481"/>
              <a:gd name="T7" fmla="*/ 481 h 481"/>
              <a:gd name="T8" fmla="*/ 0 w 481"/>
              <a:gd name="T9" fmla="*/ 467 h 481"/>
              <a:gd name="T10" fmla="*/ 14 w 481"/>
              <a:gd name="T11" fmla="*/ 0 h 481"/>
              <a:gd name="T12" fmla="*/ 481 w 481"/>
              <a:gd name="T13" fmla="*/ 14 h 481"/>
              <a:gd name="T14" fmla="*/ 57 w 481"/>
              <a:gd name="T15" fmla="*/ 284 h 481"/>
              <a:gd name="T16" fmla="*/ 28 w 481"/>
              <a:gd name="T17" fmla="*/ 199 h 481"/>
              <a:gd name="T18" fmla="*/ 28 w 481"/>
              <a:gd name="T19" fmla="*/ 340 h 481"/>
              <a:gd name="T20" fmla="*/ 86 w 481"/>
              <a:gd name="T21" fmla="*/ 354 h 481"/>
              <a:gd name="T22" fmla="*/ 396 w 481"/>
              <a:gd name="T23" fmla="*/ 396 h 481"/>
              <a:gd name="T24" fmla="*/ 86 w 481"/>
              <a:gd name="T25" fmla="*/ 86 h 481"/>
              <a:gd name="T26" fmla="*/ 72 w 481"/>
              <a:gd name="T27" fmla="*/ 143 h 481"/>
              <a:gd name="T28" fmla="*/ 28 w 481"/>
              <a:gd name="T29" fmla="*/ 171 h 481"/>
              <a:gd name="T30" fmla="*/ 86 w 481"/>
              <a:gd name="T31" fmla="*/ 185 h 481"/>
              <a:gd name="T32" fmla="*/ 72 w 481"/>
              <a:gd name="T33" fmla="*/ 312 h 481"/>
              <a:gd name="T34" fmla="*/ 28 w 481"/>
              <a:gd name="T35" fmla="*/ 340 h 481"/>
              <a:gd name="T36" fmla="*/ 28 w 481"/>
              <a:gd name="T37" fmla="*/ 28 h 481"/>
              <a:gd name="T38" fmla="*/ 57 w 481"/>
              <a:gd name="T39" fmla="*/ 115 h 481"/>
              <a:gd name="T40" fmla="*/ 72 w 481"/>
              <a:gd name="T41" fmla="*/ 58 h 481"/>
              <a:gd name="T42" fmla="*/ 424 w 481"/>
              <a:gd name="T43" fmla="*/ 72 h 481"/>
              <a:gd name="T44" fmla="*/ 410 w 481"/>
              <a:gd name="T45" fmla="*/ 425 h 481"/>
              <a:gd name="T46" fmla="*/ 57 w 481"/>
              <a:gd name="T47" fmla="*/ 411 h 481"/>
              <a:gd name="T48" fmla="*/ 28 w 481"/>
              <a:gd name="T49" fmla="*/ 368 h 481"/>
              <a:gd name="T50" fmla="*/ 453 w 481"/>
              <a:gd name="T51" fmla="*/ 453 h 481"/>
              <a:gd name="T52" fmla="*/ 114 w 481"/>
              <a:gd name="T53" fmla="*/ 241 h 481"/>
              <a:gd name="T54" fmla="*/ 353 w 481"/>
              <a:gd name="T55" fmla="*/ 171 h 481"/>
              <a:gd name="T56" fmla="*/ 367 w 481"/>
              <a:gd name="T57" fmla="*/ 298 h 481"/>
              <a:gd name="T58" fmla="*/ 184 w 481"/>
              <a:gd name="T59" fmla="*/ 312 h 481"/>
              <a:gd name="T60" fmla="*/ 255 w 481"/>
              <a:gd name="T61" fmla="*/ 241 h 481"/>
              <a:gd name="T62" fmla="*/ 339 w 481"/>
              <a:gd name="T63" fmla="*/ 284 h 481"/>
              <a:gd name="T64" fmla="*/ 241 w 481"/>
              <a:gd name="T65" fmla="*/ 199 h 481"/>
              <a:gd name="T66" fmla="*/ 142 w 481"/>
              <a:gd name="T67" fmla="*/ 241 h 481"/>
              <a:gd name="T68" fmla="*/ 227 w 481"/>
              <a:gd name="T69" fmla="*/ 241 h 481"/>
              <a:gd name="T70" fmla="*/ 142 w 481"/>
              <a:gd name="T71" fmla="*/ 241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81" h="481">
                <a:moveTo>
                  <a:pt x="170" y="241"/>
                </a:moveTo>
                <a:cubicBezTo>
                  <a:pt x="170" y="234"/>
                  <a:pt x="177" y="227"/>
                  <a:pt x="184" y="227"/>
                </a:cubicBezTo>
                <a:cubicBezTo>
                  <a:pt x="192" y="227"/>
                  <a:pt x="198" y="234"/>
                  <a:pt x="198" y="241"/>
                </a:cubicBezTo>
                <a:cubicBezTo>
                  <a:pt x="198" y="249"/>
                  <a:pt x="192" y="256"/>
                  <a:pt x="184" y="256"/>
                </a:cubicBezTo>
                <a:cubicBezTo>
                  <a:pt x="177" y="256"/>
                  <a:pt x="170" y="249"/>
                  <a:pt x="170" y="241"/>
                </a:cubicBezTo>
                <a:close/>
                <a:moveTo>
                  <a:pt x="481" y="14"/>
                </a:moveTo>
                <a:cubicBezTo>
                  <a:pt x="481" y="467"/>
                  <a:pt x="481" y="467"/>
                  <a:pt x="481" y="467"/>
                </a:cubicBezTo>
                <a:cubicBezTo>
                  <a:pt x="481" y="475"/>
                  <a:pt x="475" y="481"/>
                  <a:pt x="467" y="481"/>
                </a:cubicBezTo>
                <a:cubicBezTo>
                  <a:pt x="14" y="481"/>
                  <a:pt x="14" y="481"/>
                  <a:pt x="14" y="481"/>
                </a:cubicBezTo>
                <a:cubicBezTo>
                  <a:pt x="6" y="481"/>
                  <a:pt x="0" y="475"/>
                  <a:pt x="0" y="467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6"/>
                  <a:pt x="6" y="0"/>
                  <a:pt x="14" y="0"/>
                </a:cubicBezTo>
                <a:cubicBezTo>
                  <a:pt x="467" y="0"/>
                  <a:pt x="467" y="0"/>
                  <a:pt x="467" y="0"/>
                </a:cubicBezTo>
                <a:cubicBezTo>
                  <a:pt x="475" y="0"/>
                  <a:pt x="481" y="6"/>
                  <a:pt x="481" y="14"/>
                </a:cubicBezTo>
                <a:close/>
                <a:moveTo>
                  <a:pt x="28" y="284"/>
                </a:moveTo>
                <a:cubicBezTo>
                  <a:pt x="57" y="284"/>
                  <a:pt x="57" y="284"/>
                  <a:pt x="57" y="284"/>
                </a:cubicBezTo>
                <a:cubicBezTo>
                  <a:pt x="57" y="199"/>
                  <a:pt x="57" y="199"/>
                  <a:pt x="57" y="199"/>
                </a:cubicBezTo>
                <a:cubicBezTo>
                  <a:pt x="28" y="199"/>
                  <a:pt x="28" y="199"/>
                  <a:pt x="28" y="199"/>
                </a:cubicBezTo>
                <a:lnTo>
                  <a:pt x="28" y="284"/>
                </a:lnTo>
                <a:close/>
                <a:moveTo>
                  <a:pt x="28" y="340"/>
                </a:moveTo>
                <a:cubicBezTo>
                  <a:pt x="72" y="340"/>
                  <a:pt x="72" y="340"/>
                  <a:pt x="72" y="340"/>
                </a:cubicBezTo>
                <a:cubicBezTo>
                  <a:pt x="79" y="340"/>
                  <a:pt x="86" y="346"/>
                  <a:pt x="86" y="354"/>
                </a:cubicBezTo>
                <a:cubicBezTo>
                  <a:pt x="86" y="396"/>
                  <a:pt x="86" y="396"/>
                  <a:pt x="86" y="396"/>
                </a:cubicBezTo>
                <a:cubicBezTo>
                  <a:pt x="396" y="396"/>
                  <a:pt x="396" y="396"/>
                  <a:pt x="396" y="396"/>
                </a:cubicBezTo>
                <a:cubicBezTo>
                  <a:pt x="396" y="86"/>
                  <a:pt x="396" y="86"/>
                  <a:pt x="396" y="86"/>
                </a:cubicBezTo>
                <a:cubicBezTo>
                  <a:pt x="86" y="86"/>
                  <a:pt x="86" y="86"/>
                  <a:pt x="86" y="86"/>
                </a:cubicBezTo>
                <a:cubicBezTo>
                  <a:pt x="86" y="129"/>
                  <a:pt x="86" y="129"/>
                  <a:pt x="86" y="129"/>
                </a:cubicBezTo>
                <a:cubicBezTo>
                  <a:pt x="86" y="136"/>
                  <a:pt x="79" y="143"/>
                  <a:pt x="72" y="143"/>
                </a:cubicBezTo>
                <a:cubicBezTo>
                  <a:pt x="28" y="143"/>
                  <a:pt x="28" y="143"/>
                  <a:pt x="28" y="143"/>
                </a:cubicBezTo>
                <a:cubicBezTo>
                  <a:pt x="28" y="171"/>
                  <a:pt x="28" y="171"/>
                  <a:pt x="28" y="171"/>
                </a:cubicBezTo>
                <a:cubicBezTo>
                  <a:pt x="72" y="171"/>
                  <a:pt x="72" y="171"/>
                  <a:pt x="72" y="171"/>
                </a:cubicBezTo>
                <a:cubicBezTo>
                  <a:pt x="79" y="171"/>
                  <a:pt x="86" y="177"/>
                  <a:pt x="86" y="185"/>
                </a:cubicBezTo>
                <a:cubicBezTo>
                  <a:pt x="86" y="298"/>
                  <a:pt x="86" y="298"/>
                  <a:pt x="86" y="298"/>
                </a:cubicBezTo>
                <a:cubicBezTo>
                  <a:pt x="86" y="306"/>
                  <a:pt x="79" y="312"/>
                  <a:pt x="72" y="312"/>
                </a:cubicBezTo>
                <a:cubicBezTo>
                  <a:pt x="28" y="312"/>
                  <a:pt x="28" y="312"/>
                  <a:pt x="28" y="312"/>
                </a:cubicBezTo>
                <a:lnTo>
                  <a:pt x="28" y="340"/>
                </a:lnTo>
                <a:close/>
                <a:moveTo>
                  <a:pt x="453" y="28"/>
                </a:moveTo>
                <a:cubicBezTo>
                  <a:pt x="28" y="28"/>
                  <a:pt x="28" y="28"/>
                  <a:pt x="28" y="28"/>
                </a:cubicBezTo>
                <a:cubicBezTo>
                  <a:pt x="28" y="115"/>
                  <a:pt x="28" y="115"/>
                  <a:pt x="28" y="115"/>
                </a:cubicBezTo>
                <a:cubicBezTo>
                  <a:pt x="57" y="115"/>
                  <a:pt x="57" y="115"/>
                  <a:pt x="57" y="115"/>
                </a:cubicBezTo>
                <a:cubicBezTo>
                  <a:pt x="57" y="72"/>
                  <a:pt x="57" y="72"/>
                  <a:pt x="57" y="72"/>
                </a:cubicBezTo>
                <a:cubicBezTo>
                  <a:pt x="57" y="65"/>
                  <a:pt x="64" y="58"/>
                  <a:pt x="72" y="58"/>
                </a:cubicBezTo>
                <a:cubicBezTo>
                  <a:pt x="410" y="58"/>
                  <a:pt x="410" y="58"/>
                  <a:pt x="410" y="58"/>
                </a:cubicBezTo>
                <a:cubicBezTo>
                  <a:pt x="418" y="58"/>
                  <a:pt x="424" y="65"/>
                  <a:pt x="424" y="72"/>
                </a:cubicBezTo>
                <a:cubicBezTo>
                  <a:pt x="424" y="411"/>
                  <a:pt x="424" y="411"/>
                  <a:pt x="424" y="411"/>
                </a:cubicBezTo>
                <a:cubicBezTo>
                  <a:pt x="424" y="418"/>
                  <a:pt x="418" y="425"/>
                  <a:pt x="410" y="425"/>
                </a:cubicBezTo>
                <a:cubicBezTo>
                  <a:pt x="72" y="425"/>
                  <a:pt x="72" y="425"/>
                  <a:pt x="72" y="425"/>
                </a:cubicBezTo>
                <a:cubicBezTo>
                  <a:pt x="64" y="425"/>
                  <a:pt x="57" y="418"/>
                  <a:pt x="57" y="411"/>
                </a:cubicBezTo>
                <a:cubicBezTo>
                  <a:pt x="57" y="368"/>
                  <a:pt x="57" y="368"/>
                  <a:pt x="57" y="368"/>
                </a:cubicBezTo>
                <a:cubicBezTo>
                  <a:pt x="28" y="368"/>
                  <a:pt x="28" y="368"/>
                  <a:pt x="28" y="368"/>
                </a:cubicBezTo>
                <a:cubicBezTo>
                  <a:pt x="28" y="453"/>
                  <a:pt x="28" y="453"/>
                  <a:pt x="28" y="453"/>
                </a:cubicBezTo>
                <a:cubicBezTo>
                  <a:pt x="453" y="453"/>
                  <a:pt x="453" y="453"/>
                  <a:pt x="453" y="453"/>
                </a:cubicBezTo>
                <a:lnTo>
                  <a:pt x="453" y="28"/>
                </a:lnTo>
                <a:close/>
                <a:moveTo>
                  <a:pt x="114" y="241"/>
                </a:moveTo>
                <a:cubicBezTo>
                  <a:pt x="114" y="203"/>
                  <a:pt x="145" y="171"/>
                  <a:pt x="184" y="171"/>
                </a:cubicBezTo>
                <a:cubicBezTo>
                  <a:pt x="353" y="171"/>
                  <a:pt x="353" y="171"/>
                  <a:pt x="353" y="171"/>
                </a:cubicBezTo>
                <a:cubicBezTo>
                  <a:pt x="361" y="171"/>
                  <a:pt x="367" y="177"/>
                  <a:pt x="367" y="185"/>
                </a:cubicBezTo>
                <a:cubicBezTo>
                  <a:pt x="367" y="298"/>
                  <a:pt x="367" y="298"/>
                  <a:pt x="367" y="298"/>
                </a:cubicBezTo>
                <a:cubicBezTo>
                  <a:pt x="367" y="306"/>
                  <a:pt x="361" y="312"/>
                  <a:pt x="353" y="312"/>
                </a:cubicBezTo>
                <a:cubicBezTo>
                  <a:pt x="184" y="312"/>
                  <a:pt x="184" y="312"/>
                  <a:pt x="184" y="312"/>
                </a:cubicBezTo>
                <a:cubicBezTo>
                  <a:pt x="145" y="312"/>
                  <a:pt x="114" y="280"/>
                  <a:pt x="114" y="241"/>
                </a:cubicBezTo>
                <a:close/>
                <a:moveTo>
                  <a:pt x="255" y="241"/>
                </a:moveTo>
                <a:cubicBezTo>
                  <a:pt x="255" y="257"/>
                  <a:pt x="249" y="272"/>
                  <a:pt x="241" y="284"/>
                </a:cubicBezTo>
                <a:cubicBezTo>
                  <a:pt x="339" y="284"/>
                  <a:pt x="339" y="284"/>
                  <a:pt x="339" y="284"/>
                </a:cubicBezTo>
                <a:cubicBezTo>
                  <a:pt x="339" y="199"/>
                  <a:pt x="339" y="199"/>
                  <a:pt x="339" y="199"/>
                </a:cubicBezTo>
                <a:cubicBezTo>
                  <a:pt x="241" y="199"/>
                  <a:pt x="241" y="199"/>
                  <a:pt x="241" y="199"/>
                </a:cubicBezTo>
                <a:cubicBezTo>
                  <a:pt x="249" y="211"/>
                  <a:pt x="255" y="226"/>
                  <a:pt x="255" y="241"/>
                </a:cubicBezTo>
                <a:close/>
                <a:moveTo>
                  <a:pt x="142" y="241"/>
                </a:moveTo>
                <a:cubicBezTo>
                  <a:pt x="142" y="265"/>
                  <a:pt x="161" y="284"/>
                  <a:pt x="184" y="284"/>
                </a:cubicBezTo>
                <a:cubicBezTo>
                  <a:pt x="208" y="284"/>
                  <a:pt x="227" y="265"/>
                  <a:pt x="227" y="241"/>
                </a:cubicBezTo>
                <a:cubicBezTo>
                  <a:pt x="227" y="218"/>
                  <a:pt x="208" y="199"/>
                  <a:pt x="184" y="199"/>
                </a:cubicBezTo>
                <a:cubicBezTo>
                  <a:pt x="161" y="199"/>
                  <a:pt x="142" y="218"/>
                  <a:pt x="142" y="2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1" name="Freeform 48"/>
          <p:cNvSpPr>
            <a:spLocks noEditPoints="1"/>
          </p:cNvSpPr>
          <p:nvPr/>
        </p:nvSpPr>
        <p:spPr bwMode="auto">
          <a:xfrm>
            <a:off x="13083085" y="2535802"/>
            <a:ext cx="483852" cy="494844"/>
          </a:xfrm>
          <a:custGeom>
            <a:avLst/>
            <a:gdLst>
              <a:gd name="T0" fmla="*/ 104 w 485"/>
              <a:gd name="T1" fmla="*/ 398 h 496"/>
              <a:gd name="T2" fmla="*/ 9 w 485"/>
              <a:gd name="T3" fmla="*/ 428 h 496"/>
              <a:gd name="T4" fmla="*/ 23 w 485"/>
              <a:gd name="T5" fmla="*/ 375 h 496"/>
              <a:gd name="T6" fmla="*/ 23 w 485"/>
              <a:gd name="T7" fmla="*/ 343 h 496"/>
              <a:gd name="T8" fmla="*/ 75 w 485"/>
              <a:gd name="T9" fmla="*/ 313 h 496"/>
              <a:gd name="T10" fmla="*/ 104 w 485"/>
              <a:gd name="T11" fmla="*/ 329 h 496"/>
              <a:gd name="T12" fmla="*/ 175 w 485"/>
              <a:gd name="T13" fmla="*/ 348 h 496"/>
              <a:gd name="T14" fmla="*/ 160 w 485"/>
              <a:gd name="T15" fmla="*/ 398 h 496"/>
              <a:gd name="T16" fmla="*/ 175 w 485"/>
              <a:gd name="T17" fmla="*/ 447 h 496"/>
              <a:gd name="T18" fmla="*/ 104 w 485"/>
              <a:gd name="T19" fmla="*/ 467 h 496"/>
              <a:gd name="T20" fmla="*/ 75 w 485"/>
              <a:gd name="T21" fmla="*/ 482 h 496"/>
              <a:gd name="T22" fmla="*/ 23 w 485"/>
              <a:gd name="T23" fmla="*/ 452 h 496"/>
              <a:gd name="T24" fmla="*/ 47 w 485"/>
              <a:gd name="T25" fmla="*/ 398 h 496"/>
              <a:gd name="T26" fmla="*/ 90 w 485"/>
              <a:gd name="T27" fmla="*/ 355 h 496"/>
              <a:gd name="T28" fmla="*/ 410 w 485"/>
              <a:gd name="T29" fmla="*/ 398 h 496"/>
              <a:gd name="T30" fmla="*/ 396 w 485"/>
              <a:gd name="T31" fmla="*/ 412 h 496"/>
              <a:gd name="T32" fmla="*/ 396 w 485"/>
              <a:gd name="T33" fmla="*/ 299 h 496"/>
              <a:gd name="T34" fmla="*/ 448 w 485"/>
              <a:gd name="T35" fmla="*/ 351 h 496"/>
              <a:gd name="T36" fmla="*/ 476 w 485"/>
              <a:gd name="T37" fmla="*/ 368 h 496"/>
              <a:gd name="T38" fmla="*/ 463 w 485"/>
              <a:gd name="T39" fmla="*/ 420 h 496"/>
              <a:gd name="T40" fmla="*/ 462 w 485"/>
              <a:gd name="T41" fmla="*/ 452 h 496"/>
              <a:gd name="T42" fmla="*/ 410 w 485"/>
              <a:gd name="T43" fmla="*/ 482 h 496"/>
              <a:gd name="T44" fmla="*/ 382 w 485"/>
              <a:gd name="T45" fmla="*/ 467 h 496"/>
              <a:gd name="T46" fmla="*/ 310 w 485"/>
              <a:gd name="T47" fmla="*/ 447 h 496"/>
              <a:gd name="T48" fmla="*/ 325 w 485"/>
              <a:gd name="T49" fmla="*/ 398 h 496"/>
              <a:gd name="T50" fmla="*/ 310 w 485"/>
              <a:gd name="T51" fmla="*/ 348 h 496"/>
              <a:gd name="T52" fmla="*/ 382 w 485"/>
              <a:gd name="T53" fmla="*/ 329 h 496"/>
              <a:gd name="T54" fmla="*/ 438 w 485"/>
              <a:gd name="T55" fmla="*/ 398 h 496"/>
              <a:gd name="T56" fmla="*/ 120 w 485"/>
              <a:gd name="T57" fmla="*/ 111 h 496"/>
              <a:gd name="T58" fmla="*/ 318 w 485"/>
              <a:gd name="T59" fmla="*/ 244 h 496"/>
              <a:gd name="T60" fmla="*/ 299 w 485"/>
              <a:gd name="T61" fmla="*/ 325 h 496"/>
              <a:gd name="T62" fmla="*/ 172 w 485"/>
              <a:gd name="T63" fmla="*/ 253 h 496"/>
              <a:gd name="T64" fmla="*/ 285 w 485"/>
              <a:gd name="T65" fmla="*/ 269 h 496"/>
              <a:gd name="T66" fmla="*/ 285 w 485"/>
              <a:gd name="T67" fmla="*/ 297 h 496"/>
              <a:gd name="T68" fmla="*/ 198 w 485"/>
              <a:gd name="T69" fmla="*/ 241 h 496"/>
              <a:gd name="T70" fmla="*/ 205 w 485"/>
              <a:gd name="T71" fmla="*/ 152 h 496"/>
              <a:gd name="T72" fmla="*/ 243 w 485"/>
              <a:gd name="T73" fmla="*/ 150 h 496"/>
              <a:gd name="T74" fmla="*/ 281 w 485"/>
              <a:gd name="T75" fmla="*/ 152 h 496"/>
              <a:gd name="T76" fmla="*/ 287 w 485"/>
              <a:gd name="T77" fmla="*/ 241 h 496"/>
              <a:gd name="T78" fmla="*/ 219 w 485"/>
              <a:gd name="T79" fmla="*/ 46 h 496"/>
              <a:gd name="T80" fmla="*/ 64 w 485"/>
              <a:gd name="T81" fmla="*/ 68 h 496"/>
              <a:gd name="T82" fmla="*/ 55 w 485"/>
              <a:gd name="T83" fmla="*/ 20 h 496"/>
              <a:gd name="T84" fmla="*/ 64 w 485"/>
              <a:gd name="T85" fmla="*/ 68 h 496"/>
              <a:gd name="T86" fmla="*/ 84 w 485"/>
              <a:gd name="T87" fmla="*/ 189 h 496"/>
              <a:gd name="T88" fmla="*/ 35 w 485"/>
              <a:gd name="T89" fmla="*/ 237 h 496"/>
              <a:gd name="T90" fmla="*/ 450 w 485"/>
              <a:gd name="T91" fmla="*/ 39 h 496"/>
              <a:gd name="T92" fmla="*/ 402 w 485"/>
              <a:gd name="T93" fmla="*/ 48 h 496"/>
              <a:gd name="T94" fmla="*/ 430 w 485"/>
              <a:gd name="T95" fmla="*/ 237 h 496"/>
              <a:gd name="T96" fmla="*/ 422 w 485"/>
              <a:gd name="T97" fmla="*/ 189 h 496"/>
              <a:gd name="T98" fmla="*/ 430 w 485"/>
              <a:gd name="T99" fmla="*/ 237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85" h="496">
                <a:moveTo>
                  <a:pt x="75" y="398"/>
                </a:moveTo>
                <a:cubicBezTo>
                  <a:pt x="75" y="390"/>
                  <a:pt x="82" y="384"/>
                  <a:pt x="90" y="384"/>
                </a:cubicBezTo>
                <a:cubicBezTo>
                  <a:pt x="97" y="384"/>
                  <a:pt x="104" y="390"/>
                  <a:pt x="104" y="398"/>
                </a:cubicBezTo>
                <a:cubicBezTo>
                  <a:pt x="104" y="406"/>
                  <a:pt x="97" y="412"/>
                  <a:pt x="90" y="412"/>
                </a:cubicBezTo>
                <a:cubicBezTo>
                  <a:pt x="82" y="412"/>
                  <a:pt x="75" y="406"/>
                  <a:pt x="75" y="398"/>
                </a:cubicBezTo>
                <a:close/>
                <a:moveTo>
                  <a:pt x="9" y="428"/>
                </a:moveTo>
                <a:cubicBezTo>
                  <a:pt x="23" y="420"/>
                  <a:pt x="23" y="420"/>
                  <a:pt x="23" y="420"/>
                </a:cubicBezTo>
                <a:cubicBezTo>
                  <a:pt x="20" y="413"/>
                  <a:pt x="19" y="406"/>
                  <a:pt x="19" y="398"/>
                </a:cubicBezTo>
                <a:cubicBezTo>
                  <a:pt x="19" y="390"/>
                  <a:pt x="20" y="382"/>
                  <a:pt x="23" y="375"/>
                </a:cubicBezTo>
                <a:cubicBezTo>
                  <a:pt x="9" y="368"/>
                  <a:pt x="9" y="368"/>
                  <a:pt x="9" y="368"/>
                </a:cubicBezTo>
                <a:cubicBezTo>
                  <a:pt x="3" y="364"/>
                  <a:pt x="0" y="355"/>
                  <a:pt x="4" y="348"/>
                </a:cubicBezTo>
                <a:cubicBezTo>
                  <a:pt x="8" y="342"/>
                  <a:pt x="17" y="339"/>
                  <a:pt x="23" y="343"/>
                </a:cubicBezTo>
                <a:cubicBezTo>
                  <a:pt x="37" y="351"/>
                  <a:pt x="37" y="351"/>
                  <a:pt x="37" y="351"/>
                </a:cubicBezTo>
                <a:cubicBezTo>
                  <a:pt x="47" y="340"/>
                  <a:pt x="60" y="332"/>
                  <a:pt x="75" y="329"/>
                </a:cubicBezTo>
                <a:cubicBezTo>
                  <a:pt x="75" y="313"/>
                  <a:pt x="75" y="313"/>
                  <a:pt x="75" y="313"/>
                </a:cubicBezTo>
                <a:cubicBezTo>
                  <a:pt x="75" y="305"/>
                  <a:pt x="82" y="299"/>
                  <a:pt x="90" y="299"/>
                </a:cubicBezTo>
                <a:cubicBezTo>
                  <a:pt x="97" y="299"/>
                  <a:pt x="104" y="305"/>
                  <a:pt x="104" y="313"/>
                </a:cubicBezTo>
                <a:cubicBezTo>
                  <a:pt x="104" y="329"/>
                  <a:pt x="104" y="329"/>
                  <a:pt x="104" y="329"/>
                </a:cubicBezTo>
                <a:cubicBezTo>
                  <a:pt x="119" y="332"/>
                  <a:pt x="132" y="340"/>
                  <a:pt x="142" y="351"/>
                </a:cubicBezTo>
                <a:cubicBezTo>
                  <a:pt x="156" y="343"/>
                  <a:pt x="156" y="343"/>
                  <a:pt x="156" y="343"/>
                </a:cubicBezTo>
                <a:cubicBezTo>
                  <a:pt x="162" y="339"/>
                  <a:pt x="171" y="342"/>
                  <a:pt x="175" y="348"/>
                </a:cubicBezTo>
                <a:cubicBezTo>
                  <a:pt x="179" y="355"/>
                  <a:pt x="177" y="364"/>
                  <a:pt x="170" y="368"/>
                </a:cubicBezTo>
                <a:cubicBezTo>
                  <a:pt x="156" y="375"/>
                  <a:pt x="156" y="375"/>
                  <a:pt x="156" y="375"/>
                </a:cubicBezTo>
                <a:cubicBezTo>
                  <a:pt x="159" y="382"/>
                  <a:pt x="160" y="390"/>
                  <a:pt x="160" y="398"/>
                </a:cubicBezTo>
                <a:cubicBezTo>
                  <a:pt x="160" y="406"/>
                  <a:pt x="159" y="413"/>
                  <a:pt x="156" y="420"/>
                </a:cubicBezTo>
                <a:cubicBezTo>
                  <a:pt x="170" y="428"/>
                  <a:pt x="170" y="428"/>
                  <a:pt x="170" y="428"/>
                </a:cubicBezTo>
                <a:cubicBezTo>
                  <a:pt x="177" y="432"/>
                  <a:pt x="179" y="440"/>
                  <a:pt x="175" y="447"/>
                </a:cubicBezTo>
                <a:cubicBezTo>
                  <a:pt x="171" y="454"/>
                  <a:pt x="162" y="456"/>
                  <a:pt x="156" y="452"/>
                </a:cubicBezTo>
                <a:cubicBezTo>
                  <a:pt x="142" y="444"/>
                  <a:pt x="142" y="444"/>
                  <a:pt x="142" y="444"/>
                </a:cubicBezTo>
                <a:cubicBezTo>
                  <a:pt x="132" y="456"/>
                  <a:pt x="119" y="464"/>
                  <a:pt x="104" y="467"/>
                </a:cubicBezTo>
                <a:cubicBezTo>
                  <a:pt x="104" y="482"/>
                  <a:pt x="104" y="482"/>
                  <a:pt x="104" y="482"/>
                </a:cubicBezTo>
                <a:cubicBezTo>
                  <a:pt x="104" y="490"/>
                  <a:pt x="97" y="496"/>
                  <a:pt x="90" y="496"/>
                </a:cubicBezTo>
                <a:cubicBezTo>
                  <a:pt x="82" y="496"/>
                  <a:pt x="75" y="490"/>
                  <a:pt x="75" y="482"/>
                </a:cubicBezTo>
                <a:cubicBezTo>
                  <a:pt x="75" y="467"/>
                  <a:pt x="75" y="467"/>
                  <a:pt x="75" y="467"/>
                </a:cubicBezTo>
                <a:cubicBezTo>
                  <a:pt x="60" y="464"/>
                  <a:pt x="47" y="456"/>
                  <a:pt x="37" y="444"/>
                </a:cubicBezTo>
                <a:cubicBezTo>
                  <a:pt x="23" y="452"/>
                  <a:pt x="23" y="452"/>
                  <a:pt x="23" y="452"/>
                </a:cubicBezTo>
                <a:cubicBezTo>
                  <a:pt x="17" y="456"/>
                  <a:pt x="8" y="454"/>
                  <a:pt x="4" y="447"/>
                </a:cubicBezTo>
                <a:cubicBezTo>
                  <a:pt x="0" y="440"/>
                  <a:pt x="3" y="432"/>
                  <a:pt x="9" y="428"/>
                </a:cubicBezTo>
                <a:close/>
                <a:moveTo>
                  <a:pt x="47" y="398"/>
                </a:moveTo>
                <a:cubicBezTo>
                  <a:pt x="47" y="421"/>
                  <a:pt x="66" y="440"/>
                  <a:pt x="90" y="440"/>
                </a:cubicBezTo>
                <a:cubicBezTo>
                  <a:pt x="113" y="440"/>
                  <a:pt x="132" y="421"/>
                  <a:pt x="132" y="398"/>
                </a:cubicBezTo>
                <a:cubicBezTo>
                  <a:pt x="132" y="374"/>
                  <a:pt x="113" y="355"/>
                  <a:pt x="90" y="355"/>
                </a:cubicBezTo>
                <a:cubicBezTo>
                  <a:pt x="66" y="355"/>
                  <a:pt x="47" y="374"/>
                  <a:pt x="47" y="398"/>
                </a:cubicBezTo>
                <a:close/>
                <a:moveTo>
                  <a:pt x="396" y="412"/>
                </a:moveTo>
                <a:cubicBezTo>
                  <a:pt x="404" y="412"/>
                  <a:pt x="410" y="406"/>
                  <a:pt x="410" y="398"/>
                </a:cubicBezTo>
                <a:cubicBezTo>
                  <a:pt x="410" y="390"/>
                  <a:pt x="404" y="384"/>
                  <a:pt x="396" y="384"/>
                </a:cubicBezTo>
                <a:cubicBezTo>
                  <a:pt x="388" y="384"/>
                  <a:pt x="382" y="390"/>
                  <a:pt x="382" y="398"/>
                </a:cubicBezTo>
                <a:cubicBezTo>
                  <a:pt x="382" y="406"/>
                  <a:pt x="388" y="412"/>
                  <a:pt x="396" y="412"/>
                </a:cubicBezTo>
                <a:close/>
                <a:moveTo>
                  <a:pt x="382" y="329"/>
                </a:moveTo>
                <a:cubicBezTo>
                  <a:pt x="382" y="313"/>
                  <a:pt x="382" y="313"/>
                  <a:pt x="382" y="313"/>
                </a:cubicBezTo>
                <a:cubicBezTo>
                  <a:pt x="382" y="305"/>
                  <a:pt x="388" y="299"/>
                  <a:pt x="396" y="299"/>
                </a:cubicBezTo>
                <a:cubicBezTo>
                  <a:pt x="404" y="299"/>
                  <a:pt x="410" y="305"/>
                  <a:pt x="410" y="313"/>
                </a:cubicBezTo>
                <a:cubicBezTo>
                  <a:pt x="410" y="329"/>
                  <a:pt x="410" y="329"/>
                  <a:pt x="410" y="329"/>
                </a:cubicBezTo>
                <a:cubicBezTo>
                  <a:pt x="425" y="332"/>
                  <a:pt x="439" y="340"/>
                  <a:pt x="448" y="351"/>
                </a:cubicBezTo>
                <a:cubicBezTo>
                  <a:pt x="462" y="343"/>
                  <a:pt x="462" y="343"/>
                  <a:pt x="462" y="343"/>
                </a:cubicBezTo>
                <a:cubicBezTo>
                  <a:pt x="469" y="339"/>
                  <a:pt x="477" y="342"/>
                  <a:pt x="481" y="348"/>
                </a:cubicBezTo>
                <a:cubicBezTo>
                  <a:pt x="485" y="355"/>
                  <a:pt x="483" y="364"/>
                  <a:pt x="476" y="368"/>
                </a:cubicBezTo>
                <a:cubicBezTo>
                  <a:pt x="463" y="375"/>
                  <a:pt x="463" y="375"/>
                  <a:pt x="463" y="375"/>
                </a:cubicBezTo>
                <a:cubicBezTo>
                  <a:pt x="465" y="382"/>
                  <a:pt x="466" y="390"/>
                  <a:pt x="466" y="398"/>
                </a:cubicBezTo>
                <a:cubicBezTo>
                  <a:pt x="466" y="406"/>
                  <a:pt x="465" y="413"/>
                  <a:pt x="463" y="420"/>
                </a:cubicBezTo>
                <a:cubicBezTo>
                  <a:pt x="476" y="428"/>
                  <a:pt x="476" y="428"/>
                  <a:pt x="476" y="428"/>
                </a:cubicBezTo>
                <a:cubicBezTo>
                  <a:pt x="483" y="432"/>
                  <a:pt x="485" y="440"/>
                  <a:pt x="481" y="447"/>
                </a:cubicBezTo>
                <a:cubicBezTo>
                  <a:pt x="477" y="454"/>
                  <a:pt x="469" y="456"/>
                  <a:pt x="462" y="452"/>
                </a:cubicBezTo>
                <a:cubicBezTo>
                  <a:pt x="448" y="444"/>
                  <a:pt x="448" y="444"/>
                  <a:pt x="448" y="444"/>
                </a:cubicBezTo>
                <a:cubicBezTo>
                  <a:pt x="439" y="456"/>
                  <a:pt x="425" y="464"/>
                  <a:pt x="410" y="467"/>
                </a:cubicBezTo>
                <a:cubicBezTo>
                  <a:pt x="410" y="482"/>
                  <a:pt x="410" y="482"/>
                  <a:pt x="410" y="482"/>
                </a:cubicBezTo>
                <a:cubicBezTo>
                  <a:pt x="410" y="490"/>
                  <a:pt x="404" y="496"/>
                  <a:pt x="396" y="496"/>
                </a:cubicBezTo>
                <a:cubicBezTo>
                  <a:pt x="388" y="496"/>
                  <a:pt x="382" y="490"/>
                  <a:pt x="382" y="482"/>
                </a:cubicBezTo>
                <a:cubicBezTo>
                  <a:pt x="382" y="467"/>
                  <a:pt x="382" y="467"/>
                  <a:pt x="382" y="467"/>
                </a:cubicBezTo>
                <a:cubicBezTo>
                  <a:pt x="366" y="464"/>
                  <a:pt x="353" y="456"/>
                  <a:pt x="343" y="444"/>
                </a:cubicBezTo>
                <a:cubicBezTo>
                  <a:pt x="330" y="452"/>
                  <a:pt x="330" y="452"/>
                  <a:pt x="330" y="452"/>
                </a:cubicBezTo>
                <a:cubicBezTo>
                  <a:pt x="323" y="456"/>
                  <a:pt x="314" y="454"/>
                  <a:pt x="310" y="447"/>
                </a:cubicBezTo>
                <a:cubicBezTo>
                  <a:pt x="306" y="440"/>
                  <a:pt x="309" y="432"/>
                  <a:pt x="316" y="428"/>
                </a:cubicBezTo>
                <a:cubicBezTo>
                  <a:pt x="329" y="420"/>
                  <a:pt x="329" y="420"/>
                  <a:pt x="329" y="420"/>
                </a:cubicBezTo>
                <a:cubicBezTo>
                  <a:pt x="327" y="413"/>
                  <a:pt x="325" y="406"/>
                  <a:pt x="325" y="398"/>
                </a:cubicBezTo>
                <a:cubicBezTo>
                  <a:pt x="325" y="390"/>
                  <a:pt x="327" y="382"/>
                  <a:pt x="329" y="375"/>
                </a:cubicBezTo>
                <a:cubicBezTo>
                  <a:pt x="316" y="368"/>
                  <a:pt x="316" y="368"/>
                  <a:pt x="316" y="368"/>
                </a:cubicBezTo>
                <a:cubicBezTo>
                  <a:pt x="309" y="364"/>
                  <a:pt x="306" y="355"/>
                  <a:pt x="310" y="348"/>
                </a:cubicBezTo>
                <a:cubicBezTo>
                  <a:pt x="314" y="342"/>
                  <a:pt x="323" y="339"/>
                  <a:pt x="330" y="343"/>
                </a:cubicBezTo>
                <a:cubicBezTo>
                  <a:pt x="343" y="351"/>
                  <a:pt x="343" y="351"/>
                  <a:pt x="343" y="351"/>
                </a:cubicBezTo>
                <a:cubicBezTo>
                  <a:pt x="353" y="340"/>
                  <a:pt x="366" y="332"/>
                  <a:pt x="382" y="329"/>
                </a:cubicBezTo>
                <a:close/>
                <a:moveTo>
                  <a:pt x="354" y="398"/>
                </a:moveTo>
                <a:cubicBezTo>
                  <a:pt x="354" y="421"/>
                  <a:pt x="372" y="440"/>
                  <a:pt x="396" y="440"/>
                </a:cubicBezTo>
                <a:cubicBezTo>
                  <a:pt x="419" y="440"/>
                  <a:pt x="438" y="421"/>
                  <a:pt x="438" y="398"/>
                </a:cubicBezTo>
                <a:cubicBezTo>
                  <a:pt x="438" y="374"/>
                  <a:pt x="419" y="355"/>
                  <a:pt x="396" y="355"/>
                </a:cubicBezTo>
                <a:cubicBezTo>
                  <a:pt x="372" y="355"/>
                  <a:pt x="354" y="374"/>
                  <a:pt x="354" y="398"/>
                </a:cubicBezTo>
                <a:close/>
                <a:moveTo>
                  <a:pt x="120" y="111"/>
                </a:moveTo>
                <a:cubicBezTo>
                  <a:pt x="131" y="65"/>
                  <a:pt x="167" y="29"/>
                  <a:pt x="212" y="19"/>
                </a:cubicBezTo>
                <a:cubicBezTo>
                  <a:pt x="295" y="0"/>
                  <a:pt x="369" y="61"/>
                  <a:pt x="369" y="142"/>
                </a:cubicBezTo>
                <a:cubicBezTo>
                  <a:pt x="369" y="182"/>
                  <a:pt x="351" y="219"/>
                  <a:pt x="318" y="244"/>
                </a:cubicBezTo>
                <a:cubicBezTo>
                  <a:pt x="315" y="246"/>
                  <a:pt x="313" y="250"/>
                  <a:pt x="313" y="255"/>
                </a:cubicBezTo>
                <a:cubicBezTo>
                  <a:pt x="313" y="311"/>
                  <a:pt x="313" y="311"/>
                  <a:pt x="313" y="311"/>
                </a:cubicBezTo>
                <a:cubicBezTo>
                  <a:pt x="313" y="319"/>
                  <a:pt x="307" y="325"/>
                  <a:pt x="299" y="325"/>
                </a:cubicBezTo>
                <a:cubicBezTo>
                  <a:pt x="186" y="325"/>
                  <a:pt x="186" y="325"/>
                  <a:pt x="186" y="325"/>
                </a:cubicBezTo>
                <a:cubicBezTo>
                  <a:pt x="179" y="325"/>
                  <a:pt x="172" y="319"/>
                  <a:pt x="172" y="311"/>
                </a:cubicBezTo>
                <a:cubicBezTo>
                  <a:pt x="172" y="253"/>
                  <a:pt x="172" y="253"/>
                  <a:pt x="172" y="253"/>
                </a:cubicBezTo>
                <a:cubicBezTo>
                  <a:pt x="172" y="248"/>
                  <a:pt x="168" y="244"/>
                  <a:pt x="167" y="243"/>
                </a:cubicBezTo>
                <a:cubicBezTo>
                  <a:pt x="125" y="212"/>
                  <a:pt x="107" y="161"/>
                  <a:pt x="120" y="111"/>
                </a:cubicBezTo>
                <a:close/>
                <a:moveTo>
                  <a:pt x="285" y="269"/>
                </a:moveTo>
                <a:cubicBezTo>
                  <a:pt x="200" y="269"/>
                  <a:pt x="200" y="269"/>
                  <a:pt x="200" y="269"/>
                </a:cubicBezTo>
                <a:cubicBezTo>
                  <a:pt x="200" y="297"/>
                  <a:pt x="200" y="297"/>
                  <a:pt x="200" y="297"/>
                </a:cubicBezTo>
                <a:cubicBezTo>
                  <a:pt x="285" y="297"/>
                  <a:pt x="285" y="297"/>
                  <a:pt x="285" y="297"/>
                </a:cubicBezTo>
                <a:lnTo>
                  <a:pt x="285" y="269"/>
                </a:lnTo>
                <a:close/>
                <a:moveTo>
                  <a:pt x="184" y="221"/>
                </a:moveTo>
                <a:cubicBezTo>
                  <a:pt x="191" y="226"/>
                  <a:pt x="196" y="233"/>
                  <a:pt x="198" y="241"/>
                </a:cubicBezTo>
                <a:cubicBezTo>
                  <a:pt x="229" y="241"/>
                  <a:pt x="229" y="241"/>
                  <a:pt x="229" y="241"/>
                </a:cubicBezTo>
                <a:cubicBezTo>
                  <a:pt x="229" y="176"/>
                  <a:pt x="229" y="176"/>
                  <a:pt x="229" y="176"/>
                </a:cubicBezTo>
                <a:cubicBezTo>
                  <a:pt x="205" y="152"/>
                  <a:pt x="205" y="152"/>
                  <a:pt x="205" y="152"/>
                </a:cubicBezTo>
                <a:cubicBezTo>
                  <a:pt x="199" y="147"/>
                  <a:pt x="199" y="138"/>
                  <a:pt x="205" y="132"/>
                </a:cubicBezTo>
                <a:cubicBezTo>
                  <a:pt x="210" y="127"/>
                  <a:pt x="219" y="127"/>
                  <a:pt x="224" y="132"/>
                </a:cubicBezTo>
                <a:cubicBezTo>
                  <a:pt x="243" y="150"/>
                  <a:pt x="243" y="150"/>
                  <a:pt x="243" y="150"/>
                </a:cubicBezTo>
                <a:cubicBezTo>
                  <a:pt x="261" y="132"/>
                  <a:pt x="261" y="132"/>
                  <a:pt x="261" y="132"/>
                </a:cubicBezTo>
                <a:cubicBezTo>
                  <a:pt x="266" y="127"/>
                  <a:pt x="275" y="127"/>
                  <a:pt x="281" y="132"/>
                </a:cubicBezTo>
                <a:cubicBezTo>
                  <a:pt x="286" y="138"/>
                  <a:pt x="286" y="147"/>
                  <a:pt x="281" y="152"/>
                </a:cubicBezTo>
                <a:cubicBezTo>
                  <a:pt x="257" y="176"/>
                  <a:pt x="257" y="176"/>
                  <a:pt x="257" y="176"/>
                </a:cubicBezTo>
                <a:cubicBezTo>
                  <a:pt x="257" y="241"/>
                  <a:pt x="257" y="241"/>
                  <a:pt x="257" y="241"/>
                </a:cubicBezTo>
                <a:cubicBezTo>
                  <a:pt x="287" y="241"/>
                  <a:pt x="287" y="241"/>
                  <a:pt x="287" y="241"/>
                </a:cubicBezTo>
                <a:cubicBezTo>
                  <a:pt x="290" y="233"/>
                  <a:pt x="295" y="226"/>
                  <a:pt x="301" y="221"/>
                </a:cubicBezTo>
                <a:cubicBezTo>
                  <a:pt x="327" y="202"/>
                  <a:pt x="341" y="173"/>
                  <a:pt x="341" y="142"/>
                </a:cubicBezTo>
                <a:cubicBezTo>
                  <a:pt x="341" y="79"/>
                  <a:pt x="283" y="31"/>
                  <a:pt x="219" y="46"/>
                </a:cubicBezTo>
                <a:cubicBezTo>
                  <a:pt x="184" y="54"/>
                  <a:pt x="156" y="82"/>
                  <a:pt x="147" y="117"/>
                </a:cubicBezTo>
                <a:cubicBezTo>
                  <a:pt x="137" y="157"/>
                  <a:pt x="151" y="196"/>
                  <a:pt x="184" y="221"/>
                </a:cubicBezTo>
                <a:close/>
                <a:moveTo>
                  <a:pt x="64" y="68"/>
                </a:moveTo>
                <a:cubicBezTo>
                  <a:pt x="69" y="73"/>
                  <a:pt x="78" y="73"/>
                  <a:pt x="84" y="68"/>
                </a:cubicBezTo>
                <a:cubicBezTo>
                  <a:pt x="89" y="62"/>
                  <a:pt x="89" y="53"/>
                  <a:pt x="84" y="48"/>
                </a:cubicBezTo>
                <a:cubicBezTo>
                  <a:pt x="55" y="20"/>
                  <a:pt x="55" y="20"/>
                  <a:pt x="55" y="20"/>
                </a:cubicBezTo>
                <a:cubicBezTo>
                  <a:pt x="50" y="14"/>
                  <a:pt x="41" y="14"/>
                  <a:pt x="35" y="20"/>
                </a:cubicBezTo>
                <a:cubicBezTo>
                  <a:pt x="30" y="25"/>
                  <a:pt x="30" y="34"/>
                  <a:pt x="35" y="39"/>
                </a:cubicBezTo>
                <a:lnTo>
                  <a:pt x="64" y="68"/>
                </a:lnTo>
                <a:close/>
                <a:moveTo>
                  <a:pt x="55" y="237"/>
                </a:moveTo>
                <a:cubicBezTo>
                  <a:pt x="84" y="209"/>
                  <a:pt x="84" y="209"/>
                  <a:pt x="84" y="209"/>
                </a:cubicBezTo>
                <a:cubicBezTo>
                  <a:pt x="89" y="203"/>
                  <a:pt x="89" y="194"/>
                  <a:pt x="84" y="189"/>
                </a:cubicBezTo>
                <a:cubicBezTo>
                  <a:pt x="78" y="183"/>
                  <a:pt x="69" y="183"/>
                  <a:pt x="64" y="189"/>
                </a:cubicBezTo>
                <a:cubicBezTo>
                  <a:pt x="35" y="217"/>
                  <a:pt x="35" y="217"/>
                  <a:pt x="35" y="217"/>
                </a:cubicBezTo>
                <a:cubicBezTo>
                  <a:pt x="30" y="222"/>
                  <a:pt x="30" y="231"/>
                  <a:pt x="35" y="237"/>
                </a:cubicBezTo>
                <a:cubicBezTo>
                  <a:pt x="41" y="242"/>
                  <a:pt x="50" y="242"/>
                  <a:pt x="55" y="237"/>
                </a:cubicBezTo>
                <a:close/>
                <a:moveTo>
                  <a:pt x="422" y="68"/>
                </a:moveTo>
                <a:cubicBezTo>
                  <a:pt x="450" y="39"/>
                  <a:pt x="450" y="39"/>
                  <a:pt x="450" y="39"/>
                </a:cubicBezTo>
                <a:cubicBezTo>
                  <a:pt x="455" y="34"/>
                  <a:pt x="455" y="25"/>
                  <a:pt x="450" y="20"/>
                </a:cubicBezTo>
                <a:cubicBezTo>
                  <a:pt x="444" y="14"/>
                  <a:pt x="435" y="14"/>
                  <a:pt x="430" y="20"/>
                </a:cubicBezTo>
                <a:cubicBezTo>
                  <a:pt x="402" y="48"/>
                  <a:pt x="402" y="48"/>
                  <a:pt x="402" y="48"/>
                </a:cubicBezTo>
                <a:cubicBezTo>
                  <a:pt x="396" y="53"/>
                  <a:pt x="396" y="62"/>
                  <a:pt x="402" y="68"/>
                </a:cubicBezTo>
                <a:cubicBezTo>
                  <a:pt x="407" y="73"/>
                  <a:pt x="416" y="73"/>
                  <a:pt x="422" y="68"/>
                </a:cubicBezTo>
                <a:close/>
                <a:moveTo>
                  <a:pt x="430" y="237"/>
                </a:moveTo>
                <a:cubicBezTo>
                  <a:pt x="435" y="242"/>
                  <a:pt x="444" y="242"/>
                  <a:pt x="450" y="237"/>
                </a:cubicBezTo>
                <a:cubicBezTo>
                  <a:pt x="455" y="231"/>
                  <a:pt x="455" y="222"/>
                  <a:pt x="450" y="217"/>
                </a:cubicBezTo>
                <a:cubicBezTo>
                  <a:pt x="422" y="189"/>
                  <a:pt x="422" y="189"/>
                  <a:pt x="422" y="189"/>
                </a:cubicBezTo>
                <a:cubicBezTo>
                  <a:pt x="416" y="183"/>
                  <a:pt x="407" y="183"/>
                  <a:pt x="402" y="189"/>
                </a:cubicBezTo>
                <a:cubicBezTo>
                  <a:pt x="396" y="194"/>
                  <a:pt x="396" y="203"/>
                  <a:pt x="402" y="209"/>
                </a:cubicBezTo>
                <a:lnTo>
                  <a:pt x="430" y="2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2" name="Freeform 49"/>
          <p:cNvSpPr>
            <a:spLocks noEditPoints="1"/>
          </p:cNvSpPr>
          <p:nvPr/>
        </p:nvSpPr>
        <p:spPr bwMode="auto">
          <a:xfrm>
            <a:off x="8549617" y="10689488"/>
            <a:ext cx="479576" cy="489348"/>
          </a:xfrm>
          <a:custGeom>
            <a:avLst/>
            <a:gdLst>
              <a:gd name="T0" fmla="*/ 312 w 481"/>
              <a:gd name="T1" fmla="*/ 236 h 490"/>
              <a:gd name="T2" fmla="*/ 315 w 481"/>
              <a:gd name="T3" fmla="*/ 172 h 490"/>
              <a:gd name="T4" fmla="*/ 222 w 481"/>
              <a:gd name="T5" fmla="*/ 11 h 490"/>
              <a:gd name="T6" fmla="*/ 167 w 481"/>
              <a:gd name="T7" fmla="*/ 174 h 490"/>
              <a:gd name="T8" fmla="*/ 169 w 481"/>
              <a:gd name="T9" fmla="*/ 236 h 490"/>
              <a:gd name="T10" fmla="*/ 0 w 481"/>
              <a:gd name="T11" fmla="*/ 250 h 490"/>
              <a:gd name="T12" fmla="*/ 14 w 481"/>
              <a:gd name="T13" fmla="*/ 490 h 490"/>
              <a:gd name="T14" fmla="*/ 114 w 481"/>
              <a:gd name="T15" fmla="*/ 476 h 490"/>
              <a:gd name="T16" fmla="*/ 142 w 481"/>
              <a:gd name="T17" fmla="*/ 462 h 490"/>
              <a:gd name="T18" fmla="*/ 156 w 481"/>
              <a:gd name="T19" fmla="*/ 490 h 490"/>
              <a:gd name="T20" fmla="*/ 339 w 481"/>
              <a:gd name="T21" fmla="*/ 476 h 490"/>
              <a:gd name="T22" fmla="*/ 367 w 481"/>
              <a:gd name="T23" fmla="*/ 462 h 490"/>
              <a:gd name="T24" fmla="*/ 381 w 481"/>
              <a:gd name="T25" fmla="*/ 490 h 490"/>
              <a:gd name="T26" fmla="*/ 481 w 481"/>
              <a:gd name="T27" fmla="*/ 476 h 490"/>
              <a:gd name="T28" fmla="*/ 467 w 481"/>
              <a:gd name="T29" fmla="*/ 236 h 490"/>
              <a:gd name="T30" fmla="*/ 227 w 481"/>
              <a:gd name="T31" fmla="*/ 38 h 490"/>
              <a:gd name="T32" fmla="*/ 294 w 481"/>
              <a:gd name="T33" fmla="*/ 154 h 490"/>
              <a:gd name="T34" fmla="*/ 283 w 481"/>
              <a:gd name="T35" fmla="*/ 236 h 490"/>
              <a:gd name="T36" fmla="*/ 203 w 481"/>
              <a:gd name="T37" fmla="*/ 219 h 490"/>
              <a:gd name="T38" fmla="*/ 171 w 481"/>
              <a:gd name="T39" fmla="*/ 94 h 490"/>
              <a:gd name="T40" fmla="*/ 99 w 481"/>
              <a:gd name="T41" fmla="*/ 434 h 490"/>
              <a:gd name="T42" fmla="*/ 85 w 481"/>
              <a:gd name="T43" fmla="*/ 462 h 490"/>
              <a:gd name="T44" fmla="*/ 28 w 481"/>
              <a:gd name="T45" fmla="*/ 265 h 490"/>
              <a:gd name="T46" fmla="*/ 117 w 481"/>
              <a:gd name="T47" fmla="*/ 434 h 490"/>
              <a:gd name="T48" fmla="*/ 311 w 481"/>
              <a:gd name="T49" fmla="*/ 448 h 490"/>
              <a:gd name="T50" fmla="*/ 170 w 481"/>
              <a:gd name="T51" fmla="*/ 462 h 490"/>
              <a:gd name="T52" fmla="*/ 156 w 481"/>
              <a:gd name="T53" fmla="*/ 434 h 490"/>
              <a:gd name="T54" fmla="*/ 191 w 481"/>
              <a:gd name="T55" fmla="*/ 265 h 490"/>
              <a:gd name="T56" fmla="*/ 335 w 481"/>
              <a:gd name="T57" fmla="*/ 434 h 490"/>
              <a:gd name="T58" fmla="*/ 453 w 481"/>
              <a:gd name="T59" fmla="*/ 462 h 490"/>
              <a:gd name="T60" fmla="*/ 395 w 481"/>
              <a:gd name="T61" fmla="*/ 448 h 490"/>
              <a:gd name="T62" fmla="*/ 364 w 481"/>
              <a:gd name="T63" fmla="*/ 434 h 490"/>
              <a:gd name="T64" fmla="*/ 453 w 481"/>
              <a:gd name="T65" fmla="*/ 265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81" h="490">
                <a:moveTo>
                  <a:pt x="467" y="236"/>
                </a:moveTo>
                <a:cubicBezTo>
                  <a:pt x="312" y="236"/>
                  <a:pt x="312" y="236"/>
                  <a:pt x="312" y="236"/>
                </a:cubicBezTo>
                <a:cubicBezTo>
                  <a:pt x="305" y="211"/>
                  <a:pt x="305" y="211"/>
                  <a:pt x="305" y="211"/>
                </a:cubicBezTo>
                <a:cubicBezTo>
                  <a:pt x="302" y="198"/>
                  <a:pt x="305" y="183"/>
                  <a:pt x="315" y="172"/>
                </a:cubicBezTo>
                <a:cubicBezTo>
                  <a:pt x="330" y="154"/>
                  <a:pt x="339" y="131"/>
                  <a:pt x="339" y="108"/>
                </a:cubicBezTo>
                <a:cubicBezTo>
                  <a:pt x="339" y="47"/>
                  <a:pt x="284" y="0"/>
                  <a:pt x="222" y="11"/>
                </a:cubicBezTo>
                <a:cubicBezTo>
                  <a:pt x="183" y="18"/>
                  <a:pt x="151" y="50"/>
                  <a:pt x="143" y="89"/>
                </a:cubicBezTo>
                <a:cubicBezTo>
                  <a:pt x="138" y="120"/>
                  <a:pt x="147" y="151"/>
                  <a:pt x="167" y="174"/>
                </a:cubicBezTo>
                <a:cubicBezTo>
                  <a:pt x="176" y="183"/>
                  <a:pt x="179" y="198"/>
                  <a:pt x="175" y="211"/>
                </a:cubicBezTo>
                <a:cubicBezTo>
                  <a:pt x="169" y="236"/>
                  <a:pt x="169" y="236"/>
                  <a:pt x="169" y="236"/>
                </a:cubicBezTo>
                <a:cubicBezTo>
                  <a:pt x="14" y="236"/>
                  <a:pt x="14" y="236"/>
                  <a:pt x="14" y="236"/>
                </a:cubicBezTo>
                <a:cubicBezTo>
                  <a:pt x="6" y="236"/>
                  <a:pt x="0" y="243"/>
                  <a:pt x="0" y="250"/>
                </a:cubicBezTo>
                <a:cubicBezTo>
                  <a:pt x="0" y="476"/>
                  <a:pt x="0" y="476"/>
                  <a:pt x="0" y="476"/>
                </a:cubicBezTo>
                <a:cubicBezTo>
                  <a:pt x="0" y="484"/>
                  <a:pt x="6" y="490"/>
                  <a:pt x="14" y="490"/>
                </a:cubicBezTo>
                <a:cubicBezTo>
                  <a:pt x="99" y="490"/>
                  <a:pt x="99" y="490"/>
                  <a:pt x="99" y="490"/>
                </a:cubicBezTo>
                <a:cubicBezTo>
                  <a:pt x="107" y="490"/>
                  <a:pt x="114" y="484"/>
                  <a:pt x="114" y="476"/>
                </a:cubicBezTo>
                <a:cubicBezTo>
                  <a:pt x="114" y="462"/>
                  <a:pt x="114" y="462"/>
                  <a:pt x="114" y="462"/>
                </a:cubicBezTo>
                <a:cubicBezTo>
                  <a:pt x="142" y="462"/>
                  <a:pt x="142" y="462"/>
                  <a:pt x="142" y="462"/>
                </a:cubicBezTo>
                <a:cubicBezTo>
                  <a:pt x="142" y="476"/>
                  <a:pt x="142" y="476"/>
                  <a:pt x="142" y="476"/>
                </a:cubicBezTo>
                <a:cubicBezTo>
                  <a:pt x="142" y="484"/>
                  <a:pt x="148" y="490"/>
                  <a:pt x="156" y="490"/>
                </a:cubicBezTo>
                <a:cubicBezTo>
                  <a:pt x="325" y="490"/>
                  <a:pt x="325" y="490"/>
                  <a:pt x="325" y="490"/>
                </a:cubicBezTo>
                <a:cubicBezTo>
                  <a:pt x="333" y="490"/>
                  <a:pt x="339" y="484"/>
                  <a:pt x="339" y="476"/>
                </a:cubicBezTo>
                <a:cubicBezTo>
                  <a:pt x="339" y="462"/>
                  <a:pt x="339" y="462"/>
                  <a:pt x="339" y="462"/>
                </a:cubicBezTo>
                <a:cubicBezTo>
                  <a:pt x="367" y="462"/>
                  <a:pt x="367" y="462"/>
                  <a:pt x="367" y="462"/>
                </a:cubicBezTo>
                <a:cubicBezTo>
                  <a:pt x="367" y="476"/>
                  <a:pt x="367" y="476"/>
                  <a:pt x="367" y="476"/>
                </a:cubicBezTo>
                <a:cubicBezTo>
                  <a:pt x="367" y="484"/>
                  <a:pt x="374" y="490"/>
                  <a:pt x="381" y="490"/>
                </a:cubicBezTo>
                <a:cubicBezTo>
                  <a:pt x="467" y="490"/>
                  <a:pt x="467" y="490"/>
                  <a:pt x="467" y="490"/>
                </a:cubicBezTo>
                <a:cubicBezTo>
                  <a:pt x="475" y="490"/>
                  <a:pt x="481" y="484"/>
                  <a:pt x="481" y="476"/>
                </a:cubicBezTo>
                <a:cubicBezTo>
                  <a:pt x="481" y="250"/>
                  <a:pt x="481" y="250"/>
                  <a:pt x="481" y="250"/>
                </a:cubicBezTo>
                <a:cubicBezTo>
                  <a:pt x="481" y="243"/>
                  <a:pt x="475" y="236"/>
                  <a:pt x="467" y="236"/>
                </a:cubicBezTo>
                <a:close/>
                <a:moveTo>
                  <a:pt x="171" y="94"/>
                </a:moveTo>
                <a:cubicBezTo>
                  <a:pt x="176" y="66"/>
                  <a:pt x="199" y="43"/>
                  <a:pt x="227" y="38"/>
                </a:cubicBezTo>
                <a:cubicBezTo>
                  <a:pt x="273" y="30"/>
                  <a:pt x="311" y="65"/>
                  <a:pt x="311" y="108"/>
                </a:cubicBezTo>
                <a:cubicBezTo>
                  <a:pt x="311" y="125"/>
                  <a:pt x="305" y="141"/>
                  <a:pt x="294" y="154"/>
                </a:cubicBezTo>
                <a:cubicBezTo>
                  <a:pt x="278" y="172"/>
                  <a:pt x="272" y="196"/>
                  <a:pt x="278" y="219"/>
                </a:cubicBezTo>
                <a:cubicBezTo>
                  <a:pt x="283" y="236"/>
                  <a:pt x="283" y="236"/>
                  <a:pt x="283" y="236"/>
                </a:cubicBezTo>
                <a:cubicBezTo>
                  <a:pt x="198" y="236"/>
                  <a:pt x="198" y="236"/>
                  <a:pt x="198" y="236"/>
                </a:cubicBezTo>
                <a:cubicBezTo>
                  <a:pt x="203" y="219"/>
                  <a:pt x="203" y="219"/>
                  <a:pt x="203" y="219"/>
                </a:cubicBezTo>
                <a:cubicBezTo>
                  <a:pt x="209" y="196"/>
                  <a:pt x="203" y="172"/>
                  <a:pt x="188" y="155"/>
                </a:cubicBezTo>
                <a:cubicBezTo>
                  <a:pt x="173" y="139"/>
                  <a:pt x="167" y="116"/>
                  <a:pt x="171" y="94"/>
                </a:cubicBezTo>
                <a:close/>
                <a:moveTo>
                  <a:pt x="117" y="434"/>
                </a:moveTo>
                <a:cubicBezTo>
                  <a:pt x="99" y="434"/>
                  <a:pt x="99" y="434"/>
                  <a:pt x="99" y="434"/>
                </a:cubicBezTo>
                <a:cubicBezTo>
                  <a:pt x="92" y="434"/>
                  <a:pt x="85" y="440"/>
                  <a:pt x="85" y="448"/>
                </a:cubicBezTo>
                <a:cubicBezTo>
                  <a:pt x="85" y="462"/>
                  <a:pt x="85" y="462"/>
                  <a:pt x="85" y="462"/>
                </a:cubicBezTo>
                <a:cubicBezTo>
                  <a:pt x="28" y="462"/>
                  <a:pt x="28" y="462"/>
                  <a:pt x="28" y="462"/>
                </a:cubicBezTo>
                <a:cubicBezTo>
                  <a:pt x="28" y="265"/>
                  <a:pt x="28" y="265"/>
                  <a:pt x="28" y="265"/>
                </a:cubicBezTo>
                <a:cubicBezTo>
                  <a:pt x="161" y="265"/>
                  <a:pt x="161" y="265"/>
                  <a:pt x="161" y="265"/>
                </a:cubicBezTo>
                <a:lnTo>
                  <a:pt x="117" y="434"/>
                </a:lnTo>
                <a:close/>
                <a:moveTo>
                  <a:pt x="325" y="434"/>
                </a:moveTo>
                <a:cubicBezTo>
                  <a:pt x="317" y="434"/>
                  <a:pt x="311" y="440"/>
                  <a:pt x="311" y="448"/>
                </a:cubicBezTo>
                <a:cubicBezTo>
                  <a:pt x="311" y="462"/>
                  <a:pt x="311" y="462"/>
                  <a:pt x="311" y="462"/>
                </a:cubicBezTo>
                <a:cubicBezTo>
                  <a:pt x="170" y="462"/>
                  <a:pt x="170" y="462"/>
                  <a:pt x="170" y="462"/>
                </a:cubicBezTo>
                <a:cubicBezTo>
                  <a:pt x="170" y="448"/>
                  <a:pt x="170" y="448"/>
                  <a:pt x="170" y="448"/>
                </a:cubicBezTo>
                <a:cubicBezTo>
                  <a:pt x="170" y="440"/>
                  <a:pt x="164" y="434"/>
                  <a:pt x="156" y="434"/>
                </a:cubicBezTo>
                <a:cubicBezTo>
                  <a:pt x="146" y="434"/>
                  <a:pt x="146" y="434"/>
                  <a:pt x="146" y="434"/>
                </a:cubicBezTo>
                <a:cubicBezTo>
                  <a:pt x="191" y="265"/>
                  <a:pt x="191" y="265"/>
                  <a:pt x="191" y="265"/>
                </a:cubicBezTo>
                <a:cubicBezTo>
                  <a:pt x="290" y="265"/>
                  <a:pt x="290" y="265"/>
                  <a:pt x="290" y="265"/>
                </a:cubicBezTo>
                <a:cubicBezTo>
                  <a:pt x="335" y="434"/>
                  <a:pt x="335" y="434"/>
                  <a:pt x="335" y="434"/>
                </a:cubicBezTo>
                <a:lnTo>
                  <a:pt x="325" y="434"/>
                </a:lnTo>
                <a:close/>
                <a:moveTo>
                  <a:pt x="453" y="462"/>
                </a:moveTo>
                <a:cubicBezTo>
                  <a:pt x="395" y="462"/>
                  <a:pt x="395" y="462"/>
                  <a:pt x="395" y="462"/>
                </a:cubicBezTo>
                <a:cubicBezTo>
                  <a:pt x="395" y="448"/>
                  <a:pt x="395" y="448"/>
                  <a:pt x="395" y="448"/>
                </a:cubicBezTo>
                <a:cubicBezTo>
                  <a:pt x="395" y="440"/>
                  <a:pt x="389" y="434"/>
                  <a:pt x="381" y="434"/>
                </a:cubicBezTo>
                <a:cubicBezTo>
                  <a:pt x="364" y="434"/>
                  <a:pt x="364" y="434"/>
                  <a:pt x="364" y="434"/>
                </a:cubicBezTo>
                <a:cubicBezTo>
                  <a:pt x="319" y="265"/>
                  <a:pt x="319" y="265"/>
                  <a:pt x="319" y="265"/>
                </a:cubicBezTo>
                <a:cubicBezTo>
                  <a:pt x="453" y="265"/>
                  <a:pt x="453" y="265"/>
                  <a:pt x="453" y="265"/>
                </a:cubicBezTo>
                <a:lnTo>
                  <a:pt x="453" y="4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3" name="Freeform 50"/>
          <p:cNvSpPr>
            <a:spLocks noEditPoints="1"/>
          </p:cNvSpPr>
          <p:nvPr/>
        </p:nvSpPr>
        <p:spPr bwMode="auto">
          <a:xfrm>
            <a:off x="6281221" y="10715286"/>
            <a:ext cx="479572" cy="449636"/>
          </a:xfrm>
          <a:custGeom>
            <a:avLst/>
            <a:gdLst>
              <a:gd name="T0" fmla="*/ 128 w 481"/>
              <a:gd name="T1" fmla="*/ 197 h 451"/>
              <a:gd name="T2" fmla="*/ 128 w 481"/>
              <a:gd name="T3" fmla="*/ 282 h 451"/>
              <a:gd name="T4" fmla="*/ 128 w 481"/>
              <a:gd name="T5" fmla="*/ 254 h 451"/>
              <a:gd name="T6" fmla="*/ 128 w 481"/>
              <a:gd name="T7" fmla="*/ 225 h 451"/>
              <a:gd name="T8" fmla="*/ 128 w 481"/>
              <a:gd name="T9" fmla="*/ 254 h 451"/>
              <a:gd name="T10" fmla="*/ 58 w 481"/>
              <a:gd name="T11" fmla="*/ 352 h 451"/>
              <a:gd name="T12" fmla="*/ 72 w 481"/>
              <a:gd name="T13" fmla="*/ 395 h 451"/>
              <a:gd name="T14" fmla="*/ 198 w 481"/>
              <a:gd name="T15" fmla="*/ 380 h 451"/>
              <a:gd name="T16" fmla="*/ 128 w 481"/>
              <a:gd name="T17" fmla="*/ 282 h 451"/>
              <a:gd name="T18" fmla="*/ 86 w 481"/>
              <a:gd name="T19" fmla="*/ 366 h 451"/>
              <a:gd name="T20" fmla="*/ 128 w 481"/>
              <a:gd name="T21" fmla="*/ 310 h 451"/>
              <a:gd name="T22" fmla="*/ 170 w 481"/>
              <a:gd name="T23" fmla="*/ 366 h 451"/>
              <a:gd name="T24" fmla="*/ 283 w 481"/>
              <a:gd name="T25" fmla="*/ 113 h 451"/>
              <a:gd name="T26" fmla="*/ 269 w 481"/>
              <a:gd name="T27" fmla="*/ 0 h 451"/>
              <a:gd name="T28" fmla="*/ 198 w 481"/>
              <a:gd name="T29" fmla="*/ 14 h 451"/>
              <a:gd name="T30" fmla="*/ 14 w 481"/>
              <a:gd name="T31" fmla="*/ 113 h 451"/>
              <a:gd name="T32" fmla="*/ 0 w 481"/>
              <a:gd name="T33" fmla="*/ 437 h 451"/>
              <a:gd name="T34" fmla="*/ 467 w 481"/>
              <a:gd name="T35" fmla="*/ 451 h 451"/>
              <a:gd name="T36" fmla="*/ 481 w 481"/>
              <a:gd name="T37" fmla="*/ 127 h 451"/>
              <a:gd name="T38" fmla="*/ 227 w 481"/>
              <a:gd name="T39" fmla="*/ 28 h 451"/>
              <a:gd name="T40" fmla="*/ 255 w 481"/>
              <a:gd name="T41" fmla="*/ 59 h 451"/>
              <a:gd name="T42" fmla="*/ 227 w 481"/>
              <a:gd name="T43" fmla="*/ 59 h 451"/>
              <a:gd name="T44" fmla="*/ 227 w 481"/>
              <a:gd name="T45" fmla="*/ 99 h 451"/>
              <a:gd name="T46" fmla="*/ 255 w 481"/>
              <a:gd name="T47" fmla="*/ 99 h 451"/>
              <a:gd name="T48" fmla="*/ 227 w 481"/>
              <a:gd name="T49" fmla="*/ 169 h 451"/>
              <a:gd name="T50" fmla="*/ 453 w 481"/>
              <a:gd name="T51" fmla="*/ 423 h 451"/>
              <a:gd name="T52" fmla="*/ 28 w 481"/>
              <a:gd name="T53" fmla="*/ 141 h 451"/>
              <a:gd name="T54" fmla="*/ 198 w 481"/>
              <a:gd name="T55" fmla="*/ 169 h 451"/>
              <a:gd name="T56" fmla="*/ 170 w 481"/>
              <a:gd name="T57" fmla="*/ 183 h 451"/>
              <a:gd name="T58" fmla="*/ 297 w 481"/>
              <a:gd name="T59" fmla="*/ 197 h 451"/>
              <a:gd name="T60" fmla="*/ 297 w 481"/>
              <a:gd name="T61" fmla="*/ 169 h 451"/>
              <a:gd name="T62" fmla="*/ 283 w 481"/>
              <a:gd name="T63" fmla="*/ 141 h 451"/>
              <a:gd name="T64" fmla="*/ 453 w 481"/>
              <a:gd name="T65" fmla="*/ 423 h 451"/>
              <a:gd name="T66" fmla="*/ 410 w 481"/>
              <a:gd name="T67" fmla="*/ 254 h 451"/>
              <a:gd name="T68" fmla="*/ 410 w 481"/>
              <a:gd name="T69" fmla="*/ 282 h 451"/>
              <a:gd name="T70" fmla="*/ 255 w 481"/>
              <a:gd name="T71" fmla="*/ 268 h 451"/>
              <a:gd name="T72" fmla="*/ 424 w 481"/>
              <a:gd name="T73" fmla="*/ 352 h 451"/>
              <a:gd name="T74" fmla="*/ 269 w 481"/>
              <a:gd name="T75" fmla="*/ 366 h 451"/>
              <a:gd name="T76" fmla="*/ 269 w 481"/>
              <a:gd name="T77" fmla="*/ 338 h 451"/>
              <a:gd name="T78" fmla="*/ 424 w 481"/>
              <a:gd name="T79" fmla="*/ 352 h 4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81" h="451">
                <a:moveTo>
                  <a:pt x="170" y="240"/>
                </a:moveTo>
                <a:cubicBezTo>
                  <a:pt x="170" y="216"/>
                  <a:pt x="151" y="197"/>
                  <a:pt x="128" y="197"/>
                </a:cubicBezTo>
                <a:cubicBezTo>
                  <a:pt x="105" y="197"/>
                  <a:pt x="86" y="216"/>
                  <a:pt x="86" y="240"/>
                </a:cubicBezTo>
                <a:cubicBezTo>
                  <a:pt x="86" y="263"/>
                  <a:pt x="105" y="282"/>
                  <a:pt x="128" y="282"/>
                </a:cubicBezTo>
                <a:cubicBezTo>
                  <a:pt x="151" y="282"/>
                  <a:pt x="170" y="263"/>
                  <a:pt x="170" y="240"/>
                </a:cubicBezTo>
                <a:close/>
                <a:moveTo>
                  <a:pt x="128" y="254"/>
                </a:moveTo>
                <a:cubicBezTo>
                  <a:pt x="120" y="254"/>
                  <a:pt x="114" y="247"/>
                  <a:pt x="114" y="240"/>
                </a:cubicBezTo>
                <a:cubicBezTo>
                  <a:pt x="114" y="232"/>
                  <a:pt x="120" y="225"/>
                  <a:pt x="128" y="225"/>
                </a:cubicBezTo>
                <a:cubicBezTo>
                  <a:pt x="136" y="225"/>
                  <a:pt x="142" y="232"/>
                  <a:pt x="142" y="240"/>
                </a:cubicBezTo>
                <a:cubicBezTo>
                  <a:pt x="142" y="247"/>
                  <a:pt x="136" y="254"/>
                  <a:pt x="128" y="254"/>
                </a:cubicBezTo>
                <a:close/>
                <a:moveTo>
                  <a:pt x="128" y="282"/>
                </a:moveTo>
                <a:cubicBezTo>
                  <a:pt x="89" y="282"/>
                  <a:pt x="58" y="313"/>
                  <a:pt x="58" y="352"/>
                </a:cubicBezTo>
                <a:cubicBezTo>
                  <a:pt x="58" y="380"/>
                  <a:pt x="58" y="380"/>
                  <a:pt x="58" y="380"/>
                </a:cubicBezTo>
                <a:cubicBezTo>
                  <a:pt x="58" y="388"/>
                  <a:pt x="64" y="395"/>
                  <a:pt x="72" y="395"/>
                </a:cubicBezTo>
                <a:cubicBezTo>
                  <a:pt x="184" y="395"/>
                  <a:pt x="184" y="395"/>
                  <a:pt x="184" y="395"/>
                </a:cubicBezTo>
                <a:cubicBezTo>
                  <a:pt x="192" y="395"/>
                  <a:pt x="198" y="388"/>
                  <a:pt x="198" y="380"/>
                </a:cubicBezTo>
                <a:cubicBezTo>
                  <a:pt x="198" y="352"/>
                  <a:pt x="198" y="352"/>
                  <a:pt x="198" y="352"/>
                </a:cubicBezTo>
                <a:cubicBezTo>
                  <a:pt x="198" y="313"/>
                  <a:pt x="167" y="282"/>
                  <a:pt x="128" y="282"/>
                </a:cubicBezTo>
                <a:close/>
                <a:moveTo>
                  <a:pt x="170" y="366"/>
                </a:moveTo>
                <a:cubicBezTo>
                  <a:pt x="86" y="366"/>
                  <a:pt x="86" y="366"/>
                  <a:pt x="86" y="366"/>
                </a:cubicBezTo>
                <a:cubicBezTo>
                  <a:pt x="86" y="352"/>
                  <a:pt x="86" y="352"/>
                  <a:pt x="86" y="352"/>
                </a:cubicBezTo>
                <a:cubicBezTo>
                  <a:pt x="86" y="329"/>
                  <a:pt x="105" y="310"/>
                  <a:pt x="128" y="310"/>
                </a:cubicBezTo>
                <a:cubicBezTo>
                  <a:pt x="151" y="310"/>
                  <a:pt x="170" y="329"/>
                  <a:pt x="170" y="352"/>
                </a:cubicBezTo>
                <a:lnTo>
                  <a:pt x="170" y="366"/>
                </a:lnTo>
                <a:close/>
                <a:moveTo>
                  <a:pt x="467" y="113"/>
                </a:moveTo>
                <a:cubicBezTo>
                  <a:pt x="283" y="113"/>
                  <a:pt x="283" y="113"/>
                  <a:pt x="283" y="113"/>
                </a:cubicBezTo>
                <a:cubicBezTo>
                  <a:pt x="283" y="14"/>
                  <a:pt x="283" y="14"/>
                  <a:pt x="283" y="14"/>
                </a:cubicBezTo>
                <a:cubicBezTo>
                  <a:pt x="283" y="6"/>
                  <a:pt x="277" y="0"/>
                  <a:pt x="269" y="0"/>
                </a:cubicBezTo>
                <a:cubicBezTo>
                  <a:pt x="213" y="0"/>
                  <a:pt x="213" y="0"/>
                  <a:pt x="213" y="0"/>
                </a:cubicBezTo>
                <a:cubicBezTo>
                  <a:pt x="205" y="0"/>
                  <a:pt x="198" y="6"/>
                  <a:pt x="198" y="14"/>
                </a:cubicBezTo>
                <a:cubicBezTo>
                  <a:pt x="198" y="113"/>
                  <a:pt x="198" y="113"/>
                  <a:pt x="198" y="113"/>
                </a:cubicBezTo>
                <a:cubicBezTo>
                  <a:pt x="14" y="113"/>
                  <a:pt x="14" y="113"/>
                  <a:pt x="14" y="113"/>
                </a:cubicBezTo>
                <a:cubicBezTo>
                  <a:pt x="7" y="113"/>
                  <a:pt x="0" y="119"/>
                  <a:pt x="0" y="127"/>
                </a:cubicBezTo>
                <a:cubicBezTo>
                  <a:pt x="0" y="437"/>
                  <a:pt x="0" y="437"/>
                  <a:pt x="0" y="437"/>
                </a:cubicBezTo>
                <a:cubicBezTo>
                  <a:pt x="0" y="445"/>
                  <a:pt x="7" y="451"/>
                  <a:pt x="14" y="451"/>
                </a:cubicBezTo>
                <a:cubicBezTo>
                  <a:pt x="467" y="451"/>
                  <a:pt x="467" y="451"/>
                  <a:pt x="467" y="451"/>
                </a:cubicBezTo>
                <a:cubicBezTo>
                  <a:pt x="475" y="451"/>
                  <a:pt x="481" y="445"/>
                  <a:pt x="481" y="437"/>
                </a:cubicBezTo>
                <a:cubicBezTo>
                  <a:pt x="481" y="127"/>
                  <a:pt x="481" y="127"/>
                  <a:pt x="481" y="127"/>
                </a:cubicBezTo>
                <a:cubicBezTo>
                  <a:pt x="481" y="119"/>
                  <a:pt x="475" y="113"/>
                  <a:pt x="467" y="113"/>
                </a:cubicBezTo>
                <a:close/>
                <a:moveTo>
                  <a:pt x="227" y="28"/>
                </a:moveTo>
                <a:cubicBezTo>
                  <a:pt x="255" y="28"/>
                  <a:pt x="255" y="28"/>
                  <a:pt x="255" y="28"/>
                </a:cubicBezTo>
                <a:cubicBezTo>
                  <a:pt x="255" y="59"/>
                  <a:pt x="255" y="59"/>
                  <a:pt x="255" y="59"/>
                </a:cubicBezTo>
                <a:cubicBezTo>
                  <a:pt x="250" y="57"/>
                  <a:pt x="246" y="56"/>
                  <a:pt x="241" y="56"/>
                </a:cubicBezTo>
                <a:cubicBezTo>
                  <a:pt x="236" y="56"/>
                  <a:pt x="231" y="57"/>
                  <a:pt x="227" y="59"/>
                </a:cubicBezTo>
                <a:lnTo>
                  <a:pt x="227" y="28"/>
                </a:lnTo>
                <a:close/>
                <a:moveTo>
                  <a:pt x="227" y="99"/>
                </a:moveTo>
                <a:cubicBezTo>
                  <a:pt x="227" y="91"/>
                  <a:pt x="233" y="85"/>
                  <a:pt x="241" y="85"/>
                </a:cubicBezTo>
                <a:cubicBezTo>
                  <a:pt x="249" y="85"/>
                  <a:pt x="255" y="91"/>
                  <a:pt x="255" y="99"/>
                </a:cubicBezTo>
                <a:cubicBezTo>
                  <a:pt x="255" y="169"/>
                  <a:pt x="255" y="169"/>
                  <a:pt x="255" y="169"/>
                </a:cubicBezTo>
                <a:cubicBezTo>
                  <a:pt x="227" y="169"/>
                  <a:pt x="227" y="169"/>
                  <a:pt x="227" y="169"/>
                </a:cubicBezTo>
                <a:lnTo>
                  <a:pt x="227" y="99"/>
                </a:lnTo>
                <a:close/>
                <a:moveTo>
                  <a:pt x="453" y="423"/>
                </a:moveTo>
                <a:cubicBezTo>
                  <a:pt x="28" y="423"/>
                  <a:pt x="28" y="423"/>
                  <a:pt x="28" y="423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198" y="141"/>
                  <a:pt x="198" y="141"/>
                  <a:pt x="198" y="141"/>
                </a:cubicBezTo>
                <a:cubicBezTo>
                  <a:pt x="198" y="169"/>
                  <a:pt x="198" y="169"/>
                  <a:pt x="198" y="169"/>
                </a:cubicBezTo>
                <a:cubicBezTo>
                  <a:pt x="184" y="169"/>
                  <a:pt x="184" y="169"/>
                  <a:pt x="184" y="169"/>
                </a:cubicBezTo>
                <a:cubicBezTo>
                  <a:pt x="177" y="169"/>
                  <a:pt x="170" y="175"/>
                  <a:pt x="170" y="183"/>
                </a:cubicBezTo>
                <a:cubicBezTo>
                  <a:pt x="170" y="191"/>
                  <a:pt x="177" y="197"/>
                  <a:pt x="184" y="197"/>
                </a:cubicBezTo>
                <a:cubicBezTo>
                  <a:pt x="297" y="197"/>
                  <a:pt x="297" y="197"/>
                  <a:pt x="297" y="197"/>
                </a:cubicBezTo>
                <a:cubicBezTo>
                  <a:pt x="305" y="197"/>
                  <a:pt x="311" y="191"/>
                  <a:pt x="311" y="183"/>
                </a:cubicBezTo>
                <a:cubicBezTo>
                  <a:pt x="311" y="175"/>
                  <a:pt x="305" y="169"/>
                  <a:pt x="297" y="169"/>
                </a:cubicBezTo>
                <a:cubicBezTo>
                  <a:pt x="283" y="169"/>
                  <a:pt x="283" y="169"/>
                  <a:pt x="283" y="169"/>
                </a:cubicBezTo>
                <a:cubicBezTo>
                  <a:pt x="283" y="141"/>
                  <a:pt x="283" y="141"/>
                  <a:pt x="283" y="141"/>
                </a:cubicBezTo>
                <a:cubicBezTo>
                  <a:pt x="453" y="141"/>
                  <a:pt x="453" y="141"/>
                  <a:pt x="453" y="141"/>
                </a:cubicBezTo>
                <a:lnTo>
                  <a:pt x="453" y="423"/>
                </a:lnTo>
                <a:close/>
                <a:moveTo>
                  <a:pt x="269" y="254"/>
                </a:moveTo>
                <a:cubicBezTo>
                  <a:pt x="410" y="254"/>
                  <a:pt x="410" y="254"/>
                  <a:pt x="410" y="254"/>
                </a:cubicBezTo>
                <a:cubicBezTo>
                  <a:pt x="418" y="254"/>
                  <a:pt x="424" y="260"/>
                  <a:pt x="424" y="268"/>
                </a:cubicBezTo>
                <a:cubicBezTo>
                  <a:pt x="424" y="276"/>
                  <a:pt x="418" y="282"/>
                  <a:pt x="410" y="282"/>
                </a:cubicBezTo>
                <a:cubicBezTo>
                  <a:pt x="269" y="282"/>
                  <a:pt x="269" y="282"/>
                  <a:pt x="269" y="282"/>
                </a:cubicBezTo>
                <a:cubicBezTo>
                  <a:pt x="261" y="282"/>
                  <a:pt x="255" y="276"/>
                  <a:pt x="255" y="268"/>
                </a:cubicBezTo>
                <a:cubicBezTo>
                  <a:pt x="255" y="260"/>
                  <a:pt x="261" y="254"/>
                  <a:pt x="269" y="254"/>
                </a:cubicBezTo>
                <a:close/>
                <a:moveTo>
                  <a:pt x="424" y="352"/>
                </a:moveTo>
                <a:cubicBezTo>
                  <a:pt x="424" y="360"/>
                  <a:pt x="418" y="366"/>
                  <a:pt x="410" y="366"/>
                </a:cubicBezTo>
                <a:cubicBezTo>
                  <a:pt x="269" y="366"/>
                  <a:pt x="269" y="366"/>
                  <a:pt x="269" y="366"/>
                </a:cubicBezTo>
                <a:cubicBezTo>
                  <a:pt x="261" y="366"/>
                  <a:pt x="255" y="360"/>
                  <a:pt x="255" y="352"/>
                </a:cubicBezTo>
                <a:cubicBezTo>
                  <a:pt x="255" y="345"/>
                  <a:pt x="261" y="338"/>
                  <a:pt x="269" y="338"/>
                </a:cubicBezTo>
                <a:cubicBezTo>
                  <a:pt x="410" y="338"/>
                  <a:pt x="410" y="338"/>
                  <a:pt x="410" y="338"/>
                </a:cubicBezTo>
                <a:cubicBezTo>
                  <a:pt x="418" y="338"/>
                  <a:pt x="424" y="345"/>
                  <a:pt x="424" y="3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4" name="Freeform 51"/>
          <p:cNvSpPr>
            <a:spLocks noEditPoints="1"/>
          </p:cNvSpPr>
          <p:nvPr/>
        </p:nvSpPr>
        <p:spPr bwMode="auto">
          <a:xfrm>
            <a:off x="1746011" y="10700012"/>
            <a:ext cx="479572" cy="480184"/>
          </a:xfrm>
          <a:custGeom>
            <a:avLst/>
            <a:gdLst>
              <a:gd name="T0" fmla="*/ 452 w 481"/>
              <a:gd name="T1" fmla="*/ 256 h 481"/>
              <a:gd name="T2" fmla="*/ 410 w 481"/>
              <a:gd name="T3" fmla="*/ 115 h 481"/>
              <a:gd name="T4" fmla="*/ 353 w 481"/>
              <a:gd name="T5" fmla="*/ 115 h 481"/>
              <a:gd name="T6" fmla="*/ 311 w 481"/>
              <a:gd name="T7" fmla="*/ 199 h 481"/>
              <a:gd name="T8" fmla="*/ 170 w 481"/>
              <a:gd name="T9" fmla="*/ 241 h 481"/>
              <a:gd name="T10" fmla="*/ 14 w 481"/>
              <a:gd name="T11" fmla="*/ 256 h 481"/>
              <a:gd name="T12" fmla="*/ 14 w 481"/>
              <a:gd name="T13" fmla="*/ 284 h 481"/>
              <a:gd name="T14" fmla="*/ 29 w 481"/>
              <a:gd name="T15" fmla="*/ 467 h 481"/>
              <a:gd name="T16" fmla="*/ 57 w 481"/>
              <a:gd name="T17" fmla="*/ 467 h 481"/>
              <a:gd name="T18" fmla="*/ 255 w 481"/>
              <a:gd name="T19" fmla="*/ 284 h 481"/>
              <a:gd name="T20" fmla="*/ 269 w 481"/>
              <a:gd name="T21" fmla="*/ 481 h 481"/>
              <a:gd name="T22" fmla="*/ 283 w 481"/>
              <a:gd name="T23" fmla="*/ 453 h 481"/>
              <a:gd name="T24" fmla="*/ 424 w 481"/>
              <a:gd name="T25" fmla="*/ 467 h 481"/>
              <a:gd name="T26" fmla="*/ 452 w 481"/>
              <a:gd name="T27" fmla="*/ 467 h 481"/>
              <a:gd name="T28" fmla="*/ 467 w 481"/>
              <a:gd name="T29" fmla="*/ 284 h 481"/>
              <a:gd name="T30" fmla="*/ 467 w 481"/>
              <a:gd name="T31" fmla="*/ 256 h 481"/>
              <a:gd name="T32" fmla="*/ 353 w 481"/>
              <a:gd name="T33" fmla="*/ 143 h 481"/>
              <a:gd name="T34" fmla="*/ 367 w 481"/>
              <a:gd name="T35" fmla="*/ 256 h 481"/>
              <a:gd name="T36" fmla="*/ 339 w 481"/>
              <a:gd name="T37" fmla="*/ 157 h 481"/>
              <a:gd name="T38" fmla="*/ 198 w 481"/>
              <a:gd name="T39" fmla="*/ 241 h 481"/>
              <a:gd name="T40" fmla="*/ 311 w 481"/>
              <a:gd name="T41" fmla="*/ 227 h 481"/>
              <a:gd name="T42" fmla="*/ 212 w 481"/>
              <a:gd name="T43" fmla="*/ 256 h 481"/>
              <a:gd name="T44" fmla="*/ 283 w 481"/>
              <a:gd name="T45" fmla="*/ 425 h 481"/>
              <a:gd name="T46" fmla="*/ 424 w 481"/>
              <a:gd name="T47" fmla="*/ 368 h 481"/>
              <a:gd name="T48" fmla="*/ 424 w 481"/>
              <a:gd name="T49" fmla="*/ 340 h 481"/>
              <a:gd name="T50" fmla="*/ 283 w 481"/>
              <a:gd name="T51" fmla="*/ 284 h 481"/>
              <a:gd name="T52" fmla="*/ 424 w 481"/>
              <a:gd name="T53" fmla="*/ 340 h 481"/>
              <a:gd name="T54" fmla="*/ 395 w 481"/>
              <a:gd name="T55" fmla="*/ 256 h 481"/>
              <a:gd name="T56" fmla="*/ 410 w 481"/>
              <a:gd name="T57" fmla="*/ 143 h 481"/>
              <a:gd name="T58" fmla="*/ 424 w 481"/>
              <a:gd name="T59" fmla="*/ 256 h 481"/>
              <a:gd name="T60" fmla="*/ 197 w 481"/>
              <a:gd name="T61" fmla="*/ 99 h 481"/>
              <a:gd name="T62" fmla="*/ 0 w 481"/>
              <a:gd name="T63" fmla="*/ 99 h 481"/>
              <a:gd name="T64" fmla="*/ 99 w 481"/>
              <a:gd name="T65" fmla="*/ 28 h 481"/>
              <a:gd name="T66" fmla="*/ 99 w 481"/>
              <a:gd name="T67" fmla="*/ 169 h 481"/>
              <a:gd name="T68" fmla="*/ 99 w 481"/>
              <a:gd name="T69" fmla="*/ 28 h 481"/>
              <a:gd name="T70" fmla="*/ 85 w 481"/>
              <a:gd name="T71" fmla="*/ 70 h 481"/>
              <a:gd name="T72" fmla="*/ 113 w 481"/>
              <a:gd name="T73" fmla="*/ 70 h 481"/>
              <a:gd name="T74" fmla="*/ 127 w 481"/>
              <a:gd name="T75" fmla="*/ 85 h 481"/>
              <a:gd name="T76" fmla="*/ 127 w 481"/>
              <a:gd name="T77" fmla="*/ 113 h 481"/>
              <a:gd name="T78" fmla="*/ 85 w 481"/>
              <a:gd name="T79" fmla="*/ 99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81" h="481">
                <a:moveTo>
                  <a:pt x="467" y="256"/>
                </a:moveTo>
                <a:cubicBezTo>
                  <a:pt x="452" y="256"/>
                  <a:pt x="452" y="256"/>
                  <a:pt x="452" y="256"/>
                </a:cubicBezTo>
                <a:cubicBezTo>
                  <a:pt x="452" y="157"/>
                  <a:pt x="452" y="157"/>
                  <a:pt x="452" y="157"/>
                </a:cubicBezTo>
                <a:cubicBezTo>
                  <a:pt x="452" y="134"/>
                  <a:pt x="433" y="115"/>
                  <a:pt x="410" y="115"/>
                </a:cubicBezTo>
                <a:cubicBezTo>
                  <a:pt x="399" y="115"/>
                  <a:pt x="389" y="119"/>
                  <a:pt x="381" y="125"/>
                </a:cubicBezTo>
                <a:cubicBezTo>
                  <a:pt x="374" y="119"/>
                  <a:pt x="364" y="115"/>
                  <a:pt x="353" y="115"/>
                </a:cubicBezTo>
                <a:cubicBezTo>
                  <a:pt x="330" y="115"/>
                  <a:pt x="311" y="134"/>
                  <a:pt x="311" y="157"/>
                </a:cubicBezTo>
                <a:cubicBezTo>
                  <a:pt x="311" y="199"/>
                  <a:pt x="311" y="199"/>
                  <a:pt x="311" y="199"/>
                </a:cubicBezTo>
                <a:cubicBezTo>
                  <a:pt x="212" y="199"/>
                  <a:pt x="212" y="199"/>
                  <a:pt x="212" y="199"/>
                </a:cubicBezTo>
                <a:cubicBezTo>
                  <a:pt x="189" y="199"/>
                  <a:pt x="170" y="218"/>
                  <a:pt x="170" y="241"/>
                </a:cubicBezTo>
                <a:cubicBezTo>
                  <a:pt x="170" y="246"/>
                  <a:pt x="171" y="251"/>
                  <a:pt x="172" y="256"/>
                </a:cubicBezTo>
                <a:cubicBezTo>
                  <a:pt x="14" y="256"/>
                  <a:pt x="14" y="256"/>
                  <a:pt x="14" y="256"/>
                </a:cubicBezTo>
                <a:cubicBezTo>
                  <a:pt x="6" y="256"/>
                  <a:pt x="0" y="262"/>
                  <a:pt x="0" y="270"/>
                </a:cubicBezTo>
                <a:cubicBezTo>
                  <a:pt x="0" y="277"/>
                  <a:pt x="6" y="284"/>
                  <a:pt x="14" y="284"/>
                </a:cubicBezTo>
                <a:cubicBezTo>
                  <a:pt x="29" y="284"/>
                  <a:pt x="29" y="284"/>
                  <a:pt x="29" y="284"/>
                </a:cubicBezTo>
                <a:cubicBezTo>
                  <a:pt x="29" y="467"/>
                  <a:pt x="29" y="467"/>
                  <a:pt x="29" y="467"/>
                </a:cubicBezTo>
                <a:cubicBezTo>
                  <a:pt x="29" y="475"/>
                  <a:pt x="35" y="481"/>
                  <a:pt x="43" y="481"/>
                </a:cubicBezTo>
                <a:cubicBezTo>
                  <a:pt x="51" y="481"/>
                  <a:pt x="57" y="475"/>
                  <a:pt x="57" y="467"/>
                </a:cubicBezTo>
                <a:cubicBezTo>
                  <a:pt x="57" y="284"/>
                  <a:pt x="57" y="284"/>
                  <a:pt x="57" y="284"/>
                </a:cubicBezTo>
                <a:cubicBezTo>
                  <a:pt x="255" y="284"/>
                  <a:pt x="255" y="284"/>
                  <a:pt x="255" y="284"/>
                </a:cubicBezTo>
                <a:cubicBezTo>
                  <a:pt x="255" y="467"/>
                  <a:pt x="255" y="467"/>
                  <a:pt x="255" y="467"/>
                </a:cubicBezTo>
                <a:cubicBezTo>
                  <a:pt x="255" y="475"/>
                  <a:pt x="261" y="481"/>
                  <a:pt x="269" y="481"/>
                </a:cubicBezTo>
                <a:cubicBezTo>
                  <a:pt x="276" y="481"/>
                  <a:pt x="283" y="475"/>
                  <a:pt x="283" y="467"/>
                </a:cubicBezTo>
                <a:cubicBezTo>
                  <a:pt x="283" y="453"/>
                  <a:pt x="283" y="453"/>
                  <a:pt x="283" y="453"/>
                </a:cubicBezTo>
                <a:cubicBezTo>
                  <a:pt x="424" y="453"/>
                  <a:pt x="424" y="453"/>
                  <a:pt x="424" y="453"/>
                </a:cubicBezTo>
                <a:cubicBezTo>
                  <a:pt x="424" y="467"/>
                  <a:pt x="424" y="467"/>
                  <a:pt x="424" y="467"/>
                </a:cubicBezTo>
                <a:cubicBezTo>
                  <a:pt x="424" y="475"/>
                  <a:pt x="430" y="481"/>
                  <a:pt x="438" y="481"/>
                </a:cubicBezTo>
                <a:cubicBezTo>
                  <a:pt x="446" y="481"/>
                  <a:pt x="452" y="475"/>
                  <a:pt x="452" y="467"/>
                </a:cubicBezTo>
                <a:cubicBezTo>
                  <a:pt x="452" y="284"/>
                  <a:pt x="452" y="284"/>
                  <a:pt x="452" y="284"/>
                </a:cubicBezTo>
                <a:cubicBezTo>
                  <a:pt x="467" y="284"/>
                  <a:pt x="467" y="284"/>
                  <a:pt x="467" y="284"/>
                </a:cubicBezTo>
                <a:cubicBezTo>
                  <a:pt x="475" y="284"/>
                  <a:pt x="481" y="277"/>
                  <a:pt x="481" y="270"/>
                </a:cubicBezTo>
                <a:cubicBezTo>
                  <a:pt x="481" y="262"/>
                  <a:pt x="475" y="256"/>
                  <a:pt x="467" y="256"/>
                </a:cubicBezTo>
                <a:close/>
                <a:moveTo>
                  <a:pt x="339" y="157"/>
                </a:moveTo>
                <a:cubicBezTo>
                  <a:pt x="339" y="149"/>
                  <a:pt x="345" y="143"/>
                  <a:pt x="353" y="143"/>
                </a:cubicBezTo>
                <a:cubicBezTo>
                  <a:pt x="361" y="143"/>
                  <a:pt x="367" y="149"/>
                  <a:pt x="367" y="157"/>
                </a:cubicBezTo>
                <a:cubicBezTo>
                  <a:pt x="367" y="256"/>
                  <a:pt x="367" y="256"/>
                  <a:pt x="367" y="256"/>
                </a:cubicBezTo>
                <a:cubicBezTo>
                  <a:pt x="339" y="256"/>
                  <a:pt x="339" y="256"/>
                  <a:pt x="339" y="256"/>
                </a:cubicBezTo>
                <a:lnTo>
                  <a:pt x="339" y="157"/>
                </a:lnTo>
                <a:close/>
                <a:moveTo>
                  <a:pt x="212" y="256"/>
                </a:moveTo>
                <a:cubicBezTo>
                  <a:pt x="205" y="256"/>
                  <a:pt x="198" y="249"/>
                  <a:pt x="198" y="241"/>
                </a:cubicBezTo>
                <a:cubicBezTo>
                  <a:pt x="198" y="234"/>
                  <a:pt x="205" y="227"/>
                  <a:pt x="212" y="227"/>
                </a:cubicBezTo>
                <a:cubicBezTo>
                  <a:pt x="311" y="227"/>
                  <a:pt x="311" y="227"/>
                  <a:pt x="311" y="227"/>
                </a:cubicBezTo>
                <a:cubicBezTo>
                  <a:pt x="311" y="256"/>
                  <a:pt x="311" y="256"/>
                  <a:pt x="311" y="256"/>
                </a:cubicBezTo>
                <a:lnTo>
                  <a:pt x="212" y="256"/>
                </a:lnTo>
                <a:close/>
                <a:moveTo>
                  <a:pt x="424" y="425"/>
                </a:moveTo>
                <a:cubicBezTo>
                  <a:pt x="283" y="425"/>
                  <a:pt x="283" y="425"/>
                  <a:pt x="283" y="425"/>
                </a:cubicBezTo>
                <a:cubicBezTo>
                  <a:pt x="283" y="368"/>
                  <a:pt x="283" y="368"/>
                  <a:pt x="283" y="368"/>
                </a:cubicBezTo>
                <a:cubicBezTo>
                  <a:pt x="424" y="368"/>
                  <a:pt x="424" y="368"/>
                  <a:pt x="424" y="368"/>
                </a:cubicBezTo>
                <a:lnTo>
                  <a:pt x="424" y="425"/>
                </a:lnTo>
                <a:close/>
                <a:moveTo>
                  <a:pt x="424" y="340"/>
                </a:moveTo>
                <a:cubicBezTo>
                  <a:pt x="283" y="340"/>
                  <a:pt x="283" y="340"/>
                  <a:pt x="283" y="340"/>
                </a:cubicBezTo>
                <a:cubicBezTo>
                  <a:pt x="283" y="284"/>
                  <a:pt x="283" y="284"/>
                  <a:pt x="283" y="284"/>
                </a:cubicBezTo>
                <a:cubicBezTo>
                  <a:pt x="424" y="284"/>
                  <a:pt x="424" y="284"/>
                  <a:pt x="424" y="284"/>
                </a:cubicBezTo>
                <a:lnTo>
                  <a:pt x="424" y="340"/>
                </a:lnTo>
                <a:close/>
                <a:moveTo>
                  <a:pt x="424" y="256"/>
                </a:moveTo>
                <a:cubicBezTo>
                  <a:pt x="395" y="256"/>
                  <a:pt x="395" y="256"/>
                  <a:pt x="395" y="256"/>
                </a:cubicBezTo>
                <a:cubicBezTo>
                  <a:pt x="395" y="157"/>
                  <a:pt x="395" y="157"/>
                  <a:pt x="395" y="157"/>
                </a:cubicBezTo>
                <a:cubicBezTo>
                  <a:pt x="395" y="149"/>
                  <a:pt x="402" y="143"/>
                  <a:pt x="410" y="143"/>
                </a:cubicBezTo>
                <a:cubicBezTo>
                  <a:pt x="417" y="143"/>
                  <a:pt x="424" y="149"/>
                  <a:pt x="424" y="157"/>
                </a:cubicBezTo>
                <a:lnTo>
                  <a:pt x="424" y="256"/>
                </a:lnTo>
                <a:close/>
                <a:moveTo>
                  <a:pt x="99" y="197"/>
                </a:moveTo>
                <a:cubicBezTo>
                  <a:pt x="153" y="197"/>
                  <a:pt x="197" y="153"/>
                  <a:pt x="197" y="99"/>
                </a:cubicBezTo>
                <a:cubicBezTo>
                  <a:pt x="197" y="44"/>
                  <a:pt x="153" y="0"/>
                  <a:pt x="99" y="0"/>
                </a:cubicBezTo>
                <a:cubicBezTo>
                  <a:pt x="44" y="0"/>
                  <a:pt x="0" y="44"/>
                  <a:pt x="0" y="99"/>
                </a:cubicBezTo>
                <a:cubicBezTo>
                  <a:pt x="0" y="153"/>
                  <a:pt x="44" y="197"/>
                  <a:pt x="99" y="197"/>
                </a:cubicBezTo>
                <a:close/>
                <a:moveTo>
                  <a:pt x="99" y="28"/>
                </a:moveTo>
                <a:cubicBezTo>
                  <a:pt x="137" y="28"/>
                  <a:pt x="169" y="60"/>
                  <a:pt x="169" y="99"/>
                </a:cubicBezTo>
                <a:cubicBezTo>
                  <a:pt x="169" y="137"/>
                  <a:pt x="137" y="169"/>
                  <a:pt x="99" y="169"/>
                </a:cubicBezTo>
                <a:cubicBezTo>
                  <a:pt x="60" y="169"/>
                  <a:pt x="28" y="137"/>
                  <a:pt x="28" y="99"/>
                </a:cubicBezTo>
                <a:cubicBezTo>
                  <a:pt x="28" y="60"/>
                  <a:pt x="60" y="28"/>
                  <a:pt x="99" y="28"/>
                </a:cubicBezTo>
                <a:close/>
                <a:moveTo>
                  <a:pt x="85" y="99"/>
                </a:moveTo>
                <a:cubicBezTo>
                  <a:pt x="85" y="70"/>
                  <a:pt x="85" y="70"/>
                  <a:pt x="85" y="70"/>
                </a:cubicBezTo>
                <a:cubicBezTo>
                  <a:pt x="85" y="63"/>
                  <a:pt x="91" y="56"/>
                  <a:pt x="99" y="56"/>
                </a:cubicBezTo>
                <a:cubicBezTo>
                  <a:pt x="106" y="56"/>
                  <a:pt x="113" y="63"/>
                  <a:pt x="113" y="70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35" y="85"/>
                  <a:pt x="141" y="91"/>
                  <a:pt x="141" y="99"/>
                </a:cubicBezTo>
                <a:cubicBezTo>
                  <a:pt x="141" y="106"/>
                  <a:pt x="135" y="113"/>
                  <a:pt x="127" y="113"/>
                </a:cubicBezTo>
                <a:cubicBezTo>
                  <a:pt x="99" y="113"/>
                  <a:pt x="99" y="113"/>
                  <a:pt x="99" y="113"/>
                </a:cubicBezTo>
                <a:cubicBezTo>
                  <a:pt x="91" y="113"/>
                  <a:pt x="85" y="106"/>
                  <a:pt x="85" y="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5" name="Freeform 52"/>
          <p:cNvSpPr>
            <a:spLocks noEditPoints="1"/>
          </p:cNvSpPr>
          <p:nvPr/>
        </p:nvSpPr>
        <p:spPr bwMode="auto">
          <a:xfrm>
            <a:off x="4099691" y="10700012"/>
            <a:ext cx="312176" cy="480184"/>
          </a:xfrm>
          <a:custGeom>
            <a:avLst/>
            <a:gdLst>
              <a:gd name="T0" fmla="*/ 169 w 313"/>
              <a:gd name="T1" fmla="*/ 127 h 481"/>
              <a:gd name="T2" fmla="*/ 183 w 313"/>
              <a:gd name="T3" fmla="*/ 113 h 481"/>
              <a:gd name="T4" fmla="*/ 197 w 313"/>
              <a:gd name="T5" fmla="*/ 127 h 481"/>
              <a:gd name="T6" fmla="*/ 183 w 313"/>
              <a:gd name="T7" fmla="*/ 141 h 481"/>
              <a:gd name="T8" fmla="*/ 169 w 313"/>
              <a:gd name="T9" fmla="*/ 127 h 481"/>
              <a:gd name="T10" fmla="*/ 310 w 313"/>
              <a:gd name="T11" fmla="*/ 411 h 481"/>
              <a:gd name="T12" fmla="*/ 310 w 313"/>
              <a:gd name="T13" fmla="*/ 467 h 481"/>
              <a:gd name="T14" fmla="*/ 296 w 313"/>
              <a:gd name="T15" fmla="*/ 481 h 481"/>
              <a:gd name="T16" fmla="*/ 14 w 313"/>
              <a:gd name="T17" fmla="*/ 481 h 481"/>
              <a:gd name="T18" fmla="*/ 0 w 313"/>
              <a:gd name="T19" fmla="*/ 467 h 481"/>
              <a:gd name="T20" fmla="*/ 0 w 313"/>
              <a:gd name="T21" fmla="*/ 411 h 481"/>
              <a:gd name="T22" fmla="*/ 14 w 313"/>
              <a:gd name="T23" fmla="*/ 396 h 481"/>
              <a:gd name="T24" fmla="*/ 28 w 313"/>
              <a:gd name="T25" fmla="*/ 396 h 481"/>
              <a:gd name="T26" fmla="*/ 28 w 313"/>
              <a:gd name="T27" fmla="*/ 155 h 481"/>
              <a:gd name="T28" fmla="*/ 114 w 313"/>
              <a:gd name="T29" fmla="*/ 57 h 481"/>
              <a:gd name="T30" fmla="*/ 183 w 313"/>
              <a:gd name="T31" fmla="*/ 0 h 481"/>
              <a:gd name="T32" fmla="*/ 197 w 313"/>
              <a:gd name="T33" fmla="*/ 14 h 481"/>
              <a:gd name="T34" fmla="*/ 197 w 313"/>
              <a:gd name="T35" fmla="*/ 64 h 481"/>
              <a:gd name="T36" fmla="*/ 275 w 313"/>
              <a:gd name="T37" fmla="*/ 124 h 481"/>
              <a:gd name="T38" fmla="*/ 293 w 313"/>
              <a:gd name="T39" fmla="*/ 224 h 481"/>
              <a:gd name="T40" fmla="*/ 238 w 313"/>
              <a:gd name="T41" fmla="*/ 240 h 481"/>
              <a:gd name="T42" fmla="*/ 208 w 313"/>
              <a:gd name="T43" fmla="*/ 225 h 481"/>
              <a:gd name="T44" fmla="*/ 197 w 313"/>
              <a:gd name="T45" fmla="*/ 225 h 481"/>
              <a:gd name="T46" fmla="*/ 197 w 313"/>
              <a:gd name="T47" fmla="*/ 270 h 481"/>
              <a:gd name="T48" fmla="*/ 233 w 313"/>
              <a:gd name="T49" fmla="*/ 331 h 481"/>
              <a:gd name="T50" fmla="*/ 281 w 313"/>
              <a:gd name="T51" fmla="*/ 396 h 481"/>
              <a:gd name="T52" fmla="*/ 296 w 313"/>
              <a:gd name="T53" fmla="*/ 396 h 481"/>
              <a:gd name="T54" fmla="*/ 310 w 313"/>
              <a:gd name="T55" fmla="*/ 411 h 481"/>
              <a:gd name="T56" fmla="*/ 56 w 313"/>
              <a:gd name="T57" fmla="*/ 396 h 481"/>
              <a:gd name="T58" fmla="*/ 252 w 313"/>
              <a:gd name="T59" fmla="*/ 396 h 481"/>
              <a:gd name="T60" fmla="*/ 219 w 313"/>
              <a:gd name="T61" fmla="*/ 355 h 481"/>
              <a:gd name="T62" fmla="*/ 169 w 313"/>
              <a:gd name="T63" fmla="*/ 270 h 481"/>
              <a:gd name="T64" fmla="*/ 169 w 313"/>
              <a:gd name="T65" fmla="*/ 224 h 481"/>
              <a:gd name="T66" fmla="*/ 113 w 313"/>
              <a:gd name="T67" fmla="*/ 155 h 481"/>
              <a:gd name="T68" fmla="*/ 127 w 313"/>
              <a:gd name="T69" fmla="*/ 141 h 481"/>
              <a:gd name="T70" fmla="*/ 141 w 313"/>
              <a:gd name="T71" fmla="*/ 155 h 481"/>
              <a:gd name="T72" fmla="*/ 183 w 313"/>
              <a:gd name="T73" fmla="*/ 197 h 481"/>
              <a:gd name="T74" fmla="*/ 211 w 313"/>
              <a:gd name="T75" fmla="*/ 197 h 481"/>
              <a:gd name="T76" fmla="*/ 218 w 313"/>
              <a:gd name="T77" fmla="*/ 199 h 481"/>
              <a:gd name="T78" fmla="*/ 251 w 313"/>
              <a:gd name="T79" fmla="*/ 215 h 481"/>
              <a:gd name="T80" fmla="*/ 269 w 313"/>
              <a:gd name="T81" fmla="*/ 210 h 481"/>
              <a:gd name="T82" fmla="*/ 257 w 313"/>
              <a:gd name="T83" fmla="*/ 146 h 481"/>
              <a:gd name="T84" fmla="*/ 175 w 313"/>
              <a:gd name="T85" fmla="*/ 82 h 481"/>
              <a:gd name="T86" fmla="*/ 169 w 313"/>
              <a:gd name="T87" fmla="*/ 70 h 481"/>
              <a:gd name="T88" fmla="*/ 169 w 313"/>
              <a:gd name="T89" fmla="*/ 31 h 481"/>
              <a:gd name="T90" fmla="*/ 141 w 313"/>
              <a:gd name="T91" fmla="*/ 70 h 481"/>
              <a:gd name="T92" fmla="*/ 127 w 313"/>
              <a:gd name="T93" fmla="*/ 85 h 481"/>
              <a:gd name="T94" fmla="*/ 56 w 313"/>
              <a:gd name="T95" fmla="*/ 155 h 481"/>
              <a:gd name="T96" fmla="*/ 56 w 313"/>
              <a:gd name="T97" fmla="*/ 396 h 481"/>
              <a:gd name="T98" fmla="*/ 282 w 313"/>
              <a:gd name="T99" fmla="*/ 425 h 481"/>
              <a:gd name="T100" fmla="*/ 28 w 313"/>
              <a:gd name="T101" fmla="*/ 425 h 481"/>
              <a:gd name="T102" fmla="*/ 28 w 313"/>
              <a:gd name="T103" fmla="*/ 453 h 481"/>
              <a:gd name="T104" fmla="*/ 282 w 313"/>
              <a:gd name="T105" fmla="*/ 453 h 481"/>
              <a:gd name="T106" fmla="*/ 282 w 313"/>
              <a:gd name="T107" fmla="*/ 425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13" h="481">
                <a:moveTo>
                  <a:pt x="169" y="127"/>
                </a:moveTo>
                <a:cubicBezTo>
                  <a:pt x="169" y="119"/>
                  <a:pt x="176" y="113"/>
                  <a:pt x="183" y="113"/>
                </a:cubicBezTo>
                <a:cubicBezTo>
                  <a:pt x="191" y="113"/>
                  <a:pt x="197" y="119"/>
                  <a:pt x="197" y="127"/>
                </a:cubicBezTo>
                <a:cubicBezTo>
                  <a:pt x="197" y="135"/>
                  <a:pt x="191" y="141"/>
                  <a:pt x="183" y="141"/>
                </a:cubicBezTo>
                <a:cubicBezTo>
                  <a:pt x="176" y="141"/>
                  <a:pt x="169" y="135"/>
                  <a:pt x="169" y="127"/>
                </a:cubicBezTo>
                <a:close/>
                <a:moveTo>
                  <a:pt x="310" y="411"/>
                </a:moveTo>
                <a:cubicBezTo>
                  <a:pt x="310" y="467"/>
                  <a:pt x="310" y="467"/>
                  <a:pt x="310" y="467"/>
                </a:cubicBezTo>
                <a:cubicBezTo>
                  <a:pt x="310" y="475"/>
                  <a:pt x="304" y="481"/>
                  <a:pt x="296" y="481"/>
                </a:cubicBezTo>
                <a:cubicBezTo>
                  <a:pt x="14" y="481"/>
                  <a:pt x="14" y="481"/>
                  <a:pt x="14" y="481"/>
                </a:cubicBezTo>
                <a:cubicBezTo>
                  <a:pt x="6" y="481"/>
                  <a:pt x="0" y="475"/>
                  <a:pt x="0" y="467"/>
                </a:cubicBezTo>
                <a:cubicBezTo>
                  <a:pt x="0" y="411"/>
                  <a:pt x="0" y="411"/>
                  <a:pt x="0" y="411"/>
                </a:cubicBezTo>
                <a:cubicBezTo>
                  <a:pt x="0" y="403"/>
                  <a:pt x="6" y="396"/>
                  <a:pt x="14" y="396"/>
                </a:cubicBezTo>
                <a:cubicBezTo>
                  <a:pt x="28" y="396"/>
                  <a:pt x="28" y="396"/>
                  <a:pt x="28" y="396"/>
                </a:cubicBezTo>
                <a:cubicBezTo>
                  <a:pt x="28" y="155"/>
                  <a:pt x="28" y="155"/>
                  <a:pt x="28" y="155"/>
                </a:cubicBezTo>
                <a:cubicBezTo>
                  <a:pt x="28" y="105"/>
                  <a:pt x="66" y="64"/>
                  <a:pt x="114" y="57"/>
                </a:cubicBezTo>
                <a:cubicBezTo>
                  <a:pt x="120" y="25"/>
                  <a:pt x="149" y="0"/>
                  <a:pt x="183" y="0"/>
                </a:cubicBezTo>
                <a:cubicBezTo>
                  <a:pt x="191" y="0"/>
                  <a:pt x="197" y="6"/>
                  <a:pt x="197" y="14"/>
                </a:cubicBezTo>
                <a:cubicBezTo>
                  <a:pt x="197" y="64"/>
                  <a:pt x="197" y="64"/>
                  <a:pt x="197" y="64"/>
                </a:cubicBezTo>
                <a:cubicBezTo>
                  <a:pt x="275" y="124"/>
                  <a:pt x="275" y="124"/>
                  <a:pt x="275" y="124"/>
                </a:cubicBezTo>
                <a:cubicBezTo>
                  <a:pt x="305" y="148"/>
                  <a:pt x="313" y="191"/>
                  <a:pt x="293" y="224"/>
                </a:cubicBezTo>
                <a:cubicBezTo>
                  <a:pt x="282" y="243"/>
                  <a:pt x="258" y="250"/>
                  <a:pt x="238" y="240"/>
                </a:cubicBezTo>
                <a:cubicBezTo>
                  <a:pt x="208" y="225"/>
                  <a:pt x="208" y="225"/>
                  <a:pt x="208" y="225"/>
                </a:cubicBezTo>
                <a:cubicBezTo>
                  <a:pt x="197" y="225"/>
                  <a:pt x="197" y="225"/>
                  <a:pt x="197" y="225"/>
                </a:cubicBezTo>
                <a:cubicBezTo>
                  <a:pt x="197" y="270"/>
                  <a:pt x="197" y="270"/>
                  <a:pt x="197" y="270"/>
                </a:cubicBezTo>
                <a:cubicBezTo>
                  <a:pt x="197" y="295"/>
                  <a:pt x="211" y="318"/>
                  <a:pt x="233" y="331"/>
                </a:cubicBezTo>
                <a:cubicBezTo>
                  <a:pt x="259" y="346"/>
                  <a:pt x="276" y="370"/>
                  <a:pt x="281" y="396"/>
                </a:cubicBezTo>
                <a:cubicBezTo>
                  <a:pt x="296" y="396"/>
                  <a:pt x="296" y="396"/>
                  <a:pt x="296" y="396"/>
                </a:cubicBezTo>
                <a:cubicBezTo>
                  <a:pt x="304" y="396"/>
                  <a:pt x="310" y="403"/>
                  <a:pt x="310" y="411"/>
                </a:cubicBezTo>
                <a:close/>
                <a:moveTo>
                  <a:pt x="56" y="396"/>
                </a:moveTo>
                <a:cubicBezTo>
                  <a:pt x="252" y="396"/>
                  <a:pt x="252" y="396"/>
                  <a:pt x="252" y="396"/>
                </a:cubicBezTo>
                <a:cubicBezTo>
                  <a:pt x="248" y="380"/>
                  <a:pt x="236" y="365"/>
                  <a:pt x="219" y="355"/>
                </a:cubicBezTo>
                <a:cubicBezTo>
                  <a:pt x="188" y="338"/>
                  <a:pt x="169" y="305"/>
                  <a:pt x="169" y="270"/>
                </a:cubicBezTo>
                <a:cubicBezTo>
                  <a:pt x="169" y="224"/>
                  <a:pt x="169" y="224"/>
                  <a:pt x="169" y="224"/>
                </a:cubicBezTo>
                <a:cubicBezTo>
                  <a:pt x="137" y="217"/>
                  <a:pt x="113" y="189"/>
                  <a:pt x="113" y="155"/>
                </a:cubicBezTo>
                <a:cubicBezTo>
                  <a:pt x="113" y="147"/>
                  <a:pt x="119" y="141"/>
                  <a:pt x="127" y="141"/>
                </a:cubicBezTo>
                <a:cubicBezTo>
                  <a:pt x="135" y="141"/>
                  <a:pt x="141" y="147"/>
                  <a:pt x="141" y="155"/>
                </a:cubicBezTo>
                <a:cubicBezTo>
                  <a:pt x="141" y="178"/>
                  <a:pt x="160" y="197"/>
                  <a:pt x="183" y="197"/>
                </a:cubicBezTo>
                <a:cubicBezTo>
                  <a:pt x="211" y="197"/>
                  <a:pt x="211" y="197"/>
                  <a:pt x="211" y="197"/>
                </a:cubicBezTo>
                <a:cubicBezTo>
                  <a:pt x="214" y="197"/>
                  <a:pt x="216" y="198"/>
                  <a:pt x="218" y="199"/>
                </a:cubicBezTo>
                <a:cubicBezTo>
                  <a:pt x="251" y="215"/>
                  <a:pt x="251" y="215"/>
                  <a:pt x="251" y="215"/>
                </a:cubicBezTo>
                <a:cubicBezTo>
                  <a:pt x="257" y="219"/>
                  <a:pt x="265" y="216"/>
                  <a:pt x="269" y="210"/>
                </a:cubicBezTo>
                <a:cubicBezTo>
                  <a:pt x="282" y="189"/>
                  <a:pt x="277" y="161"/>
                  <a:pt x="257" y="146"/>
                </a:cubicBezTo>
                <a:cubicBezTo>
                  <a:pt x="175" y="82"/>
                  <a:pt x="175" y="82"/>
                  <a:pt x="175" y="82"/>
                </a:cubicBezTo>
                <a:cubicBezTo>
                  <a:pt x="171" y="79"/>
                  <a:pt x="169" y="75"/>
                  <a:pt x="169" y="70"/>
                </a:cubicBezTo>
                <a:cubicBezTo>
                  <a:pt x="169" y="31"/>
                  <a:pt x="169" y="31"/>
                  <a:pt x="169" y="31"/>
                </a:cubicBezTo>
                <a:cubicBezTo>
                  <a:pt x="153" y="36"/>
                  <a:pt x="141" y="52"/>
                  <a:pt x="141" y="70"/>
                </a:cubicBezTo>
                <a:cubicBezTo>
                  <a:pt x="141" y="78"/>
                  <a:pt x="135" y="85"/>
                  <a:pt x="127" y="85"/>
                </a:cubicBezTo>
                <a:cubicBezTo>
                  <a:pt x="88" y="85"/>
                  <a:pt x="56" y="116"/>
                  <a:pt x="56" y="155"/>
                </a:cubicBezTo>
                <a:lnTo>
                  <a:pt x="56" y="396"/>
                </a:lnTo>
                <a:close/>
                <a:moveTo>
                  <a:pt x="282" y="425"/>
                </a:moveTo>
                <a:cubicBezTo>
                  <a:pt x="28" y="425"/>
                  <a:pt x="28" y="425"/>
                  <a:pt x="28" y="425"/>
                </a:cubicBezTo>
                <a:cubicBezTo>
                  <a:pt x="28" y="453"/>
                  <a:pt x="28" y="453"/>
                  <a:pt x="28" y="453"/>
                </a:cubicBezTo>
                <a:cubicBezTo>
                  <a:pt x="282" y="453"/>
                  <a:pt x="282" y="453"/>
                  <a:pt x="282" y="453"/>
                </a:cubicBezTo>
                <a:lnTo>
                  <a:pt x="282" y="4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6" name="Freeform 53"/>
          <p:cNvSpPr>
            <a:spLocks noEditPoints="1"/>
          </p:cNvSpPr>
          <p:nvPr/>
        </p:nvSpPr>
        <p:spPr bwMode="auto">
          <a:xfrm>
            <a:off x="17678349" y="2553340"/>
            <a:ext cx="365328" cy="479576"/>
          </a:xfrm>
          <a:custGeom>
            <a:avLst/>
            <a:gdLst>
              <a:gd name="T0" fmla="*/ 183 w 366"/>
              <a:gd name="T1" fmla="*/ 142 h 481"/>
              <a:gd name="T2" fmla="*/ 197 w 366"/>
              <a:gd name="T3" fmla="*/ 224 h 481"/>
              <a:gd name="T4" fmla="*/ 183 w 366"/>
              <a:gd name="T5" fmla="*/ 255 h 481"/>
              <a:gd name="T6" fmla="*/ 169 w 366"/>
              <a:gd name="T7" fmla="*/ 224 h 481"/>
              <a:gd name="T8" fmla="*/ 155 w 366"/>
              <a:gd name="T9" fmla="*/ 170 h 481"/>
              <a:gd name="T10" fmla="*/ 183 w 366"/>
              <a:gd name="T11" fmla="*/ 199 h 481"/>
              <a:gd name="T12" fmla="*/ 183 w 366"/>
              <a:gd name="T13" fmla="*/ 170 h 481"/>
              <a:gd name="T14" fmla="*/ 169 w 366"/>
              <a:gd name="T15" fmla="*/ 88 h 481"/>
              <a:gd name="T16" fmla="*/ 183 w 366"/>
              <a:gd name="T17" fmla="*/ 58 h 481"/>
              <a:gd name="T18" fmla="*/ 197 w 366"/>
              <a:gd name="T19" fmla="*/ 88 h 481"/>
              <a:gd name="T20" fmla="*/ 211 w 366"/>
              <a:gd name="T21" fmla="*/ 142 h 481"/>
              <a:gd name="T22" fmla="*/ 183 w 366"/>
              <a:gd name="T23" fmla="*/ 114 h 481"/>
              <a:gd name="T24" fmla="*/ 276 w 366"/>
              <a:gd name="T25" fmla="*/ 241 h 481"/>
              <a:gd name="T26" fmla="*/ 338 w 366"/>
              <a:gd name="T27" fmla="*/ 453 h 481"/>
              <a:gd name="T28" fmla="*/ 366 w 366"/>
              <a:gd name="T29" fmla="*/ 467 h 481"/>
              <a:gd name="T30" fmla="*/ 14 w 366"/>
              <a:gd name="T31" fmla="*/ 481 h 481"/>
              <a:gd name="T32" fmla="*/ 14 w 366"/>
              <a:gd name="T33" fmla="*/ 453 h 481"/>
              <a:gd name="T34" fmla="*/ 28 w 366"/>
              <a:gd name="T35" fmla="*/ 364 h 481"/>
              <a:gd name="T36" fmla="*/ 28 w 366"/>
              <a:gd name="T37" fmla="*/ 117 h 481"/>
              <a:gd name="T38" fmla="*/ 14 w 366"/>
              <a:gd name="T39" fmla="*/ 29 h 481"/>
              <a:gd name="T40" fmla="*/ 14 w 366"/>
              <a:gd name="T41" fmla="*/ 0 h 481"/>
              <a:gd name="T42" fmla="*/ 366 w 366"/>
              <a:gd name="T43" fmla="*/ 14 h 481"/>
              <a:gd name="T44" fmla="*/ 338 w 366"/>
              <a:gd name="T45" fmla="*/ 29 h 481"/>
              <a:gd name="T46" fmla="*/ 276 w 366"/>
              <a:gd name="T47" fmla="*/ 241 h 481"/>
              <a:gd name="T48" fmla="*/ 183 w 366"/>
              <a:gd name="T49" fmla="*/ 400 h 481"/>
              <a:gd name="T50" fmla="*/ 253 w 366"/>
              <a:gd name="T51" fmla="*/ 453 h 481"/>
              <a:gd name="T52" fmla="*/ 310 w 366"/>
              <a:gd name="T53" fmla="*/ 117 h 481"/>
              <a:gd name="T54" fmla="*/ 56 w 366"/>
              <a:gd name="T55" fmla="*/ 29 h 481"/>
              <a:gd name="T56" fmla="*/ 123 w 366"/>
              <a:gd name="T57" fmla="*/ 228 h 481"/>
              <a:gd name="T58" fmla="*/ 56 w 366"/>
              <a:gd name="T59" fmla="*/ 364 h 481"/>
              <a:gd name="T60" fmla="*/ 66 w 366"/>
              <a:gd name="T61" fmla="*/ 453 h 481"/>
              <a:gd name="T62" fmla="*/ 191 w 366"/>
              <a:gd name="T63" fmla="*/ 371 h 481"/>
              <a:gd name="T64" fmla="*/ 310 w 366"/>
              <a:gd name="T65" fmla="*/ 453 h 481"/>
              <a:gd name="T66" fmla="*/ 243 w 366"/>
              <a:gd name="T67" fmla="*/ 253 h 481"/>
              <a:gd name="T68" fmla="*/ 183 w 366"/>
              <a:gd name="T69" fmla="*/ 283 h 481"/>
              <a:gd name="T70" fmla="*/ 169 w 366"/>
              <a:gd name="T71" fmla="*/ 325 h 481"/>
              <a:gd name="T72" fmla="*/ 197 w 366"/>
              <a:gd name="T73" fmla="*/ 325 h 481"/>
              <a:gd name="T74" fmla="*/ 183 w 366"/>
              <a:gd name="T75" fmla="*/ 283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66" h="481">
                <a:moveTo>
                  <a:pt x="169" y="128"/>
                </a:moveTo>
                <a:cubicBezTo>
                  <a:pt x="169" y="136"/>
                  <a:pt x="175" y="142"/>
                  <a:pt x="183" y="142"/>
                </a:cubicBezTo>
                <a:cubicBezTo>
                  <a:pt x="206" y="142"/>
                  <a:pt x="225" y="161"/>
                  <a:pt x="225" y="185"/>
                </a:cubicBezTo>
                <a:cubicBezTo>
                  <a:pt x="225" y="203"/>
                  <a:pt x="213" y="219"/>
                  <a:pt x="197" y="224"/>
                </a:cubicBezTo>
                <a:cubicBezTo>
                  <a:pt x="197" y="241"/>
                  <a:pt x="197" y="241"/>
                  <a:pt x="197" y="241"/>
                </a:cubicBezTo>
                <a:cubicBezTo>
                  <a:pt x="197" y="249"/>
                  <a:pt x="191" y="255"/>
                  <a:pt x="183" y="255"/>
                </a:cubicBezTo>
                <a:cubicBezTo>
                  <a:pt x="175" y="255"/>
                  <a:pt x="169" y="249"/>
                  <a:pt x="169" y="241"/>
                </a:cubicBezTo>
                <a:cubicBezTo>
                  <a:pt x="169" y="224"/>
                  <a:pt x="169" y="224"/>
                  <a:pt x="169" y="224"/>
                </a:cubicBezTo>
                <a:cubicBezTo>
                  <a:pt x="152" y="219"/>
                  <a:pt x="141" y="203"/>
                  <a:pt x="141" y="185"/>
                </a:cubicBezTo>
                <a:cubicBezTo>
                  <a:pt x="141" y="177"/>
                  <a:pt x="147" y="170"/>
                  <a:pt x="155" y="170"/>
                </a:cubicBezTo>
                <a:cubicBezTo>
                  <a:pt x="163" y="170"/>
                  <a:pt x="169" y="177"/>
                  <a:pt x="169" y="185"/>
                </a:cubicBezTo>
                <a:cubicBezTo>
                  <a:pt x="169" y="192"/>
                  <a:pt x="175" y="199"/>
                  <a:pt x="183" y="199"/>
                </a:cubicBezTo>
                <a:cubicBezTo>
                  <a:pt x="191" y="199"/>
                  <a:pt x="197" y="192"/>
                  <a:pt x="197" y="185"/>
                </a:cubicBezTo>
                <a:cubicBezTo>
                  <a:pt x="197" y="177"/>
                  <a:pt x="191" y="170"/>
                  <a:pt x="183" y="170"/>
                </a:cubicBezTo>
                <a:cubicBezTo>
                  <a:pt x="160" y="170"/>
                  <a:pt x="141" y="151"/>
                  <a:pt x="141" y="128"/>
                </a:cubicBezTo>
                <a:cubicBezTo>
                  <a:pt x="141" y="110"/>
                  <a:pt x="152" y="94"/>
                  <a:pt x="169" y="88"/>
                </a:cubicBezTo>
                <a:cubicBezTo>
                  <a:pt x="169" y="72"/>
                  <a:pt x="169" y="72"/>
                  <a:pt x="169" y="72"/>
                </a:cubicBezTo>
                <a:cubicBezTo>
                  <a:pt x="169" y="64"/>
                  <a:pt x="175" y="58"/>
                  <a:pt x="183" y="58"/>
                </a:cubicBezTo>
                <a:cubicBezTo>
                  <a:pt x="191" y="58"/>
                  <a:pt x="197" y="64"/>
                  <a:pt x="197" y="72"/>
                </a:cubicBezTo>
                <a:cubicBezTo>
                  <a:pt x="197" y="88"/>
                  <a:pt x="197" y="88"/>
                  <a:pt x="197" y="88"/>
                </a:cubicBezTo>
                <a:cubicBezTo>
                  <a:pt x="213" y="94"/>
                  <a:pt x="225" y="110"/>
                  <a:pt x="225" y="128"/>
                </a:cubicBezTo>
                <a:cubicBezTo>
                  <a:pt x="225" y="136"/>
                  <a:pt x="219" y="142"/>
                  <a:pt x="211" y="142"/>
                </a:cubicBezTo>
                <a:cubicBezTo>
                  <a:pt x="203" y="142"/>
                  <a:pt x="197" y="136"/>
                  <a:pt x="197" y="128"/>
                </a:cubicBezTo>
                <a:cubicBezTo>
                  <a:pt x="197" y="120"/>
                  <a:pt x="191" y="114"/>
                  <a:pt x="183" y="114"/>
                </a:cubicBezTo>
                <a:cubicBezTo>
                  <a:pt x="175" y="114"/>
                  <a:pt x="169" y="120"/>
                  <a:pt x="169" y="128"/>
                </a:cubicBezTo>
                <a:close/>
                <a:moveTo>
                  <a:pt x="276" y="241"/>
                </a:moveTo>
                <a:cubicBezTo>
                  <a:pt x="315" y="270"/>
                  <a:pt x="338" y="315"/>
                  <a:pt x="338" y="364"/>
                </a:cubicBezTo>
                <a:cubicBezTo>
                  <a:pt x="338" y="453"/>
                  <a:pt x="338" y="453"/>
                  <a:pt x="338" y="453"/>
                </a:cubicBezTo>
                <a:cubicBezTo>
                  <a:pt x="352" y="453"/>
                  <a:pt x="352" y="453"/>
                  <a:pt x="352" y="453"/>
                </a:cubicBezTo>
                <a:cubicBezTo>
                  <a:pt x="360" y="453"/>
                  <a:pt x="366" y="459"/>
                  <a:pt x="366" y="467"/>
                </a:cubicBezTo>
                <a:cubicBezTo>
                  <a:pt x="366" y="475"/>
                  <a:pt x="360" y="481"/>
                  <a:pt x="352" y="481"/>
                </a:cubicBezTo>
                <a:cubicBezTo>
                  <a:pt x="14" y="481"/>
                  <a:pt x="14" y="481"/>
                  <a:pt x="14" y="481"/>
                </a:cubicBezTo>
                <a:cubicBezTo>
                  <a:pt x="6" y="481"/>
                  <a:pt x="0" y="475"/>
                  <a:pt x="0" y="467"/>
                </a:cubicBezTo>
                <a:cubicBezTo>
                  <a:pt x="0" y="459"/>
                  <a:pt x="6" y="453"/>
                  <a:pt x="14" y="453"/>
                </a:cubicBezTo>
                <a:cubicBezTo>
                  <a:pt x="28" y="453"/>
                  <a:pt x="28" y="453"/>
                  <a:pt x="28" y="453"/>
                </a:cubicBezTo>
                <a:cubicBezTo>
                  <a:pt x="28" y="364"/>
                  <a:pt x="28" y="364"/>
                  <a:pt x="28" y="364"/>
                </a:cubicBezTo>
                <a:cubicBezTo>
                  <a:pt x="28" y="315"/>
                  <a:pt x="51" y="270"/>
                  <a:pt x="90" y="241"/>
                </a:cubicBezTo>
                <a:cubicBezTo>
                  <a:pt x="51" y="212"/>
                  <a:pt x="28" y="166"/>
                  <a:pt x="28" y="117"/>
                </a:cubicBezTo>
                <a:cubicBezTo>
                  <a:pt x="28" y="29"/>
                  <a:pt x="28" y="29"/>
                  <a:pt x="28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6" y="29"/>
                  <a:pt x="0" y="22"/>
                  <a:pt x="0" y="14"/>
                </a:cubicBezTo>
                <a:cubicBezTo>
                  <a:pt x="0" y="7"/>
                  <a:pt x="6" y="0"/>
                  <a:pt x="14" y="0"/>
                </a:cubicBezTo>
                <a:cubicBezTo>
                  <a:pt x="352" y="0"/>
                  <a:pt x="352" y="0"/>
                  <a:pt x="352" y="0"/>
                </a:cubicBezTo>
                <a:cubicBezTo>
                  <a:pt x="360" y="0"/>
                  <a:pt x="366" y="7"/>
                  <a:pt x="366" y="14"/>
                </a:cubicBezTo>
                <a:cubicBezTo>
                  <a:pt x="366" y="22"/>
                  <a:pt x="360" y="29"/>
                  <a:pt x="352" y="29"/>
                </a:cubicBezTo>
                <a:cubicBezTo>
                  <a:pt x="338" y="29"/>
                  <a:pt x="338" y="29"/>
                  <a:pt x="338" y="29"/>
                </a:cubicBezTo>
                <a:cubicBezTo>
                  <a:pt x="338" y="117"/>
                  <a:pt x="338" y="117"/>
                  <a:pt x="338" y="117"/>
                </a:cubicBezTo>
                <a:cubicBezTo>
                  <a:pt x="338" y="166"/>
                  <a:pt x="315" y="212"/>
                  <a:pt x="276" y="241"/>
                </a:cubicBezTo>
                <a:close/>
                <a:moveTo>
                  <a:pt x="253" y="453"/>
                </a:moveTo>
                <a:cubicBezTo>
                  <a:pt x="183" y="400"/>
                  <a:pt x="183" y="400"/>
                  <a:pt x="183" y="400"/>
                </a:cubicBezTo>
                <a:cubicBezTo>
                  <a:pt x="112" y="453"/>
                  <a:pt x="112" y="453"/>
                  <a:pt x="112" y="453"/>
                </a:cubicBezTo>
                <a:lnTo>
                  <a:pt x="253" y="453"/>
                </a:lnTo>
                <a:close/>
                <a:moveTo>
                  <a:pt x="243" y="228"/>
                </a:moveTo>
                <a:cubicBezTo>
                  <a:pt x="284" y="206"/>
                  <a:pt x="310" y="164"/>
                  <a:pt x="310" y="117"/>
                </a:cubicBezTo>
                <a:cubicBezTo>
                  <a:pt x="310" y="29"/>
                  <a:pt x="310" y="29"/>
                  <a:pt x="310" y="29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117"/>
                  <a:pt x="56" y="117"/>
                  <a:pt x="56" y="117"/>
                </a:cubicBezTo>
                <a:cubicBezTo>
                  <a:pt x="56" y="164"/>
                  <a:pt x="82" y="206"/>
                  <a:pt x="123" y="228"/>
                </a:cubicBezTo>
                <a:cubicBezTo>
                  <a:pt x="132" y="234"/>
                  <a:pt x="132" y="248"/>
                  <a:pt x="123" y="253"/>
                </a:cubicBezTo>
                <a:cubicBezTo>
                  <a:pt x="82" y="276"/>
                  <a:pt x="56" y="318"/>
                  <a:pt x="56" y="364"/>
                </a:cubicBezTo>
                <a:cubicBezTo>
                  <a:pt x="56" y="453"/>
                  <a:pt x="56" y="453"/>
                  <a:pt x="56" y="453"/>
                </a:cubicBezTo>
                <a:cubicBezTo>
                  <a:pt x="66" y="453"/>
                  <a:pt x="66" y="453"/>
                  <a:pt x="66" y="453"/>
                </a:cubicBezTo>
                <a:cubicBezTo>
                  <a:pt x="174" y="371"/>
                  <a:pt x="174" y="371"/>
                  <a:pt x="174" y="371"/>
                </a:cubicBezTo>
                <a:cubicBezTo>
                  <a:pt x="179" y="368"/>
                  <a:pt x="186" y="368"/>
                  <a:pt x="191" y="371"/>
                </a:cubicBezTo>
                <a:cubicBezTo>
                  <a:pt x="300" y="453"/>
                  <a:pt x="300" y="453"/>
                  <a:pt x="300" y="453"/>
                </a:cubicBezTo>
                <a:cubicBezTo>
                  <a:pt x="310" y="453"/>
                  <a:pt x="310" y="453"/>
                  <a:pt x="310" y="453"/>
                </a:cubicBezTo>
                <a:cubicBezTo>
                  <a:pt x="310" y="364"/>
                  <a:pt x="310" y="364"/>
                  <a:pt x="310" y="364"/>
                </a:cubicBezTo>
                <a:cubicBezTo>
                  <a:pt x="310" y="318"/>
                  <a:pt x="284" y="276"/>
                  <a:pt x="243" y="253"/>
                </a:cubicBezTo>
                <a:cubicBezTo>
                  <a:pt x="234" y="248"/>
                  <a:pt x="234" y="234"/>
                  <a:pt x="243" y="228"/>
                </a:cubicBezTo>
                <a:close/>
                <a:moveTo>
                  <a:pt x="183" y="283"/>
                </a:moveTo>
                <a:cubicBezTo>
                  <a:pt x="175" y="283"/>
                  <a:pt x="169" y="289"/>
                  <a:pt x="169" y="297"/>
                </a:cubicBezTo>
                <a:cubicBezTo>
                  <a:pt x="169" y="325"/>
                  <a:pt x="169" y="325"/>
                  <a:pt x="169" y="325"/>
                </a:cubicBezTo>
                <a:cubicBezTo>
                  <a:pt x="169" y="333"/>
                  <a:pt x="175" y="340"/>
                  <a:pt x="183" y="340"/>
                </a:cubicBezTo>
                <a:cubicBezTo>
                  <a:pt x="191" y="340"/>
                  <a:pt x="197" y="333"/>
                  <a:pt x="197" y="325"/>
                </a:cubicBezTo>
                <a:cubicBezTo>
                  <a:pt x="197" y="297"/>
                  <a:pt x="197" y="297"/>
                  <a:pt x="197" y="297"/>
                </a:cubicBezTo>
                <a:cubicBezTo>
                  <a:pt x="197" y="289"/>
                  <a:pt x="191" y="283"/>
                  <a:pt x="183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7" name="Freeform 54"/>
          <p:cNvSpPr>
            <a:spLocks noEditPoints="1"/>
          </p:cNvSpPr>
          <p:nvPr/>
        </p:nvSpPr>
        <p:spPr bwMode="auto">
          <a:xfrm>
            <a:off x="1746011" y="2553342"/>
            <a:ext cx="479572" cy="479572"/>
          </a:xfrm>
          <a:custGeom>
            <a:avLst/>
            <a:gdLst>
              <a:gd name="T0" fmla="*/ 424 w 481"/>
              <a:gd name="T1" fmla="*/ 14 h 481"/>
              <a:gd name="T2" fmla="*/ 72 w 481"/>
              <a:gd name="T3" fmla="*/ 0 h 481"/>
              <a:gd name="T4" fmla="*/ 58 w 481"/>
              <a:gd name="T5" fmla="*/ 33 h 481"/>
              <a:gd name="T6" fmla="*/ 85 w 481"/>
              <a:gd name="T7" fmla="*/ 198 h 481"/>
              <a:gd name="T8" fmla="*/ 179 w 481"/>
              <a:gd name="T9" fmla="*/ 294 h 481"/>
              <a:gd name="T10" fmla="*/ 198 w 481"/>
              <a:gd name="T11" fmla="*/ 369 h 481"/>
              <a:gd name="T12" fmla="*/ 114 w 481"/>
              <a:gd name="T13" fmla="*/ 383 h 481"/>
              <a:gd name="T14" fmla="*/ 128 w 481"/>
              <a:gd name="T15" fmla="*/ 481 h 481"/>
              <a:gd name="T16" fmla="*/ 367 w 481"/>
              <a:gd name="T17" fmla="*/ 467 h 481"/>
              <a:gd name="T18" fmla="*/ 353 w 481"/>
              <a:gd name="T19" fmla="*/ 369 h 481"/>
              <a:gd name="T20" fmla="*/ 283 w 481"/>
              <a:gd name="T21" fmla="*/ 329 h 481"/>
              <a:gd name="T22" fmla="*/ 385 w 481"/>
              <a:gd name="T23" fmla="*/ 198 h 481"/>
              <a:gd name="T24" fmla="*/ 481 w 481"/>
              <a:gd name="T25" fmla="*/ 113 h 481"/>
              <a:gd name="T26" fmla="*/ 28 w 481"/>
              <a:gd name="T27" fmla="*/ 113 h 481"/>
              <a:gd name="T28" fmla="*/ 84 w 481"/>
              <a:gd name="T29" fmla="*/ 169 h 481"/>
              <a:gd name="T30" fmla="*/ 339 w 481"/>
              <a:gd name="T31" fmla="*/ 397 h 481"/>
              <a:gd name="T32" fmla="*/ 142 w 481"/>
              <a:gd name="T33" fmla="*/ 453 h 481"/>
              <a:gd name="T34" fmla="*/ 339 w 481"/>
              <a:gd name="T35" fmla="*/ 397 h 481"/>
              <a:gd name="T36" fmla="*/ 255 w 481"/>
              <a:gd name="T37" fmla="*/ 329 h 481"/>
              <a:gd name="T38" fmla="*/ 226 w 481"/>
              <a:gd name="T39" fmla="*/ 369 h 481"/>
              <a:gd name="T40" fmla="*/ 193 w 481"/>
              <a:gd name="T41" fmla="*/ 269 h 481"/>
              <a:gd name="T42" fmla="*/ 395 w 481"/>
              <a:gd name="T43" fmla="*/ 29 h 481"/>
              <a:gd name="T44" fmla="*/ 397 w 481"/>
              <a:gd name="T45" fmla="*/ 169 h 481"/>
              <a:gd name="T46" fmla="*/ 453 w 481"/>
              <a:gd name="T47" fmla="*/ 113 h 481"/>
              <a:gd name="T48" fmla="*/ 226 w 481"/>
              <a:gd name="T49" fmla="*/ 169 h 481"/>
              <a:gd name="T50" fmla="*/ 212 w 481"/>
              <a:gd name="T51" fmla="*/ 113 h 481"/>
              <a:gd name="T52" fmla="*/ 212 w 481"/>
              <a:gd name="T53" fmla="*/ 85 h 481"/>
              <a:gd name="T54" fmla="*/ 255 w 481"/>
              <a:gd name="T55" fmla="*/ 99 h 481"/>
              <a:gd name="T56" fmla="*/ 269 w 481"/>
              <a:gd name="T57" fmla="*/ 169 h 481"/>
              <a:gd name="T58" fmla="*/ 269 w 481"/>
              <a:gd name="T59" fmla="*/ 198 h 481"/>
              <a:gd name="T60" fmla="*/ 198 w 481"/>
              <a:gd name="T61" fmla="*/ 184 h 481"/>
              <a:gd name="T62" fmla="*/ 226 w 481"/>
              <a:gd name="T63" fmla="*/ 169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1" h="481">
                <a:moveTo>
                  <a:pt x="423" y="33"/>
                </a:moveTo>
                <a:cubicBezTo>
                  <a:pt x="424" y="27"/>
                  <a:pt x="424" y="21"/>
                  <a:pt x="424" y="14"/>
                </a:cubicBezTo>
                <a:cubicBezTo>
                  <a:pt x="424" y="7"/>
                  <a:pt x="417" y="0"/>
                  <a:pt x="410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4" y="0"/>
                  <a:pt x="58" y="7"/>
                  <a:pt x="57" y="14"/>
                </a:cubicBezTo>
                <a:cubicBezTo>
                  <a:pt x="57" y="21"/>
                  <a:pt x="58" y="27"/>
                  <a:pt x="58" y="33"/>
                </a:cubicBezTo>
                <a:cubicBezTo>
                  <a:pt x="23" y="45"/>
                  <a:pt x="0" y="77"/>
                  <a:pt x="0" y="113"/>
                </a:cubicBezTo>
                <a:cubicBezTo>
                  <a:pt x="0" y="160"/>
                  <a:pt x="39" y="198"/>
                  <a:pt x="85" y="198"/>
                </a:cubicBezTo>
                <a:cubicBezTo>
                  <a:pt x="96" y="198"/>
                  <a:pt x="96" y="198"/>
                  <a:pt x="96" y="198"/>
                </a:cubicBezTo>
                <a:cubicBezTo>
                  <a:pt x="118" y="242"/>
                  <a:pt x="146" y="275"/>
                  <a:pt x="179" y="294"/>
                </a:cubicBezTo>
                <a:cubicBezTo>
                  <a:pt x="191" y="300"/>
                  <a:pt x="198" y="314"/>
                  <a:pt x="198" y="329"/>
                </a:cubicBezTo>
                <a:cubicBezTo>
                  <a:pt x="198" y="369"/>
                  <a:pt x="198" y="369"/>
                  <a:pt x="198" y="369"/>
                </a:cubicBezTo>
                <a:cubicBezTo>
                  <a:pt x="128" y="369"/>
                  <a:pt x="128" y="369"/>
                  <a:pt x="128" y="369"/>
                </a:cubicBezTo>
                <a:cubicBezTo>
                  <a:pt x="120" y="369"/>
                  <a:pt x="114" y="375"/>
                  <a:pt x="114" y="383"/>
                </a:cubicBezTo>
                <a:cubicBezTo>
                  <a:pt x="114" y="467"/>
                  <a:pt x="114" y="467"/>
                  <a:pt x="114" y="467"/>
                </a:cubicBezTo>
                <a:cubicBezTo>
                  <a:pt x="114" y="475"/>
                  <a:pt x="120" y="481"/>
                  <a:pt x="128" y="481"/>
                </a:cubicBezTo>
                <a:cubicBezTo>
                  <a:pt x="353" y="481"/>
                  <a:pt x="353" y="481"/>
                  <a:pt x="353" y="481"/>
                </a:cubicBezTo>
                <a:cubicBezTo>
                  <a:pt x="361" y="481"/>
                  <a:pt x="367" y="475"/>
                  <a:pt x="367" y="467"/>
                </a:cubicBezTo>
                <a:cubicBezTo>
                  <a:pt x="367" y="383"/>
                  <a:pt x="367" y="383"/>
                  <a:pt x="367" y="383"/>
                </a:cubicBezTo>
                <a:cubicBezTo>
                  <a:pt x="367" y="375"/>
                  <a:pt x="361" y="369"/>
                  <a:pt x="353" y="369"/>
                </a:cubicBezTo>
                <a:cubicBezTo>
                  <a:pt x="283" y="369"/>
                  <a:pt x="283" y="369"/>
                  <a:pt x="283" y="369"/>
                </a:cubicBezTo>
                <a:cubicBezTo>
                  <a:pt x="283" y="329"/>
                  <a:pt x="283" y="329"/>
                  <a:pt x="283" y="329"/>
                </a:cubicBezTo>
                <a:cubicBezTo>
                  <a:pt x="283" y="314"/>
                  <a:pt x="290" y="300"/>
                  <a:pt x="302" y="294"/>
                </a:cubicBezTo>
                <a:cubicBezTo>
                  <a:pt x="335" y="275"/>
                  <a:pt x="363" y="242"/>
                  <a:pt x="385" y="198"/>
                </a:cubicBezTo>
                <a:cubicBezTo>
                  <a:pt x="395" y="198"/>
                  <a:pt x="395" y="198"/>
                  <a:pt x="395" y="198"/>
                </a:cubicBezTo>
                <a:cubicBezTo>
                  <a:pt x="442" y="198"/>
                  <a:pt x="481" y="160"/>
                  <a:pt x="481" y="113"/>
                </a:cubicBezTo>
                <a:cubicBezTo>
                  <a:pt x="481" y="77"/>
                  <a:pt x="458" y="45"/>
                  <a:pt x="423" y="33"/>
                </a:cubicBezTo>
                <a:close/>
                <a:moveTo>
                  <a:pt x="28" y="113"/>
                </a:moveTo>
                <a:cubicBezTo>
                  <a:pt x="28" y="92"/>
                  <a:pt x="41" y="72"/>
                  <a:pt x="60" y="63"/>
                </a:cubicBezTo>
                <a:cubicBezTo>
                  <a:pt x="64" y="101"/>
                  <a:pt x="72" y="137"/>
                  <a:pt x="84" y="169"/>
                </a:cubicBezTo>
                <a:cubicBezTo>
                  <a:pt x="53" y="169"/>
                  <a:pt x="28" y="144"/>
                  <a:pt x="28" y="113"/>
                </a:cubicBezTo>
                <a:close/>
                <a:moveTo>
                  <a:pt x="339" y="397"/>
                </a:moveTo>
                <a:cubicBezTo>
                  <a:pt x="339" y="453"/>
                  <a:pt x="339" y="453"/>
                  <a:pt x="339" y="453"/>
                </a:cubicBezTo>
                <a:cubicBezTo>
                  <a:pt x="142" y="453"/>
                  <a:pt x="142" y="453"/>
                  <a:pt x="142" y="453"/>
                </a:cubicBezTo>
                <a:cubicBezTo>
                  <a:pt x="142" y="397"/>
                  <a:pt x="142" y="397"/>
                  <a:pt x="142" y="397"/>
                </a:cubicBezTo>
                <a:lnTo>
                  <a:pt x="339" y="397"/>
                </a:lnTo>
                <a:close/>
                <a:moveTo>
                  <a:pt x="288" y="269"/>
                </a:moveTo>
                <a:cubicBezTo>
                  <a:pt x="267" y="281"/>
                  <a:pt x="255" y="304"/>
                  <a:pt x="255" y="329"/>
                </a:cubicBezTo>
                <a:cubicBezTo>
                  <a:pt x="255" y="369"/>
                  <a:pt x="255" y="369"/>
                  <a:pt x="255" y="369"/>
                </a:cubicBezTo>
                <a:cubicBezTo>
                  <a:pt x="226" y="369"/>
                  <a:pt x="226" y="369"/>
                  <a:pt x="226" y="369"/>
                </a:cubicBezTo>
                <a:cubicBezTo>
                  <a:pt x="226" y="329"/>
                  <a:pt x="226" y="329"/>
                  <a:pt x="226" y="329"/>
                </a:cubicBezTo>
                <a:cubicBezTo>
                  <a:pt x="226" y="304"/>
                  <a:pt x="214" y="281"/>
                  <a:pt x="193" y="269"/>
                </a:cubicBezTo>
                <a:cubicBezTo>
                  <a:pt x="119" y="228"/>
                  <a:pt x="88" y="113"/>
                  <a:pt x="86" y="29"/>
                </a:cubicBezTo>
                <a:cubicBezTo>
                  <a:pt x="395" y="29"/>
                  <a:pt x="395" y="29"/>
                  <a:pt x="395" y="29"/>
                </a:cubicBezTo>
                <a:cubicBezTo>
                  <a:pt x="393" y="114"/>
                  <a:pt x="361" y="228"/>
                  <a:pt x="288" y="269"/>
                </a:cubicBezTo>
                <a:close/>
                <a:moveTo>
                  <a:pt x="397" y="169"/>
                </a:moveTo>
                <a:cubicBezTo>
                  <a:pt x="409" y="137"/>
                  <a:pt x="417" y="101"/>
                  <a:pt x="421" y="63"/>
                </a:cubicBezTo>
                <a:cubicBezTo>
                  <a:pt x="440" y="73"/>
                  <a:pt x="453" y="92"/>
                  <a:pt x="453" y="113"/>
                </a:cubicBezTo>
                <a:cubicBezTo>
                  <a:pt x="453" y="144"/>
                  <a:pt x="428" y="169"/>
                  <a:pt x="397" y="169"/>
                </a:cubicBezTo>
                <a:close/>
                <a:moveTo>
                  <a:pt x="226" y="169"/>
                </a:moveTo>
                <a:cubicBezTo>
                  <a:pt x="226" y="113"/>
                  <a:pt x="226" y="113"/>
                  <a:pt x="226" y="113"/>
                </a:cubicBezTo>
                <a:cubicBezTo>
                  <a:pt x="212" y="113"/>
                  <a:pt x="212" y="113"/>
                  <a:pt x="212" y="113"/>
                </a:cubicBezTo>
                <a:cubicBezTo>
                  <a:pt x="205" y="113"/>
                  <a:pt x="198" y="107"/>
                  <a:pt x="198" y="99"/>
                </a:cubicBezTo>
                <a:cubicBezTo>
                  <a:pt x="198" y="91"/>
                  <a:pt x="205" y="85"/>
                  <a:pt x="212" y="85"/>
                </a:cubicBezTo>
                <a:cubicBezTo>
                  <a:pt x="240" y="85"/>
                  <a:pt x="240" y="85"/>
                  <a:pt x="240" y="85"/>
                </a:cubicBezTo>
                <a:cubicBezTo>
                  <a:pt x="248" y="85"/>
                  <a:pt x="255" y="91"/>
                  <a:pt x="255" y="99"/>
                </a:cubicBezTo>
                <a:cubicBezTo>
                  <a:pt x="255" y="169"/>
                  <a:pt x="255" y="169"/>
                  <a:pt x="255" y="169"/>
                </a:cubicBezTo>
                <a:cubicBezTo>
                  <a:pt x="269" y="169"/>
                  <a:pt x="269" y="169"/>
                  <a:pt x="269" y="169"/>
                </a:cubicBezTo>
                <a:cubicBezTo>
                  <a:pt x="276" y="169"/>
                  <a:pt x="283" y="176"/>
                  <a:pt x="283" y="184"/>
                </a:cubicBezTo>
                <a:cubicBezTo>
                  <a:pt x="283" y="191"/>
                  <a:pt x="276" y="198"/>
                  <a:pt x="269" y="198"/>
                </a:cubicBezTo>
                <a:cubicBezTo>
                  <a:pt x="212" y="198"/>
                  <a:pt x="212" y="198"/>
                  <a:pt x="212" y="198"/>
                </a:cubicBezTo>
                <a:cubicBezTo>
                  <a:pt x="205" y="198"/>
                  <a:pt x="198" y="191"/>
                  <a:pt x="198" y="184"/>
                </a:cubicBezTo>
                <a:cubicBezTo>
                  <a:pt x="198" y="176"/>
                  <a:pt x="205" y="169"/>
                  <a:pt x="212" y="169"/>
                </a:cubicBezTo>
                <a:lnTo>
                  <a:pt x="226" y="1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1628130296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5"/>
          <p:cNvSpPr>
            <a:spLocks noEditPoints="1"/>
          </p:cNvSpPr>
          <p:nvPr/>
        </p:nvSpPr>
        <p:spPr bwMode="auto">
          <a:xfrm>
            <a:off x="1749616" y="2561980"/>
            <a:ext cx="477114" cy="479572"/>
          </a:xfrm>
          <a:custGeom>
            <a:avLst/>
            <a:gdLst>
              <a:gd name="T0" fmla="*/ 33 w 477"/>
              <a:gd name="T1" fmla="*/ 0 h 477"/>
              <a:gd name="T2" fmla="*/ 0 w 477"/>
              <a:gd name="T3" fmla="*/ 444 h 477"/>
              <a:gd name="T4" fmla="*/ 444 w 477"/>
              <a:gd name="T5" fmla="*/ 477 h 477"/>
              <a:gd name="T6" fmla="*/ 477 w 477"/>
              <a:gd name="T7" fmla="*/ 33 h 477"/>
              <a:gd name="T8" fmla="*/ 28 w 477"/>
              <a:gd name="T9" fmla="*/ 33 h 477"/>
              <a:gd name="T10" fmla="*/ 225 w 477"/>
              <a:gd name="T11" fmla="*/ 28 h 477"/>
              <a:gd name="T12" fmla="*/ 237 w 477"/>
              <a:gd name="T13" fmla="*/ 103 h 477"/>
              <a:gd name="T14" fmla="*/ 275 w 477"/>
              <a:gd name="T15" fmla="*/ 98 h 477"/>
              <a:gd name="T16" fmla="*/ 303 w 477"/>
              <a:gd name="T17" fmla="*/ 127 h 477"/>
              <a:gd name="T18" fmla="*/ 260 w 477"/>
              <a:gd name="T19" fmla="*/ 150 h 477"/>
              <a:gd name="T20" fmla="*/ 225 w 477"/>
              <a:gd name="T21" fmla="*/ 170 h 477"/>
              <a:gd name="T22" fmla="*/ 178 w 477"/>
              <a:gd name="T23" fmla="*/ 224 h 477"/>
              <a:gd name="T24" fmla="*/ 165 w 477"/>
              <a:gd name="T25" fmla="*/ 162 h 477"/>
              <a:gd name="T26" fmla="*/ 88 w 477"/>
              <a:gd name="T27" fmla="*/ 162 h 477"/>
              <a:gd name="T28" fmla="*/ 75 w 477"/>
              <a:gd name="T29" fmla="*/ 224 h 477"/>
              <a:gd name="T30" fmla="*/ 28 w 477"/>
              <a:gd name="T31" fmla="*/ 33 h 477"/>
              <a:gd name="T32" fmla="*/ 33 w 477"/>
              <a:gd name="T33" fmla="*/ 449 h 477"/>
              <a:gd name="T34" fmla="*/ 28 w 477"/>
              <a:gd name="T35" fmla="*/ 252 h 477"/>
              <a:gd name="T36" fmla="*/ 103 w 477"/>
              <a:gd name="T37" fmla="*/ 240 h 477"/>
              <a:gd name="T38" fmla="*/ 98 w 477"/>
              <a:gd name="T39" fmla="*/ 202 h 477"/>
              <a:gd name="T40" fmla="*/ 127 w 477"/>
              <a:gd name="T41" fmla="*/ 174 h 477"/>
              <a:gd name="T42" fmla="*/ 150 w 477"/>
              <a:gd name="T43" fmla="*/ 217 h 477"/>
              <a:gd name="T44" fmla="*/ 170 w 477"/>
              <a:gd name="T45" fmla="*/ 252 h 477"/>
              <a:gd name="T46" fmla="*/ 225 w 477"/>
              <a:gd name="T47" fmla="*/ 299 h 477"/>
              <a:gd name="T48" fmla="*/ 162 w 477"/>
              <a:gd name="T49" fmla="*/ 312 h 477"/>
              <a:gd name="T50" fmla="*/ 162 w 477"/>
              <a:gd name="T51" fmla="*/ 389 h 477"/>
              <a:gd name="T52" fmla="*/ 225 w 477"/>
              <a:gd name="T53" fmla="*/ 402 h 477"/>
              <a:gd name="T54" fmla="*/ 449 w 477"/>
              <a:gd name="T55" fmla="*/ 444 h 477"/>
              <a:gd name="T56" fmla="*/ 252 w 477"/>
              <a:gd name="T57" fmla="*/ 449 h 477"/>
              <a:gd name="T58" fmla="*/ 241 w 477"/>
              <a:gd name="T59" fmla="*/ 374 h 477"/>
              <a:gd name="T60" fmla="*/ 202 w 477"/>
              <a:gd name="T61" fmla="*/ 379 h 477"/>
              <a:gd name="T62" fmla="*/ 175 w 477"/>
              <a:gd name="T63" fmla="*/ 350 h 477"/>
              <a:gd name="T64" fmla="*/ 217 w 477"/>
              <a:gd name="T65" fmla="*/ 327 h 477"/>
              <a:gd name="T66" fmla="*/ 252 w 477"/>
              <a:gd name="T67" fmla="*/ 307 h 477"/>
              <a:gd name="T68" fmla="*/ 299 w 477"/>
              <a:gd name="T69" fmla="*/ 252 h 477"/>
              <a:gd name="T70" fmla="*/ 312 w 477"/>
              <a:gd name="T71" fmla="*/ 315 h 477"/>
              <a:gd name="T72" fmla="*/ 351 w 477"/>
              <a:gd name="T73" fmla="*/ 330 h 477"/>
              <a:gd name="T74" fmla="*/ 407 w 477"/>
              <a:gd name="T75" fmla="*/ 275 h 477"/>
              <a:gd name="T76" fmla="*/ 449 w 477"/>
              <a:gd name="T77" fmla="*/ 252 h 477"/>
              <a:gd name="T78" fmla="*/ 449 w 477"/>
              <a:gd name="T79" fmla="*/ 224 h 477"/>
              <a:gd name="T80" fmla="*/ 374 w 477"/>
              <a:gd name="T81" fmla="*/ 236 h 477"/>
              <a:gd name="T82" fmla="*/ 379 w 477"/>
              <a:gd name="T83" fmla="*/ 275 h 477"/>
              <a:gd name="T84" fmla="*/ 350 w 477"/>
              <a:gd name="T85" fmla="*/ 302 h 477"/>
              <a:gd name="T86" fmla="*/ 327 w 477"/>
              <a:gd name="T87" fmla="*/ 260 h 477"/>
              <a:gd name="T88" fmla="*/ 307 w 477"/>
              <a:gd name="T89" fmla="*/ 224 h 477"/>
              <a:gd name="T90" fmla="*/ 252 w 477"/>
              <a:gd name="T91" fmla="*/ 178 h 477"/>
              <a:gd name="T92" fmla="*/ 315 w 477"/>
              <a:gd name="T93" fmla="*/ 165 h 477"/>
              <a:gd name="T94" fmla="*/ 315 w 477"/>
              <a:gd name="T95" fmla="*/ 87 h 477"/>
              <a:gd name="T96" fmla="*/ 252 w 477"/>
              <a:gd name="T97" fmla="*/ 75 h 477"/>
              <a:gd name="T98" fmla="*/ 444 w 477"/>
              <a:gd name="T99" fmla="*/ 28 h 477"/>
              <a:gd name="T100" fmla="*/ 449 w 477"/>
              <a:gd name="T101" fmla="*/ 224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77" h="477">
                <a:moveTo>
                  <a:pt x="444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444"/>
                  <a:pt x="0" y="444"/>
                  <a:pt x="0" y="444"/>
                </a:cubicBezTo>
                <a:cubicBezTo>
                  <a:pt x="0" y="462"/>
                  <a:pt x="15" y="477"/>
                  <a:pt x="33" y="477"/>
                </a:cubicBezTo>
                <a:cubicBezTo>
                  <a:pt x="444" y="477"/>
                  <a:pt x="444" y="477"/>
                  <a:pt x="444" y="477"/>
                </a:cubicBezTo>
                <a:cubicBezTo>
                  <a:pt x="462" y="477"/>
                  <a:pt x="477" y="462"/>
                  <a:pt x="477" y="444"/>
                </a:cubicBezTo>
                <a:cubicBezTo>
                  <a:pt x="477" y="33"/>
                  <a:pt x="477" y="33"/>
                  <a:pt x="477" y="33"/>
                </a:cubicBezTo>
                <a:cubicBezTo>
                  <a:pt x="477" y="15"/>
                  <a:pt x="462" y="0"/>
                  <a:pt x="444" y="0"/>
                </a:cubicBezTo>
                <a:close/>
                <a:moveTo>
                  <a:pt x="28" y="33"/>
                </a:moveTo>
                <a:cubicBezTo>
                  <a:pt x="28" y="30"/>
                  <a:pt x="30" y="28"/>
                  <a:pt x="33" y="28"/>
                </a:cubicBezTo>
                <a:cubicBezTo>
                  <a:pt x="225" y="28"/>
                  <a:pt x="225" y="28"/>
                  <a:pt x="225" y="28"/>
                </a:cubicBezTo>
                <a:cubicBezTo>
                  <a:pt x="225" y="83"/>
                  <a:pt x="225" y="83"/>
                  <a:pt x="225" y="83"/>
                </a:cubicBezTo>
                <a:cubicBezTo>
                  <a:pt x="225" y="91"/>
                  <a:pt x="229" y="99"/>
                  <a:pt x="237" y="103"/>
                </a:cubicBezTo>
                <a:cubicBezTo>
                  <a:pt x="244" y="107"/>
                  <a:pt x="253" y="107"/>
                  <a:pt x="260" y="102"/>
                </a:cubicBezTo>
                <a:cubicBezTo>
                  <a:pt x="264" y="100"/>
                  <a:pt x="269" y="98"/>
                  <a:pt x="275" y="98"/>
                </a:cubicBezTo>
                <a:cubicBezTo>
                  <a:pt x="282" y="98"/>
                  <a:pt x="289" y="101"/>
                  <a:pt x="295" y="107"/>
                </a:cubicBezTo>
                <a:cubicBezTo>
                  <a:pt x="300" y="112"/>
                  <a:pt x="303" y="120"/>
                  <a:pt x="303" y="127"/>
                </a:cubicBezTo>
                <a:cubicBezTo>
                  <a:pt x="302" y="141"/>
                  <a:pt x="291" y="153"/>
                  <a:pt x="276" y="154"/>
                </a:cubicBezTo>
                <a:cubicBezTo>
                  <a:pt x="271" y="154"/>
                  <a:pt x="265" y="153"/>
                  <a:pt x="260" y="150"/>
                </a:cubicBezTo>
                <a:cubicBezTo>
                  <a:pt x="253" y="146"/>
                  <a:pt x="244" y="145"/>
                  <a:pt x="236" y="150"/>
                </a:cubicBezTo>
                <a:cubicBezTo>
                  <a:pt x="229" y="154"/>
                  <a:pt x="225" y="161"/>
                  <a:pt x="225" y="170"/>
                </a:cubicBezTo>
                <a:cubicBezTo>
                  <a:pt x="225" y="224"/>
                  <a:pt x="225" y="224"/>
                  <a:pt x="225" y="224"/>
                </a:cubicBezTo>
                <a:cubicBezTo>
                  <a:pt x="178" y="224"/>
                  <a:pt x="178" y="224"/>
                  <a:pt x="178" y="224"/>
                </a:cubicBezTo>
                <a:cubicBezTo>
                  <a:pt x="181" y="216"/>
                  <a:pt x="183" y="208"/>
                  <a:pt x="182" y="199"/>
                </a:cubicBezTo>
                <a:cubicBezTo>
                  <a:pt x="181" y="185"/>
                  <a:pt x="175" y="172"/>
                  <a:pt x="165" y="162"/>
                </a:cubicBezTo>
                <a:cubicBezTo>
                  <a:pt x="155" y="153"/>
                  <a:pt x="142" y="147"/>
                  <a:pt x="128" y="147"/>
                </a:cubicBezTo>
                <a:cubicBezTo>
                  <a:pt x="113" y="146"/>
                  <a:pt x="99" y="151"/>
                  <a:pt x="88" y="162"/>
                </a:cubicBezTo>
                <a:cubicBezTo>
                  <a:pt x="76" y="173"/>
                  <a:pt x="70" y="187"/>
                  <a:pt x="70" y="202"/>
                </a:cubicBezTo>
                <a:cubicBezTo>
                  <a:pt x="70" y="210"/>
                  <a:pt x="72" y="218"/>
                  <a:pt x="75" y="224"/>
                </a:cubicBezTo>
                <a:cubicBezTo>
                  <a:pt x="28" y="224"/>
                  <a:pt x="28" y="224"/>
                  <a:pt x="28" y="224"/>
                </a:cubicBezTo>
                <a:lnTo>
                  <a:pt x="28" y="33"/>
                </a:lnTo>
                <a:close/>
                <a:moveTo>
                  <a:pt x="225" y="449"/>
                </a:moveTo>
                <a:cubicBezTo>
                  <a:pt x="33" y="449"/>
                  <a:pt x="33" y="449"/>
                  <a:pt x="33" y="449"/>
                </a:cubicBezTo>
                <a:cubicBezTo>
                  <a:pt x="30" y="449"/>
                  <a:pt x="28" y="447"/>
                  <a:pt x="28" y="444"/>
                </a:cubicBezTo>
                <a:cubicBezTo>
                  <a:pt x="28" y="252"/>
                  <a:pt x="28" y="252"/>
                  <a:pt x="28" y="252"/>
                </a:cubicBezTo>
                <a:cubicBezTo>
                  <a:pt x="83" y="252"/>
                  <a:pt x="83" y="252"/>
                  <a:pt x="83" y="252"/>
                </a:cubicBezTo>
                <a:cubicBezTo>
                  <a:pt x="91" y="252"/>
                  <a:pt x="99" y="248"/>
                  <a:pt x="103" y="240"/>
                </a:cubicBezTo>
                <a:cubicBezTo>
                  <a:pt x="107" y="233"/>
                  <a:pt x="107" y="224"/>
                  <a:pt x="102" y="217"/>
                </a:cubicBezTo>
                <a:cubicBezTo>
                  <a:pt x="100" y="213"/>
                  <a:pt x="98" y="208"/>
                  <a:pt x="98" y="202"/>
                </a:cubicBezTo>
                <a:cubicBezTo>
                  <a:pt x="98" y="195"/>
                  <a:pt x="101" y="188"/>
                  <a:pt x="107" y="182"/>
                </a:cubicBezTo>
                <a:cubicBezTo>
                  <a:pt x="112" y="177"/>
                  <a:pt x="120" y="174"/>
                  <a:pt x="127" y="174"/>
                </a:cubicBezTo>
                <a:cubicBezTo>
                  <a:pt x="141" y="175"/>
                  <a:pt x="153" y="186"/>
                  <a:pt x="154" y="200"/>
                </a:cubicBezTo>
                <a:cubicBezTo>
                  <a:pt x="155" y="206"/>
                  <a:pt x="153" y="212"/>
                  <a:pt x="150" y="217"/>
                </a:cubicBezTo>
                <a:cubicBezTo>
                  <a:pt x="146" y="224"/>
                  <a:pt x="146" y="233"/>
                  <a:pt x="150" y="241"/>
                </a:cubicBezTo>
                <a:cubicBezTo>
                  <a:pt x="154" y="248"/>
                  <a:pt x="161" y="252"/>
                  <a:pt x="170" y="252"/>
                </a:cubicBezTo>
                <a:cubicBezTo>
                  <a:pt x="225" y="252"/>
                  <a:pt x="225" y="252"/>
                  <a:pt x="225" y="252"/>
                </a:cubicBezTo>
                <a:cubicBezTo>
                  <a:pt x="225" y="299"/>
                  <a:pt x="225" y="299"/>
                  <a:pt x="225" y="299"/>
                </a:cubicBezTo>
                <a:cubicBezTo>
                  <a:pt x="217" y="296"/>
                  <a:pt x="208" y="294"/>
                  <a:pt x="199" y="295"/>
                </a:cubicBezTo>
                <a:cubicBezTo>
                  <a:pt x="185" y="296"/>
                  <a:pt x="172" y="302"/>
                  <a:pt x="162" y="312"/>
                </a:cubicBezTo>
                <a:cubicBezTo>
                  <a:pt x="153" y="322"/>
                  <a:pt x="147" y="335"/>
                  <a:pt x="147" y="349"/>
                </a:cubicBezTo>
                <a:cubicBezTo>
                  <a:pt x="146" y="364"/>
                  <a:pt x="152" y="378"/>
                  <a:pt x="162" y="389"/>
                </a:cubicBezTo>
                <a:cubicBezTo>
                  <a:pt x="173" y="400"/>
                  <a:pt x="187" y="407"/>
                  <a:pt x="202" y="407"/>
                </a:cubicBezTo>
                <a:cubicBezTo>
                  <a:pt x="210" y="407"/>
                  <a:pt x="218" y="405"/>
                  <a:pt x="225" y="402"/>
                </a:cubicBezTo>
                <a:lnTo>
                  <a:pt x="225" y="449"/>
                </a:lnTo>
                <a:close/>
                <a:moveTo>
                  <a:pt x="449" y="444"/>
                </a:moveTo>
                <a:cubicBezTo>
                  <a:pt x="449" y="447"/>
                  <a:pt x="447" y="449"/>
                  <a:pt x="444" y="449"/>
                </a:cubicBezTo>
                <a:cubicBezTo>
                  <a:pt x="252" y="449"/>
                  <a:pt x="252" y="449"/>
                  <a:pt x="252" y="449"/>
                </a:cubicBezTo>
                <a:cubicBezTo>
                  <a:pt x="252" y="394"/>
                  <a:pt x="252" y="394"/>
                  <a:pt x="252" y="394"/>
                </a:cubicBezTo>
                <a:cubicBezTo>
                  <a:pt x="252" y="386"/>
                  <a:pt x="248" y="378"/>
                  <a:pt x="241" y="374"/>
                </a:cubicBezTo>
                <a:cubicBezTo>
                  <a:pt x="233" y="370"/>
                  <a:pt x="224" y="370"/>
                  <a:pt x="217" y="374"/>
                </a:cubicBezTo>
                <a:cubicBezTo>
                  <a:pt x="213" y="377"/>
                  <a:pt x="208" y="379"/>
                  <a:pt x="202" y="379"/>
                </a:cubicBezTo>
                <a:cubicBezTo>
                  <a:pt x="195" y="379"/>
                  <a:pt x="188" y="376"/>
                  <a:pt x="182" y="370"/>
                </a:cubicBezTo>
                <a:cubicBezTo>
                  <a:pt x="177" y="365"/>
                  <a:pt x="174" y="357"/>
                  <a:pt x="175" y="350"/>
                </a:cubicBezTo>
                <a:cubicBezTo>
                  <a:pt x="175" y="335"/>
                  <a:pt x="187" y="324"/>
                  <a:pt x="201" y="323"/>
                </a:cubicBezTo>
                <a:cubicBezTo>
                  <a:pt x="206" y="322"/>
                  <a:pt x="212" y="324"/>
                  <a:pt x="217" y="327"/>
                </a:cubicBezTo>
                <a:cubicBezTo>
                  <a:pt x="224" y="331"/>
                  <a:pt x="233" y="331"/>
                  <a:pt x="241" y="327"/>
                </a:cubicBezTo>
                <a:cubicBezTo>
                  <a:pt x="248" y="323"/>
                  <a:pt x="252" y="315"/>
                  <a:pt x="252" y="307"/>
                </a:cubicBezTo>
                <a:cubicBezTo>
                  <a:pt x="252" y="252"/>
                  <a:pt x="252" y="252"/>
                  <a:pt x="252" y="252"/>
                </a:cubicBezTo>
                <a:cubicBezTo>
                  <a:pt x="299" y="252"/>
                  <a:pt x="299" y="252"/>
                  <a:pt x="299" y="252"/>
                </a:cubicBezTo>
                <a:cubicBezTo>
                  <a:pt x="296" y="260"/>
                  <a:pt x="294" y="269"/>
                  <a:pt x="295" y="278"/>
                </a:cubicBezTo>
                <a:cubicBezTo>
                  <a:pt x="296" y="292"/>
                  <a:pt x="302" y="305"/>
                  <a:pt x="312" y="315"/>
                </a:cubicBezTo>
                <a:cubicBezTo>
                  <a:pt x="322" y="324"/>
                  <a:pt x="335" y="330"/>
                  <a:pt x="349" y="330"/>
                </a:cubicBezTo>
                <a:cubicBezTo>
                  <a:pt x="349" y="330"/>
                  <a:pt x="350" y="330"/>
                  <a:pt x="351" y="330"/>
                </a:cubicBezTo>
                <a:cubicBezTo>
                  <a:pt x="365" y="330"/>
                  <a:pt x="379" y="325"/>
                  <a:pt x="390" y="315"/>
                </a:cubicBezTo>
                <a:cubicBezTo>
                  <a:pt x="401" y="304"/>
                  <a:pt x="407" y="290"/>
                  <a:pt x="407" y="275"/>
                </a:cubicBezTo>
                <a:cubicBezTo>
                  <a:pt x="407" y="267"/>
                  <a:pt x="405" y="259"/>
                  <a:pt x="402" y="252"/>
                </a:cubicBezTo>
                <a:cubicBezTo>
                  <a:pt x="449" y="252"/>
                  <a:pt x="449" y="252"/>
                  <a:pt x="449" y="252"/>
                </a:cubicBezTo>
                <a:lnTo>
                  <a:pt x="449" y="444"/>
                </a:lnTo>
                <a:close/>
                <a:moveTo>
                  <a:pt x="449" y="224"/>
                </a:moveTo>
                <a:cubicBezTo>
                  <a:pt x="394" y="224"/>
                  <a:pt x="394" y="224"/>
                  <a:pt x="394" y="224"/>
                </a:cubicBezTo>
                <a:cubicBezTo>
                  <a:pt x="386" y="224"/>
                  <a:pt x="378" y="229"/>
                  <a:pt x="374" y="236"/>
                </a:cubicBezTo>
                <a:cubicBezTo>
                  <a:pt x="370" y="244"/>
                  <a:pt x="370" y="253"/>
                  <a:pt x="375" y="260"/>
                </a:cubicBezTo>
                <a:cubicBezTo>
                  <a:pt x="377" y="264"/>
                  <a:pt x="379" y="269"/>
                  <a:pt x="379" y="275"/>
                </a:cubicBezTo>
                <a:cubicBezTo>
                  <a:pt x="379" y="282"/>
                  <a:pt x="376" y="289"/>
                  <a:pt x="370" y="295"/>
                </a:cubicBezTo>
                <a:cubicBezTo>
                  <a:pt x="365" y="300"/>
                  <a:pt x="357" y="303"/>
                  <a:pt x="350" y="302"/>
                </a:cubicBezTo>
                <a:cubicBezTo>
                  <a:pt x="336" y="302"/>
                  <a:pt x="324" y="290"/>
                  <a:pt x="323" y="276"/>
                </a:cubicBezTo>
                <a:cubicBezTo>
                  <a:pt x="323" y="271"/>
                  <a:pt x="324" y="265"/>
                  <a:pt x="327" y="260"/>
                </a:cubicBezTo>
                <a:cubicBezTo>
                  <a:pt x="331" y="253"/>
                  <a:pt x="332" y="244"/>
                  <a:pt x="327" y="236"/>
                </a:cubicBezTo>
                <a:cubicBezTo>
                  <a:pt x="323" y="229"/>
                  <a:pt x="316" y="224"/>
                  <a:pt x="307" y="224"/>
                </a:cubicBezTo>
                <a:cubicBezTo>
                  <a:pt x="252" y="224"/>
                  <a:pt x="252" y="224"/>
                  <a:pt x="252" y="224"/>
                </a:cubicBezTo>
                <a:cubicBezTo>
                  <a:pt x="252" y="178"/>
                  <a:pt x="252" y="178"/>
                  <a:pt x="252" y="178"/>
                </a:cubicBezTo>
                <a:cubicBezTo>
                  <a:pt x="261" y="181"/>
                  <a:pt x="269" y="183"/>
                  <a:pt x="278" y="182"/>
                </a:cubicBezTo>
                <a:cubicBezTo>
                  <a:pt x="292" y="181"/>
                  <a:pt x="305" y="175"/>
                  <a:pt x="315" y="165"/>
                </a:cubicBezTo>
                <a:cubicBezTo>
                  <a:pt x="324" y="155"/>
                  <a:pt x="330" y="142"/>
                  <a:pt x="330" y="128"/>
                </a:cubicBezTo>
                <a:cubicBezTo>
                  <a:pt x="331" y="113"/>
                  <a:pt x="325" y="98"/>
                  <a:pt x="315" y="87"/>
                </a:cubicBezTo>
                <a:cubicBezTo>
                  <a:pt x="304" y="76"/>
                  <a:pt x="290" y="70"/>
                  <a:pt x="275" y="70"/>
                </a:cubicBezTo>
                <a:cubicBezTo>
                  <a:pt x="267" y="70"/>
                  <a:pt x="259" y="72"/>
                  <a:pt x="252" y="75"/>
                </a:cubicBezTo>
                <a:cubicBezTo>
                  <a:pt x="252" y="28"/>
                  <a:pt x="252" y="28"/>
                  <a:pt x="252" y="28"/>
                </a:cubicBezTo>
                <a:cubicBezTo>
                  <a:pt x="444" y="28"/>
                  <a:pt x="444" y="28"/>
                  <a:pt x="444" y="28"/>
                </a:cubicBezTo>
                <a:cubicBezTo>
                  <a:pt x="447" y="28"/>
                  <a:pt x="449" y="30"/>
                  <a:pt x="449" y="33"/>
                </a:cubicBezTo>
                <a:lnTo>
                  <a:pt x="449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" name="Freeform 6"/>
          <p:cNvSpPr>
            <a:spLocks noEditPoints="1"/>
          </p:cNvSpPr>
          <p:nvPr/>
        </p:nvSpPr>
        <p:spPr bwMode="auto">
          <a:xfrm>
            <a:off x="10821327" y="4590457"/>
            <a:ext cx="482036" cy="477114"/>
          </a:xfrm>
          <a:custGeom>
            <a:avLst/>
            <a:gdLst>
              <a:gd name="T0" fmla="*/ 159 w 479"/>
              <a:gd name="T1" fmla="*/ 149 h 477"/>
              <a:gd name="T2" fmla="*/ 182 w 479"/>
              <a:gd name="T3" fmla="*/ 177 h 477"/>
              <a:gd name="T4" fmla="*/ 316 w 479"/>
              <a:gd name="T5" fmla="*/ 169 h 477"/>
              <a:gd name="T6" fmla="*/ 311 w 479"/>
              <a:gd name="T7" fmla="*/ 114 h 477"/>
              <a:gd name="T8" fmla="*/ 291 w 479"/>
              <a:gd name="T9" fmla="*/ 52 h 477"/>
              <a:gd name="T10" fmla="*/ 188 w 479"/>
              <a:gd name="T11" fmla="*/ 52 h 477"/>
              <a:gd name="T12" fmla="*/ 168 w 479"/>
              <a:gd name="T13" fmla="*/ 114 h 477"/>
              <a:gd name="T14" fmla="*/ 263 w 479"/>
              <a:gd name="T15" fmla="*/ 52 h 477"/>
              <a:gd name="T16" fmla="*/ 216 w 479"/>
              <a:gd name="T17" fmla="*/ 52 h 477"/>
              <a:gd name="T18" fmla="*/ 195 w 479"/>
              <a:gd name="T19" fmla="*/ 121 h 477"/>
              <a:gd name="T20" fmla="*/ 262 w 479"/>
              <a:gd name="T21" fmla="*/ 103 h 477"/>
              <a:gd name="T22" fmla="*/ 292 w 479"/>
              <a:gd name="T23" fmla="*/ 150 h 477"/>
              <a:gd name="T24" fmla="*/ 195 w 479"/>
              <a:gd name="T25" fmla="*/ 121 h 477"/>
              <a:gd name="T26" fmla="*/ 140 w 479"/>
              <a:gd name="T27" fmla="*/ 477 h 477"/>
              <a:gd name="T28" fmla="*/ 163 w 479"/>
              <a:gd name="T29" fmla="*/ 449 h 477"/>
              <a:gd name="T30" fmla="*/ 125 w 479"/>
              <a:gd name="T31" fmla="*/ 379 h 477"/>
              <a:gd name="T32" fmla="*/ 82 w 479"/>
              <a:gd name="T33" fmla="*/ 300 h 477"/>
              <a:gd name="T34" fmla="*/ 39 w 479"/>
              <a:gd name="T35" fmla="*/ 379 h 477"/>
              <a:gd name="T36" fmla="*/ 2 w 479"/>
              <a:gd name="T37" fmla="*/ 449 h 477"/>
              <a:gd name="T38" fmla="*/ 24 w 479"/>
              <a:gd name="T39" fmla="*/ 477 h 477"/>
              <a:gd name="T40" fmla="*/ 106 w 479"/>
              <a:gd name="T41" fmla="*/ 352 h 477"/>
              <a:gd name="T42" fmla="*/ 59 w 479"/>
              <a:gd name="T43" fmla="*/ 352 h 477"/>
              <a:gd name="T44" fmla="*/ 38 w 479"/>
              <a:gd name="T45" fmla="*/ 421 h 477"/>
              <a:gd name="T46" fmla="*/ 105 w 479"/>
              <a:gd name="T47" fmla="*/ 403 h 477"/>
              <a:gd name="T48" fmla="*/ 134 w 479"/>
              <a:gd name="T49" fmla="*/ 449 h 477"/>
              <a:gd name="T50" fmla="*/ 38 w 479"/>
              <a:gd name="T51" fmla="*/ 421 h 477"/>
              <a:gd name="T52" fmla="*/ 469 w 479"/>
              <a:gd name="T53" fmla="*/ 414 h 477"/>
              <a:gd name="T54" fmla="*/ 448 w 479"/>
              <a:gd name="T55" fmla="*/ 352 h 477"/>
              <a:gd name="T56" fmla="*/ 346 w 479"/>
              <a:gd name="T57" fmla="*/ 352 h 477"/>
              <a:gd name="T58" fmla="*/ 325 w 479"/>
              <a:gd name="T59" fmla="*/ 414 h 477"/>
              <a:gd name="T60" fmla="*/ 321 w 479"/>
              <a:gd name="T61" fmla="*/ 468 h 477"/>
              <a:gd name="T62" fmla="*/ 455 w 479"/>
              <a:gd name="T63" fmla="*/ 477 h 477"/>
              <a:gd name="T64" fmla="*/ 477 w 479"/>
              <a:gd name="T65" fmla="*/ 449 h 477"/>
              <a:gd name="T66" fmla="*/ 420 w 479"/>
              <a:gd name="T67" fmla="*/ 352 h 477"/>
              <a:gd name="T68" fmla="*/ 374 w 479"/>
              <a:gd name="T69" fmla="*/ 352 h 477"/>
              <a:gd name="T70" fmla="*/ 345 w 479"/>
              <a:gd name="T71" fmla="*/ 449 h 477"/>
              <a:gd name="T72" fmla="*/ 375 w 479"/>
              <a:gd name="T73" fmla="*/ 403 h 477"/>
              <a:gd name="T74" fmla="*/ 442 w 479"/>
              <a:gd name="T75" fmla="*/ 421 h 477"/>
              <a:gd name="T76" fmla="*/ 345 w 479"/>
              <a:gd name="T77" fmla="*/ 449 h 477"/>
              <a:gd name="T78" fmla="*/ 254 w 479"/>
              <a:gd name="T79" fmla="*/ 278 h 477"/>
              <a:gd name="T80" fmla="*/ 308 w 479"/>
              <a:gd name="T81" fmla="*/ 325 h 477"/>
              <a:gd name="T82" fmla="*/ 289 w 479"/>
              <a:gd name="T83" fmla="*/ 331 h 477"/>
              <a:gd name="T84" fmla="*/ 191 w 479"/>
              <a:gd name="T85" fmla="*/ 331 h 477"/>
              <a:gd name="T86" fmla="*/ 172 w 479"/>
              <a:gd name="T87" fmla="*/ 325 h 477"/>
              <a:gd name="T88" fmla="*/ 226 w 479"/>
              <a:gd name="T89" fmla="*/ 278 h 477"/>
              <a:gd name="T90" fmla="*/ 240 w 479"/>
              <a:gd name="T91" fmla="*/ 208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79" h="477">
                <a:moveTo>
                  <a:pt x="168" y="114"/>
                </a:moveTo>
                <a:cubicBezTo>
                  <a:pt x="159" y="149"/>
                  <a:pt x="159" y="149"/>
                  <a:pt x="159" y="149"/>
                </a:cubicBezTo>
                <a:cubicBezTo>
                  <a:pt x="157" y="156"/>
                  <a:pt x="159" y="163"/>
                  <a:pt x="163" y="169"/>
                </a:cubicBezTo>
                <a:cubicBezTo>
                  <a:pt x="168" y="174"/>
                  <a:pt x="174" y="177"/>
                  <a:pt x="182" y="177"/>
                </a:cubicBezTo>
                <a:cubicBezTo>
                  <a:pt x="298" y="177"/>
                  <a:pt x="298" y="177"/>
                  <a:pt x="298" y="177"/>
                </a:cubicBezTo>
                <a:cubicBezTo>
                  <a:pt x="305" y="177"/>
                  <a:pt x="311" y="174"/>
                  <a:pt x="316" y="169"/>
                </a:cubicBezTo>
                <a:cubicBezTo>
                  <a:pt x="320" y="163"/>
                  <a:pt x="322" y="156"/>
                  <a:pt x="320" y="149"/>
                </a:cubicBezTo>
                <a:cubicBezTo>
                  <a:pt x="311" y="114"/>
                  <a:pt x="311" y="114"/>
                  <a:pt x="311" y="114"/>
                </a:cubicBezTo>
                <a:cubicBezTo>
                  <a:pt x="308" y="98"/>
                  <a:pt x="297" y="86"/>
                  <a:pt x="283" y="79"/>
                </a:cubicBezTo>
                <a:cubicBezTo>
                  <a:pt x="288" y="71"/>
                  <a:pt x="291" y="62"/>
                  <a:pt x="291" y="52"/>
                </a:cubicBezTo>
                <a:cubicBezTo>
                  <a:pt x="291" y="23"/>
                  <a:pt x="268" y="0"/>
                  <a:pt x="240" y="0"/>
                </a:cubicBezTo>
                <a:cubicBezTo>
                  <a:pt x="211" y="0"/>
                  <a:pt x="188" y="23"/>
                  <a:pt x="188" y="52"/>
                </a:cubicBezTo>
                <a:cubicBezTo>
                  <a:pt x="188" y="62"/>
                  <a:pt x="191" y="71"/>
                  <a:pt x="197" y="79"/>
                </a:cubicBezTo>
                <a:cubicBezTo>
                  <a:pt x="182" y="86"/>
                  <a:pt x="172" y="98"/>
                  <a:pt x="168" y="114"/>
                </a:cubicBezTo>
                <a:close/>
                <a:moveTo>
                  <a:pt x="240" y="28"/>
                </a:moveTo>
                <a:cubicBezTo>
                  <a:pt x="252" y="28"/>
                  <a:pt x="263" y="39"/>
                  <a:pt x="263" y="52"/>
                </a:cubicBezTo>
                <a:cubicBezTo>
                  <a:pt x="263" y="65"/>
                  <a:pt x="252" y="75"/>
                  <a:pt x="240" y="75"/>
                </a:cubicBezTo>
                <a:cubicBezTo>
                  <a:pt x="227" y="75"/>
                  <a:pt x="216" y="65"/>
                  <a:pt x="216" y="52"/>
                </a:cubicBezTo>
                <a:cubicBezTo>
                  <a:pt x="216" y="39"/>
                  <a:pt x="227" y="28"/>
                  <a:pt x="240" y="28"/>
                </a:cubicBezTo>
                <a:close/>
                <a:moveTo>
                  <a:pt x="195" y="121"/>
                </a:moveTo>
                <a:cubicBezTo>
                  <a:pt x="197" y="110"/>
                  <a:pt x="207" y="103"/>
                  <a:pt x="217" y="103"/>
                </a:cubicBezTo>
                <a:cubicBezTo>
                  <a:pt x="262" y="103"/>
                  <a:pt x="262" y="103"/>
                  <a:pt x="262" y="103"/>
                </a:cubicBezTo>
                <a:cubicBezTo>
                  <a:pt x="272" y="103"/>
                  <a:pt x="282" y="110"/>
                  <a:pt x="284" y="121"/>
                </a:cubicBezTo>
                <a:cubicBezTo>
                  <a:pt x="292" y="150"/>
                  <a:pt x="292" y="150"/>
                  <a:pt x="292" y="150"/>
                </a:cubicBezTo>
                <a:cubicBezTo>
                  <a:pt x="188" y="150"/>
                  <a:pt x="188" y="150"/>
                  <a:pt x="188" y="150"/>
                </a:cubicBezTo>
                <a:lnTo>
                  <a:pt x="195" y="121"/>
                </a:lnTo>
                <a:close/>
                <a:moveTo>
                  <a:pt x="24" y="477"/>
                </a:moveTo>
                <a:cubicBezTo>
                  <a:pt x="140" y="477"/>
                  <a:pt x="140" y="477"/>
                  <a:pt x="140" y="477"/>
                </a:cubicBezTo>
                <a:cubicBezTo>
                  <a:pt x="148" y="477"/>
                  <a:pt x="154" y="474"/>
                  <a:pt x="159" y="468"/>
                </a:cubicBezTo>
                <a:cubicBezTo>
                  <a:pt x="163" y="463"/>
                  <a:pt x="165" y="456"/>
                  <a:pt x="163" y="449"/>
                </a:cubicBezTo>
                <a:cubicBezTo>
                  <a:pt x="154" y="414"/>
                  <a:pt x="154" y="414"/>
                  <a:pt x="154" y="414"/>
                </a:cubicBezTo>
                <a:cubicBezTo>
                  <a:pt x="150" y="398"/>
                  <a:pt x="139" y="386"/>
                  <a:pt x="125" y="379"/>
                </a:cubicBezTo>
                <a:cubicBezTo>
                  <a:pt x="131" y="371"/>
                  <a:pt x="134" y="362"/>
                  <a:pt x="134" y="352"/>
                </a:cubicBezTo>
                <a:cubicBezTo>
                  <a:pt x="134" y="323"/>
                  <a:pt x="111" y="300"/>
                  <a:pt x="82" y="300"/>
                </a:cubicBezTo>
                <a:cubicBezTo>
                  <a:pt x="54" y="300"/>
                  <a:pt x="31" y="323"/>
                  <a:pt x="31" y="352"/>
                </a:cubicBezTo>
                <a:cubicBezTo>
                  <a:pt x="31" y="362"/>
                  <a:pt x="34" y="371"/>
                  <a:pt x="39" y="379"/>
                </a:cubicBezTo>
                <a:cubicBezTo>
                  <a:pt x="25" y="386"/>
                  <a:pt x="14" y="398"/>
                  <a:pt x="10" y="414"/>
                </a:cubicBezTo>
                <a:cubicBezTo>
                  <a:pt x="2" y="449"/>
                  <a:pt x="2" y="449"/>
                  <a:pt x="2" y="449"/>
                </a:cubicBezTo>
                <a:cubicBezTo>
                  <a:pt x="0" y="456"/>
                  <a:pt x="2" y="463"/>
                  <a:pt x="6" y="468"/>
                </a:cubicBezTo>
                <a:cubicBezTo>
                  <a:pt x="11" y="474"/>
                  <a:pt x="17" y="477"/>
                  <a:pt x="24" y="477"/>
                </a:cubicBezTo>
                <a:close/>
                <a:moveTo>
                  <a:pt x="82" y="328"/>
                </a:moveTo>
                <a:cubicBezTo>
                  <a:pt x="95" y="328"/>
                  <a:pt x="106" y="339"/>
                  <a:pt x="106" y="352"/>
                </a:cubicBezTo>
                <a:cubicBezTo>
                  <a:pt x="106" y="365"/>
                  <a:pt x="95" y="375"/>
                  <a:pt x="82" y="375"/>
                </a:cubicBezTo>
                <a:cubicBezTo>
                  <a:pt x="70" y="375"/>
                  <a:pt x="59" y="365"/>
                  <a:pt x="59" y="352"/>
                </a:cubicBezTo>
                <a:cubicBezTo>
                  <a:pt x="59" y="339"/>
                  <a:pt x="70" y="328"/>
                  <a:pt x="82" y="328"/>
                </a:cubicBezTo>
                <a:close/>
                <a:moveTo>
                  <a:pt x="38" y="421"/>
                </a:moveTo>
                <a:cubicBezTo>
                  <a:pt x="40" y="410"/>
                  <a:pt x="49" y="403"/>
                  <a:pt x="60" y="403"/>
                </a:cubicBezTo>
                <a:cubicBezTo>
                  <a:pt x="105" y="403"/>
                  <a:pt x="105" y="403"/>
                  <a:pt x="105" y="403"/>
                </a:cubicBezTo>
                <a:cubicBezTo>
                  <a:pt x="115" y="403"/>
                  <a:pt x="125" y="410"/>
                  <a:pt x="127" y="421"/>
                </a:cubicBezTo>
                <a:cubicBezTo>
                  <a:pt x="134" y="449"/>
                  <a:pt x="134" y="449"/>
                  <a:pt x="134" y="449"/>
                </a:cubicBezTo>
                <a:cubicBezTo>
                  <a:pt x="30" y="449"/>
                  <a:pt x="30" y="449"/>
                  <a:pt x="30" y="449"/>
                </a:cubicBezTo>
                <a:lnTo>
                  <a:pt x="38" y="421"/>
                </a:lnTo>
                <a:close/>
                <a:moveTo>
                  <a:pt x="477" y="449"/>
                </a:moveTo>
                <a:cubicBezTo>
                  <a:pt x="469" y="414"/>
                  <a:pt x="469" y="414"/>
                  <a:pt x="469" y="414"/>
                </a:cubicBezTo>
                <a:cubicBezTo>
                  <a:pt x="465" y="398"/>
                  <a:pt x="454" y="386"/>
                  <a:pt x="440" y="379"/>
                </a:cubicBezTo>
                <a:cubicBezTo>
                  <a:pt x="445" y="371"/>
                  <a:pt x="448" y="362"/>
                  <a:pt x="448" y="352"/>
                </a:cubicBezTo>
                <a:cubicBezTo>
                  <a:pt x="448" y="323"/>
                  <a:pt x="425" y="300"/>
                  <a:pt x="397" y="300"/>
                </a:cubicBezTo>
                <a:cubicBezTo>
                  <a:pt x="369" y="300"/>
                  <a:pt x="346" y="323"/>
                  <a:pt x="346" y="352"/>
                </a:cubicBezTo>
                <a:cubicBezTo>
                  <a:pt x="346" y="362"/>
                  <a:pt x="349" y="371"/>
                  <a:pt x="354" y="379"/>
                </a:cubicBezTo>
                <a:cubicBezTo>
                  <a:pt x="340" y="386"/>
                  <a:pt x="329" y="398"/>
                  <a:pt x="325" y="414"/>
                </a:cubicBezTo>
                <a:cubicBezTo>
                  <a:pt x="316" y="449"/>
                  <a:pt x="316" y="449"/>
                  <a:pt x="316" y="449"/>
                </a:cubicBezTo>
                <a:cubicBezTo>
                  <a:pt x="315" y="456"/>
                  <a:pt x="316" y="463"/>
                  <a:pt x="321" y="468"/>
                </a:cubicBezTo>
                <a:cubicBezTo>
                  <a:pt x="325" y="474"/>
                  <a:pt x="332" y="477"/>
                  <a:pt x="339" y="477"/>
                </a:cubicBezTo>
                <a:cubicBezTo>
                  <a:pt x="455" y="477"/>
                  <a:pt x="455" y="477"/>
                  <a:pt x="455" y="477"/>
                </a:cubicBezTo>
                <a:cubicBezTo>
                  <a:pt x="462" y="477"/>
                  <a:pt x="469" y="474"/>
                  <a:pt x="473" y="468"/>
                </a:cubicBezTo>
                <a:cubicBezTo>
                  <a:pt x="478" y="463"/>
                  <a:pt x="479" y="456"/>
                  <a:pt x="477" y="449"/>
                </a:cubicBezTo>
                <a:close/>
                <a:moveTo>
                  <a:pt x="397" y="328"/>
                </a:moveTo>
                <a:cubicBezTo>
                  <a:pt x="410" y="328"/>
                  <a:pt x="420" y="339"/>
                  <a:pt x="420" y="352"/>
                </a:cubicBezTo>
                <a:cubicBezTo>
                  <a:pt x="420" y="365"/>
                  <a:pt x="410" y="375"/>
                  <a:pt x="397" y="375"/>
                </a:cubicBezTo>
                <a:cubicBezTo>
                  <a:pt x="384" y="375"/>
                  <a:pt x="374" y="365"/>
                  <a:pt x="374" y="352"/>
                </a:cubicBezTo>
                <a:cubicBezTo>
                  <a:pt x="374" y="339"/>
                  <a:pt x="384" y="328"/>
                  <a:pt x="397" y="328"/>
                </a:cubicBezTo>
                <a:close/>
                <a:moveTo>
                  <a:pt x="345" y="449"/>
                </a:moveTo>
                <a:cubicBezTo>
                  <a:pt x="352" y="421"/>
                  <a:pt x="352" y="421"/>
                  <a:pt x="352" y="421"/>
                </a:cubicBezTo>
                <a:cubicBezTo>
                  <a:pt x="355" y="410"/>
                  <a:pt x="364" y="403"/>
                  <a:pt x="375" y="403"/>
                </a:cubicBezTo>
                <a:cubicBezTo>
                  <a:pt x="419" y="403"/>
                  <a:pt x="419" y="403"/>
                  <a:pt x="419" y="403"/>
                </a:cubicBezTo>
                <a:cubicBezTo>
                  <a:pt x="430" y="403"/>
                  <a:pt x="439" y="410"/>
                  <a:pt x="442" y="421"/>
                </a:cubicBezTo>
                <a:cubicBezTo>
                  <a:pt x="449" y="449"/>
                  <a:pt x="449" y="449"/>
                  <a:pt x="449" y="449"/>
                </a:cubicBezTo>
                <a:lnTo>
                  <a:pt x="345" y="449"/>
                </a:lnTo>
                <a:close/>
                <a:moveTo>
                  <a:pt x="254" y="222"/>
                </a:moveTo>
                <a:cubicBezTo>
                  <a:pt x="254" y="278"/>
                  <a:pt x="254" y="278"/>
                  <a:pt x="254" y="278"/>
                </a:cubicBezTo>
                <a:cubicBezTo>
                  <a:pt x="303" y="306"/>
                  <a:pt x="303" y="306"/>
                  <a:pt x="303" y="306"/>
                </a:cubicBezTo>
                <a:cubicBezTo>
                  <a:pt x="309" y="310"/>
                  <a:pt x="312" y="319"/>
                  <a:pt x="308" y="325"/>
                </a:cubicBezTo>
                <a:cubicBezTo>
                  <a:pt x="305" y="330"/>
                  <a:pt x="300" y="332"/>
                  <a:pt x="296" y="332"/>
                </a:cubicBezTo>
                <a:cubicBezTo>
                  <a:pt x="293" y="332"/>
                  <a:pt x="291" y="332"/>
                  <a:pt x="289" y="331"/>
                </a:cubicBezTo>
                <a:cubicBezTo>
                  <a:pt x="240" y="302"/>
                  <a:pt x="240" y="302"/>
                  <a:pt x="240" y="302"/>
                </a:cubicBezTo>
                <a:cubicBezTo>
                  <a:pt x="191" y="331"/>
                  <a:pt x="191" y="331"/>
                  <a:pt x="191" y="331"/>
                </a:cubicBezTo>
                <a:cubicBezTo>
                  <a:pt x="189" y="332"/>
                  <a:pt x="186" y="332"/>
                  <a:pt x="184" y="332"/>
                </a:cubicBezTo>
                <a:cubicBezTo>
                  <a:pt x="179" y="332"/>
                  <a:pt x="174" y="330"/>
                  <a:pt x="172" y="325"/>
                </a:cubicBezTo>
                <a:cubicBezTo>
                  <a:pt x="168" y="319"/>
                  <a:pt x="170" y="310"/>
                  <a:pt x="177" y="306"/>
                </a:cubicBezTo>
                <a:cubicBezTo>
                  <a:pt x="226" y="278"/>
                  <a:pt x="226" y="278"/>
                  <a:pt x="226" y="278"/>
                </a:cubicBezTo>
                <a:cubicBezTo>
                  <a:pt x="226" y="222"/>
                  <a:pt x="226" y="222"/>
                  <a:pt x="226" y="222"/>
                </a:cubicBezTo>
                <a:cubicBezTo>
                  <a:pt x="226" y="214"/>
                  <a:pt x="232" y="208"/>
                  <a:pt x="240" y="208"/>
                </a:cubicBezTo>
                <a:cubicBezTo>
                  <a:pt x="247" y="208"/>
                  <a:pt x="254" y="214"/>
                  <a:pt x="254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" name="Freeform 7"/>
          <p:cNvSpPr>
            <a:spLocks noEditPoints="1"/>
          </p:cNvSpPr>
          <p:nvPr/>
        </p:nvSpPr>
        <p:spPr bwMode="auto">
          <a:xfrm>
            <a:off x="8554009" y="4590457"/>
            <a:ext cx="479576" cy="477114"/>
          </a:xfrm>
          <a:custGeom>
            <a:avLst/>
            <a:gdLst>
              <a:gd name="T0" fmla="*/ 159 w 479"/>
              <a:gd name="T1" fmla="*/ 149 h 477"/>
              <a:gd name="T2" fmla="*/ 182 w 479"/>
              <a:gd name="T3" fmla="*/ 177 h 477"/>
              <a:gd name="T4" fmla="*/ 316 w 479"/>
              <a:gd name="T5" fmla="*/ 169 h 477"/>
              <a:gd name="T6" fmla="*/ 311 w 479"/>
              <a:gd name="T7" fmla="*/ 114 h 477"/>
              <a:gd name="T8" fmla="*/ 291 w 479"/>
              <a:gd name="T9" fmla="*/ 52 h 477"/>
              <a:gd name="T10" fmla="*/ 188 w 479"/>
              <a:gd name="T11" fmla="*/ 52 h 477"/>
              <a:gd name="T12" fmla="*/ 168 w 479"/>
              <a:gd name="T13" fmla="*/ 114 h 477"/>
              <a:gd name="T14" fmla="*/ 263 w 479"/>
              <a:gd name="T15" fmla="*/ 52 h 477"/>
              <a:gd name="T16" fmla="*/ 216 w 479"/>
              <a:gd name="T17" fmla="*/ 52 h 477"/>
              <a:gd name="T18" fmla="*/ 195 w 479"/>
              <a:gd name="T19" fmla="*/ 121 h 477"/>
              <a:gd name="T20" fmla="*/ 262 w 479"/>
              <a:gd name="T21" fmla="*/ 103 h 477"/>
              <a:gd name="T22" fmla="*/ 291 w 479"/>
              <a:gd name="T23" fmla="*/ 150 h 477"/>
              <a:gd name="T24" fmla="*/ 195 w 479"/>
              <a:gd name="T25" fmla="*/ 121 h 477"/>
              <a:gd name="T26" fmla="*/ 2 w 479"/>
              <a:gd name="T27" fmla="*/ 448 h 477"/>
              <a:gd name="T28" fmla="*/ 24 w 479"/>
              <a:gd name="T29" fmla="*/ 477 h 477"/>
              <a:gd name="T30" fmla="*/ 158 w 479"/>
              <a:gd name="T31" fmla="*/ 468 h 477"/>
              <a:gd name="T32" fmla="*/ 163 w 479"/>
              <a:gd name="T33" fmla="*/ 468 h 477"/>
              <a:gd name="T34" fmla="*/ 297 w 479"/>
              <a:gd name="T35" fmla="*/ 477 h 477"/>
              <a:gd name="T36" fmla="*/ 318 w 479"/>
              <a:gd name="T37" fmla="*/ 465 h 477"/>
              <a:gd name="T38" fmla="*/ 339 w 479"/>
              <a:gd name="T39" fmla="*/ 477 h 477"/>
              <a:gd name="T40" fmla="*/ 473 w 479"/>
              <a:gd name="T41" fmla="*/ 468 h 477"/>
              <a:gd name="T42" fmla="*/ 468 w 479"/>
              <a:gd name="T43" fmla="*/ 414 h 477"/>
              <a:gd name="T44" fmla="*/ 448 w 479"/>
              <a:gd name="T45" fmla="*/ 352 h 477"/>
              <a:gd name="T46" fmla="*/ 345 w 479"/>
              <a:gd name="T47" fmla="*/ 352 h 477"/>
              <a:gd name="T48" fmla="*/ 325 w 479"/>
              <a:gd name="T49" fmla="*/ 414 h 477"/>
              <a:gd name="T50" fmla="*/ 311 w 479"/>
              <a:gd name="T51" fmla="*/ 414 h 477"/>
              <a:gd name="T52" fmla="*/ 291 w 479"/>
              <a:gd name="T53" fmla="*/ 352 h 477"/>
              <a:gd name="T54" fmla="*/ 188 w 479"/>
              <a:gd name="T55" fmla="*/ 352 h 477"/>
              <a:gd name="T56" fmla="*/ 168 w 479"/>
              <a:gd name="T57" fmla="*/ 414 h 477"/>
              <a:gd name="T58" fmla="*/ 154 w 479"/>
              <a:gd name="T59" fmla="*/ 414 h 477"/>
              <a:gd name="T60" fmla="*/ 133 w 479"/>
              <a:gd name="T61" fmla="*/ 352 h 477"/>
              <a:gd name="T62" fmla="*/ 31 w 479"/>
              <a:gd name="T63" fmla="*/ 352 h 477"/>
              <a:gd name="T64" fmla="*/ 10 w 479"/>
              <a:gd name="T65" fmla="*/ 414 h 477"/>
              <a:gd name="T66" fmla="*/ 420 w 479"/>
              <a:gd name="T67" fmla="*/ 352 h 477"/>
              <a:gd name="T68" fmla="*/ 373 w 479"/>
              <a:gd name="T69" fmla="*/ 352 h 477"/>
              <a:gd name="T70" fmla="*/ 352 w 479"/>
              <a:gd name="T71" fmla="*/ 421 h 477"/>
              <a:gd name="T72" fmla="*/ 419 w 479"/>
              <a:gd name="T73" fmla="*/ 403 h 477"/>
              <a:gd name="T74" fmla="*/ 449 w 479"/>
              <a:gd name="T75" fmla="*/ 449 h 477"/>
              <a:gd name="T76" fmla="*/ 352 w 479"/>
              <a:gd name="T77" fmla="*/ 421 h 477"/>
              <a:gd name="T78" fmla="*/ 263 w 479"/>
              <a:gd name="T79" fmla="*/ 352 h 477"/>
              <a:gd name="T80" fmla="*/ 216 w 479"/>
              <a:gd name="T81" fmla="*/ 352 h 477"/>
              <a:gd name="T82" fmla="*/ 195 w 479"/>
              <a:gd name="T83" fmla="*/ 421 h 477"/>
              <a:gd name="T84" fmla="*/ 262 w 479"/>
              <a:gd name="T85" fmla="*/ 403 h 477"/>
              <a:gd name="T86" fmla="*/ 291 w 479"/>
              <a:gd name="T87" fmla="*/ 449 h 477"/>
              <a:gd name="T88" fmla="*/ 195 w 479"/>
              <a:gd name="T89" fmla="*/ 421 h 477"/>
              <a:gd name="T90" fmla="*/ 105 w 479"/>
              <a:gd name="T91" fmla="*/ 352 h 477"/>
              <a:gd name="T92" fmla="*/ 59 w 479"/>
              <a:gd name="T93" fmla="*/ 352 h 477"/>
              <a:gd name="T94" fmla="*/ 37 w 479"/>
              <a:gd name="T95" fmla="*/ 421 h 477"/>
              <a:gd name="T96" fmla="*/ 104 w 479"/>
              <a:gd name="T97" fmla="*/ 403 h 477"/>
              <a:gd name="T98" fmla="*/ 134 w 479"/>
              <a:gd name="T99" fmla="*/ 449 h 477"/>
              <a:gd name="T100" fmla="*/ 37 w 479"/>
              <a:gd name="T101" fmla="*/ 421 h 477"/>
              <a:gd name="T102" fmla="*/ 225 w 479"/>
              <a:gd name="T103" fmla="*/ 224 h 477"/>
              <a:gd name="T104" fmla="*/ 239 w 479"/>
              <a:gd name="T105" fmla="*/ 192 h 477"/>
              <a:gd name="T106" fmla="*/ 253 w 479"/>
              <a:gd name="T107" fmla="*/ 224 h 477"/>
              <a:gd name="T108" fmla="*/ 411 w 479"/>
              <a:gd name="T109" fmla="*/ 247 h 477"/>
              <a:gd name="T110" fmla="*/ 397 w 479"/>
              <a:gd name="T111" fmla="*/ 280 h 477"/>
              <a:gd name="T112" fmla="*/ 383 w 479"/>
              <a:gd name="T113" fmla="*/ 252 h 477"/>
              <a:gd name="T114" fmla="*/ 253 w 479"/>
              <a:gd name="T115" fmla="*/ 266 h 477"/>
              <a:gd name="T116" fmla="*/ 225 w 479"/>
              <a:gd name="T117" fmla="*/ 266 h 477"/>
              <a:gd name="T118" fmla="*/ 96 w 479"/>
              <a:gd name="T119" fmla="*/ 252 h 477"/>
              <a:gd name="T120" fmla="*/ 82 w 479"/>
              <a:gd name="T121" fmla="*/ 280 h 477"/>
              <a:gd name="T122" fmla="*/ 68 w 479"/>
              <a:gd name="T123" fmla="*/ 247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79" h="477">
                <a:moveTo>
                  <a:pt x="168" y="114"/>
                </a:moveTo>
                <a:cubicBezTo>
                  <a:pt x="159" y="149"/>
                  <a:pt x="159" y="149"/>
                  <a:pt x="159" y="149"/>
                </a:cubicBezTo>
                <a:cubicBezTo>
                  <a:pt x="157" y="156"/>
                  <a:pt x="159" y="163"/>
                  <a:pt x="163" y="169"/>
                </a:cubicBezTo>
                <a:cubicBezTo>
                  <a:pt x="168" y="174"/>
                  <a:pt x="174" y="177"/>
                  <a:pt x="182" y="177"/>
                </a:cubicBezTo>
                <a:cubicBezTo>
                  <a:pt x="297" y="177"/>
                  <a:pt x="297" y="177"/>
                  <a:pt x="297" y="177"/>
                </a:cubicBezTo>
                <a:cubicBezTo>
                  <a:pt x="305" y="177"/>
                  <a:pt x="311" y="174"/>
                  <a:pt x="316" y="169"/>
                </a:cubicBezTo>
                <a:cubicBezTo>
                  <a:pt x="320" y="163"/>
                  <a:pt x="322" y="156"/>
                  <a:pt x="320" y="149"/>
                </a:cubicBezTo>
                <a:cubicBezTo>
                  <a:pt x="311" y="114"/>
                  <a:pt x="311" y="114"/>
                  <a:pt x="311" y="114"/>
                </a:cubicBezTo>
                <a:cubicBezTo>
                  <a:pt x="307" y="98"/>
                  <a:pt x="297" y="86"/>
                  <a:pt x="283" y="79"/>
                </a:cubicBezTo>
                <a:cubicBezTo>
                  <a:pt x="288" y="71"/>
                  <a:pt x="291" y="62"/>
                  <a:pt x="291" y="52"/>
                </a:cubicBezTo>
                <a:cubicBezTo>
                  <a:pt x="291" y="23"/>
                  <a:pt x="268" y="0"/>
                  <a:pt x="240" y="0"/>
                </a:cubicBezTo>
                <a:cubicBezTo>
                  <a:pt x="211" y="0"/>
                  <a:pt x="188" y="23"/>
                  <a:pt x="188" y="52"/>
                </a:cubicBezTo>
                <a:cubicBezTo>
                  <a:pt x="188" y="62"/>
                  <a:pt x="191" y="71"/>
                  <a:pt x="196" y="79"/>
                </a:cubicBezTo>
                <a:cubicBezTo>
                  <a:pt x="182" y="86"/>
                  <a:pt x="172" y="98"/>
                  <a:pt x="168" y="114"/>
                </a:cubicBezTo>
                <a:close/>
                <a:moveTo>
                  <a:pt x="240" y="28"/>
                </a:moveTo>
                <a:cubicBezTo>
                  <a:pt x="252" y="28"/>
                  <a:pt x="263" y="39"/>
                  <a:pt x="263" y="52"/>
                </a:cubicBezTo>
                <a:cubicBezTo>
                  <a:pt x="263" y="65"/>
                  <a:pt x="252" y="75"/>
                  <a:pt x="240" y="75"/>
                </a:cubicBezTo>
                <a:cubicBezTo>
                  <a:pt x="227" y="75"/>
                  <a:pt x="216" y="65"/>
                  <a:pt x="216" y="52"/>
                </a:cubicBezTo>
                <a:cubicBezTo>
                  <a:pt x="216" y="39"/>
                  <a:pt x="227" y="28"/>
                  <a:pt x="240" y="28"/>
                </a:cubicBezTo>
                <a:close/>
                <a:moveTo>
                  <a:pt x="195" y="121"/>
                </a:moveTo>
                <a:cubicBezTo>
                  <a:pt x="197" y="110"/>
                  <a:pt x="207" y="103"/>
                  <a:pt x="217" y="103"/>
                </a:cubicBezTo>
                <a:cubicBezTo>
                  <a:pt x="262" y="103"/>
                  <a:pt x="262" y="103"/>
                  <a:pt x="262" y="103"/>
                </a:cubicBezTo>
                <a:cubicBezTo>
                  <a:pt x="272" y="103"/>
                  <a:pt x="282" y="110"/>
                  <a:pt x="284" y="121"/>
                </a:cubicBezTo>
                <a:cubicBezTo>
                  <a:pt x="291" y="150"/>
                  <a:pt x="291" y="150"/>
                  <a:pt x="291" y="150"/>
                </a:cubicBezTo>
                <a:cubicBezTo>
                  <a:pt x="188" y="150"/>
                  <a:pt x="188" y="150"/>
                  <a:pt x="188" y="150"/>
                </a:cubicBezTo>
                <a:lnTo>
                  <a:pt x="195" y="121"/>
                </a:lnTo>
                <a:close/>
                <a:moveTo>
                  <a:pt x="10" y="414"/>
                </a:moveTo>
                <a:cubicBezTo>
                  <a:pt x="2" y="448"/>
                  <a:pt x="2" y="448"/>
                  <a:pt x="2" y="448"/>
                </a:cubicBezTo>
                <a:cubicBezTo>
                  <a:pt x="0" y="456"/>
                  <a:pt x="1" y="463"/>
                  <a:pt x="6" y="468"/>
                </a:cubicBezTo>
                <a:cubicBezTo>
                  <a:pt x="10" y="474"/>
                  <a:pt x="17" y="477"/>
                  <a:pt x="24" y="477"/>
                </a:cubicBezTo>
                <a:cubicBezTo>
                  <a:pt x="140" y="477"/>
                  <a:pt x="140" y="477"/>
                  <a:pt x="140" y="477"/>
                </a:cubicBezTo>
                <a:cubicBezTo>
                  <a:pt x="147" y="477"/>
                  <a:pt x="154" y="474"/>
                  <a:pt x="158" y="468"/>
                </a:cubicBezTo>
                <a:cubicBezTo>
                  <a:pt x="159" y="467"/>
                  <a:pt x="160" y="466"/>
                  <a:pt x="161" y="465"/>
                </a:cubicBezTo>
                <a:cubicBezTo>
                  <a:pt x="161" y="466"/>
                  <a:pt x="162" y="467"/>
                  <a:pt x="163" y="468"/>
                </a:cubicBezTo>
                <a:cubicBezTo>
                  <a:pt x="168" y="474"/>
                  <a:pt x="174" y="477"/>
                  <a:pt x="182" y="477"/>
                </a:cubicBezTo>
                <a:cubicBezTo>
                  <a:pt x="297" y="477"/>
                  <a:pt x="297" y="477"/>
                  <a:pt x="297" y="477"/>
                </a:cubicBezTo>
                <a:cubicBezTo>
                  <a:pt x="305" y="477"/>
                  <a:pt x="311" y="474"/>
                  <a:pt x="316" y="468"/>
                </a:cubicBezTo>
                <a:cubicBezTo>
                  <a:pt x="317" y="467"/>
                  <a:pt x="317" y="466"/>
                  <a:pt x="318" y="465"/>
                </a:cubicBezTo>
                <a:cubicBezTo>
                  <a:pt x="319" y="466"/>
                  <a:pt x="319" y="467"/>
                  <a:pt x="320" y="468"/>
                </a:cubicBezTo>
                <a:cubicBezTo>
                  <a:pt x="325" y="474"/>
                  <a:pt x="331" y="477"/>
                  <a:pt x="339" y="477"/>
                </a:cubicBezTo>
                <a:cubicBezTo>
                  <a:pt x="454" y="477"/>
                  <a:pt x="454" y="477"/>
                  <a:pt x="454" y="477"/>
                </a:cubicBezTo>
                <a:cubicBezTo>
                  <a:pt x="462" y="477"/>
                  <a:pt x="468" y="474"/>
                  <a:pt x="473" y="468"/>
                </a:cubicBezTo>
                <a:cubicBezTo>
                  <a:pt x="477" y="463"/>
                  <a:pt x="479" y="456"/>
                  <a:pt x="477" y="448"/>
                </a:cubicBezTo>
                <a:cubicBezTo>
                  <a:pt x="468" y="414"/>
                  <a:pt x="468" y="414"/>
                  <a:pt x="468" y="414"/>
                </a:cubicBezTo>
                <a:cubicBezTo>
                  <a:pt x="465" y="398"/>
                  <a:pt x="454" y="386"/>
                  <a:pt x="440" y="379"/>
                </a:cubicBezTo>
                <a:cubicBezTo>
                  <a:pt x="445" y="371"/>
                  <a:pt x="448" y="362"/>
                  <a:pt x="448" y="352"/>
                </a:cubicBezTo>
                <a:cubicBezTo>
                  <a:pt x="448" y="323"/>
                  <a:pt x="425" y="300"/>
                  <a:pt x="397" y="300"/>
                </a:cubicBezTo>
                <a:cubicBezTo>
                  <a:pt x="368" y="300"/>
                  <a:pt x="345" y="323"/>
                  <a:pt x="345" y="352"/>
                </a:cubicBezTo>
                <a:cubicBezTo>
                  <a:pt x="345" y="362"/>
                  <a:pt x="348" y="371"/>
                  <a:pt x="353" y="379"/>
                </a:cubicBezTo>
                <a:cubicBezTo>
                  <a:pt x="339" y="386"/>
                  <a:pt x="329" y="398"/>
                  <a:pt x="325" y="414"/>
                </a:cubicBezTo>
                <a:cubicBezTo>
                  <a:pt x="318" y="440"/>
                  <a:pt x="318" y="440"/>
                  <a:pt x="318" y="440"/>
                </a:cubicBezTo>
                <a:cubicBezTo>
                  <a:pt x="311" y="414"/>
                  <a:pt x="311" y="414"/>
                  <a:pt x="311" y="414"/>
                </a:cubicBezTo>
                <a:cubicBezTo>
                  <a:pt x="307" y="398"/>
                  <a:pt x="297" y="386"/>
                  <a:pt x="283" y="379"/>
                </a:cubicBezTo>
                <a:cubicBezTo>
                  <a:pt x="288" y="371"/>
                  <a:pt x="291" y="362"/>
                  <a:pt x="291" y="352"/>
                </a:cubicBezTo>
                <a:cubicBezTo>
                  <a:pt x="291" y="323"/>
                  <a:pt x="268" y="300"/>
                  <a:pt x="240" y="300"/>
                </a:cubicBezTo>
                <a:cubicBezTo>
                  <a:pt x="211" y="300"/>
                  <a:pt x="188" y="323"/>
                  <a:pt x="188" y="352"/>
                </a:cubicBezTo>
                <a:cubicBezTo>
                  <a:pt x="188" y="362"/>
                  <a:pt x="191" y="371"/>
                  <a:pt x="196" y="379"/>
                </a:cubicBezTo>
                <a:cubicBezTo>
                  <a:pt x="182" y="386"/>
                  <a:pt x="172" y="398"/>
                  <a:pt x="168" y="414"/>
                </a:cubicBezTo>
                <a:cubicBezTo>
                  <a:pt x="161" y="441"/>
                  <a:pt x="161" y="441"/>
                  <a:pt x="161" y="441"/>
                </a:cubicBezTo>
                <a:cubicBezTo>
                  <a:pt x="154" y="414"/>
                  <a:pt x="154" y="414"/>
                  <a:pt x="154" y="414"/>
                </a:cubicBezTo>
                <a:cubicBezTo>
                  <a:pt x="150" y="398"/>
                  <a:pt x="139" y="386"/>
                  <a:pt x="125" y="379"/>
                </a:cubicBezTo>
                <a:cubicBezTo>
                  <a:pt x="130" y="371"/>
                  <a:pt x="133" y="362"/>
                  <a:pt x="133" y="352"/>
                </a:cubicBezTo>
                <a:cubicBezTo>
                  <a:pt x="133" y="323"/>
                  <a:pt x="110" y="300"/>
                  <a:pt x="82" y="300"/>
                </a:cubicBezTo>
                <a:cubicBezTo>
                  <a:pt x="54" y="300"/>
                  <a:pt x="31" y="323"/>
                  <a:pt x="31" y="352"/>
                </a:cubicBezTo>
                <a:cubicBezTo>
                  <a:pt x="31" y="362"/>
                  <a:pt x="34" y="371"/>
                  <a:pt x="39" y="379"/>
                </a:cubicBezTo>
                <a:cubicBezTo>
                  <a:pt x="25" y="386"/>
                  <a:pt x="14" y="398"/>
                  <a:pt x="10" y="414"/>
                </a:cubicBezTo>
                <a:close/>
                <a:moveTo>
                  <a:pt x="397" y="328"/>
                </a:moveTo>
                <a:cubicBezTo>
                  <a:pt x="409" y="328"/>
                  <a:pt x="420" y="339"/>
                  <a:pt x="420" y="352"/>
                </a:cubicBezTo>
                <a:cubicBezTo>
                  <a:pt x="420" y="365"/>
                  <a:pt x="409" y="375"/>
                  <a:pt x="397" y="375"/>
                </a:cubicBezTo>
                <a:cubicBezTo>
                  <a:pt x="384" y="375"/>
                  <a:pt x="373" y="365"/>
                  <a:pt x="373" y="352"/>
                </a:cubicBezTo>
                <a:cubicBezTo>
                  <a:pt x="373" y="339"/>
                  <a:pt x="384" y="328"/>
                  <a:pt x="397" y="328"/>
                </a:cubicBezTo>
                <a:close/>
                <a:moveTo>
                  <a:pt x="352" y="421"/>
                </a:moveTo>
                <a:cubicBezTo>
                  <a:pt x="354" y="410"/>
                  <a:pt x="364" y="403"/>
                  <a:pt x="374" y="403"/>
                </a:cubicBezTo>
                <a:cubicBezTo>
                  <a:pt x="419" y="403"/>
                  <a:pt x="419" y="403"/>
                  <a:pt x="419" y="403"/>
                </a:cubicBezTo>
                <a:cubicBezTo>
                  <a:pt x="429" y="403"/>
                  <a:pt x="439" y="410"/>
                  <a:pt x="441" y="421"/>
                </a:cubicBezTo>
                <a:cubicBezTo>
                  <a:pt x="449" y="449"/>
                  <a:pt x="449" y="449"/>
                  <a:pt x="449" y="449"/>
                </a:cubicBezTo>
                <a:cubicBezTo>
                  <a:pt x="345" y="449"/>
                  <a:pt x="345" y="449"/>
                  <a:pt x="345" y="449"/>
                </a:cubicBezTo>
                <a:lnTo>
                  <a:pt x="352" y="421"/>
                </a:lnTo>
                <a:close/>
                <a:moveTo>
                  <a:pt x="240" y="328"/>
                </a:moveTo>
                <a:cubicBezTo>
                  <a:pt x="252" y="328"/>
                  <a:pt x="263" y="339"/>
                  <a:pt x="263" y="352"/>
                </a:cubicBezTo>
                <a:cubicBezTo>
                  <a:pt x="263" y="365"/>
                  <a:pt x="252" y="375"/>
                  <a:pt x="240" y="375"/>
                </a:cubicBezTo>
                <a:cubicBezTo>
                  <a:pt x="227" y="375"/>
                  <a:pt x="216" y="365"/>
                  <a:pt x="216" y="352"/>
                </a:cubicBezTo>
                <a:cubicBezTo>
                  <a:pt x="216" y="339"/>
                  <a:pt x="227" y="328"/>
                  <a:pt x="240" y="328"/>
                </a:cubicBezTo>
                <a:close/>
                <a:moveTo>
                  <a:pt x="195" y="421"/>
                </a:moveTo>
                <a:cubicBezTo>
                  <a:pt x="197" y="410"/>
                  <a:pt x="207" y="403"/>
                  <a:pt x="217" y="403"/>
                </a:cubicBezTo>
                <a:cubicBezTo>
                  <a:pt x="262" y="403"/>
                  <a:pt x="262" y="403"/>
                  <a:pt x="262" y="403"/>
                </a:cubicBezTo>
                <a:cubicBezTo>
                  <a:pt x="272" y="403"/>
                  <a:pt x="282" y="410"/>
                  <a:pt x="284" y="421"/>
                </a:cubicBezTo>
                <a:cubicBezTo>
                  <a:pt x="291" y="449"/>
                  <a:pt x="291" y="449"/>
                  <a:pt x="291" y="449"/>
                </a:cubicBezTo>
                <a:cubicBezTo>
                  <a:pt x="188" y="449"/>
                  <a:pt x="188" y="449"/>
                  <a:pt x="188" y="449"/>
                </a:cubicBezTo>
                <a:lnTo>
                  <a:pt x="195" y="421"/>
                </a:lnTo>
                <a:close/>
                <a:moveTo>
                  <a:pt x="82" y="328"/>
                </a:moveTo>
                <a:cubicBezTo>
                  <a:pt x="95" y="328"/>
                  <a:pt x="105" y="339"/>
                  <a:pt x="105" y="352"/>
                </a:cubicBezTo>
                <a:cubicBezTo>
                  <a:pt x="105" y="365"/>
                  <a:pt x="95" y="375"/>
                  <a:pt x="82" y="375"/>
                </a:cubicBezTo>
                <a:cubicBezTo>
                  <a:pt x="69" y="375"/>
                  <a:pt x="59" y="365"/>
                  <a:pt x="59" y="352"/>
                </a:cubicBezTo>
                <a:cubicBezTo>
                  <a:pt x="59" y="339"/>
                  <a:pt x="69" y="328"/>
                  <a:pt x="82" y="328"/>
                </a:cubicBezTo>
                <a:close/>
                <a:moveTo>
                  <a:pt x="37" y="421"/>
                </a:moveTo>
                <a:cubicBezTo>
                  <a:pt x="40" y="410"/>
                  <a:pt x="49" y="403"/>
                  <a:pt x="60" y="403"/>
                </a:cubicBezTo>
                <a:cubicBezTo>
                  <a:pt x="104" y="403"/>
                  <a:pt x="104" y="403"/>
                  <a:pt x="104" y="403"/>
                </a:cubicBezTo>
                <a:cubicBezTo>
                  <a:pt x="115" y="403"/>
                  <a:pt x="124" y="410"/>
                  <a:pt x="127" y="421"/>
                </a:cubicBezTo>
                <a:cubicBezTo>
                  <a:pt x="134" y="449"/>
                  <a:pt x="134" y="449"/>
                  <a:pt x="134" y="449"/>
                </a:cubicBezTo>
                <a:cubicBezTo>
                  <a:pt x="30" y="449"/>
                  <a:pt x="30" y="449"/>
                  <a:pt x="30" y="449"/>
                </a:cubicBezTo>
                <a:lnTo>
                  <a:pt x="37" y="421"/>
                </a:lnTo>
                <a:close/>
                <a:moveTo>
                  <a:pt x="91" y="224"/>
                </a:moveTo>
                <a:cubicBezTo>
                  <a:pt x="225" y="224"/>
                  <a:pt x="225" y="224"/>
                  <a:pt x="225" y="224"/>
                </a:cubicBezTo>
                <a:cubicBezTo>
                  <a:pt x="225" y="206"/>
                  <a:pt x="225" y="206"/>
                  <a:pt x="225" y="206"/>
                </a:cubicBezTo>
                <a:cubicBezTo>
                  <a:pt x="225" y="199"/>
                  <a:pt x="232" y="192"/>
                  <a:pt x="239" y="192"/>
                </a:cubicBezTo>
                <a:cubicBezTo>
                  <a:pt x="247" y="192"/>
                  <a:pt x="253" y="199"/>
                  <a:pt x="253" y="206"/>
                </a:cubicBezTo>
                <a:cubicBezTo>
                  <a:pt x="253" y="224"/>
                  <a:pt x="253" y="224"/>
                  <a:pt x="253" y="224"/>
                </a:cubicBezTo>
                <a:cubicBezTo>
                  <a:pt x="387" y="224"/>
                  <a:pt x="387" y="224"/>
                  <a:pt x="387" y="224"/>
                </a:cubicBezTo>
                <a:cubicBezTo>
                  <a:pt x="400" y="224"/>
                  <a:pt x="411" y="234"/>
                  <a:pt x="411" y="247"/>
                </a:cubicBezTo>
                <a:cubicBezTo>
                  <a:pt x="411" y="266"/>
                  <a:pt x="411" y="266"/>
                  <a:pt x="411" y="266"/>
                </a:cubicBezTo>
                <a:cubicBezTo>
                  <a:pt x="411" y="274"/>
                  <a:pt x="404" y="280"/>
                  <a:pt x="397" y="280"/>
                </a:cubicBezTo>
                <a:cubicBezTo>
                  <a:pt x="389" y="280"/>
                  <a:pt x="383" y="274"/>
                  <a:pt x="383" y="266"/>
                </a:cubicBezTo>
                <a:cubicBezTo>
                  <a:pt x="383" y="252"/>
                  <a:pt x="383" y="252"/>
                  <a:pt x="383" y="252"/>
                </a:cubicBezTo>
                <a:cubicBezTo>
                  <a:pt x="253" y="252"/>
                  <a:pt x="253" y="252"/>
                  <a:pt x="253" y="252"/>
                </a:cubicBezTo>
                <a:cubicBezTo>
                  <a:pt x="253" y="266"/>
                  <a:pt x="253" y="266"/>
                  <a:pt x="253" y="266"/>
                </a:cubicBezTo>
                <a:cubicBezTo>
                  <a:pt x="253" y="274"/>
                  <a:pt x="247" y="280"/>
                  <a:pt x="239" y="280"/>
                </a:cubicBezTo>
                <a:cubicBezTo>
                  <a:pt x="232" y="280"/>
                  <a:pt x="225" y="274"/>
                  <a:pt x="225" y="266"/>
                </a:cubicBezTo>
                <a:cubicBezTo>
                  <a:pt x="225" y="252"/>
                  <a:pt x="225" y="252"/>
                  <a:pt x="225" y="252"/>
                </a:cubicBezTo>
                <a:cubicBezTo>
                  <a:pt x="96" y="252"/>
                  <a:pt x="96" y="252"/>
                  <a:pt x="96" y="252"/>
                </a:cubicBezTo>
                <a:cubicBezTo>
                  <a:pt x="96" y="266"/>
                  <a:pt x="96" y="266"/>
                  <a:pt x="96" y="266"/>
                </a:cubicBezTo>
                <a:cubicBezTo>
                  <a:pt x="96" y="274"/>
                  <a:pt x="90" y="280"/>
                  <a:pt x="82" y="280"/>
                </a:cubicBezTo>
                <a:cubicBezTo>
                  <a:pt x="74" y="280"/>
                  <a:pt x="68" y="274"/>
                  <a:pt x="68" y="266"/>
                </a:cubicBezTo>
                <a:cubicBezTo>
                  <a:pt x="68" y="247"/>
                  <a:pt x="68" y="247"/>
                  <a:pt x="68" y="247"/>
                </a:cubicBezTo>
                <a:cubicBezTo>
                  <a:pt x="68" y="234"/>
                  <a:pt x="78" y="224"/>
                  <a:pt x="91" y="2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" name="Freeform 8"/>
          <p:cNvSpPr>
            <a:spLocks noEditPoints="1"/>
          </p:cNvSpPr>
          <p:nvPr/>
        </p:nvSpPr>
        <p:spPr bwMode="auto">
          <a:xfrm>
            <a:off x="15358402" y="2559149"/>
            <a:ext cx="482034" cy="482034"/>
          </a:xfrm>
          <a:custGeom>
            <a:avLst/>
            <a:gdLst>
              <a:gd name="T0" fmla="*/ 82 w 480"/>
              <a:gd name="T1" fmla="*/ 271 h 479"/>
              <a:gd name="T2" fmla="*/ 92 w 480"/>
              <a:gd name="T3" fmla="*/ 307 h 479"/>
              <a:gd name="T4" fmla="*/ 200 w 480"/>
              <a:gd name="T5" fmla="*/ 400 h 479"/>
              <a:gd name="T6" fmla="*/ 210 w 480"/>
              <a:gd name="T7" fmla="*/ 398 h 479"/>
              <a:gd name="T8" fmla="*/ 234 w 480"/>
              <a:gd name="T9" fmla="*/ 477 h 479"/>
              <a:gd name="T10" fmla="*/ 258 w 480"/>
              <a:gd name="T11" fmla="*/ 475 h 479"/>
              <a:gd name="T12" fmla="*/ 347 w 480"/>
              <a:gd name="T13" fmla="*/ 399 h 479"/>
              <a:gd name="T14" fmla="*/ 353 w 480"/>
              <a:gd name="T15" fmla="*/ 328 h 479"/>
              <a:gd name="T16" fmla="*/ 478 w 480"/>
              <a:gd name="T17" fmla="*/ 38 h 479"/>
              <a:gd name="T18" fmla="*/ 258 w 480"/>
              <a:gd name="T19" fmla="*/ 39 h 479"/>
              <a:gd name="T20" fmla="*/ 151 w 480"/>
              <a:gd name="T21" fmla="*/ 129 h 479"/>
              <a:gd name="T22" fmla="*/ 54 w 480"/>
              <a:gd name="T23" fmla="*/ 150 h 479"/>
              <a:gd name="T24" fmla="*/ 4 w 480"/>
              <a:gd name="T25" fmla="*/ 247 h 479"/>
              <a:gd name="T26" fmla="*/ 202 w 480"/>
              <a:gd name="T27" fmla="*/ 371 h 479"/>
              <a:gd name="T28" fmla="*/ 112 w 480"/>
              <a:gd name="T29" fmla="*/ 287 h 479"/>
              <a:gd name="T30" fmla="*/ 120 w 480"/>
              <a:gd name="T31" fmla="*/ 238 h 479"/>
              <a:gd name="T32" fmla="*/ 202 w 480"/>
              <a:gd name="T33" fmla="*/ 371 h 479"/>
              <a:gd name="T34" fmla="*/ 315 w 480"/>
              <a:gd name="T35" fmla="*/ 404 h 479"/>
              <a:gd name="T36" fmla="*/ 237 w 480"/>
              <a:gd name="T37" fmla="*/ 392 h 479"/>
              <a:gd name="T38" fmla="*/ 319 w 480"/>
              <a:gd name="T39" fmla="*/ 397 h 479"/>
              <a:gd name="T40" fmla="*/ 271 w 480"/>
              <a:gd name="T41" fmla="*/ 64 h 479"/>
              <a:gd name="T42" fmla="*/ 450 w 480"/>
              <a:gd name="T43" fmla="*/ 39 h 479"/>
              <a:gd name="T44" fmla="*/ 335 w 480"/>
              <a:gd name="T45" fmla="*/ 306 h 479"/>
              <a:gd name="T46" fmla="*/ 132 w 480"/>
              <a:gd name="T47" fmla="*/ 210 h 479"/>
              <a:gd name="T48" fmla="*/ 77 w 480"/>
              <a:gd name="T49" fmla="*/ 166 h 479"/>
              <a:gd name="T50" fmla="*/ 129 w 480"/>
              <a:gd name="T51" fmla="*/ 158 h 479"/>
              <a:gd name="T52" fmla="*/ 31 w 480"/>
              <a:gd name="T53" fmla="*/ 235 h 479"/>
              <a:gd name="T54" fmla="*/ 328 w 480"/>
              <a:gd name="T55" fmla="*/ 222 h 479"/>
              <a:gd name="T56" fmla="*/ 398 w 480"/>
              <a:gd name="T57" fmla="*/ 152 h 479"/>
              <a:gd name="T58" fmla="*/ 279 w 480"/>
              <a:gd name="T59" fmla="*/ 103 h 479"/>
              <a:gd name="T60" fmla="*/ 279 w 480"/>
              <a:gd name="T61" fmla="*/ 202 h 479"/>
              <a:gd name="T62" fmla="*/ 299 w 480"/>
              <a:gd name="T63" fmla="*/ 123 h 479"/>
              <a:gd name="T64" fmla="*/ 358 w 480"/>
              <a:gd name="T65" fmla="*/ 123 h 479"/>
              <a:gd name="T66" fmla="*/ 358 w 480"/>
              <a:gd name="T67" fmla="*/ 182 h 479"/>
              <a:gd name="T68" fmla="*/ 286 w 480"/>
              <a:gd name="T69" fmla="*/ 152 h 479"/>
              <a:gd name="T70" fmla="*/ 71 w 480"/>
              <a:gd name="T71" fmla="*/ 326 h 479"/>
              <a:gd name="T72" fmla="*/ 26 w 480"/>
              <a:gd name="T73" fmla="*/ 391 h 479"/>
              <a:gd name="T74" fmla="*/ 6 w 480"/>
              <a:gd name="T75" fmla="*/ 391 h 479"/>
              <a:gd name="T76" fmla="*/ 52 w 480"/>
              <a:gd name="T77" fmla="*/ 326 h 479"/>
              <a:gd name="T78" fmla="*/ 6 w 480"/>
              <a:gd name="T79" fmla="*/ 475 h 479"/>
              <a:gd name="T80" fmla="*/ 93 w 480"/>
              <a:gd name="T81" fmla="*/ 367 h 479"/>
              <a:gd name="T82" fmla="*/ 113 w 480"/>
              <a:gd name="T83" fmla="*/ 387 h 479"/>
              <a:gd name="T84" fmla="*/ 16 w 480"/>
              <a:gd name="T85" fmla="*/ 479 h 479"/>
              <a:gd name="T86" fmla="*/ 155 w 480"/>
              <a:gd name="T87" fmla="*/ 409 h 479"/>
              <a:gd name="T88" fmla="*/ 109 w 480"/>
              <a:gd name="T89" fmla="*/ 475 h 479"/>
              <a:gd name="T90" fmla="*/ 90 w 480"/>
              <a:gd name="T91" fmla="*/ 475 h 479"/>
              <a:gd name="T92" fmla="*/ 135 w 480"/>
              <a:gd name="T93" fmla="*/ 409 h 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80" h="479">
                <a:moveTo>
                  <a:pt x="23" y="262"/>
                </a:moveTo>
                <a:cubicBezTo>
                  <a:pt x="82" y="271"/>
                  <a:pt x="82" y="271"/>
                  <a:pt x="82" y="271"/>
                </a:cubicBezTo>
                <a:cubicBezTo>
                  <a:pt x="82" y="272"/>
                  <a:pt x="82" y="273"/>
                  <a:pt x="82" y="274"/>
                </a:cubicBezTo>
                <a:cubicBezTo>
                  <a:pt x="80" y="286"/>
                  <a:pt x="83" y="298"/>
                  <a:pt x="92" y="307"/>
                </a:cubicBezTo>
                <a:cubicBezTo>
                  <a:pt x="174" y="389"/>
                  <a:pt x="174" y="389"/>
                  <a:pt x="174" y="389"/>
                </a:cubicBezTo>
                <a:cubicBezTo>
                  <a:pt x="181" y="396"/>
                  <a:pt x="190" y="400"/>
                  <a:pt x="200" y="400"/>
                </a:cubicBezTo>
                <a:cubicBezTo>
                  <a:pt x="202" y="400"/>
                  <a:pt x="204" y="399"/>
                  <a:pt x="206" y="399"/>
                </a:cubicBezTo>
                <a:cubicBezTo>
                  <a:pt x="207" y="399"/>
                  <a:pt x="208" y="399"/>
                  <a:pt x="210" y="398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220" y="466"/>
                  <a:pt x="226" y="473"/>
                  <a:pt x="234" y="477"/>
                </a:cubicBezTo>
                <a:cubicBezTo>
                  <a:pt x="237" y="478"/>
                  <a:pt x="240" y="479"/>
                  <a:pt x="244" y="479"/>
                </a:cubicBezTo>
                <a:cubicBezTo>
                  <a:pt x="249" y="479"/>
                  <a:pt x="254" y="477"/>
                  <a:pt x="258" y="475"/>
                </a:cubicBezTo>
                <a:cubicBezTo>
                  <a:pt x="330" y="427"/>
                  <a:pt x="330" y="427"/>
                  <a:pt x="330" y="427"/>
                </a:cubicBezTo>
                <a:cubicBezTo>
                  <a:pt x="340" y="421"/>
                  <a:pt x="346" y="410"/>
                  <a:pt x="347" y="399"/>
                </a:cubicBezTo>
                <a:cubicBezTo>
                  <a:pt x="352" y="329"/>
                  <a:pt x="352" y="329"/>
                  <a:pt x="352" y="329"/>
                </a:cubicBezTo>
                <a:cubicBezTo>
                  <a:pt x="352" y="329"/>
                  <a:pt x="353" y="328"/>
                  <a:pt x="353" y="328"/>
                </a:cubicBezTo>
                <a:cubicBezTo>
                  <a:pt x="390" y="297"/>
                  <a:pt x="422" y="259"/>
                  <a:pt x="441" y="222"/>
                </a:cubicBezTo>
                <a:cubicBezTo>
                  <a:pt x="478" y="151"/>
                  <a:pt x="480" y="76"/>
                  <a:pt x="478" y="38"/>
                </a:cubicBezTo>
                <a:cubicBezTo>
                  <a:pt x="477" y="19"/>
                  <a:pt x="462" y="4"/>
                  <a:pt x="443" y="3"/>
                </a:cubicBezTo>
                <a:cubicBezTo>
                  <a:pt x="405" y="0"/>
                  <a:pt x="330" y="2"/>
                  <a:pt x="258" y="39"/>
                </a:cubicBezTo>
                <a:cubicBezTo>
                  <a:pt x="222" y="58"/>
                  <a:pt x="183" y="90"/>
                  <a:pt x="153" y="127"/>
                </a:cubicBezTo>
                <a:cubicBezTo>
                  <a:pt x="152" y="128"/>
                  <a:pt x="152" y="128"/>
                  <a:pt x="151" y="129"/>
                </a:cubicBezTo>
                <a:cubicBezTo>
                  <a:pt x="82" y="134"/>
                  <a:pt x="82" y="134"/>
                  <a:pt x="82" y="134"/>
                </a:cubicBezTo>
                <a:cubicBezTo>
                  <a:pt x="70" y="135"/>
                  <a:pt x="60" y="141"/>
                  <a:pt x="54" y="150"/>
                </a:cubicBezTo>
                <a:cubicBezTo>
                  <a:pt x="6" y="223"/>
                  <a:pt x="6" y="223"/>
                  <a:pt x="6" y="223"/>
                </a:cubicBezTo>
                <a:cubicBezTo>
                  <a:pt x="1" y="230"/>
                  <a:pt x="0" y="239"/>
                  <a:pt x="4" y="247"/>
                </a:cubicBezTo>
                <a:cubicBezTo>
                  <a:pt x="7" y="255"/>
                  <a:pt x="15" y="261"/>
                  <a:pt x="23" y="262"/>
                </a:cubicBezTo>
                <a:close/>
                <a:moveTo>
                  <a:pt x="202" y="371"/>
                </a:moveTo>
                <a:cubicBezTo>
                  <a:pt x="199" y="372"/>
                  <a:pt x="196" y="371"/>
                  <a:pt x="194" y="369"/>
                </a:cubicBezTo>
                <a:cubicBezTo>
                  <a:pt x="112" y="287"/>
                  <a:pt x="112" y="287"/>
                  <a:pt x="112" y="287"/>
                </a:cubicBezTo>
                <a:cubicBezTo>
                  <a:pt x="110" y="285"/>
                  <a:pt x="109" y="282"/>
                  <a:pt x="109" y="279"/>
                </a:cubicBezTo>
                <a:cubicBezTo>
                  <a:pt x="112" y="264"/>
                  <a:pt x="115" y="251"/>
                  <a:pt x="120" y="238"/>
                </a:cubicBezTo>
                <a:cubicBezTo>
                  <a:pt x="243" y="361"/>
                  <a:pt x="243" y="361"/>
                  <a:pt x="243" y="361"/>
                </a:cubicBezTo>
                <a:cubicBezTo>
                  <a:pt x="227" y="366"/>
                  <a:pt x="213" y="369"/>
                  <a:pt x="202" y="371"/>
                </a:cubicBezTo>
                <a:close/>
                <a:moveTo>
                  <a:pt x="319" y="397"/>
                </a:moveTo>
                <a:cubicBezTo>
                  <a:pt x="318" y="400"/>
                  <a:pt x="317" y="402"/>
                  <a:pt x="315" y="404"/>
                </a:cubicBezTo>
                <a:cubicBezTo>
                  <a:pt x="246" y="449"/>
                  <a:pt x="246" y="449"/>
                  <a:pt x="246" y="449"/>
                </a:cubicBezTo>
                <a:cubicBezTo>
                  <a:pt x="237" y="392"/>
                  <a:pt x="237" y="392"/>
                  <a:pt x="237" y="392"/>
                </a:cubicBezTo>
                <a:cubicBezTo>
                  <a:pt x="266" y="383"/>
                  <a:pt x="295" y="370"/>
                  <a:pt x="322" y="351"/>
                </a:cubicBezTo>
                <a:lnTo>
                  <a:pt x="319" y="397"/>
                </a:lnTo>
                <a:close/>
                <a:moveTo>
                  <a:pt x="174" y="145"/>
                </a:moveTo>
                <a:cubicBezTo>
                  <a:pt x="203" y="111"/>
                  <a:pt x="238" y="81"/>
                  <a:pt x="271" y="64"/>
                </a:cubicBezTo>
                <a:cubicBezTo>
                  <a:pt x="337" y="30"/>
                  <a:pt x="406" y="29"/>
                  <a:pt x="441" y="30"/>
                </a:cubicBezTo>
                <a:cubicBezTo>
                  <a:pt x="446" y="31"/>
                  <a:pt x="450" y="34"/>
                  <a:pt x="450" y="39"/>
                </a:cubicBezTo>
                <a:cubicBezTo>
                  <a:pt x="452" y="74"/>
                  <a:pt x="450" y="144"/>
                  <a:pt x="416" y="209"/>
                </a:cubicBezTo>
                <a:cubicBezTo>
                  <a:pt x="399" y="243"/>
                  <a:pt x="370" y="278"/>
                  <a:pt x="335" y="306"/>
                </a:cubicBezTo>
                <a:cubicBezTo>
                  <a:pt x="313" y="325"/>
                  <a:pt x="291" y="339"/>
                  <a:pt x="271" y="349"/>
                </a:cubicBezTo>
                <a:cubicBezTo>
                  <a:pt x="132" y="210"/>
                  <a:pt x="132" y="210"/>
                  <a:pt x="132" y="210"/>
                </a:cubicBezTo>
                <a:cubicBezTo>
                  <a:pt x="145" y="183"/>
                  <a:pt x="160" y="161"/>
                  <a:pt x="174" y="145"/>
                </a:cubicBezTo>
                <a:close/>
                <a:moveTo>
                  <a:pt x="77" y="166"/>
                </a:moveTo>
                <a:cubicBezTo>
                  <a:pt x="78" y="164"/>
                  <a:pt x="81" y="162"/>
                  <a:pt x="84" y="162"/>
                </a:cubicBezTo>
                <a:cubicBezTo>
                  <a:pt x="129" y="158"/>
                  <a:pt x="129" y="158"/>
                  <a:pt x="129" y="158"/>
                </a:cubicBezTo>
                <a:cubicBezTo>
                  <a:pt x="111" y="186"/>
                  <a:pt x="97" y="215"/>
                  <a:pt x="89" y="244"/>
                </a:cubicBezTo>
                <a:cubicBezTo>
                  <a:pt x="31" y="235"/>
                  <a:pt x="31" y="235"/>
                  <a:pt x="31" y="235"/>
                </a:cubicBezTo>
                <a:lnTo>
                  <a:pt x="77" y="166"/>
                </a:lnTo>
                <a:close/>
                <a:moveTo>
                  <a:pt x="328" y="222"/>
                </a:moveTo>
                <a:cubicBezTo>
                  <a:pt x="346" y="222"/>
                  <a:pt x="364" y="215"/>
                  <a:pt x="378" y="202"/>
                </a:cubicBezTo>
                <a:cubicBezTo>
                  <a:pt x="391" y="188"/>
                  <a:pt x="398" y="171"/>
                  <a:pt x="398" y="152"/>
                </a:cubicBezTo>
                <a:cubicBezTo>
                  <a:pt x="398" y="134"/>
                  <a:pt x="391" y="116"/>
                  <a:pt x="378" y="103"/>
                </a:cubicBezTo>
                <a:cubicBezTo>
                  <a:pt x="351" y="76"/>
                  <a:pt x="306" y="76"/>
                  <a:pt x="279" y="103"/>
                </a:cubicBezTo>
                <a:cubicBezTo>
                  <a:pt x="266" y="116"/>
                  <a:pt x="258" y="134"/>
                  <a:pt x="258" y="152"/>
                </a:cubicBezTo>
                <a:cubicBezTo>
                  <a:pt x="258" y="171"/>
                  <a:pt x="266" y="188"/>
                  <a:pt x="279" y="202"/>
                </a:cubicBezTo>
                <a:cubicBezTo>
                  <a:pt x="293" y="215"/>
                  <a:pt x="310" y="222"/>
                  <a:pt x="328" y="222"/>
                </a:cubicBezTo>
                <a:close/>
                <a:moveTo>
                  <a:pt x="299" y="123"/>
                </a:moveTo>
                <a:cubicBezTo>
                  <a:pt x="307" y="114"/>
                  <a:pt x="318" y="110"/>
                  <a:pt x="328" y="110"/>
                </a:cubicBezTo>
                <a:cubicBezTo>
                  <a:pt x="339" y="110"/>
                  <a:pt x="350" y="114"/>
                  <a:pt x="358" y="123"/>
                </a:cubicBezTo>
                <a:cubicBezTo>
                  <a:pt x="366" y="130"/>
                  <a:pt x="370" y="141"/>
                  <a:pt x="370" y="152"/>
                </a:cubicBezTo>
                <a:cubicBezTo>
                  <a:pt x="370" y="163"/>
                  <a:pt x="366" y="174"/>
                  <a:pt x="358" y="182"/>
                </a:cubicBezTo>
                <a:cubicBezTo>
                  <a:pt x="342" y="198"/>
                  <a:pt x="315" y="198"/>
                  <a:pt x="299" y="182"/>
                </a:cubicBezTo>
                <a:cubicBezTo>
                  <a:pt x="291" y="174"/>
                  <a:pt x="286" y="163"/>
                  <a:pt x="286" y="152"/>
                </a:cubicBezTo>
                <a:cubicBezTo>
                  <a:pt x="286" y="141"/>
                  <a:pt x="291" y="130"/>
                  <a:pt x="299" y="123"/>
                </a:cubicBezTo>
                <a:close/>
                <a:moveTo>
                  <a:pt x="71" y="326"/>
                </a:moveTo>
                <a:cubicBezTo>
                  <a:pt x="77" y="331"/>
                  <a:pt x="77" y="340"/>
                  <a:pt x="71" y="345"/>
                </a:cubicBezTo>
                <a:cubicBezTo>
                  <a:pt x="26" y="391"/>
                  <a:pt x="26" y="391"/>
                  <a:pt x="26" y="391"/>
                </a:cubicBezTo>
                <a:cubicBezTo>
                  <a:pt x="23" y="394"/>
                  <a:pt x="19" y="395"/>
                  <a:pt x="16" y="395"/>
                </a:cubicBezTo>
                <a:cubicBezTo>
                  <a:pt x="12" y="395"/>
                  <a:pt x="9" y="394"/>
                  <a:pt x="6" y="391"/>
                </a:cubicBezTo>
                <a:cubicBezTo>
                  <a:pt x="1" y="385"/>
                  <a:pt x="1" y="377"/>
                  <a:pt x="6" y="371"/>
                </a:cubicBezTo>
                <a:cubicBezTo>
                  <a:pt x="52" y="326"/>
                  <a:pt x="52" y="326"/>
                  <a:pt x="52" y="326"/>
                </a:cubicBezTo>
                <a:cubicBezTo>
                  <a:pt x="57" y="320"/>
                  <a:pt x="66" y="320"/>
                  <a:pt x="71" y="326"/>
                </a:cubicBezTo>
                <a:close/>
                <a:moveTo>
                  <a:pt x="6" y="475"/>
                </a:moveTo>
                <a:cubicBezTo>
                  <a:pt x="0" y="469"/>
                  <a:pt x="0" y="460"/>
                  <a:pt x="6" y="455"/>
                </a:cubicBezTo>
                <a:cubicBezTo>
                  <a:pt x="93" y="367"/>
                  <a:pt x="93" y="367"/>
                  <a:pt x="93" y="367"/>
                </a:cubicBezTo>
                <a:cubicBezTo>
                  <a:pt x="99" y="362"/>
                  <a:pt x="108" y="362"/>
                  <a:pt x="113" y="367"/>
                </a:cubicBezTo>
                <a:cubicBezTo>
                  <a:pt x="119" y="373"/>
                  <a:pt x="119" y="382"/>
                  <a:pt x="113" y="387"/>
                </a:cubicBezTo>
                <a:cubicBezTo>
                  <a:pt x="26" y="475"/>
                  <a:pt x="26" y="475"/>
                  <a:pt x="26" y="475"/>
                </a:cubicBezTo>
                <a:cubicBezTo>
                  <a:pt x="23" y="478"/>
                  <a:pt x="19" y="479"/>
                  <a:pt x="16" y="479"/>
                </a:cubicBezTo>
                <a:cubicBezTo>
                  <a:pt x="12" y="479"/>
                  <a:pt x="8" y="478"/>
                  <a:pt x="6" y="475"/>
                </a:cubicBezTo>
                <a:close/>
                <a:moveTo>
                  <a:pt x="155" y="409"/>
                </a:moveTo>
                <a:cubicBezTo>
                  <a:pt x="160" y="415"/>
                  <a:pt x="160" y="423"/>
                  <a:pt x="155" y="429"/>
                </a:cubicBezTo>
                <a:cubicBezTo>
                  <a:pt x="109" y="475"/>
                  <a:pt x="109" y="475"/>
                  <a:pt x="109" y="475"/>
                </a:cubicBezTo>
                <a:cubicBezTo>
                  <a:pt x="107" y="477"/>
                  <a:pt x="103" y="479"/>
                  <a:pt x="100" y="479"/>
                </a:cubicBezTo>
                <a:cubicBezTo>
                  <a:pt x="96" y="479"/>
                  <a:pt x="92" y="477"/>
                  <a:pt x="90" y="475"/>
                </a:cubicBezTo>
                <a:cubicBezTo>
                  <a:pt x="84" y="469"/>
                  <a:pt x="84" y="460"/>
                  <a:pt x="90" y="455"/>
                </a:cubicBezTo>
                <a:cubicBezTo>
                  <a:pt x="135" y="409"/>
                  <a:pt x="135" y="409"/>
                  <a:pt x="135" y="409"/>
                </a:cubicBezTo>
                <a:cubicBezTo>
                  <a:pt x="141" y="404"/>
                  <a:pt x="150" y="404"/>
                  <a:pt x="155" y="4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" name="Freeform 9"/>
          <p:cNvSpPr>
            <a:spLocks noEditPoints="1"/>
          </p:cNvSpPr>
          <p:nvPr/>
        </p:nvSpPr>
        <p:spPr bwMode="auto">
          <a:xfrm>
            <a:off x="6286690" y="10677280"/>
            <a:ext cx="477114" cy="479572"/>
          </a:xfrm>
          <a:custGeom>
            <a:avLst/>
            <a:gdLst>
              <a:gd name="T0" fmla="*/ 32 w 477"/>
              <a:gd name="T1" fmla="*/ 0 h 479"/>
              <a:gd name="T2" fmla="*/ 0 w 477"/>
              <a:gd name="T3" fmla="*/ 70 h 479"/>
              <a:gd name="T4" fmla="*/ 28 w 477"/>
              <a:gd name="T5" fmla="*/ 349 h 479"/>
              <a:gd name="T6" fmla="*/ 224 w 477"/>
              <a:gd name="T7" fmla="*/ 382 h 479"/>
              <a:gd name="T8" fmla="*/ 67 w 477"/>
              <a:gd name="T9" fmla="*/ 450 h 479"/>
              <a:gd name="T10" fmla="*/ 70 w 477"/>
              <a:gd name="T11" fmla="*/ 477 h 479"/>
              <a:gd name="T12" fmla="*/ 402 w 477"/>
              <a:gd name="T13" fmla="*/ 477 h 479"/>
              <a:gd name="T14" fmla="*/ 409 w 477"/>
              <a:gd name="T15" fmla="*/ 450 h 479"/>
              <a:gd name="T16" fmla="*/ 252 w 477"/>
              <a:gd name="T17" fmla="*/ 382 h 479"/>
              <a:gd name="T18" fmla="*/ 449 w 477"/>
              <a:gd name="T19" fmla="*/ 349 h 479"/>
              <a:gd name="T20" fmla="*/ 477 w 477"/>
              <a:gd name="T21" fmla="*/ 70 h 479"/>
              <a:gd name="T22" fmla="*/ 444 w 477"/>
              <a:gd name="T23" fmla="*/ 0 h 479"/>
              <a:gd name="T24" fmla="*/ 416 w 477"/>
              <a:gd name="T25" fmla="*/ 354 h 479"/>
              <a:gd name="T26" fmla="*/ 55 w 477"/>
              <a:gd name="T27" fmla="*/ 349 h 479"/>
              <a:gd name="T28" fmla="*/ 421 w 477"/>
              <a:gd name="T29" fmla="*/ 103 h 479"/>
              <a:gd name="T30" fmla="*/ 449 w 477"/>
              <a:gd name="T31" fmla="*/ 70 h 479"/>
              <a:gd name="T32" fmla="*/ 32 w 477"/>
              <a:gd name="T33" fmla="*/ 75 h 479"/>
              <a:gd name="T34" fmla="*/ 28 w 477"/>
              <a:gd name="T35" fmla="*/ 33 h 479"/>
              <a:gd name="T36" fmla="*/ 444 w 477"/>
              <a:gd name="T37" fmla="*/ 28 h 479"/>
              <a:gd name="T38" fmla="*/ 449 w 477"/>
              <a:gd name="T39" fmla="*/ 70 h 479"/>
              <a:gd name="T40" fmla="*/ 296 w 477"/>
              <a:gd name="T41" fmla="*/ 317 h 479"/>
              <a:gd name="T42" fmla="*/ 319 w 477"/>
              <a:gd name="T43" fmla="*/ 288 h 479"/>
              <a:gd name="T44" fmla="*/ 281 w 477"/>
              <a:gd name="T45" fmla="*/ 219 h 479"/>
              <a:gd name="T46" fmla="*/ 238 w 477"/>
              <a:gd name="T47" fmla="*/ 140 h 479"/>
              <a:gd name="T48" fmla="*/ 195 w 477"/>
              <a:gd name="T49" fmla="*/ 219 h 479"/>
              <a:gd name="T50" fmla="*/ 158 w 477"/>
              <a:gd name="T51" fmla="*/ 288 h 479"/>
              <a:gd name="T52" fmla="*/ 180 w 477"/>
              <a:gd name="T53" fmla="*/ 317 h 479"/>
              <a:gd name="T54" fmla="*/ 261 w 477"/>
              <a:gd name="T55" fmla="*/ 191 h 479"/>
              <a:gd name="T56" fmla="*/ 215 w 477"/>
              <a:gd name="T57" fmla="*/ 191 h 479"/>
              <a:gd name="T58" fmla="*/ 193 w 477"/>
              <a:gd name="T59" fmla="*/ 260 h 479"/>
              <a:gd name="T60" fmla="*/ 260 w 477"/>
              <a:gd name="T61" fmla="*/ 242 h 479"/>
              <a:gd name="T62" fmla="*/ 290 w 477"/>
              <a:gd name="T63" fmla="*/ 289 h 479"/>
              <a:gd name="T64" fmla="*/ 193 w 477"/>
              <a:gd name="T65" fmla="*/ 260 h 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77" h="479">
                <a:moveTo>
                  <a:pt x="444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86"/>
                  <a:pt x="12" y="100"/>
                  <a:pt x="28" y="102"/>
                </a:cubicBezTo>
                <a:cubicBezTo>
                  <a:pt x="28" y="349"/>
                  <a:pt x="28" y="349"/>
                  <a:pt x="28" y="349"/>
                </a:cubicBezTo>
                <a:cubicBezTo>
                  <a:pt x="28" y="367"/>
                  <a:pt x="42" y="382"/>
                  <a:pt x="60" y="382"/>
                </a:cubicBezTo>
                <a:cubicBezTo>
                  <a:pt x="224" y="382"/>
                  <a:pt x="224" y="382"/>
                  <a:pt x="224" y="382"/>
                </a:cubicBezTo>
                <a:cubicBezTo>
                  <a:pt x="224" y="407"/>
                  <a:pt x="224" y="407"/>
                  <a:pt x="224" y="407"/>
                </a:cubicBezTo>
                <a:cubicBezTo>
                  <a:pt x="67" y="450"/>
                  <a:pt x="67" y="450"/>
                  <a:pt x="67" y="450"/>
                </a:cubicBezTo>
                <a:cubicBezTo>
                  <a:pt x="59" y="452"/>
                  <a:pt x="55" y="459"/>
                  <a:pt x="57" y="467"/>
                </a:cubicBezTo>
                <a:cubicBezTo>
                  <a:pt x="59" y="473"/>
                  <a:pt x="64" y="477"/>
                  <a:pt x="70" y="477"/>
                </a:cubicBezTo>
                <a:cubicBezTo>
                  <a:pt x="72" y="477"/>
                  <a:pt x="237" y="432"/>
                  <a:pt x="237" y="432"/>
                </a:cubicBezTo>
                <a:cubicBezTo>
                  <a:pt x="402" y="477"/>
                  <a:pt x="402" y="477"/>
                  <a:pt x="402" y="477"/>
                </a:cubicBezTo>
                <a:cubicBezTo>
                  <a:pt x="410" y="479"/>
                  <a:pt x="417" y="474"/>
                  <a:pt x="419" y="467"/>
                </a:cubicBezTo>
                <a:cubicBezTo>
                  <a:pt x="421" y="459"/>
                  <a:pt x="417" y="452"/>
                  <a:pt x="409" y="450"/>
                </a:cubicBezTo>
                <a:cubicBezTo>
                  <a:pt x="252" y="407"/>
                  <a:pt x="252" y="407"/>
                  <a:pt x="252" y="407"/>
                </a:cubicBezTo>
                <a:cubicBezTo>
                  <a:pt x="252" y="382"/>
                  <a:pt x="252" y="382"/>
                  <a:pt x="252" y="382"/>
                </a:cubicBezTo>
                <a:cubicBezTo>
                  <a:pt x="416" y="382"/>
                  <a:pt x="416" y="382"/>
                  <a:pt x="416" y="382"/>
                </a:cubicBezTo>
                <a:cubicBezTo>
                  <a:pt x="434" y="382"/>
                  <a:pt x="449" y="367"/>
                  <a:pt x="449" y="349"/>
                </a:cubicBezTo>
                <a:cubicBezTo>
                  <a:pt x="449" y="102"/>
                  <a:pt x="449" y="102"/>
                  <a:pt x="449" y="102"/>
                </a:cubicBezTo>
                <a:cubicBezTo>
                  <a:pt x="464" y="100"/>
                  <a:pt x="477" y="86"/>
                  <a:pt x="477" y="70"/>
                </a:cubicBezTo>
                <a:cubicBezTo>
                  <a:pt x="477" y="33"/>
                  <a:pt x="477" y="33"/>
                  <a:pt x="477" y="33"/>
                </a:cubicBezTo>
                <a:cubicBezTo>
                  <a:pt x="477" y="15"/>
                  <a:pt x="462" y="0"/>
                  <a:pt x="444" y="0"/>
                </a:cubicBezTo>
                <a:close/>
                <a:moveTo>
                  <a:pt x="421" y="349"/>
                </a:moveTo>
                <a:cubicBezTo>
                  <a:pt x="421" y="352"/>
                  <a:pt x="419" y="354"/>
                  <a:pt x="416" y="354"/>
                </a:cubicBezTo>
                <a:cubicBezTo>
                  <a:pt x="60" y="354"/>
                  <a:pt x="60" y="354"/>
                  <a:pt x="60" y="354"/>
                </a:cubicBezTo>
                <a:cubicBezTo>
                  <a:pt x="58" y="354"/>
                  <a:pt x="55" y="352"/>
                  <a:pt x="55" y="349"/>
                </a:cubicBezTo>
                <a:cubicBezTo>
                  <a:pt x="55" y="103"/>
                  <a:pt x="55" y="103"/>
                  <a:pt x="55" y="103"/>
                </a:cubicBezTo>
                <a:cubicBezTo>
                  <a:pt x="421" y="103"/>
                  <a:pt x="421" y="103"/>
                  <a:pt x="421" y="103"/>
                </a:cubicBezTo>
                <a:lnTo>
                  <a:pt x="421" y="349"/>
                </a:lnTo>
                <a:close/>
                <a:moveTo>
                  <a:pt x="449" y="70"/>
                </a:moveTo>
                <a:cubicBezTo>
                  <a:pt x="449" y="73"/>
                  <a:pt x="446" y="75"/>
                  <a:pt x="444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0" y="75"/>
                  <a:pt x="28" y="73"/>
                  <a:pt x="28" y="70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0"/>
                  <a:pt x="30" y="28"/>
                  <a:pt x="32" y="28"/>
                </a:cubicBezTo>
                <a:cubicBezTo>
                  <a:pt x="444" y="28"/>
                  <a:pt x="444" y="28"/>
                  <a:pt x="444" y="28"/>
                </a:cubicBezTo>
                <a:cubicBezTo>
                  <a:pt x="446" y="28"/>
                  <a:pt x="449" y="30"/>
                  <a:pt x="449" y="33"/>
                </a:cubicBezTo>
                <a:lnTo>
                  <a:pt x="449" y="70"/>
                </a:lnTo>
                <a:close/>
                <a:moveTo>
                  <a:pt x="180" y="317"/>
                </a:moveTo>
                <a:cubicBezTo>
                  <a:pt x="296" y="317"/>
                  <a:pt x="296" y="317"/>
                  <a:pt x="296" y="317"/>
                </a:cubicBezTo>
                <a:cubicBezTo>
                  <a:pt x="303" y="317"/>
                  <a:pt x="310" y="314"/>
                  <a:pt x="314" y="308"/>
                </a:cubicBezTo>
                <a:cubicBezTo>
                  <a:pt x="319" y="302"/>
                  <a:pt x="320" y="295"/>
                  <a:pt x="319" y="288"/>
                </a:cubicBezTo>
                <a:cubicBezTo>
                  <a:pt x="310" y="253"/>
                  <a:pt x="310" y="253"/>
                  <a:pt x="310" y="253"/>
                </a:cubicBezTo>
                <a:cubicBezTo>
                  <a:pt x="306" y="237"/>
                  <a:pt x="295" y="225"/>
                  <a:pt x="281" y="219"/>
                </a:cubicBezTo>
                <a:cubicBezTo>
                  <a:pt x="286" y="211"/>
                  <a:pt x="289" y="201"/>
                  <a:pt x="289" y="191"/>
                </a:cubicBezTo>
                <a:cubicBezTo>
                  <a:pt x="289" y="163"/>
                  <a:pt x="266" y="140"/>
                  <a:pt x="238" y="140"/>
                </a:cubicBezTo>
                <a:cubicBezTo>
                  <a:pt x="210" y="140"/>
                  <a:pt x="187" y="163"/>
                  <a:pt x="187" y="191"/>
                </a:cubicBezTo>
                <a:cubicBezTo>
                  <a:pt x="187" y="201"/>
                  <a:pt x="190" y="211"/>
                  <a:pt x="195" y="219"/>
                </a:cubicBezTo>
                <a:cubicBezTo>
                  <a:pt x="181" y="225"/>
                  <a:pt x="170" y="237"/>
                  <a:pt x="166" y="253"/>
                </a:cubicBezTo>
                <a:cubicBezTo>
                  <a:pt x="158" y="288"/>
                  <a:pt x="158" y="288"/>
                  <a:pt x="158" y="288"/>
                </a:cubicBezTo>
                <a:cubicBezTo>
                  <a:pt x="156" y="295"/>
                  <a:pt x="157" y="302"/>
                  <a:pt x="162" y="308"/>
                </a:cubicBezTo>
                <a:cubicBezTo>
                  <a:pt x="166" y="314"/>
                  <a:pt x="173" y="317"/>
                  <a:pt x="180" y="317"/>
                </a:cubicBezTo>
                <a:close/>
                <a:moveTo>
                  <a:pt x="238" y="168"/>
                </a:moveTo>
                <a:cubicBezTo>
                  <a:pt x="251" y="168"/>
                  <a:pt x="261" y="178"/>
                  <a:pt x="261" y="191"/>
                </a:cubicBezTo>
                <a:cubicBezTo>
                  <a:pt x="261" y="204"/>
                  <a:pt x="251" y="214"/>
                  <a:pt x="238" y="214"/>
                </a:cubicBezTo>
                <a:cubicBezTo>
                  <a:pt x="225" y="214"/>
                  <a:pt x="215" y="204"/>
                  <a:pt x="215" y="191"/>
                </a:cubicBezTo>
                <a:cubicBezTo>
                  <a:pt x="215" y="178"/>
                  <a:pt x="225" y="168"/>
                  <a:pt x="238" y="168"/>
                </a:cubicBezTo>
                <a:close/>
                <a:moveTo>
                  <a:pt x="193" y="260"/>
                </a:moveTo>
                <a:cubicBezTo>
                  <a:pt x="196" y="250"/>
                  <a:pt x="205" y="242"/>
                  <a:pt x="216" y="242"/>
                </a:cubicBezTo>
                <a:cubicBezTo>
                  <a:pt x="260" y="242"/>
                  <a:pt x="260" y="242"/>
                  <a:pt x="260" y="242"/>
                </a:cubicBezTo>
                <a:cubicBezTo>
                  <a:pt x="271" y="242"/>
                  <a:pt x="280" y="250"/>
                  <a:pt x="283" y="260"/>
                </a:cubicBezTo>
                <a:cubicBezTo>
                  <a:pt x="290" y="289"/>
                  <a:pt x="290" y="289"/>
                  <a:pt x="290" y="289"/>
                </a:cubicBezTo>
                <a:cubicBezTo>
                  <a:pt x="186" y="289"/>
                  <a:pt x="186" y="289"/>
                  <a:pt x="186" y="289"/>
                </a:cubicBezTo>
                <a:lnTo>
                  <a:pt x="193" y="2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" name="Freeform 10"/>
          <p:cNvSpPr>
            <a:spLocks noEditPoints="1"/>
          </p:cNvSpPr>
          <p:nvPr/>
        </p:nvSpPr>
        <p:spPr bwMode="auto">
          <a:xfrm>
            <a:off x="4016935" y="2561980"/>
            <a:ext cx="479576" cy="479572"/>
          </a:xfrm>
          <a:custGeom>
            <a:avLst/>
            <a:gdLst>
              <a:gd name="T0" fmla="*/ 43 w 479"/>
              <a:gd name="T1" fmla="*/ 477 h 477"/>
              <a:gd name="T2" fmla="*/ 155 w 479"/>
              <a:gd name="T3" fmla="*/ 477 h 477"/>
              <a:gd name="T4" fmla="*/ 267 w 479"/>
              <a:gd name="T5" fmla="*/ 477 h 477"/>
              <a:gd name="T6" fmla="*/ 379 w 479"/>
              <a:gd name="T7" fmla="*/ 477 h 477"/>
              <a:gd name="T8" fmla="*/ 463 w 479"/>
              <a:gd name="T9" fmla="*/ 477 h 477"/>
              <a:gd name="T10" fmla="*/ 463 w 479"/>
              <a:gd name="T11" fmla="*/ 449 h 477"/>
              <a:gd name="T12" fmla="*/ 448 w 479"/>
              <a:gd name="T13" fmla="*/ 183 h 477"/>
              <a:gd name="T14" fmla="*/ 388 w 479"/>
              <a:gd name="T15" fmla="*/ 159 h 477"/>
              <a:gd name="T16" fmla="*/ 365 w 479"/>
              <a:gd name="T17" fmla="*/ 449 h 477"/>
              <a:gd name="T18" fmla="*/ 337 w 479"/>
              <a:gd name="T19" fmla="*/ 276 h 477"/>
              <a:gd name="T20" fmla="*/ 276 w 479"/>
              <a:gd name="T21" fmla="*/ 252 h 477"/>
              <a:gd name="T22" fmla="*/ 253 w 479"/>
              <a:gd name="T23" fmla="*/ 449 h 477"/>
              <a:gd name="T24" fmla="*/ 225 w 479"/>
              <a:gd name="T25" fmla="*/ 327 h 477"/>
              <a:gd name="T26" fmla="*/ 164 w 479"/>
              <a:gd name="T27" fmla="*/ 304 h 477"/>
              <a:gd name="T28" fmla="*/ 141 w 479"/>
              <a:gd name="T29" fmla="*/ 449 h 477"/>
              <a:gd name="T30" fmla="*/ 113 w 479"/>
              <a:gd name="T31" fmla="*/ 360 h 477"/>
              <a:gd name="T32" fmla="*/ 52 w 479"/>
              <a:gd name="T33" fmla="*/ 337 h 477"/>
              <a:gd name="T34" fmla="*/ 29 w 479"/>
              <a:gd name="T35" fmla="*/ 449 h 477"/>
              <a:gd name="T36" fmla="*/ 0 w 479"/>
              <a:gd name="T37" fmla="*/ 463 h 477"/>
              <a:gd name="T38" fmla="*/ 392 w 479"/>
              <a:gd name="T39" fmla="*/ 187 h 477"/>
              <a:gd name="T40" fmla="*/ 420 w 479"/>
              <a:gd name="T41" fmla="*/ 449 h 477"/>
              <a:gd name="T42" fmla="*/ 392 w 479"/>
              <a:gd name="T43" fmla="*/ 187 h 477"/>
              <a:gd name="T44" fmla="*/ 309 w 479"/>
              <a:gd name="T45" fmla="*/ 280 h 477"/>
              <a:gd name="T46" fmla="*/ 281 w 479"/>
              <a:gd name="T47" fmla="*/ 449 h 477"/>
              <a:gd name="T48" fmla="*/ 169 w 479"/>
              <a:gd name="T49" fmla="*/ 332 h 477"/>
              <a:gd name="T50" fmla="*/ 197 w 479"/>
              <a:gd name="T51" fmla="*/ 449 h 477"/>
              <a:gd name="T52" fmla="*/ 169 w 479"/>
              <a:gd name="T53" fmla="*/ 332 h 477"/>
              <a:gd name="T54" fmla="*/ 85 w 479"/>
              <a:gd name="T55" fmla="*/ 365 h 477"/>
              <a:gd name="T56" fmla="*/ 57 w 479"/>
              <a:gd name="T57" fmla="*/ 449 h 477"/>
              <a:gd name="T58" fmla="*/ 0 w 479"/>
              <a:gd name="T59" fmla="*/ 286 h 477"/>
              <a:gd name="T60" fmla="*/ 266 w 479"/>
              <a:gd name="T61" fmla="*/ 188 h 477"/>
              <a:gd name="T62" fmla="*/ 359 w 479"/>
              <a:gd name="T63" fmla="*/ 50 h 477"/>
              <a:gd name="T64" fmla="*/ 351 w 479"/>
              <a:gd name="T65" fmla="*/ 23 h 477"/>
              <a:gd name="T66" fmla="*/ 437 w 479"/>
              <a:gd name="T67" fmla="*/ 0 h 477"/>
              <a:gd name="T68" fmla="*/ 440 w 479"/>
              <a:gd name="T69" fmla="*/ 0 h 477"/>
              <a:gd name="T70" fmla="*/ 443 w 479"/>
              <a:gd name="T71" fmla="*/ 0 h 477"/>
              <a:gd name="T72" fmla="*/ 446 w 479"/>
              <a:gd name="T73" fmla="*/ 1 h 477"/>
              <a:gd name="T74" fmla="*/ 447 w 479"/>
              <a:gd name="T75" fmla="*/ 2 h 477"/>
              <a:gd name="T76" fmla="*/ 449 w 479"/>
              <a:gd name="T77" fmla="*/ 3 h 477"/>
              <a:gd name="T78" fmla="*/ 451 w 479"/>
              <a:gd name="T79" fmla="*/ 5 h 477"/>
              <a:gd name="T80" fmla="*/ 453 w 479"/>
              <a:gd name="T81" fmla="*/ 7 h 477"/>
              <a:gd name="T82" fmla="*/ 454 w 479"/>
              <a:gd name="T83" fmla="*/ 10 h 477"/>
              <a:gd name="T84" fmla="*/ 477 w 479"/>
              <a:gd name="T85" fmla="*/ 96 h 477"/>
              <a:gd name="T86" fmla="*/ 463 w 479"/>
              <a:gd name="T87" fmla="*/ 113 h 477"/>
              <a:gd name="T88" fmla="*/ 436 w 479"/>
              <a:gd name="T89" fmla="*/ 52 h 477"/>
              <a:gd name="T90" fmla="*/ 14 w 479"/>
              <a:gd name="T91" fmla="*/ 300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79" h="477">
                <a:moveTo>
                  <a:pt x="14" y="477"/>
                </a:moveTo>
                <a:cubicBezTo>
                  <a:pt x="43" y="477"/>
                  <a:pt x="43" y="477"/>
                  <a:pt x="43" y="477"/>
                </a:cubicBezTo>
                <a:cubicBezTo>
                  <a:pt x="99" y="477"/>
                  <a:pt x="99" y="477"/>
                  <a:pt x="99" y="477"/>
                </a:cubicBezTo>
                <a:cubicBezTo>
                  <a:pt x="155" y="477"/>
                  <a:pt x="155" y="477"/>
                  <a:pt x="155" y="477"/>
                </a:cubicBezTo>
                <a:cubicBezTo>
                  <a:pt x="211" y="477"/>
                  <a:pt x="211" y="477"/>
                  <a:pt x="211" y="477"/>
                </a:cubicBezTo>
                <a:cubicBezTo>
                  <a:pt x="267" y="477"/>
                  <a:pt x="267" y="477"/>
                  <a:pt x="267" y="477"/>
                </a:cubicBezTo>
                <a:cubicBezTo>
                  <a:pt x="323" y="477"/>
                  <a:pt x="323" y="477"/>
                  <a:pt x="323" y="477"/>
                </a:cubicBezTo>
                <a:cubicBezTo>
                  <a:pt x="379" y="477"/>
                  <a:pt x="379" y="477"/>
                  <a:pt x="379" y="477"/>
                </a:cubicBezTo>
                <a:cubicBezTo>
                  <a:pt x="434" y="477"/>
                  <a:pt x="434" y="477"/>
                  <a:pt x="434" y="477"/>
                </a:cubicBezTo>
                <a:cubicBezTo>
                  <a:pt x="463" y="477"/>
                  <a:pt x="463" y="477"/>
                  <a:pt x="463" y="477"/>
                </a:cubicBezTo>
                <a:cubicBezTo>
                  <a:pt x="471" y="477"/>
                  <a:pt x="477" y="471"/>
                  <a:pt x="477" y="463"/>
                </a:cubicBezTo>
                <a:cubicBezTo>
                  <a:pt x="477" y="455"/>
                  <a:pt x="471" y="449"/>
                  <a:pt x="463" y="449"/>
                </a:cubicBezTo>
                <a:cubicBezTo>
                  <a:pt x="448" y="449"/>
                  <a:pt x="448" y="449"/>
                  <a:pt x="448" y="449"/>
                </a:cubicBezTo>
                <a:cubicBezTo>
                  <a:pt x="448" y="183"/>
                  <a:pt x="448" y="183"/>
                  <a:pt x="448" y="183"/>
                </a:cubicBezTo>
                <a:cubicBezTo>
                  <a:pt x="448" y="170"/>
                  <a:pt x="438" y="159"/>
                  <a:pt x="425" y="159"/>
                </a:cubicBezTo>
                <a:cubicBezTo>
                  <a:pt x="388" y="159"/>
                  <a:pt x="388" y="159"/>
                  <a:pt x="388" y="159"/>
                </a:cubicBezTo>
                <a:cubicBezTo>
                  <a:pt x="375" y="159"/>
                  <a:pt x="365" y="170"/>
                  <a:pt x="365" y="183"/>
                </a:cubicBezTo>
                <a:cubicBezTo>
                  <a:pt x="365" y="449"/>
                  <a:pt x="365" y="449"/>
                  <a:pt x="365" y="449"/>
                </a:cubicBezTo>
                <a:cubicBezTo>
                  <a:pt x="337" y="449"/>
                  <a:pt x="337" y="449"/>
                  <a:pt x="337" y="449"/>
                </a:cubicBezTo>
                <a:cubicBezTo>
                  <a:pt x="337" y="276"/>
                  <a:pt x="337" y="276"/>
                  <a:pt x="337" y="276"/>
                </a:cubicBezTo>
                <a:cubicBezTo>
                  <a:pt x="337" y="263"/>
                  <a:pt x="326" y="252"/>
                  <a:pt x="313" y="252"/>
                </a:cubicBezTo>
                <a:cubicBezTo>
                  <a:pt x="276" y="252"/>
                  <a:pt x="276" y="252"/>
                  <a:pt x="276" y="252"/>
                </a:cubicBezTo>
                <a:cubicBezTo>
                  <a:pt x="263" y="252"/>
                  <a:pt x="253" y="263"/>
                  <a:pt x="253" y="276"/>
                </a:cubicBezTo>
                <a:cubicBezTo>
                  <a:pt x="253" y="449"/>
                  <a:pt x="253" y="449"/>
                  <a:pt x="253" y="449"/>
                </a:cubicBezTo>
                <a:cubicBezTo>
                  <a:pt x="225" y="449"/>
                  <a:pt x="225" y="449"/>
                  <a:pt x="225" y="449"/>
                </a:cubicBezTo>
                <a:cubicBezTo>
                  <a:pt x="225" y="327"/>
                  <a:pt x="225" y="327"/>
                  <a:pt x="225" y="327"/>
                </a:cubicBezTo>
                <a:cubicBezTo>
                  <a:pt x="225" y="314"/>
                  <a:pt x="214" y="304"/>
                  <a:pt x="202" y="304"/>
                </a:cubicBezTo>
                <a:cubicBezTo>
                  <a:pt x="164" y="304"/>
                  <a:pt x="164" y="304"/>
                  <a:pt x="164" y="304"/>
                </a:cubicBezTo>
                <a:cubicBezTo>
                  <a:pt x="151" y="304"/>
                  <a:pt x="141" y="314"/>
                  <a:pt x="141" y="327"/>
                </a:cubicBezTo>
                <a:cubicBezTo>
                  <a:pt x="141" y="449"/>
                  <a:pt x="141" y="449"/>
                  <a:pt x="141" y="449"/>
                </a:cubicBezTo>
                <a:cubicBezTo>
                  <a:pt x="113" y="449"/>
                  <a:pt x="113" y="449"/>
                  <a:pt x="113" y="449"/>
                </a:cubicBezTo>
                <a:cubicBezTo>
                  <a:pt x="113" y="360"/>
                  <a:pt x="113" y="360"/>
                  <a:pt x="113" y="360"/>
                </a:cubicBezTo>
                <a:cubicBezTo>
                  <a:pt x="113" y="348"/>
                  <a:pt x="103" y="337"/>
                  <a:pt x="90" y="337"/>
                </a:cubicBezTo>
                <a:cubicBezTo>
                  <a:pt x="52" y="337"/>
                  <a:pt x="52" y="337"/>
                  <a:pt x="52" y="337"/>
                </a:cubicBezTo>
                <a:cubicBezTo>
                  <a:pt x="40" y="337"/>
                  <a:pt x="29" y="348"/>
                  <a:pt x="29" y="360"/>
                </a:cubicBezTo>
                <a:cubicBezTo>
                  <a:pt x="29" y="449"/>
                  <a:pt x="29" y="449"/>
                  <a:pt x="29" y="449"/>
                </a:cubicBezTo>
                <a:cubicBezTo>
                  <a:pt x="14" y="449"/>
                  <a:pt x="14" y="449"/>
                  <a:pt x="14" y="449"/>
                </a:cubicBezTo>
                <a:cubicBezTo>
                  <a:pt x="7" y="449"/>
                  <a:pt x="0" y="455"/>
                  <a:pt x="0" y="463"/>
                </a:cubicBezTo>
                <a:cubicBezTo>
                  <a:pt x="0" y="471"/>
                  <a:pt x="7" y="477"/>
                  <a:pt x="14" y="477"/>
                </a:cubicBezTo>
                <a:close/>
                <a:moveTo>
                  <a:pt x="392" y="187"/>
                </a:moveTo>
                <a:cubicBezTo>
                  <a:pt x="420" y="187"/>
                  <a:pt x="420" y="187"/>
                  <a:pt x="420" y="187"/>
                </a:cubicBezTo>
                <a:cubicBezTo>
                  <a:pt x="420" y="449"/>
                  <a:pt x="420" y="449"/>
                  <a:pt x="420" y="449"/>
                </a:cubicBezTo>
                <a:cubicBezTo>
                  <a:pt x="392" y="449"/>
                  <a:pt x="392" y="449"/>
                  <a:pt x="392" y="449"/>
                </a:cubicBezTo>
                <a:lnTo>
                  <a:pt x="392" y="187"/>
                </a:lnTo>
                <a:close/>
                <a:moveTo>
                  <a:pt x="281" y="280"/>
                </a:moveTo>
                <a:cubicBezTo>
                  <a:pt x="309" y="280"/>
                  <a:pt x="309" y="280"/>
                  <a:pt x="309" y="280"/>
                </a:cubicBezTo>
                <a:cubicBezTo>
                  <a:pt x="309" y="449"/>
                  <a:pt x="309" y="449"/>
                  <a:pt x="309" y="449"/>
                </a:cubicBezTo>
                <a:cubicBezTo>
                  <a:pt x="281" y="449"/>
                  <a:pt x="281" y="449"/>
                  <a:pt x="281" y="449"/>
                </a:cubicBezTo>
                <a:lnTo>
                  <a:pt x="281" y="280"/>
                </a:lnTo>
                <a:close/>
                <a:moveTo>
                  <a:pt x="169" y="332"/>
                </a:moveTo>
                <a:cubicBezTo>
                  <a:pt x="197" y="332"/>
                  <a:pt x="197" y="332"/>
                  <a:pt x="197" y="332"/>
                </a:cubicBezTo>
                <a:cubicBezTo>
                  <a:pt x="197" y="449"/>
                  <a:pt x="197" y="449"/>
                  <a:pt x="197" y="449"/>
                </a:cubicBezTo>
                <a:cubicBezTo>
                  <a:pt x="169" y="449"/>
                  <a:pt x="169" y="449"/>
                  <a:pt x="169" y="449"/>
                </a:cubicBezTo>
                <a:lnTo>
                  <a:pt x="169" y="332"/>
                </a:lnTo>
                <a:close/>
                <a:moveTo>
                  <a:pt x="57" y="365"/>
                </a:moveTo>
                <a:cubicBezTo>
                  <a:pt x="85" y="365"/>
                  <a:pt x="85" y="365"/>
                  <a:pt x="85" y="365"/>
                </a:cubicBezTo>
                <a:cubicBezTo>
                  <a:pt x="85" y="449"/>
                  <a:pt x="85" y="449"/>
                  <a:pt x="85" y="449"/>
                </a:cubicBezTo>
                <a:cubicBezTo>
                  <a:pt x="57" y="449"/>
                  <a:pt x="57" y="449"/>
                  <a:pt x="57" y="449"/>
                </a:cubicBezTo>
                <a:lnTo>
                  <a:pt x="57" y="365"/>
                </a:lnTo>
                <a:close/>
                <a:moveTo>
                  <a:pt x="0" y="286"/>
                </a:moveTo>
                <a:cubicBezTo>
                  <a:pt x="0" y="279"/>
                  <a:pt x="7" y="272"/>
                  <a:pt x="14" y="272"/>
                </a:cubicBezTo>
                <a:cubicBezTo>
                  <a:pt x="96" y="272"/>
                  <a:pt x="186" y="242"/>
                  <a:pt x="266" y="188"/>
                </a:cubicBezTo>
                <a:cubicBezTo>
                  <a:pt x="330" y="145"/>
                  <a:pt x="382" y="91"/>
                  <a:pt x="414" y="36"/>
                </a:cubicBezTo>
                <a:cubicBezTo>
                  <a:pt x="359" y="50"/>
                  <a:pt x="359" y="50"/>
                  <a:pt x="359" y="50"/>
                </a:cubicBezTo>
                <a:cubicBezTo>
                  <a:pt x="351" y="52"/>
                  <a:pt x="344" y="48"/>
                  <a:pt x="342" y="40"/>
                </a:cubicBezTo>
                <a:cubicBezTo>
                  <a:pt x="340" y="33"/>
                  <a:pt x="344" y="25"/>
                  <a:pt x="351" y="23"/>
                </a:cubicBezTo>
                <a:cubicBezTo>
                  <a:pt x="437" y="0"/>
                  <a:pt x="437" y="0"/>
                  <a:pt x="437" y="0"/>
                </a:cubicBezTo>
                <a:cubicBezTo>
                  <a:pt x="437" y="0"/>
                  <a:pt x="437" y="0"/>
                  <a:pt x="437" y="0"/>
                </a:cubicBezTo>
                <a:cubicBezTo>
                  <a:pt x="438" y="0"/>
                  <a:pt x="438" y="0"/>
                  <a:pt x="439" y="0"/>
                </a:cubicBezTo>
                <a:cubicBezTo>
                  <a:pt x="439" y="0"/>
                  <a:pt x="440" y="0"/>
                  <a:pt x="440" y="0"/>
                </a:cubicBezTo>
                <a:cubicBezTo>
                  <a:pt x="441" y="0"/>
                  <a:pt x="441" y="0"/>
                  <a:pt x="441" y="0"/>
                </a:cubicBezTo>
                <a:cubicBezTo>
                  <a:pt x="442" y="0"/>
                  <a:pt x="442" y="0"/>
                  <a:pt x="443" y="0"/>
                </a:cubicBezTo>
                <a:cubicBezTo>
                  <a:pt x="443" y="0"/>
                  <a:pt x="444" y="0"/>
                  <a:pt x="444" y="1"/>
                </a:cubicBezTo>
                <a:cubicBezTo>
                  <a:pt x="445" y="1"/>
                  <a:pt x="445" y="1"/>
                  <a:pt x="446" y="1"/>
                </a:cubicBezTo>
                <a:cubicBezTo>
                  <a:pt x="446" y="1"/>
                  <a:pt x="446" y="1"/>
                  <a:pt x="446" y="1"/>
                </a:cubicBezTo>
                <a:cubicBezTo>
                  <a:pt x="446" y="1"/>
                  <a:pt x="446" y="1"/>
                  <a:pt x="447" y="2"/>
                </a:cubicBezTo>
                <a:cubicBezTo>
                  <a:pt x="447" y="2"/>
                  <a:pt x="448" y="2"/>
                  <a:pt x="448" y="2"/>
                </a:cubicBezTo>
                <a:cubicBezTo>
                  <a:pt x="448" y="3"/>
                  <a:pt x="449" y="3"/>
                  <a:pt x="449" y="3"/>
                </a:cubicBezTo>
                <a:cubicBezTo>
                  <a:pt x="449" y="3"/>
                  <a:pt x="450" y="4"/>
                  <a:pt x="450" y="4"/>
                </a:cubicBezTo>
                <a:cubicBezTo>
                  <a:pt x="450" y="4"/>
                  <a:pt x="451" y="5"/>
                  <a:pt x="451" y="5"/>
                </a:cubicBezTo>
                <a:cubicBezTo>
                  <a:pt x="451" y="5"/>
                  <a:pt x="452" y="6"/>
                  <a:pt x="452" y="6"/>
                </a:cubicBezTo>
                <a:cubicBezTo>
                  <a:pt x="452" y="6"/>
                  <a:pt x="452" y="7"/>
                  <a:pt x="453" y="7"/>
                </a:cubicBezTo>
                <a:cubicBezTo>
                  <a:pt x="453" y="7"/>
                  <a:pt x="453" y="8"/>
                  <a:pt x="453" y="8"/>
                </a:cubicBezTo>
                <a:cubicBezTo>
                  <a:pt x="453" y="9"/>
                  <a:pt x="453" y="9"/>
                  <a:pt x="454" y="10"/>
                </a:cubicBezTo>
                <a:cubicBezTo>
                  <a:pt x="454" y="10"/>
                  <a:pt x="454" y="10"/>
                  <a:pt x="454" y="10"/>
                </a:cubicBezTo>
                <a:cubicBezTo>
                  <a:pt x="477" y="96"/>
                  <a:pt x="477" y="96"/>
                  <a:pt x="477" y="96"/>
                </a:cubicBezTo>
                <a:cubicBezTo>
                  <a:pt x="479" y="103"/>
                  <a:pt x="474" y="111"/>
                  <a:pt x="467" y="113"/>
                </a:cubicBezTo>
                <a:cubicBezTo>
                  <a:pt x="466" y="113"/>
                  <a:pt x="464" y="113"/>
                  <a:pt x="463" y="113"/>
                </a:cubicBezTo>
                <a:cubicBezTo>
                  <a:pt x="457" y="113"/>
                  <a:pt x="451" y="109"/>
                  <a:pt x="450" y="103"/>
                </a:cubicBezTo>
                <a:cubicBezTo>
                  <a:pt x="436" y="52"/>
                  <a:pt x="436" y="52"/>
                  <a:pt x="436" y="52"/>
                </a:cubicBezTo>
                <a:cubicBezTo>
                  <a:pt x="402" y="110"/>
                  <a:pt x="348" y="167"/>
                  <a:pt x="282" y="211"/>
                </a:cubicBezTo>
                <a:cubicBezTo>
                  <a:pt x="197" y="269"/>
                  <a:pt x="102" y="300"/>
                  <a:pt x="14" y="300"/>
                </a:cubicBezTo>
                <a:cubicBezTo>
                  <a:pt x="7" y="300"/>
                  <a:pt x="0" y="294"/>
                  <a:pt x="0" y="2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" name="Freeform 11"/>
          <p:cNvSpPr>
            <a:spLocks noEditPoints="1"/>
          </p:cNvSpPr>
          <p:nvPr/>
        </p:nvSpPr>
        <p:spPr bwMode="auto">
          <a:xfrm>
            <a:off x="10821326" y="2561978"/>
            <a:ext cx="482034" cy="479576"/>
          </a:xfrm>
          <a:custGeom>
            <a:avLst/>
            <a:gdLst>
              <a:gd name="T0" fmla="*/ 24 w 479"/>
              <a:gd name="T1" fmla="*/ 477 h 477"/>
              <a:gd name="T2" fmla="*/ 455 w 479"/>
              <a:gd name="T3" fmla="*/ 477 h 477"/>
              <a:gd name="T4" fmla="*/ 475 w 479"/>
              <a:gd name="T5" fmla="*/ 464 h 477"/>
              <a:gd name="T6" fmla="*/ 474 w 479"/>
              <a:gd name="T7" fmla="*/ 440 h 477"/>
              <a:gd name="T8" fmla="*/ 309 w 479"/>
              <a:gd name="T9" fmla="*/ 205 h 477"/>
              <a:gd name="T10" fmla="*/ 304 w 479"/>
              <a:gd name="T11" fmla="*/ 200 h 477"/>
              <a:gd name="T12" fmla="*/ 304 w 479"/>
              <a:gd name="T13" fmla="*/ 149 h 477"/>
              <a:gd name="T14" fmla="*/ 420 w 479"/>
              <a:gd name="T15" fmla="*/ 149 h 477"/>
              <a:gd name="T16" fmla="*/ 432 w 479"/>
              <a:gd name="T17" fmla="*/ 142 h 477"/>
              <a:gd name="T18" fmla="*/ 432 w 479"/>
              <a:gd name="T19" fmla="*/ 128 h 477"/>
              <a:gd name="T20" fmla="*/ 408 w 479"/>
              <a:gd name="T21" fmla="*/ 88 h 477"/>
              <a:gd name="T22" fmla="*/ 432 w 479"/>
              <a:gd name="T23" fmla="*/ 49 h 477"/>
              <a:gd name="T24" fmla="*/ 432 w 479"/>
              <a:gd name="T25" fmla="*/ 35 h 477"/>
              <a:gd name="T26" fmla="*/ 420 w 479"/>
              <a:gd name="T27" fmla="*/ 28 h 477"/>
              <a:gd name="T28" fmla="*/ 304 w 479"/>
              <a:gd name="T29" fmla="*/ 28 h 477"/>
              <a:gd name="T30" fmla="*/ 304 w 479"/>
              <a:gd name="T31" fmla="*/ 14 h 477"/>
              <a:gd name="T32" fmla="*/ 290 w 479"/>
              <a:gd name="T33" fmla="*/ 0 h 477"/>
              <a:gd name="T34" fmla="*/ 276 w 479"/>
              <a:gd name="T35" fmla="*/ 14 h 477"/>
              <a:gd name="T36" fmla="*/ 276 w 479"/>
              <a:gd name="T37" fmla="*/ 200 h 477"/>
              <a:gd name="T38" fmla="*/ 271 w 479"/>
              <a:gd name="T39" fmla="*/ 205 h 477"/>
              <a:gd name="T40" fmla="*/ 193 w 479"/>
              <a:gd name="T41" fmla="*/ 316 h 477"/>
              <a:gd name="T42" fmla="*/ 163 w 479"/>
              <a:gd name="T43" fmla="*/ 274 h 477"/>
              <a:gd name="T44" fmla="*/ 144 w 479"/>
              <a:gd name="T45" fmla="*/ 264 h 477"/>
              <a:gd name="T46" fmla="*/ 125 w 479"/>
              <a:gd name="T47" fmla="*/ 274 h 477"/>
              <a:gd name="T48" fmla="*/ 6 w 479"/>
              <a:gd name="T49" fmla="*/ 440 h 477"/>
              <a:gd name="T50" fmla="*/ 4 w 479"/>
              <a:gd name="T51" fmla="*/ 464 h 477"/>
              <a:gd name="T52" fmla="*/ 24 w 479"/>
              <a:gd name="T53" fmla="*/ 477 h 477"/>
              <a:gd name="T54" fmla="*/ 304 w 479"/>
              <a:gd name="T55" fmla="*/ 56 h 477"/>
              <a:gd name="T56" fmla="*/ 395 w 479"/>
              <a:gd name="T57" fmla="*/ 56 h 477"/>
              <a:gd name="T58" fmla="*/ 379 w 479"/>
              <a:gd name="T59" fmla="*/ 81 h 477"/>
              <a:gd name="T60" fmla="*/ 379 w 479"/>
              <a:gd name="T61" fmla="*/ 96 h 477"/>
              <a:gd name="T62" fmla="*/ 395 w 479"/>
              <a:gd name="T63" fmla="*/ 121 h 477"/>
              <a:gd name="T64" fmla="*/ 304 w 479"/>
              <a:gd name="T65" fmla="*/ 121 h 477"/>
              <a:gd name="T66" fmla="*/ 304 w 479"/>
              <a:gd name="T67" fmla="*/ 56 h 477"/>
              <a:gd name="T68" fmla="*/ 290 w 479"/>
              <a:gd name="T69" fmla="*/ 226 h 477"/>
              <a:gd name="T70" fmla="*/ 340 w 479"/>
              <a:gd name="T71" fmla="*/ 298 h 477"/>
              <a:gd name="T72" fmla="*/ 323 w 479"/>
              <a:gd name="T73" fmla="*/ 313 h 477"/>
              <a:gd name="T74" fmla="*/ 299 w 479"/>
              <a:gd name="T75" fmla="*/ 290 h 477"/>
              <a:gd name="T76" fmla="*/ 280 w 479"/>
              <a:gd name="T77" fmla="*/ 290 h 477"/>
              <a:gd name="T78" fmla="*/ 256 w 479"/>
              <a:gd name="T79" fmla="*/ 313 h 477"/>
              <a:gd name="T80" fmla="*/ 240 w 479"/>
              <a:gd name="T81" fmla="*/ 298 h 477"/>
              <a:gd name="T82" fmla="*/ 290 w 479"/>
              <a:gd name="T83" fmla="*/ 226 h 477"/>
              <a:gd name="T84" fmla="*/ 223 w 479"/>
              <a:gd name="T85" fmla="*/ 321 h 477"/>
              <a:gd name="T86" fmla="*/ 246 w 479"/>
              <a:gd name="T87" fmla="*/ 342 h 477"/>
              <a:gd name="T88" fmla="*/ 265 w 479"/>
              <a:gd name="T89" fmla="*/ 342 h 477"/>
              <a:gd name="T90" fmla="*/ 290 w 479"/>
              <a:gd name="T91" fmla="*/ 320 h 477"/>
              <a:gd name="T92" fmla="*/ 314 w 479"/>
              <a:gd name="T93" fmla="*/ 342 h 477"/>
              <a:gd name="T94" fmla="*/ 323 w 479"/>
              <a:gd name="T95" fmla="*/ 346 h 477"/>
              <a:gd name="T96" fmla="*/ 333 w 479"/>
              <a:gd name="T97" fmla="*/ 342 h 477"/>
              <a:gd name="T98" fmla="*/ 356 w 479"/>
              <a:gd name="T99" fmla="*/ 321 h 477"/>
              <a:gd name="T100" fmla="*/ 446 w 479"/>
              <a:gd name="T101" fmla="*/ 449 h 477"/>
              <a:gd name="T102" fmla="*/ 133 w 479"/>
              <a:gd name="T103" fmla="*/ 449 h 477"/>
              <a:gd name="T104" fmla="*/ 223 w 479"/>
              <a:gd name="T105" fmla="*/ 321 h 477"/>
              <a:gd name="T106" fmla="*/ 144 w 479"/>
              <a:gd name="T107" fmla="*/ 296 h 477"/>
              <a:gd name="T108" fmla="*/ 176 w 479"/>
              <a:gd name="T109" fmla="*/ 340 h 477"/>
              <a:gd name="T110" fmla="*/ 105 w 479"/>
              <a:gd name="T111" fmla="*/ 440 h 477"/>
              <a:gd name="T112" fmla="*/ 102 w 479"/>
              <a:gd name="T113" fmla="*/ 449 h 477"/>
              <a:gd name="T114" fmla="*/ 34 w 479"/>
              <a:gd name="T115" fmla="*/ 449 h 477"/>
              <a:gd name="T116" fmla="*/ 144 w 479"/>
              <a:gd name="T117" fmla="*/ 296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79" h="477">
                <a:moveTo>
                  <a:pt x="24" y="477"/>
                </a:moveTo>
                <a:cubicBezTo>
                  <a:pt x="455" y="477"/>
                  <a:pt x="455" y="477"/>
                  <a:pt x="455" y="477"/>
                </a:cubicBezTo>
                <a:cubicBezTo>
                  <a:pt x="463" y="477"/>
                  <a:pt x="471" y="472"/>
                  <a:pt x="475" y="464"/>
                </a:cubicBezTo>
                <a:cubicBezTo>
                  <a:pt x="479" y="457"/>
                  <a:pt x="479" y="447"/>
                  <a:pt x="474" y="440"/>
                </a:cubicBezTo>
                <a:cubicBezTo>
                  <a:pt x="309" y="205"/>
                  <a:pt x="309" y="205"/>
                  <a:pt x="309" y="205"/>
                </a:cubicBezTo>
                <a:cubicBezTo>
                  <a:pt x="307" y="203"/>
                  <a:pt x="306" y="201"/>
                  <a:pt x="304" y="200"/>
                </a:cubicBezTo>
                <a:cubicBezTo>
                  <a:pt x="304" y="149"/>
                  <a:pt x="304" y="149"/>
                  <a:pt x="304" y="149"/>
                </a:cubicBezTo>
                <a:cubicBezTo>
                  <a:pt x="420" y="149"/>
                  <a:pt x="420" y="149"/>
                  <a:pt x="420" y="149"/>
                </a:cubicBezTo>
                <a:cubicBezTo>
                  <a:pt x="425" y="149"/>
                  <a:pt x="430" y="146"/>
                  <a:pt x="432" y="142"/>
                </a:cubicBezTo>
                <a:cubicBezTo>
                  <a:pt x="435" y="137"/>
                  <a:pt x="435" y="132"/>
                  <a:pt x="432" y="128"/>
                </a:cubicBezTo>
                <a:cubicBezTo>
                  <a:pt x="408" y="88"/>
                  <a:pt x="408" y="88"/>
                  <a:pt x="408" y="88"/>
                </a:cubicBezTo>
                <a:cubicBezTo>
                  <a:pt x="432" y="49"/>
                  <a:pt x="432" y="49"/>
                  <a:pt x="432" y="49"/>
                </a:cubicBezTo>
                <a:cubicBezTo>
                  <a:pt x="435" y="45"/>
                  <a:pt x="435" y="40"/>
                  <a:pt x="432" y="35"/>
                </a:cubicBezTo>
                <a:cubicBezTo>
                  <a:pt x="430" y="31"/>
                  <a:pt x="425" y="28"/>
                  <a:pt x="420" y="28"/>
                </a:cubicBezTo>
                <a:cubicBezTo>
                  <a:pt x="304" y="28"/>
                  <a:pt x="304" y="28"/>
                  <a:pt x="304" y="28"/>
                </a:cubicBezTo>
                <a:cubicBezTo>
                  <a:pt x="304" y="14"/>
                  <a:pt x="304" y="14"/>
                  <a:pt x="304" y="14"/>
                </a:cubicBezTo>
                <a:cubicBezTo>
                  <a:pt x="304" y="6"/>
                  <a:pt x="297" y="0"/>
                  <a:pt x="290" y="0"/>
                </a:cubicBezTo>
                <a:cubicBezTo>
                  <a:pt x="282" y="0"/>
                  <a:pt x="276" y="6"/>
                  <a:pt x="276" y="14"/>
                </a:cubicBezTo>
                <a:cubicBezTo>
                  <a:pt x="276" y="200"/>
                  <a:pt x="276" y="200"/>
                  <a:pt x="276" y="200"/>
                </a:cubicBezTo>
                <a:cubicBezTo>
                  <a:pt x="274" y="201"/>
                  <a:pt x="272" y="203"/>
                  <a:pt x="271" y="205"/>
                </a:cubicBezTo>
                <a:cubicBezTo>
                  <a:pt x="193" y="316"/>
                  <a:pt x="193" y="316"/>
                  <a:pt x="193" y="316"/>
                </a:cubicBezTo>
                <a:cubicBezTo>
                  <a:pt x="163" y="274"/>
                  <a:pt x="163" y="274"/>
                  <a:pt x="163" y="274"/>
                </a:cubicBezTo>
                <a:cubicBezTo>
                  <a:pt x="159" y="268"/>
                  <a:pt x="151" y="264"/>
                  <a:pt x="144" y="264"/>
                </a:cubicBezTo>
                <a:cubicBezTo>
                  <a:pt x="137" y="264"/>
                  <a:pt x="129" y="268"/>
                  <a:pt x="125" y="274"/>
                </a:cubicBezTo>
                <a:cubicBezTo>
                  <a:pt x="6" y="440"/>
                  <a:pt x="6" y="440"/>
                  <a:pt x="6" y="440"/>
                </a:cubicBezTo>
                <a:cubicBezTo>
                  <a:pt x="0" y="447"/>
                  <a:pt x="0" y="456"/>
                  <a:pt x="4" y="464"/>
                </a:cubicBezTo>
                <a:cubicBezTo>
                  <a:pt x="8" y="472"/>
                  <a:pt x="16" y="477"/>
                  <a:pt x="24" y="477"/>
                </a:cubicBezTo>
                <a:close/>
                <a:moveTo>
                  <a:pt x="304" y="56"/>
                </a:moveTo>
                <a:cubicBezTo>
                  <a:pt x="395" y="56"/>
                  <a:pt x="395" y="56"/>
                  <a:pt x="395" y="56"/>
                </a:cubicBezTo>
                <a:cubicBezTo>
                  <a:pt x="379" y="81"/>
                  <a:pt x="379" y="81"/>
                  <a:pt x="379" y="81"/>
                </a:cubicBezTo>
                <a:cubicBezTo>
                  <a:pt x="376" y="86"/>
                  <a:pt x="376" y="91"/>
                  <a:pt x="379" y="96"/>
                </a:cubicBezTo>
                <a:cubicBezTo>
                  <a:pt x="395" y="121"/>
                  <a:pt x="395" y="121"/>
                  <a:pt x="395" y="121"/>
                </a:cubicBezTo>
                <a:cubicBezTo>
                  <a:pt x="304" y="121"/>
                  <a:pt x="304" y="121"/>
                  <a:pt x="304" y="121"/>
                </a:cubicBezTo>
                <a:lnTo>
                  <a:pt x="304" y="56"/>
                </a:lnTo>
                <a:close/>
                <a:moveTo>
                  <a:pt x="290" y="226"/>
                </a:moveTo>
                <a:cubicBezTo>
                  <a:pt x="340" y="298"/>
                  <a:pt x="340" y="298"/>
                  <a:pt x="340" y="298"/>
                </a:cubicBezTo>
                <a:cubicBezTo>
                  <a:pt x="323" y="313"/>
                  <a:pt x="323" y="313"/>
                  <a:pt x="323" y="313"/>
                </a:cubicBezTo>
                <a:cubicBezTo>
                  <a:pt x="299" y="290"/>
                  <a:pt x="299" y="290"/>
                  <a:pt x="299" y="290"/>
                </a:cubicBezTo>
                <a:cubicBezTo>
                  <a:pt x="294" y="285"/>
                  <a:pt x="285" y="285"/>
                  <a:pt x="280" y="290"/>
                </a:cubicBezTo>
                <a:cubicBezTo>
                  <a:pt x="256" y="313"/>
                  <a:pt x="256" y="313"/>
                  <a:pt x="256" y="313"/>
                </a:cubicBezTo>
                <a:cubicBezTo>
                  <a:pt x="240" y="298"/>
                  <a:pt x="240" y="298"/>
                  <a:pt x="240" y="298"/>
                </a:cubicBezTo>
                <a:lnTo>
                  <a:pt x="290" y="226"/>
                </a:lnTo>
                <a:close/>
                <a:moveTo>
                  <a:pt x="223" y="321"/>
                </a:moveTo>
                <a:cubicBezTo>
                  <a:pt x="246" y="342"/>
                  <a:pt x="246" y="342"/>
                  <a:pt x="246" y="342"/>
                </a:cubicBezTo>
                <a:cubicBezTo>
                  <a:pt x="252" y="347"/>
                  <a:pt x="260" y="347"/>
                  <a:pt x="265" y="342"/>
                </a:cubicBezTo>
                <a:cubicBezTo>
                  <a:pt x="290" y="320"/>
                  <a:pt x="290" y="320"/>
                  <a:pt x="290" y="320"/>
                </a:cubicBezTo>
                <a:cubicBezTo>
                  <a:pt x="314" y="342"/>
                  <a:pt x="314" y="342"/>
                  <a:pt x="314" y="342"/>
                </a:cubicBezTo>
                <a:cubicBezTo>
                  <a:pt x="317" y="345"/>
                  <a:pt x="320" y="346"/>
                  <a:pt x="323" y="346"/>
                </a:cubicBezTo>
                <a:cubicBezTo>
                  <a:pt x="327" y="346"/>
                  <a:pt x="330" y="345"/>
                  <a:pt x="333" y="342"/>
                </a:cubicBezTo>
                <a:cubicBezTo>
                  <a:pt x="356" y="321"/>
                  <a:pt x="356" y="321"/>
                  <a:pt x="356" y="321"/>
                </a:cubicBezTo>
                <a:cubicBezTo>
                  <a:pt x="446" y="449"/>
                  <a:pt x="446" y="449"/>
                  <a:pt x="446" y="449"/>
                </a:cubicBezTo>
                <a:cubicBezTo>
                  <a:pt x="133" y="449"/>
                  <a:pt x="133" y="449"/>
                  <a:pt x="133" y="449"/>
                </a:cubicBezTo>
                <a:lnTo>
                  <a:pt x="223" y="321"/>
                </a:lnTo>
                <a:close/>
                <a:moveTo>
                  <a:pt x="144" y="296"/>
                </a:moveTo>
                <a:cubicBezTo>
                  <a:pt x="176" y="340"/>
                  <a:pt x="176" y="340"/>
                  <a:pt x="176" y="340"/>
                </a:cubicBezTo>
                <a:cubicBezTo>
                  <a:pt x="105" y="440"/>
                  <a:pt x="105" y="440"/>
                  <a:pt x="105" y="440"/>
                </a:cubicBezTo>
                <a:cubicBezTo>
                  <a:pt x="104" y="443"/>
                  <a:pt x="102" y="446"/>
                  <a:pt x="102" y="449"/>
                </a:cubicBezTo>
                <a:cubicBezTo>
                  <a:pt x="34" y="449"/>
                  <a:pt x="34" y="449"/>
                  <a:pt x="34" y="449"/>
                </a:cubicBezTo>
                <a:lnTo>
                  <a:pt x="144" y="2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" name="Freeform 12"/>
          <p:cNvSpPr>
            <a:spLocks noEditPoints="1"/>
          </p:cNvSpPr>
          <p:nvPr/>
        </p:nvSpPr>
        <p:spPr bwMode="auto">
          <a:xfrm>
            <a:off x="22164866" y="2561980"/>
            <a:ext cx="477114" cy="479572"/>
          </a:xfrm>
          <a:custGeom>
            <a:avLst/>
            <a:gdLst>
              <a:gd name="T0" fmla="*/ 428 w 477"/>
              <a:gd name="T1" fmla="*/ 38 h 477"/>
              <a:gd name="T2" fmla="*/ 424 w 477"/>
              <a:gd name="T3" fmla="*/ 9 h 477"/>
              <a:gd name="T4" fmla="*/ 72 w 477"/>
              <a:gd name="T5" fmla="*/ 0 h 477"/>
              <a:gd name="T6" fmla="*/ 48 w 477"/>
              <a:gd name="T7" fmla="*/ 28 h 477"/>
              <a:gd name="T8" fmla="*/ 33 w 477"/>
              <a:gd name="T9" fmla="*/ 38 h 477"/>
              <a:gd name="T10" fmla="*/ 0 w 477"/>
              <a:gd name="T11" fmla="*/ 117 h 477"/>
              <a:gd name="T12" fmla="*/ 97 w 477"/>
              <a:gd name="T13" fmla="*/ 205 h 477"/>
              <a:gd name="T14" fmla="*/ 197 w 477"/>
              <a:gd name="T15" fmla="*/ 336 h 477"/>
              <a:gd name="T16" fmla="*/ 133 w 477"/>
              <a:gd name="T17" fmla="*/ 393 h 477"/>
              <a:gd name="T18" fmla="*/ 75 w 477"/>
              <a:gd name="T19" fmla="*/ 417 h 477"/>
              <a:gd name="T20" fmla="*/ 59 w 477"/>
              <a:gd name="T21" fmla="*/ 465 h 477"/>
              <a:gd name="T22" fmla="*/ 399 w 477"/>
              <a:gd name="T23" fmla="*/ 477 h 477"/>
              <a:gd name="T24" fmla="*/ 418 w 477"/>
              <a:gd name="T25" fmla="*/ 441 h 477"/>
              <a:gd name="T26" fmla="*/ 360 w 477"/>
              <a:gd name="T27" fmla="*/ 393 h 477"/>
              <a:gd name="T28" fmla="*/ 324 w 477"/>
              <a:gd name="T29" fmla="*/ 360 h 477"/>
              <a:gd name="T30" fmla="*/ 281 w 477"/>
              <a:gd name="T31" fmla="*/ 274 h 477"/>
              <a:gd name="T32" fmla="*/ 436 w 477"/>
              <a:gd name="T33" fmla="*/ 181 h 477"/>
              <a:gd name="T34" fmla="*/ 477 w 477"/>
              <a:gd name="T35" fmla="*/ 70 h 477"/>
              <a:gd name="T36" fmla="*/ 53 w 477"/>
              <a:gd name="T37" fmla="*/ 156 h 477"/>
              <a:gd name="T38" fmla="*/ 28 w 477"/>
              <a:gd name="T39" fmla="*/ 70 h 477"/>
              <a:gd name="T40" fmla="*/ 55 w 477"/>
              <a:gd name="T41" fmla="*/ 66 h 477"/>
              <a:gd name="T42" fmla="*/ 77 w 477"/>
              <a:gd name="T43" fmla="*/ 166 h 477"/>
              <a:gd name="T44" fmla="*/ 360 w 477"/>
              <a:gd name="T45" fmla="*/ 421 h 477"/>
              <a:gd name="T46" fmla="*/ 390 w 477"/>
              <a:gd name="T47" fmla="*/ 449 h 477"/>
              <a:gd name="T48" fmla="*/ 98 w 477"/>
              <a:gd name="T49" fmla="*/ 432 h 477"/>
              <a:gd name="T50" fmla="*/ 360 w 477"/>
              <a:gd name="T51" fmla="*/ 421 h 477"/>
              <a:gd name="T52" fmla="*/ 311 w 477"/>
              <a:gd name="T53" fmla="*/ 392 h 477"/>
              <a:gd name="T54" fmla="*/ 178 w 477"/>
              <a:gd name="T55" fmla="*/ 375 h 477"/>
              <a:gd name="T56" fmla="*/ 281 w 477"/>
              <a:gd name="T57" fmla="*/ 364 h 477"/>
              <a:gd name="T58" fmla="*/ 225 w 477"/>
              <a:gd name="T59" fmla="*/ 336 h 477"/>
              <a:gd name="T60" fmla="*/ 239 w 477"/>
              <a:gd name="T61" fmla="*/ 279 h 477"/>
              <a:gd name="T62" fmla="*/ 253 w 477"/>
              <a:gd name="T63" fmla="*/ 336 h 477"/>
              <a:gd name="T64" fmla="*/ 381 w 477"/>
              <a:gd name="T65" fmla="*/ 133 h 477"/>
              <a:gd name="T66" fmla="*/ 97 w 477"/>
              <a:gd name="T67" fmla="*/ 133 h 477"/>
              <a:gd name="T68" fmla="*/ 401 w 477"/>
              <a:gd name="T69" fmla="*/ 28 h 477"/>
              <a:gd name="T70" fmla="*/ 449 w 477"/>
              <a:gd name="T71" fmla="*/ 117 h 477"/>
              <a:gd name="T72" fmla="*/ 401 w 477"/>
              <a:gd name="T73" fmla="*/ 166 h 477"/>
              <a:gd name="T74" fmla="*/ 422 w 477"/>
              <a:gd name="T75" fmla="*/ 66 h 477"/>
              <a:gd name="T76" fmla="*/ 449 w 477"/>
              <a:gd name="T77" fmla="*/ 70 h 477"/>
              <a:gd name="T78" fmla="*/ 194 w 477"/>
              <a:gd name="T79" fmla="*/ 151 h 477"/>
              <a:gd name="T80" fmla="*/ 194 w 477"/>
              <a:gd name="T81" fmla="*/ 198 h 477"/>
              <a:gd name="T82" fmla="*/ 239 w 477"/>
              <a:gd name="T83" fmla="*/ 184 h 477"/>
              <a:gd name="T84" fmla="*/ 276 w 477"/>
              <a:gd name="T85" fmla="*/ 201 h 477"/>
              <a:gd name="T86" fmla="*/ 290 w 477"/>
              <a:gd name="T87" fmla="*/ 185 h 477"/>
              <a:gd name="T88" fmla="*/ 308 w 477"/>
              <a:gd name="T89" fmla="*/ 127 h 477"/>
              <a:gd name="T90" fmla="*/ 301 w 477"/>
              <a:gd name="T91" fmla="*/ 103 h 477"/>
              <a:gd name="T92" fmla="*/ 251 w 477"/>
              <a:gd name="T93" fmla="*/ 67 h 477"/>
              <a:gd name="T94" fmla="*/ 226 w 477"/>
              <a:gd name="T95" fmla="*/ 67 h 477"/>
              <a:gd name="T96" fmla="*/ 177 w 477"/>
              <a:gd name="T97" fmla="*/ 103 h 477"/>
              <a:gd name="T98" fmla="*/ 169 w 477"/>
              <a:gd name="T99" fmla="*/ 127 h 477"/>
              <a:gd name="T100" fmla="*/ 222 w 477"/>
              <a:gd name="T101" fmla="*/ 125 h 477"/>
              <a:gd name="T102" fmla="*/ 239 w 477"/>
              <a:gd name="T103" fmla="*/ 105 h 477"/>
              <a:gd name="T104" fmla="*/ 255 w 477"/>
              <a:gd name="T105" fmla="*/ 125 h 477"/>
              <a:gd name="T106" fmla="*/ 259 w 477"/>
              <a:gd name="T107" fmla="*/ 136 h 477"/>
              <a:gd name="T108" fmla="*/ 257 w 477"/>
              <a:gd name="T109" fmla="*/ 162 h 477"/>
              <a:gd name="T110" fmla="*/ 239 w 477"/>
              <a:gd name="T111" fmla="*/ 154 h 477"/>
              <a:gd name="T112" fmla="*/ 221 w 477"/>
              <a:gd name="T113" fmla="*/ 162 h 477"/>
              <a:gd name="T114" fmla="*/ 219 w 477"/>
              <a:gd name="T115" fmla="*/ 136 h 477"/>
              <a:gd name="T116" fmla="*/ 222 w 477"/>
              <a:gd name="T117" fmla="*/ 125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77" h="477">
                <a:moveTo>
                  <a:pt x="445" y="38"/>
                </a:moveTo>
                <a:cubicBezTo>
                  <a:pt x="428" y="38"/>
                  <a:pt x="428" y="38"/>
                  <a:pt x="428" y="38"/>
                </a:cubicBezTo>
                <a:cubicBezTo>
                  <a:pt x="429" y="28"/>
                  <a:pt x="429" y="28"/>
                  <a:pt x="429" y="28"/>
                </a:cubicBezTo>
                <a:cubicBezTo>
                  <a:pt x="431" y="21"/>
                  <a:pt x="429" y="14"/>
                  <a:pt x="424" y="9"/>
                </a:cubicBezTo>
                <a:cubicBezTo>
                  <a:pt x="420" y="3"/>
                  <a:pt x="413" y="0"/>
                  <a:pt x="406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5" y="0"/>
                  <a:pt x="58" y="3"/>
                  <a:pt x="53" y="9"/>
                </a:cubicBezTo>
                <a:cubicBezTo>
                  <a:pt x="49" y="14"/>
                  <a:pt x="47" y="21"/>
                  <a:pt x="48" y="28"/>
                </a:cubicBezTo>
                <a:cubicBezTo>
                  <a:pt x="50" y="38"/>
                  <a:pt x="50" y="38"/>
                  <a:pt x="50" y="38"/>
                </a:cubicBezTo>
                <a:cubicBezTo>
                  <a:pt x="33" y="38"/>
                  <a:pt x="33" y="38"/>
                  <a:pt x="33" y="38"/>
                </a:cubicBezTo>
                <a:cubicBezTo>
                  <a:pt x="15" y="38"/>
                  <a:pt x="0" y="52"/>
                  <a:pt x="0" y="70"/>
                </a:cubicBezTo>
                <a:cubicBezTo>
                  <a:pt x="0" y="117"/>
                  <a:pt x="0" y="117"/>
                  <a:pt x="0" y="117"/>
                </a:cubicBezTo>
                <a:cubicBezTo>
                  <a:pt x="0" y="145"/>
                  <a:pt x="17" y="170"/>
                  <a:pt x="42" y="181"/>
                </a:cubicBezTo>
                <a:cubicBezTo>
                  <a:pt x="97" y="205"/>
                  <a:pt x="97" y="205"/>
                  <a:pt x="97" y="205"/>
                </a:cubicBezTo>
                <a:cubicBezTo>
                  <a:pt x="121" y="239"/>
                  <a:pt x="156" y="264"/>
                  <a:pt x="197" y="274"/>
                </a:cubicBezTo>
                <a:cubicBezTo>
                  <a:pt x="197" y="336"/>
                  <a:pt x="197" y="336"/>
                  <a:pt x="197" y="336"/>
                </a:cubicBezTo>
                <a:cubicBezTo>
                  <a:pt x="180" y="336"/>
                  <a:pt x="164" y="345"/>
                  <a:pt x="154" y="360"/>
                </a:cubicBezTo>
                <a:cubicBezTo>
                  <a:pt x="133" y="393"/>
                  <a:pt x="133" y="393"/>
                  <a:pt x="133" y="393"/>
                </a:cubicBezTo>
                <a:cubicBezTo>
                  <a:pt x="118" y="393"/>
                  <a:pt x="118" y="393"/>
                  <a:pt x="118" y="393"/>
                </a:cubicBezTo>
                <a:cubicBezTo>
                  <a:pt x="101" y="393"/>
                  <a:pt x="84" y="402"/>
                  <a:pt x="75" y="417"/>
                </a:cubicBezTo>
                <a:cubicBezTo>
                  <a:pt x="59" y="441"/>
                  <a:pt x="59" y="441"/>
                  <a:pt x="59" y="441"/>
                </a:cubicBezTo>
                <a:cubicBezTo>
                  <a:pt x="55" y="448"/>
                  <a:pt x="54" y="457"/>
                  <a:pt x="59" y="465"/>
                </a:cubicBezTo>
                <a:cubicBezTo>
                  <a:pt x="63" y="472"/>
                  <a:pt x="70" y="477"/>
                  <a:pt x="79" y="477"/>
                </a:cubicBezTo>
                <a:cubicBezTo>
                  <a:pt x="399" y="477"/>
                  <a:pt x="399" y="477"/>
                  <a:pt x="399" y="477"/>
                </a:cubicBezTo>
                <a:cubicBezTo>
                  <a:pt x="407" y="477"/>
                  <a:pt x="415" y="472"/>
                  <a:pt x="419" y="465"/>
                </a:cubicBezTo>
                <a:cubicBezTo>
                  <a:pt x="423" y="457"/>
                  <a:pt x="423" y="448"/>
                  <a:pt x="418" y="441"/>
                </a:cubicBezTo>
                <a:cubicBezTo>
                  <a:pt x="403" y="417"/>
                  <a:pt x="403" y="417"/>
                  <a:pt x="403" y="417"/>
                </a:cubicBezTo>
                <a:cubicBezTo>
                  <a:pt x="393" y="402"/>
                  <a:pt x="377" y="393"/>
                  <a:pt x="360" y="393"/>
                </a:cubicBezTo>
                <a:cubicBezTo>
                  <a:pt x="345" y="393"/>
                  <a:pt x="345" y="393"/>
                  <a:pt x="345" y="393"/>
                </a:cubicBezTo>
                <a:cubicBezTo>
                  <a:pt x="324" y="360"/>
                  <a:pt x="324" y="360"/>
                  <a:pt x="324" y="360"/>
                </a:cubicBezTo>
                <a:cubicBezTo>
                  <a:pt x="314" y="345"/>
                  <a:pt x="298" y="336"/>
                  <a:pt x="281" y="336"/>
                </a:cubicBezTo>
                <a:cubicBezTo>
                  <a:pt x="281" y="274"/>
                  <a:pt x="281" y="274"/>
                  <a:pt x="281" y="274"/>
                </a:cubicBezTo>
                <a:cubicBezTo>
                  <a:pt x="322" y="264"/>
                  <a:pt x="357" y="239"/>
                  <a:pt x="381" y="205"/>
                </a:cubicBezTo>
                <a:cubicBezTo>
                  <a:pt x="436" y="181"/>
                  <a:pt x="436" y="181"/>
                  <a:pt x="436" y="181"/>
                </a:cubicBezTo>
                <a:cubicBezTo>
                  <a:pt x="461" y="170"/>
                  <a:pt x="477" y="145"/>
                  <a:pt x="477" y="117"/>
                </a:cubicBezTo>
                <a:cubicBezTo>
                  <a:pt x="477" y="70"/>
                  <a:pt x="477" y="70"/>
                  <a:pt x="477" y="70"/>
                </a:cubicBezTo>
                <a:cubicBezTo>
                  <a:pt x="477" y="52"/>
                  <a:pt x="463" y="38"/>
                  <a:pt x="445" y="38"/>
                </a:cubicBezTo>
                <a:close/>
                <a:moveTo>
                  <a:pt x="53" y="156"/>
                </a:moveTo>
                <a:cubicBezTo>
                  <a:pt x="38" y="149"/>
                  <a:pt x="28" y="134"/>
                  <a:pt x="28" y="117"/>
                </a:cubicBezTo>
                <a:cubicBezTo>
                  <a:pt x="28" y="70"/>
                  <a:pt x="28" y="70"/>
                  <a:pt x="28" y="70"/>
                </a:cubicBezTo>
                <a:cubicBezTo>
                  <a:pt x="28" y="68"/>
                  <a:pt x="30" y="66"/>
                  <a:pt x="33" y="66"/>
                </a:cubicBezTo>
                <a:cubicBezTo>
                  <a:pt x="55" y="66"/>
                  <a:pt x="55" y="66"/>
                  <a:pt x="55" y="66"/>
                </a:cubicBezTo>
                <a:cubicBezTo>
                  <a:pt x="69" y="139"/>
                  <a:pt x="69" y="139"/>
                  <a:pt x="69" y="139"/>
                </a:cubicBezTo>
                <a:cubicBezTo>
                  <a:pt x="71" y="148"/>
                  <a:pt x="73" y="157"/>
                  <a:pt x="77" y="166"/>
                </a:cubicBezTo>
                <a:lnTo>
                  <a:pt x="53" y="156"/>
                </a:lnTo>
                <a:close/>
                <a:moveTo>
                  <a:pt x="360" y="421"/>
                </a:moveTo>
                <a:cubicBezTo>
                  <a:pt x="368" y="421"/>
                  <a:pt x="375" y="425"/>
                  <a:pt x="379" y="432"/>
                </a:cubicBezTo>
                <a:cubicBezTo>
                  <a:pt x="390" y="449"/>
                  <a:pt x="390" y="449"/>
                  <a:pt x="390" y="449"/>
                </a:cubicBezTo>
                <a:cubicBezTo>
                  <a:pt x="87" y="449"/>
                  <a:pt x="87" y="449"/>
                  <a:pt x="87" y="449"/>
                </a:cubicBezTo>
                <a:cubicBezTo>
                  <a:pt x="98" y="432"/>
                  <a:pt x="98" y="432"/>
                  <a:pt x="98" y="432"/>
                </a:cubicBezTo>
                <a:cubicBezTo>
                  <a:pt x="103" y="425"/>
                  <a:pt x="110" y="421"/>
                  <a:pt x="118" y="421"/>
                </a:cubicBezTo>
                <a:lnTo>
                  <a:pt x="360" y="421"/>
                </a:lnTo>
                <a:close/>
                <a:moveTo>
                  <a:pt x="300" y="375"/>
                </a:moveTo>
                <a:cubicBezTo>
                  <a:pt x="311" y="392"/>
                  <a:pt x="311" y="392"/>
                  <a:pt x="311" y="392"/>
                </a:cubicBezTo>
                <a:cubicBezTo>
                  <a:pt x="167" y="392"/>
                  <a:pt x="167" y="392"/>
                  <a:pt x="167" y="392"/>
                </a:cubicBezTo>
                <a:cubicBezTo>
                  <a:pt x="178" y="375"/>
                  <a:pt x="178" y="375"/>
                  <a:pt x="178" y="375"/>
                </a:cubicBezTo>
                <a:cubicBezTo>
                  <a:pt x="182" y="368"/>
                  <a:pt x="189" y="364"/>
                  <a:pt x="197" y="364"/>
                </a:cubicBezTo>
                <a:cubicBezTo>
                  <a:pt x="281" y="364"/>
                  <a:pt x="281" y="364"/>
                  <a:pt x="281" y="364"/>
                </a:cubicBezTo>
                <a:cubicBezTo>
                  <a:pt x="289" y="364"/>
                  <a:pt x="296" y="368"/>
                  <a:pt x="300" y="375"/>
                </a:cubicBezTo>
                <a:close/>
                <a:moveTo>
                  <a:pt x="225" y="336"/>
                </a:moveTo>
                <a:cubicBezTo>
                  <a:pt x="225" y="279"/>
                  <a:pt x="225" y="279"/>
                  <a:pt x="225" y="279"/>
                </a:cubicBezTo>
                <a:cubicBezTo>
                  <a:pt x="230" y="279"/>
                  <a:pt x="234" y="279"/>
                  <a:pt x="239" y="279"/>
                </a:cubicBezTo>
                <a:cubicBezTo>
                  <a:pt x="244" y="279"/>
                  <a:pt x="248" y="279"/>
                  <a:pt x="253" y="279"/>
                </a:cubicBezTo>
                <a:cubicBezTo>
                  <a:pt x="253" y="336"/>
                  <a:pt x="253" y="336"/>
                  <a:pt x="253" y="336"/>
                </a:cubicBezTo>
                <a:lnTo>
                  <a:pt x="225" y="336"/>
                </a:lnTo>
                <a:close/>
                <a:moveTo>
                  <a:pt x="381" y="133"/>
                </a:moveTo>
                <a:cubicBezTo>
                  <a:pt x="368" y="202"/>
                  <a:pt x="308" y="251"/>
                  <a:pt x="239" y="251"/>
                </a:cubicBezTo>
                <a:cubicBezTo>
                  <a:pt x="169" y="251"/>
                  <a:pt x="109" y="202"/>
                  <a:pt x="97" y="133"/>
                </a:cubicBezTo>
                <a:cubicBezTo>
                  <a:pt x="77" y="28"/>
                  <a:pt x="77" y="28"/>
                  <a:pt x="77" y="28"/>
                </a:cubicBezTo>
                <a:cubicBezTo>
                  <a:pt x="401" y="28"/>
                  <a:pt x="401" y="28"/>
                  <a:pt x="401" y="28"/>
                </a:cubicBezTo>
                <a:lnTo>
                  <a:pt x="381" y="133"/>
                </a:lnTo>
                <a:close/>
                <a:moveTo>
                  <a:pt x="449" y="117"/>
                </a:moveTo>
                <a:cubicBezTo>
                  <a:pt x="449" y="134"/>
                  <a:pt x="440" y="149"/>
                  <a:pt x="424" y="156"/>
                </a:cubicBezTo>
                <a:cubicBezTo>
                  <a:pt x="401" y="166"/>
                  <a:pt x="401" y="166"/>
                  <a:pt x="401" y="166"/>
                </a:cubicBezTo>
                <a:cubicBezTo>
                  <a:pt x="404" y="157"/>
                  <a:pt x="407" y="148"/>
                  <a:pt x="409" y="139"/>
                </a:cubicBezTo>
                <a:cubicBezTo>
                  <a:pt x="422" y="66"/>
                  <a:pt x="422" y="66"/>
                  <a:pt x="422" y="66"/>
                </a:cubicBezTo>
                <a:cubicBezTo>
                  <a:pt x="445" y="66"/>
                  <a:pt x="445" y="66"/>
                  <a:pt x="445" y="66"/>
                </a:cubicBezTo>
                <a:cubicBezTo>
                  <a:pt x="447" y="66"/>
                  <a:pt x="449" y="68"/>
                  <a:pt x="449" y="70"/>
                </a:cubicBezTo>
                <a:lnTo>
                  <a:pt x="449" y="117"/>
                </a:lnTo>
                <a:close/>
                <a:moveTo>
                  <a:pt x="194" y="151"/>
                </a:moveTo>
                <a:cubicBezTo>
                  <a:pt x="188" y="185"/>
                  <a:pt x="188" y="185"/>
                  <a:pt x="188" y="185"/>
                </a:cubicBezTo>
                <a:cubicBezTo>
                  <a:pt x="187" y="190"/>
                  <a:pt x="190" y="195"/>
                  <a:pt x="194" y="198"/>
                </a:cubicBezTo>
                <a:cubicBezTo>
                  <a:pt x="198" y="202"/>
                  <a:pt x="204" y="202"/>
                  <a:pt x="209" y="200"/>
                </a:cubicBezTo>
                <a:cubicBezTo>
                  <a:pt x="239" y="184"/>
                  <a:pt x="239" y="184"/>
                  <a:pt x="239" y="184"/>
                </a:cubicBezTo>
                <a:cubicBezTo>
                  <a:pt x="269" y="200"/>
                  <a:pt x="269" y="200"/>
                  <a:pt x="269" y="200"/>
                </a:cubicBezTo>
                <a:cubicBezTo>
                  <a:pt x="271" y="201"/>
                  <a:pt x="274" y="201"/>
                  <a:pt x="276" y="201"/>
                </a:cubicBezTo>
                <a:cubicBezTo>
                  <a:pt x="279" y="201"/>
                  <a:pt x="282" y="200"/>
                  <a:pt x="284" y="198"/>
                </a:cubicBezTo>
                <a:cubicBezTo>
                  <a:pt x="288" y="195"/>
                  <a:pt x="290" y="190"/>
                  <a:pt x="290" y="185"/>
                </a:cubicBezTo>
                <a:cubicBezTo>
                  <a:pt x="284" y="151"/>
                  <a:pt x="284" y="151"/>
                  <a:pt x="284" y="151"/>
                </a:cubicBezTo>
                <a:cubicBezTo>
                  <a:pt x="308" y="127"/>
                  <a:pt x="308" y="127"/>
                  <a:pt x="308" y="127"/>
                </a:cubicBezTo>
                <a:cubicBezTo>
                  <a:pt x="312" y="123"/>
                  <a:pt x="313" y="118"/>
                  <a:pt x="312" y="113"/>
                </a:cubicBezTo>
                <a:cubicBezTo>
                  <a:pt x="310" y="108"/>
                  <a:pt x="306" y="104"/>
                  <a:pt x="301" y="103"/>
                </a:cubicBezTo>
                <a:cubicBezTo>
                  <a:pt x="267" y="98"/>
                  <a:pt x="267" y="98"/>
                  <a:pt x="267" y="98"/>
                </a:cubicBezTo>
                <a:cubicBezTo>
                  <a:pt x="251" y="67"/>
                  <a:pt x="251" y="67"/>
                  <a:pt x="251" y="67"/>
                </a:cubicBezTo>
                <a:cubicBezTo>
                  <a:pt x="249" y="63"/>
                  <a:pt x="244" y="60"/>
                  <a:pt x="239" y="60"/>
                </a:cubicBezTo>
                <a:cubicBezTo>
                  <a:pt x="234" y="60"/>
                  <a:pt x="229" y="63"/>
                  <a:pt x="226" y="67"/>
                </a:cubicBezTo>
                <a:cubicBezTo>
                  <a:pt x="211" y="98"/>
                  <a:pt x="211" y="98"/>
                  <a:pt x="211" y="98"/>
                </a:cubicBezTo>
                <a:cubicBezTo>
                  <a:pt x="177" y="103"/>
                  <a:pt x="177" y="103"/>
                  <a:pt x="177" y="103"/>
                </a:cubicBezTo>
                <a:cubicBezTo>
                  <a:pt x="172" y="104"/>
                  <a:pt x="168" y="108"/>
                  <a:pt x="166" y="113"/>
                </a:cubicBezTo>
                <a:cubicBezTo>
                  <a:pt x="164" y="118"/>
                  <a:pt x="166" y="123"/>
                  <a:pt x="169" y="127"/>
                </a:cubicBezTo>
                <a:lnTo>
                  <a:pt x="194" y="151"/>
                </a:lnTo>
                <a:close/>
                <a:moveTo>
                  <a:pt x="222" y="125"/>
                </a:moveTo>
                <a:cubicBezTo>
                  <a:pt x="227" y="124"/>
                  <a:pt x="231" y="121"/>
                  <a:pt x="233" y="117"/>
                </a:cubicBezTo>
                <a:cubicBezTo>
                  <a:pt x="239" y="105"/>
                  <a:pt x="239" y="105"/>
                  <a:pt x="239" y="105"/>
                </a:cubicBezTo>
                <a:cubicBezTo>
                  <a:pt x="245" y="117"/>
                  <a:pt x="245" y="117"/>
                  <a:pt x="245" y="117"/>
                </a:cubicBezTo>
                <a:cubicBezTo>
                  <a:pt x="247" y="121"/>
                  <a:pt x="251" y="124"/>
                  <a:pt x="255" y="125"/>
                </a:cubicBezTo>
                <a:cubicBezTo>
                  <a:pt x="269" y="127"/>
                  <a:pt x="269" y="127"/>
                  <a:pt x="269" y="127"/>
                </a:cubicBezTo>
                <a:cubicBezTo>
                  <a:pt x="259" y="136"/>
                  <a:pt x="259" y="136"/>
                  <a:pt x="259" y="136"/>
                </a:cubicBezTo>
                <a:cubicBezTo>
                  <a:pt x="256" y="139"/>
                  <a:pt x="254" y="144"/>
                  <a:pt x="255" y="148"/>
                </a:cubicBezTo>
                <a:cubicBezTo>
                  <a:pt x="257" y="162"/>
                  <a:pt x="257" y="162"/>
                  <a:pt x="257" y="162"/>
                </a:cubicBezTo>
                <a:cubicBezTo>
                  <a:pt x="245" y="155"/>
                  <a:pt x="245" y="155"/>
                  <a:pt x="245" y="155"/>
                </a:cubicBezTo>
                <a:cubicBezTo>
                  <a:pt x="243" y="154"/>
                  <a:pt x="241" y="154"/>
                  <a:pt x="239" y="154"/>
                </a:cubicBezTo>
                <a:cubicBezTo>
                  <a:pt x="237" y="154"/>
                  <a:pt x="234" y="154"/>
                  <a:pt x="232" y="155"/>
                </a:cubicBezTo>
                <a:cubicBezTo>
                  <a:pt x="221" y="162"/>
                  <a:pt x="221" y="162"/>
                  <a:pt x="221" y="162"/>
                </a:cubicBezTo>
                <a:cubicBezTo>
                  <a:pt x="223" y="148"/>
                  <a:pt x="223" y="148"/>
                  <a:pt x="223" y="148"/>
                </a:cubicBezTo>
                <a:cubicBezTo>
                  <a:pt x="224" y="144"/>
                  <a:pt x="222" y="139"/>
                  <a:pt x="219" y="136"/>
                </a:cubicBezTo>
                <a:cubicBezTo>
                  <a:pt x="209" y="127"/>
                  <a:pt x="209" y="127"/>
                  <a:pt x="209" y="127"/>
                </a:cubicBezTo>
                <a:lnTo>
                  <a:pt x="222" y="1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" name="Freeform 13"/>
          <p:cNvSpPr>
            <a:spLocks noEditPoints="1"/>
          </p:cNvSpPr>
          <p:nvPr/>
        </p:nvSpPr>
        <p:spPr bwMode="auto">
          <a:xfrm>
            <a:off x="8554009" y="2561980"/>
            <a:ext cx="479576" cy="479572"/>
          </a:xfrm>
          <a:custGeom>
            <a:avLst/>
            <a:gdLst>
              <a:gd name="T0" fmla="*/ 406 w 477"/>
              <a:gd name="T1" fmla="*/ 154 h 477"/>
              <a:gd name="T2" fmla="*/ 477 w 477"/>
              <a:gd name="T3" fmla="*/ 42 h 477"/>
              <a:gd name="T4" fmla="*/ 42 w 477"/>
              <a:gd name="T5" fmla="*/ 0 h 477"/>
              <a:gd name="T6" fmla="*/ 41 w 477"/>
              <a:gd name="T7" fmla="*/ 84 h 477"/>
              <a:gd name="T8" fmla="*/ 155 w 477"/>
              <a:gd name="T9" fmla="*/ 219 h 477"/>
              <a:gd name="T10" fmla="*/ 155 w 477"/>
              <a:gd name="T11" fmla="*/ 258 h 477"/>
              <a:gd name="T12" fmla="*/ 41 w 477"/>
              <a:gd name="T13" fmla="*/ 393 h 477"/>
              <a:gd name="T14" fmla="*/ 42 w 477"/>
              <a:gd name="T15" fmla="*/ 477 h 477"/>
              <a:gd name="T16" fmla="*/ 477 w 477"/>
              <a:gd name="T17" fmla="*/ 435 h 477"/>
              <a:gd name="T18" fmla="*/ 406 w 477"/>
              <a:gd name="T19" fmla="*/ 323 h 477"/>
              <a:gd name="T20" fmla="*/ 308 w 477"/>
              <a:gd name="T21" fmla="*/ 238 h 477"/>
              <a:gd name="T22" fmla="*/ 28 w 477"/>
              <a:gd name="T23" fmla="*/ 42 h 477"/>
              <a:gd name="T24" fmla="*/ 435 w 477"/>
              <a:gd name="T25" fmla="*/ 28 h 477"/>
              <a:gd name="T26" fmla="*/ 435 w 477"/>
              <a:gd name="T27" fmla="*/ 56 h 477"/>
              <a:gd name="T28" fmla="*/ 28 w 477"/>
              <a:gd name="T29" fmla="*/ 42 h 477"/>
              <a:gd name="T30" fmla="*/ 435 w 477"/>
              <a:gd name="T31" fmla="*/ 449 h 477"/>
              <a:gd name="T32" fmla="*/ 28 w 477"/>
              <a:gd name="T33" fmla="*/ 435 h 477"/>
              <a:gd name="T34" fmla="*/ 435 w 477"/>
              <a:gd name="T35" fmla="*/ 421 h 477"/>
              <a:gd name="T36" fmla="*/ 153 w 477"/>
              <a:gd name="T37" fmla="*/ 393 h 477"/>
              <a:gd name="T38" fmla="*/ 209 w 477"/>
              <a:gd name="T39" fmla="*/ 341 h 477"/>
              <a:gd name="T40" fmla="*/ 239 w 477"/>
              <a:gd name="T41" fmla="*/ 328 h 477"/>
              <a:gd name="T42" fmla="*/ 268 w 477"/>
              <a:gd name="T43" fmla="*/ 341 h 477"/>
              <a:gd name="T44" fmla="*/ 153 w 477"/>
              <a:gd name="T45" fmla="*/ 393 h 477"/>
              <a:gd name="T46" fmla="*/ 311 w 477"/>
              <a:gd name="T47" fmla="*/ 284 h 477"/>
              <a:gd name="T48" fmla="*/ 407 w 477"/>
              <a:gd name="T49" fmla="*/ 393 h 477"/>
              <a:gd name="T50" fmla="*/ 288 w 477"/>
              <a:gd name="T51" fmla="*/ 321 h 477"/>
              <a:gd name="T52" fmla="*/ 238 w 477"/>
              <a:gd name="T53" fmla="*/ 300 h 477"/>
              <a:gd name="T54" fmla="*/ 112 w 477"/>
              <a:gd name="T55" fmla="*/ 393 h 477"/>
              <a:gd name="T56" fmla="*/ 94 w 477"/>
              <a:gd name="T57" fmla="*/ 339 h 477"/>
              <a:gd name="T58" fmla="*/ 196 w 477"/>
              <a:gd name="T59" fmla="*/ 238 h 477"/>
              <a:gd name="T60" fmla="*/ 94 w 477"/>
              <a:gd name="T61" fmla="*/ 138 h 477"/>
              <a:gd name="T62" fmla="*/ 407 w 477"/>
              <a:gd name="T63" fmla="*/ 84 h 477"/>
              <a:gd name="T64" fmla="*/ 311 w 477"/>
              <a:gd name="T65" fmla="*/ 193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77" h="477">
                <a:moveTo>
                  <a:pt x="321" y="219"/>
                </a:moveTo>
                <a:cubicBezTo>
                  <a:pt x="355" y="206"/>
                  <a:pt x="385" y="184"/>
                  <a:pt x="406" y="154"/>
                </a:cubicBezTo>
                <a:cubicBezTo>
                  <a:pt x="421" y="133"/>
                  <a:pt x="431" y="109"/>
                  <a:pt x="435" y="84"/>
                </a:cubicBezTo>
                <a:cubicBezTo>
                  <a:pt x="458" y="84"/>
                  <a:pt x="477" y="65"/>
                  <a:pt x="477" y="42"/>
                </a:cubicBezTo>
                <a:cubicBezTo>
                  <a:pt x="477" y="19"/>
                  <a:pt x="458" y="0"/>
                  <a:pt x="435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19" y="0"/>
                  <a:pt x="0" y="19"/>
                  <a:pt x="0" y="42"/>
                </a:cubicBezTo>
                <a:cubicBezTo>
                  <a:pt x="0" y="65"/>
                  <a:pt x="18" y="84"/>
                  <a:pt x="41" y="84"/>
                </a:cubicBezTo>
                <a:cubicBezTo>
                  <a:pt x="46" y="109"/>
                  <a:pt x="56" y="133"/>
                  <a:pt x="71" y="154"/>
                </a:cubicBezTo>
                <a:cubicBezTo>
                  <a:pt x="92" y="184"/>
                  <a:pt x="121" y="206"/>
                  <a:pt x="155" y="219"/>
                </a:cubicBezTo>
                <a:cubicBezTo>
                  <a:pt x="163" y="222"/>
                  <a:pt x="168" y="230"/>
                  <a:pt x="168" y="238"/>
                </a:cubicBezTo>
                <a:cubicBezTo>
                  <a:pt x="168" y="247"/>
                  <a:pt x="163" y="255"/>
                  <a:pt x="155" y="258"/>
                </a:cubicBezTo>
                <a:cubicBezTo>
                  <a:pt x="121" y="271"/>
                  <a:pt x="92" y="293"/>
                  <a:pt x="71" y="323"/>
                </a:cubicBezTo>
                <a:cubicBezTo>
                  <a:pt x="56" y="344"/>
                  <a:pt x="46" y="368"/>
                  <a:pt x="41" y="393"/>
                </a:cubicBezTo>
                <a:cubicBezTo>
                  <a:pt x="18" y="393"/>
                  <a:pt x="0" y="412"/>
                  <a:pt x="0" y="435"/>
                </a:cubicBezTo>
                <a:cubicBezTo>
                  <a:pt x="0" y="458"/>
                  <a:pt x="19" y="477"/>
                  <a:pt x="42" y="477"/>
                </a:cubicBezTo>
                <a:cubicBezTo>
                  <a:pt x="435" y="477"/>
                  <a:pt x="435" y="477"/>
                  <a:pt x="435" y="477"/>
                </a:cubicBezTo>
                <a:cubicBezTo>
                  <a:pt x="458" y="477"/>
                  <a:pt x="477" y="458"/>
                  <a:pt x="477" y="435"/>
                </a:cubicBezTo>
                <a:cubicBezTo>
                  <a:pt x="477" y="412"/>
                  <a:pt x="458" y="393"/>
                  <a:pt x="435" y="393"/>
                </a:cubicBezTo>
                <a:cubicBezTo>
                  <a:pt x="431" y="368"/>
                  <a:pt x="421" y="344"/>
                  <a:pt x="406" y="323"/>
                </a:cubicBezTo>
                <a:cubicBezTo>
                  <a:pt x="385" y="293"/>
                  <a:pt x="355" y="271"/>
                  <a:pt x="321" y="258"/>
                </a:cubicBezTo>
                <a:cubicBezTo>
                  <a:pt x="313" y="255"/>
                  <a:pt x="308" y="247"/>
                  <a:pt x="308" y="238"/>
                </a:cubicBezTo>
                <a:cubicBezTo>
                  <a:pt x="308" y="230"/>
                  <a:pt x="313" y="222"/>
                  <a:pt x="321" y="219"/>
                </a:cubicBezTo>
                <a:close/>
                <a:moveTo>
                  <a:pt x="28" y="42"/>
                </a:moveTo>
                <a:cubicBezTo>
                  <a:pt x="28" y="34"/>
                  <a:pt x="34" y="28"/>
                  <a:pt x="42" y="28"/>
                </a:cubicBezTo>
                <a:cubicBezTo>
                  <a:pt x="435" y="28"/>
                  <a:pt x="435" y="28"/>
                  <a:pt x="435" y="28"/>
                </a:cubicBezTo>
                <a:cubicBezTo>
                  <a:pt x="443" y="28"/>
                  <a:pt x="449" y="34"/>
                  <a:pt x="449" y="42"/>
                </a:cubicBezTo>
                <a:cubicBezTo>
                  <a:pt x="449" y="50"/>
                  <a:pt x="443" y="56"/>
                  <a:pt x="435" y="56"/>
                </a:cubicBezTo>
                <a:cubicBezTo>
                  <a:pt x="42" y="56"/>
                  <a:pt x="42" y="56"/>
                  <a:pt x="42" y="56"/>
                </a:cubicBezTo>
                <a:cubicBezTo>
                  <a:pt x="34" y="56"/>
                  <a:pt x="28" y="50"/>
                  <a:pt x="28" y="42"/>
                </a:cubicBezTo>
                <a:close/>
                <a:moveTo>
                  <a:pt x="449" y="435"/>
                </a:moveTo>
                <a:cubicBezTo>
                  <a:pt x="449" y="443"/>
                  <a:pt x="443" y="449"/>
                  <a:pt x="435" y="449"/>
                </a:cubicBezTo>
                <a:cubicBezTo>
                  <a:pt x="42" y="449"/>
                  <a:pt x="42" y="449"/>
                  <a:pt x="42" y="449"/>
                </a:cubicBezTo>
                <a:cubicBezTo>
                  <a:pt x="34" y="449"/>
                  <a:pt x="28" y="443"/>
                  <a:pt x="28" y="435"/>
                </a:cubicBezTo>
                <a:cubicBezTo>
                  <a:pt x="28" y="427"/>
                  <a:pt x="34" y="421"/>
                  <a:pt x="42" y="421"/>
                </a:cubicBezTo>
                <a:cubicBezTo>
                  <a:pt x="435" y="421"/>
                  <a:pt x="435" y="421"/>
                  <a:pt x="435" y="421"/>
                </a:cubicBezTo>
                <a:cubicBezTo>
                  <a:pt x="443" y="421"/>
                  <a:pt x="449" y="427"/>
                  <a:pt x="449" y="435"/>
                </a:cubicBezTo>
                <a:close/>
                <a:moveTo>
                  <a:pt x="153" y="393"/>
                </a:moveTo>
                <a:cubicBezTo>
                  <a:pt x="209" y="341"/>
                  <a:pt x="209" y="341"/>
                  <a:pt x="209" y="341"/>
                </a:cubicBezTo>
                <a:cubicBezTo>
                  <a:pt x="209" y="341"/>
                  <a:pt x="209" y="341"/>
                  <a:pt x="209" y="341"/>
                </a:cubicBezTo>
                <a:cubicBezTo>
                  <a:pt x="217" y="332"/>
                  <a:pt x="227" y="328"/>
                  <a:pt x="238" y="328"/>
                </a:cubicBezTo>
                <a:cubicBezTo>
                  <a:pt x="239" y="328"/>
                  <a:pt x="239" y="328"/>
                  <a:pt x="239" y="328"/>
                </a:cubicBezTo>
                <a:cubicBezTo>
                  <a:pt x="250" y="328"/>
                  <a:pt x="260" y="332"/>
                  <a:pt x="268" y="341"/>
                </a:cubicBezTo>
                <a:cubicBezTo>
                  <a:pt x="268" y="341"/>
                  <a:pt x="268" y="341"/>
                  <a:pt x="268" y="341"/>
                </a:cubicBezTo>
                <a:cubicBezTo>
                  <a:pt x="324" y="393"/>
                  <a:pt x="324" y="393"/>
                  <a:pt x="324" y="393"/>
                </a:cubicBezTo>
                <a:lnTo>
                  <a:pt x="153" y="393"/>
                </a:lnTo>
                <a:close/>
                <a:moveTo>
                  <a:pt x="280" y="238"/>
                </a:moveTo>
                <a:cubicBezTo>
                  <a:pt x="280" y="258"/>
                  <a:pt x="293" y="277"/>
                  <a:pt x="311" y="284"/>
                </a:cubicBezTo>
                <a:cubicBezTo>
                  <a:pt x="340" y="295"/>
                  <a:pt x="365" y="314"/>
                  <a:pt x="383" y="339"/>
                </a:cubicBezTo>
                <a:cubicBezTo>
                  <a:pt x="394" y="356"/>
                  <a:pt x="402" y="374"/>
                  <a:pt x="407" y="393"/>
                </a:cubicBezTo>
                <a:cubicBezTo>
                  <a:pt x="365" y="393"/>
                  <a:pt x="365" y="393"/>
                  <a:pt x="365" y="393"/>
                </a:cubicBezTo>
                <a:cubicBezTo>
                  <a:pt x="288" y="321"/>
                  <a:pt x="288" y="321"/>
                  <a:pt x="288" y="321"/>
                </a:cubicBezTo>
                <a:cubicBezTo>
                  <a:pt x="275" y="307"/>
                  <a:pt x="257" y="300"/>
                  <a:pt x="239" y="300"/>
                </a:cubicBezTo>
                <a:cubicBezTo>
                  <a:pt x="239" y="300"/>
                  <a:pt x="238" y="300"/>
                  <a:pt x="238" y="300"/>
                </a:cubicBezTo>
                <a:cubicBezTo>
                  <a:pt x="220" y="300"/>
                  <a:pt x="202" y="307"/>
                  <a:pt x="189" y="321"/>
                </a:cubicBezTo>
                <a:cubicBezTo>
                  <a:pt x="112" y="393"/>
                  <a:pt x="112" y="393"/>
                  <a:pt x="112" y="393"/>
                </a:cubicBezTo>
                <a:cubicBezTo>
                  <a:pt x="70" y="393"/>
                  <a:pt x="70" y="393"/>
                  <a:pt x="70" y="393"/>
                </a:cubicBezTo>
                <a:cubicBezTo>
                  <a:pt x="74" y="374"/>
                  <a:pt x="82" y="356"/>
                  <a:pt x="94" y="339"/>
                </a:cubicBezTo>
                <a:cubicBezTo>
                  <a:pt x="112" y="314"/>
                  <a:pt x="136" y="295"/>
                  <a:pt x="165" y="284"/>
                </a:cubicBezTo>
                <a:cubicBezTo>
                  <a:pt x="184" y="277"/>
                  <a:pt x="196" y="258"/>
                  <a:pt x="196" y="238"/>
                </a:cubicBezTo>
                <a:cubicBezTo>
                  <a:pt x="196" y="218"/>
                  <a:pt x="184" y="200"/>
                  <a:pt x="165" y="193"/>
                </a:cubicBezTo>
                <a:cubicBezTo>
                  <a:pt x="136" y="182"/>
                  <a:pt x="112" y="163"/>
                  <a:pt x="94" y="138"/>
                </a:cubicBezTo>
                <a:cubicBezTo>
                  <a:pt x="82" y="121"/>
                  <a:pt x="74" y="103"/>
                  <a:pt x="70" y="84"/>
                </a:cubicBezTo>
                <a:cubicBezTo>
                  <a:pt x="407" y="84"/>
                  <a:pt x="407" y="84"/>
                  <a:pt x="407" y="84"/>
                </a:cubicBezTo>
                <a:cubicBezTo>
                  <a:pt x="402" y="103"/>
                  <a:pt x="394" y="121"/>
                  <a:pt x="383" y="138"/>
                </a:cubicBezTo>
                <a:cubicBezTo>
                  <a:pt x="365" y="163"/>
                  <a:pt x="340" y="182"/>
                  <a:pt x="311" y="193"/>
                </a:cubicBezTo>
                <a:cubicBezTo>
                  <a:pt x="293" y="200"/>
                  <a:pt x="280" y="218"/>
                  <a:pt x="280" y="2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" name="Freeform 14"/>
          <p:cNvSpPr>
            <a:spLocks noEditPoints="1"/>
          </p:cNvSpPr>
          <p:nvPr/>
        </p:nvSpPr>
        <p:spPr bwMode="auto">
          <a:xfrm>
            <a:off x="13091085" y="2561980"/>
            <a:ext cx="479576" cy="479572"/>
          </a:xfrm>
          <a:custGeom>
            <a:avLst/>
            <a:gdLst>
              <a:gd name="T0" fmla="*/ 49 w 478"/>
              <a:gd name="T1" fmla="*/ 366 h 477"/>
              <a:gd name="T2" fmla="*/ 73 w 478"/>
              <a:gd name="T3" fmla="*/ 367 h 477"/>
              <a:gd name="T4" fmla="*/ 147 w 478"/>
              <a:gd name="T5" fmla="*/ 340 h 477"/>
              <a:gd name="T6" fmla="*/ 301 w 478"/>
              <a:gd name="T7" fmla="*/ 449 h 477"/>
              <a:gd name="T8" fmla="*/ 405 w 478"/>
              <a:gd name="T9" fmla="*/ 474 h 477"/>
              <a:gd name="T10" fmla="*/ 429 w 478"/>
              <a:gd name="T11" fmla="*/ 473 h 477"/>
              <a:gd name="T12" fmla="*/ 433 w 478"/>
              <a:gd name="T13" fmla="*/ 392 h 477"/>
              <a:gd name="T14" fmla="*/ 428 w 478"/>
              <a:gd name="T15" fmla="*/ 158 h 477"/>
              <a:gd name="T16" fmla="*/ 292 w 478"/>
              <a:gd name="T17" fmla="*/ 50 h 477"/>
              <a:gd name="T18" fmla="*/ 50 w 478"/>
              <a:gd name="T19" fmla="*/ 51 h 477"/>
              <a:gd name="T20" fmla="*/ 44 w 478"/>
              <a:gd name="T21" fmla="*/ 285 h 477"/>
              <a:gd name="T22" fmla="*/ 408 w 478"/>
              <a:gd name="T23" fmla="*/ 177 h 477"/>
              <a:gd name="T24" fmla="*/ 409 w 478"/>
              <a:gd name="T25" fmla="*/ 378 h 477"/>
              <a:gd name="T26" fmla="*/ 411 w 478"/>
              <a:gd name="T27" fmla="*/ 445 h 477"/>
              <a:gd name="T28" fmla="*/ 352 w 478"/>
              <a:gd name="T29" fmla="*/ 414 h 477"/>
              <a:gd name="T30" fmla="*/ 302 w 478"/>
              <a:gd name="T31" fmla="*/ 421 h 477"/>
              <a:gd name="T32" fmla="*/ 163 w 478"/>
              <a:gd name="T33" fmla="*/ 277 h 477"/>
              <a:gd name="T34" fmla="*/ 306 w 478"/>
              <a:gd name="T35" fmla="*/ 135 h 477"/>
              <a:gd name="T36" fmla="*/ 28 w 478"/>
              <a:gd name="T37" fmla="*/ 172 h 477"/>
              <a:gd name="T38" fmla="*/ 171 w 478"/>
              <a:gd name="T39" fmla="*/ 28 h 477"/>
              <a:gd name="T40" fmla="*/ 299 w 478"/>
              <a:gd name="T41" fmla="*/ 107 h 477"/>
              <a:gd name="T42" fmla="*/ 135 w 478"/>
              <a:gd name="T43" fmla="*/ 277 h 477"/>
              <a:gd name="T44" fmla="*/ 130 w 478"/>
              <a:gd name="T45" fmla="*/ 308 h 477"/>
              <a:gd name="T46" fmla="*/ 67 w 478"/>
              <a:gd name="T47" fmla="*/ 338 h 477"/>
              <a:gd name="T48" fmla="*/ 69 w 478"/>
              <a:gd name="T49" fmla="*/ 271 h 477"/>
              <a:gd name="T50" fmla="*/ 224 w 478"/>
              <a:gd name="T51" fmla="*/ 220 h 477"/>
              <a:gd name="T52" fmla="*/ 291 w 478"/>
              <a:gd name="T53" fmla="*/ 206 h 477"/>
              <a:gd name="T54" fmla="*/ 291 w 478"/>
              <a:gd name="T55" fmla="*/ 234 h 477"/>
              <a:gd name="T56" fmla="*/ 224 w 478"/>
              <a:gd name="T57" fmla="*/ 220 h 477"/>
              <a:gd name="T58" fmla="*/ 238 w 478"/>
              <a:gd name="T59" fmla="*/ 262 h 477"/>
              <a:gd name="T60" fmla="*/ 389 w 478"/>
              <a:gd name="T61" fmla="*/ 276 h 477"/>
              <a:gd name="T62" fmla="*/ 238 w 478"/>
              <a:gd name="T63" fmla="*/ 290 h 477"/>
              <a:gd name="T64" fmla="*/ 224 w 478"/>
              <a:gd name="T65" fmla="*/ 332 h 477"/>
              <a:gd name="T66" fmla="*/ 375 w 478"/>
              <a:gd name="T67" fmla="*/ 318 h 477"/>
              <a:gd name="T68" fmla="*/ 375 w 478"/>
              <a:gd name="T69" fmla="*/ 346 h 477"/>
              <a:gd name="T70" fmla="*/ 224 w 478"/>
              <a:gd name="T71" fmla="*/ 332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78" h="477">
                <a:moveTo>
                  <a:pt x="39" y="344"/>
                </a:moveTo>
                <a:cubicBezTo>
                  <a:pt x="38" y="353"/>
                  <a:pt x="42" y="361"/>
                  <a:pt x="49" y="366"/>
                </a:cubicBezTo>
                <a:cubicBezTo>
                  <a:pt x="53" y="368"/>
                  <a:pt x="57" y="370"/>
                  <a:pt x="62" y="370"/>
                </a:cubicBezTo>
                <a:cubicBezTo>
                  <a:pt x="66" y="370"/>
                  <a:pt x="69" y="369"/>
                  <a:pt x="73" y="367"/>
                </a:cubicBezTo>
                <a:cubicBezTo>
                  <a:pt x="128" y="336"/>
                  <a:pt x="128" y="336"/>
                  <a:pt x="128" y="336"/>
                </a:cubicBezTo>
                <a:cubicBezTo>
                  <a:pt x="134" y="338"/>
                  <a:pt x="141" y="339"/>
                  <a:pt x="147" y="340"/>
                </a:cubicBezTo>
                <a:cubicBezTo>
                  <a:pt x="155" y="361"/>
                  <a:pt x="167" y="380"/>
                  <a:pt x="183" y="396"/>
                </a:cubicBezTo>
                <a:cubicBezTo>
                  <a:pt x="214" y="429"/>
                  <a:pt x="256" y="447"/>
                  <a:pt x="301" y="449"/>
                </a:cubicBezTo>
                <a:cubicBezTo>
                  <a:pt x="317" y="449"/>
                  <a:pt x="334" y="448"/>
                  <a:pt x="350" y="443"/>
                </a:cubicBezTo>
                <a:cubicBezTo>
                  <a:pt x="405" y="474"/>
                  <a:pt x="405" y="474"/>
                  <a:pt x="405" y="474"/>
                </a:cubicBezTo>
                <a:cubicBezTo>
                  <a:pt x="408" y="476"/>
                  <a:pt x="412" y="477"/>
                  <a:pt x="416" y="477"/>
                </a:cubicBezTo>
                <a:cubicBezTo>
                  <a:pt x="420" y="477"/>
                  <a:pt x="425" y="476"/>
                  <a:pt x="429" y="473"/>
                </a:cubicBezTo>
                <a:cubicBezTo>
                  <a:pt x="436" y="468"/>
                  <a:pt x="440" y="460"/>
                  <a:pt x="439" y="451"/>
                </a:cubicBezTo>
                <a:cubicBezTo>
                  <a:pt x="433" y="392"/>
                  <a:pt x="433" y="392"/>
                  <a:pt x="433" y="392"/>
                </a:cubicBezTo>
                <a:cubicBezTo>
                  <a:pt x="461" y="361"/>
                  <a:pt x="477" y="321"/>
                  <a:pt x="477" y="279"/>
                </a:cubicBezTo>
                <a:cubicBezTo>
                  <a:pt x="478" y="234"/>
                  <a:pt x="460" y="190"/>
                  <a:pt x="428" y="158"/>
                </a:cubicBezTo>
                <a:cubicBezTo>
                  <a:pt x="401" y="131"/>
                  <a:pt x="367" y="114"/>
                  <a:pt x="331" y="109"/>
                </a:cubicBezTo>
                <a:cubicBezTo>
                  <a:pt x="322" y="87"/>
                  <a:pt x="309" y="67"/>
                  <a:pt x="292" y="50"/>
                </a:cubicBezTo>
                <a:cubicBezTo>
                  <a:pt x="259" y="18"/>
                  <a:pt x="217" y="0"/>
                  <a:pt x="171" y="0"/>
                </a:cubicBezTo>
                <a:cubicBezTo>
                  <a:pt x="126" y="0"/>
                  <a:pt x="82" y="18"/>
                  <a:pt x="50" y="51"/>
                </a:cubicBezTo>
                <a:cubicBezTo>
                  <a:pt x="18" y="83"/>
                  <a:pt x="0" y="126"/>
                  <a:pt x="0" y="172"/>
                </a:cubicBezTo>
                <a:cubicBezTo>
                  <a:pt x="1" y="214"/>
                  <a:pt x="16" y="254"/>
                  <a:pt x="44" y="285"/>
                </a:cubicBezTo>
                <a:lnTo>
                  <a:pt x="39" y="344"/>
                </a:lnTo>
                <a:close/>
                <a:moveTo>
                  <a:pt x="408" y="177"/>
                </a:moveTo>
                <a:cubicBezTo>
                  <a:pt x="435" y="205"/>
                  <a:pt x="450" y="241"/>
                  <a:pt x="449" y="279"/>
                </a:cubicBezTo>
                <a:cubicBezTo>
                  <a:pt x="449" y="316"/>
                  <a:pt x="435" y="351"/>
                  <a:pt x="409" y="378"/>
                </a:cubicBezTo>
                <a:cubicBezTo>
                  <a:pt x="406" y="381"/>
                  <a:pt x="405" y="385"/>
                  <a:pt x="405" y="389"/>
                </a:cubicBezTo>
                <a:cubicBezTo>
                  <a:pt x="411" y="445"/>
                  <a:pt x="411" y="445"/>
                  <a:pt x="411" y="445"/>
                </a:cubicBezTo>
                <a:cubicBezTo>
                  <a:pt x="359" y="416"/>
                  <a:pt x="359" y="416"/>
                  <a:pt x="359" y="416"/>
                </a:cubicBezTo>
                <a:cubicBezTo>
                  <a:pt x="356" y="415"/>
                  <a:pt x="354" y="414"/>
                  <a:pt x="352" y="414"/>
                </a:cubicBezTo>
                <a:cubicBezTo>
                  <a:pt x="350" y="414"/>
                  <a:pt x="349" y="415"/>
                  <a:pt x="348" y="415"/>
                </a:cubicBezTo>
                <a:cubicBezTo>
                  <a:pt x="333" y="419"/>
                  <a:pt x="317" y="421"/>
                  <a:pt x="302" y="421"/>
                </a:cubicBezTo>
                <a:cubicBezTo>
                  <a:pt x="264" y="420"/>
                  <a:pt x="229" y="404"/>
                  <a:pt x="203" y="377"/>
                </a:cubicBezTo>
                <a:cubicBezTo>
                  <a:pt x="177" y="350"/>
                  <a:pt x="163" y="314"/>
                  <a:pt x="163" y="277"/>
                </a:cubicBezTo>
                <a:cubicBezTo>
                  <a:pt x="164" y="239"/>
                  <a:pt x="179" y="203"/>
                  <a:pt x="206" y="177"/>
                </a:cubicBezTo>
                <a:cubicBezTo>
                  <a:pt x="233" y="150"/>
                  <a:pt x="268" y="135"/>
                  <a:pt x="306" y="135"/>
                </a:cubicBezTo>
                <a:cubicBezTo>
                  <a:pt x="345" y="135"/>
                  <a:pt x="381" y="150"/>
                  <a:pt x="408" y="177"/>
                </a:cubicBezTo>
                <a:close/>
                <a:moveTo>
                  <a:pt x="28" y="172"/>
                </a:moveTo>
                <a:cubicBezTo>
                  <a:pt x="28" y="134"/>
                  <a:pt x="43" y="98"/>
                  <a:pt x="70" y="70"/>
                </a:cubicBezTo>
                <a:cubicBezTo>
                  <a:pt x="97" y="43"/>
                  <a:pt x="133" y="28"/>
                  <a:pt x="171" y="28"/>
                </a:cubicBezTo>
                <a:cubicBezTo>
                  <a:pt x="209" y="28"/>
                  <a:pt x="245" y="43"/>
                  <a:pt x="272" y="69"/>
                </a:cubicBezTo>
                <a:cubicBezTo>
                  <a:pt x="283" y="81"/>
                  <a:pt x="293" y="93"/>
                  <a:pt x="299" y="107"/>
                </a:cubicBezTo>
                <a:cubicBezTo>
                  <a:pt x="257" y="109"/>
                  <a:pt x="217" y="126"/>
                  <a:pt x="186" y="157"/>
                </a:cubicBezTo>
                <a:cubicBezTo>
                  <a:pt x="154" y="189"/>
                  <a:pt x="136" y="231"/>
                  <a:pt x="135" y="277"/>
                </a:cubicBezTo>
                <a:cubicBezTo>
                  <a:pt x="135" y="288"/>
                  <a:pt x="136" y="299"/>
                  <a:pt x="138" y="310"/>
                </a:cubicBezTo>
                <a:cubicBezTo>
                  <a:pt x="136" y="309"/>
                  <a:pt x="133" y="309"/>
                  <a:pt x="130" y="308"/>
                </a:cubicBezTo>
                <a:cubicBezTo>
                  <a:pt x="126" y="307"/>
                  <a:pt x="122" y="307"/>
                  <a:pt x="119" y="309"/>
                </a:cubicBezTo>
                <a:cubicBezTo>
                  <a:pt x="67" y="338"/>
                  <a:pt x="67" y="338"/>
                  <a:pt x="67" y="338"/>
                </a:cubicBezTo>
                <a:cubicBezTo>
                  <a:pt x="73" y="282"/>
                  <a:pt x="73" y="282"/>
                  <a:pt x="73" y="282"/>
                </a:cubicBezTo>
                <a:cubicBezTo>
                  <a:pt x="73" y="278"/>
                  <a:pt x="72" y="274"/>
                  <a:pt x="69" y="271"/>
                </a:cubicBezTo>
                <a:cubicBezTo>
                  <a:pt x="43" y="244"/>
                  <a:pt x="29" y="209"/>
                  <a:pt x="28" y="172"/>
                </a:cubicBezTo>
                <a:close/>
                <a:moveTo>
                  <a:pt x="224" y="220"/>
                </a:moveTo>
                <a:cubicBezTo>
                  <a:pt x="224" y="212"/>
                  <a:pt x="230" y="206"/>
                  <a:pt x="238" y="206"/>
                </a:cubicBezTo>
                <a:cubicBezTo>
                  <a:pt x="291" y="206"/>
                  <a:pt x="291" y="206"/>
                  <a:pt x="291" y="206"/>
                </a:cubicBezTo>
                <a:cubicBezTo>
                  <a:pt x="299" y="206"/>
                  <a:pt x="305" y="212"/>
                  <a:pt x="305" y="220"/>
                </a:cubicBezTo>
                <a:cubicBezTo>
                  <a:pt x="305" y="228"/>
                  <a:pt x="299" y="234"/>
                  <a:pt x="291" y="234"/>
                </a:cubicBezTo>
                <a:cubicBezTo>
                  <a:pt x="238" y="234"/>
                  <a:pt x="238" y="234"/>
                  <a:pt x="238" y="234"/>
                </a:cubicBezTo>
                <a:cubicBezTo>
                  <a:pt x="230" y="234"/>
                  <a:pt x="224" y="228"/>
                  <a:pt x="224" y="220"/>
                </a:cubicBezTo>
                <a:close/>
                <a:moveTo>
                  <a:pt x="224" y="276"/>
                </a:moveTo>
                <a:cubicBezTo>
                  <a:pt x="224" y="268"/>
                  <a:pt x="230" y="262"/>
                  <a:pt x="238" y="262"/>
                </a:cubicBezTo>
                <a:cubicBezTo>
                  <a:pt x="375" y="262"/>
                  <a:pt x="375" y="262"/>
                  <a:pt x="375" y="262"/>
                </a:cubicBezTo>
                <a:cubicBezTo>
                  <a:pt x="383" y="262"/>
                  <a:pt x="389" y="268"/>
                  <a:pt x="389" y="276"/>
                </a:cubicBezTo>
                <a:cubicBezTo>
                  <a:pt x="389" y="283"/>
                  <a:pt x="383" y="290"/>
                  <a:pt x="375" y="290"/>
                </a:cubicBezTo>
                <a:cubicBezTo>
                  <a:pt x="238" y="290"/>
                  <a:pt x="238" y="290"/>
                  <a:pt x="238" y="290"/>
                </a:cubicBezTo>
                <a:cubicBezTo>
                  <a:pt x="230" y="290"/>
                  <a:pt x="224" y="283"/>
                  <a:pt x="224" y="276"/>
                </a:cubicBezTo>
                <a:close/>
                <a:moveTo>
                  <a:pt x="224" y="332"/>
                </a:moveTo>
                <a:cubicBezTo>
                  <a:pt x="224" y="324"/>
                  <a:pt x="230" y="318"/>
                  <a:pt x="238" y="318"/>
                </a:cubicBezTo>
                <a:cubicBezTo>
                  <a:pt x="375" y="318"/>
                  <a:pt x="375" y="318"/>
                  <a:pt x="375" y="318"/>
                </a:cubicBezTo>
                <a:cubicBezTo>
                  <a:pt x="383" y="318"/>
                  <a:pt x="389" y="324"/>
                  <a:pt x="389" y="332"/>
                </a:cubicBezTo>
                <a:cubicBezTo>
                  <a:pt x="389" y="339"/>
                  <a:pt x="383" y="346"/>
                  <a:pt x="375" y="346"/>
                </a:cubicBezTo>
                <a:cubicBezTo>
                  <a:pt x="238" y="346"/>
                  <a:pt x="238" y="346"/>
                  <a:pt x="238" y="346"/>
                </a:cubicBezTo>
                <a:cubicBezTo>
                  <a:pt x="230" y="346"/>
                  <a:pt x="224" y="339"/>
                  <a:pt x="224" y="3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" name="Freeform 15"/>
          <p:cNvSpPr>
            <a:spLocks noEditPoints="1"/>
          </p:cNvSpPr>
          <p:nvPr/>
        </p:nvSpPr>
        <p:spPr bwMode="auto">
          <a:xfrm>
            <a:off x="19895109" y="2561980"/>
            <a:ext cx="479576" cy="479572"/>
          </a:xfrm>
          <a:custGeom>
            <a:avLst/>
            <a:gdLst>
              <a:gd name="T0" fmla="*/ 115 w 479"/>
              <a:gd name="T1" fmla="*/ 289 h 477"/>
              <a:gd name="T2" fmla="*/ 105 w 479"/>
              <a:gd name="T3" fmla="*/ 342 h 477"/>
              <a:gd name="T4" fmla="*/ 240 w 479"/>
              <a:gd name="T5" fmla="*/ 477 h 477"/>
              <a:gd name="T6" fmla="*/ 375 w 479"/>
              <a:gd name="T7" fmla="*/ 342 h 477"/>
              <a:gd name="T8" fmla="*/ 364 w 479"/>
              <a:gd name="T9" fmla="*/ 289 h 477"/>
              <a:gd name="T10" fmla="*/ 476 w 479"/>
              <a:gd name="T11" fmla="*/ 33 h 477"/>
              <a:gd name="T12" fmla="*/ 474 w 479"/>
              <a:gd name="T13" fmla="*/ 10 h 477"/>
              <a:gd name="T14" fmla="*/ 455 w 479"/>
              <a:gd name="T15" fmla="*/ 0 h 477"/>
              <a:gd name="T16" fmla="*/ 335 w 479"/>
              <a:gd name="T17" fmla="*/ 0 h 477"/>
              <a:gd name="T18" fmla="*/ 314 w 479"/>
              <a:gd name="T19" fmla="*/ 14 h 477"/>
              <a:gd name="T20" fmla="*/ 240 w 479"/>
              <a:gd name="T21" fmla="*/ 184 h 477"/>
              <a:gd name="T22" fmla="*/ 165 w 479"/>
              <a:gd name="T23" fmla="*/ 14 h 477"/>
              <a:gd name="T24" fmla="*/ 144 w 479"/>
              <a:gd name="T25" fmla="*/ 0 h 477"/>
              <a:gd name="T26" fmla="*/ 24 w 479"/>
              <a:gd name="T27" fmla="*/ 0 h 477"/>
              <a:gd name="T28" fmla="*/ 5 w 479"/>
              <a:gd name="T29" fmla="*/ 11 h 477"/>
              <a:gd name="T30" fmla="*/ 3 w 479"/>
              <a:gd name="T31" fmla="*/ 33 h 477"/>
              <a:gd name="T32" fmla="*/ 115 w 479"/>
              <a:gd name="T33" fmla="*/ 289 h 477"/>
              <a:gd name="T34" fmla="*/ 448 w 479"/>
              <a:gd name="T35" fmla="*/ 28 h 477"/>
              <a:gd name="T36" fmla="*/ 347 w 479"/>
              <a:gd name="T37" fmla="*/ 259 h 477"/>
              <a:gd name="T38" fmla="*/ 319 w 479"/>
              <a:gd name="T39" fmla="*/ 233 h 477"/>
              <a:gd name="T40" fmla="*/ 408 w 479"/>
              <a:gd name="T41" fmla="*/ 28 h 477"/>
              <a:gd name="T42" fmla="*/ 448 w 479"/>
              <a:gd name="T43" fmla="*/ 28 h 477"/>
              <a:gd name="T44" fmla="*/ 338 w 479"/>
              <a:gd name="T45" fmla="*/ 28 h 477"/>
              <a:gd name="T46" fmla="*/ 378 w 479"/>
              <a:gd name="T47" fmla="*/ 28 h 477"/>
              <a:gd name="T48" fmla="*/ 295 w 479"/>
              <a:gd name="T49" fmla="*/ 218 h 477"/>
              <a:gd name="T50" fmla="*/ 260 w 479"/>
              <a:gd name="T51" fmla="*/ 208 h 477"/>
              <a:gd name="T52" fmla="*/ 338 w 479"/>
              <a:gd name="T53" fmla="*/ 28 h 477"/>
              <a:gd name="T54" fmla="*/ 347 w 479"/>
              <a:gd name="T55" fmla="*/ 342 h 477"/>
              <a:gd name="T56" fmla="*/ 240 w 479"/>
              <a:gd name="T57" fmla="*/ 449 h 477"/>
              <a:gd name="T58" fmla="*/ 133 w 479"/>
              <a:gd name="T59" fmla="*/ 342 h 477"/>
              <a:gd name="T60" fmla="*/ 240 w 479"/>
              <a:gd name="T61" fmla="*/ 235 h 477"/>
              <a:gd name="T62" fmla="*/ 347 w 479"/>
              <a:gd name="T63" fmla="*/ 342 h 477"/>
              <a:gd name="T64" fmla="*/ 141 w 479"/>
              <a:gd name="T65" fmla="*/ 28 h 477"/>
              <a:gd name="T66" fmla="*/ 220 w 479"/>
              <a:gd name="T67" fmla="*/ 208 h 477"/>
              <a:gd name="T68" fmla="*/ 185 w 479"/>
              <a:gd name="T69" fmla="*/ 218 h 477"/>
              <a:gd name="T70" fmla="*/ 101 w 479"/>
              <a:gd name="T71" fmla="*/ 28 h 477"/>
              <a:gd name="T72" fmla="*/ 141 w 479"/>
              <a:gd name="T73" fmla="*/ 28 h 477"/>
              <a:gd name="T74" fmla="*/ 71 w 479"/>
              <a:gd name="T75" fmla="*/ 28 h 477"/>
              <a:gd name="T76" fmla="*/ 160 w 479"/>
              <a:gd name="T77" fmla="*/ 233 h 477"/>
              <a:gd name="T78" fmla="*/ 133 w 479"/>
              <a:gd name="T79" fmla="*/ 259 h 477"/>
              <a:gd name="T80" fmla="*/ 32 w 479"/>
              <a:gd name="T81" fmla="*/ 28 h 477"/>
              <a:gd name="T82" fmla="*/ 71 w 479"/>
              <a:gd name="T83" fmla="*/ 28 h 477"/>
              <a:gd name="T84" fmla="*/ 216 w 479"/>
              <a:gd name="T85" fmla="*/ 295 h 477"/>
              <a:gd name="T86" fmla="*/ 230 w 479"/>
              <a:gd name="T87" fmla="*/ 281 h 477"/>
              <a:gd name="T88" fmla="*/ 250 w 479"/>
              <a:gd name="T89" fmla="*/ 281 h 477"/>
              <a:gd name="T90" fmla="*/ 264 w 479"/>
              <a:gd name="T91" fmla="*/ 295 h 477"/>
              <a:gd name="T92" fmla="*/ 264 w 479"/>
              <a:gd name="T93" fmla="*/ 388 h 477"/>
              <a:gd name="T94" fmla="*/ 250 w 479"/>
              <a:gd name="T95" fmla="*/ 402 h 477"/>
              <a:gd name="T96" fmla="*/ 236 w 479"/>
              <a:gd name="T97" fmla="*/ 388 h 477"/>
              <a:gd name="T98" fmla="*/ 236 w 479"/>
              <a:gd name="T99" fmla="*/ 309 h 477"/>
              <a:gd name="T100" fmla="*/ 230 w 479"/>
              <a:gd name="T101" fmla="*/ 309 h 477"/>
              <a:gd name="T102" fmla="*/ 216 w 479"/>
              <a:gd name="T103" fmla="*/ 295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79" h="477">
                <a:moveTo>
                  <a:pt x="115" y="289"/>
                </a:moveTo>
                <a:cubicBezTo>
                  <a:pt x="108" y="305"/>
                  <a:pt x="105" y="323"/>
                  <a:pt x="105" y="342"/>
                </a:cubicBezTo>
                <a:cubicBezTo>
                  <a:pt x="105" y="416"/>
                  <a:pt x="165" y="477"/>
                  <a:pt x="240" y="477"/>
                </a:cubicBezTo>
                <a:cubicBezTo>
                  <a:pt x="314" y="477"/>
                  <a:pt x="375" y="416"/>
                  <a:pt x="375" y="342"/>
                </a:cubicBezTo>
                <a:cubicBezTo>
                  <a:pt x="375" y="323"/>
                  <a:pt x="371" y="305"/>
                  <a:pt x="364" y="289"/>
                </a:cubicBezTo>
                <a:cubicBezTo>
                  <a:pt x="476" y="33"/>
                  <a:pt x="476" y="33"/>
                  <a:pt x="476" y="33"/>
                </a:cubicBezTo>
                <a:cubicBezTo>
                  <a:pt x="479" y="25"/>
                  <a:pt x="479" y="17"/>
                  <a:pt x="474" y="10"/>
                </a:cubicBezTo>
                <a:cubicBezTo>
                  <a:pt x="470" y="4"/>
                  <a:pt x="463" y="0"/>
                  <a:pt x="455" y="0"/>
                </a:cubicBezTo>
                <a:cubicBezTo>
                  <a:pt x="335" y="0"/>
                  <a:pt x="335" y="0"/>
                  <a:pt x="335" y="0"/>
                </a:cubicBezTo>
                <a:cubicBezTo>
                  <a:pt x="326" y="0"/>
                  <a:pt x="318" y="5"/>
                  <a:pt x="314" y="14"/>
                </a:cubicBezTo>
                <a:cubicBezTo>
                  <a:pt x="240" y="184"/>
                  <a:pt x="240" y="184"/>
                  <a:pt x="240" y="184"/>
                </a:cubicBezTo>
                <a:cubicBezTo>
                  <a:pt x="165" y="14"/>
                  <a:pt x="165" y="14"/>
                  <a:pt x="165" y="14"/>
                </a:cubicBezTo>
                <a:cubicBezTo>
                  <a:pt x="162" y="5"/>
                  <a:pt x="153" y="0"/>
                  <a:pt x="14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7" y="0"/>
                  <a:pt x="9" y="4"/>
                  <a:pt x="5" y="11"/>
                </a:cubicBezTo>
                <a:cubicBezTo>
                  <a:pt x="1" y="17"/>
                  <a:pt x="0" y="25"/>
                  <a:pt x="3" y="33"/>
                </a:cubicBezTo>
                <a:lnTo>
                  <a:pt x="115" y="289"/>
                </a:lnTo>
                <a:close/>
                <a:moveTo>
                  <a:pt x="448" y="28"/>
                </a:moveTo>
                <a:cubicBezTo>
                  <a:pt x="347" y="259"/>
                  <a:pt x="347" y="259"/>
                  <a:pt x="347" y="259"/>
                </a:cubicBezTo>
                <a:cubicBezTo>
                  <a:pt x="339" y="249"/>
                  <a:pt x="329" y="240"/>
                  <a:pt x="319" y="233"/>
                </a:cubicBezTo>
                <a:cubicBezTo>
                  <a:pt x="408" y="28"/>
                  <a:pt x="408" y="28"/>
                  <a:pt x="408" y="28"/>
                </a:cubicBezTo>
                <a:lnTo>
                  <a:pt x="448" y="28"/>
                </a:lnTo>
                <a:close/>
                <a:moveTo>
                  <a:pt x="338" y="28"/>
                </a:moveTo>
                <a:cubicBezTo>
                  <a:pt x="378" y="28"/>
                  <a:pt x="378" y="28"/>
                  <a:pt x="378" y="28"/>
                </a:cubicBezTo>
                <a:cubicBezTo>
                  <a:pt x="295" y="218"/>
                  <a:pt x="295" y="218"/>
                  <a:pt x="295" y="218"/>
                </a:cubicBezTo>
                <a:cubicBezTo>
                  <a:pt x="284" y="214"/>
                  <a:pt x="272" y="210"/>
                  <a:pt x="260" y="208"/>
                </a:cubicBezTo>
                <a:lnTo>
                  <a:pt x="338" y="28"/>
                </a:lnTo>
                <a:close/>
                <a:moveTo>
                  <a:pt x="347" y="342"/>
                </a:moveTo>
                <a:cubicBezTo>
                  <a:pt x="347" y="401"/>
                  <a:pt x="299" y="449"/>
                  <a:pt x="240" y="449"/>
                </a:cubicBezTo>
                <a:cubicBezTo>
                  <a:pt x="181" y="449"/>
                  <a:pt x="133" y="401"/>
                  <a:pt x="133" y="342"/>
                </a:cubicBezTo>
                <a:cubicBezTo>
                  <a:pt x="133" y="283"/>
                  <a:pt x="181" y="235"/>
                  <a:pt x="240" y="235"/>
                </a:cubicBezTo>
                <a:cubicBezTo>
                  <a:pt x="299" y="235"/>
                  <a:pt x="347" y="283"/>
                  <a:pt x="347" y="342"/>
                </a:cubicBezTo>
                <a:close/>
                <a:moveTo>
                  <a:pt x="141" y="28"/>
                </a:moveTo>
                <a:cubicBezTo>
                  <a:pt x="220" y="208"/>
                  <a:pt x="220" y="208"/>
                  <a:pt x="220" y="208"/>
                </a:cubicBezTo>
                <a:cubicBezTo>
                  <a:pt x="207" y="210"/>
                  <a:pt x="196" y="214"/>
                  <a:pt x="185" y="218"/>
                </a:cubicBezTo>
                <a:cubicBezTo>
                  <a:pt x="101" y="28"/>
                  <a:pt x="101" y="28"/>
                  <a:pt x="101" y="28"/>
                </a:cubicBezTo>
                <a:lnTo>
                  <a:pt x="141" y="28"/>
                </a:lnTo>
                <a:close/>
                <a:moveTo>
                  <a:pt x="71" y="28"/>
                </a:moveTo>
                <a:cubicBezTo>
                  <a:pt x="160" y="233"/>
                  <a:pt x="160" y="233"/>
                  <a:pt x="160" y="233"/>
                </a:cubicBezTo>
                <a:cubicBezTo>
                  <a:pt x="150" y="240"/>
                  <a:pt x="141" y="249"/>
                  <a:pt x="133" y="259"/>
                </a:cubicBezTo>
                <a:cubicBezTo>
                  <a:pt x="32" y="28"/>
                  <a:pt x="32" y="28"/>
                  <a:pt x="32" y="28"/>
                </a:cubicBezTo>
                <a:lnTo>
                  <a:pt x="71" y="28"/>
                </a:lnTo>
                <a:close/>
                <a:moveTo>
                  <a:pt x="216" y="295"/>
                </a:moveTo>
                <a:cubicBezTo>
                  <a:pt x="216" y="288"/>
                  <a:pt x="222" y="281"/>
                  <a:pt x="230" y="281"/>
                </a:cubicBezTo>
                <a:cubicBezTo>
                  <a:pt x="250" y="281"/>
                  <a:pt x="250" y="281"/>
                  <a:pt x="250" y="281"/>
                </a:cubicBezTo>
                <a:cubicBezTo>
                  <a:pt x="257" y="281"/>
                  <a:pt x="264" y="288"/>
                  <a:pt x="264" y="295"/>
                </a:cubicBezTo>
                <a:cubicBezTo>
                  <a:pt x="264" y="388"/>
                  <a:pt x="264" y="388"/>
                  <a:pt x="264" y="388"/>
                </a:cubicBezTo>
                <a:cubicBezTo>
                  <a:pt x="264" y="396"/>
                  <a:pt x="257" y="402"/>
                  <a:pt x="250" y="402"/>
                </a:cubicBezTo>
                <a:cubicBezTo>
                  <a:pt x="242" y="402"/>
                  <a:pt x="236" y="396"/>
                  <a:pt x="236" y="388"/>
                </a:cubicBezTo>
                <a:cubicBezTo>
                  <a:pt x="236" y="309"/>
                  <a:pt x="236" y="309"/>
                  <a:pt x="236" y="309"/>
                </a:cubicBezTo>
                <a:cubicBezTo>
                  <a:pt x="230" y="309"/>
                  <a:pt x="230" y="309"/>
                  <a:pt x="230" y="309"/>
                </a:cubicBezTo>
                <a:cubicBezTo>
                  <a:pt x="222" y="309"/>
                  <a:pt x="216" y="303"/>
                  <a:pt x="216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" name="Freeform 16"/>
          <p:cNvSpPr>
            <a:spLocks noEditPoints="1"/>
          </p:cNvSpPr>
          <p:nvPr/>
        </p:nvSpPr>
        <p:spPr bwMode="auto">
          <a:xfrm>
            <a:off x="17628159" y="2561980"/>
            <a:ext cx="479576" cy="479572"/>
          </a:xfrm>
          <a:custGeom>
            <a:avLst/>
            <a:gdLst>
              <a:gd name="T0" fmla="*/ 70 w 477"/>
              <a:gd name="T1" fmla="*/ 70 h 477"/>
              <a:gd name="T2" fmla="*/ 70 w 477"/>
              <a:gd name="T3" fmla="*/ 407 h 477"/>
              <a:gd name="T4" fmla="*/ 407 w 477"/>
              <a:gd name="T5" fmla="*/ 407 h 477"/>
              <a:gd name="T6" fmla="*/ 407 w 477"/>
              <a:gd name="T7" fmla="*/ 70 h 477"/>
              <a:gd name="T8" fmla="*/ 252 w 477"/>
              <a:gd name="T9" fmla="*/ 28 h 477"/>
              <a:gd name="T10" fmla="*/ 302 w 477"/>
              <a:gd name="T11" fmla="*/ 100 h 477"/>
              <a:gd name="T12" fmla="*/ 252 w 477"/>
              <a:gd name="T13" fmla="*/ 28 h 477"/>
              <a:gd name="T14" fmla="*/ 224 w 477"/>
              <a:gd name="T15" fmla="*/ 86 h 477"/>
              <a:gd name="T16" fmla="*/ 145 w 477"/>
              <a:gd name="T17" fmla="*/ 49 h 477"/>
              <a:gd name="T18" fmla="*/ 90 w 477"/>
              <a:gd name="T19" fmla="*/ 90 h 477"/>
              <a:gd name="T20" fmla="*/ 150 w 477"/>
              <a:gd name="T21" fmla="*/ 114 h 477"/>
              <a:gd name="T22" fmla="*/ 63 w 477"/>
              <a:gd name="T23" fmla="*/ 121 h 477"/>
              <a:gd name="T24" fmla="*/ 49 w 477"/>
              <a:gd name="T25" fmla="*/ 145 h 477"/>
              <a:gd name="T26" fmla="*/ 86 w 477"/>
              <a:gd name="T27" fmla="*/ 224 h 477"/>
              <a:gd name="T28" fmla="*/ 49 w 477"/>
              <a:gd name="T29" fmla="*/ 145 h 477"/>
              <a:gd name="T30" fmla="*/ 86 w 477"/>
              <a:gd name="T31" fmla="*/ 252 h 477"/>
              <a:gd name="T32" fmla="*/ 49 w 477"/>
              <a:gd name="T33" fmla="*/ 331 h 477"/>
              <a:gd name="T34" fmla="*/ 90 w 477"/>
              <a:gd name="T35" fmla="*/ 387 h 477"/>
              <a:gd name="T36" fmla="*/ 114 w 477"/>
              <a:gd name="T37" fmla="*/ 327 h 477"/>
              <a:gd name="T38" fmla="*/ 121 w 477"/>
              <a:gd name="T39" fmla="*/ 413 h 477"/>
              <a:gd name="T40" fmla="*/ 224 w 477"/>
              <a:gd name="T41" fmla="*/ 448 h 477"/>
              <a:gd name="T42" fmla="*/ 174 w 477"/>
              <a:gd name="T43" fmla="*/ 377 h 477"/>
              <a:gd name="T44" fmla="*/ 224 w 477"/>
              <a:gd name="T45" fmla="*/ 448 h 477"/>
              <a:gd name="T46" fmla="*/ 238 w 477"/>
              <a:gd name="T47" fmla="*/ 113 h 477"/>
              <a:gd name="T48" fmla="*/ 238 w 477"/>
              <a:gd name="T49" fmla="*/ 363 h 477"/>
              <a:gd name="T50" fmla="*/ 252 w 477"/>
              <a:gd name="T51" fmla="*/ 448 h 477"/>
              <a:gd name="T52" fmla="*/ 302 w 477"/>
              <a:gd name="T53" fmla="*/ 377 h 477"/>
              <a:gd name="T54" fmla="*/ 252 w 477"/>
              <a:gd name="T55" fmla="*/ 448 h 477"/>
              <a:gd name="T56" fmla="*/ 356 w 477"/>
              <a:gd name="T57" fmla="*/ 413 h 477"/>
              <a:gd name="T58" fmla="*/ 363 w 477"/>
              <a:gd name="T59" fmla="*/ 327 h 477"/>
              <a:gd name="T60" fmla="*/ 387 w 477"/>
              <a:gd name="T61" fmla="*/ 387 h 477"/>
              <a:gd name="T62" fmla="*/ 377 w 477"/>
              <a:gd name="T63" fmla="*/ 302 h 477"/>
              <a:gd name="T64" fmla="*/ 448 w 477"/>
              <a:gd name="T65" fmla="*/ 252 h 477"/>
              <a:gd name="T66" fmla="*/ 448 w 477"/>
              <a:gd name="T67" fmla="*/ 224 h 477"/>
              <a:gd name="T68" fmla="*/ 377 w 477"/>
              <a:gd name="T69" fmla="*/ 174 h 477"/>
              <a:gd name="T70" fmla="*/ 448 w 477"/>
              <a:gd name="T71" fmla="*/ 224 h 477"/>
              <a:gd name="T72" fmla="*/ 327 w 477"/>
              <a:gd name="T73" fmla="*/ 114 h 477"/>
              <a:gd name="T74" fmla="*/ 387 w 477"/>
              <a:gd name="T75" fmla="*/ 90 h 477"/>
              <a:gd name="T76" fmla="*/ 363 w 477"/>
              <a:gd name="T77" fmla="*/ 150 h 477"/>
              <a:gd name="T78" fmla="*/ 265 w 477"/>
              <a:gd name="T79" fmla="*/ 299 h 477"/>
              <a:gd name="T80" fmla="*/ 237 w 477"/>
              <a:gd name="T81" fmla="*/ 299 h 477"/>
              <a:gd name="T82" fmla="*/ 225 w 477"/>
              <a:gd name="T83" fmla="*/ 192 h 477"/>
              <a:gd name="T84" fmla="*/ 225 w 477"/>
              <a:gd name="T85" fmla="*/ 164 h 477"/>
              <a:gd name="T86" fmla="*/ 265 w 477"/>
              <a:gd name="T87" fmla="*/ 178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77" h="477">
                <a:moveTo>
                  <a:pt x="238" y="0"/>
                </a:moveTo>
                <a:cubicBezTo>
                  <a:pt x="175" y="0"/>
                  <a:pt x="115" y="25"/>
                  <a:pt x="70" y="70"/>
                </a:cubicBezTo>
                <a:cubicBezTo>
                  <a:pt x="25" y="115"/>
                  <a:pt x="0" y="175"/>
                  <a:pt x="0" y="238"/>
                </a:cubicBezTo>
                <a:cubicBezTo>
                  <a:pt x="0" y="302"/>
                  <a:pt x="25" y="362"/>
                  <a:pt x="70" y="407"/>
                </a:cubicBezTo>
                <a:cubicBezTo>
                  <a:pt x="115" y="452"/>
                  <a:pt x="175" y="477"/>
                  <a:pt x="238" y="477"/>
                </a:cubicBezTo>
                <a:cubicBezTo>
                  <a:pt x="302" y="477"/>
                  <a:pt x="362" y="452"/>
                  <a:pt x="407" y="407"/>
                </a:cubicBezTo>
                <a:cubicBezTo>
                  <a:pt x="452" y="362"/>
                  <a:pt x="477" y="302"/>
                  <a:pt x="477" y="238"/>
                </a:cubicBezTo>
                <a:cubicBezTo>
                  <a:pt x="477" y="175"/>
                  <a:pt x="452" y="115"/>
                  <a:pt x="407" y="70"/>
                </a:cubicBezTo>
                <a:cubicBezTo>
                  <a:pt x="362" y="25"/>
                  <a:pt x="302" y="0"/>
                  <a:pt x="238" y="0"/>
                </a:cubicBezTo>
                <a:close/>
                <a:moveTo>
                  <a:pt x="252" y="28"/>
                </a:moveTo>
                <a:cubicBezTo>
                  <a:pt x="280" y="30"/>
                  <a:pt x="307" y="37"/>
                  <a:pt x="331" y="49"/>
                </a:cubicBezTo>
                <a:cubicBezTo>
                  <a:pt x="302" y="100"/>
                  <a:pt x="302" y="100"/>
                  <a:pt x="302" y="100"/>
                </a:cubicBezTo>
                <a:cubicBezTo>
                  <a:pt x="287" y="92"/>
                  <a:pt x="270" y="88"/>
                  <a:pt x="252" y="86"/>
                </a:cubicBezTo>
                <a:lnTo>
                  <a:pt x="252" y="28"/>
                </a:lnTo>
                <a:close/>
                <a:moveTo>
                  <a:pt x="224" y="28"/>
                </a:moveTo>
                <a:cubicBezTo>
                  <a:pt x="224" y="86"/>
                  <a:pt x="224" y="86"/>
                  <a:pt x="224" y="86"/>
                </a:cubicBezTo>
                <a:cubicBezTo>
                  <a:pt x="207" y="88"/>
                  <a:pt x="190" y="92"/>
                  <a:pt x="174" y="100"/>
                </a:cubicBezTo>
                <a:cubicBezTo>
                  <a:pt x="145" y="49"/>
                  <a:pt x="145" y="49"/>
                  <a:pt x="145" y="49"/>
                </a:cubicBezTo>
                <a:cubicBezTo>
                  <a:pt x="170" y="37"/>
                  <a:pt x="197" y="30"/>
                  <a:pt x="224" y="28"/>
                </a:cubicBezTo>
                <a:close/>
                <a:moveTo>
                  <a:pt x="90" y="90"/>
                </a:moveTo>
                <a:cubicBezTo>
                  <a:pt x="99" y="80"/>
                  <a:pt x="110" y="71"/>
                  <a:pt x="121" y="63"/>
                </a:cubicBezTo>
                <a:cubicBezTo>
                  <a:pt x="150" y="114"/>
                  <a:pt x="150" y="114"/>
                  <a:pt x="150" y="114"/>
                </a:cubicBezTo>
                <a:cubicBezTo>
                  <a:pt x="136" y="124"/>
                  <a:pt x="124" y="136"/>
                  <a:pt x="114" y="150"/>
                </a:cubicBezTo>
                <a:cubicBezTo>
                  <a:pt x="63" y="121"/>
                  <a:pt x="63" y="121"/>
                  <a:pt x="63" y="121"/>
                </a:cubicBezTo>
                <a:cubicBezTo>
                  <a:pt x="71" y="110"/>
                  <a:pt x="80" y="99"/>
                  <a:pt x="90" y="90"/>
                </a:cubicBezTo>
                <a:close/>
                <a:moveTo>
                  <a:pt x="49" y="145"/>
                </a:moveTo>
                <a:cubicBezTo>
                  <a:pt x="100" y="174"/>
                  <a:pt x="100" y="174"/>
                  <a:pt x="100" y="174"/>
                </a:cubicBezTo>
                <a:cubicBezTo>
                  <a:pt x="92" y="190"/>
                  <a:pt x="88" y="207"/>
                  <a:pt x="86" y="224"/>
                </a:cubicBezTo>
                <a:cubicBezTo>
                  <a:pt x="28" y="224"/>
                  <a:pt x="28" y="224"/>
                  <a:pt x="28" y="224"/>
                </a:cubicBezTo>
                <a:cubicBezTo>
                  <a:pt x="30" y="197"/>
                  <a:pt x="37" y="170"/>
                  <a:pt x="49" y="145"/>
                </a:cubicBezTo>
                <a:close/>
                <a:moveTo>
                  <a:pt x="28" y="252"/>
                </a:moveTo>
                <a:cubicBezTo>
                  <a:pt x="86" y="252"/>
                  <a:pt x="86" y="252"/>
                  <a:pt x="86" y="252"/>
                </a:cubicBezTo>
                <a:cubicBezTo>
                  <a:pt x="88" y="270"/>
                  <a:pt x="92" y="287"/>
                  <a:pt x="100" y="302"/>
                </a:cubicBezTo>
                <a:cubicBezTo>
                  <a:pt x="49" y="331"/>
                  <a:pt x="49" y="331"/>
                  <a:pt x="49" y="331"/>
                </a:cubicBezTo>
                <a:cubicBezTo>
                  <a:pt x="37" y="307"/>
                  <a:pt x="30" y="280"/>
                  <a:pt x="28" y="252"/>
                </a:cubicBezTo>
                <a:close/>
                <a:moveTo>
                  <a:pt x="90" y="387"/>
                </a:moveTo>
                <a:cubicBezTo>
                  <a:pt x="80" y="377"/>
                  <a:pt x="71" y="367"/>
                  <a:pt x="63" y="356"/>
                </a:cubicBezTo>
                <a:cubicBezTo>
                  <a:pt x="114" y="327"/>
                  <a:pt x="114" y="327"/>
                  <a:pt x="114" y="327"/>
                </a:cubicBezTo>
                <a:cubicBezTo>
                  <a:pt x="124" y="341"/>
                  <a:pt x="136" y="353"/>
                  <a:pt x="150" y="363"/>
                </a:cubicBezTo>
                <a:cubicBezTo>
                  <a:pt x="121" y="413"/>
                  <a:pt x="121" y="413"/>
                  <a:pt x="121" y="413"/>
                </a:cubicBezTo>
                <a:cubicBezTo>
                  <a:pt x="110" y="406"/>
                  <a:pt x="99" y="397"/>
                  <a:pt x="90" y="387"/>
                </a:cubicBezTo>
                <a:close/>
                <a:moveTo>
                  <a:pt x="224" y="448"/>
                </a:moveTo>
                <a:cubicBezTo>
                  <a:pt x="197" y="447"/>
                  <a:pt x="170" y="439"/>
                  <a:pt x="145" y="427"/>
                </a:cubicBezTo>
                <a:cubicBezTo>
                  <a:pt x="174" y="377"/>
                  <a:pt x="174" y="377"/>
                  <a:pt x="174" y="377"/>
                </a:cubicBezTo>
                <a:cubicBezTo>
                  <a:pt x="190" y="384"/>
                  <a:pt x="207" y="389"/>
                  <a:pt x="224" y="391"/>
                </a:cubicBezTo>
                <a:lnTo>
                  <a:pt x="224" y="448"/>
                </a:lnTo>
                <a:close/>
                <a:moveTo>
                  <a:pt x="113" y="238"/>
                </a:moveTo>
                <a:cubicBezTo>
                  <a:pt x="113" y="170"/>
                  <a:pt x="169" y="113"/>
                  <a:pt x="238" y="113"/>
                </a:cubicBezTo>
                <a:cubicBezTo>
                  <a:pt x="307" y="113"/>
                  <a:pt x="363" y="169"/>
                  <a:pt x="363" y="238"/>
                </a:cubicBezTo>
                <a:cubicBezTo>
                  <a:pt x="363" y="307"/>
                  <a:pt x="307" y="363"/>
                  <a:pt x="238" y="363"/>
                </a:cubicBezTo>
                <a:cubicBezTo>
                  <a:pt x="169" y="363"/>
                  <a:pt x="113" y="307"/>
                  <a:pt x="113" y="238"/>
                </a:cubicBezTo>
                <a:close/>
                <a:moveTo>
                  <a:pt x="252" y="448"/>
                </a:moveTo>
                <a:cubicBezTo>
                  <a:pt x="252" y="391"/>
                  <a:pt x="252" y="391"/>
                  <a:pt x="252" y="391"/>
                </a:cubicBezTo>
                <a:cubicBezTo>
                  <a:pt x="270" y="389"/>
                  <a:pt x="287" y="384"/>
                  <a:pt x="302" y="377"/>
                </a:cubicBezTo>
                <a:cubicBezTo>
                  <a:pt x="331" y="427"/>
                  <a:pt x="331" y="427"/>
                  <a:pt x="331" y="427"/>
                </a:cubicBezTo>
                <a:cubicBezTo>
                  <a:pt x="307" y="439"/>
                  <a:pt x="280" y="447"/>
                  <a:pt x="252" y="448"/>
                </a:cubicBezTo>
                <a:close/>
                <a:moveTo>
                  <a:pt x="387" y="387"/>
                </a:moveTo>
                <a:cubicBezTo>
                  <a:pt x="377" y="397"/>
                  <a:pt x="367" y="406"/>
                  <a:pt x="356" y="413"/>
                </a:cubicBezTo>
                <a:cubicBezTo>
                  <a:pt x="327" y="363"/>
                  <a:pt x="327" y="363"/>
                  <a:pt x="327" y="363"/>
                </a:cubicBezTo>
                <a:cubicBezTo>
                  <a:pt x="341" y="353"/>
                  <a:pt x="353" y="341"/>
                  <a:pt x="363" y="327"/>
                </a:cubicBezTo>
                <a:cubicBezTo>
                  <a:pt x="413" y="356"/>
                  <a:pt x="413" y="356"/>
                  <a:pt x="413" y="356"/>
                </a:cubicBezTo>
                <a:cubicBezTo>
                  <a:pt x="406" y="367"/>
                  <a:pt x="397" y="377"/>
                  <a:pt x="387" y="387"/>
                </a:cubicBezTo>
                <a:close/>
                <a:moveTo>
                  <a:pt x="427" y="331"/>
                </a:moveTo>
                <a:cubicBezTo>
                  <a:pt x="377" y="302"/>
                  <a:pt x="377" y="302"/>
                  <a:pt x="377" y="302"/>
                </a:cubicBezTo>
                <a:cubicBezTo>
                  <a:pt x="384" y="287"/>
                  <a:pt x="389" y="270"/>
                  <a:pt x="391" y="252"/>
                </a:cubicBezTo>
                <a:cubicBezTo>
                  <a:pt x="448" y="252"/>
                  <a:pt x="448" y="252"/>
                  <a:pt x="448" y="252"/>
                </a:cubicBezTo>
                <a:cubicBezTo>
                  <a:pt x="447" y="280"/>
                  <a:pt x="439" y="307"/>
                  <a:pt x="427" y="331"/>
                </a:cubicBezTo>
                <a:close/>
                <a:moveTo>
                  <a:pt x="448" y="224"/>
                </a:moveTo>
                <a:cubicBezTo>
                  <a:pt x="391" y="224"/>
                  <a:pt x="391" y="224"/>
                  <a:pt x="391" y="224"/>
                </a:cubicBezTo>
                <a:cubicBezTo>
                  <a:pt x="389" y="207"/>
                  <a:pt x="384" y="190"/>
                  <a:pt x="377" y="174"/>
                </a:cubicBezTo>
                <a:cubicBezTo>
                  <a:pt x="427" y="145"/>
                  <a:pt x="427" y="145"/>
                  <a:pt x="427" y="145"/>
                </a:cubicBezTo>
                <a:cubicBezTo>
                  <a:pt x="439" y="170"/>
                  <a:pt x="447" y="197"/>
                  <a:pt x="448" y="224"/>
                </a:cubicBezTo>
                <a:close/>
                <a:moveTo>
                  <a:pt x="363" y="150"/>
                </a:moveTo>
                <a:cubicBezTo>
                  <a:pt x="353" y="136"/>
                  <a:pt x="341" y="124"/>
                  <a:pt x="327" y="114"/>
                </a:cubicBezTo>
                <a:cubicBezTo>
                  <a:pt x="356" y="63"/>
                  <a:pt x="356" y="63"/>
                  <a:pt x="356" y="63"/>
                </a:cubicBezTo>
                <a:cubicBezTo>
                  <a:pt x="367" y="71"/>
                  <a:pt x="377" y="80"/>
                  <a:pt x="387" y="90"/>
                </a:cubicBezTo>
                <a:cubicBezTo>
                  <a:pt x="397" y="99"/>
                  <a:pt x="406" y="110"/>
                  <a:pt x="413" y="121"/>
                </a:cubicBezTo>
                <a:lnTo>
                  <a:pt x="363" y="150"/>
                </a:lnTo>
                <a:close/>
                <a:moveTo>
                  <a:pt x="265" y="178"/>
                </a:moveTo>
                <a:cubicBezTo>
                  <a:pt x="265" y="299"/>
                  <a:pt x="265" y="299"/>
                  <a:pt x="265" y="299"/>
                </a:cubicBezTo>
                <a:cubicBezTo>
                  <a:pt x="265" y="307"/>
                  <a:pt x="259" y="313"/>
                  <a:pt x="251" y="313"/>
                </a:cubicBezTo>
                <a:cubicBezTo>
                  <a:pt x="244" y="313"/>
                  <a:pt x="237" y="307"/>
                  <a:pt x="237" y="299"/>
                </a:cubicBezTo>
                <a:cubicBezTo>
                  <a:pt x="237" y="192"/>
                  <a:pt x="237" y="192"/>
                  <a:pt x="237" y="192"/>
                </a:cubicBezTo>
                <a:cubicBezTo>
                  <a:pt x="225" y="192"/>
                  <a:pt x="225" y="192"/>
                  <a:pt x="225" y="192"/>
                </a:cubicBezTo>
                <a:cubicBezTo>
                  <a:pt x="218" y="192"/>
                  <a:pt x="211" y="186"/>
                  <a:pt x="211" y="178"/>
                </a:cubicBezTo>
                <a:cubicBezTo>
                  <a:pt x="211" y="170"/>
                  <a:pt x="218" y="164"/>
                  <a:pt x="225" y="164"/>
                </a:cubicBezTo>
                <a:cubicBezTo>
                  <a:pt x="251" y="164"/>
                  <a:pt x="251" y="164"/>
                  <a:pt x="251" y="164"/>
                </a:cubicBezTo>
                <a:cubicBezTo>
                  <a:pt x="259" y="164"/>
                  <a:pt x="265" y="170"/>
                  <a:pt x="265" y="1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" name="Freeform 17"/>
          <p:cNvSpPr>
            <a:spLocks noEditPoints="1"/>
          </p:cNvSpPr>
          <p:nvPr/>
        </p:nvSpPr>
        <p:spPr bwMode="auto">
          <a:xfrm>
            <a:off x="13087909" y="4590457"/>
            <a:ext cx="479576" cy="477114"/>
          </a:xfrm>
          <a:custGeom>
            <a:avLst/>
            <a:gdLst>
              <a:gd name="T0" fmla="*/ 115 w 480"/>
              <a:gd name="T1" fmla="*/ 179 h 477"/>
              <a:gd name="T2" fmla="*/ 249 w 480"/>
              <a:gd name="T3" fmla="*/ 180 h 477"/>
              <a:gd name="T4" fmla="*/ 182 w 480"/>
              <a:gd name="T5" fmla="*/ 219 h 477"/>
              <a:gd name="T6" fmla="*/ 182 w 480"/>
              <a:gd name="T7" fmla="*/ 140 h 477"/>
              <a:gd name="T8" fmla="*/ 182 w 480"/>
              <a:gd name="T9" fmla="*/ 219 h 477"/>
              <a:gd name="T10" fmla="*/ 346 w 480"/>
              <a:gd name="T11" fmla="*/ 266 h 477"/>
              <a:gd name="T12" fmla="*/ 347 w 480"/>
              <a:gd name="T13" fmla="*/ 203 h 477"/>
              <a:gd name="T14" fmla="*/ 347 w 480"/>
              <a:gd name="T15" fmla="*/ 155 h 477"/>
              <a:gd name="T16" fmla="*/ 333 w 480"/>
              <a:gd name="T17" fmla="*/ 80 h 477"/>
              <a:gd name="T18" fmla="*/ 270 w 480"/>
              <a:gd name="T19" fmla="*/ 73 h 477"/>
              <a:gd name="T20" fmla="*/ 237 w 480"/>
              <a:gd name="T21" fmla="*/ 2 h 477"/>
              <a:gd name="T22" fmla="*/ 195 w 480"/>
              <a:gd name="T23" fmla="*/ 42 h 477"/>
              <a:gd name="T24" fmla="*/ 145 w 480"/>
              <a:gd name="T25" fmla="*/ 2 h 477"/>
              <a:gd name="T26" fmla="*/ 83 w 480"/>
              <a:gd name="T27" fmla="*/ 28 h 477"/>
              <a:gd name="T28" fmla="*/ 76 w 480"/>
              <a:gd name="T29" fmla="*/ 91 h 477"/>
              <a:gd name="T30" fmla="*/ 18 w 480"/>
              <a:gd name="T31" fmla="*/ 93 h 477"/>
              <a:gd name="T32" fmla="*/ 45 w 480"/>
              <a:gd name="T33" fmla="*/ 166 h 477"/>
              <a:gd name="T34" fmla="*/ 5 w 480"/>
              <a:gd name="T35" fmla="*/ 216 h 477"/>
              <a:gd name="T36" fmla="*/ 31 w 480"/>
              <a:gd name="T37" fmla="*/ 279 h 477"/>
              <a:gd name="T38" fmla="*/ 94 w 480"/>
              <a:gd name="T39" fmla="*/ 286 h 477"/>
              <a:gd name="T40" fmla="*/ 96 w 480"/>
              <a:gd name="T41" fmla="*/ 343 h 477"/>
              <a:gd name="T42" fmla="*/ 158 w 480"/>
              <a:gd name="T43" fmla="*/ 344 h 477"/>
              <a:gd name="T44" fmla="*/ 206 w 480"/>
              <a:gd name="T45" fmla="*/ 344 h 477"/>
              <a:gd name="T46" fmla="*/ 269 w 480"/>
              <a:gd name="T47" fmla="*/ 343 h 477"/>
              <a:gd name="T48" fmla="*/ 289 w 480"/>
              <a:gd name="T49" fmla="*/ 267 h 477"/>
              <a:gd name="T50" fmla="*/ 243 w 480"/>
              <a:gd name="T51" fmla="*/ 293 h 477"/>
              <a:gd name="T52" fmla="*/ 220 w 480"/>
              <a:gd name="T53" fmla="*/ 303 h 477"/>
              <a:gd name="T54" fmla="*/ 145 w 480"/>
              <a:gd name="T55" fmla="*/ 303 h 477"/>
              <a:gd name="T56" fmla="*/ 121 w 480"/>
              <a:gd name="T57" fmla="*/ 293 h 477"/>
              <a:gd name="T58" fmla="*/ 68 w 480"/>
              <a:gd name="T59" fmla="*/ 240 h 477"/>
              <a:gd name="T60" fmla="*/ 58 w 480"/>
              <a:gd name="T61" fmla="*/ 217 h 477"/>
              <a:gd name="T62" fmla="*/ 58 w 480"/>
              <a:gd name="T63" fmla="*/ 142 h 477"/>
              <a:gd name="T64" fmla="*/ 68 w 480"/>
              <a:gd name="T65" fmla="*/ 118 h 477"/>
              <a:gd name="T66" fmla="*/ 121 w 480"/>
              <a:gd name="T67" fmla="*/ 65 h 477"/>
              <a:gd name="T68" fmla="*/ 145 w 480"/>
              <a:gd name="T69" fmla="*/ 56 h 477"/>
              <a:gd name="T70" fmla="*/ 220 w 480"/>
              <a:gd name="T71" fmla="*/ 56 h 477"/>
              <a:gd name="T72" fmla="*/ 243 w 480"/>
              <a:gd name="T73" fmla="*/ 65 h 477"/>
              <a:gd name="T74" fmla="*/ 296 w 480"/>
              <a:gd name="T75" fmla="*/ 118 h 477"/>
              <a:gd name="T76" fmla="*/ 306 w 480"/>
              <a:gd name="T77" fmla="*/ 142 h 477"/>
              <a:gd name="T78" fmla="*/ 306 w 480"/>
              <a:gd name="T79" fmla="*/ 217 h 477"/>
              <a:gd name="T80" fmla="*/ 296 w 480"/>
              <a:gd name="T81" fmla="*/ 240 h 477"/>
              <a:gd name="T82" fmla="*/ 480 w 480"/>
              <a:gd name="T83" fmla="*/ 383 h 477"/>
              <a:gd name="T84" fmla="*/ 448 w 480"/>
              <a:gd name="T85" fmla="*/ 369 h 477"/>
              <a:gd name="T86" fmla="*/ 453 w 480"/>
              <a:gd name="T87" fmla="*/ 316 h 477"/>
              <a:gd name="T88" fmla="*/ 400 w 480"/>
              <a:gd name="T89" fmla="*/ 322 h 477"/>
              <a:gd name="T90" fmla="*/ 386 w 480"/>
              <a:gd name="T91" fmla="*/ 289 h 477"/>
              <a:gd name="T92" fmla="*/ 352 w 480"/>
              <a:gd name="T93" fmla="*/ 330 h 477"/>
              <a:gd name="T94" fmla="*/ 319 w 480"/>
              <a:gd name="T95" fmla="*/ 336 h 477"/>
              <a:gd name="T96" fmla="*/ 306 w 480"/>
              <a:gd name="T97" fmla="*/ 369 h 477"/>
              <a:gd name="T98" fmla="*/ 306 w 480"/>
              <a:gd name="T99" fmla="*/ 397 h 477"/>
              <a:gd name="T100" fmla="*/ 319 w 480"/>
              <a:gd name="T101" fmla="*/ 430 h 477"/>
              <a:gd name="T102" fmla="*/ 339 w 480"/>
              <a:gd name="T103" fmla="*/ 450 h 477"/>
              <a:gd name="T104" fmla="*/ 372 w 480"/>
              <a:gd name="T105" fmla="*/ 463 h 477"/>
              <a:gd name="T106" fmla="*/ 400 w 480"/>
              <a:gd name="T107" fmla="*/ 463 h 477"/>
              <a:gd name="T108" fmla="*/ 433 w 480"/>
              <a:gd name="T109" fmla="*/ 450 h 477"/>
              <a:gd name="T110" fmla="*/ 453 w 480"/>
              <a:gd name="T111" fmla="*/ 430 h 477"/>
              <a:gd name="T112" fmla="*/ 466 w 480"/>
              <a:gd name="T113" fmla="*/ 397 h 477"/>
              <a:gd name="T114" fmla="*/ 386 w 480"/>
              <a:gd name="T115" fmla="*/ 418 h 477"/>
              <a:gd name="T116" fmla="*/ 361 w 480"/>
              <a:gd name="T117" fmla="*/ 358 h 477"/>
              <a:gd name="T118" fmla="*/ 421 w 480"/>
              <a:gd name="T119" fmla="*/ 383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0" h="477">
                <a:moveTo>
                  <a:pt x="183" y="112"/>
                </a:moveTo>
                <a:cubicBezTo>
                  <a:pt x="165" y="112"/>
                  <a:pt x="148" y="119"/>
                  <a:pt x="135" y="131"/>
                </a:cubicBezTo>
                <a:cubicBezTo>
                  <a:pt x="122" y="144"/>
                  <a:pt x="115" y="161"/>
                  <a:pt x="115" y="179"/>
                </a:cubicBezTo>
                <a:cubicBezTo>
                  <a:pt x="115" y="216"/>
                  <a:pt x="145" y="246"/>
                  <a:pt x="182" y="247"/>
                </a:cubicBezTo>
                <a:cubicBezTo>
                  <a:pt x="182" y="247"/>
                  <a:pt x="182" y="247"/>
                  <a:pt x="182" y="247"/>
                </a:cubicBezTo>
                <a:cubicBezTo>
                  <a:pt x="219" y="247"/>
                  <a:pt x="249" y="217"/>
                  <a:pt x="249" y="180"/>
                </a:cubicBezTo>
                <a:cubicBezTo>
                  <a:pt x="250" y="143"/>
                  <a:pt x="220" y="112"/>
                  <a:pt x="183" y="112"/>
                </a:cubicBezTo>
                <a:close/>
                <a:moveTo>
                  <a:pt x="182" y="219"/>
                </a:moveTo>
                <a:cubicBezTo>
                  <a:pt x="182" y="219"/>
                  <a:pt x="182" y="219"/>
                  <a:pt x="182" y="219"/>
                </a:cubicBezTo>
                <a:cubicBezTo>
                  <a:pt x="160" y="218"/>
                  <a:pt x="143" y="201"/>
                  <a:pt x="143" y="179"/>
                </a:cubicBezTo>
                <a:cubicBezTo>
                  <a:pt x="143" y="168"/>
                  <a:pt x="147" y="159"/>
                  <a:pt x="155" y="151"/>
                </a:cubicBezTo>
                <a:cubicBezTo>
                  <a:pt x="162" y="144"/>
                  <a:pt x="172" y="140"/>
                  <a:pt x="182" y="140"/>
                </a:cubicBezTo>
                <a:cubicBezTo>
                  <a:pt x="182" y="140"/>
                  <a:pt x="182" y="140"/>
                  <a:pt x="183" y="140"/>
                </a:cubicBezTo>
                <a:cubicBezTo>
                  <a:pt x="204" y="140"/>
                  <a:pt x="222" y="158"/>
                  <a:pt x="221" y="180"/>
                </a:cubicBezTo>
                <a:cubicBezTo>
                  <a:pt x="221" y="201"/>
                  <a:pt x="204" y="219"/>
                  <a:pt x="182" y="219"/>
                </a:cubicBezTo>
                <a:close/>
                <a:moveTo>
                  <a:pt x="289" y="267"/>
                </a:moveTo>
                <a:cubicBezTo>
                  <a:pt x="316" y="278"/>
                  <a:pt x="316" y="278"/>
                  <a:pt x="316" y="278"/>
                </a:cubicBezTo>
                <a:cubicBezTo>
                  <a:pt x="327" y="283"/>
                  <a:pt x="341" y="278"/>
                  <a:pt x="346" y="266"/>
                </a:cubicBezTo>
                <a:cubicBezTo>
                  <a:pt x="359" y="234"/>
                  <a:pt x="359" y="234"/>
                  <a:pt x="359" y="234"/>
                </a:cubicBezTo>
                <a:cubicBezTo>
                  <a:pt x="362" y="228"/>
                  <a:pt x="362" y="222"/>
                  <a:pt x="359" y="216"/>
                </a:cubicBezTo>
                <a:cubicBezTo>
                  <a:pt x="357" y="210"/>
                  <a:pt x="352" y="206"/>
                  <a:pt x="347" y="203"/>
                </a:cubicBezTo>
                <a:cubicBezTo>
                  <a:pt x="320" y="192"/>
                  <a:pt x="320" y="192"/>
                  <a:pt x="320" y="192"/>
                </a:cubicBezTo>
                <a:cubicBezTo>
                  <a:pt x="321" y="184"/>
                  <a:pt x="321" y="175"/>
                  <a:pt x="320" y="166"/>
                </a:cubicBezTo>
                <a:cubicBezTo>
                  <a:pt x="347" y="155"/>
                  <a:pt x="347" y="155"/>
                  <a:pt x="347" y="155"/>
                </a:cubicBezTo>
                <a:cubicBezTo>
                  <a:pt x="358" y="150"/>
                  <a:pt x="364" y="137"/>
                  <a:pt x="359" y="125"/>
                </a:cubicBezTo>
                <a:cubicBezTo>
                  <a:pt x="346" y="93"/>
                  <a:pt x="346" y="93"/>
                  <a:pt x="346" y="93"/>
                </a:cubicBezTo>
                <a:cubicBezTo>
                  <a:pt x="344" y="87"/>
                  <a:pt x="339" y="82"/>
                  <a:pt x="333" y="80"/>
                </a:cubicBezTo>
                <a:cubicBezTo>
                  <a:pt x="328" y="78"/>
                  <a:pt x="321" y="78"/>
                  <a:pt x="315" y="80"/>
                </a:cubicBezTo>
                <a:cubicBezTo>
                  <a:pt x="289" y="91"/>
                  <a:pt x="289" y="91"/>
                  <a:pt x="289" y="91"/>
                </a:cubicBezTo>
                <a:cubicBezTo>
                  <a:pt x="283" y="84"/>
                  <a:pt x="277" y="78"/>
                  <a:pt x="270" y="73"/>
                </a:cubicBezTo>
                <a:cubicBezTo>
                  <a:pt x="281" y="46"/>
                  <a:pt x="281" y="46"/>
                  <a:pt x="281" y="46"/>
                </a:cubicBezTo>
                <a:cubicBezTo>
                  <a:pt x="286" y="34"/>
                  <a:pt x="281" y="20"/>
                  <a:pt x="269" y="16"/>
                </a:cubicBezTo>
                <a:cubicBezTo>
                  <a:pt x="237" y="2"/>
                  <a:pt x="237" y="2"/>
                  <a:pt x="237" y="2"/>
                </a:cubicBezTo>
                <a:cubicBezTo>
                  <a:pt x="231" y="0"/>
                  <a:pt x="225" y="0"/>
                  <a:pt x="219" y="2"/>
                </a:cubicBezTo>
                <a:cubicBezTo>
                  <a:pt x="213" y="5"/>
                  <a:pt x="209" y="9"/>
                  <a:pt x="206" y="15"/>
                </a:cubicBezTo>
                <a:cubicBezTo>
                  <a:pt x="195" y="42"/>
                  <a:pt x="195" y="42"/>
                  <a:pt x="195" y="42"/>
                </a:cubicBezTo>
                <a:cubicBezTo>
                  <a:pt x="187" y="41"/>
                  <a:pt x="178" y="41"/>
                  <a:pt x="169" y="42"/>
                </a:cubicBezTo>
                <a:cubicBezTo>
                  <a:pt x="158" y="15"/>
                  <a:pt x="158" y="15"/>
                  <a:pt x="158" y="15"/>
                </a:cubicBezTo>
                <a:cubicBezTo>
                  <a:pt x="156" y="9"/>
                  <a:pt x="151" y="5"/>
                  <a:pt x="145" y="2"/>
                </a:cubicBezTo>
                <a:cubicBezTo>
                  <a:pt x="140" y="0"/>
                  <a:pt x="133" y="0"/>
                  <a:pt x="128" y="2"/>
                </a:cubicBezTo>
                <a:cubicBezTo>
                  <a:pt x="96" y="16"/>
                  <a:pt x="96" y="16"/>
                  <a:pt x="96" y="16"/>
                </a:cubicBezTo>
                <a:cubicBezTo>
                  <a:pt x="90" y="18"/>
                  <a:pt x="85" y="22"/>
                  <a:pt x="83" y="28"/>
                </a:cubicBezTo>
                <a:cubicBezTo>
                  <a:pt x="81" y="34"/>
                  <a:pt x="81" y="40"/>
                  <a:pt x="83" y="46"/>
                </a:cubicBezTo>
                <a:cubicBezTo>
                  <a:pt x="94" y="73"/>
                  <a:pt x="94" y="73"/>
                  <a:pt x="94" y="73"/>
                </a:cubicBezTo>
                <a:cubicBezTo>
                  <a:pt x="87" y="78"/>
                  <a:pt x="81" y="85"/>
                  <a:pt x="76" y="91"/>
                </a:cubicBezTo>
                <a:cubicBezTo>
                  <a:pt x="49" y="80"/>
                  <a:pt x="49" y="80"/>
                  <a:pt x="49" y="80"/>
                </a:cubicBezTo>
                <a:cubicBezTo>
                  <a:pt x="43" y="78"/>
                  <a:pt x="37" y="78"/>
                  <a:pt x="31" y="80"/>
                </a:cubicBezTo>
                <a:cubicBezTo>
                  <a:pt x="25" y="83"/>
                  <a:pt x="21" y="87"/>
                  <a:pt x="18" y="93"/>
                </a:cubicBezTo>
                <a:cubicBezTo>
                  <a:pt x="5" y="125"/>
                  <a:pt x="5" y="125"/>
                  <a:pt x="5" y="125"/>
                </a:cubicBezTo>
                <a:cubicBezTo>
                  <a:pt x="0" y="137"/>
                  <a:pt x="6" y="150"/>
                  <a:pt x="18" y="155"/>
                </a:cubicBezTo>
                <a:cubicBezTo>
                  <a:pt x="45" y="166"/>
                  <a:pt x="45" y="166"/>
                  <a:pt x="45" y="166"/>
                </a:cubicBezTo>
                <a:cubicBezTo>
                  <a:pt x="44" y="175"/>
                  <a:pt x="44" y="184"/>
                  <a:pt x="45" y="192"/>
                </a:cubicBezTo>
                <a:cubicBezTo>
                  <a:pt x="18" y="204"/>
                  <a:pt x="18" y="204"/>
                  <a:pt x="18" y="204"/>
                </a:cubicBezTo>
                <a:cubicBezTo>
                  <a:pt x="12" y="206"/>
                  <a:pt x="8" y="210"/>
                  <a:pt x="5" y="216"/>
                </a:cubicBezTo>
                <a:cubicBezTo>
                  <a:pt x="3" y="222"/>
                  <a:pt x="3" y="228"/>
                  <a:pt x="5" y="234"/>
                </a:cubicBezTo>
                <a:cubicBezTo>
                  <a:pt x="18" y="266"/>
                  <a:pt x="18" y="266"/>
                  <a:pt x="18" y="266"/>
                </a:cubicBezTo>
                <a:cubicBezTo>
                  <a:pt x="21" y="272"/>
                  <a:pt x="25" y="276"/>
                  <a:pt x="31" y="279"/>
                </a:cubicBezTo>
                <a:cubicBezTo>
                  <a:pt x="37" y="281"/>
                  <a:pt x="43" y="281"/>
                  <a:pt x="49" y="279"/>
                </a:cubicBezTo>
                <a:cubicBezTo>
                  <a:pt x="76" y="267"/>
                  <a:pt x="76" y="267"/>
                  <a:pt x="76" y="267"/>
                </a:cubicBezTo>
                <a:cubicBezTo>
                  <a:pt x="81" y="274"/>
                  <a:pt x="87" y="280"/>
                  <a:pt x="94" y="286"/>
                </a:cubicBezTo>
                <a:cubicBezTo>
                  <a:pt x="83" y="313"/>
                  <a:pt x="83" y="313"/>
                  <a:pt x="83" y="313"/>
                </a:cubicBezTo>
                <a:cubicBezTo>
                  <a:pt x="81" y="318"/>
                  <a:pt x="81" y="325"/>
                  <a:pt x="83" y="331"/>
                </a:cubicBezTo>
                <a:cubicBezTo>
                  <a:pt x="85" y="336"/>
                  <a:pt x="90" y="341"/>
                  <a:pt x="96" y="343"/>
                </a:cubicBezTo>
                <a:cubicBezTo>
                  <a:pt x="128" y="356"/>
                  <a:pt x="128" y="356"/>
                  <a:pt x="128" y="356"/>
                </a:cubicBezTo>
                <a:cubicBezTo>
                  <a:pt x="131" y="358"/>
                  <a:pt x="134" y="358"/>
                  <a:pt x="137" y="358"/>
                </a:cubicBezTo>
                <a:cubicBezTo>
                  <a:pt x="146" y="358"/>
                  <a:pt x="154" y="353"/>
                  <a:pt x="158" y="344"/>
                </a:cubicBezTo>
                <a:cubicBezTo>
                  <a:pt x="169" y="317"/>
                  <a:pt x="169" y="317"/>
                  <a:pt x="169" y="317"/>
                </a:cubicBezTo>
                <a:cubicBezTo>
                  <a:pt x="178" y="318"/>
                  <a:pt x="187" y="318"/>
                  <a:pt x="195" y="317"/>
                </a:cubicBezTo>
                <a:cubicBezTo>
                  <a:pt x="206" y="344"/>
                  <a:pt x="206" y="344"/>
                  <a:pt x="206" y="344"/>
                </a:cubicBezTo>
                <a:cubicBezTo>
                  <a:pt x="209" y="349"/>
                  <a:pt x="213" y="354"/>
                  <a:pt x="219" y="356"/>
                </a:cubicBezTo>
                <a:cubicBezTo>
                  <a:pt x="225" y="359"/>
                  <a:pt x="231" y="359"/>
                  <a:pt x="237" y="356"/>
                </a:cubicBezTo>
                <a:cubicBezTo>
                  <a:pt x="269" y="343"/>
                  <a:pt x="269" y="343"/>
                  <a:pt x="269" y="343"/>
                </a:cubicBezTo>
                <a:cubicBezTo>
                  <a:pt x="281" y="338"/>
                  <a:pt x="286" y="324"/>
                  <a:pt x="281" y="313"/>
                </a:cubicBezTo>
                <a:cubicBezTo>
                  <a:pt x="270" y="286"/>
                  <a:pt x="270" y="286"/>
                  <a:pt x="270" y="286"/>
                </a:cubicBezTo>
                <a:cubicBezTo>
                  <a:pt x="277" y="280"/>
                  <a:pt x="283" y="274"/>
                  <a:pt x="289" y="267"/>
                </a:cubicBezTo>
                <a:close/>
                <a:moveTo>
                  <a:pt x="269" y="247"/>
                </a:moveTo>
                <a:cubicBezTo>
                  <a:pt x="264" y="254"/>
                  <a:pt x="257" y="261"/>
                  <a:pt x="250" y="266"/>
                </a:cubicBezTo>
                <a:cubicBezTo>
                  <a:pt x="242" y="273"/>
                  <a:pt x="239" y="284"/>
                  <a:pt x="243" y="293"/>
                </a:cubicBezTo>
                <a:cubicBezTo>
                  <a:pt x="254" y="319"/>
                  <a:pt x="254" y="319"/>
                  <a:pt x="254" y="319"/>
                </a:cubicBezTo>
                <a:cubicBezTo>
                  <a:pt x="230" y="329"/>
                  <a:pt x="230" y="329"/>
                  <a:pt x="230" y="329"/>
                </a:cubicBezTo>
                <a:cubicBezTo>
                  <a:pt x="220" y="303"/>
                  <a:pt x="220" y="303"/>
                  <a:pt x="220" y="303"/>
                </a:cubicBezTo>
                <a:cubicBezTo>
                  <a:pt x="216" y="293"/>
                  <a:pt x="206" y="288"/>
                  <a:pt x="195" y="289"/>
                </a:cubicBezTo>
                <a:cubicBezTo>
                  <a:pt x="187" y="290"/>
                  <a:pt x="178" y="290"/>
                  <a:pt x="169" y="289"/>
                </a:cubicBezTo>
                <a:cubicBezTo>
                  <a:pt x="159" y="288"/>
                  <a:pt x="149" y="293"/>
                  <a:pt x="145" y="303"/>
                </a:cubicBezTo>
                <a:cubicBezTo>
                  <a:pt x="134" y="329"/>
                  <a:pt x="134" y="329"/>
                  <a:pt x="134" y="329"/>
                </a:cubicBezTo>
                <a:cubicBezTo>
                  <a:pt x="111" y="319"/>
                  <a:pt x="111" y="319"/>
                  <a:pt x="111" y="319"/>
                </a:cubicBezTo>
                <a:cubicBezTo>
                  <a:pt x="121" y="293"/>
                  <a:pt x="121" y="293"/>
                  <a:pt x="121" y="293"/>
                </a:cubicBezTo>
                <a:cubicBezTo>
                  <a:pt x="125" y="284"/>
                  <a:pt x="122" y="273"/>
                  <a:pt x="114" y="266"/>
                </a:cubicBezTo>
                <a:cubicBezTo>
                  <a:pt x="107" y="261"/>
                  <a:pt x="101" y="254"/>
                  <a:pt x="95" y="247"/>
                </a:cubicBezTo>
                <a:cubicBezTo>
                  <a:pt x="89" y="239"/>
                  <a:pt x="78" y="236"/>
                  <a:pt x="68" y="240"/>
                </a:cubicBezTo>
                <a:cubicBezTo>
                  <a:pt x="42" y="251"/>
                  <a:pt x="42" y="251"/>
                  <a:pt x="42" y="251"/>
                </a:cubicBezTo>
                <a:cubicBezTo>
                  <a:pt x="33" y="228"/>
                  <a:pt x="33" y="228"/>
                  <a:pt x="33" y="228"/>
                </a:cubicBezTo>
                <a:cubicBezTo>
                  <a:pt x="58" y="217"/>
                  <a:pt x="58" y="217"/>
                  <a:pt x="58" y="217"/>
                </a:cubicBezTo>
                <a:cubicBezTo>
                  <a:pt x="68" y="213"/>
                  <a:pt x="74" y="203"/>
                  <a:pt x="73" y="193"/>
                </a:cubicBezTo>
                <a:cubicBezTo>
                  <a:pt x="72" y="184"/>
                  <a:pt x="72" y="175"/>
                  <a:pt x="73" y="166"/>
                </a:cubicBezTo>
                <a:cubicBezTo>
                  <a:pt x="74" y="156"/>
                  <a:pt x="68" y="146"/>
                  <a:pt x="58" y="142"/>
                </a:cubicBezTo>
                <a:cubicBezTo>
                  <a:pt x="33" y="131"/>
                  <a:pt x="33" y="131"/>
                  <a:pt x="33" y="131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68" y="118"/>
                  <a:pt x="68" y="118"/>
                  <a:pt x="68" y="118"/>
                </a:cubicBezTo>
                <a:cubicBezTo>
                  <a:pt x="78" y="122"/>
                  <a:pt x="89" y="119"/>
                  <a:pt x="95" y="111"/>
                </a:cubicBezTo>
                <a:cubicBezTo>
                  <a:pt x="101" y="104"/>
                  <a:pt x="107" y="98"/>
                  <a:pt x="114" y="93"/>
                </a:cubicBezTo>
                <a:cubicBezTo>
                  <a:pt x="122" y="86"/>
                  <a:pt x="125" y="75"/>
                  <a:pt x="121" y="65"/>
                </a:cubicBezTo>
                <a:cubicBezTo>
                  <a:pt x="111" y="40"/>
                  <a:pt x="111" y="40"/>
                  <a:pt x="111" y="40"/>
                </a:cubicBezTo>
                <a:cubicBezTo>
                  <a:pt x="134" y="30"/>
                  <a:pt x="134" y="30"/>
                  <a:pt x="134" y="30"/>
                </a:cubicBezTo>
                <a:cubicBezTo>
                  <a:pt x="145" y="56"/>
                  <a:pt x="145" y="56"/>
                  <a:pt x="145" y="56"/>
                </a:cubicBezTo>
                <a:cubicBezTo>
                  <a:pt x="149" y="65"/>
                  <a:pt x="159" y="71"/>
                  <a:pt x="169" y="70"/>
                </a:cubicBezTo>
                <a:cubicBezTo>
                  <a:pt x="178" y="69"/>
                  <a:pt x="187" y="69"/>
                  <a:pt x="195" y="70"/>
                </a:cubicBezTo>
                <a:cubicBezTo>
                  <a:pt x="206" y="71"/>
                  <a:pt x="216" y="65"/>
                  <a:pt x="220" y="56"/>
                </a:cubicBezTo>
                <a:cubicBezTo>
                  <a:pt x="230" y="30"/>
                  <a:pt x="230" y="30"/>
                  <a:pt x="230" y="30"/>
                </a:cubicBezTo>
                <a:cubicBezTo>
                  <a:pt x="254" y="40"/>
                  <a:pt x="254" y="40"/>
                  <a:pt x="254" y="40"/>
                </a:cubicBezTo>
                <a:cubicBezTo>
                  <a:pt x="243" y="65"/>
                  <a:pt x="243" y="65"/>
                  <a:pt x="243" y="65"/>
                </a:cubicBezTo>
                <a:cubicBezTo>
                  <a:pt x="239" y="75"/>
                  <a:pt x="242" y="86"/>
                  <a:pt x="250" y="92"/>
                </a:cubicBezTo>
                <a:cubicBezTo>
                  <a:pt x="257" y="98"/>
                  <a:pt x="264" y="104"/>
                  <a:pt x="269" y="111"/>
                </a:cubicBezTo>
                <a:cubicBezTo>
                  <a:pt x="275" y="119"/>
                  <a:pt x="287" y="122"/>
                  <a:pt x="296" y="118"/>
                </a:cubicBezTo>
                <a:cubicBezTo>
                  <a:pt x="322" y="108"/>
                  <a:pt x="322" y="108"/>
                  <a:pt x="322" y="108"/>
                </a:cubicBezTo>
                <a:cubicBezTo>
                  <a:pt x="332" y="131"/>
                  <a:pt x="332" y="131"/>
                  <a:pt x="332" y="131"/>
                </a:cubicBezTo>
                <a:cubicBezTo>
                  <a:pt x="306" y="142"/>
                  <a:pt x="306" y="142"/>
                  <a:pt x="306" y="142"/>
                </a:cubicBezTo>
                <a:cubicBezTo>
                  <a:pt x="296" y="146"/>
                  <a:pt x="290" y="156"/>
                  <a:pt x="292" y="166"/>
                </a:cubicBezTo>
                <a:cubicBezTo>
                  <a:pt x="293" y="175"/>
                  <a:pt x="293" y="184"/>
                  <a:pt x="292" y="193"/>
                </a:cubicBezTo>
                <a:cubicBezTo>
                  <a:pt x="290" y="203"/>
                  <a:pt x="296" y="213"/>
                  <a:pt x="306" y="217"/>
                </a:cubicBezTo>
                <a:cubicBezTo>
                  <a:pt x="332" y="227"/>
                  <a:pt x="332" y="227"/>
                  <a:pt x="332" y="227"/>
                </a:cubicBezTo>
                <a:cubicBezTo>
                  <a:pt x="322" y="251"/>
                  <a:pt x="322" y="251"/>
                  <a:pt x="322" y="251"/>
                </a:cubicBezTo>
                <a:cubicBezTo>
                  <a:pt x="296" y="240"/>
                  <a:pt x="296" y="240"/>
                  <a:pt x="296" y="240"/>
                </a:cubicBezTo>
                <a:cubicBezTo>
                  <a:pt x="287" y="236"/>
                  <a:pt x="275" y="239"/>
                  <a:pt x="269" y="247"/>
                </a:cubicBezTo>
                <a:close/>
                <a:moveTo>
                  <a:pt x="466" y="397"/>
                </a:moveTo>
                <a:cubicBezTo>
                  <a:pt x="474" y="397"/>
                  <a:pt x="480" y="391"/>
                  <a:pt x="480" y="383"/>
                </a:cubicBezTo>
                <a:cubicBezTo>
                  <a:pt x="480" y="375"/>
                  <a:pt x="474" y="369"/>
                  <a:pt x="466" y="369"/>
                </a:cubicBezTo>
                <a:cubicBezTo>
                  <a:pt x="466" y="369"/>
                  <a:pt x="466" y="369"/>
                  <a:pt x="466" y="369"/>
                </a:cubicBezTo>
                <a:cubicBezTo>
                  <a:pt x="448" y="369"/>
                  <a:pt x="448" y="369"/>
                  <a:pt x="448" y="369"/>
                </a:cubicBezTo>
                <a:cubicBezTo>
                  <a:pt x="446" y="362"/>
                  <a:pt x="443" y="355"/>
                  <a:pt x="439" y="349"/>
                </a:cubicBezTo>
                <a:cubicBezTo>
                  <a:pt x="453" y="336"/>
                  <a:pt x="453" y="336"/>
                  <a:pt x="453" y="336"/>
                </a:cubicBezTo>
                <a:cubicBezTo>
                  <a:pt x="458" y="331"/>
                  <a:pt x="458" y="322"/>
                  <a:pt x="453" y="316"/>
                </a:cubicBezTo>
                <a:cubicBezTo>
                  <a:pt x="447" y="311"/>
                  <a:pt x="438" y="311"/>
                  <a:pt x="433" y="316"/>
                </a:cubicBezTo>
                <a:cubicBezTo>
                  <a:pt x="420" y="330"/>
                  <a:pt x="420" y="330"/>
                  <a:pt x="420" y="330"/>
                </a:cubicBezTo>
                <a:cubicBezTo>
                  <a:pt x="414" y="326"/>
                  <a:pt x="407" y="323"/>
                  <a:pt x="400" y="322"/>
                </a:cubicBezTo>
                <a:cubicBezTo>
                  <a:pt x="400" y="303"/>
                  <a:pt x="400" y="303"/>
                  <a:pt x="400" y="303"/>
                </a:cubicBezTo>
                <a:cubicBezTo>
                  <a:pt x="400" y="295"/>
                  <a:pt x="394" y="289"/>
                  <a:pt x="386" y="289"/>
                </a:cubicBezTo>
                <a:cubicBezTo>
                  <a:pt x="386" y="289"/>
                  <a:pt x="386" y="289"/>
                  <a:pt x="386" y="289"/>
                </a:cubicBezTo>
                <a:cubicBezTo>
                  <a:pt x="378" y="289"/>
                  <a:pt x="372" y="295"/>
                  <a:pt x="372" y="303"/>
                </a:cubicBezTo>
                <a:cubicBezTo>
                  <a:pt x="372" y="322"/>
                  <a:pt x="372" y="322"/>
                  <a:pt x="372" y="322"/>
                </a:cubicBezTo>
                <a:cubicBezTo>
                  <a:pt x="365" y="323"/>
                  <a:pt x="358" y="326"/>
                  <a:pt x="352" y="330"/>
                </a:cubicBezTo>
                <a:cubicBezTo>
                  <a:pt x="339" y="317"/>
                  <a:pt x="339" y="317"/>
                  <a:pt x="339" y="317"/>
                </a:cubicBezTo>
                <a:cubicBezTo>
                  <a:pt x="334" y="311"/>
                  <a:pt x="325" y="311"/>
                  <a:pt x="319" y="317"/>
                </a:cubicBezTo>
                <a:cubicBezTo>
                  <a:pt x="314" y="322"/>
                  <a:pt x="314" y="331"/>
                  <a:pt x="319" y="336"/>
                </a:cubicBezTo>
                <a:cubicBezTo>
                  <a:pt x="333" y="350"/>
                  <a:pt x="333" y="350"/>
                  <a:pt x="333" y="350"/>
                </a:cubicBezTo>
                <a:cubicBezTo>
                  <a:pt x="329" y="356"/>
                  <a:pt x="326" y="362"/>
                  <a:pt x="324" y="369"/>
                </a:cubicBezTo>
                <a:cubicBezTo>
                  <a:pt x="306" y="369"/>
                  <a:pt x="306" y="369"/>
                  <a:pt x="306" y="369"/>
                </a:cubicBezTo>
                <a:cubicBezTo>
                  <a:pt x="298" y="369"/>
                  <a:pt x="292" y="376"/>
                  <a:pt x="292" y="383"/>
                </a:cubicBezTo>
                <a:cubicBezTo>
                  <a:pt x="292" y="391"/>
                  <a:pt x="298" y="397"/>
                  <a:pt x="306" y="397"/>
                </a:cubicBezTo>
                <a:cubicBezTo>
                  <a:pt x="306" y="397"/>
                  <a:pt x="306" y="397"/>
                  <a:pt x="306" y="397"/>
                </a:cubicBezTo>
                <a:cubicBezTo>
                  <a:pt x="324" y="397"/>
                  <a:pt x="324" y="397"/>
                  <a:pt x="324" y="397"/>
                </a:cubicBezTo>
                <a:cubicBezTo>
                  <a:pt x="326" y="404"/>
                  <a:pt x="329" y="411"/>
                  <a:pt x="333" y="417"/>
                </a:cubicBezTo>
                <a:cubicBezTo>
                  <a:pt x="319" y="430"/>
                  <a:pt x="319" y="430"/>
                  <a:pt x="319" y="430"/>
                </a:cubicBezTo>
                <a:cubicBezTo>
                  <a:pt x="314" y="436"/>
                  <a:pt x="314" y="444"/>
                  <a:pt x="319" y="450"/>
                </a:cubicBezTo>
                <a:cubicBezTo>
                  <a:pt x="322" y="453"/>
                  <a:pt x="326" y="454"/>
                  <a:pt x="329" y="454"/>
                </a:cubicBezTo>
                <a:cubicBezTo>
                  <a:pt x="333" y="454"/>
                  <a:pt x="336" y="453"/>
                  <a:pt x="339" y="450"/>
                </a:cubicBezTo>
                <a:cubicBezTo>
                  <a:pt x="352" y="437"/>
                  <a:pt x="352" y="437"/>
                  <a:pt x="352" y="437"/>
                </a:cubicBezTo>
                <a:cubicBezTo>
                  <a:pt x="358" y="440"/>
                  <a:pt x="365" y="443"/>
                  <a:pt x="372" y="445"/>
                </a:cubicBezTo>
                <a:cubicBezTo>
                  <a:pt x="372" y="463"/>
                  <a:pt x="372" y="463"/>
                  <a:pt x="372" y="463"/>
                </a:cubicBezTo>
                <a:cubicBezTo>
                  <a:pt x="372" y="471"/>
                  <a:pt x="378" y="477"/>
                  <a:pt x="386" y="477"/>
                </a:cubicBezTo>
                <a:cubicBezTo>
                  <a:pt x="386" y="477"/>
                  <a:pt x="386" y="477"/>
                  <a:pt x="386" y="477"/>
                </a:cubicBezTo>
                <a:cubicBezTo>
                  <a:pt x="394" y="477"/>
                  <a:pt x="400" y="471"/>
                  <a:pt x="400" y="463"/>
                </a:cubicBezTo>
                <a:cubicBezTo>
                  <a:pt x="400" y="445"/>
                  <a:pt x="400" y="445"/>
                  <a:pt x="400" y="445"/>
                </a:cubicBezTo>
                <a:cubicBezTo>
                  <a:pt x="407" y="443"/>
                  <a:pt x="414" y="440"/>
                  <a:pt x="420" y="437"/>
                </a:cubicBezTo>
                <a:cubicBezTo>
                  <a:pt x="433" y="450"/>
                  <a:pt x="433" y="450"/>
                  <a:pt x="433" y="450"/>
                </a:cubicBezTo>
                <a:cubicBezTo>
                  <a:pt x="436" y="452"/>
                  <a:pt x="439" y="454"/>
                  <a:pt x="443" y="454"/>
                </a:cubicBezTo>
                <a:cubicBezTo>
                  <a:pt x="446" y="454"/>
                  <a:pt x="450" y="452"/>
                  <a:pt x="453" y="450"/>
                </a:cubicBezTo>
                <a:cubicBezTo>
                  <a:pt x="458" y="444"/>
                  <a:pt x="458" y="435"/>
                  <a:pt x="453" y="430"/>
                </a:cubicBezTo>
                <a:cubicBezTo>
                  <a:pt x="439" y="417"/>
                  <a:pt x="439" y="417"/>
                  <a:pt x="439" y="417"/>
                </a:cubicBezTo>
                <a:cubicBezTo>
                  <a:pt x="443" y="411"/>
                  <a:pt x="446" y="404"/>
                  <a:pt x="448" y="397"/>
                </a:cubicBezTo>
                <a:lnTo>
                  <a:pt x="466" y="397"/>
                </a:lnTo>
                <a:close/>
                <a:moveTo>
                  <a:pt x="411" y="408"/>
                </a:moveTo>
                <a:cubicBezTo>
                  <a:pt x="404" y="415"/>
                  <a:pt x="395" y="418"/>
                  <a:pt x="386" y="418"/>
                </a:cubicBezTo>
                <a:cubicBezTo>
                  <a:pt x="386" y="418"/>
                  <a:pt x="386" y="418"/>
                  <a:pt x="386" y="418"/>
                </a:cubicBezTo>
                <a:cubicBezTo>
                  <a:pt x="377" y="418"/>
                  <a:pt x="368" y="415"/>
                  <a:pt x="361" y="408"/>
                </a:cubicBezTo>
                <a:cubicBezTo>
                  <a:pt x="355" y="401"/>
                  <a:pt x="351" y="393"/>
                  <a:pt x="351" y="383"/>
                </a:cubicBezTo>
                <a:cubicBezTo>
                  <a:pt x="351" y="374"/>
                  <a:pt x="354" y="365"/>
                  <a:pt x="361" y="358"/>
                </a:cubicBezTo>
                <a:cubicBezTo>
                  <a:pt x="368" y="352"/>
                  <a:pt x="377" y="348"/>
                  <a:pt x="386" y="348"/>
                </a:cubicBezTo>
                <a:cubicBezTo>
                  <a:pt x="386" y="348"/>
                  <a:pt x="386" y="348"/>
                  <a:pt x="386" y="348"/>
                </a:cubicBezTo>
                <a:cubicBezTo>
                  <a:pt x="405" y="348"/>
                  <a:pt x="421" y="364"/>
                  <a:pt x="421" y="383"/>
                </a:cubicBezTo>
                <a:cubicBezTo>
                  <a:pt x="421" y="393"/>
                  <a:pt x="418" y="401"/>
                  <a:pt x="411" y="4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" name="Freeform 18"/>
          <p:cNvSpPr>
            <a:spLocks noEditPoints="1"/>
          </p:cNvSpPr>
          <p:nvPr/>
        </p:nvSpPr>
        <p:spPr bwMode="auto">
          <a:xfrm>
            <a:off x="19953954" y="4590457"/>
            <a:ext cx="363986" cy="477114"/>
          </a:xfrm>
          <a:custGeom>
            <a:avLst/>
            <a:gdLst>
              <a:gd name="T0" fmla="*/ 363 w 363"/>
              <a:gd name="T1" fmla="*/ 134 h 477"/>
              <a:gd name="T2" fmla="*/ 253 w 363"/>
              <a:gd name="T3" fmla="*/ 10 h 477"/>
              <a:gd name="T4" fmla="*/ 33 w 363"/>
              <a:gd name="T5" fmla="*/ 0 h 477"/>
              <a:gd name="T6" fmla="*/ 0 w 363"/>
              <a:gd name="T7" fmla="*/ 445 h 477"/>
              <a:gd name="T8" fmla="*/ 331 w 363"/>
              <a:gd name="T9" fmla="*/ 477 h 477"/>
              <a:gd name="T10" fmla="*/ 251 w 363"/>
              <a:gd name="T11" fmla="*/ 48 h 477"/>
              <a:gd name="T12" fmla="*/ 256 w 363"/>
              <a:gd name="T13" fmla="*/ 112 h 477"/>
              <a:gd name="T14" fmla="*/ 251 w 363"/>
              <a:gd name="T15" fmla="*/ 48 h 477"/>
              <a:gd name="T16" fmla="*/ 28 w 363"/>
              <a:gd name="T17" fmla="*/ 33 h 477"/>
              <a:gd name="T18" fmla="*/ 224 w 363"/>
              <a:gd name="T19" fmla="*/ 28 h 477"/>
              <a:gd name="T20" fmla="*/ 256 w 363"/>
              <a:gd name="T21" fmla="*/ 140 h 477"/>
              <a:gd name="T22" fmla="*/ 335 w 363"/>
              <a:gd name="T23" fmla="*/ 445 h 477"/>
              <a:gd name="T24" fmla="*/ 33 w 363"/>
              <a:gd name="T25" fmla="*/ 449 h 477"/>
              <a:gd name="T26" fmla="*/ 183 w 363"/>
              <a:gd name="T27" fmla="*/ 200 h 477"/>
              <a:gd name="T28" fmla="*/ 286 w 363"/>
              <a:gd name="T29" fmla="*/ 186 h 477"/>
              <a:gd name="T30" fmla="*/ 286 w 363"/>
              <a:gd name="T31" fmla="*/ 214 h 477"/>
              <a:gd name="T32" fmla="*/ 183 w 363"/>
              <a:gd name="T33" fmla="*/ 200 h 477"/>
              <a:gd name="T34" fmla="*/ 197 w 363"/>
              <a:gd name="T35" fmla="*/ 279 h 477"/>
              <a:gd name="T36" fmla="*/ 300 w 363"/>
              <a:gd name="T37" fmla="*/ 293 h 477"/>
              <a:gd name="T38" fmla="*/ 197 w 363"/>
              <a:gd name="T39" fmla="*/ 307 h 477"/>
              <a:gd name="T40" fmla="*/ 300 w 363"/>
              <a:gd name="T41" fmla="*/ 386 h 477"/>
              <a:gd name="T42" fmla="*/ 197 w 363"/>
              <a:gd name="T43" fmla="*/ 400 h 477"/>
              <a:gd name="T44" fmla="*/ 197 w 363"/>
              <a:gd name="T45" fmla="*/ 372 h 477"/>
              <a:gd name="T46" fmla="*/ 300 w 363"/>
              <a:gd name="T47" fmla="*/ 386 h 477"/>
              <a:gd name="T48" fmla="*/ 147 w 363"/>
              <a:gd name="T49" fmla="*/ 182 h 477"/>
              <a:gd name="T50" fmla="*/ 95 w 363"/>
              <a:gd name="T51" fmla="*/ 228 h 477"/>
              <a:gd name="T52" fmla="*/ 67 w 363"/>
              <a:gd name="T53" fmla="*/ 206 h 477"/>
              <a:gd name="T54" fmla="*/ 87 w 363"/>
              <a:gd name="T55" fmla="*/ 186 h 477"/>
              <a:gd name="T56" fmla="*/ 127 w 363"/>
              <a:gd name="T57" fmla="*/ 162 h 477"/>
              <a:gd name="T58" fmla="*/ 147 w 363"/>
              <a:gd name="T59" fmla="*/ 262 h 477"/>
              <a:gd name="T60" fmla="*/ 105 w 363"/>
              <a:gd name="T61" fmla="*/ 324 h 477"/>
              <a:gd name="T62" fmla="*/ 85 w 363"/>
              <a:gd name="T63" fmla="*/ 324 h 477"/>
              <a:gd name="T64" fmla="*/ 67 w 363"/>
              <a:gd name="T65" fmla="*/ 287 h 477"/>
              <a:gd name="T66" fmla="*/ 95 w 363"/>
              <a:gd name="T67" fmla="*/ 294 h 477"/>
              <a:gd name="T68" fmla="*/ 147 w 363"/>
              <a:gd name="T69" fmla="*/ 262 h 477"/>
              <a:gd name="T70" fmla="*/ 147 w 363"/>
              <a:gd name="T71" fmla="*/ 375 h 477"/>
              <a:gd name="T72" fmla="*/ 95 w 363"/>
              <a:gd name="T73" fmla="*/ 421 h 477"/>
              <a:gd name="T74" fmla="*/ 67 w 363"/>
              <a:gd name="T75" fmla="*/ 400 h 477"/>
              <a:gd name="T76" fmla="*/ 87 w 363"/>
              <a:gd name="T77" fmla="*/ 380 h 477"/>
              <a:gd name="T78" fmla="*/ 127 w 363"/>
              <a:gd name="T79" fmla="*/ 355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63" h="477">
                <a:moveTo>
                  <a:pt x="363" y="445"/>
                </a:moveTo>
                <a:cubicBezTo>
                  <a:pt x="363" y="134"/>
                  <a:pt x="363" y="134"/>
                  <a:pt x="363" y="134"/>
                </a:cubicBezTo>
                <a:cubicBezTo>
                  <a:pt x="363" y="125"/>
                  <a:pt x="360" y="117"/>
                  <a:pt x="354" y="111"/>
                </a:cubicBezTo>
                <a:cubicBezTo>
                  <a:pt x="253" y="10"/>
                  <a:pt x="253" y="10"/>
                  <a:pt x="253" y="10"/>
                </a:cubicBezTo>
                <a:cubicBezTo>
                  <a:pt x="247" y="4"/>
                  <a:pt x="239" y="0"/>
                  <a:pt x="230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445"/>
                  <a:pt x="0" y="445"/>
                  <a:pt x="0" y="445"/>
                </a:cubicBezTo>
                <a:cubicBezTo>
                  <a:pt x="0" y="463"/>
                  <a:pt x="15" y="477"/>
                  <a:pt x="33" y="477"/>
                </a:cubicBezTo>
                <a:cubicBezTo>
                  <a:pt x="331" y="477"/>
                  <a:pt x="331" y="477"/>
                  <a:pt x="331" y="477"/>
                </a:cubicBezTo>
                <a:cubicBezTo>
                  <a:pt x="349" y="477"/>
                  <a:pt x="363" y="463"/>
                  <a:pt x="363" y="445"/>
                </a:cubicBezTo>
                <a:close/>
                <a:moveTo>
                  <a:pt x="251" y="48"/>
                </a:moveTo>
                <a:cubicBezTo>
                  <a:pt x="316" y="112"/>
                  <a:pt x="316" y="112"/>
                  <a:pt x="316" y="112"/>
                </a:cubicBezTo>
                <a:cubicBezTo>
                  <a:pt x="256" y="112"/>
                  <a:pt x="256" y="112"/>
                  <a:pt x="256" y="112"/>
                </a:cubicBezTo>
                <a:cubicBezTo>
                  <a:pt x="254" y="112"/>
                  <a:pt x="251" y="110"/>
                  <a:pt x="251" y="108"/>
                </a:cubicBezTo>
                <a:lnTo>
                  <a:pt x="251" y="48"/>
                </a:lnTo>
                <a:close/>
                <a:moveTo>
                  <a:pt x="28" y="445"/>
                </a:moveTo>
                <a:cubicBezTo>
                  <a:pt x="28" y="33"/>
                  <a:pt x="28" y="33"/>
                  <a:pt x="28" y="33"/>
                </a:cubicBezTo>
                <a:cubicBezTo>
                  <a:pt x="28" y="31"/>
                  <a:pt x="30" y="28"/>
                  <a:pt x="33" y="28"/>
                </a:cubicBezTo>
                <a:cubicBezTo>
                  <a:pt x="224" y="28"/>
                  <a:pt x="224" y="28"/>
                  <a:pt x="224" y="28"/>
                </a:cubicBezTo>
                <a:cubicBezTo>
                  <a:pt x="224" y="108"/>
                  <a:pt x="224" y="108"/>
                  <a:pt x="224" y="108"/>
                </a:cubicBezTo>
                <a:cubicBezTo>
                  <a:pt x="224" y="126"/>
                  <a:pt x="238" y="140"/>
                  <a:pt x="256" y="140"/>
                </a:cubicBezTo>
                <a:cubicBezTo>
                  <a:pt x="335" y="140"/>
                  <a:pt x="335" y="140"/>
                  <a:pt x="335" y="140"/>
                </a:cubicBezTo>
                <a:cubicBezTo>
                  <a:pt x="335" y="445"/>
                  <a:pt x="335" y="445"/>
                  <a:pt x="335" y="445"/>
                </a:cubicBezTo>
                <a:cubicBezTo>
                  <a:pt x="335" y="447"/>
                  <a:pt x="333" y="449"/>
                  <a:pt x="331" y="449"/>
                </a:cubicBezTo>
                <a:cubicBezTo>
                  <a:pt x="33" y="449"/>
                  <a:pt x="33" y="449"/>
                  <a:pt x="33" y="449"/>
                </a:cubicBezTo>
                <a:cubicBezTo>
                  <a:pt x="30" y="449"/>
                  <a:pt x="28" y="447"/>
                  <a:pt x="28" y="445"/>
                </a:cubicBezTo>
                <a:close/>
                <a:moveTo>
                  <a:pt x="183" y="200"/>
                </a:moveTo>
                <a:cubicBezTo>
                  <a:pt x="183" y="192"/>
                  <a:pt x="189" y="186"/>
                  <a:pt x="197" y="186"/>
                </a:cubicBezTo>
                <a:cubicBezTo>
                  <a:pt x="286" y="186"/>
                  <a:pt x="286" y="186"/>
                  <a:pt x="286" y="186"/>
                </a:cubicBezTo>
                <a:cubicBezTo>
                  <a:pt x="293" y="186"/>
                  <a:pt x="300" y="192"/>
                  <a:pt x="300" y="200"/>
                </a:cubicBezTo>
                <a:cubicBezTo>
                  <a:pt x="300" y="208"/>
                  <a:pt x="293" y="214"/>
                  <a:pt x="286" y="214"/>
                </a:cubicBezTo>
                <a:cubicBezTo>
                  <a:pt x="197" y="214"/>
                  <a:pt x="197" y="214"/>
                  <a:pt x="197" y="214"/>
                </a:cubicBezTo>
                <a:cubicBezTo>
                  <a:pt x="189" y="214"/>
                  <a:pt x="183" y="208"/>
                  <a:pt x="183" y="200"/>
                </a:cubicBezTo>
                <a:close/>
                <a:moveTo>
                  <a:pt x="183" y="293"/>
                </a:moveTo>
                <a:cubicBezTo>
                  <a:pt x="183" y="285"/>
                  <a:pt x="189" y="279"/>
                  <a:pt x="197" y="279"/>
                </a:cubicBezTo>
                <a:cubicBezTo>
                  <a:pt x="286" y="279"/>
                  <a:pt x="286" y="279"/>
                  <a:pt x="286" y="279"/>
                </a:cubicBezTo>
                <a:cubicBezTo>
                  <a:pt x="293" y="279"/>
                  <a:pt x="300" y="285"/>
                  <a:pt x="300" y="293"/>
                </a:cubicBezTo>
                <a:cubicBezTo>
                  <a:pt x="300" y="301"/>
                  <a:pt x="293" y="307"/>
                  <a:pt x="286" y="307"/>
                </a:cubicBezTo>
                <a:cubicBezTo>
                  <a:pt x="197" y="307"/>
                  <a:pt x="197" y="307"/>
                  <a:pt x="197" y="307"/>
                </a:cubicBezTo>
                <a:cubicBezTo>
                  <a:pt x="189" y="307"/>
                  <a:pt x="183" y="301"/>
                  <a:pt x="183" y="293"/>
                </a:cubicBezTo>
                <a:close/>
                <a:moveTo>
                  <a:pt x="300" y="386"/>
                </a:moveTo>
                <a:cubicBezTo>
                  <a:pt x="300" y="394"/>
                  <a:pt x="294" y="400"/>
                  <a:pt x="286" y="400"/>
                </a:cubicBezTo>
                <a:cubicBezTo>
                  <a:pt x="197" y="400"/>
                  <a:pt x="197" y="400"/>
                  <a:pt x="197" y="400"/>
                </a:cubicBezTo>
                <a:cubicBezTo>
                  <a:pt x="189" y="400"/>
                  <a:pt x="183" y="394"/>
                  <a:pt x="183" y="386"/>
                </a:cubicBezTo>
                <a:cubicBezTo>
                  <a:pt x="183" y="378"/>
                  <a:pt x="189" y="372"/>
                  <a:pt x="197" y="372"/>
                </a:cubicBezTo>
                <a:cubicBezTo>
                  <a:pt x="286" y="372"/>
                  <a:pt x="286" y="372"/>
                  <a:pt x="286" y="372"/>
                </a:cubicBezTo>
                <a:cubicBezTo>
                  <a:pt x="294" y="372"/>
                  <a:pt x="300" y="378"/>
                  <a:pt x="300" y="386"/>
                </a:cubicBezTo>
                <a:close/>
                <a:moveTo>
                  <a:pt x="147" y="162"/>
                </a:moveTo>
                <a:cubicBezTo>
                  <a:pt x="152" y="167"/>
                  <a:pt x="152" y="176"/>
                  <a:pt x="147" y="182"/>
                </a:cubicBezTo>
                <a:cubicBezTo>
                  <a:pt x="105" y="224"/>
                  <a:pt x="105" y="224"/>
                  <a:pt x="105" y="224"/>
                </a:cubicBezTo>
                <a:cubicBezTo>
                  <a:pt x="102" y="226"/>
                  <a:pt x="98" y="228"/>
                  <a:pt x="95" y="228"/>
                </a:cubicBezTo>
                <a:cubicBezTo>
                  <a:pt x="91" y="228"/>
                  <a:pt x="88" y="226"/>
                  <a:pt x="85" y="224"/>
                </a:cubicBezTo>
                <a:cubicBezTo>
                  <a:pt x="67" y="206"/>
                  <a:pt x="67" y="206"/>
                  <a:pt x="67" y="206"/>
                </a:cubicBezTo>
                <a:cubicBezTo>
                  <a:pt x="62" y="201"/>
                  <a:pt x="62" y="192"/>
                  <a:pt x="67" y="186"/>
                </a:cubicBezTo>
                <a:cubicBezTo>
                  <a:pt x="73" y="181"/>
                  <a:pt x="82" y="181"/>
                  <a:pt x="87" y="186"/>
                </a:cubicBezTo>
                <a:cubicBezTo>
                  <a:pt x="95" y="194"/>
                  <a:pt x="95" y="194"/>
                  <a:pt x="95" y="194"/>
                </a:cubicBezTo>
                <a:cubicBezTo>
                  <a:pt x="127" y="162"/>
                  <a:pt x="127" y="162"/>
                  <a:pt x="127" y="162"/>
                </a:cubicBezTo>
                <a:cubicBezTo>
                  <a:pt x="132" y="156"/>
                  <a:pt x="141" y="156"/>
                  <a:pt x="147" y="162"/>
                </a:cubicBezTo>
                <a:close/>
                <a:moveTo>
                  <a:pt x="147" y="262"/>
                </a:moveTo>
                <a:cubicBezTo>
                  <a:pt x="152" y="268"/>
                  <a:pt x="152" y="276"/>
                  <a:pt x="147" y="282"/>
                </a:cubicBezTo>
                <a:cubicBezTo>
                  <a:pt x="105" y="324"/>
                  <a:pt x="105" y="324"/>
                  <a:pt x="105" y="324"/>
                </a:cubicBezTo>
                <a:cubicBezTo>
                  <a:pt x="102" y="327"/>
                  <a:pt x="98" y="328"/>
                  <a:pt x="95" y="328"/>
                </a:cubicBezTo>
                <a:cubicBezTo>
                  <a:pt x="91" y="328"/>
                  <a:pt x="88" y="327"/>
                  <a:pt x="85" y="324"/>
                </a:cubicBezTo>
                <a:cubicBezTo>
                  <a:pt x="67" y="306"/>
                  <a:pt x="67" y="306"/>
                  <a:pt x="67" y="306"/>
                </a:cubicBezTo>
                <a:cubicBezTo>
                  <a:pt x="62" y="301"/>
                  <a:pt x="62" y="292"/>
                  <a:pt x="67" y="287"/>
                </a:cubicBezTo>
                <a:cubicBezTo>
                  <a:pt x="73" y="281"/>
                  <a:pt x="82" y="281"/>
                  <a:pt x="87" y="287"/>
                </a:cubicBezTo>
                <a:cubicBezTo>
                  <a:pt x="95" y="294"/>
                  <a:pt x="95" y="294"/>
                  <a:pt x="95" y="294"/>
                </a:cubicBezTo>
                <a:cubicBezTo>
                  <a:pt x="127" y="262"/>
                  <a:pt x="127" y="262"/>
                  <a:pt x="127" y="262"/>
                </a:cubicBezTo>
                <a:cubicBezTo>
                  <a:pt x="132" y="257"/>
                  <a:pt x="141" y="257"/>
                  <a:pt x="147" y="262"/>
                </a:cubicBezTo>
                <a:close/>
                <a:moveTo>
                  <a:pt x="147" y="355"/>
                </a:moveTo>
                <a:cubicBezTo>
                  <a:pt x="152" y="361"/>
                  <a:pt x="152" y="370"/>
                  <a:pt x="147" y="375"/>
                </a:cubicBezTo>
                <a:cubicBezTo>
                  <a:pt x="105" y="417"/>
                  <a:pt x="105" y="417"/>
                  <a:pt x="105" y="417"/>
                </a:cubicBezTo>
                <a:cubicBezTo>
                  <a:pt x="102" y="420"/>
                  <a:pt x="98" y="421"/>
                  <a:pt x="95" y="421"/>
                </a:cubicBezTo>
                <a:cubicBezTo>
                  <a:pt x="91" y="421"/>
                  <a:pt x="88" y="420"/>
                  <a:pt x="85" y="417"/>
                </a:cubicBezTo>
                <a:cubicBezTo>
                  <a:pt x="67" y="400"/>
                  <a:pt x="67" y="400"/>
                  <a:pt x="67" y="400"/>
                </a:cubicBezTo>
                <a:cubicBezTo>
                  <a:pt x="62" y="394"/>
                  <a:pt x="62" y="385"/>
                  <a:pt x="67" y="380"/>
                </a:cubicBezTo>
                <a:cubicBezTo>
                  <a:pt x="73" y="374"/>
                  <a:pt x="82" y="374"/>
                  <a:pt x="87" y="380"/>
                </a:cubicBezTo>
                <a:cubicBezTo>
                  <a:pt x="95" y="387"/>
                  <a:pt x="95" y="387"/>
                  <a:pt x="95" y="387"/>
                </a:cubicBezTo>
                <a:cubicBezTo>
                  <a:pt x="127" y="355"/>
                  <a:pt x="127" y="355"/>
                  <a:pt x="127" y="355"/>
                </a:cubicBezTo>
                <a:cubicBezTo>
                  <a:pt x="132" y="350"/>
                  <a:pt x="141" y="350"/>
                  <a:pt x="147" y="3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" name="Freeform 19"/>
          <p:cNvSpPr>
            <a:spLocks noEditPoints="1"/>
          </p:cNvSpPr>
          <p:nvPr/>
        </p:nvSpPr>
        <p:spPr bwMode="auto">
          <a:xfrm>
            <a:off x="17683830" y="4590457"/>
            <a:ext cx="363986" cy="477114"/>
          </a:xfrm>
          <a:custGeom>
            <a:avLst/>
            <a:gdLst>
              <a:gd name="T0" fmla="*/ 32 w 363"/>
              <a:gd name="T1" fmla="*/ 477 h 477"/>
              <a:gd name="T2" fmla="*/ 330 w 363"/>
              <a:gd name="T3" fmla="*/ 477 h 477"/>
              <a:gd name="T4" fmla="*/ 363 w 363"/>
              <a:gd name="T5" fmla="*/ 445 h 477"/>
              <a:gd name="T6" fmla="*/ 363 w 363"/>
              <a:gd name="T7" fmla="*/ 134 h 477"/>
              <a:gd name="T8" fmla="*/ 353 w 363"/>
              <a:gd name="T9" fmla="*/ 111 h 477"/>
              <a:gd name="T10" fmla="*/ 253 w 363"/>
              <a:gd name="T11" fmla="*/ 10 h 477"/>
              <a:gd name="T12" fmla="*/ 230 w 363"/>
              <a:gd name="T13" fmla="*/ 0 h 477"/>
              <a:gd name="T14" fmla="*/ 32 w 363"/>
              <a:gd name="T15" fmla="*/ 0 h 477"/>
              <a:gd name="T16" fmla="*/ 0 w 363"/>
              <a:gd name="T17" fmla="*/ 33 h 477"/>
              <a:gd name="T18" fmla="*/ 0 w 363"/>
              <a:gd name="T19" fmla="*/ 445 h 477"/>
              <a:gd name="T20" fmla="*/ 32 w 363"/>
              <a:gd name="T21" fmla="*/ 477 h 477"/>
              <a:gd name="T22" fmla="*/ 251 w 363"/>
              <a:gd name="T23" fmla="*/ 48 h 477"/>
              <a:gd name="T24" fmla="*/ 315 w 363"/>
              <a:gd name="T25" fmla="*/ 112 h 477"/>
              <a:gd name="T26" fmla="*/ 256 w 363"/>
              <a:gd name="T27" fmla="*/ 112 h 477"/>
              <a:gd name="T28" fmla="*/ 251 w 363"/>
              <a:gd name="T29" fmla="*/ 108 h 477"/>
              <a:gd name="T30" fmla="*/ 251 w 363"/>
              <a:gd name="T31" fmla="*/ 48 h 477"/>
              <a:gd name="T32" fmla="*/ 28 w 363"/>
              <a:gd name="T33" fmla="*/ 33 h 477"/>
              <a:gd name="T34" fmla="*/ 32 w 363"/>
              <a:gd name="T35" fmla="*/ 28 h 477"/>
              <a:gd name="T36" fmla="*/ 223 w 363"/>
              <a:gd name="T37" fmla="*/ 28 h 477"/>
              <a:gd name="T38" fmla="*/ 223 w 363"/>
              <a:gd name="T39" fmla="*/ 108 h 477"/>
              <a:gd name="T40" fmla="*/ 256 w 363"/>
              <a:gd name="T41" fmla="*/ 140 h 477"/>
              <a:gd name="T42" fmla="*/ 335 w 363"/>
              <a:gd name="T43" fmla="*/ 140 h 477"/>
              <a:gd name="T44" fmla="*/ 335 w 363"/>
              <a:gd name="T45" fmla="*/ 445 h 477"/>
              <a:gd name="T46" fmla="*/ 330 w 363"/>
              <a:gd name="T47" fmla="*/ 449 h 477"/>
              <a:gd name="T48" fmla="*/ 32 w 363"/>
              <a:gd name="T49" fmla="*/ 449 h 477"/>
              <a:gd name="T50" fmla="*/ 28 w 363"/>
              <a:gd name="T51" fmla="*/ 445 h 477"/>
              <a:gd name="T52" fmla="*/ 28 w 363"/>
              <a:gd name="T53" fmla="*/ 33 h 477"/>
              <a:gd name="T54" fmla="*/ 123 w 363"/>
              <a:gd name="T55" fmla="*/ 327 h 477"/>
              <a:gd name="T56" fmla="*/ 239 w 363"/>
              <a:gd name="T57" fmla="*/ 327 h 477"/>
              <a:gd name="T58" fmla="*/ 258 w 363"/>
              <a:gd name="T59" fmla="*/ 319 h 477"/>
              <a:gd name="T60" fmla="*/ 262 w 363"/>
              <a:gd name="T61" fmla="*/ 299 h 477"/>
              <a:gd name="T62" fmla="*/ 253 w 363"/>
              <a:gd name="T63" fmla="*/ 264 h 477"/>
              <a:gd name="T64" fmla="*/ 224 w 363"/>
              <a:gd name="T65" fmla="*/ 229 h 477"/>
              <a:gd name="T66" fmla="*/ 233 w 363"/>
              <a:gd name="T67" fmla="*/ 202 h 477"/>
              <a:gd name="T68" fmla="*/ 181 w 363"/>
              <a:gd name="T69" fmla="*/ 150 h 477"/>
              <a:gd name="T70" fmla="*/ 130 w 363"/>
              <a:gd name="T71" fmla="*/ 202 h 477"/>
              <a:gd name="T72" fmla="*/ 138 w 363"/>
              <a:gd name="T73" fmla="*/ 229 h 477"/>
              <a:gd name="T74" fmla="*/ 109 w 363"/>
              <a:gd name="T75" fmla="*/ 264 h 477"/>
              <a:gd name="T76" fmla="*/ 101 w 363"/>
              <a:gd name="T77" fmla="*/ 299 h 477"/>
              <a:gd name="T78" fmla="*/ 105 w 363"/>
              <a:gd name="T79" fmla="*/ 319 h 477"/>
              <a:gd name="T80" fmla="*/ 123 w 363"/>
              <a:gd name="T81" fmla="*/ 327 h 477"/>
              <a:gd name="T82" fmla="*/ 181 w 363"/>
              <a:gd name="T83" fmla="*/ 178 h 477"/>
              <a:gd name="T84" fmla="*/ 205 w 363"/>
              <a:gd name="T85" fmla="*/ 202 h 477"/>
              <a:gd name="T86" fmla="*/ 181 w 363"/>
              <a:gd name="T87" fmla="*/ 225 h 477"/>
              <a:gd name="T88" fmla="*/ 158 w 363"/>
              <a:gd name="T89" fmla="*/ 202 h 477"/>
              <a:gd name="T90" fmla="*/ 181 w 363"/>
              <a:gd name="T91" fmla="*/ 178 h 477"/>
              <a:gd name="T92" fmla="*/ 137 w 363"/>
              <a:gd name="T93" fmla="*/ 271 h 477"/>
              <a:gd name="T94" fmla="*/ 159 w 363"/>
              <a:gd name="T95" fmla="*/ 253 h 477"/>
              <a:gd name="T96" fmla="*/ 204 w 363"/>
              <a:gd name="T97" fmla="*/ 253 h 477"/>
              <a:gd name="T98" fmla="*/ 226 w 363"/>
              <a:gd name="T99" fmla="*/ 271 h 477"/>
              <a:gd name="T100" fmla="*/ 233 w 363"/>
              <a:gd name="T101" fmla="*/ 300 h 477"/>
              <a:gd name="T102" fmla="*/ 129 w 363"/>
              <a:gd name="T103" fmla="*/ 300 h 477"/>
              <a:gd name="T104" fmla="*/ 137 w 363"/>
              <a:gd name="T105" fmla="*/ 271 h 477"/>
              <a:gd name="T106" fmla="*/ 258 w 363"/>
              <a:gd name="T107" fmla="*/ 369 h 477"/>
              <a:gd name="T108" fmla="*/ 244 w 363"/>
              <a:gd name="T109" fmla="*/ 383 h 477"/>
              <a:gd name="T110" fmla="*/ 119 w 363"/>
              <a:gd name="T111" fmla="*/ 383 h 477"/>
              <a:gd name="T112" fmla="*/ 105 w 363"/>
              <a:gd name="T113" fmla="*/ 369 h 477"/>
              <a:gd name="T114" fmla="*/ 119 w 363"/>
              <a:gd name="T115" fmla="*/ 355 h 477"/>
              <a:gd name="T116" fmla="*/ 244 w 363"/>
              <a:gd name="T117" fmla="*/ 355 h 477"/>
              <a:gd name="T118" fmla="*/ 258 w 363"/>
              <a:gd name="T119" fmla="*/ 369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63" h="477">
                <a:moveTo>
                  <a:pt x="32" y="477"/>
                </a:moveTo>
                <a:cubicBezTo>
                  <a:pt x="330" y="477"/>
                  <a:pt x="330" y="477"/>
                  <a:pt x="330" y="477"/>
                </a:cubicBezTo>
                <a:cubicBezTo>
                  <a:pt x="348" y="477"/>
                  <a:pt x="363" y="463"/>
                  <a:pt x="363" y="445"/>
                </a:cubicBezTo>
                <a:cubicBezTo>
                  <a:pt x="363" y="134"/>
                  <a:pt x="363" y="134"/>
                  <a:pt x="363" y="134"/>
                </a:cubicBezTo>
                <a:cubicBezTo>
                  <a:pt x="363" y="125"/>
                  <a:pt x="360" y="117"/>
                  <a:pt x="353" y="111"/>
                </a:cubicBezTo>
                <a:cubicBezTo>
                  <a:pt x="253" y="10"/>
                  <a:pt x="253" y="10"/>
                  <a:pt x="253" y="10"/>
                </a:cubicBezTo>
                <a:cubicBezTo>
                  <a:pt x="246" y="4"/>
                  <a:pt x="238" y="0"/>
                  <a:pt x="230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445"/>
                  <a:pt x="0" y="445"/>
                  <a:pt x="0" y="445"/>
                </a:cubicBezTo>
                <a:cubicBezTo>
                  <a:pt x="0" y="463"/>
                  <a:pt x="14" y="477"/>
                  <a:pt x="32" y="477"/>
                </a:cubicBezTo>
                <a:close/>
                <a:moveTo>
                  <a:pt x="251" y="48"/>
                </a:moveTo>
                <a:cubicBezTo>
                  <a:pt x="315" y="112"/>
                  <a:pt x="315" y="112"/>
                  <a:pt x="315" y="112"/>
                </a:cubicBezTo>
                <a:cubicBezTo>
                  <a:pt x="256" y="112"/>
                  <a:pt x="256" y="112"/>
                  <a:pt x="256" y="112"/>
                </a:cubicBezTo>
                <a:cubicBezTo>
                  <a:pt x="253" y="112"/>
                  <a:pt x="251" y="110"/>
                  <a:pt x="251" y="108"/>
                </a:cubicBezTo>
                <a:lnTo>
                  <a:pt x="251" y="48"/>
                </a:lnTo>
                <a:close/>
                <a:moveTo>
                  <a:pt x="28" y="33"/>
                </a:moveTo>
                <a:cubicBezTo>
                  <a:pt x="28" y="31"/>
                  <a:pt x="30" y="28"/>
                  <a:pt x="32" y="28"/>
                </a:cubicBezTo>
                <a:cubicBezTo>
                  <a:pt x="223" y="28"/>
                  <a:pt x="223" y="28"/>
                  <a:pt x="223" y="28"/>
                </a:cubicBezTo>
                <a:cubicBezTo>
                  <a:pt x="223" y="108"/>
                  <a:pt x="223" y="108"/>
                  <a:pt x="223" y="108"/>
                </a:cubicBezTo>
                <a:cubicBezTo>
                  <a:pt x="223" y="126"/>
                  <a:pt x="238" y="140"/>
                  <a:pt x="256" y="140"/>
                </a:cubicBezTo>
                <a:cubicBezTo>
                  <a:pt x="335" y="140"/>
                  <a:pt x="335" y="140"/>
                  <a:pt x="335" y="140"/>
                </a:cubicBezTo>
                <a:cubicBezTo>
                  <a:pt x="335" y="445"/>
                  <a:pt x="335" y="445"/>
                  <a:pt x="335" y="445"/>
                </a:cubicBezTo>
                <a:cubicBezTo>
                  <a:pt x="335" y="447"/>
                  <a:pt x="333" y="449"/>
                  <a:pt x="330" y="449"/>
                </a:cubicBezTo>
                <a:cubicBezTo>
                  <a:pt x="32" y="449"/>
                  <a:pt x="32" y="449"/>
                  <a:pt x="32" y="449"/>
                </a:cubicBezTo>
                <a:cubicBezTo>
                  <a:pt x="30" y="449"/>
                  <a:pt x="28" y="447"/>
                  <a:pt x="28" y="445"/>
                </a:cubicBezTo>
                <a:lnTo>
                  <a:pt x="28" y="33"/>
                </a:lnTo>
                <a:close/>
                <a:moveTo>
                  <a:pt x="123" y="327"/>
                </a:moveTo>
                <a:cubicBezTo>
                  <a:pt x="239" y="327"/>
                  <a:pt x="239" y="327"/>
                  <a:pt x="239" y="327"/>
                </a:cubicBezTo>
                <a:cubicBezTo>
                  <a:pt x="247" y="327"/>
                  <a:pt x="253" y="324"/>
                  <a:pt x="258" y="319"/>
                </a:cubicBezTo>
                <a:cubicBezTo>
                  <a:pt x="262" y="313"/>
                  <a:pt x="264" y="306"/>
                  <a:pt x="262" y="299"/>
                </a:cubicBezTo>
                <a:cubicBezTo>
                  <a:pt x="253" y="264"/>
                  <a:pt x="253" y="264"/>
                  <a:pt x="253" y="264"/>
                </a:cubicBezTo>
                <a:cubicBezTo>
                  <a:pt x="249" y="248"/>
                  <a:pt x="238" y="236"/>
                  <a:pt x="224" y="229"/>
                </a:cubicBezTo>
                <a:cubicBezTo>
                  <a:pt x="230" y="221"/>
                  <a:pt x="233" y="212"/>
                  <a:pt x="233" y="202"/>
                </a:cubicBezTo>
                <a:cubicBezTo>
                  <a:pt x="233" y="173"/>
                  <a:pt x="210" y="150"/>
                  <a:pt x="181" y="150"/>
                </a:cubicBezTo>
                <a:cubicBezTo>
                  <a:pt x="153" y="150"/>
                  <a:pt x="130" y="173"/>
                  <a:pt x="130" y="202"/>
                </a:cubicBezTo>
                <a:cubicBezTo>
                  <a:pt x="130" y="212"/>
                  <a:pt x="133" y="221"/>
                  <a:pt x="138" y="229"/>
                </a:cubicBezTo>
                <a:cubicBezTo>
                  <a:pt x="124" y="236"/>
                  <a:pt x="113" y="248"/>
                  <a:pt x="109" y="264"/>
                </a:cubicBezTo>
                <a:cubicBezTo>
                  <a:pt x="101" y="299"/>
                  <a:pt x="101" y="299"/>
                  <a:pt x="101" y="299"/>
                </a:cubicBezTo>
                <a:cubicBezTo>
                  <a:pt x="99" y="306"/>
                  <a:pt x="101" y="313"/>
                  <a:pt x="105" y="319"/>
                </a:cubicBezTo>
                <a:cubicBezTo>
                  <a:pt x="110" y="324"/>
                  <a:pt x="116" y="327"/>
                  <a:pt x="123" y="327"/>
                </a:cubicBezTo>
                <a:close/>
                <a:moveTo>
                  <a:pt x="181" y="178"/>
                </a:moveTo>
                <a:cubicBezTo>
                  <a:pt x="194" y="178"/>
                  <a:pt x="205" y="189"/>
                  <a:pt x="205" y="202"/>
                </a:cubicBezTo>
                <a:cubicBezTo>
                  <a:pt x="205" y="215"/>
                  <a:pt x="194" y="225"/>
                  <a:pt x="181" y="225"/>
                </a:cubicBezTo>
                <a:cubicBezTo>
                  <a:pt x="169" y="225"/>
                  <a:pt x="158" y="215"/>
                  <a:pt x="158" y="202"/>
                </a:cubicBezTo>
                <a:cubicBezTo>
                  <a:pt x="158" y="189"/>
                  <a:pt x="169" y="178"/>
                  <a:pt x="181" y="178"/>
                </a:cubicBezTo>
                <a:close/>
                <a:moveTo>
                  <a:pt x="137" y="271"/>
                </a:moveTo>
                <a:cubicBezTo>
                  <a:pt x="139" y="260"/>
                  <a:pt x="148" y="253"/>
                  <a:pt x="159" y="253"/>
                </a:cubicBezTo>
                <a:cubicBezTo>
                  <a:pt x="204" y="253"/>
                  <a:pt x="204" y="253"/>
                  <a:pt x="204" y="253"/>
                </a:cubicBezTo>
                <a:cubicBezTo>
                  <a:pt x="214" y="253"/>
                  <a:pt x="224" y="260"/>
                  <a:pt x="226" y="271"/>
                </a:cubicBezTo>
                <a:cubicBezTo>
                  <a:pt x="233" y="300"/>
                  <a:pt x="233" y="300"/>
                  <a:pt x="233" y="300"/>
                </a:cubicBezTo>
                <a:cubicBezTo>
                  <a:pt x="129" y="300"/>
                  <a:pt x="129" y="300"/>
                  <a:pt x="129" y="300"/>
                </a:cubicBezTo>
                <a:lnTo>
                  <a:pt x="137" y="271"/>
                </a:lnTo>
                <a:close/>
                <a:moveTo>
                  <a:pt x="258" y="369"/>
                </a:moveTo>
                <a:cubicBezTo>
                  <a:pt x="258" y="377"/>
                  <a:pt x="252" y="383"/>
                  <a:pt x="244" y="383"/>
                </a:cubicBezTo>
                <a:cubicBezTo>
                  <a:pt x="119" y="383"/>
                  <a:pt x="119" y="383"/>
                  <a:pt x="119" y="383"/>
                </a:cubicBezTo>
                <a:cubicBezTo>
                  <a:pt x="111" y="383"/>
                  <a:pt x="105" y="377"/>
                  <a:pt x="105" y="369"/>
                </a:cubicBezTo>
                <a:cubicBezTo>
                  <a:pt x="105" y="362"/>
                  <a:pt x="111" y="355"/>
                  <a:pt x="119" y="355"/>
                </a:cubicBezTo>
                <a:cubicBezTo>
                  <a:pt x="244" y="355"/>
                  <a:pt x="244" y="355"/>
                  <a:pt x="244" y="355"/>
                </a:cubicBezTo>
                <a:cubicBezTo>
                  <a:pt x="252" y="355"/>
                  <a:pt x="258" y="362"/>
                  <a:pt x="258" y="3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" name="Freeform 20"/>
          <p:cNvSpPr>
            <a:spLocks noEditPoints="1"/>
          </p:cNvSpPr>
          <p:nvPr/>
        </p:nvSpPr>
        <p:spPr bwMode="auto">
          <a:xfrm>
            <a:off x="8554009" y="10677280"/>
            <a:ext cx="479576" cy="479572"/>
          </a:xfrm>
          <a:custGeom>
            <a:avLst/>
            <a:gdLst>
              <a:gd name="T0" fmla="*/ 32 w 477"/>
              <a:gd name="T1" fmla="*/ 0 h 479"/>
              <a:gd name="T2" fmla="*/ 0 w 477"/>
              <a:gd name="T3" fmla="*/ 70 h 479"/>
              <a:gd name="T4" fmla="*/ 28 w 477"/>
              <a:gd name="T5" fmla="*/ 349 h 479"/>
              <a:gd name="T6" fmla="*/ 224 w 477"/>
              <a:gd name="T7" fmla="*/ 382 h 479"/>
              <a:gd name="T8" fmla="*/ 67 w 477"/>
              <a:gd name="T9" fmla="*/ 450 h 479"/>
              <a:gd name="T10" fmla="*/ 71 w 477"/>
              <a:gd name="T11" fmla="*/ 477 h 479"/>
              <a:gd name="T12" fmla="*/ 353 w 477"/>
              <a:gd name="T13" fmla="*/ 463 h 479"/>
              <a:gd name="T14" fmla="*/ 419 w 477"/>
              <a:gd name="T15" fmla="*/ 467 h 479"/>
              <a:gd name="T16" fmla="*/ 252 w 477"/>
              <a:gd name="T17" fmla="*/ 407 h 479"/>
              <a:gd name="T18" fmla="*/ 416 w 477"/>
              <a:gd name="T19" fmla="*/ 382 h 479"/>
              <a:gd name="T20" fmla="*/ 449 w 477"/>
              <a:gd name="T21" fmla="*/ 102 h 479"/>
              <a:gd name="T22" fmla="*/ 477 w 477"/>
              <a:gd name="T23" fmla="*/ 33 h 479"/>
              <a:gd name="T24" fmla="*/ 421 w 477"/>
              <a:gd name="T25" fmla="*/ 349 h 479"/>
              <a:gd name="T26" fmla="*/ 60 w 477"/>
              <a:gd name="T27" fmla="*/ 354 h 479"/>
              <a:gd name="T28" fmla="*/ 56 w 477"/>
              <a:gd name="T29" fmla="*/ 103 h 479"/>
              <a:gd name="T30" fmla="*/ 421 w 477"/>
              <a:gd name="T31" fmla="*/ 349 h 479"/>
              <a:gd name="T32" fmla="*/ 444 w 477"/>
              <a:gd name="T33" fmla="*/ 75 h 479"/>
              <a:gd name="T34" fmla="*/ 28 w 477"/>
              <a:gd name="T35" fmla="*/ 70 h 479"/>
              <a:gd name="T36" fmla="*/ 32 w 477"/>
              <a:gd name="T37" fmla="*/ 28 h 479"/>
              <a:gd name="T38" fmla="*/ 449 w 477"/>
              <a:gd name="T39" fmla="*/ 33 h 479"/>
              <a:gd name="T40" fmla="*/ 126 w 477"/>
              <a:gd name="T41" fmla="*/ 326 h 479"/>
              <a:gd name="T42" fmla="*/ 126 w 477"/>
              <a:gd name="T43" fmla="*/ 242 h 479"/>
              <a:gd name="T44" fmla="*/ 126 w 477"/>
              <a:gd name="T45" fmla="*/ 326 h 479"/>
              <a:gd name="T46" fmla="*/ 140 w 477"/>
              <a:gd name="T47" fmla="*/ 284 h 479"/>
              <a:gd name="T48" fmla="*/ 112 w 477"/>
              <a:gd name="T49" fmla="*/ 284 h 479"/>
              <a:gd name="T50" fmla="*/ 290 w 477"/>
              <a:gd name="T51" fmla="*/ 221 h 479"/>
              <a:gd name="T52" fmla="*/ 387 w 477"/>
              <a:gd name="T53" fmla="*/ 214 h 479"/>
              <a:gd name="T54" fmla="*/ 344 w 477"/>
              <a:gd name="T55" fmla="*/ 134 h 479"/>
              <a:gd name="T56" fmla="*/ 321 w 477"/>
              <a:gd name="T57" fmla="*/ 134 h 479"/>
              <a:gd name="T58" fmla="*/ 278 w 477"/>
              <a:gd name="T59" fmla="*/ 214 h 479"/>
              <a:gd name="T60" fmla="*/ 332 w 477"/>
              <a:gd name="T61" fmla="*/ 168 h 479"/>
              <a:gd name="T62" fmla="*/ 316 w 477"/>
              <a:gd name="T63" fmla="*/ 193 h 479"/>
              <a:gd name="T64" fmla="*/ 132 w 477"/>
              <a:gd name="T65" fmla="*/ 187 h 479"/>
              <a:gd name="T66" fmla="*/ 165 w 477"/>
              <a:gd name="T67" fmla="*/ 134 h 479"/>
              <a:gd name="T68" fmla="*/ 217 w 477"/>
              <a:gd name="T69" fmla="*/ 167 h 479"/>
              <a:gd name="T70" fmla="*/ 207 w 477"/>
              <a:gd name="T71" fmla="*/ 191 h 479"/>
              <a:gd name="T72" fmla="*/ 188 w 477"/>
              <a:gd name="T73" fmla="*/ 178 h 479"/>
              <a:gd name="T74" fmla="*/ 191 w 477"/>
              <a:gd name="T75" fmla="*/ 200 h 479"/>
              <a:gd name="T76" fmla="*/ 316 w 477"/>
              <a:gd name="T77" fmla="*/ 287 h 479"/>
              <a:gd name="T78" fmla="*/ 302 w 477"/>
              <a:gd name="T79" fmla="*/ 326 h 479"/>
              <a:gd name="T80" fmla="*/ 288 w 477"/>
              <a:gd name="T81" fmla="*/ 287 h 479"/>
              <a:gd name="T82" fmla="*/ 178 w 477"/>
              <a:gd name="T83" fmla="*/ 224 h 479"/>
              <a:gd name="T84" fmla="*/ 161 w 477"/>
              <a:gd name="T85" fmla="*/ 178 h 479"/>
              <a:gd name="T86" fmla="*/ 132 w 477"/>
              <a:gd name="T87" fmla="*/ 187 h 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77" h="479">
                <a:moveTo>
                  <a:pt x="444" y="0"/>
                </a:moveTo>
                <a:cubicBezTo>
                  <a:pt x="32" y="0"/>
                  <a:pt x="32" y="0"/>
                  <a:pt x="32" y="0"/>
                </a:cubicBezTo>
                <a:cubicBezTo>
                  <a:pt x="14" y="0"/>
                  <a:pt x="0" y="15"/>
                  <a:pt x="0" y="33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86"/>
                  <a:pt x="12" y="100"/>
                  <a:pt x="28" y="102"/>
                </a:cubicBezTo>
                <a:cubicBezTo>
                  <a:pt x="28" y="349"/>
                  <a:pt x="28" y="349"/>
                  <a:pt x="28" y="349"/>
                </a:cubicBezTo>
                <a:cubicBezTo>
                  <a:pt x="28" y="367"/>
                  <a:pt x="42" y="382"/>
                  <a:pt x="60" y="382"/>
                </a:cubicBezTo>
                <a:cubicBezTo>
                  <a:pt x="224" y="382"/>
                  <a:pt x="224" y="382"/>
                  <a:pt x="224" y="382"/>
                </a:cubicBezTo>
                <a:cubicBezTo>
                  <a:pt x="224" y="407"/>
                  <a:pt x="224" y="407"/>
                  <a:pt x="224" y="407"/>
                </a:cubicBezTo>
                <a:cubicBezTo>
                  <a:pt x="67" y="450"/>
                  <a:pt x="67" y="450"/>
                  <a:pt x="67" y="450"/>
                </a:cubicBezTo>
                <a:cubicBezTo>
                  <a:pt x="60" y="452"/>
                  <a:pt x="55" y="459"/>
                  <a:pt x="57" y="467"/>
                </a:cubicBezTo>
                <a:cubicBezTo>
                  <a:pt x="59" y="473"/>
                  <a:pt x="64" y="477"/>
                  <a:pt x="71" y="477"/>
                </a:cubicBezTo>
                <a:cubicBezTo>
                  <a:pt x="72" y="477"/>
                  <a:pt x="238" y="432"/>
                  <a:pt x="238" y="432"/>
                </a:cubicBezTo>
                <a:cubicBezTo>
                  <a:pt x="353" y="463"/>
                  <a:pt x="353" y="463"/>
                  <a:pt x="353" y="463"/>
                </a:cubicBezTo>
                <a:cubicBezTo>
                  <a:pt x="402" y="477"/>
                  <a:pt x="402" y="477"/>
                  <a:pt x="402" y="477"/>
                </a:cubicBezTo>
                <a:cubicBezTo>
                  <a:pt x="410" y="479"/>
                  <a:pt x="417" y="474"/>
                  <a:pt x="419" y="467"/>
                </a:cubicBezTo>
                <a:cubicBezTo>
                  <a:pt x="421" y="459"/>
                  <a:pt x="417" y="452"/>
                  <a:pt x="410" y="450"/>
                </a:cubicBezTo>
                <a:cubicBezTo>
                  <a:pt x="252" y="407"/>
                  <a:pt x="252" y="407"/>
                  <a:pt x="252" y="407"/>
                </a:cubicBezTo>
                <a:cubicBezTo>
                  <a:pt x="252" y="382"/>
                  <a:pt x="252" y="382"/>
                  <a:pt x="252" y="382"/>
                </a:cubicBezTo>
                <a:cubicBezTo>
                  <a:pt x="416" y="382"/>
                  <a:pt x="416" y="382"/>
                  <a:pt x="416" y="382"/>
                </a:cubicBezTo>
                <a:cubicBezTo>
                  <a:pt x="434" y="382"/>
                  <a:pt x="449" y="367"/>
                  <a:pt x="449" y="349"/>
                </a:cubicBezTo>
                <a:cubicBezTo>
                  <a:pt x="449" y="102"/>
                  <a:pt x="449" y="102"/>
                  <a:pt x="449" y="102"/>
                </a:cubicBezTo>
                <a:cubicBezTo>
                  <a:pt x="465" y="100"/>
                  <a:pt x="477" y="86"/>
                  <a:pt x="477" y="70"/>
                </a:cubicBezTo>
                <a:cubicBezTo>
                  <a:pt x="477" y="33"/>
                  <a:pt x="477" y="33"/>
                  <a:pt x="477" y="33"/>
                </a:cubicBezTo>
                <a:cubicBezTo>
                  <a:pt x="477" y="15"/>
                  <a:pt x="462" y="0"/>
                  <a:pt x="444" y="0"/>
                </a:cubicBezTo>
                <a:close/>
                <a:moveTo>
                  <a:pt x="421" y="349"/>
                </a:moveTo>
                <a:cubicBezTo>
                  <a:pt x="421" y="352"/>
                  <a:pt x="419" y="354"/>
                  <a:pt x="416" y="354"/>
                </a:cubicBezTo>
                <a:cubicBezTo>
                  <a:pt x="60" y="354"/>
                  <a:pt x="60" y="354"/>
                  <a:pt x="60" y="354"/>
                </a:cubicBezTo>
                <a:cubicBezTo>
                  <a:pt x="58" y="354"/>
                  <a:pt x="56" y="352"/>
                  <a:pt x="56" y="349"/>
                </a:cubicBezTo>
                <a:cubicBezTo>
                  <a:pt x="56" y="103"/>
                  <a:pt x="56" y="103"/>
                  <a:pt x="56" y="103"/>
                </a:cubicBezTo>
                <a:cubicBezTo>
                  <a:pt x="421" y="103"/>
                  <a:pt x="421" y="103"/>
                  <a:pt x="421" y="103"/>
                </a:cubicBezTo>
                <a:lnTo>
                  <a:pt x="421" y="349"/>
                </a:lnTo>
                <a:close/>
                <a:moveTo>
                  <a:pt x="449" y="70"/>
                </a:moveTo>
                <a:cubicBezTo>
                  <a:pt x="449" y="73"/>
                  <a:pt x="447" y="75"/>
                  <a:pt x="444" y="75"/>
                </a:cubicBezTo>
                <a:cubicBezTo>
                  <a:pt x="32" y="75"/>
                  <a:pt x="32" y="75"/>
                  <a:pt x="32" y="75"/>
                </a:cubicBezTo>
                <a:cubicBezTo>
                  <a:pt x="30" y="75"/>
                  <a:pt x="28" y="73"/>
                  <a:pt x="28" y="70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0"/>
                  <a:pt x="30" y="28"/>
                  <a:pt x="32" y="28"/>
                </a:cubicBezTo>
                <a:cubicBezTo>
                  <a:pt x="444" y="28"/>
                  <a:pt x="444" y="28"/>
                  <a:pt x="444" y="28"/>
                </a:cubicBezTo>
                <a:cubicBezTo>
                  <a:pt x="447" y="28"/>
                  <a:pt x="449" y="30"/>
                  <a:pt x="449" y="33"/>
                </a:cubicBezTo>
                <a:lnTo>
                  <a:pt x="449" y="70"/>
                </a:lnTo>
                <a:close/>
                <a:moveTo>
                  <a:pt x="126" y="326"/>
                </a:moveTo>
                <a:cubicBezTo>
                  <a:pt x="149" y="326"/>
                  <a:pt x="168" y="307"/>
                  <a:pt x="168" y="284"/>
                </a:cubicBezTo>
                <a:cubicBezTo>
                  <a:pt x="168" y="261"/>
                  <a:pt x="149" y="242"/>
                  <a:pt x="126" y="242"/>
                </a:cubicBezTo>
                <a:cubicBezTo>
                  <a:pt x="102" y="242"/>
                  <a:pt x="84" y="261"/>
                  <a:pt x="84" y="284"/>
                </a:cubicBezTo>
                <a:cubicBezTo>
                  <a:pt x="84" y="307"/>
                  <a:pt x="102" y="326"/>
                  <a:pt x="126" y="326"/>
                </a:cubicBezTo>
                <a:close/>
                <a:moveTo>
                  <a:pt x="126" y="270"/>
                </a:moveTo>
                <a:cubicBezTo>
                  <a:pt x="133" y="270"/>
                  <a:pt x="140" y="276"/>
                  <a:pt x="140" y="284"/>
                </a:cubicBezTo>
                <a:cubicBezTo>
                  <a:pt x="140" y="292"/>
                  <a:pt x="133" y="298"/>
                  <a:pt x="126" y="298"/>
                </a:cubicBezTo>
                <a:cubicBezTo>
                  <a:pt x="118" y="298"/>
                  <a:pt x="112" y="292"/>
                  <a:pt x="112" y="284"/>
                </a:cubicBezTo>
                <a:cubicBezTo>
                  <a:pt x="112" y="276"/>
                  <a:pt x="118" y="270"/>
                  <a:pt x="126" y="270"/>
                </a:cubicBezTo>
                <a:close/>
                <a:moveTo>
                  <a:pt x="290" y="221"/>
                </a:moveTo>
                <a:cubicBezTo>
                  <a:pt x="374" y="221"/>
                  <a:pt x="374" y="221"/>
                  <a:pt x="374" y="221"/>
                </a:cubicBezTo>
                <a:cubicBezTo>
                  <a:pt x="379" y="221"/>
                  <a:pt x="384" y="218"/>
                  <a:pt x="387" y="214"/>
                </a:cubicBezTo>
                <a:cubicBezTo>
                  <a:pt x="389" y="209"/>
                  <a:pt x="389" y="204"/>
                  <a:pt x="386" y="199"/>
                </a:cubicBezTo>
                <a:cubicBezTo>
                  <a:pt x="344" y="134"/>
                  <a:pt x="344" y="134"/>
                  <a:pt x="344" y="134"/>
                </a:cubicBezTo>
                <a:cubicBezTo>
                  <a:pt x="342" y="130"/>
                  <a:pt x="337" y="128"/>
                  <a:pt x="332" y="128"/>
                </a:cubicBezTo>
                <a:cubicBezTo>
                  <a:pt x="328" y="128"/>
                  <a:pt x="323" y="130"/>
                  <a:pt x="321" y="134"/>
                </a:cubicBezTo>
                <a:cubicBezTo>
                  <a:pt x="279" y="199"/>
                  <a:pt x="279" y="199"/>
                  <a:pt x="279" y="199"/>
                </a:cubicBezTo>
                <a:cubicBezTo>
                  <a:pt x="276" y="204"/>
                  <a:pt x="276" y="209"/>
                  <a:pt x="278" y="214"/>
                </a:cubicBezTo>
                <a:cubicBezTo>
                  <a:pt x="281" y="218"/>
                  <a:pt x="285" y="221"/>
                  <a:pt x="290" y="221"/>
                </a:cubicBezTo>
                <a:close/>
                <a:moveTo>
                  <a:pt x="332" y="168"/>
                </a:moveTo>
                <a:cubicBezTo>
                  <a:pt x="349" y="193"/>
                  <a:pt x="349" y="193"/>
                  <a:pt x="349" y="193"/>
                </a:cubicBezTo>
                <a:cubicBezTo>
                  <a:pt x="316" y="193"/>
                  <a:pt x="316" y="193"/>
                  <a:pt x="316" y="193"/>
                </a:cubicBezTo>
                <a:lnTo>
                  <a:pt x="332" y="168"/>
                </a:lnTo>
                <a:close/>
                <a:moveTo>
                  <a:pt x="132" y="187"/>
                </a:moveTo>
                <a:cubicBezTo>
                  <a:pt x="127" y="181"/>
                  <a:pt x="127" y="172"/>
                  <a:pt x="132" y="167"/>
                </a:cubicBezTo>
                <a:cubicBezTo>
                  <a:pt x="165" y="134"/>
                  <a:pt x="165" y="134"/>
                  <a:pt x="165" y="134"/>
                </a:cubicBezTo>
                <a:cubicBezTo>
                  <a:pt x="170" y="129"/>
                  <a:pt x="179" y="129"/>
                  <a:pt x="184" y="134"/>
                </a:cubicBezTo>
                <a:cubicBezTo>
                  <a:pt x="217" y="167"/>
                  <a:pt x="217" y="167"/>
                  <a:pt x="217" y="167"/>
                </a:cubicBezTo>
                <a:cubicBezTo>
                  <a:pt x="222" y="172"/>
                  <a:pt x="222" y="181"/>
                  <a:pt x="217" y="187"/>
                </a:cubicBezTo>
                <a:cubicBezTo>
                  <a:pt x="214" y="189"/>
                  <a:pt x="211" y="191"/>
                  <a:pt x="207" y="191"/>
                </a:cubicBezTo>
                <a:cubicBezTo>
                  <a:pt x="204" y="191"/>
                  <a:pt x="200" y="189"/>
                  <a:pt x="197" y="187"/>
                </a:cubicBezTo>
                <a:cubicBezTo>
                  <a:pt x="188" y="178"/>
                  <a:pt x="188" y="178"/>
                  <a:pt x="188" y="178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188" y="197"/>
                  <a:pt x="189" y="199"/>
                  <a:pt x="191" y="200"/>
                </a:cubicBezTo>
                <a:cubicBezTo>
                  <a:pt x="299" y="258"/>
                  <a:pt x="299" y="258"/>
                  <a:pt x="299" y="258"/>
                </a:cubicBezTo>
                <a:cubicBezTo>
                  <a:pt x="310" y="264"/>
                  <a:pt x="316" y="275"/>
                  <a:pt x="316" y="287"/>
                </a:cubicBezTo>
                <a:cubicBezTo>
                  <a:pt x="316" y="312"/>
                  <a:pt x="316" y="312"/>
                  <a:pt x="316" y="312"/>
                </a:cubicBezTo>
                <a:cubicBezTo>
                  <a:pt x="316" y="320"/>
                  <a:pt x="310" y="326"/>
                  <a:pt x="302" y="326"/>
                </a:cubicBezTo>
                <a:cubicBezTo>
                  <a:pt x="294" y="326"/>
                  <a:pt x="288" y="320"/>
                  <a:pt x="288" y="312"/>
                </a:cubicBezTo>
                <a:cubicBezTo>
                  <a:pt x="288" y="287"/>
                  <a:pt x="288" y="287"/>
                  <a:pt x="288" y="287"/>
                </a:cubicBezTo>
                <a:cubicBezTo>
                  <a:pt x="288" y="285"/>
                  <a:pt x="287" y="284"/>
                  <a:pt x="286" y="283"/>
                </a:cubicBezTo>
                <a:cubicBezTo>
                  <a:pt x="178" y="224"/>
                  <a:pt x="178" y="224"/>
                  <a:pt x="178" y="224"/>
                </a:cubicBezTo>
                <a:cubicBezTo>
                  <a:pt x="167" y="219"/>
                  <a:pt x="161" y="208"/>
                  <a:pt x="161" y="196"/>
                </a:cubicBezTo>
                <a:cubicBezTo>
                  <a:pt x="161" y="178"/>
                  <a:pt x="161" y="178"/>
                  <a:pt x="161" y="178"/>
                </a:cubicBezTo>
                <a:cubicBezTo>
                  <a:pt x="152" y="187"/>
                  <a:pt x="152" y="187"/>
                  <a:pt x="152" y="187"/>
                </a:cubicBezTo>
                <a:cubicBezTo>
                  <a:pt x="146" y="192"/>
                  <a:pt x="137" y="192"/>
                  <a:pt x="132" y="1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" name="Freeform 21"/>
          <p:cNvSpPr>
            <a:spLocks noEditPoints="1"/>
          </p:cNvSpPr>
          <p:nvPr/>
        </p:nvSpPr>
        <p:spPr bwMode="auto">
          <a:xfrm>
            <a:off x="15378264" y="8648107"/>
            <a:ext cx="445146" cy="477114"/>
          </a:xfrm>
          <a:custGeom>
            <a:avLst/>
            <a:gdLst>
              <a:gd name="T0" fmla="*/ 311 w 444"/>
              <a:gd name="T1" fmla="*/ 27 h 476"/>
              <a:gd name="T2" fmla="*/ 81 w 444"/>
              <a:gd name="T3" fmla="*/ 27 h 476"/>
              <a:gd name="T4" fmla="*/ 42 w 444"/>
              <a:gd name="T5" fmla="*/ 0 h 476"/>
              <a:gd name="T6" fmla="*/ 0 w 444"/>
              <a:gd name="T7" fmla="*/ 41 h 476"/>
              <a:gd name="T8" fmla="*/ 0 w 444"/>
              <a:gd name="T9" fmla="*/ 435 h 476"/>
              <a:gd name="T10" fmla="*/ 42 w 444"/>
              <a:gd name="T11" fmla="*/ 476 h 476"/>
              <a:gd name="T12" fmla="*/ 84 w 444"/>
              <a:gd name="T13" fmla="*/ 435 h 476"/>
              <a:gd name="T14" fmla="*/ 84 w 444"/>
              <a:gd name="T15" fmla="*/ 279 h 476"/>
              <a:gd name="T16" fmla="*/ 233 w 444"/>
              <a:gd name="T17" fmla="*/ 279 h 476"/>
              <a:gd name="T18" fmla="*/ 233 w 444"/>
              <a:gd name="T19" fmla="*/ 321 h 476"/>
              <a:gd name="T20" fmla="*/ 265 w 444"/>
              <a:gd name="T21" fmla="*/ 353 h 476"/>
              <a:gd name="T22" fmla="*/ 419 w 444"/>
              <a:gd name="T23" fmla="*/ 353 h 476"/>
              <a:gd name="T24" fmla="*/ 438 w 444"/>
              <a:gd name="T25" fmla="*/ 343 h 476"/>
              <a:gd name="T26" fmla="*/ 441 w 444"/>
              <a:gd name="T27" fmla="*/ 321 h 476"/>
              <a:gd name="T28" fmla="*/ 402 w 444"/>
              <a:gd name="T29" fmla="*/ 227 h 476"/>
              <a:gd name="T30" fmla="*/ 441 w 444"/>
              <a:gd name="T31" fmla="*/ 134 h 476"/>
              <a:gd name="T32" fmla="*/ 438 w 444"/>
              <a:gd name="T33" fmla="*/ 112 h 476"/>
              <a:gd name="T34" fmla="*/ 419 w 444"/>
              <a:gd name="T35" fmla="*/ 102 h 476"/>
              <a:gd name="T36" fmla="*/ 344 w 444"/>
              <a:gd name="T37" fmla="*/ 102 h 476"/>
              <a:gd name="T38" fmla="*/ 344 w 444"/>
              <a:gd name="T39" fmla="*/ 60 h 476"/>
              <a:gd name="T40" fmla="*/ 311 w 444"/>
              <a:gd name="T41" fmla="*/ 27 h 476"/>
              <a:gd name="T42" fmla="*/ 56 w 444"/>
              <a:gd name="T43" fmla="*/ 435 h 476"/>
              <a:gd name="T44" fmla="*/ 42 w 444"/>
              <a:gd name="T45" fmla="*/ 449 h 476"/>
              <a:gd name="T46" fmla="*/ 28 w 444"/>
              <a:gd name="T47" fmla="*/ 435 h 476"/>
              <a:gd name="T48" fmla="*/ 28 w 444"/>
              <a:gd name="T49" fmla="*/ 41 h 476"/>
              <a:gd name="T50" fmla="*/ 42 w 444"/>
              <a:gd name="T51" fmla="*/ 28 h 476"/>
              <a:gd name="T52" fmla="*/ 56 w 444"/>
              <a:gd name="T53" fmla="*/ 41 h 476"/>
              <a:gd name="T54" fmla="*/ 56 w 444"/>
              <a:gd name="T55" fmla="*/ 435 h 476"/>
              <a:gd name="T56" fmla="*/ 84 w 444"/>
              <a:gd name="T57" fmla="*/ 251 h 476"/>
              <a:gd name="T58" fmla="*/ 84 w 444"/>
              <a:gd name="T59" fmla="*/ 55 h 476"/>
              <a:gd name="T60" fmla="*/ 311 w 444"/>
              <a:gd name="T61" fmla="*/ 55 h 476"/>
              <a:gd name="T62" fmla="*/ 316 w 444"/>
              <a:gd name="T63" fmla="*/ 60 h 476"/>
              <a:gd name="T64" fmla="*/ 316 w 444"/>
              <a:gd name="T65" fmla="*/ 246 h 476"/>
              <a:gd name="T66" fmla="*/ 311 w 444"/>
              <a:gd name="T67" fmla="*/ 251 h 476"/>
              <a:gd name="T68" fmla="*/ 84 w 444"/>
              <a:gd name="T69" fmla="*/ 251 h 476"/>
              <a:gd name="T70" fmla="*/ 261 w 444"/>
              <a:gd name="T71" fmla="*/ 307 h 476"/>
              <a:gd name="T72" fmla="*/ 261 w 444"/>
              <a:gd name="T73" fmla="*/ 279 h 476"/>
              <a:gd name="T74" fmla="*/ 287 w 444"/>
              <a:gd name="T75" fmla="*/ 279 h 476"/>
              <a:gd name="T76" fmla="*/ 261 w 444"/>
              <a:gd name="T77" fmla="*/ 307 h 476"/>
              <a:gd name="T78" fmla="*/ 412 w 444"/>
              <a:gd name="T79" fmla="*/ 130 h 476"/>
              <a:gd name="T80" fmla="*/ 374 w 444"/>
              <a:gd name="T81" fmla="*/ 222 h 476"/>
              <a:gd name="T82" fmla="*/ 374 w 444"/>
              <a:gd name="T83" fmla="*/ 233 h 476"/>
              <a:gd name="T84" fmla="*/ 412 w 444"/>
              <a:gd name="T85" fmla="*/ 325 h 476"/>
              <a:gd name="T86" fmla="*/ 282 w 444"/>
              <a:gd name="T87" fmla="*/ 325 h 476"/>
              <a:gd name="T88" fmla="*/ 339 w 444"/>
              <a:gd name="T89" fmla="*/ 263 h 476"/>
              <a:gd name="T90" fmla="*/ 344 w 444"/>
              <a:gd name="T91" fmla="*/ 246 h 476"/>
              <a:gd name="T92" fmla="*/ 344 w 444"/>
              <a:gd name="T93" fmla="*/ 130 h 476"/>
              <a:gd name="T94" fmla="*/ 412 w 444"/>
              <a:gd name="T95" fmla="*/ 130 h 476"/>
              <a:gd name="T96" fmla="*/ 251 w 444"/>
              <a:gd name="T97" fmla="*/ 110 h 476"/>
              <a:gd name="T98" fmla="*/ 251 w 444"/>
              <a:gd name="T99" fmla="*/ 129 h 476"/>
              <a:gd name="T100" fmla="*/ 184 w 444"/>
              <a:gd name="T101" fmla="*/ 196 h 476"/>
              <a:gd name="T102" fmla="*/ 174 w 444"/>
              <a:gd name="T103" fmla="*/ 200 h 476"/>
              <a:gd name="T104" fmla="*/ 164 w 444"/>
              <a:gd name="T105" fmla="*/ 196 h 476"/>
              <a:gd name="T106" fmla="*/ 138 w 444"/>
              <a:gd name="T107" fmla="*/ 170 h 476"/>
              <a:gd name="T108" fmla="*/ 138 w 444"/>
              <a:gd name="T109" fmla="*/ 150 h 476"/>
              <a:gd name="T110" fmla="*/ 158 w 444"/>
              <a:gd name="T111" fmla="*/ 150 h 476"/>
              <a:gd name="T112" fmla="*/ 174 w 444"/>
              <a:gd name="T113" fmla="*/ 167 h 476"/>
              <a:gd name="T114" fmla="*/ 231 w 444"/>
              <a:gd name="T115" fmla="*/ 110 h 476"/>
              <a:gd name="T116" fmla="*/ 251 w 444"/>
              <a:gd name="T117" fmla="*/ 110 h 4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44" h="476">
                <a:moveTo>
                  <a:pt x="311" y="27"/>
                </a:moveTo>
                <a:cubicBezTo>
                  <a:pt x="81" y="27"/>
                  <a:pt x="81" y="27"/>
                  <a:pt x="81" y="27"/>
                </a:cubicBezTo>
                <a:cubicBezTo>
                  <a:pt x="75" y="11"/>
                  <a:pt x="60" y="0"/>
                  <a:pt x="42" y="0"/>
                </a:cubicBezTo>
                <a:cubicBezTo>
                  <a:pt x="19" y="0"/>
                  <a:pt x="0" y="18"/>
                  <a:pt x="0" y="41"/>
                </a:cubicBezTo>
                <a:cubicBezTo>
                  <a:pt x="0" y="435"/>
                  <a:pt x="0" y="435"/>
                  <a:pt x="0" y="435"/>
                </a:cubicBezTo>
                <a:cubicBezTo>
                  <a:pt x="0" y="458"/>
                  <a:pt x="19" y="476"/>
                  <a:pt x="42" y="476"/>
                </a:cubicBezTo>
                <a:cubicBezTo>
                  <a:pt x="65" y="476"/>
                  <a:pt x="84" y="458"/>
                  <a:pt x="84" y="435"/>
                </a:cubicBezTo>
                <a:cubicBezTo>
                  <a:pt x="84" y="279"/>
                  <a:pt x="84" y="279"/>
                  <a:pt x="84" y="279"/>
                </a:cubicBezTo>
                <a:cubicBezTo>
                  <a:pt x="233" y="279"/>
                  <a:pt x="233" y="279"/>
                  <a:pt x="233" y="279"/>
                </a:cubicBezTo>
                <a:cubicBezTo>
                  <a:pt x="233" y="321"/>
                  <a:pt x="233" y="321"/>
                  <a:pt x="233" y="321"/>
                </a:cubicBezTo>
                <a:cubicBezTo>
                  <a:pt x="233" y="339"/>
                  <a:pt x="247" y="353"/>
                  <a:pt x="265" y="353"/>
                </a:cubicBezTo>
                <a:cubicBezTo>
                  <a:pt x="419" y="353"/>
                  <a:pt x="419" y="353"/>
                  <a:pt x="419" y="353"/>
                </a:cubicBezTo>
                <a:cubicBezTo>
                  <a:pt x="427" y="353"/>
                  <a:pt x="434" y="349"/>
                  <a:pt x="438" y="343"/>
                </a:cubicBezTo>
                <a:cubicBezTo>
                  <a:pt x="443" y="336"/>
                  <a:pt x="444" y="328"/>
                  <a:pt x="441" y="321"/>
                </a:cubicBezTo>
                <a:cubicBezTo>
                  <a:pt x="402" y="227"/>
                  <a:pt x="402" y="227"/>
                  <a:pt x="402" y="227"/>
                </a:cubicBezTo>
                <a:cubicBezTo>
                  <a:pt x="441" y="134"/>
                  <a:pt x="441" y="134"/>
                  <a:pt x="441" y="134"/>
                </a:cubicBezTo>
                <a:cubicBezTo>
                  <a:pt x="444" y="127"/>
                  <a:pt x="443" y="119"/>
                  <a:pt x="438" y="112"/>
                </a:cubicBezTo>
                <a:cubicBezTo>
                  <a:pt x="434" y="106"/>
                  <a:pt x="427" y="102"/>
                  <a:pt x="419" y="102"/>
                </a:cubicBezTo>
                <a:cubicBezTo>
                  <a:pt x="344" y="102"/>
                  <a:pt x="344" y="102"/>
                  <a:pt x="344" y="102"/>
                </a:cubicBezTo>
                <a:cubicBezTo>
                  <a:pt x="344" y="60"/>
                  <a:pt x="344" y="60"/>
                  <a:pt x="344" y="60"/>
                </a:cubicBezTo>
                <a:cubicBezTo>
                  <a:pt x="344" y="42"/>
                  <a:pt x="329" y="27"/>
                  <a:pt x="311" y="27"/>
                </a:cubicBezTo>
                <a:close/>
                <a:moveTo>
                  <a:pt x="56" y="435"/>
                </a:moveTo>
                <a:cubicBezTo>
                  <a:pt x="56" y="442"/>
                  <a:pt x="49" y="449"/>
                  <a:pt x="42" y="449"/>
                </a:cubicBezTo>
                <a:cubicBezTo>
                  <a:pt x="34" y="449"/>
                  <a:pt x="28" y="442"/>
                  <a:pt x="28" y="435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34"/>
                  <a:pt x="34" y="28"/>
                  <a:pt x="42" y="28"/>
                </a:cubicBezTo>
                <a:cubicBezTo>
                  <a:pt x="49" y="28"/>
                  <a:pt x="56" y="34"/>
                  <a:pt x="56" y="41"/>
                </a:cubicBezTo>
                <a:lnTo>
                  <a:pt x="56" y="435"/>
                </a:lnTo>
                <a:close/>
                <a:moveTo>
                  <a:pt x="84" y="251"/>
                </a:moveTo>
                <a:cubicBezTo>
                  <a:pt x="84" y="55"/>
                  <a:pt x="84" y="55"/>
                  <a:pt x="84" y="55"/>
                </a:cubicBezTo>
                <a:cubicBezTo>
                  <a:pt x="311" y="55"/>
                  <a:pt x="311" y="55"/>
                  <a:pt x="311" y="55"/>
                </a:cubicBezTo>
                <a:cubicBezTo>
                  <a:pt x="314" y="55"/>
                  <a:pt x="316" y="57"/>
                  <a:pt x="316" y="60"/>
                </a:cubicBezTo>
                <a:cubicBezTo>
                  <a:pt x="316" y="246"/>
                  <a:pt x="316" y="246"/>
                  <a:pt x="316" y="246"/>
                </a:cubicBezTo>
                <a:cubicBezTo>
                  <a:pt x="316" y="249"/>
                  <a:pt x="314" y="251"/>
                  <a:pt x="311" y="251"/>
                </a:cubicBezTo>
                <a:lnTo>
                  <a:pt x="84" y="251"/>
                </a:lnTo>
                <a:close/>
                <a:moveTo>
                  <a:pt x="261" y="307"/>
                </a:moveTo>
                <a:cubicBezTo>
                  <a:pt x="261" y="279"/>
                  <a:pt x="261" y="279"/>
                  <a:pt x="261" y="279"/>
                </a:cubicBezTo>
                <a:cubicBezTo>
                  <a:pt x="287" y="279"/>
                  <a:pt x="287" y="279"/>
                  <a:pt x="287" y="279"/>
                </a:cubicBezTo>
                <a:lnTo>
                  <a:pt x="261" y="307"/>
                </a:lnTo>
                <a:close/>
                <a:moveTo>
                  <a:pt x="412" y="130"/>
                </a:moveTo>
                <a:cubicBezTo>
                  <a:pt x="374" y="222"/>
                  <a:pt x="374" y="222"/>
                  <a:pt x="374" y="222"/>
                </a:cubicBezTo>
                <a:cubicBezTo>
                  <a:pt x="372" y="226"/>
                  <a:pt x="372" y="229"/>
                  <a:pt x="374" y="233"/>
                </a:cubicBezTo>
                <a:cubicBezTo>
                  <a:pt x="412" y="325"/>
                  <a:pt x="412" y="325"/>
                  <a:pt x="412" y="325"/>
                </a:cubicBezTo>
                <a:cubicBezTo>
                  <a:pt x="282" y="325"/>
                  <a:pt x="282" y="325"/>
                  <a:pt x="282" y="325"/>
                </a:cubicBezTo>
                <a:cubicBezTo>
                  <a:pt x="282" y="325"/>
                  <a:pt x="335" y="269"/>
                  <a:pt x="339" y="263"/>
                </a:cubicBezTo>
                <a:cubicBezTo>
                  <a:pt x="341" y="258"/>
                  <a:pt x="344" y="252"/>
                  <a:pt x="344" y="246"/>
                </a:cubicBezTo>
                <a:cubicBezTo>
                  <a:pt x="344" y="130"/>
                  <a:pt x="344" y="130"/>
                  <a:pt x="344" y="130"/>
                </a:cubicBezTo>
                <a:lnTo>
                  <a:pt x="412" y="130"/>
                </a:lnTo>
                <a:close/>
                <a:moveTo>
                  <a:pt x="251" y="110"/>
                </a:moveTo>
                <a:cubicBezTo>
                  <a:pt x="256" y="115"/>
                  <a:pt x="256" y="124"/>
                  <a:pt x="251" y="129"/>
                </a:cubicBezTo>
                <a:cubicBezTo>
                  <a:pt x="184" y="196"/>
                  <a:pt x="184" y="196"/>
                  <a:pt x="184" y="196"/>
                </a:cubicBezTo>
                <a:cubicBezTo>
                  <a:pt x="181" y="199"/>
                  <a:pt x="178" y="200"/>
                  <a:pt x="174" y="200"/>
                </a:cubicBezTo>
                <a:cubicBezTo>
                  <a:pt x="171" y="200"/>
                  <a:pt x="167" y="199"/>
                  <a:pt x="164" y="196"/>
                </a:cubicBezTo>
                <a:cubicBezTo>
                  <a:pt x="138" y="170"/>
                  <a:pt x="138" y="170"/>
                  <a:pt x="138" y="170"/>
                </a:cubicBezTo>
                <a:cubicBezTo>
                  <a:pt x="133" y="164"/>
                  <a:pt x="133" y="156"/>
                  <a:pt x="138" y="150"/>
                </a:cubicBezTo>
                <a:cubicBezTo>
                  <a:pt x="144" y="145"/>
                  <a:pt x="152" y="145"/>
                  <a:pt x="158" y="150"/>
                </a:cubicBezTo>
                <a:cubicBezTo>
                  <a:pt x="174" y="167"/>
                  <a:pt x="174" y="167"/>
                  <a:pt x="174" y="167"/>
                </a:cubicBezTo>
                <a:cubicBezTo>
                  <a:pt x="231" y="110"/>
                  <a:pt x="231" y="110"/>
                  <a:pt x="231" y="110"/>
                </a:cubicBezTo>
                <a:cubicBezTo>
                  <a:pt x="237" y="104"/>
                  <a:pt x="246" y="104"/>
                  <a:pt x="251" y="1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" name="Freeform 22"/>
          <p:cNvSpPr>
            <a:spLocks noEditPoints="1"/>
          </p:cNvSpPr>
          <p:nvPr/>
        </p:nvSpPr>
        <p:spPr bwMode="auto">
          <a:xfrm>
            <a:off x="6286690" y="2561980"/>
            <a:ext cx="477114" cy="479572"/>
          </a:xfrm>
          <a:custGeom>
            <a:avLst/>
            <a:gdLst>
              <a:gd name="T0" fmla="*/ 270 w 477"/>
              <a:gd name="T1" fmla="*/ 0 h 477"/>
              <a:gd name="T2" fmla="*/ 234 w 477"/>
              <a:gd name="T3" fmla="*/ 3 h 477"/>
              <a:gd name="T4" fmla="*/ 218 w 477"/>
              <a:gd name="T5" fmla="*/ 12 h 477"/>
              <a:gd name="T6" fmla="*/ 215 w 477"/>
              <a:gd name="T7" fmla="*/ 30 h 477"/>
              <a:gd name="T8" fmla="*/ 253 w 477"/>
              <a:gd name="T9" fmla="*/ 212 h 477"/>
              <a:gd name="T10" fmla="*/ 266 w 477"/>
              <a:gd name="T11" fmla="*/ 223 h 477"/>
              <a:gd name="T12" fmla="*/ 451 w 477"/>
              <a:gd name="T13" fmla="*/ 242 h 477"/>
              <a:gd name="T14" fmla="*/ 453 w 477"/>
              <a:gd name="T15" fmla="*/ 242 h 477"/>
              <a:gd name="T16" fmla="*/ 468 w 477"/>
              <a:gd name="T17" fmla="*/ 237 h 477"/>
              <a:gd name="T18" fmla="*/ 476 w 477"/>
              <a:gd name="T19" fmla="*/ 220 h 477"/>
              <a:gd name="T20" fmla="*/ 477 w 477"/>
              <a:gd name="T21" fmla="*/ 210 h 477"/>
              <a:gd name="T22" fmla="*/ 416 w 477"/>
              <a:gd name="T23" fmla="*/ 62 h 477"/>
              <a:gd name="T24" fmla="*/ 270 w 477"/>
              <a:gd name="T25" fmla="*/ 0 h 477"/>
              <a:gd name="T26" fmla="*/ 449 w 477"/>
              <a:gd name="T27" fmla="*/ 214 h 477"/>
              <a:gd name="T28" fmla="*/ 278 w 477"/>
              <a:gd name="T29" fmla="*/ 197 h 477"/>
              <a:gd name="T30" fmla="*/ 243 w 477"/>
              <a:gd name="T31" fmla="*/ 29 h 477"/>
              <a:gd name="T32" fmla="*/ 269 w 477"/>
              <a:gd name="T33" fmla="*/ 28 h 477"/>
              <a:gd name="T34" fmla="*/ 396 w 477"/>
              <a:gd name="T35" fmla="*/ 82 h 477"/>
              <a:gd name="T36" fmla="*/ 449 w 477"/>
              <a:gd name="T37" fmla="*/ 210 h 477"/>
              <a:gd name="T38" fmla="*/ 449 w 477"/>
              <a:gd name="T39" fmla="*/ 214 h 477"/>
              <a:gd name="T40" fmla="*/ 209 w 477"/>
              <a:gd name="T41" fmla="*/ 477 h 477"/>
              <a:gd name="T42" fmla="*/ 357 w 477"/>
              <a:gd name="T43" fmla="*/ 416 h 477"/>
              <a:gd name="T44" fmla="*/ 416 w 477"/>
              <a:gd name="T45" fmla="*/ 299 h 477"/>
              <a:gd name="T46" fmla="*/ 412 w 477"/>
              <a:gd name="T47" fmla="*/ 281 h 477"/>
              <a:gd name="T48" fmla="*/ 396 w 477"/>
              <a:gd name="T49" fmla="*/ 272 h 477"/>
              <a:gd name="T50" fmla="*/ 221 w 477"/>
              <a:gd name="T51" fmla="*/ 254 h 477"/>
              <a:gd name="T52" fmla="*/ 184 w 477"/>
              <a:gd name="T53" fmla="*/ 82 h 477"/>
              <a:gd name="T54" fmla="*/ 174 w 477"/>
              <a:gd name="T55" fmla="*/ 67 h 477"/>
              <a:gd name="T56" fmla="*/ 156 w 477"/>
              <a:gd name="T57" fmla="*/ 65 h 477"/>
              <a:gd name="T58" fmla="*/ 0 w 477"/>
              <a:gd name="T59" fmla="*/ 267 h 477"/>
              <a:gd name="T60" fmla="*/ 61 w 477"/>
              <a:gd name="T61" fmla="*/ 416 h 477"/>
              <a:gd name="T62" fmla="*/ 209 w 477"/>
              <a:gd name="T63" fmla="*/ 477 h 477"/>
              <a:gd name="T64" fmla="*/ 388 w 477"/>
              <a:gd name="T65" fmla="*/ 300 h 477"/>
              <a:gd name="T66" fmla="*/ 347 w 477"/>
              <a:gd name="T67" fmla="*/ 385 h 477"/>
              <a:gd name="T68" fmla="*/ 247 w 477"/>
              <a:gd name="T69" fmla="*/ 285 h 477"/>
              <a:gd name="T70" fmla="*/ 388 w 477"/>
              <a:gd name="T71" fmla="*/ 300 h 477"/>
              <a:gd name="T72" fmla="*/ 158 w 477"/>
              <a:gd name="T73" fmla="*/ 93 h 477"/>
              <a:gd name="T74" fmla="*/ 196 w 477"/>
              <a:gd name="T75" fmla="*/ 270 h 477"/>
              <a:gd name="T76" fmla="*/ 199 w 477"/>
              <a:gd name="T77" fmla="*/ 277 h 477"/>
              <a:gd name="T78" fmla="*/ 327 w 477"/>
              <a:gd name="T79" fmla="*/ 405 h 477"/>
              <a:gd name="T80" fmla="*/ 209 w 477"/>
              <a:gd name="T81" fmla="*/ 449 h 477"/>
              <a:gd name="T82" fmla="*/ 28 w 477"/>
              <a:gd name="T83" fmla="*/ 267 h 477"/>
              <a:gd name="T84" fmla="*/ 158 w 477"/>
              <a:gd name="T85" fmla="*/ 93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77" h="477">
                <a:moveTo>
                  <a:pt x="270" y="0"/>
                </a:moveTo>
                <a:cubicBezTo>
                  <a:pt x="258" y="0"/>
                  <a:pt x="246" y="1"/>
                  <a:pt x="234" y="3"/>
                </a:cubicBezTo>
                <a:cubicBezTo>
                  <a:pt x="228" y="4"/>
                  <a:pt x="222" y="7"/>
                  <a:pt x="218" y="12"/>
                </a:cubicBezTo>
                <a:cubicBezTo>
                  <a:pt x="215" y="18"/>
                  <a:pt x="213" y="24"/>
                  <a:pt x="215" y="30"/>
                </a:cubicBezTo>
                <a:cubicBezTo>
                  <a:pt x="253" y="212"/>
                  <a:pt x="253" y="212"/>
                  <a:pt x="253" y="212"/>
                </a:cubicBezTo>
                <a:cubicBezTo>
                  <a:pt x="255" y="218"/>
                  <a:pt x="259" y="223"/>
                  <a:pt x="266" y="223"/>
                </a:cubicBezTo>
                <a:cubicBezTo>
                  <a:pt x="451" y="242"/>
                  <a:pt x="451" y="242"/>
                  <a:pt x="451" y="242"/>
                </a:cubicBezTo>
                <a:cubicBezTo>
                  <a:pt x="451" y="242"/>
                  <a:pt x="452" y="242"/>
                  <a:pt x="453" y="242"/>
                </a:cubicBezTo>
                <a:cubicBezTo>
                  <a:pt x="458" y="242"/>
                  <a:pt x="464" y="240"/>
                  <a:pt x="468" y="237"/>
                </a:cubicBezTo>
                <a:cubicBezTo>
                  <a:pt x="473" y="233"/>
                  <a:pt x="476" y="227"/>
                  <a:pt x="476" y="220"/>
                </a:cubicBezTo>
                <a:cubicBezTo>
                  <a:pt x="476" y="217"/>
                  <a:pt x="477" y="213"/>
                  <a:pt x="477" y="210"/>
                </a:cubicBezTo>
                <a:cubicBezTo>
                  <a:pt x="477" y="154"/>
                  <a:pt x="455" y="102"/>
                  <a:pt x="416" y="62"/>
                </a:cubicBezTo>
                <a:cubicBezTo>
                  <a:pt x="377" y="23"/>
                  <a:pt x="325" y="1"/>
                  <a:pt x="270" y="0"/>
                </a:cubicBezTo>
                <a:close/>
                <a:moveTo>
                  <a:pt x="449" y="214"/>
                </a:moveTo>
                <a:cubicBezTo>
                  <a:pt x="278" y="197"/>
                  <a:pt x="278" y="197"/>
                  <a:pt x="278" y="197"/>
                </a:cubicBezTo>
                <a:cubicBezTo>
                  <a:pt x="243" y="29"/>
                  <a:pt x="243" y="29"/>
                  <a:pt x="243" y="29"/>
                </a:cubicBezTo>
                <a:cubicBezTo>
                  <a:pt x="252" y="28"/>
                  <a:pt x="261" y="28"/>
                  <a:pt x="269" y="28"/>
                </a:cubicBezTo>
                <a:cubicBezTo>
                  <a:pt x="318" y="29"/>
                  <a:pt x="363" y="48"/>
                  <a:pt x="396" y="82"/>
                </a:cubicBezTo>
                <a:cubicBezTo>
                  <a:pt x="430" y="116"/>
                  <a:pt x="449" y="162"/>
                  <a:pt x="449" y="210"/>
                </a:cubicBezTo>
                <a:cubicBezTo>
                  <a:pt x="449" y="211"/>
                  <a:pt x="449" y="213"/>
                  <a:pt x="449" y="214"/>
                </a:cubicBezTo>
                <a:close/>
                <a:moveTo>
                  <a:pt x="209" y="477"/>
                </a:moveTo>
                <a:cubicBezTo>
                  <a:pt x="265" y="477"/>
                  <a:pt x="318" y="455"/>
                  <a:pt x="357" y="416"/>
                </a:cubicBezTo>
                <a:cubicBezTo>
                  <a:pt x="389" y="384"/>
                  <a:pt x="410" y="343"/>
                  <a:pt x="416" y="299"/>
                </a:cubicBezTo>
                <a:cubicBezTo>
                  <a:pt x="417" y="293"/>
                  <a:pt x="416" y="286"/>
                  <a:pt x="412" y="281"/>
                </a:cubicBezTo>
                <a:cubicBezTo>
                  <a:pt x="408" y="276"/>
                  <a:pt x="402" y="273"/>
                  <a:pt x="396" y="272"/>
                </a:cubicBezTo>
                <a:cubicBezTo>
                  <a:pt x="221" y="254"/>
                  <a:pt x="221" y="254"/>
                  <a:pt x="221" y="254"/>
                </a:cubicBezTo>
                <a:cubicBezTo>
                  <a:pt x="184" y="82"/>
                  <a:pt x="184" y="82"/>
                  <a:pt x="184" y="82"/>
                </a:cubicBezTo>
                <a:cubicBezTo>
                  <a:pt x="183" y="76"/>
                  <a:pt x="179" y="71"/>
                  <a:pt x="174" y="67"/>
                </a:cubicBezTo>
                <a:cubicBezTo>
                  <a:pt x="168" y="64"/>
                  <a:pt x="162" y="63"/>
                  <a:pt x="156" y="65"/>
                </a:cubicBezTo>
                <a:cubicBezTo>
                  <a:pt x="64" y="89"/>
                  <a:pt x="0" y="172"/>
                  <a:pt x="0" y="267"/>
                </a:cubicBezTo>
                <a:cubicBezTo>
                  <a:pt x="0" y="323"/>
                  <a:pt x="21" y="376"/>
                  <a:pt x="61" y="416"/>
                </a:cubicBezTo>
                <a:cubicBezTo>
                  <a:pt x="101" y="455"/>
                  <a:pt x="153" y="477"/>
                  <a:pt x="209" y="477"/>
                </a:cubicBezTo>
                <a:close/>
                <a:moveTo>
                  <a:pt x="388" y="300"/>
                </a:moveTo>
                <a:cubicBezTo>
                  <a:pt x="382" y="332"/>
                  <a:pt x="368" y="361"/>
                  <a:pt x="347" y="385"/>
                </a:cubicBezTo>
                <a:cubicBezTo>
                  <a:pt x="247" y="285"/>
                  <a:pt x="247" y="285"/>
                  <a:pt x="247" y="285"/>
                </a:cubicBezTo>
                <a:lnTo>
                  <a:pt x="388" y="300"/>
                </a:lnTo>
                <a:close/>
                <a:moveTo>
                  <a:pt x="158" y="93"/>
                </a:moveTo>
                <a:cubicBezTo>
                  <a:pt x="196" y="270"/>
                  <a:pt x="196" y="270"/>
                  <a:pt x="196" y="270"/>
                </a:cubicBezTo>
                <a:cubicBezTo>
                  <a:pt x="196" y="273"/>
                  <a:pt x="197" y="275"/>
                  <a:pt x="199" y="277"/>
                </a:cubicBezTo>
                <a:cubicBezTo>
                  <a:pt x="327" y="405"/>
                  <a:pt x="327" y="405"/>
                  <a:pt x="327" y="405"/>
                </a:cubicBezTo>
                <a:cubicBezTo>
                  <a:pt x="294" y="434"/>
                  <a:pt x="253" y="449"/>
                  <a:pt x="209" y="449"/>
                </a:cubicBezTo>
                <a:cubicBezTo>
                  <a:pt x="109" y="449"/>
                  <a:pt x="28" y="367"/>
                  <a:pt x="28" y="267"/>
                </a:cubicBezTo>
                <a:cubicBezTo>
                  <a:pt x="28" y="187"/>
                  <a:pt x="81" y="116"/>
                  <a:pt x="158" y="9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" name="Freeform 23"/>
          <p:cNvSpPr>
            <a:spLocks noEditPoints="1"/>
          </p:cNvSpPr>
          <p:nvPr/>
        </p:nvSpPr>
        <p:spPr bwMode="auto">
          <a:xfrm>
            <a:off x="22162428" y="4647547"/>
            <a:ext cx="482030" cy="363982"/>
          </a:xfrm>
          <a:custGeom>
            <a:avLst/>
            <a:gdLst>
              <a:gd name="T0" fmla="*/ 384 w 481"/>
              <a:gd name="T1" fmla="*/ 0 h 364"/>
              <a:gd name="T2" fmla="*/ 98 w 481"/>
              <a:gd name="T3" fmla="*/ 0 h 364"/>
              <a:gd name="T4" fmla="*/ 46 w 481"/>
              <a:gd name="T5" fmla="*/ 51 h 364"/>
              <a:gd name="T6" fmla="*/ 46 w 481"/>
              <a:gd name="T7" fmla="*/ 262 h 364"/>
              <a:gd name="T8" fmla="*/ 9 w 481"/>
              <a:gd name="T9" fmla="*/ 312 h 364"/>
              <a:gd name="T10" fmla="*/ 6 w 481"/>
              <a:gd name="T11" fmla="*/ 346 h 364"/>
              <a:gd name="T12" fmla="*/ 35 w 481"/>
              <a:gd name="T13" fmla="*/ 364 h 364"/>
              <a:gd name="T14" fmla="*/ 447 w 481"/>
              <a:gd name="T15" fmla="*/ 364 h 364"/>
              <a:gd name="T16" fmla="*/ 476 w 481"/>
              <a:gd name="T17" fmla="*/ 346 h 364"/>
              <a:gd name="T18" fmla="*/ 473 w 481"/>
              <a:gd name="T19" fmla="*/ 312 h 364"/>
              <a:gd name="T20" fmla="*/ 435 w 481"/>
              <a:gd name="T21" fmla="*/ 262 h 364"/>
              <a:gd name="T22" fmla="*/ 435 w 481"/>
              <a:gd name="T23" fmla="*/ 51 h 364"/>
              <a:gd name="T24" fmla="*/ 384 w 481"/>
              <a:gd name="T25" fmla="*/ 0 h 364"/>
              <a:gd name="T26" fmla="*/ 74 w 481"/>
              <a:gd name="T27" fmla="*/ 51 h 364"/>
              <a:gd name="T28" fmla="*/ 98 w 481"/>
              <a:gd name="T29" fmla="*/ 27 h 364"/>
              <a:gd name="T30" fmla="*/ 384 w 481"/>
              <a:gd name="T31" fmla="*/ 27 h 364"/>
              <a:gd name="T32" fmla="*/ 407 w 481"/>
              <a:gd name="T33" fmla="*/ 51 h 364"/>
              <a:gd name="T34" fmla="*/ 407 w 481"/>
              <a:gd name="T35" fmla="*/ 253 h 364"/>
              <a:gd name="T36" fmla="*/ 338 w 481"/>
              <a:gd name="T37" fmla="*/ 253 h 364"/>
              <a:gd name="T38" fmla="*/ 325 w 481"/>
              <a:gd name="T39" fmla="*/ 199 h 364"/>
              <a:gd name="T40" fmla="*/ 286 w 481"/>
              <a:gd name="T41" fmla="*/ 154 h 364"/>
              <a:gd name="T42" fmla="*/ 296 w 481"/>
              <a:gd name="T43" fmla="*/ 122 h 364"/>
              <a:gd name="T44" fmla="*/ 241 w 481"/>
              <a:gd name="T45" fmla="*/ 67 h 364"/>
              <a:gd name="T46" fmla="*/ 186 w 481"/>
              <a:gd name="T47" fmla="*/ 122 h 364"/>
              <a:gd name="T48" fmla="*/ 196 w 481"/>
              <a:gd name="T49" fmla="*/ 154 h 364"/>
              <a:gd name="T50" fmla="*/ 157 w 481"/>
              <a:gd name="T51" fmla="*/ 199 h 364"/>
              <a:gd name="T52" fmla="*/ 143 w 481"/>
              <a:gd name="T53" fmla="*/ 253 h 364"/>
              <a:gd name="T54" fmla="*/ 74 w 481"/>
              <a:gd name="T55" fmla="*/ 253 h 364"/>
              <a:gd name="T56" fmla="*/ 74 w 481"/>
              <a:gd name="T57" fmla="*/ 51 h 364"/>
              <a:gd name="T58" fmla="*/ 220 w 481"/>
              <a:gd name="T59" fmla="*/ 177 h 364"/>
              <a:gd name="T60" fmla="*/ 261 w 481"/>
              <a:gd name="T61" fmla="*/ 177 h 364"/>
              <a:gd name="T62" fmla="*/ 298 w 481"/>
              <a:gd name="T63" fmla="*/ 206 h 364"/>
              <a:gd name="T64" fmla="*/ 310 w 481"/>
              <a:gd name="T65" fmla="*/ 253 h 364"/>
              <a:gd name="T66" fmla="*/ 172 w 481"/>
              <a:gd name="T67" fmla="*/ 253 h 364"/>
              <a:gd name="T68" fmla="*/ 184 w 481"/>
              <a:gd name="T69" fmla="*/ 206 h 364"/>
              <a:gd name="T70" fmla="*/ 220 w 481"/>
              <a:gd name="T71" fmla="*/ 177 h 364"/>
              <a:gd name="T72" fmla="*/ 213 w 481"/>
              <a:gd name="T73" fmla="*/ 122 h 364"/>
              <a:gd name="T74" fmla="*/ 241 w 481"/>
              <a:gd name="T75" fmla="*/ 94 h 364"/>
              <a:gd name="T76" fmla="*/ 268 w 481"/>
              <a:gd name="T77" fmla="*/ 122 h 364"/>
              <a:gd name="T78" fmla="*/ 241 w 481"/>
              <a:gd name="T79" fmla="*/ 149 h 364"/>
              <a:gd name="T80" fmla="*/ 213 w 481"/>
              <a:gd name="T81" fmla="*/ 122 h 364"/>
              <a:gd name="T82" fmla="*/ 450 w 481"/>
              <a:gd name="T83" fmla="*/ 329 h 364"/>
              <a:gd name="T84" fmla="*/ 451 w 481"/>
              <a:gd name="T85" fmla="*/ 334 h 364"/>
              <a:gd name="T86" fmla="*/ 447 w 481"/>
              <a:gd name="T87" fmla="*/ 336 h 364"/>
              <a:gd name="T88" fmla="*/ 35 w 481"/>
              <a:gd name="T89" fmla="*/ 336 h 364"/>
              <a:gd name="T90" fmla="*/ 31 w 481"/>
              <a:gd name="T91" fmla="*/ 334 h 364"/>
              <a:gd name="T92" fmla="*/ 31 w 481"/>
              <a:gd name="T93" fmla="*/ 329 h 364"/>
              <a:gd name="T94" fmla="*/ 67 w 481"/>
              <a:gd name="T95" fmla="*/ 281 h 364"/>
              <a:gd name="T96" fmla="*/ 414 w 481"/>
              <a:gd name="T97" fmla="*/ 281 h 364"/>
              <a:gd name="T98" fmla="*/ 450 w 481"/>
              <a:gd name="T99" fmla="*/ 329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81" h="364">
                <a:moveTo>
                  <a:pt x="384" y="0"/>
                </a:moveTo>
                <a:cubicBezTo>
                  <a:pt x="98" y="0"/>
                  <a:pt x="98" y="0"/>
                  <a:pt x="98" y="0"/>
                </a:cubicBezTo>
                <a:cubicBezTo>
                  <a:pt x="69" y="0"/>
                  <a:pt x="46" y="22"/>
                  <a:pt x="46" y="51"/>
                </a:cubicBezTo>
                <a:cubicBezTo>
                  <a:pt x="46" y="262"/>
                  <a:pt x="46" y="262"/>
                  <a:pt x="46" y="262"/>
                </a:cubicBezTo>
                <a:cubicBezTo>
                  <a:pt x="9" y="312"/>
                  <a:pt x="9" y="312"/>
                  <a:pt x="9" y="312"/>
                </a:cubicBezTo>
                <a:cubicBezTo>
                  <a:pt x="2" y="322"/>
                  <a:pt x="0" y="335"/>
                  <a:pt x="6" y="346"/>
                </a:cubicBezTo>
                <a:cubicBezTo>
                  <a:pt x="11" y="358"/>
                  <a:pt x="23" y="364"/>
                  <a:pt x="35" y="364"/>
                </a:cubicBezTo>
                <a:cubicBezTo>
                  <a:pt x="447" y="364"/>
                  <a:pt x="447" y="364"/>
                  <a:pt x="447" y="364"/>
                </a:cubicBezTo>
                <a:cubicBezTo>
                  <a:pt x="459" y="364"/>
                  <a:pt x="470" y="358"/>
                  <a:pt x="476" y="346"/>
                </a:cubicBezTo>
                <a:cubicBezTo>
                  <a:pt x="481" y="335"/>
                  <a:pt x="480" y="322"/>
                  <a:pt x="473" y="312"/>
                </a:cubicBezTo>
                <a:cubicBezTo>
                  <a:pt x="435" y="262"/>
                  <a:pt x="435" y="262"/>
                  <a:pt x="435" y="262"/>
                </a:cubicBezTo>
                <a:cubicBezTo>
                  <a:pt x="435" y="51"/>
                  <a:pt x="435" y="51"/>
                  <a:pt x="435" y="51"/>
                </a:cubicBezTo>
                <a:cubicBezTo>
                  <a:pt x="435" y="22"/>
                  <a:pt x="412" y="0"/>
                  <a:pt x="384" y="0"/>
                </a:cubicBezTo>
                <a:close/>
                <a:moveTo>
                  <a:pt x="74" y="51"/>
                </a:moveTo>
                <a:cubicBezTo>
                  <a:pt x="74" y="38"/>
                  <a:pt x="85" y="27"/>
                  <a:pt x="98" y="27"/>
                </a:cubicBezTo>
                <a:cubicBezTo>
                  <a:pt x="384" y="27"/>
                  <a:pt x="384" y="27"/>
                  <a:pt x="384" y="27"/>
                </a:cubicBezTo>
                <a:cubicBezTo>
                  <a:pt x="397" y="27"/>
                  <a:pt x="407" y="38"/>
                  <a:pt x="407" y="51"/>
                </a:cubicBezTo>
                <a:cubicBezTo>
                  <a:pt x="407" y="253"/>
                  <a:pt x="407" y="253"/>
                  <a:pt x="407" y="253"/>
                </a:cubicBezTo>
                <a:cubicBezTo>
                  <a:pt x="338" y="253"/>
                  <a:pt x="338" y="253"/>
                  <a:pt x="338" y="253"/>
                </a:cubicBezTo>
                <a:cubicBezTo>
                  <a:pt x="325" y="199"/>
                  <a:pt x="325" y="199"/>
                  <a:pt x="325" y="199"/>
                </a:cubicBezTo>
                <a:cubicBezTo>
                  <a:pt x="320" y="178"/>
                  <a:pt x="305" y="162"/>
                  <a:pt x="286" y="154"/>
                </a:cubicBezTo>
                <a:cubicBezTo>
                  <a:pt x="292" y="145"/>
                  <a:pt x="296" y="134"/>
                  <a:pt x="296" y="122"/>
                </a:cubicBezTo>
                <a:cubicBezTo>
                  <a:pt x="296" y="91"/>
                  <a:pt x="271" y="67"/>
                  <a:pt x="241" y="67"/>
                </a:cubicBezTo>
                <a:cubicBezTo>
                  <a:pt x="210" y="67"/>
                  <a:pt x="186" y="91"/>
                  <a:pt x="186" y="122"/>
                </a:cubicBezTo>
                <a:cubicBezTo>
                  <a:pt x="186" y="134"/>
                  <a:pt x="189" y="145"/>
                  <a:pt x="196" y="154"/>
                </a:cubicBezTo>
                <a:cubicBezTo>
                  <a:pt x="177" y="162"/>
                  <a:pt x="162" y="178"/>
                  <a:pt x="157" y="199"/>
                </a:cubicBezTo>
                <a:cubicBezTo>
                  <a:pt x="143" y="253"/>
                  <a:pt x="143" y="253"/>
                  <a:pt x="143" y="253"/>
                </a:cubicBezTo>
                <a:cubicBezTo>
                  <a:pt x="74" y="253"/>
                  <a:pt x="74" y="253"/>
                  <a:pt x="74" y="253"/>
                </a:cubicBezTo>
                <a:lnTo>
                  <a:pt x="74" y="51"/>
                </a:lnTo>
                <a:close/>
                <a:moveTo>
                  <a:pt x="220" y="177"/>
                </a:moveTo>
                <a:cubicBezTo>
                  <a:pt x="261" y="177"/>
                  <a:pt x="261" y="177"/>
                  <a:pt x="261" y="177"/>
                </a:cubicBezTo>
                <a:cubicBezTo>
                  <a:pt x="279" y="177"/>
                  <a:pt x="294" y="189"/>
                  <a:pt x="298" y="206"/>
                </a:cubicBezTo>
                <a:cubicBezTo>
                  <a:pt x="310" y="253"/>
                  <a:pt x="310" y="253"/>
                  <a:pt x="310" y="253"/>
                </a:cubicBezTo>
                <a:cubicBezTo>
                  <a:pt x="172" y="253"/>
                  <a:pt x="172" y="253"/>
                  <a:pt x="172" y="253"/>
                </a:cubicBezTo>
                <a:cubicBezTo>
                  <a:pt x="184" y="206"/>
                  <a:pt x="184" y="206"/>
                  <a:pt x="184" y="206"/>
                </a:cubicBezTo>
                <a:cubicBezTo>
                  <a:pt x="188" y="189"/>
                  <a:pt x="203" y="177"/>
                  <a:pt x="220" y="177"/>
                </a:cubicBezTo>
                <a:close/>
                <a:moveTo>
                  <a:pt x="213" y="122"/>
                </a:moveTo>
                <a:cubicBezTo>
                  <a:pt x="213" y="107"/>
                  <a:pt x="226" y="94"/>
                  <a:pt x="241" y="94"/>
                </a:cubicBezTo>
                <a:cubicBezTo>
                  <a:pt x="256" y="94"/>
                  <a:pt x="268" y="107"/>
                  <a:pt x="268" y="122"/>
                </a:cubicBezTo>
                <a:cubicBezTo>
                  <a:pt x="268" y="137"/>
                  <a:pt x="256" y="149"/>
                  <a:pt x="241" y="149"/>
                </a:cubicBezTo>
                <a:cubicBezTo>
                  <a:pt x="226" y="149"/>
                  <a:pt x="213" y="137"/>
                  <a:pt x="213" y="122"/>
                </a:cubicBezTo>
                <a:close/>
                <a:moveTo>
                  <a:pt x="450" y="329"/>
                </a:moveTo>
                <a:cubicBezTo>
                  <a:pt x="452" y="331"/>
                  <a:pt x="451" y="333"/>
                  <a:pt x="451" y="334"/>
                </a:cubicBezTo>
                <a:cubicBezTo>
                  <a:pt x="450" y="335"/>
                  <a:pt x="449" y="336"/>
                  <a:pt x="447" y="336"/>
                </a:cubicBezTo>
                <a:cubicBezTo>
                  <a:pt x="35" y="336"/>
                  <a:pt x="35" y="336"/>
                  <a:pt x="35" y="336"/>
                </a:cubicBezTo>
                <a:cubicBezTo>
                  <a:pt x="33" y="336"/>
                  <a:pt x="31" y="335"/>
                  <a:pt x="31" y="334"/>
                </a:cubicBezTo>
                <a:cubicBezTo>
                  <a:pt x="30" y="333"/>
                  <a:pt x="30" y="331"/>
                  <a:pt x="31" y="329"/>
                </a:cubicBezTo>
                <a:cubicBezTo>
                  <a:pt x="67" y="281"/>
                  <a:pt x="67" y="281"/>
                  <a:pt x="67" y="281"/>
                </a:cubicBezTo>
                <a:cubicBezTo>
                  <a:pt x="414" y="281"/>
                  <a:pt x="414" y="281"/>
                  <a:pt x="414" y="281"/>
                </a:cubicBezTo>
                <a:lnTo>
                  <a:pt x="450" y="3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" name="Freeform 24"/>
          <p:cNvSpPr>
            <a:spLocks noEditPoints="1"/>
          </p:cNvSpPr>
          <p:nvPr/>
        </p:nvSpPr>
        <p:spPr bwMode="auto">
          <a:xfrm>
            <a:off x="1747176" y="4587628"/>
            <a:ext cx="482034" cy="479576"/>
          </a:xfrm>
          <a:custGeom>
            <a:avLst/>
            <a:gdLst>
              <a:gd name="T0" fmla="*/ 349 w 480"/>
              <a:gd name="T1" fmla="*/ 31 h 478"/>
              <a:gd name="T2" fmla="*/ 314 w 480"/>
              <a:gd name="T3" fmla="*/ 2 h 478"/>
              <a:gd name="T4" fmla="*/ 227 w 480"/>
              <a:gd name="T5" fmla="*/ 54 h 478"/>
              <a:gd name="T6" fmla="*/ 162 w 480"/>
              <a:gd name="T7" fmla="*/ 35 h 478"/>
              <a:gd name="T8" fmla="*/ 62 w 480"/>
              <a:gd name="T9" fmla="*/ 138 h 478"/>
              <a:gd name="T10" fmla="*/ 14 w 480"/>
              <a:gd name="T11" fmla="*/ 270 h 478"/>
              <a:gd name="T12" fmla="*/ 8 w 480"/>
              <a:gd name="T13" fmla="*/ 315 h 478"/>
              <a:gd name="T14" fmla="*/ 19 w 480"/>
              <a:gd name="T15" fmla="*/ 353 h 478"/>
              <a:gd name="T16" fmla="*/ 88 w 480"/>
              <a:gd name="T17" fmla="*/ 478 h 478"/>
              <a:gd name="T18" fmla="*/ 157 w 480"/>
              <a:gd name="T19" fmla="*/ 455 h 478"/>
              <a:gd name="T20" fmla="*/ 249 w 480"/>
              <a:gd name="T21" fmla="*/ 460 h 478"/>
              <a:gd name="T22" fmla="*/ 462 w 480"/>
              <a:gd name="T23" fmla="*/ 337 h 478"/>
              <a:gd name="T24" fmla="*/ 469 w 480"/>
              <a:gd name="T25" fmla="*/ 275 h 478"/>
              <a:gd name="T26" fmla="*/ 476 w 480"/>
              <a:gd name="T27" fmla="*/ 213 h 478"/>
              <a:gd name="T28" fmla="*/ 414 w 480"/>
              <a:gd name="T29" fmla="*/ 153 h 478"/>
              <a:gd name="T30" fmla="*/ 401 w 480"/>
              <a:gd name="T31" fmla="*/ 93 h 478"/>
              <a:gd name="T32" fmla="*/ 434 w 480"/>
              <a:gd name="T33" fmla="*/ 303 h 478"/>
              <a:gd name="T34" fmla="*/ 305 w 480"/>
              <a:gd name="T35" fmla="*/ 366 h 478"/>
              <a:gd name="T36" fmla="*/ 418 w 480"/>
              <a:gd name="T37" fmla="*/ 339 h 478"/>
              <a:gd name="T38" fmla="*/ 428 w 480"/>
              <a:gd name="T39" fmla="*/ 365 h 478"/>
              <a:gd name="T40" fmla="*/ 219 w 480"/>
              <a:gd name="T41" fmla="*/ 436 h 478"/>
              <a:gd name="T42" fmla="*/ 150 w 480"/>
              <a:gd name="T43" fmla="*/ 428 h 478"/>
              <a:gd name="T44" fmla="*/ 84 w 480"/>
              <a:gd name="T45" fmla="*/ 447 h 478"/>
              <a:gd name="T46" fmla="*/ 77 w 480"/>
              <a:gd name="T47" fmla="*/ 403 h 478"/>
              <a:gd name="T48" fmla="*/ 102 w 480"/>
              <a:gd name="T49" fmla="*/ 415 h 478"/>
              <a:gd name="T50" fmla="*/ 171 w 480"/>
              <a:gd name="T51" fmla="*/ 370 h 478"/>
              <a:gd name="T52" fmla="*/ 260 w 480"/>
              <a:gd name="T53" fmla="*/ 347 h 478"/>
              <a:gd name="T54" fmla="*/ 312 w 480"/>
              <a:gd name="T55" fmla="*/ 318 h 478"/>
              <a:gd name="T56" fmla="*/ 442 w 480"/>
              <a:gd name="T57" fmla="*/ 285 h 478"/>
              <a:gd name="T58" fmla="*/ 418 w 480"/>
              <a:gd name="T59" fmla="*/ 223 h 478"/>
              <a:gd name="T60" fmla="*/ 431 w 480"/>
              <a:gd name="T61" fmla="*/ 214 h 478"/>
              <a:gd name="T62" fmla="*/ 441 w 480"/>
              <a:gd name="T63" fmla="*/ 241 h 478"/>
              <a:gd name="T64" fmla="*/ 418 w 480"/>
              <a:gd name="T65" fmla="*/ 223 h 478"/>
              <a:gd name="T66" fmla="*/ 401 w 480"/>
              <a:gd name="T67" fmla="*/ 201 h 478"/>
              <a:gd name="T68" fmla="*/ 224 w 480"/>
              <a:gd name="T69" fmla="*/ 333 h 478"/>
              <a:gd name="T70" fmla="*/ 156 w 480"/>
              <a:gd name="T71" fmla="*/ 346 h 478"/>
              <a:gd name="T72" fmla="*/ 102 w 480"/>
              <a:gd name="T73" fmla="*/ 387 h 478"/>
              <a:gd name="T74" fmla="*/ 30 w 480"/>
              <a:gd name="T75" fmla="*/ 298 h 478"/>
              <a:gd name="T76" fmla="*/ 82 w 480"/>
              <a:gd name="T77" fmla="*/ 251 h 478"/>
              <a:gd name="T78" fmla="*/ 90 w 480"/>
              <a:gd name="T79" fmla="*/ 139 h 478"/>
              <a:gd name="T80" fmla="*/ 179 w 480"/>
              <a:gd name="T81" fmla="*/ 57 h 478"/>
              <a:gd name="T82" fmla="*/ 196 w 480"/>
              <a:gd name="T83" fmla="*/ 79 h 478"/>
              <a:gd name="T84" fmla="*/ 143 w 480"/>
              <a:gd name="T85" fmla="*/ 138 h 478"/>
              <a:gd name="T86" fmla="*/ 163 w 480"/>
              <a:gd name="T87" fmla="*/ 141 h 478"/>
              <a:gd name="T88" fmla="*/ 300 w 480"/>
              <a:gd name="T89" fmla="*/ 32 h 478"/>
              <a:gd name="T90" fmla="*/ 317 w 480"/>
              <a:gd name="T91" fmla="*/ 54 h 478"/>
              <a:gd name="T92" fmla="*/ 317 w 480"/>
              <a:gd name="T93" fmla="*/ 54 h 478"/>
              <a:gd name="T94" fmla="*/ 215 w 480"/>
              <a:gd name="T95" fmla="*/ 152 h 478"/>
              <a:gd name="T96" fmla="*/ 359 w 480"/>
              <a:gd name="T97" fmla="*/ 57 h 478"/>
              <a:gd name="T98" fmla="*/ 376 w 480"/>
              <a:gd name="T99" fmla="*/ 79 h 478"/>
              <a:gd name="T100" fmla="*/ 257 w 480"/>
              <a:gd name="T101" fmla="*/ 190 h 478"/>
              <a:gd name="T102" fmla="*/ 371 w 480"/>
              <a:gd name="T103" fmla="*/ 118 h 478"/>
              <a:gd name="T104" fmla="*/ 391 w 480"/>
              <a:gd name="T105" fmla="*/ 121 h 478"/>
              <a:gd name="T106" fmla="*/ 287 w 480"/>
              <a:gd name="T107" fmla="*/ 220 h 478"/>
              <a:gd name="T108" fmla="*/ 304 w 480"/>
              <a:gd name="T109" fmla="*/ 242 h 478"/>
              <a:gd name="T110" fmla="*/ 403 w 480"/>
              <a:gd name="T111" fmla="*/ 182 h 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80" h="478">
                <a:moveTo>
                  <a:pt x="400" y="42"/>
                </a:moveTo>
                <a:cubicBezTo>
                  <a:pt x="388" y="27"/>
                  <a:pt x="366" y="22"/>
                  <a:pt x="349" y="31"/>
                </a:cubicBezTo>
                <a:cubicBezTo>
                  <a:pt x="347" y="26"/>
                  <a:pt x="345" y="22"/>
                  <a:pt x="342" y="17"/>
                </a:cubicBezTo>
                <a:cubicBezTo>
                  <a:pt x="335" y="9"/>
                  <a:pt x="325" y="3"/>
                  <a:pt x="314" y="2"/>
                </a:cubicBezTo>
                <a:cubicBezTo>
                  <a:pt x="302" y="0"/>
                  <a:pt x="292" y="4"/>
                  <a:pt x="283" y="10"/>
                </a:cubicBezTo>
                <a:cubicBezTo>
                  <a:pt x="227" y="54"/>
                  <a:pt x="227" y="54"/>
                  <a:pt x="227" y="54"/>
                </a:cubicBezTo>
                <a:cubicBezTo>
                  <a:pt x="225" y="50"/>
                  <a:pt x="223" y="46"/>
                  <a:pt x="220" y="42"/>
                </a:cubicBezTo>
                <a:cubicBezTo>
                  <a:pt x="206" y="24"/>
                  <a:pt x="180" y="21"/>
                  <a:pt x="162" y="35"/>
                </a:cubicBezTo>
                <a:cubicBezTo>
                  <a:pt x="81" y="99"/>
                  <a:pt x="81" y="99"/>
                  <a:pt x="81" y="99"/>
                </a:cubicBezTo>
                <a:cubicBezTo>
                  <a:pt x="69" y="109"/>
                  <a:pt x="62" y="123"/>
                  <a:pt x="62" y="138"/>
                </a:cubicBezTo>
                <a:cubicBezTo>
                  <a:pt x="59" y="234"/>
                  <a:pt x="59" y="234"/>
                  <a:pt x="59" y="234"/>
                </a:cubicBezTo>
                <a:cubicBezTo>
                  <a:pt x="14" y="270"/>
                  <a:pt x="14" y="270"/>
                  <a:pt x="14" y="270"/>
                </a:cubicBezTo>
                <a:cubicBezTo>
                  <a:pt x="7" y="275"/>
                  <a:pt x="2" y="283"/>
                  <a:pt x="1" y="291"/>
                </a:cubicBezTo>
                <a:cubicBezTo>
                  <a:pt x="0" y="300"/>
                  <a:pt x="3" y="308"/>
                  <a:pt x="8" y="315"/>
                </a:cubicBezTo>
                <a:cubicBezTo>
                  <a:pt x="19" y="329"/>
                  <a:pt x="19" y="329"/>
                  <a:pt x="19" y="329"/>
                </a:cubicBezTo>
                <a:cubicBezTo>
                  <a:pt x="16" y="337"/>
                  <a:pt x="16" y="345"/>
                  <a:pt x="19" y="353"/>
                </a:cubicBezTo>
                <a:cubicBezTo>
                  <a:pt x="59" y="462"/>
                  <a:pt x="59" y="462"/>
                  <a:pt x="59" y="462"/>
                </a:cubicBezTo>
                <a:cubicBezTo>
                  <a:pt x="65" y="478"/>
                  <a:pt x="83" y="478"/>
                  <a:pt x="88" y="478"/>
                </a:cubicBezTo>
                <a:cubicBezTo>
                  <a:pt x="92" y="478"/>
                  <a:pt x="96" y="478"/>
                  <a:pt x="99" y="476"/>
                </a:cubicBezTo>
                <a:cubicBezTo>
                  <a:pt x="157" y="455"/>
                  <a:pt x="157" y="455"/>
                  <a:pt x="157" y="455"/>
                </a:cubicBezTo>
                <a:cubicBezTo>
                  <a:pt x="214" y="464"/>
                  <a:pt x="214" y="464"/>
                  <a:pt x="214" y="464"/>
                </a:cubicBezTo>
                <a:cubicBezTo>
                  <a:pt x="226" y="466"/>
                  <a:pt x="238" y="464"/>
                  <a:pt x="249" y="460"/>
                </a:cubicBezTo>
                <a:cubicBezTo>
                  <a:pt x="437" y="391"/>
                  <a:pt x="437" y="391"/>
                  <a:pt x="437" y="391"/>
                </a:cubicBezTo>
                <a:cubicBezTo>
                  <a:pt x="459" y="383"/>
                  <a:pt x="470" y="359"/>
                  <a:pt x="462" y="337"/>
                </a:cubicBezTo>
                <a:cubicBezTo>
                  <a:pt x="460" y="332"/>
                  <a:pt x="457" y="327"/>
                  <a:pt x="454" y="324"/>
                </a:cubicBezTo>
                <a:cubicBezTo>
                  <a:pt x="469" y="313"/>
                  <a:pt x="475" y="293"/>
                  <a:pt x="469" y="275"/>
                </a:cubicBezTo>
                <a:cubicBezTo>
                  <a:pt x="467" y="270"/>
                  <a:pt x="464" y="265"/>
                  <a:pt x="461" y="262"/>
                </a:cubicBezTo>
                <a:cubicBezTo>
                  <a:pt x="480" y="252"/>
                  <a:pt x="480" y="223"/>
                  <a:pt x="476" y="213"/>
                </a:cubicBezTo>
                <a:cubicBezTo>
                  <a:pt x="472" y="202"/>
                  <a:pt x="460" y="186"/>
                  <a:pt x="434" y="186"/>
                </a:cubicBezTo>
                <a:cubicBezTo>
                  <a:pt x="437" y="170"/>
                  <a:pt x="427" y="156"/>
                  <a:pt x="414" y="153"/>
                </a:cubicBezTo>
                <a:cubicBezTo>
                  <a:pt x="424" y="139"/>
                  <a:pt x="424" y="118"/>
                  <a:pt x="413" y="104"/>
                </a:cubicBezTo>
                <a:cubicBezTo>
                  <a:pt x="409" y="99"/>
                  <a:pt x="405" y="96"/>
                  <a:pt x="401" y="93"/>
                </a:cubicBezTo>
                <a:cubicBezTo>
                  <a:pt x="412" y="78"/>
                  <a:pt x="412" y="58"/>
                  <a:pt x="400" y="42"/>
                </a:cubicBezTo>
                <a:close/>
                <a:moveTo>
                  <a:pt x="434" y="303"/>
                </a:moveTo>
                <a:cubicBezTo>
                  <a:pt x="313" y="348"/>
                  <a:pt x="313" y="348"/>
                  <a:pt x="313" y="348"/>
                </a:cubicBezTo>
                <a:cubicBezTo>
                  <a:pt x="306" y="350"/>
                  <a:pt x="302" y="358"/>
                  <a:pt x="305" y="366"/>
                </a:cubicBezTo>
                <a:cubicBezTo>
                  <a:pt x="307" y="373"/>
                  <a:pt x="314" y="377"/>
                  <a:pt x="323" y="374"/>
                </a:cubicBezTo>
                <a:cubicBezTo>
                  <a:pt x="418" y="339"/>
                  <a:pt x="418" y="339"/>
                  <a:pt x="418" y="339"/>
                </a:cubicBezTo>
                <a:cubicBezTo>
                  <a:pt x="425" y="336"/>
                  <a:pt x="433" y="340"/>
                  <a:pt x="436" y="347"/>
                </a:cubicBezTo>
                <a:cubicBezTo>
                  <a:pt x="438" y="354"/>
                  <a:pt x="435" y="362"/>
                  <a:pt x="428" y="365"/>
                </a:cubicBezTo>
                <a:cubicBezTo>
                  <a:pt x="239" y="434"/>
                  <a:pt x="239" y="434"/>
                  <a:pt x="239" y="434"/>
                </a:cubicBezTo>
                <a:cubicBezTo>
                  <a:pt x="233" y="437"/>
                  <a:pt x="226" y="437"/>
                  <a:pt x="219" y="436"/>
                </a:cubicBezTo>
                <a:cubicBezTo>
                  <a:pt x="157" y="427"/>
                  <a:pt x="157" y="427"/>
                  <a:pt x="157" y="427"/>
                </a:cubicBezTo>
                <a:cubicBezTo>
                  <a:pt x="155" y="427"/>
                  <a:pt x="152" y="427"/>
                  <a:pt x="150" y="428"/>
                </a:cubicBezTo>
                <a:cubicBezTo>
                  <a:pt x="90" y="450"/>
                  <a:pt x="90" y="450"/>
                  <a:pt x="90" y="450"/>
                </a:cubicBezTo>
                <a:cubicBezTo>
                  <a:pt x="87" y="451"/>
                  <a:pt x="85" y="450"/>
                  <a:pt x="84" y="447"/>
                </a:cubicBezTo>
                <a:cubicBezTo>
                  <a:pt x="58" y="379"/>
                  <a:pt x="58" y="379"/>
                  <a:pt x="58" y="379"/>
                </a:cubicBezTo>
                <a:cubicBezTo>
                  <a:pt x="77" y="403"/>
                  <a:pt x="77" y="403"/>
                  <a:pt x="77" y="403"/>
                </a:cubicBezTo>
                <a:cubicBezTo>
                  <a:pt x="82" y="410"/>
                  <a:pt x="90" y="414"/>
                  <a:pt x="99" y="415"/>
                </a:cubicBezTo>
                <a:cubicBezTo>
                  <a:pt x="100" y="415"/>
                  <a:pt x="101" y="415"/>
                  <a:pt x="102" y="415"/>
                </a:cubicBezTo>
                <a:cubicBezTo>
                  <a:pt x="110" y="415"/>
                  <a:pt x="117" y="413"/>
                  <a:pt x="123" y="408"/>
                </a:cubicBezTo>
                <a:cubicBezTo>
                  <a:pt x="171" y="370"/>
                  <a:pt x="171" y="370"/>
                  <a:pt x="171" y="370"/>
                </a:cubicBezTo>
                <a:cubicBezTo>
                  <a:pt x="228" y="361"/>
                  <a:pt x="228" y="361"/>
                  <a:pt x="228" y="361"/>
                </a:cubicBezTo>
                <a:cubicBezTo>
                  <a:pt x="240" y="359"/>
                  <a:pt x="251" y="354"/>
                  <a:pt x="260" y="347"/>
                </a:cubicBezTo>
                <a:cubicBezTo>
                  <a:pt x="299" y="317"/>
                  <a:pt x="299" y="317"/>
                  <a:pt x="299" y="317"/>
                </a:cubicBezTo>
                <a:cubicBezTo>
                  <a:pt x="303" y="319"/>
                  <a:pt x="307" y="320"/>
                  <a:pt x="312" y="318"/>
                </a:cubicBezTo>
                <a:cubicBezTo>
                  <a:pt x="425" y="277"/>
                  <a:pt x="425" y="277"/>
                  <a:pt x="425" y="277"/>
                </a:cubicBezTo>
                <a:cubicBezTo>
                  <a:pt x="432" y="274"/>
                  <a:pt x="440" y="278"/>
                  <a:pt x="442" y="285"/>
                </a:cubicBezTo>
                <a:cubicBezTo>
                  <a:pt x="445" y="292"/>
                  <a:pt x="441" y="300"/>
                  <a:pt x="434" y="303"/>
                </a:cubicBezTo>
                <a:close/>
                <a:moveTo>
                  <a:pt x="418" y="223"/>
                </a:moveTo>
                <a:cubicBezTo>
                  <a:pt x="421" y="221"/>
                  <a:pt x="423" y="219"/>
                  <a:pt x="425" y="217"/>
                </a:cubicBezTo>
                <a:cubicBezTo>
                  <a:pt x="431" y="214"/>
                  <a:pt x="431" y="214"/>
                  <a:pt x="431" y="214"/>
                </a:cubicBezTo>
                <a:cubicBezTo>
                  <a:pt x="435" y="213"/>
                  <a:pt x="446" y="214"/>
                  <a:pt x="449" y="223"/>
                </a:cubicBezTo>
                <a:cubicBezTo>
                  <a:pt x="453" y="234"/>
                  <a:pt x="444" y="239"/>
                  <a:pt x="441" y="241"/>
                </a:cubicBezTo>
                <a:cubicBezTo>
                  <a:pt x="356" y="272"/>
                  <a:pt x="356" y="272"/>
                  <a:pt x="356" y="272"/>
                </a:cubicBezTo>
                <a:lnTo>
                  <a:pt x="418" y="223"/>
                </a:lnTo>
                <a:close/>
                <a:moveTo>
                  <a:pt x="403" y="182"/>
                </a:moveTo>
                <a:cubicBezTo>
                  <a:pt x="410" y="190"/>
                  <a:pt x="404" y="199"/>
                  <a:pt x="401" y="201"/>
                </a:cubicBezTo>
                <a:cubicBezTo>
                  <a:pt x="243" y="325"/>
                  <a:pt x="243" y="325"/>
                  <a:pt x="243" y="325"/>
                </a:cubicBezTo>
                <a:cubicBezTo>
                  <a:pt x="238" y="329"/>
                  <a:pt x="231" y="332"/>
                  <a:pt x="224" y="333"/>
                </a:cubicBezTo>
                <a:cubicBezTo>
                  <a:pt x="163" y="343"/>
                  <a:pt x="163" y="343"/>
                  <a:pt x="163" y="343"/>
                </a:cubicBezTo>
                <a:cubicBezTo>
                  <a:pt x="160" y="344"/>
                  <a:pt x="158" y="345"/>
                  <a:pt x="156" y="346"/>
                </a:cubicBezTo>
                <a:cubicBezTo>
                  <a:pt x="105" y="386"/>
                  <a:pt x="105" y="386"/>
                  <a:pt x="105" y="386"/>
                </a:cubicBezTo>
                <a:cubicBezTo>
                  <a:pt x="104" y="387"/>
                  <a:pt x="103" y="387"/>
                  <a:pt x="102" y="387"/>
                </a:cubicBezTo>
                <a:cubicBezTo>
                  <a:pt x="101" y="387"/>
                  <a:pt x="100" y="387"/>
                  <a:pt x="99" y="385"/>
                </a:cubicBezTo>
                <a:cubicBezTo>
                  <a:pt x="30" y="298"/>
                  <a:pt x="30" y="298"/>
                  <a:pt x="30" y="298"/>
                </a:cubicBezTo>
                <a:cubicBezTo>
                  <a:pt x="29" y="296"/>
                  <a:pt x="29" y="293"/>
                  <a:pt x="31" y="291"/>
                </a:cubicBezTo>
                <a:cubicBezTo>
                  <a:pt x="82" y="251"/>
                  <a:pt x="82" y="251"/>
                  <a:pt x="82" y="251"/>
                </a:cubicBezTo>
                <a:cubicBezTo>
                  <a:pt x="85" y="249"/>
                  <a:pt x="87" y="245"/>
                  <a:pt x="87" y="241"/>
                </a:cubicBezTo>
                <a:cubicBezTo>
                  <a:pt x="90" y="139"/>
                  <a:pt x="90" y="139"/>
                  <a:pt x="90" y="139"/>
                </a:cubicBezTo>
                <a:cubicBezTo>
                  <a:pt x="90" y="132"/>
                  <a:pt x="93" y="125"/>
                  <a:pt x="98" y="121"/>
                </a:cubicBezTo>
                <a:cubicBezTo>
                  <a:pt x="179" y="57"/>
                  <a:pt x="179" y="57"/>
                  <a:pt x="179" y="57"/>
                </a:cubicBezTo>
                <a:cubicBezTo>
                  <a:pt x="182" y="56"/>
                  <a:pt x="192" y="51"/>
                  <a:pt x="198" y="60"/>
                </a:cubicBezTo>
                <a:cubicBezTo>
                  <a:pt x="205" y="68"/>
                  <a:pt x="199" y="76"/>
                  <a:pt x="196" y="79"/>
                </a:cubicBezTo>
                <a:cubicBezTo>
                  <a:pt x="145" y="119"/>
                  <a:pt x="145" y="119"/>
                  <a:pt x="145" y="119"/>
                </a:cubicBezTo>
                <a:cubicBezTo>
                  <a:pt x="139" y="123"/>
                  <a:pt x="138" y="132"/>
                  <a:pt x="143" y="138"/>
                </a:cubicBezTo>
                <a:cubicBezTo>
                  <a:pt x="148" y="144"/>
                  <a:pt x="156" y="145"/>
                  <a:pt x="162" y="141"/>
                </a:cubicBezTo>
                <a:cubicBezTo>
                  <a:pt x="163" y="141"/>
                  <a:pt x="163" y="141"/>
                  <a:pt x="163" y="141"/>
                </a:cubicBezTo>
                <a:cubicBezTo>
                  <a:pt x="163" y="141"/>
                  <a:pt x="163" y="141"/>
                  <a:pt x="163" y="141"/>
                </a:cubicBezTo>
                <a:cubicBezTo>
                  <a:pt x="300" y="32"/>
                  <a:pt x="300" y="32"/>
                  <a:pt x="300" y="32"/>
                </a:cubicBezTo>
                <a:cubicBezTo>
                  <a:pt x="303" y="30"/>
                  <a:pt x="313" y="27"/>
                  <a:pt x="319" y="34"/>
                </a:cubicBezTo>
                <a:cubicBezTo>
                  <a:pt x="326" y="42"/>
                  <a:pt x="320" y="52"/>
                  <a:pt x="317" y="54"/>
                </a:cubicBezTo>
                <a:cubicBezTo>
                  <a:pt x="317" y="54"/>
                  <a:pt x="317" y="54"/>
                  <a:pt x="317" y="54"/>
                </a:cubicBezTo>
                <a:cubicBezTo>
                  <a:pt x="317" y="54"/>
                  <a:pt x="317" y="54"/>
                  <a:pt x="317" y="54"/>
                </a:cubicBezTo>
                <a:cubicBezTo>
                  <a:pt x="218" y="133"/>
                  <a:pt x="218" y="133"/>
                  <a:pt x="218" y="133"/>
                </a:cubicBezTo>
                <a:cubicBezTo>
                  <a:pt x="212" y="137"/>
                  <a:pt x="210" y="146"/>
                  <a:pt x="215" y="152"/>
                </a:cubicBezTo>
                <a:cubicBezTo>
                  <a:pt x="222" y="160"/>
                  <a:pt x="232" y="157"/>
                  <a:pt x="235" y="155"/>
                </a:cubicBezTo>
                <a:cubicBezTo>
                  <a:pt x="359" y="57"/>
                  <a:pt x="359" y="57"/>
                  <a:pt x="359" y="57"/>
                </a:cubicBezTo>
                <a:cubicBezTo>
                  <a:pt x="365" y="53"/>
                  <a:pt x="373" y="54"/>
                  <a:pt x="378" y="60"/>
                </a:cubicBezTo>
                <a:cubicBezTo>
                  <a:pt x="383" y="66"/>
                  <a:pt x="382" y="74"/>
                  <a:pt x="376" y="79"/>
                </a:cubicBezTo>
                <a:cubicBezTo>
                  <a:pt x="260" y="171"/>
                  <a:pt x="260" y="171"/>
                  <a:pt x="260" y="171"/>
                </a:cubicBezTo>
                <a:cubicBezTo>
                  <a:pt x="254" y="175"/>
                  <a:pt x="252" y="184"/>
                  <a:pt x="257" y="190"/>
                </a:cubicBezTo>
                <a:cubicBezTo>
                  <a:pt x="263" y="197"/>
                  <a:pt x="271" y="196"/>
                  <a:pt x="277" y="193"/>
                </a:cubicBezTo>
                <a:cubicBezTo>
                  <a:pt x="371" y="118"/>
                  <a:pt x="371" y="118"/>
                  <a:pt x="371" y="118"/>
                </a:cubicBezTo>
                <a:cubicBezTo>
                  <a:pt x="371" y="118"/>
                  <a:pt x="371" y="118"/>
                  <a:pt x="371" y="118"/>
                </a:cubicBezTo>
                <a:cubicBezTo>
                  <a:pt x="377" y="114"/>
                  <a:pt x="386" y="115"/>
                  <a:pt x="391" y="121"/>
                </a:cubicBezTo>
                <a:cubicBezTo>
                  <a:pt x="396" y="127"/>
                  <a:pt x="394" y="136"/>
                  <a:pt x="388" y="140"/>
                </a:cubicBezTo>
                <a:cubicBezTo>
                  <a:pt x="287" y="220"/>
                  <a:pt x="287" y="220"/>
                  <a:pt x="287" y="220"/>
                </a:cubicBezTo>
                <a:cubicBezTo>
                  <a:pt x="281" y="225"/>
                  <a:pt x="279" y="234"/>
                  <a:pt x="284" y="240"/>
                </a:cubicBezTo>
                <a:cubicBezTo>
                  <a:pt x="290" y="247"/>
                  <a:pt x="300" y="246"/>
                  <a:pt x="304" y="242"/>
                </a:cubicBezTo>
                <a:cubicBezTo>
                  <a:pt x="384" y="180"/>
                  <a:pt x="384" y="180"/>
                  <a:pt x="384" y="180"/>
                </a:cubicBezTo>
                <a:cubicBezTo>
                  <a:pt x="387" y="177"/>
                  <a:pt x="397" y="174"/>
                  <a:pt x="403" y="1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" name="Freeform 25"/>
          <p:cNvSpPr>
            <a:spLocks noEditPoints="1"/>
          </p:cNvSpPr>
          <p:nvPr/>
        </p:nvSpPr>
        <p:spPr bwMode="auto">
          <a:xfrm>
            <a:off x="15358403" y="6619283"/>
            <a:ext cx="482036" cy="477114"/>
          </a:xfrm>
          <a:custGeom>
            <a:avLst/>
            <a:gdLst>
              <a:gd name="T0" fmla="*/ 448 w 479"/>
              <a:gd name="T1" fmla="*/ 351 h 477"/>
              <a:gd name="T2" fmla="*/ 353 w 479"/>
              <a:gd name="T3" fmla="*/ 379 h 477"/>
              <a:gd name="T4" fmla="*/ 309 w 479"/>
              <a:gd name="T5" fmla="*/ 371 h 477"/>
              <a:gd name="T6" fmla="*/ 239 w 479"/>
              <a:gd name="T7" fmla="*/ 253 h 477"/>
              <a:gd name="T8" fmla="*/ 169 w 479"/>
              <a:gd name="T9" fmla="*/ 371 h 477"/>
              <a:gd name="T10" fmla="*/ 125 w 479"/>
              <a:gd name="T11" fmla="*/ 379 h 477"/>
              <a:gd name="T12" fmla="*/ 31 w 479"/>
              <a:gd name="T13" fmla="*/ 351 h 477"/>
              <a:gd name="T14" fmla="*/ 1 w 479"/>
              <a:gd name="T15" fmla="*/ 448 h 477"/>
              <a:gd name="T16" fmla="*/ 140 w 479"/>
              <a:gd name="T17" fmla="*/ 477 h 477"/>
              <a:gd name="T18" fmla="*/ 163 w 479"/>
              <a:gd name="T19" fmla="*/ 469 h 477"/>
              <a:gd name="T20" fmla="*/ 316 w 479"/>
              <a:gd name="T21" fmla="*/ 469 h 477"/>
              <a:gd name="T22" fmla="*/ 338 w 479"/>
              <a:gd name="T23" fmla="*/ 477 h 477"/>
              <a:gd name="T24" fmla="*/ 477 w 479"/>
              <a:gd name="T25" fmla="*/ 448 h 477"/>
              <a:gd name="T26" fmla="*/ 105 w 479"/>
              <a:gd name="T27" fmla="*/ 351 h 477"/>
              <a:gd name="T28" fmla="*/ 82 w 479"/>
              <a:gd name="T29" fmla="*/ 328 h 477"/>
              <a:gd name="T30" fmla="*/ 60 w 479"/>
              <a:gd name="T31" fmla="*/ 402 h 477"/>
              <a:gd name="T32" fmla="*/ 134 w 479"/>
              <a:gd name="T33" fmla="*/ 449 h 477"/>
              <a:gd name="T34" fmla="*/ 263 w 479"/>
              <a:gd name="T35" fmla="*/ 305 h 477"/>
              <a:gd name="T36" fmla="*/ 239 w 479"/>
              <a:gd name="T37" fmla="*/ 281 h 477"/>
              <a:gd name="T38" fmla="*/ 220 w 479"/>
              <a:gd name="T39" fmla="*/ 356 h 477"/>
              <a:gd name="T40" fmla="*/ 293 w 479"/>
              <a:gd name="T41" fmla="*/ 449 h 477"/>
              <a:gd name="T42" fmla="*/ 420 w 479"/>
              <a:gd name="T43" fmla="*/ 351 h 477"/>
              <a:gd name="T44" fmla="*/ 396 w 479"/>
              <a:gd name="T45" fmla="*/ 328 h 477"/>
              <a:gd name="T46" fmla="*/ 374 w 479"/>
              <a:gd name="T47" fmla="*/ 402 h 477"/>
              <a:gd name="T48" fmla="*/ 448 w 479"/>
              <a:gd name="T49" fmla="*/ 449 h 477"/>
              <a:gd name="T50" fmla="*/ 289 w 479"/>
              <a:gd name="T51" fmla="*/ 56 h 477"/>
              <a:gd name="T52" fmla="*/ 33 w 479"/>
              <a:gd name="T53" fmla="*/ 0 h 477"/>
              <a:gd name="T54" fmla="*/ 33 w 479"/>
              <a:gd name="T55" fmla="*/ 157 h 477"/>
              <a:gd name="T56" fmla="*/ 80 w 479"/>
              <a:gd name="T57" fmla="*/ 212 h 477"/>
              <a:gd name="T58" fmla="*/ 172 w 479"/>
              <a:gd name="T59" fmla="*/ 157 h 477"/>
              <a:gd name="T60" fmla="*/ 221 w 479"/>
              <a:gd name="T61" fmla="*/ 212 h 477"/>
              <a:gd name="T62" fmla="*/ 392 w 479"/>
              <a:gd name="T63" fmla="*/ 269 h 477"/>
              <a:gd name="T64" fmla="*/ 406 w 479"/>
              <a:gd name="T65" fmla="*/ 212 h 477"/>
              <a:gd name="T66" fmla="*/ 478 w 479"/>
              <a:gd name="T67" fmla="*/ 89 h 477"/>
              <a:gd name="T68" fmla="*/ 160 w 479"/>
              <a:gd name="T69" fmla="*/ 131 h 477"/>
              <a:gd name="T70" fmla="*/ 86 w 479"/>
              <a:gd name="T71" fmla="*/ 129 h 477"/>
              <a:gd name="T72" fmla="*/ 29 w 479"/>
              <a:gd name="T73" fmla="*/ 33 h 477"/>
              <a:gd name="T74" fmla="*/ 261 w 479"/>
              <a:gd name="T75" fmla="*/ 33 h 477"/>
              <a:gd name="T76" fmla="*/ 168 w 479"/>
              <a:gd name="T77" fmla="*/ 129 h 477"/>
              <a:gd name="T78" fmla="*/ 392 w 479"/>
              <a:gd name="T79" fmla="*/ 184 h 477"/>
              <a:gd name="T80" fmla="*/ 319 w 479"/>
              <a:gd name="T81" fmla="*/ 187 h 477"/>
              <a:gd name="T82" fmla="*/ 217 w 479"/>
              <a:gd name="T83" fmla="*/ 180 h 477"/>
              <a:gd name="T84" fmla="*/ 289 w 479"/>
              <a:gd name="T85" fmla="*/ 124 h 477"/>
              <a:gd name="T86" fmla="*/ 450 w 479"/>
              <a:gd name="T87" fmla="*/ 89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79" h="477">
                <a:moveTo>
                  <a:pt x="468" y="413"/>
                </a:moveTo>
                <a:cubicBezTo>
                  <a:pt x="464" y="398"/>
                  <a:pt x="453" y="385"/>
                  <a:pt x="439" y="379"/>
                </a:cubicBezTo>
                <a:cubicBezTo>
                  <a:pt x="445" y="371"/>
                  <a:pt x="448" y="361"/>
                  <a:pt x="448" y="351"/>
                </a:cubicBezTo>
                <a:cubicBezTo>
                  <a:pt x="448" y="323"/>
                  <a:pt x="425" y="300"/>
                  <a:pt x="396" y="300"/>
                </a:cubicBezTo>
                <a:cubicBezTo>
                  <a:pt x="368" y="300"/>
                  <a:pt x="345" y="323"/>
                  <a:pt x="345" y="351"/>
                </a:cubicBezTo>
                <a:cubicBezTo>
                  <a:pt x="345" y="361"/>
                  <a:pt x="348" y="371"/>
                  <a:pt x="353" y="379"/>
                </a:cubicBezTo>
                <a:cubicBezTo>
                  <a:pt x="339" y="385"/>
                  <a:pt x="328" y="398"/>
                  <a:pt x="324" y="413"/>
                </a:cubicBezTo>
                <a:cubicBezTo>
                  <a:pt x="319" y="435"/>
                  <a:pt x="319" y="435"/>
                  <a:pt x="319" y="435"/>
                </a:cubicBezTo>
                <a:cubicBezTo>
                  <a:pt x="309" y="371"/>
                  <a:pt x="309" y="371"/>
                  <a:pt x="309" y="371"/>
                </a:cubicBezTo>
                <a:cubicBezTo>
                  <a:pt x="307" y="354"/>
                  <a:pt x="296" y="341"/>
                  <a:pt x="282" y="333"/>
                </a:cubicBezTo>
                <a:cubicBezTo>
                  <a:pt x="287" y="325"/>
                  <a:pt x="291" y="315"/>
                  <a:pt x="291" y="305"/>
                </a:cubicBezTo>
                <a:cubicBezTo>
                  <a:pt x="291" y="276"/>
                  <a:pt x="268" y="253"/>
                  <a:pt x="239" y="253"/>
                </a:cubicBezTo>
                <a:cubicBezTo>
                  <a:pt x="211" y="253"/>
                  <a:pt x="188" y="276"/>
                  <a:pt x="188" y="305"/>
                </a:cubicBezTo>
                <a:cubicBezTo>
                  <a:pt x="188" y="315"/>
                  <a:pt x="191" y="325"/>
                  <a:pt x="197" y="333"/>
                </a:cubicBezTo>
                <a:cubicBezTo>
                  <a:pt x="183" y="341"/>
                  <a:pt x="172" y="354"/>
                  <a:pt x="169" y="371"/>
                </a:cubicBezTo>
                <a:cubicBezTo>
                  <a:pt x="159" y="436"/>
                  <a:pt x="159" y="436"/>
                  <a:pt x="159" y="436"/>
                </a:cubicBezTo>
                <a:cubicBezTo>
                  <a:pt x="154" y="413"/>
                  <a:pt x="154" y="413"/>
                  <a:pt x="154" y="413"/>
                </a:cubicBezTo>
                <a:cubicBezTo>
                  <a:pt x="150" y="398"/>
                  <a:pt x="139" y="385"/>
                  <a:pt x="125" y="379"/>
                </a:cubicBezTo>
                <a:cubicBezTo>
                  <a:pt x="130" y="371"/>
                  <a:pt x="133" y="361"/>
                  <a:pt x="133" y="351"/>
                </a:cubicBezTo>
                <a:cubicBezTo>
                  <a:pt x="133" y="323"/>
                  <a:pt x="110" y="300"/>
                  <a:pt x="82" y="300"/>
                </a:cubicBezTo>
                <a:cubicBezTo>
                  <a:pt x="54" y="300"/>
                  <a:pt x="31" y="323"/>
                  <a:pt x="31" y="351"/>
                </a:cubicBezTo>
                <a:cubicBezTo>
                  <a:pt x="31" y="361"/>
                  <a:pt x="34" y="371"/>
                  <a:pt x="39" y="379"/>
                </a:cubicBezTo>
                <a:cubicBezTo>
                  <a:pt x="25" y="385"/>
                  <a:pt x="14" y="398"/>
                  <a:pt x="10" y="413"/>
                </a:cubicBezTo>
                <a:cubicBezTo>
                  <a:pt x="1" y="448"/>
                  <a:pt x="1" y="448"/>
                  <a:pt x="1" y="448"/>
                </a:cubicBezTo>
                <a:cubicBezTo>
                  <a:pt x="0" y="455"/>
                  <a:pt x="1" y="462"/>
                  <a:pt x="6" y="468"/>
                </a:cubicBezTo>
                <a:cubicBezTo>
                  <a:pt x="10" y="474"/>
                  <a:pt x="17" y="477"/>
                  <a:pt x="24" y="477"/>
                </a:cubicBezTo>
                <a:cubicBezTo>
                  <a:pt x="140" y="477"/>
                  <a:pt x="140" y="477"/>
                  <a:pt x="140" y="477"/>
                </a:cubicBezTo>
                <a:cubicBezTo>
                  <a:pt x="147" y="477"/>
                  <a:pt x="154" y="474"/>
                  <a:pt x="158" y="468"/>
                </a:cubicBezTo>
                <a:cubicBezTo>
                  <a:pt x="159" y="467"/>
                  <a:pt x="159" y="466"/>
                  <a:pt x="160" y="465"/>
                </a:cubicBezTo>
                <a:cubicBezTo>
                  <a:pt x="161" y="466"/>
                  <a:pt x="162" y="468"/>
                  <a:pt x="163" y="469"/>
                </a:cubicBezTo>
                <a:cubicBezTo>
                  <a:pt x="167" y="474"/>
                  <a:pt x="173" y="477"/>
                  <a:pt x="180" y="477"/>
                </a:cubicBezTo>
                <a:cubicBezTo>
                  <a:pt x="298" y="477"/>
                  <a:pt x="298" y="477"/>
                  <a:pt x="298" y="477"/>
                </a:cubicBezTo>
                <a:cubicBezTo>
                  <a:pt x="305" y="477"/>
                  <a:pt x="312" y="474"/>
                  <a:pt x="316" y="469"/>
                </a:cubicBezTo>
                <a:cubicBezTo>
                  <a:pt x="317" y="468"/>
                  <a:pt x="318" y="467"/>
                  <a:pt x="318" y="466"/>
                </a:cubicBezTo>
                <a:cubicBezTo>
                  <a:pt x="319" y="466"/>
                  <a:pt x="319" y="467"/>
                  <a:pt x="320" y="468"/>
                </a:cubicBezTo>
                <a:cubicBezTo>
                  <a:pt x="324" y="474"/>
                  <a:pt x="331" y="477"/>
                  <a:pt x="338" y="477"/>
                </a:cubicBezTo>
                <a:cubicBezTo>
                  <a:pt x="454" y="477"/>
                  <a:pt x="454" y="477"/>
                  <a:pt x="454" y="477"/>
                </a:cubicBezTo>
                <a:cubicBezTo>
                  <a:pt x="461" y="477"/>
                  <a:pt x="468" y="474"/>
                  <a:pt x="473" y="468"/>
                </a:cubicBezTo>
                <a:cubicBezTo>
                  <a:pt x="477" y="462"/>
                  <a:pt x="479" y="455"/>
                  <a:pt x="477" y="448"/>
                </a:cubicBezTo>
                <a:lnTo>
                  <a:pt x="468" y="413"/>
                </a:lnTo>
                <a:close/>
                <a:moveTo>
                  <a:pt x="82" y="328"/>
                </a:moveTo>
                <a:cubicBezTo>
                  <a:pt x="95" y="328"/>
                  <a:pt x="105" y="338"/>
                  <a:pt x="105" y="351"/>
                </a:cubicBezTo>
                <a:cubicBezTo>
                  <a:pt x="105" y="364"/>
                  <a:pt x="95" y="374"/>
                  <a:pt x="82" y="374"/>
                </a:cubicBezTo>
                <a:cubicBezTo>
                  <a:pt x="69" y="374"/>
                  <a:pt x="59" y="364"/>
                  <a:pt x="59" y="351"/>
                </a:cubicBezTo>
                <a:cubicBezTo>
                  <a:pt x="59" y="338"/>
                  <a:pt x="69" y="328"/>
                  <a:pt x="82" y="328"/>
                </a:cubicBezTo>
                <a:close/>
                <a:moveTo>
                  <a:pt x="30" y="449"/>
                </a:moveTo>
                <a:cubicBezTo>
                  <a:pt x="37" y="420"/>
                  <a:pt x="37" y="420"/>
                  <a:pt x="37" y="420"/>
                </a:cubicBezTo>
                <a:cubicBezTo>
                  <a:pt x="40" y="410"/>
                  <a:pt x="49" y="402"/>
                  <a:pt x="60" y="402"/>
                </a:cubicBezTo>
                <a:cubicBezTo>
                  <a:pt x="104" y="402"/>
                  <a:pt x="104" y="402"/>
                  <a:pt x="104" y="402"/>
                </a:cubicBezTo>
                <a:cubicBezTo>
                  <a:pt x="115" y="402"/>
                  <a:pt x="124" y="410"/>
                  <a:pt x="127" y="420"/>
                </a:cubicBezTo>
                <a:cubicBezTo>
                  <a:pt x="134" y="449"/>
                  <a:pt x="134" y="449"/>
                  <a:pt x="134" y="449"/>
                </a:cubicBezTo>
                <a:lnTo>
                  <a:pt x="30" y="449"/>
                </a:lnTo>
                <a:close/>
                <a:moveTo>
                  <a:pt x="239" y="281"/>
                </a:moveTo>
                <a:cubicBezTo>
                  <a:pt x="252" y="281"/>
                  <a:pt x="263" y="292"/>
                  <a:pt x="263" y="305"/>
                </a:cubicBezTo>
                <a:cubicBezTo>
                  <a:pt x="263" y="317"/>
                  <a:pt x="252" y="328"/>
                  <a:pt x="239" y="328"/>
                </a:cubicBezTo>
                <a:cubicBezTo>
                  <a:pt x="226" y="328"/>
                  <a:pt x="216" y="317"/>
                  <a:pt x="216" y="305"/>
                </a:cubicBezTo>
                <a:cubicBezTo>
                  <a:pt x="216" y="292"/>
                  <a:pt x="226" y="281"/>
                  <a:pt x="239" y="281"/>
                </a:cubicBezTo>
                <a:close/>
                <a:moveTo>
                  <a:pt x="186" y="449"/>
                </a:moveTo>
                <a:cubicBezTo>
                  <a:pt x="197" y="376"/>
                  <a:pt x="197" y="376"/>
                  <a:pt x="197" y="376"/>
                </a:cubicBezTo>
                <a:cubicBezTo>
                  <a:pt x="199" y="364"/>
                  <a:pt x="208" y="356"/>
                  <a:pt x="220" y="356"/>
                </a:cubicBezTo>
                <a:cubicBezTo>
                  <a:pt x="259" y="356"/>
                  <a:pt x="259" y="356"/>
                  <a:pt x="259" y="356"/>
                </a:cubicBezTo>
                <a:cubicBezTo>
                  <a:pt x="270" y="356"/>
                  <a:pt x="280" y="364"/>
                  <a:pt x="282" y="376"/>
                </a:cubicBezTo>
                <a:cubicBezTo>
                  <a:pt x="293" y="449"/>
                  <a:pt x="293" y="449"/>
                  <a:pt x="293" y="449"/>
                </a:cubicBezTo>
                <a:lnTo>
                  <a:pt x="186" y="449"/>
                </a:lnTo>
                <a:close/>
                <a:moveTo>
                  <a:pt x="396" y="328"/>
                </a:moveTo>
                <a:cubicBezTo>
                  <a:pt x="409" y="328"/>
                  <a:pt x="420" y="338"/>
                  <a:pt x="420" y="351"/>
                </a:cubicBezTo>
                <a:cubicBezTo>
                  <a:pt x="420" y="364"/>
                  <a:pt x="409" y="374"/>
                  <a:pt x="396" y="374"/>
                </a:cubicBezTo>
                <a:cubicBezTo>
                  <a:pt x="383" y="374"/>
                  <a:pt x="373" y="364"/>
                  <a:pt x="373" y="351"/>
                </a:cubicBezTo>
                <a:cubicBezTo>
                  <a:pt x="373" y="338"/>
                  <a:pt x="383" y="328"/>
                  <a:pt x="396" y="328"/>
                </a:cubicBezTo>
                <a:close/>
                <a:moveTo>
                  <a:pt x="344" y="449"/>
                </a:moveTo>
                <a:cubicBezTo>
                  <a:pt x="352" y="420"/>
                  <a:pt x="352" y="420"/>
                  <a:pt x="352" y="420"/>
                </a:cubicBezTo>
                <a:cubicBezTo>
                  <a:pt x="354" y="410"/>
                  <a:pt x="363" y="402"/>
                  <a:pt x="374" y="402"/>
                </a:cubicBezTo>
                <a:cubicBezTo>
                  <a:pt x="419" y="402"/>
                  <a:pt x="419" y="402"/>
                  <a:pt x="419" y="402"/>
                </a:cubicBezTo>
                <a:cubicBezTo>
                  <a:pt x="429" y="402"/>
                  <a:pt x="439" y="410"/>
                  <a:pt x="441" y="420"/>
                </a:cubicBezTo>
                <a:cubicBezTo>
                  <a:pt x="448" y="449"/>
                  <a:pt x="448" y="449"/>
                  <a:pt x="448" y="449"/>
                </a:cubicBezTo>
                <a:lnTo>
                  <a:pt x="344" y="449"/>
                </a:lnTo>
                <a:close/>
                <a:moveTo>
                  <a:pt x="445" y="56"/>
                </a:moveTo>
                <a:cubicBezTo>
                  <a:pt x="289" y="56"/>
                  <a:pt x="289" y="56"/>
                  <a:pt x="289" y="56"/>
                </a:cubicBezTo>
                <a:cubicBezTo>
                  <a:pt x="289" y="33"/>
                  <a:pt x="289" y="33"/>
                  <a:pt x="289" y="33"/>
                </a:cubicBezTo>
                <a:cubicBezTo>
                  <a:pt x="289" y="15"/>
                  <a:pt x="275" y="0"/>
                  <a:pt x="257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1" y="15"/>
                  <a:pt x="1" y="33"/>
                </a:cubicBezTo>
                <a:cubicBezTo>
                  <a:pt x="1" y="124"/>
                  <a:pt x="1" y="124"/>
                  <a:pt x="1" y="124"/>
                </a:cubicBezTo>
                <a:cubicBezTo>
                  <a:pt x="1" y="142"/>
                  <a:pt x="15" y="157"/>
                  <a:pt x="33" y="157"/>
                </a:cubicBezTo>
                <a:cubicBezTo>
                  <a:pt x="72" y="157"/>
                  <a:pt x="72" y="157"/>
                  <a:pt x="72" y="157"/>
                </a:cubicBezTo>
                <a:cubicBezTo>
                  <a:pt x="72" y="199"/>
                  <a:pt x="72" y="199"/>
                  <a:pt x="72" y="199"/>
                </a:cubicBezTo>
                <a:cubicBezTo>
                  <a:pt x="72" y="205"/>
                  <a:pt x="75" y="209"/>
                  <a:pt x="80" y="212"/>
                </a:cubicBezTo>
                <a:cubicBezTo>
                  <a:pt x="82" y="213"/>
                  <a:pt x="84" y="213"/>
                  <a:pt x="86" y="213"/>
                </a:cubicBezTo>
                <a:cubicBezTo>
                  <a:pt x="89" y="213"/>
                  <a:pt x="92" y="212"/>
                  <a:pt x="94" y="211"/>
                </a:cubicBezTo>
                <a:cubicBezTo>
                  <a:pt x="172" y="157"/>
                  <a:pt x="172" y="157"/>
                  <a:pt x="172" y="157"/>
                </a:cubicBezTo>
                <a:cubicBezTo>
                  <a:pt x="189" y="157"/>
                  <a:pt x="189" y="157"/>
                  <a:pt x="189" y="157"/>
                </a:cubicBezTo>
                <a:cubicBezTo>
                  <a:pt x="189" y="180"/>
                  <a:pt x="189" y="180"/>
                  <a:pt x="189" y="180"/>
                </a:cubicBezTo>
                <a:cubicBezTo>
                  <a:pt x="189" y="198"/>
                  <a:pt x="203" y="212"/>
                  <a:pt x="221" y="212"/>
                </a:cubicBezTo>
                <a:cubicBezTo>
                  <a:pt x="306" y="212"/>
                  <a:pt x="306" y="212"/>
                  <a:pt x="306" y="212"/>
                </a:cubicBezTo>
                <a:cubicBezTo>
                  <a:pt x="384" y="267"/>
                  <a:pt x="384" y="267"/>
                  <a:pt x="384" y="267"/>
                </a:cubicBezTo>
                <a:cubicBezTo>
                  <a:pt x="386" y="268"/>
                  <a:pt x="389" y="269"/>
                  <a:pt x="392" y="269"/>
                </a:cubicBezTo>
                <a:cubicBezTo>
                  <a:pt x="394" y="269"/>
                  <a:pt x="396" y="269"/>
                  <a:pt x="398" y="268"/>
                </a:cubicBezTo>
                <a:cubicBezTo>
                  <a:pt x="403" y="265"/>
                  <a:pt x="406" y="260"/>
                  <a:pt x="406" y="255"/>
                </a:cubicBezTo>
                <a:cubicBezTo>
                  <a:pt x="406" y="212"/>
                  <a:pt x="406" y="212"/>
                  <a:pt x="406" y="212"/>
                </a:cubicBezTo>
                <a:cubicBezTo>
                  <a:pt x="445" y="212"/>
                  <a:pt x="445" y="212"/>
                  <a:pt x="445" y="212"/>
                </a:cubicBezTo>
                <a:cubicBezTo>
                  <a:pt x="463" y="212"/>
                  <a:pt x="478" y="198"/>
                  <a:pt x="478" y="180"/>
                </a:cubicBezTo>
                <a:cubicBezTo>
                  <a:pt x="478" y="89"/>
                  <a:pt x="478" y="89"/>
                  <a:pt x="478" y="89"/>
                </a:cubicBezTo>
                <a:cubicBezTo>
                  <a:pt x="478" y="71"/>
                  <a:pt x="463" y="56"/>
                  <a:pt x="445" y="56"/>
                </a:cubicBezTo>
                <a:close/>
                <a:moveTo>
                  <a:pt x="168" y="129"/>
                </a:moveTo>
                <a:cubicBezTo>
                  <a:pt x="165" y="129"/>
                  <a:pt x="162" y="129"/>
                  <a:pt x="160" y="131"/>
                </a:cubicBezTo>
                <a:cubicBezTo>
                  <a:pt x="100" y="173"/>
                  <a:pt x="100" y="173"/>
                  <a:pt x="100" y="173"/>
                </a:cubicBezTo>
                <a:cubicBezTo>
                  <a:pt x="100" y="143"/>
                  <a:pt x="100" y="143"/>
                  <a:pt x="100" y="143"/>
                </a:cubicBezTo>
                <a:cubicBezTo>
                  <a:pt x="100" y="135"/>
                  <a:pt x="94" y="129"/>
                  <a:pt x="86" y="129"/>
                </a:cubicBezTo>
                <a:cubicBezTo>
                  <a:pt x="33" y="129"/>
                  <a:pt x="33" y="129"/>
                  <a:pt x="33" y="129"/>
                </a:cubicBezTo>
                <a:cubicBezTo>
                  <a:pt x="31" y="129"/>
                  <a:pt x="29" y="126"/>
                  <a:pt x="29" y="124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30"/>
                  <a:pt x="31" y="28"/>
                  <a:pt x="33" y="28"/>
                </a:cubicBezTo>
                <a:cubicBezTo>
                  <a:pt x="257" y="28"/>
                  <a:pt x="257" y="28"/>
                  <a:pt x="257" y="28"/>
                </a:cubicBezTo>
                <a:cubicBezTo>
                  <a:pt x="259" y="28"/>
                  <a:pt x="261" y="30"/>
                  <a:pt x="261" y="33"/>
                </a:cubicBezTo>
                <a:cubicBezTo>
                  <a:pt x="261" y="124"/>
                  <a:pt x="261" y="124"/>
                  <a:pt x="261" y="124"/>
                </a:cubicBezTo>
                <a:cubicBezTo>
                  <a:pt x="261" y="126"/>
                  <a:pt x="259" y="129"/>
                  <a:pt x="257" y="129"/>
                </a:cubicBezTo>
                <a:lnTo>
                  <a:pt x="168" y="129"/>
                </a:lnTo>
                <a:close/>
                <a:moveTo>
                  <a:pt x="450" y="180"/>
                </a:moveTo>
                <a:cubicBezTo>
                  <a:pt x="450" y="182"/>
                  <a:pt x="448" y="184"/>
                  <a:pt x="445" y="184"/>
                </a:cubicBezTo>
                <a:cubicBezTo>
                  <a:pt x="392" y="184"/>
                  <a:pt x="392" y="184"/>
                  <a:pt x="392" y="184"/>
                </a:cubicBezTo>
                <a:cubicBezTo>
                  <a:pt x="384" y="184"/>
                  <a:pt x="378" y="191"/>
                  <a:pt x="378" y="198"/>
                </a:cubicBezTo>
                <a:cubicBezTo>
                  <a:pt x="378" y="228"/>
                  <a:pt x="378" y="228"/>
                  <a:pt x="378" y="228"/>
                </a:cubicBezTo>
                <a:cubicBezTo>
                  <a:pt x="319" y="187"/>
                  <a:pt x="319" y="187"/>
                  <a:pt x="319" y="187"/>
                </a:cubicBezTo>
                <a:cubicBezTo>
                  <a:pt x="316" y="185"/>
                  <a:pt x="314" y="184"/>
                  <a:pt x="311" y="184"/>
                </a:cubicBezTo>
                <a:cubicBezTo>
                  <a:pt x="221" y="184"/>
                  <a:pt x="221" y="184"/>
                  <a:pt x="221" y="184"/>
                </a:cubicBezTo>
                <a:cubicBezTo>
                  <a:pt x="219" y="184"/>
                  <a:pt x="217" y="182"/>
                  <a:pt x="217" y="180"/>
                </a:cubicBezTo>
                <a:cubicBezTo>
                  <a:pt x="217" y="157"/>
                  <a:pt x="217" y="157"/>
                  <a:pt x="217" y="157"/>
                </a:cubicBezTo>
                <a:cubicBezTo>
                  <a:pt x="257" y="157"/>
                  <a:pt x="257" y="157"/>
                  <a:pt x="257" y="157"/>
                </a:cubicBezTo>
                <a:cubicBezTo>
                  <a:pt x="275" y="157"/>
                  <a:pt x="289" y="142"/>
                  <a:pt x="289" y="124"/>
                </a:cubicBezTo>
                <a:cubicBezTo>
                  <a:pt x="289" y="84"/>
                  <a:pt x="289" y="84"/>
                  <a:pt x="289" y="84"/>
                </a:cubicBezTo>
                <a:cubicBezTo>
                  <a:pt x="445" y="84"/>
                  <a:pt x="445" y="84"/>
                  <a:pt x="445" y="84"/>
                </a:cubicBezTo>
                <a:cubicBezTo>
                  <a:pt x="448" y="84"/>
                  <a:pt x="450" y="86"/>
                  <a:pt x="450" y="89"/>
                </a:cubicBezTo>
                <a:lnTo>
                  <a:pt x="450" y="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" name="Freeform 26"/>
          <p:cNvSpPr>
            <a:spLocks noEditPoints="1"/>
          </p:cNvSpPr>
          <p:nvPr/>
        </p:nvSpPr>
        <p:spPr bwMode="auto">
          <a:xfrm>
            <a:off x="13090714" y="6619283"/>
            <a:ext cx="477118" cy="477114"/>
          </a:xfrm>
          <a:custGeom>
            <a:avLst/>
            <a:gdLst>
              <a:gd name="T0" fmla="*/ 359 w 477"/>
              <a:gd name="T1" fmla="*/ 225 h 475"/>
              <a:gd name="T2" fmla="*/ 252 w 477"/>
              <a:gd name="T3" fmla="*/ 130 h 475"/>
              <a:gd name="T4" fmla="*/ 251 w 477"/>
              <a:gd name="T5" fmla="*/ 130 h 475"/>
              <a:gd name="T6" fmla="*/ 270 w 477"/>
              <a:gd name="T7" fmla="*/ 79 h 475"/>
              <a:gd name="T8" fmla="*/ 191 w 477"/>
              <a:gd name="T9" fmla="*/ 0 h 475"/>
              <a:gd name="T10" fmla="*/ 112 w 477"/>
              <a:gd name="T11" fmla="*/ 79 h 475"/>
              <a:gd name="T12" fmla="*/ 131 w 477"/>
              <a:gd name="T13" fmla="*/ 130 h 475"/>
              <a:gd name="T14" fmla="*/ 130 w 477"/>
              <a:gd name="T15" fmla="*/ 130 h 475"/>
              <a:gd name="T16" fmla="*/ 23 w 477"/>
              <a:gd name="T17" fmla="*/ 225 h 475"/>
              <a:gd name="T18" fmla="*/ 1 w 477"/>
              <a:gd name="T19" fmla="*/ 439 h 475"/>
              <a:gd name="T20" fmla="*/ 9 w 477"/>
              <a:gd name="T21" fmla="*/ 465 h 475"/>
              <a:gd name="T22" fmla="*/ 33 w 477"/>
              <a:gd name="T23" fmla="*/ 475 h 475"/>
              <a:gd name="T24" fmla="*/ 349 w 477"/>
              <a:gd name="T25" fmla="*/ 475 h 475"/>
              <a:gd name="T26" fmla="*/ 350 w 477"/>
              <a:gd name="T27" fmla="*/ 475 h 475"/>
              <a:gd name="T28" fmla="*/ 352 w 477"/>
              <a:gd name="T29" fmla="*/ 475 h 475"/>
              <a:gd name="T30" fmla="*/ 477 w 477"/>
              <a:gd name="T31" fmla="*/ 350 h 475"/>
              <a:gd name="T32" fmla="*/ 359 w 477"/>
              <a:gd name="T33" fmla="*/ 225 h 475"/>
              <a:gd name="T34" fmla="*/ 191 w 477"/>
              <a:gd name="T35" fmla="*/ 27 h 475"/>
              <a:gd name="T36" fmla="*/ 242 w 477"/>
              <a:gd name="T37" fmla="*/ 79 h 475"/>
              <a:gd name="T38" fmla="*/ 191 w 477"/>
              <a:gd name="T39" fmla="*/ 130 h 475"/>
              <a:gd name="T40" fmla="*/ 140 w 477"/>
              <a:gd name="T41" fmla="*/ 79 h 475"/>
              <a:gd name="T42" fmla="*/ 191 w 477"/>
              <a:gd name="T43" fmla="*/ 27 h 475"/>
              <a:gd name="T44" fmla="*/ 33 w 477"/>
              <a:gd name="T45" fmla="*/ 448 h 475"/>
              <a:gd name="T46" fmla="*/ 29 w 477"/>
              <a:gd name="T47" fmla="*/ 446 h 475"/>
              <a:gd name="T48" fmla="*/ 28 w 477"/>
              <a:gd name="T49" fmla="*/ 442 h 475"/>
              <a:gd name="T50" fmla="*/ 51 w 477"/>
              <a:gd name="T51" fmla="*/ 228 h 475"/>
              <a:gd name="T52" fmla="*/ 130 w 477"/>
              <a:gd name="T53" fmla="*/ 158 h 475"/>
              <a:gd name="T54" fmla="*/ 252 w 477"/>
              <a:gd name="T55" fmla="*/ 158 h 475"/>
              <a:gd name="T56" fmla="*/ 331 w 477"/>
              <a:gd name="T57" fmla="*/ 226 h 475"/>
              <a:gd name="T58" fmla="*/ 226 w 477"/>
              <a:gd name="T59" fmla="*/ 350 h 475"/>
              <a:gd name="T60" fmla="*/ 273 w 477"/>
              <a:gd name="T61" fmla="*/ 448 h 475"/>
              <a:gd name="T62" fmla="*/ 33 w 477"/>
              <a:gd name="T63" fmla="*/ 448 h 475"/>
              <a:gd name="T64" fmla="*/ 352 w 477"/>
              <a:gd name="T65" fmla="*/ 448 h 475"/>
              <a:gd name="T66" fmla="*/ 254 w 477"/>
              <a:gd name="T67" fmla="*/ 350 h 475"/>
              <a:gd name="T68" fmla="*/ 352 w 477"/>
              <a:gd name="T69" fmla="*/ 252 h 475"/>
              <a:gd name="T70" fmla="*/ 449 w 477"/>
              <a:gd name="T71" fmla="*/ 350 h 475"/>
              <a:gd name="T72" fmla="*/ 352 w 477"/>
              <a:gd name="T73" fmla="*/ 448 h 475"/>
              <a:gd name="T74" fmla="*/ 408 w 477"/>
              <a:gd name="T75" fmla="*/ 307 h 475"/>
              <a:gd name="T76" fmla="*/ 408 w 477"/>
              <a:gd name="T77" fmla="*/ 327 h 475"/>
              <a:gd name="T78" fmla="*/ 341 w 477"/>
              <a:gd name="T79" fmla="*/ 393 h 475"/>
              <a:gd name="T80" fmla="*/ 332 w 477"/>
              <a:gd name="T81" fmla="*/ 397 h 475"/>
              <a:gd name="T82" fmla="*/ 322 w 477"/>
              <a:gd name="T83" fmla="*/ 393 h 475"/>
              <a:gd name="T84" fmla="*/ 296 w 477"/>
              <a:gd name="T85" fmla="*/ 367 h 475"/>
              <a:gd name="T86" fmla="*/ 296 w 477"/>
              <a:gd name="T87" fmla="*/ 348 h 475"/>
              <a:gd name="T88" fmla="*/ 316 w 477"/>
              <a:gd name="T89" fmla="*/ 348 h 475"/>
              <a:gd name="T90" fmla="*/ 332 w 477"/>
              <a:gd name="T91" fmla="*/ 363 h 475"/>
              <a:gd name="T92" fmla="*/ 388 w 477"/>
              <a:gd name="T93" fmla="*/ 307 h 475"/>
              <a:gd name="T94" fmla="*/ 408 w 477"/>
              <a:gd name="T95" fmla="*/ 307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77" h="475">
                <a:moveTo>
                  <a:pt x="359" y="225"/>
                </a:moveTo>
                <a:cubicBezTo>
                  <a:pt x="353" y="170"/>
                  <a:pt x="307" y="130"/>
                  <a:pt x="252" y="130"/>
                </a:cubicBezTo>
                <a:cubicBezTo>
                  <a:pt x="251" y="130"/>
                  <a:pt x="251" y="130"/>
                  <a:pt x="251" y="130"/>
                </a:cubicBezTo>
                <a:cubicBezTo>
                  <a:pt x="263" y="116"/>
                  <a:pt x="270" y="98"/>
                  <a:pt x="270" y="79"/>
                </a:cubicBezTo>
                <a:cubicBezTo>
                  <a:pt x="270" y="35"/>
                  <a:pt x="235" y="0"/>
                  <a:pt x="191" y="0"/>
                </a:cubicBezTo>
                <a:cubicBezTo>
                  <a:pt x="148" y="0"/>
                  <a:pt x="112" y="35"/>
                  <a:pt x="112" y="79"/>
                </a:cubicBezTo>
                <a:cubicBezTo>
                  <a:pt x="112" y="98"/>
                  <a:pt x="119" y="116"/>
                  <a:pt x="131" y="130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75" y="130"/>
                  <a:pt x="29" y="171"/>
                  <a:pt x="23" y="225"/>
                </a:cubicBezTo>
                <a:cubicBezTo>
                  <a:pt x="1" y="439"/>
                  <a:pt x="1" y="439"/>
                  <a:pt x="1" y="439"/>
                </a:cubicBezTo>
                <a:cubicBezTo>
                  <a:pt x="0" y="449"/>
                  <a:pt x="3" y="458"/>
                  <a:pt x="9" y="465"/>
                </a:cubicBezTo>
                <a:cubicBezTo>
                  <a:pt x="15" y="472"/>
                  <a:pt x="24" y="475"/>
                  <a:pt x="33" y="475"/>
                </a:cubicBezTo>
                <a:cubicBezTo>
                  <a:pt x="349" y="475"/>
                  <a:pt x="349" y="475"/>
                  <a:pt x="349" y="475"/>
                </a:cubicBezTo>
                <a:cubicBezTo>
                  <a:pt x="350" y="475"/>
                  <a:pt x="350" y="475"/>
                  <a:pt x="350" y="475"/>
                </a:cubicBezTo>
                <a:cubicBezTo>
                  <a:pt x="351" y="475"/>
                  <a:pt x="351" y="475"/>
                  <a:pt x="352" y="475"/>
                </a:cubicBezTo>
                <a:cubicBezTo>
                  <a:pt x="421" y="475"/>
                  <a:pt x="477" y="419"/>
                  <a:pt x="477" y="350"/>
                </a:cubicBezTo>
                <a:cubicBezTo>
                  <a:pt x="477" y="283"/>
                  <a:pt x="425" y="228"/>
                  <a:pt x="359" y="225"/>
                </a:cubicBezTo>
                <a:close/>
                <a:moveTo>
                  <a:pt x="191" y="27"/>
                </a:moveTo>
                <a:cubicBezTo>
                  <a:pt x="219" y="27"/>
                  <a:pt x="242" y="50"/>
                  <a:pt x="242" y="79"/>
                </a:cubicBezTo>
                <a:cubicBezTo>
                  <a:pt x="242" y="107"/>
                  <a:pt x="219" y="130"/>
                  <a:pt x="191" y="130"/>
                </a:cubicBezTo>
                <a:cubicBezTo>
                  <a:pt x="163" y="130"/>
                  <a:pt x="140" y="107"/>
                  <a:pt x="140" y="79"/>
                </a:cubicBezTo>
                <a:cubicBezTo>
                  <a:pt x="140" y="50"/>
                  <a:pt x="163" y="27"/>
                  <a:pt x="191" y="27"/>
                </a:cubicBezTo>
                <a:close/>
                <a:moveTo>
                  <a:pt x="33" y="448"/>
                </a:moveTo>
                <a:cubicBezTo>
                  <a:pt x="31" y="448"/>
                  <a:pt x="30" y="447"/>
                  <a:pt x="29" y="446"/>
                </a:cubicBezTo>
                <a:cubicBezTo>
                  <a:pt x="29" y="445"/>
                  <a:pt x="28" y="444"/>
                  <a:pt x="28" y="442"/>
                </a:cubicBezTo>
                <a:cubicBezTo>
                  <a:pt x="51" y="228"/>
                  <a:pt x="51" y="228"/>
                  <a:pt x="51" y="228"/>
                </a:cubicBezTo>
                <a:cubicBezTo>
                  <a:pt x="55" y="188"/>
                  <a:pt x="89" y="158"/>
                  <a:pt x="130" y="158"/>
                </a:cubicBezTo>
                <a:cubicBezTo>
                  <a:pt x="252" y="158"/>
                  <a:pt x="252" y="158"/>
                  <a:pt x="252" y="158"/>
                </a:cubicBezTo>
                <a:cubicBezTo>
                  <a:pt x="292" y="158"/>
                  <a:pt x="326" y="187"/>
                  <a:pt x="331" y="226"/>
                </a:cubicBezTo>
                <a:cubicBezTo>
                  <a:pt x="272" y="236"/>
                  <a:pt x="226" y="288"/>
                  <a:pt x="226" y="350"/>
                </a:cubicBezTo>
                <a:cubicBezTo>
                  <a:pt x="226" y="389"/>
                  <a:pt x="245" y="425"/>
                  <a:pt x="273" y="448"/>
                </a:cubicBezTo>
                <a:lnTo>
                  <a:pt x="33" y="448"/>
                </a:lnTo>
                <a:close/>
                <a:moveTo>
                  <a:pt x="352" y="448"/>
                </a:moveTo>
                <a:cubicBezTo>
                  <a:pt x="298" y="448"/>
                  <a:pt x="254" y="404"/>
                  <a:pt x="254" y="350"/>
                </a:cubicBezTo>
                <a:cubicBezTo>
                  <a:pt x="254" y="296"/>
                  <a:pt x="298" y="252"/>
                  <a:pt x="352" y="252"/>
                </a:cubicBezTo>
                <a:cubicBezTo>
                  <a:pt x="406" y="252"/>
                  <a:pt x="449" y="296"/>
                  <a:pt x="449" y="350"/>
                </a:cubicBezTo>
                <a:cubicBezTo>
                  <a:pt x="449" y="404"/>
                  <a:pt x="406" y="448"/>
                  <a:pt x="352" y="448"/>
                </a:cubicBezTo>
                <a:close/>
                <a:moveTo>
                  <a:pt x="408" y="307"/>
                </a:moveTo>
                <a:cubicBezTo>
                  <a:pt x="413" y="312"/>
                  <a:pt x="413" y="321"/>
                  <a:pt x="408" y="327"/>
                </a:cubicBezTo>
                <a:cubicBezTo>
                  <a:pt x="341" y="393"/>
                  <a:pt x="341" y="393"/>
                  <a:pt x="341" y="393"/>
                </a:cubicBezTo>
                <a:cubicBezTo>
                  <a:pt x="339" y="396"/>
                  <a:pt x="335" y="397"/>
                  <a:pt x="332" y="397"/>
                </a:cubicBezTo>
                <a:cubicBezTo>
                  <a:pt x="328" y="397"/>
                  <a:pt x="324" y="396"/>
                  <a:pt x="322" y="393"/>
                </a:cubicBezTo>
                <a:cubicBezTo>
                  <a:pt x="296" y="367"/>
                  <a:pt x="296" y="367"/>
                  <a:pt x="296" y="367"/>
                </a:cubicBezTo>
                <a:cubicBezTo>
                  <a:pt x="291" y="362"/>
                  <a:pt x="291" y="353"/>
                  <a:pt x="296" y="348"/>
                </a:cubicBezTo>
                <a:cubicBezTo>
                  <a:pt x="302" y="342"/>
                  <a:pt x="310" y="342"/>
                  <a:pt x="316" y="348"/>
                </a:cubicBezTo>
                <a:cubicBezTo>
                  <a:pt x="332" y="363"/>
                  <a:pt x="332" y="363"/>
                  <a:pt x="332" y="363"/>
                </a:cubicBezTo>
                <a:cubicBezTo>
                  <a:pt x="388" y="307"/>
                  <a:pt x="388" y="307"/>
                  <a:pt x="388" y="307"/>
                </a:cubicBezTo>
                <a:cubicBezTo>
                  <a:pt x="393" y="302"/>
                  <a:pt x="402" y="302"/>
                  <a:pt x="408" y="3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" name="Freeform 27"/>
          <p:cNvSpPr>
            <a:spLocks noEditPoints="1"/>
          </p:cNvSpPr>
          <p:nvPr/>
        </p:nvSpPr>
        <p:spPr bwMode="auto">
          <a:xfrm>
            <a:off x="10818891" y="6613625"/>
            <a:ext cx="486956" cy="482034"/>
          </a:xfrm>
          <a:custGeom>
            <a:avLst/>
            <a:gdLst>
              <a:gd name="T0" fmla="*/ 297 w 485"/>
              <a:gd name="T1" fmla="*/ 481 h 481"/>
              <a:gd name="T2" fmla="*/ 298 w 485"/>
              <a:gd name="T3" fmla="*/ 481 h 481"/>
              <a:gd name="T4" fmla="*/ 328 w 485"/>
              <a:gd name="T5" fmla="*/ 469 h 481"/>
              <a:gd name="T6" fmla="*/ 340 w 485"/>
              <a:gd name="T7" fmla="*/ 439 h 481"/>
              <a:gd name="T8" fmla="*/ 340 w 485"/>
              <a:gd name="T9" fmla="*/ 204 h 481"/>
              <a:gd name="T10" fmla="*/ 469 w 485"/>
              <a:gd name="T11" fmla="*/ 76 h 481"/>
              <a:gd name="T12" fmla="*/ 469 w 485"/>
              <a:gd name="T13" fmla="*/ 16 h 481"/>
              <a:gd name="T14" fmla="*/ 409 w 485"/>
              <a:gd name="T15" fmla="*/ 16 h 481"/>
              <a:gd name="T16" fmla="*/ 295 w 485"/>
              <a:gd name="T17" fmla="*/ 131 h 481"/>
              <a:gd name="T18" fmla="*/ 294 w 485"/>
              <a:gd name="T19" fmla="*/ 131 h 481"/>
              <a:gd name="T20" fmla="*/ 303 w 485"/>
              <a:gd name="T21" fmla="*/ 100 h 481"/>
              <a:gd name="T22" fmla="*/ 243 w 485"/>
              <a:gd name="T23" fmla="*/ 39 h 481"/>
              <a:gd name="T24" fmla="*/ 182 w 485"/>
              <a:gd name="T25" fmla="*/ 100 h 481"/>
              <a:gd name="T26" fmla="*/ 191 w 485"/>
              <a:gd name="T27" fmla="*/ 131 h 481"/>
              <a:gd name="T28" fmla="*/ 191 w 485"/>
              <a:gd name="T29" fmla="*/ 131 h 481"/>
              <a:gd name="T30" fmla="*/ 76 w 485"/>
              <a:gd name="T31" fmla="*/ 16 h 481"/>
              <a:gd name="T32" fmla="*/ 16 w 485"/>
              <a:gd name="T33" fmla="*/ 16 h 481"/>
              <a:gd name="T34" fmla="*/ 16 w 485"/>
              <a:gd name="T35" fmla="*/ 76 h 481"/>
              <a:gd name="T36" fmla="*/ 145 w 485"/>
              <a:gd name="T37" fmla="*/ 204 h 481"/>
              <a:gd name="T38" fmla="*/ 145 w 485"/>
              <a:gd name="T39" fmla="*/ 438 h 481"/>
              <a:gd name="T40" fmla="*/ 186 w 485"/>
              <a:gd name="T41" fmla="*/ 481 h 481"/>
              <a:gd name="T42" fmla="*/ 216 w 485"/>
              <a:gd name="T43" fmla="*/ 469 h 481"/>
              <a:gd name="T44" fmla="*/ 229 w 485"/>
              <a:gd name="T45" fmla="*/ 439 h 481"/>
              <a:gd name="T46" fmla="*/ 229 w 485"/>
              <a:gd name="T47" fmla="*/ 338 h 481"/>
              <a:gd name="T48" fmla="*/ 257 w 485"/>
              <a:gd name="T49" fmla="*/ 338 h 481"/>
              <a:gd name="T50" fmla="*/ 257 w 485"/>
              <a:gd name="T51" fmla="*/ 438 h 481"/>
              <a:gd name="T52" fmla="*/ 297 w 485"/>
              <a:gd name="T53" fmla="*/ 481 h 481"/>
              <a:gd name="T54" fmla="*/ 243 w 485"/>
              <a:gd name="T55" fmla="*/ 67 h 481"/>
              <a:gd name="T56" fmla="*/ 275 w 485"/>
              <a:gd name="T57" fmla="*/ 100 h 481"/>
              <a:gd name="T58" fmla="*/ 243 w 485"/>
              <a:gd name="T59" fmla="*/ 133 h 481"/>
              <a:gd name="T60" fmla="*/ 210 w 485"/>
              <a:gd name="T61" fmla="*/ 100 h 481"/>
              <a:gd name="T62" fmla="*/ 243 w 485"/>
              <a:gd name="T63" fmla="*/ 67 h 481"/>
              <a:gd name="T64" fmla="*/ 215 w 485"/>
              <a:gd name="T65" fmla="*/ 310 h 481"/>
              <a:gd name="T66" fmla="*/ 201 w 485"/>
              <a:gd name="T67" fmla="*/ 324 h 481"/>
              <a:gd name="T68" fmla="*/ 201 w 485"/>
              <a:gd name="T69" fmla="*/ 439 h 481"/>
              <a:gd name="T70" fmla="*/ 196 w 485"/>
              <a:gd name="T71" fmla="*/ 449 h 481"/>
              <a:gd name="T72" fmla="*/ 186 w 485"/>
              <a:gd name="T73" fmla="*/ 453 h 481"/>
              <a:gd name="T74" fmla="*/ 173 w 485"/>
              <a:gd name="T75" fmla="*/ 438 h 481"/>
              <a:gd name="T76" fmla="*/ 173 w 485"/>
              <a:gd name="T77" fmla="*/ 198 h 481"/>
              <a:gd name="T78" fmla="*/ 169 w 485"/>
              <a:gd name="T79" fmla="*/ 188 h 481"/>
              <a:gd name="T80" fmla="*/ 36 w 485"/>
              <a:gd name="T81" fmla="*/ 56 h 481"/>
              <a:gd name="T82" fmla="*/ 36 w 485"/>
              <a:gd name="T83" fmla="*/ 36 h 481"/>
              <a:gd name="T84" fmla="*/ 56 w 485"/>
              <a:gd name="T85" fmla="*/ 36 h 481"/>
              <a:gd name="T86" fmla="*/ 171 w 485"/>
              <a:gd name="T87" fmla="*/ 151 h 481"/>
              <a:gd name="T88" fmla="*/ 194 w 485"/>
              <a:gd name="T89" fmla="*/ 161 h 481"/>
              <a:gd name="T90" fmla="*/ 291 w 485"/>
              <a:gd name="T91" fmla="*/ 161 h 481"/>
              <a:gd name="T92" fmla="*/ 314 w 485"/>
              <a:gd name="T93" fmla="*/ 151 h 481"/>
              <a:gd name="T94" fmla="*/ 429 w 485"/>
              <a:gd name="T95" fmla="*/ 36 h 481"/>
              <a:gd name="T96" fmla="*/ 449 w 485"/>
              <a:gd name="T97" fmla="*/ 36 h 481"/>
              <a:gd name="T98" fmla="*/ 449 w 485"/>
              <a:gd name="T99" fmla="*/ 56 h 481"/>
              <a:gd name="T100" fmla="*/ 317 w 485"/>
              <a:gd name="T101" fmla="*/ 188 h 481"/>
              <a:gd name="T102" fmla="*/ 312 w 485"/>
              <a:gd name="T103" fmla="*/ 198 h 481"/>
              <a:gd name="T104" fmla="*/ 312 w 485"/>
              <a:gd name="T105" fmla="*/ 439 h 481"/>
              <a:gd name="T106" fmla="*/ 308 w 485"/>
              <a:gd name="T107" fmla="*/ 449 h 481"/>
              <a:gd name="T108" fmla="*/ 298 w 485"/>
              <a:gd name="T109" fmla="*/ 453 h 481"/>
              <a:gd name="T110" fmla="*/ 284 w 485"/>
              <a:gd name="T111" fmla="*/ 438 h 481"/>
              <a:gd name="T112" fmla="*/ 284 w 485"/>
              <a:gd name="T113" fmla="*/ 324 h 481"/>
              <a:gd name="T114" fmla="*/ 271 w 485"/>
              <a:gd name="T115" fmla="*/ 310 h 481"/>
              <a:gd name="T116" fmla="*/ 215 w 485"/>
              <a:gd name="T117" fmla="*/ 310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5" h="481">
                <a:moveTo>
                  <a:pt x="297" y="481"/>
                </a:moveTo>
                <a:cubicBezTo>
                  <a:pt x="298" y="481"/>
                  <a:pt x="298" y="481"/>
                  <a:pt x="298" y="481"/>
                </a:cubicBezTo>
                <a:cubicBezTo>
                  <a:pt x="309" y="481"/>
                  <a:pt x="320" y="477"/>
                  <a:pt x="328" y="469"/>
                </a:cubicBezTo>
                <a:cubicBezTo>
                  <a:pt x="336" y="461"/>
                  <a:pt x="340" y="450"/>
                  <a:pt x="340" y="439"/>
                </a:cubicBezTo>
                <a:cubicBezTo>
                  <a:pt x="340" y="204"/>
                  <a:pt x="340" y="204"/>
                  <a:pt x="340" y="204"/>
                </a:cubicBezTo>
                <a:cubicBezTo>
                  <a:pt x="469" y="76"/>
                  <a:pt x="469" y="76"/>
                  <a:pt x="469" y="76"/>
                </a:cubicBezTo>
                <a:cubicBezTo>
                  <a:pt x="485" y="59"/>
                  <a:pt x="485" y="33"/>
                  <a:pt x="469" y="16"/>
                </a:cubicBezTo>
                <a:cubicBezTo>
                  <a:pt x="452" y="0"/>
                  <a:pt x="426" y="0"/>
                  <a:pt x="409" y="16"/>
                </a:cubicBezTo>
                <a:cubicBezTo>
                  <a:pt x="295" y="131"/>
                  <a:pt x="295" y="131"/>
                  <a:pt x="295" y="131"/>
                </a:cubicBezTo>
                <a:cubicBezTo>
                  <a:pt x="294" y="131"/>
                  <a:pt x="294" y="131"/>
                  <a:pt x="294" y="131"/>
                </a:cubicBezTo>
                <a:cubicBezTo>
                  <a:pt x="300" y="122"/>
                  <a:pt x="303" y="111"/>
                  <a:pt x="303" y="100"/>
                </a:cubicBezTo>
                <a:cubicBezTo>
                  <a:pt x="303" y="67"/>
                  <a:pt x="276" y="39"/>
                  <a:pt x="243" y="39"/>
                </a:cubicBezTo>
                <a:cubicBezTo>
                  <a:pt x="209" y="39"/>
                  <a:pt x="182" y="67"/>
                  <a:pt x="182" y="100"/>
                </a:cubicBezTo>
                <a:cubicBezTo>
                  <a:pt x="182" y="111"/>
                  <a:pt x="185" y="122"/>
                  <a:pt x="191" y="131"/>
                </a:cubicBezTo>
                <a:cubicBezTo>
                  <a:pt x="191" y="131"/>
                  <a:pt x="191" y="131"/>
                  <a:pt x="191" y="131"/>
                </a:cubicBezTo>
                <a:cubicBezTo>
                  <a:pt x="76" y="16"/>
                  <a:pt x="76" y="16"/>
                  <a:pt x="76" y="16"/>
                </a:cubicBezTo>
                <a:cubicBezTo>
                  <a:pt x="59" y="0"/>
                  <a:pt x="33" y="0"/>
                  <a:pt x="16" y="16"/>
                </a:cubicBezTo>
                <a:cubicBezTo>
                  <a:pt x="0" y="33"/>
                  <a:pt x="0" y="59"/>
                  <a:pt x="16" y="76"/>
                </a:cubicBezTo>
                <a:cubicBezTo>
                  <a:pt x="145" y="204"/>
                  <a:pt x="145" y="204"/>
                  <a:pt x="145" y="204"/>
                </a:cubicBezTo>
                <a:cubicBezTo>
                  <a:pt x="145" y="438"/>
                  <a:pt x="145" y="438"/>
                  <a:pt x="145" y="438"/>
                </a:cubicBezTo>
                <a:cubicBezTo>
                  <a:pt x="145" y="461"/>
                  <a:pt x="163" y="480"/>
                  <a:pt x="186" y="481"/>
                </a:cubicBezTo>
                <a:cubicBezTo>
                  <a:pt x="197" y="481"/>
                  <a:pt x="208" y="477"/>
                  <a:pt x="216" y="469"/>
                </a:cubicBezTo>
                <a:cubicBezTo>
                  <a:pt x="224" y="461"/>
                  <a:pt x="229" y="450"/>
                  <a:pt x="229" y="439"/>
                </a:cubicBezTo>
                <a:cubicBezTo>
                  <a:pt x="229" y="338"/>
                  <a:pt x="229" y="338"/>
                  <a:pt x="229" y="338"/>
                </a:cubicBezTo>
                <a:cubicBezTo>
                  <a:pt x="257" y="338"/>
                  <a:pt x="257" y="338"/>
                  <a:pt x="257" y="338"/>
                </a:cubicBezTo>
                <a:cubicBezTo>
                  <a:pt x="257" y="438"/>
                  <a:pt x="257" y="438"/>
                  <a:pt x="257" y="438"/>
                </a:cubicBezTo>
                <a:cubicBezTo>
                  <a:pt x="257" y="461"/>
                  <a:pt x="275" y="480"/>
                  <a:pt x="297" y="481"/>
                </a:cubicBezTo>
                <a:close/>
                <a:moveTo>
                  <a:pt x="243" y="67"/>
                </a:moveTo>
                <a:cubicBezTo>
                  <a:pt x="261" y="67"/>
                  <a:pt x="275" y="82"/>
                  <a:pt x="275" y="100"/>
                </a:cubicBezTo>
                <a:cubicBezTo>
                  <a:pt x="275" y="118"/>
                  <a:pt x="261" y="133"/>
                  <a:pt x="243" y="133"/>
                </a:cubicBezTo>
                <a:cubicBezTo>
                  <a:pt x="225" y="133"/>
                  <a:pt x="210" y="118"/>
                  <a:pt x="210" y="100"/>
                </a:cubicBezTo>
                <a:cubicBezTo>
                  <a:pt x="210" y="82"/>
                  <a:pt x="225" y="67"/>
                  <a:pt x="243" y="67"/>
                </a:cubicBezTo>
                <a:close/>
                <a:moveTo>
                  <a:pt x="215" y="310"/>
                </a:moveTo>
                <a:cubicBezTo>
                  <a:pt x="207" y="310"/>
                  <a:pt x="201" y="316"/>
                  <a:pt x="201" y="324"/>
                </a:cubicBezTo>
                <a:cubicBezTo>
                  <a:pt x="201" y="439"/>
                  <a:pt x="201" y="439"/>
                  <a:pt x="201" y="439"/>
                </a:cubicBezTo>
                <a:cubicBezTo>
                  <a:pt x="201" y="443"/>
                  <a:pt x="199" y="446"/>
                  <a:pt x="196" y="449"/>
                </a:cubicBezTo>
                <a:cubicBezTo>
                  <a:pt x="194" y="452"/>
                  <a:pt x="190" y="453"/>
                  <a:pt x="186" y="453"/>
                </a:cubicBezTo>
                <a:cubicBezTo>
                  <a:pt x="179" y="453"/>
                  <a:pt x="173" y="446"/>
                  <a:pt x="173" y="438"/>
                </a:cubicBezTo>
                <a:cubicBezTo>
                  <a:pt x="173" y="198"/>
                  <a:pt x="173" y="198"/>
                  <a:pt x="173" y="198"/>
                </a:cubicBezTo>
                <a:cubicBezTo>
                  <a:pt x="173" y="194"/>
                  <a:pt x="171" y="191"/>
                  <a:pt x="169" y="188"/>
                </a:cubicBezTo>
                <a:cubicBezTo>
                  <a:pt x="36" y="56"/>
                  <a:pt x="36" y="56"/>
                  <a:pt x="36" y="56"/>
                </a:cubicBezTo>
                <a:cubicBezTo>
                  <a:pt x="31" y="50"/>
                  <a:pt x="31" y="41"/>
                  <a:pt x="36" y="36"/>
                </a:cubicBezTo>
                <a:cubicBezTo>
                  <a:pt x="42" y="31"/>
                  <a:pt x="50" y="31"/>
                  <a:pt x="56" y="36"/>
                </a:cubicBezTo>
                <a:cubicBezTo>
                  <a:pt x="171" y="151"/>
                  <a:pt x="171" y="151"/>
                  <a:pt x="171" y="151"/>
                </a:cubicBezTo>
                <a:cubicBezTo>
                  <a:pt x="177" y="157"/>
                  <a:pt x="185" y="161"/>
                  <a:pt x="194" y="161"/>
                </a:cubicBezTo>
                <a:cubicBezTo>
                  <a:pt x="291" y="161"/>
                  <a:pt x="291" y="161"/>
                  <a:pt x="291" y="161"/>
                </a:cubicBezTo>
                <a:cubicBezTo>
                  <a:pt x="300" y="161"/>
                  <a:pt x="308" y="157"/>
                  <a:pt x="314" y="151"/>
                </a:cubicBezTo>
                <a:cubicBezTo>
                  <a:pt x="429" y="36"/>
                  <a:pt x="429" y="36"/>
                  <a:pt x="429" y="36"/>
                </a:cubicBezTo>
                <a:cubicBezTo>
                  <a:pt x="435" y="31"/>
                  <a:pt x="444" y="31"/>
                  <a:pt x="449" y="36"/>
                </a:cubicBezTo>
                <a:cubicBezTo>
                  <a:pt x="454" y="41"/>
                  <a:pt x="454" y="50"/>
                  <a:pt x="449" y="56"/>
                </a:cubicBezTo>
                <a:cubicBezTo>
                  <a:pt x="317" y="188"/>
                  <a:pt x="317" y="188"/>
                  <a:pt x="317" y="188"/>
                </a:cubicBezTo>
                <a:cubicBezTo>
                  <a:pt x="314" y="191"/>
                  <a:pt x="312" y="194"/>
                  <a:pt x="312" y="198"/>
                </a:cubicBezTo>
                <a:cubicBezTo>
                  <a:pt x="312" y="439"/>
                  <a:pt x="312" y="439"/>
                  <a:pt x="312" y="439"/>
                </a:cubicBezTo>
                <a:cubicBezTo>
                  <a:pt x="312" y="443"/>
                  <a:pt x="311" y="446"/>
                  <a:pt x="308" y="449"/>
                </a:cubicBezTo>
                <a:cubicBezTo>
                  <a:pt x="305" y="452"/>
                  <a:pt x="302" y="453"/>
                  <a:pt x="298" y="453"/>
                </a:cubicBezTo>
                <a:cubicBezTo>
                  <a:pt x="291" y="453"/>
                  <a:pt x="284" y="446"/>
                  <a:pt x="284" y="438"/>
                </a:cubicBezTo>
                <a:cubicBezTo>
                  <a:pt x="284" y="324"/>
                  <a:pt x="284" y="324"/>
                  <a:pt x="284" y="324"/>
                </a:cubicBezTo>
                <a:cubicBezTo>
                  <a:pt x="284" y="316"/>
                  <a:pt x="278" y="310"/>
                  <a:pt x="271" y="310"/>
                </a:cubicBezTo>
                <a:lnTo>
                  <a:pt x="215" y="3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" name="Freeform 28"/>
          <p:cNvSpPr>
            <a:spLocks noEditPoints="1"/>
          </p:cNvSpPr>
          <p:nvPr/>
        </p:nvSpPr>
        <p:spPr bwMode="auto">
          <a:xfrm>
            <a:off x="8554009" y="6619283"/>
            <a:ext cx="479576" cy="477114"/>
          </a:xfrm>
          <a:custGeom>
            <a:avLst/>
            <a:gdLst>
              <a:gd name="T0" fmla="*/ 430 w 477"/>
              <a:gd name="T1" fmla="*/ 61 h 477"/>
              <a:gd name="T2" fmla="*/ 309 w 477"/>
              <a:gd name="T3" fmla="*/ 61 h 477"/>
              <a:gd name="T4" fmla="*/ 267 w 477"/>
              <a:gd name="T5" fmla="*/ 129 h 477"/>
              <a:gd name="T6" fmla="*/ 210 w 477"/>
              <a:gd name="T7" fmla="*/ 129 h 477"/>
              <a:gd name="T8" fmla="*/ 168 w 477"/>
              <a:gd name="T9" fmla="*/ 61 h 477"/>
              <a:gd name="T10" fmla="*/ 46 w 477"/>
              <a:gd name="T11" fmla="*/ 61 h 477"/>
              <a:gd name="T12" fmla="*/ 0 w 477"/>
              <a:gd name="T13" fmla="*/ 164 h 477"/>
              <a:gd name="T14" fmla="*/ 41 w 477"/>
              <a:gd name="T15" fmla="*/ 477 h 477"/>
              <a:gd name="T16" fmla="*/ 84 w 477"/>
              <a:gd name="T17" fmla="*/ 435 h 477"/>
              <a:gd name="T18" fmla="*/ 112 w 477"/>
              <a:gd name="T19" fmla="*/ 315 h 477"/>
              <a:gd name="T20" fmla="*/ 152 w 477"/>
              <a:gd name="T21" fmla="*/ 477 h 477"/>
              <a:gd name="T22" fmla="*/ 183 w 477"/>
              <a:gd name="T23" fmla="*/ 465 h 477"/>
              <a:gd name="T24" fmla="*/ 195 w 477"/>
              <a:gd name="T25" fmla="*/ 268 h 477"/>
              <a:gd name="T26" fmla="*/ 238 w 477"/>
              <a:gd name="T27" fmla="*/ 299 h 477"/>
              <a:gd name="T28" fmla="*/ 281 w 477"/>
              <a:gd name="T29" fmla="*/ 268 h 477"/>
              <a:gd name="T30" fmla="*/ 294 w 477"/>
              <a:gd name="T31" fmla="*/ 465 h 477"/>
              <a:gd name="T32" fmla="*/ 365 w 477"/>
              <a:gd name="T33" fmla="*/ 434 h 477"/>
              <a:gd name="T34" fmla="*/ 393 w 477"/>
              <a:gd name="T35" fmla="*/ 315 h 477"/>
              <a:gd name="T36" fmla="*/ 406 w 477"/>
              <a:gd name="T37" fmla="*/ 465 h 477"/>
              <a:gd name="T38" fmla="*/ 436 w 477"/>
              <a:gd name="T39" fmla="*/ 477 h 477"/>
              <a:gd name="T40" fmla="*/ 477 w 477"/>
              <a:gd name="T41" fmla="*/ 164 h 477"/>
              <a:gd name="T42" fmla="*/ 370 w 477"/>
              <a:gd name="T43" fmla="*/ 28 h 477"/>
              <a:gd name="T44" fmla="*/ 370 w 477"/>
              <a:gd name="T45" fmla="*/ 93 h 477"/>
              <a:gd name="T46" fmla="*/ 370 w 477"/>
              <a:gd name="T47" fmla="*/ 28 h 477"/>
              <a:gd name="T48" fmla="*/ 140 w 477"/>
              <a:gd name="T49" fmla="*/ 61 h 477"/>
              <a:gd name="T50" fmla="*/ 74 w 477"/>
              <a:gd name="T51" fmla="*/ 61 h 477"/>
              <a:gd name="T52" fmla="*/ 206 w 477"/>
              <a:gd name="T53" fmla="*/ 232 h 477"/>
              <a:gd name="T54" fmla="*/ 178 w 477"/>
              <a:gd name="T55" fmla="*/ 206 h 477"/>
              <a:gd name="T56" fmla="*/ 168 w 477"/>
              <a:gd name="T57" fmla="*/ 435 h 477"/>
              <a:gd name="T58" fmla="*/ 153 w 477"/>
              <a:gd name="T59" fmla="*/ 449 h 477"/>
              <a:gd name="T60" fmla="*/ 140 w 477"/>
              <a:gd name="T61" fmla="*/ 301 h 477"/>
              <a:gd name="T62" fmla="*/ 70 w 477"/>
              <a:gd name="T63" fmla="*/ 287 h 477"/>
              <a:gd name="T64" fmla="*/ 56 w 477"/>
              <a:gd name="T65" fmla="*/ 435 h 477"/>
              <a:gd name="T66" fmla="*/ 41 w 477"/>
              <a:gd name="T67" fmla="*/ 449 h 477"/>
              <a:gd name="T68" fmla="*/ 28 w 477"/>
              <a:gd name="T69" fmla="*/ 164 h 477"/>
              <a:gd name="T70" fmla="*/ 149 w 477"/>
              <a:gd name="T71" fmla="*/ 122 h 477"/>
              <a:gd name="T72" fmla="*/ 221 w 477"/>
              <a:gd name="T73" fmla="*/ 205 h 477"/>
              <a:gd name="T74" fmla="*/ 449 w 477"/>
              <a:gd name="T75" fmla="*/ 434 h 477"/>
              <a:gd name="T76" fmla="*/ 425 w 477"/>
              <a:gd name="T77" fmla="*/ 445 h 477"/>
              <a:gd name="T78" fmla="*/ 421 w 477"/>
              <a:gd name="T79" fmla="*/ 301 h 477"/>
              <a:gd name="T80" fmla="*/ 351 w 477"/>
              <a:gd name="T81" fmla="*/ 287 h 477"/>
              <a:gd name="T82" fmla="*/ 337 w 477"/>
              <a:gd name="T83" fmla="*/ 434 h 477"/>
              <a:gd name="T84" fmla="*/ 313 w 477"/>
              <a:gd name="T85" fmla="*/ 445 h 477"/>
              <a:gd name="T86" fmla="*/ 309 w 477"/>
              <a:gd name="T87" fmla="*/ 220 h 477"/>
              <a:gd name="T88" fmla="*/ 283 w 477"/>
              <a:gd name="T89" fmla="*/ 212 h 477"/>
              <a:gd name="T90" fmla="*/ 238 w 477"/>
              <a:gd name="T91" fmla="*/ 271 h 477"/>
              <a:gd name="T92" fmla="*/ 227 w 477"/>
              <a:gd name="T93" fmla="*/ 251 h 477"/>
              <a:gd name="T94" fmla="*/ 291 w 477"/>
              <a:gd name="T95" fmla="*/ 143 h 477"/>
              <a:gd name="T96" fmla="*/ 407 w 477"/>
              <a:gd name="T97" fmla="*/ 122 h 477"/>
              <a:gd name="T98" fmla="*/ 449 w 477"/>
              <a:gd name="T99" fmla="*/ 434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77" h="477">
                <a:moveTo>
                  <a:pt x="419" y="95"/>
                </a:moveTo>
                <a:cubicBezTo>
                  <a:pt x="426" y="85"/>
                  <a:pt x="430" y="73"/>
                  <a:pt x="430" y="61"/>
                </a:cubicBezTo>
                <a:cubicBezTo>
                  <a:pt x="430" y="27"/>
                  <a:pt x="403" y="0"/>
                  <a:pt x="370" y="0"/>
                </a:cubicBezTo>
                <a:cubicBezTo>
                  <a:pt x="336" y="0"/>
                  <a:pt x="309" y="27"/>
                  <a:pt x="309" y="61"/>
                </a:cubicBezTo>
                <a:cubicBezTo>
                  <a:pt x="309" y="73"/>
                  <a:pt x="313" y="85"/>
                  <a:pt x="320" y="95"/>
                </a:cubicBezTo>
                <a:cubicBezTo>
                  <a:pt x="298" y="97"/>
                  <a:pt x="278" y="110"/>
                  <a:pt x="267" y="129"/>
                </a:cubicBezTo>
                <a:cubicBezTo>
                  <a:pt x="238" y="178"/>
                  <a:pt x="238" y="178"/>
                  <a:pt x="238" y="178"/>
                </a:cubicBezTo>
                <a:cubicBezTo>
                  <a:pt x="210" y="129"/>
                  <a:pt x="210" y="129"/>
                  <a:pt x="210" y="129"/>
                </a:cubicBezTo>
                <a:cubicBezTo>
                  <a:pt x="199" y="110"/>
                  <a:pt x="179" y="97"/>
                  <a:pt x="157" y="95"/>
                </a:cubicBezTo>
                <a:cubicBezTo>
                  <a:pt x="164" y="85"/>
                  <a:pt x="168" y="73"/>
                  <a:pt x="168" y="61"/>
                </a:cubicBezTo>
                <a:cubicBezTo>
                  <a:pt x="168" y="27"/>
                  <a:pt x="140" y="0"/>
                  <a:pt x="107" y="0"/>
                </a:cubicBezTo>
                <a:cubicBezTo>
                  <a:pt x="74" y="0"/>
                  <a:pt x="46" y="27"/>
                  <a:pt x="46" y="61"/>
                </a:cubicBezTo>
                <a:cubicBezTo>
                  <a:pt x="46" y="73"/>
                  <a:pt x="50" y="85"/>
                  <a:pt x="57" y="95"/>
                </a:cubicBezTo>
                <a:cubicBezTo>
                  <a:pt x="25" y="101"/>
                  <a:pt x="0" y="130"/>
                  <a:pt x="0" y="164"/>
                </a:cubicBezTo>
                <a:cubicBezTo>
                  <a:pt x="0" y="434"/>
                  <a:pt x="0" y="434"/>
                  <a:pt x="0" y="434"/>
                </a:cubicBezTo>
                <a:cubicBezTo>
                  <a:pt x="0" y="457"/>
                  <a:pt x="18" y="476"/>
                  <a:pt x="41" y="477"/>
                </a:cubicBezTo>
                <a:cubicBezTo>
                  <a:pt x="52" y="477"/>
                  <a:pt x="63" y="473"/>
                  <a:pt x="71" y="465"/>
                </a:cubicBezTo>
                <a:cubicBezTo>
                  <a:pt x="79" y="457"/>
                  <a:pt x="84" y="446"/>
                  <a:pt x="84" y="435"/>
                </a:cubicBezTo>
                <a:cubicBezTo>
                  <a:pt x="84" y="315"/>
                  <a:pt x="84" y="315"/>
                  <a:pt x="84" y="315"/>
                </a:cubicBezTo>
                <a:cubicBezTo>
                  <a:pt x="112" y="315"/>
                  <a:pt x="112" y="315"/>
                  <a:pt x="112" y="315"/>
                </a:cubicBezTo>
                <a:cubicBezTo>
                  <a:pt x="112" y="434"/>
                  <a:pt x="112" y="434"/>
                  <a:pt x="112" y="434"/>
                </a:cubicBezTo>
                <a:cubicBezTo>
                  <a:pt x="112" y="457"/>
                  <a:pt x="130" y="476"/>
                  <a:pt x="152" y="477"/>
                </a:cubicBezTo>
                <a:cubicBezTo>
                  <a:pt x="153" y="477"/>
                  <a:pt x="153" y="477"/>
                  <a:pt x="154" y="477"/>
                </a:cubicBezTo>
                <a:cubicBezTo>
                  <a:pt x="165" y="477"/>
                  <a:pt x="175" y="473"/>
                  <a:pt x="183" y="465"/>
                </a:cubicBezTo>
                <a:cubicBezTo>
                  <a:pt x="191" y="457"/>
                  <a:pt x="195" y="446"/>
                  <a:pt x="195" y="435"/>
                </a:cubicBezTo>
                <a:cubicBezTo>
                  <a:pt x="195" y="268"/>
                  <a:pt x="195" y="268"/>
                  <a:pt x="195" y="268"/>
                </a:cubicBezTo>
                <a:cubicBezTo>
                  <a:pt x="195" y="268"/>
                  <a:pt x="201" y="277"/>
                  <a:pt x="203" y="280"/>
                </a:cubicBezTo>
                <a:cubicBezTo>
                  <a:pt x="212" y="294"/>
                  <a:pt x="224" y="299"/>
                  <a:pt x="238" y="299"/>
                </a:cubicBezTo>
                <a:cubicBezTo>
                  <a:pt x="253" y="299"/>
                  <a:pt x="266" y="292"/>
                  <a:pt x="273" y="280"/>
                </a:cubicBezTo>
                <a:cubicBezTo>
                  <a:pt x="281" y="268"/>
                  <a:pt x="281" y="268"/>
                  <a:pt x="281" y="268"/>
                </a:cubicBezTo>
                <a:cubicBezTo>
                  <a:pt x="281" y="435"/>
                  <a:pt x="281" y="435"/>
                  <a:pt x="281" y="435"/>
                </a:cubicBezTo>
                <a:cubicBezTo>
                  <a:pt x="281" y="446"/>
                  <a:pt x="286" y="457"/>
                  <a:pt x="294" y="465"/>
                </a:cubicBezTo>
                <a:cubicBezTo>
                  <a:pt x="302" y="473"/>
                  <a:pt x="313" y="477"/>
                  <a:pt x="324" y="477"/>
                </a:cubicBezTo>
                <a:cubicBezTo>
                  <a:pt x="347" y="476"/>
                  <a:pt x="365" y="457"/>
                  <a:pt x="365" y="434"/>
                </a:cubicBezTo>
                <a:cubicBezTo>
                  <a:pt x="365" y="315"/>
                  <a:pt x="365" y="315"/>
                  <a:pt x="365" y="315"/>
                </a:cubicBezTo>
                <a:cubicBezTo>
                  <a:pt x="393" y="315"/>
                  <a:pt x="393" y="315"/>
                  <a:pt x="393" y="315"/>
                </a:cubicBezTo>
                <a:cubicBezTo>
                  <a:pt x="393" y="435"/>
                  <a:pt x="393" y="435"/>
                  <a:pt x="393" y="435"/>
                </a:cubicBezTo>
                <a:cubicBezTo>
                  <a:pt x="393" y="446"/>
                  <a:pt x="397" y="457"/>
                  <a:pt x="406" y="465"/>
                </a:cubicBezTo>
                <a:cubicBezTo>
                  <a:pt x="414" y="473"/>
                  <a:pt x="424" y="477"/>
                  <a:pt x="435" y="477"/>
                </a:cubicBezTo>
                <a:cubicBezTo>
                  <a:pt x="435" y="477"/>
                  <a:pt x="436" y="477"/>
                  <a:pt x="436" y="477"/>
                </a:cubicBezTo>
                <a:cubicBezTo>
                  <a:pt x="458" y="476"/>
                  <a:pt x="477" y="457"/>
                  <a:pt x="477" y="434"/>
                </a:cubicBezTo>
                <a:cubicBezTo>
                  <a:pt x="477" y="164"/>
                  <a:pt x="477" y="164"/>
                  <a:pt x="477" y="164"/>
                </a:cubicBezTo>
                <a:cubicBezTo>
                  <a:pt x="477" y="130"/>
                  <a:pt x="452" y="101"/>
                  <a:pt x="419" y="95"/>
                </a:cubicBezTo>
                <a:close/>
                <a:moveTo>
                  <a:pt x="370" y="28"/>
                </a:moveTo>
                <a:cubicBezTo>
                  <a:pt x="388" y="28"/>
                  <a:pt x="402" y="43"/>
                  <a:pt x="402" y="61"/>
                </a:cubicBezTo>
                <a:cubicBezTo>
                  <a:pt x="402" y="79"/>
                  <a:pt x="388" y="93"/>
                  <a:pt x="370" y="93"/>
                </a:cubicBezTo>
                <a:cubicBezTo>
                  <a:pt x="352" y="93"/>
                  <a:pt x="337" y="79"/>
                  <a:pt x="337" y="61"/>
                </a:cubicBezTo>
                <a:cubicBezTo>
                  <a:pt x="337" y="43"/>
                  <a:pt x="352" y="28"/>
                  <a:pt x="370" y="28"/>
                </a:cubicBezTo>
                <a:close/>
                <a:moveTo>
                  <a:pt x="107" y="28"/>
                </a:moveTo>
                <a:cubicBezTo>
                  <a:pt x="125" y="28"/>
                  <a:pt x="140" y="43"/>
                  <a:pt x="140" y="61"/>
                </a:cubicBezTo>
                <a:cubicBezTo>
                  <a:pt x="140" y="79"/>
                  <a:pt x="125" y="93"/>
                  <a:pt x="107" y="93"/>
                </a:cubicBezTo>
                <a:cubicBezTo>
                  <a:pt x="89" y="93"/>
                  <a:pt x="74" y="79"/>
                  <a:pt x="74" y="61"/>
                </a:cubicBezTo>
                <a:cubicBezTo>
                  <a:pt x="74" y="43"/>
                  <a:pt x="89" y="28"/>
                  <a:pt x="107" y="28"/>
                </a:cubicBezTo>
                <a:close/>
                <a:moveTo>
                  <a:pt x="206" y="232"/>
                </a:moveTo>
                <a:cubicBezTo>
                  <a:pt x="193" y="212"/>
                  <a:pt x="193" y="212"/>
                  <a:pt x="193" y="212"/>
                </a:cubicBezTo>
                <a:cubicBezTo>
                  <a:pt x="190" y="207"/>
                  <a:pt x="184" y="205"/>
                  <a:pt x="178" y="206"/>
                </a:cubicBezTo>
                <a:cubicBezTo>
                  <a:pt x="172" y="208"/>
                  <a:pt x="168" y="214"/>
                  <a:pt x="168" y="220"/>
                </a:cubicBezTo>
                <a:cubicBezTo>
                  <a:pt x="168" y="435"/>
                  <a:pt x="168" y="435"/>
                  <a:pt x="168" y="435"/>
                </a:cubicBezTo>
                <a:cubicBezTo>
                  <a:pt x="168" y="439"/>
                  <a:pt x="166" y="442"/>
                  <a:pt x="163" y="445"/>
                </a:cubicBezTo>
                <a:cubicBezTo>
                  <a:pt x="161" y="448"/>
                  <a:pt x="157" y="449"/>
                  <a:pt x="153" y="449"/>
                </a:cubicBezTo>
                <a:cubicBezTo>
                  <a:pt x="146" y="449"/>
                  <a:pt x="140" y="442"/>
                  <a:pt x="140" y="434"/>
                </a:cubicBezTo>
                <a:cubicBezTo>
                  <a:pt x="140" y="301"/>
                  <a:pt x="140" y="301"/>
                  <a:pt x="140" y="301"/>
                </a:cubicBezTo>
                <a:cubicBezTo>
                  <a:pt x="140" y="293"/>
                  <a:pt x="133" y="287"/>
                  <a:pt x="126" y="287"/>
                </a:cubicBezTo>
                <a:cubicBezTo>
                  <a:pt x="70" y="287"/>
                  <a:pt x="70" y="287"/>
                  <a:pt x="70" y="287"/>
                </a:cubicBezTo>
                <a:cubicBezTo>
                  <a:pt x="62" y="287"/>
                  <a:pt x="56" y="293"/>
                  <a:pt x="56" y="301"/>
                </a:cubicBezTo>
                <a:cubicBezTo>
                  <a:pt x="56" y="435"/>
                  <a:pt x="56" y="435"/>
                  <a:pt x="56" y="435"/>
                </a:cubicBezTo>
                <a:cubicBezTo>
                  <a:pt x="56" y="439"/>
                  <a:pt x="54" y="442"/>
                  <a:pt x="52" y="445"/>
                </a:cubicBezTo>
                <a:cubicBezTo>
                  <a:pt x="49" y="448"/>
                  <a:pt x="45" y="449"/>
                  <a:pt x="41" y="449"/>
                </a:cubicBezTo>
                <a:cubicBezTo>
                  <a:pt x="34" y="449"/>
                  <a:pt x="28" y="442"/>
                  <a:pt x="28" y="434"/>
                </a:cubicBezTo>
                <a:cubicBezTo>
                  <a:pt x="28" y="164"/>
                  <a:pt x="28" y="164"/>
                  <a:pt x="28" y="164"/>
                </a:cubicBezTo>
                <a:cubicBezTo>
                  <a:pt x="28" y="141"/>
                  <a:pt x="47" y="122"/>
                  <a:pt x="70" y="122"/>
                </a:cubicBezTo>
                <a:cubicBezTo>
                  <a:pt x="149" y="122"/>
                  <a:pt x="149" y="122"/>
                  <a:pt x="149" y="122"/>
                </a:cubicBezTo>
                <a:cubicBezTo>
                  <a:pt x="164" y="122"/>
                  <a:pt x="178" y="130"/>
                  <a:pt x="186" y="143"/>
                </a:cubicBezTo>
                <a:cubicBezTo>
                  <a:pt x="221" y="205"/>
                  <a:pt x="221" y="205"/>
                  <a:pt x="221" y="205"/>
                </a:cubicBezTo>
                <a:lnTo>
                  <a:pt x="206" y="232"/>
                </a:lnTo>
                <a:close/>
                <a:moveTo>
                  <a:pt x="449" y="434"/>
                </a:moveTo>
                <a:cubicBezTo>
                  <a:pt x="449" y="442"/>
                  <a:pt x="443" y="449"/>
                  <a:pt x="435" y="449"/>
                </a:cubicBezTo>
                <a:cubicBezTo>
                  <a:pt x="431" y="449"/>
                  <a:pt x="428" y="448"/>
                  <a:pt x="425" y="445"/>
                </a:cubicBezTo>
                <a:cubicBezTo>
                  <a:pt x="422" y="442"/>
                  <a:pt x="421" y="439"/>
                  <a:pt x="421" y="435"/>
                </a:cubicBezTo>
                <a:cubicBezTo>
                  <a:pt x="421" y="301"/>
                  <a:pt x="421" y="301"/>
                  <a:pt x="421" y="301"/>
                </a:cubicBezTo>
                <a:cubicBezTo>
                  <a:pt x="421" y="293"/>
                  <a:pt x="415" y="287"/>
                  <a:pt x="407" y="287"/>
                </a:cubicBezTo>
                <a:cubicBezTo>
                  <a:pt x="351" y="287"/>
                  <a:pt x="351" y="287"/>
                  <a:pt x="351" y="287"/>
                </a:cubicBezTo>
                <a:cubicBezTo>
                  <a:pt x="343" y="287"/>
                  <a:pt x="337" y="293"/>
                  <a:pt x="337" y="301"/>
                </a:cubicBezTo>
                <a:cubicBezTo>
                  <a:pt x="337" y="434"/>
                  <a:pt x="337" y="434"/>
                  <a:pt x="337" y="434"/>
                </a:cubicBezTo>
                <a:cubicBezTo>
                  <a:pt x="337" y="442"/>
                  <a:pt x="331" y="449"/>
                  <a:pt x="323" y="449"/>
                </a:cubicBezTo>
                <a:cubicBezTo>
                  <a:pt x="320" y="449"/>
                  <a:pt x="316" y="448"/>
                  <a:pt x="313" y="445"/>
                </a:cubicBezTo>
                <a:cubicBezTo>
                  <a:pt x="311" y="442"/>
                  <a:pt x="309" y="439"/>
                  <a:pt x="309" y="435"/>
                </a:cubicBezTo>
                <a:cubicBezTo>
                  <a:pt x="309" y="220"/>
                  <a:pt x="309" y="220"/>
                  <a:pt x="309" y="220"/>
                </a:cubicBezTo>
                <a:cubicBezTo>
                  <a:pt x="309" y="214"/>
                  <a:pt x="305" y="208"/>
                  <a:pt x="299" y="206"/>
                </a:cubicBezTo>
                <a:cubicBezTo>
                  <a:pt x="293" y="205"/>
                  <a:pt x="287" y="207"/>
                  <a:pt x="283" y="212"/>
                </a:cubicBezTo>
                <a:cubicBezTo>
                  <a:pt x="250" y="265"/>
                  <a:pt x="250" y="265"/>
                  <a:pt x="250" y="265"/>
                </a:cubicBezTo>
                <a:cubicBezTo>
                  <a:pt x="247" y="269"/>
                  <a:pt x="243" y="271"/>
                  <a:pt x="238" y="271"/>
                </a:cubicBezTo>
                <a:cubicBezTo>
                  <a:pt x="234" y="271"/>
                  <a:pt x="229" y="269"/>
                  <a:pt x="227" y="265"/>
                </a:cubicBezTo>
                <a:cubicBezTo>
                  <a:pt x="224" y="261"/>
                  <a:pt x="224" y="255"/>
                  <a:pt x="227" y="251"/>
                </a:cubicBezTo>
                <a:cubicBezTo>
                  <a:pt x="291" y="143"/>
                  <a:pt x="291" y="143"/>
                  <a:pt x="291" y="143"/>
                </a:cubicBezTo>
                <a:cubicBezTo>
                  <a:pt x="291" y="143"/>
                  <a:pt x="291" y="143"/>
                  <a:pt x="291" y="143"/>
                </a:cubicBezTo>
                <a:cubicBezTo>
                  <a:pt x="299" y="130"/>
                  <a:pt x="312" y="122"/>
                  <a:pt x="327" y="122"/>
                </a:cubicBezTo>
                <a:cubicBezTo>
                  <a:pt x="407" y="122"/>
                  <a:pt x="407" y="122"/>
                  <a:pt x="407" y="122"/>
                </a:cubicBezTo>
                <a:cubicBezTo>
                  <a:pt x="430" y="122"/>
                  <a:pt x="449" y="141"/>
                  <a:pt x="449" y="164"/>
                </a:cubicBezTo>
                <a:lnTo>
                  <a:pt x="449" y="4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" name="Freeform 29"/>
          <p:cNvSpPr>
            <a:spLocks noEditPoints="1"/>
          </p:cNvSpPr>
          <p:nvPr/>
        </p:nvSpPr>
        <p:spPr bwMode="auto">
          <a:xfrm>
            <a:off x="17650086" y="6619283"/>
            <a:ext cx="435310" cy="477114"/>
          </a:xfrm>
          <a:custGeom>
            <a:avLst/>
            <a:gdLst>
              <a:gd name="T0" fmla="*/ 0 w 434"/>
              <a:gd name="T1" fmla="*/ 434 h 477"/>
              <a:gd name="T2" fmla="*/ 71 w 434"/>
              <a:gd name="T3" fmla="*/ 465 h 477"/>
              <a:gd name="T4" fmla="*/ 84 w 434"/>
              <a:gd name="T5" fmla="*/ 343 h 477"/>
              <a:gd name="T6" fmla="*/ 112 w 434"/>
              <a:gd name="T7" fmla="*/ 434 h 477"/>
              <a:gd name="T8" fmla="*/ 154 w 434"/>
              <a:gd name="T9" fmla="*/ 477 h 477"/>
              <a:gd name="T10" fmla="*/ 196 w 434"/>
              <a:gd name="T11" fmla="*/ 435 h 477"/>
              <a:gd name="T12" fmla="*/ 254 w 434"/>
              <a:gd name="T13" fmla="*/ 234 h 477"/>
              <a:gd name="T14" fmla="*/ 268 w 434"/>
              <a:gd name="T15" fmla="*/ 477 h 477"/>
              <a:gd name="T16" fmla="*/ 282 w 434"/>
              <a:gd name="T17" fmla="*/ 234 h 477"/>
              <a:gd name="T18" fmla="*/ 328 w 434"/>
              <a:gd name="T19" fmla="*/ 192 h 477"/>
              <a:gd name="T20" fmla="*/ 282 w 434"/>
              <a:gd name="T21" fmla="*/ 150 h 477"/>
              <a:gd name="T22" fmla="*/ 409 w 434"/>
              <a:gd name="T23" fmla="*/ 140 h 477"/>
              <a:gd name="T24" fmla="*/ 429 w 434"/>
              <a:gd name="T25" fmla="*/ 104 h 477"/>
              <a:gd name="T26" fmla="*/ 429 w 434"/>
              <a:gd name="T27" fmla="*/ 54 h 477"/>
              <a:gd name="T28" fmla="*/ 409 w 434"/>
              <a:gd name="T29" fmla="*/ 19 h 477"/>
              <a:gd name="T30" fmla="*/ 282 w 434"/>
              <a:gd name="T31" fmla="*/ 14 h 477"/>
              <a:gd name="T32" fmla="*/ 254 w 434"/>
              <a:gd name="T33" fmla="*/ 14 h 477"/>
              <a:gd name="T34" fmla="*/ 149 w 434"/>
              <a:gd name="T35" fmla="*/ 150 h 477"/>
              <a:gd name="T36" fmla="*/ 98 w 434"/>
              <a:gd name="T37" fmla="*/ 57 h 477"/>
              <a:gd name="T38" fmla="*/ 47 w 434"/>
              <a:gd name="T39" fmla="*/ 150 h 477"/>
              <a:gd name="T40" fmla="*/ 282 w 434"/>
              <a:gd name="T41" fmla="*/ 47 h 477"/>
              <a:gd name="T42" fmla="*/ 385 w 434"/>
              <a:gd name="T43" fmla="*/ 72 h 477"/>
              <a:gd name="T44" fmla="*/ 401 w 434"/>
              <a:gd name="T45" fmla="*/ 112 h 477"/>
              <a:gd name="T46" fmla="*/ 282 w 434"/>
              <a:gd name="T47" fmla="*/ 47 h 477"/>
              <a:gd name="T48" fmla="*/ 131 w 434"/>
              <a:gd name="T49" fmla="*/ 117 h 477"/>
              <a:gd name="T50" fmla="*/ 65 w 434"/>
              <a:gd name="T51" fmla="*/ 117 h 477"/>
              <a:gd name="T52" fmla="*/ 28 w 434"/>
              <a:gd name="T53" fmla="*/ 201 h 477"/>
              <a:gd name="T54" fmla="*/ 286 w 434"/>
              <a:gd name="T55" fmla="*/ 178 h 477"/>
              <a:gd name="T56" fmla="*/ 286 w 434"/>
              <a:gd name="T57" fmla="*/ 206 h 477"/>
              <a:gd name="T58" fmla="*/ 168 w 434"/>
              <a:gd name="T59" fmla="*/ 220 h 477"/>
              <a:gd name="T60" fmla="*/ 164 w 434"/>
              <a:gd name="T61" fmla="*/ 445 h 477"/>
              <a:gd name="T62" fmla="*/ 140 w 434"/>
              <a:gd name="T63" fmla="*/ 434 h 477"/>
              <a:gd name="T64" fmla="*/ 126 w 434"/>
              <a:gd name="T65" fmla="*/ 315 h 477"/>
              <a:gd name="T66" fmla="*/ 56 w 434"/>
              <a:gd name="T67" fmla="*/ 329 h 477"/>
              <a:gd name="T68" fmla="*/ 52 w 434"/>
              <a:gd name="T69" fmla="*/ 445 h 477"/>
              <a:gd name="T70" fmla="*/ 28 w 434"/>
              <a:gd name="T71" fmla="*/ 434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34" h="477">
                <a:moveTo>
                  <a:pt x="0" y="201"/>
                </a:moveTo>
                <a:cubicBezTo>
                  <a:pt x="0" y="434"/>
                  <a:pt x="0" y="434"/>
                  <a:pt x="0" y="434"/>
                </a:cubicBezTo>
                <a:cubicBezTo>
                  <a:pt x="0" y="457"/>
                  <a:pt x="19" y="476"/>
                  <a:pt x="41" y="477"/>
                </a:cubicBezTo>
                <a:cubicBezTo>
                  <a:pt x="52" y="477"/>
                  <a:pt x="63" y="473"/>
                  <a:pt x="71" y="465"/>
                </a:cubicBezTo>
                <a:cubicBezTo>
                  <a:pt x="80" y="457"/>
                  <a:pt x="84" y="446"/>
                  <a:pt x="84" y="435"/>
                </a:cubicBezTo>
                <a:cubicBezTo>
                  <a:pt x="84" y="343"/>
                  <a:pt x="84" y="343"/>
                  <a:pt x="84" y="343"/>
                </a:cubicBezTo>
                <a:cubicBezTo>
                  <a:pt x="112" y="343"/>
                  <a:pt x="112" y="343"/>
                  <a:pt x="112" y="343"/>
                </a:cubicBezTo>
                <a:cubicBezTo>
                  <a:pt x="112" y="434"/>
                  <a:pt x="112" y="434"/>
                  <a:pt x="112" y="434"/>
                </a:cubicBezTo>
                <a:cubicBezTo>
                  <a:pt x="112" y="457"/>
                  <a:pt x="130" y="476"/>
                  <a:pt x="153" y="477"/>
                </a:cubicBezTo>
                <a:cubicBezTo>
                  <a:pt x="153" y="477"/>
                  <a:pt x="154" y="477"/>
                  <a:pt x="154" y="477"/>
                </a:cubicBezTo>
                <a:cubicBezTo>
                  <a:pt x="165" y="477"/>
                  <a:pt x="175" y="473"/>
                  <a:pt x="183" y="465"/>
                </a:cubicBezTo>
                <a:cubicBezTo>
                  <a:pt x="191" y="457"/>
                  <a:pt x="196" y="446"/>
                  <a:pt x="196" y="435"/>
                </a:cubicBezTo>
                <a:cubicBezTo>
                  <a:pt x="196" y="234"/>
                  <a:pt x="196" y="234"/>
                  <a:pt x="196" y="234"/>
                </a:cubicBezTo>
                <a:cubicBezTo>
                  <a:pt x="254" y="234"/>
                  <a:pt x="254" y="234"/>
                  <a:pt x="254" y="234"/>
                </a:cubicBezTo>
                <a:cubicBezTo>
                  <a:pt x="254" y="463"/>
                  <a:pt x="254" y="463"/>
                  <a:pt x="254" y="463"/>
                </a:cubicBezTo>
                <a:cubicBezTo>
                  <a:pt x="254" y="471"/>
                  <a:pt x="260" y="477"/>
                  <a:pt x="268" y="477"/>
                </a:cubicBezTo>
                <a:cubicBezTo>
                  <a:pt x="275" y="477"/>
                  <a:pt x="282" y="471"/>
                  <a:pt x="282" y="463"/>
                </a:cubicBezTo>
                <a:cubicBezTo>
                  <a:pt x="282" y="234"/>
                  <a:pt x="282" y="234"/>
                  <a:pt x="282" y="234"/>
                </a:cubicBezTo>
                <a:cubicBezTo>
                  <a:pt x="286" y="234"/>
                  <a:pt x="286" y="234"/>
                  <a:pt x="286" y="234"/>
                </a:cubicBezTo>
                <a:cubicBezTo>
                  <a:pt x="309" y="234"/>
                  <a:pt x="328" y="215"/>
                  <a:pt x="328" y="192"/>
                </a:cubicBezTo>
                <a:cubicBezTo>
                  <a:pt x="328" y="169"/>
                  <a:pt x="309" y="150"/>
                  <a:pt x="286" y="150"/>
                </a:cubicBezTo>
                <a:cubicBezTo>
                  <a:pt x="282" y="150"/>
                  <a:pt x="282" y="150"/>
                  <a:pt x="282" y="150"/>
                </a:cubicBezTo>
                <a:cubicBezTo>
                  <a:pt x="282" y="140"/>
                  <a:pt x="282" y="140"/>
                  <a:pt x="282" y="140"/>
                </a:cubicBezTo>
                <a:cubicBezTo>
                  <a:pt x="409" y="140"/>
                  <a:pt x="409" y="140"/>
                  <a:pt x="409" y="140"/>
                </a:cubicBezTo>
                <a:cubicBezTo>
                  <a:pt x="418" y="140"/>
                  <a:pt x="425" y="135"/>
                  <a:pt x="430" y="128"/>
                </a:cubicBezTo>
                <a:cubicBezTo>
                  <a:pt x="434" y="120"/>
                  <a:pt x="433" y="111"/>
                  <a:pt x="429" y="104"/>
                </a:cubicBezTo>
                <a:cubicBezTo>
                  <a:pt x="413" y="79"/>
                  <a:pt x="413" y="79"/>
                  <a:pt x="413" y="79"/>
                </a:cubicBezTo>
                <a:cubicBezTo>
                  <a:pt x="429" y="54"/>
                  <a:pt x="429" y="54"/>
                  <a:pt x="429" y="54"/>
                </a:cubicBezTo>
                <a:cubicBezTo>
                  <a:pt x="433" y="47"/>
                  <a:pt x="434" y="38"/>
                  <a:pt x="430" y="31"/>
                </a:cubicBezTo>
                <a:cubicBezTo>
                  <a:pt x="425" y="23"/>
                  <a:pt x="418" y="19"/>
                  <a:pt x="409" y="19"/>
                </a:cubicBezTo>
                <a:cubicBezTo>
                  <a:pt x="282" y="19"/>
                  <a:pt x="282" y="19"/>
                  <a:pt x="282" y="19"/>
                </a:cubicBezTo>
                <a:cubicBezTo>
                  <a:pt x="282" y="14"/>
                  <a:pt x="282" y="14"/>
                  <a:pt x="282" y="14"/>
                </a:cubicBezTo>
                <a:cubicBezTo>
                  <a:pt x="282" y="6"/>
                  <a:pt x="275" y="0"/>
                  <a:pt x="268" y="0"/>
                </a:cubicBezTo>
                <a:cubicBezTo>
                  <a:pt x="260" y="0"/>
                  <a:pt x="254" y="6"/>
                  <a:pt x="254" y="14"/>
                </a:cubicBezTo>
                <a:cubicBezTo>
                  <a:pt x="254" y="150"/>
                  <a:pt x="254" y="150"/>
                  <a:pt x="254" y="150"/>
                </a:cubicBezTo>
                <a:cubicBezTo>
                  <a:pt x="149" y="150"/>
                  <a:pt x="149" y="150"/>
                  <a:pt x="149" y="150"/>
                </a:cubicBezTo>
                <a:cubicBezTo>
                  <a:pt x="155" y="141"/>
                  <a:pt x="159" y="129"/>
                  <a:pt x="159" y="117"/>
                </a:cubicBezTo>
                <a:cubicBezTo>
                  <a:pt x="159" y="84"/>
                  <a:pt x="131" y="57"/>
                  <a:pt x="98" y="57"/>
                </a:cubicBezTo>
                <a:cubicBezTo>
                  <a:pt x="65" y="57"/>
                  <a:pt x="38" y="84"/>
                  <a:pt x="38" y="117"/>
                </a:cubicBezTo>
                <a:cubicBezTo>
                  <a:pt x="38" y="129"/>
                  <a:pt x="41" y="141"/>
                  <a:pt x="47" y="150"/>
                </a:cubicBezTo>
                <a:cubicBezTo>
                  <a:pt x="21" y="152"/>
                  <a:pt x="0" y="174"/>
                  <a:pt x="0" y="201"/>
                </a:cubicBezTo>
                <a:close/>
                <a:moveTo>
                  <a:pt x="282" y="47"/>
                </a:moveTo>
                <a:cubicBezTo>
                  <a:pt x="401" y="47"/>
                  <a:pt x="401" y="47"/>
                  <a:pt x="401" y="47"/>
                </a:cubicBezTo>
                <a:cubicBezTo>
                  <a:pt x="385" y="72"/>
                  <a:pt x="385" y="72"/>
                  <a:pt x="385" y="72"/>
                </a:cubicBezTo>
                <a:cubicBezTo>
                  <a:pt x="382" y="76"/>
                  <a:pt x="382" y="82"/>
                  <a:pt x="385" y="87"/>
                </a:cubicBezTo>
                <a:cubicBezTo>
                  <a:pt x="401" y="112"/>
                  <a:pt x="401" y="112"/>
                  <a:pt x="401" y="112"/>
                </a:cubicBezTo>
                <a:cubicBezTo>
                  <a:pt x="282" y="112"/>
                  <a:pt x="282" y="112"/>
                  <a:pt x="282" y="112"/>
                </a:cubicBezTo>
                <a:lnTo>
                  <a:pt x="282" y="47"/>
                </a:lnTo>
                <a:close/>
                <a:moveTo>
                  <a:pt x="98" y="85"/>
                </a:moveTo>
                <a:cubicBezTo>
                  <a:pt x="116" y="85"/>
                  <a:pt x="131" y="99"/>
                  <a:pt x="131" y="117"/>
                </a:cubicBezTo>
                <a:cubicBezTo>
                  <a:pt x="131" y="135"/>
                  <a:pt x="116" y="150"/>
                  <a:pt x="98" y="150"/>
                </a:cubicBezTo>
                <a:cubicBezTo>
                  <a:pt x="80" y="150"/>
                  <a:pt x="65" y="135"/>
                  <a:pt x="65" y="117"/>
                </a:cubicBezTo>
                <a:cubicBezTo>
                  <a:pt x="65" y="99"/>
                  <a:pt x="80" y="85"/>
                  <a:pt x="98" y="85"/>
                </a:cubicBezTo>
                <a:close/>
                <a:moveTo>
                  <a:pt x="28" y="201"/>
                </a:moveTo>
                <a:cubicBezTo>
                  <a:pt x="28" y="188"/>
                  <a:pt x="39" y="178"/>
                  <a:pt x="51" y="178"/>
                </a:cubicBezTo>
                <a:cubicBezTo>
                  <a:pt x="286" y="178"/>
                  <a:pt x="286" y="178"/>
                  <a:pt x="286" y="178"/>
                </a:cubicBezTo>
                <a:cubicBezTo>
                  <a:pt x="294" y="178"/>
                  <a:pt x="300" y="184"/>
                  <a:pt x="300" y="192"/>
                </a:cubicBezTo>
                <a:cubicBezTo>
                  <a:pt x="300" y="200"/>
                  <a:pt x="294" y="206"/>
                  <a:pt x="286" y="206"/>
                </a:cubicBezTo>
                <a:cubicBezTo>
                  <a:pt x="182" y="206"/>
                  <a:pt x="182" y="206"/>
                  <a:pt x="182" y="206"/>
                </a:cubicBezTo>
                <a:cubicBezTo>
                  <a:pt x="174" y="206"/>
                  <a:pt x="168" y="212"/>
                  <a:pt x="168" y="220"/>
                </a:cubicBezTo>
                <a:cubicBezTo>
                  <a:pt x="168" y="435"/>
                  <a:pt x="168" y="435"/>
                  <a:pt x="168" y="435"/>
                </a:cubicBezTo>
                <a:cubicBezTo>
                  <a:pt x="168" y="439"/>
                  <a:pt x="166" y="442"/>
                  <a:pt x="164" y="445"/>
                </a:cubicBezTo>
                <a:cubicBezTo>
                  <a:pt x="161" y="448"/>
                  <a:pt x="157" y="449"/>
                  <a:pt x="154" y="449"/>
                </a:cubicBezTo>
                <a:cubicBezTo>
                  <a:pt x="146" y="449"/>
                  <a:pt x="140" y="442"/>
                  <a:pt x="140" y="434"/>
                </a:cubicBezTo>
                <a:cubicBezTo>
                  <a:pt x="140" y="329"/>
                  <a:pt x="140" y="329"/>
                  <a:pt x="140" y="329"/>
                </a:cubicBezTo>
                <a:cubicBezTo>
                  <a:pt x="140" y="321"/>
                  <a:pt x="134" y="315"/>
                  <a:pt x="126" y="315"/>
                </a:cubicBezTo>
                <a:cubicBezTo>
                  <a:pt x="70" y="315"/>
                  <a:pt x="70" y="315"/>
                  <a:pt x="70" y="315"/>
                </a:cubicBezTo>
                <a:cubicBezTo>
                  <a:pt x="62" y="315"/>
                  <a:pt x="56" y="321"/>
                  <a:pt x="56" y="329"/>
                </a:cubicBezTo>
                <a:cubicBezTo>
                  <a:pt x="56" y="435"/>
                  <a:pt x="56" y="435"/>
                  <a:pt x="56" y="435"/>
                </a:cubicBezTo>
                <a:cubicBezTo>
                  <a:pt x="56" y="439"/>
                  <a:pt x="55" y="442"/>
                  <a:pt x="52" y="445"/>
                </a:cubicBezTo>
                <a:cubicBezTo>
                  <a:pt x="49" y="448"/>
                  <a:pt x="46" y="449"/>
                  <a:pt x="42" y="449"/>
                </a:cubicBezTo>
                <a:cubicBezTo>
                  <a:pt x="34" y="449"/>
                  <a:pt x="28" y="442"/>
                  <a:pt x="28" y="434"/>
                </a:cubicBezTo>
                <a:lnTo>
                  <a:pt x="28" y="2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" name="Freeform 30"/>
          <p:cNvSpPr>
            <a:spLocks noEditPoints="1"/>
          </p:cNvSpPr>
          <p:nvPr/>
        </p:nvSpPr>
        <p:spPr bwMode="auto">
          <a:xfrm>
            <a:off x="6284253" y="6619283"/>
            <a:ext cx="482036" cy="477114"/>
          </a:xfrm>
          <a:custGeom>
            <a:avLst/>
            <a:gdLst>
              <a:gd name="T0" fmla="*/ 39 w 479"/>
              <a:gd name="T1" fmla="*/ 266 h 477"/>
              <a:gd name="T2" fmla="*/ 117 w 479"/>
              <a:gd name="T3" fmla="*/ 125 h 477"/>
              <a:gd name="T4" fmla="*/ 67 w 479"/>
              <a:gd name="T5" fmla="*/ 266 h 477"/>
              <a:gd name="T6" fmla="*/ 411 w 479"/>
              <a:gd name="T7" fmla="*/ 266 h 477"/>
              <a:gd name="T8" fmla="*/ 425 w 479"/>
              <a:gd name="T9" fmla="*/ 280 h 477"/>
              <a:gd name="T10" fmla="*/ 381 w 479"/>
              <a:gd name="T11" fmla="*/ 125 h 477"/>
              <a:gd name="T12" fmla="*/ 361 w 479"/>
              <a:gd name="T13" fmla="*/ 145 h 477"/>
              <a:gd name="T14" fmla="*/ 274 w 479"/>
              <a:gd name="T15" fmla="*/ 436 h 477"/>
              <a:gd name="T16" fmla="*/ 188 w 479"/>
              <a:gd name="T17" fmla="*/ 447 h 477"/>
              <a:gd name="T18" fmla="*/ 239 w 479"/>
              <a:gd name="T19" fmla="*/ 467 h 477"/>
              <a:gd name="T20" fmla="*/ 290 w 479"/>
              <a:gd name="T21" fmla="*/ 447 h 477"/>
              <a:gd name="T22" fmla="*/ 196 w 479"/>
              <a:gd name="T23" fmla="*/ 79 h 477"/>
              <a:gd name="T24" fmla="*/ 239 w 479"/>
              <a:gd name="T25" fmla="*/ 0 h 477"/>
              <a:gd name="T26" fmla="*/ 282 w 479"/>
              <a:gd name="T27" fmla="*/ 79 h 477"/>
              <a:gd name="T28" fmla="*/ 320 w 479"/>
              <a:gd name="T29" fmla="*/ 148 h 477"/>
              <a:gd name="T30" fmla="*/ 297 w 479"/>
              <a:gd name="T31" fmla="*/ 177 h 477"/>
              <a:gd name="T32" fmla="*/ 163 w 479"/>
              <a:gd name="T33" fmla="*/ 168 h 477"/>
              <a:gd name="T34" fmla="*/ 167 w 479"/>
              <a:gd name="T35" fmla="*/ 113 h 477"/>
              <a:gd name="T36" fmla="*/ 216 w 479"/>
              <a:gd name="T37" fmla="*/ 51 h 477"/>
              <a:gd name="T38" fmla="*/ 262 w 479"/>
              <a:gd name="T39" fmla="*/ 51 h 477"/>
              <a:gd name="T40" fmla="*/ 216 w 479"/>
              <a:gd name="T41" fmla="*/ 51 h 477"/>
              <a:gd name="T42" fmla="*/ 291 w 479"/>
              <a:gd name="T43" fmla="*/ 149 h 477"/>
              <a:gd name="T44" fmla="*/ 261 w 479"/>
              <a:gd name="T45" fmla="*/ 102 h 477"/>
              <a:gd name="T46" fmla="*/ 194 w 479"/>
              <a:gd name="T47" fmla="*/ 120 h 477"/>
              <a:gd name="T48" fmla="*/ 39 w 479"/>
              <a:gd name="T49" fmla="*/ 379 h 477"/>
              <a:gd name="T50" fmla="*/ 82 w 479"/>
              <a:gd name="T51" fmla="*/ 300 h 477"/>
              <a:gd name="T52" fmla="*/ 125 w 479"/>
              <a:gd name="T53" fmla="*/ 379 h 477"/>
              <a:gd name="T54" fmla="*/ 162 w 479"/>
              <a:gd name="T55" fmla="*/ 448 h 477"/>
              <a:gd name="T56" fmla="*/ 140 w 479"/>
              <a:gd name="T57" fmla="*/ 477 h 477"/>
              <a:gd name="T58" fmla="*/ 6 w 479"/>
              <a:gd name="T59" fmla="*/ 468 h 477"/>
              <a:gd name="T60" fmla="*/ 10 w 479"/>
              <a:gd name="T61" fmla="*/ 413 h 477"/>
              <a:gd name="T62" fmla="*/ 59 w 479"/>
              <a:gd name="T63" fmla="*/ 351 h 477"/>
              <a:gd name="T64" fmla="*/ 105 w 479"/>
              <a:gd name="T65" fmla="*/ 351 h 477"/>
              <a:gd name="T66" fmla="*/ 59 w 479"/>
              <a:gd name="T67" fmla="*/ 351 h 477"/>
              <a:gd name="T68" fmla="*/ 134 w 479"/>
              <a:gd name="T69" fmla="*/ 449 h 477"/>
              <a:gd name="T70" fmla="*/ 104 w 479"/>
              <a:gd name="T71" fmla="*/ 402 h 477"/>
              <a:gd name="T72" fmla="*/ 37 w 479"/>
              <a:gd name="T73" fmla="*/ 420 h 477"/>
              <a:gd name="T74" fmla="*/ 454 w 479"/>
              <a:gd name="T75" fmla="*/ 477 h 477"/>
              <a:gd name="T76" fmla="*/ 320 w 479"/>
              <a:gd name="T77" fmla="*/ 468 h 477"/>
              <a:gd name="T78" fmla="*/ 324 w 479"/>
              <a:gd name="T79" fmla="*/ 413 h 477"/>
              <a:gd name="T80" fmla="*/ 345 w 479"/>
              <a:gd name="T81" fmla="*/ 351 h 477"/>
              <a:gd name="T82" fmla="*/ 448 w 479"/>
              <a:gd name="T83" fmla="*/ 351 h 477"/>
              <a:gd name="T84" fmla="*/ 468 w 479"/>
              <a:gd name="T85" fmla="*/ 413 h 477"/>
              <a:gd name="T86" fmla="*/ 473 w 479"/>
              <a:gd name="T87" fmla="*/ 468 h 477"/>
              <a:gd name="T88" fmla="*/ 373 w 479"/>
              <a:gd name="T89" fmla="*/ 351 h 477"/>
              <a:gd name="T90" fmla="*/ 420 w 479"/>
              <a:gd name="T91" fmla="*/ 351 h 477"/>
              <a:gd name="T92" fmla="*/ 373 w 479"/>
              <a:gd name="T93" fmla="*/ 351 h 477"/>
              <a:gd name="T94" fmla="*/ 441 w 479"/>
              <a:gd name="T95" fmla="*/ 420 h 477"/>
              <a:gd name="T96" fmla="*/ 374 w 479"/>
              <a:gd name="T97" fmla="*/ 402 h 477"/>
              <a:gd name="T98" fmla="*/ 344 w 479"/>
              <a:gd name="T99" fmla="*/ 449 h 477"/>
              <a:gd name="T100" fmla="*/ 296 w 479"/>
              <a:gd name="T101" fmla="*/ 240 h 477"/>
              <a:gd name="T102" fmla="*/ 217 w 479"/>
              <a:gd name="T103" fmla="*/ 298 h 477"/>
              <a:gd name="T104" fmla="*/ 183 w 479"/>
              <a:gd name="T105" fmla="*/ 283 h 477"/>
              <a:gd name="T106" fmla="*/ 208 w 479"/>
              <a:gd name="T107" fmla="*/ 328 h 477"/>
              <a:gd name="T108" fmla="*/ 227 w 479"/>
              <a:gd name="T109" fmla="*/ 328 h 477"/>
              <a:gd name="T110" fmla="*/ 296 w 479"/>
              <a:gd name="T111" fmla="*/ 240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79" h="477">
                <a:moveTo>
                  <a:pt x="53" y="280"/>
                </a:moveTo>
                <a:cubicBezTo>
                  <a:pt x="45" y="280"/>
                  <a:pt x="39" y="274"/>
                  <a:pt x="39" y="266"/>
                </a:cubicBezTo>
                <a:cubicBezTo>
                  <a:pt x="39" y="213"/>
                  <a:pt x="60" y="163"/>
                  <a:pt x="97" y="125"/>
                </a:cubicBezTo>
                <a:cubicBezTo>
                  <a:pt x="103" y="120"/>
                  <a:pt x="112" y="120"/>
                  <a:pt x="117" y="125"/>
                </a:cubicBezTo>
                <a:cubicBezTo>
                  <a:pt x="123" y="131"/>
                  <a:pt x="123" y="140"/>
                  <a:pt x="117" y="145"/>
                </a:cubicBezTo>
                <a:cubicBezTo>
                  <a:pt x="85" y="177"/>
                  <a:pt x="67" y="221"/>
                  <a:pt x="67" y="266"/>
                </a:cubicBezTo>
                <a:cubicBezTo>
                  <a:pt x="67" y="274"/>
                  <a:pt x="60" y="280"/>
                  <a:pt x="53" y="280"/>
                </a:cubicBezTo>
                <a:close/>
                <a:moveTo>
                  <a:pt x="411" y="266"/>
                </a:moveTo>
                <a:cubicBezTo>
                  <a:pt x="411" y="274"/>
                  <a:pt x="418" y="280"/>
                  <a:pt x="425" y="280"/>
                </a:cubicBezTo>
                <a:cubicBezTo>
                  <a:pt x="425" y="280"/>
                  <a:pt x="425" y="280"/>
                  <a:pt x="425" y="280"/>
                </a:cubicBezTo>
                <a:cubicBezTo>
                  <a:pt x="433" y="280"/>
                  <a:pt x="439" y="274"/>
                  <a:pt x="439" y="266"/>
                </a:cubicBezTo>
                <a:cubicBezTo>
                  <a:pt x="439" y="213"/>
                  <a:pt x="418" y="163"/>
                  <a:pt x="381" y="125"/>
                </a:cubicBezTo>
                <a:cubicBezTo>
                  <a:pt x="375" y="120"/>
                  <a:pt x="366" y="120"/>
                  <a:pt x="361" y="125"/>
                </a:cubicBezTo>
                <a:cubicBezTo>
                  <a:pt x="355" y="131"/>
                  <a:pt x="355" y="140"/>
                  <a:pt x="361" y="145"/>
                </a:cubicBezTo>
                <a:cubicBezTo>
                  <a:pt x="393" y="177"/>
                  <a:pt x="411" y="221"/>
                  <a:pt x="411" y="266"/>
                </a:cubicBezTo>
                <a:close/>
                <a:moveTo>
                  <a:pt x="274" y="436"/>
                </a:moveTo>
                <a:cubicBezTo>
                  <a:pt x="251" y="440"/>
                  <a:pt x="227" y="440"/>
                  <a:pt x="205" y="436"/>
                </a:cubicBezTo>
                <a:cubicBezTo>
                  <a:pt x="197" y="434"/>
                  <a:pt x="190" y="439"/>
                  <a:pt x="188" y="447"/>
                </a:cubicBezTo>
                <a:cubicBezTo>
                  <a:pt x="187" y="454"/>
                  <a:pt x="191" y="462"/>
                  <a:pt x="199" y="463"/>
                </a:cubicBezTo>
                <a:cubicBezTo>
                  <a:pt x="212" y="466"/>
                  <a:pt x="226" y="467"/>
                  <a:pt x="239" y="467"/>
                </a:cubicBezTo>
                <a:cubicBezTo>
                  <a:pt x="252" y="467"/>
                  <a:pt x="266" y="466"/>
                  <a:pt x="279" y="463"/>
                </a:cubicBezTo>
                <a:cubicBezTo>
                  <a:pt x="287" y="462"/>
                  <a:pt x="292" y="454"/>
                  <a:pt x="290" y="447"/>
                </a:cubicBezTo>
                <a:cubicBezTo>
                  <a:pt x="288" y="439"/>
                  <a:pt x="281" y="434"/>
                  <a:pt x="274" y="436"/>
                </a:cubicBezTo>
                <a:close/>
                <a:moveTo>
                  <a:pt x="196" y="79"/>
                </a:moveTo>
                <a:cubicBezTo>
                  <a:pt x="191" y="71"/>
                  <a:pt x="188" y="61"/>
                  <a:pt x="188" y="51"/>
                </a:cubicBezTo>
                <a:cubicBezTo>
                  <a:pt x="188" y="23"/>
                  <a:pt x="211" y="0"/>
                  <a:pt x="239" y="0"/>
                </a:cubicBezTo>
                <a:cubicBezTo>
                  <a:pt x="267" y="0"/>
                  <a:pt x="290" y="23"/>
                  <a:pt x="290" y="51"/>
                </a:cubicBezTo>
                <a:cubicBezTo>
                  <a:pt x="290" y="61"/>
                  <a:pt x="287" y="71"/>
                  <a:pt x="282" y="79"/>
                </a:cubicBezTo>
                <a:cubicBezTo>
                  <a:pt x="296" y="85"/>
                  <a:pt x="307" y="98"/>
                  <a:pt x="311" y="113"/>
                </a:cubicBezTo>
                <a:cubicBezTo>
                  <a:pt x="320" y="148"/>
                  <a:pt x="320" y="148"/>
                  <a:pt x="320" y="148"/>
                </a:cubicBezTo>
                <a:cubicBezTo>
                  <a:pt x="321" y="155"/>
                  <a:pt x="320" y="162"/>
                  <a:pt x="315" y="168"/>
                </a:cubicBezTo>
                <a:cubicBezTo>
                  <a:pt x="311" y="174"/>
                  <a:pt x="304" y="177"/>
                  <a:pt x="297" y="177"/>
                </a:cubicBezTo>
                <a:cubicBezTo>
                  <a:pt x="181" y="177"/>
                  <a:pt x="181" y="177"/>
                  <a:pt x="181" y="177"/>
                </a:cubicBezTo>
                <a:cubicBezTo>
                  <a:pt x="174" y="177"/>
                  <a:pt x="167" y="174"/>
                  <a:pt x="163" y="168"/>
                </a:cubicBezTo>
                <a:cubicBezTo>
                  <a:pt x="158" y="162"/>
                  <a:pt x="157" y="155"/>
                  <a:pt x="159" y="148"/>
                </a:cubicBezTo>
                <a:cubicBezTo>
                  <a:pt x="167" y="113"/>
                  <a:pt x="167" y="113"/>
                  <a:pt x="167" y="113"/>
                </a:cubicBezTo>
                <a:cubicBezTo>
                  <a:pt x="171" y="98"/>
                  <a:pt x="182" y="85"/>
                  <a:pt x="196" y="79"/>
                </a:cubicBezTo>
                <a:close/>
                <a:moveTo>
                  <a:pt x="216" y="51"/>
                </a:moveTo>
                <a:cubicBezTo>
                  <a:pt x="216" y="64"/>
                  <a:pt x="226" y="75"/>
                  <a:pt x="239" y="75"/>
                </a:cubicBezTo>
                <a:cubicBezTo>
                  <a:pt x="252" y="75"/>
                  <a:pt x="262" y="64"/>
                  <a:pt x="262" y="51"/>
                </a:cubicBezTo>
                <a:cubicBezTo>
                  <a:pt x="262" y="38"/>
                  <a:pt x="252" y="28"/>
                  <a:pt x="239" y="28"/>
                </a:cubicBezTo>
                <a:cubicBezTo>
                  <a:pt x="226" y="28"/>
                  <a:pt x="216" y="38"/>
                  <a:pt x="216" y="51"/>
                </a:cubicBezTo>
                <a:close/>
                <a:moveTo>
                  <a:pt x="187" y="149"/>
                </a:moveTo>
                <a:cubicBezTo>
                  <a:pt x="291" y="149"/>
                  <a:pt x="291" y="149"/>
                  <a:pt x="291" y="149"/>
                </a:cubicBezTo>
                <a:cubicBezTo>
                  <a:pt x="284" y="120"/>
                  <a:pt x="284" y="120"/>
                  <a:pt x="284" y="120"/>
                </a:cubicBezTo>
                <a:cubicBezTo>
                  <a:pt x="281" y="110"/>
                  <a:pt x="272" y="102"/>
                  <a:pt x="261" y="102"/>
                </a:cubicBezTo>
                <a:cubicBezTo>
                  <a:pt x="217" y="102"/>
                  <a:pt x="217" y="102"/>
                  <a:pt x="217" y="102"/>
                </a:cubicBezTo>
                <a:cubicBezTo>
                  <a:pt x="206" y="102"/>
                  <a:pt x="197" y="110"/>
                  <a:pt x="194" y="120"/>
                </a:cubicBezTo>
                <a:lnTo>
                  <a:pt x="187" y="149"/>
                </a:lnTo>
                <a:close/>
                <a:moveTo>
                  <a:pt x="39" y="379"/>
                </a:moveTo>
                <a:cubicBezTo>
                  <a:pt x="34" y="371"/>
                  <a:pt x="31" y="361"/>
                  <a:pt x="31" y="351"/>
                </a:cubicBezTo>
                <a:cubicBezTo>
                  <a:pt x="31" y="323"/>
                  <a:pt x="54" y="300"/>
                  <a:pt x="82" y="300"/>
                </a:cubicBezTo>
                <a:cubicBezTo>
                  <a:pt x="110" y="300"/>
                  <a:pt x="133" y="323"/>
                  <a:pt x="133" y="351"/>
                </a:cubicBezTo>
                <a:cubicBezTo>
                  <a:pt x="133" y="361"/>
                  <a:pt x="130" y="371"/>
                  <a:pt x="125" y="379"/>
                </a:cubicBezTo>
                <a:cubicBezTo>
                  <a:pt x="139" y="385"/>
                  <a:pt x="150" y="398"/>
                  <a:pt x="154" y="413"/>
                </a:cubicBezTo>
                <a:cubicBezTo>
                  <a:pt x="162" y="448"/>
                  <a:pt x="162" y="448"/>
                  <a:pt x="162" y="448"/>
                </a:cubicBezTo>
                <a:cubicBezTo>
                  <a:pt x="164" y="455"/>
                  <a:pt x="163" y="462"/>
                  <a:pt x="158" y="468"/>
                </a:cubicBezTo>
                <a:cubicBezTo>
                  <a:pt x="154" y="474"/>
                  <a:pt x="147" y="477"/>
                  <a:pt x="140" y="477"/>
                </a:cubicBezTo>
                <a:cubicBezTo>
                  <a:pt x="24" y="477"/>
                  <a:pt x="24" y="477"/>
                  <a:pt x="24" y="477"/>
                </a:cubicBezTo>
                <a:cubicBezTo>
                  <a:pt x="17" y="477"/>
                  <a:pt x="10" y="474"/>
                  <a:pt x="6" y="468"/>
                </a:cubicBezTo>
                <a:cubicBezTo>
                  <a:pt x="1" y="462"/>
                  <a:pt x="0" y="455"/>
                  <a:pt x="1" y="448"/>
                </a:cubicBezTo>
                <a:cubicBezTo>
                  <a:pt x="10" y="413"/>
                  <a:pt x="10" y="413"/>
                  <a:pt x="10" y="413"/>
                </a:cubicBezTo>
                <a:cubicBezTo>
                  <a:pt x="14" y="398"/>
                  <a:pt x="25" y="385"/>
                  <a:pt x="39" y="379"/>
                </a:cubicBezTo>
                <a:close/>
                <a:moveTo>
                  <a:pt x="59" y="351"/>
                </a:moveTo>
                <a:cubicBezTo>
                  <a:pt x="59" y="364"/>
                  <a:pt x="69" y="374"/>
                  <a:pt x="82" y="374"/>
                </a:cubicBezTo>
                <a:cubicBezTo>
                  <a:pt x="95" y="374"/>
                  <a:pt x="105" y="364"/>
                  <a:pt x="105" y="351"/>
                </a:cubicBezTo>
                <a:cubicBezTo>
                  <a:pt x="105" y="338"/>
                  <a:pt x="95" y="328"/>
                  <a:pt x="82" y="328"/>
                </a:cubicBezTo>
                <a:cubicBezTo>
                  <a:pt x="69" y="328"/>
                  <a:pt x="59" y="338"/>
                  <a:pt x="59" y="351"/>
                </a:cubicBezTo>
                <a:close/>
                <a:moveTo>
                  <a:pt x="30" y="449"/>
                </a:moveTo>
                <a:cubicBezTo>
                  <a:pt x="134" y="449"/>
                  <a:pt x="134" y="449"/>
                  <a:pt x="134" y="449"/>
                </a:cubicBezTo>
                <a:cubicBezTo>
                  <a:pt x="127" y="420"/>
                  <a:pt x="127" y="420"/>
                  <a:pt x="127" y="420"/>
                </a:cubicBezTo>
                <a:cubicBezTo>
                  <a:pt x="124" y="410"/>
                  <a:pt x="115" y="402"/>
                  <a:pt x="104" y="402"/>
                </a:cubicBezTo>
                <a:cubicBezTo>
                  <a:pt x="60" y="402"/>
                  <a:pt x="60" y="402"/>
                  <a:pt x="60" y="402"/>
                </a:cubicBezTo>
                <a:cubicBezTo>
                  <a:pt x="49" y="402"/>
                  <a:pt x="40" y="410"/>
                  <a:pt x="37" y="420"/>
                </a:cubicBezTo>
                <a:lnTo>
                  <a:pt x="30" y="449"/>
                </a:lnTo>
                <a:close/>
                <a:moveTo>
                  <a:pt x="454" y="477"/>
                </a:moveTo>
                <a:cubicBezTo>
                  <a:pt x="338" y="477"/>
                  <a:pt x="338" y="477"/>
                  <a:pt x="338" y="477"/>
                </a:cubicBezTo>
                <a:cubicBezTo>
                  <a:pt x="331" y="477"/>
                  <a:pt x="324" y="474"/>
                  <a:pt x="320" y="468"/>
                </a:cubicBezTo>
                <a:cubicBezTo>
                  <a:pt x="316" y="462"/>
                  <a:pt x="314" y="455"/>
                  <a:pt x="316" y="448"/>
                </a:cubicBezTo>
                <a:cubicBezTo>
                  <a:pt x="324" y="413"/>
                  <a:pt x="324" y="413"/>
                  <a:pt x="324" y="413"/>
                </a:cubicBezTo>
                <a:cubicBezTo>
                  <a:pt x="328" y="398"/>
                  <a:pt x="339" y="385"/>
                  <a:pt x="353" y="379"/>
                </a:cubicBezTo>
                <a:cubicBezTo>
                  <a:pt x="348" y="371"/>
                  <a:pt x="345" y="361"/>
                  <a:pt x="345" y="351"/>
                </a:cubicBezTo>
                <a:cubicBezTo>
                  <a:pt x="345" y="323"/>
                  <a:pt x="368" y="300"/>
                  <a:pt x="396" y="300"/>
                </a:cubicBezTo>
                <a:cubicBezTo>
                  <a:pt x="425" y="300"/>
                  <a:pt x="448" y="323"/>
                  <a:pt x="448" y="351"/>
                </a:cubicBezTo>
                <a:cubicBezTo>
                  <a:pt x="448" y="361"/>
                  <a:pt x="444" y="371"/>
                  <a:pt x="439" y="379"/>
                </a:cubicBezTo>
                <a:cubicBezTo>
                  <a:pt x="453" y="385"/>
                  <a:pt x="464" y="398"/>
                  <a:pt x="468" y="413"/>
                </a:cubicBezTo>
                <a:cubicBezTo>
                  <a:pt x="477" y="448"/>
                  <a:pt x="477" y="448"/>
                  <a:pt x="477" y="448"/>
                </a:cubicBezTo>
                <a:cubicBezTo>
                  <a:pt x="479" y="455"/>
                  <a:pt x="477" y="462"/>
                  <a:pt x="473" y="468"/>
                </a:cubicBezTo>
                <a:cubicBezTo>
                  <a:pt x="468" y="474"/>
                  <a:pt x="461" y="477"/>
                  <a:pt x="454" y="477"/>
                </a:cubicBezTo>
                <a:close/>
                <a:moveTo>
                  <a:pt x="373" y="351"/>
                </a:moveTo>
                <a:cubicBezTo>
                  <a:pt x="373" y="364"/>
                  <a:pt x="383" y="374"/>
                  <a:pt x="396" y="374"/>
                </a:cubicBezTo>
                <a:cubicBezTo>
                  <a:pt x="409" y="374"/>
                  <a:pt x="420" y="364"/>
                  <a:pt x="420" y="351"/>
                </a:cubicBezTo>
                <a:cubicBezTo>
                  <a:pt x="420" y="338"/>
                  <a:pt x="409" y="328"/>
                  <a:pt x="396" y="328"/>
                </a:cubicBezTo>
                <a:cubicBezTo>
                  <a:pt x="383" y="328"/>
                  <a:pt x="373" y="338"/>
                  <a:pt x="373" y="351"/>
                </a:cubicBezTo>
                <a:close/>
                <a:moveTo>
                  <a:pt x="448" y="449"/>
                </a:moveTo>
                <a:cubicBezTo>
                  <a:pt x="441" y="420"/>
                  <a:pt x="441" y="420"/>
                  <a:pt x="441" y="420"/>
                </a:cubicBezTo>
                <a:cubicBezTo>
                  <a:pt x="438" y="410"/>
                  <a:pt x="429" y="402"/>
                  <a:pt x="418" y="402"/>
                </a:cubicBezTo>
                <a:cubicBezTo>
                  <a:pt x="374" y="402"/>
                  <a:pt x="374" y="402"/>
                  <a:pt x="374" y="402"/>
                </a:cubicBezTo>
                <a:cubicBezTo>
                  <a:pt x="363" y="402"/>
                  <a:pt x="354" y="410"/>
                  <a:pt x="352" y="420"/>
                </a:cubicBezTo>
                <a:cubicBezTo>
                  <a:pt x="344" y="449"/>
                  <a:pt x="344" y="449"/>
                  <a:pt x="344" y="449"/>
                </a:cubicBezTo>
                <a:lnTo>
                  <a:pt x="448" y="449"/>
                </a:lnTo>
                <a:close/>
                <a:moveTo>
                  <a:pt x="296" y="240"/>
                </a:moveTo>
                <a:cubicBezTo>
                  <a:pt x="290" y="235"/>
                  <a:pt x="281" y="235"/>
                  <a:pt x="276" y="240"/>
                </a:cubicBezTo>
                <a:cubicBezTo>
                  <a:pt x="217" y="298"/>
                  <a:pt x="217" y="298"/>
                  <a:pt x="217" y="298"/>
                </a:cubicBezTo>
                <a:cubicBezTo>
                  <a:pt x="202" y="283"/>
                  <a:pt x="202" y="283"/>
                  <a:pt x="202" y="283"/>
                </a:cubicBezTo>
                <a:cubicBezTo>
                  <a:pt x="197" y="278"/>
                  <a:pt x="188" y="278"/>
                  <a:pt x="183" y="283"/>
                </a:cubicBezTo>
                <a:cubicBezTo>
                  <a:pt x="177" y="289"/>
                  <a:pt x="177" y="298"/>
                  <a:pt x="183" y="303"/>
                </a:cubicBezTo>
                <a:cubicBezTo>
                  <a:pt x="208" y="328"/>
                  <a:pt x="208" y="328"/>
                  <a:pt x="208" y="328"/>
                </a:cubicBezTo>
                <a:cubicBezTo>
                  <a:pt x="210" y="331"/>
                  <a:pt x="214" y="332"/>
                  <a:pt x="217" y="332"/>
                </a:cubicBezTo>
                <a:cubicBezTo>
                  <a:pt x="221" y="332"/>
                  <a:pt x="225" y="331"/>
                  <a:pt x="227" y="328"/>
                </a:cubicBezTo>
                <a:cubicBezTo>
                  <a:pt x="296" y="260"/>
                  <a:pt x="296" y="260"/>
                  <a:pt x="296" y="260"/>
                </a:cubicBezTo>
                <a:cubicBezTo>
                  <a:pt x="301" y="254"/>
                  <a:pt x="301" y="246"/>
                  <a:pt x="296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" name="Freeform 31"/>
          <p:cNvSpPr>
            <a:spLocks noEditPoints="1"/>
          </p:cNvSpPr>
          <p:nvPr/>
        </p:nvSpPr>
        <p:spPr bwMode="auto">
          <a:xfrm>
            <a:off x="4016935" y="6619283"/>
            <a:ext cx="479576" cy="477114"/>
          </a:xfrm>
          <a:custGeom>
            <a:avLst/>
            <a:gdLst>
              <a:gd name="T0" fmla="*/ 445 w 478"/>
              <a:gd name="T1" fmla="*/ 477 h 477"/>
              <a:gd name="T2" fmla="*/ 477 w 478"/>
              <a:gd name="T3" fmla="*/ 441 h 477"/>
              <a:gd name="T4" fmla="*/ 411 w 478"/>
              <a:gd name="T5" fmla="*/ 210 h 477"/>
              <a:gd name="T6" fmla="*/ 363 w 478"/>
              <a:gd name="T7" fmla="*/ 112 h 477"/>
              <a:gd name="T8" fmla="*/ 287 w 478"/>
              <a:gd name="T9" fmla="*/ 145 h 477"/>
              <a:gd name="T10" fmla="*/ 240 w 478"/>
              <a:gd name="T11" fmla="*/ 47 h 477"/>
              <a:gd name="T12" fmla="*/ 179 w 478"/>
              <a:gd name="T13" fmla="*/ 107 h 477"/>
              <a:gd name="T14" fmla="*/ 176 w 478"/>
              <a:gd name="T15" fmla="*/ 61 h 477"/>
              <a:gd name="T16" fmla="*/ 55 w 478"/>
              <a:gd name="T17" fmla="*/ 61 h 477"/>
              <a:gd name="T18" fmla="*/ 45 w 478"/>
              <a:gd name="T19" fmla="*/ 113 h 477"/>
              <a:gd name="T20" fmla="*/ 0 w 478"/>
              <a:gd name="T21" fmla="*/ 442 h 477"/>
              <a:gd name="T22" fmla="*/ 33 w 478"/>
              <a:gd name="T23" fmla="*/ 477 h 477"/>
              <a:gd name="T24" fmla="*/ 396 w 478"/>
              <a:gd name="T25" fmla="*/ 172 h 477"/>
              <a:gd name="T26" fmla="*/ 330 w 478"/>
              <a:gd name="T27" fmla="*/ 172 h 477"/>
              <a:gd name="T28" fmla="*/ 338 w 478"/>
              <a:gd name="T29" fmla="*/ 234 h 477"/>
              <a:gd name="T30" fmla="*/ 429 w 478"/>
              <a:gd name="T31" fmla="*/ 271 h 477"/>
              <a:gd name="T32" fmla="*/ 448 w 478"/>
              <a:gd name="T33" fmla="*/ 447 h 477"/>
              <a:gd name="T34" fmla="*/ 282 w 478"/>
              <a:gd name="T35" fmla="*/ 449 h 477"/>
              <a:gd name="T36" fmla="*/ 277 w 478"/>
              <a:gd name="T37" fmla="*/ 444 h 477"/>
              <a:gd name="T38" fmla="*/ 338 w 478"/>
              <a:gd name="T39" fmla="*/ 234 h 477"/>
              <a:gd name="T40" fmla="*/ 272 w 478"/>
              <a:gd name="T41" fmla="*/ 107 h 477"/>
              <a:gd name="T42" fmla="*/ 207 w 478"/>
              <a:gd name="T43" fmla="*/ 107 h 477"/>
              <a:gd name="T44" fmla="*/ 216 w 478"/>
              <a:gd name="T45" fmla="*/ 169 h 477"/>
              <a:gd name="T46" fmla="*/ 305 w 478"/>
              <a:gd name="T47" fmla="*/ 207 h 477"/>
              <a:gd name="T48" fmla="*/ 269 w 478"/>
              <a:gd name="T49" fmla="*/ 268 h 477"/>
              <a:gd name="T50" fmla="*/ 249 w 478"/>
              <a:gd name="T51" fmla="*/ 449 h 477"/>
              <a:gd name="T52" fmla="*/ 153 w 478"/>
              <a:gd name="T53" fmla="*/ 444 h 477"/>
              <a:gd name="T54" fmla="*/ 216 w 478"/>
              <a:gd name="T55" fmla="*/ 169 h 477"/>
              <a:gd name="T56" fmla="*/ 148 w 478"/>
              <a:gd name="T57" fmla="*/ 61 h 477"/>
              <a:gd name="T58" fmla="*/ 83 w 478"/>
              <a:gd name="T59" fmla="*/ 61 h 477"/>
              <a:gd name="T60" fmla="*/ 51 w 478"/>
              <a:gd name="T61" fmla="*/ 161 h 477"/>
              <a:gd name="T62" fmla="*/ 138 w 478"/>
              <a:gd name="T63" fmla="*/ 122 h 477"/>
              <a:gd name="T64" fmla="*/ 169 w 478"/>
              <a:gd name="T65" fmla="*/ 159 h 477"/>
              <a:gd name="T66" fmla="*/ 125 w 478"/>
              <a:gd name="T67" fmla="*/ 441 h 477"/>
              <a:gd name="T68" fmla="*/ 33 w 478"/>
              <a:gd name="T69" fmla="*/ 449 h 477"/>
              <a:gd name="T70" fmla="*/ 28 w 478"/>
              <a:gd name="T71" fmla="*/ 444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78" h="477">
                <a:moveTo>
                  <a:pt x="33" y="477"/>
                </a:moveTo>
                <a:cubicBezTo>
                  <a:pt x="445" y="477"/>
                  <a:pt x="445" y="477"/>
                  <a:pt x="445" y="477"/>
                </a:cubicBezTo>
                <a:cubicBezTo>
                  <a:pt x="454" y="477"/>
                  <a:pt x="463" y="473"/>
                  <a:pt x="469" y="466"/>
                </a:cubicBezTo>
                <a:cubicBezTo>
                  <a:pt x="475" y="459"/>
                  <a:pt x="478" y="450"/>
                  <a:pt x="477" y="441"/>
                </a:cubicBezTo>
                <a:cubicBezTo>
                  <a:pt x="457" y="268"/>
                  <a:pt x="457" y="268"/>
                  <a:pt x="457" y="268"/>
                </a:cubicBezTo>
                <a:cubicBezTo>
                  <a:pt x="454" y="240"/>
                  <a:pt x="435" y="218"/>
                  <a:pt x="411" y="210"/>
                </a:cubicBezTo>
                <a:cubicBezTo>
                  <a:pt x="419" y="199"/>
                  <a:pt x="424" y="186"/>
                  <a:pt x="424" y="172"/>
                </a:cubicBezTo>
                <a:cubicBezTo>
                  <a:pt x="424" y="139"/>
                  <a:pt x="396" y="112"/>
                  <a:pt x="363" y="112"/>
                </a:cubicBezTo>
                <a:cubicBezTo>
                  <a:pt x="336" y="112"/>
                  <a:pt x="313" y="130"/>
                  <a:pt x="305" y="155"/>
                </a:cubicBezTo>
                <a:cubicBezTo>
                  <a:pt x="300" y="151"/>
                  <a:pt x="293" y="147"/>
                  <a:pt x="287" y="145"/>
                </a:cubicBezTo>
                <a:cubicBezTo>
                  <a:pt x="295" y="135"/>
                  <a:pt x="300" y="121"/>
                  <a:pt x="300" y="107"/>
                </a:cubicBezTo>
                <a:cubicBezTo>
                  <a:pt x="300" y="74"/>
                  <a:pt x="273" y="47"/>
                  <a:pt x="240" y="47"/>
                </a:cubicBezTo>
                <a:cubicBezTo>
                  <a:pt x="206" y="47"/>
                  <a:pt x="179" y="74"/>
                  <a:pt x="179" y="107"/>
                </a:cubicBezTo>
                <a:cubicBezTo>
                  <a:pt x="179" y="107"/>
                  <a:pt x="179" y="107"/>
                  <a:pt x="179" y="107"/>
                </a:cubicBezTo>
                <a:cubicBezTo>
                  <a:pt x="174" y="104"/>
                  <a:pt x="168" y="101"/>
                  <a:pt x="162" y="98"/>
                </a:cubicBezTo>
                <a:cubicBezTo>
                  <a:pt x="171" y="88"/>
                  <a:pt x="176" y="75"/>
                  <a:pt x="176" y="61"/>
                </a:cubicBezTo>
                <a:cubicBezTo>
                  <a:pt x="176" y="27"/>
                  <a:pt x="149" y="0"/>
                  <a:pt x="115" y="0"/>
                </a:cubicBezTo>
                <a:cubicBezTo>
                  <a:pt x="82" y="0"/>
                  <a:pt x="55" y="27"/>
                  <a:pt x="55" y="61"/>
                </a:cubicBezTo>
                <a:cubicBezTo>
                  <a:pt x="55" y="75"/>
                  <a:pt x="60" y="88"/>
                  <a:pt x="68" y="98"/>
                </a:cubicBezTo>
                <a:cubicBezTo>
                  <a:pt x="60" y="102"/>
                  <a:pt x="52" y="106"/>
                  <a:pt x="45" y="113"/>
                </a:cubicBezTo>
                <a:cubicBezTo>
                  <a:pt x="32" y="125"/>
                  <a:pt x="24" y="141"/>
                  <a:pt x="23" y="158"/>
                </a:cubicBezTo>
                <a:cubicBezTo>
                  <a:pt x="0" y="442"/>
                  <a:pt x="0" y="442"/>
                  <a:pt x="0" y="442"/>
                </a:cubicBezTo>
                <a:cubicBezTo>
                  <a:pt x="0" y="451"/>
                  <a:pt x="3" y="460"/>
                  <a:pt x="9" y="466"/>
                </a:cubicBezTo>
                <a:cubicBezTo>
                  <a:pt x="15" y="473"/>
                  <a:pt x="24" y="477"/>
                  <a:pt x="33" y="477"/>
                </a:cubicBezTo>
                <a:close/>
                <a:moveTo>
                  <a:pt x="363" y="140"/>
                </a:moveTo>
                <a:cubicBezTo>
                  <a:pt x="381" y="140"/>
                  <a:pt x="396" y="154"/>
                  <a:pt x="396" y="172"/>
                </a:cubicBezTo>
                <a:cubicBezTo>
                  <a:pt x="396" y="190"/>
                  <a:pt x="381" y="205"/>
                  <a:pt x="363" y="205"/>
                </a:cubicBezTo>
                <a:cubicBezTo>
                  <a:pt x="345" y="205"/>
                  <a:pt x="330" y="190"/>
                  <a:pt x="330" y="172"/>
                </a:cubicBezTo>
                <a:cubicBezTo>
                  <a:pt x="330" y="154"/>
                  <a:pt x="345" y="140"/>
                  <a:pt x="363" y="140"/>
                </a:cubicBezTo>
                <a:close/>
                <a:moveTo>
                  <a:pt x="338" y="234"/>
                </a:moveTo>
                <a:cubicBezTo>
                  <a:pt x="388" y="234"/>
                  <a:pt x="388" y="234"/>
                  <a:pt x="388" y="234"/>
                </a:cubicBezTo>
                <a:cubicBezTo>
                  <a:pt x="409" y="234"/>
                  <a:pt x="427" y="250"/>
                  <a:pt x="429" y="271"/>
                </a:cubicBezTo>
                <a:cubicBezTo>
                  <a:pt x="449" y="444"/>
                  <a:pt x="449" y="444"/>
                  <a:pt x="449" y="444"/>
                </a:cubicBezTo>
                <a:cubicBezTo>
                  <a:pt x="449" y="446"/>
                  <a:pt x="449" y="447"/>
                  <a:pt x="448" y="447"/>
                </a:cubicBezTo>
                <a:cubicBezTo>
                  <a:pt x="448" y="448"/>
                  <a:pt x="446" y="449"/>
                  <a:pt x="445" y="449"/>
                </a:cubicBezTo>
                <a:cubicBezTo>
                  <a:pt x="282" y="449"/>
                  <a:pt x="282" y="449"/>
                  <a:pt x="282" y="449"/>
                </a:cubicBezTo>
                <a:cubicBezTo>
                  <a:pt x="280" y="449"/>
                  <a:pt x="279" y="448"/>
                  <a:pt x="278" y="447"/>
                </a:cubicBezTo>
                <a:cubicBezTo>
                  <a:pt x="278" y="447"/>
                  <a:pt x="277" y="446"/>
                  <a:pt x="277" y="444"/>
                </a:cubicBezTo>
                <a:cubicBezTo>
                  <a:pt x="297" y="271"/>
                  <a:pt x="297" y="271"/>
                  <a:pt x="297" y="271"/>
                </a:cubicBezTo>
                <a:cubicBezTo>
                  <a:pt x="299" y="250"/>
                  <a:pt x="317" y="234"/>
                  <a:pt x="338" y="234"/>
                </a:cubicBezTo>
                <a:close/>
                <a:moveTo>
                  <a:pt x="240" y="75"/>
                </a:moveTo>
                <a:cubicBezTo>
                  <a:pt x="258" y="75"/>
                  <a:pt x="272" y="89"/>
                  <a:pt x="272" y="107"/>
                </a:cubicBezTo>
                <a:cubicBezTo>
                  <a:pt x="272" y="125"/>
                  <a:pt x="258" y="140"/>
                  <a:pt x="240" y="140"/>
                </a:cubicBezTo>
                <a:cubicBezTo>
                  <a:pt x="222" y="140"/>
                  <a:pt x="207" y="125"/>
                  <a:pt x="207" y="107"/>
                </a:cubicBezTo>
                <a:cubicBezTo>
                  <a:pt x="207" y="89"/>
                  <a:pt x="222" y="75"/>
                  <a:pt x="240" y="75"/>
                </a:cubicBezTo>
                <a:close/>
                <a:moveTo>
                  <a:pt x="216" y="169"/>
                </a:moveTo>
                <a:cubicBezTo>
                  <a:pt x="263" y="169"/>
                  <a:pt x="263" y="169"/>
                  <a:pt x="263" y="169"/>
                </a:cubicBezTo>
                <a:cubicBezTo>
                  <a:pt x="285" y="169"/>
                  <a:pt x="303" y="185"/>
                  <a:pt x="305" y="207"/>
                </a:cubicBezTo>
                <a:cubicBezTo>
                  <a:pt x="306" y="214"/>
                  <a:pt x="306" y="214"/>
                  <a:pt x="306" y="214"/>
                </a:cubicBezTo>
                <a:cubicBezTo>
                  <a:pt x="286" y="225"/>
                  <a:pt x="272" y="244"/>
                  <a:pt x="269" y="268"/>
                </a:cubicBezTo>
                <a:cubicBezTo>
                  <a:pt x="249" y="441"/>
                  <a:pt x="249" y="441"/>
                  <a:pt x="249" y="441"/>
                </a:cubicBezTo>
                <a:cubicBezTo>
                  <a:pt x="249" y="443"/>
                  <a:pt x="249" y="446"/>
                  <a:pt x="249" y="449"/>
                </a:cubicBezTo>
                <a:cubicBezTo>
                  <a:pt x="158" y="449"/>
                  <a:pt x="158" y="449"/>
                  <a:pt x="158" y="449"/>
                </a:cubicBezTo>
                <a:cubicBezTo>
                  <a:pt x="153" y="449"/>
                  <a:pt x="153" y="446"/>
                  <a:pt x="153" y="444"/>
                </a:cubicBezTo>
                <a:cubicBezTo>
                  <a:pt x="175" y="207"/>
                  <a:pt x="175" y="207"/>
                  <a:pt x="175" y="207"/>
                </a:cubicBezTo>
                <a:cubicBezTo>
                  <a:pt x="176" y="185"/>
                  <a:pt x="194" y="169"/>
                  <a:pt x="216" y="169"/>
                </a:cubicBezTo>
                <a:close/>
                <a:moveTo>
                  <a:pt x="115" y="28"/>
                </a:moveTo>
                <a:cubicBezTo>
                  <a:pt x="133" y="28"/>
                  <a:pt x="148" y="43"/>
                  <a:pt x="148" y="61"/>
                </a:cubicBezTo>
                <a:cubicBezTo>
                  <a:pt x="148" y="79"/>
                  <a:pt x="133" y="93"/>
                  <a:pt x="115" y="93"/>
                </a:cubicBezTo>
                <a:cubicBezTo>
                  <a:pt x="97" y="93"/>
                  <a:pt x="83" y="79"/>
                  <a:pt x="83" y="61"/>
                </a:cubicBezTo>
                <a:cubicBezTo>
                  <a:pt x="83" y="43"/>
                  <a:pt x="97" y="28"/>
                  <a:pt x="115" y="28"/>
                </a:cubicBezTo>
                <a:close/>
                <a:moveTo>
                  <a:pt x="51" y="161"/>
                </a:moveTo>
                <a:cubicBezTo>
                  <a:pt x="52" y="139"/>
                  <a:pt x="71" y="122"/>
                  <a:pt x="92" y="122"/>
                </a:cubicBezTo>
                <a:cubicBezTo>
                  <a:pt x="138" y="122"/>
                  <a:pt x="138" y="122"/>
                  <a:pt x="138" y="122"/>
                </a:cubicBezTo>
                <a:cubicBezTo>
                  <a:pt x="157" y="122"/>
                  <a:pt x="173" y="135"/>
                  <a:pt x="178" y="152"/>
                </a:cubicBezTo>
                <a:cubicBezTo>
                  <a:pt x="175" y="154"/>
                  <a:pt x="172" y="156"/>
                  <a:pt x="169" y="159"/>
                </a:cubicBezTo>
                <a:cubicBezTo>
                  <a:pt x="156" y="171"/>
                  <a:pt x="148" y="187"/>
                  <a:pt x="147" y="204"/>
                </a:cubicBezTo>
                <a:cubicBezTo>
                  <a:pt x="125" y="441"/>
                  <a:pt x="125" y="441"/>
                  <a:pt x="125" y="441"/>
                </a:cubicBezTo>
                <a:cubicBezTo>
                  <a:pt x="125" y="444"/>
                  <a:pt x="125" y="447"/>
                  <a:pt x="125" y="449"/>
                </a:cubicBezTo>
                <a:cubicBezTo>
                  <a:pt x="33" y="449"/>
                  <a:pt x="33" y="449"/>
                  <a:pt x="33" y="449"/>
                </a:cubicBezTo>
                <a:cubicBezTo>
                  <a:pt x="31" y="449"/>
                  <a:pt x="30" y="448"/>
                  <a:pt x="30" y="448"/>
                </a:cubicBezTo>
                <a:cubicBezTo>
                  <a:pt x="29" y="447"/>
                  <a:pt x="28" y="446"/>
                  <a:pt x="28" y="444"/>
                </a:cubicBezTo>
                <a:lnTo>
                  <a:pt x="51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" name="Freeform 32"/>
          <p:cNvSpPr>
            <a:spLocks noEditPoints="1"/>
          </p:cNvSpPr>
          <p:nvPr/>
        </p:nvSpPr>
        <p:spPr bwMode="auto">
          <a:xfrm>
            <a:off x="22165235" y="6619283"/>
            <a:ext cx="479576" cy="477114"/>
          </a:xfrm>
          <a:custGeom>
            <a:avLst/>
            <a:gdLst>
              <a:gd name="T0" fmla="*/ 437 w 478"/>
              <a:gd name="T1" fmla="*/ 297 h 477"/>
              <a:gd name="T2" fmla="*/ 395 w 478"/>
              <a:gd name="T3" fmla="*/ 216 h 477"/>
              <a:gd name="T4" fmla="*/ 353 w 478"/>
              <a:gd name="T5" fmla="*/ 297 h 477"/>
              <a:gd name="T6" fmla="*/ 317 w 478"/>
              <a:gd name="T7" fmla="*/ 412 h 477"/>
              <a:gd name="T8" fmla="*/ 281 w 478"/>
              <a:gd name="T9" fmla="*/ 297 h 477"/>
              <a:gd name="T10" fmla="*/ 239 w 478"/>
              <a:gd name="T11" fmla="*/ 216 h 477"/>
              <a:gd name="T12" fmla="*/ 197 w 478"/>
              <a:gd name="T13" fmla="*/ 297 h 477"/>
              <a:gd name="T14" fmla="*/ 161 w 478"/>
              <a:gd name="T15" fmla="*/ 412 h 477"/>
              <a:gd name="T16" fmla="*/ 125 w 478"/>
              <a:gd name="T17" fmla="*/ 297 h 477"/>
              <a:gd name="T18" fmla="*/ 83 w 478"/>
              <a:gd name="T19" fmla="*/ 216 h 477"/>
              <a:gd name="T20" fmla="*/ 41 w 478"/>
              <a:gd name="T21" fmla="*/ 297 h 477"/>
              <a:gd name="T22" fmla="*/ 1 w 478"/>
              <a:gd name="T23" fmla="*/ 451 h 477"/>
              <a:gd name="T24" fmla="*/ 24 w 478"/>
              <a:gd name="T25" fmla="*/ 477 h 477"/>
              <a:gd name="T26" fmla="*/ 160 w 478"/>
              <a:gd name="T27" fmla="*/ 469 h 477"/>
              <a:gd name="T28" fmla="*/ 162 w 478"/>
              <a:gd name="T29" fmla="*/ 469 h 477"/>
              <a:gd name="T30" fmla="*/ 298 w 478"/>
              <a:gd name="T31" fmla="*/ 477 h 477"/>
              <a:gd name="T32" fmla="*/ 317 w 478"/>
              <a:gd name="T33" fmla="*/ 468 h 477"/>
              <a:gd name="T34" fmla="*/ 335 w 478"/>
              <a:gd name="T35" fmla="*/ 477 h 477"/>
              <a:gd name="T36" fmla="*/ 471 w 478"/>
              <a:gd name="T37" fmla="*/ 469 h 477"/>
              <a:gd name="T38" fmla="*/ 464 w 478"/>
              <a:gd name="T39" fmla="*/ 336 h 477"/>
              <a:gd name="T40" fmla="*/ 106 w 478"/>
              <a:gd name="T41" fmla="*/ 267 h 477"/>
              <a:gd name="T42" fmla="*/ 60 w 478"/>
              <a:gd name="T43" fmla="*/ 267 h 477"/>
              <a:gd name="T44" fmla="*/ 29 w 478"/>
              <a:gd name="T45" fmla="*/ 449 h 477"/>
              <a:gd name="T46" fmla="*/ 65 w 478"/>
              <a:gd name="T47" fmla="*/ 319 h 477"/>
              <a:gd name="T48" fmla="*/ 124 w 478"/>
              <a:gd name="T49" fmla="*/ 339 h 477"/>
              <a:gd name="T50" fmla="*/ 29 w 478"/>
              <a:gd name="T51" fmla="*/ 449 h 477"/>
              <a:gd name="T52" fmla="*/ 262 w 478"/>
              <a:gd name="T53" fmla="*/ 267 h 477"/>
              <a:gd name="T54" fmla="*/ 216 w 478"/>
              <a:gd name="T55" fmla="*/ 267 h 477"/>
              <a:gd name="T56" fmla="*/ 185 w 478"/>
              <a:gd name="T57" fmla="*/ 449 h 477"/>
              <a:gd name="T58" fmla="*/ 221 w 478"/>
              <a:gd name="T59" fmla="*/ 319 h 477"/>
              <a:gd name="T60" fmla="*/ 280 w 478"/>
              <a:gd name="T61" fmla="*/ 339 h 477"/>
              <a:gd name="T62" fmla="*/ 185 w 478"/>
              <a:gd name="T63" fmla="*/ 449 h 477"/>
              <a:gd name="T64" fmla="*/ 418 w 478"/>
              <a:gd name="T65" fmla="*/ 267 h 477"/>
              <a:gd name="T66" fmla="*/ 371 w 478"/>
              <a:gd name="T67" fmla="*/ 267 h 477"/>
              <a:gd name="T68" fmla="*/ 341 w 478"/>
              <a:gd name="T69" fmla="*/ 449 h 477"/>
              <a:gd name="T70" fmla="*/ 377 w 478"/>
              <a:gd name="T71" fmla="*/ 319 h 477"/>
              <a:gd name="T72" fmla="*/ 436 w 478"/>
              <a:gd name="T73" fmla="*/ 339 h 477"/>
              <a:gd name="T74" fmla="*/ 341 w 478"/>
              <a:gd name="T75" fmla="*/ 449 h 477"/>
              <a:gd name="T76" fmla="*/ 382 w 478"/>
              <a:gd name="T77" fmla="*/ 46 h 477"/>
              <a:gd name="T78" fmla="*/ 224 w 478"/>
              <a:gd name="T79" fmla="*/ 167 h 477"/>
              <a:gd name="T80" fmla="*/ 91 w 478"/>
              <a:gd name="T81" fmla="*/ 183 h 477"/>
              <a:gd name="T82" fmla="*/ 71 w 478"/>
              <a:gd name="T83" fmla="*/ 182 h 477"/>
              <a:gd name="T84" fmla="*/ 144 w 478"/>
              <a:gd name="T85" fmla="*/ 95 h 477"/>
              <a:gd name="T86" fmla="*/ 238 w 478"/>
              <a:gd name="T87" fmla="*/ 143 h 477"/>
              <a:gd name="T88" fmla="*/ 332 w 478"/>
              <a:gd name="T89" fmla="*/ 28 h 477"/>
              <a:gd name="T90" fmla="*/ 332 w 478"/>
              <a:gd name="T91" fmla="*/ 0 h 477"/>
              <a:gd name="T92" fmla="*/ 410 w 478"/>
              <a:gd name="T93" fmla="*/ 14 h 477"/>
              <a:gd name="T94" fmla="*/ 396 w 478"/>
              <a:gd name="T95" fmla="*/ 90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78" h="477">
                <a:moveTo>
                  <a:pt x="464" y="336"/>
                </a:moveTo>
                <a:cubicBezTo>
                  <a:pt x="462" y="319"/>
                  <a:pt x="451" y="304"/>
                  <a:pt x="437" y="297"/>
                </a:cubicBezTo>
                <a:cubicBezTo>
                  <a:pt x="443" y="288"/>
                  <a:pt x="446" y="278"/>
                  <a:pt x="446" y="267"/>
                </a:cubicBezTo>
                <a:cubicBezTo>
                  <a:pt x="446" y="239"/>
                  <a:pt x="423" y="216"/>
                  <a:pt x="395" y="216"/>
                </a:cubicBezTo>
                <a:cubicBezTo>
                  <a:pt x="366" y="216"/>
                  <a:pt x="343" y="239"/>
                  <a:pt x="343" y="267"/>
                </a:cubicBezTo>
                <a:cubicBezTo>
                  <a:pt x="343" y="278"/>
                  <a:pt x="347" y="288"/>
                  <a:pt x="353" y="297"/>
                </a:cubicBezTo>
                <a:cubicBezTo>
                  <a:pt x="338" y="304"/>
                  <a:pt x="328" y="319"/>
                  <a:pt x="326" y="336"/>
                </a:cubicBezTo>
                <a:cubicBezTo>
                  <a:pt x="317" y="412"/>
                  <a:pt x="317" y="412"/>
                  <a:pt x="317" y="412"/>
                </a:cubicBezTo>
                <a:cubicBezTo>
                  <a:pt x="308" y="336"/>
                  <a:pt x="308" y="336"/>
                  <a:pt x="308" y="336"/>
                </a:cubicBezTo>
                <a:cubicBezTo>
                  <a:pt x="306" y="319"/>
                  <a:pt x="295" y="304"/>
                  <a:pt x="281" y="297"/>
                </a:cubicBezTo>
                <a:cubicBezTo>
                  <a:pt x="287" y="288"/>
                  <a:pt x="290" y="278"/>
                  <a:pt x="290" y="267"/>
                </a:cubicBezTo>
                <a:cubicBezTo>
                  <a:pt x="290" y="239"/>
                  <a:pt x="267" y="216"/>
                  <a:pt x="239" y="216"/>
                </a:cubicBezTo>
                <a:cubicBezTo>
                  <a:pt x="211" y="216"/>
                  <a:pt x="188" y="239"/>
                  <a:pt x="188" y="267"/>
                </a:cubicBezTo>
                <a:cubicBezTo>
                  <a:pt x="188" y="278"/>
                  <a:pt x="191" y="288"/>
                  <a:pt x="197" y="297"/>
                </a:cubicBezTo>
                <a:cubicBezTo>
                  <a:pt x="182" y="304"/>
                  <a:pt x="172" y="319"/>
                  <a:pt x="170" y="336"/>
                </a:cubicBezTo>
                <a:cubicBezTo>
                  <a:pt x="161" y="412"/>
                  <a:pt x="161" y="412"/>
                  <a:pt x="161" y="412"/>
                </a:cubicBezTo>
                <a:cubicBezTo>
                  <a:pt x="152" y="336"/>
                  <a:pt x="152" y="336"/>
                  <a:pt x="152" y="336"/>
                </a:cubicBezTo>
                <a:cubicBezTo>
                  <a:pt x="150" y="319"/>
                  <a:pt x="140" y="304"/>
                  <a:pt x="125" y="297"/>
                </a:cubicBezTo>
                <a:cubicBezTo>
                  <a:pt x="131" y="288"/>
                  <a:pt x="134" y="278"/>
                  <a:pt x="134" y="267"/>
                </a:cubicBezTo>
                <a:cubicBezTo>
                  <a:pt x="134" y="239"/>
                  <a:pt x="111" y="216"/>
                  <a:pt x="83" y="216"/>
                </a:cubicBezTo>
                <a:cubicBezTo>
                  <a:pt x="55" y="216"/>
                  <a:pt x="32" y="239"/>
                  <a:pt x="32" y="267"/>
                </a:cubicBezTo>
                <a:cubicBezTo>
                  <a:pt x="32" y="278"/>
                  <a:pt x="35" y="288"/>
                  <a:pt x="41" y="297"/>
                </a:cubicBezTo>
                <a:cubicBezTo>
                  <a:pt x="27" y="304"/>
                  <a:pt x="16" y="319"/>
                  <a:pt x="14" y="336"/>
                </a:cubicBezTo>
                <a:cubicBezTo>
                  <a:pt x="1" y="451"/>
                  <a:pt x="1" y="451"/>
                  <a:pt x="1" y="451"/>
                </a:cubicBezTo>
                <a:cubicBezTo>
                  <a:pt x="0" y="458"/>
                  <a:pt x="2" y="464"/>
                  <a:pt x="6" y="469"/>
                </a:cubicBezTo>
                <a:cubicBezTo>
                  <a:pt x="11" y="474"/>
                  <a:pt x="17" y="477"/>
                  <a:pt x="24" y="477"/>
                </a:cubicBezTo>
                <a:cubicBezTo>
                  <a:pt x="143" y="477"/>
                  <a:pt x="143" y="477"/>
                  <a:pt x="143" y="477"/>
                </a:cubicBezTo>
                <a:cubicBezTo>
                  <a:pt x="149" y="477"/>
                  <a:pt x="155" y="474"/>
                  <a:pt x="160" y="469"/>
                </a:cubicBezTo>
                <a:cubicBezTo>
                  <a:pt x="160" y="469"/>
                  <a:pt x="161" y="468"/>
                  <a:pt x="161" y="468"/>
                </a:cubicBezTo>
                <a:cubicBezTo>
                  <a:pt x="161" y="468"/>
                  <a:pt x="162" y="469"/>
                  <a:pt x="162" y="469"/>
                </a:cubicBezTo>
                <a:cubicBezTo>
                  <a:pt x="167" y="474"/>
                  <a:pt x="173" y="477"/>
                  <a:pt x="180" y="477"/>
                </a:cubicBezTo>
                <a:cubicBezTo>
                  <a:pt x="298" y="477"/>
                  <a:pt x="298" y="477"/>
                  <a:pt x="298" y="477"/>
                </a:cubicBezTo>
                <a:cubicBezTo>
                  <a:pt x="305" y="477"/>
                  <a:pt x="311" y="474"/>
                  <a:pt x="316" y="469"/>
                </a:cubicBezTo>
                <a:cubicBezTo>
                  <a:pt x="316" y="469"/>
                  <a:pt x="316" y="468"/>
                  <a:pt x="317" y="468"/>
                </a:cubicBezTo>
                <a:cubicBezTo>
                  <a:pt x="317" y="468"/>
                  <a:pt x="318" y="469"/>
                  <a:pt x="318" y="469"/>
                </a:cubicBezTo>
                <a:cubicBezTo>
                  <a:pt x="322" y="474"/>
                  <a:pt x="329" y="477"/>
                  <a:pt x="335" y="477"/>
                </a:cubicBezTo>
                <a:cubicBezTo>
                  <a:pt x="454" y="477"/>
                  <a:pt x="454" y="477"/>
                  <a:pt x="454" y="477"/>
                </a:cubicBezTo>
                <a:cubicBezTo>
                  <a:pt x="461" y="477"/>
                  <a:pt x="467" y="474"/>
                  <a:pt x="471" y="469"/>
                </a:cubicBezTo>
                <a:cubicBezTo>
                  <a:pt x="476" y="464"/>
                  <a:pt x="478" y="458"/>
                  <a:pt x="477" y="451"/>
                </a:cubicBezTo>
                <a:lnTo>
                  <a:pt x="464" y="336"/>
                </a:lnTo>
                <a:close/>
                <a:moveTo>
                  <a:pt x="83" y="244"/>
                </a:moveTo>
                <a:cubicBezTo>
                  <a:pt x="96" y="244"/>
                  <a:pt x="106" y="255"/>
                  <a:pt x="106" y="267"/>
                </a:cubicBezTo>
                <a:cubicBezTo>
                  <a:pt x="106" y="280"/>
                  <a:pt x="96" y="291"/>
                  <a:pt x="83" y="291"/>
                </a:cubicBezTo>
                <a:cubicBezTo>
                  <a:pt x="70" y="291"/>
                  <a:pt x="60" y="280"/>
                  <a:pt x="60" y="267"/>
                </a:cubicBezTo>
                <a:cubicBezTo>
                  <a:pt x="60" y="255"/>
                  <a:pt x="70" y="244"/>
                  <a:pt x="83" y="244"/>
                </a:cubicBezTo>
                <a:close/>
                <a:moveTo>
                  <a:pt x="29" y="449"/>
                </a:moveTo>
                <a:cubicBezTo>
                  <a:pt x="42" y="339"/>
                  <a:pt x="42" y="339"/>
                  <a:pt x="42" y="339"/>
                </a:cubicBezTo>
                <a:cubicBezTo>
                  <a:pt x="43" y="327"/>
                  <a:pt x="53" y="319"/>
                  <a:pt x="65" y="319"/>
                </a:cubicBezTo>
                <a:cubicBezTo>
                  <a:pt x="101" y="319"/>
                  <a:pt x="101" y="319"/>
                  <a:pt x="101" y="319"/>
                </a:cubicBezTo>
                <a:cubicBezTo>
                  <a:pt x="113" y="319"/>
                  <a:pt x="123" y="327"/>
                  <a:pt x="124" y="339"/>
                </a:cubicBezTo>
                <a:cubicBezTo>
                  <a:pt x="137" y="449"/>
                  <a:pt x="137" y="449"/>
                  <a:pt x="137" y="449"/>
                </a:cubicBezTo>
                <a:lnTo>
                  <a:pt x="29" y="449"/>
                </a:lnTo>
                <a:close/>
                <a:moveTo>
                  <a:pt x="239" y="244"/>
                </a:moveTo>
                <a:cubicBezTo>
                  <a:pt x="252" y="244"/>
                  <a:pt x="262" y="255"/>
                  <a:pt x="262" y="267"/>
                </a:cubicBezTo>
                <a:cubicBezTo>
                  <a:pt x="262" y="280"/>
                  <a:pt x="252" y="291"/>
                  <a:pt x="239" y="291"/>
                </a:cubicBezTo>
                <a:cubicBezTo>
                  <a:pt x="226" y="291"/>
                  <a:pt x="216" y="280"/>
                  <a:pt x="216" y="267"/>
                </a:cubicBezTo>
                <a:cubicBezTo>
                  <a:pt x="216" y="255"/>
                  <a:pt x="226" y="244"/>
                  <a:pt x="239" y="244"/>
                </a:cubicBezTo>
                <a:close/>
                <a:moveTo>
                  <a:pt x="185" y="449"/>
                </a:moveTo>
                <a:cubicBezTo>
                  <a:pt x="198" y="339"/>
                  <a:pt x="198" y="339"/>
                  <a:pt x="198" y="339"/>
                </a:cubicBezTo>
                <a:cubicBezTo>
                  <a:pt x="199" y="327"/>
                  <a:pt x="209" y="319"/>
                  <a:pt x="221" y="319"/>
                </a:cubicBezTo>
                <a:cubicBezTo>
                  <a:pt x="257" y="319"/>
                  <a:pt x="257" y="319"/>
                  <a:pt x="257" y="319"/>
                </a:cubicBezTo>
                <a:cubicBezTo>
                  <a:pt x="269" y="319"/>
                  <a:pt x="279" y="327"/>
                  <a:pt x="280" y="339"/>
                </a:cubicBezTo>
                <a:cubicBezTo>
                  <a:pt x="293" y="449"/>
                  <a:pt x="293" y="449"/>
                  <a:pt x="293" y="449"/>
                </a:cubicBezTo>
                <a:lnTo>
                  <a:pt x="185" y="449"/>
                </a:lnTo>
                <a:close/>
                <a:moveTo>
                  <a:pt x="395" y="244"/>
                </a:moveTo>
                <a:cubicBezTo>
                  <a:pt x="408" y="244"/>
                  <a:pt x="418" y="255"/>
                  <a:pt x="418" y="267"/>
                </a:cubicBezTo>
                <a:cubicBezTo>
                  <a:pt x="418" y="280"/>
                  <a:pt x="408" y="291"/>
                  <a:pt x="395" y="291"/>
                </a:cubicBezTo>
                <a:cubicBezTo>
                  <a:pt x="382" y="291"/>
                  <a:pt x="371" y="280"/>
                  <a:pt x="371" y="267"/>
                </a:cubicBezTo>
                <a:cubicBezTo>
                  <a:pt x="371" y="255"/>
                  <a:pt x="382" y="244"/>
                  <a:pt x="395" y="244"/>
                </a:cubicBezTo>
                <a:close/>
                <a:moveTo>
                  <a:pt x="341" y="449"/>
                </a:moveTo>
                <a:cubicBezTo>
                  <a:pt x="353" y="339"/>
                  <a:pt x="353" y="339"/>
                  <a:pt x="353" y="339"/>
                </a:cubicBezTo>
                <a:cubicBezTo>
                  <a:pt x="355" y="327"/>
                  <a:pt x="365" y="319"/>
                  <a:pt x="377" y="319"/>
                </a:cubicBezTo>
                <a:cubicBezTo>
                  <a:pt x="413" y="319"/>
                  <a:pt x="413" y="319"/>
                  <a:pt x="413" y="319"/>
                </a:cubicBezTo>
                <a:cubicBezTo>
                  <a:pt x="425" y="319"/>
                  <a:pt x="435" y="327"/>
                  <a:pt x="436" y="339"/>
                </a:cubicBezTo>
                <a:cubicBezTo>
                  <a:pt x="449" y="449"/>
                  <a:pt x="449" y="449"/>
                  <a:pt x="449" y="449"/>
                </a:cubicBezTo>
                <a:lnTo>
                  <a:pt x="341" y="449"/>
                </a:lnTo>
                <a:close/>
                <a:moveTo>
                  <a:pt x="382" y="76"/>
                </a:moveTo>
                <a:cubicBezTo>
                  <a:pt x="382" y="46"/>
                  <a:pt x="382" y="46"/>
                  <a:pt x="382" y="46"/>
                </a:cubicBezTo>
                <a:cubicBezTo>
                  <a:pt x="254" y="166"/>
                  <a:pt x="254" y="166"/>
                  <a:pt x="254" y="166"/>
                </a:cubicBezTo>
                <a:cubicBezTo>
                  <a:pt x="246" y="174"/>
                  <a:pt x="233" y="174"/>
                  <a:pt x="224" y="167"/>
                </a:cubicBezTo>
                <a:cubicBezTo>
                  <a:pt x="161" y="118"/>
                  <a:pt x="161" y="118"/>
                  <a:pt x="161" y="118"/>
                </a:cubicBezTo>
                <a:cubicBezTo>
                  <a:pt x="91" y="183"/>
                  <a:pt x="91" y="183"/>
                  <a:pt x="91" y="183"/>
                </a:cubicBezTo>
                <a:cubicBezTo>
                  <a:pt x="88" y="185"/>
                  <a:pt x="85" y="186"/>
                  <a:pt x="81" y="186"/>
                </a:cubicBezTo>
                <a:cubicBezTo>
                  <a:pt x="78" y="186"/>
                  <a:pt x="74" y="185"/>
                  <a:pt x="71" y="182"/>
                </a:cubicBezTo>
                <a:cubicBezTo>
                  <a:pt x="66" y="176"/>
                  <a:pt x="66" y="167"/>
                  <a:pt x="72" y="162"/>
                </a:cubicBezTo>
                <a:cubicBezTo>
                  <a:pt x="144" y="95"/>
                  <a:pt x="144" y="95"/>
                  <a:pt x="144" y="95"/>
                </a:cubicBezTo>
                <a:cubicBezTo>
                  <a:pt x="153" y="87"/>
                  <a:pt x="165" y="86"/>
                  <a:pt x="175" y="94"/>
                </a:cubicBezTo>
                <a:cubicBezTo>
                  <a:pt x="238" y="143"/>
                  <a:pt x="238" y="143"/>
                  <a:pt x="238" y="143"/>
                </a:cubicBezTo>
                <a:cubicBezTo>
                  <a:pt x="361" y="28"/>
                  <a:pt x="361" y="28"/>
                  <a:pt x="361" y="28"/>
                </a:cubicBezTo>
                <a:cubicBezTo>
                  <a:pt x="332" y="28"/>
                  <a:pt x="332" y="28"/>
                  <a:pt x="332" y="28"/>
                </a:cubicBezTo>
                <a:cubicBezTo>
                  <a:pt x="324" y="28"/>
                  <a:pt x="318" y="22"/>
                  <a:pt x="318" y="14"/>
                </a:cubicBezTo>
                <a:cubicBezTo>
                  <a:pt x="318" y="6"/>
                  <a:pt x="324" y="0"/>
                  <a:pt x="332" y="0"/>
                </a:cubicBezTo>
                <a:cubicBezTo>
                  <a:pt x="396" y="0"/>
                  <a:pt x="396" y="0"/>
                  <a:pt x="396" y="0"/>
                </a:cubicBezTo>
                <a:cubicBezTo>
                  <a:pt x="404" y="0"/>
                  <a:pt x="410" y="6"/>
                  <a:pt x="410" y="14"/>
                </a:cubicBezTo>
                <a:cubicBezTo>
                  <a:pt x="410" y="76"/>
                  <a:pt x="410" y="76"/>
                  <a:pt x="410" y="76"/>
                </a:cubicBezTo>
                <a:cubicBezTo>
                  <a:pt x="410" y="84"/>
                  <a:pt x="404" y="90"/>
                  <a:pt x="396" y="90"/>
                </a:cubicBezTo>
                <a:cubicBezTo>
                  <a:pt x="389" y="90"/>
                  <a:pt x="382" y="84"/>
                  <a:pt x="382" y="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" name="Freeform 33"/>
          <p:cNvSpPr>
            <a:spLocks noEditPoints="1"/>
          </p:cNvSpPr>
          <p:nvPr/>
        </p:nvSpPr>
        <p:spPr bwMode="auto">
          <a:xfrm>
            <a:off x="1805654" y="8648107"/>
            <a:ext cx="363986" cy="477114"/>
          </a:xfrm>
          <a:custGeom>
            <a:avLst/>
            <a:gdLst>
              <a:gd name="T0" fmla="*/ 136 w 364"/>
              <a:gd name="T1" fmla="*/ 477 h 477"/>
              <a:gd name="T2" fmla="*/ 229 w 364"/>
              <a:gd name="T3" fmla="*/ 477 h 477"/>
              <a:gd name="T4" fmla="*/ 262 w 364"/>
              <a:gd name="T5" fmla="*/ 445 h 477"/>
              <a:gd name="T6" fmla="*/ 262 w 364"/>
              <a:gd name="T7" fmla="*/ 349 h 477"/>
              <a:gd name="T8" fmla="*/ 264 w 364"/>
              <a:gd name="T9" fmla="*/ 344 h 477"/>
              <a:gd name="T10" fmla="*/ 336 w 364"/>
              <a:gd name="T11" fmla="*/ 279 h 477"/>
              <a:gd name="T12" fmla="*/ 364 w 364"/>
              <a:gd name="T13" fmla="*/ 182 h 477"/>
              <a:gd name="T14" fmla="*/ 312 w 364"/>
              <a:gd name="T15" fmla="*/ 55 h 477"/>
              <a:gd name="T16" fmla="*/ 186 w 364"/>
              <a:gd name="T17" fmla="*/ 1 h 477"/>
              <a:gd name="T18" fmla="*/ 56 w 364"/>
              <a:gd name="T19" fmla="*/ 52 h 477"/>
              <a:gd name="T20" fmla="*/ 1 w 364"/>
              <a:gd name="T21" fmla="*/ 180 h 477"/>
              <a:gd name="T22" fmla="*/ 28 w 364"/>
              <a:gd name="T23" fmla="*/ 278 h 477"/>
              <a:gd name="T24" fmla="*/ 101 w 364"/>
              <a:gd name="T25" fmla="*/ 344 h 477"/>
              <a:gd name="T26" fmla="*/ 103 w 364"/>
              <a:gd name="T27" fmla="*/ 349 h 477"/>
              <a:gd name="T28" fmla="*/ 103 w 364"/>
              <a:gd name="T29" fmla="*/ 445 h 477"/>
              <a:gd name="T30" fmla="*/ 136 w 364"/>
              <a:gd name="T31" fmla="*/ 477 h 477"/>
              <a:gd name="T32" fmla="*/ 234 w 364"/>
              <a:gd name="T33" fmla="*/ 445 h 477"/>
              <a:gd name="T34" fmla="*/ 229 w 364"/>
              <a:gd name="T35" fmla="*/ 450 h 477"/>
              <a:gd name="T36" fmla="*/ 136 w 364"/>
              <a:gd name="T37" fmla="*/ 450 h 477"/>
              <a:gd name="T38" fmla="*/ 131 w 364"/>
              <a:gd name="T39" fmla="*/ 445 h 477"/>
              <a:gd name="T40" fmla="*/ 131 w 364"/>
              <a:gd name="T41" fmla="*/ 422 h 477"/>
              <a:gd name="T42" fmla="*/ 234 w 364"/>
              <a:gd name="T43" fmla="*/ 422 h 477"/>
              <a:gd name="T44" fmla="*/ 234 w 364"/>
              <a:gd name="T45" fmla="*/ 445 h 477"/>
              <a:gd name="T46" fmla="*/ 234 w 364"/>
              <a:gd name="T47" fmla="*/ 394 h 477"/>
              <a:gd name="T48" fmla="*/ 131 w 364"/>
              <a:gd name="T49" fmla="*/ 394 h 477"/>
              <a:gd name="T50" fmla="*/ 131 w 364"/>
              <a:gd name="T51" fmla="*/ 366 h 477"/>
              <a:gd name="T52" fmla="*/ 234 w 364"/>
              <a:gd name="T53" fmla="*/ 366 h 477"/>
              <a:gd name="T54" fmla="*/ 234 w 364"/>
              <a:gd name="T55" fmla="*/ 394 h 477"/>
              <a:gd name="T56" fmla="*/ 52 w 364"/>
              <a:gd name="T57" fmla="*/ 263 h 477"/>
              <a:gd name="T58" fmla="*/ 29 w 364"/>
              <a:gd name="T59" fmla="*/ 180 h 477"/>
              <a:gd name="T60" fmla="*/ 76 w 364"/>
              <a:gd name="T61" fmla="*/ 72 h 477"/>
              <a:gd name="T62" fmla="*/ 183 w 364"/>
              <a:gd name="T63" fmla="*/ 29 h 477"/>
              <a:gd name="T64" fmla="*/ 185 w 364"/>
              <a:gd name="T65" fmla="*/ 29 h 477"/>
              <a:gd name="T66" fmla="*/ 292 w 364"/>
              <a:gd name="T67" fmla="*/ 74 h 477"/>
              <a:gd name="T68" fmla="*/ 336 w 364"/>
              <a:gd name="T69" fmla="*/ 182 h 477"/>
              <a:gd name="T70" fmla="*/ 313 w 364"/>
              <a:gd name="T71" fmla="*/ 264 h 477"/>
              <a:gd name="T72" fmla="*/ 252 w 364"/>
              <a:gd name="T73" fmla="*/ 319 h 477"/>
              <a:gd name="T74" fmla="*/ 236 w 364"/>
              <a:gd name="T75" fmla="*/ 338 h 477"/>
              <a:gd name="T76" fmla="*/ 129 w 364"/>
              <a:gd name="T77" fmla="*/ 338 h 477"/>
              <a:gd name="T78" fmla="*/ 113 w 364"/>
              <a:gd name="T79" fmla="*/ 319 h 477"/>
              <a:gd name="T80" fmla="*/ 52 w 364"/>
              <a:gd name="T81" fmla="*/ 263 h 477"/>
              <a:gd name="T82" fmla="*/ 139 w 364"/>
              <a:gd name="T83" fmla="*/ 239 h 477"/>
              <a:gd name="T84" fmla="*/ 109 w 364"/>
              <a:gd name="T85" fmla="*/ 209 h 477"/>
              <a:gd name="T86" fmla="*/ 109 w 364"/>
              <a:gd name="T87" fmla="*/ 189 h 477"/>
              <a:gd name="T88" fmla="*/ 129 w 364"/>
              <a:gd name="T89" fmla="*/ 189 h 477"/>
              <a:gd name="T90" fmla="*/ 149 w 364"/>
              <a:gd name="T91" fmla="*/ 209 h 477"/>
              <a:gd name="T92" fmla="*/ 232 w 364"/>
              <a:gd name="T93" fmla="*/ 126 h 477"/>
              <a:gd name="T94" fmla="*/ 252 w 364"/>
              <a:gd name="T95" fmla="*/ 126 h 477"/>
              <a:gd name="T96" fmla="*/ 252 w 364"/>
              <a:gd name="T97" fmla="*/ 146 h 477"/>
              <a:gd name="T98" fmla="*/ 159 w 364"/>
              <a:gd name="T99" fmla="*/ 239 h 477"/>
              <a:gd name="T100" fmla="*/ 149 w 364"/>
              <a:gd name="T101" fmla="*/ 243 h 477"/>
              <a:gd name="T102" fmla="*/ 139 w 364"/>
              <a:gd name="T103" fmla="*/ 239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64" h="477">
                <a:moveTo>
                  <a:pt x="136" y="477"/>
                </a:moveTo>
                <a:cubicBezTo>
                  <a:pt x="229" y="477"/>
                  <a:pt x="229" y="477"/>
                  <a:pt x="229" y="477"/>
                </a:cubicBezTo>
                <a:cubicBezTo>
                  <a:pt x="247" y="477"/>
                  <a:pt x="262" y="463"/>
                  <a:pt x="262" y="445"/>
                </a:cubicBezTo>
                <a:cubicBezTo>
                  <a:pt x="262" y="349"/>
                  <a:pt x="262" y="349"/>
                  <a:pt x="262" y="349"/>
                </a:cubicBezTo>
                <a:cubicBezTo>
                  <a:pt x="262" y="347"/>
                  <a:pt x="263" y="345"/>
                  <a:pt x="264" y="344"/>
                </a:cubicBezTo>
                <a:cubicBezTo>
                  <a:pt x="294" y="329"/>
                  <a:pt x="319" y="307"/>
                  <a:pt x="336" y="279"/>
                </a:cubicBezTo>
                <a:cubicBezTo>
                  <a:pt x="355" y="250"/>
                  <a:pt x="364" y="216"/>
                  <a:pt x="364" y="182"/>
                </a:cubicBezTo>
                <a:cubicBezTo>
                  <a:pt x="364" y="134"/>
                  <a:pt x="346" y="89"/>
                  <a:pt x="312" y="55"/>
                </a:cubicBezTo>
                <a:cubicBezTo>
                  <a:pt x="278" y="21"/>
                  <a:pt x="233" y="1"/>
                  <a:pt x="186" y="1"/>
                </a:cubicBezTo>
                <a:cubicBezTo>
                  <a:pt x="137" y="0"/>
                  <a:pt x="91" y="18"/>
                  <a:pt x="56" y="52"/>
                </a:cubicBezTo>
                <a:cubicBezTo>
                  <a:pt x="21" y="86"/>
                  <a:pt x="2" y="131"/>
                  <a:pt x="1" y="180"/>
                </a:cubicBezTo>
                <a:cubicBezTo>
                  <a:pt x="0" y="214"/>
                  <a:pt x="10" y="248"/>
                  <a:pt x="28" y="278"/>
                </a:cubicBezTo>
                <a:cubicBezTo>
                  <a:pt x="46" y="306"/>
                  <a:pt x="71" y="329"/>
                  <a:pt x="101" y="344"/>
                </a:cubicBezTo>
                <a:cubicBezTo>
                  <a:pt x="102" y="345"/>
                  <a:pt x="103" y="347"/>
                  <a:pt x="103" y="349"/>
                </a:cubicBezTo>
                <a:cubicBezTo>
                  <a:pt x="103" y="445"/>
                  <a:pt x="103" y="445"/>
                  <a:pt x="103" y="445"/>
                </a:cubicBezTo>
                <a:cubicBezTo>
                  <a:pt x="103" y="463"/>
                  <a:pt x="118" y="477"/>
                  <a:pt x="136" y="477"/>
                </a:cubicBezTo>
                <a:close/>
                <a:moveTo>
                  <a:pt x="234" y="445"/>
                </a:moveTo>
                <a:cubicBezTo>
                  <a:pt x="234" y="447"/>
                  <a:pt x="232" y="450"/>
                  <a:pt x="229" y="450"/>
                </a:cubicBezTo>
                <a:cubicBezTo>
                  <a:pt x="136" y="450"/>
                  <a:pt x="136" y="450"/>
                  <a:pt x="136" y="450"/>
                </a:cubicBezTo>
                <a:cubicBezTo>
                  <a:pt x="133" y="450"/>
                  <a:pt x="131" y="447"/>
                  <a:pt x="131" y="445"/>
                </a:cubicBezTo>
                <a:cubicBezTo>
                  <a:pt x="131" y="422"/>
                  <a:pt x="131" y="422"/>
                  <a:pt x="131" y="422"/>
                </a:cubicBezTo>
                <a:cubicBezTo>
                  <a:pt x="234" y="422"/>
                  <a:pt x="234" y="422"/>
                  <a:pt x="234" y="422"/>
                </a:cubicBezTo>
                <a:lnTo>
                  <a:pt x="234" y="445"/>
                </a:lnTo>
                <a:close/>
                <a:moveTo>
                  <a:pt x="234" y="394"/>
                </a:moveTo>
                <a:cubicBezTo>
                  <a:pt x="131" y="394"/>
                  <a:pt x="131" y="394"/>
                  <a:pt x="131" y="394"/>
                </a:cubicBezTo>
                <a:cubicBezTo>
                  <a:pt x="131" y="366"/>
                  <a:pt x="131" y="366"/>
                  <a:pt x="131" y="366"/>
                </a:cubicBezTo>
                <a:cubicBezTo>
                  <a:pt x="234" y="366"/>
                  <a:pt x="234" y="366"/>
                  <a:pt x="234" y="366"/>
                </a:cubicBezTo>
                <a:lnTo>
                  <a:pt x="234" y="394"/>
                </a:lnTo>
                <a:close/>
                <a:moveTo>
                  <a:pt x="52" y="263"/>
                </a:moveTo>
                <a:cubicBezTo>
                  <a:pt x="36" y="238"/>
                  <a:pt x="28" y="210"/>
                  <a:pt x="29" y="180"/>
                </a:cubicBezTo>
                <a:cubicBezTo>
                  <a:pt x="29" y="139"/>
                  <a:pt x="46" y="101"/>
                  <a:pt x="76" y="72"/>
                </a:cubicBezTo>
                <a:cubicBezTo>
                  <a:pt x="105" y="44"/>
                  <a:pt x="142" y="29"/>
                  <a:pt x="183" y="29"/>
                </a:cubicBezTo>
                <a:cubicBezTo>
                  <a:pt x="183" y="29"/>
                  <a:pt x="184" y="29"/>
                  <a:pt x="185" y="29"/>
                </a:cubicBezTo>
                <a:cubicBezTo>
                  <a:pt x="226" y="29"/>
                  <a:pt x="264" y="45"/>
                  <a:pt x="292" y="74"/>
                </a:cubicBezTo>
                <a:cubicBezTo>
                  <a:pt x="321" y="103"/>
                  <a:pt x="336" y="142"/>
                  <a:pt x="336" y="182"/>
                </a:cubicBezTo>
                <a:cubicBezTo>
                  <a:pt x="336" y="211"/>
                  <a:pt x="328" y="239"/>
                  <a:pt x="313" y="264"/>
                </a:cubicBezTo>
                <a:cubicBezTo>
                  <a:pt x="298" y="288"/>
                  <a:pt x="277" y="307"/>
                  <a:pt x="252" y="319"/>
                </a:cubicBezTo>
                <a:cubicBezTo>
                  <a:pt x="244" y="323"/>
                  <a:pt x="238" y="330"/>
                  <a:pt x="236" y="338"/>
                </a:cubicBezTo>
                <a:cubicBezTo>
                  <a:pt x="129" y="338"/>
                  <a:pt x="129" y="338"/>
                  <a:pt x="129" y="338"/>
                </a:cubicBezTo>
                <a:cubicBezTo>
                  <a:pt x="127" y="330"/>
                  <a:pt x="121" y="323"/>
                  <a:pt x="113" y="319"/>
                </a:cubicBezTo>
                <a:cubicBezTo>
                  <a:pt x="88" y="307"/>
                  <a:pt x="67" y="287"/>
                  <a:pt x="52" y="263"/>
                </a:cubicBezTo>
                <a:close/>
                <a:moveTo>
                  <a:pt x="139" y="239"/>
                </a:moveTo>
                <a:cubicBezTo>
                  <a:pt x="109" y="209"/>
                  <a:pt x="109" y="209"/>
                  <a:pt x="109" y="209"/>
                </a:cubicBezTo>
                <a:cubicBezTo>
                  <a:pt x="104" y="203"/>
                  <a:pt x="104" y="194"/>
                  <a:pt x="109" y="189"/>
                </a:cubicBezTo>
                <a:cubicBezTo>
                  <a:pt x="114" y="183"/>
                  <a:pt x="123" y="183"/>
                  <a:pt x="129" y="189"/>
                </a:cubicBezTo>
                <a:cubicBezTo>
                  <a:pt x="149" y="209"/>
                  <a:pt x="149" y="209"/>
                  <a:pt x="149" y="209"/>
                </a:cubicBezTo>
                <a:cubicBezTo>
                  <a:pt x="232" y="126"/>
                  <a:pt x="232" y="126"/>
                  <a:pt x="232" y="126"/>
                </a:cubicBezTo>
                <a:cubicBezTo>
                  <a:pt x="238" y="120"/>
                  <a:pt x="247" y="120"/>
                  <a:pt x="252" y="126"/>
                </a:cubicBezTo>
                <a:cubicBezTo>
                  <a:pt x="257" y="131"/>
                  <a:pt x="257" y="140"/>
                  <a:pt x="252" y="146"/>
                </a:cubicBezTo>
                <a:cubicBezTo>
                  <a:pt x="159" y="239"/>
                  <a:pt x="159" y="239"/>
                  <a:pt x="159" y="239"/>
                </a:cubicBezTo>
                <a:cubicBezTo>
                  <a:pt x="156" y="241"/>
                  <a:pt x="153" y="243"/>
                  <a:pt x="149" y="243"/>
                </a:cubicBezTo>
                <a:cubicBezTo>
                  <a:pt x="145" y="243"/>
                  <a:pt x="142" y="241"/>
                  <a:pt x="139" y="2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" name="Freeform 34"/>
          <p:cNvSpPr>
            <a:spLocks noEditPoints="1"/>
          </p:cNvSpPr>
          <p:nvPr/>
        </p:nvSpPr>
        <p:spPr bwMode="auto">
          <a:xfrm>
            <a:off x="1747177" y="6619283"/>
            <a:ext cx="482036" cy="477114"/>
          </a:xfrm>
          <a:custGeom>
            <a:avLst/>
            <a:gdLst>
              <a:gd name="T0" fmla="*/ 253 w 479"/>
              <a:gd name="T1" fmla="*/ 233 h 477"/>
              <a:gd name="T2" fmla="*/ 226 w 479"/>
              <a:gd name="T3" fmla="*/ 259 h 477"/>
              <a:gd name="T4" fmla="*/ 206 w 479"/>
              <a:gd name="T5" fmla="*/ 250 h 477"/>
              <a:gd name="T6" fmla="*/ 226 w 479"/>
              <a:gd name="T7" fmla="*/ 214 h 477"/>
              <a:gd name="T8" fmla="*/ 253 w 479"/>
              <a:gd name="T9" fmla="*/ 100 h 477"/>
              <a:gd name="T10" fmla="*/ 336 w 479"/>
              <a:gd name="T11" fmla="*/ 188 h 477"/>
              <a:gd name="T12" fmla="*/ 455 w 479"/>
              <a:gd name="T13" fmla="*/ 477 h 477"/>
              <a:gd name="T14" fmla="*/ 318 w 479"/>
              <a:gd name="T15" fmla="*/ 464 h 477"/>
              <a:gd name="T16" fmla="*/ 181 w 479"/>
              <a:gd name="T17" fmla="*/ 477 h 477"/>
              <a:gd name="T18" fmla="*/ 159 w 479"/>
              <a:gd name="T19" fmla="*/ 468 h 477"/>
              <a:gd name="T20" fmla="*/ 6 w 479"/>
              <a:gd name="T21" fmla="*/ 468 h 477"/>
              <a:gd name="T22" fmla="*/ 39 w 479"/>
              <a:gd name="T23" fmla="*/ 379 h 477"/>
              <a:gd name="T24" fmla="*/ 16 w 479"/>
              <a:gd name="T25" fmla="*/ 224 h 477"/>
              <a:gd name="T26" fmla="*/ 398 w 479"/>
              <a:gd name="T27" fmla="*/ 66 h 477"/>
              <a:gd name="T28" fmla="*/ 448 w 479"/>
              <a:gd name="T29" fmla="*/ 351 h 477"/>
              <a:gd name="T30" fmla="*/ 477 w 479"/>
              <a:gd name="T31" fmla="*/ 448 h 477"/>
              <a:gd name="T32" fmla="*/ 104 w 479"/>
              <a:gd name="T33" fmla="*/ 402 h 477"/>
              <a:gd name="T34" fmla="*/ 30 w 479"/>
              <a:gd name="T35" fmla="*/ 449 h 477"/>
              <a:gd name="T36" fmla="*/ 106 w 479"/>
              <a:gd name="T37" fmla="*/ 351 h 477"/>
              <a:gd name="T38" fmla="*/ 82 w 479"/>
              <a:gd name="T39" fmla="*/ 374 h 477"/>
              <a:gd name="T40" fmla="*/ 262 w 479"/>
              <a:gd name="T41" fmla="*/ 402 h 477"/>
              <a:gd name="T42" fmla="*/ 187 w 479"/>
              <a:gd name="T43" fmla="*/ 449 h 477"/>
              <a:gd name="T44" fmla="*/ 263 w 479"/>
              <a:gd name="T45" fmla="*/ 351 h 477"/>
              <a:gd name="T46" fmla="*/ 239 w 479"/>
              <a:gd name="T47" fmla="*/ 374 h 477"/>
              <a:gd name="T48" fmla="*/ 397 w 479"/>
              <a:gd name="T49" fmla="*/ 300 h 477"/>
              <a:gd name="T50" fmla="*/ 420 w 479"/>
              <a:gd name="T51" fmla="*/ 238 h 477"/>
              <a:gd name="T52" fmla="*/ 435 w 479"/>
              <a:gd name="T53" fmla="*/ 210 h 477"/>
              <a:gd name="T54" fmla="*/ 367 w 479"/>
              <a:gd name="T55" fmla="*/ 110 h 477"/>
              <a:gd name="T56" fmla="*/ 368 w 479"/>
              <a:gd name="T57" fmla="*/ 76 h 477"/>
              <a:gd name="T58" fmla="*/ 240 w 479"/>
              <a:gd name="T59" fmla="*/ 57 h 477"/>
              <a:gd name="T60" fmla="*/ 112 w 479"/>
              <a:gd name="T61" fmla="*/ 76 h 477"/>
              <a:gd name="T62" fmla="*/ 112 w 479"/>
              <a:gd name="T63" fmla="*/ 110 h 477"/>
              <a:gd name="T64" fmla="*/ 44 w 479"/>
              <a:gd name="T65" fmla="*/ 210 h 477"/>
              <a:gd name="T66" fmla="*/ 59 w 479"/>
              <a:gd name="T67" fmla="*/ 238 h 477"/>
              <a:gd name="T68" fmla="*/ 82 w 479"/>
              <a:gd name="T69" fmla="*/ 300 h 477"/>
              <a:gd name="T70" fmla="*/ 154 w 479"/>
              <a:gd name="T71" fmla="*/ 413 h 477"/>
              <a:gd name="T72" fmla="*/ 196 w 479"/>
              <a:gd name="T73" fmla="*/ 379 h 477"/>
              <a:gd name="T74" fmla="*/ 291 w 479"/>
              <a:gd name="T75" fmla="*/ 351 h 477"/>
              <a:gd name="T76" fmla="*/ 318 w 479"/>
              <a:gd name="T77" fmla="*/ 441 h 477"/>
              <a:gd name="T78" fmla="*/ 397 w 479"/>
              <a:gd name="T79" fmla="*/ 328 h 477"/>
              <a:gd name="T80" fmla="*/ 420 w 479"/>
              <a:gd name="T81" fmla="*/ 351 h 477"/>
              <a:gd name="T82" fmla="*/ 442 w 479"/>
              <a:gd name="T83" fmla="*/ 420 h 477"/>
              <a:gd name="T84" fmla="*/ 352 w 479"/>
              <a:gd name="T85" fmla="*/ 420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79" h="477">
                <a:moveTo>
                  <a:pt x="336" y="188"/>
                </a:moveTo>
                <a:cubicBezTo>
                  <a:pt x="339" y="196"/>
                  <a:pt x="335" y="204"/>
                  <a:pt x="328" y="206"/>
                </a:cubicBezTo>
                <a:cubicBezTo>
                  <a:pt x="253" y="233"/>
                  <a:pt x="253" y="233"/>
                  <a:pt x="253" y="233"/>
                </a:cubicBezTo>
                <a:cubicBezTo>
                  <a:pt x="253" y="259"/>
                  <a:pt x="253" y="259"/>
                  <a:pt x="253" y="259"/>
                </a:cubicBezTo>
                <a:cubicBezTo>
                  <a:pt x="253" y="267"/>
                  <a:pt x="247" y="273"/>
                  <a:pt x="240" y="273"/>
                </a:cubicBezTo>
                <a:cubicBezTo>
                  <a:pt x="232" y="273"/>
                  <a:pt x="226" y="267"/>
                  <a:pt x="226" y="259"/>
                </a:cubicBezTo>
                <a:cubicBezTo>
                  <a:pt x="226" y="243"/>
                  <a:pt x="226" y="243"/>
                  <a:pt x="226" y="243"/>
                </a:cubicBezTo>
                <a:cubicBezTo>
                  <a:pt x="211" y="249"/>
                  <a:pt x="211" y="249"/>
                  <a:pt x="211" y="249"/>
                </a:cubicBezTo>
                <a:cubicBezTo>
                  <a:pt x="209" y="249"/>
                  <a:pt x="208" y="250"/>
                  <a:pt x="206" y="250"/>
                </a:cubicBezTo>
                <a:cubicBezTo>
                  <a:pt x="200" y="250"/>
                  <a:pt x="195" y="246"/>
                  <a:pt x="193" y="240"/>
                </a:cubicBezTo>
                <a:cubicBezTo>
                  <a:pt x="190" y="233"/>
                  <a:pt x="194" y="225"/>
                  <a:pt x="201" y="223"/>
                </a:cubicBezTo>
                <a:cubicBezTo>
                  <a:pt x="226" y="214"/>
                  <a:pt x="226" y="214"/>
                  <a:pt x="226" y="214"/>
                </a:cubicBezTo>
                <a:cubicBezTo>
                  <a:pt x="226" y="100"/>
                  <a:pt x="226" y="100"/>
                  <a:pt x="226" y="100"/>
                </a:cubicBezTo>
                <a:cubicBezTo>
                  <a:pt x="226" y="92"/>
                  <a:pt x="232" y="86"/>
                  <a:pt x="240" y="86"/>
                </a:cubicBezTo>
                <a:cubicBezTo>
                  <a:pt x="247" y="86"/>
                  <a:pt x="253" y="92"/>
                  <a:pt x="253" y="100"/>
                </a:cubicBezTo>
                <a:cubicBezTo>
                  <a:pt x="253" y="204"/>
                  <a:pt x="253" y="204"/>
                  <a:pt x="253" y="204"/>
                </a:cubicBezTo>
                <a:cubicBezTo>
                  <a:pt x="318" y="180"/>
                  <a:pt x="318" y="180"/>
                  <a:pt x="318" y="180"/>
                </a:cubicBezTo>
                <a:cubicBezTo>
                  <a:pt x="325" y="177"/>
                  <a:pt x="333" y="181"/>
                  <a:pt x="336" y="188"/>
                </a:cubicBezTo>
                <a:close/>
                <a:moveTo>
                  <a:pt x="477" y="448"/>
                </a:moveTo>
                <a:cubicBezTo>
                  <a:pt x="479" y="455"/>
                  <a:pt x="477" y="462"/>
                  <a:pt x="473" y="468"/>
                </a:cubicBezTo>
                <a:cubicBezTo>
                  <a:pt x="469" y="474"/>
                  <a:pt x="462" y="477"/>
                  <a:pt x="455" y="477"/>
                </a:cubicBezTo>
                <a:cubicBezTo>
                  <a:pt x="339" y="477"/>
                  <a:pt x="339" y="477"/>
                  <a:pt x="339" y="477"/>
                </a:cubicBezTo>
                <a:cubicBezTo>
                  <a:pt x="332" y="477"/>
                  <a:pt x="325" y="474"/>
                  <a:pt x="320" y="468"/>
                </a:cubicBezTo>
                <a:cubicBezTo>
                  <a:pt x="320" y="467"/>
                  <a:pt x="319" y="466"/>
                  <a:pt x="318" y="464"/>
                </a:cubicBezTo>
                <a:cubicBezTo>
                  <a:pt x="317" y="466"/>
                  <a:pt x="317" y="467"/>
                  <a:pt x="316" y="468"/>
                </a:cubicBezTo>
                <a:cubicBezTo>
                  <a:pt x="311" y="474"/>
                  <a:pt x="304" y="477"/>
                  <a:pt x="297" y="477"/>
                </a:cubicBezTo>
                <a:cubicBezTo>
                  <a:pt x="181" y="477"/>
                  <a:pt x="181" y="477"/>
                  <a:pt x="181" y="477"/>
                </a:cubicBezTo>
                <a:cubicBezTo>
                  <a:pt x="174" y="477"/>
                  <a:pt x="167" y="474"/>
                  <a:pt x="163" y="468"/>
                </a:cubicBezTo>
                <a:cubicBezTo>
                  <a:pt x="162" y="467"/>
                  <a:pt x="161" y="466"/>
                  <a:pt x="161" y="465"/>
                </a:cubicBezTo>
                <a:cubicBezTo>
                  <a:pt x="160" y="466"/>
                  <a:pt x="159" y="467"/>
                  <a:pt x="159" y="468"/>
                </a:cubicBezTo>
                <a:cubicBezTo>
                  <a:pt x="154" y="474"/>
                  <a:pt x="147" y="477"/>
                  <a:pt x="140" y="477"/>
                </a:cubicBezTo>
                <a:cubicBezTo>
                  <a:pt x="24" y="477"/>
                  <a:pt x="24" y="477"/>
                  <a:pt x="24" y="477"/>
                </a:cubicBezTo>
                <a:cubicBezTo>
                  <a:pt x="17" y="477"/>
                  <a:pt x="10" y="474"/>
                  <a:pt x="6" y="468"/>
                </a:cubicBezTo>
                <a:cubicBezTo>
                  <a:pt x="2" y="462"/>
                  <a:pt x="0" y="455"/>
                  <a:pt x="2" y="448"/>
                </a:cubicBezTo>
                <a:cubicBezTo>
                  <a:pt x="10" y="413"/>
                  <a:pt x="10" y="413"/>
                  <a:pt x="10" y="413"/>
                </a:cubicBezTo>
                <a:cubicBezTo>
                  <a:pt x="14" y="398"/>
                  <a:pt x="25" y="385"/>
                  <a:pt x="39" y="379"/>
                </a:cubicBezTo>
                <a:cubicBezTo>
                  <a:pt x="34" y="371"/>
                  <a:pt x="31" y="361"/>
                  <a:pt x="31" y="351"/>
                </a:cubicBezTo>
                <a:cubicBezTo>
                  <a:pt x="31" y="341"/>
                  <a:pt x="34" y="331"/>
                  <a:pt x="39" y="323"/>
                </a:cubicBezTo>
                <a:cubicBezTo>
                  <a:pt x="24" y="292"/>
                  <a:pt x="16" y="258"/>
                  <a:pt x="16" y="224"/>
                </a:cubicBezTo>
                <a:cubicBezTo>
                  <a:pt x="16" y="164"/>
                  <a:pt x="39" y="108"/>
                  <a:pt x="81" y="66"/>
                </a:cubicBezTo>
                <a:cubicBezTo>
                  <a:pt x="124" y="23"/>
                  <a:pt x="180" y="0"/>
                  <a:pt x="240" y="0"/>
                </a:cubicBezTo>
                <a:cubicBezTo>
                  <a:pt x="299" y="0"/>
                  <a:pt x="355" y="23"/>
                  <a:pt x="398" y="66"/>
                </a:cubicBezTo>
                <a:cubicBezTo>
                  <a:pt x="440" y="108"/>
                  <a:pt x="463" y="164"/>
                  <a:pt x="463" y="224"/>
                </a:cubicBezTo>
                <a:cubicBezTo>
                  <a:pt x="463" y="258"/>
                  <a:pt x="455" y="292"/>
                  <a:pt x="440" y="323"/>
                </a:cubicBezTo>
                <a:cubicBezTo>
                  <a:pt x="445" y="331"/>
                  <a:pt x="448" y="341"/>
                  <a:pt x="448" y="351"/>
                </a:cubicBezTo>
                <a:cubicBezTo>
                  <a:pt x="448" y="361"/>
                  <a:pt x="445" y="371"/>
                  <a:pt x="440" y="379"/>
                </a:cubicBezTo>
                <a:cubicBezTo>
                  <a:pt x="454" y="385"/>
                  <a:pt x="465" y="398"/>
                  <a:pt x="469" y="413"/>
                </a:cubicBezTo>
                <a:lnTo>
                  <a:pt x="477" y="448"/>
                </a:lnTo>
                <a:close/>
                <a:moveTo>
                  <a:pt x="134" y="449"/>
                </a:moveTo>
                <a:cubicBezTo>
                  <a:pt x="127" y="420"/>
                  <a:pt x="127" y="420"/>
                  <a:pt x="127" y="420"/>
                </a:cubicBezTo>
                <a:cubicBezTo>
                  <a:pt x="124" y="410"/>
                  <a:pt x="115" y="402"/>
                  <a:pt x="104" y="402"/>
                </a:cubicBezTo>
                <a:cubicBezTo>
                  <a:pt x="60" y="402"/>
                  <a:pt x="60" y="402"/>
                  <a:pt x="60" y="402"/>
                </a:cubicBezTo>
                <a:cubicBezTo>
                  <a:pt x="49" y="402"/>
                  <a:pt x="40" y="410"/>
                  <a:pt x="38" y="420"/>
                </a:cubicBezTo>
                <a:cubicBezTo>
                  <a:pt x="30" y="449"/>
                  <a:pt x="30" y="449"/>
                  <a:pt x="30" y="449"/>
                </a:cubicBezTo>
                <a:lnTo>
                  <a:pt x="134" y="449"/>
                </a:lnTo>
                <a:close/>
                <a:moveTo>
                  <a:pt x="82" y="374"/>
                </a:moveTo>
                <a:cubicBezTo>
                  <a:pt x="95" y="374"/>
                  <a:pt x="106" y="364"/>
                  <a:pt x="106" y="351"/>
                </a:cubicBezTo>
                <a:cubicBezTo>
                  <a:pt x="106" y="338"/>
                  <a:pt x="95" y="328"/>
                  <a:pt x="82" y="328"/>
                </a:cubicBezTo>
                <a:cubicBezTo>
                  <a:pt x="69" y="328"/>
                  <a:pt x="59" y="338"/>
                  <a:pt x="59" y="351"/>
                </a:cubicBezTo>
                <a:cubicBezTo>
                  <a:pt x="59" y="364"/>
                  <a:pt x="69" y="374"/>
                  <a:pt x="82" y="374"/>
                </a:cubicBezTo>
                <a:close/>
                <a:moveTo>
                  <a:pt x="291" y="449"/>
                </a:moveTo>
                <a:cubicBezTo>
                  <a:pt x="284" y="420"/>
                  <a:pt x="284" y="420"/>
                  <a:pt x="284" y="420"/>
                </a:cubicBezTo>
                <a:cubicBezTo>
                  <a:pt x="282" y="410"/>
                  <a:pt x="272" y="402"/>
                  <a:pt x="262" y="402"/>
                </a:cubicBezTo>
                <a:cubicBezTo>
                  <a:pt x="217" y="402"/>
                  <a:pt x="217" y="402"/>
                  <a:pt x="217" y="402"/>
                </a:cubicBezTo>
                <a:cubicBezTo>
                  <a:pt x="206" y="402"/>
                  <a:pt x="197" y="410"/>
                  <a:pt x="195" y="420"/>
                </a:cubicBezTo>
                <a:cubicBezTo>
                  <a:pt x="187" y="449"/>
                  <a:pt x="187" y="449"/>
                  <a:pt x="187" y="449"/>
                </a:cubicBezTo>
                <a:lnTo>
                  <a:pt x="291" y="449"/>
                </a:lnTo>
                <a:close/>
                <a:moveTo>
                  <a:pt x="239" y="374"/>
                </a:moveTo>
                <a:cubicBezTo>
                  <a:pt x="252" y="374"/>
                  <a:pt x="263" y="364"/>
                  <a:pt x="263" y="351"/>
                </a:cubicBezTo>
                <a:cubicBezTo>
                  <a:pt x="263" y="338"/>
                  <a:pt x="252" y="328"/>
                  <a:pt x="239" y="328"/>
                </a:cubicBezTo>
                <a:cubicBezTo>
                  <a:pt x="226" y="328"/>
                  <a:pt x="216" y="338"/>
                  <a:pt x="216" y="351"/>
                </a:cubicBezTo>
                <a:cubicBezTo>
                  <a:pt x="216" y="364"/>
                  <a:pt x="226" y="374"/>
                  <a:pt x="239" y="374"/>
                </a:cubicBezTo>
                <a:close/>
                <a:moveTo>
                  <a:pt x="354" y="379"/>
                </a:moveTo>
                <a:cubicBezTo>
                  <a:pt x="349" y="371"/>
                  <a:pt x="346" y="361"/>
                  <a:pt x="346" y="351"/>
                </a:cubicBezTo>
                <a:cubicBezTo>
                  <a:pt x="346" y="323"/>
                  <a:pt x="369" y="300"/>
                  <a:pt x="397" y="300"/>
                </a:cubicBezTo>
                <a:cubicBezTo>
                  <a:pt x="404" y="300"/>
                  <a:pt x="411" y="302"/>
                  <a:pt x="418" y="304"/>
                </a:cubicBezTo>
                <a:cubicBezTo>
                  <a:pt x="427" y="283"/>
                  <a:pt x="433" y="261"/>
                  <a:pt x="435" y="238"/>
                </a:cubicBezTo>
                <a:cubicBezTo>
                  <a:pt x="420" y="238"/>
                  <a:pt x="420" y="238"/>
                  <a:pt x="420" y="238"/>
                </a:cubicBezTo>
                <a:cubicBezTo>
                  <a:pt x="413" y="238"/>
                  <a:pt x="406" y="231"/>
                  <a:pt x="406" y="224"/>
                </a:cubicBezTo>
                <a:cubicBezTo>
                  <a:pt x="406" y="216"/>
                  <a:pt x="413" y="210"/>
                  <a:pt x="420" y="210"/>
                </a:cubicBezTo>
                <a:cubicBezTo>
                  <a:pt x="435" y="210"/>
                  <a:pt x="435" y="210"/>
                  <a:pt x="435" y="210"/>
                </a:cubicBezTo>
                <a:cubicBezTo>
                  <a:pt x="432" y="166"/>
                  <a:pt x="414" y="127"/>
                  <a:pt x="387" y="96"/>
                </a:cubicBezTo>
                <a:cubicBezTo>
                  <a:pt x="377" y="106"/>
                  <a:pt x="377" y="106"/>
                  <a:pt x="377" y="106"/>
                </a:cubicBezTo>
                <a:cubicBezTo>
                  <a:pt x="375" y="108"/>
                  <a:pt x="371" y="110"/>
                  <a:pt x="367" y="110"/>
                </a:cubicBezTo>
                <a:cubicBezTo>
                  <a:pt x="364" y="110"/>
                  <a:pt x="360" y="108"/>
                  <a:pt x="358" y="106"/>
                </a:cubicBezTo>
                <a:cubicBezTo>
                  <a:pt x="352" y="100"/>
                  <a:pt x="352" y="91"/>
                  <a:pt x="358" y="86"/>
                </a:cubicBezTo>
                <a:cubicBezTo>
                  <a:pt x="368" y="76"/>
                  <a:pt x="368" y="76"/>
                  <a:pt x="368" y="76"/>
                </a:cubicBezTo>
                <a:cubicBezTo>
                  <a:pt x="337" y="49"/>
                  <a:pt x="297" y="32"/>
                  <a:pt x="253" y="28"/>
                </a:cubicBezTo>
                <a:cubicBezTo>
                  <a:pt x="253" y="43"/>
                  <a:pt x="253" y="43"/>
                  <a:pt x="253" y="43"/>
                </a:cubicBezTo>
                <a:cubicBezTo>
                  <a:pt x="253" y="50"/>
                  <a:pt x="247" y="57"/>
                  <a:pt x="240" y="57"/>
                </a:cubicBezTo>
                <a:cubicBezTo>
                  <a:pt x="232" y="57"/>
                  <a:pt x="226" y="50"/>
                  <a:pt x="226" y="43"/>
                </a:cubicBezTo>
                <a:cubicBezTo>
                  <a:pt x="226" y="28"/>
                  <a:pt x="226" y="28"/>
                  <a:pt x="226" y="28"/>
                </a:cubicBezTo>
                <a:cubicBezTo>
                  <a:pt x="182" y="32"/>
                  <a:pt x="143" y="49"/>
                  <a:pt x="112" y="76"/>
                </a:cubicBezTo>
                <a:cubicBezTo>
                  <a:pt x="122" y="86"/>
                  <a:pt x="122" y="86"/>
                  <a:pt x="122" y="86"/>
                </a:cubicBezTo>
                <a:cubicBezTo>
                  <a:pt x="127" y="91"/>
                  <a:pt x="127" y="100"/>
                  <a:pt x="122" y="106"/>
                </a:cubicBezTo>
                <a:cubicBezTo>
                  <a:pt x="119" y="108"/>
                  <a:pt x="115" y="110"/>
                  <a:pt x="112" y="110"/>
                </a:cubicBezTo>
                <a:cubicBezTo>
                  <a:pt x="108" y="110"/>
                  <a:pt x="104" y="108"/>
                  <a:pt x="102" y="106"/>
                </a:cubicBezTo>
                <a:cubicBezTo>
                  <a:pt x="92" y="96"/>
                  <a:pt x="92" y="96"/>
                  <a:pt x="92" y="96"/>
                </a:cubicBezTo>
                <a:cubicBezTo>
                  <a:pt x="65" y="127"/>
                  <a:pt x="48" y="166"/>
                  <a:pt x="44" y="210"/>
                </a:cubicBezTo>
                <a:cubicBezTo>
                  <a:pt x="59" y="210"/>
                  <a:pt x="59" y="210"/>
                  <a:pt x="59" y="210"/>
                </a:cubicBezTo>
                <a:cubicBezTo>
                  <a:pt x="66" y="210"/>
                  <a:pt x="73" y="216"/>
                  <a:pt x="73" y="224"/>
                </a:cubicBezTo>
                <a:cubicBezTo>
                  <a:pt x="73" y="231"/>
                  <a:pt x="66" y="238"/>
                  <a:pt x="59" y="238"/>
                </a:cubicBezTo>
                <a:cubicBezTo>
                  <a:pt x="44" y="238"/>
                  <a:pt x="44" y="238"/>
                  <a:pt x="44" y="238"/>
                </a:cubicBezTo>
                <a:cubicBezTo>
                  <a:pt x="46" y="261"/>
                  <a:pt x="52" y="283"/>
                  <a:pt x="61" y="304"/>
                </a:cubicBezTo>
                <a:cubicBezTo>
                  <a:pt x="68" y="302"/>
                  <a:pt x="75" y="300"/>
                  <a:pt x="82" y="300"/>
                </a:cubicBezTo>
                <a:cubicBezTo>
                  <a:pt x="111" y="300"/>
                  <a:pt x="134" y="323"/>
                  <a:pt x="134" y="351"/>
                </a:cubicBezTo>
                <a:cubicBezTo>
                  <a:pt x="134" y="361"/>
                  <a:pt x="131" y="371"/>
                  <a:pt x="125" y="379"/>
                </a:cubicBezTo>
                <a:cubicBezTo>
                  <a:pt x="139" y="385"/>
                  <a:pt x="150" y="398"/>
                  <a:pt x="154" y="413"/>
                </a:cubicBezTo>
                <a:cubicBezTo>
                  <a:pt x="161" y="440"/>
                  <a:pt x="161" y="440"/>
                  <a:pt x="161" y="440"/>
                </a:cubicBezTo>
                <a:cubicBezTo>
                  <a:pt x="167" y="413"/>
                  <a:pt x="167" y="413"/>
                  <a:pt x="167" y="413"/>
                </a:cubicBezTo>
                <a:cubicBezTo>
                  <a:pt x="171" y="398"/>
                  <a:pt x="182" y="385"/>
                  <a:pt x="196" y="379"/>
                </a:cubicBezTo>
                <a:cubicBezTo>
                  <a:pt x="191" y="371"/>
                  <a:pt x="188" y="361"/>
                  <a:pt x="188" y="351"/>
                </a:cubicBezTo>
                <a:cubicBezTo>
                  <a:pt x="188" y="323"/>
                  <a:pt x="211" y="300"/>
                  <a:pt x="239" y="300"/>
                </a:cubicBezTo>
                <a:cubicBezTo>
                  <a:pt x="268" y="300"/>
                  <a:pt x="291" y="323"/>
                  <a:pt x="291" y="351"/>
                </a:cubicBezTo>
                <a:cubicBezTo>
                  <a:pt x="291" y="361"/>
                  <a:pt x="288" y="371"/>
                  <a:pt x="282" y="379"/>
                </a:cubicBezTo>
                <a:cubicBezTo>
                  <a:pt x="296" y="385"/>
                  <a:pt x="307" y="398"/>
                  <a:pt x="311" y="413"/>
                </a:cubicBezTo>
                <a:cubicBezTo>
                  <a:pt x="318" y="441"/>
                  <a:pt x="318" y="441"/>
                  <a:pt x="318" y="441"/>
                </a:cubicBezTo>
                <a:cubicBezTo>
                  <a:pt x="325" y="413"/>
                  <a:pt x="325" y="413"/>
                  <a:pt x="325" y="413"/>
                </a:cubicBezTo>
                <a:cubicBezTo>
                  <a:pt x="329" y="398"/>
                  <a:pt x="340" y="385"/>
                  <a:pt x="354" y="379"/>
                </a:cubicBezTo>
                <a:close/>
                <a:moveTo>
                  <a:pt x="397" y="328"/>
                </a:moveTo>
                <a:cubicBezTo>
                  <a:pt x="384" y="328"/>
                  <a:pt x="373" y="338"/>
                  <a:pt x="373" y="351"/>
                </a:cubicBezTo>
                <a:cubicBezTo>
                  <a:pt x="373" y="364"/>
                  <a:pt x="384" y="374"/>
                  <a:pt x="397" y="374"/>
                </a:cubicBezTo>
                <a:cubicBezTo>
                  <a:pt x="410" y="374"/>
                  <a:pt x="420" y="364"/>
                  <a:pt x="420" y="351"/>
                </a:cubicBezTo>
                <a:cubicBezTo>
                  <a:pt x="420" y="338"/>
                  <a:pt x="410" y="328"/>
                  <a:pt x="397" y="328"/>
                </a:cubicBezTo>
                <a:close/>
                <a:moveTo>
                  <a:pt x="449" y="449"/>
                </a:moveTo>
                <a:cubicBezTo>
                  <a:pt x="442" y="420"/>
                  <a:pt x="442" y="420"/>
                  <a:pt x="442" y="420"/>
                </a:cubicBezTo>
                <a:cubicBezTo>
                  <a:pt x="439" y="410"/>
                  <a:pt x="430" y="402"/>
                  <a:pt x="419" y="402"/>
                </a:cubicBezTo>
                <a:cubicBezTo>
                  <a:pt x="375" y="402"/>
                  <a:pt x="375" y="402"/>
                  <a:pt x="375" y="402"/>
                </a:cubicBezTo>
                <a:cubicBezTo>
                  <a:pt x="364" y="402"/>
                  <a:pt x="355" y="410"/>
                  <a:pt x="352" y="420"/>
                </a:cubicBezTo>
                <a:cubicBezTo>
                  <a:pt x="345" y="449"/>
                  <a:pt x="345" y="449"/>
                  <a:pt x="345" y="449"/>
                </a:cubicBezTo>
                <a:lnTo>
                  <a:pt x="449" y="4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" name="Freeform 35"/>
          <p:cNvSpPr>
            <a:spLocks noEditPoints="1"/>
          </p:cNvSpPr>
          <p:nvPr/>
        </p:nvSpPr>
        <p:spPr bwMode="auto">
          <a:xfrm>
            <a:off x="17622918" y="8648107"/>
            <a:ext cx="486950" cy="477114"/>
          </a:xfrm>
          <a:custGeom>
            <a:avLst/>
            <a:gdLst>
              <a:gd name="T0" fmla="*/ 74 w 486"/>
              <a:gd name="T1" fmla="*/ 460 h 476"/>
              <a:gd name="T2" fmla="*/ 119 w 486"/>
              <a:gd name="T3" fmla="*/ 472 h 476"/>
              <a:gd name="T4" fmla="*/ 161 w 486"/>
              <a:gd name="T5" fmla="*/ 424 h 476"/>
              <a:gd name="T6" fmla="*/ 352 w 486"/>
              <a:gd name="T7" fmla="*/ 405 h 476"/>
              <a:gd name="T8" fmla="*/ 473 w 486"/>
              <a:gd name="T9" fmla="*/ 229 h 476"/>
              <a:gd name="T10" fmla="*/ 406 w 486"/>
              <a:gd name="T11" fmla="*/ 224 h 476"/>
              <a:gd name="T12" fmla="*/ 320 w 486"/>
              <a:gd name="T13" fmla="*/ 261 h 476"/>
              <a:gd name="T14" fmla="*/ 262 w 486"/>
              <a:gd name="T15" fmla="*/ 260 h 476"/>
              <a:gd name="T16" fmla="*/ 219 w 486"/>
              <a:gd name="T17" fmla="*/ 235 h 476"/>
              <a:gd name="T18" fmla="*/ 137 w 486"/>
              <a:gd name="T19" fmla="*/ 250 h 476"/>
              <a:gd name="T20" fmla="*/ 47 w 486"/>
              <a:gd name="T21" fmla="*/ 288 h 476"/>
              <a:gd name="T22" fmla="*/ 9 w 486"/>
              <a:gd name="T23" fmla="*/ 347 h 476"/>
              <a:gd name="T24" fmla="*/ 178 w 486"/>
              <a:gd name="T25" fmla="*/ 263 h 476"/>
              <a:gd name="T26" fmla="*/ 234 w 486"/>
              <a:gd name="T27" fmla="*/ 270 h 476"/>
              <a:gd name="T28" fmla="*/ 264 w 486"/>
              <a:gd name="T29" fmla="*/ 289 h 476"/>
              <a:gd name="T30" fmla="*/ 335 w 486"/>
              <a:gd name="T31" fmla="*/ 304 h 476"/>
              <a:gd name="T32" fmla="*/ 214 w 486"/>
              <a:gd name="T33" fmla="*/ 320 h 476"/>
              <a:gd name="T34" fmla="*/ 200 w 486"/>
              <a:gd name="T35" fmla="*/ 334 h 476"/>
              <a:gd name="T36" fmla="*/ 320 w 486"/>
              <a:gd name="T37" fmla="*/ 348 h 476"/>
              <a:gd name="T38" fmla="*/ 425 w 486"/>
              <a:gd name="T39" fmla="*/ 244 h 476"/>
              <a:gd name="T40" fmla="*/ 450 w 486"/>
              <a:gd name="T41" fmla="*/ 246 h 476"/>
              <a:gd name="T42" fmla="*/ 332 w 486"/>
              <a:gd name="T43" fmla="*/ 385 h 476"/>
              <a:gd name="T44" fmla="*/ 147 w 486"/>
              <a:gd name="T45" fmla="*/ 396 h 476"/>
              <a:gd name="T46" fmla="*/ 101 w 486"/>
              <a:gd name="T47" fmla="*/ 317 h 476"/>
              <a:gd name="T48" fmla="*/ 35 w 486"/>
              <a:gd name="T49" fmla="*/ 327 h 476"/>
              <a:gd name="T50" fmla="*/ 63 w 486"/>
              <a:gd name="T51" fmla="*/ 311 h 476"/>
              <a:gd name="T52" fmla="*/ 133 w 486"/>
              <a:gd name="T53" fmla="*/ 427 h 476"/>
              <a:gd name="T54" fmla="*/ 105 w 486"/>
              <a:gd name="T55" fmla="*/ 448 h 476"/>
              <a:gd name="T56" fmla="*/ 33 w 486"/>
              <a:gd name="T57" fmla="*/ 333 h 476"/>
              <a:gd name="T58" fmla="*/ 156 w 486"/>
              <a:gd name="T59" fmla="*/ 130 h 476"/>
              <a:gd name="T60" fmla="*/ 149 w 486"/>
              <a:gd name="T61" fmla="*/ 196 h 476"/>
              <a:gd name="T62" fmla="*/ 317 w 486"/>
              <a:gd name="T63" fmla="*/ 206 h 476"/>
              <a:gd name="T64" fmla="*/ 342 w 486"/>
              <a:gd name="T65" fmla="*/ 174 h 476"/>
              <a:gd name="T66" fmla="*/ 290 w 486"/>
              <a:gd name="T67" fmla="*/ 87 h 476"/>
              <a:gd name="T68" fmla="*/ 243 w 486"/>
              <a:gd name="T69" fmla="*/ 0 h 476"/>
              <a:gd name="T70" fmla="*/ 197 w 486"/>
              <a:gd name="T71" fmla="*/ 87 h 476"/>
              <a:gd name="T72" fmla="*/ 243 w 486"/>
              <a:gd name="T73" fmla="*/ 28 h 476"/>
              <a:gd name="T74" fmla="*/ 243 w 486"/>
              <a:gd name="T75" fmla="*/ 84 h 476"/>
              <a:gd name="T76" fmla="*/ 243 w 486"/>
              <a:gd name="T77" fmla="*/ 28 h 476"/>
              <a:gd name="T78" fmla="*/ 215 w 486"/>
              <a:gd name="T79" fmla="*/ 112 h 476"/>
              <a:gd name="T80" fmla="*/ 304 w 486"/>
              <a:gd name="T81" fmla="*/ 137 h 476"/>
              <a:gd name="T82" fmla="*/ 173 w 486"/>
              <a:gd name="T83" fmla="*/ 178 h 4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86" h="476">
                <a:moveTo>
                  <a:pt x="9" y="347"/>
                </a:moveTo>
                <a:cubicBezTo>
                  <a:pt x="74" y="460"/>
                  <a:pt x="74" y="460"/>
                  <a:pt x="74" y="460"/>
                </a:cubicBezTo>
                <a:cubicBezTo>
                  <a:pt x="81" y="471"/>
                  <a:pt x="92" y="476"/>
                  <a:pt x="103" y="476"/>
                </a:cubicBezTo>
                <a:cubicBezTo>
                  <a:pt x="108" y="476"/>
                  <a:pt x="114" y="475"/>
                  <a:pt x="119" y="472"/>
                </a:cubicBezTo>
                <a:cubicBezTo>
                  <a:pt x="145" y="457"/>
                  <a:pt x="145" y="457"/>
                  <a:pt x="145" y="457"/>
                </a:cubicBezTo>
                <a:cubicBezTo>
                  <a:pt x="157" y="450"/>
                  <a:pt x="163" y="437"/>
                  <a:pt x="161" y="424"/>
                </a:cubicBezTo>
                <a:cubicBezTo>
                  <a:pt x="307" y="424"/>
                  <a:pt x="307" y="424"/>
                  <a:pt x="307" y="424"/>
                </a:cubicBezTo>
                <a:cubicBezTo>
                  <a:pt x="324" y="424"/>
                  <a:pt x="340" y="417"/>
                  <a:pt x="352" y="405"/>
                </a:cubicBezTo>
                <a:cubicBezTo>
                  <a:pt x="469" y="288"/>
                  <a:pt x="469" y="288"/>
                  <a:pt x="469" y="288"/>
                </a:cubicBezTo>
                <a:cubicBezTo>
                  <a:pt x="485" y="272"/>
                  <a:pt x="486" y="246"/>
                  <a:pt x="473" y="229"/>
                </a:cubicBezTo>
                <a:cubicBezTo>
                  <a:pt x="465" y="219"/>
                  <a:pt x="453" y="212"/>
                  <a:pt x="440" y="211"/>
                </a:cubicBezTo>
                <a:cubicBezTo>
                  <a:pt x="427" y="211"/>
                  <a:pt x="415" y="215"/>
                  <a:pt x="406" y="224"/>
                </a:cubicBezTo>
                <a:cubicBezTo>
                  <a:pt x="353" y="277"/>
                  <a:pt x="353" y="277"/>
                  <a:pt x="353" y="277"/>
                </a:cubicBezTo>
                <a:cubicBezTo>
                  <a:pt x="345" y="267"/>
                  <a:pt x="333" y="261"/>
                  <a:pt x="320" y="261"/>
                </a:cubicBezTo>
                <a:cubicBezTo>
                  <a:pt x="264" y="261"/>
                  <a:pt x="264" y="261"/>
                  <a:pt x="264" y="261"/>
                </a:cubicBezTo>
                <a:cubicBezTo>
                  <a:pt x="263" y="261"/>
                  <a:pt x="263" y="261"/>
                  <a:pt x="262" y="260"/>
                </a:cubicBezTo>
                <a:cubicBezTo>
                  <a:pt x="256" y="253"/>
                  <a:pt x="256" y="253"/>
                  <a:pt x="256" y="253"/>
                </a:cubicBezTo>
                <a:cubicBezTo>
                  <a:pt x="247" y="241"/>
                  <a:pt x="234" y="235"/>
                  <a:pt x="219" y="235"/>
                </a:cubicBezTo>
                <a:cubicBezTo>
                  <a:pt x="178" y="235"/>
                  <a:pt x="178" y="235"/>
                  <a:pt x="178" y="235"/>
                </a:cubicBezTo>
                <a:cubicBezTo>
                  <a:pt x="163" y="235"/>
                  <a:pt x="148" y="240"/>
                  <a:pt x="137" y="250"/>
                </a:cubicBezTo>
                <a:cubicBezTo>
                  <a:pt x="86" y="293"/>
                  <a:pt x="86" y="293"/>
                  <a:pt x="86" y="293"/>
                </a:cubicBezTo>
                <a:cubicBezTo>
                  <a:pt x="76" y="283"/>
                  <a:pt x="60" y="280"/>
                  <a:pt x="47" y="288"/>
                </a:cubicBezTo>
                <a:cubicBezTo>
                  <a:pt x="21" y="303"/>
                  <a:pt x="21" y="303"/>
                  <a:pt x="21" y="303"/>
                </a:cubicBezTo>
                <a:cubicBezTo>
                  <a:pt x="6" y="312"/>
                  <a:pt x="0" y="332"/>
                  <a:pt x="9" y="347"/>
                </a:cubicBezTo>
                <a:close/>
                <a:moveTo>
                  <a:pt x="155" y="271"/>
                </a:moveTo>
                <a:cubicBezTo>
                  <a:pt x="161" y="266"/>
                  <a:pt x="170" y="263"/>
                  <a:pt x="178" y="263"/>
                </a:cubicBezTo>
                <a:cubicBezTo>
                  <a:pt x="219" y="263"/>
                  <a:pt x="219" y="263"/>
                  <a:pt x="219" y="263"/>
                </a:cubicBezTo>
                <a:cubicBezTo>
                  <a:pt x="225" y="263"/>
                  <a:pt x="231" y="265"/>
                  <a:pt x="234" y="270"/>
                </a:cubicBezTo>
                <a:cubicBezTo>
                  <a:pt x="240" y="277"/>
                  <a:pt x="240" y="277"/>
                  <a:pt x="240" y="277"/>
                </a:cubicBezTo>
                <a:cubicBezTo>
                  <a:pt x="246" y="285"/>
                  <a:pt x="255" y="289"/>
                  <a:pt x="264" y="289"/>
                </a:cubicBezTo>
                <a:cubicBezTo>
                  <a:pt x="320" y="289"/>
                  <a:pt x="320" y="289"/>
                  <a:pt x="320" y="289"/>
                </a:cubicBezTo>
                <a:cubicBezTo>
                  <a:pt x="328" y="289"/>
                  <a:pt x="335" y="296"/>
                  <a:pt x="335" y="304"/>
                </a:cubicBezTo>
                <a:cubicBezTo>
                  <a:pt x="335" y="313"/>
                  <a:pt x="328" y="320"/>
                  <a:pt x="320" y="320"/>
                </a:cubicBezTo>
                <a:cubicBezTo>
                  <a:pt x="214" y="320"/>
                  <a:pt x="214" y="320"/>
                  <a:pt x="214" y="320"/>
                </a:cubicBezTo>
                <a:cubicBezTo>
                  <a:pt x="207" y="320"/>
                  <a:pt x="201" y="325"/>
                  <a:pt x="200" y="332"/>
                </a:cubicBezTo>
                <a:cubicBezTo>
                  <a:pt x="200" y="333"/>
                  <a:pt x="200" y="333"/>
                  <a:pt x="200" y="334"/>
                </a:cubicBezTo>
                <a:cubicBezTo>
                  <a:pt x="200" y="342"/>
                  <a:pt x="207" y="348"/>
                  <a:pt x="214" y="348"/>
                </a:cubicBezTo>
                <a:cubicBezTo>
                  <a:pt x="320" y="348"/>
                  <a:pt x="320" y="348"/>
                  <a:pt x="320" y="348"/>
                </a:cubicBezTo>
                <a:cubicBezTo>
                  <a:pt x="343" y="348"/>
                  <a:pt x="362" y="329"/>
                  <a:pt x="363" y="306"/>
                </a:cubicBezTo>
                <a:cubicBezTo>
                  <a:pt x="425" y="244"/>
                  <a:pt x="425" y="244"/>
                  <a:pt x="425" y="244"/>
                </a:cubicBezTo>
                <a:cubicBezTo>
                  <a:pt x="429" y="241"/>
                  <a:pt x="433" y="239"/>
                  <a:pt x="438" y="239"/>
                </a:cubicBezTo>
                <a:cubicBezTo>
                  <a:pt x="443" y="240"/>
                  <a:pt x="447" y="242"/>
                  <a:pt x="450" y="246"/>
                </a:cubicBezTo>
                <a:cubicBezTo>
                  <a:pt x="456" y="252"/>
                  <a:pt x="455" y="262"/>
                  <a:pt x="449" y="268"/>
                </a:cubicBezTo>
                <a:cubicBezTo>
                  <a:pt x="332" y="385"/>
                  <a:pt x="332" y="385"/>
                  <a:pt x="332" y="385"/>
                </a:cubicBezTo>
                <a:cubicBezTo>
                  <a:pt x="326" y="392"/>
                  <a:pt x="316" y="396"/>
                  <a:pt x="307" y="396"/>
                </a:cubicBezTo>
                <a:cubicBezTo>
                  <a:pt x="147" y="396"/>
                  <a:pt x="147" y="396"/>
                  <a:pt x="147" y="396"/>
                </a:cubicBezTo>
                <a:cubicBezTo>
                  <a:pt x="105" y="322"/>
                  <a:pt x="105" y="322"/>
                  <a:pt x="105" y="322"/>
                </a:cubicBezTo>
                <a:cubicBezTo>
                  <a:pt x="101" y="317"/>
                  <a:pt x="101" y="317"/>
                  <a:pt x="101" y="317"/>
                </a:cubicBezTo>
                <a:lnTo>
                  <a:pt x="155" y="271"/>
                </a:lnTo>
                <a:close/>
                <a:moveTo>
                  <a:pt x="35" y="327"/>
                </a:moveTo>
                <a:cubicBezTo>
                  <a:pt x="61" y="312"/>
                  <a:pt x="61" y="312"/>
                  <a:pt x="61" y="312"/>
                </a:cubicBezTo>
                <a:cubicBezTo>
                  <a:pt x="62" y="312"/>
                  <a:pt x="63" y="311"/>
                  <a:pt x="63" y="311"/>
                </a:cubicBezTo>
                <a:cubicBezTo>
                  <a:pt x="65" y="311"/>
                  <a:pt x="67" y="312"/>
                  <a:pt x="67" y="314"/>
                </a:cubicBezTo>
                <a:cubicBezTo>
                  <a:pt x="133" y="427"/>
                  <a:pt x="133" y="427"/>
                  <a:pt x="133" y="427"/>
                </a:cubicBezTo>
                <a:cubicBezTo>
                  <a:pt x="134" y="429"/>
                  <a:pt x="133" y="432"/>
                  <a:pt x="131" y="433"/>
                </a:cubicBezTo>
                <a:cubicBezTo>
                  <a:pt x="105" y="448"/>
                  <a:pt x="105" y="448"/>
                  <a:pt x="105" y="448"/>
                </a:cubicBezTo>
                <a:cubicBezTo>
                  <a:pt x="103" y="449"/>
                  <a:pt x="100" y="448"/>
                  <a:pt x="99" y="446"/>
                </a:cubicBezTo>
                <a:cubicBezTo>
                  <a:pt x="33" y="333"/>
                  <a:pt x="33" y="333"/>
                  <a:pt x="33" y="333"/>
                </a:cubicBezTo>
                <a:cubicBezTo>
                  <a:pt x="32" y="331"/>
                  <a:pt x="33" y="328"/>
                  <a:pt x="35" y="327"/>
                </a:cubicBezTo>
                <a:close/>
                <a:moveTo>
                  <a:pt x="156" y="130"/>
                </a:moveTo>
                <a:cubicBezTo>
                  <a:pt x="145" y="174"/>
                  <a:pt x="145" y="174"/>
                  <a:pt x="145" y="174"/>
                </a:cubicBezTo>
                <a:cubicBezTo>
                  <a:pt x="143" y="182"/>
                  <a:pt x="145" y="190"/>
                  <a:pt x="149" y="196"/>
                </a:cubicBezTo>
                <a:cubicBezTo>
                  <a:pt x="154" y="203"/>
                  <a:pt x="162" y="206"/>
                  <a:pt x="170" y="206"/>
                </a:cubicBezTo>
                <a:cubicBezTo>
                  <a:pt x="317" y="206"/>
                  <a:pt x="317" y="206"/>
                  <a:pt x="317" y="206"/>
                </a:cubicBezTo>
                <a:cubicBezTo>
                  <a:pt x="325" y="206"/>
                  <a:pt x="332" y="203"/>
                  <a:pt x="337" y="196"/>
                </a:cubicBezTo>
                <a:cubicBezTo>
                  <a:pt x="342" y="190"/>
                  <a:pt x="344" y="182"/>
                  <a:pt x="342" y="174"/>
                </a:cubicBezTo>
                <a:cubicBezTo>
                  <a:pt x="331" y="130"/>
                  <a:pt x="331" y="130"/>
                  <a:pt x="331" y="130"/>
                </a:cubicBezTo>
                <a:cubicBezTo>
                  <a:pt x="326" y="109"/>
                  <a:pt x="310" y="93"/>
                  <a:pt x="290" y="87"/>
                </a:cubicBezTo>
                <a:cubicBezTo>
                  <a:pt x="296" y="78"/>
                  <a:pt x="299" y="67"/>
                  <a:pt x="299" y="56"/>
                </a:cubicBezTo>
                <a:cubicBezTo>
                  <a:pt x="299" y="25"/>
                  <a:pt x="274" y="0"/>
                  <a:pt x="243" y="0"/>
                </a:cubicBezTo>
                <a:cubicBezTo>
                  <a:pt x="212" y="0"/>
                  <a:pt x="187" y="25"/>
                  <a:pt x="187" y="56"/>
                </a:cubicBezTo>
                <a:cubicBezTo>
                  <a:pt x="187" y="67"/>
                  <a:pt x="191" y="78"/>
                  <a:pt x="197" y="87"/>
                </a:cubicBezTo>
                <a:cubicBezTo>
                  <a:pt x="177" y="93"/>
                  <a:pt x="161" y="109"/>
                  <a:pt x="156" y="130"/>
                </a:cubicBezTo>
                <a:close/>
                <a:moveTo>
                  <a:pt x="243" y="28"/>
                </a:moveTo>
                <a:cubicBezTo>
                  <a:pt x="259" y="28"/>
                  <a:pt x="271" y="40"/>
                  <a:pt x="271" y="56"/>
                </a:cubicBezTo>
                <a:cubicBezTo>
                  <a:pt x="271" y="71"/>
                  <a:pt x="259" y="84"/>
                  <a:pt x="243" y="84"/>
                </a:cubicBezTo>
                <a:cubicBezTo>
                  <a:pt x="228" y="84"/>
                  <a:pt x="215" y="71"/>
                  <a:pt x="215" y="56"/>
                </a:cubicBezTo>
                <a:cubicBezTo>
                  <a:pt x="215" y="40"/>
                  <a:pt x="228" y="28"/>
                  <a:pt x="243" y="28"/>
                </a:cubicBezTo>
                <a:close/>
                <a:moveTo>
                  <a:pt x="183" y="137"/>
                </a:moveTo>
                <a:cubicBezTo>
                  <a:pt x="187" y="122"/>
                  <a:pt x="200" y="112"/>
                  <a:pt x="215" y="112"/>
                </a:cubicBezTo>
                <a:cubicBezTo>
                  <a:pt x="272" y="112"/>
                  <a:pt x="272" y="112"/>
                  <a:pt x="272" y="112"/>
                </a:cubicBezTo>
                <a:cubicBezTo>
                  <a:pt x="287" y="112"/>
                  <a:pt x="300" y="122"/>
                  <a:pt x="304" y="137"/>
                </a:cubicBezTo>
                <a:cubicBezTo>
                  <a:pt x="314" y="178"/>
                  <a:pt x="314" y="178"/>
                  <a:pt x="314" y="178"/>
                </a:cubicBezTo>
                <a:cubicBezTo>
                  <a:pt x="173" y="178"/>
                  <a:pt x="173" y="178"/>
                  <a:pt x="173" y="178"/>
                </a:cubicBezTo>
                <a:lnTo>
                  <a:pt x="183" y="1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" name="Freeform 36"/>
          <p:cNvSpPr>
            <a:spLocks noEditPoints="1"/>
          </p:cNvSpPr>
          <p:nvPr/>
        </p:nvSpPr>
        <p:spPr bwMode="auto">
          <a:xfrm>
            <a:off x="15360838" y="4590457"/>
            <a:ext cx="477118" cy="477114"/>
          </a:xfrm>
          <a:custGeom>
            <a:avLst/>
            <a:gdLst>
              <a:gd name="T0" fmla="*/ 83 w 477"/>
              <a:gd name="T1" fmla="*/ 325 h 477"/>
              <a:gd name="T2" fmla="*/ 53 w 477"/>
              <a:gd name="T3" fmla="*/ 391 h 477"/>
              <a:gd name="T4" fmla="*/ 104 w 477"/>
              <a:gd name="T5" fmla="*/ 431 h 477"/>
              <a:gd name="T6" fmla="*/ 189 w 477"/>
              <a:gd name="T7" fmla="*/ 410 h 477"/>
              <a:gd name="T8" fmla="*/ 260 w 477"/>
              <a:gd name="T9" fmla="*/ 477 h 477"/>
              <a:gd name="T10" fmla="*/ 287 w 477"/>
              <a:gd name="T11" fmla="*/ 451 h 477"/>
              <a:gd name="T12" fmla="*/ 353 w 477"/>
              <a:gd name="T13" fmla="*/ 424 h 477"/>
              <a:gd name="T14" fmla="*/ 390 w 477"/>
              <a:gd name="T15" fmla="*/ 424 h 477"/>
              <a:gd name="T16" fmla="*/ 423 w 477"/>
              <a:gd name="T17" fmla="*/ 355 h 477"/>
              <a:gd name="T18" fmla="*/ 450 w 477"/>
              <a:gd name="T19" fmla="*/ 288 h 477"/>
              <a:gd name="T20" fmla="*/ 476 w 477"/>
              <a:gd name="T21" fmla="*/ 262 h 477"/>
              <a:gd name="T22" fmla="*/ 450 w 477"/>
              <a:gd name="T23" fmla="*/ 190 h 477"/>
              <a:gd name="T24" fmla="*/ 423 w 477"/>
              <a:gd name="T25" fmla="*/ 124 h 477"/>
              <a:gd name="T26" fmla="*/ 372 w 477"/>
              <a:gd name="T27" fmla="*/ 47 h 477"/>
              <a:gd name="T28" fmla="*/ 287 w 477"/>
              <a:gd name="T29" fmla="*/ 68 h 477"/>
              <a:gd name="T30" fmla="*/ 261 w 477"/>
              <a:gd name="T31" fmla="*/ 1 h 477"/>
              <a:gd name="T32" fmla="*/ 190 w 477"/>
              <a:gd name="T33" fmla="*/ 27 h 477"/>
              <a:gd name="T34" fmla="*/ 123 w 477"/>
              <a:gd name="T35" fmla="*/ 54 h 477"/>
              <a:gd name="T36" fmla="*/ 54 w 477"/>
              <a:gd name="T37" fmla="*/ 123 h 477"/>
              <a:gd name="T38" fmla="*/ 26 w 477"/>
              <a:gd name="T39" fmla="*/ 190 h 477"/>
              <a:gd name="T40" fmla="*/ 0 w 477"/>
              <a:gd name="T41" fmla="*/ 216 h 477"/>
              <a:gd name="T42" fmla="*/ 26 w 477"/>
              <a:gd name="T43" fmla="*/ 287 h 477"/>
              <a:gd name="T44" fmla="*/ 69 w 477"/>
              <a:gd name="T45" fmla="*/ 217 h 477"/>
              <a:gd name="T46" fmla="*/ 103 w 477"/>
              <a:gd name="T47" fmla="*/ 134 h 477"/>
              <a:gd name="T48" fmla="*/ 133 w 477"/>
              <a:gd name="T49" fmla="*/ 104 h 477"/>
              <a:gd name="T50" fmla="*/ 217 w 477"/>
              <a:gd name="T51" fmla="*/ 69 h 477"/>
              <a:gd name="T52" fmla="*/ 260 w 477"/>
              <a:gd name="T53" fmla="*/ 69 h 477"/>
              <a:gd name="T54" fmla="*/ 343 w 477"/>
              <a:gd name="T55" fmla="*/ 104 h 477"/>
              <a:gd name="T56" fmla="*/ 373 w 477"/>
              <a:gd name="T57" fmla="*/ 134 h 477"/>
              <a:gd name="T58" fmla="*/ 408 w 477"/>
              <a:gd name="T59" fmla="*/ 218 h 477"/>
              <a:gd name="T60" fmla="*/ 408 w 477"/>
              <a:gd name="T61" fmla="*/ 261 h 477"/>
              <a:gd name="T62" fmla="*/ 369 w 477"/>
              <a:gd name="T63" fmla="*/ 313 h 477"/>
              <a:gd name="T64" fmla="*/ 372 w 477"/>
              <a:gd name="T65" fmla="*/ 403 h 477"/>
              <a:gd name="T66" fmla="*/ 278 w 477"/>
              <a:gd name="T67" fmla="*/ 383 h 477"/>
              <a:gd name="T68" fmla="*/ 216 w 477"/>
              <a:gd name="T69" fmla="*/ 450 h 477"/>
              <a:gd name="T70" fmla="*/ 164 w 477"/>
              <a:gd name="T71" fmla="*/ 369 h 477"/>
              <a:gd name="T72" fmla="*/ 74 w 477"/>
              <a:gd name="T73" fmla="*/ 373 h 477"/>
              <a:gd name="T74" fmla="*/ 94 w 477"/>
              <a:gd name="T75" fmla="*/ 279 h 477"/>
              <a:gd name="T76" fmla="*/ 27 w 477"/>
              <a:gd name="T77" fmla="*/ 217 h 477"/>
              <a:gd name="T78" fmla="*/ 320 w 477"/>
              <a:gd name="T79" fmla="*/ 321 h 477"/>
              <a:gd name="T80" fmla="*/ 281 w 477"/>
              <a:gd name="T81" fmla="*/ 222 h 477"/>
              <a:gd name="T82" fmla="*/ 180 w 477"/>
              <a:gd name="T83" fmla="*/ 190 h 477"/>
              <a:gd name="T84" fmla="*/ 147 w 477"/>
              <a:gd name="T85" fmla="*/ 300 h 477"/>
              <a:gd name="T86" fmla="*/ 236 w 477"/>
              <a:gd name="T87" fmla="*/ 162 h 477"/>
              <a:gd name="T88" fmla="*/ 208 w 477"/>
              <a:gd name="T89" fmla="*/ 190 h 477"/>
              <a:gd name="T90" fmla="*/ 211 w 477"/>
              <a:gd name="T91" fmla="*/ 246 h 477"/>
              <a:gd name="T92" fmla="*/ 296 w 477"/>
              <a:gd name="T93" fmla="*/ 302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77" h="477">
                <a:moveTo>
                  <a:pt x="26" y="287"/>
                </a:moveTo>
                <a:cubicBezTo>
                  <a:pt x="67" y="288"/>
                  <a:pt x="67" y="288"/>
                  <a:pt x="67" y="288"/>
                </a:cubicBezTo>
                <a:cubicBezTo>
                  <a:pt x="71" y="301"/>
                  <a:pt x="76" y="313"/>
                  <a:pt x="83" y="325"/>
                </a:cubicBezTo>
                <a:cubicBezTo>
                  <a:pt x="53" y="354"/>
                  <a:pt x="53" y="354"/>
                  <a:pt x="53" y="354"/>
                </a:cubicBezTo>
                <a:cubicBezTo>
                  <a:pt x="48" y="359"/>
                  <a:pt x="45" y="366"/>
                  <a:pt x="45" y="373"/>
                </a:cubicBezTo>
                <a:cubicBezTo>
                  <a:pt x="45" y="380"/>
                  <a:pt x="48" y="386"/>
                  <a:pt x="53" y="391"/>
                </a:cubicBezTo>
                <a:cubicBezTo>
                  <a:pt x="85" y="423"/>
                  <a:pt x="85" y="423"/>
                  <a:pt x="85" y="423"/>
                </a:cubicBezTo>
                <a:cubicBezTo>
                  <a:pt x="90" y="428"/>
                  <a:pt x="97" y="431"/>
                  <a:pt x="104" y="431"/>
                </a:cubicBezTo>
                <a:cubicBezTo>
                  <a:pt x="104" y="431"/>
                  <a:pt x="104" y="431"/>
                  <a:pt x="104" y="431"/>
                </a:cubicBezTo>
                <a:cubicBezTo>
                  <a:pt x="111" y="431"/>
                  <a:pt x="117" y="428"/>
                  <a:pt x="122" y="423"/>
                </a:cubicBezTo>
                <a:cubicBezTo>
                  <a:pt x="152" y="394"/>
                  <a:pt x="152" y="394"/>
                  <a:pt x="152" y="394"/>
                </a:cubicBezTo>
                <a:cubicBezTo>
                  <a:pt x="163" y="401"/>
                  <a:pt x="176" y="406"/>
                  <a:pt x="189" y="410"/>
                </a:cubicBezTo>
                <a:cubicBezTo>
                  <a:pt x="189" y="451"/>
                  <a:pt x="189" y="451"/>
                  <a:pt x="189" y="451"/>
                </a:cubicBezTo>
                <a:cubicBezTo>
                  <a:pt x="189" y="466"/>
                  <a:pt x="200" y="477"/>
                  <a:pt x="215" y="477"/>
                </a:cubicBezTo>
                <a:cubicBezTo>
                  <a:pt x="260" y="477"/>
                  <a:pt x="260" y="477"/>
                  <a:pt x="260" y="477"/>
                </a:cubicBezTo>
                <a:cubicBezTo>
                  <a:pt x="261" y="477"/>
                  <a:pt x="261" y="477"/>
                  <a:pt x="261" y="477"/>
                </a:cubicBezTo>
                <a:cubicBezTo>
                  <a:pt x="267" y="477"/>
                  <a:pt x="274" y="475"/>
                  <a:pt x="279" y="470"/>
                </a:cubicBezTo>
                <a:cubicBezTo>
                  <a:pt x="284" y="465"/>
                  <a:pt x="287" y="458"/>
                  <a:pt x="287" y="451"/>
                </a:cubicBezTo>
                <a:cubicBezTo>
                  <a:pt x="287" y="410"/>
                  <a:pt x="287" y="410"/>
                  <a:pt x="287" y="410"/>
                </a:cubicBezTo>
                <a:cubicBezTo>
                  <a:pt x="300" y="406"/>
                  <a:pt x="312" y="401"/>
                  <a:pt x="324" y="394"/>
                </a:cubicBezTo>
                <a:cubicBezTo>
                  <a:pt x="353" y="424"/>
                  <a:pt x="353" y="424"/>
                  <a:pt x="353" y="424"/>
                </a:cubicBezTo>
                <a:cubicBezTo>
                  <a:pt x="358" y="429"/>
                  <a:pt x="365" y="432"/>
                  <a:pt x="372" y="432"/>
                </a:cubicBezTo>
                <a:cubicBezTo>
                  <a:pt x="372" y="432"/>
                  <a:pt x="372" y="432"/>
                  <a:pt x="372" y="432"/>
                </a:cubicBezTo>
                <a:cubicBezTo>
                  <a:pt x="379" y="432"/>
                  <a:pt x="385" y="429"/>
                  <a:pt x="390" y="424"/>
                </a:cubicBezTo>
                <a:cubicBezTo>
                  <a:pt x="423" y="392"/>
                  <a:pt x="423" y="392"/>
                  <a:pt x="423" y="392"/>
                </a:cubicBezTo>
                <a:cubicBezTo>
                  <a:pt x="427" y="387"/>
                  <a:pt x="430" y="380"/>
                  <a:pt x="430" y="373"/>
                </a:cubicBezTo>
                <a:cubicBezTo>
                  <a:pt x="430" y="366"/>
                  <a:pt x="428" y="360"/>
                  <a:pt x="423" y="355"/>
                </a:cubicBezTo>
                <a:cubicBezTo>
                  <a:pt x="393" y="325"/>
                  <a:pt x="393" y="325"/>
                  <a:pt x="393" y="325"/>
                </a:cubicBezTo>
                <a:cubicBezTo>
                  <a:pt x="400" y="314"/>
                  <a:pt x="405" y="301"/>
                  <a:pt x="409" y="288"/>
                </a:cubicBezTo>
                <a:cubicBezTo>
                  <a:pt x="450" y="288"/>
                  <a:pt x="450" y="288"/>
                  <a:pt x="450" y="288"/>
                </a:cubicBezTo>
                <a:cubicBezTo>
                  <a:pt x="450" y="288"/>
                  <a:pt x="450" y="288"/>
                  <a:pt x="450" y="288"/>
                </a:cubicBezTo>
                <a:cubicBezTo>
                  <a:pt x="457" y="288"/>
                  <a:pt x="464" y="286"/>
                  <a:pt x="469" y="281"/>
                </a:cubicBezTo>
                <a:cubicBezTo>
                  <a:pt x="474" y="276"/>
                  <a:pt x="476" y="269"/>
                  <a:pt x="476" y="262"/>
                </a:cubicBezTo>
                <a:cubicBezTo>
                  <a:pt x="477" y="217"/>
                  <a:pt x="477" y="217"/>
                  <a:pt x="477" y="217"/>
                </a:cubicBezTo>
                <a:cubicBezTo>
                  <a:pt x="477" y="210"/>
                  <a:pt x="474" y="203"/>
                  <a:pt x="469" y="198"/>
                </a:cubicBezTo>
                <a:cubicBezTo>
                  <a:pt x="464" y="193"/>
                  <a:pt x="457" y="190"/>
                  <a:pt x="450" y="190"/>
                </a:cubicBezTo>
                <a:cubicBezTo>
                  <a:pt x="409" y="190"/>
                  <a:pt x="409" y="190"/>
                  <a:pt x="409" y="190"/>
                </a:cubicBezTo>
                <a:cubicBezTo>
                  <a:pt x="405" y="177"/>
                  <a:pt x="400" y="165"/>
                  <a:pt x="394" y="153"/>
                </a:cubicBezTo>
                <a:cubicBezTo>
                  <a:pt x="423" y="124"/>
                  <a:pt x="423" y="124"/>
                  <a:pt x="423" y="124"/>
                </a:cubicBezTo>
                <a:cubicBezTo>
                  <a:pt x="433" y="114"/>
                  <a:pt x="433" y="97"/>
                  <a:pt x="423" y="87"/>
                </a:cubicBezTo>
                <a:cubicBezTo>
                  <a:pt x="391" y="55"/>
                  <a:pt x="391" y="55"/>
                  <a:pt x="391" y="55"/>
                </a:cubicBezTo>
                <a:cubicBezTo>
                  <a:pt x="386" y="50"/>
                  <a:pt x="379" y="47"/>
                  <a:pt x="372" y="47"/>
                </a:cubicBezTo>
                <a:cubicBezTo>
                  <a:pt x="365" y="47"/>
                  <a:pt x="359" y="50"/>
                  <a:pt x="354" y="54"/>
                </a:cubicBezTo>
                <a:cubicBezTo>
                  <a:pt x="325" y="84"/>
                  <a:pt x="325" y="84"/>
                  <a:pt x="325" y="84"/>
                </a:cubicBezTo>
                <a:cubicBezTo>
                  <a:pt x="313" y="77"/>
                  <a:pt x="300" y="72"/>
                  <a:pt x="287" y="68"/>
                </a:cubicBezTo>
                <a:cubicBezTo>
                  <a:pt x="287" y="27"/>
                  <a:pt x="287" y="27"/>
                  <a:pt x="287" y="27"/>
                </a:cubicBezTo>
                <a:cubicBezTo>
                  <a:pt x="287" y="20"/>
                  <a:pt x="285" y="13"/>
                  <a:pt x="280" y="8"/>
                </a:cubicBezTo>
                <a:cubicBezTo>
                  <a:pt x="275" y="3"/>
                  <a:pt x="268" y="1"/>
                  <a:pt x="261" y="1"/>
                </a:cubicBezTo>
                <a:cubicBezTo>
                  <a:pt x="216" y="0"/>
                  <a:pt x="216" y="0"/>
                  <a:pt x="216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01" y="0"/>
                  <a:pt x="190" y="12"/>
                  <a:pt x="190" y="27"/>
                </a:cubicBezTo>
                <a:cubicBezTo>
                  <a:pt x="189" y="68"/>
                  <a:pt x="189" y="68"/>
                  <a:pt x="189" y="68"/>
                </a:cubicBezTo>
                <a:cubicBezTo>
                  <a:pt x="177" y="72"/>
                  <a:pt x="164" y="77"/>
                  <a:pt x="152" y="83"/>
                </a:cubicBezTo>
                <a:cubicBezTo>
                  <a:pt x="123" y="54"/>
                  <a:pt x="123" y="54"/>
                  <a:pt x="123" y="54"/>
                </a:cubicBezTo>
                <a:cubicBezTo>
                  <a:pt x="113" y="44"/>
                  <a:pt x="96" y="44"/>
                  <a:pt x="86" y="54"/>
                </a:cubicBezTo>
                <a:cubicBezTo>
                  <a:pt x="54" y="86"/>
                  <a:pt x="54" y="86"/>
                  <a:pt x="54" y="86"/>
                </a:cubicBezTo>
                <a:cubicBezTo>
                  <a:pt x="43" y="96"/>
                  <a:pt x="43" y="113"/>
                  <a:pt x="54" y="123"/>
                </a:cubicBezTo>
                <a:cubicBezTo>
                  <a:pt x="83" y="153"/>
                  <a:pt x="83" y="153"/>
                  <a:pt x="83" y="153"/>
                </a:cubicBezTo>
                <a:cubicBezTo>
                  <a:pt x="76" y="164"/>
                  <a:pt x="71" y="177"/>
                  <a:pt x="67" y="190"/>
                </a:cubicBezTo>
                <a:cubicBezTo>
                  <a:pt x="26" y="190"/>
                  <a:pt x="26" y="190"/>
                  <a:pt x="26" y="190"/>
                </a:cubicBezTo>
                <a:cubicBezTo>
                  <a:pt x="26" y="190"/>
                  <a:pt x="26" y="190"/>
                  <a:pt x="26" y="190"/>
                </a:cubicBezTo>
                <a:cubicBezTo>
                  <a:pt x="19" y="190"/>
                  <a:pt x="12" y="192"/>
                  <a:pt x="7" y="197"/>
                </a:cubicBezTo>
                <a:cubicBezTo>
                  <a:pt x="2" y="202"/>
                  <a:pt x="0" y="209"/>
                  <a:pt x="0" y="216"/>
                </a:cubicBezTo>
                <a:cubicBezTo>
                  <a:pt x="0" y="261"/>
                  <a:pt x="0" y="261"/>
                  <a:pt x="0" y="261"/>
                </a:cubicBezTo>
                <a:cubicBezTo>
                  <a:pt x="0" y="268"/>
                  <a:pt x="2" y="275"/>
                  <a:pt x="7" y="280"/>
                </a:cubicBezTo>
                <a:cubicBezTo>
                  <a:pt x="12" y="285"/>
                  <a:pt x="19" y="287"/>
                  <a:pt x="26" y="287"/>
                </a:cubicBezTo>
                <a:close/>
                <a:moveTo>
                  <a:pt x="27" y="217"/>
                </a:moveTo>
                <a:cubicBezTo>
                  <a:pt x="69" y="217"/>
                  <a:pt x="69" y="217"/>
                  <a:pt x="69" y="217"/>
                </a:cubicBezTo>
                <a:cubicBezTo>
                  <a:pt x="69" y="217"/>
                  <a:pt x="69" y="217"/>
                  <a:pt x="69" y="217"/>
                </a:cubicBezTo>
                <a:cubicBezTo>
                  <a:pt x="80" y="217"/>
                  <a:pt x="91" y="210"/>
                  <a:pt x="94" y="198"/>
                </a:cubicBezTo>
                <a:cubicBezTo>
                  <a:pt x="97" y="187"/>
                  <a:pt x="102" y="176"/>
                  <a:pt x="108" y="165"/>
                </a:cubicBezTo>
                <a:cubicBezTo>
                  <a:pt x="113" y="155"/>
                  <a:pt x="112" y="142"/>
                  <a:pt x="103" y="134"/>
                </a:cubicBezTo>
                <a:cubicBezTo>
                  <a:pt x="74" y="105"/>
                  <a:pt x="74" y="105"/>
                  <a:pt x="74" y="105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33" y="104"/>
                  <a:pt x="133" y="104"/>
                  <a:pt x="133" y="104"/>
                </a:cubicBezTo>
                <a:cubicBezTo>
                  <a:pt x="142" y="112"/>
                  <a:pt x="155" y="114"/>
                  <a:pt x="165" y="108"/>
                </a:cubicBezTo>
                <a:cubicBezTo>
                  <a:pt x="175" y="102"/>
                  <a:pt x="186" y="98"/>
                  <a:pt x="198" y="94"/>
                </a:cubicBezTo>
                <a:cubicBezTo>
                  <a:pt x="209" y="91"/>
                  <a:pt x="217" y="81"/>
                  <a:pt x="217" y="69"/>
                </a:cubicBezTo>
                <a:cubicBezTo>
                  <a:pt x="217" y="28"/>
                  <a:pt x="217" y="28"/>
                  <a:pt x="217" y="28"/>
                </a:cubicBezTo>
                <a:cubicBezTo>
                  <a:pt x="260" y="28"/>
                  <a:pt x="260" y="28"/>
                  <a:pt x="260" y="28"/>
                </a:cubicBezTo>
                <a:cubicBezTo>
                  <a:pt x="260" y="69"/>
                  <a:pt x="260" y="69"/>
                  <a:pt x="260" y="69"/>
                </a:cubicBezTo>
                <a:cubicBezTo>
                  <a:pt x="260" y="81"/>
                  <a:pt x="267" y="91"/>
                  <a:pt x="279" y="95"/>
                </a:cubicBezTo>
                <a:cubicBezTo>
                  <a:pt x="290" y="98"/>
                  <a:pt x="301" y="103"/>
                  <a:pt x="312" y="108"/>
                </a:cubicBezTo>
                <a:cubicBezTo>
                  <a:pt x="322" y="114"/>
                  <a:pt x="335" y="112"/>
                  <a:pt x="343" y="104"/>
                </a:cubicBezTo>
                <a:cubicBezTo>
                  <a:pt x="372" y="75"/>
                  <a:pt x="372" y="75"/>
                  <a:pt x="372" y="75"/>
                </a:cubicBezTo>
                <a:cubicBezTo>
                  <a:pt x="402" y="105"/>
                  <a:pt x="402" y="105"/>
                  <a:pt x="402" y="105"/>
                </a:cubicBezTo>
                <a:cubicBezTo>
                  <a:pt x="373" y="134"/>
                  <a:pt x="373" y="134"/>
                  <a:pt x="373" y="134"/>
                </a:cubicBezTo>
                <a:cubicBezTo>
                  <a:pt x="365" y="143"/>
                  <a:pt x="363" y="155"/>
                  <a:pt x="369" y="166"/>
                </a:cubicBezTo>
                <a:cubicBezTo>
                  <a:pt x="375" y="176"/>
                  <a:pt x="379" y="187"/>
                  <a:pt x="383" y="199"/>
                </a:cubicBezTo>
                <a:cubicBezTo>
                  <a:pt x="386" y="210"/>
                  <a:pt x="396" y="218"/>
                  <a:pt x="408" y="218"/>
                </a:cubicBezTo>
                <a:cubicBezTo>
                  <a:pt x="449" y="218"/>
                  <a:pt x="449" y="218"/>
                  <a:pt x="449" y="218"/>
                </a:cubicBezTo>
                <a:cubicBezTo>
                  <a:pt x="449" y="261"/>
                  <a:pt x="449" y="261"/>
                  <a:pt x="449" y="261"/>
                </a:cubicBezTo>
                <a:cubicBezTo>
                  <a:pt x="408" y="261"/>
                  <a:pt x="408" y="261"/>
                  <a:pt x="408" y="261"/>
                </a:cubicBezTo>
                <a:cubicBezTo>
                  <a:pt x="408" y="261"/>
                  <a:pt x="408" y="261"/>
                  <a:pt x="408" y="261"/>
                </a:cubicBezTo>
                <a:cubicBezTo>
                  <a:pt x="396" y="261"/>
                  <a:pt x="386" y="268"/>
                  <a:pt x="382" y="280"/>
                </a:cubicBezTo>
                <a:cubicBezTo>
                  <a:pt x="379" y="291"/>
                  <a:pt x="375" y="302"/>
                  <a:pt x="369" y="313"/>
                </a:cubicBezTo>
                <a:cubicBezTo>
                  <a:pt x="363" y="323"/>
                  <a:pt x="365" y="336"/>
                  <a:pt x="373" y="344"/>
                </a:cubicBezTo>
                <a:cubicBezTo>
                  <a:pt x="402" y="373"/>
                  <a:pt x="402" y="373"/>
                  <a:pt x="402" y="373"/>
                </a:cubicBezTo>
                <a:cubicBezTo>
                  <a:pt x="372" y="403"/>
                  <a:pt x="372" y="403"/>
                  <a:pt x="372" y="403"/>
                </a:cubicBezTo>
                <a:cubicBezTo>
                  <a:pt x="343" y="374"/>
                  <a:pt x="343" y="374"/>
                  <a:pt x="343" y="374"/>
                </a:cubicBezTo>
                <a:cubicBezTo>
                  <a:pt x="334" y="366"/>
                  <a:pt x="322" y="364"/>
                  <a:pt x="311" y="370"/>
                </a:cubicBezTo>
                <a:cubicBezTo>
                  <a:pt x="301" y="376"/>
                  <a:pt x="290" y="380"/>
                  <a:pt x="278" y="383"/>
                </a:cubicBezTo>
                <a:cubicBezTo>
                  <a:pt x="267" y="387"/>
                  <a:pt x="259" y="397"/>
                  <a:pt x="259" y="409"/>
                </a:cubicBezTo>
                <a:cubicBezTo>
                  <a:pt x="259" y="450"/>
                  <a:pt x="259" y="450"/>
                  <a:pt x="259" y="450"/>
                </a:cubicBezTo>
                <a:cubicBezTo>
                  <a:pt x="216" y="450"/>
                  <a:pt x="216" y="450"/>
                  <a:pt x="216" y="450"/>
                </a:cubicBezTo>
                <a:cubicBezTo>
                  <a:pt x="217" y="408"/>
                  <a:pt x="217" y="408"/>
                  <a:pt x="217" y="408"/>
                </a:cubicBezTo>
                <a:cubicBezTo>
                  <a:pt x="217" y="397"/>
                  <a:pt x="209" y="386"/>
                  <a:pt x="197" y="383"/>
                </a:cubicBezTo>
                <a:cubicBezTo>
                  <a:pt x="186" y="380"/>
                  <a:pt x="175" y="375"/>
                  <a:pt x="164" y="369"/>
                </a:cubicBezTo>
                <a:cubicBezTo>
                  <a:pt x="154" y="364"/>
                  <a:pt x="141" y="365"/>
                  <a:pt x="133" y="374"/>
                </a:cubicBezTo>
                <a:cubicBezTo>
                  <a:pt x="104" y="403"/>
                  <a:pt x="104" y="403"/>
                  <a:pt x="104" y="403"/>
                </a:cubicBezTo>
                <a:cubicBezTo>
                  <a:pt x="74" y="373"/>
                  <a:pt x="74" y="373"/>
                  <a:pt x="74" y="373"/>
                </a:cubicBezTo>
                <a:cubicBezTo>
                  <a:pt x="103" y="344"/>
                  <a:pt x="103" y="344"/>
                  <a:pt x="103" y="344"/>
                </a:cubicBezTo>
                <a:cubicBezTo>
                  <a:pt x="111" y="335"/>
                  <a:pt x="113" y="322"/>
                  <a:pt x="107" y="312"/>
                </a:cubicBezTo>
                <a:cubicBezTo>
                  <a:pt x="101" y="302"/>
                  <a:pt x="97" y="291"/>
                  <a:pt x="94" y="279"/>
                </a:cubicBezTo>
                <a:cubicBezTo>
                  <a:pt x="91" y="268"/>
                  <a:pt x="80" y="260"/>
                  <a:pt x="69" y="260"/>
                </a:cubicBezTo>
                <a:cubicBezTo>
                  <a:pt x="27" y="260"/>
                  <a:pt x="27" y="260"/>
                  <a:pt x="27" y="260"/>
                </a:cubicBezTo>
                <a:lnTo>
                  <a:pt x="27" y="217"/>
                </a:lnTo>
                <a:close/>
                <a:moveTo>
                  <a:pt x="170" y="330"/>
                </a:moveTo>
                <a:cubicBezTo>
                  <a:pt x="301" y="330"/>
                  <a:pt x="301" y="330"/>
                  <a:pt x="301" y="330"/>
                </a:cubicBezTo>
                <a:cubicBezTo>
                  <a:pt x="308" y="330"/>
                  <a:pt x="315" y="327"/>
                  <a:pt x="320" y="321"/>
                </a:cubicBezTo>
                <a:cubicBezTo>
                  <a:pt x="325" y="315"/>
                  <a:pt x="326" y="307"/>
                  <a:pt x="325" y="300"/>
                </a:cubicBezTo>
                <a:cubicBezTo>
                  <a:pt x="315" y="261"/>
                  <a:pt x="315" y="261"/>
                  <a:pt x="315" y="261"/>
                </a:cubicBezTo>
                <a:cubicBezTo>
                  <a:pt x="310" y="243"/>
                  <a:pt x="298" y="229"/>
                  <a:pt x="281" y="222"/>
                </a:cubicBezTo>
                <a:cubicBezTo>
                  <a:pt x="288" y="213"/>
                  <a:pt x="291" y="202"/>
                  <a:pt x="291" y="190"/>
                </a:cubicBezTo>
                <a:cubicBezTo>
                  <a:pt x="291" y="159"/>
                  <a:pt x="266" y="134"/>
                  <a:pt x="236" y="134"/>
                </a:cubicBezTo>
                <a:cubicBezTo>
                  <a:pt x="205" y="134"/>
                  <a:pt x="180" y="159"/>
                  <a:pt x="180" y="190"/>
                </a:cubicBezTo>
                <a:cubicBezTo>
                  <a:pt x="180" y="202"/>
                  <a:pt x="183" y="213"/>
                  <a:pt x="190" y="222"/>
                </a:cubicBezTo>
                <a:cubicBezTo>
                  <a:pt x="174" y="229"/>
                  <a:pt x="161" y="243"/>
                  <a:pt x="156" y="261"/>
                </a:cubicBezTo>
                <a:cubicBezTo>
                  <a:pt x="147" y="300"/>
                  <a:pt x="147" y="300"/>
                  <a:pt x="147" y="300"/>
                </a:cubicBezTo>
                <a:cubicBezTo>
                  <a:pt x="145" y="307"/>
                  <a:pt x="146" y="315"/>
                  <a:pt x="151" y="321"/>
                </a:cubicBezTo>
                <a:cubicBezTo>
                  <a:pt x="156" y="327"/>
                  <a:pt x="163" y="330"/>
                  <a:pt x="170" y="330"/>
                </a:cubicBezTo>
                <a:close/>
                <a:moveTo>
                  <a:pt x="236" y="162"/>
                </a:moveTo>
                <a:cubicBezTo>
                  <a:pt x="251" y="162"/>
                  <a:pt x="264" y="175"/>
                  <a:pt x="264" y="190"/>
                </a:cubicBezTo>
                <a:cubicBezTo>
                  <a:pt x="264" y="206"/>
                  <a:pt x="251" y="218"/>
                  <a:pt x="236" y="218"/>
                </a:cubicBezTo>
                <a:cubicBezTo>
                  <a:pt x="220" y="218"/>
                  <a:pt x="208" y="206"/>
                  <a:pt x="208" y="190"/>
                </a:cubicBezTo>
                <a:cubicBezTo>
                  <a:pt x="208" y="175"/>
                  <a:pt x="220" y="162"/>
                  <a:pt x="236" y="162"/>
                </a:cubicBezTo>
                <a:close/>
                <a:moveTo>
                  <a:pt x="184" y="267"/>
                </a:moveTo>
                <a:cubicBezTo>
                  <a:pt x="187" y="255"/>
                  <a:pt x="198" y="246"/>
                  <a:pt x="211" y="246"/>
                </a:cubicBezTo>
                <a:cubicBezTo>
                  <a:pt x="261" y="246"/>
                  <a:pt x="261" y="246"/>
                  <a:pt x="261" y="246"/>
                </a:cubicBezTo>
                <a:cubicBezTo>
                  <a:pt x="273" y="246"/>
                  <a:pt x="285" y="255"/>
                  <a:pt x="288" y="267"/>
                </a:cubicBezTo>
                <a:cubicBezTo>
                  <a:pt x="296" y="302"/>
                  <a:pt x="296" y="302"/>
                  <a:pt x="296" y="302"/>
                </a:cubicBezTo>
                <a:cubicBezTo>
                  <a:pt x="175" y="302"/>
                  <a:pt x="175" y="302"/>
                  <a:pt x="175" y="302"/>
                </a:cubicBezTo>
                <a:lnTo>
                  <a:pt x="184" y="2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" name="Freeform 37"/>
          <p:cNvSpPr>
            <a:spLocks noEditPoints="1"/>
          </p:cNvSpPr>
          <p:nvPr/>
        </p:nvSpPr>
        <p:spPr bwMode="auto">
          <a:xfrm>
            <a:off x="6342730" y="8648107"/>
            <a:ext cx="363986" cy="477114"/>
          </a:xfrm>
          <a:custGeom>
            <a:avLst/>
            <a:gdLst>
              <a:gd name="T0" fmla="*/ 159 w 364"/>
              <a:gd name="T1" fmla="*/ 369 h 476"/>
              <a:gd name="T2" fmla="*/ 56 w 364"/>
              <a:gd name="T3" fmla="*/ 369 h 476"/>
              <a:gd name="T4" fmla="*/ 107 w 364"/>
              <a:gd name="T5" fmla="*/ 346 h 476"/>
              <a:gd name="T6" fmla="*/ 107 w 364"/>
              <a:gd name="T7" fmla="*/ 393 h 476"/>
              <a:gd name="T8" fmla="*/ 107 w 364"/>
              <a:gd name="T9" fmla="*/ 346 h 476"/>
              <a:gd name="T10" fmla="*/ 241 w 364"/>
              <a:gd name="T11" fmla="*/ 163 h 476"/>
              <a:gd name="T12" fmla="*/ 218 w 364"/>
              <a:gd name="T13" fmla="*/ 121 h 476"/>
              <a:gd name="T14" fmla="*/ 261 w 364"/>
              <a:gd name="T15" fmla="*/ 144 h 476"/>
              <a:gd name="T16" fmla="*/ 304 w 364"/>
              <a:gd name="T17" fmla="*/ 121 h 476"/>
              <a:gd name="T18" fmla="*/ 281 w 364"/>
              <a:gd name="T19" fmla="*/ 163 h 476"/>
              <a:gd name="T20" fmla="*/ 304 w 364"/>
              <a:gd name="T21" fmla="*/ 206 h 476"/>
              <a:gd name="T22" fmla="*/ 284 w 364"/>
              <a:gd name="T23" fmla="*/ 206 h 476"/>
              <a:gd name="T24" fmla="*/ 238 w 364"/>
              <a:gd name="T25" fmla="*/ 206 h 476"/>
              <a:gd name="T26" fmla="*/ 218 w 364"/>
              <a:gd name="T27" fmla="*/ 206 h 476"/>
              <a:gd name="T28" fmla="*/ 51 w 364"/>
              <a:gd name="T29" fmla="*/ 476 h 476"/>
              <a:gd name="T30" fmla="*/ 363 w 364"/>
              <a:gd name="T31" fmla="*/ 425 h 476"/>
              <a:gd name="T32" fmla="*/ 349 w 364"/>
              <a:gd name="T33" fmla="*/ 43 h 476"/>
              <a:gd name="T34" fmla="*/ 289 w 364"/>
              <a:gd name="T35" fmla="*/ 28 h 476"/>
              <a:gd name="T36" fmla="*/ 266 w 364"/>
              <a:gd name="T37" fmla="*/ 0 h 476"/>
              <a:gd name="T38" fmla="*/ 75 w 364"/>
              <a:gd name="T39" fmla="*/ 23 h 476"/>
              <a:gd name="T40" fmla="*/ 52 w 364"/>
              <a:gd name="T41" fmla="*/ 28 h 476"/>
              <a:gd name="T42" fmla="*/ 0 w 364"/>
              <a:gd name="T43" fmla="*/ 425 h 476"/>
              <a:gd name="T44" fmla="*/ 51 w 364"/>
              <a:gd name="T45" fmla="*/ 476 h 476"/>
              <a:gd name="T46" fmla="*/ 261 w 364"/>
              <a:gd name="T47" fmla="*/ 28 h 476"/>
              <a:gd name="T48" fmla="*/ 103 w 364"/>
              <a:gd name="T49" fmla="*/ 55 h 476"/>
              <a:gd name="T50" fmla="*/ 29 w 364"/>
              <a:gd name="T51" fmla="*/ 79 h 476"/>
              <a:gd name="T52" fmla="*/ 75 w 364"/>
              <a:gd name="T53" fmla="*/ 55 h 476"/>
              <a:gd name="T54" fmla="*/ 98 w 364"/>
              <a:gd name="T55" fmla="*/ 83 h 476"/>
              <a:gd name="T56" fmla="*/ 289 w 364"/>
              <a:gd name="T57" fmla="*/ 60 h 476"/>
              <a:gd name="T58" fmla="*/ 313 w 364"/>
              <a:gd name="T59" fmla="*/ 55 h 476"/>
              <a:gd name="T60" fmla="*/ 336 w 364"/>
              <a:gd name="T61" fmla="*/ 79 h 476"/>
              <a:gd name="T62" fmla="*/ 312 w 364"/>
              <a:gd name="T63" fmla="*/ 449 h 476"/>
              <a:gd name="T64" fmla="*/ 35 w 364"/>
              <a:gd name="T65" fmla="*/ 442 h 476"/>
              <a:gd name="T66" fmla="*/ 29 w 364"/>
              <a:gd name="T67" fmla="*/ 79 h 476"/>
              <a:gd name="T68" fmla="*/ 61 w 364"/>
              <a:gd name="T69" fmla="*/ 158 h 476"/>
              <a:gd name="T70" fmla="*/ 113 w 364"/>
              <a:gd name="T71" fmla="*/ 125 h 476"/>
              <a:gd name="T72" fmla="*/ 146 w 364"/>
              <a:gd name="T73" fmla="*/ 178 h 476"/>
              <a:gd name="T74" fmla="*/ 127 w 364"/>
              <a:gd name="T75" fmla="*/ 178 h 476"/>
              <a:gd name="T76" fmla="*/ 117 w 364"/>
              <a:gd name="T77" fmla="*/ 217 h 476"/>
              <a:gd name="T78" fmla="*/ 226 w 364"/>
              <a:gd name="T79" fmla="*/ 287 h 476"/>
              <a:gd name="T80" fmla="*/ 271 w 364"/>
              <a:gd name="T81" fmla="*/ 407 h 476"/>
              <a:gd name="T82" fmla="*/ 243 w 364"/>
              <a:gd name="T83" fmla="*/ 407 h 476"/>
              <a:gd name="T84" fmla="*/ 216 w 364"/>
              <a:gd name="T85" fmla="*/ 313 h 476"/>
              <a:gd name="T86" fmla="*/ 90 w 364"/>
              <a:gd name="T87" fmla="*/ 217 h 476"/>
              <a:gd name="T88" fmla="*/ 80 w 364"/>
              <a:gd name="T89" fmla="*/ 178 h 4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64" h="476">
                <a:moveTo>
                  <a:pt x="107" y="421"/>
                </a:moveTo>
                <a:cubicBezTo>
                  <a:pt x="136" y="421"/>
                  <a:pt x="159" y="398"/>
                  <a:pt x="159" y="369"/>
                </a:cubicBezTo>
                <a:cubicBezTo>
                  <a:pt x="159" y="341"/>
                  <a:pt x="136" y="318"/>
                  <a:pt x="107" y="318"/>
                </a:cubicBezTo>
                <a:cubicBezTo>
                  <a:pt x="79" y="318"/>
                  <a:pt x="56" y="341"/>
                  <a:pt x="56" y="369"/>
                </a:cubicBezTo>
                <a:cubicBezTo>
                  <a:pt x="56" y="398"/>
                  <a:pt x="79" y="421"/>
                  <a:pt x="107" y="421"/>
                </a:cubicBezTo>
                <a:close/>
                <a:moveTo>
                  <a:pt x="107" y="346"/>
                </a:moveTo>
                <a:cubicBezTo>
                  <a:pt x="120" y="346"/>
                  <a:pt x="131" y="357"/>
                  <a:pt x="131" y="369"/>
                </a:cubicBezTo>
                <a:cubicBezTo>
                  <a:pt x="131" y="382"/>
                  <a:pt x="120" y="393"/>
                  <a:pt x="107" y="393"/>
                </a:cubicBezTo>
                <a:cubicBezTo>
                  <a:pt x="94" y="393"/>
                  <a:pt x="84" y="382"/>
                  <a:pt x="84" y="369"/>
                </a:cubicBezTo>
                <a:cubicBezTo>
                  <a:pt x="84" y="357"/>
                  <a:pt x="94" y="346"/>
                  <a:pt x="107" y="346"/>
                </a:cubicBezTo>
                <a:close/>
                <a:moveTo>
                  <a:pt x="218" y="186"/>
                </a:moveTo>
                <a:cubicBezTo>
                  <a:pt x="241" y="163"/>
                  <a:pt x="241" y="163"/>
                  <a:pt x="241" y="163"/>
                </a:cubicBezTo>
                <a:cubicBezTo>
                  <a:pt x="218" y="140"/>
                  <a:pt x="218" y="140"/>
                  <a:pt x="218" y="140"/>
                </a:cubicBezTo>
                <a:cubicBezTo>
                  <a:pt x="213" y="135"/>
                  <a:pt x="213" y="126"/>
                  <a:pt x="218" y="121"/>
                </a:cubicBezTo>
                <a:cubicBezTo>
                  <a:pt x="224" y="115"/>
                  <a:pt x="233" y="115"/>
                  <a:pt x="238" y="121"/>
                </a:cubicBezTo>
                <a:cubicBezTo>
                  <a:pt x="261" y="144"/>
                  <a:pt x="261" y="144"/>
                  <a:pt x="261" y="144"/>
                </a:cubicBezTo>
                <a:cubicBezTo>
                  <a:pt x="284" y="121"/>
                  <a:pt x="284" y="121"/>
                  <a:pt x="284" y="121"/>
                </a:cubicBezTo>
                <a:cubicBezTo>
                  <a:pt x="290" y="115"/>
                  <a:pt x="298" y="115"/>
                  <a:pt x="304" y="121"/>
                </a:cubicBezTo>
                <a:cubicBezTo>
                  <a:pt x="309" y="126"/>
                  <a:pt x="309" y="135"/>
                  <a:pt x="304" y="140"/>
                </a:cubicBezTo>
                <a:cubicBezTo>
                  <a:pt x="281" y="163"/>
                  <a:pt x="281" y="163"/>
                  <a:pt x="281" y="163"/>
                </a:cubicBezTo>
                <a:cubicBezTo>
                  <a:pt x="304" y="186"/>
                  <a:pt x="304" y="186"/>
                  <a:pt x="304" y="186"/>
                </a:cubicBezTo>
                <a:cubicBezTo>
                  <a:pt x="309" y="192"/>
                  <a:pt x="309" y="201"/>
                  <a:pt x="304" y="206"/>
                </a:cubicBezTo>
                <a:cubicBezTo>
                  <a:pt x="301" y="209"/>
                  <a:pt x="298" y="210"/>
                  <a:pt x="294" y="210"/>
                </a:cubicBezTo>
                <a:cubicBezTo>
                  <a:pt x="290" y="210"/>
                  <a:pt x="287" y="209"/>
                  <a:pt x="284" y="206"/>
                </a:cubicBezTo>
                <a:cubicBezTo>
                  <a:pt x="261" y="183"/>
                  <a:pt x="261" y="183"/>
                  <a:pt x="261" y="183"/>
                </a:cubicBezTo>
                <a:cubicBezTo>
                  <a:pt x="238" y="206"/>
                  <a:pt x="238" y="206"/>
                  <a:pt x="238" y="206"/>
                </a:cubicBezTo>
                <a:cubicBezTo>
                  <a:pt x="235" y="209"/>
                  <a:pt x="232" y="210"/>
                  <a:pt x="228" y="210"/>
                </a:cubicBezTo>
                <a:cubicBezTo>
                  <a:pt x="225" y="210"/>
                  <a:pt x="221" y="209"/>
                  <a:pt x="218" y="206"/>
                </a:cubicBezTo>
                <a:cubicBezTo>
                  <a:pt x="213" y="201"/>
                  <a:pt x="213" y="192"/>
                  <a:pt x="218" y="186"/>
                </a:cubicBezTo>
                <a:close/>
                <a:moveTo>
                  <a:pt x="51" y="476"/>
                </a:moveTo>
                <a:cubicBezTo>
                  <a:pt x="312" y="476"/>
                  <a:pt x="312" y="476"/>
                  <a:pt x="312" y="476"/>
                </a:cubicBezTo>
                <a:cubicBezTo>
                  <a:pt x="340" y="476"/>
                  <a:pt x="363" y="454"/>
                  <a:pt x="363" y="425"/>
                </a:cubicBezTo>
                <a:cubicBezTo>
                  <a:pt x="364" y="79"/>
                  <a:pt x="364" y="79"/>
                  <a:pt x="364" y="79"/>
                </a:cubicBezTo>
                <a:cubicBezTo>
                  <a:pt x="364" y="65"/>
                  <a:pt x="359" y="52"/>
                  <a:pt x="349" y="43"/>
                </a:cubicBezTo>
                <a:cubicBezTo>
                  <a:pt x="339" y="33"/>
                  <a:pt x="326" y="28"/>
                  <a:pt x="313" y="28"/>
                </a:cubicBezTo>
                <a:cubicBezTo>
                  <a:pt x="289" y="28"/>
                  <a:pt x="289" y="28"/>
                  <a:pt x="289" y="28"/>
                </a:cubicBezTo>
                <a:cubicBezTo>
                  <a:pt x="289" y="23"/>
                  <a:pt x="289" y="23"/>
                  <a:pt x="289" y="23"/>
                </a:cubicBezTo>
                <a:cubicBezTo>
                  <a:pt x="289" y="10"/>
                  <a:pt x="279" y="0"/>
                  <a:pt x="266" y="0"/>
                </a:cubicBezTo>
                <a:cubicBezTo>
                  <a:pt x="98" y="0"/>
                  <a:pt x="98" y="0"/>
                  <a:pt x="98" y="0"/>
                </a:cubicBezTo>
                <a:cubicBezTo>
                  <a:pt x="86" y="0"/>
                  <a:pt x="75" y="10"/>
                  <a:pt x="75" y="23"/>
                </a:cubicBezTo>
                <a:cubicBezTo>
                  <a:pt x="75" y="28"/>
                  <a:pt x="75" y="28"/>
                  <a:pt x="75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24" y="28"/>
                  <a:pt x="1" y="50"/>
                  <a:pt x="1" y="79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39"/>
                  <a:pt x="6" y="452"/>
                  <a:pt x="15" y="461"/>
                </a:cubicBezTo>
                <a:cubicBezTo>
                  <a:pt x="25" y="471"/>
                  <a:pt x="38" y="476"/>
                  <a:pt x="51" y="476"/>
                </a:cubicBezTo>
                <a:close/>
                <a:moveTo>
                  <a:pt x="103" y="28"/>
                </a:moveTo>
                <a:cubicBezTo>
                  <a:pt x="261" y="28"/>
                  <a:pt x="261" y="28"/>
                  <a:pt x="261" y="28"/>
                </a:cubicBezTo>
                <a:cubicBezTo>
                  <a:pt x="261" y="55"/>
                  <a:pt x="261" y="55"/>
                  <a:pt x="261" y="55"/>
                </a:cubicBezTo>
                <a:cubicBezTo>
                  <a:pt x="103" y="55"/>
                  <a:pt x="103" y="55"/>
                  <a:pt x="103" y="55"/>
                </a:cubicBezTo>
                <a:lnTo>
                  <a:pt x="103" y="28"/>
                </a:lnTo>
                <a:close/>
                <a:moveTo>
                  <a:pt x="29" y="79"/>
                </a:moveTo>
                <a:cubicBezTo>
                  <a:pt x="29" y="66"/>
                  <a:pt x="39" y="55"/>
                  <a:pt x="52" y="55"/>
                </a:cubicBezTo>
                <a:cubicBezTo>
                  <a:pt x="75" y="55"/>
                  <a:pt x="75" y="55"/>
                  <a:pt x="75" y="55"/>
                </a:cubicBezTo>
                <a:cubicBezTo>
                  <a:pt x="75" y="60"/>
                  <a:pt x="75" y="60"/>
                  <a:pt x="75" y="60"/>
                </a:cubicBezTo>
                <a:cubicBezTo>
                  <a:pt x="75" y="73"/>
                  <a:pt x="86" y="83"/>
                  <a:pt x="98" y="83"/>
                </a:cubicBezTo>
                <a:cubicBezTo>
                  <a:pt x="266" y="83"/>
                  <a:pt x="266" y="83"/>
                  <a:pt x="266" y="83"/>
                </a:cubicBezTo>
                <a:cubicBezTo>
                  <a:pt x="279" y="83"/>
                  <a:pt x="289" y="73"/>
                  <a:pt x="289" y="60"/>
                </a:cubicBezTo>
                <a:cubicBezTo>
                  <a:pt x="289" y="55"/>
                  <a:pt x="289" y="55"/>
                  <a:pt x="289" y="55"/>
                </a:cubicBezTo>
                <a:cubicBezTo>
                  <a:pt x="313" y="55"/>
                  <a:pt x="313" y="55"/>
                  <a:pt x="313" y="55"/>
                </a:cubicBezTo>
                <a:cubicBezTo>
                  <a:pt x="319" y="55"/>
                  <a:pt x="325" y="58"/>
                  <a:pt x="329" y="62"/>
                </a:cubicBezTo>
                <a:cubicBezTo>
                  <a:pt x="334" y="67"/>
                  <a:pt x="336" y="73"/>
                  <a:pt x="336" y="79"/>
                </a:cubicBezTo>
                <a:cubicBezTo>
                  <a:pt x="336" y="425"/>
                  <a:pt x="336" y="425"/>
                  <a:pt x="336" y="425"/>
                </a:cubicBezTo>
                <a:cubicBezTo>
                  <a:pt x="336" y="438"/>
                  <a:pt x="325" y="449"/>
                  <a:pt x="312" y="449"/>
                </a:cubicBezTo>
                <a:cubicBezTo>
                  <a:pt x="51" y="449"/>
                  <a:pt x="51" y="449"/>
                  <a:pt x="51" y="449"/>
                </a:cubicBezTo>
                <a:cubicBezTo>
                  <a:pt x="45" y="449"/>
                  <a:pt x="39" y="446"/>
                  <a:pt x="35" y="442"/>
                </a:cubicBezTo>
                <a:cubicBezTo>
                  <a:pt x="31" y="437"/>
                  <a:pt x="28" y="431"/>
                  <a:pt x="28" y="425"/>
                </a:cubicBezTo>
                <a:lnTo>
                  <a:pt x="29" y="79"/>
                </a:lnTo>
                <a:close/>
                <a:moveTo>
                  <a:pt x="61" y="178"/>
                </a:moveTo>
                <a:cubicBezTo>
                  <a:pt x="55" y="172"/>
                  <a:pt x="55" y="163"/>
                  <a:pt x="61" y="158"/>
                </a:cubicBezTo>
                <a:cubicBezTo>
                  <a:pt x="94" y="125"/>
                  <a:pt x="94" y="125"/>
                  <a:pt x="94" y="125"/>
                </a:cubicBezTo>
                <a:cubicBezTo>
                  <a:pt x="99" y="120"/>
                  <a:pt x="108" y="120"/>
                  <a:pt x="113" y="125"/>
                </a:cubicBezTo>
                <a:cubicBezTo>
                  <a:pt x="146" y="158"/>
                  <a:pt x="146" y="158"/>
                  <a:pt x="146" y="158"/>
                </a:cubicBezTo>
                <a:cubicBezTo>
                  <a:pt x="152" y="164"/>
                  <a:pt x="152" y="172"/>
                  <a:pt x="146" y="178"/>
                </a:cubicBezTo>
                <a:cubicBezTo>
                  <a:pt x="144" y="181"/>
                  <a:pt x="140" y="182"/>
                  <a:pt x="136" y="182"/>
                </a:cubicBezTo>
                <a:cubicBezTo>
                  <a:pt x="133" y="182"/>
                  <a:pt x="129" y="181"/>
                  <a:pt x="127" y="178"/>
                </a:cubicBezTo>
                <a:cubicBezTo>
                  <a:pt x="117" y="169"/>
                  <a:pt x="117" y="169"/>
                  <a:pt x="117" y="169"/>
                </a:cubicBezTo>
                <a:cubicBezTo>
                  <a:pt x="117" y="217"/>
                  <a:pt x="117" y="217"/>
                  <a:pt x="117" y="217"/>
                </a:cubicBezTo>
                <a:cubicBezTo>
                  <a:pt x="117" y="234"/>
                  <a:pt x="128" y="250"/>
                  <a:pt x="144" y="256"/>
                </a:cubicBezTo>
                <a:cubicBezTo>
                  <a:pt x="226" y="287"/>
                  <a:pt x="226" y="287"/>
                  <a:pt x="226" y="287"/>
                </a:cubicBezTo>
                <a:cubicBezTo>
                  <a:pt x="253" y="297"/>
                  <a:pt x="271" y="323"/>
                  <a:pt x="271" y="352"/>
                </a:cubicBezTo>
                <a:cubicBezTo>
                  <a:pt x="271" y="407"/>
                  <a:pt x="271" y="407"/>
                  <a:pt x="271" y="407"/>
                </a:cubicBezTo>
                <a:cubicBezTo>
                  <a:pt x="271" y="414"/>
                  <a:pt x="264" y="421"/>
                  <a:pt x="257" y="421"/>
                </a:cubicBezTo>
                <a:cubicBezTo>
                  <a:pt x="249" y="421"/>
                  <a:pt x="243" y="414"/>
                  <a:pt x="243" y="407"/>
                </a:cubicBezTo>
                <a:cubicBezTo>
                  <a:pt x="243" y="352"/>
                  <a:pt x="243" y="352"/>
                  <a:pt x="243" y="352"/>
                </a:cubicBezTo>
                <a:cubicBezTo>
                  <a:pt x="243" y="335"/>
                  <a:pt x="232" y="319"/>
                  <a:pt x="216" y="313"/>
                </a:cubicBezTo>
                <a:cubicBezTo>
                  <a:pt x="135" y="282"/>
                  <a:pt x="135" y="282"/>
                  <a:pt x="135" y="282"/>
                </a:cubicBezTo>
                <a:cubicBezTo>
                  <a:pt x="108" y="272"/>
                  <a:pt x="90" y="246"/>
                  <a:pt x="90" y="217"/>
                </a:cubicBezTo>
                <a:cubicBezTo>
                  <a:pt x="90" y="169"/>
                  <a:pt x="90" y="169"/>
                  <a:pt x="90" y="169"/>
                </a:cubicBezTo>
                <a:cubicBezTo>
                  <a:pt x="80" y="178"/>
                  <a:pt x="80" y="178"/>
                  <a:pt x="80" y="178"/>
                </a:cubicBezTo>
                <a:cubicBezTo>
                  <a:pt x="75" y="183"/>
                  <a:pt x="66" y="183"/>
                  <a:pt x="61" y="1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" name="Freeform 38"/>
          <p:cNvSpPr>
            <a:spLocks noEditPoints="1"/>
          </p:cNvSpPr>
          <p:nvPr/>
        </p:nvSpPr>
        <p:spPr bwMode="auto">
          <a:xfrm>
            <a:off x="13090714" y="8648107"/>
            <a:ext cx="477118" cy="477114"/>
          </a:xfrm>
          <a:custGeom>
            <a:avLst/>
            <a:gdLst>
              <a:gd name="T0" fmla="*/ 463 w 477"/>
              <a:gd name="T1" fmla="*/ 476 h 476"/>
              <a:gd name="T2" fmla="*/ 0 w 477"/>
              <a:gd name="T3" fmla="*/ 444 h 476"/>
              <a:gd name="T4" fmla="*/ 14 w 477"/>
              <a:gd name="T5" fmla="*/ 0 h 476"/>
              <a:gd name="T6" fmla="*/ 28 w 477"/>
              <a:gd name="T7" fmla="*/ 74 h 476"/>
              <a:gd name="T8" fmla="*/ 57 w 477"/>
              <a:gd name="T9" fmla="*/ 87 h 476"/>
              <a:gd name="T10" fmla="*/ 28 w 477"/>
              <a:gd name="T11" fmla="*/ 101 h 476"/>
              <a:gd name="T12" fmla="*/ 43 w 477"/>
              <a:gd name="T13" fmla="*/ 199 h 476"/>
              <a:gd name="T14" fmla="*/ 43 w 477"/>
              <a:gd name="T15" fmla="*/ 227 h 476"/>
              <a:gd name="T16" fmla="*/ 28 w 477"/>
              <a:gd name="T17" fmla="*/ 325 h 476"/>
              <a:gd name="T18" fmla="*/ 57 w 477"/>
              <a:gd name="T19" fmla="*/ 339 h 476"/>
              <a:gd name="T20" fmla="*/ 28 w 477"/>
              <a:gd name="T21" fmla="*/ 353 h 476"/>
              <a:gd name="T22" fmla="*/ 33 w 477"/>
              <a:gd name="T23" fmla="*/ 449 h 476"/>
              <a:gd name="T24" fmla="*/ 477 w 477"/>
              <a:gd name="T25" fmla="*/ 463 h 476"/>
              <a:gd name="T26" fmla="*/ 284 w 477"/>
              <a:gd name="T27" fmla="*/ 104 h 476"/>
              <a:gd name="T28" fmla="*/ 95 w 477"/>
              <a:gd name="T29" fmla="*/ 199 h 476"/>
              <a:gd name="T30" fmla="*/ 101 w 477"/>
              <a:gd name="T31" fmla="*/ 227 h 476"/>
              <a:gd name="T32" fmla="*/ 201 w 477"/>
              <a:gd name="T33" fmla="*/ 205 h 476"/>
              <a:gd name="T34" fmla="*/ 344 w 477"/>
              <a:gd name="T35" fmla="*/ 193 h 476"/>
              <a:gd name="T36" fmla="*/ 198 w 477"/>
              <a:gd name="T37" fmla="*/ 261 h 476"/>
              <a:gd name="T38" fmla="*/ 87 w 477"/>
              <a:gd name="T39" fmla="*/ 390 h 476"/>
              <a:gd name="T40" fmla="*/ 98 w 477"/>
              <a:gd name="T41" fmla="*/ 412 h 476"/>
              <a:gd name="T42" fmla="*/ 197 w 477"/>
              <a:gd name="T43" fmla="*/ 291 h 476"/>
              <a:gd name="T44" fmla="*/ 305 w 477"/>
              <a:gd name="T45" fmla="*/ 323 h 476"/>
              <a:gd name="T46" fmla="*/ 400 w 477"/>
              <a:gd name="T47" fmla="*/ 255 h 476"/>
              <a:gd name="T48" fmla="*/ 388 w 477"/>
              <a:gd name="T49" fmla="*/ 255 h 476"/>
              <a:gd name="T50" fmla="*/ 388 w 477"/>
              <a:gd name="T51" fmla="*/ 282 h 476"/>
              <a:gd name="T52" fmla="*/ 432 w 477"/>
              <a:gd name="T53" fmla="*/ 283 h 476"/>
              <a:gd name="T54" fmla="*/ 447 w 477"/>
              <a:gd name="T55" fmla="*/ 224 h 476"/>
              <a:gd name="T56" fmla="*/ 433 w 477"/>
              <a:gd name="T57" fmla="*/ 210 h 476"/>
              <a:gd name="T58" fmla="*/ 419 w 477"/>
              <a:gd name="T59" fmla="*/ 234 h 476"/>
              <a:gd name="T60" fmla="*/ 422 w 477"/>
              <a:gd name="T61" fmla="*/ 110 h 476"/>
              <a:gd name="T62" fmla="*/ 439 w 477"/>
              <a:gd name="T63" fmla="*/ 128 h 476"/>
              <a:gd name="T64" fmla="*/ 452 w 477"/>
              <a:gd name="T65" fmla="*/ 110 h 476"/>
              <a:gd name="T66" fmla="*/ 419 w 477"/>
              <a:gd name="T67" fmla="*/ 59 h 476"/>
              <a:gd name="T68" fmla="*/ 368 w 477"/>
              <a:gd name="T69" fmla="*/ 93 h 476"/>
              <a:gd name="T70" fmla="*/ 398 w 477"/>
              <a:gd name="T71" fmla="*/ 97 h 476"/>
              <a:gd name="T72" fmla="*/ 303 w 477"/>
              <a:gd name="T73" fmla="*/ 106 h 4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77" h="476">
                <a:moveTo>
                  <a:pt x="477" y="463"/>
                </a:moveTo>
                <a:cubicBezTo>
                  <a:pt x="477" y="470"/>
                  <a:pt x="471" y="476"/>
                  <a:pt x="463" y="476"/>
                </a:cubicBezTo>
                <a:cubicBezTo>
                  <a:pt x="33" y="476"/>
                  <a:pt x="33" y="476"/>
                  <a:pt x="33" y="476"/>
                </a:cubicBezTo>
                <a:cubicBezTo>
                  <a:pt x="15" y="476"/>
                  <a:pt x="0" y="462"/>
                  <a:pt x="0" y="44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6"/>
                  <a:pt x="7" y="0"/>
                  <a:pt x="14" y="0"/>
                </a:cubicBezTo>
                <a:cubicBezTo>
                  <a:pt x="22" y="0"/>
                  <a:pt x="28" y="6"/>
                  <a:pt x="28" y="14"/>
                </a:cubicBezTo>
                <a:cubicBezTo>
                  <a:pt x="28" y="74"/>
                  <a:pt x="28" y="74"/>
                  <a:pt x="28" y="74"/>
                </a:cubicBezTo>
                <a:cubicBezTo>
                  <a:pt x="43" y="74"/>
                  <a:pt x="43" y="74"/>
                  <a:pt x="43" y="74"/>
                </a:cubicBezTo>
                <a:cubicBezTo>
                  <a:pt x="51" y="74"/>
                  <a:pt x="57" y="80"/>
                  <a:pt x="57" y="87"/>
                </a:cubicBezTo>
                <a:cubicBezTo>
                  <a:pt x="57" y="95"/>
                  <a:pt x="51" y="101"/>
                  <a:pt x="43" y="101"/>
                </a:cubicBezTo>
                <a:cubicBezTo>
                  <a:pt x="28" y="101"/>
                  <a:pt x="28" y="101"/>
                  <a:pt x="28" y="101"/>
                </a:cubicBezTo>
                <a:cubicBezTo>
                  <a:pt x="28" y="199"/>
                  <a:pt x="28" y="199"/>
                  <a:pt x="28" y="199"/>
                </a:cubicBezTo>
                <a:cubicBezTo>
                  <a:pt x="43" y="199"/>
                  <a:pt x="43" y="199"/>
                  <a:pt x="43" y="199"/>
                </a:cubicBezTo>
                <a:cubicBezTo>
                  <a:pt x="51" y="199"/>
                  <a:pt x="57" y="205"/>
                  <a:pt x="57" y="213"/>
                </a:cubicBezTo>
                <a:cubicBezTo>
                  <a:pt x="57" y="221"/>
                  <a:pt x="51" y="227"/>
                  <a:pt x="43" y="227"/>
                </a:cubicBezTo>
                <a:cubicBezTo>
                  <a:pt x="28" y="227"/>
                  <a:pt x="28" y="227"/>
                  <a:pt x="28" y="227"/>
                </a:cubicBezTo>
                <a:cubicBezTo>
                  <a:pt x="28" y="325"/>
                  <a:pt x="28" y="325"/>
                  <a:pt x="28" y="325"/>
                </a:cubicBezTo>
                <a:cubicBezTo>
                  <a:pt x="43" y="325"/>
                  <a:pt x="43" y="325"/>
                  <a:pt x="43" y="325"/>
                </a:cubicBezTo>
                <a:cubicBezTo>
                  <a:pt x="51" y="325"/>
                  <a:pt x="57" y="331"/>
                  <a:pt x="57" y="339"/>
                </a:cubicBezTo>
                <a:cubicBezTo>
                  <a:pt x="57" y="346"/>
                  <a:pt x="51" y="353"/>
                  <a:pt x="43" y="353"/>
                </a:cubicBezTo>
                <a:cubicBezTo>
                  <a:pt x="28" y="353"/>
                  <a:pt x="28" y="353"/>
                  <a:pt x="28" y="353"/>
                </a:cubicBezTo>
                <a:cubicBezTo>
                  <a:pt x="28" y="444"/>
                  <a:pt x="28" y="444"/>
                  <a:pt x="28" y="444"/>
                </a:cubicBezTo>
                <a:cubicBezTo>
                  <a:pt x="28" y="446"/>
                  <a:pt x="30" y="449"/>
                  <a:pt x="33" y="449"/>
                </a:cubicBezTo>
                <a:cubicBezTo>
                  <a:pt x="463" y="449"/>
                  <a:pt x="463" y="449"/>
                  <a:pt x="463" y="449"/>
                </a:cubicBezTo>
                <a:cubicBezTo>
                  <a:pt x="471" y="449"/>
                  <a:pt x="477" y="455"/>
                  <a:pt x="477" y="463"/>
                </a:cubicBezTo>
                <a:close/>
                <a:moveTo>
                  <a:pt x="303" y="106"/>
                </a:moveTo>
                <a:cubicBezTo>
                  <a:pt x="298" y="100"/>
                  <a:pt x="289" y="100"/>
                  <a:pt x="284" y="104"/>
                </a:cubicBezTo>
                <a:cubicBezTo>
                  <a:pt x="187" y="181"/>
                  <a:pt x="187" y="181"/>
                  <a:pt x="187" y="181"/>
                </a:cubicBezTo>
                <a:cubicBezTo>
                  <a:pt x="95" y="199"/>
                  <a:pt x="95" y="199"/>
                  <a:pt x="95" y="199"/>
                </a:cubicBezTo>
                <a:cubicBezTo>
                  <a:pt x="88" y="201"/>
                  <a:pt x="83" y="208"/>
                  <a:pt x="84" y="216"/>
                </a:cubicBezTo>
                <a:cubicBezTo>
                  <a:pt x="86" y="223"/>
                  <a:pt x="93" y="228"/>
                  <a:pt x="101" y="227"/>
                </a:cubicBezTo>
                <a:cubicBezTo>
                  <a:pt x="195" y="208"/>
                  <a:pt x="195" y="208"/>
                  <a:pt x="195" y="208"/>
                </a:cubicBezTo>
                <a:cubicBezTo>
                  <a:pt x="198" y="208"/>
                  <a:pt x="200" y="207"/>
                  <a:pt x="201" y="205"/>
                </a:cubicBezTo>
                <a:cubicBezTo>
                  <a:pt x="291" y="134"/>
                  <a:pt x="291" y="134"/>
                  <a:pt x="291" y="134"/>
                </a:cubicBezTo>
                <a:cubicBezTo>
                  <a:pt x="344" y="193"/>
                  <a:pt x="344" y="193"/>
                  <a:pt x="344" y="193"/>
                </a:cubicBezTo>
                <a:cubicBezTo>
                  <a:pt x="286" y="299"/>
                  <a:pt x="286" y="299"/>
                  <a:pt x="286" y="299"/>
                </a:cubicBezTo>
                <a:cubicBezTo>
                  <a:pt x="198" y="261"/>
                  <a:pt x="198" y="261"/>
                  <a:pt x="198" y="261"/>
                </a:cubicBezTo>
                <a:cubicBezTo>
                  <a:pt x="192" y="259"/>
                  <a:pt x="185" y="261"/>
                  <a:pt x="182" y="266"/>
                </a:cubicBezTo>
                <a:cubicBezTo>
                  <a:pt x="87" y="390"/>
                  <a:pt x="87" y="390"/>
                  <a:pt x="87" y="390"/>
                </a:cubicBezTo>
                <a:cubicBezTo>
                  <a:pt x="82" y="396"/>
                  <a:pt x="84" y="405"/>
                  <a:pt x="90" y="409"/>
                </a:cubicBezTo>
                <a:cubicBezTo>
                  <a:pt x="92" y="411"/>
                  <a:pt x="95" y="412"/>
                  <a:pt x="98" y="412"/>
                </a:cubicBezTo>
                <a:cubicBezTo>
                  <a:pt x="102" y="412"/>
                  <a:pt x="107" y="410"/>
                  <a:pt x="109" y="407"/>
                </a:cubicBezTo>
                <a:cubicBezTo>
                  <a:pt x="197" y="291"/>
                  <a:pt x="197" y="291"/>
                  <a:pt x="197" y="291"/>
                </a:cubicBezTo>
                <a:cubicBezTo>
                  <a:pt x="287" y="329"/>
                  <a:pt x="287" y="329"/>
                  <a:pt x="287" y="329"/>
                </a:cubicBezTo>
                <a:cubicBezTo>
                  <a:pt x="294" y="332"/>
                  <a:pt x="301" y="329"/>
                  <a:pt x="305" y="323"/>
                </a:cubicBezTo>
                <a:cubicBezTo>
                  <a:pt x="364" y="215"/>
                  <a:pt x="364" y="215"/>
                  <a:pt x="364" y="215"/>
                </a:cubicBezTo>
                <a:cubicBezTo>
                  <a:pt x="400" y="255"/>
                  <a:pt x="400" y="255"/>
                  <a:pt x="400" y="255"/>
                </a:cubicBezTo>
                <a:cubicBezTo>
                  <a:pt x="388" y="255"/>
                  <a:pt x="388" y="255"/>
                  <a:pt x="388" y="255"/>
                </a:cubicBezTo>
                <a:cubicBezTo>
                  <a:pt x="388" y="255"/>
                  <a:pt x="388" y="255"/>
                  <a:pt x="388" y="255"/>
                </a:cubicBezTo>
                <a:cubicBezTo>
                  <a:pt x="380" y="255"/>
                  <a:pt x="374" y="261"/>
                  <a:pt x="374" y="268"/>
                </a:cubicBezTo>
                <a:cubicBezTo>
                  <a:pt x="374" y="276"/>
                  <a:pt x="380" y="282"/>
                  <a:pt x="388" y="282"/>
                </a:cubicBezTo>
                <a:cubicBezTo>
                  <a:pt x="432" y="283"/>
                  <a:pt x="432" y="283"/>
                  <a:pt x="432" y="283"/>
                </a:cubicBezTo>
                <a:cubicBezTo>
                  <a:pt x="432" y="283"/>
                  <a:pt x="432" y="283"/>
                  <a:pt x="432" y="283"/>
                </a:cubicBezTo>
                <a:cubicBezTo>
                  <a:pt x="440" y="283"/>
                  <a:pt x="446" y="277"/>
                  <a:pt x="446" y="269"/>
                </a:cubicBezTo>
                <a:cubicBezTo>
                  <a:pt x="447" y="224"/>
                  <a:pt x="447" y="224"/>
                  <a:pt x="447" y="224"/>
                </a:cubicBezTo>
                <a:cubicBezTo>
                  <a:pt x="447" y="217"/>
                  <a:pt x="441" y="210"/>
                  <a:pt x="433" y="210"/>
                </a:cubicBezTo>
                <a:cubicBezTo>
                  <a:pt x="433" y="210"/>
                  <a:pt x="433" y="210"/>
                  <a:pt x="433" y="210"/>
                </a:cubicBezTo>
                <a:cubicBezTo>
                  <a:pt x="425" y="210"/>
                  <a:pt x="419" y="216"/>
                  <a:pt x="419" y="224"/>
                </a:cubicBezTo>
                <a:cubicBezTo>
                  <a:pt x="419" y="234"/>
                  <a:pt x="419" y="234"/>
                  <a:pt x="419" y="234"/>
                </a:cubicBezTo>
                <a:cubicBezTo>
                  <a:pt x="379" y="189"/>
                  <a:pt x="379" y="189"/>
                  <a:pt x="379" y="189"/>
                </a:cubicBezTo>
                <a:cubicBezTo>
                  <a:pt x="422" y="110"/>
                  <a:pt x="422" y="110"/>
                  <a:pt x="422" y="110"/>
                </a:cubicBezTo>
                <a:cubicBezTo>
                  <a:pt x="426" y="119"/>
                  <a:pt x="426" y="119"/>
                  <a:pt x="426" y="119"/>
                </a:cubicBezTo>
                <a:cubicBezTo>
                  <a:pt x="428" y="125"/>
                  <a:pt x="433" y="128"/>
                  <a:pt x="439" y="128"/>
                </a:cubicBezTo>
                <a:cubicBezTo>
                  <a:pt x="440" y="128"/>
                  <a:pt x="442" y="128"/>
                  <a:pt x="444" y="128"/>
                </a:cubicBezTo>
                <a:cubicBezTo>
                  <a:pt x="451" y="125"/>
                  <a:pt x="455" y="117"/>
                  <a:pt x="452" y="110"/>
                </a:cubicBezTo>
                <a:cubicBezTo>
                  <a:pt x="437" y="68"/>
                  <a:pt x="437" y="68"/>
                  <a:pt x="437" y="68"/>
                </a:cubicBezTo>
                <a:cubicBezTo>
                  <a:pt x="434" y="60"/>
                  <a:pt x="426" y="57"/>
                  <a:pt x="419" y="59"/>
                </a:cubicBezTo>
                <a:cubicBezTo>
                  <a:pt x="377" y="75"/>
                  <a:pt x="377" y="75"/>
                  <a:pt x="377" y="75"/>
                </a:cubicBezTo>
                <a:cubicBezTo>
                  <a:pt x="370" y="77"/>
                  <a:pt x="366" y="85"/>
                  <a:pt x="368" y="93"/>
                </a:cubicBezTo>
                <a:cubicBezTo>
                  <a:pt x="371" y="100"/>
                  <a:pt x="379" y="103"/>
                  <a:pt x="386" y="101"/>
                </a:cubicBezTo>
                <a:cubicBezTo>
                  <a:pt x="398" y="97"/>
                  <a:pt x="398" y="97"/>
                  <a:pt x="398" y="97"/>
                </a:cubicBezTo>
                <a:cubicBezTo>
                  <a:pt x="359" y="168"/>
                  <a:pt x="359" y="168"/>
                  <a:pt x="359" y="168"/>
                </a:cubicBezTo>
                <a:lnTo>
                  <a:pt x="303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" name="Freeform 39"/>
          <p:cNvSpPr>
            <a:spLocks noEditPoints="1"/>
          </p:cNvSpPr>
          <p:nvPr/>
        </p:nvSpPr>
        <p:spPr bwMode="auto">
          <a:xfrm>
            <a:off x="10823764" y="8648107"/>
            <a:ext cx="477118" cy="477114"/>
          </a:xfrm>
          <a:custGeom>
            <a:avLst/>
            <a:gdLst>
              <a:gd name="T0" fmla="*/ 436 w 477"/>
              <a:gd name="T1" fmla="*/ 32 h 476"/>
              <a:gd name="T2" fmla="*/ 130 w 477"/>
              <a:gd name="T3" fmla="*/ 0 h 476"/>
              <a:gd name="T4" fmla="*/ 97 w 477"/>
              <a:gd name="T5" fmla="*/ 65 h 476"/>
              <a:gd name="T6" fmla="*/ 41 w 477"/>
              <a:gd name="T7" fmla="*/ 97 h 476"/>
              <a:gd name="T8" fmla="*/ 0 w 477"/>
              <a:gd name="T9" fmla="*/ 178 h 476"/>
              <a:gd name="T10" fmla="*/ 51 w 477"/>
              <a:gd name="T11" fmla="*/ 476 h 476"/>
              <a:gd name="T12" fmla="*/ 477 w 477"/>
              <a:gd name="T13" fmla="*/ 425 h 476"/>
              <a:gd name="T14" fmla="*/ 436 w 477"/>
              <a:gd name="T15" fmla="*/ 183 h 476"/>
              <a:gd name="T16" fmla="*/ 130 w 477"/>
              <a:gd name="T17" fmla="*/ 28 h 476"/>
              <a:gd name="T18" fmla="*/ 408 w 477"/>
              <a:gd name="T19" fmla="*/ 32 h 476"/>
              <a:gd name="T20" fmla="*/ 380 w 477"/>
              <a:gd name="T21" fmla="*/ 182 h 476"/>
              <a:gd name="T22" fmla="*/ 348 w 477"/>
              <a:gd name="T23" fmla="*/ 65 h 476"/>
              <a:gd name="T24" fmla="*/ 125 w 477"/>
              <a:gd name="T25" fmla="*/ 32 h 476"/>
              <a:gd name="T26" fmla="*/ 74 w 477"/>
              <a:gd name="T27" fmla="*/ 93 h 476"/>
              <a:gd name="T28" fmla="*/ 352 w 477"/>
              <a:gd name="T29" fmla="*/ 97 h 476"/>
              <a:gd name="T30" fmla="*/ 196 w 477"/>
              <a:gd name="T31" fmla="*/ 182 h 476"/>
              <a:gd name="T32" fmla="*/ 166 w 477"/>
              <a:gd name="T33" fmla="*/ 146 h 476"/>
              <a:gd name="T34" fmla="*/ 69 w 477"/>
              <a:gd name="T35" fmla="*/ 127 h 476"/>
              <a:gd name="T36" fmla="*/ 449 w 477"/>
              <a:gd name="T37" fmla="*/ 425 h 476"/>
              <a:gd name="T38" fmla="*/ 51 w 477"/>
              <a:gd name="T39" fmla="*/ 449 h 476"/>
              <a:gd name="T40" fmla="*/ 28 w 477"/>
              <a:gd name="T41" fmla="*/ 178 h 476"/>
              <a:gd name="T42" fmla="*/ 126 w 477"/>
              <a:gd name="T43" fmla="*/ 155 h 476"/>
              <a:gd name="T44" fmla="*/ 171 w 477"/>
              <a:gd name="T45" fmla="*/ 198 h 476"/>
              <a:gd name="T46" fmla="*/ 196 w 477"/>
              <a:gd name="T47" fmla="*/ 210 h 476"/>
              <a:gd name="T48" fmla="*/ 449 w 477"/>
              <a:gd name="T49" fmla="*/ 233 h 476"/>
              <a:gd name="T50" fmla="*/ 303 w 477"/>
              <a:gd name="T51" fmla="*/ 352 h 476"/>
              <a:gd name="T52" fmla="*/ 285 w 477"/>
              <a:gd name="T53" fmla="*/ 298 h 476"/>
              <a:gd name="T54" fmla="*/ 192 w 477"/>
              <a:gd name="T55" fmla="*/ 298 h 476"/>
              <a:gd name="T56" fmla="*/ 174 w 477"/>
              <a:gd name="T57" fmla="*/ 352 h 476"/>
              <a:gd name="T58" fmla="*/ 170 w 477"/>
              <a:gd name="T59" fmla="*/ 401 h 476"/>
              <a:gd name="T60" fmla="*/ 289 w 477"/>
              <a:gd name="T61" fmla="*/ 409 h 476"/>
              <a:gd name="T62" fmla="*/ 311 w 477"/>
              <a:gd name="T63" fmla="*/ 382 h 476"/>
              <a:gd name="T64" fmla="*/ 239 w 477"/>
              <a:gd name="T65" fmla="*/ 279 h 476"/>
              <a:gd name="T66" fmla="*/ 239 w 477"/>
              <a:gd name="T67" fmla="*/ 316 h 476"/>
              <a:gd name="T68" fmla="*/ 239 w 477"/>
              <a:gd name="T69" fmla="*/ 279 h 476"/>
              <a:gd name="T70" fmla="*/ 201 w 477"/>
              <a:gd name="T71" fmla="*/ 358 h 476"/>
              <a:gd name="T72" fmla="*/ 258 w 477"/>
              <a:gd name="T73" fmla="*/ 344 h 476"/>
              <a:gd name="T74" fmla="*/ 282 w 477"/>
              <a:gd name="T75" fmla="*/ 381 h 4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77" h="476">
                <a:moveTo>
                  <a:pt x="436" y="183"/>
                </a:moveTo>
                <a:cubicBezTo>
                  <a:pt x="436" y="32"/>
                  <a:pt x="436" y="32"/>
                  <a:pt x="436" y="32"/>
                </a:cubicBezTo>
                <a:cubicBezTo>
                  <a:pt x="436" y="14"/>
                  <a:pt x="421" y="0"/>
                  <a:pt x="403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12" y="0"/>
                  <a:pt x="97" y="14"/>
                  <a:pt x="97" y="32"/>
                </a:cubicBezTo>
                <a:cubicBezTo>
                  <a:pt x="97" y="65"/>
                  <a:pt x="97" y="65"/>
                  <a:pt x="97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56" y="65"/>
                  <a:pt x="41" y="79"/>
                  <a:pt x="41" y="97"/>
                </a:cubicBezTo>
                <a:cubicBezTo>
                  <a:pt x="41" y="128"/>
                  <a:pt x="41" y="128"/>
                  <a:pt x="41" y="128"/>
                </a:cubicBezTo>
                <a:cubicBezTo>
                  <a:pt x="18" y="133"/>
                  <a:pt x="0" y="154"/>
                  <a:pt x="0" y="178"/>
                </a:cubicBezTo>
                <a:cubicBezTo>
                  <a:pt x="0" y="425"/>
                  <a:pt x="0" y="425"/>
                  <a:pt x="0" y="425"/>
                </a:cubicBezTo>
                <a:cubicBezTo>
                  <a:pt x="0" y="454"/>
                  <a:pt x="23" y="476"/>
                  <a:pt x="51" y="476"/>
                </a:cubicBezTo>
                <a:cubicBezTo>
                  <a:pt x="426" y="476"/>
                  <a:pt x="426" y="476"/>
                  <a:pt x="426" y="476"/>
                </a:cubicBezTo>
                <a:cubicBezTo>
                  <a:pt x="454" y="476"/>
                  <a:pt x="477" y="454"/>
                  <a:pt x="477" y="425"/>
                </a:cubicBezTo>
                <a:cubicBezTo>
                  <a:pt x="477" y="233"/>
                  <a:pt x="477" y="233"/>
                  <a:pt x="477" y="233"/>
                </a:cubicBezTo>
                <a:cubicBezTo>
                  <a:pt x="477" y="209"/>
                  <a:pt x="459" y="188"/>
                  <a:pt x="436" y="183"/>
                </a:cubicBezTo>
                <a:close/>
                <a:moveTo>
                  <a:pt x="125" y="32"/>
                </a:moveTo>
                <a:cubicBezTo>
                  <a:pt x="125" y="30"/>
                  <a:pt x="127" y="28"/>
                  <a:pt x="130" y="28"/>
                </a:cubicBezTo>
                <a:cubicBezTo>
                  <a:pt x="403" y="28"/>
                  <a:pt x="403" y="28"/>
                  <a:pt x="403" y="28"/>
                </a:cubicBezTo>
                <a:cubicBezTo>
                  <a:pt x="406" y="28"/>
                  <a:pt x="408" y="30"/>
                  <a:pt x="408" y="32"/>
                </a:cubicBezTo>
                <a:cubicBezTo>
                  <a:pt x="408" y="182"/>
                  <a:pt x="408" y="182"/>
                  <a:pt x="408" y="182"/>
                </a:cubicBezTo>
                <a:cubicBezTo>
                  <a:pt x="380" y="182"/>
                  <a:pt x="380" y="182"/>
                  <a:pt x="380" y="182"/>
                </a:cubicBezTo>
                <a:cubicBezTo>
                  <a:pt x="380" y="97"/>
                  <a:pt x="380" y="97"/>
                  <a:pt x="380" y="97"/>
                </a:cubicBezTo>
                <a:cubicBezTo>
                  <a:pt x="380" y="79"/>
                  <a:pt x="366" y="65"/>
                  <a:pt x="348" y="65"/>
                </a:cubicBezTo>
                <a:cubicBezTo>
                  <a:pt x="125" y="65"/>
                  <a:pt x="125" y="65"/>
                  <a:pt x="125" y="65"/>
                </a:cubicBezTo>
                <a:lnTo>
                  <a:pt x="125" y="32"/>
                </a:lnTo>
                <a:close/>
                <a:moveTo>
                  <a:pt x="69" y="97"/>
                </a:moveTo>
                <a:cubicBezTo>
                  <a:pt x="69" y="95"/>
                  <a:pt x="71" y="93"/>
                  <a:pt x="74" y="93"/>
                </a:cubicBezTo>
                <a:cubicBezTo>
                  <a:pt x="348" y="93"/>
                  <a:pt x="348" y="93"/>
                  <a:pt x="348" y="93"/>
                </a:cubicBezTo>
                <a:cubicBezTo>
                  <a:pt x="350" y="93"/>
                  <a:pt x="352" y="95"/>
                  <a:pt x="352" y="97"/>
                </a:cubicBezTo>
                <a:cubicBezTo>
                  <a:pt x="352" y="182"/>
                  <a:pt x="352" y="182"/>
                  <a:pt x="352" y="182"/>
                </a:cubicBezTo>
                <a:cubicBezTo>
                  <a:pt x="196" y="182"/>
                  <a:pt x="196" y="182"/>
                  <a:pt x="196" y="182"/>
                </a:cubicBezTo>
                <a:cubicBezTo>
                  <a:pt x="195" y="182"/>
                  <a:pt x="194" y="181"/>
                  <a:pt x="193" y="180"/>
                </a:cubicBezTo>
                <a:cubicBezTo>
                  <a:pt x="166" y="146"/>
                  <a:pt x="166" y="146"/>
                  <a:pt x="166" y="146"/>
                </a:cubicBezTo>
                <a:cubicBezTo>
                  <a:pt x="156" y="134"/>
                  <a:pt x="141" y="127"/>
                  <a:pt x="126" y="127"/>
                </a:cubicBezTo>
                <a:cubicBezTo>
                  <a:pt x="69" y="127"/>
                  <a:pt x="69" y="127"/>
                  <a:pt x="69" y="127"/>
                </a:cubicBezTo>
                <a:lnTo>
                  <a:pt x="69" y="97"/>
                </a:lnTo>
                <a:close/>
                <a:moveTo>
                  <a:pt x="449" y="425"/>
                </a:moveTo>
                <a:cubicBezTo>
                  <a:pt x="449" y="438"/>
                  <a:pt x="439" y="449"/>
                  <a:pt x="426" y="449"/>
                </a:cubicBezTo>
                <a:cubicBezTo>
                  <a:pt x="51" y="449"/>
                  <a:pt x="51" y="449"/>
                  <a:pt x="51" y="449"/>
                </a:cubicBezTo>
                <a:cubicBezTo>
                  <a:pt x="39" y="449"/>
                  <a:pt x="28" y="438"/>
                  <a:pt x="28" y="425"/>
                </a:cubicBezTo>
                <a:cubicBezTo>
                  <a:pt x="28" y="178"/>
                  <a:pt x="28" y="178"/>
                  <a:pt x="28" y="178"/>
                </a:cubicBezTo>
                <a:cubicBezTo>
                  <a:pt x="28" y="166"/>
                  <a:pt x="39" y="155"/>
                  <a:pt x="51" y="155"/>
                </a:cubicBezTo>
                <a:cubicBezTo>
                  <a:pt x="126" y="155"/>
                  <a:pt x="126" y="155"/>
                  <a:pt x="126" y="155"/>
                </a:cubicBezTo>
                <a:cubicBezTo>
                  <a:pt x="133" y="155"/>
                  <a:pt x="139" y="158"/>
                  <a:pt x="144" y="164"/>
                </a:cubicBezTo>
                <a:cubicBezTo>
                  <a:pt x="171" y="198"/>
                  <a:pt x="171" y="198"/>
                  <a:pt x="171" y="198"/>
                </a:cubicBezTo>
                <a:cubicBezTo>
                  <a:pt x="171" y="198"/>
                  <a:pt x="171" y="198"/>
                  <a:pt x="171" y="198"/>
                </a:cubicBezTo>
                <a:cubicBezTo>
                  <a:pt x="177" y="206"/>
                  <a:pt x="186" y="210"/>
                  <a:pt x="196" y="210"/>
                </a:cubicBezTo>
                <a:cubicBezTo>
                  <a:pt x="426" y="210"/>
                  <a:pt x="426" y="210"/>
                  <a:pt x="426" y="210"/>
                </a:cubicBezTo>
                <a:cubicBezTo>
                  <a:pt x="439" y="210"/>
                  <a:pt x="449" y="221"/>
                  <a:pt x="449" y="233"/>
                </a:cubicBezTo>
                <a:lnTo>
                  <a:pt x="449" y="425"/>
                </a:lnTo>
                <a:close/>
                <a:moveTo>
                  <a:pt x="303" y="352"/>
                </a:moveTo>
                <a:cubicBezTo>
                  <a:pt x="300" y="338"/>
                  <a:pt x="291" y="327"/>
                  <a:pt x="279" y="321"/>
                </a:cubicBezTo>
                <a:cubicBezTo>
                  <a:pt x="283" y="314"/>
                  <a:pt x="285" y="306"/>
                  <a:pt x="285" y="298"/>
                </a:cubicBezTo>
                <a:cubicBezTo>
                  <a:pt x="285" y="272"/>
                  <a:pt x="264" y="251"/>
                  <a:pt x="239" y="251"/>
                </a:cubicBezTo>
                <a:cubicBezTo>
                  <a:pt x="213" y="251"/>
                  <a:pt x="192" y="272"/>
                  <a:pt x="192" y="298"/>
                </a:cubicBezTo>
                <a:cubicBezTo>
                  <a:pt x="192" y="306"/>
                  <a:pt x="194" y="314"/>
                  <a:pt x="198" y="321"/>
                </a:cubicBezTo>
                <a:cubicBezTo>
                  <a:pt x="186" y="327"/>
                  <a:pt x="177" y="338"/>
                  <a:pt x="174" y="352"/>
                </a:cubicBezTo>
                <a:cubicBezTo>
                  <a:pt x="166" y="382"/>
                  <a:pt x="166" y="382"/>
                  <a:pt x="166" y="382"/>
                </a:cubicBezTo>
                <a:cubicBezTo>
                  <a:pt x="165" y="389"/>
                  <a:pt x="166" y="396"/>
                  <a:pt x="170" y="401"/>
                </a:cubicBezTo>
                <a:cubicBezTo>
                  <a:pt x="175" y="406"/>
                  <a:pt x="181" y="409"/>
                  <a:pt x="188" y="409"/>
                </a:cubicBezTo>
                <a:cubicBezTo>
                  <a:pt x="289" y="409"/>
                  <a:pt x="289" y="409"/>
                  <a:pt x="289" y="409"/>
                </a:cubicBezTo>
                <a:cubicBezTo>
                  <a:pt x="296" y="409"/>
                  <a:pt x="302" y="406"/>
                  <a:pt x="307" y="401"/>
                </a:cubicBezTo>
                <a:cubicBezTo>
                  <a:pt x="311" y="396"/>
                  <a:pt x="312" y="389"/>
                  <a:pt x="311" y="382"/>
                </a:cubicBezTo>
                <a:lnTo>
                  <a:pt x="303" y="352"/>
                </a:lnTo>
                <a:close/>
                <a:moveTo>
                  <a:pt x="239" y="279"/>
                </a:moveTo>
                <a:cubicBezTo>
                  <a:pt x="249" y="279"/>
                  <a:pt x="257" y="287"/>
                  <a:pt x="257" y="298"/>
                </a:cubicBezTo>
                <a:cubicBezTo>
                  <a:pt x="257" y="308"/>
                  <a:pt x="249" y="316"/>
                  <a:pt x="239" y="316"/>
                </a:cubicBezTo>
                <a:cubicBezTo>
                  <a:pt x="228" y="316"/>
                  <a:pt x="220" y="308"/>
                  <a:pt x="220" y="298"/>
                </a:cubicBezTo>
                <a:cubicBezTo>
                  <a:pt x="220" y="287"/>
                  <a:pt x="228" y="279"/>
                  <a:pt x="239" y="279"/>
                </a:cubicBezTo>
                <a:close/>
                <a:moveTo>
                  <a:pt x="195" y="381"/>
                </a:moveTo>
                <a:cubicBezTo>
                  <a:pt x="201" y="358"/>
                  <a:pt x="201" y="358"/>
                  <a:pt x="201" y="358"/>
                </a:cubicBezTo>
                <a:cubicBezTo>
                  <a:pt x="203" y="350"/>
                  <a:pt x="211" y="344"/>
                  <a:pt x="219" y="344"/>
                </a:cubicBezTo>
                <a:cubicBezTo>
                  <a:pt x="258" y="344"/>
                  <a:pt x="258" y="344"/>
                  <a:pt x="258" y="344"/>
                </a:cubicBezTo>
                <a:cubicBezTo>
                  <a:pt x="267" y="344"/>
                  <a:pt x="274" y="350"/>
                  <a:pt x="276" y="358"/>
                </a:cubicBezTo>
                <a:cubicBezTo>
                  <a:pt x="282" y="381"/>
                  <a:pt x="282" y="381"/>
                  <a:pt x="282" y="381"/>
                </a:cubicBezTo>
                <a:lnTo>
                  <a:pt x="195" y="38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" name="Freeform 40"/>
          <p:cNvSpPr>
            <a:spLocks noEditPoints="1"/>
          </p:cNvSpPr>
          <p:nvPr/>
        </p:nvSpPr>
        <p:spPr bwMode="auto">
          <a:xfrm>
            <a:off x="8554009" y="8648107"/>
            <a:ext cx="479576" cy="477114"/>
          </a:xfrm>
          <a:custGeom>
            <a:avLst/>
            <a:gdLst>
              <a:gd name="T0" fmla="*/ 140 w 477"/>
              <a:gd name="T1" fmla="*/ 174 h 476"/>
              <a:gd name="T2" fmla="*/ 165 w 477"/>
              <a:gd name="T3" fmla="*/ 206 h 476"/>
              <a:gd name="T4" fmla="*/ 332 w 477"/>
              <a:gd name="T5" fmla="*/ 196 h 476"/>
              <a:gd name="T6" fmla="*/ 326 w 477"/>
              <a:gd name="T7" fmla="*/ 130 h 476"/>
              <a:gd name="T8" fmla="*/ 294 w 477"/>
              <a:gd name="T9" fmla="*/ 56 h 476"/>
              <a:gd name="T10" fmla="*/ 182 w 477"/>
              <a:gd name="T11" fmla="*/ 56 h 476"/>
              <a:gd name="T12" fmla="*/ 151 w 477"/>
              <a:gd name="T13" fmla="*/ 130 h 476"/>
              <a:gd name="T14" fmla="*/ 266 w 477"/>
              <a:gd name="T15" fmla="*/ 56 h 476"/>
              <a:gd name="T16" fmla="*/ 210 w 477"/>
              <a:gd name="T17" fmla="*/ 56 h 476"/>
              <a:gd name="T18" fmla="*/ 178 w 477"/>
              <a:gd name="T19" fmla="*/ 137 h 476"/>
              <a:gd name="T20" fmla="*/ 266 w 477"/>
              <a:gd name="T21" fmla="*/ 112 h 476"/>
              <a:gd name="T22" fmla="*/ 309 w 477"/>
              <a:gd name="T23" fmla="*/ 178 h 476"/>
              <a:gd name="T24" fmla="*/ 178 w 477"/>
              <a:gd name="T25" fmla="*/ 137 h 476"/>
              <a:gd name="T26" fmla="*/ 406 w 477"/>
              <a:gd name="T27" fmla="*/ 109 h 476"/>
              <a:gd name="T28" fmla="*/ 391 w 477"/>
              <a:gd name="T29" fmla="*/ 209 h 476"/>
              <a:gd name="T30" fmla="*/ 359 w 477"/>
              <a:gd name="T31" fmla="*/ 221 h 476"/>
              <a:gd name="T32" fmla="*/ 321 w 477"/>
              <a:gd name="T33" fmla="*/ 258 h 476"/>
              <a:gd name="T34" fmla="*/ 304 w 477"/>
              <a:gd name="T35" fmla="*/ 257 h 476"/>
              <a:gd name="T36" fmla="*/ 245 w 477"/>
              <a:gd name="T37" fmla="*/ 293 h 476"/>
              <a:gd name="T38" fmla="*/ 232 w 477"/>
              <a:gd name="T39" fmla="*/ 293 h 476"/>
              <a:gd name="T40" fmla="*/ 172 w 477"/>
              <a:gd name="T41" fmla="*/ 257 h 476"/>
              <a:gd name="T42" fmla="*/ 155 w 477"/>
              <a:gd name="T43" fmla="*/ 258 h 476"/>
              <a:gd name="T44" fmla="*/ 117 w 477"/>
              <a:gd name="T45" fmla="*/ 221 h 476"/>
              <a:gd name="T46" fmla="*/ 85 w 477"/>
              <a:gd name="T47" fmla="*/ 209 h 476"/>
              <a:gd name="T48" fmla="*/ 71 w 477"/>
              <a:gd name="T49" fmla="*/ 109 h 476"/>
              <a:gd name="T50" fmla="*/ 0 w 477"/>
              <a:gd name="T51" fmla="*/ 141 h 476"/>
              <a:gd name="T52" fmla="*/ 18 w 477"/>
              <a:gd name="T53" fmla="*/ 338 h 476"/>
              <a:gd name="T54" fmla="*/ 107 w 477"/>
              <a:gd name="T55" fmla="*/ 453 h 476"/>
              <a:gd name="T56" fmla="*/ 229 w 477"/>
              <a:gd name="T57" fmla="*/ 476 h 476"/>
              <a:gd name="T58" fmla="*/ 248 w 477"/>
              <a:gd name="T59" fmla="*/ 476 h 476"/>
              <a:gd name="T60" fmla="*/ 370 w 477"/>
              <a:gd name="T61" fmla="*/ 453 h 476"/>
              <a:gd name="T62" fmla="*/ 459 w 477"/>
              <a:gd name="T63" fmla="*/ 338 h 476"/>
              <a:gd name="T64" fmla="*/ 476 w 477"/>
              <a:gd name="T65" fmla="*/ 141 h 476"/>
              <a:gd name="T66" fmla="*/ 224 w 477"/>
              <a:gd name="T67" fmla="*/ 449 h 476"/>
              <a:gd name="T68" fmla="*/ 135 w 477"/>
              <a:gd name="T69" fmla="*/ 422 h 476"/>
              <a:gd name="T70" fmla="*/ 37 w 477"/>
              <a:gd name="T71" fmla="*/ 319 h 476"/>
              <a:gd name="T72" fmla="*/ 28 w 477"/>
              <a:gd name="T73" fmla="*/ 141 h 476"/>
              <a:gd name="T74" fmla="*/ 52 w 477"/>
              <a:gd name="T75" fmla="*/ 130 h 476"/>
              <a:gd name="T76" fmla="*/ 57 w 477"/>
              <a:gd name="T77" fmla="*/ 223 h 476"/>
              <a:gd name="T78" fmla="*/ 59 w 477"/>
              <a:gd name="T79" fmla="*/ 280 h 476"/>
              <a:gd name="T80" fmla="*/ 131 w 477"/>
              <a:gd name="T81" fmla="*/ 332 h 476"/>
              <a:gd name="T82" fmla="*/ 79 w 477"/>
              <a:gd name="T83" fmla="*/ 260 h 476"/>
              <a:gd name="T84" fmla="*/ 98 w 477"/>
              <a:gd name="T85" fmla="*/ 241 h 476"/>
              <a:gd name="T86" fmla="*/ 158 w 477"/>
              <a:gd name="T87" fmla="*/ 286 h 476"/>
              <a:gd name="T88" fmla="*/ 175 w 477"/>
              <a:gd name="T89" fmla="*/ 285 h 476"/>
              <a:gd name="T90" fmla="*/ 212 w 477"/>
              <a:gd name="T91" fmla="*/ 313 h 476"/>
              <a:gd name="T92" fmla="*/ 224 w 477"/>
              <a:gd name="T93" fmla="*/ 449 h 476"/>
              <a:gd name="T94" fmla="*/ 346 w 477"/>
              <a:gd name="T95" fmla="*/ 412 h 476"/>
              <a:gd name="T96" fmla="*/ 342 w 477"/>
              <a:gd name="T97" fmla="*/ 449 h 476"/>
              <a:gd name="T98" fmla="*/ 252 w 477"/>
              <a:gd name="T99" fmla="*/ 342 h 476"/>
              <a:gd name="T100" fmla="*/ 287 w 477"/>
              <a:gd name="T101" fmla="*/ 290 h 476"/>
              <a:gd name="T102" fmla="*/ 302 w 477"/>
              <a:gd name="T103" fmla="*/ 285 h 476"/>
              <a:gd name="T104" fmla="*/ 342 w 477"/>
              <a:gd name="T105" fmla="*/ 278 h 476"/>
              <a:gd name="T106" fmla="*/ 398 w 477"/>
              <a:gd name="T107" fmla="*/ 241 h 476"/>
              <a:gd name="T108" fmla="*/ 346 w 477"/>
              <a:gd name="T109" fmla="*/ 312 h 476"/>
              <a:gd name="T110" fmla="*/ 366 w 477"/>
              <a:gd name="T111" fmla="*/ 332 h 476"/>
              <a:gd name="T112" fmla="*/ 430 w 477"/>
              <a:gd name="T113" fmla="*/ 251 h 476"/>
              <a:gd name="T114" fmla="*/ 419 w 477"/>
              <a:gd name="T115" fmla="*/ 141 h 476"/>
              <a:gd name="T116" fmla="*/ 436 w 477"/>
              <a:gd name="T117" fmla="*/ 127 h 476"/>
              <a:gd name="T118" fmla="*/ 449 w 477"/>
              <a:gd name="T119" fmla="*/ 295 h 4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77" h="476">
                <a:moveTo>
                  <a:pt x="151" y="130"/>
                </a:moveTo>
                <a:cubicBezTo>
                  <a:pt x="140" y="174"/>
                  <a:pt x="140" y="174"/>
                  <a:pt x="140" y="174"/>
                </a:cubicBezTo>
                <a:cubicBezTo>
                  <a:pt x="138" y="182"/>
                  <a:pt x="139" y="190"/>
                  <a:pt x="144" y="196"/>
                </a:cubicBezTo>
                <a:cubicBezTo>
                  <a:pt x="149" y="203"/>
                  <a:pt x="157" y="206"/>
                  <a:pt x="165" y="206"/>
                </a:cubicBezTo>
                <a:cubicBezTo>
                  <a:pt x="312" y="206"/>
                  <a:pt x="312" y="206"/>
                  <a:pt x="312" y="206"/>
                </a:cubicBezTo>
                <a:cubicBezTo>
                  <a:pt x="320" y="206"/>
                  <a:pt x="327" y="203"/>
                  <a:pt x="332" y="196"/>
                </a:cubicBezTo>
                <a:cubicBezTo>
                  <a:pt x="337" y="190"/>
                  <a:pt x="339" y="182"/>
                  <a:pt x="337" y="174"/>
                </a:cubicBezTo>
                <a:cubicBezTo>
                  <a:pt x="326" y="130"/>
                  <a:pt x="326" y="130"/>
                  <a:pt x="326" y="130"/>
                </a:cubicBezTo>
                <a:cubicBezTo>
                  <a:pt x="321" y="109"/>
                  <a:pt x="305" y="93"/>
                  <a:pt x="285" y="87"/>
                </a:cubicBezTo>
                <a:cubicBezTo>
                  <a:pt x="291" y="78"/>
                  <a:pt x="294" y="67"/>
                  <a:pt x="294" y="56"/>
                </a:cubicBezTo>
                <a:cubicBezTo>
                  <a:pt x="294" y="25"/>
                  <a:pt x="269" y="0"/>
                  <a:pt x="238" y="0"/>
                </a:cubicBezTo>
                <a:cubicBezTo>
                  <a:pt x="207" y="0"/>
                  <a:pt x="182" y="25"/>
                  <a:pt x="182" y="56"/>
                </a:cubicBezTo>
                <a:cubicBezTo>
                  <a:pt x="182" y="67"/>
                  <a:pt x="186" y="78"/>
                  <a:pt x="192" y="87"/>
                </a:cubicBezTo>
                <a:cubicBezTo>
                  <a:pt x="172" y="93"/>
                  <a:pt x="156" y="109"/>
                  <a:pt x="151" y="130"/>
                </a:cubicBezTo>
                <a:close/>
                <a:moveTo>
                  <a:pt x="238" y="28"/>
                </a:moveTo>
                <a:cubicBezTo>
                  <a:pt x="254" y="28"/>
                  <a:pt x="266" y="40"/>
                  <a:pt x="266" y="56"/>
                </a:cubicBezTo>
                <a:cubicBezTo>
                  <a:pt x="266" y="71"/>
                  <a:pt x="254" y="84"/>
                  <a:pt x="238" y="84"/>
                </a:cubicBezTo>
                <a:cubicBezTo>
                  <a:pt x="223" y="84"/>
                  <a:pt x="210" y="71"/>
                  <a:pt x="210" y="56"/>
                </a:cubicBezTo>
                <a:cubicBezTo>
                  <a:pt x="210" y="40"/>
                  <a:pt x="223" y="28"/>
                  <a:pt x="238" y="28"/>
                </a:cubicBezTo>
                <a:close/>
                <a:moveTo>
                  <a:pt x="178" y="137"/>
                </a:moveTo>
                <a:cubicBezTo>
                  <a:pt x="181" y="122"/>
                  <a:pt x="195" y="112"/>
                  <a:pt x="210" y="112"/>
                </a:cubicBezTo>
                <a:cubicBezTo>
                  <a:pt x="266" y="112"/>
                  <a:pt x="266" y="112"/>
                  <a:pt x="266" y="112"/>
                </a:cubicBezTo>
                <a:cubicBezTo>
                  <a:pt x="282" y="112"/>
                  <a:pt x="295" y="122"/>
                  <a:pt x="299" y="137"/>
                </a:cubicBezTo>
                <a:cubicBezTo>
                  <a:pt x="309" y="178"/>
                  <a:pt x="309" y="178"/>
                  <a:pt x="309" y="178"/>
                </a:cubicBezTo>
                <a:cubicBezTo>
                  <a:pt x="167" y="178"/>
                  <a:pt x="167" y="178"/>
                  <a:pt x="167" y="178"/>
                </a:cubicBezTo>
                <a:lnTo>
                  <a:pt x="178" y="137"/>
                </a:lnTo>
                <a:close/>
                <a:moveTo>
                  <a:pt x="439" y="99"/>
                </a:moveTo>
                <a:cubicBezTo>
                  <a:pt x="427" y="98"/>
                  <a:pt x="415" y="101"/>
                  <a:pt x="406" y="109"/>
                </a:cubicBezTo>
                <a:cubicBezTo>
                  <a:pt x="396" y="117"/>
                  <a:pt x="391" y="129"/>
                  <a:pt x="391" y="141"/>
                </a:cubicBezTo>
                <a:cubicBezTo>
                  <a:pt x="391" y="209"/>
                  <a:pt x="391" y="209"/>
                  <a:pt x="391" y="209"/>
                </a:cubicBezTo>
                <a:cubicBezTo>
                  <a:pt x="390" y="209"/>
                  <a:pt x="389" y="209"/>
                  <a:pt x="389" y="209"/>
                </a:cubicBezTo>
                <a:cubicBezTo>
                  <a:pt x="378" y="209"/>
                  <a:pt x="367" y="214"/>
                  <a:pt x="359" y="221"/>
                </a:cubicBezTo>
                <a:cubicBezTo>
                  <a:pt x="323" y="258"/>
                  <a:pt x="323" y="258"/>
                  <a:pt x="323" y="258"/>
                </a:cubicBezTo>
                <a:cubicBezTo>
                  <a:pt x="322" y="258"/>
                  <a:pt x="322" y="258"/>
                  <a:pt x="321" y="258"/>
                </a:cubicBezTo>
                <a:cubicBezTo>
                  <a:pt x="321" y="258"/>
                  <a:pt x="321" y="258"/>
                  <a:pt x="321" y="258"/>
                </a:cubicBezTo>
                <a:cubicBezTo>
                  <a:pt x="304" y="257"/>
                  <a:pt x="304" y="257"/>
                  <a:pt x="304" y="257"/>
                </a:cubicBezTo>
                <a:cubicBezTo>
                  <a:pt x="291" y="256"/>
                  <a:pt x="277" y="261"/>
                  <a:pt x="267" y="270"/>
                </a:cubicBezTo>
                <a:cubicBezTo>
                  <a:pt x="245" y="293"/>
                  <a:pt x="245" y="293"/>
                  <a:pt x="245" y="293"/>
                </a:cubicBezTo>
                <a:cubicBezTo>
                  <a:pt x="242" y="295"/>
                  <a:pt x="240" y="298"/>
                  <a:pt x="238" y="300"/>
                </a:cubicBezTo>
                <a:cubicBezTo>
                  <a:pt x="236" y="298"/>
                  <a:pt x="234" y="295"/>
                  <a:pt x="232" y="293"/>
                </a:cubicBezTo>
                <a:cubicBezTo>
                  <a:pt x="209" y="270"/>
                  <a:pt x="209" y="270"/>
                  <a:pt x="209" y="270"/>
                </a:cubicBezTo>
                <a:cubicBezTo>
                  <a:pt x="199" y="261"/>
                  <a:pt x="186" y="256"/>
                  <a:pt x="172" y="257"/>
                </a:cubicBezTo>
                <a:cubicBezTo>
                  <a:pt x="156" y="258"/>
                  <a:pt x="156" y="258"/>
                  <a:pt x="156" y="258"/>
                </a:cubicBezTo>
                <a:cubicBezTo>
                  <a:pt x="156" y="258"/>
                  <a:pt x="156" y="258"/>
                  <a:pt x="155" y="258"/>
                </a:cubicBezTo>
                <a:cubicBezTo>
                  <a:pt x="155" y="258"/>
                  <a:pt x="154" y="258"/>
                  <a:pt x="154" y="258"/>
                </a:cubicBezTo>
                <a:cubicBezTo>
                  <a:pt x="117" y="221"/>
                  <a:pt x="117" y="221"/>
                  <a:pt x="117" y="221"/>
                </a:cubicBezTo>
                <a:cubicBezTo>
                  <a:pt x="109" y="214"/>
                  <a:pt x="99" y="209"/>
                  <a:pt x="88" y="209"/>
                </a:cubicBezTo>
                <a:cubicBezTo>
                  <a:pt x="87" y="209"/>
                  <a:pt x="86" y="209"/>
                  <a:pt x="85" y="209"/>
                </a:cubicBezTo>
                <a:cubicBezTo>
                  <a:pt x="85" y="141"/>
                  <a:pt x="85" y="141"/>
                  <a:pt x="85" y="141"/>
                </a:cubicBezTo>
                <a:cubicBezTo>
                  <a:pt x="85" y="129"/>
                  <a:pt x="80" y="117"/>
                  <a:pt x="71" y="109"/>
                </a:cubicBezTo>
                <a:cubicBezTo>
                  <a:pt x="62" y="101"/>
                  <a:pt x="49" y="98"/>
                  <a:pt x="37" y="99"/>
                </a:cubicBezTo>
                <a:cubicBezTo>
                  <a:pt x="16" y="102"/>
                  <a:pt x="0" y="120"/>
                  <a:pt x="0" y="141"/>
                </a:cubicBezTo>
                <a:cubicBezTo>
                  <a:pt x="0" y="295"/>
                  <a:pt x="0" y="295"/>
                  <a:pt x="0" y="295"/>
                </a:cubicBezTo>
                <a:cubicBezTo>
                  <a:pt x="0" y="311"/>
                  <a:pt x="6" y="327"/>
                  <a:pt x="18" y="338"/>
                </a:cubicBezTo>
                <a:cubicBezTo>
                  <a:pt x="107" y="428"/>
                  <a:pt x="107" y="428"/>
                  <a:pt x="107" y="428"/>
                </a:cubicBezTo>
                <a:cubicBezTo>
                  <a:pt x="107" y="453"/>
                  <a:pt x="107" y="453"/>
                  <a:pt x="107" y="453"/>
                </a:cubicBezTo>
                <a:cubicBezTo>
                  <a:pt x="107" y="466"/>
                  <a:pt x="117" y="476"/>
                  <a:pt x="130" y="476"/>
                </a:cubicBezTo>
                <a:cubicBezTo>
                  <a:pt x="229" y="476"/>
                  <a:pt x="229" y="476"/>
                  <a:pt x="229" y="476"/>
                </a:cubicBezTo>
                <a:cubicBezTo>
                  <a:pt x="232" y="476"/>
                  <a:pt x="235" y="476"/>
                  <a:pt x="238" y="475"/>
                </a:cubicBezTo>
                <a:cubicBezTo>
                  <a:pt x="241" y="476"/>
                  <a:pt x="244" y="476"/>
                  <a:pt x="248" y="476"/>
                </a:cubicBezTo>
                <a:cubicBezTo>
                  <a:pt x="346" y="476"/>
                  <a:pt x="346" y="476"/>
                  <a:pt x="346" y="476"/>
                </a:cubicBezTo>
                <a:cubicBezTo>
                  <a:pt x="359" y="476"/>
                  <a:pt x="370" y="466"/>
                  <a:pt x="370" y="453"/>
                </a:cubicBezTo>
                <a:cubicBezTo>
                  <a:pt x="370" y="428"/>
                  <a:pt x="370" y="428"/>
                  <a:pt x="370" y="428"/>
                </a:cubicBezTo>
                <a:cubicBezTo>
                  <a:pt x="459" y="338"/>
                  <a:pt x="459" y="338"/>
                  <a:pt x="459" y="338"/>
                </a:cubicBezTo>
                <a:cubicBezTo>
                  <a:pt x="470" y="327"/>
                  <a:pt x="477" y="311"/>
                  <a:pt x="477" y="295"/>
                </a:cubicBezTo>
                <a:cubicBezTo>
                  <a:pt x="476" y="141"/>
                  <a:pt x="476" y="141"/>
                  <a:pt x="476" y="141"/>
                </a:cubicBezTo>
                <a:cubicBezTo>
                  <a:pt x="476" y="120"/>
                  <a:pt x="460" y="102"/>
                  <a:pt x="439" y="99"/>
                </a:cubicBezTo>
                <a:close/>
                <a:moveTo>
                  <a:pt x="224" y="449"/>
                </a:moveTo>
                <a:cubicBezTo>
                  <a:pt x="135" y="449"/>
                  <a:pt x="135" y="449"/>
                  <a:pt x="135" y="449"/>
                </a:cubicBezTo>
                <a:cubicBezTo>
                  <a:pt x="135" y="422"/>
                  <a:pt x="135" y="422"/>
                  <a:pt x="135" y="422"/>
                </a:cubicBezTo>
                <a:cubicBezTo>
                  <a:pt x="135" y="418"/>
                  <a:pt x="133" y="415"/>
                  <a:pt x="131" y="412"/>
                </a:cubicBezTo>
                <a:cubicBezTo>
                  <a:pt x="37" y="319"/>
                  <a:pt x="37" y="319"/>
                  <a:pt x="37" y="319"/>
                </a:cubicBezTo>
                <a:cubicBezTo>
                  <a:pt x="31" y="313"/>
                  <a:pt x="28" y="304"/>
                  <a:pt x="28" y="295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8" y="134"/>
                  <a:pt x="34" y="128"/>
                  <a:pt x="41" y="127"/>
                </a:cubicBezTo>
                <a:cubicBezTo>
                  <a:pt x="45" y="126"/>
                  <a:pt x="49" y="128"/>
                  <a:pt x="52" y="130"/>
                </a:cubicBezTo>
                <a:cubicBezTo>
                  <a:pt x="56" y="133"/>
                  <a:pt x="57" y="137"/>
                  <a:pt x="57" y="141"/>
                </a:cubicBezTo>
                <a:cubicBezTo>
                  <a:pt x="57" y="223"/>
                  <a:pt x="57" y="223"/>
                  <a:pt x="57" y="223"/>
                </a:cubicBezTo>
                <a:cubicBezTo>
                  <a:pt x="51" y="230"/>
                  <a:pt x="47" y="240"/>
                  <a:pt x="47" y="251"/>
                </a:cubicBezTo>
                <a:cubicBezTo>
                  <a:pt x="47" y="262"/>
                  <a:pt x="51" y="272"/>
                  <a:pt x="59" y="280"/>
                </a:cubicBezTo>
                <a:cubicBezTo>
                  <a:pt x="111" y="332"/>
                  <a:pt x="111" y="332"/>
                  <a:pt x="111" y="332"/>
                </a:cubicBezTo>
                <a:cubicBezTo>
                  <a:pt x="117" y="337"/>
                  <a:pt x="125" y="337"/>
                  <a:pt x="131" y="332"/>
                </a:cubicBezTo>
                <a:cubicBezTo>
                  <a:pt x="136" y="326"/>
                  <a:pt x="136" y="318"/>
                  <a:pt x="131" y="312"/>
                </a:cubicBezTo>
                <a:cubicBezTo>
                  <a:pt x="79" y="260"/>
                  <a:pt x="79" y="260"/>
                  <a:pt x="79" y="260"/>
                </a:cubicBezTo>
                <a:cubicBezTo>
                  <a:pt x="73" y="255"/>
                  <a:pt x="73" y="246"/>
                  <a:pt x="79" y="241"/>
                </a:cubicBezTo>
                <a:cubicBezTo>
                  <a:pt x="84" y="236"/>
                  <a:pt x="92" y="236"/>
                  <a:pt x="98" y="241"/>
                </a:cubicBezTo>
                <a:cubicBezTo>
                  <a:pt x="134" y="278"/>
                  <a:pt x="134" y="278"/>
                  <a:pt x="134" y="278"/>
                </a:cubicBezTo>
                <a:cubicBezTo>
                  <a:pt x="140" y="284"/>
                  <a:pt x="149" y="287"/>
                  <a:pt x="158" y="286"/>
                </a:cubicBezTo>
                <a:cubicBezTo>
                  <a:pt x="174" y="285"/>
                  <a:pt x="174" y="285"/>
                  <a:pt x="174" y="285"/>
                </a:cubicBezTo>
                <a:cubicBezTo>
                  <a:pt x="175" y="285"/>
                  <a:pt x="175" y="285"/>
                  <a:pt x="175" y="285"/>
                </a:cubicBezTo>
                <a:cubicBezTo>
                  <a:pt x="180" y="285"/>
                  <a:pt x="186" y="286"/>
                  <a:pt x="189" y="290"/>
                </a:cubicBezTo>
                <a:cubicBezTo>
                  <a:pt x="212" y="313"/>
                  <a:pt x="212" y="313"/>
                  <a:pt x="212" y="313"/>
                </a:cubicBezTo>
                <a:cubicBezTo>
                  <a:pt x="220" y="321"/>
                  <a:pt x="224" y="331"/>
                  <a:pt x="224" y="342"/>
                </a:cubicBezTo>
                <a:lnTo>
                  <a:pt x="224" y="449"/>
                </a:lnTo>
                <a:close/>
                <a:moveTo>
                  <a:pt x="439" y="319"/>
                </a:moveTo>
                <a:cubicBezTo>
                  <a:pt x="346" y="412"/>
                  <a:pt x="346" y="412"/>
                  <a:pt x="346" y="412"/>
                </a:cubicBezTo>
                <a:cubicBezTo>
                  <a:pt x="343" y="415"/>
                  <a:pt x="342" y="418"/>
                  <a:pt x="342" y="422"/>
                </a:cubicBezTo>
                <a:cubicBezTo>
                  <a:pt x="342" y="449"/>
                  <a:pt x="342" y="449"/>
                  <a:pt x="342" y="449"/>
                </a:cubicBezTo>
                <a:cubicBezTo>
                  <a:pt x="252" y="449"/>
                  <a:pt x="252" y="449"/>
                  <a:pt x="252" y="449"/>
                </a:cubicBezTo>
                <a:cubicBezTo>
                  <a:pt x="252" y="342"/>
                  <a:pt x="252" y="342"/>
                  <a:pt x="252" y="342"/>
                </a:cubicBezTo>
                <a:cubicBezTo>
                  <a:pt x="252" y="331"/>
                  <a:pt x="257" y="321"/>
                  <a:pt x="265" y="313"/>
                </a:cubicBezTo>
                <a:cubicBezTo>
                  <a:pt x="287" y="290"/>
                  <a:pt x="287" y="290"/>
                  <a:pt x="287" y="290"/>
                </a:cubicBezTo>
                <a:cubicBezTo>
                  <a:pt x="291" y="286"/>
                  <a:pt x="296" y="285"/>
                  <a:pt x="301" y="285"/>
                </a:cubicBezTo>
                <a:cubicBezTo>
                  <a:pt x="302" y="285"/>
                  <a:pt x="302" y="285"/>
                  <a:pt x="302" y="285"/>
                </a:cubicBezTo>
                <a:cubicBezTo>
                  <a:pt x="319" y="286"/>
                  <a:pt x="319" y="286"/>
                  <a:pt x="319" y="286"/>
                </a:cubicBezTo>
                <a:cubicBezTo>
                  <a:pt x="327" y="287"/>
                  <a:pt x="336" y="284"/>
                  <a:pt x="342" y="278"/>
                </a:cubicBezTo>
                <a:cubicBezTo>
                  <a:pt x="379" y="241"/>
                  <a:pt x="379" y="241"/>
                  <a:pt x="379" y="241"/>
                </a:cubicBezTo>
                <a:cubicBezTo>
                  <a:pt x="384" y="236"/>
                  <a:pt x="393" y="236"/>
                  <a:pt x="398" y="241"/>
                </a:cubicBezTo>
                <a:cubicBezTo>
                  <a:pt x="403" y="246"/>
                  <a:pt x="403" y="255"/>
                  <a:pt x="398" y="260"/>
                </a:cubicBezTo>
                <a:cubicBezTo>
                  <a:pt x="346" y="312"/>
                  <a:pt x="346" y="312"/>
                  <a:pt x="346" y="312"/>
                </a:cubicBezTo>
                <a:cubicBezTo>
                  <a:pt x="340" y="318"/>
                  <a:pt x="340" y="326"/>
                  <a:pt x="346" y="332"/>
                </a:cubicBezTo>
                <a:cubicBezTo>
                  <a:pt x="351" y="337"/>
                  <a:pt x="360" y="337"/>
                  <a:pt x="366" y="332"/>
                </a:cubicBezTo>
                <a:cubicBezTo>
                  <a:pt x="418" y="280"/>
                  <a:pt x="418" y="280"/>
                  <a:pt x="418" y="280"/>
                </a:cubicBezTo>
                <a:cubicBezTo>
                  <a:pt x="426" y="272"/>
                  <a:pt x="430" y="262"/>
                  <a:pt x="430" y="251"/>
                </a:cubicBezTo>
                <a:cubicBezTo>
                  <a:pt x="430" y="240"/>
                  <a:pt x="426" y="230"/>
                  <a:pt x="419" y="223"/>
                </a:cubicBezTo>
                <a:cubicBezTo>
                  <a:pt x="419" y="141"/>
                  <a:pt x="419" y="141"/>
                  <a:pt x="419" y="141"/>
                </a:cubicBezTo>
                <a:cubicBezTo>
                  <a:pt x="419" y="137"/>
                  <a:pt x="421" y="133"/>
                  <a:pt x="424" y="130"/>
                </a:cubicBezTo>
                <a:cubicBezTo>
                  <a:pt x="427" y="128"/>
                  <a:pt x="431" y="126"/>
                  <a:pt x="436" y="127"/>
                </a:cubicBezTo>
                <a:cubicBezTo>
                  <a:pt x="443" y="128"/>
                  <a:pt x="448" y="134"/>
                  <a:pt x="448" y="141"/>
                </a:cubicBezTo>
                <a:cubicBezTo>
                  <a:pt x="449" y="295"/>
                  <a:pt x="449" y="295"/>
                  <a:pt x="449" y="295"/>
                </a:cubicBezTo>
                <a:cubicBezTo>
                  <a:pt x="449" y="304"/>
                  <a:pt x="445" y="313"/>
                  <a:pt x="439" y="3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" name="Freeform 41"/>
          <p:cNvSpPr>
            <a:spLocks noEditPoints="1"/>
          </p:cNvSpPr>
          <p:nvPr/>
        </p:nvSpPr>
        <p:spPr bwMode="auto">
          <a:xfrm>
            <a:off x="22162429" y="8734980"/>
            <a:ext cx="482032" cy="304960"/>
          </a:xfrm>
          <a:custGeom>
            <a:avLst/>
            <a:gdLst>
              <a:gd name="T0" fmla="*/ 30 w 481"/>
              <a:gd name="T1" fmla="*/ 153 h 306"/>
              <a:gd name="T2" fmla="*/ 58 w 481"/>
              <a:gd name="T3" fmla="*/ 112 h 306"/>
              <a:gd name="T4" fmla="*/ 2 w 481"/>
              <a:gd name="T5" fmla="*/ 180 h 306"/>
              <a:gd name="T6" fmla="*/ 213 w 481"/>
              <a:gd name="T7" fmla="*/ 306 h 306"/>
              <a:gd name="T8" fmla="*/ 4 w 481"/>
              <a:gd name="T9" fmla="*/ 280 h 306"/>
              <a:gd name="T10" fmla="*/ 88 w 481"/>
              <a:gd name="T11" fmla="*/ 278 h 306"/>
              <a:gd name="T12" fmla="*/ 86 w 481"/>
              <a:gd name="T13" fmla="*/ 209 h 306"/>
              <a:gd name="T14" fmla="*/ 93 w 481"/>
              <a:gd name="T15" fmla="*/ 130 h 306"/>
              <a:gd name="T16" fmla="*/ 87 w 481"/>
              <a:gd name="T17" fmla="*/ 65 h 306"/>
              <a:gd name="T18" fmla="*/ 114 w 481"/>
              <a:gd name="T19" fmla="*/ 107 h 306"/>
              <a:gd name="T20" fmla="*/ 141 w 481"/>
              <a:gd name="T21" fmla="*/ 51 h 306"/>
              <a:gd name="T22" fmla="*/ 53 w 481"/>
              <a:gd name="T23" fmla="*/ 28 h 306"/>
              <a:gd name="T24" fmla="*/ 8 w 481"/>
              <a:gd name="T25" fmla="*/ 48 h 306"/>
              <a:gd name="T26" fmla="*/ 53 w 481"/>
              <a:gd name="T27" fmla="*/ 0 h 306"/>
              <a:gd name="T28" fmla="*/ 169 w 481"/>
              <a:gd name="T29" fmla="*/ 51 h 306"/>
              <a:gd name="T30" fmla="*/ 241 w 481"/>
              <a:gd name="T31" fmla="*/ 66 h 306"/>
              <a:gd name="T32" fmla="*/ 313 w 481"/>
              <a:gd name="T33" fmla="*/ 51 h 306"/>
              <a:gd name="T34" fmla="*/ 429 w 481"/>
              <a:gd name="T35" fmla="*/ 0 h 306"/>
              <a:gd name="T36" fmla="*/ 474 w 481"/>
              <a:gd name="T37" fmla="*/ 48 h 306"/>
              <a:gd name="T38" fmla="*/ 429 w 481"/>
              <a:gd name="T39" fmla="*/ 28 h 306"/>
              <a:gd name="T40" fmla="*/ 341 w 481"/>
              <a:gd name="T41" fmla="*/ 51 h 306"/>
              <a:gd name="T42" fmla="*/ 368 w 481"/>
              <a:gd name="T43" fmla="*/ 107 h 306"/>
              <a:gd name="T44" fmla="*/ 395 w 481"/>
              <a:gd name="T45" fmla="*/ 65 h 306"/>
              <a:gd name="T46" fmla="*/ 389 w 481"/>
              <a:gd name="T47" fmla="*/ 130 h 306"/>
              <a:gd name="T48" fmla="*/ 396 w 481"/>
              <a:gd name="T49" fmla="*/ 209 h 306"/>
              <a:gd name="T50" fmla="*/ 394 w 481"/>
              <a:gd name="T51" fmla="*/ 278 h 306"/>
              <a:gd name="T52" fmla="*/ 478 w 481"/>
              <a:gd name="T53" fmla="*/ 280 h 306"/>
              <a:gd name="T54" fmla="*/ 269 w 481"/>
              <a:gd name="T55" fmla="*/ 306 h 306"/>
              <a:gd name="T56" fmla="*/ 213 w 481"/>
              <a:gd name="T57" fmla="*/ 251 h 306"/>
              <a:gd name="T58" fmla="*/ 128 w 481"/>
              <a:gd name="T59" fmla="*/ 278 h 306"/>
              <a:gd name="T60" fmla="*/ 227 w 481"/>
              <a:gd name="T61" fmla="*/ 264 h 306"/>
              <a:gd name="T62" fmla="*/ 213 w 481"/>
              <a:gd name="T63" fmla="*/ 195 h 306"/>
              <a:gd name="T64" fmla="*/ 128 w 481"/>
              <a:gd name="T65" fmla="*/ 223 h 306"/>
              <a:gd name="T66" fmla="*/ 227 w 481"/>
              <a:gd name="T67" fmla="*/ 209 h 306"/>
              <a:gd name="T68" fmla="*/ 213 w 481"/>
              <a:gd name="T69" fmla="*/ 139 h 306"/>
              <a:gd name="T70" fmla="*/ 116 w 481"/>
              <a:gd name="T71" fmla="*/ 146 h 306"/>
              <a:gd name="T72" fmla="*/ 213 w 481"/>
              <a:gd name="T73" fmla="*/ 167 h 306"/>
              <a:gd name="T74" fmla="*/ 227 w 481"/>
              <a:gd name="T75" fmla="*/ 97 h 306"/>
              <a:gd name="T76" fmla="*/ 169 w 481"/>
              <a:gd name="T77" fmla="*/ 84 h 306"/>
              <a:gd name="T78" fmla="*/ 213 w 481"/>
              <a:gd name="T79" fmla="*/ 111 h 306"/>
              <a:gd name="T80" fmla="*/ 255 w 481"/>
              <a:gd name="T81" fmla="*/ 97 h 306"/>
              <a:gd name="T82" fmla="*/ 313 w 481"/>
              <a:gd name="T83" fmla="*/ 107 h 306"/>
              <a:gd name="T84" fmla="*/ 255 w 481"/>
              <a:gd name="T85" fmla="*/ 97 h 306"/>
              <a:gd name="T86" fmla="*/ 354 w 481"/>
              <a:gd name="T87" fmla="*/ 167 h 306"/>
              <a:gd name="T88" fmla="*/ 354 w 481"/>
              <a:gd name="T89" fmla="*/ 148 h 306"/>
              <a:gd name="T90" fmla="*/ 255 w 481"/>
              <a:gd name="T91" fmla="*/ 153 h 306"/>
              <a:gd name="T92" fmla="*/ 354 w 481"/>
              <a:gd name="T93" fmla="*/ 223 h 306"/>
              <a:gd name="T94" fmla="*/ 269 w 481"/>
              <a:gd name="T95" fmla="*/ 195 h 306"/>
              <a:gd name="T96" fmla="*/ 354 w 481"/>
              <a:gd name="T97" fmla="*/ 278 h 306"/>
              <a:gd name="T98" fmla="*/ 269 w 481"/>
              <a:gd name="T99" fmla="*/ 251 h 306"/>
              <a:gd name="T100" fmla="*/ 465 w 481"/>
              <a:gd name="T101" fmla="*/ 166 h 306"/>
              <a:gd name="T102" fmla="*/ 437 w 481"/>
              <a:gd name="T103" fmla="*/ 98 h 306"/>
              <a:gd name="T104" fmla="*/ 465 w 481"/>
              <a:gd name="T105" fmla="*/ 194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81" h="306">
                <a:moveTo>
                  <a:pt x="2" y="180"/>
                </a:moveTo>
                <a:cubicBezTo>
                  <a:pt x="2" y="173"/>
                  <a:pt x="9" y="166"/>
                  <a:pt x="16" y="166"/>
                </a:cubicBezTo>
                <a:cubicBezTo>
                  <a:pt x="24" y="166"/>
                  <a:pt x="30" y="160"/>
                  <a:pt x="30" y="153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04"/>
                  <a:pt x="37" y="98"/>
                  <a:pt x="44" y="98"/>
                </a:cubicBezTo>
                <a:cubicBezTo>
                  <a:pt x="52" y="98"/>
                  <a:pt x="58" y="104"/>
                  <a:pt x="58" y="112"/>
                </a:cubicBezTo>
                <a:cubicBezTo>
                  <a:pt x="58" y="153"/>
                  <a:pt x="58" y="153"/>
                  <a:pt x="58" y="153"/>
                </a:cubicBezTo>
                <a:cubicBezTo>
                  <a:pt x="58" y="176"/>
                  <a:pt x="40" y="194"/>
                  <a:pt x="16" y="194"/>
                </a:cubicBezTo>
                <a:cubicBezTo>
                  <a:pt x="9" y="194"/>
                  <a:pt x="2" y="188"/>
                  <a:pt x="2" y="180"/>
                </a:cubicBezTo>
                <a:close/>
                <a:moveTo>
                  <a:pt x="269" y="306"/>
                </a:moveTo>
                <a:cubicBezTo>
                  <a:pt x="258" y="306"/>
                  <a:pt x="248" y="302"/>
                  <a:pt x="241" y="295"/>
                </a:cubicBezTo>
                <a:cubicBezTo>
                  <a:pt x="234" y="302"/>
                  <a:pt x="224" y="306"/>
                  <a:pt x="213" y="306"/>
                </a:cubicBezTo>
                <a:cubicBezTo>
                  <a:pt x="40" y="306"/>
                  <a:pt x="40" y="306"/>
                  <a:pt x="40" y="306"/>
                </a:cubicBezTo>
                <a:cubicBezTo>
                  <a:pt x="30" y="306"/>
                  <a:pt x="20" y="303"/>
                  <a:pt x="10" y="299"/>
                </a:cubicBezTo>
                <a:cubicBezTo>
                  <a:pt x="3" y="295"/>
                  <a:pt x="0" y="287"/>
                  <a:pt x="4" y="280"/>
                </a:cubicBezTo>
                <a:cubicBezTo>
                  <a:pt x="7" y="273"/>
                  <a:pt x="16" y="270"/>
                  <a:pt x="22" y="274"/>
                </a:cubicBezTo>
                <a:cubicBezTo>
                  <a:pt x="28" y="276"/>
                  <a:pt x="34" y="278"/>
                  <a:pt x="40" y="278"/>
                </a:cubicBezTo>
                <a:cubicBezTo>
                  <a:pt x="88" y="278"/>
                  <a:pt x="88" y="278"/>
                  <a:pt x="88" y="278"/>
                </a:cubicBezTo>
                <a:cubicBezTo>
                  <a:pt x="87" y="274"/>
                  <a:pt x="86" y="269"/>
                  <a:pt x="86" y="264"/>
                </a:cubicBezTo>
                <a:cubicBezTo>
                  <a:pt x="86" y="254"/>
                  <a:pt x="90" y="244"/>
                  <a:pt x="97" y="237"/>
                </a:cubicBezTo>
                <a:cubicBezTo>
                  <a:pt x="90" y="229"/>
                  <a:pt x="86" y="219"/>
                  <a:pt x="86" y="209"/>
                </a:cubicBezTo>
                <a:cubicBezTo>
                  <a:pt x="86" y="198"/>
                  <a:pt x="90" y="188"/>
                  <a:pt x="97" y="181"/>
                </a:cubicBezTo>
                <a:cubicBezTo>
                  <a:pt x="90" y="173"/>
                  <a:pt x="86" y="164"/>
                  <a:pt x="86" y="153"/>
                </a:cubicBezTo>
                <a:cubicBezTo>
                  <a:pt x="86" y="144"/>
                  <a:pt x="89" y="136"/>
                  <a:pt x="93" y="130"/>
                </a:cubicBezTo>
                <a:cubicBezTo>
                  <a:pt x="89" y="123"/>
                  <a:pt x="86" y="115"/>
                  <a:pt x="86" y="107"/>
                </a:cubicBezTo>
                <a:cubicBezTo>
                  <a:pt x="86" y="70"/>
                  <a:pt x="86" y="70"/>
                  <a:pt x="86" y="70"/>
                </a:cubicBezTo>
                <a:cubicBezTo>
                  <a:pt x="86" y="68"/>
                  <a:pt x="86" y="66"/>
                  <a:pt x="87" y="65"/>
                </a:cubicBezTo>
                <a:cubicBezTo>
                  <a:pt x="89" y="60"/>
                  <a:pt x="94" y="56"/>
                  <a:pt x="100" y="56"/>
                </a:cubicBezTo>
                <a:cubicBezTo>
                  <a:pt x="108" y="56"/>
                  <a:pt x="114" y="62"/>
                  <a:pt x="114" y="70"/>
                </a:cubicBezTo>
                <a:cubicBezTo>
                  <a:pt x="114" y="107"/>
                  <a:pt x="114" y="107"/>
                  <a:pt x="114" y="107"/>
                </a:cubicBezTo>
                <a:cubicBezTo>
                  <a:pt x="114" y="114"/>
                  <a:pt x="120" y="120"/>
                  <a:pt x="127" y="120"/>
                </a:cubicBezTo>
                <a:cubicBezTo>
                  <a:pt x="135" y="120"/>
                  <a:pt x="141" y="114"/>
                  <a:pt x="141" y="107"/>
                </a:cubicBezTo>
                <a:cubicBezTo>
                  <a:pt x="141" y="51"/>
                  <a:pt x="141" y="51"/>
                  <a:pt x="141" y="51"/>
                </a:cubicBezTo>
                <a:cubicBezTo>
                  <a:pt x="141" y="45"/>
                  <a:pt x="138" y="39"/>
                  <a:pt x="134" y="35"/>
                </a:cubicBezTo>
                <a:cubicBezTo>
                  <a:pt x="130" y="30"/>
                  <a:pt x="124" y="28"/>
                  <a:pt x="118" y="28"/>
                </a:cubicBezTo>
                <a:cubicBezTo>
                  <a:pt x="53" y="28"/>
                  <a:pt x="53" y="28"/>
                  <a:pt x="53" y="28"/>
                </a:cubicBezTo>
                <a:cubicBezTo>
                  <a:pt x="46" y="28"/>
                  <a:pt x="39" y="31"/>
                  <a:pt x="35" y="36"/>
                </a:cubicBezTo>
                <a:cubicBezTo>
                  <a:pt x="27" y="46"/>
                  <a:pt x="27" y="46"/>
                  <a:pt x="27" y="46"/>
                </a:cubicBezTo>
                <a:cubicBezTo>
                  <a:pt x="22" y="52"/>
                  <a:pt x="13" y="52"/>
                  <a:pt x="8" y="48"/>
                </a:cubicBezTo>
                <a:cubicBezTo>
                  <a:pt x="2" y="43"/>
                  <a:pt x="1" y="34"/>
                  <a:pt x="6" y="28"/>
                </a:cubicBezTo>
                <a:cubicBezTo>
                  <a:pt x="13" y="18"/>
                  <a:pt x="13" y="18"/>
                  <a:pt x="13" y="18"/>
                </a:cubicBezTo>
                <a:cubicBezTo>
                  <a:pt x="23" y="7"/>
                  <a:pt x="38" y="0"/>
                  <a:pt x="53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31" y="0"/>
                  <a:pt x="144" y="5"/>
                  <a:pt x="154" y="15"/>
                </a:cubicBezTo>
                <a:cubicBezTo>
                  <a:pt x="163" y="25"/>
                  <a:pt x="169" y="38"/>
                  <a:pt x="169" y="51"/>
                </a:cubicBezTo>
                <a:cubicBezTo>
                  <a:pt x="169" y="56"/>
                  <a:pt x="169" y="56"/>
                  <a:pt x="169" y="56"/>
                </a:cubicBezTo>
                <a:cubicBezTo>
                  <a:pt x="213" y="56"/>
                  <a:pt x="213" y="56"/>
                  <a:pt x="213" y="56"/>
                </a:cubicBezTo>
                <a:cubicBezTo>
                  <a:pt x="224" y="56"/>
                  <a:pt x="234" y="60"/>
                  <a:pt x="241" y="66"/>
                </a:cubicBezTo>
                <a:cubicBezTo>
                  <a:pt x="248" y="60"/>
                  <a:pt x="258" y="56"/>
                  <a:pt x="269" y="56"/>
                </a:cubicBezTo>
                <a:cubicBezTo>
                  <a:pt x="313" y="56"/>
                  <a:pt x="313" y="56"/>
                  <a:pt x="313" y="56"/>
                </a:cubicBezTo>
                <a:cubicBezTo>
                  <a:pt x="313" y="51"/>
                  <a:pt x="313" y="51"/>
                  <a:pt x="313" y="51"/>
                </a:cubicBezTo>
                <a:cubicBezTo>
                  <a:pt x="313" y="38"/>
                  <a:pt x="318" y="25"/>
                  <a:pt x="328" y="15"/>
                </a:cubicBezTo>
                <a:cubicBezTo>
                  <a:pt x="338" y="5"/>
                  <a:pt x="351" y="0"/>
                  <a:pt x="364" y="0"/>
                </a:cubicBezTo>
                <a:cubicBezTo>
                  <a:pt x="429" y="0"/>
                  <a:pt x="429" y="0"/>
                  <a:pt x="429" y="0"/>
                </a:cubicBezTo>
                <a:cubicBezTo>
                  <a:pt x="444" y="0"/>
                  <a:pt x="459" y="7"/>
                  <a:pt x="468" y="18"/>
                </a:cubicBezTo>
                <a:cubicBezTo>
                  <a:pt x="476" y="28"/>
                  <a:pt x="476" y="28"/>
                  <a:pt x="476" y="28"/>
                </a:cubicBezTo>
                <a:cubicBezTo>
                  <a:pt x="481" y="34"/>
                  <a:pt x="480" y="43"/>
                  <a:pt x="474" y="48"/>
                </a:cubicBezTo>
                <a:cubicBezTo>
                  <a:pt x="468" y="52"/>
                  <a:pt x="460" y="52"/>
                  <a:pt x="455" y="46"/>
                </a:cubicBezTo>
                <a:cubicBezTo>
                  <a:pt x="447" y="36"/>
                  <a:pt x="447" y="36"/>
                  <a:pt x="447" y="36"/>
                </a:cubicBezTo>
                <a:cubicBezTo>
                  <a:pt x="442" y="31"/>
                  <a:pt x="436" y="28"/>
                  <a:pt x="429" y="28"/>
                </a:cubicBezTo>
                <a:cubicBezTo>
                  <a:pt x="364" y="28"/>
                  <a:pt x="364" y="28"/>
                  <a:pt x="364" y="28"/>
                </a:cubicBezTo>
                <a:cubicBezTo>
                  <a:pt x="358" y="28"/>
                  <a:pt x="352" y="30"/>
                  <a:pt x="348" y="35"/>
                </a:cubicBezTo>
                <a:cubicBezTo>
                  <a:pt x="343" y="39"/>
                  <a:pt x="341" y="45"/>
                  <a:pt x="341" y="51"/>
                </a:cubicBezTo>
                <a:cubicBezTo>
                  <a:pt x="341" y="107"/>
                  <a:pt x="341" y="107"/>
                  <a:pt x="341" y="107"/>
                </a:cubicBezTo>
                <a:cubicBezTo>
                  <a:pt x="341" y="114"/>
                  <a:pt x="347" y="120"/>
                  <a:pt x="354" y="120"/>
                </a:cubicBezTo>
                <a:cubicBezTo>
                  <a:pt x="362" y="120"/>
                  <a:pt x="368" y="114"/>
                  <a:pt x="368" y="107"/>
                </a:cubicBezTo>
                <a:cubicBezTo>
                  <a:pt x="368" y="70"/>
                  <a:pt x="368" y="70"/>
                  <a:pt x="368" y="70"/>
                </a:cubicBezTo>
                <a:cubicBezTo>
                  <a:pt x="368" y="62"/>
                  <a:pt x="374" y="56"/>
                  <a:pt x="382" y="56"/>
                </a:cubicBezTo>
                <a:cubicBezTo>
                  <a:pt x="388" y="56"/>
                  <a:pt x="393" y="60"/>
                  <a:pt x="395" y="65"/>
                </a:cubicBezTo>
                <a:cubicBezTo>
                  <a:pt x="396" y="66"/>
                  <a:pt x="396" y="68"/>
                  <a:pt x="396" y="70"/>
                </a:cubicBezTo>
                <a:cubicBezTo>
                  <a:pt x="396" y="107"/>
                  <a:pt x="396" y="107"/>
                  <a:pt x="396" y="107"/>
                </a:cubicBezTo>
                <a:cubicBezTo>
                  <a:pt x="396" y="115"/>
                  <a:pt x="393" y="123"/>
                  <a:pt x="389" y="130"/>
                </a:cubicBezTo>
                <a:cubicBezTo>
                  <a:pt x="393" y="136"/>
                  <a:pt x="396" y="144"/>
                  <a:pt x="396" y="153"/>
                </a:cubicBezTo>
                <a:cubicBezTo>
                  <a:pt x="396" y="164"/>
                  <a:pt x="392" y="173"/>
                  <a:pt x="385" y="181"/>
                </a:cubicBezTo>
                <a:cubicBezTo>
                  <a:pt x="392" y="188"/>
                  <a:pt x="396" y="198"/>
                  <a:pt x="396" y="209"/>
                </a:cubicBezTo>
                <a:cubicBezTo>
                  <a:pt x="396" y="219"/>
                  <a:pt x="392" y="229"/>
                  <a:pt x="385" y="237"/>
                </a:cubicBezTo>
                <a:cubicBezTo>
                  <a:pt x="392" y="244"/>
                  <a:pt x="396" y="254"/>
                  <a:pt x="396" y="264"/>
                </a:cubicBezTo>
                <a:cubicBezTo>
                  <a:pt x="396" y="269"/>
                  <a:pt x="395" y="274"/>
                  <a:pt x="394" y="278"/>
                </a:cubicBezTo>
                <a:cubicBezTo>
                  <a:pt x="441" y="278"/>
                  <a:pt x="441" y="278"/>
                  <a:pt x="441" y="278"/>
                </a:cubicBezTo>
                <a:cubicBezTo>
                  <a:pt x="448" y="278"/>
                  <a:pt x="454" y="276"/>
                  <a:pt x="459" y="274"/>
                </a:cubicBezTo>
                <a:cubicBezTo>
                  <a:pt x="466" y="270"/>
                  <a:pt x="475" y="273"/>
                  <a:pt x="478" y="280"/>
                </a:cubicBezTo>
                <a:cubicBezTo>
                  <a:pt x="481" y="287"/>
                  <a:pt x="478" y="295"/>
                  <a:pt x="471" y="299"/>
                </a:cubicBezTo>
                <a:cubicBezTo>
                  <a:pt x="462" y="303"/>
                  <a:pt x="452" y="306"/>
                  <a:pt x="441" y="306"/>
                </a:cubicBezTo>
                <a:lnTo>
                  <a:pt x="269" y="306"/>
                </a:lnTo>
                <a:close/>
                <a:moveTo>
                  <a:pt x="227" y="264"/>
                </a:moveTo>
                <a:cubicBezTo>
                  <a:pt x="227" y="264"/>
                  <a:pt x="227" y="264"/>
                  <a:pt x="227" y="264"/>
                </a:cubicBezTo>
                <a:cubicBezTo>
                  <a:pt x="227" y="257"/>
                  <a:pt x="221" y="251"/>
                  <a:pt x="213" y="251"/>
                </a:cubicBezTo>
                <a:cubicBezTo>
                  <a:pt x="128" y="251"/>
                  <a:pt x="128" y="251"/>
                  <a:pt x="128" y="251"/>
                </a:cubicBezTo>
                <a:cubicBezTo>
                  <a:pt x="120" y="251"/>
                  <a:pt x="114" y="257"/>
                  <a:pt x="114" y="264"/>
                </a:cubicBezTo>
                <a:cubicBezTo>
                  <a:pt x="114" y="272"/>
                  <a:pt x="120" y="278"/>
                  <a:pt x="128" y="278"/>
                </a:cubicBezTo>
                <a:cubicBezTo>
                  <a:pt x="213" y="278"/>
                  <a:pt x="213" y="278"/>
                  <a:pt x="213" y="278"/>
                </a:cubicBezTo>
                <a:cubicBezTo>
                  <a:pt x="221" y="278"/>
                  <a:pt x="227" y="272"/>
                  <a:pt x="227" y="264"/>
                </a:cubicBezTo>
                <a:cubicBezTo>
                  <a:pt x="227" y="264"/>
                  <a:pt x="227" y="264"/>
                  <a:pt x="227" y="264"/>
                </a:cubicBezTo>
                <a:close/>
                <a:moveTo>
                  <a:pt x="227" y="209"/>
                </a:moveTo>
                <a:cubicBezTo>
                  <a:pt x="227" y="209"/>
                  <a:pt x="227" y="209"/>
                  <a:pt x="227" y="209"/>
                </a:cubicBezTo>
                <a:cubicBezTo>
                  <a:pt x="227" y="201"/>
                  <a:pt x="221" y="195"/>
                  <a:pt x="213" y="195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120" y="195"/>
                  <a:pt x="114" y="201"/>
                  <a:pt x="114" y="209"/>
                </a:cubicBezTo>
                <a:cubicBezTo>
                  <a:pt x="114" y="216"/>
                  <a:pt x="120" y="223"/>
                  <a:pt x="128" y="223"/>
                </a:cubicBezTo>
                <a:cubicBezTo>
                  <a:pt x="213" y="223"/>
                  <a:pt x="213" y="223"/>
                  <a:pt x="213" y="223"/>
                </a:cubicBezTo>
                <a:cubicBezTo>
                  <a:pt x="221" y="223"/>
                  <a:pt x="227" y="216"/>
                  <a:pt x="227" y="209"/>
                </a:cubicBezTo>
                <a:cubicBezTo>
                  <a:pt x="227" y="209"/>
                  <a:pt x="227" y="209"/>
                  <a:pt x="227" y="209"/>
                </a:cubicBezTo>
                <a:close/>
                <a:moveTo>
                  <a:pt x="227" y="153"/>
                </a:moveTo>
                <a:cubicBezTo>
                  <a:pt x="227" y="153"/>
                  <a:pt x="227" y="153"/>
                  <a:pt x="227" y="153"/>
                </a:cubicBezTo>
                <a:cubicBezTo>
                  <a:pt x="227" y="145"/>
                  <a:pt x="221" y="139"/>
                  <a:pt x="213" y="139"/>
                </a:cubicBezTo>
                <a:cubicBezTo>
                  <a:pt x="153" y="139"/>
                  <a:pt x="153" y="139"/>
                  <a:pt x="153" y="139"/>
                </a:cubicBezTo>
                <a:cubicBezTo>
                  <a:pt x="146" y="145"/>
                  <a:pt x="137" y="148"/>
                  <a:pt x="127" y="148"/>
                </a:cubicBezTo>
                <a:cubicBezTo>
                  <a:pt x="123" y="148"/>
                  <a:pt x="119" y="147"/>
                  <a:pt x="116" y="146"/>
                </a:cubicBezTo>
                <a:cubicBezTo>
                  <a:pt x="114" y="148"/>
                  <a:pt x="114" y="151"/>
                  <a:pt x="114" y="153"/>
                </a:cubicBezTo>
                <a:cubicBezTo>
                  <a:pt x="114" y="161"/>
                  <a:pt x="120" y="167"/>
                  <a:pt x="128" y="167"/>
                </a:cubicBezTo>
                <a:cubicBezTo>
                  <a:pt x="213" y="167"/>
                  <a:pt x="213" y="167"/>
                  <a:pt x="213" y="167"/>
                </a:cubicBezTo>
                <a:cubicBezTo>
                  <a:pt x="221" y="167"/>
                  <a:pt x="227" y="161"/>
                  <a:pt x="227" y="153"/>
                </a:cubicBezTo>
                <a:cubicBezTo>
                  <a:pt x="227" y="153"/>
                  <a:pt x="227" y="153"/>
                  <a:pt x="227" y="153"/>
                </a:cubicBezTo>
                <a:close/>
                <a:moveTo>
                  <a:pt x="227" y="97"/>
                </a:moveTo>
                <a:cubicBezTo>
                  <a:pt x="227" y="97"/>
                  <a:pt x="227" y="97"/>
                  <a:pt x="227" y="97"/>
                </a:cubicBezTo>
                <a:cubicBezTo>
                  <a:pt x="227" y="90"/>
                  <a:pt x="221" y="84"/>
                  <a:pt x="213" y="84"/>
                </a:cubicBezTo>
                <a:cubicBezTo>
                  <a:pt x="169" y="84"/>
                  <a:pt x="169" y="84"/>
                  <a:pt x="169" y="84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9" y="108"/>
                  <a:pt x="169" y="110"/>
                  <a:pt x="168" y="111"/>
                </a:cubicBezTo>
                <a:cubicBezTo>
                  <a:pt x="213" y="111"/>
                  <a:pt x="213" y="111"/>
                  <a:pt x="213" y="111"/>
                </a:cubicBezTo>
                <a:cubicBezTo>
                  <a:pt x="221" y="111"/>
                  <a:pt x="227" y="105"/>
                  <a:pt x="227" y="98"/>
                </a:cubicBezTo>
                <a:cubicBezTo>
                  <a:pt x="227" y="98"/>
                  <a:pt x="227" y="97"/>
                  <a:pt x="227" y="97"/>
                </a:cubicBezTo>
                <a:close/>
                <a:moveTo>
                  <a:pt x="255" y="97"/>
                </a:moveTo>
                <a:cubicBezTo>
                  <a:pt x="255" y="105"/>
                  <a:pt x="261" y="111"/>
                  <a:pt x="269" y="111"/>
                </a:cubicBezTo>
                <a:cubicBezTo>
                  <a:pt x="313" y="111"/>
                  <a:pt x="313" y="111"/>
                  <a:pt x="313" y="111"/>
                </a:cubicBezTo>
                <a:cubicBezTo>
                  <a:pt x="313" y="110"/>
                  <a:pt x="313" y="108"/>
                  <a:pt x="313" y="107"/>
                </a:cubicBezTo>
                <a:cubicBezTo>
                  <a:pt x="313" y="84"/>
                  <a:pt x="313" y="84"/>
                  <a:pt x="313" y="84"/>
                </a:cubicBezTo>
                <a:cubicBezTo>
                  <a:pt x="269" y="84"/>
                  <a:pt x="269" y="84"/>
                  <a:pt x="269" y="84"/>
                </a:cubicBezTo>
                <a:cubicBezTo>
                  <a:pt x="261" y="84"/>
                  <a:pt x="255" y="90"/>
                  <a:pt x="255" y="97"/>
                </a:cubicBezTo>
                <a:close/>
                <a:moveTo>
                  <a:pt x="255" y="153"/>
                </a:moveTo>
                <a:cubicBezTo>
                  <a:pt x="255" y="161"/>
                  <a:pt x="261" y="167"/>
                  <a:pt x="269" y="167"/>
                </a:cubicBezTo>
                <a:cubicBezTo>
                  <a:pt x="354" y="167"/>
                  <a:pt x="354" y="167"/>
                  <a:pt x="354" y="167"/>
                </a:cubicBezTo>
                <a:cubicBezTo>
                  <a:pt x="362" y="167"/>
                  <a:pt x="368" y="161"/>
                  <a:pt x="368" y="153"/>
                </a:cubicBezTo>
                <a:cubicBezTo>
                  <a:pt x="368" y="151"/>
                  <a:pt x="367" y="148"/>
                  <a:pt x="366" y="146"/>
                </a:cubicBezTo>
                <a:cubicBezTo>
                  <a:pt x="362" y="147"/>
                  <a:pt x="359" y="148"/>
                  <a:pt x="354" y="148"/>
                </a:cubicBezTo>
                <a:cubicBezTo>
                  <a:pt x="345" y="148"/>
                  <a:pt x="336" y="145"/>
                  <a:pt x="329" y="139"/>
                </a:cubicBezTo>
                <a:cubicBezTo>
                  <a:pt x="269" y="139"/>
                  <a:pt x="269" y="139"/>
                  <a:pt x="269" y="139"/>
                </a:cubicBezTo>
                <a:cubicBezTo>
                  <a:pt x="261" y="139"/>
                  <a:pt x="255" y="145"/>
                  <a:pt x="255" y="153"/>
                </a:cubicBezTo>
                <a:close/>
                <a:moveTo>
                  <a:pt x="255" y="209"/>
                </a:moveTo>
                <a:cubicBezTo>
                  <a:pt x="255" y="216"/>
                  <a:pt x="261" y="223"/>
                  <a:pt x="269" y="223"/>
                </a:cubicBezTo>
                <a:cubicBezTo>
                  <a:pt x="354" y="223"/>
                  <a:pt x="354" y="223"/>
                  <a:pt x="354" y="223"/>
                </a:cubicBezTo>
                <a:cubicBezTo>
                  <a:pt x="362" y="223"/>
                  <a:pt x="368" y="216"/>
                  <a:pt x="368" y="209"/>
                </a:cubicBezTo>
                <a:cubicBezTo>
                  <a:pt x="368" y="201"/>
                  <a:pt x="362" y="195"/>
                  <a:pt x="354" y="195"/>
                </a:cubicBezTo>
                <a:cubicBezTo>
                  <a:pt x="269" y="195"/>
                  <a:pt x="269" y="195"/>
                  <a:pt x="269" y="195"/>
                </a:cubicBezTo>
                <a:cubicBezTo>
                  <a:pt x="261" y="195"/>
                  <a:pt x="255" y="201"/>
                  <a:pt x="255" y="209"/>
                </a:cubicBezTo>
                <a:close/>
                <a:moveTo>
                  <a:pt x="269" y="278"/>
                </a:moveTo>
                <a:cubicBezTo>
                  <a:pt x="354" y="278"/>
                  <a:pt x="354" y="278"/>
                  <a:pt x="354" y="278"/>
                </a:cubicBezTo>
                <a:cubicBezTo>
                  <a:pt x="362" y="278"/>
                  <a:pt x="368" y="272"/>
                  <a:pt x="368" y="264"/>
                </a:cubicBezTo>
                <a:cubicBezTo>
                  <a:pt x="368" y="257"/>
                  <a:pt x="362" y="251"/>
                  <a:pt x="354" y="251"/>
                </a:cubicBezTo>
                <a:cubicBezTo>
                  <a:pt x="269" y="251"/>
                  <a:pt x="269" y="251"/>
                  <a:pt x="269" y="251"/>
                </a:cubicBezTo>
                <a:cubicBezTo>
                  <a:pt x="261" y="251"/>
                  <a:pt x="255" y="257"/>
                  <a:pt x="255" y="264"/>
                </a:cubicBezTo>
                <a:cubicBezTo>
                  <a:pt x="255" y="272"/>
                  <a:pt x="261" y="278"/>
                  <a:pt x="269" y="278"/>
                </a:cubicBezTo>
                <a:close/>
                <a:moveTo>
                  <a:pt x="465" y="166"/>
                </a:moveTo>
                <a:cubicBezTo>
                  <a:pt x="458" y="166"/>
                  <a:pt x="451" y="160"/>
                  <a:pt x="451" y="153"/>
                </a:cubicBezTo>
                <a:cubicBezTo>
                  <a:pt x="451" y="112"/>
                  <a:pt x="451" y="112"/>
                  <a:pt x="451" y="112"/>
                </a:cubicBezTo>
                <a:cubicBezTo>
                  <a:pt x="451" y="104"/>
                  <a:pt x="445" y="98"/>
                  <a:pt x="437" y="98"/>
                </a:cubicBezTo>
                <a:cubicBezTo>
                  <a:pt x="430" y="98"/>
                  <a:pt x="423" y="104"/>
                  <a:pt x="423" y="112"/>
                </a:cubicBezTo>
                <a:cubicBezTo>
                  <a:pt x="423" y="153"/>
                  <a:pt x="423" y="153"/>
                  <a:pt x="423" y="153"/>
                </a:cubicBezTo>
                <a:cubicBezTo>
                  <a:pt x="423" y="176"/>
                  <a:pt x="442" y="194"/>
                  <a:pt x="465" y="194"/>
                </a:cubicBezTo>
                <a:cubicBezTo>
                  <a:pt x="473" y="194"/>
                  <a:pt x="479" y="188"/>
                  <a:pt x="479" y="180"/>
                </a:cubicBezTo>
                <a:cubicBezTo>
                  <a:pt x="479" y="173"/>
                  <a:pt x="473" y="166"/>
                  <a:pt x="465" y="1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" name="Freeform 42"/>
          <p:cNvSpPr>
            <a:spLocks noEditPoints="1"/>
          </p:cNvSpPr>
          <p:nvPr/>
        </p:nvSpPr>
        <p:spPr bwMode="auto">
          <a:xfrm>
            <a:off x="19893041" y="8645278"/>
            <a:ext cx="486956" cy="479576"/>
          </a:xfrm>
          <a:custGeom>
            <a:avLst/>
            <a:gdLst>
              <a:gd name="T0" fmla="*/ 405 w 485"/>
              <a:gd name="T1" fmla="*/ 226 h 478"/>
              <a:gd name="T2" fmla="*/ 396 w 485"/>
              <a:gd name="T3" fmla="*/ 139 h 478"/>
              <a:gd name="T4" fmla="*/ 336 w 485"/>
              <a:gd name="T5" fmla="*/ 115 h 478"/>
              <a:gd name="T6" fmla="*/ 313 w 485"/>
              <a:gd name="T7" fmla="*/ 263 h 478"/>
              <a:gd name="T8" fmla="*/ 285 w 485"/>
              <a:gd name="T9" fmla="*/ 176 h 478"/>
              <a:gd name="T10" fmla="*/ 224 w 485"/>
              <a:gd name="T11" fmla="*/ 153 h 478"/>
              <a:gd name="T12" fmla="*/ 201 w 485"/>
              <a:gd name="T13" fmla="*/ 237 h 478"/>
              <a:gd name="T14" fmla="*/ 173 w 485"/>
              <a:gd name="T15" fmla="*/ 237 h 478"/>
              <a:gd name="T16" fmla="*/ 149 w 485"/>
              <a:gd name="T17" fmla="*/ 190 h 478"/>
              <a:gd name="T18" fmla="*/ 89 w 485"/>
              <a:gd name="T19" fmla="*/ 213 h 478"/>
              <a:gd name="T20" fmla="*/ 85 w 485"/>
              <a:gd name="T21" fmla="*/ 295 h 478"/>
              <a:gd name="T22" fmla="*/ 20 w 485"/>
              <a:gd name="T23" fmla="*/ 305 h 478"/>
              <a:gd name="T24" fmla="*/ 74 w 485"/>
              <a:gd name="T25" fmla="*/ 462 h 478"/>
              <a:gd name="T26" fmla="*/ 118 w 485"/>
              <a:gd name="T27" fmla="*/ 474 h 478"/>
              <a:gd name="T28" fmla="*/ 160 w 485"/>
              <a:gd name="T29" fmla="*/ 426 h 478"/>
              <a:gd name="T30" fmla="*/ 351 w 485"/>
              <a:gd name="T31" fmla="*/ 407 h 478"/>
              <a:gd name="T32" fmla="*/ 472 w 485"/>
              <a:gd name="T33" fmla="*/ 231 h 478"/>
              <a:gd name="T34" fmla="*/ 340 w 485"/>
              <a:gd name="T35" fmla="*/ 143 h 478"/>
              <a:gd name="T36" fmla="*/ 368 w 485"/>
              <a:gd name="T37" fmla="*/ 263 h 478"/>
              <a:gd name="T38" fmla="*/ 340 w 485"/>
              <a:gd name="T39" fmla="*/ 269 h 478"/>
              <a:gd name="T40" fmla="*/ 229 w 485"/>
              <a:gd name="T41" fmla="*/ 181 h 478"/>
              <a:gd name="T42" fmla="*/ 257 w 485"/>
              <a:gd name="T43" fmla="*/ 256 h 478"/>
              <a:gd name="T44" fmla="*/ 229 w 485"/>
              <a:gd name="T45" fmla="*/ 238 h 478"/>
              <a:gd name="T46" fmla="*/ 117 w 485"/>
              <a:gd name="T47" fmla="*/ 218 h 478"/>
              <a:gd name="T48" fmla="*/ 145 w 485"/>
              <a:gd name="T49" fmla="*/ 246 h 478"/>
              <a:gd name="T50" fmla="*/ 117 w 485"/>
              <a:gd name="T51" fmla="*/ 268 h 478"/>
              <a:gd name="T52" fmla="*/ 130 w 485"/>
              <a:gd name="T53" fmla="*/ 435 h 478"/>
              <a:gd name="T54" fmla="*/ 98 w 485"/>
              <a:gd name="T55" fmla="*/ 448 h 478"/>
              <a:gd name="T56" fmla="*/ 34 w 485"/>
              <a:gd name="T57" fmla="*/ 329 h 478"/>
              <a:gd name="T58" fmla="*/ 63 w 485"/>
              <a:gd name="T59" fmla="*/ 313 h 478"/>
              <a:gd name="T60" fmla="*/ 132 w 485"/>
              <a:gd name="T61" fmla="*/ 429 h 478"/>
              <a:gd name="T62" fmla="*/ 448 w 485"/>
              <a:gd name="T63" fmla="*/ 270 h 478"/>
              <a:gd name="T64" fmla="*/ 306 w 485"/>
              <a:gd name="T65" fmla="*/ 398 h 478"/>
              <a:gd name="T66" fmla="*/ 104 w 485"/>
              <a:gd name="T67" fmla="*/ 324 h 478"/>
              <a:gd name="T68" fmla="*/ 154 w 485"/>
              <a:gd name="T69" fmla="*/ 273 h 478"/>
              <a:gd name="T70" fmla="*/ 218 w 485"/>
              <a:gd name="T71" fmla="*/ 265 h 478"/>
              <a:gd name="T72" fmla="*/ 239 w 485"/>
              <a:gd name="T73" fmla="*/ 279 h 478"/>
              <a:gd name="T74" fmla="*/ 319 w 485"/>
              <a:gd name="T75" fmla="*/ 291 h 478"/>
              <a:gd name="T76" fmla="*/ 319 w 485"/>
              <a:gd name="T77" fmla="*/ 322 h 478"/>
              <a:gd name="T78" fmla="*/ 200 w 485"/>
              <a:gd name="T79" fmla="*/ 334 h 478"/>
              <a:gd name="T80" fmla="*/ 214 w 485"/>
              <a:gd name="T81" fmla="*/ 350 h 478"/>
              <a:gd name="T82" fmla="*/ 362 w 485"/>
              <a:gd name="T83" fmla="*/ 308 h 478"/>
              <a:gd name="T84" fmla="*/ 437 w 485"/>
              <a:gd name="T85" fmla="*/ 241 h 478"/>
              <a:gd name="T86" fmla="*/ 448 w 485"/>
              <a:gd name="T87" fmla="*/ 270 h 478"/>
              <a:gd name="T88" fmla="*/ 344 w 485"/>
              <a:gd name="T89" fmla="*/ 57 h 478"/>
              <a:gd name="T90" fmla="*/ 117 w 485"/>
              <a:gd name="T91" fmla="*/ 162 h 478"/>
              <a:gd name="T92" fmla="*/ 111 w 485"/>
              <a:gd name="T93" fmla="*/ 135 h 478"/>
              <a:gd name="T94" fmla="*/ 322 w 485"/>
              <a:gd name="T95" fmla="*/ 29 h 478"/>
              <a:gd name="T96" fmla="*/ 332 w 485"/>
              <a:gd name="T97" fmla="*/ 2 h 478"/>
              <a:gd name="T98" fmla="*/ 381 w 485"/>
              <a:gd name="T99" fmla="*/ 24 h 478"/>
              <a:gd name="T100" fmla="*/ 367 w 485"/>
              <a:gd name="T101" fmla="*/ 76 h 478"/>
              <a:gd name="T102" fmla="*/ 349 w 485"/>
              <a:gd name="T103" fmla="*/ 85 h 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85" h="478">
                <a:moveTo>
                  <a:pt x="439" y="213"/>
                </a:moveTo>
                <a:cubicBezTo>
                  <a:pt x="426" y="213"/>
                  <a:pt x="414" y="217"/>
                  <a:pt x="405" y="226"/>
                </a:cubicBezTo>
                <a:cubicBezTo>
                  <a:pt x="396" y="235"/>
                  <a:pt x="396" y="235"/>
                  <a:pt x="396" y="235"/>
                </a:cubicBezTo>
                <a:cubicBezTo>
                  <a:pt x="396" y="139"/>
                  <a:pt x="396" y="139"/>
                  <a:pt x="396" y="139"/>
                </a:cubicBezTo>
                <a:cubicBezTo>
                  <a:pt x="396" y="126"/>
                  <a:pt x="386" y="115"/>
                  <a:pt x="373" y="115"/>
                </a:cubicBezTo>
                <a:cubicBezTo>
                  <a:pt x="336" y="115"/>
                  <a:pt x="336" y="115"/>
                  <a:pt x="336" y="115"/>
                </a:cubicBezTo>
                <a:cubicBezTo>
                  <a:pt x="323" y="115"/>
                  <a:pt x="313" y="126"/>
                  <a:pt x="313" y="139"/>
                </a:cubicBezTo>
                <a:cubicBezTo>
                  <a:pt x="313" y="263"/>
                  <a:pt x="313" y="263"/>
                  <a:pt x="313" y="263"/>
                </a:cubicBezTo>
                <a:cubicBezTo>
                  <a:pt x="285" y="263"/>
                  <a:pt x="285" y="263"/>
                  <a:pt x="285" y="263"/>
                </a:cubicBezTo>
                <a:cubicBezTo>
                  <a:pt x="285" y="176"/>
                  <a:pt x="285" y="176"/>
                  <a:pt x="285" y="176"/>
                </a:cubicBezTo>
                <a:cubicBezTo>
                  <a:pt x="285" y="163"/>
                  <a:pt x="274" y="153"/>
                  <a:pt x="261" y="153"/>
                </a:cubicBezTo>
                <a:cubicBezTo>
                  <a:pt x="224" y="153"/>
                  <a:pt x="224" y="153"/>
                  <a:pt x="224" y="153"/>
                </a:cubicBezTo>
                <a:cubicBezTo>
                  <a:pt x="211" y="153"/>
                  <a:pt x="201" y="163"/>
                  <a:pt x="201" y="176"/>
                </a:cubicBezTo>
                <a:cubicBezTo>
                  <a:pt x="201" y="237"/>
                  <a:pt x="201" y="237"/>
                  <a:pt x="201" y="237"/>
                </a:cubicBezTo>
                <a:cubicBezTo>
                  <a:pt x="177" y="237"/>
                  <a:pt x="177" y="237"/>
                  <a:pt x="177" y="237"/>
                </a:cubicBezTo>
                <a:cubicBezTo>
                  <a:pt x="176" y="237"/>
                  <a:pt x="174" y="237"/>
                  <a:pt x="173" y="237"/>
                </a:cubicBezTo>
                <a:cubicBezTo>
                  <a:pt x="173" y="213"/>
                  <a:pt x="173" y="213"/>
                  <a:pt x="173" y="213"/>
                </a:cubicBezTo>
                <a:cubicBezTo>
                  <a:pt x="173" y="200"/>
                  <a:pt x="162" y="190"/>
                  <a:pt x="149" y="190"/>
                </a:cubicBezTo>
                <a:cubicBezTo>
                  <a:pt x="112" y="190"/>
                  <a:pt x="112" y="190"/>
                  <a:pt x="112" y="190"/>
                </a:cubicBezTo>
                <a:cubicBezTo>
                  <a:pt x="99" y="190"/>
                  <a:pt x="89" y="200"/>
                  <a:pt x="89" y="213"/>
                </a:cubicBezTo>
                <a:cubicBezTo>
                  <a:pt x="89" y="292"/>
                  <a:pt x="89" y="292"/>
                  <a:pt x="89" y="292"/>
                </a:cubicBezTo>
                <a:cubicBezTo>
                  <a:pt x="85" y="295"/>
                  <a:pt x="85" y="295"/>
                  <a:pt x="85" y="295"/>
                </a:cubicBezTo>
                <a:cubicBezTo>
                  <a:pt x="75" y="285"/>
                  <a:pt x="59" y="282"/>
                  <a:pt x="46" y="290"/>
                </a:cubicBezTo>
                <a:cubicBezTo>
                  <a:pt x="20" y="305"/>
                  <a:pt x="20" y="305"/>
                  <a:pt x="20" y="305"/>
                </a:cubicBezTo>
                <a:cubicBezTo>
                  <a:pt x="5" y="314"/>
                  <a:pt x="0" y="334"/>
                  <a:pt x="9" y="349"/>
                </a:cubicBezTo>
                <a:cubicBezTo>
                  <a:pt x="74" y="462"/>
                  <a:pt x="74" y="462"/>
                  <a:pt x="74" y="462"/>
                </a:cubicBezTo>
                <a:cubicBezTo>
                  <a:pt x="80" y="473"/>
                  <a:pt x="91" y="478"/>
                  <a:pt x="102" y="478"/>
                </a:cubicBezTo>
                <a:cubicBezTo>
                  <a:pt x="108" y="478"/>
                  <a:pt x="113" y="477"/>
                  <a:pt x="118" y="474"/>
                </a:cubicBezTo>
                <a:cubicBezTo>
                  <a:pt x="144" y="459"/>
                  <a:pt x="144" y="459"/>
                  <a:pt x="144" y="459"/>
                </a:cubicBezTo>
                <a:cubicBezTo>
                  <a:pt x="156" y="452"/>
                  <a:pt x="162" y="439"/>
                  <a:pt x="160" y="426"/>
                </a:cubicBezTo>
                <a:cubicBezTo>
                  <a:pt x="306" y="426"/>
                  <a:pt x="306" y="426"/>
                  <a:pt x="306" y="426"/>
                </a:cubicBezTo>
                <a:cubicBezTo>
                  <a:pt x="323" y="426"/>
                  <a:pt x="339" y="419"/>
                  <a:pt x="351" y="407"/>
                </a:cubicBezTo>
                <a:cubicBezTo>
                  <a:pt x="468" y="290"/>
                  <a:pt x="468" y="290"/>
                  <a:pt x="468" y="290"/>
                </a:cubicBezTo>
                <a:cubicBezTo>
                  <a:pt x="484" y="274"/>
                  <a:pt x="485" y="248"/>
                  <a:pt x="472" y="231"/>
                </a:cubicBezTo>
                <a:cubicBezTo>
                  <a:pt x="464" y="221"/>
                  <a:pt x="452" y="214"/>
                  <a:pt x="439" y="213"/>
                </a:cubicBezTo>
                <a:close/>
                <a:moveTo>
                  <a:pt x="340" y="143"/>
                </a:moveTo>
                <a:cubicBezTo>
                  <a:pt x="368" y="143"/>
                  <a:pt x="368" y="143"/>
                  <a:pt x="368" y="143"/>
                </a:cubicBezTo>
                <a:cubicBezTo>
                  <a:pt x="368" y="263"/>
                  <a:pt x="368" y="263"/>
                  <a:pt x="368" y="263"/>
                </a:cubicBezTo>
                <a:cubicBezTo>
                  <a:pt x="352" y="279"/>
                  <a:pt x="352" y="279"/>
                  <a:pt x="352" y="279"/>
                </a:cubicBezTo>
                <a:cubicBezTo>
                  <a:pt x="349" y="275"/>
                  <a:pt x="345" y="271"/>
                  <a:pt x="340" y="269"/>
                </a:cubicBezTo>
                <a:lnTo>
                  <a:pt x="340" y="143"/>
                </a:lnTo>
                <a:close/>
                <a:moveTo>
                  <a:pt x="229" y="181"/>
                </a:moveTo>
                <a:cubicBezTo>
                  <a:pt x="257" y="181"/>
                  <a:pt x="257" y="181"/>
                  <a:pt x="257" y="181"/>
                </a:cubicBezTo>
                <a:cubicBezTo>
                  <a:pt x="257" y="256"/>
                  <a:pt x="257" y="256"/>
                  <a:pt x="257" y="256"/>
                </a:cubicBezTo>
                <a:cubicBezTo>
                  <a:pt x="256" y="255"/>
                  <a:pt x="256" y="255"/>
                  <a:pt x="256" y="255"/>
                </a:cubicBezTo>
                <a:cubicBezTo>
                  <a:pt x="249" y="246"/>
                  <a:pt x="239" y="240"/>
                  <a:pt x="229" y="238"/>
                </a:cubicBezTo>
                <a:lnTo>
                  <a:pt x="229" y="181"/>
                </a:lnTo>
                <a:close/>
                <a:moveTo>
                  <a:pt x="117" y="218"/>
                </a:moveTo>
                <a:cubicBezTo>
                  <a:pt x="145" y="218"/>
                  <a:pt x="145" y="218"/>
                  <a:pt x="145" y="218"/>
                </a:cubicBezTo>
                <a:cubicBezTo>
                  <a:pt x="145" y="246"/>
                  <a:pt x="145" y="246"/>
                  <a:pt x="145" y="246"/>
                </a:cubicBezTo>
                <a:cubicBezTo>
                  <a:pt x="142" y="248"/>
                  <a:pt x="139" y="250"/>
                  <a:pt x="136" y="252"/>
                </a:cubicBezTo>
                <a:cubicBezTo>
                  <a:pt x="117" y="268"/>
                  <a:pt x="117" y="268"/>
                  <a:pt x="117" y="268"/>
                </a:cubicBezTo>
                <a:lnTo>
                  <a:pt x="117" y="218"/>
                </a:lnTo>
                <a:close/>
                <a:moveTo>
                  <a:pt x="130" y="435"/>
                </a:moveTo>
                <a:cubicBezTo>
                  <a:pt x="104" y="450"/>
                  <a:pt x="104" y="450"/>
                  <a:pt x="104" y="450"/>
                </a:cubicBezTo>
                <a:cubicBezTo>
                  <a:pt x="102" y="451"/>
                  <a:pt x="99" y="450"/>
                  <a:pt x="98" y="448"/>
                </a:cubicBezTo>
                <a:cubicBezTo>
                  <a:pt x="33" y="335"/>
                  <a:pt x="33" y="335"/>
                  <a:pt x="33" y="335"/>
                </a:cubicBezTo>
                <a:cubicBezTo>
                  <a:pt x="31" y="333"/>
                  <a:pt x="32" y="330"/>
                  <a:pt x="34" y="329"/>
                </a:cubicBezTo>
                <a:cubicBezTo>
                  <a:pt x="60" y="314"/>
                  <a:pt x="60" y="314"/>
                  <a:pt x="60" y="314"/>
                </a:cubicBezTo>
                <a:cubicBezTo>
                  <a:pt x="61" y="314"/>
                  <a:pt x="62" y="313"/>
                  <a:pt x="63" y="313"/>
                </a:cubicBezTo>
                <a:cubicBezTo>
                  <a:pt x="64" y="313"/>
                  <a:pt x="66" y="314"/>
                  <a:pt x="67" y="316"/>
                </a:cubicBezTo>
                <a:cubicBezTo>
                  <a:pt x="132" y="429"/>
                  <a:pt x="132" y="429"/>
                  <a:pt x="132" y="429"/>
                </a:cubicBezTo>
                <a:cubicBezTo>
                  <a:pt x="133" y="431"/>
                  <a:pt x="132" y="434"/>
                  <a:pt x="130" y="435"/>
                </a:cubicBezTo>
                <a:close/>
                <a:moveTo>
                  <a:pt x="448" y="270"/>
                </a:moveTo>
                <a:cubicBezTo>
                  <a:pt x="332" y="387"/>
                  <a:pt x="332" y="387"/>
                  <a:pt x="332" y="387"/>
                </a:cubicBezTo>
                <a:cubicBezTo>
                  <a:pt x="325" y="394"/>
                  <a:pt x="315" y="398"/>
                  <a:pt x="306" y="398"/>
                </a:cubicBezTo>
                <a:cubicBezTo>
                  <a:pt x="146" y="398"/>
                  <a:pt x="146" y="398"/>
                  <a:pt x="146" y="398"/>
                </a:cubicBezTo>
                <a:cubicBezTo>
                  <a:pt x="104" y="324"/>
                  <a:pt x="104" y="324"/>
                  <a:pt x="104" y="324"/>
                </a:cubicBezTo>
                <a:cubicBezTo>
                  <a:pt x="101" y="319"/>
                  <a:pt x="101" y="319"/>
                  <a:pt x="101" y="319"/>
                </a:cubicBezTo>
                <a:cubicBezTo>
                  <a:pt x="154" y="273"/>
                  <a:pt x="154" y="273"/>
                  <a:pt x="154" y="273"/>
                </a:cubicBezTo>
                <a:cubicBezTo>
                  <a:pt x="161" y="268"/>
                  <a:pt x="169" y="265"/>
                  <a:pt x="177" y="265"/>
                </a:cubicBezTo>
                <a:cubicBezTo>
                  <a:pt x="218" y="265"/>
                  <a:pt x="218" y="265"/>
                  <a:pt x="218" y="265"/>
                </a:cubicBezTo>
                <a:cubicBezTo>
                  <a:pt x="224" y="265"/>
                  <a:pt x="230" y="267"/>
                  <a:pt x="234" y="272"/>
                </a:cubicBezTo>
                <a:cubicBezTo>
                  <a:pt x="239" y="279"/>
                  <a:pt x="239" y="279"/>
                  <a:pt x="239" y="279"/>
                </a:cubicBezTo>
                <a:cubicBezTo>
                  <a:pt x="245" y="287"/>
                  <a:pt x="254" y="291"/>
                  <a:pt x="264" y="291"/>
                </a:cubicBezTo>
                <a:cubicBezTo>
                  <a:pt x="319" y="291"/>
                  <a:pt x="319" y="291"/>
                  <a:pt x="319" y="291"/>
                </a:cubicBezTo>
                <a:cubicBezTo>
                  <a:pt x="328" y="291"/>
                  <a:pt x="335" y="298"/>
                  <a:pt x="335" y="306"/>
                </a:cubicBezTo>
                <a:cubicBezTo>
                  <a:pt x="335" y="315"/>
                  <a:pt x="328" y="322"/>
                  <a:pt x="319" y="322"/>
                </a:cubicBezTo>
                <a:cubicBezTo>
                  <a:pt x="214" y="322"/>
                  <a:pt x="214" y="322"/>
                  <a:pt x="214" y="322"/>
                </a:cubicBezTo>
                <a:cubicBezTo>
                  <a:pt x="206" y="322"/>
                  <a:pt x="200" y="327"/>
                  <a:pt x="200" y="334"/>
                </a:cubicBezTo>
                <a:cubicBezTo>
                  <a:pt x="200" y="335"/>
                  <a:pt x="200" y="335"/>
                  <a:pt x="200" y="336"/>
                </a:cubicBezTo>
                <a:cubicBezTo>
                  <a:pt x="200" y="344"/>
                  <a:pt x="206" y="350"/>
                  <a:pt x="214" y="350"/>
                </a:cubicBezTo>
                <a:cubicBezTo>
                  <a:pt x="319" y="350"/>
                  <a:pt x="319" y="350"/>
                  <a:pt x="319" y="350"/>
                </a:cubicBezTo>
                <a:cubicBezTo>
                  <a:pt x="342" y="350"/>
                  <a:pt x="362" y="331"/>
                  <a:pt x="362" y="308"/>
                </a:cubicBezTo>
                <a:cubicBezTo>
                  <a:pt x="425" y="246"/>
                  <a:pt x="425" y="246"/>
                  <a:pt x="425" y="246"/>
                </a:cubicBezTo>
                <a:cubicBezTo>
                  <a:pt x="428" y="243"/>
                  <a:pt x="433" y="241"/>
                  <a:pt x="437" y="241"/>
                </a:cubicBezTo>
                <a:cubicBezTo>
                  <a:pt x="442" y="242"/>
                  <a:pt x="447" y="244"/>
                  <a:pt x="450" y="248"/>
                </a:cubicBezTo>
                <a:cubicBezTo>
                  <a:pt x="455" y="254"/>
                  <a:pt x="454" y="264"/>
                  <a:pt x="448" y="270"/>
                </a:cubicBezTo>
                <a:close/>
                <a:moveTo>
                  <a:pt x="340" y="67"/>
                </a:moveTo>
                <a:cubicBezTo>
                  <a:pt x="344" y="57"/>
                  <a:pt x="344" y="57"/>
                  <a:pt x="344" y="57"/>
                </a:cubicBezTo>
                <a:cubicBezTo>
                  <a:pt x="123" y="161"/>
                  <a:pt x="123" y="161"/>
                  <a:pt x="123" y="161"/>
                </a:cubicBezTo>
                <a:cubicBezTo>
                  <a:pt x="121" y="161"/>
                  <a:pt x="119" y="162"/>
                  <a:pt x="117" y="162"/>
                </a:cubicBezTo>
                <a:cubicBezTo>
                  <a:pt x="112" y="162"/>
                  <a:pt x="107" y="159"/>
                  <a:pt x="104" y="154"/>
                </a:cubicBezTo>
                <a:cubicBezTo>
                  <a:pt x="101" y="147"/>
                  <a:pt x="104" y="138"/>
                  <a:pt x="111" y="135"/>
                </a:cubicBezTo>
                <a:cubicBezTo>
                  <a:pt x="332" y="32"/>
                  <a:pt x="332" y="32"/>
                  <a:pt x="332" y="32"/>
                </a:cubicBezTo>
                <a:cubicBezTo>
                  <a:pt x="322" y="29"/>
                  <a:pt x="322" y="29"/>
                  <a:pt x="322" y="29"/>
                </a:cubicBezTo>
                <a:cubicBezTo>
                  <a:pt x="315" y="26"/>
                  <a:pt x="311" y="18"/>
                  <a:pt x="314" y="11"/>
                </a:cubicBezTo>
                <a:cubicBezTo>
                  <a:pt x="317" y="4"/>
                  <a:pt x="325" y="0"/>
                  <a:pt x="332" y="2"/>
                </a:cubicBezTo>
                <a:cubicBezTo>
                  <a:pt x="373" y="17"/>
                  <a:pt x="373" y="17"/>
                  <a:pt x="373" y="17"/>
                </a:cubicBezTo>
                <a:cubicBezTo>
                  <a:pt x="377" y="18"/>
                  <a:pt x="379" y="21"/>
                  <a:pt x="381" y="24"/>
                </a:cubicBezTo>
                <a:cubicBezTo>
                  <a:pt x="383" y="28"/>
                  <a:pt x="383" y="32"/>
                  <a:pt x="382" y="35"/>
                </a:cubicBezTo>
                <a:cubicBezTo>
                  <a:pt x="367" y="76"/>
                  <a:pt x="367" y="76"/>
                  <a:pt x="367" y="76"/>
                </a:cubicBezTo>
                <a:cubicBezTo>
                  <a:pt x="365" y="82"/>
                  <a:pt x="359" y="86"/>
                  <a:pt x="354" y="86"/>
                </a:cubicBezTo>
                <a:cubicBezTo>
                  <a:pt x="352" y="86"/>
                  <a:pt x="350" y="85"/>
                  <a:pt x="349" y="85"/>
                </a:cubicBezTo>
                <a:cubicBezTo>
                  <a:pt x="342" y="82"/>
                  <a:pt x="338" y="74"/>
                  <a:pt x="340" y="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" name="Freeform 43"/>
          <p:cNvSpPr>
            <a:spLocks noEditPoints="1"/>
          </p:cNvSpPr>
          <p:nvPr/>
        </p:nvSpPr>
        <p:spPr bwMode="auto">
          <a:xfrm>
            <a:off x="4016564" y="8648107"/>
            <a:ext cx="477118" cy="477114"/>
          </a:xfrm>
          <a:custGeom>
            <a:avLst/>
            <a:gdLst>
              <a:gd name="T0" fmla="*/ 359 w 478"/>
              <a:gd name="T1" fmla="*/ 225 h 476"/>
              <a:gd name="T2" fmla="*/ 253 w 478"/>
              <a:gd name="T3" fmla="*/ 130 h 476"/>
              <a:gd name="T4" fmla="*/ 252 w 478"/>
              <a:gd name="T5" fmla="*/ 130 h 476"/>
              <a:gd name="T6" fmla="*/ 271 w 478"/>
              <a:gd name="T7" fmla="*/ 79 h 476"/>
              <a:gd name="T8" fmla="*/ 191 w 478"/>
              <a:gd name="T9" fmla="*/ 0 h 476"/>
              <a:gd name="T10" fmla="*/ 112 w 478"/>
              <a:gd name="T11" fmla="*/ 79 h 476"/>
              <a:gd name="T12" fmla="*/ 131 w 478"/>
              <a:gd name="T13" fmla="*/ 130 h 476"/>
              <a:gd name="T14" fmla="*/ 130 w 478"/>
              <a:gd name="T15" fmla="*/ 130 h 476"/>
              <a:gd name="T16" fmla="*/ 23 w 478"/>
              <a:gd name="T17" fmla="*/ 226 h 476"/>
              <a:gd name="T18" fmla="*/ 2 w 478"/>
              <a:gd name="T19" fmla="*/ 430 h 476"/>
              <a:gd name="T20" fmla="*/ 12 w 478"/>
              <a:gd name="T21" fmla="*/ 463 h 476"/>
              <a:gd name="T22" fmla="*/ 43 w 478"/>
              <a:gd name="T23" fmla="*/ 476 h 476"/>
              <a:gd name="T24" fmla="*/ 353 w 478"/>
              <a:gd name="T25" fmla="*/ 476 h 476"/>
              <a:gd name="T26" fmla="*/ 478 w 478"/>
              <a:gd name="T27" fmla="*/ 351 h 476"/>
              <a:gd name="T28" fmla="*/ 359 w 478"/>
              <a:gd name="T29" fmla="*/ 225 h 476"/>
              <a:gd name="T30" fmla="*/ 191 w 478"/>
              <a:gd name="T31" fmla="*/ 28 h 476"/>
              <a:gd name="T32" fmla="*/ 243 w 478"/>
              <a:gd name="T33" fmla="*/ 79 h 476"/>
              <a:gd name="T34" fmla="*/ 191 w 478"/>
              <a:gd name="T35" fmla="*/ 130 h 476"/>
              <a:gd name="T36" fmla="*/ 140 w 478"/>
              <a:gd name="T37" fmla="*/ 79 h 476"/>
              <a:gd name="T38" fmla="*/ 191 w 478"/>
              <a:gd name="T39" fmla="*/ 28 h 476"/>
              <a:gd name="T40" fmla="*/ 43 w 478"/>
              <a:gd name="T41" fmla="*/ 449 h 476"/>
              <a:gd name="T42" fmla="*/ 33 w 478"/>
              <a:gd name="T43" fmla="*/ 444 h 476"/>
              <a:gd name="T44" fmla="*/ 29 w 478"/>
              <a:gd name="T45" fmla="*/ 433 h 476"/>
              <a:gd name="T46" fmla="*/ 51 w 478"/>
              <a:gd name="T47" fmla="*/ 229 h 476"/>
              <a:gd name="T48" fmla="*/ 130 w 478"/>
              <a:gd name="T49" fmla="*/ 158 h 476"/>
              <a:gd name="T50" fmla="*/ 253 w 478"/>
              <a:gd name="T51" fmla="*/ 158 h 476"/>
              <a:gd name="T52" fmla="*/ 331 w 478"/>
              <a:gd name="T53" fmla="*/ 227 h 476"/>
              <a:gd name="T54" fmla="*/ 227 w 478"/>
              <a:gd name="T55" fmla="*/ 351 h 476"/>
              <a:gd name="T56" fmla="*/ 274 w 478"/>
              <a:gd name="T57" fmla="*/ 449 h 476"/>
              <a:gd name="T58" fmla="*/ 43 w 478"/>
              <a:gd name="T59" fmla="*/ 449 h 476"/>
              <a:gd name="T60" fmla="*/ 353 w 478"/>
              <a:gd name="T61" fmla="*/ 449 h 476"/>
              <a:gd name="T62" fmla="*/ 255 w 478"/>
              <a:gd name="T63" fmla="*/ 351 h 476"/>
              <a:gd name="T64" fmla="*/ 353 w 478"/>
              <a:gd name="T65" fmla="*/ 253 h 476"/>
              <a:gd name="T66" fmla="*/ 450 w 478"/>
              <a:gd name="T67" fmla="*/ 351 h 476"/>
              <a:gd name="T68" fmla="*/ 353 w 478"/>
              <a:gd name="T69" fmla="*/ 449 h 476"/>
              <a:gd name="T70" fmla="*/ 404 w 478"/>
              <a:gd name="T71" fmla="*/ 351 h 476"/>
              <a:gd name="T72" fmla="*/ 390 w 478"/>
              <a:gd name="T73" fmla="*/ 365 h 476"/>
              <a:gd name="T74" fmla="*/ 366 w 478"/>
              <a:gd name="T75" fmla="*/ 365 h 476"/>
              <a:gd name="T76" fmla="*/ 366 w 478"/>
              <a:gd name="T77" fmla="*/ 388 h 476"/>
              <a:gd name="T78" fmla="*/ 353 w 478"/>
              <a:gd name="T79" fmla="*/ 402 h 476"/>
              <a:gd name="T80" fmla="*/ 339 w 478"/>
              <a:gd name="T81" fmla="*/ 388 h 476"/>
              <a:gd name="T82" fmla="*/ 339 w 478"/>
              <a:gd name="T83" fmla="*/ 365 h 476"/>
              <a:gd name="T84" fmla="*/ 315 w 478"/>
              <a:gd name="T85" fmla="*/ 365 h 476"/>
              <a:gd name="T86" fmla="*/ 301 w 478"/>
              <a:gd name="T87" fmla="*/ 351 h 476"/>
              <a:gd name="T88" fmla="*/ 315 w 478"/>
              <a:gd name="T89" fmla="*/ 337 h 476"/>
              <a:gd name="T90" fmla="*/ 339 w 478"/>
              <a:gd name="T91" fmla="*/ 337 h 476"/>
              <a:gd name="T92" fmla="*/ 339 w 478"/>
              <a:gd name="T93" fmla="*/ 313 h 476"/>
              <a:gd name="T94" fmla="*/ 353 w 478"/>
              <a:gd name="T95" fmla="*/ 299 h 476"/>
              <a:gd name="T96" fmla="*/ 366 w 478"/>
              <a:gd name="T97" fmla="*/ 313 h 476"/>
              <a:gd name="T98" fmla="*/ 366 w 478"/>
              <a:gd name="T99" fmla="*/ 337 h 476"/>
              <a:gd name="T100" fmla="*/ 390 w 478"/>
              <a:gd name="T101" fmla="*/ 337 h 476"/>
              <a:gd name="T102" fmla="*/ 404 w 478"/>
              <a:gd name="T103" fmla="*/ 351 h 4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78" h="476">
                <a:moveTo>
                  <a:pt x="359" y="225"/>
                </a:moveTo>
                <a:cubicBezTo>
                  <a:pt x="353" y="171"/>
                  <a:pt x="308" y="130"/>
                  <a:pt x="253" y="130"/>
                </a:cubicBezTo>
                <a:cubicBezTo>
                  <a:pt x="252" y="130"/>
                  <a:pt x="252" y="130"/>
                  <a:pt x="252" y="130"/>
                </a:cubicBezTo>
                <a:cubicBezTo>
                  <a:pt x="263" y="116"/>
                  <a:pt x="271" y="98"/>
                  <a:pt x="271" y="79"/>
                </a:cubicBezTo>
                <a:cubicBezTo>
                  <a:pt x="271" y="35"/>
                  <a:pt x="235" y="0"/>
                  <a:pt x="191" y="0"/>
                </a:cubicBezTo>
                <a:cubicBezTo>
                  <a:pt x="148" y="0"/>
                  <a:pt x="112" y="35"/>
                  <a:pt x="112" y="79"/>
                </a:cubicBezTo>
                <a:cubicBezTo>
                  <a:pt x="112" y="98"/>
                  <a:pt x="119" y="116"/>
                  <a:pt x="131" y="130"/>
                </a:cubicBezTo>
                <a:cubicBezTo>
                  <a:pt x="130" y="130"/>
                  <a:pt x="130" y="130"/>
                  <a:pt x="130" y="130"/>
                </a:cubicBezTo>
                <a:cubicBezTo>
                  <a:pt x="75" y="130"/>
                  <a:pt x="29" y="171"/>
                  <a:pt x="23" y="226"/>
                </a:cubicBezTo>
                <a:cubicBezTo>
                  <a:pt x="2" y="430"/>
                  <a:pt x="2" y="430"/>
                  <a:pt x="2" y="430"/>
                </a:cubicBezTo>
                <a:cubicBezTo>
                  <a:pt x="0" y="442"/>
                  <a:pt x="4" y="454"/>
                  <a:pt x="12" y="463"/>
                </a:cubicBezTo>
                <a:cubicBezTo>
                  <a:pt x="20" y="471"/>
                  <a:pt x="31" y="476"/>
                  <a:pt x="43" y="476"/>
                </a:cubicBezTo>
                <a:cubicBezTo>
                  <a:pt x="353" y="476"/>
                  <a:pt x="353" y="476"/>
                  <a:pt x="353" y="476"/>
                </a:cubicBezTo>
                <a:cubicBezTo>
                  <a:pt x="422" y="476"/>
                  <a:pt x="478" y="420"/>
                  <a:pt x="478" y="351"/>
                </a:cubicBezTo>
                <a:cubicBezTo>
                  <a:pt x="478" y="284"/>
                  <a:pt x="426" y="229"/>
                  <a:pt x="359" y="225"/>
                </a:cubicBezTo>
                <a:close/>
                <a:moveTo>
                  <a:pt x="191" y="28"/>
                </a:moveTo>
                <a:cubicBezTo>
                  <a:pt x="220" y="28"/>
                  <a:pt x="243" y="50"/>
                  <a:pt x="243" y="79"/>
                </a:cubicBezTo>
                <a:cubicBezTo>
                  <a:pt x="243" y="107"/>
                  <a:pt x="220" y="130"/>
                  <a:pt x="191" y="130"/>
                </a:cubicBezTo>
                <a:cubicBezTo>
                  <a:pt x="163" y="130"/>
                  <a:pt x="140" y="107"/>
                  <a:pt x="140" y="79"/>
                </a:cubicBezTo>
                <a:cubicBezTo>
                  <a:pt x="140" y="50"/>
                  <a:pt x="163" y="28"/>
                  <a:pt x="191" y="28"/>
                </a:cubicBezTo>
                <a:close/>
                <a:moveTo>
                  <a:pt x="43" y="449"/>
                </a:moveTo>
                <a:cubicBezTo>
                  <a:pt x="39" y="449"/>
                  <a:pt x="36" y="447"/>
                  <a:pt x="33" y="444"/>
                </a:cubicBezTo>
                <a:cubicBezTo>
                  <a:pt x="30" y="441"/>
                  <a:pt x="29" y="437"/>
                  <a:pt x="29" y="433"/>
                </a:cubicBezTo>
                <a:cubicBezTo>
                  <a:pt x="51" y="229"/>
                  <a:pt x="51" y="229"/>
                  <a:pt x="51" y="229"/>
                </a:cubicBezTo>
                <a:cubicBezTo>
                  <a:pt x="55" y="188"/>
                  <a:pt x="89" y="158"/>
                  <a:pt x="130" y="158"/>
                </a:cubicBezTo>
                <a:cubicBezTo>
                  <a:pt x="253" y="158"/>
                  <a:pt x="253" y="158"/>
                  <a:pt x="253" y="158"/>
                </a:cubicBezTo>
                <a:cubicBezTo>
                  <a:pt x="293" y="158"/>
                  <a:pt x="326" y="187"/>
                  <a:pt x="331" y="227"/>
                </a:cubicBezTo>
                <a:cubicBezTo>
                  <a:pt x="272" y="237"/>
                  <a:pt x="227" y="289"/>
                  <a:pt x="227" y="351"/>
                </a:cubicBezTo>
                <a:cubicBezTo>
                  <a:pt x="227" y="390"/>
                  <a:pt x="245" y="425"/>
                  <a:pt x="274" y="449"/>
                </a:cubicBezTo>
                <a:lnTo>
                  <a:pt x="43" y="449"/>
                </a:lnTo>
                <a:close/>
                <a:moveTo>
                  <a:pt x="353" y="449"/>
                </a:moveTo>
                <a:cubicBezTo>
                  <a:pt x="299" y="449"/>
                  <a:pt x="255" y="405"/>
                  <a:pt x="255" y="351"/>
                </a:cubicBezTo>
                <a:cubicBezTo>
                  <a:pt x="255" y="297"/>
                  <a:pt x="299" y="253"/>
                  <a:pt x="353" y="253"/>
                </a:cubicBezTo>
                <a:cubicBezTo>
                  <a:pt x="406" y="253"/>
                  <a:pt x="450" y="297"/>
                  <a:pt x="450" y="351"/>
                </a:cubicBezTo>
                <a:cubicBezTo>
                  <a:pt x="450" y="405"/>
                  <a:pt x="406" y="449"/>
                  <a:pt x="353" y="449"/>
                </a:cubicBezTo>
                <a:close/>
                <a:moveTo>
                  <a:pt x="404" y="351"/>
                </a:moveTo>
                <a:cubicBezTo>
                  <a:pt x="404" y="358"/>
                  <a:pt x="397" y="365"/>
                  <a:pt x="390" y="365"/>
                </a:cubicBezTo>
                <a:cubicBezTo>
                  <a:pt x="366" y="365"/>
                  <a:pt x="366" y="365"/>
                  <a:pt x="366" y="365"/>
                </a:cubicBezTo>
                <a:cubicBezTo>
                  <a:pt x="366" y="388"/>
                  <a:pt x="366" y="388"/>
                  <a:pt x="366" y="388"/>
                </a:cubicBezTo>
                <a:cubicBezTo>
                  <a:pt x="366" y="396"/>
                  <a:pt x="360" y="402"/>
                  <a:pt x="353" y="402"/>
                </a:cubicBezTo>
                <a:cubicBezTo>
                  <a:pt x="345" y="402"/>
                  <a:pt x="339" y="396"/>
                  <a:pt x="339" y="388"/>
                </a:cubicBezTo>
                <a:cubicBezTo>
                  <a:pt x="339" y="365"/>
                  <a:pt x="339" y="365"/>
                  <a:pt x="339" y="365"/>
                </a:cubicBezTo>
                <a:cubicBezTo>
                  <a:pt x="315" y="365"/>
                  <a:pt x="315" y="365"/>
                  <a:pt x="315" y="365"/>
                </a:cubicBezTo>
                <a:cubicBezTo>
                  <a:pt x="308" y="365"/>
                  <a:pt x="301" y="358"/>
                  <a:pt x="301" y="351"/>
                </a:cubicBezTo>
                <a:cubicBezTo>
                  <a:pt x="301" y="343"/>
                  <a:pt x="308" y="337"/>
                  <a:pt x="315" y="337"/>
                </a:cubicBezTo>
                <a:cubicBezTo>
                  <a:pt x="339" y="337"/>
                  <a:pt x="339" y="337"/>
                  <a:pt x="339" y="337"/>
                </a:cubicBezTo>
                <a:cubicBezTo>
                  <a:pt x="339" y="313"/>
                  <a:pt x="339" y="313"/>
                  <a:pt x="339" y="313"/>
                </a:cubicBezTo>
                <a:cubicBezTo>
                  <a:pt x="339" y="306"/>
                  <a:pt x="345" y="299"/>
                  <a:pt x="353" y="299"/>
                </a:cubicBezTo>
                <a:cubicBezTo>
                  <a:pt x="360" y="299"/>
                  <a:pt x="366" y="306"/>
                  <a:pt x="366" y="313"/>
                </a:cubicBezTo>
                <a:cubicBezTo>
                  <a:pt x="366" y="337"/>
                  <a:pt x="366" y="337"/>
                  <a:pt x="366" y="337"/>
                </a:cubicBezTo>
                <a:cubicBezTo>
                  <a:pt x="390" y="337"/>
                  <a:pt x="390" y="337"/>
                  <a:pt x="390" y="337"/>
                </a:cubicBezTo>
                <a:cubicBezTo>
                  <a:pt x="397" y="337"/>
                  <a:pt x="404" y="343"/>
                  <a:pt x="404" y="3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" name="Freeform 44"/>
          <p:cNvSpPr>
            <a:spLocks noEditPoints="1"/>
          </p:cNvSpPr>
          <p:nvPr/>
        </p:nvSpPr>
        <p:spPr bwMode="auto">
          <a:xfrm>
            <a:off x="19893044" y="6619283"/>
            <a:ext cx="486950" cy="477114"/>
          </a:xfrm>
          <a:custGeom>
            <a:avLst/>
            <a:gdLst>
              <a:gd name="T0" fmla="*/ 145 w 485"/>
              <a:gd name="T1" fmla="*/ 444 h 477"/>
              <a:gd name="T2" fmla="*/ 308 w 485"/>
              <a:gd name="T3" fmla="*/ 477 h 477"/>
              <a:gd name="T4" fmla="*/ 340 w 485"/>
              <a:gd name="T5" fmla="*/ 351 h 477"/>
              <a:gd name="T6" fmla="*/ 469 w 485"/>
              <a:gd name="T7" fmla="*/ 163 h 477"/>
              <a:gd name="T8" fmla="*/ 295 w 485"/>
              <a:gd name="T9" fmla="*/ 278 h 477"/>
              <a:gd name="T10" fmla="*/ 303 w 485"/>
              <a:gd name="T11" fmla="*/ 247 h 477"/>
              <a:gd name="T12" fmla="*/ 182 w 485"/>
              <a:gd name="T13" fmla="*/ 247 h 477"/>
              <a:gd name="T14" fmla="*/ 191 w 485"/>
              <a:gd name="T15" fmla="*/ 278 h 477"/>
              <a:gd name="T16" fmla="*/ 16 w 485"/>
              <a:gd name="T17" fmla="*/ 163 h 477"/>
              <a:gd name="T18" fmla="*/ 145 w 485"/>
              <a:gd name="T19" fmla="*/ 351 h 477"/>
              <a:gd name="T20" fmla="*/ 275 w 485"/>
              <a:gd name="T21" fmla="*/ 247 h 477"/>
              <a:gd name="T22" fmla="*/ 210 w 485"/>
              <a:gd name="T23" fmla="*/ 247 h 477"/>
              <a:gd name="T24" fmla="*/ 36 w 485"/>
              <a:gd name="T25" fmla="*/ 183 h 477"/>
              <a:gd name="T26" fmla="*/ 56 w 485"/>
              <a:gd name="T27" fmla="*/ 183 h 477"/>
              <a:gd name="T28" fmla="*/ 194 w 485"/>
              <a:gd name="T29" fmla="*/ 307 h 477"/>
              <a:gd name="T30" fmla="*/ 314 w 485"/>
              <a:gd name="T31" fmla="*/ 298 h 477"/>
              <a:gd name="T32" fmla="*/ 449 w 485"/>
              <a:gd name="T33" fmla="*/ 183 h 477"/>
              <a:gd name="T34" fmla="*/ 317 w 485"/>
              <a:gd name="T35" fmla="*/ 335 h 477"/>
              <a:gd name="T36" fmla="*/ 312 w 485"/>
              <a:gd name="T37" fmla="*/ 444 h 477"/>
              <a:gd name="T38" fmla="*/ 177 w 485"/>
              <a:gd name="T39" fmla="*/ 449 h 477"/>
              <a:gd name="T40" fmla="*/ 173 w 485"/>
              <a:gd name="T41" fmla="*/ 345 h 477"/>
              <a:gd name="T42" fmla="*/ 36 w 485"/>
              <a:gd name="T43" fmla="*/ 203 h 477"/>
              <a:gd name="T44" fmla="*/ 326 w 485"/>
              <a:gd name="T45" fmla="*/ 60 h 477"/>
              <a:gd name="T46" fmla="*/ 274 w 485"/>
              <a:gd name="T47" fmla="*/ 45 h 477"/>
              <a:gd name="T48" fmla="*/ 243 w 485"/>
              <a:gd name="T49" fmla="*/ 0 h 477"/>
              <a:gd name="T50" fmla="*/ 212 w 485"/>
              <a:gd name="T51" fmla="*/ 45 h 477"/>
              <a:gd name="T52" fmla="*/ 160 w 485"/>
              <a:gd name="T53" fmla="*/ 60 h 477"/>
              <a:gd name="T54" fmla="*/ 193 w 485"/>
              <a:gd name="T55" fmla="*/ 103 h 477"/>
              <a:gd name="T56" fmla="*/ 192 w 485"/>
              <a:gd name="T57" fmla="*/ 157 h 477"/>
              <a:gd name="T58" fmla="*/ 243 w 485"/>
              <a:gd name="T59" fmla="*/ 139 h 477"/>
              <a:gd name="T60" fmla="*/ 286 w 485"/>
              <a:gd name="T61" fmla="*/ 160 h 477"/>
              <a:gd name="T62" fmla="*/ 300 w 485"/>
              <a:gd name="T63" fmla="*/ 144 h 477"/>
              <a:gd name="T64" fmla="*/ 322 w 485"/>
              <a:gd name="T65" fmla="*/ 74 h 477"/>
              <a:gd name="T66" fmla="*/ 268 w 485"/>
              <a:gd name="T67" fmla="*/ 88 h 477"/>
              <a:gd name="T68" fmla="*/ 267 w 485"/>
              <a:gd name="T69" fmla="*/ 120 h 477"/>
              <a:gd name="T70" fmla="*/ 243 w 485"/>
              <a:gd name="T71" fmla="*/ 109 h 477"/>
              <a:gd name="T72" fmla="*/ 219 w 485"/>
              <a:gd name="T73" fmla="*/ 120 h 477"/>
              <a:gd name="T74" fmla="*/ 218 w 485"/>
              <a:gd name="T75" fmla="*/ 88 h 477"/>
              <a:gd name="T76" fmla="*/ 224 w 485"/>
              <a:gd name="T77" fmla="*/ 71 h 477"/>
              <a:gd name="T78" fmla="*/ 243 w 485"/>
              <a:gd name="T79" fmla="*/ 46 h 477"/>
              <a:gd name="T80" fmla="*/ 263 w 485"/>
              <a:gd name="T81" fmla="*/ 71 h 477"/>
              <a:gd name="T82" fmla="*/ 268 w 485"/>
              <a:gd name="T83" fmla="*/ 88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85" h="477">
                <a:moveTo>
                  <a:pt x="145" y="351"/>
                </a:moveTo>
                <a:cubicBezTo>
                  <a:pt x="145" y="444"/>
                  <a:pt x="145" y="444"/>
                  <a:pt x="145" y="444"/>
                </a:cubicBezTo>
                <a:cubicBezTo>
                  <a:pt x="145" y="462"/>
                  <a:pt x="159" y="477"/>
                  <a:pt x="177" y="477"/>
                </a:cubicBezTo>
                <a:cubicBezTo>
                  <a:pt x="308" y="477"/>
                  <a:pt x="308" y="477"/>
                  <a:pt x="308" y="477"/>
                </a:cubicBezTo>
                <a:cubicBezTo>
                  <a:pt x="326" y="477"/>
                  <a:pt x="340" y="462"/>
                  <a:pt x="340" y="444"/>
                </a:cubicBezTo>
                <a:cubicBezTo>
                  <a:pt x="340" y="351"/>
                  <a:pt x="340" y="351"/>
                  <a:pt x="340" y="351"/>
                </a:cubicBezTo>
                <a:cubicBezTo>
                  <a:pt x="469" y="222"/>
                  <a:pt x="469" y="222"/>
                  <a:pt x="469" y="222"/>
                </a:cubicBezTo>
                <a:cubicBezTo>
                  <a:pt x="485" y="206"/>
                  <a:pt x="485" y="180"/>
                  <a:pt x="469" y="163"/>
                </a:cubicBezTo>
                <a:cubicBezTo>
                  <a:pt x="452" y="147"/>
                  <a:pt x="426" y="147"/>
                  <a:pt x="410" y="163"/>
                </a:cubicBezTo>
                <a:cubicBezTo>
                  <a:pt x="295" y="278"/>
                  <a:pt x="295" y="278"/>
                  <a:pt x="295" y="278"/>
                </a:cubicBezTo>
                <a:cubicBezTo>
                  <a:pt x="295" y="278"/>
                  <a:pt x="294" y="278"/>
                  <a:pt x="294" y="278"/>
                </a:cubicBezTo>
                <a:cubicBezTo>
                  <a:pt x="300" y="269"/>
                  <a:pt x="303" y="258"/>
                  <a:pt x="303" y="247"/>
                </a:cubicBezTo>
                <a:cubicBezTo>
                  <a:pt x="303" y="213"/>
                  <a:pt x="276" y="186"/>
                  <a:pt x="243" y="186"/>
                </a:cubicBezTo>
                <a:cubicBezTo>
                  <a:pt x="209" y="186"/>
                  <a:pt x="182" y="213"/>
                  <a:pt x="182" y="247"/>
                </a:cubicBezTo>
                <a:cubicBezTo>
                  <a:pt x="182" y="258"/>
                  <a:pt x="185" y="269"/>
                  <a:pt x="191" y="278"/>
                </a:cubicBezTo>
                <a:cubicBezTo>
                  <a:pt x="191" y="278"/>
                  <a:pt x="191" y="278"/>
                  <a:pt x="191" y="278"/>
                </a:cubicBezTo>
                <a:cubicBezTo>
                  <a:pt x="76" y="163"/>
                  <a:pt x="76" y="163"/>
                  <a:pt x="76" y="163"/>
                </a:cubicBezTo>
                <a:cubicBezTo>
                  <a:pt x="59" y="147"/>
                  <a:pt x="33" y="147"/>
                  <a:pt x="16" y="163"/>
                </a:cubicBezTo>
                <a:cubicBezTo>
                  <a:pt x="0" y="180"/>
                  <a:pt x="0" y="206"/>
                  <a:pt x="16" y="222"/>
                </a:cubicBezTo>
                <a:lnTo>
                  <a:pt x="145" y="351"/>
                </a:lnTo>
                <a:close/>
                <a:moveTo>
                  <a:pt x="243" y="214"/>
                </a:moveTo>
                <a:cubicBezTo>
                  <a:pt x="261" y="214"/>
                  <a:pt x="275" y="229"/>
                  <a:pt x="275" y="247"/>
                </a:cubicBezTo>
                <a:cubicBezTo>
                  <a:pt x="275" y="265"/>
                  <a:pt x="261" y="279"/>
                  <a:pt x="243" y="279"/>
                </a:cubicBezTo>
                <a:cubicBezTo>
                  <a:pt x="225" y="279"/>
                  <a:pt x="210" y="265"/>
                  <a:pt x="210" y="247"/>
                </a:cubicBezTo>
                <a:cubicBezTo>
                  <a:pt x="210" y="229"/>
                  <a:pt x="225" y="214"/>
                  <a:pt x="243" y="214"/>
                </a:cubicBezTo>
                <a:close/>
                <a:moveTo>
                  <a:pt x="36" y="183"/>
                </a:moveTo>
                <a:cubicBezTo>
                  <a:pt x="39" y="180"/>
                  <a:pt x="43" y="179"/>
                  <a:pt x="46" y="179"/>
                </a:cubicBezTo>
                <a:cubicBezTo>
                  <a:pt x="50" y="179"/>
                  <a:pt x="53" y="180"/>
                  <a:pt x="56" y="183"/>
                </a:cubicBezTo>
                <a:cubicBezTo>
                  <a:pt x="171" y="298"/>
                  <a:pt x="171" y="298"/>
                  <a:pt x="171" y="298"/>
                </a:cubicBezTo>
                <a:cubicBezTo>
                  <a:pt x="177" y="304"/>
                  <a:pt x="185" y="307"/>
                  <a:pt x="194" y="307"/>
                </a:cubicBezTo>
                <a:cubicBezTo>
                  <a:pt x="291" y="307"/>
                  <a:pt x="291" y="307"/>
                  <a:pt x="291" y="307"/>
                </a:cubicBezTo>
                <a:cubicBezTo>
                  <a:pt x="300" y="307"/>
                  <a:pt x="308" y="304"/>
                  <a:pt x="314" y="298"/>
                </a:cubicBezTo>
                <a:cubicBezTo>
                  <a:pt x="429" y="183"/>
                  <a:pt x="429" y="183"/>
                  <a:pt x="429" y="183"/>
                </a:cubicBezTo>
                <a:cubicBezTo>
                  <a:pt x="435" y="177"/>
                  <a:pt x="444" y="177"/>
                  <a:pt x="449" y="183"/>
                </a:cubicBezTo>
                <a:cubicBezTo>
                  <a:pt x="455" y="188"/>
                  <a:pt x="455" y="197"/>
                  <a:pt x="449" y="203"/>
                </a:cubicBezTo>
                <a:cubicBezTo>
                  <a:pt x="317" y="335"/>
                  <a:pt x="317" y="335"/>
                  <a:pt x="317" y="335"/>
                </a:cubicBezTo>
                <a:cubicBezTo>
                  <a:pt x="314" y="338"/>
                  <a:pt x="312" y="341"/>
                  <a:pt x="312" y="345"/>
                </a:cubicBezTo>
                <a:cubicBezTo>
                  <a:pt x="312" y="444"/>
                  <a:pt x="312" y="444"/>
                  <a:pt x="312" y="444"/>
                </a:cubicBezTo>
                <a:cubicBezTo>
                  <a:pt x="312" y="447"/>
                  <a:pt x="310" y="449"/>
                  <a:pt x="308" y="449"/>
                </a:cubicBezTo>
                <a:cubicBezTo>
                  <a:pt x="177" y="449"/>
                  <a:pt x="177" y="449"/>
                  <a:pt x="177" y="449"/>
                </a:cubicBezTo>
                <a:cubicBezTo>
                  <a:pt x="175" y="449"/>
                  <a:pt x="173" y="447"/>
                  <a:pt x="173" y="444"/>
                </a:cubicBezTo>
                <a:cubicBezTo>
                  <a:pt x="173" y="345"/>
                  <a:pt x="173" y="345"/>
                  <a:pt x="173" y="345"/>
                </a:cubicBezTo>
                <a:cubicBezTo>
                  <a:pt x="173" y="341"/>
                  <a:pt x="171" y="338"/>
                  <a:pt x="169" y="335"/>
                </a:cubicBezTo>
                <a:cubicBezTo>
                  <a:pt x="36" y="203"/>
                  <a:pt x="36" y="203"/>
                  <a:pt x="36" y="203"/>
                </a:cubicBezTo>
                <a:cubicBezTo>
                  <a:pt x="31" y="197"/>
                  <a:pt x="31" y="188"/>
                  <a:pt x="36" y="183"/>
                </a:cubicBezTo>
                <a:close/>
                <a:moveTo>
                  <a:pt x="326" y="60"/>
                </a:moveTo>
                <a:cubicBezTo>
                  <a:pt x="324" y="55"/>
                  <a:pt x="320" y="51"/>
                  <a:pt x="314" y="51"/>
                </a:cubicBezTo>
                <a:cubicBezTo>
                  <a:pt x="274" y="45"/>
                  <a:pt x="274" y="45"/>
                  <a:pt x="274" y="45"/>
                </a:cubicBezTo>
                <a:cubicBezTo>
                  <a:pt x="256" y="8"/>
                  <a:pt x="256" y="8"/>
                  <a:pt x="256" y="8"/>
                </a:cubicBezTo>
                <a:cubicBezTo>
                  <a:pt x="253" y="3"/>
                  <a:pt x="248" y="0"/>
                  <a:pt x="243" y="0"/>
                </a:cubicBezTo>
                <a:cubicBezTo>
                  <a:pt x="238" y="0"/>
                  <a:pt x="233" y="3"/>
                  <a:pt x="231" y="8"/>
                </a:cubicBezTo>
                <a:cubicBezTo>
                  <a:pt x="212" y="45"/>
                  <a:pt x="212" y="45"/>
                  <a:pt x="212" y="45"/>
                </a:cubicBezTo>
                <a:cubicBezTo>
                  <a:pt x="172" y="51"/>
                  <a:pt x="172" y="51"/>
                  <a:pt x="172" y="51"/>
                </a:cubicBezTo>
                <a:cubicBezTo>
                  <a:pt x="166" y="51"/>
                  <a:pt x="162" y="55"/>
                  <a:pt x="160" y="60"/>
                </a:cubicBezTo>
                <a:cubicBezTo>
                  <a:pt x="159" y="65"/>
                  <a:pt x="160" y="71"/>
                  <a:pt x="164" y="74"/>
                </a:cubicBezTo>
                <a:cubicBezTo>
                  <a:pt x="193" y="103"/>
                  <a:pt x="193" y="103"/>
                  <a:pt x="193" y="103"/>
                </a:cubicBezTo>
                <a:cubicBezTo>
                  <a:pt x="186" y="144"/>
                  <a:pt x="186" y="144"/>
                  <a:pt x="186" y="144"/>
                </a:cubicBezTo>
                <a:cubicBezTo>
                  <a:pt x="186" y="149"/>
                  <a:pt x="188" y="154"/>
                  <a:pt x="192" y="157"/>
                </a:cubicBezTo>
                <a:cubicBezTo>
                  <a:pt x="196" y="160"/>
                  <a:pt x="202" y="161"/>
                  <a:pt x="207" y="158"/>
                </a:cubicBezTo>
                <a:cubicBezTo>
                  <a:pt x="243" y="139"/>
                  <a:pt x="243" y="139"/>
                  <a:pt x="243" y="139"/>
                </a:cubicBezTo>
                <a:cubicBezTo>
                  <a:pt x="279" y="158"/>
                  <a:pt x="279" y="158"/>
                  <a:pt x="279" y="158"/>
                </a:cubicBezTo>
                <a:cubicBezTo>
                  <a:pt x="282" y="159"/>
                  <a:pt x="284" y="160"/>
                  <a:pt x="286" y="160"/>
                </a:cubicBezTo>
                <a:cubicBezTo>
                  <a:pt x="289" y="160"/>
                  <a:pt x="292" y="159"/>
                  <a:pt x="294" y="157"/>
                </a:cubicBezTo>
                <a:cubicBezTo>
                  <a:pt x="298" y="154"/>
                  <a:pt x="301" y="149"/>
                  <a:pt x="300" y="144"/>
                </a:cubicBezTo>
                <a:cubicBezTo>
                  <a:pt x="293" y="103"/>
                  <a:pt x="293" y="103"/>
                  <a:pt x="293" y="103"/>
                </a:cubicBezTo>
                <a:cubicBezTo>
                  <a:pt x="322" y="74"/>
                  <a:pt x="322" y="74"/>
                  <a:pt x="322" y="74"/>
                </a:cubicBezTo>
                <a:cubicBezTo>
                  <a:pt x="326" y="71"/>
                  <a:pt x="327" y="65"/>
                  <a:pt x="326" y="60"/>
                </a:cubicBezTo>
                <a:close/>
                <a:moveTo>
                  <a:pt x="268" y="88"/>
                </a:moveTo>
                <a:cubicBezTo>
                  <a:pt x="265" y="91"/>
                  <a:pt x="263" y="96"/>
                  <a:pt x="264" y="101"/>
                </a:cubicBezTo>
                <a:cubicBezTo>
                  <a:pt x="267" y="120"/>
                  <a:pt x="267" y="120"/>
                  <a:pt x="267" y="120"/>
                </a:cubicBezTo>
                <a:cubicBezTo>
                  <a:pt x="250" y="111"/>
                  <a:pt x="250" y="111"/>
                  <a:pt x="250" y="111"/>
                </a:cubicBezTo>
                <a:cubicBezTo>
                  <a:pt x="248" y="110"/>
                  <a:pt x="245" y="109"/>
                  <a:pt x="243" y="109"/>
                </a:cubicBezTo>
                <a:cubicBezTo>
                  <a:pt x="241" y="109"/>
                  <a:pt x="239" y="110"/>
                  <a:pt x="237" y="111"/>
                </a:cubicBezTo>
                <a:cubicBezTo>
                  <a:pt x="219" y="120"/>
                  <a:pt x="219" y="120"/>
                  <a:pt x="219" y="120"/>
                </a:cubicBezTo>
                <a:cubicBezTo>
                  <a:pt x="222" y="101"/>
                  <a:pt x="222" y="101"/>
                  <a:pt x="222" y="101"/>
                </a:cubicBezTo>
                <a:cubicBezTo>
                  <a:pt x="223" y="96"/>
                  <a:pt x="221" y="91"/>
                  <a:pt x="218" y="88"/>
                </a:cubicBezTo>
                <a:cubicBezTo>
                  <a:pt x="204" y="74"/>
                  <a:pt x="204" y="74"/>
                  <a:pt x="204" y="74"/>
                </a:cubicBezTo>
                <a:cubicBezTo>
                  <a:pt x="224" y="71"/>
                  <a:pt x="224" y="71"/>
                  <a:pt x="224" y="71"/>
                </a:cubicBezTo>
                <a:cubicBezTo>
                  <a:pt x="228" y="71"/>
                  <a:pt x="232" y="68"/>
                  <a:pt x="234" y="64"/>
                </a:cubicBezTo>
                <a:cubicBezTo>
                  <a:pt x="243" y="46"/>
                  <a:pt x="243" y="46"/>
                  <a:pt x="243" y="46"/>
                </a:cubicBezTo>
                <a:cubicBezTo>
                  <a:pt x="252" y="64"/>
                  <a:pt x="252" y="64"/>
                  <a:pt x="252" y="64"/>
                </a:cubicBezTo>
                <a:cubicBezTo>
                  <a:pt x="254" y="68"/>
                  <a:pt x="258" y="71"/>
                  <a:pt x="263" y="71"/>
                </a:cubicBezTo>
                <a:cubicBezTo>
                  <a:pt x="282" y="74"/>
                  <a:pt x="282" y="74"/>
                  <a:pt x="282" y="74"/>
                </a:cubicBezTo>
                <a:lnTo>
                  <a:pt x="268" y="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" name="Freeform 45"/>
          <p:cNvSpPr>
            <a:spLocks noEditPoints="1"/>
          </p:cNvSpPr>
          <p:nvPr/>
        </p:nvSpPr>
        <p:spPr bwMode="auto">
          <a:xfrm>
            <a:off x="17628159" y="10676933"/>
            <a:ext cx="479576" cy="477114"/>
          </a:xfrm>
          <a:custGeom>
            <a:avLst/>
            <a:gdLst>
              <a:gd name="T0" fmla="*/ 285 w 477"/>
              <a:gd name="T1" fmla="*/ 213 h 477"/>
              <a:gd name="T2" fmla="*/ 238 w 477"/>
              <a:gd name="T3" fmla="*/ 126 h 477"/>
              <a:gd name="T4" fmla="*/ 192 w 477"/>
              <a:gd name="T5" fmla="*/ 213 h 477"/>
              <a:gd name="T6" fmla="*/ 140 w 477"/>
              <a:gd name="T7" fmla="*/ 301 h 477"/>
              <a:gd name="T8" fmla="*/ 165 w 477"/>
              <a:gd name="T9" fmla="*/ 333 h 477"/>
              <a:gd name="T10" fmla="*/ 332 w 477"/>
              <a:gd name="T11" fmla="*/ 323 h 477"/>
              <a:gd name="T12" fmla="*/ 326 w 477"/>
              <a:gd name="T13" fmla="*/ 256 h 477"/>
              <a:gd name="T14" fmla="*/ 266 w 477"/>
              <a:gd name="T15" fmla="*/ 182 h 477"/>
              <a:gd name="T16" fmla="*/ 210 w 477"/>
              <a:gd name="T17" fmla="*/ 182 h 477"/>
              <a:gd name="T18" fmla="*/ 167 w 477"/>
              <a:gd name="T19" fmla="*/ 305 h 477"/>
              <a:gd name="T20" fmla="*/ 210 w 477"/>
              <a:gd name="T21" fmla="*/ 238 h 477"/>
              <a:gd name="T22" fmla="*/ 299 w 477"/>
              <a:gd name="T23" fmla="*/ 263 h 477"/>
              <a:gd name="T24" fmla="*/ 167 w 477"/>
              <a:gd name="T25" fmla="*/ 305 h 477"/>
              <a:gd name="T26" fmla="*/ 452 w 477"/>
              <a:gd name="T27" fmla="*/ 225 h 477"/>
              <a:gd name="T28" fmla="*/ 252 w 477"/>
              <a:gd name="T29" fmla="*/ 25 h 477"/>
              <a:gd name="T30" fmla="*/ 238 w 477"/>
              <a:gd name="T31" fmla="*/ 0 h 477"/>
              <a:gd name="T32" fmla="*/ 224 w 477"/>
              <a:gd name="T33" fmla="*/ 25 h 477"/>
              <a:gd name="T34" fmla="*/ 25 w 477"/>
              <a:gd name="T35" fmla="*/ 225 h 477"/>
              <a:gd name="T36" fmla="*/ 0 w 477"/>
              <a:gd name="T37" fmla="*/ 239 h 477"/>
              <a:gd name="T38" fmla="*/ 25 w 477"/>
              <a:gd name="T39" fmla="*/ 253 h 477"/>
              <a:gd name="T40" fmla="*/ 224 w 477"/>
              <a:gd name="T41" fmla="*/ 452 h 477"/>
              <a:gd name="T42" fmla="*/ 238 w 477"/>
              <a:gd name="T43" fmla="*/ 477 h 477"/>
              <a:gd name="T44" fmla="*/ 252 w 477"/>
              <a:gd name="T45" fmla="*/ 452 h 477"/>
              <a:gd name="T46" fmla="*/ 452 w 477"/>
              <a:gd name="T47" fmla="*/ 253 h 477"/>
              <a:gd name="T48" fmla="*/ 477 w 477"/>
              <a:gd name="T49" fmla="*/ 239 h 477"/>
              <a:gd name="T50" fmla="*/ 416 w 477"/>
              <a:gd name="T51" fmla="*/ 253 h 477"/>
              <a:gd name="T52" fmla="*/ 252 w 477"/>
              <a:gd name="T53" fmla="*/ 424 h 477"/>
              <a:gd name="T54" fmla="*/ 238 w 477"/>
              <a:gd name="T55" fmla="*/ 402 h 477"/>
              <a:gd name="T56" fmla="*/ 224 w 477"/>
              <a:gd name="T57" fmla="*/ 424 h 477"/>
              <a:gd name="T58" fmla="*/ 60 w 477"/>
              <a:gd name="T59" fmla="*/ 253 h 477"/>
              <a:gd name="T60" fmla="*/ 60 w 477"/>
              <a:gd name="T61" fmla="*/ 225 h 477"/>
              <a:gd name="T62" fmla="*/ 224 w 477"/>
              <a:gd name="T63" fmla="*/ 53 h 477"/>
              <a:gd name="T64" fmla="*/ 238 w 477"/>
              <a:gd name="T65" fmla="*/ 75 h 477"/>
              <a:gd name="T66" fmla="*/ 252 w 477"/>
              <a:gd name="T67" fmla="*/ 53 h 477"/>
              <a:gd name="T68" fmla="*/ 416 w 477"/>
              <a:gd name="T69" fmla="*/ 225 h 477"/>
              <a:gd name="T70" fmla="*/ 416 w 477"/>
              <a:gd name="T71" fmla="*/ 253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77" h="477">
                <a:moveTo>
                  <a:pt x="326" y="256"/>
                </a:moveTo>
                <a:cubicBezTo>
                  <a:pt x="321" y="235"/>
                  <a:pt x="305" y="219"/>
                  <a:pt x="285" y="213"/>
                </a:cubicBezTo>
                <a:cubicBezTo>
                  <a:pt x="291" y="204"/>
                  <a:pt x="294" y="193"/>
                  <a:pt x="294" y="182"/>
                </a:cubicBezTo>
                <a:cubicBezTo>
                  <a:pt x="294" y="151"/>
                  <a:pt x="269" y="126"/>
                  <a:pt x="238" y="126"/>
                </a:cubicBezTo>
                <a:cubicBezTo>
                  <a:pt x="207" y="126"/>
                  <a:pt x="182" y="151"/>
                  <a:pt x="182" y="182"/>
                </a:cubicBezTo>
                <a:cubicBezTo>
                  <a:pt x="182" y="193"/>
                  <a:pt x="186" y="204"/>
                  <a:pt x="192" y="213"/>
                </a:cubicBezTo>
                <a:cubicBezTo>
                  <a:pt x="172" y="219"/>
                  <a:pt x="156" y="235"/>
                  <a:pt x="151" y="256"/>
                </a:cubicBezTo>
                <a:cubicBezTo>
                  <a:pt x="140" y="301"/>
                  <a:pt x="140" y="301"/>
                  <a:pt x="140" y="301"/>
                </a:cubicBezTo>
                <a:cubicBezTo>
                  <a:pt x="138" y="308"/>
                  <a:pt x="139" y="316"/>
                  <a:pt x="144" y="323"/>
                </a:cubicBezTo>
                <a:cubicBezTo>
                  <a:pt x="149" y="329"/>
                  <a:pt x="157" y="333"/>
                  <a:pt x="165" y="333"/>
                </a:cubicBezTo>
                <a:cubicBezTo>
                  <a:pt x="312" y="333"/>
                  <a:pt x="312" y="333"/>
                  <a:pt x="312" y="333"/>
                </a:cubicBezTo>
                <a:cubicBezTo>
                  <a:pt x="320" y="333"/>
                  <a:pt x="327" y="329"/>
                  <a:pt x="332" y="323"/>
                </a:cubicBezTo>
                <a:cubicBezTo>
                  <a:pt x="337" y="316"/>
                  <a:pt x="339" y="308"/>
                  <a:pt x="337" y="301"/>
                </a:cubicBezTo>
                <a:lnTo>
                  <a:pt x="326" y="256"/>
                </a:lnTo>
                <a:close/>
                <a:moveTo>
                  <a:pt x="238" y="154"/>
                </a:moveTo>
                <a:cubicBezTo>
                  <a:pt x="254" y="154"/>
                  <a:pt x="266" y="166"/>
                  <a:pt x="266" y="182"/>
                </a:cubicBezTo>
                <a:cubicBezTo>
                  <a:pt x="266" y="197"/>
                  <a:pt x="254" y="210"/>
                  <a:pt x="238" y="210"/>
                </a:cubicBezTo>
                <a:cubicBezTo>
                  <a:pt x="223" y="210"/>
                  <a:pt x="210" y="197"/>
                  <a:pt x="210" y="182"/>
                </a:cubicBezTo>
                <a:cubicBezTo>
                  <a:pt x="210" y="166"/>
                  <a:pt x="223" y="154"/>
                  <a:pt x="238" y="154"/>
                </a:cubicBezTo>
                <a:close/>
                <a:moveTo>
                  <a:pt x="167" y="305"/>
                </a:moveTo>
                <a:cubicBezTo>
                  <a:pt x="178" y="263"/>
                  <a:pt x="178" y="263"/>
                  <a:pt x="178" y="263"/>
                </a:cubicBezTo>
                <a:cubicBezTo>
                  <a:pt x="182" y="248"/>
                  <a:pt x="195" y="238"/>
                  <a:pt x="210" y="238"/>
                </a:cubicBezTo>
                <a:cubicBezTo>
                  <a:pt x="267" y="238"/>
                  <a:pt x="267" y="238"/>
                  <a:pt x="267" y="238"/>
                </a:cubicBezTo>
                <a:cubicBezTo>
                  <a:pt x="282" y="238"/>
                  <a:pt x="295" y="248"/>
                  <a:pt x="299" y="263"/>
                </a:cubicBezTo>
                <a:cubicBezTo>
                  <a:pt x="309" y="305"/>
                  <a:pt x="309" y="305"/>
                  <a:pt x="309" y="305"/>
                </a:cubicBezTo>
                <a:lnTo>
                  <a:pt x="167" y="305"/>
                </a:lnTo>
                <a:close/>
                <a:moveTo>
                  <a:pt x="463" y="225"/>
                </a:moveTo>
                <a:cubicBezTo>
                  <a:pt x="452" y="225"/>
                  <a:pt x="452" y="225"/>
                  <a:pt x="452" y="225"/>
                </a:cubicBezTo>
                <a:cubicBezTo>
                  <a:pt x="449" y="173"/>
                  <a:pt x="427" y="124"/>
                  <a:pt x="390" y="87"/>
                </a:cubicBezTo>
                <a:cubicBezTo>
                  <a:pt x="353" y="50"/>
                  <a:pt x="304" y="28"/>
                  <a:pt x="252" y="25"/>
                </a:cubicBezTo>
                <a:cubicBezTo>
                  <a:pt x="252" y="14"/>
                  <a:pt x="252" y="14"/>
                  <a:pt x="252" y="14"/>
                </a:cubicBezTo>
                <a:cubicBezTo>
                  <a:pt x="252" y="6"/>
                  <a:pt x="246" y="0"/>
                  <a:pt x="238" y="0"/>
                </a:cubicBezTo>
                <a:cubicBezTo>
                  <a:pt x="231" y="0"/>
                  <a:pt x="224" y="6"/>
                  <a:pt x="224" y="14"/>
                </a:cubicBezTo>
                <a:cubicBezTo>
                  <a:pt x="224" y="25"/>
                  <a:pt x="224" y="25"/>
                  <a:pt x="224" y="25"/>
                </a:cubicBezTo>
                <a:cubicBezTo>
                  <a:pt x="172" y="28"/>
                  <a:pt x="124" y="50"/>
                  <a:pt x="87" y="87"/>
                </a:cubicBezTo>
                <a:cubicBezTo>
                  <a:pt x="50" y="124"/>
                  <a:pt x="28" y="173"/>
                  <a:pt x="25" y="225"/>
                </a:cubicBezTo>
                <a:cubicBezTo>
                  <a:pt x="14" y="225"/>
                  <a:pt x="14" y="225"/>
                  <a:pt x="14" y="225"/>
                </a:cubicBezTo>
                <a:cubicBezTo>
                  <a:pt x="6" y="225"/>
                  <a:pt x="0" y="231"/>
                  <a:pt x="0" y="239"/>
                </a:cubicBezTo>
                <a:cubicBezTo>
                  <a:pt x="0" y="246"/>
                  <a:pt x="6" y="253"/>
                  <a:pt x="14" y="253"/>
                </a:cubicBezTo>
                <a:cubicBezTo>
                  <a:pt x="25" y="253"/>
                  <a:pt x="25" y="253"/>
                  <a:pt x="25" y="253"/>
                </a:cubicBezTo>
                <a:cubicBezTo>
                  <a:pt x="28" y="304"/>
                  <a:pt x="50" y="353"/>
                  <a:pt x="87" y="390"/>
                </a:cubicBezTo>
                <a:cubicBezTo>
                  <a:pt x="124" y="427"/>
                  <a:pt x="172" y="449"/>
                  <a:pt x="224" y="452"/>
                </a:cubicBezTo>
                <a:cubicBezTo>
                  <a:pt x="224" y="463"/>
                  <a:pt x="224" y="463"/>
                  <a:pt x="224" y="463"/>
                </a:cubicBezTo>
                <a:cubicBezTo>
                  <a:pt x="224" y="471"/>
                  <a:pt x="231" y="477"/>
                  <a:pt x="238" y="477"/>
                </a:cubicBezTo>
                <a:cubicBezTo>
                  <a:pt x="246" y="477"/>
                  <a:pt x="252" y="471"/>
                  <a:pt x="252" y="463"/>
                </a:cubicBezTo>
                <a:cubicBezTo>
                  <a:pt x="252" y="452"/>
                  <a:pt x="252" y="452"/>
                  <a:pt x="252" y="452"/>
                </a:cubicBezTo>
                <a:cubicBezTo>
                  <a:pt x="304" y="449"/>
                  <a:pt x="353" y="427"/>
                  <a:pt x="390" y="390"/>
                </a:cubicBezTo>
                <a:cubicBezTo>
                  <a:pt x="427" y="353"/>
                  <a:pt x="449" y="304"/>
                  <a:pt x="452" y="253"/>
                </a:cubicBezTo>
                <a:cubicBezTo>
                  <a:pt x="463" y="253"/>
                  <a:pt x="463" y="253"/>
                  <a:pt x="463" y="253"/>
                </a:cubicBezTo>
                <a:cubicBezTo>
                  <a:pt x="471" y="253"/>
                  <a:pt x="477" y="246"/>
                  <a:pt x="477" y="239"/>
                </a:cubicBezTo>
                <a:cubicBezTo>
                  <a:pt x="477" y="231"/>
                  <a:pt x="471" y="225"/>
                  <a:pt x="463" y="225"/>
                </a:cubicBezTo>
                <a:close/>
                <a:moveTo>
                  <a:pt x="416" y="253"/>
                </a:moveTo>
                <a:cubicBezTo>
                  <a:pt x="424" y="253"/>
                  <a:pt x="424" y="253"/>
                  <a:pt x="424" y="253"/>
                </a:cubicBezTo>
                <a:cubicBezTo>
                  <a:pt x="417" y="344"/>
                  <a:pt x="344" y="418"/>
                  <a:pt x="252" y="424"/>
                </a:cubicBezTo>
                <a:cubicBezTo>
                  <a:pt x="252" y="416"/>
                  <a:pt x="252" y="416"/>
                  <a:pt x="252" y="416"/>
                </a:cubicBezTo>
                <a:cubicBezTo>
                  <a:pt x="252" y="409"/>
                  <a:pt x="246" y="402"/>
                  <a:pt x="238" y="402"/>
                </a:cubicBezTo>
                <a:cubicBezTo>
                  <a:pt x="231" y="402"/>
                  <a:pt x="224" y="409"/>
                  <a:pt x="224" y="416"/>
                </a:cubicBezTo>
                <a:cubicBezTo>
                  <a:pt x="224" y="424"/>
                  <a:pt x="224" y="424"/>
                  <a:pt x="224" y="424"/>
                </a:cubicBezTo>
                <a:cubicBezTo>
                  <a:pt x="133" y="418"/>
                  <a:pt x="59" y="344"/>
                  <a:pt x="53" y="253"/>
                </a:cubicBezTo>
                <a:cubicBezTo>
                  <a:pt x="60" y="253"/>
                  <a:pt x="60" y="253"/>
                  <a:pt x="60" y="253"/>
                </a:cubicBezTo>
                <a:cubicBezTo>
                  <a:pt x="68" y="253"/>
                  <a:pt x="74" y="246"/>
                  <a:pt x="74" y="239"/>
                </a:cubicBezTo>
                <a:cubicBezTo>
                  <a:pt x="74" y="231"/>
                  <a:pt x="68" y="225"/>
                  <a:pt x="60" y="225"/>
                </a:cubicBezTo>
                <a:cubicBezTo>
                  <a:pt x="53" y="225"/>
                  <a:pt x="53" y="225"/>
                  <a:pt x="53" y="225"/>
                </a:cubicBezTo>
                <a:cubicBezTo>
                  <a:pt x="59" y="133"/>
                  <a:pt x="133" y="60"/>
                  <a:pt x="224" y="53"/>
                </a:cubicBezTo>
                <a:cubicBezTo>
                  <a:pt x="224" y="61"/>
                  <a:pt x="224" y="61"/>
                  <a:pt x="224" y="61"/>
                </a:cubicBezTo>
                <a:cubicBezTo>
                  <a:pt x="224" y="68"/>
                  <a:pt x="231" y="75"/>
                  <a:pt x="238" y="75"/>
                </a:cubicBezTo>
                <a:cubicBezTo>
                  <a:pt x="246" y="75"/>
                  <a:pt x="252" y="68"/>
                  <a:pt x="252" y="61"/>
                </a:cubicBezTo>
                <a:cubicBezTo>
                  <a:pt x="252" y="53"/>
                  <a:pt x="252" y="53"/>
                  <a:pt x="252" y="53"/>
                </a:cubicBezTo>
                <a:cubicBezTo>
                  <a:pt x="344" y="60"/>
                  <a:pt x="417" y="133"/>
                  <a:pt x="424" y="225"/>
                </a:cubicBezTo>
                <a:cubicBezTo>
                  <a:pt x="416" y="225"/>
                  <a:pt x="416" y="225"/>
                  <a:pt x="416" y="225"/>
                </a:cubicBezTo>
                <a:cubicBezTo>
                  <a:pt x="409" y="225"/>
                  <a:pt x="402" y="231"/>
                  <a:pt x="402" y="239"/>
                </a:cubicBezTo>
                <a:cubicBezTo>
                  <a:pt x="402" y="246"/>
                  <a:pt x="409" y="253"/>
                  <a:pt x="416" y="2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" name="Freeform 46"/>
          <p:cNvSpPr>
            <a:spLocks noEditPoints="1"/>
          </p:cNvSpPr>
          <p:nvPr/>
        </p:nvSpPr>
        <p:spPr bwMode="auto">
          <a:xfrm>
            <a:off x="15358035" y="10691826"/>
            <a:ext cx="479576" cy="447600"/>
          </a:xfrm>
          <a:custGeom>
            <a:avLst/>
            <a:gdLst>
              <a:gd name="T0" fmla="*/ 397 w 478"/>
              <a:gd name="T1" fmla="*/ 217 h 445"/>
              <a:gd name="T2" fmla="*/ 359 w 478"/>
              <a:gd name="T3" fmla="*/ 81 h 445"/>
              <a:gd name="T4" fmla="*/ 295 w 478"/>
              <a:gd name="T5" fmla="*/ 55 h 445"/>
              <a:gd name="T6" fmla="*/ 240 w 478"/>
              <a:gd name="T7" fmla="*/ 0 h 445"/>
              <a:gd name="T8" fmla="*/ 183 w 478"/>
              <a:gd name="T9" fmla="*/ 56 h 445"/>
              <a:gd name="T10" fmla="*/ 119 w 478"/>
              <a:gd name="T11" fmla="*/ 81 h 445"/>
              <a:gd name="T12" fmla="*/ 81 w 478"/>
              <a:gd name="T13" fmla="*/ 218 h 445"/>
              <a:gd name="T14" fmla="*/ 1 w 478"/>
              <a:gd name="T15" fmla="*/ 266 h 445"/>
              <a:gd name="T16" fmla="*/ 56 w 478"/>
              <a:gd name="T17" fmla="*/ 323 h 445"/>
              <a:gd name="T18" fmla="*/ 81 w 478"/>
              <a:gd name="T19" fmla="*/ 407 h 445"/>
              <a:gd name="T20" fmla="*/ 205 w 478"/>
              <a:gd name="T21" fmla="*/ 445 h 445"/>
              <a:gd name="T22" fmla="*/ 219 w 478"/>
              <a:gd name="T23" fmla="*/ 411 h 445"/>
              <a:gd name="T24" fmla="*/ 238 w 478"/>
              <a:gd name="T25" fmla="*/ 364 h 445"/>
              <a:gd name="T26" fmla="*/ 267 w 478"/>
              <a:gd name="T27" fmla="*/ 392 h 445"/>
              <a:gd name="T28" fmla="*/ 255 w 478"/>
              <a:gd name="T29" fmla="*/ 433 h 445"/>
              <a:gd name="T30" fmla="*/ 359 w 478"/>
              <a:gd name="T31" fmla="*/ 445 h 445"/>
              <a:gd name="T32" fmla="*/ 397 w 478"/>
              <a:gd name="T33" fmla="*/ 317 h 445"/>
              <a:gd name="T34" fmla="*/ 462 w 478"/>
              <a:gd name="T35" fmla="*/ 306 h 445"/>
              <a:gd name="T36" fmla="*/ 423 w 478"/>
              <a:gd name="T37" fmla="*/ 212 h 445"/>
              <a:gd name="T38" fmla="*/ 422 w 478"/>
              <a:gd name="T39" fmla="*/ 295 h 445"/>
              <a:gd name="T40" fmla="*/ 381 w 478"/>
              <a:gd name="T41" fmla="*/ 284 h 445"/>
              <a:gd name="T42" fmla="*/ 369 w 478"/>
              <a:gd name="T43" fmla="*/ 407 h 445"/>
              <a:gd name="T44" fmla="*/ 289 w 478"/>
              <a:gd name="T45" fmla="*/ 417 h 445"/>
              <a:gd name="T46" fmla="*/ 278 w 478"/>
              <a:gd name="T47" fmla="*/ 352 h 445"/>
              <a:gd name="T48" fmla="*/ 200 w 478"/>
              <a:gd name="T49" fmla="*/ 353 h 445"/>
              <a:gd name="T50" fmla="*/ 189 w 478"/>
              <a:gd name="T51" fmla="*/ 417 h 445"/>
              <a:gd name="T52" fmla="*/ 109 w 478"/>
              <a:gd name="T53" fmla="*/ 407 h 445"/>
              <a:gd name="T54" fmla="*/ 97 w 478"/>
              <a:gd name="T55" fmla="*/ 284 h 445"/>
              <a:gd name="T56" fmla="*/ 56 w 478"/>
              <a:gd name="T57" fmla="*/ 295 h 445"/>
              <a:gd name="T58" fmla="*/ 29 w 478"/>
              <a:gd name="T59" fmla="*/ 267 h 445"/>
              <a:gd name="T60" fmla="*/ 76 w 478"/>
              <a:gd name="T61" fmla="*/ 247 h 445"/>
              <a:gd name="T62" fmla="*/ 109 w 478"/>
              <a:gd name="T63" fmla="*/ 233 h 445"/>
              <a:gd name="T64" fmla="*/ 119 w 478"/>
              <a:gd name="T65" fmla="*/ 109 h 445"/>
              <a:gd name="T66" fmla="*/ 223 w 478"/>
              <a:gd name="T67" fmla="*/ 97 h 445"/>
              <a:gd name="T68" fmla="*/ 211 w 478"/>
              <a:gd name="T69" fmla="*/ 56 h 445"/>
              <a:gd name="T70" fmla="*/ 240 w 478"/>
              <a:gd name="T71" fmla="*/ 28 h 445"/>
              <a:gd name="T72" fmla="*/ 259 w 478"/>
              <a:gd name="T73" fmla="*/ 75 h 445"/>
              <a:gd name="T74" fmla="*/ 274 w 478"/>
              <a:gd name="T75" fmla="*/ 109 h 445"/>
              <a:gd name="T76" fmla="*/ 369 w 478"/>
              <a:gd name="T77" fmla="*/ 119 h 445"/>
              <a:gd name="T78" fmla="*/ 381 w 478"/>
              <a:gd name="T79" fmla="*/ 251 h 445"/>
              <a:gd name="T80" fmla="*/ 423 w 478"/>
              <a:gd name="T81" fmla="*/ 240 h 445"/>
              <a:gd name="T82" fmla="*/ 442 w 478"/>
              <a:gd name="T83" fmla="*/ 287 h 445"/>
              <a:gd name="T84" fmla="*/ 282 w 478"/>
              <a:gd name="T85" fmla="*/ 213 h 445"/>
              <a:gd name="T86" fmla="*/ 239 w 478"/>
              <a:gd name="T87" fmla="*/ 134 h 445"/>
              <a:gd name="T88" fmla="*/ 196 w 478"/>
              <a:gd name="T89" fmla="*/ 213 h 445"/>
              <a:gd name="T90" fmla="*/ 159 w 478"/>
              <a:gd name="T91" fmla="*/ 282 h 445"/>
              <a:gd name="T92" fmla="*/ 181 w 478"/>
              <a:gd name="T93" fmla="*/ 311 h 445"/>
              <a:gd name="T94" fmla="*/ 315 w 478"/>
              <a:gd name="T95" fmla="*/ 302 h 445"/>
              <a:gd name="T96" fmla="*/ 311 w 478"/>
              <a:gd name="T97" fmla="*/ 247 h 445"/>
              <a:gd name="T98" fmla="*/ 262 w 478"/>
              <a:gd name="T99" fmla="*/ 185 h 445"/>
              <a:gd name="T100" fmla="*/ 216 w 478"/>
              <a:gd name="T101" fmla="*/ 185 h 445"/>
              <a:gd name="T102" fmla="*/ 187 w 478"/>
              <a:gd name="T103" fmla="*/ 283 h 445"/>
              <a:gd name="T104" fmla="*/ 217 w 478"/>
              <a:gd name="T105" fmla="*/ 236 h 445"/>
              <a:gd name="T106" fmla="*/ 284 w 478"/>
              <a:gd name="T107" fmla="*/ 254 h 445"/>
              <a:gd name="T108" fmla="*/ 187 w 478"/>
              <a:gd name="T109" fmla="*/ 283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78" h="445">
                <a:moveTo>
                  <a:pt x="423" y="212"/>
                </a:moveTo>
                <a:cubicBezTo>
                  <a:pt x="414" y="211"/>
                  <a:pt x="405" y="213"/>
                  <a:pt x="397" y="217"/>
                </a:cubicBezTo>
                <a:cubicBezTo>
                  <a:pt x="397" y="119"/>
                  <a:pt x="397" y="119"/>
                  <a:pt x="397" y="119"/>
                </a:cubicBezTo>
                <a:cubicBezTo>
                  <a:pt x="397" y="98"/>
                  <a:pt x="380" y="81"/>
                  <a:pt x="359" y="81"/>
                </a:cubicBezTo>
                <a:cubicBezTo>
                  <a:pt x="289" y="81"/>
                  <a:pt x="289" y="81"/>
                  <a:pt x="289" y="81"/>
                </a:cubicBezTo>
                <a:cubicBezTo>
                  <a:pt x="293" y="73"/>
                  <a:pt x="295" y="64"/>
                  <a:pt x="295" y="55"/>
                </a:cubicBezTo>
                <a:cubicBezTo>
                  <a:pt x="295" y="40"/>
                  <a:pt x="289" y="27"/>
                  <a:pt x="279" y="17"/>
                </a:cubicBezTo>
                <a:cubicBezTo>
                  <a:pt x="268" y="6"/>
                  <a:pt x="255" y="1"/>
                  <a:pt x="240" y="0"/>
                </a:cubicBezTo>
                <a:cubicBezTo>
                  <a:pt x="225" y="0"/>
                  <a:pt x="211" y="5"/>
                  <a:pt x="200" y="16"/>
                </a:cubicBezTo>
                <a:cubicBezTo>
                  <a:pt x="189" y="27"/>
                  <a:pt x="183" y="41"/>
                  <a:pt x="183" y="56"/>
                </a:cubicBezTo>
                <a:cubicBezTo>
                  <a:pt x="183" y="65"/>
                  <a:pt x="185" y="73"/>
                  <a:pt x="189" y="81"/>
                </a:cubicBezTo>
                <a:cubicBezTo>
                  <a:pt x="119" y="81"/>
                  <a:pt x="119" y="81"/>
                  <a:pt x="119" y="81"/>
                </a:cubicBezTo>
                <a:cubicBezTo>
                  <a:pt x="98" y="81"/>
                  <a:pt x="81" y="98"/>
                  <a:pt x="81" y="119"/>
                </a:cubicBezTo>
                <a:cubicBezTo>
                  <a:pt x="81" y="218"/>
                  <a:pt x="81" y="218"/>
                  <a:pt x="81" y="218"/>
                </a:cubicBezTo>
                <a:cubicBezTo>
                  <a:pt x="73" y="214"/>
                  <a:pt x="64" y="212"/>
                  <a:pt x="55" y="212"/>
                </a:cubicBezTo>
                <a:cubicBezTo>
                  <a:pt x="25" y="213"/>
                  <a:pt x="1" y="237"/>
                  <a:pt x="1" y="266"/>
                </a:cubicBezTo>
                <a:cubicBezTo>
                  <a:pt x="0" y="281"/>
                  <a:pt x="6" y="296"/>
                  <a:pt x="17" y="307"/>
                </a:cubicBezTo>
                <a:cubicBezTo>
                  <a:pt x="27" y="317"/>
                  <a:pt x="41" y="323"/>
                  <a:pt x="56" y="323"/>
                </a:cubicBezTo>
                <a:cubicBezTo>
                  <a:pt x="65" y="323"/>
                  <a:pt x="74" y="321"/>
                  <a:pt x="81" y="318"/>
                </a:cubicBezTo>
                <a:cubicBezTo>
                  <a:pt x="81" y="407"/>
                  <a:pt x="81" y="407"/>
                  <a:pt x="81" y="407"/>
                </a:cubicBezTo>
                <a:cubicBezTo>
                  <a:pt x="81" y="428"/>
                  <a:pt x="98" y="445"/>
                  <a:pt x="119" y="445"/>
                </a:cubicBezTo>
                <a:cubicBezTo>
                  <a:pt x="205" y="445"/>
                  <a:pt x="205" y="445"/>
                  <a:pt x="205" y="445"/>
                </a:cubicBezTo>
                <a:cubicBezTo>
                  <a:pt x="213" y="445"/>
                  <a:pt x="220" y="440"/>
                  <a:pt x="223" y="433"/>
                </a:cubicBezTo>
                <a:cubicBezTo>
                  <a:pt x="226" y="425"/>
                  <a:pt x="225" y="417"/>
                  <a:pt x="219" y="411"/>
                </a:cubicBezTo>
                <a:cubicBezTo>
                  <a:pt x="214" y="406"/>
                  <a:pt x="211" y="399"/>
                  <a:pt x="211" y="391"/>
                </a:cubicBezTo>
                <a:cubicBezTo>
                  <a:pt x="212" y="377"/>
                  <a:pt x="224" y="365"/>
                  <a:pt x="238" y="364"/>
                </a:cubicBezTo>
                <a:cubicBezTo>
                  <a:pt x="246" y="364"/>
                  <a:pt x="253" y="367"/>
                  <a:pt x="259" y="372"/>
                </a:cubicBezTo>
                <a:cubicBezTo>
                  <a:pt x="264" y="377"/>
                  <a:pt x="267" y="384"/>
                  <a:pt x="267" y="392"/>
                </a:cubicBezTo>
                <a:cubicBezTo>
                  <a:pt x="267" y="399"/>
                  <a:pt x="264" y="406"/>
                  <a:pt x="259" y="411"/>
                </a:cubicBezTo>
                <a:cubicBezTo>
                  <a:pt x="254" y="417"/>
                  <a:pt x="252" y="425"/>
                  <a:pt x="255" y="433"/>
                </a:cubicBezTo>
                <a:cubicBezTo>
                  <a:pt x="258" y="440"/>
                  <a:pt x="266" y="445"/>
                  <a:pt x="274" y="445"/>
                </a:cubicBezTo>
                <a:cubicBezTo>
                  <a:pt x="359" y="445"/>
                  <a:pt x="359" y="445"/>
                  <a:pt x="359" y="445"/>
                </a:cubicBezTo>
                <a:cubicBezTo>
                  <a:pt x="380" y="445"/>
                  <a:pt x="397" y="428"/>
                  <a:pt x="397" y="407"/>
                </a:cubicBezTo>
                <a:cubicBezTo>
                  <a:pt x="397" y="317"/>
                  <a:pt x="397" y="317"/>
                  <a:pt x="397" y="317"/>
                </a:cubicBezTo>
                <a:cubicBezTo>
                  <a:pt x="405" y="321"/>
                  <a:pt x="413" y="323"/>
                  <a:pt x="422" y="323"/>
                </a:cubicBezTo>
                <a:cubicBezTo>
                  <a:pt x="437" y="323"/>
                  <a:pt x="451" y="317"/>
                  <a:pt x="462" y="306"/>
                </a:cubicBezTo>
                <a:cubicBezTo>
                  <a:pt x="472" y="296"/>
                  <a:pt x="478" y="281"/>
                  <a:pt x="478" y="266"/>
                </a:cubicBezTo>
                <a:cubicBezTo>
                  <a:pt x="477" y="236"/>
                  <a:pt x="453" y="212"/>
                  <a:pt x="423" y="212"/>
                </a:cubicBezTo>
                <a:close/>
                <a:moveTo>
                  <a:pt x="442" y="287"/>
                </a:moveTo>
                <a:cubicBezTo>
                  <a:pt x="436" y="292"/>
                  <a:pt x="429" y="295"/>
                  <a:pt x="422" y="295"/>
                </a:cubicBezTo>
                <a:cubicBezTo>
                  <a:pt x="415" y="295"/>
                  <a:pt x="408" y="293"/>
                  <a:pt x="403" y="288"/>
                </a:cubicBezTo>
                <a:cubicBezTo>
                  <a:pt x="397" y="282"/>
                  <a:pt x="388" y="281"/>
                  <a:pt x="381" y="284"/>
                </a:cubicBezTo>
                <a:cubicBezTo>
                  <a:pt x="374" y="287"/>
                  <a:pt x="369" y="294"/>
                  <a:pt x="369" y="302"/>
                </a:cubicBezTo>
                <a:cubicBezTo>
                  <a:pt x="369" y="407"/>
                  <a:pt x="369" y="407"/>
                  <a:pt x="369" y="407"/>
                </a:cubicBezTo>
                <a:cubicBezTo>
                  <a:pt x="369" y="413"/>
                  <a:pt x="365" y="417"/>
                  <a:pt x="359" y="417"/>
                </a:cubicBezTo>
                <a:cubicBezTo>
                  <a:pt x="289" y="417"/>
                  <a:pt x="289" y="417"/>
                  <a:pt x="289" y="417"/>
                </a:cubicBezTo>
                <a:cubicBezTo>
                  <a:pt x="293" y="409"/>
                  <a:pt x="295" y="401"/>
                  <a:pt x="295" y="392"/>
                </a:cubicBezTo>
                <a:cubicBezTo>
                  <a:pt x="295" y="377"/>
                  <a:pt x="289" y="363"/>
                  <a:pt x="278" y="352"/>
                </a:cubicBezTo>
                <a:cubicBezTo>
                  <a:pt x="267" y="342"/>
                  <a:pt x="253" y="336"/>
                  <a:pt x="238" y="336"/>
                </a:cubicBezTo>
                <a:cubicBezTo>
                  <a:pt x="223" y="337"/>
                  <a:pt x="210" y="342"/>
                  <a:pt x="200" y="353"/>
                </a:cubicBezTo>
                <a:cubicBezTo>
                  <a:pt x="190" y="363"/>
                  <a:pt x="184" y="376"/>
                  <a:pt x="183" y="391"/>
                </a:cubicBezTo>
                <a:cubicBezTo>
                  <a:pt x="183" y="400"/>
                  <a:pt x="185" y="409"/>
                  <a:pt x="189" y="417"/>
                </a:cubicBezTo>
                <a:cubicBezTo>
                  <a:pt x="119" y="417"/>
                  <a:pt x="119" y="417"/>
                  <a:pt x="119" y="417"/>
                </a:cubicBezTo>
                <a:cubicBezTo>
                  <a:pt x="114" y="417"/>
                  <a:pt x="109" y="413"/>
                  <a:pt x="109" y="407"/>
                </a:cubicBezTo>
                <a:cubicBezTo>
                  <a:pt x="109" y="302"/>
                  <a:pt x="109" y="302"/>
                  <a:pt x="109" y="302"/>
                </a:cubicBezTo>
                <a:cubicBezTo>
                  <a:pt x="109" y="294"/>
                  <a:pt x="104" y="287"/>
                  <a:pt x="97" y="284"/>
                </a:cubicBezTo>
                <a:cubicBezTo>
                  <a:pt x="90" y="281"/>
                  <a:pt x="81" y="282"/>
                  <a:pt x="76" y="288"/>
                </a:cubicBezTo>
                <a:cubicBezTo>
                  <a:pt x="70" y="293"/>
                  <a:pt x="64" y="295"/>
                  <a:pt x="56" y="295"/>
                </a:cubicBezTo>
                <a:cubicBezTo>
                  <a:pt x="49" y="295"/>
                  <a:pt x="42" y="292"/>
                  <a:pt x="37" y="287"/>
                </a:cubicBezTo>
                <a:cubicBezTo>
                  <a:pt x="31" y="282"/>
                  <a:pt x="28" y="274"/>
                  <a:pt x="29" y="267"/>
                </a:cubicBezTo>
                <a:cubicBezTo>
                  <a:pt x="29" y="252"/>
                  <a:pt x="41" y="240"/>
                  <a:pt x="56" y="240"/>
                </a:cubicBezTo>
                <a:cubicBezTo>
                  <a:pt x="63" y="240"/>
                  <a:pt x="70" y="242"/>
                  <a:pt x="76" y="247"/>
                </a:cubicBezTo>
                <a:cubicBezTo>
                  <a:pt x="81" y="253"/>
                  <a:pt x="90" y="254"/>
                  <a:pt x="97" y="251"/>
                </a:cubicBezTo>
                <a:cubicBezTo>
                  <a:pt x="104" y="248"/>
                  <a:pt x="109" y="241"/>
                  <a:pt x="109" y="233"/>
                </a:cubicBezTo>
                <a:cubicBezTo>
                  <a:pt x="109" y="119"/>
                  <a:pt x="109" y="119"/>
                  <a:pt x="109" y="119"/>
                </a:cubicBezTo>
                <a:cubicBezTo>
                  <a:pt x="109" y="113"/>
                  <a:pt x="114" y="109"/>
                  <a:pt x="119" y="109"/>
                </a:cubicBezTo>
                <a:cubicBezTo>
                  <a:pt x="205" y="109"/>
                  <a:pt x="205" y="109"/>
                  <a:pt x="205" y="109"/>
                </a:cubicBezTo>
                <a:cubicBezTo>
                  <a:pt x="213" y="109"/>
                  <a:pt x="220" y="104"/>
                  <a:pt x="223" y="97"/>
                </a:cubicBezTo>
                <a:cubicBezTo>
                  <a:pt x="226" y="89"/>
                  <a:pt x="224" y="81"/>
                  <a:pt x="219" y="75"/>
                </a:cubicBezTo>
                <a:cubicBezTo>
                  <a:pt x="214" y="70"/>
                  <a:pt x="211" y="63"/>
                  <a:pt x="211" y="56"/>
                </a:cubicBezTo>
                <a:cubicBezTo>
                  <a:pt x="211" y="48"/>
                  <a:pt x="214" y="41"/>
                  <a:pt x="220" y="36"/>
                </a:cubicBezTo>
                <a:cubicBezTo>
                  <a:pt x="225" y="31"/>
                  <a:pt x="232" y="28"/>
                  <a:pt x="240" y="28"/>
                </a:cubicBezTo>
                <a:cubicBezTo>
                  <a:pt x="254" y="28"/>
                  <a:pt x="267" y="41"/>
                  <a:pt x="267" y="55"/>
                </a:cubicBezTo>
                <a:cubicBezTo>
                  <a:pt x="267" y="63"/>
                  <a:pt x="264" y="70"/>
                  <a:pt x="259" y="75"/>
                </a:cubicBezTo>
                <a:cubicBezTo>
                  <a:pt x="254" y="81"/>
                  <a:pt x="252" y="89"/>
                  <a:pt x="255" y="97"/>
                </a:cubicBezTo>
                <a:cubicBezTo>
                  <a:pt x="258" y="104"/>
                  <a:pt x="266" y="109"/>
                  <a:pt x="274" y="109"/>
                </a:cubicBezTo>
                <a:cubicBezTo>
                  <a:pt x="359" y="109"/>
                  <a:pt x="359" y="109"/>
                  <a:pt x="359" y="109"/>
                </a:cubicBezTo>
                <a:cubicBezTo>
                  <a:pt x="365" y="109"/>
                  <a:pt x="369" y="113"/>
                  <a:pt x="369" y="119"/>
                </a:cubicBezTo>
                <a:cubicBezTo>
                  <a:pt x="369" y="233"/>
                  <a:pt x="369" y="233"/>
                  <a:pt x="369" y="233"/>
                </a:cubicBezTo>
                <a:cubicBezTo>
                  <a:pt x="369" y="241"/>
                  <a:pt x="374" y="248"/>
                  <a:pt x="381" y="251"/>
                </a:cubicBezTo>
                <a:cubicBezTo>
                  <a:pt x="388" y="254"/>
                  <a:pt x="397" y="253"/>
                  <a:pt x="403" y="247"/>
                </a:cubicBezTo>
                <a:cubicBezTo>
                  <a:pt x="408" y="242"/>
                  <a:pt x="415" y="239"/>
                  <a:pt x="423" y="240"/>
                </a:cubicBezTo>
                <a:cubicBezTo>
                  <a:pt x="437" y="240"/>
                  <a:pt x="449" y="252"/>
                  <a:pt x="450" y="267"/>
                </a:cubicBezTo>
                <a:cubicBezTo>
                  <a:pt x="450" y="274"/>
                  <a:pt x="447" y="281"/>
                  <a:pt x="442" y="287"/>
                </a:cubicBezTo>
                <a:close/>
                <a:moveTo>
                  <a:pt x="311" y="247"/>
                </a:moveTo>
                <a:cubicBezTo>
                  <a:pt x="307" y="231"/>
                  <a:pt x="296" y="219"/>
                  <a:pt x="282" y="213"/>
                </a:cubicBezTo>
                <a:cubicBezTo>
                  <a:pt x="287" y="205"/>
                  <a:pt x="290" y="195"/>
                  <a:pt x="290" y="185"/>
                </a:cubicBezTo>
                <a:cubicBezTo>
                  <a:pt x="290" y="157"/>
                  <a:pt x="267" y="134"/>
                  <a:pt x="239" y="134"/>
                </a:cubicBezTo>
                <a:cubicBezTo>
                  <a:pt x="211" y="134"/>
                  <a:pt x="188" y="157"/>
                  <a:pt x="188" y="185"/>
                </a:cubicBezTo>
                <a:cubicBezTo>
                  <a:pt x="188" y="195"/>
                  <a:pt x="191" y="205"/>
                  <a:pt x="196" y="213"/>
                </a:cubicBezTo>
                <a:cubicBezTo>
                  <a:pt x="182" y="219"/>
                  <a:pt x="171" y="231"/>
                  <a:pt x="167" y="247"/>
                </a:cubicBezTo>
                <a:cubicBezTo>
                  <a:pt x="159" y="282"/>
                  <a:pt x="159" y="282"/>
                  <a:pt x="159" y="282"/>
                </a:cubicBezTo>
                <a:cubicBezTo>
                  <a:pt x="157" y="289"/>
                  <a:pt x="158" y="296"/>
                  <a:pt x="163" y="302"/>
                </a:cubicBezTo>
                <a:cubicBezTo>
                  <a:pt x="167" y="308"/>
                  <a:pt x="174" y="311"/>
                  <a:pt x="181" y="311"/>
                </a:cubicBezTo>
                <a:cubicBezTo>
                  <a:pt x="297" y="311"/>
                  <a:pt x="297" y="311"/>
                  <a:pt x="297" y="311"/>
                </a:cubicBezTo>
                <a:cubicBezTo>
                  <a:pt x="304" y="311"/>
                  <a:pt x="311" y="308"/>
                  <a:pt x="315" y="302"/>
                </a:cubicBezTo>
                <a:cubicBezTo>
                  <a:pt x="320" y="296"/>
                  <a:pt x="321" y="289"/>
                  <a:pt x="320" y="282"/>
                </a:cubicBezTo>
                <a:lnTo>
                  <a:pt x="311" y="247"/>
                </a:lnTo>
                <a:close/>
                <a:moveTo>
                  <a:pt x="239" y="162"/>
                </a:moveTo>
                <a:cubicBezTo>
                  <a:pt x="252" y="162"/>
                  <a:pt x="262" y="172"/>
                  <a:pt x="262" y="185"/>
                </a:cubicBezTo>
                <a:cubicBezTo>
                  <a:pt x="262" y="198"/>
                  <a:pt x="252" y="208"/>
                  <a:pt x="239" y="208"/>
                </a:cubicBezTo>
                <a:cubicBezTo>
                  <a:pt x="226" y="208"/>
                  <a:pt x="216" y="198"/>
                  <a:pt x="216" y="185"/>
                </a:cubicBezTo>
                <a:cubicBezTo>
                  <a:pt x="216" y="172"/>
                  <a:pt x="226" y="162"/>
                  <a:pt x="239" y="162"/>
                </a:cubicBezTo>
                <a:close/>
                <a:moveTo>
                  <a:pt x="187" y="283"/>
                </a:moveTo>
                <a:cubicBezTo>
                  <a:pt x="194" y="254"/>
                  <a:pt x="194" y="254"/>
                  <a:pt x="194" y="254"/>
                </a:cubicBezTo>
                <a:cubicBezTo>
                  <a:pt x="197" y="244"/>
                  <a:pt x="206" y="236"/>
                  <a:pt x="217" y="236"/>
                </a:cubicBezTo>
                <a:cubicBezTo>
                  <a:pt x="261" y="236"/>
                  <a:pt x="261" y="236"/>
                  <a:pt x="261" y="236"/>
                </a:cubicBezTo>
                <a:cubicBezTo>
                  <a:pt x="272" y="236"/>
                  <a:pt x="281" y="244"/>
                  <a:pt x="284" y="254"/>
                </a:cubicBezTo>
                <a:cubicBezTo>
                  <a:pt x="291" y="283"/>
                  <a:pt x="291" y="283"/>
                  <a:pt x="291" y="283"/>
                </a:cubicBezTo>
                <a:lnTo>
                  <a:pt x="187" y="2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" name="Freeform 47"/>
          <p:cNvSpPr>
            <a:spLocks noEditPoints="1"/>
          </p:cNvSpPr>
          <p:nvPr/>
        </p:nvSpPr>
        <p:spPr bwMode="auto">
          <a:xfrm>
            <a:off x="13091087" y="10709201"/>
            <a:ext cx="479572" cy="413166"/>
          </a:xfrm>
          <a:custGeom>
            <a:avLst/>
            <a:gdLst>
              <a:gd name="T0" fmla="*/ 450 w 479"/>
              <a:gd name="T1" fmla="*/ 164 h 413"/>
              <a:gd name="T2" fmla="*/ 387 w 479"/>
              <a:gd name="T3" fmla="*/ 104 h 413"/>
              <a:gd name="T4" fmla="*/ 399 w 479"/>
              <a:gd name="T5" fmla="*/ 66 h 413"/>
              <a:gd name="T6" fmla="*/ 334 w 479"/>
              <a:gd name="T7" fmla="*/ 0 h 413"/>
              <a:gd name="T8" fmla="*/ 268 w 479"/>
              <a:gd name="T9" fmla="*/ 66 h 413"/>
              <a:gd name="T10" fmla="*/ 280 w 479"/>
              <a:gd name="T11" fmla="*/ 103 h 413"/>
              <a:gd name="T12" fmla="*/ 200 w 479"/>
              <a:gd name="T13" fmla="*/ 103 h 413"/>
              <a:gd name="T14" fmla="*/ 211 w 479"/>
              <a:gd name="T15" fmla="*/ 66 h 413"/>
              <a:gd name="T16" fmla="*/ 146 w 479"/>
              <a:gd name="T17" fmla="*/ 0 h 413"/>
              <a:gd name="T18" fmla="*/ 81 w 479"/>
              <a:gd name="T19" fmla="*/ 66 h 413"/>
              <a:gd name="T20" fmla="*/ 93 w 479"/>
              <a:gd name="T21" fmla="*/ 104 h 413"/>
              <a:gd name="T22" fmla="*/ 30 w 479"/>
              <a:gd name="T23" fmla="*/ 164 h 413"/>
              <a:gd name="T24" fmla="*/ 2 w 479"/>
              <a:gd name="T25" fmla="*/ 376 h 413"/>
              <a:gd name="T26" fmla="*/ 9 w 479"/>
              <a:gd name="T27" fmla="*/ 401 h 413"/>
              <a:gd name="T28" fmla="*/ 34 w 479"/>
              <a:gd name="T29" fmla="*/ 413 h 413"/>
              <a:gd name="T30" fmla="*/ 446 w 479"/>
              <a:gd name="T31" fmla="*/ 413 h 413"/>
              <a:gd name="T32" fmla="*/ 470 w 479"/>
              <a:gd name="T33" fmla="*/ 401 h 413"/>
              <a:gd name="T34" fmla="*/ 478 w 479"/>
              <a:gd name="T35" fmla="*/ 376 h 413"/>
              <a:gd name="T36" fmla="*/ 450 w 479"/>
              <a:gd name="T37" fmla="*/ 164 h 413"/>
              <a:gd name="T38" fmla="*/ 334 w 479"/>
              <a:gd name="T39" fmla="*/ 29 h 413"/>
              <a:gd name="T40" fmla="*/ 371 w 479"/>
              <a:gd name="T41" fmla="*/ 66 h 413"/>
              <a:gd name="T42" fmla="*/ 334 w 479"/>
              <a:gd name="T43" fmla="*/ 103 h 413"/>
              <a:gd name="T44" fmla="*/ 296 w 479"/>
              <a:gd name="T45" fmla="*/ 66 h 413"/>
              <a:gd name="T46" fmla="*/ 334 w 479"/>
              <a:gd name="T47" fmla="*/ 29 h 413"/>
              <a:gd name="T48" fmla="*/ 146 w 479"/>
              <a:gd name="T49" fmla="*/ 29 h 413"/>
              <a:gd name="T50" fmla="*/ 183 w 479"/>
              <a:gd name="T51" fmla="*/ 66 h 413"/>
              <a:gd name="T52" fmla="*/ 146 w 479"/>
              <a:gd name="T53" fmla="*/ 103 h 413"/>
              <a:gd name="T54" fmla="*/ 109 w 479"/>
              <a:gd name="T55" fmla="*/ 66 h 413"/>
              <a:gd name="T56" fmla="*/ 146 w 479"/>
              <a:gd name="T57" fmla="*/ 29 h 413"/>
              <a:gd name="T58" fmla="*/ 226 w 479"/>
              <a:gd name="T59" fmla="*/ 385 h 413"/>
              <a:gd name="T60" fmla="*/ 34 w 479"/>
              <a:gd name="T61" fmla="*/ 385 h 413"/>
              <a:gd name="T62" fmla="*/ 31 w 479"/>
              <a:gd name="T63" fmla="*/ 383 h 413"/>
              <a:gd name="T64" fmla="*/ 29 w 479"/>
              <a:gd name="T65" fmla="*/ 379 h 413"/>
              <a:gd name="T66" fmla="*/ 58 w 479"/>
              <a:gd name="T67" fmla="*/ 168 h 413"/>
              <a:gd name="T68" fmla="*/ 99 w 479"/>
              <a:gd name="T69" fmla="*/ 131 h 413"/>
              <a:gd name="T70" fmla="*/ 226 w 479"/>
              <a:gd name="T71" fmla="*/ 131 h 413"/>
              <a:gd name="T72" fmla="*/ 226 w 479"/>
              <a:gd name="T73" fmla="*/ 206 h 413"/>
              <a:gd name="T74" fmla="*/ 200 w 479"/>
              <a:gd name="T75" fmla="*/ 202 h 413"/>
              <a:gd name="T76" fmla="*/ 164 w 479"/>
              <a:gd name="T77" fmla="*/ 219 h 413"/>
              <a:gd name="T78" fmla="*/ 148 w 479"/>
              <a:gd name="T79" fmla="*/ 256 h 413"/>
              <a:gd name="T80" fmla="*/ 163 w 479"/>
              <a:gd name="T81" fmla="*/ 297 h 413"/>
              <a:gd name="T82" fmla="*/ 204 w 479"/>
              <a:gd name="T83" fmla="*/ 314 h 413"/>
              <a:gd name="T84" fmla="*/ 226 w 479"/>
              <a:gd name="T85" fmla="*/ 309 h 413"/>
              <a:gd name="T86" fmla="*/ 226 w 479"/>
              <a:gd name="T87" fmla="*/ 385 h 413"/>
              <a:gd name="T88" fmla="*/ 449 w 479"/>
              <a:gd name="T89" fmla="*/ 383 h 413"/>
              <a:gd name="T90" fmla="*/ 446 w 479"/>
              <a:gd name="T91" fmla="*/ 385 h 413"/>
              <a:gd name="T92" fmla="*/ 254 w 479"/>
              <a:gd name="T93" fmla="*/ 385 h 413"/>
              <a:gd name="T94" fmla="*/ 254 w 479"/>
              <a:gd name="T95" fmla="*/ 302 h 413"/>
              <a:gd name="T96" fmla="*/ 242 w 479"/>
              <a:gd name="T97" fmla="*/ 281 h 413"/>
              <a:gd name="T98" fmla="*/ 218 w 479"/>
              <a:gd name="T99" fmla="*/ 282 h 413"/>
              <a:gd name="T100" fmla="*/ 204 w 479"/>
              <a:gd name="T101" fmla="*/ 286 h 413"/>
              <a:gd name="T102" fmla="*/ 183 w 479"/>
              <a:gd name="T103" fmla="*/ 277 h 413"/>
              <a:gd name="T104" fmla="*/ 176 w 479"/>
              <a:gd name="T105" fmla="*/ 257 h 413"/>
              <a:gd name="T106" fmla="*/ 202 w 479"/>
              <a:gd name="T107" fmla="*/ 230 h 413"/>
              <a:gd name="T108" fmla="*/ 218 w 479"/>
              <a:gd name="T109" fmla="*/ 234 h 413"/>
              <a:gd name="T110" fmla="*/ 242 w 479"/>
              <a:gd name="T111" fmla="*/ 235 h 413"/>
              <a:gd name="T112" fmla="*/ 254 w 479"/>
              <a:gd name="T113" fmla="*/ 214 h 413"/>
              <a:gd name="T114" fmla="*/ 254 w 479"/>
              <a:gd name="T115" fmla="*/ 131 h 413"/>
              <a:gd name="T116" fmla="*/ 380 w 479"/>
              <a:gd name="T117" fmla="*/ 131 h 413"/>
              <a:gd name="T118" fmla="*/ 422 w 479"/>
              <a:gd name="T119" fmla="*/ 168 h 413"/>
              <a:gd name="T120" fmla="*/ 450 w 479"/>
              <a:gd name="T121" fmla="*/ 379 h 413"/>
              <a:gd name="T122" fmla="*/ 449 w 479"/>
              <a:gd name="T123" fmla="*/ 383 h 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79" h="413">
                <a:moveTo>
                  <a:pt x="450" y="164"/>
                </a:moveTo>
                <a:cubicBezTo>
                  <a:pt x="446" y="132"/>
                  <a:pt x="419" y="107"/>
                  <a:pt x="387" y="104"/>
                </a:cubicBezTo>
                <a:cubicBezTo>
                  <a:pt x="395" y="93"/>
                  <a:pt x="399" y="80"/>
                  <a:pt x="399" y="66"/>
                </a:cubicBezTo>
                <a:cubicBezTo>
                  <a:pt x="399" y="30"/>
                  <a:pt x="370" y="0"/>
                  <a:pt x="334" y="0"/>
                </a:cubicBezTo>
                <a:cubicBezTo>
                  <a:pt x="298" y="0"/>
                  <a:pt x="268" y="30"/>
                  <a:pt x="268" y="66"/>
                </a:cubicBezTo>
                <a:cubicBezTo>
                  <a:pt x="268" y="80"/>
                  <a:pt x="273" y="93"/>
                  <a:pt x="280" y="103"/>
                </a:cubicBezTo>
                <a:cubicBezTo>
                  <a:pt x="200" y="103"/>
                  <a:pt x="200" y="103"/>
                  <a:pt x="200" y="103"/>
                </a:cubicBezTo>
                <a:cubicBezTo>
                  <a:pt x="207" y="93"/>
                  <a:pt x="211" y="80"/>
                  <a:pt x="211" y="66"/>
                </a:cubicBezTo>
                <a:cubicBezTo>
                  <a:pt x="211" y="30"/>
                  <a:pt x="182" y="0"/>
                  <a:pt x="146" y="0"/>
                </a:cubicBezTo>
                <a:cubicBezTo>
                  <a:pt x="110" y="0"/>
                  <a:pt x="81" y="30"/>
                  <a:pt x="81" y="66"/>
                </a:cubicBezTo>
                <a:cubicBezTo>
                  <a:pt x="81" y="80"/>
                  <a:pt x="85" y="93"/>
                  <a:pt x="93" y="104"/>
                </a:cubicBezTo>
                <a:cubicBezTo>
                  <a:pt x="60" y="107"/>
                  <a:pt x="34" y="132"/>
                  <a:pt x="30" y="164"/>
                </a:cubicBezTo>
                <a:cubicBezTo>
                  <a:pt x="2" y="376"/>
                  <a:pt x="2" y="376"/>
                  <a:pt x="2" y="376"/>
                </a:cubicBezTo>
                <a:cubicBezTo>
                  <a:pt x="0" y="385"/>
                  <a:pt x="3" y="394"/>
                  <a:pt x="9" y="401"/>
                </a:cubicBezTo>
                <a:cubicBezTo>
                  <a:pt x="16" y="409"/>
                  <a:pt x="25" y="413"/>
                  <a:pt x="34" y="413"/>
                </a:cubicBezTo>
                <a:cubicBezTo>
                  <a:pt x="446" y="413"/>
                  <a:pt x="446" y="413"/>
                  <a:pt x="446" y="413"/>
                </a:cubicBezTo>
                <a:cubicBezTo>
                  <a:pt x="455" y="413"/>
                  <a:pt x="464" y="409"/>
                  <a:pt x="470" y="401"/>
                </a:cubicBezTo>
                <a:cubicBezTo>
                  <a:pt x="476" y="394"/>
                  <a:pt x="479" y="385"/>
                  <a:pt x="478" y="376"/>
                </a:cubicBezTo>
                <a:lnTo>
                  <a:pt x="450" y="164"/>
                </a:lnTo>
                <a:close/>
                <a:moveTo>
                  <a:pt x="334" y="29"/>
                </a:moveTo>
                <a:cubicBezTo>
                  <a:pt x="354" y="29"/>
                  <a:pt x="371" y="45"/>
                  <a:pt x="371" y="66"/>
                </a:cubicBezTo>
                <a:cubicBezTo>
                  <a:pt x="371" y="87"/>
                  <a:pt x="354" y="103"/>
                  <a:pt x="334" y="103"/>
                </a:cubicBezTo>
                <a:cubicBezTo>
                  <a:pt x="313" y="103"/>
                  <a:pt x="296" y="87"/>
                  <a:pt x="296" y="66"/>
                </a:cubicBezTo>
                <a:cubicBezTo>
                  <a:pt x="296" y="45"/>
                  <a:pt x="313" y="29"/>
                  <a:pt x="334" y="29"/>
                </a:cubicBezTo>
                <a:close/>
                <a:moveTo>
                  <a:pt x="146" y="29"/>
                </a:moveTo>
                <a:cubicBezTo>
                  <a:pt x="167" y="29"/>
                  <a:pt x="183" y="45"/>
                  <a:pt x="183" y="66"/>
                </a:cubicBezTo>
                <a:cubicBezTo>
                  <a:pt x="183" y="87"/>
                  <a:pt x="167" y="103"/>
                  <a:pt x="146" y="103"/>
                </a:cubicBezTo>
                <a:cubicBezTo>
                  <a:pt x="125" y="103"/>
                  <a:pt x="109" y="87"/>
                  <a:pt x="109" y="66"/>
                </a:cubicBezTo>
                <a:cubicBezTo>
                  <a:pt x="109" y="45"/>
                  <a:pt x="125" y="29"/>
                  <a:pt x="146" y="29"/>
                </a:cubicBezTo>
                <a:close/>
                <a:moveTo>
                  <a:pt x="226" y="385"/>
                </a:moveTo>
                <a:cubicBezTo>
                  <a:pt x="34" y="385"/>
                  <a:pt x="34" y="385"/>
                  <a:pt x="34" y="385"/>
                </a:cubicBezTo>
                <a:cubicBezTo>
                  <a:pt x="32" y="385"/>
                  <a:pt x="31" y="384"/>
                  <a:pt x="31" y="383"/>
                </a:cubicBezTo>
                <a:cubicBezTo>
                  <a:pt x="30" y="382"/>
                  <a:pt x="29" y="381"/>
                  <a:pt x="29" y="379"/>
                </a:cubicBezTo>
                <a:cubicBezTo>
                  <a:pt x="58" y="168"/>
                  <a:pt x="58" y="168"/>
                  <a:pt x="58" y="168"/>
                </a:cubicBezTo>
                <a:cubicBezTo>
                  <a:pt x="60" y="147"/>
                  <a:pt x="78" y="131"/>
                  <a:pt x="99" y="131"/>
                </a:cubicBezTo>
                <a:cubicBezTo>
                  <a:pt x="226" y="131"/>
                  <a:pt x="226" y="131"/>
                  <a:pt x="226" y="131"/>
                </a:cubicBezTo>
                <a:cubicBezTo>
                  <a:pt x="226" y="206"/>
                  <a:pt x="226" y="206"/>
                  <a:pt x="226" y="206"/>
                </a:cubicBezTo>
                <a:cubicBezTo>
                  <a:pt x="218" y="203"/>
                  <a:pt x="209" y="201"/>
                  <a:pt x="200" y="202"/>
                </a:cubicBezTo>
                <a:cubicBezTo>
                  <a:pt x="186" y="203"/>
                  <a:pt x="173" y="209"/>
                  <a:pt x="164" y="219"/>
                </a:cubicBezTo>
                <a:cubicBezTo>
                  <a:pt x="154" y="229"/>
                  <a:pt x="148" y="242"/>
                  <a:pt x="148" y="256"/>
                </a:cubicBezTo>
                <a:cubicBezTo>
                  <a:pt x="147" y="271"/>
                  <a:pt x="153" y="286"/>
                  <a:pt x="163" y="297"/>
                </a:cubicBezTo>
                <a:cubicBezTo>
                  <a:pt x="174" y="308"/>
                  <a:pt x="188" y="314"/>
                  <a:pt x="204" y="314"/>
                </a:cubicBezTo>
                <a:cubicBezTo>
                  <a:pt x="211" y="314"/>
                  <a:pt x="219" y="312"/>
                  <a:pt x="226" y="309"/>
                </a:cubicBezTo>
                <a:lnTo>
                  <a:pt x="226" y="385"/>
                </a:lnTo>
                <a:close/>
                <a:moveTo>
                  <a:pt x="449" y="383"/>
                </a:moveTo>
                <a:cubicBezTo>
                  <a:pt x="449" y="384"/>
                  <a:pt x="447" y="385"/>
                  <a:pt x="446" y="385"/>
                </a:cubicBezTo>
                <a:cubicBezTo>
                  <a:pt x="254" y="385"/>
                  <a:pt x="254" y="385"/>
                  <a:pt x="254" y="385"/>
                </a:cubicBezTo>
                <a:cubicBezTo>
                  <a:pt x="254" y="302"/>
                  <a:pt x="254" y="302"/>
                  <a:pt x="254" y="302"/>
                </a:cubicBezTo>
                <a:cubicBezTo>
                  <a:pt x="254" y="293"/>
                  <a:pt x="249" y="285"/>
                  <a:pt x="242" y="281"/>
                </a:cubicBezTo>
                <a:cubicBezTo>
                  <a:pt x="235" y="277"/>
                  <a:pt x="226" y="277"/>
                  <a:pt x="218" y="282"/>
                </a:cubicBezTo>
                <a:cubicBezTo>
                  <a:pt x="214" y="285"/>
                  <a:pt x="209" y="286"/>
                  <a:pt x="204" y="286"/>
                </a:cubicBezTo>
                <a:cubicBezTo>
                  <a:pt x="196" y="286"/>
                  <a:pt x="189" y="283"/>
                  <a:pt x="183" y="277"/>
                </a:cubicBezTo>
                <a:cubicBezTo>
                  <a:pt x="178" y="272"/>
                  <a:pt x="175" y="265"/>
                  <a:pt x="176" y="257"/>
                </a:cubicBezTo>
                <a:cubicBezTo>
                  <a:pt x="176" y="243"/>
                  <a:pt x="188" y="231"/>
                  <a:pt x="202" y="230"/>
                </a:cubicBezTo>
                <a:cubicBezTo>
                  <a:pt x="208" y="230"/>
                  <a:pt x="213" y="231"/>
                  <a:pt x="218" y="234"/>
                </a:cubicBezTo>
                <a:cubicBezTo>
                  <a:pt x="226" y="238"/>
                  <a:pt x="235" y="239"/>
                  <a:pt x="242" y="235"/>
                </a:cubicBezTo>
                <a:cubicBezTo>
                  <a:pt x="249" y="230"/>
                  <a:pt x="254" y="223"/>
                  <a:pt x="254" y="214"/>
                </a:cubicBezTo>
                <a:cubicBezTo>
                  <a:pt x="254" y="131"/>
                  <a:pt x="254" y="131"/>
                  <a:pt x="254" y="131"/>
                </a:cubicBezTo>
                <a:cubicBezTo>
                  <a:pt x="380" y="131"/>
                  <a:pt x="380" y="131"/>
                  <a:pt x="380" y="131"/>
                </a:cubicBezTo>
                <a:cubicBezTo>
                  <a:pt x="401" y="131"/>
                  <a:pt x="419" y="147"/>
                  <a:pt x="422" y="168"/>
                </a:cubicBezTo>
                <a:cubicBezTo>
                  <a:pt x="450" y="379"/>
                  <a:pt x="450" y="379"/>
                  <a:pt x="450" y="379"/>
                </a:cubicBezTo>
                <a:cubicBezTo>
                  <a:pt x="450" y="381"/>
                  <a:pt x="450" y="382"/>
                  <a:pt x="449" y="3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" name="Freeform 48"/>
          <p:cNvSpPr>
            <a:spLocks noEditPoints="1"/>
          </p:cNvSpPr>
          <p:nvPr/>
        </p:nvSpPr>
        <p:spPr bwMode="auto">
          <a:xfrm>
            <a:off x="10823764" y="10699268"/>
            <a:ext cx="477118" cy="432848"/>
          </a:xfrm>
          <a:custGeom>
            <a:avLst/>
            <a:gdLst>
              <a:gd name="T0" fmla="*/ 424 w 477"/>
              <a:gd name="T1" fmla="*/ 170 h 433"/>
              <a:gd name="T2" fmla="*/ 383 w 477"/>
              <a:gd name="T3" fmla="*/ 47 h 433"/>
              <a:gd name="T4" fmla="*/ 292 w 477"/>
              <a:gd name="T5" fmla="*/ 33 h 433"/>
              <a:gd name="T6" fmla="*/ 142 w 477"/>
              <a:gd name="T7" fmla="*/ 0 h 433"/>
              <a:gd name="T8" fmla="*/ 107 w 477"/>
              <a:gd name="T9" fmla="*/ 78 h 433"/>
              <a:gd name="T10" fmla="*/ 47 w 477"/>
              <a:gd name="T11" fmla="*/ 170 h 433"/>
              <a:gd name="T12" fmla="*/ 47 w 477"/>
              <a:gd name="T13" fmla="*/ 263 h 433"/>
              <a:gd name="T14" fmla="*/ 107 w 477"/>
              <a:gd name="T15" fmla="*/ 355 h 433"/>
              <a:gd name="T16" fmla="*/ 142 w 477"/>
              <a:gd name="T17" fmla="*/ 433 h 433"/>
              <a:gd name="T18" fmla="*/ 292 w 477"/>
              <a:gd name="T19" fmla="*/ 400 h 433"/>
              <a:gd name="T20" fmla="*/ 383 w 477"/>
              <a:gd name="T21" fmla="*/ 386 h 433"/>
              <a:gd name="T22" fmla="*/ 424 w 477"/>
              <a:gd name="T23" fmla="*/ 263 h 433"/>
              <a:gd name="T24" fmla="*/ 477 w 477"/>
              <a:gd name="T25" fmla="*/ 217 h 433"/>
              <a:gd name="T26" fmla="*/ 336 w 477"/>
              <a:gd name="T27" fmla="*/ 28 h 433"/>
              <a:gd name="T28" fmla="*/ 336 w 477"/>
              <a:gd name="T29" fmla="*/ 66 h 433"/>
              <a:gd name="T30" fmla="*/ 336 w 477"/>
              <a:gd name="T31" fmla="*/ 28 h 433"/>
              <a:gd name="T32" fmla="*/ 292 w 477"/>
              <a:gd name="T33" fmla="*/ 61 h 433"/>
              <a:gd name="T34" fmla="*/ 261 w 477"/>
              <a:gd name="T35" fmla="*/ 150 h 433"/>
              <a:gd name="T36" fmla="*/ 217 w 477"/>
              <a:gd name="T37" fmla="*/ 150 h 433"/>
              <a:gd name="T38" fmla="*/ 186 w 477"/>
              <a:gd name="T39" fmla="*/ 61 h 433"/>
              <a:gd name="T40" fmla="*/ 239 w 477"/>
              <a:gd name="T41" fmla="*/ 258 h 433"/>
              <a:gd name="T42" fmla="*/ 239 w 477"/>
              <a:gd name="T43" fmla="*/ 175 h 433"/>
              <a:gd name="T44" fmla="*/ 142 w 477"/>
              <a:gd name="T45" fmla="*/ 28 h 433"/>
              <a:gd name="T46" fmla="*/ 142 w 477"/>
              <a:gd name="T47" fmla="*/ 66 h 433"/>
              <a:gd name="T48" fmla="*/ 142 w 477"/>
              <a:gd name="T49" fmla="*/ 28 h 433"/>
              <a:gd name="T50" fmla="*/ 142 w 477"/>
              <a:gd name="T51" fmla="*/ 94 h 433"/>
              <a:gd name="T52" fmla="*/ 193 w 477"/>
              <a:gd name="T53" fmla="*/ 164 h 433"/>
              <a:gd name="T54" fmla="*/ 91 w 477"/>
              <a:gd name="T55" fmla="*/ 203 h 433"/>
              <a:gd name="T56" fmla="*/ 131 w 477"/>
              <a:gd name="T57" fmla="*/ 92 h 433"/>
              <a:gd name="T58" fmla="*/ 28 w 477"/>
              <a:gd name="T59" fmla="*/ 217 h 433"/>
              <a:gd name="T60" fmla="*/ 65 w 477"/>
              <a:gd name="T61" fmla="*/ 217 h 433"/>
              <a:gd name="T62" fmla="*/ 142 w 477"/>
              <a:gd name="T63" fmla="*/ 405 h 433"/>
              <a:gd name="T64" fmla="*/ 142 w 477"/>
              <a:gd name="T65" fmla="*/ 367 h 433"/>
              <a:gd name="T66" fmla="*/ 142 w 477"/>
              <a:gd name="T67" fmla="*/ 405 h 433"/>
              <a:gd name="T68" fmla="*/ 142 w 477"/>
              <a:gd name="T69" fmla="*/ 340 h 433"/>
              <a:gd name="T70" fmla="*/ 79 w 477"/>
              <a:gd name="T71" fmla="*/ 250 h 433"/>
              <a:gd name="T72" fmla="*/ 170 w 477"/>
              <a:gd name="T73" fmla="*/ 231 h 433"/>
              <a:gd name="T74" fmla="*/ 152 w 477"/>
              <a:gd name="T75" fmla="*/ 341 h 433"/>
              <a:gd name="T76" fmla="*/ 186 w 477"/>
              <a:gd name="T77" fmla="*/ 372 h 433"/>
              <a:gd name="T78" fmla="*/ 217 w 477"/>
              <a:gd name="T79" fmla="*/ 283 h 433"/>
              <a:gd name="T80" fmla="*/ 261 w 477"/>
              <a:gd name="T81" fmla="*/ 283 h 433"/>
              <a:gd name="T82" fmla="*/ 292 w 477"/>
              <a:gd name="T83" fmla="*/ 372 h 433"/>
              <a:gd name="T84" fmla="*/ 318 w 477"/>
              <a:gd name="T85" fmla="*/ 386 h 433"/>
              <a:gd name="T86" fmla="*/ 355 w 477"/>
              <a:gd name="T87" fmla="*/ 386 h 433"/>
              <a:gd name="T88" fmla="*/ 346 w 477"/>
              <a:gd name="T89" fmla="*/ 341 h 433"/>
              <a:gd name="T90" fmla="*/ 326 w 477"/>
              <a:gd name="T91" fmla="*/ 341 h 433"/>
              <a:gd name="T92" fmla="*/ 307 w 477"/>
              <a:gd name="T93" fmla="*/ 231 h 433"/>
              <a:gd name="T94" fmla="*/ 399 w 477"/>
              <a:gd name="T95" fmla="*/ 250 h 433"/>
              <a:gd name="T96" fmla="*/ 386 w 477"/>
              <a:gd name="T97" fmla="*/ 203 h 433"/>
              <a:gd name="T98" fmla="*/ 285 w 477"/>
              <a:gd name="T99" fmla="*/ 164 h 433"/>
              <a:gd name="T100" fmla="*/ 336 w 477"/>
              <a:gd name="T101" fmla="*/ 94 h 433"/>
              <a:gd name="T102" fmla="*/ 399 w 477"/>
              <a:gd name="T103" fmla="*/ 183 h 433"/>
              <a:gd name="T104" fmla="*/ 430 w 477"/>
              <a:gd name="T105" fmla="*/ 235 h 433"/>
              <a:gd name="T106" fmla="*/ 430 w 477"/>
              <a:gd name="T107" fmla="*/ 198 h 433"/>
              <a:gd name="T108" fmla="*/ 430 w 477"/>
              <a:gd name="T109" fmla="*/ 235 h 4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77" h="433">
                <a:moveTo>
                  <a:pt x="430" y="170"/>
                </a:moveTo>
                <a:cubicBezTo>
                  <a:pt x="428" y="170"/>
                  <a:pt x="426" y="170"/>
                  <a:pt x="424" y="170"/>
                </a:cubicBezTo>
                <a:cubicBezTo>
                  <a:pt x="371" y="79"/>
                  <a:pt x="371" y="79"/>
                  <a:pt x="371" y="79"/>
                </a:cubicBezTo>
                <a:cubicBezTo>
                  <a:pt x="378" y="70"/>
                  <a:pt x="383" y="59"/>
                  <a:pt x="383" y="47"/>
                </a:cubicBezTo>
                <a:cubicBezTo>
                  <a:pt x="383" y="21"/>
                  <a:pt x="362" y="0"/>
                  <a:pt x="336" y="0"/>
                </a:cubicBezTo>
                <a:cubicBezTo>
                  <a:pt x="316" y="0"/>
                  <a:pt x="298" y="14"/>
                  <a:pt x="292" y="33"/>
                </a:cubicBezTo>
                <a:cubicBezTo>
                  <a:pt x="186" y="33"/>
                  <a:pt x="186" y="33"/>
                  <a:pt x="186" y="33"/>
                </a:cubicBezTo>
                <a:cubicBezTo>
                  <a:pt x="180" y="14"/>
                  <a:pt x="163" y="0"/>
                  <a:pt x="142" y="0"/>
                </a:cubicBezTo>
                <a:cubicBezTo>
                  <a:pt x="116" y="0"/>
                  <a:pt x="95" y="21"/>
                  <a:pt x="95" y="47"/>
                </a:cubicBezTo>
                <a:cubicBezTo>
                  <a:pt x="95" y="59"/>
                  <a:pt x="100" y="70"/>
                  <a:pt x="107" y="78"/>
                </a:cubicBezTo>
                <a:cubicBezTo>
                  <a:pt x="53" y="170"/>
                  <a:pt x="53" y="170"/>
                  <a:pt x="53" y="170"/>
                </a:cubicBezTo>
                <a:cubicBezTo>
                  <a:pt x="51" y="170"/>
                  <a:pt x="49" y="170"/>
                  <a:pt x="47" y="170"/>
                </a:cubicBezTo>
                <a:cubicBezTo>
                  <a:pt x="21" y="170"/>
                  <a:pt x="0" y="191"/>
                  <a:pt x="0" y="217"/>
                </a:cubicBezTo>
                <a:cubicBezTo>
                  <a:pt x="0" y="242"/>
                  <a:pt x="21" y="263"/>
                  <a:pt x="47" y="263"/>
                </a:cubicBezTo>
                <a:cubicBezTo>
                  <a:pt x="49" y="263"/>
                  <a:pt x="51" y="263"/>
                  <a:pt x="53" y="263"/>
                </a:cubicBezTo>
                <a:cubicBezTo>
                  <a:pt x="107" y="355"/>
                  <a:pt x="107" y="355"/>
                  <a:pt x="107" y="355"/>
                </a:cubicBezTo>
                <a:cubicBezTo>
                  <a:pt x="100" y="363"/>
                  <a:pt x="95" y="374"/>
                  <a:pt x="95" y="386"/>
                </a:cubicBezTo>
                <a:cubicBezTo>
                  <a:pt x="95" y="412"/>
                  <a:pt x="116" y="433"/>
                  <a:pt x="142" y="433"/>
                </a:cubicBezTo>
                <a:cubicBezTo>
                  <a:pt x="163" y="433"/>
                  <a:pt x="180" y="419"/>
                  <a:pt x="186" y="400"/>
                </a:cubicBezTo>
                <a:cubicBezTo>
                  <a:pt x="292" y="400"/>
                  <a:pt x="292" y="400"/>
                  <a:pt x="292" y="400"/>
                </a:cubicBezTo>
                <a:cubicBezTo>
                  <a:pt x="298" y="419"/>
                  <a:pt x="316" y="433"/>
                  <a:pt x="336" y="433"/>
                </a:cubicBezTo>
                <a:cubicBezTo>
                  <a:pt x="362" y="433"/>
                  <a:pt x="383" y="412"/>
                  <a:pt x="383" y="386"/>
                </a:cubicBezTo>
                <a:cubicBezTo>
                  <a:pt x="383" y="374"/>
                  <a:pt x="378" y="363"/>
                  <a:pt x="371" y="355"/>
                </a:cubicBezTo>
                <a:cubicBezTo>
                  <a:pt x="424" y="263"/>
                  <a:pt x="424" y="263"/>
                  <a:pt x="424" y="263"/>
                </a:cubicBezTo>
                <a:cubicBezTo>
                  <a:pt x="426" y="263"/>
                  <a:pt x="428" y="263"/>
                  <a:pt x="430" y="263"/>
                </a:cubicBezTo>
                <a:cubicBezTo>
                  <a:pt x="456" y="263"/>
                  <a:pt x="477" y="242"/>
                  <a:pt x="477" y="217"/>
                </a:cubicBezTo>
                <a:cubicBezTo>
                  <a:pt x="477" y="191"/>
                  <a:pt x="456" y="170"/>
                  <a:pt x="430" y="170"/>
                </a:cubicBezTo>
                <a:close/>
                <a:moveTo>
                  <a:pt x="336" y="28"/>
                </a:moveTo>
                <a:cubicBezTo>
                  <a:pt x="347" y="28"/>
                  <a:pt x="355" y="37"/>
                  <a:pt x="355" y="47"/>
                </a:cubicBezTo>
                <a:cubicBezTo>
                  <a:pt x="355" y="57"/>
                  <a:pt x="347" y="66"/>
                  <a:pt x="336" y="66"/>
                </a:cubicBezTo>
                <a:cubicBezTo>
                  <a:pt x="326" y="66"/>
                  <a:pt x="318" y="57"/>
                  <a:pt x="318" y="47"/>
                </a:cubicBezTo>
                <a:cubicBezTo>
                  <a:pt x="318" y="37"/>
                  <a:pt x="326" y="28"/>
                  <a:pt x="336" y="28"/>
                </a:cubicBezTo>
                <a:close/>
                <a:moveTo>
                  <a:pt x="186" y="61"/>
                </a:moveTo>
                <a:cubicBezTo>
                  <a:pt x="292" y="61"/>
                  <a:pt x="292" y="61"/>
                  <a:pt x="292" y="61"/>
                </a:cubicBezTo>
                <a:cubicBezTo>
                  <a:pt x="294" y="68"/>
                  <a:pt x="298" y="74"/>
                  <a:pt x="302" y="79"/>
                </a:cubicBezTo>
                <a:cubicBezTo>
                  <a:pt x="261" y="150"/>
                  <a:pt x="261" y="150"/>
                  <a:pt x="261" y="150"/>
                </a:cubicBezTo>
                <a:cubicBezTo>
                  <a:pt x="254" y="148"/>
                  <a:pt x="246" y="147"/>
                  <a:pt x="239" y="147"/>
                </a:cubicBezTo>
                <a:cubicBezTo>
                  <a:pt x="231" y="147"/>
                  <a:pt x="224" y="148"/>
                  <a:pt x="217" y="150"/>
                </a:cubicBezTo>
                <a:cubicBezTo>
                  <a:pt x="176" y="79"/>
                  <a:pt x="176" y="79"/>
                  <a:pt x="176" y="79"/>
                </a:cubicBezTo>
                <a:cubicBezTo>
                  <a:pt x="180" y="74"/>
                  <a:pt x="184" y="68"/>
                  <a:pt x="186" y="61"/>
                </a:cubicBezTo>
                <a:close/>
                <a:moveTo>
                  <a:pt x="280" y="217"/>
                </a:moveTo>
                <a:cubicBezTo>
                  <a:pt x="280" y="240"/>
                  <a:pt x="262" y="258"/>
                  <a:pt x="239" y="258"/>
                </a:cubicBezTo>
                <a:cubicBezTo>
                  <a:pt x="215" y="258"/>
                  <a:pt x="197" y="240"/>
                  <a:pt x="197" y="217"/>
                </a:cubicBezTo>
                <a:cubicBezTo>
                  <a:pt x="197" y="193"/>
                  <a:pt x="215" y="175"/>
                  <a:pt x="239" y="175"/>
                </a:cubicBezTo>
                <a:cubicBezTo>
                  <a:pt x="262" y="175"/>
                  <a:pt x="280" y="193"/>
                  <a:pt x="280" y="217"/>
                </a:cubicBezTo>
                <a:close/>
                <a:moveTo>
                  <a:pt x="142" y="28"/>
                </a:moveTo>
                <a:cubicBezTo>
                  <a:pt x="152" y="28"/>
                  <a:pt x="160" y="37"/>
                  <a:pt x="160" y="47"/>
                </a:cubicBezTo>
                <a:cubicBezTo>
                  <a:pt x="160" y="57"/>
                  <a:pt x="152" y="66"/>
                  <a:pt x="142" y="66"/>
                </a:cubicBezTo>
                <a:cubicBezTo>
                  <a:pt x="131" y="66"/>
                  <a:pt x="123" y="57"/>
                  <a:pt x="123" y="47"/>
                </a:cubicBezTo>
                <a:cubicBezTo>
                  <a:pt x="123" y="37"/>
                  <a:pt x="131" y="28"/>
                  <a:pt x="142" y="28"/>
                </a:cubicBezTo>
                <a:close/>
                <a:moveTo>
                  <a:pt x="131" y="92"/>
                </a:moveTo>
                <a:cubicBezTo>
                  <a:pt x="134" y="93"/>
                  <a:pt x="138" y="94"/>
                  <a:pt x="142" y="94"/>
                </a:cubicBezTo>
                <a:cubicBezTo>
                  <a:pt x="145" y="94"/>
                  <a:pt x="148" y="93"/>
                  <a:pt x="152" y="93"/>
                </a:cubicBezTo>
                <a:cubicBezTo>
                  <a:pt x="193" y="164"/>
                  <a:pt x="193" y="164"/>
                  <a:pt x="193" y="164"/>
                </a:cubicBezTo>
                <a:cubicBezTo>
                  <a:pt x="181" y="174"/>
                  <a:pt x="173" y="187"/>
                  <a:pt x="170" y="203"/>
                </a:cubicBezTo>
                <a:cubicBezTo>
                  <a:pt x="91" y="203"/>
                  <a:pt x="91" y="203"/>
                  <a:pt x="91" y="203"/>
                </a:cubicBezTo>
                <a:cubicBezTo>
                  <a:pt x="89" y="195"/>
                  <a:pt x="84" y="188"/>
                  <a:pt x="79" y="183"/>
                </a:cubicBezTo>
                <a:lnTo>
                  <a:pt x="131" y="92"/>
                </a:lnTo>
                <a:close/>
                <a:moveTo>
                  <a:pt x="47" y="235"/>
                </a:moveTo>
                <a:cubicBezTo>
                  <a:pt x="36" y="235"/>
                  <a:pt x="28" y="227"/>
                  <a:pt x="28" y="217"/>
                </a:cubicBezTo>
                <a:cubicBezTo>
                  <a:pt x="28" y="206"/>
                  <a:pt x="36" y="198"/>
                  <a:pt x="47" y="198"/>
                </a:cubicBezTo>
                <a:cubicBezTo>
                  <a:pt x="57" y="198"/>
                  <a:pt x="65" y="206"/>
                  <a:pt x="65" y="217"/>
                </a:cubicBezTo>
                <a:cubicBezTo>
                  <a:pt x="65" y="227"/>
                  <a:pt x="57" y="235"/>
                  <a:pt x="47" y="235"/>
                </a:cubicBezTo>
                <a:close/>
                <a:moveTo>
                  <a:pt x="142" y="405"/>
                </a:moveTo>
                <a:cubicBezTo>
                  <a:pt x="131" y="405"/>
                  <a:pt x="123" y="396"/>
                  <a:pt x="123" y="386"/>
                </a:cubicBezTo>
                <a:cubicBezTo>
                  <a:pt x="123" y="376"/>
                  <a:pt x="131" y="367"/>
                  <a:pt x="142" y="367"/>
                </a:cubicBezTo>
                <a:cubicBezTo>
                  <a:pt x="152" y="367"/>
                  <a:pt x="160" y="376"/>
                  <a:pt x="160" y="386"/>
                </a:cubicBezTo>
                <a:cubicBezTo>
                  <a:pt x="160" y="396"/>
                  <a:pt x="152" y="405"/>
                  <a:pt x="142" y="405"/>
                </a:cubicBezTo>
                <a:close/>
                <a:moveTo>
                  <a:pt x="152" y="341"/>
                </a:moveTo>
                <a:cubicBezTo>
                  <a:pt x="148" y="340"/>
                  <a:pt x="145" y="340"/>
                  <a:pt x="142" y="340"/>
                </a:cubicBezTo>
                <a:cubicBezTo>
                  <a:pt x="138" y="340"/>
                  <a:pt x="134" y="340"/>
                  <a:pt x="131" y="341"/>
                </a:cubicBezTo>
                <a:cubicBezTo>
                  <a:pt x="79" y="250"/>
                  <a:pt x="79" y="250"/>
                  <a:pt x="79" y="250"/>
                </a:cubicBezTo>
                <a:cubicBezTo>
                  <a:pt x="84" y="245"/>
                  <a:pt x="89" y="238"/>
                  <a:pt x="91" y="231"/>
                </a:cubicBezTo>
                <a:cubicBezTo>
                  <a:pt x="170" y="231"/>
                  <a:pt x="170" y="231"/>
                  <a:pt x="170" y="231"/>
                </a:cubicBezTo>
                <a:cubicBezTo>
                  <a:pt x="173" y="246"/>
                  <a:pt x="181" y="259"/>
                  <a:pt x="193" y="269"/>
                </a:cubicBezTo>
                <a:lnTo>
                  <a:pt x="152" y="341"/>
                </a:lnTo>
                <a:close/>
                <a:moveTo>
                  <a:pt x="292" y="372"/>
                </a:moveTo>
                <a:cubicBezTo>
                  <a:pt x="186" y="372"/>
                  <a:pt x="186" y="372"/>
                  <a:pt x="186" y="372"/>
                </a:cubicBezTo>
                <a:cubicBezTo>
                  <a:pt x="184" y="365"/>
                  <a:pt x="180" y="359"/>
                  <a:pt x="176" y="355"/>
                </a:cubicBezTo>
                <a:cubicBezTo>
                  <a:pt x="217" y="283"/>
                  <a:pt x="217" y="283"/>
                  <a:pt x="217" y="283"/>
                </a:cubicBezTo>
                <a:cubicBezTo>
                  <a:pt x="224" y="285"/>
                  <a:pt x="231" y="286"/>
                  <a:pt x="239" y="286"/>
                </a:cubicBezTo>
                <a:cubicBezTo>
                  <a:pt x="246" y="286"/>
                  <a:pt x="254" y="285"/>
                  <a:pt x="261" y="283"/>
                </a:cubicBezTo>
                <a:cubicBezTo>
                  <a:pt x="302" y="355"/>
                  <a:pt x="302" y="355"/>
                  <a:pt x="302" y="355"/>
                </a:cubicBezTo>
                <a:cubicBezTo>
                  <a:pt x="298" y="359"/>
                  <a:pt x="294" y="365"/>
                  <a:pt x="292" y="372"/>
                </a:cubicBezTo>
                <a:close/>
                <a:moveTo>
                  <a:pt x="336" y="405"/>
                </a:moveTo>
                <a:cubicBezTo>
                  <a:pt x="326" y="405"/>
                  <a:pt x="318" y="396"/>
                  <a:pt x="318" y="386"/>
                </a:cubicBezTo>
                <a:cubicBezTo>
                  <a:pt x="318" y="376"/>
                  <a:pt x="326" y="367"/>
                  <a:pt x="336" y="367"/>
                </a:cubicBezTo>
                <a:cubicBezTo>
                  <a:pt x="347" y="367"/>
                  <a:pt x="355" y="376"/>
                  <a:pt x="355" y="386"/>
                </a:cubicBezTo>
                <a:cubicBezTo>
                  <a:pt x="355" y="396"/>
                  <a:pt x="347" y="405"/>
                  <a:pt x="336" y="405"/>
                </a:cubicBezTo>
                <a:close/>
                <a:moveTo>
                  <a:pt x="346" y="341"/>
                </a:moveTo>
                <a:cubicBezTo>
                  <a:pt x="343" y="340"/>
                  <a:pt x="340" y="340"/>
                  <a:pt x="336" y="340"/>
                </a:cubicBezTo>
                <a:cubicBezTo>
                  <a:pt x="333" y="340"/>
                  <a:pt x="330" y="340"/>
                  <a:pt x="326" y="341"/>
                </a:cubicBezTo>
                <a:cubicBezTo>
                  <a:pt x="285" y="269"/>
                  <a:pt x="285" y="269"/>
                  <a:pt x="285" y="269"/>
                </a:cubicBezTo>
                <a:cubicBezTo>
                  <a:pt x="296" y="259"/>
                  <a:pt x="304" y="246"/>
                  <a:pt x="307" y="231"/>
                </a:cubicBezTo>
                <a:cubicBezTo>
                  <a:pt x="386" y="231"/>
                  <a:pt x="386" y="231"/>
                  <a:pt x="386" y="231"/>
                </a:cubicBezTo>
                <a:cubicBezTo>
                  <a:pt x="388" y="238"/>
                  <a:pt x="393" y="245"/>
                  <a:pt x="399" y="250"/>
                </a:cubicBezTo>
                <a:lnTo>
                  <a:pt x="346" y="341"/>
                </a:lnTo>
                <a:close/>
                <a:moveTo>
                  <a:pt x="386" y="203"/>
                </a:moveTo>
                <a:cubicBezTo>
                  <a:pt x="307" y="203"/>
                  <a:pt x="307" y="203"/>
                  <a:pt x="307" y="203"/>
                </a:cubicBezTo>
                <a:cubicBezTo>
                  <a:pt x="304" y="188"/>
                  <a:pt x="296" y="174"/>
                  <a:pt x="285" y="164"/>
                </a:cubicBezTo>
                <a:cubicBezTo>
                  <a:pt x="326" y="93"/>
                  <a:pt x="326" y="93"/>
                  <a:pt x="326" y="93"/>
                </a:cubicBezTo>
                <a:cubicBezTo>
                  <a:pt x="330" y="93"/>
                  <a:pt x="333" y="94"/>
                  <a:pt x="336" y="94"/>
                </a:cubicBezTo>
                <a:cubicBezTo>
                  <a:pt x="340" y="94"/>
                  <a:pt x="343" y="93"/>
                  <a:pt x="346" y="92"/>
                </a:cubicBezTo>
                <a:cubicBezTo>
                  <a:pt x="399" y="183"/>
                  <a:pt x="399" y="183"/>
                  <a:pt x="399" y="183"/>
                </a:cubicBezTo>
                <a:cubicBezTo>
                  <a:pt x="393" y="188"/>
                  <a:pt x="388" y="195"/>
                  <a:pt x="386" y="203"/>
                </a:cubicBezTo>
                <a:close/>
                <a:moveTo>
                  <a:pt x="430" y="235"/>
                </a:moveTo>
                <a:cubicBezTo>
                  <a:pt x="420" y="235"/>
                  <a:pt x="412" y="227"/>
                  <a:pt x="412" y="217"/>
                </a:cubicBezTo>
                <a:cubicBezTo>
                  <a:pt x="412" y="206"/>
                  <a:pt x="420" y="198"/>
                  <a:pt x="430" y="198"/>
                </a:cubicBezTo>
                <a:cubicBezTo>
                  <a:pt x="441" y="198"/>
                  <a:pt x="449" y="206"/>
                  <a:pt x="449" y="217"/>
                </a:cubicBezTo>
                <a:cubicBezTo>
                  <a:pt x="449" y="227"/>
                  <a:pt x="441" y="235"/>
                  <a:pt x="430" y="2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" name="Freeform 49"/>
          <p:cNvSpPr>
            <a:spLocks noEditPoints="1"/>
          </p:cNvSpPr>
          <p:nvPr/>
        </p:nvSpPr>
        <p:spPr bwMode="auto">
          <a:xfrm>
            <a:off x="6284253" y="4590457"/>
            <a:ext cx="482036" cy="477114"/>
          </a:xfrm>
          <a:custGeom>
            <a:avLst/>
            <a:gdLst>
              <a:gd name="T0" fmla="*/ 345 w 479"/>
              <a:gd name="T1" fmla="*/ 352 h 477"/>
              <a:gd name="T2" fmla="*/ 324 w 479"/>
              <a:gd name="T3" fmla="*/ 414 h 477"/>
              <a:gd name="T4" fmla="*/ 311 w 479"/>
              <a:gd name="T5" fmla="*/ 414 h 477"/>
              <a:gd name="T6" fmla="*/ 290 w 479"/>
              <a:gd name="T7" fmla="*/ 352 h 477"/>
              <a:gd name="T8" fmla="*/ 188 w 479"/>
              <a:gd name="T9" fmla="*/ 352 h 477"/>
              <a:gd name="T10" fmla="*/ 167 w 479"/>
              <a:gd name="T11" fmla="*/ 414 h 477"/>
              <a:gd name="T12" fmla="*/ 154 w 479"/>
              <a:gd name="T13" fmla="*/ 414 h 477"/>
              <a:gd name="T14" fmla="*/ 133 w 479"/>
              <a:gd name="T15" fmla="*/ 352 h 477"/>
              <a:gd name="T16" fmla="*/ 31 w 479"/>
              <a:gd name="T17" fmla="*/ 352 h 477"/>
              <a:gd name="T18" fmla="*/ 10 w 479"/>
              <a:gd name="T19" fmla="*/ 414 h 477"/>
              <a:gd name="T20" fmla="*/ 6 w 479"/>
              <a:gd name="T21" fmla="*/ 468 h 477"/>
              <a:gd name="T22" fmla="*/ 140 w 479"/>
              <a:gd name="T23" fmla="*/ 477 h 477"/>
              <a:gd name="T24" fmla="*/ 161 w 479"/>
              <a:gd name="T25" fmla="*/ 465 h 477"/>
              <a:gd name="T26" fmla="*/ 181 w 479"/>
              <a:gd name="T27" fmla="*/ 477 h 477"/>
              <a:gd name="T28" fmla="*/ 316 w 479"/>
              <a:gd name="T29" fmla="*/ 468 h 477"/>
              <a:gd name="T30" fmla="*/ 320 w 479"/>
              <a:gd name="T31" fmla="*/ 468 h 477"/>
              <a:gd name="T32" fmla="*/ 454 w 479"/>
              <a:gd name="T33" fmla="*/ 477 h 477"/>
              <a:gd name="T34" fmla="*/ 477 w 479"/>
              <a:gd name="T35" fmla="*/ 448 h 477"/>
              <a:gd name="T36" fmla="*/ 439 w 479"/>
              <a:gd name="T37" fmla="*/ 379 h 477"/>
              <a:gd name="T38" fmla="*/ 396 w 479"/>
              <a:gd name="T39" fmla="*/ 300 h 477"/>
              <a:gd name="T40" fmla="*/ 105 w 479"/>
              <a:gd name="T41" fmla="*/ 352 h 477"/>
              <a:gd name="T42" fmla="*/ 59 w 479"/>
              <a:gd name="T43" fmla="*/ 352 h 477"/>
              <a:gd name="T44" fmla="*/ 30 w 479"/>
              <a:gd name="T45" fmla="*/ 449 h 477"/>
              <a:gd name="T46" fmla="*/ 60 w 479"/>
              <a:gd name="T47" fmla="*/ 403 h 477"/>
              <a:gd name="T48" fmla="*/ 127 w 479"/>
              <a:gd name="T49" fmla="*/ 421 h 477"/>
              <a:gd name="T50" fmla="*/ 30 w 479"/>
              <a:gd name="T51" fmla="*/ 449 h 477"/>
              <a:gd name="T52" fmla="*/ 263 w 479"/>
              <a:gd name="T53" fmla="*/ 352 h 477"/>
              <a:gd name="T54" fmla="*/ 216 w 479"/>
              <a:gd name="T55" fmla="*/ 352 h 477"/>
              <a:gd name="T56" fmla="*/ 187 w 479"/>
              <a:gd name="T57" fmla="*/ 449 h 477"/>
              <a:gd name="T58" fmla="*/ 217 w 479"/>
              <a:gd name="T59" fmla="*/ 403 h 477"/>
              <a:gd name="T60" fmla="*/ 284 w 479"/>
              <a:gd name="T61" fmla="*/ 421 h 477"/>
              <a:gd name="T62" fmla="*/ 187 w 479"/>
              <a:gd name="T63" fmla="*/ 449 h 477"/>
              <a:gd name="T64" fmla="*/ 420 w 479"/>
              <a:gd name="T65" fmla="*/ 352 h 477"/>
              <a:gd name="T66" fmla="*/ 373 w 479"/>
              <a:gd name="T67" fmla="*/ 352 h 477"/>
              <a:gd name="T68" fmla="*/ 441 w 479"/>
              <a:gd name="T69" fmla="*/ 421 h 477"/>
              <a:gd name="T70" fmla="*/ 344 w 479"/>
              <a:gd name="T71" fmla="*/ 449 h 477"/>
              <a:gd name="T72" fmla="*/ 374 w 479"/>
              <a:gd name="T73" fmla="*/ 403 h 477"/>
              <a:gd name="T74" fmla="*/ 441 w 479"/>
              <a:gd name="T75" fmla="*/ 421 h 477"/>
              <a:gd name="T76" fmla="*/ 68 w 479"/>
              <a:gd name="T77" fmla="*/ 247 h 477"/>
              <a:gd name="T78" fmla="*/ 82 w 479"/>
              <a:gd name="T79" fmla="*/ 280 h 477"/>
              <a:gd name="T80" fmla="*/ 96 w 479"/>
              <a:gd name="T81" fmla="*/ 252 h 477"/>
              <a:gd name="T82" fmla="*/ 225 w 479"/>
              <a:gd name="T83" fmla="*/ 266 h 477"/>
              <a:gd name="T84" fmla="*/ 253 w 479"/>
              <a:gd name="T85" fmla="*/ 266 h 477"/>
              <a:gd name="T86" fmla="*/ 383 w 479"/>
              <a:gd name="T87" fmla="*/ 252 h 477"/>
              <a:gd name="T88" fmla="*/ 396 w 479"/>
              <a:gd name="T89" fmla="*/ 280 h 477"/>
              <a:gd name="T90" fmla="*/ 410 w 479"/>
              <a:gd name="T91" fmla="*/ 247 h 477"/>
              <a:gd name="T92" fmla="*/ 253 w 479"/>
              <a:gd name="T93" fmla="*/ 224 h 477"/>
              <a:gd name="T94" fmla="*/ 282 w 479"/>
              <a:gd name="T95" fmla="*/ 169 h 477"/>
              <a:gd name="T96" fmla="*/ 295 w 479"/>
              <a:gd name="T97" fmla="*/ 125 h 477"/>
              <a:gd name="T98" fmla="*/ 299 w 479"/>
              <a:gd name="T99" fmla="*/ 18 h 477"/>
              <a:gd name="T100" fmla="*/ 179 w 479"/>
              <a:gd name="T101" fmla="*/ 18 h 477"/>
              <a:gd name="T102" fmla="*/ 183 w 479"/>
              <a:gd name="T103" fmla="*/ 125 h 477"/>
              <a:gd name="T104" fmla="*/ 196 w 479"/>
              <a:gd name="T105" fmla="*/ 169 h 477"/>
              <a:gd name="T106" fmla="*/ 225 w 479"/>
              <a:gd name="T107" fmla="*/ 224 h 477"/>
              <a:gd name="T108" fmla="*/ 202 w 479"/>
              <a:gd name="T109" fmla="*/ 104 h 477"/>
              <a:gd name="T110" fmla="*/ 239 w 479"/>
              <a:gd name="T111" fmla="*/ 28 h 477"/>
              <a:gd name="T112" fmla="*/ 294 w 479"/>
              <a:gd name="T113" fmla="*/ 69 h 477"/>
              <a:gd name="T114" fmla="*/ 264 w 479"/>
              <a:gd name="T115" fmla="*/ 118 h 477"/>
              <a:gd name="T116" fmla="*/ 202 w 479"/>
              <a:gd name="T117" fmla="*/ 104 h 477"/>
              <a:gd name="T118" fmla="*/ 224 w 479"/>
              <a:gd name="T119" fmla="*/ 153 h 477"/>
              <a:gd name="T120" fmla="*/ 254 w 479"/>
              <a:gd name="T121" fmla="*/ 146 h 477"/>
              <a:gd name="T122" fmla="*/ 254 w 479"/>
              <a:gd name="T123" fmla="*/ 169 h 477"/>
              <a:gd name="T124" fmla="*/ 229 w 479"/>
              <a:gd name="T125" fmla="*/ 174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79" h="477">
                <a:moveTo>
                  <a:pt x="396" y="300"/>
                </a:moveTo>
                <a:cubicBezTo>
                  <a:pt x="368" y="300"/>
                  <a:pt x="345" y="323"/>
                  <a:pt x="345" y="352"/>
                </a:cubicBezTo>
                <a:cubicBezTo>
                  <a:pt x="345" y="362"/>
                  <a:pt x="348" y="371"/>
                  <a:pt x="353" y="379"/>
                </a:cubicBezTo>
                <a:cubicBezTo>
                  <a:pt x="339" y="386"/>
                  <a:pt x="328" y="398"/>
                  <a:pt x="324" y="414"/>
                </a:cubicBezTo>
                <a:cubicBezTo>
                  <a:pt x="318" y="440"/>
                  <a:pt x="318" y="440"/>
                  <a:pt x="318" y="440"/>
                </a:cubicBezTo>
                <a:cubicBezTo>
                  <a:pt x="311" y="414"/>
                  <a:pt x="311" y="414"/>
                  <a:pt x="311" y="414"/>
                </a:cubicBezTo>
                <a:cubicBezTo>
                  <a:pt x="307" y="398"/>
                  <a:pt x="296" y="386"/>
                  <a:pt x="282" y="379"/>
                </a:cubicBezTo>
                <a:cubicBezTo>
                  <a:pt x="287" y="371"/>
                  <a:pt x="290" y="362"/>
                  <a:pt x="290" y="352"/>
                </a:cubicBezTo>
                <a:cubicBezTo>
                  <a:pt x="290" y="323"/>
                  <a:pt x="267" y="300"/>
                  <a:pt x="239" y="300"/>
                </a:cubicBezTo>
                <a:cubicBezTo>
                  <a:pt x="211" y="300"/>
                  <a:pt x="188" y="323"/>
                  <a:pt x="188" y="352"/>
                </a:cubicBezTo>
                <a:cubicBezTo>
                  <a:pt x="188" y="362"/>
                  <a:pt x="191" y="371"/>
                  <a:pt x="196" y="379"/>
                </a:cubicBezTo>
                <a:cubicBezTo>
                  <a:pt x="182" y="386"/>
                  <a:pt x="171" y="398"/>
                  <a:pt x="167" y="414"/>
                </a:cubicBezTo>
                <a:cubicBezTo>
                  <a:pt x="161" y="441"/>
                  <a:pt x="161" y="441"/>
                  <a:pt x="161" y="441"/>
                </a:cubicBezTo>
                <a:cubicBezTo>
                  <a:pt x="154" y="414"/>
                  <a:pt x="154" y="414"/>
                  <a:pt x="154" y="414"/>
                </a:cubicBezTo>
                <a:cubicBezTo>
                  <a:pt x="150" y="398"/>
                  <a:pt x="139" y="386"/>
                  <a:pt x="125" y="379"/>
                </a:cubicBezTo>
                <a:cubicBezTo>
                  <a:pt x="130" y="371"/>
                  <a:pt x="133" y="362"/>
                  <a:pt x="133" y="352"/>
                </a:cubicBezTo>
                <a:cubicBezTo>
                  <a:pt x="133" y="323"/>
                  <a:pt x="110" y="300"/>
                  <a:pt x="82" y="300"/>
                </a:cubicBezTo>
                <a:cubicBezTo>
                  <a:pt x="54" y="300"/>
                  <a:pt x="31" y="323"/>
                  <a:pt x="31" y="352"/>
                </a:cubicBezTo>
                <a:cubicBezTo>
                  <a:pt x="31" y="362"/>
                  <a:pt x="34" y="371"/>
                  <a:pt x="39" y="379"/>
                </a:cubicBezTo>
                <a:cubicBezTo>
                  <a:pt x="25" y="386"/>
                  <a:pt x="14" y="398"/>
                  <a:pt x="10" y="414"/>
                </a:cubicBezTo>
                <a:cubicBezTo>
                  <a:pt x="1" y="448"/>
                  <a:pt x="1" y="448"/>
                  <a:pt x="1" y="448"/>
                </a:cubicBezTo>
                <a:cubicBezTo>
                  <a:pt x="0" y="455"/>
                  <a:pt x="1" y="463"/>
                  <a:pt x="6" y="468"/>
                </a:cubicBezTo>
                <a:cubicBezTo>
                  <a:pt x="10" y="474"/>
                  <a:pt x="17" y="477"/>
                  <a:pt x="24" y="477"/>
                </a:cubicBezTo>
                <a:cubicBezTo>
                  <a:pt x="140" y="477"/>
                  <a:pt x="140" y="477"/>
                  <a:pt x="140" y="477"/>
                </a:cubicBezTo>
                <a:cubicBezTo>
                  <a:pt x="147" y="477"/>
                  <a:pt x="154" y="474"/>
                  <a:pt x="158" y="468"/>
                </a:cubicBezTo>
                <a:cubicBezTo>
                  <a:pt x="159" y="467"/>
                  <a:pt x="160" y="466"/>
                  <a:pt x="161" y="465"/>
                </a:cubicBezTo>
                <a:cubicBezTo>
                  <a:pt x="161" y="466"/>
                  <a:pt x="162" y="467"/>
                  <a:pt x="163" y="468"/>
                </a:cubicBezTo>
                <a:cubicBezTo>
                  <a:pt x="167" y="474"/>
                  <a:pt x="174" y="477"/>
                  <a:pt x="181" y="477"/>
                </a:cubicBezTo>
                <a:cubicBezTo>
                  <a:pt x="297" y="477"/>
                  <a:pt x="297" y="477"/>
                  <a:pt x="297" y="477"/>
                </a:cubicBezTo>
                <a:cubicBezTo>
                  <a:pt x="304" y="477"/>
                  <a:pt x="311" y="474"/>
                  <a:pt x="316" y="468"/>
                </a:cubicBezTo>
                <a:cubicBezTo>
                  <a:pt x="316" y="467"/>
                  <a:pt x="317" y="466"/>
                  <a:pt x="318" y="465"/>
                </a:cubicBezTo>
                <a:cubicBezTo>
                  <a:pt x="318" y="466"/>
                  <a:pt x="319" y="467"/>
                  <a:pt x="320" y="468"/>
                </a:cubicBezTo>
                <a:cubicBezTo>
                  <a:pt x="324" y="474"/>
                  <a:pt x="331" y="477"/>
                  <a:pt x="338" y="477"/>
                </a:cubicBezTo>
                <a:cubicBezTo>
                  <a:pt x="454" y="477"/>
                  <a:pt x="454" y="477"/>
                  <a:pt x="454" y="477"/>
                </a:cubicBezTo>
                <a:cubicBezTo>
                  <a:pt x="461" y="477"/>
                  <a:pt x="468" y="474"/>
                  <a:pt x="473" y="468"/>
                </a:cubicBezTo>
                <a:cubicBezTo>
                  <a:pt x="477" y="463"/>
                  <a:pt x="479" y="455"/>
                  <a:pt x="477" y="448"/>
                </a:cubicBezTo>
                <a:cubicBezTo>
                  <a:pt x="468" y="414"/>
                  <a:pt x="468" y="414"/>
                  <a:pt x="468" y="414"/>
                </a:cubicBezTo>
                <a:cubicBezTo>
                  <a:pt x="464" y="398"/>
                  <a:pt x="453" y="386"/>
                  <a:pt x="439" y="379"/>
                </a:cubicBezTo>
                <a:cubicBezTo>
                  <a:pt x="445" y="371"/>
                  <a:pt x="448" y="362"/>
                  <a:pt x="448" y="352"/>
                </a:cubicBezTo>
                <a:cubicBezTo>
                  <a:pt x="448" y="323"/>
                  <a:pt x="425" y="300"/>
                  <a:pt x="396" y="300"/>
                </a:cubicBezTo>
                <a:close/>
                <a:moveTo>
                  <a:pt x="82" y="328"/>
                </a:moveTo>
                <a:cubicBezTo>
                  <a:pt x="95" y="328"/>
                  <a:pt x="105" y="339"/>
                  <a:pt x="105" y="352"/>
                </a:cubicBezTo>
                <a:cubicBezTo>
                  <a:pt x="105" y="365"/>
                  <a:pt x="95" y="375"/>
                  <a:pt x="82" y="375"/>
                </a:cubicBezTo>
                <a:cubicBezTo>
                  <a:pt x="69" y="375"/>
                  <a:pt x="59" y="365"/>
                  <a:pt x="59" y="352"/>
                </a:cubicBezTo>
                <a:cubicBezTo>
                  <a:pt x="59" y="339"/>
                  <a:pt x="69" y="328"/>
                  <a:pt x="82" y="328"/>
                </a:cubicBezTo>
                <a:close/>
                <a:moveTo>
                  <a:pt x="30" y="449"/>
                </a:moveTo>
                <a:cubicBezTo>
                  <a:pt x="37" y="421"/>
                  <a:pt x="37" y="421"/>
                  <a:pt x="37" y="421"/>
                </a:cubicBezTo>
                <a:cubicBezTo>
                  <a:pt x="40" y="410"/>
                  <a:pt x="49" y="403"/>
                  <a:pt x="60" y="403"/>
                </a:cubicBezTo>
                <a:cubicBezTo>
                  <a:pt x="104" y="403"/>
                  <a:pt x="104" y="403"/>
                  <a:pt x="104" y="403"/>
                </a:cubicBezTo>
                <a:cubicBezTo>
                  <a:pt x="115" y="403"/>
                  <a:pt x="124" y="410"/>
                  <a:pt x="127" y="421"/>
                </a:cubicBezTo>
                <a:cubicBezTo>
                  <a:pt x="134" y="449"/>
                  <a:pt x="134" y="449"/>
                  <a:pt x="134" y="449"/>
                </a:cubicBezTo>
                <a:lnTo>
                  <a:pt x="30" y="449"/>
                </a:lnTo>
                <a:close/>
                <a:moveTo>
                  <a:pt x="239" y="328"/>
                </a:moveTo>
                <a:cubicBezTo>
                  <a:pt x="252" y="328"/>
                  <a:pt x="263" y="339"/>
                  <a:pt x="263" y="352"/>
                </a:cubicBezTo>
                <a:cubicBezTo>
                  <a:pt x="263" y="365"/>
                  <a:pt x="252" y="375"/>
                  <a:pt x="239" y="375"/>
                </a:cubicBezTo>
                <a:cubicBezTo>
                  <a:pt x="226" y="375"/>
                  <a:pt x="216" y="365"/>
                  <a:pt x="216" y="352"/>
                </a:cubicBezTo>
                <a:cubicBezTo>
                  <a:pt x="216" y="339"/>
                  <a:pt x="226" y="328"/>
                  <a:pt x="239" y="328"/>
                </a:cubicBezTo>
                <a:close/>
                <a:moveTo>
                  <a:pt x="187" y="449"/>
                </a:moveTo>
                <a:cubicBezTo>
                  <a:pt x="194" y="421"/>
                  <a:pt x="194" y="421"/>
                  <a:pt x="194" y="421"/>
                </a:cubicBezTo>
                <a:cubicBezTo>
                  <a:pt x="197" y="410"/>
                  <a:pt x="206" y="403"/>
                  <a:pt x="217" y="403"/>
                </a:cubicBezTo>
                <a:cubicBezTo>
                  <a:pt x="261" y="403"/>
                  <a:pt x="261" y="403"/>
                  <a:pt x="261" y="403"/>
                </a:cubicBezTo>
                <a:cubicBezTo>
                  <a:pt x="272" y="403"/>
                  <a:pt x="281" y="410"/>
                  <a:pt x="284" y="421"/>
                </a:cubicBezTo>
                <a:cubicBezTo>
                  <a:pt x="291" y="449"/>
                  <a:pt x="291" y="449"/>
                  <a:pt x="291" y="449"/>
                </a:cubicBezTo>
                <a:lnTo>
                  <a:pt x="187" y="449"/>
                </a:lnTo>
                <a:close/>
                <a:moveTo>
                  <a:pt x="396" y="328"/>
                </a:moveTo>
                <a:cubicBezTo>
                  <a:pt x="409" y="328"/>
                  <a:pt x="420" y="339"/>
                  <a:pt x="420" y="352"/>
                </a:cubicBezTo>
                <a:cubicBezTo>
                  <a:pt x="420" y="365"/>
                  <a:pt x="409" y="375"/>
                  <a:pt x="396" y="375"/>
                </a:cubicBezTo>
                <a:cubicBezTo>
                  <a:pt x="383" y="375"/>
                  <a:pt x="373" y="365"/>
                  <a:pt x="373" y="352"/>
                </a:cubicBezTo>
                <a:cubicBezTo>
                  <a:pt x="373" y="339"/>
                  <a:pt x="383" y="328"/>
                  <a:pt x="396" y="328"/>
                </a:cubicBezTo>
                <a:close/>
                <a:moveTo>
                  <a:pt x="441" y="421"/>
                </a:moveTo>
                <a:cubicBezTo>
                  <a:pt x="448" y="449"/>
                  <a:pt x="448" y="449"/>
                  <a:pt x="448" y="449"/>
                </a:cubicBezTo>
                <a:cubicBezTo>
                  <a:pt x="344" y="449"/>
                  <a:pt x="344" y="449"/>
                  <a:pt x="344" y="449"/>
                </a:cubicBezTo>
                <a:cubicBezTo>
                  <a:pt x="352" y="421"/>
                  <a:pt x="352" y="421"/>
                  <a:pt x="352" y="421"/>
                </a:cubicBezTo>
                <a:cubicBezTo>
                  <a:pt x="354" y="410"/>
                  <a:pt x="363" y="403"/>
                  <a:pt x="374" y="403"/>
                </a:cubicBezTo>
                <a:cubicBezTo>
                  <a:pt x="418" y="403"/>
                  <a:pt x="418" y="403"/>
                  <a:pt x="418" y="403"/>
                </a:cubicBezTo>
                <a:cubicBezTo>
                  <a:pt x="429" y="403"/>
                  <a:pt x="438" y="410"/>
                  <a:pt x="441" y="421"/>
                </a:cubicBezTo>
                <a:close/>
                <a:moveTo>
                  <a:pt x="91" y="224"/>
                </a:moveTo>
                <a:cubicBezTo>
                  <a:pt x="78" y="224"/>
                  <a:pt x="68" y="234"/>
                  <a:pt x="68" y="247"/>
                </a:cubicBezTo>
                <a:cubicBezTo>
                  <a:pt x="68" y="266"/>
                  <a:pt x="68" y="266"/>
                  <a:pt x="68" y="266"/>
                </a:cubicBezTo>
                <a:cubicBezTo>
                  <a:pt x="68" y="274"/>
                  <a:pt x="74" y="280"/>
                  <a:pt x="82" y="280"/>
                </a:cubicBezTo>
                <a:cubicBezTo>
                  <a:pt x="89" y="280"/>
                  <a:pt x="96" y="274"/>
                  <a:pt x="96" y="266"/>
                </a:cubicBezTo>
                <a:cubicBezTo>
                  <a:pt x="96" y="252"/>
                  <a:pt x="96" y="252"/>
                  <a:pt x="96" y="252"/>
                </a:cubicBezTo>
                <a:cubicBezTo>
                  <a:pt x="225" y="252"/>
                  <a:pt x="225" y="252"/>
                  <a:pt x="225" y="252"/>
                </a:cubicBezTo>
                <a:cubicBezTo>
                  <a:pt x="225" y="266"/>
                  <a:pt x="225" y="266"/>
                  <a:pt x="225" y="266"/>
                </a:cubicBezTo>
                <a:cubicBezTo>
                  <a:pt x="225" y="274"/>
                  <a:pt x="231" y="280"/>
                  <a:pt x="239" y="280"/>
                </a:cubicBezTo>
                <a:cubicBezTo>
                  <a:pt x="247" y="280"/>
                  <a:pt x="253" y="274"/>
                  <a:pt x="253" y="266"/>
                </a:cubicBezTo>
                <a:cubicBezTo>
                  <a:pt x="253" y="252"/>
                  <a:pt x="253" y="252"/>
                  <a:pt x="253" y="252"/>
                </a:cubicBezTo>
                <a:cubicBezTo>
                  <a:pt x="383" y="252"/>
                  <a:pt x="383" y="252"/>
                  <a:pt x="383" y="252"/>
                </a:cubicBezTo>
                <a:cubicBezTo>
                  <a:pt x="383" y="266"/>
                  <a:pt x="383" y="266"/>
                  <a:pt x="383" y="266"/>
                </a:cubicBezTo>
                <a:cubicBezTo>
                  <a:pt x="383" y="274"/>
                  <a:pt x="389" y="280"/>
                  <a:pt x="396" y="280"/>
                </a:cubicBezTo>
                <a:cubicBezTo>
                  <a:pt x="404" y="280"/>
                  <a:pt x="410" y="274"/>
                  <a:pt x="410" y="266"/>
                </a:cubicBezTo>
                <a:cubicBezTo>
                  <a:pt x="410" y="247"/>
                  <a:pt x="410" y="247"/>
                  <a:pt x="410" y="247"/>
                </a:cubicBezTo>
                <a:cubicBezTo>
                  <a:pt x="410" y="234"/>
                  <a:pt x="400" y="224"/>
                  <a:pt x="387" y="224"/>
                </a:cubicBezTo>
                <a:cubicBezTo>
                  <a:pt x="253" y="224"/>
                  <a:pt x="253" y="224"/>
                  <a:pt x="253" y="224"/>
                </a:cubicBezTo>
                <a:cubicBezTo>
                  <a:pt x="253" y="201"/>
                  <a:pt x="253" y="201"/>
                  <a:pt x="253" y="201"/>
                </a:cubicBezTo>
                <a:cubicBezTo>
                  <a:pt x="269" y="200"/>
                  <a:pt x="282" y="186"/>
                  <a:pt x="282" y="169"/>
                </a:cubicBezTo>
                <a:cubicBezTo>
                  <a:pt x="282" y="153"/>
                  <a:pt x="282" y="153"/>
                  <a:pt x="282" y="153"/>
                </a:cubicBezTo>
                <a:cubicBezTo>
                  <a:pt x="282" y="142"/>
                  <a:pt x="287" y="132"/>
                  <a:pt x="295" y="125"/>
                </a:cubicBezTo>
                <a:cubicBezTo>
                  <a:pt x="308" y="113"/>
                  <a:pt x="322" y="89"/>
                  <a:pt x="322" y="69"/>
                </a:cubicBezTo>
                <a:cubicBezTo>
                  <a:pt x="322" y="47"/>
                  <a:pt x="314" y="29"/>
                  <a:pt x="299" y="18"/>
                </a:cubicBezTo>
                <a:cubicBezTo>
                  <a:pt x="285" y="6"/>
                  <a:pt x="265" y="0"/>
                  <a:pt x="239" y="0"/>
                </a:cubicBezTo>
                <a:cubicBezTo>
                  <a:pt x="214" y="0"/>
                  <a:pt x="193" y="6"/>
                  <a:pt x="179" y="18"/>
                </a:cubicBezTo>
                <a:cubicBezTo>
                  <a:pt x="164" y="30"/>
                  <a:pt x="156" y="47"/>
                  <a:pt x="156" y="67"/>
                </a:cubicBezTo>
                <a:cubicBezTo>
                  <a:pt x="156" y="89"/>
                  <a:pt x="170" y="113"/>
                  <a:pt x="183" y="125"/>
                </a:cubicBezTo>
                <a:cubicBezTo>
                  <a:pt x="191" y="132"/>
                  <a:pt x="196" y="142"/>
                  <a:pt x="196" y="153"/>
                </a:cubicBezTo>
                <a:cubicBezTo>
                  <a:pt x="196" y="169"/>
                  <a:pt x="196" y="169"/>
                  <a:pt x="196" y="169"/>
                </a:cubicBezTo>
                <a:cubicBezTo>
                  <a:pt x="196" y="186"/>
                  <a:pt x="209" y="200"/>
                  <a:pt x="225" y="201"/>
                </a:cubicBezTo>
                <a:cubicBezTo>
                  <a:pt x="225" y="224"/>
                  <a:pt x="225" y="224"/>
                  <a:pt x="225" y="224"/>
                </a:cubicBezTo>
                <a:lnTo>
                  <a:pt x="91" y="224"/>
                </a:lnTo>
                <a:close/>
                <a:moveTo>
                  <a:pt x="202" y="104"/>
                </a:moveTo>
                <a:cubicBezTo>
                  <a:pt x="193" y="96"/>
                  <a:pt x="184" y="79"/>
                  <a:pt x="184" y="67"/>
                </a:cubicBezTo>
                <a:cubicBezTo>
                  <a:pt x="184" y="49"/>
                  <a:pt x="194" y="28"/>
                  <a:pt x="239" y="28"/>
                </a:cubicBezTo>
                <a:cubicBezTo>
                  <a:pt x="258" y="28"/>
                  <a:pt x="273" y="32"/>
                  <a:pt x="282" y="39"/>
                </a:cubicBezTo>
                <a:cubicBezTo>
                  <a:pt x="290" y="46"/>
                  <a:pt x="294" y="56"/>
                  <a:pt x="294" y="69"/>
                </a:cubicBezTo>
                <a:cubicBezTo>
                  <a:pt x="294" y="80"/>
                  <a:pt x="284" y="97"/>
                  <a:pt x="276" y="103"/>
                </a:cubicBezTo>
                <a:cubicBezTo>
                  <a:pt x="271" y="108"/>
                  <a:pt x="267" y="113"/>
                  <a:pt x="264" y="118"/>
                </a:cubicBezTo>
                <a:cubicBezTo>
                  <a:pt x="214" y="118"/>
                  <a:pt x="214" y="118"/>
                  <a:pt x="214" y="118"/>
                </a:cubicBezTo>
                <a:cubicBezTo>
                  <a:pt x="211" y="113"/>
                  <a:pt x="207" y="108"/>
                  <a:pt x="202" y="104"/>
                </a:cubicBezTo>
                <a:close/>
                <a:moveTo>
                  <a:pt x="224" y="169"/>
                </a:moveTo>
                <a:cubicBezTo>
                  <a:pt x="224" y="153"/>
                  <a:pt x="224" y="153"/>
                  <a:pt x="224" y="153"/>
                </a:cubicBezTo>
                <a:cubicBezTo>
                  <a:pt x="224" y="151"/>
                  <a:pt x="224" y="149"/>
                  <a:pt x="224" y="146"/>
                </a:cubicBezTo>
                <a:cubicBezTo>
                  <a:pt x="254" y="146"/>
                  <a:pt x="254" y="146"/>
                  <a:pt x="254" y="146"/>
                </a:cubicBezTo>
                <a:cubicBezTo>
                  <a:pt x="254" y="148"/>
                  <a:pt x="254" y="150"/>
                  <a:pt x="254" y="153"/>
                </a:cubicBezTo>
                <a:cubicBezTo>
                  <a:pt x="254" y="169"/>
                  <a:pt x="254" y="169"/>
                  <a:pt x="254" y="169"/>
                </a:cubicBezTo>
                <a:cubicBezTo>
                  <a:pt x="254" y="171"/>
                  <a:pt x="252" y="174"/>
                  <a:pt x="250" y="174"/>
                </a:cubicBezTo>
                <a:cubicBezTo>
                  <a:pt x="229" y="174"/>
                  <a:pt x="229" y="174"/>
                  <a:pt x="229" y="174"/>
                </a:cubicBezTo>
                <a:cubicBezTo>
                  <a:pt x="226" y="174"/>
                  <a:pt x="224" y="171"/>
                  <a:pt x="224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" name="Freeform 50"/>
          <p:cNvSpPr>
            <a:spLocks noEditPoints="1"/>
          </p:cNvSpPr>
          <p:nvPr/>
        </p:nvSpPr>
        <p:spPr bwMode="auto">
          <a:xfrm>
            <a:off x="4016935" y="4587630"/>
            <a:ext cx="479576" cy="479572"/>
          </a:xfrm>
          <a:custGeom>
            <a:avLst/>
            <a:gdLst>
              <a:gd name="T0" fmla="*/ 2 w 479"/>
              <a:gd name="T1" fmla="*/ 449 h 478"/>
              <a:gd name="T2" fmla="*/ 25 w 479"/>
              <a:gd name="T3" fmla="*/ 478 h 478"/>
              <a:gd name="T4" fmla="*/ 159 w 479"/>
              <a:gd name="T5" fmla="*/ 469 h 478"/>
              <a:gd name="T6" fmla="*/ 164 w 479"/>
              <a:gd name="T7" fmla="*/ 469 h 478"/>
              <a:gd name="T8" fmla="*/ 298 w 479"/>
              <a:gd name="T9" fmla="*/ 478 h 478"/>
              <a:gd name="T10" fmla="*/ 318 w 479"/>
              <a:gd name="T11" fmla="*/ 466 h 478"/>
              <a:gd name="T12" fmla="*/ 339 w 479"/>
              <a:gd name="T13" fmla="*/ 478 h 478"/>
              <a:gd name="T14" fmla="*/ 473 w 479"/>
              <a:gd name="T15" fmla="*/ 469 h 478"/>
              <a:gd name="T16" fmla="*/ 469 w 479"/>
              <a:gd name="T17" fmla="*/ 415 h 478"/>
              <a:gd name="T18" fmla="*/ 448 w 479"/>
              <a:gd name="T19" fmla="*/ 353 h 478"/>
              <a:gd name="T20" fmla="*/ 346 w 479"/>
              <a:gd name="T21" fmla="*/ 353 h 478"/>
              <a:gd name="T22" fmla="*/ 325 w 479"/>
              <a:gd name="T23" fmla="*/ 415 h 478"/>
              <a:gd name="T24" fmla="*/ 312 w 479"/>
              <a:gd name="T25" fmla="*/ 415 h 478"/>
              <a:gd name="T26" fmla="*/ 291 w 479"/>
              <a:gd name="T27" fmla="*/ 353 h 478"/>
              <a:gd name="T28" fmla="*/ 189 w 479"/>
              <a:gd name="T29" fmla="*/ 353 h 478"/>
              <a:gd name="T30" fmla="*/ 168 w 479"/>
              <a:gd name="T31" fmla="*/ 415 h 478"/>
              <a:gd name="T32" fmla="*/ 154 w 479"/>
              <a:gd name="T33" fmla="*/ 415 h 478"/>
              <a:gd name="T34" fmla="*/ 134 w 479"/>
              <a:gd name="T35" fmla="*/ 353 h 478"/>
              <a:gd name="T36" fmla="*/ 31 w 479"/>
              <a:gd name="T37" fmla="*/ 353 h 478"/>
              <a:gd name="T38" fmla="*/ 11 w 479"/>
              <a:gd name="T39" fmla="*/ 415 h 478"/>
              <a:gd name="T40" fmla="*/ 420 w 479"/>
              <a:gd name="T41" fmla="*/ 353 h 478"/>
              <a:gd name="T42" fmla="*/ 374 w 479"/>
              <a:gd name="T43" fmla="*/ 353 h 478"/>
              <a:gd name="T44" fmla="*/ 352 w 479"/>
              <a:gd name="T45" fmla="*/ 422 h 478"/>
              <a:gd name="T46" fmla="*/ 419 w 479"/>
              <a:gd name="T47" fmla="*/ 404 h 478"/>
              <a:gd name="T48" fmla="*/ 449 w 479"/>
              <a:gd name="T49" fmla="*/ 450 h 478"/>
              <a:gd name="T50" fmla="*/ 352 w 479"/>
              <a:gd name="T51" fmla="*/ 422 h 478"/>
              <a:gd name="T52" fmla="*/ 263 w 479"/>
              <a:gd name="T53" fmla="*/ 353 h 478"/>
              <a:gd name="T54" fmla="*/ 217 w 479"/>
              <a:gd name="T55" fmla="*/ 353 h 478"/>
              <a:gd name="T56" fmla="*/ 195 w 479"/>
              <a:gd name="T57" fmla="*/ 422 h 478"/>
              <a:gd name="T58" fmla="*/ 262 w 479"/>
              <a:gd name="T59" fmla="*/ 404 h 478"/>
              <a:gd name="T60" fmla="*/ 292 w 479"/>
              <a:gd name="T61" fmla="*/ 450 h 478"/>
              <a:gd name="T62" fmla="*/ 195 w 479"/>
              <a:gd name="T63" fmla="*/ 422 h 478"/>
              <a:gd name="T64" fmla="*/ 106 w 479"/>
              <a:gd name="T65" fmla="*/ 353 h 478"/>
              <a:gd name="T66" fmla="*/ 59 w 479"/>
              <a:gd name="T67" fmla="*/ 353 h 478"/>
              <a:gd name="T68" fmla="*/ 38 w 479"/>
              <a:gd name="T69" fmla="*/ 422 h 478"/>
              <a:gd name="T70" fmla="*/ 105 w 479"/>
              <a:gd name="T71" fmla="*/ 404 h 478"/>
              <a:gd name="T72" fmla="*/ 135 w 479"/>
              <a:gd name="T73" fmla="*/ 450 h 478"/>
              <a:gd name="T74" fmla="*/ 38 w 479"/>
              <a:gd name="T75" fmla="*/ 422 h 478"/>
              <a:gd name="T76" fmla="*/ 226 w 479"/>
              <a:gd name="T77" fmla="*/ 49 h 478"/>
              <a:gd name="T78" fmla="*/ 183 w 479"/>
              <a:gd name="T79" fmla="*/ 72 h 478"/>
              <a:gd name="T80" fmla="*/ 230 w 479"/>
              <a:gd name="T81" fmla="*/ 6 h 478"/>
              <a:gd name="T82" fmla="*/ 296 w 479"/>
              <a:gd name="T83" fmla="*/ 52 h 478"/>
              <a:gd name="T84" fmla="*/ 286 w 479"/>
              <a:gd name="T85" fmla="*/ 76 h 478"/>
              <a:gd name="T86" fmla="*/ 254 w 479"/>
              <a:gd name="T87" fmla="*/ 49 h 478"/>
              <a:gd name="T88" fmla="*/ 360 w 479"/>
              <a:gd name="T89" fmla="*/ 169 h 478"/>
              <a:gd name="T90" fmla="*/ 411 w 479"/>
              <a:gd name="T91" fmla="*/ 258 h 478"/>
              <a:gd name="T92" fmla="*/ 383 w 479"/>
              <a:gd name="T93" fmla="*/ 258 h 478"/>
              <a:gd name="T94" fmla="*/ 360 w 479"/>
              <a:gd name="T95" fmla="*/ 197 h 478"/>
              <a:gd name="T96" fmla="*/ 254 w 479"/>
              <a:gd name="T97" fmla="*/ 258 h 478"/>
              <a:gd name="T98" fmla="*/ 226 w 479"/>
              <a:gd name="T99" fmla="*/ 258 h 478"/>
              <a:gd name="T100" fmla="*/ 120 w 479"/>
              <a:gd name="T101" fmla="*/ 197 h 478"/>
              <a:gd name="T102" fmla="*/ 96 w 479"/>
              <a:gd name="T103" fmla="*/ 258 h 478"/>
              <a:gd name="T104" fmla="*/ 68 w 479"/>
              <a:gd name="T105" fmla="*/ 258 h 478"/>
              <a:gd name="T106" fmla="*/ 120 w 479"/>
              <a:gd name="T107" fmla="*/ 169 h 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79" h="478">
                <a:moveTo>
                  <a:pt x="11" y="415"/>
                </a:moveTo>
                <a:cubicBezTo>
                  <a:pt x="2" y="449"/>
                  <a:pt x="2" y="449"/>
                  <a:pt x="2" y="449"/>
                </a:cubicBezTo>
                <a:cubicBezTo>
                  <a:pt x="0" y="456"/>
                  <a:pt x="2" y="464"/>
                  <a:pt x="6" y="469"/>
                </a:cubicBezTo>
                <a:cubicBezTo>
                  <a:pt x="11" y="475"/>
                  <a:pt x="17" y="478"/>
                  <a:pt x="25" y="478"/>
                </a:cubicBezTo>
                <a:cubicBezTo>
                  <a:pt x="141" y="478"/>
                  <a:pt x="141" y="478"/>
                  <a:pt x="141" y="478"/>
                </a:cubicBezTo>
                <a:cubicBezTo>
                  <a:pt x="148" y="478"/>
                  <a:pt x="154" y="475"/>
                  <a:pt x="159" y="469"/>
                </a:cubicBezTo>
                <a:cubicBezTo>
                  <a:pt x="160" y="468"/>
                  <a:pt x="161" y="467"/>
                  <a:pt x="161" y="466"/>
                </a:cubicBezTo>
                <a:cubicBezTo>
                  <a:pt x="162" y="467"/>
                  <a:pt x="163" y="468"/>
                  <a:pt x="164" y="469"/>
                </a:cubicBezTo>
                <a:cubicBezTo>
                  <a:pt x="168" y="475"/>
                  <a:pt x="175" y="478"/>
                  <a:pt x="182" y="478"/>
                </a:cubicBezTo>
                <a:cubicBezTo>
                  <a:pt x="298" y="478"/>
                  <a:pt x="298" y="478"/>
                  <a:pt x="298" y="478"/>
                </a:cubicBezTo>
                <a:cubicBezTo>
                  <a:pt x="305" y="478"/>
                  <a:pt x="312" y="475"/>
                  <a:pt x="316" y="469"/>
                </a:cubicBezTo>
                <a:cubicBezTo>
                  <a:pt x="317" y="468"/>
                  <a:pt x="318" y="467"/>
                  <a:pt x="318" y="466"/>
                </a:cubicBezTo>
                <a:cubicBezTo>
                  <a:pt x="319" y="467"/>
                  <a:pt x="320" y="468"/>
                  <a:pt x="321" y="469"/>
                </a:cubicBezTo>
                <a:cubicBezTo>
                  <a:pt x="325" y="475"/>
                  <a:pt x="332" y="478"/>
                  <a:pt x="339" y="478"/>
                </a:cubicBezTo>
                <a:cubicBezTo>
                  <a:pt x="455" y="478"/>
                  <a:pt x="455" y="478"/>
                  <a:pt x="455" y="478"/>
                </a:cubicBezTo>
                <a:cubicBezTo>
                  <a:pt x="462" y="478"/>
                  <a:pt x="469" y="475"/>
                  <a:pt x="473" y="469"/>
                </a:cubicBezTo>
                <a:cubicBezTo>
                  <a:pt x="478" y="464"/>
                  <a:pt x="479" y="456"/>
                  <a:pt x="478" y="449"/>
                </a:cubicBezTo>
                <a:cubicBezTo>
                  <a:pt x="469" y="415"/>
                  <a:pt x="469" y="415"/>
                  <a:pt x="469" y="415"/>
                </a:cubicBezTo>
                <a:cubicBezTo>
                  <a:pt x="465" y="399"/>
                  <a:pt x="454" y="387"/>
                  <a:pt x="440" y="380"/>
                </a:cubicBezTo>
                <a:cubicBezTo>
                  <a:pt x="445" y="372"/>
                  <a:pt x="448" y="363"/>
                  <a:pt x="448" y="353"/>
                </a:cubicBezTo>
                <a:cubicBezTo>
                  <a:pt x="448" y="324"/>
                  <a:pt x="425" y="301"/>
                  <a:pt x="397" y="301"/>
                </a:cubicBezTo>
                <a:cubicBezTo>
                  <a:pt x="369" y="301"/>
                  <a:pt x="346" y="324"/>
                  <a:pt x="346" y="353"/>
                </a:cubicBezTo>
                <a:cubicBezTo>
                  <a:pt x="346" y="363"/>
                  <a:pt x="349" y="372"/>
                  <a:pt x="354" y="380"/>
                </a:cubicBezTo>
                <a:cubicBezTo>
                  <a:pt x="340" y="387"/>
                  <a:pt x="329" y="399"/>
                  <a:pt x="325" y="415"/>
                </a:cubicBezTo>
                <a:cubicBezTo>
                  <a:pt x="318" y="442"/>
                  <a:pt x="318" y="442"/>
                  <a:pt x="318" y="442"/>
                </a:cubicBezTo>
                <a:cubicBezTo>
                  <a:pt x="312" y="415"/>
                  <a:pt x="312" y="415"/>
                  <a:pt x="312" y="415"/>
                </a:cubicBezTo>
                <a:cubicBezTo>
                  <a:pt x="308" y="399"/>
                  <a:pt x="297" y="387"/>
                  <a:pt x="283" y="380"/>
                </a:cubicBezTo>
                <a:cubicBezTo>
                  <a:pt x="288" y="372"/>
                  <a:pt x="291" y="363"/>
                  <a:pt x="291" y="353"/>
                </a:cubicBezTo>
                <a:cubicBezTo>
                  <a:pt x="291" y="324"/>
                  <a:pt x="268" y="301"/>
                  <a:pt x="240" y="301"/>
                </a:cubicBezTo>
                <a:cubicBezTo>
                  <a:pt x="212" y="301"/>
                  <a:pt x="189" y="324"/>
                  <a:pt x="189" y="353"/>
                </a:cubicBezTo>
                <a:cubicBezTo>
                  <a:pt x="189" y="363"/>
                  <a:pt x="192" y="372"/>
                  <a:pt x="197" y="380"/>
                </a:cubicBezTo>
                <a:cubicBezTo>
                  <a:pt x="183" y="387"/>
                  <a:pt x="172" y="399"/>
                  <a:pt x="168" y="415"/>
                </a:cubicBezTo>
                <a:cubicBezTo>
                  <a:pt x="161" y="442"/>
                  <a:pt x="161" y="442"/>
                  <a:pt x="161" y="442"/>
                </a:cubicBezTo>
                <a:cubicBezTo>
                  <a:pt x="154" y="415"/>
                  <a:pt x="154" y="415"/>
                  <a:pt x="154" y="415"/>
                </a:cubicBezTo>
                <a:cubicBezTo>
                  <a:pt x="151" y="399"/>
                  <a:pt x="140" y="387"/>
                  <a:pt x="126" y="380"/>
                </a:cubicBezTo>
                <a:cubicBezTo>
                  <a:pt x="131" y="372"/>
                  <a:pt x="134" y="363"/>
                  <a:pt x="134" y="353"/>
                </a:cubicBezTo>
                <a:cubicBezTo>
                  <a:pt x="134" y="324"/>
                  <a:pt x="111" y="301"/>
                  <a:pt x="83" y="301"/>
                </a:cubicBezTo>
                <a:cubicBezTo>
                  <a:pt x="54" y="301"/>
                  <a:pt x="31" y="324"/>
                  <a:pt x="31" y="353"/>
                </a:cubicBezTo>
                <a:cubicBezTo>
                  <a:pt x="31" y="363"/>
                  <a:pt x="34" y="372"/>
                  <a:pt x="40" y="380"/>
                </a:cubicBezTo>
                <a:cubicBezTo>
                  <a:pt x="25" y="387"/>
                  <a:pt x="15" y="399"/>
                  <a:pt x="11" y="415"/>
                </a:cubicBezTo>
                <a:close/>
                <a:moveTo>
                  <a:pt x="397" y="329"/>
                </a:moveTo>
                <a:cubicBezTo>
                  <a:pt x="410" y="329"/>
                  <a:pt x="420" y="340"/>
                  <a:pt x="420" y="353"/>
                </a:cubicBezTo>
                <a:cubicBezTo>
                  <a:pt x="420" y="366"/>
                  <a:pt x="410" y="376"/>
                  <a:pt x="397" y="376"/>
                </a:cubicBezTo>
                <a:cubicBezTo>
                  <a:pt x="384" y="376"/>
                  <a:pt x="374" y="366"/>
                  <a:pt x="374" y="353"/>
                </a:cubicBezTo>
                <a:cubicBezTo>
                  <a:pt x="374" y="340"/>
                  <a:pt x="384" y="329"/>
                  <a:pt x="397" y="329"/>
                </a:cubicBezTo>
                <a:close/>
                <a:moveTo>
                  <a:pt x="352" y="422"/>
                </a:moveTo>
                <a:cubicBezTo>
                  <a:pt x="355" y="411"/>
                  <a:pt x="364" y="404"/>
                  <a:pt x="375" y="404"/>
                </a:cubicBezTo>
                <a:cubicBezTo>
                  <a:pt x="419" y="404"/>
                  <a:pt x="419" y="404"/>
                  <a:pt x="419" y="404"/>
                </a:cubicBezTo>
                <a:cubicBezTo>
                  <a:pt x="430" y="404"/>
                  <a:pt x="439" y="411"/>
                  <a:pt x="442" y="422"/>
                </a:cubicBezTo>
                <a:cubicBezTo>
                  <a:pt x="449" y="450"/>
                  <a:pt x="449" y="450"/>
                  <a:pt x="449" y="450"/>
                </a:cubicBezTo>
                <a:cubicBezTo>
                  <a:pt x="345" y="450"/>
                  <a:pt x="345" y="450"/>
                  <a:pt x="345" y="450"/>
                </a:cubicBezTo>
                <a:lnTo>
                  <a:pt x="352" y="422"/>
                </a:lnTo>
                <a:close/>
                <a:moveTo>
                  <a:pt x="240" y="329"/>
                </a:moveTo>
                <a:cubicBezTo>
                  <a:pt x="253" y="329"/>
                  <a:pt x="263" y="340"/>
                  <a:pt x="263" y="353"/>
                </a:cubicBezTo>
                <a:cubicBezTo>
                  <a:pt x="263" y="366"/>
                  <a:pt x="253" y="376"/>
                  <a:pt x="240" y="376"/>
                </a:cubicBezTo>
                <a:cubicBezTo>
                  <a:pt x="227" y="376"/>
                  <a:pt x="217" y="366"/>
                  <a:pt x="217" y="353"/>
                </a:cubicBezTo>
                <a:cubicBezTo>
                  <a:pt x="217" y="340"/>
                  <a:pt x="227" y="329"/>
                  <a:pt x="240" y="329"/>
                </a:cubicBezTo>
                <a:close/>
                <a:moveTo>
                  <a:pt x="195" y="422"/>
                </a:moveTo>
                <a:cubicBezTo>
                  <a:pt x="198" y="411"/>
                  <a:pt x="207" y="404"/>
                  <a:pt x="218" y="404"/>
                </a:cubicBezTo>
                <a:cubicBezTo>
                  <a:pt x="262" y="404"/>
                  <a:pt x="262" y="404"/>
                  <a:pt x="262" y="404"/>
                </a:cubicBezTo>
                <a:cubicBezTo>
                  <a:pt x="273" y="404"/>
                  <a:pt x="282" y="411"/>
                  <a:pt x="285" y="422"/>
                </a:cubicBezTo>
                <a:cubicBezTo>
                  <a:pt x="292" y="450"/>
                  <a:pt x="292" y="450"/>
                  <a:pt x="292" y="450"/>
                </a:cubicBezTo>
                <a:cubicBezTo>
                  <a:pt x="188" y="450"/>
                  <a:pt x="188" y="450"/>
                  <a:pt x="188" y="450"/>
                </a:cubicBezTo>
                <a:lnTo>
                  <a:pt x="195" y="422"/>
                </a:lnTo>
                <a:close/>
                <a:moveTo>
                  <a:pt x="83" y="329"/>
                </a:moveTo>
                <a:cubicBezTo>
                  <a:pt x="95" y="329"/>
                  <a:pt x="106" y="340"/>
                  <a:pt x="106" y="353"/>
                </a:cubicBezTo>
                <a:cubicBezTo>
                  <a:pt x="106" y="366"/>
                  <a:pt x="95" y="376"/>
                  <a:pt x="83" y="376"/>
                </a:cubicBezTo>
                <a:cubicBezTo>
                  <a:pt x="70" y="376"/>
                  <a:pt x="59" y="366"/>
                  <a:pt x="59" y="353"/>
                </a:cubicBezTo>
                <a:cubicBezTo>
                  <a:pt x="59" y="340"/>
                  <a:pt x="70" y="329"/>
                  <a:pt x="83" y="329"/>
                </a:cubicBezTo>
                <a:close/>
                <a:moveTo>
                  <a:pt x="38" y="422"/>
                </a:moveTo>
                <a:cubicBezTo>
                  <a:pt x="40" y="411"/>
                  <a:pt x="50" y="404"/>
                  <a:pt x="60" y="404"/>
                </a:cubicBezTo>
                <a:cubicBezTo>
                  <a:pt x="105" y="404"/>
                  <a:pt x="105" y="404"/>
                  <a:pt x="105" y="404"/>
                </a:cubicBezTo>
                <a:cubicBezTo>
                  <a:pt x="115" y="404"/>
                  <a:pt x="125" y="411"/>
                  <a:pt x="127" y="422"/>
                </a:cubicBezTo>
                <a:cubicBezTo>
                  <a:pt x="135" y="450"/>
                  <a:pt x="135" y="450"/>
                  <a:pt x="135" y="450"/>
                </a:cubicBezTo>
                <a:cubicBezTo>
                  <a:pt x="31" y="450"/>
                  <a:pt x="31" y="450"/>
                  <a:pt x="31" y="450"/>
                </a:cubicBezTo>
                <a:lnTo>
                  <a:pt x="38" y="422"/>
                </a:lnTo>
                <a:close/>
                <a:moveTo>
                  <a:pt x="226" y="169"/>
                </a:moveTo>
                <a:cubicBezTo>
                  <a:pt x="226" y="49"/>
                  <a:pt x="226" y="49"/>
                  <a:pt x="226" y="49"/>
                </a:cubicBezTo>
                <a:cubicBezTo>
                  <a:pt x="203" y="72"/>
                  <a:pt x="203" y="72"/>
                  <a:pt x="203" y="72"/>
                </a:cubicBezTo>
                <a:cubicBezTo>
                  <a:pt x="198" y="77"/>
                  <a:pt x="189" y="77"/>
                  <a:pt x="183" y="72"/>
                </a:cubicBezTo>
                <a:cubicBezTo>
                  <a:pt x="178" y="66"/>
                  <a:pt x="178" y="58"/>
                  <a:pt x="183" y="52"/>
                </a:cubicBezTo>
                <a:cubicBezTo>
                  <a:pt x="230" y="6"/>
                  <a:pt x="230" y="6"/>
                  <a:pt x="230" y="6"/>
                </a:cubicBezTo>
                <a:cubicBezTo>
                  <a:pt x="235" y="0"/>
                  <a:pt x="244" y="0"/>
                  <a:pt x="250" y="6"/>
                </a:cubicBezTo>
                <a:cubicBezTo>
                  <a:pt x="296" y="52"/>
                  <a:pt x="296" y="52"/>
                  <a:pt x="296" y="52"/>
                </a:cubicBezTo>
                <a:cubicBezTo>
                  <a:pt x="302" y="58"/>
                  <a:pt x="302" y="66"/>
                  <a:pt x="296" y="72"/>
                </a:cubicBezTo>
                <a:cubicBezTo>
                  <a:pt x="294" y="75"/>
                  <a:pt x="290" y="76"/>
                  <a:pt x="286" y="76"/>
                </a:cubicBezTo>
                <a:cubicBezTo>
                  <a:pt x="283" y="76"/>
                  <a:pt x="279" y="75"/>
                  <a:pt x="276" y="72"/>
                </a:cubicBezTo>
                <a:cubicBezTo>
                  <a:pt x="254" y="49"/>
                  <a:pt x="254" y="49"/>
                  <a:pt x="254" y="49"/>
                </a:cubicBezTo>
                <a:cubicBezTo>
                  <a:pt x="254" y="169"/>
                  <a:pt x="254" y="169"/>
                  <a:pt x="254" y="169"/>
                </a:cubicBezTo>
                <a:cubicBezTo>
                  <a:pt x="360" y="169"/>
                  <a:pt x="360" y="169"/>
                  <a:pt x="360" y="169"/>
                </a:cubicBezTo>
                <a:cubicBezTo>
                  <a:pt x="388" y="169"/>
                  <a:pt x="411" y="192"/>
                  <a:pt x="411" y="220"/>
                </a:cubicBezTo>
                <a:cubicBezTo>
                  <a:pt x="411" y="258"/>
                  <a:pt x="411" y="258"/>
                  <a:pt x="411" y="258"/>
                </a:cubicBezTo>
                <a:cubicBezTo>
                  <a:pt x="411" y="265"/>
                  <a:pt x="405" y="272"/>
                  <a:pt x="397" y="272"/>
                </a:cubicBezTo>
                <a:cubicBezTo>
                  <a:pt x="389" y="272"/>
                  <a:pt x="383" y="265"/>
                  <a:pt x="383" y="258"/>
                </a:cubicBezTo>
                <a:cubicBezTo>
                  <a:pt x="383" y="220"/>
                  <a:pt x="383" y="220"/>
                  <a:pt x="383" y="220"/>
                </a:cubicBezTo>
                <a:cubicBezTo>
                  <a:pt x="383" y="208"/>
                  <a:pt x="373" y="197"/>
                  <a:pt x="360" y="197"/>
                </a:cubicBezTo>
                <a:cubicBezTo>
                  <a:pt x="254" y="197"/>
                  <a:pt x="254" y="197"/>
                  <a:pt x="254" y="197"/>
                </a:cubicBezTo>
                <a:cubicBezTo>
                  <a:pt x="254" y="258"/>
                  <a:pt x="254" y="258"/>
                  <a:pt x="254" y="258"/>
                </a:cubicBezTo>
                <a:cubicBezTo>
                  <a:pt x="254" y="265"/>
                  <a:pt x="248" y="272"/>
                  <a:pt x="240" y="272"/>
                </a:cubicBezTo>
                <a:cubicBezTo>
                  <a:pt x="232" y="272"/>
                  <a:pt x="226" y="265"/>
                  <a:pt x="226" y="258"/>
                </a:cubicBezTo>
                <a:cubicBezTo>
                  <a:pt x="226" y="197"/>
                  <a:pt x="226" y="197"/>
                  <a:pt x="226" y="197"/>
                </a:cubicBezTo>
                <a:cubicBezTo>
                  <a:pt x="120" y="197"/>
                  <a:pt x="120" y="197"/>
                  <a:pt x="120" y="197"/>
                </a:cubicBezTo>
                <a:cubicBezTo>
                  <a:pt x="107" y="197"/>
                  <a:pt x="96" y="208"/>
                  <a:pt x="96" y="220"/>
                </a:cubicBezTo>
                <a:cubicBezTo>
                  <a:pt x="96" y="258"/>
                  <a:pt x="96" y="258"/>
                  <a:pt x="96" y="258"/>
                </a:cubicBezTo>
                <a:cubicBezTo>
                  <a:pt x="96" y="265"/>
                  <a:pt x="90" y="272"/>
                  <a:pt x="82" y="272"/>
                </a:cubicBezTo>
                <a:cubicBezTo>
                  <a:pt x="75" y="272"/>
                  <a:pt x="68" y="265"/>
                  <a:pt x="68" y="258"/>
                </a:cubicBezTo>
                <a:cubicBezTo>
                  <a:pt x="68" y="220"/>
                  <a:pt x="68" y="220"/>
                  <a:pt x="68" y="220"/>
                </a:cubicBezTo>
                <a:cubicBezTo>
                  <a:pt x="68" y="192"/>
                  <a:pt x="91" y="169"/>
                  <a:pt x="120" y="169"/>
                </a:cubicBezTo>
                <a:lnTo>
                  <a:pt x="226" y="1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" name="Freeform 51"/>
          <p:cNvSpPr>
            <a:spLocks noEditPoints="1"/>
          </p:cNvSpPr>
          <p:nvPr/>
        </p:nvSpPr>
        <p:spPr bwMode="auto">
          <a:xfrm>
            <a:off x="4016564" y="10676933"/>
            <a:ext cx="477118" cy="477114"/>
          </a:xfrm>
          <a:custGeom>
            <a:avLst/>
            <a:gdLst>
              <a:gd name="T0" fmla="*/ 402 w 477"/>
              <a:gd name="T1" fmla="*/ 194 h 477"/>
              <a:gd name="T2" fmla="*/ 388 w 477"/>
              <a:gd name="T3" fmla="*/ 0 h 477"/>
              <a:gd name="T4" fmla="*/ 374 w 477"/>
              <a:gd name="T5" fmla="*/ 19 h 477"/>
              <a:gd name="T6" fmla="*/ 257 w 477"/>
              <a:gd name="T7" fmla="*/ 32 h 477"/>
              <a:gd name="T8" fmla="*/ 280 w 477"/>
              <a:gd name="T9" fmla="*/ 79 h 477"/>
              <a:gd name="T10" fmla="*/ 257 w 477"/>
              <a:gd name="T11" fmla="*/ 126 h 477"/>
              <a:gd name="T12" fmla="*/ 374 w 477"/>
              <a:gd name="T13" fmla="*/ 140 h 477"/>
              <a:gd name="T14" fmla="*/ 323 w 477"/>
              <a:gd name="T15" fmla="*/ 194 h 477"/>
              <a:gd name="T16" fmla="*/ 300 w 477"/>
              <a:gd name="T17" fmla="*/ 279 h 477"/>
              <a:gd name="T18" fmla="*/ 150 w 477"/>
              <a:gd name="T19" fmla="*/ 302 h 477"/>
              <a:gd name="T20" fmla="*/ 139 w 477"/>
              <a:gd name="T21" fmla="*/ 361 h 477"/>
              <a:gd name="T22" fmla="*/ 107 w 477"/>
              <a:gd name="T23" fmla="*/ 231 h 477"/>
              <a:gd name="T24" fmla="*/ 70 w 477"/>
              <a:gd name="T25" fmla="*/ 169 h 477"/>
              <a:gd name="T26" fmla="*/ 34 w 477"/>
              <a:gd name="T27" fmla="*/ 231 h 477"/>
              <a:gd name="T28" fmla="*/ 0 w 477"/>
              <a:gd name="T29" fmla="*/ 375 h 477"/>
              <a:gd name="T30" fmla="*/ 14 w 477"/>
              <a:gd name="T31" fmla="*/ 477 h 477"/>
              <a:gd name="T32" fmla="*/ 477 w 477"/>
              <a:gd name="T33" fmla="*/ 463 h 477"/>
              <a:gd name="T34" fmla="*/ 463 w 477"/>
              <a:gd name="T35" fmla="*/ 194 h 477"/>
              <a:gd name="T36" fmla="*/ 84 w 477"/>
              <a:gd name="T37" fmla="*/ 211 h 477"/>
              <a:gd name="T38" fmla="*/ 56 w 477"/>
              <a:gd name="T39" fmla="*/ 211 h 477"/>
              <a:gd name="T40" fmla="*/ 35 w 477"/>
              <a:gd name="T41" fmla="*/ 274 h 477"/>
              <a:gd name="T42" fmla="*/ 82 w 477"/>
              <a:gd name="T43" fmla="*/ 253 h 477"/>
              <a:gd name="T44" fmla="*/ 111 w 477"/>
              <a:gd name="T45" fmla="*/ 361 h 477"/>
              <a:gd name="T46" fmla="*/ 35 w 477"/>
              <a:gd name="T47" fmla="*/ 274 h 477"/>
              <a:gd name="T48" fmla="*/ 28 w 477"/>
              <a:gd name="T49" fmla="*/ 449 h 477"/>
              <a:gd name="T50" fmla="*/ 126 w 477"/>
              <a:gd name="T51" fmla="*/ 389 h 477"/>
              <a:gd name="T52" fmla="*/ 150 w 477"/>
              <a:gd name="T53" fmla="*/ 389 h 477"/>
              <a:gd name="T54" fmla="*/ 300 w 477"/>
              <a:gd name="T55" fmla="*/ 449 h 477"/>
              <a:gd name="T56" fmla="*/ 178 w 477"/>
              <a:gd name="T57" fmla="*/ 307 h 477"/>
              <a:gd name="T58" fmla="*/ 300 w 477"/>
              <a:gd name="T59" fmla="*/ 449 h 477"/>
              <a:gd name="T60" fmla="*/ 309 w 477"/>
              <a:gd name="T61" fmla="*/ 88 h 477"/>
              <a:gd name="T62" fmla="*/ 289 w 477"/>
              <a:gd name="T63" fmla="*/ 47 h 477"/>
              <a:gd name="T64" fmla="*/ 374 w 477"/>
              <a:gd name="T65" fmla="*/ 112 h 477"/>
              <a:gd name="T66" fmla="*/ 449 w 477"/>
              <a:gd name="T67" fmla="*/ 449 h 477"/>
              <a:gd name="T68" fmla="*/ 328 w 477"/>
              <a:gd name="T69" fmla="*/ 222 h 477"/>
              <a:gd name="T70" fmla="*/ 449 w 477"/>
              <a:gd name="T71" fmla="*/ 449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77" h="477">
                <a:moveTo>
                  <a:pt x="463" y="194"/>
                </a:moveTo>
                <a:cubicBezTo>
                  <a:pt x="402" y="194"/>
                  <a:pt x="402" y="194"/>
                  <a:pt x="402" y="194"/>
                </a:cubicBezTo>
                <a:cubicBezTo>
                  <a:pt x="402" y="14"/>
                  <a:pt x="402" y="14"/>
                  <a:pt x="402" y="14"/>
                </a:cubicBezTo>
                <a:cubicBezTo>
                  <a:pt x="402" y="6"/>
                  <a:pt x="396" y="0"/>
                  <a:pt x="388" y="0"/>
                </a:cubicBezTo>
                <a:cubicBezTo>
                  <a:pt x="381" y="0"/>
                  <a:pt x="374" y="6"/>
                  <a:pt x="374" y="14"/>
                </a:cubicBezTo>
                <a:cubicBezTo>
                  <a:pt x="374" y="19"/>
                  <a:pt x="374" y="19"/>
                  <a:pt x="374" y="19"/>
                </a:cubicBezTo>
                <a:cubicBezTo>
                  <a:pt x="278" y="19"/>
                  <a:pt x="278" y="19"/>
                  <a:pt x="278" y="19"/>
                </a:cubicBezTo>
                <a:cubicBezTo>
                  <a:pt x="269" y="19"/>
                  <a:pt x="261" y="24"/>
                  <a:pt x="257" y="32"/>
                </a:cubicBezTo>
                <a:cubicBezTo>
                  <a:pt x="253" y="41"/>
                  <a:pt x="255" y="50"/>
                  <a:pt x="261" y="57"/>
                </a:cubicBezTo>
                <a:cubicBezTo>
                  <a:pt x="280" y="79"/>
                  <a:pt x="280" y="79"/>
                  <a:pt x="280" y="79"/>
                </a:cubicBezTo>
                <a:cubicBezTo>
                  <a:pt x="261" y="101"/>
                  <a:pt x="261" y="101"/>
                  <a:pt x="261" y="101"/>
                </a:cubicBezTo>
                <a:cubicBezTo>
                  <a:pt x="255" y="108"/>
                  <a:pt x="253" y="118"/>
                  <a:pt x="257" y="126"/>
                </a:cubicBezTo>
                <a:cubicBezTo>
                  <a:pt x="261" y="135"/>
                  <a:pt x="269" y="140"/>
                  <a:pt x="278" y="140"/>
                </a:cubicBezTo>
                <a:cubicBezTo>
                  <a:pt x="374" y="140"/>
                  <a:pt x="374" y="140"/>
                  <a:pt x="374" y="140"/>
                </a:cubicBezTo>
                <a:cubicBezTo>
                  <a:pt x="374" y="194"/>
                  <a:pt x="374" y="194"/>
                  <a:pt x="374" y="194"/>
                </a:cubicBezTo>
                <a:cubicBezTo>
                  <a:pt x="323" y="194"/>
                  <a:pt x="323" y="194"/>
                  <a:pt x="323" y="194"/>
                </a:cubicBezTo>
                <a:cubicBezTo>
                  <a:pt x="310" y="194"/>
                  <a:pt x="300" y="204"/>
                  <a:pt x="300" y="217"/>
                </a:cubicBezTo>
                <a:cubicBezTo>
                  <a:pt x="300" y="279"/>
                  <a:pt x="300" y="279"/>
                  <a:pt x="300" y="279"/>
                </a:cubicBezTo>
                <a:cubicBezTo>
                  <a:pt x="173" y="279"/>
                  <a:pt x="173" y="279"/>
                  <a:pt x="173" y="279"/>
                </a:cubicBezTo>
                <a:cubicBezTo>
                  <a:pt x="160" y="279"/>
                  <a:pt x="150" y="289"/>
                  <a:pt x="150" y="302"/>
                </a:cubicBezTo>
                <a:cubicBezTo>
                  <a:pt x="150" y="361"/>
                  <a:pt x="150" y="361"/>
                  <a:pt x="150" y="361"/>
                </a:cubicBezTo>
                <a:cubicBezTo>
                  <a:pt x="139" y="361"/>
                  <a:pt x="139" y="361"/>
                  <a:pt x="139" y="361"/>
                </a:cubicBezTo>
                <a:cubicBezTo>
                  <a:pt x="133" y="272"/>
                  <a:pt x="133" y="272"/>
                  <a:pt x="133" y="272"/>
                </a:cubicBezTo>
                <a:cubicBezTo>
                  <a:pt x="132" y="255"/>
                  <a:pt x="121" y="239"/>
                  <a:pt x="107" y="231"/>
                </a:cubicBezTo>
                <a:cubicBezTo>
                  <a:pt x="110" y="225"/>
                  <a:pt x="112" y="218"/>
                  <a:pt x="112" y="211"/>
                </a:cubicBezTo>
                <a:cubicBezTo>
                  <a:pt x="112" y="187"/>
                  <a:pt x="93" y="169"/>
                  <a:pt x="70" y="169"/>
                </a:cubicBezTo>
                <a:cubicBezTo>
                  <a:pt x="47" y="169"/>
                  <a:pt x="28" y="187"/>
                  <a:pt x="28" y="211"/>
                </a:cubicBezTo>
                <a:cubicBezTo>
                  <a:pt x="28" y="218"/>
                  <a:pt x="30" y="225"/>
                  <a:pt x="34" y="231"/>
                </a:cubicBezTo>
                <a:cubicBezTo>
                  <a:pt x="19" y="239"/>
                  <a:pt x="9" y="255"/>
                  <a:pt x="7" y="272"/>
                </a:cubicBezTo>
                <a:cubicBezTo>
                  <a:pt x="7" y="272"/>
                  <a:pt x="0" y="374"/>
                  <a:pt x="0" y="375"/>
                </a:cubicBezTo>
                <a:cubicBezTo>
                  <a:pt x="0" y="463"/>
                  <a:pt x="0" y="463"/>
                  <a:pt x="0" y="463"/>
                </a:cubicBezTo>
                <a:cubicBezTo>
                  <a:pt x="0" y="471"/>
                  <a:pt x="7" y="477"/>
                  <a:pt x="14" y="477"/>
                </a:cubicBezTo>
                <a:cubicBezTo>
                  <a:pt x="463" y="477"/>
                  <a:pt x="463" y="477"/>
                  <a:pt x="463" y="477"/>
                </a:cubicBezTo>
                <a:cubicBezTo>
                  <a:pt x="471" y="477"/>
                  <a:pt x="477" y="471"/>
                  <a:pt x="477" y="463"/>
                </a:cubicBezTo>
                <a:cubicBezTo>
                  <a:pt x="477" y="208"/>
                  <a:pt x="477" y="208"/>
                  <a:pt x="477" y="208"/>
                </a:cubicBezTo>
                <a:cubicBezTo>
                  <a:pt x="477" y="200"/>
                  <a:pt x="471" y="194"/>
                  <a:pt x="463" y="194"/>
                </a:cubicBezTo>
                <a:close/>
                <a:moveTo>
                  <a:pt x="70" y="197"/>
                </a:moveTo>
                <a:cubicBezTo>
                  <a:pt x="78" y="197"/>
                  <a:pt x="84" y="203"/>
                  <a:pt x="84" y="211"/>
                </a:cubicBezTo>
                <a:cubicBezTo>
                  <a:pt x="84" y="218"/>
                  <a:pt x="78" y="225"/>
                  <a:pt x="70" y="225"/>
                </a:cubicBezTo>
                <a:cubicBezTo>
                  <a:pt x="62" y="225"/>
                  <a:pt x="56" y="218"/>
                  <a:pt x="56" y="211"/>
                </a:cubicBezTo>
                <a:cubicBezTo>
                  <a:pt x="56" y="203"/>
                  <a:pt x="62" y="197"/>
                  <a:pt x="70" y="197"/>
                </a:cubicBezTo>
                <a:close/>
                <a:moveTo>
                  <a:pt x="35" y="274"/>
                </a:moveTo>
                <a:cubicBezTo>
                  <a:pt x="36" y="262"/>
                  <a:pt x="46" y="253"/>
                  <a:pt x="58" y="253"/>
                </a:cubicBezTo>
                <a:cubicBezTo>
                  <a:pt x="82" y="253"/>
                  <a:pt x="82" y="253"/>
                  <a:pt x="82" y="253"/>
                </a:cubicBezTo>
                <a:cubicBezTo>
                  <a:pt x="94" y="253"/>
                  <a:pt x="104" y="262"/>
                  <a:pt x="105" y="274"/>
                </a:cubicBezTo>
                <a:cubicBezTo>
                  <a:pt x="111" y="361"/>
                  <a:pt x="111" y="361"/>
                  <a:pt x="111" y="361"/>
                </a:cubicBezTo>
                <a:cubicBezTo>
                  <a:pt x="29" y="361"/>
                  <a:pt x="29" y="361"/>
                  <a:pt x="29" y="361"/>
                </a:cubicBezTo>
                <a:lnTo>
                  <a:pt x="35" y="274"/>
                </a:lnTo>
                <a:close/>
                <a:moveTo>
                  <a:pt x="150" y="449"/>
                </a:moveTo>
                <a:cubicBezTo>
                  <a:pt x="28" y="449"/>
                  <a:pt x="28" y="449"/>
                  <a:pt x="28" y="449"/>
                </a:cubicBezTo>
                <a:cubicBezTo>
                  <a:pt x="28" y="389"/>
                  <a:pt x="28" y="389"/>
                  <a:pt x="28" y="389"/>
                </a:cubicBezTo>
                <a:cubicBezTo>
                  <a:pt x="126" y="389"/>
                  <a:pt x="126" y="389"/>
                  <a:pt x="126" y="389"/>
                </a:cubicBezTo>
                <a:cubicBezTo>
                  <a:pt x="127" y="389"/>
                  <a:pt x="127" y="389"/>
                  <a:pt x="128" y="389"/>
                </a:cubicBezTo>
                <a:cubicBezTo>
                  <a:pt x="150" y="389"/>
                  <a:pt x="150" y="389"/>
                  <a:pt x="150" y="389"/>
                </a:cubicBezTo>
                <a:lnTo>
                  <a:pt x="150" y="449"/>
                </a:lnTo>
                <a:close/>
                <a:moveTo>
                  <a:pt x="300" y="449"/>
                </a:moveTo>
                <a:cubicBezTo>
                  <a:pt x="178" y="449"/>
                  <a:pt x="178" y="449"/>
                  <a:pt x="178" y="449"/>
                </a:cubicBezTo>
                <a:cubicBezTo>
                  <a:pt x="178" y="307"/>
                  <a:pt x="178" y="307"/>
                  <a:pt x="178" y="307"/>
                </a:cubicBezTo>
                <a:cubicBezTo>
                  <a:pt x="300" y="307"/>
                  <a:pt x="300" y="307"/>
                  <a:pt x="300" y="307"/>
                </a:cubicBezTo>
                <a:lnTo>
                  <a:pt x="300" y="449"/>
                </a:lnTo>
                <a:close/>
                <a:moveTo>
                  <a:pt x="289" y="112"/>
                </a:moveTo>
                <a:cubicBezTo>
                  <a:pt x="309" y="88"/>
                  <a:pt x="309" y="88"/>
                  <a:pt x="309" y="88"/>
                </a:cubicBezTo>
                <a:cubicBezTo>
                  <a:pt x="314" y="83"/>
                  <a:pt x="314" y="75"/>
                  <a:pt x="309" y="70"/>
                </a:cubicBezTo>
                <a:cubicBezTo>
                  <a:pt x="289" y="47"/>
                  <a:pt x="289" y="47"/>
                  <a:pt x="289" y="47"/>
                </a:cubicBezTo>
                <a:cubicBezTo>
                  <a:pt x="374" y="47"/>
                  <a:pt x="374" y="47"/>
                  <a:pt x="374" y="47"/>
                </a:cubicBezTo>
                <a:cubicBezTo>
                  <a:pt x="374" y="112"/>
                  <a:pt x="374" y="112"/>
                  <a:pt x="374" y="112"/>
                </a:cubicBezTo>
                <a:lnTo>
                  <a:pt x="289" y="112"/>
                </a:lnTo>
                <a:close/>
                <a:moveTo>
                  <a:pt x="449" y="449"/>
                </a:moveTo>
                <a:cubicBezTo>
                  <a:pt x="328" y="449"/>
                  <a:pt x="328" y="449"/>
                  <a:pt x="328" y="449"/>
                </a:cubicBezTo>
                <a:cubicBezTo>
                  <a:pt x="328" y="222"/>
                  <a:pt x="328" y="222"/>
                  <a:pt x="328" y="222"/>
                </a:cubicBezTo>
                <a:cubicBezTo>
                  <a:pt x="449" y="222"/>
                  <a:pt x="449" y="222"/>
                  <a:pt x="449" y="222"/>
                </a:cubicBezTo>
                <a:lnTo>
                  <a:pt x="449" y="4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" name="Freeform 52"/>
          <p:cNvSpPr>
            <a:spLocks noEditPoints="1"/>
          </p:cNvSpPr>
          <p:nvPr/>
        </p:nvSpPr>
        <p:spPr bwMode="auto">
          <a:xfrm>
            <a:off x="19944209" y="10676933"/>
            <a:ext cx="383660" cy="477114"/>
          </a:xfrm>
          <a:custGeom>
            <a:avLst/>
            <a:gdLst>
              <a:gd name="T0" fmla="*/ 326 w 383"/>
              <a:gd name="T1" fmla="*/ 240 h 477"/>
              <a:gd name="T2" fmla="*/ 127 w 383"/>
              <a:gd name="T3" fmla="*/ 214 h 477"/>
              <a:gd name="T4" fmla="*/ 21 w 383"/>
              <a:gd name="T5" fmla="*/ 306 h 477"/>
              <a:gd name="T6" fmla="*/ 9 w 383"/>
              <a:gd name="T7" fmla="*/ 466 h 477"/>
              <a:gd name="T8" fmla="*/ 349 w 383"/>
              <a:gd name="T9" fmla="*/ 477 h 477"/>
              <a:gd name="T10" fmla="*/ 382 w 383"/>
              <a:gd name="T11" fmla="*/ 440 h 477"/>
              <a:gd name="T12" fmla="*/ 182 w 383"/>
              <a:gd name="T13" fmla="*/ 242 h 477"/>
              <a:gd name="T14" fmla="*/ 226 w 383"/>
              <a:gd name="T15" fmla="*/ 355 h 477"/>
              <a:gd name="T16" fmla="*/ 158 w 383"/>
              <a:gd name="T17" fmla="*/ 355 h 477"/>
              <a:gd name="T18" fmla="*/ 353 w 383"/>
              <a:gd name="T19" fmla="*/ 447 h 477"/>
              <a:gd name="T20" fmla="*/ 34 w 383"/>
              <a:gd name="T21" fmla="*/ 449 h 477"/>
              <a:gd name="T22" fmla="*/ 29 w 383"/>
              <a:gd name="T23" fmla="*/ 444 h 477"/>
              <a:gd name="T24" fmla="*/ 75 w 383"/>
              <a:gd name="T25" fmla="*/ 262 h 477"/>
              <a:gd name="T26" fmla="*/ 153 w 383"/>
              <a:gd name="T27" fmla="*/ 242 h 477"/>
              <a:gd name="T28" fmla="*/ 136 w 383"/>
              <a:gd name="T29" fmla="*/ 373 h 477"/>
              <a:gd name="T30" fmla="*/ 192 w 383"/>
              <a:gd name="T31" fmla="*/ 417 h 477"/>
              <a:gd name="T32" fmla="*/ 247 w 383"/>
              <a:gd name="T33" fmla="*/ 373 h 477"/>
              <a:gd name="T34" fmla="*/ 254 w 383"/>
              <a:gd name="T35" fmla="*/ 352 h 477"/>
              <a:gd name="T36" fmla="*/ 256 w 383"/>
              <a:gd name="T37" fmla="*/ 242 h 477"/>
              <a:gd name="T38" fmla="*/ 335 w 383"/>
              <a:gd name="T39" fmla="*/ 310 h 477"/>
              <a:gd name="T40" fmla="*/ 353 w 383"/>
              <a:gd name="T41" fmla="*/ 447 h 477"/>
              <a:gd name="T42" fmla="*/ 268 w 383"/>
              <a:gd name="T43" fmla="*/ 53 h 477"/>
              <a:gd name="T44" fmla="*/ 213 w 383"/>
              <a:gd name="T45" fmla="*/ 13 h 477"/>
              <a:gd name="T46" fmla="*/ 171 w 383"/>
              <a:gd name="T47" fmla="*/ 13 h 477"/>
              <a:gd name="T48" fmla="*/ 115 w 383"/>
              <a:gd name="T49" fmla="*/ 53 h 477"/>
              <a:gd name="T50" fmla="*/ 102 w 383"/>
              <a:gd name="T51" fmla="*/ 93 h 477"/>
              <a:gd name="T52" fmla="*/ 123 w 383"/>
              <a:gd name="T53" fmla="*/ 159 h 477"/>
              <a:gd name="T54" fmla="*/ 146 w 383"/>
              <a:gd name="T55" fmla="*/ 186 h 477"/>
              <a:gd name="T56" fmla="*/ 192 w 383"/>
              <a:gd name="T57" fmla="*/ 165 h 477"/>
              <a:gd name="T58" fmla="*/ 251 w 383"/>
              <a:gd name="T59" fmla="*/ 181 h 477"/>
              <a:gd name="T60" fmla="*/ 253 w 383"/>
              <a:gd name="T61" fmla="*/ 120 h 477"/>
              <a:gd name="T62" fmla="*/ 287 w 383"/>
              <a:gd name="T63" fmla="*/ 69 h 477"/>
              <a:gd name="T64" fmla="*/ 224 w 383"/>
              <a:gd name="T65" fmla="*/ 118 h 477"/>
              <a:gd name="T66" fmla="*/ 198 w 383"/>
              <a:gd name="T67" fmla="*/ 137 h 477"/>
              <a:gd name="T68" fmla="*/ 153 w 383"/>
              <a:gd name="T69" fmla="*/ 154 h 477"/>
              <a:gd name="T70" fmla="*/ 155 w 383"/>
              <a:gd name="T71" fmla="*/ 105 h 477"/>
              <a:gd name="T72" fmla="*/ 165 w 383"/>
              <a:gd name="T73" fmla="*/ 74 h 477"/>
              <a:gd name="T74" fmla="*/ 192 w 383"/>
              <a:gd name="T75" fmla="*/ 34 h 477"/>
              <a:gd name="T76" fmla="*/ 218 w 383"/>
              <a:gd name="T77" fmla="*/ 74 h 477"/>
              <a:gd name="T78" fmla="*/ 228 w 383"/>
              <a:gd name="T79" fmla="*/ 105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83" h="477">
                <a:moveTo>
                  <a:pt x="362" y="306"/>
                </a:moveTo>
                <a:cubicBezTo>
                  <a:pt x="359" y="281"/>
                  <a:pt x="346" y="257"/>
                  <a:pt x="326" y="240"/>
                </a:cubicBezTo>
                <a:cubicBezTo>
                  <a:pt x="307" y="224"/>
                  <a:pt x="282" y="214"/>
                  <a:pt x="256" y="214"/>
                </a:cubicBezTo>
                <a:cubicBezTo>
                  <a:pt x="127" y="214"/>
                  <a:pt x="127" y="214"/>
                  <a:pt x="127" y="214"/>
                </a:cubicBezTo>
                <a:cubicBezTo>
                  <a:pt x="101" y="214"/>
                  <a:pt x="76" y="224"/>
                  <a:pt x="57" y="240"/>
                </a:cubicBezTo>
                <a:cubicBezTo>
                  <a:pt x="37" y="257"/>
                  <a:pt x="25" y="281"/>
                  <a:pt x="21" y="306"/>
                </a:cubicBezTo>
                <a:cubicBezTo>
                  <a:pt x="2" y="440"/>
                  <a:pt x="2" y="440"/>
                  <a:pt x="2" y="440"/>
                </a:cubicBezTo>
                <a:cubicBezTo>
                  <a:pt x="0" y="449"/>
                  <a:pt x="3" y="459"/>
                  <a:pt x="9" y="466"/>
                </a:cubicBezTo>
                <a:cubicBezTo>
                  <a:pt x="15" y="473"/>
                  <a:pt x="24" y="477"/>
                  <a:pt x="34" y="477"/>
                </a:cubicBezTo>
                <a:cubicBezTo>
                  <a:pt x="349" y="477"/>
                  <a:pt x="349" y="477"/>
                  <a:pt x="349" y="477"/>
                </a:cubicBezTo>
                <a:cubicBezTo>
                  <a:pt x="359" y="477"/>
                  <a:pt x="368" y="473"/>
                  <a:pt x="374" y="466"/>
                </a:cubicBezTo>
                <a:cubicBezTo>
                  <a:pt x="380" y="459"/>
                  <a:pt x="383" y="449"/>
                  <a:pt x="382" y="440"/>
                </a:cubicBezTo>
                <a:lnTo>
                  <a:pt x="362" y="306"/>
                </a:lnTo>
                <a:close/>
                <a:moveTo>
                  <a:pt x="182" y="242"/>
                </a:moveTo>
                <a:cubicBezTo>
                  <a:pt x="202" y="242"/>
                  <a:pt x="202" y="242"/>
                  <a:pt x="202" y="242"/>
                </a:cubicBezTo>
                <a:cubicBezTo>
                  <a:pt x="226" y="355"/>
                  <a:pt x="226" y="355"/>
                  <a:pt x="226" y="355"/>
                </a:cubicBezTo>
                <a:cubicBezTo>
                  <a:pt x="192" y="387"/>
                  <a:pt x="192" y="387"/>
                  <a:pt x="192" y="387"/>
                </a:cubicBezTo>
                <a:cubicBezTo>
                  <a:pt x="158" y="355"/>
                  <a:pt x="158" y="355"/>
                  <a:pt x="158" y="355"/>
                </a:cubicBezTo>
                <a:lnTo>
                  <a:pt x="182" y="242"/>
                </a:lnTo>
                <a:close/>
                <a:moveTo>
                  <a:pt x="353" y="447"/>
                </a:moveTo>
                <a:cubicBezTo>
                  <a:pt x="352" y="448"/>
                  <a:pt x="351" y="449"/>
                  <a:pt x="349" y="449"/>
                </a:cubicBezTo>
                <a:cubicBezTo>
                  <a:pt x="34" y="449"/>
                  <a:pt x="34" y="449"/>
                  <a:pt x="34" y="449"/>
                </a:cubicBezTo>
                <a:cubicBezTo>
                  <a:pt x="32" y="449"/>
                  <a:pt x="31" y="448"/>
                  <a:pt x="30" y="447"/>
                </a:cubicBezTo>
                <a:cubicBezTo>
                  <a:pt x="30" y="447"/>
                  <a:pt x="29" y="446"/>
                  <a:pt x="29" y="444"/>
                </a:cubicBezTo>
                <a:cubicBezTo>
                  <a:pt x="49" y="310"/>
                  <a:pt x="49" y="310"/>
                  <a:pt x="49" y="310"/>
                </a:cubicBezTo>
                <a:cubicBezTo>
                  <a:pt x="51" y="291"/>
                  <a:pt x="61" y="274"/>
                  <a:pt x="75" y="262"/>
                </a:cubicBezTo>
                <a:cubicBezTo>
                  <a:pt x="90" y="249"/>
                  <a:pt x="108" y="242"/>
                  <a:pt x="127" y="242"/>
                </a:cubicBezTo>
                <a:cubicBezTo>
                  <a:pt x="153" y="242"/>
                  <a:pt x="153" y="242"/>
                  <a:pt x="153" y="242"/>
                </a:cubicBezTo>
                <a:cubicBezTo>
                  <a:pt x="130" y="352"/>
                  <a:pt x="130" y="352"/>
                  <a:pt x="130" y="352"/>
                </a:cubicBezTo>
                <a:cubicBezTo>
                  <a:pt x="128" y="360"/>
                  <a:pt x="131" y="368"/>
                  <a:pt x="136" y="373"/>
                </a:cubicBezTo>
                <a:cubicBezTo>
                  <a:pt x="176" y="410"/>
                  <a:pt x="176" y="410"/>
                  <a:pt x="176" y="410"/>
                </a:cubicBezTo>
                <a:cubicBezTo>
                  <a:pt x="180" y="415"/>
                  <a:pt x="186" y="417"/>
                  <a:pt x="192" y="417"/>
                </a:cubicBezTo>
                <a:cubicBezTo>
                  <a:pt x="197" y="417"/>
                  <a:pt x="203" y="415"/>
                  <a:pt x="208" y="410"/>
                </a:cubicBezTo>
                <a:cubicBezTo>
                  <a:pt x="247" y="373"/>
                  <a:pt x="247" y="373"/>
                  <a:pt x="247" y="373"/>
                </a:cubicBezTo>
                <a:cubicBezTo>
                  <a:pt x="247" y="373"/>
                  <a:pt x="247" y="373"/>
                  <a:pt x="247" y="373"/>
                </a:cubicBezTo>
                <a:cubicBezTo>
                  <a:pt x="253" y="368"/>
                  <a:pt x="255" y="360"/>
                  <a:pt x="254" y="352"/>
                </a:cubicBezTo>
                <a:cubicBezTo>
                  <a:pt x="230" y="242"/>
                  <a:pt x="230" y="242"/>
                  <a:pt x="230" y="242"/>
                </a:cubicBezTo>
                <a:cubicBezTo>
                  <a:pt x="256" y="242"/>
                  <a:pt x="256" y="242"/>
                  <a:pt x="256" y="242"/>
                </a:cubicBezTo>
                <a:cubicBezTo>
                  <a:pt x="275" y="242"/>
                  <a:pt x="294" y="249"/>
                  <a:pt x="308" y="262"/>
                </a:cubicBezTo>
                <a:cubicBezTo>
                  <a:pt x="322" y="274"/>
                  <a:pt x="332" y="291"/>
                  <a:pt x="335" y="310"/>
                </a:cubicBezTo>
                <a:cubicBezTo>
                  <a:pt x="354" y="444"/>
                  <a:pt x="354" y="444"/>
                  <a:pt x="354" y="444"/>
                </a:cubicBezTo>
                <a:cubicBezTo>
                  <a:pt x="354" y="446"/>
                  <a:pt x="353" y="447"/>
                  <a:pt x="353" y="447"/>
                </a:cubicBezTo>
                <a:close/>
                <a:moveTo>
                  <a:pt x="287" y="69"/>
                </a:moveTo>
                <a:cubicBezTo>
                  <a:pt x="284" y="61"/>
                  <a:pt x="277" y="55"/>
                  <a:pt x="268" y="53"/>
                </a:cubicBezTo>
                <a:cubicBezTo>
                  <a:pt x="230" y="48"/>
                  <a:pt x="230" y="48"/>
                  <a:pt x="230" y="48"/>
                </a:cubicBezTo>
                <a:cubicBezTo>
                  <a:pt x="213" y="13"/>
                  <a:pt x="213" y="13"/>
                  <a:pt x="213" y="13"/>
                </a:cubicBezTo>
                <a:cubicBezTo>
                  <a:pt x="209" y="5"/>
                  <a:pt x="201" y="0"/>
                  <a:pt x="192" y="0"/>
                </a:cubicBezTo>
                <a:cubicBezTo>
                  <a:pt x="183" y="0"/>
                  <a:pt x="175" y="5"/>
                  <a:pt x="171" y="13"/>
                </a:cubicBezTo>
                <a:cubicBezTo>
                  <a:pt x="154" y="48"/>
                  <a:pt x="154" y="48"/>
                  <a:pt x="154" y="48"/>
                </a:cubicBezTo>
                <a:cubicBezTo>
                  <a:pt x="115" y="53"/>
                  <a:pt x="115" y="53"/>
                  <a:pt x="115" y="53"/>
                </a:cubicBezTo>
                <a:cubicBezTo>
                  <a:pt x="106" y="55"/>
                  <a:pt x="99" y="61"/>
                  <a:pt x="96" y="69"/>
                </a:cubicBezTo>
                <a:cubicBezTo>
                  <a:pt x="94" y="78"/>
                  <a:pt x="96" y="87"/>
                  <a:pt x="102" y="93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23" y="159"/>
                  <a:pt x="123" y="159"/>
                  <a:pt x="123" y="159"/>
                </a:cubicBezTo>
                <a:cubicBezTo>
                  <a:pt x="122" y="167"/>
                  <a:pt x="126" y="176"/>
                  <a:pt x="133" y="181"/>
                </a:cubicBezTo>
                <a:cubicBezTo>
                  <a:pt x="137" y="184"/>
                  <a:pt x="142" y="186"/>
                  <a:pt x="146" y="186"/>
                </a:cubicBezTo>
                <a:cubicBezTo>
                  <a:pt x="150" y="186"/>
                  <a:pt x="154" y="185"/>
                  <a:pt x="157" y="183"/>
                </a:cubicBezTo>
                <a:cubicBezTo>
                  <a:pt x="192" y="165"/>
                  <a:pt x="192" y="165"/>
                  <a:pt x="192" y="165"/>
                </a:cubicBezTo>
                <a:cubicBezTo>
                  <a:pt x="226" y="183"/>
                  <a:pt x="226" y="183"/>
                  <a:pt x="226" y="183"/>
                </a:cubicBezTo>
                <a:cubicBezTo>
                  <a:pt x="234" y="187"/>
                  <a:pt x="243" y="187"/>
                  <a:pt x="251" y="181"/>
                </a:cubicBezTo>
                <a:cubicBezTo>
                  <a:pt x="258" y="176"/>
                  <a:pt x="261" y="167"/>
                  <a:pt x="260" y="159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81" y="93"/>
                  <a:pt x="281" y="93"/>
                  <a:pt x="281" y="93"/>
                </a:cubicBezTo>
                <a:cubicBezTo>
                  <a:pt x="287" y="87"/>
                  <a:pt x="290" y="78"/>
                  <a:pt x="287" y="69"/>
                </a:cubicBezTo>
                <a:close/>
                <a:moveTo>
                  <a:pt x="228" y="105"/>
                </a:moveTo>
                <a:cubicBezTo>
                  <a:pt x="225" y="109"/>
                  <a:pt x="224" y="113"/>
                  <a:pt x="224" y="118"/>
                </a:cubicBezTo>
                <a:cubicBezTo>
                  <a:pt x="231" y="154"/>
                  <a:pt x="231" y="154"/>
                  <a:pt x="231" y="154"/>
                </a:cubicBezTo>
                <a:cubicBezTo>
                  <a:pt x="198" y="137"/>
                  <a:pt x="198" y="137"/>
                  <a:pt x="198" y="137"/>
                </a:cubicBezTo>
                <a:cubicBezTo>
                  <a:pt x="194" y="135"/>
                  <a:pt x="189" y="135"/>
                  <a:pt x="185" y="137"/>
                </a:cubicBezTo>
                <a:cubicBezTo>
                  <a:pt x="153" y="154"/>
                  <a:pt x="153" y="154"/>
                  <a:pt x="153" y="154"/>
                </a:cubicBezTo>
                <a:cubicBezTo>
                  <a:pt x="159" y="118"/>
                  <a:pt x="159" y="118"/>
                  <a:pt x="159" y="118"/>
                </a:cubicBezTo>
                <a:cubicBezTo>
                  <a:pt x="160" y="113"/>
                  <a:pt x="158" y="109"/>
                  <a:pt x="155" y="105"/>
                </a:cubicBezTo>
                <a:cubicBezTo>
                  <a:pt x="129" y="80"/>
                  <a:pt x="129" y="80"/>
                  <a:pt x="129" y="80"/>
                </a:cubicBezTo>
                <a:cubicBezTo>
                  <a:pt x="165" y="74"/>
                  <a:pt x="165" y="74"/>
                  <a:pt x="165" y="74"/>
                </a:cubicBezTo>
                <a:cubicBezTo>
                  <a:pt x="169" y="74"/>
                  <a:pt x="173" y="71"/>
                  <a:pt x="175" y="67"/>
                </a:cubicBezTo>
                <a:cubicBezTo>
                  <a:pt x="192" y="34"/>
                  <a:pt x="192" y="34"/>
                  <a:pt x="192" y="34"/>
                </a:cubicBezTo>
                <a:cubicBezTo>
                  <a:pt x="208" y="67"/>
                  <a:pt x="208" y="67"/>
                  <a:pt x="208" y="67"/>
                </a:cubicBezTo>
                <a:cubicBezTo>
                  <a:pt x="210" y="71"/>
                  <a:pt x="214" y="74"/>
                  <a:pt x="218" y="74"/>
                </a:cubicBezTo>
                <a:cubicBezTo>
                  <a:pt x="255" y="80"/>
                  <a:pt x="255" y="80"/>
                  <a:pt x="255" y="80"/>
                </a:cubicBezTo>
                <a:lnTo>
                  <a:pt x="228" y="1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" name="Freeform 53"/>
          <p:cNvSpPr>
            <a:spLocks noEditPoints="1"/>
          </p:cNvSpPr>
          <p:nvPr/>
        </p:nvSpPr>
        <p:spPr bwMode="auto">
          <a:xfrm>
            <a:off x="22162427" y="10676933"/>
            <a:ext cx="482036" cy="477114"/>
          </a:xfrm>
          <a:custGeom>
            <a:avLst/>
            <a:gdLst>
              <a:gd name="T0" fmla="*/ 201 w 481"/>
              <a:gd name="T1" fmla="*/ 410 h 477"/>
              <a:gd name="T2" fmla="*/ 111 w 481"/>
              <a:gd name="T3" fmla="*/ 435 h 477"/>
              <a:gd name="T4" fmla="*/ 16 w 481"/>
              <a:gd name="T5" fmla="*/ 477 h 477"/>
              <a:gd name="T6" fmla="*/ 84 w 481"/>
              <a:gd name="T7" fmla="*/ 413 h 477"/>
              <a:gd name="T8" fmla="*/ 158 w 481"/>
              <a:gd name="T9" fmla="*/ 405 h 477"/>
              <a:gd name="T10" fmla="*/ 199 w 481"/>
              <a:gd name="T11" fmla="*/ 217 h 477"/>
              <a:gd name="T12" fmla="*/ 171 w 481"/>
              <a:gd name="T13" fmla="*/ 315 h 477"/>
              <a:gd name="T14" fmla="*/ 143 w 481"/>
              <a:gd name="T15" fmla="*/ 217 h 477"/>
              <a:gd name="T16" fmla="*/ 160 w 481"/>
              <a:gd name="T17" fmla="*/ 28 h 477"/>
              <a:gd name="T18" fmla="*/ 67 w 481"/>
              <a:gd name="T19" fmla="*/ 333 h 477"/>
              <a:gd name="T20" fmla="*/ 4 w 481"/>
              <a:gd name="T21" fmla="*/ 351 h 477"/>
              <a:gd name="T22" fmla="*/ 77 w 481"/>
              <a:gd name="T23" fmla="*/ 275 h 477"/>
              <a:gd name="T24" fmla="*/ 199 w 481"/>
              <a:gd name="T25" fmla="*/ 39 h 477"/>
              <a:gd name="T26" fmla="*/ 472 w 481"/>
              <a:gd name="T27" fmla="*/ 451 h 477"/>
              <a:gd name="T28" fmla="*/ 347 w 481"/>
              <a:gd name="T29" fmla="*/ 410 h 477"/>
              <a:gd name="T30" fmla="*/ 283 w 481"/>
              <a:gd name="T31" fmla="*/ 360 h 477"/>
              <a:gd name="T32" fmla="*/ 311 w 481"/>
              <a:gd name="T33" fmla="*/ 217 h 477"/>
              <a:gd name="T34" fmla="*/ 339 w 481"/>
              <a:gd name="T35" fmla="*/ 315 h 477"/>
              <a:gd name="T36" fmla="*/ 310 w 481"/>
              <a:gd name="T37" fmla="*/ 39 h 477"/>
              <a:gd name="T38" fmla="*/ 377 w 481"/>
              <a:gd name="T39" fmla="*/ 280 h 477"/>
              <a:gd name="T40" fmla="*/ 465 w 481"/>
              <a:gd name="T41" fmla="*/ 358 h 477"/>
              <a:gd name="T42" fmla="*/ 428 w 481"/>
              <a:gd name="T43" fmla="*/ 308 h 477"/>
              <a:gd name="T44" fmla="*/ 322 w 481"/>
              <a:gd name="T45" fmla="*/ 0 h 477"/>
              <a:gd name="T46" fmla="*/ 255 w 481"/>
              <a:gd name="T47" fmla="*/ 217 h 477"/>
              <a:gd name="T48" fmla="*/ 308 w 481"/>
              <a:gd name="T49" fmla="*/ 428 h 477"/>
              <a:gd name="T50" fmla="*/ 385 w 481"/>
              <a:gd name="T51" fmla="*/ 437 h 477"/>
              <a:gd name="T52" fmla="*/ 478 w 481"/>
              <a:gd name="T53" fmla="*/ 469 h 477"/>
              <a:gd name="T54" fmla="*/ 406 w 481"/>
              <a:gd name="T55" fmla="*/ 41 h 477"/>
              <a:gd name="T56" fmla="*/ 424 w 481"/>
              <a:gd name="T57" fmla="*/ 63 h 477"/>
              <a:gd name="T58" fmla="*/ 433 w 481"/>
              <a:gd name="T59" fmla="*/ 21 h 477"/>
              <a:gd name="T60" fmla="*/ 424 w 481"/>
              <a:gd name="T61" fmla="*/ 192 h 477"/>
              <a:gd name="T62" fmla="*/ 465 w 481"/>
              <a:gd name="T63" fmla="*/ 221 h 477"/>
              <a:gd name="T64" fmla="*/ 463 w 481"/>
              <a:gd name="T65" fmla="*/ 103 h 477"/>
              <a:gd name="T66" fmla="*/ 427 w 481"/>
              <a:gd name="T67" fmla="*/ 137 h 477"/>
              <a:gd name="T68" fmla="*/ 479 w 481"/>
              <a:gd name="T69" fmla="*/ 114 h 477"/>
              <a:gd name="T70" fmla="*/ 67 w 481"/>
              <a:gd name="T71" fmla="*/ 66 h 477"/>
              <a:gd name="T72" fmla="*/ 49 w 481"/>
              <a:gd name="T73" fmla="*/ 21 h 477"/>
              <a:gd name="T74" fmla="*/ 58 w 481"/>
              <a:gd name="T75" fmla="*/ 63 h 477"/>
              <a:gd name="T76" fmla="*/ 49 w 481"/>
              <a:gd name="T77" fmla="*/ 210 h 477"/>
              <a:gd name="T78" fmla="*/ 12 w 481"/>
              <a:gd name="T79" fmla="*/ 194 h 477"/>
              <a:gd name="T80" fmla="*/ 3 w 481"/>
              <a:gd name="T81" fmla="*/ 114 h 477"/>
              <a:gd name="T82" fmla="*/ 55 w 481"/>
              <a:gd name="T83" fmla="*/ 137 h 477"/>
              <a:gd name="T84" fmla="*/ 19 w 481"/>
              <a:gd name="T85" fmla="*/ 103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81" h="477">
                <a:moveTo>
                  <a:pt x="227" y="217"/>
                </a:moveTo>
                <a:cubicBezTo>
                  <a:pt x="227" y="360"/>
                  <a:pt x="227" y="360"/>
                  <a:pt x="227" y="360"/>
                </a:cubicBezTo>
                <a:cubicBezTo>
                  <a:pt x="227" y="380"/>
                  <a:pt x="217" y="398"/>
                  <a:pt x="201" y="410"/>
                </a:cubicBezTo>
                <a:cubicBezTo>
                  <a:pt x="174" y="428"/>
                  <a:pt x="174" y="428"/>
                  <a:pt x="174" y="428"/>
                </a:cubicBezTo>
                <a:cubicBezTo>
                  <a:pt x="161" y="437"/>
                  <a:pt x="146" y="440"/>
                  <a:pt x="131" y="438"/>
                </a:cubicBezTo>
                <a:cubicBezTo>
                  <a:pt x="111" y="435"/>
                  <a:pt x="111" y="435"/>
                  <a:pt x="111" y="435"/>
                </a:cubicBezTo>
                <a:cubicBezTo>
                  <a:pt x="106" y="434"/>
                  <a:pt x="101" y="435"/>
                  <a:pt x="97" y="437"/>
                </a:cubicBezTo>
                <a:cubicBezTo>
                  <a:pt x="23" y="475"/>
                  <a:pt x="23" y="475"/>
                  <a:pt x="23" y="475"/>
                </a:cubicBezTo>
                <a:cubicBezTo>
                  <a:pt x="21" y="477"/>
                  <a:pt x="19" y="477"/>
                  <a:pt x="16" y="477"/>
                </a:cubicBezTo>
                <a:cubicBezTo>
                  <a:pt x="11" y="477"/>
                  <a:pt x="6" y="474"/>
                  <a:pt x="4" y="469"/>
                </a:cubicBezTo>
                <a:cubicBezTo>
                  <a:pt x="0" y="463"/>
                  <a:pt x="3" y="454"/>
                  <a:pt x="10" y="451"/>
                </a:cubicBezTo>
                <a:cubicBezTo>
                  <a:pt x="84" y="413"/>
                  <a:pt x="84" y="413"/>
                  <a:pt x="84" y="413"/>
                </a:cubicBezTo>
                <a:cubicBezTo>
                  <a:pt x="94" y="408"/>
                  <a:pt x="104" y="406"/>
                  <a:pt x="115" y="407"/>
                </a:cubicBezTo>
                <a:cubicBezTo>
                  <a:pt x="135" y="410"/>
                  <a:pt x="135" y="410"/>
                  <a:pt x="135" y="410"/>
                </a:cubicBezTo>
                <a:cubicBezTo>
                  <a:pt x="143" y="411"/>
                  <a:pt x="151" y="410"/>
                  <a:pt x="158" y="405"/>
                </a:cubicBezTo>
                <a:cubicBezTo>
                  <a:pt x="185" y="386"/>
                  <a:pt x="185" y="386"/>
                  <a:pt x="185" y="386"/>
                </a:cubicBezTo>
                <a:cubicBezTo>
                  <a:pt x="194" y="381"/>
                  <a:pt x="199" y="371"/>
                  <a:pt x="199" y="360"/>
                </a:cubicBezTo>
                <a:cubicBezTo>
                  <a:pt x="199" y="217"/>
                  <a:pt x="199" y="217"/>
                  <a:pt x="199" y="217"/>
                </a:cubicBezTo>
                <a:cubicBezTo>
                  <a:pt x="199" y="209"/>
                  <a:pt x="193" y="203"/>
                  <a:pt x="185" y="203"/>
                </a:cubicBezTo>
                <a:cubicBezTo>
                  <a:pt x="177" y="203"/>
                  <a:pt x="171" y="209"/>
                  <a:pt x="171" y="217"/>
                </a:cubicBezTo>
                <a:cubicBezTo>
                  <a:pt x="171" y="315"/>
                  <a:pt x="171" y="315"/>
                  <a:pt x="171" y="315"/>
                </a:cubicBezTo>
                <a:cubicBezTo>
                  <a:pt x="171" y="323"/>
                  <a:pt x="165" y="329"/>
                  <a:pt x="157" y="329"/>
                </a:cubicBezTo>
                <a:cubicBezTo>
                  <a:pt x="149" y="329"/>
                  <a:pt x="143" y="323"/>
                  <a:pt x="143" y="315"/>
                </a:cubicBezTo>
                <a:cubicBezTo>
                  <a:pt x="143" y="217"/>
                  <a:pt x="143" y="217"/>
                  <a:pt x="143" y="217"/>
                </a:cubicBezTo>
                <a:cubicBezTo>
                  <a:pt x="143" y="198"/>
                  <a:pt x="155" y="183"/>
                  <a:pt x="172" y="177"/>
                </a:cubicBezTo>
                <a:cubicBezTo>
                  <a:pt x="172" y="39"/>
                  <a:pt x="172" y="39"/>
                  <a:pt x="172" y="39"/>
                </a:cubicBezTo>
                <a:cubicBezTo>
                  <a:pt x="172" y="33"/>
                  <a:pt x="166" y="28"/>
                  <a:pt x="160" y="28"/>
                </a:cubicBezTo>
                <a:cubicBezTo>
                  <a:pt x="155" y="28"/>
                  <a:pt x="150" y="32"/>
                  <a:pt x="149" y="37"/>
                </a:cubicBezTo>
                <a:cubicBezTo>
                  <a:pt x="105" y="280"/>
                  <a:pt x="105" y="280"/>
                  <a:pt x="105" y="280"/>
                </a:cubicBezTo>
                <a:cubicBezTo>
                  <a:pt x="101" y="303"/>
                  <a:pt x="87" y="322"/>
                  <a:pt x="67" y="333"/>
                </a:cubicBezTo>
                <a:cubicBezTo>
                  <a:pt x="23" y="357"/>
                  <a:pt x="23" y="357"/>
                  <a:pt x="23" y="357"/>
                </a:cubicBezTo>
                <a:cubicBezTo>
                  <a:pt x="21" y="358"/>
                  <a:pt x="19" y="358"/>
                  <a:pt x="16" y="358"/>
                </a:cubicBezTo>
                <a:cubicBezTo>
                  <a:pt x="11" y="358"/>
                  <a:pt x="7" y="356"/>
                  <a:pt x="4" y="351"/>
                </a:cubicBezTo>
                <a:cubicBezTo>
                  <a:pt x="0" y="344"/>
                  <a:pt x="3" y="336"/>
                  <a:pt x="10" y="332"/>
                </a:cubicBezTo>
                <a:cubicBezTo>
                  <a:pt x="53" y="308"/>
                  <a:pt x="53" y="308"/>
                  <a:pt x="53" y="308"/>
                </a:cubicBezTo>
                <a:cubicBezTo>
                  <a:pt x="66" y="301"/>
                  <a:pt x="75" y="289"/>
                  <a:pt x="77" y="275"/>
                </a:cubicBezTo>
                <a:cubicBezTo>
                  <a:pt x="121" y="32"/>
                  <a:pt x="121" y="32"/>
                  <a:pt x="121" y="32"/>
                </a:cubicBezTo>
                <a:cubicBezTo>
                  <a:pt x="125" y="14"/>
                  <a:pt x="141" y="0"/>
                  <a:pt x="160" y="0"/>
                </a:cubicBezTo>
                <a:cubicBezTo>
                  <a:pt x="182" y="0"/>
                  <a:pt x="199" y="18"/>
                  <a:pt x="199" y="39"/>
                </a:cubicBezTo>
                <a:cubicBezTo>
                  <a:pt x="199" y="177"/>
                  <a:pt x="199" y="177"/>
                  <a:pt x="199" y="177"/>
                </a:cubicBezTo>
                <a:cubicBezTo>
                  <a:pt x="215" y="183"/>
                  <a:pt x="227" y="199"/>
                  <a:pt x="227" y="217"/>
                </a:cubicBezTo>
                <a:close/>
                <a:moveTo>
                  <a:pt x="472" y="451"/>
                </a:moveTo>
                <a:cubicBezTo>
                  <a:pt x="397" y="413"/>
                  <a:pt x="397" y="413"/>
                  <a:pt x="397" y="413"/>
                </a:cubicBezTo>
                <a:cubicBezTo>
                  <a:pt x="388" y="408"/>
                  <a:pt x="377" y="406"/>
                  <a:pt x="367" y="407"/>
                </a:cubicBezTo>
                <a:cubicBezTo>
                  <a:pt x="347" y="410"/>
                  <a:pt x="347" y="410"/>
                  <a:pt x="347" y="410"/>
                </a:cubicBezTo>
                <a:cubicBezTo>
                  <a:pt x="339" y="411"/>
                  <a:pt x="331" y="410"/>
                  <a:pt x="324" y="405"/>
                </a:cubicBezTo>
                <a:cubicBezTo>
                  <a:pt x="297" y="386"/>
                  <a:pt x="297" y="386"/>
                  <a:pt x="297" y="386"/>
                </a:cubicBezTo>
                <a:cubicBezTo>
                  <a:pt x="288" y="381"/>
                  <a:pt x="283" y="371"/>
                  <a:pt x="283" y="360"/>
                </a:cubicBezTo>
                <a:cubicBezTo>
                  <a:pt x="283" y="217"/>
                  <a:pt x="283" y="217"/>
                  <a:pt x="283" y="217"/>
                </a:cubicBezTo>
                <a:cubicBezTo>
                  <a:pt x="283" y="209"/>
                  <a:pt x="289" y="203"/>
                  <a:pt x="297" y="203"/>
                </a:cubicBezTo>
                <a:cubicBezTo>
                  <a:pt x="304" y="203"/>
                  <a:pt x="311" y="209"/>
                  <a:pt x="311" y="217"/>
                </a:cubicBezTo>
                <a:cubicBezTo>
                  <a:pt x="311" y="315"/>
                  <a:pt x="311" y="315"/>
                  <a:pt x="311" y="315"/>
                </a:cubicBezTo>
                <a:cubicBezTo>
                  <a:pt x="311" y="323"/>
                  <a:pt x="317" y="329"/>
                  <a:pt x="325" y="329"/>
                </a:cubicBezTo>
                <a:cubicBezTo>
                  <a:pt x="332" y="329"/>
                  <a:pt x="339" y="323"/>
                  <a:pt x="339" y="315"/>
                </a:cubicBezTo>
                <a:cubicBezTo>
                  <a:pt x="339" y="217"/>
                  <a:pt x="339" y="217"/>
                  <a:pt x="339" y="217"/>
                </a:cubicBezTo>
                <a:cubicBezTo>
                  <a:pt x="339" y="198"/>
                  <a:pt x="327" y="183"/>
                  <a:pt x="310" y="177"/>
                </a:cubicBezTo>
                <a:cubicBezTo>
                  <a:pt x="310" y="39"/>
                  <a:pt x="310" y="39"/>
                  <a:pt x="310" y="39"/>
                </a:cubicBezTo>
                <a:cubicBezTo>
                  <a:pt x="310" y="33"/>
                  <a:pt x="315" y="28"/>
                  <a:pt x="322" y="28"/>
                </a:cubicBezTo>
                <a:cubicBezTo>
                  <a:pt x="327" y="28"/>
                  <a:pt x="332" y="32"/>
                  <a:pt x="333" y="37"/>
                </a:cubicBezTo>
                <a:cubicBezTo>
                  <a:pt x="377" y="280"/>
                  <a:pt x="377" y="280"/>
                  <a:pt x="377" y="280"/>
                </a:cubicBezTo>
                <a:cubicBezTo>
                  <a:pt x="381" y="303"/>
                  <a:pt x="395" y="322"/>
                  <a:pt x="415" y="333"/>
                </a:cubicBezTo>
                <a:cubicBezTo>
                  <a:pt x="459" y="357"/>
                  <a:pt x="459" y="357"/>
                  <a:pt x="459" y="357"/>
                </a:cubicBezTo>
                <a:cubicBezTo>
                  <a:pt x="461" y="358"/>
                  <a:pt x="463" y="358"/>
                  <a:pt x="465" y="358"/>
                </a:cubicBezTo>
                <a:cubicBezTo>
                  <a:pt x="470" y="358"/>
                  <a:pt x="475" y="356"/>
                  <a:pt x="478" y="351"/>
                </a:cubicBezTo>
                <a:cubicBezTo>
                  <a:pt x="481" y="344"/>
                  <a:pt x="479" y="336"/>
                  <a:pt x="472" y="332"/>
                </a:cubicBezTo>
                <a:cubicBezTo>
                  <a:pt x="428" y="308"/>
                  <a:pt x="428" y="308"/>
                  <a:pt x="428" y="308"/>
                </a:cubicBezTo>
                <a:cubicBezTo>
                  <a:pt x="416" y="301"/>
                  <a:pt x="407" y="289"/>
                  <a:pt x="404" y="275"/>
                </a:cubicBezTo>
                <a:cubicBezTo>
                  <a:pt x="360" y="32"/>
                  <a:pt x="360" y="32"/>
                  <a:pt x="360" y="32"/>
                </a:cubicBezTo>
                <a:cubicBezTo>
                  <a:pt x="357" y="14"/>
                  <a:pt x="341" y="0"/>
                  <a:pt x="322" y="0"/>
                </a:cubicBezTo>
                <a:cubicBezTo>
                  <a:pt x="300" y="0"/>
                  <a:pt x="282" y="18"/>
                  <a:pt x="282" y="39"/>
                </a:cubicBezTo>
                <a:cubicBezTo>
                  <a:pt x="282" y="177"/>
                  <a:pt x="282" y="177"/>
                  <a:pt x="282" y="177"/>
                </a:cubicBezTo>
                <a:cubicBezTo>
                  <a:pt x="266" y="183"/>
                  <a:pt x="255" y="199"/>
                  <a:pt x="255" y="217"/>
                </a:cubicBezTo>
                <a:cubicBezTo>
                  <a:pt x="255" y="360"/>
                  <a:pt x="255" y="360"/>
                  <a:pt x="255" y="360"/>
                </a:cubicBezTo>
                <a:cubicBezTo>
                  <a:pt x="255" y="380"/>
                  <a:pt x="265" y="398"/>
                  <a:pt x="281" y="410"/>
                </a:cubicBezTo>
                <a:cubicBezTo>
                  <a:pt x="308" y="428"/>
                  <a:pt x="308" y="428"/>
                  <a:pt x="308" y="428"/>
                </a:cubicBezTo>
                <a:cubicBezTo>
                  <a:pt x="321" y="437"/>
                  <a:pt x="336" y="440"/>
                  <a:pt x="350" y="438"/>
                </a:cubicBezTo>
                <a:cubicBezTo>
                  <a:pt x="371" y="435"/>
                  <a:pt x="371" y="435"/>
                  <a:pt x="371" y="435"/>
                </a:cubicBezTo>
                <a:cubicBezTo>
                  <a:pt x="376" y="434"/>
                  <a:pt x="380" y="435"/>
                  <a:pt x="385" y="437"/>
                </a:cubicBezTo>
                <a:cubicBezTo>
                  <a:pt x="459" y="475"/>
                  <a:pt x="459" y="475"/>
                  <a:pt x="459" y="475"/>
                </a:cubicBezTo>
                <a:cubicBezTo>
                  <a:pt x="461" y="477"/>
                  <a:pt x="463" y="477"/>
                  <a:pt x="465" y="477"/>
                </a:cubicBezTo>
                <a:cubicBezTo>
                  <a:pt x="470" y="477"/>
                  <a:pt x="475" y="474"/>
                  <a:pt x="478" y="469"/>
                </a:cubicBezTo>
                <a:cubicBezTo>
                  <a:pt x="481" y="463"/>
                  <a:pt x="479" y="454"/>
                  <a:pt x="472" y="451"/>
                </a:cubicBezTo>
                <a:close/>
                <a:moveTo>
                  <a:pt x="433" y="21"/>
                </a:moveTo>
                <a:cubicBezTo>
                  <a:pt x="406" y="41"/>
                  <a:pt x="406" y="41"/>
                  <a:pt x="406" y="41"/>
                </a:cubicBezTo>
                <a:cubicBezTo>
                  <a:pt x="400" y="46"/>
                  <a:pt x="399" y="55"/>
                  <a:pt x="404" y="61"/>
                </a:cubicBezTo>
                <a:cubicBezTo>
                  <a:pt x="407" y="64"/>
                  <a:pt x="411" y="66"/>
                  <a:pt x="415" y="66"/>
                </a:cubicBezTo>
                <a:cubicBezTo>
                  <a:pt x="418" y="66"/>
                  <a:pt x="421" y="65"/>
                  <a:pt x="424" y="63"/>
                </a:cubicBezTo>
                <a:cubicBezTo>
                  <a:pt x="450" y="43"/>
                  <a:pt x="450" y="43"/>
                  <a:pt x="450" y="43"/>
                </a:cubicBezTo>
                <a:cubicBezTo>
                  <a:pt x="456" y="38"/>
                  <a:pt x="457" y="29"/>
                  <a:pt x="452" y="23"/>
                </a:cubicBezTo>
                <a:cubicBezTo>
                  <a:pt x="447" y="17"/>
                  <a:pt x="439" y="16"/>
                  <a:pt x="433" y="21"/>
                </a:cubicBezTo>
                <a:close/>
                <a:moveTo>
                  <a:pt x="470" y="194"/>
                </a:moveTo>
                <a:cubicBezTo>
                  <a:pt x="442" y="184"/>
                  <a:pt x="442" y="184"/>
                  <a:pt x="442" y="184"/>
                </a:cubicBezTo>
                <a:cubicBezTo>
                  <a:pt x="435" y="181"/>
                  <a:pt x="427" y="185"/>
                  <a:pt x="424" y="192"/>
                </a:cubicBezTo>
                <a:cubicBezTo>
                  <a:pt x="422" y="199"/>
                  <a:pt x="425" y="207"/>
                  <a:pt x="433" y="210"/>
                </a:cubicBezTo>
                <a:cubicBezTo>
                  <a:pt x="461" y="220"/>
                  <a:pt x="461" y="220"/>
                  <a:pt x="461" y="220"/>
                </a:cubicBezTo>
                <a:cubicBezTo>
                  <a:pt x="462" y="221"/>
                  <a:pt x="464" y="221"/>
                  <a:pt x="465" y="221"/>
                </a:cubicBezTo>
                <a:cubicBezTo>
                  <a:pt x="471" y="221"/>
                  <a:pt x="476" y="217"/>
                  <a:pt x="479" y="212"/>
                </a:cubicBezTo>
                <a:cubicBezTo>
                  <a:pt x="481" y="204"/>
                  <a:pt x="477" y="196"/>
                  <a:pt x="470" y="194"/>
                </a:cubicBezTo>
                <a:close/>
                <a:moveTo>
                  <a:pt x="463" y="103"/>
                </a:moveTo>
                <a:cubicBezTo>
                  <a:pt x="425" y="109"/>
                  <a:pt x="425" y="109"/>
                  <a:pt x="425" y="109"/>
                </a:cubicBezTo>
                <a:cubicBezTo>
                  <a:pt x="417" y="111"/>
                  <a:pt x="412" y="118"/>
                  <a:pt x="413" y="125"/>
                </a:cubicBezTo>
                <a:cubicBezTo>
                  <a:pt x="415" y="132"/>
                  <a:pt x="420" y="137"/>
                  <a:pt x="427" y="137"/>
                </a:cubicBezTo>
                <a:cubicBezTo>
                  <a:pt x="428" y="137"/>
                  <a:pt x="429" y="137"/>
                  <a:pt x="430" y="137"/>
                </a:cubicBezTo>
                <a:cubicBezTo>
                  <a:pt x="468" y="130"/>
                  <a:pt x="468" y="130"/>
                  <a:pt x="468" y="130"/>
                </a:cubicBezTo>
                <a:cubicBezTo>
                  <a:pt x="475" y="129"/>
                  <a:pt x="480" y="122"/>
                  <a:pt x="479" y="114"/>
                </a:cubicBezTo>
                <a:cubicBezTo>
                  <a:pt x="478" y="107"/>
                  <a:pt x="471" y="101"/>
                  <a:pt x="463" y="103"/>
                </a:cubicBezTo>
                <a:close/>
                <a:moveTo>
                  <a:pt x="58" y="63"/>
                </a:moveTo>
                <a:cubicBezTo>
                  <a:pt x="61" y="65"/>
                  <a:pt x="64" y="66"/>
                  <a:pt x="67" y="66"/>
                </a:cubicBezTo>
                <a:cubicBezTo>
                  <a:pt x="71" y="66"/>
                  <a:pt x="75" y="64"/>
                  <a:pt x="78" y="61"/>
                </a:cubicBezTo>
                <a:cubicBezTo>
                  <a:pt x="82" y="55"/>
                  <a:pt x="81" y="46"/>
                  <a:pt x="75" y="41"/>
                </a:cubicBezTo>
                <a:cubicBezTo>
                  <a:pt x="49" y="21"/>
                  <a:pt x="49" y="21"/>
                  <a:pt x="49" y="21"/>
                </a:cubicBezTo>
                <a:cubicBezTo>
                  <a:pt x="43" y="16"/>
                  <a:pt x="34" y="17"/>
                  <a:pt x="30" y="23"/>
                </a:cubicBezTo>
                <a:cubicBezTo>
                  <a:pt x="25" y="29"/>
                  <a:pt x="26" y="38"/>
                  <a:pt x="32" y="43"/>
                </a:cubicBezTo>
                <a:lnTo>
                  <a:pt x="58" y="63"/>
                </a:lnTo>
                <a:close/>
                <a:moveTo>
                  <a:pt x="16" y="221"/>
                </a:moveTo>
                <a:cubicBezTo>
                  <a:pt x="18" y="221"/>
                  <a:pt x="20" y="221"/>
                  <a:pt x="21" y="220"/>
                </a:cubicBezTo>
                <a:cubicBezTo>
                  <a:pt x="49" y="210"/>
                  <a:pt x="49" y="210"/>
                  <a:pt x="49" y="210"/>
                </a:cubicBezTo>
                <a:cubicBezTo>
                  <a:pt x="56" y="207"/>
                  <a:pt x="60" y="199"/>
                  <a:pt x="57" y="192"/>
                </a:cubicBezTo>
                <a:cubicBezTo>
                  <a:pt x="55" y="185"/>
                  <a:pt x="47" y="181"/>
                  <a:pt x="40" y="184"/>
                </a:cubicBezTo>
                <a:cubicBezTo>
                  <a:pt x="12" y="194"/>
                  <a:pt x="12" y="194"/>
                  <a:pt x="12" y="194"/>
                </a:cubicBezTo>
                <a:cubicBezTo>
                  <a:pt x="4" y="196"/>
                  <a:pt x="1" y="204"/>
                  <a:pt x="3" y="212"/>
                </a:cubicBezTo>
                <a:cubicBezTo>
                  <a:pt x="5" y="217"/>
                  <a:pt x="11" y="221"/>
                  <a:pt x="16" y="221"/>
                </a:cubicBezTo>
                <a:close/>
                <a:moveTo>
                  <a:pt x="3" y="114"/>
                </a:moveTo>
                <a:cubicBezTo>
                  <a:pt x="1" y="122"/>
                  <a:pt x="6" y="129"/>
                  <a:pt x="14" y="130"/>
                </a:cubicBezTo>
                <a:cubicBezTo>
                  <a:pt x="52" y="137"/>
                  <a:pt x="52" y="137"/>
                  <a:pt x="52" y="137"/>
                </a:cubicBezTo>
                <a:cubicBezTo>
                  <a:pt x="53" y="137"/>
                  <a:pt x="54" y="137"/>
                  <a:pt x="55" y="137"/>
                </a:cubicBezTo>
                <a:cubicBezTo>
                  <a:pt x="61" y="137"/>
                  <a:pt x="67" y="132"/>
                  <a:pt x="68" y="125"/>
                </a:cubicBezTo>
                <a:cubicBezTo>
                  <a:pt x="70" y="118"/>
                  <a:pt x="65" y="111"/>
                  <a:pt x="57" y="109"/>
                </a:cubicBezTo>
                <a:cubicBezTo>
                  <a:pt x="19" y="103"/>
                  <a:pt x="19" y="103"/>
                  <a:pt x="19" y="103"/>
                </a:cubicBezTo>
                <a:cubicBezTo>
                  <a:pt x="11" y="101"/>
                  <a:pt x="4" y="107"/>
                  <a:pt x="3" y="1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" name="Freeform 54"/>
          <p:cNvSpPr>
            <a:spLocks noEditPoints="1"/>
          </p:cNvSpPr>
          <p:nvPr/>
        </p:nvSpPr>
        <p:spPr bwMode="auto">
          <a:xfrm>
            <a:off x="1763868" y="10674104"/>
            <a:ext cx="445138" cy="479572"/>
          </a:xfrm>
          <a:custGeom>
            <a:avLst/>
            <a:gdLst>
              <a:gd name="T0" fmla="*/ 258 w 443"/>
              <a:gd name="T1" fmla="*/ 2 h 478"/>
              <a:gd name="T2" fmla="*/ 101 w 443"/>
              <a:gd name="T3" fmla="*/ 51 h 478"/>
              <a:gd name="T4" fmla="*/ 44 w 443"/>
              <a:gd name="T5" fmla="*/ 196 h 478"/>
              <a:gd name="T6" fmla="*/ 7 w 443"/>
              <a:gd name="T7" fmla="*/ 304 h 478"/>
              <a:gd name="T8" fmla="*/ 46 w 443"/>
              <a:gd name="T9" fmla="*/ 321 h 478"/>
              <a:gd name="T10" fmla="*/ 98 w 443"/>
              <a:gd name="T11" fmla="*/ 418 h 478"/>
              <a:gd name="T12" fmla="*/ 145 w 443"/>
              <a:gd name="T13" fmla="*/ 464 h 478"/>
              <a:gd name="T14" fmla="*/ 349 w 443"/>
              <a:gd name="T15" fmla="*/ 478 h 478"/>
              <a:gd name="T16" fmla="*/ 363 w 443"/>
              <a:gd name="T17" fmla="*/ 372 h 478"/>
              <a:gd name="T18" fmla="*/ 383 w 443"/>
              <a:gd name="T19" fmla="*/ 55 h 478"/>
              <a:gd name="T20" fmla="*/ 335 w 443"/>
              <a:gd name="T21" fmla="*/ 372 h 478"/>
              <a:gd name="T22" fmla="*/ 173 w 443"/>
              <a:gd name="T23" fmla="*/ 450 h 478"/>
              <a:gd name="T24" fmla="*/ 145 w 443"/>
              <a:gd name="T25" fmla="*/ 390 h 478"/>
              <a:gd name="T26" fmla="*/ 74 w 443"/>
              <a:gd name="T27" fmla="*/ 367 h 478"/>
              <a:gd name="T28" fmla="*/ 60 w 443"/>
              <a:gd name="T29" fmla="*/ 293 h 478"/>
              <a:gd name="T30" fmla="*/ 31 w 443"/>
              <a:gd name="T31" fmla="*/ 290 h 478"/>
              <a:gd name="T32" fmla="*/ 69 w 443"/>
              <a:gd name="T33" fmla="*/ 209 h 478"/>
              <a:gd name="T34" fmla="*/ 120 w 443"/>
              <a:gd name="T35" fmla="*/ 72 h 478"/>
              <a:gd name="T36" fmla="*/ 256 w 443"/>
              <a:gd name="T37" fmla="*/ 29 h 478"/>
              <a:gd name="T38" fmla="*/ 415 w 443"/>
              <a:gd name="T39" fmla="*/ 199 h 478"/>
              <a:gd name="T40" fmla="*/ 318 w 443"/>
              <a:gd name="T41" fmla="*/ 208 h 478"/>
              <a:gd name="T42" fmla="*/ 297 w 443"/>
              <a:gd name="T43" fmla="*/ 145 h 478"/>
              <a:gd name="T44" fmla="*/ 195 w 443"/>
              <a:gd name="T45" fmla="*/ 145 h 478"/>
              <a:gd name="T46" fmla="*/ 174 w 443"/>
              <a:gd name="T47" fmla="*/ 208 h 478"/>
              <a:gd name="T48" fmla="*/ 170 w 443"/>
              <a:gd name="T49" fmla="*/ 262 h 478"/>
              <a:gd name="T50" fmla="*/ 304 w 443"/>
              <a:gd name="T51" fmla="*/ 271 h 478"/>
              <a:gd name="T52" fmla="*/ 326 w 443"/>
              <a:gd name="T53" fmla="*/ 242 h 478"/>
              <a:gd name="T54" fmla="*/ 246 w 443"/>
              <a:gd name="T55" fmla="*/ 122 h 478"/>
              <a:gd name="T56" fmla="*/ 246 w 443"/>
              <a:gd name="T57" fmla="*/ 169 h 478"/>
              <a:gd name="T58" fmla="*/ 246 w 443"/>
              <a:gd name="T59" fmla="*/ 122 h 478"/>
              <a:gd name="T60" fmla="*/ 201 w 443"/>
              <a:gd name="T61" fmla="*/ 214 h 478"/>
              <a:gd name="T62" fmla="*/ 268 w 443"/>
              <a:gd name="T63" fmla="*/ 197 h 478"/>
              <a:gd name="T64" fmla="*/ 298 w 443"/>
              <a:gd name="T65" fmla="*/ 243 h 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43" h="478">
                <a:moveTo>
                  <a:pt x="383" y="55"/>
                </a:moveTo>
                <a:cubicBezTo>
                  <a:pt x="350" y="24"/>
                  <a:pt x="304" y="5"/>
                  <a:pt x="258" y="2"/>
                </a:cubicBezTo>
                <a:cubicBezTo>
                  <a:pt x="231" y="0"/>
                  <a:pt x="204" y="3"/>
                  <a:pt x="179" y="9"/>
                </a:cubicBezTo>
                <a:cubicBezTo>
                  <a:pt x="148" y="18"/>
                  <a:pt x="122" y="32"/>
                  <a:pt x="101" y="51"/>
                </a:cubicBezTo>
                <a:cubicBezTo>
                  <a:pt x="64" y="85"/>
                  <a:pt x="45" y="133"/>
                  <a:pt x="44" y="194"/>
                </a:cubicBezTo>
                <a:cubicBezTo>
                  <a:pt x="44" y="195"/>
                  <a:pt x="44" y="196"/>
                  <a:pt x="44" y="196"/>
                </a:cubicBezTo>
                <a:cubicBezTo>
                  <a:pt x="6" y="270"/>
                  <a:pt x="6" y="270"/>
                  <a:pt x="6" y="270"/>
                </a:cubicBezTo>
                <a:cubicBezTo>
                  <a:pt x="0" y="281"/>
                  <a:pt x="0" y="294"/>
                  <a:pt x="7" y="304"/>
                </a:cubicBezTo>
                <a:cubicBezTo>
                  <a:pt x="13" y="315"/>
                  <a:pt x="25" y="321"/>
                  <a:pt x="37" y="321"/>
                </a:cubicBezTo>
                <a:cubicBezTo>
                  <a:pt x="46" y="321"/>
                  <a:pt x="46" y="321"/>
                  <a:pt x="46" y="321"/>
                </a:cubicBezTo>
                <a:cubicBezTo>
                  <a:pt x="46" y="367"/>
                  <a:pt x="46" y="367"/>
                  <a:pt x="46" y="367"/>
                </a:cubicBezTo>
                <a:cubicBezTo>
                  <a:pt x="46" y="395"/>
                  <a:pt x="69" y="418"/>
                  <a:pt x="98" y="418"/>
                </a:cubicBezTo>
                <a:cubicBezTo>
                  <a:pt x="145" y="418"/>
                  <a:pt x="145" y="418"/>
                  <a:pt x="145" y="418"/>
                </a:cubicBezTo>
                <a:cubicBezTo>
                  <a:pt x="145" y="464"/>
                  <a:pt x="145" y="464"/>
                  <a:pt x="145" y="464"/>
                </a:cubicBezTo>
                <a:cubicBezTo>
                  <a:pt x="145" y="472"/>
                  <a:pt x="151" y="478"/>
                  <a:pt x="159" y="478"/>
                </a:cubicBezTo>
                <a:cubicBezTo>
                  <a:pt x="349" y="478"/>
                  <a:pt x="349" y="478"/>
                  <a:pt x="349" y="478"/>
                </a:cubicBezTo>
                <a:cubicBezTo>
                  <a:pt x="356" y="478"/>
                  <a:pt x="363" y="472"/>
                  <a:pt x="363" y="464"/>
                </a:cubicBezTo>
                <a:cubicBezTo>
                  <a:pt x="363" y="372"/>
                  <a:pt x="363" y="372"/>
                  <a:pt x="363" y="372"/>
                </a:cubicBezTo>
                <a:cubicBezTo>
                  <a:pt x="382" y="358"/>
                  <a:pt x="443" y="303"/>
                  <a:pt x="443" y="199"/>
                </a:cubicBezTo>
                <a:cubicBezTo>
                  <a:pt x="443" y="142"/>
                  <a:pt x="423" y="92"/>
                  <a:pt x="383" y="55"/>
                </a:cubicBezTo>
                <a:close/>
                <a:moveTo>
                  <a:pt x="346" y="350"/>
                </a:moveTo>
                <a:cubicBezTo>
                  <a:pt x="339" y="355"/>
                  <a:pt x="335" y="364"/>
                  <a:pt x="335" y="372"/>
                </a:cubicBezTo>
                <a:cubicBezTo>
                  <a:pt x="335" y="450"/>
                  <a:pt x="335" y="450"/>
                  <a:pt x="335" y="450"/>
                </a:cubicBezTo>
                <a:cubicBezTo>
                  <a:pt x="173" y="450"/>
                  <a:pt x="173" y="450"/>
                  <a:pt x="173" y="450"/>
                </a:cubicBezTo>
                <a:cubicBezTo>
                  <a:pt x="173" y="418"/>
                  <a:pt x="173" y="418"/>
                  <a:pt x="173" y="418"/>
                </a:cubicBezTo>
                <a:cubicBezTo>
                  <a:pt x="173" y="403"/>
                  <a:pt x="160" y="390"/>
                  <a:pt x="145" y="390"/>
                </a:cubicBezTo>
                <a:cubicBezTo>
                  <a:pt x="98" y="390"/>
                  <a:pt x="98" y="390"/>
                  <a:pt x="98" y="390"/>
                </a:cubicBezTo>
                <a:cubicBezTo>
                  <a:pt x="85" y="390"/>
                  <a:pt x="74" y="380"/>
                  <a:pt x="74" y="367"/>
                </a:cubicBezTo>
                <a:cubicBezTo>
                  <a:pt x="74" y="307"/>
                  <a:pt x="74" y="307"/>
                  <a:pt x="74" y="307"/>
                </a:cubicBezTo>
                <a:cubicBezTo>
                  <a:pt x="74" y="300"/>
                  <a:pt x="68" y="293"/>
                  <a:pt x="60" y="293"/>
                </a:cubicBezTo>
                <a:cubicBezTo>
                  <a:pt x="37" y="293"/>
                  <a:pt x="37" y="293"/>
                  <a:pt x="37" y="293"/>
                </a:cubicBezTo>
                <a:cubicBezTo>
                  <a:pt x="33" y="293"/>
                  <a:pt x="31" y="291"/>
                  <a:pt x="31" y="290"/>
                </a:cubicBezTo>
                <a:cubicBezTo>
                  <a:pt x="30" y="289"/>
                  <a:pt x="29" y="286"/>
                  <a:pt x="31" y="283"/>
                </a:cubicBezTo>
                <a:cubicBezTo>
                  <a:pt x="69" y="209"/>
                  <a:pt x="69" y="209"/>
                  <a:pt x="69" y="209"/>
                </a:cubicBezTo>
                <a:cubicBezTo>
                  <a:pt x="71" y="205"/>
                  <a:pt x="72" y="200"/>
                  <a:pt x="72" y="195"/>
                </a:cubicBezTo>
                <a:cubicBezTo>
                  <a:pt x="73" y="142"/>
                  <a:pt x="89" y="100"/>
                  <a:pt x="120" y="72"/>
                </a:cubicBezTo>
                <a:cubicBezTo>
                  <a:pt x="138" y="55"/>
                  <a:pt x="160" y="44"/>
                  <a:pt x="186" y="36"/>
                </a:cubicBezTo>
                <a:cubicBezTo>
                  <a:pt x="214" y="29"/>
                  <a:pt x="240" y="28"/>
                  <a:pt x="256" y="29"/>
                </a:cubicBezTo>
                <a:cubicBezTo>
                  <a:pt x="296" y="32"/>
                  <a:pt x="335" y="49"/>
                  <a:pt x="364" y="76"/>
                </a:cubicBezTo>
                <a:cubicBezTo>
                  <a:pt x="398" y="107"/>
                  <a:pt x="415" y="150"/>
                  <a:pt x="415" y="199"/>
                </a:cubicBezTo>
                <a:cubicBezTo>
                  <a:pt x="415" y="290"/>
                  <a:pt x="362" y="338"/>
                  <a:pt x="346" y="350"/>
                </a:cubicBezTo>
                <a:close/>
                <a:moveTo>
                  <a:pt x="318" y="208"/>
                </a:moveTo>
                <a:cubicBezTo>
                  <a:pt x="314" y="192"/>
                  <a:pt x="303" y="179"/>
                  <a:pt x="289" y="173"/>
                </a:cubicBezTo>
                <a:cubicBezTo>
                  <a:pt x="294" y="165"/>
                  <a:pt x="297" y="156"/>
                  <a:pt x="297" y="145"/>
                </a:cubicBezTo>
                <a:cubicBezTo>
                  <a:pt x="297" y="117"/>
                  <a:pt x="274" y="94"/>
                  <a:pt x="246" y="94"/>
                </a:cubicBezTo>
                <a:cubicBezTo>
                  <a:pt x="218" y="94"/>
                  <a:pt x="195" y="117"/>
                  <a:pt x="195" y="145"/>
                </a:cubicBezTo>
                <a:cubicBezTo>
                  <a:pt x="195" y="156"/>
                  <a:pt x="198" y="165"/>
                  <a:pt x="203" y="173"/>
                </a:cubicBezTo>
                <a:cubicBezTo>
                  <a:pt x="189" y="179"/>
                  <a:pt x="178" y="192"/>
                  <a:pt x="174" y="208"/>
                </a:cubicBezTo>
                <a:cubicBezTo>
                  <a:pt x="165" y="242"/>
                  <a:pt x="165" y="242"/>
                  <a:pt x="165" y="242"/>
                </a:cubicBezTo>
                <a:cubicBezTo>
                  <a:pt x="164" y="249"/>
                  <a:pt x="165" y="257"/>
                  <a:pt x="170" y="262"/>
                </a:cubicBezTo>
                <a:cubicBezTo>
                  <a:pt x="174" y="268"/>
                  <a:pt x="181" y="271"/>
                  <a:pt x="188" y="271"/>
                </a:cubicBezTo>
                <a:cubicBezTo>
                  <a:pt x="304" y="271"/>
                  <a:pt x="304" y="271"/>
                  <a:pt x="304" y="271"/>
                </a:cubicBezTo>
                <a:cubicBezTo>
                  <a:pt x="311" y="271"/>
                  <a:pt x="318" y="268"/>
                  <a:pt x="322" y="262"/>
                </a:cubicBezTo>
                <a:cubicBezTo>
                  <a:pt x="327" y="257"/>
                  <a:pt x="328" y="249"/>
                  <a:pt x="326" y="242"/>
                </a:cubicBezTo>
                <a:lnTo>
                  <a:pt x="318" y="208"/>
                </a:lnTo>
                <a:close/>
                <a:moveTo>
                  <a:pt x="246" y="122"/>
                </a:moveTo>
                <a:cubicBezTo>
                  <a:pt x="259" y="122"/>
                  <a:pt x="269" y="133"/>
                  <a:pt x="269" y="145"/>
                </a:cubicBezTo>
                <a:cubicBezTo>
                  <a:pt x="269" y="158"/>
                  <a:pt x="259" y="169"/>
                  <a:pt x="246" y="169"/>
                </a:cubicBezTo>
                <a:cubicBezTo>
                  <a:pt x="233" y="169"/>
                  <a:pt x="223" y="158"/>
                  <a:pt x="223" y="145"/>
                </a:cubicBezTo>
                <a:cubicBezTo>
                  <a:pt x="223" y="133"/>
                  <a:pt x="233" y="122"/>
                  <a:pt x="246" y="122"/>
                </a:cubicBezTo>
                <a:close/>
                <a:moveTo>
                  <a:pt x="194" y="243"/>
                </a:moveTo>
                <a:cubicBezTo>
                  <a:pt x="201" y="214"/>
                  <a:pt x="201" y="214"/>
                  <a:pt x="201" y="214"/>
                </a:cubicBezTo>
                <a:cubicBezTo>
                  <a:pt x="204" y="204"/>
                  <a:pt x="213" y="197"/>
                  <a:pt x="224" y="197"/>
                </a:cubicBezTo>
                <a:cubicBezTo>
                  <a:pt x="268" y="197"/>
                  <a:pt x="268" y="197"/>
                  <a:pt x="268" y="197"/>
                </a:cubicBezTo>
                <a:cubicBezTo>
                  <a:pt x="279" y="197"/>
                  <a:pt x="288" y="204"/>
                  <a:pt x="291" y="214"/>
                </a:cubicBezTo>
                <a:cubicBezTo>
                  <a:pt x="298" y="243"/>
                  <a:pt x="298" y="243"/>
                  <a:pt x="298" y="243"/>
                </a:cubicBezTo>
                <a:lnTo>
                  <a:pt x="194" y="2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314343534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6342882" y="744941"/>
            <a:ext cx="310026" cy="477150"/>
          </a:xfrm>
          <a:custGeom>
            <a:avLst/>
            <a:gdLst>
              <a:gd name="T0" fmla="*/ 39 w 314"/>
              <a:gd name="T1" fmla="*/ 344 h 484"/>
              <a:gd name="T2" fmla="*/ 39 w 314"/>
              <a:gd name="T3" fmla="*/ 467 h 484"/>
              <a:gd name="T4" fmla="*/ 56 w 314"/>
              <a:gd name="T5" fmla="*/ 484 h 484"/>
              <a:gd name="T6" fmla="*/ 258 w 314"/>
              <a:gd name="T7" fmla="*/ 484 h 484"/>
              <a:gd name="T8" fmla="*/ 275 w 314"/>
              <a:gd name="T9" fmla="*/ 467 h 484"/>
              <a:gd name="T10" fmla="*/ 275 w 314"/>
              <a:gd name="T11" fmla="*/ 344 h 484"/>
              <a:gd name="T12" fmla="*/ 314 w 314"/>
              <a:gd name="T13" fmla="*/ 242 h 484"/>
              <a:gd name="T14" fmla="*/ 275 w 314"/>
              <a:gd name="T15" fmla="*/ 140 h 484"/>
              <a:gd name="T16" fmla="*/ 275 w 314"/>
              <a:gd name="T17" fmla="*/ 17 h 484"/>
              <a:gd name="T18" fmla="*/ 258 w 314"/>
              <a:gd name="T19" fmla="*/ 0 h 484"/>
              <a:gd name="T20" fmla="*/ 56 w 314"/>
              <a:gd name="T21" fmla="*/ 0 h 484"/>
              <a:gd name="T22" fmla="*/ 39 w 314"/>
              <a:gd name="T23" fmla="*/ 17 h 484"/>
              <a:gd name="T24" fmla="*/ 39 w 314"/>
              <a:gd name="T25" fmla="*/ 140 h 484"/>
              <a:gd name="T26" fmla="*/ 0 w 314"/>
              <a:gd name="T27" fmla="*/ 242 h 484"/>
              <a:gd name="T28" fmla="*/ 39 w 314"/>
              <a:gd name="T29" fmla="*/ 344 h 484"/>
              <a:gd name="T30" fmla="*/ 73 w 314"/>
              <a:gd name="T31" fmla="*/ 450 h 484"/>
              <a:gd name="T32" fmla="*/ 73 w 314"/>
              <a:gd name="T33" fmla="*/ 372 h 484"/>
              <a:gd name="T34" fmla="*/ 153 w 314"/>
              <a:gd name="T35" fmla="*/ 395 h 484"/>
              <a:gd name="T36" fmla="*/ 161 w 314"/>
              <a:gd name="T37" fmla="*/ 395 h 484"/>
              <a:gd name="T38" fmla="*/ 241 w 314"/>
              <a:gd name="T39" fmla="*/ 372 h 484"/>
              <a:gd name="T40" fmla="*/ 241 w 314"/>
              <a:gd name="T41" fmla="*/ 450 h 484"/>
              <a:gd name="T42" fmla="*/ 73 w 314"/>
              <a:gd name="T43" fmla="*/ 450 h 484"/>
              <a:gd name="T44" fmla="*/ 161 w 314"/>
              <a:gd name="T45" fmla="*/ 361 h 484"/>
              <a:gd name="T46" fmla="*/ 153 w 314"/>
              <a:gd name="T47" fmla="*/ 361 h 484"/>
              <a:gd name="T48" fmla="*/ 34 w 314"/>
              <a:gd name="T49" fmla="*/ 242 h 484"/>
              <a:gd name="T50" fmla="*/ 153 w 314"/>
              <a:gd name="T51" fmla="*/ 123 h 484"/>
              <a:gd name="T52" fmla="*/ 161 w 314"/>
              <a:gd name="T53" fmla="*/ 123 h 484"/>
              <a:gd name="T54" fmla="*/ 279 w 314"/>
              <a:gd name="T55" fmla="*/ 242 h 484"/>
              <a:gd name="T56" fmla="*/ 161 w 314"/>
              <a:gd name="T57" fmla="*/ 361 h 484"/>
              <a:gd name="T58" fmla="*/ 241 w 314"/>
              <a:gd name="T59" fmla="*/ 34 h 484"/>
              <a:gd name="T60" fmla="*/ 241 w 314"/>
              <a:gd name="T61" fmla="*/ 112 h 484"/>
              <a:gd name="T62" fmla="*/ 161 w 314"/>
              <a:gd name="T63" fmla="*/ 89 h 484"/>
              <a:gd name="T64" fmla="*/ 153 w 314"/>
              <a:gd name="T65" fmla="*/ 89 h 484"/>
              <a:gd name="T66" fmla="*/ 73 w 314"/>
              <a:gd name="T67" fmla="*/ 112 h 484"/>
              <a:gd name="T68" fmla="*/ 73 w 314"/>
              <a:gd name="T69" fmla="*/ 34 h 484"/>
              <a:gd name="T70" fmla="*/ 241 w 314"/>
              <a:gd name="T71" fmla="*/ 34 h 484"/>
              <a:gd name="T72" fmla="*/ 226 w 314"/>
              <a:gd name="T73" fmla="*/ 248 h 484"/>
              <a:gd name="T74" fmla="*/ 209 w 314"/>
              <a:gd name="T75" fmla="*/ 265 h 484"/>
              <a:gd name="T76" fmla="*/ 151 w 314"/>
              <a:gd name="T77" fmla="*/ 265 h 484"/>
              <a:gd name="T78" fmla="*/ 134 w 314"/>
              <a:gd name="T79" fmla="*/ 248 h 484"/>
              <a:gd name="T80" fmla="*/ 134 w 314"/>
              <a:gd name="T81" fmla="*/ 166 h 484"/>
              <a:gd name="T82" fmla="*/ 151 w 314"/>
              <a:gd name="T83" fmla="*/ 149 h 484"/>
              <a:gd name="T84" fmla="*/ 168 w 314"/>
              <a:gd name="T85" fmla="*/ 166 h 484"/>
              <a:gd name="T86" fmla="*/ 168 w 314"/>
              <a:gd name="T87" fmla="*/ 231 h 484"/>
              <a:gd name="T88" fmla="*/ 209 w 314"/>
              <a:gd name="T89" fmla="*/ 231 h 484"/>
              <a:gd name="T90" fmla="*/ 226 w 314"/>
              <a:gd name="T91" fmla="*/ 248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4" h="484">
                <a:moveTo>
                  <a:pt x="39" y="344"/>
                </a:moveTo>
                <a:cubicBezTo>
                  <a:pt x="39" y="467"/>
                  <a:pt x="39" y="467"/>
                  <a:pt x="39" y="467"/>
                </a:cubicBezTo>
                <a:cubicBezTo>
                  <a:pt x="39" y="477"/>
                  <a:pt x="46" y="484"/>
                  <a:pt x="56" y="484"/>
                </a:cubicBezTo>
                <a:cubicBezTo>
                  <a:pt x="258" y="484"/>
                  <a:pt x="258" y="484"/>
                  <a:pt x="258" y="484"/>
                </a:cubicBezTo>
                <a:cubicBezTo>
                  <a:pt x="267" y="484"/>
                  <a:pt x="275" y="477"/>
                  <a:pt x="275" y="467"/>
                </a:cubicBezTo>
                <a:cubicBezTo>
                  <a:pt x="275" y="344"/>
                  <a:pt x="275" y="344"/>
                  <a:pt x="275" y="344"/>
                </a:cubicBezTo>
                <a:cubicBezTo>
                  <a:pt x="299" y="316"/>
                  <a:pt x="314" y="281"/>
                  <a:pt x="314" y="242"/>
                </a:cubicBezTo>
                <a:cubicBezTo>
                  <a:pt x="314" y="203"/>
                  <a:pt x="299" y="167"/>
                  <a:pt x="275" y="140"/>
                </a:cubicBezTo>
                <a:cubicBezTo>
                  <a:pt x="275" y="17"/>
                  <a:pt x="275" y="17"/>
                  <a:pt x="275" y="17"/>
                </a:cubicBezTo>
                <a:cubicBezTo>
                  <a:pt x="275" y="7"/>
                  <a:pt x="267" y="0"/>
                  <a:pt x="258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46" y="0"/>
                  <a:pt x="39" y="7"/>
                  <a:pt x="39" y="17"/>
                </a:cubicBezTo>
                <a:cubicBezTo>
                  <a:pt x="39" y="140"/>
                  <a:pt x="39" y="140"/>
                  <a:pt x="39" y="140"/>
                </a:cubicBezTo>
                <a:cubicBezTo>
                  <a:pt x="15" y="167"/>
                  <a:pt x="0" y="203"/>
                  <a:pt x="0" y="242"/>
                </a:cubicBezTo>
                <a:cubicBezTo>
                  <a:pt x="0" y="281"/>
                  <a:pt x="15" y="316"/>
                  <a:pt x="39" y="344"/>
                </a:cubicBezTo>
                <a:close/>
                <a:moveTo>
                  <a:pt x="73" y="450"/>
                </a:moveTo>
                <a:cubicBezTo>
                  <a:pt x="73" y="372"/>
                  <a:pt x="73" y="372"/>
                  <a:pt x="73" y="372"/>
                </a:cubicBezTo>
                <a:cubicBezTo>
                  <a:pt x="96" y="386"/>
                  <a:pt x="124" y="395"/>
                  <a:pt x="153" y="395"/>
                </a:cubicBezTo>
                <a:cubicBezTo>
                  <a:pt x="161" y="395"/>
                  <a:pt x="161" y="395"/>
                  <a:pt x="161" y="395"/>
                </a:cubicBezTo>
                <a:cubicBezTo>
                  <a:pt x="190" y="395"/>
                  <a:pt x="217" y="386"/>
                  <a:pt x="241" y="372"/>
                </a:cubicBezTo>
                <a:cubicBezTo>
                  <a:pt x="241" y="450"/>
                  <a:pt x="241" y="450"/>
                  <a:pt x="241" y="450"/>
                </a:cubicBezTo>
                <a:lnTo>
                  <a:pt x="73" y="450"/>
                </a:lnTo>
                <a:close/>
                <a:moveTo>
                  <a:pt x="161" y="361"/>
                </a:moveTo>
                <a:cubicBezTo>
                  <a:pt x="153" y="361"/>
                  <a:pt x="153" y="361"/>
                  <a:pt x="153" y="361"/>
                </a:cubicBezTo>
                <a:cubicBezTo>
                  <a:pt x="87" y="361"/>
                  <a:pt x="34" y="307"/>
                  <a:pt x="34" y="242"/>
                </a:cubicBezTo>
                <a:cubicBezTo>
                  <a:pt x="34" y="177"/>
                  <a:pt x="87" y="123"/>
                  <a:pt x="153" y="123"/>
                </a:cubicBezTo>
                <a:cubicBezTo>
                  <a:pt x="161" y="123"/>
                  <a:pt x="161" y="123"/>
                  <a:pt x="161" y="123"/>
                </a:cubicBezTo>
                <a:cubicBezTo>
                  <a:pt x="226" y="123"/>
                  <a:pt x="279" y="177"/>
                  <a:pt x="279" y="242"/>
                </a:cubicBezTo>
                <a:cubicBezTo>
                  <a:pt x="279" y="307"/>
                  <a:pt x="226" y="361"/>
                  <a:pt x="161" y="361"/>
                </a:cubicBezTo>
                <a:close/>
                <a:moveTo>
                  <a:pt x="241" y="34"/>
                </a:moveTo>
                <a:cubicBezTo>
                  <a:pt x="241" y="112"/>
                  <a:pt x="241" y="112"/>
                  <a:pt x="241" y="112"/>
                </a:cubicBezTo>
                <a:cubicBezTo>
                  <a:pt x="217" y="97"/>
                  <a:pt x="190" y="89"/>
                  <a:pt x="161" y="89"/>
                </a:cubicBezTo>
                <a:cubicBezTo>
                  <a:pt x="153" y="89"/>
                  <a:pt x="153" y="89"/>
                  <a:pt x="153" y="89"/>
                </a:cubicBezTo>
                <a:cubicBezTo>
                  <a:pt x="124" y="89"/>
                  <a:pt x="96" y="97"/>
                  <a:pt x="73" y="112"/>
                </a:cubicBezTo>
                <a:cubicBezTo>
                  <a:pt x="73" y="34"/>
                  <a:pt x="73" y="34"/>
                  <a:pt x="73" y="34"/>
                </a:cubicBezTo>
                <a:lnTo>
                  <a:pt x="241" y="34"/>
                </a:lnTo>
                <a:close/>
                <a:moveTo>
                  <a:pt x="226" y="248"/>
                </a:moveTo>
                <a:cubicBezTo>
                  <a:pt x="226" y="257"/>
                  <a:pt x="219" y="265"/>
                  <a:pt x="209" y="265"/>
                </a:cubicBezTo>
                <a:cubicBezTo>
                  <a:pt x="151" y="265"/>
                  <a:pt x="151" y="265"/>
                  <a:pt x="151" y="265"/>
                </a:cubicBezTo>
                <a:cubicBezTo>
                  <a:pt x="142" y="265"/>
                  <a:pt x="134" y="257"/>
                  <a:pt x="134" y="248"/>
                </a:cubicBezTo>
                <a:cubicBezTo>
                  <a:pt x="134" y="166"/>
                  <a:pt x="134" y="166"/>
                  <a:pt x="134" y="166"/>
                </a:cubicBezTo>
                <a:cubicBezTo>
                  <a:pt x="134" y="157"/>
                  <a:pt x="142" y="149"/>
                  <a:pt x="151" y="149"/>
                </a:cubicBezTo>
                <a:cubicBezTo>
                  <a:pt x="161" y="149"/>
                  <a:pt x="168" y="157"/>
                  <a:pt x="168" y="166"/>
                </a:cubicBezTo>
                <a:cubicBezTo>
                  <a:pt x="168" y="231"/>
                  <a:pt x="168" y="231"/>
                  <a:pt x="168" y="231"/>
                </a:cubicBezTo>
                <a:cubicBezTo>
                  <a:pt x="209" y="231"/>
                  <a:pt x="209" y="231"/>
                  <a:pt x="209" y="231"/>
                </a:cubicBezTo>
                <a:cubicBezTo>
                  <a:pt x="219" y="231"/>
                  <a:pt x="226" y="238"/>
                  <a:pt x="226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22157203" y="742518"/>
            <a:ext cx="472304" cy="479572"/>
          </a:xfrm>
          <a:custGeom>
            <a:avLst/>
            <a:gdLst>
              <a:gd name="T0" fmla="*/ 18 w 478"/>
              <a:gd name="T1" fmla="*/ 486 h 486"/>
              <a:gd name="T2" fmla="*/ 459 w 478"/>
              <a:gd name="T3" fmla="*/ 486 h 486"/>
              <a:gd name="T4" fmla="*/ 478 w 478"/>
              <a:gd name="T5" fmla="*/ 467 h 486"/>
              <a:gd name="T6" fmla="*/ 478 w 478"/>
              <a:gd name="T7" fmla="*/ 140 h 486"/>
              <a:gd name="T8" fmla="*/ 459 w 478"/>
              <a:gd name="T9" fmla="*/ 121 h 486"/>
              <a:gd name="T10" fmla="*/ 376 w 478"/>
              <a:gd name="T11" fmla="*/ 121 h 486"/>
              <a:gd name="T12" fmla="*/ 376 w 478"/>
              <a:gd name="T13" fmla="*/ 20 h 486"/>
              <a:gd name="T14" fmla="*/ 368 w 478"/>
              <a:gd name="T15" fmla="*/ 5 h 486"/>
              <a:gd name="T16" fmla="*/ 351 w 478"/>
              <a:gd name="T17" fmla="*/ 2 h 486"/>
              <a:gd name="T18" fmla="*/ 12 w 478"/>
              <a:gd name="T19" fmla="*/ 122 h 486"/>
              <a:gd name="T20" fmla="*/ 12 w 478"/>
              <a:gd name="T21" fmla="*/ 122 h 486"/>
              <a:gd name="T22" fmla="*/ 0 w 478"/>
              <a:gd name="T23" fmla="*/ 140 h 486"/>
              <a:gd name="T24" fmla="*/ 0 w 478"/>
              <a:gd name="T25" fmla="*/ 467 h 486"/>
              <a:gd name="T26" fmla="*/ 18 w 478"/>
              <a:gd name="T27" fmla="*/ 486 h 486"/>
              <a:gd name="T28" fmla="*/ 440 w 478"/>
              <a:gd name="T29" fmla="*/ 330 h 486"/>
              <a:gd name="T30" fmla="*/ 364 w 478"/>
              <a:gd name="T31" fmla="*/ 330 h 486"/>
              <a:gd name="T32" fmla="*/ 364 w 478"/>
              <a:gd name="T33" fmla="*/ 277 h 486"/>
              <a:gd name="T34" fmla="*/ 440 w 478"/>
              <a:gd name="T35" fmla="*/ 277 h 486"/>
              <a:gd name="T36" fmla="*/ 440 w 478"/>
              <a:gd name="T37" fmla="*/ 330 h 486"/>
              <a:gd name="T38" fmla="*/ 440 w 478"/>
              <a:gd name="T39" fmla="*/ 239 h 486"/>
              <a:gd name="T40" fmla="*/ 345 w 478"/>
              <a:gd name="T41" fmla="*/ 239 h 486"/>
              <a:gd name="T42" fmla="*/ 326 w 478"/>
              <a:gd name="T43" fmla="*/ 258 h 486"/>
              <a:gd name="T44" fmla="*/ 326 w 478"/>
              <a:gd name="T45" fmla="*/ 349 h 486"/>
              <a:gd name="T46" fmla="*/ 345 w 478"/>
              <a:gd name="T47" fmla="*/ 368 h 486"/>
              <a:gd name="T48" fmla="*/ 440 w 478"/>
              <a:gd name="T49" fmla="*/ 368 h 486"/>
              <a:gd name="T50" fmla="*/ 440 w 478"/>
              <a:gd name="T51" fmla="*/ 448 h 486"/>
              <a:gd name="T52" fmla="*/ 37 w 478"/>
              <a:gd name="T53" fmla="*/ 448 h 486"/>
              <a:gd name="T54" fmla="*/ 37 w 478"/>
              <a:gd name="T55" fmla="*/ 159 h 486"/>
              <a:gd name="T56" fmla="*/ 440 w 478"/>
              <a:gd name="T57" fmla="*/ 159 h 486"/>
              <a:gd name="T58" fmla="*/ 440 w 478"/>
              <a:gd name="T59" fmla="*/ 239 h 486"/>
              <a:gd name="T60" fmla="*/ 338 w 478"/>
              <a:gd name="T61" fmla="*/ 121 h 486"/>
              <a:gd name="T62" fmla="*/ 127 w 478"/>
              <a:gd name="T63" fmla="*/ 121 h 486"/>
              <a:gd name="T64" fmla="*/ 338 w 478"/>
              <a:gd name="T65" fmla="*/ 46 h 486"/>
              <a:gd name="T66" fmla="*/ 338 w 478"/>
              <a:gd name="T67" fmla="*/ 121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78" h="486">
                <a:moveTo>
                  <a:pt x="18" y="486"/>
                </a:moveTo>
                <a:cubicBezTo>
                  <a:pt x="459" y="486"/>
                  <a:pt x="459" y="486"/>
                  <a:pt x="459" y="486"/>
                </a:cubicBezTo>
                <a:cubicBezTo>
                  <a:pt x="469" y="486"/>
                  <a:pt x="478" y="478"/>
                  <a:pt x="478" y="467"/>
                </a:cubicBezTo>
                <a:cubicBezTo>
                  <a:pt x="478" y="140"/>
                  <a:pt x="478" y="140"/>
                  <a:pt x="478" y="140"/>
                </a:cubicBezTo>
                <a:cubicBezTo>
                  <a:pt x="478" y="130"/>
                  <a:pt x="469" y="121"/>
                  <a:pt x="459" y="121"/>
                </a:cubicBezTo>
                <a:cubicBezTo>
                  <a:pt x="376" y="121"/>
                  <a:pt x="376" y="121"/>
                  <a:pt x="376" y="121"/>
                </a:cubicBezTo>
                <a:cubicBezTo>
                  <a:pt x="376" y="20"/>
                  <a:pt x="376" y="20"/>
                  <a:pt x="376" y="20"/>
                </a:cubicBezTo>
                <a:cubicBezTo>
                  <a:pt x="376" y="14"/>
                  <a:pt x="373" y="8"/>
                  <a:pt x="368" y="5"/>
                </a:cubicBezTo>
                <a:cubicBezTo>
                  <a:pt x="363" y="1"/>
                  <a:pt x="356" y="0"/>
                  <a:pt x="351" y="2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5" y="125"/>
                  <a:pt x="0" y="132"/>
                  <a:pt x="0" y="14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78"/>
                  <a:pt x="8" y="486"/>
                  <a:pt x="18" y="486"/>
                </a:cubicBezTo>
                <a:close/>
                <a:moveTo>
                  <a:pt x="440" y="330"/>
                </a:moveTo>
                <a:cubicBezTo>
                  <a:pt x="364" y="330"/>
                  <a:pt x="364" y="330"/>
                  <a:pt x="364" y="330"/>
                </a:cubicBezTo>
                <a:cubicBezTo>
                  <a:pt x="364" y="277"/>
                  <a:pt x="364" y="277"/>
                  <a:pt x="364" y="277"/>
                </a:cubicBezTo>
                <a:cubicBezTo>
                  <a:pt x="440" y="277"/>
                  <a:pt x="440" y="277"/>
                  <a:pt x="440" y="277"/>
                </a:cubicBezTo>
                <a:lnTo>
                  <a:pt x="440" y="330"/>
                </a:lnTo>
                <a:close/>
                <a:moveTo>
                  <a:pt x="440" y="239"/>
                </a:moveTo>
                <a:cubicBezTo>
                  <a:pt x="345" y="239"/>
                  <a:pt x="345" y="239"/>
                  <a:pt x="345" y="239"/>
                </a:cubicBezTo>
                <a:cubicBezTo>
                  <a:pt x="335" y="239"/>
                  <a:pt x="326" y="248"/>
                  <a:pt x="326" y="258"/>
                </a:cubicBezTo>
                <a:cubicBezTo>
                  <a:pt x="326" y="349"/>
                  <a:pt x="326" y="349"/>
                  <a:pt x="326" y="349"/>
                </a:cubicBezTo>
                <a:cubicBezTo>
                  <a:pt x="326" y="359"/>
                  <a:pt x="335" y="368"/>
                  <a:pt x="345" y="368"/>
                </a:cubicBezTo>
                <a:cubicBezTo>
                  <a:pt x="440" y="368"/>
                  <a:pt x="440" y="368"/>
                  <a:pt x="440" y="368"/>
                </a:cubicBezTo>
                <a:cubicBezTo>
                  <a:pt x="440" y="448"/>
                  <a:pt x="440" y="448"/>
                  <a:pt x="440" y="448"/>
                </a:cubicBezTo>
                <a:cubicBezTo>
                  <a:pt x="37" y="448"/>
                  <a:pt x="37" y="448"/>
                  <a:pt x="37" y="448"/>
                </a:cubicBezTo>
                <a:cubicBezTo>
                  <a:pt x="37" y="159"/>
                  <a:pt x="37" y="159"/>
                  <a:pt x="37" y="159"/>
                </a:cubicBezTo>
                <a:cubicBezTo>
                  <a:pt x="440" y="159"/>
                  <a:pt x="440" y="159"/>
                  <a:pt x="440" y="159"/>
                </a:cubicBezTo>
                <a:lnTo>
                  <a:pt x="440" y="239"/>
                </a:lnTo>
                <a:close/>
                <a:moveTo>
                  <a:pt x="338" y="121"/>
                </a:moveTo>
                <a:cubicBezTo>
                  <a:pt x="127" y="121"/>
                  <a:pt x="127" y="121"/>
                  <a:pt x="127" y="121"/>
                </a:cubicBezTo>
                <a:cubicBezTo>
                  <a:pt x="338" y="46"/>
                  <a:pt x="338" y="46"/>
                  <a:pt x="338" y="46"/>
                </a:cubicBezTo>
                <a:lnTo>
                  <a:pt x="338" y="1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9893755" y="744941"/>
            <a:ext cx="452928" cy="477150"/>
          </a:xfrm>
          <a:custGeom>
            <a:avLst/>
            <a:gdLst>
              <a:gd name="T0" fmla="*/ 19 w 458"/>
              <a:gd name="T1" fmla="*/ 67 h 484"/>
              <a:gd name="T2" fmla="*/ 74 w 458"/>
              <a:gd name="T3" fmla="*/ 67 h 484"/>
              <a:gd name="T4" fmla="*/ 74 w 458"/>
              <a:gd name="T5" fmla="*/ 336 h 484"/>
              <a:gd name="T6" fmla="*/ 18 w 458"/>
              <a:gd name="T7" fmla="*/ 409 h 484"/>
              <a:gd name="T8" fmla="*/ 93 w 458"/>
              <a:gd name="T9" fmla="*/ 484 h 484"/>
              <a:gd name="T10" fmla="*/ 165 w 458"/>
              <a:gd name="T11" fmla="*/ 429 h 484"/>
              <a:gd name="T12" fmla="*/ 420 w 458"/>
              <a:gd name="T13" fmla="*/ 429 h 484"/>
              <a:gd name="T14" fmla="*/ 420 w 458"/>
              <a:gd name="T15" fmla="*/ 461 h 484"/>
              <a:gd name="T16" fmla="*/ 439 w 458"/>
              <a:gd name="T17" fmla="*/ 480 h 484"/>
              <a:gd name="T18" fmla="*/ 458 w 458"/>
              <a:gd name="T19" fmla="*/ 461 h 484"/>
              <a:gd name="T20" fmla="*/ 458 w 458"/>
              <a:gd name="T21" fmla="*/ 410 h 484"/>
              <a:gd name="T22" fmla="*/ 439 w 458"/>
              <a:gd name="T23" fmla="*/ 391 h 484"/>
              <a:gd name="T24" fmla="*/ 166 w 458"/>
              <a:gd name="T25" fmla="*/ 391 h 484"/>
              <a:gd name="T26" fmla="*/ 112 w 458"/>
              <a:gd name="T27" fmla="*/ 336 h 484"/>
              <a:gd name="T28" fmla="*/ 112 w 458"/>
              <a:gd name="T29" fmla="*/ 48 h 484"/>
              <a:gd name="T30" fmla="*/ 93 w 458"/>
              <a:gd name="T31" fmla="*/ 29 h 484"/>
              <a:gd name="T32" fmla="*/ 19 w 458"/>
              <a:gd name="T33" fmla="*/ 29 h 484"/>
              <a:gd name="T34" fmla="*/ 0 w 458"/>
              <a:gd name="T35" fmla="*/ 48 h 484"/>
              <a:gd name="T36" fmla="*/ 19 w 458"/>
              <a:gd name="T37" fmla="*/ 67 h 484"/>
              <a:gd name="T38" fmla="*/ 130 w 458"/>
              <a:gd name="T39" fmla="*/ 409 h 484"/>
              <a:gd name="T40" fmla="*/ 93 w 458"/>
              <a:gd name="T41" fmla="*/ 446 h 484"/>
              <a:gd name="T42" fmla="*/ 56 w 458"/>
              <a:gd name="T43" fmla="*/ 409 h 484"/>
              <a:gd name="T44" fmla="*/ 93 w 458"/>
              <a:gd name="T45" fmla="*/ 372 h 484"/>
              <a:gd name="T46" fmla="*/ 130 w 458"/>
              <a:gd name="T47" fmla="*/ 409 h 484"/>
              <a:gd name="T48" fmla="*/ 179 w 458"/>
              <a:gd name="T49" fmla="*/ 345 h 484"/>
              <a:gd name="T50" fmla="*/ 423 w 458"/>
              <a:gd name="T51" fmla="*/ 345 h 484"/>
              <a:gd name="T52" fmla="*/ 443 w 458"/>
              <a:gd name="T53" fmla="*/ 325 h 484"/>
              <a:gd name="T54" fmla="*/ 443 w 458"/>
              <a:gd name="T55" fmla="*/ 19 h 484"/>
              <a:gd name="T56" fmla="*/ 423 w 458"/>
              <a:gd name="T57" fmla="*/ 0 h 484"/>
              <a:gd name="T58" fmla="*/ 179 w 458"/>
              <a:gd name="T59" fmla="*/ 0 h 484"/>
              <a:gd name="T60" fmla="*/ 160 w 458"/>
              <a:gd name="T61" fmla="*/ 19 h 484"/>
              <a:gd name="T62" fmla="*/ 160 w 458"/>
              <a:gd name="T63" fmla="*/ 325 h 484"/>
              <a:gd name="T64" fmla="*/ 179 w 458"/>
              <a:gd name="T65" fmla="*/ 345 h 484"/>
              <a:gd name="T66" fmla="*/ 198 w 458"/>
              <a:gd name="T67" fmla="*/ 306 h 484"/>
              <a:gd name="T68" fmla="*/ 198 w 458"/>
              <a:gd name="T69" fmla="*/ 170 h 484"/>
              <a:gd name="T70" fmla="*/ 404 w 458"/>
              <a:gd name="T71" fmla="*/ 170 h 484"/>
              <a:gd name="T72" fmla="*/ 404 w 458"/>
              <a:gd name="T73" fmla="*/ 306 h 484"/>
              <a:gd name="T74" fmla="*/ 198 w 458"/>
              <a:gd name="T75" fmla="*/ 306 h 484"/>
              <a:gd name="T76" fmla="*/ 404 w 458"/>
              <a:gd name="T77" fmla="*/ 132 h 484"/>
              <a:gd name="T78" fmla="*/ 339 w 458"/>
              <a:gd name="T79" fmla="*/ 132 h 484"/>
              <a:gd name="T80" fmla="*/ 339 w 458"/>
              <a:gd name="T81" fmla="*/ 38 h 484"/>
              <a:gd name="T82" fmla="*/ 404 w 458"/>
              <a:gd name="T83" fmla="*/ 38 h 484"/>
              <a:gd name="T84" fmla="*/ 404 w 458"/>
              <a:gd name="T85" fmla="*/ 132 h 484"/>
              <a:gd name="T86" fmla="*/ 301 w 458"/>
              <a:gd name="T87" fmla="*/ 38 h 484"/>
              <a:gd name="T88" fmla="*/ 301 w 458"/>
              <a:gd name="T89" fmla="*/ 132 h 484"/>
              <a:gd name="T90" fmla="*/ 198 w 458"/>
              <a:gd name="T91" fmla="*/ 132 h 484"/>
              <a:gd name="T92" fmla="*/ 198 w 458"/>
              <a:gd name="T93" fmla="*/ 38 h 484"/>
              <a:gd name="T94" fmla="*/ 301 w 458"/>
              <a:gd name="T95" fmla="*/ 38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58" h="484">
                <a:moveTo>
                  <a:pt x="19" y="67"/>
                </a:moveTo>
                <a:cubicBezTo>
                  <a:pt x="74" y="67"/>
                  <a:pt x="74" y="67"/>
                  <a:pt x="74" y="67"/>
                </a:cubicBezTo>
                <a:cubicBezTo>
                  <a:pt x="74" y="336"/>
                  <a:pt x="74" y="336"/>
                  <a:pt x="74" y="336"/>
                </a:cubicBezTo>
                <a:cubicBezTo>
                  <a:pt x="42" y="345"/>
                  <a:pt x="18" y="374"/>
                  <a:pt x="18" y="409"/>
                </a:cubicBezTo>
                <a:cubicBezTo>
                  <a:pt x="18" y="451"/>
                  <a:pt x="52" y="484"/>
                  <a:pt x="93" y="484"/>
                </a:cubicBezTo>
                <a:cubicBezTo>
                  <a:pt x="128" y="484"/>
                  <a:pt x="157" y="461"/>
                  <a:pt x="165" y="429"/>
                </a:cubicBezTo>
                <a:cubicBezTo>
                  <a:pt x="420" y="429"/>
                  <a:pt x="420" y="429"/>
                  <a:pt x="420" y="429"/>
                </a:cubicBezTo>
                <a:cubicBezTo>
                  <a:pt x="420" y="461"/>
                  <a:pt x="420" y="461"/>
                  <a:pt x="420" y="461"/>
                </a:cubicBezTo>
                <a:cubicBezTo>
                  <a:pt x="420" y="471"/>
                  <a:pt x="428" y="480"/>
                  <a:pt x="439" y="480"/>
                </a:cubicBezTo>
                <a:cubicBezTo>
                  <a:pt x="449" y="480"/>
                  <a:pt x="458" y="471"/>
                  <a:pt x="458" y="461"/>
                </a:cubicBezTo>
                <a:cubicBezTo>
                  <a:pt x="458" y="410"/>
                  <a:pt x="458" y="410"/>
                  <a:pt x="458" y="410"/>
                </a:cubicBezTo>
                <a:cubicBezTo>
                  <a:pt x="458" y="400"/>
                  <a:pt x="449" y="391"/>
                  <a:pt x="439" y="391"/>
                </a:cubicBezTo>
                <a:cubicBezTo>
                  <a:pt x="166" y="391"/>
                  <a:pt x="166" y="391"/>
                  <a:pt x="166" y="391"/>
                </a:cubicBezTo>
                <a:cubicBezTo>
                  <a:pt x="160" y="364"/>
                  <a:pt x="139" y="343"/>
                  <a:pt x="112" y="336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37"/>
                  <a:pt x="104" y="29"/>
                  <a:pt x="93" y="29"/>
                </a:cubicBezTo>
                <a:cubicBezTo>
                  <a:pt x="19" y="29"/>
                  <a:pt x="19" y="29"/>
                  <a:pt x="19" y="29"/>
                </a:cubicBezTo>
                <a:cubicBezTo>
                  <a:pt x="9" y="29"/>
                  <a:pt x="0" y="37"/>
                  <a:pt x="0" y="48"/>
                </a:cubicBezTo>
                <a:cubicBezTo>
                  <a:pt x="0" y="59"/>
                  <a:pt x="9" y="67"/>
                  <a:pt x="19" y="67"/>
                </a:cubicBezTo>
                <a:close/>
                <a:moveTo>
                  <a:pt x="130" y="409"/>
                </a:moveTo>
                <a:cubicBezTo>
                  <a:pt x="130" y="429"/>
                  <a:pt x="113" y="446"/>
                  <a:pt x="93" y="446"/>
                </a:cubicBezTo>
                <a:cubicBezTo>
                  <a:pt x="73" y="446"/>
                  <a:pt x="56" y="429"/>
                  <a:pt x="56" y="409"/>
                </a:cubicBezTo>
                <a:cubicBezTo>
                  <a:pt x="56" y="389"/>
                  <a:pt x="73" y="372"/>
                  <a:pt x="93" y="372"/>
                </a:cubicBezTo>
                <a:cubicBezTo>
                  <a:pt x="113" y="372"/>
                  <a:pt x="130" y="389"/>
                  <a:pt x="130" y="409"/>
                </a:cubicBezTo>
                <a:close/>
                <a:moveTo>
                  <a:pt x="179" y="345"/>
                </a:moveTo>
                <a:cubicBezTo>
                  <a:pt x="423" y="345"/>
                  <a:pt x="423" y="345"/>
                  <a:pt x="423" y="345"/>
                </a:cubicBezTo>
                <a:cubicBezTo>
                  <a:pt x="434" y="345"/>
                  <a:pt x="443" y="336"/>
                  <a:pt x="443" y="325"/>
                </a:cubicBezTo>
                <a:cubicBezTo>
                  <a:pt x="443" y="19"/>
                  <a:pt x="443" y="19"/>
                  <a:pt x="443" y="19"/>
                </a:cubicBezTo>
                <a:cubicBezTo>
                  <a:pt x="443" y="8"/>
                  <a:pt x="434" y="0"/>
                  <a:pt x="423" y="0"/>
                </a:cubicBezTo>
                <a:cubicBezTo>
                  <a:pt x="179" y="0"/>
                  <a:pt x="179" y="0"/>
                  <a:pt x="179" y="0"/>
                </a:cubicBezTo>
                <a:cubicBezTo>
                  <a:pt x="169" y="0"/>
                  <a:pt x="160" y="8"/>
                  <a:pt x="160" y="19"/>
                </a:cubicBezTo>
                <a:cubicBezTo>
                  <a:pt x="160" y="325"/>
                  <a:pt x="160" y="325"/>
                  <a:pt x="160" y="325"/>
                </a:cubicBezTo>
                <a:cubicBezTo>
                  <a:pt x="160" y="336"/>
                  <a:pt x="169" y="345"/>
                  <a:pt x="179" y="345"/>
                </a:cubicBezTo>
                <a:close/>
                <a:moveTo>
                  <a:pt x="198" y="306"/>
                </a:moveTo>
                <a:cubicBezTo>
                  <a:pt x="198" y="170"/>
                  <a:pt x="198" y="170"/>
                  <a:pt x="198" y="170"/>
                </a:cubicBezTo>
                <a:cubicBezTo>
                  <a:pt x="404" y="170"/>
                  <a:pt x="404" y="170"/>
                  <a:pt x="404" y="170"/>
                </a:cubicBezTo>
                <a:cubicBezTo>
                  <a:pt x="404" y="306"/>
                  <a:pt x="404" y="306"/>
                  <a:pt x="404" y="306"/>
                </a:cubicBezTo>
                <a:lnTo>
                  <a:pt x="198" y="306"/>
                </a:lnTo>
                <a:close/>
                <a:moveTo>
                  <a:pt x="404" y="132"/>
                </a:moveTo>
                <a:cubicBezTo>
                  <a:pt x="339" y="132"/>
                  <a:pt x="339" y="132"/>
                  <a:pt x="339" y="132"/>
                </a:cubicBezTo>
                <a:cubicBezTo>
                  <a:pt x="339" y="38"/>
                  <a:pt x="339" y="38"/>
                  <a:pt x="339" y="38"/>
                </a:cubicBezTo>
                <a:cubicBezTo>
                  <a:pt x="404" y="38"/>
                  <a:pt x="404" y="38"/>
                  <a:pt x="404" y="38"/>
                </a:cubicBezTo>
                <a:lnTo>
                  <a:pt x="404" y="132"/>
                </a:lnTo>
                <a:close/>
                <a:moveTo>
                  <a:pt x="301" y="38"/>
                </a:moveTo>
                <a:cubicBezTo>
                  <a:pt x="301" y="132"/>
                  <a:pt x="301" y="132"/>
                  <a:pt x="301" y="132"/>
                </a:cubicBezTo>
                <a:cubicBezTo>
                  <a:pt x="198" y="132"/>
                  <a:pt x="198" y="132"/>
                  <a:pt x="198" y="132"/>
                </a:cubicBezTo>
                <a:cubicBezTo>
                  <a:pt x="198" y="38"/>
                  <a:pt x="198" y="38"/>
                  <a:pt x="198" y="38"/>
                </a:cubicBezTo>
                <a:lnTo>
                  <a:pt x="301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4016759" y="744941"/>
            <a:ext cx="477148" cy="477150"/>
          </a:xfrm>
          <a:custGeom>
            <a:avLst/>
            <a:gdLst>
              <a:gd name="T0" fmla="*/ 243 w 485"/>
              <a:gd name="T1" fmla="*/ 484 h 484"/>
              <a:gd name="T2" fmla="*/ 485 w 485"/>
              <a:gd name="T3" fmla="*/ 242 h 484"/>
              <a:gd name="T4" fmla="*/ 243 w 485"/>
              <a:gd name="T5" fmla="*/ 0 h 484"/>
              <a:gd name="T6" fmla="*/ 0 w 485"/>
              <a:gd name="T7" fmla="*/ 242 h 484"/>
              <a:gd name="T8" fmla="*/ 243 w 485"/>
              <a:gd name="T9" fmla="*/ 484 h 484"/>
              <a:gd name="T10" fmla="*/ 243 w 485"/>
              <a:gd name="T11" fmla="*/ 37 h 484"/>
              <a:gd name="T12" fmla="*/ 448 w 485"/>
              <a:gd name="T13" fmla="*/ 242 h 484"/>
              <a:gd name="T14" fmla="*/ 243 w 485"/>
              <a:gd name="T15" fmla="*/ 447 h 484"/>
              <a:gd name="T16" fmla="*/ 37 w 485"/>
              <a:gd name="T17" fmla="*/ 242 h 484"/>
              <a:gd name="T18" fmla="*/ 243 w 485"/>
              <a:gd name="T19" fmla="*/ 37 h 484"/>
              <a:gd name="T20" fmla="*/ 230 w 485"/>
              <a:gd name="T21" fmla="*/ 255 h 484"/>
              <a:gd name="T22" fmla="*/ 224 w 485"/>
              <a:gd name="T23" fmla="*/ 242 h 484"/>
              <a:gd name="T24" fmla="*/ 224 w 485"/>
              <a:gd name="T25" fmla="*/ 146 h 484"/>
              <a:gd name="T26" fmla="*/ 243 w 485"/>
              <a:gd name="T27" fmla="*/ 128 h 484"/>
              <a:gd name="T28" fmla="*/ 261 w 485"/>
              <a:gd name="T29" fmla="*/ 146 h 484"/>
              <a:gd name="T30" fmla="*/ 261 w 485"/>
              <a:gd name="T31" fmla="*/ 234 h 484"/>
              <a:gd name="T32" fmla="*/ 304 w 485"/>
              <a:gd name="T33" fmla="*/ 277 h 484"/>
              <a:gd name="T34" fmla="*/ 304 w 485"/>
              <a:gd name="T35" fmla="*/ 303 h 484"/>
              <a:gd name="T36" fmla="*/ 291 w 485"/>
              <a:gd name="T37" fmla="*/ 309 h 484"/>
              <a:gd name="T38" fmla="*/ 278 w 485"/>
              <a:gd name="T39" fmla="*/ 303 h 484"/>
              <a:gd name="T40" fmla="*/ 230 w 485"/>
              <a:gd name="T41" fmla="*/ 255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85" h="484">
                <a:moveTo>
                  <a:pt x="243" y="484"/>
                </a:moveTo>
                <a:cubicBezTo>
                  <a:pt x="376" y="484"/>
                  <a:pt x="485" y="376"/>
                  <a:pt x="485" y="242"/>
                </a:cubicBezTo>
                <a:cubicBezTo>
                  <a:pt x="485" y="108"/>
                  <a:pt x="376" y="0"/>
                  <a:pt x="243" y="0"/>
                </a:cubicBezTo>
                <a:cubicBezTo>
                  <a:pt x="109" y="0"/>
                  <a:pt x="0" y="108"/>
                  <a:pt x="0" y="242"/>
                </a:cubicBezTo>
                <a:cubicBezTo>
                  <a:pt x="0" y="376"/>
                  <a:pt x="109" y="484"/>
                  <a:pt x="243" y="484"/>
                </a:cubicBezTo>
                <a:close/>
                <a:moveTo>
                  <a:pt x="243" y="37"/>
                </a:moveTo>
                <a:cubicBezTo>
                  <a:pt x="356" y="37"/>
                  <a:pt x="448" y="129"/>
                  <a:pt x="448" y="242"/>
                </a:cubicBezTo>
                <a:cubicBezTo>
                  <a:pt x="448" y="355"/>
                  <a:pt x="356" y="447"/>
                  <a:pt x="243" y="447"/>
                </a:cubicBezTo>
                <a:cubicBezTo>
                  <a:pt x="129" y="447"/>
                  <a:pt x="37" y="355"/>
                  <a:pt x="37" y="242"/>
                </a:cubicBezTo>
                <a:cubicBezTo>
                  <a:pt x="37" y="129"/>
                  <a:pt x="129" y="37"/>
                  <a:pt x="243" y="37"/>
                </a:cubicBezTo>
                <a:close/>
                <a:moveTo>
                  <a:pt x="230" y="255"/>
                </a:moveTo>
                <a:cubicBezTo>
                  <a:pt x="226" y="252"/>
                  <a:pt x="224" y="247"/>
                  <a:pt x="224" y="242"/>
                </a:cubicBezTo>
                <a:cubicBezTo>
                  <a:pt x="224" y="146"/>
                  <a:pt x="224" y="146"/>
                  <a:pt x="224" y="146"/>
                </a:cubicBezTo>
                <a:cubicBezTo>
                  <a:pt x="224" y="136"/>
                  <a:pt x="232" y="128"/>
                  <a:pt x="243" y="128"/>
                </a:cubicBezTo>
                <a:cubicBezTo>
                  <a:pt x="253" y="128"/>
                  <a:pt x="261" y="136"/>
                  <a:pt x="261" y="146"/>
                </a:cubicBezTo>
                <a:cubicBezTo>
                  <a:pt x="261" y="234"/>
                  <a:pt x="261" y="234"/>
                  <a:pt x="261" y="234"/>
                </a:cubicBezTo>
                <a:cubicBezTo>
                  <a:pt x="304" y="277"/>
                  <a:pt x="304" y="277"/>
                  <a:pt x="304" y="277"/>
                </a:cubicBezTo>
                <a:cubicBezTo>
                  <a:pt x="311" y="284"/>
                  <a:pt x="311" y="296"/>
                  <a:pt x="304" y="303"/>
                </a:cubicBezTo>
                <a:cubicBezTo>
                  <a:pt x="300" y="307"/>
                  <a:pt x="296" y="309"/>
                  <a:pt x="291" y="309"/>
                </a:cubicBezTo>
                <a:cubicBezTo>
                  <a:pt x="286" y="309"/>
                  <a:pt x="281" y="307"/>
                  <a:pt x="278" y="303"/>
                </a:cubicBezTo>
                <a:lnTo>
                  <a:pt x="230" y="2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17675964" y="744941"/>
            <a:ext cx="314870" cy="477150"/>
          </a:xfrm>
          <a:custGeom>
            <a:avLst/>
            <a:gdLst>
              <a:gd name="T0" fmla="*/ 30 w 319"/>
              <a:gd name="T1" fmla="*/ 484 h 484"/>
              <a:gd name="T2" fmla="*/ 92 w 319"/>
              <a:gd name="T3" fmla="*/ 484 h 484"/>
              <a:gd name="T4" fmla="*/ 110 w 319"/>
              <a:gd name="T5" fmla="*/ 468 h 484"/>
              <a:gd name="T6" fmla="*/ 154 w 319"/>
              <a:gd name="T7" fmla="*/ 428 h 484"/>
              <a:gd name="T8" fmla="*/ 198 w 319"/>
              <a:gd name="T9" fmla="*/ 468 h 484"/>
              <a:gd name="T10" fmla="*/ 216 w 319"/>
              <a:gd name="T11" fmla="*/ 484 h 484"/>
              <a:gd name="T12" fmla="*/ 290 w 319"/>
              <a:gd name="T13" fmla="*/ 484 h 484"/>
              <a:gd name="T14" fmla="*/ 319 w 319"/>
              <a:gd name="T15" fmla="*/ 455 h 484"/>
              <a:gd name="T16" fmla="*/ 319 w 319"/>
              <a:gd name="T17" fmla="*/ 29 h 484"/>
              <a:gd name="T18" fmla="*/ 290 w 319"/>
              <a:gd name="T19" fmla="*/ 0 h 484"/>
              <a:gd name="T20" fmla="*/ 221 w 319"/>
              <a:gd name="T21" fmla="*/ 0 h 484"/>
              <a:gd name="T22" fmla="*/ 203 w 319"/>
              <a:gd name="T23" fmla="*/ 14 h 484"/>
              <a:gd name="T24" fmla="*/ 160 w 319"/>
              <a:gd name="T25" fmla="*/ 50 h 484"/>
              <a:gd name="T26" fmla="*/ 116 w 319"/>
              <a:gd name="T27" fmla="*/ 14 h 484"/>
              <a:gd name="T28" fmla="*/ 99 w 319"/>
              <a:gd name="T29" fmla="*/ 0 h 484"/>
              <a:gd name="T30" fmla="*/ 30 w 319"/>
              <a:gd name="T31" fmla="*/ 0 h 484"/>
              <a:gd name="T32" fmla="*/ 0 w 319"/>
              <a:gd name="T33" fmla="*/ 29 h 484"/>
              <a:gd name="T34" fmla="*/ 0 w 319"/>
              <a:gd name="T35" fmla="*/ 455 h 484"/>
              <a:gd name="T36" fmla="*/ 30 w 319"/>
              <a:gd name="T37" fmla="*/ 484 h 484"/>
              <a:gd name="T38" fmla="*/ 230 w 319"/>
              <a:gd name="T39" fmla="*/ 449 h 484"/>
              <a:gd name="T40" fmla="*/ 154 w 319"/>
              <a:gd name="T41" fmla="*/ 393 h 484"/>
              <a:gd name="T42" fmla="*/ 78 w 319"/>
              <a:gd name="T43" fmla="*/ 449 h 484"/>
              <a:gd name="T44" fmla="*/ 36 w 319"/>
              <a:gd name="T45" fmla="*/ 449 h 484"/>
              <a:gd name="T46" fmla="*/ 36 w 319"/>
              <a:gd name="T47" fmla="*/ 183 h 484"/>
              <a:gd name="T48" fmla="*/ 284 w 319"/>
              <a:gd name="T49" fmla="*/ 183 h 484"/>
              <a:gd name="T50" fmla="*/ 284 w 319"/>
              <a:gd name="T51" fmla="*/ 449 h 484"/>
              <a:gd name="T52" fmla="*/ 230 w 319"/>
              <a:gd name="T53" fmla="*/ 449 h 484"/>
              <a:gd name="T54" fmla="*/ 86 w 319"/>
              <a:gd name="T55" fmla="*/ 35 h 484"/>
              <a:gd name="T56" fmla="*/ 160 w 319"/>
              <a:gd name="T57" fmla="*/ 85 h 484"/>
              <a:gd name="T58" fmla="*/ 234 w 319"/>
              <a:gd name="T59" fmla="*/ 35 h 484"/>
              <a:gd name="T60" fmla="*/ 284 w 319"/>
              <a:gd name="T61" fmla="*/ 35 h 484"/>
              <a:gd name="T62" fmla="*/ 284 w 319"/>
              <a:gd name="T63" fmla="*/ 147 h 484"/>
              <a:gd name="T64" fmla="*/ 36 w 319"/>
              <a:gd name="T65" fmla="*/ 147 h 484"/>
              <a:gd name="T66" fmla="*/ 36 w 319"/>
              <a:gd name="T67" fmla="*/ 35 h 484"/>
              <a:gd name="T68" fmla="*/ 86 w 319"/>
              <a:gd name="T69" fmla="*/ 35 h 484"/>
              <a:gd name="T70" fmla="*/ 101 w 319"/>
              <a:gd name="T71" fmla="*/ 260 h 484"/>
              <a:gd name="T72" fmla="*/ 118 w 319"/>
              <a:gd name="T73" fmla="*/ 242 h 484"/>
              <a:gd name="T74" fmla="*/ 201 w 319"/>
              <a:gd name="T75" fmla="*/ 242 h 484"/>
              <a:gd name="T76" fmla="*/ 219 w 319"/>
              <a:gd name="T77" fmla="*/ 260 h 484"/>
              <a:gd name="T78" fmla="*/ 201 w 319"/>
              <a:gd name="T79" fmla="*/ 277 h 484"/>
              <a:gd name="T80" fmla="*/ 118 w 319"/>
              <a:gd name="T81" fmla="*/ 277 h 484"/>
              <a:gd name="T82" fmla="*/ 101 w 319"/>
              <a:gd name="T83" fmla="*/ 260 h 484"/>
              <a:gd name="T84" fmla="*/ 254 w 319"/>
              <a:gd name="T85" fmla="*/ 331 h 484"/>
              <a:gd name="T86" fmla="*/ 237 w 319"/>
              <a:gd name="T87" fmla="*/ 348 h 484"/>
              <a:gd name="T88" fmla="*/ 77 w 319"/>
              <a:gd name="T89" fmla="*/ 348 h 484"/>
              <a:gd name="T90" fmla="*/ 59 w 319"/>
              <a:gd name="T91" fmla="*/ 331 h 484"/>
              <a:gd name="T92" fmla="*/ 77 w 319"/>
              <a:gd name="T93" fmla="*/ 313 h 484"/>
              <a:gd name="T94" fmla="*/ 237 w 319"/>
              <a:gd name="T95" fmla="*/ 313 h 484"/>
              <a:gd name="T96" fmla="*/ 254 w 319"/>
              <a:gd name="T97" fmla="*/ 331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19" h="484">
                <a:moveTo>
                  <a:pt x="30" y="484"/>
                </a:moveTo>
                <a:cubicBezTo>
                  <a:pt x="92" y="484"/>
                  <a:pt x="92" y="484"/>
                  <a:pt x="92" y="484"/>
                </a:cubicBezTo>
                <a:cubicBezTo>
                  <a:pt x="102" y="484"/>
                  <a:pt x="109" y="477"/>
                  <a:pt x="110" y="468"/>
                </a:cubicBezTo>
                <a:cubicBezTo>
                  <a:pt x="112" y="446"/>
                  <a:pt x="131" y="428"/>
                  <a:pt x="154" y="428"/>
                </a:cubicBezTo>
                <a:cubicBezTo>
                  <a:pt x="177" y="428"/>
                  <a:pt x="196" y="446"/>
                  <a:pt x="198" y="468"/>
                </a:cubicBezTo>
                <a:cubicBezTo>
                  <a:pt x="199" y="477"/>
                  <a:pt x="207" y="484"/>
                  <a:pt x="216" y="484"/>
                </a:cubicBezTo>
                <a:cubicBezTo>
                  <a:pt x="290" y="484"/>
                  <a:pt x="290" y="484"/>
                  <a:pt x="290" y="484"/>
                </a:cubicBezTo>
                <a:cubicBezTo>
                  <a:pt x="306" y="484"/>
                  <a:pt x="319" y="471"/>
                  <a:pt x="319" y="455"/>
                </a:cubicBezTo>
                <a:cubicBezTo>
                  <a:pt x="319" y="29"/>
                  <a:pt x="319" y="29"/>
                  <a:pt x="319" y="29"/>
                </a:cubicBezTo>
                <a:cubicBezTo>
                  <a:pt x="319" y="13"/>
                  <a:pt x="306" y="0"/>
                  <a:pt x="290" y="0"/>
                </a:cubicBezTo>
                <a:cubicBezTo>
                  <a:pt x="221" y="0"/>
                  <a:pt x="221" y="0"/>
                  <a:pt x="221" y="0"/>
                </a:cubicBezTo>
                <a:cubicBezTo>
                  <a:pt x="212" y="0"/>
                  <a:pt x="205" y="6"/>
                  <a:pt x="203" y="14"/>
                </a:cubicBezTo>
                <a:cubicBezTo>
                  <a:pt x="199" y="34"/>
                  <a:pt x="181" y="50"/>
                  <a:pt x="160" y="50"/>
                </a:cubicBezTo>
                <a:cubicBezTo>
                  <a:pt x="139" y="50"/>
                  <a:pt x="120" y="34"/>
                  <a:pt x="116" y="14"/>
                </a:cubicBezTo>
                <a:cubicBezTo>
                  <a:pt x="115" y="6"/>
                  <a:pt x="107" y="0"/>
                  <a:pt x="99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3" y="0"/>
                  <a:pt x="0" y="13"/>
                  <a:pt x="0" y="29"/>
                </a:cubicBezTo>
                <a:cubicBezTo>
                  <a:pt x="0" y="455"/>
                  <a:pt x="0" y="455"/>
                  <a:pt x="0" y="455"/>
                </a:cubicBezTo>
                <a:cubicBezTo>
                  <a:pt x="0" y="471"/>
                  <a:pt x="13" y="484"/>
                  <a:pt x="30" y="484"/>
                </a:cubicBezTo>
                <a:close/>
                <a:moveTo>
                  <a:pt x="230" y="449"/>
                </a:moveTo>
                <a:cubicBezTo>
                  <a:pt x="220" y="416"/>
                  <a:pt x="189" y="393"/>
                  <a:pt x="154" y="393"/>
                </a:cubicBezTo>
                <a:cubicBezTo>
                  <a:pt x="119" y="393"/>
                  <a:pt x="88" y="416"/>
                  <a:pt x="78" y="449"/>
                </a:cubicBezTo>
                <a:cubicBezTo>
                  <a:pt x="36" y="449"/>
                  <a:pt x="36" y="449"/>
                  <a:pt x="36" y="449"/>
                </a:cubicBezTo>
                <a:cubicBezTo>
                  <a:pt x="36" y="183"/>
                  <a:pt x="36" y="183"/>
                  <a:pt x="36" y="183"/>
                </a:cubicBezTo>
                <a:cubicBezTo>
                  <a:pt x="284" y="183"/>
                  <a:pt x="284" y="183"/>
                  <a:pt x="284" y="183"/>
                </a:cubicBezTo>
                <a:cubicBezTo>
                  <a:pt x="284" y="449"/>
                  <a:pt x="284" y="449"/>
                  <a:pt x="284" y="449"/>
                </a:cubicBezTo>
                <a:lnTo>
                  <a:pt x="230" y="449"/>
                </a:lnTo>
                <a:close/>
                <a:moveTo>
                  <a:pt x="86" y="35"/>
                </a:moveTo>
                <a:cubicBezTo>
                  <a:pt x="97" y="65"/>
                  <a:pt x="127" y="85"/>
                  <a:pt x="160" y="85"/>
                </a:cubicBezTo>
                <a:cubicBezTo>
                  <a:pt x="193" y="85"/>
                  <a:pt x="222" y="65"/>
                  <a:pt x="234" y="35"/>
                </a:cubicBezTo>
                <a:cubicBezTo>
                  <a:pt x="284" y="35"/>
                  <a:pt x="284" y="35"/>
                  <a:pt x="284" y="35"/>
                </a:cubicBezTo>
                <a:cubicBezTo>
                  <a:pt x="284" y="147"/>
                  <a:pt x="284" y="147"/>
                  <a:pt x="284" y="147"/>
                </a:cubicBezTo>
                <a:cubicBezTo>
                  <a:pt x="36" y="147"/>
                  <a:pt x="36" y="147"/>
                  <a:pt x="36" y="147"/>
                </a:cubicBezTo>
                <a:cubicBezTo>
                  <a:pt x="36" y="35"/>
                  <a:pt x="36" y="35"/>
                  <a:pt x="36" y="35"/>
                </a:cubicBezTo>
                <a:lnTo>
                  <a:pt x="86" y="35"/>
                </a:lnTo>
                <a:close/>
                <a:moveTo>
                  <a:pt x="101" y="260"/>
                </a:moveTo>
                <a:cubicBezTo>
                  <a:pt x="101" y="250"/>
                  <a:pt x="109" y="242"/>
                  <a:pt x="118" y="242"/>
                </a:cubicBezTo>
                <a:cubicBezTo>
                  <a:pt x="201" y="242"/>
                  <a:pt x="201" y="242"/>
                  <a:pt x="201" y="242"/>
                </a:cubicBezTo>
                <a:cubicBezTo>
                  <a:pt x="211" y="242"/>
                  <a:pt x="219" y="250"/>
                  <a:pt x="219" y="260"/>
                </a:cubicBezTo>
                <a:cubicBezTo>
                  <a:pt x="219" y="269"/>
                  <a:pt x="211" y="277"/>
                  <a:pt x="201" y="277"/>
                </a:cubicBezTo>
                <a:cubicBezTo>
                  <a:pt x="118" y="277"/>
                  <a:pt x="118" y="277"/>
                  <a:pt x="118" y="277"/>
                </a:cubicBezTo>
                <a:cubicBezTo>
                  <a:pt x="109" y="277"/>
                  <a:pt x="101" y="269"/>
                  <a:pt x="101" y="260"/>
                </a:cubicBezTo>
                <a:close/>
                <a:moveTo>
                  <a:pt x="254" y="331"/>
                </a:moveTo>
                <a:cubicBezTo>
                  <a:pt x="254" y="340"/>
                  <a:pt x="246" y="348"/>
                  <a:pt x="237" y="348"/>
                </a:cubicBezTo>
                <a:cubicBezTo>
                  <a:pt x="77" y="348"/>
                  <a:pt x="77" y="348"/>
                  <a:pt x="77" y="348"/>
                </a:cubicBezTo>
                <a:cubicBezTo>
                  <a:pt x="67" y="348"/>
                  <a:pt x="59" y="340"/>
                  <a:pt x="59" y="331"/>
                </a:cubicBezTo>
                <a:cubicBezTo>
                  <a:pt x="59" y="321"/>
                  <a:pt x="67" y="313"/>
                  <a:pt x="77" y="313"/>
                </a:cubicBezTo>
                <a:cubicBezTo>
                  <a:pt x="237" y="313"/>
                  <a:pt x="237" y="313"/>
                  <a:pt x="237" y="313"/>
                </a:cubicBezTo>
                <a:cubicBezTo>
                  <a:pt x="246" y="313"/>
                  <a:pt x="254" y="321"/>
                  <a:pt x="254" y="3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10815938" y="765887"/>
            <a:ext cx="481994" cy="411754"/>
          </a:xfrm>
          <a:custGeom>
            <a:avLst/>
            <a:gdLst>
              <a:gd name="T0" fmla="*/ 59 w 490"/>
              <a:gd name="T1" fmla="*/ 352 h 418"/>
              <a:gd name="T2" fmla="*/ 70 w 490"/>
              <a:gd name="T3" fmla="*/ 352 h 418"/>
              <a:gd name="T4" fmla="*/ 114 w 490"/>
              <a:gd name="T5" fmla="*/ 314 h 418"/>
              <a:gd name="T6" fmla="*/ 166 w 490"/>
              <a:gd name="T7" fmla="*/ 329 h 418"/>
              <a:gd name="T8" fmla="*/ 114 w 490"/>
              <a:gd name="T9" fmla="*/ 414 h 418"/>
              <a:gd name="T10" fmla="*/ 135 w 490"/>
              <a:gd name="T11" fmla="*/ 412 h 418"/>
              <a:gd name="T12" fmla="*/ 212 w 490"/>
              <a:gd name="T13" fmla="*/ 349 h 418"/>
              <a:gd name="T14" fmla="*/ 288 w 490"/>
              <a:gd name="T15" fmla="*/ 412 h 418"/>
              <a:gd name="T16" fmla="*/ 310 w 490"/>
              <a:gd name="T17" fmla="*/ 414 h 418"/>
              <a:gd name="T18" fmla="*/ 257 w 490"/>
              <a:gd name="T19" fmla="*/ 329 h 418"/>
              <a:gd name="T20" fmla="*/ 271 w 490"/>
              <a:gd name="T21" fmla="*/ 271 h 418"/>
              <a:gd name="T22" fmla="*/ 412 w 490"/>
              <a:gd name="T23" fmla="*/ 215 h 418"/>
              <a:gd name="T24" fmla="*/ 424 w 490"/>
              <a:gd name="T25" fmla="*/ 214 h 418"/>
              <a:gd name="T26" fmla="*/ 486 w 490"/>
              <a:gd name="T27" fmla="*/ 167 h 418"/>
              <a:gd name="T28" fmla="*/ 401 w 490"/>
              <a:gd name="T29" fmla="*/ 2 h 418"/>
              <a:gd name="T30" fmla="*/ 334 w 490"/>
              <a:gd name="T31" fmla="*/ 29 h 418"/>
              <a:gd name="T32" fmla="*/ 146 w 490"/>
              <a:gd name="T33" fmla="*/ 137 h 418"/>
              <a:gd name="T34" fmla="*/ 150 w 490"/>
              <a:gd name="T35" fmla="*/ 180 h 418"/>
              <a:gd name="T36" fmla="*/ 59 w 490"/>
              <a:gd name="T37" fmla="*/ 212 h 418"/>
              <a:gd name="T38" fmla="*/ 11 w 490"/>
              <a:gd name="T39" fmla="*/ 230 h 418"/>
              <a:gd name="T40" fmla="*/ 50 w 490"/>
              <a:gd name="T41" fmla="*/ 345 h 418"/>
              <a:gd name="T42" fmla="*/ 212 w 490"/>
              <a:gd name="T43" fmla="*/ 256 h 418"/>
              <a:gd name="T44" fmla="*/ 229 w 490"/>
              <a:gd name="T45" fmla="*/ 313 h 418"/>
              <a:gd name="T46" fmla="*/ 212 w 490"/>
              <a:gd name="T47" fmla="*/ 318 h 418"/>
              <a:gd name="T48" fmla="*/ 389 w 490"/>
              <a:gd name="T49" fmla="*/ 37 h 418"/>
              <a:gd name="T50" fmla="*/ 424 w 490"/>
              <a:gd name="T51" fmla="*/ 180 h 418"/>
              <a:gd name="T52" fmla="*/ 389 w 490"/>
              <a:gd name="T53" fmla="*/ 37 h 418"/>
              <a:gd name="T54" fmla="*/ 390 w 490"/>
              <a:gd name="T55" fmla="*/ 179 h 418"/>
              <a:gd name="T56" fmla="*/ 212 w 490"/>
              <a:gd name="T57" fmla="*/ 226 h 418"/>
              <a:gd name="T58" fmla="*/ 173 w 490"/>
              <a:gd name="T59" fmla="*/ 158 h 418"/>
              <a:gd name="T60" fmla="*/ 177 w 490"/>
              <a:gd name="T61" fmla="*/ 236 h 418"/>
              <a:gd name="T62" fmla="*/ 100 w 490"/>
              <a:gd name="T63" fmla="*/ 286 h 418"/>
              <a:gd name="T64" fmla="*/ 163 w 490"/>
              <a:gd name="T65" fmla="*/ 207 h 418"/>
              <a:gd name="T66" fmla="*/ 47 w 490"/>
              <a:gd name="T67" fmla="*/ 247 h 418"/>
              <a:gd name="T68" fmla="*/ 71 w 490"/>
              <a:gd name="T69" fmla="*/ 318 h 418"/>
              <a:gd name="T70" fmla="*/ 47 w 490"/>
              <a:gd name="T71" fmla="*/ 247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90" h="418">
                <a:moveTo>
                  <a:pt x="50" y="345"/>
                </a:moveTo>
                <a:cubicBezTo>
                  <a:pt x="52" y="348"/>
                  <a:pt x="55" y="351"/>
                  <a:pt x="59" y="352"/>
                </a:cubicBezTo>
                <a:cubicBezTo>
                  <a:pt x="60" y="353"/>
                  <a:pt x="62" y="353"/>
                  <a:pt x="64" y="353"/>
                </a:cubicBezTo>
                <a:cubicBezTo>
                  <a:pt x="66" y="353"/>
                  <a:pt x="68" y="353"/>
                  <a:pt x="70" y="352"/>
                </a:cubicBezTo>
                <a:cubicBezTo>
                  <a:pt x="107" y="334"/>
                  <a:pt x="107" y="334"/>
                  <a:pt x="107" y="334"/>
                </a:cubicBezTo>
                <a:cubicBezTo>
                  <a:pt x="114" y="331"/>
                  <a:pt x="117" y="321"/>
                  <a:pt x="114" y="314"/>
                </a:cubicBezTo>
                <a:cubicBezTo>
                  <a:pt x="151" y="296"/>
                  <a:pt x="151" y="296"/>
                  <a:pt x="151" y="296"/>
                </a:cubicBezTo>
                <a:cubicBezTo>
                  <a:pt x="153" y="309"/>
                  <a:pt x="158" y="320"/>
                  <a:pt x="166" y="329"/>
                </a:cubicBezTo>
                <a:cubicBezTo>
                  <a:pt x="112" y="392"/>
                  <a:pt x="112" y="392"/>
                  <a:pt x="112" y="392"/>
                </a:cubicBezTo>
                <a:cubicBezTo>
                  <a:pt x="106" y="399"/>
                  <a:pt x="107" y="408"/>
                  <a:pt x="114" y="414"/>
                </a:cubicBezTo>
                <a:cubicBezTo>
                  <a:pt x="116" y="416"/>
                  <a:pt x="120" y="418"/>
                  <a:pt x="124" y="418"/>
                </a:cubicBezTo>
                <a:cubicBezTo>
                  <a:pt x="128" y="418"/>
                  <a:pt x="132" y="416"/>
                  <a:pt x="135" y="412"/>
                </a:cubicBezTo>
                <a:cubicBezTo>
                  <a:pt x="192" y="346"/>
                  <a:pt x="192" y="346"/>
                  <a:pt x="192" y="346"/>
                </a:cubicBezTo>
                <a:cubicBezTo>
                  <a:pt x="198" y="348"/>
                  <a:pt x="205" y="349"/>
                  <a:pt x="212" y="349"/>
                </a:cubicBezTo>
                <a:cubicBezTo>
                  <a:pt x="219" y="349"/>
                  <a:pt x="225" y="348"/>
                  <a:pt x="231" y="346"/>
                </a:cubicBezTo>
                <a:cubicBezTo>
                  <a:pt x="288" y="412"/>
                  <a:pt x="288" y="412"/>
                  <a:pt x="288" y="412"/>
                </a:cubicBezTo>
                <a:cubicBezTo>
                  <a:pt x="291" y="416"/>
                  <a:pt x="295" y="418"/>
                  <a:pt x="300" y="418"/>
                </a:cubicBezTo>
                <a:cubicBezTo>
                  <a:pt x="303" y="418"/>
                  <a:pt x="307" y="416"/>
                  <a:pt x="310" y="414"/>
                </a:cubicBezTo>
                <a:cubicBezTo>
                  <a:pt x="316" y="408"/>
                  <a:pt x="317" y="399"/>
                  <a:pt x="311" y="392"/>
                </a:cubicBezTo>
                <a:cubicBezTo>
                  <a:pt x="257" y="329"/>
                  <a:pt x="257" y="329"/>
                  <a:pt x="257" y="329"/>
                </a:cubicBezTo>
                <a:cubicBezTo>
                  <a:pt x="267" y="318"/>
                  <a:pt x="274" y="303"/>
                  <a:pt x="274" y="287"/>
                </a:cubicBezTo>
                <a:cubicBezTo>
                  <a:pt x="274" y="282"/>
                  <a:pt x="273" y="276"/>
                  <a:pt x="271" y="271"/>
                </a:cubicBezTo>
                <a:cubicBezTo>
                  <a:pt x="404" y="207"/>
                  <a:pt x="404" y="207"/>
                  <a:pt x="404" y="207"/>
                </a:cubicBezTo>
                <a:cubicBezTo>
                  <a:pt x="405" y="211"/>
                  <a:pt x="409" y="213"/>
                  <a:pt x="412" y="215"/>
                </a:cubicBezTo>
                <a:cubicBezTo>
                  <a:pt x="414" y="215"/>
                  <a:pt x="416" y="216"/>
                  <a:pt x="417" y="216"/>
                </a:cubicBezTo>
                <a:cubicBezTo>
                  <a:pt x="420" y="216"/>
                  <a:pt x="422" y="215"/>
                  <a:pt x="424" y="214"/>
                </a:cubicBezTo>
                <a:cubicBezTo>
                  <a:pt x="479" y="188"/>
                  <a:pt x="479" y="188"/>
                  <a:pt x="479" y="188"/>
                </a:cubicBezTo>
                <a:cubicBezTo>
                  <a:pt x="486" y="184"/>
                  <a:pt x="490" y="175"/>
                  <a:pt x="486" y="167"/>
                </a:cubicBezTo>
                <a:cubicBezTo>
                  <a:pt x="409" y="9"/>
                  <a:pt x="409" y="9"/>
                  <a:pt x="409" y="9"/>
                </a:cubicBezTo>
                <a:cubicBezTo>
                  <a:pt x="408" y="6"/>
                  <a:pt x="405" y="3"/>
                  <a:pt x="401" y="2"/>
                </a:cubicBezTo>
                <a:cubicBezTo>
                  <a:pt x="397" y="0"/>
                  <a:pt x="393" y="1"/>
                  <a:pt x="389" y="2"/>
                </a:cubicBezTo>
                <a:cubicBezTo>
                  <a:pt x="334" y="29"/>
                  <a:pt x="334" y="29"/>
                  <a:pt x="334" y="29"/>
                </a:cubicBezTo>
                <a:cubicBezTo>
                  <a:pt x="327" y="32"/>
                  <a:pt x="324" y="41"/>
                  <a:pt x="327" y="49"/>
                </a:cubicBezTo>
                <a:cubicBezTo>
                  <a:pt x="146" y="137"/>
                  <a:pt x="146" y="137"/>
                  <a:pt x="146" y="137"/>
                </a:cubicBezTo>
                <a:cubicBezTo>
                  <a:pt x="138" y="140"/>
                  <a:pt x="135" y="150"/>
                  <a:pt x="139" y="157"/>
                </a:cubicBezTo>
                <a:cubicBezTo>
                  <a:pt x="150" y="180"/>
                  <a:pt x="150" y="180"/>
                  <a:pt x="150" y="180"/>
                </a:cubicBezTo>
                <a:cubicBezTo>
                  <a:pt x="68" y="219"/>
                  <a:pt x="68" y="219"/>
                  <a:pt x="68" y="219"/>
                </a:cubicBezTo>
                <a:cubicBezTo>
                  <a:pt x="66" y="216"/>
                  <a:pt x="63" y="213"/>
                  <a:pt x="59" y="212"/>
                </a:cubicBezTo>
                <a:cubicBezTo>
                  <a:pt x="55" y="210"/>
                  <a:pt x="51" y="211"/>
                  <a:pt x="48" y="212"/>
                </a:cubicBezTo>
                <a:cubicBezTo>
                  <a:pt x="11" y="230"/>
                  <a:pt x="11" y="230"/>
                  <a:pt x="11" y="230"/>
                </a:cubicBezTo>
                <a:cubicBezTo>
                  <a:pt x="4" y="234"/>
                  <a:pt x="0" y="243"/>
                  <a:pt x="4" y="250"/>
                </a:cubicBezTo>
                <a:lnTo>
                  <a:pt x="50" y="345"/>
                </a:lnTo>
                <a:close/>
                <a:moveTo>
                  <a:pt x="181" y="287"/>
                </a:moveTo>
                <a:cubicBezTo>
                  <a:pt x="181" y="270"/>
                  <a:pt x="195" y="256"/>
                  <a:pt x="212" y="256"/>
                </a:cubicBezTo>
                <a:cubicBezTo>
                  <a:pt x="229" y="256"/>
                  <a:pt x="243" y="270"/>
                  <a:pt x="243" y="287"/>
                </a:cubicBezTo>
                <a:cubicBezTo>
                  <a:pt x="243" y="298"/>
                  <a:pt x="237" y="308"/>
                  <a:pt x="229" y="313"/>
                </a:cubicBezTo>
                <a:cubicBezTo>
                  <a:pt x="228" y="314"/>
                  <a:pt x="227" y="314"/>
                  <a:pt x="226" y="315"/>
                </a:cubicBezTo>
                <a:cubicBezTo>
                  <a:pt x="222" y="317"/>
                  <a:pt x="217" y="318"/>
                  <a:pt x="212" y="318"/>
                </a:cubicBezTo>
                <a:cubicBezTo>
                  <a:pt x="195" y="318"/>
                  <a:pt x="181" y="304"/>
                  <a:pt x="181" y="287"/>
                </a:cubicBezTo>
                <a:close/>
                <a:moveTo>
                  <a:pt x="389" y="37"/>
                </a:moveTo>
                <a:cubicBezTo>
                  <a:pt x="452" y="167"/>
                  <a:pt x="452" y="167"/>
                  <a:pt x="452" y="167"/>
                </a:cubicBezTo>
                <a:cubicBezTo>
                  <a:pt x="424" y="180"/>
                  <a:pt x="424" y="180"/>
                  <a:pt x="424" y="180"/>
                </a:cubicBezTo>
                <a:cubicBezTo>
                  <a:pt x="361" y="50"/>
                  <a:pt x="361" y="50"/>
                  <a:pt x="361" y="50"/>
                </a:cubicBezTo>
                <a:lnTo>
                  <a:pt x="389" y="37"/>
                </a:lnTo>
                <a:close/>
                <a:moveTo>
                  <a:pt x="340" y="76"/>
                </a:moveTo>
                <a:cubicBezTo>
                  <a:pt x="390" y="179"/>
                  <a:pt x="390" y="179"/>
                  <a:pt x="390" y="179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45" y="233"/>
                  <a:pt x="229" y="226"/>
                  <a:pt x="212" y="226"/>
                </a:cubicBezTo>
                <a:cubicBezTo>
                  <a:pt x="210" y="226"/>
                  <a:pt x="208" y="226"/>
                  <a:pt x="206" y="226"/>
                </a:cubicBezTo>
                <a:cubicBezTo>
                  <a:pt x="173" y="158"/>
                  <a:pt x="173" y="158"/>
                  <a:pt x="173" y="158"/>
                </a:cubicBezTo>
                <a:lnTo>
                  <a:pt x="340" y="76"/>
                </a:lnTo>
                <a:close/>
                <a:moveTo>
                  <a:pt x="177" y="236"/>
                </a:moveTo>
                <a:cubicBezTo>
                  <a:pt x="169" y="242"/>
                  <a:pt x="162" y="250"/>
                  <a:pt x="157" y="259"/>
                </a:cubicBezTo>
                <a:cubicBezTo>
                  <a:pt x="100" y="286"/>
                  <a:pt x="100" y="286"/>
                  <a:pt x="100" y="286"/>
                </a:cubicBezTo>
                <a:cubicBezTo>
                  <a:pt x="81" y="247"/>
                  <a:pt x="81" y="247"/>
                  <a:pt x="81" y="247"/>
                </a:cubicBezTo>
                <a:cubicBezTo>
                  <a:pt x="163" y="207"/>
                  <a:pt x="163" y="207"/>
                  <a:pt x="163" y="207"/>
                </a:cubicBezTo>
                <a:lnTo>
                  <a:pt x="177" y="236"/>
                </a:lnTo>
                <a:close/>
                <a:moveTo>
                  <a:pt x="47" y="247"/>
                </a:moveTo>
                <a:cubicBezTo>
                  <a:pt x="79" y="313"/>
                  <a:pt x="79" y="313"/>
                  <a:pt x="79" y="313"/>
                </a:cubicBezTo>
                <a:cubicBezTo>
                  <a:pt x="71" y="318"/>
                  <a:pt x="71" y="318"/>
                  <a:pt x="71" y="318"/>
                </a:cubicBezTo>
                <a:cubicBezTo>
                  <a:pt x="38" y="251"/>
                  <a:pt x="38" y="251"/>
                  <a:pt x="38" y="251"/>
                </a:cubicBezTo>
                <a:lnTo>
                  <a:pt x="47" y="2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15351509" y="744941"/>
            <a:ext cx="477148" cy="477150"/>
          </a:xfrm>
          <a:custGeom>
            <a:avLst/>
            <a:gdLst>
              <a:gd name="T0" fmla="*/ 201 w 485"/>
              <a:gd name="T1" fmla="*/ 475 h 484"/>
              <a:gd name="T2" fmla="*/ 201 w 485"/>
              <a:gd name="T3" fmla="*/ 475 h 484"/>
              <a:gd name="T4" fmla="*/ 221 w 485"/>
              <a:gd name="T5" fmla="*/ 484 h 484"/>
              <a:gd name="T6" fmla="*/ 242 w 485"/>
              <a:gd name="T7" fmla="*/ 475 h 484"/>
              <a:gd name="T8" fmla="*/ 480 w 485"/>
              <a:gd name="T9" fmla="*/ 239 h 484"/>
              <a:gd name="T10" fmla="*/ 485 w 485"/>
              <a:gd name="T11" fmla="*/ 226 h 484"/>
              <a:gd name="T12" fmla="*/ 480 w 485"/>
              <a:gd name="T13" fmla="*/ 34 h 484"/>
              <a:gd name="T14" fmla="*/ 480 w 485"/>
              <a:gd name="T15" fmla="*/ 33 h 484"/>
              <a:gd name="T16" fmla="*/ 451 w 485"/>
              <a:gd name="T17" fmla="*/ 5 h 484"/>
              <a:gd name="T18" fmla="*/ 451 w 485"/>
              <a:gd name="T19" fmla="*/ 5 h 484"/>
              <a:gd name="T20" fmla="*/ 259 w 485"/>
              <a:gd name="T21" fmla="*/ 0 h 484"/>
              <a:gd name="T22" fmla="*/ 246 w 485"/>
              <a:gd name="T23" fmla="*/ 5 h 484"/>
              <a:gd name="T24" fmla="*/ 9 w 485"/>
              <a:gd name="T25" fmla="*/ 242 h 484"/>
              <a:gd name="T26" fmla="*/ 0 w 485"/>
              <a:gd name="T27" fmla="*/ 263 h 484"/>
              <a:gd name="T28" fmla="*/ 9 w 485"/>
              <a:gd name="T29" fmla="*/ 284 h 484"/>
              <a:gd name="T30" fmla="*/ 201 w 485"/>
              <a:gd name="T31" fmla="*/ 475 h 484"/>
              <a:gd name="T32" fmla="*/ 226 w 485"/>
              <a:gd name="T33" fmla="*/ 450 h 484"/>
              <a:gd name="T34" fmla="*/ 226 w 485"/>
              <a:gd name="T35" fmla="*/ 450 h 484"/>
              <a:gd name="T36" fmla="*/ 226 w 485"/>
              <a:gd name="T37" fmla="*/ 450 h 484"/>
              <a:gd name="T38" fmla="*/ 266 w 485"/>
              <a:gd name="T39" fmla="*/ 36 h 484"/>
              <a:gd name="T40" fmla="*/ 445 w 485"/>
              <a:gd name="T41" fmla="*/ 40 h 484"/>
              <a:gd name="T42" fmla="*/ 449 w 485"/>
              <a:gd name="T43" fmla="*/ 219 h 484"/>
              <a:gd name="T44" fmla="*/ 221 w 485"/>
              <a:gd name="T45" fmla="*/ 446 h 484"/>
              <a:gd name="T46" fmla="*/ 39 w 485"/>
              <a:gd name="T47" fmla="*/ 263 h 484"/>
              <a:gd name="T48" fmla="*/ 266 w 485"/>
              <a:gd name="T49" fmla="*/ 36 h 484"/>
              <a:gd name="T50" fmla="*/ 327 w 485"/>
              <a:gd name="T51" fmla="*/ 225 h 484"/>
              <a:gd name="T52" fmla="*/ 396 w 485"/>
              <a:gd name="T53" fmla="*/ 157 h 484"/>
              <a:gd name="T54" fmla="*/ 327 w 485"/>
              <a:gd name="T55" fmla="*/ 88 h 484"/>
              <a:gd name="T56" fmla="*/ 259 w 485"/>
              <a:gd name="T57" fmla="*/ 157 h 484"/>
              <a:gd name="T58" fmla="*/ 327 w 485"/>
              <a:gd name="T59" fmla="*/ 225 h 484"/>
              <a:gd name="T60" fmla="*/ 327 w 485"/>
              <a:gd name="T61" fmla="*/ 124 h 484"/>
              <a:gd name="T62" fmla="*/ 360 w 485"/>
              <a:gd name="T63" fmla="*/ 157 h 484"/>
              <a:gd name="T64" fmla="*/ 327 w 485"/>
              <a:gd name="T65" fmla="*/ 190 h 484"/>
              <a:gd name="T66" fmla="*/ 295 w 485"/>
              <a:gd name="T67" fmla="*/ 157 h 484"/>
              <a:gd name="T68" fmla="*/ 327 w 485"/>
              <a:gd name="T69" fmla="*/ 124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5" h="484">
                <a:moveTo>
                  <a:pt x="201" y="475"/>
                </a:moveTo>
                <a:cubicBezTo>
                  <a:pt x="201" y="475"/>
                  <a:pt x="201" y="475"/>
                  <a:pt x="201" y="475"/>
                </a:cubicBezTo>
                <a:cubicBezTo>
                  <a:pt x="206" y="481"/>
                  <a:pt x="214" y="484"/>
                  <a:pt x="221" y="484"/>
                </a:cubicBezTo>
                <a:cubicBezTo>
                  <a:pt x="229" y="484"/>
                  <a:pt x="237" y="481"/>
                  <a:pt x="242" y="475"/>
                </a:cubicBezTo>
                <a:cubicBezTo>
                  <a:pt x="480" y="239"/>
                  <a:pt x="480" y="239"/>
                  <a:pt x="480" y="239"/>
                </a:cubicBezTo>
                <a:cubicBezTo>
                  <a:pt x="483" y="236"/>
                  <a:pt x="485" y="231"/>
                  <a:pt x="485" y="226"/>
                </a:cubicBezTo>
                <a:cubicBezTo>
                  <a:pt x="480" y="34"/>
                  <a:pt x="480" y="34"/>
                  <a:pt x="480" y="34"/>
                </a:cubicBezTo>
                <a:cubicBezTo>
                  <a:pt x="480" y="34"/>
                  <a:pt x="480" y="33"/>
                  <a:pt x="480" y="33"/>
                </a:cubicBezTo>
                <a:cubicBezTo>
                  <a:pt x="479" y="17"/>
                  <a:pt x="466" y="5"/>
                  <a:pt x="451" y="5"/>
                </a:cubicBezTo>
                <a:cubicBezTo>
                  <a:pt x="451" y="5"/>
                  <a:pt x="451" y="5"/>
                  <a:pt x="451" y="5"/>
                </a:cubicBezTo>
                <a:cubicBezTo>
                  <a:pt x="259" y="0"/>
                  <a:pt x="259" y="0"/>
                  <a:pt x="259" y="0"/>
                </a:cubicBezTo>
                <a:cubicBezTo>
                  <a:pt x="254" y="0"/>
                  <a:pt x="249" y="2"/>
                  <a:pt x="246" y="5"/>
                </a:cubicBezTo>
                <a:cubicBezTo>
                  <a:pt x="9" y="242"/>
                  <a:pt x="9" y="242"/>
                  <a:pt x="9" y="242"/>
                </a:cubicBezTo>
                <a:cubicBezTo>
                  <a:pt x="3" y="247"/>
                  <a:pt x="0" y="255"/>
                  <a:pt x="0" y="263"/>
                </a:cubicBezTo>
                <a:cubicBezTo>
                  <a:pt x="0" y="271"/>
                  <a:pt x="3" y="278"/>
                  <a:pt x="9" y="284"/>
                </a:cubicBezTo>
                <a:lnTo>
                  <a:pt x="201" y="475"/>
                </a:lnTo>
                <a:close/>
                <a:moveTo>
                  <a:pt x="226" y="450"/>
                </a:moveTo>
                <a:cubicBezTo>
                  <a:pt x="226" y="450"/>
                  <a:pt x="226" y="450"/>
                  <a:pt x="226" y="450"/>
                </a:cubicBezTo>
                <a:cubicBezTo>
                  <a:pt x="226" y="450"/>
                  <a:pt x="226" y="450"/>
                  <a:pt x="226" y="450"/>
                </a:cubicBezTo>
                <a:close/>
                <a:moveTo>
                  <a:pt x="266" y="36"/>
                </a:moveTo>
                <a:cubicBezTo>
                  <a:pt x="445" y="40"/>
                  <a:pt x="445" y="40"/>
                  <a:pt x="445" y="40"/>
                </a:cubicBezTo>
                <a:cubicBezTo>
                  <a:pt x="449" y="219"/>
                  <a:pt x="449" y="219"/>
                  <a:pt x="449" y="219"/>
                </a:cubicBezTo>
                <a:cubicBezTo>
                  <a:pt x="221" y="446"/>
                  <a:pt x="221" y="446"/>
                  <a:pt x="221" y="446"/>
                </a:cubicBezTo>
                <a:cubicBezTo>
                  <a:pt x="39" y="263"/>
                  <a:pt x="39" y="263"/>
                  <a:pt x="39" y="263"/>
                </a:cubicBezTo>
                <a:lnTo>
                  <a:pt x="266" y="36"/>
                </a:lnTo>
                <a:close/>
                <a:moveTo>
                  <a:pt x="327" y="225"/>
                </a:moveTo>
                <a:cubicBezTo>
                  <a:pt x="365" y="225"/>
                  <a:pt x="396" y="195"/>
                  <a:pt x="396" y="157"/>
                </a:cubicBezTo>
                <a:cubicBezTo>
                  <a:pt x="396" y="119"/>
                  <a:pt x="365" y="88"/>
                  <a:pt x="327" y="88"/>
                </a:cubicBezTo>
                <a:cubicBezTo>
                  <a:pt x="290" y="88"/>
                  <a:pt x="259" y="119"/>
                  <a:pt x="259" y="157"/>
                </a:cubicBezTo>
                <a:cubicBezTo>
                  <a:pt x="259" y="195"/>
                  <a:pt x="290" y="225"/>
                  <a:pt x="327" y="225"/>
                </a:cubicBezTo>
                <a:close/>
                <a:moveTo>
                  <a:pt x="327" y="124"/>
                </a:moveTo>
                <a:cubicBezTo>
                  <a:pt x="345" y="124"/>
                  <a:pt x="360" y="139"/>
                  <a:pt x="360" y="157"/>
                </a:cubicBezTo>
                <a:cubicBezTo>
                  <a:pt x="360" y="175"/>
                  <a:pt x="345" y="190"/>
                  <a:pt x="327" y="190"/>
                </a:cubicBezTo>
                <a:cubicBezTo>
                  <a:pt x="309" y="190"/>
                  <a:pt x="295" y="175"/>
                  <a:pt x="295" y="157"/>
                </a:cubicBezTo>
                <a:cubicBezTo>
                  <a:pt x="295" y="139"/>
                  <a:pt x="309" y="124"/>
                  <a:pt x="327" y="1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13137971" y="742518"/>
            <a:ext cx="322136" cy="479572"/>
          </a:xfrm>
          <a:custGeom>
            <a:avLst/>
            <a:gdLst>
              <a:gd name="T0" fmla="*/ 311 w 327"/>
              <a:gd name="T1" fmla="*/ 486 h 486"/>
              <a:gd name="T2" fmla="*/ 327 w 327"/>
              <a:gd name="T3" fmla="*/ 136 h 486"/>
              <a:gd name="T4" fmla="*/ 271 w 327"/>
              <a:gd name="T5" fmla="*/ 119 h 486"/>
              <a:gd name="T6" fmla="*/ 262 w 327"/>
              <a:gd name="T7" fmla="*/ 3 h 486"/>
              <a:gd name="T8" fmla="*/ 232 w 327"/>
              <a:gd name="T9" fmla="*/ 14 h 486"/>
              <a:gd name="T10" fmla="*/ 200 w 327"/>
              <a:gd name="T11" fmla="*/ 4 h 486"/>
              <a:gd name="T12" fmla="*/ 173 w 327"/>
              <a:gd name="T13" fmla="*/ 4 h 486"/>
              <a:gd name="T14" fmla="*/ 141 w 327"/>
              <a:gd name="T15" fmla="*/ 14 h 486"/>
              <a:gd name="T16" fmla="*/ 109 w 327"/>
              <a:gd name="T17" fmla="*/ 4 h 486"/>
              <a:gd name="T18" fmla="*/ 83 w 327"/>
              <a:gd name="T19" fmla="*/ 4 h 486"/>
              <a:gd name="T20" fmla="*/ 57 w 327"/>
              <a:gd name="T21" fmla="*/ 17 h 486"/>
              <a:gd name="T22" fmla="*/ 17 w 327"/>
              <a:gd name="T23" fmla="*/ 119 h 486"/>
              <a:gd name="T24" fmla="*/ 0 w 327"/>
              <a:gd name="T25" fmla="*/ 470 h 486"/>
              <a:gd name="T26" fmla="*/ 89 w 327"/>
              <a:gd name="T27" fmla="*/ 49 h 486"/>
              <a:gd name="T28" fmla="*/ 118 w 327"/>
              <a:gd name="T29" fmla="*/ 37 h 486"/>
              <a:gd name="T30" fmla="*/ 151 w 327"/>
              <a:gd name="T31" fmla="*/ 47 h 486"/>
              <a:gd name="T32" fmla="*/ 177 w 327"/>
              <a:gd name="T33" fmla="*/ 47 h 486"/>
              <a:gd name="T34" fmla="*/ 209 w 327"/>
              <a:gd name="T35" fmla="*/ 37 h 486"/>
              <a:gd name="T36" fmla="*/ 238 w 327"/>
              <a:gd name="T37" fmla="*/ 49 h 486"/>
              <a:gd name="T38" fmla="*/ 238 w 327"/>
              <a:gd name="T39" fmla="*/ 163 h 486"/>
              <a:gd name="T40" fmla="*/ 89 w 327"/>
              <a:gd name="T41" fmla="*/ 49 h 486"/>
              <a:gd name="T42" fmla="*/ 57 w 327"/>
              <a:gd name="T43" fmla="*/ 152 h 486"/>
              <a:gd name="T44" fmla="*/ 73 w 327"/>
              <a:gd name="T45" fmla="*/ 195 h 486"/>
              <a:gd name="T46" fmla="*/ 271 w 327"/>
              <a:gd name="T47" fmla="*/ 179 h 486"/>
              <a:gd name="T48" fmla="*/ 295 w 327"/>
              <a:gd name="T49" fmla="*/ 152 h 486"/>
              <a:gd name="T50" fmla="*/ 33 w 327"/>
              <a:gd name="T51" fmla="*/ 454 h 486"/>
              <a:gd name="T52" fmla="*/ 123 w 327"/>
              <a:gd name="T53" fmla="*/ 409 h 486"/>
              <a:gd name="T54" fmla="*/ 75 w 327"/>
              <a:gd name="T55" fmla="*/ 425 h 486"/>
              <a:gd name="T56" fmla="*/ 75 w 327"/>
              <a:gd name="T57" fmla="*/ 393 h 486"/>
              <a:gd name="T58" fmla="*/ 123 w 327"/>
              <a:gd name="T59" fmla="*/ 409 h 486"/>
              <a:gd name="T60" fmla="*/ 107 w 327"/>
              <a:gd name="T61" fmla="*/ 361 h 486"/>
              <a:gd name="T62" fmla="*/ 59 w 327"/>
              <a:gd name="T63" fmla="*/ 345 h 486"/>
              <a:gd name="T64" fmla="*/ 107 w 327"/>
              <a:gd name="T65" fmla="*/ 328 h 486"/>
              <a:gd name="T66" fmla="*/ 196 w 327"/>
              <a:gd name="T67" fmla="*/ 409 h 486"/>
              <a:gd name="T68" fmla="*/ 148 w 327"/>
              <a:gd name="T69" fmla="*/ 425 h 486"/>
              <a:gd name="T70" fmla="*/ 148 w 327"/>
              <a:gd name="T71" fmla="*/ 393 h 486"/>
              <a:gd name="T72" fmla="*/ 196 w 327"/>
              <a:gd name="T73" fmla="*/ 409 h 486"/>
              <a:gd name="T74" fmla="*/ 180 w 327"/>
              <a:gd name="T75" fmla="*/ 361 h 486"/>
              <a:gd name="T76" fmla="*/ 132 w 327"/>
              <a:gd name="T77" fmla="*/ 345 h 486"/>
              <a:gd name="T78" fmla="*/ 180 w 327"/>
              <a:gd name="T79" fmla="*/ 328 h 486"/>
              <a:gd name="T80" fmla="*/ 269 w 327"/>
              <a:gd name="T81" fmla="*/ 409 h 486"/>
              <a:gd name="T82" fmla="*/ 221 w 327"/>
              <a:gd name="T83" fmla="*/ 425 h 486"/>
              <a:gd name="T84" fmla="*/ 221 w 327"/>
              <a:gd name="T85" fmla="*/ 393 h 486"/>
              <a:gd name="T86" fmla="*/ 269 w 327"/>
              <a:gd name="T87" fmla="*/ 409 h 486"/>
              <a:gd name="T88" fmla="*/ 252 w 327"/>
              <a:gd name="T89" fmla="*/ 361 h 486"/>
              <a:gd name="T90" fmla="*/ 205 w 327"/>
              <a:gd name="T91" fmla="*/ 345 h 486"/>
              <a:gd name="T92" fmla="*/ 252 w 327"/>
              <a:gd name="T93" fmla="*/ 328 h 486"/>
              <a:gd name="T94" fmla="*/ 254 w 327"/>
              <a:gd name="T95" fmla="*/ 215 h 486"/>
              <a:gd name="T96" fmla="*/ 58 w 327"/>
              <a:gd name="T97" fmla="*/ 231 h 486"/>
              <a:gd name="T98" fmla="*/ 74 w 327"/>
              <a:gd name="T99" fmla="*/ 301 h 486"/>
              <a:gd name="T100" fmla="*/ 270 w 327"/>
              <a:gd name="T101" fmla="*/ 284 h 486"/>
              <a:gd name="T102" fmla="*/ 254 w 327"/>
              <a:gd name="T103" fmla="*/ 215 h 486"/>
              <a:gd name="T104" fmla="*/ 90 w 327"/>
              <a:gd name="T105" fmla="*/ 268 h 486"/>
              <a:gd name="T106" fmla="*/ 238 w 327"/>
              <a:gd name="T107" fmla="*/ 247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27" h="486">
                <a:moveTo>
                  <a:pt x="17" y="486"/>
                </a:moveTo>
                <a:cubicBezTo>
                  <a:pt x="311" y="486"/>
                  <a:pt x="311" y="486"/>
                  <a:pt x="311" y="486"/>
                </a:cubicBezTo>
                <a:cubicBezTo>
                  <a:pt x="320" y="486"/>
                  <a:pt x="327" y="479"/>
                  <a:pt x="327" y="470"/>
                </a:cubicBezTo>
                <a:cubicBezTo>
                  <a:pt x="327" y="136"/>
                  <a:pt x="327" y="136"/>
                  <a:pt x="327" y="136"/>
                </a:cubicBezTo>
                <a:cubicBezTo>
                  <a:pt x="327" y="127"/>
                  <a:pt x="320" y="119"/>
                  <a:pt x="311" y="119"/>
                </a:cubicBezTo>
                <a:cubicBezTo>
                  <a:pt x="271" y="119"/>
                  <a:pt x="271" y="119"/>
                  <a:pt x="271" y="119"/>
                </a:cubicBezTo>
                <a:cubicBezTo>
                  <a:pt x="271" y="17"/>
                  <a:pt x="271" y="17"/>
                  <a:pt x="271" y="17"/>
                </a:cubicBezTo>
                <a:cubicBezTo>
                  <a:pt x="271" y="11"/>
                  <a:pt x="267" y="6"/>
                  <a:pt x="262" y="3"/>
                </a:cubicBezTo>
                <a:cubicBezTo>
                  <a:pt x="256" y="0"/>
                  <a:pt x="250" y="1"/>
                  <a:pt x="245" y="4"/>
                </a:cubicBezTo>
                <a:cubicBezTo>
                  <a:pt x="232" y="14"/>
                  <a:pt x="232" y="14"/>
                  <a:pt x="232" y="14"/>
                </a:cubicBezTo>
                <a:cubicBezTo>
                  <a:pt x="219" y="4"/>
                  <a:pt x="219" y="4"/>
                  <a:pt x="219" y="4"/>
                </a:cubicBezTo>
                <a:cubicBezTo>
                  <a:pt x="213" y="0"/>
                  <a:pt x="206" y="0"/>
                  <a:pt x="200" y="4"/>
                </a:cubicBezTo>
                <a:cubicBezTo>
                  <a:pt x="186" y="14"/>
                  <a:pt x="186" y="14"/>
                  <a:pt x="186" y="14"/>
                </a:cubicBezTo>
                <a:cubicBezTo>
                  <a:pt x="173" y="4"/>
                  <a:pt x="173" y="4"/>
                  <a:pt x="173" y="4"/>
                </a:cubicBezTo>
                <a:cubicBezTo>
                  <a:pt x="168" y="0"/>
                  <a:pt x="160" y="0"/>
                  <a:pt x="154" y="4"/>
                </a:cubicBezTo>
                <a:cubicBezTo>
                  <a:pt x="141" y="14"/>
                  <a:pt x="141" y="14"/>
                  <a:pt x="141" y="14"/>
                </a:cubicBezTo>
                <a:cubicBezTo>
                  <a:pt x="128" y="4"/>
                  <a:pt x="128" y="4"/>
                  <a:pt x="128" y="4"/>
                </a:cubicBezTo>
                <a:cubicBezTo>
                  <a:pt x="122" y="0"/>
                  <a:pt x="114" y="0"/>
                  <a:pt x="109" y="4"/>
                </a:cubicBezTo>
                <a:cubicBezTo>
                  <a:pt x="96" y="14"/>
                  <a:pt x="96" y="14"/>
                  <a:pt x="96" y="14"/>
                </a:cubicBezTo>
                <a:cubicBezTo>
                  <a:pt x="83" y="4"/>
                  <a:pt x="83" y="4"/>
                  <a:pt x="83" y="4"/>
                </a:cubicBezTo>
                <a:cubicBezTo>
                  <a:pt x="78" y="1"/>
                  <a:pt x="71" y="0"/>
                  <a:pt x="66" y="3"/>
                </a:cubicBezTo>
                <a:cubicBezTo>
                  <a:pt x="60" y="6"/>
                  <a:pt x="57" y="11"/>
                  <a:pt x="57" y="17"/>
                </a:cubicBezTo>
                <a:cubicBezTo>
                  <a:pt x="57" y="119"/>
                  <a:pt x="57" y="119"/>
                  <a:pt x="57" y="119"/>
                </a:cubicBezTo>
                <a:cubicBezTo>
                  <a:pt x="17" y="119"/>
                  <a:pt x="17" y="119"/>
                  <a:pt x="17" y="119"/>
                </a:cubicBezTo>
                <a:cubicBezTo>
                  <a:pt x="8" y="119"/>
                  <a:pt x="0" y="127"/>
                  <a:pt x="0" y="136"/>
                </a:cubicBezTo>
                <a:cubicBezTo>
                  <a:pt x="0" y="470"/>
                  <a:pt x="0" y="470"/>
                  <a:pt x="0" y="470"/>
                </a:cubicBezTo>
                <a:cubicBezTo>
                  <a:pt x="0" y="479"/>
                  <a:pt x="8" y="486"/>
                  <a:pt x="17" y="486"/>
                </a:cubicBezTo>
                <a:close/>
                <a:moveTo>
                  <a:pt x="89" y="49"/>
                </a:moveTo>
                <a:cubicBezTo>
                  <a:pt x="94" y="51"/>
                  <a:pt x="100" y="50"/>
                  <a:pt x="105" y="47"/>
                </a:cubicBezTo>
                <a:cubicBezTo>
                  <a:pt x="118" y="37"/>
                  <a:pt x="118" y="37"/>
                  <a:pt x="118" y="37"/>
                </a:cubicBezTo>
                <a:cubicBezTo>
                  <a:pt x="132" y="47"/>
                  <a:pt x="132" y="47"/>
                  <a:pt x="132" y="47"/>
                </a:cubicBezTo>
                <a:cubicBezTo>
                  <a:pt x="137" y="51"/>
                  <a:pt x="145" y="51"/>
                  <a:pt x="151" y="47"/>
                </a:cubicBezTo>
                <a:cubicBezTo>
                  <a:pt x="164" y="37"/>
                  <a:pt x="164" y="37"/>
                  <a:pt x="164" y="37"/>
                </a:cubicBezTo>
                <a:cubicBezTo>
                  <a:pt x="177" y="47"/>
                  <a:pt x="177" y="47"/>
                  <a:pt x="177" y="47"/>
                </a:cubicBezTo>
                <a:cubicBezTo>
                  <a:pt x="182" y="51"/>
                  <a:pt x="190" y="51"/>
                  <a:pt x="196" y="47"/>
                </a:cubicBezTo>
                <a:cubicBezTo>
                  <a:pt x="209" y="37"/>
                  <a:pt x="209" y="37"/>
                  <a:pt x="209" y="37"/>
                </a:cubicBezTo>
                <a:cubicBezTo>
                  <a:pt x="222" y="47"/>
                  <a:pt x="222" y="47"/>
                  <a:pt x="222" y="47"/>
                </a:cubicBezTo>
                <a:cubicBezTo>
                  <a:pt x="227" y="50"/>
                  <a:pt x="233" y="51"/>
                  <a:pt x="238" y="49"/>
                </a:cubicBezTo>
                <a:cubicBezTo>
                  <a:pt x="238" y="163"/>
                  <a:pt x="238" y="163"/>
                  <a:pt x="238" y="163"/>
                </a:cubicBezTo>
                <a:cubicBezTo>
                  <a:pt x="238" y="163"/>
                  <a:pt x="238" y="163"/>
                  <a:pt x="238" y="163"/>
                </a:cubicBezTo>
                <a:cubicBezTo>
                  <a:pt x="89" y="163"/>
                  <a:pt x="89" y="163"/>
                  <a:pt x="89" y="163"/>
                </a:cubicBezTo>
                <a:lnTo>
                  <a:pt x="89" y="49"/>
                </a:lnTo>
                <a:close/>
                <a:moveTo>
                  <a:pt x="33" y="152"/>
                </a:moveTo>
                <a:cubicBezTo>
                  <a:pt x="57" y="152"/>
                  <a:pt x="57" y="152"/>
                  <a:pt x="57" y="152"/>
                </a:cubicBezTo>
                <a:cubicBezTo>
                  <a:pt x="57" y="179"/>
                  <a:pt x="57" y="179"/>
                  <a:pt x="57" y="179"/>
                </a:cubicBezTo>
                <a:cubicBezTo>
                  <a:pt x="57" y="188"/>
                  <a:pt x="64" y="195"/>
                  <a:pt x="73" y="195"/>
                </a:cubicBezTo>
                <a:cubicBezTo>
                  <a:pt x="255" y="195"/>
                  <a:pt x="255" y="195"/>
                  <a:pt x="255" y="195"/>
                </a:cubicBezTo>
                <a:cubicBezTo>
                  <a:pt x="264" y="195"/>
                  <a:pt x="271" y="188"/>
                  <a:pt x="271" y="179"/>
                </a:cubicBezTo>
                <a:cubicBezTo>
                  <a:pt x="271" y="152"/>
                  <a:pt x="271" y="152"/>
                  <a:pt x="271" y="152"/>
                </a:cubicBezTo>
                <a:cubicBezTo>
                  <a:pt x="295" y="152"/>
                  <a:pt x="295" y="152"/>
                  <a:pt x="295" y="152"/>
                </a:cubicBezTo>
                <a:cubicBezTo>
                  <a:pt x="295" y="454"/>
                  <a:pt x="295" y="454"/>
                  <a:pt x="295" y="454"/>
                </a:cubicBezTo>
                <a:cubicBezTo>
                  <a:pt x="33" y="454"/>
                  <a:pt x="33" y="454"/>
                  <a:pt x="33" y="454"/>
                </a:cubicBezTo>
                <a:lnTo>
                  <a:pt x="33" y="152"/>
                </a:lnTo>
                <a:close/>
                <a:moveTo>
                  <a:pt x="123" y="409"/>
                </a:moveTo>
                <a:cubicBezTo>
                  <a:pt x="123" y="418"/>
                  <a:pt x="116" y="425"/>
                  <a:pt x="107" y="425"/>
                </a:cubicBezTo>
                <a:cubicBezTo>
                  <a:pt x="75" y="425"/>
                  <a:pt x="75" y="425"/>
                  <a:pt x="75" y="425"/>
                </a:cubicBezTo>
                <a:cubicBezTo>
                  <a:pt x="66" y="425"/>
                  <a:pt x="59" y="418"/>
                  <a:pt x="59" y="409"/>
                </a:cubicBezTo>
                <a:cubicBezTo>
                  <a:pt x="59" y="400"/>
                  <a:pt x="66" y="393"/>
                  <a:pt x="75" y="393"/>
                </a:cubicBezTo>
                <a:cubicBezTo>
                  <a:pt x="107" y="393"/>
                  <a:pt x="107" y="393"/>
                  <a:pt x="107" y="393"/>
                </a:cubicBezTo>
                <a:cubicBezTo>
                  <a:pt x="116" y="393"/>
                  <a:pt x="123" y="400"/>
                  <a:pt x="123" y="409"/>
                </a:cubicBezTo>
                <a:close/>
                <a:moveTo>
                  <a:pt x="123" y="345"/>
                </a:moveTo>
                <a:cubicBezTo>
                  <a:pt x="123" y="353"/>
                  <a:pt x="116" y="361"/>
                  <a:pt x="107" y="361"/>
                </a:cubicBezTo>
                <a:cubicBezTo>
                  <a:pt x="75" y="361"/>
                  <a:pt x="75" y="361"/>
                  <a:pt x="75" y="361"/>
                </a:cubicBezTo>
                <a:cubicBezTo>
                  <a:pt x="66" y="361"/>
                  <a:pt x="59" y="353"/>
                  <a:pt x="59" y="345"/>
                </a:cubicBezTo>
                <a:cubicBezTo>
                  <a:pt x="59" y="336"/>
                  <a:pt x="66" y="328"/>
                  <a:pt x="75" y="328"/>
                </a:cubicBezTo>
                <a:cubicBezTo>
                  <a:pt x="107" y="328"/>
                  <a:pt x="107" y="328"/>
                  <a:pt x="107" y="328"/>
                </a:cubicBezTo>
                <a:cubicBezTo>
                  <a:pt x="116" y="328"/>
                  <a:pt x="123" y="336"/>
                  <a:pt x="123" y="345"/>
                </a:cubicBezTo>
                <a:close/>
                <a:moveTo>
                  <a:pt x="196" y="409"/>
                </a:moveTo>
                <a:cubicBezTo>
                  <a:pt x="196" y="418"/>
                  <a:pt x="189" y="425"/>
                  <a:pt x="180" y="425"/>
                </a:cubicBezTo>
                <a:cubicBezTo>
                  <a:pt x="148" y="425"/>
                  <a:pt x="148" y="425"/>
                  <a:pt x="148" y="425"/>
                </a:cubicBezTo>
                <a:cubicBezTo>
                  <a:pt x="139" y="425"/>
                  <a:pt x="132" y="418"/>
                  <a:pt x="132" y="409"/>
                </a:cubicBezTo>
                <a:cubicBezTo>
                  <a:pt x="132" y="400"/>
                  <a:pt x="139" y="393"/>
                  <a:pt x="148" y="393"/>
                </a:cubicBezTo>
                <a:cubicBezTo>
                  <a:pt x="180" y="393"/>
                  <a:pt x="180" y="393"/>
                  <a:pt x="180" y="393"/>
                </a:cubicBezTo>
                <a:cubicBezTo>
                  <a:pt x="189" y="393"/>
                  <a:pt x="196" y="400"/>
                  <a:pt x="196" y="409"/>
                </a:cubicBezTo>
                <a:close/>
                <a:moveTo>
                  <a:pt x="196" y="345"/>
                </a:moveTo>
                <a:cubicBezTo>
                  <a:pt x="196" y="353"/>
                  <a:pt x="189" y="361"/>
                  <a:pt x="180" y="361"/>
                </a:cubicBezTo>
                <a:cubicBezTo>
                  <a:pt x="148" y="361"/>
                  <a:pt x="148" y="361"/>
                  <a:pt x="148" y="361"/>
                </a:cubicBezTo>
                <a:cubicBezTo>
                  <a:pt x="139" y="361"/>
                  <a:pt x="132" y="353"/>
                  <a:pt x="132" y="345"/>
                </a:cubicBezTo>
                <a:cubicBezTo>
                  <a:pt x="132" y="336"/>
                  <a:pt x="139" y="328"/>
                  <a:pt x="148" y="328"/>
                </a:cubicBezTo>
                <a:cubicBezTo>
                  <a:pt x="180" y="328"/>
                  <a:pt x="180" y="328"/>
                  <a:pt x="180" y="328"/>
                </a:cubicBezTo>
                <a:cubicBezTo>
                  <a:pt x="189" y="328"/>
                  <a:pt x="196" y="336"/>
                  <a:pt x="196" y="345"/>
                </a:cubicBezTo>
                <a:close/>
                <a:moveTo>
                  <a:pt x="269" y="409"/>
                </a:moveTo>
                <a:cubicBezTo>
                  <a:pt x="269" y="418"/>
                  <a:pt x="261" y="425"/>
                  <a:pt x="252" y="425"/>
                </a:cubicBezTo>
                <a:cubicBezTo>
                  <a:pt x="221" y="425"/>
                  <a:pt x="221" y="425"/>
                  <a:pt x="221" y="425"/>
                </a:cubicBezTo>
                <a:cubicBezTo>
                  <a:pt x="212" y="425"/>
                  <a:pt x="205" y="418"/>
                  <a:pt x="205" y="409"/>
                </a:cubicBezTo>
                <a:cubicBezTo>
                  <a:pt x="205" y="400"/>
                  <a:pt x="212" y="393"/>
                  <a:pt x="221" y="393"/>
                </a:cubicBezTo>
                <a:cubicBezTo>
                  <a:pt x="252" y="393"/>
                  <a:pt x="252" y="393"/>
                  <a:pt x="252" y="393"/>
                </a:cubicBezTo>
                <a:cubicBezTo>
                  <a:pt x="261" y="393"/>
                  <a:pt x="269" y="400"/>
                  <a:pt x="269" y="409"/>
                </a:cubicBezTo>
                <a:close/>
                <a:moveTo>
                  <a:pt x="269" y="345"/>
                </a:moveTo>
                <a:cubicBezTo>
                  <a:pt x="269" y="353"/>
                  <a:pt x="261" y="361"/>
                  <a:pt x="252" y="361"/>
                </a:cubicBezTo>
                <a:cubicBezTo>
                  <a:pt x="221" y="361"/>
                  <a:pt x="221" y="361"/>
                  <a:pt x="221" y="361"/>
                </a:cubicBezTo>
                <a:cubicBezTo>
                  <a:pt x="212" y="361"/>
                  <a:pt x="205" y="353"/>
                  <a:pt x="205" y="345"/>
                </a:cubicBezTo>
                <a:cubicBezTo>
                  <a:pt x="205" y="336"/>
                  <a:pt x="212" y="328"/>
                  <a:pt x="221" y="328"/>
                </a:cubicBezTo>
                <a:cubicBezTo>
                  <a:pt x="252" y="328"/>
                  <a:pt x="252" y="328"/>
                  <a:pt x="252" y="328"/>
                </a:cubicBezTo>
                <a:cubicBezTo>
                  <a:pt x="261" y="328"/>
                  <a:pt x="269" y="336"/>
                  <a:pt x="269" y="345"/>
                </a:cubicBezTo>
                <a:close/>
                <a:moveTo>
                  <a:pt x="254" y="215"/>
                </a:moveTo>
                <a:cubicBezTo>
                  <a:pt x="74" y="215"/>
                  <a:pt x="74" y="215"/>
                  <a:pt x="74" y="215"/>
                </a:cubicBezTo>
                <a:cubicBezTo>
                  <a:pt x="65" y="215"/>
                  <a:pt x="58" y="222"/>
                  <a:pt x="58" y="231"/>
                </a:cubicBezTo>
                <a:cubicBezTo>
                  <a:pt x="58" y="284"/>
                  <a:pt x="58" y="284"/>
                  <a:pt x="58" y="284"/>
                </a:cubicBezTo>
                <a:cubicBezTo>
                  <a:pt x="58" y="293"/>
                  <a:pt x="65" y="301"/>
                  <a:pt x="74" y="301"/>
                </a:cubicBezTo>
                <a:cubicBezTo>
                  <a:pt x="254" y="301"/>
                  <a:pt x="254" y="301"/>
                  <a:pt x="254" y="301"/>
                </a:cubicBezTo>
                <a:cubicBezTo>
                  <a:pt x="263" y="301"/>
                  <a:pt x="270" y="293"/>
                  <a:pt x="270" y="284"/>
                </a:cubicBezTo>
                <a:cubicBezTo>
                  <a:pt x="270" y="231"/>
                  <a:pt x="270" y="231"/>
                  <a:pt x="270" y="231"/>
                </a:cubicBezTo>
                <a:cubicBezTo>
                  <a:pt x="270" y="222"/>
                  <a:pt x="263" y="215"/>
                  <a:pt x="254" y="215"/>
                </a:cubicBezTo>
                <a:close/>
                <a:moveTo>
                  <a:pt x="238" y="268"/>
                </a:moveTo>
                <a:cubicBezTo>
                  <a:pt x="90" y="268"/>
                  <a:pt x="90" y="268"/>
                  <a:pt x="90" y="268"/>
                </a:cubicBezTo>
                <a:cubicBezTo>
                  <a:pt x="90" y="247"/>
                  <a:pt x="90" y="247"/>
                  <a:pt x="90" y="247"/>
                </a:cubicBezTo>
                <a:cubicBezTo>
                  <a:pt x="238" y="247"/>
                  <a:pt x="238" y="247"/>
                  <a:pt x="238" y="247"/>
                </a:cubicBezTo>
                <a:lnTo>
                  <a:pt x="238" y="2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1749809" y="757541"/>
            <a:ext cx="477148" cy="435974"/>
          </a:xfrm>
          <a:custGeom>
            <a:avLst/>
            <a:gdLst>
              <a:gd name="T0" fmla="*/ 32 w 485"/>
              <a:gd name="T1" fmla="*/ 440 h 440"/>
              <a:gd name="T2" fmla="*/ 453 w 485"/>
              <a:gd name="T3" fmla="*/ 440 h 440"/>
              <a:gd name="T4" fmla="*/ 485 w 485"/>
              <a:gd name="T5" fmla="*/ 409 h 440"/>
              <a:gd name="T6" fmla="*/ 485 w 485"/>
              <a:gd name="T7" fmla="*/ 113 h 440"/>
              <a:gd name="T8" fmla="*/ 453 w 485"/>
              <a:gd name="T9" fmla="*/ 81 h 440"/>
              <a:gd name="T10" fmla="*/ 346 w 485"/>
              <a:gd name="T11" fmla="*/ 81 h 440"/>
              <a:gd name="T12" fmla="*/ 346 w 485"/>
              <a:gd name="T13" fmla="*/ 44 h 440"/>
              <a:gd name="T14" fmla="*/ 302 w 485"/>
              <a:gd name="T15" fmla="*/ 0 h 440"/>
              <a:gd name="T16" fmla="*/ 189 w 485"/>
              <a:gd name="T17" fmla="*/ 0 h 440"/>
              <a:gd name="T18" fmla="*/ 145 w 485"/>
              <a:gd name="T19" fmla="*/ 44 h 440"/>
              <a:gd name="T20" fmla="*/ 145 w 485"/>
              <a:gd name="T21" fmla="*/ 81 h 440"/>
              <a:gd name="T22" fmla="*/ 32 w 485"/>
              <a:gd name="T23" fmla="*/ 81 h 440"/>
              <a:gd name="T24" fmla="*/ 0 w 485"/>
              <a:gd name="T25" fmla="*/ 113 h 440"/>
              <a:gd name="T26" fmla="*/ 0 w 485"/>
              <a:gd name="T27" fmla="*/ 409 h 440"/>
              <a:gd name="T28" fmla="*/ 32 w 485"/>
              <a:gd name="T29" fmla="*/ 440 h 440"/>
              <a:gd name="T30" fmla="*/ 38 w 485"/>
              <a:gd name="T31" fmla="*/ 402 h 440"/>
              <a:gd name="T32" fmla="*/ 38 w 485"/>
              <a:gd name="T33" fmla="*/ 226 h 440"/>
              <a:gd name="T34" fmla="*/ 447 w 485"/>
              <a:gd name="T35" fmla="*/ 226 h 440"/>
              <a:gd name="T36" fmla="*/ 447 w 485"/>
              <a:gd name="T37" fmla="*/ 402 h 440"/>
              <a:gd name="T38" fmla="*/ 38 w 485"/>
              <a:gd name="T39" fmla="*/ 402 h 440"/>
              <a:gd name="T40" fmla="*/ 183 w 485"/>
              <a:gd name="T41" fmla="*/ 44 h 440"/>
              <a:gd name="T42" fmla="*/ 189 w 485"/>
              <a:gd name="T43" fmla="*/ 37 h 440"/>
              <a:gd name="T44" fmla="*/ 302 w 485"/>
              <a:gd name="T45" fmla="*/ 37 h 440"/>
              <a:gd name="T46" fmla="*/ 309 w 485"/>
              <a:gd name="T47" fmla="*/ 44 h 440"/>
              <a:gd name="T48" fmla="*/ 309 w 485"/>
              <a:gd name="T49" fmla="*/ 81 h 440"/>
              <a:gd name="T50" fmla="*/ 183 w 485"/>
              <a:gd name="T51" fmla="*/ 81 h 440"/>
              <a:gd name="T52" fmla="*/ 183 w 485"/>
              <a:gd name="T53" fmla="*/ 44 h 440"/>
              <a:gd name="T54" fmla="*/ 447 w 485"/>
              <a:gd name="T55" fmla="*/ 119 h 440"/>
              <a:gd name="T56" fmla="*/ 447 w 485"/>
              <a:gd name="T57" fmla="*/ 188 h 440"/>
              <a:gd name="T58" fmla="*/ 38 w 485"/>
              <a:gd name="T59" fmla="*/ 188 h 440"/>
              <a:gd name="T60" fmla="*/ 38 w 485"/>
              <a:gd name="T61" fmla="*/ 119 h 440"/>
              <a:gd name="T62" fmla="*/ 447 w 485"/>
              <a:gd name="T63" fmla="*/ 119 h 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5" h="440">
                <a:moveTo>
                  <a:pt x="32" y="440"/>
                </a:moveTo>
                <a:cubicBezTo>
                  <a:pt x="453" y="440"/>
                  <a:pt x="453" y="440"/>
                  <a:pt x="453" y="440"/>
                </a:cubicBezTo>
                <a:cubicBezTo>
                  <a:pt x="471" y="440"/>
                  <a:pt x="485" y="426"/>
                  <a:pt x="485" y="409"/>
                </a:cubicBezTo>
                <a:cubicBezTo>
                  <a:pt x="485" y="113"/>
                  <a:pt x="485" y="113"/>
                  <a:pt x="485" y="113"/>
                </a:cubicBezTo>
                <a:cubicBezTo>
                  <a:pt x="485" y="96"/>
                  <a:pt x="471" y="81"/>
                  <a:pt x="453" y="81"/>
                </a:cubicBezTo>
                <a:cubicBezTo>
                  <a:pt x="346" y="81"/>
                  <a:pt x="346" y="81"/>
                  <a:pt x="346" y="81"/>
                </a:cubicBezTo>
                <a:cubicBezTo>
                  <a:pt x="346" y="44"/>
                  <a:pt x="346" y="44"/>
                  <a:pt x="346" y="44"/>
                </a:cubicBezTo>
                <a:cubicBezTo>
                  <a:pt x="346" y="19"/>
                  <a:pt x="327" y="0"/>
                  <a:pt x="302" y="0"/>
                </a:cubicBezTo>
                <a:cubicBezTo>
                  <a:pt x="189" y="0"/>
                  <a:pt x="189" y="0"/>
                  <a:pt x="189" y="0"/>
                </a:cubicBezTo>
                <a:cubicBezTo>
                  <a:pt x="165" y="0"/>
                  <a:pt x="145" y="19"/>
                  <a:pt x="145" y="44"/>
                </a:cubicBezTo>
                <a:cubicBezTo>
                  <a:pt x="145" y="81"/>
                  <a:pt x="145" y="81"/>
                  <a:pt x="145" y="81"/>
                </a:cubicBezTo>
                <a:cubicBezTo>
                  <a:pt x="32" y="81"/>
                  <a:pt x="32" y="81"/>
                  <a:pt x="32" y="81"/>
                </a:cubicBezTo>
                <a:cubicBezTo>
                  <a:pt x="14" y="81"/>
                  <a:pt x="0" y="96"/>
                  <a:pt x="0" y="113"/>
                </a:cubicBezTo>
                <a:cubicBezTo>
                  <a:pt x="0" y="409"/>
                  <a:pt x="0" y="409"/>
                  <a:pt x="0" y="409"/>
                </a:cubicBezTo>
                <a:cubicBezTo>
                  <a:pt x="0" y="426"/>
                  <a:pt x="14" y="440"/>
                  <a:pt x="32" y="440"/>
                </a:cubicBezTo>
                <a:close/>
                <a:moveTo>
                  <a:pt x="38" y="402"/>
                </a:moveTo>
                <a:cubicBezTo>
                  <a:pt x="38" y="226"/>
                  <a:pt x="38" y="226"/>
                  <a:pt x="38" y="226"/>
                </a:cubicBezTo>
                <a:cubicBezTo>
                  <a:pt x="447" y="226"/>
                  <a:pt x="447" y="226"/>
                  <a:pt x="447" y="226"/>
                </a:cubicBezTo>
                <a:cubicBezTo>
                  <a:pt x="447" y="402"/>
                  <a:pt x="447" y="402"/>
                  <a:pt x="447" y="402"/>
                </a:cubicBezTo>
                <a:lnTo>
                  <a:pt x="38" y="402"/>
                </a:lnTo>
                <a:close/>
                <a:moveTo>
                  <a:pt x="183" y="44"/>
                </a:moveTo>
                <a:cubicBezTo>
                  <a:pt x="183" y="40"/>
                  <a:pt x="186" y="37"/>
                  <a:pt x="189" y="37"/>
                </a:cubicBezTo>
                <a:cubicBezTo>
                  <a:pt x="302" y="37"/>
                  <a:pt x="302" y="37"/>
                  <a:pt x="302" y="37"/>
                </a:cubicBezTo>
                <a:cubicBezTo>
                  <a:pt x="306" y="37"/>
                  <a:pt x="309" y="40"/>
                  <a:pt x="309" y="44"/>
                </a:cubicBezTo>
                <a:cubicBezTo>
                  <a:pt x="309" y="81"/>
                  <a:pt x="309" y="81"/>
                  <a:pt x="309" y="81"/>
                </a:cubicBezTo>
                <a:cubicBezTo>
                  <a:pt x="183" y="81"/>
                  <a:pt x="183" y="81"/>
                  <a:pt x="183" y="81"/>
                </a:cubicBezTo>
                <a:lnTo>
                  <a:pt x="183" y="44"/>
                </a:lnTo>
                <a:close/>
                <a:moveTo>
                  <a:pt x="447" y="119"/>
                </a:moveTo>
                <a:cubicBezTo>
                  <a:pt x="447" y="188"/>
                  <a:pt x="447" y="188"/>
                  <a:pt x="447" y="188"/>
                </a:cubicBezTo>
                <a:cubicBezTo>
                  <a:pt x="38" y="188"/>
                  <a:pt x="38" y="188"/>
                  <a:pt x="38" y="188"/>
                </a:cubicBezTo>
                <a:cubicBezTo>
                  <a:pt x="38" y="119"/>
                  <a:pt x="38" y="119"/>
                  <a:pt x="38" y="119"/>
                </a:cubicBezTo>
                <a:lnTo>
                  <a:pt x="447" y="1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8550659" y="822638"/>
            <a:ext cx="477148" cy="247052"/>
          </a:xfrm>
          <a:custGeom>
            <a:avLst/>
            <a:gdLst>
              <a:gd name="T0" fmla="*/ 124 w 484"/>
              <a:gd name="T1" fmla="*/ 252 h 252"/>
              <a:gd name="T2" fmla="*/ 361 w 484"/>
              <a:gd name="T3" fmla="*/ 252 h 252"/>
              <a:gd name="T4" fmla="*/ 377 w 484"/>
              <a:gd name="T5" fmla="*/ 236 h 252"/>
              <a:gd name="T6" fmla="*/ 377 w 484"/>
              <a:gd name="T7" fmla="*/ 16 h 252"/>
              <a:gd name="T8" fmla="*/ 361 w 484"/>
              <a:gd name="T9" fmla="*/ 0 h 252"/>
              <a:gd name="T10" fmla="*/ 124 w 484"/>
              <a:gd name="T11" fmla="*/ 0 h 252"/>
              <a:gd name="T12" fmla="*/ 107 w 484"/>
              <a:gd name="T13" fmla="*/ 16 h 252"/>
              <a:gd name="T14" fmla="*/ 107 w 484"/>
              <a:gd name="T15" fmla="*/ 236 h 252"/>
              <a:gd name="T16" fmla="*/ 124 w 484"/>
              <a:gd name="T17" fmla="*/ 252 h 252"/>
              <a:gd name="T18" fmla="*/ 140 w 484"/>
              <a:gd name="T19" fmla="*/ 32 h 252"/>
              <a:gd name="T20" fmla="*/ 344 w 484"/>
              <a:gd name="T21" fmla="*/ 32 h 252"/>
              <a:gd name="T22" fmla="*/ 344 w 484"/>
              <a:gd name="T23" fmla="*/ 220 h 252"/>
              <a:gd name="T24" fmla="*/ 140 w 484"/>
              <a:gd name="T25" fmla="*/ 220 h 252"/>
              <a:gd name="T26" fmla="*/ 140 w 484"/>
              <a:gd name="T27" fmla="*/ 32 h 252"/>
              <a:gd name="T28" fmla="*/ 54 w 484"/>
              <a:gd name="T29" fmla="*/ 209 h 252"/>
              <a:gd name="T30" fmla="*/ 54 w 484"/>
              <a:gd name="T31" fmla="*/ 43 h 252"/>
              <a:gd name="T32" fmla="*/ 70 w 484"/>
              <a:gd name="T33" fmla="*/ 27 h 252"/>
              <a:gd name="T34" fmla="*/ 86 w 484"/>
              <a:gd name="T35" fmla="*/ 43 h 252"/>
              <a:gd name="T36" fmla="*/ 86 w 484"/>
              <a:gd name="T37" fmla="*/ 209 h 252"/>
              <a:gd name="T38" fmla="*/ 70 w 484"/>
              <a:gd name="T39" fmla="*/ 225 h 252"/>
              <a:gd name="T40" fmla="*/ 54 w 484"/>
              <a:gd name="T41" fmla="*/ 209 h 252"/>
              <a:gd name="T42" fmla="*/ 0 w 484"/>
              <a:gd name="T43" fmla="*/ 182 h 252"/>
              <a:gd name="T44" fmla="*/ 0 w 484"/>
              <a:gd name="T45" fmla="*/ 70 h 252"/>
              <a:gd name="T46" fmla="*/ 16 w 484"/>
              <a:gd name="T47" fmla="*/ 54 h 252"/>
              <a:gd name="T48" fmla="*/ 32 w 484"/>
              <a:gd name="T49" fmla="*/ 70 h 252"/>
              <a:gd name="T50" fmla="*/ 32 w 484"/>
              <a:gd name="T51" fmla="*/ 182 h 252"/>
              <a:gd name="T52" fmla="*/ 16 w 484"/>
              <a:gd name="T53" fmla="*/ 198 h 252"/>
              <a:gd name="T54" fmla="*/ 0 w 484"/>
              <a:gd name="T55" fmla="*/ 182 h 252"/>
              <a:gd name="T56" fmla="*/ 398 w 484"/>
              <a:gd name="T57" fmla="*/ 209 h 252"/>
              <a:gd name="T58" fmla="*/ 398 w 484"/>
              <a:gd name="T59" fmla="*/ 43 h 252"/>
              <a:gd name="T60" fmla="*/ 414 w 484"/>
              <a:gd name="T61" fmla="*/ 27 h 252"/>
              <a:gd name="T62" fmla="*/ 431 w 484"/>
              <a:gd name="T63" fmla="*/ 43 h 252"/>
              <a:gd name="T64" fmla="*/ 431 w 484"/>
              <a:gd name="T65" fmla="*/ 209 h 252"/>
              <a:gd name="T66" fmla="*/ 414 w 484"/>
              <a:gd name="T67" fmla="*/ 225 h 252"/>
              <a:gd name="T68" fmla="*/ 398 w 484"/>
              <a:gd name="T69" fmla="*/ 209 h 252"/>
              <a:gd name="T70" fmla="*/ 452 w 484"/>
              <a:gd name="T71" fmla="*/ 182 h 252"/>
              <a:gd name="T72" fmla="*/ 452 w 484"/>
              <a:gd name="T73" fmla="*/ 70 h 252"/>
              <a:gd name="T74" fmla="*/ 468 w 484"/>
              <a:gd name="T75" fmla="*/ 54 h 252"/>
              <a:gd name="T76" fmla="*/ 484 w 484"/>
              <a:gd name="T77" fmla="*/ 70 h 252"/>
              <a:gd name="T78" fmla="*/ 484 w 484"/>
              <a:gd name="T79" fmla="*/ 182 h 252"/>
              <a:gd name="T80" fmla="*/ 468 w 484"/>
              <a:gd name="T81" fmla="*/ 198 h 252"/>
              <a:gd name="T82" fmla="*/ 452 w 484"/>
              <a:gd name="T83" fmla="*/ 182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84" h="252">
                <a:moveTo>
                  <a:pt x="124" y="252"/>
                </a:moveTo>
                <a:cubicBezTo>
                  <a:pt x="361" y="252"/>
                  <a:pt x="361" y="252"/>
                  <a:pt x="361" y="252"/>
                </a:cubicBezTo>
                <a:cubicBezTo>
                  <a:pt x="369" y="252"/>
                  <a:pt x="377" y="245"/>
                  <a:pt x="377" y="236"/>
                </a:cubicBezTo>
                <a:cubicBezTo>
                  <a:pt x="377" y="16"/>
                  <a:pt x="377" y="16"/>
                  <a:pt x="377" y="16"/>
                </a:cubicBezTo>
                <a:cubicBezTo>
                  <a:pt x="377" y="7"/>
                  <a:pt x="369" y="0"/>
                  <a:pt x="361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15" y="0"/>
                  <a:pt x="107" y="7"/>
                  <a:pt x="107" y="16"/>
                </a:cubicBezTo>
                <a:cubicBezTo>
                  <a:pt x="107" y="236"/>
                  <a:pt x="107" y="236"/>
                  <a:pt x="107" y="236"/>
                </a:cubicBezTo>
                <a:cubicBezTo>
                  <a:pt x="107" y="245"/>
                  <a:pt x="115" y="252"/>
                  <a:pt x="124" y="252"/>
                </a:cubicBezTo>
                <a:close/>
                <a:moveTo>
                  <a:pt x="140" y="32"/>
                </a:moveTo>
                <a:cubicBezTo>
                  <a:pt x="344" y="32"/>
                  <a:pt x="344" y="32"/>
                  <a:pt x="344" y="32"/>
                </a:cubicBezTo>
                <a:cubicBezTo>
                  <a:pt x="344" y="220"/>
                  <a:pt x="344" y="220"/>
                  <a:pt x="344" y="220"/>
                </a:cubicBezTo>
                <a:cubicBezTo>
                  <a:pt x="140" y="220"/>
                  <a:pt x="140" y="220"/>
                  <a:pt x="140" y="220"/>
                </a:cubicBezTo>
                <a:lnTo>
                  <a:pt x="140" y="32"/>
                </a:lnTo>
                <a:close/>
                <a:moveTo>
                  <a:pt x="54" y="209"/>
                </a:moveTo>
                <a:cubicBezTo>
                  <a:pt x="54" y="43"/>
                  <a:pt x="54" y="43"/>
                  <a:pt x="54" y="43"/>
                </a:cubicBezTo>
                <a:cubicBezTo>
                  <a:pt x="54" y="34"/>
                  <a:pt x="61" y="27"/>
                  <a:pt x="70" y="27"/>
                </a:cubicBezTo>
                <a:cubicBezTo>
                  <a:pt x="79" y="27"/>
                  <a:pt x="86" y="34"/>
                  <a:pt x="86" y="43"/>
                </a:cubicBezTo>
                <a:cubicBezTo>
                  <a:pt x="86" y="209"/>
                  <a:pt x="86" y="209"/>
                  <a:pt x="86" y="209"/>
                </a:cubicBezTo>
                <a:cubicBezTo>
                  <a:pt x="86" y="218"/>
                  <a:pt x="79" y="225"/>
                  <a:pt x="70" y="225"/>
                </a:cubicBezTo>
                <a:cubicBezTo>
                  <a:pt x="61" y="225"/>
                  <a:pt x="54" y="218"/>
                  <a:pt x="54" y="209"/>
                </a:cubicBezTo>
                <a:close/>
                <a:moveTo>
                  <a:pt x="0" y="182"/>
                </a:moveTo>
                <a:cubicBezTo>
                  <a:pt x="0" y="70"/>
                  <a:pt x="0" y="70"/>
                  <a:pt x="0" y="70"/>
                </a:cubicBezTo>
                <a:cubicBezTo>
                  <a:pt x="0" y="61"/>
                  <a:pt x="7" y="54"/>
                  <a:pt x="16" y="54"/>
                </a:cubicBezTo>
                <a:cubicBezTo>
                  <a:pt x="25" y="54"/>
                  <a:pt x="32" y="61"/>
                  <a:pt x="32" y="70"/>
                </a:cubicBezTo>
                <a:cubicBezTo>
                  <a:pt x="32" y="182"/>
                  <a:pt x="32" y="182"/>
                  <a:pt x="32" y="182"/>
                </a:cubicBezTo>
                <a:cubicBezTo>
                  <a:pt x="32" y="191"/>
                  <a:pt x="25" y="198"/>
                  <a:pt x="16" y="198"/>
                </a:cubicBezTo>
                <a:cubicBezTo>
                  <a:pt x="7" y="198"/>
                  <a:pt x="0" y="191"/>
                  <a:pt x="0" y="182"/>
                </a:cubicBezTo>
                <a:close/>
                <a:moveTo>
                  <a:pt x="398" y="209"/>
                </a:moveTo>
                <a:cubicBezTo>
                  <a:pt x="398" y="43"/>
                  <a:pt x="398" y="43"/>
                  <a:pt x="398" y="43"/>
                </a:cubicBezTo>
                <a:cubicBezTo>
                  <a:pt x="398" y="34"/>
                  <a:pt x="405" y="27"/>
                  <a:pt x="414" y="27"/>
                </a:cubicBezTo>
                <a:cubicBezTo>
                  <a:pt x="423" y="27"/>
                  <a:pt x="431" y="34"/>
                  <a:pt x="431" y="43"/>
                </a:cubicBezTo>
                <a:cubicBezTo>
                  <a:pt x="431" y="209"/>
                  <a:pt x="431" y="209"/>
                  <a:pt x="431" y="209"/>
                </a:cubicBezTo>
                <a:cubicBezTo>
                  <a:pt x="431" y="218"/>
                  <a:pt x="423" y="225"/>
                  <a:pt x="414" y="225"/>
                </a:cubicBezTo>
                <a:cubicBezTo>
                  <a:pt x="405" y="225"/>
                  <a:pt x="398" y="218"/>
                  <a:pt x="398" y="209"/>
                </a:cubicBezTo>
                <a:close/>
                <a:moveTo>
                  <a:pt x="452" y="182"/>
                </a:moveTo>
                <a:cubicBezTo>
                  <a:pt x="452" y="70"/>
                  <a:pt x="452" y="70"/>
                  <a:pt x="452" y="70"/>
                </a:cubicBezTo>
                <a:cubicBezTo>
                  <a:pt x="452" y="61"/>
                  <a:pt x="459" y="54"/>
                  <a:pt x="468" y="54"/>
                </a:cubicBezTo>
                <a:cubicBezTo>
                  <a:pt x="477" y="54"/>
                  <a:pt x="484" y="61"/>
                  <a:pt x="484" y="70"/>
                </a:cubicBezTo>
                <a:cubicBezTo>
                  <a:pt x="484" y="182"/>
                  <a:pt x="484" y="182"/>
                  <a:pt x="484" y="182"/>
                </a:cubicBezTo>
                <a:cubicBezTo>
                  <a:pt x="484" y="191"/>
                  <a:pt x="477" y="198"/>
                  <a:pt x="468" y="198"/>
                </a:cubicBezTo>
                <a:cubicBezTo>
                  <a:pt x="459" y="198"/>
                  <a:pt x="452" y="191"/>
                  <a:pt x="452" y="1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10817608" y="2795792"/>
            <a:ext cx="477150" cy="394800"/>
          </a:xfrm>
          <a:custGeom>
            <a:avLst/>
            <a:gdLst>
              <a:gd name="T0" fmla="*/ 34 w 484"/>
              <a:gd name="T1" fmla="*/ 385 h 401"/>
              <a:gd name="T2" fmla="*/ 434 w 484"/>
              <a:gd name="T3" fmla="*/ 401 h 401"/>
              <a:gd name="T4" fmla="*/ 450 w 484"/>
              <a:gd name="T5" fmla="*/ 175 h 401"/>
              <a:gd name="T6" fmla="*/ 484 w 484"/>
              <a:gd name="T7" fmla="*/ 101 h 401"/>
              <a:gd name="T8" fmla="*/ 484 w 484"/>
              <a:gd name="T9" fmla="*/ 100 h 401"/>
              <a:gd name="T10" fmla="*/ 484 w 484"/>
              <a:gd name="T11" fmla="*/ 98 h 401"/>
              <a:gd name="T12" fmla="*/ 433 w 484"/>
              <a:gd name="T13" fmla="*/ 8 h 401"/>
              <a:gd name="T14" fmla="*/ 74 w 484"/>
              <a:gd name="T15" fmla="*/ 0 h 401"/>
              <a:gd name="T16" fmla="*/ 5 w 484"/>
              <a:gd name="T17" fmla="*/ 89 h 401"/>
              <a:gd name="T18" fmla="*/ 0 w 484"/>
              <a:gd name="T19" fmla="*/ 100 h 401"/>
              <a:gd name="T20" fmla="*/ 0 w 484"/>
              <a:gd name="T21" fmla="*/ 125 h 401"/>
              <a:gd name="T22" fmla="*/ 32 w 484"/>
              <a:gd name="T23" fmla="*/ 117 h 401"/>
              <a:gd name="T24" fmla="*/ 75 w 484"/>
              <a:gd name="T25" fmla="*/ 125 h 401"/>
              <a:gd name="T26" fmla="*/ 32 w 484"/>
              <a:gd name="T27" fmla="*/ 125 h 401"/>
              <a:gd name="T28" fmla="*/ 377 w 484"/>
              <a:gd name="T29" fmla="*/ 125 h 401"/>
              <a:gd name="T30" fmla="*/ 343 w 484"/>
              <a:gd name="T31" fmla="*/ 168 h 401"/>
              <a:gd name="T32" fmla="*/ 309 w 484"/>
              <a:gd name="T33" fmla="*/ 117 h 401"/>
              <a:gd name="T34" fmla="*/ 377 w 484"/>
              <a:gd name="T35" fmla="*/ 125 h 401"/>
              <a:gd name="T36" fmla="*/ 142 w 484"/>
              <a:gd name="T37" fmla="*/ 168 h 401"/>
              <a:gd name="T38" fmla="*/ 108 w 484"/>
              <a:gd name="T39" fmla="*/ 117 h 401"/>
              <a:gd name="T40" fmla="*/ 176 w 484"/>
              <a:gd name="T41" fmla="*/ 134 h 401"/>
              <a:gd name="T42" fmla="*/ 276 w 484"/>
              <a:gd name="T43" fmla="*/ 117 h 401"/>
              <a:gd name="T44" fmla="*/ 242 w 484"/>
              <a:gd name="T45" fmla="*/ 168 h 401"/>
              <a:gd name="T46" fmla="*/ 208 w 484"/>
              <a:gd name="T47" fmla="*/ 117 h 401"/>
              <a:gd name="T48" fmla="*/ 289 w 484"/>
              <a:gd name="T49" fmla="*/ 33 h 401"/>
              <a:gd name="T50" fmla="*/ 367 w 484"/>
              <a:gd name="T51" fmla="*/ 84 h 401"/>
              <a:gd name="T52" fmla="*/ 270 w 484"/>
              <a:gd name="T53" fmla="*/ 84 h 401"/>
              <a:gd name="T54" fmla="*/ 229 w 484"/>
              <a:gd name="T55" fmla="*/ 33 h 401"/>
              <a:gd name="T56" fmla="*/ 270 w 484"/>
              <a:gd name="T57" fmla="*/ 84 h 401"/>
              <a:gd name="T58" fmla="*/ 120 w 484"/>
              <a:gd name="T59" fmla="*/ 84 h 401"/>
              <a:gd name="T60" fmla="*/ 195 w 484"/>
              <a:gd name="T61" fmla="*/ 33 h 401"/>
              <a:gd name="T62" fmla="*/ 287 w 484"/>
              <a:gd name="T63" fmla="*/ 368 h 401"/>
              <a:gd name="T64" fmla="*/ 349 w 484"/>
              <a:gd name="T65" fmla="*/ 261 h 401"/>
              <a:gd name="T66" fmla="*/ 287 w 484"/>
              <a:gd name="T67" fmla="*/ 368 h 401"/>
              <a:gd name="T68" fmla="*/ 381 w 484"/>
              <a:gd name="T69" fmla="*/ 245 h 401"/>
              <a:gd name="T70" fmla="*/ 271 w 484"/>
              <a:gd name="T71" fmla="*/ 229 h 401"/>
              <a:gd name="T72" fmla="*/ 255 w 484"/>
              <a:gd name="T73" fmla="*/ 369 h 401"/>
              <a:gd name="T74" fmla="*/ 66 w 484"/>
              <a:gd name="T75" fmla="*/ 178 h 401"/>
              <a:gd name="T76" fmla="*/ 142 w 484"/>
              <a:gd name="T77" fmla="*/ 200 h 401"/>
              <a:gd name="T78" fmla="*/ 242 w 484"/>
              <a:gd name="T79" fmla="*/ 200 h 401"/>
              <a:gd name="T80" fmla="*/ 343 w 484"/>
              <a:gd name="T81" fmla="*/ 200 h 401"/>
              <a:gd name="T82" fmla="*/ 418 w 484"/>
              <a:gd name="T83" fmla="*/ 178 h 401"/>
              <a:gd name="T84" fmla="*/ 381 w 484"/>
              <a:gd name="T85" fmla="*/ 369 h 401"/>
              <a:gd name="T86" fmla="*/ 409 w 484"/>
              <a:gd name="T87" fmla="*/ 125 h 401"/>
              <a:gd name="T88" fmla="*/ 452 w 484"/>
              <a:gd name="T89" fmla="*/ 117 h 401"/>
              <a:gd name="T90" fmla="*/ 431 w 484"/>
              <a:gd name="T91" fmla="*/ 147 h 401"/>
              <a:gd name="T92" fmla="*/ 402 w 484"/>
              <a:gd name="T93" fmla="*/ 84 h 401"/>
              <a:gd name="T94" fmla="*/ 410 w 484"/>
              <a:gd name="T95" fmla="*/ 33 h 401"/>
              <a:gd name="T96" fmla="*/ 83 w 484"/>
              <a:gd name="T97" fmla="*/ 33 h 401"/>
              <a:gd name="T98" fmla="*/ 82 w 484"/>
              <a:gd name="T99" fmla="*/ 84 h 401"/>
              <a:gd name="T100" fmla="*/ 83 w 484"/>
              <a:gd name="T101" fmla="*/ 33 h 401"/>
              <a:gd name="T102" fmla="*/ 119 w 484"/>
              <a:gd name="T103" fmla="*/ 229 h 401"/>
              <a:gd name="T104" fmla="*/ 103 w 484"/>
              <a:gd name="T105" fmla="*/ 314 h 401"/>
              <a:gd name="T106" fmla="*/ 208 w 484"/>
              <a:gd name="T107" fmla="*/ 330 h 401"/>
              <a:gd name="T108" fmla="*/ 224 w 484"/>
              <a:gd name="T109" fmla="*/ 245 h 401"/>
              <a:gd name="T110" fmla="*/ 192 w 484"/>
              <a:gd name="T111" fmla="*/ 298 h 401"/>
              <a:gd name="T112" fmla="*/ 135 w 484"/>
              <a:gd name="T113" fmla="*/ 261 h 401"/>
              <a:gd name="T114" fmla="*/ 192 w 484"/>
              <a:gd name="T115" fmla="*/ 298 h 4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4" h="401">
                <a:moveTo>
                  <a:pt x="34" y="175"/>
                </a:moveTo>
                <a:cubicBezTo>
                  <a:pt x="34" y="385"/>
                  <a:pt x="34" y="385"/>
                  <a:pt x="34" y="385"/>
                </a:cubicBezTo>
                <a:cubicBezTo>
                  <a:pt x="34" y="394"/>
                  <a:pt x="41" y="401"/>
                  <a:pt x="50" y="401"/>
                </a:cubicBezTo>
                <a:cubicBezTo>
                  <a:pt x="434" y="401"/>
                  <a:pt x="434" y="401"/>
                  <a:pt x="434" y="401"/>
                </a:cubicBezTo>
                <a:cubicBezTo>
                  <a:pt x="443" y="401"/>
                  <a:pt x="450" y="394"/>
                  <a:pt x="450" y="385"/>
                </a:cubicBezTo>
                <a:cubicBezTo>
                  <a:pt x="450" y="175"/>
                  <a:pt x="450" y="175"/>
                  <a:pt x="450" y="175"/>
                </a:cubicBezTo>
                <a:cubicBezTo>
                  <a:pt x="470" y="167"/>
                  <a:pt x="484" y="148"/>
                  <a:pt x="484" y="125"/>
                </a:cubicBezTo>
                <a:cubicBezTo>
                  <a:pt x="484" y="101"/>
                  <a:pt x="484" y="101"/>
                  <a:pt x="484" y="101"/>
                </a:cubicBezTo>
                <a:cubicBezTo>
                  <a:pt x="484" y="101"/>
                  <a:pt x="484" y="101"/>
                  <a:pt x="484" y="100"/>
                </a:cubicBezTo>
                <a:cubicBezTo>
                  <a:pt x="484" y="100"/>
                  <a:pt x="484" y="100"/>
                  <a:pt x="484" y="100"/>
                </a:cubicBezTo>
                <a:cubicBezTo>
                  <a:pt x="484" y="100"/>
                  <a:pt x="484" y="100"/>
                  <a:pt x="484" y="99"/>
                </a:cubicBezTo>
                <a:cubicBezTo>
                  <a:pt x="484" y="99"/>
                  <a:pt x="484" y="99"/>
                  <a:pt x="484" y="98"/>
                </a:cubicBezTo>
                <a:cubicBezTo>
                  <a:pt x="484" y="95"/>
                  <a:pt x="483" y="92"/>
                  <a:pt x="481" y="90"/>
                </a:cubicBezTo>
                <a:cubicBezTo>
                  <a:pt x="433" y="8"/>
                  <a:pt x="433" y="8"/>
                  <a:pt x="433" y="8"/>
                </a:cubicBezTo>
                <a:cubicBezTo>
                  <a:pt x="430" y="3"/>
                  <a:pt x="425" y="0"/>
                  <a:pt x="419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69" y="0"/>
                  <a:pt x="64" y="3"/>
                  <a:pt x="61" y="7"/>
                </a:cubicBezTo>
                <a:cubicBezTo>
                  <a:pt x="5" y="89"/>
                  <a:pt x="5" y="89"/>
                  <a:pt x="5" y="89"/>
                </a:cubicBezTo>
                <a:cubicBezTo>
                  <a:pt x="2" y="91"/>
                  <a:pt x="0" y="95"/>
                  <a:pt x="0" y="99"/>
                </a:cubicBezTo>
                <a:cubicBezTo>
                  <a:pt x="0" y="99"/>
                  <a:pt x="0" y="100"/>
                  <a:pt x="0" y="10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48"/>
                  <a:pt x="14" y="167"/>
                  <a:pt x="34" y="175"/>
                </a:cubicBezTo>
                <a:close/>
                <a:moveTo>
                  <a:pt x="32" y="117"/>
                </a:moveTo>
                <a:cubicBezTo>
                  <a:pt x="75" y="117"/>
                  <a:pt x="75" y="117"/>
                  <a:pt x="75" y="117"/>
                </a:cubicBezTo>
                <a:cubicBezTo>
                  <a:pt x="75" y="125"/>
                  <a:pt x="75" y="125"/>
                  <a:pt x="75" y="125"/>
                </a:cubicBezTo>
                <a:cubicBezTo>
                  <a:pt x="75" y="137"/>
                  <a:pt x="66" y="147"/>
                  <a:pt x="53" y="147"/>
                </a:cubicBezTo>
                <a:cubicBezTo>
                  <a:pt x="41" y="147"/>
                  <a:pt x="32" y="137"/>
                  <a:pt x="32" y="125"/>
                </a:cubicBezTo>
                <a:lnTo>
                  <a:pt x="32" y="117"/>
                </a:lnTo>
                <a:close/>
                <a:moveTo>
                  <a:pt x="377" y="125"/>
                </a:moveTo>
                <a:cubicBezTo>
                  <a:pt x="377" y="134"/>
                  <a:pt x="377" y="134"/>
                  <a:pt x="377" y="134"/>
                </a:cubicBezTo>
                <a:cubicBezTo>
                  <a:pt x="377" y="152"/>
                  <a:pt x="361" y="168"/>
                  <a:pt x="343" y="168"/>
                </a:cubicBezTo>
                <a:cubicBezTo>
                  <a:pt x="324" y="168"/>
                  <a:pt x="309" y="152"/>
                  <a:pt x="309" y="134"/>
                </a:cubicBezTo>
                <a:cubicBezTo>
                  <a:pt x="309" y="117"/>
                  <a:pt x="309" y="117"/>
                  <a:pt x="309" y="117"/>
                </a:cubicBezTo>
                <a:cubicBezTo>
                  <a:pt x="377" y="117"/>
                  <a:pt x="377" y="117"/>
                  <a:pt x="377" y="117"/>
                </a:cubicBezTo>
                <a:lnTo>
                  <a:pt x="377" y="125"/>
                </a:lnTo>
                <a:close/>
                <a:moveTo>
                  <a:pt x="176" y="134"/>
                </a:moveTo>
                <a:cubicBezTo>
                  <a:pt x="176" y="152"/>
                  <a:pt x="160" y="168"/>
                  <a:pt x="142" y="168"/>
                </a:cubicBezTo>
                <a:cubicBezTo>
                  <a:pt x="123" y="168"/>
                  <a:pt x="108" y="152"/>
                  <a:pt x="108" y="134"/>
                </a:cubicBezTo>
                <a:cubicBezTo>
                  <a:pt x="108" y="117"/>
                  <a:pt x="108" y="117"/>
                  <a:pt x="108" y="117"/>
                </a:cubicBezTo>
                <a:cubicBezTo>
                  <a:pt x="176" y="117"/>
                  <a:pt x="176" y="117"/>
                  <a:pt x="176" y="117"/>
                </a:cubicBezTo>
                <a:lnTo>
                  <a:pt x="176" y="134"/>
                </a:lnTo>
                <a:close/>
                <a:moveTo>
                  <a:pt x="208" y="117"/>
                </a:moveTo>
                <a:cubicBezTo>
                  <a:pt x="276" y="117"/>
                  <a:pt x="276" y="117"/>
                  <a:pt x="276" y="117"/>
                </a:cubicBezTo>
                <a:cubicBezTo>
                  <a:pt x="276" y="134"/>
                  <a:pt x="276" y="134"/>
                  <a:pt x="276" y="134"/>
                </a:cubicBezTo>
                <a:cubicBezTo>
                  <a:pt x="276" y="152"/>
                  <a:pt x="260" y="168"/>
                  <a:pt x="242" y="168"/>
                </a:cubicBezTo>
                <a:cubicBezTo>
                  <a:pt x="224" y="168"/>
                  <a:pt x="208" y="152"/>
                  <a:pt x="208" y="134"/>
                </a:cubicBezTo>
                <a:lnTo>
                  <a:pt x="208" y="117"/>
                </a:lnTo>
                <a:close/>
                <a:moveTo>
                  <a:pt x="304" y="84"/>
                </a:moveTo>
                <a:cubicBezTo>
                  <a:pt x="289" y="33"/>
                  <a:pt x="289" y="33"/>
                  <a:pt x="289" y="33"/>
                </a:cubicBezTo>
                <a:cubicBezTo>
                  <a:pt x="341" y="33"/>
                  <a:pt x="341" y="33"/>
                  <a:pt x="341" y="33"/>
                </a:cubicBezTo>
                <a:cubicBezTo>
                  <a:pt x="367" y="84"/>
                  <a:pt x="367" y="84"/>
                  <a:pt x="367" y="84"/>
                </a:cubicBezTo>
                <a:lnTo>
                  <a:pt x="304" y="84"/>
                </a:lnTo>
                <a:close/>
                <a:moveTo>
                  <a:pt x="270" y="84"/>
                </a:moveTo>
                <a:cubicBezTo>
                  <a:pt x="214" y="84"/>
                  <a:pt x="214" y="84"/>
                  <a:pt x="214" y="84"/>
                </a:cubicBezTo>
                <a:cubicBezTo>
                  <a:pt x="229" y="33"/>
                  <a:pt x="229" y="33"/>
                  <a:pt x="229" y="33"/>
                </a:cubicBezTo>
                <a:cubicBezTo>
                  <a:pt x="255" y="33"/>
                  <a:pt x="255" y="33"/>
                  <a:pt x="255" y="33"/>
                </a:cubicBezTo>
                <a:lnTo>
                  <a:pt x="270" y="84"/>
                </a:lnTo>
                <a:close/>
                <a:moveTo>
                  <a:pt x="180" y="84"/>
                </a:moveTo>
                <a:cubicBezTo>
                  <a:pt x="120" y="84"/>
                  <a:pt x="120" y="84"/>
                  <a:pt x="120" y="84"/>
                </a:cubicBezTo>
                <a:cubicBezTo>
                  <a:pt x="151" y="33"/>
                  <a:pt x="151" y="33"/>
                  <a:pt x="151" y="33"/>
                </a:cubicBezTo>
                <a:cubicBezTo>
                  <a:pt x="195" y="33"/>
                  <a:pt x="195" y="33"/>
                  <a:pt x="195" y="33"/>
                </a:cubicBezTo>
                <a:lnTo>
                  <a:pt x="180" y="84"/>
                </a:lnTo>
                <a:close/>
                <a:moveTo>
                  <a:pt x="287" y="368"/>
                </a:moveTo>
                <a:cubicBezTo>
                  <a:pt x="287" y="261"/>
                  <a:pt x="287" y="261"/>
                  <a:pt x="287" y="261"/>
                </a:cubicBezTo>
                <a:cubicBezTo>
                  <a:pt x="349" y="261"/>
                  <a:pt x="349" y="261"/>
                  <a:pt x="349" y="261"/>
                </a:cubicBezTo>
                <a:cubicBezTo>
                  <a:pt x="349" y="368"/>
                  <a:pt x="349" y="368"/>
                  <a:pt x="349" y="368"/>
                </a:cubicBezTo>
                <a:lnTo>
                  <a:pt x="287" y="368"/>
                </a:lnTo>
                <a:close/>
                <a:moveTo>
                  <a:pt x="381" y="369"/>
                </a:moveTo>
                <a:cubicBezTo>
                  <a:pt x="381" y="245"/>
                  <a:pt x="381" y="245"/>
                  <a:pt x="381" y="245"/>
                </a:cubicBezTo>
                <a:cubicBezTo>
                  <a:pt x="381" y="236"/>
                  <a:pt x="374" y="229"/>
                  <a:pt x="365" y="229"/>
                </a:cubicBezTo>
                <a:cubicBezTo>
                  <a:pt x="271" y="229"/>
                  <a:pt x="271" y="229"/>
                  <a:pt x="271" y="229"/>
                </a:cubicBezTo>
                <a:cubicBezTo>
                  <a:pt x="262" y="229"/>
                  <a:pt x="255" y="236"/>
                  <a:pt x="255" y="245"/>
                </a:cubicBezTo>
                <a:cubicBezTo>
                  <a:pt x="255" y="369"/>
                  <a:pt x="255" y="369"/>
                  <a:pt x="255" y="369"/>
                </a:cubicBezTo>
                <a:cubicBezTo>
                  <a:pt x="66" y="369"/>
                  <a:pt x="66" y="369"/>
                  <a:pt x="66" y="369"/>
                </a:cubicBezTo>
                <a:cubicBezTo>
                  <a:pt x="66" y="178"/>
                  <a:pt x="66" y="178"/>
                  <a:pt x="66" y="178"/>
                </a:cubicBezTo>
                <a:cubicBezTo>
                  <a:pt x="73" y="176"/>
                  <a:pt x="80" y="173"/>
                  <a:pt x="85" y="169"/>
                </a:cubicBezTo>
                <a:cubicBezTo>
                  <a:pt x="97" y="188"/>
                  <a:pt x="118" y="200"/>
                  <a:pt x="142" y="200"/>
                </a:cubicBezTo>
                <a:cubicBezTo>
                  <a:pt x="162" y="200"/>
                  <a:pt x="180" y="191"/>
                  <a:pt x="192" y="177"/>
                </a:cubicBezTo>
                <a:cubicBezTo>
                  <a:pt x="204" y="191"/>
                  <a:pt x="222" y="200"/>
                  <a:pt x="242" y="200"/>
                </a:cubicBezTo>
                <a:cubicBezTo>
                  <a:pt x="262" y="200"/>
                  <a:pt x="280" y="191"/>
                  <a:pt x="292" y="177"/>
                </a:cubicBezTo>
                <a:cubicBezTo>
                  <a:pt x="305" y="191"/>
                  <a:pt x="323" y="200"/>
                  <a:pt x="343" y="200"/>
                </a:cubicBezTo>
                <a:cubicBezTo>
                  <a:pt x="366" y="200"/>
                  <a:pt x="387" y="188"/>
                  <a:pt x="399" y="169"/>
                </a:cubicBezTo>
                <a:cubicBezTo>
                  <a:pt x="405" y="173"/>
                  <a:pt x="411" y="176"/>
                  <a:pt x="418" y="178"/>
                </a:cubicBezTo>
                <a:cubicBezTo>
                  <a:pt x="418" y="369"/>
                  <a:pt x="418" y="369"/>
                  <a:pt x="418" y="369"/>
                </a:cubicBezTo>
                <a:lnTo>
                  <a:pt x="381" y="369"/>
                </a:lnTo>
                <a:close/>
                <a:moveTo>
                  <a:pt x="431" y="147"/>
                </a:moveTo>
                <a:cubicBezTo>
                  <a:pt x="418" y="147"/>
                  <a:pt x="409" y="137"/>
                  <a:pt x="409" y="125"/>
                </a:cubicBezTo>
                <a:cubicBezTo>
                  <a:pt x="409" y="117"/>
                  <a:pt x="409" y="117"/>
                  <a:pt x="409" y="117"/>
                </a:cubicBezTo>
                <a:cubicBezTo>
                  <a:pt x="452" y="117"/>
                  <a:pt x="452" y="117"/>
                  <a:pt x="452" y="117"/>
                </a:cubicBezTo>
                <a:cubicBezTo>
                  <a:pt x="452" y="125"/>
                  <a:pt x="452" y="125"/>
                  <a:pt x="452" y="125"/>
                </a:cubicBezTo>
                <a:cubicBezTo>
                  <a:pt x="452" y="137"/>
                  <a:pt x="443" y="147"/>
                  <a:pt x="431" y="147"/>
                </a:cubicBezTo>
                <a:close/>
                <a:moveTo>
                  <a:pt x="440" y="84"/>
                </a:moveTo>
                <a:cubicBezTo>
                  <a:pt x="402" y="84"/>
                  <a:pt x="402" y="84"/>
                  <a:pt x="402" y="84"/>
                </a:cubicBezTo>
                <a:cubicBezTo>
                  <a:pt x="377" y="33"/>
                  <a:pt x="377" y="33"/>
                  <a:pt x="377" y="33"/>
                </a:cubicBezTo>
                <a:cubicBezTo>
                  <a:pt x="410" y="33"/>
                  <a:pt x="410" y="33"/>
                  <a:pt x="410" y="33"/>
                </a:cubicBezTo>
                <a:lnTo>
                  <a:pt x="440" y="84"/>
                </a:lnTo>
                <a:close/>
                <a:moveTo>
                  <a:pt x="83" y="33"/>
                </a:moveTo>
                <a:cubicBezTo>
                  <a:pt x="113" y="33"/>
                  <a:pt x="113" y="33"/>
                  <a:pt x="113" y="33"/>
                </a:cubicBezTo>
                <a:cubicBezTo>
                  <a:pt x="82" y="84"/>
                  <a:pt x="82" y="84"/>
                  <a:pt x="82" y="84"/>
                </a:cubicBezTo>
                <a:cubicBezTo>
                  <a:pt x="47" y="84"/>
                  <a:pt x="47" y="84"/>
                  <a:pt x="47" y="84"/>
                </a:cubicBezTo>
                <a:lnTo>
                  <a:pt x="83" y="33"/>
                </a:lnTo>
                <a:close/>
                <a:moveTo>
                  <a:pt x="208" y="229"/>
                </a:moveTo>
                <a:cubicBezTo>
                  <a:pt x="119" y="229"/>
                  <a:pt x="119" y="229"/>
                  <a:pt x="119" y="229"/>
                </a:cubicBezTo>
                <a:cubicBezTo>
                  <a:pt x="110" y="229"/>
                  <a:pt x="103" y="236"/>
                  <a:pt x="103" y="245"/>
                </a:cubicBezTo>
                <a:cubicBezTo>
                  <a:pt x="103" y="314"/>
                  <a:pt x="103" y="314"/>
                  <a:pt x="103" y="314"/>
                </a:cubicBezTo>
                <a:cubicBezTo>
                  <a:pt x="103" y="323"/>
                  <a:pt x="110" y="330"/>
                  <a:pt x="119" y="330"/>
                </a:cubicBezTo>
                <a:cubicBezTo>
                  <a:pt x="208" y="330"/>
                  <a:pt x="208" y="330"/>
                  <a:pt x="208" y="330"/>
                </a:cubicBezTo>
                <a:cubicBezTo>
                  <a:pt x="217" y="330"/>
                  <a:pt x="224" y="323"/>
                  <a:pt x="224" y="314"/>
                </a:cubicBezTo>
                <a:cubicBezTo>
                  <a:pt x="224" y="245"/>
                  <a:pt x="224" y="245"/>
                  <a:pt x="224" y="245"/>
                </a:cubicBezTo>
                <a:cubicBezTo>
                  <a:pt x="224" y="236"/>
                  <a:pt x="217" y="229"/>
                  <a:pt x="208" y="229"/>
                </a:cubicBezTo>
                <a:close/>
                <a:moveTo>
                  <a:pt x="192" y="298"/>
                </a:moveTo>
                <a:cubicBezTo>
                  <a:pt x="135" y="298"/>
                  <a:pt x="135" y="298"/>
                  <a:pt x="135" y="298"/>
                </a:cubicBezTo>
                <a:cubicBezTo>
                  <a:pt x="135" y="261"/>
                  <a:pt x="135" y="261"/>
                  <a:pt x="135" y="261"/>
                </a:cubicBezTo>
                <a:cubicBezTo>
                  <a:pt x="192" y="261"/>
                  <a:pt x="192" y="261"/>
                  <a:pt x="192" y="261"/>
                </a:cubicBezTo>
                <a:lnTo>
                  <a:pt x="192" y="2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13121280" y="2767415"/>
            <a:ext cx="370578" cy="477150"/>
          </a:xfrm>
          <a:custGeom>
            <a:avLst/>
            <a:gdLst>
              <a:gd name="T0" fmla="*/ 154 w 375"/>
              <a:gd name="T1" fmla="*/ 474 h 485"/>
              <a:gd name="T2" fmla="*/ 177 w 375"/>
              <a:gd name="T3" fmla="*/ 484 h 485"/>
              <a:gd name="T4" fmla="*/ 184 w 375"/>
              <a:gd name="T5" fmla="*/ 485 h 485"/>
              <a:gd name="T6" fmla="*/ 191 w 375"/>
              <a:gd name="T7" fmla="*/ 484 h 485"/>
              <a:gd name="T8" fmla="*/ 218 w 375"/>
              <a:gd name="T9" fmla="*/ 473 h 485"/>
              <a:gd name="T10" fmla="*/ 218 w 375"/>
              <a:gd name="T11" fmla="*/ 473 h 485"/>
              <a:gd name="T12" fmla="*/ 374 w 375"/>
              <a:gd name="T13" fmla="*/ 237 h 485"/>
              <a:gd name="T14" fmla="*/ 374 w 375"/>
              <a:gd name="T15" fmla="*/ 110 h 485"/>
              <a:gd name="T16" fmla="*/ 365 w 375"/>
              <a:gd name="T17" fmla="*/ 94 h 485"/>
              <a:gd name="T18" fmla="*/ 193 w 375"/>
              <a:gd name="T19" fmla="*/ 3 h 485"/>
              <a:gd name="T20" fmla="*/ 176 w 375"/>
              <a:gd name="T21" fmla="*/ 3 h 485"/>
              <a:gd name="T22" fmla="*/ 9 w 375"/>
              <a:gd name="T23" fmla="*/ 94 h 485"/>
              <a:gd name="T24" fmla="*/ 0 w 375"/>
              <a:gd name="T25" fmla="*/ 110 h 485"/>
              <a:gd name="T26" fmla="*/ 0 w 375"/>
              <a:gd name="T27" fmla="*/ 239 h 485"/>
              <a:gd name="T28" fmla="*/ 154 w 375"/>
              <a:gd name="T29" fmla="*/ 474 h 485"/>
              <a:gd name="T30" fmla="*/ 36 w 375"/>
              <a:gd name="T31" fmla="*/ 121 h 485"/>
              <a:gd name="T32" fmla="*/ 185 w 375"/>
              <a:gd name="T33" fmla="*/ 39 h 485"/>
              <a:gd name="T34" fmla="*/ 338 w 375"/>
              <a:gd name="T35" fmla="*/ 121 h 485"/>
              <a:gd name="T36" fmla="*/ 338 w 375"/>
              <a:gd name="T37" fmla="*/ 237 h 485"/>
              <a:gd name="T38" fmla="*/ 204 w 375"/>
              <a:gd name="T39" fmla="*/ 439 h 485"/>
              <a:gd name="T40" fmla="*/ 184 w 375"/>
              <a:gd name="T41" fmla="*/ 447 h 485"/>
              <a:gd name="T42" fmla="*/ 168 w 375"/>
              <a:gd name="T43" fmla="*/ 441 h 485"/>
              <a:gd name="T44" fmla="*/ 36 w 375"/>
              <a:gd name="T45" fmla="*/ 239 h 485"/>
              <a:gd name="T46" fmla="*/ 36 w 375"/>
              <a:gd name="T47" fmla="*/ 121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5" h="485">
                <a:moveTo>
                  <a:pt x="154" y="474"/>
                </a:moveTo>
                <a:cubicBezTo>
                  <a:pt x="177" y="484"/>
                  <a:pt x="177" y="484"/>
                  <a:pt x="177" y="484"/>
                </a:cubicBezTo>
                <a:cubicBezTo>
                  <a:pt x="179" y="485"/>
                  <a:pt x="182" y="485"/>
                  <a:pt x="184" y="485"/>
                </a:cubicBezTo>
                <a:cubicBezTo>
                  <a:pt x="187" y="485"/>
                  <a:pt x="189" y="485"/>
                  <a:pt x="191" y="484"/>
                </a:cubicBezTo>
                <a:cubicBezTo>
                  <a:pt x="218" y="473"/>
                  <a:pt x="218" y="473"/>
                  <a:pt x="218" y="473"/>
                </a:cubicBezTo>
                <a:cubicBezTo>
                  <a:pt x="218" y="473"/>
                  <a:pt x="218" y="473"/>
                  <a:pt x="218" y="473"/>
                </a:cubicBezTo>
                <a:cubicBezTo>
                  <a:pt x="314" y="433"/>
                  <a:pt x="375" y="340"/>
                  <a:pt x="374" y="237"/>
                </a:cubicBezTo>
                <a:cubicBezTo>
                  <a:pt x="374" y="110"/>
                  <a:pt x="374" y="110"/>
                  <a:pt x="374" y="110"/>
                </a:cubicBezTo>
                <a:cubicBezTo>
                  <a:pt x="374" y="103"/>
                  <a:pt x="371" y="97"/>
                  <a:pt x="365" y="94"/>
                </a:cubicBezTo>
                <a:cubicBezTo>
                  <a:pt x="193" y="3"/>
                  <a:pt x="193" y="3"/>
                  <a:pt x="193" y="3"/>
                </a:cubicBezTo>
                <a:cubicBezTo>
                  <a:pt x="188" y="0"/>
                  <a:pt x="181" y="0"/>
                  <a:pt x="176" y="3"/>
                </a:cubicBezTo>
                <a:cubicBezTo>
                  <a:pt x="9" y="94"/>
                  <a:pt x="9" y="94"/>
                  <a:pt x="9" y="94"/>
                </a:cubicBezTo>
                <a:cubicBezTo>
                  <a:pt x="4" y="97"/>
                  <a:pt x="0" y="103"/>
                  <a:pt x="0" y="110"/>
                </a:cubicBezTo>
                <a:cubicBezTo>
                  <a:pt x="0" y="239"/>
                  <a:pt x="0" y="239"/>
                  <a:pt x="0" y="239"/>
                </a:cubicBezTo>
                <a:cubicBezTo>
                  <a:pt x="0" y="341"/>
                  <a:pt x="60" y="433"/>
                  <a:pt x="154" y="474"/>
                </a:cubicBezTo>
                <a:close/>
                <a:moveTo>
                  <a:pt x="36" y="121"/>
                </a:moveTo>
                <a:cubicBezTo>
                  <a:pt x="185" y="39"/>
                  <a:pt x="185" y="39"/>
                  <a:pt x="185" y="39"/>
                </a:cubicBezTo>
                <a:cubicBezTo>
                  <a:pt x="338" y="121"/>
                  <a:pt x="338" y="121"/>
                  <a:pt x="338" y="121"/>
                </a:cubicBezTo>
                <a:cubicBezTo>
                  <a:pt x="338" y="237"/>
                  <a:pt x="338" y="237"/>
                  <a:pt x="338" y="237"/>
                </a:cubicBezTo>
                <a:cubicBezTo>
                  <a:pt x="339" y="326"/>
                  <a:pt x="286" y="405"/>
                  <a:pt x="204" y="439"/>
                </a:cubicBezTo>
                <a:cubicBezTo>
                  <a:pt x="184" y="447"/>
                  <a:pt x="184" y="447"/>
                  <a:pt x="184" y="447"/>
                </a:cubicBezTo>
                <a:cubicBezTo>
                  <a:pt x="168" y="441"/>
                  <a:pt x="168" y="441"/>
                  <a:pt x="168" y="441"/>
                </a:cubicBezTo>
                <a:cubicBezTo>
                  <a:pt x="88" y="406"/>
                  <a:pt x="36" y="327"/>
                  <a:pt x="36" y="239"/>
                </a:cubicBezTo>
                <a:lnTo>
                  <a:pt x="36" y="1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8550658" y="2768168"/>
            <a:ext cx="477150" cy="479572"/>
          </a:xfrm>
          <a:custGeom>
            <a:avLst/>
            <a:gdLst>
              <a:gd name="T0" fmla="*/ 48 w 484"/>
              <a:gd name="T1" fmla="*/ 189 h 485"/>
              <a:gd name="T2" fmla="*/ 0 w 484"/>
              <a:gd name="T3" fmla="*/ 212 h 485"/>
              <a:gd name="T4" fmla="*/ 14 w 484"/>
              <a:gd name="T5" fmla="*/ 290 h 485"/>
              <a:gd name="T6" fmla="*/ 67 w 484"/>
              <a:gd name="T7" fmla="*/ 341 h 485"/>
              <a:gd name="T8" fmla="*/ 49 w 484"/>
              <a:gd name="T9" fmla="*/ 392 h 485"/>
              <a:gd name="T10" fmla="*/ 115 w 484"/>
              <a:gd name="T11" fmla="*/ 437 h 485"/>
              <a:gd name="T12" fmla="*/ 188 w 484"/>
              <a:gd name="T13" fmla="*/ 436 h 485"/>
              <a:gd name="T14" fmla="*/ 212 w 484"/>
              <a:gd name="T15" fmla="*/ 485 h 485"/>
              <a:gd name="T16" fmla="*/ 290 w 484"/>
              <a:gd name="T17" fmla="*/ 470 h 485"/>
              <a:gd name="T18" fmla="*/ 341 w 484"/>
              <a:gd name="T19" fmla="*/ 417 h 485"/>
              <a:gd name="T20" fmla="*/ 392 w 484"/>
              <a:gd name="T21" fmla="*/ 435 h 485"/>
              <a:gd name="T22" fmla="*/ 437 w 484"/>
              <a:gd name="T23" fmla="*/ 369 h 485"/>
              <a:gd name="T24" fmla="*/ 435 w 484"/>
              <a:gd name="T25" fmla="*/ 295 h 485"/>
              <a:gd name="T26" fmla="*/ 484 w 484"/>
              <a:gd name="T27" fmla="*/ 272 h 485"/>
              <a:gd name="T28" fmla="*/ 470 w 484"/>
              <a:gd name="T29" fmla="*/ 194 h 485"/>
              <a:gd name="T30" fmla="*/ 417 w 484"/>
              <a:gd name="T31" fmla="*/ 143 h 485"/>
              <a:gd name="T32" fmla="*/ 435 w 484"/>
              <a:gd name="T33" fmla="*/ 92 h 485"/>
              <a:gd name="T34" fmla="*/ 369 w 484"/>
              <a:gd name="T35" fmla="*/ 47 h 485"/>
              <a:gd name="T36" fmla="*/ 296 w 484"/>
              <a:gd name="T37" fmla="*/ 48 h 485"/>
              <a:gd name="T38" fmla="*/ 273 w 484"/>
              <a:gd name="T39" fmla="*/ 0 h 485"/>
              <a:gd name="T40" fmla="*/ 194 w 484"/>
              <a:gd name="T41" fmla="*/ 14 h 485"/>
              <a:gd name="T42" fmla="*/ 143 w 484"/>
              <a:gd name="T43" fmla="*/ 67 h 485"/>
              <a:gd name="T44" fmla="*/ 92 w 484"/>
              <a:gd name="T45" fmla="*/ 49 h 485"/>
              <a:gd name="T46" fmla="*/ 47 w 484"/>
              <a:gd name="T47" fmla="*/ 115 h 485"/>
              <a:gd name="T48" fmla="*/ 80 w 484"/>
              <a:gd name="T49" fmla="*/ 208 h 485"/>
              <a:gd name="T50" fmla="*/ 102 w 484"/>
              <a:gd name="T51" fmla="*/ 132 h 485"/>
              <a:gd name="T52" fmla="*/ 107 w 484"/>
              <a:gd name="T53" fmla="*/ 84 h 485"/>
              <a:gd name="T54" fmla="*/ 152 w 484"/>
              <a:gd name="T55" fmla="*/ 103 h 485"/>
              <a:gd name="T56" fmla="*/ 221 w 484"/>
              <a:gd name="T57" fmla="*/ 65 h 485"/>
              <a:gd name="T58" fmla="*/ 258 w 484"/>
              <a:gd name="T59" fmla="*/ 35 h 485"/>
              <a:gd name="T60" fmla="*/ 277 w 484"/>
              <a:gd name="T61" fmla="*/ 80 h 485"/>
              <a:gd name="T62" fmla="*/ 352 w 484"/>
              <a:gd name="T63" fmla="*/ 102 h 485"/>
              <a:gd name="T64" fmla="*/ 400 w 484"/>
              <a:gd name="T65" fmla="*/ 106 h 485"/>
              <a:gd name="T66" fmla="*/ 381 w 484"/>
              <a:gd name="T67" fmla="*/ 151 h 485"/>
              <a:gd name="T68" fmla="*/ 419 w 484"/>
              <a:gd name="T69" fmla="*/ 221 h 485"/>
              <a:gd name="T70" fmla="*/ 449 w 484"/>
              <a:gd name="T71" fmla="*/ 257 h 485"/>
              <a:gd name="T72" fmla="*/ 404 w 484"/>
              <a:gd name="T73" fmla="*/ 276 h 485"/>
              <a:gd name="T74" fmla="*/ 381 w 484"/>
              <a:gd name="T75" fmla="*/ 351 h 485"/>
              <a:gd name="T76" fmla="*/ 377 w 484"/>
              <a:gd name="T77" fmla="*/ 400 h 485"/>
              <a:gd name="T78" fmla="*/ 332 w 484"/>
              <a:gd name="T79" fmla="*/ 382 h 485"/>
              <a:gd name="T80" fmla="*/ 263 w 484"/>
              <a:gd name="T81" fmla="*/ 419 h 485"/>
              <a:gd name="T82" fmla="*/ 226 w 484"/>
              <a:gd name="T83" fmla="*/ 449 h 485"/>
              <a:gd name="T84" fmla="*/ 208 w 484"/>
              <a:gd name="T85" fmla="*/ 404 h 485"/>
              <a:gd name="T86" fmla="*/ 132 w 484"/>
              <a:gd name="T87" fmla="*/ 382 h 485"/>
              <a:gd name="T88" fmla="*/ 84 w 484"/>
              <a:gd name="T89" fmla="*/ 377 h 485"/>
              <a:gd name="T90" fmla="*/ 103 w 484"/>
              <a:gd name="T91" fmla="*/ 333 h 485"/>
              <a:gd name="T92" fmla="*/ 65 w 484"/>
              <a:gd name="T93" fmla="*/ 263 h 485"/>
              <a:gd name="T94" fmla="*/ 35 w 484"/>
              <a:gd name="T95" fmla="*/ 227 h 485"/>
              <a:gd name="T96" fmla="*/ 80 w 484"/>
              <a:gd name="T97" fmla="*/ 208 h 485"/>
              <a:gd name="T98" fmla="*/ 339 w 484"/>
              <a:gd name="T99" fmla="*/ 242 h 485"/>
              <a:gd name="T100" fmla="*/ 145 w 484"/>
              <a:gd name="T101" fmla="*/ 242 h 485"/>
              <a:gd name="T102" fmla="*/ 242 w 484"/>
              <a:gd name="T103" fmla="*/ 180 h 485"/>
              <a:gd name="T104" fmla="*/ 242 w 484"/>
              <a:gd name="T105" fmla="*/ 303 h 485"/>
              <a:gd name="T106" fmla="*/ 242 w 484"/>
              <a:gd name="T107" fmla="*/ 180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84" h="485">
                <a:moveTo>
                  <a:pt x="67" y="143"/>
                </a:moveTo>
                <a:cubicBezTo>
                  <a:pt x="59" y="157"/>
                  <a:pt x="52" y="173"/>
                  <a:pt x="48" y="189"/>
                </a:cubicBezTo>
                <a:cubicBezTo>
                  <a:pt x="14" y="194"/>
                  <a:pt x="14" y="194"/>
                  <a:pt x="14" y="194"/>
                </a:cubicBezTo>
                <a:cubicBezTo>
                  <a:pt x="6" y="196"/>
                  <a:pt x="0" y="203"/>
                  <a:pt x="0" y="212"/>
                </a:cubicBezTo>
                <a:cubicBezTo>
                  <a:pt x="0" y="273"/>
                  <a:pt x="0" y="273"/>
                  <a:pt x="0" y="273"/>
                </a:cubicBezTo>
                <a:cubicBezTo>
                  <a:pt x="0" y="281"/>
                  <a:pt x="6" y="289"/>
                  <a:pt x="14" y="290"/>
                </a:cubicBezTo>
                <a:cubicBezTo>
                  <a:pt x="48" y="296"/>
                  <a:pt x="48" y="296"/>
                  <a:pt x="48" y="296"/>
                </a:cubicBezTo>
                <a:cubicBezTo>
                  <a:pt x="52" y="311"/>
                  <a:pt x="59" y="326"/>
                  <a:pt x="67" y="341"/>
                </a:cubicBezTo>
                <a:cubicBezTo>
                  <a:pt x="47" y="369"/>
                  <a:pt x="47" y="369"/>
                  <a:pt x="47" y="369"/>
                </a:cubicBezTo>
                <a:cubicBezTo>
                  <a:pt x="42" y="376"/>
                  <a:pt x="43" y="386"/>
                  <a:pt x="49" y="392"/>
                </a:cubicBezTo>
                <a:cubicBezTo>
                  <a:pt x="92" y="435"/>
                  <a:pt x="92" y="435"/>
                  <a:pt x="92" y="435"/>
                </a:cubicBezTo>
                <a:cubicBezTo>
                  <a:pt x="98" y="441"/>
                  <a:pt x="108" y="442"/>
                  <a:pt x="115" y="437"/>
                </a:cubicBezTo>
                <a:cubicBezTo>
                  <a:pt x="143" y="417"/>
                  <a:pt x="143" y="417"/>
                  <a:pt x="143" y="417"/>
                </a:cubicBezTo>
                <a:cubicBezTo>
                  <a:pt x="157" y="425"/>
                  <a:pt x="173" y="432"/>
                  <a:pt x="188" y="436"/>
                </a:cubicBezTo>
                <a:cubicBezTo>
                  <a:pt x="194" y="470"/>
                  <a:pt x="194" y="470"/>
                  <a:pt x="194" y="470"/>
                </a:cubicBezTo>
                <a:cubicBezTo>
                  <a:pt x="196" y="478"/>
                  <a:pt x="203" y="485"/>
                  <a:pt x="212" y="485"/>
                </a:cubicBezTo>
                <a:cubicBezTo>
                  <a:pt x="273" y="485"/>
                  <a:pt x="273" y="485"/>
                  <a:pt x="273" y="485"/>
                </a:cubicBezTo>
                <a:cubicBezTo>
                  <a:pt x="281" y="485"/>
                  <a:pt x="289" y="478"/>
                  <a:pt x="290" y="470"/>
                </a:cubicBezTo>
                <a:cubicBezTo>
                  <a:pt x="296" y="436"/>
                  <a:pt x="296" y="436"/>
                  <a:pt x="296" y="436"/>
                </a:cubicBezTo>
                <a:cubicBezTo>
                  <a:pt x="311" y="432"/>
                  <a:pt x="326" y="426"/>
                  <a:pt x="341" y="417"/>
                </a:cubicBezTo>
                <a:cubicBezTo>
                  <a:pt x="369" y="437"/>
                  <a:pt x="369" y="437"/>
                  <a:pt x="369" y="437"/>
                </a:cubicBezTo>
                <a:cubicBezTo>
                  <a:pt x="376" y="442"/>
                  <a:pt x="386" y="441"/>
                  <a:pt x="392" y="435"/>
                </a:cubicBezTo>
                <a:cubicBezTo>
                  <a:pt x="435" y="392"/>
                  <a:pt x="435" y="392"/>
                  <a:pt x="435" y="392"/>
                </a:cubicBezTo>
                <a:cubicBezTo>
                  <a:pt x="441" y="386"/>
                  <a:pt x="442" y="376"/>
                  <a:pt x="437" y="369"/>
                </a:cubicBezTo>
                <a:cubicBezTo>
                  <a:pt x="417" y="341"/>
                  <a:pt x="417" y="341"/>
                  <a:pt x="417" y="341"/>
                </a:cubicBezTo>
                <a:cubicBezTo>
                  <a:pt x="425" y="326"/>
                  <a:pt x="431" y="311"/>
                  <a:pt x="435" y="295"/>
                </a:cubicBezTo>
                <a:cubicBezTo>
                  <a:pt x="470" y="289"/>
                  <a:pt x="470" y="289"/>
                  <a:pt x="470" y="289"/>
                </a:cubicBezTo>
                <a:cubicBezTo>
                  <a:pt x="478" y="288"/>
                  <a:pt x="484" y="281"/>
                  <a:pt x="484" y="272"/>
                </a:cubicBezTo>
                <a:cubicBezTo>
                  <a:pt x="484" y="211"/>
                  <a:pt x="484" y="211"/>
                  <a:pt x="484" y="211"/>
                </a:cubicBezTo>
                <a:cubicBezTo>
                  <a:pt x="484" y="202"/>
                  <a:pt x="478" y="195"/>
                  <a:pt x="470" y="194"/>
                </a:cubicBezTo>
                <a:cubicBezTo>
                  <a:pt x="436" y="188"/>
                  <a:pt x="436" y="188"/>
                  <a:pt x="436" y="188"/>
                </a:cubicBezTo>
                <a:cubicBezTo>
                  <a:pt x="432" y="172"/>
                  <a:pt x="425" y="157"/>
                  <a:pt x="417" y="143"/>
                </a:cubicBezTo>
                <a:cubicBezTo>
                  <a:pt x="437" y="114"/>
                  <a:pt x="437" y="114"/>
                  <a:pt x="437" y="114"/>
                </a:cubicBezTo>
                <a:cubicBezTo>
                  <a:pt x="442" y="107"/>
                  <a:pt x="441" y="98"/>
                  <a:pt x="435" y="92"/>
                </a:cubicBezTo>
                <a:cubicBezTo>
                  <a:pt x="392" y="48"/>
                  <a:pt x="392" y="48"/>
                  <a:pt x="392" y="48"/>
                </a:cubicBezTo>
                <a:cubicBezTo>
                  <a:pt x="386" y="42"/>
                  <a:pt x="376" y="41"/>
                  <a:pt x="369" y="47"/>
                </a:cubicBezTo>
                <a:cubicBezTo>
                  <a:pt x="341" y="67"/>
                  <a:pt x="341" y="67"/>
                  <a:pt x="341" y="67"/>
                </a:cubicBezTo>
                <a:cubicBezTo>
                  <a:pt x="327" y="59"/>
                  <a:pt x="311" y="53"/>
                  <a:pt x="296" y="48"/>
                </a:cubicBezTo>
                <a:cubicBezTo>
                  <a:pt x="290" y="14"/>
                  <a:pt x="290" y="14"/>
                  <a:pt x="290" y="14"/>
                </a:cubicBezTo>
                <a:cubicBezTo>
                  <a:pt x="289" y="6"/>
                  <a:pt x="281" y="0"/>
                  <a:pt x="273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03" y="0"/>
                  <a:pt x="196" y="6"/>
                  <a:pt x="194" y="14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73" y="52"/>
                  <a:pt x="158" y="59"/>
                  <a:pt x="143" y="67"/>
                </a:cubicBezTo>
                <a:cubicBezTo>
                  <a:pt x="115" y="47"/>
                  <a:pt x="115" y="47"/>
                  <a:pt x="115" y="47"/>
                </a:cubicBezTo>
                <a:cubicBezTo>
                  <a:pt x="108" y="42"/>
                  <a:pt x="98" y="43"/>
                  <a:pt x="92" y="49"/>
                </a:cubicBezTo>
                <a:cubicBezTo>
                  <a:pt x="49" y="92"/>
                  <a:pt x="49" y="92"/>
                  <a:pt x="49" y="92"/>
                </a:cubicBezTo>
                <a:cubicBezTo>
                  <a:pt x="43" y="98"/>
                  <a:pt x="42" y="108"/>
                  <a:pt x="47" y="115"/>
                </a:cubicBezTo>
                <a:lnTo>
                  <a:pt x="67" y="143"/>
                </a:lnTo>
                <a:close/>
                <a:moveTo>
                  <a:pt x="80" y="208"/>
                </a:moveTo>
                <a:cubicBezTo>
                  <a:pt x="84" y="188"/>
                  <a:pt x="92" y="169"/>
                  <a:pt x="103" y="152"/>
                </a:cubicBezTo>
                <a:cubicBezTo>
                  <a:pt x="106" y="146"/>
                  <a:pt x="106" y="138"/>
                  <a:pt x="102" y="132"/>
                </a:cubicBezTo>
                <a:cubicBezTo>
                  <a:pt x="84" y="107"/>
                  <a:pt x="84" y="107"/>
                  <a:pt x="84" y="107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32" y="102"/>
                  <a:pt x="132" y="102"/>
                  <a:pt x="132" y="102"/>
                </a:cubicBezTo>
                <a:cubicBezTo>
                  <a:pt x="138" y="106"/>
                  <a:pt x="146" y="106"/>
                  <a:pt x="152" y="103"/>
                </a:cubicBezTo>
                <a:cubicBezTo>
                  <a:pt x="170" y="92"/>
                  <a:pt x="188" y="84"/>
                  <a:pt x="208" y="80"/>
                </a:cubicBezTo>
                <a:cubicBezTo>
                  <a:pt x="215" y="78"/>
                  <a:pt x="220" y="73"/>
                  <a:pt x="221" y="65"/>
                </a:cubicBezTo>
                <a:cubicBezTo>
                  <a:pt x="226" y="35"/>
                  <a:pt x="226" y="35"/>
                  <a:pt x="226" y="35"/>
                </a:cubicBezTo>
                <a:cubicBezTo>
                  <a:pt x="258" y="35"/>
                  <a:pt x="258" y="35"/>
                  <a:pt x="258" y="35"/>
                </a:cubicBezTo>
                <a:cubicBezTo>
                  <a:pt x="263" y="66"/>
                  <a:pt x="263" y="66"/>
                  <a:pt x="263" y="66"/>
                </a:cubicBezTo>
                <a:cubicBezTo>
                  <a:pt x="264" y="73"/>
                  <a:pt x="270" y="78"/>
                  <a:pt x="277" y="80"/>
                </a:cubicBezTo>
                <a:cubicBezTo>
                  <a:pt x="296" y="84"/>
                  <a:pt x="316" y="92"/>
                  <a:pt x="332" y="103"/>
                </a:cubicBezTo>
                <a:cubicBezTo>
                  <a:pt x="338" y="107"/>
                  <a:pt x="346" y="106"/>
                  <a:pt x="352" y="102"/>
                </a:cubicBezTo>
                <a:cubicBezTo>
                  <a:pt x="378" y="84"/>
                  <a:pt x="378" y="84"/>
                  <a:pt x="378" y="84"/>
                </a:cubicBezTo>
                <a:cubicBezTo>
                  <a:pt x="400" y="106"/>
                  <a:pt x="400" y="106"/>
                  <a:pt x="400" y="106"/>
                </a:cubicBezTo>
                <a:cubicBezTo>
                  <a:pt x="382" y="132"/>
                  <a:pt x="382" y="132"/>
                  <a:pt x="382" y="132"/>
                </a:cubicBezTo>
                <a:cubicBezTo>
                  <a:pt x="378" y="137"/>
                  <a:pt x="378" y="145"/>
                  <a:pt x="381" y="151"/>
                </a:cubicBezTo>
                <a:cubicBezTo>
                  <a:pt x="393" y="169"/>
                  <a:pt x="400" y="188"/>
                  <a:pt x="404" y="207"/>
                </a:cubicBezTo>
                <a:cubicBezTo>
                  <a:pt x="406" y="214"/>
                  <a:pt x="412" y="220"/>
                  <a:pt x="419" y="221"/>
                </a:cubicBezTo>
                <a:cubicBezTo>
                  <a:pt x="449" y="226"/>
                  <a:pt x="449" y="226"/>
                  <a:pt x="449" y="226"/>
                </a:cubicBezTo>
                <a:cubicBezTo>
                  <a:pt x="449" y="257"/>
                  <a:pt x="449" y="257"/>
                  <a:pt x="449" y="257"/>
                </a:cubicBezTo>
                <a:cubicBezTo>
                  <a:pt x="418" y="262"/>
                  <a:pt x="418" y="262"/>
                  <a:pt x="418" y="262"/>
                </a:cubicBezTo>
                <a:cubicBezTo>
                  <a:pt x="411" y="264"/>
                  <a:pt x="405" y="269"/>
                  <a:pt x="404" y="276"/>
                </a:cubicBezTo>
                <a:cubicBezTo>
                  <a:pt x="400" y="296"/>
                  <a:pt x="392" y="315"/>
                  <a:pt x="381" y="332"/>
                </a:cubicBezTo>
                <a:cubicBezTo>
                  <a:pt x="377" y="338"/>
                  <a:pt x="377" y="346"/>
                  <a:pt x="381" y="351"/>
                </a:cubicBezTo>
                <a:cubicBezTo>
                  <a:pt x="400" y="378"/>
                  <a:pt x="400" y="378"/>
                  <a:pt x="400" y="378"/>
                </a:cubicBezTo>
                <a:cubicBezTo>
                  <a:pt x="377" y="400"/>
                  <a:pt x="377" y="400"/>
                  <a:pt x="377" y="400"/>
                </a:cubicBezTo>
                <a:cubicBezTo>
                  <a:pt x="352" y="382"/>
                  <a:pt x="352" y="382"/>
                  <a:pt x="352" y="382"/>
                </a:cubicBezTo>
                <a:cubicBezTo>
                  <a:pt x="346" y="378"/>
                  <a:pt x="338" y="378"/>
                  <a:pt x="332" y="382"/>
                </a:cubicBezTo>
                <a:cubicBezTo>
                  <a:pt x="315" y="393"/>
                  <a:pt x="296" y="400"/>
                  <a:pt x="277" y="404"/>
                </a:cubicBezTo>
                <a:cubicBezTo>
                  <a:pt x="269" y="406"/>
                  <a:pt x="264" y="412"/>
                  <a:pt x="263" y="419"/>
                </a:cubicBezTo>
                <a:cubicBezTo>
                  <a:pt x="258" y="449"/>
                  <a:pt x="258" y="449"/>
                  <a:pt x="258" y="449"/>
                </a:cubicBezTo>
                <a:cubicBezTo>
                  <a:pt x="226" y="449"/>
                  <a:pt x="226" y="449"/>
                  <a:pt x="226" y="449"/>
                </a:cubicBezTo>
                <a:cubicBezTo>
                  <a:pt x="221" y="419"/>
                  <a:pt x="221" y="419"/>
                  <a:pt x="221" y="419"/>
                </a:cubicBezTo>
                <a:cubicBezTo>
                  <a:pt x="220" y="412"/>
                  <a:pt x="215" y="406"/>
                  <a:pt x="208" y="404"/>
                </a:cubicBezTo>
                <a:cubicBezTo>
                  <a:pt x="188" y="400"/>
                  <a:pt x="169" y="392"/>
                  <a:pt x="152" y="382"/>
                </a:cubicBezTo>
                <a:cubicBezTo>
                  <a:pt x="146" y="378"/>
                  <a:pt x="138" y="378"/>
                  <a:pt x="132" y="382"/>
                </a:cubicBezTo>
                <a:cubicBezTo>
                  <a:pt x="107" y="400"/>
                  <a:pt x="107" y="400"/>
                  <a:pt x="107" y="400"/>
                </a:cubicBezTo>
                <a:cubicBezTo>
                  <a:pt x="84" y="377"/>
                  <a:pt x="84" y="377"/>
                  <a:pt x="84" y="377"/>
                </a:cubicBezTo>
                <a:cubicBezTo>
                  <a:pt x="102" y="352"/>
                  <a:pt x="102" y="352"/>
                  <a:pt x="102" y="352"/>
                </a:cubicBezTo>
                <a:cubicBezTo>
                  <a:pt x="106" y="346"/>
                  <a:pt x="106" y="339"/>
                  <a:pt x="103" y="333"/>
                </a:cubicBezTo>
                <a:cubicBezTo>
                  <a:pt x="91" y="315"/>
                  <a:pt x="84" y="296"/>
                  <a:pt x="80" y="277"/>
                </a:cubicBezTo>
                <a:cubicBezTo>
                  <a:pt x="78" y="270"/>
                  <a:pt x="73" y="264"/>
                  <a:pt x="65" y="263"/>
                </a:cubicBezTo>
                <a:cubicBezTo>
                  <a:pt x="35" y="258"/>
                  <a:pt x="35" y="258"/>
                  <a:pt x="35" y="258"/>
                </a:cubicBezTo>
                <a:cubicBezTo>
                  <a:pt x="35" y="227"/>
                  <a:pt x="35" y="227"/>
                  <a:pt x="35" y="227"/>
                </a:cubicBezTo>
                <a:cubicBezTo>
                  <a:pt x="65" y="221"/>
                  <a:pt x="65" y="221"/>
                  <a:pt x="65" y="221"/>
                </a:cubicBezTo>
                <a:cubicBezTo>
                  <a:pt x="73" y="220"/>
                  <a:pt x="78" y="215"/>
                  <a:pt x="80" y="208"/>
                </a:cubicBezTo>
                <a:close/>
                <a:moveTo>
                  <a:pt x="242" y="338"/>
                </a:moveTo>
                <a:cubicBezTo>
                  <a:pt x="295" y="338"/>
                  <a:pt x="339" y="295"/>
                  <a:pt x="339" y="242"/>
                </a:cubicBezTo>
                <a:cubicBezTo>
                  <a:pt x="339" y="188"/>
                  <a:pt x="295" y="145"/>
                  <a:pt x="242" y="145"/>
                </a:cubicBezTo>
                <a:cubicBezTo>
                  <a:pt x="189" y="145"/>
                  <a:pt x="145" y="188"/>
                  <a:pt x="145" y="242"/>
                </a:cubicBezTo>
                <a:cubicBezTo>
                  <a:pt x="145" y="295"/>
                  <a:pt x="189" y="338"/>
                  <a:pt x="242" y="338"/>
                </a:cubicBezTo>
                <a:close/>
                <a:moveTo>
                  <a:pt x="242" y="180"/>
                </a:moveTo>
                <a:cubicBezTo>
                  <a:pt x="276" y="180"/>
                  <a:pt x="304" y="208"/>
                  <a:pt x="304" y="242"/>
                </a:cubicBezTo>
                <a:cubicBezTo>
                  <a:pt x="304" y="276"/>
                  <a:pt x="276" y="303"/>
                  <a:pt x="242" y="303"/>
                </a:cubicBezTo>
                <a:cubicBezTo>
                  <a:pt x="208" y="303"/>
                  <a:pt x="180" y="276"/>
                  <a:pt x="180" y="242"/>
                </a:cubicBezTo>
                <a:cubicBezTo>
                  <a:pt x="180" y="208"/>
                  <a:pt x="208" y="180"/>
                  <a:pt x="242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6284461" y="2767415"/>
            <a:ext cx="479572" cy="477150"/>
          </a:xfrm>
          <a:custGeom>
            <a:avLst/>
            <a:gdLst>
              <a:gd name="T0" fmla="*/ 214 w 487"/>
              <a:gd name="T1" fmla="*/ 426 h 484"/>
              <a:gd name="T2" fmla="*/ 352 w 487"/>
              <a:gd name="T3" fmla="*/ 376 h 484"/>
              <a:gd name="T4" fmla="*/ 455 w 487"/>
              <a:gd name="T5" fmla="*/ 478 h 484"/>
              <a:gd name="T6" fmla="*/ 468 w 487"/>
              <a:gd name="T7" fmla="*/ 484 h 484"/>
              <a:gd name="T8" fmla="*/ 480 w 487"/>
              <a:gd name="T9" fmla="*/ 478 h 484"/>
              <a:gd name="T10" fmla="*/ 480 w 487"/>
              <a:gd name="T11" fmla="*/ 454 h 484"/>
              <a:gd name="T12" fmla="*/ 377 w 487"/>
              <a:gd name="T13" fmla="*/ 351 h 484"/>
              <a:gd name="T14" fmla="*/ 428 w 487"/>
              <a:gd name="T15" fmla="*/ 213 h 484"/>
              <a:gd name="T16" fmla="*/ 214 w 487"/>
              <a:gd name="T17" fmla="*/ 0 h 484"/>
              <a:gd name="T18" fmla="*/ 0 w 487"/>
              <a:gd name="T19" fmla="*/ 213 h 484"/>
              <a:gd name="T20" fmla="*/ 214 w 487"/>
              <a:gd name="T21" fmla="*/ 426 h 484"/>
              <a:gd name="T22" fmla="*/ 214 w 487"/>
              <a:gd name="T23" fmla="*/ 35 h 484"/>
              <a:gd name="T24" fmla="*/ 393 w 487"/>
              <a:gd name="T25" fmla="*/ 213 h 484"/>
              <a:gd name="T26" fmla="*/ 341 w 487"/>
              <a:gd name="T27" fmla="*/ 339 h 484"/>
              <a:gd name="T28" fmla="*/ 340 w 487"/>
              <a:gd name="T29" fmla="*/ 339 h 484"/>
              <a:gd name="T30" fmla="*/ 340 w 487"/>
              <a:gd name="T31" fmla="*/ 340 h 484"/>
              <a:gd name="T32" fmla="*/ 214 w 487"/>
              <a:gd name="T33" fmla="*/ 391 h 484"/>
              <a:gd name="T34" fmla="*/ 35 w 487"/>
              <a:gd name="T35" fmla="*/ 213 h 484"/>
              <a:gd name="T36" fmla="*/ 214 w 487"/>
              <a:gd name="T37" fmla="*/ 35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87" h="484">
                <a:moveTo>
                  <a:pt x="214" y="426"/>
                </a:moveTo>
                <a:cubicBezTo>
                  <a:pt x="267" y="426"/>
                  <a:pt x="315" y="407"/>
                  <a:pt x="352" y="376"/>
                </a:cubicBezTo>
                <a:cubicBezTo>
                  <a:pt x="455" y="478"/>
                  <a:pt x="455" y="478"/>
                  <a:pt x="455" y="478"/>
                </a:cubicBezTo>
                <a:cubicBezTo>
                  <a:pt x="459" y="482"/>
                  <a:pt x="463" y="484"/>
                  <a:pt x="468" y="484"/>
                </a:cubicBezTo>
                <a:cubicBezTo>
                  <a:pt x="472" y="484"/>
                  <a:pt x="477" y="482"/>
                  <a:pt x="480" y="478"/>
                </a:cubicBezTo>
                <a:cubicBezTo>
                  <a:pt x="487" y="472"/>
                  <a:pt x="487" y="460"/>
                  <a:pt x="480" y="454"/>
                </a:cubicBezTo>
                <a:cubicBezTo>
                  <a:pt x="377" y="351"/>
                  <a:pt x="377" y="351"/>
                  <a:pt x="377" y="351"/>
                </a:cubicBezTo>
                <a:cubicBezTo>
                  <a:pt x="409" y="314"/>
                  <a:pt x="428" y="266"/>
                  <a:pt x="428" y="213"/>
                </a:cubicBezTo>
                <a:cubicBezTo>
                  <a:pt x="428" y="96"/>
                  <a:pt x="332" y="0"/>
                  <a:pt x="214" y="0"/>
                </a:cubicBezTo>
                <a:cubicBezTo>
                  <a:pt x="96" y="0"/>
                  <a:pt x="0" y="96"/>
                  <a:pt x="0" y="213"/>
                </a:cubicBezTo>
                <a:cubicBezTo>
                  <a:pt x="0" y="331"/>
                  <a:pt x="96" y="426"/>
                  <a:pt x="214" y="426"/>
                </a:cubicBezTo>
                <a:close/>
                <a:moveTo>
                  <a:pt x="214" y="35"/>
                </a:moveTo>
                <a:cubicBezTo>
                  <a:pt x="313" y="35"/>
                  <a:pt x="393" y="115"/>
                  <a:pt x="393" y="213"/>
                </a:cubicBezTo>
                <a:cubicBezTo>
                  <a:pt x="393" y="262"/>
                  <a:pt x="373" y="306"/>
                  <a:pt x="341" y="339"/>
                </a:cubicBezTo>
                <a:cubicBezTo>
                  <a:pt x="341" y="339"/>
                  <a:pt x="340" y="339"/>
                  <a:pt x="340" y="339"/>
                </a:cubicBezTo>
                <a:cubicBezTo>
                  <a:pt x="340" y="339"/>
                  <a:pt x="340" y="340"/>
                  <a:pt x="340" y="340"/>
                </a:cubicBezTo>
                <a:cubicBezTo>
                  <a:pt x="307" y="372"/>
                  <a:pt x="263" y="391"/>
                  <a:pt x="214" y="391"/>
                </a:cubicBezTo>
                <a:cubicBezTo>
                  <a:pt x="116" y="391"/>
                  <a:pt x="35" y="311"/>
                  <a:pt x="35" y="213"/>
                </a:cubicBezTo>
                <a:cubicBezTo>
                  <a:pt x="35" y="115"/>
                  <a:pt x="116" y="35"/>
                  <a:pt x="214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4017511" y="2767415"/>
            <a:ext cx="479572" cy="477150"/>
          </a:xfrm>
          <a:custGeom>
            <a:avLst/>
            <a:gdLst>
              <a:gd name="T0" fmla="*/ 204 w 487"/>
              <a:gd name="T1" fmla="*/ 408 h 485"/>
              <a:gd name="T2" fmla="*/ 335 w 487"/>
              <a:gd name="T3" fmla="*/ 360 h 485"/>
              <a:gd name="T4" fmla="*/ 454 w 487"/>
              <a:gd name="T5" fmla="*/ 480 h 485"/>
              <a:gd name="T6" fmla="*/ 467 w 487"/>
              <a:gd name="T7" fmla="*/ 485 h 485"/>
              <a:gd name="T8" fmla="*/ 480 w 487"/>
              <a:gd name="T9" fmla="*/ 480 h 485"/>
              <a:gd name="T10" fmla="*/ 480 w 487"/>
              <a:gd name="T11" fmla="*/ 454 h 485"/>
              <a:gd name="T12" fmla="*/ 360 w 487"/>
              <a:gd name="T13" fmla="*/ 335 h 485"/>
              <a:gd name="T14" fmla="*/ 408 w 487"/>
              <a:gd name="T15" fmla="*/ 204 h 485"/>
              <a:gd name="T16" fmla="*/ 204 w 487"/>
              <a:gd name="T17" fmla="*/ 0 h 485"/>
              <a:gd name="T18" fmla="*/ 0 w 487"/>
              <a:gd name="T19" fmla="*/ 204 h 485"/>
              <a:gd name="T20" fmla="*/ 204 w 487"/>
              <a:gd name="T21" fmla="*/ 408 h 485"/>
              <a:gd name="T22" fmla="*/ 142 w 487"/>
              <a:gd name="T23" fmla="*/ 360 h 485"/>
              <a:gd name="T24" fmla="*/ 142 w 487"/>
              <a:gd name="T25" fmla="*/ 327 h 485"/>
              <a:gd name="T26" fmla="*/ 206 w 487"/>
              <a:gd name="T27" fmla="*/ 263 h 485"/>
              <a:gd name="T28" fmla="*/ 270 w 487"/>
              <a:gd name="T29" fmla="*/ 327 h 485"/>
              <a:gd name="T30" fmla="*/ 270 w 487"/>
              <a:gd name="T31" fmla="*/ 358 h 485"/>
              <a:gd name="T32" fmla="*/ 204 w 487"/>
              <a:gd name="T33" fmla="*/ 372 h 485"/>
              <a:gd name="T34" fmla="*/ 142 w 487"/>
              <a:gd name="T35" fmla="*/ 360 h 485"/>
              <a:gd name="T36" fmla="*/ 161 w 487"/>
              <a:gd name="T37" fmla="*/ 181 h 485"/>
              <a:gd name="T38" fmla="*/ 206 w 487"/>
              <a:gd name="T39" fmla="*/ 136 h 485"/>
              <a:gd name="T40" fmla="*/ 252 w 487"/>
              <a:gd name="T41" fmla="*/ 181 h 485"/>
              <a:gd name="T42" fmla="*/ 206 w 487"/>
              <a:gd name="T43" fmla="*/ 227 h 485"/>
              <a:gd name="T44" fmla="*/ 161 w 487"/>
              <a:gd name="T45" fmla="*/ 181 h 485"/>
              <a:gd name="T46" fmla="*/ 204 w 487"/>
              <a:gd name="T47" fmla="*/ 36 h 485"/>
              <a:gd name="T48" fmla="*/ 372 w 487"/>
              <a:gd name="T49" fmla="*/ 204 h 485"/>
              <a:gd name="T50" fmla="*/ 323 w 487"/>
              <a:gd name="T51" fmla="*/ 322 h 485"/>
              <a:gd name="T52" fmla="*/ 322 w 487"/>
              <a:gd name="T53" fmla="*/ 323 h 485"/>
              <a:gd name="T54" fmla="*/ 322 w 487"/>
              <a:gd name="T55" fmla="*/ 323 h 485"/>
              <a:gd name="T56" fmla="*/ 306 w 487"/>
              <a:gd name="T57" fmla="*/ 337 h 485"/>
              <a:gd name="T58" fmla="*/ 306 w 487"/>
              <a:gd name="T59" fmla="*/ 327 h 485"/>
              <a:gd name="T60" fmla="*/ 260 w 487"/>
              <a:gd name="T61" fmla="*/ 243 h 485"/>
              <a:gd name="T62" fmla="*/ 288 w 487"/>
              <a:gd name="T63" fmla="*/ 181 h 485"/>
              <a:gd name="T64" fmla="*/ 206 w 487"/>
              <a:gd name="T65" fmla="*/ 100 h 485"/>
              <a:gd name="T66" fmla="*/ 125 w 487"/>
              <a:gd name="T67" fmla="*/ 181 h 485"/>
              <a:gd name="T68" fmla="*/ 153 w 487"/>
              <a:gd name="T69" fmla="*/ 243 h 485"/>
              <a:gd name="T70" fmla="*/ 106 w 487"/>
              <a:gd name="T71" fmla="*/ 327 h 485"/>
              <a:gd name="T72" fmla="*/ 106 w 487"/>
              <a:gd name="T73" fmla="*/ 340 h 485"/>
              <a:gd name="T74" fmla="*/ 36 w 487"/>
              <a:gd name="T75" fmla="*/ 204 h 485"/>
              <a:gd name="T76" fmla="*/ 204 w 487"/>
              <a:gd name="T77" fmla="*/ 36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87" h="485">
                <a:moveTo>
                  <a:pt x="204" y="408"/>
                </a:moveTo>
                <a:cubicBezTo>
                  <a:pt x="254" y="408"/>
                  <a:pt x="299" y="390"/>
                  <a:pt x="335" y="360"/>
                </a:cubicBezTo>
                <a:cubicBezTo>
                  <a:pt x="454" y="480"/>
                  <a:pt x="454" y="480"/>
                  <a:pt x="454" y="480"/>
                </a:cubicBezTo>
                <a:cubicBezTo>
                  <a:pt x="458" y="483"/>
                  <a:pt x="462" y="485"/>
                  <a:pt x="467" y="485"/>
                </a:cubicBezTo>
                <a:cubicBezTo>
                  <a:pt x="472" y="485"/>
                  <a:pt x="476" y="483"/>
                  <a:pt x="480" y="480"/>
                </a:cubicBezTo>
                <a:cubicBezTo>
                  <a:pt x="487" y="473"/>
                  <a:pt x="487" y="461"/>
                  <a:pt x="480" y="454"/>
                </a:cubicBezTo>
                <a:cubicBezTo>
                  <a:pt x="360" y="335"/>
                  <a:pt x="360" y="335"/>
                  <a:pt x="360" y="335"/>
                </a:cubicBezTo>
                <a:cubicBezTo>
                  <a:pt x="390" y="299"/>
                  <a:pt x="408" y="254"/>
                  <a:pt x="408" y="204"/>
                </a:cubicBezTo>
                <a:cubicBezTo>
                  <a:pt x="408" y="92"/>
                  <a:pt x="316" y="0"/>
                  <a:pt x="204" y="0"/>
                </a:cubicBezTo>
                <a:cubicBezTo>
                  <a:pt x="92" y="0"/>
                  <a:pt x="0" y="92"/>
                  <a:pt x="0" y="204"/>
                </a:cubicBezTo>
                <a:cubicBezTo>
                  <a:pt x="0" y="316"/>
                  <a:pt x="92" y="408"/>
                  <a:pt x="204" y="408"/>
                </a:cubicBezTo>
                <a:close/>
                <a:moveTo>
                  <a:pt x="142" y="360"/>
                </a:moveTo>
                <a:cubicBezTo>
                  <a:pt x="142" y="327"/>
                  <a:pt x="142" y="327"/>
                  <a:pt x="142" y="327"/>
                </a:cubicBezTo>
                <a:cubicBezTo>
                  <a:pt x="142" y="292"/>
                  <a:pt x="171" y="263"/>
                  <a:pt x="206" y="263"/>
                </a:cubicBezTo>
                <a:cubicBezTo>
                  <a:pt x="242" y="263"/>
                  <a:pt x="270" y="292"/>
                  <a:pt x="270" y="327"/>
                </a:cubicBezTo>
                <a:cubicBezTo>
                  <a:pt x="270" y="358"/>
                  <a:pt x="270" y="358"/>
                  <a:pt x="270" y="358"/>
                </a:cubicBezTo>
                <a:cubicBezTo>
                  <a:pt x="250" y="367"/>
                  <a:pt x="227" y="372"/>
                  <a:pt x="204" y="372"/>
                </a:cubicBezTo>
                <a:cubicBezTo>
                  <a:pt x="182" y="372"/>
                  <a:pt x="161" y="368"/>
                  <a:pt x="142" y="360"/>
                </a:cubicBezTo>
                <a:close/>
                <a:moveTo>
                  <a:pt x="161" y="181"/>
                </a:moveTo>
                <a:cubicBezTo>
                  <a:pt x="161" y="156"/>
                  <a:pt x="181" y="136"/>
                  <a:pt x="206" y="136"/>
                </a:cubicBezTo>
                <a:cubicBezTo>
                  <a:pt x="231" y="136"/>
                  <a:pt x="252" y="156"/>
                  <a:pt x="252" y="181"/>
                </a:cubicBezTo>
                <a:cubicBezTo>
                  <a:pt x="252" y="206"/>
                  <a:pt x="231" y="227"/>
                  <a:pt x="206" y="227"/>
                </a:cubicBezTo>
                <a:cubicBezTo>
                  <a:pt x="181" y="227"/>
                  <a:pt x="161" y="206"/>
                  <a:pt x="161" y="181"/>
                </a:cubicBezTo>
                <a:close/>
                <a:moveTo>
                  <a:pt x="204" y="36"/>
                </a:moveTo>
                <a:cubicBezTo>
                  <a:pt x="296" y="36"/>
                  <a:pt x="372" y="112"/>
                  <a:pt x="372" y="204"/>
                </a:cubicBezTo>
                <a:cubicBezTo>
                  <a:pt x="372" y="250"/>
                  <a:pt x="353" y="292"/>
                  <a:pt x="323" y="322"/>
                </a:cubicBezTo>
                <a:cubicBezTo>
                  <a:pt x="323" y="322"/>
                  <a:pt x="323" y="322"/>
                  <a:pt x="322" y="323"/>
                </a:cubicBezTo>
                <a:cubicBezTo>
                  <a:pt x="322" y="323"/>
                  <a:pt x="322" y="323"/>
                  <a:pt x="322" y="323"/>
                </a:cubicBezTo>
                <a:cubicBezTo>
                  <a:pt x="317" y="328"/>
                  <a:pt x="312" y="333"/>
                  <a:pt x="306" y="337"/>
                </a:cubicBezTo>
                <a:cubicBezTo>
                  <a:pt x="306" y="327"/>
                  <a:pt x="306" y="327"/>
                  <a:pt x="306" y="327"/>
                </a:cubicBezTo>
                <a:cubicBezTo>
                  <a:pt x="306" y="291"/>
                  <a:pt x="288" y="260"/>
                  <a:pt x="260" y="243"/>
                </a:cubicBezTo>
                <a:cubicBezTo>
                  <a:pt x="277" y="228"/>
                  <a:pt x="288" y="206"/>
                  <a:pt x="288" y="181"/>
                </a:cubicBezTo>
                <a:cubicBezTo>
                  <a:pt x="288" y="136"/>
                  <a:pt x="251" y="100"/>
                  <a:pt x="206" y="100"/>
                </a:cubicBezTo>
                <a:cubicBezTo>
                  <a:pt x="161" y="100"/>
                  <a:pt x="125" y="136"/>
                  <a:pt x="125" y="181"/>
                </a:cubicBezTo>
                <a:cubicBezTo>
                  <a:pt x="125" y="206"/>
                  <a:pt x="136" y="228"/>
                  <a:pt x="153" y="243"/>
                </a:cubicBezTo>
                <a:cubicBezTo>
                  <a:pt x="125" y="260"/>
                  <a:pt x="106" y="291"/>
                  <a:pt x="106" y="327"/>
                </a:cubicBezTo>
                <a:cubicBezTo>
                  <a:pt x="106" y="340"/>
                  <a:pt x="106" y="340"/>
                  <a:pt x="106" y="340"/>
                </a:cubicBezTo>
                <a:cubicBezTo>
                  <a:pt x="64" y="310"/>
                  <a:pt x="36" y="260"/>
                  <a:pt x="36" y="204"/>
                </a:cubicBezTo>
                <a:cubicBezTo>
                  <a:pt x="36" y="112"/>
                  <a:pt x="111" y="36"/>
                  <a:pt x="204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15394907" y="2768168"/>
            <a:ext cx="351200" cy="479572"/>
          </a:xfrm>
          <a:custGeom>
            <a:avLst/>
            <a:gdLst>
              <a:gd name="T0" fmla="*/ 316 w 355"/>
              <a:gd name="T1" fmla="*/ 122 h 485"/>
              <a:gd name="T2" fmla="*/ 316 w 355"/>
              <a:gd name="T3" fmla="*/ 34 h 485"/>
              <a:gd name="T4" fmla="*/ 338 w 355"/>
              <a:gd name="T5" fmla="*/ 34 h 485"/>
              <a:gd name="T6" fmla="*/ 355 w 355"/>
              <a:gd name="T7" fmla="*/ 17 h 485"/>
              <a:gd name="T8" fmla="*/ 338 w 355"/>
              <a:gd name="T9" fmla="*/ 0 h 485"/>
              <a:gd name="T10" fmla="*/ 17 w 355"/>
              <a:gd name="T11" fmla="*/ 0 h 485"/>
              <a:gd name="T12" fmla="*/ 0 w 355"/>
              <a:gd name="T13" fmla="*/ 17 h 485"/>
              <a:gd name="T14" fmla="*/ 17 w 355"/>
              <a:gd name="T15" fmla="*/ 34 h 485"/>
              <a:gd name="T16" fmla="*/ 41 w 355"/>
              <a:gd name="T17" fmla="*/ 34 h 485"/>
              <a:gd name="T18" fmla="*/ 41 w 355"/>
              <a:gd name="T19" fmla="*/ 122 h 485"/>
              <a:gd name="T20" fmla="*/ 113 w 355"/>
              <a:gd name="T21" fmla="*/ 242 h 485"/>
              <a:gd name="T22" fmla="*/ 41 w 355"/>
              <a:gd name="T23" fmla="*/ 363 h 485"/>
              <a:gd name="T24" fmla="*/ 41 w 355"/>
              <a:gd name="T25" fmla="*/ 451 h 485"/>
              <a:gd name="T26" fmla="*/ 17 w 355"/>
              <a:gd name="T27" fmla="*/ 451 h 485"/>
              <a:gd name="T28" fmla="*/ 0 w 355"/>
              <a:gd name="T29" fmla="*/ 468 h 485"/>
              <a:gd name="T30" fmla="*/ 17 w 355"/>
              <a:gd name="T31" fmla="*/ 485 h 485"/>
              <a:gd name="T32" fmla="*/ 338 w 355"/>
              <a:gd name="T33" fmla="*/ 485 h 485"/>
              <a:gd name="T34" fmla="*/ 355 w 355"/>
              <a:gd name="T35" fmla="*/ 468 h 485"/>
              <a:gd name="T36" fmla="*/ 338 w 355"/>
              <a:gd name="T37" fmla="*/ 451 h 485"/>
              <a:gd name="T38" fmla="*/ 316 w 355"/>
              <a:gd name="T39" fmla="*/ 451 h 485"/>
              <a:gd name="T40" fmla="*/ 316 w 355"/>
              <a:gd name="T41" fmla="*/ 363 h 485"/>
              <a:gd name="T42" fmla="*/ 245 w 355"/>
              <a:gd name="T43" fmla="*/ 242 h 485"/>
              <a:gd name="T44" fmla="*/ 316 w 355"/>
              <a:gd name="T45" fmla="*/ 122 h 485"/>
              <a:gd name="T46" fmla="*/ 282 w 355"/>
              <a:gd name="T47" fmla="*/ 34 h 485"/>
              <a:gd name="T48" fmla="*/ 282 w 355"/>
              <a:gd name="T49" fmla="*/ 98 h 485"/>
              <a:gd name="T50" fmla="*/ 75 w 355"/>
              <a:gd name="T51" fmla="*/ 98 h 485"/>
              <a:gd name="T52" fmla="*/ 75 w 355"/>
              <a:gd name="T53" fmla="*/ 34 h 485"/>
              <a:gd name="T54" fmla="*/ 282 w 355"/>
              <a:gd name="T55" fmla="*/ 34 h 485"/>
              <a:gd name="T56" fmla="*/ 126 w 355"/>
              <a:gd name="T57" fmla="*/ 451 h 485"/>
              <a:gd name="T58" fmla="*/ 178 w 355"/>
              <a:gd name="T59" fmla="*/ 393 h 485"/>
              <a:gd name="T60" fmla="*/ 229 w 355"/>
              <a:gd name="T61" fmla="*/ 451 h 485"/>
              <a:gd name="T62" fmla="*/ 126 w 355"/>
              <a:gd name="T63" fmla="*/ 451 h 485"/>
              <a:gd name="T64" fmla="*/ 282 w 355"/>
              <a:gd name="T65" fmla="*/ 363 h 485"/>
              <a:gd name="T66" fmla="*/ 282 w 355"/>
              <a:gd name="T67" fmla="*/ 451 h 485"/>
              <a:gd name="T68" fmla="*/ 274 w 355"/>
              <a:gd name="T69" fmla="*/ 451 h 485"/>
              <a:gd name="T70" fmla="*/ 190 w 355"/>
              <a:gd name="T71" fmla="*/ 356 h 485"/>
              <a:gd name="T72" fmla="*/ 178 w 355"/>
              <a:gd name="T73" fmla="*/ 350 h 485"/>
              <a:gd name="T74" fmla="*/ 165 w 355"/>
              <a:gd name="T75" fmla="*/ 356 h 485"/>
              <a:gd name="T76" fmla="*/ 81 w 355"/>
              <a:gd name="T77" fmla="*/ 451 h 485"/>
              <a:gd name="T78" fmla="*/ 75 w 355"/>
              <a:gd name="T79" fmla="*/ 451 h 485"/>
              <a:gd name="T80" fmla="*/ 75 w 355"/>
              <a:gd name="T81" fmla="*/ 363 h 485"/>
              <a:gd name="T82" fmla="*/ 179 w 355"/>
              <a:gd name="T83" fmla="*/ 259 h 485"/>
              <a:gd name="T84" fmla="*/ 282 w 355"/>
              <a:gd name="T85" fmla="*/ 363 h 485"/>
              <a:gd name="T86" fmla="*/ 179 w 355"/>
              <a:gd name="T87" fmla="*/ 225 h 485"/>
              <a:gd name="T88" fmla="*/ 76 w 355"/>
              <a:gd name="T89" fmla="*/ 132 h 485"/>
              <a:gd name="T90" fmla="*/ 282 w 355"/>
              <a:gd name="T91" fmla="*/ 132 h 485"/>
              <a:gd name="T92" fmla="*/ 179 w 355"/>
              <a:gd name="T93" fmla="*/ 225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5" h="485">
                <a:moveTo>
                  <a:pt x="316" y="122"/>
                </a:moveTo>
                <a:cubicBezTo>
                  <a:pt x="316" y="34"/>
                  <a:pt x="316" y="34"/>
                  <a:pt x="316" y="34"/>
                </a:cubicBezTo>
                <a:cubicBezTo>
                  <a:pt x="338" y="34"/>
                  <a:pt x="338" y="34"/>
                  <a:pt x="338" y="34"/>
                </a:cubicBezTo>
                <a:cubicBezTo>
                  <a:pt x="348" y="34"/>
                  <a:pt x="355" y="26"/>
                  <a:pt x="355" y="17"/>
                </a:cubicBezTo>
                <a:cubicBezTo>
                  <a:pt x="355" y="7"/>
                  <a:pt x="348" y="0"/>
                  <a:pt x="338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7" y="0"/>
                  <a:pt x="0" y="7"/>
                  <a:pt x="0" y="17"/>
                </a:cubicBezTo>
                <a:cubicBezTo>
                  <a:pt x="0" y="26"/>
                  <a:pt x="7" y="34"/>
                  <a:pt x="17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1" y="122"/>
                  <a:pt x="41" y="122"/>
                  <a:pt x="41" y="122"/>
                </a:cubicBezTo>
                <a:cubicBezTo>
                  <a:pt x="41" y="173"/>
                  <a:pt x="70" y="219"/>
                  <a:pt x="113" y="242"/>
                </a:cubicBezTo>
                <a:cubicBezTo>
                  <a:pt x="70" y="266"/>
                  <a:pt x="41" y="311"/>
                  <a:pt x="41" y="363"/>
                </a:cubicBezTo>
                <a:cubicBezTo>
                  <a:pt x="41" y="451"/>
                  <a:pt x="41" y="451"/>
                  <a:pt x="41" y="451"/>
                </a:cubicBezTo>
                <a:cubicBezTo>
                  <a:pt x="17" y="451"/>
                  <a:pt x="17" y="451"/>
                  <a:pt x="17" y="451"/>
                </a:cubicBezTo>
                <a:cubicBezTo>
                  <a:pt x="7" y="451"/>
                  <a:pt x="0" y="458"/>
                  <a:pt x="0" y="468"/>
                </a:cubicBezTo>
                <a:cubicBezTo>
                  <a:pt x="0" y="477"/>
                  <a:pt x="7" y="485"/>
                  <a:pt x="17" y="485"/>
                </a:cubicBezTo>
                <a:cubicBezTo>
                  <a:pt x="338" y="485"/>
                  <a:pt x="338" y="485"/>
                  <a:pt x="338" y="485"/>
                </a:cubicBezTo>
                <a:cubicBezTo>
                  <a:pt x="348" y="485"/>
                  <a:pt x="355" y="477"/>
                  <a:pt x="355" y="468"/>
                </a:cubicBezTo>
                <a:cubicBezTo>
                  <a:pt x="355" y="458"/>
                  <a:pt x="348" y="451"/>
                  <a:pt x="338" y="451"/>
                </a:cubicBezTo>
                <a:cubicBezTo>
                  <a:pt x="316" y="451"/>
                  <a:pt x="316" y="451"/>
                  <a:pt x="316" y="451"/>
                </a:cubicBezTo>
                <a:cubicBezTo>
                  <a:pt x="316" y="363"/>
                  <a:pt x="316" y="363"/>
                  <a:pt x="316" y="363"/>
                </a:cubicBezTo>
                <a:cubicBezTo>
                  <a:pt x="316" y="311"/>
                  <a:pt x="287" y="266"/>
                  <a:pt x="245" y="242"/>
                </a:cubicBezTo>
                <a:cubicBezTo>
                  <a:pt x="287" y="219"/>
                  <a:pt x="316" y="173"/>
                  <a:pt x="316" y="122"/>
                </a:cubicBezTo>
                <a:close/>
                <a:moveTo>
                  <a:pt x="282" y="34"/>
                </a:moveTo>
                <a:cubicBezTo>
                  <a:pt x="282" y="98"/>
                  <a:pt x="282" y="98"/>
                  <a:pt x="282" y="98"/>
                </a:cubicBezTo>
                <a:cubicBezTo>
                  <a:pt x="75" y="98"/>
                  <a:pt x="75" y="98"/>
                  <a:pt x="75" y="98"/>
                </a:cubicBezTo>
                <a:cubicBezTo>
                  <a:pt x="75" y="34"/>
                  <a:pt x="75" y="34"/>
                  <a:pt x="75" y="34"/>
                </a:cubicBezTo>
                <a:lnTo>
                  <a:pt x="282" y="34"/>
                </a:lnTo>
                <a:close/>
                <a:moveTo>
                  <a:pt x="126" y="451"/>
                </a:moveTo>
                <a:cubicBezTo>
                  <a:pt x="178" y="393"/>
                  <a:pt x="178" y="393"/>
                  <a:pt x="178" y="393"/>
                </a:cubicBezTo>
                <a:cubicBezTo>
                  <a:pt x="229" y="451"/>
                  <a:pt x="229" y="451"/>
                  <a:pt x="229" y="451"/>
                </a:cubicBezTo>
                <a:lnTo>
                  <a:pt x="126" y="451"/>
                </a:lnTo>
                <a:close/>
                <a:moveTo>
                  <a:pt x="282" y="363"/>
                </a:moveTo>
                <a:cubicBezTo>
                  <a:pt x="282" y="451"/>
                  <a:pt x="282" y="451"/>
                  <a:pt x="282" y="451"/>
                </a:cubicBezTo>
                <a:cubicBezTo>
                  <a:pt x="274" y="451"/>
                  <a:pt x="274" y="451"/>
                  <a:pt x="274" y="451"/>
                </a:cubicBezTo>
                <a:cubicBezTo>
                  <a:pt x="190" y="356"/>
                  <a:pt x="190" y="356"/>
                  <a:pt x="190" y="356"/>
                </a:cubicBezTo>
                <a:cubicBezTo>
                  <a:pt x="187" y="352"/>
                  <a:pt x="182" y="350"/>
                  <a:pt x="178" y="350"/>
                </a:cubicBezTo>
                <a:cubicBezTo>
                  <a:pt x="173" y="350"/>
                  <a:pt x="168" y="352"/>
                  <a:pt x="165" y="356"/>
                </a:cubicBezTo>
                <a:cubicBezTo>
                  <a:pt x="81" y="451"/>
                  <a:pt x="81" y="451"/>
                  <a:pt x="81" y="451"/>
                </a:cubicBezTo>
                <a:cubicBezTo>
                  <a:pt x="75" y="451"/>
                  <a:pt x="75" y="451"/>
                  <a:pt x="75" y="451"/>
                </a:cubicBezTo>
                <a:cubicBezTo>
                  <a:pt x="75" y="363"/>
                  <a:pt x="75" y="363"/>
                  <a:pt x="75" y="363"/>
                </a:cubicBezTo>
                <a:cubicBezTo>
                  <a:pt x="75" y="306"/>
                  <a:pt x="122" y="259"/>
                  <a:pt x="179" y="259"/>
                </a:cubicBezTo>
                <a:cubicBezTo>
                  <a:pt x="236" y="259"/>
                  <a:pt x="282" y="306"/>
                  <a:pt x="282" y="363"/>
                </a:cubicBezTo>
                <a:close/>
                <a:moveTo>
                  <a:pt x="179" y="225"/>
                </a:moveTo>
                <a:cubicBezTo>
                  <a:pt x="125" y="225"/>
                  <a:pt x="81" y="184"/>
                  <a:pt x="76" y="132"/>
                </a:cubicBezTo>
                <a:cubicBezTo>
                  <a:pt x="282" y="132"/>
                  <a:pt x="282" y="132"/>
                  <a:pt x="282" y="132"/>
                </a:cubicBezTo>
                <a:cubicBezTo>
                  <a:pt x="276" y="184"/>
                  <a:pt x="232" y="225"/>
                  <a:pt x="179" y="2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22191503" y="2768168"/>
            <a:ext cx="368156" cy="479572"/>
          </a:xfrm>
          <a:custGeom>
            <a:avLst/>
            <a:gdLst>
              <a:gd name="T0" fmla="*/ 0 w 372"/>
              <a:gd name="T1" fmla="*/ 31 h 487"/>
              <a:gd name="T2" fmla="*/ 11 w 372"/>
              <a:gd name="T3" fmla="*/ 484 h 487"/>
              <a:gd name="T4" fmla="*/ 73 w 372"/>
              <a:gd name="T5" fmla="*/ 441 h 487"/>
              <a:gd name="T6" fmla="*/ 142 w 372"/>
              <a:gd name="T7" fmla="*/ 480 h 487"/>
              <a:gd name="T8" fmla="*/ 230 w 372"/>
              <a:gd name="T9" fmla="*/ 480 h 487"/>
              <a:gd name="T10" fmla="*/ 299 w 372"/>
              <a:gd name="T11" fmla="*/ 441 h 487"/>
              <a:gd name="T12" fmla="*/ 354 w 372"/>
              <a:gd name="T13" fmla="*/ 485 h 487"/>
              <a:gd name="T14" fmla="*/ 372 w 372"/>
              <a:gd name="T15" fmla="*/ 467 h 487"/>
              <a:gd name="T16" fmla="*/ 342 w 372"/>
              <a:gd name="T17" fmla="*/ 0 h 487"/>
              <a:gd name="T18" fmla="*/ 336 w 372"/>
              <a:gd name="T19" fmla="*/ 425 h 487"/>
              <a:gd name="T20" fmla="*/ 287 w 372"/>
              <a:gd name="T21" fmla="*/ 402 h 487"/>
              <a:gd name="T22" fmla="*/ 198 w 372"/>
              <a:gd name="T23" fmla="*/ 403 h 487"/>
              <a:gd name="T24" fmla="*/ 174 w 372"/>
              <a:gd name="T25" fmla="*/ 403 h 487"/>
              <a:gd name="T26" fmla="*/ 85 w 372"/>
              <a:gd name="T27" fmla="*/ 402 h 487"/>
              <a:gd name="T28" fmla="*/ 36 w 372"/>
              <a:gd name="T29" fmla="*/ 425 h 487"/>
              <a:gd name="T30" fmla="*/ 336 w 372"/>
              <a:gd name="T31" fmla="*/ 37 h 487"/>
              <a:gd name="T32" fmla="*/ 92 w 372"/>
              <a:gd name="T33" fmla="*/ 204 h 487"/>
              <a:gd name="T34" fmla="*/ 262 w 372"/>
              <a:gd name="T35" fmla="*/ 185 h 487"/>
              <a:gd name="T36" fmla="*/ 262 w 372"/>
              <a:gd name="T37" fmla="*/ 222 h 487"/>
              <a:gd name="T38" fmla="*/ 92 w 372"/>
              <a:gd name="T39" fmla="*/ 204 h 487"/>
              <a:gd name="T40" fmla="*/ 94 w 372"/>
              <a:gd name="T41" fmla="*/ 88 h 487"/>
              <a:gd name="T42" fmla="*/ 131 w 372"/>
              <a:gd name="T43" fmla="*/ 88 h 487"/>
              <a:gd name="T44" fmla="*/ 113 w 372"/>
              <a:gd name="T45" fmla="*/ 148 h 487"/>
              <a:gd name="T46" fmla="*/ 168 w 372"/>
              <a:gd name="T47" fmla="*/ 130 h 487"/>
              <a:gd name="T48" fmla="*/ 186 w 372"/>
              <a:gd name="T49" fmla="*/ 70 h 487"/>
              <a:gd name="T50" fmla="*/ 204 w 372"/>
              <a:gd name="T51" fmla="*/ 130 h 487"/>
              <a:gd name="T52" fmla="*/ 168 w 372"/>
              <a:gd name="T53" fmla="*/ 130 h 487"/>
              <a:gd name="T54" fmla="*/ 241 w 372"/>
              <a:gd name="T55" fmla="*/ 88 h 487"/>
              <a:gd name="T56" fmla="*/ 278 w 372"/>
              <a:gd name="T57" fmla="*/ 88 h 487"/>
              <a:gd name="T58" fmla="*/ 259 w 372"/>
              <a:gd name="T59" fmla="*/ 148 h 487"/>
              <a:gd name="T60" fmla="*/ 92 w 372"/>
              <a:gd name="T61" fmla="*/ 271 h 487"/>
              <a:gd name="T62" fmla="*/ 262 w 372"/>
              <a:gd name="T63" fmla="*/ 253 h 487"/>
              <a:gd name="T64" fmla="*/ 262 w 372"/>
              <a:gd name="T65" fmla="*/ 289 h 487"/>
              <a:gd name="T66" fmla="*/ 92 w 372"/>
              <a:gd name="T67" fmla="*/ 271 h 487"/>
              <a:gd name="T68" fmla="*/ 110 w 372"/>
              <a:gd name="T69" fmla="*/ 320 h 487"/>
              <a:gd name="T70" fmla="*/ 280 w 372"/>
              <a:gd name="T71" fmla="*/ 338 h 487"/>
              <a:gd name="T72" fmla="*/ 110 w 372"/>
              <a:gd name="T73" fmla="*/ 356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72" h="487">
                <a:moveTo>
                  <a:pt x="30" y="0"/>
                </a:moveTo>
                <a:cubicBezTo>
                  <a:pt x="13" y="0"/>
                  <a:pt x="0" y="14"/>
                  <a:pt x="0" y="31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74"/>
                  <a:pt x="4" y="481"/>
                  <a:pt x="11" y="484"/>
                </a:cubicBezTo>
                <a:cubicBezTo>
                  <a:pt x="17" y="486"/>
                  <a:pt x="25" y="485"/>
                  <a:pt x="31" y="480"/>
                </a:cubicBezTo>
                <a:cubicBezTo>
                  <a:pt x="73" y="441"/>
                  <a:pt x="73" y="441"/>
                  <a:pt x="73" y="441"/>
                </a:cubicBezTo>
                <a:cubicBezTo>
                  <a:pt x="118" y="480"/>
                  <a:pt x="118" y="480"/>
                  <a:pt x="118" y="480"/>
                </a:cubicBezTo>
                <a:cubicBezTo>
                  <a:pt x="125" y="487"/>
                  <a:pt x="135" y="487"/>
                  <a:pt x="142" y="480"/>
                </a:cubicBezTo>
                <a:cubicBezTo>
                  <a:pt x="186" y="441"/>
                  <a:pt x="186" y="441"/>
                  <a:pt x="186" y="441"/>
                </a:cubicBezTo>
                <a:cubicBezTo>
                  <a:pt x="230" y="480"/>
                  <a:pt x="230" y="480"/>
                  <a:pt x="230" y="480"/>
                </a:cubicBezTo>
                <a:cubicBezTo>
                  <a:pt x="237" y="487"/>
                  <a:pt x="247" y="487"/>
                  <a:pt x="254" y="480"/>
                </a:cubicBezTo>
                <a:cubicBezTo>
                  <a:pt x="299" y="441"/>
                  <a:pt x="299" y="441"/>
                  <a:pt x="299" y="441"/>
                </a:cubicBezTo>
                <a:cubicBezTo>
                  <a:pt x="341" y="480"/>
                  <a:pt x="341" y="480"/>
                  <a:pt x="341" y="480"/>
                </a:cubicBezTo>
                <a:cubicBezTo>
                  <a:pt x="345" y="483"/>
                  <a:pt x="349" y="485"/>
                  <a:pt x="354" y="485"/>
                </a:cubicBezTo>
                <a:cubicBezTo>
                  <a:pt x="356" y="485"/>
                  <a:pt x="359" y="485"/>
                  <a:pt x="361" y="484"/>
                </a:cubicBezTo>
                <a:cubicBezTo>
                  <a:pt x="368" y="481"/>
                  <a:pt x="372" y="474"/>
                  <a:pt x="372" y="467"/>
                </a:cubicBezTo>
                <a:cubicBezTo>
                  <a:pt x="372" y="31"/>
                  <a:pt x="372" y="31"/>
                  <a:pt x="372" y="31"/>
                </a:cubicBezTo>
                <a:cubicBezTo>
                  <a:pt x="372" y="14"/>
                  <a:pt x="358" y="0"/>
                  <a:pt x="342" y="0"/>
                </a:cubicBezTo>
                <a:lnTo>
                  <a:pt x="30" y="0"/>
                </a:lnTo>
                <a:close/>
                <a:moveTo>
                  <a:pt x="336" y="425"/>
                </a:moveTo>
                <a:cubicBezTo>
                  <a:pt x="311" y="403"/>
                  <a:pt x="311" y="403"/>
                  <a:pt x="311" y="403"/>
                </a:cubicBezTo>
                <a:cubicBezTo>
                  <a:pt x="304" y="396"/>
                  <a:pt x="294" y="396"/>
                  <a:pt x="287" y="402"/>
                </a:cubicBezTo>
                <a:cubicBezTo>
                  <a:pt x="242" y="442"/>
                  <a:pt x="242" y="442"/>
                  <a:pt x="242" y="442"/>
                </a:cubicBezTo>
                <a:cubicBezTo>
                  <a:pt x="198" y="403"/>
                  <a:pt x="198" y="403"/>
                  <a:pt x="198" y="403"/>
                </a:cubicBezTo>
                <a:cubicBezTo>
                  <a:pt x="195" y="399"/>
                  <a:pt x="190" y="398"/>
                  <a:pt x="186" y="398"/>
                </a:cubicBezTo>
                <a:cubicBezTo>
                  <a:pt x="182" y="398"/>
                  <a:pt x="177" y="399"/>
                  <a:pt x="174" y="403"/>
                </a:cubicBezTo>
                <a:cubicBezTo>
                  <a:pt x="130" y="442"/>
                  <a:pt x="130" y="442"/>
                  <a:pt x="130" y="442"/>
                </a:cubicBezTo>
                <a:cubicBezTo>
                  <a:pt x="85" y="402"/>
                  <a:pt x="85" y="402"/>
                  <a:pt x="85" y="402"/>
                </a:cubicBezTo>
                <a:cubicBezTo>
                  <a:pt x="78" y="396"/>
                  <a:pt x="68" y="396"/>
                  <a:pt x="61" y="403"/>
                </a:cubicBezTo>
                <a:cubicBezTo>
                  <a:pt x="36" y="425"/>
                  <a:pt x="36" y="425"/>
                  <a:pt x="36" y="425"/>
                </a:cubicBezTo>
                <a:cubicBezTo>
                  <a:pt x="36" y="37"/>
                  <a:pt x="36" y="37"/>
                  <a:pt x="36" y="37"/>
                </a:cubicBezTo>
                <a:cubicBezTo>
                  <a:pt x="336" y="37"/>
                  <a:pt x="336" y="37"/>
                  <a:pt x="336" y="37"/>
                </a:cubicBezTo>
                <a:lnTo>
                  <a:pt x="336" y="425"/>
                </a:lnTo>
                <a:close/>
                <a:moveTo>
                  <a:pt x="92" y="204"/>
                </a:moveTo>
                <a:cubicBezTo>
                  <a:pt x="92" y="194"/>
                  <a:pt x="100" y="185"/>
                  <a:pt x="110" y="185"/>
                </a:cubicBezTo>
                <a:cubicBezTo>
                  <a:pt x="262" y="185"/>
                  <a:pt x="262" y="185"/>
                  <a:pt x="262" y="185"/>
                </a:cubicBezTo>
                <a:cubicBezTo>
                  <a:pt x="272" y="185"/>
                  <a:pt x="280" y="194"/>
                  <a:pt x="280" y="204"/>
                </a:cubicBezTo>
                <a:cubicBezTo>
                  <a:pt x="280" y="214"/>
                  <a:pt x="272" y="222"/>
                  <a:pt x="262" y="222"/>
                </a:cubicBezTo>
                <a:cubicBezTo>
                  <a:pt x="110" y="222"/>
                  <a:pt x="110" y="222"/>
                  <a:pt x="110" y="222"/>
                </a:cubicBezTo>
                <a:cubicBezTo>
                  <a:pt x="100" y="222"/>
                  <a:pt x="92" y="214"/>
                  <a:pt x="92" y="204"/>
                </a:cubicBezTo>
                <a:close/>
                <a:moveTo>
                  <a:pt x="94" y="130"/>
                </a:moveTo>
                <a:cubicBezTo>
                  <a:pt x="94" y="88"/>
                  <a:pt x="94" y="88"/>
                  <a:pt x="94" y="88"/>
                </a:cubicBezTo>
                <a:cubicBezTo>
                  <a:pt x="94" y="78"/>
                  <a:pt x="103" y="70"/>
                  <a:pt x="113" y="70"/>
                </a:cubicBezTo>
                <a:cubicBezTo>
                  <a:pt x="123" y="70"/>
                  <a:pt x="131" y="78"/>
                  <a:pt x="131" y="88"/>
                </a:cubicBezTo>
                <a:cubicBezTo>
                  <a:pt x="131" y="130"/>
                  <a:pt x="131" y="130"/>
                  <a:pt x="131" y="130"/>
                </a:cubicBezTo>
                <a:cubicBezTo>
                  <a:pt x="131" y="140"/>
                  <a:pt x="123" y="148"/>
                  <a:pt x="113" y="148"/>
                </a:cubicBezTo>
                <a:cubicBezTo>
                  <a:pt x="103" y="148"/>
                  <a:pt x="94" y="140"/>
                  <a:pt x="94" y="130"/>
                </a:cubicBezTo>
                <a:close/>
                <a:moveTo>
                  <a:pt x="168" y="130"/>
                </a:moveTo>
                <a:cubicBezTo>
                  <a:pt x="168" y="88"/>
                  <a:pt x="168" y="88"/>
                  <a:pt x="168" y="88"/>
                </a:cubicBezTo>
                <a:cubicBezTo>
                  <a:pt x="168" y="78"/>
                  <a:pt x="176" y="70"/>
                  <a:pt x="186" y="70"/>
                </a:cubicBezTo>
                <a:cubicBezTo>
                  <a:pt x="196" y="70"/>
                  <a:pt x="204" y="78"/>
                  <a:pt x="204" y="88"/>
                </a:cubicBezTo>
                <a:cubicBezTo>
                  <a:pt x="204" y="130"/>
                  <a:pt x="204" y="130"/>
                  <a:pt x="204" y="130"/>
                </a:cubicBezTo>
                <a:cubicBezTo>
                  <a:pt x="204" y="140"/>
                  <a:pt x="196" y="148"/>
                  <a:pt x="186" y="148"/>
                </a:cubicBezTo>
                <a:cubicBezTo>
                  <a:pt x="176" y="148"/>
                  <a:pt x="168" y="140"/>
                  <a:pt x="168" y="130"/>
                </a:cubicBezTo>
                <a:close/>
                <a:moveTo>
                  <a:pt x="241" y="130"/>
                </a:moveTo>
                <a:cubicBezTo>
                  <a:pt x="241" y="88"/>
                  <a:pt x="241" y="88"/>
                  <a:pt x="241" y="88"/>
                </a:cubicBezTo>
                <a:cubicBezTo>
                  <a:pt x="241" y="78"/>
                  <a:pt x="249" y="70"/>
                  <a:pt x="259" y="70"/>
                </a:cubicBezTo>
                <a:cubicBezTo>
                  <a:pt x="269" y="70"/>
                  <a:pt x="278" y="78"/>
                  <a:pt x="278" y="88"/>
                </a:cubicBezTo>
                <a:cubicBezTo>
                  <a:pt x="278" y="130"/>
                  <a:pt x="278" y="130"/>
                  <a:pt x="278" y="130"/>
                </a:cubicBezTo>
                <a:cubicBezTo>
                  <a:pt x="278" y="140"/>
                  <a:pt x="269" y="148"/>
                  <a:pt x="259" y="148"/>
                </a:cubicBezTo>
                <a:cubicBezTo>
                  <a:pt x="249" y="148"/>
                  <a:pt x="241" y="140"/>
                  <a:pt x="241" y="130"/>
                </a:cubicBezTo>
                <a:close/>
                <a:moveTo>
                  <a:pt x="92" y="271"/>
                </a:moveTo>
                <a:cubicBezTo>
                  <a:pt x="92" y="261"/>
                  <a:pt x="100" y="253"/>
                  <a:pt x="110" y="253"/>
                </a:cubicBezTo>
                <a:cubicBezTo>
                  <a:pt x="262" y="253"/>
                  <a:pt x="262" y="253"/>
                  <a:pt x="262" y="253"/>
                </a:cubicBezTo>
                <a:cubicBezTo>
                  <a:pt x="272" y="253"/>
                  <a:pt x="280" y="261"/>
                  <a:pt x="280" y="271"/>
                </a:cubicBezTo>
                <a:cubicBezTo>
                  <a:pt x="280" y="281"/>
                  <a:pt x="272" y="289"/>
                  <a:pt x="262" y="289"/>
                </a:cubicBezTo>
                <a:cubicBezTo>
                  <a:pt x="110" y="289"/>
                  <a:pt x="110" y="289"/>
                  <a:pt x="110" y="289"/>
                </a:cubicBezTo>
                <a:cubicBezTo>
                  <a:pt x="100" y="289"/>
                  <a:pt x="92" y="281"/>
                  <a:pt x="92" y="271"/>
                </a:cubicBezTo>
                <a:close/>
                <a:moveTo>
                  <a:pt x="92" y="338"/>
                </a:moveTo>
                <a:cubicBezTo>
                  <a:pt x="92" y="328"/>
                  <a:pt x="100" y="320"/>
                  <a:pt x="110" y="320"/>
                </a:cubicBezTo>
                <a:cubicBezTo>
                  <a:pt x="262" y="320"/>
                  <a:pt x="262" y="320"/>
                  <a:pt x="262" y="320"/>
                </a:cubicBezTo>
                <a:cubicBezTo>
                  <a:pt x="272" y="320"/>
                  <a:pt x="280" y="328"/>
                  <a:pt x="280" y="338"/>
                </a:cubicBezTo>
                <a:cubicBezTo>
                  <a:pt x="280" y="348"/>
                  <a:pt x="272" y="356"/>
                  <a:pt x="262" y="356"/>
                </a:cubicBezTo>
                <a:cubicBezTo>
                  <a:pt x="110" y="356"/>
                  <a:pt x="110" y="356"/>
                  <a:pt x="110" y="356"/>
                </a:cubicBezTo>
                <a:cubicBezTo>
                  <a:pt x="100" y="356"/>
                  <a:pt x="92" y="348"/>
                  <a:pt x="92" y="3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" name="Freeform 44"/>
          <p:cNvSpPr>
            <a:spLocks noEditPoints="1"/>
          </p:cNvSpPr>
          <p:nvPr/>
        </p:nvSpPr>
        <p:spPr bwMode="auto">
          <a:xfrm>
            <a:off x="17673541" y="2768168"/>
            <a:ext cx="317292" cy="479572"/>
          </a:xfrm>
          <a:custGeom>
            <a:avLst/>
            <a:gdLst>
              <a:gd name="T0" fmla="*/ 56 w 323"/>
              <a:gd name="T1" fmla="*/ 285 h 487"/>
              <a:gd name="T2" fmla="*/ 49 w 323"/>
              <a:gd name="T3" fmla="*/ 463 h 487"/>
              <a:gd name="T4" fmla="*/ 49 w 323"/>
              <a:gd name="T5" fmla="*/ 464 h 487"/>
              <a:gd name="T6" fmla="*/ 61 w 323"/>
              <a:gd name="T7" fmla="*/ 483 h 487"/>
              <a:gd name="T8" fmla="*/ 84 w 323"/>
              <a:gd name="T9" fmla="*/ 480 h 487"/>
              <a:gd name="T10" fmla="*/ 162 w 323"/>
              <a:gd name="T11" fmla="*/ 413 h 487"/>
              <a:gd name="T12" fmla="*/ 239 w 323"/>
              <a:gd name="T13" fmla="*/ 480 h 487"/>
              <a:gd name="T14" fmla="*/ 253 w 323"/>
              <a:gd name="T15" fmla="*/ 485 h 487"/>
              <a:gd name="T16" fmla="*/ 262 w 323"/>
              <a:gd name="T17" fmla="*/ 483 h 487"/>
              <a:gd name="T18" fmla="*/ 275 w 323"/>
              <a:gd name="T19" fmla="*/ 464 h 487"/>
              <a:gd name="T20" fmla="*/ 275 w 323"/>
              <a:gd name="T21" fmla="*/ 463 h 487"/>
              <a:gd name="T22" fmla="*/ 267 w 323"/>
              <a:gd name="T23" fmla="*/ 285 h 487"/>
              <a:gd name="T24" fmla="*/ 323 w 323"/>
              <a:gd name="T25" fmla="*/ 162 h 487"/>
              <a:gd name="T26" fmla="*/ 162 w 323"/>
              <a:gd name="T27" fmla="*/ 0 h 487"/>
              <a:gd name="T28" fmla="*/ 0 w 323"/>
              <a:gd name="T29" fmla="*/ 162 h 487"/>
              <a:gd name="T30" fmla="*/ 56 w 323"/>
              <a:gd name="T31" fmla="*/ 285 h 487"/>
              <a:gd name="T32" fmla="*/ 242 w 323"/>
              <a:gd name="T33" fmla="*/ 440 h 487"/>
              <a:gd name="T34" fmla="*/ 176 w 323"/>
              <a:gd name="T35" fmla="*/ 383 h 487"/>
              <a:gd name="T36" fmla="*/ 147 w 323"/>
              <a:gd name="T37" fmla="*/ 383 h 487"/>
              <a:gd name="T38" fmla="*/ 81 w 323"/>
              <a:gd name="T39" fmla="*/ 440 h 487"/>
              <a:gd name="T40" fmla="*/ 87 w 323"/>
              <a:gd name="T41" fmla="*/ 306 h 487"/>
              <a:gd name="T42" fmla="*/ 162 w 323"/>
              <a:gd name="T43" fmla="*/ 324 h 487"/>
              <a:gd name="T44" fmla="*/ 236 w 323"/>
              <a:gd name="T45" fmla="*/ 306 h 487"/>
              <a:gd name="T46" fmla="*/ 242 w 323"/>
              <a:gd name="T47" fmla="*/ 440 h 487"/>
              <a:gd name="T48" fmla="*/ 162 w 323"/>
              <a:gd name="T49" fmla="*/ 32 h 487"/>
              <a:gd name="T50" fmla="*/ 292 w 323"/>
              <a:gd name="T51" fmla="*/ 162 h 487"/>
              <a:gd name="T52" fmla="*/ 162 w 323"/>
              <a:gd name="T53" fmla="*/ 292 h 487"/>
              <a:gd name="T54" fmla="*/ 32 w 323"/>
              <a:gd name="T55" fmla="*/ 162 h 487"/>
              <a:gd name="T56" fmla="*/ 162 w 323"/>
              <a:gd name="T57" fmla="*/ 32 h 487"/>
              <a:gd name="T58" fmla="*/ 85 w 323"/>
              <a:gd name="T59" fmla="*/ 173 h 487"/>
              <a:gd name="T60" fmla="*/ 86 w 323"/>
              <a:gd name="T61" fmla="*/ 150 h 487"/>
              <a:gd name="T62" fmla="*/ 108 w 323"/>
              <a:gd name="T63" fmla="*/ 150 h 487"/>
              <a:gd name="T64" fmla="*/ 140 w 323"/>
              <a:gd name="T65" fmla="*/ 183 h 487"/>
              <a:gd name="T66" fmla="*/ 210 w 323"/>
              <a:gd name="T67" fmla="*/ 114 h 487"/>
              <a:gd name="T68" fmla="*/ 232 w 323"/>
              <a:gd name="T69" fmla="*/ 114 h 487"/>
              <a:gd name="T70" fmla="*/ 232 w 323"/>
              <a:gd name="T71" fmla="*/ 136 h 487"/>
              <a:gd name="T72" fmla="*/ 152 w 323"/>
              <a:gd name="T73" fmla="*/ 217 h 487"/>
              <a:gd name="T74" fmla="*/ 140 w 323"/>
              <a:gd name="T75" fmla="*/ 222 h 487"/>
              <a:gd name="T76" fmla="*/ 140 w 323"/>
              <a:gd name="T77" fmla="*/ 222 h 487"/>
              <a:gd name="T78" fmla="*/ 129 w 323"/>
              <a:gd name="T79" fmla="*/ 217 h 487"/>
              <a:gd name="T80" fmla="*/ 85 w 323"/>
              <a:gd name="T81" fmla="*/ 173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23" h="487">
                <a:moveTo>
                  <a:pt x="56" y="285"/>
                </a:moveTo>
                <a:cubicBezTo>
                  <a:pt x="49" y="463"/>
                  <a:pt x="49" y="463"/>
                  <a:pt x="49" y="463"/>
                </a:cubicBezTo>
                <a:cubicBezTo>
                  <a:pt x="49" y="463"/>
                  <a:pt x="49" y="463"/>
                  <a:pt x="49" y="464"/>
                </a:cubicBezTo>
                <a:cubicBezTo>
                  <a:pt x="49" y="472"/>
                  <a:pt x="53" y="480"/>
                  <a:pt x="61" y="483"/>
                </a:cubicBezTo>
                <a:cubicBezTo>
                  <a:pt x="69" y="487"/>
                  <a:pt x="77" y="485"/>
                  <a:pt x="84" y="480"/>
                </a:cubicBezTo>
                <a:cubicBezTo>
                  <a:pt x="162" y="413"/>
                  <a:pt x="162" y="413"/>
                  <a:pt x="162" y="413"/>
                </a:cubicBezTo>
                <a:cubicBezTo>
                  <a:pt x="239" y="480"/>
                  <a:pt x="239" y="480"/>
                  <a:pt x="239" y="480"/>
                </a:cubicBezTo>
                <a:cubicBezTo>
                  <a:pt x="243" y="483"/>
                  <a:pt x="248" y="485"/>
                  <a:pt x="253" y="485"/>
                </a:cubicBezTo>
                <a:cubicBezTo>
                  <a:pt x="256" y="485"/>
                  <a:pt x="259" y="484"/>
                  <a:pt x="262" y="483"/>
                </a:cubicBezTo>
                <a:cubicBezTo>
                  <a:pt x="270" y="480"/>
                  <a:pt x="275" y="472"/>
                  <a:pt x="275" y="464"/>
                </a:cubicBezTo>
                <a:cubicBezTo>
                  <a:pt x="275" y="463"/>
                  <a:pt x="275" y="463"/>
                  <a:pt x="275" y="463"/>
                </a:cubicBezTo>
                <a:cubicBezTo>
                  <a:pt x="267" y="285"/>
                  <a:pt x="267" y="285"/>
                  <a:pt x="267" y="285"/>
                </a:cubicBezTo>
                <a:cubicBezTo>
                  <a:pt x="301" y="255"/>
                  <a:pt x="323" y="211"/>
                  <a:pt x="323" y="162"/>
                </a:cubicBezTo>
                <a:cubicBezTo>
                  <a:pt x="323" y="73"/>
                  <a:pt x="251" y="0"/>
                  <a:pt x="162" y="0"/>
                </a:cubicBezTo>
                <a:cubicBezTo>
                  <a:pt x="72" y="0"/>
                  <a:pt x="0" y="73"/>
                  <a:pt x="0" y="162"/>
                </a:cubicBezTo>
                <a:cubicBezTo>
                  <a:pt x="0" y="211"/>
                  <a:pt x="22" y="255"/>
                  <a:pt x="56" y="285"/>
                </a:cubicBezTo>
                <a:close/>
                <a:moveTo>
                  <a:pt x="242" y="440"/>
                </a:moveTo>
                <a:cubicBezTo>
                  <a:pt x="176" y="383"/>
                  <a:pt x="176" y="383"/>
                  <a:pt x="176" y="383"/>
                </a:cubicBezTo>
                <a:cubicBezTo>
                  <a:pt x="168" y="376"/>
                  <a:pt x="155" y="376"/>
                  <a:pt x="147" y="383"/>
                </a:cubicBezTo>
                <a:cubicBezTo>
                  <a:pt x="81" y="440"/>
                  <a:pt x="81" y="440"/>
                  <a:pt x="81" y="440"/>
                </a:cubicBezTo>
                <a:cubicBezTo>
                  <a:pt x="87" y="306"/>
                  <a:pt x="87" y="306"/>
                  <a:pt x="87" y="306"/>
                </a:cubicBezTo>
                <a:cubicBezTo>
                  <a:pt x="109" y="317"/>
                  <a:pt x="135" y="324"/>
                  <a:pt x="162" y="324"/>
                </a:cubicBezTo>
                <a:cubicBezTo>
                  <a:pt x="188" y="324"/>
                  <a:pt x="214" y="317"/>
                  <a:pt x="236" y="306"/>
                </a:cubicBezTo>
                <a:lnTo>
                  <a:pt x="242" y="440"/>
                </a:lnTo>
                <a:close/>
                <a:moveTo>
                  <a:pt x="162" y="32"/>
                </a:moveTo>
                <a:cubicBezTo>
                  <a:pt x="233" y="32"/>
                  <a:pt x="292" y="91"/>
                  <a:pt x="292" y="162"/>
                </a:cubicBezTo>
                <a:cubicBezTo>
                  <a:pt x="292" y="234"/>
                  <a:pt x="233" y="292"/>
                  <a:pt x="162" y="292"/>
                </a:cubicBezTo>
                <a:cubicBezTo>
                  <a:pt x="90" y="292"/>
                  <a:pt x="32" y="234"/>
                  <a:pt x="32" y="162"/>
                </a:cubicBezTo>
                <a:cubicBezTo>
                  <a:pt x="32" y="91"/>
                  <a:pt x="90" y="32"/>
                  <a:pt x="162" y="32"/>
                </a:cubicBezTo>
                <a:close/>
                <a:moveTo>
                  <a:pt x="85" y="173"/>
                </a:moveTo>
                <a:cubicBezTo>
                  <a:pt x="79" y="167"/>
                  <a:pt x="79" y="157"/>
                  <a:pt x="86" y="150"/>
                </a:cubicBezTo>
                <a:cubicBezTo>
                  <a:pt x="92" y="144"/>
                  <a:pt x="102" y="144"/>
                  <a:pt x="108" y="150"/>
                </a:cubicBezTo>
                <a:cubicBezTo>
                  <a:pt x="140" y="183"/>
                  <a:pt x="140" y="183"/>
                  <a:pt x="140" y="183"/>
                </a:cubicBezTo>
                <a:cubicBezTo>
                  <a:pt x="210" y="114"/>
                  <a:pt x="210" y="114"/>
                  <a:pt x="210" y="114"/>
                </a:cubicBezTo>
                <a:cubicBezTo>
                  <a:pt x="216" y="108"/>
                  <a:pt x="226" y="108"/>
                  <a:pt x="232" y="114"/>
                </a:cubicBezTo>
                <a:cubicBezTo>
                  <a:pt x="238" y="120"/>
                  <a:pt x="238" y="130"/>
                  <a:pt x="232" y="136"/>
                </a:cubicBezTo>
                <a:cubicBezTo>
                  <a:pt x="152" y="217"/>
                  <a:pt x="152" y="217"/>
                  <a:pt x="152" y="217"/>
                </a:cubicBezTo>
                <a:cubicBezTo>
                  <a:pt x="149" y="220"/>
                  <a:pt x="145" y="222"/>
                  <a:pt x="140" y="222"/>
                </a:cubicBezTo>
                <a:cubicBezTo>
                  <a:pt x="140" y="222"/>
                  <a:pt x="140" y="222"/>
                  <a:pt x="140" y="222"/>
                </a:cubicBezTo>
                <a:cubicBezTo>
                  <a:pt x="136" y="222"/>
                  <a:pt x="132" y="220"/>
                  <a:pt x="129" y="217"/>
                </a:cubicBezTo>
                <a:lnTo>
                  <a:pt x="85" y="1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" name="Freeform 45"/>
          <p:cNvSpPr>
            <a:spLocks noEditPoints="1"/>
          </p:cNvSpPr>
          <p:nvPr/>
        </p:nvSpPr>
        <p:spPr bwMode="auto">
          <a:xfrm>
            <a:off x="19885409" y="2854211"/>
            <a:ext cx="477148" cy="225254"/>
          </a:xfrm>
          <a:custGeom>
            <a:avLst/>
            <a:gdLst>
              <a:gd name="T0" fmla="*/ 32 w 484"/>
              <a:gd name="T1" fmla="*/ 200 h 228"/>
              <a:gd name="T2" fmla="*/ 53 w 484"/>
              <a:gd name="T3" fmla="*/ 200 h 228"/>
              <a:gd name="T4" fmla="*/ 53 w 484"/>
              <a:gd name="T5" fmla="*/ 208 h 228"/>
              <a:gd name="T6" fmla="*/ 70 w 484"/>
              <a:gd name="T7" fmla="*/ 225 h 228"/>
              <a:gd name="T8" fmla="*/ 86 w 484"/>
              <a:gd name="T9" fmla="*/ 208 h 228"/>
              <a:gd name="T10" fmla="*/ 86 w 484"/>
              <a:gd name="T11" fmla="*/ 200 h 228"/>
              <a:gd name="T12" fmla="*/ 167 w 484"/>
              <a:gd name="T13" fmla="*/ 200 h 228"/>
              <a:gd name="T14" fmla="*/ 242 w 484"/>
              <a:gd name="T15" fmla="*/ 228 h 228"/>
              <a:gd name="T16" fmla="*/ 317 w 484"/>
              <a:gd name="T17" fmla="*/ 200 h 228"/>
              <a:gd name="T18" fmla="*/ 398 w 484"/>
              <a:gd name="T19" fmla="*/ 200 h 228"/>
              <a:gd name="T20" fmla="*/ 398 w 484"/>
              <a:gd name="T21" fmla="*/ 208 h 228"/>
              <a:gd name="T22" fmla="*/ 414 w 484"/>
              <a:gd name="T23" fmla="*/ 225 h 228"/>
              <a:gd name="T24" fmla="*/ 430 w 484"/>
              <a:gd name="T25" fmla="*/ 208 h 228"/>
              <a:gd name="T26" fmla="*/ 430 w 484"/>
              <a:gd name="T27" fmla="*/ 200 h 228"/>
              <a:gd name="T28" fmla="*/ 452 w 484"/>
              <a:gd name="T29" fmla="*/ 200 h 228"/>
              <a:gd name="T30" fmla="*/ 484 w 484"/>
              <a:gd name="T31" fmla="*/ 168 h 228"/>
              <a:gd name="T32" fmla="*/ 484 w 484"/>
              <a:gd name="T33" fmla="*/ 60 h 228"/>
              <a:gd name="T34" fmla="*/ 452 w 484"/>
              <a:gd name="T35" fmla="*/ 28 h 228"/>
              <a:gd name="T36" fmla="*/ 317 w 484"/>
              <a:gd name="T37" fmla="*/ 28 h 228"/>
              <a:gd name="T38" fmla="*/ 242 w 484"/>
              <a:gd name="T39" fmla="*/ 0 h 228"/>
              <a:gd name="T40" fmla="*/ 167 w 484"/>
              <a:gd name="T41" fmla="*/ 28 h 228"/>
              <a:gd name="T42" fmla="*/ 32 w 484"/>
              <a:gd name="T43" fmla="*/ 28 h 228"/>
              <a:gd name="T44" fmla="*/ 0 w 484"/>
              <a:gd name="T45" fmla="*/ 60 h 228"/>
              <a:gd name="T46" fmla="*/ 0 w 484"/>
              <a:gd name="T47" fmla="*/ 168 h 228"/>
              <a:gd name="T48" fmla="*/ 32 w 484"/>
              <a:gd name="T49" fmla="*/ 200 h 228"/>
              <a:gd name="T50" fmla="*/ 452 w 484"/>
              <a:gd name="T51" fmla="*/ 168 h 228"/>
              <a:gd name="T52" fmla="*/ 343 w 484"/>
              <a:gd name="T53" fmla="*/ 168 h 228"/>
              <a:gd name="T54" fmla="*/ 356 w 484"/>
              <a:gd name="T55" fmla="*/ 114 h 228"/>
              <a:gd name="T56" fmla="*/ 343 w 484"/>
              <a:gd name="T57" fmla="*/ 60 h 228"/>
              <a:gd name="T58" fmla="*/ 452 w 484"/>
              <a:gd name="T59" fmla="*/ 60 h 228"/>
              <a:gd name="T60" fmla="*/ 452 w 484"/>
              <a:gd name="T61" fmla="*/ 168 h 228"/>
              <a:gd name="T62" fmla="*/ 242 w 484"/>
              <a:gd name="T63" fmla="*/ 32 h 228"/>
              <a:gd name="T64" fmla="*/ 324 w 484"/>
              <a:gd name="T65" fmla="*/ 114 h 228"/>
              <a:gd name="T66" fmla="*/ 242 w 484"/>
              <a:gd name="T67" fmla="*/ 196 h 228"/>
              <a:gd name="T68" fmla="*/ 160 w 484"/>
              <a:gd name="T69" fmla="*/ 114 h 228"/>
              <a:gd name="T70" fmla="*/ 242 w 484"/>
              <a:gd name="T71" fmla="*/ 32 h 228"/>
              <a:gd name="T72" fmla="*/ 32 w 484"/>
              <a:gd name="T73" fmla="*/ 60 h 228"/>
              <a:gd name="T74" fmla="*/ 141 w 484"/>
              <a:gd name="T75" fmla="*/ 60 h 228"/>
              <a:gd name="T76" fmla="*/ 128 w 484"/>
              <a:gd name="T77" fmla="*/ 114 h 228"/>
              <a:gd name="T78" fmla="*/ 141 w 484"/>
              <a:gd name="T79" fmla="*/ 168 h 228"/>
              <a:gd name="T80" fmla="*/ 32 w 484"/>
              <a:gd name="T81" fmla="*/ 168 h 228"/>
              <a:gd name="T82" fmla="*/ 32 w 484"/>
              <a:gd name="T83" fmla="*/ 60 h 228"/>
              <a:gd name="T84" fmla="*/ 242 w 484"/>
              <a:gd name="T85" fmla="*/ 165 h 228"/>
              <a:gd name="T86" fmla="*/ 294 w 484"/>
              <a:gd name="T87" fmla="*/ 114 h 228"/>
              <a:gd name="T88" fmla="*/ 242 w 484"/>
              <a:gd name="T89" fmla="*/ 62 h 228"/>
              <a:gd name="T90" fmla="*/ 190 w 484"/>
              <a:gd name="T91" fmla="*/ 114 h 228"/>
              <a:gd name="T92" fmla="*/ 242 w 484"/>
              <a:gd name="T93" fmla="*/ 165 h 228"/>
              <a:gd name="T94" fmla="*/ 242 w 484"/>
              <a:gd name="T95" fmla="*/ 94 h 228"/>
              <a:gd name="T96" fmla="*/ 261 w 484"/>
              <a:gd name="T97" fmla="*/ 114 h 228"/>
              <a:gd name="T98" fmla="*/ 242 w 484"/>
              <a:gd name="T99" fmla="*/ 133 h 228"/>
              <a:gd name="T100" fmla="*/ 223 w 484"/>
              <a:gd name="T101" fmla="*/ 114 h 228"/>
              <a:gd name="T102" fmla="*/ 242 w 484"/>
              <a:gd name="T103" fmla="*/ 9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84" h="228">
                <a:moveTo>
                  <a:pt x="32" y="200"/>
                </a:moveTo>
                <a:cubicBezTo>
                  <a:pt x="53" y="200"/>
                  <a:pt x="53" y="200"/>
                  <a:pt x="53" y="200"/>
                </a:cubicBezTo>
                <a:cubicBezTo>
                  <a:pt x="53" y="208"/>
                  <a:pt x="53" y="208"/>
                  <a:pt x="53" y="208"/>
                </a:cubicBezTo>
                <a:cubicBezTo>
                  <a:pt x="53" y="217"/>
                  <a:pt x="61" y="225"/>
                  <a:pt x="70" y="225"/>
                </a:cubicBezTo>
                <a:cubicBezTo>
                  <a:pt x="79" y="225"/>
                  <a:pt x="86" y="217"/>
                  <a:pt x="86" y="208"/>
                </a:cubicBezTo>
                <a:cubicBezTo>
                  <a:pt x="86" y="200"/>
                  <a:pt x="86" y="200"/>
                  <a:pt x="86" y="200"/>
                </a:cubicBezTo>
                <a:cubicBezTo>
                  <a:pt x="167" y="200"/>
                  <a:pt x="167" y="200"/>
                  <a:pt x="167" y="200"/>
                </a:cubicBezTo>
                <a:cubicBezTo>
                  <a:pt x="187" y="218"/>
                  <a:pt x="213" y="228"/>
                  <a:pt x="242" y="228"/>
                </a:cubicBezTo>
                <a:cubicBezTo>
                  <a:pt x="271" y="228"/>
                  <a:pt x="297" y="218"/>
                  <a:pt x="317" y="200"/>
                </a:cubicBezTo>
                <a:cubicBezTo>
                  <a:pt x="398" y="200"/>
                  <a:pt x="398" y="200"/>
                  <a:pt x="398" y="200"/>
                </a:cubicBezTo>
                <a:cubicBezTo>
                  <a:pt x="398" y="208"/>
                  <a:pt x="398" y="208"/>
                  <a:pt x="398" y="208"/>
                </a:cubicBezTo>
                <a:cubicBezTo>
                  <a:pt x="398" y="217"/>
                  <a:pt x="405" y="225"/>
                  <a:pt x="414" y="225"/>
                </a:cubicBezTo>
                <a:cubicBezTo>
                  <a:pt x="423" y="225"/>
                  <a:pt x="430" y="217"/>
                  <a:pt x="430" y="208"/>
                </a:cubicBezTo>
                <a:cubicBezTo>
                  <a:pt x="430" y="200"/>
                  <a:pt x="430" y="200"/>
                  <a:pt x="430" y="200"/>
                </a:cubicBezTo>
                <a:cubicBezTo>
                  <a:pt x="452" y="200"/>
                  <a:pt x="452" y="200"/>
                  <a:pt x="452" y="200"/>
                </a:cubicBezTo>
                <a:cubicBezTo>
                  <a:pt x="470" y="200"/>
                  <a:pt x="484" y="186"/>
                  <a:pt x="484" y="168"/>
                </a:cubicBezTo>
                <a:cubicBezTo>
                  <a:pt x="484" y="60"/>
                  <a:pt x="484" y="60"/>
                  <a:pt x="484" y="60"/>
                </a:cubicBezTo>
                <a:cubicBezTo>
                  <a:pt x="484" y="42"/>
                  <a:pt x="470" y="28"/>
                  <a:pt x="452" y="28"/>
                </a:cubicBezTo>
                <a:cubicBezTo>
                  <a:pt x="317" y="28"/>
                  <a:pt x="317" y="28"/>
                  <a:pt x="317" y="28"/>
                </a:cubicBezTo>
                <a:cubicBezTo>
                  <a:pt x="297" y="11"/>
                  <a:pt x="271" y="0"/>
                  <a:pt x="242" y="0"/>
                </a:cubicBezTo>
                <a:cubicBezTo>
                  <a:pt x="213" y="0"/>
                  <a:pt x="187" y="11"/>
                  <a:pt x="167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14" y="28"/>
                  <a:pt x="0" y="42"/>
                  <a:pt x="0" y="60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86"/>
                  <a:pt x="14" y="200"/>
                  <a:pt x="32" y="200"/>
                </a:cubicBezTo>
                <a:close/>
                <a:moveTo>
                  <a:pt x="452" y="168"/>
                </a:moveTo>
                <a:cubicBezTo>
                  <a:pt x="343" y="168"/>
                  <a:pt x="343" y="168"/>
                  <a:pt x="343" y="168"/>
                </a:cubicBezTo>
                <a:cubicBezTo>
                  <a:pt x="351" y="152"/>
                  <a:pt x="356" y="134"/>
                  <a:pt x="356" y="114"/>
                </a:cubicBezTo>
                <a:cubicBezTo>
                  <a:pt x="356" y="95"/>
                  <a:pt x="351" y="76"/>
                  <a:pt x="343" y="60"/>
                </a:cubicBezTo>
                <a:cubicBezTo>
                  <a:pt x="452" y="60"/>
                  <a:pt x="452" y="60"/>
                  <a:pt x="452" y="60"/>
                </a:cubicBezTo>
                <a:lnTo>
                  <a:pt x="452" y="168"/>
                </a:lnTo>
                <a:close/>
                <a:moveTo>
                  <a:pt x="242" y="32"/>
                </a:moveTo>
                <a:cubicBezTo>
                  <a:pt x="287" y="32"/>
                  <a:pt x="324" y="69"/>
                  <a:pt x="324" y="114"/>
                </a:cubicBezTo>
                <a:cubicBezTo>
                  <a:pt x="324" y="159"/>
                  <a:pt x="287" y="196"/>
                  <a:pt x="242" y="196"/>
                </a:cubicBezTo>
                <a:cubicBezTo>
                  <a:pt x="197" y="196"/>
                  <a:pt x="160" y="159"/>
                  <a:pt x="160" y="114"/>
                </a:cubicBezTo>
                <a:cubicBezTo>
                  <a:pt x="160" y="69"/>
                  <a:pt x="197" y="32"/>
                  <a:pt x="242" y="32"/>
                </a:cubicBezTo>
                <a:close/>
                <a:moveTo>
                  <a:pt x="32" y="60"/>
                </a:moveTo>
                <a:cubicBezTo>
                  <a:pt x="141" y="60"/>
                  <a:pt x="141" y="60"/>
                  <a:pt x="141" y="60"/>
                </a:cubicBezTo>
                <a:cubicBezTo>
                  <a:pt x="133" y="76"/>
                  <a:pt x="128" y="95"/>
                  <a:pt x="128" y="114"/>
                </a:cubicBezTo>
                <a:cubicBezTo>
                  <a:pt x="128" y="134"/>
                  <a:pt x="133" y="152"/>
                  <a:pt x="141" y="168"/>
                </a:cubicBezTo>
                <a:cubicBezTo>
                  <a:pt x="32" y="168"/>
                  <a:pt x="32" y="168"/>
                  <a:pt x="32" y="168"/>
                </a:cubicBezTo>
                <a:lnTo>
                  <a:pt x="32" y="60"/>
                </a:lnTo>
                <a:close/>
                <a:moveTo>
                  <a:pt x="242" y="165"/>
                </a:moveTo>
                <a:cubicBezTo>
                  <a:pt x="270" y="165"/>
                  <a:pt x="294" y="142"/>
                  <a:pt x="294" y="114"/>
                </a:cubicBezTo>
                <a:cubicBezTo>
                  <a:pt x="294" y="85"/>
                  <a:pt x="270" y="62"/>
                  <a:pt x="242" y="62"/>
                </a:cubicBezTo>
                <a:cubicBezTo>
                  <a:pt x="213" y="62"/>
                  <a:pt x="190" y="85"/>
                  <a:pt x="190" y="114"/>
                </a:cubicBezTo>
                <a:cubicBezTo>
                  <a:pt x="190" y="142"/>
                  <a:pt x="213" y="165"/>
                  <a:pt x="242" y="165"/>
                </a:cubicBezTo>
                <a:close/>
                <a:moveTo>
                  <a:pt x="242" y="94"/>
                </a:moveTo>
                <a:cubicBezTo>
                  <a:pt x="253" y="94"/>
                  <a:pt x="261" y="103"/>
                  <a:pt x="261" y="114"/>
                </a:cubicBezTo>
                <a:cubicBezTo>
                  <a:pt x="261" y="124"/>
                  <a:pt x="253" y="133"/>
                  <a:pt x="242" y="133"/>
                </a:cubicBezTo>
                <a:cubicBezTo>
                  <a:pt x="231" y="133"/>
                  <a:pt x="223" y="124"/>
                  <a:pt x="223" y="114"/>
                </a:cubicBezTo>
                <a:cubicBezTo>
                  <a:pt x="223" y="103"/>
                  <a:pt x="231" y="94"/>
                  <a:pt x="242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" name="Freeform 46"/>
          <p:cNvSpPr>
            <a:spLocks noEditPoints="1"/>
          </p:cNvSpPr>
          <p:nvPr/>
        </p:nvSpPr>
        <p:spPr bwMode="auto">
          <a:xfrm>
            <a:off x="1768169" y="2768168"/>
            <a:ext cx="423864" cy="479572"/>
          </a:xfrm>
          <a:custGeom>
            <a:avLst/>
            <a:gdLst>
              <a:gd name="T0" fmla="*/ 429 w 429"/>
              <a:gd name="T1" fmla="*/ 101 h 485"/>
              <a:gd name="T2" fmla="*/ 239 w 429"/>
              <a:gd name="T3" fmla="*/ 85 h 485"/>
              <a:gd name="T4" fmla="*/ 224 w 429"/>
              <a:gd name="T5" fmla="*/ 0 h 485"/>
              <a:gd name="T6" fmla="*/ 138 w 429"/>
              <a:gd name="T7" fmla="*/ 15 h 485"/>
              <a:gd name="T8" fmla="*/ 118 w 429"/>
              <a:gd name="T9" fmla="*/ 84 h 485"/>
              <a:gd name="T10" fmla="*/ 103 w 429"/>
              <a:gd name="T11" fmla="*/ 27 h 485"/>
              <a:gd name="T12" fmla="*/ 0 w 429"/>
              <a:gd name="T13" fmla="*/ 76 h 485"/>
              <a:gd name="T14" fmla="*/ 0 w 429"/>
              <a:gd name="T15" fmla="*/ 77 h 485"/>
              <a:gd name="T16" fmla="*/ 0 w 429"/>
              <a:gd name="T17" fmla="*/ 309 h 485"/>
              <a:gd name="T18" fmla="*/ 0 w 429"/>
              <a:gd name="T19" fmla="*/ 327 h 485"/>
              <a:gd name="T20" fmla="*/ 257 w 429"/>
              <a:gd name="T21" fmla="*/ 377 h 485"/>
              <a:gd name="T22" fmla="*/ 273 w 429"/>
              <a:gd name="T23" fmla="*/ 485 h 485"/>
              <a:gd name="T24" fmla="*/ 381 w 429"/>
              <a:gd name="T25" fmla="*/ 469 h 485"/>
              <a:gd name="T26" fmla="*/ 414 w 429"/>
              <a:gd name="T27" fmla="*/ 377 h 485"/>
              <a:gd name="T28" fmla="*/ 169 w 429"/>
              <a:gd name="T29" fmla="*/ 86 h 485"/>
              <a:gd name="T30" fmla="*/ 209 w 429"/>
              <a:gd name="T31" fmla="*/ 236 h 485"/>
              <a:gd name="T32" fmla="*/ 169 w 429"/>
              <a:gd name="T33" fmla="*/ 236 h 485"/>
              <a:gd name="T34" fmla="*/ 209 w 429"/>
              <a:gd name="T35" fmla="*/ 30 h 485"/>
              <a:gd name="T36" fmla="*/ 169 w 429"/>
              <a:gd name="T37" fmla="*/ 55 h 485"/>
              <a:gd name="T38" fmla="*/ 209 w 429"/>
              <a:gd name="T39" fmla="*/ 30 h 485"/>
              <a:gd name="T40" fmla="*/ 50 w 429"/>
              <a:gd name="T41" fmla="*/ 57 h 485"/>
              <a:gd name="T42" fmla="*/ 88 w 429"/>
              <a:gd name="T43" fmla="*/ 259 h 485"/>
              <a:gd name="T44" fmla="*/ 30 w 429"/>
              <a:gd name="T45" fmla="*/ 263 h 485"/>
              <a:gd name="T46" fmla="*/ 30 w 429"/>
              <a:gd name="T47" fmla="*/ 77 h 485"/>
              <a:gd name="T48" fmla="*/ 334 w 429"/>
              <a:gd name="T49" fmla="*/ 217 h 485"/>
              <a:gd name="T50" fmla="*/ 334 w 429"/>
              <a:gd name="T51" fmla="*/ 248 h 485"/>
              <a:gd name="T52" fmla="*/ 350 w 429"/>
              <a:gd name="T53" fmla="*/ 264 h 485"/>
              <a:gd name="T54" fmla="*/ 319 w 429"/>
              <a:gd name="T55" fmla="*/ 279 h 485"/>
              <a:gd name="T56" fmla="*/ 350 w 429"/>
              <a:gd name="T57" fmla="*/ 294 h 485"/>
              <a:gd name="T58" fmla="*/ 334 w 429"/>
              <a:gd name="T59" fmla="*/ 310 h 485"/>
              <a:gd name="T60" fmla="*/ 334 w 429"/>
              <a:gd name="T61" fmla="*/ 340 h 485"/>
              <a:gd name="T62" fmla="*/ 350 w 429"/>
              <a:gd name="T63" fmla="*/ 356 h 485"/>
              <a:gd name="T64" fmla="*/ 319 w 429"/>
              <a:gd name="T65" fmla="*/ 371 h 485"/>
              <a:gd name="T66" fmla="*/ 350 w 429"/>
              <a:gd name="T67" fmla="*/ 386 h 485"/>
              <a:gd name="T68" fmla="*/ 319 w 429"/>
              <a:gd name="T69" fmla="*/ 391 h 485"/>
              <a:gd name="T70" fmla="*/ 288 w 429"/>
              <a:gd name="T71" fmla="*/ 195 h 485"/>
              <a:gd name="T72" fmla="*/ 350 w 429"/>
              <a:gd name="T73" fmla="*/ 217 h 485"/>
              <a:gd name="T74" fmla="*/ 319 w 429"/>
              <a:gd name="T75" fmla="*/ 424 h 485"/>
              <a:gd name="T76" fmla="*/ 319 w 429"/>
              <a:gd name="T77" fmla="*/ 421 h 485"/>
              <a:gd name="T78" fmla="*/ 319 w 429"/>
              <a:gd name="T79" fmla="*/ 454 h 485"/>
              <a:gd name="T80" fmla="*/ 288 w 429"/>
              <a:gd name="T81" fmla="*/ 428 h 485"/>
              <a:gd name="T82" fmla="*/ 350 w 429"/>
              <a:gd name="T83" fmla="*/ 428 h 485"/>
              <a:gd name="T84" fmla="*/ 319 w 429"/>
              <a:gd name="T85" fmla="*/ 454 h 485"/>
              <a:gd name="T86" fmla="*/ 381 w 429"/>
              <a:gd name="T87" fmla="*/ 347 h 485"/>
              <a:gd name="T88" fmla="*/ 365 w 429"/>
              <a:gd name="T89" fmla="*/ 165 h 485"/>
              <a:gd name="T90" fmla="*/ 257 w 429"/>
              <a:gd name="T91" fmla="*/ 180 h 485"/>
              <a:gd name="T92" fmla="*/ 50 w 429"/>
              <a:gd name="T93" fmla="*/ 347 h 485"/>
              <a:gd name="T94" fmla="*/ 30 w 429"/>
              <a:gd name="T95" fmla="*/ 309 h 485"/>
              <a:gd name="T96" fmla="*/ 103 w 429"/>
              <a:gd name="T97" fmla="*/ 290 h 485"/>
              <a:gd name="T98" fmla="*/ 118 w 429"/>
              <a:gd name="T99" fmla="*/ 114 h 485"/>
              <a:gd name="T100" fmla="*/ 138 w 429"/>
              <a:gd name="T101" fmla="*/ 241 h 485"/>
              <a:gd name="T102" fmla="*/ 176 w 429"/>
              <a:gd name="T103" fmla="*/ 307 h 485"/>
              <a:gd name="T104" fmla="*/ 202 w 429"/>
              <a:gd name="T105" fmla="*/ 307 h 485"/>
              <a:gd name="T106" fmla="*/ 239 w 429"/>
              <a:gd name="T107" fmla="*/ 241 h 485"/>
              <a:gd name="T108" fmla="*/ 399 w 429"/>
              <a:gd name="T109" fmla="*/ 116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29" h="485">
                <a:moveTo>
                  <a:pt x="429" y="362"/>
                </a:moveTo>
                <a:cubicBezTo>
                  <a:pt x="429" y="101"/>
                  <a:pt x="429" y="101"/>
                  <a:pt x="429" y="101"/>
                </a:cubicBezTo>
                <a:cubicBezTo>
                  <a:pt x="429" y="92"/>
                  <a:pt x="422" y="86"/>
                  <a:pt x="414" y="86"/>
                </a:cubicBezTo>
                <a:cubicBezTo>
                  <a:pt x="239" y="85"/>
                  <a:pt x="239" y="85"/>
                  <a:pt x="239" y="85"/>
                </a:cubicBezTo>
                <a:cubicBezTo>
                  <a:pt x="239" y="15"/>
                  <a:pt x="239" y="15"/>
                  <a:pt x="239" y="15"/>
                </a:cubicBezTo>
                <a:cubicBezTo>
                  <a:pt x="239" y="7"/>
                  <a:pt x="232" y="0"/>
                  <a:pt x="224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45" y="0"/>
                  <a:pt x="138" y="7"/>
                  <a:pt x="138" y="15"/>
                </a:cubicBezTo>
                <a:cubicBezTo>
                  <a:pt x="138" y="84"/>
                  <a:pt x="138" y="84"/>
                  <a:pt x="138" y="84"/>
                </a:cubicBezTo>
                <a:cubicBezTo>
                  <a:pt x="118" y="84"/>
                  <a:pt x="118" y="84"/>
                  <a:pt x="118" y="84"/>
                </a:cubicBezTo>
                <a:cubicBezTo>
                  <a:pt x="118" y="42"/>
                  <a:pt x="118" y="42"/>
                  <a:pt x="118" y="42"/>
                </a:cubicBezTo>
                <a:cubicBezTo>
                  <a:pt x="118" y="34"/>
                  <a:pt x="111" y="27"/>
                  <a:pt x="103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23" y="27"/>
                  <a:pt x="1" y="49"/>
                  <a:pt x="0" y="76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27"/>
                  <a:pt x="0" y="327"/>
                  <a:pt x="0" y="327"/>
                </a:cubicBezTo>
                <a:cubicBezTo>
                  <a:pt x="0" y="327"/>
                  <a:pt x="0" y="327"/>
                  <a:pt x="0" y="327"/>
                </a:cubicBezTo>
                <a:cubicBezTo>
                  <a:pt x="0" y="355"/>
                  <a:pt x="22" y="377"/>
                  <a:pt x="50" y="377"/>
                </a:cubicBezTo>
                <a:cubicBezTo>
                  <a:pt x="257" y="377"/>
                  <a:pt x="257" y="377"/>
                  <a:pt x="257" y="377"/>
                </a:cubicBezTo>
                <a:cubicBezTo>
                  <a:pt x="257" y="469"/>
                  <a:pt x="257" y="469"/>
                  <a:pt x="257" y="469"/>
                </a:cubicBezTo>
                <a:cubicBezTo>
                  <a:pt x="257" y="478"/>
                  <a:pt x="264" y="485"/>
                  <a:pt x="273" y="485"/>
                </a:cubicBezTo>
                <a:cubicBezTo>
                  <a:pt x="365" y="485"/>
                  <a:pt x="365" y="485"/>
                  <a:pt x="365" y="485"/>
                </a:cubicBezTo>
                <a:cubicBezTo>
                  <a:pt x="374" y="485"/>
                  <a:pt x="381" y="478"/>
                  <a:pt x="381" y="469"/>
                </a:cubicBezTo>
                <a:cubicBezTo>
                  <a:pt x="381" y="377"/>
                  <a:pt x="381" y="377"/>
                  <a:pt x="381" y="377"/>
                </a:cubicBezTo>
                <a:cubicBezTo>
                  <a:pt x="414" y="377"/>
                  <a:pt x="414" y="377"/>
                  <a:pt x="414" y="377"/>
                </a:cubicBezTo>
                <a:cubicBezTo>
                  <a:pt x="422" y="377"/>
                  <a:pt x="429" y="371"/>
                  <a:pt x="429" y="362"/>
                </a:cubicBezTo>
                <a:close/>
                <a:moveTo>
                  <a:pt x="169" y="86"/>
                </a:moveTo>
                <a:cubicBezTo>
                  <a:pt x="209" y="86"/>
                  <a:pt x="209" y="86"/>
                  <a:pt x="209" y="86"/>
                </a:cubicBezTo>
                <a:cubicBezTo>
                  <a:pt x="209" y="236"/>
                  <a:pt x="209" y="236"/>
                  <a:pt x="209" y="236"/>
                </a:cubicBezTo>
                <a:cubicBezTo>
                  <a:pt x="189" y="270"/>
                  <a:pt x="189" y="270"/>
                  <a:pt x="189" y="270"/>
                </a:cubicBezTo>
                <a:cubicBezTo>
                  <a:pt x="169" y="236"/>
                  <a:pt x="169" y="236"/>
                  <a:pt x="169" y="236"/>
                </a:cubicBezTo>
                <a:lnTo>
                  <a:pt x="169" y="86"/>
                </a:lnTo>
                <a:close/>
                <a:moveTo>
                  <a:pt x="209" y="30"/>
                </a:moveTo>
                <a:cubicBezTo>
                  <a:pt x="209" y="55"/>
                  <a:pt x="209" y="55"/>
                  <a:pt x="209" y="55"/>
                </a:cubicBezTo>
                <a:cubicBezTo>
                  <a:pt x="169" y="55"/>
                  <a:pt x="169" y="55"/>
                  <a:pt x="169" y="55"/>
                </a:cubicBezTo>
                <a:cubicBezTo>
                  <a:pt x="169" y="30"/>
                  <a:pt x="169" y="30"/>
                  <a:pt x="169" y="30"/>
                </a:cubicBezTo>
                <a:lnTo>
                  <a:pt x="209" y="30"/>
                </a:lnTo>
                <a:close/>
                <a:moveTo>
                  <a:pt x="30" y="77"/>
                </a:moveTo>
                <a:cubicBezTo>
                  <a:pt x="30" y="66"/>
                  <a:pt x="39" y="57"/>
                  <a:pt x="50" y="57"/>
                </a:cubicBezTo>
                <a:cubicBezTo>
                  <a:pt x="88" y="57"/>
                  <a:pt x="88" y="57"/>
                  <a:pt x="88" y="57"/>
                </a:cubicBezTo>
                <a:cubicBezTo>
                  <a:pt x="88" y="259"/>
                  <a:pt x="88" y="259"/>
                  <a:pt x="88" y="259"/>
                </a:cubicBezTo>
                <a:cubicBezTo>
                  <a:pt x="50" y="259"/>
                  <a:pt x="50" y="259"/>
                  <a:pt x="50" y="259"/>
                </a:cubicBezTo>
                <a:cubicBezTo>
                  <a:pt x="43" y="259"/>
                  <a:pt x="36" y="261"/>
                  <a:pt x="30" y="263"/>
                </a:cubicBezTo>
                <a:cubicBezTo>
                  <a:pt x="30" y="84"/>
                  <a:pt x="30" y="84"/>
                  <a:pt x="30" y="84"/>
                </a:cubicBezTo>
                <a:lnTo>
                  <a:pt x="30" y="77"/>
                </a:lnTo>
                <a:close/>
                <a:moveTo>
                  <a:pt x="350" y="217"/>
                </a:moveTo>
                <a:cubicBezTo>
                  <a:pt x="334" y="217"/>
                  <a:pt x="334" y="217"/>
                  <a:pt x="334" y="217"/>
                </a:cubicBezTo>
                <a:cubicBezTo>
                  <a:pt x="326" y="217"/>
                  <a:pt x="319" y="224"/>
                  <a:pt x="319" y="233"/>
                </a:cubicBezTo>
                <a:cubicBezTo>
                  <a:pt x="319" y="241"/>
                  <a:pt x="326" y="248"/>
                  <a:pt x="334" y="248"/>
                </a:cubicBezTo>
                <a:cubicBezTo>
                  <a:pt x="350" y="248"/>
                  <a:pt x="350" y="248"/>
                  <a:pt x="350" y="248"/>
                </a:cubicBezTo>
                <a:cubicBezTo>
                  <a:pt x="350" y="264"/>
                  <a:pt x="350" y="264"/>
                  <a:pt x="350" y="264"/>
                </a:cubicBezTo>
                <a:cubicBezTo>
                  <a:pt x="334" y="264"/>
                  <a:pt x="334" y="264"/>
                  <a:pt x="334" y="264"/>
                </a:cubicBezTo>
                <a:cubicBezTo>
                  <a:pt x="326" y="264"/>
                  <a:pt x="319" y="271"/>
                  <a:pt x="319" y="279"/>
                </a:cubicBezTo>
                <a:cubicBezTo>
                  <a:pt x="319" y="287"/>
                  <a:pt x="326" y="294"/>
                  <a:pt x="334" y="294"/>
                </a:cubicBezTo>
                <a:cubicBezTo>
                  <a:pt x="350" y="294"/>
                  <a:pt x="350" y="294"/>
                  <a:pt x="350" y="294"/>
                </a:cubicBezTo>
                <a:cubicBezTo>
                  <a:pt x="350" y="310"/>
                  <a:pt x="350" y="310"/>
                  <a:pt x="350" y="310"/>
                </a:cubicBezTo>
                <a:cubicBezTo>
                  <a:pt x="334" y="310"/>
                  <a:pt x="334" y="310"/>
                  <a:pt x="334" y="310"/>
                </a:cubicBezTo>
                <a:cubicBezTo>
                  <a:pt x="326" y="310"/>
                  <a:pt x="319" y="317"/>
                  <a:pt x="319" y="325"/>
                </a:cubicBezTo>
                <a:cubicBezTo>
                  <a:pt x="319" y="333"/>
                  <a:pt x="326" y="340"/>
                  <a:pt x="334" y="340"/>
                </a:cubicBezTo>
                <a:cubicBezTo>
                  <a:pt x="350" y="340"/>
                  <a:pt x="350" y="340"/>
                  <a:pt x="350" y="340"/>
                </a:cubicBezTo>
                <a:cubicBezTo>
                  <a:pt x="350" y="356"/>
                  <a:pt x="350" y="356"/>
                  <a:pt x="350" y="356"/>
                </a:cubicBezTo>
                <a:cubicBezTo>
                  <a:pt x="334" y="356"/>
                  <a:pt x="334" y="356"/>
                  <a:pt x="334" y="356"/>
                </a:cubicBezTo>
                <a:cubicBezTo>
                  <a:pt x="326" y="356"/>
                  <a:pt x="319" y="363"/>
                  <a:pt x="319" y="371"/>
                </a:cubicBezTo>
                <a:cubicBezTo>
                  <a:pt x="319" y="379"/>
                  <a:pt x="326" y="386"/>
                  <a:pt x="334" y="386"/>
                </a:cubicBezTo>
                <a:cubicBezTo>
                  <a:pt x="350" y="386"/>
                  <a:pt x="350" y="386"/>
                  <a:pt x="350" y="386"/>
                </a:cubicBezTo>
                <a:cubicBezTo>
                  <a:pt x="350" y="417"/>
                  <a:pt x="350" y="417"/>
                  <a:pt x="350" y="417"/>
                </a:cubicBezTo>
                <a:cubicBezTo>
                  <a:pt x="348" y="402"/>
                  <a:pt x="335" y="391"/>
                  <a:pt x="319" y="391"/>
                </a:cubicBezTo>
                <a:cubicBezTo>
                  <a:pt x="303" y="391"/>
                  <a:pt x="290" y="402"/>
                  <a:pt x="288" y="417"/>
                </a:cubicBezTo>
                <a:cubicBezTo>
                  <a:pt x="288" y="195"/>
                  <a:pt x="288" y="195"/>
                  <a:pt x="288" y="195"/>
                </a:cubicBezTo>
                <a:cubicBezTo>
                  <a:pt x="350" y="195"/>
                  <a:pt x="350" y="195"/>
                  <a:pt x="350" y="195"/>
                </a:cubicBezTo>
                <a:lnTo>
                  <a:pt x="350" y="217"/>
                </a:lnTo>
                <a:close/>
                <a:moveTo>
                  <a:pt x="321" y="422"/>
                </a:moveTo>
                <a:cubicBezTo>
                  <a:pt x="321" y="423"/>
                  <a:pt x="320" y="424"/>
                  <a:pt x="319" y="424"/>
                </a:cubicBezTo>
                <a:cubicBezTo>
                  <a:pt x="318" y="424"/>
                  <a:pt x="318" y="423"/>
                  <a:pt x="318" y="422"/>
                </a:cubicBezTo>
                <a:cubicBezTo>
                  <a:pt x="318" y="422"/>
                  <a:pt x="318" y="421"/>
                  <a:pt x="319" y="421"/>
                </a:cubicBezTo>
                <a:cubicBezTo>
                  <a:pt x="320" y="421"/>
                  <a:pt x="321" y="422"/>
                  <a:pt x="321" y="422"/>
                </a:cubicBezTo>
                <a:close/>
                <a:moveTo>
                  <a:pt x="319" y="454"/>
                </a:moveTo>
                <a:cubicBezTo>
                  <a:pt x="288" y="454"/>
                  <a:pt x="288" y="454"/>
                  <a:pt x="288" y="454"/>
                </a:cubicBezTo>
                <a:cubicBezTo>
                  <a:pt x="288" y="428"/>
                  <a:pt x="288" y="428"/>
                  <a:pt x="288" y="428"/>
                </a:cubicBezTo>
                <a:cubicBezTo>
                  <a:pt x="290" y="443"/>
                  <a:pt x="303" y="454"/>
                  <a:pt x="319" y="454"/>
                </a:cubicBezTo>
                <a:cubicBezTo>
                  <a:pt x="335" y="454"/>
                  <a:pt x="348" y="443"/>
                  <a:pt x="350" y="428"/>
                </a:cubicBezTo>
                <a:cubicBezTo>
                  <a:pt x="350" y="454"/>
                  <a:pt x="350" y="454"/>
                  <a:pt x="350" y="454"/>
                </a:cubicBezTo>
                <a:lnTo>
                  <a:pt x="319" y="454"/>
                </a:lnTo>
                <a:close/>
                <a:moveTo>
                  <a:pt x="399" y="347"/>
                </a:moveTo>
                <a:cubicBezTo>
                  <a:pt x="381" y="347"/>
                  <a:pt x="381" y="347"/>
                  <a:pt x="381" y="347"/>
                </a:cubicBezTo>
                <a:cubicBezTo>
                  <a:pt x="381" y="180"/>
                  <a:pt x="381" y="180"/>
                  <a:pt x="381" y="180"/>
                </a:cubicBezTo>
                <a:cubicBezTo>
                  <a:pt x="381" y="172"/>
                  <a:pt x="374" y="165"/>
                  <a:pt x="365" y="165"/>
                </a:cubicBezTo>
                <a:cubicBezTo>
                  <a:pt x="273" y="165"/>
                  <a:pt x="273" y="165"/>
                  <a:pt x="273" y="165"/>
                </a:cubicBezTo>
                <a:cubicBezTo>
                  <a:pt x="264" y="165"/>
                  <a:pt x="257" y="172"/>
                  <a:pt x="257" y="180"/>
                </a:cubicBezTo>
                <a:cubicBezTo>
                  <a:pt x="257" y="347"/>
                  <a:pt x="257" y="347"/>
                  <a:pt x="257" y="347"/>
                </a:cubicBezTo>
                <a:cubicBezTo>
                  <a:pt x="50" y="347"/>
                  <a:pt x="50" y="347"/>
                  <a:pt x="50" y="347"/>
                </a:cubicBezTo>
                <a:cubicBezTo>
                  <a:pt x="39" y="347"/>
                  <a:pt x="30" y="338"/>
                  <a:pt x="30" y="327"/>
                </a:cubicBezTo>
                <a:cubicBezTo>
                  <a:pt x="30" y="309"/>
                  <a:pt x="30" y="309"/>
                  <a:pt x="30" y="309"/>
                </a:cubicBezTo>
                <a:cubicBezTo>
                  <a:pt x="30" y="298"/>
                  <a:pt x="39" y="290"/>
                  <a:pt x="50" y="290"/>
                </a:cubicBezTo>
                <a:cubicBezTo>
                  <a:pt x="103" y="290"/>
                  <a:pt x="103" y="290"/>
                  <a:pt x="103" y="290"/>
                </a:cubicBezTo>
                <a:cubicBezTo>
                  <a:pt x="111" y="290"/>
                  <a:pt x="118" y="283"/>
                  <a:pt x="118" y="274"/>
                </a:cubicBezTo>
                <a:cubicBezTo>
                  <a:pt x="118" y="114"/>
                  <a:pt x="118" y="114"/>
                  <a:pt x="118" y="114"/>
                </a:cubicBezTo>
                <a:cubicBezTo>
                  <a:pt x="138" y="114"/>
                  <a:pt x="138" y="114"/>
                  <a:pt x="138" y="114"/>
                </a:cubicBezTo>
                <a:cubicBezTo>
                  <a:pt x="138" y="241"/>
                  <a:pt x="138" y="241"/>
                  <a:pt x="138" y="241"/>
                </a:cubicBezTo>
                <a:cubicBezTo>
                  <a:pt x="138" y="243"/>
                  <a:pt x="139" y="246"/>
                  <a:pt x="140" y="248"/>
                </a:cubicBezTo>
                <a:cubicBezTo>
                  <a:pt x="176" y="307"/>
                  <a:pt x="176" y="307"/>
                  <a:pt x="176" y="307"/>
                </a:cubicBezTo>
                <a:cubicBezTo>
                  <a:pt x="179" y="312"/>
                  <a:pt x="183" y="314"/>
                  <a:pt x="189" y="314"/>
                </a:cubicBezTo>
                <a:cubicBezTo>
                  <a:pt x="194" y="314"/>
                  <a:pt x="199" y="312"/>
                  <a:pt x="202" y="307"/>
                </a:cubicBezTo>
                <a:cubicBezTo>
                  <a:pt x="237" y="248"/>
                  <a:pt x="237" y="248"/>
                  <a:pt x="237" y="248"/>
                </a:cubicBezTo>
                <a:cubicBezTo>
                  <a:pt x="239" y="246"/>
                  <a:pt x="239" y="243"/>
                  <a:pt x="239" y="241"/>
                </a:cubicBezTo>
                <a:cubicBezTo>
                  <a:pt x="239" y="115"/>
                  <a:pt x="239" y="115"/>
                  <a:pt x="239" y="115"/>
                </a:cubicBezTo>
                <a:cubicBezTo>
                  <a:pt x="399" y="116"/>
                  <a:pt x="399" y="116"/>
                  <a:pt x="399" y="116"/>
                </a:cubicBezTo>
                <a:lnTo>
                  <a:pt x="399" y="3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" name="Freeform 47"/>
          <p:cNvSpPr>
            <a:spLocks noEditPoints="1"/>
          </p:cNvSpPr>
          <p:nvPr/>
        </p:nvSpPr>
        <p:spPr bwMode="auto">
          <a:xfrm>
            <a:off x="17616037" y="4818691"/>
            <a:ext cx="479572" cy="416598"/>
          </a:xfrm>
          <a:custGeom>
            <a:avLst/>
            <a:gdLst>
              <a:gd name="T0" fmla="*/ 58 w 486"/>
              <a:gd name="T1" fmla="*/ 178 h 420"/>
              <a:gd name="T2" fmla="*/ 83 w 486"/>
              <a:gd name="T3" fmla="*/ 297 h 420"/>
              <a:gd name="T4" fmla="*/ 150 w 486"/>
              <a:gd name="T5" fmla="*/ 413 h 420"/>
              <a:gd name="T6" fmla="*/ 207 w 486"/>
              <a:gd name="T7" fmla="*/ 390 h 420"/>
              <a:gd name="T8" fmla="*/ 287 w 486"/>
              <a:gd name="T9" fmla="*/ 385 h 420"/>
              <a:gd name="T10" fmla="*/ 400 w 486"/>
              <a:gd name="T11" fmla="*/ 393 h 420"/>
              <a:gd name="T12" fmla="*/ 440 w 486"/>
              <a:gd name="T13" fmla="*/ 283 h 420"/>
              <a:gd name="T14" fmla="*/ 486 w 486"/>
              <a:gd name="T15" fmla="*/ 176 h 420"/>
              <a:gd name="T16" fmla="*/ 397 w 486"/>
              <a:gd name="T17" fmla="*/ 75 h 420"/>
              <a:gd name="T18" fmla="*/ 401 w 486"/>
              <a:gd name="T19" fmla="*/ 24 h 420"/>
              <a:gd name="T20" fmla="*/ 376 w 486"/>
              <a:gd name="T21" fmla="*/ 1 h 420"/>
              <a:gd name="T22" fmla="*/ 259 w 486"/>
              <a:gd name="T23" fmla="*/ 24 h 420"/>
              <a:gd name="T24" fmla="*/ 70 w 486"/>
              <a:gd name="T25" fmla="*/ 125 h 420"/>
              <a:gd name="T26" fmla="*/ 56 w 486"/>
              <a:gd name="T27" fmla="*/ 112 h 420"/>
              <a:gd name="T28" fmla="*/ 18 w 486"/>
              <a:gd name="T29" fmla="*/ 90 h 420"/>
              <a:gd name="T30" fmla="*/ 20 w 486"/>
              <a:gd name="T31" fmla="*/ 159 h 420"/>
              <a:gd name="T32" fmla="*/ 94 w 486"/>
              <a:gd name="T33" fmla="*/ 153 h 420"/>
              <a:gd name="T34" fmla="*/ 109 w 486"/>
              <a:gd name="T35" fmla="*/ 140 h 420"/>
              <a:gd name="T36" fmla="*/ 290 w 486"/>
              <a:gd name="T37" fmla="*/ 61 h 420"/>
              <a:gd name="T38" fmla="*/ 306 w 486"/>
              <a:gd name="T39" fmla="*/ 59 h 420"/>
              <a:gd name="T40" fmla="*/ 366 w 486"/>
              <a:gd name="T41" fmla="*/ 54 h 420"/>
              <a:gd name="T42" fmla="*/ 369 w 486"/>
              <a:gd name="T43" fmla="*/ 95 h 420"/>
              <a:gd name="T44" fmla="*/ 429 w 486"/>
              <a:gd name="T45" fmla="*/ 160 h 420"/>
              <a:gd name="T46" fmla="*/ 452 w 486"/>
              <a:gd name="T47" fmla="*/ 177 h 420"/>
              <a:gd name="T48" fmla="*/ 452 w 486"/>
              <a:gd name="T49" fmla="*/ 234 h 420"/>
              <a:gd name="T50" fmla="*/ 430 w 486"/>
              <a:gd name="T51" fmla="*/ 250 h 420"/>
              <a:gd name="T52" fmla="*/ 391 w 486"/>
              <a:gd name="T53" fmla="*/ 296 h 420"/>
              <a:gd name="T54" fmla="*/ 378 w 486"/>
              <a:gd name="T55" fmla="*/ 367 h 420"/>
              <a:gd name="T56" fmla="*/ 305 w 486"/>
              <a:gd name="T57" fmla="*/ 355 h 420"/>
              <a:gd name="T58" fmla="*/ 213 w 486"/>
              <a:gd name="T59" fmla="*/ 347 h 420"/>
              <a:gd name="T60" fmla="*/ 183 w 486"/>
              <a:gd name="T61" fmla="*/ 366 h 420"/>
              <a:gd name="T62" fmla="*/ 150 w 486"/>
              <a:gd name="T63" fmla="*/ 379 h 420"/>
              <a:gd name="T64" fmla="*/ 116 w 486"/>
              <a:gd name="T65" fmla="*/ 306 h 420"/>
              <a:gd name="T66" fmla="*/ 89 w 486"/>
              <a:gd name="T67" fmla="*/ 205 h 420"/>
              <a:gd name="T68" fmla="*/ 94 w 486"/>
              <a:gd name="T69" fmla="*/ 153 h 420"/>
              <a:gd name="T70" fmla="*/ 371 w 486"/>
              <a:gd name="T71" fmla="*/ 175 h 420"/>
              <a:gd name="T72" fmla="*/ 311 w 486"/>
              <a:gd name="T73" fmla="*/ 175 h 420"/>
              <a:gd name="T74" fmla="*/ 341 w 486"/>
              <a:gd name="T75" fmla="*/ 171 h 420"/>
              <a:gd name="T76" fmla="*/ 341 w 486"/>
              <a:gd name="T77" fmla="*/ 178 h 420"/>
              <a:gd name="T78" fmla="*/ 341 w 486"/>
              <a:gd name="T79" fmla="*/ 171 h 420"/>
              <a:gd name="T80" fmla="*/ 183 w 486"/>
              <a:gd name="T81" fmla="*/ 110 h 420"/>
              <a:gd name="T82" fmla="*/ 287 w 486"/>
              <a:gd name="T83" fmla="*/ 113 h 420"/>
              <a:gd name="T84" fmla="*/ 205 w 486"/>
              <a:gd name="T85" fmla="*/ 135 h 420"/>
              <a:gd name="T86" fmla="*/ 181 w 486"/>
              <a:gd name="T87" fmla="*/ 134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86" h="420">
                <a:moveTo>
                  <a:pt x="21" y="159"/>
                </a:moveTo>
                <a:cubicBezTo>
                  <a:pt x="31" y="169"/>
                  <a:pt x="44" y="176"/>
                  <a:pt x="58" y="178"/>
                </a:cubicBezTo>
                <a:cubicBezTo>
                  <a:pt x="56" y="187"/>
                  <a:pt x="55" y="196"/>
                  <a:pt x="55" y="205"/>
                </a:cubicBezTo>
                <a:cubicBezTo>
                  <a:pt x="55" y="238"/>
                  <a:pt x="65" y="269"/>
                  <a:pt x="83" y="297"/>
                </a:cubicBezTo>
                <a:cubicBezTo>
                  <a:pt x="67" y="326"/>
                  <a:pt x="71" y="362"/>
                  <a:pt x="93" y="386"/>
                </a:cubicBezTo>
                <a:cubicBezTo>
                  <a:pt x="107" y="402"/>
                  <a:pt x="127" y="412"/>
                  <a:pt x="150" y="413"/>
                </a:cubicBezTo>
                <a:cubicBezTo>
                  <a:pt x="152" y="413"/>
                  <a:pt x="152" y="413"/>
                  <a:pt x="152" y="413"/>
                </a:cubicBezTo>
                <a:cubicBezTo>
                  <a:pt x="172" y="413"/>
                  <a:pt x="193" y="404"/>
                  <a:pt x="207" y="390"/>
                </a:cubicBezTo>
                <a:cubicBezTo>
                  <a:pt x="215" y="382"/>
                  <a:pt x="215" y="382"/>
                  <a:pt x="215" y="382"/>
                </a:cubicBezTo>
                <a:cubicBezTo>
                  <a:pt x="239" y="387"/>
                  <a:pt x="263" y="388"/>
                  <a:pt x="287" y="385"/>
                </a:cubicBezTo>
                <a:cubicBezTo>
                  <a:pt x="291" y="389"/>
                  <a:pt x="291" y="389"/>
                  <a:pt x="291" y="389"/>
                </a:cubicBezTo>
                <a:cubicBezTo>
                  <a:pt x="322" y="419"/>
                  <a:pt x="369" y="420"/>
                  <a:pt x="400" y="393"/>
                </a:cubicBezTo>
                <a:cubicBezTo>
                  <a:pt x="423" y="372"/>
                  <a:pt x="432" y="339"/>
                  <a:pt x="423" y="310"/>
                </a:cubicBezTo>
                <a:cubicBezTo>
                  <a:pt x="430" y="301"/>
                  <a:pt x="436" y="292"/>
                  <a:pt x="440" y="283"/>
                </a:cubicBezTo>
                <a:cubicBezTo>
                  <a:pt x="466" y="281"/>
                  <a:pt x="486" y="260"/>
                  <a:pt x="486" y="234"/>
                </a:cubicBezTo>
                <a:cubicBezTo>
                  <a:pt x="486" y="176"/>
                  <a:pt x="486" y="176"/>
                  <a:pt x="486" y="176"/>
                </a:cubicBezTo>
                <a:cubicBezTo>
                  <a:pt x="485" y="149"/>
                  <a:pt x="465" y="128"/>
                  <a:pt x="439" y="127"/>
                </a:cubicBezTo>
                <a:cubicBezTo>
                  <a:pt x="429" y="108"/>
                  <a:pt x="415" y="90"/>
                  <a:pt x="397" y="75"/>
                </a:cubicBezTo>
                <a:cubicBezTo>
                  <a:pt x="399" y="58"/>
                  <a:pt x="399" y="58"/>
                  <a:pt x="399" y="58"/>
                </a:cubicBezTo>
                <a:cubicBezTo>
                  <a:pt x="402" y="37"/>
                  <a:pt x="402" y="29"/>
                  <a:pt x="401" y="24"/>
                </a:cubicBezTo>
                <a:cubicBezTo>
                  <a:pt x="400" y="10"/>
                  <a:pt x="389" y="1"/>
                  <a:pt x="376" y="1"/>
                </a:cubicBezTo>
                <a:cubicBezTo>
                  <a:pt x="376" y="1"/>
                  <a:pt x="376" y="1"/>
                  <a:pt x="376" y="1"/>
                </a:cubicBezTo>
                <a:cubicBezTo>
                  <a:pt x="354" y="0"/>
                  <a:pt x="312" y="18"/>
                  <a:pt x="294" y="28"/>
                </a:cubicBezTo>
                <a:cubicBezTo>
                  <a:pt x="280" y="26"/>
                  <a:pt x="267" y="24"/>
                  <a:pt x="259" y="24"/>
                </a:cubicBezTo>
                <a:cubicBezTo>
                  <a:pt x="183" y="24"/>
                  <a:pt x="115" y="61"/>
                  <a:pt x="80" y="122"/>
                </a:cubicBezTo>
                <a:cubicBezTo>
                  <a:pt x="77" y="125"/>
                  <a:pt x="73" y="125"/>
                  <a:pt x="70" y="125"/>
                </a:cubicBezTo>
                <a:cubicBezTo>
                  <a:pt x="67" y="125"/>
                  <a:pt x="63" y="124"/>
                  <a:pt x="60" y="121"/>
                </a:cubicBezTo>
                <a:cubicBezTo>
                  <a:pt x="57" y="118"/>
                  <a:pt x="56" y="115"/>
                  <a:pt x="56" y="112"/>
                </a:cubicBezTo>
                <a:cubicBezTo>
                  <a:pt x="55" y="104"/>
                  <a:pt x="50" y="96"/>
                  <a:pt x="43" y="91"/>
                </a:cubicBezTo>
                <a:cubicBezTo>
                  <a:pt x="35" y="87"/>
                  <a:pt x="26" y="86"/>
                  <a:pt x="18" y="90"/>
                </a:cubicBezTo>
                <a:cubicBezTo>
                  <a:pt x="7" y="94"/>
                  <a:pt x="0" y="106"/>
                  <a:pt x="1" y="117"/>
                </a:cubicBezTo>
                <a:cubicBezTo>
                  <a:pt x="3" y="132"/>
                  <a:pt x="10" y="147"/>
                  <a:pt x="20" y="159"/>
                </a:cubicBezTo>
                <a:cubicBezTo>
                  <a:pt x="21" y="159"/>
                  <a:pt x="21" y="159"/>
                  <a:pt x="21" y="159"/>
                </a:cubicBezTo>
                <a:close/>
                <a:moveTo>
                  <a:pt x="94" y="153"/>
                </a:moveTo>
                <a:cubicBezTo>
                  <a:pt x="97" y="151"/>
                  <a:pt x="100" y="149"/>
                  <a:pt x="103" y="146"/>
                </a:cubicBezTo>
                <a:cubicBezTo>
                  <a:pt x="105" y="145"/>
                  <a:pt x="107" y="142"/>
                  <a:pt x="109" y="140"/>
                </a:cubicBezTo>
                <a:cubicBezTo>
                  <a:pt x="137" y="90"/>
                  <a:pt x="196" y="58"/>
                  <a:pt x="259" y="58"/>
                </a:cubicBezTo>
                <a:cubicBezTo>
                  <a:pt x="266" y="58"/>
                  <a:pt x="283" y="60"/>
                  <a:pt x="290" y="61"/>
                </a:cubicBezTo>
                <a:cubicBezTo>
                  <a:pt x="295" y="62"/>
                  <a:pt x="296" y="62"/>
                  <a:pt x="297" y="62"/>
                </a:cubicBezTo>
                <a:cubicBezTo>
                  <a:pt x="300" y="62"/>
                  <a:pt x="304" y="61"/>
                  <a:pt x="306" y="59"/>
                </a:cubicBezTo>
                <a:cubicBezTo>
                  <a:pt x="315" y="54"/>
                  <a:pt x="348" y="39"/>
                  <a:pt x="368" y="35"/>
                </a:cubicBezTo>
                <a:cubicBezTo>
                  <a:pt x="367" y="41"/>
                  <a:pt x="366" y="49"/>
                  <a:pt x="366" y="54"/>
                </a:cubicBezTo>
                <a:cubicBezTo>
                  <a:pt x="363" y="80"/>
                  <a:pt x="363" y="80"/>
                  <a:pt x="363" y="80"/>
                </a:cubicBezTo>
                <a:cubicBezTo>
                  <a:pt x="362" y="86"/>
                  <a:pt x="365" y="92"/>
                  <a:pt x="369" y="95"/>
                </a:cubicBezTo>
                <a:cubicBezTo>
                  <a:pt x="389" y="111"/>
                  <a:pt x="404" y="129"/>
                  <a:pt x="413" y="150"/>
                </a:cubicBezTo>
                <a:cubicBezTo>
                  <a:pt x="416" y="156"/>
                  <a:pt x="422" y="160"/>
                  <a:pt x="429" y="160"/>
                </a:cubicBezTo>
                <a:cubicBezTo>
                  <a:pt x="436" y="160"/>
                  <a:pt x="436" y="160"/>
                  <a:pt x="436" y="160"/>
                </a:cubicBezTo>
                <a:cubicBezTo>
                  <a:pt x="445" y="160"/>
                  <a:pt x="452" y="168"/>
                  <a:pt x="452" y="177"/>
                </a:cubicBezTo>
                <a:cubicBezTo>
                  <a:pt x="452" y="234"/>
                  <a:pt x="452" y="234"/>
                  <a:pt x="452" y="234"/>
                </a:cubicBezTo>
                <a:cubicBezTo>
                  <a:pt x="452" y="234"/>
                  <a:pt x="452" y="234"/>
                  <a:pt x="452" y="234"/>
                </a:cubicBezTo>
                <a:cubicBezTo>
                  <a:pt x="452" y="243"/>
                  <a:pt x="445" y="250"/>
                  <a:pt x="436" y="250"/>
                </a:cubicBezTo>
                <a:cubicBezTo>
                  <a:pt x="430" y="250"/>
                  <a:pt x="430" y="250"/>
                  <a:pt x="430" y="250"/>
                </a:cubicBezTo>
                <a:cubicBezTo>
                  <a:pt x="423" y="250"/>
                  <a:pt x="417" y="254"/>
                  <a:pt x="414" y="260"/>
                </a:cubicBezTo>
                <a:cubicBezTo>
                  <a:pt x="409" y="272"/>
                  <a:pt x="401" y="284"/>
                  <a:pt x="391" y="296"/>
                </a:cubicBezTo>
                <a:cubicBezTo>
                  <a:pt x="387" y="301"/>
                  <a:pt x="386" y="308"/>
                  <a:pt x="389" y="314"/>
                </a:cubicBezTo>
                <a:cubicBezTo>
                  <a:pt x="397" y="332"/>
                  <a:pt x="393" y="354"/>
                  <a:pt x="378" y="367"/>
                </a:cubicBezTo>
                <a:cubicBezTo>
                  <a:pt x="360" y="383"/>
                  <a:pt x="333" y="382"/>
                  <a:pt x="315" y="365"/>
                </a:cubicBezTo>
                <a:cubicBezTo>
                  <a:pt x="305" y="355"/>
                  <a:pt x="305" y="355"/>
                  <a:pt x="305" y="355"/>
                </a:cubicBezTo>
                <a:cubicBezTo>
                  <a:pt x="301" y="351"/>
                  <a:pt x="296" y="349"/>
                  <a:pt x="290" y="350"/>
                </a:cubicBezTo>
                <a:cubicBezTo>
                  <a:pt x="265" y="355"/>
                  <a:pt x="239" y="354"/>
                  <a:pt x="213" y="347"/>
                </a:cubicBezTo>
                <a:cubicBezTo>
                  <a:pt x="208" y="346"/>
                  <a:pt x="202" y="348"/>
                  <a:pt x="197" y="352"/>
                </a:cubicBezTo>
                <a:cubicBezTo>
                  <a:pt x="183" y="366"/>
                  <a:pt x="183" y="366"/>
                  <a:pt x="183" y="366"/>
                </a:cubicBezTo>
                <a:cubicBezTo>
                  <a:pt x="175" y="374"/>
                  <a:pt x="164" y="379"/>
                  <a:pt x="152" y="379"/>
                </a:cubicBezTo>
                <a:cubicBezTo>
                  <a:pt x="150" y="379"/>
                  <a:pt x="150" y="379"/>
                  <a:pt x="150" y="379"/>
                </a:cubicBezTo>
                <a:cubicBezTo>
                  <a:pt x="138" y="378"/>
                  <a:pt x="126" y="373"/>
                  <a:pt x="118" y="364"/>
                </a:cubicBezTo>
                <a:cubicBezTo>
                  <a:pt x="104" y="348"/>
                  <a:pt x="103" y="324"/>
                  <a:pt x="116" y="306"/>
                </a:cubicBezTo>
                <a:cubicBezTo>
                  <a:pt x="121" y="300"/>
                  <a:pt x="121" y="292"/>
                  <a:pt x="117" y="286"/>
                </a:cubicBezTo>
                <a:cubicBezTo>
                  <a:pt x="99" y="262"/>
                  <a:pt x="89" y="234"/>
                  <a:pt x="89" y="205"/>
                </a:cubicBezTo>
                <a:cubicBezTo>
                  <a:pt x="89" y="193"/>
                  <a:pt x="91" y="180"/>
                  <a:pt x="96" y="166"/>
                </a:cubicBezTo>
                <a:cubicBezTo>
                  <a:pt x="97" y="161"/>
                  <a:pt x="96" y="157"/>
                  <a:pt x="94" y="153"/>
                </a:cubicBezTo>
                <a:close/>
                <a:moveTo>
                  <a:pt x="341" y="205"/>
                </a:moveTo>
                <a:cubicBezTo>
                  <a:pt x="358" y="205"/>
                  <a:pt x="371" y="192"/>
                  <a:pt x="371" y="175"/>
                </a:cubicBezTo>
                <a:cubicBezTo>
                  <a:pt x="371" y="158"/>
                  <a:pt x="358" y="144"/>
                  <a:pt x="341" y="144"/>
                </a:cubicBezTo>
                <a:cubicBezTo>
                  <a:pt x="324" y="144"/>
                  <a:pt x="311" y="158"/>
                  <a:pt x="311" y="175"/>
                </a:cubicBezTo>
                <a:cubicBezTo>
                  <a:pt x="311" y="192"/>
                  <a:pt x="324" y="205"/>
                  <a:pt x="341" y="205"/>
                </a:cubicBezTo>
                <a:close/>
                <a:moveTo>
                  <a:pt x="341" y="171"/>
                </a:moveTo>
                <a:cubicBezTo>
                  <a:pt x="343" y="171"/>
                  <a:pt x="344" y="173"/>
                  <a:pt x="344" y="175"/>
                </a:cubicBezTo>
                <a:cubicBezTo>
                  <a:pt x="344" y="177"/>
                  <a:pt x="343" y="178"/>
                  <a:pt x="341" y="178"/>
                </a:cubicBezTo>
                <a:cubicBezTo>
                  <a:pt x="339" y="178"/>
                  <a:pt x="337" y="177"/>
                  <a:pt x="337" y="175"/>
                </a:cubicBezTo>
                <a:cubicBezTo>
                  <a:pt x="337" y="173"/>
                  <a:pt x="339" y="171"/>
                  <a:pt x="341" y="171"/>
                </a:cubicBezTo>
                <a:close/>
                <a:moveTo>
                  <a:pt x="181" y="134"/>
                </a:moveTo>
                <a:cubicBezTo>
                  <a:pt x="175" y="127"/>
                  <a:pt x="176" y="116"/>
                  <a:pt x="183" y="110"/>
                </a:cubicBezTo>
                <a:cubicBezTo>
                  <a:pt x="223" y="75"/>
                  <a:pt x="274" y="91"/>
                  <a:pt x="276" y="92"/>
                </a:cubicBezTo>
                <a:cubicBezTo>
                  <a:pt x="285" y="95"/>
                  <a:pt x="290" y="104"/>
                  <a:pt x="287" y="113"/>
                </a:cubicBezTo>
                <a:cubicBezTo>
                  <a:pt x="284" y="122"/>
                  <a:pt x="274" y="127"/>
                  <a:pt x="265" y="124"/>
                </a:cubicBezTo>
                <a:cubicBezTo>
                  <a:pt x="264" y="124"/>
                  <a:pt x="230" y="113"/>
                  <a:pt x="205" y="135"/>
                </a:cubicBezTo>
                <a:cubicBezTo>
                  <a:pt x="202" y="138"/>
                  <a:pt x="198" y="139"/>
                  <a:pt x="194" y="139"/>
                </a:cubicBezTo>
                <a:cubicBezTo>
                  <a:pt x="189" y="139"/>
                  <a:pt x="185" y="137"/>
                  <a:pt x="181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" name="Freeform 48"/>
          <p:cNvSpPr>
            <a:spLocks noEditPoints="1"/>
          </p:cNvSpPr>
          <p:nvPr/>
        </p:nvSpPr>
        <p:spPr bwMode="auto">
          <a:xfrm>
            <a:off x="10818361" y="4793065"/>
            <a:ext cx="479572" cy="477150"/>
          </a:xfrm>
          <a:custGeom>
            <a:avLst/>
            <a:gdLst>
              <a:gd name="T0" fmla="*/ 207 w 485"/>
              <a:gd name="T1" fmla="*/ 69 h 483"/>
              <a:gd name="T2" fmla="*/ 60 w 485"/>
              <a:gd name="T3" fmla="*/ 129 h 483"/>
              <a:gd name="T4" fmla="*/ 0 w 485"/>
              <a:gd name="T5" fmla="*/ 276 h 483"/>
              <a:gd name="T6" fmla="*/ 207 w 485"/>
              <a:gd name="T7" fmla="*/ 483 h 483"/>
              <a:gd name="T8" fmla="*/ 354 w 485"/>
              <a:gd name="T9" fmla="*/ 422 h 483"/>
              <a:gd name="T10" fmla="*/ 414 w 485"/>
              <a:gd name="T11" fmla="*/ 276 h 483"/>
              <a:gd name="T12" fmla="*/ 396 w 485"/>
              <a:gd name="T13" fmla="*/ 258 h 483"/>
              <a:gd name="T14" fmla="*/ 225 w 485"/>
              <a:gd name="T15" fmla="*/ 258 h 483"/>
              <a:gd name="T16" fmla="*/ 225 w 485"/>
              <a:gd name="T17" fmla="*/ 87 h 483"/>
              <a:gd name="T18" fmla="*/ 207 w 485"/>
              <a:gd name="T19" fmla="*/ 69 h 483"/>
              <a:gd name="T20" fmla="*/ 378 w 485"/>
              <a:gd name="T21" fmla="*/ 294 h 483"/>
              <a:gd name="T22" fmla="*/ 328 w 485"/>
              <a:gd name="T23" fmla="*/ 397 h 483"/>
              <a:gd name="T24" fmla="*/ 207 w 485"/>
              <a:gd name="T25" fmla="*/ 447 h 483"/>
              <a:gd name="T26" fmla="*/ 36 w 485"/>
              <a:gd name="T27" fmla="*/ 276 h 483"/>
              <a:gd name="T28" fmla="*/ 86 w 485"/>
              <a:gd name="T29" fmla="*/ 155 h 483"/>
              <a:gd name="T30" fmla="*/ 189 w 485"/>
              <a:gd name="T31" fmla="*/ 105 h 483"/>
              <a:gd name="T32" fmla="*/ 189 w 485"/>
              <a:gd name="T33" fmla="*/ 276 h 483"/>
              <a:gd name="T34" fmla="*/ 207 w 485"/>
              <a:gd name="T35" fmla="*/ 294 h 483"/>
              <a:gd name="T36" fmla="*/ 378 w 485"/>
              <a:gd name="T37" fmla="*/ 294 h 483"/>
              <a:gd name="T38" fmla="*/ 424 w 485"/>
              <a:gd name="T39" fmla="*/ 60 h 483"/>
              <a:gd name="T40" fmla="*/ 277 w 485"/>
              <a:gd name="T41" fmla="*/ 0 h 483"/>
              <a:gd name="T42" fmla="*/ 260 w 485"/>
              <a:gd name="T43" fmla="*/ 17 h 483"/>
              <a:gd name="T44" fmla="*/ 260 w 485"/>
              <a:gd name="T45" fmla="*/ 207 h 483"/>
              <a:gd name="T46" fmla="*/ 277 w 485"/>
              <a:gd name="T47" fmla="*/ 225 h 483"/>
              <a:gd name="T48" fmla="*/ 467 w 485"/>
              <a:gd name="T49" fmla="*/ 225 h 483"/>
              <a:gd name="T50" fmla="*/ 485 w 485"/>
              <a:gd name="T51" fmla="*/ 207 h 483"/>
              <a:gd name="T52" fmla="*/ 424 w 485"/>
              <a:gd name="T53" fmla="*/ 60 h 483"/>
              <a:gd name="T54" fmla="*/ 295 w 485"/>
              <a:gd name="T55" fmla="*/ 189 h 483"/>
              <a:gd name="T56" fmla="*/ 295 w 485"/>
              <a:gd name="T57" fmla="*/ 36 h 483"/>
              <a:gd name="T58" fmla="*/ 399 w 485"/>
              <a:gd name="T59" fmla="*/ 85 h 483"/>
              <a:gd name="T60" fmla="*/ 448 w 485"/>
              <a:gd name="T61" fmla="*/ 189 h 483"/>
              <a:gd name="T62" fmla="*/ 295 w 485"/>
              <a:gd name="T63" fmla="*/ 189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5" h="483">
                <a:moveTo>
                  <a:pt x="207" y="69"/>
                </a:moveTo>
                <a:cubicBezTo>
                  <a:pt x="152" y="69"/>
                  <a:pt x="100" y="90"/>
                  <a:pt x="60" y="129"/>
                </a:cubicBezTo>
                <a:cubicBezTo>
                  <a:pt x="21" y="169"/>
                  <a:pt x="0" y="221"/>
                  <a:pt x="0" y="276"/>
                </a:cubicBezTo>
                <a:cubicBezTo>
                  <a:pt x="0" y="390"/>
                  <a:pt x="93" y="483"/>
                  <a:pt x="207" y="483"/>
                </a:cubicBezTo>
                <a:cubicBezTo>
                  <a:pt x="263" y="483"/>
                  <a:pt x="315" y="462"/>
                  <a:pt x="354" y="422"/>
                </a:cubicBezTo>
                <a:cubicBezTo>
                  <a:pt x="393" y="383"/>
                  <a:pt x="414" y="331"/>
                  <a:pt x="414" y="276"/>
                </a:cubicBezTo>
                <a:cubicBezTo>
                  <a:pt x="414" y="266"/>
                  <a:pt x="406" y="258"/>
                  <a:pt x="396" y="258"/>
                </a:cubicBezTo>
                <a:cubicBezTo>
                  <a:pt x="225" y="258"/>
                  <a:pt x="225" y="258"/>
                  <a:pt x="225" y="258"/>
                </a:cubicBezTo>
                <a:cubicBezTo>
                  <a:pt x="225" y="87"/>
                  <a:pt x="225" y="87"/>
                  <a:pt x="225" y="87"/>
                </a:cubicBezTo>
                <a:cubicBezTo>
                  <a:pt x="225" y="77"/>
                  <a:pt x="217" y="69"/>
                  <a:pt x="207" y="69"/>
                </a:cubicBezTo>
                <a:close/>
                <a:moveTo>
                  <a:pt x="378" y="294"/>
                </a:moveTo>
                <a:cubicBezTo>
                  <a:pt x="374" y="332"/>
                  <a:pt x="356" y="369"/>
                  <a:pt x="328" y="397"/>
                </a:cubicBezTo>
                <a:cubicBezTo>
                  <a:pt x="296" y="430"/>
                  <a:pt x="253" y="447"/>
                  <a:pt x="207" y="447"/>
                </a:cubicBezTo>
                <a:cubicBezTo>
                  <a:pt x="113" y="447"/>
                  <a:pt x="36" y="370"/>
                  <a:pt x="36" y="276"/>
                </a:cubicBezTo>
                <a:cubicBezTo>
                  <a:pt x="36" y="231"/>
                  <a:pt x="53" y="187"/>
                  <a:pt x="86" y="155"/>
                </a:cubicBezTo>
                <a:cubicBezTo>
                  <a:pt x="114" y="126"/>
                  <a:pt x="150" y="109"/>
                  <a:pt x="189" y="105"/>
                </a:cubicBezTo>
                <a:cubicBezTo>
                  <a:pt x="189" y="276"/>
                  <a:pt x="189" y="276"/>
                  <a:pt x="189" y="276"/>
                </a:cubicBezTo>
                <a:cubicBezTo>
                  <a:pt x="189" y="286"/>
                  <a:pt x="197" y="294"/>
                  <a:pt x="207" y="294"/>
                </a:cubicBezTo>
                <a:lnTo>
                  <a:pt x="378" y="294"/>
                </a:lnTo>
                <a:close/>
                <a:moveTo>
                  <a:pt x="424" y="60"/>
                </a:moveTo>
                <a:cubicBezTo>
                  <a:pt x="384" y="21"/>
                  <a:pt x="332" y="0"/>
                  <a:pt x="277" y="0"/>
                </a:cubicBezTo>
                <a:cubicBezTo>
                  <a:pt x="268" y="0"/>
                  <a:pt x="260" y="8"/>
                  <a:pt x="260" y="17"/>
                </a:cubicBezTo>
                <a:cubicBezTo>
                  <a:pt x="260" y="207"/>
                  <a:pt x="260" y="207"/>
                  <a:pt x="260" y="207"/>
                </a:cubicBezTo>
                <a:cubicBezTo>
                  <a:pt x="260" y="217"/>
                  <a:pt x="268" y="225"/>
                  <a:pt x="277" y="225"/>
                </a:cubicBezTo>
                <a:cubicBezTo>
                  <a:pt x="467" y="225"/>
                  <a:pt x="467" y="225"/>
                  <a:pt x="467" y="225"/>
                </a:cubicBezTo>
                <a:cubicBezTo>
                  <a:pt x="477" y="225"/>
                  <a:pt x="485" y="217"/>
                  <a:pt x="485" y="207"/>
                </a:cubicBezTo>
                <a:cubicBezTo>
                  <a:pt x="485" y="152"/>
                  <a:pt x="463" y="100"/>
                  <a:pt x="424" y="60"/>
                </a:cubicBezTo>
                <a:close/>
                <a:moveTo>
                  <a:pt x="295" y="189"/>
                </a:moveTo>
                <a:cubicBezTo>
                  <a:pt x="295" y="36"/>
                  <a:pt x="295" y="36"/>
                  <a:pt x="295" y="36"/>
                </a:cubicBezTo>
                <a:cubicBezTo>
                  <a:pt x="334" y="40"/>
                  <a:pt x="370" y="57"/>
                  <a:pt x="399" y="85"/>
                </a:cubicBezTo>
                <a:cubicBezTo>
                  <a:pt x="427" y="114"/>
                  <a:pt x="444" y="150"/>
                  <a:pt x="448" y="189"/>
                </a:cubicBezTo>
                <a:lnTo>
                  <a:pt x="295" y="1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" name="Freeform 49"/>
          <p:cNvSpPr>
            <a:spLocks noEditPoints="1"/>
          </p:cNvSpPr>
          <p:nvPr/>
        </p:nvSpPr>
        <p:spPr bwMode="auto">
          <a:xfrm>
            <a:off x="15349087" y="4793065"/>
            <a:ext cx="479572" cy="477150"/>
          </a:xfrm>
          <a:custGeom>
            <a:avLst/>
            <a:gdLst>
              <a:gd name="T0" fmla="*/ 19 w 486"/>
              <a:gd name="T1" fmla="*/ 484 h 484"/>
              <a:gd name="T2" fmla="*/ 25 w 486"/>
              <a:gd name="T3" fmla="*/ 483 h 484"/>
              <a:gd name="T4" fmla="*/ 179 w 486"/>
              <a:gd name="T5" fmla="*/ 428 h 484"/>
              <a:gd name="T6" fmla="*/ 186 w 486"/>
              <a:gd name="T7" fmla="*/ 424 h 484"/>
              <a:gd name="T8" fmla="*/ 480 w 486"/>
              <a:gd name="T9" fmla="*/ 130 h 484"/>
              <a:gd name="T10" fmla="*/ 486 w 486"/>
              <a:gd name="T11" fmla="*/ 117 h 484"/>
              <a:gd name="T12" fmla="*/ 480 w 486"/>
              <a:gd name="T13" fmla="*/ 105 h 484"/>
              <a:gd name="T14" fmla="*/ 381 w 486"/>
              <a:gd name="T15" fmla="*/ 5 h 484"/>
              <a:gd name="T16" fmla="*/ 368 w 486"/>
              <a:gd name="T17" fmla="*/ 0 h 484"/>
              <a:gd name="T18" fmla="*/ 368 w 486"/>
              <a:gd name="T19" fmla="*/ 0 h 484"/>
              <a:gd name="T20" fmla="*/ 355 w 486"/>
              <a:gd name="T21" fmla="*/ 5 h 484"/>
              <a:gd name="T22" fmla="*/ 61 w 486"/>
              <a:gd name="T23" fmla="*/ 299 h 484"/>
              <a:gd name="T24" fmla="*/ 57 w 486"/>
              <a:gd name="T25" fmla="*/ 306 h 484"/>
              <a:gd name="T26" fmla="*/ 2 w 486"/>
              <a:gd name="T27" fmla="*/ 460 h 484"/>
              <a:gd name="T28" fmla="*/ 6 w 486"/>
              <a:gd name="T29" fmla="*/ 479 h 484"/>
              <a:gd name="T30" fmla="*/ 19 w 486"/>
              <a:gd name="T31" fmla="*/ 484 h 484"/>
              <a:gd name="T32" fmla="*/ 171 w 486"/>
              <a:gd name="T33" fmla="*/ 388 h 484"/>
              <a:gd name="T34" fmla="*/ 139 w 486"/>
              <a:gd name="T35" fmla="*/ 372 h 484"/>
              <a:gd name="T36" fmla="*/ 350 w 486"/>
              <a:gd name="T37" fmla="*/ 161 h 484"/>
              <a:gd name="T38" fmla="*/ 375 w 486"/>
              <a:gd name="T39" fmla="*/ 185 h 484"/>
              <a:gd name="T40" fmla="*/ 171 w 486"/>
              <a:gd name="T41" fmla="*/ 388 h 484"/>
              <a:gd name="T42" fmla="*/ 113 w 486"/>
              <a:gd name="T43" fmla="*/ 347 h 484"/>
              <a:gd name="T44" fmla="*/ 98 w 486"/>
              <a:gd name="T45" fmla="*/ 314 h 484"/>
              <a:gd name="T46" fmla="*/ 301 w 486"/>
              <a:gd name="T47" fmla="*/ 111 h 484"/>
              <a:gd name="T48" fmla="*/ 325 w 486"/>
              <a:gd name="T49" fmla="*/ 135 h 484"/>
              <a:gd name="T50" fmla="*/ 113 w 486"/>
              <a:gd name="T51" fmla="*/ 347 h 484"/>
              <a:gd name="T52" fmla="*/ 368 w 486"/>
              <a:gd name="T53" fmla="*/ 43 h 484"/>
              <a:gd name="T54" fmla="*/ 442 w 486"/>
              <a:gd name="T55" fmla="*/ 117 h 484"/>
              <a:gd name="T56" fmla="*/ 400 w 486"/>
              <a:gd name="T57" fmla="*/ 159 h 484"/>
              <a:gd name="T58" fmla="*/ 326 w 486"/>
              <a:gd name="T59" fmla="*/ 85 h 484"/>
              <a:gd name="T60" fmla="*/ 368 w 486"/>
              <a:gd name="T61" fmla="*/ 43 h 484"/>
              <a:gd name="T62" fmla="*/ 78 w 486"/>
              <a:gd name="T63" fmla="*/ 357 h 484"/>
              <a:gd name="T64" fmla="*/ 91 w 486"/>
              <a:gd name="T65" fmla="*/ 386 h 484"/>
              <a:gd name="T66" fmla="*/ 100 w 486"/>
              <a:gd name="T67" fmla="*/ 394 h 484"/>
              <a:gd name="T68" fmla="*/ 129 w 486"/>
              <a:gd name="T69" fmla="*/ 408 h 484"/>
              <a:gd name="T70" fmla="*/ 49 w 486"/>
              <a:gd name="T71" fmla="*/ 436 h 484"/>
              <a:gd name="T72" fmla="*/ 78 w 486"/>
              <a:gd name="T73" fmla="*/ 357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86" h="484">
                <a:moveTo>
                  <a:pt x="19" y="484"/>
                </a:moveTo>
                <a:cubicBezTo>
                  <a:pt x="21" y="484"/>
                  <a:pt x="23" y="484"/>
                  <a:pt x="25" y="483"/>
                </a:cubicBezTo>
                <a:cubicBezTo>
                  <a:pt x="179" y="428"/>
                  <a:pt x="179" y="428"/>
                  <a:pt x="179" y="428"/>
                </a:cubicBezTo>
                <a:cubicBezTo>
                  <a:pt x="182" y="427"/>
                  <a:pt x="184" y="426"/>
                  <a:pt x="186" y="424"/>
                </a:cubicBezTo>
                <a:cubicBezTo>
                  <a:pt x="480" y="130"/>
                  <a:pt x="480" y="130"/>
                  <a:pt x="480" y="130"/>
                </a:cubicBezTo>
                <a:cubicBezTo>
                  <a:pt x="484" y="127"/>
                  <a:pt x="486" y="122"/>
                  <a:pt x="486" y="117"/>
                </a:cubicBezTo>
                <a:cubicBezTo>
                  <a:pt x="486" y="113"/>
                  <a:pt x="484" y="108"/>
                  <a:pt x="480" y="105"/>
                </a:cubicBezTo>
                <a:cubicBezTo>
                  <a:pt x="381" y="5"/>
                  <a:pt x="381" y="5"/>
                  <a:pt x="381" y="5"/>
                </a:cubicBezTo>
                <a:cubicBezTo>
                  <a:pt x="377" y="2"/>
                  <a:pt x="373" y="0"/>
                  <a:pt x="368" y="0"/>
                </a:cubicBezTo>
                <a:cubicBezTo>
                  <a:pt x="368" y="0"/>
                  <a:pt x="368" y="0"/>
                  <a:pt x="368" y="0"/>
                </a:cubicBezTo>
                <a:cubicBezTo>
                  <a:pt x="363" y="0"/>
                  <a:pt x="358" y="2"/>
                  <a:pt x="355" y="5"/>
                </a:cubicBezTo>
                <a:cubicBezTo>
                  <a:pt x="61" y="299"/>
                  <a:pt x="61" y="299"/>
                  <a:pt x="61" y="299"/>
                </a:cubicBezTo>
                <a:cubicBezTo>
                  <a:pt x="59" y="301"/>
                  <a:pt x="58" y="303"/>
                  <a:pt x="57" y="306"/>
                </a:cubicBezTo>
                <a:cubicBezTo>
                  <a:pt x="2" y="460"/>
                  <a:pt x="2" y="460"/>
                  <a:pt x="2" y="460"/>
                </a:cubicBezTo>
                <a:cubicBezTo>
                  <a:pt x="0" y="467"/>
                  <a:pt x="1" y="474"/>
                  <a:pt x="6" y="479"/>
                </a:cubicBezTo>
                <a:cubicBezTo>
                  <a:pt x="10" y="482"/>
                  <a:pt x="14" y="484"/>
                  <a:pt x="19" y="484"/>
                </a:cubicBezTo>
                <a:close/>
                <a:moveTo>
                  <a:pt x="171" y="388"/>
                </a:moveTo>
                <a:cubicBezTo>
                  <a:pt x="139" y="372"/>
                  <a:pt x="139" y="372"/>
                  <a:pt x="139" y="372"/>
                </a:cubicBezTo>
                <a:cubicBezTo>
                  <a:pt x="350" y="161"/>
                  <a:pt x="350" y="161"/>
                  <a:pt x="350" y="161"/>
                </a:cubicBezTo>
                <a:cubicBezTo>
                  <a:pt x="375" y="185"/>
                  <a:pt x="375" y="185"/>
                  <a:pt x="375" y="185"/>
                </a:cubicBezTo>
                <a:lnTo>
                  <a:pt x="171" y="388"/>
                </a:lnTo>
                <a:close/>
                <a:moveTo>
                  <a:pt x="113" y="347"/>
                </a:moveTo>
                <a:cubicBezTo>
                  <a:pt x="98" y="314"/>
                  <a:pt x="98" y="314"/>
                  <a:pt x="98" y="314"/>
                </a:cubicBezTo>
                <a:cubicBezTo>
                  <a:pt x="301" y="111"/>
                  <a:pt x="301" y="111"/>
                  <a:pt x="301" y="111"/>
                </a:cubicBezTo>
                <a:cubicBezTo>
                  <a:pt x="325" y="135"/>
                  <a:pt x="325" y="135"/>
                  <a:pt x="325" y="135"/>
                </a:cubicBezTo>
                <a:lnTo>
                  <a:pt x="113" y="347"/>
                </a:lnTo>
                <a:close/>
                <a:moveTo>
                  <a:pt x="368" y="43"/>
                </a:moveTo>
                <a:cubicBezTo>
                  <a:pt x="442" y="117"/>
                  <a:pt x="442" y="117"/>
                  <a:pt x="442" y="117"/>
                </a:cubicBezTo>
                <a:cubicBezTo>
                  <a:pt x="400" y="159"/>
                  <a:pt x="400" y="159"/>
                  <a:pt x="400" y="159"/>
                </a:cubicBezTo>
                <a:cubicBezTo>
                  <a:pt x="326" y="85"/>
                  <a:pt x="326" y="85"/>
                  <a:pt x="326" y="85"/>
                </a:cubicBezTo>
                <a:lnTo>
                  <a:pt x="368" y="43"/>
                </a:lnTo>
                <a:close/>
                <a:moveTo>
                  <a:pt x="78" y="357"/>
                </a:moveTo>
                <a:cubicBezTo>
                  <a:pt x="91" y="386"/>
                  <a:pt x="91" y="386"/>
                  <a:pt x="91" y="386"/>
                </a:cubicBezTo>
                <a:cubicBezTo>
                  <a:pt x="93" y="389"/>
                  <a:pt x="96" y="393"/>
                  <a:pt x="100" y="394"/>
                </a:cubicBezTo>
                <a:cubicBezTo>
                  <a:pt x="129" y="408"/>
                  <a:pt x="129" y="408"/>
                  <a:pt x="129" y="408"/>
                </a:cubicBezTo>
                <a:cubicBezTo>
                  <a:pt x="49" y="436"/>
                  <a:pt x="49" y="436"/>
                  <a:pt x="49" y="436"/>
                </a:cubicBezTo>
                <a:lnTo>
                  <a:pt x="78" y="3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" name="Freeform 50"/>
          <p:cNvSpPr>
            <a:spLocks noEditPoints="1"/>
          </p:cNvSpPr>
          <p:nvPr/>
        </p:nvSpPr>
        <p:spPr bwMode="auto">
          <a:xfrm>
            <a:off x="19950506" y="4793065"/>
            <a:ext cx="288226" cy="477150"/>
          </a:xfrm>
          <a:custGeom>
            <a:avLst/>
            <a:gdLst>
              <a:gd name="T0" fmla="*/ 3 w 292"/>
              <a:gd name="T1" fmla="*/ 265 h 484"/>
              <a:gd name="T2" fmla="*/ 131 w 292"/>
              <a:gd name="T3" fmla="*/ 476 h 484"/>
              <a:gd name="T4" fmla="*/ 146 w 292"/>
              <a:gd name="T5" fmla="*/ 484 h 484"/>
              <a:gd name="T6" fmla="*/ 160 w 292"/>
              <a:gd name="T7" fmla="*/ 476 h 484"/>
              <a:gd name="T8" fmla="*/ 289 w 292"/>
              <a:gd name="T9" fmla="*/ 265 h 484"/>
              <a:gd name="T10" fmla="*/ 289 w 292"/>
              <a:gd name="T11" fmla="*/ 249 h 484"/>
              <a:gd name="T12" fmla="*/ 233 w 292"/>
              <a:gd name="T13" fmla="*/ 128 h 484"/>
              <a:gd name="T14" fmla="*/ 263 w 292"/>
              <a:gd name="T15" fmla="*/ 128 h 484"/>
              <a:gd name="T16" fmla="*/ 280 w 292"/>
              <a:gd name="T17" fmla="*/ 111 h 484"/>
              <a:gd name="T18" fmla="*/ 280 w 292"/>
              <a:gd name="T19" fmla="*/ 16 h 484"/>
              <a:gd name="T20" fmla="*/ 263 w 292"/>
              <a:gd name="T21" fmla="*/ 0 h 484"/>
              <a:gd name="T22" fmla="*/ 29 w 292"/>
              <a:gd name="T23" fmla="*/ 0 h 484"/>
              <a:gd name="T24" fmla="*/ 12 w 292"/>
              <a:gd name="T25" fmla="*/ 16 h 484"/>
              <a:gd name="T26" fmla="*/ 12 w 292"/>
              <a:gd name="T27" fmla="*/ 111 h 484"/>
              <a:gd name="T28" fmla="*/ 29 w 292"/>
              <a:gd name="T29" fmla="*/ 128 h 484"/>
              <a:gd name="T30" fmla="*/ 58 w 292"/>
              <a:gd name="T31" fmla="*/ 128 h 484"/>
              <a:gd name="T32" fmla="*/ 2 w 292"/>
              <a:gd name="T33" fmla="*/ 249 h 484"/>
              <a:gd name="T34" fmla="*/ 3 w 292"/>
              <a:gd name="T35" fmla="*/ 265 h 484"/>
              <a:gd name="T36" fmla="*/ 146 w 292"/>
              <a:gd name="T37" fmla="*/ 273 h 484"/>
              <a:gd name="T38" fmla="*/ 123 w 292"/>
              <a:gd name="T39" fmla="*/ 251 h 484"/>
              <a:gd name="T40" fmla="*/ 146 w 292"/>
              <a:gd name="T41" fmla="*/ 229 h 484"/>
              <a:gd name="T42" fmla="*/ 168 w 292"/>
              <a:gd name="T43" fmla="*/ 251 h 484"/>
              <a:gd name="T44" fmla="*/ 146 w 292"/>
              <a:gd name="T45" fmla="*/ 273 h 484"/>
              <a:gd name="T46" fmla="*/ 45 w 292"/>
              <a:gd name="T47" fmla="*/ 33 h 484"/>
              <a:gd name="T48" fmla="*/ 246 w 292"/>
              <a:gd name="T49" fmla="*/ 33 h 484"/>
              <a:gd name="T50" fmla="*/ 246 w 292"/>
              <a:gd name="T51" fmla="*/ 95 h 484"/>
              <a:gd name="T52" fmla="*/ 45 w 292"/>
              <a:gd name="T53" fmla="*/ 95 h 484"/>
              <a:gd name="T54" fmla="*/ 45 w 292"/>
              <a:gd name="T55" fmla="*/ 33 h 484"/>
              <a:gd name="T56" fmla="*/ 95 w 292"/>
              <a:gd name="T57" fmla="*/ 128 h 484"/>
              <a:gd name="T58" fmla="*/ 197 w 292"/>
              <a:gd name="T59" fmla="*/ 128 h 484"/>
              <a:gd name="T60" fmla="*/ 255 w 292"/>
              <a:gd name="T61" fmla="*/ 255 h 484"/>
              <a:gd name="T62" fmla="*/ 163 w 292"/>
              <a:gd name="T63" fmla="*/ 408 h 484"/>
              <a:gd name="T64" fmla="*/ 163 w 292"/>
              <a:gd name="T65" fmla="*/ 304 h 484"/>
              <a:gd name="T66" fmla="*/ 202 w 292"/>
              <a:gd name="T67" fmla="*/ 251 h 484"/>
              <a:gd name="T68" fmla="*/ 146 w 292"/>
              <a:gd name="T69" fmla="*/ 195 h 484"/>
              <a:gd name="T70" fmla="*/ 90 w 292"/>
              <a:gd name="T71" fmla="*/ 251 h 484"/>
              <a:gd name="T72" fmla="*/ 129 w 292"/>
              <a:gd name="T73" fmla="*/ 304 h 484"/>
              <a:gd name="T74" fmla="*/ 129 w 292"/>
              <a:gd name="T75" fmla="*/ 408 h 484"/>
              <a:gd name="T76" fmla="*/ 36 w 292"/>
              <a:gd name="T77" fmla="*/ 255 h 484"/>
              <a:gd name="T78" fmla="*/ 95 w 292"/>
              <a:gd name="T79" fmla="*/ 128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92" h="484">
                <a:moveTo>
                  <a:pt x="3" y="265"/>
                </a:moveTo>
                <a:cubicBezTo>
                  <a:pt x="131" y="476"/>
                  <a:pt x="131" y="476"/>
                  <a:pt x="131" y="476"/>
                </a:cubicBezTo>
                <a:cubicBezTo>
                  <a:pt x="135" y="481"/>
                  <a:pt x="140" y="484"/>
                  <a:pt x="146" y="484"/>
                </a:cubicBezTo>
                <a:cubicBezTo>
                  <a:pt x="152" y="484"/>
                  <a:pt x="157" y="481"/>
                  <a:pt x="160" y="476"/>
                </a:cubicBezTo>
                <a:cubicBezTo>
                  <a:pt x="289" y="265"/>
                  <a:pt x="289" y="265"/>
                  <a:pt x="289" y="265"/>
                </a:cubicBezTo>
                <a:cubicBezTo>
                  <a:pt x="291" y="260"/>
                  <a:pt x="292" y="255"/>
                  <a:pt x="289" y="249"/>
                </a:cubicBezTo>
                <a:cubicBezTo>
                  <a:pt x="233" y="128"/>
                  <a:pt x="233" y="128"/>
                  <a:pt x="233" y="128"/>
                </a:cubicBezTo>
                <a:cubicBezTo>
                  <a:pt x="263" y="128"/>
                  <a:pt x="263" y="128"/>
                  <a:pt x="263" y="128"/>
                </a:cubicBezTo>
                <a:cubicBezTo>
                  <a:pt x="272" y="128"/>
                  <a:pt x="280" y="121"/>
                  <a:pt x="280" y="111"/>
                </a:cubicBezTo>
                <a:cubicBezTo>
                  <a:pt x="280" y="16"/>
                  <a:pt x="280" y="16"/>
                  <a:pt x="280" y="16"/>
                </a:cubicBezTo>
                <a:cubicBezTo>
                  <a:pt x="280" y="7"/>
                  <a:pt x="272" y="0"/>
                  <a:pt x="263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19" y="0"/>
                  <a:pt x="12" y="7"/>
                  <a:pt x="12" y="16"/>
                </a:cubicBezTo>
                <a:cubicBezTo>
                  <a:pt x="12" y="111"/>
                  <a:pt x="12" y="111"/>
                  <a:pt x="12" y="111"/>
                </a:cubicBezTo>
                <a:cubicBezTo>
                  <a:pt x="12" y="121"/>
                  <a:pt x="19" y="128"/>
                  <a:pt x="29" y="128"/>
                </a:cubicBezTo>
                <a:cubicBezTo>
                  <a:pt x="58" y="128"/>
                  <a:pt x="58" y="128"/>
                  <a:pt x="58" y="128"/>
                </a:cubicBezTo>
                <a:cubicBezTo>
                  <a:pt x="2" y="249"/>
                  <a:pt x="2" y="249"/>
                  <a:pt x="2" y="249"/>
                </a:cubicBezTo>
                <a:cubicBezTo>
                  <a:pt x="0" y="255"/>
                  <a:pt x="0" y="260"/>
                  <a:pt x="3" y="265"/>
                </a:cubicBezTo>
                <a:close/>
                <a:moveTo>
                  <a:pt x="146" y="273"/>
                </a:moveTo>
                <a:cubicBezTo>
                  <a:pt x="133" y="273"/>
                  <a:pt x="123" y="263"/>
                  <a:pt x="123" y="251"/>
                </a:cubicBezTo>
                <a:cubicBezTo>
                  <a:pt x="123" y="239"/>
                  <a:pt x="133" y="229"/>
                  <a:pt x="146" y="229"/>
                </a:cubicBezTo>
                <a:cubicBezTo>
                  <a:pt x="158" y="229"/>
                  <a:pt x="168" y="239"/>
                  <a:pt x="168" y="251"/>
                </a:cubicBezTo>
                <a:cubicBezTo>
                  <a:pt x="168" y="263"/>
                  <a:pt x="158" y="273"/>
                  <a:pt x="146" y="273"/>
                </a:cubicBezTo>
                <a:close/>
                <a:moveTo>
                  <a:pt x="45" y="33"/>
                </a:moveTo>
                <a:cubicBezTo>
                  <a:pt x="246" y="33"/>
                  <a:pt x="246" y="33"/>
                  <a:pt x="246" y="33"/>
                </a:cubicBezTo>
                <a:cubicBezTo>
                  <a:pt x="246" y="95"/>
                  <a:pt x="246" y="95"/>
                  <a:pt x="246" y="95"/>
                </a:cubicBezTo>
                <a:cubicBezTo>
                  <a:pt x="45" y="95"/>
                  <a:pt x="45" y="95"/>
                  <a:pt x="45" y="95"/>
                </a:cubicBezTo>
                <a:lnTo>
                  <a:pt x="45" y="33"/>
                </a:lnTo>
                <a:close/>
                <a:moveTo>
                  <a:pt x="95" y="128"/>
                </a:moveTo>
                <a:cubicBezTo>
                  <a:pt x="197" y="128"/>
                  <a:pt x="197" y="128"/>
                  <a:pt x="197" y="128"/>
                </a:cubicBezTo>
                <a:cubicBezTo>
                  <a:pt x="255" y="255"/>
                  <a:pt x="255" y="255"/>
                  <a:pt x="255" y="255"/>
                </a:cubicBezTo>
                <a:cubicBezTo>
                  <a:pt x="163" y="408"/>
                  <a:pt x="163" y="408"/>
                  <a:pt x="163" y="408"/>
                </a:cubicBezTo>
                <a:cubicBezTo>
                  <a:pt x="163" y="304"/>
                  <a:pt x="163" y="304"/>
                  <a:pt x="163" y="304"/>
                </a:cubicBezTo>
                <a:cubicBezTo>
                  <a:pt x="185" y="297"/>
                  <a:pt x="202" y="276"/>
                  <a:pt x="202" y="251"/>
                </a:cubicBezTo>
                <a:cubicBezTo>
                  <a:pt x="202" y="220"/>
                  <a:pt x="177" y="195"/>
                  <a:pt x="146" y="195"/>
                </a:cubicBezTo>
                <a:cubicBezTo>
                  <a:pt x="115" y="195"/>
                  <a:pt x="90" y="220"/>
                  <a:pt x="90" y="251"/>
                </a:cubicBezTo>
                <a:cubicBezTo>
                  <a:pt x="90" y="276"/>
                  <a:pt x="106" y="297"/>
                  <a:pt x="129" y="304"/>
                </a:cubicBezTo>
                <a:cubicBezTo>
                  <a:pt x="129" y="408"/>
                  <a:pt x="129" y="408"/>
                  <a:pt x="129" y="408"/>
                </a:cubicBezTo>
                <a:cubicBezTo>
                  <a:pt x="36" y="255"/>
                  <a:pt x="36" y="255"/>
                  <a:pt x="36" y="255"/>
                </a:cubicBezTo>
                <a:lnTo>
                  <a:pt x="95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" name="Freeform 51"/>
          <p:cNvSpPr>
            <a:spLocks noEditPoints="1"/>
          </p:cNvSpPr>
          <p:nvPr/>
        </p:nvSpPr>
        <p:spPr bwMode="auto">
          <a:xfrm>
            <a:off x="6283709" y="4814766"/>
            <a:ext cx="477148" cy="414176"/>
          </a:xfrm>
          <a:custGeom>
            <a:avLst/>
            <a:gdLst>
              <a:gd name="T0" fmla="*/ 325 w 484"/>
              <a:gd name="T1" fmla="*/ 55 h 419"/>
              <a:gd name="T2" fmla="*/ 293 w 484"/>
              <a:gd name="T3" fmla="*/ 0 h 419"/>
              <a:gd name="T4" fmla="*/ 159 w 484"/>
              <a:gd name="T5" fmla="*/ 32 h 419"/>
              <a:gd name="T6" fmla="*/ 26 w 484"/>
              <a:gd name="T7" fmla="*/ 55 h 419"/>
              <a:gd name="T8" fmla="*/ 0 w 484"/>
              <a:gd name="T9" fmla="*/ 197 h 419"/>
              <a:gd name="T10" fmla="*/ 26 w 484"/>
              <a:gd name="T11" fmla="*/ 213 h 419"/>
              <a:gd name="T12" fmla="*/ 52 w 484"/>
              <a:gd name="T13" fmla="*/ 419 h 419"/>
              <a:gd name="T14" fmla="*/ 458 w 484"/>
              <a:gd name="T15" fmla="*/ 392 h 419"/>
              <a:gd name="T16" fmla="*/ 468 w 484"/>
              <a:gd name="T17" fmla="*/ 213 h 419"/>
              <a:gd name="T18" fmla="*/ 484 w 484"/>
              <a:gd name="T19" fmla="*/ 82 h 419"/>
              <a:gd name="T20" fmla="*/ 191 w 484"/>
              <a:gd name="T21" fmla="*/ 32 h 419"/>
              <a:gd name="T22" fmla="*/ 293 w 484"/>
              <a:gd name="T23" fmla="*/ 55 h 419"/>
              <a:gd name="T24" fmla="*/ 191 w 484"/>
              <a:gd name="T25" fmla="*/ 32 h 419"/>
              <a:gd name="T26" fmla="*/ 452 w 484"/>
              <a:gd name="T27" fmla="*/ 87 h 419"/>
              <a:gd name="T28" fmla="*/ 386 w 484"/>
              <a:gd name="T29" fmla="*/ 181 h 419"/>
              <a:gd name="T30" fmla="*/ 370 w 484"/>
              <a:gd name="T31" fmla="*/ 143 h 419"/>
              <a:gd name="T32" fmla="*/ 304 w 484"/>
              <a:gd name="T33" fmla="*/ 159 h 419"/>
              <a:gd name="T34" fmla="*/ 180 w 484"/>
              <a:gd name="T35" fmla="*/ 175 h 419"/>
              <a:gd name="T36" fmla="*/ 164 w 484"/>
              <a:gd name="T37" fmla="*/ 143 h 419"/>
              <a:gd name="T38" fmla="*/ 97 w 484"/>
              <a:gd name="T39" fmla="*/ 159 h 419"/>
              <a:gd name="T40" fmla="*/ 31 w 484"/>
              <a:gd name="T41" fmla="*/ 181 h 419"/>
              <a:gd name="T42" fmla="*/ 355 w 484"/>
              <a:gd name="T43" fmla="*/ 174 h 419"/>
              <a:gd name="T44" fmla="*/ 336 w 484"/>
              <a:gd name="T45" fmla="*/ 218 h 419"/>
              <a:gd name="T46" fmla="*/ 355 w 484"/>
              <a:gd name="T47" fmla="*/ 174 h 419"/>
              <a:gd name="T48" fmla="*/ 148 w 484"/>
              <a:gd name="T49" fmla="*/ 218 h 419"/>
              <a:gd name="T50" fmla="*/ 129 w 484"/>
              <a:gd name="T51" fmla="*/ 174 h 419"/>
              <a:gd name="T52" fmla="*/ 426 w 484"/>
              <a:gd name="T53" fmla="*/ 387 h 419"/>
              <a:gd name="T54" fmla="*/ 58 w 484"/>
              <a:gd name="T55" fmla="*/ 213 h 419"/>
              <a:gd name="T56" fmla="*/ 97 w 484"/>
              <a:gd name="T57" fmla="*/ 234 h 419"/>
              <a:gd name="T58" fmla="*/ 164 w 484"/>
              <a:gd name="T59" fmla="*/ 250 h 419"/>
              <a:gd name="T60" fmla="*/ 180 w 484"/>
              <a:gd name="T61" fmla="*/ 207 h 419"/>
              <a:gd name="T62" fmla="*/ 304 w 484"/>
              <a:gd name="T63" fmla="*/ 234 h 419"/>
              <a:gd name="T64" fmla="*/ 370 w 484"/>
              <a:gd name="T65" fmla="*/ 250 h 419"/>
              <a:gd name="T66" fmla="*/ 386 w 484"/>
              <a:gd name="T67" fmla="*/ 213 h 419"/>
              <a:gd name="T68" fmla="*/ 426 w 484"/>
              <a:gd name="T69" fmla="*/ 387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4" h="419">
                <a:moveTo>
                  <a:pt x="458" y="55"/>
                </a:moveTo>
                <a:cubicBezTo>
                  <a:pt x="325" y="55"/>
                  <a:pt x="325" y="55"/>
                  <a:pt x="325" y="55"/>
                </a:cubicBezTo>
                <a:cubicBezTo>
                  <a:pt x="325" y="32"/>
                  <a:pt x="325" y="32"/>
                  <a:pt x="325" y="32"/>
                </a:cubicBezTo>
                <a:cubicBezTo>
                  <a:pt x="325" y="14"/>
                  <a:pt x="311" y="0"/>
                  <a:pt x="293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73" y="0"/>
                  <a:pt x="159" y="14"/>
                  <a:pt x="159" y="32"/>
                </a:cubicBezTo>
                <a:cubicBezTo>
                  <a:pt x="159" y="55"/>
                  <a:pt x="159" y="55"/>
                  <a:pt x="159" y="55"/>
                </a:cubicBezTo>
                <a:cubicBezTo>
                  <a:pt x="26" y="55"/>
                  <a:pt x="26" y="55"/>
                  <a:pt x="26" y="55"/>
                </a:cubicBezTo>
                <a:cubicBezTo>
                  <a:pt x="11" y="55"/>
                  <a:pt x="0" y="67"/>
                  <a:pt x="0" y="82"/>
                </a:cubicBezTo>
                <a:cubicBezTo>
                  <a:pt x="0" y="197"/>
                  <a:pt x="0" y="197"/>
                  <a:pt x="0" y="197"/>
                </a:cubicBezTo>
                <a:cubicBezTo>
                  <a:pt x="0" y="205"/>
                  <a:pt x="7" y="213"/>
                  <a:pt x="15" y="213"/>
                </a:cubicBezTo>
                <a:cubicBezTo>
                  <a:pt x="26" y="213"/>
                  <a:pt x="26" y="213"/>
                  <a:pt x="26" y="213"/>
                </a:cubicBezTo>
                <a:cubicBezTo>
                  <a:pt x="26" y="392"/>
                  <a:pt x="26" y="392"/>
                  <a:pt x="26" y="392"/>
                </a:cubicBezTo>
                <a:cubicBezTo>
                  <a:pt x="26" y="407"/>
                  <a:pt x="38" y="419"/>
                  <a:pt x="52" y="419"/>
                </a:cubicBezTo>
                <a:cubicBezTo>
                  <a:pt x="431" y="419"/>
                  <a:pt x="431" y="419"/>
                  <a:pt x="431" y="419"/>
                </a:cubicBezTo>
                <a:cubicBezTo>
                  <a:pt x="446" y="419"/>
                  <a:pt x="458" y="407"/>
                  <a:pt x="458" y="392"/>
                </a:cubicBezTo>
                <a:cubicBezTo>
                  <a:pt x="458" y="213"/>
                  <a:pt x="458" y="213"/>
                  <a:pt x="458" y="213"/>
                </a:cubicBezTo>
                <a:cubicBezTo>
                  <a:pt x="468" y="213"/>
                  <a:pt x="468" y="213"/>
                  <a:pt x="468" y="213"/>
                </a:cubicBezTo>
                <a:cubicBezTo>
                  <a:pt x="477" y="213"/>
                  <a:pt x="484" y="205"/>
                  <a:pt x="484" y="197"/>
                </a:cubicBezTo>
                <a:cubicBezTo>
                  <a:pt x="484" y="82"/>
                  <a:pt x="484" y="82"/>
                  <a:pt x="484" y="82"/>
                </a:cubicBezTo>
                <a:cubicBezTo>
                  <a:pt x="484" y="67"/>
                  <a:pt x="472" y="55"/>
                  <a:pt x="458" y="55"/>
                </a:cubicBezTo>
                <a:close/>
                <a:moveTo>
                  <a:pt x="191" y="32"/>
                </a:moveTo>
                <a:cubicBezTo>
                  <a:pt x="293" y="32"/>
                  <a:pt x="293" y="32"/>
                  <a:pt x="293" y="32"/>
                </a:cubicBezTo>
                <a:cubicBezTo>
                  <a:pt x="293" y="55"/>
                  <a:pt x="293" y="55"/>
                  <a:pt x="293" y="55"/>
                </a:cubicBezTo>
                <a:cubicBezTo>
                  <a:pt x="191" y="55"/>
                  <a:pt x="191" y="55"/>
                  <a:pt x="191" y="55"/>
                </a:cubicBezTo>
                <a:lnTo>
                  <a:pt x="191" y="32"/>
                </a:lnTo>
                <a:close/>
                <a:moveTo>
                  <a:pt x="31" y="87"/>
                </a:moveTo>
                <a:cubicBezTo>
                  <a:pt x="452" y="87"/>
                  <a:pt x="452" y="87"/>
                  <a:pt x="452" y="87"/>
                </a:cubicBezTo>
                <a:cubicBezTo>
                  <a:pt x="452" y="181"/>
                  <a:pt x="452" y="181"/>
                  <a:pt x="452" y="181"/>
                </a:cubicBezTo>
                <a:cubicBezTo>
                  <a:pt x="386" y="181"/>
                  <a:pt x="386" y="181"/>
                  <a:pt x="386" y="181"/>
                </a:cubicBezTo>
                <a:cubicBezTo>
                  <a:pt x="386" y="159"/>
                  <a:pt x="386" y="159"/>
                  <a:pt x="386" y="159"/>
                </a:cubicBezTo>
                <a:cubicBezTo>
                  <a:pt x="386" y="150"/>
                  <a:pt x="379" y="143"/>
                  <a:pt x="370" y="143"/>
                </a:cubicBezTo>
                <a:cubicBezTo>
                  <a:pt x="320" y="143"/>
                  <a:pt x="320" y="143"/>
                  <a:pt x="320" y="143"/>
                </a:cubicBezTo>
                <a:cubicBezTo>
                  <a:pt x="311" y="143"/>
                  <a:pt x="304" y="150"/>
                  <a:pt x="304" y="159"/>
                </a:cubicBezTo>
                <a:cubicBezTo>
                  <a:pt x="304" y="175"/>
                  <a:pt x="304" y="175"/>
                  <a:pt x="304" y="175"/>
                </a:cubicBezTo>
                <a:cubicBezTo>
                  <a:pt x="180" y="175"/>
                  <a:pt x="180" y="175"/>
                  <a:pt x="180" y="175"/>
                </a:cubicBezTo>
                <a:cubicBezTo>
                  <a:pt x="180" y="159"/>
                  <a:pt x="180" y="159"/>
                  <a:pt x="180" y="159"/>
                </a:cubicBezTo>
                <a:cubicBezTo>
                  <a:pt x="180" y="150"/>
                  <a:pt x="173" y="143"/>
                  <a:pt x="164" y="143"/>
                </a:cubicBezTo>
                <a:cubicBezTo>
                  <a:pt x="113" y="143"/>
                  <a:pt x="113" y="143"/>
                  <a:pt x="113" y="143"/>
                </a:cubicBezTo>
                <a:cubicBezTo>
                  <a:pt x="105" y="143"/>
                  <a:pt x="97" y="150"/>
                  <a:pt x="97" y="159"/>
                </a:cubicBezTo>
                <a:cubicBezTo>
                  <a:pt x="97" y="181"/>
                  <a:pt x="97" y="181"/>
                  <a:pt x="97" y="181"/>
                </a:cubicBezTo>
                <a:cubicBezTo>
                  <a:pt x="31" y="181"/>
                  <a:pt x="31" y="181"/>
                  <a:pt x="31" y="181"/>
                </a:cubicBezTo>
                <a:lnTo>
                  <a:pt x="31" y="87"/>
                </a:lnTo>
                <a:close/>
                <a:moveTo>
                  <a:pt x="355" y="174"/>
                </a:moveTo>
                <a:cubicBezTo>
                  <a:pt x="355" y="218"/>
                  <a:pt x="355" y="218"/>
                  <a:pt x="355" y="218"/>
                </a:cubicBezTo>
                <a:cubicBezTo>
                  <a:pt x="336" y="218"/>
                  <a:pt x="336" y="218"/>
                  <a:pt x="336" y="218"/>
                </a:cubicBezTo>
                <a:cubicBezTo>
                  <a:pt x="336" y="174"/>
                  <a:pt x="336" y="174"/>
                  <a:pt x="336" y="174"/>
                </a:cubicBezTo>
                <a:lnTo>
                  <a:pt x="355" y="174"/>
                </a:lnTo>
                <a:close/>
                <a:moveTo>
                  <a:pt x="148" y="174"/>
                </a:moveTo>
                <a:cubicBezTo>
                  <a:pt x="148" y="218"/>
                  <a:pt x="148" y="218"/>
                  <a:pt x="148" y="218"/>
                </a:cubicBezTo>
                <a:cubicBezTo>
                  <a:pt x="129" y="218"/>
                  <a:pt x="129" y="218"/>
                  <a:pt x="129" y="218"/>
                </a:cubicBezTo>
                <a:cubicBezTo>
                  <a:pt x="129" y="174"/>
                  <a:pt x="129" y="174"/>
                  <a:pt x="129" y="174"/>
                </a:cubicBezTo>
                <a:lnTo>
                  <a:pt x="148" y="174"/>
                </a:lnTo>
                <a:close/>
                <a:moveTo>
                  <a:pt x="426" y="387"/>
                </a:moveTo>
                <a:cubicBezTo>
                  <a:pt x="58" y="387"/>
                  <a:pt x="58" y="387"/>
                  <a:pt x="58" y="387"/>
                </a:cubicBezTo>
                <a:cubicBezTo>
                  <a:pt x="58" y="213"/>
                  <a:pt x="58" y="213"/>
                  <a:pt x="58" y="213"/>
                </a:cubicBezTo>
                <a:cubicBezTo>
                  <a:pt x="97" y="213"/>
                  <a:pt x="97" y="213"/>
                  <a:pt x="97" y="213"/>
                </a:cubicBezTo>
                <a:cubicBezTo>
                  <a:pt x="97" y="234"/>
                  <a:pt x="97" y="234"/>
                  <a:pt x="97" y="234"/>
                </a:cubicBezTo>
                <a:cubicBezTo>
                  <a:pt x="97" y="242"/>
                  <a:pt x="105" y="250"/>
                  <a:pt x="113" y="250"/>
                </a:cubicBezTo>
                <a:cubicBezTo>
                  <a:pt x="164" y="250"/>
                  <a:pt x="164" y="250"/>
                  <a:pt x="164" y="250"/>
                </a:cubicBezTo>
                <a:cubicBezTo>
                  <a:pt x="173" y="250"/>
                  <a:pt x="180" y="242"/>
                  <a:pt x="180" y="234"/>
                </a:cubicBezTo>
                <a:cubicBezTo>
                  <a:pt x="180" y="207"/>
                  <a:pt x="180" y="207"/>
                  <a:pt x="180" y="207"/>
                </a:cubicBezTo>
                <a:cubicBezTo>
                  <a:pt x="304" y="207"/>
                  <a:pt x="304" y="207"/>
                  <a:pt x="304" y="207"/>
                </a:cubicBezTo>
                <a:cubicBezTo>
                  <a:pt x="304" y="234"/>
                  <a:pt x="304" y="234"/>
                  <a:pt x="304" y="234"/>
                </a:cubicBezTo>
                <a:cubicBezTo>
                  <a:pt x="304" y="242"/>
                  <a:pt x="311" y="250"/>
                  <a:pt x="320" y="250"/>
                </a:cubicBezTo>
                <a:cubicBezTo>
                  <a:pt x="370" y="250"/>
                  <a:pt x="370" y="250"/>
                  <a:pt x="370" y="250"/>
                </a:cubicBezTo>
                <a:cubicBezTo>
                  <a:pt x="379" y="250"/>
                  <a:pt x="386" y="242"/>
                  <a:pt x="386" y="234"/>
                </a:cubicBezTo>
                <a:cubicBezTo>
                  <a:pt x="386" y="213"/>
                  <a:pt x="386" y="213"/>
                  <a:pt x="386" y="213"/>
                </a:cubicBezTo>
                <a:cubicBezTo>
                  <a:pt x="426" y="213"/>
                  <a:pt x="426" y="213"/>
                  <a:pt x="426" y="213"/>
                </a:cubicBezTo>
                <a:lnTo>
                  <a:pt x="426" y="3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" name="Freeform 52"/>
          <p:cNvSpPr>
            <a:spLocks noEditPoints="1"/>
          </p:cNvSpPr>
          <p:nvPr/>
        </p:nvSpPr>
        <p:spPr bwMode="auto">
          <a:xfrm>
            <a:off x="4015088" y="4790644"/>
            <a:ext cx="481994" cy="479572"/>
          </a:xfrm>
          <a:custGeom>
            <a:avLst/>
            <a:gdLst>
              <a:gd name="T0" fmla="*/ 32 w 487"/>
              <a:gd name="T1" fmla="*/ 355 h 485"/>
              <a:gd name="T2" fmla="*/ 91 w 487"/>
              <a:gd name="T3" fmla="*/ 396 h 485"/>
              <a:gd name="T4" fmla="*/ 132 w 487"/>
              <a:gd name="T5" fmla="*/ 455 h 485"/>
              <a:gd name="T6" fmla="*/ 234 w 487"/>
              <a:gd name="T7" fmla="*/ 483 h 485"/>
              <a:gd name="T8" fmla="*/ 253 w 487"/>
              <a:gd name="T9" fmla="*/ 483 h 485"/>
              <a:gd name="T10" fmla="*/ 355 w 487"/>
              <a:gd name="T11" fmla="*/ 455 h 485"/>
              <a:gd name="T12" fmla="*/ 396 w 487"/>
              <a:gd name="T13" fmla="*/ 396 h 485"/>
              <a:gd name="T14" fmla="*/ 455 w 487"/>
              <a:gd name="T15" fmla="*/ 355 h 485"/>
              <a:gd name="T16" fmla="*/ 483 w 487"/>
              <a:gd name="T17" fmla="*/ 252 h 485"/>
              <a:gd name="T18" fmla="*/ 452 w 487"/>
              <a:gd name="T19" fmla="*/ 187 h 485"/>
              <a:gd name="T20" fmla="*/ 446 w 487"/>
              <a:gd name="T21" fmla="*/ 115 h 485"/>
              <a:gd name="T22" fmla="*/ 371 w 487"/>
              <a:gd name="T23" fmla="*/ 40 h 485"/>
              <a:gd name="T24" fmla="*/ 299 w 487"/>
              <a:gd name="T25" fmla="*/ 34 h 485"/>
              <a:gd name="T26" fmla="*/ 234 w 487"/>
              <a:gd name="T27" fmla="*/ 3 h 485"/>
              <a:gd name="T28" fmla="*/ 132 w 487"/>
              <a:gd name="T29" fmla="*/ 31 h 485"/>
              <a:gd name="T30" fmla="*/ 91 w 487"/>
              <a:gd name="T31" fmla="*/ 90 h 485"/>
              <a:gd name="T32" fmla="*/ 32 w 487"/>
              <a:gd name="T33" fmla="*/ 131 h 485"/>
              <a:gd name="T34" fmla="*/ 4 w 487"/>
              <a:gd name="T35" fmla="*/ 234 h 485"/>
              <a:gd name="T36" fmla="*/ 35 w 487"/>
              <a:gd name="T37" fmla="*/ 299 h 485"/>
              <a:gd name="T38" fmla="*/ 69 w 487"/>
              <a:gd name="T39" fmla="*/ 191 h 485"/>
              <a:gd name="T40" fmla="*/ 111 w 487"/>
              <a:gd name="T41" fmla="*/ 118 h 485"/>
              <a:gd name="T42" fmla="*/ 141 w 487"/>
              <a:gd name="T43" fmla="*/ 65 h 485"/>
              <a:gd name="T44" fmla="*/ 202 w 487"/>
              <a:gd name="T45" fmla="*/ 65 h 485"/>
              <a:gd name="T46" fmla="*/ 285 w 487"/>
              <a:gd name="T47" fmla="*/ 65 h 485"/>
              <a:gd name="T48" fmla="*/ 346 w 487"/>
              <a:gd name="T49" fmla="*/ 65 h 485"/>
              <a:gd name="T50" fmla="*/ 376 w 487"/>
              <a:gd name="T51" fmla="*/ 118 h 485"/>
              <a:gd name="T52" fmla="*/ 418 w 487"/>
              <a:gd name="T53" fmla="*/ 191 h 485"/>
              <a:gd name="T54" fmla="*/ 449 w 487"/>
              <a:gd name="T55" fmla="*/ 243 h 485"/>
              <a:gd name="T56" fmla="*/ 418 w 487"/>
              <a:gd name="T57" fmla="*/ 295 h 485"/>
              <a:gd name="T58" fmla="*/ 376 w 487"/>
              <a:gd name="T59" fmla="*/ 368 h 485"/>
              <a:gd name="T60" fmla="*/ 346 w 487"/>
              <a:gd name="T61" fmla="*/ 421 h 485"/>
              <a:gd name="T62" fmla="*/ 285 w 487"/>
              <a:gd name="T63" fmla="*/ 420 h 485"/>
              <a:gd name="T64" fmla="*/ 202 w 487"/>
              <a:gd name="T65" fmla="*/ 420 h 485"/>
              <a:gd name="T66" fmla="*/ 191 w 487"/>
              <a:gd name="T67" fmla="*/ 418 h 485"/>
              <a:gd name="T68" fmla="*/ 118 w 487"/>
              <a:gd name="T69" fmla="*/ 376 h 485"/>
              <a:gd name="T70" fmla="*/ 66 w 487"/>
              <a:gd name="T71" fmla="*/ 346 h 485"/>
              <a:gd name="T72" fmla="*/ 66 w 487"/>
              <a:gd name="T73" fmla="*/ 285 h 485"/>
              <a:gd name="T74" fmla="*/ 66 w 487"/>
              <a:gd name="T75" fmla="*/ 201 h 485"/>
              <a:gd name="T76" fmla="*/ 232 w 487"/>
              <a:gd name="T77" fmla="*/ 178 h 485"/>
              <a:gd name="T78" fmla="*/ 114 w 487"/>
              <a:gd name="T79" fmla="*/ 178 h 485"/>
              <a:gd name="T80" fmla="*/ 173 w 487"/>
              <a:gd name="T81" fmla="*/ 153 h 485"/>
              <a:gd name="T82" fmla="*/ 173 w 487"/>
              <a:gd name="T83" fmla="*/ 204 h 485"/>
              <a:gd name="T84" fmla="*/ 173 w 487"/>
              <a:gd name="T85" fmla="*/ 153 h 485"/>
              <a:gd name="T86" fmla="*/ 249 w 487"/>
              <a:gd name="T87" fmla="*/ 313 h 485"/>
              <a:gd name="T88" fmla="*/ 368 w 487"/>
              <a:gd name="T89" fmla="*/ 313 h 485"/>
              <a:gd name="T90" fmla="*/ 308 w 487"/>
              <a:gd name="T91" fmla="*/ 339 h 485"/>
              <a:gd name="T92" fmla="*/ 308 w 487"/>
              <a:gd name="T93" fmla="*/ 288 h 485"/>
              <a:gd name="T94" fmla="*/ 308 w 487"/>
              <a:gd name="T95" fmla="*/ 339 h 485"/>
              <a:gd name="T96" fmla="*/ 328 w 487"/>
              <a:gd name="T97" fmla="*/ 135 h 485"/>
              <a:gd name="T98" fmla="*/ 352 w 487"/>
              <a:gd name="T99" fmla="*/ 159 h 485"/>
              <a:gd name="T100" fmla="*/ 147 w 487"/>
              <a:gd name="T101" fmla="*/ 356 h 485"/>
              <a:gd name="T102" fmla="*/ 135 w 487"/>
              <a:gd name="T103" fmla="*/ 327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87" h="485">
                <a:moveTo>
                  <a:pt x="35" y="299"/>
                </a:moveTo>
                <a:cubicBezTo>
                  <a:pt x="32" y="355"/>
                  <a:pt x="32" y="355"/>
                  <a:pt x="32" y="355"/>
                </a:cubicBezTo>
                <a:cubicBezTo>
                  <a:pt x="31" y="361"/>
                  <a:pt x="35" y="368"/>
                  <a:pt x="41" y="371"/>
                </a:cubicBezTo>
                <a:cubicBezTo>
                  <a:pt x="91" y="396"/>
                  <a:pt x="91" y="396"/>
                  <a:pt x="91" y="396"/>
                </a:cubicBezTo>
                <a:cubicBezTo>
                  <a:pt x="116" y="446"/>
                  <a:pt x="116" y="446"/>
                  <a:pt x="116" y="446"/>
                </a:cubicBezTo>
                <a:cubicBezTo>
                  <a:pt x="119" y="452"/>
                  <a:pt x="125" y="455"/>
                  <a:pt x="132" y="455"/>
                </a:cubicBezTo>
                <a:cubicBezTo>
                  <a:pt x="188" y="452"/>
                  <a:pt x="188" y="452"/>
                  <a:pt x="188" y="452"/>
                </a:cubicBezTo>
                <a:cubicBezTo>
                  <a:pt x="234" y="483"/>
                  <a:pt x="234" y="483"/>
                  <a:pt x="234" y="483"/>
                </a:cubicBezTo>
                <a:cubicBezTo>
                  <a:pt x="237" y="484"/>
                  <a:pt x="240" y="485"/>
                  <a:pt x="244" y="485"/>
                </a:cubicBezTo>
                <a:cubicBezTo>
                  <a:pt x="247" y="485"/>
                  <a:pt x="250" y="484"/>
                  <a:pt x="253" y="483"/>
                </a:cubicBezTo>
                <a:cubicBezTo>
                  <a:pt x="299" y="452"/>
                  <a:pt x="299" y="452"/>
                  <a:pt x="299" y="452"/>
                </a:cubicBezTo>
                <a:cubicBezTo>
                  <a:pt x="355" y="455"/>
                  <a:pt x="355" y="455"/>
                  <a:pt x="355" y="455"/>
                </a:cubicBezTo>
                <a:cubicBezTo>
                  <a:pt x="362" y="455"/>
                  <a:pt x="368" y="452"/>
                  <a:pt x="371" y="446"/>
                </a:cubicBezTo>
                <a:cubicBezTo>
                  <a:pt x="396" y="396"/>
                  <a:pt x="396" y="396"/>
                  <a:pt x="396" y="396"/>
                </a:cubicBezTo>
                <a:cubicBezTo>
                  <a:pt x="446" y="371"/>
                  <a:pt x="446" y="371"/>
                  <a:pt x="446" y="371"/>
                </a:cubicBezTo>
                <a:cubicBezTo>
                  <a:pt x="452" y="368"/>
                  <a:pt x="456" y="361"/>
                  <a:pt x="455" y="355"/>
                </a:cubicBezTo>
                <a:cubicBezTo>
                  <a:pt x="452" y="299"/>
                  <a:pt x="452" y="299"/>
                  <a:pt x="452" y="299"/>
                </a:cubicBezTo>
                <a:cubicBezTo>
                  <a:pt x="483" y="252"/>
                  <a:pt x="483" y="252"/>
                  <a:pt x="483" y="252"/>
                </a:cubicBezTo>
                <a:cubicBezTo>
                  <a:pt x="487" y="247"/>
                  <a:pt x="487" y="239"/>
                  <a:pt x="483" y="234"/>
                </a:cubicBezTo>
                <a:cubicBezTo>
                  <a:pt x="452" y="187"/>
                  <a:pt x="452" y="187"/>
                  <a:pt x="452" y="187"/>
                </a:cubicBezTo>
                <a:cubicBezTo>
                  <a:pt x="455" y="131"/>
                  <a:pt x="455" y="131"/>
                  <a:pt x="455" y="131"/>
                </a:cubicBezTo>
                <a:cubicBezTo>
                  <a:pt x="456" y="124"/>
                  <a:pt x="452" y="118"/>
                  <a:pt x="446" y="115"/>
                </a:cubicBezTo>
                <a:cubicBezTo>
                  <a:pt x="396" y="90"/>
                  <a:pt x="396" y="90"/>
                  <a:pt x="396" y="90"/>
                </a:cubicBezTo>
                <a:cubicBezTo>
                  <a:pt x="371" y="40"/>
                  <a:pt x="371" y="40"/>
                  <a:pt x="371" y="40"/>
                </a:cubicBezTo>
                <a:cubicBezTo>
                  <a:pt x="368" y="34"/>
                  <a:pt x="362" y="31"/>
                  <a:pt x="355" y="31"/>
                </a:cubicBezTo>
                <a:cubicBezTo>
                  <a:pt x="299" y="34"/>
                  <a:pt x="299" y="34"/>
                  <a:pt x="299" y="34"/>
                </a:cubicBezTo>
                <a:cubicBezTo>
                  <a:pt x="253" y="3"/>
                  <a:pt x="253" y="3"/>
                  <a:pt x="253" y="3"/>
                </a:cubicBezTo>
                <a:cubicBezTo>
                  <a:pt x="247" y="0"/>
                  <a:pt x="240" y="0"/>
                  <a:pt x="234" y="3"/>
                </a:cubicBezTo>
                <a:cubicBezTo>
                  <a:pt x="188" y="34"/>
                  <a:pt x="188" y="34"/>
                  <a:pt x="188" y="34"/>
                </a:cubicBezTo>
                <a:cubicBezTo>
                  <a:pt x="132" y="31"/>
                  <a:pt x="132" y="31"/>
                  <a:pt x="132" y="31"/>
                </a:cubicBezTo>
                <a:cubicBezTo>
                  <a:pt x="125" y="31"/>
                  <a:pt x="119" y="34"/>
                  <a:pt x="116" y="40"/>
                </a:cubicBezTo>
                <a:cubicBezTo>
                  <a:pt x="91" y="90"/>
                  <a:pt x="91" y="90"/>
                  <a:pt x="91" y="90"/>
                </a:cubicBezTo>
                <a:cubicBezTo>
                  <a:pt x="41" y="115"/>
                  <a:pt x="41" y="115"/>
                  <a:pt x="41" y="115"/>
                </a:cubicBezTo>
                <a:cubicBezTo>
                  <a:pt x="35" y="118"/>
                  <a:pt x="31" y="124"/>
                  <a:pt x="32" y="131"/>
                </a:cubicBezTo>
                <a:cubicBezTo>
                  <a:pt x="35" y="187"/>
                  <a:pt x="35" y="187"/>
                  <a:pt x="35" y="187"/>
                </a:cubicBezTo>
                <a:cubicBezTo>
                  <a:pt x="4" y="234"/>
                  <a:pt x="4" y="234"/>
                  <a:pt x="4" y="234"/>
                </a:cubicBezTo>
                <a:cubicBezTo>
                  <a:pt x="0" y="239"/>
                  <a:pt x="0" y="247"/>
                  <a:pt x="4" y="252"/>
                </a:cubicBezTo>
                <a:lnTo>
                  <a:pt x="35" y="299"/>
                </a:lnTo>
                <a:close/>
                <a:moveTo>
                  <a:pt x="66" y="201"/>
                </a:moveTo>
                <a:cubicBezTo>
                  <a:pt x="68" y="198"/>
                  <a:pt x="69" y="194"/>
                  <a:pt x="69" y="191"/>
                </a:cubicBezTo>
                <a:cubicBezTo>
                  <a:pt x="66" y="140"/>
                  <a:pt x="66" y="140"/>
                  <a:pt x="66" y="140"/>
                </a:cubicBezTo>
                <a:cubicBezTo>
                  <a:pt x="111" y="118"/>
                  <a:pt x="111" y="118"/>
                  <a:pt x="111" y="118"/>
                </a:cubicBezTo>
                <a:cubicBezTo>
                  <a:pt x="114" y="116"/>
                  <a:pt x="117" y="113"/>
                  <a:pt x="118" y="110"/>
                </a:cubicBezTo>
                <a:cubicBezTo>
                  <a:pt x="141" y="65"/>
                  <a:pt x="141" y="65"/>
                  <a:pt x="141" y="65"/>
                </a:cubicBezTo>
                <a:cubicBezTo>
                  <a:pt x="191" y="68"/>
                  <a:pt x="191" y="68"/>
                  <a:pt x="191" y="68"/>
                </a:cubicBezTo>
                <a:cubicBezTo>
                  <a:pt x="195" y="68"/>
                  <a:pt x="198" y="67"/>
                  <a:pt x="202" y="65"/>
                </a:cubicBezTo>
                <a:cubicBezTo>
                  <a:pt x="244" y="38"/>
                  <a:pt x="244" y="38"/>
                  <a:pt x="244" y="38"/>
                </a:cubicBezTo>
                <a:cubicBezTo>
                  <a:pt x="285" y="65"/>
                  <a:pt x="285" y="65"/>
                  <a:pt x="285" y="65"/>
                </a:cubicBezTo>
                <a:cubicBezTo>
                  <a:pt x="289" y="67"/>
                  <a:pt x="292" y="68"/>
                  <a:pt x="296" y="68"/>
                </a:cubicBezTo>
                <a:cubicBezTo>
                  <a:pt x="346" y="65"/>
                  <a:pt x="346" y="65"/>
                  <a:pt x="346" y="65"/>
                </a:cubicBezTo>
                <a:cubicBezTo>
                  <a:pt x="369" y="110"/>
                  <a:pt x="369" y="110"/>
                  <a:pt x="369" y="110"/>
                </a:cubicBezTo>
                <a:cubicBezTo>
                  <a:pt x="370" y="113"/>
                  <a:pt x="373" y="116"/>
                  <a:pt x="376" y="118"/>
                </a:cubicBezTo>
                <a:cubicBezTo>
                  <a:pt x="421" y="140"/>
                  <a:pt x="421" y="140"/>
                  <a:pt x="421" y="140"/>
                </a:cubicBezTo>
                <a:cubicBezTo>
                  <a:pt x="418" y="191"/>
                  <a:pt x="418" y="191"/>
                  <a:pt x="418" y="191"/>
                </a:cubicBezTo>
                <a:cubicBezTo>
                  <a:pt x="418" y="194"/>
                  <a:pt x="419" y="198"/>
                  <a:pt x="421" y="201"/>
                </a:cubicBezTo>
                <a:cubicBezTo>
                  <a:pt x="449" y="243"/>
                  <a:pt x="449" y="243"/>
                  <a:pt x="449" y="243"/>
                </a:cubicBezTo>
                <a:cubicBezTo>
                  <a:pt x="421" y="285"/>
                  <a:pt x="421" y="285"/>
                  <a:pt x="421" y="285"/>
                </a:cubicBezTo>
                <a:cubicBezTo>
                  <a:pt x="419" y="288"/>
                  <a:pt x="418" y="292"/>
                  <a:pt x="418" y="295"/>
                </a:cubicBezTo>
                <a:cubicBezTo>
                  <a:pt x="421" y="346"/>
                  <a:pt x="421" y="346"/>
                  <a:pt x="421" y="346"/>
                </a:cubicBezTo>
                <a:cubicBezTo>
                  <a:pt x="376" y="368"/>
                  <a:pt x="376" y="368"/>
                  <a:pt x="376" y="368"/>
                </a:cubicBezTo>
                <a:cubicBezTo>
                  <a:pt x="373" y="370"/>
                  <a:pt x="370" y="372"/>
                  <a:pt x="369" y="376"/>
                </a:cubicBezTo>
                <a:cubicBezTo>
                  <a:pt x="346" y="421"/>
                  <a:pt x="346" y="421"/>
                  <a:pt x="346" y="421"/>
                </a:cubicBezTo>
                <a:cubicBezTo>
                  <a:pt x="296" y="418"/>
                  <a:pt x="296" y="418"/>
                  <a:pt x="296" y="418"/>
                </a:cubicBezTo>
                <a:cubicBezTo>
                  <a:pt x="292" y="418"/>
                  <a:pt x="289" y="418"/>
                  <a:pt x="285" y="420"/>
                </a:cubicBezTo>
                <a:cubicBezTo>
                  <a:pt x="244" y="448"/>
                  <a:pt x="244" y="448"/>
                  <a:pt x="244" y="448"/>
                </a:cubicBezTo>
                <a:cubicBezTo>
                  <a:pt x="202" y="420"/>
                  <a:pt x="202" y="420"/>
                  <a:pt x="202" y="420"/>
                </a:cubicBezTo>
                <a:cubicBezTo>
                  <a:pt x="199" y="419"/>
                  <a:pt x="196" y="418"/>
                  <a:pt x="192" y="418"/>
                </a:cubicBezTo>
                <a:cubicBezTo>
                  <a:pt x="192" y="418"/>
                  <a:pt x="192" y="418"/>
                  <a:pt x="191" y="418"/>
                </a:cubicBezTo>
                <a:cubicBezTo>
                  <a:pt x="141" y="420"/>
                  <a:pt x="141" y="420"/>
                  <a:pt x="141" y="420"/>
                </a:cubicBezTo>
                <a:cubicBezTo>
                  <a:pt x="118" y="376"/>
                  <a:pt x="118" y="376"/>
                  <a:pt x="118" y="376"/>
                </a:cubicBezTo>
                <a:cubicBezTo>
                  <a:pt x="117" y="372"/>
                  <a:pt x="114" y="370"/>
                  <a:pt x="111" y="368"/>
                </a:cubicBezTo>
                <a:cubicBezTo>
                  <a:pt x="66" y="346"/>
                  <a:pt x="66" y="346"/>
                  <a:pt x="66" y="346"/>
                </a:cubicBezTo>
                <a:cubicBezTo>
                  <a:pt x="69" y="295"/>
                  <a:pt x="69" y="295"/>
                  <a:pt x="69" y="295"/>
                </a:cubicBezTo>
                <a:cubicBezTo>
                  <a:pt x="69" y="292"/>
                  <a:pt x="68" y="288"/>
                  <a:pt x="66" y="285"/>
                </a:cubicBezTo>
                <a:cubicBezTo>
                  <a:pt x="38" y="243"/>
                  <a:pt x="38" y="243"/>
                  <a:pt x="38" y="243"/>
                </a:cubicBezTo>
                <a:lnTo>
                  <a:pt x="66" y="201"/>
                </a:lnTo>
                <a:close/>
                <a:moveTo>
                  <a:pt x="173" y="237"/>
                </a:moveTo>
                <a:cubicBezTo>
                  <a:pt x="206" y="237"/>
                  <a:pt x="232" y="211"/>
                  <a:pt x="232" y="178"/>
                </a:cubicBezTo>
                <a:cubicBezTo>
                  <a:pt x="232" y="146"/>
                  <a:pt x="206" y="119"/>
                  <a:pt x="173" y="119"/>
                </a:cubicBezTo>
                <a:cubicBezTo>
                  <a:pt x="140" y="119"/>
                  <a:pt x="114" y="146"/>
                  <a:pt x="114" y="178"/>
                </a:cubicBezTo>
                <a:cubicBezTo>
                  <a:pt x="114" y="211"/>
                  <a:pt x="140" y="237"/>
                  <a:pt x="173" y="237"/>
                </a:cubicBezTo>
                <a:close/>
                <a:moveTo>
                  <a:pt x="173" y="153"/>
                </a:moveTo>
                <a:cubicBezTo>
                  <a:pt x="187" y="153"/>
                  <a:pt x="198" y="164"/>
                  <a:pt x="198" y="178"/>
                </a:cubicBezTo>
                <a:cubicBezTo>
                  <a:pt x="198" y="192"/>
                  <a:pt x="187" y="204"/>
                  <a:pt x="173" y="204"/>
                </a:cubicBezTo>
                <a:cubicBezTo>
                  <a:pt x="159" y="204"/>
                  <a:pt x="148" y="192"/>
                  <a:pt x="148" y="178"/>
                </a:cubicBezTo>
                <a:cubicBezTo>
                  <a:pt x="148" y="164"/>
                  <a:pt x="159" y="153"/>
                  <a:pt x="173" y="153"/>
                </a:cubicBezTo>
                <a:close/>
                <a:moveTo>
                  <a:pt x="308" y="254"/>
                </a:moveTo>
                <a:cubicBezTo>
                  <a:pt x="276" y="254"/>
                  <a:pt x="249" y="281"/>
                  <a:pt x="249" y="313"/>
                </a:cubicBezTo>
                <a:cubicBezTo>
                  <a:pt x="249" y="346"/>
                  <a:pt x="276" y="373"/>
                  <a:pt x="308" y="373"/>
                </a:cubicBezTo>
                <a:cubicBezTo>
                  <a:pt x="341" y="373"/>
                  <a:pt x="368" y="346"/>
                  <a:pt x="368" y="313"/>
                </a:cubicBezTo>
                <a:cubicBezTo>
                  <a:pt x="368" y="281"/>
                  <a:pt x="341" y="254"/>
                  <a:pt x="308" y="254"/>
                </a:cubicBezTo>
                <a:close/>
                <a:moveTo>
                  <a:pt x="308" y="339"/>
                </a:moveTo>
                <a:cubicBezTo>
                  <a:pt x="294" y="339"/>
                  <a:pt x="283" y="327"/>
                  <a:pt x="283" y="313"/>
                </a:cubicBezTo>
                <a:cubicBezTo>
                  <a:pt x="283" y="299"/>
                  <a:pt x="294" y="288"/>
                  <a:pt x="308" y="288"/>
                </a:cubicBezTo>
                <a:cubicBezTo>
                  <a:pt x="322" y="288"/>
                  <a:pt x="334" y="299"/>
                  <a:pt x="334" y="313"/>
                </a:cubicBezTo>
                <a:cubicBezTo>
                  <a:pt x="334" y="327"/>
                  <a:pt x="322" y="339"/>
                  <a:pt x="308" y="339"/>
                </a:cubicBezTo>
                <a:close/>
                <a:moveTo>
                  <a:pt x="135" y="327"/>
                </a:moveTo>
                <a:cubicBezTo>
                  <a:pt x="328" y="135"/>
                  <a:pt x="328" y="135"/>
                  <a:pt x="328" y="135"/>
                </a:cubicBezTo>
                <a:cubicBezTo>
                  <a:pt x="335" y="128"/>
                  <a:pt x="345" y="128"/>
                  <a:pt x="352" y="135"/>
                </a:cubicBezTo>
                <a:cubicBezTo>
                  <a:pt x="358" y="141"/>
                  <a:pt x="358" y="152"/>
                  <a:pt x="352" y="159"/>
                </a:cubicBezTo>
                <a:cubicBezTo>
                  <a:pt x="159" y="351"/>
                  <a:pt x="159" y="351"/>
                  <a:pt x="159" y="351"/>
                </a:cubicBezTo>
                <a:cubicBezTo>
                  <a:pt x="156" y="355"/>
                  <a:pt x="151" y="356"/>
                  <a:pt x="147" y="356"/>
                </a:cubicBezTo>
                <a:cubicBezTo>
                  <a:pt x="143" y="356"/>
                  <a:pt x="138" y="355"/>
                  <a:pt x="135" y="351"/>
                </a:cubicBezTo>
                <a:cubicBezTo>
                  <a:pt x="129" y="345"/>
                  <a:pt x="129" y="334"/>
                  <a:pt x="135" y="3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" name="Freeform 53"/>
          <p:cNvSpPr>
            <a:spLocks noEditPoints="1"/>
          </p:cNvSpPr>
          <p:nvPr/>
        </p:nvSpPr>
        <p:spPr bwMode="auto">
          <a:xfrm>
            <a:off x="22153111" y="4817187"/>
            <a:ext cx="479572" cy="411754"/>
          </a:xfrm>
          <a:custGeom>
            <a:avLst/>
            <a:gdLst>
              <a:gd name="T0" fmla="*/ 19 w 485"/>
              <a:gd name="T1" fmla="*/ 340 h 417"/>
              <a:gd name="T2" fmla="*/ 335 w 485"/>
              <a:gd name="T3" fmla="*/ 340 h 417"/>
              <a:gd name="T4" fmla="*/ 456 w 485"/>
              <a:gd name="T5" fmla="*/ 414 h 417"/>
              <a:gd name="T6" fmla="*/ 466 w 485"/>
              <a:gd name="T7" fmla="*/ 417 h 417"/>
              <a:gd name="T8" fmla="*/ 475 w 485"/>
              <a:gd name="T9" fmla="*/ 415 h 417"/>
              <a:gd name="T10" fmla="*/ 485 w 485"/>
              <a:gd name="T11" fmla="*/ 398 h 417"/>
              <a:gd name="T12" fmla="*/ 485 w 485"/>
              <a:gd name="T13" fmla="*/ 19 h 417"/>
              <a:gd name="T14" fmla="*/ 466 w 485"/>
              <a:gd name="T15" fmla="*/ 0 h 417"/>
              <a:gd name="T16" fmla="*/ 19 w 485"/>
              <a:gd name="T17" fmla="*/ 0 h 417"/>
              <a:gd name="T18" fmla="*/ 0 w 485"/>
              <a:gd name="T19" fmla="*/ 19 h 417"/>
              <a:gd name="T20" fmla="*/ 0 w 485"/>
              <a:gd name="T21" fmla="*/ 321 h 417"/>
              <a:gd name="T22" fmla="*/ 19 w 485"/>
              <a:gd name="T23" fmla="*/ 340 h 417"/>
              <a:gd name="T24" fmla="*/ 38 w 485"/>
              <a:gd name="T25" fmla="*/ 37 h 417"/>
              <a:gd name="T26" fmla="*/ 447 w 485"/>
              <a:gd name="T27" fmla="*/ 37 h 417"/>
              <a:gd name="T28" fmla="*/ 447 w 485"/>
              <a:gd name="T29" fmla="*/ 364 h 417"/>
              <a:gd name="T30" fmla="*/ 351 w 485"/>
              <a:gd name="T31" fmla="*/ 305 h 417"/>
              <a:gd name="T32" fmla="*/ 341 w 485"/>
              <a:gd name="T33" fmla="*/ 302 h 417"/>
              <a:gd name="T34" fmla="*/ 38 w 485"/>
              <a:gd name="T35" fmla="*/ 302 h 417"/>
              <a:gd name="T36" fmla="*/ 38 w 485"/>
              <a:gd name="T37" fmla="*/ 37 h 417"/>
              <a:gd name="T38" fmla="*/ 109 w 485"/>
              <a:gd name="T39" fmla="*/ 120 h 417"/>
              <a:gd name="T40" fmla="*/ 128 w 485"/>
              <a:gd name="T41" fmla="*/ 101 h 417"/>
              <a:gd name="T42" fmla="*/ 350 w 485"/>
              <a:gd name="T43" fmla="*/ 101 h 417"/>
              <a:gd name="T44" fmla="*/ 369 w 485"/>
              <a:gd name="T45" fmla="*/ 120 h 417"/>
              <a:gd name="T46" fmla="*/ 350 w 485"/>
              <a:gd name="T47" fmla="*/ 139 h 417"/>
              <a:gd name="T48" fmla="*/ 128 w 485"/>
              <a:gd name="T49" fmla="*/ 139 h 417"/>
              <a:gd name="T50" fmla="*/ 109 w 485"/>
              <a:gd name="T51" fmla="*/ 120 h 417"/>
              <a:gd name="T52" fmla="*/ 350 w 485"/>
              <a:gd name="T53" fmla="*/ 234 h 417"/>
              <a:gd name="T54" fmla="*/ 128 w 485"/>
              <a:gd name="T55" fmla="*/ 234 h 417"/>
              <a:gd name="T56" fmla="*/ 109 w 485"/>
              <a:gd name="T57" fmla="*/ 215 h 417"/>
              <a:gd name="T58" fmla="*/ 128 w 485"/>
              <a:gd name="T59" fmla="*/ 196 h 417"/>
              <a:gd name="T60" fmla="*/ 350 w 485"/>
              <a:gd name="T61" fmla="*/ 196 h 417"/>
              <a:gd name="T62" fmla="*/ 369 w 485"/>
              <a:gd name="T63" fmla="*/ 215 h 417"/>
              <a:gd name="T64" fmla="*/ 350 w 485"/>
              <a:gd name="T65" fmla="*/ 234 h 4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85" h="417">
                <a:moveTo>
                  <a:pt x="19" y="340"/>
                </a:moveTo>
                <a:cubicBezTo>
                  <a:pt x="335" y="340"/>
                  <a:pt x="335" y="340"/>
                  <a:pt x="335" y="340"/>
                </a:cubicBezTo>
                <a:cubicBezTo>
                  <a:pt x="456" y="414"/>
                  <a:pt x="456" y="414"/>
                  <a:pt x="456" y="414"/>
                </a:cubicBezTo>
                <a:cubicBezTo>
                  <a:pt x="459" y="416"/>
                  <a:pt x="462" y="417"/>
                  <a:pt x="466" y="417"/>
                </a:cubicBezTo>
                <a:cubicBezTo>
                  <a:pt x="469" y="417"/>
                  <a:pt x="472" y="416"/>
                  <a:pt x="475" y="415"/>
                </a:cubicBezTo>
                <a:cubicBezTo>
                  <a:pt x="481" y="411"/>
                  <a:pt x="485" y="405"/>
                  <a:pt x="485" y="398"/>
                </a:cubicBezTo>
                <a:cubicBezTo>
                  <a:pt x="485" y="19"/>
                  <a:pt x="485" y="19"/>
                  <a:pt x="485" y="19"/>
                </a:cubicBezTo>
                <a:cubicBezTo>
                  <a:pt x="485" y="8"/>
                  <a:pt x="476" y="0"/>
                  <a:pt x="466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8" y="0"/>
                  <a:pt x="0" y="8"/>
                  <a:pt x="0" y="19"/>
                </a:cubicBezTo>
                <a:cubicBezTo>
                  <a:pt x="0" y="321"/>
                  <a:pt x="0" y="321"/>
                  <a:pt x="0" y="321"/>
                </a:cubicBezTo>
                <a:cubicBezTo>
                  <a:pt x="0" y="331"/>
                  <a:pt x="8" y="340"/>
                  <a:pt x="19" y="340"/>
                </a:cubicBezTo>
                <a:close/>
                <a:moveTo>
                  <a:pt x="38" y="37"/>
                </a:moveTo>
                <a:cubicBezTo>
                  <a:pt x="447" y="37"/>
                  <a:pt x="447" y="37"/>
                  <a:pt x="447" y="37"/>
                </a:cubicBezTo>
                <a:cubicBezTo>
                  <a:pt x="447" y="364"/>
                  <a:pt x="447" y="364"/>
                  <a:pt x="447" y="364"/>
                </a:cubicBezTo>
                <a:cubicBezTo>
                  <a:pt x="351" y="305"/>
                  <a:pt x="351" y="305"/>
                  <a:pt x="351" y="305"/>
                </a:cubicBezTo>
                <a:cubicBezTo>
                  <a:pt x="348" y="303"/>
                  <a:pt x="344" y="302"/>
                  <a:pt x="341" y="302"/>
                </a:cubicBezTo>
                <a:cubicBezTo>
                  <a:pt x="38" y="302"/>
                  <a:pt x="38" y="302"/>
                  <a:pt x="38" y="302"/>
                </a:cubicBezTo>
                <a:lnTo>
                  <a:pt x="38" y="37"/>
                </a:lnTo>
                <a:close/>
                <a:moveTo>
                  <a:pt x="109" y="120"/>
                </a:moveTo>
                <a:cubicBezTo>
                  <a:pt x="109" y="109"/>
                  <a:pt x="118" y="101"/>
                  <a:pt x="128" y="101"/>
                </a:cubicBezTo>
                <a:cubicBezTo>
                  <a:pt x="350" y="101"/>
                  <a:pt x="350" y="101"/>
                  <a:pt x="350" y="101"/>
                </a:cubicBezTo>
                <a:cubicBezTo>
                  <a:pt x="360" y="101"/>
                  <a:pt x="369" y="109"/>
                  <a:pt x="369" y="120"/>
                </a:cubicBezTo>
                <a:cubicBezTo>
                  <a:pt x="369" y="130"/>
                  <a:pt x="360" y="139"/>
                  <a:pt x="350" y="139"/>
                </a:cubicBezTo>
                <a:cubicBezTo>
                  <a:pt x="128" y="139"/>
                  <a:pt x="128" y="139"/>
                  <a:pt x="128" y="139"/>
                </a:cubicBezTo>
                <a:cubicBezTo>
                  <a:pt x="118" y="139"/>
                  <a:pt x="109" y="130"/>
                  <a:pt x="109" y="120"/>
                </a:cubicBezTo>
                <a:close/>
                <a:moveTo>
                  <a:pt x="350" y="234"/>
                </a:moveTo>
                <a:cubicBezTo>
                  <a:pt x="128" y="234"/>
                  <a:pt x="128" y="234"/>
                  <a:pt x="128" y="234"/>
                </a:cubicBezTo>
                <a:cubicBezTo>
                  <a:pt x="118" y="234"/>
                  <a:pt x="109" y="225"/>
                  <a:pt x="109" y="215"/>
                </a:cubicBezTo>
                <a:cubicBezTo>
                  <a:pt x="109" y="204"/>
                  <a:pt x="118" y="196"/>
                  <a:pt x="128" y="196"/>
                </a:cubicBezTo>
                <a:cubicBezTo>
                  <a:pt x="350" y="196"/>
                  <a:pt x="350" y="196"/>
                  <a:pt x="350" y="196"/>
                </a:cubicBezTo>
                <a:cubicBezTo>
                  <a:pt x="360" y="196"/>
                  <a:pt x="369" y="204"/>
                  <a:pt x="369" y="215"/>
                </a:cubicBezTo>
                <a:cubicBezTo>
                  <a:pt x="369" y="225"/>
                  <a:pt x="360" y="234"/>
                  <a:pt x="350" y="2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" name="Freeform 54"/>
          <p:cNvSpPr>
            <a:spLocks noEditPoints="1"/>
          </p:cNvSpPr>
          <p:nvPr/>
        </p:nvSpPr>
        <p:spPr bwMode="auto">
          <a:xfrm>
            <a:off x="1779854" y="4793065"/>
            <a:ext cx="389954" cy="477150"/>
          </a:xfrm>
          <a:custGeom>
            <a:avLst/>
            <a:gdLst>
              <a:gd name="T0" fmla="*/ 199 w 397"/>
              <a:gd name="T1" fmla="*/ 0 h 485"/>
              <a:gd name="T2" fmla="*/ 16 w 397"/>
              <a:gd name="T3" fmla="*/ 33 h 485"/>
              <a:gd name="T4" fmla="*/ 0 w 397"/>
              <a:gd name="T5" fmla="*/ 468 h 485"/>
              <a:gd name="T6" fmla="*/ 381 w 397"/>
              <a:gd name="T7" fmla="*/ 485 h 485"/>
              <a:gd name="T8" fmla="*/ 397 w 397"/>
              <a:gd name="T9" fmla="*/ 49 h 485"/>
              <a:gd name="T10" fmla="*/ 251 w 397"/>
              <a:gd name="T11" fmla="*/ 33 h 485"/>
              <a:gd name="T12" fmla="*/ 174 w 397"/>
              <a:gd name="T13" fmla="*/ 53 h 485"/>
              <a:gd name="T14" fmla="*/ 223 w 397"/>
              <a:gd name="T15" fmla="*/ 52 h 485"/>
              <a:gd name="T16" fmla="*/ 257 w 397"/>
              <a:gd name="T17" fmla="*/ 65 h 485"/>
              <a:gd name="T18" fmla="*/ 140 w 397"/>
              <a:gd name="T19" fmla="*/ 96 h 485"/>
              <a:gd name="T20" fmla="*/ 159 w 397"/>
              <a:gd name="T21" fmla="*/ 65 h 485"/>
              <a:gd name="T22" fmla="*/ 33 w 397"/>
              <a:gd name="T23" fmla="*/ 452 h 485"/>
              <a:gd name="T24" fmla="*/ 108 w 397"/>
              <a:gd name="T25" fmla="*/ 65 h 485"/>
              <a:gd name="T26" fmla="*/ 124 w 397"/>
              <a:gd name="T27" fmla="*/ 128 h 485"/>
              <a:gd name="T28" fmla="*/ 290 w 397"/>
              <a:gd name="T29" fmla="*/ 112 h 485"/>
              <a:gd name="T30" fmla="*/ 364 w 397"/>
              <a:gd name="T31" fmla="*/ 65 h 485"/>
              <a:gd name="T32" fmla="*/ 151 w 397"/>
              <a:gd name="T33" fmla="*/ 179 h 485"/>
              <a:gd name="T34" fmla="*/ 71 w 397"/>
              <a:gd name="T35" fmla="*/ 195 h 485"/>
              <a:gd name="T36" fmla="*/ 88 w 397"/>
              <a:gd name="T37" fmla="*/ 275 h 485"/>
              <a:gd name="T38" fmla="*/ 167 w 397"/>
              <a:gd name="T39" fmla="*/ 258 h 485"/>
              <a:gd name="T40" fmla="*/ 151 w 397"/>
              <a:gd name="T41" fmla="*/ 179 h 485"/>
              <a:gd name="T42" fmla="*/ 104 w 397"/>
              <a:gd name="T43" fmla="*/ 242 h 485"/>
              <a:gd name="T44" fmla="*/ 135 w 397"/>
              <a:gd name="T45" fmla="*/ 211 h 485"/>
              <a:gd name="T46" fmla="*/ 299 w 397"/>
              <a:gd name="T47" fmla="*/ 210 h 485"/>
              <a:gd name="T48" fmla="*/ 299 w 397"/>
              <a:gd name="T49" fmla="*/ 243 h 485"/>
              <a:gd name="T50" fmla="*/ 200 w 397"/>
              <a:gd name="T51" fmla="*/ 226 h 485"/>
              <a:gd name="T52" fmla="*/ 299 w 397"/>
              <a:gd name="T53" fmla="*/ 210 h 485"/>
              <a:gd name="T54" fmla="*/ 88 w 397"/>
              <a:gd name="T55" fmla="*/ 309 h 485"/>
              <a:gd name="T56" fmla="*/ 71 w 397"/>
              <a:gd name="T57" fmla="*/ 389 h 485"/>
              <a:gd name="T58" fmla="*/ 151 w 397"/>
              <a:gd name="T59" fmla="*/ 405 h 485"/>
              <a:gd name="T60" fmla="*/ 167 w 397"/>
              <a:gd name="T61" fmla="*/ 325 h 485"/>
              <a:gd name="T62" fmla="*/ 135 w 397"/>
              <a:gd name="T63" fmla="*/ 372 h 485"/>
              <a:gd name="T64" fmla="*/ 104 w 397"/>
              <a:gd name="T65" fmla="*/ 341 h 485"/>
              <a:gd name="T66" fmla="*/ 135 w 397"/>
              <a:gd name="T67" fmla="*/ 372 h 485"/>
              <a:gd name="T68" fmla="*/ 299 w 397"/>
              <a:gd name="T69" fmla="*/ 373 h 485"/>
              <a:gd name="T70" fmla="*/ 200 w 397"/>
              <a:gd name="T71" fmla="*/ 357 h 485"/>
              <a:gd name="T72" fmla="*/ 299 w 397"/>
              <a:gd name="T73" fmla="*/ 340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97" h="485">
                <a:moveTo>
                  <a:pt x="251" y="33"/>
                </a:moveTo>
                <a:cubicBezTo>
                  <a:pt x="241" y="13"/>
                  <a:pt x="221" y="0"/>
                  <a:pt x="199" y="0"/>
                </a:cubicBezTo>
                <a:cubicBezTo>
                  <a:pt x="177" y="0"/>
                  <a:pt x="157" y="13"/>
                  <a:pt x="147" y="33"/>
                </a:cubicBezTo>
                <a:cubicBezTo>
                  <a:pt x="16" y="33"/>
                  <a:pt x="16" y="33"/>
                  <a:pt x="16" y="33"/>
                </a:cubicBezTo>
                <a:cubicBezTo>
                  <a:pt x="7" y="33"/>
                  <a:pt x="0" y="40"/>
                  <a:pt x="0" y="49"/>
                </a:cubicBezTo>
                <a:cubicBezTo>
                  <a:pt x="0" y="468"/>
                  <a:pt x="0" y="468"/>
                  <a:pt x="0" y="468"/>
                </a:cubicBezTo>
                <a:cubicBezTo>
                  <a:pt x="0" y="477"/>
                  <a:pt x="7" y="485"/>
                  <a:pt x="16" y="485"/>
                </a:cubicBezTo>
                <a:cubicBezTo>
                  <a:pt x="381" y="485"/>
                  <a:pt x="381" y="485"/>
                  <a:pt x="381" y="485"/>
                </a:cubicBezTo>
                <a:cubicBezTo>
                  <a:pt x="390" y="485"/>
                  <a:pt x="397" y="477"/>
                  <a:pt x="397" y="468"/>
                </a:cubicBezTo>
                <a:cubicBezTo>
                  <a:pt x="397" y="49"/>
                  <a:pt x="397" y="49"/>
                  <a:pt x="397" y="49"/>
                </a:cubicBezTo>
                <a:cubicBezTo>
                  <a:pt x="397" y="40"/>
                  <a:pt x="390" y="33"/>
                  <a:pt x="381" y="33"/>
                </a:cubicBezTo>
                <a:lnTo>
                  <a:pt x="251" y="33"/>
                </a:lnTo>
                <a:close/>
                <a:moveTo>
                  <a:pt x="159" y="65"/>
                </a:moveTo>
                <a:cubicBezTo>
                  <a:pt x="166" y="65"/>
                  <a:pt x="173" y="60"/>
                  <a:pt x="174" y="53"/>
                </a:cubicBezTo>
                <a:cubicBezTo>
                  <a:pt x="177" y="43"/>
                  <a:pt x="185" y="33"/>
                  <a:pt x="199" y="33"/>
                </a:cubicBezTo>
                <a:cubicBezTo>
                  <a:pt x="211" y="33"/>
                  <a:pt x="221" y="41"/>
                  <a:pt x="223" y="52"/>
                </a:cubicBezTo>
                <a:cubicBezTo>
                  <a:pt x="225" y="60"/>
                  <a:pt x="231" y="65"/>
                  <a:pt x="239" y="65"/>
                </a:cubicBezTo>
                <a:cubicBezTo>
                  <a:pt x="257" y="65"/>
                  <a:pt x="257" y="65"/>
                  <a:pt x="257" y="65"/>
                </a:cubicBezTo>
                <a:cubicBezTo>
                  <a:pt x="257" y="96"/>
                  <a:pt x="257" y="96"/>
                  <a:pt x="257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65"/>
                  <a:pt x="140" y="65"/>
                  <a:pt x="140" y="65"/>
                </a:cubicBezTo>
                <a:lnTo>
                  <a:pt x="159" y="65"/>
                </a:lnTo>
                <a:close/>
                <a:moveTo>
                  <a:pt x="364" y="452"/>
                </a:moveTo>
                <a:cubicBezTo>
                  <a:pt x="33" y="452"/>
                  <a:pt x="33" y="452"/>
                  <a:pt x="33" y="452"/>
                </a:cubicBezTo>
                <a:cubicBezTo>
                  <a:pt x="33" y="65"/>
                  <a:pt x="33" y="65"/>
                  <a:pt x="33" y="65"/>
                </a:cubicBezTo>
                <a:cubicBezTo>
                  <a:pt x="108" y="65"/>
                  <a:pt x="108" y="65"/>
                  <a:pt x="108" y="65"/>
                </a:cubicBezTo>
                <a:cubicBezTo>
                  <a:pt x="108" y="112"/>
                  <a:pt x="108" y="112"/>
                  <a:pt x="108" y="112"/>
                </a:cubicBezTo>
                <a:cubicBezTo>
                  <a:pt x="108" y="121"/>
                  <a:pt x="115" y="128"/>
                  <a:pt x="124" y="128"/>
                </a:cubicBezTo>
                <a:cubicBezTo>
                  <a:pt x="274" y="128"/>
                  <a:pt x="274" y="128"/>
                  <a:pt x="274" y="128"/>
                </a:cubicBezTo>
                <a:cubicBezTo>
                  <a:pt x="283" y="128"/>
                  <a:pt x="290" y="121"/>
                  <a:pt x="290" y="112"/>
                </a:cubicBezTo>
                <a:cubicBezTo>
                  <a:pt x="290" y="65"/>
                  <a:pt x="290" y="65"/>
                  <a:pt x="290" y="65"/>
                </a:cubicBezTo>
                <a:cubicBezTo>
                  <a:pt x="364" y="65"/>
                  <a:pt x="364" y="65"/>
                  <a:pt x="364" y="65"/>
                </a:cubicBezTo>
                <a:lnTo>
                  <a:pt x="364" y="452"/>
                </a:lnTo>
                <a:close/>
                <a:moveTo>
                  <a:pt x="151" y="179"/>
                </a:moveTo>
                <a:cubicBezTo>
                  <a:pt x="88" y="179"/>
                  <a:pt x="88" y="179"/>
                  <a:pt x="88" y="179"/>
                </a:cubicBezTo>
                <a:cubicBezTo>
                  <a:pt x="79" y="179"/>
                  <a:pt x="71" y="186"/>
                  <a:pt x="71" y="195"/>
                </a:cubicBezTo>
                <a:cubicBezTo>
                  <a:pt x="71" y="258"/>
                  <a:pt x="71" y="258"/>
                  <a:pt x="71" y="258"/>
                </a:cubicBezTo>
                <a:cubicBezTo>
                  <a:pt x="71" y="267"/>
                  <a:pt x="79" y="275"/>
                  <a:pt x="88" y="275"/>
                </a:cubicBezTo>
                <a:cubicBezTo>
                  <a:pt x="151" y="275"/>
                  <a:pt x="151" y="275"/>
                  <a:pt x="151" y="275"/>
                </a:cubicBezTo>
                <a:cubicBezTo>
                  <a:pt x="160" y="275"/>
                  <a:pt x="167" y="267"/>
                  <a:pt x="167" y="258"/>
                </a:cubicBezTo>
                <a:cubicBezTo>
                  <a:pt x="167" y="195"/>
                  <a:pt x="167" y="195"/>
                  <a:pt x="167" y="195"/>
                </a:cubicBezTo>
                <a:cubicBezTo>
                  <a:pt x="167" y="186"/>
                  <a:pt x="160" y="179"/>
                  <a:pt x="151" y="179"/>
                </a:cubicBezTo>
                <a:close/>
                <a:moveTo>
                  <a:pt x="135" y="242"/>
                </a:moveTo>
                <a:cubicBezTo>
                  <a:pt x="104" y="242"/>
                  <a:pt x="104" y="242"/>
                  <a:pt x="104" y="242"/>
                </a:cubicBezTo>
                <a:cubicBezTo>
                  <a:pt x="104" y="211"/>
                  <a:pt x="104" y="211"/>
                  <a:pt x="104" y="211"/>
                </a:cubicBezTo>
                <a:cubicBezTo>
                  <a:pt x="135" y="211"/>
                  <a:pt x="135" y="211"/>
                  <a:pt x="135" y="211"/>
                </a:cubicBezTo>
                <a:lnTo>
                  <a:pt x="135" y="242"/>
                </a:lnTo>
                <a:close/>
                <a:moveTo>
                  <a:pt x="299" y="210"/>
                </a:moveTo>
                <a:cubicBezTo>
                  <a:pt x="308" y="210"/>
                  <a:pt x="315" y="217"/>
                  <a:pt x="315" y="226"/>
                </a:cubicBezTo>
                <a:cubicBezTo>
                  <a:pt x="315" y="235"/>
                  <a:pt x="308" y="243"/>
                  <a:pt x="299" y="243"/>
                </a:cubicBezTo>
                <a:cubicBezTo>
                  <a:pt x="216" y="243"/>
                  <a:pt x="216" y="243"/>
                  <a:pt x="216" y="243"/>
                </a:cubicBezTo>
                <a:cubicBezTo>
                  <a:pt x="207" y="243"/>
                  <a:pt x="200" y="235"/>
                  <a:pt x="200" y="226"/>
                </a:cubicBezTo>
                <a:cubicBezTo>
                  <a:pt x="200" y="217"/>
                  <a:pt x="207" y="210"/>
                  <a:pt x="216" y="210"/>
                </a:cubicBezTo>
                <a:lnTo>
                  <a:pt x="299" y="210"/>
                </a:lnTo>
                <a:close/>
                <a:moveTo>
                  <a:pt x="151" y="309"/>
                </a:moveTo>
                <a:cubicBezTo>
                  <a:pt x="88" y="309"/>
                  <a:pt x="88" y="309"/>
                  <a:pt x="88" y="309"/>
                </a:cubicBezTo>
                <a:cubicBezTo>
                  <a:pt x="79" y="309"/>
                  <a:pt x="71" y="316"/>
                  <a:pt x="71" y="325"/>
                </a:cubicBezTo>
                <a:cubicBezTo>
                  <a:pt x="71" y="389"/>
                  <a:pt x="71" y="389"/>
                  <a:pt x="71" y="389"/>
                </a:cubicBezTo>
                <a:cubicBezTo>
                  <a:pt x="71" y="398"/>
                  <a:pt x="79" y="405"/>
                  <a:pt x="88" y="405"/>
                </a:cubicBezTo>
                <a:cubicBezTo>
                  <a:pt x="151" y="405"/>
                  <a:pt x="151" y="405"/>
                  <a:pt x="151" y="405"/>
                </a:cubicBezTo>
                <a:cubicBezTo>
                  <a:pt x="160" y="405"/>
                  <a:pt x="167" y="398"/>
                  <a:pt x="167" y="389"/>
                </a:cubicBezTo>
                <a:cubicBezTo>
                  <a:pt x="167" y="325"/>
                  <a:pt x="167" y="325"/>
                  <a:pt x="167" y="325"/>
                </a:cubicBezTo>
                <a:cubicBezTo>
                  <a:pt x="167" y="316"/>
                  <a:pt x="160" y="309"/>
                  <a:pt x="151" y="309"/>
                </a:cubicBezTo>
                <a:close/>
                <a:moveTo>
                  <a:pt x="135" y="372"/>
                </a:moveTo>
                <a:cubicBezTo>
                  <a:pt x="104" y="372"/>
                  <a:pt x="104" y="372"/>
                  <a:pt x="104" y="372"/>
                </a:cubicBezTo>
                <a:cubicBezTo>
                  <a:pt x="104" y="341"/>
                  <a:pt x="104" y="341"/>
                  <a:pt x="104" y="341"/>
                </a:cubicBezTo>
                <a:cubicBezTo>
                  <a:pt x="135" y="341"/>
                  <a:pt x="135" y="341"/>
                  <a:pt x="135" y="341"/>
                </a:cubicBezTo>
                <a:lnTo>
                  <a:pt x="135" y="372"/>
                </a:lnTo>
                <a:close/>
                <a:moveTo>
                  <a:pt x="315" y="357"/>
                </a:moveTo>
                <a:cubicBezTo>
                  <a:pt x="315" y="366"/>
                  <a:pt x="308" y="373"/>
                  <a:pt x="299" y="373"/>
                </a:cubicBezTo>
                <a:cubicBezTo>
                  <a:pt x="216" y="373"/>
                  <a:pt x="216" y="373"/>
                  <a:pt x="216" y="373"/>
                </a:cubicBezTo>
                <a:cubicBezTo>
                  <a:pt x="207" y="373"/>
                  <a:pt x="200" y="366"/>
                  <a:pt x="200" y="357"/>
                </a:cubicBezTo>
                <a:cubicBezTo>
                  <a:pt x="200" y="348"/>
                  <a:pt x="207" y="340"/>
                  <a:pt x="216" y="340"/>
                </a:cubicBezTo>
                <a:cubicBezTo>
                  <a:pt x="299" y="340"/>
                  <a:pt x="299" y="340"/>
                  <a:pt x="299" y="340"/>
                </a:cubicBezTo>
                <a:cubicBezTo>
                  <a:pt x="308" y="340"/>
                  <a:pt x="315" y="348"/>
                  <a:pt x="315" y="3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" name="Freeform 55"/>
          <p:cNvSpPr>
            <a:spLocks noEditPoints="1"/>
          </p:cNvSpPr>
          <p:nvPr/>
        </p:nvSpPr>
        <p:spPr bwMode="auto">
          <a:xfrm>
            <a:off x="13085310" y="6866368"/>
            <a:ext cx="479574" cy="334248"/>
          </a:xfrm>
          <a:custGeom>
            <a:avLst/>
            <a:gdLst>
              <a:gd name="T0" fmla="*/ 71 w 485"/>
              <a:gd name="T1" fmla="*/ 270 h 339"/>
              <a:gd name="T2" fmla="*/ 87 w 485"/>
              <a:gd name="T3" fmla="*/ 339 h 339"/>
              <a:gd name="T4" fmla="*/ 485 w 485"/>
              <a:gd name="T5" fmla="*/ 323 h 339"/>
              <a:gd name="T6" fmla="*/ 469 w 485"/>
              <a:gd name="T7" fmla="*/ 69 h 339"/>
              <a:gd name="T8" fmla="*/ 414 w 485"/>
              <a:gd name="T9" fmla="*/ 16 h 339"/>
              <a:gd name="T10" fmla="*/ 16 w 485"/>
              <a:gd name="T11" fmla="*/ 0 h 339"/>
              <a:gd name="T12" fmla="*/ 0 w 485"/>
              <a:gd name="T13" fmla="*/ 254 h 339"/>
              <a:gd name="T14" fmla="*/ 32 w 485"/>
              <a:gd name="T15" fmla="*/ 214 h 339"/>
              <a:gd name="T16" fmla="*/ 32 w 485"/>
              <a:gd name="T17" fmla="*/ 238 h 339"/>
              <a:gd name="T18" fmla="*/ 90 w 485"/>
              <a:gd name="T19" fmla="*/ 32 h 339"/>
              <a:gd name="T20" fmla="*/ 382 w 485"/>
              <a:gd name="T21" fmla="*/ 91 h 339"/>
              <a:gd name="T22" fmla="*/ 324 w 485"/>
              <a:gd name="T23" fmla="*/ 238 h 339"/>
              <a:gd name="T24" fmla="*/ 32 w 485"/>
              <a:gd name="T25" fmla="*/ 181 h 339"/>
              <a:gd name="T26" fmla="*/ 90 w 485"/>
              <a:gd name="T27" fmla="*/ 32 h 339"/>
              <a:gd name="T28" fmla="*/ 395 w 485"/>
              <a:gd name="T29" fmla="*/ 307 h 339"/>
              <a:gd name="T30" fmla="*/ 140 w 485"/>
              <a:gd name="T31" fmla="*/ 270 h 339"/>
              <a:gd name="T32" fmla="*/ 414 w 485"/>
              <a:gd name="T33" fmla="*/ 254 h 339"/>
              <a:gd name="T34" fmla="*/ 453 w 485"/>
              <a:gd name="T35" fmla="*/ 159 h 339"/>
              <a:gd name="T36" fmla="*/ 357 w 485"/>
              <a:gd name="T37" fmla="*/ 238 h 339"/>
              <a:gd name="T38" fmla="*/ 382 w 485"/>
              <a:gd name="T39" fmla="*/ 238 h 339"/>
              <a:gd name="T40" fmla="*/ 103 w 485"/>
              <a:gd name="T41" fmla="*/ 283 h 339"/>
              <a:gd name="T42" fmla="*/ 103 w 485"/>
              <a:gd name="T43" fmla="*/ 307 h 339"/>
              <a:gd name="T44" fmla="*/ 428 w 485"/>
              <a:gd name="T45" fmla="*/ 307 h 339"/>
              <a:gd name="T46" fmla="*/ 453 w 485"/>
              <a:gd name="T47" fmla="*/ 307 h 339"/>
              <a:gd name="T48" fmla="*/ 453 w 485"/>
              <a:gd name="T49" fmla="*/ 126 h 339"/>
              <a:gd name="T50" fmla="*/ 453 w 485"/>
              <a:gd name="T51" fmla="*/ 101 h 339"/>
              <a:gd name="T52" fmla="*/ 382 w 485"/>
              <a:gd name="T53" fmla="*/ 58 h 339"/>
              <a:gd name="T54" fmla="*/ 382 w 485"/>
              <a:gd name="T55" fmla="*/ 32 h 339"/>
              <a:gd name="T56" fmla="*/ 57 w 485"/>
              <a:gd name="T57" fmla="*/ 32 h 339"/>
              <a:gd name="T58" fmla="*/ 32 w 485"/>
              <a:gd name="T59" fmla="*/ 32 h 339"/>
              <a:gd name="T60" fmla="*/ 207 w 485"/>
              <a:gd name="T61" fmla="*/ 211 h 339"/>
              <a:gd name="T62" fmla="*/ 207 w 485"/>
              <a:gd name="T63" fmla="*/ 59 h 339"/>
              <a:gd name="T64" fmla="*/ 207 w 485"/>
              <a:gd name="T65" fmla="*/ 211 h 339"/>
              <a:gd name="T66" fmla="*/ 251 w 485"/>
              <a:gd name="T67" fmla="*/ 135 h 339"/>
              <a:gd name="T68" fmla="*/ 163 w 485"/>
              <a:gd name="T69" fmla="*/ 135 h 3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5" h="339">
                <a:moveTo>
                  <a:pt x="16" y="270"/>
                </a:moveTo>
                <a:cubicBezTo>
                  <a:pt x="71" y="270"/>
                  <a:pt x="71" y="270"/>
                  <a:pt x="71" y="270"/>
                </a:cubicBezTo>
                <a:cubicBezTo>
                  <a:pt x="71" y="323"/>
                  <a:pt x="71" y="323"/>
                  <a:pt x="71" y="323"/>
                </a:cubicBezTo>
                <a:cubicBezTo>
                  <a:pt x="71" y="332"/>
                  <a:pt x="78" y="339"/>
                  <a:pt x="87" y="339"/>
                </a:cubicBezTo>
                <a:cubicBezTo>
                  <a:pt x="469" y="339"/>
                  <a:pt x="469" y="339"/>
                  <a:pt x="469" y="339"/>
                </a:cubicBezTo>
                <a:cubicBezTo>
                  <a:pt x="478" y="339"/>
                  <a:pt x="485" y="332"/>
                  <a:pt x="485" y="323"/>
                </a:cubicBezTo>
                <a:cubicBezTo>
                  <a:pt x="485" y="85"/>
                  <a:pt x="485" y="85"/>
                  <a:pt x="485" y="85"/>
                </a:cubicBezTo>
                <a:cubicBezTo>
                  <a:pt x="485" y="76"/>
                  <a:pt x="478" y="69"/>
                  <a:pt x="469" y="69"/>
                </a:cubicBezTo>
                <a:cubicBezTo>
                  <a:pt x="414" y="69"/>
                  <a:pt x="414" y="69"/>
                  <a:pt x="414" y="69"/>
                </a:cubicBezTo>
                <a:cubicBezTo>
                  <a:pt x="414" y="16"/>
                  <a:pt x="414" y="16"/>
                  <a:pt x="414" y="16"/>
                </a:cubicBezTo>
                <a:cubicBezTo>
                  <a:pt x="414" y="7"/>
                  <a:pt x="407" y="0"/>
                  <a:pt x="398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54"/>
                  <a:pt x="0" y="254"/>
                  <a:pt x="0" y="254"/>
                </a:cubicBezTo>
                <a:cubicBezTo>
                  <a:pt x="0" y="263"/>
                  <a:pt x="7" y="270"/>
                  <a:pt x="16" y="270"/>
                </a:cubicBezTo>
                <a:close/>
                <a:moveTo>
                  <a:pt x="32" y="214"/>
                </a:moveTo>
                <a:cubicBezTo>
                  <a:pt x="43" y="219"/>
                  <a:pt x="52" y="227"/>
                  <a:pt x="57" y="238"/>
                </a:cubicBezTo>
                <a:cubicBezTo>
                  <a:pt x="32" y="238"/>
                  <a:pt x="32" y="238"/>
                  <a:pt x="32" y="238"/>
                </a:cubicBezTo>
                <a:lnTo>
                  <a:pt x="32" y="214"/>
                </a:lnTo>
                <a:close/>
                <a:moveTo>
                  <a:pt x="90" y="32"/>
                </a:moveTo>
                <a:cubicBezTo>
                  <a:pt x="323" y="32"/>
                  <a:pt x="323" y="32"/>
                  <a:pt x="323" y="32"/>
                </a:cubicBezTo>
                <a:cubicBezTo>
                  <a:pt x="330" y="61"/>
                  <a:pt x="353" y="84"/>
                  <a:pt x="382" y="91"/>
                </a:cubicBezTo>
                <a:cubicBezTo>
                  <a:pt x="382" y="181"/>
                  <a:pt x="382" y="181"/>
                  <a:pt x="382" y="181"/>
                </a:cubicBezTo>
                <a:cubicBezTo>
                  <a:pt x="353" y="187"/>
                  <a:pt x="331" y="210"/>
                  <a:pt x="324" y="238"/>
                </a:cubicBezTo>
                <a:cubicBezTo>
                  <a:pt x="90" y="238"/>
                  <a:pt x="90" y="238"/>
                  <a:pt x="90" y="238"/>
                </a:cubicBezTo>
                <a:cubicBezTo>
                  <a:pt x="83" y="210"/>
                  <a:pt x="61" y="187"/>
                  <a:pt x="32" y="181"/>
                </a:cubicBezTo>
                <a:cubicBezTo>
                  <a:pt x="32" y="91"/>
                  <a:pt x="32" y="91"/>
                  <a:pt x="32" y="91"/>
                </a:cubicBezTo>
                <a:cubicBezTo>
                  <a:pt x="61" y="84"/>
                  <a:pt x="84" y="61"/>
                  <a:pt x="90" y="32"/>
                </a:cubicBezTo>
                <a:close/>
                <a:moveTo>
                  <a:pt x="453" y="250"/>
                </a:moveTo>
                <a:cubicBezTo>
                  <a:pt x="424" y="256"/>
                  <a:pt x="402" y="279"/>
                  <a:pt x="395" y="307"/>
                </a:cubicBezTo>
                <a:cubicBezTo>
                  <a:pt x="161" y="307"/>
                  <a:pt x="161" y="307"/>
                  <a:pt x="161" y="307"/>
                </a:cubicBezTo>
                <a:cubicBezTo>
                  <a:pt x="158" y="293"/>
                  <a:pt x="150" y="280"/>
                  <a:pt x="140" y="270"/>
                </a:cubicBezTo>
                <a:cubicBezTo>
                  <a:pt x="398" y="270"/>
                  <a:pt x="398" y="270"/>
                  <a:pt x="398" y="270"/>
                </a:cubicBezTo>
                <a:cubicBezTo>
                  <a:pt x="407" y="270"/>
                  <a:pt x="414" y="263"/>
                  <a:pt x="414" y="254"/>
                </a:cubicBezTo>
                <a:cubicBezTo>
                  <a:pt x="414" y="137"/>
                  <a:pt x="414" y="137"/>
                  <a:pt x="414" y="137"/>
                </a:cubicBezTo>
                <a:cubicBezTo>
                  <a:pt x="424" y="148"/>
                  <a:pt x="438" y="156"/>
                  <a:pt x="453" y="159"/>
                </a:cubicBezTo>
                <a:lnTo>
                  <a:pt x="453" y="250"/>
                </a:lnTo>
                <a:close/>
                <a:moveTo>
                  <a:pt x="357" y="238"/>
                </a:moveTo>
                <a:cubicBezTo>
                  <a:pt x="362" y="227"/>
                  <a:pt x="371" y="219"/>
                  <a:pt x="382" y="214"/>
                </a:cubicBezTo>
                <a:cubicBezTo>
                  <a:pt x="382" y="238"/>
                  <a:pt x="382" y="238"/>
                  <a:pt x="382" y="238"/>
                </a:cubicBezTo>
                <a:lnTo>
                  <a:pt x="357" y="238"/>
                </a:lnTo>
                <a:close/>
                <a:moveTo>
                  <a:pt x="103" y="283"/>
                </a:moveTo>
                <a:cubicBezTo>
                  <a:pt x="114" y="287"/>
                  <a:pt x="123" y="296"/>
                  <a:pt x="128" y="307"/>
                </a:cubicBezTo>
                <a:cubicBezTo>
                  <a:pt x="103" y="307"/>
                  <a:pt x="103" y="307"/>
                  <a:pt x="103" y="307"/>
                </a:cubicBezTo>
                <a:lnTo>
                  <a:pt x="103" y="283"/>
                </a:lnTo>
                <a:close/>
                <a:moveTo>
                  <a:pt x="428" y="307"/>
                </a:moveTo>
                <a:cubicBezTo>
                  <a:pt x="433" y="296"/>
                  <a:pt x="442" y="287"/>
                  <a:pt x="453" y="283"/>
                </a:cubicBezTo>
                <a:cubicBezTo>
                  <a:pt x="453" y="307"/>
                  <a:pt x="453" y="307"/>
                  <a:pt x="453" y="307"/>
                </a:cubicBezTo>
                <a:lnTo>
                  <a:pt x="428" y="307"/>
                </a:lnTo>
                <a:close/>
                <a:moveTo>
                  <a:pt x="453" y="126"/>
                </a:moveTo>
                <a:cubicBezTo>
                  <a:pt x="441" y="122"/>
                  <a:pt x="432" y="113"/>
                  <a:pt x="427" y="101"/>
                </a:cubicBezTo>
                <a:cubicBezTo>
                  <a:pt x="453" y="101"/>
                  <a:pt x="453" y="101"/>
                  <a:pt x="453" y="101"/>
                </a:cubicBezTo>
                <a:lnTo>
                  <a:pt x="453" y="126"/>
                </a:lnTo>
                <a:close/>
                <a:moveTo>
                  <a:pt x="382" y="58"/>
                </a:moveTo>
                <a:cubicBezTo>
                  <a:pt x="370" y="53"/>
                  <a:pt x="361" y="44"/>
                  <a:pt x="357" y="32"/>
                </a:cubicBezTo>
                <a:cubicBezTo>
                  <a:pt x="382" y="32"/>
                  <a:pt x="382" y="32"/>
                  <a:pt x="382" y="32"/>
                </a:cubicBezTo>
                <a:lnTo>
                  <a:pt x="382" y="58"/>
                </a:lnTo>
                <a:close/>
                <a:moveTo>
                  <a:pt x="57" y="32"/>
                </a:moveTo>
                <a:cubicBezTo>
                  <a:pt x="53" y="44"/>
                  <a:pt x="44" y="53"/>
                  <a:pt x="32" y="58"/>
                </a:cubicBezTo>
                <a:cubicBezTo>
                  <a:pt x="32" y="32"/>
                  <a:pt x="32" y="32"/>
                  <a:pt x="32" y="32"/>
                </a:cubicBezTo>
                <a:lnTo>
                  <a:pt x="57" y="32"/>
                </a:lnTo>
                <a:close/>
                <a:moveTo>
                  <a:pt x="207" y="211"/>
                </a:moveTo>
                <a:cubicBezTo>
                  <a:pt x="249" y="211"/>
                  <a:pt x="283" y="177"/>
                  <a:pt x="283" y="135"/>
                </a:cubicBezTo>
                <a:cubicBezTo>
                  <a:pt x="283" y="93"/>
                  <a:pt x="249" y="59"/>
                  <a:pt x="207" y="59"/>
                </a:cubicBezTo>
                <a:cubicBezTo>
                  <a:pt x="165" y="59"/>
                  <a:pt x="131" y="93"/>
                  <a:pt x="131" y="135"/>
                </a:cubicBezTo>
                <a:cubicBezTo>
                  <a:pt x="131" y="177"/>
                  <a:pt x="165" y="211"/>
                  <a:pt x="207" y="211"/>
                </a:cubicBezTo>
                <a:close/>
                <a:moveTo>
                  <a:pt x="207" y="91"/>
                </a:moveTo>
                <a:cubicBezTo>
                  <a:pt x="231" y="91"/>
                  <a:pt x="251" y="111"/>
                  <a:pt x="251" y="135"/>
                </a:cubicBezTo>
                <a:cubicBezTo>
                  <a:pt x="251" y="160"/>
                  <a:pt x="231" y="180"/>
                  <a:pt x="207" y="180"/>
                </a:cubicBezTo>
                <a:cubicBezTo>
                  <a:pt x="182" y="180"/>
                  <a:pt x="163" y="160"/>
                  <a:pt x="163" y="135"/>
                </a:cubicBezTo>
                <a:cubicBezTo>
                  <a:pt x="163" y="111"/>
                  <a:pt x="182" y="91"/>
                  <a:pt x="207" y="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" name="Freeform 56"/>
          <p:cNvSpPr>
            <a:spLocks noEditPoints="1"/>
          </p:cNvSpPr>
          <p:nvPr/>
        </p:nvSpPr>
        <p:spPr bwMode="auto">
          <a:xfrm>
            <a:off x="8550659" y="6883814"/>
            <a:ext cx="477148" cy="288228"/>
          </a:xfrm>
          <a:custGeom>
            <a:avLst/>
            <a:gdLst>
              <a:gd name="T0" fmla="*/ 448 w 484"/>
              <a:gd name="T1" fmla="*/ 292 h 292"/>
              <a:gd name="T2" fmla="*/ 484 w 484"/>
              <a:gd name="T3" fmla="*/ 36 h 292"/>
              <a:gd name="T4" fmla="*/ 36 w 484"/>
              <a:gd name="T5" fmla="*/ 0 h 292"/>
              <a:gd name="T6" fmla="*/ 0 w 484"/>
              <a:gd name="T7" fmla="*/ 255 h 292"/>
              <a:gd name="T8" fmla="*/ 31 w 484"/>
              <a:gd name="T9" fmla="*/ 255 h 292"/>
              <a:gd name="T10" fmla="*/ 35 w 484"/>
              <a:gd name="T11" fmla="*/ 237 h 292"/>
              <a:gd name="T12" fmla="*/ 55 w 484"/>
              <a:gd name="T13" fmla="*/ 260 h 292"/>
              <a:gd name="T14" fmla="*/ 31 w 484"/>
              <a:gd name="T15" fmla="*/ 255 h 292"/>
              <a:gd name="T16" fmla="*/ 86 w 484"/>
              <a:gd name="T17" fmla="*/ 31 h 292"/>
              <a:gd name="T18" fmla="*/ 398 w 484"/>
              <a:gd name="T19" fmla="*/ 33 h 292"/>
              <a:gd name="T20" fmla="*/ 453 w 484"/>
              <a:gd name="T21" fmla="*/ 86 h 292"/>
              <a:gd name="T22" fmla="*/ 451 w 484"/>
              <a:gd name="T23" fmla="*/ 205 h 292"/>
              <a:gd name="T24" fmla="*/ 398 w 484"/>
              <a:gd name="T25" fmla="*/ 260 h 292"/>
              <a:gd name="T26" fmla="*/ 87 w 484"/>
              <a:gd name="T27" fmla="*/ 258 h 292"/>
              <a:gd name="T28" fmla="*/ 31 w 484"/>
              <a:gd name="T29" fmla="*/ 205 h 292"/>
              <a:gd name="T30" fmla="*/ 34 w 484"/>
              <a:gd name="T31" fmla="*/ 86 h 292"/>
              <a:gd name="T32" fmla="*/ 448 w 484"/>
              <a:gd name="T33" fmla="*/ 260 h 292"/>
              <a:gd name="T34" fmla="*/ 430 w 484"/>
              <a:gd name="T35" fmla="*/ 258 h 292"/>
              <a:gd name="T36" fmla="*/ 453 w 484"/>
              <a:gd name="T37" fmla="*/ 237 h 292"/>
              <a:gd name="T38" fmla="*/ 448 w 484"/>
              <a:gd name="T39" fmla="*/ 260 h 292"/>
              <a:gd name="T40" fmla="*/ 453 w 484"/>
              <a:gd name="T41" fmla="*/ 54 h 292"/>
              <a:gd name="T42" fmla="*/ 430 w 484"/>
              <a:gd name="T43" fmla="*/ 33 h 292"/>
              <a:gd name="T44" fmla="*/ 448 w 484"/>
              <a:gd name="T45" fmla="*/ 31 h 292"/>
              <a:gd name="T46" fmla="*/ 36 w 484"/>
              <a:gd name="T47" fmla="*/ 31 h 292"/>
              <a:gd name="T48" fmla="*/ 55 w 484"/>
              <a:gd name="T49" fmla="*/ 33 h 292"/>
              <a:gd name="T50" fmla="*/ 31 w 484"/>
              <a:gd name="T51" fmla="*/ 54 h 292"/>
              <a:gd name="T52" fmla="*/ 36 w 484"/>
              <a:gd name="T53" fmla="*/ 31 h 292"/>
              <a:gd name="T54" fmla="*/ 307 w 484"/>
              <a:gd name="T55" fmla="*/ 208 h 292"/>
              <a:gd name="T56" fmla="*/ 307 w 484"/>
              <a:gd name="T57" fmla="*/ 83 h 292"/>
              <a:gd name="T58" fmla="*/ 183 w 484"/>
              <a:gd name="T59" fmla="*/ 83 h 292"/>
              <a:gd name="T60" fmla="*/ 183 w 484"/>
              <a:gd name="T61" fmla="*/ 208 h 292"/>
              <a:gd name="T62" fmla="*/ 205 w 484"/>
              <a:gd name="T63" fmla="*/ 106 h 292"/>
              <a:gd name="T64" fmla="*/ 285 w 484"/>
              <a:gd name="T65" fmla="*/ 106 h 292"/>
              <a:gd name="T66" fmla="*/ 285 w 484"/>
              <a:gd name="T67" fmla="*/ 186 h 292"/>
              <a:gd name="T68" fmla="*/ 205 w 484"/>
              <a:gd name="T69" fmla="*/ 186 h 292"/>
              <a:gd name="T70" fmla="*/ 205 w 484"/>
              <a:gd name="T71" fmla="*/ 106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84" h="292">
                <a:moveTo>
                  <a:pt x="36" y="292"/>
                </a:moveTo>
                <a:cubicBezTo>
                  <a:pt x="448" y="292"/>
                  <a:pt x="448" y="292"/>
                  <a:pt x="448" y="292"/>
                </a:cubicBezTo>
                <a:cubicBezTo>
                  <a:pt x="468" y="292"/>
                  <a:pt x="484" y="275"/>
                  <a:pt x="484" y="255"/>
                </a:cubicBezTo>
                <a:cubicBezTo>
                  <a:pt x="484" y="36"/>
                  <a:pt x="484" y="36"/>
                  <a:pt x="484" y="36"/>
                </a:cubicBezTo>
                <a:cubicBezTo>
                  <a:pt x="484" y="16"/>
                  <a:pt x="468" y="0"/>
                  <a:pt x="44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16" y="0"/>
                  <a:pt x="0" y="16"/>
                  <a:pt x="0" y="36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75"/>
                  <a:pt x="16" y="292"/>
                  <a:pt x="36" y="292"/>
                </a:cubicBezTo>
                <a:close/>
                <a:moveTo>
                  <a:pt x="31" y="255"/>
                </a:moveTo>
                <a:cubicBezTo>
                  <a:pt x="31" y="237"/>
                  <a:pt x="31" y="237"/>
                  <a:pt x="31" y="237"/>
                </a:cubicBezTo>
                <a:cubicBezTo>
                  <a:pt x="35" y="237"/>
                  <a:pt x="35" y="237"/>
                  <a:pt x="35" y="237"/>
                </a:cubicBezTo>
                <a:cubicBezTo>
                  <a:pt x="46" y="237"/>
                  <a:pt x="55" y="246"/>
                  <a:pt x="55" y="258"/>
                </a:cubicBezTo>
                <a:cubicBezTo>
                  <a:pt x="55" y="260"/>
                  <a:pt x="55" y="260"/>
                  <a:pt x="55" y="260"/>
                </a:cubicBezTo>
                <a:cubicBezTo>
                  <a:pt x="36" y="260"/>
                  <a:pt x="36" y="260"/>
                  <a:pt x="36" y="260"/>
                </a:cubicBezTo>
                <a:cubicBezTo>
                  <a:pt x="33" y="260"/>
                  <a:pt x="31" y="258"/>
                  <a:pt x="31" y="255"/>
                </a:cubicBezTo>
                <a:close/>
                <a:moveTo>
                  <a:pt x="86" y="33"/>
                </a:moveTo>
                <a:cubicBezTo>
                  <a:pt x="86" y="31"/>
                  <a:pt x="86" y="31"/>
                  <a:pt x="86" y="31"/>
                </a:cubicBezTo>
                <a:cubicBezTo>
                  <a:pt x="398" y="31"/>
                  <a:pt x="398" y="31"/>
                  <a:pt x="398" y="31"/>
                </a:cubicBezTo>
                <a:cubicBezTo>
                  <a:pt x="398" y="33"/>
                  <a:pt x="398" y="33"/>
                  <a:pt x="398" y="33"/>
                </a:cubicBezTo>
                <a:cubicBezTo>
                  <a:pt x="398" y="62"/>
                  <a:pt x="422" y="86"/>
                  <a:pt x="451" y="86"/>
                </a:cubicBezTo>
                <a:cubicBezTo>
                  <a:pt x="453" y="86"/>
                  <a:pt x="453" y="86"/>
                  <a:pt x="453" y="86"/>
                </a:cubicBezTo>
                <a:cubicBezTo>
                  <a:pt x="453" y="205"/>
                  <a:pt x="453" y="205"/>
                  <a:pt x="453" y="205"/>
                </a:cubicBezTo>
                <a:cubicBezTo>
                  <a:pt x="451" y="205"/>
                  <a:pt x="451" y="205"/>
                  <a:pt x="451" y="205"/>
                </a:cubicBezTo>
                <a:cubicBezTo>
                  <a:pt x="422" y="205"/>
                  <a:pt x="398" y="229"/>
                  <a:pt x="398" y="258"/>
                </a:cubicBezTo>
                <a:cubicBezTo>
                  <a:pt x="398" y="260"/>
                  <a:pt x="398" y="260"/>
                  <a:pt x="398" y="260"/>
                </a:cubicBezTo>
                <a:cubicBezTo>
                  <a:pt x="87" y="260"/>
                  <a:pt x="87" y="260"/>
                  <a:pt x="87" y="260"/>
                </a:cubicBezTo>
                <a:cubicBezTo>
                  <a:pt x="87" y="258"/>
                  <a:pt x="87" y="258"/>
                  <a:pt x="87" y="258"/>
                </a:cubicBezTo>
                <a:cubicBezTo>
                  <a:pt x="87" y="229"/>
                  <a:pt x="63" y="205"/>
                  <a:pt x="35" y="205"/>
                </a:cubicBezTo>
                <a:cubicBezTo>
                  <a:pt x="31" y="205"/>
                  <a:pt x="31" y="205"/>
                  <a:pt x="31" y="205"/>
                </a:cubicBezTo>
                <a:cubicBezTo>
                  <a:pt x="31" y="86"/>
                  <a:pt x="31" y="86"/>
                  <a:pt x="31" y="86"/>
                </a:cubicBezTo>
                <a:cubicBezTo>
                  <a:pt x="34" y="86"/>
                  <a:pt x="34" y="86"/>
                  <a:pt x="34" y="86"/>
                </a:cubicBezTo>
                <a:cubicBezTo>
                  <a:pt x="63" y="86"/>
                  <a:pt x="86" y="62"/>
                  <a:pt x="86" y="33"/>
                </a:cubicBezTo>
                <a:close/>
                <a:moveTo>
                  <a:pt x="448" y="260"/>
                </a:moveTo>
                <a:cubicBezTo>
                  <a:pt x="430" y="260"/>
                  <a:pt x="430" y="260"/>
                  <a:pt x="430" y="260"/>
                </a:cubicBezTo>
                <a:cubicBezTo>
                  <a:pt x="430" y="258"/>
                  <a:pt x="430" y="258"/>
                  <a:pt x="430" y="258"/>
                </a:cubicBezTo>
                <a:cubicBezTo>
                  <a:pt x="430" y="246"/>
                  <a:pt x="439" y="237"/>
                  <a:pt x="451" y="237"/>
                </a:cubicBezTo>
                <a:cubicBezTo>
                  <a:pt x="453" y="237"/>
                  <a:pt x="453" y="237"/>
                  <a:pt x="453" y="237"/>
                </a:cubicBezTo>
                <a:cubicBezTo>
                  <a:pt x="453" y="255"/>
                  <a:pt x="453" y="255"/>
                  <a:pt x="453" y="255"/>
                </a:cubicBezTo>
                <a:cubicBezTo>
                  <a:pt x="453" y="258"/>
                  <a:pt x="451" y="260"/>
                  <a:pt x="448" y="260"/>
                </a:cubicBezTo>
                <a:close/>
                <a:moveTo>
                  <a:pt x="453" y="36"/>
                </a:moveTo>
                <a:cubicBezTo>
                  <a:pt x="453" y="54"/>
                  <a:pt x="453" y="54"/>
                  <a:pt x="453" y="54"/>
                </a:cubicBezTo>
                <a:cubicBezTo>
                  <a:pt x="451" y="54"/>
                  <a:pt x="451" y="54"/>
                  <a:pt x="451" y="54"/>
                </a:cubicBezTo>
                <a:cubicBezTo>
                  <a:pt x="439" y="54"/>
                  <a:pt x="430" y="45"/>
                  <a:pt x="430" y="33"/>
                </a:cubicBezTo>
                <a:cubicBezTo>
                  <a:pt x="430" y="31"/>
                  <a:pt x="430" y="31"/>
                  <a:pt x="430" y="31"/>
                </a:cubicBezTo>
                <a:cubicBezTo>
                  <a:pt x="448" y="31"/>
                  <a:pt x="448" y="31"/>
                  <a:pt x="448" y="31"/>
                </a:cubicBezTo>
                <a:cubicBezTo>
                  <a:pt x="451" y="31"/>
                  <a:pt x="453" y="33"/>
                  <a:pt x="453" y="36"/>
                </a:cubicBezTo>
                <a:close/>
                <a:moveTo>
                  <a:pt x="36" y="31"/>
                </a:moveTo>
                <a:cubicBezTo>
                  <a:pt x="55" y="31"/>
                  <a:pt x="55" y="31"/>
                  <a:pt x="55" y="31"/>
                </a:cubicBezTo>
                <a:cubicBezTo>
                  <a:pt x="55" y="33"/>
                  <a:pt x="55" y="33"/>
                  <a:pt x="55" y="33"/>
                </a:cubicBezTo>
                <a:cubicBezTo>
                  <a:pt x="55" y="45"/>
                  <a:pt x="46" y="54"/>
                  <a:pt x="34" y="54"/>
                </a:cubicBezTo>
                <a:cubicBezTo>
                  <a:pt x="31" y="54"/>
                  <a:pt x="31" y="54"/>
                  <a:pt x="31" y="54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33"/>
                  <a:pt x="33" y="31"/>
                  <a:pt x="36" y="31"/>
                </a:cubicBezTo>
                <a:close/>
                <a:moveTo>
                  <a:pt x="245" y="233"/>
                </a:moveTo>
                <a:cubicBezTo>
                  <a:pt x="268" y="233"/>
                  <a:pt x="290" y="224"/>
                  <a:pt x="307" y="208"/>
                </a:cubicBezTo>
                <a:cubicBezTo>
                  <a:pt x="323" y="191"/>
                  <a:pt x="332" y="169"/>
                  <a:pt x="332" y="146"/>
                </a:cubicBezTo>
                <a:cubicBezTo>
                  <a:pt x="332" y="122"/>
                  <a:pt x="323" y="100"/>
                  <a:pt x="307" y="83"/>
                </a:cubicBezTo>
                <a:cubicBezTo>
                  <a:pt x="290" y="67"/>
                  <a:pt x="268" y="58"/>
                  <a:pt x="245" y="58"/>
                </a:cubicBezTo>
                <a:cubicBezTo>
                  <a:pt x="221" y="58"/>
                  <a:pt x="199" y="67"/>
                  <a:pt x="183" y="83"/>
                </a:cubicBezTo>
                <a:cubicBezTo>
                  <a:pt x="166" y="100"/>
                  <a:pt x="157" y="122"/>
                  <a:pt x="157" y="146"/>
                </a:cubicBezTo>
                <a:cubicBezTo>
                  <a:pt x="157" y="169"/>
                  <a:pt x="166" y="191"/>
                  <a:pt x="183" y="208"/>
                </a:cubicBezTo>
                <a:cubicBezTo>
                  <a:pt x="199" y="224"/>
                  <a:pt x="221" y="233"/>
                  <a:pt x="245" y="233"/>
                </a:cubicBezTo>
                <a:close/>
                <a:moveTo>
                  <a:pt x="205" y="106"/>
                </a:moveTo>
                <a:cubicBezTo>
                  <a:pt x="215" y="95"/>
                  <a:pt x="230" y="89"/>
                  <a:pt x="245" y="89"/>
                </a:cubicBezTo>
                <a:cubicBezTo>
                  <a:pt x="260" y="89"/>
                  <a:pt x="274" y="95"/>
                  <a:pt x="285" y="106"/>
                </a:cubicBezTo>
                <a:cubicBezTo>
                  <a:pt x="295" y="116"/>
                  <a:pt x="301" y="130"/>
                  <a:pt x="301" y="146"/>
                </a:cubicBezTo>
                <a:cubicBezTo>
                  <a:pt x="301" y="161"/>
                  <a:pt x="295" y="175"/>
                  <a:pt x="285" y="186"/>
                </a:cubicBezTo>
                <a:cubicBezTo>
                  <a:pt x="274" y="196"/>
                  <a:pt x="260" y="202"/>
                  <a:pt x="245" y="202"/>
                </a:cubicBezTo>
                <a:cubicBezTo>
                  <a:pt x="230" y="202"/>
                  <a:pt x="215" y="196"/>
                  <a:pt x="205" y="186"/>
                </a:cubicBezTo>
                <a:cubicBezTo>
                  <a:pt x="194" y="175"/>
                  <a:pt x="188" y="161"/>
                  <a:pt x="188" y="146"/>
                </a:cubicBezTo>
                <a:cubicBezTo>
                  <a:pt x="188" y="130"/>
                  <a:pt x="194" y="116"/>
                  <a:pt x="205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" name="Freeform 57"/>
          <p:cNvSpPr>
            <a:spLocks noEditPoints="1"/>
          </p:cNvSpPr>
          <p:nvPr/>
        </p:nvSpPr>
        <p:spPr bwMode="auto">
          <a:xfrm>
            <a:off x="6283709" y="6880476"/>
            <a:ext cx="477148" cy="297916"/>
          </a:xfrm>
          <a:custGeom>
            <a:avLst/>
            <a:gdLst>
              <a:gd name="T0" fmla="*/ 468 w 484"/>
              <a:gd name="T1" fmla="*/ 0 h 301"/>
              <a:gd name="T2" fmla="*/ 16 w 484"/>
              <a:gd name="T3" fmla="*/ 0 h 301"/>
              <a:gd name="T4" fmla="*/ 0 w 484"/>
              <a:gd name="T5" fmla="*/ 16 h 301"/>
              <a:gd name="T6" fmla="*/ 0 w 484"/>
              <a:gd name="T7" fmla="*/ 285 h 301"/>
              <a:gd name="T8" fmla="*/ 16 w 484"/>
              <a:gd name="T9" fmla="*/ 301 h 301"/>
              <a:gd name="T10" fmla="*/ 468 w 484"/>
              <a:gd name="T11" fmla="*/ 301 h 301"/>
              <a:gd name="T12" fmla="*/ 484 w 484"/>
              <a:gd name="T13" fmla="*/ 285 h 301"/>
              <a:gd name="T14" fmla="*/ 484 w 484"/>
              <a:gd name="T15" fmla="*/ 16 h 301"/>
              <a:gd name="T16" fmla="*/ 468 w 484"/>
              <a:gd name="T17" fmla="*/ 0 h 301"/>
              <a:gd name="T18" fmla="*/ 451 w 484"/>
              <a:gd name="T19" fmla="*/ 268 h 301"/>
              <a:gd name="T20" fmla="*/ 32 w 484"/>
              <a:gd name="T21" fmla="*/ 268 h 301"/>
              <a:gd name="T22" fmla="*/ 32 w 484"/>
              <a:gd name="T23" fmla="*/ 33 h 301"/>
              <a:gd name="T24" fmla="*/ 451 w 484"/>
              <a:gd name="T25" fmla="*/ 33 h 301"/>
              <a:gd name="T26" fmla="*/ 451 w 484"/>
              <a:gd name="T27" fmla="*/ 268 h 301"/>
              <a:gd name="T28" fmla="*/ 65 w 484"/>
              <a:gd name="T29" fmla="*/ 208 h 301"/>
              <a:gd name="T30" fmla="*/ 94 w 484"/>
              <a:gd name="T31" fmla="*/ 236 h 301"/>
              <a:gd name="T32" fmla="*/ 110 w 484"/>
              <a:gd name="T33" fmla="*/ 251 h 301"/>
              <a:gd name="T34" fmla="*/ 373 w 484"/>
              <a:gd name="T35" fmla="*/ 251 h 301"/>
              <a:gd name="T36" fmla="*/ 390 w 484"/>
              <a:gd name="T37" fmla="*/ 236 h 301"/>
              <a:gd name="T38" fmla="*/ 418 w 484"/>
              <a:gd name="T39" fmla="*/ 208 h 301"/>
              <a:gd name="T40" fmla="*/ 435 w 484"/>
              <a:gd name="T41" fmla="*/ 192 h 301"/>
              <a:gd name="T42" fmla="*/ 435 w 484"/>
              <a:gd name="T43" fmla="*/ 109 h 301"/>
              <a:gd name="T44" fmla="*/ 418 w 484"/>
              <a:gd name="T45" fmla="*/ 92 h 301"/>
              <a:gd name="T46" fmla="*/ 390 w 484"/>
              <a:gd name="T47" fmla="*/ 65 h 301"/>
              <a:gd name="T48" fmla="*/ 374 w 484"/>
              <a:gd name="T49" fmla="*/ 49 h 301"/>
              <a:gd name="T50" fmla="*/ 110 w 484"/>
              <a:gd name="T51" fmla="*/ 49 h 301"/>
              <a:gd name="T52" fmla="*/ 94 w 484"/>
              <a:gd name="T53" fmla="*/ 65 h 301"/>
              <a:gd name="T54" fmla="*/ 65 w 484"/>
              <a:gd name="T55" fmla="*/ 92 h 301"/>
              <a:gd name="T56" fmla="*/ 49 w 484"/>
              <a:gd name="T57" fmla="*/ 109 h 301"/>
              <a:gd name="T58" fmla="*/ 49 w 484"/>
              <a:gd name="T59" fmla="*/ 192 h 301"/>
              <a:gd name="T60" fmla="*/ 65 w 484"/>
              <a:gd name="T61" fmla="*/ 208 h 301"/>
              <a:gd name="T62" fmla="*/ 81 w 484"/>
              <a:gd name="T63" fmla="*/ 123 h 301"/>
              <a:gd name="T64" fmla="*/ 123 w 484"/>
              <a:gd name="T65" fmla="*/ 82 h 301"/>
              <a:gd name="T66" fmla="*/ 360 w 484"/>
              <a:gd name="T67" fmla="*/ 82 h 301"/>
              <a:gd name="T68" fmla="*/ 402 w 484"/>
              <a:gd name="T69" fmla="*/ 123 h 301"/>
              <a:gd name="T70" fmla="*/ 402 w 484"/>
              <a:gd name="T71" fmla="*/ 178 h 301"/>
              <a:gd name="T72" fmla="*/ 360 w 484"/>
              <a:gd name="T73" fmla="*/ 219 h 301"/>
              <a:gd name="T74" fmla="*/ 123 w 484"/>
              <a:gd name="T75" fmla="*/ 219 h 301"/>
              <a:gd name="T76" fmla="*/ 81 w 484"/>
              <a:gd name="T77" fmla="*/ 178 h 301"/>
              <a:gd name="T78" fmla="*/ 81 w 484"/>
              <a:gd name="T79" fmla="*/ 123 h 301"/>
              <a:gd name="T80" fmla="*/ 242 w 484"/>
              <a:gd name="T81" fmla="*/ 208 h 301"/>
              <a:gd name="T82" fmla="*/ 299 w 484"/>
              <a:gd name="T83" fmla="*/ 150 h 301"/>
              <a:gd name="T84" fmla="*/ 242 w 484"/>
              <a:gd name="T85" fmla="*/ 93 h 301"/>
              <a:gd name="T86" fmla="*/ 184 w 484"/>
              <a:gd name="T87" fmla="*/ 150 h 301"/>
              <a:gd name="T88" fmla="*/ 242 w 484"/>
              <a:gd name="T89" fmla="*/ 208 h 301"/>
              <a:gd name="T90" fmla="*/ 242 w 484"/>
              <a:gd name="T91" fmla="*/ 126 h 301"/>
              <a:gd name="T92" fmla="*/ 266 w 484"/>
              <a:gd name="T93" fmla="*/ 150 h 301"/>
              <a:gd name="T94" fmla="*/ 242 w 484"/>
              <a:gd name="T95" fmla="*/ 175 h 301"/>
              <a:gd name="T96" fmla="*/ 217 w 484"/>
              <a:gd name="T97" fmla="*/ 150 h 301"/>
              <a:gd name="T98" fmla="*/ 242 w 484"/>
              <a:gd name="T99" fmla="*/ 126 h 301"/>
              <a:gd name="T100" fmla="*/ 113 w 484"/>
              <a:gd name="T101" fmla="*/ 169 h 301"/>
              <a:gd name="T102" fmla="*/ 95 w 484"/>
              <a:gd name="T103" fmla="*/ 150 h 301"/>
              <a:gd name="T104" fmla="*/ 113 w 484"/>
              <a:gd name="T105" fmla="*/ 132 h 301"/>
              <a:gd name="T106" fmla="*/ 132 w 484"/>
              <a:gd name="T107" fmla="*/ 150 h 301"/>
              <a:gd name="T108" fmla="*/ 113 w 484"/>
              <a:gd name="T109" fmla="*/ 169 h 301"/>
              <a:gd name="T110" fmla="*/ 351 w 484"/>
              <a:gd name="T111" fmla="*/ 150 h 301"/>
              <a:gd name="T112" fmla="*/ 370 w 484"/>
              <a:gd name="T113" fmla="*/ 132 h 301"/>
              <a:gd name="T114" fmla="*/ 389 w 484"/>
              <a:gd name="T115" fmla="*/ 150 h 301"/>
              <a:gd name="T116" fmla="*/ 370 w 484"/>
              <a:gd name="T117" fmla="*/ 169 h 301"/>
              <a:gd name="T118" fmla="*/ 351 w 484"/>
              <a:gd name="T119" fmla="*/ 150 h 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4" h="301">
                <a:moveTo>
                  <a:pt x="468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285"/>
                  <a:pt x="0" y="285"/>
                  <a:pt x="0" y="285"/>
                </a:cubicBezTo>
                <a:cubicBezTo>
                  <a:pt x="0" y="294"/>
                  <a:pt x="7" y="301"/>
                  <a:pt x="16" y="301"/>
                </a:cubicBezTo>
                <a:cubicBezTo>
                  <a:pt x="468" y="301"/>
                  <a:pt x="468" y="301"/>
                  <a:pt x="468" y="301"/>
                </a:cubicBezTo>
                <a:cubicBezTo>
                  <a:pt x="477" y="301"/>
                  <a:pt x="484" y="294"/>
                  <a:pt x="484" y="285"/>
                </a:cubicBezTo>
                <a:cubicBezTo>
                  <a:pt x="484" y="16"/>
                  <a:pt x="484" y="16"/>
                  <a:pt x="484" y="16"/>
                </a:cubicBezTo>
                <a:cubicBezTo>
                  <a:pt x="484" y="7"/>
                  <a:pt x="477" y="0"/>
                  <a:pt x="468" y="0"/>
                </a:cubicBezTo>
                <a:close/>
                <a:moveTo>
                  <a:pt x="451" y="268"/>
                </a:moveTo>
                <a:cubicBezTo>
                  <a:pt x="32" y="268"/>
                  <a:pt x="32" y="268"/>
                  <a:pt x="32" y="268"/>
                </a:cubicBezTo>
                <a:cubicBezTo>
                  <a:pt x="32" y="33"/>
                  <a:pt x="32" y="33"/>
                  <a:pt x="32" y="33"/>
                </a:cubicBezTo>
                <a:cubicBezTo>
                  <a:pt x="451" y="33"/>
                  <a:pt x="451" y="33"/>
                  <a:pt x="451" y="33"/>
                </a:cubicBezTo>
                <a:lnTo>
                  <a:pt x="451" y="268"/>
                </a:lnTo>
                <a:close/>
                <a:moveTo>
                  <a:pt x="65" y="208"/>
                </a:moveTo>
                <a:cubicBezTo>
                  <a:pt x="80" y="209"/>
                  <a:pt x="93" y="220"/>
                  <a:pt x="94" y="236"/>
                </a:cubicBezTo>
                <a:cubicBezTo>
                  <a:pt x="94" y="244"/>
                  <a:pt x="101" y="251"/>
                  <a:pt x="110" y="251"/>
                </a:cubicBezTo>
                <a:cubicBezTo>
                  <a:pt x="373" y="251"/>
                  <a:pt x="373" y="251"/>
                  <a:pt x="373" y="251"/>
                </a:cubicBezTo>
                <a:cubicBezTo>
                  <a:pt x="382" y="251"/>
                  <a:pt x="389" y="245"/>
                  <a:pt x="390" y="236"/>
                </a:cubicBezTo>
                <a:cubicBezTo>
                  <a:pt x="390" y="221"/>
                  <a:pt x="403" y="209"/>
                  <a:pt x="418" y="208"/>
                </a:cubicBezTo>
                <a:cubicBezTo>
                  <a:pt x="427" y="208"/>
                  <a:pt x="435" y="201"/>
                  <a:pt x="435" y="192"/>
                </a:cubicBezTo>
                <a:cubicBezTo>
                  <a:pt x="435" y="109"/>
                  <a:pt x="435" y="109"/>
                  <a:pt x="435" y="109"/>
                </a:cubicBezTo>
                <a:cubicBezTo>
                  <a:pt x="435" y="100"/>
                  <a:pt x="427" y="93"/>
                  <a:pt x="418" y="92"/>
                </a:cubicBezTo>
                <a:cubicBezTo>
                  <a:pt x="403" y="92"/>
                  <a:pt x="391" y="80"/>
                  <a:pt x="390" y="65"/>
                </a:cubicBezTo>
                <a:cubicBezTo>
                  <a:pt x="390" y="56"/>
                  <a:pt x="383" y="49"/>
                  <a:pt x="374" y="49"/>
                </a:cubicBezTo>
                <a:cubicBezTo>
                  <a:pt x="110" y="49"/>
                  <a:pt x="110" y="49"/>
                  <a:pt x="110" y="49"/>
                </a:cubicBezTo>
                <a:cubicBezTo>
                  <a:pt x="101" y="49"/>
                  <a:pt x="94" y="56"/>
                  <a:pt x="94" y="65"/>
                </a:cubicBezTo>
                <a:cubicBezTo>
                  <a:pt x="93" y="80"/>
                  <a:pt x="80" y="92"/>
                  <a:pt x="65" y="92"/>
                </a:cubicBezTo>
                <a:cubicBezTo>
                  <a:pt x="56" y="93"/>
                  <a:pt x="49" y="100"/>
                  <a:pt x="49" y="109"/>
                </a:cubicBezTo>
                <a:cubicBezTo>
                  <a:pt x="49" y="192"/>
                  <a:pt x="49" y="192"/>
                  <a:pt x="49" y="192"/>
                </a:cubicBezTo>
                <a:cubicBezTo>
                  <a:pt x="49" y="201"/>
                  <a:pt x="56" y="208"/>
                  <a:pt x="65" y="208"/>
                </a:cubicBezTo>
                <a:close/>
                <a:moveTo>
                  <a:pt x="81" y="123"/>
                </a:moveTo>
                <a:cubicBezTo>
                  <a:pt x="101" y="117"/>
                  <a:pt x="117" y="102"/>
                  <a:pt x="123" y="82"/>
                </a:cubicBezTo>
                <a:cubicBezTo>
                  <a:pt x="360" y="82"/>
                  <a:pt x="360" y="82"/>
                  <a:pt x="360" y="82"/>
                </a:cubicBezTo>
                <a:cubicBezTo>
                  <a:pt x="366" y="101"/>
                  <a:pt x="382" y="117"/>
                  <a:pt x="402" y="123"/>
                </a:cubicBezTo>
                <a:cubicBezTo>
                  <a:pt x="402" y="178"/>
                  <a:pt x="402" y="178"/>
                  <a:pt x="402" y="178"/>
                </a:cubicBezTo>
                <a:cubicBezTo>
                  <a:pt x="382" y="184"/>
                  <a:pt x="366" y="199"/>
                  <a:pt x="360" y="219"/>
                </a:cubicBezTo>
                <a:cubicBezTo>
                  <a:pt x="123" y="219"/>
                  <a:pt x="123" y="219"/>
                  <a:pt x="123" y="219"/>
                </a:cubicBezTo>
                <a:cubicBezTo>
                  <a:pt x="117" y="199"/>
                  <a:pt x="101" y="184"/>
                  <a:pt x="81" y="178"/>
                </a:cubicBezTo>
                <a:lnTo>
                  <a:pt x="81" y="123"/>
                </a:lnTo>
                <a:close/>
                <a:moveTo>
                  <a:pt x="242" y="208"/>
                </a:moveTo>
                <a:cubicBezTo>
                  <a:pt x="273" y="208"/>
                  <a:pt x="299" y="182"/>
                  <a:pt x="299" y="150"/>
                </a:cubicBezTo>
                <a:cubicBezTo>
                  <a:pt x="299" y="119"/>
                  <a:pt x="273" y="93"/>
                  <a:pt x="242" y="93"/>
                </a:cubicBezTo>
                <a:cubicBezTo>
                  <a:pt x="210" y="93"/>
                  <a:pt x="184" y="119"/>
                  <a:pt x="184" y="150"/>
                </a:cubicBezTo>
                <a:cubicBezTo>
                  <a:pt x="184" y="182"/>
                  <a:pt x="210" y="208"/>
                  <a:pt x="242" y="208"/>
                </a:cubicBezTo>
                <a:close/>
                <a:moveTo>
                  <a:pt x="242" y="126"/>
                </a:moveTo>
                <a:cubicBezTo>
                  <a:pt x="255" y="126"/>
                  <a:pt x="266" y="137"/>
                  <a:pt x="266" y="150"/>
                </a:cubicBezTo>
                <a:cubicBezTo>
                  <a:pt x="266" y="164"/>
                  <a:pt x="255" y="175"/>
                  <a:pt x="242" y="175"/>
                </a:cubicBezTo>
                <a:cubicBezTo>
                  <a:pt x="228" y="175"/>
                  <a:pt x="217" y="164"/>
                  <a:pt x="217" y="150"/>
                </a:cubicBezTo>
                <a:cubicBezTo>
                  <a:pt x="217" y="137"/>
                  <a:pt x="228" y="126"/>
                  <a:pt x="242" y="126"/>
                </a:cubicBezTo>
                <a:close/>
                <a:moveTo>
                  <a:pt x="113" y="169"/>
                </a:moveTo>
                <a:cubicBezTo>
                  <a:pt x="103" y="169"/>
                  <a:pt x="95" y="161"/>
                  <a:pt x="95" y="150"/>
                </a:cubicBezTo>
                <a:cubicBezTo>
                  <a:pt x="95" y="140"/>
                  <a:pt x="103" y="132"/>
                  <a:pt x="113" y="132"/>
                </a:cubicBezTo>
                <a:cubicBezTo>
                  <a:pt x="123" y="132"/>
                  <a:pt x="132" y="140"/>
                  <a:pt x="132" y="150"/>
                </a:cubicBezTo>
                <a:cubicBezTo>
                  <a:pt x="132" y="161"/>
                  <a:pt x="123" y="169"/>
                  <a:pt x="113" y="169"/>
                </a:cubicBezTo>
                <a:close/>
                <a:moveTo>
                  <a:pt x="351" y="150"/>
                </a:moveTo>
                <a:cubicBezTo>
                  <a:pt x="351" y="140"/>
                  <a:pt x="360" y="132"/>
                  <a:pt x="370" y="132"/>
                </a:cubicBezTo>
                <a:cubicBezTo>
                  <a:pt x="380" y="132"/>
                  <a:pt x="389" y="140"/>
                  <a:pt x="389" y="150"/>
                </a:cubicBezTo>
                <a:cubicBezTo>
                  <a:pt x="389" y="161"/>
                  <a:pt x="380" y="169"/>
                  <a:pt x="370" y="169"/>
                </a:cubicBezTo>
                <a:cubicBezTo>
                  <a:pt x="360" y="169"/>
                  <a:pt x="351" y="161"/>
                  <a:pt x="351" y="1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" name="Freeform 58"/>
          <p:cNvSpPr>
            <a:spLocks noEditPoints="1"/>
          </p:cNvSpPr>
          <p:nvPr/>
        </p:nvSpPr>
        <p:spPr bwMode="auto">
          <a:xfrm>
            <a:off x="8550659" y="4811428"/>
            <a:ext cx="477148" cy="423864"/>
          </a:xfrm>
          <a:custGeom>
            <a:avLst/>
            <a:gdLst>
              <a:gd name="T0" fmla="*/ 168 w 484"/>
              <a:gd name="T1" fmla="*/ 91 h 428"/>
              <a:gd name="T2" fmla="*/ 54 w 484"/>
              <a:gd name="T3" fmla="*/ 210 h 428"/>
              <a:gd name="T4" fmla="*/ 75 w 484"/>
              <a:gd name="T5" fmla="*/ 211 h 428"/>
              <a:gd name="T6" fmla="*/ 244 w 484"/>
              <a:gd name="T7" fmla="*/ 179 h 428"/>
              <a:gd name="T8" fmla="*/ 366 w 484"/>
              <a:gd name="T9" fmla="*/ 86 h 428"/>
              <a:gd name="T10" fmla="*/ 402 w 484"/>
              <a:gd name="T11" fmla="*/ 116 h 428"/>
              <a:gd name="T12" fmla="*/ 417 w 484"/>
              <a:gd name="T13" fmla="*/ 104 h 428"/>
              <a:gd name="T14" fmla="*/ 429 w 484"/>
              <a:gd name="T15" fmla="*/ 5 h 428"/>
              <a:gd name="T16" fmla="*/ 330 w 484"/>
              <a:gd name="T17" fmla="*/ 17 h 428"/>
              <a:gd name="T18" fmla="*/ 322 w 484"/>
              <a:gd name="T19" fmla="*/ 42 h 428"/>
              <a:gd name="T20" fmla="*/ 253 w 484"/>
              <a:gd name="T21" fmla="*/ 147 h 428"/>
              <a:gd name="T22" fmla="*/ 399 w 484"/>
              <a:gd name="T23" fmla="*/ 35 h 428"/>
              <a:gd name="T24" fmla="*/ 364 w 484"/>
              <a:gd name="T25" fmla="*/ 41 h 428"/>
              <a:gd name="T26" fmla="*/ 0 w 484"/>
              <a:gd name="T27" fmla="*/ 413 h 428"/>
              <a:gd name="T28" fmla="*/ 46 w 484"/>
              <a:gd name="T29" fmla="*/ 398 h 428"/>
              <a:gd name="T30" fmla="*/ 61 w 484"/>
              <a:gd name="T31" fmla="*/ 286 h 428"/>
              <a:gd name="T32" fmla="*/ 76 w 484"/>
              <a:gd name="T33" fmla="*/ 398 h 428"/>
              <a:gd name="T34" fmla="*/ 106 w 484"/>
              <a:gd name="T35" fmla="*/ 346 h 428"/>
              <a:gd name="T36" fmla="*/ 136 w 484"/>
              <a:gd name="T37" fmla="*/ 346 h 428"/>
              <a:gd name="T38" fmla="*/ 167 w 484"/>
              <a:gd name="T39" fmla="*/ 398 h 428"/>
              <a:gd name="T40" fmla="*/ 182 w 484"/>
              <a:gd name="T41" fmla="*/ 200 h 428"/>
              <a:gd name="T42" fmla="*/ 197 w 484"/>
              <a:gd name="T43" fmla="*/ 398 h 428"/>
              <a:gd name="T44" fmla="*/ 227 w 484"/>
              <a:gd name="T45" fmla="*/ 306 h 428"/>
              <a:gd name="T46" fmla="*/ 257 w 484"/>
              <a:gd name="T47" fmla="*/ 306 h 428"/>
              <a:gd name="T48" fmla="*/ 287 w 484"/>
              <a:gd name="T49" fmla="*/ 398 h 428"/>
              <a:gd name="T50" fmla="*/ 302 w 484"/>
              <a:gd name="T51" fmla="*/ 251 h 428"/>
              <a:gd name="T52" fmla="*/ 317 w 484"/>
              <a:gd name="T53" fmla="*/ 398 h 428"/>
              <a:gd name="T54" fmla="*/ 348 w 484"/>
              <a:gd name="T55" fmla="*/ 160 h 428"/>
              <a:gd name="T56" fmla="*/ 378 w 484"/>
              <a:gd name="T57" fmla="*/ 160 h 428"/>
              <a:gd name="T58" fmla="*/ 408 w 484"/>
              <a:gd name="T59" fmla="*/ 398 h 428"/>
              <a:gd name="T60" fmla="*/ 423 w 484"/>
              <a:gd name="T61" fmla="*/ 200 h 428"/>
              <a:gd name="T62" fmla="*/ 438 w 484"/>
              <a:gd name="T63" fmla="*/ 398 h 428"/>
              <a:gd name="T64" fmla="*/ 484 w 484"/>
              <a:gd name="T65" fmla="*/ 413 h 428"/>
              <a:gd name="T66" fmla="*/ 15 w 484"/>
              <a:gd name="T67" fmla="*/ 428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84" h="428">
                <a:moveTo>
                  <a:pt x="188" y="91"/>
                </a:moveTo>
                <a:cubicBezTo>
                  <a:pt x="182" y="86"/>
                  <a:pt x="174" y="86"/>
                  <a:pt x="168" y="91"/>
                </a:cubicBezTo>
                <a:cubicBezTo>
                  <a:pt x="56" y="188"/>
                  <a:pt x="56" y="188"/>
                  <a:pt x="56" y="188"/>
                </a:cubicBezTo>
                <a:cubicBezTo>
                  <a:pt x="49" y="194"/>
                  <a:pt x="49" y="203"/>
                  <a:pt x="54" y="210"/>
                </a:cubicBezTo>
                <a:cubicBezTo>
                  <a:pt x="57" y="213"/>
                  <a:pt x="61" y="215"/>
                  <a:pt x="66" y="215"/>
                </a:cubicBezTo>
                <a:cubicBezTo>
                  <a:pt x="69" y="215"/>
                  <a:pt x="73" y="214"/>
                  <a:pt x="75" y="211"/>
                </a:cubicBezTo>
                <a:cubicBezTo>
                  <a:pt x="178" y="122"/>
                  <a:pt x="178" y="122"/>
                  <a:pt x="178" y="122"/>
                </a:cubicBezTo>
                <a:cubicBezTo>
                  <a:pt x="244" y="179"/>
                  <a:pt x="244" y="179"/>
                  <a:pt x="244" y="179"/>
                </a:cubicBezTo>
                <a:cubicBezTo>
                  <a:pt x="250" y="184"/>
                  <a:pt x="258" y="184"/>
                  <a:pt x="264" y="179"/>
                </a:cubicBezTo>
                <a:cubicBezTo>
                  <a:pt x="366" y="86"/>
                  <a:pt x="366" y="86"/>
                  <a:pt x="366" y="86"/>
                </a:cubicBezTo>
                <a:cubicBezTo>
                  <a:pt x="391" y="111"/>
                  <a:pt x="391" y="111"/>
                  <a:pt x="391" y="111"/>
                </a:cubicBezTo>
                <a:cubicBezTo>
                  <a:pt x="394" y="114"/>
                  <a:pt x="398" y="116"/>
                  <a:pt x="402" y="116"/>
                </a:cubicBezTo>
                <a:cubicBezTo>
                  <a:pt x="403" y="116"/>
                  <a:pt x="405" y="116"/>
                  <a:pt x="406" y="115"/>
                </a:cubicBezTo>
                <a:cubicBezTo>
                  <a:pt x="412" y="114"/>
                  <a:pt x="416" y="109"/>
                  <a:pt x="417" y="104"/>
                </a:cubicBezTo>
                <a:cubicBezTo>
                  <a:pt x="433" y="19"/>
                  <a:pt x="433" y="19"/>
                  <a:pt x="433" y="19"/>
                </a:cubicBezTo>
                <a:cubicBezTo>
                  <a:pt x="434" y="14"/>
                  <a:pt x="433" y="9"/>
                  <a:pt x="429" y="5"/>
                </a:cubicBezTo>
                <a:cubicBezTo>
                  <a:pt x="426" y="2"/>
                  <a:pt x="421" y="0"/>
                  <a:pt x="416" y="1"/>
                </a:cubicBezTo>
                <a:cubicBezTo>
                  <a:pt x="330" y="17"/>
                  <a:pt x="330" y="17"/>
                  <a:pt x="330" y="17"/>
                </a:cubicBezTo>
                <a:cubicBezTo>
                  <a:pt x="325" y="18"/>
                  <a:pt x="320" y="22"/>
                  <a:pt x="319" y="27"/>
                </a:cubicBezTo>
                <a:cubicBezTo>
                  <a:pt x="317" y="33"/>
                  <a:pt x="318" y="39"/>
                  <a:pt x="322" y="42"/>
                </a:cubicBezTo>
                <a:cubicBezTo>
                  <a:pt x="344" y="64"/>
                  <a:pt x="344" y="64"/>
                  <a:pt x="344" y="64"/>
                </a:cubicBezTo>
                <a:cubicBezTo>
                  <a:pt x="253" y="147"/>
                  <a:pt x="253" y="147"/>
                  <a:pt x="253" y="147"/>
                </a:cubicBezTo>
                <a:lnTo>
                  <a:pt x="188" y="91"/>
                </a:lnTo>
                <a:close/>
                <a:moveTo>
                  <a:pt x="399" y="35"/>
                </a:moveTo>
                <a:cubicBezTo>
                  <a:pt x="393" y="70"/>
                  <a:pt x="393" y="70"/>
                  <a:pt x="393" y="70"/>
                </a:cubicBezTo>
                <a:cubicBezTo>
                  <a:pt x="364" y="41"/>
                  <a:pt x="364" y="41"/>
                  <a:pt x="364" y="41"/>
                </a:cubicBezTo>
                <a:lnTo>
                  <a:pt x="399" y="35"/>
                </a:lnTo>
                <a:close/>
                <a:moveTo>
                  <a:pt x="0" y="413"/>
                </a:moveTo>
                <a:cubicBezTo>
                  <a:pt x="0" y="405"/>
                  <a:pt x="6" y="398"/>
                  <a:pt x="15" y="398"/>
                </a:cubicBezTo>
                <a:cubicBezTo>
                  <a:pt x="46" y="398"/>
                  <a:pt x="46" y="398"/>
                  <a:pt x="46" y="398"/>
                </a:cubicBezTo>
                <a:cubicBezTo>
                  <a:pt x="46" y="301"/>
                  <a:pt x="46" y="301"/>
                  <a:pt x="46" y="301"/>
                </a:cubicBezTo>
                <a:cubicBezTo>
                  <a:pt x="46" y="293"/>
                  <a:pt x="53" y="286"/>
                  <a:pt x="61" y="286"/>
                </a:cubicBezTo>
                <a:cubicBezTo>
                  <a:pt x="69" y="286"/>
                  <a:pt x="76" y="293"/>
                  <a:pt x="76" y="301"/>
                </a:cubicBezTo>
                <a:cubicBezTo>
                  <a:pt x="76" y="398"/>
                  <a:pt x="76" y="398"/>
                  <a:pt x="76" y="398"/>
                </a:cubicBezTo>
                <a:cubicBezTo>
                  <a:pt x="106" y="398"/>
                  <a:pt x="106" y="398"/>
                  <a:pt x="106" y="398"/>
                </a:cubicBezTo>
                <a:cubicBezTo>
                  <a:pt x="106" y="346"/>
                  <a:pt x="106" y="346"/>
                  <a:pt x="106" y="346"/>
                </a:cubicBezTo>
                <a:cubicBezTo>
                  <a:pt x="106" y="338"/>
                  <a:pt x="113" y="331"/>
                  <a:pt x="121" y="331"/>
                </a:cubicBezTo>
                <a:cubicBezTo>
                  <a:pt x="130" y="331"/>
                  <a:pt x="136" y="338"/>
                  <a:pt x="136" y="346"/>
                </a:cubicBezTo>
                <a:cubicBezTo>
                  <a:pt x="136" y="398"/>
                  <a:pt x="136" y="398"/>
                  <a:pt x="136" y="398"/>
                </a:cubicBezTo>
                <a:cubicBezTo>
                  <a:pt x="167" y="398"/>
                  <a:pt x="167" y="398"/>
                  <a:pt x="167" y="398"/>
                </a:cubicBezTo>
                <a:cubicBezTo>
                  <a:pt x="167" y="215"/>
                  <a:pt x="167" y="215"/>
                  <a:pt x="167" y="215"/>
                </a:cubicBezTo>
                <a:cubicBezTo>
                  <a:pt x="167" y="207"/>
                  <a:pt x="173" y="200"/>
                  <a:pt x="182" y="200"/>
                </a:cubicBezTo>
                <a:cubicBezTo>
                  <a:pt x="190" y="200"/>
                  <a:pt x="197" y="207"/>
                  <a:pt x="197" y="215"/>
                </a:cubicBezTo>
                <a:cubicBezTo>
                  <a:pt x="197" y="398"/>
                  <a:pt x="197" y="398"/>
                  <a:pt x="197" y="398"/>
                </a:cubicBezTo>
                <a:cubicBezTo>
                  <a:pt x="227" y="398"/>
                  <a:pt x="227" y="398"/>
                  <a:pt x="227" y="398"/>
                </a:cubicBezTo>
                <a:cubicBezTo>
                  <a:pt x="227" y="306"/>
                  <a:pt x="227" y="306"/>
                  <a:pt x="227" y="306"/>
                </a:cubicBezTo>
                <a:cubicBezTo>
                  <a:pt x="227" y="298"/>
                  <a:pt x="234" y="291"/>
                  <a:pt x="242" y="291"/>
                </a:cubicBezTo>
                <a:cubicBezTo>
                  <a:pt x="250" y="291"/>
                  <a:pt x="257" y="298"/>
                  <a:pt x="257" y="306"/>
                </a:cubicBezTo>
                <a:cubicBezTo>
                  <a:pt x="257" y="398"/>
                  <a:pt x="257" y="398"/>
                  <a:pt x="257" y="398"/>
                </a:cubicBezTo>
                <a:cubicBezTo>
                  <a:pt x="287" y="398"/>
                  <a:pt x="287" y="398"/>
                  <a:pt x="287" y="398"/>
                </a:cubicBezTo>
                <a:cubicBezTo>
                  <a:pt x="287" y="266"/>
                  <a:pt x="287" y="266"/>
                  <a:pt x="287" y="266"/>
                </a:cubicBezTo>
                <a:cubicBezTo>
                  <a:pt x="287" y="257"/>
                  <a:pt x="294" y="251"/>
                  <a:pt x="302" y="251"/>
                </a:cubicBezTo>
                <a:cubicBezTo>
                  <a:pt x="311" y="251"/>
                  <a:pt x="317" y="257"/>
                  <a:pt x="317" y="266"/>
                </a:cubicBezTo>
                <a:cubicBezTo>
                  <a:pt x="317" y="398"/>
                  <a:pt x="317" y="398"/>
                  <a:pt x="317" y="398"/>
                </a:cubicBezTo>
                <a:cubicBezTo>
                  <a:pt x="348" y="398"/>
                  <a:pt x="348" y="398"/>
                  <a:pt x="348" y="398"/>
                </a:cubicBezTo>
                <a:cubicBezTo>
                  <a:pt x="348" y="160"/>
                  <a:pt x="348" y="160"/>
                  <a:pt x="348" y="160"/>
                </a:cubicBezTo>
                <a:cubicBezTo>
                  <a:pt x="348" y="152"/>
                  <a:pt x="354" y="145"/>
                  <a:pt x="363" y="145"/>
                </a:cubicBezTo>
                <a:cubicBezTo>
                  <a:pt x="371" y="145"/>
                  <a:pt x="378" y="152"/>
                  <a:pt x="378" y="160"/>
                </a:cubicBezTo>
                <a:cubicBezTo>
                  <a:pt x="378" y="398"/>
                  <a:pt x="378" y="398"/>
                  <a:pt x="378" y="398"/>
                </a:cubicBezTo>
                <a:cubicBezTo>
                  <a:pt x="408" y="398"/>
                  <a:pt x="408" y="398"/>
                  <a:pt x="408" y="398"/>
                </a:cubicBezTo>
                <a:cubicBezTo>
                  <a:pt x="408" y="215"/>
                  <a:pt x="408" y="215"/>
                  <a:pt x="408" y="215"/>
                </a:cubicBezTo>
                <a:cubicBezTo>
                  <a:pt x="408" y="207"/>
                  <a:pt x="415" y="200"/>
                  <a:pt x="423" y="200"/>
                </a:cubicBezTo>
                <a:cubicBezTo>
                  <a:pt x="431" y="200"/>
                  <a:pt x="438" y="207"/>
                  <a:pt x="438" y="215"/>
                </a:cubicBezTo>
                <a:cubicBezTo>
                  <a:pt x="438" y="398"/>
                  <a:pt x="438" y="398"/>
                  <a:pt x="438" y="398"/>
                </a:cubicBezTo>
                <a:cubicBezTo>
                  <a:pt x="469" y="398"/>
                  <a:pt x="469" y="398"/>
                  <a:pt x="469" y="398"/>
                </a:cubicBezTo>
                <a:cubicBezTo>
                  <a:pt x="478" y="398"/>
                  <a:pt x="484" y="405"/>
                  <a:pt x="484" y="413"/>
                </a:cubicBezTo>
                <a:cubicBezTo>
                  <a:pt x="484" y="421"/>
                  <a:pt x="478" y="428"/>
                  <a:pt x="469" y="428"/>
                </a:cubicBezTo>
                <a:cubicBezTo>
                  <a:pt x="15" y="428"/>
                  <a:pt x="15" y="428"/>
                  <a:pt x="15" y="428"/>
                </a:cubicBezTo>
                <a:cubicBezTo>
                  <a:pt x="6" y="428"/>
                  <a:pt x="0" y="421"/>
                  <a:pt x="0" y="4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" name="Freeform 59"/>
          <p:cNvSpPr>
            <a:spLocks noEditPoints="1"/>
          </p:cNvSpPr>
          <p:nvPr/>
        </p:nvSpPr>
        <p:spPr bwMode="auto">
          <a:xfrm>
            <a:off x="22153114" y="6837078"/>
            <a:ext cx="479570" cy="423864"/>
          </a:xfrm>
          <a:custGeom>
            <a:avLst/>
            <a:gdLst>
              <a:gd name="T0" fmla="*/ 71 w 485"/>
              <a:gd name="T1" fmla="*/ 210 h 428"/>
              <a:gd name="T2" fmla="*/ 55 w 485"/>
              <a:gd name="T3" fmla="*/ 211 h 428"/>
              <a:gd name="T4" fmla="*/ 48 w 485"/>
              <a:gd name="T5" fmla="*/ 225 h 428"/>
              <a:gd name="T6" fmla="*/ 73 w 485"/>
              <a:gd name="T7" fmla="*/ 414 h 428"/>
              <a:gd name="T8" fmla="*/ 88 w 485"/>
              <a:gd name="T9" fmla="*/ 428 h 428"/>
              <a:gd name="T10" fmla="*/ 392 w 485"/>
              <a:gd name="T11" fmla="*/ 428 h 428"/>
              <a:gd name="T12" fmla="*/ 407 w 485"/>
              <a:gd name="T13" fmla="*/ 414 h 428"/>
              <a:gd name="T14" fmla="*/ 432 w 485"/>
              <a:gd name="T15" fmla="*/ 225 h 428"/>
              <a:gd name="T16" fmla="*/ 425 w 485"/>
              <a:gd name="T17" fmla="*/ 211 h 428"/>
              <a:gd name="T18" fmla="*/ 410 w 485"/>
              <a:gd name="T19" fmla="*/ 209 h 428"/>
              <a:gd name="T20" fmla="*/ 314 w 485"/>
              <a:gd name="T21" fmla="*/ 255 h 428"/>
              <a:gd name="T22" fmla="*/ 254 w 485"/>
              <a:gd name="T23" fmla="*/ 114 h 428"/>
              <a:gd name="T24" fmla="*/ 240 w 485"/>
              <a:gd name="T25" fmla="*/ 105 h 428"/>
              <a:gd name="T26" fmla="*/ 226 w 485"/>
              <a:gd name="T27" fmla="*/ 114 h 428"/>
              <a:gd name="T28" fmla="*/ 161 w 485"/>
              <a:gd name="T29" fmla="*/ 255 h 428"/>
              <a:gd name="T30" fmla="*/ 71 w 485"/>
              <a:gd name="T31" fmla="*/ 210 h 428"/>
              <a:gd name="T32" fmla="*/ 102 w 485"/>
              <a:gd name="T33" fmla="*/ 397 h 428"/>
              <a:gd name="T34" fmla="*/ 100 w 485"/>
              <a:gd name="T35" fmla="*/ 379 h 428"/>
              <a:gd name="T36" fmla="*/ 380 w 485"/>
              <a:gd name="T37" fmla="*/ 379 h 428"/>
              <a:gd name="T38" fmla="*/ 378 w 485"/>
              <a:gd name="T39" fmla="*/ 397 h 428"/>
              <a:gd name="T40" fmla="*/ 102 w 485"/>
              <a:gd name="T41" fmla="*/ 397 h 428"/>
              <a:gd name="T42" fmla="*/ 173 w 485"/>
              <a:gd name="T43" fmla="*/ 291 h 428"/>
              <a:gd name="T44" fmla="*/ 182 w 485"/>
              <a:gd name="T45" fmla="*/ 283 h 428"/>
              <a:gd name="T46" fmla="*/ 240 w 485"/>
              <a:gd name="T47" fmla="*/ 158 h 428"/>
              <a:gd name="T48" fmla="*/ 292 w 485"/>
              <a:gd name="T49" fmla="*/ 283 h 428"/>
              <a:gd name="T50" fmla="*/ 301 w 485"/>
              <a:gd name="T51" fmla="*/ 291 h 428"/>
              <a:gd name="T52" fmla="*/ 313 w 485"/>
              <a:gd name="T53" fmla="*/ 290 h 428"/>
              <a:gd name="T54" fmla="*/ 397 w 485"/>
              <a:gd name="T55" fmla="*/ 250 h 428"/>
              <a:gd name="T56" fmla="*/ 385 w 485"/>
              <a:gd name="T57" fmla="*/ 348 h 428"/>
              <a:gd name="T58" fmla="*/ 96 w 485"/>
              <a:gd name="T59" fmla="*/ 348 h 428"/>
              <a:gd name="T60" fmla="*/ 83 w 485"/>
              <a:gd name="T61" fmla="*/ 250 h 428"/>
              <a:gd name="T62" fmla="*/ 161 w 485"/>
              <a:gd name="T63" fmla="*/ 290 h 428"/>
              <a:gd name="T64" fmla="*/ 173 w 485"/>
              <a:gd name="T65" fmla="*/ 291 h 428"/>
              <a:gd name="T66" fmla="*/ 294 w 485"/>
              <a:gd name="T67" fmla="*/ 51 h 428"/>
              <a:gd name="T68" fmla="*/ 242 w 485"/>
              <a:gd name="T69" fmla="*/ 0 h 428"/>
              <a:gd name="T70" fmla="*/ 191 w 485"/>
              <a:gd name="T71" fmla="*/ 51 h 428"/>
              <a:gd name="T72" fmla="*/ 242 w 485"/>
              <a:gd name="T73" fmla="*/ 103 h 428"/>
              <a:gd name="T74" fmla="*/ 294 w 485"/>
              <a:gd name="T75" fmla="*/ 51 h 428"/>
              <a:gd name="T76" fmla="*/ 222 w 485"/>
              <a:gd name="T77" fmla="*/ 51 h 428"/>
              <a:gd name="T78" fmla="*/ 242 w 485"/>
              <a:gd name="T79" fmla="*/ 30 h 428"/>
              <a:gd name="T80" fmla="*/ 263 w 485"/>
              <a:gd name="T81" fmla="*/ 51 h 428"/>
              <a:gd name="T82" fmla="*/ 242 w 485"/>
              <a:gd name="T83" fmla="*/ 72 h 428"/>
              <a:gd name="T84" fmla="*/ 222 w 485"/>
              <a:gd name="T85" fmla="*/ 51 h 428"/>
              <a:gd name="T86" fmla="*/ 485 w 485"/>
              <a:gd name="T87" fmla="*/ 170 h 428"/>
              <a:gd name="T88" fmla="*/ 443 w 485"/>
              <a:gd name="T89" fmla="*/ 128 h 428"/>
              <a:gd name="T90" fmla="*/ 402 w 485"/>
              <a:gd name="T91" fmla="*/ 170 h 428"/>
              <a:gd name="T92" fmla="*/ 443 w 485"/>
              <a:gd name="T93" fmla="*/ 211 h 428"/>
              <a:gd name="T94" fmla="*/ 485 w 485"/>
              <a:gd name="T95" fmla="*/ 170 h 428"/>
              <a:gd name="T96" fmla="*/ 433 w 485"/>
              <a:gd name="T97" fmla="*/ 170 h 428"/>
              <a:gd name="T98" fmla="*/ 443 w 485"/>
              <a:gd name="T99" fmla="*/ 159 h 428"/>
              <a:gd name="T100" fmla="*/ 454 w 485"/>
              <a:gd name="T101" fmla="*/ 170 h 428"/>
              <a:gd name="T102" fmla="*/ 443 w 485"/>
              <a:gd name="T103" fmla="*/ 180 h 428"/>
              <a:gd name="T104" fmla="*/ 433 w 485"/>
              <a:gd name="T105" fmla="*/ 170 h 428"/>
              <a:gd name="T106" fmla="*/ 41 w 485"/>
              <a:gd name="T107" fmla="*/ 211 h 428"/>
              <a:gd name="T108" fmla="*/ 82 w 485"/>
              <a:gd name="T109" fmla="*/ 170 h 428"/>
              <a:gd name="T110" fmla="*/ 41 w 485"/>
              <a:gd name="T111" fmla="*/ 128 h 428"/>
              <a:gd name="T112" fmla="*/ 0 w 485"/>
              <a:gd name="T113" fmla="*/ 170 h 428"/>
              <a:gd name="T114" fmla="*/ 41 w 485"/>
              <a:gd name="T115" fmla="*/ 211 h 428"/>
              <a:gd name="T116" fmla="*/ 41 w 485"/>
              <a:gd name="T117" fmla="*/ 159 h 428"/>
              <a:gd name="T118" fmla="*/ 51 w 485"/>
              <a:gd name="T119" fmla="*/ 170 h 428"/>
              <a:gd name="T120" fmla="*/ 41 w 485"/>
              <a:gd name="T121" fmla="*/ 180 h 428"/>
              <a:gd name="T122" fmla="*/ 31 w 485"/>
              <a:gd name="T123" fmla="*/ 170 h 428"/>
              <a:gd name="T124" fmla="*/ 41 w 485"/>
              <a:gd name="T125" fmla="*/ 159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5" h="428">
                <a:moveTo>
                  <a:pt x="71" y="210"/>
                </a:moveTo>
                <a:cubicBezTo>
                  <a:pt x="66" y="207"/>
                  <a:pt x="59" y="207"/>
                  <a:pt x="55" y="211"/>
                </a:cubicBezTo>
                <a:cubicBezTo>
                  <a:pt x="50" y="214"/>
                  <a:pt x="48" y="220"/>
                  <a:pt x="48" y="225"/>
                </a:cubicBezTo>
                <a:cubicBezTo>
                  <a:pt x="73" y="414"/>
                  <a:pt x="73" y="414"/>
                  <a:pt x="73" y="414"/>
                </a:cubicBezTo>
                <a:cubicBezTo>
                  <a:pt x="74" y="422"/>
                  <a:pt x="81" y="428"/>
                  <a:pt x="88" y="428"/>
                </a:cubicBezTo>
                <a:cubicBezTo>
                  <a:pt x="392" y="428"/>
                  <a:pt x="392" y="428"/>
                  <a:pt x="392" y="428"/>
                </a:cubicBezTo>
                <a:cubicBezTo>
                  <a:pt x="399" y="428"/>
                  <a:pt x="406" y="422"/>
                  <a:pt x="407" y="414"/>
                </a:cubicBezTo>
                <a:cubicBezTo>
                  <a:pt x="432" y="225"/>
                  <a:pt x="432" y="225"/>
                  <a:pt x="432" y="225"/>
                </a:cubicBezTo>
                <a:cubicBezTo>
                  <a:pt x="433" y="220"/>
                  <a:pt x="430" y="214"/>
                  <a:pt x="425" y="211"/>
                </a:cubicBezTo>
                <a:cubicBezTo>
                  <a:pt x="421" y="207"/>
                  <a:pt x="415" y="207"/>
                  <a:pt x="410" y="209"/>
                </a:cubicBezTo>
                <a:cubicBezTo>
                  <a:pt x="314" y="255"/>
                  <a:pt x="314" y="255"/>
                  <a:pt x="314" y="255"/>
                </a:cubicBezTo>
                <a:cubicBezTo>
                  <a:pt x="254" y="114"/>
                  <a:pt x="254" y="114"/>
                  <a:pt x="254" y="114"/>
                </a:cubicBezTo>
                <a:cubicBezTo>
                  <a:pt x="252" y="109"/>
                  <a:pt x="246" y="105"/>
                  <a:pt x="240" y="105"/>
                </a:cubicBezTo>
                <a:cubicBezTo>
                  <a:pt x="234" y="105"/>
                  <a:pt x="229" y="108"/>
                  <a:pt x="226" y="114"/>
                </a:cubicBezTo>
                <a:cubicBezTo>
                  <a:pt x="161" y="255"/>
                  <a:pt x="161" y="255"/>
                  <a:pt x="161" y="255"/>
                </a:cubicBezTo>
                <a:lnTo>
                  <a:pt x="71" y="210"/>
                </a:lnTo>
                <a:close/>
                <a:moveTo>
                  <a:pt x="102" y="397"/>
                </a:moveTo>
                <a:cubicBezTo>
                  <a:pt x="100" y="379"/>
                  <a:pt x="100" y="379"/>
                  <a:pt x="100" y="379"/>
                </a:cubicBezTo>
                <a:cubicBezTo>
                  <a:pt x="380" y="379"/>
                  <a:pt x="380" y="379"/>
                  <a:pt x="380" y="379"/>
                </a:cubicBezTo>
                <a:cubicBezTo>
                  <a:pt x="378" y="397"/>
                  <a:pt x="378" y="397"/>
                  <a:pt x="378" y="397"/>
                </a:cubicBezTo>
                <a:lnTo>
                  <a:pt x="102" y="397"/>
                </a:lnTo>
                <a:close/>
                <a:moveTo>
                  <a:pt x="173" y="291"/>
                </a:moveTo>
                <a:cubicBezTo>
                  <a:pt x="177" y="290"/>
                  <a:pt x="181" y="287"/>
                  <a:pt x="182" y="283"/>
                </a:cubicBezTo>
                <a:cubicBezTo>
                  <a:pt x="240" y="158"/>
                  <a:pt x="240" y="158"/>
                  <a:pt x="240" y="158"/>
                </a:cubicBezTo>
                <a:cubicBezTo>
                  <a:pt x="292" y="283"/>
                  <a:pt x="292" y="283"/>
                  <a:pt x="292" y="283"/>
                </a:cubicBezTo>
                <a:cubicBezTo>
                  <a:pt x="294" y="286"/>
                  <a:pt x="297" y="289"/>
                  <a:pt x="301" y="291"/>
                </a:cubicBezTo>
                <a:cubicBezTo>
                  <a:pt x="305" y="292"/>
                  <a:pt x="310" y="292"/>
                  <a:pt x="313" y="290"/>
                </a:cubicBezTo>
                <a:cubicBezTo>
                  <a:pt x="397" y="250"/>
                  <a:pt x="397" y="250"/>
                  <a:pt x="397" y="250"/>
                </a:cubicBezTo>
                <a:cubicBezTo>
                  <a:pt x="385" y="348"/>
                  <a:pt x="385" y="348"/>
                  <a:pt x="385" y="348"/>
                </a:cubicBezTo>
                <a:cubicBezTo>
                  <a:pt x="96" y="348"/>
                  <a:pt x="96" y="348"/>
                  <a:pt x="96" y="348"/>
                </a:cubicBezTo>
                <a:cubicBezTo>
                  <a:pt x="83" y="250"/>
                  <a:pt x="83" y="250"/>
                  <a:pt x="83" y="250"/>
                </a:cubicBezTo>
                <a:cubicBezTo>
                  <a:pt x="161" y="290"/>
                  <a:pt x="161" y="290"/>
                  <a:pt x="161" y="290"/>
                </a:cubicBezTo>
                <a:cubicBezTo>
                  <a:pt x="165" y="292"/>
                  <a:pt x="170" y="292"/>
                  <a:pt x="173" y="291"/>
                </a:cubicBezTo>
                <a:close/>
                <a:moveTo>
                  <a:pt x="294" y="51"/>
                </a:moveTo>
                <a:cubicBezTo>
                  <a:pt x="294" y="23"/>
                  <a:pt x="271" y="0"/>
                  <a:pt x="242" y="0"/>
                </a:cubicBezTo>
                <a:cubicBezTo>
                  <a:pt x="214" y="0"/>
                  <a:pt x="191" y="23"/>
                  <a:pt x="191" y="51"/>
                </a:cubicBezTo>
                <a:cubicBezTo>
                  <a:pt x="191" y="80"/>
                  <a:pt x="214" y="103"/>
                  <a:pt x="242" y="103"/>
                </a:cubicBezTo>
                <a:cubicBezTo>
                  <a:pt x="271" y="103"/>
                  <a:pt x="294" y="80"/>
                  <a:pt x="294" y="51"/>
                </a:cubicBezTo>
                <a:close/>
                <a:moveTo>
                  <a:pt x="222" y="51"/>
                </a:moveTo>
                <a:cubicBezTo>
                  <a:pt x="222" y="40"/>
                  <a:pt x="231" y="30"/>
                  <a:pt x="242" y="30"/>
                </a:cubicBezTo>
                <a:cubicBezTo>
                  <a:pt x="254" y="30"/>
                  <a:pt x="263" y="40"/>
                  <a:pt x="263" y="51"/>
                </a:cubicBezTo>
                <a:cubicBezTo>
                  <a:pt x="263" y="62"/>
                  <a:pt x="254" y="72"/>
                  <a:pt x="242" y="72"/>
                </a:cubicBezTo>
                <a:cubicBezTo>
                  <a:pt x="231" y="72"/>
                  <a:pt x="222" y="62"/>
                  <a:pt x="222" y="51"/>
                </a:cubicBezTo>
                <a:close/>
                <a:moveTo>
                  <a:pt x="485" y="170"/>
                </a:moveTo>
                <a:cubicBezTo>
                  <a:pt x="485" y="147"/>
                  <a:pt x="466" y="128"/>
                  <a:pt x="443" y="128"/>
                </a:cubicBezTo>
                <a:cubicBezTo>
                  <a:pt x="420" y="128"/>
                  <a:pt x="402" y="147"/>
                  <a:pt x="402" y="170"/>
                </a:cubicBezTo>
                <a:cubicBezTo>
                  <a:pt x="402" y="192"/>
                  <a:pt x="420" y="211"/>
                  <a:pt x="443" y="211"/>
                </a:cubicBezTo>
                <a:cubicBezTo>
                  <a:pt x="466" y="211"/>
                  <a:pt x="485" y="192"/>
                  <a:pt x="485" y="170"/>
                </a:cubicBezTo>
                <a:close/>
                <a:moveTo>
                  <a:pt x="433" y="170"/>
                </a:moveTo>
                <a:cubicBezTo>
                  <a:pt x="433" y="164"/>
                  <a:pt x="438" y="159"/>
                  <a:pt x="443" y="159"/>
                </a:cubicBezTo>
                <a:cubicBezTo>
                  <a:pt x="449" y="159"/>
                  <a:pt x="454" y="164"/>
                  <a:pt x="454" y="170"/>
                </a:cubicBezTo>
                <a:cubicBezTo>
                  <a:pt x="454" y="175"/>
                  <a:pt x="449" y="180"/>
                  <a:pt x="443" y="180"/>
                </a:cubicBezTo>
                <a:cubicBezTo>
                  <a:pt x="438" y="180"/>
                  <a:pt x="433" y="175"/>
                  <a:pt x="433" y="170"/>
                </a:cubicBezTo>
                <a:close/>
                <a:moveTo>
                  <a:pt x="41" y="211"/>
                </a:moveTo>
                <a:cubicBezTo>
                  <a:pt x="64" y="211"/>
                  <a:pt x="82" y="192"/>
                  <a:pt x="82" y="170"/>
                </a:cubicBezTo>
                <a:cubicBezTo>
                  <a:pt x="82" y="147"/>
                  <a:pt x="64" y="128"/>
                  <a:pt x="41" y="128"/>
                </a:cubicBezTo>
                <a:cubicBezTo>
                  <a:pt x="18" y="128"/>
                  <a:pt x="0" y="147"/>
                  <a:pt x="0" y="170"/>
                </a:cubicBezTo>
                <a:cubicBezTo>
                  <a:pt x="0" y="192"/>
                  <a:pt x="18" y="211"/>
                  <a:pt x="41" y="211"/>
                </a:cubicBezTo>
                <a:close/>
                <a:moveTo>
                  <a:pt x="41" y="159"/>
                </a:moveTo>
                <a:cubicBezTo>
                  <a:pt x="47" y="159"/>
                  <a:pt x="51" y="164"/>
                  <a:pt x="51" y="170"/>
                </a:cubicBezTo>
                <a:cubicBezTo>
                  <a:pt x="51" y="175"/>
                  <a:pt x="47" y="180"/>
                  <a:pt x="41" y="180"/>
                </a:cubicBezTo>
                <a:cubicBezTo>
                  <a:pt x="35" y="180"/>
                  <a:pt x="31" y="175"/>
                  <a:pt x="31" y="170"/>
                </a:cubicBezTo>
                <a:cubicBezTo>
                  <a:pt x="31" y="164"/>
                  <a:pt x="35" y="159"/>
                  <a:pt x="41" y="1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" name="Freeform 60"/>
          <p:cNvSpPr>
            <a:spLocks noEditPoints="1"/>
          </p:cNvSpPr>
          <p:nvPr/>
        </p:nvSpPr>
        <p:spPr bwMode="auto">
          <a:xfrm>
            <a:off x="1749809" y="6827977"/>
            <a:ext cx="477148" cy="445662"/>
          </a:xfrm>
          <a:custGeom>
            <a:avLst/>
            <a:gdLst>
              <a:gd name="T0" fmla="*/ 117 w 485"/>
              <a:gd name="T1" fmla="*/ 453 h 453"/>
              <a:gd name="T2" fmla="*/ 234 w 485"/>
              <a:gd name="T3" fmla="*/ 336 h 453"/>
              <a:gd name="T4" fmla="*/ 211 w 485"/>
              <a:gd name="T5" fmla="*/ 266 h 453"/>
              <a:gd name="T6" fmla="*/ 316 w 485"/>
              <a:gd name="T7" fmla="*/ 160 h 453"/>
              <a:gd name="T8" fmla="*/ 371 w 485"/>
              <a:gd name="T9" fmla="*/ 214 h 453"/>
              <a:gd name="T10" fmla="*/ 383 w 485"/>
              <a:gd name="T11" fmla="*/ 219 h 453"/>
              <a:gd name="T12" fmla="*/ 395 w 485"/>
              <a:gd name="T13" fmla="*/ 214 h 453"/>
              <a:gd name="T14" fmla="*/ 480 w 485"/>
              <a:gd name="T15" fmla="*/ 130 h 453"/>
              <a:gd name="T16" fmla="*/ 485 w 485"/>
              <a:gd name="T17" fmla="*/ 118 h 453"/>
              <a:gd name="T18" fmla="*/ 480 w 485"/>
              <a:gd name="T19" fmla="*/ 106 h 453"/>
              <a:gd name="T20" fmla="*/ 425 w 485"/>
              <a:gd name="T21" fmla="*/ 51 h 453"/>
              <a:gd name="T22" fmla="*/ 446 w 485"/>
              <a:gd name="T23" fmla="*/ 30 h 453"/>
              <a:gd name="T24" fmla="*/ 446 w 485"/>
              <a:gd name="T25" fmla="*/ 7 h 453"/>
              <a:gd name="T26" fmla="*/ 422 w 485"/>
              <a:gd name="T27" fmla="*/ 7 h 453"/>
              <a:gd name="T28" fmla="*/ 187 w 485"/>
              <a:gd name="T29" fmla="*/ 242 h 453"/>
              <a:gd name="T30" fmla="*/ 117 w 485"/>
              <a:gd name="T31" fmla="*/ 219 h 453"/>
              <a:gd name="T32" fmla="*/ 0 w 485"/>
              <a:gd name="T33" fmla="*/ 336 h 453"/>
              <a:gd name="T34" fmla="*/ 117 w 485"/>
              <a:gd name="T35" fmla="*/ 453 h 453"/>
              <a:gd name="T36" fmla="*/ 444 w 485"/>
              <a:gd name="T37" fmla="*/ 118 h 453"/>
              <a:gd name="T38" fmla="*/ 383 w 485"/>
              <a:gd name="T39" fmla="*/ 179 h 453"/>
              <a:gd name="T40" fmla="*/ 340 w 485"/>
              <a:gd name="T41" fmla="*/ 136 h 453"/>
              <a:gd name="T42" fmla="*/ 401 w 485"/>
              <a:gd name="T43" fmla="*/ 75 h 453"/>
              <a:gd name="T44" fmla="*/ 444 w 485"/>
              <a:gd name="T45" fmla="*/ 118 h 453"/>
              <a:gd name="T46" fmla="*/ 117 w 485"/>
              <a:gd name="T47" fmla="*/ 252 h 453"/>
              <a:gd name="T48" fmla="*/ 201 w 485"/>
              <a:gd name="T49" fmla="*/ 336 h 453"/>
              <a:gd name="T50" fmla="*/ 117 w 485"/>
              <a:gd name="T51" fmla="*/ 419 h 453"/>
              <a:gd name="T52" fmla="*/ 33 w 485"/>
              <a:gd name="T53" fmla="*/ 336 h 453"/>
              <a:gd name="T54" fmla="*/ 117 w 485"/>
              <a:gd name="T55" fmla="*/ 252 h 4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5" h="453">
                <a:moveTo>
                  <a:pt x="117" y="453"/>
                </a:moveTo>
                <a:cubicBezTo>
                  <a:pt x="181" y="453"/>
                  <a:pt x="234" y="400"/>
                  <a:pt x="234" y="336"/>
                </a:cubicBezTo>
                <a:cubicBezTo>
                  <a:pt x="234" y="309"/>
                  <a:pt x="225" y="285"/>
                  <a:pt x="211" y="266"/>
                </a:cubicBezTo>
                <a:cubicBezTo>
                  <a:pt x="316" y="160"/>
                  <a:pt x="316" y="160"/>
                  <a:pt x="316" y="160"/>
                </a:cubicBezTo>
                <a:cubicBezTo>
                  <a:pt x="371" y="214"/>
                  <a:pt x="371" y="214"/>
                  <a:pt x="371" y="214"/>
                </a:cubicBezTo>
                <a:cubicBezTo>
                  <a:pt x="375" y="218"/>
                  <a:pt x="379" y="219"/>
                  <a:pt x="383" y="219"/>
                </a:cubicBezTo>
                <a:cubicBezTo>
                  <a:pt x="387" y="219"/>
                  <a:pt x="392" y="218"/>
                  <a:pt x="395" y="214"/>
                </a:cubicBezTo>
                <a:cubicBezTo>
                  <a:pt x="480" y="130"/>
                  <a:pt x="480" y="130"/>
                  <a:pt x="480" y="130"/>
                </a:cubicBezTo>
                <a:cubicBezTo>
                  <a:pt x="483" y="127"/>
                  <a:pt x="485" y="123"/>
                  <a:pt x="485" y="118"/>
                </a:cubicBezTo>
                <a:cubicBezTo>
                  <a:pt x="485" y="114"/>
                  <a:pt x="483" y="110"/>
                  <a:pt x="480" y="106"/>
                </a:cubicBezTo>
                <a:cubicBezTo>
                  <a:pt x="425" y="51"/>
                  <a:pt x="425" y="51"/>
                  <a:pt x="425" y="51"/>
                </a:cubicBezTo>
                <a:cubicBezTo>
                  <a:pt x="446" y="30"/>
                  <a:pt x="446" y="30"/>
                  <a:pt x="446" y="30"/>
                </a:cubicBezTo>
                <a:cubicBezTo>
                  <a:pt x="452" y="24"/>
                  <a:pt x="452" y="13"/>
                  <a:pt x="446" y="7"/>
                </a:cubicBezTo>
                <a:cubicBezTo>
                  <a:pt x="439" y="0"/>
                  <a:pt x="429" y="0"/>
                  <a:pt x="422" y="7"/>
                </a:cubicBezTo>
                <a:cubicBezTo>
                  <a:pt x="187" y="242"/>
                  <a:pt x="187" y="242"/>
                  <a:pt x="187" y="242"/>
                </a:cubicBezTo>
                <a:cubicBezTo>
                  <a:pt x="168" y="227"/>
                  <a:pt x="143" y="219"/>
                  <a:pt x="117" y="219"/>
                </a:cubicBezTo>
                <a:cubicBezTo>
                  <a:pt x="52" y="219"/>
                  <a:pt x="0" y="271"/>
                  <a:pt x="0" y="336"/>
                </a:cubicBezTo>
                <a:cubicBezTo>
                  <a:pt x="0" y="400"/>
                  <a:pt x="52" y="453"/>
                  <a:pt x="117" y="453"/>
                </a:cubicBezTo>
                <a:close/>
                <a:moveTo>
                  <a:pt x="444" y="118"/>
                </a:moveTo>
                <a:cubicBezTo>
                  <a:pt x="383" y="179"/>
                  <a:pt x="383" y="179"/>
                  <a:pt x="383" y="179"/>
                </a:cubicBezTo>
                <a:cubicBezTo>
                  <a:pt x="340" y="136"/>
                  <a:pt x="340" y="136"/>
                  <a:pt x="340" y="136"/>
                </a:cubicBezTo>
                <a:cubicBezTo>
                  <a:pt x="401" y="75"/>
                  <a:pt x="401" y="75"/>
                  <a:pt x="401" y="75"/>
                </a:cubicBezTo>
                <a:lnTo>
                  <a:pt x="444" y="118"/>
                </a:lnTo>
                <a:close/>
                <a:moveTo>
                  <a:pt x="117" y="252"/>
                </a:moveTo>
                <a:cubicBezTo>
                  <a:pt x="163" y="252"/>
                  <a:pt x="201" y="289"/>
                  <a:pt x="201" y="336"/>
                </a:cubicBezTo>
                <a:cubicBezTo>
                  <a:pt x="201" y="382"/>
                  <a:pt x="163" y="419"/>
                  <a:pt x="117" y="419"/>
                </a:cubicBezTo>
                <a:cubicBezTo>
                  <a:pt x="71" y="419"/>
                  <a:pt x="33" y="382"/>
                  <a:pt x="33" y="336"/>
                </a:cubicBezTo>
                <a:cubicBezTo>
                  <a:pt x="33" y="289"/>
                  <a:pt x="71" y="252"/>
                  <a:pt x="117" y="2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5" name="Freeform 61"/>
          <p:cNvSpPr>
            <a:spLocks noEditPoints="1"/>
          </p:cNvSpPr>
          <p:nvPr/>
        </p:nvSpPr>
        <p:spPr bwMode="auto">
          <a:xfrm>
            <a:off x="15351508" y="8841944"/>
            <a:ext cx="477150" cy="479572"/>
          </a:xfrm>
          <a:custGeom>
            <a:avLst/>
            <a:gdLst>
              <a:gd name="T0" fmla="*/ 397 w 482"/>
              <a:gd name="T1" fmla="*/ 129 h 486"/>
              <a:gd name="T2" fmla="*/ 397 w 482"/>
              <a:gd name="T3" fmla="*/ 29 h 486"/>
              <a:gd name="T4" fmla="*/ 381 w 482"/>
              <a:gd name="T5" fmla="*/ 13 h 486"/>
              <a:gd name="T6" fmla="*/ 322 w 482"/>
              <a:gd name="T7" fmla="*/ 13 h 486"/>
              <a:gd name="T8" fmla="*/ 306 w 482"/>
              <a:gd name="T9" fmla="*/ 29 h 486"/>
              <a:gd name="T10" fmla="*/ 306 w 482"/>
              <a:gd name="T11" fmla="*/ 51 h 486"/>
              <a:gd name="T12" fmla="*/ 252 w 482"/>
              <a:gd name="T13" fmla="*/ 5 h 486"/>
              <a:gd name="T14" fmla="*/ 231 w 482"/>
              <a:gd name="T15" fmla="*/ 5 h 486"/>
              <a:gd name="T16" fmla="*/ 6 w 482"/>
              <a:gd name="T17" fmla="*/ 197 h 486"/>
              <a:gd name="T18" fmla="*/ 1 w 482"/>
              <a:gd name="T19" fmla="*/ 208 h 486"/>
              <a:gd name="T20" fmla="*/ 5 w 482"/>
              <a:gd name="T21" fmla="*/ 219 h 486"/>
              <a:gd name="T22" fmla="*/ 49 w 482"/>
              <a:gd name="T23" fmla="*/ 272 h 486"/>
              <a:gd name="T24" fmla="*/ 72 w 482"/>
              <a:gd name="T25" fmla="*/ 273 h 486"/>
              <a:gd name="T26" fmla="*/ 75 w 482"/>
              <a:gd name="T27" fmla="*/ 271 h 486"/>
              <a:gd name="T28" fmla="*/ 75 w 482"/>
              <a:gd name="T29" fmla="*/ 470 h 486"/>
              <a:gd name="T30" fmla="*/ 91 w 482"/>
              <a:gd name="T31" fmla="*/ 486 h 486"/>
              <a:gd name="T32" fmla="*/ 392 w 482"/>
              <a:gd name="T33" fmla="*/ 486 h 486"/>
              <a:gd name="T34" fmla="*/ 408 w 482"/>
              <a:gd name="T35" fmla="*/ 470 h 486"/>
              <a:gd name="T36" fmla="*/ 408 w 482"/>
              <a:gd name="T37" fmla="*/ 271 h 486"/>
              <a:gd name="T38" fmla="*/ 411 w 482"/>
              <a:gd name="T39" fmla="*/ 273 h 486"/>
              <a:gd name="T40" fmla="*/ 421 w 482"/>
              <a:gd name="T41" fmla="*/ 277 h 486"/>
              <a:gd name="T42" fmla="*/ 434 w 482"/>
              <a:gd name="T43" fmla="*/ 272 h 486"/>
              <a:gd name="T44" fmla="*/ 478 w 482"/>
              <a:gd name="T45" fmla="*/ 219 h 486"/>
              <a:gd name="T46" fmla="*/ 482 w 482"/>
              <a:gd name="T47" fmla="*/ 208 h 486"/>
              <a:gd name="T48" fmla="*/ 476 w 482"/>
              <a:gd name="T49" fmla="*/ 197 h 486"/>
              <a:gd name="T50" fmla="*/ 397 w 482"/>
              <a:gd name="T51" fmla="*/ 129 h 486"/>
              <a:gd name="T52" fmla="*/ 338 w 482"/>
              <a:gd name="T53" fmla="*/ 45 h 486"/>
              <a:gd name="T54" fmla="*/ 365 w 482"/>
              <a:gd name="T55" fmla="*/ 45 h 486"/>
              <a:gd name="T56" fmla="*/ 365 w 482"/>
              <a:gd name="T57" fmla="*/ 102 h 486"/>
              <a:gd name="T58" fmla="*/ 338 w 482"/>
              <a:gd name="T59" fmla="*/ 79 h 486"/>
              <a:gd name="T60" fmla="*/ 338 w 482"/>
              <a:gd name="T61" fmla="*/ 45 h 486"/>
              <a:gd name="T62" fmla="*/ 271 w 482"/>
              <a:gd name="T63" fmla="*/ 454 h 486"/>
              <a:gd name="T64" fmla="*/ 212 w 482"/>
              <a:gd name="T65" fmla="*/ 454 h 486"/>
              <a:gd name="T66" fmla="*/ 212 w 482"/>
              <a:gd name="T67" fmla="*/ 357 h 486"/>
              <a:gd name="T68" fmla="*/ 271 w 482"/>
              <a:gd name="T69" fmla="*/ 357 h 486"/>
              <a:gd name="T70" fmla="*/ 271 w 482"/>
              <a:gd name="T71" fmla="*/ 454 h 486"/>
              <a:gd name="T72" fmla="*/ 376 w 482"/>
              <a:gd name="T73" fmla="*/ 244 h 486"/>
              <a:gd name="T74" fmla="*/ 376 w 482"/>
              <a:gd name="T75" fmla="*/ 454 h 486"/>
              <a:gd name="T76" fmla="*/ 303 w 482"/>
              <a:gd name="T77" fmla="*/ 454 h 486"/>
              <a:gd name="T78" fmla="*/ 303 w 482"/>
              <a:gd name="T79" fmla="*/ 341 h 486"/>
              <a:gd name="T80" fmla="*/ 287 w 482"/>
              <a:gd name="T81" fmla="*/ 325 h 486"/>
              <a:gd name="T82" fmla="*/ 196 w 482"/>
              <a:gd name="T83" fmla="*/ 325 h 486"/>
              <a:gd name="T84" fmla="*/ 180 w 482"/>
              <a:gd name="T85" fmla="*/ 341 h 486"/>
              <a:gd name="T86" fmla="*/ 180 w 482"/>
              <a:gd name="T87" fmla="*/ 454 h 486"/>
              <a:gd name="T88" fmla="*/ 107 w 482"/>
              <a:gd name="T89" fmla="*/ 454 h 486"/>
              <a:gd name="T90" fmla="*/ 107 w 482"/>
              <a:gd name="T91" fmla="*/ 244 h 486"/>
              <a:gd name="T92" fmla="*/ 106 w 482"/>
              <a:gd name="T93" fmla="*/ 244 h 486"/>
              <a:gd name="T94" fmla="*/ 241 w 482"/>
              <a:gd name="T95" fmla="*/ 129 h 486"/>
              <a:gd name="T96" fmla="*/ 376 w 482"/>
              <a:gd name="T97" fmla="*/ 244 h 486"/>
              <a:gd name="T98" fmla="*/ 420 w 482"/>
              <a:gd name="T99" fmla="*/ 238 h 486"/>
              <a:gd name="T100" fmla="*/ 252 w 482"/>
              <a:gd name="T101" fmla="*/ 96 h 486"/>
              <a:gd name="T102" fmla="*/ 241 w 482"/>
              <a:gd name="T103" fmla="*/ 92 h 486"/>
              <a:gd name="T104" fmla="*/ 231 w 482"/>
              <a:gd name="T105" fmla="*/ 96 h 486"/>
              <a:gd name="T106" fmla="*/ 63 w 482"/>
              <a:gd name="T107" fmla="*/ 238 h 486"/>
              <a:gd name="T108" fmla="*/ 39 w 482"/>
              <a:gd name="T109" fmla="*/ 211 h 486"/>
              <a:gd name="T110" fmla="*/ 241 w 482"/>
              <a:gd name="T111" fmla="*/ 38 h 486"/>
              <a:gd name="T112" fmla="*/ 443 w 482"/>
              <a:gd name="T113" fmla="*/ 211 h 486"/>
              <a:gd name="T114" fmla="*/ 420 w 482"/>
              <a:gd name="T115" fmla="*/ 238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2" h="486">
                <a:moveTo>
                  <a:pt x="397" y="129"/>
                </a:moveTo>
                <a:cubicBezTo>
                  <a:pt x="397" y="29"/>
                  <a:pt x="397" y="29"/>
                  <a:pt x="397" y="29"/>
                </a:cubicBezTo>
                <a:cubicBezTo>
                  <a:pt x="397" y="20"/>
                  <a:pt x="390" y="13"/>
                  <a:pt x="381" y="13"/>
                </a:cubicBezTo>
                <a:cubicBezTo>
                  <a:pt x="322" y="13"/>
                  <a:pt x="322" y="13"/>
                  <a:pt x="322" y="13"/>
                </a:cubicBezTo>
                <a:cubicBezTo>
                  <a:pt x="313" y="13"/>
                  <a:pt x="306" y="20"/>
                  <a:pt x="306" y="29"/>
                </a:cubicBezTo>
                <a:cubicBezTo>
                  <a:pt x="306" y="51"/>
                  <a:pt x="306" y="51"/>
                  <a:pt x="306" y="51"/>
                </a:cubicBezTo>
                <a:cubicBezTo>
                  <a:pt x="252" y="5"/>
                  <a:pt x="252" y="5"/>
                  <a:pt x="252" y="5"/>
                </a:cubicBezTo>
                <a:cubicBezTo>
                  <a:pt x="246" y="0"/>
                  <a:pt x="237" y="0"/>
                  <a:pt x="231" y="5"/>
                </a:cubicBezTo>
                <a:cubicBezTo>
                  <a:pt x="6" y="197"/>
                  <a:pt x="6" y="197"/>
                  <a:pt x="6" y="197"/>
                </a:cubicBezTo>
                <a:cubicBezTo>
                  <a:pt x="3" y="200"/>
                  <a:pt x="1" y="203"/>
                  <a:pt x="1" y="208"/>
                </a:cubicBezTo>
                <a:cubicBezTo>
                  <a:pt x="0" y="212"/>
                  <a:pt x="2" y="216"/>
                  <a:pt x="5" y="219"/>
                </a:cubicBezTo>
                <a:cubicBezTo>
                  <a:pt x="49" y="272"/>
                  <a:pt x="49" y="272"/>
                  <a:pt x="49" y="272"/>
                </a:cubicBezTo>
                <a:cubicBezTo>
                  <a:pt x="55" y="278"/>
                  <a:pt x="65" y="279"/>
                  <a:pt x="72" y="273"/>
                </a:cubicBezTo>
                <a:cubicBezTo>
                  <a:pt x="75" y="271"/>
                  <a:pt x="75" y="271"/>
                  <a:pt x="75" y="271"/>
                </a:cubicBezTo>
                <a:cubicBezTo>
                  <a:pt x="75" y="470"/>
                  <a:pt x="75" y="470"/>
                  <a:pt x="75" y="470"/>
                </a:cubicBezTo>
                <a:cubicBezTo>
                  <a:pt x="75" y="479"/>
                  <a:pt x="82" y="486"/>
                  <a:pt x="91" y="486"/>
                </a:cubicBezTo>
                <a:cubicBezTo>
                  <a:pt x="392" y="486"/>
                  <a:pt x="392" y="486"/>
                  <a:pt x="392" y="486"/>
                </a:cubicBezTo>
                <a:cubicBezTo>
                  <a:pt x="401" y="486"/>
                  <a:pt x="408" y="479"/>
                  <a:pt x="408" y="470"/>
                </a:cubicBezTo>
                <a:cubicBezTo>
                  <a:pt x="408" y="271"/>
                  <a:pt x="408" y="271"/>
                  <a:pt x="408" y="271"/>
                </a:cubicBezTo>
                <a:cubicBezTo>
                  <a:pt x="411" y="273"/>
                  <a:pt x="411" y="273"/>
                  <a:pt x="411" y="273"/>
                </a:cubicBezTo>
                <a:cubicBezTo>
                  <a:pt x="414" y="276"/>
                  <a:pt x="418" y="277"/>
                  <a:pt x="421" y="277"/>
                </a:cubicBezTo>
                <a:cubicBezTo>
                  <a:pt x="426" y="277"/>
                  <a:pt x="430" y="275"/>
                  <a:pt x="434" y="272"/>
                </a:cubicBezTo>
                <a:cubicBezTo>
                  <a:pt x="478" y="219"/>
                  <a:pt x="478" y="219"/>
                  <a:pt x="478" y="219"/>
                </a:cubicBezTo>
                <a:cubicBezTo>
                  <a:pt x="481" y="216"/>
                  <a:pt x="482" y="212"/>
                  <a:pt x="482" y="208"/>
                </a:cubicBezTo>
                <a:cubicBezTo>
                  <a:pt x="482" y="203"/>
                  <a:pt x="480" y="200"/>
                  <a:pt x="476" y="197"/>
                </a:cubicBezTo>
                <a:lnTo>
                  <a:pt x="397" y="129"/>
                </a:lnTo>
                <a:close/>
                <a:moveTo>
                  <a:pt x="338" y="45"/>
                </a:moveTo>
                <a:cubicBezTo>
                  <a:pt x="365" y="45"/>
                  <a:pt x="365" y="45"/>
                  <a:pt x="365" y="45"/>
                </a:cubicBezTo>
                <a:cubicBezTo>
                  <a:pt x="365" y="102"/>
                  <a:pt x="365" y="102"/>
                  <a:pt x="365" y="102"/>
                </a:cubicBezTo>
                <a:cubicBezTo>
                  <a:pt x="338" y="79"/>
                  <a:pt x="338" y="79"/>
                  <a:pt x="338" y="79"/>
                </a:cubicBezTo>
                <a:lnTo>
                  <a:pt x="338" y="45"/>
                </a:lnTo>
                <a:close/>
                <a:moveTo>
                  <a:pt x="271" y="454"/>
                </a:moveTo>
                <a:cubicBezTo>
                  <a:pt x="212" y="454"/>
                  <a:pt x="212" y="454"/>
                  <a:pt x="212" y="454"/>
                </a:cubicBezTo>
                <a:cubicBezTo>
                  <a:pt x="212" y="357"/>
                  <a:pt x="212" y="357"/>
                  <a:pt x="212" y="357"/>
                </a:cubicBezTo>
                <a:cubicBezTo>
                  <a:pt x="271" y="357"/>
                  <a:pt x="271" y="357"/>
                  <a:pt x="271" y="357"/>
                </a:cubicBezTo>
                <a:lnTo>
                  <a:pt x="271" y="454"/>
                </a:lnTo>
                <a:close/>
                <a:moveTo>
                  <a:pt x="376" y="244"/>
                </a:moveTo>
                <a:cubicBezTo>
                  <a:pt x="376" y="454"/>
                  <a:pt x="376" y="454"/>
                  <a:pt x="376" y="454"/>
                </a:cubicBezTo>
                <a:cubicBezTo>
                  <a:pt x="303" y="454"/>
                  <a:pt x="303" y="454"/>
                  <a:pt x="303" y="454"/>
                </a:cubicBezTo>
                <a:cubicBezTo>
                  <a:pt x="303" y="341"/>
                  <a:pt x="303" y="341"/>
                  <a:pt x="303" y="341"/>
                </a:cubicBezTo>
                <a:cubicBezTo>
                  <a:pt x="303" y="332"/>
                  <a:pt x="296" y="325"/>
                  <a:pt x="287" y="325"/>
                </a:cubicBezTo>
                <a:cubicBezTo>
                  <a:pt x="196" y="325"/>
                  <a:pt x="196" y="325"/>
                  <a:pt x="196" y="325"/>
                </a:cubicBezTo>
                <a:cubicBezTo>
                  <a:pt x="187" y="325"/>
                  <a:pt x="180" y="332"/>
                  <a:pt x="180" y="341"/>
                </a:cubicBezTo>
                <a:cubicBezTo>
                  <a:pt x="180" y="454"/>
                  <a:pt x="180" y="454"/>
                  <a:pt x="180" y="454"/>
                </a:cubicBezTo>
                <a:cubicBezTo>
                  <a:pt x="107" y="454"/>
                  <a:pt x="107" y="454"/>
                  <a:pt x="107" y="454"/>
                </a:cubicBezTo>
                <a:cubicBezTo>
                  <a:pt x="107" y="244"/>
                  <a:pt x="107" y="244"/>
                  <a:pt x="107" y="244"/>
                </a:cubicBezTo>
                <a:cubicBezTo>
                  <a:pt x="106" y="244"/>
                  <a:pt x="106" y="244"/>
                  <a:pt x="106" y="244"/>
                </a:cubicBezTo>
                <a:cubicBezTo>
                  <a:pt x="241" y="129"/>
                  <a:pt x="241" y="129"/>
                  <a:pt x="241" y="129"/>
                </a:cubicBezTo>
                <a:cubicBezTo>
                  <a:pt x="376" y="244"/>
                  <a:pt x="376" y="244"/>
                  <a:pt x="376" y="244"/>
                </a:cubicBezTo>
                <a:close/>
                <a:moveTo>
                  <a:pt x="420" y="238"/>
                </a:moveTo>
                <a:cubicBezTo>
                  <a:pt x="252" y="96"/>
                  <a:pt x="252" y="96"/>
                  <a:pt x="252" y="96"/>
                </a:cubicBezTo>
                <a:cubicBezTo>
                  <a:pt x="249" y="93"/>
                  <a:pt x="245" y="92"/>
                  <a:pt x="241" y="92"/>
                </a:cubicBezTo>
                <a:cubicBezTo>
                  <a:pt x="238" y="92"/>
                  <a:pt x="234" y="93"/>
                  <a:pt x="231" y="96"/>
                </a:cubicBezTo>
                <a:cubicBezTo>
                  <a:pt x="63" y="238"/>
                  <a:pt x="63" y="238"/>
                  <a:pt x="63" y="238"/>
                </a:cubicBezTo>
                <a:cubicBezTo>
                  <a:pt x="39" y="211"/>
                  <a:pt x="39" y="211"/>
                  <a:pt x="39" y="211"/>
                </a:cubicBezTo>
                <a:cubicBezTo>
                  <a:pt x="241" y="38"/>
                  <a:pt x="241" y="38"/>
                  <a:pt x="241" y="38"/>
                </a:cubicBezTo>
                <a:cubicBezTo>
                  <a:pt x="443" y="211"/>
                  <a:pt x="443" y="211"/>
                  <a:pt x="443" y="211"/>
                </a:cubicBezTo>
                <a:lnTo>
                  <a:pt x="420" y="2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6" name="Freeform 62"/>
          <p:cNvSpPr>
            <a:spLocks noEditPoints="1"/>
          </p:cNvSpPr>
          <p:nvPr/>
        </p:nvSpPr>
        <p:spPr bwMode="auto">
          <a:xfrm>
            <a:off x="13085311" y="8861222"/>
            <a:ext cx="479572" cy="419020"/>
          </a:xfrm>
          <a:custGeom>
            <a:avLst/>
            <a:gdLst>
              <a:gd name="T0" fmla="*/ 469 w 485"/>
              <a:gd name="T1" fmla="*/ 425 h 425"/>
              <a:gd name="T2" fmla="*/ 485 w 485"/>
              <a:gd name="T3" fmla="*/ 409 h 425"/>
              <a:gd name="T4" fmla="*/ 469 w 485"/>
              <a:gd name="T5" fmla="*/ 393 h 425"/>
              <a:gd name="T6" fmla="*/ 444 w 485"/>
              <a:gd name="T7" fmla="*/ 393 h 425"/>
              <a:gd name="T8" fmla="*/ 444 w 485"/>
              <a:gd name="T9" fmla="*/ 168 h 425"/>
              <a:gd name="T10" fmla="*/ 428 w 485"/>
              <a:gd name="T11" fmla="*/ 152 h 425"/>
              <a:gd name="T12" fmla="*/ 346 w 485"/>
              <a:gd name="T13" fmla="*/ 152 h 425"/>
              <a:gd name="T14" fmla="*/ 330 w 485"/>
              <a:gd name="T15" fmla="*/ 168 h 425"/>
              <a:gd name="T16" fmla="*/ 330 w 485"/>
              <a:gd name="T17" fmla="*/ 393 h 425"/>
              <a:gd name="T18" fmla="*/ 304 w 485"/>
              <a:gd name="T19" fmla="*/ 393 h 425"/>
              <a:gd name="T20" fmla="*/ 304 w 485"/>
              <a:gd name="T21" fmla="*/ 260 h 425"/>
              <a:gd name="T22" fmla="*/ 288 w 485"/>
              <a:gd name="T23" fmla="*/ 244 h 425"/>
              <a:gd name="T24" fmla="*/ 207 w 485"/>
              <a:gd name="T25" fmla="*/ 244 h 425"/>
              <a:gd name="T26" fmla="*/ 191 w 485"/>
              <a:gd name="T27" fmla="*/ 260 h 425"/>
              <a:gd name="T28" fmla="*/ 191 w 485"/>
              <a:gd name="T29" fmla="*/ 393 h 425"/>
              <a:gd name="T30" fmla="*/ 165 w 485"/>
              <a:gd name="T31" fmla="*/ 393 h 425"/>
              <a:gd name="T32" fmla="*/ 165 w 485"/>
              <a:gd name="T33" fmla="*/ 324 h 425"/>
              <a:gd name="T34" fmla="*/ 149 w 485"/>
              <a:gd name="T35" fmla="*/ 308 h 425"/>
              <a:gd name="T36" fmla="*/ 68 w 485"/>
              <a:gd name="T37" fmla="*/ 308 h 425"/>
              <a:gd name="T38" fmla="*/ 52 w 485"/>
              <a:gd name="T39" fmla="*/ 324 h 425"/>
              <a:gd name="T40" fmla="*/ 52 w 485"/>
              <a:gd name="T41" fmla="*/ 393 h 425"/>
              <a:gd name="T42" fmla="*/ 32 w 485"/>
              <a:gd name="T43" fmla="*/ 393 h 425"/>
              <a:gd name="T44" fmla="*/ 32 w 485"/>
              <a:gd name="T45" fmla="*/ 241 h 425"/>
              <a:gd name="T46" fmla="*/ 307 w 485"/>
              <a:gd name="T47" fmla="*/ 60 h 425"/>
              <a:gd name="T48" fmla="*/ 319 w 485"/>
              <a:gd name="T49" fmla="*/ 118 h 425"/>
              <a:gd name="T50" fmla="*/ 335 w 485"/>
              <a:gd name="T51" fmla="*/ 131 h 425"/>
              <a:gd name="T52" fmla="*/ 338 w 485"/>
              <a:gd name="T53" fmla="*/ 131 h 425"/>
              <a:gd name="T54" fmla="*/ 350 w 485"/>
              <a:gd name="T55" fmla="*/ 112 h 425"/>
              <a:gd name="T56" fmla="*/ 331 w 485"/>
              <a:gd name="T57" fmla="*/ 14 h 425"/>
              <a:gd name="T58" fmla="*/ 312 w 485"/>
              <a:gd name="T59" fmla="*/ 1 h 425"/>
              <a:gd name="T60" fmla="*/ 214 w 485"/>
              <a:gd name="T61" fmla="*/ 21 h 425"/>
              <a:gd name="T62" fmla="*/ 201 w 485"/>
              <a:gd name="T63" fmla="*/ 40 h 425"/>
              <a:gd name="T64" fmla="*/ 220 w 485"/>
              <a:gd name="T65" fmla="*/ 52 h 425"/>
              <a:gd name="T66" fmla="*/ 282 w 485"/>
              <a:gd name="T67" fmla="*/ 40 h 425"/>
              <a:gd name="T68" fmla="*/ 32 w 485"/>
              <a:gd name="T69" fmla="*/ 209 h 425"/>
              <a:gd name="T70" fmla="*/ 32 w 485"/>
              <a:gd name="T71" fmla="*/ 109 h 425"/>
              <a:gd name="T72" fmla="*/ 16 w 485"/>
              <a:gd name="T73" fmla="*/ 93 h 425"/>
              <a:gd name="T74" fmla="*/ 0 w 485"/>
              <a:gd name="T75" fmla="*/ 109 h 425"/>
              <a:gd name="T76" fmla="*/ 0 w 485"/>
              <a:gd name="T77" fmla="*/ 409 h 425"/>
              <a:gd name="T78" fmla="*/ 16 w 485"/>
              <a:gd name="T79" fmla="*/ 425 h 425"/>
              <a:gd name="T80" fmla="*/ 469 w 485"/>
              <a:gd name="T81" fmla="*/ 425 h 425"/>
              <a:gd name="T82" fmla="*/ 362 w 485"/>
              <a:gd name="T83" fmla="*/ 184 h 425"/>
              <a:gd name="T84" fmla="*/ 412 w 485"/>
              <a:gd name="T85" fmla="*/ 184 h 425"/>
              <a:gd name="T86" fmla="*/ 412 w 485"/>
              <a:gd name="T87" fmla="*/ 393 h 425"/>
              <a:gd name="T88" fmla="*/ 362 w 485"/>
              <a:gd name="T89" fmla="*/ 393 h 425"/>
              <a:gd name="T90" fmla="*/ 362 w 485"/>
              <a:gd name="T91" fmla="*/ 184 h 425"/>
              <a:gd name="T92" fmla="*/ 223 w 485"/>
              <a:gd name="T93" fmla="*/ 276 h 425"/>
              <a:gd name="T94" fmla="*/ 272 w 485"/>
              <a:gd name="T95" fmla="*/ 276 h 425"/>
              <a:gd name="T96" fmla="*/ 272 w 485"/>
              <a:gd name="T97" fmla="*/ 393 h 425"/>
              <a:gd name="T98" fmla="*/ 223 w 485"/>
              <a:gd name="T99" fmla="*/ 393 h 425"/>
              <a:gd name="T100" fmla="*/ 223 w 485"/>
              <a:gd name="T101" fmla="*/ 276 h 425"/>
              <a:gd name="T102" fmla="*/ 84 w 485"/>
              <a:gd name="T103" fmla="*/ 340 h 425"/>
              <a:gd name="T104" fmla="*/ 133 w 485"/>
              <a:gd name="T105" fmla="*/ 340 h 425"/>
              <a:gd name="T106" fmla="*/ 133 w 485"/>
              <a:gd name="T107" fmla="*/ 393 h 425"/>
              <a:gd name="T108" fmla="*/ 84 w 485"/>
              <a:gd name="T109" fmla="*/ 393 h 425"/>
              <a:gd name="T110" fmla="*/ 84 w 485"/>
              <a:gd name="T111" fmla="*/ 340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85" h="425">
                <a:moveTo>
                  <a:pt x="469" y="425"/>
                </a:moveTo>
                <a:cubicBezTo>
                  <a:pt x="477" y="425"/>
                  <a:pt x="485" y="418"/>
                  <a:pt x="485" y="409"/>
                </a:cubicBezTo>
                <a:cubicBezTo>
                  <a:pt x="485" y="400"/>
                  <a:pt x="477" y="393"/>
                  <a:pt x="469" y="393"/>
                </a:cubicBezTo>
                <a:cubicBezTo>
                  <a:pt x="444" y="393"/>
                  <a:pt x="444" y="393"/>
                  <a:pt x="444" y="393"/>
                </a:cubicBezTo>
                <a:cubicBezTo>
                  <a:pt x="444" y="168"/>
                  <a:pt x="444" y="168"/>
                  <a:pt x="444" y="168"/>
                </a:cubicBezTo>
                <a:cubicBezTo>
                  <a:pt x="444" y="159"/>
                  <a:pt x="436" y="152"/>
                  <a:pt x="428" y="152"/>
                </a:cubicBezTo>
                <a:cubicBezTo>
                  <a:pt x="346" y="152"/>
                  <a:pt x="346" y="152"/>
                  <a:pt x="346" y="152"/>
                </a:cubicBezTo>
                <a:cubicBezTo>
                  <a:pt x="338" y="152"/>
                  <a:pt x="330" y="159"/>
                  <a:pt x="330" y="168"/>
                </a:cubicBezTo>
                <a:cubicBezTo>
                  <a:pt x="330" y="393"/>
                  <a:pt x="330" y="393"/>
                  <a:pt x="330" y="393"/>
                </a:cubicBezTo>
                <a:cubicBezTo>
                  <a:pt x="304" y="393"/>
                  <a:pt x="304" y="393"/>
                  <a:pt x="304" y="393"/>
                </a:cubicBezTo>
                <a:cubicBezTo>
                  <a:pt x="304" y="260"/>
                  <a:pt x="304" y="260"/>
                  <a:pt x="304" y="260"/>
                </a:cubicBezTo>
                <a:cubicBezTo>
                  <a:pt x="304" y="252"/>
                  <a:pt x="297" y="244"/>
                  <a:pt x="288" y="244"/>
                </a:cubicBezTo>
                <a:cubicBezTo>
                  <a:pt x="207" y="244"/>
                  <a:pt x="207" y="244"/>
                  <a:pt x="207" y="244"/>
                </a:cubicBezTo>
                <a:cubicBezTo>
                  <a:pt x="198" y="244"/>
                  <a:pt x="191" y="252"/>
                  <a:pt x="191" y="260"/>
                </a:cubicBezTo>
                <a:cubicBezTo>
                  <a:pt x="191" y="393"/>
                  <a:pt x="191" y="393"/>
                  <a:pt x="191" y="393"/>
                </a:cubicBezTo>
                <a:cubicBezTo>
                  <a:pt x="165" y="393"/>
                  <a:pt x="165" y="393"/>
                  <a:pt x="165" y="393"/>
                </a:cubicBezTo>
                <a:cubicBezTo>
                  <a:pt x="165" y="324"/>
                  <a:pt x="165" y="324"/>
                  <a:pt x="165" y="324"/>
                </a:cubicBezTo>
                <a:cubicBezTo>
                  <a:pt x="165" y="315"/>
                  <a:pt x="158" y="308"/>
                  <a:pt x="149" y="308"/>
                </a:cubicBezTo>
                <a:cubicBezTo>
                  <a:pt x="68" y="308"/>
                  <a:pt x="68" y="308"/>
                  <a:pt x="68" y="308"/>
                </a:cubicBezTo>
                <a:cubicBezTo>
                  <a:pt x="59" y="308"/>
                  <a:pt x="52" y="315"/>
                  <a:pt x="52" y="324"/>
                </a:cubicBezTo>
                <a:cubicBezTo>
                  <a:pt x="52" y="393"/>
                  <a:pt x="52" y="393"/>
                  <a:pt x="52" y="393"/>
                </a:cubicBezTo>
                <a:cubicBezTo>
                  <a:pt x="32" y="393"/>
                  <a:pt x="32" y="393"/>
                  <a:pt x="32" y="393"/>
                </a:cubicBezTo>
                <a:cubicBezTo>
                  <a:pt x="32" y="241"/>
                  <a:pt x="32" y="241"/>
                  <a:pt x="32" y="241"/>
                </a:cubicBezTo>
                <a:cubicBezTo>
                  <a:pt x="78" y="233"/>
                  <a:pt x="221" y="198"/>
                  <a:pt x="307" y="60"/>
                </a:cubicBezTo>
                <a:cubicBezTo>
                  <a:pt x="319" y="118"/>
                  <a:pt x="319" y="118"/>
                  <a:pt x="319" y="118"/>
                </a:cubicBezTo>
                <a:cubicBezTo>
                  <a:pt x="321" y="126"/>
                  <a:pt x="327" y="131"/>
                  <a:pt x="335" y="131"/>
                </a:cubicBezTo>
                <a:cubicBezTo>
                  <a:pt x="336" y="131"/>
                  <a:pt x="337" y="131"/>
                  <a:pt x="338" y="131"/>
                </a:cubicBezTo>
                <a:cubicBezTo>
                  <a:pt x="346" y="129"/>
                  <a:pt x="352" y="121"/>
                  <a:pt x="350" y="112"/>
                </a:cubicBezTo>
                <a:cubicBezTo>
                  <a:pt x="331" y="14"/>
                  <a:pt x="331" y="14"/>
                  <a:pt x="331" y="14"/>
                </a:cubicBezTo>
                <a:cubicBezTo>
                  <a:pt x="329" y="5"/>
                  <a:pt x="321" y="0"/>
                  <a:pt x="312" y="1"/>
                </a:cubicBezTo>
                <a:cubicBezTo>
                  <a:pt x="214" y="21"/>
                  <a:pt x="214" y="21"/>
                  <a:pt x="214" y="21"/>
                </a:cubicBezTo>
                <a:cubicBezTo>
                  <a:pt x="205" y="23"/>
                  <a:pt x="199" y="31"/>
                  <a:pt x="201" y="40"/>
                </a:cubicBezTo>
                <a:cubicBezTo>
                  <a:pt x="203" y="48"/>
                  <a:pt x="211" y="54"/>
                  <a:pt x="220" y="52"/>
                </a:cubicBezTo>
                <a:cubicBezTo>
                  <a:pt x="282" y="40"/>
                  <a:pt x="282" y="40"/>
                  <a:pt x="282" y="40"/>
                </a:cubicBezTo>
                <a:cubicBezTo>
                  <a:pt x="207" y="163"/>
                  <a:pt x="78" y="199"/>
                  <a:pt x="32" y="209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32" y="101"/>
                  <a:pt x="25" y="93"/>
                  <a:pt x="16" y="93"/>
                </a:cubicBezTo>
                <a:cubicBezTo>
                  <a:pt x="7" y="93"/>
                  <a:pt x="0" y="101"/>
                  <a:pt x="0" y="109"/>
                </a:cubicBezTo>
                <a:cubicBezTo>
                  <a:pt x="0" y="409"/>
                  <a:pt x="0" y="409"/>
                  <a:pt x="0" y="409"/>
                </a:cubicBezTo>
                <a:cubicBezTo>
                  <a:pt x="0" y="418"/>
                  <a:pt x="7" y="425"/>
                  <a:pt x="16" y="425"/>
                </a:cubicBezTo>
                <a:lnTo>
                  <a:pt x="469" y="425"/>
                </a:lnTo>
                <a:close/>
                <a:moveTo>
                  <a:pt x="362" y="184"/>
                </a:moveTo>
                <a:cubicBezTo>
                  <a:pt x="412" y="184"/>
                  <a:pt x="412" y="184"/>
                  <a:pt x="412" y="184"/>
                </a:cubicBezTo>
                <a:cubicBezTo>
                  <a:pt x="412" y="393"/>
                  <a:pt x="412" y="393"/>
                  <a:pt x="412" y="393"/>
                </a:cubicBezTo>
                <a:cubicBezTo>
                  <a:pt x="362" y="393"/>
                  <a:pt x="362" y="393"/>
                  <a:pt x="362" y="393"/>
                </a:cubicBezTo>
                <a:lnTo>
                  <a:pt x="362" y="184"/>
                </a:lnTo>
                <a:close/>
                <a:moveTo>
                  <a:pt x="223" y="276"/>
                </a:moveTo>
                <a:cubicBezTo>
                  <a:pt x="272" y="276"/>
                  <a:pt x="272" y="276"/>
                  <a:pt x="272" y="276"/>
                </a:cubicBezTo>
                <a:cubicBezTo>
                  <a:pt x="272" y="393"/>
                  <a:pt x="272" y="393"/>
                  <a:pt x="272" y="393"/>
                </a:cubicBezTo>
                <a:cubicBezTo>
                  <a:pt x="223" y="393"/>
                  <a:pt x="223" y="393"/>
                  <a:pt x="223" y="393"/>
                </a:cubicBezTo>
                <a:lnTo>
                  <a:pt x="223" y="276"/>
                </a:lnTo>
                <a:close/>
                <a:moveTo>
                  <a:pt x="84" y="340"/>
                </a:moveTo>
                <a:cubicBezTo>
                  <a:pt x="133" y="340"/>
                  <a:pt x="133" y="340"/>
                  <a:pt x="133" y="340"/>
                </a:cubicBezTo>
                <a:cubicBezTo>
                  <a:pt x="133" y="393"/>
                  <a:pt x="133" y="393"/>
                  <a:pt x="133" y="393"/>
                </a:cubicBezTo>
                <a:cubicBezTo>
                  <a:pt x="84" y="393"/>
                  <a:pt x="84" y="393"/>
                  <a:pt x="84" y="393"/>
                </a:cubicBezTo>
                <a:lnTo>
                  <a:pt x="84" y="3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7" name="Freeform 63"/>
          <p:cNvSpPr>
            <a:spLocks noEditPoints="1"/>
          </p:cNvSpPr>
          <p:nvPr/>
        </p:nvSpPr>
        <p:spPr bwMode="auto">
          <a:xfrm>
            <a:off x="10818361" y="8863641"/>
            <a:ext cx="479572" cy="416598"/>
          </a:xfrm>
          <a:custGeom>
            <a:avLst/>
            <a:gdLst>
              <a:gd name="T0" fmla="*/ 220 w 485"/>
              <a:gd name="T1" fmla="*/ 381 h 422"/>
              <a:gd name="T2" fmla="*/ 358 w 485"/>
              <a:gd name="T3" fmla="*/ 422 h 422"/>
              <a:gd name="T4" fmla="*/ 358 w 485"/>
              <a:gd name="T5" fmla="*/ 168 h 422"/>
              <a:gd name="T6" fmla="*/ 331 w 485"/>
              <a:gd name="T7" fmla="*/ 154 h 422"/>
              <a:gd name="T8" fmla="*/ 268 w 485"/>
              <a:gd name="T9" fmla="*/ 114 h 422"/>
              <a:gd name="T10" fmla="*/ 262 w 485"/>
              <a:gd name="T11" fmla="*/ 60 h 422"/>
              <a:gd name="T12" fmla="*/ 263 w 485"/>
              <a:gd name="T13" fmla="*/ 44 h 422"/>
              <a:gd name="T14" fmla="*/ 262 w 485"/>
              <a:gd name="T15" fmla="*/ 0 h 422"/>
              <a:gd name="T16" fmla="*/ 242 w 485"/>
              <a:gd name="T17" fmla="*/ 23 h 422"/>
              <a:gd name="T18" fmla="*/ 242 w 485"/>
              <a:gd name="T19" fmla="*/ 82 h 422"/>
              <a:gd name="T20" fmla="*/ 242 w 485"/>
              <a:gd name="T21" fmla="*/ 98 h 422"/>
              <a:gd name="T22" fmla="*/ 194 w 485"/>
              <a:gd name="T23" fmla="*/ 114 h 422"/>
              <a:gd name="T24" fmla="*/ 154 w 485"/>
              <a:gd name="T25" fmla="*/ 168 h 422"/>
              <a:gd name="T26" fmla="*/ 0 w 485"/>
              <a:gd name="T27" fmla="*/ 295 h 422"/>
              <a:gd name="T28" fmla="*/ 184 w 485"/>
              <a:gd name="T29" fmla="*/ 154 h 422"/>
              <a:gd name="T30" fmla="*/ 291 w 485"/>
              <a:gd name="T31" fmla="*/ 144 h 422"/>
              <a:gd name="T32" fmla="*/ 301 w 485"/>
              <a:gd name="T33" fmla="*/ 168 h 422"/>
              <a:gd name="T34" fmla="*/ 184 w 485"/>
              <a:gd name="T35" fmla="*/ 154 h 422"/>
              <a:gd name="T36" fmla="*/ 358 w 485"/>
              <a:gd name="T37" fmla="*/ 199 h 422"/>
              <a:gd name="T38" fmla="*/ 358 w 485"/>
              <a:gd name="T39" fmla="*/ 392 h 422"/>
              <a:gd name="T40" fmla="*/ 271 w 485"/>
              <a:gd name="T41" fmla="*/ 351 h 422"/>
              <a:gd name="T42" fmla="*/ 202 w 485"/>
              <a:gd name="T43" fmla="*/ 356 h 422"/>
              <a:gd name="T44" fmla="*/ 30 w 485"/>
              <a:gd name="T45" fmla="*/ 295 h 422"/>
              <a:gd name="T46" fmla="*/ 59 w 485"/>
              <a:gd name="T47" fmla="*/ 294 h 422"/>
              <a:gd name="T48" fmla="*/ 106 w 485"/>
              <a:gd name="T49" fmla="*/ 279 h 422"/>
              <a:gd name="T50" fmla="*/ 121 w 485"/>
              <a:gd name="T51" fmla="*/ 233 h 422"/>
              <a:gd name="T52" fmla="*/ 136 w 485"/>
              <a:gd name="T53" fmla="*/ 279 h 422"/>
              <a:gd name="T54" fmla="*/ 182 w 485"/>
              <a:gd name="T55" fmla="*/ 294 h 422"/>
              <a:gd name="T56" fmla="*/ 136 w 485"/>
              <a:gd name="T57" fmla="*/ 309 h 422"/>
              <a:gd name="T58" fmla="*/ 121 w 485"/>
              <a:gd name="T59" fmla="*/ 356 h 422"/>
              <a:gd name="T60" fmla="*/ 106 w 485"/>
              <a:gd name="T61" fmla="*/ 309 h 422"/>
              <a:gd name="T62" fmla="*/ 59 w 485"/>
              <a:gd name="T63" fmla="*/ 294 h 422"/>
              <a:gd name="T64" fmla="*/ 387 w 485"/>
              <a:gd name="T65" fmla="*/ 242 h 422"/>
              <a:gd name="T66" fmla="*/ 328 w 485"/>
              <a:gd name="T67" fmla="*/ 242 h 422"/>
              <a:gd name="T68" fmla="*/ 357 w 485"/>
              <a:gd name="T69" fmla="*/ 241 h 422"/>
              <a:gd name="T70" fmla="*/ 357 w 485"/>
              <a:gd name="T71" fmla="*/ 242 h 422"/>
              <a:gd name="T72" fmla="*/ 357 w 485"/>
              <a:gd name="T73" fmla="*/ 312 h 422"/>
              <a:gd name="T74" fmla="*/ 357 w 485"/>
              <a:gd name="T75" fmla="*/ 371 h 422"/>
              <a:gd name="T76" fmla="*/ 357 w 485"/>
              <a:gd name="T77" fmla="*/ 312 h 422"/>
              <a:gd name="T78" fmla="*/ 357 w 485"/>
              <a:gd name="T79" fmla="*/ 341 h 422"/>
              <a:gd name="T80" fmla="*/ 357 w 485"/>
              <a:gd name="T81" fmla="*/ 342 h 422"/>
              <a:gd name="T82" fmla="*/ 407 w 485"/>
              <a:gd name="T83" fmla="*/ 321 h 422"/>
              <a:gd name="T84" fmla="*/ 407 w 485"/>
              <a:gd name="T85" fmla="*/ 262 h 422"/>
              <a:gd name="T86" fmla="*/ 407 w 485"/>
              <a:gd name="T87" fmla="*/ 291 h 422"/>
              <a:gd name="T88" fmla="*/ 407 w 485"/>
              <a:gd name="T89" fmla="*/ 292 h 422"/>
              <a:gd name="T90" fmla="*/ 307 w 485"/>
              <a:gd name="T91" fmla="*/ 321 h 422"/>
              <a:gd name="T92" fmla="*/ 307 w 485"/>
              <a:gd name="T93" fmla="*/ 262 h 422"/>
              <a:gd name="T94" fmla="*/ 307 w 485"/>
              <a:gd name="T95" fmla="*/ 321 h 422"/>
              <a:gd name="T96" fmla="*/ 308 w 485"/>
              <a:gd name="T97" fmla="*/ 292 h 422"/>
              <a:gd name="T98" fmla="*/ 307 w 485"/>
              <a:gd name="T99" fmla="*/ 291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85" h="422">
                <a:moveTo>
                  <a:pt x="127" y="422"/>
                </a:moveTo>
                <a:cubicBezTo>
                  <a:pt x="162" y="422"/>
                  <a:pt x="196" y="407"/>
                  <a:pt x="220" y="381"/>
                </a:cubicBezTo>
                <a:cubicBezTo>
                  <a:pt x="264" y="381"/>
                  <a:pt x="264" y="381"/>
                  <a:pt x="264" y="381"/>
                </a:cubicBezTo>
                <a:cubicBezTo>
                  <a:pt x="288" y="407"/>
                  <a:pt x="322" y="422"/>
                  <a:pt x="358" y="422"/>
                </a:cubicBezTo>
                <a:cubicBezTo>
                  <a:pt x="428" y="422"/>
                  <a:pt x="485" y="365"/>
                  <a:pt x="485" y="295"/>
                </a:cubicBezTo>
                <a:cubicBezTo>
                  <a:pt x="485" y="225"/>
                  <a:pt x="428" y="168"/>
                  <a:pt x="358" y="168"/>
                </a:cubicBezTo>
                <a:cubicBezTo>
                  <a:pt x="331" y="168"/>
                  <a:pt x="331" y="168"/>
                  <a:pt x="331" y="168"/>
                </a:cubicBezTo>
                <a:cubicBezTo>
                  <a:pt x="331" y="154"/>
                  <a:pt x="331" y="154"/>
                  <a:pt x="331" y="154"/>
                </a:cubicBezTo>
                <a:cubicBezTo>
                  <a:pt x="331" y="132"/>
                  <a:pt x="313" y="114"/>
                  <a:pt x="291" y="114"/>
                </a:cubicBezTo>
                <a:cubicBezTo>
                  <a:pt x="268" y="114"/>
                  <a:pt x="268" y="114"/>
                  <a:pt x="268" y="114"/>
                </a:cubicBezTo>
                <a:cubicBezTo>
                  <a:pt x="273" y="109"/>
                  <a:pt x="277" y="101"/>
                  <a:pt x="277" y="90"/>
                </a:cubicBezTo>
                <a:cubicBezTo>
                  <a:pt x="277" y="74"/>
                  <a:pt x="268" y="65"/>
                  <a:pt x="262" y="60"/>
                </a:cubicBezTo>
                <a:cubicBezTo>
                  <a:pt x="258" y="55"/>
                  <a:pt x="257" y="55"/>
                  <a:pt x="257" y="52"/>
                </a:cubicBezTo>
                <a:cubicBezTo>
                  <a:pt x="257" y="50"/>
                  <a:pt x="258" y="49"/>
                  <a:pt x="263" y="44"/>
                </a:cubicBezTo>
                <a:cubicBezTo>
                  <a:pt x="268" y="39"/>
                  <a:pt x="277" y="30"/>
                  <a:pt x="277" y="15"/>
                </a:cubicBezTo>
                <a:cubicBezTo>
                  <a:pt x="277" y="6"/>
                  <a:pt x="271" y="0"/>
                  <a:pt x="262" y="0"/>
                </a:cubicBezTo>
                <a:cubicBezTo>
                  <a:pt x="254" y="0"/>
                  <a:pt x="247" y="6"/>
                  <a:pt x="247" y="15"/>
                </a:cubicBezTo>
                <a:cubicBezTo>
                  <a:pt x="247" y="17"/>
                  <a:pt x="247" y="18"/>
                  <a:pt x="242" y="23"/>
                </a:cubicBezTo>
                <a:cubicBezTo>
                  <a:pt x="236" y="28"/>
                  <a:pt x="227" y="37"/>
                  <a:pt x="227" y="52"/>
                </a:cubicBezTo>
                <a:cubicBezTo>
                  <a:pt x="227" y="68"/>
                  <a:pt x="236" y="76"/>
                  <a:pt x="242" y="82"/>
                </a:cubicBezTo>
                <a:cubicBezTo>
                  <a:pt x="247" y="86"/>
                  <a:pt x="247" y="87"/>
                  <a:pt x="247" y="90"/>
                </a:cubicBezTo>
                <a:cubicBezTo>
                  <a:pt x="247" y="93"/>
                  <a:pt x="247" y="93"/>
                  <a:pt x="242" y="98"/>
                </a:cubicBezTo>
                <a:cubicBezTo>
                  <a:pt x="238" y="102"/>
                  <a:pt x="233" y="107"/>
                  <a:pt x="230" y="114"/>
                </a:cubicBezTo>
                <a:cubicBezTo>
                  <a:pt x="194" y="114"/>
                  <a:pt x="194" y="114"/>
                  <a:pt x="194" y="114"/>
                </a:cubicBezTo>
                <a:cubicBezTo>
                  <a:pt x="171" y="114"/>
                  <a:pt x="154" y="132"/>
                  <a:pt x="154" y="154"/>
                </a:cubicBezTo>
                <a:cubicBezTo>
                  <a:pt x="154" y="168"/>
                  <a:pt x="154" y="168"/>
                  <a:pt x="154" y="168"/>
                </a:cubicBezTo>
                <a:cubicBezTo>
                  <a:pt x="127" y="168"/>
                  <a:pt x="127" y="168"/>
                  <a:pt x="127" y="168"/>
                </a:cubicBezTo>
                <a:cubicBezTo>
                  <a:pt x="57" y="168"/>
                  <a:pt x="0" y="225"/>
                  <a:pt x="0" y="295"/>
                </a:cubicBezTo>
                <a:cubicBezTo>
                  <a:pt x="0" y="365"/>
                  <a:pt x="57" y="422"/>
                  <a:pt x="127" y="422"/>
                </a:cubicBezTo>
                <a:close/>
                <a:moveTo>
                  <a:pt x="184" y="154"/>
                </a:moveTo>
                <a:cubicBezTo>
                  <a:pt x="184" y="149"/>
                  <a:pt x="188" y="144"/>
                  <a:pt x="194" y="144"/>
                </a:cubicBezTo>
                <a:cubicBezTo>
                  <a:pt x="291" y="144"/>
                  <a:pt x="291" y="144"/>
                  <a:pt x="291" y="144"/>
                </a:cubicBezTo>
                <a:cubicBezTo>
                  <a:pt x="297" y="144"/>
                  <a:pt x="301" y="149"/>
                  <a:pt x="301" y="154"/>
                </a:cubicBezTo>
                <a:cubicBezTo>
                  <a:pt x="301" y="168"/>
                  <a:pt x="301" y="168"/>
                  <a:pt x="301" y="168"/>
                </a:cubicBezTo>
                <a:cubicBezTo>
                  <a:pt x="184" y="168"/>
                  <a:pt x="184" y="168"/>
                  <a:pt x="184" y="168"/>
                </a:cubicBezTo>
                <a:lnTo>
                  <a:pt x="184" y="154"/>
                </a:lnTo>
                <a:close/>
                <a:moveTo>
                  <a:pt x="127" y="199"/>
                </a:moveTo>
                <a:cubicBezTo>
                  <a:pt x="358" y="199"/>
                  <a:pt x="358" y="199"/>
                  <a:pt x="358" y="199"/>
                </a:cubicBezTo>
                <a:cubicBezTo>
                  <a:pt x="411" y="199"/>
                  <a:pt x="455" y="242"/>
                  <a:pt x="455" y="295"/>
                </a:cubicBezTo>
                <a:cubicBezTo>
                  <a:pt x="455" y="348"/>
                  <a:pt x="411" y="392"/>
                  <a:pt x="358" y="392"/>
                </a:cubicBezTo>
                <a:cubicBezTo>
                  <a:pt x="329" y="392"/>
                  <a:pt x="301" y="379"/>
                  <a:pt x="283" y="356"/>
                </a:cubicBezTo>
                <a:cubicBezTo>
                  <a:pt x="280" y="353"/>
                  <a:pt x="276" y="351"/>
                  <a:pt x="271" y="351"/>
                </a:cubicBezTo>
                <a:cubicBezTo>
                  <a:pt x="213" y="351"/>
                  <a:pt x="213" y="351"/>
                  <a:pt x="213" y="351"/>
                </a:cubicBezTo>
                <a:cubicBezTo>
                  <a:pt x="209" y="351"/>
                  <a:pt x="204" y="353"/>
                  <a:pt x="202" y="356"/>
                </a:cubicBezTo>
                <a:cubicBezTo>
                  <a:pt x="183" y="379"/>
                  <a:pt x="156" y="392"/>
                  <a:pt x="127" y="392"/>
                </a:cubicBezTo>
                <a:cubicBezTo>
                  <a:pt x="73" y="392"/>
                  <a:pt x="30" y="348"/>
                  <a:pt x="30" y="295"/>
                </a:cubicBezTo>
                <a:cubicBezTo>
                  <a:pt x="30" y="242"/>
                  <a:pt x="73" y="199"/>
                  <a:pt x="127" y="199"/>
                </a:cubicBezTo>
                <a:close/>
                <a:moveTo>
                  <a:pt x="59" y="294"/>
                </a:moveTo>
                <a:cubicBezTo>
                  <a:pt x="59" y="286"/>
                  <a:pt x="66" y="279"/>
                  <a:pt x="74" y="279"/>
                </a:cubicBezTo>
                <a:cubicBezTo>
                  <a:pt x="106" y="279"/>
                  <a:pt x="106" y="279"/>
                  <a:pt x="106" y="279"/>
                </a:cubicBezTo>
                <a:cubicBezTo>
                  <a:pt x="106" y="248"/>
                  <a:pt x="106" y="248"/>
                  <a:pt x="106" y="248"/>
                </a:cubicBezTo>
                <a:cubicBezTo>
                  <a:pt x="106" y="239"/>
                  <a:pt x="112" y="233"/>
                  <a:pt x="121" y="233"/>
                </a:cubicBezTo>
                <a:cubicBezTo>
                  <a:pt x="129" y="233"/>
                  <a:pt x="136" y="239"/>
                  <a:pt x="136" y="248"/>
                </a:cubicBezTo>
                <a:cubicBezTo>
                  <a:pt x="136" y="279"/>
                  <a:pt x="136" y="279"/>
                  <a:pt x="136" y="279"/>
                </a:cubicBezTo>
                <a:cubicBezTo>
                  <a:pt x="167" y="279"/>
                  <a:pt x="167" y="279"/>
                  <a:pt x="167" y="279"/>
                </a:cubicBezTo>
                <a:cubicBezTo>
                  <a:pt x="175" y="279"/>
                  <a:pt x="182" y="286"/>
                  <a:pt x="182" y="294"/>
                </a:cubicBezTo>
                <a:cubicBezTo>
                  <a:pt x="182" y="302"/>
                  <a:pt x="175" y="309"/>
                  <a:pt x="167" y="309"/>
                </a:cubicBezTo>
                <a:cubicBezTo>
                  <a:pt x="136" y="309"/>
                  <a:pt x="136" y="309"/>
                  <a:pt x="136" y="309"/>
                </a:cubicBezTo>
                <a:cubicBezTo>
                  <a:pt x="136" y="341"/>
                  <a:pt x="136" y="341"/>
                  <a:pt x="136" y="341"/>
                </a:cubicBezTo>
                <a:cubicBezTo>
                  <a:pt x="136" y="349"/>
                  <a:pt x="129" y="356"/>
                  <a:pt x="121" y="356"/>
                </a:cubicBezTo>
                <a:cubicBezTo>
                  <a:pt x="112" y="356"/>
                  <a:pt x="106" y="349"/>
                  <a:pt x="106" y="341"/>
                </a:cubicBezTo>
                <a:cubicBezTo>
                  <a:pt x="106" y="309"/>
                  <a:pt x="106" y="309"/>
                  <a:pt x="106" y="309"/>
                </a:cubicBezTo>
                <a:cubicBezTo>
                  <a:pt x="74" y="309"/>
                  <a:pt x="74" y="309"/>
                  <a:pt x="74" y="309"/>
                </a:cubicBezTo>
                <a:cubicBezTo>
                  <a:pt x="66" y="309"/>
                  <a:pt x="59" y="302"/>
                  <a:pt x="59" y="294"/>
                </a:cubicBezTo>
                <a:close/>
                <a:moveTo>
                  <a:pt x="357" y="271"/>
                </a:moveTo>
                <a:cubicBezTo>
                  <a:pt x="374" y="271"/>
                  <a:pt x="387" y="258"/>
                  <a:pt x="387" y="242"/>
                </a:cubicBezTo>
                <a:cubicBezTo>
                  <a:pt x="387" y="225"/>
                  <a:pt x="374" y="212"/>
                  <a:pt x="357" y="212"/>
                </a:cubicBezTo>
                <a:cubicBezTo>
                  <a:pt x="341" y="212"/>
                  <a:pt x="328" y="225"/>
                  <a:pt x="328" y="242"/>
                </a:cubicBezTo>
                <a:cubicBezTo>
                  <a:pt x="328" y="258"/>
                  <a:pt x="341" y="271"/>
                  <a:pt x="357" y="271"/>
                </a:cubicBezTo>
                <a:close/>
                <a:moveTo>
                  <a:pt x="357" y="241"/>
                </a:moveTo>
                <a:cubicBezTo>
                  <a:pt x="358" y="241"/>
                  <a:pt x="358" y="241"/>
                  <a:pt x="358" y="242"/>
                </a:cubicBezTo>
                <a:cubicBezTo>
                  <a:pt x="358" y="242"/>
                  <a:pt x="357" y="242"/>
                  <a:pt x="357" y="242"/>
                </a:cubicBezTo>
                <a:cubicBezTo>
                  <a:pt x="357" y="241"/>
                  <a:pt x="357" y="241"/>
                  <a:pt x="357" y="241"/>
                </a:cubicBezTo>
                <a:close/>
                <a:moveTo>
                  <a:pt x="357" y="312"/>
                </a:moveTo>
                <a:cubicBezTo>
                  <a:pt x="341" y="312"/>
                  <a:pt x="328" y="325"/>
                  <a:pt x="328" y="342"/>
                </a:cubicBezTo>
                <a:cubicBezTo>
                  <a:pt x="328" y="358"/>
                  <a:pt x="341" y="371"/>
                  <a:pt x="357" y="371"/>
                </a:cubicBezTo>
                <a:cubicBezTo>
                  <a:pt x="374" y="371"/>
                  <a:pt x="387" y="358"/>
                  <a:pt x="387" y="342"/>
                </a:cubicBezTo>
                <a:cubicBezTo>
                  <a:pt x="387" y="325"/>
                  <a:pt x="374" y="312"/>
                  <a:pt x="357" y="312"/>
                </a:cubicBezTo>
                <a:close/>
                <a:moveTo>
                  <a:pt x="357" y="342"/>
                </a:moveTo>
                <a:cubicBezTo>
                  <a:pt x="357" y="341"/>
                  <a:pt x="357" y="341"/>
                  <a:pt x="357" y="341"/>
                </a:cubicBezTo>
                <a:cubicBezTo>
                  <a:pt x="358" y="341"/>
                  <a:pt x="358" y="341"/>
                  <a:pt x="358" y="342"/>
                </a:cubicBezTo>
                <a:cubicBezTo>
                  <a:pt x="358" y="342"/>
                  <a:pt x="357" y="342"/>
                  <a:pt x="357" y="342"/>
                </a:cubicBezTo>
                <a:close/>
                <a:moveTo>
                  <a:pt x="378" y="292"/>
                </a:moveTo>
                <a:cubicBezTo>
                  <a:pt x="378" y="308"/>
                  <a:pt x="391" y="321"/>
                  <a:pt x="407" y="321"/>
                </a:cubicBezTo>
                <a:cubicBezTo>
                  <a:pt x="424" y="321"/>
                  <a:pt x="437" y="308"/>
                  <a:pt x="437" y="292"/>
                </a:cubicBezTo>
                <a:cubicBezTo>
                  <a:pt x="437" y="275"/>
                  <a:pt x="424" y="262"/>
                  <a:pt x="407" y="262"/>
                </a:cubicBezTo>
                <a:cubicBezTo>
                  <a:pt x="391" y="262"/>
                  <a:pt x="378" y="275"/>
                  <a:pt x="378" y="292"/>
                </a:cubicBezTo>
                <a:close/>
                <a:moveTo>
                  <a:pt x="407" y="291"/>
                </a:moveTo>
                <a:cubicBezTo>
                  <a:pt x="408" y="291"/>
                  <a:pt x="408" y="291"/>
                  <a:pt x="408" y="292"/>
                </a:cubicBezTo>
                <a:cubicBezTo>
                  <a:pt x="408" y="292"/>
                  <a:pt x="407" y="292"/>
                  <a:pt x="407" y="292"/>
                </a:cubicBezTo>
                <a:cubicBezTo>
                  <a:pt x="407" y="291"/>
                  <a:pt x="407" y="291"/>
                  <a:pt x="407" y="291"/>
                </a:cubicBezTo>
                <a:close/>
                <a:moveTo>
                  <a:pt x="307" y="321"/>
                </a:moveTo>
                <a:cubicBezTo>
                  <a:pt x="324" y="321"/>
                  <a:pt x="337" y="308"/>
                  <a:pt x="337" y="292"/>
                </a:cubicBezTo>
                <a:cubicBezTo>
                  <a:pt x="337" y="275"/>
                  <a:pt x="324" y="262"/>
                  <a:pt x="307" y="262"/>
                </a:cubicBezTo>
                <a:cubicBezTo>
                  <a:pt x="291" y="262"/>
                  <a:pt x="278" y="275"/>
                  <a:pt x="278" y="292"/>
                </a:cubicBezTo>
                <a:cubicBezTo>
                  <a:pt x="278" y="308"/>
                  <a:pt x="291" y="321"/>
                  <a:pt x="307" y="321"/>
                </a:cubicBezTo>
                <a:close/>
                <a:moveTo>
                  <a:pt x="307" y="291"/>
                </a:moveTo>
                <a:cubicBezTo>
                  <a:pt x="308" y="291"/>
                  <a:pt x="308" y="291"/>
                  <a:pt x="308" y="292"/>
                </a:cubicBezTo>
                <a:cubicBezTo>
                  <a:pt x="308" y="292"/>
                  <a:pt x="307" y="292"/>
                  <a:pt x="307" y="292"/>
                </a:cubicBezTo>
                <a:cubicBezTo>
                  <a:pt x="307" y="291"/>
                  <a:pt x="307" y="291"/>
                  <a:pt x="307" y="2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8" name="Freeform 64"/>
          <p:cNvSpPr>
            <a:spLocks noEditPoints="1"/>
          </p:cNvSpPr>
          <p:nvPr/>
        </p:nvSpPr>
        <p:spPr bwMode="auto">
          <a:xfrm>
            <a:off x="17618458" y="8850288"/>
            <a:ext cx="477150" cy="455352"/>
          </a:xfrm>
          <a:custGeom>
            <a:avLst/>
            <a:gdLst>
              <a:gd name="T0" fmla="*/ 432 w 485"/>
              <a:gd name="T1" fmla="*/ 108 h 461"/>
              <a:gd name="T2" fmla="*/ 379 w 485"/>
              <a:gd name="T3" fmla="*/ 212 h 461"/>
              <a:gd name="T4" fmla="*/ 368 w 485"/>
              <a:gd name="T5" fmla="*/ 217 h 461"/>
              <a:gd name="T6" fmla="*/ 349 w 485"/>
              <a:gd name="T7" fmla="*/ 147 h 461"/>
              <a:gd name="T8" fmla="*/ 258 w 485"/>
              <a:gd name="T9" fmla="*/ 99 h 461"/>
              <a:gd name="T10" fmla="*/ 348 w 485"/>
              <a:gd name="T11" fmla="*/ 75 h 461"/>
              <a:gd name="T12" fmla="*/ 349 w 485"/>
              <a:gd name="T13" fmla="*/ 9 h 461"/>
              <a:gd name="T14" fmla="*/ 228 w 485"/>
              <a:gd name="T15" fmla="*/ 15 h 461"/>
              <a:gd name="T16" fmla="*/ 228 w 485"/>
              <a:gd name="T17" fmla="*/ 132 h 461"/>
              <a:gd name="T18" fmla="*/ 137 w 485"/>
              <a:gd name="T19" fmla="*/ 202 h 461"/>
              <a:gd name="T20" fmla="*/ 118 w 485"/>
              <a:gd name="T21" fmla="*/ 232 h 461"/>
              <a:gd name="T22" fmla="*/ 106 w 485"/>
              <a:gd name="T23" fmla="*/ 206 h 461"/>
              <a:gd name="T24" fmla="*/ 54 w 485"/>
              <a:gd name="T25" fmla="*/ 108 h 461"/>
              <a:gd name="T26" fmla="*/ 0 w 485"/>
              <a:gd name="T27" fmla="*/ 212 h 461"/>
              <a:gd name="T28" fmla="*/ 38 w 485"/>
              <a:gd name="T29" fmla="*/ 461 h 461"/>
              <a:gd name="T30" fmla="*/ 447 w 485"/>
              <a:gd name="T31" fmla="*/ 461 h 461"/>
              <a:gd name="T32" fmla="*/ 485 w 485"/>
              <a:gd name="T33" fmla="*/ 212 h 461"/>
              <a:gd name="T34" fmla="*/ 258 w 485"/>
              <a:gd name="T35" fmla="*/ 30 h 461"/>
              <a:gd name="T36" fmla="*/ 298 w 485"/>
              <a:gd name="T37" fmla="*/ 59 h 461"/>
              <a:gd name="T38" fmla="*/ 258 w 485"/>
              <a:gd name="T39" fmla="*/ 30 h 461"/>
              <a:gd name="T40" fmla="*/ 416 w 485"/>
              <a:gd name="T41" fmla="*/ 197 h 461"/>
              <a:gd name="T42" fmla="*/ 455 w 485"/>
              <a:gd name="T43" fmla="*/ 256 h 461"/>
              <a:gd name="T44" fmla="*/ 455 w 485"/>
              <a:gd name="T45" fmla="*/ 227 h 461"/>
              <a:gd name="T46" fmla="*/ 319 w 485"/>
              <a:gd name="T47" fmla="*/ 202 h 461"/>
              <a:gd name="T48" fmla="*/ 296 w 485"/>
              <a:gd name="T49" fmla="*/ 232 h 461"/>
              <a:gd name="T50" fmla="*/ 263 w 485"/>
              <a:gd name="T51" fmla="*/ 202 h 461"/>
              <a:gd name="T52" fmla="*/ 207 w 485"/>
              <a:gd name="T53" fmla="*/ 232 h 461"/>
              <a:gd name="T54" fmla="*/ 174 w 485"/>
              <a:gd name="T55" fmla="*/ 202 h 461"/>
              <a:gd name="T56" fmla="*/ 133 w 485"/>
              <a:gd name="T57" fmla="*/ 262 h 461"/>
              <a:gd name="T58" fmla="*/ 159 w 485"/>
              <a:gd name="T59" fmla="*/ 232 h 461"/>
              <a:gd name="T60" fmla="*/ 222 w 485"/>
              <a:gd name="T61" fmla="*/ 262 h 461"/>
              <a:gd name="T62" fmla="*/ 248 w 485"/>
              <a:gd name="T63" fmla="*/ 232 h 461"/>
              <a:gd name="T64" fmla="*/ 311 w 485"/>
              <a:gd name="T65" fmla="*/ 262 h 461"/>
              <a:gd name="T66" fmla="*/ 338 w 485"/>
              <a:gd name="T67" fmla="*/ 232 h 461"/>
              <a:gd name="T68" fmla="*/ 379 w 485"/>
              <a:gd name="T69" fmla="*/ 262 h 461"/>
              <a:gd name="T70" fmla="*/ 310 w 485"/>
              <a:gd name="T71" fmla="*/ 326 h 461"/>
              <a:gd name="T72" fmla="*/ 175 w 485"/>
              <a:gd name="T73" fmla="*/ 326 h 461"/>
              <a:gd name="T74" fmla="*/ 107 w 485"/>
              <a:gd name="T75" fmla="*/ 262 h 461"/>
              <a:gd name="T76" fmla="*/ 205 w 485"/>
              <a:gd name="T77" fmla="*/ 431 h 461"/>
              <a:gd name="T78" fmla="*/ 280 w 485"/>
              <a:gd name="T79" fmla="*/ 431 h 461"/>
              <a:gd name="T80" fmla="*/ 30 w 485"/>
              <a:gd name="T81" fmla="*/ 256 h 461"/>
              <a:gd name="T82" fmla="*/ 54 w 485"/>
              <a:gd name="T83" fmla="*/ 161 h 461"/>
              <a:gd name="T84" fmla="*/ 54 w 485"/>
              <a:gd name="T85" fmla="*/ 161 h 461"/>
              <a:gd name="T86" fmla="*/ 30 w 485"/>
              <a:gd name="T87" fmla="*/ 286 h 461"/>
              <a:gd name="T88" fmla="*/ 38 w 485"/>
              <a:gd name="T89" fmla="*/ 431 h 461"/>
              <a:gd name="T90" fmla="*/ 409 w 485"/>
              <a:gd name="T91" fmla="*/ 286 h 461"/>
              <a:gd name="T92" fmla="*/ 447 w 485"/>
              <a:gd name="T93" fmla="*/ 431 h 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85" h="461">
                <a:moveTo>
                  <a:pt x="445" y="117"/>
                </a:moveTo>
                <a:cubicBezTo>
                  <a:pt x="443" y="111"/>
                  <a:pt x="438" y="108"/>
                  <a:pt x="432" y="108"/>
                </a:cubicBezTo>
                <a:cubicBezTo>
                  <a:pt x="432" y="108"/>
                  <a:pt x="432" y="108"/>
                  <a:pt x="432" y="108"/>
                </a:cubicBezTo>
                <a:cubicBezTo>
                  <a:pt x="426" y="108"/>
                  <a:pt x="420" y="111"/>
                  <a:pt x="418" y="117"/>
                </a:cubicBezTo>
                <a:cubicBezTo>
                  <a:pt x="380" y="206"/>
                  <a:pt x="380" y="206"/>
                  <a:pt x="380" y="206"/>
                </a:cubicBezTo>
                <a:cubicBezTo>
                  <a:pt x="379" y="208"/>
                  <a:pt x="379" y="210"/>
                  <a:pt x="379" y="212"/>
                </a:cubicBezTo>
                <a:cubicBezTo>
                  <a:pt x="379" y="232"/>
                  <a:pt x="379" y="232"/>
                  <a:pt x="379" y="232"/>
                </a:cubicBezTo>
                <a:cubicBezTo>
                  <a:pt x="368" y="232"/>
                  <a:pt x="368" y="232"/>
                  <a:pt x="368" y="232"/>
                </a:cubicBezTo>
                <a:cubicBezTo>
                  <a:pt x="368" y="217"/>
                  <a:pt x="368" y="217"/>
                  <a:pt x="368" y="217"/>
                </a:cubicBezTo>
                <a:cubicBezTo>
                  <a:pt x="368" y="208"/>
                  <a:pt x="361" y="202"/>
                  <a:pt x="353" y="202"/>
                </a:cubicBezTo>
                <a:cubicBezTo>
                  <a:pt x="349" y="202"/>
                  <a:pt x="349" y="202"/>
                  <a:pt x="349" y="202"/>
                </a:cubicBezTo>
                <a:cubicBezTo>
                  <a:pt x="349" y="147"/>
                  <a:pt x="349" y="147"/>
                  <a:pt x="349" y="147"/>
                </a:cubicBezTo>
                <a:cubicBezTo>
                  <a:pt x="349" y="139"/>
                  <a:pt x="342" y="132"/>
                  <a:pt x="334" y="132"/>
                </a:cubicBezTo>
                <a:cubicBezTo>
                  <a:pt x="258" y="132"/>
                  <a:pt x="258" y="132"/>
                  <a:pt x="258" y="132"/>
                </a:cubicBezTo>
                <a:cubicBezTo>
                  <a:pt x="258" y="99"/>
                  <a:pt x="258" y="99"/>
                  <a:pt x="258" y="99"/>
                </a:cubicBezTo>
                <a:cubicBezTo>
                  <a:pt x="336" y="99"/>
                  <a:pt x="336" y="99"/>
                  <a:pt x="336" y="99"/>
                </a:cubicBezTo>
                <a:cubicBezTo>
                  <a:pt x="341" y="99"/>
                  <a:pt x="347" y="96"/>
                  <a:pt x="349" y="90"/>
                </a:cubicBezTo>
                <a:cubicBezTo>
                  <a:pt x="352" y="85"/>
                  <a:pt x="351" y="79"/>
                  <a:pt x="348" y="75"/>
                </a:cubicBezTo>
                <a:cubicBezTo>
                  <a:pt x="329" y="50"/>
                  <a:pt x="329" y="50"/>
                  <a:pt x="329" y="50"/>
                </a:cubicBezTo>
                <a:cubicBezTo>
                  <a:pt x="348" y="24"/>
                  <a:pt x="348" y="24"/>
                  <a:pt x="348" y="24"/>
                </a:cubicBezTo>
                <a:cubicBezTo>
                  <a:pt x="351" y="20"/>
                  <a:pt x="352" y="14"/>
                  <a:pt x="349" y="9"/>
                </a:cubicBezTo>
                <a:cubicBezTo>
                  <a:pt x="347" y="4"/>
                  <a:pt x="341" y="0"/>
                  <a:pt x="336" y="0"/>
                </a:cubicBezTo>
                <a:cubicBezTo>
                  <a:pt x="243" y="0"/>
                  <a:pt x="243" y="0"/>
                  <a:pt x="243" y="0"/>
                </a:cubicBezTo>
                <a:cubicBezTo>
                  <a:pt x="234" y="0"/>
                  <a:pt x="228" y="7"/>
                  <a:pt x="228" y="15"/>
                </a:cubicBezTo>
                <a:cubicBezTo>
                  <a:pt x="228" y="77"/>
                  <a:pt x="228" y="77"/>
                  <a:pt x="228" y="77"/>
                </a:cubicBezTo>
                <a:cubicBezTo>
                  <a:pt x="228" y="84"/>
                  <a:pt x="228" y="84"/>
                  <a:pt x="228" y="84"/>
                </a:cubicBezTo>
                <a:cubicBezTo>
                  <a:pt x="228" y="132"/>
                  <a:pt x="228" y="132"/>
                  <a:pt x="228" y="132"/>
                </a:cubicBezTo>
                <a:cubicBezTo>
                  <a:pt x="152" y="132"/>
                  <a:pt x="152" y="132"/>
                  <a:pt x="152" y="132"/>
                </a:cubicBezTo>
                <a:cubicBezTo>
                  <a:pt x="144" y="132"/>
                  <a:pt x="137" y="139"/>
                  <a:pt x="137" y="147"/>
                </a:cubicBezTo>
                <a:cubicBezTo>
                  <a:pt x="137" y="202"/>
                  <a:pt x="137" y="202"/>
                  <a:pt x="137" y="202"/>
                </a:cubicBezTo>
                <a:cubicBezTo>
                  <a:pt x="133" y="202"/>
                  <a:pt x="133" y="202"/>
                  <a:pt x="133" y="202"/>
                </a:cubicBezTo>
                <a:cubicBezTo>
                  <a:pt x="125" y="202"/>
                  <a:pt x="118" y="208"/>
                  <a:pt x="118" y="217"/>
                </a:cubicBezTo>
                <a:cubicBezTo>
                  <a:pt x="118" y="232"/>
                  <a:pt x="118" y="232"/>
                  <a:pt x="118" y="232"/>
                </a:cubicBezTo>
                <a:cubicBezTo>
                  <a:pt x="107" y="232"/>
                  <a:pt x="107" y="232"/>
                  <a:pt x="107" y="23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210"/>
                  <a:pt x="106" y="208"/>
                  <a:pt x="106" y="206"/>
                </a:cubicBezTo>
                <a:cubicBezTo>
                  <a:pt x="68" y="117"/>
                  <a:pt x="68" y="117"/>
                  <a:pt x="68" y="117"/>
                </a:cubicBezTo>
                <a:cubicBezTo>
                  <a:pt x="65" y="111"/>
                  <a:pt x="60" y="108"/>
                  <a:pt x="54" y="108"/>
                </a:cubicBezTo>
                <a:cubicBezTo>
                  <a:pt x="54" y="108"/>
                  <a:pt x="54" y="108"/>
                  <a:pt x="54" y="108"/>
                </a:cubicBezTo>
                <a:cubicBezTo>
                  <a:pt x="48" y="108"/>
                  <a:pt x="42" y="111"/>
                  <a:pt x="40" y="117"/>
                </a:cubicBezTo>
                <a:cubicBezTo>
                  <a:pt x="2" y="206"/>
                  <a:pt x="2" y="206"/>
                  <a:pt x="2" y="206"/>
                </a:cubicBezTo>
                <a:cubicBezTo>
                  <a:pt x="1" y="208"/>
                  <a:pt x="0" y="210"/>
                  <a:pt x="0" y="212"/>
                </a:cubicBezTo>
                <a:cubicBezTo>
                  <a:pt x="0" y="446"/>
                  <a:pt x="0" y="446"/>
                  <a:pt x="0" y="446"/>
                </a:cubicBezTo>
                <a:cubicBezTo>
                  <a:pt x="0" y="454"/>
                  <a:pt x="7" y="461"/>
                  <a:pt x="15" y="461"/>
                </a:cubicBezTo>
                <a:cubicBezTo>
                  <a:pt x="38" y="461"/>
                  <a:pt x="38" y="461"/>
                  <a:pt x="38" y="461"/>
                </a:cubicBezTo>
                <a:cubicBezTo>
                  <a:pt x="92" y="461"/>
                  <a:pt x="92" y="461"/>
                  <a:pt x="92" y="461"/>
                </a:cubicBezTo>
                <a:cubicBezTo>
                  <a:pt x="394" y="461"/>
                  <a:pt x="394" y="461"/>
                  <a:pt x="394" y="461"/>
                </a:cubicBezTo>
                <a:cubicBezTo>
                  <a:pt x="447" y="461"/>
                  <a:pt x="447" y="461"/>
                  <a:pt x="447" y="461"/>
                </a:cubicBezTo>
                <a:cubicBezTo>
                  <a:pt x="470" y="461"/>
                  <a:pt x="470" y="461"/>
                  <a:pt x="470" y="461"/>
                </a:cubicBezTo>
                <a:cubicBezTo>
                  <a:pt x="478" y="461"/>
                  <a:pt x="485" y="454"/>
                  <a:pt x="485" y="446"/>
                </a:cubicBezTo>
                <a:cubicBezTo>
                  <a:pt x="485" y="212"/>
                  <a:pt x="485" y="212"/>
                  <a:pt x="485" y="212"/>
                </a:cubicBezTo>
                <a:cubicBezTo>
                  <a:pt x="485" y="210"/>
                  <a:pt x="485" y="208"/>
                  <a:pt x="484" y="206"/>
                </a:cubicBezTo>
                <a:lnTo>
                  <a:pt x="445" y="117"/>
                </a:lnTo>
                <a:close/>
                <a:moveTo>
                  <a:pt x="258" y="30"/>
                </a:moveTo>
                <a:cubicBezTo>
                  <a:pt x="306" y="30"/>
                  <a:pt x="306" y="30"/>
                  <a:pt x="306" y="30"/>
                </a:cubicBezTo>
                <a:cubicBezTo>
                  <a:pt x="298" y="41"/>
                  <a:pt x="298" y="41"/>
                  <a:pt x="298" y="41"/>
                </a:cubicBezTo>
                <a:cubicBezTo>
                  <a:pt x="294" y="46"/>
                  <a:pt x="294" y="54"/>
                  <a:pt x="298" y="59"/>
                </a:cubicBezTo>
                <a:cubicBezTo>
                  <a:pt x="305" y="69"/>
                  <a:pt x="305" y="69"/>
                  <a:pt x="305" y="69"/>
                </a:cubicBezTo>
                <a:cubicBezTo>
                  <a:pt x="258" y="69"/>
                  <a:pt x="258" y="69"/>
                  <a:pt x="258" y="69"/>
                </a:cubicBezTo>
                <a:lnTo>
                  <a:pt x="258" y="30"/>
                </a:lnTo>
                <a:close/>
                <a:moveTo>
                  <a:pt x="432" y="161"/>
                </a:moveTo>
                <a:cubicBezTo>
                  <a:pt x="447" y="197"/>
                  <a:pt x="447" y="197"/>
                  <a:pt x="447" y="197"/>
                </a:cubicBezTo>
                <a:cubicBezTo>
                  <a:pt x="416" y="197"/>
                  <a:pt x="416" y="197"/>
                  <a:pt x="416" y="197"/>
                </a:cubicBezTo>
                <a:lnTo>
                  <a:pt x="432" y="161"/>
                </a:lnTo>
                <a:close/>
                <a:moveTo>
                  <a:pt x="455" y="227"/>
                </a:moveTo>
                <a:cubicBezTo>
                  <a:pt x="455" y="256"/>
                  <a:pt x="455" y="256"/>
                  <a:pt x="455" y="256"/>
                </a:cubicBezTo>
                <a:cubicBezTo>
                  <a:pt x="409" y="256"/>
                  <a:pt x="409" y="256"/>
                  <a:pt x="409" y="256"/>
                </a:cubicBezTo>
                <a:cubicBezTo>
                  <a:pt x="409" y="227"/>
                  <a:pt x="409" y="227"/>
                  <a:pt x="409" y="227"/>
                </a:cubicBezTo>
                <a:lnTo>
                  <a:pt x="455" y="227"/>
                </a:lnTo>
                <a:close/>
                <a:moveTo>
                  <a:pt x="167" y="162"/>
                </a:moveTo>
                <a:cubicBezTo>
                  <a:pt x="319" y="162"/>
                  <a:pt x="319" y="162"/>
                  <a:pt x="319" y="162"/>
                </a:cubicBezTo>
                <a:cubicBezTo>
                  <a:pt x="319" y="202"/>
                  <a:pt x="319" y="202"/>
                  <a:pt x="319" y="202"/>
                </a:cubicBezTo>
                <a:cubicBezTo>
                  <a:pt x="311" y="202"/>
                  <a:pt x="311" y="202"/>
                  <a:pt x="311" y="202"/>
                </a:cubicBezTo>
                <a:cubicBezTo>
                  <a:pt x="303" y="202"/>
                  <a:pt x="296" y="208"/>
                  <a:pt x="296" y="217"/>
                </a:cubicBezTo>
                <a:cubicBezTo>
                  <a:pt x="296" y="232"/>
                  <a:pt x="296" y="232"/>
                  <a:pt x="296" y="232"/>
                </a:cubicBezTo>
                <a:cubicBezTo>
                  <a:pt x="278" y="232"/>
                  <a:pt x="278" y="232"/>
                  <a:pt x="278" y="232"/>
                </a:cubicBezTo>
                <a:cubicBezTo>
                  <a:pt x="278" y="217"/>
                  <a:pt x="278" y="217"/>
                  <a:pt x="278" y="217"/>
                </a:cubicBezTo>
                <a:cubicBezTo>
                  <a:pt x="278" y="208"/>
                  <a:pt x="272" y="202"/>
                  <a:pt x="263" y="202"/>
                </a:cubicBezTo>
                <a:cubicBezTo>
                  <a:pt x="222" y="202"/>
                  <a:pt x="222" y="202"/>
                  <a:pt x="222" y="202"/>
                </a:cubicBezTo>
                <a:cubicBezTo>
                  <a:pt x="214" y="202"/>
                  <a:pt x="207" y="208"/>
                  <a:pt x="207" y="217"/>
                </a:cubicBezTo>
                <a:cubicBezTo>
                  <a:pt x="207" y="232"/>
                  <a:pt x="207" y="232"/>
                  <a:pt x="207" y="232"/>
                </a:cubicBezTo>
                <a:cubicBezTo>
                  <a:pt x="189" y="232"/>
                  <a:pt x="189" y="232"/>
                  <a:pt x="189" y="232"/>
                </a:cubicBezTo>
                <a:cubicBezTo>
                  <a:pt x="189" y="217"/>
                  <a:pt x="189" y="217"/>
                  <a:pt x="189" y="217"/>
                </a:cubicBezTo>
                <a:cubicBezTo>
                  <a:pt x="189" y="208"/>
                  <a:pt x="183" y="202"/>
                  <a:pt x="174" y="202"/>
                </a:cubicBezTo>
                <a:cubicBezTo>
                  <a:pt x="167" y="202"/>
                  <a:pt x="167" y="202"/>
                  <a:pt x="167" y="202"/>
                </a:cubicBezTo>
                <a:lnTo>
                  <a:pt x="167" y="162"/>
                </a:lnTo>
                <a:close/>
                <a:moveTo>
                  <a:pt x="133" y="262"/>
                </a:moveTo>
                <a:cubicBezTo>
                  <a:pt x="141" y="262"/>
                  <a:pt x="148" y="256"/>
                  <a:pt x="148" y="247"/>
                </a:cubicBezTo>
                <a:cubicBezTo>
                  <a:pt x="148" y="232"/>
                  <a:pt x="148" y="232"/>
                  <a:pt x="148" y="232"/>
                </a:cubicBezTo>
                <a:cubicBezTo>
                  <a:pt x="159" y="232"/>
                  <a:pt x="159" y="232"/>
                  <a:pt x="159" y="232"/>
                </a:cubicBezTo>
                <a:cubicBezTo>
                  <a:pt x="159" y="247"/>
                  <a:pt x="159" y="247"/>
                  <a:pt x="159" y="247"/>
                </a:cubicBezTo>
                <a:cubicBezTo>
                  <a:pt x="159" y="256"/>
                  <a:pt x="166" y="262"/>
                  <a:pt x="174" y="262"/>
                </a:cubicBezTo>
                <a:cubicBezTo>
                  <a:pt x="222" y="262"/>
                  <a:pt x="222" y="262"/>
                  <a:pt x="222" y="262"/>
                </a:cubicBezTo>
                <a:cubicBezTo>
                  <a:pt x="231" y="262"/>
                  <a:pt x="237" y="256"/>
                  <a:pt x="237" y="247"/>
                </a:cubicBezTo>
                <a:cubicBezTo>
                  <a:pt x="237" y="232"/>
                  <a:pt x="237" y="232"/>
                  <a:pt x="237" y="232"/>
                </a:cubicBezTo>
                <a:cubicBezTo>
                  <a:pt x="248" y="232"/>
                  <a:pt x="248" y="232"/>
                  <a:pt x="248" y="232"/>
                </a:cubicBezTo>
                <a:cubicBezTo>
                  <a:pt x="248" y="247"/>
                  <a:pt x="248" y="247"/>
                  <a:pt x="248" y="247"/>
                </a:cubicBezTo>
                <a:cubicBezTo>
                  <a:pt x="248" y="256"/>
                  <a:pt x="255" y="262"/>
                  <a:pt x="263" y="262"/>
                </a:cubicBezTo>
                <a:cubicBezTo>
                  <a:pt x="311" y="262"/>
                  <a:pt x="311" y="262"/>
                  <a:pt x="311" y="262"/>
                </a:cubicBezTo>
                <a:cubicBezTo>
                  <a:pt x="320" y="262"/>
                  <a:pt x="326" y="256"/>
                  <a:pt x="326" y="247"/>
                </a:cubicBezTo>
                <a:cubicBezTo>
                  <a:pt x="326" y="232"/>
                  <a:pt x="326" y="232"/>
                  <a:pt x="326" y="232"/>
                </a:cubicBezTo>
                <a:cubicBezTo>
                  <a:pt x="338" y="232"/>
                  <a:pt x="338" y="232"/>
                  <a:pt x="338" y="232"/>
                </a:cubicBezTo>
                <a:cubicBezTo>
                  <a:pt x="338" y="247"/>
                  <a:pt x="338" y="247"/>
                  <a:pt x="338" y="247"/>
                </a:cubicBezTo>
                <a:cubicBezTo>
                  <a:pt x="338" y="256"/>
                  <a:pt x="344" y="262"/>
                  <a:pt x="353" y="262"/>
                </a:cubicBezTo>
                <a:cubicBezTo>
                  <a:pt x="379" y="262"/>
                  <a:pt x="379" y="262"/>
                  <a:pt x="379" y="262"/>
                </a:cubicBezTo>
                <a:cubicBezTo>
                  <a:pt x="379" y="431"/>
                  <a:pt x="379" y="431"/>
                  <a:pt x="379" y="431"/>
                </a:cubicBezTo>
                <a:cubicBezTo>
                  <a:pt x="310" y="431"/>
                  <a:pt x="310" y="431"/>
                  <a:pt x="310" y="431"/>
                </a:cubicBezTo>
                <a:cubicBezTo>
                  <a:pt x="310" y="326"/>
                  <a:pt x="310" y="326"/>
                  <a:pt x="310" y="326"/>
                </a:cubicBezTo>
                <a:cubicBezTo>
                  <a:pt x="310" y="318"/>
                  <a:pt x="304" y="311"/>
                  <a:pt x="295" y="311"/>
                </a:cubicBezTo>
                <a:cubicBezTo>
                  <a:pt x="190" y="311"/>
                  <a:pt x="190" y="311"/>
                  <a:pt x="190" y="311"/>
                </a:cubicBezTo>
                <a:cubicBezTo>
                  <a:pt x="182" y="311"/>
                  <a:pt x="175" y="318"/>
                  <a:pt x="175" y="326"/>
                </a:cubicBezTo>
                <a:cubicBezTo>
                  <a:pt x="175" y="431"/>
                  <a:pt x="175" y="431"/>
                  <a:pt x="175" y="431"/>
                </a:cubicBezTo>
                <a:cubicBezTo>
                  <a:pt x="107" y="431"/>
                  <a:pt x="107" y="431"/>
                  <a:pt x="107" y="431"/>
                </a:cubicBezTo>
                <a:cubicBezTo>
                  <a:pt x="107" y="262"/>
                  <a:pt x="107" y="262"/>
                  <a:pt x="107" y="262"/>
                </a:cubicBezTo>
                <a:lnTo>
                  <a:pt x="133" y="262"/>
                </a:lnTo>
                <a:close/>
                <a:moveTo>
                  <a:pt x="280" y="431"/>
                </a:moveTo>
                <a:cubicBezTo>
                  <a:pt x="205" y="431"/>
                  <a:pt x="205" y="431"/>
                  <a:pt x="205" y="431"/>
                </a:cubicBezTo>
                <a:cubicBezTo>
                  <a:pt x="205" y="341"/>
                  <a:pt x="205" y="341"/>
                  <a:pt x="205" y="341"/>
                </a:cubicBezTo>
                <a:cubicBezTo>
                  <a:pt x="280" y="341"/>
                  <a:pt x="280" y="341"/>
                  <a:pt x="280" y="341"/>
                </a:cubicBezTo>
                <a:lnTo>
                  <a:pt x="280" y="431"/>
                </a:lnTo>
                <a:close/>
                <a:moveTo>
                  <a:pt x="77" y="227"/>
                </a:moveTo>
                <a:cubicBezTo>
                  <a:pt x="77" y="256"/>
                  <a:pt x="77" y="256"/>
                  <a:pt x="77" y="256"/>
                </a:cubicBezTo>
                <a:cubicBezTo>
                  <a:pt x="30" y="256"/>
                  <a:pt x="30" y="256"/>
                  <a:pt x="30" y="256"/>
                </a:cubicBezTo>
                <a:cubicBezTo>
                  <a:pt x="30" y="227"/>
                  <a:pt x="30" y="227"/>
                  <a:pt x="30" y="227"/>
                </a:cubicBezTo>
                <a:lnTo>
                  <a:pt x="77" y="227"/>
                </a:lnTo>
                <a:close/>
                <a:moveTo>
                  <a:pt x="54" y="161"/>
                </a:moveTo>
                <a:cubicBezTo>
                  <a:pt x="69" y="197"/>
                  <a:pt x="69" y="197"/>
                  <a:pt x="69" y="197"/>
                </a:cubicBezTo>
                <a:cubicBezTo>
                  <a:pt x="38" y="197"/>
                  <a:pt x="38" y="197"/>
                  <a:pt x="38" y="197"/>
                </a:cubicBezTo>
                <a:lnTo>
                  <a:pt x="54" y="161"/>
                </a:lnTo>
                <a:close/>
                <a:moveTo>
                  <a:pt x="38" y="431"/>
                </a:moveTo>
                <a:cubicBezTo>
                  <a:pt x="30" y="431"/>
                  <a:pt x="30" y="431"/>
                  <a:pt x="30" y="431"/>
                </a:cubicBezTo>
                <a:cubicBezTo>
                  <a:pt x="30" y="286"/>
                  <a:pt x="30" y="286"/>
                  <a:pt x="30" y="286"/>
                </a:cubicBezTo>
                <a:cubicBezTo>
                  <a:pt x="77" y="286"/>
                  <a:pt x="77" y="286"/>
                  <a:pt x="77" y="286"/>
                </a:cubicBezTo>
                <a:cubicBezTo>
                  <a:pt x="77" y="431"/>
                  <a:pt x="77" y="431"/>
                  <a:pt x="77" y="431"/>
                </a:cubicBezTo>
                <a:lnTo>
                  <a:pt x="38" y="431"/>
                </a:lnTo>
                <a:close/>
                <a:moveTo>
                  <a:pt x="447" y="431"/>
                </a:moveTo>
                <a:cubicBezTo>
                  <a:pt x="409" y="431"/>
                  <a:pt x="409" y="431"/>
                  <a:pt x="409" y="431"/>
                </a:cubicBezTo>
                <a:cubicBezTo>
                  <a:pt x="409" y="286"/>
                  <a:pt x="409" y="286"/>
                  <a:pt x="409" y="286"/>
                </a:cubicBezTo>
                <a:cubicBezTo>
                  <a:pt x="455" y="286"/>
                  <a:pt x="455" y="286"/>
                  <a:pt x="455" y="286"/>
                </a:cubicBezTo>
                <a:cubicBezTo>
                  <a:pt x="455" y="431"/>
                  <a:pt x="455" y="431"/>
                  <a:pt x="455" y="431"/>
                </a:cubicBezTo>
                <a:lnTo>
                  <a:pt x="447" y="4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9" name="Freeform 65"/>
          <p:cNvSpPr>
            <a:spLocks noEditPoints="1"/>
          </p:cNvSpPr>
          <p:nvPr/>
        </p:nvSpPr>
        <p:spPr bwMode="auto">
          <a:xfrm>
            <a:off x="6281287" y="8905373"/>
            <a:ext cx="479572" cy="295494"/>
          </a:xfrm>
          <a:custGeom>
            <a:avLst/>
            <a:gdLst>
              <a:gd name="T0" fmla="*/ 76 w 486"/>
              <a:gd name="T1" fmla="*/ 173 h 299"/>
              <a:gd name="T2" fmla="*/ 200 w 486"/>
              <a:gd name="T3" fmla="*/ 186 h 299"/>
              <a:gd name="T4" fmla="*/ 124 w 486"/>
              <a:gd name="T5" fmla="*/ 273 h 299"/>
              <a:gd name="T6" fmla="*/ 121 w 486"/>
              <a:gd name="T7" fmla="*/ 290 h 299"/>
              <a:gd name="T8" fmla="*/ 135 w 486"/>
              <a:gd name="T9" fmla="*/ 299 h 299"/>
              <a:gd name="T10" fmla="*/ 202 w 486"/>
              <a:gd name="T11" fmla="*/ 299 h 299"/>
              <a:gd name="T12" fmla="*/ 212 w 486"/>
              <a:gd name="T13" fmla="*/ 295 h 299"/>
              <a:gd name="T14" fmla="*/ 325 w 486"/>
              <a:gd name="T15" fmla="*/ 198 h 299"/>
              <a:gd name="T16" fmla="*/ 433 w 486"/>
              <a:gd name="T17" fmla="*/ 200 h 299"/>
              <a:gd name="T18" fmla="*/ 486 w 486"/>
              <a:gd name="T19" fmla="*/ 144 h 299"/>
              <a:gd name="T20" fmla="*/ 433 w 486"/>
              <a:gd name="T21" fmla="*/ 88 h 299"/>
              <a:gd name="T22" fmla="*/ 324 w 486"/>
              <a:gd name="T23" fmla="*/ 83 h 299"/>
              <a:gd name="T24" fmla="*/ 227 w 486"/>
              <a:gd name="T25" fmla="*/ 3 h 299"/>
              <a:gd name="T26" fmla="*/ 217 w 486"/>
              <a:gd name="T27" fmla="*/ 0 h 299"/>
              <a:gd name="T28" fmla="*/ 162 w 486"/>
              <a:gd name="T29" fmla="*/ 0 h 299"/>
              <a:gd name="T30" fmla="*/ 148 w 486"/>
              <a:gd name="T31" fmla="*/ 9 h 299"/>
              <a:gd name="T32" fmla="*/ 150 w 486"/>
              <a:gd name="T33" fmla="*/ 25 h 299"/>
              <a:gd name="T34" fmla="*/ 197 w 486"/>
              <a:gd name="T35" fmla="*/ 85 h 299"/>
              <a:gd name="T36" fmla="*/ 110 w 486"/>
              <a:gd name="T37" fmla="*/ 87 h 299"/>
              <a:gd name="T38" fmla="*/ 104 w 486"/>
              <a:gd name="T39" fmla="*/ 83 h 299"/>
              <a:gd name="T40" fmla="*/ 102 w 486"/>
              <a:gd name="T41" fmla="*/ 81 h 299"/>
              <a:gd name="T42" fmla="*/ 68 w 486"/>
              <a:gd name="T43" fmla="*/ 40 h 299"/>
              <a:gd name="T44" fmla="*/ 56 w 486"/>
              <a:gd name="T45" fmla="*/ 34 h 299"/>
              <a:gd name="T46" fmla="*/ 17 w 486"/>
              <a:gd name="T47" fmla="*/ 34 h 299"/>
              <a:gd name="T48" fmla="*/ 4 w 486"/>
              <a:gd name="T49" fmla="*/ 41 h 299"/>
              <a:gd name="T50" fmla="*/ 3 w 486"/>
              <a:gd name="T51" fmla="*/ 56 h 299"/>
              <a:gd name="T52" fmla="*/ 46 w 486"/>
              <a:gd name="T53" fmla="*/ 149 h 299"/>
              <a:gd name="T54" fmla="*/ 76 w 486"/>
              <a:gd name="T55" fmla="*/ 173 h 299"/>
              <a:gd name="T56" fmla="*/ 194 w 486"/>
              <a:gd name="T57" fmla="*/ 31 h 299"/>
              <a:gd name="T58" fmla="*/ 211 w 486"/>
              <a:gd name="T59" fmla="*/ 31 h 299"/>
              <a:gd name="T60" fmla="*/ 274 w 486"/>
              <a:gd name="T61" fmla="*/ 83 h 299"/>
              <a:gd name="T62" fmla="*/ 235 w 486"/>
              <a:gd name="T63" fmla="*/ 84 h 299"/>
              <a:gd name="T64" fmla="*/ 194 w 486"/>
              <a:gd name="T65" fmla="*/ 31 h 299"/>
              <a:gd name="T66" fmla="*/ 49 w 486"/>
              <a:gd name="T67" fmla="*/ 65 h 299"/>
              <a:gd name="T68" fmla="*/ 78 w 486"/>
              <a:gd name="T69" fmla="*/ 100 h 299"/>
              <a:gd name="T70" fmla="*/ 110 w 486"/>
              <a:gd name="T71" fmla="*/ 118 h 299"/>
              <a:gd name="T72" fmla="*/ 110 w 486"/>
              <a:gd name="T73" fmla="*/ 118 h 299"/>
              <a:gd name="T74" fmla="*/ 296 w 486"/>
              <a:gd name="T75" fmla="*/ 113 h 299"/>
              <a:gd name="T76" fmla="*/ 432 w 486"/>
              <a:gd name="T77" fmla="*/ 118 h 299"/>
              <a:gd name="T78" fmla="*/ 433 w 486"/>
              <a:gd name="T79" fmla="*/ 118 h 299"/>
              <a:gd name="T80" fmla="*/ 455 w 486"/>
              <a:gd name="T81" fmla="*/ 144 h 299"/>
              <a:gd name="T82" fmla="*/ 433 w 486"/>
              <a:gd name="T83" fmla="*/ 169 h 299"/>
              <a:gd name="T84" fmla="*/ 319 w 486"/>
              <a:gd name="T85" fmla="*/ 167 h 299"/>
              <a:gd name="T86" fmla="*/ 309 w 486"/>
              <a:gd name="T87" fmla="*/ 171 h 299"/>
              <a:gd name="T88" fmla="*/ 196 w 486"/>
              <a:gd name="T89" fmla="*/ 268 h 299"/>
              <a:gd name="T90" fmla="*/ 169 w 486"/>
              <a:gd name="T91" fmla="*/ 268 h 299"/>
              <a:gd name="T92" fmla="*/ 242 w 486"/>
              <a:gd name="T93" fmla="*/ 184 h 299"/>
              <a:gd name="T94" fmla="*/ 245 w 486"/>
              <a:gd name="T95" fmla="*/ 168 h 299"/>
              <a:gd name="T96" fmla="*/ 232 w 486"/>
              <a:gd name="T97" fmla="*/ 158 h 299"/>
              <a:gd name="T98" fmla="*/ 80 w 486"/>
              <a:gd name="T99" fmla="*/ 142 h 299"/>
              <a:gd name="T100" fmla="*/ 74 w 486"/>
              <a:gd name="T101" fmla="*/ 137 h 299"/>
              <a:gd name="T102" fmla="*/ 74 w 486"/>
              <a:gd name="T103" fmla="*/ 137 h 299"/>
              <a:gd name="T104" fmla="*/ 41 w 486"/>
              <a:gd name="T105" fmla="*/ 65 h 299"/>
              <a:gd name="T106" fmla="*/ 49 w 486"/>
              <a:gd name="T107" fmla="*/ 65 h 2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86" h="299">
                <a:moveTo>
                  <a:pt x="76" y="173"/>
                </a:moveTo>
                <a:cubicBezTo>
                  <a:pt x="200" y="186"/>
                  <a:pt x="200" y="186"/>
                  <a:pt x="200" y="186"/>
                </a:cubicBezTo>
                <a:cubicBezTo>
                  <a:pt x="124" y="273"/>
                  <a:pt x="124" y="273"/>
                  <a:pt x="124" y="273"/>
                </a:cubicBezTo>
                <a:cubicBezTo>
                  <a:pt x="120" y="278"/>
                  <a:pt x="119" y="284"/>
                  <a:pt x="121" y="290"/>
                </a:cubicBezTo>
                <a:cubicBezTo>
                  <a:pt x="124" y="295"/>
                  <a:pt x="129" y="299"/>
                  <a:pt x="135" y="299"/>
                </a:cubicBezTo>
                <a:cubicBezTo>
                  <a:pt x="202" y="299"/>
                  <a:pt x="202" y="299"/>
                  <a:pt x="202" y="299"/>
                </a:cubicBezTo>
                <a:cubicBezTo>
                  <a:pt x="206" y="299"/>
                  <a:pt x="209" y="298"/>
                  <a:pt x="212" y="295"/>
                </a:cubicBezTo>
                <a:cubicBezTo>
                  <a:pt x="325" y="198"/>
                  <a:pt x="325" y="198"/>
                  <a:pt x="325" y="198"/>
                </a:cubicBezTo>
                <a:cubicBezTo>
                  <a:pt x="433" y="200"/>
                  <a:pt x="433" y="200"/>
                  <a:pt x="433" y="200"/>
                </a:cubicBezTo>
                <a:cubicBezTo>
                  <a:pt x="462" y="200"/>
                  <a:pt x="486" y="175"/>
                  <a:pt x="486" y="144"/>
                </a:cubicBezTo>
                <a:cubicBezTo>
                  <a:pt x="486" y="112"/>
                  <a:pt x="463" y="88"/>
                  <a:pt x="433" y="88"/>
                </a:cubicBezTo>
                <a:cubicBezTo>
                  <a:pt x="324" y="83"/>
                  <a:pt x="324" y="83"/>
                  <a:pt x="324" y="83"/>
                </a:cubicBezTo>
                <a:cubicBezTo>
                  <a:pt x="227" y="3"/>
                  <a:pt x="227" y="3"/>
                  <a:pt x="227" y="3"/>
                </a:cubicBezTo>
                <a:cubicBezTo>
                  <a:pt x="224" y="1"/>
                  <a:pt x="220" y="0"/>
                  <a:pt x="217" y="0"/>
                </a:cubicBezTo>
                <a:cubicBezTo>
                  <a:pt x="162" y="0"/>
                  <a:pt x="162" y="0"/>
                  <a:pt x="162" y="0"/>
                </a:cubicBezTo>
                <a:cubicBezTo>
                  <a:pt x="156" y="0"/>
                  <a:pt x="151" y="3"/>
                  <a:pt x="148" y="9"/>
                </a:cubicBezTo>
                <a:cubicBezTo>
                  <a:pt x="146" y="14"/>
                  <a:pt x="146" y="20"/>
                  <a:pt x="150" y="25"/>
                </a:cubicBezTo>
                <a:cubicBezTo>
                  <a:pt x="197" y="85"/>
                  <a:pt x="197" y="85"/>
                  <a:pt x="197" y="85"/>
                </a:cubicBezTo>
                <a:cubicBezTo>
                  <a:pt x="110" y="87"/>
                  <a:pt x="110" y="87"/>
                  <a:pt x="110" y="87"/>
                </a:cubicBezTo>
                <a:cubicBezTo>
                  <a:pt x="107" y="87"/>
                  <a:pt x="105" y="86"/>
                  <a:pt x="104" y="83"/>
                </a:cubicBezTo>
                <a:cubicBezTo>
                  <a:pt x="103" y="83"/>
                  <a:pt x="103" y="82"/>
                  <a:pt x="102" y="81"/>
                </a:cubicBezTo>
                <a:cubicBezTo>
                  <a:pt x="68" y="40"/>
                  <a:pt x="68" y="40"/>
                  <a:pt x="68" y="40"/>
                </a:cubicBezTo>
                <a:cubicBezTo>
                  <a:pt x="65" y="36"/>
                  <a:pt x="61" y="34"/>
                  <a:pt x="56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1" y="34"/>
                  <a:pt x="7" y="37"/>
                  <a:pt x="4" y="41"/>
                </a:cubicBezTo>
                <a:cubicBezTo>
                  <a:pt x="1" y="45"/>
                  <a:pt x="0" y="51"/>
                  <a:pt x="3" y="56"/>
                </a:cubicBezTo>
                <a:cubicBezTo>
                  <a:pt x="46" y="149"/>
                  <a:pt x="46" y="149"/>
                  <a:pt x="46" y="149"/>
                </a:cubicBezTo>
                <a:cubicBezTo>
                  <a:pt x="51" y="162"/>
                  <a:pt x="62" y="171"/>
                  <a:pt x="76" y="173"/>
                </a:cubicBezTo>
                <a:close/>
                <a:moveTo>
                  <a:pt x="194" y="31"/>
                </a:moveTo>
                <a:cubicBezTo>
                  <a:pt x="211" y="31"/>
                  <a:pt x="211" y="31"/>
                  <a:pt x="211" y="31"/>
                </a:cubicBezTo>
                <a:cubicBezTo>
                  <a:pt x="274" y="83"/>
                  <a:pt x="274" y="83"/>
                  <a:pt x="274" y="83"/>
                </a:cubicBezTo>
                <a:cubicBezTo>
                  <a:pt x="235" y="84"/>
                  <a:pt x="235" y="84"/>
                  <a:pt x="235" y="84"/>
                </a:cubicBezTo>
                <a:lnTo>
                  <a:pt x="194" y="31"/>
                </a:lnTo>
                <a:close/>
                <a:moveTo>
                  <a:pt x="49" y="65"/>
                </a:moveTo>
                <a:cubicBezTo>
                  <a:pt x="78" y="100"/>
                  <a:pt x="78" y="100"/>
                  <a:pt x="78" y="100"/>
                </a:cubicBezTo>
                <a:cubicBezTo>
                  <a:pt x="85" y="111"/>
                  <a:pt x="97" y="118"/>
                  <a:pt x="110" y="118"/>
                </a:cubicBezTo>
                <a:cubicBezTo>
                  <a:pt x="110" y="118"/>
                  <a:pt x="110" y="118"/>
                  <a:pt x="110" y="118"/>
                </a:cubicBezTo>
                <a:cubicBezTo>
                  <a:pt x="296" y="113"/>
                  <a:pt x="296" y="113"/>
                  <a:pt x="296" y="113"/>
                </a:cubicBezTo>
                <a:cubicBezTo>
                  <a:pt x="432" y="118"/>
                  <a:pt x="432" y="118"/>
                  <a:pt x="432" y="118"/>
                </a:cubicBezTo>
                <a:cubicBezTo>
                  <a:pt x="433" y="118"/>
                  <a:pt x="433" y="118"/>
                  <a:pt x="433" y="118"/>
                </a:cubicBezTo>
                <a:cubicBezTo>
                  <a:pt x="445" y="118"/>
                  <a:pt x="455" y="130"/>
                  <a:pt x="455" y="144"/>
                </a:cubicBezTo>
                <a:cubicBezTo>
                  <a:pt x="455" y="158"/>
                  <a:pt x="445" y="169"/>
                  <a:pt x="433" y="169"/>
                </a:cubicBezTo>
                <a:cubicBezTo>
                  <a:pt x="319" y="167"/>
                  <a:pt x="319" y="167"/>
                  <a:pt x="319" y="167"/>
                </a:cubicBezTo>
                <a:cubicBezTo>
                  <a:pt x="315" y="167"/>
                  <a:pt x="312" y="168"/>
                  <a:pt x="309" y="171"/>
                </a:cubicBezTo>
                <a:cubicBezTo>
                  <a:pt x="196" y="268"/>
                  <a:pt x="196" y="268"/>
                  <a:pt x="196" y="268"/>
                </a:cubicBezTo>
                <a:cubicBezTo>
                  <a:pt x="169" y="268"/>
                  <a:pt x="169" y="268"/>
                  <a:pt x="169" y="268"/>
                </a:cubicBezTo>
                <a:cubicBezTo>
                  <a:pt x="242" y="184"/>
                  <a:pt x="242" y="184"/>
                  <a:pt x="242" y="184"/>
                </a:cubicBezTo>
                <a:cubicBezTo>
                  <a:pt x="246" y="179"/>
                  <a:pt x="247" y="173"/>
                  <a:pt x="245" y="168"/>
                </a:cubicBezTo>
                <a:cubicBezTo>
                  <a:pt x="243" y="163"/>
                  <a:pt x="238" y="159"/>
                  <a:pt x="232" y="158"/>
                </a:cubicBezTo>
                <a:cubicBezTo>
                  <a:pt x="80" y="142"/>
                  <a:pt x="80" y="142"/>
                  <a:pt x="80" y="142"/>
                </a:cubicBezTo>
                <a:cubicBezTo>
                  <a:pt x="77" y="142"/>
                  <a:pt x="75" y="140"/>
                  <a:pt x="74" y="137"/>
                </a:cubicBezTo>
                <a:cubicBezTo>
                  <a:pt x="74" y="137"/>
                  <a:pt x="74" y="137"/>
                  <a:pt x="74" y="137"/>
                </a:cubicBezTo>
                <a:cubicBezTo>
                  <a:pt x="41" y="65"/>
                  <a:pt x="41" y="65"/>
                  <a:pt x="41" y="65"/>
                </a:cubicBezTo>
                <a:lnTo>
                  <a:pt x="49" y="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0" name="Freeform 66"/>
          <p:cNvSpPr>
            <a:spLocks noEditPoints="1"/>
          </p:cNvSpPr>
          <p:nvPr/>
        </p:nvSpPr>
        <p:spPr bwMode="auto">
          <a:xfrm>
            <a:off x="4017511" y="8839523"/>
            <a:ext cx="479572" cy="481994"/>
          </a:xfrm>
          <a:custGeom>
            <a:avLst/>
            <a:gdLst>
              <a:gd name="T0" fmla="*/ 85 w 487"/>
              <a:gd name="T1" fmla="*/ 487 h 487"/>
              <a:gd name="T2" fmla="*/ 256 w 487"/>
              <a:gd name="T3" fmla="*/ 328 h 487"/>
              <a:gd name="T4" fmla="*/ 353 w 487"/>
              <a:gd name="T5" fmla="*/ 293 h 487"/>
              <a:gd name="T6" fmla="*/ 407 w 487"/>
              <a:gd name="T7" fmla="*/ 240 h 487"/>
              <a:gd name="T8" fmla="*/ 270 w 487"/>
              <a:gd name="T9" fmla="*/ 79 h 487"/>
              <a:gd name="T10" fmla="*/ 198 w 487"/>
              <a:gd name="T11" fmla="*/ 128 h 487"/>
              <a:gd name="T12" fmla="*/ 159 w 487"/>
              <a:gd name="T13" fmla="*/ 231 h 487"/>
              <a:gd name="T14" fmla="*/ 0 w 487"/>
              <a:gd name="T15" fmla="*/ 402 h 487"/>
              <a:gd name="T16" fmla="*/ 65 w 487"/>
              <a:gd name="T17" fmla="*/ 478 h 487"/>
              <a:gd name="T18" fmla="*/ 371 w 487"/>
              <a:gd name="T19" fmla="*/ 228 h 487"/>
              <a:gd name="T20" fmla="*/ 234 w 487"/>
              <a:gd name="T21" fmla="*/ 140 h 487"/>
              <a:gd name="T22" fmla="*/ 186 w 487"/>
              <a:gd name="T23" fmla="*/ 252 h 487"/>
              <a:gd name="T24" fmla="*/ 217 w 487"/>
              <a:gd name="T25" fmla="*/ 171 h 487"/>
              <a:gd name="T26" fmla="*/ 241 w 487"/>
              <a:gd name="T27" fmla="*/ 297 h 487"/>
              <a:gd name="T28" fmla="*/ 85 w 487"/>
              <a:gd name="T29" fmla="*/ 450 h 487"/>
              <a:gd name="T30" fmla="*/ 186 w 487"/>
              <a:gd name="T31" fmla="*/ 252 h 487"/>
              <a:gd name="T32" fmla="*/ 138 w 487"/>
              <a:gd name="T33" fmla="*/ 325 h 487"/>
              <a:gd name="T34" fmla="*/ 194 w 487"/>
              <a:gd name="T35" fmla="*/ 293 h 487"/>
              <a:gd name="T36" fmla="*/ 162 w 487"/>
              <a:gd name="T37" fmla="*/ 349 h 487"/>
              <a:gd name="T38" fmla="*/ 138 w 487"/>
              <a:gd name="T39" fmla="*/ 349 h 487"/>
              <a:gd name="T40" fmla="*/ 359 w 487"/>
              <a:gd name="T41" fmla="*/ 104 h 487"/>
              <a:gd name="T42" fmla="*/ 431 w 487"/>
              <a:gd name="T43" fmla="*/ 56 h 487"/>
              <a:gd name="T44" fmla="*/ 383 w 487"/>
              <a:gd name="T45" fmla="*/ 128 h 487"/>
              <a:gd name="T46" fmla="*/ 359 w 487"/>
              <a:gd name="T47" fmla="*/ 128 h 487"/>
              <a:gd name="T48" fmla="*/ 423 w 487"/>
              <a:gd name="T49" fmla="*/ 175 h 487"/>
              <a:gd name="T50" fmla="*/ 400 w 487"/>
              <a:gd name="T51" fmla="*/ 168 h 487"/>
              <a:gd name="T52" fmla="*/ 460 w 487"/>
              <a:gd name="T53" fmla="*/ 117 h 487"/>
              <a:gd name="T54" fmla="*/ 476 w 487"/>
              <a:gd name="T55" fmla="*/ 147 h 487"/>
              <a:gd name="T56" fmla="*/ 342 w 487"/>
              <a:gd name="T57" fmla="*/ 80 h 487"/>
              <a:gd name="T58" fmla="*/ 319 w 487"/>
              <a:gd name="T59" fmla="*/ 87 h 487"/>
              <a:gd name="T60" fmla="*/ 340 w 487"/>
              <a:gd name="T61" fmla="*/ 11 h 487"/>
              <a:gd name="T62" fmla="*/ 370 w 487"/>
              <a:gd name="T63" fmla="*/ 27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7" h="487">
                <a:moveTo>
                  <a:pt x="65" y="478"/>
                </a:moveTo>
                <a:cubicBezTo>
                  <a:pt x="71" y="484"/>
                  <a:pt x="78" y="487"/>
                  <a:pt x="85" y="487"/>
                </a:cubicBezTo>
                <a:cubicBezTo>
                  <a:pt x="92" y="487"/>
                  <a:pt x="99" y="484"/>
                  <a:pt x="105" y="478"/>
                </a:cubicBezTo>
                <a:cubicBezTo>
                  <a:pt x="256" y="328"/>
                  <a:pt x="256" y="328"/>
                  <a:pt x="256" y="328"/>
                </a:cubicBezTo>
                <a:cubicBezTo>
                  <a:pt x="353" y="293"/>
                  <a:pt x="353" y="293"/>
                  <a:pt x="353" y="293"/>
                </a:cubicBezTo>
                <a:cubicBezTo>
                  <a:pt x="353" y="293"/>
                  <a:pt x="353" y="293"/>
                  <a:pt x="353" y="293"/>
                </a:cubicBezTo>
                <a:cubicBezTo>
                  <a:pt x="355" y="292"/>
                  <a:pt x="357" y="291"/>
                  <a:pt x="359" y="289"/>
                </a:cubicBezTo>
                <a:cubicBezTo>
                  <a:pt x="407" y="240"/>
                  <a:pt x="407" y="240"/>
                  <a:pt x="407" y="240"/>
                </a:cubicBezTo>
                <a:cubicBezTo>
                  <a:pt x="414" y="234"/>
                  <a:pt x="414" y="223"/>
                  <a:pt x="407" y="216"/>
                </a:cubicBezTo>
                <a:cubicBezTo>
                  <a:pt x="270" y="79"/>
                  <a:pt x="270" y="79"/>
                  <a:pt x="270" y="79"/>
                </a:cubicBezTo>
                <a:cubicBezTo>
                  <a:pt x="264" y="73"/>
                  <a:pt x="253" y="73"/>
                  <a:pt x="246" y="79"/>
                </a:cubicBezTo>
                <a:cubicBezTo>
                  <a:pt x="198" y="128"/>
                  <a:pt x="198" y="128"/>
                  <a:pt x="198" y="128"/>
                </a:cubicBezTo>
                <a:cubicBezTo>
                  <a:pt x="195" y="130"/>
                  <a:pt x="194" y="133"/>
                  <a:pt x="193" y="137"/>
                </a:cubicBezTo>
                <a:cubicBezTo>
                  <a:pt x="159" y="231"/>
                  <a:pt x="159" y="231"/>
                  <a:pt x="159" y="231"/>
                </a:cubicBezTo>
                <a:cubicBezTo>
                  <a:pt x="9" y="382"/>
                  <a:pt x="9" y="382"/>
                  <a:pt x="9" y="382"/>
                </a:cubicBezTo>
                <a:cubicBezTo>
                  <a:pt x="3" y="387"/>
                  <a:pt x="0" y="394"/>
                  <a:pt x="0" y="402"/>
                </a:cubicBezTo>
                <a:cubicBezTo>
                  <a:pt x="0" y="409"/>
                  <a:pt x="3" y="416"/>
                  <a:pt x="9" y="422"/>
                </a:cubicBezTo>
                <a:lnTo>
                  <a:pt x="65" y="478"/>
                </a:lnTo>
                <a:close/>
                <a:moveTo>
                  <a:pt x="258" y="115"/>
                </a:moveTo>
                <a:cubicBezTo>
                  <a:pt x="371" y="228"/>
                  <a:pt x="371" y="228"/>
                  <a:pt x="371" y="228"/>
                </a:cubicBezTo>
                <a:cubicBezTo>
                  <a:pt x="347" y="253"/>
                  <a:pt x="347" y="253"/>
                  <a:pt x="347" y="253"/>
                </a:cubicBezTo>
                <a:cubicBezTo>
                  <a:pt x="234" y="140"/>
                  <a:pt x="234" y="140"/>
                  <a:pt x="234" y="140"/>
                </a:cubicBezTo>
                <a:lnTo>
                  <a:pt x="258" y="115"/>
                </a:lnTo>
                <a:close/>
                <a:moveTo>
                  <a:pt x="186" y="252"/>
                </a:moveTo>
                <a:cubicBezTo>
                  <a:pt x="188" y="251"/>
                  <a:pt x="189" y="249"/>
                  <a:pt x="190" y="246"/>
                </a:cubicBezTo>
                <a:cubicBezTo>
                  <a:pt x="217" y="171"/>
                  <a:pt x="217" y="171"/>
                  <a:pt x="217" y="171"/>
                </a:cubicBezTo>
                <a:cubicBezTo>
                  <a:pt x="316" y="270"/>
                  <a:pt x="316" y="270"/>
                  <a:pt x="316" y="270"/>
                </a:cubicBezTo>
                <a:cubicBezTo>
                  <a:pt x="241" y="297"/>
                  <a:pt x="241" y="297"/>
                  <a:pt x="241" y="297"/>
                </a:cubicBezTo>
                <a:cubicBezTo>
                  <a:pt x="238" y="298"/>
                  <a:pt x="236" y="299"/>
                  <a:pt x="234" y="301"/>
                </a:cubicBezTo>
                <a:cubicBezTo>
                  <a:pt x="85" y="450"/>
                  <a:pt x="85" y="450"/>
                  <a:pt x="85" y="450"/>
                </a:cubicBezTo>
                <a:cubicBezTo>
                  <a:pt x="37" y="402"/>
                  <a:pt x="37" y="402"/>
                  <a:pt x="37" y="402"/>
                </a:cubicBezTo>
                <a:lnTo>
                  <a:pt x="186" y="252"/>
                </a:lnTo>
                <a:close/>
                <a:moveTo>
                  <a:pt x="138" y="349"/>
                </a:moveTo>
                <a:cubicBezTo>
                  <a:pt x="131" y="343"/>
                  <a:pt x="131" y="332"/>
                  <a:pt x="138" y="325"/>
                </a:cubicBezTo>
                <a:cubicBezTo>
                  <a:pt x="170" y="293"/>
                  <a:pt x="170" y="293"/>
                  <a:pt x="170" y="293"/>
                </a:cubicBezTo>
                <a:cubicBezTo>
                  <a:pt x="177" y="286"/>
                  <a:pt x="187" y="286"/>
                  <a:pt x="194" y="293"/>
                </a:cubicBezTo>
                <a:cubicBezTo>
                  <a:pt x="201" y="300"/>
                  <a:pt x="201" y="310"/>
                  <a:pt x="194" y="317"/>
                </a:cubicBezTo>
                <a:cubicBezTo>
                  <a:pt x="162" y="349"/>
                  <a:pt x="162" y="349"/>
                  <a:pt x="162" y="349"/>
                </a:cubicBezTo>
                <a:cubicBezTo>
                  <a:pt x="158" y="353"/>
                  <a:pt x="154" y="354"/>
                  <a:pt x="150" y="354"/>
                </a:cubicBezTo>
                <a:cubicBezTo>
                  <a:pt x="145" y="354"/>
                  <a:pt x="141" y="353"/>
                  <a:pt x="138" y="349"/>
                </a:cubicBezTo>
                <a:close/>
                <a:moveTo>
                  <a:pt x="359" y="128"/>
                </a:moveTo>
                <a:cubicBezTo>
                  <a:pt x="352" y="121"/>
                  <a:pt x="352" y="110"/>
                  <a:pt x="359" y="104"/>
                </a:cubicBezTo>
                <a:cubicBezTo>
                  <a:pt x="407" y="56"/>
                  <a:pt x="407" y="56"/>
                  <a:pt x="407" y="56"/>
                </a:cubicBezTo>
                <a:cubicBezTo>
                  <a:pt x="414" y="49"/>
                  <a:pt x="425" y="49"/>
                  <a:pt x="431" y="56"/>
                </a:cubicBezTo>
                <a:cubicBezTo>
                  <a:pt x="438" y="62"/>
                  <a:pt x="438" y="73"/>
                  <a:pt x="431" y="80"/>
                </a:cubicBezTo>
                <a:cubicBezTo>
                  <a:pt x="383" y="128"/>
                  <a:pt x="383" y="128"/>
                  <a:pt x="383" y="128"/>
                </a:cubicBezTo>
                <a:cubicBezTo>
                  <a:pt x="380" y="131"/>
                  <a:pt x="375" y="133"/>
                  <a:pt x="371" y="133"/>
                </a:cubicBezTo>
                <a:cubicBezTo>
                  <a:pt x="367" y="133"/>
                  <a:pt x="362" y="131"/>
                  <a:pt x="359" y="128"/>
                </a:cubicBezTo>
                <a:close/>
                <a:moveTo>
                  <a:pt x="476" y="147"/>
                </a:moveTo>
                <a:cubicBezTo>
                  <a:pt x="423" y="175"/>
                  <a:pt x="423" y="175"/>
                  <a:pt x="423" y="175"/>
                </a:cubicBezTo>
                <a:cubicBezTo>
                  <a:pt x="421" y="176"/>
                  <a:pt x="418" y="177"/>
                  <a:pt x="415" y="177"/>
                </a:cubicBezTo>
                <a:cubicBezTo>
                  <a:pt x="409" y="177"/>
                  <a:pt x="403" y="174"/>
                  <a:pt x="400" y="168"/>
                </a:cubicBezTo>
                <a:cubicBezTo>
                  <a:pt x="396" y="160"/>
                  <a:pt x="399" y="149"/>
                  <a:pt x="407" y="145"/>
                </a:cubicBezTo>
                <a:cubicBezTo>
                  <a:pt x="460" y="117"/>
                  <a:pt x="460" y="117"/>
                  <a:pt x="460" y="117"/>
                </a:cubicBezTo>
                <a:cubicBezTo>
                  <a:pt x="468" y="113"/>
                  <a:pt x="479" y="116"/>
                  <a:pt x="483" y="124"/>
                </a:cubicBezTo>
                <a:cubicBezTo>
                  <a:pt x="487" y="133"/>
                  <a:pt x="484" y="143"/>
                  <a:pt x="476" y="147"/>
                </a:cubicBezTo>
                <a:close/>
                <a:moveTo>
                  <a:pt x="370" y="27"/>
                </a:moveTo>
                <a:cubicBezTo>
                  <a:pt x="342" y="80"/>
                  <a:pt x="342" y="80"/>
                  <a:pt x="342" y="80"/>
                </a:cubicBezTo>
                <a:cubicBezTo>
                  <a:pt x="339" y="85"/>
                  <a:pt x="333" y="89"/>
                  <a:pt x="327" y="89"/>
                </a:cubicBezTo>
                <a:cubicBezTo>
                  <a:pt x="324" y="89"/>
                  <a:pt x="321" y="88"/>
                  <a:pt x="319" y="87"/>
                </a:cubicBezTo>
                <a:cubicBezTo>
                  <a:pt x="311" y="82"/>
                  <a:pt x="307" y="72"/>
                  <a:pt x="312" y="64"/>
                </a:cubicBezTo>
                <a:cubicBezTo>
                  <a:pt x="340" y="11"/>
                  <a:pt x="340" y="11"/>
                  <a:pt x="340" y="11"/>
                </a:cubicBezTo>
                <a:cubicBezTo>
                  <a:pt x="344" y="3"/>
                  <a:pt x="354" y="0"/>
                  <a:pt x="363" y="4"/>
                </a:cubicBezTo>
                <a:cubicBezTo>
                  <a:pt x="371" y="8"/>
                  <a:pt x="374" y="19"/>
                  <a:pt x="370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1" name="Freeform 67"/>
          <p:cNvSpPr>
            <a:spLocks noEditPoints="1"/>
          </p:cNvSpPr>
          <p:nvPr/>
        </p:nvSpPr>
        <p:spPr bwMode="auto">
          <a:xfrm>
            <a:off x="13085311" y="4801413"/>
            <a:ext cx="479572" cy="452930"/>
          </a:xfrm>
          <a:custGeom>
            <a:avLst/>
            <a:gdLst>
              <a:gd name="T0" fmla="*/ 242 w 485"/>
              <a:gd name="T1" fmla="*/ 460 h 460"/>
              <a:gd name="T2" fmla="*/ 261 w 485"/>
              <a:gd name="T3" fmla="*/ 442 h 460"/>
              <a:gd name="T4" fmla="*/ 261 w 485"/>
              <a:gd name="T5" fmla="*/ 239 h 460"/>
              <a:gd name="T6" fmla="*/ 317 w 485"/>
              <a:gd name="T7" fmla="*/ 167 h 460"/>
              <a:gd name="T8" fmla="*/ 261 w 485"/>
              <a:gd name="T9" fmla="*/ 95 h 460"/>
              <a:gd name="T10" fmla="*/ 261 w 485"/>
              <a:gd name="T11" fmla="*/ 19 h 460"/>
              <a:gd name="T12" fmla="*/ 242 w 485"/>
              <a:gd name="T13" fmla="*/ 0 h 460"/>
              <a:gd name="T14" fmla="*/ 224 w 485"/>
              <a:gd name="T15" fmla="*/ 19 h 460"/>
              <a:gd name="T16" fmla="*/ 224 w 485"/>
              <a:gd name="T17" fmla="*/ 95 h 460"/>
              <a:gd name="T18" fmla="*/ 168 w 485"/>
              <a:gd name="T19" fmla="*/ 167 h 460"/>
              <a:gd name="T20" fmla="*/ 224 w 485"/>
              <a:gd name="T21" fmla="*/ 239 h 460"/>
              <a:gd name="T22" fmla="*/ 224 w 485"/>
              <a:gd name="T23" fmla="*/ 442 h 460"/>
              <a:gd name="T24" fmla="*/ 242 w 485"/>
              <a:gd name="T25" fmla="*/ 460 h 460"/>
              <a:gd name="T26" fmla="*/ 205 w 485"/>
              <a:gd name="T27" fmla="*/ 167 h 460"/>
              <a:gd name="T28" fmla="*/ 242 w 485"/>
              <a:gd name="T29" fmla="*/ 130 h 460"/>
              <a:gd name="T30" fmla="*/ 280 w 485"/>
              <a:gd name="T31" fmla="*/ 167 h 460"/>
              <a:gd name="T32" fmla="*/ 242 w 485"/>
              <a:gd name="T33" fmla="*/ 205 h 460"/>
              <a:gd name="T34" fmla="*/ 205 w 485"/>
              <a:gd name="T35" fmla="*/ 167 h 460"/>
              <a:gd name="T36" fmla="*/ 429 w 485"/>
              <a:gd name="T37" fmla="*/ 19 h 460"/>
              <a:gd name="T38" fmla="*/ 411 w 485"/>
              <a:gd name="T39" fmla="*/ 0 h 460"/>
              <a:gd name="T40" fmla="*/ 392 w 485"/>
              <a:gd name="T41" fmla="*/ 19 h 460"/>
              <a:gd name="T42" fmla="*/ 392 w 485"/>
              <a:gd name="T43" fmla="*/ 222 h 460"/>
              <a:gd name="T44" fmla="*/ 336 w 485"/>
              <a:gd name="T45" fmla="*/ 294 h 460"/>
              <a:gd name="T46" fmla="*/ 392 w 485"/>
              <a:gd name="T47" fmla="*/ 365 h 460"/>
              <a:gd name="T48" fmla="*/ 392 w 485"/>
              <a:gd name="T49" fmla="*/ 442 h 460"/>
              <a:gd name="T50" fmla="*/ 411 w 485"/>
              <a:gd name="T51" fmla="*/ 460 h 460"/>
              <a:gd name="T52" fmla="*/ 429 w 485"/>
              <a:gd name="T53" fmla="*/ 442 h 460"/>
              <a:gd name="T54" fmla="*/ 429 w 485"/>
              <a:gd name="T55" fmla="*/ 365 h 460"/>
              <a:gd name="T56" fmla="*/ 485 w 485"/>
              <a:gd name="T57" fmla="*/ 294 h 460"/>
              <a:gd name="T58" fmla="*/ 429 w 485"/>
              <a:gd name="T59" fmla="*/ 222 h 460"/>
              <a:gd name="T60" fmla="*/ 429 w 485"/>
              <a:gd name="T61" fmla="*/ 19 h 460"/>
              <a:gd name="T62" fmla="*/ 448 w 485"/>
              <a:gd name="T63" fmla="*/ 294 h 460"/>
              <a:gd name="T64" fmla="*/ 411 w 485"/>
              <a:gd name="T65" fmla="*/ 331 h 460"/>
              <a:gd name="T66" fmla="*/ 411 w 485"/>
              <a:gd name="T67" fmla="*/ 331 h 460"/>
              <a:gd name="T68" fmla="*/ 411 w 485"/>
              <a:gd name="T69" fmla="*/ 331 h 460"/>
              <a:gd name="T70" fmla="*/ 373 w 485"/>
              <a:gd name="T71" fmla="*/ 294 h 460"/>
              <a:gd name="T72" fmla="*/ 411 w 485"/>
              <a:gd name="T73" fmla="*/ 256 h 460"/>
              <a:gd name="T74" fmla="*/ 448 w 485"/>
              <a:gd name="T75" fmla="*/ 294 h 460"/>
              <a:gd name="T76" fmla="*/ 56 w 485"/>
              <a:gd name="T77" fmla="*/ 365 h 460"/>
              <a:gd name="T78" fmla="*/ 56 w 485"/>
              <a:gd name="T79" fmla="*/ 442 h 460"/>
              <a:gd name="T80" fmla="*/ 74 w 485"/>
              <a:gd name="T81" fmla="*/ 460 h 460"/>
              <a:gd name="T82" fmla="*/ 93 w 485"/>
              <a:gd name="T83" fmla="*/ 442 h 460"/>
              <a:gd name="T84" fmla="*/ 93 w 485"/>
              <a:gd name="T85" fmla="*/ 365 h 460"/>
              <a:gd name="T86" fmla="*/ 149 w 485"/>
              <a:gd name="T87" fmla="*/ 294 h 460"/>
              <a:gd name="T88" fmla="*/ 93 w 485"/>
              <a:gd name="T89" fmla="*/ 222 h 460"/>
              <a:gd name="T90" fmla="*/ 93 w 485"/>
              <a:gd name="T91" fmla="*/ 19 h 460"/>
              <a:gd name="T92" fmla="*/ 74 w 485"/>
              <a:gd name="T93" fmla="*/ 0 h 460"/>
              <a:gd name="T94" fmla="*/ 56 w 485"/>
              <a:gd name="T95" fmla="*/ 19 h 460"/>
              <a:gd name="T96" fmla="*/ 56 w 485"/>
              <a:gd name="T97" fmla="*/ 222 h 460"/>
              <a:gd name="T98" fmla="*/ 0 w 485"/>
              <a:gd name="T99" fmla="*/ 294 h 460"/>
              <a:gd name="T100" fmla="*/ 56 w 485"/>
              <a:gd name="T101" fmla="*/ 365 h 460"/>
              <a:gd name="T102" fmla="*/ 74 w 485"/>
              <a:gd name="T103" fmla="*/ 256 h 460"/>
              <a:gd name="T104" fmla="*/ 112 w 485"/>
              <a:gd name="T105" fmla="*/ 294 h 460"/>
              <a:gd name="T106" fmla="*/ 74 w 485"/>
              <a:gd name="T107" fmla="*/ 331 h 460"/>
              <a:gd name="T108" fmla="*/ 74 w 485"/>
              <a:gd name="T109" fmla="*/ 331 h 460"/>
              <a:gd name="T110" fmla="*/ 74 w 485"/>
              <a:gd name="T111" fmla="*/ 331 h 460"/>
              <a:gd name="T112" fmla="*/ 37 w 485"/>
              <a:gd name="T113" fmla="*/ 294 h 460"/>
              <a:gd name="T114" fmla="*/ 74 w 485"/>
              <a:gd name="T115" fmla="*/ 256 h 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5" h="460">
                <a:moveTo>
                  <a:pt x="242" y="460"/>
                </a:moveTo>
                <a:cubicBezTo>
                  <a:pt x="253" y="460"/>
                  <a:pt x="261" y="452"/>
                  <a:pt x="261" y="442"/>
                </a:cubicBezTo>
                <a:cubicBezTo>
                  <a:pt x="261" y="239"/>
                  <a:pt x="261" y="239"/>
                  <a:pt x="261" y="239"/>
                </a:cubicBezTo>
                <a:cubicBezTo>
                  <a:pt x="293" y="231"/>
                  <a:pt x="317" y="202"/>
                  <a:pt x="317" y="167"/>
                </a:cubicBezTo>
                <a:cubicBezTo>
                  <a:pt x="317" y="133"/>
                  <a:pt x="293" y="104"/>
                  <a:pt x="261" y="95"/>
                </a:cubicBezTo>
                <a:cubicBezTo>
                  <a:pt x="261" y="19"/>
                  <a:pt x="261" y="19"/>
                  <a:pt x="261" y="19"/>
                </a:cubicBezTo>
                <a:cubicBezTo>
                  <a:pt x="261" y="8"/>
                  <a:pt x="253" y="0"/>
                  <a:pt x="242" y="0"/>
                </a:cubicBezTo>
                <a:cubicBezTo>
                  <a:pt x="232" y="0"/>
                  <a:pt x="224" y="8"/>
                  <a:pt x="224" y="19"/>
                </a:cubicBezTo>
                <a:cubicBezTo>
                  <a:pt x="224" y="95"/>
                  <a:pt x="224" y="95"/>
                  <a:pt x="224" y="95"/>
                </a:cubicBezTo>
                <a:cubicBezTo>
                  <a:pt x="192" y="104"/>
                  <a:pt x="168" y="133"/>
                  <a:pt x="168" y="167"/>
                </a:cubicBezTo>
                <a:cubicBezTo>
                  <a:pt x="168" y="202"/>
                  <a:pt x="192" y="231"/>
                  <a:pt x="224" y="239"/>
                </a:cubicBezTo>
                <a:cubicBezTo>
                  <a:pt x="224" y="442"/>
                  <a:pt x="224" y="442"/>
                  <a:pt x="224" y="442"/>
                </a:cubicBezTo>
                <a:cubicBezTo>
                  <a:pt x="224" y="452"/>
                  <a:pt x="232" y="460"/>
                  <a:pt x="242" y="460"/>
                </a:cubicBezTo>
                <a:close/>
                <a:moveTo>
                  <a:pt x="205" y="167"/>
                </a:moveTo>
                <a:cubicBezTo>
                  <a:pt x="205" y="147"/>
                  <a:pt x="222" y="130"/>
                  <a:pt x="242" y="130"/>
                </a:cubicBezTo>
                <a:cubicBezTo>
                  <a:pt x="263" y="130"/>
                  <a:pt x="280" y="147"/>
                  <a:pt x="280" y="167"/>
                </a:cubicBezTo>
                <a:cubicBezTo>
                  <a:pt x="280" y="188"/>
                  <a:pt x="263" y="205"/>
                  <a:pt x="242" y="205"/>
                </a:cubicBezTo>
                <a:cubicBezTo>
                  <a:pt x="222" y="205"/>
                  <a:pt x="205" y="188"/>
                  <a:pt x="205" y="167"/>
                </a:cubicBezTo>
                <a:close/>
                <a:moveTo>
                  <a:pt x="429" y="19"/>
                </a:moveTo>
                <a:cubicBezTo>
                  <a:pt x="429" y="8"/>
                  <a:pt x="421" y="0"/>
                  <a:pt x="411" y="0"/>
                </a:cubicBezTo>
                <a:cubicBezTo>
                  <a:pt x="400" y="0"/>
                  <a:pt x="392" y="8"/>
                  <a:pt x="392" y="19"/>
                </a:cubicBezTo>
                <a:cubicBezTo>
                  <a:pt x="392" y="222"/>
                  <a:pt x="392" y="222"/>
                  <a:pt x="392" y="222"/>
                </a:cubicBezTo>
                <a:cubicBezTo>
                  <a:pt x="360" y="230"/>
                  <a:pt x="336" y="259"/>
                  <a:pt x="336" y="294"/>
                </a:cubicBezTo>
                <a:cubicBezTo>
                  <a:pt x="336" y="328"/>
                  <a:pt x="360" y="357"/>
                  <a:pt x="392" y="365"/>
                </a:cubicBezTo>
                <a:cubicBezTo>
                  <a:pt x="392" y="442"/>
                  <a:pt x="392" y="442"/>
                  <a:pt x="392" y="442"/>
                </a:cubicBezTo>
                <a:cubicBezTo>
                  <a:pt x="392" y="452"/>
                  <a:pt x="400" y="460"/>
                  <a:pt x="411" y="460"/>
                </a:cubicBezTo>
                <a:cubicBezTo>
                  <a:pt x="421" y="460"/>
                  <a:pt x="429" y="452"/>
                  <a:pt x="429" y="442"/>
                </a:cubicBezTo>
                <a:cubicBezTo>
                  <a:pt x="429" y="365"/>
                  <a:pt x="429" y="365"/>
                  <a:pt x="429" y="365"/>
                </a:cubicBezTo>
                <a:cubicBezTo>
                  <a:pt x="461" y="357"/>
                  <a:pt x="485" y="328"/>
                  <a:pt x="485" y="294"/>
                </a:cubicBezTo>
                <a:cubicBezTo>
                  <a:pt x="485" y="259"/>
                  <a:pt x="461" y="230"/>
                  <a:pt x="429" y="222"/>
                </a:cubicBezTo>
                <a:lnTo>
                  <a:pt x="429" y="19"/>
                </a:lnTo>
                <a:close/>
                <a:moveTo>
                  <a:pt x="448" y="294"/>
                </a:moveTo>
                <a:cubicBezTo>
                  <a:pt x="448" y="314"/>
                  <a:pt x="431" y="331"/>
                  <a:pt x="411" y="331"/>
                </a:cubicBezTo>
                <a:cubicBezTo>
                  <a:pt x="411" y="331"/>
                  <a:pt x="411" y="331"/>
                  <a:pt x="411" y="331"/>
                </a:cubicBezTo>
                <a:cubicBezTo>
                  <a:pt x="411" y="331"/>
                  <a:pt x="411" y="331"/>
                  <a:pt x="411" y="331"/>
                </a:cubicBezTo>
                <a:cubicBezTo>
                  <a:pt x="390" y="331"/>
                  <a:pt x="373" y="314"/>
                  <a:pt x="373" y="294"/>
                </a:cubicBezTo>
                <a:cubicBezTo>
                  <a:pt x="373" y="273"/>
                  <a:pt x="390" y="256"/>
                  <a:pt x="411" y="256"/>
                </a:cubicBezTo>
                <a:cubicBezTo>
                  <a:pt x="431" y="256"/>
                  <a:pt x="448" y="273"/>
                  <a:pt x="448" y="294"/>
                </a:cubicBezTo>
                <a:close/>
                <a:moveTo>
                  <a:pt x="56" y="365"/>
                </a:moveTo>
                <a:cubicBezTo>
                  <a:pt x="56" y="442"/>
                  <a:pt x="56" y="442"/>
                  <a:pt x="56" y="442"/>
                </a:cubicBezTo>
                <a:cubicBezTo>
                  <a:pt x="56" y="452"/>
                  <a:pt x="64" y="460"/>
                  <a:pt x="74" y="460"/>
                </a:cubicBezTo>
                <a:cubicBezTo>
                  <a:pt x="84" y="460"/>
                  <a:pt x="93" y="452"/>
                  <a:pt x="93" y="442"/>
                </a:cubicBezTo>
                <a:cubicBezTo>
                  <a:pt x="93" y="365"/>
                  <a:pt x="93" y="365"/>
                  <a:pt x="93" y="365"/>
                </a:cubicBezTo>
                <a:cubicBezTo>
                  <a:pt x="125" y="357"/>
                  <a:pt x="149" y="328"/>
                  <a:pt x="149" y="294"/>
                </a:cubicBezTo>
                <a:cubicBezTo>
                  <a:pt x="149" y="259"/>
                  <a:pt x="125" y="230"/>
                  <a:pt x="93" y="222"/>
                </a:cubicBezTo>
                <a:cubicBezTo>
                  <a:pt x="93" y="19"/>
                  <a:pt x="93" y="19"/>
                  <a:pt x="93" y="19"/>
                </a:cubicBezTo>
                <a:cubicBezTo>
                  <a:pt x="93" y="8"/>
                  <a:pt x="84" y="0"/>
                  <a:pt x="74" y="0"/>
                </a:cubicBezTo>
                <a:cubicBezTo>
                  <a:pt x="64" y="0"/>
                  <a:pt x="56" y="8"/>
                  <a:pt x="56" y="19"/>
                </a:cubicBezTo>
                <a:cubicBezTo>
                  <a:pt x="56" y="222"/>
                  <a:pt x="56" y="222"/>
                  <a:pt x="56" y="222"/>
                </a:cubicBezTo>
                <a:cubicBezTo>
                  <a:pt x="24" y="230"/>
                  <a:pt x="0" y="259"/>
                  <a:pt x="0" y="294"/>
                </a:cubicBezTo>
                <a:cubicBezTo>
                  <a:pt x="0" y="328"/>
                  <a:pt x="24" y="357"/>
                  <a:pt x="56" y="365"/>
                </a:cubicBezTo>
                <a:close/>
                <a:moveTo>
                  <a:pt x="74" y="256"/>
                </a:moveTo>
                <a:cubicBezTo>
                  <a:pt x="95" y="256"/>
                  <a:pt x="112" y="273"/>
                  <a:pt x="112" y="294"/>
                </a:cubicBezTo>
                <a:cubicBezTo>
                  <a:pt x="112" y="314"/>
                  <a:pt x="95" y="331"/>
                  <a:pt x="74" y="331"/>
                </a:cubicBezTo>
                <a:cubicBezTo>
                  <a:pt x="74" y="331"/>
                  <a:pt x="74" y="331"/>
                  <a:pt x="74" y="331"/>
                </a:cubicBezTo>
                <a:cubicBezTo>
                  <a:pt x="74" y="331"/>
                  <a:pt x="74" y="331"/>
                  <a:pt x="74" y="331"/>
                </a:cubicBezTo>
                <a:cubicBezTo>
                  <a:pt x="54" y="331"/>
                  <a:pt x="37" y="314"/>
                  <a:pt x="37" y="294"/>
                </a:cubicBezTo>
                <a:cubicBezTo>
                  <a:pt x="37" y="273"/>
                  <a:pt x="54" y="256"/>
                  <a:pt x="74" y="2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2" name="Freeform 68"/>
          <p:cNvSpPr>
            <a:spLocks noEditPoints="1"/>
          </p:cNvSpPr>
          <p:nvPr/>
        </p:nvSpPr>
        <p:spPr bwMode="auto">
          <a:xfrm>
            <a:off x="1748141" y="8856965"/>
            <a:ext cx="481992" cy="435974"/>
          </a:xfrm>
          <a:custGeom>
            <a:avLst/>
            <a:gdLst>
              <a:gd name="T0" fmla="*/ 56 w 488"/>
              <a:gd name="T1" fmla="*/ 248 h 440"/>
              <a:gd name="T2" fmla="*/ 233 w 488"/>
              <a:gd name="T3" fmla="*/ 436 h 440"/>
              <a:gd name="T4" fmla="*/ 255 w 488"/>
              <a:gd name="T5" fmla="*/ 436 h 440"/>
              <a:gd name="T6" fmla="*/ 433 w 488"/>
              <a:gd name="T7" fmla="*/ 248 h 440"/>
              <a:gd name="T8" fmla="*/ 358 w 488"/>
              <a:gd name="T9" fmla="*/ 133 h 440"/>
              <a:gd name="T10" fmla="*/ 117 w 488"/>
              <a:gd name="T11" fmla="*/ 141 h 440"/>
              <a:gd name="T12" fmla="*/ 244 w 488"/>
              <a:gd name="T13" fmla="*/ 179 h 440"/>
              <a:gd name="T14" fmla="*/ 202 w 488"/>
              <a:gd name="T15" fmla="*/ 240 h 440"/>
              <a:gd name="T16" fmla="*/ 244 w 488"/>
              <a:gd name="T17" fmla="*/ 384 h 440"/>
              <a:gd name="T18" fmla="*/ 291 w 488"/>
              <a:gd name="T19" fmla="*/ 271 h 440"/>
              <a:gd name="T20" fmla="*/ 201 w 488"/>
              <a:gd name="T21" fmla="*/ 362 h 440"/>
              <a:gd name="T22" fmla="*/ 164 w 488"/>
              <a:gd name="T23" fmla="*/ 271 h 440"/>
              <a:gd name="T24" fmla="*/ 128 w 488"/>
              <a:gd name="T25" fmla="*/ 184 h 440"/>
              <a:gd name="T26" fmla="*/ 96 w 488"/>
              <a:gd name="T27" fmla="*/ 240 h 440"/>
              <a:gd name="T28" fmla="*/ 381 w 488"/>
              <a:gd name="T29" fmla="*/ 271 h 440"/>
              <a:gd name="T30" fmla="*/ 325 w 488"/>
              <a:gd name="T31" fmla="*/ 271 h 440"/>
              <a:gd name="T32" fmla="*/ 361 w 488"/>
              <a:gd name="T33" fmla="*/ 185 h 440"/>
              <a:gd name="T34" fmla="*/ 338 w 488"/>
              <a:gd name="T35" fmla="*/ 240 h 440"/>
              <a:gd name="T36" fmla="*/ 272 w 488"/>
              <a:gd name="T37" fmla="*/ 164 h 440"/>
              <a:gd name="T38" fmla="*/ 312 w 488"/>
              <a:gd name="T39" fmla="*/ 222 h 440"/>
              <a:gd name="T40" fmla="*/ 154 w 488"/>
              <a:gd name="T41" fmla="*/ 164 h 440"/>
              <a:gd name="T42" fmla="*/ 177 w 488"/>
              <a:gd name="T43" fmla="*/ 222 h 440"/>
              <a:gd name="T44" fmla="*/ 229 w 488"/>
              <a:gd name="T45" fmla="*/ 96 h 440"/>
              <a:gd name="T46" fmla="*/ 244 w 488"/>
              <a:gd name="T47" fmla="*/ 0 h 440"/>
              <a:gd name="T48" fmla="*/ 260 w 488"/>
              <a:gd name="T49" fmla="*/ 96 h 440"/>
              <a:gd name="T50" fmla="*/ 482 w 488"/>
              <a:gd name="T51" fmla="*/ 82 h 440"/>
              <a:gd name="T52" fmla="*/ 414 w 488"/>
              <a:gd name="T53" fmla="*/ 144 h 440"/>
              <a:gd name="T54" fmla="*/ 403 w 488"/>
              <a:gd name="T55" fmla="*/ 117 h 440"/>
              <a:gd name="T56" fmla="*/ 482 w 488"/>
              <a:gd name="T57" fmla="*/ 60 h 440"/>
              <a:gd name="T58" fmla="*/ 64 w 488"/>
              <a:gd name="T59" fmla="*/ 139 h 440"/>
              <a:gd name="T60" fmla="*/ 6 w 488"/>
              <a:gd name="T61" fmla="*/ 60 h 440"/>
              <a:gd name="T62" fmla="*/ 86 w 488"/>
              <a:gd name="T63" fmla="*/ 117 h 440"/>
              <a:gd name="T64" fmla="*/ 75 w 488"/>
              <a:gd name="T65" fmla="*/ 144 h 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88" h="440">
                <a:moveTo>
                  <a:pt x="117" y="141"/>
                </a:moveTo>
                <a:cubicBezTo>
                  <a:pt x="56" y="248"/>
                  <a:pt x="56" y="248"/>
                  <a:pt x="56" y="248"/>
                </a:cubicBezTo>
                <a:cubicBezTo>
                  <a:pt x="52" y="254"/>
                  <a:pt x="53" y="262"/>
                  <a:pt x="59" y="267"/>
                </a:cubicBezTo>
                <a:cubicBezTo>
                  <a:pt x="233" y="436"/>
                  <a:pt x="233" y="436"/>
                  <a:pt x="233" y="436"/>
                </a:cubicBezTo>
                <a:cubicBezTo>
                  <a:pt x="237" y="439"/>
                  <a:pt x="240" y="440"/>
                  <a:pt x="244" y="440"/>
                </a:cubicBezTo>
                <a:cubicBezTo>
                  <a:pt x="248" y="440"/>
                  <a:pt x="252" y="439"/>
                  <a:pt x="255" y="436"/>
                </a:cubicBezTo>
                <a:cubicBezTo>
                  <a:pt x="430" y="267"/>
                  <a:pt x="430" y="267"/>
                  <a:pt x="430" y="267"/>
                </a:cubicBezTo>
                <a:cubicBezTo>
                  <a:pt x="435" y="262"/>
                  <a:pt x="436" y="254"/>
                  <a:pt x="433" y="248"/>
                </a:cubicBezTo>
                <a:cubicBezTo>
                  <a:pt x="371" y="141"/>
                  <a:pt x="371" y="141"/>
                  <a:pt x="371" y="141"/>
                </a:cubicBezTo>
                <a:cubicBezTo>
                  <a:pt x="369" y="136"/>
                  <a:pt x="364" y="133"/>
                  <a:pt x="358" y="133"/>
                </a:cubicBezTo>
                <a:cubicBezTo>
                  <a:pt x="131" y="133"/>
                  <a:pt x="131" y="133"/>
                  <a:pt x="131" y="133"/>
                </a:cubicBezTo>
                <a:cubicBezTo>
                  <a:pt x="125" y="133"/>
                  <a:pt x="120" y="136"/>
                  <a:pt x="117" y="141"/>
                </a:cubicBezTo>
                <a:close/>
                <a:moveTo>
                  <a:pt x="202" y="240"/>
                </a:moveTo>
                <a:cubicBezTo>
                  <a:pt x="244" y="179"/>
                  <a:pt x="244" y="179"/>
                  <a:pt x="244" y="179"/>
                </a:cubicBezTo>
                <a:cubicBezTo>
                  <a:pt x="286" y="240"/>
                  <a:pt x="286" y="240"/>
                  <a:pt x="286" y="240"/>
                </a:cubicBezTo>
                <a:lnTo>
                  <a:pt x="202" y="240"/>
                </a:lnTo>
                <a:close/>
                <a:moveTo>
                  <a:pt x="291" y="271"/>
                </a:moveTo>
                <a:cubicBezTo>
                  <a:pt x="244" y="384"/>
                  <a:pt x="244" y="384"/>
                  <a:pt x="244" y="384"/>
                </a:cubicBezTo>
                <a:cubicBezTo>
                  <a:pt x="198" y="271"/>
                  <a:pt x="198" y="271"/>
                  <a:pt x="198" y="271"/>
                </a:cubicBezTo>
                <a:lnTo>
                  <a:pt x="291" y="271"/>
                </a:lnTo>
                <a:close/>
                <a:moveTo>
                  <a:pt x="164" y="271"/>
                </a:moveTo>
                <a:cubicBezTo>
                  <a:pt x="201" y="362"/>
                  <a:pt x="201" y="362"/>
                  <a:pt x="201" y="362"/>
                </a:cubicBezTo>
                <a:cubicBezTo>
                  <a:pt x="108" y="271"/>
                  <a:pt x="108" y="271"/>
                  <a:pt x="108" y="271"/>
                </a:cubicBezTo>
                <a:lnTo>
                  <a:pt x="164" y="271"/>
                </a:lnTo>
                <a:close/>
                <a:moveTo>
                  <a:pt x="96" y="240"/>
                </a:moveTo>
                <a:cubicBezTo>
                  <a:pt x="128" y="184"/>
                  <a:pt x="128" y="184"/>
                  <a:pt x="128" y="184"/>
                </a:cubicBezTo>
                <a:cubicBezTo>
                  <a:pt x="151" y="240"/>
                  <a:pt x="151" y="240"/>
                  <a:pt x="151" y="240"/>
                </a:cubicBezTo>
                <a:lnTo>
                  <a:pt x="96" y="240"/>
                </a:lnTo>
                <a:close/>
                <a:moveTo>
                  <a:pt x="325" y="271"/>
                </a:moveTo>
                <a:cubicBezTo>
                  <a:pt x="381" y="271"/>
                  <a:pt x="381" y="271"/>
                  <a:pt x="381" y="271"/>
                </a:cubicBezTo>
                <a:cubicBezTo>
                  <a:pt x="287" y="361"/>
                  <a:pt x="287" y="361"/>
                  <a:pt x="287" y="361"/>
                </a:cubicBezTo>
                <a:lnTo>
                  <a:pt x="325" y="271"/>
                </a:lnTo>
                <a:close/>
                <a:moveTo>
                  <a:pt x="338" y="240"/>
                </a:moveTo>
                <a:cubicBezTo>
                  <a:pt x="361" y="185"/>
                  <a:pt x="361" y="185"/>
                  <a:pt x="361" y="185"/>
                </a:cubicBezTo>
                <a:cubicBezTo>
                  <a:pt x="392" y="240"/>
                  <a:pt x="392" y="240"/>
                  <a:pt x="392" y="240"/>
                </a:cubicBezTo>
                <a:lnTo>
                  <a:pt x="338" y="240"/>
                </a:lnTo>
                <a:close/>
                <a:moveTo>
                  <a:pt x="312" y="222"/>
                </a:moveTo>
                <a:cubicBezTo>
                  <a:pt x="272" y="164"/>
                  <a:pt x="272" y="164"/>
                  <a:pt x="272" y="164"/>
                </a:cubicBezTo>
                <a:cubicBezTo>
                  <a:pt x="336" y="164"/>
                  <a:pt x="336" y="164"/>
                  <a:pt x="336" y="164"/>
                </a:cubicBezTo>
                <a:lnTo>
                  <a:pt x="312" y="222"/>
                </a:lnTo>
                <a:close/>
                <a:moveTo>
                  <a:pt x="177" y="222"/>
                </a:moveTo>
                <a:cubicBezTo>
                  <a:pt x="154" y="164"/>
                  <a:pt x="154" y="164"/>
                  <a:pt x="154" y="164"/>
                </a:cubicBezTo>
                <a:cubicBezTo>
                  <a:pt x="216" y="164"/>
                  <a:pt x="216" y="164"/>
                  <a:pt x="216" y="164"/>
                </a:cubicBezTo>
                <a:lnTo>
                  <a:pt x="177" y="222"/>
                </a:lnTo>
                <a:close/>
                <a:moveTo>
                  <a:pt x="244" y="112"/>
                </a:moveTo>
                <a:cubicBezTo>
                  <a:pt x="236" y="112"/>
                  <a:pt x="229" y="105"/>
                  <a:pt x="229" y="96"/>
                </a:cubicBezTo>
                <a:cubicBezTo>
                  <a:pt x="229" y="16"/>
                  <a:pt x="229" y="16"/>
                  <a:pt x="229" y="16"/>
                </a:cubicBezTo>
                <a:cubicBezTo>
                  <a:pt x="229" y="7"/>
                  <a:pt x="236" y="0"/>
                  <a:pt x="244" y="0"/>
                </a:cubicBezTo>
                <a:cubicBezTo>
                  <a:pt x="253" y="0"/>
                  <a:pt x="260" y="7"/>
                  <a:pt x="260" y="16"/>
                </a:cubicBezTo>
                <a:cubicBezTo>
                  <a:pt x="260" y="96"/>
                  <a:pt x="260" y="96"/>
                  <a:pt x="260" y="96"/>
                </a:cubicBezTo>
                <a:cubicBezTo>
                  <a:pt x="260" y="105"/>
                  <a:pt x="253" y="112"/>
                  <a:pt x="244" y="112"/>
                </a:cubicBezTo>
                <a:close/>
                <a:moveTo>
                  <a:pt x="482" y="82"/>
                </a:moveTo>
                <a:cubicBezTo>
                  <a:pt x="425" y="139"/>
                  <a:pt x="425" y="139"/>
                  <a:pt x="425" y="139"/>
                </a:cubicBezTo>
                <a:cubicBezTo>
                  <a:pt x="422" y="142"/>
                  <a:pt x="418" y="144"/>
                  <a:pt x="414" y="144"/>
                </a:cubicBezTo>
                <a:cubicBezTo>
                  <a:pt x="410" y="144"/>
                  <a:pt x="406" y="142"/>
                  <a:pt x="403" y="139"/>
                </a:cubicBezTo>
                <a:cubicBezTo>
                  <a:pt x="397" y="133"/>
                  <a:pt x="397" y="123"/>
                  <a:pt x="403" y="117"/>
                </a:cubicBezTo>
                <a:cubicBezTo>
                  <a:pt x="460" y="60"/>
                  <a:pt x="460" y="60"/>
                  <a:pt x="460" y="60"/>
                </a:cubicBezTo>
                <a:cubicBezTo>
                  <a:pt x="466" y="54"/>
                  <a:pt x="476" y="54"/>
                  <a:pt x="482" y="60"/>
                </a:cubicBezTo>
                <a:cubicBezTo>
                  <a:pt x="488" y="66"/>
                  <a:pt x="488" y="76"/>
                  <a:pt x="482" y="82"/>
                </a:cubicBezTo>
                <a:close/>
                <a:moveTo>
                  <a:pt x="64" y="139"/>
                </a:moveTo>
                <a:cubicBezTo>
                  <a:pt x="6" y="82"/>
                  <a:pt x="6" y="82"/>
                  <a:pt x="6" y="82"/>
                </a:cubicBezTo>
                <a:cubicBezTo>
                  <a:pt x="0" y="76"/>
                  <a:pt x="0" y="66"/>
                  <a:pt x="6" y="60"/>
                </a:cubicBezTo>
                <a:cubicBezTo>
                  <a:pt x="13" y="54"/>
                  <a:pt x="22" y="54"/>
                  <a:pt x="28" y="60"/>
                </a:cubicBezTo>
                <a:cubicBezTo>
                  <a:pt x="86" y="117"/>
                  <a:pt x="86" y="117"/>
                  <a:pt x="86" y="117"/>
                </a:cubicBezTo>
                <a:cubicBezTo>
                  <a:pt x="92" y="123"/>
                  <a:pt x="92" y="133"/>
                  <a:pt x="86" y="139"/>
                </a:cubicBezTo>
                <a:cubicBezTo>
                  <a:pt x="83" y="142"/>
                  <a:pt x="79" y="144"/>
                  <a:pt x="75" y="144"/>
                </a:cubicBezTo>
                <a:cubicBezTo>
                  <a:pt x="71" y="144"/>
                  <a:pt x="67" y="142"/>
                  <a:pt x="64" y="1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3" name="Freeform 69"/>
          <p:cNvSpPr>
            <a:spLocks noEditPoints="1"/>
          </p:cNvSpPr>
          <p:nvPr/>
        </p:nvSpPr>
        <p:spPr bwMode="auto">
          <a:xfrm>
            <a:off x="22153111" y="8841944"/>
            <a:ext cx="479572" cy="479572"/>
          </a:xfrm>
          <a:custGeom>
            <a:avLst/>
            <a:gdLst>
              <a:gd name="T0" fmla="*/ 242 w 485"/>
              <a:gd name="T1" fmla="*/ 485 h 485"/>
              <a:gd name="T2" fmla="*/ 485 w 485"/>
              <a:gd name="T3" fmla="*/ 243 h 485"/>
              <a:gd name="T4" fmla="*/ 242 w 485"/>
              <a:gd name="T5" fmla="*/ 0 h 485"/>
              <a:gd name="T6" fmla="*/ 0 w 485"/>
              <a:gd name="T7" fmla="*/ 243 h 485"/>
              <a:gd name="T8" fmla="*/ 242 w 485"/>
              <a:gd name="T9" fmla="*/ 485 h 485"/>
              <a:gd name="T10" fmla="*/ 242 w 485"/>
              <a:gd name="T11" fmla="*/ 451 h 485"/>
              <a:gd name="T12" fmla="*/ 62 w 485"/>
              <a:gd name="T13" fmla="*/ 346 h 485"/>
              <a:gd name="T14" fmla="*/ 184 w 485"/>
              <a:gd name="T15" fmla="*/ 346 h 485"/>
              <a:gd name="T16" fmla="*/ 242 w 485"/>
              <a:gd name="T17" fmla="*/ 386 h 485"/>
              <a:gd name="T18" fmla="*/ 300 w 485"/>
              <a:gd name="T19" fmla="*/ 346 h 485"/>
              <a:gd name="T20" fmla="*/ 422 w 485"/>
              <a:gd name="T21" fmla="*/ 346 h 485"/>
              <a:gd name="T22" fmla="*/ 242 w 485"/>
              <a:gd name="T23" fmla="*/ 451 h 485"/>
              <a:gd name="T24" fmla="*/ 63 w 485"/>
              <a:gd name="T25" fmla="*/ 226 h 485"/>
              <a:gd name="T26" fmla="*/ 35 w 485"/>
              <a:gd name="T27" fmla="*/ 226 h 485"/>
              <a:gd name="T28" fmla="*/ 84 w 485"/>
              <a:gd name="T29" fmla="*/ 109 h 485"/>
              <a:gd name="T30" fmla="*/ 103 w 485"/>
              <a:gd name="T31" fmla="*/ 128 h 485"/>
              <a:gd name="T32" fmla="*/ 115 w 485"/>
              <a:gd name="T33" fmla="*/ 133 h 485"/>
              <a:gd name="T34" fmla="*/ 127 w 485"/>
              <a:gd name="T35" fmla="*/ 128 h 485"/>
              <a:gd name="T36" fmla="*/ 127 w 485"/>
              <a:gd name="T37" fmla="*/ 103 h 485"/>
              <a:gd name="T38" fmla="*/ 108 w 485"/>
              <a:gd name="T39" fmla="*/ 84 h 485"/>
              <a:gd name="T40" fmla="*/ 225 w 485"/>
              <a:gd name="T41" fmla="*/ 36 h 485"/>
              <a:gd name="T42" fmla="*/ 225 w 485"/>
              <a:gd name="T43" fmla="*/ 63 h 485"/>
              <a:gd name="T44" fmla="*/ 242 w 485"/>
              <a:gd name="T45" fmla="*/ 80 h 485"/>
              <a:gd name="T46" fmla="*/ 259 w 485"/>
              <a:gd name="T47" fmla="*/ 63 h 485"/>
              <a:gd name="T48" fmla="*/ 259 w 485"/>
              <a:gd name="T49" fmla="*/ 36 h 485"/>
              <a:gd name="T50" fmla="*/ 376 w 485"/>
              <a:gd name="T51" fmla="*/ 84 h 485"/>
              <a:gd name="T52" fmla="*/ 357 w 485"/>
              <a:gd name="T53" fmla="*/ 103 h 485"/>
              <a:gd name="T54" fmla="*/ 357 w 485"/>
              <a:gd name="T55" fmla="*/ 128 h 485"/>
              <a:gd name="T56" fmla="*/ 369 w 485"/>
              <a:gd name="T57" fmla="*/ 133 h 485"/>
              <a:gd name="T58" fmla="*/ 382 w 485"/>
              <a:gd name="T59" fmla="*/ 128 h 485"/>
              <a:gd name="T60" fmla="*/ 401 w 485"/>
              <a:gd name="T61" fmla="*/ 109 h 485"/>
              <a:gd name="T62" fmla="*/ 449 w 485"/>
              <a:gd name="T63" fmla="*/ 226 h 485"/>
              <a:gd name="T64" fmla="*/ 422 w 485"/>
              <a:gd name="T65" fmla="*/ 226 h 485"/>
              <a:gd name="T66" fmla="*/ 404 w 485"/>
              <a:gd name="T67" fmla="*/ 243 h 485"/>
              <a:gd name="T68" fmla="*/ 422 w 485"/>
              <a:gd name="T69" fmla="*/ 260 h 485"/>
              <a:gd name="T70" fmla="*/ 449 w 485"/>
              <a:gd name="T71" fmla="*/ 260 h 485"/>
              <a:gd name="T72" fmla="*/ 438 w 485"/>
              <a:gd name="T73" fmla="*/ 312 h 485"/>
              <a:gd name="T74" fmla="*/ 303 w 485"/>
              <a:gd name="T75" fmla="*/ 312 h 485"/>
              <a:gd name="T76" fmla="*/ 259 w 485"/>
              <a:gd name="T77" fmla="*/ 264 h 485"/>
              <a:gd name="T78" fmla="*/ 259 w 485"/>
              <a:gd name="T79" fmla="*/ 166 h 485"/>
              <a:gd name="T80" fmla="*/ 242 w 485"/>
              <a:gd name="T81" fmla="*/ 149 h 485"/>
              <a:gd name="T82" fmla="*/ 225 w 485"/>
              <a:gd name="T83" fmla="*/ 166 h 485"/>
              <a:gd name="T84" fmla="*/ 225 w 485"/>
              <a:gd name="T85" fmla="*/ 264 h 485"/>
              <a:gd name="T86" fmla="*/ 181 w 485"/>
              <a:gd name="T87" fmla="*/ 312 h 485"/>
              <a:gd name="T88" fmla="*/ 46 w 485"/>
              <a:gd name="T89" fmla="*/ 312 h 485"/>
              <a:gd name="T90" fmla="*/ 35 w 485"/>
              <a:gd name="T91" fmla="*/ 260 h 485"/>
              <a:gd name="T92" fmla="*/ 63 w 485"/>
              <a:gd name="T93" fmla="*/ 260 h 485"/>
              <a:gd name="T94" fmla="*/ 80 w 485"/>
              <a:gd name="T95" fmla="*/ 243 h 485"/>
              <a:gd name="T96" fmla="*/ 63 w 485"/>
              <a:gd name="T97" fmla="*/ 226 h 485"/>
              <a:gd name="T98" fmla="*/ 242 w 485"/>
              <a:gd name="T99" fmla="*/ 296 h 485"/>
              <a:gd name="T100" fmla="*/ 270 w 485"/>
              <a:gd name="T101" fmla="*/ 323 h 485"/>
              <a:gd name="T102" fmla="*/ 242 w 485"/>
              <a:gd name="T103" fmla="*/ 351 h 485"/>
              <a:gd name="T104" fmla="*/ 214 w 485"/>
              <a:gd name="T105" fmla="*/ 323 h 485"/>
              <a:gd name="T106" fmla="*/ 242 w 485"/>
              <a:gd name="T107" fmla="*/ 296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85" h="485">
                <a:moveTo>
                  <a:pt x="242" y="485"/>
                </a:moveTo>
                <a:cubicBezTo>
                  <a:pt x="376" y="485"/>
                  <a:pt x="485" y="376"/>
                  <a:pt x="485" y="243"/>
                </a:cubicBezTo>
                <a:cubicBezTo>
                  <a:pt x="485" y="109"/>
                  <a:pt x="376" y="0"/>
                  <a:pt x="242" y="0"/>
                </a:cubicBezTo>
                <a:cubicBezTo>
                  <a:pt x="108" y="0"/>
                  <a:pt x="0" y="109"/>
                  <a:pt x="0" y="243"/>
                </a:cubicBezTo>
                <a:cubicBezTo>
                  <a:pt x="0" y="376"/>
                  <a:pt x="108" y="485"/>
                  <a:pt x="242" y="485"/>
                </a:cubicBezTo>
                <a:close/>
                <a:moveTo>
                  <a:pt x="242" y="451"/>
                </a:moveTo>
                <a:cubicBezTo>
                  <a:pt x="165" y="451"/>
                  <a:pt x="98" y="409"/>
                  <a:pt x="62" y="346"/>
                </a:cubicBezTo>
                <a:cubicBezTo>
                  <a:pt x="184" y="346"/>
                  <a:pt x="184" y="346"/>
                  <a:pt x="184" y="346"/>
                </a:cubicBezTo>
                <a:cubicBezTo>
                  <a:pt x="194" y="369"/>
                  <a:pt x="216" y="386"/>
                  <a:pt x="242" y="386"/>
                </a:cubicBezTo>
                <a:cubicBezTo>
                  <a:pt x="268" y="386"/>
                  <a:pt x="291" y="369"/>
                  <a:pt x="300" y="346"/>
                </a:cubicBezTo>
                <a:cubicBezTo>
                  <a:pt x="422" y="346"/>
                  <a:pt x="422" y="346"/>
                  <a:pt x="422" y="346"/>
                </a:cubicBezTo>
                <a:cubicBezTo>
                  <a:pt x="386" y="409"/>
                  <a:pt x="319" y="451"/>
                  <a:pt x="242" y="451"/>
                </a:cubicBezTo>
                <a:close/>
                <a:moveTo>
                  <a:pt x="63" y="226"/>
                </a:moveTo>
                <a:cubicBezTo>
                  <a:pt x="35" y="226"/>
                  <a:pt x="35" y="226"/>
                  <a:pt x="35" y="226"/>
                </a:cubicBezTo>
                <a:cubicBezTo>
                  <a:pt x="39" y="181"/>
                  <a:pt x="56" y="141"/>
                  <a:pt x="84" y="109"/>
                </a:cubicBezTo>
                <a:cubicBezTo>
                  <a:pt x="103" y="128"/>
                  <a:pt x="103" y="128"/>
                  <a:pt x="103" y="128"/>
                </a:cubicBezTo>
                <a:cubicBezTo>
                  <a:pt x="106" y="131"/>
                  <a:pt x="110" y="133"/>
                  <a:pt x="115" y="133"/>
                </a:cubicBezTo>
                <a:cubicBezTo>
                  <a:pt x="119" y="133"/>
                  <a:pt x="124" y="131"/>
                  <a:pt x="127" y="128"/>
                </a:cubicBezTo>
                <a:cubicBezTo>
                  <a:pt x="134" y="121"/>
                  <a:pt x="134" y="110"/>
                  <a:pt x="127" y="103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140" y="57"/>
                  <a:pt x="181" y="39"/>
                  <a:pt x="225" y="36"/>
                </a:cubicBezTo>
                <a:cubicBezTo>
                  <a:pt x="225" y="63"/>
                  <a:pt x="225" y="63"/>
                  <a:pt x="225" y="63"/>
                </a:cubicBezTo>
                <a:cubicBezTo>
                  <a:pt x="225" y="73"/>
                  <a:pt x="233" y="80"/>
                  <a:pt x="242" y="80"/>
                </a:cubicBezTo>
                <a:cubicBezTo>
                  <a:pt x="252" y="80"/>
                  <a:pt x="259" y="73"/>
                  <a:pt x="259" y="63"/>
                </a:cubicBezTo>
                <a:cubicBezTo>
                  <a:pt x="259" y="36"/>
                  <a:pt x="259" y="36"/>
                  <a:pt x="259" y="36"/>
                </a:cubicBezTo>
                <a:cubicBezTo>
                  <a:pt x="304" y="39"/>
                  <a:pt x="344" y="57"/>
                  <a:pt x="376" y="84"/>
                </a:cubicBezTo>
                <a:cubicBezTo>
                  <a:pt x="357" y="103"/>
                  <a:pt x="357" y="103"/>
                  <a:pt x="357" y="103"/>
                </a:cubicBezTo>
                <a:cubicBezTo>
                  <a:pt x="350" y="110"/>
                  <a:pt x="350" y="121"/>
                  <a:pt x="357" y="128"/>
                </a:cubicBezTo>
                <a:cubicBezTo>
                  <a:pt x="361" y="131"/>
                  <a:pt x="365" y="133"/>
                  <a:pt x="369" y="133"/>
                </a:cubicBezTo>
                <a:cubicBezTo>
                  <a:pt x="374" y="133"/>
                  <a:pt x="378" y="131"/>
                  <a:pt x="382" y="128"/>
                </a:cubicBezTo>
                <a:cubicBezTo>
                  <a:pt x="401" y="109"/>
                  <a:pt x="401" y="109"/>
                  <a:pt x="401" y="109"/>
                </a:cubicBezTo>
                <a:cubicBezTo>
                  <a:pt x="428" y="141"/>
                  <a:pt x="446" y="181"/>
                  <a:pt x="449" y="226"/>
                </a:cubicBezTo>
                <a:cubicBezTo>
                  <a:pt x="422" y="226"/>
                  <a:pt x="422" y="226"/>
                  <a:pt x="422" y="226"/>
                </a:cubicBezTo>
                <a:cubicBezTo>
                  <a:pt x="412" y="226"/>
                  <a:pt x="404" y="233"/>
                  <a:pt x="404" y="243"/>
                </a:cubicBezTo>
                <a:cubicBezTo>
                  <a:pt x="404" y="252"/>
                  <a:pt x="412" y="260"/>
                  <a:pt x="422" y="260"/>
                </a:cubicBezTo>
                <a:cubicBezTo>
                  <a:pt x="449" y="260"/>
                  <a:pt x="449" y="260"/>
                  <a:pt x="449" y="260"/>
                </a:cubicBezTo>
                <a:cubicBezTo>
                  <a:pt x="448" y="278"/>
                  <a:pt x="444" y="295"/>
                  <a:pt x="438" y="312"/>
                </a:cubicBezTo>
                <a:cubicBezTo>
                  <a:pt x="303" y="312"/>
                  <a:pt x="303" y="312"/>
                  <a:pt x="303" y="312"/>
                </a:cubicBezTo>
                <a:cubicBezTo>
                  <a:pt x="299" y="289"/>
                  <a:pt x="282" y="270"/>
                  <a:pt x="259" y="264"/>
                </a:cubicBezTo>
                <a:cubicBezTo>
                  <a:pt x="259" y="166"/>
                  <a:pt x="259" y="166"/>
                  <a:pt x="259" y="166"/>
                </a:cubicBezTo>
                <a:cubicBezTo>
                  <a:pt x="259" y="157"/>
                  <a:pt x="252" y="149"/>
                  <a:pt x="242" y="149"/>
                </a:cubicBezTo>
                <a:cubicBezTo>
                  <a:pt x="233" y="149"/>
                  <a:pt x="225" y="157"/>
                  <a:pt x="225" y="166"/>
                </a:cubicBezTo>
                <a:cubicBezTo>
                  <a:pt x="225" y="264"/>
                  <a:pt x="225" y="264"/>
                  <a:pt x="225" y="264"/>
                </a:cubicBezTo>
                <a:cubicBezTo>
                  <a:pt x="203" y="270"/>
                  <a:pt x="185" y="289"/>
                  <a:pt x="181" y="312"/>
                </a:cubicBezTo>
                <a:cubicBezTo>
                  <a:pt x="46" y="312"/>
                  <a:pt x="46" y="312"/>
                  <a:pt x="46" y="312"/>
                </a:cubicBezTo>
                <a:cubicBezTo>
                  <a:pt x="40" y="295"/>
                  <a:pt x="37" y="278"/>
                  <a:pt x="35" y="260"/>
                </a:cubicBezTo>
                <a:cubicBezTo>
                  <a:pt x="63" y="260"/>
                  <a:pt x="63" y="260"/>
                  <a:pt x="63" y="260"/>
                </a:cubicBezTo>
                <a:cubicBezTo>
                  <a:pt x="72" y="260"/>
                  <a:pt x="80" y="252"/>
                  <a:pt x="80" y="243"/>
                </a:cubicBezTo>
                <a:cubicBezTo>
                  <a:pt x="80" y="233"/>
                  <a:pt x="72" y="226"/>
                  <a:pt x="63" y="226"/>
                </a:cubicBezTo>
                <a:close/>
                <a:moveTo>
                  <a:pt x="242" y="296"/>
                </a:moveTo>
                <a:cubicBezTo>
                  <a:pt x="257" y="296"/>
                  <a:pt x="270" y="308"/>
                  <a:pt x="270" y="323"/>
                </a:cubicBezTo>
                <a:cubicBezTo>
                  <a:pt x="270" y="339"/>
                  <a:pt x="257" y="351"/>
                  <a:pt x="242" y="351"/>
                </a:cubicBezTo>
                <a:cubicBezTo>
                  <a:pt x="227" y="351"/>
                  <a:pt x="214" y="339"/>
                  <a:pt x="214" y="323"/>
                </a:cubicBezTo>
                <a:cubicBezTo>
                  <a:pt x="214" y="308"/>
                  <a:pt x="227" y="296"/>
                  <a:pt x="242" y="2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4" name="Freeform 70"/>
          <p:cNvSpPr>
            <a:spLocks noEditPoints="1"/>
          </p:cNvSpPr>
          <p:nvPr/>
        </p:nvSpPr>
        <p:spPr bwMode="auto">
          <a:xfrm>
            <a:off x="19885408" y="6816294"/>
            <a:ext cx="477150" cy="479572"/>
          </a:xfrm>
          <a:custGeom>
            <a:avLst/>
            <a:gdLst>
              <a:gd name="T0" fmla="*/ 311 w 484"/>
              <a:gd name="T1" fmla="*/ 254 h 485"/>
              <a:gd name="T2" fmla="*/ 155 w 484"/>
              <a:gd name="T3" fmla="*/ 0 h 485"/>
              <a:gd name="T4" fmla="*/ 0 w 484"/>
              <a:gd name="T5" fmla="*/ 346 h 485"/>
              <a:gd name="T6" fmla="*/ 173 w 484"/>
              <a:gd name="T7" fmla="*/ 404 h 485"/>
              <a:gd name="T8" fmla="*/ 329 w 484"/>
              <a:gd name="T9" fmla="*/ 485 h 485"/>
              <a:gd name="T10" fmla="*/ 484 w 484"/>
              <a:gd name="T11" fmla="*/ 312 h 485"/>
              <a:gd name="T12" fmla="*/ 448 w 484"/>
              <a:gd name="T13" fmla="*/ 312 h 485"/>
              <a:gd name="T14" fmla="*/ 209 w 484"/>
              <a:gd name="T15" fmla="*/ 312 h 485"/>
              <a:gd name="T16" fmla="*/ 448 w 484"/>
              <a:gd name="T17" fmla="*/ 312 h 485"/>
              <a:gd name="T18" fmla="*/ 329 w 484"/>
              <a:gd name="T19" fmla="*/ 393 h 485"/>
              <a:gd name="T20" fmla="*/ 207 w 484"/>
              <a:gd name="T21" fmla="*/ 350 h 485"/>
              <a:gd name="T22" fmla="*/ 450 w 484"/>
              <a:gd name="T23" fmla="*/ 350 h 485"/>
              <a:gd name="T24" fmla="*/ 34 w 484"/>
              <a:gd name="T25" fmla="*/ 270 h 485"/>
              <a:gd name="T26" fmla="*/ 184 w 484"/>
              <a:gd name="T27" fmla="*/ 288 h 485"/>
              <a:gd name="T28" fmla="*/ 155 w 484"/>
              <a:gd name="T29" fmla="*/ 312 h 485"/>
              <a:gd name="T30" fmla="*/ 34 w 484"/>
              <a:gd name="T31" fmla="*/ 270 h 485"/>
              <a:gd name="T32" fmla="*/ 155 w 484"/>
              <a:gd name="T33" fmla="*/ 231 h 485"/>
              <a:gd name="T34" fmla="*/ 277 w 484"/>
              <a:gd name="T35" fmla="*/ 230 h 485"/>
              <a:gd name="T36" fmla="*/ 34 w 484"/>
              <a:gd name="T37" fmla="*/ 230 h 485"/>
              <a:gd name="T38" fmla="*/ 34 w 484"/>
              <a:gd name="T39" fmla="*/ 155 h 485"/>
              <a:gd name="T40" fmla="*/ 277 w 484"/>
              <a:gd name="T41" fmla="*/ 155 h 485"/>
              <a:gd name="T42" fmla="*/ 155 w 484"/>
              <a:gd name="T43" fmla="*/ 196 h 485"/>
              <a:gd name="T44" fmla="*/ 34 w 484"/>
              <a:gd name="T45" fmla="*/ 155 h 485"/>
              <a:gd name="T46" fmla="*/ 155 w 484"/>
              <a:gd name="T47" fmla="*/ 116 h 485"/>
              <a:gd name="T48" fmla="*/ 277 w 484"/>
              <a:gd name="T49" fmla="*/ 114 h 485"/>
              <a:gd name="T50" fmla="*/ 34 w 484"/>
              <a:gd name="T51" fmla="*/ 114 h 485"/>
              <a:gd name="T52" fmla="*/ 155 w 484"/>
              <a:gd name="T53" fmla="*/ 35 h 485"/>
              <a:gd name="T54" fmla="*/ 155 w 484"/>
              <a:gd name="T55" fmla="*/ 81 h 485"/>
              <a:gd name="T56" fmla="*/ 155 w 484"/>
              <a:gd name="T57" fmla="*/ 35 h 485"/>
              <a:gd name="T58" fmla="*/ 34 w 484"/>
              <a:gd name="T59" fmla="*/ 328 h 485"/>
              <a:gd name="T60" fmla="*/ 173 w 484"/>
              <a:gd name="T61" fmla="*/ 346 h 485"/>
              <a:gd name="T62" fmla="*/ 155 w 484"/>
              <a:gd name="T63" fmla="*/ 370 h 485"/>
              <a:gd name="T64" fmla="*/ 329 w 484"/>
              <a:gd name="T65" fmla="*/ 450 h 485"/>
              <a:gd name="T66" fmla="*/ 207 w 484"/>
              <a:gd name="T67" fmla="*/ 408 h 485"/>
              <a:gd name="T68" fmla="*/ 450 w 484"/>
              <a:gd name="T69" fmla="*/ 408 h 485"/>
              <a:gd name="T70" fmla="*/ 329 w 484"/>
              <a:gd name="T71" fmla="*/ 450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84" h="485">
                <a:moveTo>
                  <a:pt x="329" y="254"/>
                </a:moveTo>
                <a:cubicBezTo>
                  <a:pt x="323" y="254"/>
                  <a:pt x="317" y="254"/>
                  <a:pt x="311" y="254"/>
                </a:cubicBezTo>
                <a:cubicBezTo>
                  <a:pt x="311" y="58"/>
                  <a:pt x="311" y="58"/>
                  <a:pt x="311" y="58"/>
                </a:cubicBezTo>
                <a:cubicBezTo>
                  <a:pt x="311" y="12"/>
                  <a:pt x="213" y="0"/>
                  <a:pt x="155" y="0"/>
                </a:cubicBezTo>
                <a:cubicBezTo>
                  <a:pt x="98" y="0"/>
                  <a:pt x="0" y="12"/>
                  <a:pt x="0" y="58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89"/>
                  <a:pt x="84" y="404"/>
                  <a:pt x="155" y="404"/>
                </a:cubicBezTo>
                <a:cubicBezTo>
                  <a:pt x="161" y="404"/>
                  <a:pt x="167" y="404"/>
                  <a:pt x="173" y="404"/>
                </a:cubicBezTo>
                <a:cubicBezTo>
                  <a:pt x="173" y="427"/>
                  <a:pt x="173" y="427"/>
                  <a:pt x="173" y="427"/>
                </a:cubicBezTo>
                <a:cubicBezTo>
                  <a:pt x="173" y="470"/>
                  <a:pt x="257" y="485"/>
                  <a:pt x="329" y="485"/>
                </a:cubicBezTo>
                <a:cubicBezTo>
                  <a:pt x="400" y="485"/>
                  <a:pt x="484" y="470"/>
                  <a:pt x="484" y="427"/>
                </a:cubicBezTo>
                <a:cubicBezTo>
                  <a:pt x="484" y="312"/>
                  <a:pt x="484" y="312"/>
                  <a:pt x="484" y="312"/>
                </a:cubicBezTo>
                <a:cubicBezTo>
                  <a:pt x="484" y="266"/>
                  <a:pt x="386" y="254"/>
                  <a:pt x="329" y="254"/>
                </a:cubicBezTo>
                <a:close/>
                <a:moveTo>
                  <a:pt x="448" y="312"/>
                </a:moveTo>
                <a:cubicBezTo>
                  <a:pt x="439" y="320"/>
                  <a:pt x="399" y="335"/>
                  <a:pt x="329" y="335"/>
                </a:cubicBezTo>
                <a:cubicBezTo>
                  <a:pt x="258" y="335"/>
                  <a:pt x="218" y="320"/>
                  <a:pt x="209" y="312"/>
                </a:cubicBezTo>
                <a:cubicBezTo>
                  <a:pt x="218" y="304"/>
                  <a:pt x="258" y="289"/>
                  <a:pt x="329" y="289"/>
                </a:cubicBezTo>
                <a:cubicBezTo>
                  <a:pt x="399" y="289"/>
                  <a:pt x="439" y="304"/>
                  <a:pt x="448" y="312"/>
                </a:cubicBezTo>
                <a:close/>
                <a:moveTo>
                  <a:pt x="450" y="368"/>
                </a:moveTo>
                <a:cubicBezTo>
                  <a:pt x="444" y="376"/>
                  <a:pt x="404" y="393"/>
                  <a:pt x="329" y="393"/>
                </a:cubicBezTo>
                <a:cubicBezTo>
                  <a:pt x="253" y="393"/>
                  <a:pt x="213" y="376"/>
                  <a:pt x="207" y="368"/>
                </a:cubicBezTo>
                <a:cubicBezTo>
                  <a:pt x="207" y="350"/>
                  <a:pt x="207" y="350"/>
                  <a:pt x="207" y="350"/>
                </a:cubicBezTo>
                <a:cubicBezTo>
                  <a:pt x="241" y="365"/>
                  <a:pt x="293" y="370"/>
                  <a:pt x="329" y="370"/>
                </a:cubicBezTo>
                <a:cubicBezTo>
                  <a:pt x="364" y="370"/>
                  <a:pt x="416" y="365"/>
                  <a:pt x="450" y="350"/>
                </a:cubicBezTo>
                <a:lnTo>
                  <a:pt x="450" y="368"/>
                </a:lnTo>
                <a:close/>
                <a:moveTo>
                  <a:pt x="34" y="270"/>
                </a:moveTo>
                <a:cubicBezTo>
                  <a:pt x="65" y="283"/>
                  <a:pt x="112" y="289"/>
                  <a:pt x="155" y="289"/>
                </a:cubicBezTo>
                <a:cubicBezTo>
                  <a:pt x="165" y="289"/>
                  <a:pt x="174" y="288"/>
                  <a:pt x="184" y="288"/>
                </a:cubicBezTo>
                <a:cubicBezTo>
                  <a:pt x="177" y="295"/>
                  <a:pt x="173" y="302"/>
                  <a:pt x="173" y="311"/>
                </a:cubicBezTo>
                <a:cubicBezTo>
                  <a:pt x="167" y="312"/>
                  <a:pt x="161" y="312"/>
                  <a:pt x="155" y="312"/>
                </a:cubicBezTo>
                <a:cubicBezTo>
                  <a:pt x="80" y="312"/>
                  <a:pt x="40" y="295"/>
                  <a:pt x="34" y="287"/>
                </a:cubicBezTo>
                <a:lnTo>
                  <a:pt x="34" y="270"/>
                </a:lnTo>
                <a:close/>
                <a:moveTo>
                  <a:pt x="34" y="212"/>
                </a:moveTo>
                <a:cubicBezTo>
                  <a:pt x="65" y="226"/>
                  <a:pt x="112" y="231"/>
                  <a:pt x="155" y="231"/>
                </a:cubicBezTo>
                <a:cubicBezTo>
                  <a:pt x="198" y="231"/>
                  <a:pt x="245" y="226"/>
                  <a:pt x="277" y="212"/>
                </a:cubicBezTo>
                <a:cubicBezTo>
                  <a:pt x="277" y="230"/>
                  <a:pt x="277" y="230"/>
                  <a:pt x="277" y="230"/>
                </a:cubicBezTo>
                <a:cubicBezTo>
                  <a:pt x="271" y="237"/>
                  <a:pt x="230" y="254"/>
                  <a:pt x="155" y="254"/>
                </a:cubicBezTo>
                <a:cubicBezTo>
                  <a:pt x="80" y="254"/>
                  <a:pt x="40" y="237"/>
                  <a:pt x="34" y="230"/>
                </a:cubicBezTo>
                <a:lnTo>
                  <a:pt x="34" y="212"/>
                </a:lnTo>
                <a:close/>
                <a:moveTo>
                  <a:pt x="34" y="155"/>
                </a:moveTo>
                <a:cubicBezTo>
                  <a:pt x="65" y="168"/>
                  <a:pt x="112" y="173"/>
                  <a:pt x="155" y="173"/>
                </a:cubicBezTo>
                <a:cubicBezTo>
                  <a:pt x="198" y="173"/>
                  <a:pt x="245" y="168"/>
                  <a:pt x="277" y="155"/>
                </a:cubicBezTo>
                <a:cubicBezTo>
                  <a:pt x="277" y="172"/>
                  <a:pt x="277" y="172"/>
                  <a:pt x="277" y="172"/>
                </a:cubicBezTo>
                <a:cubicBezTo>
                  <a:pt x="271" y="180"/>
                  <a:pt x="230" y="196"/>
                  <a:pt x="155" y="196"/>
                </a:cubicBezTo>
                <a:cubicBezTo>
                  <a:pt x="80" y="196"/>
                  <a:pt x="40" y="180"/>
                  <a:pt x="34" y="172"/>
                </a:cubicBezTo>
                <a:lnTo>
                  <a:pt x="34" y="155"/>
                </a:lnTo>
                <a:close/>
                <a:moveTo>
                  <a:pt x="34" y="96"/>
                </a:moveTo>
                <a:cubicBezTo>
                  <a:pt x="68" y="111"/>
                  <a:pt x="119" y="116"/>
                  <a:pt x="155" y="116"/>
                </a:cubicBezTo>
                <a:cubicBezTo>
                  <a:pt x="191" y="116"/>
                  <a:pt x="243" y="111"/>
                  <a:pt x="277" y="96"/>
                </a:cubicBezTo>
                <a:cubicBezTo>
                  <a:pt x="277" y="114"/>
                  <a:pt x="277" y="114"/>
                  <a:pt x="277" y="114"/>
                </a:cubicBezTo>
                <a:cubicBezTo>
                  <a:pt x="271" y="122"/>
                  <a:pt x="230" y="139"/>
                  <a:pt x="155" y="139"/>
                </a:cubicBezTo>
                <a:cubicBezTo>
                  <a:pt x="80" y="139"/>
                  <a:pt x="40" y="122"/>
                  <a:pt x="34" y="114"/>
                </a:cubicBezTo>
                <a:lnTo>
                  <a:pt x="34" y="96"/>
                </a:lnTo>
                <a:close/>
                <a:moveTo>
                  <a:pt x="155" y="35"/>
                </a:moveTo>
                <a:cubicBezTo>
                  <a:pt x="226" y="35"/>
                  <a:pt x="266" y="50"/>
                  <a:pt x="275" y="58"/>
                </a:cubicBezTo>
                <a:cubicBezTo>
                  <a:pt x="266" y="66"/>
                  <a:pt x="226" y="81"/>
                  <a:pt x="155" y="81"/>
                </a:cubicBezTo>
                <a:cubicBezTo>
                  <a:pt x="85" y="81"/>
                  <a:pt x="45" y="66"/>
                  <a:pt x="35" y="58"/>
                </a:cubicBezTo>
                <a:cubicBezTo>
                  <a:pt x="45" y="50"/>
                  <a:pt x="85" y="35"/>
                  <a:pt x="155" y="35"/>
                </a:cubicBezTo>
                <a:close/>
                <a:moveTo>
                  <a:pt x="34" y="345"/>
                </a:moveTo>
                <a:cubicBezTo>
                  <a:pt x="34" y="328"/>
                  <a:pt x="34" y="328"/>
                  <a:pt x="34" y="328"/>
                </a:cubicBezTo>
                <a:cubicBezTo>
                  <a:pt x="65" y="341"/>
                  <a:pt x="112" y="346"/>
                  <a:pt x="155" y="346"/>
                </a:cubicBezTo>
                <a:cubicBezTo>
                  <a:pt x="161" y="346"/>
                  <a:pt x="167" y="346"/>
                  <a:pt x="173" y="346"/>
                </a:cubicBezTo>
                <a:cubicBezTo>
                  <a:pt x="173" y="369"/>
                  <a:pt x="173" y="369"/>
                  <a:pt x="173" y="369"/>
                </a:cubicBezTo>
                <a:cubicBezTo>
                  <a:pt x="167" y="369"/>
                  <a:pt x="161" y="370"/>
                  <a:pt x="155" y="370"/>
                </a:cubicBezTo>
                <a:cubicBezTo>
                  <a:pt x="80" y="370"/>
                  <a:pt x="40" y="353"/>
                  <a:pt x="34" y="345"/>
                </a:cubicBezTo>
                <a:close/>
                <a:moveTo>
                  <a:pt x="329" y="450"/>
                </a:moveTo>
                <a:cubicBezTo>
                  <a:pt x="253" y="450"/>
                  <a:pt x="213" y="433"/>
                  <a:pt x="207" y="426"/>
                </a:cubicBezTo>
                <a:cubicBezTo>
                  <a:pt x="207" y="408"/>
                  <a:pt x="207" y="408"/>
                  <a:pt x="207" y="408"/>
                </a:cubicBezTo>
                <a:cubicBezTo>
                  <a:pt x="238" y="422"/>
                  <a:pt x="286" y="427"/>
                  <a:pt x="329" y="427"/>
                </a:cubicBezTo>
                <a:cubicBezTo>
                  <a:pt x="371" y="427"/>
                  <a:pt x="419" y="422"/>
                  <a:pt x="450" y="408"/>
                </a:cubicBezTo>
                <a:cubicBezTo>
                  <a:pt x="450" y="426"/>
                  <a:pt x="450" y="426"/>
                  <a:pt x="450" y="426"/>
                </a:cubicBezTo>
                <a:cubicBezTo>
                  <a:pt x="444" y="433"/>
                  <a:pt x="404" y="450"/>
                  <a:pt x="329" y="4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5" name="Freeform 71"/>
          <p:cNvSpPr>
            <a:spLocks noEditPoints="1"/>
          </p:cNvSpPr>
          <p:nvPr/>
        </p:nvSpPr>
        <p:spPr bwMode="auto">
          <a:xfrm>
            <a:off x="17618458" y="6868789"/>
            <a:ext cx="477150" cy="331826"/>
          </a:xfrm>
          <a:custGeom>
            <a:avLst/>
            <a:gdLst>
              <a:gd name="T0" fmla="*/ 181 w 485"/>
              <a:gd name="T1" fmla="*/ 45 h 336"/>
              <a:gd name="T2" fmla="*/ 120 w 485"/>
              <a:gd name="T3" fmla="*/ 106 h 336"/>
              <a:gd name="T4" fmla="*/ 181 w 485"/>
              <a:gd name="T5" fmla="*/ 167 h 336"/>
              <a:gd name="T6" fmla="*/ 242 w 485"/>
              <a:gd name="T7" fmla="*/ 106 h 336"/>
              <a:gd name="T8" fmla="*/ 181 w 485"/>
              <a:gd name="T9" fmla="*/ 45 h 336"/>
              <a:gd name="T10" fmla="*/ 181 w 485"/>
              <a:gd name="T11" fmla="*/ 137 h 336"/>
              <a:gd name="T12" fmla="*/ 150 w 485"/>
              <a:gd name="T13" fmla="*/ 106 h 336"/>
              <a:gd name="T14" fmla="*/ 181 w 485"/>
              <a:gd name="T15" fmla="*/ 75 h 336"/>
              <a:gd name="T16" fmla="*/ 211 w 485"/>
              <a:gd name="T17" fmla="*/ 106 h 336"/>
              <a:gd name="T18" fmla="*/ 181 w 485"/>
              <a:gd name="T19" fmla="*/ 137 h 336"/>
              <a:gd name="T20" fmla="*/ 470 w 485"/>
              <a:gd name="T21" fmla="*/ 118 h 336"/>
              <a:gd name="T22" fmla="*/ 420 w 485"/>
              <a:gd name="T23" fmla="*/ 118 h 336"/>
              <a:gd name="T24" fmla="*/ 420 w 485"/>
              <a:gd name="T25" fmla="*/ 72 h 336"/>
              <a:gd name="T26" fmla="*/ 405 w 485"/>
              <a:gd name="T27" fmla="*/ 57 h 336"/>
              <a:gd name="T28" fmla="*/ 357 w 485"/>
              <a:gd name="T29" fmla="*/ 57 h 336"/>
              <a:gd name="T30" fmla="*/ 357 w 485"/>
              <a:gd name="T31" fmla="*/ 15 h 336"/>
              <a:gd name="T32" fmla="*/ 342 w 485"/>
              <a:gd name="T33" fmla="*/ 0 h 336"/>
              <a:gd name="T34" fmla="*/ 16 w 485"/>
              <a:gd name="T35" fmla="*/ 0 h 336"/>
              <a:gd name="T36" fmla="*/ 0 w 485"/>
              <a:gd name="T37" fmla="*/ 15 h 336"/>
              <a:gd name="T38" fmla="*/ 0 w 485"/>
              <a:gd name="T39" fmla="*/ 198 h 336"/>
              <a:gd name="T40" fmla="*/ 16 w 485"/>
              <a:gd name="T41" fmla="*/ 213 h 336"/>
              <a:gd name="T42" fmla="*/ 64 w 485"/>
              <a:gd name="T43" fmla="*/ 213 h 336"/>
              <a:gd name="T44" fmla="*/ 64 w 485"/>
              <a:gd name="T45" fmla="*/ 259 h 336"/>
              <a:gd name="T46" fmla="*/ 79 w 485"/>
              <a:gd name="T47" fmla="*/ 274 h 336"/>
              <a:gd name="T48" fmla="*/ 129 w 485"/>
              <a:gd name="T49" fmla="*/ 274 h 336"/>
              <a:gd name="T50" fmla="*/ 129 w 485"/>
              <a:gd name="T51" fmla="*/ 320 h 336"/>
              <a:gd name="T52" fmla="*/ 145 w 485"/>
              <a:gd name="T53" fmla="*/ 336 h 336"/>
              <a:gd name="T54" fmla="*/ 470 w 485"/>
              <a:gd name="T55" fmla="*/ 336 h 336"/>
              <a:gd name="T56" fmla="*/ 485 w 485"/>
              <a:gd name="T57" fmla="*/ 320 h 336"/>
              <a:gd name="T58" fmla="*/ 485 w 485"/>
              <a:gd name="T59" fmla="*/ 133 h 336"/>
              <a:gd name="T60" fmla="*/ 470 w 485"/>
              <a:gd name="T61" fmla="*/ 118 h 336"/>
              <a:gd name="T62" fmla="*/ 31 w 485"/>
              <a:gd name="T63" fmla="*/ 30 h 336"/>
              <a:gd name="T64" fmla="*/ 326 w 485"/>
              <a:gd name="T65" fmla="*/ 30 h 336"/>
              <a:gd name="T66" fmla="*/ 326 w 485"/>
              <a:gd name="T67" fmla="*/ 182 h 336"/>
              <a:gd name="T68" fmla="*/ 31 w 485"/>
              <a:gd name="T69" fmla="*/ 182 h 336"/>
              <a:gd name="T70" fmla="*/ 31 w 485"/>
              <a:gd name="T71" fmla="*/ 30 h 336"/>
              <a:gd name="T72" fmla="*/ 95 w 485"/>
              <a:gd name="T73" fmla="*/ 213 h 336"/>
              <a:gd name="T74" fmla="*/ 342 w 485"/>
              <a:gd name="T75" fmla="*/ 213 h 336"/>
              <a:gd name="T76" fmla="*/ 357 w 485"/>
              <a:gd name="T77" fmla="*/ 198 h 336"/>
              <a:gd name="T78" fmla="*/ 357 w 485"/>
              <a:gd name="T79" fmla="*/ 88 h 336"/>
              <a:gd name="T80" fmla="*/ 390 w 485"/>
              <a:gd name="T81" fmla="*/ 88 h 336"/>
              <a:gd name="T82" fmla="*/ 390 w 485"/>
              <a:gd name="T83" fmla="*/ 244 h 336"/>
              <a:gd name="T84" fmla="*/ 95 w 485"/>
              <a:gd name="T85" fmla="*/ 244 h 336"/>
              <a:gd name="T86" fmla="*/ 95 w 485"/>
              <a:gd name="T87" fmla="*/ 213 h 336"/>
              <a:gd name="T88" fmla="*/ 455 w 485"/>
              <a:gd name="T89" fmla="*/ 305 h 336"/>
              <a:gd name="T90" fmla="*/ 160 w 485"/>
              <a:gd name="T91" fmla="*/ 305 h 336"/>
              <a:gd name="T92" fmla="*/ 160 w 485"/>
              <a:gd name="T93" fmla="*/ 274 h 336"/>
              <a:gd name="T94" fmla="*/ 405 w 485"/>
              <a:gd name="T95" fmla="*/ 274 h 336"/>
              <a:gd name="T96" fmla="*/ 420 w 485"/>
              <a:gd name="T97" fmla="*/ 259 h 336"/>
              <a:gd name="T98" fmla="*/ 420 w 485"/>
              <a:gd name="T99" fmla="*/ 149 h 336"/>
              <a:gd name="T100" fmla="*/ 455 w 485"/>
              <a:gd name="T101" fmla="*/ 149 h 336"/>
              <a:gd name="T102" fmla="*/ 455 w 485"/>
              <a:gd name="T103" fmla="*/ 305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85" h="336">
                <a:moveTo>
                  <a:pt x="181" y="45"/>
                </a:moveTo>
                <a:cubicBezTo>
                  <a:pt x="147" y="45"/>
                  <a:pt x="120" y="72"/>
                  <a:pt x="120" y="106"/>
                </a:cubicBezTo>
                <a:cubicBezTo>
                  <a:pt x="120" y="140"/>
                  <a:pt x="147" y="167"/>
                  <a:pt x="181" y="167"/>
                </a:cubicBezTo>
                <a:cubicBezTo>
                  <a:pt x="214" y="167"/>
                  <a:pt x="242" y="140"/>
                  <a:pt x="242" y="106"/>
                </a:cubicBezTo>
                <a:cubicBezTo>
                  <a:pt x="242" y="72"/>
                  <a:pt x="214" y="45"/>
                  <a:pt x="181" y="45"/>
                </a:cubicBezTo>
                <a:close/>
                <a:moveTo>
                  <a:pt x="181" y="137"/>
                </a:moveTo>
                <a:cubicBezTo>
                  <a:pt x="164" y="137"/>
                  <a:pt x="150" y="123"/>
                  <a:pt x="150" y="106"/>
                </a:cubicBezTo>
                <a:cubicBezTo>
                  <a:pt x="150" y="89"/>
                  <a:pt x="164" y="75"/>
                  <a:pt x="181" y="75"/>
                </a:cubicBezTo>
                <a:cubicBezTo>
                  <a:pt x="198" y="75"/>
                  <a:pt x="211" y="89"/>
                  <a:pt x="211" y="106"/>
                </a:cubicBezTo>
                <a:cubicBezTo>
                  <a:pt x="211" y="123"/>
                  <a:pt x="198" y="137"/>
                  <a:pt x="181" y="137"/>
                </a:cubicBezTo>
                <a:close/>
                <a:moveTo>
                  <a:pt x="470" y="118"/>
                </a:moveTo>
                <a:cubicBezTo>
                  <a:pt x="420" y="118"/>
                  <a:pt x="420" y="118"/>
                  <a:pt x="420" y="118"/>
                </a:cubicBezTo>
                <a:cubicBezTo>
                  <a:pt x="420" y="72"/>
                  <a:pt x="420" y="72"/>
                  <a:pt x="420" y="72"/>
                </a:cubicBezTo>
                <a:cubicBezTo>
                  <a:pt x="420" y="64"/>
                  <a:pt x="414" y="57"/>
                  <a:pt x="405" y="57"/>
                </a:cubicBezTo>
                <a:cubicBezTo>
                  <a:pt x="357" y="57"/>
                  <a:pt x="357" y="57"/>
                  <a:pt x="357" y="57"/>
                </a:cubicBezTo>
                <a:cubicBezTo>
                  <a:pt x="357" y="15"/>
                  <a:pt x="357" y="15"/>
                  <a:pt x="357" y="15"/>
                </a:cubicBezTo>
                <a:cubicBezTo>
                  <a:pt x="357" y="6"/>
                  <a:pt x="350" y="0"/>
                  <a:pt x="34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6"/>
                  <a:pt x="0" y="15"/>
                </a:cubicBezTo>
                <a:cubicBezTo>
                  <a:pt x="0" y="198"/>
                  <a:pt x="0" y="198"/>
                  <a:pt x="0" y="198"/>
                </a:cubicBezTo>
                <a:cubicBezTo>
                  <a:pt x="0" y="206"/>
                  <a:pt x="7" y="213"/>
                  <a:pt x="16" y="213"/>
                </a:cubicBezTo>
                <a:cubicBezTo>
                  <a:pt x="64" y="213"/>
                  <a:pt x="64" y="213"/>
                  <a:pt x="64" y="213"/>
                </a:cubicBezTo>
                <a:cubicBezTo>
                  <a:pt x="64" y="259"/>
                  <a:pt x="64" y="259"/>
                  <a:pt x="64" y="259"/>
                </a:cubicBezTo>
                <a:cubicBezTo>
                  <a:pt x="64" y="268"/>
                  <a:pt x="71" y="274"/>
                  <a:pt x="79" y="274"/>
                </a:cubicBezTo>
                <a:cubicBezTo>
                  <a:pt x="129" y="274"/>
                  <a:pt x="129" y="274"/>
                  <a:pt x="129" y="274"/>
                </a:cubicBezTo>
                <a:cubicBezTo>
                  <a:pt x="129" y="320"/>
                  <a:pt x="129" y="320"/>
                  <a:pt x="129" y="320"/>
                </a:cubicBezTo>
                <a:cubicBezTo>
                  <a:pt x="129" y="329"/>
                  <a:pt x="136" y="336"/>
                  <a:pt x="145" y="336"/>
                </a:cubicBezTo>
                <a:cubicBezTo>
                  <a:pt x="470" y="336"/>
                  <a:pt x="470" y="336"/>
                  <a:pt x="470" y="336"/>
                </a:cubicBezTo>
                <a:cubicBezTo>
                  <a:pt x="478" y="336"/>
                  <a:pt x="485" y="329"/>
                  <a:pt x="485" y="320"/>
                </a:cubicBezTo>
                <a:cubicBezTo>
                  <a:pt x="485" y="133"/>
                  <a:pt x="485" y="133"/>
                  <a:pt x="485" y="133"/>
                </a:cubicBezTo>
                <a:cubicBezTo>
                  <a:pt x="485" y="125"/>
                  <a:pt x="478" y="118"/>
                  <a:pt x="470" y="118"/>
                </a:cubicBezTo>
                <a:close/>
                <a:moveTo>
                  <a:pt x="31" y="30"/>
                </a:moveTo>
                <a:cubicBezTo>
                  <a:pt x="326" y="30"/>
                  <a:pt x="326" y="30"/>
                  <a:pt x="326" y="30"/>
                </a:cubicBezTo>
                <a:cubicBezTo>
                  <a:pt x="326" y="182"/>
                  <a:pt x="326" y="182"/>
                  <a:pt x="326" y="182"/>
                </a:cubicBezTo>
                <a:cubicBezTo>
                  <a:pt x="31" y="182"/>
                  <a:pt x="31" y="182"/>
                  <a:pt x="31" y="182"/>
                </a:cubicBezTo>
                <a:lnTo>
                  <a:pt x="31" y="30"/>
                </a:lnTo>
                <a:close/>
                <a:moveTo>
                  <a:pt x="95" y="213"/>
                </a:moveTo>
                <a:cubicBezTo>
                  <a:pt x="342" y="213"/>
                  <a:pt x="342" y="213"/>
                  <a:pt x="342" y="213"/>
                </a:cubicBezTo>
                <a:cubicBezTo>
                  <a:pt x="350" y="213"/>
                  <a:pt x="357" y="206"/>
                  <a:pt x="357" y="198"/>
                </a:cubicBezTo>
                <a:cubicBezTo>
                  <a:pt x="357" y="88"/>
                  <a:pt x="357" y="88"/>
                  <a:pt x="357" y="88"/>
                </a:cubicBezTo>
                <a:cubicBezTo>
                  <a:pt x="390" y="88"/>
                  <a:pt x="390" y="88"/>
                  <a:pt x="390" y="88"/>
                </a:cubicBezTo>
                <a:cubicBezTo>
                  <a:pt x="390" y="244"/>
                  <a:pt x="390" y="244"/>
                  <a:pt x="390" y="244"/>
                </a:cubicBezTo>
                <a:cubicBezTo>
                  <a:pt x="95" y="244"/>
                  <a:pt x="95" y="244"/>
                  <a:pt x="95" y="244"/>
                </a:cubicBezTo>
                <a:lnTo>
                  <a:pt x="95" y="213"/>
                </a:lnTo>
                <a:close/>
                <a:moveTo>
                  <a:pt x="455" y="305"/>
                </a:moveTo>
                <a:cubicBezTo>
                  <a:pt x="160" y="305"/>
                  <a:pt x="160" y="305"/>
                  <a:pt x="160" y="305"/>
                </a:cubicBezTo>
                <a:cubicBezTo>
                  <a:pt x="160" y="274"/>
                  <a:pt x="160" y="274"/>
                  <a:pt x="160" y="274"/>
                </a:cubicBezTo>
                <a:cubicBezTo>
                  <a:pt x="405" y="274"/>
                  <a:pt x="405" y="274"/>
                  <a:pt x="405" y="274"/>
                </a:cubicBezTo>
                <a:cubicBezTo>
                  <a:pt x="414" y="274"/>
                  <a:pt x="420" y="268"/>
                  <a:pt x="420" y="259"/>
                </a:cubicBezTo>
                <a:cubicBezTo>
                  <a:pt x="420" y="149"/>
                  <a:pt x="420" y="149"/>
                  <a:pt x="420" y="149"/>
                </a:cubicBezTo>
                <a:cubicBezTo>
                  <a:pt x="455" y="149"/>
                  <a:pt x="455" y="149"/>
                  <a:pt x="455" y="149"/>
                </a:cubicBezTo>
                <a:lnTo>
                  <a:pt x="455" y="3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6" name="Freeform 72"/>
          <p:cNvSpPr>
            <a:spLocks noEditPoints="1"/>
          </p:cNvSpPr>
          <p:nvPr/>
        </p:nvSpPr>
        <p:spPr bwMode="auto">
          <a:xfrm>
            <a:off x="10818361" y="6870461"/>
            <a:ext cx="479572" cy="326982"/>
          </a:xfrm>
          <a:custGeom>
            <a:avLst/>
            <a:gdLst>
              <a:gd name="T0" fmla="*/ 16 w 485"/>
              <a:gd name="T1" fmla="*/ 331 h 331"/>
              <a:gd name="T2" fmla="*/ 396 w 485"/>
              <a:gd name="T3" fmla="*/ 331 h 331"/>
              <a:gd name="T4" fmla="*/ 412 w 485"/>
              <a:gd name="T5" fmla="*/ 315 h 331"/>
              <a:gd name="T6" fmla="*/ 412 w 485"/>
              <a:gd name="T7" fmla="*/ 257 h 331"/>
              <a:gd name="T8" fmla="*/ 469 w 485"/>
              <a:gd name="T9" fmla="*/ 257 h 331"/>
              <a:gd name="T10" fmla="*/ 485 w 485"/>
              <a:gd name="T11" fmla="*/ 241 h 331"/>
              <a:gd name="T12" fmla="*/ 485 w 485"/>
              <a:gd name="T13" fmla="*/ 16 h 331"/>
              <a:gd name="T14" fmla="*/ 469 w 485"/>
              <a:gd name="T15" fmla="*/ 0 h 331"/>
              <a:gd name="T16" fmla="*/ 89 w 485"/>
              <a:gd name="T17" fmla="*/ 0 h 331"/>
              <a:gd name="T18" fmla="*/ 73 w 485"/>
              <a:gd name="T19" fmla="*/ 16 h 331"/>
              <a:gd name="T20" fmla="*/ 73 w 485"/>
              <a:gd name="T21" fmla="*/ 74 h 331"/>
              <a:gd name="T22" fmla="*/ 16 w 485"/>
              <a:gd name="T23" fmla="*/ 74 h 331"/>
              <a:gd name="T24" fmla="*/ 0 w 485"/>
              <a:gd name="T25" fmla="*/ 90 h 331"/>
              <a:gd name="T26" fmla="*/ 0 w 485"/>
              <a:gd name="T27" fmla="*/ 315 h 331"/>
              <a:gd name="T28" fmla="*/ 16 w 485"/>
              <a:gd name="T29" fmla="*/ 331 h 331"/>
              <a:gd name="T30" fmla="*/ 31 w 485"/>
              <a:gd name="T31" fmla="*/ 258 h 331"/>
              <a:gd name="T32" fmla="*/ 74 w 485"/>
              <a:gd name="T33" fmla="*/ 299 h 331"/>
              <a:gd name="T34" fmla="*/ 31 w 485"/>
              <a:gd name="T35" fmla="*/ 299 h 331"/>
              <a:gd name="T36" fmla="*/ 31 w 485"/>
              <a:gd name="T37" fmla="*/ 258 h 331"/>
              <a:gd name="T38" fmla="*/ 31 w 485"/>
              <a:gd name="T39" fmla="*/ 179 h 331"/>
              <a:gd name="T40" fmla="*/ 105 w 485"/>
              <a:gd name="T41" fmla="*/ 106 h 331"/>
              <a:gd name="T42" fmla="*/ 305 w 485"/>
              <a:gd name="T43" fmla="*/ 106 h 331"/>
              <a:gd name="T44" fmla="*/ 379 w 485"/>
              <a:gd name="T45" fmla="*/ 179 h 331"/>
              <a:gd name="T46" fmla="*/ 380 w 485"/>
              <a:gd name="T47" fmla="*/ 179 h 331"/>
              <a:gd name="T48" fmla="*/ 380 w 485"/>
              <a:gd name="T49" fmla="*/ 226 h 331"/>
              <a:gd name="T50" fmla="*/ 379 w 485"/>
              <a:gd name="T51" fmla="*/ 226 h 331"/>
              <a:gd name="T52" fmla="*/ 305 w 485"/>
              <a:gd name="T53" fmla="*/ 299 h 331"/>
              <a:gd name="T54" fmla="*/ 105 w 485"/>
              <a:gd name="T55" fmla="*/ 299 h 331"/>
              <a:gd name="T56" fmla="*/ 31 w 485"/>
              <a:gd name="T57" fmla="*/ 226 h 331"/>
              <a:gd name="T58" fmla="*/ 31 w 485"/>
              <a:gd name="T59" fmla="*/ 179 h 331"/>
              <a:gd name="T60" fmla="*/ 380 w 485"/>
              <a:gd name="T61" fmla="*/ 147 h 331"/>
              <a:gd name="T62" fmla="*/ 379 w 485"/>
              <a:gd name="T63" fmla="*/ 147 h 331"/>
              <a:gd name="T64" fmla="*/ 379 w 485"/>
              <a:gd name="T65" fmla="*/ 147 h 331"/>
              <a:gd name="T66" fmla="*/ 337 w 485"/>
              <a:gd name="T67" fmla="*/ 106 h 331"/>
              <a:gd name="T68" fmla="*/ 380 w 485"/>
              <a:gd name="T69" fmla="*/ 106 h 331"/>
              <a:gd name="T70" fmla="*/ 380 w 485"/>
              <a:gd name="T71" fmla="*/ 147 h 331"/>
              <a:gd name="T72" fmla="*/ 337 w 485"/>
              <a:gd name="T73" fmla="*/ 299 h 331"/>
              <a:gd name="T74" fmla="*/ 379 w 485"/>
              <a:gd name="T75" fmla="*/ 258 h 331"/>
              <a:gd name="T76" fmla="*/ 380 w 485"/>
              <a:gd name="T77" fmla="*/ 258 h 331"/>
              <a:gd name="T78" fmla="*/ 380 w 485"/>
              <a:gd name="T79" fmla="*/ 299 h 331"/>
              <a:gd name="T80" fmla="*/ 337 w 485"/>
              <a:gd name="T81" fmla="*/ 299 h 331"/>
              <a:gd name="T82" fmla="*/ 105 w 485"/>
              <a:gd name="T83" fmla="*/ 32 h 331"/>
              <a:gd name="T84" fmla="*/ 453 w 485"/>
              <a:gd name="T85" fmla="*/ 32 h 331"/>
              <a:gd name="T86" fmla="*/ 453 w 485"/>
              <a:gd name="T87" fmla="*/ 226 h 331"/>
              <a:gd name="T88" fmla="*/ 412 w 485"/>
              <a:gd name="T89" fmla="*/ 226 h 331"/>
              <a:gd name="T90" fmla="*/ 412 w 485"/>
              <a:gd name="T91" fmla="*/ 90 h 331"/>
              <a:gd name="T92" fmla="*/ 396 w 485"/>
              <a:gd name="T93" fmla="*/ 74 h 331"/>
              <a:gd name="T94" fmla="*/ 105 w 485"/>
              <a:gd name="T95" fmla="*/ 74 h 331"/>
              <a:gd name="T96" fmla="*/ 105 w 485"/>
              <a:gd name="T97" fmla="*/ 32 h 331"/>
              <a:gd name="T98" fmla="*/ 31 w 485"/>
              <a:gd name="T99" fmla="*/ 106 h 331"/>
              <a:gd name="T100" fmla="*/ 74 w 485"/>
              <a:gd name="T101" fmla="*/ 106 h 331"/>
              <a:gd name="T102" fmla="*/ 31 w 485"/>
              <a:gd name="T103" fmla="*/ 147 h 331"/>
              <a:gd name="T104" fmla="*/ 31 w 485"/>
              <a:gd name="T105" fmla="*/ 106 h 331"/>
              <a:gd name="T106" fmla="*/ 205 w 485"/>
              <a:gd name="T107" fmla="*/ 289 h 331"/>
              <a:gd name="T108" fmla="*/ 292 w 485"/>
              <a:gd name="T109" fmla="*/ 202 h 331"/>
              <a:gd name="T110" fmla="*/ 205 w 485"/>
              <a:gd name="T111" fmla="*/ 116 h 331"/>
              <a:gd name="T112" fmla="*/ 119 w 485"/>
              <a:gd name="T113" fmla="*/ 202 h 331"/>
              <a:gd name="T114" fmla="*/ 205 w 485"/>
              <a:gd name="T115" fmla="*/ 289 h 331"/>
              <a:gd name="T116" fmla="*/ 205 w 485"/>
              <a:gd name="T117" fmla="*/ 147 h 331"/>
              <a:gd name="T118" fmla="*/ 261 w 485"/>
              <a:gd name="T119" fmla="*/ 202 h 331"/>
              <a:gd name="T120" fmla="*/ 205 w 485"/>
              <a:gd name="T121" fmla="*/ 258 h 331"/>
              <a:gd name="T122" fmla="*/ 150 w 485"/>
              <a:gd name="T123" fmla="*/ 202 h 331"/>
              <a:gd name="T124" fmla="*/ 205 w 485"/>
              <a:gd name="T125" fmla="*/ 147 h 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5" h="331">
                <a:moveTo>
                  <a:pt x="16" y="331"/>
                </a:moveTo>
                <a:cubicBezTo>
                  <a:pt x="396" y="331"/>
                  <a:pt x="396" y="331"/>
                  <a:pt x="396" y="331"/>
                </a:cubicBezTo>
                <a:cubicBezTo>
                  <a:pt x="404" y="331"/>
                  <a:pt x="412" y="324"/>
                  <a:pt x="412" y="315"/>
                </a:cubicBezTo>
                <a:cubicBezTo>
                  <a:pt x="412" y="257"/>
                  <a:pt x="412" y="257"/>
                  <a:pt x="412" y="257"/>
                </a:cubicBezTo>
                <a:cubicBezTo>
                  <a:pt x="469" y="257"/>
                  <a:pt x="469" y="257"/>
                  <a:pt x="469" y="257"/>
                </a:cubicBezTo>
                <a:cubicBezTo>
                  <a:pt x="478" y="257"/>
                  <a:pt x="485" y="250"/>
                  <a:pt x="485" y="241"/>
                </a:cubicBezTo>
                <a:cubicBezTo>
                  <a:pt x="485" y="16"/>
                  <a:pt x="485" y="16"/>
                  <a:pt x="485" y="16"/>
                </a:cubicBezTo>
                <a:cubicBezTo>
                  <a:pt x="485" y="8"/>
                  <a:pt x="478" y="0"/>
                  <a:pt x="469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1" y="0"/>
                  <a:pt x="73" y="8"/>
                  <a:pt x="73" y="16"/>
                </a:cubicBezTo>
                <a:cubicBezTo>
                  <a:pt x="73" y="74"/>
                  <a:pt x="73" y="74"/>
                  <a:pt x="73" y="74"/>
                </a:cubicBezTo>
                <a:cubicBezTo>
                  <a:pt x="16" y="74"/>
                  <a:pt x="16" y="74"/>
                  <a:pt x="16" y="74"/>
                </a:cubicBezTo>
                <a:cubicBezTo>
                  <a:pt x="7" y="74"/>
                  <a:pt x="0" y="81"/>
                  <a:pt x="0" y="90"/>
                </a:cubicBezTo>
                <a:cubicBezTo>
                  <a:pt x="0" y="315"/>
                  <a:pt x="0" y="315"/>
                  <a:pt x="0" y="315"/>
                </a:cubicBezTo>
                <a:cubicBezTo>
                  <a:pt x="0" y="324"/>
                  <a:pt x="7" y="331"/>
                  <a:pt x="16" y="331"/>
                </a:cubicBezTo>
                <a:close/>
                <a:moveTo>
                  <a:pt x="31" y="258"/>
                </a:moveTo>
                <a:cubicBezTo>
                  <a:pt x="55" y="258"/>
                  <a:pt x="73" y="276"/>
                  <a:pt x="74" y="299"/>
                </a:cubicBezTo>
                <a:cubicBezTo>
                  <a:pt x="31" y="299"/>
                  <a:pt x="31" y="299"/>
                  <a:pt x="31" y="299"/>
                </a:cubicBezTo>
                <a:lnTo>
                  <a:pt x="31" y="258"/>
                </a:lnTo>
                <a:close/>
                <a:moveTo>
                  <a:pt x="31" y="179"/>
                </a:moveTo>
                <a:cubicBezTo>
                  <a:pt x="72" y="179"/>
                  <a:pt x="105" y="146"/>
                  <a:pt x="105" y="106"/>
                </a:cubicBezTo>
                <a:cubicBezTo>
                  <a:pt x="305" y="106"/>
                  <a:pt x="305" y="106"/>
                  <a:pt x="305" y="106"/>
                </a:cubicBezTo>
                <a:cubicBezTo>
                  <a:pt x="306" y="146"/>
                  <a:pt x="339" y="179"/>
                  <a:pt x="379" y="179"/>
                </a:cubicBezTo>
                <a:cubicBezTo>
                  <a:pt x="380" y="179"/>
                  <a:pt x="380" y="179"/>
                  <a:pt x="380" y="179"/>
                </a:cubicBezTo>
                <a:cubicBezTo>
                  <a:pt x="380" y="226"/>
                  <a:pt x="380" y="226"/>
                  <a:pt x="380" y="226"/>
                </a:cubicBezTo>
                <a:cubicBezTo>
                  <a:pt x="379" y="226"/>
                  <a:pt x="379" y="226"/>
                  <a:pt x="379" y="226"/>
                </a:cubicBezTo>
                <a:cubicBezTo>
                  <a:pt x="339" y="226"/>
                  <a:pt x="306" y="259"/>
                  <a:pt x="305" y="299"/>
                </a:cubicBezTo>
                <a:cubicBezTo>
                  <a:pt x="105" y="299"/>
                  <a:pt x="105" y="299"/>
                  <a:pt x="105" y="299"/>
                </a:cubicBezTo>
                <a:cubicBezTo>
                  <a:pt x="105" y="259"/>
                  <a:pt x="72" y="226"/>
                  <a:pt x="31" y="226"/>
                </a:cubicBezTo>
                <a:lnTo>
                  <a:pt x="31" y="179"/>
                </a:lnTo>
                <a:close/>
                <a:moveTo>
                  <a:pt x="380" y="147"/>
                </a:moveTo>
                <a:cubicBezTo>
                  <a:pt x="379" y="147"/>
                  <a:pt x="379" y="147"/>
                  <a:pt x="379" y="147"/>
                </a:cubicBezTo>
                <a:cubicBezTo>
                  <a:pt x="379" y="147"/>
                  <a:pt x="379" y="147"/>
                  <a:pt x="379" y="147"/>
                </a:cubicBezTo>
                <a:cubicBezTo>
                  <a:pt x="356" y="147"/>
                  <a:pt x="337" y="129"/>
                  <a:pt x="337" y="106"/>
                </a:cubicBezTo>
                <a:cubicBezTo>
                  <a:pt x="380" y="106"/>
                  <a:pt x="380" y="106"/>
                  <a:pt x="380" y="106"/>
                </a:cubicBezTo>
                <a:lnTo>
                  <a:pt x="380" y="147"/>
                </a:lnTo>
                <a:close/>
                <a:moveTo>
                  <a:pt x="337" y="299"/>
                </a:moveTo>
                <a:cubicBezTo>
                  <a:pt x="337" y="276"/>
                  <a:pt x="356" y="258"/>
                  <a:pt x="379" y="258"/>
                </a:cubicBezTo>
                <a:cubicBezTo>
                  <a:pt x="380" y="258"/>
                  <a:pt x="380" y="258"/>
                  <a:pt x="380" y="258"/>
                </a:cubicBezTo>
                <a:cubicBezTo>
                  <a:pt x="380" y="299"/>
                  <a:pt x="380" y="299"/>
                  <a:pt x="380" y="299"/>
                </a:cubicBezTo>
                <a:lnTo>
                  <a:pt x="337" y="299"/>
                </a:lnTo>
                <a:close/>
                <a:moveTo>
                  <a:pt x="105" y="32"/>
                </a:moveTo>
                <a:cubicBezTo>
                  <a:pt x="453" y="32"/>
                  <a:pt x="453" y="32"/>
                  <a:pt x="453" y="32"/>
                </a:cubicBezTo>
                <a:cubicBezTo>
                  <a:pt x="453" y="226"/>
                  <a:pt x="453" y="226"/>
                  <a:pt x="453" y="226"/>
                </a:cubicBezTo>
                <a:cubicBezTo>
                  <a:pt x="412" y="226"/>
                  <a:pt x="412" y="226"/>
                  <a:pt x="412" y="226"/>
                </a:cubicBezTo>
                <a:cubicBezTo>
                  <a:pt x="412" y="90"/>
                  <a:pt x="412" y="90"/>
                  <a:pt x="412" y="90"/>
                </a:cubicBezTo>
                <a:cubicBezTo>
                  <a:pt x="412" y="81"/>
                  <a:pt x="404" y="74"/>
                  <a:pt x="396" y="74"/>
                </a:cubicBezTo>
                <a:cubicBezTo>
                  <a:pt x="105" y="74"/>
                  <a:pt x="105" y="74"/>
                  <a:pt x="105" y="74"/>
                </a:cubicBezTo>
                <a:lnTo>
                  <a:pt x="105" y="32"/>
                </a:lnTo>
                <a:close/>
                <a:moveTo>
                  <a:pt x="31" y="106"/>
                </a:moveTo>
                <a:cubicBezTo>
                  <a:pt x="74" y="106"/>
                  <a:pt x="74" y="106"/>
                  <a:pt x="74" y="106"/>
                </a:cubicBezTo>
                <a:cubicBezTo>
                  <a:pt x="73" y="129"/>
                  <a:pt x="55" y="147"/>
                  <a:pt x="31" y="147"/>
                </a:cubicBezTo>
                <a:lnTo>
                  <a:pt x="31" y="106"/>
                </a:lnTo>
                <a:close/>
                <a:moveTo>
                  <a:pt x="205" y="289"/>
                </a:moveTo>
                <a:cubicBezTo>
                  <a:pt x="253" y="289"/>
                  <a:pt x="292" y="250"/>
                  <a:pt x="292" y="202"/>
                </a:cubicBezTo>
                <a:cubicBezTo>
                  <a:pt x="292" y="155"/>
                  <a:pt x="253" y="116"/>
                  <a:pt x="205" y="116"/>
                </a:cubicBezTo>
                <a:cubicBezTo>
                  <a:pt x="158" y="116"/>
                  <a:pt x="119" y="155"/>
                  <a:pt x="119" y="202"/>
                </a:cubicBezTo>
                <a:cubicBezTo>
                  <a:pt x="119" y="250"/>
                  <a:pt x="158" y="289"/>
                  <a:pt x="205" y="289"/>
                </a:cubicBezTo>
                <a:close/>
                <a:moveTo>
                  <a:pt x="205" y="147"/>
                </a:moveTo>
                <a:cubicBezTo>
                  <a:pt x="236" y="147"/>
                  <a:pt x="261" y="172"/>
                  <a:pt x="261" y="202"/>
                </a:cubicBezTo>
                <a:cubicBezTo>
                  <a:pt x="261" y="233"/>
                  <a:pt x="236" y="258"/>
                  <a:pt x="205" y="258"/>
                </a:cubicBezTo>
                <a:cubicBezTo>
                  <a:pt x="175" y="258"/>
                  <a:pt x="150" y="233"/>
                  <a:pt x="150" y="202"/>
                </a:cubicBezTo>
                <a:cubicBezTo>
                  <a:pt x="150" y="172"/>
                  <a:pt x="175" y="147"/>
                  <a:pt x="205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7" name="Freeform 73"/>
          <p:cNvSpPr>
            <a:spLocks noEditPoints="1"/>
          </p:cNvSpPr>
          <p:nvPr/>
        </p:nvSpPr>
        <p:spPr bwMode="auto">
          <a:xfrm>
            <a:off x="15351509" y="6863785"/>
            <a:ext cx="477148" cy="346358"/>
          </a:xfrm>
          <a:custGeom>
            <a:avLst/>
            <a:gdLst>
              <a:gd name="T0" fmla="*/ 346 w 485"/>
              <a:gd name="T1" fmla="*/ 237 h 351"/>
              <a:gd name="T2" fmla="*/ 372 w 485"/>
              <a:gd name="T3" fmla="*/ 26 h 351"/>
              <a:gd name="T4" fmla="*/ 26 w 485"/>
              <a:gd name="T5" fmla="*/ 0 h 351"/>
              <a:gd name="T6" fmla="*/ 0 w 485"/>
              <a:gd name="T7" fmla="*/ 212 h 351"/>
              <a:gd name="T8" fmla="*/ 31 w 485"/>
              <a:gd name="T9" fmla="*/ 31 h 351"/>
              <a:gd name="T10" fmla="*/ 341 w 485"/>
              <a:gd name="T11" fmla="*/ 207 h 351"/>
              <a:gd name="T12" fmla="*/ 31 w 485"/>
              <a:gd name="T13" fmla="*/ 207 h 351"/>
              <a:gd name="T14" fmla="*/ 186 w 485"/>
              <a:gd name="T15" fmla="*/ 52 h 351"/>
              <a:gd name="T16" fmla="*/ 186 w 485"/>
              <a:gd name="T17" fmla="*/ 186 h 351"/>
              <a:gd name="T18" fmla="*/ 186 w 485"/>
              <a:gd name="T19" fmla="*/ 52 h 351"/>
              <a:gd name="T20" fmla="*/ 150 w 485"/>
              <a:gd name="T21" fmla="*/ 119 h 351"/>
              <a:gd name="T22" fmla="*/ 222 w 485"/>
              <a:gd name="T23" fmla="*/ 119 h 351"/>
              <a:gd name="T24" fmla="*/ 413 w 485"/>
              <a:gd name="T25" fmla="*/ 67 h 351"/>
              <a:gd name="T26" fmla="*/ 428 w 485"/>
              <a:gd name="T27" fmla="*/ 279 h 351"/>
              <a:gd name="T28" fmla="*/ 83 w 485"/>
              <a:gd name="T29" fmla="*/ 294 h 351"/>
              <a:gd name="T30" fmla="*/ 83 w 485"/>
              <a:gd name="T31" fmla="*/ 263 h 351"/>
              <a:gd name="T32" fmla="*/ 397 w 485"/>
              <a:gd name="T33" fmla="*/ 83 h 351"/>
              <a:gd name="T34" fmla="*/ 485 w 485"/>
              <a:gd name="T35" fmla="*/ 139 h 351"/>
              <a:gd name="T36" fmla="*/ 469 w 485"/>
              <a:gd name="T37" fmla="*/ 351 h 351"/>
              <a:gd name="T38" fmla="*/ 124 w 485"/>
              <a:gd name="T39" fmla="*/ 335 h 351"/>
              <a:gd name="T40" fmla="*/ 454 w 485"/>
              <a:gd name="T41" fmla="*/ 320 h 351"/>
              <a:gd name="T42" fmla="*/ 469 w 485"/>
              <a:gd name="T43" fmla="*/ 124 h 351"/>
              <a:gd name="T44" fmla="*/ 294 w 485"/>
              <a:gd name="T45" fmla="*/ 134 h 351"/>
              <a:gd name="T46" fmla="*/ 294 w 485"/>
              <a:gd name="T47" fmla="*/ 186 h 351"/>
              <a:gd name="T48" fmla="*/ 294 w 485"/>
              <a:gd name="T49" fmla="*/ 134 h 351"/>
              <a:gd name="T50" fmla="*/ 289 w 485"/>
              <a:gd name="T51" fmla="*/ 160 h 351"/>
              <a:gd name="T52" fmla="*/ 299 w 485"/>
              <a:gd name="T53" fmla="*/ 160 h 351"/>
              <a:gd name="T54" fmla="*/ 78 w 485"/>
              <a:gd name="T55" fmla="*/ 52 h 351"/>
              <a:gd name="T56" fmla="*/ 78 w 485"/>
              <a:gd name="T57" fmla="*/ 103 h 351"/>
              <a:gd name="T58" fmla="*/ 78 w 485"/>
              <a:gd name="T59" fmla="*/ 52 h 351"/>
              <a:gd name="T60" fmla="*/ 72 w 485"/>
              <a:gd name="T61" fmla="*/ 78 h 351"/>
              <a:gd name="T62" fmla="*/ 83 w 485"/>
              <a:gd name="T63" fmla="*/ 78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5" h="351">
                <a:moveTo>
                  <a:pt x="26" y="237"/>
                </a:moveTo>
                <a:cubicBezTo>
                  <a:pt x="346" y="237"/>
                  <a:pt x="346" y="237"/>
                  <a:pt x="346" y="237"/>
                </a:cubicBezTo>
                <a:cubicBezTo>
                  <a:pt x="360" y="237"/>
                  <a:pt x="372" y="226"/>
                  <a:pt x="372" y="212"/>
                </a:cubicBezTo>
                <a:cubicBezTo>
                  <a:pt x="372" y="26"/>
                  <a:pt x="372" y="26"/>
                  <a:pt x="372" y="26"/>
                </a:cubicBezTo>
                <a:cubicBezTo>
                  <a:pt x="372" y="12"/>
                  <a:pt x="360" y="0"/>
                  <a:pt x="34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12" y="0"/>
                  <a:pt x="0" y="12"/>
                  <a:pt x="0" y="26"/>
                </a:cubicBezTo>
                <a:cubicBezTo>
                  <a:pt x="0" y="212"/>
                  <a:pt x="0" y="212"/>
                  <a:pt x="0" y="212"/>
                </a:cubicBezTo>
                <a:cubicBezTo>
                  <a:pt x="0" y="226"/>
                  <a:pt x="12" y="237"/>
                  <a:pt x="26" y="237"/>
                </a:cubicBezTo>
                <a:close/>
                <a:moveTo>
                  <a:pt x="31" y="31"/>
                </a:moveTo>
                <a:cubicBezTo>
                  <a:pt x="341" y="31"/>
                  <a:pt x="341" y="31"/>
                  <a:pt x="341" y="31"/>
                </a:cubicBezTo>
                <a:cubicBezTo>
                  <a:pt x="341" y="207"/>
                  <a:pt x="341" y="207"/>
                  <a:pt x="341" y="207"/>
                </a:cubicBezTo>
                <a:cubicBezTo>
                  <a:pt x="341" y="207"/>
                  <a:pt x="341" y="207"/>
                  <a:pt x="341" y="207"/>
                </a:cubicBezTo>
                <a:cubicBezTo>
                  <a:pt x="31" y="207"/>
                  <a:pt x="31" y="207"/>
                  <a:pt x="31" y="207"/>
                </a:cubicBezTo>
                <a:lnTo>
                  <a:pt x="31" y="31"/>
                </a:lnTo>
                <a:close/>
                <a:moveTo>
                  <a:pt x="186" y="52"/>
                </a:moveTo>
                <a:cubicBezTo>
                  <a:pt x="149" y="52"/>
                  <a:pt x="119" y="82"/>
                  <a:pt x="119" y="119"/>
                </a:cubicBezTo>
                <a:cubicBezTo>
                  <a:pt x="119" y="156"/>
                  <a:pt x="149" y="186"/>
                  <a:pt x="186" y="186"/>
                </a:cubicBezTo>
                <a:cubicBezTo>
                  <a:pt x="223" y="186"/>
                  <a:pt x="253" y="156"/>
                  <a:pt x="253" y="119"/>
                </a:cubicBezTo>
                <a:cubicBezTo>
                  <a:pt x="253" y="82"/>
                  <a:pt x="223" y="52"/>
                  <a:pt x="186" y="52"/>
                </a:cubicBezTo>
                <a:close/>
                <a:moveTo>
                  <a:pt x="186" y="155"/>
                </a:moveTo>
                <a:cubicBezTo>
                  <a:pt x="166" y="155"/>
                  <a:pt x="150" y="139"/>
                  <a:pt x="150" y="119"/>
                </a:cubicBezTo>
                <a:cubicBezTo>
                  <a:pt x="150" y="99"/>
                  <a:pt x="166" y="83"/>
                  <a:pt x="186" y="83"/>
                </a:cubicBezTo>
                <a:cubicBezTo>
                  <a:pt x="206" y="83"/>
                  <a:pt x="222" y="99"/>
                  <a:pt x="222" y="119"/>
                </a:cubicBezTo>
                <a:cubicBezTo>
                  <a:pt x="222" y="139"/>
                  <a:pt x="206" y="155"/>
                  <a:pt x="186" y="155"/>
                </a:cubicBezTo>
                <a:close/>
                <a:moveTo>
                  <a:pt x="413" y="67"/>
                </a:moveTo>
                <a:cubicBezTo>
                  <a:pt x="421" y="67"/>
                  <a:pt x="428" y="74"/>
                  <a:pt x="428" y="83"/>
                </a:cubicBezTo>
                <a:cubicBezTo>
                  <a:pt x="428" y="279"/>
                  <a:pt x="428" y="279"/>
                  <a:pt x="428" y="279"/>
                </a:cubicBezTo>
                <a:cubicBezTo>
                  <a:pt x="428" y="287"/>
                  <a:pt x="421" y="294"/>
                  <a:pt x="413" y="294"/>
                </a:cubicBezTo>
                <a:cubicBezTo>
                  <a:pt x="83" y="294"/>
                  <a:pt x="83" y="294"/>
                  <a:pt x="83" y="294"/>
                </a:cubicBezTo>
                <a:cubicBezTo>
                  <a:pt x="74" y="294"/>
                  <a:pt x="67" y="287"/>
                  <a:pt x="67" y="279"/>
                </a:cubicBezTo>
                <a:cubicBezTo>
                  <a:pt x="67" y="270"/>
                  <a:pt x="74" y="263"/>
                  <a:pt x="83" y="263"/>
                </a:cubicBezTo>
                <a:cubicBezTo>
                  <a:pt x="397" y="263"/>
                  <a:pt x="397" y="263"/>
                  <a:pt x="397" y="263"/>
                </a:cubicBezTo>
                <a:cubicBezTo>
                  <a:pt x="397" y="83"/>
                  <a:pt x="397" y="83"/>
                  <a:pt x="397" y="83"/>
                </a:cubicBezTo>
                <a:cubicBezTo>
                  <a:pt x="397" y="74"/>
                  <a:pt x="404" y="67"/>
                  <a:pt x="413" y="67"/>
                </a:cubicBezTo>
                <a:close/>
                <a:moveTo>
                  <a:pt x="485" y="139"/>
                </a:moveTo>
                <a:cubicBezTo>
                  <a:pt x="485" y="335"/>
                  <a:pt x="485" y="335"/>
                  <a:pt x="485" y="335"/>
                </a:cubicBezTo>
                <a:cubicBezTo>
                  <a:pt x="485" y="344"/>
                  <a:pt x="478" y="351"/>
                  <a:pt x="469" y="351"/>
                </a:cubicBezTo>
                <a:cubicBezTo>
                  <a:pt x="139" y="351"/>
                  <a:pt x="139" y="351"/>
                  <a:pt x="139" y="351"/>
                </a:cubicBezTo>
                <a:cubicBezTo>
                  <a:pt x="131" y="351"/>
                  <a:pt x="124" y="344"/>
                  <a:pt x="124" y="335"/>
                </a:cubicBezTo>
                <a:cubicBezTo>
                  <a:pt x="124" y="327"/>
                  <a:pt x="131" y="320"/>
                  <a:pt x="139" y="320"/>
                </a:cubicBezTo>
                <a:cubicBezTo>
                  <a:pt x="454" y="320"/>
                  <a:pt x="454" y="320"/>
                  <a:pt x="454" y="320"/>
                </a:cubicBezTo>
                <a:cubicBezTo>
                  <a:pt x="454" y="139"/>
                  <a:pt x="454" y="139"/>
                  <a:pt x="454" y="139"/>
                </a:cubicBezTo>
                <a:cubicBezTo>
                  <a:pt x="454" y="131"/>
                  <a:pt x="461" y="124"/>
                  <a:pt x="469" y="124"/>
                </a:cubicBezTo>
                <a:cubicBezTo>
                  <a:pt x="478" y="124"/>
                  <a:pt x="485" y="131"/>
                  <a:pt x="485" y="139"/>
                </a:cubicBezTo>
                <a:close/>
                <a:moveTo>
                  <a:pt x="294" y="134"/>
                </a:moveTo>
                <a:cubicBezTo>
                  <a:pt x="280" y="134"/>
                  <a:pt x="268" y="146"/>
                  <a:pt x="268" y="160"/>
                </a:cubicBezTo>
                <a:cubicBezTo>
                  <a:pt x="268" y="174"/>
                  <a:pt x="280" y="186"/>
                  <a:pt x="294" y="186"/>
                </a:cubicBezTo>
                <a:cubicBezTo>
                  <a:pt x="308" y="186"/>
                  <a:pt x="320" y="174"/>
                  <a:pt x="320" y="160"/>
                </a:cubicBezTo>
                <a:cubicBezTo>
                  <a:pt x="320" y="146"/>
                  <a:pt x="308" y="134"/>
                  <a:pt x="294" y="134"/>
                </a:cubicBezTo>
                <a:close/>
                <a:moveTo>
                  <a:pt x="294" y="165"/>
                </a:moveTo>
                <a:cubicBezTo>
                  <a:pt x="291" y="165"/>
                  <a:pt x="289" y="163"/>
                  <a:pt x="289" y="160"/>
                </a:cubicBezTo>
                <a:cubicBezTo>
                  <a:pt x="289" y="157"/>
                  <a:pt x="291" y="155"/>
                  <a:pt x="294" y="155"/>
                </a:cubicBezTo>
                <a:cubicBezTo>
                  <a:pt x="297" y="155"/>
                  <a:pt x="299" y="157"/>
                  <a:pt x="299" y="160"/>
                </a:cubicBezTo>
                <a:cubicBezTo>
                  <a:pt x="299" y="163"/>
                  <a:pt x="297" y="165"/>
                  <a:pt x="294" y="165"/>
                </a:cubicBezTo>
                <a:close/>
                <a:moveTo>
                  <a:pt x="78" y="52"/>
                </a:moveTo>
                <a:cubicBezTo>
                  <a:pt x="63" y="52"/>
                  <a:pt x="52" y="63"/>
                  <a:pt x="52" y="78"/>
                </a:cubicBezTo>
                <a:cubicBezTo>
                  <a:pt x="52" y="92"/>
                  <a:pt x="63" y="103"/>
                  <a:pt x="78" y="103"/>
                </a:cubicBezTo>
                <a:cubicBezTo>
                  <a:pt x="92" y="103"/>
                  <a:pt x="103" y="92"/>
                  <a:pt x="103" y="78"/>
                </a:cubicBezTo>
                <a:cubicBezTo>
                  <a:pt x="103" y="63"/>
                  <a:pt x="92" y="52"/>
                  <a:pt x="78" y="52"/>
                </a:cubicBezTo>
                <a:close/>
                <a:moveTo>
                  <a:pt x="78" y="83"/>
                </a:moveTo>
                <a:cubicBezTo>
                  <a:pt x="75" y="83"/>
                  <a:pt x="72" y="80"/>
                  <a:pt x="72" y="78"/>
                </a:cubicBezTo>
                <a:cubicBezTo>
                  <a:pt x="72" y="75"/>
                  <a:pt x="75" y="72"/>
                  <a:pt x="78" y="72"/>
                </a:cubicBezTo>
                <a:cubicBezTo>
                  <a:pt x="80" y="72"/>
                  <a:pt x="83" y="75"/>
                  <a:pt x="83" y="78"/>
                </a:cubicBezTo>
                <a:cubicBezTo>
                  <a:pt x="83" y="80"/>
                  <a:pt x="80" y="83"/>
                  <a:pt x="78" y="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8" name="Freeform 74"/>
          <p:cNvSpPr>
            <a:spLocks noEditPoints="1"/>
          </p:cNvSpPr>
          <p:nvPr/>
        </p:nvSpPr>
        <p:spPr bwMode="auto">
          <a:xfrm>
            <a:off x="4017511" y="6838746"/>
            <a:ext cx="479572" cy="419020"/>
          </a:xfrm>
          <a:custGeom>
            <a:avLst/>
            <a:gdLst>
              <a:gd name="T0" fmla="*/ 17 w 487"/>
              <a:gd name="T1" fmla="*/ 425 h 425"/>
              <a:gd name="T2" fmla="*/ 384 w 487"/>
              <a:gd name="T3" fmla="*/ 425 h 425"/>
              <a:gd name="T4" fmla="*/ 400 w 487"/>
              <a:gd name="T5" fmla="*/ 408 h 425"/>
              <a:gd name="T6" fmla="*/ 400 w 487"/>
              <a:gd name="T7" fmla="*/ 220 h 425"/>
              <a:gd name="T8" fmla="*/ 478 w 487"/>
              <a:gd name="T9" fmla="*/ 162 h 425"/>
              <a:gd name="T10" fmla="*/ 483 w 487"/>
              <a:gd name="T11" fmla="*/ 142 h 425"/>
              <a:gd name="T12" fmla="*/ 424 w 487"/>
              <a:gd name="T13" fmla="*/ 11 h 425"/>
              <a:gd name="T14" fmla="*/ 406 w 487"/>
              <a:gd name="T15" fmla="*/ 1 h 425"/>
              <a:gd name="T16" fmla="*/ 231 w 487"/>
              <a:gd name="T17" fmla="*/ 34 h 425"/>
              <a:gd name="T18" fmla="*/ 221 w 487"/>
              <a:gd name="T19" fmla="*/ 40 h 425"/>
              <a:gd name="T20" fmla="*/ 136 w 487"/>
              <a:gd name="T21" fmla="*/ 149 h 425"/>
              <a:gd name="T22" fmla="*/ 17 w 487"/>
              <a:gd name="T23" fmla="*/ 149 h 425"/>
              <a:gd name="T24" fmla="*/ 0 w 487"/>
              <a:gd name="T25" fmla="*/ 166 h 425"/>
              <a:gd name="T26" fmla="*/ 0 w 487"/>
              <a:gd name="T27" fmla="*/ 408 h 425"/>
              <a:gd name="T28" fmla="*/ 17 w 487"/>
              <a:gd name="T29" fmla="*/ 425 h 425"/>
              <a:gd name="T30" fmla="*/ 34 w 487"/>
              <a:gd name="T31" fmla="*/ 391 h 425"/>
              <a:gd name="T32" fmla="*/ 34 w 487"/>
              <a:gd name="T33" fmla="*/ 298 h 425"/>
              <a:gd name="T34" fmla="*/ 214 w 487"/>
              <a:gd name="T35" fmla="*/ 298 h 425"/>
              <a:gd name="T36" fmla="*/ 253 w 487"/>
              <a:gd name="T37" fmla="*/ 315 h 425"/>
              <a:gd name="T38" fmla="*/ 285 w 487"/>
              <a:gd name="T39" fmla="*/ 305 h 425"/>
              <a:gd name="T40" fmla="*/ 295 w 487"/>
              <a:gd name="T41" fmla="*/ 298 h 425"/>
              <a:gd name="T42" fmla="*/ 367 w 487"/>
              <a:gd name="T43" fmla="*/ 298 h 425"/>
              <a:gd name="T44" fmla="*/ 367 w 487"/>
              <a:gd name="T45" fmla="*/ 391 h 425"/>
              <a:gd name="T46" fmla="*/ 34 w 487"/>
              <a:gd name="T47" fmla="*/ 391 h 425"/>
              <a:gd name="T48" fmla="*/ 200 w 487"/>
              <a:gd name="T49" fmla="*/ 264 h 425"/>
              <a:gd name="T50" fmla="*/ 34 w 487"/>
              <a:gd name="T51" fmla="*/ 264 h 425"/>
              <a:gd name="T52" fmla="*/ 34 w 487"/>
              <a:gd name="T53" fmla="*/ 237 h 425"/>
              <a:gd name="T54" fmla="*/ 207 w 487"/>
              <a:gd name="T55" fmla="*/ 237 h 425"/>
              <a:gd name="T56" fmla="*/ 200 w 487"/>
              <a:gd name="T57" fmla="*/ 264 h 425"/>
              <a:gd name="T58" fmla="*/ 367 w 487"/>
              <a:gd name="T59" fmla="*/ 264 h 425"/>
              <a:gd name="T60" fmla="*/ 341 w 487"/>
              <a:gd name="T61" fmla="*/ 264 h 425"/>
              <a:gd name="T62" fmla="*/ 367 w 487"/>
              <a:gd name="T63" fmla="*/ 245 h 425"/>
              <a:gd name="T64" fmla="*/ 367 w 487"/>
              <a:gd name="T65" fmla="*/ 264 h 425"/>
              <a:gd name="T66" fmla="*/ 244 w 487"/>
              <a:gd name="T67" fmla="*/ 66 h 425"/>
              <a:gd name="T68" fmla="*/ 399 w 487"/>
              <a:gd name="T69" fmla="*/ 37 h 425"/>
              <a:gd name="T70" fmla="*/ 447 w 487"/>
              <a:gd name="T71" fmla="*/ 143 h 425"/>
              <a:gd name="T72" fmla="*/ 265 w 487"/>
              <a:gd name="T73" fmla="*/ 278 h 425"/>
              <a:gd name="T74" fmla="*/ 239 w 487"/>
              <a:gd name="T75" fmla="*/ 275 h 425"/>
              <a:gd name="T76" fmla="*/ 239 w 487"/>
              <a:gd name="T77" fmla="*/ 249 h 425"/>
              <a:gd name="T78" fmla="*/ 326 w 487"/>
              <a:gd name="T79" fmla="*/ 157 h 425"/>
              <a:gd name="T80" fmla="*/ 325 w 487"/>
              <a:gd name="T81" fmla="*/ 133 h 425"/>
              <a:gd name="T82" fmla="*/ 302 w 487"/>
              <a:gd name="T83" fmla="*/ 134 h 425"/>
              <a:gd name="T84" fmla="*/ 287 w 487"/>
              <a:gd name="T85" fmla="*/ 149 h 425"/>
              <a:gd name="T86" fmla="*/ 179 w 487"/>
              <a:gd name="T87" fmla="*/ 149 h 425"/>
              <a:gd name="T88" fmla="*/ 244 w 487"/>
              <a:gd name="T89" fmla="*/ 66 h 425"/>
              <a:gd name="T90" fmla="*/ 255 w 487"/>
              <a:gd name="T91" fmla="*/ 183 h 425"/>
              <a:gd name="T92" fmla="*/ 236 w 487"/>
              <a:gd name="T93" fmla="*/ 203 h 425"/>
              <a:gd name="T94" fmla="*/ 34 w 487"/>
              <a:gd name="T95" fmla="*/ 203 h 425"/>
              <a:gd name="T96" fmla="*/ 34 w 487"/>
              <a:gd name="T97" fmla="*/ 183 h 425"/>
              <a:gd name="T98" fmla="*/ 255 w 487"/>
              <a:gd name="T99" fmla="*/ 183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87" h="425">
                <a:moveTo>
                  <a:pt x="17" y="425"/>
                </a:moveTo>
                <a:cubicBezTo>
                  <a:pt x="384" y="425"/>
                  <a:pt x="384" y="425"/>
                  <a:pt x="384" y="425"/>
                </a:cubicBezTo>
                <a:cubicBezTo>
                  <a:pt x="393" y="425"/>
                  <a:pt x="400" y="417"/>
                  <a:pt x="400" y="408"/>
                </a:cubicBezTo>
                <a:cubicBezTo>
                  <a:pt x="400" y="220"/>
                  <a:pt x="400" y="220"/>
                  <a:pt x="400" y="220"/>
                </a:cubicBezTo>
                <a:cubicBezTo>
                  <a:pt x="478" y="162"/>
                  <a:pt x="478" y="162"/>
                  <a:pt x="478" y="162"/>
                </a:cubicBezTo>
                <a:cubicBezTo>
                  <a:pt x="484" y="158"/>
                  <a:pt x="487" y="149"/>
                  <a:pt x="483" y="142"/>
                </a:cubicBezTo>
                <a:cubicBezTo>
                  <a:pt x="424" y="11"/>
                  <a:pt x="424" y="11"/>
                  <a:pt x="424" y="11"/>
                </a:cubicBezTo>
                <a:cubicBezTo>
                  <a:pt x="421" y="4"/>
                  <a:pt x="413" y="0"/>
                  <a:pt x="406" y="1"/>
                </a:cubicBezTo>
                <a:cubicBezTo>
                  <a:pt x="231" y="34"/>
                  <a:pt x="231" y="34"/>
                  <a:pt x="231" y="34"/>
                </a:cubicBezTo>
                <a:cubicBezTo>
                  <a:pt x="227" y="35"/>
                  <a:pt x="224" y="37"/>
                  <a:pt x="221" y="40"/>
                </a:cubicBezTo>
                <a:cubicBezTo>
                  <a:pt x="136" y="149"/>
                  <a:pt x="136" y="149"/>
                  <a:pt x="136" y="149"/>
                </a:cubicBezTo>
                <a:cubicBezTo>
                  <a:pt x="17" y="149"/>
                  <a:pt x="17" y="149"/>
                  <a:pt x="17" y="149"/>
                </a:cubicBezTo>
                <a:cubicBezTo>
                  <a:pt x="8" y="149"/>
                  <a:pt x="0" y="157"/>
                  <a:pt x="0" y="166"/>
                </a:cubicBezTo>
                <a:cubicBezTo>
                  <a:pt x="0" y="408"/>
                  <a:pt x="0" y="408"/>
                  <a:pt x="0" y="408"/>
                </a:cubicBezTo>
                <a:cubicBezTo>
                  <a:pt x="0" y="417"/>
                  <a:pt x="8" y="425"/>
                  <a:pt x="17" y="425"/>
                </a:cubicBezTo>
                <a:close/>
                <a:moveTo>
                  <a:pt x="34" y="391"/>
                </a:moveTo>
                <a:cubicBezTo>
                  <a:pt x="34" y="298"/>
                  <a:pt x="34" y="298"/>
                  <a:pt x="34" y="298"/>
                </a:cubicBezTo>
                <a:cubicBezTo>
                  <a:pt x="214" y="298"/>
                  <a:pt x="214" y="298"/>
                  <a:pt x="214" y="298"/>
                </a:cubicBezTo>
                <a:cubicBezTo>
                  <a:pt x="224" y="309"/>
                  <a:pt x="239" y="315"/>
                  <a:pt x="253" y="315"/>
                </a:cubicBezTo>
                <a:cubicBezTo>
                  <a:pt x="265" y="315"/>
                  <a:pt x="276" y="312"/>
                  <a:pt x="285" y="305"/>
                </a:cubicBezTo>
                <a:cubicBezTo>
                  <a:pt x="295" y="298"/>
                  <a:pt x="295" y="298"/>
                  <a:pt x="295" y="298"/>
                </a:cubicBezTo>
                <a:cubicBezTo>
                  <a:pt x="367" y="298"/>
                  <a:pt x="367" y="298"/>
                  <a:pt x="367" y="298"/>
                </a:cubicBezTo>
                <a:cubicBezTo>
                  <a:pt x="367" y="391"/>
                  <a:pt x="367" y="391"/>
                  <a:pt x="367" y="391"/>
                </a:cubicBezTo>
                <a:lnTo>
                  <a:pt x="34" y="391"/>
                </a:lnTo>
                <a:close/>
                <a:moveTo>
                  <a:pt x="200" y="264"/>
                </a:moveTo>
                <a:cubicBezTo>
                  <a:pt x="34" y="264"/>
                  <a:pt x="34" y="264"/>
                  <a:pt x="34" y="264"/>
                </a:cubicBezTo>
                <a:cubicBezTo>
                  <a:pt x="34" y="237"/>
                  <a:pt x="34" y="237"/>
                  <a:pt x="34" y="237"/>
                </a:cubicBezTo>
                <a:cubicBezTo>
                  <a:pt x="207" y="237"/>
                  <a:pt x="207" y="237"/>
                  <a:pt x="207" y="237"/>
                </a:cubicBezTo>
                <a:cubicBezTo>
                  <a:pt x="202" y="245"/>
                  <a:pt x="200" y="255"/>
                  <a:pt x="200" y="264"/>
                </a:cubicBezTo>
                <a:close/>
                <a:moveTo>
                  <a:pt x="367" y="264"/>
                </a:moveTo>
                <a:cubicBezTo>
                  <a:pt x="341" y="264"/>
                  <a:pt x="341" y="264"/>
                  <a:pt x="341" y="264"/>
                </a:cubicBezTo>
                <a:cubicBezTo>
                  <a:pt x="367" y="245"/>
                  <a:pt x="367" y="245"/>
                  <a:pt x="367" y="245"/>
                </a:cubicBezTo>
                <a:lnTo>
                  <a:pt x="367" y="264"/>
                </a:lnTo>
                <a:close/>
                <a:moveTo>
                  <a:pt x="244" y="66"/>
                </a:moveTo>
                <a:cubicBezTo>
                  <a:pt x="399" y="37"/>
                  <a:pt x="399" y="37"/>
                  <a:pt x="399" y="37"/>
                </a:cubicBezTo>
                <a:cubicBezTo>
                  <a:pt x="447" y="143"/>
                  <a:pt x="447" y="143"/>
                  <a:pt x="447" y="143"/>
                </a:cubicBezTo>
                <a:cubicBezTo>
                  <a:pt x="265" y="278"/>
                  <a:pt x="265" y="278"/>
                  <a:pt x="265" y="278"/>
                </a:cubicBezTo>
                <a:cubicBezTo>
                  <a:pt x="257" y="284"/>
                  <a:pt x="245" y="283"/>
                  <a:pt x="239" y="275"/>
                </a:cubicBezTo>
                <a:cubicBezTo>
                  <a:pt x="232" y="268"/>
                  <a:pt x="232" y="256"/>
                  <a:pt x="239" y="249"/>
                </a:cubicBezTo>
                <a:cubicBezTo>
                  <a:pt x="326" y="157"/>
                  <a:pt x="326" y="157"/>
                  <a:pt x="326" y="157"/>
                </a:cubicBezTo>
                <a:cubicBezTo>
                  <a:pt x="333" y="150"/>
                  <a:pt x="332" y="139"/>
                  <a:pt x="325" y="133"/>
                </a:cubicBezTo>
                <a:cubicBezTo>
                  <a:pt x="319" y="127"/>
                  <a:pt x="308" y="127"/>
                  <a:pt x="302" y="134"/>
                </a:cubicBezTo>
                <a:cubicBezTo>
                  <a:pt x="287" y="149"/>
                  <a:pt x="287" y="149"/>
                  <a:pt x="287" y="149"/>
                </a:cubicBezTo>
                <a:cubicBezTo>
                  <a:pt x="179" y="149"/>
                  <a:pt x="179" y="149"/>
                  <a:pt x="179" y="149"/>
                </a:cubicBezTo>
                <a:lnTo>
                  <a:pt x="244" y="66"/>
                </a:lnTo>
                <a:close/>
                <a:moveTo>
                  <a:pt x="255" y="183"/>
                </a:moveTo>
                <a:cubicBezTo>
                  <a:pt x="236" y="203"/>
                  <a:pt x="236" y="203"/>
                  <a:pt x="236" y="203"/>
                </a:cubicBezTo>
                <a:cubicBezTo>
                  <a:pt x="34" y="203"/>
                  <a:pt x="34" y="203"/>
                  <a:pt x="34" y="203"/>
                </a:cubicBezTo>
                <a:cubicBezTo>
                  <a:pt x="34" y="183"/>
                  <a:pt x="34" y="183"/>
                  <a:pt x="34" y="183"/>
                </a:cubicBezTo>
                <a:lnTo>
                  <a:pt x="255" y="1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9" name="Freeform 75"/>
          <p:cNvSpPr>
            <a:spLocks noEditPoints="1"/>
          </p:cNvSpPr>
          <p:nvPr/>
        </p:nvSpPr>
        <p:spPr bwMode="auto">
          <a:xfrm>
            <a:off x="19917122" y="8841944"/>
            <a:ext cx="385110" cy="479572"/>
          </a:xfrm>
          <a:custGeom>
            <a:avLst/>
            <a:gdLst>
              <a:gd name="T0" fmla="*/ 0 w 390"/>
              <a:gd name="T1" fmla="*/ 148 h 485"/>
              <a:gd name="T2" fmla="*/ 0 w 390"/>
              <a:gd name="T3" fmla="*/ 467 h 485"/>
              <a:gd name="T4" fmla="*/ 18 w 390"/>
              <a:gd name="T5" fmla="*/ 485 h 485"/>
              <a:gd name="T6" fmla="*/ 372 w 390"/>
              <a:gd name="T7" fmla="*/ 485 h 485"/>
              <a:gd name="T8" fmla="*/ 390 w 390"/>
              <a:gd name="T9" fmla="*/ 467 h 485"/>
              <a:gd name="T10" fmla="*/ 390 w 390"/>
              <a:gd name="T11" fmla="*/ 148 h 485"/>
              <a:gd name="T12" fmla="*/ 372 w 390"/>
              <a:gd name="T13" fmla="*/ 130 h 485"/>
              <a:gd name="T14" fmla="*/ 18 w 390"/>
              <a:gd name="T15" fmla="*/ 130 h 485"/>
              <a:gd name="T16" fmla="*/ 0 w 390"/>
              <a:gd name="T17" fmla="*/ 148 h 485"/>
              <a:gd name="T18" fmla="*/ 35 w 390"/>
              <a:gd name="T19" fmla="*/ 166 h 485"/>
              <a:gd name="T20" fmla="*/ 355 w 390"/>
              <a:gd name="T21" fmla="*/ 166 h 485"/>
              <a:gd name="T22" fmla="*/ 355 w 390"/>
              <a:gd name="T23" fmla="*/ 450 h 485"/>
              <a:gd name="T24" fmla="*/ 35 w 390"/>
              <a:gd name="T25" fmla="*/ 450 h 485"/>
              <a:gd name="T26" fmla="*/ 35 w 390"/>
              <a:gd name="T27" fmla="*/ 166 h 485"/>
              <a:gd name="T28" fmla="*/ 279 w 390"/>
              <a:gd name="T29" fmla="*/ 229 h 485"/>
              <a:gd name="T30" fmla="*/ 279 w 390"/>
              <a:gd name="T31" fmla="*/ 256 h 485"/>
              <a:gd name="T32" fmla="*/ 244 w 390"/>
              <a:gd name="T33" fmla="*/ 292 h 485"/>
              <a:gd name="T34" fmla="*/ 146 w 390"/>
              <a:gd name="T35" fmla="*/ 292 h 485"/>
              <a:gd name="T36" fmla="*/ 110 w 390"/>
              <a:gd name="T37" fmla="*/ 256 h 485"/>
              <a:gd name="T38" fmla="*/ 110 w 390"/>
              <a:gd name="T39" fmla="*/ 229 h 485"/>
              <a:gd name="T40" fmla="*/ 128 w 390"/>
              <a:gd name="T41" fmla="*/ 211 h 485"/>
              <a:gd name="T42" fmla="*/ 146 w 390"/>
              <a:gd name="T43" fmla="*/ 229 h 485"/>
              <a:gd name="T44" fmla="*/ 146 w 390"/>
              <a:gd name="T45" fmla="*/ 256 h 485"/>
              <a:gd name="T46" fmla="*/ 244 w 390"/>
              <a:gd name="T47" fmla="*/ 256 h 485"/>
              <a:gd name="T48" fmla="*/ 244 w 390"/>
              <a:gd name="T49" fmla="*/ 229 h 485"/>
              <a:gd name="T50" fmla="*/ 262 w 390"/>
              <a:gd name="T51" fmla="*/ 211 h 485"/>
              <a:gd name="T52" fmla="*/ 279 w 390"/>
              <a:gd name="T53" fmla="*/ 229 h 485"/>
              <a:gd name="T54" fmla="*/ 47 w 390"/>
              <a:gd name="T55" fmla="*/ 65 h 485"/>
              <a:gd name="T56" fmla="*/ 343 w 390"/>
              <a:gd name="T57" fmla="*/ 65 h 485"/>
              <a:gd name="T58" fmla="*/ 360 w 390"/>
              <a:gd name="T59" fmla="*/ 83 h 485"/>
              <a:gd name="T60" fmla="*/ 343 w 390"/>
              <a:gd name="T61" fmla="*/ 101 h 485"/>
              <a:gd name="T62" fmla="*/ 47 w 390"/>
              <a:gd name="T63" fmla="*/ 101 h 485"/>
              <a:gd name="T64" fmla="*/ 29 w 390"/>
              <a:gd name="T65" fmla="*/ 83 h 485"/>
              <a:gd name="T66" fmla="*/ 47 w 390"/>
              <a:gd name="T67" fmla="*/ 65 h 485"/>
              <a:gd name="T68" fmla="*/ 77 w 390"/>
              <a:gd name="T69" fmla="*/ 36 h 485"/>
              <a:gd name="T70" fmla="*/ 59 w 390"/>
              <a:gd name="T71" fmla="*/ 18 h 485"/>
              <a:gd name="T72" fmla="*/ 77 w 390"/>
              <a:gd name="T73" fmla="*/ 0 h 485"/>
              <a:gd name="T74" fmla="*/ 313 w 390"/>
              <a:gd name="T75" fmla="*/ 0 h 485"/>
              <a:gd name="T76" fmla="*/ 331 w 390"/>
              <a:gd name="T77" fmla="*/ 18 h 485"/>
              <a:gd name="T78" fmla="*/ 313 w 390"/>
              <a:gd name="T79" fmla="*/ 36 h 485"/>
              <a:gd name="T80" fmla="*/ 77 w 390"/>
              <a:gd name="T81" fmla="*/ 36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90" h="485">
                <a:moveTo>
                  <a:pt x="0" y="148"/>
                </a:moveTo>
                <a:cubicBezTo>
                  <a:pt x="0" y="467"/>
                  <a:pt x="0" y="467"/>
                  <a:pt x="0" y="467"/>
                </a:cubicBezTo>
                <a:cubicBezTo>
                  <a:pt x="0" y="477"/>
                  <a:pt x="8" y="485"/>
                  <a:pt x="18" y="485"/>
                </a:cubicBezTo>
                <a:cubicBezTo>
                  <a:pt x="372" y="485"/>
                  <a:pt x="372" y="485"/>
                  <a:pt x="372" y="485"/>
                </a:cubicBezTo>
                <a:cubicBezTo>
                  <a:pt x="382" y="485"/>
                  <a:pt x="390" y="477"/>
                  <a:pt x="390" y="467"/>
                </a:cubicBezTo>
                <a:cubicBezTo>
                  <a:pt x="390" y="148"/>
                  <a:pt x="390" y="148"/>
                  <a:pt x="390" y="148"/>
                </a:cubicBezTo>
                <a:cubicBezTo>
                  <a:pt x="390" y="138"/>
                  <a:pt x="382" y="130"/>
                  <a:pt x="372" y="130"/>
                </a:cubicBezTo>
                <a:cubicBezTo>
                  <a:pt x="18" y="130"/>
                  <a:pt x="18" y="130"/>
                  <a:pt x="18" y="130"/>
                </a:cubicBezTo>
                <a:cubicBezTo>
                  <a:pt x="8" y="130"/>
                  <a:pt x="0" y="138"/>
                  <a:pt x="0" y="148"/>
                </a:cubicBezTo>
                <a:close/>
                <a:moveTo>
                  <a:pt x="35" y="166"/>
                </a:moveTo>
                <a:cubicBezTo>
                  <a:pt x="355" y="166"/>
                  <a:pt x="355" y="166"/>
                  <a:pt x="355" y="166"/>
                </a:cubicBezTo>
                <a:cubicBezTo>
                  <a:pt x="355" y="450"/>
                  <a:pt x="355" y="450"/>
                  <a:pt x="355" y="450"/>
                </a:cubicBezTo>
                <a:cubicBezTo>
                  <a:pt x="35" y="450"/>
                  <a:pt x="35" y="450"/>
                  <a:pt x="35" y="450"/>
                </a:cubicBezTo>
                <a:lnTo>
                  <a:pt x="35" y="166"/>
                </a:lnTo>
                <a:close/>
                <a:moveTo>
                  <a:pt x="279" y="229"/>
                </a:moveTo>
                <a:cubicBezTo>
                  <a:pt x="279" y="256"/>
                  <a:pt x="279" y="256"/>
                  <a:pt x="279" y="256"/>
                </a:cubicBezTo>
                <a:cubicBezTo>
                  <a:pt x="279" y="276"/>
                  <a:pt x="264" y="292"/>
                  <a:pt x="244" y="292"/>
                </a:cubicBezTo>
                <a:cubicBezTo>
                  <a:pt x="146" y="292"/>
                  <a:pt x="146" y="292"/>
                  <a:pt x="146" y="292"/>
                </a:cubicBezTo>
                <a:cubicBezTo>
                  <a:pt x="126" y="292"/>
                  <a:pt x="110" y="276"/>
                  <a:pt x="110" y="256"/>
                </a:cubicBezTo>
                <a:cubicBezTo>
                  <a:pt x="110" y="229"/>
                  <a:pt x="110" y="229"/>
                  <a:pt x="110" y="229"/>
                </a:cubicBezTo>
                <a:cubicBezTo>
                  <a:pt x="110" y="219"/>
                  <a:pt x="118" y="211"/>
                  <a:pt x="128" y="211"/>
                </a:cubicBezTo>
                <a:cubicBezTo>
                  <a:pt x="138" y="211"/>
                  <a:pt x="146" y="219"/>
                  <a:pt x="146" y="229"/>
                </a:cubicBezTo>
                <a:cubicBezTo>
                  <a:pt x="146" y="256"/>
                  <a:pt x="146" y="256"/>
                  <a:pt x="146" y="256"/>
                </a:cubicBezTo>
                <a:cubicBezTo>
                  <a:pt x="244" y="256"/>
                  <a:pt x="244" y="256"/>
                  <a:pt x="244" y="256"/>
                </a:cubicBezTo>
                <a:cubicBezTo>
                  <a:pt x="244" y="229"/>
                  <a:pt x="244" y="229"/>
                  <a:pt x="244" y="229"/>
                </a:cubicBezTo>
                <a:cubicBezTo>
                  <a:pt x="244" y="219"/>
                  <a:pt x="252" y="211"/>
                  <a:pt x="262" y="211"/>
                </a:cubicBezTo>
                <a:cubicBezTo>
                  <a:pt x="272" y="211"/>
                  <a:pt x="279" y="219"/>
                  <a:pt x="279" y="229"/>
                </a:cubicBezTo>
                <a:close/>
                <a:moveTo>
                  <a:pt x="47" y="65"/>
                </a:moveTo>
                <a:cubicBezTo>
                  <a:pt x="343" y="65"/>
                  <a:pt x="343" y="65"/>
                  <a:pt x="343" y="65"/>
                </a:cubicBezTo>
                <a:cubicBezTo>
                  <a:pt x="353" y="65"/>
                  <a:pt x="360" y="73"/>
                  <a:pt x="360" y="83"/>
                </a:cubicBezTo>
                <a:cubicBezTo>
                  <a:pt x="360" y="93"/>
                  <a:pt x="353" y="101"/>
                  <a:pt x="343" y="101"/>
                </a:cubicBezTo>
                <a:cubicBezTo>
                  <a:pt x="47" y="101"/>
                  <a:pt x="47" y="101"/>
                  <a:pt x="47" y="101"/>
                </a:cubicBezTo>
                <a:cubicBezTo>
                  <a:pt x="37" y="101"/>
                  <a:pt x="29" y="93"/>
                  <a:pt x="29" y="83"/>
                </a:cubicBezTo>
                <a:cubicBezTo>
                  <a:pt x="29" y="73"/>
                  <a:pt x="37" y="65"/>
                  <a:pt x="47" y="65"/>
                </a:cubicBezTo>
                <a:close/>
                <a:moveTo>
                  <a:pt x="77" y="36"/>
                </a:moveTo>
                <a:cubicBezTo>
                  <a:pt x="67" y="36"/>
                  <a:pt x="59" y="28"/>
                  <a:pt x="59" y="18"/>
                </a:cubicBezTo>
                <a:cubicBezTo>
                  <a:pt x="59" y="8"/>
                  <a:pt x="67" y="0"/>
                  <a:pt x="77" y="0"/>
                </a:cubicBezTo>
                <a:cubicBezTo>
                  <a:pt x="313" y="0"/>
                  <a:pt x="313" y="0"/>
                  <a:pt x="313" y="0"/>
                </a:cubicBezTo>
                <a:cubicBezTo>
                  <a:pt x="323" y="0"/>
                  <a:pt x="331" y="8"/>
                  <a:pt x="331" y="18"/>
                </a:cubicBezTo>
                <a:cubicBezTo>
                  <a:pt x="331" y="28"/>
                  <a:pt x="323" y="36"/>
                  <a:pt x="313" y="36"/>
                </a:cubicBezTo>
                <a:lnTo>
                  <a:pt x="77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0" name="Freeform 76"/>
          <p:cNvSpPr>
            <a:spLocks noEditPoints="1"/>
          </p:cNvSpPr>
          <p:nvPr/>
        </p:nvSpPr>
        <p:spPr bwMode="auto">
          <a:xfrm>
            <a:off x="8550658" y="8871989"/>
            <a:ext cx="477150" cy="392378"/>
          </a:xfrm>
          <a:custGeom>
            <a:avLst/>
            <a:gdLst>
              <a:gd name="T0" fmla="*/ 216 w 484"/>
              <a:gd name="T1" fmla="*/ 398 h 398"/>
              <a:gd name="T2" fmla="*/ 297 w 484"/>
              <a:gd name="T3" fmla="*/ 390 h 398"/>
              <a:gd name="T4" fmla="*/ 419 w 484"/>
              <a:gd name="T5" fmla="*/ 263 h 398"/>
              <a:gd name="T6" fmla="*/ 484 w 484"/>
              <a:gd name="T7" fmla="*/ 198 h 398"/>
              <a:gd name="T8" fmla="*/ 419 w 484"/>
              <a:gd name="T9" fmla="*/ 133 h 398"/>
              <a:gd name="T10" fmla="*/ 297 w 484"/>
              <a:gd name="T11" fmla="*/ 8 h 398"/>
              <a:gd name="T12" fmla="*/ 216 w 484"/>
              <a:gd name="T13" fmla="*/ 0 h 398"/>
              <a:gd name="T14" fmla="*/ 201 w 484"/>
              <a:gd name="T15" fmla="*/ 20 h 398"/>
              <a:gd name="T16" fmla="*/ 163 w 484"/>
              <a:gd name="T17" fmla="*/ 146 h 398"/>
              <a:gd name="T18" fmla="*/ 120 w 484"/>
              <a:gd name="T19" fmla="*/ 94 h 398"/>
              <a:gd name="T20" fmla="*/ 75 w 484"/>
              <a:gd name="T21" fmla="*/ 111 h 398"/>
              <a:gd name="T22" fmla="*/ 102 w 484"/>
              <a:gd name="T23" fmla="*/ 199 h 398"/>
              <a:gd name="T24" fmla="*/ 75 w 484"/>
              <a:gd name="T25" fmla="*/ 286 h 398"/>
              <a:gd name="T26" fmla="*/ 120 w 484"/>
              <a:gd name="T27" fmla="*/ 303 h 398"/>
              <a:gd name="T28" fmla="*/ 137 w 484"/>
              <a:gd name="T29" fmla="*/ 296 h 398"/>
              <a:gd name="T30" fmla="*/ 238 w 484"/>
              <a:gd name="T31" fmla="*/ 254 h 398"/>
              <a:gd name="T32" fmla="*/ 204 w 484"/>
              <a:gd name="T33" fmla="*/ 392 h 398"/>
              <a:gd name="T34" fmla="*/ 274 w 484"/>
              <a:gd name="T35" fmla="*/ 31 h 398"/>
              <a:gd name="T36" fmla="*/ 271 w 484"/>
              <a:gd name="T37" fmla="*/ 141 h 398"/>
              <a:gd name="T38" fmla="*/ 155 w 484"/>
              <a:gd name="T39" fmla="*/ 218 h 398"/>
              <a:gd name="T40" fmla="*/ 116 w 484"/>
              <a:gd name="T41" fmla="*/ 269 h 398"/>
              <a:gd name="T42" fmla="*/ 134 w 484"/>
              <a:gd name="T43" fmla="*/ 204 h 398"/>
              <a:gd name="T44" fmla="*/ 110 w 484"/>
              <a:gd name="T45" fmla="*/ 130 h 398"/>
              <a:gd name="T46" fmla="*/ 141 w 484"/>
              <a:gd name="T47" fmla="*/ 170 h 398"/>
              <a:gd name="T48" fmla="*/ 420 w 484"/>
              <a:gd name="T49" fmla="*/ 165 h 398"/>
              <a:gd name="T50" fmla="*/ 420 w 484"/>
              <a:gd name="T51" fmla="*/ 231 h 398"/>
              <a:gd name="T52" fmla="*/ 271 w 484"/>
              <a:gd name="T53" fmla="*/ 256 h 398"/>
              <a:gd name="T54" fmla="*/ 274 w 484"/>
              <a:gd name="T55" fmla="*/ 366 h 398"/>
              <a:gd name="T56" fmla="*/ 271 w 484"/>
              <a:gd name="T57" fmla="*/ 256 h 398"/>
              <a:gd name="T58" fmla="*/ 41 w 484"/>
              <a:gd name="T59" fmla="*/ 62 h 398"/>
              <a:gd name="T60" fmla="*/ 41 w 484"/>
              <a:gd name="T61" fmla="*/ 30 h 398"/>
              <a:gd name="T62" fmla="*/ 152 w 484"/>
              <a:gd name="T63" fmla="*/ 46 h 398"/>
              <a:gd name="T64" fmla="*/ 136 w 484"/>
              <a:gd name="T65" fmla="*/ 336 h 398"/>
              <a:gd name="T66" fmla="*/ 136 w 484"/>
              <a:gd name="T67" fmla="*/ 367 h 398"/>
              <a:gd name="T68" fmla="*/ 26 w 484"/>
              <a:gd name="T69" fmla="*/ 352 h 398"/>
              <a:gd name="T70" fmla="*/ 136 w 484"/>
              <a:gd name="T71" fmla="*/ 336 h 398"/>
              <a:gd name="T72" fmla="*/ 0 w 484"/>
              <a:gd name="T73" fmla="*/ 199 h 398"/>
              <a:gd name="T74" fmla="*/ 58 w 484"/>
              <a:gd name="T75" fmla="*/ 183 h 398"/>
              <a:gd name="T76" fmla="*/ 58 w 484"/>
              <a:gd name="T77" fmla="*/ 215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84" h="398">
                <a:moveTo>
                  <a:pt x="204" y="392"/>
                </a:moveTo>
                <a:cubicBezTo>
                  <a:pt x="207" y="396"/>
                  <a:pt x="211" y="398"/>
                  <a:pt x="216" y="398"/>
                </a:cubicBezTo>
                <a:cubicBezTo>
                  <a:pt x="283" y="398"/>
                  <a:pt x="283" y="398"/>
                  <a:pt x="283" y="398"/>
                </a:cubicBezTo>
                <a:cubicBezTo>
                  <a:pt x="289" y="398"/>
                  <a:pt x="294" y="395"/>
                  <a:pt x="297" y="390"/>
                </a:cubicBezTo>
                <a:cubicBezTo>
                  <a:pt x="370" y="261"/>
                  <a:pt x="370" y="261"/>
                  <a:pt x="370" y="261"/>
                </a:cubicBezTo>
                <a:cubicBezTo>
                  <a:pt x="419" y="263"/>
                  <a:pt x="419" y="263"/>
                  <a:pt x="419" y="263"/>
                </a:cubicBezTo>
                <a:cubicBezTo>
                  <a:pt x="419" y="263"/>
                  <a:pt x="419" y="263"/>
                  <a:pt x="420" y="263"/>
                </a:cubicBezTo>
                <a:cubicBezTo>
                  <a:pt x="455" y="263"/>
                  <a:pt x="484" y="234"/>
                  <a:pt x="484" y="198"/>
                </a:cubicBezTo>
                <a:cubicBezTo>
                  <a:pt x="484" y="163"/>
                  <a:pt x="455" y="133"/>
                  <a:pt x="420" y="133"/>
                </a:cubicBezTo>
                <a:cubicBezTo>
                  <a:pt x="419" y="133"/>
                  <a:pt x="419" y="133"/>
                  <a:pt x="419" y="133"/>
                </a:cubicBezTo>
                <a:cubicBezTo>
                  <a:pt x="369" y="136"/>
                  <a:pt x="369" y="136"/>
                  <a:pt x="369" y="136"/>
                </a:cubicBezTo>
                <a:cubicBezTo>
                  <a:pt x="297" y="8"/>
                  <a:pt x="297" y="8"/>
                  <a:pt x="297" y="8"/>
                </a:cubicBezTo>
                <a:cubicBezTo>
                  <a:pt x="294" y="3"/>
                  <a:pt x="289" y="0"/>
                  <a:pt x="283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11" y="0"/>
                  <a:pt x="207" y="2"/>
                  <a:pt x="204" y="6"/>
                </a:cubicBezTo>
                <a:cubicBezTo>
                  <a:pt x="201" y="10"/>
                  <a:pt x="200" y="15"/>
                  <a:pt x="201" y="20"/>
                </a:cubicBezTo>
                <a:cubicBezTo>
                  <a:pt x="238" y="142"/>
                  <a:pt x="238" y="142"/>
                  <a:pt x="238" y="142"/>
                </a:cubicBezTo>
                <a:cubicBezTo>
                  <a:pt x="163" y="146"/>
                  <a:pt x="163" y="146"/>
                  <a:pt x="163" y="146"/>
                </a:cubicBezTo>
                <a:cubicBezTo>
                  <a:pt x="137" y="102"/>
                  <a:pt x="137" y="102"/>
                  <a:pt x="137" y="102"/>
                </a:cubicBezTo>
                <a:cubicBezTo>
                  <a:pt x="134" y="96"/>
                  <a:pt x="126" y="93"/>
                  <a:pt x="120" y="94"/>
                </a:cubicBezTo>
                <a:cubicBezTo>
                  <a:pt x="85" y="103"/>
                  <a:pt x="85" y="103"/>
                  <a:pt x="85" y="103"/>
                </a:cubicBezTo>
                <a:cubicBezTo>
                  <a:pt x="81" y="105"/>
                  <a:pt x="77" y="107"/>
                  <a:pt x="75" y="111"/>
                </a:cubicBezTo>
                <a:cubicBezTo>
                  <a:pt x="73" y="115"/>
                  <a:pt x="73" y="120"/>
                  <a:pt x="74" y="124"/>
                </a:cubicBezTo>
                <a:cubicBezTo>
                  <a:pt x="102" y="199"/>
                  <a:pt x="102" y="199"/>
                  <a:pt x="102" y="199"/>
                </a:cubicBezTo>
                <a:cubicBezTo>
                  <a:pt x="74" y="273"/>
                  <a:pt x="74" y="273"/>
                  <a:pt x="74" y="273"/>
                </a:cubicBezTo>
                <a:cubicBezTo>
                  <a:pt x="73" y="277"/>
                  <a:pt x="73" y="282"/>
                  <a:pt x="75" y="286"/>
                </a:cubicBezTo>
                <a:cubicBezTo>
                  <a:pt x="77" y="290"/>
                  <a:pt x="81" y="293"/>
                  <a:pt x="85" y="294"/>
                </a:cubicBezTo>
                <a:cubicBezTo>
                  <a:pt x="120" y="303"/>
                  <a:pt x="120" y="303"/>
                  <a:pt x="120" y="303"/>
                </a:cubicBezTo>
                <a:cubicBezTo>
                  <a:pt x="121" y="303"/>
                  <a:pt x="122" y="304"/>
                  <a:pt x="124" y="304"/>
                </a:cubicBezTo>
                <a:cubicBezTo>
                  <a:pt x="129" y="304"/>
                  <a:pt x="134" y="301"/>
                  <a:pt x="137" y="296"/>
                </a:cubicBezTo>
                <a:cubicBezTo>
                  <a:pt x="163" y="250"/>
                  <a:pt x="163" y="250"/>
                  <a:pt x="163" y="250"/>
                </a:cubicBezTo>
                <a:cubicBezTo>
                  <a:pt x="238" y="254"/>
                  <a:pt x="238" y="254"/>
                  <a:pt x="238" y="254"/>
                </a:cubicBezTo>
                <a:cubicBezTo>
                  <a:pt x="201" y="378"/>
                  <a:pt x="201" y="378"/>
                  <a:pt x="201" y="378"/>
                </a:cubicBezTo>
                <a:cubicBezTo>
                  <a:pt x="200" y="382"/>
                  <a:pt x="201" y="388"/>
                  <a:pt x="204" y="392"/>
                </a:cubicBezTo>
                <a:close/>
                <a:moveTo>
                  <a:pt x="238" y="31"/>
                </a:moveTo>
                <a:cubicBezTo>
                  <a:pt x="274" y="31"/>
                  <a:pt x="274" y="31"/>
                  <a:pt x="274" y="31"/>
                </a:cubicBezTo>
                <a:cubicBezTo>
                  <a:pt x="334" y="138"/>
                  <a:pt x="334" y="138"/>
                  <a:pt x="334" y="138"/>
                </a:cubicBezTo>
                <a:cubicBezTo>
                  <a:pt x="271" y="141"/>
                  <a:pt x="271" y="141"/>
                  <a:pt x="271" y="141"/>
                </a:cubicBezTo>
                <a:lnTo>
                  <a:pt x="238" y="31"/>
                </a:lnTo>
                <a:close/>
                <a:moveTo>
                  <a:pt x="155" y="218"/>
                </a:moveTo>
                <a:cubicBezTo>
                  <a:pt x="149" y="218"/>
                  <a:pt x="144" y="221"/>
                  <a:pt x="141" y="226"/>
                </a:cubicBezTo>
                <a:cubicBezTo>
                  <a:pt x="116" y="269"/>
                  <a:pt x="116" y="269"/>
                  <a:pt x="116" y="269"/>
                </a:cubicBezTo>
                <a:cubicBezTo>
                  <a:pt x="110" y="268"/>
                  <a:pt x="110" y="268"/>
                  <a:pt x="110" y="268"/>
                </a:cubicBezTo>
                <a:cubicBezTo>
                  <a:pt x="134" y="204"/>
                  <a:pt x="134" y="204"/>
                  <a:pt x="134" y="204"/>
                </a:cubicBezTo>
                <a:cubicBezTo>
                  <a:pt x="135" y="201"/>
                  <a:pt x="135" y="197"/>
                  <a:pt x="134" y="193"/>
                </a:cubicBezTo>
                <a:cubicBezTo>
                  <a:pt x="110" y="130"/>
                  <a:pt x="110" y="130"/>
                  <a:pt x="110" y="130"/>
                </a:cubicBezTo>
                <a:cubicBezTo>
                  <a:pt x="116" y="128"/>
                  <a:pt x="116" y="128"/>
                  <a:pt x="116" y="128"/>
                </a:cubicBezTo>
                <a:cubicBezTo>
                  <a:pt x="141" y="170"/>
                  <a:pt x="141" y="170"/>
                  <a:pt x="141" y="170"/>
                </a:cubicBezTo>
                <a:cubicBezTo>
                  <a:pt x="144" y="176"/>
                  <a:pt x="150" y="179"/>
                  <a:pt x="155" y="178"/>
                </a:cubicBezTo>
                <a:cubicBezTo>
                  <a:pt x="420" y="165"/>
                  <a:pt x="420" y="165"/>
                  <a:pt x="420" y="165"/>
                </a:cubicBezTo>
                <a:cubicBezTo>
                  <a:pt x="438" y="165"/>
                  <a:pt x="453" y="180"/>
                  <a:pt x="453" y="198"/>
                </a:cubicBezTo>
                <a:cubicBezTo>
                  <a:pt x="453" y="216"/>
                  <a:pt x="438" y="231"/>
                  <a:pt x="420" y="231"/>
                </a:cubicBezTo>
                <a:lnTo>
                  <a:pt x="155" y="218"/>
                </a:lnTo>
                <a:close/>
                <a:moveTo>
                  <a:pt x="271" y="256"/>
                </a:moveTo>
                <a:cubicBezTo>
                  <a:pt x="334" y="259"/>
                  <a:pt x="334" y="259"/>
                  <a:pt x="334" y="259"/>
                </a:cubicBezTo>
                <a:cubicBezTo>
                  <a:pt x="274" y="366"/>
                  <a:pt x="274" y="366"/>
                  <a:pt x="274" y="366"/>
                </a:cubicBezTo>
                <a:cubicBezTo>
                  <a:pt x="238" y="366"/>
                  <a:pt x="238" y="366"/>
                  <a:pt x="238" y="366"/>
                </a:cubicBezTo>
                <a:lnTo>
                  <a:pt x="271" y="256"/>
                </a:lnTo>
                <a:close/>
                <a:moveTo>
                  <a:pt x="136" y="62"/>
                </a:moveTo>
                <a:cubicBezTo>
                  <a:pt x="41" y="62"/>
                  <a:pt x="41" y="62"/>
                  <a:pt x="41" y="62"/>
                </a:cubicBezTo>
                <a:cubicBezTo>
                  <a:pt x="33" y="62"/>
                  <a:pt x="26" y="55"/>
                  <a:pt x="26" y="46"/>
                </a:cubicBezTo>
                <a:cubicBezTo>
                  <a:pt x="26" y="37"/>
                  <a:pt x="33" y="30"/>
                  <a:pt x="41" y="30"/>
                </a:cubicBezTo>
                <a:cubicBezTo>
                  <a:pt x="136" y="30"/>
                  <a:pt x="136" y="30"/>
                  <a:pt x="136" y="30"/>
                </a:cubicBezTo>
                <a:cubicBezTo>
                  <a:pt x="145" y="30"/>
                  <a:pt x="152" y="37"/>
                  <a:pt x="152" y="46"/>
                </a:cubicBezTo>
                <a:cubicBezTo>
                  <a:pt x="152" y="55"/>
                  <a:pt x="145" y="62"/>
                  <a:pt x="136" y="62"/>
                </a:cubicBezTo>
                <a:close/>
                <a:moveTo>
                  <a:pt x="136" y="336"/>
                </a:moveTo>
                <a:cubicBezTo>
                  <a:pt x="145" y="336"/>
                  <a:pt x="152" y="343"/>
                  <a:pt x="152" y="352"/>
                </a:cubicBezTo>
                <a:cubicBezTo>
                  <a:pt x="152" y="360"/>
                  <a:pt x="145" y="367"/>
                  <a:pt x="136" y="367"/>
                </a:cubicBezTo>
                <a:cubicBezTo>
                  <a:pt x="41" y="367"/>
                  <a:pt x="41" y="367"/>
                  <a:pt x="41" y="367"/>
                </a:cubicBezTo>
                <a:cubicBezTo>
                  <a:pt x="33" y="367"/>
                  <a:pt x="26" y="360"/>
                  <a:pt x="26" y="352"/>
                </a:cubicBezTo>
                <a:cubicBezTo>
                  <a:pt x="26" y="343"/>
                  <a:pt x="33" y="336"/>
                  <a:pt x="41" y="336"/>
                </a:cubicBezTo>
                <a:lnTo>
                  <a:pt x="136" y="336"/>
                </a:lnTo>
                <a:close/>
                <a:moveTo>
                  <a:pt x="15" y="215"/>
                </a:moveTo>
                <a:cubicBezTo>
                  <a:pt x="7" y="215"/>
                  <a:pt x="0" y="207"/>
                  <a:pt x="0" y="199"/>
                </a:cubicBezTo>
                <a:cubicBezTo>
                  <a:pt x="0" y="190"/>
                  <a:pt x="7" y="183"/>
                  <a:pt x="15" y="183"/>
                </a:cubicBezTo>
                <a:cubicBezTo>
                  <a:pt x="58" y="183"/>
                  <a:pt x="58" y="183"/>
                  <a:pt x="58" y="183"/>
                </a:cubicBezTo>
                <a:cubicBezTo>
                  <a:pt x="66" y="183"/>
                  <a:pt x="73" y="190"/>
                  <a:pt x="73" y="199"/>
                </a:cubicBezTo>
                <a:cubicBezTo>
                  <a:pt x="73" y="207"/>
                  <a:pt x="66" y="215"/>
                  <a:pt x="58" y="215"/>
                </a:cubicBezTo>
                <a:lnTo>
                  <a:pt x="15" y="2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1" name="Freeform 5"/>
          <p:cNvSpPr>
            <a:spLocks noEditPoints="1"/>
          </p:cNvSpPr>
          <p:nvPr/>
        </p:nvSpPr>
        <p:spPr bwMode="auto">
          <a:xfrm>
            <a:off x="22159461" y="10633723"/>
            <a:ext cx="479572" cy="462618"/>
          </a:xfrm>
          <a:custGeom>
            <a:avLst/>
            <a:gdLst>
              <a:gd name="T0" fmla="*/ 17 w 486"/>
              <a:gd name="T1" fmla="*/ 257 h 467"/>
              <a:gd name="T2" fmla="*/ 1 w 486"/>
              <a:gd name="T3" fmla="*/ 450 h 467"/>
              <a:gd name="T4" fmla="*/ 5 w 486"/>
              <a:gd name="T5" fmla="*/ 462 h 467"/>
              <a:gd name="T6" fmla="*/ 16 w 486"/>
              <a:gd name="T7" fmla="*/ 467 h 467"/>
              <a:gd name="T8" fmla="*/ 469 w 486"/>
              <a:gd name="T9" fmla="*/ 467 h 467"/>
              <a:gd name="T10" fmla="*/ 481 w 486"/>
              <a:gd name="T11" fmla="*/ 462 h 467"/>
              <a:gd name="T12" fmla="*/ 485 w 486"/>
              <a:gd name="T13" fmla="*/ 450 h 467"/>
              <a:gd name="T14" fmla="*/ 469 w 486"/>
              <a:gd name="T15" fmla="*/ 257 h 467"/>
              <a:gd name="T16" fmla="*/ 453 w 486"/>
              <a:gd name="T17" fmla="*/ 243 h 467"/>
              <a:gd name="T18" fmla="*/ 371 w 486"/>
              <a:gd name="T19" fmla="*/ 243 h 467"/>
              <a:gd name="T20" fmla="*/ 351 w 486"/>
              <a:gd name="T21" fmla="*/ 46 h 467"/>
              <a:gd name="T22" fmla="*/ 243 w 486"/>
              <a:gd name="T23" fmla="*/ 0 h 467"/>
              <a:gd name="T24" fmla="*/ 135 w 486"/>
              <a:gd name="T25" fmla="*/ 46 h 467"/>
              <a:gd name="T26" fmla="*/ 115 w 486"/>
              <a:gd name="T27" fmla="*/ 243 h 467"/>
              <a:gd name="T28" fmla="*/ 32 w 486"/>
              <a:gd name="T29" fmla="*/ 243 h 467"/>
              <a:gd name="T30" fmla="*/ 17 w 486"/>
              <a:gd name="T31" fmla="*/ 257 h 467"/>
              <a:gd name="T32" fmla="*/ 158 w 486"/>
              <a:gd name="T33" fmla="*/ 69 h 467"/>
              <a:gd name="T34" fmla="*/ 243 w 486"/>
              <a:gd name="T35" fmla="*/ 32 h 467"/>
              <a:gd name="T36" fmla="*/ 328 w 486"/>
              <a:gd name="T37" fmla="*/ 69 h 467"/>
              <a:gd name="T38" fmla="*/ 328 w 486"/>
              <a:gd name="T39" fmla="*/ 247 h 467"/>
              <a:gd name="T40" fmla="*/ 243 w 486"/>
              <a:gd name="T41" fmla="*/ 335 h 467"/>
              <a:gd name="T42" fmla="*/ 158 w 486"/>
              <a:gd name="T43" fmla="*/ 247 h 467"/>
              <a:gd name="T44" fmla="*/ 158 w 486"/>
              <a:gd name="T45" fmla="*/ 69 h 467"/>
              <a:gd name="T46" fmla="*/ 47 w 486"/>
              <a:gd name="T47" fmla="*/ 274 h 467"/>
              <a:gd name="T48" fmla="*/ 141 w 486"/>
              <a:gd name="T49" fmla="*/ 274 h 467"/>
              <a:gd name="T50" fmla="*/ 231 w 486"/>
              <a:gd name="T51" fmla="*/ 369 h 467"/>
              <a:gd name="T52" fmla="*/ 243 w 486"/>
              <a:gd name="T53" fmla="*/ 374 h 467"/>
              <a:gd name="T54" fmla="*/ 243 w 486"/>
              <a:gd name="T55" fmla="*/ 374 h 467"/>
              <a:gd name="T56" fmla="*/ 254 w 486"/>
              <a:gd name="T57" fmla="*/ 369 h 467"/>
              <a:gd name="T58" fmla="*/ 346 w 486"/>
              <a:gd name="T59" fmla="*/ 274 h 467"/>
              <a:gd name="T60" fmla="*/ 439 w 486"/>
              <a:gd name="T61" fmla="*/ 274 h 467"/>
              <a:gd name="T62" fmla="*/ 452 w 486"/>
              <a:gd name="T63" fmla="*/ 436 h 467"/>
              <a:gd name="T64" fmla="*/ 34 w 486"/>
              <a:gd name="T65" fmla="*/ 436 h 467"/>
              <a:gd name="T66" fmla="*/ 47 w 486"/>
              <a:gd name="T67" fmla="*/ 274 h 467"/>
              <a:gd name="T68" fmla="*/ 243 w 486"/>
              <a:gd name="T69" fmla="*/ 200 h 467"/>
              <a:gd name="T70" fmla="*/ 304 w 486"/>
              <a:gd name="T71" fmla="*/ 138 h 467"/>
              <a:gd name="T72" fmla="*/ 243 w 486"/>
              <a:gd name="T73" fmla="*/ 77 h 467"/>
              <a:gd name="T74" fmla="*/ 181 w 486"/>
              <a:gd name="T75" fmla="*/ 138 h 467"/>
              <a:gd name="T76" fmla="*/ 243 w 486"/>
              <a:gd name="T77" fmla="*/ 200 h 467"/>
              <a:gd name="T78" fmla="*/ 243 w 486"/>
              <a:gd name="T79" fmla="*/ 108 h 467"/>
              <a:gd name="T80" fmla="*/ 273 w 486"/>
              <a:gd name="T81" fmla="*/ 138 h 467"/>
              <a:gd name="T82" fmla="*/ 243 w 486"/>
              <a:gd name="T83" fmla="*/ 168 h 467"/>
              <a:gd name="T84" fmla="*/ 213 w 486"/>
              <a:gd name="T85" fmla="*/ 138 h 467"/>
              <a:gd name="T86" fmla="*/ 243 w 486"/>
              <a:gd name="T87" fmla="*/ 108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86" h="467">
                <a:moveTo>
                  <a:pt x="17" y="257"/>
                </a:moveTo>
                <a:cubicBezTo>
                  <a:pt x="1" y="450"/>
                  <a:pt x="1" y="450"/>
                  <a:pt x="1" y="450"/>
                </a:cubicBezTo>
                <a:cubicBezTo>
                  <a:pt x="0" y="455"/>
                  <a:pt x="2" y="459"/>
                  <a:pt x="5" y="462"/>
                </a:cubicBezTo>
                <a:cubicBezTo>
                  <a:pt x="8" y="466"/>
                  <a:pt x="12" y="467"/>
                  <a:pt x="16" y="467"/>
                </a:cubicBezTo>
                <a:cubicBezTo>
                  <a:pt x="469" y="467"/>
                  <a:pt x="469" y="467"/>
                  <a:pt x="469" y="467"/>
                </a:cubicBezTo>
                <a:cubicBezTo>
                  <a:pt x="474" y="467"/>
                  <a:pt x="478" y="466"/>
                  <a:pt x="481" y="462"/>
                </a:cubicBezTo>
                <a:cubicBezTo>
                  <a:pt x="484" y="459"/>
                  <a:pt x="486" y="455"/>
                  <a:pt x="485" y="450"/>
                </a:cubicBezTo>
                <a:cubicBezTo>
                  <a:pt x="469" y="257"/>
                  <a:pt x="469" y="257"/>
                  <a:pt x="469" y="257"/>
                </a:cubicBezTo>
                <a:cubicBezTo>
                  <a:pt x="469" y="249"/>
                  <a:pt x="462" y="243"/>
                  <a:pt x="453" y="243"/>
                </a:cubicBezTo>
                <a:cubicBezTo>
                  <a:pt x="371" y="243"/>
                  <a:pt x="371" y="243"/>
                  <a:pt x="371" y="243"/>
                </a:cubicBezTo>
                <a:cubicBezTo>
                  <a:pt x="409" y="182"/>
                  <a:pt x="402" y="100"/>
                  <a:pt x="351" y="46"/>
                </a:cubicBezTo>
                <a:cubicBezTo>
                  <a:pt x="322" y="17"/>
                  <a:pt x="284" y="0"/>
                  <a:pt x="243" y="0"/>
                </a:cubicBezTo>
                <a:cubicBezTo>
                  <a:pt x="202" y="0"/>
                  <a:pt x="164" y="17"/>
                  <a:pt x="135" y="46"/>
                </a:cubicBezTo>
                <a:cubicBezTo>
                  <a:pt x="84" y="100"/>
                  <a:pt x="78" y="182"/>
                  <a:pt x="115" y="243"/>
                </a:cubicBezTo>
                <a:cubicBezTo>
                  <a:pt x="32" y="243"/>
                  <a:pt x="32" y="243"/>
                  <a:pt x="32" y="243"/>
                </a:cubicBezTo>
                <a:cubicBezTo>
                  <a:pt x="24" y="243"/>
                  <a:pt x="17" y="249"/>
                  <a:pt x="17" y="257"/>
                </a:cubicBezTo>
                <a:close/>
                <a:moveTo>
                  <a:pt x="158" y="69"/>
                </a:moveTo>
                <a:cubicBezTo>
                  <a:pt x="181" y="45"/>
                  <a:pt x="211" y="32"/>
                  <a:pt x="243" y="32"/>
                </a:cubicBezTo>
                <a:cubicBezTo>
                  <a:pt x="275" y="32"/>
                  <a:pt x="305" y="45"/>
                  <a:pt x="328" y="69"/>
                </a:cubicBezTo>
                <a:cubicBezTo>
                  <a:pt x="375" y="118"/>
                  <a:pt x="375" y="198"/>
                  <a:pt x="328" y="247"/>
                </a:cubicBezTo>
                <a:cubicBezTo>
                  <a:pt x="243" y="335"/>
                  <a:pt x="243" y="335"/>
                  <a:pt x="243" y="335"/>
                </a:cubicBezTo>
                <a:cubicBezTo>
                  <a:pt x="158" y="247"/>
                  <a:pt x="158" y="247"/>
                  <a:pt x="158" y="247"/>
                </a:cubicBezTo>
                <a:cubicBezTo>
                  <a:pt x="111" y="198"/>
                  <a:pt x="111" y="118"/>
                  <a:pt x="158" y="69"/>
                </a:cubicBezTo>
                <a:close/>
                <a:moveTo>
                  <a:pt x="47" y="274"/>
                </a:moveTo>
                <a:cubicBezTo>
                  <a:pt x="141" y="274"/>
                  <a:pt x="141" y="274"/>
                  <a:pt x="141" y="274"/>
                </a:cubicBezTo>
                <a:cubicBezTo>
                  <a:pt x="231" y="369"/>
                  <a:pt x="231" y="369"/>
                  <a:pt x="231" y="369"/>
                </a:cubicBezTo>
                <a:cubicBezTo>
                  <a:pt x="234" y="372"/>
                  <a:pt x="239" y="374"/>
                  <a:pt x="243" y="374"/>
                </a:cubicBezTo>
                <a:cubicBezTo>
                  <a:pt x="243" y="374"/>
                  <a:pt x="243" y="374"/>
                  <a:pt x="243" y="374"/>
                </a:cubicBezTo>
                <a:cubicBezTo>
                  <a:pt x="247" y="374"/>
                  <a:pt x="251" y="372"/>
                  <a:pt x="254" y="369"/>
                </a:cubicBezTo>
                <a:cubicBezTo>
                  <a:pt x="346" y="274"/>
                  <a:pt x="346" y="274"/>
                  <a:pt x="346" y="274"/>
                </a:cubicBezTo>
                <a:cubicBezTo>
                  <a:pt x="439" y="274"/>
                  <a:pt x="439" y="274"/>
                  <a:pt x="439" y="274"/>
                </a:cubicBezTo>
                <a:cubicBezTo>
                  <a:pt x="452" y="436"/>
                  <a:pt x="452" y="436"/>
                  <a:pt x="452" y="436"/>
                </a:cubicBezTo>
                <a:cubicBezTo>
                  <a:pt x="34" y="436"/>
                  <a:pt x="34" y="436"/>
                  <a:pt x="34" y="436"/>
                </a:cubicBezTo>
                <a:lnTo>
                  <a:pt x="47" y="274"/>
                </a:lnTo>
                <a:close/>
                <a:moveTo>
                  <a:pt x="243" y="200"/>
                </a:moveTo>
                <a:cubicBezTo>
                  <a:pt x="277" y="200"/>
                  <a:pt x="304" y="172"/>
                  <a:pt x="304" y="138"/>
                </a:cubicBezTo>
                <a:cubicBezTo>
                  <a:pt x="304" y="104"/>
                  <a:pt x="277" y="77"/>
                  <a:pt x="243" y="77"/>
                </a:cubicBezTo>
                <a:cubicBezTo>
                  <a:pt x="209" y="77"/>
                  <a:pt x="181" y="104"/>
                  <a:pt x="181" y="138"/>
                </a:cubicBezTo>
                <a:cubicBezTo>
                  <a:pt x="181" y="172"/>
                  <a:pt x="209" y="200"/>
                  <a:pt x="243" y="200"/>
                </a:cubicBezTo>
                <a:close/>
                <a:moveTo>
                  <a:pt x="243" y="108"/>
                </a:moveTo>
                <a:cubicBezTo>
                  <a:pt x="259" y="108"/>
                  <a:pt x="273" y="122"/>
                  <a:pt x="273" y="138"/>
                </a:cubicBezTo>
                <a:cubicBezTo>
                  <a:pt x="273" y="154"/>
                  <a:pt x="259" y="168"/>
                  <a:pt x="243" y="168"/>
                </a:cubicBezTo>
                <a:cubicBezTo>
                  <a:pt x="227" y="168"/>
                  <a:pt x="213" y="154"/>
                  <a:pt x="213" y="138"/>
                </a:cubicBezTo>
                <a:cubicBezTo>
                  <a:pt x="213" y="122"/>
                  <a:pt x="227" y="108"/>
                  <a:pt x="243" y="1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2" name="Freeform 6"/>
          <p:cNvSpPr>
            <a:spLocks noEditPoints="1"/>
          </p:cNvSpPr>
          <p:nvPr/>
        </p:nvSpPr>
        <p:spPr bwMode="auto">
          <a:xfrm>
            <a:off x="10824711" y="10634474"/>
            <a:ext cx="479572" cy="465040"/>
          </a:xfrm>
          <a:custGeom>
            <a:avLst/>
            <a:gdLst>
              <a:gd name="T0" fmla="*/ 18 w 485"/>
              <a:gd name="T1" fmla="*/ 0 h 470"/>
              <a:gd name="T2" fmla="*/ 0 w 485"/>
              <a:gd name="T3" fmla="*/ 90 h 470"/>
              <a:gd name="T4" fmla="*/ 35 w 485"/>
              <a:gd name="T5" fmla="*/ 108 h 470"/>
              <a:gd name="T6" fmla="*/ 53 w 485"/>
              <a:gd name="T7" fmla="*/ 379 h 470"/>
              <a:gd name="T8" fmla="*/ 135 w 485"/>
              <a:gd name="T9" fmla="*/ 440 h 470"/>
              <a:gd name="T10" fmla="*/ 148 w 485"/>
              <a:gd name="T11" fmla="*/ 470 h 470"/>
              <a:gd name="T12" fmla="*/ 242 w 485"/>
              <a:gd name="T13" fmla="*/ 386 h 470"/>
              <a:gd name="T14" fmla="*/ 337 w 485"/>
              <a:gd name="T15" fmla="*/ 470 h 470"/>
              <a:gd name="T16" fmla="*/ 349 w 485"/>
              <a:gd name="T17" fmla="*/ 440 h 470"/>
              <a:gd name="T18" fmla="*/ 431 w 485"/>
              <a:gd name="T19" fmla="*/ 379 h 470"/>
              <a:gd name="T20" fmla="*/ 449 w 485"/>
              <a:gd name="T21" fmla="*/ 108 h 470"/>
              <a:gd name="T22" fmla="*/ 485 w 485"/>
              <a:gd name="T23" fmla="*/ 90 h 470"/>
              <a:gd name="T24" fmla="*/ 467 w 485"/>
              <a:gd name="T25" fmla="*/ 0 h 470"/>
              <a:gd name="T26" fmla="*/ 71 w 485"/>
              <a:gd name="T27" fmla="*/ 343 h 470"/>
              <a:gd name="T28" fmla="*/ 414 w 485"/>
              <a:gd name="T29" fmla="*/ 108 h 470"/>
              <a:gd name="T30" fmla="*/ 449 w 485"/>
              <a:gd name="T31" fmla="*/ 73 h 470"/>
              <a:gd name="T32" fmla="*/ 35 w 485"/>
              <a:gd name="T33" fmla="*/ 35 h 470"/>
              <a:gd name="T34" fmla="*/ 449 w 485"/>
              <a:gd name="T35" fmla="*/ 73 h 470"/>
              <a:gd name="T36" fmla="*/ 108 w 485"/>
              <a:gd name="T37" fmla="*/ 256 h 470"/>
              <a:gd name="T38" fmla="*/ 144 w 485"/>
              <a:gd name="T39" fmla="*/ 256 h 470"/>
              <a:gd name="T40" fmla="*/ 126 w 485"/>
              <a:gd name="T41" fmla="*/ 315 h 470"/>
              <a:gd name="T42" fmla="*/ 167 w 485"/>
              <a:gd name="T43" fmla="*/ 297 h 470"/>
              <a:gd name="T44" fmla="*/ 185 w 485"/>
              <a:gd name="T45" fmla="*/ 161 h 470"/>
              <a:gd name="T46" fmla="*/ 203 w 485"/>
              <a:gd name="T47" fmla="*/ 297 h 470"/>
              <a:gd name="T48" fmla="*/ 167 w 485"/>
              <a:gd name="T49" fmla="*/ 297 h 470"/>
              <a:gd name="T50" fmla="*/ 226 w 485"/>
              <a:gd name="T51" fmla="*/ 226 h 470"/>
              <a:gd name="T52" fmla="*/ 262 w 485"/>
              <a:gd name="T53" fmla="*/ 226 h 470"/>
              <a:gd name="T54" fmla="*/ 244 w 485"/>
              <a:gd name="T55" fmla="*/ 315 h 470"/>
              <a:gd name="T56" fmla="*/ 285 w 485"/>
              <a:gd name="T57" fmla="*/ 297 h 470"/>
              <a:gd name="T58" fmla="*/ 303 w 485"/>
              <a:gd name="T59" fmla="*/ 244 h 470"/>
              <a:gd name="T60" fmla="*/ 321 w 485"/>
              <a:gd name="T61" fmla="*/ 297 h 470"/>
              <a:gd name="T62" fmla="*/ 285 w 485"/>
              <a:gd name="T63" fmla="*/ 297 h 470"/>
              <a:gd name="T64" fmla="*/ 345 w 485"/>
              <a:gd name="T65" fmla="*/ 167 h 470"/>
              <a:gd name="T66" fmla="*/ 380 w 485"/>
              <a:gd name="T67" fmla="*/ 167 h 470"/>
              <a:gd name="T68" fmla="*/ 362 w 485"/>
              <a:gd name="T69" fmla="*/ 315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5" h="470">
                <a:moveTo>
                  <a:pt x="467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100"/>
                  <a:pt x="8" y="108"/>
                  <a:pt x="18" y="108"/>
                </a:cubicBezTo>
                <a:cubicBezTo>
                  <a:pt x="35" y="108"/>
                  <a:pt x="35" y="108"/>
                  <a:pt x="35" y="108"/>
                </a:cubicBezTo>
                <a:cubicBezTo>
                  <a:pt x="35" y="361"/>
                  <a:pt x="35" y="361"/>
                  <a:pt x="35" y="361"/>
                </a:cubicBezTo>
                <a:cubicBezTo>
                  <a:pt x="35" y="371"/>
                  <a:pt x="43" y="379"/>
                  <a:pt x="53" y="379"/>
                </a:cubicBezTo>
                <a:cubicBezTo>
                  <a:pt x="199" y="379"/>
                  <a:pt x="199" y="379"/>
                  <a:pt x="199" y="379"/>
                </a:cubicBezTo>
                <a:cubicBezTo>
                  <a:pt x="135" y="440"/>
                  <a:pt x="135" y="440"/>
                  <a:pt x="135" y="440"/>
                </a:cubicBezTo>
                <a:cubicBezTo>
                  <a:pt x="128" y="447"/>
                  <a:pt x="128" y="458"/>
                  <a:pt x="135" y="465"/>
                </a:cubicBezTo>
                <a:cubicBezTo>
                  <a:pt x="138" y="469"/>
                  <a:pt x="143" y="470"/>
                  <a:pt x="148" y="470"/>
                </a:cubicBezTo>
                <a:cubicBezTo>
                  <a:pt x="152" y="470"/>
                  <a:pt x="157" y="469"/>
                  <a:pt x="160" y="465"/>
                </a:cubicBezTo>
                <a:cubicBezTo>
                  <a:pt x="242" y="386"/>
                  <a:pt x="242" y="386"/>
                  <a:pt x="242" y="386"/>
                </a:cubicBezTo>
                <a:cubicBezTo>
                  <a:pt x="325" y="465"/>
                  <a:pt x="325" y="465"/>
                  <a:pt x="325" y="465"/>
                </a:cubicBezTo>
                <a:cubicBezTo>
                  <a:pt x="328" y="469"/>
                  <a:pt x="332" y="470"/>
                  <a:pt x="337" y="470"/>
                </a:cubicBezTo>
                <a:cubicBezTo>
                  <a:pt x="342" y="470"/>
                  <a:pt x="346" y="469"/>
                  <a:pt x="350" y="465"/>
                </a:cubicBezTo>
                <a:cubicBezTo>
                  <a:pt x="356" y="458"/>
                  <a:pt x="356" y="447"/>
                  <a:pt x="349" y="440"/>
                </a:cubicBezTo>
                <a:cubicBezTo>
                  <a:pt x="286" y="379"/>
                  <a:pt x="286" y="379"/>
                  <a:pt x="286" y="379"/>
                </a:cubicBezTo>
                <a:cubicBezTo>
                  <a:pt x="431" y="379"/>
                  <a:pt x="431" y="379"/>
                  <a:pt x="431" y="379"/>
                </a:cubicBezTo>
                <a:cubicBezTo>
                  <a:pt x="441" y="379"/>
                  <a:pt x="449" y="371"/>
                  <a:pt x="449" y="361"/>
                </a:cubicBezTo>
                <a:cubicBezTo>
                  <a:pt x="449" y="108"/>
                  <a:pt x="449" y="108"/>
                  <a:pt x="449" y="108"/>
                </a:cubicBezTo>
                <a:cubicBezTo>
                  <a:pt x="467" y="108"/>
                  <a:pt x="467" y="108"/>
                  <a:pt x="467" y="108"/>
                </a:cubicBezTo>
                <a:cubicBezTo>
                  <a:pt x="477" y="108"/>
                  <a:pt x="485" y="100"/>
                  <a:pt x="485" y="90"/>
                </a:cubicBezTo>
                <a:cubicBezTo>
                  <a:pt x="485" y="18"/>
                  <a:pt x="485" y="18"/>
                  <a:pt x="485" y="18"/>
                </a:cubicBezTo>
                <a:cubicBezTo>
                  <a:pt x="485" y="8"/>
                  <a:pt x="477" y="0"/>
                  <a:pt x="467" y="0"/>
                </a:cubicBezTo>
                <a:close/>
                <a:moveTo>
                  <a:pt x="414" y="343"/>
                </a:moveTo>
                <a:cubicBezTo>
                  <a:pt x="71" y="343"/>
                  <a:pt x="71" y="343"/>
                  <a:pt x="71" y="343"/>
                </a:cubicBezTo>
                <a:cubicBezTo>
                  <a:pt x="71" y="108"/>
                  <a:pt x="71" y="108"/>
                  <a:pt x="71" y="108"/>
                </a:cubicBezTo>
                <a:cubicBezTo>
                  <a:pt x="414" y="108"/>
                  <a:pt x="414" y="108"/>
                  <a:pt x="414" y="108"/>
                </a:cubicBezTo>
                <a:lnTo>
                  <a:pt x="414" y="343"/>
                </a:lnTo>
                <a:close/>
                <a:moveTo>
                  <a:pt x="449" y="73"/>
                </a:moveTo>
                <a:cubicBezTo>
                  <a:pt x="35" y="73"/>
                  <a:pt x="35" y="73"/>
                  <a:pt x="35" y="73"/>
                </a:cubicBezTo>
                <a:cubicBezTo>
                  <a:pt x="35" y="35"/>
                  <a:pt x="35" y="35"/>
                  <a:pt x="35" y="35"/>
                </a:cubicBezTo>
                <a:cubicBezTo>
                  <a:pt x="449" y="35"/>
                  <a:pt x="449" y="35"/>
                  <a:pt x="449" y="35"/>
                </a:cubicBezTo>
                <a:lnTo>
                  <a:pt x="449" y="73"/>
                </a:lnTo>
                <a:close/>
                <a:moveTo>
                  <a:pt x="108" y="297"/>
                </a:moveTo>
                <a:cubicBezTo>
                  <a:pt x="108" y="256"/>
                  <a:pt x="108" y="256"/>
                  <a:pt x="108" y="256"/>
                </a:cubicBezTo>
                <a:cubicBezTo>
                  <a:pt x="108" y="246"/>
                  <a:pt x="116" y="238"/>
                  <a:pt x="126" y="238"/>
                </a:cubicBezTo>
                <a:cubicBezTo>
                  <a:pt x="136" y="238"/>
                  <a:pt x="144" y="246"/>
                  <a:pt x="144" y="256"/>
                </a:cubicBezTo>
                <a:cubicBezTo>
                  <a:pt x="144" y="297"/>
                  <a:pt x="144" y="297"/>
                  <a:pt x="144" y="297"/>
                </a:cubicBezTo>
                <a:cubicBezTo>
                  <a:pt x="144" y="307"/>
                  <a:pt x="136" y="315"/>
                  <a:pt x="126" y="315"/>
                </a:cubicBezTo>
                <a:cubicBezTo>
                  <a:pt x="116" y="315"/>
                  <a:pt x="108" y="307"/>
                  <a:pt x="108" y="297"/>
                </a:cubicBezTo>
                <a:close/>
                <a:moveTo>
                  <a:pt x="167" y="297"/>
                </a:moveTo>
                <a:cubicBezTo>
                  <a:pt x="167" y="179"/>
                  <a:pt x="167" y="179"/>
                  <a:pt x="167" y="179"/>
                </a:cubicBezTo>
                <a:cubicBezTo>
                  <a:pt x="167" y="169"/>
                  <a:pt x="175" y="161"/>
                  <a:pt x="185" y="161"/>
                </a:cubicBezTo>
                <a:cubicBezTo>
                  <a:pt x="195" y="161"/>
                  <a:pt x="203" y="169"/>
                  <a:pt x="203" y="179"/>
                </a:cubicBezTo>
                <a:cubicBezTo>
                  <a:pt x="203" y="297"/>
                  <a:pt x="203" y="297"/>
                  <a:pt x="203" y="297"/>
                </a:cubicBezTo>
                <a:cubicBezTo>
                  <a:pt x="203" y="307"/>
                  <a:pt x="195" y="315"/>
                  <a:pt x="185" y="315"/>
                </a:cubicBezTo>
                <a:cubicBezTo>
                  <a:pt x="175" y="315"/>
                  <a:pt x="167" y="307"/>
                  <a:pt x="167" y="297"/>
                </a:cubicBezTo>
                <a:close/>
                <a:moveTo>
                  <a:pt x="226" y="297"/>
                </a:moveTo>
                <a:cubicBezTo>
                  <a:pt x="226" y="226"/>
                  <a:pt x="226" y="226"/>
                  <a:pt x="226" y="226"/>
                </a:cubicBezTo>
                <a:cubicBezTo>
                  <a:pt x="226" y="217"/>
                  <a:pt x="234" y="209"/>
                  <a:pt x="244" y="209"/>
                </a:cubicBezTo>
                <a:cubicBezTo>
                  <a:pt x="254" y="209"/>
                  <a:pt x="262" y="217"/>
                  <a:pt x="262" y="226"/>
                </a:cubicBezTo>
                <a:cubicBezTo>
                  <a:pt x="262" y="297"/>
                  <a:pt x="262" y="297"/>
                  <a:pt x="262" y="297"/>
                </a:cubicBezTo>
                <a:cubicBezTo>
                  <a:pt x="262" y="307"/>
                  <a:pt x="254" y="315"/>
                  <a:pt x="244" y="315"/>
                </a:cubicBezTo>
                <a:cubicBezTo>
                  <a:pt x="234" y="315"/>
                  <a:pt x="226" y="307"/>
                  <a:pt x="226" y="297"/>
                </a:cubicBezTo>
                <a:close/>
                <a:moveTo>
                  <a:pt x="285" y="297"/>
                </a:moveTo>
                <a:cubicBezTo>
                  <a:pt x="285" y="262"/>
                  <a:pt x="285" y="262"/>
                  <a:pt x="285" y="262"/>
                </a:cubicBezTo>
                <a:cubicBezTo>
                  <a:pt x="285" y="252"/>
                  <a:pt x="293" y="244"/>
                  <a:pt x="303" y="244"/>
                </a:cubicBezTo>
                <a:cubicBezTo>
                  <a:pt x="313" y="244"/>
                  <a:pt x="321" y="252"/>
                  <a:pt x="321" y="262"/>
                </a:cubicBezTo>
                <a:cubicBezTo>
                  <a:pt x="321" y="297"/>
                  <a:pt x="321" y="297"/>
                  <a:pt x="321" y="297"/>
                </a:cubicBezTo>
                <a:cubicBezTo>
                  <a:pt x="321" y="307"/>
                  <a:pt x="313" y="315"/>
                  <a:pt x="303" y="315"/>
                </a:cubicBezTo>
                <a:cubicBezTo>
                  <a:pt x="293" y="315"/>
                  <a:pt x="285" y="307"/>
                  <a:pt x="285" y="297"/>
                </a:cubicBezTo>
                <a:close/>
                <a:moveTo>
                  <a:pt x="345" y="297"/>
                </a:moveTo>
                <a:cubicBezTo>
                  <a:pt x="345" y="167"/>
                  <a:pt x="345" y="167"/>
                  <a:pt x="345" y="167"/>
                </a:cubicBezTo>
                <a:cubicBezTo>
                  <a:pt x="345" y="157"/>
                  <a:pt x="353" y="149"/>
                  <a:pt x="362" y="149"/>
                </a:cubicBezTo>
                <a:cubicBezTo>
                  <a:pt x="372" y="149"/>
                  <a:pt x="380" y="157"/>
                  <a:pt x="380" y="167"/>
                </a:cubicBezTo>
                <a:cubicBezTo>
                  <a:pt x="380" y="297"/>
                  <a:pt x="380" y="297"/>
                  <a:pt x="380" y="297"/>
                </a:cubicBezTo>
                <a:cubicBezTo>
                  <a:pt x="380" y="307"/>
                  <a:pt x="372" y="315"/>
                  <a:pt x="362" y="315"/>
                </a:cubicBezTo>
                <a:cubicBezTo>
                  <a:pt x="353" y="315"/>
                  <a:pt x="345" y="307"/>
                  <a:pt x="345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3" name="Freeform 7"/>
          <p:cNvSpPr>
            <a:spLocks noEditPoints="1"/>
          </p:cNvSpPr>
          <p:nvPr/>
        </p:nvSpPr>
        <p:spPr bwMode="auto">
          <a:xfrm>
            <a:off x="4041469" y="10629468"/>
            <a:ext cx="423864" cy="479572"/>
          </a:xfrm>
          <a:custGeom>
            <a:avLst/>
            <a:gdLst>
              <a:gd name="T0" fmla="*/ 0 w 428"/>
              <a:gd name="T1" fmla="*/ 342 h 485"/>
              <a:gd name="T2" fmla="*/ 137 w 428"/>
              <a:gd name="T3" fmla="*/ 485 h 485"/>
              <a:gd name="T4" fmla="*/ 428 w 428"/>
              <a:gd name="T5" fmla="*/ 347 h 485"/>
              <a:gd name="T6" fmla="*/ 301 w 428"/>
              <a:gd name="T7" fmla="*/ 205 h 485"/>
              <a:gd name="T8" fmla="*/ 302 w 428"/>
              <a:gd name="T9" fmla="*/ 170 h 485"/>
              <a:gd name="T10" fmla="*/ 302 w 428"/>
              <a:gd name="T11" fmla="*/ 138 h 485"/>
              <a:gd name="T12" fmla="*/ 305 w 428"/>
              <a:gd name="T13" fmla="*/ 105 h 485"/>
              <a:gd name="T14" fmla="*/ 325 w 428"/>
              <a:gd name="T15" fmla="*/ 34 h 485"/>
              <a:gd name="T16" fmla="*/ 290 w 428"/>
              <a:gd name="T17" fmla="*/ 11 h 485"/>
              <a:gd name="T18" fmla="*/ 258 w 428"/>
              <a:gd name="T19" fmla="*/ 19 h 485"/>
              <a:gd name="T20" fmla="*/ 171 w 428"/>
              <a:gd name="T21" fmla="*/ 18 h 485"/>
              <a:gd name="T22" fmla="*/ 138 w 428"/>
              <a:gd name="T23" fmla="*/ 10 h 485"/>
              <a:gd name="T24" fmla="*/ 103 w 428"/>
              <a:gd name="T25" fmla="*/ 33 h 485"/>
              <a:gd name="T26" fmla="*/ 123 w 428"/>
              <a:gd name="T27" fmla="*/ 105 h 485"/>
              <a:gd name="T28" fmla="*/ 126 w 428"/>
              <a:gd name="T29" fmla="*/ 138 h 485"/>
              <a:gd name="T30" fmla="*/ 126 w 428"/>
              <a:gd name="T31" fmla="*/ 170 h 485"/>
              <a:gd name="T32" fmla="*/ 129 w 428"/>
              <a:gd name="T33" fmla="*/ 202 h 485"/>
              <a:gd name="T34" fmla="*/ 150 w 428"/>
              <a:gd name="T35" fmla="*/ 88 h 485"/>
              <a:gd name="T36" fmla="*/ 132 w 428"/>
              <a:gd name="T37" fmla="*/ 48 h 485"/>
              <a:gd name="T38" fmla="*/ 141 w 428"/>
              <a:gd name="T39" fmla="*/ 42 h 485"/>
              <a:gd name="T40" fmla="*/ 158 w 428"/>
              <a:gd name="T41" fmla="*/ 53 h 485"/>
              <a:gd name="T42" fmla="*/ 190 w 428"/>
              <a:gd name="T43" fmla="*/ 52 h 485"/>
              <a:gd name="T44" fmla="*/ 190 w 428"/>
              <a:gd name="T45" fmla="*/ 49 h 485"/>
              <a:gd name="T46" fmla="*/ 238 w 428"/>
              <a:gd name="T47" fmla="*/ 53 h 485"/>
              <a:gd name="T48" fmla="*/ 239 w 428"/>
              <a:gd name="T49" fmla="*/ 53 h 485"/>
              <a:gd name="T50" fmla="*/ 287 w 428"/>
              <a:gd name="T51" fmla="*/ 43 h 485"/>
              <a:gd name="T52" fmla="*/ 296 w 428"/>
              <a:gd name="T53" fmla="*/ 48 h 485"/>
              <a:gd name="T54" fmla="*/ 278 w 428"/>
              <a:gd name="T55" fmla="*/ 87 h 485"/>
              <a:gd name="T56" fmla="*/ 259 w 428"/>
              <a:gd name="T57" fmla="*/ 138 h 485"/>
              <a:gd name="T58" fmla="*/ 150 w 428"/>
              <a:gd name="T59" fmla="*/ 88 h 485"/>
              <a:gd name="T60" fmla="*/ 158 w 428"/>
              <a:gd name="T61" fmla="*/ 216 h 485"/>
              <a:gd name="T62" fmla="*/ 258 w 428"/>
              <a:gd name="T63" fmla="*/ 170 h 485"/>
              <a:gd name="T64" fmla="*/ 276 w 428"/>
              <a:gd name="T65" fmla="*/ 228 h 485"/>
              <a:gd name="T66" fmla="*/ 395 w 428"/>
              <a:gd name="T67" fmla="*/ 342 h 485"/>
              <a:gd name="T68" fmla="*/ 290 w 428"/>
              <a:gd name="T69" fmla="*/ 452 h 485"/>
              <a:gd name="T70" fmla="*/ 32 w 428"/>
              <a:gd name="T71" fmla="*/ 347 h 485"/>
              <a:gd name="T72" fmla="*/ 137 w 428"/>
              <a:gd name="T73" fmla="*/ 237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28" h="485">
                <a:moveTo>
                  <a:pt x="127" y="205"/>
                </a:moveTo>
                <a:cubicBezTo>
                  <a:pt x="56" y="210"/>
                  <a:pt x="0" y="270"/>
                  <a:pt x="0" y="342"/>
                </a:cubicBezTo>
                <a:cubicBezTo>
                  <a:pt x="0" y="347"/>
                  <a:pt x="0" y="347"/>
                  <a:pt x="0" y="347"/>
                </a:cubicBezTo>
                <a:cubicBezTo>
                  <a:pt x="0" y="423"/>
                  <a:pt x="61" y="485"/>
                  <a:pt x="137" y="485"/>
                </a:cubicBezTo>
                <a:cubicBezTo>
                  <a:pt x="290" y="485"/>
                  <a:pt x="290" y="485"/>
                  <a:pt x="290" y="485"/>
                </a:cubicBezTo>
                <a:cubicBezTo>
                  <a:pt x="366" y="485"/>
                  <a:pt x="428" y="423"/>
                  <a:pt x="428" y="347"/>
                </a:cubicBezTo>
                <a:cubicBezTo>
                  <a:pt x="428" y="342"/>
                  <a:pt x="428" y="342"/>
                  <a:pt x="428" y="342"/>
                </a:cubicBezTo>
                <a:cubicBezTo>
                  <a:pt x="428" y="270"/>
                  <a:pt x="371" y="210"/>
                  <a:pt x="301" y="205"/>
                </a:cubicBezTo>
                <a:cubicBezTo>
                  <a:pt x="295" y="194"/>
                  <a:pt x="292" y="182"/>
                  <a:pt x="290" y="170"/>
                </a:cubicBezTo>
                <a:cubicBezTo>
                  <a:pt x="302" y="170"/>
                  <a:pt x="302" y="170"/>
                  <a:pt x="302" y="170"/>
                </a:cubicBezTo>
                <a:cubicBezTo>
                  <a:pt x="311" y="170"/>
                  <a:pt x="318" y="163"/>
                  <a:pt x="318" y="154"/>
                </a:cubicBezTo>
                <a:cubicBezTo>
                  <a:pt x="318" y="145"/>
                  <a:pt x="311" y="138"/>
                  <a:pt x="302" y="138"/>
                </a:cubicBezTo>
                <a:cubicBezTo>
                  <a:pt x="292" y="138"/>
                  <a:pt x="292" y="138"/>
                  <a:pt x="292" y="138"/>
                </a:cubicBezTo>
                <a:cubicBezTo>
                  <a:pt x="294" y="126"/>
                  <a:pt x="299" y="115"/>
                  <a:pt x="305" y="105"/>
                </a:cubicBezTo>
                <a:cubicBezTo>
                  <a:pt x="322" y="77"/>
                  <a:pt x="322" y="77"/>
                  <a:pt x="322" y="77"/>
                </a:cubicBezTo>
                <a:cubicBezTo>
                  <a:pt x="331" y="63"/>
                  <a:pt x="331" y="47"/>
                  <a:pt x="325" y="34"/>
                </a:cubicBezTo>
                <a:cubicBezTo>
                  <a:pt x="318" y="21"/>
                  <a:pt x="306" y="12"/>
                  <a:pt x="292" y="11"/>
                </a:cubicBezTo>
                <a:cubicBezTo>
                  <a:pt x="292" y="11"/>
                  <a:pt x="291" y="11"/>
                  <a:pt x="290" y="11"/>
                </a:cubicBezTo>
                <a:cubicBezTo>
                  <a:pt x="287" y="11"/>
                  <a:pt x="287" y="11"/>
                  <a:pt x="287" y="11"/>
                </a:cubicBezTo>
                <a:cubicBezTo>
                  <a:pt x="277" y="11"/>
                  <a:pt x="266" y="14"/>
                  <a:pt x="258" y="19"/>
                </a:cubicBezTo>
                <a:cubicBezTo>
                  <a:pt x="247" y="7"/>
                  <a:pt x="232" y="0"/>
                  <a:pt x="214" y="0"/>
                </a:cubicBezTo>
                <a:cubicBezTo>
                  <a:pt x="197" y="0"/>
                  <a:pt x="181" y="7"/>
                  <a:pt x="171" y="18"/>
                </a:cubicBezTo>
                <a:cubicBezTo>
                  <a:pt x="162" y="13"/>
                  <a:pt x="152" y="10"/>
                  <a:pt x="141" y="10"/>
                </a:cubicBezTo>
                <a:cubicBezTo>
                  <a:pt x="138" y="10"/>
                  <a:pt x="138" y="10"/>
                  <a:pt x="138" y="10"/>
                </a:cubicBezTo>
                <a:cubicBezTo>
                  <a:pt x="137" y="10"/>
                  <a:pt x="136" y="10"/>
                  <a:pt x="136" y="10"/>
                </a:cubicBezTo>
                <a:cubicBezTo>
                  <a:pt x="122" y="12"/>
                  <a:pt x="109" y="20"/>
                  <a:pt x="103" y="33"/>
                </a:cubicBezTo>
                <a:cubicBezTo>
                  <a:pt x="96" y="47"/>
                  <a:pt x="97" y="63"/>
                  <a:pt x="105" y="75"/>
                </a:cubicBezTo>
                <a:cubicBezTo>
                  <a:pt x="123" y="105"/>
                  <a:pt x="123" y="105"/>
                  <a:pt x="123" y="105"/>
                </a:cubicBezTo>
                <a:cubicBezTo>
                  <a:pt x="129" y="115"/>
                  <a:pt x="134" y="126"/>
                  <a:pt x="136" y="138"/>
                </a:cubicBezTo>
                <a:cubicBezTo>
                  <a:pt x="126" y="138"/>
                  <a:pt x="126" y="138"/>
                  <a:pt x="126" y="138"/>
                </a:cubicBezTo>
                <a:cubicBezTo>
                  <a:pt x="117" y="138"/>
                  <a:pt x="110" y="145"/>
                  <a:pt x="110" y="154"/>
                </a:cubicBezTo>
                <a:cubicBezTo>
                  <a:pt x="110" y="163"/>
                  <a:pt x="117" y="170"/>
                  <a:pt x="126" y="170"/>
                </a:cubicBezTo>
                <a:cubicBezTo>
                  <a:pt x="138" y="170"/>
                  <a:pt x="138" y="170"/>
                  <a:pt x="138" y="170"/>
                </a:cubicBezTo>
                <a:cubicBezTo>
                  <a:pt x="136" y="181"/>
                  <a:pt x="133" y="192"/>
                  <a:pt x="129" y="202"/>
                </a:cubicBezTo>
                <a:lnTo>
                  <a:pt x="127" y="205"/>
                </a:lnTo>
                <a:close/>
                <a:moveTo>
                  <a:pt x="150" y="88"/>
                </a:moveTo>
                <a:cubicBezTo>
                  <a:pt x="133" y="59"/>
                  <a:pt x="133" y="59"/>
                  <a:pt x="133" y="59"/>
                </a:cubicBezTo>
                <a:cubicBezTo>
                  <a:pt x="130" y="55"/>
                  <a:pt x="130" y="51"/>
                  <a:pt x="132" y="48"/>
                </a:cubicBezTo>
                <a:cubicBezTo>
                  <a:pt x="133" y="46"/>
                  <a:pt x="135" y="43"/>
                  <a:pt x="139" y="42"/>
                </a:cubicBezTo>
                <a:cubicBezTo>
                  <a:pt x="141" y="42"/>
                  <a:pt x="141" y="42"/>
                  <a:pt x="141" y="42"/>
                </a:cubicBezTo>
                <a:cubicBezTo>
                  <a:pt x="148" y="42"/>
                  <a:pt x="156" y="46"/>
                  <a:pt x="158" y="50"/>
                </a:cubicBezTo>
                <a:cubicBezTo>
                  <a:pt x="158" y="51"/>
                  <a:pt x="158" y="52"/>
                  <a:pt x="158" y="53"/>
                </a:cubicBezTo>
                <a:cubicBezTo>
                  <a:pt x="190" y="53"/>
                  <a:pt x="190" y="53"/>
                  <a:pt x="190" y="53"/>
                </a:cubicBezTo>
                <a:cubicBezTo>
                  <a:pt x="190" y="52"/>
                  <a:pt x="190" y="52"/>
                  <a:pt x="190" y="52"/>
                </a:cubicBezTo>
                <a:cubicBezTo>
                  <a:pt x="190" y="52"/>
                  <a:pt x="190" y="52"/>
                  <a:pt x="190" y="52"/>
                </a:cubicBezTo>
                <a:cubicBezTo>
                  <a:pt x="190" y="51"/>
                  <a:pt x="190" y="50"/>
                  <a:pt x="190" y="49"/>
                </a:cubicBezTo>
                <a:cubicBezTo>
                  <a:pt x="192" y="39"/>
                  <a:pt x="202" y="32"/>
                  <a:pt x="214" y="32"/>
                </a:cubicBezTo>
                <a:cubicBezTo>
                  <a:pt x="227" y="32"/>
                  <a:pt x="238" y="41"/>
                  <a:pt x="238" y="53"/>
                </a:cubicBezTo>
                <a:cubicBezTo>
                  <a:pt x="239" y="53"/>
                  <a:pt x="239" y="53"/>
                  <a:pt x="239" y="53"/>
                </a:cubicBezTo>
                <a:cubicBezTo>
                  <a:pt x="239" y="53"/>
                  <a:pt x="239" y="53"/>
                  <a:pt x="239" y="53"/>
                </a:cubicBezTo>
                <a:cubicBezTo>
                  <a:pt x="271" y="53"/>
                  <a:pt x="271" y="53"/>
                  <a:pt x="271" y="53"/>
                </a:cubicBezTo>
                <a:cubicBezTo>
                  <a:pt x="271" y="47"/>
                  <a:pt x="280" y="43"/>
                  <a:pt x="287" y="43"/>
                </a:cubicBezTo>
                <a:cubicBezTo>
                  <a:pt x="289" y="43"/>
                  <a:pt x="289" y="43"/>
                  <a:pt x="289" y="43"/>
                </a:cubicBezTo>
                <a:cubicBezTo>
                  <a:pt x="293" y="44"/>
                  <a:pt x="295" y="46"/>
                  <a:pt x="296" y="48"/>
                </a:cubicBezTo>
                <a:cubicBezTo>
                  <a:pt x="297" y="51"/>
                  <a:pt x="298" y="55"/>
                  <a:pt x="295" y="60"/>
                </a:cubicBezTo>
                <a:cubicBezTo>
                  <a:pt x="278" y="87"/>
                  <a:pt x="278" y="87"/>
                  <a:pt x="278" y="87"/>
                </a:cubicBezTo>
                <a:cubicBezTo>
                  <a:pt x="269" y="101"/>
                  <a:pt x="263" y="117"/>
                  <a:pt x="259" y="134"/>
                </a:cubicBezTo>
                <a:cubicBezTo>
                  <a:pt x="259" y="135"/>
                  <a:pt x="259" y="136"/>
                  <a:pt x="259" y="138"/>
                </a:cubicBezTo>
                <a:cubicBezTo>
                  <a:pt x="169" y="138"/>
                  <a:pt x="169" y="138"/>
                  <a:pt x="169" y="138"/>
                </a:cubicBezTo>
                <a:cubicBezTo>
                  <a:pt x="166" y="121"/>
                  <a:pt x="160" y="104"/>
                  <a:pt x="150" y="88"/>
                </a:cubicBezTo>
                <a:close/>
                <a:moveTo>
                  <a:pt x="152" y="228"/>
                </a:moveTo>
                <a:cubicBezTo>
                  <a:pt x="158" y="216"/>
                  <a:pt x="158" y="216"/>
                  <a:pt x="158" y="216"/>
                </a:cubicBezTo>
                <a:cubicBezTo>
                  <a:pt x="165" y="201"/>
                  <a:pt x="169" y="186"/>
                  <a:pt x="170" y="170"/>
                </a:cubicBezTo>
                <a:cubicBezTo>
                  <a:pt x="258" y="170"/>
                  <a:pt x="258" y="170"/>
                  <a:pt x="258" y="170"/>
                </a:cubicBezTo>
                <a:cubicBezTo>
                  <a:pt x="260" y="187"/>
                  <a:pt x="264" y="204"/>
                  <a:pt x="272" y="220"/>
                </a:cubicBezTo>
                <a:cubicBezTo>
                  <a:pt x="276" y="228"/>
                  <a:pt x="276" y="228"/>
                  <a:pt x="276" y="228"/>
                </a:cubicBezTo>
                <a:cubicBezTo>
                  <a:pt x="279" y="234"/>
                  <a:pt x="284" y="237"/>
                  <a:pt x="290" y="237"/>
                </a:cubicBezTo>
                <a:cubicBezTo>
                  <a:pt x="348" y="237"/>
                  <a:pt x="395" y="284"/>
                  <a:pt x="395" y="342"/>
                </a:cubicBezTo>
                <a:cubicBezTo>
                  <a:pt x="395" y="347"/>
                  <a:pt x="395" y="347"/>
                  <a:pt x="395" y="347"/>
                </a:cubicBezTo>
                <a:cubicBezTo>
                  <a:pt x="395" y="405"/>
                  <a:pt x="348" y="452"/>
                  <a:pt x="290" y="452"/>
                </a:cubicBezTo>
                <a:cubicBezTo>
                  <a:pt x="137" y="452"/>
                  <a:pt x="137" y="452"/>
                  <a:pt x="137" y="452"/>
                </a:cubicBezTo>
                <a:cubicBezTo>
                  <a:pt x="79" y="452"/>
                  <a:pt x="32" y="405"/>
                  <a:pt x="32" y="347"/>
                </a:cubicBezTo>
                <a:cubicBezTo>
                  <a:pt x="32" y="342"/>
                  <a:pt x="32" y="342"/>
                  <a:pt x="32" y="342"/>
                </a:cubicBezTo>
                <a:cubicBezTo>
                  <a:pt x="32" y="284"/>
                  <a:pt x="79" y="237"/>
                  <a:pt x="137" y="237"/>
                </a:cubicBezTo>
                <a:cubicBezTo>
                  <a:pt x="143" y="237"/>
                  <a:pt x="149" y="234"/>
                  <a:pt x="152" y="2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4" name="Freeform 8"/>
          <p:cNvSpPr>
            <a:spLocks noEditPoints="1"/>
          </p:cNvSpPr>
          <p:nvPr/>
        </p:nvSpPr>
        <p:spPr bwMode="auto">
          <a:xfrm>
            <a:off x="8557009" y="10664520"/>
            <a:ext cx="477148" cy="377844"/>
          </a:xfrm>
          <a:custGeom>
            <a:avLst/>
            <a:gdLst>
              <a:gd name="T0" fmla="*/ 469 w 484"/>
              <a:gd name="T1" fmla="*/ 126 h 385"/>
              <a:gd name="T2" fmla="*/ 434 w 484"/>
              <a:gd name="T3" fmla="*/ 126 h 385"/>
              <a:gd name="T4" fmla="*/ 434 w 484"/>
              <a:gd name="T5" fmla="*/ 15 h 385"/>
              <a:gd name="T6" fmla="*/ 419 w 484"/>
              <a:gd name="T7" fmla="*/ 0 h 385"/>
              <a:gd name="T8" fmla="*/ 350 w 484"/>
              <a:gd name="T9" fmla="*/ 0 h 385"/>
              <a:gd name="T10" fmla="*/ 335 w 484"/>
              <a:gd name="T11" fmla="*/ 15 h 385"/>
              <a:gd name="T12" fmla="*/ 335 w 484"/>
              <a:gd name="T13" fmla="*/ 30 h 385"/>
              <a:gd name="T14" fmla="*/ 65 w 484"/>
              <a:gd name="T15" fmla="*/ 116 h 385"/>
              <a:gd name="T16" fmla="*/ 31 w 484"/>
              <a:gd name="T17" fmla="*/ 116 h 385"/>
              <a:gd name="T18" fmla="*/ 0 w 484"/>
              <a:gd name="T19" fmla="*/ 147 h 385"/>
              <a:gd name="T20" fmla="*/ 0 w 484"/>
              <a:gd name="T21" fmla="*/ 223 h 385"/>
              <a:gd name="T22" fmla="*/ 31 w 484"/>
              <a:gd name="T23" fmla="*/ 254 h 385"/>
              <a:gd name="T24" fmla="*/ 65 w 484"/>
              <a:gd name="T25" fmla="*/ 254 h 385"/>
              <a:gd name="T26" fmla="*/ 89 w 484"/>
              <a:gd name="T27" fmla="*/ 261 h 385"/>
              <a:gd name="T28" fmla="*/ 71 w 484"/>
              <a:gd name="T29" fmla="*/ 319 h 385"/>
              <a:gd name="T30" fmla="*/ 72 w 484"/>
              <a:gd name="T31" fmla="*/ 330 h 385"/>
              <a:gd name="T32" fmla="*/ 81 w 484"/>
              <a:gd name="T33" fmla="*/ 338 h 385"/>
              <a:gd name="T34" fmla="*/ 229 w 484"/>
              <a:gd name="T35" fmla="*/ 384 h 385"/>
              <a:gd name="T36" fmla="*/ 233 w 484"/>
              <a:gd name="T37" fmla="*/ 385 h 385"/>
              <a:gd name="T38" fmla="*/ 248 w 484"/>
              <a:gd name="T39" fmla="*/ 374 h 385"/>
              <a:gd name="T40" fmla="*/ 266 w 484"/>
              <a:gd name="T41" fmla="*/ 317 h 385"/>
              <a:gd name="T42" fmla="*/ 335 w 484"/>
              <a:gd name="T43" fmla="*/ 339 h 385"/>
              <a:gd name="T44" fmla="*/ 335 w 484"/>
              <a:gd name="T45" fmla="*/ 354 h 385"/>
              <a:gd name="T46" fmla="*/ 350 w 484"/>
              <a:gd name="T47" fmla="*/ 370 h 385"/>
              <a:gd name="T48" fmla="*/ 419 w 484"/>
              <a:gd name="T49" fmla="*/ 370 h 385"/>
              <a:gd name="T50" fmla="*/ 434 w 484"/>
              <a:gd name="T51" fmla="*/ 354 h 385"/>
              <a:gd name="T52" fmla="*/ 434 w 484"/>
              <a:gd name="T53" fmla="*/ 244 h 385"/>
              <a:gd name="T54" fmla="*/ 469 w 484"/>
              <a:gd name="T55" fmla="*/ 244 h 385"/>
              <a:gd name="T56" fmla="*/ 484 w 484"/>
              <a:gd name="T57" fmla="*/ 228 h 385"/>
              <a:gd name="T58" fmla="*/ 484 w 484"/>
              <a:gd name="T59" fmla="*/ 141 h 385"/>
              <a:gd name="T60" fmla="*/ 469 w 484"/>
              <a:gd name="T61" fmla="*/ 126 h 385"/>
              <a:gd name="T62" fmla="*/ 31 w 484"/>
              <a:gd name="T63" fmla="*/ 147 h 385"/>
              <a:gd name="T64" fmla="*/ 53 w 484"/>
              <a:gd name="T65" fmla="*/ 147 h 385"/>
              <a:gd name="T66" fmla="*/ 53 w 484"/>
              <a:gd name="T67" fmla="*/ 223 h 385"/>
              <a:gd name="T68" fmla="*/ 31 w 484"/>
              <a:gd name="T69" fmla="*/ 223 h 385"/>
              <a:gd name="T70" fmla="*/ 31 w 484"/>
              <a:gd name="T71" fmla="*/ 147 h 385"/>
              <a:gd name="T72" fmla="*/ 223 w 484"/>
              <a:gd name="T73" fmla="*/ 350 h 385"/>
              <a:gd name="T74" fmla="*/ 105 w 484"/>
              <a:gd name="T75" fmla="*/ 313 h 385"/>
              <a:gd name="T76" fmla="*/ 118 w 484"/>
              <a:gd name="T77" fmla="*/ 271 h 385"/>
              <a:gd name="T78" fmla="*/ 236 w 484"/>
              <a:gd name="T79" fmla="*/ 308 h 385"/>
              <a:gd name="T80" fmla="*/ 223 w 484"/>
              <a:gd name="T81" fmla="*/ 350 h 385"/>
              <a:gd name="T82" fmla="*/ 83 w 484"/>
              <a:gd name="T83" fmla="*/ 227 h 385"/>
              <a:gd name="T84" fmla="*/ 83 w 484"/>
              <a:gd name="T85" fmla="*/ 142 h 385"/>
              <a:gd name="T86" fmla="*/ 335 w 484"/>
              <a:gd name="T87" fmla="*/ 63 h 385"/>
              <a:gd name="T88" fmla="*/ 335 w 484"/>
              <a:gd name="T89" fmla="*/ 307 h 385"/>
              <a:gd name="T90" fmla="*/ 83 w 484"/>
              <a:gd name="T91" fmla="*/ 227 h 385"/>
              <a:gd name="T92" fmla="*/ 403 w 484"/>
              <a:gd name="T93" fmla="*/ 339 h 385"/>
              <a:gd name="T94" fmla="*/ 365 w 484"/>
              <a:gd name="T95" fmla="*/ 339 h 385"/>
              <a:gd name="T96" fmla="*/ 365 w 484"/>
              <a:gd name="T97" fmla="*/ 30 h 385"/>
              <a:gd name="T98" fmla="*/ 403 w 484"/>
              <a:gd name="T99" fmla="*/ 30 h 385"/>
              <a:gd name="T100" fmla="*/ 403 w 484"/>
              <a:gd name="T101" fmla="*/ 339 h 385"/>
              <a:gd name="T102" fmla="*/ 454 w 484"/>
              <a:gd name="T103" fmla="*/ 213 h 385"/>
              <a:gd name="T104" fmla="*/ 434 w 484"/>
              <a:gd name="T105" fmla="*/ 213 h 385"/>
              <a:gd name="T106" fmla="*/ 434 w 484"/>
              <a:gd name="T107" fmla="*/ 157 h 385"/>
              <a:gd name="T108" fmla="*/ 454 w 484"/>
              <a:gd name="T109" fmla="*/ 157 h 385"/>
              <a:gd name="T110" fmla="*/ 454 w 484"/>
              <a:gd name="T111" fmla="*/ 213 h 3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84" h="385">
                <a:moveTo>
                  <a:pt x="469" y="126"/>
                </a:moveTo>
                <a:cubicBezTo>
                  <a:pt x="434" y="126"/>
                  <a:pt x="434" y="126"/>
                  <a:pt x="434" y="126"/>
                </a:cubicBezTo>
                <a:cubicBezTo>
                  <a:pt x="434" y="15"/>
                  <a:pt x="434" y="15"/>
                  <a:pt x="434" y="15"/>
                </a:cubicBezTo>
                <a:cubicBezTo>
                  <a:pt x="434" y="7"/>
                  <a:pt x="427" y="0"/>
                  <a:pt x="419" y="0"/>
                </a:cubicBezTo>
                <a:cubicBezTo>
                  <a:pt x="350" y="0"/>
                  <a:pt x="350" y="0"/>
                  <a:pt x="350" y="0"/>
                </a:cubicBezTo>
                <a:cubicBezTo>
                  <a:pt x="341" y="0"/>
                  <a:pt x="335" y="7"/>
                  <a:pt x="335" y="15"/>
                </a:cubicBezTo>
                <a:cubicBezTo>
                  <a:pt x="335" y="30"/>
                  <a:pt x="335" y="30"/>
                  <a:pt x="335" y="30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31" y="116"/>
                  <a:pt x="31" y="116"/>
                  <a:pt x="31" y="116"/>
                </a:cubicBezTo>
                <a:cubicBezTo>
                  <a:pt x="13" y="116"/>
                  <a:pt x="0" y="129"/>
                  <a:pt x="0" y="147"/>
                </a:cubicBezTo>
                <a:cubicBezTo>
                  <a:pt x="0" y="223"/>
                  <a:pt x="0" y="223"/>
                  <a:pt x="0" y="223"/>
                </a:cubicBezTo>
                <a:cubicBezTo>
                  <a:pt x="0" y="240"/>
                  <a:pt x="13" y="254"/>
                  <a:pt x="31" y="254"/>
                </a:cubicBezTo>
                <a:cubicBezTo>
                  <a:pt x="65" y="254"/>
                  <a:pt x="65" y="254"/>
                  <a:pt x="65" y="254"/>
                </a:cubicBezTo>
                <a:cubicBezTo>
                  <a:pt x="89" y="261"/>
                  <a:pt x="89" y="261"/>
                  <a:pt x="89" y="261"/>
                </a:cubicBezTo>
                <a:cubicBezTo>
                  <a:pt x="71" y="319"/>
                  <a:pt x="71" y="319"/>
                  <a:pt x="71" y="319"/>
                </a:cubicBezTo>
                <a:cubicBezTo>
                  <a:pt x="70" y="322"/>
                  <a:pt x="70" y="327"/>
                  <a:pt x="72" y="330"/>
                </a:cubicBezTo>
                <a:cubicBezTo>
                  <a:pt x="74" y="334"/>
                  <a:pt x="77" y="337"/>
                  <a:pt x="81" y="338"/>
                </a:cubicBezTo>
                <a:cubicBezTo>
                  <a:pt x="229" y="384"/>
                  <a:pt x="229" y="384"/>
                  <a:pt x="229" y="384"/>
                </a:cubicBezTo>
                <a:cubicBezTo>
                  <a:pt x="230" y="385"/>
                  <a:pt x="232" y="385"/>
                  <a:pt x="233" y="385"/>
                </a:cubicBezTo>
                <a:cubicBezTo>
                  <a:pt x="240" y="385"/>
                  <a:pt x="246" y="381"/>
                  <a:pt x="248" y="374"/>
                </a:cubicBezTo>
                <a:cubicBezTo>
                  <a:pt x="266" y="317"/>
                  <a:pt x="266" y="317"/>
                  <a:pt x="266" y="317"/>
                </a:cubicBezTo>
                <a:cubicBezTo>
                  <a:pt x="335" y="339"/>
                  <a:pt x="335" y="339"/>
                  <a:pt x="335" y="339"/>
                </a:cubicBezTo>
                <a:cubicBezTo>
                  <a:pt x="335" y="354"/>
                  <a:pt x="335" y="354"/>
                  <a:pt x="335" y="354"/>
                </a:cubicBezTo>
                <a:cubicBezTo>
                  <a:pt x="335" y="363"/>
                  <a:pt x="341" y="370"/>
                  <a:pt x="350" y="370"/>
                </a:cubicBezTo>
                <a:cubicBezTo>
                  <a:pt x="419" y="370"/>
                  <a:pt x="419" y="370"/>
                  <a:pt x="419" y="370"/>
                </a:cubicBezTo>
                <a:cubicBezTo>
                  <a:pt x="427" y="370"/>
                  <a:pt x="434" y="363"/>
                  <a:pt x="434" y="354"/>
                </a:cubicBezTo>
                <a:cubicBezTo>
                  <a:pt x="434" y="244"/>
                  <a:pt x="434" y="244"/>
                  <a:pt x="434" y="244"/>
                </a:cubicBezTo>
                <a:cubicBezTo>
                  <a:pt x="469" y="244"/>
                  <a:pt x="469" y="244"/>
                  <a:pt x="469" y="244"/>
                </a:cubicBezTo>
                <a:cubicBezTo>
                  <a:pt x="478" y="244"/>
                  <a:pt x="484" y="237"/>
                  <a:pt x="484" y="228"/>
                </a:cubicBezTo>
                <a:cubicBezTo>
                  <a:pt x="484" y="141"/>
                  <a:pt x="484" y="141"/>
                  <a:pt x="484" y="141"/>
                </a:cubicBezTo>
                <a:cubicBezTo>
                  <a:pt x="484" y="133"/>
                  <a:pt x="478" y="126"/>
                  <a:pt x="469" y="126"/>
                </a:cubicBezTo>
                <a:close/>
                <a:moveTo>
                  <a:pt x="31" y="147"/>
                </a:moveTo>
                <a:cubicBezTo>
                  <a:pt x="53" y="147"/>
                  <a:pt x="53" y="147"/>
                  <a:pt x="53" y="147"/>
                </a:cubicBezTo>
                <a:cubicBezTo>
                  <a:pt x="53" y="223"/>
                  <a:pt x="53" y="223"/>
                  <a:pt x="53" y="223"/>
                </a:cubicBezTo>
                <a:cubicBezTo>
                  <a:pt x="31" y="223"/>
                  <a:pt x="31" y="223"/>
                  <a:pt x="31" y="223"/>
                </a:cubicBezTo>
                <a:lnTo>
                  <a:pt x="31" y="147"/>
                </a:lnTo>
                <a:close/>
                <a:moveTo>
                  <a:pt x="223" y="350"/>
                </a:moveTo>
                <a:cubicBezTo>
                  <a:pt x="105" y="313"/>
                  <a:pt x="105" y="313"/>
                  <a:pt x="105" y="313"/>
                </a:cubicBezTo>
                <a:cubicBezTo>
                  <a:pt x="118" y="271"/>
                  <a:pt x="118" y="271"/>
                  <a:pt x="118" y="271"/>
                </a:cubicBezTo>
                <a:cubicBezTo>
                  <a:pt x="236" y="308"/>
                  <a:pt x="236" y="308"/>
                  <a:pt x="236" y="308"/>
                </a:cubicBezTo>
                <a:lnTo>
                  <a:pt x="223" y="350"/>
                </a:lnTo>
                <a:close/>
                <a:moveTo>
                  <a:pt x="83" y="227"/>
                </a:moveTo>
                <a:cubicBezTo>
                  <a:pt x="83" y="142"/>
                  <a:pt x="83" y="142"/>
                  <a:pt x="83" y="142"/>
                </a:cubicBezTo>
                <a:cubicBezTo>
                  <a:pt x="335" y="63"/>
                  <a:pt x="335" y="63"/>
                  <a:pt x="335" y="63"/>
                </a:cubicBezTo>
                <a:cubicBezTo>
                  <a:pt x="335" y="307"/>
                  <a:pt x="335" y="307"/>
                  <a:pt x="335" y="307"/>
                </a:cubicBezTo>
                <a:lnTo>
                  <a:pt x="83" y="227"/>
                </a:lnTo>
                <a:close/>
                <a:moveTo>
                  <a:pt x="403" y="339"/>
                </a:moveTo>
                <a:cubicBezTo>
                  <a:pt x="365" y="339"/>
                  <a:pt x="365" y="339"/>
                  <a:pt x="365" y="339"/>
                </a:cubicBezTo>
                <a:cubicBezTo>
                  <a:pt x="365" y="30"/>
                  <a:pt x="365" y="30"/>
                  <a:pt x="365" y="30"/>
                </a:cubicBezTo>
                <a:cubicBezTo>
                  <a:pt x="403" y="30"/>
                  <a:pt x="403" y="30"/>
                  <a:pt x="403" y="30"/>
                </a:cubicBezTo>
                <a:lnTo>
                  <a:pt x="403" y="339"/>
                </a:lnTo>
                <a:close/>
                <a:moveTo>
                  <a:pt x="454" y="213"/>
                </a:moveTo>
                <a:cubicBezTo>
                  <a:pt x="434" y="213"/>
                  <a:pt x="434" y="213"/>
                  <a:pt x="434" y="213"/>
                </a:cubicBezTo>
                <a:cubicBezTo>
                  <a:pt x="434" y="157"/>
                  <a:pt x="434" y="157"/>
                  <a:pt x="434" y="157"/>
                </a:cubicBezTo>
                <a:cubicBezTo>
                  <a:pt x="454" y="157"/>
                  <a:pt x="454" y="157"/>
                  <a:pt x="454" y="157"/>
                </a:cubicBezTo>
                <a:lnTo>
                  <a:pt x="454" y="2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5" name="Freeform 9"/>
          <p:cNvSpPr>
            <a:spLocks noEditPoints="1"/>
          </p:cNvSpPr>
          <p:nvPr/>
        </p:nvSpPr>
        <p:spPr bwMode="auto">
          <a:xfrm>
            <a:off x="1759497" y="10628715"/>
            <a:ext cx="467460" cy="477150"/>
          </a:xfrm>
          <a:custGeom>
            <a:avLst/>
            <a:gdLst>
              <a:gd name="T0" fmla="*/ 0 w 474"/>
              <a:gd name="T1" fmla="*/ 169 h 485"/>
              <a:gd name="T2" fmla="*/ 0 w 474"/>
              <a:gd name="T3" fmla="*/ 469 h 485"/>
              <a:gd name="T4" fmla="*/ 16 w 474"/>
              <a:gd name="T5" fmla="*/ 485 h 485"/>
              <a:gd name="T6" fmla="*/ 458 w 474"/>
              <a:gd name="T7" fmla="*/ 485 h 485"/>
              <a:gd name="T8" fmla="*/ 474 w 474"/>
              <a:gd name="T9" fmla="*/ 469 h 485"/>
              <a:gd name="T10" fmla="*/ 474 w 474"/>
              <a:gd name="T11" fmla="*/ 169 h 485"/>
              <a:gd name="T12" fmla="*/ 467 w 474"/>
              <a:gd name="T13" fmla="*/ 156 h 485"/>
              <a:gd name="T14" fmla="*/ 246 w 474"/>
              <a:gd name="T15" fmla="*/ 3 h 485"/>
              <a:gd name="T16" fmla="*/ 228 w 474"/>
              <a:gd name="T17" fmla="*/ 3 h 485"/>
              <a:gd name="T18" fmla="*/ 7 w 474"/>
              <a:gd name="T19" fmla="*/ 156 h 485"/>
              <a:gd name="T20" fmla="*/ 0 w 474"/>
              <a:gd name="T21" fmla="*/ 169 h 485"/>
              <a:gd name="T22" fmla="*/ 139 w 474"/>
              <a:gd name="T23" fmla="*/ 337 h 485"/>
              <a:gd name="T24" fmla="*/ 32 w 474"/>
              <a:gd name="T25" fmla="*/ 435 h 485"/>
              <a:gd name="T26" fmla="*/ 32 w 474"/>
              <a:gd name="T27" fmla="*/ 214 h 485"/>
              <a:gd name="T28" fmla="*/ 139 w 474"/>
              <a:gd name="T29" fmla="*/ 337 h 485"/>
              <a:gd name="T30" fmla="*/ 338 w 474"/>
              <a:gd name="T31" fmla="*/ 339 h 485"/>
              <a:gd name="T32" fmla="*/ 442 w 474"/>
              <a:gd name="T33" fmla="*/ 215 h 485"/>
              <a:gd name="T34" fmla="*/ 442 w 474"/>
              <a:gd name="T35" fmla="*/ 435 h 485"/>
              <a:gd name="T36" fmla="*/ 338 w 474"/>
              <a:gd name="T37" fmla="*/ 339 h 485"/>
              <a:gd name="T38" fmla="*/ 414 w 474"/>
              <a:gd name="T39" fmla="*/ 453 h 485"/>
              <a:gd name="T40" fmla="*/ 60 w 474"/>
              <a:gd name="T41" fmla="*/ 453 h 485"/>
              <a:gd name="T42" fmla="*/ 237 w 474"/>
              <a:gd name="T43" fmla="*/ 290 h 485"/>
              <a:gd name="T44" fmla="*/ 414 w 474"/>
              <a:gd name="T45" fmla="*/ 453 h 485"/>
              <a:gd name="T46" fmla="*/ 237 w 474"/>
              <a:gd name="T47" fmla="*/ 36 h 485"/>
              <a:gd name="T48" fmla="*/ 435 w 474"/>
              <a:gd name="T49" fmla="*/ 173 h 485"/>
              <a:gd name="T50" fmla="*/ 314 w 474"/>
              <a:gd name="T51" fmla="*/ 318 h 485"/>
              <a:gd name="T52" fmla="*/ 248 w 474"/>
              <a:gd name="T53" fmla="*/ 256 h 485"/>
              <a:gd name="T54" fmla="*/ 226 w 474"/>
              <a:gd name="T55" fmla="*/ 256 h 485"/>
              <a:gd name="T56" fmla="*/ 162 w 474"/>
              <a:gd name="T57" fmla="*/ 315 h 485"/>
              <a:gd name="T58" fmla="*/ 39 w 474"/>
              <a:gd name="T59" fmla="*/ 173 h 485"/>
              <a:gd name="T60" fmla="*/ 237 w 474"/>
              <a:gd name="T61" fmla="*/ 36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4" h="485">
                <a:moveTo>
                  <a:pt x="0" y="169"/>
                </a:moveTo>
                <a:cubicBezTo>
                  <a:pt x="0" y="469"/>
                  <a:pt x="0" y="469"/>
                  <a:pt x="0" y="469"/>
                </a:cubicBezTo>
                <a:cubicBezTo>
                  <a:pt x="0" y="478"/>
                  <a:pt x="8" y="485"/>
                  <a:pt x="16" y="485"/>
                </a:cubicBezTo>
                <a:cubicBezTo>
                  <a:pt x="458" y="485"/>
                  <a:pt x="458" y="485"/>
                  <a:pt x="458" y="485"/>
                </a:cubicBezTo>
                <a:cubicBezTo>
                  <a:pt x="466" y="485"/>
                  <a:pt x="474" y="478"/>
                  <a:pt x="474" y="469"/>
                </a:cubicBezTo>
                <a:cubicBezTo>
                  <a:pt x="474" y="169"/>
                  <a:pt x="474" y="169"/>
                  <a:pt x="474" y="169"/>
                </a:cubicBezTo>
                <a:cubicBezTo>
                  <a:pt x="474" y="164"/>
                  <a:pt x="471" y="159"/>
                  <a:pt x="467" y="156"/>
                </a:cubicBezTo>
                <a:cubicBezTo>
                  <a:pt x="246" y="3"/>
                  <a:pt x="246" y="3"/>
                  <a:pt x="246" y="3"/>
                </a:cubicBezTo>
                <a:cubicBezTo>
                  <a:pt x="241" y="0"/>
                  <a:pt x="233" y="0"/>
                  <a:pt x="228" y="3"/>
                </a:cubicBezTo>
                <a:cubicBezTo>
                  <a:pt x="7" y="156"/>
                  <a:pt x="7" y="156"/>
                  <a:pt x="7" y="156"/>
                </a:cubicBezTo>
                <a:cubicBezTo>
                  <a:pt x="3" y="159"/>
                  <a:pt x="0" y="164"/>
                  <a:pt x="0" y="169"/>
                </a:cubicBezTo>
                <a:close/>
                <a:moveTo>
                  <a:pt x="139" y="337"/>
                </a:moveTo>
                <a:cubicBezTo>
                  <a:pt x="32" y="435"/>
                  <a:pt x="32" y="435"/>
                  <a:pt x="32" y="435"/>
                </a:cubicBezTo>
                <a:cubicBezTo>
                  <a:pt x="32" y="214"/>
                  <a:pt x="32" y="214"/>
                  <a:pt x="32" y="214"/>
                </a:cubicBezTo>
                <a:lnTo>
                  <a:pt x="139" y="337"/>
                </a:lnTo>
                <a:close/>
                <a:moveTo>
                  <a:pt x="338" y="339"/>
                </a:moveTo>
                <a:cubicBezTo>
                  <a:pt x="442" y="215"/>
                  <a:pt x="442" y="215"/>
                  <a:pt x="442" y="215"/>
                </a:cubicBezTo>
                <a:cubicBezTo>
                  <a:pt x="442" y="435"/>
                  <a:pt x="442" y="435"/>
                  <a:pt x="442" y="435"/>
                </a:cubicBezTo>
                <a:lnTo>
                  <a:pt x="338" y="339"/>
                </a:lnTo>
                <a:close/>
                <a:moveTo>
                  <a:pt x="414" y="453"/>
                </a:moveTo>
                <a:cubicBezTo>
                  <a:pt x="60" y="453"/>
                  <a:pt x="60" y="453"/>
                  <a:pt x="60" y="453"/>
                </a:cubicBezTo>
                <a:cubicBezTo>
                  <a:pt x="237" y="290"/>
                  <a:pt x="237" y="290"/>
                  <a:pt x="237" y="290"/>
                </a:cubicBezTo>
                <a:lnTo>
                  <a:pt x="414" y="453"/>
                </a:lnTo>
                <a:close/>
                <a:moveTo>
                  <a:pt x="237" y="36"/>
                </a:moveTo>
                <a:cubicBezTo>
                  <a:pt x="435" y="173"/>
                  <a:pt x="435" y="173"/>
                  <a:pt x="435" y="173"/>
                </a:cubicBezTo>
                <a:cubicBezTo>
                  <a:pt x="314" y="318"/>
                  <a:pt x="314" y="318"/>
                  <a:pt x="314" y="318"/>
                </a:cubicBezTo>
                <a:cubicBezTo>
                  <a:pt x="248" y="256"/>
                  <a:pt x="248" y="256"/>
                  <a:pt x="248" y="256"/>
                </a:cubicBezTo>
                <a:cubicBezTo>
                  <a:pt x="242" y="250"/>
                  <a:pt x="232" y="250"/>
                  <a:pt x="226" y="256"/>
                </a:cubicBezTo>
                <a:cubicBezTo>
                  <a:pt x="162" y="315"/>
                  <a:pt x="162" y="315"/>
                  <a:pt x="162" y="315"/>
                </a:cubicBezTo>
                <a:cubicBezTo>
                  <a:pt x="39" y="173"/>
                  <a:pt x="39" y="173"/>
                  <a:pt x="39" y="173"/>
                </a:cubicBezTo>
                <a:lnTo>
                  <a:pt x="237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6" name="Freeform 10"/>
          <p:cNvSpPr>
            <a:spLocks noEditPoints="1"/>
          </p:cNvSpPr>
          <p:nvPr/>
        </p:nvSpPr>
        <p:spPr bwMode="auto">
          <a:xfrm>
            <a:off x="4023108" y="12702771"/>
            <a:ext cx="477150" cy="336670"/>
          </a:xfrm>
          <a:custGeom>
            <a:avLst/>
            <a:gdLst>
              <a:gd name="T0" fmla="*/ 443 w 485"/>
              <a:gd name="T1" fmla="*/ 0 h 343"/>
              <a:gd name="T2" fmla="*/ 42 w 485"/>
              <a:gd name="T3" fmla="*/ 0 h 343"/>
              <a:gd name="T4" fmla="*/ 0 w 485"/>
              <a:gd name="T5" fmla="*/ 42 h 343"/>
              <a:gd name="T6" fmla="*/ 0 w 485"/>
              <a:gd name="T7" fmla="*/ 301 h 343"/>
              <a:gd name="T8" fmla="*/ 42 w 485"/>
              <a:gd name="T9" fmla="*/ 343 h 343"/>
              <a:gd name="T10" fmla="*/ 443 w 485"/>
              <a:gd name="T11" fmla="*/ 343 h 343"/>
              <a:gd name="T12" fmla="*/ 485 w 485"/>
              <a:gd name="T13" fmla="*/ 301 h 343"/>
              <a:gd name="T14" fmla="*/ 485 w 485"/>
              <a:gd name="T15" fmla="*/ 42 h 343"/>
              <a:gd name="T16" fmla="*/ 443 w 485"/>
              <a:gd name="T17" fmla="*/ 0 h 343"/>
              <a:gd name="T18" fmla="*/ 454 w 485"/>
              <a:gd name="T19" fmla="*/ 301 h 343"/>
              <a:gd name="T20" fmla="*/ 443 w 485"/>
              <a:gd name="T21" fmla="*/ 311 h 343"/>
              <a:gd name="T22" fmla="*/ 42 w 485"/>
              <a:gd name="T23" fmla="*/ 311 h 343"/>
              <a:gd name="T24" fmla="*/ 32 w 485"/>
              <a:gd name="T25" fmla="*/ 301 h 343"/>
              <a:gd name="T26" fmla="*/ 32 w 485"/>
              <a:gd name="T27" fmla="*/ 42 h 343"/>
              <a:gd name="T28" fmla="*/ 42 w 485"/>
              <a:gd name="T29" fmla="*/ 31 h 343"/>
              <a:gd name="T30" fmla="*/ 443 w 485"/>
              <a:gd name="T31" fmla="*/ 31 h 343"/>
              <a:gd name="T32" fmla="*/ 454 w 485"/>
              <a:gd name="T33" fmla="*/ 42 h 343"/>
              <a:gd name="T34" fmla="*/ 454 w 485"/>
              <a:gd name="T35" fmla="*/ 301 h 343"/>
              <a:gd name="T36" fmla="*/ 112 w 485"/>
              <a:gd name="T37" fmla="*/ 140 h 343"/>
              <a:gd name="T38" fmla="*/ 112 w 485"/>
              <a:gd name="T39" fmla="*/ 216 h 343"/>
              <a:gd name="T40" fmla="*/ 97 w 485"/>
              <a:gd name="T41" fmla="*/ 231 h 343"/>
              <a:gd name="T42" fmla="*/ 81 w 485"/>
              <a:gd name="T43" fmla="*/ 216 h 343"/>
              <a:gd name="T44" fmla="*/ 81 w 485"/>
              <a:gd name="T45" fmla="*/ 140 h 343"/>
              <a:gd name="T46" fmla="*/ 97 w 485"/>
              <a:gd name="T47" fmla="*/ 124 h 343"/>
              <a:gd name="T48" fmla="*/ 112 w 485"/>
              <a:gd name="T49" fmla="*/ 140 h 343"/>
              <a:gd name="T50" fmla="*/ 294 w 485"/>
              <a:gd name="T51" fmla="*/ 63 h 343"/>
              <a:gd name="T52" fmla="*/ 180 w 485"/>
              <a:gd name="T53" fmla="*/ 178 h 343"/>
              <a:gd name="T54" fmla="*/ 294 w 485"/>
              <a:gd name="T55" fmla="*/ 292 h 343"/>
              <a:gd name="T56" fmla="*/ 409 w 485"/>
              <a:gd name="T57" fmla="*/ 178 h 343"/>
              <a:gd name="T58" fmla="*/ 294 w 485"/>
              <a:gd name="T59" fmla="*/ 63 h 343"/>
              <a:gd name="T60" fmla="*/ 310 w 485"/>
              <a:gd name="T61" fmla="*/ 96 h 343"/>
              <a:gd name="T62" fmla="*/ 341 w 485"/>
              <a:gd name="T63" fmla="*/ 109 h 343"/>
              <a:gd name="T64" fmla="*/ 310 w 485"/>
              <a:gd name="T65" fmla="*/ 139 h 343"/>
              <a:gd name="T66" fmla="*/ 310 w 485"/>
              <a:gd name="T67" fmla="*/ 96 h 343"/>
              <a:gd name="T68" fmla="*/ 279 w 485"/>
              <a:gd name="T69" fmla="*/ 139 h 343"/>
              <a:gd name="T70" fmla="*/ 249 w 485"/>
              <a:gd name="T71" fmla="*/ 109 h 343"/>
              <a:gd name="T72" fmla="*/ 279 w 485"/>
              <a:gd name="T73" fmla="*/ 96 h 343"/>
              <a:gd name="T74" fmla="*/ 279 w 485"/>
              <a:gd name="T75" fmla="*/ 139 h 343"/>
              <a:gd name="T76" fmla="*/ 279 w 485"/>
              <a:gd name="T77" fmla="*/ 259 h 343"/>
              <a:gd name="T78" fmla="*/ 248 w 485"/>
              <a:gd name="T79" fmla="*/ 246 h 343"/>
              <a:gd name="T80" fmla="*/ 279 w 485"/>
              <a:gd name="T81" fmla="*/ 215 h 343"/>
              <a:gd name="T82" fmla="*/ 279 w 485"/>
              <a:gd name="T83" fmla="*/ 259 h 343"/>
              <a:gd name="T84" fmla="*/ 310 w 485"/>
              <a:gd name="T85" fmla="*/ 214 h 343"/>
              <a:gd name="T86" fmla="*/ 342 w 485"/>
              <a:gd name="T87" fmla="*/ 246 h 343"/>
              <a:gd name="T88" fmla="*/ 310 w 485"/>
              <a:gd name="T89" fmla="*/ 259 h 343"/>
              <a:gd name="T90" fmla="*/ 310 w 485"/>
              <a:gd name="T91" fmla="*/ 214 h 343"/>
              <a:gd name="T92" fmla="*/ 363 w 485"/>
              <a:gd name="T93" fmla="*/ 131 h 343"/>
              <a:gd name="T94" fmla="*/ 376 w 485"/>
              <a:gd name="T95" fmla="*/ 161 h 343"/>
              <a:gd name="T96" fmla="*/ 332 w 485"/>
              <a:gd name="T97" fmla="*/ 161 h 343"/>
              <a:gd name="T98" fmla="*/ 363 w 485"/>
              <a:gd name="T99" fmla="*/ 131 h 343"/>
              <a:gd name="T100" fmla="*/ 226 w 485"/>
              <a:gd name="T101" fmla="*/ 131 h 343"/>
              <a:gd name="T102" fmla="*/ 257 w 485"/>
              <a:gd name="T103" fmla="*/ 161 h 343"/>
              <a:gd name="T104" fmla="*/ 213 w 485"/>
              <a:gd name="T105" fmla="*/ 161 h 343"/>
              <a:gd name="T106" fmla="*/ 226 w 485"/>
              <a:gd name="T107" fmla="*/ 131 h 343"/>
              <a:gd name="T108" fmla="*/ 213 w 485"/>
              <a:gd name="T109" fmla="*/ 193 h 343"/>
              <a:gd name="T110" fmla="*/ 257 w 485"/>
              <a:gd name="T111" fmla="*/ 193 h 343"/>
              <a:gd name="T112" fmla="*/ 226 w 485"/>
              <a:gd name="T113" fmla="*/ 224 h 343"/>
              <a:gd name="T114" fmla="*/ 213 w 485"/>
              <a:gd name="T115" fmla="*/ 193 h 343"/>
              <a:gd name="T116" fmla="*/ 364 w 485"/>
              <a:gd name="T117" fmla="*/ 224 h 343"/>
              <a:gd name="T118" fmla="*/ 333 w 485"/>
              <a:gd name="T119" fmla="*/ 193 h 343"/>
              <a:gd name="T120" fmla="*/ 376 w 485"/>
              <a:gd name="T121" fmla="*/ 193 h 343"/>
              <a:gd name="T122" fmla="*/ 364 w 485"/>
              <a:gd name="T123" fmla="*/ 224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5" h="343">
                <a:moveTo>
                  <a:pt x="443" y="0"/>
                </a:moveTo>
                <a:cubicBezTo>
                  <a:pt x="42" y="0"/>
                  <a:pt x="42" y="0"/>
                  <a:pt x="42" y="0"/>
                </a:cubicBezTo>
                <a:cubicBezTo>
                  <a:pt x="19" y="0"/>
                  <a:pt x="0" y="18"/>
                  <a:pt x="0" y="42"/>
                </a:cubicBezTo>
                <a:cubicBezTo>
                  <a:pt x="0" y="301"/>
                  <a:pt x="0" y="301"/>
                  <a:pt x="0" y="301"/>
                </a:cubicBezTo>
                <a:cubicBezTo>
                  <a:pt x="0" y="324"/>
                  <a:pt x="19" y="343"/>
                  <a:pt x="42" y="343"/>
                </a:cubicBezTo>
                <a:cubicBezTo>
                  <a:pt x="443" y="343"/>
                  <a:pt x="443" y="343"/>
                  <a:pt x="443" y="343"/>
                </a:cubicBezTo>
                <a:cubicBezTo>
                  <a:pt x="467" y="343"/>
                  <a:pt x="485" y="324"/>
                  <a:pt x="485" y="301"/>
                </a:cubicBezTo>
                <a:cubicBezTo>
                  <a:pt x="485" y="42"/>
                  <a:pt x="485" y="42"/>
                  <a:pt x="485" y="42"/>
                </a:cubicBezTo>
                <a:cubicBezTo>
                  <a:pt x="485" y="18"/>
                  <a:pt x="467" y="0"/>
                  <a:pt x="443" y="0"/>
                </a:cubicBezTo>
                <a:close/>
                <a:moveTo>
                  <a:pt x="454" y="301"/>
                </a:moveTo>
                <a:cubicBezTo>
                  <a:pt x="454" y="307"/>
                  <a:pt x="449" y="311"/>
                  <a:pt x="443" y="311"/>
                </a:cubicBezTo>
                <a:cubicBezTo>
                  <a:pt x="42" y="311"/>
                  <a:pt x="42" y="311"/>
                  <a:pt x="42" y="311"/>
                </a:cubicBezTo>
                <a:cubicBezTo>
                  <a:pt x="36" y="311"/>
                  <a:pt x="32" y="307"/>
                  <a:pt x="32" y="301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36"/>
                  <a:pt x="36" y="31"/>
                  <a:pt x="42" y="31"/>
                </a:cubicBezTo>
                <a:cubicBezTo>
                  <a:pt x="443" y="31"/>
                  <a:pt x="443" y="31"/>
                  <a:pt x="443" y="31"/>
                </a:cubicBezTo>
                <a:cubicBezTo>
                  <a:pt x="449" y="31"/>
                  <a:pt x="454" y="36"/>
                  <a:pt x="454" y="42"/>
                </a:cubicBezTo>
                <a:lnTo>
                  <a:pt x="454" y="301"/>
                </a:lnTo>
                <a:close/>
                <a:moveTo>
                  <a:pt x="112" y="140"/>
                </a:moveTo>
                <a:cubicBezTo>
                  <a:pt x="112" y="216"/>
                  <a:pt x="112" y="216"/>
                  <a:pt x="112" y="216"/>
                </a:cubicBezTo>
                <a:cubicBezTo>
                  <a:pt x="112" y="224"/>
                  <a:pt x="105" y="231"/>
                  <a:pt x="97" y="231"/>
                </a:cubicBezTo>
                <a:cubicBezTo>
                  <a:pt x="88" y="231"/>
                  <a:pt x="81" y="224"/>
                  <a:pt x="81" y="216"/>
                </a:cubicBezTo>
                <a:cubicBezTo>
                  <a:pt x="81" y="140"/>
                  <a:pt x="81" y="140"/>
                  <a:pt x="81" y="140"/>
                </a:cubicBezTo>
                <a:cubicBezTo>
                  <a:pt x="81" y="131"/>
                  <a:pt x="88" y="124"/>
                  <a:pt x="97" y="124"/>
                </a:cubicBezTo>
                <a:cubicBezTo>
                  <a:pt x="105" y="124"/>
                  <a:pt x="112" y="131"/>
                  <a:pt x="112" y="140"/>
                </a:cubicBezTo>
                <a:close/>
                <a:moveTo>
                  <a:pt x="294" y="63"/>
                </a:moveTo>
                <a:cubicBezTo>
                  <a:pt x="231" y="63"/>
                  <a:pt x="180" y="115"/>
                  <a:pt x="180" y="178"/>
                </a:cubicBezTo>
                <a:cubicBezTo>
                  <a:pt x="180" y="241"/>
                  <a:pt x="231" y="292"/>
                  <a:pt x="294" y="292"/>
                </a:cubicBezTo>
                <a:cubicBezTo>
                  <a:pt x="358" y="292"/>
                  <a:pt x="409" y="241"/>
                  <a:pt x="409" y="178"/>
                </a:cubicBezTo>
                <a:cubicBezTo>
                  <a:pt x="409" y="115"/>
                  <a:pt x="358" y="63"/>
                  <a:pt x="294" y="63"/>
                </a:cubicBezTo>
                <a:close/>
                <a:moveTo>
                  <a:pt x="310" y="96"/>
                </a:moveTo>
                <a:cubicBezTo>
                  <a:pt x="321" y="98"/>
                  <a:pt x="332" y="103"/>
                  <a:pt x="341" y="109"/>
                </a:cubicBezTo>
                <a:cubicBezTo>
                  <a:pt x="310" y="139"/>
                  <a:pt x="310" y="139"/>
                  <a:pt x="310" y="139"/>
                </a:cubicBezTo>
                <a:lnTo>
                  <a:pt x="310" y="96"/>
                </a:lnTo>
                <a:close/>
                <a:moveTo>
                  <a:pt x="279" y="139"/>
                </a:moveTo>
                <a:cubicBezTo>
                  <a:pt x="249" y="109"/>
                  <a:pt x="249" y="109"/>
                  <a:pt x="249" y="109"/>
                </a:cubicBezTo>
                <a:cubicBezTo>
                  <a:pt x="258" y="103"/>
                  <a:pt x="268" y="98"/>
                  <a:pt x="279" y="96"/>
                </a:cubicBezTo>
                <a:lnTo>
                  <a:pt x="279" y="139"/>
                </a:lnTo>
                <a:close/>
                <a:moveTo>
                  <a:pt x="279" y="259"/>
                </a:moveTo>
                <a:cubicBezTo>
                  <a:pt x="267" y="257"/>
                  <a:pt x="257" y="253"/>
                  <a:pt x="248" y="246"/>
                </a:cubicBezTo>
                <a:cubicBezTo>
                  <a:pt x="279" y="215"/>
                  <a:pt x="279" y="215"/>
                  <a:pt x="279" y="215"/>
                </a:cubicBezTo>
                <a:lnTo>
                  <a:pt x="279" y="259"/>
                </a:lnTo>
                <a:close/>
                <a:moveTo>
                  <a:pt x="310" y="214"/>
                </a:moveTo>
                <a:cubicBezTo>
                  <a:pt x="342" y="246"/>
                  <a:pt x="342" y="246"/>
                  <a:pt x="342" y="246"/>
                </a:cubicBezTo>
                <a:cubicBezTo>
                  <a:pt x="332" y="252"/>
                  <a:pt x="322" y="257"/>
                  <a:pt x="310" y="259"/>
                </a:cubicBezTo>
                <a:lnTo>
                  <a:pt x="310" y="214"/>
                </a:lnTo>
                <a:close/>
                <a:moveTo>
                  <a:pt x="363" y="131"/>
                </a:moveTo>
                <a:cubicBezTo>
                  <a:pt x="369" y="140"/>
                  <a:pt x="374" y="150"/>
                  <a:pt x="376" y="161"/>
                </a:cubicBezTo>
                <a:cubicBezTo>
                  <a:pt x="332" y="161"/>
                  <a:pt x="332" y="161"/>
                  <a:pt x="332" y="161"/>
                </a:cubicBezTo>
                <a:lnTo>
                  <a:pt x="363" y="131"/>
                </a:lnTo>
                <a:close/>
                <a:moveTo>
                  <a:pt x="226" y="131"/>
                </a:moveTo>
                <a:cubicBezTo>
                  <a:pt x="257" y="161"/>
                  <a:pt x="257" y="161"/>
                  <a:pt x="257" y="161"/>
                </a:cubicBezTo>
                <a:cubicBezTo>
                  <a:pt x="213" y="161"/>
                  <a:pt x="213" y="161"/>
                  <a:pt x="213" y="161"/>
                </a:cubicBezTo>
                <a:cubicBezTo>
                  <a:pt x="215" y="150"/>
                  <a:pt x="220" y="140"/>
                  <a:pt x="226" y="131"/>
                </a:cubicBezTo>
                <a:close/>
                <a:moveTo>
                  <a:pt x="213" y="193"/>
                </a:moveTo>
                <a:cubicBezTo>
                  <a:pt x="257" y="193"/>
                  <a:pt x="257" y="193"/>
                  <a:pt x="257" y="193"/>
                </a:cubicBezTo>
                <a:cubicBezTo>
                  <a:pt x="226" y="224"/>
                  <a:pt x="226" y="224"/>
                  <a:pt x="226" y="224"/>
                </a:cubicBezTo>
                <a:cubicBezTo>
                  <a:pt x="219" y="215"/>
                  <a:pt x="215" y="204"/>
                  <a:pt x="213" y="193"/>
                </a:cubicBezTo>
                <a:close/>
                <a:moveTo>
                  <a:pt x="364" y="224"/>
                </a:moveTo>
                <a:cubicBezTo>
                  <a:pt x="333" y="193"/>
                  <a:pt x="333" y="193"/>
                  <a:pt x="333" y="193"/>
                </a:cubicBezTo>
                <a:cubicBezTo>
                  <a:pt x="376" y="193"/>
                  <a:pt x="376" y="193"/>
                  <a:pt x="376" y="193"/>
                </a:cubicBezTo>
                <a:cubicBezTo>
                  <a:pt x="374" y="204"/>
                  <a:pt x="370" y="214"/>
                  <a:pt x="364" y="2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7" name="Freeform 13"/>
          <p:cNvSpPr>
            <a:spLocks noEditPoints="1"/>
          </p:cNvSpPr>
          <p:nvPr/>
        </p:nvSpPr>
        <p:spPr bwMode="auto">
          <a:xfrm>
            <a:off x="13093331" y="10629468"/>
            <a:ext cx="474728" cy="479572"/>
          </a:xfrm>
          <a:custGeom>
            <a:avLst/>
            <a:gdLst>
              <a:gd name="T0" fmla="*/ 16 w 481"/>
              <a:gd name="T1" fmla="*/ 0 h 485"/>
              <a:gd name="T2" fmla="*/ 0 w 481"/>
              <a:gd name="T3" fmla="*/ 81 h 485"/>
              <a:gd name="T4" fmla="*/ 31 w 481"/>
              <a:gd name="T5" fmla="*/ 97 h 485"/>
              <a:gd name="T6" fmla="*/ 47 w 481"/>
              <a:gd name="T7" fmla="*/ 369 h 485"/>
              <a:gd name="T8" fmla="*/ 225 w 481"/>
              <a:gd name="T9" fmla="*/ 394 h 485"/>
              <a:gd name="T10" fmla="*/ 241 w 481"/>
              <a:gd name="T11" fmla="*/ 485 h 485"/>
              <a:gd name="T12" fmla="*/ 257 w 481"/>
              <a:gd name="T13" fmla="*/ 394 h 485"/>
              <a:gd name="T14" fmla="*/ 435 w 481"/>
              <a:gd name="T15" fmla="*/ 369 h 485"/>
              <a:gd name="T16" fmla="*/ 451 w 481"/>
              <a:gd name="T17" fmla="*/ 97 h 485"/>
              <a:gd name="T18" fmla="*/ 481 w 481"/>
              <a:gd name="T19" fmla="*/ 81 h 485"/>
              <a:gd name="T20" fmla="*/ 465 w 481"/>
              <a:gd name="T21" fmla="*/ 0 h 485"/>
              <a:gd name="T22" fmla="*/ 226 w 481"/>
              <a:gd name="T23" fmla="*/ 438 h 485"/>
              <a:gd name="T24" fmla="*/ 255 w 481"/>
              <a:gd name="T25" fmla="*/ 438 h 485"/>
              <a:gd name="T26" fmla="*/ 32 w 481"/>
              <a:gd name="T27" fmla="*/ 32 h 485"/>
              <a:gd name="T28" fmla="*/ 449 w 481"/>
              <a:gd name="T29" fmla="*/ 65 h 485"/>
              <a:gd name="T30" fmla="*/ 32 w 481"/>
              <a:gd name="T31" fmla="*/ 32 h 485"/>
              <a:gd name="T32" fmla="*/ 63 w 481"/>
              <a:gd name="T33" fmla="*/ 337 h 485"/>
              <a:gd name="T34" fmla="*/ 419 w 481"/>
              <a:gd name="T35" fmla="*/ 97 h 485"/>
              <a:gd name="T36" fmla="*/ 89 w 481"/>
              <a:gd name="T37" fmla="*/ 155 h 485"/>
              <a:gd name="T38" fmla="*/ 144 w 481"/>
              <a:gd name="T39" fmla="*/ 139 h 485"/>
              <a:gd name="T40" fmla="*/ 144 w 481"/>
              <a:gd name="T41" fmla="*/ 171 h 485"/>
              <a:gd name="T42" fmla="*/ 89 w 481"/>
              <a:gd name="T43" fmla="*/ 155 h 485"/>
              <a:gd name="T44" fmla="*/ 105 w 481"/>
              <a:gd name="T45" fmla="*/ 199 h 485"/>
              <a:gd name="T46" fmla="*/ 205 w 481"/>
              <a:gd name="T47" fmla="*/ 215 h 485"/>
              <a:gd name="T48" fmla="*/ 105 w 481"/>
              <a:gd name="T49" fmla="*/ 231 h 485"/>
              <a:gd name="T50" fmla="*/ 205 w 481"/>
              <a:gd name="T51" fmla="*/ 285 h 485"/>
              <a:gd name="T52" fmla="*/ 105 w 481"/>
              <a:gd name="T53" fmla="*/ 301 h 485"/>
              <a:gd name="T54" fmla="*/ 105 w 481"/>
              <a:gd name="T55" fmla="*/ 269 h 485"/>
              <a:gd name="T56" fmla="*/ 205 w 481"/>
              <a:gd name="T57" fmla="*/ 285 h 485"/>
              <a:gd name="T58" fmla="*/ 246 w 481"/>
              <a:gd name="T59" fmla="*/ 243 h 485"/>
              <a:gd name="T60" fmla="*/ 278 w 481"/>
              <a:gd name="T61" fmla="*/ 243 h 485"/>
              <a:gd name="T62" fmla="*/ 262 w 481"/>
              <a:gd name="T63" fmla="*/ 293 h 485"/>
              <a:gd name="T64" fmla="*/ 307 w 481"/>
              <a:gd name="T65" fmla="*/ 277 h 485"/>
              <a:gd name="T66" fmla="*/ 323 w 481"/>
              <a:gd name="T67" fmla="*/ 137 h 485"/>
              <a:gd name="T68" fmla="*/ 339 w 481"/>
              <a:gd name="T69" fmla="*/ 277 h 485"/>
              <a:gd name="T70" fmla="*/ 307 w 481"/>
              <a:gd name="T71" fmla="*/ 277 h 485"/>
              <a:gd name="T72" fmla="*/ 367 w 481"/>
              <a:gd name="T73" fmla="*/ 198 h 485"/>
              <a:gd name="T74" fmla="*/ 399 w 481"/>
              <a:gd name="T75" fmla="*/ 198 h 485"/>
              <a:gd name="T76" fmla="*/ 383 w 481"/>
              <a:gd name="T77" fmla="*/ 293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81" h="485">
                <a:moveTo>
                  <a:pt x="465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90"/>
                  <a:pt x="7" y="97"/>
                  <a:pt x="16" y="97"/>
                </a:cubicBezTo>
                <a:cubicBezTo>
                  <a:pt x="31" y="97"/>
                  <a:pt x="31" y="97"/>
                  <a:pt x="31" y="97"/>
                </a:cubicBezTo>
                <a:cubicBezTo>
                  <a:pt x="31" y="353"/>
                  <a:pt x="31" y="353"/>
                  <a:pt x="31" y="353"/>
                </a:cubicBezTo>
                <a:cubicBezTo>
                  <a:pt x="31" y="362"/>
                  <a:pt x="38" y="369"/>
                  <a:pt x="47" y="369"/>
                </a:cubicBezTo>
                <a:cubicBezTo>
                  <a:pt x="225" y="369"/>
                  <a:pt x="225" y="369"/>
                  <a:pt x="225" y="369"/>
                </a:cubicBezTo>
                <a:cubicBezTo>
                  <a:pt x="225" y="394"/>
                  <a:pt x="225" y="394"/>
                  <a:pt x="225" y="394"/>
                </a:cubicBezTo>
                <a:cubicBezTo>
                  <a:pt x="207" y="401"/>
                  <a:pt x="194" y="418"/>
                  <a:pt x="194" y="438"/>
                </a:cubicBezTo>
                <a:cubicBezTo>
                  <a:pt x="194" y="464"/>
                  <a:pt x="215" y="485"/>
                  <a:pt x="241" y="485"/>
                </a:cubicBezTo>
                <a:cubicBezTo>
                  <a:pt x="266" y="485"/>
                  <a:pt x="287" y="464"/>
                  <a:pt x="287" y="438"/>
                </a:cubicBezTo>
                <a:cubicBezTo>
                  <a:pt x="287" y="418"/>
                  <a:pt x="275" y="401"/>
                  <a:pt x="257" y="394"/>
                </a:cubicBezTo>
                <a:cubicBezTo>
                  <a:pt x="257" y="369"/>
                  <a:pt x="257" y="369"/>
                  <a:pt x="257" y="369"/>
                </a:cubicBezTo>
                <a:cubicBezTo>
                  <a:pt x="435" y="369"/>
                  <a:pt x="435" y="369"/>
                  <a:pt x="435" y="369"/>
                </a:cubicBezTo>
                <a:cubicBezTo>
                  <a:pt x="444" y="369"/>
                  <a:pt x="451" y="362"/>
                  <a:pt x="451" y="353"/>
                </a:cubicBezTo>
                <a:cubicBezTo>
                  <a:pt x="451" y="97"/>
                  <a:pt x="451" y="97"/>
                  <a:pt x="451" y="97"/>
                </a:cubicBezTo>
                <a:cubicBezTo>
                  <a:pt x="465" y="97"/>
                  <a:pt x="465" y="97"/>
                  <a:pt x="465" y="97"/>
                </a:cubicBezTo>
                <a:cubicBezTo>
                  <a:pt x="474" y="97"/>
                  <a:pt x="481" y="90"/>
                  <a:pt x="481" y="81"/>
                </a:cubicBezTo>
                <a:cubicBezTo>
                  <a:pt x="481" y="16"/>
                  <a:pt x="481" y="16"/>
                  <a:pt x="481" y="16"/>
                </a:cubicBezTo>
                <a:cubicBezTo>
                  <a:pt x="481" y="7"/>
                  <a:pt x="474" y="0"/>
                  <a:pt x="465" y="0"/>
                </a:cubicBezTo>
                <a:close/>
                <a:moveTo>
                  <a:pt x="241" y="452"/>
                </a:moveTo>
                <a:cubicBezTo>
                  <a:pt x="233" y="452"/>
                  <a:pt x="226" y="446"/>
                  <a:pt x="226" y="438"/>
                </a:cubicBezTo>
                <a:cubicBezTo>
                  <a:pt x="226" y="430"/>
                  <a:pt x="233" y="423"/>
                  <a:pt x="241" y="423"/>
                </a:cubicBezTo>
                <a:cubicBezTo>
                  <a:pt x="249" y="423"/>
                  <a:pt x="255" y="430"/>
                  <a:pt x="255" y="438"/>
                </a:cubicBezTo>
                <a:cubicBezTo>
                  <a:pt x="255" y="446"/>
                  <a:pt x="249" y="452"/>
                  <a:pt x="241" y="452"/>
                </a:cubicBezTo>
                <a:close/>
                <a:moveTo>
                  <a:pt x="32" y="32"/>
                </a:moveTo>
                <a:cubicBezTo>
                  <a:pt x="449" y="32"/>
                  <a:pt x="449" y="32"/>
                  <a:pt x="449" y="32"/>
                </a:cubicBezTo>
                <a:cubicBezTo>
                  <a:pt x="449" y="65"/>
                  <a:pt x="449" y="65"/>
                  <a:pt x="449" y="65"/>
                </a:cubicBezTo>
                <a:cubicBezTo>
                  <a:pt x="32" y="65"/>
                  <a:pt x="32" y="65"/>
                  <a:pt x="32" y="65"/>
                </a:cubicBezTo>
                <a:lnTo>
                  <a:pt x="32" y="32"/>
                </a:lnTo>
                <a:close/>
                <a:moveTo>
                  <a:pt x="419" y="337"/>
                </a:moveTo>
                <a:cubicBezTo>
                  <a:pt x="63" y="337"/>
                  <a:pt x="63" y="337"/>
                  <a:pt x="63" y="337"/>
                </a:cubicBezTo>
                <a:cubicBezTo>
                  <a:pt x="63" y="97"/>
                  <a:pt x="63" y="97"/>
                  <a:pt x="63" y="97"/>
                </a:cubicBezTo>
                <a:cubicBezTo>
                  <a:pt x="419" y="97"/>
                  <a:pt x="419" y="97"/>
                  <a:pt x="419" y="97"/>
                </a:cubicBezTo>
                <a:lnTo>
                  <a:pt x="419" y="337"/>
                </a:lnTo>
                <a:close/>
                <a:moveTo>
                  <a:pt x="89" y="155"/>
                </a:moveTo>
                <a:cubicBezTo>
                  <a:pt x="89" y="146"/>
                  <a:pt x="96" y="139"/>
                  <a:pt x="105" y="139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53" y="139"/>
                  <a:pt x="160" y="146"/>
                  <a:pt x="160" y="155"/>
                </a:cubicBezTo>
                <a:cubicBezTo>
                  <a:pt x="160" y="164"/>
                  <a:pt x="153" y="171"/>
                  <a:pt x="144" y="171"/>
                </a:cubicBezTo>
                <a:cubicBezTo>
                  <a:pt x="105" y="171"/>
                  <a:pt x="105" y="171"/>
                  <a:pt x="105" y="171"/>
                </a:cubicBezTo>
                <a:cubicBezTo>
                  <a:pt x="96" y="171"/>
                  <a:pt x="89" y="164"/>
                  <a:pt x="89" y="155"/>
                </a:cubicBezTo>
                <a:close/>
                <a:moveTo>
                  <a:pt x="89" y="215"/>
                </a:moveTo>
                <a:cubicBezTo>
                  <a:pt x="89" y="206"/>
                  <a:pt x="96" y="199"/>
                  <a:pt x="105" y="199"/>
                </a:cubicBezTo>
                <a:cubicBezTo>
                  <a:pt x="189" y="199"/>
                  <a:pt x="189" y="199"/>
                  <a:pt x="189" y="199"/>
                </a:cubicBezTo>
                <a:cubicBezTo>
                  <a:pt x="198" y="199"/>
                  <a:pt x="205" y="206"/>
                  <a:pt x="205" y="215"/>
                </a:cubicBezTo>
                <a:cubicBezTo>
                  <a:pt x="205" y="224"/>
                  <a:pt x="198" y="231"/>
                  <a:pt x="189" y="231"/>
                </a:cubicBezTo>
                <a:cubicBezTo>
                  <a:pt x="105" y="231"/>
                  <a:pt x="105" y="231"/>
                  <a:pt x="105" y="231"/>
                </a:cubicBezTo>
                <a:cubicBezTo>
                  <a:pt x="96" y="231"/>
                  <a:pt x="89" y="224"/>
                  <a:pt x="89" y="215"/>
                </a:cubicBezTo>
                <a:close/>
                <a:moveTo>
                  <a:pt x="205" y="285"/>
                </a:moveTo>
                <a:cubicBezTo>
                  <a:pt x="205" y="294"/>
                  <a:pt x="198" y="301"/>
                  <a:pt x="189" y="301"/>
                </a:cubicBezTo>
                <a:cubicBezTo>
                  <a:pt x="105" y="301"/>
                  <a:pt x="105" y="301"/>
                  <a:pt x="105" y="301"/>
                </a:cubicBezTo>
                <a:cubicBezTo>
                  <a:pt x="96" y="301"/>
                  <a:pt x="89" y="294"/>
                  <a:pt x="89" y="285"/>
                </a:cubicBezTo>
                <a:cubicBezTo>
                  <a:pt x="89" y="276"/>
                  <a:pt x="96" y="269"/>
                  <a:pt x="105" y="269"/>
                </a:cubicBezTo>
                <a:cubicBezTo>
                  <a:pt x="189" y="269"/>
                  <a:pt x="189" y="269"/>
                  <a:pt x="189" y="269"/>
                </a:cubicBezTo>
                <a:cubicBezTo>
                  <a:pt x="198" y="269"/>
                  <a:pt x="205" y="276"/>
                  <a:pt x="205" y="285"/>
                </a:cubicBezTo>
                <a:close/>
                <a:moveTo>
                  <a:pt x="246" y="277"/>
                </a:moveTo>
                <a:cubicBezTo>
                  <a:pt x="246" y="243"/>
                  <a:pt x="246" y="243"/>
                  <a:pt x="246" y="243"/>
                </a:cubicBezTo>
                <a:cubicBezTo>
                  <a:pt x="246" y="234"/>
                  <a:pt x="253" y="227"/>
                  <a:pt x="262" y="227"/>
                </a:cubicBezTo>
                <a:cubicBezTo>
                  <a:pt x="271" y="227"/>
                  <a:pt x="278" y="234"/>
                  <a:pt x="278" y="243"/>
                </a:cubicBezTo>
                <a:cubicBezTo>
                  <a:pt x="278" y="277"/>
                  <a:pt x="278" y="277"/>
                  <a:pt x="278" y="277"/>
                </a:cubicBezTo>
                <a:cubicBezTo>
                  <a:pt x="278" y="286"/>
                  <a:pt x="271" y="293"/>
                  <a:pt x="262" y="293"/>
                </a:cubicBezTo>
                <a:cubicBezTo>
                  <a:pt x="253" y="293"/>
                  <a:pt x="246" y="286"/>
                  <a:pt x="246" y="277"/>
                </a:cubicBezTo>
                <a:close/>
                <a:moveTo>
                  <a:pt x="307" y="277"/>
                </a:moveTo>
                <a:cubicBezTo>
                  <a:pt x="307" y="153"/>
                  <a:pt x="307" y="153"/>
                  <a:pt x="307" y="153"/>
                </a:cubicBezTo>
                <a:cubicBezTo>
                  <a:pt x="307" y="144"/>
                  <a:pt x="314" y="137"/>
                  <a:pt x="323" y="137"/>
                </a:cubicBezTo>
                <a:cubicBezTo>
                  <a:pt x="332" y="137"/>
                  <a:pt x="339" y="144"/>
                  <a:pt x="339" y="153"/>
                </a:cubicBezTo>
                <a:cubicBezTo>
                  <a:pt x="339" y="277"/>
                  <a:pt x="339" y="277"/>
                  <a:pt x="339" y="277"/>
                </a:cubicBezTo>
                <a:cubicBezTo>
                  <a:pt x="339" y="286"/>
                  <a:pt x="332" y="293"/>
                  <a:pt x="323" y="293"/>
                </a:cubicBezTo>
                <a:cubicBezTo>
                  <a:pt x="314" y="293"/>
                  <a:pt x="307" y="286"/>
                  <a:pt x="307" y="277"/>
                </a:cubicBezTo>
                <a:close/>
                <a:moveTo>
                  <a:pt x="367" y="277"/>
                </a:moveTo>
                <a:cubicBezTo>
                  <a:pt x="367" y="198"/>
                  <a:pt x="367" y="198"/>
                  <a:pt x="367" y="198"/>
                </a:cubicBezTo>
                <a:cubicBezTo>
                  <a:pt x="367" y="189"/>
                  <a:pt x="374" y="182"/>
                  <a:pt x="383" y="182"/>
                </a:cubicBezTo>
                <a:cubicBezTo>
                  <a:pt x="392" y="182"/>
                  <a:pt x="399" y="189"/>
                  <a:pt x="399" y="198"/>
                </a:cubicBezTo>
                <a:cubicBezTo>
                  <a:pt x="399" y="277"/>
                  <a:pt x="399" y="277"/>
                  <a:pt x="399" y="277"/>
                </a:cubicBezTo>
                <a:cubicBezTo>
                  <a:pt x="399" y="286"/>
                  <a:pt x="392" y="293"/>
                  <a:pt x="383" y="293"/>
                </a:cubicBezTo>
                <a:cubicBezTo>
                  <a:pt x="374" y="293"/>
                  <a:pt x="367" y="286"/>
                  <a:pt x="367" y="2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8" name="Freeform 14"/>
          <p:cNvSpPr>
            <a:spLocks noEditPoints="1"/>
          </p:cNvSpPr>
          <p:nvPr/>
        </p:nvSpPr>
        <p:spPr bwMode="auto">
          <a:xfrm>
            <a:off x="15363619" y="10629468"/>
            <a:ext cx="465040" cy="479572"/>
          </a:xfrm>
          <a:custGeom>
            <a:avLst/>
            <a:gdLst>
              <a:gd name="T0" fmla="*/ 413 w 470"/>
              <a:gd name="T1" fmla="*/ 178 h 485"/>
              <a:gd name="T2" fmla="*/ 412 w 470"/>
              <a:gd name="T3" fmla="*/ 178 h 485"/>
              <a:gd name="T4" fmla="*/ 412 w 470"/>
              <a:gd name="T5" fmla="*/ 177 h 485"/>
              <a:gd name="T6" fmla="*/ 235 w 470"/>
              <a:gd name="T7" fmla="*/ 0 h 485"/>
              <a:gd name="T8" fmla="*/ 57 w 470"/>
              <a:gd name="T9" fmla="*/ 177 h 485"/>
              <a:gd name="T10" fmla="*/ 57 w 470"/>
              <a:gd name="T11" fmla="*/ 178 h 485"/>
              <a:gd name="T12" fmla="*/ 56 w 470"/>
              <a:gd name="T13" fmla="*/ 178 h 485"/>
              <a:gd name="T14" fmla="*/ 0 w 470"/>
              <a:gd name="T15" fmla="*/ 235 h 485"/>
              <a:gd name="T16" fmla="*/ 0 w 470"/>
              <a:gd name="T17" fmla="*/ 317 h 485"/>
              <a:gd name="T18" fmla="*/ 56 w 470"/>
              <a:gd name="T19" fmla="*/ 373 h 485"/>
              <a:gd name="T20" fmla="*/ 101 w 470"/>
              <a:gd name="T21" fmla="*/ 373 h 485"/>
              <a:gd name="T22" fmla="*/ 119 w 470"/>
              <a:gd name="T23" fmla="*/ 355 h 485"/>
              <a:gd name="T24" fmla="*/ 119 w 470"/>
              <a:gd name="T25" fmla="*/ 196 h 485"/>
              <a:gd name="T26" fmla="*/ 101 w 470"/>
              <a:gd name="T27" fmla="*/ 178 h 485"/>
              <a:gd name="T28" fmla="*/ 94 w 470"/>
              <a:gd name="T29" fmla="*/ 178 h 485"/>
              <a:gd name="T30" fmla="*/ 94 w 470"/>
              <a:gd name="T31" fmla="*/ 177 h 485"/>
              <a:gd name="T32" fmla="*/ 235 w 470"/>
              <a:gd name="T33" fmla="*/ 36 h 485"/>
              <a:gd name="T34" fmla="*/ 376 w 470"/>
              <a:gd name="T35" fmla="*/ 177 h 485"/>
              <a:gd name="T36" fmla="*/ 376 w 470"/>
              <a:gd name="T37" fmla="*/ 178 h 485"/>
              <a:gd name="T38" fmla="*/ 369 w 470"/>
              <a:gd name="T39" fmla="*/ 178 h 485"/>
              <a:gd name="T40" fmla="*/ 351 w 470"/>
              <a:gd name="T41" fmla="*/ 196 h 485"/>
              <a:gd name="T42" fmla="*/ 351 w 470"/>
              <a:gd name="T43" fmla="*/ 355 h 485"/>
              <a:gd name="T44" fmla="*/ 369 w 470"/>
              <a:gd name="T45" fmla="*/ 373 h 485"/>
              <a:gd name="T46" fmla="*/ 385 w 470"/>
              <a:gd name="T47" fmla="*/ 373 h 485"/>
              <a:gd name="T48" fmla="*/ 343 w 470"/>
              <a:gd name="T49" fmla="*/ 401 h 485"/>
              <a:gd name="T50" fmla="*/ 310 w 470"/>
              <a:gd name="T51" fmla="*/ 401 h 485"/>
              <a:gd name="T52" fmla="*/ 247 w 470"/>
              <a:gd name="T53" fmla="*/ 354 h 485"/>
              <a:gd name="T54" fmla="*/ 181 w 470"/>
              <a:gd name="T55" fmla="*/ 419 h 485"/>
              <a:gd name="T56" fmla="*/ 247 w 470"/>
              <a:gd name="T57" fmla="*/ 485 h 485"/>
              <a:gd name="T58" fmla="*/ 295 w 470"/>
              <a:gd name="T59" fmla="*/ 464 h 485"/>
              <a:gd name="T60" fmla="*/ 310 w 470"/>
              <a:gd name="T61" fmla="*/ 437 h 485"/>
              <a:gd name="T62" fmla="*/ 343 w 470"/>
              <a:gd name="T63" fmla="*/ 437 h 485"/>
              <a:gd name="T64" fmla="*/ 423 w 470"/>
              <a:gd name="T65" fmla="*/ 373 h 485"/>
              <a:gd name="T66" fmla="*/ 470 w 470"/>
              <a:gd name="T67" fmla="*/ 317 h 485"/>
              <a:gd name="T68" fmla="*/ 470 w 470"/>
              <a:gd name="T69" fmla="*/ 235 h 485"/>
              <a:gd name="T70" fmla="*/ 413 w 470"/>
              <a:gd name="T71" fmla="*/ 178 h 485"/>
              <a:gd name="T72" fmla="*/ 83 w 470"/>
              <a:gd name="T73" fmla="*/ 337 h 485"/>
              <a:gd name="T74" fmla="*/ 56 w 470"/>
              <a:gd name="T75" fmla="*/ 337 h 485"/>
              <a:gd name="T76" fmla="*/ 36 w 470"/>
              <a:gd name="T77" fmla="*/ 317 h 485"/>
              <a:gd name="T78" fmla="*/ 36 w 470"/>
              <a:gd name="T79" fmla="*/ 235 h 485"/>
              <a:gd name="T80" fmla="*/ 56 w 470"/>
              <a:gd name="T81" fmla="*/ 214 h 485"/>
              <a:gd name="T82" fmla="*/ 83 w 470"/>
              <a:gd name="T83" fmla="*/ 214 h 485"/>
              <a:gd name="T84" fmla="*/ 83 w 470"/>
              <a:gd name="T85" fmla="*/ 337 h 485"/>
              <a:gd name="T86" fmla="*/ 269 w 470"/>
              <a:gd name="T87" fmla="*/ 440 h 485"/>
              <a:gd name="T88" fmla="*/ 247 w 470"/>
              <a:gd name="T89" fmla="*/ 449 h 485"/>
              <a:gd name="T90" fmla="*/ 217 w 470"/>
              <a:gd name="T91" fmla="*/ 419 h 485"/>
              <a:gd name="T92" fmla="*/ 247 w 470"/>
              <a:gd name="T93" fmla="*/ 390 h 485"/>
              <a:gd name="T94" fmla="*/ 276 w 470"/>
              <a:gd name="T95" fmla="*/ 419 h 485"/>
              <a:gd name="T96" fmla="*/ 276 w 470"/>
              <a:gd name="T97" fmla="*/ 420 h 485"/>
              <a:gd name="T98" fmla="*/ 269 w 470"/>
              <a:gd name="T99" fmla="*/ 440 h 485"/>
              <a:gd name="T100" fmla="*/ 433 w 470"/>
              <a:gd name="T101" fmla="*/ 317 h 485"/>
              <a:gd name="T102" fmla="*/ 413 w 470"/>
              <a:gd name="T103" fmla="*/ 337 h 485"/>
              <a:gd name="T104" fmla="*/ 387 w 470"/>
              <a:gd name="T105" fmla="*/ 337 h 485"/>
              <a:gd name="T106" fmla="*/ 387 w 470"/>
              <a:gd name="T107" fmla="*/ 214 h 485"/>
              <a:gd name="T108" fmla="*/ 413 w 470"/>
              <a:gd name="T109" fmla="*/ 214 h 485"/>
              <a:gd name="T110" fmla="*/ 433 w 470"/>
              <a:gd name="T111" fmla="*/ 235 h 485"/>
              <a:gd name="T112" fmla="*/ 433 w 470"/>
              <a:gd name="T113" fmla="*/ 317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70" h="485">
                <a:moveTo>
                  <a:pt x="413" y="178"/>
                </a:moveTo>
                <a:cubicBezTo>
                  <a:pt x="412" y="178"/>
                  <a:pt x="412" y="178"/>
                  <a:pt x="412" y="178"/>
                </a:cubicBezTo>
                <a:cubicBezTo>
                  <a:pt x="412" y="177"/>
                  <a:pt x="412" y="177"/>
                  <a:pt x="412" y="177"/>
                </a:cubicBezTo>
                <a:cubicBezTo>
                  <a:pt x="412" y="79"/>
                  <a:pt x="332" y="0"/>
                  <a:pt x="235" y="0"/>
                </a:cubicBezTo>
                <a:cubicBezTo>
                  <a:pt x="137" y="0"/>
                  <a:pt x="57" y="79"/>
                  <a:pt x="57" y="177"/>
                </a:cubicBezTo>
                <a:cubicBezTo>
                  <a:pt x="57" y="178"/>
                  <a:pt x="57" y="178"/>
                  <a:pt x="57" y="178"/>
                </a:cubicBezTo>
                <a:cubicBezTo>
                  <a:pt x="56" y="178"/>
                  <a:pt x="56" y="178"/>
                  <a:pt x="56" y="178"/>
                </a:cubicBezTo>
                <a:cubicBezTo>
                  <a:pt x="25" y="178"/>
                  <a:pt x="0" y="204"/>
                  <a:pt x="0" y="235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48"/>
                  <a:pt x="25" y="373"/>
                  <a:pt x="56" y="373"/>
                </a:cubicBezTo>
                <a:cubicBezTo>
                  <a:pt x="101" y="373"/>
                  <a:pt x="101" y="373"/>
                  <a:pt x="101" y="373"/>
                </a:cubicBezTo>
                <a:cubicBezTo>
                  <a:pt x="111" y="373"/>
                  <a:pt x="119" y="365"/>
                  <a:pt x="119" y="355"/>
                </a:cubicBezTo>
                <a:cubicBezTo>
                  <a:pt x="119" y="196"/>
                  <a:pt x="119" y="196"/>
                  <a:pt x="119" y="196"/>
                </a:cubicBezTo>
                <a:cubicBezTo>
                  <a:pt x="119" y="186"/>
                  <a:pt x="111" y="178"/>
                  <a:pt x="101" y="178"/>
                </a:cubicBezTo>
                <a:cubicBezTo>
                  <a:pt x="94" y="178"/>
                  <a:pt x="94" y="178"/>
                  <a:pt x="94" y="178"/>
                </a:cubicBezTo>
                <a:cubicBezTo>
                  <a:pt x="94" y="177"/>
                  <a:pt x="94" y="177"/>
                  <a:pt x="94" y="177"/>
                </a:cubicBezTo>
                <a:cubicBezTo>
                  <a:pt x="94" y="99"/>
                  <a:pt x="157" y="36"/>
                  <a:pt x="235" y="36"/>
                </a:cubicBezTo>
                <a:cubicBezTo>
                  <a:pt x="312" y="36"/>
                  <a:pt x="376" y="99"/>
                  <a:pt x="376" y="177"/>
                </a:cubicBezTo>
                <a:cubicBezTo>
                  <a:pt x="376" y="178"/>
                  <a:pt x="376" y="178"/>
                  <a:pt x="376" y="178"/>
                </a:cubicBezTo>
                <a:cubicBezTo>
                  <a:pt x="369" y="178"/>
                  <a:pt x="369" y="178"/>
                  <a:pt x="369" y="178"/>
                </a:cubicBezTo>
                <a:cubicBezTo>
                  <a:pt x="359" y="178"/>
                  <a:pt x="351" y="186"/>
                  <a:pt x="351" y="196"/>
                </a:cubicBezTo>
                <a:cubicBezTo>
                  <a:pt x="351" y="355"/>
                  <a:pt x="351" y="355"/>
                  <a:pt x="351" y="355"/>
                </a:cubicBezTo>
                <a:cubicBezTo>
                  <a:pt x="351" y="365"/>
                  <a:pt x="359" y="373"/>
                  <a:pt x="369" y="373"/>
                </a:cubicBezTo>
                <a:cubicBezTo>
                  <a:pt x="385" y="373"/>
                  <a:pt x="385" y="373"/>
                  <a:pt x="385" y="373"/>
                </a:cubicBezTo>
                <a:cubicBezTo>
                  <a:pt x="378" y="390"/>
                  <a:pt x="362" y="401"/>
                  <a:pt x="343" y="401"/>
                </a:cubicBezTo>
                <a:cubicBezTo>
                  <a:pt x="310" y="401"/>
                  <a:pt x="310" y="401"/>
                  <a:pt x="310" y="401"/>
                </a:cubicBezTo>
                <a:cubicBezTo>
                  <a:pt x="302" y="374"/>
                  <a:pt x="277" y="354"/>
                  <a:pt x="247" y="354"/>
                </a:cubicBezTo>
                <a:cubicBezTo>
                  <a:pt x="211" y="354"/>
                  <a:pt x="181" y="383"/>
                  <a:pt x="181" y="419"/>
                </a:cubicBezTo>
                <a:cubicBezTo>
                  <a:pt x="181" y="455"/>
                  <a:pt x="211" y="485"/>
                  <a:pt x="247" y="485"/>
                </a:cubicBezTo>
                <a:cubicBezTo>
                  <a:pt x="265" y="485"/>
                  <a:pt x="283" y="477"/>
                  <a:pt x="295" y="464"/>
                </a:cubicBezTo>
                <a:cubicBezTo>
                  <a:pt x="302" y="457"/>
                  <a:pt x="307" y="447"/>
                  <a:pt x="310" y="437"/>
                </a:cubicBezTo>
                <a:cubicBezTo>
                  <a:pt x="343" y="437"/>
                  <a:pt x="343" y="437"/>
                  <a:pt x="343" y="437"/>
                </a:cubicBezTo>
                <a:cubicBezTo>
                  <a:pt x="382" y="437"/>
                  <a:pt x="415" y="409"/>
                  <a:pt x="423" y="373"/>
                </a:cubicBezTo>
                <a:cubicBezTo>
                  <a:pt x="449" y="368"/>
                  <a:pt x="470" y="345"/>
                  <a:pt x="470" y="317"/>
                </a:cubicBezTo>
                <a:cubicBezTo>
                  <a:pt x="470" y="235"/>
                  <a:pt x="470" y="235"/>
                  <a:pt x="470" y="235"/>
                </a:cubicBezTo>
                <a:cubicBezTo>
                  <a:pt x="470" y="204"/>
                  <a:pt x="444" y="178"/>
                  <a:pt x="413" y="178"/>
                </a:cubicBezTo>
                <a:close/>
                <a:moveTo>
                  <a:pt x="83" y="337"/>
                </a:moveTo>
                <a:cubicBezTo>
                  <a:pt x="56" y="337"/>
                  <a:pt x="56" y="337"/>
                  <a:pt x="56" y="337"/>
                </a:cubicBezTo>
                <a:cubicBezTo>
                  <a:pt x="45" y="337"/>
                  <a:pt x="36" y="328"/>
                  <a:pt x="36" y="317"/>
                </a:cubicBezTo>
                <a:cubicBezTo>
                  <a:pt x="36" y="235"/>
                  <a:pt x="36" y="235"/>
                  <a:pt x="36" y="235"/>
                </a:cubicBezTo>
                <a:cubicBezTo>
                  <a:pt x="36" y="223"/>
                  <a:pt x="45" y="214"/>
                  <a:pt x="56" y="214"/>
                </a:cubicBezTo>
                <a:cubicBezTo>
                  <a:pt x="83" y="214"/>
                  <a:pt x="83" y="214"/>
                  <a:pt x="83" y="214"/>
                </a:cubicBezTo>
                <a:lnTo>
                  <a:pt x="83" y="337"/>
                </a:lnTo>
                <a:close/>
                <a:moveTo>
                  <a:pt x="269" y="440"/>
                </a:moveTo>
                <a:cubicBezTo>
                  <a:pt x="263" y="445"/>
                  <a:pt x="255" y="449"/>
                  <a:pt x="247" y="449"/>
                </a:cubicBezTo>
                <a:cubicBezTo>
                  <a:pt x="231" y="449"/>
                  <a:pt x="217" y="435"/>
                  <a:pt x="217" y="419"/>
                </a:cubicBezTo>
                <a:cubicBezTo>
                  <a:pt x="217" y="403"/>
                  <a:pt x="230" y="390"/>
                  <a:pt x="247" y="390"/>
                </a:cubicBezTo>
                <a:cubicBezTo>
                  <a:pt x="263" y="390"/>
                  <a:pt x="276" y="403"/>
                  <a:pt x="276" y="419"/>
                </a:cubicBezTo>
                <a:cubicBezTo>
                  <a:pt x="276" y="419"/>
                  <a:pt x="276" y="420"/>
                  <a:pt x="276" y="420"/>
                </a:cubicBezTo>
                <a:cubicBezTo>
                  <a:pt x="276" y="427"/>
                  <a:pt x="274" y="434"/>
                  <a:pt x="269" y="440"/>
                </a:cubicBezTo>
                <a:close/>
                <a:moveTo>
                  <a:pt x="433" y="317"/>
                </a:moveTo>
                <a:cubicBezTo>
                  <a:pt x="433" y="328"/>
                  <a:pt x="425" y="337"/>
                  <a:pt x="413" y="337"/>
                </a:cubicBezTo>
                <a:cubicBezTo>
                  <a:pt x="387" y="337"/>
                  <a:pt x="387" y="337"/>
                  <a:pt x="387" y="337"/>
                </a:cubicBezTo>
                <a:cubicBezTo>
                  <a:pt x="387" y="214"/>
                  <a:pt x="387" y="214"/>
                  <a:pt x="387" y="214"/>
                </a:cubicBezTo>
                <a:cubicBezTo>
                  <a:pt x="413" y="214"/>
                  <a:pt x="413" y="214"/>
                  <a:pt x="413" y="214"/>
                </a:cubicBezTo>
                <a:cubicBezTo>
                  <a:pt x="425" y="214"/>
                  <a:pt x="433" y="223"/>
                  <a:pt x="433" y="235"/>
                </a:cubicBezTo>
                <a:lnTo>
                  <a:pt x="433" y="3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9" name="Freeform 15"/>
          <p:cNvSpPr>
            <a:spLocks noEditPoints="1"/>
          </p:cNvSpPr>
          <p:nvPr/>
        </p:nvSpPr>
        <p:spPr bwMode="auto">
          <a:xfrm>
            <a:off x="19943339" y="10626292"/>
            <a:ext cx="336668" cy="479572"/>
          </a:xfrm>
          <a:custGeom>
            <a:avLst/>
            <a:gdLst>
              <a:gd name="T0" fmla="*/ 44 w 341"/>
              <a:gd name="T1" fmla="*/ 227 h 487"/>
              <a:gd name="T2" fmla="*/ 2 w 341"/>
              <a:gd name="T3" fmla="*/ 365 h 487"/>
              <a:gd name="T4" fmla="*/ 16 w 341"/>
              <a:gd name="T5" fmla="*/ 386 h 487"/>
              <a:gd name="T6" fmla="*/ 58 w 341"/>
              <a:gd name="T7" fmla="*/ 438 h 487"/>
              <a:gd name="T8" fmla="*/ 120 w 341"/>
              <a:gd name="T9" fmla="*/ 450 h 487"/>
              <a:gd name="T10" fmla="*/ 137 w 341"/>
              <a:gd name="T11" fmla="*/ 487 h 487"/>
              <a:gd name="T12" fmla="*/ 308 w 341"/>
              <a:gd name="T13" fmla="*/ 472 h 487"/>
              <a:gd name="T14" fmla="*/ 320 w 341"/>
              <a:gd name="T15" fmla="*/ 327 h 487"/>
              <a:gd name="T16" fmla="*/ 315 w 341"/>
              <a:gd name="T17" fmla="*/ 212 h 487"/>
              <a:gd name="T18" fmla="*/ 240 w 341"/>
              <a:gd name="T19" fmla="*/ 185 h 487"/>
              <a:gd name="T20" fmla="*/ 247 w 341"/>
              <a:gd name="T21" fmla="*/ 167 h 487"/>
              <a:gd name="T22" fmla="*/ 251 w 341"/>
              <a:gd name="T23" fmla="*/ 26 h 487"/>
              <a:gd name="T24" fmla="*/ 96 w 341"/>
              <a:gd name="T25" fmla="*/ 85 h 487"/>
              <a:gd name="T26" fmla="*/ 137 w 341"/>
              <a:gd name="T27" fmla="*/ 184 h 487"/>
              <a:gd name="T28" fmla="*/ 138 w 341"/>
              <a:gd name="T29" fmla="*/ 189 h 487"/>
              <a:gd name="T30" fmla="*/ 59 w 341"/>
              <a:gd name="T31" fmla="*/ 212 h 487"/>
              <a:gd name="T32" fmla="*/ 280 w 341"/>
              <a:gd name="T33" fmla="*/ 376 h 487"/>
              <a:gd name="T34" fmla="*/ 151 w 341"/>
              <a:gd name="T35" fmla="*/ 457 h 487"/>
              <a:gd name="T36" fmla="*/ 134 w 341"/>
              <a:gd name="T37" fmla="*/ 421 h 487"/>
              <a:gd name="T38" fmla="*/ 74 w 341"/>
              <a:gd name="T39" fmla="*/ 367 h 487"/>
              <a:gd name="T40" fmla="*/ 59 w 341"/>
              <a:gd name="T41" fmla="*/ 355 h 487"/>
              <a:gd name="T42" fmla="*/ 72 w 341"/>
              <a:gd name="T43" fmla="*/ 272 h 487"/>
              <a:gd name="T44" fmla="*/ 73 w 341"/>
              <a:gd name="T45" fmla="*/ 242 h 487"/>
              <a:gd name="T46" fmla="*/ 292 w 341"/>
              <a:gd name="T47" fmla="*/ 319 h 487"/>
              <a:gd name="T48" fmla="*/ 181 w 341"/>
              <a:gd name="T49" fmla="*/ 33 h 487"/>
              <a:gd name="T50" fmla="*/ 252 w 341"/>
              <a:gd name="T51" fmla="*/ 95 h 487"/>
              <a:gd name="T52" fmla="*/ 211 w 341"/>
              <a:gd name="T53" fmla="*/ 170 h 487"/>
              <a:gd name="T54" fmla="*/ 203 w 341"/>
              <a:gd name="T55" fmla="*/ 140 h 487"/>
              <a:gd name="T56" fmla="*/ 201 w 341"/>
              <a:gd name="T57" fmla="*/ 110 h 487"/>
              <a:gd name="T58" fmla="*/ 161 w 341"/>
              <a:gd name="T59" fmla="*/ 125 h 487"/>
              <a:gd name="T60" fmla="*/ 174 w 341"/>
              <a:gd name="T61" fmla="*/ 170 h 487"/>
              <a:gd name="T62" fmla="*/ 148 w 341"/>
              <a:gd name="T63" fmla="*/ 143 h 487"/>
              <a:gd name="T64" fmla="*/ 168 w 341"/>
              <a:gd name="T65" fmla="*/ 200 h 487"/>
              <a:gd name="T66" fmla="*/ 210 w 341"/>
              <a:gd name="T67" fmla="*/ 212 h 487"/>
              <a:gd name="T68" fmla="*/ 168 w 341"/>
              <a:gd name="T69" fmla="*/ 200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1" h="487">
                <a:moveTo>
                  <a:pt x="59" y="212"/>
                </a:moveTo>
                <a:cubicBezTo>
                  <a:pt x="50" y="212"/>
                  <a:pt x="44" y="219"/>
                  <a:pt x="44" y="227"/>
                </a:cubicBezTo>
                <a:cubicBezTo>
                  <a:pt x="44" y="264"/>
                  <a:pt x="44" y="264"/>
                  <a:pt x="44" y="264"/>
                </a:cubicBezTo>
                <a:cubicBezTo>
                  <a:pt x="2" y="365"/>
                  <a:pt x="2" y="365"/>
                  <a:pt x="2" y="365"/>
                </a:cubicBezTo>
                <a:cubicBezTo>
                  <a:pt x="0" y="370"/>
                  <a:pt x="1" y="375"/>
                  <a:pt x="4" y="379"/>
                </a:cubicBezTo>
                <a:cubicBezTo>
                  <a:pt x="7" y="383"/>
                  <a:pt x="11" y="386"/>
                  <a:pt x="16" y="386"/>
                </a:cubicBezTo>
                <a:cubicBezTo>
                  <a:pt x="47" y="385"/>
                  <a:pt x="47" y="385"/>
                  <a:pt x="47" y="385"/>
                </a:cubicBezTo>
                <a:cubicBezTo>
                  <a:pt x="58" y="438"/>
                  <a:pt x="58" y="438"/>
                  <a:pt x="58" y="438"/>
                </a:cubicBezTo>
                <a:cubicBezTo>
                  <a:pt x="59" y="445"/>
                  <a:pt x="65" y="450"/>
                  <a:pt x="72" y="450"/>
                </a:cubicBezTo>
                <a:cubicBezTo>
                  <a:pt x="120" y="450"/>
                  <a:pt x="120" y="450"/>
                  <a:pt x="120" y="450"/>
                </a:cubicBezTo>
                <a:cubicBezTo>
                  <a:pt x="122" y="473"/>
                  <a:pt x="122" y="473"/>
                  <a:pt x="122" y="473"/>
                </a:cubicBezTo>
                <a:cubicBezTo>
                  <a:pt x="122" y="481"/>
                  <a:pt x="129" y="487"/>
                  <a:pt x="137" y="487"/>
                </a:cubicBezTo>
                <a:cubicBezTo>
                  <a:pt x="293" y="487"/>
                  <a:pt x="293" y="487"/>
                  <a:pt x="293" y="487"/>
                </a:cubicBezTo>
                <a:cubicBezTo>
                  <a:pt x="302" y="487"/>
                  <a:pt x="308" y="481"/>
                  <a:pt x="308" y="472"/>
                </a:cubicBezTo>
                <a:cubicBezTo>
                  <a:pt x="308" y="450"/>
                  <a:pt x="309" y="390"/>
                  <a:pt x="309" y="378"/>
                </a:cubicBezTo>
                <a:cubicBezTo>
                  <a:pt x="310" y="364"/>
                  <a:pt x="315" y="346"/>
                  <a:pt x="320" y="327"/>
                </a:cubicBezTo>
                <a:cubicBezTo>
                  <a:pt x="331" y="290"/>
                  <a:pt x="341" y="252"/>
                  <a:pt x="329" y="221"/>
                </a:cubicBezTo>
                <a:cubicBezTo>
                  <a:pt x="326" y="216"/>
                  <a:pt x="321" y="212"/>
                  <a:pt x="315" y="212"/>
                </a:cubicBezTo>
                <a:cubicBezTo>
                  <a:pt x="240" y="212"/>
                  <a:pt x="240" y="212"/>
                  <a:pt x="240" y="212"/>
                </a:cubicBezTo>
                <a:cubicBezTo>
                  <a:pt x="240" y="185"/>
                  <a:pt x="240" y="185"/>
                  <a:pt x="240" y="185"/>
                </a:cubicBezTo>
                <a:cubicBezTo>
                  <a:pt x="239" y="185"/>
                  <a:pt x="239" y="185"/>
                  <a:pt x="239" y="185"/>
                </a:cubicBezTo>
                <a:cubicBezTo>
                  <a:pt x="239" y="178"/>
                  <a:pt x="242" y="172"/>
                  <a:pt x="247" y="167"/>
                </a:cubicBezTo>
                <a:cubicBezTo>
                  <a:pt x="269" y="149"/>
                  <a:pt x="282" y="123"/>
                  <a:pt x="282" y="95"/>
                </a:cubicBezTo>
                <a:cubicBezTo>
                  <a:pt x="282" y="69"/>
                  <a:pt x="270" y="44"/>
                  <a:pt x="251" y="26"/>
                </a:cubicBezTo>
                <a:cubicBezTo>
                  <a:pt x="231" y="9"/>
                  <a:pt x="205" y="0"/>
                  <a:pt x="178" y="3"/>
                </a:cubicBezTo>
                <a:cubicBezTo>
                  <a:pt x="135" y="8"/>
                  <a:pt x="101" y="42"/>
                  <a:pt x="96" y="85"/>
                </a:cubicBezTo>
                <a:cubicBezTo>
                  <a:pt x="93" y="117"/>
                  <a:pt x="105" y="147"/>
                  <a:pt x="129" y="166"/>
                </a:cubicBezTo>
                <a:cubicBezTo>
                  <a:pt x="134" y="171"/>
                  <a:pt x="137" y="177"/>
                  <a:pt x="137" y="184"/>
                </a:cubicBezTo>
                <a:cubicBezTo>
                  <a:pt x="137" y="185"/>
                  <a:pt x="137" y="185"/>
                  <a:pt x="137" y="185"/>
                </a:cubicBezTo>
                <a:cubicBezTo>
                  <a:pt x="137" y="186"/>
                  <a:pt x="137" y="188"/>
                  <a:pt x="138" y="189"/>
                </a:cubicBezTo>
                <a:cubicBezTo>
                  <a:pt x="138" y="212"/>
                  <a:pt x="138" y="212"/>
                  <a:pt x="138" y="212"/>
                </a:cubicBezTo>
                <a:lnTo>
                  <a:pt x="59" y="212"/>
                </a:lnTo>
                <a:close/>
                <a:moveTo>
                  <a:pt x="292" y="319"/>
                </a:moveTo>
                <a:cubicBezTo>
                  <a:pt x="286" y="340"/>
                  <a:pt x="281" y="359"/>
                  <a:pt x="280" y="376"/>
                </a:cubicBezTo>
                <a:cubicBezTo>
                  <a:pt x="279" y="388"/>
                  <a:pt x="279" y="433"/>
                  <a:pt x="279" y="457"/>
                </a:cubicBezTo>
                <a:cubicBezTo>
                  <a:pt x="151" y="457"/>
                  <a:pt x="151" y="457"/>
                  <a:pt x="151" y="457"/>
                </a:cubicBezTo>
                <a:cubicBezTo>
                  <a:pt x="149" y="434"/>
                  <a:pt x="149" y="434"/>
                  <a:pt x="149" y="434"/>
                </a:cubicBezTo>
                <a:cubicBezTo>
                  <a:pt x="149" y="427"/>
                  <a:pt x="142" y="421"/>
                  <a:pt x="134" y="421"/>
                </a:cubicBezTo>
                <a:cubicBezTo>
                  <a:pt x="85" y="420"/>
                  <a:pt x="85" y="420"/>
                  <a:pt x="85" y="420"/>
                </a:cubicBezTo>
                <a:cubicBezTo>
                  <a:pt x="74" y="367"/>
                  <a:pt x="74" y="367"/>
                  <a:pt x="74" y="367"/>
                </a:cubicBezTo>
                <a:cubicBezTo>
                  <a:pt x="72" y="360"/>
                  <a:pt x="66" y="355"/>
                  <a:pt x="59" y="355"/>
                </a:cubicBezTo>
                <a:cubicBezTo>
                  <a:pt x="59" y="355"/>
                  <a:pt x="59" y="355"/>
                  <a:pt x="59" y="355"/>
                </a:cubicBezTo>
                <a:cubicBezTo>
                  <a:pt x="39" y="356"/>
                  <a:pt x="39" y="356"/>
                  <a:pt x="39" y="356"/>
                </a:cubicBezTo>
                <a:cubicBezTo>
                  <a:pt x="72" y="272"/>
                  <a:pt x="72" y="272"/>
                  <a:pt x="72" y="272"/>
                </a:cubicBezTo>
                <a:cubicBezTo>
                  <a:pt x="73" y="271"/>
                  <a:pt x="73" y="269"/>
                  <a:pt x="73" y="267"/>
                </a:cubicBezTo>
                <a:cubicBezTo>
                  <a:pt x="73" y="242"/>
                  <a:pt x="73" y="242"/>
                  <a:pt x="73" y="242"/>
                </a:cubicBezTo>
                <a:cubicBezTo>
                  <a:pt x="304" y="242"/>
                  <a:pt x="304" y="242"/>
                  <a:pt x="304" y="242"/>
                </a:cubicBezTo>
                <a:cubicBezTo>
                  <a:pt x="307" y="263"/>
                  <a:pt x="299" y="293"/>
                  <a:pt x="292" y="319"/>
                </a:cubicBezTo>
                <a:close/>
                <a:moveTo>
                  <a:pt x="126" y="89"/>
                </a:moveTo>
                <a:cubicBezTo>
                  <a:pt x="129" y="59"/>
                  <a:pt x="152" y="36"/>
                  <a:pt x="181" y="33"/>
                </a:cubicBezTo>
                <a:cubicBezTo>
                  <a:pt x="200" y="31"/>
                  <a:pt x="217" y="36"/>
                  <a:pt x="231" y="49"/>
                </a:cubicBezTo>
                <a:cubicBezTo>
                  <a:pt x="244" y="61"/>
                  <a:pt x="252" y="77"/>
                  <a:pt x="252" y="95"/>
                </a:cubicBezTo>
                <a:cubicBezTo>
                  <a:pt x="252" y="114"/>
                  <a:pt x="243" y="132"/>
                  <a:pt x="228" y="145"/>
                </a:cubicBezTo>
                <a:cubicBezTo>
                  <a:pt x="220" y="152"/>
                  <a:pt x="214" y="160"/>
                  <a:pt x="211" y="170"/>
                </a:cubicBezTo>
                <a:cubicBezTo>
                  <a:pt x="203" y="170"/>
                  <a:pt x="203" y="170"/>
                  <a:pt x="203" y="170"/>
                </a:cubicBezTo>
                <a:cubicBezTo>
                  <a:pt x="203" y="140"/>
                  <a:pt x="203" y="140"/>
                  <a:pt x="203" y="140"/>
                </a:cubicBezTo>
                <a:cubicBezTo>
                  <a:pt x="211" y="139"/>
                  <a:pt x="216" y="133"/>
                  <a:pt x="216" y="125"/>
                </a:cubicBezTo>
                <a:cubicBezTo>
                  <a:pt x="216" y="117"/>
                  <a:pt x="210" y="110"/>
                  <a:pt x="201" y="110"/>
                </a:cubicBezTo>
                <a:cubicBezTo>
                  <a:pt x="176" y="110"/>
                  <a:pt x="176" y="110"/>
                  <a:pt x="176" y="110"/>
                </a:cubicBezTo>
                <a:cubicBezTo>
                  <a:pt x="168" y="110"/>
                  <a:pt x="161" y="117"/>
                  <a:pt x="161" y="125"/>
                </a:cubicBezTo>
                <a:cubicBezTo>
                  <a:pt x="161" y="133"/>
                  <a:pt x="166" y="139"/>
                  <a:pt x="174" y="140"/>
                </a:cubicBezTo>
                <a:cubicBezTo>
                  <a:pt x="174" y="170"/>
                  <a:pt x="174" y="170"/>
                  <a:pt x="174" y="170"/>
                </a:cubicBezTo>
                <a:cubicBezTo>
                  <a:pt x="165" y="170"/>
                  <a:pt x="165" y="170"/>
                  <a:pt x="165" y="170"/>
                </a:cubicBezTo>
                <a:cubicBezTo>
                  <a:pt x="162" y="160"/>
                  <a:pt x="156" y="150"/>
                  <a:pt x="148" y="143"/>
                </a:cubicBezTo>
                <a:cubicBezTo>
                  <a:pt x="132" y="130"/>
                  <a:pt x="123" y="110"/>
                  <a:pt x="126" y="89"/>
                </a:cubicBezTo>
                <a:close/>
                <a:moveTo>
                  <a:pt x="168" y="200"/>
                </a:moveTo>
                <a:cubicBezTo>
                  <a:pt x="210" y="200"/>
                  <a:pt x="210" y="200"/>
                  <a:pt x="210" y="200"/>
                </a:cubicBezTo>
                <a:cubicBezTo>
                  <a:pt x="210" y="212"/>
                  <a:pt x="210" y="212"/>
                  <a:pt x="210" y="212"/>
                </a:cubicBezTo>
                <a:cubicBezTo>
                  <a:pt x="168" y="212"/>
                  <a:pt x="168" y="212"/>
                  <a:pt x="168" y="212"/>
                </a:cubicBezTo>
                <a:lnTo>
                  <a:pt x="168" y="2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0" name="Freeform 16"/>
          <p:cNvSpPr>
            <a:spLocks noEditPoints="1"/>
          </p:cNvSpPr>
          <p:nvPr/>
        </p:nvSpPr>
        <p:spPr bwMode="auto">
          <a:xfrm>
            <a:off x="6290058" y="10634474"/>
            <a:ext cx="477150" cy="465040"/>
          </a:xfrm>
          <a:custGeom>
            <a:avLst/>
            <a:gdLst>
              <a:gd name="T0" fmla="*/ 467 w 484"/>
              <a:gd name="T1" fmla="*/ 94 h 471"/>
              <a:gd name="T2" fmla="*/ 395 w 484"/>
              <a:gd name="T3" fmla="*/ 94 h 471"/>
              <a:gd name="T4" fmla="*/ 395 w 484"/>
              <a:gd name="T5" fmla="*/ 17 h 471"/>
              <a:gd name="T6" fmla="*/ 378 w 484"/>
              <a:gd name="T7" fmla="*/ 0 h 471"/>
              <a:gd name="T8" fmla="*/ 17 w 484"/>
              <a:gd name="T9" fmla="*/ 0 h 471"/>
              <a:gd name="T10" fmla="*/ 0 w 484"/>
              <a:gd name="T11" fmla="*/ 17 h 471"/>
              <a:gd name="T12" fmla="*/ 0 w 484"/>
              <a:gd name="T13" fmla="*/ 268 h 471"/>
              <a:gd name="T14" fmla="*/ 17 w 484"/>
              <a:gd name="T15" fmla="*/ 285 h 471"/>
              <a:gd name="T16" fmla="*/ 89 w 484"/>
              <a:gd name="T17" fmla="*/ 285 h 471"/>
              <a:gd name="T18" fmla="*/ 89 w 484"/>
              <a:gd name="T19" fmla="*/ 362 h 471"/>
              <a:gd name="T20" fmla="*/ 106 w 484"/>
              <a:gd name="T21" fmla="*/ 380 h 471"/>
              <a:gd name="T22" fmla="*/ 262 w 484"/>
              <a:gd name="T23" fmla="*/ 380 h 471"/>
              <a:gd name="T24" fmla="*/ 339 w 484"/>
              <a:gd name="T25" fmla="*/ 465 h 471"/>
              <a:gd name="T26" fmla="*/ 352 w 484"/>
              <a:gd name="T27" fmla="*/ 471 h 471"/>
              <a:gd name="T28" fmla="*/ 357 w 484"/>
              <a:gd name="T29" fmla="*/ 470 h 471"/>
              <a:gd name="T30" fmla="*/ 369 w 484"/>
              <a:gd name="T31" fmla="*/ 457 h 471"/>
              <a:gd name="T32" fmla="*/ 387 w 484"/>
              <a:gd name="T33" fmla="*/ 380 h 471"/>
              <a:gd name="T34" fmla="*/ 467 w 484"/>
              <a:gd name="T35" fmla="*/ 380 h 471"/>
              <a:gd name="T36" fmla="*/ 484 w 484"/>
              <a:gd name="T37" fmla="*/ 362 h 471"/>
              <a:gd name="T38" fmla="*/ 484 w 484"/>
              <a:gd name="T39" fmla="*/ 111 h 471"/>
              <a:gd name="T40" fmla="*/ 467 w 484"/>
              <a:gd name="T41" fmla="*/ 94 h 471"/>
              <a:gd name="T42" fmla="*/ 89 w 484"/>
              <a:gd name="T43" fmla="*/ 111 h 471"/>
              <a:gd name="T44" fmla="*/ 89 w 484"/>
              <a:gd name="T45" fmla="*/ 251 h 471"/>
              <a:gd name="T46" fmla="*/ 34 w 484"/>
              <a:gd name="T47" fmla="*/ 251 h 471"/>
              <a:gd name="T48" fmla="*/ 34 w 484"/>
              <a:gd name="T49" fmla="*/ 34 h 471"/>
              <a:gd name="T50" fmla="*/ 360 w 484"/>
              <a:gd name="T51" fmla="*/ 34 h 471"/>
              <a:gd name="T52" fmla="*/ 360 w 484"/>
              <a:gd name="T53" fmla="*/ 94 h 471"/>
              <a:gd name="T54" fmla="*/ 106 w 484"/>
              <a:gd name="T55" fmla="*/ 94 h 471"/>
              <a:gd name="T56" fmla="*/ 89 w 484"/>
              <a:gd name="T57" fmla="*/ 111 h 471"/>
              <a:gd name="T58" fmla="*/ 450 w 484"/>
              <a:gd name="T59" fmla="*/ 345 h 471"/>
              <a:gd name="T60" fmla="*/ 373 w 484"/>
              <a:gd name="T61" fmla="*/ 345 h 471"/>
              <a:gd name="T62" fmla="*/ 356 w 484"/>
              <a:gd name="T63" fmla="*/ 359 h 471"/>
              <a:gd name="T64" fmla="*/ 343 w 484"/>
              <a:gd name="T65" fmla="*/ 417 h 471"/>
              <a:gd name="T66" fmla="*/ 282 w 484"/>
              <a:gd name="T67" fmla="*/ 351 h 471"/>
              <a:gd name="T68" fmla="*/ 269 w 484"/>
              <a:gd name="T69" fmla="*/ 345 h 471"/>
              <a:gd name="T70" fmla="*/ 124 w 484"/>
              <a:gd name="T71" fmla="*/ 345 h 471"/>
              <a:gd name="T72" fmla="*/ 124 w 484"/>
              <a:gd name="T73" fmla="*/ 129 h 471"/>
              <a:gd name="T74" fmla="*/ 450 w 484"/>
              <a:gd name="T75" fmla="*/ 129 h 471"/>
              <a:gd name="T76" fmla="*/ 450 w 484"/>
              <a:gd name="T77" fmla="*/ 345 h 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84" h="471">
                <a:moveTo>
                  <a:pt x="467" y="94"/>
                </a:moveTo>
                <a:cubicBezTo>
                  <a:pt x="395" y="94"/>
                  <a:pt x="395" y="94"/>
                  <a:pt x="395" y="94"/>
                </a:cubicBezTo>
                <a:cubicBezTo>
                  <a:pt x="395" y="17"/>
                  <a:pt x="395" y="17"/>
                  <a:pt x="395" y="17"/>
                </a:cubicBezTo>
                <a:cubicBezTo>
                  <a:pt x="395" y="7"/>
                  <a:pt x="387" y="0"/>
                  <a:pt x="378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7" y="0"/>
                  <a:pt x="0" y="7"/>
                  <a:pt x="0" y="17"/>
                </a:cubicBezTo>
                <a:cubicBezTo>
                  <a:pt x="0" y="268"/>
                  <a:pt x="0" y="268"/>
                  <a:pt x="0" y="268"/>
                </a:cubicBezTo>
                <a:cubicBezTo>
                  <a:pt x="0" y="278"/>
                  <a:pt x="7" y="285"/>
                  <a:pt x="17" y="285"/>
                </a:cubicBezTo>
                <a:cubicBezTo>
                  <a:pt x="89" y="285"/>
                  <a:pt x="89" y="285"/>
                  <a:pt x="89" y="285"/>
                </a:cubicBezTo>
                <a:cubicBezTo>
                  <a:pt x="89" y="362"/>
                  <a:pt x="89" y="362"/>
                  <a:pt x="89" y="362"/>
                </a:cubicBezTo>
                <a:cubicBezTo>
                  <a:pt x="89" y="372"/>
                  <a:pt x="97" y="380"/>
                  <a:pt x="106" y="380"/>
                </a:cubicBezTo>
                <a:cubicBezTo>
                  <a:pt x="262" y="380"/>
                  <a:pt x="262" y="380"/>
                  <a:pt x="262" y="380"/>
                </a:cubicBezTo>
                <a:cubicBezTo>
                  <a:pt x="339" y="465"/>
                  <a:pt x="339" y="465"/>
                  <a:pt x="339" y="465"/>
                </a:cubicBezTo>
                <a:cubicBezTo>
                  <a:pt x="343" y="469"/>
                  <a:pt x="347" y="471"/>
                  <a:pt x="352" y="471"/>
                </a:cubicBezTo>
                <a:cubicBezTo>
                  <a:pt x="354" y="471"/>
                  <a:pt x="355" y="471"/>
                  <a:pt x="357" y="470"/>
                </a:cubicBezTo>
                <a:cubicBezTo>
                  <a:pt x="363" y="469"/>
                  <a:pt x="368" y="464"/>
                  <a:pt x="369" y="457"/>
                </a:cubicBezTo>
                <a:cubicBezTo>
                  <a:pt x="387" y="380"/>
                  <a:pt x="387" y="380"/>
                  <a:pt x="387" y="380"/>
                </a:cubicBezTo>
                <a:cubicBezTo>
                  <a:pt x="467" y="380"/>
                  <a:pt x="467" y="380"/>
                  <a:pt x="467" y="380"/>
                </a:cubicBezTo>
                <a:cubicBezTo>
                  <a:pt x="477" y="380"/>
                  <a:pt x="484" y="372"/>
                  <a:pt x="484" y="362"/>
                </a:cubicBezTo>
                <a:cubicBezTo>
                  <a:pt x="484" y="111"/>
                  <a:pt x="484" y="111"/>
                  <a:pt x="484" y="111"/>
                </a:cubicBezTo>
                <a:cubicBezTo>
                  <a:pt x="484" y="102"/>
                  <a:pt x="477" y="94"/>
                  <a:pt x="467" y="94"/>
                </a:cubicBezTo>
                <a:close/>
                <a:moveTo>
                  <a:pt x="89" y="111"/>
                </a:moveTo>
                <a:cubicBezTo>
                  <a:pt x="89" y="251"/>
                  <a:pt x="89" y="251"/>
                  <a:pt x="89" y="251"/>
                </a:cubicBezTo>
                <a:cubicBezTo>
                  <a:pt x="34" y="251"/>
                  <a:pt x="34" y="251"/>
                  <a:pt x="34" y="251"/>
                </a:cubicBezTo>
                <a:cubicBezTo>
                  <a:pt x="34" y="34"/>
                  <a:pt x="34" y="34"/>
                  <a:pt x="34" y="34"/>
                </a:cubicBezTo>
                <a:cubicBezTo>
                  <a:pt x="360" y="34"/>
                  <a:pt x="360" y="34"/>
                  <a:pt x="360" y="34"/>
                </a:cubicBezTo>
                <a:cubicBezTo>
                  <a:pt x="360" y="94"/>
                  <a:pt x="360" y="94"/>
                  <a:pt x="360" y="94"/>
                </a:cubicBezTo>
                <a:cubicBezTo>
                  <a:pt x="106" y="94"/>
                  <a:pt x="106" y="94"/>
                  <a:pt x="106" y="94"/>
                </a:cubicBezTo>
                <a:cubicBezTo>
                  <a:pt x="97" y="94"/>
                  <a:pt x="89" y="102"/>
                  <a:pt x="89" y="111"/>
                </a:cubicBezTo>
                <a:close/>
                <a:moveTo>
                  <a:pt x="450" y="345"/>
                </a:moveTo>
                <a:cubicBezTo>
                  <a:pt x="373" y="345"/>
                  <a:pt x="373" y="345"/>
                  <a:pt x="373" y="345"/>
                </a:cubicBezTo>
                <a:cubicBezTo>
                  <a:pt x="365" y="345"/>
                  <a:pt x="358" y="351"/>
                  <a:pt x="356" y="359"/>
                </a:cubicBezTo>
                <a:cubicBezTo>
                  <a:pt x="343" y="417"/>
                  <a:pt x="343" y="417"/>
                  <a:pt x="343" y="417"/>
                </a:cubicBezTo>
                <a:cubicBezTo>
                  <a:pt x="282" y="351"/>
                  <a:pt x="282" y="351"/>
                  <a:pt x="282" y="351"/>
                </a:cubicBezTo>
                <a:cubicBezTo>
                  <a:pt x="279" y="347"/>
                  <a:pt x="274" y="345"/>
                  <a:pt x="269" y="345"/>
                </a:cubicBezTo>
                <a:cubicBezTo>
                  <a:pt x="124" y="345"/>
                  <a:pt x="124" y="345"/>
                  <a:pt x="124" y="345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450" y="129"/>
                  <a:pt x="450" y="129"/>
                  <a:pt x="450" y="129"/>
                </a:cubicBezTo>
                <a:lnTo>
                  <a:pt x="450" y="3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1" name="Freeform 17"/>
          <p:cNvSpPr>
            <a:spLocks noEditPoints="1"/>
          </p:cNvSpPr>
          <p:nvPr/>
        </p:nvSpPr>
        <p:spPr bwMode="auto">
          <a:xfrm>
            <a:off x="19905866" y="12654365"/>
            <a:ext cx="440818" cy="477150"/>
          </a:xfrm>
          <a:custGeom>
            <a:avLst/>
            <a:gdLst>
              <a:gd name="T0" fmla="*/ 58 w 445"/>
              <a:gd name="T1" fmla="*/ 0 h 485"/>
              <a:gd name="T2" fmla="*/ 0 w 445"/>
              <a:gd name="T3" fmla="*/ 263 h 485"/>
              <a:gd name="T4" fmla="*/ 84 w 445"/>
              <a:gd name="T5" fmla="*/ 279 h 485"/>
              <a:gd name="T6" fmla="*/ 100 w 445"/>
              <a:gd name="T7" fmla="*/ 411 h 485"/>
              <a:gd name="T8" fmla="*/ 198 w 445"/>
              <a:gd name="T9" fmla="*/ 468 h 485"/>
              <a:gd name="T10" fmla="*/ 223 w 445"/>
              <a:gd name="T11" fmla="*/ 482 h 485"/>
              <a:gd name="T12" fmla="*/ 305 w 445"/>
              <a:gd name="T13" fmla="*/ 482 h 485"/>
              <a:gd name="T14" fmla="*/ 322 w 445"/>
              <a:gd name="T15" fmla="*/ 482 h 485"/>
              <a:gd name="T16" fmla="*/ 328 w 445"/>
              <a:gd name="T17" fmla="*/ 410 h 485"/>
              <a:gd name="T18" fmla="*/ 445 w 445"/>
              <a:gd name="T19" fmla="*/ 394 h 485"/>
              <a:gd name="T20" fmla="*/ 377 w 445"/>
              <a:gd name="T21" fmla="*/ 0 h 485"/>
              <a:gd name="T22" fmla="*/ 32 w 445"/>
              <a:gd name="T23" fmla="*/ 247 h 485"/>
              <a:gd name="T24" fmla="*/ 58 w 445"/>
              <a:gd name="T25" fmla="*/ 32 h 485"/>
              <a:gd name="T26" fmla="*/ 84 w 445"/>
              <a:gd name="T27" fmla="*/ 247 h 485"/>
              <a:gd name="T28" fmla="*/ 206 w 445"/>
              <a:gd name="T29" fmla="*/ 304 h 485"/>
              <a:gd name="T30" fmla="*/ 323 w 445"/>
              <a:gd name="T31" fmla="*/ 304 h 485"/>
              <a:gd name="T32" fmla="*/ 273 w 445"/>
              <a:gd name="T33" fmla="*/ 423 h 485"/>
              <a:gd name="T34" fmla="*/ 232 w 445"/>
              <a:gd name="T35" fmla="*/ 438 h 485"/>
              <a:gd name="T36" fmla="*/ 264 w 445"/>
              <a:gd name="T37" fmla="*/ 395 h 485"/>
              <a:gd name="T38" fmla="*/ 297 w 445"/>
              <a:gd name="T39" fmla="*/ 438 h 485"/>
              <a:gd name="T40" fmla="*/ 413 w 445"/>
              <a:gd name="T41" fmla="*/ 378 h 485"/>
              <a:gd name="T42" fmla="*/ 326 w 445"/>
              <a:gd name="T43" fmla="*/ 370 h 485"/>
              <a:gd name="T44" fmla="*/ 264 w 445"/>
              <a:gd name="T45" fmla="*/ 213 h 485"/>
              <a:gd name="T46" fmla="*/ 202 w 445"/>
              <a:gd name="T47" fmla="*/ 370 h 485"/>
              <a:gd name="T48" fmla="*/ 116 w 445"/>
              <a:gd name="T49" fmla="*/ 379 h 485"/>
              <a:gd name="T50" fmla="*/ 110 w 445"/>
              <a:gd name="T51" fmla="*/ 32 h 485"/>
              <a:gd name="T52" fmla="*/ 413 w 445"/>
              <a:gd name="T53" fmla="*/ 68 h 485"/>
              <a:gd name="T54" fmla="*/ 283 w 445"/>
              <a:gd name="T55" fmla="*/ 159 h 485"/>
              <a:gd name="T56" fmla="*/ 170 w 445"/>
              <a:gd name="T57" fmla="*/ 176 h 485"/>
              <a:gd name="T58" fmla="*/ 170 w 445"/>
              <a:gd name="T59" fmla="*/ 143 h 485"/>
              <a:gd name="T60" fmla="*/ 283 w 445"/>
              <a:gd name="T61" fmla="*/ 159 h 485"/>
              <a:gd name="T62" fmla="*/ 351 w 445"/>
              <a:gd name="T63" fmla="*/ 108 h 485"/>
              <a:gd name="T64" fmla="*/ 154 w 445"/>
              <a:gd name="T65" fmla="*/ 91 h 485"/>
              <a:gd name="T66" fmla="*/ 351 w 445"/>
              <a:gd name="T67" fmla="*/ 75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45" h="485">
                <a:moveTo>
                  <a:pt x="377" y="0"/>
                </a:moveTo>
                <a:cubicBezTo>
                  <a:pt x="58" y="0"/>
                  <a:pt x="58" y="0"/>
                  <a:pt x="58" y="0"/>
                </a:cubicBezTo>
                <a:cubicBezTo>
                  <a:pt x="26" y="0"/>
                  <a:pt x="0" y="26"/>
                  <a:pt x="0" y="58"/>
                </a:cubicBezTo>
                <a:cubicBezTo>
                  <a:pt x="0" y="263"/>
                  <a:pt x="0" y="263"/>
                  <a:pt x="0" y="263"/>
                </a:cubicBezTo>
                <a:cubicBezTo>
                  <a:pt x="0" y="272"/>
                  <a:pt x="7" y="279"/>
                  <a:pt x="16" y="279"/>
                </a:cubicBezTo>
                <a:cubicBezTo>
                  <a:pt x="84" y="279"/>
                  <a:pt x="84" y="279"/>
                  <a:pt x="84" y="279"/>
                </a:cubicBezTo>
                <a:cubicBezTo>
                  <a:pt x="84" y="395"/>
                  <a:pt x="84" y="395"/>
                  <a:pt x="84" y="395"/>
                </a:cubicBezTo>
                <a:cubicBezTo>
                  <a:pt x="84" y="404"/>
                  <a:pt x="91" y="411"/>
                  <a:pt x="100" y="411"/>
                </a:cubicBezTo>
                <a:cubicBezTo>
                  <a:pt x="200" y="411"/>
                  <a:pt x="200" y="411"/>
                  <a:pt x="200" y="411"/>
                </a:cubicBezTo>
                <a:cubicBezTo>
                  <a:pt x="198" y="468"/>
                  <a:pt x="198" y="468"/>
                  <a:pt x="198" y="468"/>
                </a:cubicBezTo>
                <a:cubicBezTo>
                  <a:pt x="198" y="474"/>
                  <a:pt x="201" y="479"/>
                  <a:pt x="207" y="482"/>
                </a:cubicBezTo>
                <a:cubicBezTo>
                  <a:pt x="212" y="485"/>
                  <a:pt x="218" y="485"/>
                  <a:pt x="223" y="482"/>
                </a:cubicBezTo>
                <a:cubicBezTo>
                  <a:pt x="264" y="456"/>
                  <a:pt x="264" y="456"/>
                  <a:pt x="264" y="456"/>
                </a:cubicBezTo>
                <a:cubicBezTo>
                  <a:pt x="305" y="482"/>
                  <a:pt x="305" y="482"/>
                  <a:pt x="305" y="482"/>
                </a:cubicBezTo>
                <a:cubicBezTo>
                  <a:pt x="308" y="484"/>
                  <a:pt x="311" y="484"/>
                  <a:pt x="314" y="484"/>
                </a:cubicBezTo>
                <a:cubicBezTo>
                  <a:pt x="317" y="484"/>
                  <a:pt x="320" y="484"/>
                  <a:pt x="322" y="482"/>
                </a:cubicBezTo>
                <a:cubicBezTo>
                  <a:pt x="327" y="479"/>
                  <a:pt x="330" y="474"/>
                  <a:pt x="330" y="468"/>
                </a:cubicBezTo>
                <a:cubicBezTo>
                  <a:pt x="328" y="410"/>
                  <a:pt x="328" y="410"/>
                  <a:pt x="328" y="410"/>
                </a:cubicBezTo>
                <a:cubicBezTo>
                  <a:pt x="429" y="410"/>
                  <a:pt x="429" y="410"/>
                  <a:pt x="429" y="410"/>
                </a:cubicBezTo>
                <a:cubicBezTo>
                  <a:pt x="438" y="410"/>
                  <a:pt x="445" y="403"/>
                  <a:pt x="445" y="394"/>
                </a:cubicBezTo>
                <a:cubicBezTo>
                  <a:pt x="445" y="68"/>
                  <a:pt x="445" y="68"/>
                  <a:pt x="445" y="68"/>
                </a:cubicBezTo>
                <a:cubicBezTo>
                  <a:pt x="445" y="30"/>
                  <a:pt x="414" y="0"/>
                  <a:pt x="377" y="0"/>
                </a:cubicBezTo>
                <a:close/>
                <a:moveTo>
                  <a:pt x="84" y="247"/>
                </a:moveTo>
                <a:cubicBezTo>
                  <a:pt x="32" y="247"/>
                  <a:pt x="32" y="247"/>
                  <a:pt x="32" y="247"/>
                </a:cubicBezTo>
                <a:cubicBezTo>
                  <a:pt x="32" y="58"/>
                  <a:pt x="32" y="58"/>
                  <a:pt x="32" y="58"/>
                </a:cubicBezTo>
                <a:cubicBezTo>
                  <a:pt x="32" y="44"/>
                  <a:pt x="44" y="32"/>
                  <a:pt x="58" y="32"/>
                </a:cubicBezTo>
                <a:cubicBezTo>
                  <a:pt x="72" y="32"/>
                  <a:pt x="84" y="44"/>
                  <a:pt x="84" y="58"/>
                </a:cubicBezTo>
                <a:lnTo>
                  <a:pt x="84" y="247"/>
                </a:lnTo>
                <a:close/>
                <a:moveTo>
                  <a:pt x="264" y="362"/>
                </a:moveTo>
                <a:cubicBezTo>
                  <a:pt x="232" y="362"/>
                  <a:pt x="206" y="336"/>
                  <a:pt x="206" y="304"/>
                </a:cubicBezTo>
                <a:cubicBezTo>
                  <a:pt x="206" y="272"/>
                  <a:pt x="232" y="246"/>
                  <a:pt x="264" y="246"/>
                </a:cubicBezTo>
                <a:cubicBezTo>
                  <a:pt x="296" y="246"/>
                  <a:pt x="323" y="272"/>
                  <a:pt x="323" y="304"/>
                </a:cubicBezTo>
                <a:cubicBezTo>
                  <a:pt x="323" y="336"/>
                  <a:pt x="296" y="362"/>
                  <a:pt x="264" y="362"/>
                </a:cubicBezTo>
                <a:close/>
                <a:moveTo>
                  <a:pt x="273" y="423"/>
                </a:moveTo>
                <a:cubicBezTo>
                  <a:pt x="268" y="420"/>
                  <a:pt x="261" y="420"/>
                  <a:pt x="256" y="423"/>
                </a:cubicBezTo>
                <a:cubicBezTo>
                  <a:pt x="232" y="438"/>
                  <a:pt x="232" y="438"/>
                  <a:pt x="232" y="438"/>
                </a:cubicBezTo>
                <a:cubicBezTo>
                  <a:pt x="234" y="389"/>
                  <a:pt x="234" y="389"/>
                  <a:pt x="234" y="389"/>
                </a:cubicBezTo>
                <a:cubicBezTo>
                  <a:pt x="243" y="393"/>
                  <a:pt x="254" y="395"/>
                  <a:pt x="264" y="395"/>
                </a:cubicBezTo>
                <a:cubicBezTo>
                  <a:pt x="275" y="395"/>
                  <a:pt x="285" y="393"/>
                  <a:pt x="295" y="390"/>
                </a:cubicBezTo>
                <a:cubicBezTo>
                  <a:pt x="297" y="438"/>
                  <a:pt x="297" y="438"/>
                  <a:pt x="297" y="438"/>
                </a:cubicBezTo>
                <a:lnTo>
                  <a:pt x="273" y="423"/>
                </a:lnTo>
                <a:close/>
                <a:moveTo>
                  <a:pt x="413" y="378"/>
                </a:moveTo>
                <a:cubicBezTo>
                  <a:pt x="326" y="378"/>
                  <a:pt x="326" y="378"/>
                  <a:pt x="326" y="378"/>
                </a:cubicBezTo>
                <a:cubicBezTo>
                  <a:pt x="326" y="370"/>
                  <a:pt x="326" y="370"/>
                  <a:pt x="326" y="370"/>
                </a:cubicBezTo>
                <a:cubicBezTo>
                  <a:pt x="344" y="354"/>
                  <a:pt x="355" y="330"/>
                  <a:pt x="355" y="304"/>
                </a:cubicBezTo>
                <a:cubicBezTo>
                  <a:pt x="355" y="254"/>
                  <a:pt x="314" y="213"/>
                  <a:pt x="264" y="213"/>
                </a:cubicBezTo>
                <a:cubicBezTo>
                  <a:pt x="214" y="213"/>
                  <a:pt x="174" y="254"/>
                  <a:pt x="174" y="304"/>
                </a:cubicBezTo>
                <a:cubicBezTo>
                  <a:pt x="174" y="330"/>
                  <a:pt x="184" y="353"/>
                  <a:pt x="202" y="370"/>
                </a:cubicBezTo>
                <a:cubicBezTo>
                  <a:pt x="202" y="379"/>
                  <a:pt x="202" y="379"/>
                  <a:pt x="202" y="379"/>
                </a:cubicBezTo>
                <a:cubicBezTo>
                  <a:pt x="116" y="379"/>
                  <a:pt x="116" y="379"/>
                  <a:pt x="116" y="379"/>
                </a:cubicBezTo>
                <a:cubicBezTo>
                  <a:pt x="116" y="58"/>
                  <a:pt x="116" y="58"/>
                  <a:pt x="116" y="58"/>
                </a:cubicBezTo>
                <a:cubicBezTo>
                  <a:pt x="116" y="49"/>
                  <a:pt x="114" y="40"/>
                  <a:pt x="110" y="32"/>
                </a:cubicBezTo>
                <a:cubicBezTo>
                  <a:pt x="377" y="32"/>
                  <a:pt x="377" y="32"/>
                  <a:pt x="377" y="32"/>
                </a:cubicBezTo>
                <a:cubicBezTo>
                  <a:pt x="397" y="32"/>
                  <a:pt x="413" y="48"/>
                  <a:pt x="413" y="68"/>
                </a:cubicBezTo>
                <a:lnTo>
                  <a:pt x="413" y="378"/>
                </a:lnTo>
                <a:close/>
                <a:moveTo>
                  <a:pt x="283" y="159"/>
                </a:moveTo>
                <a:cubicBezTo>
                  <a:pt x="283" y="168"/>
                  <a:pt x="276" y="176"/>
                  <a:pt x="267" y="176"/>
                </a:cubicBezTo>
                <a:cubicBezTo>
                  <a:pt x="170" y="176"/>
                  <a:pt x="170" y="176"/>
                  <a:pt x="170" y="176"/>
                </a:cubicBezTo>
                <a:cubicBezTo>
                  <a:pt x="161" y="176"/>
                  <a:pt x="154" y="168"/>
                  <a:pt x="154" y="159"/>
                </a:cubicBezTo>
                <a:cubicBezTo>
                  <a:pt x="154" y="151"/>
                  <a:pt x="161" y="143"/>
                  <a:pt x="170" y="143"/>
                </a:cubicBezTo>
                <a:cubicBezTo>
                  <a:pt x="267" y="143"/>
                  <a:pt x="267" y="143"/>
                  <a:pt x="267" y="143"/>
                </a:cubicBezTo>
                <a:cubicBezTo>
                  <a:pt x="276" y="143"/>
                  <a:pt x="283" y="151"/>
                  <a:pt x="283" y="159"/>
                </a:cubicBezTo>
                <a:close/>
                <a:moveTo>
                  <a:pt x="367" y="91"/>
                </a:moveTo>
                <a:cubicBezTo>
                  <a:pt x="367" y="100"/>
                  <a:pt x="360" y="108"/>
                  <a:pt x="351" y="108"/>
                </a:cubicBezTo>
                <a:cubicBezTo>
                  <a:pt x="170" y="108"/>
                  <a:pt x="170" y="108"/>
                  <a:pt x="170" y="108"/>
                </a:cubicBezTo>
                <a:cubicBezTo>
                  <a:pt x="161" y="108"/>
                  <a:pt x="154" y="100"/>
                  <a:pt x="154" y="91"/>
                </a:cubicBezTo>
                <a:cubicBezTo>
                  <a:pt x="154" y="82"/>
                  <a:pt x="161" y="75"/>
                  <a:pt x="170" y="75"/>
                </a:cubicBezTo>
                <a:cubicBezTo>
                  <a:pt x="351" y="75"/>
                  <a:pt x="351" y="75"/>
                  <a:pt x="351" y="75"/>
                </a:cubicBezTo>
                <a:cubicBezTo>
                  <a:pt x="360" y="75"/>
                  <a:pt x="367" y="82"/>
                  <a:pt x="367" y="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2" name="Freeform 18"/>
          <p:cNvSpPr>
            <a:spLocks noEditPoints="1"/>
          </p:cNvSpPr>
          <p:nvPr/>
        </p:nvSpPr>
        <p:spPr bwMode="auto">
          <a:xfrm>
            <a:off x="17663953" y="12654365"/>
            <a:ext cx="368156" cy="477150"/>
          </a:xfrm>
          <a:custGeom>
            <a:avLst/>
            <a:gdLst>
              <a:gd name="T0" fmla="*/ 287 w 372"/>
              <a:gd name="T1" fmla="*/ 121 h 485"/>
              <a:gd name="T2" fmla="*/ 345 w 372"/>
              <a:gd name="T3" fmla="*/ 82 h 485"/>
              <a:gd name="T4" fmla="*/ 360 w 372"/>
              <a:gd name="T5" fmla="*/ 15 h 485"/>
              <a:gd name="T6" fmla="*/ 198 w 372"/>
              <a:gd name="T7" fmla="*/ 0 h 485"/>
              <a:gd name="T8" fmla="*/ 183 w 372"/>
              <a:gd name="T9" fmla="*/ 67 h 485"/>
              <a:gd name="T10" fmla="*/ 256 w 372"/>
              <a:gd name="T11" fmla="*/ 82 h 485"/>
              <a:gd name="T12" fmla="*/ 15 w 372"/>
              <a:gd name="T13" fmla="*/ 121 h 485"/>
              <a:gd name="T14" fmla="*/ 0 w 372"/>
              <a:gd name="T15" fmla="*/ 470 h 485"/>
              <a:gd name="T16" fmla="*/ 357 w 372"/>
              <a:gd name="T17" fmla="*/ 485 h 485"/>
              <a:gd name="T18" fmla="*/ 372 w 372"/>
              <a:gd name="T19" fmla="*/ 136 h 485"/>
              <a:gd name="T20" fmla="*/ 213 w 372"/>
              <a:gd name="T21" fmla="*/ 30 h 485"/>
              <a:gd name="T22" fmla="*/ 329 w 372"/>
              <a:gd name="T23" fmla="*/ 52 h 485"/>
              <a:gd name="T24" fmla="*/ 213 w 372"/>
              <a:gd name="T25" fmla="*/ 30 h 485"/>
              <a:gd name="T26" fmla="*/ 342 w 372"/>
              <a:gd name="T27" fmla="*/ 354 h 485"/>
              <a:gd name="T28" fmla="*/ 30 w 372"/>
              <a:gd name="T29" fmla="*/ 152 h 485"/>
              <a:gd name="T30" fmla="*/ 30 w 372"/>
              <a:gd name="T31" fmla="*/ 454 h 485"/>
              <a:gd name="T32" fmla="*/ 342 w 372"/>
              <a:gd name="T33" fmla="*/ 384 h 485"/>
              <a:gd name="T34" fmla="*/ 30 w 372"/>
              <a:gd name="T35" fmla="*/ 454 h 485"/>
              <a:gd name="T36" fmla="*/ 186 w 372"/>
              <a:gd name="T37" fmla="*/ 333 h 485"/>
              <a:gd name="T38" fmla="*/ 201 w 372"/>
              <a:gd name="T39" fmla="*/ 187 h 485"/>
              <a:gd name="T40" fmla="*/ 64 w 372"/>
              <a:gd name="T41" fmla="*/ 172 h 485"/>
              <a:gd name="T42" fmla="*/ 49 w 372"/>
              <a:gd name="T43" fmla="*/ 318 h 485"/>
              <a:gd name="T44" fmla="*/ 80 w 372"/>
              <a:gd name="T45" fmla="*/ 202 h 485"/>
              <a:gd name="T46" fmla="*/ 170 w 372"/>
              <a:gd name="T47" fmla="*/ 303 h 485"/>
              <a:gd name="T48" fmla="*/ 80 w 372"/>
              <a:gd name="T49" fmla="*/ 202 h 485"/>
              <a:gd name="T50" fmla="*/ 236 w 372"/>
              <a:gd name="T51" fmla="*/ 187 h 485"/>
              <a:gd name="T52" fmla="*/ 302 w 372"/>
              <a:gd name="T53" fmla="*/ 202 h 485"/>
              <a:gd name="T54" fmla="*/ 236 w 372"/>
              <a:gd name="T55" fmla="*/ 217 h 485"/>
              <a:gd name="T56" fmla="*/ 221 w 372"/>
              <a:gd name="T57" fmla="*/ 253 h 485"/>
              <a:gd name="T58" fmla="*/ 287 w 372"/>
              <a:gd name="T59" fmla="*/ 237 h 485"/>
              <a:gd name="T60" fmla="*/ 287 w 372"/>
              <a:gd name="T61" fmla="*/ 268 h 485"/>
              <a:gd name="T62" fmla="*/ 221 w 372"/>
              <a:gd name="T63" fmla="*/ 253 h 485"/>
              <a:gd name="T64" fmla="*/ 236 w 372"/>
              <a:gd name="T65" fmla="*/ 288 h 485"/>
              <a:gd name="T66" fmla="*/ 302 w 372"/>
              <a:gd name="T67" fmla="*/ 303 h 485"/>
              <a:gd name="T68" fmla="*/ 236 w 372"/>
              <a:gd name="T69" fmla="*/ 318 h 485"/>
              <a:gd name="T70" fmla="*/ 201 w 372"/>
              <a:gd name="T71" fmla="*/ 419 h 485"/>
              <a:gd name="T72" fmla="*/ 64 w 372"/>
              <a:gd name="T73" fmla="*/ 434 h 485"/>
              <a:gd name="T74" fmla="*/ 64 w 372"/>
              <a:gd name="T75" fmla="*/ 404 h 485"/>
              <a:gd name="T76" fmla="*/ 201 w 372"/>
              <a:gd name="T77" fmla="*/ 419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72" h="485">
                <a:moveTo>
                  <a:pt x="357" y="121"/>
                </a:moveTo>
                <a:cubicBezTo>
                  <a:pt x="287" y="121"/>
                  <a:pt x="287" y="121"/>
                  <a:pt x="287" y="121"/>
                </a:cubicBezTo>
                <a:cubicBezTo>
                  <a:pt x="287" y="82"/>
                  <a:pt x="287" y="82"/>
                  <a:pt x="287" y="82"/>
                </a:cubicBezTo>
                <a:cubicBezTo>
                  <a:pt x="345" y="82"/>
                  <a:pt x="345" y="82"/>
                  <a:pt x="345" y="82"/>
                </a:cubicBezTo>
                <a:cubicBezTo>
                  <a:pt x="353" y="82"/>
                  <a:pt x="360" y="76"/>
                  <a:pt x="360" y="67"/>
                </a:cubicBezTo>
                <a:cubicBezTo>
                  <a:pt x="360" y="15"/>
                  <a:pt x="360" y="15"/>
                  <a:pt x="360" y="15"/>
                </a:cubicBezTo>
                <a:cubicBezTo>
                  <a:pt x="360" y="7"/>
                  <a:pt x="353" y="0"/>
                  <a:pt x="345" y="0"/>
                </a:cubicBezTo>
                <a:cubicBezTo>
                  <a:pt x="198" y="0"/>
                  <a:pt x="198" y="0"/>
                  <a:pt x="198" y="0"/>
                </a:cubicBezTo>
                <a:cubicBezTo>
                  <a:pt x="190" y="0"/>
                  <a:pt x="183" y="7"/>
                  <a:pt x="183" y="15"/>
                </a:cubicBezTo>
                <a:cubicBezTo>
                  <a:pt x="183" y="67"/>
                  <a:pt x="183" y="67"/>
                  <a:pt x="183" y="67"/>
                </a:cubicBezTo>
                <a:cubicBezTo>
                  <a:pt x="183" y="76"/>
                  <a:pt x="190" y="82"/>
                  <a:pt x="198" y="82"/>
                </a:cubicBezTo>
                <a:cubicBezTo>
                  <a:pt x="256" y="82"/>
                  <a:pt x="256" y="82"/>
                  <a:pt x="256" y="82"/>
                </a:cubicBezTo>
                <a:cubicBezTo>
                  <a:pt x="256" y="121"/>
                  <a:pt x="256" y="121"/>
                  <a:pt x="256" y="121"/>
                </a:cubicBezTo>
                <a:cubicBezTo>
                  <a:pt x="15" y="121"/>
                  <a:pt x="15" y="121"/>
                  <a:pt x="15" y="121"/>
                </a:cubicBezTo>
                <a:cubicBezTo>
                  <a:pt x="7" y="121"/>
                  <a:pt x="0" y="128"/>
                  <a:pt x="0" y="136"/>
                </a:cubicBezTo>
                <a:cubicBezTo>
                  <a:pt x="0" y="470"/>
                  <a:pt x="0" y="470"/>
                  <a:pt x="0" y="470"/>
                </a:cubicBezTo>
                <a:cubicBezTo>
                  <a:pt x="0" y="478"/>
                  <a:pt x="7" y="485"/>
                  <a:pt x="15" y="485"/>
                </a:cubicBezTo>
                <a:cubicBezTo>
                  <a:pt x="357" y="485"/>
                  <a:pt x="357" y="485"/>
                  <a:pt x="357" y="485"/>
                </a:cubicBezTo>
                <a:cubicBezTo>
                  <a:pt x="365" y="485"/>
                  <a:pt x="372" y="478"/>
                  <a:pt x="372" y="470"/>
                </a:cubicBezTo>
                <a:cubicBezTo>
                  <a:pt x="372" y="136"/>
                  <a:pt x="372" y="136"/>
                  <a:pt x="372" y="136"/>
                </a:cubicBezTo>
                <a:cubicBezTo>
                  <a:pt x="372" y="128"/>
                  <a:pt x="365" y="121"/>
                  <a:pt x="357" y="121"/>
                </a:cubicBezTo>
                <a:close/>
                <a:moveTo>
                  <a:pt x="213" y="30"/>
                </a:moveTo>
                <a:cubicBezTo>
                  <a:pt x="329" y="30"/>
                  <a:pt x="329" y="30"/>
                  <a:pt x="329" y="30"/>
                </a:cubicBezTo>
                <a:cubicBezTo>
                  <a:pt x="329" y="52"/>
                  <a:pt x="329" y="52"/>
                  <a:pt x="329" y="52"/>
                </a:cubicBezTo>
                <a:cubicBezTo>
                  <a:pt x="213" y="52"/>
                  <a:pt x="213" y="52"/>
                  <a:pt x="213" y="52"/>
                </a:cubicBezTo>
                <a:lnTo>
                  <a:pt x="213" y="30"/>
                </a:lnTo>
                <a:close/>
                <a:moveTo>
                  <a:pt x="342" y="152"/>
                </a:moveTo>
                <a:cubicBezTo>
                  <a:pt x="342" y="354"/>
                  <a:pt x="342" y="354"/>
                  <a:pt x="342" y="354"/>
                </a:cubicBezTo>
                <a:cubicBezTo>
                  <a:pt x="30" y="354"/>
                  <a:pt x="30" y="354"/>
                  <a:pt x="30" y="354"/>
                </a:cubicBezTo>
                <a:cubicBezTo>
                  <a:pt x="30" y="152"/>
                  <a:pt x="30" y="152"/>
                  <a:pt x="30" y="152"/>
                </a:cubicBezTo>
                <a:lnTo>
                  <a:pt x="342" y="152"/>
                </a:lnTo>
                <a:close/>
                <a:moveTo>
                  <a:pt x="30" y="454"/>
                </a:moveTo>
                <a:cubicBezTo>
                  <a:pt x="30" y="384"/>
                  <a:pt x="30" y="384"/>
                  <a:pt x="30" y="384"/>
                </a:cubicBezTo>
                <a:cubicBezTo>
                  <a:pt x="342" y="384"/>
                  <a:pt x="342" y="384"/>
                  <a:pt x="342" y="384"/>
                </a:cubicBezTo>
                <a:cubicBezTo>
                  <a:pt x="342" y="454"/>
                  <a:pt x="342" y="454"/>
                  <a:pt x="342" y="454"/>
                </a:cubicBezTo>
                <a:lnTo>
                  <a:pt x="30" y="454"/>
                </a:lnTo>
                <a:close/>
                <a:moveTo>
                  <a:pt x="64" y="333"/>
                </a:moveTo>
                <a:cubicBezTo>
                  <a:pt x="186" y="333"/>
                  <a:pt x="186" y="333"/>
                  <a:pt x="186" y="333"/>
                </a:cubicBezTo>
                <a:cubicBezTo>
                  <a:pt x="194" y="333"/>
                  <a:pt x="201" y="327"/>
                  <a:pt x="201" y="318"/>
                </a:cubicBezTo>
                <a:cubicBezTo>
                  <a:pt x="201" y="187"/>
                  <a:pt x="201" y="187"/>
                  <a:pt x="201" y="187"/>
                </a:cubicBezTo>
                <a:cubicBezTo>
                  <a:pt x="201" y="179"/>
                  <a:pt x="194" y="172"/>
                  <a:pt x="186" y="172"/>
                </a:cubicBezTo>
                <a:cubicBezTo>
                  <a:pt x="64" y="172"/>
                  <a:pt x="64" y="172"/>
                  <a:pt x="64" y="172"/>
                </a:cubicBezTo>
                <a:cubicBezTo>
                  <a:pt x="56" y="172"/>
                  <a:pt x="49" y="179"/>
                  <a:pt x="49" y="187"/>
                </a:cubicBezTo>
                <a:cubicBezTo>
                  <a:pt x="49" y="318"/>
                  <a:pt x="49" y="318"/>
                  <a:pt x="49" y="318"/>
                </a:cubicBezTo>
                <a:cubicBezTo>
                  <a:pt x="49" y="327"/>
                  <a:pt x="56" y="333"/>
                  <a:pt x="64" y="333"/>
                </a:cubicBezTo>
                <a:close/>
                <a:moveTo>
                  <a:pt x="80" y="202"/>
                </a:moveTo>
                <a:cubicBezTo>
                  <a:pt x="170" y="202"/>
                  <a:pt x="170" y="202"/>
                  <a:pt x="170" y="202"/>
                </a:cubicBezTo>
                <a:cubicBezTo>
                  <a:pt x="170" y="303"/>
                  <a:pt x="170" y="303"/>
                  <a:pt x="170" y="303"/>
                </a:cubicBezTo>
                <a:cubicBezTo>
                  <a:pt x="80" y="303"/>
                  <a:pt x="80" y="303"/>
                  <a:pt x="80" y="303"/>
                </a:cubicBezTo>
                <a:lnTo>
                  <a:pt x="80" y="202"/>
                </a:lnTo>
                <a:close/>
                <a:moveTo>
                  <a:pt x="221" y="202"/>
                </a:moveTo>
                <a:cubicBezTo>
                  <a:pt x="221" y="194"/>
                  <a:pt x="228" y="187"/>
                  <a:pt x="236" y="187"/>
                </a:cubicBezTo>
                <a:cubicBezTo>
                  <a:pt x="287" y="187"/>
                  <a:pt x="287" y="187"/>
                  <a:pt x="287" y="187"/>
                </a:cubicBezTo>
                <a:cubicBezTo>
                  <a:pt x="295" y="187"/>
                  <a:pt x="302" y="194"/>
                  <a:pt x="302" y="202"/>
                </a:cubicBezTo>
                <a:cubicBezTo>
                  <a:pt x="302" y="210"/>
                  <a:pt x="295" y="217"/>
                  <a:pt x="287" y="217"/>
                </a:cubicBezTo>
                <a:cubicBezTo>
                  <a:pt x="236" y="217"/>
                  <a:pt x="236" y="217"/>
                  <a:pt x="236" y="217"/>
                </a:cubicBezTo>
                <a:cubicBezTo>
                  <a:pt x="228" y="217"/>
                  <a:pt x="221" y="210"/>
                  <a:pt x="221" y="202"/>
                </a:cubicBezTo>
                <a:close/>
                <a:moveTo>
                  <a:pt x="221" y="253"/>
                </a:moveTo>
                <a:cubicBezTo>
                  <a:pt x="221" y="244"/>
                  <a:pt x="228" y="237"/>
                  <a:pt x="236" y="237"/>
                </a:cubicBezTo>
                <a:cubicBezTo>
                  <a:pt x="287" y="237"/>
                  <a:pt x="287" y="237"/>
                  <a:pt x="287" y="237"/>
                </a:cubicBezTo>
                <a:cubicBezTo>
                  <a:pt x="295" y="237"/>
                  <a:pt x="302" y="244"/>
                  <a:pt x="302" y="253"/>
                </a:cubicBezTo>
                <a:cubicBezTo>
                  <a:pt x="302" y="261"/>
                  <a:pt x="295" y="268"/>
                  <a:pt x="287" y="268"/>
                </a:cubicBezTo>
                <a:cubicBezTo>
                  <a:pt x="236" y="268"/>
                  <a:pt x="236" y="268"/>
                  <a:pt x="236" y="268"/>
                </a:cubicBezTo>
                <a:cubicBezTo>
                  <a:pt x="228" y="268"/>
                  <a:pt x="221" y="261"/>
                  <a:pt x="221" y="253"/>
                </a:cubicBezTo>
                <a:close/>
                <a:moveTo>
                  <a:pt x="221" y="303"/>
                </a:moveTo>
                <a:cubicBezTo>
                  <a:pt x="221" y="295"/>
                  <a:pt x="228" y="288"/>
                  <a:pt x="236" y="288"/>
                </a:cubicBezTo>
                <a:cubicBezTo>
                  <a:pt x="287" y="288"/>
                  <a:pt x="287" y="288"/>
                  <a:pt x="287" y="288"/>
                </a:cubicBezTo>
                <a:cubicBezTo>
                  <a:pt x="295" y="288"/>
                  <a:pt x="302" y="295"/>
                  <a:pt x="302" y="303"/>
                </a:cubicBezTo>
                <a:cubicBezTo>
                  <a:pt x="302" y="311"/>
                  <a:pt x="295" y="318"/>
                  <a:pt x="287" y="318"/>
                </a:cubicBezTo>
                <a:cubicBezTo>
                  <a:pt x="236" y="318"/>
                  <a:pt x="236" y="318"/>
                  <a:pt x="236" y="318"/>
                </a:cubicBezTo>
                <a:cubicBezTo>
                  <a:pt x="228" y="318"/>
                  <a:pt x="221" y="311"/>
                  <a:pt x="221" y="303"/>
                </a:cubicBezTo>
                <a:close/>
                <a:moveTo>
                  <a:pt x="201" y="419"/>
                </a:moveTo>
                <a:cubicBezTo>
                  <a:pt x="201" y="428"/>
                  <a:pt x="194" y="434"/>
                  <a:pt x="186" y="434"/>
                </a:cubicBezTo>
                <a:cubicBezTo>
                  <a:pt x="64" y="434"/>
                  <a:pt x="64" y="434"/>
                  <a:pt x="64" y="434"/>
                </a:cubicBezTo>
                <a:cubicBezTo>
                  <a:pt x="56" y="434"/>
                  <a:pt x="49" y="428"/>
                  <a:pt x="49" y="419"/>
                </a:cubicBezTo>
                <a:cubicBezTo>
                  <a:pt x="49" y="411"/>
                  <a:pt x="56" y="404"/>
                  <a:pt x="64" y="404"/>
                </a:cubicBezTo>
                <a:cubicBezTo>
                  <a:pt x="186" y="404"/>
                  <a:pt x="186" y="404"/>
                  <a:pt x="186" y="404"/>
                </a:cubicBezTo>
                <a:cubicBezTo>
                  <a:pt x="194" y="404"/>
                  <a:pt x="201" y="411"/>
                  <a:pt x="201" y="4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3" name="Freeform 19"/>
          <p:cNvSpPr>
            <a:spLocks noEditPoints="1"/>
          </p:cNvSpPr>
          <p:nvPr/>
        </p:nvSpPr>
        <p:spPr bwMode="auto">
          <a:xfrm>
            <a:off x="10824711" y="12677734"/>
            <a:ext cx="479572" cy="409332"/>
          </a:xfrm>
          <a:custGeom>
            <a:avLst/>
            <a:gdLst>
              <a:gd name="T0" fmla="*/ 467 w 485"/>
              <a:gd name="T1" fmla="*/ 38 h 415"/>
              <a:gd name="T2" fmla="*/ 368 w 485"/>
              <a:gd name="T3" fmla="*/ 38 h 415"/>
              <a:gd name="T4" fmla="*/ 368 w 485"/>
              <a:gd name="T5" fmla="*/ 18 h 415"/>
              <a:gd name="T6" fmla="*/ 350 w 485"/>
              <a:gd name="T7" fmla="*/ 0 h 415"/>
              <a:gd name="T8" fmla="*/ 332 w 485"/>
              <a:gd name="T9" fmla="*/ 18 h 415"/>
              <a:gd name="T10" fmla="*/ 332 w 485"/>
              <a:gd name="T11" fmla="*/ 38 h 415"/>
              <a:gd name="T12" fmla="*/ 152 w 485"/>
              <a:gd name="T13" fmla="*/ 38 h 415"/>
              <a:gd name="T14" fmla="*/ 152 w 485"/>
              <a:gd name="T15" fmla="*/ 18 h 415"/>
              <a:gd name="T16" fmla="*/ 134 w 485"/>
              <a:gd name="T17" fmla="*/ 0 h 415"/>
              <a:gd name="T18" fmla="*/ 116 w 485"/>
              <a:gd name="T19" fmla="*/ 18 h 415"/>
              <a:gd name="T20" fmla="*/ 116 w 485"/>
              <a:gd name="T21" fmla="*/ 38 h 415"/>
              <a:gd name="T22" fmla="*/ 18 w 485"/>
              <a:gd name="T23" fmla="*/ 38 h 415"/>
              <a:gd name="T24" fmla="*/ 0 w 485"/>
              <a:gd name="T25" fmla="*/ 56 h 415"/>
              <a:gd name="T26" fmla="*/ 0 w 485"/>
              <a:gd name="T27" fmla="*/ 396 h 415"/>
              <a:gd name="T28" fmla="*/ 18 w 485"/>
              <a:gd name="T29" fmla="*/ 415 h 415"/>
              <a:gd name="T30" fmla="*/ 467 w 485"/>
              <a:gd name="T31" fmla="*/ 415 h 415"/>
              <a:gd name="T32" fmla="*/ 485 w 485"/>
              <a:gd name="T33" fmla="*/ 396 h 415"/>
              <a:gd name="T34" fmla="*/ 485 w 485"/>
              <a:gd name="T35" fmla="*/ 56 h 415"/>
              <a:gd name="T36" fmla="*/ 467 w 485"/>
              <a:gd name="T37" fmla="*/ 38 h 415"/>
              <a:gd name="T38" fmla="*/ 449 w 485"/>
              <a:gd name="T39" fmla="*/ 378 h 415"/>
              <a:gd name="T40" fmla="*/ 36 w 485"/>
              <a:gd name="T41" fmla="*/ 378 h 415"/>
              <a:gd name="T42" fmla="*/ 36 w 485"/>
              <a:gd name="T43" fmla="*/ 74 h 415"/>
              <a:gd name="T44" fmla="*/ 116 w 485"/>
              <a:gd name="T45" fmla="*/ 74 h 415"/>
              <a:gd name="T46" fmla="*/ 116 w 485"/>
              <a:gd name="T47" fmla="*/ 95 h 415"/>
              <a:gd name="T48" fmla="*/ 134 w 485"/>
              <a:gd name="T49" fmla="*/ 113 h 415"/>
              <a:gd name="T50" fmla="*/ 152 w 485"/>
              <a:gd name="T51" fmla="*/ 95 h 415"/>
              <a:gd name="T52" fmla="*/ 152 w 485"/>
              <a:gd name="T53" fmla="*/ 74 h 415"/>
              <a:gd name="T54" fmla="*/ 332 w 485"/>
              <a:gd name="T55" fmla="*/ 74 h 415"/>
              <a:gd name="T56" fmla="*/ 332 w 485"/>
              <a:gd name="T57" fmla="*/ 95 h 415"/>
              <a:gd name="T58" fmla="*/ 350 w 485"/>
              <a:gd name="T59" fmla="*/ 113 h 415"/>
              <a:gd name="T60" fmla="*/ 368 w 485"/>
              <a:gd name="T61" fmla="*/ 95 h 415"/>
              <a:gd name="T62" fmla="*/ 368 w 485"/>
              <a:gd name="T63" fmla="*/ 74 h 415"/>
              <a:gd name="T64" fmla="*/ 449 w 485"/>
              <a:gd name="T65" fmla="*/ 74 h 415"/>
              <a:gd name="T66" fmla="*/ 449 w 485"/>
              <a:gd name="T67" fmla="*/ 378 h 415"/>
              <a:gd name="T68" fmla="*/ 100 w 485"/>
              <a:gd name="T69" fmla="*/ 175 h 415"/>
              <a:gd name="T70" fmla="*/ 118 w 485"/>
              <a:gd name="T71" fmla="*/ 157 h 415"/>
              <a:gd name="T72" fmla="*/ 194 w 485"/>
              <a:gd name="T73" fmla="*/ 157 h 415"/>
              <a:gd name="T74" fmla="*/ 212 w 485"/>
              <a:gd name="T75" fmla="*/ 175 h 415"/>
              <a:gd name="T76" fmla="*/ 194 w 485"/>
              <a:gd name="T77" fmla="*/ 194 h 415"/>
              <a:gd name="T78" fmla="*/ 118 w 485"/>
              <a:gd name="T79" fmla="*/ 194 h 415"/>
              <a:gd name="T80" fmla="*/ 100 w 485"/>
              <a:gd name="T81" fmla="*/ 175 h 415"/>
              <a:gd name="T82" fmla="*/ 384 w 485"/>
              <a:gd name="T83" fmla="*/ 246 h 415"/>
              <a:gd name="T84" fmla="*/ 366 w 485"/>
              <a:gd name="T85" fmla="*/ 264 h 415"/>
              <a:gd name="T86" fmla="*/ 118 w 485"/>
              <a:gd name="T87" fmla="*/ 264 h 415"/>
              <a:gd name="T88" fmla="*/ 100 w 485"/>
              <a:gd name="T89" fmla="*/ 246 h 415"/>
              <a:gd name="T90" fmla="*/ 118 w 485"/>
              <a:gd name="T91" fmla="*/ 228 h 415"/>
              <a:gd name="T92" fmla="*/ 366 w 485"/>
              <a:gd name="T93" fmla="*/ 228 h 415"/>
              <a:gd name="T94" fmla="*/ 384 w 485"/>
              <a:gd name="T95" fmla="*/ 246 h 415"/>
              <a:gd name="T96" fmla="*/ 384 w 485"/>
              <a:gd name="T97" fmla="*/ 316 h 415"/>
              <a:gd name="T98" fmla="*/ 366 w 485"/>
              <a:gd name="T99" fmla="*/ 334 h 415"/>
              <a:gd name="T100" fmla="*/ 118 w 485"/>
              <a:gd name="T101" fmla="*/ 334 h 415"/>
              <a:gd name="T102" fmla="*/ 100 w 485"/>
              <a:gd name="T103" fmla="*/ 316 h 415"/>
              <a:gd name="T104" fmla="*/ 118 w 485"/>
              <a:gd name="T105" fmla="*/ 298 h 415"/>
              <a:gd name="T106" fmla="*/ 366 w 485"/>
              <a:gd name="T107" fmla="*/ 298 h 415"/>
              <a:gd name="T108" fmla="*/ 384 w 485"/>
              <a:gd name="T109" fmla="*/ 316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85" h="415">
                <a:moveTo>
                  <a:pt x="467" y="38"/>
                </a:moveTo>
                <a:cubicBezTo>
                  <a:pt x="368" y="38"/>
                  <a:pt x="368" y="38"/>
                  <a:pt x="368" y="38"/>
                </a:cubicBezTo>
                <a:cubicBezTo>
                  <a:pt x="368" y="18"/>
                  <a:pt x="368" y="18"/>
                  <a:pt x="368" y="18"/>
                </a:cubicBezTo>
                <a:cubicBezTo>
                  <a:pt x="368" y="8"/>
                  <a:pt x="360" y="0"/>
                  <a:pt x="350" y="0"/>
                </a:cubicBezTo>
                <a:cubicBezTo>
                  <a:pt x="340" y="0"/>
                  <a:pt x="332" y="8"/>
                  <a:pt x="332" y="18"/>
                </a:cubicBezTo>
                <a:cubicBezTo>
                  <a:pt x="332" y="38"/>
                  <a:pt x="332" y="38"/>
                  <a:pt x="332" y="38"/>
                </a:cubicBezTo>
                <a:cubicBezTo>
                  <a:pt x="152" y="38"/>
                  <a:pt x="152" y="38"/>
                  <a:pt x="152" y="38"/>
                </a:cubicBezTo>
                <a:cubicBezTo>
                  <a:pt x="152" y="18"/>
                  <a:pt x="152" y="18"/>
                  <a:pt x="152" y="18"/>
                </a:cubicBezTo>
                <a:cubicBezTo>
                  <a:pt x="152" y="8"/>
                  <a:pt x="144" y="0"/>
                  <a:pt x="134" y="0"/>
                </a:cubicBezTo>
                <a:cubicBezTo>
                  <a:pt x="124" y="0"/>
                  <a:pt x="116" y="8"/>
                  <a:pt x="116" y="18"/>
                </a:cubicBezTo>
                <a:cubicBezTo>
                  <a:pt x="116" y="38"/>
                  <a:pt x="116" y="38"/>
                  <a:pt x="116" y="38"/>
                </a:cubicBezTo>
                <a:cubicBezTo>
                  <a:pt x="18" y="38"/>
                  <a:pt x="18" y="38"/>
                  <a:pt x="18" y="38"/>
                </a:cubicBezTo>
                <a:cubicBezTo>
                  <a:pt x="8" y="38"/>
                  <a:pt x="0" y="46"/>
                  <a:pt x="0" y="56"/>
                </a:cubicBezTo>
                <a:cubicBezTo>
                  <a:pt x="0" y="396"/>
                  <a:pt x="0" y="396"/>
                  <a:pt x="0" y="396"/>
                </a:cubicBezTo>
                <a:cubicBezTo>
                  <a:pt x="0" y="406"/>
                  <a:pt x="8" y="415"/>
                  <a:pt x="18" y="415"/>
                </a:cubicBezTo>
                <a:cubicBezTo>
                  <a:pt x="467" y="415"/>
                  <a:pt x="467" y="415"/>
                  <a:pt x="467" y="415"/>
                </a:cubicBezTo>
                <a:cubicBezTo>
                  <a:pt x="477" y="415"/>
                  <a:pt x="485" y="406"/>
                  <a:pt x="485" y="396"/>
                </a:cubicBezTo>
                <a:cubicBezTo>
                  <a:pt x="485" y="56"/>
                  <a:pt x="485" y="56"/>
                  <a:pt x="485" y="56"/>
                </a:cubicBezTo>
                <a:cubicBezTo>
                  <a:pt x="485" y="46"/>
                  <a:pt x="477" y="38"/>
                  <a:pt x="467" y="38"/>
                </a:cubicBezTo>
                <a:close/>
                <a:moveTo>
                  <a:pt x="449" y="378"/>
                </a:moveTo>
                <a:cubicBezTo>
                  <a:pt x="36" y="378"/>
                  <a:pt x="36" y="378"/>
                  <a:pt x="36" y="378"/>
                </a:cubicBezTo>
                <a:cubicBezTo>
                  <a:pt x="36" y="74"/>
                  <a:pt x="36" y="74"/>
                  <a:pt x="36" y="74"/>
                </a:cubicBezTo>
                <a:cubicBezTo>
                  <a:pt x="116" y="74"/>
                  <a:pt x="116" y="74"/>
                  <a:pt x="116" y="74"/>
                </a:cubicBezTo>
                <a:cubicBezTo>
                  <a:pt x="116" y="95"/>
                  <a:pt x="116" y="95"/>
                  <a:pt x="116" y="95"/>
                </a:cubicBezTo>
                <a:cubicBezTo>
                  <a:pt x="116" y="105"/>
                  <a:pt x="124" y="113"/>
                  <a:pt x="134" y="113"/>
                </a:cubicBezTo>
                <a:cubicBezTo>
                  <a:pt x="144" y="113"/>
                  <a:pt x="152" y="105"/>
                  <a:pt x="152" y="95"/>
                </a:cubicBezTo>
                <a:cubicBezTo>
                  <a:pt x="152" y="74"/>
                  <a:pt x="152" y="74"/>
                  <a:pt x="152" y="74"/>
                </a:cubicBezTo>
                <a:cubicBezTo>
                  <a:pt x="332" y="74"/>
                  <a:pt x="332" y="74"/>
                  <a:pt x="332" y="74"/>
                </a:cubicBezTo>
                <a:cubicBezTo>
                  <a:pt x="332" y="95"/>
                  <a:pt x="332" y="95"/>
                  <a:pt x="332" y="95"/>
                </a:cubicBezTo>
                <a:cubicBezTo>
                  <a:pt x="332" y="105"/>
                  <a:pt x="340" y="113"/>
                  <a:pt x="350" y="113"/>
                </a:cubicBezTo>
                <a:cubicBezTo>
                  <a:pt x="360" y="113"/>
                  <a:pt x="368" y="105"/>
                  <a:pt x="368" y="95"/>
                </a:cubicBezTo>
                <a:cubicBezTo>
                  <a:pt x="368" y="74"/>
                  <a:pt x="368" y="74"/>
                  <a:pt x="368" y="74"/>
                </a:cubicBezTo>
                <a:cubicBezTo>
                  <a:pt x="449" y="74"/>
                  <a:pt x="449" y="74"/>
                  <a:pt x="449" y="74"/>
                </a:cubicBezTo>
                <a:lnTo>
                  <a:pt x="449" y="378"/>
                </a:lnTo>
                <a:close/>
                <a:moveTo>
                  <a:pt x="100" y="175"/>
                </a:moveTo>
                <a:cubicBezTo>
                  <a:pt x="100" y="166"/>
                  <a:pt x="108" y="157"/>
                  <a:pt x="118" y="157"/>
                </a:cubicBezTo>
                <a:cubicBezTo>
                  <a:pt x="194" y="157"/>
                  <a:pt x="194" y="157"/>
                  <a:pt x="194" y="157"/>
                </a:cubicBezTo>
                <a:cubicBezTo>
                  <a:pt x="204" y="157"/>
                  <a:pt x="212" y="166"/>
                  <a:pt x="212" y="175"/>
                </a:cubicBezTo>
                <a:cubicBezTo>
                  <a:pt x="212" y="185"/>
                  <a:pt x="204" y="194"/>
                  <a:pt x="194" y="194"/>
                </a:cubicBezTo>
                <a:cubicBezTo>
                  <a:pt x="118" y="194"/>
                  <a:pt x="118" y="194"/>
                  <a:pt x="118" y="194"/>
                </a:cubicBezTo>
                <a:cubicBezTo>
                  <a:pt x="108" y="194"/>
                  <a:pt x="100" y="185"/>
                  <a:pt x="100" y="175"/>
                </a:cubicBezTo>
                <a:close/>
                <a:moveTo>
                  <a:pt x="384" y="246"/>
                </a:moveTo>
                <a:cubicBezTo>
                  <a:pt x="384" y="256"/>
                  <a:pt x="376" y="264"/>
                  <a:pt x="366" y="264"/>
                </a:cubicBezTo>
                <a:cubicBezTo>
                  <a:pt x="118" y="264"/>
                  <a:pt x="118" y="264"/>
                  <a:pt x="118" y="264"/>
                </a:cubicBezTo>
                <a:cubicBezTo>
                  <a:pt x="108" y="264"/>
                  <a:pt x="100" y="256"/>
                  <a:pt x="100" y="246"/>
                </a:cubicBezTo>
                <a:cubicBezTo>
                  <a:pt x="100" y="236"/>
                  <a:pt x="108" y="228"/>
                  <a:pt x="118" y="228"/>
                </a:cubicBezTo>
                <a:cubicBezTo>
                  <a:pt x="366" y="228"/>
                  <a:pt x="366" y="228"/>
                  <a:pt x="366" y="228"/>
                </a:cubicBezTo>
                <a:cubicBezTo>
                  <a:pt x="376" y="228"/>
                  <a:pt x="384" y="236"/>
                  <a:pt x="384" y="246"/>
                </a:cubicBezTo>
                <a:close/>
                <a:moveTo>
                  <a:pt x="384" y="316"/>
                </a:moveTo>
                <a:cubicBezTo>
                  <a:pt x="384" y="326"/>
                  <a:pt x="376" y="334"/>
                  <a:pt x="366" y="334"/>
                </a:cubicBezTo>
                <a:cubicBezTo>
                  <a:pt x="118" y="334"/>
                  <a:pt x="118" y="334"/>
                  <a:pt x="118" y="334"/>
                </a:cubicBezTo>
                <a:cubicBezTo>
                  <a:pt x="108" y="334"/>
                  <a:pt x="100" y="326"/>
                  <a:pt x="100" y="316"/>
                </a:cubicBezTo>
                <a:cubicBezTo>
                  <a:pt x="100" y="306"/>
                  <a:pt x="108" y="298"/>
                  <a:pt x="118" y="298"/>
                </a:cubicBezTo>
                <a:cubicBezTo>
                  <a:pt x="366" y="298"/>
                  <a:pt x="366" y="298"/>
                  <a:pt x="366" y="298"/>
                </a:cubicBezTo>
                <a:cubicBezTo>
                  <a:pt x="376" y="298"/>
                  <a:pt x="384" y="306"/>
                  <a:pt x="384" y="3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4" name="Freeform 20"/>
          <p:cNvSpPr>
            <a:spLocks noEditPoints="1"/>
          </p:cNvSpPr>
          <p:nvPr/>
        </p:nvSpPr>
        <p:spPr bwMode="auto">
          <a:xfrm>
            <a:off x="17661695" y="10623873"/>
            <a:ext cx="360888" cy="481994"/>
          </a:xfrm>
          <a:custGeom>
            <a:avLst/>
            <a:gdLst>
              <a:gd name="T0" fmla="*/ 109 w 364"/>
              <a:gd name="T1" fmla="*/ 489 h 489"/>
              <a:gd name="T2" fmla="*/ 260 w 364"/>
              <a:gd name="T3" fmla="*/ 489 h 489"/>
              <a:gd name="T4" fmla="*/ 276 w 364"/>
              <a:gd name="T5" fmla="*/ 473 h 489"/>
              <a:gd name="T6" fmla="*/ 276 w 364"/>
              <a:gd name="T7" fmla="*/ 373 h 489"/>
              <a:gd name="T8" fmla="*/ 276 w 364"/>
              <a:gd name="T9" fmla="*/ 373 h 489"/>
              <a:gd name="T10" fmla="*/ 276 w 364"/>
              <a:gd name="T11" fmla="*/ 372 h 489"/>
              <a:gd name="T12" fmla="*/ 298 w 364"/>
              <a:gd name="T13" fmla="*/ 324 h 489"/>
              <a:gd name="T14" fmla="*/ 364 w 364"/>
              <a:gd name="T15" fmla="*/ 184 h 489"/>
              <a:gd name="T16" fmla="*/ 305 w 364"/>
              <a:gd name="T17" fmla="*/ 50 h 489"/>
              <a:gd name="T18" fmla="*/ 164 w 364"/>
              <a:gd name="T19" fmla="*/ 6 h 489"/>
              <a:gd name="T20" fmla="*/ 6 w 364"/>
              <a:gd name="T21" fmla="*/ 165 h 489"/>
              <a:gd name="T22" fmla="*/ 69 w 364"/>
              <a:gd name="T23" fmla="*/ 322 h 489"/>
              <a:gd name="T24" fmla="*/ 92 w 364"/>
              <a:gd name="T25" fmla="*/ 369 h 489"/>
              <a:gd name="T26" fmla="*/ 92 w 364"/>
              <a:gd name="T27" fmla="*/ 373 h 489"/>
              <a:gd name="T28" fmla="*/ 93 w 364"/>
              <a:gd name="T29" fmla="*/ 377 h 489"/>
              <a:gd name="T30" fmla="*/ 93 w 364"/>
              <a:gd name="T31" fmla="*/ 473 h 489"/>
              <a:gd name="T32" fmla="*/ 109 w 364"/>
              <a:gd name="T33" fmla="*/ 489 h 489"/>
              <a:gd name="T34" fmla="*/ 126 w 364"/>
              <a:gd name="T35" fmla="*/ 456 h 489"/>
              <a:gd name="T36" fmla="*/ 126 w 364"/>
              <a:gd name="T37" fmla="*/ 390 h 489"/>
              <a:gd name="T38" fmla="*/ 243 w 364"/>
              <a:gd name="T39" fmla="*/ 390 h 489"/>
              <a:gd name="T40" fmla="*/ 243 w 364"/>
              <a:gd name="T41" fmla="*/ 456 h 489"/>
              <a:gd name="T42" fmla="*/ 126 w 364"/>
              <a:gd name="T43" fmla="*/ 456 h 489"/>
              <a:gd name="T44" fmla="*/ 91 w 364"/>
              <a:gd name="T45" fmla="*/ 296 h 489"/>
              <a:gd name="T46" fmla="*/ 39 w 364"/>
              <a:gd name="T47" fmla="*/ 169 h 489"/>
              <a:gd name="T48" fmla="*/ 168 w 364"/>
              <a:gd name="T49" fmla="*/ 39 h 489"/>
              <a:gd name="T50" fmla="*/ 282 w 364"/>
              <a:gd name="T51" fmla="*/ 75 h 489"/>
              <a:gd name="T52" fmla="*/ 331 w 364"/>
              <a:gd name="T53" fmla="*/ 184 h 489"/>
              <a:gd name="T54" fmla="*/ 277 w 364"/>
              <a:gd name="T55" fmla="*/ 299 h 489"/>
              <a:gd name="T56" fmla="*/ 244 w 364"/>
              <a:gd name="T57" fmla="*/ 357 h 489"/>
              <a:gd name="T58" fmla="*/ 201 w 364"/>
              <a:gd name="T59" fmla="*/ 357 h 489"/>
              <a:gd name="T60" fmla="*/ 201 w 364"/>
              <a:gd name="T61" fmla="*/ 264 h 489"/>
              <a:gd name="T62" fmla="*/ 221 w 364"/>
              <a:gd name="T63" fmla="*/ 264 h 489"/>
              <a:gd name="T64" fmla="*/ 237 w 364"/>
              <a:gd name="T65" fmla="*/ 247 h 489"/>
              <a:gd name="T66" fmla="*/ 221 w 364"/>
              <a:gd name="T67" fmla="*/ 231 h 489"/>
              <a:gd name="T68" fmla="*/ 148 w 364"/>
              <a:gd name="T69" fmla="*/ 231 h 489"/>
              <a:gd name="T70" fmla="*/ 132 w 364"/>
              <a:gd name="T71" fmla="*/ 247 h 489"/>
              <a:gd name="T72" fmla="*/ 148 w 364"/>
              <a:gd name="T73" fmla="*/ 264 h 489"/>
              <a:gd name="T74" fmla="*/ 168 w 364"/>
              <a:gd name="T75" fmla="*/ 264 h 489"/>
              <a:gd name="T76" fmla="*/ 168 w 364"/>
              <a:gd name="T77" fmla="*/ 357 h 489"/>
              <a:gd name="T78" fmla="*/ 125 w 364"/>
              <a:gd name="T79" fmla="*/ 357 h 489"/>
              <a:gd name="T80" fmla="*/ 91 w 364"/>
              <a:gd name="T81" fmla="*/ 296 h 4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64" h="489">
                <a:moveTo>
                  <a:pt x="109" y="489"/>
                </a:moveTo>
                <a:cubicBezTo>
                  <a:pt x="260" y="489"/>
                  <a:pt x="260" y="489"/>
                  <a:pt x="260" y="489"/>
                </a:cubicBezTo>
                <a:cubicBezTo>
                  <a:pt x="269" y="489"/>
                  <a:pt x="276" y="482"/>
                  <a:pt x="276" y="473"/>
                </a:cubicBezTo>
                <a:cubicBezTo>
                  <a:pt x="276" y="373"/>
                  <a:pt x="276" y="373"/>
                  <a:pt x="276" y="373"/>
                </a:cubicBezTo>
                <a:cubicBezTo>
                  <a:pt x="276" y="373"/>
                  <a:pt x="276" y="373"/>
                  <a:pt x="276" y="373"/>
                </a:cubicBezTo>
                <a:cubicBezTo>
                  <a:pt x="276" y="372"/>
                  <a:pt x="276" y="372"/>
                  <a:pt x="276" y="372"/>
                </a:cubicBezTo>
                <a:cubicBezTo>
                  <a:pt x="276" y="354"/>
                  <a:pt x="284" y="336"/>
                  <a:pt x="298" y="324"/>
                </a:cubicBezTo>
                <a:cubicBezTo>
                  <a:pt x="340" y="289"/>
                  <a:pt x="364" y="238"/>
                  <a:pt x="364" y="184"/>
                </a:cubicBezTo>
                <a:cubicBezTo>
                  <a:pt x="364" y="133"/>
                  <a:pt x="342" y="84"/>
                  <a:pt x="305" y="50"/>
                </a:cubicBezTo>
                <a:cubicBezTo>
                  <a:pt x="266" y="16"/>
                  <a:pt x="216" y="0"/>
                  <a:pt x="164" y="6"/>
                </a:cubicBezTo>
                <a:cubicBezTo>
                  <a:pt x="80" y="15"/>
                  <a:pt x="14" y="83"/>
                  <a:pt x="6" y="165"/>
                </a:cubicBezTo>
                <a:cubicBezTo>
                  <a:pt x="0" y="225"/>
                  <a:pt x="23" y="284"/>
                  <a:pt x="69" y="322"/>
                </a:cubicBezTo>
                <a:cubicBezTo>
                  <a:pt x="84" y="334"/>
                  <a:pt x="92" y="351"/>
                  <a:pt x="92" y="369"/>
                </a:cubicBezTo>
                <a:cubicBezTo>
                  <a:pt x="92" y="373"/>
                  <a:pt x="92" y="373"/>
                  <a:pt x="92" y="373"/>
                </a:cubicBezTo>
                <a:cubicBezTo>
                  <a:pt x="92" y="375"/>
                  <a:pt x="92" y="376"/>
                  <a:pt x="93" y="377"/>
                </a:cubicBezTo>
                <a:cubicBezTo>
                  <a:pt x="93" y="473"/>
                  <a:pt x="93" y="473"/>
                  <a:pt x="93" y="473"/>
                </a:cubicBezTo>
                <a:cubicBezTo>
                  <a:pt x="93" y="482"/>
                  <a:pt x="100" y="489"/>
                  <a:pt x="109" y="489"/>
                </a:cubicBezTo>
                <a:close/>
                <a:moveTo>
                  <a:pt x="126" y="456"/>
                </a:moveTo>
                <a:cubicBezTo>
                  <a:pt x="126" y="390"/>
                  <a:pt x="126" y="390"/>
                  <a:pt x="126" y="390"/>
                </a:cubicBezTo>
                <a:cubicBezTo>
                  <a:pt x="243" y="390"/>
                  <a:pt x="243" y="390"/>
                  <a:pt x="243" y="390"/>
                </a:cubicBezTo>
                <a:cubicBezTo>
                  <a:pt x="243" y="456"/>
                  <a:pt x="243" y="456"/>
                  <a:pt x="243" y="456"/>
                </a:cubicBezTo>
                <a:lnTo>
                  <a:pt x="126" y="456"/>
                </a:lnTo>
                <a:close/>
                <a:moveTo>
                  <a:pt x="91" y="296"/>
                </a:moveTo>
                <a:cubicBezTo>
                  <a:pt x="53" y="265"/>
                  <a:pt x="34" y="218"/>
                  <a:pt x="39" y="169"/>
                </a:cubicBezTo>
                <a:cubicBezTo>
                  <a:pt x="46" y="101"/>
                  <a:pt x="100" y="47"/>
                  <a:pt x="168" y="39"/>
                </a:cubicBezTo>
                <a:cubicBezTo>
                  <a:pt x="210" y="34"/>
                  <a:pt x="251" y="47"/>
                  <a:pt x="282" y="75"/>
                </a:cubicBezTo>
                <a:cubicBezTo>
                  <a:pt x="313" y="102"/>
                  <a:pt x="331" y="142"/>
                  <a:pt x="331" y="184"/>
                </a:cubicBezTo>
                <a:cubicBezTo>
                  <a:pt x="331" y="228"/>
                  <a:pt x="311" y="270"/>
                  <a:pt x="277" y="299"/>
                </a:cubicBezTo>
                <a:cubicBezTo>
                  <a:pt x="260" y="314"/>
                  <a:pt x="248" y="334"/>
                  <a:pt x="244" y="357"/>
                </a:cubicBezTo>
                <a:cubicBezTo>
                  <a:pt x="201" y="357"/>
                  <a:pt x="201" y="357"/>
                  <a:pt x="201" y="357"/>
                </a:cubicBezTo>
                <a:cubicBezTo>
                  <a:pt x="201" y="264"/>
                  <a:pt x="201" y="264"/>
                  <a:pt x="201" y="264"/>
                </a:cubicBezTo>
                <a:cubicBezTo>
                  <a:pt x="221" y="264"/>
                  <a:pt x="221" y="264"/>
                  <a:pt x="221" y="264"/>
                </a:cubicBezTo>
                <a:cubicBezTo>
                  <a:pt x="230" y="264"/>
                  <a:pt x="237" y="256"/>
                  <a:pt x="237" y="247"/>
                </a:cubicBezTo>
                <a:cubicBezTo>
                  <a:pt x="237" y="238"/>
                  <a:pt x="230" y="231"/>
                  <a:pt x="221" y="231"/>
                </a:cubicBezTo>
                <a:cubicBezTo>
                  <a:pt x="148" y="231"/>
                  <a:pt x="148" y="231"/>
                  <a:pt x="148" y="231"/>
                </a:cubicBezTo>
                <a:cubicBezTo>
                  <a:pt x="139" y="231"/>
                  <a:pt x="132" y="238"/>
                  <a:pt x="132" y="247"/>
                </a:cubicBezTo>
                <a:cubicBezTo>
                  <a:pt x="132" y="256"/>
                  <a:pt x="139" y="264"/>
                  <a:pt x="148" y="264"/>
                </a:cubicBezTo>
                <a:cubicBezTo>
                  <a:pt x="168" y="264"/>
                  <a:pt x="168" y="264"/>
                  <a:pt x="168" y="264"/>
                </a:cubicBezTo>
                <a:cubicBezTo>
                  <a:pt x="168" y="357"/>
                  <a:pt x="168" y="357"/>
                  <a:pt x="168" y="357"/>
                </a:cubicBezTo>
                <a:cubicBezTo>
                  <a:pt x="125" y="357"/>
                  <a:pt x="125" y="357"/>
                  <a:pt x="125" y="357"/>
                </a:cubicBezTo>
                <a:cubicBezTo>
                  <a:pt x="121" y="333"/>
                  <a:pt x="109" y="312"/>
                  <a:pt x="91" y="2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5" name="Freeform 21"/>
          <p:cNvSpPr>
            <a:spLocks noEditPoints="1"/>
          </p:cNvSpPr>
          <p:nvPr/>
        </p:nvSpPr>
        <p:spPr bwMode="auto">
          <a:xfrm>
            <a:off x="13092579" y="12654365"/>
            <a:ext cx="472304" cy="477150"/>
          </a:xfrm>
          <a:custGeom>
            <a:avLst/>
            <a:gdLst>
              <a:gd name="T0" fmla="*/ 200 w 479"/>
              <a:gd name="T1" fmla="*/ 171 h 485"/>
              <a:gd name="T2" fmla="*/ 217 w 479"/>
              <a:gd name="T3" fmla="*/ 86 h 485"/>
              <a:gd name="T4" fmla="*/ 131 w 479"/>
              <a:gd name="T5" fmla="*/ 68 h 485"/>
              <a:gd name="T6" fmla="*/ 114 w 479"/>
              <a:gd name="T7" fmla="*/ 154 h 485"/>
              <a:gd name="T8" fmla="*/ 148 w 479"/>
              <a:gd name="T9" fmla="*/ 103 h 485"/>
              <a:gd name="T10" fmla="*/ 182 w 479"/>
              <a:gd name="T11" fmla="*/ 137 h 485"/>
              <a:gd name="T12" fmla="*/ 148 w 479"/>
              <a:gd name="T13" fmla="*/ 103 h 485"/>
              <a:gd name="T14" fmla="*/ 342 w 479"/>
              <a:gd name="T15" fmla="*/ 171 h 485"/>
              <a:gd name="T16" fmla="*/ 359 w 479"/>
              <a:gd name="T17" fmla="*/ 86 h 485"/>
              <a:gd name="T18" fmla="*/ 274 w 479"/>
              <a:gd name="T19" fmla="*/ 68 h 485"/>
              <a:gd name="T20" fmla="*/ 257 w 479"/>
              <a:gd name="T21" fmla="*/ 154 h 485"/>
              <a:gd name="T22" fmla="*/ 291 w 479"/>
              <a:gd name="T23" fmla="*/ 103 h 485"/>
              <a:gd name="T24" fmla="*/ 325 w 479"/>
              <a:gd name="T25" fmla="*/ 137 h 485"/>
              <a:gd name="T26" fmla="*/ 291 w 479"/>
              <a:gd name="T27" fmla="*/ 103 h 485"/>
              <a:gd name="T28" fmla="*/ 217 w 479"/>
              <a:gd name="T29" fmla="*/ 291 h 485"/>
              <a:gd name="T30" fmla="*/ 200 w 479"/>
              <a:gd name="T31" fmla="*/ 205 h 485"/>
              <a:gd name="T32" fmla="*/ 114 w 479"/>
              <a:gd name="T33" fmla="*/ 222 h 485"/>
              <a:gd name="T34" fmla="*/ 131 w 479"/>
              <a:gd name="T35" fmla="*/ 308 h 485"/>
              <a:gd name="T36" fmla="*/ 148 w 479"/>
              <a:gd name="T37" fmla="*/ 240 h 485"/>
              <a:gd name="T38" fmla="*/ 182 w 479"/>
              <a:gd name="T39" fmla="*/ 274 h 485"/>
              <a:gd name="T40" fmla="*/ 148 w 479"/>
              <a:gd name="T41" fmla="*/ 240 h 485"/>
              <a:gd name="T42" fmla="*/ 342 w 479"/>
              <a:gd name="T43" fmla="*/ 308 h 485"/>
              <a:gd name="T44" fmla="*/ 359 w 479"/>
              <a:gd name="T45" fmla="*/ 222 h 485"/>
              <a:gd name="T46" fmla="*/ 274 w 479"/>
              <a:gd name="T47" fmla="*/ 205 h 485"/>
              <a:gd name="T48" fmla="*/ 257 w 479"/>
              <a:gd name="T49" fmla="*/ 291 h 485"/>
              <a:gd name="T50" fmla="*/ 291 w 479"/>
              <a:gd name="T51" fmla="*/ 240 h 485"/>
              <a:gd name="T52" fmla="*/ 325 w 479"/>
              <a:gd name="T53" fmla="*/ 274 h 485"/>
              <a:gd name="T54" fmla="*/ 291 w 479"/>
              <a:gd name="T55" fmla="*/ 240 h 485"/>
              <a:gd name="T56" fmla="*/ 433 w 479"/>
              <a:gd name="T57" fmla="*/ 451 h 485"/>
              <a:gd name="T58" fmla="*/ 393 w 479"/>
              <a:gd name="T59" fmla="*/ 0 h 485"/>
              <a:gd name="T60" fmla="*/ 46 w 479"/>
              <a:gd name="T61" fmla="*/ 40 h 485"/>
              <a:gd name="T62" fmla="*/ 17 w 479"/>
              <a:gd name="T63" fmla="*/ 451 h 485"/>
              <a:gd name="T64" fmla="*/ 17 w 479"/>
              <a:gd name="T65" fmla="*/ 485 h 485"/>
              <a:gd name="T66" fmla="*/ 479 w 479"/>
              <a:gd name="T67" fmla="*/ 468 h 485"/>
              <a:gd name="T68" fmla="*/ 80 w 479"/>
              <a:gd name="T69" fmla="*/ 40 h 485"/>
              <a:gd name="T70" fmla="*/ 393 w 479"/>
              <a:gd name="T71" fmla="*/ 34 h 485"/>
              <a:gd name="T72" fmla="*/ 399 w 479"/>
              <a:gd name="T73" fmla="*/ 451 h 485"/>
              <a:gd name="T74" fmla="*/ 331 w 479"/>
              <a:gd name="T75" fmla="*/ 359 h 485"/>
              <a:gd name="T76" fmla="*/ 160 w 479"/>
              <a:gd name="T77" fmla="*/ 342 h 485"/>
              <a:gd name="T78" fmla="*/ 143 w 479"/>
              <a:gd name="T79" fmla="*/ 451 h 485"/>
              <a:gd name="T80" fmla="*/ 80 w 479"/>
              <a:gd name="T81" fmla="*/ 40 h 485"/>
              <a:gd name="T82" fmla="*/ 177 w 479"/>
              <a:gd name="T83" fmla="*/ 451 h 485"/>
              <a:gd name="T84" fmla="*/ 296 w 479"/>
              <a:gd name="T85" fmla="*/ 376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79" h="485">
                <a:moveTo>
                  <a:pt x="131" y="171"/>
                </a:moveTo>
                <a:cubicBezTo>
                  <a:pt x="200" y="171"/>
                  <a:pt x="200" y="171"/>
                  <a:pt x="200" y="171"/>
                </a:cubicBezTo>
                <a:cubicBezTo>
                  <a:pt x="209" y="171"/>
                  <a:pt x="217" y="163"/>
                  <a:pt x="217" y="154"/>
                </a:cubicBezTo>
                <a:cubicBezTo>
                  <a:pt x="217" y="86"/>
                  <a:pt x="217" y="86"/>
                  <a:pt x="217" y="86"/>
                </a:cubicBezTo>
                <a:cubicBezTo>
                  <a:pt x="217" y="76"/>
                  <a:pt x="209" y="68"/>
                  <a:pt x="200" y="68"/>
                </a:cubicBezTo>
                <a:cubicBezTo>
                  <a:pt x="131" y="68"/>
                  <a:pt x="131" y="68"/>
                  <a:pt x="131" y="68"/>
                </a:cubicBezTo>
                <a:cubicBezTo>
                  <a:pt x="122" y="68"/>
                  <a:pt x="114" y="76"/>
                  <a:pt x="114" y="86"/>
                </a:cubicBezTo>
                <a:cubicBezTo>
                  <a:pt x="114" y="154"/>
                  <a:pt x="114" y="154"/>
                  <a:pt x="114" y="154"/>
                </a:cubicBezTo>
                <a:cubicBezTo>
                  <a:pt x="114" y="163"/>
                  <a:pt x="122" y="171"/>
                  <a:pt x="131" y="171"/>
                </a:cubicBezTo>
                <a:close/>
                <a:moveTo>
                  <a:pt x="148" y="103"/>
                </a:moveTo>
                <a:cubicBezTo>
                  <a:pt x="182" y="103"/>
                  <a:pt x="182" y="103"/>
                  <a:pt x="182" y="103"/>
                </a:cubicBezTo>
                <a:cubicBezTo>
                  <a:pt x="182" y="137"/>
                  <a:pt x="182" y="137"/>
                  <a:pt x="182" y="137"/>
                </a:cubicBezTo>
                <a:cubicBezTo>
                  <a:pt x="148" y="137"/>
                  <a:pt x="148" y="137"/>
                  <a:pt x="148" y="137"/>
                </a:cubicBezTo>
                <a:lnTo>
                  <a:pt x="148" y="103"/>
                </a:lnTo>
                <a:close/>
                <a:moveTo>
                  <a:pt x="274" y="171"/>
                </a:moveTo>
                <a:cubicBezTo>
                  <a:pt x="342" y="171"/>
                  <a:pt x="342" y="171"/>
                  <a:pt x="342" y="171"/>
                </a:cubicBezTo>
                <a:cubicBezTo>
                  <a:pt x="352" y="171"/>
                  <a:pt x="359" y="163"/>
                  <a:pt x="359" y="154"/>
                </a:cubicBezTo>
                <a:cubicBezTo>
                  <a:pt x="359" y="86"/>
                  <a:pt x="359" y="86"/>
                  <a:pt x="359" y="86"/>
                </a:cubicBezTo>
                <a:cubicBezTo>
                  <a:pt x="359" y="76"/>
                  <a:pt x="352" y="68"/>
                  <a:pt x="342" y="68"/>
                </a:cubicBezTo>
                <a:cubicBezTo>
                  <a:pt x="274" y="68"/>
                  <a:pt x="274" y="68"/>
                  <a:pt x="274" y="68"/>
                </a:cubicBezTo>
                <a:cubicBezTo>
                  <a:pt x="264" y="68"/>
                  <a:pt x="257" y="76"/>
                  <a:pt x="257" y="86"/>
                </a:cubicBezTo>
                <a:cubicBezTo>
                  <a:pt x="257" y="154"/>
                  <a:pt x="257" y="154"/>
                  <a:pt x="257" y="154"/>
                </a:cubicBezTo>
                <a:cubicBezTo>
                  <a:pt x="257" y="163"/>
                  <a:pt x="264" y="171"/>
                  <a:pt x="274" y="171"/>
                </a:cubicBezTo>
                <a:close/>
                <a:moveTo>
                  <a:pt x="291" y="103"/>
                </a:moveTo>
                <a:cubicBezTo>
                  <a:pt x="325" y="103"/>
                  <a:pt x="325" y="103"/>
                  <a:pt x="325" y="103"/>
                </a:cubicBezTo>
                <a:cubicBezTo>
                  <a:pt x="325" y="137"/>
                  <a:pt x="325" y="137"/>
                  <a:pt x="325" y="137"/>
                </a:cubicBezTo>
                <a:cubicBezTo>
                  <a:pt x="291" y="137"/>
                  <a:pt x="291" y="137"/>
                  <a:pt x="291" y="137"/>
                </a:cubicBezTo>
                <a:lnTo>
                  <a:pt x="291" y="103"/>
                </a:lnTo>
                <a:close/>
                <a:moveTo>
                  <a:pt x="200" y="308"/>
                </a:moveTo>
                <a:cubicBezTo>
                  <a:pt x="209" y="308"/>
                  <a:pt x="217" y="300"/>
                  <a:pt x="217" y="291"/>
                </a:cubicBezTo>
                <a:cubicBezTo>
                  <a:pt x="217" y="222"/>
                  <a:pt x="217" y="222"/>
                  <a:pt x="217" y="222"/>
                </a:cubicBezTo>
                <a:cubicBezTo>
                  <a:pt x="217" y="213"/>
                  <a:pt x="209" y="205"/>
                  <a:pt x="200" y="205"/>
                </a:cubicBezTo>
                <a:cubicBezTo>
                  <a:pt x="131" y="205"/>
                  <a:pt x="131" y="205"/>
                  <a:pt x="131" y="205"/>
                </a:cubicBezTo>
                <a:cubicBezTo>
                  <a:pt x="122" y="205"/>
                  <a:pt x="114" y="213"/>
                  <a:pt x="114" y="222"/>
                </a:cubicBezTo>
                <a:cubicBezTo>
                  <a:pt x="114" y="291"/>
                  <a:pt x="114" y="291"/>
                  <a:pt x="114" y="291"/>
                </a:cubicBezTo>
                <a:cubicBezTo>
                  <a:pt x="114" y="300"/>
                  <a:pt x="122" y="308"/>
                  <a:pt x="131" y="308"/>
                </a:cubicBezTo>
                <a:lnTo>
                  <a:pt x="200" y="308"/>
                </a:lnTo>
                <a:close/>
                <a:moveTo>
                  <a:pt x="148" y="240"/>
                </a:moveTo>
                <a:cubicBezTo>
                  <a:pt x="182" y="240"/>
                  <a:pt x="182" y="240"/>
                  <a:pt x="182" y="240"/>
                </a:cubicBezTo>
                <a:cubicBezTo>
                  <a:pt x="182" y="274"/>
                  <a:pt x="182" y="274"/>
                  <a:pt x="182" y="274"/>
                </a:cubicBezTo>
                <a:cubicBezTo>
                  <a:pt x="148" y="274"/>
                  <a:pt x="148" y="274"/>
                  <a:pt x="148" y="274"/>
                </a:cubicBezTo>
                <a:lnTo>
                  <a:pt x="148" y="240"/>
                </a:lnTo>
                <a:close/>
                <a:moveTo>
                  <a:pt x="274" y="308"/>
                </a:moveTo>
                <a:cubicBezTo>
                  <a:pt x="342" y="308"/>
                  <a:pt x="342" y="308"/>
                  <a:pt x="342" y="308"/>
                </a:cubicBezTo>
                <a:cubicBezTo>
                  <a:pt x="352" y="308"/>
                  <a:pt x="359" y="300"/>
                  <a:pt x="359" y="291"/>
                </a:cubicBezTo>
                <a:cubicBezTo>
                  <a:pt x="359" y="222"/>
                  <a:pt x="359" y="222"/>
                  <a:pt x="359" y="222"/>
                </a:cubicBezTo>
                <a:cubicBezTo>
                  <a:pt x="359" y="213"/>
                  <a:pt x="352" y="205"/>
                  <a:pt x="342" y="205"/>
                </a:cubicBezTo>
                <a:cubicBezTo>
                  <a:pt x="274" y="205"/>
                  <a:pt x="274" y="205"/>
                  <a:pt x="274" y="205"/>
                </a:cubicBezTo>
                <a:cubicBezTo>
                  <a:pt x="264" y="205"/>
                  <a:pt x="257" y="213"/>
                  <a:pt x="257" y="222"/>
                </a:cubicBezTo>
                <a:cubicBezTo>
                  <a:pt x="257" y="291"/>
                  <a:pt x="257" y="291"/>
                  <a:pt x="257" y="291"/>
                </a:cubicBezTo>
                <a:cubicBezTo>
                  <a:pt x="257" y="300"/>
                  <a:pt x="264" y="308"/>
                  <a:pt x="274" y="308"/>
                </a:cubicBezTo>
                <a:close/>
                <a:moveTo>
                  <a:pt x="291" y="240"/>
                </a:moveTo>
                <a:cubicBezTo>
                  <a:pt x="325" y="240"/>
                  <a:pt x="325" y="240"/>
                  <a:pt x="325" y="240"/>
                </a:cubicBezTo>
                <a:cubicBezTo>
                  <a:pt x="325" y="274"/>
                  <a:pt x="325" y="274"/>
                  <a:pt x="325" y="274"/>
                </a:cubicBezTo>
                <a:cubicBezTo>
                  <a:pt x="291" y="274"/>
                  <a:pt x="291" y="274"/>
                  <a:pt x="291" y="274"/>
                </a:cubicBezTo>
                <a:lnTo>
                  <a:pt x="291" y="240"/>
                </a:lnTo>
                <a:close/>
                <a:moveTo>
                  <a:pt x="462" y="451"/>
                </a:moveTo>
                <a:cubicBezTo>
                  <a:pt x="433" y="451"/>
                  <a:pt x="433" y="451"/>
                  <a:pt x="433" y="451"/>
                </a:cubicBezTo>
                <a:cubicBezTo>
                  <a:pt x="433" y="40"/>
                  <a:pt x="433" y="40"/>
                  <a:pt x="433" y="40"/>
                </a:cubicBezTo>
                <a:cubicBezTo>
                  <a:pt x="433" y="18"/>
                  <a:pt x="415" y="0"/>
                  <a:pt x="39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63" y="0"/>
                  <a:pt x="46" y="18"/>
                  <a:pt x="46" y="40"/>
                </a:cubicBezTo>
                <a:cubicBezTo>
                  <a:pt x="46" y="451"/>
                  <a:pt x="46" y="451"/>
                  <a:pt x="46" y="451"/>
                </a:cubicBezTo>
                <a:cubicBezTo>
                  <a:pt x="17" y="451"/>
                  <a:pt x="17" y="451"/>
                  <a:pt x="17" y="451"/>
                </a:cubicBezTo>
                <a:cubicBezTo>
                  <a:pt x="8" y="451"/>
                  <a:pt x="0" y="458"/>
                  <a:pt x="0" y="468"/>
                </a:cubicBezTo>
                <a:cubicBezTo>
                  <a:pt x="0" y="477"/>
                  <a:pt x="8" y="485"/>
                  <a:pt x="17" y="485"/>
                </a:cubicBezTo>
                <a:cubicBezTo>
                  <a:pt x="462" y="485"/>
                  <a:pt x="462" y="485"/>
                  <a:pt x="462" y="485"/>
                </a:cubicBezTo>
                <a:cubicBezTo>
                  <a:pt x="471" y="485"/>
                  <a:pt x="479" y="477"/>
                  <a:pt x="479" y="468"/>
                </a:cubicBezTo>
                <a:cubicBezTo>
                  <a:pt x="479" y="458"/>
                  <a:pt x="471" y="451"/>
                  <a:pt x="462" y="451"/>
                </a:cubicBezTo>
                <a:close/>
                <a:moveTo>
                  <a:pt x="80" y="40"/>
                </a:moveTo>
                <a:cubicBezTo>
                  <a:pt x="80" y="37"/>
                  <a:pt x="82" y="34"/>
                  <a:pt x="85" y="34"/>
                </a:cubicBezTo>
                <a:cubicBezTo>
                  <a:pt x="393" y="34"/>
                  <a:pt x="393" y="34"/>
                  <a:pt x="393" y="34"/>
                </a:cubicBezTo>
                <a:cubicBezTo>
                  <a:pt x="397" y="34"/>
                  <a:pt x="399" y="37"/>
                  <a:pt x="399" y="40"/>
                </a:cubicBezTo>
                <a:cubicBezTo>
                  <a:pt x="399" y="451"/>
                  <a:pt x="399" y="451"/>
                  <a:pt x="399" y="451"/>
                </a:cubicBezTo>
                <a:cubicBezTo>
                  <a:pt x="331" y="451"/>
                  <a:pt x="331" y="451"/>
                  <a:pt x="331" y="451"/>
                </a:cubicBezTo>
                <a:cubicBezTo>
                  <a:pt x="331" y="359"/>
                  <a:pt x="331" y="359"/>
                  <a:pt x="331" y="359"/>
                </a:cubicBezTo>
                <a:cubicBezTo>
                  <a:pt x="331" y="350"/>
                  <a:pt x="323" y="342"/>
                  <a:pt x="314" y="342"/>
                </a:cubicBezTo>
                <a:cubicBezTo>
                  <a:pt x="160" y="342"/>
                  <a:pt x="160" y="342"/>
                  <a:pt x="160" y="342"/>
                </a:cubicBezTo>
                <a:cubicBezTo>
                  <a:pt x="150" y="342"/>
                  <a:pt x="143" y="350"/>
                  <a:pt x="143" y="359"/>
                </a:cubicBezTo>
                <a:cubicBezTo>
                  <a:pt x="143" y="451"/>
                  <a:pt x="143" y="451"/>
                  <a:pt x="143" y="451"/>
                </a:cubicBezTo>
                <a:cubicBezTo>
                  <a:pt x="80" y="451"/>
                  <a:pt x="80" y="451"/>
                  <a:pt x="80" y="451"/>
                </a:cubicBezTo>
                <a:lnTo>
                  <a:pt x="80" y="40"/>
                </a:lnTo>
                <a:close/>
                <a:moveTo>
                  <a:pt x="296" y="451"/>
                </a:moveTo>
                <a:cubicBezTo>
                  <a:pt x="177" y="451"/>
                  <a:pt x="177" y="451"/>
                  <a:pt x="177" y="451"/>
                </a:cubicBezTo>
                <a:cubicBezTo>
                  <a:pt x="177" y="376"/>
                  <a:pt x="177" y="376"/>
                  <a:pt x="177" y="376"/>
                </a:cubicBezTo>
                <a:cubicBezTo>
                  <a:pt x="296" y="376"/>
                  <a:pt x="296" y="376"/>
                  <a:pt x="296" y="376"/>
                </a:cubicBezTo>
                <a:lnTo>
                  <a:pt x="296" y="4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6" name="Freeform 22"/>
          <p:cNvSpPr>
            <a:spLocks noEditPoints="1"/>
          </p:cNvSpPr>
          <p:nvPr/>
        </p:nvSpPr>
        <p:spPr bwMode="auto">
          <a:xfrm>
            <a:off x="8557008" y="12662711"/>
            <a:ext cx="477150" cy="452930"/>
          </a:xfrm>
          <a:custGeom>
            <a:avLst/>
            <a:gdLst>
              <a:gd name="T0" fmla="*/ 372 w 484"/>
              <a:gd name="T1" fmla="*/ 194 h 460"/>
              <a:gd name="T2" fmla="*/ 372 w 484"/>
              <a:gd name="T3" fmla="*/ 70 h 460"/>
              <a:gd name="T4" fmla="*/ 249 w 484"/>
              <a:gd name="T5" fmla="*/ 2 h 460"/>
              <a:gd name="T6" fmla="*/ 122 w 484"/>
              <a:gd name="T7" fmla="*/ 55 h 460"/>
              <a:gd name="T8" fmla="*/ 112 w 484"/>
              <a:gd name="T9" fmla="*/ 70 h 460"/>
              <a:gd name="T10" fmla="*/ 9 w 484"/>
              <a:gd name="T11" fmla="*/ 241 h 460"/>
              <a:gd name="T12" fmla="*/ 0 w 484"/>
              <a:gd name="T13" fmla="*/ 256 h 460"/>
              <a:gd name="T14" fmla="*/ 9 w 484"/>
              <a:gd name="T15" fmla="*/ 406 h 460"/>
              <a:gd name="T16" fmla="*/ 129 w 484"/>
              <a:gd name="T17" fmla="*/ 460 h 460"/>
              <a:gd name="T18" fmla="*/ 242 w 484"/>
              <a:gd name="T19" fmla="*/ 410 h 460"/>
              <a:gd name="T20" fmla="*/ 355 w 484"/>
              <a:gd name="T21" fmla="*/ 460 h 460"/>
              <a:gd name="T22" fmla="*/ 475 w 484"/>
              <a:gd name="T23" fmla="*/ 406 h 460"/>
              <a:gd name="T24" fmla="*/ 484 w 484"/>
              <a:gd name="T25" fmla="*/ 256 h 460"/>
              <a:gd name="T26" fmla="*/ 475 w 484"/>
              <a:gd name="T27" fmla="*/ 241 h 460"/>
              <a:gd name="T28" fmla="*/ 225 w 484"/>
              <a:gd name="T29" fmla="*/ 282 h 460"/>
              <a:gd name="T30" fmla="*/ 146 w 484"/>
              <a:gd name="T31" fmla="*/ 418 h 460"/>
              <a:gd name="T32" fmla="*/ 145 w 484"/>
              <a:gd name="T33" fmla="*/ 95 h 460"/>
              <a:gd name="T34" fmla="*/ 225 w 484"/>
              <a:gd name="T35" fmla="*/ 232 h 460"/>
              <a:gd name="T36" fmla="*/ 145 w 484"/>
              <a:gd name="T37" fmla="*/ 95 h 460"/>
              <a:gd name="T38" fmla="*/ 339 w 484"/>
              <a:gd name="T39" fmla="*/ 95 h 460"/>
              <a:gd name="T40" fmla="*/ 258 w 484"/>
              <a:gd name="T41" fmla="*/ 232 h 460"/>
              <a:gd name="T42" fmla="*/ 258 w 484"/>
              <a:gd name="T43" fmla="*/ 282 h 460"/>
              <a:gd name="T44" fmla="*/ 338 w 484"/>
              <a:gd name="T45" fmla="*/ 418 h 460"/>
              <a:gd name="T46" fmla="*/ 258 w 484"/>
              <a:gd name="T47" fmla="*/ 282 h 460"/>
              <a:gd name="T48" fmla="*/ 282 w 484"/>
              <a:gd name="T49" fmla="*/ 257 h 460"/>
              <a:gd name="T50" fmla="*/ 429 w 484"/>
              <a:gd name="T51" fmla="*/ 256 h 460"/>
              <a:gd name="T52" fmla="*/ 242 w 484"/>
              <a:gd name="T53" fmla="*/ 35 h 460"/>
              <a:gd name="T54" fmla="*/ 242 w 484"/>
              <a:gd name="T55" fmla="*/ 104 h 460"/>
              <a:gd name="T56" fmla="*/ 242 w 484"/>
              <a:gd name="T57" fmla="*/ 35 h 460"/>
              <a:gd name="T58" fmla="*/ 202 w 484"/>
              <a:gd name="T59" fmla="*/ 257 h 460"/>
              <a:gd name="T60" fmla="*/ 55 w 484"/>
              <a:gd name="T61" fmla="*/ 256 h 460"/>
              <a:gd name="T62" fmla="*/ 32 w 484"/>
              <a:gd name="T63" fmla="*/ 282 h 460"/>
              <a:gd name="T64" fmla="*/ 113 w 484"/>
              <a:gd name="T65" fmla="*/ 418 h 460"/>
              <a:gd name="T66" fmla="*/ 32 w 484"/>
              <a:gd name="T67" fmla="*/ 282 h 460"/>
              <a:gd name="T68" fmla="*/ 371 w 484"/>
              <a:gd name="T69" fmla="*/ 319 h 460"/>
              <a:gd name="T70" fmla="*/ 451 w 484"/>
              <a:gd name="T71" fmla="*/ 381 h 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84" h="460">
                <a:moveTo>
                  <a:pt x="475" y="241"/>
                </a:moveTo>
                <a:cubicBezTo>
                  <a:pt x="372" y="194"/>
                  <a:pt x="372" y="194"/>
                  <a:pt x="372" y="194"/>
                </a:cubicBezTo>
                <a:cubicBezTo>
                  <a:pt x="372" y="70"/>
                  <a:pt x="372" y="70"/>
                  <a:pt x="372" y="70"/>
                </a:cubicBezTo>
                <a:cubicBezTo>
                  <a:pt x="372" y="70"/>
                  <a:pt x="372" y="70"/>
                  <a:pt x="372" y="70"/>
                </a:cubicBezTo>
                <a:cubicBezTo>
                  <a:pt x="372" y="63"/>
                  <a:pt x="368" y="58"/>
                  <a:pt x="362" y="55"/>
                </a:cubicBezTo>
                <a:cubicBezTo>
                  <a:pt x="249" y="2"/>
                  <a:pt x="249" y="2"/>
                  <a:pt x="249" y="2"/>
                </a:cubicBezTo>
                <a:cubicBezTo>
                  <a:pt x="244" y="0"/>
                  <a:pt x="239" y="0"/>
                  <a:pt x="235" y="2"/>
                </a:cubicBezTo>
                <a:cubicBezTo>
                  <a:pt x="122" y="55"/>
                  <a:pt x="122" y="55"/>
                  <a:pt x="122" y="55"/>
                </a:cubicBezTo>
                <a:cubicBezTo>
                  <a:pt x="116" y="58"/>
                  <a:pt x="112" y="63"/>
                  <a:pt x="112" y="70"/>
                </a:cubicBezTo>
                <a:cubicBezTo>
                  <a:pt x="112" y="70"/>
                  <a:pt x="112" y="70"/>
                  <a:pt x="112" y="70"/>
                </a:cubicBezTo>
                <a:cubicBezTo>
                  <a:pt x="112" y="194"/>
                  <a:pt x="112" y="194"/>
                  <a:pt x="112" y="194"/>
                </a:cubicBezTo>
                <a:cubicBezTo>
                  <a:pt x="9" y="241"/>
                  <a:pt x="9" y="241"/>
                  <a:pt x="9" y="241"/>
                </a:cubicBezTo>
                <a:cubicBezTo>
                  <a:pt x="3" y="244"/>
                  <a:pt x="0" y="250"/>
                  <a:pt x="0" y="256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392"/>
                  <a:pt x="0" y="392"/>
                  <a:pt x="0" y="392"/>
                </a:cubicBezTo>
                <a:cubicBezTo>
                  <a:pt x="0" y="398"/>
                  <a:pt x="3" y="404"/>
                  <a:pt x="9" y="406"/>
                </a:cubicBezTo>
                <a:cubicBezTo>
                  <a:pt x="122" y="459"/>
                  <a:pt x="122" y="459"/>
                  <a:pt x="122" y="459"/>
                </a:cubicBezTo>
                <a:cubicBezTo>
                  <a:pt x="124" y="460"/>
                  <a:pt x="127" y="460"/>
                  <a:pt x="129" y="460"/>
                </a:cubicBezTo>
                <a:cubicBezTo>
                  <a:pt x="132" y="460"/>
                  <a:pt x="134" y="460"/>
                  <a:pt x="136" y="459"/>
                </a:cubicBezTo>
                <a:cubicBezTo>
                  <a:pt x="242" y="410"/>
                  <a:pt x="242" y="410"/>
                  <a:pt x="242" y="410"/>
                </a:cubicBezTo>
                <a:cubicBezTo>
                  <a:pt x="348" y="459"/>
                  <a:pt x="348" y="459"/>
                  <a:pt x="348" y="459"/>
                </a:cubicBezTo>
                <a:cubicBezTo>
                  <a:pt x="350" y="460"/>
                  <a:pt x="352" y="460"/>
                  <a:pt x="355" y="460"/>
                </a:cubicBezTo>
                <a:cubicBezTo>
                  <a:pt x="357" y="460"/>
                  <a:pt x="359" y="460"/>
                  <a:pt x="361" y="459"/>
                </a:cubicBezTo>
                <a:cubicBezTo>
                  <a:pt x="475" y="406"/>
                  <a:pt x="475" y="406"/>
                  <a:pt x="475" y="406"/>
                </a:cubicBezTo>
                <a:cubicBezTo>
                  <a:pt x="481" y="404"/>
                  <a:pt x="484" y="398"/>
                  <a:pt x="484" y="392"/>
                </a:cubicBezTo>
                <a:cubicBezTo>
                  <a:pt x="484" y="256"/>
                  <a:pt x="484" y="256"/>
                  <a:pt x="484" y="256"/>
                </a:cubicBezTo>
                <a:cubicBezTo>
                  <a:pt x="484" y="256"/>
                  <a:pt x="484" y="256"/>
                  <a:pt x="484" y="256"/>
                </a:cubicBezTo>
                <a:cubicBezTo>
                  <a:pt x="484" y="250"/>
                  <a:pt x="481" y="244"/>
                  <a:pt x="475" y="241"/>
                </a:cubicBezTo>
                <a:close/>
                <a:moveTo>
                  <a:pt x="146" y="319"/>
                </a:moveTo>
                <a:cubicBezTo>
                  <a:pt x="225" y="282"/>
                  <a:pt x="225" y="282"/>
                  <a:pt x="225" y="282"/>
                </a:cubicBezTo>
                <a:cubicBezTo>
                  <a:pt x="225" y="382"/>
                  <a:pt x="225" y="382"/>
                  <a:pt x="225" y="382"/>
                </a:cubicBezTo>
                <a:cubicBezTo>
                  <a:pt x="146" y="418"/>
                  <a:pt x="146" y="418"/>
                  <a:pt x="146" y="418"/>
                </a:cubicBezTo>
                <a:lnTo>
                  <a:pt x="146" y="319"/>
                </a:lnTo>
                <a:close/>
                <a:moveTo>
                  <a:pt x="145" y="95"/>
                </a:moveTo>
                <a:cubicBezTo>
                  <a:pt x="225" y="132"/>
                  <a:pt x="225" y="132"/>
                  <a:pt x="225" y="132"/>
                </a:cubicBezTo>
                <a:cubicBezTo>
                  <a:pt x="225" y="232"/>
                  <a:pt x="225" y="232"/>
                  <a:pt x="225" y="232"/>
                </a:cubicBezTo>
                <a:cubicBezTo>
                  <a:pt x="145" y="194"/>
                  <a:pt x="145" y="194"/>
                  <a:pt x="145" y="194"/>
                </a:cubicBezTo>
                <a:lnTo>
                  <a:pt x="145" y="95"/>
                </a:lnTo>
                <a:close/>
                <a:moveTo>
                  <a:pt x="258" y="132"/>
                </a:moveTo>
                <a:cubicBezTo>
                  <a:pt x="339" y="95"/>
                  <a:pt x="339" y="95"/>
                  <a:pt x="339" y="95"/>
                </a:cubicBezTo>
                <a:cubicBezTo>
                  <a:pt x="339" y="194"/>
                  <a:pt x="339" y="194"/>
                  <a:pt x="339" y="194"/>
                </a:cubicBezTo>
                <a:cubicBezTo>
                  <a:pt x="258" y="232"/>
                  <a:pt x="258" y="232"/>
                  <a:pt x="258" y="232"/>
                </a:cubicBezTo>
                <a:lnTo>
                  <a:pt x="258" y="132"/>
                </a:lnTo>
                <a:close/>
                <a:moveTo>
                  <a:pt x="258" y="282"/>
                </a:moveTo>
                <a:cubicBezTo>
                  <a:pt x="338" y="319"/>
                  <a:pt x="338" y="319"/>
                  <a:pt x="338" y="319"/>
                </a:cubicBezTo>
                <a:cubicBezTo>
                  <a:pt x="338" y="418"/>
                  <a:pt x="338" y="418"/>
                  <a:pt x="338" y="418"/>
                </a:cubicBezTo>
                <a:cubicBezTo>
                  <a:pt x="258" y="382"/>
                  <a:pt x="258" y="382"/>
                  <a:pt x="258" y="382"/>
                </a:cubicBezTo>
                <a:lnTo>
                  <a:pt x="258" y="282"/>
                </a:lnTo>
                <a:close/>
                <a:moveTo>
                  <a:pt x="355" y="290"/>
                </a:moveTo>
                <a:cubicBezTo>
                  <a:pt x="282" y="257"/>
                  <a:pt x="282" y="257"/>
                  <a:pt x="282" y="257"/>
                </a:cubicBezTo>
                <a:cubicBezTo>
                  <a:pt x="356" y="223"/>
                  <a:pt x="356" y="223"/>
                  <a:pt x="356" y="223"/>
                </a:cubicBezTo>
                <a:cubicBezTo>
                  <a:pt x="429" y="256"/>
                  <a:pt x="429" y="256"/>
                  <a:pt x="429" y="256"/>
                </a:cubicBezTo>
                <a:lnTo>
                  <a:pt x="355" y="290"/>
                </a:lnTo>
                <a:close/>
                <a:moveTo>
                  <a:pt x="242" y="35"/>
                </a:moveTo>
                <a:cubicBezTo>
                  <a:pt x="316" y="70"/>
                  <a:pt x="316" y="70"/>
                  <a:pt x="316" y="70"/>
                </a:cubicBezTo>
                <a:cubicBezTo>
                  <a:pt x="242" y="104"/>
                  <a:pt x="242" y="104"/>
                  <a:pt x="242" y="104"/>
                </a:cubicBezTo>
                <a:cubicBezTo>
                  <a:pt x="168" y="70"/>
                  <a:pt x="168" y="70"/>
                  <a:pt x="168" y="70"/>
                </a:cubicBezTo>
                <a:lnTo>
                  <a:pt x="242" y="35"/>
                </a:lnTo>
                <a:close/>
                <a:moveTo>
                  <a:pt x="128" y="223"/>
                </a:moveTo>
                <a:cubicBezTo>
                  <a:pt x="202" y="257"/>
                  <a:pt x="202" y="257"/>
                  <a:pt x="202" y="257"/>
                </a:cubicBezTo>
                <a:cubicBezTo>
                  <a:pt x="129" y="290"/>
                  <a:pt x="129" y="290"/>
                  <a:pt x="129" y="290"/>
                </a:cubicBezTo>
                <a:cubicBezTo>
                  <a:pt x="55" y="256"/>
                  <a:pt x="55" y="256"/>
                  <a:pt x="55" y="256"/>
                </a:cubicBezTo>
                <a:lnTo>
                  <a:pt x="128" y="223"/>
                </a:lnTo>
                <a:close/>
                <a:moveTo>
                  <a:pt x="32" y="282"/>
                </a:moveTo>
                <a:cubicBezTo>
                  <a:pt x="113" y="319"/>
                  <a:pt x="113" y="319"/>
                  <a:pt x="113" y="319"/>
                </a:cubicBezTo>
                <a:cubicBezTo>
                  <a:pt x="113" y="418"/>
                  <a:pt x="113" y="418"/>
                  <a:pt x="113" y="418"/>
                </a:cubicBezTo>
                <a:cubicBezTo>
                  <a:pt x="32" y="381"/>
                  <a:pt x="32" y="381"/>
                  <a:pt x="32" y="381"/>
                </a:cubicBezTo>
                <a:lnTo>
                  <a:pt x="32" y="282"/>
                </a:lnTo>
                <a:close/>
                <a:moveTo>
                  <a:pt x="371" y="418"/>
                </a:moveTo>
                <a:cubicBezTo>
                  <a:pt x="371" y="319"/>
                  <a:pt x="371" y="319"/>
                  <a:pt x="371" y="319"/>
                </a:cubicBezTo>
                <a:cubicBezTo>
                  <a:pt x="451" y="282"/>
                  <a:pt x="451" y="282"/>
                  <a:pt x="451" y="282"/>
                </a:cubicBezTo>
                <a:cubicBezTo>
                  <a:pt x="451" y="381"/>
                  <a:pt x="451" y="381"/>
                  <a:pt x="451" y="381"/>
                </a:cubicBezTo>
                <a:lnTo>
                  <a:pt x="371" y="4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7" name="Freeform 23"/>
          <p:cNvSpPr>
            <a:spLocks noEditPoints="1"/>
          </p:cNvSpPr>
          <p:nvPr/>
        </p:nvSpPr>
        <p:spPr bwMode="auto">
          <a:xfrm>
            <a:off x="15390327" y="12654365"/>
            <a:ext cx="387532" cy="477150"/>
          </a:xfrm>
          <a:custGeom>
            <a:avLst/>
            <a:gdLst>
              <a:gd name="T0" fmla="*/ 375 w 394"/>
              <a:gd name="T1" fmla="*/ 0 h 484"/>
              <a:gd name="T2" fmla="*/ 70 w 394"/>
              <a:gd name="T3" fmla="*/ 0 h 484"/>
              <a:gd name="T4" fmla="*/ 0 w 394"/>
              <a:gd name="T5" fmla="*/ 69 h 484"/>
              <a:gd name="T6" fmla="*/ 0 w 394"/>
              <a:gd name="T7" fmla="*/ 415 h 484"/>
              <a:gd name="T8" fmla="*/ 70 w 394"/>
              <a:gd name="T9" fmla="*/ 484 h 484"/>
              <a:gd name="T10" fmla="*/ 351 w 394"/>
              <a:gd name="T11" fmla="*/ 484 h 484"/>
              <a:gd name="T12" fmla="*/ 370 w 394"/>
              <a:gd name="T13" fmla="*/ 465 h 484"/>
              <a:gd name="T14" fmla="*/ 370 w 394"/>
              <a:gd name="T15" fmla="*/ 384 h 484"/>
              <a:gd name="T16" fmla="*/ 375 w 394"/>
              <a:gd name="T17" fmla="*/ 384 h 484"/>
              <a:gd name="T18" fmla="*/ 394 w 394"/>
              <a:gd name="T19" fmla="*/ 365 h 484"/>
              <a:gd name="T20" fmla="*/ 394 w 394"/>
              <a:gd name="T21" fmla="*/ 19 h 484"/>
              <a:gd name="T22" fmla="*/ 375 w 394"/>
              <a:gd name="T23" fmla="*/ 0 h 484"/>
              <a:gd name="T24" fmla="*/ 39 w 394"/>
              <a:gd name="T25" fmla="*/ 69 h 484"/>
              <a:gd name="T26" fmla="*/ 70 w 394"/>
              <a:gd name="T27" fmla="*/ 38 h 484"/>
              <a:gd name="T28" fmla="*/ 89 w 394"/>
              <a:gd name="T29" fmla="*/ 38 h 484"/>
              <a:gd name="T30" fmla="*/ 89 w 394"/>
              <a:gd name="T31" fmla="*/ 346 h 484"/>
              <a:gd name="T32" fmla="*/ 70 w 394"/>
              <a:gd name="T33" fmla="*/ 346 h 484"/>
              <a:gd name="T34" fmla="*/ 39 w 394"/>
              <a:gd name="T35" fmla="*/ 353 h 484"/>
              <a:gd name="T36" fmla="*/ 39 w 394"/>
              <a:gd name="T37" fmla="*/ 69 h 484"/>
              <a:gd name="T38" fmla="*/ 332 w 394"/>
              <a:gd name="T39" fmla="*/ 446 h 484"/>
              <a:gd name="T40" fmla="*/ 70 w 394"/>
              <a:gd name="T41" fmla="*/ 446 h 484"/>
              <a:gd name="T42" fmla="*/ 39 w 394"/>
              <a:gd name="T43" fmla="*/ 415 h 484"/>
              <a:gd name="T44" fmla="*/ 70 w 394"/>
              <a:gd name="T45" fmla="*/ 384 h 484"/>
              <a:gd name="T46" fmla="*/ 332 w 394"/>
              <a:gd name="T47" fmla="*/ 384 h 484"/>
              <a:gd name="T48" fmla="*/ 332 w 394"/>
              <a:gd name="T49" fmla="*/ 446 h 484"/>
              <a:gd name="T50" fmla="*/ 127 w 394"/>
              <a:gd name="T51" fmla="*/ 346 h 484"/>
              <a:gd name="T52" fmla="*/ 127 w 394"/>
              <a:gd name="T53" fmla="*/ 38 h 484"/>
              <a:gd name="T54" fmla="*/ 355 w 394"/>
              <a:gd name="T55" fmla="*/ 38 h 484"/>
              <a:gd name="T56" fmla="*/ 355 w 394"/>
              <a:gd name="T57" fmla="*/ 346 h 484"/>
              <a:gd name="T58" fmla="*/ 127 w 394"/>
              <a:gd name="T59" fmla="*/ 346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94" h="484">
                <a:moveTo>
                  <a:pt x="375" y="0"/>
                </a:moveTo>
                <a:cubicBezTo>
                  <a:pt x="70" y="0"/>
                  <a:pt x="70" y="0"/>
                  <a:pt x="70" y="0"/>
                </a:cubicBezTo>
                <a:cubicBezTo>
                  <a:pt x="31" y="0"/>
                  <a:pt x="0" y="31"/>
                  <a:pt x="0" y="69"/>
                </a:cubicBezTo>
                <a:cubicBezTo>
                  <a:pt x="0" y="415"/>
                  <a:pt x="0" y="415"/>
                  <a:pt x="0" y="415"/>
                </a:cubicBezTo>
                <a:cubicBezTo>
                  <a:pt x="0" y="453"/>
                  <a:pt x="31" y="484"/>
                  <a:pt x="70" y="484"/>
                </a:cubicBezTo>
                <a:cubicBezTo>
                  <a:pt x="351" y="484"/>
                  <a:pt x="351" y="484"/>
                  <a:pt x="351" y="484"/>
                </a:cubicBezTo>
                <a:cubicBezTo>
                  <a:pt x="362" y="484"/>
                  <a:pt x="370" y="476"/>
                  <a:pt x="370" y="465"/>
                </a:cubicBezTo>
                <a:cubicBezTo>
                  <a:pt x="370" y="384"/>
                  <a:pt x="370" y="384"/>
                  <a:pt x="370" y="384"/>
                </a:cubicBezTo>
                <a:cubicBezTo>
                  <a:pt x="375" y="384"/>
                  <a:pt x="375" y="384"/>
                  <a:pt x="375" y="384"/>
                </a:cubicBezTo>
                <a:cubicBezTo>
                  <a:pt x="385" y="384"/>
                  <a:pt x="394" y="375"/>
                  <a:pt x="394" y="365"/>
                </a:cubicBezTo>
                <a:cubicBezTo>
                  <a:pt x="394" y="19"/>
                  <a:pt x="394" y="19"/>
                  <a:pt x="394" y="19"/>
                </a:cubicBezTo>
                <a:cubicBezTo>
                  <a:pt x="394" y="8"/>
                  <a:pt x="385" y="0"/>
                  <a:pt x="375" y="0"/>
                </a:cubicBezTo>
                <a:close/>
                <a:moveTo>
                  <a:pt x="39" y="69"/>
                </a:moveTo>
                <a:cubicBezTo>
                  <a:pt x="39" y="52"/>
                  <a:pt x="53" y="38"/>
                  <a:pt x="70" y="38"/>
                </a:cubicBezTo>
                <a:cubicBezTo>
                  <a:pt x="89" y="38"/>
                  <a:pt x="89" y="38"/>
                  <a:pt x="89" y="38"/>
                </a:cubicBezTo>
                <a:cubicBezTo>
                  <a:pt x="89" y="346"/>
                  <a:pt x="89" y="346"/>
                  <a:pt x="89" y="346"/>
                </a:cubicBezTo>
                <a:cubicBezTo>
                  <a:pt x="70" y="346"/>
                  <a:pt x="70" y="346"/>
                  <a:pt x="70" y="346"/>
                </a:cubicBezTo>
                <a:cubicBezTo>
                  <a:pt x="59" y="346"/>
                  <a:pt x="48" y="348"/>
                  <a:pt x="39" y="353"/>
                </a:cubicBezTo>
                <a:lnTo>
                  <a:pt x="39" y="69"/>
                </a:lnTo>
                <a:close/>
                <a:moveTo>
                  <a:pt x="332" y="446"/>
                </a:moveTo>
                <a:cubicBezTo>
                  <a:pt x="70" y="446"/>
                  <a:pt x="70" y="446"/>
                  <a:pt x="70" y="446"/>
                </a:cubicBezTo>
                <a:cubicBezTo>
                  <a:pt x="53" y="446"/>
                  <a:pt x="39" y="432"/>
                  <a:pt x="39" y="415"/>
                </a:cubicBezTo>
                <a:cubicBezTo>
                  <a:pt x="39" y="398"/>
                  <a:pt x="53" y="384"/>
                  <a:pt x="70" y="384"/>
                </a:cubicBezTo>
                <a:cubicBezTo>
                  <a:pt x="332" y="384"/>
                  <a:pt x="332" y="384"/>
                  <a:pt x="332" y="384"/>
                </a:cubicBezTo>
                <a:lnTo>
                  <a:pt x="332" y="446"/>
                </a:lnTo>
                <a:close/>
                <a:moveTo>
                  <a:pt x="127" y="346"/>
                </a:moveTo>
                <a:cubicBezTo>
                  <a:pt x="127" y="38"/>
                  <a:pt x="127" y="38"/>
                  <a:pt x="127" y="38"/>
                </a:cubicBezTo>
                <a:cubicBezTo>
                  <a:pt x="355" y="38"/>
                  <a:pt x="355" y="38"/>
                  <a:pt x="355" y="38"/>
                </a:cubicBezTo>
                <a:cubicBezTo>
                  <a:pt x="355" y="346"/>
                  <a:pt x="355" y="346"/>
                  <a:pt x="355" y="346"/>
                </a:cubicBezTo>
                <a:lnTo>
                  <a:pt x="127" y="3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8" name="Freeform 24"/>
          <p:cNvSpPr>
            <a:spLocks noEditPoints="1"/>
          </p:cNvSpPr>
          <p:nvPr/>
        </p:nvSpPr>
        <p:spPr bwMode="auto">
          <a:xfrm>
            <a:off x="6290059" y="12656035"/>
            <a:ext cx="477148" cy="472306"/>
          </a:xfrm>
          <a:custGeom>
            <a:avLst/>
            <a:gdLst>
              <a:gd name="T0" fmla="*/ 349 w 484"/>
              <a:gd name="T1" fmla="*/ 157 h 477"/>
              <a:gd name="T2" fmla="*/ 303 w 484"/>
              <a:gd name="T3" fmla="*/ 80 h 477"/>
              <a:gd name="T4" fmla="*/ 143 w 484"/>
              <a:gd name="T5" fmla="*/ 80 h 477"/>
              <a:gd name="T6" fmla="*/ 120 w 484"/>
              <a:gd name="T7" fmla="*/ 110 h 477"/>
              <a:gd name="T8" fmla="*/ 88 w 484"/>
              <a:gd name="T9" fmla="*/ 174 h 477"/>
              <a:gd name="T10" fmla="*/ 159 w 484"/>
              <a:gd name="T11" fmla="*/ 477 h 477"/>
              <a:gd name="T12" fmla="*/ 230 w 484"/>
              <a:gd name="T13" fmla="*/ 175 h 477"/>
              <a:gd name="T14" fmla="*/ 198 w 484"/>
              <a:gd name="T15" fmla="*/ 110 h 477"/>
              <a:gd name="T16" fmla="*/ 175 w 484"/>
              <a:gd name="T17" fmla="*/ 80 h 477"/>
              <a:gd name="T18" fmla="*/ 271 w 484"/>
              <a:gd name="T19" fmla="*/ 80 h 477"/>
              <a:gd name="T20" fmla="*/ 349 w 484"/>
              <a:gd name="T21" fmla="*/ 188 h 477"/>
              <a:gd name="T22" fmla="*/ 394 w 484"/>
              <a:gd name="T23" fmla="*/ 173 h 477"/>
              <a:gd name="T24" fmla="*/ 287 w 484"/>
              <a:gd name="T25" fmla="*/ 317 h 477"/>
              <a:gd name="T26" fmla="*/ 31 w 484"/>
              <a:gd name="T27" fmla="*/ 317 h 477"/>
              <a:gd name="T28" fmla="*/ 111 w 484"/>
              <a:gd name="T29" fmla="*/ 200 h 477"/>
              <a:gd name="T30" fmla="*/ 208 w 484"/>
              <a:gd name="T31" fmla="*/ 200 h 477"/>
              <a:gd name="T32" fmla="*/ 287 w 484"/>
              <a:gd name="T33" fmla="*/ 317 h 477"/>
              <a:gd name="T34" fmla="*/ 198 w 484"/>
              <a:gd name="T35" fmla="*/ 162 h 477"/>
              <a:gd name="T36" fmla="*/ 120 w 484"/>
              <a:gd name="T37" fmla="*/ 163 h 477"/>
              <a:gd name="T38" fmla="*/ 198 w 484"/>
              <a:gd name="T39" fmla="*/ 141 h 477"/>
              <a:gd name="T40" fmla="*/ 484 w 484"/>
              <a:gd name="T41" fmla="*/ 172 h 477"/>
              <a:gd name="T42" fmla="*/ 439 w 484"/>
              <a:gd name="T43" fmla="*/ 188 h 477"/>
              <a:gd name="T44" fmla="*/ 439 w 484"/>
              <a:gd name="T45" fmla="*/ 156 h 477"/>
              <a:gd name="T46" fmla="*/ 484 w 484"/>
              <a:gd name="T47" fmla="*/ 172 h 477"/>
              <a:gd name="T48" fmla="*/ 415 w 484"/>
              <a:gd name="T49" fmla="*/ 99 h 477"/>
              <a:gd name="T50" fmla="*/ 466 w 484"/>
              <a:gd name="T51" fmla="*/ 90 h 477"/>
              <a:gd name="T52" fmla="*/ 430 w 484"/>
              <a:gd name="T53" fmla="*/ 128 h 477"/>
              <a:gd name="T54" fmla="*/ 409 w 484"/>
              <a:gd name="T55" fmla="*/ 121 h 477"/>
              <a:gd name="T56" fmla="*/ 452 w 484"/>
              <a:gd name="T57" fmla="*/ 262 h 477"/>
              <a:gd name="T58" fmla="*/ 415 w 484"/>
              <a:gd name="T59" fmla="*/ 244 h 477"/>
              <a:gd name="T60" fmla="*/ 430 w 484"/>
              <a:gd name="T61" fmla="*/ 216 h 477"/>
              <a:gd name="T62" fmla="*/ 466 w 484"/>
              <a:gd name="T63" fmla="*/ 254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4" h="477">
                <a:moveTo>
                  <a:pt x="379" y="157"/>
                </a:moveTo>
                <a:cubicBezTo>
                  <a:pt x="349" y="157"/>
                  <a:pt x="349" y="157"/>
                  <a:pt x="349" y="157"/>
                </a:cubicBezTo>
                <a:cubicBezTo>
                  <a:pt x="323" y="157"/>
                  <a:pt x="303" y="136"/>
                  <a:pt x="303" y="110"/>
                </a:cubicBezTo>
                <a:cubicBezTo>
                  <a:pt x="303" y="80"/>
                  <a:pt x="303" y="80"/>
                  <a:pt x="303" y="80"/>
                </a:cubicBezTo>
                <a:cubicBezTo>
                  <a:pt x="303" y="36"/>
                  <a:pt x="267" y="0"/>
                  <a:pt x="223" y="0"/>
                </a:cubicBezTo>
                <a:cubicBezTo>
                  <a:pt x="179" y="0"/>
                  <a:pt x="143" y="36"/>
                  <a:pt x="143" y="80"/>
                </a:cubicBezTo>
                <a:cubicBezTo>
                  <a:pt x="143" y="110"/>
                  <a:pt x="143" y="110"/>
                  <a:pt x="143" y="110"/>
                </a:cubicBezTo>
                <a:cubicBezTo>
                  <a:pt x="120" y="110"/>
                  <a:pt x="120" y="110"/>
                  <a:pt x="120" y="110"/>
                </a:cubicBezTo>
                <a:cubicBezTo>
                  <a:pt x="102" y="110"/>
                  <a:pt x="88" y="124"/>
                  <a:pt x="88" y="142"/>
                </a:cubicBezTo>
                <a:cubicBezTo>
                  <a:pt x="88" y="174"/>
                  <a:pt x="88" y="174"/>
                  <a:pt x="88" y="174"/>
                </a:cubicBezTo>
                <a:cubicBezTo>
                  <a:pt x="35" y="201"/>
                  <a:pt x="0" y="257"/>
                  <a:pt x="0" y="317"/>
                </a:cubicBezTo>
                <a:cubicBezTo>
                  <a:pt x="0" y="405"/>
                  <a:pt x="71" y="477"/>
                  <a:pt x="159" y="477"/>
                </a:cubicBezTo>
                <a:cubicBezTo>
                  <a:pt x="247" y="477"/>
                  <a:pt x="318" y="405"/>
                  <a:pt x="318" y="317"/>
                </a:cubicBezTo>
                <a:cubicBezTo>
                  <a:pt x="318" y="256"/>
                  <a:pt x="284" y="201"/>
                  <a:pt x="230" y="175"/>
                </a:cubicBezTo>
                <a:cubicBezTo>
                  <a:pt x="230" y="142"/>
                  <a:pt x="230" y="142"/>
                  <a:pt x="230" y="142"/>
                </a:cubicBezTo>
                <a:cubicBezTo>
                  <a:pt x="230" y="124"/>
                  <a:pt x="216" y="110"/>
                  <a:pt x="198" y="110"/>
                </a:cubicBezTo>
                <a:cubicBezTo>
                  <a:pt x="175" y="110"/>
                  <a:pt x="175" y="110"/>
                  <a:pt x="175" y="110"/>
                </a:cubicBezTo>
                <a:cubicBezTo>
                  <a:pt x="175" y="80"/>
                  <a:pt x="175" y="80"/>
                  <a:pt x="175" y="80"/>
                </a:cubicBezTo>
                <a:cubicBezTo>
                  <a:pt x="175" y="54"/>
                  <a:pt x="196" y="32"/>
                  <a:pt x="223" y="32"/>
                </a:cubicBezTo>
                <a:cubicBezTo>
                  <a:pt x="249" y="32"/>
                  <a:pt x="271" y="54"/>
                  <a:pt x="271" y="80"/>
                </a:cubicBezTo>
                <a:cubicBezTo>
                  <a:pt x="271" y="110"/>
                  <a:pt x="271" y="110"/>
                  <a:pt x="271" y="110"/>
                </a:cubicBezTo>
                <a:cubicBezTo>
                  <a:pt x="271" y="153"/>
                  <a:pt x="306" y="188"/>
                  <a:pt x="349" y="188"/>
                </a:cubicBezTo>
                <a:cubicBezTo>
                  <a:pt x="379" y="188"/>
                  <a:pt x="379" y="188"/>
                  <a:pt x="379" y="188"/>
                </a:cubicBezTo>
                <a:cubicBezTo>
                  <a:pt x="387" y="188"/>
                  <a:pt x="394" y="181"/>
                  <a:pt x="394" y="173"/>
                </a:cubicBezTo>
                <a:cubicBezTo>
                  <a:pt x="394" y="164"/>
                  <a:pt x="387" y="157"/>
                  <a:pt x="379" y="157"/>
                </a:cubicBezTo>
                <a:close/>
                <a:moveTo>
                  <a:pt x="287" y="317"/>
                </a:moveTo>
                <a:cubicBezTo>
                  <a:pt x="287" y="387"/>
                  <a:pt x="229" y="445"/>
                  <a:pt x="159" y="445"/>
                </a:cubicBezTo>
                <a:cubicBezTo>
                  <a:pt x="89" y="445"/>
                  <a:pt x="31" y="387"/>
                  <a:pt x="31" y="317"/>
                </a:cubicBezTo>
                <a:cubicBezTo>
                  <a:pt x="31" y="267"/>
                  <a:pt x="61" y="221"/>
                  <a:pt x="106" y="201"/>
                </a:cubicBezTo>
                <a:cubicBezTo>
                  <a:pt x="108" y="201"/>
                  <a:pt x="109" y="200"/>
                  <a:pt x="111" y="200"/>
                </a:cubicBezTo>
                <a:cubicBezTo>
                  <a:pt x="125" y="193"/>
                  <a:pt x="141" y="190"/>
                  <a:pt x="159" y="190"/>
                </a:cubicBezTo>
                <a:cubicBezTo>
                  <a:pt x="175" y="190"/>
                  <a:pt x="191" y="193"/>
                  <a:pt x="208" y="200"/>
                </a:cubicBezTo>
                <a:cubicBezTo>
                  <a:pt x="208" y="200"/>
                  <a:pt x="209" y="200"/>
                  <a:pt x="210" y="201"/>
                </a:cubicBezTo>
                <a:cubicBezTo>
                  <a:pt x="256" y="221"/>
                  <a:pt x="287" y="266"/>
                  <a:pt x="287" y="317"/>
                </a:cubicBezTo>
                <a:close/>
                <a:moveTo>
                  <a:pt x="198" y="142"/>
                </a:moveTo>
                <a:cubicBezTo>
                  <a:pt x="198" y="162"/>
                  <a:pt x="198" y="162"/>
                  <a:pt x="198" y="162"/>
                </a:cubicBezTo>
                <a:cubicBezTo>
                  <a:pt x="185" y="159"/>
                  <a:pt x="172" y="158"/>
                  <a:pt x="158" y="158"/>
                </a:cubicBezTo>
                <a:cubicBezTo>
                  <a:pt x="146" y="158"/>
                  <a:pt x="133" y="159"/>
                  <a:pt x="120" y="163"/>
                </a:cubicBezTo>
                <a:cubicBezTo>
                  <a:pt x="120" y="142"/>
                  <a:pt x="120" y="142"/>
                  <a:pt x="120" y="142"/>
                </a:cubicBezTo>
                <a:cubicBezTo>
                  <a:pt x="198" y="141"/>
                  <a:pt x="198" y="141"/>
                  <a:pt x="198" y="141"/>
                </a:cubicBezTo>
                <a:cubicBezTo>
                  <a:pt x="198" y="141"/>
                  <a:pt x="198" y="142"/>
                  <a:pt x="198" y="142"/>
                </a:cubicBezTo>
                <a:close/>
                <a:moveTo>
                  <a:pt x="484" y="172"/>
                </a:moveTo>
                <a:cubicBezTo>
                  <a:pt x="484" y="181"/>
                  <a:pt x="477" y="188"/>
                  <a:pt x="468" y="188"/>
                </a:cubicBezTo>
                <a:cubicBezTo>
                  <a:pt x="439" y="188"/>
                  <a:pt x="439" y="188"/>
                  <a:pt x="439" y="188"/>
                </a:cubicBezTo>
                <a:cubicBezTo>
                  <a:pt x="430" y="188"/>
                  <a:pt x="423" y="181"/>
                  <a:pt x="423" y="172"/>
                </a:cubicBezTo>
                <a:cubicBezTo>
                  <a:pt x="423" y="163"/>
                  <a:pt x="430" y="156"/>
                  <a:pt x="439" y="156"/>
                </a:cubicBezTo>
                <a:cubicBezTo>
                  <a:pt x="468" y="156"/>
                  <a:pt x="468" y="156"/>
                  <a:pt x="468" y="156"/>
                </a:cubicBezTo>
                <a:cubicBezTo>
                  <a:pt x="477" y="156"/>
                  <a:pt x="484" y="163"/>
                  <a:pt x="484" y="172"/>
                </a:cubicBezTo>
                <a:close/>
                <a:moveTo>
                  <a:pt x="409" y="121"/>
                </a:moveTo>
                <a:cubicBezTo>
                  <a:pt x="404" y="113"/>
                  <a:pt x="407" y="104"/>
                  <a:pt x="415" y="99"/>
                </a:cubicBezTo>
                <a:cubicBezTo>
                  <a:pt x="445" y="84"/>
                  <a:pt x="445" y="84"/>
                  <a:pt x="445" y="84"/>
                </a:cubicBezTo>
                <a:cubicBezTo>
                  <a:pt x="453" y="79"/>
                  <a:pt x="462" y="82"/>
                  <a:pt x="466" y="90"/>
                </a:cubicBezTo>
                <a:cubicBezTo>
                  <a:pt x="471" y="98"/>
                  <a:pt x="468" y="107"/>
                  <a:pt x="460" y="112"/>
                </a:cubicBezTo>
                <a:cubicBezTo>
                  <a:pt x="430" y="128"/>
                  <a:pt x="430" y="128"/>
                  <a:pt x="430" y="128"/>
                </a:cubicBezTo>
                <a:cubicBezTo>
                  <a:pt x="428" y="129"/>
                  <a:pt x="425" y="129"/>
                  <a:pt x="423" y="129"/>
                </a:cubicBezTo>
                <a:cubicBezTo>
                  <a:pt x="417" y="129"/>
                  <a:pt x="411" y="126"/>
                  <a:pt x="409" y="121"/>
                </a:cubicBezTo>
                <a:close/>
                <a:moveTo>
                  <a:pt x="466" y="254"/>
                </a:moveTo>
                <a:cubicBezTo>
                  <a:pt x="464" y="259"/>
                  <a:pt x="458" y="262"/>
                  <a:pt x="452" y="262"/>
                </a:cubicBezTo>
                <a:cubicBezTo>
                  <a:pt x="450" y="262"/>
                  <a:pt x="447" y="262"/>
                  <a:pt x="445" y="260"/>
                </a:cubicBezTo>
                <a:cubicBezTo>
                  <a:pt x="415" y="244"/>
                  <a:pt x="415" y="244"/>
                  <a:pt x="415" y="244"/>
                </a:cubicBezTo>
                <a:cubicBezTo>
                  <a:pt x="407" y="240"/>
                  <a:pt x="404" y="231"/>
                  <a:pt x="409" y="223"/>
                </a:cubicBezTo>
                <a:cubicBezTo>
                  <a:pt x="413" y="215"/>
                  <a:pt x="422" y="212"/>
                  <a:pt x="430" y="216"/>
                </a:cubicBezTo>
                <a:cubicBezTo>
                  <a:pt x="460" y="232"/>
                  <a:pt x="460" y="232"/>
                  <a:pt x="460" y="232"/>
                </a:cubicBezTo>
                <a:cubicBezTo>
                  <a:pt x="468" y="236"/>
                  <a:pt x="471" y="246"/>
                  <a:pt x="466" y="2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9" name="Freeform 25"/>
          <p:cNvSpPr>
            <a:spLocks noEditPoints="1"/>
          </p:cNvSpPr>
          <p:nvPr/>
        </p:nvSpPr>
        <p:spPr bwMode="auto">
          <a:xfrm>
            <a:off x="22158708" y="12673641"/>
            <a:ext cx="477150" cy="416598"/>
          </a:xfrm>
          <a:custGeom>
            <a:avLst/>
            <a:gdLst>
              <a:gd name="T0" fmla="*/ 415 w 484"/>
              <a:gd name="T1" fmla="*/ 62 h 422"/>
              <a:gd name="T2" fmla="*/ 339 w 484"/>
              <a:gd name="T3" fmla="*/ 2 h 422"/>
              <a:gd name="T4" fmla="*/ 277 w 484"/>
              <a:gd name="T5" fmla="*/ 77 h 422"/>
              <a:gd name="T6" fmla="*/ 208 w 484"/>
              <a:gd name="T7" fmla="*/ 94 h 422"/>
              <a:gd name="T8" fmla="*/ 192 w 484"/>
              <a:gd name="T9" fmla="*/ 28 h 422"/>
              <a:gd name="T10" fmla="*/ 94 w 484"/>
              <a:gd name="T11" fmla="*/ 17 h 422"/>
              <a:gd name="T12" fmla="*/ 8 w 484"/>
              <a:gd name="T13" fmla="*/ 268 h 422"/>
              <a:gd name="T14" fmla="*/ 111 w 484"/>
              <a:gd name="T15" fmla="*/ 422 h 422"/>
              <a:gd name="T16" fmla="*/ 222 w 484"/>
              <a:gd name="T17" fmla="*/ 317 h 422"/>
              <a:gd name="T18" fmla="*/ 222 w 484"/>
              <a:gd name="T19" fmla="*/ 311 h 422"/>
              <a:gd name="T20" fmla="*/ 217 w 484"/>
              <a:gd name="T21" fmla="*/ 242 h 422"/>
              <a:gd name="T22" fmla="*/ 263 w 484"/>
              <a:gd name="T23" fmla="*/ 293 h 422"/>
              <a:gd name="T24" fmla="*/ 262 w 484"/>
              <a:gd name="T25" fmla="*/ 316 h 422"/>
              <a:gd name="T26" fmla="*/ 262 w 484"/>
              <a:gd name="T27" fmla="*/ 322 h 422"/>
              <a:gd name="T28" fmla="*/ 484 w 484"/>
              <a:gd name="T29" fmla="*/ 311 h 422"/>
              <a:gd name="T30" fmla="*/ 318 w 484"/>
              <a:gd name="T31" fmla="*/ 49 h 422"/>
              <a:gd name="T32" fmla="*/ 368 w 484"/>
              <a:gd name="T33" fmla="*/ 44 h 422"/>
              <a:gd name="T34" fmla="*/ 383 w 484"/>
              <a:gd name="T35" fmla="*/ 73 h 422"/>
              <a:gd name="T36" fmla="*/ 373 w 484"/>
              <a:gd name="T37" fmla="*/ 200 h 422"/>
              <a:gd name="T38" fmla="*/ 311 w 484"/>
              <a:gd name="T39" fmla="*/ 78 h 422"/>
              <a:gd name="T40" fmla="*/ 318 w 484"/>
              <a:gd name="T41" fmla="*/ 49 h 422"/>
              <a:gd name="T42" fmla="*/ 103 w 484"/>
              <a:gd name="T43" fmla="*/ 68 h 422"/>
              <a:gd name="T44" fmla="*/ 142 w 484"/>
              <a:gd name="T45" fmla="*/ 36 h 422"/>
              <a:gd name="T46" fmla="*/ 173 w 484"/>
              <a:gd name="T47" fmla="*/ 75 h 422"/>
              <a:gd name="T48" fmla="*/ 182 w 484"/>
              <a:gd name="T49" fmla="*/ 226 h 422"/>
              <a:gd name="T50" fmla="*/ 60 w 484"/>
              <a:gd name="T51" fmla="*/ 212 h 422"/>
              <a:gd name="T52" fmla="*/ 111 w 484"/>
              <a:gd name="T53" fmla="*/ 388 h 422"/>
              <a:gd name="T54" fmla="*/ 35 w 484"/>
              <a:gd name="T55" fmla="*/ 298 h 422"/>
              <a:gd name="T56" fmla="*/ 41 w 484"/>
              <a:gd name="T57" fmla="*/ 280 h 422"/>
              <a:gd name="T58" fmla="*/ 186 w 484"/>
              <a:gd name="T59" fmla="*/ 297 h 422"/>
              <a:gd name="T60" fmla="*/ 111 w 484"/>
              <a:gd name="T61" fmla="*/ 388 h 422"/>
              <a:gd name="T62" fmla="*/ 210 w 484"/>
              <a:gd name="T63" fmla="*/ 129 h 422"/>
              <a:gd name="T64" fmla="*/ 269 w 484"/>
              <a:gd name="T65" fmla="*/ 208 h 422"/>
              <a:gd name="T66" fmla="*/ 373 w 484"/>
              <a:gd name="T67" fmla="*/ 388 h 422"/>
              <a:gd name="T68" fmla="*/ 297 w 484"/>
              <a:gd name="T69" fmla="*/ 297 h 422"/>
              <a:gd name="T70" fmla="*/ 443 w 484"/>
              <a:gd name="T71" fmla="*/ 280 h 422"/>
              <a:gd name="T72" fmla="*/ 449 w 484"/>
              <a:gd name="T73" fmla="*/ 298 h 422"/>
              <a:gd name="T74" fmla="*/ 373 w 484"/>
              <a:gd name="T75" fmla="*/ 388 h 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4" h="422">
                <a:moveTo>
                  <a:pt x="475" y="268"/>
                </a:moveTo>
                <a:cubicBezTo>
                  <a:pt x="415" y="62"/>
                  <a:pt x="415" y="62"/>
                  <a:pt x="415" y="62"/>
                </a:cubicBezTo>
                <a:cubicBezTo>
                  <a:pt x="412" y="44"/>
                  <a:pt x="404" y="28"/>
                  <a:pt x="390" y="17"/>
                </a:cubicBezTo>
                <a:cubicBezTo>
                  <a:pt x="375" y="5"/>
                  <a:pt x="357" y="0"/>
                  <a:pt x="339" y="2"/>
                </a:cubicBezTo>
                <a:cubicBezTo>
                  <a:pt x="320" y="4"/>
                  <a:pt x="303" y="13"/>
                  <a:pt x="292" y="28"/>
                </a:cubicBezTo>
                <a:cubicBezTo>
                  <a:pt x="280" y="42"/>
                  <a:pt x="275" y="59"/>
                  <a:pt x="277" y="77"/>
                </a:cubicBezTo>
                <a:cubicBezTo>
                  <a:pt x="276" y="94"/>
                  <a:pt x="276" y="94"/>
                  <a:pt x="276" y="94"/>
                </a:cubicBezTo>
                <a:cubicBezTo>
                  <a:pt x="208" y="94"/>
                  <a:pt x="208" y="94"/>
                  <a:pt x="208" y="94"/>
                </a:cubicBezTo>
                <a:cubicBezTo>
                  <a:pt x="207" y="77"/>
                  <a:pt x="207" y="77"/>
                  <a:pt x="207" y="77"/>
                </a:cubicBezTo>
                <a:cubicBezTo>
                  <a:pt x="209" y="59"/>
                  <a:pt x="204" y="42"/>
                  <a:pt x="192" y="28"/>
                </a:cubicBezTo>
                <a:cubicBezTo>
                  <a:pt x="181" y="13"/>
                  <a:pt x="164" y="4"/>
                  <a:pt x="145" y="2"/>
                </a:cubicBezTo>
                <a:cubicBezTo>
                  <a:pt x="127" y="0"/>
                  <a:pt x="109" y="5"/>
                  <a:pt x="94" y="17"/>
                </a:cubicBezTo>
                <a:cubicBezTo>
                  <a:pt x="80" y="28"/>
                  <a:pt x="71" y="44"/>
                  <a:pt x="69" y="62"/>
                </a:cubicBezTo>
                <a:cubicBezTo>
                  <a:pt x="8" y="268"/>
                  <a:pt x="8" y="268"/>
                  <a:pt x="8" y="268"/>
                </a:cubicBezTo>
                <a:cubicBezTo>
                  <a:pt x="3" y="281"/>
                  <a:pt x="0" y="296"/>
                  <a:pt x="0" y="311"/>
                </a:cubicBezTo>
                <a:cubicBezTo>
                  <a:pt x="0" y="373"/>
                  <a:pt x="49" y="422"/>
                  <a:pt x="111" y="422"/>
                </a:cubicBezTo>
                <a:cubicBezTo>
                  <a:pt x="168" y="422"/>
                  <a:pt x="216" y="378"/>
                  <a:pt x="221" y="322"/>
                </a:cubicBezTo>
                <a:cubicBezTo>
                  <a:pt x="222" y="320"/>
                  <a:pt x="222" y="319"/>
                  <a:pt x="222" y="317"/>
                </a:cubicBezTo>
                <a:cubicBezTo>
                  <a:pt x="222" y="316"/>
                  <a:pt x="222" y="316"/>
                  <a:pt x="222" y="316"/>
                </a:cubicBezTo>
                <a:cubicBezTo>
                  <a:pt x="222" y="314"/>
                  <a:pt x="222" y="313"/>
                  <a:pt x="222" y="311"/>
                </a:cubicBezTo>
                <a:cubicBezTo>
                  <a:pt x="222" y="305"/>
                  <a:pt x="221" y="299"/>
                  <a:pt x="220" y="293"/>
                </a:cubicBezTo>
                <a:cubicBezTo>
                  <a:pt x="217" y="242"/>
                  <a:pt x="217" y="242"/>
                  <a:pt x="217" y="242"/>
                </a:cubicBezTo>
                <a:cubicBezTo>
                  <a:pt x="267" y="242"/>
                  <a:pt x="267" y="242"/>
                  <a:pt x="267" y="242"/>
                </a:cubicBezTo>
                <a:cubicBezTo>
                  <a:pt x="263" y="293"/>
                  <a:pt x="263" y="293"/>
                  <a:pt x="263" y="293"/>
                </a:cubicBezTo>
                <a:cubicBezTo>
                  <a:pt x="262" y="299"/>
                  <a:pt x="262" y="305"/>
                  <a:pt x="262" y="311"/>
                </a:cubicBezTo>
                <a:cubicBezTo>
                  <a:pt x="262" y="313"/>
                  <a:pt x="262" y="314"/>
                  <a:pt x="262" y="316"/>
                </a:cubicBezTo>
                <a:cubicBezTo>
                  <a:pt x="262" y="317"/>
                  <a:pt x="262" y="317"/>
                  <a:pt x="262" y="317"/>
                </a:cubicBezTo>
                <a:cubicBezTo>
                  <a:pt x="262" y="319"/>
                  <a:pt x="262" y="320"/>
                  <a:pt x="262" y="322"/>
                </a:cubicBezTo>
                <a:cubicBezTo>
                  <a:pt x="268" y="378"/>
                  <a:pt x="315" y="422"/>
                  <a:pt x="373" y="422"/>
                </a:cubicBezTo>
                <a:cubicBezTo>
                  <a:pt x="434" y="422"/>
                  <a:pt x="484" y="373"/>
                  <a:pt x="484" y="311"/>
                </a:cubicBezTo>
                <a:cubicBezTo>
                  <a:pt x="484" y="296"/>
                  <a:pt x="481" y="281"/>
                  <a:pt x="475" y="268"/>
                </a:cubicBezTo>
                <a:close/>
                <a:moveTo>
                  <a:pt x="318" y="49"/>
                </a:moveTo>
                <a:cubicBezTo>
                  <a:pt x="324" y="42"/>
                  <a:pt x="333" y="37"/>
                  <a:pt x="343" y="36"/>
                </a:cubicBezTo>
                <a:cubicBezTo>
                  <a:pt x="352" y="35"/>
                  <a:pt x="361" y="38"/>
                  <a:pt x="368" y="44"/>
                </a:cubicBezTo>
                <a:cubicBezTo>
                  <a:pt x="376" y="49"/>
                  <a:pt x="380" y="58"/>
                  <a:pt x="381" y="68"/>
                </a:cubicBezTo>
                <a:cubicBezTo>
                  <a:pt x="381" y="70"/>
                  <a:pt x="382" y="71"/>
                  <a:pt x="383" y="73"/>
                </a:cubicBezTo>
                <a:cubicBezTo>
                  <a:pt x="423" y="212"/>
                  <a:pt x="423" y="212"/>
                  <a:pt x="423" y="212"/>
                </a:cubicBezTo>
                <a:cubicBezTo>
                  <a:pt x="408" y="204"/>
                  <a:pt x="391" y="200"/>
                  <a:pt x="373" y="200"/>
                </a:cubicBezTo>
                <a:cubicBezTo>
                  <a:pt x="346" y="200"/>
                  <a:pt x="321" y="210"/>
                  <a:pt x="302" y="226"/>
                </a:cubicBezTo>
                <a:cubicBezTo>
                  <a:pt x="311" y="78"/>
                  <a:pt x="311" y="78"/>
                  <a:pt x="311" y="78"/>
                </a:cubicBezTo>
                <a:cubicBezTo>
                  <a:pt x="311" y="77"/>
                  <a:pt x="311" y="76"/>
                  <a:pt x="311" y="75"/>
                </a:cubicBezTo>
                <a:cubicBezTo>
                  <a:pt x="310" y="65"/>
                  <a:pt x="312" y="56"/>
                  <a:pt x="318" y="49"/>
                </a:cubicBezTo>
                <a:close/>
                <a:moveTo>
                  <a:pt x="101" y="73"/>
                </a:moveTo>
                <a:cubicBezTo>
                  <a:pt x="102" y="71"/>
                  <a:pt x="103" y="70"/>
                  <a:pt x="103" y="68"/>
                </a:cubicBezTo>
                <a:cubicBezTo>
                  <a:pt x="104" y="58"/>
                  <a:pt x="108" y="49"/>
                  <a:pt x="116" y="44"/>
                </a:cubicBezTo>
                <a:cubicBezTo>
                  <a:pt x="123" y="38"/>
                  <a:pt x="132" y="35"/>
                  <a:pt x="142" y="36"/>
                </a:cubicBezTo>
                <a:cubicBezTo>
                  <a:pt x="151" y="37"/>
                  <a:pt x="160" y="42"/>
                  <a:pt x="166" y="49"/>
                </a:cubicBezTo>
                <a:cubicBezTo>
                  <a:pt x="172" y="56"/>
                  <a:pt x="174" y="65"/>
                  <a:pt x="173" y="75"/>
                </a:cubicBezTo>
                <a:cubicBezTo>
                  <a:pt x="173" y="76"/>
                  <a:pt x="173" y="77"/>
                  <a:pt x="173" y="78"/>
                </a:cubicBezTo>
                <a:cubicBezTo>
                  <a:pt x="182" y="226"/>
                  <a:pt x="182" y="226"/>
                  <a:pt x="182" y="226"/>
                </a:cubicBezTo>
                <a:cubicBezTo>
                  <a:pt x="163" y="210"/>
                  <a:pt x="138" y="200"/>
                  <a:pt x="111" y="200"/>
                </a:cubicBezTo>
                <a:cubicBezTo>
                  <a:pt x="93" y="200"/>
                  <a:pt x="76" y="204"/>
                  <a:pt x="60" y="212"/>
                </a:cubicBezTo>
                <a:lnTo>
                  <a:pt x="101" y="73"/>
                </a:lnTo>
                <a:close/>
                <a:moveTo>
                  <a:pt x="111" y="388"/>
                </a:moveTo>
                <a:cubicBezTo>
                  <a:pt x="68" y="388"/>
                  <a:pt x="34" y="354"/>
                  <a:pt x="34" y="311"/>
                </a:cubicBezTo>
                <a:cubicBezTo>
                  <a:pt x="34" y="307"/>
                  <a:pt x="34" y="302"/>
                  <a:pt x="35" y="298"/>
                </a:cubicBezTo>
                <a:cubicBezTo>
                  <a:pt x="35" y="297"/>
                  <a:pt x="36" y="296"/>
                  <a:pt x="36" y="295"/>
                </a:cubicBezTo>
                <a:cubicBezTo>
                  <a:pt x="41" y="280"/>
                  <a:pt x="41" y="280"/>
                  <a:pt x="41" y="280"/>
                </a:cubicBezTo>
                <a:cubicBezTo>
                  <a:pt x="53" y="253"/>
                  <a:pt x="80" y="234"/>
                  <a:pt x="111" y="234"/>
                </a:cubicBezTo>
                <a:cubicBezTo>
                  <a:pt x="149" y="234"/>
                  <a:pt x="180" y="262"/>
                  <a:pt x="186" y="297"/>
                </a:cubicBezTo>
                <a:cubicBezTo>
                  <a:pt x="188" y="315"/>
                  <a:pt x="188" y="315"/>
                  <a:pt x="188" y="315"/>
                </a:cubicBezTo>
                <a:cubicBezTo>
                  <a:pt x="185" y="356"/>
                  <a:pt x="152" y="388"/>
                  <a:pt x="111" y="388"/>
                </a:cubicBezTo>
                <a:close/>
                <a:moveTo>
                  <a:pt x="215" y="208"/>
                </a:moveTo>
                <a:cubicBezTo>
                  <a:pt x="210" y="129"/>
                  <a:pt x="210" y="129"/>
                  <a:pt x="210" y="129"/>
                </a:cubicBezTo>
                <a:cubicBezTo>
                  <a:pt x="274" y="129"/>
                  <a:pt x="274" y="129"/>
                  <a:pt x="274" y="129"/>
                </a:cubicBezTo>
                <a:cubicBezTo>
                  <a:pt x="269" y="208"/>
                  <a:pt x="269" y="208"/>
                  <a:pt x="269" y="208"/>
                </a:cubicBezTo>
                <a:lnTo>
                  <a:pt x="215" y="208"/>
                </a:lnTo>
                <a:close/>
                <a:moveTo>
                  <a:pt x="373" y="388"/>
                </a:moveTo>
                <a:cubicBezTo>
                  <a:pt x="332" y="388"/>
                  <a:pt x="298" y="356"/>
                  <a:pt x="296" y="315"/>
                </a:cubicBezTo>
                <a:cubicBezTo>
                  <a:pt x="297" y="297"/>
                  <a:pt x="297" y="297"/>
                  <a:pt x="297" y="297"/>
                </a:cubicBezTo>
                <a:cubicBezTo>
                  <a:pt x="304" y="262"/>
                  <a:pt x="335" y="234"/>
                  <a:pt x="373" y="234"/>
                </a:cubicBezTo>
                <a:cubicBezTo>
                  <a:pt x="404" y="234"/>
                  <a:pt x="431" y="253"/>
                  <a:pt x="443" y="280"/>
                </a:cubicBezTo>
                <a:cubicBezTo>
                  <a:pt x="448" y="295"/>
                  <a:pt x="448" y="295"/>
                  <a:pt x="448" y="295"/>
                </a:cubicBezTo>
                <a:cubicBezTo>
                  <a:pt x="448" y="296"/>
                  <a:pt x="449" y="297"/>
                  <a:pt x="449" y="298"/>
                </a:cubicBezTo>
                <a:cubicBezTo>
                  <a:pt x="450" y="302"/>
                  <a:pt x="450" y="307"/>
                  <a:pt x="450" y="311"/>
                </a:cubicBezTo>
                <a:cubicBezTo>
                  <a:pt x="450" y="354"/>
                  <a:pt x="416" y="388"/>
                  <a:pt x="373" y="3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0" name="Freeform 26"/>
          <p:cNvSpPr>
            <a:spLocks noEditPoints="1"/>
          </p:cNvSpPr>
          <p:nvPr/>
        </p:nvSpPr>
        <p:spPr bwMode="auto">
          <a:xfrm>
            <a:off x="1754491" y="12688664"/>
            <a:ext cx="481992" cy="373000"/>
          </a:xfrm>
          <a:custGeom>
            <a:avLst/>
            <a:gdLst>
              <a:gd name="T0" fmla="*/ 401 w 487"/>
              <a:gd name="T1" fmla="*/ 120 h 378"/>
              <a:gd name="T2" fmla="*/ 400 w 487"/>
              <a:gd name="T3" fmla="*/ 117 h 378"/>
              <a:gd name="T4" fmla="*/ 398 w 487"/>
              <a:gd name="T5" fmla="*/ 115 h 378"/>
              <a:gd name="T6" fmla="*/ 395 w 487"/>
              <a:gd name="T7" fmla="*/ 113 h 378"/>
              <a:gd name="T8" fmla="*/ 393 w 487"/>
              <a:gd name="T9" fmla="*/ 112 h 378"/>
              <a:gd name="T10" fmla="*/ 390 w 487"/>
              <a:gd name="T11" fmla="*/ 111 h 378"/>
              <a:gd name="T12" fmla="*/ 290 w 487"/>
              <a:gd name="T13" fmla="*/ 97 h 378"/>
              <a:gd name="T14" fmla="*/ 261 w 487"/>
              <a:gd name="T15" fmla="*/ 15 h 378"/>
              <a:gd name="T16" fmla="*/ 231 w 487"/>
              <a:gd name="T17" fmla="*/ 15 h 378"/>
              <a:gd name="T18" fmla="*/ 205 w 487"/>
              <a:gd name="T19" fmla="*/ 85 h 378"/>
              <a:gd name="T20" fmla="*/ 101 w 487"/>
              <a:gd name="T21" fmla="*/ 69 h 378"/>
              <a:gd name="T22" fmla="*/ 99 w 487"/>
              <a:gd name="T23" fmla="*/ 69 h 378"/>
              <a:gd name="T24" fmla="*/ 98 w 487"/>
              <a:gd name="T25" fmla="*/ 69 h 378"/>
              <a:gd name="T26" fmla="*/ 95 w 487"/>
              <a:gd name="T27" fmla="*/ 70 h 378"/>
              <a:gd name="T28" fmla="*/ 92 w 487"/>
              <a:gd name="T29" fmla="*/ 71 h 378"/>
              <a:gd name="T30" fmla="*/ 90 w 487"/>
              <a:gd name="T31" fmla="*/ 73 h 378"/>
              <a:gd name="T32" fmla="*/ 88 w 487"/>
              <a:gd name="T33" fmla="*/ 74 h 378"/>
              <a:gd name="T34" fmla="*/ 86 w 487"/>
              <a:gd name="T35" fmla="*/ 77 h 378"/>
              <a:gd name="T36" fmla="*/ 2 w 487"/>
              <a:gd name="T37" fmla="*/ 270 h 378"/>
              <a:gd name="T38" fmla="*/ 18 w 487"/>
              <a:gd name="T39" fmla="*/ 299 h 378"/>
              <a:gd name="T40" fmla="*/ 180 w 487"/>
              <a:gd name="T41" fmla="*/ 299 h 378"/>
              <a:gd name="T42" fmla="*/ 196 w 487"/>
              <a:gd name="T43" fmla="*/ 270 h 378"/>
              <a:gd name="T44" fmla="*/ 202 w 487"/>
              <a:gd name="T45" fmla="*/ 114 h 378"/>
              <a:gd name="T46" fmla="*/ 285 w 487"/>
              <a:gd name="T47" fmla="*/ 126 h 378"/>
              <a:gd name="T48" fmla="*/ 291 w 487"/>
              <a:gd name="T49" fmla="*/ 315 h 378"/>
              <a:gd name="T50" fmla="*/ 306 w 487"/>
              <a:gd name="T51" fmla="*/ 344 h 378"/>
              <a:gd name="T52" fmla="*/ 469 w 487"/>
              <a:gd name="T53" fmla="*/ 344 h 378"/>
              <a:gd name="T54" fmla="*/ 485 w 487"/>
              <a:gd name="T55" fmla="*/ 315 h 378"/>
              <a:gd name="T56" fmla="*/ 327 w 487"/>
              <a:gd name="T57" fmla="*/ 306 h 378"/>
              <a:gd name="T58" fmla="*/ 448 w 487"/>
              <a:gd name="T59" fmla="*/ 306 h 378"/>
              <a:gd name="T60" fmla="*/ 39 w 487"/>
              <a:gd name="T61" fmla="*/ 261 h 378"/>
              <a:gd name="T62" fmla="*/ 160 w 487"/>
              <a:gd name="T63" fmla="*/ 261 h 378"/>
              <a:gd name="T64" fmla="*/ 56 w 487"/>
              <a:gd name="T65" fmla="*/ 291 h 378"/>
              <a:gd name="T66" fmla="*/ 99 w 487"/>
              <a:gd name="T67" fmla="*/ 303 h 378"/>
              <a:gd name="T68" fmla="*/ 246 w 487"/>
              <a:gd name="T69" fmla="*/ 119 h 378"/>
              <a:gd name="T70" fmla="*/ 246 w 487"/>
              <a:gd name="T71" fmla="*/ 89 h 378"/>
              <a:gd name="T72" fmla="*/ 246 w 487"/>
              <a:gd name="T73" fmla="*/ 119 h 378"/>
              <a:gd name="T74" fmla="*/ 344 w 487"/>
              <a:gd name="T75" fmla="*/ 336 h 378"/>
              <a:gd name="T76" fmla="*/ 388 w 487"/>
              <a:gd name="T77" fmla="*/ 348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87" h="378">
                <a:moveTo>
                  <a:pt x="401" y="120"/>
                </a:moveTo>
                <a:cubicBezTo>
                  <a:pt x="401" y="120"/>
                  <a:pt x="401" y="120"/>
                  <a:pt x="401" y="120"/>
                </a:cubicBezTo>
                <a:cubicBezTo>
                  <a:pt x="401" y="119"/>
                  <a:pt x="401" y="119"/>
                  <a:pt x="401" y="119"/>
                </a:cubicBezTo>
                <a:cubicBezTo>
                  <a:pt x="400" y="119"/>
                  <a:pt x="400" y="118"/>
                  <a:pt x="400" y="117"/>
                </a:cubicBezTo>
                <a:cubicBezTo>
                  <a:pt x="399" y="117"/>
                  <a:pt x="399" y="117"/>
                  <a:pt x="399" y="117"/>
                </a:cubicBezTo>
                <a:cubicBezTo>
                  <a:pt x="399" y="116"/>
                  <a:pt x="398" y="116"/>
                  <a:pt x="398" y="115"/>
                </a:cubicBezTo>
                <a:cubicBezTo>
                  <a:pt x="398" y="115"/>
                  <a:pt x="397" y="115"/>
                  <a:pt x="397" y="115"/>
                </a:cubicBezTo>
                <a:cubicBezTo>
                  <a:pt x="397" y="114"/>
                  <a:pt x="396" y="114"/>
                  <a:pt x="395" y="113"/>
                </a:cubicBezTo>
                <a:cubicBezTo>
                  <a:pt x="395" y="113"/>
                  <a:pt x="395" y="113"/>
                  <a:pt x="395" y="113"/>
                </a:cubicBezTo>
                <a:cubicBezTo>
                  <a:pt x="394" y="113"/>
                  <a:pt x="394" y="112"/>
                  <a:pt x="393" y="112"/>
                </a:cubicBezTo>
                <a:cubicBezTo>
                  <a:pt x="393" y="112"/>
                  <a:pt x="392" y="112"/>
                  <a:pt x="392" y="112"/>
                </a:cubicBezTo>
                <a:cubicBezTo>
                  <a:pt x="391" y="112"/>
                  <a:pt x="390" y="111"/>
                  <a:pt x="390" y="111"/>
                </a:cubicBezTo>
                <a:cubicBezTo>
                  <a:pt x="390" y="111"/>
                  <a:pt x="390" y="111"/>
                  <a:pt x="390" y="111"/>
                </a:cubicBezTo>
                <a:cubicBezTo>
                  <a:pt x="290" y="97"/>
                  <a:pt x="290" y="97"/>
                  <a:pt x="290" y="97"/>
                </a:cubicBezTo>
                <a:cubicBezTo>
                  <a:pt x="288" y="80"/>
                  <a:pt x="276" y="67"/>
                  <a:pt x="261" y="61"/>
                </a:cubicBezTo>
                <a:cubicBezTo>
                  <a:pt x="261" y="15"/>
                  <a:pt x="261" y="15"/>
                  <a:pt x="261" y="15"/>
                </a:cubicBezTo>
                <a:cubicBezTo>
                  <a:pt x="261" y="7"/>
                  <a:pt x="254" y="0"/>
                  <a:pt x="246" y="0"/>
                </a:cubicBezTo>
                <a:cubicBezTo>
                  <a:pt x="238" y="0"/>
                  <a:pt x="231" y="7"/>
                  <a:pt x="231" y="15"/>
                </a:cubicBezTo>
                <a:cubicBezTo>
                  <a:pt x="231" y="61"/>
                  <a:pt x="231" y="61"/>
                  <a:pt x="231" y="61"/>
                </a:cubicBezTo>
                <a:cubicBezTo>
                  <a:pt x="220" y="65"/>
                  <a:pt x="210" y="74"/>
                  <a:pt x="205" y="85"/>
                </a:cubicBezTo>
                <a:cubicBezTo>
                  <a:pt x="101" y="69"/>
                  <a:pt x="101" y="69"/>
                  <a:pt x="101" y="69"/>
                </a:cubicBezTo>
                <a:cubicBezTo>
                  <a:pt x="101" y="69"/>
                  <a:pt x="101" y="69"/>
                  <a:pt x="101" y="69"/>
                </a:cubicBezTo>
                <a:cubicBezTo>
                  <a:pt x="101" y="69"/>
                  <a:pt x="100" y="69"/>
                  <a:pt x="99" y="69"/>
                </a:cubicBezTo>
                <a:cubicBezTo>
                  <a:pt x="99" y="69"/>
                  <a:pt x="99" y="69"/>
                  <a:pt x="99" y="69"/>
                </a:cubicBezTo>
                <a:cubicBezTo>
                  <a:pt x="99" y="69"/>
                  <a:pt x="99" y="69"/>
                  <a:pt x="99" y="69"/>
                </a:cubicBezTo>
                <a:cubicBezTo>
                  <a:pt x="99" y="69"/>
                  <a:pt x="98" y="69"/>
                  <a:pt x="98" y="69"/>
                </a:cubicBezTo>
                <a:cubicBezTo>
                  <a:pt x="97" y="69"/>
                  <a:pt x="97" y="70"/>
                  <a:pt x="96" y="70"/>
                </a:cubicBezTo>
                <a:cubicBezTo>
                  <a:pt x="96" y="70"/>
                  <a:pt x="96" y="70"/>
                  <a:pt x="95" y="70"/>
                </a:cubicBezTo>
                <a:cubicBezTo>
                  <a:pt x="94" y="70"/>
                  <a:pt x="94" y="70"/>
                  <a:pt x="93" y="71"/>
                </a:cubicBezTo>
                <a:cubicBezTo>
                  <a:pt x="93" y="71"/>
                  <a:pt x="93" y="71"/>
                  <a:pt x="92" y="71"/>
                </a:cubicBezTo>
                <a:cubicBezTo>
                  <a:pt x="92" y="71"/>
                  <a:pt x="91" y="72"/>
                  <a:pt x="91" y="72"/>
                </a:cubicBezTo>
                <a:cubicBezTo>
                  <a:pt x="91" y="72"/>
                  <a:pt x="90" y="72"/>
                  <a:pt x="90" y="73"/>
                </a:cubicBezTo>
                <a:cubicBezTo>
                  <a:pt x="90" y="73"/>
                  <a:pt x="89" y="73"/>
                  <a:pt x="89" y="74"/>
                </a:cubicBezTo>
                <a:cubicBezTo>
                  <a:pt x="89" y="74"/>
                  <a:pt x="88" y="74"/>
                  <a:pt x="88" y="74"/>
                </a:cubicBezTo>
                <a:cubicBezTo>
                  <a:pt x="88" y="75"/>
                  <a:pt x="87" y="76"/>
                  <a:pt x="87" y="76"/>
                </a:cubicBezTo>
                <a:cubicBezTo>
                  <a:pt x="87" y="77"/>
                  <a:pt x="86" y="77"/>
                  <a:pt x="86" y="77"/>
                </a:cubicBezTo>
                <a:cubicBezTo>
                  <a:pt x="86" y="77"/>
                  <a:pt x="86" y="78"/>
                  <a:pt x="86" y="78"/>
                </a:cubicBezTo>
                <a:cubicBezTo>
                  <a:pt x="2" y="270"/>
                  <a:pt x="2" y="270"/>
                  <a:pt x="2" y="270"/>
                </a:cubicBezTo>
                <a:cubicBezTo>
                  <a:pt x="0" y="276"/>
                  <a:pt x="1" y="282"/>
                  <a:pt x="5" y="286"/>
                </a:cubicBezTo>
                <a:cubicBezTo>
                  <a:pt x="18" y="299"/>
                  <a:pt x="18" y="299"/>
                  <a:pt x="18" y="299"/>
                </a:cubicBezTo>
                <a:cubicBezTo>
                  <a:pt x="40" y="321"/>
                  <a:pt x="68" y="333"/>
                  <a:pt x="99" y="333"/>
                </a:cubicBezTo>
                <a:cubicBezTo>
                  <a:pt x="130" y="333"/>
                  <a:pt x="158" y="321"/>
                  <a:pt x="180" y="299"/>
                </a:cubicBezTo>
                <a:cubicBezTo>
                  <a:pt x="193" y="287"/>
                  <a:pt x="193" y="287"/>
                  <a:pt x="193" y="287"/>
                </a:cubicBezTo>
                <a:cubicBezTo>
                  <a:pt x="198" y="283"/>
                  <a:pt x="199" y="276"/>
                  <a:pt x="196" y="270"/>
                </a:cubicBezTo>
                <a:cubicBezTo>
                  <a:pt x="124" y="103"/>
                  <a:pt x="124" y="103"/>
                  <a:pt x="124" y="103"/>
                </a:cubicBezTo>
                <a:cubicBezTo>
                  <a:pt x="202" y="114"/>
                  <a:pt x="202" y="114"/>
                  <a:pt x="202" y="114"/>
                </a:cubicBezTo>
                <a:cubicBezTo>
                  <a:pt x="206" y="134"/>
                  <a:pt x="224" y="149"/>
                  <a:pt x="246" y="149"/>
                </a:cubicBezTo>
                <a:cubicBezTo>
                  <a:pt x="263" y="149"/>
                  <a:pt x="278" y="140"/>
                  <a:pt x="285" y="126"/>
                </a:cubicBezTo>
                <a:cubicBezTo>
                  <a:pt x="366" y="138"/>
                  <a:pt x="366" y="138"/>
                  <a:pt x="366" y="138"/>
                </a:cubicBezTo>
                <a:cubicBezTo>
                  <a:pt x="291" y="315"/>
                  <a:pt x="291" y="315"/>
                  <a:pt x="291" y="315"/>
                </a:cubicBezTo>
                <a:cubicBezTo>
                  <a:pt x="288" y="321"/>
                  <a:pt x="290" y="327"/>
                  <a:pt x="294" y="332"/>
                </a:cubicBezTo>
                <a:cubicBezTo>
                  <a:pt x="306" y="344"/>
                  <a:pt x="306" y="344"/>
                  <a:pt x="306" y="344"/>
                </a:cubicBezTo>
                <a:cubicBezTo>
                  <a:pt x="328" y="366"/>
                  <a:pt x="357" y="378"/>
                  <a:pt x="388" y="378"/>
                </a:cubicBezTo>
                <a:cubicBezTo>
                  <a:pt x="418" y="378"/>
                  <a:pt x="447" y="366"/>
                  <a:pt x="469" y="344"/>
                </a:cubicBezTo>
                <a:cubicBezTo>
                  <a:pt x="481" y="332"/>
                  <a:pt x="481" y="332"/>
                  <a:pt x="481" y="332"/>
                </a:cubicBezTo>
                <a:cubicBezTo>
                  <a:pt x="486" y="327"/>
                  <a:pt x="487" y="321"/>
                  <a:pt x="485" y="315"/>
                </a:cubicBezTo>
                <a:lnTo>
                  <a:pt x="401" y="120"/>
                </a:lnTo>
                <a:close/>
                <a:moveTo>
                  <a:pt x="327" y="306"/>
                </a:moveTo>
                <a:cubicBezTo>
                  <a:pt x="387" y="164"/>
                  <a:pt x="387" y="164"/>
                  <a:pt x="387" y="164"/>
                </a:cubicBezTo>
                <a:cubicBezTo>
                  <a:pt x="448" y="306"/>
                  <a:pt x="448" y="306"/>
                  <a:pt x="448" y="306"/>
                </a:cubicBezTo>
                <a:lnTo>
                  <a:pt x="327" y="306"/>
                </a:lnTo>
                <a:close/>
                <a:moveTo>
                  <a:pt x="39" y="261"/>
                </a:moveTo>
                <a:cubicBezTo>
                  <a:pt x="99" y="122"/>
                  <a:pt x="99" y="122"/>
                  <a:pt x="99" y="122"/>
                </a:cubicBezTo>
                <a:cubicBezTo>
                  <a:pt x="160" y="261"/>
                  <a:pt x="160" y="261"/>
                  <a:pt x="160" y="261"/>
                </a:cubicBezTo>
                <a:lnTo>
                  <a:pt x="39" y="261"/>
                </a:lnTo>
                <a:close/>
                <a:moveTo>
                  <a:pt x="56" y="291"/>
                </a:moveTo>
                <a:cubicBezTo>
                  <a:pt x="142" y="291"/>
                  <a:pt x="142" y="291"/>
                  <a:pt x="142" y="291"/>
                </a:cubicBezTo>
                <a:cubicBezTo>
                  <a:pt x="129" y="299"/>
                  <a:pt x="115" y="303"/>
                  <a:pt x="99" y="303"/>
                </a:cubicBezTo>
                <a:cubicBezTo>
                  <a:pt x="84" y="303"/>
                  <a:pt x="69" y="299"/>
                  <a:pt x="56" y="291"/>
                </a:cubicBezTo>
                <a:close/>
                <a:moveTo>
                  <a:pt x="246" y="119"/>
                </a:moveTo>
                <a:cubicBezTo>
                  <a:pt x="237" y="119"/>
                  <a:pt x="230" y="113"/>
                  <a:pt x="230" y="104"/>
                </a:cubicBezTo>
                <a:cubicBezTo>
                  <a:pt x="230" y="96"/>
                  <a:pt x="237" y="89"/>
                  <a:pt x="246" y="89"/>
                </a:cubicBezTo>
                <a:cubicBezTo>
                  <a:pt x="254" y="89"/>
                  <a:pt x="261" y="96"/>
                  <a:pt x="261" y="104"/>
                </a:cubicBezTo>
                <a:cubicBezTo>
                  <a:pt x="261" y="113"/>
                  <a:pt x="254" y="119"/>
                  <a:pt x="246" y="119"/>
                </a:cubicBezTo>
                <a:close/>
                <a:moveTo>
                  <a:pt x="388" y="348"/>
                </a:moveTo>
                <a:cubicBezTo>
                  <a:pt x="372" y="348"/>
                  <a:pt x="357" y="344"/>
                  <a:pt x="344" y="336"/>
                </a:cubicBezTo>
                <a:cubicBezTo>
                  <a:pt x="431" y="336"/>
                  <a:pt x="431" y="336"/>
                  <a:pt x="431" y="336"/>
                </a:cubicBezTo>
                <a:cubicBezTo>
                  <a:pt x="418" y="344"/>
                  <a:pt x="403" y="348"/>
                  <a:pt x="388" y="3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95697941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214"/>
          <p:cNvSpPr>
            <a:spLocks noEditPoints="1"/>
          </p:cNvSpPr>
          <p:nvPr/>
        </p:nvSpPr>
        <p:spPr bwMode="auto">
          <a:xfrm>
            <a:off x="17639624" y="2550719"/>
            <a:ext cx="393982" cy="499686"/>
          </a:xfrm>
          <a:custGeom>
            <a:avLst/>
            <a:gdLst>
              <a:gd name="T0" fmla="*/ 231 w 388"/>
              <a:gd name="T1" fmla="*/ 213 h 490"/>
              <a:gd name="T2" fmla="*/ 247 w 388"/>
              <a:gd name="T3" fmla="*/ 197 h 490"/>
              <a:gd name="T4" fmla="*/ 328 w 388"/>
              <a:gd name="T5" fmla="*/ 197 h 490"/>
              <a:gd name="T6" fmla="*/ 342 w 388"/>
              <a:gd name="T7" fmla="*/ 135 h 490"/>
              <a:gd name="T8" fmla="*/ 269 w 388"/>
              <a:gd name="T9" fmla="*/ 98 h 490"/>
              <a:gd name="T10" fmla="*/ 243 w 388"/>
              <a:gd name="T11" fmla="*/ 43 h 490"/>
              <a:gd name="T12" fmla="*/ 310 w 388"/>
              <a:gd name="T13" fmla="*/ 13 h 490"/>
              <a:gd name="T14" fmla="*/ 358 w 388"/>
              <a:gd name="T15" fmla="*/ 37 h 490"/>
              <a:gd name="T16" fmla="*/ 383 w 388"/>
              <a:gd name="T17" fmla="*/ 90 h 490"/>
              <a:gd name="T18" fmla="*/ 357 w 388"/>
              <a:gd name="T19" fmla="*/ 214 h 490"/>
              <a:gd name="T20" fmla="*/ 357 w 388"/>
              <a:gd name="T21" fmla="*/ 368 h 490"/>
              <a:gd name="T22" fmla="*/ 325 w 388"/>
              <a:gd name="T23" fmla="*/ 368 h 490"/>
              <a:gd name="T24" fmla="*/ 325 w 388"/>
              <a:gd name="T25" fmla="*/ 228 h 490"/>
              <a:gd name="T26" fmla="*/ 247 w 388"/>
              <a:gd name="T27" fmla="*/ 228 h 490"/>
              <a:gd name="T28" fmla="*/ 231 w 388"/>
              <a:gd name="T29" fmla="*/ 213 h 490"/>
              <a:gd name="T30" fmla="*/ 357 w 388"/>
              <a:gd name="T31" fmla="*/ 399 h 490"/>
              <a:gd name="T32" fmla="*/ 324 w 388"/>
              <a:gd name="T33" fmla="*/ 399 h 490"/>
              <a:gd name="T34" fmla="*/ 294 w 388"/>
              <a:gd name="T35" fmla="*/ 443 h 490"/>
              <a:gd name="T36" fmla="*/ 294 w 388"/>
              <a:gd name="T37" fmla="*/ 475 h 490"/>
              <a:gd name="T38" fmla="*/ 309 w 388"/>
              <a:gd name="T39" fmla="*/ 490 h 490"/>
              <a:gd name="T40" fmla="*/ 372 w 388"/>
              <a:gd name="T41" fmla="*/ 490 h 490"/>
              <a:gd name="T42" fmla="*/ 388 w 388"/>
              <a:gd name="T43" fmla="*/ 475 h 490"/>
              <a:gd name="T44" fmla="*/ 388 w 388"/>
              <a:gd name="T45" fmla="*/ 443 h 490"/>
              <a:gd name="T46" fmla="*/ 357 w 388"/>
              <a:gd name="T47" fmla="*/ 399 h 490"/>
              <a:gd name="T48" fmla="*/ 32 w 388"/>
              <a:gd name="T49" fmla="*/ 214 h 490"/>
              <a:gd name="T50" fmla="*/ 32 w 388"/>
              <a:gd name="T51" fmla="*/ 368 h 490"/>
              <a:gd name="T52" fmla="*/ 63 w 388"/>
              <a:gd name="T53" fmla="*/ 368 h 490"/>
              <a:gd name="T54" fmla="*/ 63 w 388"/>
              <a:gd name="T55" fmla="*/ 228 h 490"/>
              <a:gd name="T56" fmla="*/ 142 w 388"/>
              <a:gd name="T57" fmla="*/ 228 h 490"/>
              <a:gd name="T58" fmla="*/ 157 w 388"/>
              <a:gd name="T59" fmla="*/ 213 h 490"/>
              <a:gd name="T60" fmla="*/ 142 w 388"/>
              <a:gd name="T61" fmla="*/ 197 h 490"/>
              <a:gd name="T62" fmla="*/ 60 w 388"/>
              <a:gd name="T63" fmla="*/ 197 h 490"/>
              <a:gd name="T64" fmla="*/ 47 w 388"/>
              <a:gd name="T65" fmla="*/ 134 h 490"/>
              <a:gd name="T66" fmla="*/ 120 w 388"/>
              <a:gd name="T67" fmla="*/ 98 h 490"/>
              <a:gd name="T68" fmla="*/ 145 w 388"/>
              <a:gd name="T69" fmla="*/ 43 h 490"/>
              <a:gd name="T70" fmla="*/ 78 w 388"/>
              <a:gd name="T71" fmla="*/ 13 h 490"/>
              <a:gd name="T72" fmla="*/ 30 w 388"/>
              <a:gd name="T73" fmla="*/ 37 h 490"/>
              <a:gd name="T74" fmla="*/ 5 w 388"/>
              <a:gd name="T75" fmla="*/ 90 h 490"/>
              <a:gd name="T76" fmla="*/ 32 w 388"/>
              <a:gd name="T77" fmla="*/ 214 h 490"/>
              <a:gd name="T78" fmla="*/ 16 w 388"/>
              <a:gd name="T79" fmla="*/ 490 h 490"/>
              <a:gd name="T80" fmla="*/ 79 w 388"/>
              <a:gd name="T81" fmla="*/ 490 h 490"/>
              <a:gd name="T82" fmla="*/ 95 w 388"/>
              <a:gd name="T83" fmla="*/ 475 h 490"/>
              <a:gd name="T84" fmla="*/ 95 w 388"/>
              <a:gd name="T85" fmla="*/ 443 h 490"/>
              <a:gd name="T86" fmla="*/ 64 w 388"/>
              <a:gd name="T87" fmla="*/ 399 h 490"/>
              <a:gd name="T88" fmla="*/ 31 w 388"/>
              <a:gd name="T89" fmla="*/ 399 h 490"/>
              <a:gd name="T90" fmla="*/ 0 w 388"/>
              <a:gd name="T91" fmla="*/ 443 h 490"/>
              <a:gd name="T92" fmla="*/ 0 w 388"/>
              <a:gd name="T93" fmla="*/ 475 h 490"/>
              <a:gd name="T94" fmla="*/ 16 w 388"/>
              <a:gd name="T95" fmla="*/ 490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88" h="490">
                <a:moveTo>
                  <a:pt x="231" y="213"/>
                </a:moveTo>
                <a:cubicBezTo>
                  <a:pt x="231" y="204"/>
                  <a:pt x="238" y="197"/>
                  <a:pt x="247" y="197"/>
                </a:cubicBezTo>
                <a:cubicBezTo>
                  <a:pt x="328" y="197"/>
                  <a:pt x="328" y="197"/>
                  <a:pt x="328" y="197"/>
                </a:cubicBezTo>
                <a:cubicBezTo>
                  <a:pt x="342" y="135"/>
                  <a:pt x="342" y="135"/>
                  <a:pt x="342" y="135"/>
                </a:cubicBezTo>
                <a:cubicBezTo>
                  <a:pt x="269" y="98"/>
                  <a:pt x="269" y="98"/>
                  <a:pt x="269" y="98"/>
                </a:cubicBezTo>
                <a:cubicBezTo>
                  <a:pt x="248" y="88"/>
                  <a:pt x="237" y="64"/>
                  <a:pt x="243" y="43"/>
                </a:cubicBezTo>
                <a:cubicBezTo>
                  <a:pt x="251" y="14"/>
                  <a:pt x="284" y="0"/>
                  <a:pt x="310" y="13"/>
                </a:cubicBezTo>
                <a:cubicBezTo>
                  <a:pt x="358" y="37"/>
                  <a:pt x="358" y="37"/>
                  <a:pt x="358" y="37"/>
                </a:cubicBezTo>
                <a:cubicBezTo>
                  <a:pt x="378" y="47"/>
                  <a:pt x="388" y="69"/>
                  <a:pt x="383" y="90"/>
                </a:cubicBezTo>
                <a:cubicBezTo>
                  <a:pt x="357" y="214"/>
                  <a:pt x="357" y="214"/>
                  <a:pt x="357" y="214"/>
                </a:cubicBezTo>
                <a:cubicBezTo>
                  <a:pt x="357" y="368"/>
                  <a:pt x="357" y="368"/>
                  <a:pt x="357" y="368"/>
                </a:cubicBezTo>
                <a:cubicBezTo>
                  <a:pt x="325" y="368"/>
                  <a:pt x="325" y="368"/>
                  <a:pt x="325" y="368"/>
                </a:cubicBezTo>
                <a:cubicBezTo>
                  <a:pt x="325" y="228"/>
                  <a:pt x="325" y="228"/>
                  <a:pt x="325" y="228"/>
                </a:cubicBezTo>
                <a:cubicBezTo>
                  <a:pt x="247" y="228"/>
                  <a:pt x="247" y="228"/>
                  <a:pt x="247" y="228"/>
                </a:cubicBezTo>
                <a:cubicBezTo>
                  <a:pt x="238" y="228"/>
                  <a:pt x="231" y="221"/>
                  <a:pt x="231" y="213"/>
                </a:cubicBezTo>
                <a:close/>
                <a:moveTo>
                  <a:pt x="357" y="399"/>
                </a:moveTo>
                <a:cubicBezTo>
                  <a:pt x="324" y="399"/>
                  <a:pt x="324" y="399"/>
                  <a:pt x="324" y="399"/>
                </a:cubicBezTo>
                <a:cubicBezTo>
                  <a:pt x="307" y="406"/>
                  <a:pt x="294" y="423"/>
                  <a:pt x="294" y="443"/>
                </a:cubicBezTo>
                <a:cubicBezTo>
                  <a:pt x="294" y="475"/>
                  <a:pt x="294" y="475"/>
                  <a:pt x="294" y="475"/>
                </a:cubicBezTo>
                <a:cubicBezTo>
                  <a:pt x="294" y="483"/>
                  <a:pt x="301" y="490"/>
                  <a:pt x="309" y="490"/>
                </a:cubicBezTo>
                <a:cubicBezTo>
                  <a:pt x="372" y="490"/>
                  <a:pt x="372" y="490"/>
                  <a:pt x="372" y="490"/>
                </a:cubicBezTo>
                <a:cubicBezTo>
                  <a:pt x="381" y="490"/>
                  <a:pt x="388" y="483"/>
                  <a:pt x="388" y="475"/>
                </a:cubicBezTo>
                <a:cubicBezTo>
                  <a:pt x="388" y="443"/>
                  <a:pt x="388" y="443"/>
                  <a:pt x="388" y="443"/>
                </a:cubicBezTo>
                <a:cubicBezTo>
                  <a:pt x="388" y="423"/>
                  <a:pt x="375" y="406"/>
                  <a:pt x="357" y="399"/>
                </a:cubicBezTo>
                <a:close/>
                <a:moveTo>
                  <a:pt x="32" y="214"/>
                </a:moveTo>
                <a:cubicBezTo>
                  <a:pt x="32" y="368"/>
                  <a:pt x="32" y="368"/>
                  <a:pt x="32" y="368"/>
                </a:cubicBezTo>
                <a:cubicBezTo>
                  <a:pt x="63" y="368"/>
                  <a:pt x="63" y="368"/>
                  <a:pt x="63" y="368"/>
                </a:cubicBezTo>
                <a:cubicBezTo>
                  <a:pt x="63" y="228"/>
                  <a:pt x="63" y="228"/>
                  <a:pt x="63" y="228"/>
                </a:cubicBezTo>
                <a:cubicBezTo>
                  <a:pt x="142" y="228"/>
                  <a:pt x="142" y="228"/>
                  <a:pt x="142" y="228"/>
                </a:cubicBezTo>
                <a:cubicBezTo>
                  <a:pt x="150" y="228"/>
                  <a:pt x="157" y="221"/>
                  <a:pt x="157" y="213"/>
                </a:cubicBezTo>
                <a:cubicBezTo>
                  <a:pt x="157" y="204"/>
                  <a:pt x="150" y="197"/>
                  <a:pt x="142" y="197"/>
                </a:cubicBezTo>
                <a:cubicBezTo>
                  <a:pt x="60" y="197"/>
                  <a:pt x="60" y="197"/>
                  <a:pt x="60" y="197"/>
                </a:cubicBezTo>
                <a:cubicBezTo>
                  <a:pt x="47" y="134"/>
                  <a:pt x="47" y="134"/>
                  <a:pt x="47" y="134"/>
                </a:cubicBezTo>
                <a:cubicBezTo>
                  <a:pt x="120" y="98"/>
                  <a:pt x="120" y="98"/>
                  <a:pt x="120" y="98"/>
                </a:cubicBezTo>
                <a:cubicBezTo>
                  <a:pt x="140" y="88"/>
                  <a:pt x="151" y="64"/>
                  <a:pt x="145" y="43"/>
                </a:cubicBezTo>
                <a:cubicBezTo>
                  <a:pt x="137" y="14"/>
                  <a:pt x="105" y="0"/>
                  <a:pt x="78" y="13"/>
                </a:cubicBezTo>
                <a:cubicBezTo>
                  <a:pt x="30" y="37"/>
                  <a:pt x="30" y="37"/>
                  <a:pt x="30" y="37"/>
                </a:cubicBezTo>
                <a:cubicBezTo>
                  <a:pt x="11" y="47"/>
                  <a:pt x="0" y="69"/>
                  <a:pt x="5" y="90"/>
                </a:cubicBezTo>
                <a:lnTo>
                  <a:pt x="32" y="214"/>
                </a:lnTo>
                <a:close/>
                <a:moveTo>
                  <a:pt x="16" y="490"/>
                </a:moveTo>
                <a:cubicBezTo>
                  <a:pt x="79" y="490"/>
                  <a:pt x="79" y="490"/>
                  <a:pt x="79" y="490"/>
                </a:cubicBezTo>
                <a:cubicBezTo>
                  <a:pt x="87" y="490"/>
                  <a:pt x="95" y="483"/>
                  <a:pt x="95" y="475"/>
                </a:cubicBezTo>
                <a:cubicBezTo>
                  <a:pt x="95" y="443"/>
                  <a:pt x="95" y="443"/>
                  <a:pt x="95" y="443"/>
                </a:cubicBezTo>
                <a:cubicBezTo>
                  <a:pt x="95" y="423"/>
                  <a:pt x="82" y="406"/>
                  <a:pt x="64" y="399"/>
                </a:cubicBezTo>
                <a:cubicBezTo>
                  <a:pt x="31" y="399"/>
                  <a:pt x="31" y="399"/>
                  <a:pt x="31" y="399"/>
                </a:cubicBezTo>
                <a:cubicBezTo>
                  <a:pt x="13" y="406"/>
                  <a:pt x="0" y="423"/>
                  <a:pt x="0" y="443"/>
                </a:cubicBezTo>
                <a:cubicBezTo>
                  <a:pt x="0" y="475"/>
                  <a:pt x="0" y="475"/>
                  <a:pt x="0" y="475"/>
                </a:cubicBezTo>
                <a:cubicBezTo>
                  <a:pt x="0" y="483"/>
                  <a:pt x="7" y="490"/>
                  <a:pt x="16" y="4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" name="Freeform 215"/>
          <p:cNvSpPr>
            <a:spLocks noEditPoints="1"/>
          </p:cNvSpPr>
          <p:nvPr/>
        </p:nvSpPr>
        <p:spPr bwMode="auto">
          <a:xfrm>
            <a:off x="19919876" y="2558513"/>
            <a:ext cx="305578" cy="491998"/>
          </a:xfrm>
          <a:custGeom>
            <a:avLst/>
            <a:gdLst>
              <a:gd name="T0" fmla="*/ 62 w 300"/>
              <a:gd name="T1" fmla="*/ 32 h 482"/>
              <a:gd name="T2" fmla="*/ 115 w 300"/>
              <a:gd name="T3" fmla="*/ 32 h 482"/>
              <a:gd name="T4" fmla="*/ 159 w 300"/>
              <a:gd name="T5" fmla="*/ 0 h 482"/>
              <a:gd name="T6" fmla="*/ 253 w 300"/>
              <a:gd name="T7" fmla="*/ 0 h 482"/>
              <a:gd name="T8" fmla="*/ 300 w 300"/>
              <a:gd name="T9" fmla="*/ 47 h 482"/>
              <a:gd name="T10" fmla="*/ 253 w 300"/>
              <a:gd name="T11" fmla="*/ 94 h 482"/>
              <a:gd name="T12" fmla="*/ 159 w 300"/>
              <a:gd name="T13" fmla="*/ 94 h 482"/>
              <a:gd name="T14" fmla="*/ 115 w 300"/>
              <a:gd name="T15" fmla="*/ 63 h 482"/>
              <a:gd name="T16" fmla="*/ 62 w 300"/>
              <a:gd name="T17" fmla="*/ 63 h 482"/>
              <a:gd name="T18" fmla="*/ 56 w 300"/>
              <a:gd name="T19" fmla="*/ 88 h 482"/>
              <a:gd name="T20" fmla="*/ 149 w 300"/>
              <a:gd name="T21" fmla="*/ 135 h 482"/>
              <a:gd name="T22" fmla="*/ 175 w 300"/>
              <a:gd name="T23" fmla="*/ 177 h 482"/>
              <a:gd name="T24" fmla="*/ 175 w 300"/>
              <a:gd name="T25" fmla="*/ 294 h 482"/>
              <a:gd name="T26" fmla="*/ 143 w 300"/>
              <a:gd name="T27" fmla="*/ 294 h 482"/>
              <a:gd name="T28" fmla="*/ 143 w 300"/>
              <a:gd name="T29" fmla="*/ 177 h 482"/>
              <a:gd name="T30" fmla="*/ 135 w 300"/>
              <a:gd name="T31" fmla="*/ 163 h 482"/>
              <a:gd name="T32" fmla="*/ 42 w 300"/>
              <a:gd name="T33" fmla="*/ 117 h 482"/>
              <a:gd name="T34" fmla="*/ 62 w 300"/>
              <a:gd name="T35" fmla="*/ 32 h 482"/>
              <a:gd name="T36" fmla="*/ 65 w 300"/>
              <a:gd name="T37" fmla="*/ 482 h 482"/>
              <a:gd name="T38" fmla="*/ 112 w 300"/>
              <a:gd name="T39" fmla="*/ 435 h 482"/>
              <a:gd name="T40" fmla="*/ 80 w 300"/>
              <a:gd name="T41" fmla="*/ 391 h 482"/>
              <a:gd name="T42" fmla="*/ 80 w 300"/>
              <a:gd name="T43" fmla="*/ 372 h 482"/>
              <a:gd name="T44" fmla="*/ 96 w 300"/>
              <a:gd name="T45" fmla="*/ 357 h 482"/>
              <a:gd name="T46" fmla="*/ 222 w 300"/>
              <a:gd name="T47" fmla="*/ 357 h 482"/>
              <a:gd name="T48" fmla="*/ 238 w 300"/>
              <a:gd name="T49" fmla="*/ 372 h 482"/>
              <a:gd name="T50" fmla="*/ 238 w 300"/>
              <a:gd name="T51" fmla="*/ 391 h 482"/>
              <a:gd name="T52" fmla="*/ 206 w 300"/>
              <a:gd name="T53" fmla="*/ 435 h 482"/>
              <a:gd name="T54" fmla="*/ 253 w 300"/>
              <a:gd name="T55" fmla="*/ 482 h 482"/>
              <a:gd name="T56" fmla="*/ 300 w 300"/>
              <a:gd name="T57" fmla="*/ 435 h 482"/>
              <a:gd name="T58" fmla="*/ 269 w 300"/>
              <a:gd name="T59" fmla="*/ 391 h 482"/>
              <a:gd name="T60" fmla="*/ 269 w 300"/>
              <a:gd name="T61" fmla="*/ 372 h 482"/>
              <a:gd name="T62" fmla="*/ 222 w 300"/>
              <a:gd name="T63" fmla="*/ 325 h 482"/>
              <a:gd name="T64" fmla="*/ 96 w 300"/>
              <a:gd name="T65" fmla="*/ 325 h 482"/>
              <a:gd name="T66" fmla="*/ 49 w 300"/>
              <a:gd name="T67" fmla="*/ 372 h 482"/>
              <a:gd name="T68" fmla="*/ 49 w 300"/>
              <a:gd name="T69" fmla="*/ 391 h 482"/>
              <a:gd name="T70" fmla="*/ 17 w 300"/>
              <a:gd name="T71" fmla="*/ 435 h 482"/>
              <a:gd name="T72" fmla="*/ 65 w 300"/>
              <a:gd name="T73" fmla="*/ 482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00" h="482">
                <a:moveTo>
                  <a:pt x="62" y="32"/>
                </a:moveTo>
                <a:cubicBezTo>
                  <a:pt x="115" y="32"/>
                  <a:pt x="115" y="32"/>
                  <a:pt x="115" y="32"/>
                </a:cubicBezTo>
                <a:cubicBezTo>
                  <a:pt x="121" y="13"/>
                  <a:pt x="138" y="0"/>
                  <a:pt x="159" y="0"/>
                </a:cubicBezTo>
                <a:cubicBezTo>
                  <a:pt x="253" y="0"/>
                  <a:pt x="253" y="0"/>
                  <a:pt x="253" y="0"/>
                </a:cubicBezTo>
                <a:cubicBezTo>
                  <a:pt x="279" y="0"/>
                  <a:pt x="300" y="21"/>
                  <a:pt x="300" y="47"/>
                </a:cubicBezTo>
                <a:cubicBezTo>
                  <a:pt x="300" y="73"/>
                  <a:pt x="279" y="94"/>
                  <a:pt x="253" y="94"/>
                </a:cubicBezTo>
                <a:cubicBezTo>
                  <a:pt x="159" y="94"/>
                  <a:pt x="159" y="94"/>
                  <a:pt x="159" y="94"/>
                </a:cubicBezTo>
                <a:cubicBezTo>
                  <a:pt x="138" y="94"/>
                  <a:pt x="121" y="81"/>
                  <a:pt x="115" y="63"/>
                </a:cubicBezTo>
                <a:cubicBezTo>
                  <a:pt x="62" y="63"/>
                  <a:pt x="62" y="63"/>
                  <a:pt x="62" y="63"/>
                </a:cubicBezTo>
                <a:cubicBezTo>
                  <a:pt x="48" y="63"/>
                  <a:pt x="44" y="82"/>
                  <a:pt x="56" y="88"/>
                </a:cubicBezTo>
                <a:cubicBezTo>
                  <a:pt x="149" y="135"/>
                  <a:pt x="149" y="135"/>
                  <a:pt x="149" y="135"/>
                </a:cubicBezTo>
                <a:cubicBezTo>
                  <a:pt x="165" y="143"/>
                  <a:pt x="175" y="159"/>
                  <a:pt x="175" y="177"/>
                </a:cubicBezTo>
                <a:cubicBezTo>
                  <a:pt x="175" y="294"/>
                  <a:pt x="175" y="294"/>
                  <a:pt x="175" y="294"/>
                </a:cubicBezTo>
                <a:cubicBezTo>
                  <a:pt x="143" y="294"/>
                  <a:pt x="143" y="294"/>
                  <a:pt x="143" y="294"/>
                </a:cubicBezTo>
                <a:cubicBezTo>
                  <a:pt x="143" y="177"/>
                  <a:pt x="143" y="177"/>
                  <a:pt x="143" y="177"/>
                </a:cubicBezTo>
                <a:cubicBezTo>
                  <a:pt x="143" y="171"/>
                  <a:pt x="140" y="165"/>
                  <a:pt x="135" y="163"/>
                </a:cubicBezTo>
                <a:cubicBezTo>
                  <a:pt x="42" y="117"/>
                  <a:pt x="42" y="117"/>
                  <a:pt x="42" y="117"/>
                </a:cubicBezTo>
                <a:cubicBezTo>
                  <a:pt x="0" y="96"/>
                  <a:pt x="15" y="32"/>
                  <a:pt x="62" y="32"/>
                </a:cubicBezTo>
                <a:close/>
                <a:moveTo>
                  <a:pt x="65" y="482"/>
                </a:moveTo>
                <a:cubicBezTo>
                  <a:pt x="91" y="482"/>
                  <a:pt x="112" y="461"/>
                  <a:pt x="112" y="435"/>
                </a:cubicBezTo>
                <a:cubicBezTo>
                  <a:pt x="112" y="415"/>
                  <a:pt x="99" y="397"/>
                  <a:pt x="80" y="391"/>
                </a:cubicBezTo>
                <a:cubicBezTo>
                  <a:pt x="80" y="372"/>
                  <a:pt x="80" y="372"/>
                  <a:pt x="80" y="372"/>
                </a:cubicBezTo>
                <a:cubicBezTo>
                  <a:pt x="80" y="364"/>
                  <a:pt x="87" y="357"/>
                  <a:pt x="96" y="357"/>
                </a:cubicBezTo>
                <a:cubicBezTo>
                  <a:pt x="222" y="357"/>
                  <a:pt x="222" y="357"/>
                  <a:pt x="222" y="357"/>
                </a:cubicBezTo>
                <a:cubicBezTo>
                  <a:pt x="231" y="357"/>
                  <a:pt x="238" y="364"/>
                  <a:pt x="238" y="372"/>
                </a:cubicBezTo>
                <a:cubicBezTo>
                  <a:pt x="238" y="391"/>
                  <a:pt x="238" y="391"/>
                  <a:pt x="238" y="391"/>
                </a:cubicBezTo>
                <a:cubicBezTo>
                  <a:pt x="219" y="397"/>
                  <a:pt x="206" y="415"/>
                  <a:pt x="206" y="435"/>
                </a:cubicBezTo>
                <a:cubicBezTo>
                  <a:pt x="206" y="461"/>
                  <a:pt x="227" y="482"/>
                  <a:pt x="253" y="482"/>
                </a:cubicBezTo>
                <a:cubicBezTo>
                  <a:pt x="279" y="482"/>
                  <a:pt x="300" y="461"/>
                  <a:pt x="300" y="435"/>
                </a:cubicBezTo>
                <a:cubicBezTo>
                  <a:pt x="300" y="415"/>
                  <a:pt x="287" y="397"/>
                  <a:pt x="269" y="391"/>
                </a:cubicBezTo>
                <a:cubicBezTo>
                  <a:pt x="269" y="372"/>
                  <a:pt x="269" y="372"/>
                  <a:pt x="269" y="372"/>
                </a:cubicBezTo>
                <a:cubicBezTo>
                  <a:pt x="269" y="346"/>
                  <a:pt x="248" y="325"/>
                  <a:pt x="222" y="325"/>
                </a:cubicBezTo>
                <a:cubicBezTo>
                  <a:pt x="96" y="325"/>
                  <a:pt x="96" y="325"/>
                  <a:pt x="96" y="325"/>
                </a:cubicBezTo>
                <a:cubicBezTo>
                  <a:pt x="70" y="325"/>
                  <a:pt x="49" y="346"/>
                  <a:pt x="49" y="372"/>
                </a:cubicBezTo>
                <a:cubicBezTo>
                  <a:pt x="49" y="391"/>
                  <a:pt x="49" y="391"/>
                  <a:pt x="49" y="391"/>
                </a:cubicBezTo>
                <a:cubicBezTo>
                  <a:pt x="31" y="397"/>
                  <a:pt x="17" y="415"/>
                  <a:pt x="17" y="435"/>
                </a:cubicBezTo>
                <a:cubicBezTo>
                  <a:pt x="17" y="461"/>
                  <a:pt x="39" y="482"/>
                  <a:pt x="65" y="4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" name="Freeform 216"/>
          <p:cNvSpPr>
            <a:spLocks noEditPoints="1"/>
          </p:cNvSpPr>
          <p:nvPr/>
        </p:nvSpPr>
        <p:spPr bwMode="auto">
          <a:xfrm>
            <a:off x="10815010" y="2560951"/>
            <a:ext cx="490078" cy="491998"/>
          </a:xfrm>
          <a:custGeom>
            <a:avLst/>
            <a:gdLst>
              <a:gd name="T0" fmla="*/ 451 w 482"/>
              <a:gd name="T1" fmla="*/ 78 h 482"/>
              <a:gd name="T2" fmla="*/ 409 w 482"/>
              <a:gd name="T3" fmla="*/ 94 h 482"/>
              <a:gd name="T4" fmla="*/ 330 w 482"/>
              <a:gd name="T5" fmla="*/ 0 h 482"/>
              <a:gd name="T6" fmla="*/ 0 w 482"/>
              <a:gd name="T7" fmla="*/ 78 h 482"/>
              <a:gd name="T8" fmla="*/ 78 w 482"/>
              <a:gd name="T9" fmla="*/ 309 h 482"/>
              <a:gd name="T10" fmla="*/ 173 w 482"/>
              <a:gd name="T11" fmla="*/ 324 h 482"/>
              <a:gd name="T12" fmla="*/ 47 w 482"/>
              <a:gd name="T13" fmla="*/ 340 h 482"/>
              <a:gd name="T14" fmla="*/ 47 w 482"/>
              <a:gd name="T15" fmla="*/ 435 h 482"/>
              <a:gd name="T16" fmla="*/ 246 w 482"/>
              <a:gd name="T17" fmla="*/ 466 h 482"/>
              <a:gd name="T18" fmla="*/ 482 w 482"/>
              <a:gd name="T19" fmla="*/ 419 h 482"/>
              <a:gd name="T20" fmla="*/ 246 w 482"/>
              <a:gd name="T21" fmla="*/ 372 h 482"/>
              <a:gd name="T22" fmla="*/ 47 w 482"/>
              <a:gd name="T23" fmla="*/ 403 h 482"/>
              <a:gd name="T24" fmla="*/ 47 w 482"/>
              <a:gd name="T25" fmla="*/ 372 h 482"/>
              <a:gd name="T26" fmla="*/ 204 w 482"/>
              <a:gd name="T27" fmla="*/ 324 h 482"/>
              <a:gd name="T28" fmla="*/ 330 w 482"/>
              <a:gd name="T29" fmla="*/ 309 h 482"/>
              <a:gd name="T30" fmla="*/ 409 w 482"/>
              <a:gd name="T31" fmla="*/ 188 h 482"/>
              <a:gd name="T32" fmla="*/ 451 w 482"/>
              <a:gd name="T33" fmla="*/ 204 h 482"/>
              <a:gd name="T34" fmla="*/ 482 w 482"/>
              <a:gd name="T35" fmla="*/ 204 h 482"/>
              <a:gd name="T36" fmla="*/ 466 w 482"/>
              <a:gd name="T37" fmla="*/ 62 h 482"/>
              <a:gd name="T38" fmla="*/ 126 w 482"/>
              <a:gd name="T39" fmla="*/ 225 h 482"/>
              <a:gd name="T40" fmla="*/ 157 w 482"/>
              <a:gd name="T41" fmla="*/ 225 h 482"/>
              <a:gd name="T42" fmla="*/ 204 w 482"/>
              <a:gd name="T43" fmla="*/ 241 h 482"/>
              <a:gd name="T44" fmla="*/ 204 w 482"/>
              <a:gd name="T45" fmla="*/ 209 h 482"/>
              <a:gd name="T46" fmla="*/ 204 w 482"/>
              <a:gd name="T47" fmla="*/ 241 h 482"/>
              <a:gd name="T48" fmla="*/ 251 w 482"/>
              <a:gd name="T49" fmla="*/ 225 h 482"/>
              <a:gd name="T50" fmla="*/ 283 w 482"/>
              <a:gd name="T51" fmla="*/ 225 h 482"/>
              <a:gd name="T52" fmla="*/ 346 w 482"/>
              <a:gd name="T53" fmla="*/ 119 h 482"/>
              <a:gd name="T54" fmla="*/ 330 w 482"/>
              <a:gd name="T55" fmla="*/ 277 h 482"/>
              <a:gd name="T56" fmla="*/ 314 w 482"/>
              <a:gd name="T57" fmla="*/ 175 h 482"/>
              <a:gd name="T58" fmla="*/ 110 w 482"/>
              <a:gd name="T59" fmla="*/ 178 h 482"/>
              <a:gd name="T60" fmla="*/ 94 w 482"/>
              <a:gd name="T61" fmla="*/ 277 h 482"/>
              <a:gd name="T62" fmla="*/ 63 w 482"/>
              <a:gd name="T63" fmla="*/ 275 h 482"/>
              <a:gd name="T64" fmla="*/ 110 w 482"/>
              <a:gd name="T65" fmla="*/ 62 h 482"/>
              <a:gd name="T66" fmla="*/ 346 w 482"/>
              <a:gd name="T67" fmla="*/ 110 h 482"/>
              <a:gd name="T68" fmla="*/ 451 w 482"/>
              <a:gd name="T69" fmla="*/ 157 h 482"/>
              <a:gd name="T70" fmla="*/ 409 w 482"/>
              <a:gd name="T71" fmla="*/ 125 h 482"/>
              <a:gd name="T72" fmla="*/ 451 w 482"/>
              <a:gd name="T73" fmla="*/ 157 h 482"/>
              <a:gd name="T74" fmla="*/ 314 w 482"/>
              <a:gd name="T75" fmla="*/ 131 h 482"/>
              <a:gd name="T76" fmla="*/ 110 w 482"/>
              <a:gd name="T77" fmla="*/ 146 h 482"/>
              <a:gd name="T78" fmla="*/ 94 w 482"/>
              <a:gd name="T79" fmla="*/ 110 h 482"/>
              <a:gd name="T80" fmla="*/ 299 w 482"/>
              <a:gd name="T81" fmla="*/ 94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82" h="482">
                <a:moveTo>
                  <a:pt x="466" y="62"/>
                </a:moveTo>
                <a:cubicBezTo>
                  <a:pt x="458" y="62"/>
                  <a:pt x="451" y="69"/>
                  <a:pt x="451" y="78"/>
                </a:cubicBezTo>
                <a:cubicBezTo>
                  <a:pt x="451" y="94"/>
                  <a:pt x="451" y="94"/>
                  <a:pt x="451" y="94"/>
                </a:cubicBezTo>
                <a:cubicBezTo>
                  <a:pt x="409" y="94"/>
                  <a:pt x="409" y="94"/>
                  <a:pt x="409" y="94"/>
                </a:cubicBezTo>
                <a:cubicBezTo>
                  <a:pt x="409" y="78"/>
                  <a:pt x="409" y="78"/>
                  <a:pt x="409" y="78"/>
                </a:cubicBezTo>
                <a:cubicBezTo>
                  <a:pt x="409" y="35"/>
                  <a:pt x="373" y="0"/>
                  <a:pt x="330" y="0"/>
                </a:cubicBezTo>
                <a:cubicBezTo>
                  <a:pt x="78" y="0"/>
                  <a:pt x="78" y="0"/>
                  <a:pt x="78" y="0"/>
                </a:cubicBezTo>
                <a:cubicBezTo>
                  <a:pt x="35" y="0"/>
                  <a:pt x="0" y="35"/>
                  <a:pt x="0" y="78"/>
                </a:cubicBezTo>
                <a:cubicBezTo>
                  <a:pt x="0" y="230"/>
                  <a:pt x="0" y="230"/>
                  <a:pt x="0" y="230"/>
                </a:cubicBezTo>
                <a:cubicBezTo>
                  <a:pt x="0" y="274"/>
                  <a:pt x="35" y="309"/>
                  <a:pt x="78" y="309"/>
                </a:cubicBezTo>
                <a:cubicBezTo>
                  <a:pt x="173" y="309"/>
                  <a:pt x="173" y="309"/>
                  <a:pt x="173" y="309"/>
                </a:cubicBezTo>
                <a:cubicBezTo>
                  <a:pt x="173" y="324"/>
                  <a:pt x="173" y="324"/>
                  <a:pt x="173" y="324"/>
                </a:cubicBezTo>
                <a:cubicBezTo>
                  <a:pt x="173" y="333"/>
                  <a:pt x="166" y="340"/>
                  <a:pt x="157" y="340"/>
                </a:cubicBezTo>
                <a:cubicBezTo>
                  <a:pt x="47" y="340"/>
                  <a:pt x="47" y="340"/>
                  <a:pt x="47" y="340"/>
                </a:cubicBezTo>
                <a:cubicBezTo>
                  <a:pt x="21" y="340"/>
                  <a:pt x="0" y="361"/>
                  <a:pt x="0" y="387"/>
                </a:cubicBezTo>
                <a:cubicBezTo>
                  <a:pt x="0" y="413"/>
                  <a:pt x="21" y="435"/>
                  <a:pt x="47" y="435"/>
                </a:cubicBezTo>
                <a:cubicBezTo>
                  <a:pt x="202" y="435"/>
                  <a:pt x="202" y="435"/>
                  <a:pt x="202" y="435"/>
                </a:cubicBezTo>
                <a:cubicBezTo>
                  <a:pt x="208" y="453"/>
                  <a:pt x="226" y="466"/>
                  <a:pt x="246" y="466"/>
                </a:cubicBezTo>
                <a:cubicBezTo>
                  <a:pt x="328" y="466"/>
                  <a:pt x="333" y="482"/>
                  <a:pt x="419" y="482"/>
                </a:cubicBezTo>
                <a:cubicBezTo>
                  <a:pt x="454" y="482"/>
                  <a:pt x="482" y="454"/>
                  <a:pt x="482" y="419"/>
                </a:cubicBezTo>
                <a:cubicBezTo>
                  <a:pt x="482" y="384"/>
                  <a:pt x="454" y="356"/>
                  <a:pt x="419" y="356"/>
                </a:cubicBezTo>
                <a:cubicBezTo>
                  <a:pt x="333" y="356"/>
                  <a:pt x="328" y="372"/>
                  <a:pt x="246" y="372"/>
                </a:cubicBezTo>
                <a:cubicBezTo>
                  <a:pt x="226" y="372"/>
                  <a:pt x="208" y="385"/>
                  <a:pt x="202" y="403"/>
                </a:cubicBezTo>
                <a:cubicBezTo>
                  <a:pt x="47" y="403"/>
                  <a:pt x="47" y="403"/>
                  <a:pt x="47" y="403"/>
                </a:cubicBezTo>
                <a:cubicBezTo>
                  <a:pt x="38" y="403"/>
                  <a:pt x="31" y="396"/>
                  <a:pt x="31" y="387"/>
                </a:cubicBezTo>
                <a:cubicBezTo>
                  <a:pt x="31" y="379"/>
                  <a:pt x="38" y="372"/>
                  <a:pt x="47" y="372"/>
                </a:cubicBezTo>
                <a:cubicBezTo>
                  <a:pt x="157" y="372"/>
                  <a:pt x="157" y="372"/>
                  <a:pt x="157" y="372"/>
                </a:cubicBezTo>
                <a:cubicBezTo>
                  <a:pt x="183" y="372"/>
                  <a:pt x="204" y="351"/>
                  <a:pt x="204" y="324"/>
                </a:cubicBezTo>
                <a:cubicBezTo>
                  <a:pt x="204" y="309"/>
                  <a:pt x="204" y="309"/>
                  <a:pt x="204" y="309"/>
                </a:cubicBezTo>
                <a:cubicBezTo>
                  <a:pt x="330" y="309"/>
                  <a:pt x="330" y="309"/>
                  <a:pt x="330" y="309"/>
                </a:cubicBezTo>
                <a:cubicBezTo>
                  <a:pt x="373" y="309"/>
                  <a:pt x="409" y="274"/>
                  <a:pt x="409" y="230"/>
                </a:cubicBezTo>
                <a:cubicBezTo>
                  <a:pt x="409" y="188"/>
                  <a:pt x="409" y="188"/>
                  <a:pt x="409" y="188"/>
                </a:cubicBezTo>
                <a:cubicBezTo>
                  <a:pt x="451" y="188"/>
                  <a:pt x="451" y="188"/>
                  <a:pt x="451" y="188"/>
                </a:cubicBezTo>
                <a:cubicBezTo>
                  <a:pt x="451" y="204"/>
                  <a:pt x="451" y="204"/>
                  <a:pt x="451" y="204"/>
                </a:cubicBezTo>
                <a:cubicBezTo>
                  <a:pt x="451" y="213"/>
                  <a:pt x="458" y="220"/>
                  <a:pt x="466" y="220"/>
                </a:cubicBezTo>
                <a:cubicBezTo>
                  <a:pt x="475" y="220"/>
                  <a:pt x="482" y="213"/>
                  <a:pt x="482" y="204"/>
                </a:cubicBezTo>
                <a:cubicBezTo>
                  <a:pt x="482" y="78"/>
                  <a:pt x="482" y="78"/>
                  <a:pt x="482" y="78"/>
                </a:cubicBezTo>
                <a:cubicBezTo>
                  <a:pt x="482" y="69"/>
                  <a:pt x="475" y="62"/>
                  <a:pt x="466" y="62"/>
                </a:cubicBezTo>
                <a:close/>
                <a:moveTo>
                  <a:pt x="141" y="241"/>
                </a:moveTo>
                <a:cubicBezTo>
                  <a:pt x="133" y="241"/>
                  <a:pt x="126" y="234"/>
                  <a:pt x="126" y="225"/>
                </a:cubicBezTo>
                <a:cubicBezTo>
                  <a:pt x="126" y="216"/>
                  <a:pt x="133" y="209"/>
                  <a:pt x="141" y="209"/>
                </a:cubicBezTo>
                <a:cubicBezTo>
                  <a:pt x="150" y="209"/>
                  <a:pt x="157" y="216"/>
                  <a:pt x="157" y="225"/>
                </a:cubicBezTo>
                <a:cubicBezTo>
                  <a:pt x="157" y="234"/>
                  <a:pt x="150" y="241"/>
                  <a:pt x="141" y="241"/>
                </a:cubicBezTo>
                <a:close/>
                <a:moveTo>
                  <a:pt x="204" y="241"/>
                </a:moveTo>
                <a:cubicBezTo>
                  <a:pt x="196" y="241"/>
                  <a:pt x="189" y="234"/>
                  <a:pt x="189" y="225"/>
                </a:cubicBezTo>
                <a:cubicBezTo>
                  <a:pt x="189" y="216"/>
                  <a:pt x="196" y="209"/>
                  <a:pt x="204" y="209"/>
                </a:cubicBezTo>
                <a:cubicBezTo>
                  <a:pt x="213" y="209"/>
                  <a:pt x="220" y="216"/>
                  <a:pt x="220" y="225"/>
                </a:cubicBezTo>
                <a:cubicBezTo>
                  <a:pt x="220" y="234"/>
                  <a:pt x="213" y="241"/>
                  <a:pt x="204" y="241"/>
                </a:cubicBezTo>
                <a:close/>
                <a:moveTo>
                  <a:pt x="267" y="241"/>
                </a:moveTo>
                <a:cubicBezTo>
                  <a:pt x="259" y="241"/>
                  <a:pt x="251" y="234"/>
                  <a:pt x="251" y="225"/>
                </a:cubicBezTo>
                <a:cubicBezTo>
                  <a:pt x="251" y="216"/>
                  <a:pt x="259" y="209"/>
                  <a:pt x="267" y="209"/>
                </a:cubicBezTo>
                <a:cubicBezTo>
                  <a:pt x="276" y="209"/>
                  <a:pt x="283" y="216"/>
                  <a:pt x="283" y="225"/>
                </a:cubicBezTo>
                <a:cubicBezTo>
                  <a:pt x="283" y="234"/>
                  <a:pt x="276" y="241"/>
                  <a:pt x="267" y="241"/>
                </a:cubicBezTo>
                <a:close/>
                <a:moveTo>
                  <a:pt x="346" y="119"/>
                </a:moveTo>
                <a:cubicBezTo>
                  <a:pt x="346" y="275"/>
                  <a:pt x="346" y="275"/>
                  <a:pt x="346" y="275"/>
                </a:cubicBezTo>
                <a:cubicBezTo>
                  <a:pt x="341" y="276"/>
                  <a:pt x="336" y="277"/>
                  <a:pt x="330" y="277"/>
                </a:cubicBezTo>
                <a:cubicBezTo>
                  <a:pt x="314" y="277"/>
                  <a:pt x="314" y="277"/>
                  <a:pt x="314" y="277"/>
                </a:cubicBezTo>
                <a:cubicBezTo>
                  <a:pt x="314" y="175"/>
                  <a:pt x="314" y="175"/>
                  <a:pt x="314" y="175"/>
                </a:cubicBezTo>
                <a:cubicBezTo>
                  <a:pt x="309" y="177"/>
                  <a:pt x="304" y="178"/>
                  <a:pt x="299" y="178"/>
                </a:cubicBezTo>
                <a:cubicBezTo>
                  <a:pt x="110" y="178"/>
                  <a:pt x="110" y="178"/>
                  <a:pt x="110" y="178"/>
                </a:cubicBezTo>
                <a:cubicBezTo>
                  <a:pt x="104" y="178"/>
                  <a:pt x="99" y="177"/>
                  <a:pt x="94" y="175"/>
                </a:cubicBezTo>
                <a:cubicBezTo>
                  <a:pt x="94" y="277"/>
                  <a:pt x="94" y="277"/>
                  <a:pt x="94" y="277"/>
                </a:cubicBezTo>
                <a:cubicBezTo>
                  <a:pt x="78" y="277"/>
                  <a:pt x="78" y="277"/>
                  <a:pt x="78" y="277"/>
                </a:cubicBezTo>
                <a:cubicBezTo>
                  <a:pt x="73" y="277"/>
                  <a:pt x="68" y="276"/>
                  <a:pt x="63" y="275"/>
                </a:cubicBezTo>
                <a:cubicBezTo>
                  <a:pt x="63" y="110"/>
                  <a:pt x="63" y="110"/>
                  <a:pt x="63" y="110"/>
                </a:cubicBezTo>
                <a:cubicBezTo>
                  <a:pt x="63" y="85"/>
                  <a:pt x="83" y="62"/>
                  <a:pt x="110" y="62"/>
                </a:cubicBezTo>
                <a:cubicBezTo>
                  <a:pt x="299" y="62"/>
                  <a:pt x="299" y="62"/>
                  <a:pt x="299" y="62"/>
                </a:cubicBezTo>
                <a:cubicBezTo>
                  <a:pt x="325" y="62"/>
                  <a:pt x="346" y="85"/>
                  <a:pt x="346" y="110"/>
                </a:cubicBezTo>
                <a:lnTo>
                  <a:pt x="346" y="119"/>
                </a:lnTo>
                <a:close/>
                <a:moveTo>
                  <a:pt x="451" y="157"/>
                </a:moveTo>
                <a:cubicBezTo>
                  <a:pt x="409" y="157"/>
                  <a:pt x="409" y="157"/>
                  <a:pt x="409" y="157"/>
                </a:cubicBezTo>
                <a:cubicBezTo>
                  <a:pt x="409" y="125"/>
                  <a:pt x="409" y="125"/>
                  <a:pt x="409" y="125"/>
                </a:cubicBezTo>
                <a:cubicBezTo>
                  <a:pt x="451" y="125"/>
                  <a:pt x="451" y="125"/>
                  <a:pt x="451" y="125"/>
                </a:cubicBezTo>
                <a:lnTo>
                  <a:pt x="451" y="157"/>
                </a:lnTo>
                <a:close/>
                <a:moveTo>
                  <a:pt x="314" y="110"/>
                </a:moveTo>
                <a:cubicBezTo>
                  <a:pt x="314" y="131"/>
                  <a:pt x="314" y="131"/>
                  <a:pt x="314" y="131"/>
                </a:cubicBezTo>
                <a:cubicBezTo>
                  <a:pt x="314" y="139"/>
                  <a:pt x="307" y="146"/>
                  <a:pt x="299" y="146"/>
                </a:cubicBezTo>
                <a:cubicBezTo>
                  <a:pt x="110" y="146"/>
                  <a:pt x="110" y="146"/>
                  <a:pt x="110" y="146"/>
                </a:cubicBezTo>
                <a:cubicBezTo>
                  <a:pt x="101" y="146"/>
                  <a:pt x="94" y="139"/>
                  <a:pt x="94" y="131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94" y="101"/>
                  <a:pt x="101" y="94"/>
                  <a:pt x="110" y="94"/>
                </a:cubicBezTo>
                <a:cubicBezTo>
                  <a:pt x="299" y="94"/>
                  <a:pt x="299" y="94"/>
                  <a:pt x="299" y="94"/>
                </a:cubicBezTo>
                <a:cubicBezTo>
                  <a:pt x="307" y="94"/>
                  <a:pt x="314" y="101"/>
                  <a:pt x="314" y="1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" name="Freeform 217"/>
          <p:cNvSpPr>
            <a:spLocks noEditPoints="1"/>
          </p:cNvSpPr>
          <p:nvPr/>
        </p:nvSpPr>
        <p:spPr bwMode="auto">
          <a:xfrm>
            <a:off x="8520938" y="2558513"/>
            <a:ext cx="588094" cy="491998"/>
          </a:xfrm>
          <a:custGeom>
            <a:avLst/>
            <a:gdLst>
              <a:gd name="T0" fmla="*/ 310 w 576"/>
              <a:gd name="T1" fmla="*/ 421 h 482"/>
              <a:gd name="T2" fmla="*/ 398 w 576"/>
              <a:gd name="T3" fmla="*/ 482 h 482"/>
              <a:gd name="T4" fmla="*/ 484 w 576"/>
              <a:gd name="T5" fmla="*/ 49 h 482"/>
              <a:gd name="T6" fmla="*/ 314 w 576"/>
              <a:gd name="T7" fmla="*/ 68 h 482"/>
              <a:gd name="T8" fmla="*/ 316 w 576"/>
              <a:gd name="T9" fmla="*/ 301 h 482"/>
              <a:gd name="T10" fmla="*/ 471 w 576"/>
              <a:gd name="T11" fmla="*/ 141 h 482"/>
              <a:gd name="T12" fmla="*/ 440 w 576"/>
              <a:gd name="T13" fmla="*/ 141 h 482"/>
              <a:gd name="T14" fmla="*/ 455 w 576"/>
              <a:gd name="T15" fmla="*/ 199 h 482"/>
              <a:gd name="T16" fmla="*/ 455 w 576"/>
              <a:gd name="T17" fmla="*/ 230 h 482"/>
              <a:gd name="T18" fmla="*/ 455 w 576"/>
              <a:gd name="T19" fmla="*/ 199 h 482"/>
              <a:gd name="T20" fmla="*/ 471 w 576"/>
              <a:gd name="T21" fmla="*/ 278 h 482"/>
              <a:gd name="T22" fmla="*/ 440 w 576"/>
              <a:gd name="T23" fmla="*/ 278 h 482"/>
              <a:gd name="T24" fmla="*/ 424 w 576"/>
              <a:gd name="T25" fmla="*/ 325 h 482"/>
              <a:gd name="T26" fmla="*/ 424 w 576"/>
              <a:gd name="T27" fmla="*/ 356 h 482"/>
              <a:gd name="T28" fmla="*/ 424 w 576"/>
              <a:gd name="T29" fmla="*/ 325 h 482"/>
              <a:gd name="T30" fmla="*/ 408 w 576"/>
              <a:gd name="T31" fmla="*/ 79 h 482"/>
              <a:gd name="T32" fmla="*/ 377 w 576"/>
              <a:gd name="T33" fmla="*/ 79 h 482"/>
              <a:gd name="T34" fmla="*/ 393 w 576"/>
              <a:gd name="T35" fmla="*/ 126 h 482"/>
              <a:gd name="T36" fmla="*/ 393 w 576"/>
              <a:gd name="T37" fmla="*/ 157 h 482"/>
              <a:gd name="T38" fmla="*/ 393 w 576"/>
              <a:gd name="T39" fmla="*/ 126 h 482"/>
              <a:gd name="T40" fmla="*/ 408 w 576"/>
              <a:gd name="T41" fmla="*/ 215 h 482"/>
              <a:gd name="T42" fmla="*/ 377 w 576"/>
              <a:gd name="T43" fmla="*/ 215 h 482"/>
              <a:gd name="T44" fmla="*/ 393 w 576"/>
              <a:gd name="T45" fmla="*/ 262 h 482"/>
              <a:gd name="T46" fmla="*/ 393 w 576"/>
              <a:gd name="T47" fmla="*/ 293 h 482"/>
              <a:gd name="T48" fmla="*/ 393 w 576"/>
              <a:gd name="T49" fmla="*/ 262 h 482"/>
              <a:gd name="T50" fmla="*/ 408 w 576"/>
              <a:gd name="T51" fmla="*/ 403 h 482"/>
              <a:gd name="T52" fmla="*/ 377 w 576"/>
              <a:gd name="T53" fmla="*/ 403 h 482"/>
              <a:gd name="T54" fmla="*/ 178 w 576"/>
              <a:gd name="T55" fmla="*/ 482 h 482"/>
              <a:gd name="T56" fmla="*/ 266 w 576"/>
              <a:gd name="T57" fmla="*/ 421 h 482"/>
              <a:gd name="T58" fmla="*/ 260 w 576"/>
              <a:gd name="T59" fmla="*/ 196 h 482"/>
              <a:gd name="T60" fmla="*/ 187 w 576"/>
              <a:gd name="T61" fmla="*/ 0 h 482"/>
              <a:gd name="T62" fmla="*/ 98 w 576"/>
              <a:gd name="T63" fmla="*/ 413 h 482"/>
              <a:gd name="T64" fmla="*/ 183 w 576"/>
              <a:gd name="T65" fmla="*/ 419 h 482"/>
              <a:gd name="T66" fmla="*/ 183 w 576"/>
              <a:gd name="T67" fmla="*/ 388 h 482"/>
              <a:gd name="T68" fmla="*/ 183 w 576"/>
              <a:gd name="T69" fmla="*/ 419 h 482"/>
              <a:gd name="T70" fmla="*/ 199 w 576"/>
              <a:gd name="T71" fmla="*/ 79 h 482"/>
              <a:gd name="T72" fmla="*/ 168 w 576"/>
              <a:gd name="T73" fmla="*/ 79 h 482"/>
              <a:gd name="T74" fmla="*/ 183 w 576"/>
              <a:gd name="T75" fmla="*/ 126 h 482"/>
              <a:gd name="T76" fmla="*/ 183 w 576"/>
              <a:gd name="T77" fmla="*/ 157 h 482"/>
              <a:gd name="T78" fmla="*/ 183 w 576"/>
              <a:gd name="T79" fmla="*/ 126 h 482"/>
              <a:gd name="T80" fmla="*/ 199 w 576"/>
              <a:gd name="T81" fmla="*/ 215 h 482"/>
              <a:gd name="T82" fmla="*/ 168 w 576"/>
              <a:gd name="T83" fmla="*/ 215 h 482"/>
              <a:gd name="T84" fmla="*/ 183 w 576"/>
              <a:gd name="T85" fmla="*/ 262 h 482"/>
              <a:gd name="T86" fmla="*/ 183 w 576"/>
              <a:gd name="T87" fmla="*/ 293 h 482"/>
              <a:gd name="T88" fmla="*/ 183 w 576"/>
              <a:gd name="T89" fmla="*/ 262 h 482"/>
              <a:gd name="T90" fmla="*/ 168 w 576"/>
              <a:gd name="T91" fmla="*/ 340 h 482"/>
              <a:gd name="T92" fmla="*/ 136 w 576"/>
              <a:gd name="T93" fmla="*/ 340 h 482"/>
              <a:gd name="T94" fmla="*/ 121 w 576"/>
              <a:gd name="T95" fmla="*/ 126 h 482"/>
              <a:gd name="T96" fmla="*/ 121 w 576"/>
              <a:gd name="T97" fmla="*/ 157 h 482"/>
              <a:gd name="T98" fmla="*/ 121 w 576"/>
              <a:gd name="T99" fmla="*/ 126 h 482"/>
              <a:gd name="T100" fmla="*/ 136 w 576"/>
              <a:gd name="T101" fmla="*/ 215 h 482"/>
              <a:gd name="T102" fmla="*/ 105 w 576"/>
              <a:gd name="T103" fmla="*/ 215 h 482"/>
              <a:gd name="T104" fmla="*/ 121 w 576"/>
              <a:gd name="T105" fmla="*/ 262 h 482"/>
              <a:gd name="T106" fmla="*/ 121 w 576"/>
              <a:gd name="T107" fmla="*/ 293 h 482"/>
              <a:gd name="T108" fmla="*/ 121 w 576"/>
              <a:gd name="T109" fmla="*/ 262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576" h="482">
                <a:moveTo>
                  <a:pt x="316" y="301"/>
                </a:moveTo>
                <a:cubicBezTo>
                  <a:pt x="312" y="336"/>
                  <a:pt x="308" y="376"/>
                  <a:pt x="310" y="421"/>
                </a:cubicBezTo>
                <a:cubicBezTo>
                  <a:pt x="312" y="449"/>
                  <a:pt x="325" y="468"/>
                  <a:pt x="349" y="475"/>
                </a:cubicBezTo>
                <a:cubicBezTo>
                  <a:pt x="363" y="480"/>
                  <a:pt x="388" y="482"/>
                  <a:pt x="398" y="482"/>
                </a:cubicBezTo>
                <a:cubicBezTo>
                  <a:pt x="438" y="482"/>
                  <a:pt x="463" y="450"/>
                  <a:pt x="478" y="413"/>
                </a:cubicBezTo>
                <a:cubicBezTo>
                  <a:pt x="503" y="353"/>
                  <a:pt x="576" y="150"/>
                  <a:pt x="484" y="49"/>
                </a:cubicBezTo>
                <a:cubicBezTo>
                  <a:pt x="455" y="18"/>
                  <a:pt x="421" y="0"/>
                  <a:pt x="388" y="0"/>
                </a:cubicBezTo>
                <a:cubicBezTo>
                  <a:pt x="373" y="0"/>
                  <a:pt x="323" y="5"/>
                  <a:pt x="314" y="68"/>
                </a:cubicBezTo>
                <a:cubicBezTo>
                  <a:pt x="307" y="112"/>
                  <a:pt x="308" y="161"/>
                  <a:pt x="316" y="196"/>
                </a:cubicBezTo>
                <a:cubicBezTo>
                  <a:pt x="324" y="227"/>
                  <a:pt x="320" y="262"/>
                  <a:pt x="316" y="301"/>
                </a:cubicBezTo>
                <a:close/>
                <a:moveTo>
                  <a:pt x="455" y="126"/>
                </a:moveTo>
                <a:cubicBezTo>
                  <a:pt x="464" y="126"/>
                  <a:pt x="471" y="133"/>
                  <a:pt x="471" y="141"/>
                </a:cubicBezTo>
                <a:cubicBezTo>
                  <a:pt x="471" y="150"/>
                  <a:pt x="464" y="157"/>
                  <a:pt x="455" y="157"/>
                </a:cubicBezTo>
                <a:cubicBezTo>
                  <a:pt x="447" y="157"/>
                  <a:pt x="440" y="150"/>
                  <a:pt x="440" y="141"/>
                </a:cubicBezTo>
                <a:cubicBezTo>
                  <a:pt x="440" y="133"/>
                  <a:pt x="447" y="126"/>
                  <a:pt x="455" y="126"/>
                </a:cubicBezTo>
                <a:close/>
                <a:moveTo>
                  <a:pt x="455" y="199"/>
                </a:moveTo>
                <a:cubicBezTo>
                  <a:pt x="464" y="199"/>
                  <a:pt x="471" y="206"/>
                  <a:pt x="471" y="215"/>
                </a:cubicBezTo>
                <a:cubicBezTo>
                  <a:pt x="471" y="223"/>
                  <a:pt x="464" y="230"/>
                  <a:pt x="455" y="230"/>
                </a:cubicBezTo>
                <a:cubicBezTo>
                  <a:pt x="447" y="230"/>
                  <a:pt x="440" y="223"/>
                  <a:pt x="440" y="215"/>
                </a:cubicBezTo>
                <a:cubicBezTo>
                  <a:pt x="440" y="206"/>
                  <a:pt x="447" y="199"/>
                  <a:pt x="455" y="199"/>
                </a:cubicBezTo>
                <a:close/>
                <a:moveTo>
                  <a:pt x="455" y="262"/>
                </a:moveTo>
                <a:cubicBezTo>
                  <a:pt x="464" y="262"/>
                  <a:pt x="471" y="269"/>
                  <a:pt x="471" y="278"/>
                </a:cubicBezTo>
                <a:cubicBezTo>
                  <a:pt x="471" y="286"/>
                  <a:pt x="464" y="293"/>
                  <a:pt x="455" y="293"/>
                </a:cubicBezTo>
                <a:cubicBezTo>
                  <a:pt x="447" y="293"/>
                  <a:pt x="440" y="286"/>
                  <a:pt x="440" y="278"/>
                </a:cubicBezTo>
                <a:cubicBezTo>
                  <a:pt x="440" y="269"/>
                  <a:pt x="447" y="262"/>
                  <a:pt x="455" y="262"/>
                </a:cubicBezTo>
                <a:close/>
                <a:moveTo>
                  <a:pt x="424" y="325"/>
                </a:moveTo>
                <a:cubicBezTo>
                  <a:pt x="433" y="325"/>
                  <a:pt x="440" y="332"/>
                  <a:pt x="440" y="340"/>
                </a:cubicBezTo>
                <a:cubicBezTo>
                  <a:pt x="440" y="349"/>
                  <a:pt x="433" y="356"/>
                  <a:pt x="424" y="356"/>
                </a:cubicBezTo>
                <a:cubicBezTo>
                  <a:pt x="415" y="356"/>
                  <a:pt x="408" y="349"/>
                  <a:pt x="408" y="340"/>
                </a:cubicBezTo>
                <a:cubicBezTo>
                  <a:pt x="408" y="332"/>
                  <a:pt x="415" y="325"/>
                  <a:pt x="424" y="325"/>
                </a:cubicBezTo>
                <a:close/>
                <a:moveTo>
                  <a:pt x="393" y="63"/>
                </a:moveTo>
                <a:cubicBezTo>
                  <a:pt x="401" y="63"/>
                  <a:pt x="408" y="70"/>
                  <a:pt x="408" y="79"/>
                </a:cubicBezTo>
                <a:cubicBezTo>
                  <a:pt x="408" y="87"/>
                  <a:pt x="401" y="94"/>
                  <a:pt x="393" y="94"/>
                </a:cubicBezTo>
                <a:cubicBezTo>
                  <a:pt x="384" y="94"/>
                  <a:pt x="377" y="87"/>
                  <a:pt x="377" y="79"/>
                </a:cubicBezTo>
                <a:cubicBezTo>
                  <a:pt x="377" y="70"/>
                  <a:pt x="384" y="63"/>
                  <a:pt x="393" y="63"/>
                </a:cubicBezTo>
                <a:close/>
                <a:moveTo>
                  <a:pt x="393" y="126"/>
                </a:moveTo>
                <a:cubicBezTo>
                  <a:pt x="401" y="126"/>
                  <a:pt x="408" y="133"/>
                  <a:pt x="408" y="141"/>
                </a:cubicBezTo>
                <a:cubicBezTo>
                  <a:pt x="408" y="150"/>
                  <a:pt x="401" y="157"/>
                  <a:pt x="393" y="157"/>
                </a:cubicBezTo>
                <a:cubicBezTo>
                  <a:pt x="384" y="157"/>
                  <a:pt x="377" y="150"/>
                  <a:pt x="377" y="141"/>
                </a:cubicBezTo>
                <a:cubicBezTo>
                  <a:pt x="377" y="133"/>
                  <a:pt x="384" y="126"/>
                  <a:pt x="393" y="126"/>
                </a:cubicBezTo>
                <a:close/>
                <a:moveTo>
                  <a:pt x="393" y="199"/>
                </a:moveTo>
                <a:cubicBezTo>
                  <a:pt x="401" y="199"/>
                  <a:pt x="408" y="206"/>
                  <a:pt x="408" y="215"/>
                </a:cubicBezTo>
                <a:cubicBezTo>
                  <a:pt x="408" y="223"/>
                  <a:pt x="401" y="230"/>
                  <a:pt x="393" y="230"/>
                </a:cubicBezTo>
                <a:cubicBezTo>
                  <a:pt x="384" y="230"/>
                  <a:pt x="377" y="223"/>
                  <a:pt x="377" y="215"/>
                </a:cubicBezTo>
                <a:cubicBezTo>
                  <a:pt x="377" y="206"/>
                  <a:pt x="384" y="199"/>
                  <a:pt x="393" y="199"/>
                </a:cubicBezTo>
                <a:close/>
                <a:moveTo>
                  <a:pt x="393" y="262"/>
                </a:moveTo>
                <a:cubicBezTo>
                  <a:pt x="401" y="262"/>
                  <a:pt x="408" y="269"/>
                  <a:pt x="408" y="278"/>
                </a:cubicBezTo>
                <a:cubicBezTo>
                  <a:pt x="408" y="286"/>
                  <a:pt x="401" y="293"/>
                  <a:pt x="393" y="293"/>
                </a:cubicBezTo>
                <a:cubicBezTo>
                  <a:pt x="384" y="293"/>
                  <a:pt x="377" y="286"/>
                  <a:pt x="377" y="278"/>
                </a:cubicBezTo>
                <a:cubicBezTo>
                  <a:pt x="377" y="269"/>
                  <a:pt x="384" y="262"/>
                  <a:pt x="393" y="262"/>
                </a:cubicBezTo>
                <a:close/>
                <a:moveTo>
                  <a:pt x="393" y="388"/>
                </a:moveTo>
                <a:cubicBezTo>
                  <a:pt x="401" y="388"/>
                  <a:pt x="408" y="395"/>
                  <a:pt x="408" y="403"/>
                </a:cubicBezTo>
                <a:cubicBezTo>
                  <a:pt x="408" y="412"/>
                  <a:pt x="401" y="419"/>
                  <a:pt x="393" y="419"/>
                </a:cubicBezTo>
                <a:cubicBezTo>
                  <a:pt x="384" y="419"/>
                  <a:pt x="377" y="412"/>
                  <a:pt x="377" y="403"/>
                </a:cubicBezTo>
                <a:cubicBezTo>
                  <a:pt x="377" y="395"/>
                  <a:pt x="384" y="388"/>
                  <a:pt x="393" y="388"/>
                </a:cubicBezTo>
                <a:close/>
                <a:moveTo>
                  <a:pt x="178" y="482"/>
                </a:moveTo>
                <a:cubicBezTo>
                  <a:pt x="188" y="482"/>
                  <a:pt x="213" y="480"/>
                  <a:pt x="227" y="475"/>
                </a:cubicBezTo>
                <a:cubicBezTo>
                  <a:pt x="251" y="468"/>
                  <a:pt x="264" y="449"/>
                  <a:pt x="266" y="421"/>
                </a:cubicBezTo>
                <a:cubicBezTo>
                  <a:pt x="268" y="376"/>
                  <a:pt x="264" y="336"/>
                  <a:pt x="260" y="301"/>
                </a:cubicBezTo>
                <a:cubicBezTo>
                  <a:pt x="256" y="262"/>
                  <a:pt x="252" y="227"/>
                  <a:pt x="260" y="196"/>
                </a:cubicBezTo>
                <a:cubicBezTo>
                  <a:pt x="268" y="161"/>
                  <a:pt x="269" y="112"/>
                  <a:pt x="262" y="68"/>
                </a:cubicBezTo>
                <a:cubicBezTo>
                  <a:pt x="253" y="5"/>
                  <a:pt x="203" y="0"/>
                  <a:pt x="187" y="0"/>
                </a:cubicBezTo>
                <a:cubicBezTo>
                  <a:pt x="155" y="0"/>
                  <a:pt x="120" y="18"/>
                  <a:pt x="92" y="49"/>
                </a:cubicBezTo>
                <a:cubicBezTo>
                  <a:pt x="0" y="150"/>
                  <a:pt x="73" y="353"/>
                  <a:pt x="98" y="413"/>
                </a:cubicBezTo>
                <a:cubicBezTo>
                  <a:pt x="113" y="450"/>
                  <a:pt x="138" y="482"/>
                  <a:pt x="178" y="482"/>
                </a:cubicBezTo>
                <a:close/>
                <a:moveTo>
                  <a:pt x="183" y="419"/>
                </a:moveTo>
                <a:cubicBezTo>
                  <a:pt x="175" y="419"/>
                  <a:pt x="168" y="412"/>
                  <a:pt x="168" y="403"/>
                </a:cubicBezTo>
                <a:cubicBezTo>
                  <a:pt x="168" y="395"/>
                  <a:pt x="175" y="388"/>
                  <a:pt x="183" y="388"/>
                </a:cubicBezTo>
                <a:cubicBezTo>
                  <a:pt x="192" y="388"/>
                  <a:pt x="199" y="395"/>
                  <a:pt x="199" y="403"/>
                </a:cubicBezTo>
                <a:cubicBezTo>
                  <a:pt x="199" y="412"/>
                  <a:pt x="192" y="419"/>
                  <a:pt x="183" y="419"/>
                </a:cubicBezTo>
                <a:close/>
                <a:moveTo>
                  <a:pt x="183" y="63"/>
                </a:moveTo>
                <a:cubicBezTo>
                  <a:pt x="192" y="63"/>
                  <a:pt x="199" y="70"/>
                  <a:pt x="199" y="79"/>
                </a:cubicBezTo>
                <a:cubicBezTo>
                  <a:pt x="199" y="87"/>
                  <a:pt x="192" y="94"/>
                  <a:pt x="183" y="94"/>
                </a:cubicBezTo>
                <a:cubicBezTo>
                  <a:pt x="175" y="94"/>
                  <a:pt x="168" y="87"/>
                  <a:pt x="168" y="79"/>
                </a:cubicBezTo>
                <a:cubicBezTo>
                  <a:pt x="168" y="70"/>
                  <a:pt x="175" y="63"/>
                  <a:pt x="183" y="63"/>
                </a:cubicBezTo>
                <a:close/>
                <a:moveTo>
                  <a:pt x="183" y="126"/>
                </a:moveTo>
                <a:cubicBezTo>
                  <a:pt x="192" y="126"/>
                  <a:pt x="199" y="133"/>
                  <a:pt x="199" y="141"/>
                </a:cubicBezTo>
                <a:cubicBezTo>
                  <a:pt x="199" y="150"/>
                  <a:pt x="192" y="157"/>
                  <a:pt x="183" y="157"/>
                </a:cubicBezTo>
                <a:cubicBezTo>
                  <a:pt x="175" y="157"/>
                  <a:pt x="168" y="150"/>
                  <a:pt x="168" y="141"/>
                </a:cubicBezTo>
                <a:cubicBezTo>
                  <a:pt x="168" y="133"/>
                  <a:pt x="175" y="126"/>
                  <a:pt x="183" y="126"/>
                </a:cubicBezTo>
                <a:close/>
                <a:moveTo>
                  <a:pt x="183" y="199"/>
                </a:moveTo>
                <a:cubicBezTo>
                  <a:pt x="192" y="199"/>
                  <a:pt x="199" y="206"/>
                  <a:pt x="199" y="215"/>
                </a:cubicBezTo>
                <a:cubicBezTo>
                  <a:pt x="199" y="223"/>
                  <a:pt x="192" y="230"/>
                  <a:pt x="183" y="230"/>
                </a:cubicBezTo>
                <a:cubicBezTo>
                  <a:pt x="175" y="230"/>
                  <a:pt x="168" y="223"/>
                  <a:pt x="168" y="215"/>
                </a:cubicBezTo>
                <a:cubicBezTo>
                  <a:pt x="168" y="206"/>
                  <a:pt x="175" y="199"/>
                  <a:pt x="183" y="199"/>
                </a:cubicBezTo>
                <a:close/>
                <a:moveTo>
                  <a:pt x="183" y="262"/>
                </a:moveTo>
                <a:cubicBezTo>
                  <a:pt x="192" y="262"/>
                  <a:pt x="199" y="269"/>
                  <a:pt x="199" y="278"/>
                </a:cubicBezTo>
                <a:cubicBezTo>
                  <a:pt x="199" y="286"/>
                  <a:pt x="192" y="293"/>
                  <a:pt x="183" y="293"/>
                </a:cubicBezTo>
                <a:cubicBezTo>
                  <a:pt x="175" y="293"/>
                  <a:pt x="168" y="286"/>
                  <a:pt x="168" y="278"/>
                </a:cubicBezTo>
                <a:cubicBezTo>
                  <a:pt x="168" y="269"/>
                  <a:pt x="175" y="262"/>
                  <a:pt x="183" y="262"/>
                </a:cubicBezTo>
                <a:close/>
                <a:moveTo>
                  <a:pt x="152" y="325"/>
                </a:moveTo>
                <a:cubicBezTo>
                  <a:pt x="161" y="325"/>
                  <a:pt x="168" y="332"/>
                  <a:pt x="168" y="340"/>
                </a:cubicBezTo>
                <a:cubicBezTo>
                  <a:pt x="168" y="349"/>
                  <a:pt x="161" y="356"/>
                  <a:pt x="152" y="356"/>
                </a:cubicBezTo>
                <a:cubicBezTo>
                  <a:pt x="143" y="356"/>
                  <a:pt x="136" y="349"/>
                  <a:pt x="136" y="340"/>
                </a:cubicBezTo>
                <a:cubicBezTo>
                  <a:pt x="136" y="332"/>
                  <a:pt x="143" y="325"/>
                  <a:pt x="152" y="325"/>
                </a:cubicBezTo>
                <a:close/>
                <a:moveTo>
                  <a:pt x="121" y="126"/>
                </a:moveTo>
                <a:cubicBezTo>
                  <a:pt x="129" y="126"/>
                  <a:pt x="136" y="133"/>
                  <a:pt x="136" y="141"/>
                </a:cubicBezTo>
                <a:cubicBezTo>
                  <a:pt x="136" y="150"/>
                  <a:pt x="129" y="157"/>
                  <a:pt x="121" y="157"/>
                </a:cubicBezTo>
                <a:cubicBezTo>
                  <a:pt x="112" y="157"/>
                  <a:pt x="105" y="150"/>
                  <a:pt x="105" y="141"/>
                </a:cubicBezTo>
                <a:cubicBezTo>
                  <a:pt x="105" y="133"/>
                  <a:pt x="112" y="126"/>
                  <a:pt x="121" y="126"/>
                </a:cubicBezTo>
                <a:close/>
                <a:moveTo>
                  <a:pt x="121" y="199"/>
                </a:moveTo>
                <a:cubicBezTo>
                  <a:pt x="129" y="199"/>
                  <a:pt x="136" y="206"/>
                  <a:pt x="136" y="215"/>
                </a:cubicBezTo>
                <a:cubicBezTo>
                  <a:pt x="136" y="223"/>
                  <a:pt x="129" y="230"/>
                  <a:pt x="121" y="230"/>
                </a:cubicBezTo>
                <a:cubicBezTo>
                  <a:pt x="112" y="230"/>
                  <a:pt x="105" y="223"/>
                  <a:pt x="105" y="215"/>
                </a:cubicBezTo>
                <a:cubicBezTo>
                  <a:pt x="105" y="206"/>
                  <a:pt x="112" y="199"/>
                  <a:pt x="121" y="199"/>
                </a:cubicBezTo>
                <a:close/>
                <a:moveTo>
                  <a:pt x="121" y="262"/>
                </a:moveTo>
                <a:cubicBezTo>
                  <a:pt x="129" y="262"/>
                  <a:pt x="136" y="269"/>
                  <a:pt x="136" y="278"/>
                </a:cubicBezTo>
                <a:cubicBezTo>
                  <a:pt x="136" y="286"/>
                  <a:pt x="129" y="293"/>
                  <a:pt x="121" y="293"/>
                </a:cubicBezTo>
                <a:cubicBezTo>
                  <a:pt x="112" y="293"/>
                  <a:pt x="105" y="286"/>
                  <a:pt x="105" y="278"/>
                </a:cubicBezTo>
                <a:cubicBezTo>
                  <a:pt x="105" y="269"/>
                  <a:pt x="112" y="262"/>
                  <a:pt x="121" y="2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" name="Freeform 218"/>
          <p:cNvSpPr>
            <a:spLocks noEditPoints="1"/>
          </p:cNvSpPr>
          <p:nvPr/>
        </p:nvSpPr>
        <p:spPr bwMode="auto">
          <a:xfrm>
            <a:off x="6281043" y="2597489"/>
            <a:ext cx="499688" cy="395906"/>
          </a:xfrm>
          <a:custGeom>
            <a:avLst/>
            <a:gdLst>
              <a:gd name="T0" fmla="*/ 246 w 492"/>
              <a:gd name="T1" fmla="*/ 0 h 388"/>
              <a:gd name="T2" fmla="*/ 262 w 492"/>
              <a:gd name="T3" fmla="*/ 94 h 388"/>
              <a:gd name="T4" fmla="*/ 246 w 492"/>
              <a:gd name="T5" fmla="*/ 224 h 388"/>
              <a:gd name="T6" fmla="*/ 230 w 492"/>
              <a:gd name="T7" fmla="*/ 94 h 388"/>
              <a:gd name="T8" fmla="*/ 48 w 492"/>
              <a:gd name="T9" fmla="*/ 133 h 388"/>
              <a:gd name="T10" fmla="*/ 113 w 492"/>
              <a:gd name="T11" fmla="*/ 250 h 388"/>
              <a:gd name="T12" fmla="*/ 79 w 492"/>
              <a:gd name="T13" fmla="*/ 125 h 388"/>
              <a:gd name="T14" fmla="*/ 41 w 492"/>
              <a:gd name="T15" fmla="*/ 38 h 388"/>
              <a:gd name="T16" fmla="*/ 48 w 492"/>
              <a:gd name="T17" fmla="*/ 133 h 388"/>
              <a:gd name="T18" fmla="*/ 444 w 492"/>
              <a:gd name="T19" fmla="*/ 133 h 388"/>
              <a:gd name="T20" fmla="*/ 452 w 492"/>
              <a:gd name="T21" fmla="*/ 38 h 388"/>
              <a:gd name="T22" fmla="*/ 413 w 492"/>
              <a:gd name="T23" fmla="*/ 125 h 388"/>
              <a:gd name="T24" fmla="*/ 409 w 492"/>
              <a:gd name="T25" fmla="*/ 263 h 388"/>
              <a:gd name="T26" fmla="*/ 100 w 492"/>
              <a:gd name="T27" fmla="*/ 327 h 388"/>
              <a:gd name="T28" fmla="*/ 131 w 492"/>
              <a:gd name="T29" fmla="*/ 380 h 388"/>
              <a:gd name="T30" fmla="*/ 130 w 492"/>
              <a:gd name="T31" fmla="*/ 312 h 388"/>
              <a:gd name="T32" fmla="*/ 230 w 492"/>
              <a:gd name="T33" fmla="*/ 338 h 388"/>
              <a:gd name="T34" fmla="*/ 262 w 492"/>
              <a:gd name="T35" fmla="*/ 338 h 388"/>
              <a:gd name="T36" fmla="*/ 363 w 492"/>
              <a:gd name="T37" fmla="*/ 312 h 388"/>
              <a:gd name="T38" fmla="*/ 361 w 492"/>
              <a:gd name="T39" fmla="*/ 380 h 388"/>
              <a:gd name="T40" fmla="*/ 392 w 492"/>
              <a:gd name="T41" fmla="*/ 327 h 388"/>
              <a:gd name="T42" fmla="*/ 482 w 492"/>
              <a:gd name="T43" fmla="*/ 382 h 388"/>
              <a:gd name="T44" fmla="*/ 476 w 492"/>
              <a:gd name="T45" fmla="*/ 352 h 388"/>
              <a:gd name="T46" fmla="*/ 433 w 492"/>
              <a:gd name="T47" fmla="*/ 315 h 388"/>
              <a:gd name="T48" fmla="*/ 401 w 492"/>
              <a:gd name="T49" fmla="*/ 295 h 388"/>
              <a:gd name="T50" fmla="*/ 371 w 492"/>
              <a:gd name="T51" fmla="*/ 281 h 388"/>
              <a:gd name="T52" fmla="*/ 262 w 492"/>
              <a:gd name="T53" fmla="*/ 256 h 388"/>
              <a:gd name="T54" fmla="*/ 230 w 492"/>
              <a:gd name="T55" fmla="*/ 256 h 388"/>
              <a:gd name="T56" fmla="*/ 121 w 492"/>
              <a:gd name="T57" fmla="*/ 281 h 388"/>
              <a:gd name="T58" fmla="*/ 92 w 492"/>
              <a:gd name="T59" fmla="*/ 295 h 388"/>
              <a:gd name="T60" fmla="*/ 44 w 492"/>
              <a:gd name="T61" fmla="*/ 327 h 388"/>
              <a:gd name="T62" fmla="*/ 17 w 492"/>
              <a:gd name="T63" fmla="*/ 351 h 388"/>
              <a:gd name="T64" fmla="*/ 10 w 492"/>
              <a:gd name="T65" fmla="*/ 382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92" h="388">
                <a:moveTo>
                  <a:pt x="198" y="48"/>
                </a:moveTo>
                <a:cubicBezTo>
                  <a:pt x="198" y="22"/>
                  <a:pt x="220" y="0"/>
                  <a:pt x="246" y="0"/>
                </a:cubicBezTo>
                <a:cubicBezTo>
                  <a:pt x="273" y="0"/>
                  <a:pt x="294" y="22"/>
                  <a:pt x="294" y="48"/>
                </a:cubicBezTo>
                <a:cubicBezTo>
                  <a:pt x="294" y="69"/>
                  <a:pt x="281" y="87"/>
                  <a:pt x="262" y="94"/>
                </a:cubicBezTo>
                <a:cubicBezTo>
                  <a:pt x="262" y="224"/>
                  <a:pt x="262" y="224"/>
                  <a:pt x="262" y="224"/>
                </a:cubicBezTo>
                <a:cubicBezTo>
                  <a:pt x="257" y="224"/>
                  <a:pt x="251" y="224"/>
                  <a:pt x="246" y="224"/>
                </a:cubicBezTo>
                <a:cubicBezTo>
                  <a:pt x="241" y="224"/>
                  <a:pt x="235" y="224"/>
                  <a:pt x="230" y="224"/>
                </a:cubicBezTo>
                <a:cubicBezTo>
                  <a:pt x="230" y="94"/>
                  <a:pt x="230" y="94"/>
                  <a:pt x="230" y="94"/>
                </a:cubicBezTo>
                <a:cubicBezTo>
                  <a:pt x="212" y="87"/>
                  <a:pt x="198" y="69"/>
                  <a:pt x="198" y="48"/>
                </a:cubicBezTo>
                <a:close/>
                <a:moveTo>
                  <a:pt x="48" y="133"/>
                </a:moveTo>
                <a:cubicBezTo>
                  <a:pt x="83" y="263"/>
                  <a:pt x="83" y="263"/>
                  <a:pt x="83" y="263"/>
                </a:cubicBezTo>
                <a:cubicBezTo>
                  <a:pt x="93" y="258"/>
                  <a:pt x="103" y="254"/>
                  <a:pt x="113" y="250"/>
                </a:cubicBezTo>
                <a:cubicBezTo>
                  <a:pt x="113" y="250"/>
                  <a:pt x="113" y="250"/>
                  <a:pt x="113" y="250"/>
                </a:cubicBezTo>
                <a:cubicBezTo>
                  <a:pt x="79" y="125"/>
                  <a:pt x="79" y="125"/>
                  <a:pt x="79" y="125"/>
                </a:cubicBezTo>
                <a:cubicBezTo>
                  <a:pt x="96" y="114"/>
                  <a:pt x="105" y="93"/>
                  <a:pt x="100" y="73"/>
                </a:cubicBezTo>
                <a:cubicBezTo>
                  <a:pt x="93" y="47"/>
                  <a:pt x="66" y="32"/>
                  <a:pt x="41" y="38"/>
                </a:cubicBezTo>
                <a:cubicBezTo>
                  <a:pt x="15" y="45"/>
                  <a:pt x="0" y="72"/>
                  <a:pt x="7" y="98"/>
                </a:cubicBezTo>
                <a:cubicBezTo>
                  <a:pt x="12" y="117"/>
                  <a:pt x="29" y="131"/>
                  <a:pt x="48" y="133"/>
                </a:cubicBezTo>
                <a:close/>
                <a:moveTo>
                  <a:pt x="409" y="263"/>
                </a:moveTo>
                <a:cubicBezTo>
                  <a:pt x="444" y="133"/>
                  <a:pt x="444" y="133"/>
                  <a:pt x="444" y="133"/>
                </a:cubicBezTo>
                <a:cubicBezTo>
                  <a:pt x="463" y="131"/>
                  <a:pt x="480" y="117"/>
                  <a:pt x="486" y="98"/>
                </a:cubicBezTo>
                <a:cubicBezTo>
                  <a:pt x="492" y="72"/>
                  <a:pt x="477" y="45"/>
                  <a:pt x="452" y="38"/>
                </a:cubicBezTo>
                <a:cubicBezTo>
                  <a:pt x="426" y="32"/>
                  <a:pt x="399" y="47"/>
                  <a:pt x="392" y="73"/>
                </a:cubicBezTo>
                <a:cubicBezTo>
                  <a:pt x="387" y="92"/>
                  <a:pt x="394" y="113"/>
                  <a:pt x="413" y="125"/>
                </a:cubicBezTo>
                <a:cubicBezTo>
                  <a:pt x="380" y="250"/>
                  <a:pt x="380" y="250"/>
                  <a:pt x="380" y="250"/>
                </a:cubicBezTo>
                <a:cubicBezTo>
                  <a:pt x="390" y="254"/>
                  <a:pt x="400" y="258"/>
                  <a:pt x="409" y="263"/>
                </a:cubicBezTo>
                <a:close/>
                <a:moveTo>
                  <a:pt x="33" y="381"/>
                </a:moveTo>
                <a:cubicBezTo>
                  <a:pt x="53" y="359"/>
                  <a:pt x="76" y="341"/>
                  <a:pt x="100" y="327"/>
                </a:cubicBezTo>
                <a:cubicBezTo>
                  <a:pt x="111" y="369"/>
                  <a:pt x="111" y="369"/>
                  <a:pt x="111" y="369"/>
                </a:cubicBezTo>
                <a:cubicBezTo>
                  <a:pt x="114" y="377"/>
                  <a:pt x="122" y="382"/>
                  <a:pt x="131" y="380"/>
                </a:cubicBezTo>
                <a:cubicBezTo>
                  <a:pt x="140" y="378"/>
                  <a:pt x="145" y="369"/>
                  <a:pt x="142" y="360"/>
                </a:cubicBezTo>
                <a:cubicBezTo>
                  <a:pt x="130" y="312"/>
                  <a:pt x="130" y="312"/>
                  <a:pt x="130" y="312"/>
                </a:cubicBezTo>
                <a:cubicBezTo>
                  <a:pt x="161" y="299"/>
                  <a:pt x="195" y="291"/>
                  <a:pt x="230" y="289"/>
                </a:cubicBezTo>
                <a:cubicBezTo>
                  <a:pt x="230" y="338"/>
                  <a:pt x="230" y="338"/>
                  <a:pt x="230" y="338"/>
                </a:cubicBezTo>
                <a:cubicBezTo>
                  <a:pt x="230" y="347"/>
                  <a:pt x="237" y="354"/>
                  <a:pt x="246" y="354"/>
                </a:cubicBezTo>
                <a:cubicBezTo>
                  <a:pt x="255" y="354"/>
                  <a:pt x="262" y="347"/>
                  <a:pt x="262" y="338"/>
                </a:cubicBezTo>
                <a:cubicBezTo>
                  <a:pt x="262" y="289"/>
                  <a:pt x="262" y="289"/>
                  <a:pt x="262" y="289"/>
                </a:cubicBezTo>
                <a:cubicBezTo>
                  <a:pt x="297" y="291"/>
                  <a:pt x="331" y="299"/>
                  <a:pt x="363" y="312"/>
                </a:cubicBezTo>
                <a:cubicBezTo>
                  <a:pt x="350" y="360"/>
                  <a:pt x="350" y="360"/>
                  <a:pt x="350" y="360"/>
                </a:cubicBezTo>
                <a:cubicBezTo>
                  <a:pt x="348" y="369"/>
                  <a:pt x="353" y="378"/>
                  <a:pt x="361" y="380"/>
                </a:cubicBezTo>
                <a:cubicBezTo>
                  <a:pt x="370" y="382"/>
                  <a:pt x="379" y="377"/>
                  <a:pt x="381" y="369"/>
                </a:cubicBezTo>
                <a:cubicBezTo>
                  <a:pt x="392" y="327"/>
                  <a:pt x="392" y="327"/>
                  <a:pt x="392" y="327"/>
                </a:cubicBezTo>
                <a:cubicBezTo>
                  <a:pt x="417" y="341"/>
                  <a:pt x="439" y="359"/>
                  <a:pt x="459" y="381"/>
                </a:cubicBezTo>
                <a:cubicBezTo>
                  <a:pt x="465" y="387"/>
                  <a:pt x="476" y="388"/>
                  <a:pt x="482" y="382"/>
                </a:cubicBezTo>
                <a:cubicBezTo>
                  <a:pt x="489" y="376"/>
                  <a:pt x="489" y="365"/>
                  <a:pt x="483" y="359"/>
                </a:cubicBezTo>
                <a:cubicBezTo>
                  <a:pt x="481" y="357"/>
                  <a:pt x="478" y="354"/>
                  <a:pt x="476" y="352"/>
                </a:cubicBezTo>
                <a:cubicBezTo>
                  <a:pt x="475" y="351"/>
                  <a:pt x="474" y="350"/>
                  <a:pt x="472" y="349"/>
                </a:cubicBezTo>
                <a:cubicBezTo>
                  <a:pt x="460" y="337"/>
                  <a:pt x="447" y="325"/>
                  <a:pt x="433" y="315"/>
                </a:cubicBezTo>
                <a:cubicBezTo>
                  <a:pt x="422" y="308"/>
                  <a:pt x="412" y="301"/>
                  <a:pt x="401" y="295"/>
                </a:cubicBezTo>
                <a:cubicBezTo>
                  <a:pt x="401" y="295"/>
                  <a:pt x="401" y="295"/>
                  <a:pt x="401" y="295"/>
                </a:cubicBezTo>
                <a:cubicBezTo>
                  <a:pt x="391" y="290"/>
                  <a:pt x="381" y="285"/>
                  <a:pt x="371" y="281"/>
                </a:cubicBezTo>
                <a:cubicBezTo>
                  <a:pt x="371" y="281"/>
                  <a:pt x="371" y="281"/>
                  <a:pt x="371" y="281"/>
                </a:cubicBezTo>
                <a:cubicBezTo>
                  <a:pt x="337" y="267"/>
                  <a:pt x="300" y="258"/>
                  <a:pt x="262" y="257"/>
                </a:cubicBezTo>
                <a:cubicBezTo>
                  <a:pt x="262" y="256"/>
                  <a:pt x="262" y="256"/>
                  <a:pt x="262" y="256"/>
                </a:cubicBezTo>
                <a:cubicBezTo>
                  <a:pt x="257" y="256"/>
                  <a:pt x="251" y="256"/>
                  <a:pt x="246" y="256"/>
                </a:cubicBezTo>
                <a:cubicBezTo>
                  <a:pt x="241" y="256"/>
                  <a:pt x="235" y="256"/>
                  <a:pt x="230" y="256"/>
                </a:cubicBezTo>
                <a:cubicBezTo>
                  <a:pt x="230" y="257"/>
                  <a:pt x="230" y="257"/>
                  <a:pt x="230" y="257"/>
                </a:cubicBezTo>
                <a:cubicBezTo>
                  <a:pt x="192" y="258"/>
                  <a:pt x="155" y="267"/>
                  <a:pt x="121" y="281"/>
                </a:cubicBezTo>
                <a:cubicBezTo>
                  <a:pt x="121" y="281"/>
                  <a:pt x="121" y="281"/>
                  <a:pt x="121" y="281"/>
                </a:cubicBezTo>
                <a:cubicBezTo>
                  <a:pt x="111" y="285"/>
                  <a:pt x="101" y="290"/>
                  <a:pt x="92" y="295"/>
                </a:cubicBezTo>
                <a:cubicBezTo>
                  <a:pt x="92" y="295"/>
                  <a:pt x="92" y="295"/>
                  <a:pt x="92" y="295"/>
                </a:cubicBezTo>
                <a:cubicBezTo>
                  <a:pt x="75" y="304"/>
                  <a:pt x="59" y="315"/>
                  <a:pt x="44" y="327"/>
                </a:cubicBezTo>
                <a:cubicBezTo>
                  <a:pt x="36" y="334"/>
                  <a:pt x="27" y="341"/>
                  <a:pt x="20" y="349"/>
                </a:cubicBezTo>
                <a:cubicBezTo>
                  <a:pt x="19" y="350"/>
                  <a:pt x="18" y="351"/>
                  <a:pt x="17" y="351"/>
                </a:cubicBezTo>
                <a:cubicBezTo>
                  <a:pt x="14" y="354"/>
                  <a:pt x="12" y="356"/>
                  <a:pt x="9" y="359"/>
                </a:cubicBezTo>
                <a:cubicBezTo>
                  <a:pt x="3" y="365"/>
                  <a:pt x="4" y="376"/>
                  <a:pt x="10" y="382"/>
                </a:cubicBezTo>
                <a:cubicBezTo>
                  <a:pt x="17" y="388"/>
                  <a:pt x="27" y="387"/>
                  <a:pt x="33" y="3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" name="Freeform 219"/>
          <p:cNvSpPr>
            <a:spLocks noEditPoints="1"/>
          </p:cNvSpPr>
          <p:nvPr/>
        </p:nvSpPr>
        <p:spPr bwMode="auto">
          <a:xfrm>
            <a:off x="4017811" y="2560951"/>
            <a:ext cx="493920" cy="491998"/>
          </a:xfrm>
          <a:custGeom>
            <a:avLst/>
            <a:gdLst>
              <a:gd name="T0" fmla="*/ 33 w 483"/>
              <a:gd name="T1" fmla="*/ 361 h 482"/>
              <a:gd name="T2" fmla="*/ 121 w 483"/>
              <a:gd name="T3" fmla="*/ 449 h 482"/>
              <a:gd name="T4" fmla="*/ 242 w 483"/>
              <a:gd name="T5" fmla="*/ 482 h 482"/>
              <a:gd name="T6" fmla="*/ 362 w 483"/>
              <a:gd name="T7" fmla="*/ 449 h 482"/>
              <a:gd name="T8" fmla="*/ 450 w 483"/>
              <a:gd name="T9" fmla="*/ 361 h 482"/>
              <a:gd name="T10" fmla="*/ 483 w 483"/>
              <a:gd name="T11" fmla="*/ 241 h 482"/>
              <a:gd name="T12" fmla="*/ 450 w 483"/>
              <a:gd name="T13" fmla="*/ 120 h 482"/>
              <a:gd name="T14" fmla="*/ 362 w 483"/>
              <a:gd name="T15" fmla="*/ 32 h 482"/>
              <a:gd name="T16" fmla="*/ 242 w 483"/>
              <a:gd name="T17" fmla="*/ 0 h 482"/>
              <a:gd name="T18" fmla="*/ 121 w 483"/>
              <a:gd name="T19" fmla="*/ 32 h 482"/>
              <a:gd name="T20" fmla="*/ 33 w 483"/>
              <a:gd name="T21" fmla="*/ 120 h 482"/>
              <a:gd name="T22" fmla="*/ 0 w 483"/>
              <a:gd name="T23" fmla="*/ 241 h 482"/>
              <a:gd name="T24" fmla="*/ 300 w 483"/>
              <a:gd name="T25" fmla="*/ 346 h 482"/>
              <a:gd name="T26" fmla="*/ 347 w 483"/>
              <a:gd name="T27" fmla="*/ 299 h 482"/>
              <a:gd name="T28" fmla="*/ 380 w 483"/>
              <a:gd name="T29" fmla="*/ 207 h 482"/>
              <a:gd name="T30" fmla="*/ 357 w 483"/>
              <a:gd name="T31" fmla="*/ 274 h 482"/>
              <a:gd name="T32" fmla="*/ 357 w 483"/>
              <a:gd name="T33" fmla="*/ 230 h 482"/>
              <a:gd name="T34" fmla="*/ 316 w 483"/>
              <a:gd name="T35" fmla="*/ 119 h 482"/>
              <a:gd name="T36" fmla="*/ 331 w 483"/>
              <a:gd name="T37" fmla="*/ 167 h 482"/>
              <a:gd name="T38" fmla="*/ 316 w 483"/>
              <a:gd name="T39" fmla="*/ 119 h 482"/>
              <a:gd name="T40" fmla="*/ 312 w 483"/>
              <a:gd name="T41" fmla="*/ 207 h 482"/>
              <a:gd name="T42" fmla="*/ 289 w 483"/>
              <a:gd name="T43" fmla="*/ 274 h 482"/>
              <a:gd name="T44" fmla="*/ 289 w 483"/>
              <a:gd name="T45" fmla="*/ 230 h 482"/>
              <a:gd name="T46" fmla="*/ 275 w 483"/>
              <a:gd name="T47" fmla="*/ 102 h 482"/>
              <a:gd name="T48" fmla="*/ 230 w 483"/>
              <a:gd name="T49" fmla="*/ 125 h 482"/>
              <a:gd name="T50" fmla="*/ 208 w 483"/>
              <a:gd name="T51" fmla="*/ 171 h 482"/>
              <a:gd name="T52" fmla="*/ 275 w 483"/>
              <a:gd name="T53" fmla="*/ 193 h 482"/>
              <a:gd name="T54" fmla="*/ 208 w 483"/>
              <a:gd name="T55" fmla="*/ 193 h 482"/>
              <a:gd name="T56" fmla="*/ 242 w 483"/>
              <a:gd name="T57" fmla="*/ 257 h 482"/>
              <a:gd name="T58" fmla="*/ 258 w 483"/>
              <a:gd name="T59" fmla="*/ 241 h 482"/>
              <a:gd name="T60" fmla="*/ 253 w 483"/>
              <a:gd name="T61" fmla="*/ 288 h 482"/>
              <a:gd name="T62" fmla="*/ 242 w 483"/>
              <a:gd name="T63" fmla="*/ 324 h 482"/>
              <a:gd name="T64" fmla="*/ 208 w 483"/>
              <a:gd name="T65" fmla="*/ 357 h 482"/>
              <a:gd name="T66" fmla="*/ 275 w 483"/>
              <a:gd name="T67" fmla="*/ 357 h 482"/>
              <a:gd name="T68" fmla="*/ 208 w 483"/>
              <a:gd name="T69" fmla="*/ 379 h 482"/>
              <a:gd name="T70" fmla="*/ 120 w 483"/>
              <a:gd name="T71" fmla="*/ 315 h 482"/>
              <a:gd name="T72" fmla="*/ 167 w 483"/>
              <a:gd name="T73" fmla="*/ 330 h 482"/>
              <a:gd name="T74" fmla="*/ 194 w 483"/>
              <a:gd name="T75" fmla="*/ 230 h 482"/>
              <a:gd name="T76" fmla="*/ 194 w 483"/>
              <a:gd name="T77" fmla="*/ 274 h 482"/>
              <a:gd name="T78" fmla="*/ 171 w 483"/>
              <a:gd name="T79" fmla="*/ 207 h 482"/>
              <a:gd name="T80" fmla="*/ 167 w 483"/>
              <a:gd name="T81" fmla="*/ 119 h 482"/>
              <a:gd name="T82" fmla="*/ 152 w 483"/>
              <a:gd name="T83" fmla="*/ 167 h 482"/>
              <a:gd name="T84" fmla="*/ 167 w 483"/>
              <a:gd name="T85" fmla="*/ 119 h 482"/>
              <a:gd name="T86" fmla="*/ 126 w 483"/>
              <a:gd name="T87" fmla="*/ 230 h 482"/>
              <a:gd name="T88" fmla="*/ 126 w 483"/>
              <a:gd name="T89" fmla="*/ 274 h 482"/>
              <a:gd name="T90" fmla="*/ 103 w 483"/>
              <a:gd name="T91" fmla="*/ 207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83" h="482">
                <a:moveTo>
                  <a:pt x="36" y="283"/>
                </a:moveTo>
                <a:cubicBezTo>
                  <a:pt x="38" y="291"/>
                  <a:pt x="40" y="299"/>
                  <a:pt x="43" y="306"/>
                </a:cubicBezTo>
                <a:cubicBezTo>
                  <a:pt x="27" y="324"/>
                  <a:pt x="23" y="345"/>
                  <a:pt x="33" y="361"/>
                </a:cubicBezTo>
                <a:cubicBezTo>
                  <a:pt x="42" y="377"/>
                  <a:pt x="62" y="385"/>
                  <a:pt x="85" y="380"/>
                </a:cubicBezTo>
                <a:cubicBezTo>
                  <a:pt x="90" y="386"/>
                  <a:pt x="96" y="392"/>
                  <a:pt x="102" y="397"/>
                </a:cubicBezTo>
                <a:cubicBezTo>
                  <a:pt x="98" y="420"/>
                  <a:pt x="105" y="440"/>
                  <a:pt x="121" y="449"/>
                </a:cubicBezTo>
                <a:cubicBezTo>
                  <a:pt x="137" y="459"/>
                  <a:pt x="158" y="455"/>
                  <a:pt x="176" y="440"/>
                </a:cubicBezTo>
                <a:cubicBezTo>
                  <a:pt x="183" y="442"/>
                  <a:pt x="191" y="444"/>
                  <a:pt x="199" y="446"/>
                </a:cubicBezTo>
                <a:cubicBezTo>
                  <a:pt x="206" y="468"/>
                  <a:pt x="223" y="482"/>
                  <a:pt x="242" y="482"/>
                </a:cubicBezTo>
                <a:cubicBezTo>
                  <a:pt x="260" y="482"/>
                  <a:pt x="277" y="468"/>
                  <a:pt x="284" y="446"/>
                </a:cubicBezTo>
                <a:cubicBezTo>
                  <a:pt x="292" y="444"/>
                  <a:pt x="300" y="442"/>
                  <a:pt x="307" y="440"/>
                </a:cubicBezTo>
                <a:cubicBezTo>
                  <a:pt x="325" y="455"/>
                  <a:pt x="346" y="459"/>
                  <a:pt x="362" y="449"/>
                </a:cubicBezTo>
                <a:cubicBezTo>
                  <a:pt x="378" y="440"/>
                  <a:pt x="385" y="420"/>
                  <a:pt x="381" y="397"/>
                </a:cubicBezTo>
                <a:cubicBezTo>
                  <a:pt x="387" y="392"/>
                  <a:pt x="393" y="386"/>
                  <a:pt x="398" y="380"/>
                </a:cubicBezTo>
                <a:cubicBezTo>
                  <a:pt x="421" y="385"/>
                  <a:pt x="441" y="377"/>
                  <a:pt x="450" y="361"/>
                </a:cubicBezTo>
                <a:cubicBezTo>
                  <a:pt x="460" y="345"/>
                  <a:pt x="456" y="324"/>
                  <a:pt x="440" y="306"/>
                </a:cubicBezTo>
                <a:cubicBezTo>
                  <a:pt x="443" y="299"/>
                  <a:pt x="445" y="291"/>
                  <a:pt x="447" y="283"/>
                </a:cubicBezTo>
                <a:cubicBezTo>
                  <a:pt x="469" y="276"/>
                  <a:pt x="483" y="259"/>
                  <a:pt x="483" y="241"/>
                </a:cubicBezTo>
                <a:cubicBezTo>
                  <a:pt x="483" y="222"/>
                  <a:pt x="469" y="206"/>
                  <a:pt x="447" y="198"/>
                </a:cubicBezTo>
                <a:cubicBezTo>
                  <a:pt x="445" y="190"/>
                  <a:pt x="443" y="182"/>
                  <a:pt x="440" y="175"/>
                </a:cubicBezTo>
                <a:cubicBezTo>
                  <a:pt x="456" y="158"/>
                  <a:pt x="460" y="136"/>
                  <a:pt x="450" y="120"/>
                </a:cubicBezTo>
                <a:cubicBezTo>
                  <a:pt x="441" y="104"/>
                  <a:pt x="421" y="97"/>
                  <a:pt x="398" y="101"/>
                </a:cubicBezTo>
                <a:cubicBezTo>
                  <a:pt x="393" y="95"/>
                  <a:pt x="387" y="90"/>
                  <a:pt x="381" y="84"/>
                </a:cubicBezTo>
                <a:cubicBezTo>
                  <a:pt x="385" y="62"/>
                  <a:pt x="378" y="41"/>
                  <a:pt x="362" y="32"/>
                </a:cubicBezTo>
                <a:cubicBezTo>
                  <a:pt x="346" y="22"/>
                  <a:pt x="325" y="26"/>
                  <a:pt x="307" y="42"/>
                </a:cubicBezTo>
                <a:cubicBezTo>
                  <a:pt x="300" y="39"/>
                  <a:pt x="292" y="37"/>
                  <a:pt x="284" y="36"/>
                </a:cubicBezTo>
                <a:cubicBezTo>
                  <a:pt x="277" y="14"/>
                  <a:pt x="260" y="0"/>
                  <a:pt x="242" y="0"/>
                </a:cubicBezTo>
                <a:cubicBezTo>
                  <a:pt x="223" y="0"/>
                  <a:pt x="206" y="14"/>
                  <a:pt x="199" y="36"/>
                </a:cubicBezTo>
                <a:cubicBezTo>
                  <a:pt x="191" y="37"/>
                  <a:pt x="183" y="39"/>
                  <a:pt x="176" y="42"/>
                </a:cubicBezTo>
                <a:cubicBezTo>
                  <a:pt x="158" y="26"/>
                  <a:pt x="137" y="22"/>
                  <a:pt x="121" y="32"/>
                </a:cubicBezTo>
                <a:cubicBezTo>
                  <a:pt x="105" y="41"/>
                  <a:pt x="98" y="62"/>
                  <a:pt x="102" y="84"/>
                </a:cubicBezTo>
                <a:cubicBezTo>
                  <a:pt x="96" y="90"/>
                  <a:pt x="90" y="95"/>
                  <a:pt x="85" y="101"/>
                </a:cubicBezTo>
                <a:cubicBezTo>
                  <a:pt x="62" y="97"/>
                  <a:pt x="42" y="104"/>
                  <a:pt x="33" y="120"/>
                </a:cubicBezTo>
                <a:cubicBezTo>
                  <a:pt x="23" y="136"/>
                  <a:pt x="27" y="158"/>
                  <a:pt x="43" y="175"/>
                </a:cubicBezTo>
                <a:cubicBezTo>
                  <a:pt x="40" y="182"/>
                  <a:pt x="38" y="190"/>
                  <a:pt x="36" y="198"/>
                </a:cubicBezTo>
                <a:cubicBezTo>
                  <a:pt x="15" y="206"/>
                  <a:pt x="0" y="222"/>
                  <a:pt x="0" y="241"/>
                </a:cubicBezTo>
                <a:cubicBezTo>
                  <a:pt x="0" y="259"/>
                  <a:pt x="15" y="276"/>
                  <a:pt x="36" y="283"/>
                </a:cubicBezTo>
                <a:close/>
                <a:moveTo>
                  <a:pt x="316" y="362"/>
                </a:moveTo>
                <a:cubicBezTo>
                  <a:pt x="307" y="362"/>
                  <a:pt x="300" y="355"/>
                  <a:pt x="300" y="346"/>
                </a:cubicBezTo>
                <a:cubicBezTo>
                  <a:pt x="300" y="338"/>
                  <a:pt x="307" y="330"/>
                  <a:pt x="316" y="330"/>
                </a:cubicBezTo>
                <a:cubicBezTo>
                  <a:pt x="324" y="330"/>
                  <a:pt x="331" y="323"/>
                  <a:pt x="331" y="315"/>
                </a:cubicBezTo>
                <a:cubicBezTo>
                  <a:pt x="331" y="306"/>
                  <a:pt x="338" y="299"/>
                  <a:pt x="347" y="299"/>
                </a:cubicBezTo>
                <a:cubicBezTo>
                  <a:pt x="356" y="299"/>
                  <a:pt x="363" y="306"/>
                  <a:pt x="363" y="315"/>
                </a:cubicBezTo>
                <a:cubicBezTo>
                  <a:pt x="363" y="341"/>
                  <a:pt x="342" y="362"/>
                  <a:pt x="316" y="362"/>
                </a:cubicBezTo>
                <a:close/>
                <a:moveTo>
                  <a:pt x="380" y="207"/>
                </a:moveTo>
                <a:cubicBezTo>
                  <a:pt x="389" y="216"/>
                  <a:pt x="394" y="228"/>
                  <a:pt x="394" y="241"/>
                </a:cubicBezTo>
                <a:cubicBezTo>
                  <a:pt x="394" y="253"/>
                  <a:pt x="389" y="265"/>
                  <a:pt x="380" y="274"/>
                </a:cubicBezTo>
                <a:cubicBezTo>
                  <a:pt x="374" y="280"/>
                  <a:pt x="364" y="280"/>
                  <a:pt x="357" y="274"/>
                </a:cubicBezTo>
                <a:cubicBezTo>
                  <a:pt x="351" y="268"/>
                  <a:pt x="351" y="258"/>
                  <a:pt x="357" y="252"/>
                </a:cubicBezTo>
                <a:cubicBezTo>
                  <a:pt x="360" y="249"/>
                  <a:pt x="362" y="245"/>
                  <a:pt x="362" y="241"/>
                </a:cubicBezTo>
                <a:cubicBezTo>
                  <a:pt x="362" y="236"/>
                  <a:pt x="360" y="232"/>
                  <a:pt x="357" y="230"/>
                </a:cubicBezTo>
                <a:cubicBezTo>
                  <a:pt x="351" y="223"/>
                  <a:pt x="351" y="213"/>
                  <a:pt x="357" y="207"/>
                </a:cubicBezTo>
                <a:cubicBezTo>
                  <a:pt x="364" y="201"/>
                  <a:pt x="374" y="201"/>
                  <a:pt x="380" y="207"/>
                </a:cubicBezTo>
                <a:close/>
                <a:moveTo>
                  <a:pt x="316" y="119"/>
                </a:moveTo>
                <a:cubicBezTo>
                  <a:pt x="342" y="119"/>
                  <a:pt x="363" y="140"/>
                  <a:pt x="363" y="167"/>
                </a:cubicBezTo>
                <a:cubicBezTo>
                  <a:pt x="363" y="175"/>
                  <a:pt x="356" y="182"/>
                  <a:pt x="347" y="182"/>
                </a:cubicBezTo>
                <a:cubicBezTo>
                  <a:pt x="338" y="182"/>
                  <a:pt x="331" y="175"/>
                  <a:pt x="331" y="167"/>
                </a:cubicBezTo>
                <a:cubicBezTo>
                  <a:pt x="331" y="158"/>
                  <a:pt x="324" y="151"/>
                  <a:pt x="316" y="151"/>
                </a:cubicBezTo>
                <a:cubicBezTo>
                  <a:pt x="307" y="151"/>
                  <a:pt x="300" y="144"/>
                  <a:pt x="300" y="135"/>
                </a:cubicBezTo>
                <a:cubicBezTo>
                  <a:pt x="300" y="126"/>
                  <a:pt x="307" y="119"/>
                  <a:pt x="316" y="119"/>
                </a:cubicBezTo>
                <a:close/>
                <a:moveTo>
                  <a:pt x="289" y="230"/>
                </a:moveTo>
                <a:cubicBezTo>
                  <a:pt x="283" y="223"/>
                  <a:pt x="283" y="213"/>
                  <a:pt x="289" y="207"/>
                </a:cubicBezTo>
                <a:cubicBezTo>
                  <a:pt x="295" y="201"/>
                  <a:pt x="305" y="201"/>
                  <a:pt x="312" y="207"/>
                </a:cubicBezTo>
                <a:cubicBezTo>
                  <a:pt x="320" y="216"/>
                  <a:pt x="325" y="228"/>
                  <a:pt x="325" y="241"/>
                </a:cubicBezTo>
                <a:cubicBezTo>
                  <a:pt x="325" y="253"/>
                  <a:pt x="320" y="265"/>
                  <a:pt x="312" y="274"/>
                </a:cubicBezTo>
                <a:cubicBezTo>
                  <a:pt x="305" y="280"/>
                  <a:pt x="295" y="280"/>
                  <a:pt x="289" y="274"/>
                </a:cubicBezTo>
                <a:cubicBezTo>
                  <a:pt x="283" y="268"/>
                  <a:pt x="283" y="258"/>
                  <a:pt x="289" y="252"/>
                </a:cubicBezTo>
                <a:cubicBezTo>
                  <a:pt x="292" y="249"/>
                  <a:pt x="294" y="245"/>
                  <a:pt x="294" y="241"/>
                </a:cubicBezTo>
                <a:cubicBezTo>
                  <a:pt x="294" y="236"/>
                  <a:pt x="292" y="232"/>
                  <a:pt x="289" y="230"/>
                </a:cubicBezTo>
                <a:close/>
                <a:moveTo>
                  <a:pt x="208" y="102"/>
                </a:moveTo>
                <a:cubicBezTo>
                  <a:pt x="217" y="94"/>
                  <a:pt x="229" y="89"/>
                  <a:pt x="242" y="89"/>
                </a:cubicBezTo>
                <a:cubicBezTo>
                  <a:pt x="254" y="89"/>
                  <a:pt x="266" y="94"/>
                  <a:pt x="275" y="102"/>
                </a:cubicBezTo>
                <a:cubicBezTo>
                  <a:pt x="281" y="109"/>
                  <a:pt x="281" y="119"/>
                  <a:pt x="275" y="125"/>
                </a:cubicBezTo>
                <a:cubicBezTo>
                  <a:pt x="269" y="131"/>
                  <a:pt x="259" y="131"/>
                  <a:pt x="253" y="125"/>
                </a:cubicBezTo>
                <a:cubicBezTo>
                  <a:pt x="247" y="119"/>
                  <a:pt x="236" y="119"/>
                  <a:pt x="230" y="125"/>
                </a:cubicBezTo>
                <a:cubicBezTo>
                  <a:pt x="224" y="131"/>
                  <a:pt x="214" y="131"/>
                  <a:pt x="208" y="125"/>
                </a:cubicBezTo>
                <a:cubicBezTo>
                  <a:pt x="202" y="119"/>
                  <a:pt x="202" y="109"/>
                  <a:pt x="208" y="102"/>
                </a:cubicBezTo>
                <a:close/>
                <a:moveTo>
                  <a:pt x="208" y="171"/>
                </a:moveTo>
                <a:cubicBezTo>
                  <a:pt x="217" y="162"/>
                  <a:pt x="229" y="157"/>
                  <a:pt x="242" y="157"/>
                </a:cubicBezTo>
                <a:cubicBezTo>
                  <a:pt x="254" y="157"/>
                  <a:pt x="266" y="162"/>
                  <a:pt x="275" y="171"/>
                </a:cubicBezTo>
                <a:cubicBezTo>
                  <a:pt x="281" y="177"/>
                  <a:pt x="281" y="187"/>
                  <a:pt x="275" y="193"/>
                </a:cubicBezTo>
                <a:cubicBezTo>
                  <a:pt x="269" y="199"/>
                  <a:pt x="259" y="199"/>
                  <a:pt x="253" y="193"/>
                </a:cubicBezTo>
                <a:cubicBezTo>
                  <a:pt x="247" y="187"/>
                  <a:pt x="236" y="187"/>
                  <a:pt x="230" y="193"/>
                </a:cubicBezTo>
                <a:cubicBezTo>
                  <a:pt x="224" y="199"/>
                  <a:pt x="214" y="199"/>
                  <a:pt x="208" y="193"/>
                </a:cubicBezTo>
                <a:cubicBezTo>
                  <a:pt x="202" y="187"/>
                  <a:pt x="202" y="177"/>
                  <a:pt x="208" y="171"/>
                </a:cubicBezTo>
                <a:close/>
                <a:moveTo>
                  <a:pt x="258" y="241"/>
                </a:moveTo>
                <a:cubicBezTo>
                  <a:pt x="258" y="250"/>
                  <a:pt x="250" y="257"/>
                  <a:pt x="242" y="257"/>
                </a:cubicBezTo>
                <a:cubicBezTo>
                  <a:pt x="233" y="257"/>
                  <a:pt x="226" y="250"/>
                  <a:pt x="226" y="241"/>
                </a:cubicBezTo>
                <a:cubicBezTo>
                  <a:pt x="226" y="232"/>
                  <a:pt x="233" y="225"/>
                  <a:pt x="242" y="225"/>
                </a:cubicBezTo>
                <a:cubicBezTo>
                  <a:pt x="250" y="225"/>
                  <a:pt x="258" y="232"/>
                  <a:pt x="258" y="241"/>
                </a:cubicBezTo>
                <a:close/>
                <a:moveTo>
                  <a:pt x="208" y="288"/>
                </a:moveTo>
                <a:cubicBezTo>
                  <a:pt x="214" y="282"/>
                  <a:pt x="224" y="282"/>
                  <a:pt x="230" y="288"/>
                </a:cubicBezTo>
                <a:cubicBezTo>
                  <a:pt x="236" y="294"/>
                  <a:pt x="247" y="294"/>
                  <a:pt x="253" y="288"/>
                </a:cubicBezTo>
                <a:cubicBezTo>
                  <a:pt x="259" y="282"/>
                  <a:pt x="269" y="282"/>
                  <a:pt x="275" y="288"/>
                </a:cubicBezTo>
                <a:cubicBezTo>
                  <a:pt x="281" y="295"/>
                  <a:pt x="281" y="305"/>
                  <a:pt x="275" y="311"/>
                </a:cubicBezTo>
                <a:cubicBezTo>
                  <a:pt x="266" y="320"/>
                  <a:pt x="254" y="324"/>
                  <a:pt x="242" y="324"/>
                </a:cubicBezTo>
                <a:cubicBezTo>
                  <a:pt x="229" y="324"/>
                  <a:pt x="217" y="320"/>
                  <a:pt x="208" y="311"/>
                </a:cubicBezTo>
                <a:cubicBezTo>
                  <a:pt x="202" y="305"/>
                  <a:pt x="202" y="295"/>
                  <a:pt x="208" y="288"/>
                </a:cubicBezTo>
                <a:close/>
                <a:moveTo>
                  <a:pt x="208" y="357"/>
                </a:moveTo>
                <a:cubicBezTo>
                  <a:pt x="214" y="350"/>
                  <a:pt x="224" y="350"/>
                  <a:pt x="230" y="357"/>
                </a:cubicBezTo>
                <a:cubicBezTo>
                  <a:pt x="236" y="363"/>
                  <a:pt x="247" y="363"/>
                  <a:pt x="253" y="357"/>
                </a:cubicBezTo>
                <a:cubicBezTo>
                  <a:pt x="259" y="350"/>
                  <a:pt x="269" y="350"/>
                  <a:pt x="275" y="357"/>
                </a:cubicBezTo>
                <a:cubicBezTo>
                  <a:pt x="281" y="363"/>
                  <a:pt x="281" y="373"/>
                  <a:pt x="275" y="379"/>
                </a:cubicBezTo>
                <a:cubicBezTo>
                  <a:pt x="266" y="388"/>
                  <a:pt x="254" y="393"/>
                  <a:pt x="242" y="393"/>
                </a:cubicBezTo>
                <a:cubicBezTo>
                  <a:pt x="229" y="393"/>
                  <a:pt x="217" y="388"/>
                  <a:pt x="208" y="379"/>
                </a:cubicBezTo>
                <a:cubicBezTo>
                  <a:pt x="202" y="373"/>
                  <a:pt x="202" y="363"/>
                  <a:pt x="208" y="357"/>
                </a:cubicBezTo>
                <a:close/>
                <a:moveTo>
                  <a:pt x="167" y="362"/>
                </a:moveTo>
                <a:cubicBezTo>
                  <a:pt x="141" y="362"/>
                  <a:pt x="120" y="341"/>
                  <a:pt x="120" y="315"/>
                </a:cubicBezTo>
                <a:cubicBezTo>
                  <a:pt x="120" y="306"/>
                  <a:pt x="127" y="299"/>
                  <a:pt x="136" y="299"/>
                </a:cubicBezTo>
                <a:cubicBezTo>
                  <a:pt x="145" y="299"/>
                  <a:pt x="152" y="306"/>
                  <a:pt x="152" y="315"/>
                </a:cubicBezTo>
                <a:cubicBezTo>
                  <a:pt x="152" y="323"/>
                  <a:pt x="159" y="330"/>
                  <a:pt x="167" y="330"/>
                </a:cubicBezTo>
                <a:cubicBezTo>
                  <a:pt x="176" y="330"/>
                  <a:pt x="183" y="338"/>
                  <a:pt x="183" y="346"/>
                </a:cubicBezTo>
                <a:cubicBezTo>
                  <a:pt x="183" y="355"/>
                  <a:pt x="176" y="362"/>
                  <a:pt x="167" y="362"/>
                </a:cubicBezTo>
                <a:close/>
                <a:moveTo>
                  <a:pt x="194" y="230"/>
                </a:moveTo>
                <a:cubicBezTo>
                  <a:pt x="191" y="232"/>
                  <a:pt x="189" y="236"/>
                  <a:pt x="189" y="241"/>
                </a:cubicBezTo>
                <a:cubicBezTo>
                  <a:pt x="189" y="245"/>
                  <a:pt x="191" y="249"/>
                  <a:pt x="194" y="252"/>
                </a:cubicBezTo>
                <a:cubicBezTo>
                  <a:pt x="200" y="258"/>
                  <a:pt x="200" y="268"/>
                  <a:pt x="194" y="274"/>
                </a:cubicBezTo>
                <a:cubicBezTo>
                  <a:pt x="188" y="280"/>
                  <a:pt x="178" y="280"/>
                  <a:pt x="171" y="274"/>
                </a:cubicBezTo>
                <a:cubicBezTo>
                  <a:pt x="163" y="265"/>
                  <a:pt x="158" y="253"/>
                  <a:pt x="158" y="241"/>
                </a:cubicBezTo>
                <a:cubicBezTo>
                  <a:pt x="158" y="228"/>
                  <a:pt x="163" y="216"/>
                  <a:pt x="171" y="207"/>
                </a:cubicBezTo>
                <a:cubicBezTo>
                  <a:pt x="178" y="201"/>
                  <a:pt x="188" y="201"/>
                  <a:pt x="194" y="207"/>
                </a:cubicBezTo>
                <a:cubicBezTo>
                  <a:pt x="200" y="213"/>
                  <a:pt x="200" y="223"/>
                  <a:pt x="194" y="230"/>
                </a:cubicBezTo>
                <a:close/>
                <a:moveTo>
                  <a:pt x="167" y="119"/>
                </a:moveTo>
                <a:cubicBezTo>
                  <a:pt x="176" y="119"/>
                  <a:pt x="183" y="126"/>
                  <a:pt x="183" y="135"/>
                </a:cubicBezTo>
                <a:cubicBezTo>
                  <a:pt x="183" y="144"/>
                  <a:pt x="176" y="151"/>
                  <a:pt x="167" y="151"/>
                </a:cubicBezTo>
                <a:cubicBezTo>
                  <a:pt x="159" y="151"/>
                  <a:pt x="152" y="158"/>
                  <a:pt x="152" y="167"/>
                </a:cubicBezTo>
                <a:cubicBezTo>
                  <a:pt x="152" y="175"/>
                  <a:pt x="145" y="182"/>
                  <a:pt x="136" y="182"/>
                </a:cubicBezTo>
                <a:cubicBezTo>
                  <a:pt x="127" y="182"/>
                  <a:pt x="120" y="175"/>
                  <a:pt x="120" y="167"/>
                </a:cubicBezTo>
                <a:cubicBezTo>
                  <a:pt x="120" y="140"/>
                  <a:pt x="141" y="119"/>
                  <a:pt x="167" y="119"/>
                </a:cubicBezTo>
                <a:close/>
                <a:moveTo>
                  <a:pt x="103" y="207"/>
                </a:moveTo>
                <a:cubicBezTo>
                  <a:pt x="109" y="201"/>
                  <a:pt x="119" y="201"/>
                  <a:pt x="126" y="207"/>
                </a:cubicBezTo>
                <a:cubicBezTo>
                  <a:pt x="132" y="213"/>
                  <a:pt x="132" y="223"/>
                  <a:pt x="126" y="230"/>
                </a:cubicBezTo>
                <a:cubicBezTo>
                  <a:pt x="123" y="232"/>
                  <a:pt x="121" y="236"/>
                  <a:pt x="121" y="241"/>
                </a:cubicBezTo>
                <a:cubicBezTo>
                  <a:pt x="121" y="245"/>
                  <a:pt x="123" y="249"/>
                  <a:pt x="126" y="252"/>
                </a:cubicBezTo>
                <a:cubicBezTo>
                  <a:pt x="132" y="258"/>
                  <a:pt x="132" y="268"/>
                  <a:pt x="126" y="274"/>
                </a:cubicBezTo>
                <a:cubicBezTo>
                  <a:pt x="119" y="280"/>
                  <a:pt x="109" y="280"/>
                  <a:pt x="103" y="274"/>
                </a:cubicBezTo>
                <a:cubicBezTo>
                  <a:pt x="94" y="265"/>
                  <a:pt x="90" y="253"/>
                  <a:pt x="90" y="241"/>
                </a:cubicBezTo>
                <a:cubicBezTo>
                  <a:pt x="90" y="228"/>
                  <a:pt x="94" y="216"/>
                  <a:pt x="103" y="2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" name="Freeform 220"/>
          <p:cNvSpPr>
            <a:spLocks noEditPoints="1"/>
          </p:cNvSpPr>
          <p:nvPr/>
        </p:nvSpPr>
        <p:spPr bwMode="auto">
          <a:xfrm>
            <a:off x="15366606" y="2560951"/>
            <a:ext cx="417046" cy="491998"/>
          </a:xfrm>
          <a:custGeom>
            <a:avLst/>
            <a:gdLst>
              <a:gd name="T0" fmla="*/ 47 w 409"/>
              <a:gd name="T1" fmla="*/ 482 h 482"/>
              <a:gd name="T2" fmla="*/ 362 w 409"/>
              <a:gd name="T3" fmla="*/ 482 h 482"/>
              <a:gd name="T4" fmla="*/ 409 w 409"/>
              <a:gd name="T5" fmla="*/ 435 h 482"/>
              <a:gd name="T6" fmla="*/ 409 w 409"/>
              <a:gd name="T7" fmla="*/ 340 h 482"/>
              <a:gd name="T8" fmla="*/ 362 w 409"/>
              <a:gd name="T9" fmla="*/ 293 h 482"/>
              <a:gd name="T10" fmla="*/ 343 w 409"/>
              <a:gd name="T11" fmla="*/ 293 h 482"/>
              <a:gd name="T12" fmla="*/ 299 w 409"/>
              <a:gd name="T13" fmla="*/ 262 h 482"/>
              <a:gd name="T14" fmla="*/ 255 w 409"/>
              <a:gd name="T15" fmla="*/ 293 h 482"/>
              <a:gd name="T16" fmla="*/ 253 w 409"/>
              <a:gd name="T17" fmla="*/ 293 h 482"/>
              <a:gd name="T18" fmla="*/ 250 w 409"/>
              <a:gd name="T19" fmla="*/ 254 h 482"/>
              <a:gd name="T20" fmla="*/ 221 w 409"/>
              <a:gd name="T21" fmla="*/ 232 h 482"/>
              <a:gd name="T22" fmla="*/ 220 w 409"/>
              <a:gd name="T23" fmla="*/ 232 h 482"/>
              <a:gd name="T24" fmla="*/ 220 w 409"/>
              <a:gd name="T25" fmla="*/ 217 h 482"/>
              <a:gd name="T26" fmla="*/ 252 w 409"/>
              <a:gd name="T27" fmla="*/ 172 h 482"/>
              <a:gd name="T28" fmla="*/ 220 w 409"/>
              <a:gd name="T29" fmla="*/ 128 h 482"/>
              <a:gd name="T30" fmla="*/ 220 w 409"/>
              <a:gd name="T31" fmla="*/ 91 h 482"/>
              <a:gd name="T32" fmla="*/ 252 w 409"/>
              <a:gd name="T33" fmla="*/ 44 h 482"/>
              <a:gd name="T34" fmla="*/ 203 w 409"/>
              <a:gd name="T35" fmla="*/ 0 h 482"/>
              <a:gd name="T36" fmla="*/ 16 w 409"/>
              <a:gd name="T37" fmla="*/ 0 h 482"/>
              <a:gd name="T38" fmla="*/ 0 w 409"/>
              <a:gd name="T39" fmla="*/ 15 h 482"/>
              <a:gd name="T40" fmla="*/ 0 w 409"/>
              <a:gd name="T41" fmla="*/ 435 h 482"/>
              <a:gd name="T42" fmla="*/ 47 w 409"/>
              <a:gd name="T43" fmla="*/ 482 h 482"/>
              <a:gd name="T44" fmla="*/ 283 w 409"/>
              <a:gd name="T45" fmla="*/ 309 h 482"/>
              <a:gd name="T46" fmla="*/ 299 w 409"/>
              <a:gd name="T47" fmla="*/ 293 h 482"/>
              <a:gd name="T48" fmla="*/ 315 w 409"/>
              <a:gd name="T49" fmla="*/ 309 h 482"/>
              <a:gd name="T50" fmla="*/ 315 w 409"/>
              <a:gd name="T51" fmla="*/ 379 h 482"/>
              <a:gd name="T52" fmla="*/ 283 w 409"/>
              <a:gd name="T53" fmla="*/ 376 h 482"/>
              <a:gd name="T54" fmla="*/ 283 w 409"/>
              <a:gd name="T55" fmla="*/ 309 h 482"/>
              <a:gd name="T56" fmla="*/ 222 w 409"/>
              <a:gd name="T57" fmla="*/ 270 h 482"/>
              <a:gd name="T58" fmla="*/ 215 w 409"/>
              <a:gd name="T59" fmla="*/ 292 h 482"/>
              <a:gd name="T60" fmla="*/ 215 w 409"/>
              <a:gd name="T61" fmla="*/ 292 h 482"/>
              <a:gd name="T62" fmla="*/ 132 w 409"/>
              <a:gd name="T63" fmla="*/ 341 h 482"/>
              <a:gd name="T64" fmla="*/ 111 w 409"/>
              <a:gd name="T65" fmla="*/ 316 h 482"/>
              <a:gd name="T66" fmla="*/ 201 w 409"/>
              <a:gd name="T67" fmla="*/ 264 h 482"/>
              <a:gd name="T68" fmla="*/ 222 w 409"/>
              <a:gd name="T69" fmla="*/ 270 h 482"/>
              <a:gd name="T70" fmla="*/ 203 w 409"/>
              <a:gd name="T71" fmla="*/ 31 h 482"/>
              <a:gd name="T72" fmla="*/ 220 w 409"/>
              <a:gd name="T73" fmla="*/ 46 h 482"/>
              <a:gd name="T74" fmla="*/ 205 w 409"/>
              <a:gd name="T75" fmla="*/ 62 h 482"/>
              <a:gd name="T76" fmla="*/ 126 w 409"/>
              <a:gd name="T77" fmla="*/ 62 h 482"/>
              <a:gd name="T78" fmla="*/ 126 w 409"/>
              <a:gd name="T79" fmla="*/ 31 h 482"/>
              <a:gd name="T80" fmla="*/ 203 w 409"/>
              <a:gd name="T81" fmla="*/ 31 h 482"/>
              <a:gd name="T82" fmla="*/ 95 w 409"/>
              <a:gd name="T83" fmla="*/ 157 h 482"/>
              <a:gd name="T84" fmla="*/ 205 w 409"/>
              <a:gd name="T85" fmla="*/ 157 h 482"/>
              <a:gd name="T86" fmla="*/ 220 w 409"/>
              <a:gd name="T87" fmla="*/ 172 h 482"/>
              <a:gd name="T88" fmla="*/ 205 w 409"/>
              <a:gd name="T89" fmla="*/ 188 h 482"/>
              <a:gd name="T90" fmla="*/ 95 w 409"/>
              <a:gd name="T91" fmla="*/ 188 h 482"/>
              <a:gd name="T92" fmla="*/ 95 w 409"/>
              <a:gd name="T93" fmla="*/ 157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09" h="482">
                <a:moveTo>
                  <a:pt x="47" y="482"/>
                </a:moveTo>
                <a:cubicBezTo>
                  <a:pt x="362" y="482"/>
                  <a:pt x="362" y="482"/>
                  <a:pt x="362" y="482"/>
                </a:cubicBezTo>
                <a:cubicBezTo>
                  <a:pt x="388" y="482"/>
                  <a:pt x="409" y="461"/>
                  <a:pt x="409" y="435"/>
                </a:cubicBezTo>
                <a:cubicBezTo>
                  <a:pt x="409" y="340"/>
                  <a:pt x="409" y="340"/>
                  <a:pt x="409" y="340"/>
                </a:cubicBezTo>
                <a:cubicBezTo>
                  <a:pt x="409" y="314"/>
                  <a:pt x="388" y="293"/>
                  <a:pt x="362" y="293"/>
                </a:cubicBezTo>
                <a:cubicBezTo>
                  <a:pt x="343" y="293"/>
                  <a:pt x="343" y="293"/>
                  <a:pt x="343" y="293"/>
                </a:cubicBezTo>
                <a:cubicBezTo>
                  <a:pt x="337" y="275"/>
                  <a:pt x="319" y="262"/>
                  <a:pt x="299" y="262"/>
                </a:cubicBezTo>
                <a:cubicBezTo>
                  <a:pt x="278" y="262"/>
                  <a:pt x="261" y="275"/>
                  <a:pt x="255" y="293"/>
                </a:cubicBezTo>
                <a:cubicBezTo>
                  <a:pt x="253" y="293"/>
                  <a:pt x="253" y="293"/>
                  <a:pt x="253" y="293"/>
                </a:cubicBezTo>
                <a:cubicBezTo>
                  <a:pt x="258" y="278"/>
                  <a:pt x="256" y="265"/>
                  <a:pt x="250" y="254"/>
                </a:cubicBezTo>
                <a:cubicBezTo>
                  <a:pt x="243" y="243"/>
                  <a:pt x="233" y="235"/>
                  <a:pt x="221" y="232"/>
                </a:cubicBezTo>
                <a:cubicBezTo>
                  <a:pt x="221" y="232"/>
                  <a:pt x="221" y="232"/>
                  <a:pt x="220" y="232"/>
                </a:cubicBezTo>
                <a:cubicBezTo>
                  <a:pt x="220" y="217"/>
                  <a:pt x="220" y="217"/>
                  <a:pt x="220" y="217"/>
                </a:cubicBezTo>
                <a:cubicBezTo>
                  <a:pt x="239" y="210"/>
                  <a:pt x="252" y="193"/>
                  <a:pt x="252" y="172"/>
                </a:cubicBezTo>
                <a:cubicBezTo>
                  <a:pt x="252" y="152"/>
                  <a:pt x="239" y="135"/>
                  <a:pt x="220" y="128"/>
                </a:cubicBezTo>
                <a:cubicBezTo>
                  <a:pt x="220" y="91"/>
                  <a:pt x="220" y="91"/>
                  <a:pt x="220" y="91"/>
                </a:cubicBezTo>
                <a:cubicBezTo>
                  <a:pt x="242" y="83"/>
                  <a:pt x="253" y="64"/>
                  <a:pt x="252" y="44"/>
                </a:cubicBezTo>
                <a:cubicBezTo>
                  <a:pt x="250" y="18"/>
                  <a:pt x="228" y="0"/>
                  <a:pt x="203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435"/>
                  <a:pt x="0" y="435"/>
                  <a:pt x="0" y="435"/>
                </a:cubicBezTo>
                <a:cubicBezTo>
                  <a:pt x="0" y="461"/>
                  <a:pt x="21" y="482"/>
                  <a:pt x="47" y="482"/>
                </a:cubicBezTo>
                <a:close/>
                <a:moveTo>
                  <a:pt x="283" y="309"/>
                </a:moveTo>
                <a:cubicBezTo>
                  <a:pt x="283" y="300"/>
                  <a:pt x="290" y="293"/>
                  <a:pt x="299" y="293"/>
                </a:cubicBezTo>
                <a:cubicBezTo>
                  <a:pt x="308" y="293"/>
                  <a:pt x="315" y="300"/>
                  <a:pt x="315" y="309"/>
                </a:cubicBezTo>
                <a:cubicBezTo>
                  <a:pt x="315" y="379"/>
                  <a:pt x="315" y="379"/>
                  <a:pt x="315" y="379"/>
                </a:cubicBezTo>
                <a:cubicBezTo>
                  <a:pt x="283" y="376"/>
                  <a:pt x="283" y="376"/>
                  <a:pt x="283" y="376"/>
                </a:cubicBezTo>
                <a:lnTo>
                  <a:pt x="283" y="309"/>
                </a:lnTo>
                <a:close/>
                <a:moveTo>
                  <a:pt x="222" y="270"/>
                </a:moveTo>
                <a:cubicBezTo>
                  <a:pt x="227" y="277"/>
                  <a:pt x="225" y="286"/>
                  <a:pt x="215" y="292"/>
                </a:cubicBezTo>
                <a:cubicBezTo>
                  <a:pt x="215" y="292"/>
                  <a:pt x="215" y="292"/>
                  <a:pt x="215" y="292"/>
                </a:cubicBezTo>
                <a:cubicBezTo>
                  <a:pt x="132" y="341"/>
                  <a:pt x="132" y="341"/>
                  <a:pt x="132" y="341"/>
                </a:cubicBezTo>
                <a:cubicBezTo>
                  <a:pt x="124" y="333"/>
                  <a:pt x="117" y="325"/>
                  <a:pt x="111" y="316"/>
                </a:cubicBezTo>
                <a:cubicBezTo>
                  <a:pt x="201" y="264"/>
                  <a:pt x="201" y="264"/>
                  <a:pt x="201" y="264"/>
                </a:cubicBezTo>
                <a:cubicBezTo>
                  <a:pt x="209" y="259"/>
                  <a:pt x="218" y="262"/>
                  <a:pt x="222" y="270"/>
                </a:cubicBezTo>
                <a:close/>
                <a:moveTo>
                  <a:pt x="203" y="31"/>
                </a:moveTo>
                <a:cubicBezTo>
                  <a:pt x="212" y="31"/>
                  <a:pt x="220" y="38"/>
                  <a:pt x="220" y="46"/>
                </a:cubicBezTo>
                <a:cubicBezTo>
                  <a:pt x="221" y="55"/>
                  <a:pt x="214" y="62"/>
                  <a:pt x="205" y="62"/>
                </a:cubicBezTo>
                <a:cubicBezTo>
                  <a:pt x="126" y="62"/>
                  <a:pt x="126" y="62"/>
                  <a:pt x="126" y="62"/>
                </a:cubicBezTo>
                <a:cubicBezTo>
                  <a:pt x="126" y="31"/>
                  <a:pt x="126" y="31"/>
                  <a:pt x="126" y="31"/>
                </a:cubicBezTo>
                <a:lnTo>
                  <a:pt x="203" y="31"/>
                </a:lnTo>
                <a:close/>
                <a:moveTo>
                  <a:pt x="95" y="157"/>
                </a:moveTo>
                <a:cubicBezTo>
                  <a:pt x="205" y="157"/>
                  <a:pt x="205" y="157"/>
                  <a:pt x="205" y="157"/>
                </a:cubicBezTo>
                <a:cubicBezTo>
                  <a:pt x="213" y="157"/>
                  <a:pt x="220" y="164"/>
                  <a:pt x="220" y="172"/>
                </a:cubicBezTo>
                <a:cubicBezTo>
                  <a:pt x="220" y="181"/>
                  <a:pt x="213" y="188"/>
                  <a:pt x="205" y="188"/>
                </a:cubicBezTo>
                <a:cubicBezTo>
                  <a:pt x="95" y="188"/>
                  <a:pt x="95" y="188"/>
                  <a:pt x="95" y="188"/>
                </a:cubicBezTo>
                <a:lnTo>
                  <a:pt x="95" y="1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" name="Freeform 221"/>
          <p:cNvSpPr>
            <a:spLocks noEditPoints="1"/>
          </p:cNvSpPr>
          <p:nvPr/>
        </p:nvSpPr>
        <p:spPr bwMode="auto">
          <a:xfrm>
            <a:off x="1753434" y="2559976"/>
            <a:ext cx="491998" cy="488156"/>
          </a:xfrm>
          <a:custGeom>
            <a:avLst/>
            <a:gdLst>
              <a:gd name="T0" fmla="*/ 355 w 484"/>
              <a:gd name="T1" fmla="*/ 47 h 480"/>
              <a:gd name="T2" fmla="*/ 387 w 484"/>
              <a:gd name="T3" fmla="*/ 31 h 480"/>
              <a:gd name="T4" fmla="*/ 402 w 484"/>
              <a:gd name="T5" fmla="*/ 0 h 480"/>
              <a:gd name="T6" fmla="*/ 418 w 484"/>
              <a:gd name="T7" fmla="*/ 47 h 480"/>
              <a:gd name="T8" fmla="*/ 387 w 484"/>
              <a:gd name="T9" fmla="*/ 62 h 480"/>
              <a:gd name="T10" fmla="*/ 371 w 484"/>
              <a:gd name="T11" fmla="*/ 94 h 480"/>
              <a:gd name="T12" fmla="*/ 389 w 484"/>
              <a:gd name="T13" fmla="*/ 109 h 480"/>
              <a:gd name="T14" fmla="*/ 412 w 484"/>
              <a:gd name="T15" fmla="*/ 132 h 480"/>
              <a:gd name="T16" fmla="*/ 434 w 484"/>
              <a:gd name="T17" fmla="*/ 132 h 480"/>
              <a:gd name="T18" fmla="*/ 478 w 484"/>
              <a:gd name="T19" fmla="*/ 109 h 480"/>
              <a:gd name="T20" fmla="*/ 456 w 484"/>
              <a:gd name="T21" fmla="*/ 87 h 480"/>
              <a:gd name="T22" fmla="*/ 434 w 484"/>
              <a:gd name="T23" fmla="*/ 87 h 480"/>
              <a:gd name="T24" fmla="*/ 389 w 484"/>
              <a:gd name="T25" fmla="*/ 109 h 480"/>
              <a:gd name="T26" fmla="*/ 465 w 484"/>
              <a:gd name="T27" fmla="*/ 219 h 480"/>
              <a:gd name="T28" fmla="*/ 465 w 484"/>
              <a:gd name="T29" fmla="*/ 188 h 480"/>
              <a:gd name="T30" fmla="*/ 449 w 484"/>
              <a:gd name="T31" fmla="*/ 172 h 480"/>
              <a:gd name="T32" fmla="*/ 402 w 484"/>
              <a:gd name="T33" fmla="*/ 156 h 480"/>
              <a:gd name="T34" fmla="*/ 402 w 484"/>
              <a:gd name="T35" fmla="*/ 188 h 480"/>
              <a:gd name="T36" fmla="*/ 418 w 484"/>
              <a:gd name="T37" fmla="*/ 203 h 480"/>
              <a:gd name="T38" fmla="*/ 0 w 484"/>
              <a:gd name="T39" fmla="*/ 183 h 480"/>
              <a:gd name="T40" fmla="*/ 16 w 484"/>
              <a:gd name="T41" fmla="*/ 0 h 480"/>
              <a:gd name="T42" fmla="*/ 334 w 484"/>
              <a:gd name="T43" fmla="*/ 141 h 480"/>
              <a:gd name="T44" fmla="*/ 396 w 484"/>
              <a:gd name="T45" fmla="*/ 390 h 480"/>
              <a:gd name="T46" fmla="*/ 460 w 484"/>
              <a:gd name="T47" fmla="*/ 433 h 480"/>
              <a:gd name="T48" fmla="*/ 241 w 484"/>
              <a:gd name="T49" fmla="*/ 480 h 480"/>
              <a:gd name="T50" fmla="*/ 183 w 484"/>
              <a:gd name="T51" fmla="*/ 393 h 480"/>
              <a:gd name="T52" fmla="*/ 183 w 484"/>
              <a:gd name="T53" fmla="*/ 210 h 480"/>
              <a:gd name="T54" fmla="*/ 16 w 484"/>
              <a:gd name="T55" fmla="*/ 198 h 480"/>
              <a:gd name="T56" fmla="*/ 241 w 484"/>
              <a:gd name="T57" fmla="*/ 402 h 480"/>
              <a:gd name="T58" fmla="*/ 288 w 484"/>
              <a:gd name="T59" fmla="*/ 417 h 480"/>
              <a:gd name="T60" fmla="*/ 288 w 484"/>
              <a:gd name="T61" fmla="*/ 386 h 480"/>
              <a:gd name="T62" fmla="*/ 241 w 484"/>
              <a:gd name="T63" fmla="*/ 402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4" h="480">
                <a:moveTo>
                  <a:pt x="355" y="78"/>
                </a:moveTo>
                <a:cubicBezTo>
                  <a:pt x="355" y="47"/>
                  <a:pt x="355" y="47"/>
                  <a:pt x="355" y="47"/>
                </a:cubicBezTo>
                <a:cubicBezTo>
                  <a:pt x="355" y="38"/>
                  <a:pt x="362" y="31"/>
                  <a:pt x="371" y="31"/>
                </a:cubicBezTo>
                <a:cubicBezTo>
                  <a:pt x="387" y="31"/>
                  <a:pt x="387" y="31"/>
                  <a:pt x="387" y="31"/>
                </a:cubicBezTo>
                <a:cubicBezTo>
                  <a:pt x="387" y="15"/>
                  <a:pt x="387" y="15"/>
                  <a:pt x="387" y="15"/>
                </a:cubicBezTo>
                <a:cubicBezTo>
                  <a:pt x="387" y="7"/>
                  <a:pt x="394" y="0"/>
                  <a:pt x="402" y="0"/>
                </a:cubicBezTo>
                <a:cubicBezTo>
                  <a:pt x="411" y="0"/>
                  <a:pt x="418" y="7"/>
                  <a:pt x="418" y="15"/>
                </a:cubicBezTo>
                <a:cubicBezTo>
                  <a:pt x="418" y="47"/>
                  <a:pt x="418" y="47"/>
                  <a:pt x="418" y="47"/>
                </a:cubicBezTo>
                <a:cubicBezTo>
                  <a:pt x="418" y="55"/>
                  <a:pt x="411" y="62"/>
                  <a:pt x="402" y="62"/>
                </a:cubicBezTo>
                <a:cubicBezTo>
                  <a:pt x="387" y="62"/>
                  <a:pt x="387" y="62"/>
                  <a:pt x="387" y="62"/>
                </a:cubicBezTo>
                <a:cubicBezTo>
                  <a:pt x="387" y="78"/>
                  <a:pt x="387" y="78"/>
                  <a:pt x="387" y="78"/>
                </a:cubicBezTo>
                <a:cubicBezTo>
                  <a:pt x="387" y="87"/>
                  <a:pt x="380" y="94"/>
                  <a:pt x="371" y="94"/>
                </a:cubicBezTo>
                <a:cubicBezTo>
                  <a:pt x="362" y="94"/>
                  <a:pt x="355" y="87"/>
                  <a:pt x="355" y="78"/>
                </a:cubicBezTo>
                <a:close/>
                <a:moveTo>
                  <a:pt x="389" y="109"/>
                </a:moveTo>
                <a:cubicBezTo>
                  <a:pt x="383" y="116"/>
                  <a:pt x="383" y="125"/>
                  <a:pt x="389" y="132"/>
                </a:cubicBezTo>
                <a:cubicBezTo>
                  <a:pt x="396" y="138"/>
                  <a:pt x="405" y="138"/>
                  <a:pt x="412" y="132"/>
                </a:cubicBezTo>
                <a:cubicBezTo>
                  <a:pt x="423" y="120"/>
                  <a:pt x="423" y="120"/>
                  <a:pt x="423" y="120"/>
                </a:cubicBezTo>
                <a:cubicBezTo>
                  <a:pt x="434" y="132"/>
                  <a:pt x="434" y="132"/>
                  <a:pt x="434" y="132"/>
                </a:cubicBezTo>
                <a:cubicBezTo>
                  <a:pt x="440" y="138"/>
                  <a:pt x="450" y="138"/>
                  <a:pt x="456" y="132"/>
                </a:cubicBezTo>
                <a:cubicBezTo>
                  <a:pt x="478" y="109"/>
                  <a:pt x="478" y="109"/>
                  <a:pt x="478" y="109"/>
                </a:cubicBezTo>
                <a:cubicBezTo>
                  <a:pt x="484" y="103"/>
                  <a:pt x="484" y="93"/>
                  <a:pt x="478" y="87"/>
                </a:cubicBezTo>
                <a:cubicBezTo>
                  <a:pt x="472" y="81"/>
                  <a:pt x="462" y="81"/>
                  <a:pt x="456" y="87"/>
                </a:cubicBezTo>
                <a:cubicBezTo>
                  <a:pt x="445" y="98"/>
                  <a:pt x="445" y="98"/>
                  <a:pt x="445" y="98"/>
                </a:cubicBezTo>
                <a:cubicBezTo>
                  <a:pt x="434" y="87"/>
                  <a:pt x="434" y="87"/>
                  <a:pt x="434" y="87"/>
                </a:cubicBezTo>
                <a:cubicBezTo>
                  <a:pt x="428" y="81"/>
                  <a:pt x="418" y="81"/>
                  <a:pt x="412" y="87"/>
                </a:cubicBezTo>
                <a:lnTo>
                  <a:pt x="389" y="109"/>
                </a:lnTo>
                <a:close/>
                <a:moveTo>
                  <a:pt x="434" y="219"/>
                </a:moveTo>
                <a:cubicBezTo>
                  <a:pt x="465" y="219"/>
                  <a:pt x="465" y="219"/>
                  <a:pt x="465" y="219"/>
                </a:cubicBezTo>
                <a:cubicBezTo>
                  <a:pt x="474" y="219"/>
                  <a:pt x="481" y="212"/>
                  <a:pt x="481" y="203"/>
                </a:cubicBezTo>
                <a:cubicBezTo>
                  <a:pt x="481" y="195"/>
                  <a:pt x="474" y="188"/>
                  <a:pt x="465" y="188"/>
                </a:cubicBezTo>
                <a:cubicBezTo>
                  <a:pt x="449" y="188"/>
                  <a:pt x="449" y="188"/>
                  <a:pt x="449" y="188"/>
                </a:cubicBezTo>
                <a:cubicBezTo>
                  <a:pt x="449" y="172"/>
                  <a:pt x="449" y="172"/>
                  <a:pt x="449" y="172"/>
                </a:cubicBezTo>
                <a:cubicBezTo>
                  <a:pt x="449" y="163"/>
                  <a:pt x="442" y="156"/>
                  <a:pt x="434" y="156"/>
                </a:cubicBezTo>
                <a:cubicBezTo>
                  <a:pt x="402" y="156"/>
                  <a:pt x="402" y="156"/>
                  <a:pt x="402" y="156"/>
                </a:cubicBezTo>
                <a:cubicBezTo>
                  <a:pt x="394" y="156"/>
                  <a:pt x="387" y="163"/>
                  <a:pt x="387" y="172"/>
                </a:cubicBezTo>
                <a:cubicBezTo>
                  <a:pt x="387" y="181"/>
                  <a:pt x="394" y="188"/>
                  <a:pt x="402" y="188"/>
                </a:cubicBezTo>
                <a:cubicBezTo>
                  <a:pt x="418" y="188"/>
                  <a:pt x="418" y="188"/>
                  <a:pt x="418" y="188"/>
                </a:cubicBezTo>
                <a:cubicBezTo>
                  <a:pt x="418" y="203"/>
                  <a:pt x="418" y="203"/>
                  <a:pt x="418" y="203"/>
                </a:cubicBezTo>
                <a:cubicBezTo>
                  <a:pt x="418" y="212"/>
                  <a:pt x="425" y="219"/>
                  <a:pt x="434" y="219"/>
                </a:cubicBezTo>
                <a:close/>
                <a:moveTo>
                  <a:pt x="0" y="183"/>
                </a:moveTo>
                <a:cubicBezTo>
                  <a:pt x="0" y="15"/>
                  <a:pt x="0" y="15"/>
                  <a:pt x="0" y="15"/>
                </a:cubicBezTo>
                <a:cubicBezTo>
                  <a:pt x="0" y="7"/>
                  <a:pt x="7" y="0"/>
                  <a:pt x="16" y="0"/>
                </a:cubicBezTo>
                <a:cubicBezTo>
                  <a:pt x="194" y="0"/>
                  <a:pt x="194" y="0"/>
                  <a:pt x="194" y="0"/>
                </a:cubicBezTo>
                <a:cubicBezTo>
                  <a:pt x="271" y="0"/>
                  <a:pt x="334" y="63"/>
                  <a:pt x="334" y="141"/>
                </a:cubicBezTo>
                <a:cubicBezTo>
                  <a:pt x="334" y="347"/>
                  <a:pt x="334" y="347"/>
                  <a:pt x="334" y="347"/>
                </a:cubicBezTo>
                <a:cubicBezTo>
                  <a:pt x="396" y="390"/>
                  <a:pt x="396" y="390"/>
                  <a:pt x="396" y="390"/>
                </a:cubicBezTo>
                <a:cubicBezTo>
                  <a:pt x="401" y="387"/>
                  <a:pt x="407" y="386"/>
                  <a:pt x="413" y="386"/>
                </a:cubicBezTo>
                <a:cubicBezTo>
                  <a:pt x="439" y="386"/>
                  <a:pt x="460" y="407"/>
                  <a:pt x="460" y="433"/>
                </a:cubicBezTo>
                <a:cubicBezTo>
                  <a:pt x="460" y="459"/>
                  <a:pt x="439" y="480"/>
                  <a:pt x="413" y="480"/>
                </a:cubicBezTo>
                <a:cubicBezTo>
                  <a:pt x="241" y="480"/>
                  <a:pt x="241" y="480"/>
                  <a:pt x="241" y="480"/>
                </a:cubicBezTo>
                <a:cubicBezTo>
                  <a:pt x="206" y="480"/>
                  <a:pt x="178" y="452"/>
                  <a:pt x="178" y="417"/>
                </a:cubicBezTo>
                <a:cubicBezTo>
                  <a:pt x="178" y="409"/>
                  <a:pt x="180" y="401"/>
                  <a:pt x="183" y="393"/>
                </a:cubicBezTo>
                <a:cubicBezTo>
                  <a:pt x="201" y="349"/>
                  <a:pt x="199" y="335"/>
                  <a:pt x="192" y="283"/>
                </a:cubicBezTo>
                <a:cubicBezTo>
                  <a:pt x="189" y="264"/>
                  <a:pt x="186" y="241"/>
                  <a:pt x="183" y="210"/>
                </a:cubicBezTo>
                <a:cubicBezTo>
                  <a:pt x="181" y="203"/>
                  <a:pt x="175" y="198"/>
                  <a:pt x="168" y="198"/>
                </a:cubicBezTo>
                <a:cubicBezTo>
                  <a:pt x="16" y="198"/>
                  <a:pt x="16" y="198"/>
                  <a:pt x="16" y="198"/>
                </a:cubicBezTo>
                <a:cubicBezTo>
                  <a:pt x="7" y="198"/>
                  <a:pt x="0" y="191"/>
                  <a:pt x="0" y="183"/>
                </a:cubicBezTo>
                <a:close/>
                <a:moveTo>
                  <a:pt x="241" y="402"/>
                </a:moveTo>
                <a:cubicBezTo>
                  <a:pt x="241" y="410"/>
                  <a:pt x="248" y="417"/>
                  <a:pt x="256" y="417"/>
                </a:cubicBezTo>
                <a:cubicBezTo>
                  <a:pt x="288" y="417"/>
                  <a:pt x="288" y="417"/>
                  <a:pt x="288" y="417"/>
                </a:cubicBezTo>
                <a:cubicBezTo>
                  <a:pt x="296" y="417"/>
                  <a:pt x="303" y="410"/>
                  <a:pt x="303" y="402"/>
                </a:cubicBezTo>
                <a:cubicBezTo>
                  <a:pt x="303" y="393"/>
                  <a:pt x="296" y="386"/>
                  <a:pt x="288" y="386"/>
                </a:cubicBezTo>
                <a:cubicBezTo>
                  <a:pt x="256" y="386"/>
                  <a:pt x="256" y="386"/>
                  <a:pt x="256" y="386"/>
                </a:cubicBezTo>
                <a:cubicBezTo>
                  <a:pt x="248" y="386"/>
                  <a:pt x="241" y="393"/>
                  <a:pt x="241" y="4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" name="Freeform 222"/>
          <p:cNvSpPr>
            <a:spLocks noEditPoints="1"/>
          </p:cNvSpPr>
          <p:nvPr/>
        </p:nvSpPr>
        <p:spPr bwMode="auto">
          <a:xfrm>
            <a:off x="13086240" y="2560951"/>
            <a:ext cx="468938" cy="491998"/>
          </a:xfrm>
          <a:custGeom>
            <a:avLst/>
            <a:gdLst>
              <a:gd name="T0" fmla="*/ 16 w 461"/>
              <a:gd name="T1" fmla="*/ 199 h 482"/>
              <a:gd name="T2" fmla="*/ 168 w 461"/>
              <a:gd name="T3" fmla="*/ 199 h 482"/>
              <a:gd name="T4" fmla="*/ 184 w 461"/>
              <a:gd name="T5" fmla="*/ 211 h 482"/>
              <a:gd name="T6" fmla="*/ 193 w 461"/>
              <a:gd name="T7" fmla="*/ 284 h 482"/>
              <a:gd name="T8" fmla="*/ 183 w 461"/>
              <a:gd name="T9" fmla="*/ 394 h 482"/>
              <a:gd name="T10" fmla="*/ 178 w 461"/>
              <a:gd name="T11" fmla="*/ 419 h 482"/>
              <a:gd name="T12" fmla="*/ 241 w 461"/>
              <a:gd name="T13" fmla="*/ 482 h 482"/>
              <a:gd name="T14" fmla="*/ 414 w 461"/>
              <a:gd name="T15" fmla="*/ 482 h 482"/>
              <a:gd name="T16" fmla="*/ 461 w 461"/>
              <a:gd name="T17" fmla="*/ 435 h 482"/>
              <a:gd name="T18" fmla="*/ 414 w 461"/>
              <a:gd name="T19" fmla="*/ 387 h 482"/>
              <a:gd name="T20" fmla="*/ 397 w 461"/>
              <a:gd name="T21" fmla="*/ 391 h 482"/>
              <a:gd name="T22" fmla="*/ 336 w 461"/>
              <a:gd name="T23" fmla="*/ 348 h 482"/>
              <a:gd name="T24" fmla="*/ 336 w 461"/>
              <a:gd name="T25" fmla="*/ 141 h 482"/>
              <a:gd name="T26" fmla="*/ 194 w 461"/>
              <a:gd name="T27" fmla="*/ 0 h 482"/>
              <a:gd name="T28" fmla="*/ 16 w 461"/>
              <a:gd name="T29" fmla="*/ 0 h 482"/>
              <a:gd name="T30" fmla="*/ 0 w 461"/>
              <a:gd name="T31" fmla="*/ 15 h 482"/>
              <a:gd name="T32" fmla="*/ 0 w 461"/>
              <a:gd name="T33" fmla="*/ 183 h 482"/>
              <a:gd name="T34" fmla="*/ 16 w 461"/>
              <a:gd name="T35" fmla="*/ 199 h 482"/>
              <a:gd name="T36" fmla="*/ 288 w 461"/>
              <a:gd name="T37" fmla="*/ 419 h 482"/>
              <a:gd name="T38" fmla="*/ 257 w 461"/>
              <a:gd name="T39" fmla="*/ 419 h 482"/>
              <a:gd name="T40" fmla="*/ 241 w 461"/>
              <a:gd name="T41" fmla="*/ 403 h 482"/>
              <a:gd name="T42" fmla="*/ 257 w 461"/>
              <a:gd name="T43" fmla="*/ 387 h 482"/>
              <a:gd name="T44" fmla="*/ 288 w 461"/>
              <a:gd name="T45" fmla="*/ 387 h 482"/>
              <a:gd name="T46" fmla="*/ 304 w 461"/>
              <a:gd name="T47" fmla="*/ 403 h 482"/>
              <a:gd name="T48" fmla="*/ 288 w 461"/>
              <a:gd name="T49" fmla="*/ 419 h 482"/>
              <a:gd name="T50" fmla="*/ 147 w 461"/>
              <a:gd name="T51" fmla="*/ 31 h 482"/>
              <a:gd name="T52" fmla="*/ 194 w 461"/>
              <a:gd name="T53" fmla="*/ 31 h 482"/>
              <a:gd name="T54" fmla="*/ 223 w 461"/>
              <a:gd name="T55" fmla="*/ 35 h 482"/>
              <a:gd name="T56" fmla="*/ 210 w 461"/>
              <a:gd name="T57" fmla="*/ 78 h 482"/>
              <a:gd name="T58" fmla="*/ 288 w 461"/>
              <a:gd name="T59" fmla="*/ 157 h 482"/>
              <a:gd name="T60" fmla="*/ 304 w 461"/>
              <a:gd name="T61" fmla="*/ 155 h 482"/>
              <a:gd name="T62" fmla="*/ 304 w 461"/>
              <a:gd name="T63" fmla="*/ 230 h 482"/>
              <a:gd name="T64" fmla="*/ 217 w 461"/>
              <a:gd name="T65" fmla="*/ 230 h 482"/>
              <a:gd name="T66" fmla="*/ 215 w 461"/>
              <a:gd name="T67" fmla="*/ 207 h 482"/>
              <a:gd name="T68" fmla="*/ 168 w 461"/>
              <a:gd name="T69" fmla="*/ 167 h 482"/>
              <a:gd name="T70" fmla="*/ 147 w 461"/>
              <a:gd name="T71" fmla="*/ 167 h 482"/>
              <a:gd name="T72" fmla="*/ 147 w 461"/>
              <a:gd name="T73" fmla="*/ 31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61" h="482">
                <a:moveTo>
                  <a:pt x="16" y="199"/>
                </a:moveTo>
                <a:cubicBezTo>
                  <a:pt x="168" y="199"/>
                  <a:pt x="168" y="199"/>
                  <a:pt x="168" y="199"/>
                </a:cubicBezTo>
                <a:cubicBezTo>
                  <a:pt x="176" y="199"/>
                  <a:pt x="182" y="204"/>
                  <a:pt x="184" y="211"/>
                </a:cubicBezTo>
                <a:cubicBezTo>
                  <a:pt x="187" y="242"/>
                  <a:pt x="190" y="265"/>
                  <a:pt x="193" y="284"/>
                </a:cubicBezTo>
                <a:cubicBezTo>
                  <a:pt x="200" y="336"/>
                  <a:pt x="202" y="351"/>
                  <a:pt x="183" y="394"/>
                </a:cubicBezTo>
                <a:cubicBezTo>
                  <a:pt x="180" y="402"/>
                  <a:pt x="178" y="410"/>
                  <a:pt x="178" y="419"/>
                </a:cubicBezTo>
                <a:cubicBezTo>
                  <a:pt x="178" y="454"/>
                  <a:pt x="207" y="482"/>
                  <a:pt x="241" y="482"/>
                </a:cubicBezTo>
                <a:cubicBezTo>
                  <a:pt x="414" y="482"/>
                  <a:pt x="414" y="482"/>
                  <a:pt x="414" y="482"/>
                </a:cubicBezTo>
                <a:cubicBezTo>
                  <a:pt x="440" y="482"/>
                  <a:pt x="461" y="461"/>
                  <a:pt x="461" y="435"/>
                </a:cubicBezTo>
                <a:cubicBezTo>
                  <a:pt x="461" y="409"/>
                  <a:pt x="440" y="387"/>
                  <a:pt x="414" y="387"/>
                </a:cubicBezTo>
                <a:cubicBezTo>
                  <a:pt x="408" y="387"/>
                  <a:pt x="402" y="389"/>
                  <a:pt x="397" y="391"/>
                </a:cubicBezTo>
                <a:cubicBezTo>
                  <a:pt x="336" y="348"/>
                  <a:pt x="336" y="348"/>
                  <a:pt x="336" y="348"/>
                </a:cubicBezTo>
                <a:cubicBezTo>
                  <a:pt x="336" y="141"/>
                  <a:pt x="336" y="141"/>
                  <a:pt x="336" y="141"/>
                </a:cubicBezTo>
                <a:cubicBezTo>
                  <a:pt x="336" y="69"/>
                  <a:pt x="278" y="0"/>
                  <a:pt x="194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83"/>
                  <a:pt x="0" y="183"/>
                  <a:pt x="0" y="183"/>
                </a:cubicBezTo>
                <a:cubicBezTo>
                  <a:pt x="0" y="192"/>
                  <a:pt x="7" y="199"/>
                  <a:pt x="16" y="199"/>
                </a:cubicBezTo>
                <a:close/>
                <a:moveTo>
                  <a:pt x="288" y="419"/>
                </a:moveTo>
                <a:cubicBezTo>
                  <a:pt x="257" y="419"/>
                  <a:pt x="257" y="419"/>
                  <a:pt x="257" y="419"/>
                </a:cubicBezTo>
                <a:cubicBezTo>
                  <a:pt x="248" y="419"/>
                  <a:pt x="241" y="412"/>
                  <a:pt x="241" y="403"/>
                </a:cubicBezTo>
                <a:cubicBezTo>
                  <a:pt x="241" y="394"/>
                  <a:pt x="248" y="387"/>
                  <a:pt x="257" y="387"/>
                </a:cubicBezTo>
                <a:cubicBezTo>
                  <a:pt x="288" y="387"/>
                  <a:pt x="288" y="387"/>
                  <a:pt x="288" y="387"/>
                </a:cubicBezTo>
                <a:cubicBezTo>
                  <a:pt x="297" y="387"/>
                  <a:pt x="304" y="394"/>
                  <a:pt x="304" y="403"/>
                </a:cubicBezTo>
                <a:cubicBezTo>
                  <a:pt x="304" y="412"/>
                  <a:pt x="297" y="419"/>
                  <a:pt x="288" y="419"/>
                </a:cubicBezTo>
                <a:close/>
                <a:moveTo>
                  <a:pt x="147" y="31"/>
                </a:moveTo>
                <a:cubicBezTo>
                  <a:pt x="194" y="31"/>
                  <a:pt x="194" y="31"/>
                  <a:pt x="194" y="31"/>
                </a:cubicBezTo>
                <a:cubicBezTo>
                  <a:pt x="204" y="31"/>
                  <a:pt x="214" y="32"/>
                  <a:pt x="223" y="35"/>
                </a:cubicBezTo>
                <a:cubicBezTo>
                  <a:pt x="214" y="48"/>
                  <a:pt x="210" y="62"/>
                  <a:pt x="210" y="78"/>
                </a:cubicBezTo>
                <a:cubicBezTo>
                  <a:pt x="210" y="121"/>
                  <a:pt x="245" y="157"/>
                  <a:pt x="288" y="157"/>
                </a:cubicBezTo>
                <a:cubicBezTo>
                  <a:pt x="294" y="157"/>
                  <a:pt x="299" y="156"/>
                  <a:pt x="304" y="155"/>
                </a:cubicBezTo>
                <a:cubicBezTo>
                  <a:pt x="304" y="230"/>
                  <a:pt x="304" y="230"/>
                  <a:pt x="304" y="230"/>
                </a:cubicBezTo>
                <a:cubicBezTo>
                  <a:pt x="217" y="230"/>
                  <a:pt x="217" y="230"/>
                  <a:pt x="217" y="230"/>
                </a:cubicBezTo>
                <a:cubicBezTo>
                  <a:pt x="216" y="223"/>
                  <a:pt x="216" y="215"/>
                  <a:pt x="215" y="207"/>
                </a:cubicBezTo>
                <a:cubicBezTo>
                  <a:pt x="213" y="189"/>
                  <a:pt x="194" y="167"/>
                  <a:pt x="168" y="167"/>
                </a:cubicBezTo>
                <a:cubicBezTo>
                  <a:pt x="147" y="167"/>
                  <a:pt x="147" y="167"/>
                  <a:pt x="147" y="167"/>
                </a:cubicBezTo>
                <a:lnTo>
                  <a:pt x="147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" name="Freeform 223"/>
          <p:cNvSpPr>
            <a:spLocks noEditPoints="1"/>
          </p:cNvSpPr>
          <p:nvPr/>
        </p:nvSpPr>
        <p:spPr bwMode="auto">
          <a:xfrm>
            <a:off x="22182729" y="2541462"/>
            <a:ext cx="353624" cy="540048"/>
          </a:xfrm>
          <a:custGeom>
            <a:avLst/>
            <a:gdLst>
              <a:gd name="T0" fmla="*/ 52 w 346"/>
              <a:gd name="T1" fmla="*/ 531 h 531"/>
              <a:gd name="T2" fmla="*/ 294 w 346"/>
              <a:gd name="T3" fmla="*/ 531 h 531"/>
              <a:gd name="T4" fmla="*/ 346 w 346"/>
              <a:gd name="T5" fmla="*/ 479 h 531"/>
              <a:gd name="T6" fmla="*/ 346 w 346"/>
              <a:gd name="T7" fmla="*/ 52 h 531"/>
              <a:gd name="T8" fmla="*/ 294 w 346"/>
              <a:gd name="T9" fmla="*/ 0 h 531"/>
              <a:gd name="T10" fmla="*/ 52 w 346"/>
              <a:gd name="T11" fmla="*/ 0 h 531"/>
              <a:gd name="T12" fmla="*/ 0 w 346"/>
              <a:gd name="T13" fmla="*/ 52 h 531"/>
              <a:gd name="T14" fmla="*/ 0 w 346"/>
              <a:gd name="T15" fmla="*/ 479 h 531"/>
              <a:gd name="T16" fmla="*/ 52 w 346"/>
              <a:gd name="T17" fmla="*/ 531 h 531"/>
              <a:gd name="T18" fmla="*/ 111 w 346"/>
              <a:gd name="T19" fmla="*/ 52 h 531"/>
              <a:gd name="T20" fmla="*/ 173 w 346"/>
              <a:gd name="T21" fmla="*/ 34 h 531"/>
              <a:gd name="T22" fmla="*/ 235 w 346"/>
              <a:gd name="T23" fmla="*/ 52 h 531"/>
              <a:gd name="T24" fmla="*/ 235 w 346"/>
              <a:gd name="T25" fmla="*/ 123 h 531"/>
              <a:gd name="T26" fmla="*/ 173 w 346"/>
              <a:gd name="T27" fmla="*/ 141 h 531"/>
              <a:gd name="T28" fmla="*/ 111 w 346"/>
              <a:gd name="T29" fmla="*/ 123 h 531"/>
              <a:gd name="T30" fmla="*/ 111 w 346"/>
              <a:gd name="T31" fmla="*/ 52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346" h="531">
                <a:moveTo>
                  <a:pt x="52" y="531"/>
                </a:moveTo>
                <a:cubicBezTo>
                  <a:pt x="294" y="531"/>
                  <a:pt x="294" y="531"/>
                  <a:pt x="294" y="531"/>
                </a:cubicBezTo>
                <a:cubicBezTo>
                  <a:pt x="323" y="531"/>
                  <a:pt x="346" y="508"/>
                  <a:pt x="346" y="479"/>
                </a:cubicBezTo>
                <a:cubicBezTo>
                  <a:pt x="346" y="52"/>
                  <a:pt x="346" y="52"/>
                  <a:pt x="346" y="52"/>
                </a:cubicBezTo>
                <a:cubicBezTo>
                  <a:pt x="346" y="23"/>
                  <a:pt x="323" y="0"/>
                  <a:pt x="294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23" y="0"/>
                  <a:pt x="0" y="23"/>
                  <a:pt x="0" y="52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508"/>
                  <a:pt x="23" y="531"/>
                  <a:pt x="52" y="531"/>
                </a:cubicBezTo>
                <a:close/>
                <a:moveTo>
                  <a:pt x="111" y="52"/>
                </a:moveTo>
                <a:cubicBezTo>
                  <a:pt x="122" y="41"/>
                  <a:pt x="146" y="34"/>
                  <a:pt x="173" y="34"/>
                </a:cubicBezTo>
                <a:cubicBezTo>
                  <a:pt x="200" y="34"/>
                  <a:pt x="224" y="41"/>
                  <a:pt x="235" y="52"/>
                </a:cubicBezTo>
                <a:cubicBezTo>
                  <a:pt x="247" y="64"/>
                  <a:pt x="247" y="112"/>
                  <a:pt x="235" y="123"/>
                </a:cubicBezTo>
                <a:cubicBezTo>
                  <a:pt x="224" y="134"/>
                  <a:pt x="200" y="141"/>
                  <a:pt x="173" y="141"/>
                </a:cubicBezTo>
                <a:cubicBezTo>
                  <a:pt x="146" y="141"/>
                  <a:pt x="122" y="134"/>
                  <a:pt x="111" y="123"/>
                </a:cubicBezTo>
                <a:cubicBezTo>
                  <a:pt x="99" y="112"/>
                  <a:pt x="99" y="64"/>
                  <a:pt x="111" y="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" name="Freeform 224"/>
          <p:cNvSpPr>
            <a:spLocks noEditPoints="1"/>
          </p:cNvSpPr>
          <p:nvPr/>
        </p:nvSpPr>
        <p:spPr bwMode="auto">
          <a:xfrm>
            <a:off x="4069207" y="4590266"/>
            <a:ext cx="320952" cy="490076"/>
          </a:xfrm>
          <a:custGeom>
            <a:avLst/>
            <a:gdLst>
              <a:gd name="T0" fmla="*/ 250 w 315"/>
              <a:gd name="T1" fmla="*/ 110 h 482"/>
              <a:gd name="T2" fmla="*/ 252 w 315"/>
              <a:gd name="T3" fmla="*/ 125 h 482"/>
              <a:gd name="T4" fmla="*/ 252 w 315"/>
              <a:gd name="T5" fmla="*/ 265 h 482"/>
              <a:gd name="T6" fmla="*/ 283 w 315"/>
              <a:gd name="T7" fmla="*/ 265 h 482"/>
              <a:gd name="T8" fmla="*/ 283 w 315"/>
              <a:gd name="T9" fmla="*/ 125 h 482"/>
              <a:gd name="T10" fmla="*/ 158 w 315"/>
              <a:gd name="T11" fmla="*/ 0 h 482"/>
              <a:gd name="T12" fmla="*/ 32 w 315"/>
              <a:gd name="T13" fmla="*/ 125 h 482"/>
              <a:gd name="T14" fmla="*/ 32 w 315"/>
              <a:gd name="T15" fmla="*/ 265 h 482"/>
              <a:gd name="T16" fmla="*/ 63 w 315"/>
              <a:gd name="T17" fmla="*/ 265 h 482"/>
              <a:gd name="T18" fmla="*/ 63 w 315"/>
              <a:gd name="T19" fmla="*/ 125 h 482"/>
              <a:gd name="T20" fmla="*/ 65 w 315"/>
              <a:gd name="T21" fmla="*/ 110 h 482"/>
              <a:gd name="T22" fmla="*/ 158 w 315"/>
              <a:gd name="T23" fmla="*/ 188 h 482"/>
              <a:gd name="T24" fmla="*/ 250 w 315"/>
              <a:gd name="T25" fmla="*/ 110 h 482"/>
              <a:gd name="T26" fmla="*/ 95 w 315"/>
              <a:gd name="T27" fmla="*/ 94 h 482"/>
              <a:gd name="T28" fmla="*/ 158 w 315"/>
              <a:gd name="T29" fmla="*/ 31 h 482"/>
              <a:gd name="T30" fmla="*/ 220 w 315"/>
              <a:gd name="T31" fmla="*/ 94 h 482"/>
              <a:gd name="T32" fmla="*/ 158 w 315"/>
              <a:gd name="T33" fmla="*/ 157 h 482"/>
              <a:gd name="T34" fmla="*/ 95 w 315"/>
              <a:gd name="T35" fmla="*/ 94 h 482"/>
              <a:gd name="T36" fmla="*/ 268 w 315"/>
              <a:gd name="T37" fmla="*/ 482 h 482"/>
              <a:gd name="T38" fmla="*/ 315 w 315"/>
              <a:gd name="T39" fmla="*/ 435 h 482"/>
              <a:gd name="T40" fmla="*/ 315 w 315"/>
              <a:gd name="T41" fmla="*/ 340 h 482"/>
              <a:gd name="T42" fmla="*/ 284 w 315"/>
              <a:gd name="T43" fmla="*/ 296 h 482"/>
              <a:gd name="T44" fmla="*/ 251 w 315"/>
              <a:gd name="T45" fmla="*/ 296 h 482"/>
              <a:gd name="T46" fmla="*/ 220 w 315"/>
              <a:gd name="T47" fmla="*/ 340 h 482"/>
              <a:gd name="T48" fmla="*/ 220 w 315"/>
              <a:gd name="T49" fmla="*/ 435 h 482"/>
              <a:gd name="T50" fmla="*/ 268 w 315"/>
              <a:gd name="T51" fmla="*/ 482 h 482"/>
              <a:gd name="T52" fmla="*/ 252 w 315"/>
              <a:gd name="T53" fmla="*/ 340 h 482"/>
              <a:gd name="T54" fmla="*/ 268 w 315"/>
              <a:gd name="T55" fmla="*/ 325 h 482"/>
              <a:gd name="T56" fmla="*/ 283 w 315"/>
              <a:gd name="T57" fmla="*/ 340 h 482"/>
              <a:gd name="T58" fmla="*/ 283 w 315"/>
              <a:gd name="T59" fmla="*/ 356 h 482"/>
              <a:gd name="T60" fmla="*/ 252 w 315"/>
              <a:gd name="T61" fmla="*/ 356 h 482"/>
              <a:gd name="T62" fmla="*/ 252 w 315"/>
              <a:gd name="T63" fmla="*/ 340 h 482"/>
              <a:gd name="T64" fmla="*/ 64 w 315"/>
              <a:gd name="T65" fmla="*/ 296 h 482"/>
              <a:gd name="T66" fmla="*/ 31 w 315"/>
              <a:gd name="T67" fmla="*/ 296 h 482"/>
              <a:gd name="T68" fmla="*/ 0 w 315"/>
              <a:gd name="T69" fmla="*/ 340 h 482"/>
              <a:gd name="T70" fmla="*/ 0 w 315"/>
              <a:gd name="T71" fmla="*/ 435 h 482"/>
              <a:gd name="T72" fmla="*/ 47 w 315"/>
              <a:gd name="T73" fmla="*/ 482 h 482"/>
              <a:gd name="T74" fmla="*/ 95 w 315"/>
              <a:gd name="T75" fmla="*/ 435 h 482"/>
              <a:gd name="T76" fmla="*/ 95 w 315"/>
              <a:gd name="T77" fmla="*/ 340 h 482"/>
              <a:gd name="T78" fmla="*/ 64 w 315"/>
              <a:gd name="T79" fmla="*/ 296 h 482"/>
              <a:gd name="T80" fmla="*/ 63 w 315"/>
              <a:gd name="T81" fmla="*/ 356 h 482"/>
              <a:gd name="T82" fmla="*/ 32 w 315"/>
              <a:gd name="T83" fmla="*/ 356 h 482"/>
              <a:gd name="T84" fmla="*/ 32 w 315"/>
              <a:gd name="T85" fmla="*/ 340 h 482"/>
              <a:gd name="T86" fmla="*/ 47 w 315"/>
              <a:gd name="T87" fmla="*/ 325 h 482"/>
              <a:gd name="T88" fmla="*/ 63 w 315"/>
              <a:gd name="T89" fmla="*/ 340 h 482"/>
              <a:gd name="T90" fmla="*/ 63 w 315"/>
              <a:gd name="T91" fmla="*/ 356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5" h="482">
                <a:moveTo>
                  <a:pt x="250" y="110"/>
                </a:moveTo>
                <a:cubicBezTo>
                  <a:pt x="251" y="115"/>
                  <a:pt x="252" y="120"/>
                  <a:pt x="252" y="125"/>
                </a:cubicBezTo>
                <a:cubicBezTo>
                  <a:pt x="252" y="265"/>
                  <a:pt x="252" y="265"/>
                  <a:pt x="252" y="265"/>
                </a:cubicBezTo>
                <a:cubicBezTo>
                  <a:pt x="283" y="265"/>
                  <a:pt x="283" y="265"/>
                  <a:pt x="283" y="265"/>
                </a:cubicBezTo>
                <a:cubicBezTo>
                  <a:pt x="283" y="125"/>
                  <a:pt x="283" y="125"/>
                  <a:pt x="283" y="125"/>
                </a:cubicBezTo>
                <a:cubicBezTo>
                  <a:pt x="283" y="56"/>
                  <a:pt x="227" y="0"/>
                  <a:pt x="158" y="0"/>
                </a:cubicBezTo>
                <a:cubicBezTo>
                  <a:pt x="88" y="0"/>
                  <a:pt x="32" y="56"/>
                  <a:pt x="32" y="125"/>
                </a:cubicBezTo>
                <a:cubicBezTo>
                  <a:pt x="32" y="265"/>
                  <a:pt x="32" y="265"/>
                  <a:pt x="32" y="265"/>
                </a:cubicBezTo>
                <a:cubicBezTo>
                  <a:pt x="63" y="265"/>
                  <a:pt x="63" y="265"/>
                  <a:pt x="63" y="265"/>
                </a:cubicBezTo>
                <a:cubicBezTo>
                  <a:pt x="63" y="125"/>
                  <a:pt x="63" y="125"/>
                  <a:pt x="63" y="125"/>
                </a:cubicBezTo>
                <a:cubicBezTo>
                  <a:pt x="63" y="120"/>
                  <a:pt x="64" y="115"/>
                  <a:pt x="65" y="110"/>
                </a:cubicBezTo>
                <a:cubicBezTo>
                  <a:pt x="72" y="154"/>
                  <a:pt x="111" y="188"/>
                  <a:pt x="158" y="188"/>
                </a:cubicBezTo>
                <a:cubicBezTo>
                  <a:pt x="204" y="188"/>
                  <a:pt x="243" y="154"/>
                  <a:pt x="250" y="110"/>
                </a:cubicBezTo>
                <a:close/>
                <a:moveTo>
                  <a:pt x="95" y="94"/>
                </a:moveTo>
                <a:cubicBezTo>
                  <a:pt x="95" y="59"/>
                  <a:pt x="123" y="31"/>
                  <a:pt x="158" y="31"/>
                </a:cubicBezTo>
                <a:cubicBezTo>
                  <a:pt x="192" y="31"/>
                  <a:pt x="220" y="59"/>
                  <a:pt x="220" y="94"/>
                </a:cubicBezTo>
                <a:cubicBezTo>
                  <a:pt x="220" y="129"/>
                  <a:pt x="192" y="157"/>
                  <a:pt x="158" y="157"/>
                </a:cubicBezTo>
                <a:cubicBezTo>
                  <a:pt x="123" y="157"/>
                  <a:pt x="95" y="129"/>
                  <a:pt x="95" y="94"/>
                </a:cubicBezTo>
                <a:close/>
                <a:moveTo>
                  <a:pt x="268" y="482"/>
                </a:moveTo>
                <a:cubicBezTo>
                  <a:pt x="294" y="482"/>
                  <a:pt x="315" y="461"/>
                  <a:pt x="315" y="435"/>
                </a:cubicBezTo>
                <a:cubicBezTo>
                  <a:pt x="315" y="340"/>
                  <a:pt x="315" y="340"/>
                  <a:pt x="315" y="340"/>
                </a:cubicBezTo>
                <a:cubicBezTo>
                  <a:pt x="315" y="320"/>
                  <a:pt x="302" y="303"/>
                  <a:pt x="284" y="296"/>
                </a:cubicBezTo>
                <a:cubicBezTo>
                  <a:pt x="251" y="296"/>
                  <a:pt x="251" y="296"/>
                  <a:pt x="251" y="296"/>
                </a:cubicBezTo>
                <a:cubicBezTo>
                  <a:pt x="233" y="303"/>
                  <a:pt x="220" y="320"/>
                  <a:pt x="220" y="340"/>
                </a:cubicBezTo>
                <a:cubicBezTo>
                  <a:pt x="220" y="435"/>
                  <a:pt x="220" y="435"/>
                  <a:pt x="220" y="435"/>
                </a:cubicBezTo>
                <a:cubicBezTo>
                  <a:pt x="220" y="461"/>
                  <a:pt x="242" y="482"/>
                  <a:pt x="268" y="482"/>
                </a:cubicBezTo>
                <a:close/>
                <a:moveTo>
                  <a:pt x="252" y="340"/>
                </a:moveTo>
                <a:cubicBezTo>
                  <a:pt x="252" y="332"/>
                  <a:pt x="259" y="325"/>
                  <a:pt x="268" y="325"/>
                </a:cubicBezTo>
                <a:cubicBezTo>
                  <a:pt x="276" y="325"/>
                  <a:pt x="283" y="332"/>
                  <a:pt x="283" y="340"/>
                </a:cubicBezTo>
                <a:cubicBezTo>
                  <a:pt x="283" y="356"/>
                  <a:pt x="283" y="356"/>
                  <a:pt x="283" y="356"/>
                </a:cubicBezTo>
                <a:cubicBezTo>
                  <a:pt x="252" y="356"/>
                  <a:pt x="252" y="356"/>
                  <a:pt x="252" y="356"/>
                </a:cubicBezTo>
                <a:lnTo>
                  <a:pt x="252" y="340"/>
                </a:lnTo>
                <a:close/>
                <a:moveTo>
                  <a:pt x="64" y="296"/>
                </a:moveTo>
                <a:cubicBezTo>
                  <a:pt x="31" y="296"/>
                  <a:pt x="31" y="296"/>
                  <a:pt x="31" y="296"/>
                </a:cubicBezTo>
                <a:cubicBezTo>
                  <a:pt x="13" y="303"/>
                  <a:pt x="0" y="320"/>
                  <a:pt x="0" y="340"/>
                </a:cubicBezTo>
                <a:cubicBezTo>
                  <a:pt x="0" y="435"/>
                  <a:pt x="0" y="435"/>
                  <a:pt x="0" y="435"/>
                </a:cubicBezTo>
                <a:cubicBezTo>
                  <a:pt x="0" y="461"/>
                  <a:pt x="21" y="482"/>
                  <a:pt x="47" y="482"/>
                </a:cubicBezTo>
                <a:cubicBezTo>
                  <a:pt x="73" y="482"/>
                  <a:pt x="95" y="461"/>
                  <a:pt x="95" y="435"/>
                </a:cubicBezTo>
                <a:cubicBezTo>
                  <a:pt x="95" y="340"/>
                  <a:pt x="95" y="340"/>
                  <a:pt x="95" y="340"/>
                </a:cubicBezTo>
                <a:cubicBezTo>
                  <a:pt x="95" y="320"/>
                  <a:pt x="82" y="303"/>
                  <a:pt x="64" y="296"/>
                </a:cubicBezTo>
                <a:close/>
                <a:moveTo>
                  <a:pt x="63" y="356"/>
                </a:moveTo>
                <a:cubicBezTo>
                  <a:pt x="32" y="356"/>
                  <a:pt x="32" y="356"/>
                  <a:pt x="32" y="356"/>
                </a:cubicBezTo>
                <a:cubicBezTo>
                  <a:pt x="32" y="340"/>
                  <a:pt x="32" y="340"/>
                  <a:pt x="32" y="340"/>
                </a:cubicBezTo>
                <a:cubicBezTo>
                  <a:pt x="32" y="332"/>
                  <a:pt x="39" y="325"/>
                  <a:pt x="47" y="325"/>
                </a:cubicBezTo>
                <a:cubicBezTo>
                  <a:pt x="56" y="325"/>
                  <a:pt x="63" y="332"/>
                  <a:pt x="63" y="340"/>
                </a:cubicBezTo>
                <a:lnTo>
                  <a:pt x="63" y="3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" name="Freeform 225"/>
          <p:cNvSpPr>
            <a:spLocks noEditPoints="1"/>
          </p:cNvSpPr>
          <p:nvPr/>
        </p:nvSpPr>
        <p:spPr bwMode="auto">
          <a:xfrm>
            <a:off x="10855978" y="4589780"/>
            <a:ext cx="344014" cy="497764"/>
          </a:xfrm>
          <a:custGeom>
            <a:avLst/>
            <a:gdLst>
              <a:gd name="T0" fmla="*/ 69 w 337"/>
              <a:gd name="T1" fmla="*/ 48 h 487"/>
              <a:gd name="T2" fmla="*/ 117 w 337"/>
              <a:gd name="T3" fmla="*/ 0 h 487"/>
              <a:gd name="T4" fmla="*/ 165 w 337"/>
              <a:gd name="T5" fmla="*/ 48 h 487"/>
              <a:gd name="T6" fmla="*/ 117 w 337"/>
              <a:gd name="T7" fmla="*/ 97 h 487"/>
              <a:gd name="T8" fmla="*/ 69 w 337"/>
              <a:gd name="T9" fmla="*/ 48 h 487"/>
              <a:gd name="T10" fmla="*/ 10 w 337"/>
              <a:gd name="T11" fmla="*/ 432 h 487"/>
              <a:gd name="T12" fmla="*/ 59 w 337"/>
              <a:gd name="T13" fmla="*/ 293 h 487"/>
              <a:gd name="T14" fmla="*/ 14 w 337"/>
              <a:gd name="T15" fmla="*/ 248 h 487"/>
              <a:gd name="T16" fmla="*/ 4 w 337"/>
              <a:gd name="T17" fmla="*/ 225 h 487"/>
              <a:gd name="T18" fmla="*/ 19 w 337"/>
              <a:gd name="T19" fmla="*/ 198 h 487"/>
              <a:gd name="T20" fmla="*/ 80 w 337"/>
              <a:gd name="T21" fmla="*/ 137 h 487"/>
              <a:gd name="T22" fmla="*/ 133 w 337"/>
              <a:gd name="T23" fmla="*/ 161 h 487"/>
              <a:gd name="T24" fmla="*/ 132 w 337"/>
              <a:gd name="T25" fmla="*/ 240 h 487"/>
              <a:gd name="T26" fmla="*/ 130 w 337"/>
              <a:gd name="T27" fmla="*/ 257 h 487"/>
              <a:gd name="T28" fmla="*/ 229 w 337"/>
              <a:gd name="T29" fmla="*/ 257 h 487"/>
              <a:gd name="T30" fmla="*/ 262 w 337"/>
              <a:gd name="T31" fmla="*/ 290 h 487"/>
              <a:gd name="T32" fmla="*/ 262 w 337"/>
              <a:gd name="T33" fmla="*/ 375 h 487"/>
              <a:gd name="T34" fmla="*/ 260 w 337"/>
              <a:gd name="T35" fmla="*/ 386 h 487"/>
              <a:gd name="T36" fmla="*/ 337 w 337"/>
              <a:gd name="T37" fmla="*/ 466 h 487"/>
              <a:gd name="T38" fmla="*/ 321 w 337"/>
              <a:gd name="T39" fmla="*/ 482 h 487"/>
              <a:gd name="T40" fmla="*/ 128 w 337"/>
              <a:gd name="T41" fmla="*/ 482 h 487"/>
              <a:gd name="T42" fmla="*/ 112 w 337"/>
              <a:gd name="T43" fmla="*/ 466 h 487"/>
              <a:gd name="T44" fmla="*/ 192 w 337"/>
              <a:gd name="T45" fmla="*/ 386 h 487"/>
              <a:gd name="T46" fmla="*/ 199 w 337"/>
              <a:gd name="T47" fmla="*/ 386 h 487"/>
              <a:gd name="T48" fmla="*/ 197 w 337"/>
              <a:gd name="T49" fmla="*/ 375 h 487"/>
              <a:gd name="T50" fmla="*/ 197 w 337"/>
              <a:gd name="T51" fmla="*/ 322 h 487"/>
              <a:gd name="T52" fmla="*/ 118 w 337"/>
              <a:gd name="T53" fmla="*/ 322 h 487"/>
              <a:gd name="T54" fmla="*/ 63 w 337"/>
              <a:gd name="T55" fmla="*/ 468 h 487"/>
              <a:gd name="T56" fmla="*/ 19 w 337"/>
              <a:gd name="T57" fmla="*/ 477 h 487"/>
              <a:gd name="T58" fmla="*/ 10 w 337"/>
              <a:gd name="T59" fmla="*/ 432 h 487"/>
              <a:gd name="T60" fmla="*/ 192 w 337"/>
              <a:gd name="T61" fmla="*/ 418 h 487"/>
              <a:gd name="T62" fmla="*/ 147 w 337"/>
              <a:gd name="T63" fmla="*/ 450 h 487"/>
              <a:gd name="T64" fmla="*/ 302 w 337"/>
              <a:gd name="T65" fmla="*/ 450 h 487"/>
              <a:gd name="T66" fmla="*/ 256 w 337"/>
              <a:gd name="T67" fmla="*/ 418 h 487"/>
              <a:gd name="T68" fmla="*/ 192 w 337"/>
              <a:gd name="T69" fmla="*/ 418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37" h="487">
                <a:moveTo>
                  <a:pt x="69" y="48"/>
                </a:moveTo>
                <a:cubicBezTo>
                  <a:pt x="69" y="22"/>
                  <a:pt x="90" y="0"/>
                  <a:pt x="117" y="0"/>
                </a:cubicBezTo>
                <a:cubicBezTo>
                  <a:pt x="144" y="0"/>
                  <a:pt x="165" y="22"/>
                  <a:pt x="165" y="48"/>
                </a:cubicBezTo>
                <a:cubicBezTo>
                  <a:pt x="165" y="75"/>
                  <a:pt x="144" y="97"/>
                  <a:pt x="117" y="97"/>
                </a:cubicBezTo>
                <a:cubicBezTo>
                  <a:pt x="90" y="97"/>
                  <a:pt x="69" y="75"/>
                  <a:pt x="69" y="48"/>
                </a:cubicBezTo>
                <a:close/>
                <a:moveTo>
                  <a:pt x="10" y="432"/>
                </a:moveTo>
                <a:cubicBezTo>
                  <a:pt x="35" y="395"/>
                  <a:pt x="48" y="335"/>
                  <a:pt x="59" y="293"/>
                </a:cubicBezTo>
                <a:cubicBezTo>
                  <a:pt x="14" y="248"/>
                  <a:pt x="14" y="248"/>
                  <a:pt x="14" y="248"/>
                </a:cubicBezTo>
                <a:cubicBezTo>
                  <a:pt x="8" y="242"/>
                  <a:pt x="4" y="234"/>
                  <a:pt x="4" y="225"/>
                </a:cubicBezTo>
                <a:cubicBezTo>
                  <a:pt x="4" y="212"/>
                  <a:pt x="10" y="206"/>
                  <a:pt x="19" y="198"/>
                </a:cubicBezTo>
                <a:cubicBezTo>
                  <a:pt x="66" y="151"/>
                  <a:pt x="78" y="138"/>
                  <a:pt x="80" y="137"/>
                </a:cubicBezTo>
                <a:cubicBezTo>
                  <a:pt x="102" y="118"/>
                  <a:pt x="133" y="135"/>
                  <a:pt x="133" y="161"/>
                </a:cubicBezTo>
                <a:cubicBezTo>
                  <a:pt x="133" y="209"/>
                  <a:pt x="133" y="218"/>
                  <a:pt x="132" y="240"/>
                </a:cubicBezTo>
                <a:cubicBezTo>
                  <a:pt x="130" y="257"/>
                  <a:pt x="130" y="257"/>
                  <a:pt x="130" y="257"/>
                </a:cubicBezTo>
                <a:cubicBezTo>
                  <a:pt x="229" y="257"/>
                  <a:pt x="229" y="257"/>
                  <a:pt x="229" y="257"/>
                </a:cubicBezTo>
                <a:cubicBezTo>
                  <a:pt x="247" y="257"/>
                  <a:pt x="262" y="272"/>
                  <a:pt x="262" y="290"/>
                </a:cubicBezTo>
                <a:cubicBezTo>
                  <a:pt x="262" y="375"/>
                  <a:pt x="262" y="375"/>
                  <a:pt x="262" y="375"/>
                </a:cubicBezTo>
                <a:cubicBezTo>
                  <a:pt x="262" y="379"/>
                  <a:pt x="261" y="383"/>
                  <a:pt x="260" y="386"/>
                </a:cubicBezTo>
                <a:cubicBezTo>
                  <a:pt x="302" y="388"/>
                  <a:pt x="337" y="423"/>
                  <a:pt x="337" y="466"/>
                </a:cubicBezTo>
                <a:cubicBezTo>
                  <a:pt x="337" y="475"/>
                  <a:pt x="329" y="482"/>
                  <a:pt x="321" y="482"/>
                </a:cubicBezTo>
                <a:cubicBezTo>
                  <a:pt x="128" y="482"/>
                  <a:pt x="128" y="482"/>
                  <a:pt x="128" y="482"/>
                </a:cubicBezTo>
                <a:cubicBezTo>
                  <a:pt x="119" y="482"/>
                  <a:pt x="112" y="475"/>
                  <a:pt x="112" y="466"/>
                </a:cubicBezTo>
                <a:cubicBezTo>
                  <a:pt x="112" y="422"/>
                  <a:pt x="148" y="386"/>
                  <a:pt x="192" y="386"/>
                </a:cubicBezTo>
                <a:cubicBezTo>
                  <a:pt x="199" y="386"/>
                  <a:pt x="199" y="386"/>
                  <a:pt x="199" y="386"/>
                </a:cubicBezTo>
                <a:cubicBezTo>
                  <a:pt x="198" y="383"/>
                  <a:pt x="197" y="379"/>
                  <a:pt x="197" y="375"/>
                </a:cubicBezTo>
                <a:cubicBezTo>
                  <a:pt x="197" y="322"/>
                  <a:pt x="197" y="322"/>
                  <a:pt x="197" y="322"/>
                </a:cubicBezTo>
                <a:cubicBezTo>
                  <a:pt x="118" y="322"/>
                  <a:pt x="118" y="322"/>
                  <a:pt x="118" y="322"/>
                </a:cubicBezTo>
                <a:cubicBezTo>
                  <a:pt x="106" y="363"/>
                  <a:pt x="92" y="425"/>
                  <a:pt x="63" y="468"/>
                </a:cubicBezTo>
                <a:cubicBezTo>
                  <a:pt x="54" y="483"/>
                  <a:pt x="34" y="487"/>
                  <a:pt x="19" y="477"/>
                </a:cubicBezTo>
                <a:cubicBezTo>
                  <a:pt x="4" y="467"/>
                  <a:pt x="0" y="447"/>
                  <a:pt x="10" y="432"/>
                </a:cubicBezTo>
                <a:close/>
                <a:moveTo>
                  <a:pt x="192" y="418"/>
                </a:moveTo>
                <a:cubicBezTo>
                  <a:pt x="171" y="418"/>
                  <a:pt x="153" y="432"/>
                  <a:pt x="147" y="450"/>
                </a:cubicBezTo>
                <a:cubicBezTo>
                  <a:pt x="302" y="450"/>
                  <a:pt x="302" y="450"/>
                  <a:pt x="302" y="450"/>
                </a:cubicBezTo>
                <a:cubicBezTo>
                  <a:pt x="295" y="432"/>
                  <a:pt x="277" y="418"/>
                  <a:pt x="256" y="418"/>
                </a:cubicBezTo>
                <a:lnTo>
                  <a:pt x="192" y="4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" name="Freeform 226"/>
          <p:cNvSpPr>
            <a:spLocks noEditPoints="1"/>
          </p:cNvSpPr>
          <p:nvPr/>
        </p:nvSpPr>
        <p:spPr bwMode="auto">
          <a:xfrm>
            <a:off x="17611719" y="4590266"/>
            <a:ext cx="491996" cy="490076"/>
          </a:xfrm>
          <a:custGeom>
            <a:avLst/>
            <a:gdLst>
              <a:gd name="T0" fmla="*/ 0 w 483"/>
              <a:gd name="T1" fmla="*/ 277 h 482"/>
              <a:gd name="T2" fmla="*/ 47 w 483"/>
              <a:gd name="T3" fmla="*/ 230 h 482"/>
              <a:gd name="T4" fmla="*/ 95 w 483"/>
              <a:gd name="T5" fmla="*/ 277 h 482"/>
              <a:gd name="T6" fmla="*/ 47 w 483"/>
              <a:gd name="T7" fmla="*/ 325 h 482"/>
              <a:gd name="T8" fmla="*/ 0 w 483"/>
              <a:gd name="T9" fmla="*/ 277 h 482"/>
              <a:gd name="T10" fmla="*/ 451 w 483"/>
              <a:gd name="T11" fmla="*/ 262 h 482"/>
              <a:gd name="T12" fmla="*/ 409 w 483"/>
              <a:gd name="T13" fmla="*/ 262 h 482"/>
              <a:gd name="T14" fmla="*/ 409 w 483"/>
              <a:gd name="T15" fmla="*/ 47 h 482"/>
              <a:gd name="T16" fmla="*/ 362 w 483"/>
              <a:gd name="T17" fmla="*/ 0 h 482"/>
              <a:gd name="T18" fmla="*/ 299 w 483"/>
              <a:gd name="T19" fmla="*/ 0 h 482"/>
              <a:gd name="T20" fmla="*/ 252 w 483"/>
              <a:gd name="T21" fmla="*/ 47 h 482"/>
              <a:gd name="T22" fmla="*/ 252 w 483"/>
              <a:gd name="T23" fmla="*/ 65 h 482"/>
              <a:gd name="T24" fmla="*/ 220 w 483"/>
              <a:gd name="T25" fmla="*/ 110 h 482"/>
              <a:gd name="T26" fmla="*/ 220 w 483"/>
              <a:gd name="T27" fmla="*/ 110 h 482"/>
              <a:gd name="T28" fmla="*/ 189 w 483"/>
              <a:gd name="T29" fmla="*/ 173 h 482"/>
              <a:gd name="T30" fmla="*/ 189 w 483"/>
              <a:gd name="T31" fmla="*/ 204 h 482"/>
              <a:gd name="T32" fmla="*/ 205 w 483"/>
              <a:gd name="T33" fmla="*/ 220 h 482"/>
              <a:gd name="T34" fmla="*/ 331 w 483"/>
              <a:gd name="T35" fmla="*/ 220 h 482"/>
              <a:gd name="T36" fmla="*/ 346 w 483"/>
              <a:gd name="T37" fmla="*/ 204 h 482"/>
              <a:gd name="T38" fmla="*/ 346 w 483"/>
              <a:gd name="T39" fmla="*/ 173 h 482"/>
              <a:gd name="T40" fmla="*/ 315 w 483"/>
              <a:gd name="T41" fmla="*/ 110 h 482"/>
              <a:gd name="T42" fmla="*/ 315 w 483"/>
              <a:gd name="T43" fmla="*/ 110 h 482"/>
              <a:gd name="T44" fmla="*/ 283 w 483"/>
              <a:gd name="T45" fmla="*/ 65 h 482"/>
              <a:gd name="T46" fmla="*/ 283 w 483"/>
              <a:gd name="T47" fmla="*/ 47 h 482"/>
              <a:gd name="T48" fmla="*/ 299 w 483"/>
              <a:gd name="T49" fmla="*/ 31 h 482"/>
              <a:gd name="T50" fmla="*/ 362 w 483"/>
              <a:gd name="T51" fmla="*/ 31 h 482"/>
              <a:gd name="T52" fmla="*/ 378 w 483"/>
              <a:gd name="T53" fmla="*/ 47 h 482"/>
              <a:gd name="T54" fmla="*/ 378 w 483"/>
              <a:gd name="T55" fmla="*/ 262 h 482"/>
              <a:gd name="T56" fmla="*/ 158 w 483"/>
              <a:gd name="T57" fmla="*/ 262 h 482"/>
              <a:gd name="T58" fmla="*/ 126 w 483"/>
              <a:gd name="T59" fmla="*/ 293 h 482"/>
              <a:gd name="T60" fmla="*/ 126 w 483"/>
              <a:gd name="T61" fmla="*/ 293 h 482"/>
              <a:gd name="T62" fmla="*/ 126 w 483"/>
              <a:gd name="T63" fmla="*/ 359 h 482"/>
              <a:gd name="T64" fmla="*/ 98 w 483"/>
              <a:gd name="T65" fmla="*/ 415 h 482"/>
              <a:gd name="T66" fmla="*/ 112 w 483"/>
              <a:gd name="T67" fmla="*/ 457 h 482"/>
              <a:gd name="T68" fmla="*/ 154 w 483"/>
              <a:gd name="T69" fmla="*/ 443 h 482"/>
              <a:gd name="T70" fmla="*/ 186 w 483"/>
              <a:gd name="T71" fmla="*/ 381 h 482"/>
              <a:gd name="T72" fmla="*/ 189 w 483"/>
              <a:gd name="T73" fmla="*/ 366 h 482"/>
              <a:gd name="T74" fmla="*/ 189 w 483"/>
              <a:gd name="T75" fmla="*/ 325 h 482"/>
              <a:gd name="T76" fmla="*/ 451 w 483"/>
              <a:gd name="T77" fmla="*/ 325 h 482"/>
              <a:gd name="T78" fmla="*/ 483 w 483"/>
              <a:gd name="T79" fmla="*/ 293 h 482"/>
              <a:gd name="T80" fmla="*/ 451 w 483"/>
              <a:gd name="T81" fmla="*/ 262 h 482"/>
              <a:gd name="T82" fmla="*/ 32 w 483"/>
              <a:gd name="T83" fmla="*/ 419 h 482"/>
              <a:gd name="T84" fmla="*/ 32 w 483"/>
              <a:gd name="T85" fmla="*/ 466 h 482"/>
              <a:gd name="T86" fmla="*/ 47 w 483"/>
              <a:gd name="T87" fmla="*/ 482 h 482"/>
              <a:gd name="T88" fmla="*/ 63 w 483"/>
              <a:gd name="T89" fmla="*/ 466 h 482"/>
              <a:gd name="T90" fmla="*/ 63 w 483"/>
              <a:gd name="T91" fmla="*/ 419 h 482"/>
              <a:gd name="T92" fmla="*/ 64 w 483"/>
              <a:gd name="T93" fmla="*/ 419 h 482"/>
              <a:gd name="T94" fmla="*/ 92 w 483"/>
              <a:gd name="T95" fmla="*/ 356 h 482"/>
              <a:gd name="T96" fmla="*/ 32 w 483"/>
              <a:gd name="T97" fmla="*/ 356 h 482"/>
              <a:gd name="T98" fmla="*/ 0 w 483"/>
              <a:gd name="T99" fmla="*/ 387 h 482"/>
              <a:gd name="T100" fmla="*/ 32 w 483"/>
              <a:gd name="T101" fmla="*/ 419 h 482"/>
              <a:gd name="T102" fmla="*/ 435 w 483"/>
              <a:gd name="T103" fmla="*/ 482 h 482"/>
              <a:gd name="T104" fmla="*/ 451 w 483"/>
              <a:gd name="T105" fmla="*/ 466 h 482"/>
              <a:gd name="T106" fmla="*/ 451 w 483"/>
              <a:gd name="T107" fmla="*/ 419 h 482"/>
              <a:gd name="T108" fmla="*/ 483 w 483"/>
              <a:gd name="T109" fmla="*/ 387 h 482"/>
              <a:gd name="T110" fmla="*/ 451 w 483"/>
              <a:gd name="T111" fmla="*/ 356 h 482"/>
              <a:gd name="T112" fmla="*/ 220 w 483"/>
              <a:gd name="T113" fmla="*/ 356 h 482"/>
              <a:gd name="T114" fmla="*/ 202 w 483"/>
              <a:gd name="T115" fmla="*/ 419 h 482"/>
              <a:gd name="T116" fmla="*/ 420 w 483"/>
              <a:gd name="T117" fmla="*/ 419 h 482"/>
              <a:gd name="T118" fmla="*/ 420 w 483"/>
              <a:gd name="T119" fmla="*/ 466 h 482"/>
              <a:gd name="T120" fmla="*/ 435 w 483"/>
              <a:gd name="T121" fmla="*/ 482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83" h="482">
                <a:moveTo>
                  <a:pt x="0" y="277"/>
                </a:moveTo>
                <a:cubicBezTo>
                  <a:pt x="0" y="251"/>
                  <a:pt x="21" y="230"/>
                  <a:pt x="47" y="230"/>
                </a:cubicBezTo>
                <a:cubicBezTo>
                  <a:pt x="74" y="230"/>
                  <a:pt x="95" y="251"/>
                  <a:pt x="95" y="277"/>
                </a:cubicBezTo>
                <a:cubicBezTo>
                  <a:pt x="95" y="303"/>
                  <a:pt x="74" y="325"/>
                  <a:pt x="47" y="325"/>
                </a:cubicBezTo>
                <a:cubicBezTo>
                  <a:pt x="21" y="325"/>
                  <a:pt x="0" y="303"/>
                  <a:pt x="0" y="277"/>
                </a:cubicBezTo>
                <a:close/>
                <a:moveTo>
                  <a:pt x="451" y="262"/>
                </a:moveTo>
                <a:cubicBezTo>
                  <a:pt x="409" y="262"/>
                  <a:pt x="409" y="262"/>
                  <a:pt x="409" y="262"/>
                </a:cubicBezTo>
                <a:cubicBezTo>
                  <a:pt x="409" y="47"/>
                  <a:pt x="409" y="47"/>
                  <a:pt x="409" y="47"/>
                </a:cubicBezTo>
                <a:cubicBezTo>
                  <a:pt x="409" y="21"/>
                  <a:pt x="388" y="0"/>
                  <a:pt x="362" y="0"/>
                </a:cubicBezTo>
                <a:cubicBezTo>
                  <a:pt x="299" y="0"/>
                  <a:pt x="299" y="0"/>
                  <a:pt x="299" y="0"/>
                </a:cubicBezTo>
                <a:cubicBezTo>
                  <a:pt x="273" y="0"/>
                  <a:pt x="252" y="21"/>
                  <a:pt x="252" y="47"/>
                </a:cubicBezTo>
                <a:cubicBezTo>
                  <a:pt x="252" y="65"/>
                  <a:pt x="252" y="65"/>
                  <a:pt x="252" y="65"/>
                </a:cubicBezTo>
                <a:cubicBezTo>
                  <a:pt x="234" y="72"/>
                  <a:pt x="220" y="89"/>
                  <a:pt x="220" y="110"/>
                </a:cubicBezTo>
                <a:cubicBezTo>
                  <a:pt x="220" y="110"/>
                  <a:pt x="220" y="110"/>
                  <a:pt x="220" y="110"/>
                </a:cubicBezTo>
                <a:cubicBezTo>
                  <a:pt x="201" y="125"/>
                  <a:pt x="189" y="148"/>
                  <a:pt x="189" y="173"/>
                </a:cubicBezTo>
                <a:cubicBezTo>
                  <a:pt x="189" y="204"/>
                  <a:pt x="189" y="204"/>
                  <a:pt x="189" y="204"/>
                </a:cubicBezTo>
                <a:cubicBezTo>
                  <a:pt x="189" y="213"/>
                  <a:pt x="196" y="220"/>
                  <a:pt x="205" y="220"/>
                </a:cubicBezTo>
                <a:cubicBezTo>
                  <a:pt x="331" y="220"/>
                  <a:pt x="331" y="220"/>
                  <a:pt x="331" y="220"/>
                </a:cubicBezTo>
                <a:cubicBezTo>
                  <a:pt x="339" y="220"/>
                  <a:pt x="346" y="213"/>
                  <a:pt x="346" y="204"/>
                </a:cubicBezTo>
                <a:cubicBezTo>
                  <a:pt x="346" y="173"/>
                  <a:pt x="346" y="173"/>
                  <a:pt x="346" y="173"/>
                </a:cubicBezTo>
                <a:cubicBezTo>
                  <a:pt x="346" y="148"/>
                  <a:pt x="334" y="125"/>
                  <a:pt x="315" y="110"/>
                </a:cubicBezTo>
                <a:cubicBezTo>
                  <a:pt x="315" y="110"/>
                  <a:pt x="315" y="110"/>
                  <a:pt x="315" y="110"/>
                </a:cubicBezTo>
                <a:cubicBezTo>
                  <a:pt x="315" y="89"/>
                  <a:pt x="302" y="72"/>
                  <a:pt x="283" y="65"/>
                </a:cubicBezTo>
                <a:cubicBezTo>
                  <a:pt x="283" y="47"/>
                  <a:pt x="283" y="47"/>
                  <a:pt x="283" y="47"/>
                </a:cubicBezTo>
                <a:cubicBezTo>
                  <a:pt x="283" y="38"/>
                  <a:pt x="290" y="31"/>
                  <a:pt x="299" y="31"/>
                </a:cubicBezTo>
                <a:cubicBezTo>
                  <a:pt x="362" y="31"/>
                  <a:pt x="362" y="31"/>
                  <a:pt x="362" y="31"/>
                </a:cubicBezTo>
                <a:cubicBezTo>
                  <a:pt x="371" y="31"/>
                  <a:pt x="378" y="38"/>
                  <a:pt x="378" y="47"/>
                </a:cubicBezTo>
                <a:cubicBezTo>
                  <a:pt x="378" y="262"/>
                  <a:pt x="378" y="262"/>
                  <a:pt x="378" y="262"/>
                </a:cubicBezTo>
                <a:cubicBezTo>
                  <a:pt x="158" y="262"/>
                  <a:pt x="158" y="262"/>
                  <a:pt x="158" y="262"/>
                </a:cubicBezTo>
                <a:cubicBezTo>
                  <a:pt x="140" y="262"/>
                  <a:pt x="126" y="276"/>
                  <a:pt x="126" y="293"/>
                </a:cubicBezTo>
                <a:cubicBezTo>
                  <a:pt x="126" y="293"/>
                  <a:pt x="126" y="293"/>
                  <a:pt x="126" y="293"/>
                </a:cubicBezTo>
                <a:cubicBezTo>
                  <a:pt x="126" y="359"/>
                  <a:pt x="126" y="359"/>
                  <a:pt x="126" y="359"/>
                </a:cubicBezTo>
                <a:cubicBezTo>
                  <a:pt x="98" y="415"/>
                  <a:pt x="98" y="415"/>
                  <a:pt x="98" y="415"/>
                </a:cubicBezTo>
                <a:cubicBezTo>
                  <a:pt x="90" y="431"/>
                  <a:pt x="97" y="450"/>
                  <a:pt x="112" y="457"/>
                </a:cubicBezTo>
                <a:cubicBezTo>
                  <a:pt x="127" y="465"/>
                  <a:pt x="146" y="459"/>
                  <a:pt x="154" y="443"/>
                </a:cubicBezTo>
                <a:cubicBezTo>
                  <a:pt x="186" y="381"/>
                  <a:pt x="186" y="381"/>
                  <a:pt x="186" y="381"/>
                </a:cubicBezTo>
                <a:cubicBezTo>
                  <a:pt x="188" y="376"/>
                  <a:pt x="189" y="371"/>
                  <a:pt x="189" y="366"/>
                </a:cubicBezTo>
                <a:cubicBezTo>
                  <a:pt x="189" y="325"/>
                  <a:pt x="189" y="325"/>
                  <a:pt x="189" y="325"/>
                </a:cubicBezTo>
                <a:cubicBezTo>
                  <a:pt x="451" y="325"/>
                  <a:pt x="451" y="325"/>
                  <a:pt x="451" y="325"/>
                </a:cubicBezTo>
                <a:cubicBezTo>
                  <a:pt x="468" y="325"/>
                  <a:pt x="483" y="310"/>
                  <a:pt x="483" y="293"/>
                </a:cubicBezTo>
                <a:cubicBezTo>
                  <a:pt x="483" y="276"/>
                  <a:pt x="468" y="262"/>
                  <a:pt x="451" y="262"/>
                </a:cubicBezTo>
                <a:close/>
                <a:moveTo>
                  <a:pt x="32" y="419"/>
                </a:moveTo>
                <a:cubicBezTo>
                  <a:pt x="32" y="466"/>
                  <a:pt x="32" y="466"/>
                  <a:pt x="32" y="466"/>
                </a:cubicBezTo>
                <a:cubicBezTo>
                  <a:pt x="32" y="475"/>
                  <a:pt x="39" y="482"/>
                  <a:pt x="47" y="482"/>
                </a:cubicBezTo>
                <a:cubicBezTo>
                  <a:pt x="56" y="482"/>
                  <a:pt x="63" y="475"/>
                  <a:pt x="63" y="466"/>
                </a:cubicBezTo>
                <a:cubicBezTo>
                  <a:pt x="63" y="419"/>
                  <a:pt x="63" y="419"/>
                  <a:pt x="63" y="419"/>
                </a:cubicBezTo>
                <a:cubicBezTo>
                  <a:pt x="64" y="419"/>
                  <a:pt x="64" y="419"/>
                  <a:pt x="64" y="419"/>
                </a:cubicBezTo>
                <a:cubicBezTo>
                  <a:pt x="66" y="407"/>
                  <a:pt x="68" y="405"/>
                  <a:pt x="92" y="356"/>
                </a:cubicBezTo>
                <a:cubicBezTo>
                  <a:pt x="32" y="356"/>
                  <a:pt x="32" y="356"/>
                  <a:pt x="32" y="356"/>
                </a:cubicBezTo>
                <a:cubicBezTo>
                  <a:pt x="14" y="356"/>
                  <a:pt x="0" y="370"/>
                  <a:pt x="0" y="387"/>
                </a:cubicBezTo>
                <a:cubicBezTo>
                  <a:pt x="0" y="405"/>
                  <a:pt x="14" y="419"/>
                  <a:pt x="32" y="419"/>
                </a:cubicBezTo>
                <a:close/>
                <a:moveTo>
                  <a:pt x="435" y="482"/>
                </a:moveTo>
                <a:cubicBezTo>
                  <a:pt x="444" y="482"/>
                  <a:pt x="451" y="475"/>
                  <a:pt x="451" y="466"/>
                </a:cubicBezTo>
                <a:cubicBezTo>
                  <a:pt x="451" y="419"/>
                  <a:pt x="451" y="419"/>
                  <a:pt x="451" y="419"/>
                </a:cubicBezTo>
                <a:cubicBezTo>
                  <a:pt x="468" y="419"/>
                  <a:pt x="483" y="405"/>
                  <a:pt x="483" y="387"/>
                </a:cubicBezTo>
                <a:cubicBezTo>
                  <a:pt x="483" y="370"/>
                  <a:pt x="468" y="356"/>
                  <a:pt x="451" y="356"/>
                </a:cubicBezTo>
                <a:cubicBezTo>
                  <a:pt x="220" y="356"/>
                  <a:pt x="220" y="356"/>
                  <a:pt x="220" y="356"/>
                </a:cubicBezTo>
                <a:cubicBezTo>
                  <a:pt x="220" y="384"/>
                  <a:pt x="220" y="383"/>
                  <a:pt x="202" y="419"/>
                </a:cubicBezTo>
                <a:cubicBezTo>
                  <a:pt x="420" y="419"/>
                  <a:pt x="420" y="419"/>
                  <a:pt x="420" y="419"/>
                </a:cubicBezTo>
                <a:cubicBezTo>
                  <a:pt x="420" y="466"/>
                  <a:pt x="420" y="466"/>
                  <a:pt x="420" y="466"/>
                </a:cubicBezTo>
                <a:cubicBezTo>
                  <a:pt x="420" y="475"/>
                  <a:pt x="427" y="482"/>
                  <a:pt x="435" y="4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" name="Freeform 227"/>
          <p:cNvSpPr>
            <a:spLocks noEditPoints="1"/>
          </p:cNvSpPr>
          <p:nvPr/>
        </p:nvSpPr>
        <p:spPr bwMode="auto">
          <a:xfrm>
            <a:off x="8550635" y="4588315"/>
            <a:ext cx="488156" cy="491998"/>
          </a:xfrm>
          <a:custGeom>
            <a:avLst/>
            <a:gdLst>
              <a:gd name="T0" fmla="*/ 286 w 478"/>
              <a:gd name="T1" fmla="*/ 236 h 482"/>
              <a:gd name="T2" fmla="*/ 239 w 478"/>
              <a:gd name="T3" fmla="*/ 283 h 482"/>
              <a:gd name="T4" fmla="*/ 192 w 478"/>
              <a:gd name="T5" fmla="*/ 236 h 482"/>
              <a:gd name="T6" fmla="*/ 239 w 478"/>
              <a:gd name="T7" fmla="*/ 189 h 482"/>
              <a:gd name="T8" fmla="*/ 286 w 478"/>
              <a:gd name="T9" fmla="*/ 236 h 482"/>
              <a:gd name="T10" fmla="*/ 192 w 478"/>
              <a:gd name="T11" fmla="*/ 47 h 482"/>
              <a:gd name="T12" fmla="*/ 239 w 478"/>
              <a:gd name="T13" fmla="*/ 95 h 482"/>
              <a:gd name="T14" fmla="*/ 286 w 478"/>
              <a:gd name="T15" fmla="*/ 47 h 482"/>
              <a:gd name="T16" fmla="*/ 239 w 478"/>
              <a:gd name="T17" fmla="*/ 0 h 482"/>
              <a:gd name="T18" fmla="*/ 192 w 478"/>
              <a:gd name="T19" fmla="*/ 47 h 482"/>
              <a:gd name="T20" fmla="*/ 339 w 478"/>
              <a:gd name="T21" fmla="*/ 440 h 482"/>
              <a:gd name="T22" fmla="*/ 302 w 478"/>
              <a:gd name="T23" fmla="*/ 429 h 482"/>
              <a:gd name="T24" fmla="*/ 302 w 478"/>
              <a:gd name="T25" fmla="*/ 467 h 482"/>
              <a:gd name="T26" fmla="*/ 286 w 478"/>
              <a:gd name="T27" fmla="*/ 482 h 482"/>
              <a:gd name="T28" fmla="*/ 192 w 478"/>
              <a:gd name="T29" fmla="*/ 482 h 482"/>
              <a:gd name="T30" fmla="*/ 176 w 478"/>
              <a:gd name="T31" fmla="*/ 467 h 482"/>
              <a:gd name="T32" fmla="*/ 176 w 478"/>
              <a:gd name="T33" fmla="*/ 429 h 482"/>
              <a:gd name="T34" fmla="*/ 140 w 478"/>
              <a:gd name="T35" fmla="*/ 440 h 482"/>
              <a:gd name="T36" fmla="*/ 77 w 478"/>
              <a:gd name="T37" fmla="*/ 378 h 482"/>
              <a:gd name="T38" fmla="*/ 36 w 478"/>
              <a:gd name="T39" fmla="*/ 378 h 482"/>
              <a:gd name="T40" fmla="*/ 4 w 478"/>
              <a:gd name="T41" fmla="*/ 352 h 482"/>
              <a:gd name="T42" fmla="*/ 35 w 478"/>
              <a:gd name="T43" fmla="*/ 315 h 482"/>
              <a:gd name="T44" fmla="*/ 129 w 478"/>
              <a:gd name="T45" fmla="*/ 315 h 482"/>
              <a:gd name="T46" fmla="*/ 129 w 478"/>
              <a:gd name="T47" fmla="*/ 173 h 482"/>
              <a:gd name="T48" fmla="*/ 176 w 478"/>
              <a:gd name="T49" fmla="*/ 126 h 482"/>
              <a:gd name="T50" fmla="*/ 302 w 478"/>
              <a:gd name="T51" fmla="*/ 126 h 482"/>
              <a:gd name="T52" fmla="*/ 349 w 478"/>
              <a:gd name="T53" fmla="*/ 173 h 482"/>
              <a:gd name="T54" fmla="*/ 349 w 478"/>
              <a:gd name="T55" fmla="*/ 315 h 482"/>
              <a:gd name="T56" fmla="*/ 442 w 478"/>
              <a:gd name="T57" fmla="*/ 315 h 482"/>
              <a:gd name="T58" fmla="*/ 474 w 478"/>
              <a:gd name="T59" fmla="*/ 340 h 482"/>
              <a:gd name="T60" fmla="*/ 444 w 478"/>
              <a:gd name="T61" fmla="*/ 378 h 482"/>
              <a:gd name="T62" fmla="*/ 402 w 478"/>
              <a:gd name="T63" fmla="*/ 378 h 482"/>
              <a:gd name="T64" fmla="*/ 339 w 478"/>
              <a:gd name="T65" fmla="*/ 440 h 482"/>
              <a:gd name="T66" fmla="*/ 171 w 478"/>
              <a:gd name="T67" fmla="*/ 377 h 482"/>
              <a:gd name="T68" fmla="*/ 108 w 478"/>
              <a:gd name="T69" fmla="*/ 377 h 482"/>
              <a:gd name="T70" fmla="*/ 140 w 478"/>
              <a:gd name="T71" fmla="*/ 409 h 482"/>
              <a:gd name="T72" fmla="*/ 171 w 478"/>
              <a:gd name="T73" fmla="*/ 377 h 482"/>
              <a:gd name="T74" fmla="*/ 318 w 478"/>
              <a:gd name="T75" fmla="*/ 315 h 482"/>
              <a:gd name="T76" fmla="*/ 318 w 478"/>
              <a:gd name="T77" fmla="*/ 173 h 482"/>
              <a:gd name="T78" fmla="*/ 302 w 478"/>
              <a:gd name="T79" fmla="*/ 157 h 482"/>
              <a:gd name="T80" fmla="*/ 176 w 478"/>
              <a:gd name="T81" fmla="*/ 157 h 482"/>
              <a:gd name="T82" fmla="*/ 160 w 478"/>
              <a:gd name="T83" fmla="*/ 173 h 482"/>
              <a:gd name="T84" fmla="*/ 160 w 478"/>
              <a:gd name="T85" fmla="*/ 315 h 482"/>
              <a:gd name="T86" fmla="*/ 318 w 478"/>
              <a:gd name="T87" fmla="*/ 315 h 482"/>
              <a:gd name="T88" fmla="*/ 339 w 478"/>
              <a:gd name="T89" fmla="*/ 409 h 482"/>
              <a:gd name="T90" fmla="*/ 370 w 478"/>
              <a:gd name="T91" fmla="*/ 378 h 482"/>
              <a:gd name="T92" fmla="*/ 307 w 478"/>
              <a:gd name="T93" fmla="*/ 378 h 482"/>
              <a:gd name="T94" fmla="*/ 339 w 478"/>
              <a:gd name="T95" fmla="*/ 409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78" h="482">
                <a:moveTo>
                  <a:pt x="286" y="236"/>
                </a:moveTo>
                <a:cubicBezTo>
                  <a:pt x="286" y="262"/>
                  <a:pt x="265" y="283"/>
                  <a:pt x="239" y="283"/>
                </a:cubicBezTo>
                <a:cubicBezTo>
                  <a:pt x="213" y="283"/>
                  <a:pt x="192" y="262"/>
                  <a:pt x="192" y="236"/>
                </a:cubicBezTo>
                <a:cubicBezTo>
                  <a:pt x="192" y="210"/>
                  <a:pt x="213" y="189"/>
                  <a:pt x="239" y="189"/>
                </a:cubicBezTo>
                <a:cubicBezTo>
                  <a:pt x="265" y="189"/>
                  <a:pt x="286" y="210"/>
                  <a:pt x="286" y="236"/>
                </a:cubicBezTo>
                <a:close/>
                <a:moveTo>
                  <a:pt x="192" y="47"/>
                </a:moveTo>
                <a:cubicBezTo>
                  <a:pt x="192" y="73"/>
                  <a:pt x="213" y="95"/>
                  <a:pt x="239" y="95"/>
                </a:cubicBezTo>
                <a:cubicBezTo>
                  <a:pt x="265" y="95"/>
                  <a:pt x="286" y="73"/>
                  <a:pt x="286" y="47"/>
                </a:cubicBezTo>
                <a:cubicBezTo>
                  <a:pt x="286" y="21"/>
                  <a:pt x="265" y="0"/>
                  <a:pt x="239" y="0"/>
                </a:cubicBezTo>
                <a:cubicBezTo>
                  <a:pt x="213" y="0"/>
                  <a:pt x="192" y="21"/>
                  <a:pt x="192" y="47"/>
                </a:cubicBezTo>
                <a:close/>
                <a:moveTo>
                  <a:pt x="339" y="440"/>
                </a:moveTo>
                <a:cubicBezTo>
                  <a:pt x="325" y="440"/>
                  <a:pt x="312" y="436"/>
                  <a:pt x="302" y="429"/>
                </a:cubicBezTo>
                <a:cubicBezTo>
                  <a:pt x="302" y="467"/>
                  <a:pt x="302" y="467"/>
                  <a:pt x="302" y="467"/>
                </a:cubicBezTo>
                <a:cubicBezTo>
                  <a:pt x="302" y="475"/>
                  <a:pt x="295" y="482"/>
                  <a:pt x="286" y="482"/>
                </a:cubicBezTo>
                <a:cubicBezTo>
                  <a:pt x="192" y="482"/>
                  <a:pt x="192" y="482"/>
                  <a:pt x="192" y="482"/>
                </a:cubicBezTo>
                <a:cubicBezTo>
                  <a:pt x="183" y="482"/>
                  <a:pt x="176" y="475"/>
                  <a:pt x="176" y="467"/>
                </a:cubicBezTo>
                <a:cubicBezTo>
                  <a:pt x="176" y="429"/>
                  <a:pt x="176" y="429"/>
                  <a:pt x="176" y="429"/>
                </a:cubicBezTo>
                <a:cubicBezTo>
                  <a:pt x="166" y="436"/>
                  <a:pt x="153" y="440"/>
                  <a:pt x="140" y="440"/>
                </a:cubicBezTo>
                <a:cubicBezTo>
                  <a:pt x="105" y="440"/>
                  <a:pt x="77" y="412"/>
                  <a:pt x="77" y="378"/>
                </a:cubicBezTo>
                <a:cubicBezTo>
                  <a:pt x="36" y="378"/>
                  <a:pt x="36" y="378"/>
                  <a:pt x="36" y="378"/>
                </a:cubicBezTo>
                <a:cubicBezTo>
                  <a:pt x="21" y="378"/>
                  <a:pt x="7" y="367"/>
                  <a:pt x="4" y="352"/>
                </a:cubicBezTo>
                <a:cubicBezTo>
                  <a:pt x="0" y="332"/>
                  <a:pt x="15" y="315"/>
                  <a:pt x="35" y="315"/>
                </a:cubicBezTo>
                <a:cubicBezTo>
                  <a:pt x="129" y="315"/>
                  <a:pt x="129" y="315"/>
                  <a:pt x="129" y="315"/>
                </a:cubicBezTo>
                <a:cubicBezTo>
                  <a:pt x="129" y="173"/>
                  <a:pt x="129" y="173"/>
                  <a:pt x="129" y="173"/>
                </a:cubicBezTo>
                <a:cubicBezTo>
                  <a:pt x="129" y="147"/>
                  <a:pt x="150" y="126"/>
                  <a:pt x="176" y="126"/>
                </a:cubicBezTo>
                <a:cubicBezTo>
                  <a:pt x="302" y="126"/>
                  <a:pt x="302" y="126"/>
                  <a:pt x="302" y="126"/>
                </a:cubicBezTo>
                <a:cubicBezTo>
                  <a:pt x="328" y="126"/>
                  <a:pt x="349" y="147"/>
                  <a:pt x="349" y="173"/>
                </a:cubicBezTo>
                <a:cubicBezTo>
                  <a:pt x="349" y="315"/>
                  <a:pt x="349" y="315"/>
                  <a:pt x="349" y="315"/>
                </a:cubicBezTo>
                <a:cubicBezTo>
                  <a:pt x="442" y="315"/>
                  <a:pt x="442" y="315"/>
                  <a:pt x="442" y="315"/>
                </a:cubicBezTo>
                <a:cubicBezTo>
                  <a:pt x="457" y="315"/>
                  <a:pt x="471" y="325"/>
                  <a:pt x="474" y="340"/>
                </a:cubicBezTo>
                <a:cubicBezTo>
                  <a:pt x="478" y="360"/>
                  <a:pt x="463" y="378"/>
                  <a:pt x="444" y="378"/>
                </a:cubicBezTo>
                <a:cubicBezTo>
                  <a:pt x="402" y="378"/>
                  <a:pt x="402" y="378"/>
                  <a:pt x="402" y="378"/>
                </a:cubicBezTo>
                <a:cubicBezTo>
                  <a:pt x="402" y="412"/>
                  <a:pt x="373" y="440"/>
                  <a:pt x="339" y="440"/>
                </a:cubicBezTo>
                <a:close/>
                <a:moveTo>
                  <a:pt x="171" y="377"/>
                </a:moveTo>
                <a:cubicBezTo>
                  <a:pt x="108" y="377"/>
                  <a:pt x="108" y="377"/>
                  <a:pt x="108" y="377"/>
                </a:cubicBezTo>
                <a:cubicBezTo>
                  <a:pt x="108" y="395"/>
                  <a:pt x="122" y="409"/>
                  <a:pt x="140" y="409"/>
                </a:cubicBezTo>
                <a:cubicBezTo>
                  <a:pt x="157" y="409"/>
                  <a:pt x="171" y="395"/>
                  <a:pt x="171" y="377"/>
                </a:cubicBezTo>
                <a:close/>
                <a:moveTo>
                  <a:pt x="318" y="315"/>
                </a:moveTo>
                <a:cubicBezTo>
                  <a:pt x="318" y="173"/>
                  <a:pt x="318" y="173"/>
                  <a:pt x="318" y="173"/>
                </a:cubicBezTo>
                <a:cubicBezTo>
                  <a:pt x="318" y="164"/>
                  <a:pt x="311" y="157"/>
                  <a:pt x="302" y="157"/>
                </a:cubicBezTo>
                <a:cubicBezTo>
                  <a:pt x="176" y="157"/>
                  <a:pt x="176" y="157"/>
                  <a:pt x="176" y="157"/>
                </a:cubicBezTo>
                <a:cubicBezTo>
                  <a:pt x="168" y="157"/>
                  <a:pt x="160" y="164"/>
                  <a:pt x="160" y="173"/>
                </a:cubicBezTo>
                <a:cubicBezTo>
                  <a:pt x="160" y="315"/>
                  <a:pt x="160" y="315"/>
                  <a:pt x="160" y="315"/>
                </a:cubicBezTo>
                <a:lnTo>
                  <a:pt x="318" y="315"/>
                </a:lnTo>
                <a:close/>
                <a:moveTo>
                  <a:pt x="339" y="409"/>
                </a:moveTo>
                <a:cubicBezTo>
                  <a:pt x="356" y="409"/>
                  <a:pt x="370" y="395"/>
                  <a:pt x="370" y="378"/>
                </a:cubicBezTo>
                <a:cubicBezTo>
                  <a:pt x="307" y="378"/>
                  <a:pt x="307" y="378"/>
                  <a:pt x="307" y="378"/>
                </a:cubicBezTo>
                <a:cubicBezTo>
                  <a:pt x="307" y="395"/>
                  <a:pt x="321" y="409"/>
                  <a:pt x="339" y="4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" name="Freeform 228"/>
          <p:cNvSpPr>
            <a:spLocks noEditPoints="1"/>
          </p:cNvSpPr>
          <p:nvPr/>
        </p:nvSpPr>
        <p:spPr bwMode="auto">
          <a:xfrm>
            <a:off x="13131431" y="4590266"/>
            <a:ext cx="320952" cy="490076"/>
          </a:xfrm>
          <a:custGeom>
            <a:avLst/>
            <a:gdLst>
              <a:gd name="T0" fmla="*/ 0 w 314"/>
              <a:gd name="T1" fmla="*/ 267 h 482"/>
              <a:gd name="T2" fmla="*/ 0 w 314"/>
              <a:gd name="T3" fmla="*/ 466 h 482"/>
              <a:gd name="T4" fmla="*/ 15 w 314"/>
              <a:gd name="T5" fmla="*/ 482 h 482"/>
              <a:gd name="T6" fmla="*/ 298 w 314"/>
              <a:gd name="T7" fmla="*/ 482 h 482"/>
              <a:gd name="T8" fmla="*/ 314 w 314"/>
              <a:gd name="T9" fmla="*/ 466 h 482"/>
              <a:gd name="T10" fmla="*/ 314 w 314"/>
              <a:gd name="T11" fmla="*/ 267 h 482"/>
              <a:gd name="T12" fmla="*/ 235 w 314"/>
              <a:gd name="T13" fmla="*/ 188 h 482"/>
              <a:gd name="T14" fmla="*/ 157 w 314"/>
              <a:gd name="T15" fmla="*/ 188 h 482"/>
              <a:gd name="T16" fmla="*/ 78 w 314"/>
              <a:gd name="T17" fmla="*/ 188 h 482"/>
              <a:gd name="T18" fmla="*/ 0 w 314"/>
              <a:gd name="T19" fmla="*/ 267 h 482"/>
              <a:gd name="T20" fmla="*/ 118 w 314"/>
              <a:gd name="T21" fmla="*/ 259 h 482"/>
              <a:gd name="T22" fmla="*/ 158 w 314"/>
              <a:gd name="T23" fmla="*/ 276 h 482"/>
              <a:gd name="T24" fmla="*/ 197 w 314"/>
              <a:gd name="T25" fmla="*/ 259 h 482"/>
              <a:gd name="T26" fmla="*/ 253 w 314"/>
              <a:gd name="T27" fmla="*/ 319 h 482"/>
              <a:gd name="T28" fmla="*/ 165 w 314"/>
              <a:gd name="T29" fmla="*/ 422 h 482"/>
              <a:gd name="T30" fmla="*/ 158 w 314"/>
              <a:gd name="T31" fmla="*/ 423 h 482"/>
              <a:gd name="T32" fmla="*/ 151 w 314"/>
              <a:gd name="T33" fmla="*/ 422 h 482"/>
              <a:gd name="T34" fmla="*/ 63 w 314"/>
              <a:gd name="T35" fmla="*/ 319 h 482"/>
              <a:gd name="T36" fmla="*/ 118 w 314"/>
              <a:gd name="T37" fmla="*/ 259 h 482"/>
              <a:gd name="T38" fmla="*/ 157 w 314"/>
              <a:gd name="T39" fmla="*/ 188 h 482"/>
              <a:gd name="T40" fmla="*/ 62 w 314"/>
              <a:gd name="T41" fmla="*/ 94 h 482"/>
              <a:gd name="T42" fmla="*/ 157 w 314"/>
              <a:gd name="T43" fmla="*/ 0 h 482"/>
              <a:gd name="T44" fmla="*/ 251 w 314"/>
              <a:gd name="T45" fmla="*/ 94 h 482"/>
              <a:gd name="T46" fmla="*/ 157 w 314"/>
              <a:gd name="T47" fmla="*/ 188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14" h="482">
                <a:moveTo>
                  <a:pt x="0" y="267"/>
                </a:moveTo>
                <a:cubicBezTo>
                  <a:pt x="0" y="466"/>
                  <a:pt x="0" y="466"/>
                  <a:pt x="0" y="466"/>
                </a:cubicBezTo>
                <a:cubicBezTo>
                  <a:pt x="0" y="475"/>
                  <a:pt x="7" y="482"/>
                  <a:pt x="15" y="482"/>
                </a:cubicBezTo>
                <a:cubicBezTo>
                  <a:pt x="298" y="482"/>
                  <a:pt x="298" y="482"/>
                  <a:pt x="298" y="482"/>
                </a:cubicBezTo>
                <a:cubicBezTo>
                  <a:pt x="307" y="482"/>
                  <a:pt x="314" y="475"/>
                  <a:pt x="314" y="466"/>
                </a:cubicBezTo>
                <a:cubicBezTo>
                  <a:pt x="314" y="267"/>
                  <a:pt x="314" y="267"/>
                  <a:pt x="314" y="267"/>
                </a:cubicBezTo>
                <a:cubicBezTo>
                  <a:pt x="314" y="224"/>
                  <a:pt x="279" y="188"/>
                  <a:pt x="235" y="188"/>
                </a:cubicBezTo>
                <a:cubicBezTo>
                  <a:pt x="157" y="188"/>
                  <a:pt x="157" y="188"/>
                  <a:pt x="157" y="188"/>
                </a:cubicBezTo>
                <a:cubicBezTo>
                  <a:pt x="78" y="188"/>
                  <a:pt x="78" y="188"/>
                  <a:pt x="78" y="188"/>
                </a:cubicBezTo>
                <a:cubicBezTo>
                  <a:pt x="35" y="188"/>
                  <a:pt x="0" y="224"/>
                  <a:pt x="0" y="267"/>
                </a:cubicBezTo>
                <a:close/>
                <a:moveTo>
                  <a:pt x="118" y="259"/>
                </a:moveTo>
                <a:cubicBezTo>
                  <a:pt x="136" y="259"/>
                  <a:pt x="149" y="267"/>
                  <a:pt x="158" y="276"/>
                </a:cubicBezTo>
                <a:cubicBezTo>
                  <a:pt x="167" y="267"/>
                  <a:pt x="180" y="259"/>
                  <a:pt x="197" y="259"/>
                </a:cubicBezTo>
                <a:cubicBezTo>
                  <a:pt x="228" y="259"/>
                  <a:pt x="253" y="285"/>
                  <a:pt x="253" y="319"/>
                </a:cubicBezTo>
                <a:cubicBezTo>
                  <a:pt x="253" y="341"/>
                  <a:pt x="241" y="384"/>
                  <a:pt x="165" y="422"/>
                </a:cubicBezTo>
                <a:cubicBezTo>
                  <a:pt x="163" y="423"/>
                  <a:pt x="160" y="423"/>
                  <a:pt x="158" y="423"/>
                </a:cubicBezTo>
                <a:cubicBezTo>
                  <a:pt x="155" y="423"/>
                  <a:pt x="153" y="423"/>
                  <a:pt x="151" y="422"/>
                </a:cubicBezTo>
                <a:cubicBezTo>
                  <a:pt x="74" y="384"/>
                  <a:pt x="63" y="341"/>
                  <a:pt x="63" y="319"/>
                </a:cubicBezTo>
                <a:cubicBezTo>
                  <a:pt x="63" y="285"/>
                  <a:pt x="87" y="259"/>
                  <a:pt x="118" y="259"/>
                </a:cubicBezTo>
                <a:close/>
                <a:moveTo>
                  <a:pt x="157" y="188"/>
                </a:moveTo>
                <a:cubicBezTo>
                  <a:pt x="105" y="188"/>
                  <a:pt x="62" y="146"/>
                  <a:pt x="62" y="94"/>
                </a:cubicBezTo>
                <a:cubicBezTo>
                  <a:pt x="62" y="42"/>
                  <a:pt x="105" y="0"/>
                  <a:pt x="157" y="0"/>
                </a:cubicBezTo>
                <a:cubicBezTo>
                  <a:pt x="209" y="0"/>
                  <a:pt x="251" y="42"/>
                  <a:pt x="251" y="94"/>
                </a:cubicBezTo>
                <a:cubicBezTo>
                  <a:pt x="251" y="146"/>
                  <a:pt x="209" y="188"/>
                  <a:pt x="157" y="1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" name="Freeform 229"/>
          <p:cNvSpPr>
            <a:spLocks noEditPoints="1"/>
          </p:cNvSpPr>
          <p:nvPr/>
        </p:nvSpPr>
        <p:spPr bwMode="auto">
          <a:xfrm>
            <a:off x="6282188" y="4592214"/>
            <a:ext cx="495842" cy="488156"/>
          </a:xfrm>
          <a:custGeom>
            <a:avLst/>
            <a:gdLst>
              <a:gd name="T0" fmla="*/ 453 w 486"/>
              <a:gd name="T1" fmla="*/ 50 h 478"/>
              <a:gd name="T2" fmla="*/ 453 w 486"/>
              <a:gd name="T3" fmla="*/ 127 h 478"/>
              <a:gd name="T4" fmla="*/ 433 w 486"/>
              <a:gd name="T5" fmla="*/ 118 h 478"/>
              <a:gd name="T6" fmla="*/ 448 w 486"/>
              <a:gd name="T7" fmla="*/ 89 h 478"/>
              <a:gd name="T8" fmla="*/ 415 w 486"/>
              <a:gd name="T9" fmla="*/ 41 h 478"/>
              <a:gd name="T10" fmla="*/ 462 w 486"/>
              <a:gd name="T11" fmla="*/ 12 h 478"/>
              <a:gd name="T12" fmla="*/ 447 w 486"/>
              <a:gd name="T13" fmla="*/ 41 h 478"/>
              <a:gd name="T14" fmla="*/ 384 w 486"/>
              <a:gd name="T15" fmla="*/ 12 h 478"/>
              <a:gd name="T16" fmla="*/ 337 w 486"/>
              <a:gd name="T17" fmla="*/ 41 h 478"/>
              <a:gd name="T18" fmla="*/ 370 w 486"/>
              <a:gd name="T19" fmla="*/ 89 h 478"/>
              <a:gd name="T20" fmla="*/ 354 w 486"/>
              <a:gd name="T21" fmla="*/ 118 h 478"/>
              <a:gd name="T22" fmla="*/ 374 w 486"/>
              <a:gd name="T23" fmla="*/ 127 h 478"/>
              <a:gd name="T24" fmla="*/ 374 w 486"/>
              <a:gd name="T25" fmla="*/ 50 h 478"/>
              <a:gd name="T26" fmla="*/ 374 w 486"/>
              <a:gd name="T27" fmla="*/ 33 h 478"/>
              <a:gd name="T28" fmla="*/ 132 w 486"/>
              <a:gd name="T29" fmla="*/ 12 h 478"/>
              <a:gd name="T30" fmla="*/ 85 w 486"/>
              <a:gd name="T31" fmla="*/ 41 h 478"/>
              <a:gd name="T32" fmla="*/ 118 w 486"/>
              <a:gd name="T33" fmla="*/ 89 h 478"/>
              <a:gd name="T34" fmla="*/ 103 w 486"/>
              <a:gd name="T35" fmla="*/ 118 h 478"/>
              <a:gd name="T36" fmla="*/ 123 w 486"/>
              <a:gd name="T37" fmla="*/ 127 h 478"/>
              <a:gd name="T38" fmla="*/ 123 w 486"/>
              <a:gd name="T39" fmla="*/ 50 h 478"/>
              <a:gd name="T40" fmla="*/ 123 w 486"/>
              <a:gd name="T41" fmla="*/ 33 h 478"/>
              <a:gd name="T42" fmla="*/ 53 w 486"/>
              <a:gd name="T43" fmla="*/ 12 h 478"/>
              <a:gd name="T44" fmla="*/ 7 w 486"/>
              <a:gd name="T45" fmla="*/ 41 h 478"/>
              <a:gd name="T46" fmla="*/ 39 w 486"/>
              <a:gd name="T47" fmla="*/ 89 h 478"/>
              <a:gd name="T48" fmla="*/ 24 w 486"/>
              <a:gd name="T49" fmla="*/ 118 h 478"/>
              <a:gd name="T50" fmla="*/ 44 w 486"/>
              <a:gd name="T51" fmla="*/ 127 h 478"/>
              <a:gd name="T52" fmla="*/ 44 w 486"/>
              <a:gd name="T53" fmla="*/ 50 h 478"/>
              <a:gd name="T54" fmla="*/ 44 w 486"/>
              <a:gd name="T55" fmla="*/ 33 h 478"/>
              <a:gd name="T56" fmla="*/ 110 w 486"/>
              <a:gd name="T57" fmla="*/ 455 h 478"/>
              <a:gd name="T58" fmla="*/ 243 w 486"/>
              <a:gd name="T59" fmla="*/ 472 h 478"/>
              <a:gd name="T60" fmla="*/ 376 w 486"/>
              <a:gd name="T61" fmla="*/ 455 h 478"/>
              <a:gd name="T62" fmla="*/ 483 w 486"/>
              <a:gd name="T63" fmla="*/ 442 h 478"/>
              <a:gd name="T64" fmla="*/ 393 w 486"/>
              <a:gd name="T65" fmla="*/ 429 h 478"/>
              <a:gd name="T66" fmla="*/ 205 w 486"/>
              <a:gd name="T67" fmla="*/ 429 h 478"/>
              <a:gd name="T68" fmla="*/ 25 w 486"/>
              <a:gd name="T69" fmla="*/ 434 h 478"/>
              <a:gd name="T70" fmla="*/ 11 w 486"/>
              <a:gd name="T71" fmla="*/ 463 h 478"/>
              <a:gd name="T72" fmla="*/ 23 w 486"/>
              <a:gd name="T73" fmla="*/ 315 h 478"/>
              <a:gd name="T74" fmla="*/ 86 w 486"/>
              <a:gd name="T75" fmla="*/ 317 h 478"/>
              <a:gd name="T76" fmla="*/ 102 w 486"/>
              <a:gd name="T77" fmla="*/ 254 h 478"/>
              <a:gd name="T78" fmla="*/ 149 w 486"/>
              <a:gd name="T79" fmla="*/ 269 h 478"/>
              <a:gd name="T80" fmla="*/ 159 w 486"/>
              <a:gd name="T81" fmla="*/ 317 h 478"/>
              <a:gd name="T82" fmla="*/ 243 w 486"/>
              <a:gd name="T83" fmla="*/ 347 h 478"/>
              <a:gd name="T84" fmla="*/ 337 w 486"/>
              <a:gd name="T85" fmla="*/ 318 h 478"/>
              <a:gd name="T86" fmla="*/ 353 w 486"/>
              <a:gd name="T87" fmla="*/ 254 h 478"/>
              <a:gd name="T88" fmla="*/ 400 w 486"/>
              <a:gd name="T89" fmla="*/ 269 h 478"/>
              <a:gd name="T90" fmla="*/ 426 w 486"/>
              <a:gd name="T91" fmla="*/ 347 h 478"/>
              <a:gd name="T92" fmla="*/ 463 w 486"/>
              <a:gd name="T93" fmla="*/ 254 h 478"/>
              <a:gd name="T94" fmla="*/ 86 w 486"/>
              <a:gd name="T95" fmla="*/ 191 h 478"/>
              <a:gd name="T96" fmla="*/ 306 w 486"/>
              <a:gd name="T97" fmla="*/ 96 h 478"/>
              <a:gd name="T98" fmla="*/ 180 w 486"/>
              <a:gd name="T99" fmla="*/ 96 h 478"/>
              <a:gd name="T100" fmla="*/ 306 w 486"/>
              <a:gd name="T101" fmla="*/ 96 h 478"/>
              <a:gd name="T102" fmla="*/ 110 w 486"/>
              <a:gd name="T103" fmla="*/ 393 h 478"/>
              <a:gd name="T104" fmla="*/ 243 w 486"/>
              <a:gd name="T105" fmla="*/ 410 h 478"/>
              <a:gd name="T106" fmla="*/ 376 w 486"/>
              <a:gd name="T107" fmla="*/ 393 h 478"/>
              <a:gd name="T108" fmla="*/ 483 w 486"/>
              <a:gd name="T109" fmla="*/ 379 h 478"/>
              <a:gd name="T110" fmla="*/ 393 w 486"/>
              <a:gd name="T111" fmla="*/ 366 h 478"/>
              <a:gd name="T112" fmla="*/ 205 w 486"/>
              <a:gd name="T113" fmla="*/ 366 h 478"/>
              <a:gd name="T114" fmla="*/ 25 w 486"/>
              <a:gd name="T115" fmla="*/ 371 h 478"/>
              <a:gd name="T116" fmla="*/ 11 w 486"/>
              <a:gd name="T117" fmla="*/ 400 h 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6" h="478">
                <a:moveTo>
                  <a:pt x="447" y="41"/>
                </a:moveTo>
                <a:cubicBezTo>
                  <a:pt x="447" y="45"/>
                  <a:pt x="449" y="49"/>
                  <a:pt x="453" y="50"/>
                </a:cubicBezTo>
                <a:cubicBezTo>
                  <a:pt x="469" y="56"/>
                  <a:pt x="480" y="72"/>
                  <a:pt x="480" y="89"/>
                </a:cubicBezTo>
                <a:cubicBezTo>
                  <a:pt x="480" y="106"/>
                  <a:pt x="469" y="121"/>
                  <a:pt x="453" y="127"/>
                </a:cubicBezTo>
                <a:cubicBezTo>
                  <a:pt x="451" y="128"/>
                  <a:pt x="449" y="128"/>
                  <a:pt x="448" y="128"/>
                </a:cubicBezTo>
                <a:cubicBezTo>
                  <a:pt x="441" y="128"/>
                  <a:pt x="435" y="124"/>
                  <a:pt x="433" y="118"/>
                </a:cubicBezTo>
                <a:cubicBezTo>
                  <a:pt x="430" y="110"/>
                  <a:pt x="434" y="101"/>
                  <a:pt x="442" y="97"/>
                </a:cubicBezTo>
                <a:cubicBezTo>
                  <a:pt x="446" y="96"/>
                  <a:pt x="448" y="93"/>
                  <a:pt x="448" y="89"/>
                </a:cubicBezTo>
                <a:cubicBezTo>
                  <a:pt x="448" y="85"/>
                  <a:pt x="446" y="81"/>
                  <a:pt x="442" y="80"/>
                </a:cubicBezTo>
                <a:cubicBezTo>
                  <a:pt x="426" y="74"/>
                  <a:pt x="415" y="58"/>
                  <a:pt x="415" y="41"/>
                </a:cubicBezTo>
                <a:cubicBezTo>
                  <a:pt x="415" y="24"/>
                  <a:pt x="426" y="9"/>
                  <a:pt x="442" y="3"/>
                </a:cubicBezTo>
                <a:cubicBezTo>
                  <a:pt x="450" y="0"/>
                  <a:pt x="459" y="4"/>
                  <a:pt x="462" y="12"/>
                </a:cubicBezTo>
                <a:cubicBezTo>
                  <a:pt x="465" y="20"/>
                  <a:pt x="461" y="30"/>
                  <a:pt x="453" y="33"/>
                </a:cubicBezTo>
                <a:cubicBezTo>
                  <a:pt x="449" y="34"/>
                  <a:pt x="447" y="38"/>
                  <a:pt x="447" y="41"/>
                </a:cubicBezTo>
                <a:close/>
                <a:moveTo>
                  <a:pt x="374" y="33"/>
                </a:moveTo>
                <a:cubicBezTo>
                  <a:pt x="383" y="30"/>
                  <a:pt x="387" y="20"/>
                  <a:pt x="384" y="12"/>
                </a:cubicBezTo>
                <a:cubicBezTo>
                  <a:pt x="381" y="4"/>
                  <a:pt x="372" y="0"/>
                  <a:pt x="363" y="3"/>
                </a:cubicBezTo>
                <a:cubicBezTo>
                  <a:pt x="348" y="9"/>
                  <a:pt x="337" y="24"/>
                  <a:pt x="337" y="41"/>
                </a:cubicBezTo>
                <a:cubicBezTo>
                  <a:pt x="337" y="58"/>
                  <a:pt x="348" y="74"/>
                  <a:pt x="363" y="80"/>
                </a:cubicBezTo>
                <a:cubicBezTo>
                  <a:pt x="367" y="81"/>
                  <a:pt x="370" y="85"/>
                  <a:pt x="370" y="89"/>
                </a:cubicBezTo>
                <a:cubicBezTo>
                  <a:pt x="370" y="93"/>
                  <a:pt x="367" y="96"/>
                  <a:pt x="363" y="97"/>
                </a:cubicBezTo>
                <a:cubicBezTo>
                  <a:pt x="355" y="101"/>
                  <a:pt x="351" y="110"/>
                  <a:pt x="354" y="118"/>
                </a:cubicBezTo>
                <a:cubicBezTo>
                  <a:pt x="357" y="124"/>
                  <a:pt x="363" y="128"/>
                  <a:pt x="369" y="128"/>
                </a:cubicBezTo>
                <a:cubicBezTo>
                  <a:pt x="371" y="128"/>
                  <a:pt x="373" y="128"/>
                  <a:pt x="374" y="127"/>
                </a:cubicBezTo>
                <a:cubicBezTo>
                  <a:pt x="390" y="121"/>
                  <a:pt x="401" y="106"/>
                  <a:pt x="401" y="89"/>
                </a:cubicBezTo>
                <a:cubicBezTo>
                  <a:pt x="401" y="72"/>
                  <a:pt x="390" y="56"/>
                  <a:pt x="374" y="50"/>
                </a:cubicBezTo>
                <a:cubicBezTo>
                  <a:pt x="371" y="49"/>
                  <a:pt x="368" y="45"/>
                  <a:pt x="368" y="41"/>
                </a:cubicBezTo>
                <a:cubicBezTo>
                  <a:pt x="368" y="38"/>
                  <a:pt x="371" y="34"/>
                  <a:pt x="374" y="33"/>
                </a:cubicBezTo>
                <a:close/>
                <a:moveTo>
                  <a:pt x="123" y="33"/>
                </a:moveTo>
                <a:cubicBezTo>
                  <a:pt x="131" y="30"/>
                  <a:pt x="135" y="20"/>
                  <a:pt x="132" y="12"/>
                </a:cubicBezTo>
                <a:cubicBezTo>
                  <a:pt x="129" y="4"/>
                  <a:pt x="120" y="0"/>
                  <a:pt x="112" y="3"/>
                </a:cubicBezTo>
                <a:cubicBezTo>
                  <a:pt x="96" y="9"/>
                  <a:pt x="85" y="24"/>
                  <a:pt x="85" y="41"/>
                </a:cubicBezTo>
                <a:cubicBezTo>
                  <a:pt x="85" y="58"/>
                  <a:pt x="96" y="74"/>
                  <a:pt x="112" y="80"/>
                </a:cubicBezTo>
                <a:cubicBezTo>
                  <a:pt x="116" y="81"/>
                  <a:pt x="118" y="85"/>
                  <a:pt x="118" y="89"/>
                </a:cubicBezTo>
                <a:cubicBezTo>
                  <a:pt x="118" y="93"/>
                  <a:pt x="116" y="96"/>
                  <a:pt x="112" y="97"/>
                </a:cubicBezTo>
                <a:cubicBezTo>
                  <a:pt x="104" y="101"/>
                  <a:pt x="100" y="110"/>
                  <a:pt x="103" y="118"/>
                </a:cubicBezTo>
                <a:cubicBezTo>
                  <a:pt x="105" y="124"/>
                  <a:pt x="111" y="128"/>
                  <a:pt x="117" y="128"/>
                </a:cubicBezTo>
                <a:cubicBezTo>
                  <a:pt x="119" y="128"/>
                  <a:pt x="121" y="128"/>
                  <a:pt x="123" y="127"/>
                </a:cubicBezTo>
                <a:cubicBezTo>
                  <a:pt x="139" y="121"/>
                  <a:pt x="149" y="106"/>
                  <a:pt x="149" y="89"/>
                </a:cubicBezTo>
                <a:cubicBezTo>
                  <a:pt x="149" y="72"/>
                  <a:pt x="139" y="56"/>
                  <a:pt x="123" y="50"/>
                </a:cubicBezTo>
                <a:cubicBezTo>
                  <a:pt x="119" y="49"/>
                  <a:pt x="117" y="45"/>
                  <a:pt x="117" y="41"/>
                </a:cubicBezTo>
                <a:cubicBezTo>
                  <a:pt x="117" y="38"/>
                  <a:pt x="119" y="34"/>
                  <a:pt x="123" y="33"/>
                </a:cubicBezTo>
                <a:close/>
                <a:moveTo>
                  <a:pt x="44" y="33"/>
                </a:moveTo>
                <a:cubicBezTo>
                  <a:pt x="52" y="30"/>
                  <a:pt x="57" y="20"/>
                  <a:pt x="53" y="12"/>
                </a:cubicBezTo>
                <a:cubicBezTo>
                  <a:pt x="50" y="4"/>
                  <a:pt x="41" y="0"/>
                  <a:pt x="33" y="3"/>
                </a:cubicBezTo>
                <a:cubicBezTo>
                  <a:pt x="17" y="9"/>
                  <a:pt x="7" y="24"/>
                  <a:pt x="7" y="41"/>
                </a:cubicBezTo>
                <a:cubicBezTo>
                  <a:pt x="7" y="58"/>
                  <a:pt x="17" y="74"/>
                  <a:pt x="33" y="80"/>
                </a:cubicBezTo>
                <a:cubicBezTo>
                  <a:pt x="37" y="81"/>
                  <a:pt x="39" y="85"/>
                  <a:pt x="39" y="89"/>
                </a:cubicBezTo>
                <a:cubicBezTo>
                  <a:pt x="39" y="93"/>
                  <a:pt x="37" y="96"/>
                  <a:pt x="33" y="97"/>
                </a:cubicBezTo>
                <a:cubicBezTo>
                  <a:pt x="25" y="101"/>
                  <a:pt x="21" y="110"/>
                  <a:pt x="24" y="118"/>
                </a:cubicBezTo>
                <a:cubicBezTo>
                  <a:pt x="26" y="124"/>
                  <a:pt x="32" y="128"/>
                  <a:pt x="39" y="128"/>
                </a:cubicBezTo>
                <a:cubicBezTo>
                  <a:pt x="41" y="128"/>
                  <a:pt x="42" y="128"/>
                  <a:pt x="44" y="127"/>
                </a:cubicBezTo>
                <a:cubicBezTo>
                  <a:pt x="60" y="121"/>
                  <a:pt x="71" y="106"/>
                  <a:pt x="71" y="89"/>
                </a:cubicBezTo>
                <a:cubicBezTo>
                  <a:pt x="71" y="72"/>
                  <a:pt x="60" y="56"/>
                  <a:pt x="44" y="50"/>
                </a:cubicBezTo>
                <a:cubicBezTo>
                  <a:pt x="41" y="49"/>
                  <a:pt x="38" y="45"/>
                  <a:pt x="38" y="41"/>
                </a:cubicBezTo>
                <a:cubicBezTo>
                  <a:pt x="38" y="38"/>
                  <a:pt x="41" y="34"/>
                  <a:pt x="44" y="33"/>
                </a:cubicBezTo>
                <a:close/>
                <a:moveTo>
                  <a:pt x="11" y="463"/>
                </a:moveTo>
                <a:cubicBezTo>
                  <a:pt x="43" y="478"/>
                  <a:pt x="81" y="475"/>
                  <a:pt x="110" y="455"/>
                </a:cubicBezTo>
                <a:cubicBezTo>
                  <a:pt x="134" y="440"/>
                  <a:pt x="164" y="440"/>
                  <a:pt x="187" y="455"/>
                </a:cubicBezTo>
                <a:cubicBezTo>
                  <a:pt x="204" y="467"/>
                  <a:pt x="224" y="472"/>
                  <a:pt x="243" y="472"/>
                </a:cubicBezTo>
                <a:cubicBezTo>
                  <a:pt x="263" y="472"/>
                  <a:pt x="282" y="467"/>
                  <a:pt x="299" y="455"/>
                </a:cubicBezTo>
                <a:cubicBezTo>
                  <a:pt x="322" y="440"/>
                  <a:pt x="353" y="440"/>
                  <a:pt x="376" y="455"/>
                </a:cubicBezTo>
                <a:cubicBezTo>
                  <a:pt x="405" y="475"/>
                  <a:pt x="443" y="478"/>
                  <a:pt x="475" y="463"/>
                </a:cubicBezTo>
                <a:cubicBezTo>
                  <a:pt x="483" y="459"/>
                  <a:pt x="486" y="449"/>
                  <a:pt x="483" y="442"/>
                </a:cubicBezTo>
                <a:cubicBezTo>
                  <a:pt x="479" y="434"/>
                  <a:pt x="470" y="430"/>
                  <a:pt x="462" y="434"/>
                </a:cubicBezTo>
                <a:cubicBezTo>
                  <a:pt x="440" y="445"/>
                  <a:pt x="414" y="443"/>
                  <a:pt x="393" y="429"/>
                </a:cubicBezTo>
                <a:cubicBezTo>
                  <a:pt x="359" y="407"/>
                  <a:pt x="316" y="407"/>
                  <a:pt x="282" y="429"/>
                </a:cubicBezTo>
                <a:cubicBezTo>
                  <a:pt x="258" y="445"/>
                  <a:pt x="228" y="445"/>
                  <a:pt x="205" y="429"/>
                </a:cubicBezTo>
                <a:cubicBezTo>
                  <a:pt x="171" y="407"/>
                  <a:pt x="127" y="407"/>
                  <a:pt x="93" y="429"/>
                </a:cubicBezTo>
                <a:cubicBezTo>
                  <a:pt x="73" y="443"/>
                  <a:pt x="46" y="445"/>
                  <a:pt x="25" y="434"/>
                </a:cubicBezTo>
                <a:cubicBezTo>
                  <a:pt x="17" y="430"/>
                  <a:pt x="7" y="434"/>
                  <a:pt x="4" y="442"/>
                </a:cubicBezTo>
                <a:cubicBezTo>
                  <a:pt x="0" y="449"/>
                  <a:pt x="3" y="459"/>
                  <a:pt x="11" y="463"/>
                </a:cubicBezTo>
                <a:close/>
                <a:moveTo>
                  <a:pt x="23" y="254"/>
                </a:moveTo>
                <a:cubicBezTo>
                  <a:pt x="23" y="315"/>
                  <a:pt x="23" y="315"/>
                  <a:pt x="23" y="315"/>
                </a:cubicBezTo>
                <a:cubicBezTo>
                  <a:pt x="23" y="331"/>
                  <a:pt x="33" y="345"/>
                  <a:pt x="48" y="347"/>
                </a:cubicBezTo>
                <a:cubicBezTo>
                  <a:pt x="68" y="351"/>
                  <a:pt x="86" y="336"/>
                  <a:pt x="86" y="317"/>
                </a:cubicBezTo>
                <a:cubicBezTo>
                  <a:pt x="86" y="269"/>
                  <a:pt x="86" y="269"/>
                  <a:pt x="86" y="269"/>
                </a:cubicBezTo>
                <a:cubicBezTo>
                  <a:pt x="86" y="261"/>
                  <a:pt x="93" y="254"/>
                  <a:pt x="102" y="254"/>
                </a:cubicBezTo>
                <a:cubicBezTo>
                  <a:pt x="133" y="254"/>
                  <a:pt x="133" y="254"/>
                  <a:pt x="133" y="254"/>
                </a:cubicBezTo>
                <a:cubicBezTo>
                  <a:pt x="142" y="254"/>
                  <a:pt x="149" y="261"/>
                  <a:pt x="149" y="269"/>
                </a:cubicBezTo>
                <a:cubicBezTo>
                  <a:pt x="149" y="318"/>
                  <a:pt x="149" y="318"/>
                  <a:pt x="149" y="318"/>
                </a:cubicBezTo>
                <a:cubicBezTo>
                  <a:pt x="159" y="317"/>
                  <a:pt x="159" y="317"/>
                  <a:pt x="159" y="317"/>
                </a:cubicBezTo>
                <a:cubicBezTo>
                  <a:pt x="181" y="316"/>
                  <a:pt x="202" y="324"/>
                  <a:pt x="219" y="338"/>
                </a:cubicBezTo>
                <a:cubicBezTo>
                  <a:pt x="226" y="344"/>
                  <a:pt x="235" y="347"/>
                  <a:pt x="243" y="347"/>
                </a:cubicBezTo>
                <a:cubicBezTo>
                  <a:pt x="251" y="347"/>
                  <a:pt x="258" y="344"/>
                  <a:pt x="264" y="340"/>
                </a:cubicBezTo>
                <a:cubicBezTo>
                  <a:pt x="286" y="326"/>
                  <a:pt x="311" y="318"/>
                  <a:pt x="337" y="318"/>
                </a:cubicBezTo>
                <a:cubicBezTo>
                  <a:pt x="337" y="269"/>
                  <a:pt x="337" y="269"/>
                  <a:pt x="337" y="269"/>
                </a:cubicBezTo>
                <a:cubicBezTo>
                  <a:pt x="337" y="261"/>
                  <a:pt x="345" y="254"/>
                  <a:pt x="353" y="254"/>
                </a:cubicBezTo>
                <a:cubicBezTo>
                  <a:pt x="385" y="254"/>
                  <a:pt x="385" y="254"/>
                  <a:pt x="385" y="254"/>
                </a:cubicBezTo>
                <a:cubicBezTo>
                  <a:pt x="393" y="254"/>
                  <a:pt x="400" y="261"/>
                  <a:pt x="400" y="269"/>
                </a:cubicBezTo>
                <a:cubicBezTo>
                  <a:pt x="400" y="315"/>
                  <a:pt x="400" y="315"/>
                  <a:pt x="400" y="315"/>
                </a:cubicBezTo>
                <a:cubicBezTo>
                  <a:pt x="400" y="331"/>
                  <a:pt x="411" y="345"/>
                  <a:pt x="426" y="347"/>
                </a:cubicBezTo>
                <a:cubicBezTo>
                  <a:pt x="446" y="351"/>
                  <a:pt x="463" y="336"/>
                  <a:pt x="463" y="317"/>
                </a:cubicBezTo>
                <a:cubicBezTo>
                  <a:pt x="463" y="254"/>
                  <a:pt x="463" y="254"/>
                  <a:pt x="463" y="254"/>
                </a:cubicBezTo>
                <a:cubicBezTo>
                  <a:pt x="463" y="219"/>
                  <a:pt x="435" y="191"/>
                  <a:pt x="400" y="191"/>
                </a:cubicBezTo>
                <a:cubicBezTo>
                  <a:pt x="86" y="191"/>
                  <a:pt x="86" y="191"/>
                  <a:pt x="86" y="191"/>
                </a:cubicBezTo>
                <a:cubicBezTo>
                  <a:pt x="51" y="191"/>
                  <a:pt x="23" y="219"/>
                  <a:pt x="23" y="254"/>
                </a:cubicBezTo>
                <a:close/>
                <a:moveTo>
                  <a:pt x="306" y="96"/>
                </a:moveTo>
                <a:cubicBezTo>
                  <a:pt x="306" y="62"/>
                  <a:pt x="278" y="34"/>
                  <a:pt x="243" y="34"/>
                </a:cubicBezTo>
                <a:cubicBezTo>
                  <a:pt x="208" y="34"/>
                  <a:pt x="180" y="62"/>
                  <a:pt x="180" y="96"/>
                </a:cubicBezTo>
                <a:cubicBezTo>
                  <a:pt x="180" y="131"/>
                  <a:pt x="208" y="159"/>
                  <a:pt x="243" y="159"/>
                </a:cubicBezTo>
                <a:cubicBezTo>
                  <a:pt x="278" y="159"/>
                  <a:pt x="306" y="131"/>
                  <a:pt x="306" y="96"/>
                </a:cubicBezTo>
                <a:close/>
                <a:moveTo>
                  <a:pt x="11" y="400"/>
                </a:moveTo>
                <a:cubicBezTo>
                  <a:pt x="43" y="415"/>
                  <a:pt x="81" y="412"/>
                  <a:pt x="110" y="393"/>
                </a:cubicBezTo>
                <a:cubicBezTo>
                  <a:pt x="134" y="377"/>
                  <a:pt x="164" y="377"/>
                  <a:pt x="187" y="393"/>
                </a:cubicBezTo>
                <a:cubicBezTo>
                  <a:pt x="204" y="404"/>
                  <a:pt x="224" y="410"/>
                  <a:pt x="243" y="410"/>
                </a:cubicBezTo>
                <a:cubicBezTo>
                  <a:pt x="263" y="410"/>
                  <a:pt x="282" y="404"/>
                  <a:pt x="299" y="393"/>
                </a:cubicBezTo>
                <a:cubicBezTo>
                  <a:pt x="322" y="377"/>
                  <a:pt x="353" y="377"/>
                  <a:pt x="376" y="393"/>
                </a:cubicBezTo>
                <a:cubicBezTo>
                  <a:pt x="405" y="412"/>
                  <a:pt x="443" y="415"/>
                  <a:pt x="475" y="400"/>
                </a:cubicBezTo>
                <a:cubicBezTo>
                  <a:pt x="483" y="396"/>
                  <a:pt x="486" y="387"/>
                  <a:pt x="483" y="379"/>
                </a:cubicBezTo>
                <a:cubicBezTo>
                  <a:pt x="479" y="371"/>
                  <a:pt x="470" y="368"/>
                  <a:pt x="462" y="371"/>
                </a:cubicBezTo>
                <a:cubicBezTo>
                  <a:pt x="440" y="382"/>
                  <a:pt x="414" y="380"/>
                  <a:pt x="393" y="366"/>
                </a:cubicBezTo>
                <a:cubicBezTo>
                  <a:pt x="359" y="344"/>
                  <a:pt x="316" y="344"/>
                  <a:pt x="282" y="366"/>
                </a:cubicBezTo>
                <a:cubicBezTo>
                  <a:pt x="258" y="382"/>
                  <a:pt x="228" y="382"/>
                  <a:pt x="205" y="366"/>
                </a:cubicBezTo>
                <a:cubicBezTo>
                  <a:pt x="171" y="344"/>
                  <a:pt x="127" y="344"/>
                  <a:pt x="93" y="366"/>
                </a:cubicBezTo>
                <a:cubicBezTo>
                  <a:pt x="73" y="380"/>
                  <a:pt x="46" y="382"/>
                  <a:pt x="25" y="371"/>
                </a:cubicBezTo>
                <a:cubicBezTo>
                  <a:pt x="17" y="368"/>
                  <a:pt x="7" y="371"/>
                  <a:pt x="4" y="379"/>
                </a:cubicBezTo>
                <a:cubicBezTo>
                  <a:pt x="0" y="387"/>
                  <a:pt x="3" y="396"/>
                  <a:pt x="11" y="4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" name="Freeform 230"/>
          <p:cNvSpPr>
            <a:spLocks noEditPoints="1"/>
          </p:cNvSpPr>
          <p:nvPr/>
        </p:nvSpPr>
        <p:spPr bwMode="auto">
          <a:xfrm>
            <a:off x="1753435" y="4590266"/>
            <a:ext cx="491996" cy="490076"/>
          </a:xfrm>
          <a:custGeom>
            <a:avLst/>
            <a:gdLst>
              <a:gd name="T0" fmla="*/ 351 w 482"/>
              <a:gd name="T1" fmla="*/ 262 h 482"/>
              <a:gd name="T2" fmla="*/ 304 w 482"/>
              <a:gd name="T3" fmla="*/ 387 h 482"/>
              <a:gd name="T4" fmla="*/ 272 w 482"/>
              <a:gd name="T5" fmla="*/ 372 h 482"/>
              <a:gd name="T6" fmla="*/ 288 w 482"/>
              <a:gd name="T7" fmla="*/ 188 h 482"/>
              <a:gd name="T8" fmla="*/ 288 w 482"/>
              <a:gd name="T9" fmla="*/ 157 h 482"/>
              <a:gd name="T10" fmla="*/ 272 w 482"/>
              <a:gd name="T11" fmla="*/ 154 h 482"/>
              <a:gd name="T12" fmla="*/ 256 w 482"/>
              <a:gd name="T13" fmla="*/ 0 h 482"/>
              <a:gd name="T14" fmla="*/ 241 w 482"/>
              <a:gd name="T15" fmla="*/ 154 h 482"/>
              <a:gd name="T16" fmla="*/ 225 w 482"/>
              <a:gd name="T17" fmla="*/ 157 h 482"/>
              <a:gd name="T18" fmla="*/ 225 w 482"/>
              <a:gd name="T19" fmla="*/ 188 h 482"/>
              <a:gd name="T20" fmla="*/ 241 w 482"/>
              <a:gd name="T21" fmla="*/ 372 h 482"/>
              <a:gd name="T22" fmla="*/ 304 w 482"/>
              <a:gd name="T23" fmla="*/ 419 h 482"/>
              <a:gd name="T24" fmla="*/ 306 w 482"/>
              <a:gd name="T25" fmla="*/ 450 h 482"/>
              <a:gd name="T26" fmla="*/ 94 w 482"/>
              <a:gd name="T27" fmla="*/ 403 h 482"/>
              <a:gd name="T28" fmla="*/ 110 w 482"/>
              <a:gd name="T29" fmla="*/ 188 h 482"/>
              <a:gd name="T30" fmla="*/ 110 w 482"/>
              <a:gd name="T31" fmla="*/ 157 h 482"/>
              <a:gd name="T32" fmla="*/ 94 w 482"/>
              <a:gd name="T33" fmla="*/ 155 h 482"/>
              <a:gd name="T34" fmla="*/ 94 w 482"/>
              <a:gd name="T35" fmla="*/ 1 h 482"/>
              <a:gd name="T36" fmla="*/ 78 w 482"/>
              <a:gd name="T37" fmla="*/ 94 h 482"/>
              <a:gd name="T38" fmla="*/ 62 w 482"/>
              <a:gd name="T39" fmla="*/ 1 h 482"/>
              <a:gd name="T40" fmla="*/ 63 w 482"/>
              <a:gd name="T41" fmla="*/ 155 h 482"/>
              <a:gd name="T42" fmla="*/ 47 w 482"/>
              <a:gd name="T43" fmla="*/ 157 h 482"/>
              <a:gd name="T44" fmla="*/ 47 w 482"/>
              <a:gd name="T45" fmla="*/ 188 h 482"/>
              <a:gd name="T46" fmla="*/ 63 w 482"/>
              <a:gd name="T47" fmla="*/ 403 h 482"/>
              <a:gd name="T48" fmla="*/ 435 w 482"/>
              <a:gd name="T49" fmla="*/ 482 h 482"/>
              <a:gd name="T50" fmla="*/ 481 w 482"/>
              <a:gd name="T51" fmla="*/ 306 h 482"/>
              <a:gd name="T52" fmla="*/ 367 w 482"/>
              <a:gd name="T53" fmla="*/ 450 h 482"/>
              <a:gd name="T54" fmla="*/ 335 w 482"/>
              <a:gd name="T55" fmla="*/ 435 h 482"/>
              <a:gd name="T56" fmla="*/ 351 w 482"/>
              <a:gd name="T57" fmla="*/ 356 h 482"/>
              <a:gd name="T58" fmla="*/ 367 w 482"/>
              <a:gd name="T59" fmla="*/ 450 h 482"/>
              <a:gd name="T60" fmla="*/ 435 w 482"/>
              <a:gd name="T61" fmla="*/ 450 h 482"/>
              <a:gd name="T62" fmla="*/ 398 w 482"/>
              <a:gd name="T63" fmla="*/ 356 h 482"/>
              <a:gd name="T64" fmla="*/ 450 w 482"/>
              <a:gd name="T65" fmla="*/ 353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82" h="482">
                <a:moveTo>
                  <a:pt x="435" y="262"/>
                </a:moveTo>
                <a:cubicBezTo>
                  <a:pt x="351" y="262"/>
                  <a:pt x="351" y="262"/>
                  <a:pt x="351" y="262"/>
                </a:cubicBezTo>
                <a:cubicBezTo>
                  <a:pt x="324" y="262"/>
                  <a:pt x="304" y="284"/>
                  <a:pt x="304" y="309"/>
                </a:cubicBezTo>
                <a:cubicBezTo>
                  <a:pt x="304" y="387"/>
                  <a:pt x="304" y="387"/>
                  <a:pt x="304" y="387"/>
                </a:cubicBezTo>
                <a:cubicBezTo>
                  <a:pt x="288" y="387"/>
                  <a:pt x="288" y="387"/>
                  <a:pt x="288" y="387"/>
                </a:cubicBezTo>
                <a:cubicBezTo>
                  <a:pt x="279" y="387"/>
                  <a:pt x="272" y="380"/>
                  <a:pt x="272" y="372"/>
                </a:cubicBezTo>
                <a:cubicBezTo>
                  <a:pt x="272" y="188"/>
                  <a:pt x="272" y="188"/>
                  <a:pt x="272" y="188"/>
                </a:cubicBezTo>
                <a:cubicBezTo>
                  <a:pt x="288" y="188"/>
                  <a:pt x="288" y="188"/>
                  <a:pt x="288" y="188"/>
                </a:cubicBezTo>
                <a:cubicBezTo>
                  <a:pt x="297" y="188"/>
                  <a:pt x="304" y="181"/>
                  <a:pt x="304" y="173"/>
                </a:cubicBezTo>
                <a:cubicBezTo>
                  <a:pt x="304" y="164"/>
                  <a:pt x="297" y="157"/>
                  <a:pt x="288" y="157"/>
                </a:cubicBezTo>
                <a:cubicBezTo>
                  <a:pt x="272" y="157"/>
                  <a:pt x="272" y="157"/>
                  <a:pt x="272" y="157"/>
                </a:cubicBezTo>
                <a:cubicBezTo>
                  <a:pt x="272" y="154"/>
                  <a:pt x="272" y="154"/>
                  <a:pt x="272" y="154"/>
                </a:cubicBezTo>
                <a:cubicBezTo>
                  <a:pt x="299" y="145"/>
                  <a:pt x="319" y="115"/>
                  <a:pt x="319" y="78"/>
                </a:cubicBezTo>
                <a:cubicBezTo>
                  <a:pt x="319" y="35"/>
                  <a:pt x="291" y="0"/>
                  <a:pt x="256" y="0"/>
                </a:cubicBezTo>
                <a:cubicBezTo>
                  <a:pt x="222" y="0"/>
                  <a:pt x="194" y="35"/>
                  <a:pt x="194" y="78"/>
                </a:cubicBezTo>
                <a:cubicBezTo>
                  <a:pt x="194" y="115"/>
                  <a:pt x="214" y="145"/>
                  <a:pt x="241" y="154"/>
                </a:cubicBezTo>
                <a:cubicBezTo>
                  <a:pt x="241" y="157"/>
                  <a:pt x="241" y="157"/>
                  <a:pt x="241" y="157"/>
                </a:cubicBezTo>
                <a:cubicBezTo>
                  <a:pt x="225" y="157"/>
                  <a:pt x="225" y="157"/>
                  <a:pt x="225" y="157"/>
                </a:cubicBezTo>
                <a:cubicBezTo>
                  <a:pt x="216" y="157"/>
                  <a:pt x="209" y="164"/>
                  <a:pt x="209" y="173"/>
                </a:cubicBezTo>
                <a:cubicBezTo>
                  <a:pt x="209" y="181"/>
                  <a:pt x="216" y="188"/>
                  <a:pt x="225" y="188"/>
                </a:cubicBezTo>
                <a:cubicBezTo>
                  <a:pt x="241" y="188"/>
                  <a:pt x="241" y="188"/>
                  <a:pt x="241" y="188"/>
                </a:cubicBezTo>
                <a:cubicBezTo>
                  <a:pt x="241" y="372"/>
                  <a:pt x="241" y="372"/>
                  <a:pt x="241" y="372"/>
                </a:cubicBezTo>
                <a:cubicBezTo>
                  <a:pt x="241" y="398"/>
                  <a:pt x="262" y="419"/>
                  <a:pt x="288" y="419"/>
                </a:cubicBezTo>
                <a:cubicBezTo>
                  <a:pt x="304" y="419"/>
                  <a:pt x="304" y="419"/>
                  <a:pt x="304" y="419"/>
                </a:cubicBezTo>
                <a:cubicBezTo>
                  <a:pt x="304" y="435"/>
                  <a:pt x="304" y="435"/>
                  <a:pt x="304" y="435"/>
                </a:cubicBezTo>
                <a:cubicBezTo>
                  <a:pt x="304" y="440"/>
                  <a:pt x="305" y="445"/>
                  <a:pt x="306" y="450"/>
                </a:cubicBezTo>
                <a:cubicBezTo>
                  <a:pt x="141" y="450"/>
                  <a:pt x="141" y="450"/>
                  <a:pt x="141" y="450"/>
                </a:cubicBezTo>
                <a:cubicBezTo>
                  <a:pt x="115" y="450"/>
                  <a:pt x="94" y="429"/>
                  <a:pt x="94" y="403"/>
                </a:cubicBezTo>
                <a:cubicBezTo>
                  <a:pt x="94" y="188"/>
                  <a:pt x="94" y="188"/>
                  <a:pt x="94" y="188"/>
                </a:cubicBezTo>
                <a:cubicBezTo>
                  <a:pt x="110" y="188"/>
                  <a:pt x="110" y="188"/>
                  <a:pt x="110" y="188"/>
                </a:cubicBezTo>
                <a:cubicBezTo>
                  <a:pt x="118" y="188"/>
                  <a:pt x="125" y="181"/>
                  <a:pt x="125" y="173"/>
                </a:cubicBezTo>
                <a:cubicBezTo>
                  <a:pt x="125" y="164"/>
                  <a:pt x="118" y="157"/>
                  <a:pt x="110" y="157"/>
                </a:cubicBezTo>
                <a:cubicBezTo>
                  <a:pt x="94" y="157"/>
                  <a:pt x="94" y="157"/>
                  <a:pt x="94" y="157"/>
                </a:cubicBezTo>
                <a:cubicBezTo>
                  <a:pt x="94" y="155"/>
                  <a:pt x="94" y="155"/>
                  <a:pt x="94" y="155"/>
                </a:cubicBezTo>
                <a:cubicBezTo>
                  <a:pt x="130" y="148"/>
                  <a:pt x="157" y="116"/>
                  <a:pt x="157" y="78"/>
                </a:cubicBezTo>
                <a:cubicBezTo>
                  <a:pt x="157" y="40"/>
                  <a:pt x="130" y="8"/>
                  <a:pt x="94" y="1"/>
                </a:cubicBezTo>
                <a:cubicBezTo>
                  <a:pt x="94" y="78"/>
                  <a:pt x="94" y="78"/>
                  <a:pt x="94" y="78"/>
                </a:cubicBezTo>
                <a:cubicBezTo>
                  <a:pt x="94" y="87"/>
                  <a:pt x="87" y="94"/>
                  <a:pt x="78" y="94"/>
                </a:cubicBezTo>
                <a:cubicBezTo>
                  <a:pt x="70" y="94"/>
                  <a:pt x="62" y="87"/>
                  <a:pt x="62" y="78"/>
                </a:cubicBezTo>
                <a:cubicBezTo>
                  <a:pt x="62" y="1"/>
                  <a:pt x="62" y="1"/>
                  <a:pt x="62" y="1"/>
                </a:cubicBezTo>
                <a:cubicBezTo>
                  <a:pt x="27" y="8"/>
                  <a:pt x="0" y="40"/>
                  <a:pt x="0" y="78"/>
                </a:cubicBezTo>
                <a:cubicBezTo>
                  <a:pt x="0" y="116"/>
                  <a:pt x="27" y="148"/>
                  <a:pt x="63" y="155"/>
                </a:cubicBezTo>
                <a:cubicBezTo>
                  <a:pt x="63" y="157"/>
                  <a:pt x="63" y="157"/>
                  <a:pt x="63" y="157"/>
                </a:cubicBezTo>
                <a:cubicBezTo>
                  <a:pt x="47" y="157"/>
                  <a:pt x="47" y="157"/>
                  <a:pt x="47" y="157"/>
                </a:cubicBezTo>
                <a:cubicBezTo>
                  <a:pt x="38" y="157"/>
                  <a:pt x="31" y="164"/>
                  <a:pt x="31" y="173"/>
                </a:cubicBezTo>
                <a:cubicBezTo>
                  <a:pt x="31" y="181"/>
                  <a:pt x="38" y="188"/>
                  <a:pt x="47" y="188"/>
                </a:cubicBezTo>
                <a:cubicBezTo>
                  <a:pt x="63" y="188"/>
                  <a:pt x="63" y="188"/>
                  <a:pt x="63" y="188"/>
                </a:cubicBezTo>
                <a:cubicBezTo>
                  <a:pt x="63" y="403"/>
                  <a:pt x="63" y="403"/>
                  <a:pt x="63" y="403"/>
                </a:cubicBezTo>
                <a:cubicBezTo>
                  <a:pt x="63" y="446"/>
                  <a:pt x="98" y="482"/>
                  <a:pt x="141" y="482"/>
                </a:cubicBezTo>
                <a:cubicBezTo>
                  <a:pt x="435" y="482"/>
                  <a:pt x="435" y="482"/>
                  <a:pt x="435" y="482"/>
                </a:cubicBezTo>
                <a:cubicBezTo>
                  <a:pt x="461" y="482"/>
                  <a:pt x="482" y="461"/>
                  <a:pt x="482" y="435"/>
                </a:cubicBezTo>
                <a:cubicBezTo>
                  <a:pt x="482" y="432"/>
                  <a:pt x="482" y="308"/>
                  <a:pt x="481" y="306"/>
                </a:cubicBezTo>
                <a:cubicBezTo>
                  <a:pt x="480" y="281"/>
                  <a:pt x="460" y="262"/>
                  <a:pt x="435" y="262"/>
                </a:cubicBezTo>
                <a:close/>
                <a:moveTo>
                  <a:pt x="367" y="450"/>
                </a:moveTo>
                <a:cubicBezTo>
                  <a:pt x="351" y="450"/>
                  <a:pt x="351" y="450"/>
                  <a:pt x="351" y="450"/>
                </a:cubicBezTo>
                <a:cubicBezTo>
                  <a:pt x="342" y="450"/>
                  <a:pt x="335" y="443"/>
                  <a:pt x="335" y="435"/>
                </a:cubicBezTo>
                <a:cubicBezTo>
                  <a:pt x="335" y="353"/>
                  <a:pt x="335" y="353"/>
                  <a:pt x="335" y="353"/>
                </a:cubicBezTo>
                <a:cubicBezTo>
                  <a:pt x="340" y="355"/>
                  <a:pt x="345" y="356"/>
                  <a:pt x="351" y="356"/>
                </a:cubicBezTo>
                <a:cubicBezTo>
                  <a:pt x="367" y="356"/>
                  <a:pt x="367" y="356"/>
                  <a:pt x="367" y="356"/>
                </a:cubicBezTo>
                <a:lnTo>
                  <a:pt x="367" y="450"/>
                </a:lnTo>
                <a:close/>
                <a:moveTo>
                  <a:pt x="450" y="435"/>
                </a:moveTo>
                <a:cubicBezTo>
                  <a:pt x="450" y="443"/>
                  <a:pt x="443" y="450"/>
                  <a:pt x="435" y="450"/>
                </a:cubicBezTo>
                <a:cubicBezTo>
                  <a:pt x="398" y="450"/>
                  <a:pt x="398" y="450"/>
                  <a:pt x="398" y="450"/>
                </a:cubicBezTo>
                <a:cubicBezTo>
                  <a:pt x="398" y="356"/>
                  <a:pt x="398" y="356"/>
                  <a:pt x="398" y="356"/>
                </a:cubicBezTo>
                <a:cubicBezTo>
                  <a:pt x="435" y="356"/>
                  <a:pt x="435" y="356"/>
                  <a:pt x="435" y="356"/>
                </a:cubicBezTo>
                <a:cubicBezTo>
                  <a:pt x="440" y="356"/>
                  <a:pt x="445" y="355"/>
                  <a:pt x="450" y="353"/>
                </a:cubicBezTo>
                <a:lnTo>
                  <a:pt x="450" y="4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" name="Freeform 231"/>
          <p:cNvSpPr>
            <a:spLocks noEditPoints="1"/>
          </p:cNvSpPr>
          <p:nvPr/>
        </p:nvSpPr>
        <p:spPr bwMode="auto">
          <a:xfrm>
            <a:off x="19916563" y="4578571"/>
            <a:ext cx="353624" cy="501606"/>
          </a:xfrm>
          <a:custGeom>
            <a:avLst/>
            <a:gdLst>
              <a:gd name="T0" fmla="*/ 126 w 347"/>
              <a:gd name="T1" fmla="*/ 119 h 492"/>
              <a:gd name="T2" fmla="*/ 142 w 347"/>
              <a:gd name="T3" fmla="*/ 103 h 492"/>
              <a:gd name="T4" fmla="*/ 158 w 347"/>
              <a:gd name="T5" fmla="*/ 103 h 492"/>
              <a:gd name="T6" fmla="*/ 158 w 347"/>
              <a:gd name="T7" fmla="*/ 87 h 492"/>
              <a:gd name="T8" fmla="*/ 174 w 347"/>
              <a:gd name="T9" fmla="*/ 71 h 492"/>
              <a:gd name="T10" fmla="*/ 190 w 347"/>
              <a:gd name="T11" fmla="*/ 87 h 492"/>
              <a:gd name="T12" fmla="*/ 190 w 347"/>
              <a:gd name="T13" fmla="*/ 103 h 492"/>
              <a:gd name="T14" fmla="*/ 205 w 347"/>
              <a:gd name="T15" fmla="*/ 103 h 492"/>
              <a:gd name="T16" fmla="*/ 221 w 347"/>
              <a:gd name="T17" fmla="*/ 119 h 492"/>
              <a:gd name="T18" fmla="*/ 205 w 347"/>
              <a:gd name="T19" fmla="*/ 135 h 492"/>
              <a:gd name="T20" fmla="*/ 190 w 347"/>
              <a:gd name="T21" fmla="*/ 135 h 492"/>
              <a:gd name="T22" fmla="*/ 190 w 347"/>
              <a:gd name="T23" fmla="*/ 150 h 492"/>
              <a:gd name="T24" fmla="*/ 174 w 347"/>
              <a:gd name="T25" fmla="*/ 166 h 492"/>
              <a:gd name="T26" fmla="*/ 158 w 347"/>
              <a:gd name="T27" fmla="*/ 150 h 492"/>
              <a:gd name="T28" fmla="*/ 158 w 347"/>
              <a:gd name="T29" fmla="*/ 135 h 492"/>
              <a:gd name="T30" fmla="*/ 142 w 347"/>
              <a:gd name="T31" fmla="*/ 135 h 492"/>
              <a:gd name="T32" fmla="*/ 126 w 347"/>
              <a:gd name="T33" fmla="*/ 119 h 492"/>
              <a:gd name="T34" fmla="*/ 0 w 347"/>
              <a:gd name="T35" fmla="*/ 477 h 492"/>
              <a:gd name="T36" fmla="*/ 0 w 347"/>
              <a:gd name="T37" fmla="*/ 245 h 492"/>
              <a:gd name="T38" fmla="*/ 46 w 347"/>
              <a:gd name="T39" fmla="*/ 128 h 492"/>
              <a:gd name="T40" fmla="*/ 32 w 347"/>
              <a:gd name="T41" fmla="*/ 59 h 492"/>
              <a:gd name="T42" fmla="*/ 40 w 347"/>
              <a:gd name="T43" fmla="*/ 41 h 492"/>
              <a:gd name="T44" fmla="*/ 307 w 347"/>
              <a:gd name="T45" fmla="*/ 41 h 492"/>
              <a:gd name="T46" fmla="*/ 316 w 347"/>
              <a:gd name="T47" fmla="*/ 59 h 492"/>
              <a:gd name="T48" fmla="*/ 302 w 347"/>
              <a:gd name="T49" fmla="*/ 128 h 492"/>
              <a:gd name="T50" fmla="*/ 347 w 347"/>
              <a:gd name="T51" fmla="*/ 245 h 492"/>
              <a:gd name="T52" fmla="*/ 347 w 347"/>
              <a:gd name="T53" fmla="*/ 477 h 492"/>
              <a:gd name="T54" fmla="*/ 332 w 347"/>
              <a:gd name="T55" fmla="*/ 492 h 492"/>
              <a:gd name="T56" fmla="*/ 16 w 347"/>
              <a:gd name="T57" fmla="*/ 492 h 492"/>
              <a:gd name="T58" fmla="*/ 0 w 347"/>
              <a:gd name="T59" fmla="*/ 477 h 492"/>
              <a:gd name="T60" fmla="*/ 253 w 347"/>
              <a:gd name="T61" fmla="*/ 292 h 492"/>
              <a:gd name="T62" fmla="*/ 237 w 347"/>
              <a:gd name="T63" fmla="*/ 292 h 492"/>
              <a:gd name="T64" fmla="*/ 174 w 347"/>
              <a:gd name="T65" fmla="*/ 261 h 492"/>
              <a:gd name="T66" fmla="*/ 111 w 347"/>
              <a:gd name="T67" fmla="*/ 292 h 492"/>
              <a:gd name="T68" fmla="*/ 95 w 347"/>
              <a:gd name="T69" fmla="*/ 292 h 492"/>
              <a:gd name="T70" fmla="*/ 95 w 347"/>
              <a:gd name="T71" fmla="*/ 340 h 492"/>
              <a:gd name="T72" fmla="*/ 147 w 347"/>
              <a:gd name="T73" fmla="*/ 414 h 492"/>
              <a:gd name="T74" fmla="*/ 158 w 347"/>
              <a:gd name="T75" fmla="*/ 429 h 492"/>
              <a:gd name="T76" fmla="*/ 158 w 347"/>
              <a:gd name="T77" fmla="*/ 461 h 492"/>
              <a:gd name="T78" fmla="*/ 190 w 347"/>
              <a:gd name="T79" fmla="*/ 461 h 492"/>
              <a:gd name="T80" fmla="*/ 190 w 347"/>
              <a:gd name="T81" fmla="*/ 429 h 492"/>
              <a:gd name="T82" fmla="*/ 200 w 347"/>
              <a:gd name="T83" fmla="*/ 414 h 492"/>
              <a:gd name="T84" fmla="*/ 253 w 347"/>
              <a:gd name="T85" fmla="*/ 340 h 492"/>
              <a:gd name="T86" fmla="*/ 253 w 347"/>
              <a:gd name="T87" fmla="*/ 292 h 492"/>
              <a:gd name="T88" fmla="*/ 65 w 347"/>
              <a:gd name="T89" fmla="*/ 65 h 492"/>
              <a:gd name="T90" fmla="*/ 92 w 347"/>
              <a:gd name="T91" fmla="*/ 198 h 492"/>
              <a:gd name="T92" fmla="*/ 256 w 347"/>
              <a:gd name="T93" fmla="*/ 198 h 492"/>
              <a:gd name="T94" fmla="*/ 282 w 347"/>
              <a:gd name="T95" fmla="*/ 65 h 492"/>
              <a:gd name="T96" fmla="*/ 65 w 347"/>
              <a:gd name="T97" fmla="*/ 65 h 492"/>
              <a:gd name="T98" fmla="*/ 185 w 347"/>
              <a:gd name="T99" fmla="*/ 351 h 492"/>
              <a:gd name="T100" fmla="*/ 163 w 347"/>
              <a:gd name="T101" fmla="*/ 351 h 492"/>
              <a:gd name="T102" fmla="*/ 140 w 347"/>
              <a:gd name="T103" fmla="*/ 351 h 492"/>
              <a:gd name="T104" fmla="*/ 140 w 347"/>
              <a:gd name="T105" fmla="*/ 373 h 492"/>
              <a:gd name="T106" fmla="*/ 174 w 347"/>
              <a:gd name="T107" fmla="*/ 387 h 492"/>
              <a:gd name="T108" fmla="*/ 207 w 347"/>
              <a:gd name="T109" fmla="*/ 373 h 492"/>
              <a:gd name="T110" fmla="*/ 207 w 347"/>
              <a:gd name="T111" fmla="*/ 351 h 492"/>
              <a:gd name="T112" fmla="*/ 185 w 347"/>
              <a:gd name="T113" fmla="*/ 351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47" h="492">
                <a:moveTo>
                  <a:pt x="126" y="119"/>
                </a:moveTo>
                <a:cubicBezTo>
                  <a:pt x="126" y="110"/>
                  <a:pt x="133" y="103"/>
                  <a:pt x="142" y="103"/>
                </a:cubicBezTo>
                <a:cubicBezTo>
                  <a:pt x="158" y="103"/>
                  <a:pt x="158" y="103"/>
                  <a:pt x="158" y="103"/>
                </a:cubicBezTo>
                <a:cubicBezTo>
                  <a:pt x="158" y="87"/>
                  <a:pt x="158" y="87"/>
                  <a:pt x="158" y="87"/>
                </a:cubicBezTo>
                <a:cubicBezTo>
                  <a:pt x="158" y="78"/>
                  <a:pt x="165" y="71"/>
                  <a:pt x="174" y="71"/>
                </a:cubicBezTo>
                <a:cubicBezTo>
                  <a:pt x="182" y="71"/>
                  <a:pt x="190" y="78"/>
                  <a:pt x="190" y="87"/>
                </a:cubicBezTo>
                <a:cubicBezTo>
                  <a:pt x="190" y="103"/>
                  <a:pt x="190" y="103"/>
                  <a:pt x="190" y="103"/>
                </a:cubicBezTo>
                <a:cubicBezTo>
                  <a:pt x="205" y="103"/>
                  <a:pt x="205" y="103"/>
                  <a:pt x="205" y="103"/>
                </a:cubicBezTo>
                <a:cubicBezTo>
                  <a:pt x="214" y="103"/>
                  <a:pt x="221" y="110"/>
                  <a:pt x="221" y="119"/>
                </a:cubicBezTo>
                <a:cubicBezTo>
                  <a:pt x="221" y="127"/>
                  <a:pt x="214" y="135"/>
                  <a:pt x="205" y="135"/>
                </a:cubicBezTo>
                <a:cubicBezTo>
                  <a:pt x="190" y="135"/>
                  <a:pt x="190" y="135"/>
                  <a:pt x="190" y="135"/>
                </a:cubicBezTo>
                <a:cubicBezTo>
                  <a:pt x="190" y="150"/>
                  <a:pt x="190" y="150"/>
                  <a:pt x="190" y="150"/>
                </a:cubicBezTo>
                <a:cubicBezTo>
                  <a:pt x="190" y="159"/>
                  <a:pt x="182" y="166"/>
                  <a:pt x="174" y="166"/>
                </a:cubicBezTo>
                <a:cubicBezTo>
                  <a:pt x="165" y="166"/>
                  <a:pt x="158" y="159"/>
                  <a:pt x="158" y="150"/>
                </a:cubicBezTo>
                <a:cubicBezTo>
                  <a:pt x="158" y="135"/>
                  <a:pt x="158" y="135"/>
                  <a:pt x="158" y="135"/>
                </a:cubicBezTo>
                <a:cubicBezTo>
                  <a:pt x="142" y="135"/>
                  <a:pt x="142" y="135"/>
                  <a:pt x="142" y="135"/>
                </a:cubicBezTo>
                <a:cubicBezTo>
                  <a:pt x="133" y="135"/>
                  <a:pt x="126" y="127"/>
                  <a:pt x="126" y="119"/>
                </a:cubicBezTo>
                <a:close/>
                <a:moveTo>
                  <a:pt x="0" y="477"/>
                </a:moveTo>
                <a:cubicBezTo>
                  <a:pt x="0" y="245"/>
                  <a:pt x="0" y="245"/>
                  <a:pt x="0" y="245"/>
                </a:cubicBezTo>
                <a:cubicBezTo>
                  <a:pt x="0" y="201"/>
                  <a:pt x="16" y="160"/>
                  <a:pt x="46" y="128"/>
                </a:cubicBezTo>
                <a:cubicBezTo>
                  <a:pt x="32" y="59"/>
                  <a:pt x="32" y="59"/>
                  <a:pt x="32" y="59"/>
                </a:cubicBezTo>
                <a:cubicBezTo>
                  <a:pt x="31" y="52"/>
                  <a:pt x="34" y="45"/>
                  <a:pt x="40" y="41"/>
                </a:cubicBezTo>
                <a:cubicBezTo>
                  <a:pt x="124" y="0"/>
                  <a:pt x="224" y="0"/>
                  <a:pt x="307" y="41"/>
                </a:cubicBezTo>
                <a:cubicBezTo>
                  <a:pt x="313" y="45"/>
                  <a:pt x="317" y="52"/>
                  <a:pt x="316" y="59"/>
                </a:cubicBezTo>
                <a:cubicBezTo>
                  <a:pt x="302" y="128"/>
                  <a:pt x="302" y="128"/>
                  <a:pt x="302" y="128"/>
                </a:cubicBezTo>
                <a:cubicBezTo>
                  <a:pt x="331" y="160"/>
                  <a:pt x="347" y="201"/>
                  <a:pt x="347" y="245"/>
                </a:cubicBezTo>
                <a:cubicBezTo>
                  <a:pt x="347" y="477"/>
                  <a:pt x="347" y="477"/>
                  <a:pt x="347" y="477"/>
                </a:cubicBezTo>
                <a:cubicBezTo>
                  <a:pt x="347" y="485"/>
                  <a:pt x="340" y="492"/>
                  <a:pt x="332" y="492"/>
                </a:cubicBezTo>
                <a:cubicBezTo>
                  <a:pt x="16" y="492"/>
                  <a:pt x="16" y="492"/>
                  <a:pt x="16" y="492"/>
                </a:cubicBezTo>
                <a:cubicBezTo>
                  <a:pt x="7" y="492"/>
                  <a:pt x="0" y="485"/>
                  <a:pt x="0" y="477"/>
                </a:cubicBezTo>
                <a:close/>
                <a:moveTo>
                  <a:pt x="253" y="292"/>
                </a:moveTo>
                <a:cubicBezTo>
                  <a:pt x="237" y="292"/>
                  <a:pt x="237" y="292"/>
                  <a:pt x="237" y="292"/>
                </a:cubicBezTo>
                <a:cubicBezTo>
                  <a:pt x="211" y="292"/>
                  <a:pt x="188" y="280"/>
                  <a:pt x="174" y="261"/>
                </a:cubicBezTo>
                <a:cubicBezTo>
                  <a:pt x="159" y="280"/>
                  <a:pt x="136" y="292"/>
                  <a:pt x="111" y="292"/>
                </a:cubicBezTo>
                <a:cubicBezTo>
                  <a:pt x="95" y="292"/>
                  <a:pt x="95" y="292"/>
                  <a:pt x="95" y="292"/>
                </a:cubicBezTo>
                <a:cubicBezTo>
                  <a:pt x="95" y="340"/>
                  <a:pt x="95" y="340"/>
                  <a:pt x="95" y="340"/>
                </a:cubicBezTo>
                <a:cubicBezTo>
                  <a:pt x="95" y="373"/>
                  <a:pt x="116" y="403"/>
                  <a:pt x="147" y="414"/>
                </a:cubicBezTo>
                <a:cubicBezTo>
                  <a:pt x="154" y="416"/>
                  <a:pt x="158" y="422"/>
                  <a:pt x="158" y="429"/>
                </a:cubicBezTo>
                <a:cubicBezTo>
                  <a:pt x="158" y="461"/>
                  <a:pt x="158" y="461"/>
                  <a:pt x="158" y="461"/>
                </a:cubicBezTo>
                <a:cubicBezTo>
                  <a:pt x="190" y="461"/>
                  <a:pt x="190" y="461"/>
                  <a:pt x="190" y="461"/>
                </a:cubicBezTo>
                <a:cubicBezTo>
                  <a:pt x="190" y="429"/>
                  <a:pt x="190" y="429"/>
                  <a:pt x="190" y="429"/>
                </a:cubicBezTo>
                <a:cubicBezTo>
                  <a:pt x="190" y="422"/>
                  <a:pt x="194" y="416"/>
                  <a:pt x="200" y="414"/>
                </a:cubicBezTo>
                <a:cubicBezTo>
                  <a:pt x="232" y="403"/>
                  <a:pt x="253" y="373"/>
                  <a:pt x="253" y="340"/>
                </a:cubicBezTo>
                <a:lnTo>
                  <a:pt x="253" y="292"/>
                </a:lnTo>
                <a:close/>
                <a:moveTo>
                  <a:pt x="65" y="65"/>
                </a:moveTo>
                <a:cubicBezTo>
                  <a:pt x="92" y="198"/>
                  <a:pt x="92" y="198"/>
                  <a:pt x="92" y="198"/>
                </a:cubicBezTo>
                <a:cubicBezTo>
                  <a:pt x="256" y="198"/>
                  <a:pt x="256" y="198"/>
                  <a:pt x="256" y="198"/>
                </a:cubicBezTo>
                <a:cubicBezTo>
                  <a:pt x="282" y="65"/>
                  <a:pt x="282" y="65"/>
                  <a:pt x="282" y="65"/>
                </a:cubicBezTo>
                <a:cubicBezTo>
                  <a:pt x="213" y="34"/>
                  <a:pt x="134" y="34"/>
                  <a:pt x="65" y="65"/>
                </a:cubicBezTo>
                <a:close/>
                <a:moveTo>
                  <a:pt x="185" y="351"/>
                </a:moveTo>
                <a:cubicBezTo>
                  <a:pt x="179" y="357"/>
                  <a:pt x="169" y="357"/>
                  <a:pt x="163" y="351"/>
                </a:cubicBezTo>
                <a:cubicBezTo>
                  <a:pt x="156" y="345"/>
                  <a:pt x="146" y="345"/>
                  <a:pt x="140" y="351"/>
                </a:cubicBezTo>
                <a:cubicBezTo>
                  <a:pt x="134" y="357"/>
                  <a:pt x="134" y="367"/>
                  <a:pt x="140" y="373"/>
                </a:cubicBezTo>
                <a:cubicBezTo>
                  <a:pt x="149" y="382"/>
                  <a:pt x="161" y="387"/>
                  <a:pt x="174" y="387"/>
                </a:cubicBezTo>
                <a:cubicBezTo>
                  <a:pt x="186" y="387"/>
                  <a:pt x="198" y="382"/>
                  <a:pt x="207" y="373"/>
                </a:cubicBezTo>
                <a:cubicBezTo>
                  <a:pt x="213" y="367"/>
                  <a:pt x="213" y="357"/>
                  <a:pt x="207" y="351"/>
                </a:cubicBezTo>
                <a:cubicBezTo>
                  <a:pt x="201" y="345"/>
                  <a:pt x="191" y="345"/>
                  <a:pt x="185" y="3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" name="Freeform 232"/>
          <p:cNvSpPr>
            <a:spLocks noEditPoints="1"/>
          </p:cNvSpPr>
          <p:nvPr/>
        </p:nvSpPr>
        <p:spPr bwMode="auto">
          <a:xfrm>
            <a:off x="22202147" y="4590266"/>
            <a:ext cx="288280" cy="490076"/>
          </a:xfrm>
          <a:custGeom>
            <a:avLst/>
            <a:gdLst>
              <a:gd name="T0" fmla="*/ 125 w 283"/>
              <a:gd name="T1" fmla="*/ 78 h 482"/>
              <a:gd name="T2" fmla="*/ 141 w 283"/>
              <a:gd name="T3" fmla="*/ 62 h 482"/>
              <a:gd name="T4" fmla="*/ 157 w 283"/>
              <a:gd name="T5" fmla="*/ 78 h 482"/>
              <a:gd name="T6" fmla="*/ 141 w 283"/>
              <a:gd name="T7" fmla="*/ 94 h 482"/>
              <a:gd name="T8" fmla="*/ 125 w 283"/>
              <a:gd name="T9" fmla="*/ 78 h 482"/>
              <a:gd name="T10" fmla="*/ 152 w 283"/>
              <a:gd name="T11" fmla="*/ 247 h 482"/>
              <a:gd name="T12" fmla="*/ 130 w 283"/>
              <a:gd name="T13" fmla="*/ 247 h 482"/>
              <a:gd name="T14" fmla="*/ 108 w 283"/>
              <a:gd name="T15" fmla="*/ 247 h 482"/>
              <a:gd name="T16" fmla="*/ 108 w 283"/>
              <a:gd name="T17" fmla="*/ 269 h 482"/>
              <a:gd name="T18" fmla="*/ 141 w 283"/>
              <a:gd name="T19" fmla="*/ 283 h 482"/>
              <a:gd name="T20" fmla="*/ 174 w 283"/>
              <a:gd name="T21" fmla="*/ 269 h 482"/>
              <a:gd name="T22" fmla="*/ 174 w 283"/>
              <a:gd name="T23" fmla="*/ 247 h 482"/>
              <a:gd name="T24" fmla="*/ 152 w 283"/>
              <a:gd name="T25" fmla="*/ 247 h 482"/>
              <a:gd name="T26" fmla="*/ 188 w 283"/>
              <a:gd name="T27" fmla="*/ 344 h 482"/>
              <a:gd name="T28" fmla="*/ 188 w 283"/>
              <a:gd name="T29" fmla="*/ 361 h 482"/>
              <a:gd name="T30" fmla="*/ 204 w 283"/>
              <a:gd name="T31" fmla="*/ 377 h 482"/>
              <a:gd name="T32" fmla="*/ 235 w 283"/>
              <a:gd name="T33" fmla="*/ 377 h 482"/>
              <a:gd name="T34" fmla="*/ 283 w 283"/>
              <a:gd name="T35" fmla="*/ 424 h 482"/>
              <a:gd name="T36" fmla="*/ 283 w 283"/>
              <a:gd name="T37" fmla="*/ 466 h 482"/>
              <a:gd name="T38" fmla="*/ 267 w 283"/>
              <a:gd name="T39" fmla="*/ 482 h 482"/>
              <a:gd name="T40" fmla="*/ 15 w 283"/>
              <a:gd name="T41" fmla="*/ 482 h 482"/>
              <a:gd name="T42" fmla="*/ 0 w 283"/>
              <a:gd name="T43" fmla="*/ 466 h 482"/>
              <a:gd name="T44" fmla="*/ 0 w 283"/>
              <a:gd name="T45" fmla="*/ 424 h 482"/>
              <a:gd name="T46" fmla="*/ 47 w 283"/>
              <a:gd name="T47" fmla="*/ 377 h 482"/>
              <a:gd name="T48" fmla="*/ 78 w 283"/>
              <a:gd name="T49" fmla="*/ 377 h 482"/>
              <a:gd name="T50" fmla="*/ 94 w 283"/>
              <a:gd name="T51" fmla="*/ 361 h 482"/>
              <a:gd name="T52" fmla="*/ 94 w 283"/>
              <a:gd name="T53" fmla="*/ 344 h 482"/>
              <a:gd name="T54" fmla="*/ 0 w 283"/>
              <a:gd name="T55" fmla="*/ 235 h 482"/>
              <a:gd name="T56" fmla="*/ 0 w 283"/>
              <a:gd name="T57" fmla="*/ 78 h 482"/>
              <a:gd name="T58" fmla="*/ 78 w 283"/>
              <a:gd name="T59" fmla="*/ 0 h 482"/>
              <a:gd name="T60" fmla="*/ 204 w 283"/>
              <a:gd name="T61" fmla="*/ 0 h 482"/>
              <a:gd name="T62" fmla="*/ 283 w 283"/>
              <a:gd name="T63" fmla="*/ 78 h 482"/>
              <a:gd name="T64" fmla="*/ 283 w 283"/>
              <a:gd name="T65" fmla="*/ 235 h 482"/>
              <a:gd name="T66" fmla="*/ 188 w 283"/>
              <a:gd name="T67" fmla="*/ 344 h 482"/>
              <a:gd name="T68" fmla="*/ 94 w 283"/>
              <a:gd name="T69" fmla="*/ 78 h 482"/>
              <a:gd name="T70" fmla="*/ 141 w 283"/>
              <a:gd name="T71" fmla="*/ 125 h 482"/>
              <a:gd name="T72" fmla="*/ 188 w 283"/>
              <a:gd name="T73" fmla="*/ 78 h 482"/>
              <a:gd name="T74" fmla="*/ 141 w 283"/>
              <a:gd name="T75" fmla="*/ 31 h 482"/>
              <a:gd name="T76" fmla="*/ 94 w 283"/>
              <a:gd name="T77" fmla="*/ 78 h 482"/>
              <a:gd name="T78" fmla="*/ 251 w 283"/>
              <a:gd name="T79" fmla="*/ 235 h 482"/>
              <a:gd name="T80" fmla="*/ 251 w 283"/>
              <a:gd name="T81" fmla="*/ 157 h 482"/>
              <a:gd name="T82" fmla="*/ 31 w 283"/>
              <a:gd name="T83" fmla="*/ 157 h 482"/>
              <a:gd name="T84" fmla="*/ 31 w 283"/>
              <a:gd name="T85" fmla="*/ 235 h 482"/>
              <a:gd name="T86" fmla="*/ 110 w 283"/>
              <a:gd name="T87" fmla="*/ 314 h 482"/>
              <a:gd name="T88" fmla="*/ 125 w 283"/>
              <a:gd name="T89" fmla="*/ 330 h 482"/>
              <a:gd name="T90" fmla="*/ 125 w 283"/>
              <a:gd name="T91" fmla="*/ 361 h 482"/>
              <a:gd name="T92" fmla="*/ 121 w 283"/>
              <a:gd name="T93" fmla="*/ 381 h 482"/>
              <a:gd name="T94" fmla="*/ 141 w 283"/>
              <a:gd name="T95" fmla="*/ 402 h 482"/>
              <a:gd name="T96" fmla="*/ 162 w 283"/>
              <a:gd name="T97" fmla="*/ 381 h 482"/>
              <a:gd name="T98" fmla="*/ 157 w 283"/>
              <a:gd name="T99" fmla="*/ 361 h 482"/>
              <a:gd name="T100" fmla="*/ 157 w 283"/>
              <a:gd name="T101" fmla="*/ 330 h 482"/>
              <a:gd name="T102" fmla="*/ 173 w 283"/>
              <a:gd name="T103" fmla="*/ 314 h 482"/>
              <a:gd name="T104" fmla="*/ 251 w 283"/>
              <a:gd name="T105" fmla="*/ 235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3" h="482">
                <a:moveTo>
                  <a:pt x="125" y="78"/>
                </a:moveTo>
                <a:cubicBezTo>
                  <a:pt x="125" y="69"/>
                  <a:pt x="132" y="62"/>
                  <a:pt x="141" y="62"/>
                </a:cubicBezTo>
                <a:cubicBezTo>
                  <a:pt x="150" y="62"/>
                  <a:pt x="157" y="69"/>
                  <a:pt x="157" y="78"/>
                </a:cubicBezTo>
                <a:cubicBezTo>
                  <a:pt x="157" y="87"/>
                  <a:pt x="150" y="94"/>
                  <a:pt x="141" y="94"/>
                </a:cubicBezTo>
                <a:cubicBezTo>
                  <a:pt x="132" y="94"/>
                  <a:pt x="125" y="87"/>
                  <a:pt x="125" y="78"/>
                </a:cubicBezTo>
                <a:close/>
                <a:moveTo>
                  <a:pt x="152" y="247"/>
                </a:moveTo>
                <a:cubicBezTo>
                  <a:pt x="146" y="252"/>
                  <a:pt x="136" y="252"/>
                  <a:pt x="130" y="247"/>
                </a:cubicBezTo>
                <a:cubicBezTo>
                  <a:pt x="124" y="240"/>
                  <a:pt x="114" y="240"/>
                  <a:pt x="108" y="247"/>
                </a:cubicBezTo>
                <a:cubicBezTo>
                  <a:pt x="102" y="253"/>
                  <a:pt x="102" y="263"/>
                  <a:pt x="108" y="269"/>
                </a:cubicBezTo>
                <a:cubicBezTo>
                  <a:pt x="117" y="278"/>
                  <a:pt x="128" y="283"/>
                  <a:pt x="141" y="283"/>
                </a:cubicBezTo>
                <a:cubicBezTo>
                  <a:pt x="154" y="283"/>
                  <a:pt x="166" y="278"/>
                  <a:pt x="174" y="269"/>
                </a:cubicBezTo>
                <a:cubicBezTo>
                  <a:pt x="181" y="263"/>
                  <a:pt x="181" y="253"/>
                  <a:pt x="174" y="247"/>
                </a:cubicBezTo>
                <a:cubicBezTo>
                  <a:pt x="168" y="240"/>
                  <a:pt x="158" y="240"/>
                  <a:pt x="152" y="247"/>
                </a:cubicBezTo>
                <a:close/>
                <a:moveTo>
                  <a:pt x="188" y="344"/>
                </a:moveTo>
                <a:cubicBezTo>
                  <a:pt x="188" y="361"/>
                  <a:pt x="188" y="361"/>
                  <a:pt x="188" y="361"/>
                </a:cubicBezTo>
                <a:cubicBezTo>
                  <a:pt x="188" y="370"/>
                  <a:pt x="195" y="377"/>
                  <a:pt x="204" y="377"/>
                </a:cubicBezTo>
                <a:cubicBezTo>
                  <a:pt x="235" y="377"/>
                  <a:pt x="235" y="377"/>
                  <a:pt x="235" y="377"/>
                </a:cubicBezTo>
                <a:cubicBezTo>
                  <a:pt x="261" y="377"/>
                  <a:pt x="283" y="398"/>
                  <a:pt x="283" y="424"/>
                </a:cubicBezTo>
                <a:cubicBezTo>
                  <a:pt x="283" y="466"/>
                  <a:pt x="283" y="466"/>
                  <a:pt x="283" y="466"/>
                </a:cubicBezTo>
                <a:cubicBezTo>
                  <a:pt x="283" y="475"/>
                  <a:pt x="276" y="482"/>
                  <a:pt x="267" y="482"/>
                </a:cubicBezTo>
                <a:cubicBezTo>
                  <a:pt x="15" y="482"/>
                  <a:pt x="15" y="482"/>
                  <a:pt x="15" y="482"/>
                </a:cubicBezTo>
                <a:cubicBezTo>
                  <a:pt x="7" y="482"/>
                  <a:pt x="0" y="475"/>
                  <a:pt x="0" y="466"/>
                </a:cubicBezTo>
                <a:cubicBezTo>
                  <a:pt x="0" y="424"/>
                  <a:pt x="0" y="424"/>
                  <a:pt x="0" y="424"/>
                </a:cubicBezTo>
                <a:cubicBezTo>
                  <a:pt x="0" y="398"/>
                  <a:pt x="21" y="377"/>
                  <a:pt x="47" y="377"/>
                </a:cubicBezTo>
                <a:cubicBezTo>
                  <a:pt x="78" y="377"/>
                  <a:pt x="78" y="377"/>
                  <a:pt x="78" y="377"/>
                </a:cubicBezTo>
                <a:cubicBezTo>
                  <a:pt x="87" y="377"/>
                  <a:pt x="94" y="370"/>
                  <a:pt x="94" y="361"/>
                </a:cubicBezTo>
                <a:cubicBezTo>
                  <a:pt x="94" y="344"/>
                  <a:pt x="94" y="344"/>
                  <a:pt x="94" y="344"/>
                </a:cubicBezTo>
                <a:cubicBezTo>
                  <a:pt x="41" y="337"/>
                  <a:pt x="0" y="291"/>
                  <a:pt x="0" y="235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35"/>
                  <a:pt x="35" y="0"/>
                  <a:pt x="78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47" y="0"/>
                  <a:pt x="283" y="35"/>
                  <a:pt x="283" y="78"/>
                </a:cubicBezTo>
                <a:cubicBezTo>
                  <a:pt x="283" y="235"/>
                  <a:pt x="283" y="235"/>
                  <a:pt x="283" y="235"/>
                </a:cubicBezTo>
                <a:cubicBezTo>
                  <a:pt x="283" y="291"/>
                  <a:pt x="242" y="337"/>
                  <a:pt x="188" y="344"/>
                </a:cubicBezTo>
                <a:close/>
                <a:moveTo>
                  <a:pt x="94" y="78"/>
                </a:moveTo>
                <a:cubicBezTo>
                  <a:pt x="94" y="104"/>
                  <a:pt x="115" y="125"/>
                  <a:pt x="141" y="125"/>
                </a:cubicBezTo>
                <a:cubicBezTo>
                  <a:pt x="167" y="125"/>
                  <a:pt x="188" y="104"/>
                  <a:pt x="188" y="78"/>
                </a:cubicBezTo>
                <a:cubicBezTo>
                  <a:pt x="188" y="52"/>
                  <a:pt x="167" y="31"/>
                  <a:pt x="141" y="31"/>
                </a:cubicBezTo>
                <a:cubicBezTo>
                  <a:pt x="115" y="31"/>
                  <a:pt x="94" y="52"/>
                  <a:pt x="94" y="78"/>
                </a:cubicBezTo>
                <a:close/>
                <a:moveTo>
                  <a:pt x="251" y="235"/>
                </a:moveTo>
                <a:cubicBezTo>
                  <a:pt x="251" y="157"/>
                  <a:pt x="251" y="157"/>
                  <a:pt x="251" y="157"/>
                </a:cubicBezTo>
                <a:cubicBezTo>
                  <a:pt x="31" y="157"/>
                  <a:pt x="31" y="157"/>
                  <a:pt x="31" y="157"/>
                </a:cubicBezTo>
                <a:cubicBezTo>
                  <a:pt x="31" y="235"/>
                  <a:pt x="31" y="235"/>
                  <a:pt x="31" y="235"/>
                </a:cubicBezTo>
                <a:cubicBezTo>
                  <a:pt x="31" y="279"/>
                  <a:pt x="66" y="314"/>
                  <a:pt x="110" y="314"/>
                </a:cubicBezTo>
                <a:cubicBezTo>
                  <a:pt x="118" y="314"/>
                  <a:pt x="125" y="321"/>
                  <a:pt x="125" y="330"/>
                </a:cubicBezTo>
                <a:cubicBezTo>
                  <a:pt x="125" y="361"/>
                  <a:pt x="125" y="361"/>
                  <a:pt x="125" y="361"/>
                </a:cubicBezTo>
                <a:cubicBezTo>
                  <a:pt x="125" y="368"/>
                  <a:pt x="124" y="375"/>
                  <a:pt x="121" y="381"/>
                </a:cubicBezTo>
                <a:cubicBezTo>
                  <a:pt x="141" y="402"/>
                  <a:pt x="141" y="402"/>
                  <a:pt x="141" y="402"/>
                </a:cubicBezTo>
                <a:cubicBezTo>
                  <a:pt x="162" y="381"/>
                  <a:pt x="162" y="381"/>
                  <a:pt x="162" y="381"/>
                </a:cubicBezTo>
                <a:cubicBezTo>
                  <a:pt x="159" y="375"/>
                  <a:pt x="157" y="368"/>
                  <a:pt x="157" y="361"/>
                </a:cubicBezTo>
                <a:cubicBezTo>
                  <a:pt x="157" y="330"/>
                  <a:pt x="157" y="330"/>
                  <a:pt x="157" y="330"/>
                </a:cubicBezTo>
                <a:cubicBezTo>
                  <a:pt x="157" y="321"/>
                  <a:pt x="164" y="314"/>
                  <a:pt x="173" y="314"/>
                </a:cubicBezTo>
                <a:cubicBezTo>
                  <a:pt x="216" y="314"/>
                  <a:pt x="251" y="279"/>
                  <a:pt x="251" y="2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" name="Freeform 233"/>
          <p:cNvSpPr>
            <a:spLocks noEditPoints="1"/>
          </p:cNvSpPr>
          <p:nvPr/>
        </p:nvSpPr>
        <p:spPr bwMode="auto">
          <a:xfrm>
            <a:off x="15345553" y="4590266"/>
            <a:ext cx="491996" cy="490076"/>
          </a:xfrm>
          <a:custGeom>
            <a:avLst/>
            <a:gdLst>
              <a:gd name="T0" fmla="*/ 450 w 482"/>
              <a:gd name="T1" fmla="*/ 387 h 482"/>
              <a:gd name="T2" fmla="*/ 482 w 482"/>
              <a:gd name="T3" fmla="*/ 387 h 482"/>
              <a:gd name="T4" fmla="*/ 482 w 482"/>
              <a:gd name="T5" fmla="*/ 435 h 482"/>
              <a:gd name="T6" fmla="*/ 435 w 482"/>
              <a:gd name="T7" fmla="*/ 482 h 482"/>
              <a:gd name="T8" fmla="*/ 309 w 482"/>
              <a:gd name="T9" fmla="*/ 482 h 482"/>
              <a:gd name="T10" fmla="*/ 262 w 482"/>
              <a:gd name="T11" fmla="*/ 435 h 482"/>
              <a:gd name="T12" fmla="*/ 262 w 482"/>
              <a:gd name="T13" fmla="*/ 387 h 482"/>
              <a:gd name="T14" fmla="*/ 450 w 482"/>
              <a:gd name="T15" fmla="*/ 387 h 482"/>
              <a:gd name="T16" fmla="*/ 387 w 482"/>
              <a:gd name="T17" fmla="*/ 231 h 482"/>
              <a:gd name="T18" fmla="*/ 387 w 482"/>
              <a:gd name="T19" fmla="*/ 15 h 482"/>
              <a:gd name="T20" fmla="*/ 372 w 482"/>
              <a:gd name="T21" fmla="*/ 0 h 482"/>
              <a:gd name="T22" fmla="*/ 356 w 482"/>
              <a:gd name="T23" fmla="*/ 15 h 482"/>
              <a:gd name="T24" fmla="*/ 356 w 482"/>
              <a:gd name="T25" fmla="*/ 231 h 482"/>
              <a:gd name="T26" fmla="*/ 262 w 482"/>
              <a:gd name="T27" fmla="*/ 340 h 482"/>
              <a:gd name="T28" fmla="*/ 262 w 482"/>
              <a:gd name="T29" fmla="*/ 356 h 482"/>
              <a:gd name="T30" fmla="*/ 293 w 482"/>
              <a:gd name="T31" fmla="*/ 356 h 482"/>
              <a:gd name="T32" fmla="*/ 293 w 482"/>
              <a:gd name="T33" fmla="*/ 340 h 482"/>
              <a:gd name="T34" fmla="*/ 372 w 482"/>
              <a:gd name="T35" fmla="*/ 262 h 482"/>
              <a:gd name="T36" fmla="*/ 450 w 482"/>
              <a:gd name="T37" fmla="*/ 340 h 482"/>
              <a:gd name="T38" fmla="*/ 450 w 482"/>
              <a:gd name="T39" fmla="*/ 356 h 482"/>
              <a:gd name="T40" fmla="*/ 482 w 482"/>
              <a:gd name="T41" fmla="*/ 356 h 482"/>
              <a:gd name="T42" fmla="*/ 482 w 482"/>
              <a:gd name="T43" fmla="*/ 340 h 482"/>
              <a:gd name="T44" fmla="*/ 387 w 482"/>
              <a:gd name="T45" fmla="*/ 231 h 482"/>
              <a:gd name="T46" fmla="*/ 47 w 482"/>
              <a:gd name="T47" fmla="*/ 482 h 482"/>
              <a:gd name="T48" fmla="*/ 172 w 482"/>
              <a:gd name="T49" fmla="*/ 482 h 482"/>
              <a:gd name="T50" fmla="*/ 220 w 482"/>
              <a:gd name="T51" fmla="*/ 435 h 482"/>
              <a:gd name="T52" fmla="*/ 220 w 482"/>
              <a:gd name="T53" fmla="*/ 387 h 482"/>
              <a:gd name="T54" fmla="*/ 188 w 482"/>
              <a:gd name="T55" fmla="*/ 387 h 482"/>
              <a:gd name="T56" fmla="*/ 0 w 482"/>
              <a:gd name="T57" fmla="*/ 387 h 482"/>
              <a:gd name="T58" fmla="*/ 0 w 482"/>
              <a:gd name="T59" fmla="*/ 435 h 482"/>
              <a:gd name="T60" fmla="*/ 47 w 482"/>
              <a:gd name="T61" fmla="*/ 482 h 482"/>
              <a:gd name="T62" fmla="*/ 31 w 482"/>
              <a:gd name="T63" fmla="*/ 340 h 482"/>
              <a:gd name="T64" fmla="*/ 110 w 482"/>
              <a:gd name="T65" fmla="*/ 262 h 482"/>
              <a:gd name="T66" fmla="*/ 188 w 482"/>
              <a:gd name="T67" fmla="*/ 340 h 482"/>
              <a:gd name="T68" fmla="*/ 188 w 482"/>
              <a:gd name="T69" fmla="*/ 356 h 482"/>
              <a:gd name="T70" fmla="*/ 220 w 482"/>
              <a:gd name="T71" fmla="*/ 356 h 482"/>
              <a:gd name="T72" fmla="*/ 220 w 482"/>
              <a:gd name="T73" fmla="*/ 340 h 482"/>
              <a:gd name="T74" fmla="*/ 125 w 482"/>
              <a:gd name="T75" fmla="*/ 231 h 482"/>
              <a:gd name="T76" fmla="*/ 125 w 482"/>
              <a:gd name="T77" fmla="*/ 15 h 482"/>
              <a:gd name="T78" fmla="*/ 110 w 482"/>
              <a:gd name="T79" fmla="*/ 0 h 482"/>
              <a:gd name="T80" fmla="*/ 94 w 482"/>
              <a:gd name="T81" fmla="*/ 15 h 482"/>
              <a:gd name="T82" fmla="*/ 94 w 482"/>
              <a:gd name="T83" fmla="*/ 231 h 482"/>
              <a:gd name="T84" fmla="*/ 0 w 482"/>
              <a:gd name="T85" fmla="*/ 340 h 482"/>
              <a:gd name="T86" fmla="*/ 0 w 482"/>
              <a:gd name="T87" fmla="*/ 356 h 482"/>
              <a:gd name="T88" fmla="*/ 31 w 482"/>
              <a:gd name="T89" fmla="*/ 356 h 482"/>
              <a:gd name="T90" fmla="*/ 31 w 482"/>
              <a:gd name="T91" fmla="*/ 340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82" h="482">
                <a:moveTo>
                  <a:pt x="450" y="387"/>
                </a:moveTo>
                <a:cubicBezTo>
                  <a:pt x="482" y="387"/>
                  <a:pt x="482" y="387"/>
                  <a:pt x="482" y="387"/>
                </a:cubicBezTo>
                <a:cubicBezTo>
                  <a:pt x="482" y="435"/>
                  <a:pt x="482" y="435"/>
                  <a:pt x="482" y="435"/>
                </a:cubicBezTo>
                <a:cubicBezTo>
                  <a:pt x="482" y="461"/>
                  <a:pt x="461" y="482"/>
                  <a:pt x="435" y="482"/>
                </a:cubicBezTo>
                <a:cubicBezTo>
                  <a:pt x="309" y="482"/>
                  <a:pt x="309" y="482"/>
                  <a:pt x="309" y="482"/>
                </a:cubicBezTo>
                <a:cubicBezTo>
                  <a:pt x="283" y="482"/>
                  <a:pt x="262" y="461"/>
                  <a:pt x="262" y="435"/>
                </a:cubicBezTo>
                <a:cubicBezTo>
                  <a:pt x="262" y="387"/>
                  <a:pt x="262" y="387"/>
                  <a:pt x="262" y="387"/>
                </a:cubicBezTo>
                <a:lnTo>
                  <a:pt x="450" y="387"/>
                </a:lnTo>
                <a:close/>
                <a:moveTo>
                  <a:pt x="387" y="231"/>
                </a:moveTo>
                <a:cubicBezTo>
                  <a:pt x="387" y="15"/>
                  <a:pt x="387" y="15"/>
                  <a:pt x="387" y="15"/>
                </a:cubicBezTo>
                <a:cubicBezTo>
                  <a:pt x="387" y="7"/>
                  <a:pt x="380" y="0"/>
                  <a:pt x="372" y="0"/>
                </a:cubicBezTo>
                <a:cubicBezTo>
                  <a:pt x="363" y="0"/>
                  <a:pt x="356" y="7"/>
                  <a:pt x="356" y="15"/>
                </a:cubicBezTo>
                <a:cubicBezTo>
                  <a:pt x="356" y="231"/>
                  <a:pt x="356" y="231"/>
                  <a:pt x="356" y="231"/>
                </a:cubicBezTo>
                <a:cubicBezTo>
                  <a:pt x="303" y="239"/>
                  <a:pt x="262" y="285"/>
                  <a:pt x="262" y="340"/>
                </a:cubicBezTo>
                <a:cubicBezTo>
                  <a:pt x="262" y="356"/>
                  <a:pt x="262" y="356"/>
                  <a:pt x="262" y="356"/>
                </a:cubicBezTo>
                <a:cubicBezTo>
                  <a:pt x="293" y="356"/>
                  <a:pt x="293" y="356"/>
                  <a:pt x="293" y="356"/>
                </a:cubicBezTo>
                <a:cubicBezTo>
                  <a:pt x="293" y="340"/>
                  <a:pt x="293" y="340"/>
                  <a:pt x="293" y="340"/>
                </a:cubicBezTo>
                <a:cubicBezTo>
                  <a:pt x="293" y="297"/>
                  <a:pt x="328" y="262"/>
                  <a:pt x="372" y="262"/>
                </a:cubicBezTo>
                <a:cubicBezTo>
                  <a:pt x="415" y="262"/>
                  <a:pt x="450" y="297"/>
                  <a:pt x="450" y="340"/>
                </a:cubicBezTo>
                <a:cubicBezTo>
                  <a:pt x="450" y="356"/>
                  <a:pt x="450" y="356"/>
                  <a:pt x="450" y="356"/>
                </a:cubicBezTo>
                <a:cubicBezTo>
                  <a:pt x="482" y="356"/>
                  <a:pt x="482" y="356"/>
                  <a:pt x="482" y="356"/>
                </a:cubicBezTo>
                <a:cubicBezTo>
                  <a:pt x="482" y="340"/>
                  <a:pt x="482" y="340"/>
                  <a:pt x="482" y="340"/>
                </a:cubicBezTo>
                <a:cubicBezTo>
                  <a:pt x="482" y="285"/>
                  <a:pt x="441" y="239"/>
                  <a:pt x="387" y="231"/>
                </a:cubicBezTo>
                <a:close/>
                <a:moveTo>
                  <a:pt x="47" y="482"/>
                </a:moveTo>
                <a:cubicBezTo>
                  <a:pt x="172" y="482"/>
                  <a:pt x="172" y="482"/>
                  <a:pt x="172" y="482"/>
                </a:cubicBezTo>
                <a:cubicBezTo>
                  <a:pt x="198" y="482"/>
                  <a:pt x="220" y="461"/>
                  <a:pt x="220" y="435"/>
                </a:cubicBezTo>
                <a:cubicBezTo>
                  <a:pt x="220" y="387"/>
                  <a:pt x="220" y="387"/>
                  <a:pt x="220" y="387"/>
                </a:cubicBezTo>
                <a:cubicBezTo>
                  <a:pt x="188" y="387"/>
                  <a:pt x="188" y="387"/>
                  <a:pt x="188" y="387"/>
                </a:cubicBezTo>
                <a:cubicBezTo>
                  <a:pt x="0" y="387"/>
                  <a:pt x="0" y="387"/>
                  <a:pt x="0" y="387"/>
                </a:cubicBezTo>
                <a:cubicBezTo>
                  <a:pt x="0" y="435"/>
                  <a:pt x="0" y="435"/>
                  <a:pt x="0" y="435"/>
                </a:cubicBezTo>
                <a:cubicBezTo>
                  <a:pt x="0" y="461"/>
                  <a:pt x="21" y="482"/>
                  <a:pt x="47" y="482"/>
                </a:cubicBezTo>
                <a:close/>
                <a:moveTo>
                  <a:pt x="31" y="340"/>
                </a:moveTo>
                <a:cubicBezTo>
                  <a:pt x="31" y="297"/>
                  <a:pt x="66" y="262"/>
                  <a:pt x="110" y="262"/>
                </a:cubicBezTo>
                <a:cubicBezTo>
                  <a:pt x="153" y="262"/>
                  <a:pt x="188" y="297"/>
                  <a:pt x="188" y="340"/>
                </a:cubicBezTo>
                <a:cubicBezTo>
                  <a:pt x="188" y="356"/>
                  <a:pt x="188" y="356"/>
                  <a:pt x="188" y="356"/>
                </a:cubicBezTo>
                <a:cubicBezTo>
                  <a:pt x="220" y="356"/>
                  <a:pt x="220" y="356"/>
                  <a:pt x="220" y="356"/>
                </a:cubicBezTo>
                <a:cubicBezTo>
                  <a:pt x="220" y="340"/>
                  <a:pt x="220" y="340"/>
                  <a:pt x="220" y="340"/>
                </a:cubicBezTo>
                <a:cubicBezTo>
                  <a:pt x="220" y="285"/>
                  <a:pt x="179" y="239"/>
                  <a:pt x="125" y="231"/>
                </a:cubicBezTo>
                <a:cubicBezTo>
                  <a:pt x="125" y="15"/>
                  <a:pt x="125" y="15"/>
                  <a:pt x="125" y="15"/>
                </a:cubicBezTo>
                <a:cubicBezTo>
                  <a:pt x="125" y="7"/>
                  <a:pt x="118" y="0"/>
                  <a:pt x="110" y="0"/>
                </a:cubicBezTo>
                <a:cubicBezTo>
                  <a:pt x="101" y="0"/>
                  <a:pt x="94" y="7"/>
                  <a:pt x="94" y="15"/>
                </a:cubicBezTo>
                <a:cubicBezTo>
                  <a:pt x="94" y="231"/>
                  <a:pt x="94" y="231"/>
                  <a:pt x="94" y="231"/>
                </a:cubicBezTo>
                <a:cubicBezTo>
                  <a:pt x="41" y="239"/>
                  <a:pt x="0" y="285"/>
                  <a:pt x="0" y="340"/>
                </a:cubicBezTo>
                <a:cubicBezTo>
                  <a:pt x="0" y="356"/>
                  <a:pt x="0" y="356"/>
                  <a:pt x="0" y="356"/>
                </a:cubicBezTo>
                <a:cubicBezTo>
                  <a:pt x="31" y="356"/>
                  <a:pt x="31" y="356"/>
                  <a:pt x="31" y="356"/>
                </a:cubicBezTo>
                <a:lnTo>
                  <a:pt x="31" y="3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" name="Freeform 234"/>
          <p:cNvSpPr>
            <a:spLocks noEditPoints="1"/>
          </p:cNvSpPr>
          <p:nvPr/>
        </p:nvSpPr>
        <p:spPr bwMode="auto">
          <a:xfrm>
            <a:off x="17611719" y="6620068"/>
            <a:ext cx="491996" cy="490076"/>
          </a:xfrm>
          <a:custGeom>
            <a:avLst/>
            <a:gdLst>
              <a:gd name="T0" fmla="*/ 158 w 483"/>
              <a:gd name="T1" fmla="*/ 325 h 482"/>
              <a:gd name="T2" fmla="*/ 126 w 483"/>
              <a:gd name="T3" fmla="*/ 356 h 482"/>
              <a:gd name="T4" fmla="*/ 95 w 483"/>
              <a:gd name="T5" fmla="*/ 325 h 482"/>
              <a:gd name="T6" fmla="*/ 126 w 483"/>
              <a:gd name="T7" fmla="*/ 293 h 482"/>
              <a:gd name="T8" fmla="*/ 158 w 483"/>
              <a:gd name="T9" fmla="*/ 325 h 482"/>
              <a:gd name="T10" fmla="*/ 416 w 483"/>
              <a:gd name="T11" fmla="*/ 157 h 482"/>
              <a:gd name="T12" fmla="*/ 378 w 483"/>
              <a:gd name="T13" fmla="*/ 300 h 482"/>
              <a:gd name="T14" fmla="*/ 446 w 483"/>
              <a:gd name="T15" fmla="*/ 330 h 482"/>
              <a:gd name="T16" fmla="*/ 483 w 483"/>
              <a:gd name="T17" fmla="*/ 387 h 482"/>
              <a:gd name="T18" fmla="*/ 435 w 483"/>
              <a:gd name="T19" fmla="*/ 448 h 482"/>
              <a:gd name="T20" fmla="*/ 435 w 483"/>
              <a:gd name="T21" fmla="*/ 466 h 482"/>
              <a:gd name="T22" fmla="*/ 420 w 483"/>
              <a:gd name="T23" fmla="*/ 482 h 482"/>
              <a:gd name="T24" fmla="*/ 404 w 483"/>
              <a:gd name="T25" fmla="*/ 466 h 482"/>
              <a:gd name="T26" fmla="*/ 404 w 483"/>
              <a:gd name="T27" fmla="*/ 450 h 482"/>
              <a:gd name="T28" fmla="*/ 142 w 483"/>
              <a:gd name="T29" fmla="*/ 450 h 482"/>
              <a:gd name="T30" fmla="*/ 142 w 483"/>
              <a:gd name="T31" fmla="*/ 466 h 482"/>
              <a:gd name="T32" fmla="*/ 126 w 483"/>
              <a:gd name="T33" fmla="*/ 482 h 482"/>
              <a:gd name="T34" fmla="*/ 110 w 483"/>
              <a:gd name="T35" fmla="*/ 466 h 482"/>
              <a:gd name="T36" fmla="*/ 110 w 483"/>
              <a:gd name="T37" fmla="*/ 449 h 482"/>
              <a:gd name="T38" fmla="*/ 0 w 483"/>
              <a:gd name="T39" fmla="*/ 325 h 482"/>
              <a:gd name="T40" fmla="*/ 110 w 483"/>
              <a:gd name="T41" fmla="*/ 200 h 482"/>
              <a:gd name="T42" fmla="*/ 110 w 483"/>
              <a:gd name="T43" fmla="*/ 94 h 482"/>
              <a:gd name="T44" fmla="*/ 79 w 483"/>
              <a:gd name="T45" fmla="*/ 94 h 482"/>
              <a:gd name="T46" fmla="*/ 32 w 483"/>
              <a:gd name="T47" fmla="*/ 47 h 482"/>
              <a:gd name="T48" fmla="*/ 79 w 483"/>
              <a:gd name="T49" fmla="*/ 0 h 482"/>
              <a:gd name="T50" fmla="*/ 95 w 483"/>
              <a:gd name="T51" fmla="*/ 15 h 482"/>
              <a:gd name="T52" fmla="*/ 79 w 483"/>
              <a:gd name="T53" fmla="*/ 31 h 482"/>
              <a:gd name="T54" fmla="*/ 63 w 483"/>
              <a:gd name="T55" fmla="*/ 47 h 482"/>
              <a:gd name="T56" fmla="*/ 79 w 483"/>
              <a:gd name="T57" fmla="*/ 62 h 482"/>
              <a:gd name="T58" fmla="*/ 173 w 483"/>
              <a:gd name="T59" fmla="*/ 62 h 482"/>
              <a:gd name="T60" fmla="*/ 189 w 483"/>
              <a:gd name="T61" fmla="*/ 78 h 482"/>
              <a:gd name="T62" fmla="*/ 173 w 483"/>
              <a:gd name="T63" fmla="*/ 94 h 482"/>
              <a:gd name="T64" fmla="*/ 142 w 483"/>
              <a:gd name="T65" fmla="*/ 94 h 482"/>
              <a:gd name="T66" fmla="*/ 142 w 483"/>
              <a:gd name="T67" fmla="*/ 200 h 482"/>
              <a:gd name="T68" fmla="*/ 349 w 483"/>
              <a:gd name="T69" fmla="*/ 287 h 482"/>
              <a:gd name="T70" fmla="*/ 383 w 483"/>
              <a:gd name="T71" fmla="*/ 157 h 482"/>
              <a:gd name="T72" fmla="*/ 372 w 483"/>
              <a:gd name="T73" fmla="*/ 157 h 482"/>
              <a:gd name="T74" fmla="*/ 325 w 483"/>
              <a:gd name="T75" fmla="*/ 110 h 482"/>
              <a:gd name="T76" fmla="*/ 372 w 483"/>
              <a:gd name="T77" fmla="*/ 62 h 482"/>
              <a:gd name="T78" fmla="*/ 435 w 483"/>
              <a:gd name="T79" fmla="*/ 62 h 482"/>
              <a:gd name="T80" fmla="*/ 483 w 483"/>
              <a:gd name="T81" fmla="*/ 110 h 482"/>
              <a:gd name="T82" fmla="*/ 435 w 483"/>
              <a:gd name="T83" fmla="*/ 157 h 482"/>
              <a:gd name="T84" fmla="*/ 416 w 483"/>
              <a:gd name="T85" fmla="*/ 157 h 482"/>
              <a:gd name="T86" fmla="*/ 268 w 483"/>
              <a:gd name="T87" fmla="*/ 372 h 482"/>
              <a:gd name="T88" fmla="*/ 252 w 483"/>
              <a:gd name="T89" fmla="*/ 356 h 482"/>
              <a:gd name="T90" fmla="*/ 194 w 483"/>
              <a:gd name="T91" fmla="*/ 356 h 482"/>
              <a:gd name="T92" fmla="*/ 184 w 483"/>
              <a:gd name="T93" fmla="*/ 348 h 482"/>
              <a:gd name="T94" fmla="*/ 189 w 483"/>
              <a:gd name="T95" fmla="*/ 325 h 482"/>
              <a:gd name="T96" fmla="*/ 126 w 483"/>
              <a:gd name="T97" fmla="*/ 262 h 482"/>
              <a:gd name="T98" fmla="*/ 63 w 483"/>
              <a:gd name="T99" fmla="*/ 325 h 482"/>
              <a:gd name="T100" fmla="*/ 126 w 483"/>
              <a:gd name="T101" fmla="*/ 387 h 482"/>
              <a:gd name="T102" fmla="*/ 165 w 483"/>
              <a:gd name="T103" fmla="*/ 374 h 482"/>
              <a:gd name="T104" fmla="*/ 180 w 483"/>
              <a:gd name="T105" fmla="*/ 384 h 482"/>
              <a:gd name="T106" fmla="*/ 189 w 483"/>
              <a:gd name="T107" fmla="*/ 387 h 482"/>
              <a:gd name="T108" fmla="*/ 252 w 483"/>
              <a:gd name="T109" fmla="*/ 387 h 482"/>
              <a:gd name="T110" fmla="*/ 268 w 483"/>
              <a:gd name="T111" fmla="*/ 372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83" h="482">
                <a:moveTo>
                  <a:pt x="158" y="325"/>
                </a:moveTo>
                <a:cubicBezTo>
                  <a:pt x="158" y="342"/>
                  <a:pt x="143" y="356"/>
                  <a:pt x="126" y="356"/>
                </a:cubicBezTo>
                <a:cubicBezTo>
                  <a:pt x="109" y="356"/>
                  <a:pt x="95" y="342"/>
                  <a:pt x="95" y="325"/>
                </a:cubicBezTo>
                <a:cubicBezTo>
                  <a:pt x="95" y="307"/>
                  <a:pt x="109" y="293"/>
                  <a:pt x="126" y="293"/>
                </a:cubicBezTo>
                <a:cubicBezTo>
                  <a:pt x="144" y="293"/>
                  <a:pt x="158" y="308"/>
                  <a:pt x="158" y="325"/>
                </a:cubicBezTo>
                <a:close/>
                <a:moveTo>
                  <a:pt x="416" y="157"/>
                </a:moveTo>
                <a:cubicBezTo>
                  <a:pt x="378" y="300"/>
                  <a:pt x="378" y="300"/>
                  <a:pt x="378" y="300"/>
                </a:cubicBezTo>
                <a:cubicBezTo>
                  <a:pt x="446" y="330"/>
                  <a:pt x="446" y="330"/>
                  <a:pt x="446" y="330"/>
                </a:cubicBezTo>
                <a:cubicBezTo>
                  <a:pt x="468" y="341"/>
                  <a:pt x="483" y="363"/>
                  <a:pt x="483" y="387"/>
                </a:cubicBezTo>
                <a:cubicBezTo>
                  <a:pt x="483" y="417"/>
                  <a:pt x="462" y="441"/>
                  <a:pt x="435" y="448"/>
                </a:cubicBezTo>
                <a:cubicBezTo>
                  <a:pt x="435" y="466"/>
                  <a:pt x="435" y="466"/>
                  <a:pt x="435" y="466"/>
                </a:cubicBezTo>
                <a:cubicBezTo>
                  <a:pt x="435" y="475"/>
                  <a:pt x="428" y="482"/>
                  <a:pt x="420" y="482"/>
                </a:cubicBezTo>
                <a:cubicBezTo>
                  <a:pt x="411" y="482"/>
                  <a:pt x="404" y="475"/>
                  <a:pt x="404" y="466"/>
                </a:cubicBezTo>
                <a:cubicBezTo>
                  <a:pt x="404" y="450"/>
                  <a:pt x="404" y="450"/>
                  <a:pt x="404" y="450"/>
                </a:cubicBezTo>
                <a:cubicBezTo>
                  <a:pt x="142" y="450"/>
                  <a:pt x="142" y="450"/>
                  <a:pt x="142" y="450"/>
                </a:cubicBezTo>
                <a:cubicBezTo>
                  <a:pt x="142" y="466"/>
                  <a:pt x="142" y="466"/>
                  <a:pt x="142" y="466"/>
                </a:cubicBezTo>
                <a:cubicBezTo>
                  <a:pt x="142" y="475"/>
                  <a:pt x="135" y="482"/>
                  <a:pt x="126" y="482"/>
                </a:cubicBezTo>
                <a:cubicBezTo>
                  <a:pt x="117" y="482"/>
                  <a:pt x="110" y="475"/>
                  <a:pt x="110" y="466"/>
                </a:cubicBezTo>
                <a:cubicBezTo>
                  <a:pt x="110" y="449"/>
                  <a:pt x="110" y="449"/>
                  <a:pt x="110" y="449"/>
                </a:cubicBezTo>
                <a:cubicBezTo>
                  <a:pt x="48" y="441"/>
                  <a:pt x="0" y="389"/>
                  <a:pt x="0" y="325"/>
                </a:cubicBezTo>
                <a:cubicBezTo>
                  <a:pt x="0" y="261"/>
                  <a:pt x="48" y="208"/>
                  <a:pt x="110" y="200"/>
                </a:cubicBezTo>
                <a:cubicBezTo>
                  <a:pt x="110" y="94"/>
                  <a:pt x="110" y="94"/>
                  <a:pt x="110" y="94"/>
                </a:cubicBezTo>
                <a:cubicBezTo>
                  <a:pt x="79" y="94"/>
                  <a:pt x="79" y="94"/>
                  <a:pt x="79" y="94"/>
                </a:cubicBezTo>
                <a:cubicBezTo>
                  <a:pt x="53" y="94"/>
                  <a:pt x="32" y="73"/>
                  <a:pt x="32" y="47"/>
                </a:cubicBezTo>
                <a:cubicBezTo>
                  <a:pt x="32" y="21"/>
                  <a:pt x="53" y="0"/>
                  <a:pt x="79" y="0"/>
                </a:cubicBezTo>
                <a:cubicBezTo>
                  <a:pt x="88" y="0"/>
                  <a:pt x="95" y="7"/>
                  <a:pt x="95" y="15"/>
                </a:cubicBezTo>
                <a:cubicBezTo>
                  <a:pt x="95" y="24"/>
                  <a:pt x="88" y="31"/>
                  <a:pt x="79" y="31"/>
                </a:cubicBezTo>
                <a:cubicBezTo>
                  <a:pt x="70" y="31"/>
                  <a:pt x="63" y="38"/>
                  <a:pt x="63" y="47"/>
                </a:cubicBezTo>
                <a:cubicBezTo>
                  <a:pt x="63" y="55"/>
                  <a:pt x="70" y="62"/>
                  <a:pt x="79" y="62"/>
                </a:cubicBezTo>
                <a:cubicBezTo>
                  <a:pt x="173" y="62"/>
                  <a:pt x="173" y="62"/>
                  <a:pt x="173" y="62"/>
                </a:cubicBezTo>
                <a:cubicBezTo>
                  <a:pt x="182" y="62"/>
                  <a:pt x="189" y="70"/>
                  <a:pt x="189" y="78"/>
                </a:cubicBezTo>
                <a:cubicBezTo>
                  <a:pt x="189" y="87"/>
                  <a:pt x="182" y="94"/>
                  <a:pt x="173" y="94"/>
                </a:cubicBezTo>
                <a:cubicBezTo>
                  <a:pt x="142" y="94"/>
                  <a:pt x="142" y="94"/>
                  <a:pt x="142" y="94"/>
                </a:cubicBezTo>
                <a:cubicBezTo>
                  <a:pt x="142" y="200"/>
                  <a:pt x="142" y="200"/>
                  <a:pt x="142" y="200"/>
                </a:cubicBezTo>
                <a:cubicBezTo>
                  <a:pt x="167" y="203"/>
                  <a:pt x="163" y="203"/>
                  <a:pt x="349" y="287"/>
                </a:cubicBezTo>
                <a:cubicBezTo>
                  <a:pt x="383" y="157"/>
                  <a:pt x="383" y="157"/>
                  <a:pt x="383" y="157"/>
                </a:cubicBezTo>
                <a:cubicBezTo>
                  <a:pt x="372" y="157"/>
                  <a:pt x="372" y="157"/>
                  <a:pt x="372" y="157"/>
                </a:cubicBezTo>
                <a:cubicBezTo>
                  <a:pt x="346" y="157"/>
                  <a:pt x="325" y="136"/>
                  <a:pt x="325" y="110"/>
                </a:cubicBezTo>
                <a:cubicBezTo>
                  <a:pt x="325" y="84"/>
                  <a:pt x="346" y="62"/>
                  <a:pt x="372" y="62"/>
                </a:cubicBezTo>
                <a:cubicBezTo>
                  <a:pt x="435" y="62"/>
                  <a:pt x="435" y="62"/>
                  <a:pt x="435" y="62"/>
                </a:cubicBezTo>
                <a:cubicBezTo>
                  <a:pt x="461" y="62"/>
                  <a:pt x="483" y="84"/>
                  <a:pt x="483" y="110"/>
                </a:cubicBezTo>
                <a:cubicBezTo>
                  <a:pt x="483" y="136"/>
                  <a:pt x="461" y="157"/>
                  <a:pt x="435" y="157"/>
                </a:cubicBezTo>
                <a:lnTo>
                  <a:pt x="416" y="157"/>
                </a:lnTo>
                <a:close/>
                <a:moveTo>
                  <a:pt x="268" y="372"/>
                </a:moveTo>
                <a:cubicBezTo>
                  <a:pt x="268" y="363"/>
                  <a:pt x="261" y="356"/>
                  <a:pt x="252" y="356"/>
                </a:cubicBezTo>
                <a:cubicBezTo>
                  <a:pt x="194" y="356"/>
                  <a:pt x="194" y="356"/>
                  <a:pt x="194" y="356"/>
                </a:cubicBezTo>
                <a:cubicBezTo>
                  <a:pt x="184" y="348"/>
                  <a:pt x="184" y="348"/>
                  <a:pt x="184" y="348"/>
                </a:cubicBezTo>
                <a:cubicBezTo>
                  <a:pt x="187" y="341"/>
                  <a:pt x="189" y="333"/>
                  <a:pt x="189" y="325"/>
                </a:cubicBezTo>
                <a:cubicBezTo>
                  <a:pt x="189" y="291"/>
                  <a:pt x="161" y="262"/>
                  <a:pt x="126" y="262"/>
                </a:cubicBezTo>
                <a:cubicBezTo>
                  <a:pt x="91" y="262"/>
                  <a:pt x="63" y="290"/>
                  <a:pt x="63" y="325"/>
                </a:cubicBezTo>
                <a:cubicBezTo>
                  <a:pt x="63" y="359"/>
                  <a:pt x="91" y="387"/>
                  <a:pt x="126" y="387"/>
                </a:cubicBezTo>
                <a:cubicBezTo>
                  <a:pt x="141" y="387"/>
                  <a:pt x="155" y="382"/>
                  <a:pt x="165" y="374"/>
                </a:cubicBezTo>
                <a:cubicBezTo>
                  <a:pt x="180" y="384"/>
                  <a:pt x="180" y="384"/>
                  <a:pt x="180" y="384"/>
                </a:cubicBezTo>
                <a:cubicBezTo>
                  <a:pt x="182" y="386"/>
                  <a:pt x="186" y="387"/>
                  <a:pt x="189" y="387"/>
                </a:cubicBezTo>
                <a:cubicBezTo>
                  <a:pt x="252" y="387"/>
                  <a:pt x="252" y="387"/>
                  <a:pt x="252" y="387"/>
                </a:cubicBezTo>
                <a:cubicBezTo>
                  <a:pt x="261" y="387"/>
                  <a:pt x="268" y="380"/>
                  <a:pt x="268" y="3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" name="Freeform 235"/>
          <p:cNvSpPr>
            <a:spLocks noEditPoints="1"/>
          </p:cNvSpPr>
          <p:nvPr/>
        </p:nvSpPr>
        <p:spPr bwMode="auto">
          <a:xfrm>
            <a:off x="15345553" y="6620068"/>
            <a:ext cx="491996" cy="490076"/>
          </a:xfrm>
          <a:custGeom>
            <a:avLst/>
            <a:gdLst>
              <a:gd name="T0" fmla="*/ 482 w 482"/>
              <a:gd name="T1" fmla="*/ 47 h 482"/>
              <a:gd name="T2" fmla="*/ 477 w 482"/>
              <a:gd name="T3" fmla="*/ 184 h 482"/>
              <a:gd name="T4" fmla="*/ 435 w 482"/>
              <a:gd name="T5" fmla="*/ 220 h 482"/>
              <a:gd name="T6" fmla="*/ 361 w 482"/>
              <a:gd name="T7" fmla="*/ 215 h 482"/>
              <a:gd name="T8" fmla="*/ 324 w 482"/>
              <a:gd name="T9" fmla="*/ 173 h 482"/>
              <a:gd name="T10" fmla="*/ 329 w 482"/>
              <a:gd name="T11" fmla="*/ 36 h 482"/>
              <a:gd name="T12" fmla="*/ 372 w 482"/>
              <a:gd name="T13" fmla="*/ 0 h 482"/>
              <a:gd name="T14" fmla="*/ 446 w 482"/>
              <a:gd name="T15" fmla="*/ 4 h 482"/>
              <a:gd name="T16" fmla="*/ 36 w 482"/>
              <a:gd name="T17" fmla="*/ 215 h 482"/>
              <a:gd name="T18" fmla="*/ 110 w 482"/>
              <a:gd name="T19" fmla="*/ 220 h 482"/>
              <a:gd name="T20" fmla="*/ 152 w 482"/>
              <a:gd name="T21" fmla="*/ 184 h 482"/>
              <a:gd name="T22" fmla="*/ 157 w 482"/>
              <a:gd name="T23" fmla="*/ 47 h 482"/>
              <a:gd name="T24" fmla="*/ 121 w 482"/>
              <a:gd name="T25" fmla="*/ 4 h 482"/>
              <a:gd name="T26" fmla="*/ 47 w 482"/>
              <a:gd name="T27" fmla="*/ 0 h 482"/>
              <a:gd name="T28" fmla="*/ 4 w 482"/>
              <a:gd name="T29" fmla="*/ 36 h 482"/>
              <a:gd name="T30" fmla="*/ 0 w 482"/>
              <a:gd name="T31" fmla="*/ 173 h 482"/>
              <a:gd name="T32" fmla="*/ 36 w 482"/>
              <a:gd name="T33" fmla="*/ 215 h 482"/>
              <a:gd name="T34" fmla="*/ 188 w 482"/>
              <a:gd name="T35" fmla="*/ 51 h 482"/>
              <a:gd name="T36" fmla="*/ 241 w 482"/>
              <a:gd name="T37" fmla="*/ 172 h 482"/>
              <a:gd name="T38" fmla="*/ 293 w 482"/>
              <a:gd name="T39" fmla="*/ 51 h 482"/>
              <a:gd name="T40" fmla="*/ 435 w 482"/>
              <a:gd name="T41" fmla="*/ 262 h 482"/>
              <a:gd name="T42" fmla="*/ 361 w 482"/>
              <a:gd name="T43" fmla="*/ 266 h 482"/>
              <a:gd name="T44" fmla="*/ 324 w 482"/>
              <a:gd name="T45" fmla="*/ 309 h 482"/>
              <a:gd name="T46" fmla="*/ 329 w 482"/>
              <a:gd name="T47" fmla="*/ 446 h 482"/>
              <a:gd name="T48" fmla="*/ 372 w 482"/>
              <a:gd name="T49" fmla="*/ 482 h 482"/>
              <a:gd name="T50" fmla="*/ 446 w 482"/>
              <a:gd name="T51" fmla="*/ 477 h 482"/>
              <a:gd name="T52" fmla="*/ 482 w 482"/>
              <a:gd name="T53" fmla="*/ 435 h 482"/>
              <a:gd name="T54" fmla="*/ 477 w 482"/>
              <a:gd name="T55" fmla="*/ 298 h 482"/>
              <a:gd name="T56" fmla="*/ 110 w 482"/>
              <a:gd name="T57" fmla="*/ 482 h 482"/>
              <a:gd name="T58" fmla="*/ 152 w 482"/>
              <a:gd name="T59" fmla="*/ 446 h 482"/>
              <a:gd name="T60" fmla="*/ 157 w 482"/>
              <a:gd name="T61" fmla="*/ 309 h 482"/>
              <a:gd name="T62" fmla="*/ 121 w 482"/>
              <a:gd name="T63" fmla="*/ 266 h 482"/>
              <a:gd name="T64" fmla="*/ 47 w 482"/>
              <a:gd name="T65" fmla="*/ 262 h 482"/>
              <a:gd name="T66" fmla="*/ 4 w 482"/>
              <a:gd name="T67" fmla="*/ 298 h 482"/>
              <a:gd name="T68" fmla="*/ 0 w 482"/>
              <a:gd name="T69" fmla="*/ 435 h 482"/>
              <a:gd name="T70" fmla="*/ 36 w 482"/>
              <a:gd name="T71" fmla="*/ 477 h 482"/>
              <a:gd name="T72" fmla="*/ 110 w 482"/>
              <a:gd name="T73" fmla="*/ 482 h 482"/>
              <a:gd name="T74" fmla="*/ 188 w 482"/>
              <a:gd name="T75" fmla="*/ 430 h 482"/>
              <a:gd name="T76" fmla="*/ 293 w 482"/>
              <a:gd name="T77" fmla="*/ 430 h 482"/>
              <a:gd name="T78" fmla="*/ 188 w 482"/>
              <a:gd name="T79" fmla="*/ 313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82" h="482">
                <a:moveTo>
                  <a:pt x="477" y="36"/>
                </a:moveTo>
                <a:cubicBezTo>
                  <a:pt x="480" y="39"/>
                  <a:pt x="482" y="43"/>
                  <a:pt x="482" y="47"/>
                </a:cubicBezTo>
                <a:cubicBezTo>
                  <a:pt x="482" y="173"/>
                  <a:pt x="482" y="173"/>
                  <a:pt x="482" y="173"/>
                </a:cubicBezTo>
                <a:cubicBezTo>
                  <a:pt x="482" y="177"/>
                  <a:pt x="480" y="181"/>
                  <a:pt x="477" y="184"/>
                </a:cubicBezTo>
                <a:cubicBezTo>
                  <a:pt x="446" y="215"/>
                  <a:pt x="446" y="215"/>
                  <a:pt x="446" y="215"/>
                </a:cubicBezTo>
                <a:cubicBezTo>
                  <a:pt x="443" y="218"/>
                  <a:pt x="439" y="220"/>
                  <a:pt x="435" y="220"/>
                </a:cubicBezTo>
                <a:cubicBezTo>
                  <a:pt x="372" y="220"/>
                  <a:pt x="372" y="220"/>
                  <a:pt x="372" y="220"/>
                </a:cubicBezTo>
                <a:cubicBezTo>
                  <a:pt x="367" y="220"/>
                  <a:pt x="363" y="218"/>
                  <a:pt x="361" y="215"/>
                </a:cubicBezTo>
                <a:cubicBezTo>
                  <a:pt x="329" y="184"/>
                  <a:pt x="329" y="184"/>
                  <a:pt x="329" y="184"/>
                </a:cubicBezTo>
                <a:cubicBezTo>
                  <a:pt x="326" y="181"/>
                  <a:pt x="324" y="177"/>
                  <a:pt x="324" y="173"/>
                </a:cubicBezTo>
                <a:cubicBezTo>
                  <a:pt x="324" y="47"/>
                  <a:pt x="324" y="47"/>
                  <a:pt x="324" y="47"/>
                </a:cubicBezTo>
                <a:cubicBezTo>
                  <a:pt x="324" y="43"/>
                  <a:pt x="326" y="39"/>
                  <a:pt x="329" y="36"/>
                </a:cubicBezTo>
                <a:cubicBezTo>
                  <a:pt x="361" y="4"/>
                  <a:pt x="361" y="4"/>
                  <a:pt x="361" y="4"/>
                </a:cubicBezTo>
                <a:cubicBezTo>
                  <a:pt x="363" y="1"/>
                  <a:pt x="367" y="0"/>
                  <a:pt x="372" y="0"/>
                </a:cubicBezTo>
                <a:cubicBezTo>
                  <a:pt x="435" y="0"/>
                  <a:pt x="435" y="0"/>
                  <a:pt x="435" y="0"/>
                </a:cubicBezTo>
                <a:cubicBezTo>
                  <a:pt x="439" y="0"/>
                  <a:pt x="443" y="1"/>
                  <a:pt x="446" y="4"/>
                </a:cubicBezTo>
                <a:lnTo>
                  <a:pt x="477" y="36"/>
                </a:lnTo>
                <a:close/>
                <a:moveTo>
                  <a:pt x="36" y="215"/>
                </a:moveTo>
                <a:cubicBezTo>
                  <a:pt x="39" y="218"/>
                  <a:pt x="43" y="220"/>
                  <a:pt x="47" y="220"/>
                </a:cubicBezTo>
                <a:cubicBezTo>
                  <a:pt x="110" y="220"/>
                  <a:pt x="110" y="220"/>
                  <a:pt x="110" y="220"/>
                </a:cubicBezTo>
                <a:cubicBezTo>
                  <a:pt x="114" y="220"/>
                  <a:pt x="118" y="218"/>
                  <a:pt x="121" y="215"/>
                </a:cubicBezTo>
                <a:cubicBezTo>
                  <a:pt x="152" y="184"/>
                  <a:pt x="152" y="184"/>
                  <a:pt x="152" y="184"/>
                </a:cubicBezTo>
                <a:cubicBezTo>
                  <a:pt x="155" y="181"/>
                  <a:pt x="157" y="177"/>
                  <a:pt x="157" y="173"/>
                </a:cubicBezTo>
                <a:cubicBezTo>
                  <a:pt x="157" y="47"/>
                  <a:pt x="157" y="47"/>
                  <a:pt x="157" y="47"/>
                </a:cubicBezTo>
                <a:cubicBezTo>
                  <a:pt x="157" y="43"/>
                  <a:pt x="155" y="39"/>
                  <a:pt x="152" y="36"/>
                </a:cubicBezTo>
                <a:cubicBezTo>
                  <a:pt x="121" y="4"/>
                  <a:pt x="121" y="4"/>
                  <a:pt x="121" y="4"/>
                </a:cubicBezTo>
                <a:cubicBezTo>
                  <a:pt x="118" y="1"/>
                  <a:pt x="114" y="0"/>
                  <a:pt x="110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3" y="0"/>
                  <a:pt x="39" y="1"/>
                  <a:pt x="36" y="4"/>
                </a:cubicBezTo>
                <a:cubicBezTo>
                  <a:pt x="4" y="36"/>
                  <a:pt x="4" y="36"/>
                  <a:pt x="4" y="36"/>
                </a:cubicBezTo>
                <a:cubicBezTo>
                  <a:pt x="1" y="39"/>
                  <a:pt x="0" y="43"/>
                  <a:pt x="0" y="47"/>
                </a:cubicBezTo>
                <a:cubicBezTo>
                  <a:pt x="0" y="173"/>
                  <a:pt x="0" y="173"/>
                  <a:pt x="0" y="173"/>
                </a:cubicBezTo>
                <a:cubicBezTo>
                  <a:pt x="0" y="177"/>
                  <a:pt x="1" y="181"/>
                  <a:pt x="4" y="184"/>
                </a:cubicBezTo>
                <a:lnTo>
                  <a:pt x="36" y="215"/>
                </a:lnTo>
                <a:close/>
                <a:moveTo>
                  <a:pt x="293" y="51"/>
                </a:moveTo>
                <a:cubicBezTo>
                  <a:pt x="259" y="46"/>
                  <a:pt x="223" y="46"/>
                  <a:pt x="188" y="51"/>
                </a:cubicBezTo>
                <a:cubicBezTo>
                  <a:pt x="188" y="168"/>
                  <a:pt x="188" y="168"/>
                  <a:pt x="188" y="168"/>
                </a:cubicBezTo>
                <a:cubicBezTo>
                  <a:pt x="205" y="171"/>
                  <a:pt x="223" y="172"/>
                  <a:pt x="241" y="172"/>
                </a:cubicBezTo>
                <a:cubicBezTo>
                  <a:pt x="258" y="172"/>
                  <a:pt x="276" y="171"/>
                  <a:pt x="293" y="168"/>
                </a:cubicBezTo>
                <a:lnTo>
                  <a:pt x="293" y="51"/>
                </a:lnTo>
                <a:close/>
                <a:moveTo>
                  <a:pt x="446" y="266"/>
                </a:moveTo>
                <a:cubicBezTo>
                  <a:pt x="443" y="263"/>
                  <a:pt x="439" y="262"/>
                  <a:pt x="435" y="262"/>
                </a:cubicBezTo>
                <a:cubicBezTo>
                  <a:pt x="372" y="262"/>
                  <a:pt x="372" y="262"/>
                  <a:pt x="372" y="262"/>
                </a:cubicBezTo>
                <a:cubicBezTo>
                  <a:pt x="367" y="262"/>
                  <a:pt x="363" y="263"/>
                  <a:pt x="361" y="266"/>
                </a:cubicBezTo>
                <a:cubicBezTo>
                  <a:pt x="329" y="298"/>
                  <a:pt x="329" y="298"/>
                  <a:pt x="329" y="298"/>
                </a:cubicBezTo>
                <a:cubicBezTo>
                  <a:pt x="326" y="301"/>
                  <a:pt x="324" y="305"/>
                  <a:pt x="324" y="309"/>
                </a:cubicBezTo>
                <a:cubicBezTo>
                  <a:pt x="324" y="435"/>
                  <a:pt x="324" y="435"/>
                  <a:pt x="324" y="435"/>
                </a:cubicBezTo>
                <a:cubicBezTo>
                  <a:pt x="324" y="439"/>
                  <a:pt x="326" y="443"/>
                  <a:pt x="329" y="446"/>
                </a:cubicBezTo>
                <a:cubicBezTo>
                  <a:pt x="361" y="477"/>
                  <a:pt x="361" y="477"/>
                  <a:pt x="361" y="477"/>
                </a:cubicBezTo>
                <a:cubicBezTo>
                  <a:pt x="363" y="480"/>
                  <a:pt x="367" y="482"/>
                  <a:pt x="372" y="482"/>
                </a:cubicBezTo>
                <a:cubicBezTo>
                  <a:pt x="435" y="482"/>
                  <a:pt x="435" y="482"/>
                  <a:pt x="435" y="482"/>
                </a:cubicBezTo>
                <a:cubicBezTo>
                  <a:pt x="439" y="482"/>
                  <a:pt x="443" y="480"/>
                  <a:pt x="446" y="477"/>
                </a:cubicBezTo>
                <a:cubicBezTo>
                  <a:pt x="477" y="446"/>
                  <a:pt x="477" y="446"/>
                  <a:pt x="477" y="446"/>
                </a:cubicBezTo>
                <a:cubicBezTo>
                  <a:pt x="480" y="443"/>
                  <a:pt x="482" y="439"/>
                  <a:pt x="482" y="435"/>
                </a:cubicBezTo>
                <a:cubicBezTo>
                  <a:pt x="482" y="309"/>
                  <a:pt x="482" y="309"/>
                  <a:pt x="482" y="309"/>
                </a:cubicBezTo>
                <a:cubicBezTo>
                  <a:pt x="482" y="305"/>
                  <a:pt x="480" y="301"/>
                  <a:pt x="477" y="298"/>
                </a:cubicBezTo>
                <a:lnTo>
                  <a:pt x="446" y="266"/>
                </a:lnTo>
                <a:close/>
                <a:moveTo>
                  <a:pt x="110" y="482"/>
                </a:moveTo>
                <a:cubicBezTo>
                  <a:pt x="114" y="482"/>
                  <a:pt x="118" y="480"/>
                  <a:pt x="121" y="477"/>
                </a:cubicBezTo>
                <a:cubicBezTo>
                  <a:pt x="152" y="446"/>
                  <a:pt x="152" y="446"/>
                  <a:pt x="152" y="446"/>
                </a:cubicBezTo>
                <a:cubicBezTo>
                  <a:pt x="155" y="443"/>
                  <a:pt x="157" y="439"/>
                  <a:pt x="157" y="435"/>
                </a:cubicBezTo>
                <a:cubicBezTo>
                  <a:pt x="157" y="309"/>
                  <a:pt x="157" y="309"/>
                  <a:pt x="157" y="309"/>
                </a:cubicBezTo>
                <a:cubicBezTo>
                  <a:pt x="157" y="305"/>
                  <a:pt x="155" y="301"/>
                  <a:pt x="152" y="298"/>
                </a:cubicBezTo>
                <a:cubicBezTo>
                  <a:pt x="121" y="266"/>
                  <a:pt x="121" y="266"/>
                  <a:pt x="121" y="266"/>
                </a:cubicBezTo>
                <a:cubicBezTo>
                  <a:pt x="118" y="263"/>
                  <a:pt x="114" y="262"/>
                  <a:pt x="110" y="262"/>
                </a:cubicBezTo>
                <a:cubicBezTo>
                  <a:pt x="47" y="262"/>
                  <a:pt x="47" y="262"/>
                  <a:pt x="47" y="262"/>
                </a:cubicBezTo>
                <a:cubicBezTo>
                  <a:pt x="43" y="262"/>
                  <a:pt x="39" y="263"/>
                  <a:pt x="36" y="266"/>
                </a:cubicBezTo>
                <a:cubicBezTo>
                  <a:pt x="4" y="298"/>
                  <a:pt x="4" y="298"/>
                  <a:pt x="4" y="298"/>
                </a:cubicBezTo>
                <a:cubicBezTo>
                  <a:pt x="1" y="301"/>
                  <a:pt x="0" y="305"/>
                  <a:pt x="0" y="309"/>
                </a:cubicBezTo>
                <a:cubicBezTo>
                  <a:pt x="0" y="435"/>
                  <a:pt x="0" y="435"/>
                  <a:pt x="0" y="435"/>
                </a:cubicBezTo>
                <a:cubicBezTo>
                  <a:pt x="0" y="439"/>
                  <a:pt x="1" y="443"/>
                  <a:pt x="4" y="446"/>
                </a:cubicBezTo>
                <a:cubicBezTo>
                  <a:pt x="36" y="477"/>
                  <a:pt x="36" y="477"/>
                  <a:pt x="36" y="477"/>
                </a:cubicBezTo>
                <a:cubicBezTo>
                  <a:pt x="39" y="480"/>
                  <a:pt x="43" y="482"/>
                  <a:pt x="47" y="482"/>
                </a:cubicBezTo>
                <a:lnTo>
                  <a:pt x="110" y="482"/>
                </a:lnTo>
                <a:close/>
                <a:moveTo>
                  <a:pt x="188" y="313"/>
                </a:moveTo>
                <a:cubicBezTo>
                  <a:pt x="188" y="430"/>
                  <a:pt x="188" y="430"/>
                  <a:pt x="188" y="430"/>
                </a:cubicBezTo>
                <a:cubicBezTo>
                  <a:pt x="205" y="433"/>
                  <a:pt x="223" y="434"/>
                  <a:pt x="241" y="434"/>
                </a:cubicBezTo>
                <a:cubicBezTo>
                  <a:pt x="258" y="434"/>
                  <a:pt x="276" y="433"/>
                  <a:pt x="293" y="430"/>
                </a:cubicBezTo>
                <a:cubicBezTo>
                  <a:pt x="293" y="313"/>
                  <a:pt x="293" y="313"/>
                  <a:pt x="293" y="313"/>
                </a:cubicBezTo>
                <a:cubicBezTo>
                  <a:pt x="259" y="308"/>
                  <a:pt x="223" y="308"/>
                  <a:pt x="188" y="3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" name="Freeform 236"/>
          <p:cNvSpPr>
            <a:spLocks noEditPoints="1"/>
          </p:cNvSpPr>
          <p:nvPr/>
        </p:nvSpPr>
        <p:spPr bwMode="auto">
          <a:xfrm>
            <a:off x="13079385" y="6618605"/>
            <a:ext cx="492000" cy="493922"/>
          </a:xfrm>
          <a:custGeom>
            <a:avLst/>
            <a:gdLst>
              <a:gd name="T0" fmla="*/ 310 w 483"/>
              <a:gd name="T1" fmla="*/ 482 h 485"/>
              <a:gd name="T2" fmla="*/ 357 w 483"/>
              <a:gd name="T3" fmla="*/ 110 h 485"/>
              <a:gd name="T4" fmla="*/ 286 w 483"/>
              <a:gd name="T5" fmla="*/ 63 h 485"/>
              <a:gd name="T6" fmla="*/ 223 w 483"/>
              <a:gd name="T7" fmla="*/ 32 h 485"/>
              <a:gd name="T8" fmla="*/ 134 w 483"/>
              <a:gd name="T9" fmla="*/ 32 h 485"/>
              <a:gd name="T10" fmla="*/ 72 w 483"/>
              <a:gd name="T11" fmla="*/ 63 h 485"/>
              <a:gd name="T12" fmla="*/ 0 w 483"/>
              <a:gd name="T13" fmla="*/ 110 h 485"/>
              <a:gd name="T14" fmla="*/ 48 w 483"/>
              <a:gd name="T15" fmla="*/ 482 h 485"/>
              <a:gd name="T16" fmla="*/ 205 w 483"/>
              <a:gd name="T17" fmla="*/ 399 h 485"/>
              <a:gd name="T18" fmla="*/ 205 w 483"/>
              <a:gd name="T19" fmla="*/ 367 h 485"/>
              <a:gd name="T20" fmla="*/ 294 w 483"/>
              <a:gd name="T21" fmla="*/ 383 h 485"/>
              <a:gd name="T22" fmla="*/ 278 w 483"/>
              <a:gd name="T23" fmla="*/ 336 h 485"/>
              <a:gd name="T24" fmla="*/ 221 w 483"/>
              <a:gd name="T25" fmla="*/ 320 h 485"/>
              <a:gd name="T26" fmla="*/ 278 w 483"/>
              <a:gd name="T27" fmla="*/ 304 h 485"/>
              <a:gd name="T28" fmla="*/ 278 w 483"/>
              <a:gd name="T29" fmla="*/ 336 h 485"/>
              <a:gd name="T30" fmla="*/ 205 w 483"/>
              <a:gd name="T31" fmla="*/ 273 h 485"/>
              <a:gd name="T32" fmla="*/ 205 w 483"/>
              <a:gd name="T33" fmla="*/ 241 h 485"/>
              <a:gd name="T34" fmla="*/ 294 w 483"/>
              <a:gd name="T35" fmla="*/ 257 h 485"/>
              <a:gd name="T36" fmla="*/ 278 w 483"/>
              <a:gd name="T37" fmla="*/ 178 h 485"/>
              <a:gd name="T38" fmla="*/ 278 w 483"/>
              <a:gd name="T39" fmla="*/ 210 h 485"/>
              <a:gd name="T40" fmla="*/ 221 w 483"/>
              <a:gd name="T41" fmla="*/ 194 h 485"/>
              <a:gd name="T42" fmla="*/ 278 w 483"/>
              <a:gd name="T43" fmla="*/ 178 h 485"/>
              <a:gd name="T44" fmla="*/ 116 w 483"/>
              <a:gd name="T45" fmla="*/ 63 h 485"/>
              <a:gd name="T46" fmla="*/ 163 w 483"/>
              <a:gd name="T47" fmla="*/ 47 h 485"/>
              <a:gd name="T48" fmla="*/ 194 w 483"/>
              <a:gd name="T49" fmla="*/ 47 h 485"/>
              <a:gd name="T50" fmla="*/ 242 w 483"/>
              <a:gd name="T51" fmla="*/ 63 h 485"/>
              <a:gd name="T52" fmla="*/ 257 w 483"/>
              <a:gd name="T53" fmla="*/ 95 h 485"/>
              <a:gd name="T54" fmla="*/ 100 w 483"/>
              <a:gd name="T55" fmla="*/ 79 h 485"/>
              <a:gd name="T56" fmla="*/ 90 w 483"/>
              <a:gd name="T57" fmla="*/ 214 h 485"/>
              <a:gd name="T58" fmla="*/ 162 w 483"/>
              <a:gd name="T59" fmla="*/ 183 h 485"/>
              <a:gd name="T60" fmla="*/ 185 w 483"/>
              <a:gd name="T61" fmla="*/ 205 h 485"/>
              <a:gd name="T62" fmla="*/ 99 w 483"/>
              <a:gd name="T63" fmla="*/ 268 h 485"/>
              <a:gd name="T64" fmla="*/ 68 w 483"/>
              <a:gd name="T65" fmla="*/ 214 h 485"/>
              <a:gd name="T66" fmla="*/ 90 w 483"/>
              <a:gd name="T67" fmla="*/ 340 h 485"/>
              <a:gd name="T68" fmla="*/ 162 w 483"/>
              <a:gd name="T69" fmla="*/ 309 h 485"/>
              <a:gd name="T70" fmla="*/ 185 w 483"/>
              <a:gd name="T71" fmla="*/ 331 h 485"/>
              <a:gd name="T72" fmla="*/ 99 w 483"/>
              <a:gd name="T73" fmla="*/ 394 h 485"/>
              <a:gd name="T74" fmla="*/ 68 w 483"/>
              <a:gd name="T75" fmla="*/ 340 h 485"/>
              <a:gd name="T76" fmla="*/ 450 w 483"/>
              <a:gd name="T77" fmla="*/ 474 h 485"/>
              <a:gd name="T78" fmla="*/ 393 w 483"/>
              <a:gd name="T79" fmla="*/ 417 h 485"/>
              <a:gd name="T80" fmla="*/ 388 w 483"/>
              <a:gd name="T81" fmla="*/ 388 h 485"/>
              <a:gd name="T82" fmla="*/ 483 w 483"/>
              <a:gd name="T83" fmla="*/ 396 h 485"/>
              <a:gd name="T84" fmla="*/ 483 w 483"/>
              <a:gd name="T85" fmla="*/ 121 h 485"/>
              <a:gd name="T86" fmla="*/ 388 w 483"/>
              <a:gd name="T87" fmla="*/ 121 h 485"/>
              <a:gd name="T88" fmla="*/ 483 w 483"/>
              <a:gd name="T89" fmla="*/ 357 h 485"/>
              <a:gd name="T90" fmla="*/ 451 w 483"/>
              <a:gd name="T91" fmla="*/ 199 h 485"/>
              <a:gd name="T92" fmla="*/ 420 w 483"/>
              <a:gd name="T93" fmla="*/ 121 h 485"/>
              <a:gd name="T94" fmla="*/ 451 w 483"/>
              <a:gd name="T95" fmla="*/ 121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83" h="485">
                <a:moveTo>
                  <a:pt x="48" y="482"/>
                </a:moveTo>
                <a:cubicBezTo>
                  <a:pt x="310" y="482"/>
                  <a:pt x="310" y="482"/>
                  <a:pt x="310" y="482"/>
                </a:cubicBezTo>
                <a:cubicBezTo>
                  <a:pt x="336" y="482"/>
                  <a:pt x="357" y="461"/>
                  <a:pt x="357" y="435"/>
                </a:cubicBezTo>
                <a:cubicBezTo>
                  <a:pt x="357" y="110"/>
                  <a:pt x="357" y="110"/>
                  <a:pt x="357" y="110"/>
                </a:cubicBezTo>
                <a:cubicBezTo>
                  <a:pt x="357" y="84"/>
                  <a:pt x="336" y="63"/>
                  <a:pt x="310" y="63"/>
                </a:cubicBezTo>
                <a:cubicBezTo>
                  <a:pt x="286" y="63"/>
                  <a:pt x="286" y="63"/>
                  <a:pt x="286" y="63"/>
                </a:cubicBezTo>
                <a:cubicBezTo>
                  <a:pt x="279" y="45"/>
                  <a:pt x="262" y="32"/>
                  <a:pt x="242" y="32"/>
                </a:cubicBezTo>
                <a:cubicBezTo>
                  <a:pt x="223" y="32"/>
                  <a:pt x="223" y="32"/>
                  <a:pt x="223" y="32"/>
                </a:cubicBezTo>
                <a:cubicBezTo>
                  <a:pt x="217" y="13"/>
                  <a:pt x="199" y="0"/>
                  <a:pt x="179" y="0"/>
                </a:cubicBezTo>
                <a:cubicBezTo>
                  <a:pt x="158" y="0"/>
                  <a:pt x="141" y="13"/>
                  <a:pt x="134" y="32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95" y="32"/>
                  <a:pt x="78" y="45"/>
                  <a:pt x="72" y="63"/>
                </a:cubicBezTo>
                <a:cubicBezTo>
                  <a:pt x="48" y="63"/>
                  <a:pt x="48" y="63"/>
                  <a:pt x="48" y="63"/>
                </a:cubicBezTo>
                <a:cubicBezTo>
                  <a:pt x="22" y="63"/>
                  <a:pt x="0" y="84"/>
                  <a:pt x="0" y="110"/>
                </a:cubicBezTo>
                <a:cubicBezTo>
                  <a:pt x="0" y="435"/>
                  <a:pt x="0" y="435"/>
                  <a:pt x="0" y="435"/>
                </a:cubicBezTo>
                <a:cubicBezTo>
                  <a:pt x="0" y="461"/>
                  <a:pt x="22" y="482"/>
                  <a:pt x="48" y="482"/>
                </a:cubicBezTo>
                <a:close/>
                <a:moveTo>
                  <a:pt x="278" y="399"/>
                </a:moveTo>
                <a:cubicBezTo>
                  <a:pt x="205" y="399"/>
                  <a:pt x="205" y="399"/>
                  <a:pt x="205" y="399"/>
                </a:cubicBezTo>
                <a:cubicBezTo>
                  <a:pt x="196" y="399"/>
                  <a:pt x="189" y="392"/>
                  <a:pt x="189" y="383"/>
                </a:cubicBezTo>
                <a:cubicBezTo>
                  <a:pt x="189" y="374"/>
                  <a:pt x="196" y="367"/>
                  <a:pt x="205" y="367"/>
                </a:cubicBezTo>
                <a:cubicBezTo>
                  <a:pt x="278" y="367"/>
                  <a:pt x="278" y="367"/>
                  <a:pt x="278" y="367"/>
                </a:cubicBezTo>
                <a:cubicBezTo>
                  <a:pt x="287" y="367"/>
                  <a:pt x="294" y="374"/>
                  <a:pt x="294" y="383"/>
                </a:cubicBezTo>
                <a:cubicBezTo>
                  <a:pt x="294" y="392"/>
                  <a:pt x="287" y="399"/>
                  <a:pt x="278" y="399"/>
                </a:cubicBezTo>
                <a:close/>
                <a:moveTo>
                  <a:pt x="278" y="336"/>
                </a:moveTo>
                <a:cubicBezTo>
                  <a:pt x="236" y="336"/>
                  <a:pt x="236" y="336"/>
                  <a:pt x="236" y="336"/>
                </a:cubicBezTo>
                <a:cubicBezTo>
                  <a:pt x="228" y="336"/>
                  <a:pt x="221" y="329"/>
                  <a:pt x="221" y="320"/>
                </a:cubicBezTo>
                <a:cubicBezTo>
                  <a:pt x="221" y="311"/>
                  <a:pt x="228" y="304"/>
                  <a:pt x="236" y="304"/>
                </a:cubicBezTo>
                <a:cubicBezTo>
                  <a:pt x="278" y="304"/>
                  <a:pt x="278" y="304"/>
                  <a:pt x="278" y="304"/>
                </a:cubicBezTo>
                <a:cubicBezTo>
                  <a:pt x="287" y="304"/>
                  <a:pt x="294" y="311"/>
                  <a:pt x="294" y="320"/>
                </a:cubicBezTo>
                <a:cubicBezTo>
                  <a:pt x="294" y="329"/>
                  <a:pt x="287" y="336"/>
                  <a:pt x="278" y="336"/>
                </a:cubicBezTo>
                <a:close/>
                <a:moveTo>
                  <a:pt x="278" y="273"/>
                </a:moveTo>
                <a:cubicBezTo>
                  <a:pt x="205" y="273"/>
                  <a:pt x="205" y="273"/>
                  <a:pt x="205" y="273"/>
                </a:cubicBezTo>
                <a:cubicBezTo>
                  <a:pt x="196" y="273"/>
                  <a:pt x="189" y="266"/>
                  <a:pt x="189" y="257"/>
                </a:cubicBezTo>
                <a:cubicBezTo>
                  <a:pt x="189" y="248"/>
                  <a:pt x="196" y="241"/>
                  <a:pt x="205" y="241"/>
                </a:cubicBezTo>
                <a:cubicBezTo>
                  <a:pt x="278" y="241"/>
                  <a:pt x="278" y="241"/>
                  <a:pt x="278" y="241"/>
                </a:cubicBezTo>
                <a:cubicBezTo>
                  <a:pt x="287" y="241"/>
                  <a:pt x="294" y="248"/>
                  <a:pt x="294" y="257"/>
                </a:cubicBezTo>
                <a:cubicBezTo>
                  <a:pt x="294" y="266"/>
                  <a:pt x="287" y="273"/>
                  <a:pt x="278" y="273"/>
                </a:cubicBezTo>
                <a:close/>
                <a:moveTo>
                  <a:pt x="278" y="178"/>
                </a:moveTo>
                <a:cubicBezTo>
                  <a:pt x="287" y="178"/>
                  <a:pt x="294" y="185"/>
                  <a:pt x="294" y="194"/>
                </a:cubicBezTo>
                <a:cubicBezTo>
                  <a:pt x="294" y="203"/>
                  <a:pt x="287" y="210"/>
                  <a:pt x="278" y="210"/>
                </a:cubicBezTo>
                <a:cubicBezTo>
                  <a:pt x="236" y="210"/>
                  <a:pt x="236" y="210"/>
                  <a:pt x="236" y="210"/>
                </a:cubicBezTo>
                <a:cubicBezTo>
                  <a:pt x="228" y="210"/>
                  <a:pt x="221" y="203"/>
                  <a:pt x="221" y="194"/>
                </a:cubicBezTo>
                <a:cubicBezTo>
                  <a:pt x="221" y="185"/>
                  <a:pt x="228" y="178"/>
                  <a:pt x="236" y="178"/>
                </a:cubicBezTo>
                <a:lnTo>
                  <a:pt x="278" y="178"/>
                </a:lnTo>
                <a:close/>
                <a:moveTo>
                  <a:pt x="100" y="79"/>
                </a:moveTo>
                <a:cubicBezTo>
                  <a:pt x="100" y="70"/>
                  <a:pt x="107" y="63"/>
                  <a:pt x="116" y="63"/>
                </a:cubicBezTo>
                <a:cubicBezTo>
                  <a:pt x="147" y="63"/>
                  <a:pt x="147" y="63"/>
                  <a:pt x="147" y="63"/>
                </a:cubicBezTo>
                <a:cubicBezTo>
                  <a:pt x="156" y="63"/>
                  <a:pt x="163" y="56"/>
                  <a:pt x="163" y="47"/>
                </a:cubicBezTo>
                <a:cubicBezTo>
                  <a:pt x="163" y="39"/>
                  <a:pt x="170" y="32"/>
                  <a:pt x="179" y="32"/>
                </a:cubicBezTo>
                <a:cubicBezTo>
                  <a:pt x="187" y="32"/>
                  <a:pt x="194" y="39"/>
                  <a:pt x="194" y="47"/>
                </a:cubicBezTo>
                <a:cubicBezTo>
                  <a:pt x="194" y="56"/>
                  <a:pt x="201" y="63"/>
                  <a:pt x="210" y="63"/>
                </a:cubicBezTo>
                <a:cubicBezTo>
                  <a:pt x="242" y="63"/>
                  <a:pt x="242" y="63"/>
                  <a:pt x="242" y="63"/>
                </a:cubicBezTo>
                <a:cubicBezTo>
                  <a:pt x="250" y="63"/>
                  <a:pt x="257" y="70"/>
                  <a:pt x="257" y="79"/>
                </a:cubicBezTo>
                <a:cubicBezTo>
                  <a:pt x="257" y="95"/>
                  <a:pt x="257" y="95"/>
                  <a:pt x="257" y="95"/>
                </a:cubicBezTo>
                <a:cubicBezTo>
                  <a:pt x="100" y="95"/>
                  <a:pt x="100" y="95"/>
                  <a:pt x="100" y="95"/>
                </a:cubicBezTo>
                <a:lnTo>
                  <a:pt x="100" y="79"/>
                </a:lnTo>
                <a:close/>
                <a:moveTo>
                  <a:pt x="68" y="214"/>
                </a:moveTo>
                <a:cubicBezTo>
                  <a:pt x="74" y="208"/>
                  <a:pt x="84" y="208"/>
                  <a:pt x="90" y="214"/>
                </a:cubicBezTo>
                <a:cubicBezTo>
                  <a:pt x="111" y="235"/>
                  <a:pt x="111" y="235"/>
                  <a:pt x="111" y="235"/>
                </a:cubicBezTo>
                <a:cubicBezTo>
                  <a:pt x="162" y="183"/>
                  <a:pt x="162" y="183"/>
                  <a:pt x="162" y="183"/>
                </a:cubicBezTo>
                <a:cubicBezTo>
                  <a:pt x="168" y="177"/>
                  <a:pt x="178" y="177"/>
                  <a:pt x="185" y="183"/>
                </a:cubicBezTo>
                <a:cubicBezTo>
                  <a:pt x="191" y="189"/>
                  <a:pt x="191" y="199"/>
                  <a:pt x="185" y="205"/>
                </a:cubicBezTo>
                <a:cubicBezTo>
                  <a:pt x="122" y="268"/>
                  <a:pt x="122" y="268"/>
                  <a:pt x="122" y="268"/>
                </a:cubicBezTo>
                <a:cubicBezTo>
                  <a:pt x="116" y="274"/>
                  <a:pt x="106" y="274"/>
                  <a:pt x="99" y="268"/>
                </a:cubicBezTo>
                <a:cubicBezTo>
                  <a:pt x="68" y="237"/>
                  <a:pt x="68" y="237"/>
                  <a:pt x="68" y="237"/>
                </a:cubicBezTo>
                <a:cubicBezTo>
                  <a:pt x="62" y="231"/>
                  <a:pt x="62" y="221"/>
                  <a:pt x="68" y="214"/>
                </a:cubicBezTo>
                <a:close/>
                <a:moveTo>
                  <a:pt x="68" y="340"/>
                </a:moveTo>
                <a:cubicBezTo>
                  <a:pt x="74" y="334"/>
                  <a:pt x="84" y="334"/>
                  <a:pt x="90" y="340"/>
                </a:cubicBezTo>
                <a:cubicBezTo>
                  <a:pt x="111" y="361"/>
                  <a:pt x="111" y="361"/>
                  <a:pt x="111" y="361"/>
                </a:cubicBezTo>
                <a:cubicBezTo>
                  <a:pt x="162" y="309"/>
                  <a:pt x="162" y="309"/>
                  <a:pt x="162" y="309"/>
                </a:cubicBezTo>
                <a:cubicBezTo>
                  <a:pt x="168" y="303"/>
                  <a:pt x="178" y="303"/>
                  <a:pt x="185" y="309"/>
                </a:cubicBezTo>
                <a:cubicBezTo>
                  <a:pt x="191" y="315"/>
                  <a:pt x="191" y="325"/>
                  <a:pt x="185" y="331"/>
                </a:cubicBezTo>
                <a:cubicBezTo>
                  <a:pt x="122" y="394"/>
                  <a:pt x="122" y="394"/>
                  <a:pt x="122" y="394"/>
                </a:cubicBezTo>
                <a:cubicBezTo>
                  <a:pt x="116" y="400"/>
                  <a:pt x="106" y="400"/>
                  <a:pt x="99" y="394"/>
                </a:cubicBezTo>
                <a:cubicBezTo>
                  <a:pt x="68" y="362"/>
                  <a:pt x="68" y="362"/>
                  <a:pt x="68" y="362"/>
                </a:cubicBezTo>
                <a:cubicBezTo>
                  <a:pt x="62" y="356"/>
                  <a:pt x="62" y="346"/>
                  <a:pt x="68" y="340"/>
                </a:cubicBezTo>
                <a:close/>
                <a:moveTo>
                  <a:pt x="478" y="417"/>
                </a:moveTo>
                <a:cubicBezTo>
                  <a:pt x="450" y="474"/>
                  <a:pt x="450" y="474"/>
                  <a:pt x="450" y="474"/>
                </a:cubicBezTo>
                <a:cubicBezTo>
                  <a:pt x="444" y="485"/>
                  <a:pt x="427" y="485"/>
                  <a:pt x="421" y="474"/>
                </a:cubicBezTo>
                <a:cubicBezTo>
                  <a:pt x="393" y="417"/>
                  <a:pt x="393" y="417"/>
                  <a:pt x="393" y="417"/>
                </a:cubicBezTo>
                <a:cubicBezTo>
                  <a:pt x="390" y="411"/>
                  <a:pt x="388" y="404"/>
                  <a:pt x="388" y="396"/>
                </a:cubicBezTo>
                <a:cubicBezTo>
                  <a:pt x="388" y="388"/>
                  <a:pt x="388" y="388"/>
                  <a:pt x="388" y="388"/>
                </a:cubicBezTo>
                <a:cubicBezTo>
                  <a:pt x="483" y="388"/>
                  <a:pt x="483" y="388"/>
                  <a:pt x="483" y="388"/>
                </a:cubicBezTo>
                <a:cubicBezTo>
                  <a:pt x="483" y="396"/>
                  <a:pt x="483" y="396"/>
                  <a:pt x="483" y="396"/>
                </a:cubicBezTo>
                <a:cubicBezTo>
                  <a:pt x="483" y="404"/>
                  <a:pt x="481" y="411"/>
                  <a:pt x="478" y="417"/>
                </a:cubicBezTo>
                <a:close/>
                <a:moveTo>
                  <a:pt x="483" y="121"/>
                </a:moveTo>
                <a:cubicBezTo>
                  <a:pt x="483" y="95"/>
                  <a:pt x="462" y="74"/>
                  <a:pt x="436" y="74"/>
                </a:cubicBezTo>
                <a:cubicBezTo>
                  <a:pt x="410" y="74"/>
                  <a:pt x="388" y="95"/>
                  <a:pt x="388" y="121"/>
                </a:cubicBezTo>
                <a:cubicBezTo>
                  <a:pt x="388" y="357"/>
                  <a:pt x="388" y="357"/>
                  <a:pt x="388" y="357"/>
                </a:cubicBezTo>
                <a:cubicBezTo>
                  <a:pt x="483" y="357"/>
                  <a:pt x="483" y="357"/>
                  <a:pt x="483" y="357"/>
                </a:cubicBezTo>
                <a:lnTo>
                  <a:pt x="483" y="121"/>
                </a:lnTo>
                <a:close/>
                <a:moveTo>
                  <a:pt x="451" y="199"/>
                </a:moveTo>
                <a:cubicBezTo>
                  <a:pt x="420" y="199"/>
                  <a:pt x="420" y="199"/>
                  <a:pt x="420" y="199"/>
                </a:cubicBezTo>
                <a:cubicBezTo>
                  <a:pt x="420" y="121"/>
                  <a:pt x="420" y="121"/>
                  <a:pt x="420" y="121"/>
                </a:cubicBezTo>
                <a:cubicBezTo>
                  <a:pt x="420" y="112"/>
                  <a:pt x="427" y="105"/>
                  <a:pt x="436" y="105"/>
                </a:cubicBezTo>
                <a:cubicBezTo>
                  <a:pt x="444" y="105"/>
                  <a:pt x="451" y="112"/>
                  <a:pt x="451" y="121"/>
                </a:cubicBezTo>
                <a:lnTo>
                  <a:pt x="451" y="1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" name="Freeform 237"/>
          <p:cNvSpPr>
            <a:spLocks noEditPoints="1"/>
          </p:cNvSpPr>
          <p:nvPr/>
        </p:nvSpPr>
        <p:spPr bwMode="auto">
          <a:xfrm>
            <a:off x="4019750" y="6618117"/>
            <a:ext cx="499686" cy="491998"/>
          </a:xfrm>
          <a:custGeom>
            <a:avLst/>
            <a:gdLst>
              <a:gd name="T0" fmla="*/ 387 w 490"/>
              <a:gd name="T1" fmla="*/ 482 h 482"/>
              <a:gd name="T2" fmla="*/ 190 w 490"/>
              <a:gd name="T3" fmla="*/ 482 h 482"/>
              <a:gd name="T4" fmla="*/ 154 w 490"/>
              <a:gd name="T5" fmla="*/ 455 h 482"/>
              <a:gd name="T6" fmla="*/ 129 w 490"/>
              <a:gd name="T7" fmla="*/ 357 h 482"/>
              <a:gd name="T8" fmla="*/ 110 w 490"/>
              <a:gd name="T9" fmla="*/ 357 h 482"/>
              <a:gd name="T10" fmla="*/ 95 w 490"/>
              <a:gd name="T11" fmla="*/ 341 h 482"/>
              <a:gd name="T12" fmla="*/ 110 w 490"/>
              <a:gd name="T13" fmla="*/ 325 h 482"/>
              <a:gd name="T14" fmla="*/ 467 w 490"/>
              <a:gd name="T15" fmla="*/ 325 h 482"/>
              <a:gd name="T16" fmla="*/ 482 w 490"/>
              <a:gd name="T17" fmla="*/ 341 h 482"/>
              <a:gd name="T18" fmla="*/ 467 w 490"/>
              <a:gd name="T19" fmla="*/ 357 h 482"/>
              <a:gd name="T20" fmla="*/ 448 w 490"/>
              <a:gd name="T21" fmla="*/ 357 h 482"/>
              <a:gd name="T22" fmla="*/ 423 w 490"/>
              <a:gd name="T23" fmla="*/ 455 h 482"/>
              <a:gd name="T24" fmla="*/ 387 w 490"/>
              <a:gd name="T25" fmla="*/ 482 h 482"/>
              <a:gd name="T26" fmla="*/ 367 w 490"/>
              <a:gd name="T27" fmla="*/ 216 h 482"/>
              <a:gd name="T28" fmla="*/ 367 w 490"/>
              <a:gd name="T29" fmla="*/ 130 h 482"/>
              <a:gd name="T30" fmla="*/ 345 w 490"/>
              <a:gd name="T31" fmla="*/ 131 h 482"/>
              <a:gd name="T32" fmla="*/ 346 w 490"/>
              <a:gd name="T33" fmla="*/ 153 h 482"/>
              <a:gd name="T34" fmla="*/ 346 w 490"/>
              <a:gd name="T35" fmla="*/ 193 h 482"/>
              <a:gd name="T36" fmla="*/ 346 w 490"/>
              <a:gd name="T37" fmla="*/ 279 h 482"/>
              <a:gd name="T38" fmla="*/ 368 w 490"/>
              <a:gd name="T39" fmla="*/ 278 h 482"/>
              <a:gd name="T40" fmla="*/ 367 w 490"/>
              <a:gd name="T41" fmla="*/ 256 h 482"/>
              <a:gd name="T42" fmla="*/ 367 w 490"/>
              <a:gd name="T43" fmla="*/ 216 h 482"/>
              <a:gd name="T44" fmla="*/ 441 w 490"/>
              <a:gd name="T45" fmla="*/ 193 h 482"/>
              <a:gd name="T46" fmla="*/ 441 w 490"/>
              <a:gd name="T47" fmla="*/ 279 h 482"/>
              <a:gd name="T48" fmla="*/ 463 w 490"/>
              <a:gd name="T49" fmla="*/ 278 h 482"/>
              <a:gd name="T50" fmla="*/ 462 w 490"/>
              <a:gd name="T51" fmla="*/ 256 h 482"/>
              <a:gd name="T52" fmla="*/ 461 w 490"/>
              <a:gd name="T53" fmla="*/ 216 h 482"/>
              <a:gd name="T54" fmla="*/ 461 w 490"/>
              <a:gd name="T55" fmla="*/ 130 h 482"/>
              <a:gd name="T56" fmla="*/ 439 w 490"/>
              <a:gd name="T57" fmla="*/ 131 h 482"/>
              <a:gd name="T58" fmla="*/ 440 w 490"/>
              <a:gd name="T59" fmla="*/ 153 h 482"/>
              <a:gd name="T60" fmla="*/ 441 w 490"/>
              <a:gd name="T61" fmla="*/ 193 h 482"/>
              <a:gd name="T62" fmla="*/ 0 w 490"/>
              <a:gd name="T63" fmla="*/ 184 h 482"/>
              <a:gd name="T64" fmla="*/ 0 w 490"/>
              <a:gd name="T65" fmla="*/ 16 h 482"/>
              <a:gd name="T66" fmla="*/ 16 w 490"/>
              <a:gd name="T67" fmla="*/ 0 h 482"/>
              <a:gd name="T68" fmla="*/ 152 w 490"/>
              <a:gd name="T69" fmla="*/ 0 h 482"/>
              <a:gd name="T70" fmla="*/ 294 w 490"/>
              <a:gd name="T71" fmla="*/ 142 h 482"/>
              <a:gd name="T72" fmla="*/ 294 w 490"/>
              <a:gd name="T73" fmla="*/ 294 h 482"/>
              <a:gd name="T74" fmla="*/ 151 w 490"/>
              <a:gd name="T75" fmla="*/ 294 h 482"/>
              <a:gd name="T76" fmla="*/ 141 w 490"/>
              <a:gd name="T77" fmla="*/ 211 h 482"/>
              <a:gd name="T78" fmla="*/ 126 w 490"/>
              <a:gd name="T79" fmla="*/ 199 h 482"/>
              <a:gd name="T80" fmla="*/ 16 w 490"/>
              <a:gd name="T81" fmla="*/ 199 h 482"/>
              <a:gd name="T82" fmla="*/ 0 w 490"/>
              <a:gd name="T83" fmla="*/ 184 h 482"/>
              <a:gd name="T84" fmla="*/ 136 w 490"/>
              <a:gd name="T85" fmla="*/ 79 h 482"/>
              <a:gd name="T86" fmla="*/ 152 w 490"/>
              <a:gd name="T87" fmla="*/ 95 h 482"/>
              <a:gd name="T88" fmla="*/ 199 w 490"/>
              <a:gd name="T89" fmla="*/ 142 h 482"/>
              <a:gd name="T90" fmla="*/ 214 w 490"/>
              <a:gd name="T91" fmla="*/ 157 h 482"/>
              <a:gd name="T92" fmla="*/ 230 w 490"/>
              <a:gd name="T93" fmla="*/ 142 h 482"/>
              <a:gd name="T94" fmla="*/ 152 w 490"/>
              <a:gd name="T95" fmla="*/ 63 h 482"/>
              <a:gd name="T96" fmla="*/ 136 w 490"/>
              <a:gd name="T97" fmla="*/ 79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90" h="482">
                <a:moveTo>
                  <a:pt x="387" y="482"/>
                </a:moveTo>
                <a:cubicBezTo>
                  <a:pt x="190" y="482"/>
                  <a:pt x="190" y="482"/>
                  <a:pt x="190" y="482"/>
                </a:cubicBezTo>
                <a:cubicBezTo>
                  <a:pt x="173" y="482"/>
                  <a:pt x="158" y="471"/>
                  <a:pt x="154" y="455"/>
                </a:cubicBezTo>
                <a:cubicBezTo>
                  <a:pt x="129" y="357"/>
                  <a:pt x="129" y="357"/>
                  <a:pt x="129" y="357"/>
                </a:cubicBezTo>
                <a:cubicBezTo>
                  <a:pt x="110" y="357"/>
                  <a:pt x="110" y="357"/>
                  <a:pt x="110" y="357"/>
                </a:cubicBezTo>
                <a:cubicBezTo>
                  <a:pt x="102" y="357"/>
                  <a:pt x="95" y="350"/>
                  <a:pt x="95" y="341"/>
                </a:cubicBezTo>
                <a:cubicBezTo>
                  <a:pt x="95" y="332"/>
                  <a:pt x="102" y="325"/>
                  <a:pt x="110" y="325"/>
                </a:cubicBezTo>
                <a:cubicBezTo>
                  <a:pt x="467" y="325"/>
                  <a:pt x="467" y="325"/>
                  <a:pt x="467" y="325"/>
                </a:cubicBezTo>
                <a:cubicBezTo>
                  <a:pt x="475" y="325"/>
                  <a:pt x="482" y="332"/>
                  <a:pt x="482" y="341"/>
                </a:cubicBezTo>
                <a:cubicBezTo>
                  <a:pt x="482" y="350"/>
                  <a:pt x="475" y="357"/>
                  <a:pt x="467" y="357"/>
                </a:cubicBezTo>
                <a:cubicBezTo>
                  <a:pt x="448" y="357"/>
                  <a:pt x="448" y="357"/>
                  <a:pt x="448" y="357"/>
                </a:cubicBezTo>
                <a:cubicBezTo>
                  <a:pt x="423" y="455"/>
                  <a:pt x="423" y="455"/>
                  <a:pt x="423" y="455"/>
                </a:cubicBezTo>
                <a:cubicBezTo>
                  <a:pt x="419" y="471"/>
                  <a:pt x="404" y="482"/>
                  <a:pt x="387" y="482"/>
                </a:cubicBezTo>
                <a:close/>
                <a:moveTo>
                  <a:pt x="367" y="216"/>
                </a:moveTo>
                <a:cubicBezTo>
                  <a:pt x="395" y="192"/>
                  <a:pt x="395" y="155"/>
                  <a:pt x="367" y="130"/>
                </a:cubicBezTo>
                <a:cubicBezTo>
                  <a:pt x="361" y="124"/>
                  <a:pt x="351" y="125"/>
                  <a:pt x="345" y="131"/>
                </a:cubicBezTo>
                <a:cubicBezTo>
                  <a:pt x="339" y="138"/>
                  <a:pt x="340" y="148"/>
                  <a:pt x="346" y="153"/>
                </a:cubicBezTo>
                <a:cubicBezTo>
                  <a:pt x="360" y="166"/>
                  <a:pt x="360" y="180"/>
                  <a:pt x="346" y="193"/>
                </a:cubicBezTo>
                <a:cubicBezTo>
                  <a:pt x="319" y="217"/>
                  <a:pt x="318" y="254"/>
                  <a:pt x="346" y="279"/>
                </a:cubicBezTo>
                <a:cubicBezTo>
                  <a:pt x="353" y="285"/>
                  <a:pt x="362" y="284"/>
                  <a:pt x="368" y="278"/>
                </a:cubicBezTo>
                <a:cubicBezTo>
                  <a:pt x="374" y="272"/>
                  <a:pt x="374" y="262"/>
                  <a:pt x="367" y="256"/>
                </a:cubicBezTo>
                <a:cubicBezTo>
                  <a:pt x="353" y="243"/>
                  <a:pt x="353" y="229"/>
                  <a:pt x="367" y="216"/>
                </a:cubicBezTo>
                <a:close/>
                <a:moveTo>
                  <a:pt x="441" y="193"/>
                </a:moveTo>
                <a:cubicBezTo>
                  <a:pt x="413" y="217"/>
                  <a:pt x="412" y="254"/>
                  <a:pt x="441" y="279"/>
                </a:cubicBezTo>
                <a:cubicBezTo>
                  <a:pt x="447" y="285"/>
                  <a:pt x="457" y="284"/>
                  <a:pt x="463" y="278"/>
                </a:cubicBezTo>
                <a:cubicBezTo>
                  <a:pt x="468" y="272"/>
                  <a:pt x="468" y="262"/>
                  <a:pt x="462" y="256"/>
                </a:cubicBezTo>
                <a:cubicBezTo>
                  <a:pt x="448" y="243"/>
                  <a:pt x="448" y="229"/>
                  <a:pt x="461" y="216"/>
                </a:cubicBezTo>
                <a:cubicBezTo>
                  <a:pt x="489" y="192"/>
                  <a:pt x="490" y="155"/>
                  <a:pt x="461" y="130"/>
                </a:cubicBezTo>
                <a:cubicBezTo>
                  <a:pt x="455" y="124"/>
                  <a:pt x="445" y="125"/>
                  <a:pt x="439" y="131"/>
                </a:cubicBezTo>
                <a:cubicBezTo>
                  <a:pt x="434" y="138"/>
                  <a:pt x="434" y="148"/>
                  <a:pt x="440" y="153"/>
                </a:cubicBezTo>
                <a:cubicBezTo>
                  <a:pt x="454" y="166"/>
                  <a:pt x="454" y="180"/>
                  <a:pt x="441" y="193"/>
                </a:cubicBezTo>
                <a:close/>
                <a:moveTo>
                  <a:pt x="0" y="184"/>
                </a:moveTo>
                <a:cubicBezTo>
                  <a:pt x="0" y="16"/>
                  <a:pt x="0" y="16"/>
                  <a:pt x="0" y="16"/>
                </a:cubicBezTo>
                <a:cubicBezTo>
                  <a:pt x="0" y="7"/>
                  <a:pt x="7" y="0"/>
                  <a:pt x="16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230" y="0"/>
                  <a:pt x="294" y="64"/>
                  <a:pt x="294" y="142"/>
                </a:cubicBezTo>
                <a:cubicBezTo>
                  <a:pt x="294" y="294"/>
                  <a:pt x="294" y="294"/>
                  <a:pt x="294" y="294"/>
                </a:cubicBezTo>
                <a:cubicBezTo>
                  <a:pt x="151" y="294"/>
                  <a:pt x="151" y="294"/>
                  <a:pt x="151" y="294"/>
                </a:cubicBezTo>
                <a:cubicBezTo>
                  <a:pt x="148" y="273"/>
                  <a:pt x="145" y="247"/>
                  <a:pt x="141" y="211"/>
                </a:cubicBezTo>
                <a:cubicBezTo>
                  <a:pt x="139" y="204"/>
                  <a:pt x="133" y="199"/>
                  <a:pt x="126" y="199"/>
                </a:cubicBezTo>
                <a:cubicBezTo>
                  <a:pt x="16" y="199"/>
                  <a:pt x="16" y="199"/>
                  <a:pt x="16" y="199"/>
                </a:cubicBezTo>
                <a:cubicBezTo>
                  <a:pt x="7" y="199"/>
                  <a:pt x="0" y="192"/>
                  <a:pt x="0" y="184"/>
                </a:cubicBezTo>
                <a:close/>
                <a:moveTo>
                  <a:pt x="136" y="79"/>
                </a:moveTo>
                <a:cubicBezTo>
                  <a:pt x="136" y="88"/>
                  <a:pt x="143" y="95"/>
                  <a:pt x="152" y="95"/>
                </a:cubicBezTo>
                <a:cubicBezTo>
                  <a:pt x="178" y="95"/>
                  <a:pt x="199" y="116"/>
                  <a:pt x="199" y="142"/>
                </a:cubicBezTo>
                <a:cubicBezTo>
                  <a:pt x="199" y="150"/>
                  <a:pt x="206" y="157"/>
                  <a:pt x="214" y="157"/>
                </a:cubicBezTo>
                <a:cubicBezTo>
                  <a:pt x="223" y="157"/>
                  <a:pt x="230" y="150"/>
                  <a:pt x="230" y="142"/>
                </a:cubicBezTo>
                <a:cubicBezTo>
                  <a:pt x="230" y="98"/>
                  <a:pt x="195" y="63"/>
                  <a:pt x="152" y="63"/>
                </a:cubicBezTo>
                <a:cubicBezTo>
                  <a:pt x="143" y="63"/>
                  <a:pt x="136" y="70"/>
                  <a:pt x="136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" name="Freeform 238"/>
          <p:cNvSpPr>
            <a:spLocks noEditPoints="1"/>
          </p:cNvSpPr>
          <p:nvPr/>
        </p:nvSpPr>
        <p:spPr bwMode="auto">
          <a:xfrm>
            <a:off x="19911843" y="6618117"/>
            <a:ext cx="361312" cy="491998"/>
          </a:xfrm>
          <a:custGeom>
            <a:avLst/>
            <a:gdLst>
              <a:gd name="T0" fmla="*/ 306 w 353"/>
              <a:gd name="T1" fmla="*/ 388 h 482"/>
              <a:gd name="T2" fmla="*/ 262 w 353"/>
              <a:gd name="T3" fmla="*/ 388 h 482"/>
              <a:gd name="T4" fmla="*/ 248 w 353"/>
              <a:gd name="T5" fmla="*/ 379 h 482"/>
              <a:gd name="T6" fmla="*/ 227 w 353"/>
              <a:gd name="T7" fmla="*/ 336 h 482"/>
              <a:gd name="T8" fmla="*/ 196 w 353"/>
              <a:gd name="T9" fmla="*/ 297 h 482"/>
              <a:gd name="T10" fmla="*/ 196 w 353"/>
              <a:gd name="T11" fmla="*/ 217 h 482"/>
              <a:gd name="T12" fmla="*/ 227 w 353"/>
              <a:gd name="T13" fmla="*/ 173 h 482"/>
              <a:gd name="T14" fmla="*/ 216 w 353"/>
              <a:gd name="T15" fmla="*/ 143 h 482"/>
              <a:gd name="T16" fmla="*/ 180 w 353"/>
              <a:gd name="T17" fmla="*/ 64 h 482"/>
              <a:gd name="T18" fmla="*/ 121 w 353"/>
              <a:gd name="T19" fmla="*/ 5 h 482"/>
              <a:gd name="T20" fmla="*/ 110 w 353"/>
              <a:gd name="T21" fmla="*/ 0 h 482"/>
              <a:gd name="T22" fmla="*/ 50 w 353"/>
              <a:gd name="T23" fmla="*/ 60 h 482"/>
              <a:gd name="T24" fmla="*/ 21 w 353"/>
              <a:gd name="T25" fmla="*/ 89 h 482"/>
              <a:gd name="T26" fmla="*/ 10 w 353"/>
              <a:gd name="T27" fmla="*/ 116 h 482"/>
              <a:gd name="T28" fmla="*/ 70 w 353"/>
              <a:gd name="T29" fmla="*/ 176 h 482"/>
              <a:gd name="T30" fmla="*/ 152 w 353"/>
              <a:gd name="T31" fmla="*/ 211 h 482"/>
              <a:gd name="T32" fmla="*/ 164 w 353"/>
              <a:gd name="T33" fmla="*/ 217 h 482"/>
              <a:gd name="T34" fmla="*/ 164 w 353"/>
              <a:gd name="T35" fmla="*/ 297 h 482"/>
              <a:gd name="T36" fmla="*/ 133 w 353"/>
              <a:gd name="T37" fmla="*/ 341 h 482"/>
              <a:gd name="T38" fmla="*/ 133 w 353"/>
              <a:gd name="T39" fmla="*/ 467 h 482"/>
              <a:gd name="T40" fmla="*/ 148 w 353"/>
              <a:gd name="T41" fmla="*/ 482 h 482"/>
              <a:gd name="T42" fmla="*/ 337 w 353"/>
              <a:gd name="T43" fmla="*/ 482 h 482"/>
              <a:gd name="T44" fmla="*/ 353 w 353"/>
              <a:gd name="T45" fmla="*/ 467 h 482"/>
              <a:gd name="T46" fmla="*/ 353 w 353"/>
              <a:gd name="T47" fmla="*/ 435 h 482"/>
              <a:gd name="T48" fmla="*/ 306 w 353"/>
              <a:gd name="T49" fmla="*/ 388 h 482"/>
              <a:gd name="T50" fmla="*/ 180 w 353"/>
              <a:gd name="T51" fmla="*/ 157 h 482"/>
              <a:gd name="T52" fmla="*/ 196 w 353"/>
              <a:gd name="T53" fmla="*/ 173 h 482"/>
              <a:gd name="T54" fmla="*/ 180 w 353"/>
              <a:gd name="T55" fmla="*/ 188 h 482"/>
              <a:gd name="T56" fmla="*/ 164 w 353"/>
              <a:gd name="T57" fmla="*/ 173 h 482"/>
              <a:gd name="T58" fmla="*/ 180 w 353"/>
              <a:gd name="T59" fmla="*/ 157 h 482"/>
              <a:gd name="T60" fmla="*/ 180 w 353"/>
              <a:gd name="T61" fmla="*/ 357 h 482"/>
              <a:gd name="T62" fmla="*/ 164 w 353"/>
              <a:gd name="T63" fmla="*/ 341 h 482"/>
              <a:gd name="T64" fmla="*/ 180 w 353"/>
              <a:gd name="T65" fmla="*/ 325 h 482"/>
              <a:gd name="T66" fmla="*/ 196 w 353"/>
              <a:gd name="T67" fmla="*/ 341 h 482"/>
              <a:gd name="T68" fmla="*/ 180 w 353"/>
              <a:gd name="T69" fmla="*/ 357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53" h="482">
                <a:moveTo>
                  <a:pt x="306" y="388"/>
                </a:moveTo>
                <a:cubicBezTo>
                  <a:pt x="262" y="388"/>
                  <a:pt x="262" y="388"/>
                  <a:pt x="262" y="388"/>
                </a:cubicBezTo>
                <a:cubicBezTo>
                  <a:pt x="256" y="388"/>
                  <a:pt x="251" y="385"/>
                  <a:pt x="248" y="379"/>
                </a:cubicBezTo>
                <a:cubicBezTo>
                  <a:pt x="227" y="336"/>
                  <a:pt x="227" y="336"/>
                  <a:pt x="227" y="336"/>
                </a:cubicBezTo>
                <a:cubicBezTo>
                  <a:pt x="225" y="318"/>
                  <a:pt x="212" y="303"/>
                  <a:pt x="196" y="297"/>
                </a:cubicBezTo>
                <a:cubicBezTo>
                  <a:pt x="196" y="217"/>
                  <a:pt x="196" y="217"/>
                  <a:pt x="196" y="217"/>
                </a:cubicBezTo>
                <a:cubicBezTo>
                  <a:pt x="214" y="211"/>
                  <a:pt x="227" y="194"/>
                  <a:pt x="227" y="173"/>
                </a:cubicBezTo>
                <a:cubicBezTo>
                  <a:pt x="227" y="162"/>
                  <a:pt x="223" y="152"/>
                  <a:pt x="216" y="143"/>
                </a:cubicBezTo>
                <a:cubicBezTo>
                  <a:pt x="214" y="113"/>
                  <a:pt x="202" y="85"/>
                  <a:pt x="180" y="64"/>
                </a:cubicBezTo>
                <a:cubicBezTo>
                  <a:pt x="121" y="5"/>
                  <a:pt x="121" y="5"/>
                  <a:pt x="121" y="5"/>
                </a:cubicBezTo>
                <a:cubicBezTo>
                  <a:pt x="118" y="2"/>
                  <a:pt x="114" y="0"/>
                  <a:pt x="110" y="0"/>
                </a:cubicBezTo>
                <a:cubicBezTo>
                  <a:pt x="77" y="0"/>
                  <a:pt x="50" y="27"/>
                  <a:pt x="50" y="60"/>
                </a:cubicBezTo>
                <a:cubicBezTo>
                  <a:pt x="50" y="76"/>
                  <a:pt x="37" y="89"/>
                  <a:pt x="21" y="89"/>
                </a:cubicBezTo>
                <a:cubicBezTo>
                  <a:pt x="7" y="89"/>
                  <a:pt x="0" y="106"/>
                  <a:pt x="10" y="116"/>
                </a:cubicBezTo>
                <a:cubicBezTo>
                  <a:pt x="70" y="176"/>
                  <a:pt x="70" y="176"/>
                  <a:pt x="70" y="176"/>
                </a:cubicBezTo>
                <a:cubicBezTo>
                  <a:pt x="92" y="198"/>
                  <a:pt x="120" y="210"/>
                  <a:pt x="152" y="211"/>
                </a:cubicBezTo>
                <a:cubicBezTo>
                  <a:pt x="156" y="214"/>
                  <a:pt x="160" y="216"/>
                  <a:pt x="164" y="217"/>
                </a:cubicBezTo>
                <a:cubicBezTo>
                  <a:pt x="164" y="297"/>
                  <a:pt x="164" y="297"/>
                  <a:pt x="164" y="297"/>
                </a:cubicBezTo>
                <a:cubicBezTo>
                  <a:pt x="145" y="304"/>
                  <a:pt x="133" y="322"/>
                  <a:pt x="133" y="341"/>
                </a:cubicBezTo>
                <a:cubicBezTo>
                  <a:pt x="133" y="467"/>
                  <a:pt x="133" y="467"/>
                  <a:pt x="133" y="467"/>
                </a:cubicBezTo>
                <a:cubicBezTo>
                  <a:pt x="133" y="475"/>
                  <a:pt x="140" y="482"/>
                  <a:pt x="148" y="482"/>
                </a:cubicBezTo>
                <a:cubicBezTo>
                  <a:pt x="337" y="482"/>
                  <a:pt x="337" y="482"/>
                  <a:pt x="337" y="482"/>
                </a:cubicBezTo>
                <a:cubicBezTo>
                  <a:pt x="346" y="482"/>
                  <a:pt x="353" y="475"/>
                  <a:pt x="353" y="467"/>
                </a:cubicBezTo>
                <a:cubicBezTo>
                  <a:pt x="353" y="435"/>
                  <a:pt x="353" y="435"/>
                  <a:pt x="353" y="435"/>
                </a:cubicBezTo>
                <a:cubicBezTo>
                  <a:pt x="353" y="409"/>
                  <a:pt x="332" y="388"/>
                  <a:pt x="306" y="388"/>
                </a:cubicBezTo>
                <a:close/>
                <a:moveTo>
                  <a:pt x="180" y="157"/>
                </a:moveTo>
                <a:cubicBezTo>
                  <a:pt x="189" y="157"/>
                  <a:pt x="196" y="164"/>
                  <a:pt x="196" y="173"/>
                </a:cubicBezTo>
                <a:cubicBezTo>
                  <a:pt x="196" y="181"/>
                  <a:pt x="189" y="188"/>
                  <a:pt x="180" y="188"/>
                </a:cubicBezTo>
                <a:cubicBezTo>
                  <a:pt x="171" y="188"/>
                  <a:pt x="164" y="181"/>
                  <a:pt x="164" y="173"/>
                </a:cubicBezTo>
                <a:cubicBezTo>
                  <a:pt x="164" y="164"/>
                  <a:pt x="171" y="157"/>
                  <a:pt x="180" y="157"/>
                </a:cubicBezTo>
                <a:close/>
                <a:moveTo>
                  <a:pt x="180" y="357"/>
                </a:moveTo>
                <a:cubicBezTo>
                  <a:pt x="171" y="357"/>
                  <a:pt x="164" y="350"/>
                  <a:pt x="164" y="341"/>
                </a:cubicBezTo>
                <a:cubicBezTo>
                  <a:pt x="164" y="332"/>
                  <a:pt x="171" y="325"/>
                  <a:pt x="180" y="325"/>
                </a:cubicBezTo>
                <a:cubicBezTo>
                  <a:pt x="189" y="325"/>
                  <a:pt x="196" y="332"/>
                  <a:pt x="196" y="341"/>
                </a:cubicBezTo>
                <a:cubicBezTo>
                  <a:pt x="196" y="350"/>
                  <a:pt x="189" y="357"/>
                  <a:pt x="180" y="3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" name="Freeform 239"/>
          <p:cNvSpPr>
            <a:spLocks noEditPoints="1"/>
          </p:cNvSpPr>
          <p:nvPr/>
        </p:nvSpPr>
        <p:spPr bwMode="auto">
          <a:xfrm>
            <a:off x="10815011" y="6666349"/>
            <a:ext cx="490076" cy="365154"/>
          </a:xfrm>
          <a:custGeom>
            <a:avLst/>
            <a:gdLst>
              <a:gd name="T0" fmla="*/ 78 w 482"/>
              <a:gd name="T1" fmla="*/ 189 h 358"/>
              <a:gd name="T2" fmla="*/ 59 w 482"/>
              <a:gd name="T3" fmla="*/ 218 h 358"/>
              <a:gd name="T4" fmla="*/ 88 w 482"/>
              <a:gd name="T5" fmla="*/ 337 h 358"/>
              <a:gd name="T6" fmla="*/ 77 w 482"/>
              <a:gd name="T7" fmla="*/ 356 h 358"/>
              <a:gd name="T8" fmla="*/ 58 w 482"/>
              <a:gd name="T9" fmla="*/ 344 h 358"/>
              <a:gd name="T10" fmla="*/ 27 w 482"/>
              <a:gd name="T11" fmla="*/ 220 h 358"/>
              <a:gd name="T12" fmla="*/ 0 w 482"/>
              <a:gd name="T13" fmla="*/ 189 h 358"/>
              <a:gd name="T14" fmla="*/ 31 w 482"/>
              <a:gd name="T15" fmla="*/ 157 h 358"/>
              <a:gd name="T16" fmla="*/ 47 w 482"/>
              <a:gd name="T17" fmla="*/ 157 h 358"/>
              <a:gd name="T18" fmla="*/ 78 w 482"/>
              <a:gd name="T19" fmla="*/ 189 h 358"/>
              <a:gd name="T20" fmla="*/ 304 w 482"/>
              <a:gd name="T21" fmla="*/ 63 h 358"/>
              <a:gd name="T22" fmla="*/ 241 w 482"/>
              <a:gd name="T23" fmla="*/ 0 h 358"/>
              <a:gd name="T24" fmla="*/ 178 w 482"/>
              <a:gd name="T25" fmla="*/ 63 h 358"/>
              <a:gd name="T26" fmla="*/ 241 w 482"/>
              <a:gd name="T27" fmla="*/ 126 h 358"/>
              <a:gd name="T28" fmla="*/ 304 w 482"/>
              <a:gd name="T29" fmla="*/ 63 h 358"/>
              <a:gd name="T30" fmla="*/ 450 w 482"/>
              <a:gd name="T31" fmla="*/ 157 h 358"/>
              <a:gd name="T32" fmla="*/ 435 w 482"/>
              <a:gd name="T33" fmla="*/ 157 h 358"/>
              <a:gd name="T34" fmla="*/ 403 w 482"/>
              <a:gd name="T35" fmla="*/ 189 h 358"/>
              <a:gd name="T36" fmla="*/ 423 w 482"/>
              <a:gd name="T37" fmla="*/ 218 h 358"/>
              <a:gd name="T38" fmla="*/ 393 w 482"/>
              <a:gd name="T39" fmla="*/ 337 h 358"/>
              <a:gd name="T40" fmla="*/ 405 w 482"/>
              <a:gd name="T41" fmla="*/ 356 h 358"/>
              <a:gd name="T42" fmla="*/ 424 w 482"/>
              <a:gd name="T43" fmla="*/ 344 h 358"/>
              <a:gd name="T44" fmla="*/ 455 w 482"/>
              <a:gd name="T45" fmla="*/ 220 h 358"/>
              <a:gd name="T46" fmla="*/ 482 w 482"/>
              <a:gd name="T47" fmla="*/ 189 h 358"/>
              <a:gd name="T48" fmla="*/ 450 w 482"/>
              <a:gd name="T49" fmla="*/ 157 h 358"/>
              <a:gd name="T50" fmla="*/ 178 w 482"/>
              <a:gd name="T51" fmla="*/ 220 h 358"/>
              <a:gd name="T52" fmla="*/ 178 w 482"/>
              <a:gd name="T53" fmla="*/ 341 h 358"/>
              <a:gd name="T54" fmla="*/ 194 w 482"/>
              <a:gd name="T55" fmla="*/ 356 h 358"/>
              <a:gd name="T56" fmla="*/ 288 w 482"/>
              <a:gd name="T57" fmla="*/ 356 h 358"/>
              <a:gd name="T58" fmla="*/ 304 w 482"/>
              <a:gd name="T59" fmla="*/ 341 h 358"/>
              <a:gd name="T60" fmla="*/ 304 w 482"/>
              <a:gd name="T61" fmla="*/ 220 h 358"/>
              <a:gd name="T62" fmla="*/ 380 w 482"/>
              <a:gd name="T63" fmla="*/ 220 h 358"/>
              <a:gd name="T64" fmla="*/ 372 w 482"/>
              <a:gd name="T65" fmla="*/ 189 h 358"/>
              <a:gd name="T66" fmla="*/ 380 w 482"/>
              <a:gd name="T67" fmla="*/ 157 h 358"/>
              <a:gd name="T68" fmla="*/ 101 w 482"/>
              <a:gd name="T69" fmla="*/ 157 h 358"/>
              <a:gd name="T70" fmla="*/ 110 w 482"/>
              <a:gd name="T71" fmla="*/ 189 h 358"/>
              <a:gd name="T72" fmla="*/ 101 w 482"/>
              <a:gd name="T73" fmla="*/ 220 h 358"/>
              <a:gd name="T74" fmla="*/ 178 w 482"/>
              <a:gd name="T75" fmla="*/ 220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2" h="358">
                <a:moveTo>
                  <a:pt x="78" y="189"/>
                </a:moveTo>
                <a:cubicBezTo>
                  <a:pt x="78" y="202"/>
                  <a:pt x="70" y="213"/>
                  <a:pt x="59" y="218"/>
                </a:cubicBezTo>
                <a:cubicBezTo>
                  <a:pt x="88" y="337"/>
                  <a:pt x="88" y="337"/>
                  <a:pt x="88" y="337"/>
                </a:cubicBezTo>
                <a:cubicBezTo>
                  <a:pt x="90" y="345"/>
                  <a:pt x="85" y="354"/>
                  <a:pt x="77" y="356"/>
                </a:cubicBezTo>
                <a:cubicBezTo>
                  <a:pt x="69" y="358"/>
                  <a:pt x="60" y="353"/>
                  <a:pt x="58" y="344"/>
                </a:cubicBezTo>
                <a:cubicBezTo>
                  <a:pt x="27" y="220"/>
                  <a:pt x="27" y="220"/>
                  <a:pt x="27" y="220"/>
                </a:cubicBezTo>
                <a:cubicBezTo>
                  <a:pt x="11" y="217"/>
                  <a:pt x="0" y="204"/>
                  <a:pt x="0" y="189"/>
                </a:cubicBezTo>
                <a:cubicBezTo>
                  <a:pt x="0" y="171"/>
                  <a:pt x="14" y="157"/>
                  <a:pt x="31" y="157"/>
                </a:cubicBezTo>
                <a:cubicBezTo>
                  <a:pt x="47" y="157"/>
                  <a:pt x="47" y="157"/>
                  <a:pt x="47" y="157"/>
                </a:cubicBezTo>
                <a:cubicBezTo>
                  <a:pt x="64" y="157"/>
                  <a:pt x="78" y="171"/>
                  <a:pt x="78" y="189"/>
                </a:cubicBezTo>
                <a:close/>
                <a:moveTo>
                  <a:pt x="304" y="63"/>
                </a:moveTo>
                <a:cubicBezTo>
                  <a:pt x="304" y="28"/>
                  <a:pt x="275" y="0"/>
                  <a:pt x="241" y="0"/>
                </a:cubicBezTo>
                <a:cubicBezTo>
                  <a:pt x="206" y="0"/>
                  <a:pt x="178" y="28"/>
                  <a:pt x="178" y="63"/>
                </a:cubicBezTo>
                <a:cubicBezTo>
                  <a:pt x="178" y="98"/>
                  <a:pt x="206" y="126"/>
                  <a:pt x="241" y="126"/>
                </a:cubicBezTo>
                <a:cubicBezTo>
                  <a:pt x="275" y="126"/>
                  <a:pt x="304" y="98"/>
                  <a:pt x="304" y="63"/>
                </a:cubicBezTo>
                <a:close/>
                <a:moveTo>
                  <a:pt x="450" y="157"/>
                </a:moveTo>
                <a:cubicBezTo>
                  <a:pt x="435" y="157"/>
                  <a:pt x="435" y="157"/>
                  <a:pt x="435" y="157"/>
                </a:cubicBezTo>
                <a:cubicBezTo>
                  <a:pt x="417" y="157"/>
                  <a:pt x="403" y="171"/>
                  <a:pt x="403" y="189"/>
                </a:cubicBezTo>
                <a:cubicBezTo>
                  <a:pt x="403" y="202"/>
                  <a:pt x="411" y="213"/>
                  <a:pt x="423" y="218"/>
                </a:cubicBezTo>
                <a:cubicBezTo>
                  <a:pt x="393" y="337"/>
                  <a:pt x="393" y="337"/>
                  <a:pt x="393" y="337"/>
                </a:cubicBezTo>
                <a:cubicBezTo>
                  <a:pt x="391" y="345"/>
                  <a:pt x="396" y="354"/>
                  <a:pt x="405" y="356"/>
                </a:cubicBezTo>
                <a:cubicBezTo>
                  <a:pt x="413" y="358"/>
                  <a:pt x="422" y="353"/>
                  <a:pt x="424" y="344"/>
                </a:cubicBezTo>
                <a:cubicBezTo>
                  <a:pt x="455" y="220"/>
                  <a:pt x="455" y="220"/>
                  <a:pt x="455" y="220"/>
                </a:cubicBezTo>
                <a:cubicBezTo>
                  <a:pt x="470" y="217"/>
                  <a:pt x="482" y="204"/>
                  <a:pt x="482" y="189"/>
                </a:cubicBezTo>
                <a:cubicBezTo>
                  <a:pt x="482" y="171"/>
                  <a:pt x="468" y="157"/>
                  <a:pt x="450" y="157"/>
                </a:cubicBezTo>
                <a:close/>
                <a:moveTo>
                  <a:pt x="178" y="220"/>
                </a:moveTo>
                <a:cubicBezTo>
                  <a:pt x="178" y="341"/>
                  <a:pt x="178" y="341"/>
                  <a:pt x="178" y="341"/>
                </a:cubicBezTo>
                <a:cubicBezTo>
                  <a:pt x="178" y="349"/>
                  <a:pt x="185" y="356"/>
                  <a:pt x="194" y="356"/>
                </a:cubicBezTo>
                <a:cubicBezTo>
                  <a:pt x="288" y="356"/>
                  <a:pt x="288" y="356"/>
                  <a:pt x="288" y="356"/>
                </a:cubicBezTo>
                <a:cubicBezTo>
                  <a:pt x="297" y="356"/>
                  <a:pt x="304" y="349"/>
                  <a:pt x="304" y="341"/>
                </a:cubicBezTo>
                <a:cubicBezTo>
                  <a:pt x="304" y="220"/>
                  <a:pt x="304" y="220"/>
                  <a:pt x="304" y="220"/>
                </a:cubicBezTo>
                <a:cubicBezTo>
                  <a:pt x="380" y="220"/>
                  <a:pt x="380" y="220"/>
                  <a:pt x="380" y="220"/>
                </a:cubicBezTo>
                <a:cubicBezTo>
                  <a:pt x="375" y="211"/>
                  <a:pt x="372" y="200"/>
                  <a:pt x="372" y="189"/>
                </a:cubicBezTo>
                <a:cubicBezTo>
                  <a:pt x="372" y="177"/>
                  <a:pt x="375" y="166"/>
                  <a:pt x="380" y="157"/>
                </a:cubicBezTo>
                <a:cubicBezTo>
                  <a:pt x="101" y="157"/>
                  <a:pt x="101" y="157"/>
                  <a:pt x="101" y="157"/>
                </a:cubicBezTo>
                <a:cubicBezTo>
                  <a:pt x="107" y="166"/>
                  <a:pt x="110" y="177"/>
                  <a:pt x="110" y="189"/>
                </a:cubicBezTo>
                <a:cubicBezTo>
                  <a:pt x="110" y="200"/>
                  <a:pt x="107" y="211"/>
                  <a:pt x="101" y="220"/>
                </a:cubicBezTo>
                <a:lnTo>
                  <a:pt x="178" y="2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" name="Freeform 240"/>
          <p:cNvSpPr>
            <a:spLocks noEditPoints="1"/>
          </p:cNvSpPr>
          <p:nvPr/>
        </p:nvSpPr>
        <p:spPr bwMode="auto">
          <a:xfrm>
            <a:off x="6284621" y="6614708"/>
            <a:ext cx="495844" cy="497764"/>
          </a:xfrm>
          <a:custGeom>
            <a:avLst/>
            <a:gdLst>
              <a:gd name="T0" fmla="*/ 416 w 488"/>
              <a:gd name="T1" fmla="*/ 183 h 488"/>
              <a:gd name="T2" fmla="*/ 469 w 488"/>
              <a:gd name="T3" fmla="*/ 173 h 488"/>
              <a:gd name="T4" fmla="*/ 469 w 488"/>
              <a:gd name="T5" fmla="*/ 107 h 488"/>
              <a:gd name="T6" fmla="*/ 381 w 488"/>
              <a:gd name="T7" fmla="*/ 18 h 488"/>
              <a:gd name="T8" fmla="*/ 314 w 488"/>
              <a:gd name="T9" fmla="*/ 18 h 488"/>
              <a:gd name="T10" fmla="*/ 305 w 488"/>
              <a:gd name="T11" fmla="*/ 72 h 488"/>
              <a:gd name="T12" fmla="*/ 159 w 488"/>
              <a:gd name="T13" fmla="*/ 218 h 488"/>
              <a:gd name="T14" fmla="*/ 148 w 488"/>
              <a:gd name="T15" fmla="*/ 317 h 488"/>
              <a:gd name="T16" fmla="*/ 171 w 488"/>
              <a:gd name="T17" fmla="*/ 339 h 488"/>
              <a:gd name="T18" fmla="*/ 270 w 488"/>
              <a:gd name="T19" fmla="*/ 329 h 488"/>
              <a:gd name="T20" fmla="*/ 416 w 488"/>
              <a:gd name="T21" fmla="*/ 183 h 488"/>
              <a:gd name="T22" fmla="*/ 325 w 488"/>
              <a:gd name="T23" fmla="*/ 96 h 488"/>
              <a:gd name="T24" fmla="*/ 392 w 488"/>
              <a:gd name="T25" fmla="*/ 162 h 488"/>
              <a:gd name="T26" fmla="*/ 303 w 488"/>
              <a:gd name="T27" fmla="*/ 251 h 488"/>
              <a:gd name="T28" fmla="*/ 236 w 488"/>
              <a:gd name="T29" fmla="*/ 185 h 488"/>
              <a:gd name="T30" fmla="*/ 325 w 488"/>
              <a:gd name="T31" fmla="*/ 96 h 488"/>
              <a:gd name="T32" fmla="*/ 6 w 488"/>
              <a:gd name="T33" fmla="*/ 437 h 488"/>
              <a:gd name="T34" fmla="*/ 6 w 488"/>
              <a:gd name="T35" fmla="*/ 415 h 488"/>
              <a:gd name="T36" fmla="*/ 28 w 488"/>
              <a:gd name="T37" fmla="*/ 415 h 488"/>
              <a:gd name="T38" fmla="*/ 39 w 488"/>
              <a:gd name="T39" fmla="*/ 426 h 488"/>
              <a:gd name="T40" fmla="*/ 126 w 488"/>
              <a:gd name="T41" fmla="*/ 339 h 488"/>
              <a:gd name="T42" fmla="*/ 149 w 488"/>
              <a:gd name="T43" fmla="*/ 361 h 488"/>
              <a:gd name="T44" fmla="*/ 61 w 488"/>
              <a:gd name="T45" fmla="*/ 449 h 488"/>
              <a:gd name="T46" fmla="*/ 72 w 488"/>
              <a:gd name="T47" fmla="*/ 460 h 488"/>
              <a:gd name="T48" fmla="*/ 72 w 488"/>
              <a:gd name="T49" fmla="*/ 482 h 488"/>
              <a:gd name="T50" fmla="*/ 50 w 488"/>
              <a:gd name="T51" fmla="*/ 482 h 488"/>
              <a:gd name="T52" fmla="*/ 6 w 488"/>
              <a:gd name="T53" fmla="*/ 437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88" h="488">
                <a:moveTo>
                  <a:pt x="416" y="183"/>
                </a:moveTo>
                <a:cubicBezTo>
                  <a:pt x="435" y="192"/>
                  <a:pt x="456" y="187"/>
                  <a:pt x="469" y="173"/>
                </a:cubicBezTo>
                <a:cubicBezTo>
                  <a:pt x="488" y="155"/>
                  <a:pt x="488" y="125"/>
                  <a:pt x="469" y="107"/>
                </a:cubicBezTo>
                <a:cubicBezTo>
                  <a:pt x="381" y="18"/>
                  <a:pt x="381" y="18"/>
                  <a:pt x="381" y="18"/>
                </a:cubicBezTo>
                <a:cubicBezTo>
                  <a:pt x="362" y="0"/>
                  <a:pt x="332" y="0"/>
                  <a:pt x="314" y="18"/>
                </a:cubicBezTo>
                <a:cubicBezTo>
                  <a:pt x="300" y="32"/>
                  <a:pt x="296" y="52"/>
                  <a:pt x="305" y="72"/>
                </a:cubicBezTo>
                <a:cubicBezTo>
                  <a:pt x="229" y="148"/>
                  <a:pt x="193" y="184"/>
                  <a:pt x="159" y="218"/>
                </a:cubicBezTo>
                <a:cubicBezTo>
                  <a:pt x="132" y="245"/>
                  <a:pt x="128" y="286"/>
                  <a:pt x="148" y="317"/>
                </a:cubicBezTo>
                <a:cubicBezTo>
                  <a:pt x="171" y="339"/>
                  <a:pt x="171" y="339"/>
                  <a:pt x="171" y="339"/>
                </a:cubicBezTo>
                <a:cubicBezTo>
                  <a:pt x="201" y="359"/>
                  <a:pt x="242" y="356"/>
                  <a:pt x="270" y="329"/>
                </a:cubicBezTo>
                <a:lnTo>
                  <a:pt x="416" y="183"/>
                </a:lnTo>
                <a:close/>
                <a:moveTo>
                  <a:pt x="325" y="96"/>
                </a:moveTo>
                <a:cubicBezTo>
                  <a:pt x="392" y="162"/>
                  <a:pt x="392" y="162"/>
                  <a:pt x="392" y="162"/>
                </a:cubicBezTo>
                <a:cubicBezTo>
                  <a:pt x="303" y="251"/>
                  <a:pt x="303" y="251"/>
                  <a:pt x="303" y="251"/>
                </a:cubicBezTo>
                <a:cubicBezTo>
                  <a:pt x="236" y="185"/>
                  <a:pt x="236" y="185"/>
                  <a:pt x="236" y="185"/>
                </a:cubicBezTo>
                <a:lnTo>
                  <a:pt x="325" y="96"/>
                </a:lnTo>
                <a:close/>
                <a:moveTo>
                  <a:pt x="6" y="437"/>
                </a:moveTo>
                <a:cubicBezTo>
                  <a:pt x="0" y="431"/>
                  <a:pt x="0" y="421"/>
                  <a:pt x="6" y="415"/>
                </a:cubicBezTo>
                <a:cubicBezTo>
                  <a:pt x="12" y="409"/>
                  <a:pt x="22" y="409"/>
                  <a:pt x="28" y="415"/>
                </a:cubicBezTo>
                <a:cubicBezTo>
                  <a:pt x="39" y="426"/>
                  <a:pt x="39" y="426"/>
                  <a:pt x="39" y="426"/>
                </a:cubicBezTo>
                <a:cubicBezTo>
                  <a:pt x="126" y="339"/>
                  <a:pt x="126" y="339"/>
                  <a:pt x="126" y="339"/>
                </a:cubicBezTo>
                <a:cubicBezTo>
                  <a:pt x="149" y="361"/>
                  <a:pt x="149" y="361"/>
                  <a:pt x="149" y="361"/>
                </a:cubicBezTo>
                <a:cubicBezTo>
                  <a:pt x="61" y="449"/>
                  <a:pt x="61" y="449"/>
                  <a:pt x="61" y="449"/>
                </a:cubicBezTo>
                <a:cubicBezTo>
                  <a:pt x="72" y="460"/>
                  <a:pt x="72" y="460"/>
                  <a:pt x="72" y="460"/>
                </a:cubicBezTo>
                <a:cubicBezTo>
                  <a:pt x="78" y="466"/>
                  <a:pt x="78" y="476"/>
                  <a:pt x="72" y="482"/>
                </a:cubicBezTo>
                <a:cubicBezTo>
                  <a:pt x="66" y="488"/>
                  <a:pt x="56" y="488"/>
                  <a:pt x="50" y="482"/>
                </a:cubicBezTo>
                <a:lnTo>
                  <a:pt x="6" y="4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" name="Freeform 241"/>
          <p:cNvSpPr>
            <a:spLocks/>
          </p:cNvSpPr>
          <p:nvPr/>
        </p:nvSpPr>
        <p:spPr bwMode="auto">
          <a:xfrm>
            <a:off x="22179722" y="6618117"/>
            <a:ext cx="417046" cy="491998"/>
          </a:xfrm>
          <a:custGeom>
            <a:avLst/>
            <a:gdLst>
              <a:gd name="T0" fmla="*/ 10 w 409"/>
              <a:gd name="T1" fmla="*/ 300 h 484"/>
              <a:gd name="T2" fmla="*/ 11 w 409"/>
              <a:gd name="T3" fmla="*/ 265 h 484"/>
              <a:gd name="T4" fmla="*/ 44 w 409"/>
              <a:gd name="T5" fmla="*/ 268 h 484"/>
              <a:gd name="T6" fmla="*/ 97 w 409"/>
              <a:gd name="T7" fmla="*/ 321 h 484"/>
              <a:gd name="T8" fmla="*/ 98 w 409"/>
              <a:gd name="T9" fmla="*/ 321 h 484"/>
              <a:gd name="T10" fmla="*/ 98 w 409"/>
              <a:gd name="T11" fmla="*/ 56 h 484"/>
              <a:gd name="T12" fmla="*/ 123 w 409"/>
              <a:gd name="T13" fmla="*/ 33 h 484"/>
              <a:gd name="T14" fmla="*/ 145 w 409"/>
              <a:gd name="T15" fmla="*/ 58 h 484"/>
              <a:gd name="T16" fmla="*/ 145 w 409"/>
              <a:gd name="T17" fmla="*/ 185 h 484"/>
              <a:gd name="T18" fmla="*/ 161 w 409"/>
              <a:gd name="T19" fmla="*/ 200 h 484"/>
              <a:gd name="T20" fmla="*/ 176 w 409"/>
              <a:gd name="T21" fmla="*/ 185 h 484"/>
              <a:gd name="T22" fmla="*/ 176 w 409"/>
              <a:gd name="T23" fmla="*/ 25 h 484"/>
              <a:gd name="T24" fmla="*/ 202 w 409"/>
              <a:gd name="T25" fmla="*/ 1 h 484"/>
              <a:gd name="T26" fmla="*/ 223 w 409"/>
              <a:gd name="T27" fmla="*/ 26 h 484"/>
              <a:gd name="T28" fmla="*/ 223 w 409"/>
              <a:gd name="T29" fmla="*/ 185 h 484"/>
              <a:gd name="T30" fmla="*/ 239 w 409"/>
              <a:gd name="T31" fmla="*/ 200 h 484"/>
              <a:gd name="T32" fmla="*/ 255 w 409"/>
              <a:gd name="T33" fmla="*/ 185 h 484"/>
              <a:gd name="T34" fmla="*/ 255 w 409"/>
              <a:gd name="T35" fmla="*/ 56 h 484"/>
              <a:gd name="T36" fmla="*/ 281 w 409"/>
              <a:gd name="T37" fmla="*/ 33 h 484"/>
              <a:gd name="T38" fmla="*/ 302 w 409"/>
              <a:gd name="T39" fmla="*/ 58 h 484"/>
              <a:gd name="T40" fmla="*/ 302 w 409"/>
              <a:gd name="T41" fmla="*/ 185 h 484"/>
              <a:gd name="T42" fmla="*/ 318 w 409"/>
              <a:gd name="T43" fmla="*/ 200 h 484"/>
              <a:gd name="T44" fmla="*/ 334 w 409"/>
              <a:gd name="T45" fmla="*/ 185 h 484"/>
              <a:gd name="T46" fmla="*/ 334 w 409"/>
              <a:gd name="T47" fmla="*/ 89 h 484"/>
              <a:gd name="T48" fmla="*/ 355 w 409"/>
              <a:gd name="T49" fmla="*/ 64 h 484"/>
              <a:gd name="T50" fmla="*/ 381 w 409"/>
              <a:gd name="T51" fmla="*/ 88 h 484"/>
              <a:gd name="T52" fmla="*/ 381 w 409"/>
              <a:gd name="T53" fmla="*/ 293 h 484"/>
              <a:gd name="T54" fmla="*/ 380 w 409"/>
              <a:gd name="T55" fmla="*/ 293 h 484"/>
              <a:gd name="T56" fmla="*/ 264 w 409"/>
              <a:gd name="T57" fmla="*/ 229 h 484"/>
              <a:gd name="T58" fmla="*/ 161 w 409"/>
              <a:gd name="T59" fmla="*/ 343 h 484"/>
              <a:gd name="T60" fmla="*/ 191 w 409"/>
              <a:gd name="T61" fmla="*/ 397 h 484"/>
              <a:gd name="T62" fmla="*/ 318 w 409"/>
              <a:gd name="T63" fmla="*/ 347 h 484"/>
              <a:gd name="T64" fmla="*/ 294 w 409"/>
              <a:gd name="T65" fmla="*/ 299 h 484"/>
              <a:gd name="T66" fmla="*/ 247 w 409"/>
              <a:gd name="T67" fmla="*/ 298 h 484"/>
              <a:gd name="T68" fmla="*/ 224 w 409"/>
              <a:gd name="T69" fmla="*/ 340 h 484"/>
              <a:gd name="T70" fmla="*/ 236 w 409"/>
              <a:gd name="T71" fmla="*/ 357 h 484"/>
              <a:gd name="T72" fmla="*/ 255 w 409"/>
              <a:gd name="T73" fmla="*/ 342 h 484"/>
              <a:gd name="T74" fmla="*/ 262 w 409"/>
              <a:gd name="T75" fmla="*/ 325 h 484"/>
              <a:gd name="T76" fmla="*/ 277 w 409"/>
              <a:gd name="T77" fmla="*/ 326 h 484"/>
              <a:gd name="T78" fmla="*/ 286 w 409"/>
              <a:gd name="T79" fmla="*/ 346 h 484"/>
              <a:gd name="T80" fmla="*/ 246 w 409"/>
              <a:gd name="T81" fmla="*/ 387 h 484"/>
              <a:gd name="T82" fmla="*/ 219 w 409"/>
              <a:gd name="T83" fmla="*/ 279 h 484"/>
              <a:gd name="T84" fmla="*/ 269 w 409"/>
              <a:gd name="T85" fmla="*/ 261 h 484"/>
              <a:gd name="T86" fmla="*/ 241 w 409"/>
              <a:gd name="T87" fmla="*/ 483 h 484"/>
              <a:gd name="T88" fmla="*/ 130 w 409"/>
              <a:gd name="T89" fmla="*/ 432 h 484"/>
              <a:gd name="T90" fmla="*/ 10 w 409"/>
              <a:gd name="T91" fmla="*/ 300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09" h="484">
                <a:moveTo>
                  <a:pt x="10" y="300"/>
                </a:moveTo>
                <a:cubicBezTo>
                  <a:pt x="0" y="291"/>
                  <a:pt x="0" y="274"/>
                  <a:pt x="11" y="265"/>
                </a:cubicBezTo>
                <a:cubicBezTo>
                  <a:pt x="21" y="257"/>
                  <a:pt x="35" y="259"/>
                  <a:pt x="44" y="268"/>
                </a:cubicBezTo>
                <a:cubicBezTo>
                  <a:pt x="97" y="321"/>
                  <a:pt x="97" y="321"/>
                  <a:pt x="97" y="321"/>
                </a:cubicBezTo>
                <a:cubicBezTo>
                  <a:pt x="97" y="321"/>
                  <a:pt x="98" y="321"/>
                  <a:pt x="98" y="321"/>
                </a:cubicBezTo>
                <a:cubicBezTo>
                  <a:pt x="98" y="56"/>
                  <a:pt x="98" y="56"/>
                  <a:pt x="98" y="56"/>
                </a:cubicBezTo>
                <a:cubicBezTo>
                  <a:pt x="98" y="43"/>
                  <a:pt x="109" y="32"/>
                  <a:pt x="123" y="33"/>
                </a:cubicBezTo>
                <a:cubicBezTo>
                  <a:pt x="136" y="34"/>
                  <a:pt x="145" y="45"/>
                  <a:pt x="145" y="58"/>
                </a:cubicBezTo>
                <a:cubicBezTo>
                  <a:pt x="145" y="185"/>
                  <a:pt x="145" y="185"/>
                  <a:pt x="145" y="185"/>
                </a:cubicBezTo>
                <a:cubicBezTo>
                  <a:pt x="145" y="193"/>
                  <a:pt x="152" y="200"/>
                  <a:pt x="161" y="200"/>
                </a:cubicBezTo>
                <a:cubicBezTo>
                  <a:pt x="169" y="200"/>
                  <a:pt x="176" y="193"/>
                  <a:pt x="176" y="185"/>
                </a:cubicBezTo>
                <a:cubicBezTo>
                  <a:pt x="176" y="25"/>
                  <a:pt x="176" y="25"/>
                  <a:pt x="176" y="25"/>
                </a:cubicBezTo>
                <a:cubicBezTo>
                  <a:pt x="176" y="11"/>
                  <a:pt x="188" y="0"/>
                  <a:pt x="202" y="1"/>
                </a:cubicBezTo>
                <a:cubicBezTo>
                  <a:pt x="214" y="2"/>
                  <a:pt x="223" y="14"/>
                  <a:pt x="223" y="26"/>
                </a:cubicBezTo>
                <a:cubicBezTo>
                  <a:pt x="223" y="185"/>
                  <a:pt x="223" y="185"/>
                  <a:pt x="223" y="185"/>
                </a:cubicBezTo>
                <a:cubicBezTo>
                  <a:pt x="223" y="193"/>
                  <a:pt x="230" y="200"/>
                  <a:pt x="239" y="200"/>
                </a:cubicBezTo>
                <a:cubicBezTo>
                  <a:pt x="248" y="200"/>
                  <a:pt x="255" y="193"/>
                  <a:pt x="255" y="185"/>
                </a:cubicBezTo>
                <a:cubicBezTo>
                  <a:pt x="255" y="56"/>
                  <a:pt x="255" y="56"/>
                  <a:pt x="255" y="56"/>
                </a:cubicBezTo>
                <a:cubicBezTo>
                  <a:pt x="255" y="43"/>
                  <a:pt x="267" y="32"/>
                  <a:pt x="281" y="33"/>
                </a:cubicBezTo>
                <a:cubicBezTo>
                  <a:pt x="293" y="34"/>
                  <a:pt x="302" y="45"/>
                  <a:pt x="302" y="58"/>
                </a:cubicBezTo>
                <a:cubicBezTo>
                  <a:pt x="302" y="185"/>
                  <a:pt x="302" y="185"/>
                  <a:pt x="302" y="185"/>
                </a:cubicBezTo>
                <a:cubicBezTo>
                  <a:pt x="302" y="193"/>
                  <a:pt x="309" y="200"/>
                  <a:pt x="318" y="200"/>
                </a:cubicBezTo>
                <a:cubicBezTo>
                  <a:pt x="326" y="200"/>
                  <a:pt x="334" y="193"/>
                  <a:pt x="334" y="185"/>
                </a:cubicBezTo>
                <a:cubicBezTo>
                  <a:pt x="334" y="89"/>
                  <a:pt x="334" y="89"/>
                  <a:pt x="334" y="89"/>
                </a:cubicBezTo>
                <a:cubicBezTo>
                  <a:pt x="334" y="77"/>
                  <a:pt x="343" y="65"/>
                  <a:pt x="355" y="64"/>
                </a:cubicBezTo>
                <a:cubicBezTo>
                  <a:pt x="369" y="63"/>
                  <a:pt x="381" y="74"/>
                  <a:pt x="381" y="88"/>
                </a:cubicBezTo>
                <a:cubicBezTo>
                  <a:pt x="381" y="293"/>
                  <a:pt x="381" y="293"/>
                  <a:pt x="381" y="293"/>
                </a:cubicBezTo>
                <a:cubicBezTo>
                  <a:pt x="381" y="293"/>
                  <a:pt x="380" y="293"/>
                  <a:pt x="380" y="293"/>
                </a:cubicBezTo>
                <a:cubicBezTo>
                  <a:pt x="354" y="255"/>
                  <a:pt x="310" y="229"/>
                  <a:pt x="264" y="229"/>
                </a:cubicBezTo>
                <a:cubicBezTo>
                  <a:pt x="203" y="229"/>
                  <a:pt x="154" y="282"/>
                  <a:pt x="161" y="343"/>
                </a:cubicBezTo>
                <a:cubicBezTo>
                  <a:pt x="163" y="365"/>
                  <a:pt x="175" y="384"/>
                  <a:pt x="191" y="397"/>
                </a:cubicBezTo>
                <a:cubicBezTo>
                  <a:pt x="251" y="445"/>
                  <a:pt x="316" y="405"/>
                  <a:pt x="318" y="347"/>
                </a:cubicBezTo>
                <a:cubicBezTo>
                  <a:pt x="319" y="327"/>
                  <a:pt x="310" y="309"/>
                  <a:pt x="294" y="299"/>
                </a:cubicBezTo>
                <a:cubicBezTo>
                  <a:pt x="279" y="291"/>
                  <a:pt x="261" y="290"/>
                  <a:pt x="247" y="298"/>
                </a:cubicBezTo>
                <a:cubicBezTo>
                  <a:pt x="232" y="306"/>
                  <a:pt x="224" y="321"/>
                  <a:pt x="224" y="340"/>
                </a:cubicBezTo>
                <a:cubicBezTo>
                  <a:pt x="224" y="348"/>
                  <a:pt x="228" y="355"/>
                  <a:pt x="236" y="357"/>
                </a:cubicBezTo>
                <a:cubicBezTo>
                  <a:pt x="246" y="359"/>
                  <a:pt x="255" y="351"/>
                  <a:pt x="255" y="342"/>
                </a:cubicBezTo>
                <a:cubicBezTo>
                  <a:pt x="255" y="336"/>
                  <a:pt x="256" y="329"/>
                  <a:pt x="262" y="325"/>
                </a:cubicBezTo>
                <a:cubicBezTo>
                  <a:pt x="266" y="323"/>
                  <a:pt x="272" y="323"/>
                  <a:pt x="277" y="326"/>
                </a:cubicBezTo>
                <a:cubicBezTo>
                  <a:pt x="283" y="330"/>
                  <a:pt x="287" y="337"/>
                  <a:pt x="286" y="346"/>
                </a:cubicBezTo>
                <a:cubicBezTo>
                  <a:pt x="286" y="369"/>
                  <a:pt x="268" y="387"/>
                  <a:pt x="246" y="387"/>
                </a:cubicBezTo>
                <a:cubicBezTo>
                  <a:pt x="199" y="387"/>
                  <a:pt x="166" y="326"/>
                  <a:pt x="219" y="279"/>
                </a:cubicBezTo>
                <a:cubicBezTo>
                  <a:pt x="233" y="267"/>
                  <a:pt x="251" y="260"/>
                  <a:pt x="269" y="261"/>
                </a:cubicBezTo>
                <a:cubicBezTo>
                  <a:pt x="409" y="269"/>
                  <a:pt x="407" y="481"/>
                  <a:pt x="241" y="483"/>
                </a:cubicBezTo>
                <a:cubicBezTo>
                  <a:pt x="196" y="484"/>
                  <a:pt x="156" y="464"/>
                  <a:pt x="130" y="432"/>
                </a:cubicBezTo>
                <a:cubicBezTo>
                  <a:pt x="73" y="362"/>
                  <a:pt x="63" y="354"/>
                  <a:pt x="10" y="3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" name="Freeform 242"/>
          <p:cNvSpPr>
            <a:spLocks noEditPoints="1"/>
          </p:cNvSpPr>
          <p:nvPr/>
        </p:nvSpPr>
        <p:spPr bwMode="auto">
          <a:xfrm>
            <a:off x="8549493" y="6672685"/>
            <a:ext cx="492000" cy="351702"/>
          </a:xfrm>
          <a:custGeom>
            <a:avLst/>
            <a:gdLst>
              <a:gd name="T0" fmla="*/ 304 w 482"/>
              <a:gd name="T1" fmla="*/ 63 h 346"/>
              <a:gd name="T2" fmla="*/ 241 w 482"/>
              <a:gd name="T3" fmla="*/ 126 h 346"/>
              <a:gd name="T4" fmla="*/ 178 w 482"/>
              <a:gd name="T5" fmla="*/ 63 h 346"/>
              <a:gd name="T6" fmla="*/ 241 w 482"/>
              <a:gd name="T7" fmla="*/ 0 h 346"/>
              <a:gd name="T8" fmla="*/ 304 w 482"/>
              <a:gd name="T9" fmla="*/ 63 h 346"/>
              <a:gd name="T10" fmla="*/ 451 w 482"/>
              <a:gd name="T11" fmla="*/ 63 h 346"/>
              <a:gd name="T12" fmla="*/ 336 w 482"/>
              <a:gd name="T13" fmla="*/ 63 h 346"/>
              <a:gd name="T14" fmla="*/ 330 w 482"/>
              <a:gd name="T15" fmla="*/ 94 h 346"/>
              <a:gd name="T16" fmla="*/ 397 w 482"/>
              <a:gd name="T17" fmla="*/ 94 h 346"/>
              <a:gd name="T18" fmla="*/ 294 w 482"/>
              <a:gd name="T19" fmla="*/ 157 h 346"/>
              <a:gd name="T20" fmla="*/ 189 w 482"/>
              <a:gd name="T21" fmla="*/ 157 h 346"/>
              <a:gd name="T22" fmla="*/ 85 w 482"/>
              <a:gd name="T23" fmla="*/ 94 h 346"/>
              <a:gd name="T24" fmla="*/ 152 w 482"/>
              <a:gd name="T25" fmla="*/ 94 h 346"/>
              <a:gd name="T26" fmla="*/ 147 w 482"/>
              <a:gd name="T27" fmla="*/ 63 h 346"/>
              <a:gd name="T28" fmla="*/ 31 w 482"/>
              <a:gd name="T29" fmla="*/ 63 h 346"/>
              <a:gd name="T30" fmla="*/ 0 w 482"/>
              <a:gd name="T31" fmla="*/ 92 h 346"/>
              <a:gd name="T32" fmla="*/ 0 w 482"/>
              <a:gd name="T33" fmla="*/ 92 h 346"/>
              <a:gd name="T34" fmla="*/ 0 w 482"/>
              <a:gd name="T35" fmla="*/ 206 h 346"/>
              <a:gd name="T36" fmla="*/ 16 w 482"/>
              <a:gd name="T37" fmla="*/ 222 h 346"/>
              <a:gd name="T38" fmla="*/ 32 w 482"/>
              <a:gd name="T39" fmla="*/ 206 h 346"/>
              <a:gd name="T40" fmla="*/ 32 w 482"/>
              <a:gd name="T41" fmla="*/ 133 h 346"/>
              <a:gd name="T42" fmla="*/ 178 w 482"/>
              <a:gd name="T43" fmla="*/ 228 h 346"/>
              <a:gd name="T44" fmla="*/ 178 w 482"/>
              <a:gd name="T45" fmla="*/ 330 h 346"/>
              <a:gd name="T46" fmla="*/ 194 w 482"/>
              <a:gd name="T47" fmla="*/ 346 h 346"/>
              <a:gd name="T48" fmla="*/ 288 w 482"/>
              <a:gd name="T49" fmla="*/ 346 h 346"/>
              <a:gd name="T50" fmla="*/ 304 w 482"/>
              <a:gd name="T51" fmla="*/ 330 h 346"/>
              <a:gd name="T52" fmla="*/ 304 w 482"/>
              <a:gd name="T53" fmla="*/ 228 h 346"/>
              <a:gd name="T54" fmla="*/ 451 w 482"/>
              <a:gd name="T55" fmla="*/ 133 h 346"/>
              <a:gd name="T56" fmla="*/ 451 w 482"/>
              <a:gd name="T57" fmla="*/ 206 h 346"/>
              <a:gd name="T58" fmla="*/ 467 w 482"/>
              <a:gd name="T59" fmla="*/ 222 h 346"/>
              <a:gd name="T60" fmla="*/ 482 w 482"/>
              <a:gd name="T61" fmla="*/ 206 h 346"/>
              <a:gd name="T62" fmla="*/ 482 w 482"/>
              <a:gd name="T63" fmla="*/ 92 h 346"/>
              <a:gd name="T64" fmla="*/ 482 w 482"/>
              <a:gd name="T65" fmla="*/ 93 h 346"/>
              <a:gd name="T66" fmla="*/ 451 w 482"/>
              <a:gd name="T67" fmla="*/ 63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82" h="346">
                <a:moveTo>
                  <a:pt x="304" y="63"/>
                </a:moveTo>
                <a:cubicBezTo>
                  <a:pt x="304" y="97"/>
                  <a:pt x="276" y="126"/>
                  <a:pt x="241" y="126"/>
                </a:cubicBezTo>
                <a:cubicBezTo>
                  <a:pt x="206" y="126"/>
                  <a:pt x="178" y="97"/>
                  <a:pt x="178" y="63"/>
                </a:cubicBezTo>
                <a:cubicBezTo>
                  <a:pt x="178" y="28"/>
                  <a:pt x="206" y="0"/>
                  <a:pt x="241" y="0"/>
                </a:cubicBezTo>
                <a:cubicBezTo>
                  <a:pt x="276" y="0"/>
                  <a:pt x="304" y="28"/>
                  <a:pt x="304" y="63"/>
                </a:cubicBezTo>
                <a:close/>
                <a:moveTo>
                  <a:pt x="451" y="63"/>
                </a:moveTo>
                <a:cubicBezTo>
                  <a:pt x="336" y="63"/>
                  <a:pt x="336" y="63"/>
                  <a:pt x="336" y="63"/>
                </a:cubicBezTo>
                <a:cubicBezTo>
                  <a:pt x="336" y="74"/>
                  <a:pt x="333" y="84"/>
                  <a:pt x="330" y="94"/>
                </a:cubicBezTo>
                <a:cubicBezTo>
                  <a:pt x="397" y="94"/>
                  <a:pt x="397" y="94"/>
                  <a:pt x="397" y="94"/>
                </a:cubicBezTo>
                <a:cubicBezTo>
                  <a:pt x="294" y="157"/>
                  <a:pt x="294" y="157"/>
                  <a:pt x="294" y="157"/>
                </a:cubicBezTo>
                <a:cubicBezTo>
                  <a:pt x="189" y="157"/>
                  <a:pt x="189" y="157"/>
                  <a:pt x="189" y="157"/>
                </a:cubicBezTo>
                <a:cubicBezTo>
                  <a:pt x="85" y="94"/>
                  <a:pt x="85" y="94"/>
                  <a:pt x="85" y="94"/>
                </a:cubicBezTo>
                <a:cubicBezTo>
                  <a:pt x="152" y="94"/>
                  <a:pt x="152" y="94"/>
                  <a:pt x="152" y="94"/>
                </a:cubicBezTo>
                <a:cubicBezTo>
                  <a:pt x="149" y="84"/>
                  <a:pt x="147" y="74"/>
                  <a:pt x="147" y="63"/>
                </a:cubicBezTo>
                <a:cubicBezTo>
                  <a:pt x="31" y="63"/>
                  <a:pt x="31" y="63"/>
                  <a:pt x="31" y="63"/>
                </a:cubicBezTo>
                <a:cubicBezTo>
                  <a:pt x="15" y="63"/>
                  <a:pt x="1" y="75"/>
                  <a:pt x="0" y="92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206"/>
                  <a:pt x="0" y="206"/>
                  <a:pt x="0" y="206"/>
                </a:cubicBezTo>
                <a:cubicBezTo>
                  <a:pt x="0" y="215"/>
                  <a:pt x="7" y="222"/>
                  <a:pt x="16" y="222"/>
                </a:cubicBezTo>
                <a:cubicBezTo>
                  <a:pt x="24" y="222"/>
                  <a:pt x="32" y="215"/>
                  <a:pt x="32" y="206"/>
                </a:cubicBezTo>
                <a:cubicBezTo>
                  <a:pt x="32" y="133"/>
                  <a:pt x="32" y="133"/>
                  <a:pt x="32" y="133"/>
                </a:cubicBezTo>
                <a:cubicBezTo>
                  <a:pt x="178" y="228"/>
                  <a:pt x="178" y="228"/>
                  <a:pt x="178" y="228"/>
                </a:cubicBezTo>
                <a:cubicBezTo>
                  <a:pt x="178" y="330"/>
                  <a:pt x="178" y="330"/>
                  <a:pt x="178" y="330"/>
                </a:cubicBezTo>
                <a:cubicBezTo>
                  <a:pt x="178" y="339"/>
                  <a:pt x="185" y="346"/>
                  <a:pt x="194" y="346"/>
                </a:cubicBezTo>
                <a:cubicBezTo>
                  <a:pt x="288" y="346"/>
                  <a:pt x="288" y="346"/>
                  <a:pt x="288" y="346"/>
                </a:cubicBezTo>
                <a:cubicBezTo>
                  <a:pt x="297" y="346"/>
                  <a:pt x="304" y="339"/>
                  <a:pt x="304" y="330"/>
                </a:cubicBezTo>
                <a:cubicBezTo>
                  <a:pt x="304" y="228"/>
                  <a:pt x="304" y="228"/>
                  <a:pt x="304" y="228"/>
                </a:cubicBezTo>
                <a:cubicBezTo>
                  <a:pt x="451" y="133"/>
                  <a:pt x="451" y="133"/>
                  <a:pt x="451" y="133"/>
                </a:cubicBezTo>
                <a:cubicBezTo>
                  <a:pt x="451" y="206"/>
                  <a:pt x="451" y="206"/>
                  <a:pt x="451" y="206"/>
                </a:cubicBezTo>
                <a:cubicBezTo>
                  <a:pt x="451" y="215"/>
                  <a:pt x="458" y="222"/>
                  <a:pt x="467" y="222"/>
                </a:cubicBezTo>
                <a:cubicBezTo>
                  <a:pt x="475" y="222"/>
                  <a:pt x="482" y="215"/>
                  <a:pt x="482" y="206"/>
                </a:cubicBezTo>
                <a:cubicBezTo>
                  <a:pt x="482" y="92"/>
                  <a:pt x="482" y="92"/>
                  <a:pt x="482" y="92"/>
                </a:cubicBezTo>
                <a:cubicBezTo>
                  <a:pt x="482" y="93"/>
                  <a:pt x="482" y="93"/>
                  <a:pt x="482" y="93"/>
                </a:cubicBezTo>
                <a:cubicBezTo>
                  <a:pt x="481" y="75"/>
                  <a:pt x="467" y="63"/>
                  <a:pt x="451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" name="Freeform 243"/>
          <p:cNvSpPr>
            <a:spLocks noEditPoints="1"/>
          </p:cNvSpPr>
          <p:nvPr/>
        </p:nvSpPr>
        <p:spPr bwMode="auto">
          <a:xfrm>
            <a:off x="1758612" y="6618117"/>
            <a:ext cx="507374" cy="491998"/>
          </a:xfrm>
          <a:custGeom>
            <a:avLst/>
            <a:gdLst>
              <a:gd name="T0" fmla="*/ 173 w 498"/>
              <a:gd name="T1" fmla="*/ 0 h 482"/>
              <a:gd name="T2" fmla="*/ 0 w 498"/>
              <a:gd name="T3" fmla="*/ 173 h 482"/>
              <a:gd name="T4" fmla="*/ 54 w 498"/>
              <a:gd name="T5" fmla="*/ 298 h 482"/>
              <a:gd name="T6" fmla="*/ 200 w 498"/>
              <a:gd name="T7" fmla="*/ 199 h 482"/>
              <a:gd name="T8" fmla="*/ 271 w 498"/>
              <a:gd name="T9" fmla="*/ 217 h 482"/>
              <a:gd name="T10" fmla="*/ 287 w 498"/>
              <a:gd name="T11" fmla="*/ 216 h 482"/>
              <a:gd name="T12" fmla="*/ 344 w 498"/>
              <a:gd name="T13" fmla="*/ 200 h 482"/>
              <a:gd name="T14" fmla="*/ 346 w 498"/>
              <a:gd name="T15" fmla="*/ 173 h 482"/>
              <a:gd name="T16" fmla="*/ 173 w 498"/>
              <a:gd name="T17" fmla="*/ 0 h 482"/>
              <a:gd name="T18" fmla="*/ 143 w 498"/>
              <a:gd name="T19" fmla="*/ 101 h 482"/>
              <a:gd name="T20" fmla="*/ 101 w 498"/>
              <a:gd name="T21" fmla="*/ 143 h 482"/>
              <a:gd name="T22" fmla="*/ 80 w 498"/>
              <a:gd name="T23" fmla="*/ 151 h 482"/>
              <a:gd name="T24" fmla="*/ 72 w 498"/>
              <a:gd name="T25" fmla="*/ 130 h 482"/>
              <a:gd name="T26" fmla="*/ 131 w 498"/>
              <a:gd name="T27" fmla="*/ 72 h 482"/>
              <a:gd name="T28" fmla="*/ 151 w 498"/>
              <a:gd name="T29" fmla="*/ 80 h 482"/>
              <a:gd name="T30" fmla="*/ 143 w 498"/>
              <a:gd name="T31" fmla="*/ 101 h 482"/>
              <a:gd name="T32" fmla="*/ 382 w 498"/>
              <a:gd name="T33" fmla="*/ 233 h 482"/>
              <a:gd name="T34" fmla="*/ 301 w 498"/>
              <a:gd name="T35" fmla="*/ 244 h 482"/>
              <a:gd name="T36" fmla="*/ 257 w 498"/>
              <a:gd name="T37" fmla="*/ 245 h 482"/>
              <a:gd name="T38" fmla="*/ 200 w 498"/>
              <a:gd name="T39" fmla="*/ 231 h 482"/>
              <a:gd name="T40" fmla="*/ 77 w 498"/>
              <a:gd name="T41" fmla="*/ 386 h 482"/>
              <a:gd name="T42" fmla="*/ 200 w 498"/>
              <a:gd name="T43" fmla="*/ 482 h 482"/>
              <a:gd name="T44" fmla="*/ 255 w 498"/>
              <a:gd name="T45" fmla="*/ 469 h 482"/>
              <a:gd name="T46" fmla="*/ 300 w 498"/>
              <a:gd name="T47" fmla="*/ 469 h 482"/>
              <a:gd name="T48" fmla="*/ 357 w 498"/>
              <a:gd name="T49" fmla="*/ 482 h 482"/>
              <a:gd name="T50" fmla="*/ 479 w 498"/>
              <a:gd name="T51" fmla="*/ 327 h 482"/>
              <a:gd name="T52" fmla="*/ 382 w 498"/>
              <a:gd name="T53" fmla="*/ 233 h 482"/>
              <a:gd name="T54" fmla="*/ 235 w 498"/>
              <a:gd name="T55" fmla="*/ 322 h 482"/>
              <a:gd name="T56" fmla="*/ 214 w 498"/>
              <a:gd name="T57" fmla="*/ 329 h 482"/>
              <a:gd name="T58" fmla="*/ 175 w 498"/>
              <a:gd name="T59" fmla="*/ 337 h 482"/>
              <a:gd name="T60" fmla="*/ 153 w 498"/>
              <a:gd name="T61" fmla="*/ 340 h 482"/>
              <a:gd name="T62" fmla="*/ 150 w 498"/>
              <a:gd name="T63" fmla="*/ 317 h 482"/>
              <a:gd name="T64" fmla="*/ 228 w 498"/>
              <a:gd name="T65" fmla="*/ 301 h 482"/>
              <a:gd name="T66" fmla="*/ 235 w 498"/>
              <a:gd name="T67" fmla="*/ 322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8" h="482">
                <a:moveTo>
                  <a:pt x="173" y="0"/>
                </a:moveTo>
                <a:cubicBezTo>
                  <a:pt x="78" y="0"/>
                  <a:pt x="0" y="78"/>
                  <a:pt x="0" y="173"/>
                </a:cubicBezTo>
                <a:cubicBezTo>
                  <a:pt x="0" y="221"/>
                  <a:pt x="20" y="266"/>
                  <a:pt x="54" y="298"/>
                </a:cubicBezTo>
                <a:cubicBezTo>
                  <a:pt x="79" y="236"/>
                  <a:pt x="138" y="199"/>
                  <a:pt x="200" y="199"/>
                </a:cubicBezTo>
                <a:cubicBezTo>
                  <a:pt x="224" y="199"/>
                  <a:pt x="249" y="205"/>
                  <a:pt x="271" y="217"/>
                </a:cubicBezTo>
                <a:cubicBezTo>
                  <a:pt x="276" y="219"/>
                  <a:pt x="282" y="218"/>
                  <a:pt x="287" y="216"/>
                </a:cubicBezTo>
                <a:cubicBezTo>
                  <a:pt x="305" y="207"/>
                  <a:pt x="324" y="202"/>
                  <a:pt x="344" y="200"/>
                </a:cubicBezTo>
                <a:cubicBezTo>
                  <a:pt x="346" y="191"/>
                  <a:pt x="346" y="182"/>
                  <a:pt x="346" y="173"/>
                </a:cubicBezTo>
                <a:cubicBezTo>
                  <a:pt x="346" y="78"/>
                  <a:pt x="269" y="0"/>
                  <a:pt x="173" y="0"/>
                </a:cubicBezTo>
                <a:close/>
                <a:moveTo>
                  <a:pt x="143" y="101"/>
                </a:moveTo>
                <a:cubicBezTo>
                  <a:pt x="124" y="109"/>
                  <a:pt x="109" y="123"/>
                  <a:pt x="101" y="143"/>
                </a:cubicBezTo>
                <a:cubicBezTo>
                  <a:pt x="98" y="151"/>
                  <a:pt x="88" y="154"/>
                  <a:pt x="80" y="151"/>
                </a:cubicBezTo>
                <a:cubicBezTo>
                  <a:pt x="72" y="148"/>
                  <a:pt x="69" y="138"/>
                  <a:pt x="72" y="130"/>
                </a:cubicBezTo>
                <a:cubicBezTo>
                  <a:pt x="83" y="104"/>
                  <a:pt x="104" y="83"/>
                  <a:pt x="131" y="72"/>
                </a:cubicBezTo>
                <a:cubicBezTo>
                  <a:pt x="139" y="68"/>
                  <a:pt x="148" y="72"/>
                  <a:pt x="151" y="80"/>
                </a:cubicBezTo>
                <a:cubicBezTo>
                  <a:pt x="155" y="88"/>
                  <a:pt x="151" y="97"/>
                  <a:pt x="143" y="101"/>
                </a:cubicBezTo>
                <a:close/>
                <a:moveTo>
                  <a:pt x="382" y="233"/>
                </a:moveTo>
                <a:cubicBezTo>
                  <a:pt x="354" y="228"/>
                  <a:pt x="326" y="231"/>
                  <a:pt x="301" y="244"/>
                </a:cubicBezTo>
                <a:cubicBezTo>
                  <a:pt x="286" y="251"/>
                  <a:pt x="270" y="251"/>
                  <a:pt x="257" y="245"/>
                </a:cubicBezTo>
                <a:cubicBezTo>
                  <a:pt x="239" y="236"/>
                  <a:pt x="219" y="231"/>
                  <a:pt x="200" y="231"/>
                </a:cubicBezTo>
                <a:cubicBezTo>
                  <a:pt x="120" y="231"/>
                  <a:pt x="59" y="305"/>
                  <a:pt x="77" y="386"/>
                </a:cubicBezTo>
                <a:cubicBezTo>
                  <a:pt x="89" y="439"/>
                  <a:pt x="138" y="482"/>
                  <a:pt x="200" y="482"/>
                </a:cubicBezTo>
                <a:cubicBezTo>
                  <a:pt x="219" y="482"/>
                  <a:pt x="238" y="478"/>
                  <a:pt x="255" y="469"/>
                </a:cubicBezTo>
                <a:cubicBezTo>
                  <a:pt x="270" y="462"/>
                  <a:pt x="286" y="462"/>
                  <a:pt x="300" y="469"/>
                </a:cubicBezTo>
                <a:cubicBezTo>
                  <a:pt x="317" y="478"/>
                  <a:pt x="337" y="482"/>
                  <a:pt x="357" y="482"/>
                </a:cubicBezTo>
                <a:cubicBezTo>
                  <a:pt x="437" y="482"/>
                  <a:pt x="498" y="408"/>
                  <a:pt x="479" y="327"/>
                </a:cubicBezTo>
                <a:cubicBezTo>
                  <a:pt x="469" y="280"/>
                  <a:pt x="430" y="243"/>
                  <a:pt x="382" y="233"/>
                </a:cubicBezTo>
                <a:close/>
                <a:moveTo>
                  <a:pt x="235" y="322"/>
                </a:moveTo>
                <a:cubicBezTo>
                  <a:pt x="231" y="329"/>
                  <a:pt x="222" y="333"/>
                  <a:pt x="214" y="329"/>
                </a:cubicBezTo>
                <a:cubicBezTo>
                  <a:pt x="201" y="322"/>
                  <a:pt x="184" y="326"/>
                  <a:pt x="175" y="337"/>
                </a:cubicBezTo>
                <a:cubicBezTo>
                  <a:pt x="170" y="344"/>
                  <a:pt x="160" y="345"/>
                  <a:pt x="153" y="340"/>
                </a:cubicBezTo>
                <a:cubicBezTo>
                  <a:pt x="146" y="334"/>
                  <a:pt x="145" y="324"/>
                  <a:pt x="150" y="317"/>
                </a:cubicBezTo>
                <a:cubicBezTo>
                  <a:pt x="170" y="293"/>
                  <a:pt x="202" y="287"/>
                  <a:pt x="228" y="301"/>
                </a:cubicBezTo>
                <a:cubicBezTo>
                  <a:pt x="236" y="305"/>
                  <a:pt x="239" y="314"/>
                  <a:pt x="235" y="3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" name="Freeform 244"/>
          <p:cNvSpPr>
            <a:spLocks noEditPoints="1"/>
          </p:cNvSpPr>
          <p:nvPr/>
        </p:nvSpPr>
        <p:spPr bwMode="auto">
          <a:xfrm>
            <a:off x="6283328" y="8647919"/>
            <a:ext cx="491998" cy="491998"/>
          </a:xfrm>
          <a:custGeom>
            <a:avLst/>
            <a:gdLst>
              <a:gd name="T0" fmla="*/ 172 w 482"/>
              <a:gd name="T1" fmla="*/ 377 h 482"/>
              <a:gd name="T2" fmla="*/ 126 w 482"/>
              <a:gd name="T3" fmla="*/ 482 h 482"/>
              <a:gd name="T4" fmla="*/ 0 w 482"/>
              <a:gd name="T5" fmla="*/ 356 h 482"/>
              <a:gd name="T6" fmla="*/ 106 w 482"/>
              <a:gd name="T7" fmla="*/ 310 h 482"/>
              <a:gd name="T8" fmla="*/ 205 w 482"/>
              <a:gd name="T9" fmla="*/ 249 h 482"/>
              <a:gd name="T10" fmla="*/ 233 w 482"/>
              <a:gd name="T11" fmla="*/ 277 h 482"/>
              <a:gd name="T12" fmla="*/ 420 w 482"/>
              <a:gd name="T13" fmla="*/ 63 h 482"/>
              <a:gd name="T14" fmla="*/ 294 w 482"/>
              <a:gd name="T15" fmla="*/ 63 h 482"/>
              <a:gd name="T16" fmla="*/ 241 w 482"/>
              <a:gd name="T17" fmla="*/ 175 h 482"/>
              <a:gd name="T18" fmla="*/ 236 w 482"/>
              <a:gd name="T19" fmla="*/ 230 h 482"/>
              <a:gd name="T20" fmla="*/ 296 w 482"/>
              <a:gd name="T21" fmla="*/ 246 h 482"/>
              <a:gd name="T22" fmla="*/ 377 w 482"/>
              <a:gd name="T23" fmla="*/ 172 h 482"/>
              <a:gd name="T24" fmla="*/ 482 w 482"/>
              <a:gd name="T25" fmla="*/ 125 h 482"/>
              <a:gd name="T26" fmla="*/ 169 w 482"/>
              <a:gd name="T27" fmla="*/ 179 h 482"/>
              <a:gd name="T28" fmla="*/ 147 w 482"/>
              <a:gd name="T29" fmla="*/ 135 h 482"/>
              <a:gd name="T30" fmla="*/ 125 w 482"/>
              <a:gd name="T31" fmla="*/ 157 h 482"/>
              <a:gd name="T32" fmla="*/ 169 w 482"/>
              <a:gd name="T33" fmla="*/ 179 h 482"/>
              <a:gd name="T34" fmla="*/ 303 w 482"/>
              <a:gd name="T35" fmla="*/ 335 h 482"/>
              <a:gd name="T36" fmla="*/ 347 w 482"/>
              <a:gd name="T37" fmla="*/ 357 h 482"/>
              <a:gd name="T38" fmla="*/ 325 w 482"/>
              <a:gd name="T39" fmla="*/ 313 h 482"/>
              <a:gd name="T40" fmla="*/ 84 w 482"/>
              <a:gd name="T41" fmla="*/ 205 h 482"/>
              <a:gd name="T42" fmla="*/ 126 w 482"/>
              <a:gd name="T43" fmla="*/ 233 h 482"/>
              <a:gd name="T44" fmla="*/ 134 w 482"/>
              <a:gd name="T45" fmla="*/ 202 h 482"/>
              <a:gd name="T46" fmla="*/ 84 w 482"/>
              <a:gd name="T47" fmla="*/ 205 h 482"/>
              <a:gd name="T48" fmla="*/ 373 w 482"/>
              <a:gd name="T49" fmla="*/ 298 h 482"/>
              <a:gd name="T50" fmla="*/ 377 w 482"/>
              <a:gd name="T51" fmla="*/ 267 h 482"/>
              <a:gd name="T52" fmla="*/ 327 w 482"/>
              <a:gd name="T53" fmla="*/ 270 h 482"/>
              <a:gd name="T54" fmla="*/ 369 w 482"/>
              <a:gd name="T55" fmla="*/ 298 h 482"/>
              <a:gd name="T56" fmla="*/ 223 w 482"/>
              <a:gd name="T57" fmla="*/ 136 h 482"/>
              <a:gd name="T58" fmla="*/ 195 w 482"/>
              <a:gd name="T59" fmla="*/ 94 h 482"/>
              <a:gd name="T60" fmla="*/ 192 w 482"/>
              <a:gd name="T61" fmla="*/ 144 h 482"/>
              <a:gd name="T62" fmla="*/ 277 w 482"/>
              <a:gd name="T63" fmla="*/ 398 h 482"/>
              <a:gd name="T64" fmla="*/ 280 w 482"/>
              <a:gd name="T65" fmla="*/ 348 h 482"/>
              <a:gd name="T66" fmla="*/ 249 w 482"/>
              <a:gd name="T67" fmla="*/ 356 h 482"/>
              <a:gd name="T68" fmla="*/ 277 w 482"/>
              <a:gd name="T69" fmla="*/ 398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2" h="482">
                <a:moveTo>
                  <a:pt x="245" y="304"/>
                </a:moveTo>
                <a:cubicBezTo>
                  <a:pt x="172" y="377"/>
                  <a:pt x="172" y="377"/>
                  <a:pt x="172" y="377"/>
                </a:cubicBezTo>
                <a:cubicBezTo>
                  <a:pt x="183" y="388"/>
                  <a:pt x="189" y="403"/>
                  <a:pt x="189" y="419"/>
                </a:cubicBezTo>
                <a:cubicBezTo>
                  <a:pt x="189" y="454"/>
                  <a:pt x="161" y="482"/>
                  <a:pt x="126" y="482"/>
                </a:cubicBezTo>
                <a:cubicBezTo>
                  <a:pt x="91" y="482"/>
                  <a:pt x="63" y="454"/>
                  <a:pt x="63" y="419"/>
                </a:cubicBezTo>
                <a:cubicBezTo>
                  <a:pt x="28" y="419"/>
                  <a:pt x="0" y="391"/>
                  <a:pt x="0" y="356"/>
                </a:cubicBezTo>
                <a:cubicBezTo>
                  <a:pt x="0" y="321"/>
                  <a:pt x="28" y="293"/>
                  <a:pt x="63" y="293"/>
                </a:cubicBezTo>
                <a:cubicBezTo>
                  <a:pt x="79" y="293"/>
                  <a:pt x="94" y="299"/>
                  <a:pt x="106" y="310"/>
                </a:cubicBezTo>
                <a:cubicBezTo>
                  <a:pt x="178" y="238"/>
                  <a:pt x="178" y="238"/>
                  <a:pt x="178" y="238"/>
                </a:cubicBezTo>
                <a:cubicBezTo>
                  <a:pt x="188" y="228"/>
                  <a:pt x="205" y="235"/>
                  <a:pt x="205" y="249"/>
                </a:cubicBezTo>
                <a:cubicBezTo>
                  <a:pt x="205" y="277"/>
                  <a:pt x="205" y="277"/>
                  <a:pt x="205" y="277"/>
                </a:cubicBezTo>
                <a:cubicBezTo>
                  <a:pt x="233" y="277"/>
                  <a:pt x="233" y="277"/>
                  <a:pt x="233" y="277"/>
                </a:cubicBezTo>
                <a:cubicBezTo>
                  <a:pt x="247" y="277"/>
                  <a:pt x="254" y="294"/>
                  <a:pt x="245" y="304"/>
                </a:cubicBezTo>
                <a:close/>
                <a:moveTo>
                  <a:pt x="420" y="63"/>
                </a:moveTo>
                <a:cubicBezTo>
                  <a:pt x="420" y="28"/>
                  <a:pt x="391" y="0"/>
                  <a:pt x="357" y="0"/>
                </a:cubicBezTo>
                <a:cubicBezTo>
                  <a:pt x="322" y="0"/>
                  <a:pt x="294" y="28"/>
                  <a:pt x="294" y="63"/>
                </a:cubicBezTo>
                <a:cubicBezTo>
                  <a:pt x="294" y="78"/>
                  <a:pt x="300" y="93"/>
                  <a:pt x="310" y="105"/>
                </a:cubicBezTo>
                <a:cubicBezTo>
                  <a:pt x="241" y="175"/>
                  <a:pt x="241" y="175"/>
                  <a:pt x="241" y="175"/>
                </a:cubicBezTo>
                <a:cubicBezTo>
                  <a:pt x="238" y="178"/>
                  <a:pt x="236" y="182"/>
                  <a:pt x="236" y="186"/>
                </a:cubicBezTo>
                <a:cubicBezTo>
                  <a:pt x="236" y="230"/>
                  <a:pt x="236" y="230"/>
                  <a:pt x="236" y="230"/>
                </a:cubicBezTo>
                <a:cubicBezTo>
                  <a:pt x="236" y="239"/>
                  <a:pt x="243" y="246"/>
                  <a:pt x="252" y="246"/>
                </a:cubicBezTo>
                <a:cubicBezTo>
                  <a:pt x="296" y="246"/>
                  <a:pt x="296" y="246"/>
                  <a:pt x="296" y="246"/>
                </a:cubicBezTo>
                <a:cubicBezTo>
                  <a:pt x="300" y="246"/>
                  <a:pt x="304" y="244"/>
                  <a:pt x="307" y="241"/>
                </a:cubicBezTo>
                <a:cubicBezTo>
                  <a:pt x="377" y="172"/>
                  <a:pt x="377" y="172"/>
                  <a:pt x="377" y="172"/>
                </a:cubicBezTo>
                <a:cubicBezTo>
                  <a:pt x="389" y="182"/>
                  <a:pt x="404" y="188"/>
                  <a:pt x="420" y="188"/>
                </a:cubicBezTo>
                <a:cubicBezTo>
                  <a:pt x="454" y="188"/>
                  <a:pt x="482" y="160"/>
                  <a:pt x="482" y="125"/>
                </a:cubicBezTo>
                <a:cubicBezTo>
                  <a:pt x="482" y="91"/>
                  <a:pt x="454" y="63"/>
                  <a:pt x="420" y="63"/>
                </a:cubicBezTo>
                <a:close/>
                <a:moveTo>
                  <a:pt x="169" y="179"/>
                </a:moveTo>
                <a:cubicBezTo>
                  <a:pt x="176" y="173"/>
                  <a:pt x="176" y="163"/>
                  <a:pt x="169" y="157"/>
                </a:cubicBezTo>
                <a:cubicBezTo>
                  <a:pt x="147" y="135"/>
                  <a:pt x="147" y="135"/>
                  <a:pt x="147" y="135"/>
                </a:cubicBezTo>
                <a:cubicBezTo>
                  <a:pt x="141" y="129"/>
                  <a:pt x="131" y="129"/>
                  <a:pt x="125" y="135"/>
                </a:cubicBezTo>
                <a:cubicBezTo>
                  <a:pt x="119" y="141"/>
                  <a:pt x="119" y="151"/>
                  <a:pt x="125" y="157"/>
                </a:cubicBezTo>
                <a:cubicBezTo>
                  <a:pt x="147" y="179"/>
                  <a:pt x="147" y="179"/>
                  <a:pt x="147" y="179"/>
                </a:cubicBezTo>
                <a:cubicBezTo>
                  <a:pt x="153" y="185"/>
                  <a:pt x="163" y="185"/>
                  <a:pt x="169" y="179"/>
                </a:cubicBezTo>
                <a:close/>
                <a:moveTo>
                  <a:pt x="303" y="313"/>
                </a:moveTo>
                <a:cubicBezTo>
                  <a:pt x="297" y="319"/>
                  <a:pt x="297" y="329"/>
                  <a:pt x="303" y="335"/>
                </a:cubicBezTo>
                <a:cubicBezTo>
                  <a:pt x="325" y="357"/>
                  <a:pt x="325" y="357"/>
                  <a:pt x="325" y="357"/>
                </a:cubicBezTo>
                <a:cubicBezTo>
                  <a:pt x="331" y="363"/>
                  <a:pt x="341" y="363"/>
                  <a:pt x="347" y="357"/>
                </a:cubicBezTo>
                <a:cubicBezTo>
                  <a:pt x="353" y="351"/>
                  <a:pt x="353" y="341"/>
                  <a:pt x="347" y="335"/>
                </a:cubicBezTo>
                <a:cubicBezTo>
                  <a:pt x="325" y="313"/>
                  <a:pt x="325" y="313"/>
                  <a:pt x="325" y="313"/>
                </a:cubicBezTo>
                <a:cubicBezTo>
                  <a:pt x="319" y="307"/>
                  <a:pt x="309" y="307"/>
                  <a:pt x="303" y="313"/>
                </a:cubicBezTo>
                <a:close/>
                <a:moveTo>
                  <a:pt x="84" y="205"/>
                </a:moveTo>
                <a:cubicBezTo>
                  <a:pt x="82" y="214"/>
                  <a:pt x="87" y="222"/>
                  <a:pt x="95" y="225"/>
                </a:cubicBezTo>
                <a:cubicBezTo>
                  <a:pt x="126" y="233"/>
                  <a:pt x="126" y="233"/>
                  <a:pt x="126" y="233"/>
                </a:cubicBezTo>
                <a:cubicBezTo>
                  <a:pt x="134" y="235"/>
                  <a:pt x="143" y="230"/>
                  <a:pt x="145" y="222"/>
                </a:cubicBezTo>
                <a:cubicBezTo>
                  <a:pt x="147" y="213"/>
                  <a:pt x="142" y="205"/>
                  <a:pt x="134" y="202"/>
                </a:cubicBezTo>
                <a:cubicBezTo>
                  <a:pt x="103" y="194"/>
                  <a:pt x="103" y="194"/>
                  <a:pt x="103" y="194"/>
                </a:cubicBezTo>
                <a:cubicBezTo>
                  <a:pt x="95" y="192"/>
                  <a:pt x="86" y="197"/>
                  <a:pt x="84" y="205"/>
                </a:cubicBezTo>
                <a:close/>
                <a:moveTo>
                  <a:pt x="369" y="298"/>
                </a:moveTo>
                <a:cubicBezTo>
                  <a:pt x="370" y="298"/>
                  <a:pt x="371" y="298"/>
                  <a:pt x="373" y="298"/>
                </a:cubicBezTo>
                <a:cubicBezTo>
                  <a:pt x="380" y="298"/>
                  <a:pt x="386" y="294"/>
                  <a:pt x="388" y="287"/>
                </a:cubicBezTo>
                <a:cubicBezTo>
                  <a:pt x="390" y="278"/>
                  <a:pt x="385" y="270"/>
                  <a:pt x="377" y="267"/>
                </a:cubicBezTo>
                <a:cubicBezTo>
                  <a:pt x="347" y="259"/>
                  <a:pt x="347" y="259"/>
                  <a:pt x="347" y="259"/>
                </a:cubicBezTo>
                <a:cubicBezTo>
                  <a:pt x="338" y="257"/>
                  <a:pt x="329" y="262"/>
                  <a:pt x="327" y="270"/>
                </a:cubicBezTo>
                <a:cubicBezTo>
                  <a:pt x="325" y="279"/>
                  <a:pt x="330" y="287"/>
                  <a:pt x="338" y="290"/>
                </a:cubicBezTo>
                <a:lnTo>
                  <a:pt x="369" y="298"/>
                </a:lnTo>
                <a:close/>
                <a:moveTo>
                  <a:pt x="212" y="155"/>
                </a:moveTo>
                <a:cubicBezTo>
                  <a:pt x="220" y="153"/>
                  <a:pt x="225" y="144"/>
                  <a:pt x="223" y="136"/>
                </a:cubicBezTo>
                <a:cubicBezTo>
                  <a:pt x="215" y="105"/>
                  <a:pt x="215" y="105"/>
                  <a:pt x="215" y="105"/>
                </a:cubicBezTo>
                <a:cubicBezTo>
                  <a:pt x="212" y="97"/>
                  <a:pt x="204" y="92"/>
                  <a:pt x="195" y="94"/>
                </a:cubicBezTo>
                <a:cubicBezTo>
                  <a:pt x="187" y="96"/>
                  <a:pt x="182" y="105"/>
                  <a:pt x="184" y="113"/>
                </a:cubicBezTo>
                <a:cubicBezTo>
                  <a:pt x="192" y="144"/>
                  <a:pt x="192" y="144"/>
                  <a:pt x="192" y="144"/>
                </a:cubicBezTo>
                <a:cubicBezTo>
                  <a:pt x="195" y="152"/>
                  <a:pt x="203" y="157"/>
                  <a:pt x="212" y="155"/>
                </a:cubicBezTo>
                <a:close/>
                <a:moveTo>
                  <a:pt x="277" y="398"/>
                </a:moveTo>
                <a:cubicBezTo>
                  <a:pt x="285" y="396"/>
                  <a:pt x="290" y="387"/>
                  <a:pt x="288" y="379"/>
                </a:cubicBezTo>
                <a:cubicBezTo>
                  <a:pt x="280" y="348"/>
                  <a:pt x="280" y="348"/>
                  <a:pt x="280" y="348"/>
                </a:cubicBezTo>
                <a:cubicBezTo>
                  <a:pt x="278" y="340"/>
                  <a:pt x="269" y="335"/>
                  <a:pt x="261" y="337"/>
                </a:cubicBezTo>
                <a:cubicBezTo>
                  <a:pt x="252" y="339"/>
                  <a:pt x="247" y="348"/>
                  <a:pt x="249" y="356"/>
                </a:cubicBezTo>
                <a:cubicBezTo>
                  <a:pt x="258" y="387"/>
                  <a:pt x="258" y="387"/>
                  <a:pt x="258" y="387"/>
                </a:cubicBezTo>
                <a:cubicBezTo>
                  <a:pt x="260" y="395"/>
                  <a:pt x="268" y="400"/>
                  <a:pt x="277" y="3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" name="Freeform 245"/>
          <p:cNvSpPr>
            <a:spLocks noEditPoints="1"/>
          </p:cNvSpPr>
          <p:nvPr/>
        </p:nvSpPr>
        <p:spPr bwMode="auto">
          <a:xfrm>
            <a:off x="15372318" y="8647919"/>
            <a:ext cx="397826" cy="491998"/>
          </a:xfrm>
          <a:custGeom>
            <a:avLst/>
            <a:gdLst>
              <a:gd name="T0" fmla="*/ 98 w 390"/>
              <a:gd name="T1" fmla="*/ 184 h 482"/>
              <a:gd name="T2" fmla="*/ 82 w 390"/>
              <a:gd name="T3" fmla="*/ 168 h 482"/>
              <a:gd name="T4" fmla="*/ 66 w 390"/>
              <a:gd name="T5" fmla="*/ 121 h 482"/>
              <a:gd name="T6" fmla="*/ 97 w 390"/>
              <a:gd name="T7" fmla="*/ 121 h 482"/>
              <a:gd name="T8" fmla="*/ 113 w 390"/>
              <a:gd name="T9" fmla="*/ 137 h 482"/>
              <a:gd name="T10" fmla="*/ 129 w 390"/>
              <a:gd name="T11" fmla="*/ 184 h 482"/>
              <a:gd name="T12" fmla="*/ 28 w 390"/>
              <a:gd name="T13" fmla="*/ 237 h 482"/>
              <a:gd name="T14" fmla="*/ 62 w 390"/>
              <a:gd name="T15" fmla="*/ 226 h 482"/>
              <a:gd name="T16" fmla="*/ 95 w 390"/>
              <a:gd name="T17" fmla="*/ 237 h 482"/>
              <a:gd name="T18" fmla="*/ 73 w 390"/>
              <a:gd name="T19" fmla="*/ 193 h 482"/>
              <a:gd name="T20" fmla="*/ 39 w 390"/>
              <a:gd name="T21" fmla="*/ 204 h 482"/>
              <a:gd name="T22" fmla="*/ 6 w 390"/>
              <a:gd name="T23" fmla="*/ 193 h 482"/>
              <a:gd name="T24" fmla="*/ 28 w 390"/>
              <a:gd name="T25" fmla="*/ 237 h 482"/>
              <a:gd name="T26" fmla="*/ 82 w 390"/>
              <a:gd name="T27" fmla="*/ 328 h 482"/>
              <a:gd name="T28" fmla="*/ 60 w 390"/>
              <a:gd name="T29" fmla="*/ 372 h 482"/>
              <a:gd name="T30" fmla="*/ 60 w 390"/>
              <a:gd name="T31" fmla="*/ 395 h 482"/>
              <a:gd name="T32" fmla="*/ 82 w 390"/>
              <a:gd name="T33" fmla="*/ 417 h 482"/>
              <a:gd name="T34" fmla="*/ 104 w 390"/>
              <a:gd name="T35" fmla="*/ 372 h 482"/>
              <a:gd name="T36" fmla="*/ 104 w 390"/>
              <a:gd name="T37" fmla="*/ 350 h 482"/>
              <a:gd name="T38" fmla="*/ 50 w 390"/>
              <a:gd name="T39" fmla="*/ 325 h 482"/>
              <a:gd name="T40" fmla="*/ 66 w 390"/>
              <a:gd name="T41" fmla="*/ 294 h 482"/>
              <a:gd name="T42" fmla="*/ 98 w 390"/>
              <a:gd name="T43" fmla="*/ 278 h 482"/>
              <a:gd name="T44" fmla="*/ 50 w 390"/>
              <a:gd name="T45" fmla="*/ 262 h 482"/>
              <a:gd name="T46" fmla="*/ 35 w 390"/>
              <a:gd name="T47" fmla="*/ 294 h 482"/>
              <a:gd name="T48" fmla="*/ 3 w 390"/>
              <a:gd name="T49" fmla="*/ 309 h 482"/>
              <a:gd name="T50" fmla="*/ 50 w 390"/>
              <a:gd name="T51" fmla="*/ 325 h 482"/>
              <a:gd name="T52" fmla="*/ 358 w 390"/>
              <a:gd name="T53" fmla="*/ 302 h 482"/>
              <a:gd name="T54" fmla="*/ 170 w 390"/>
              <a:gd name="T55" fmla="*/ 304 h 482"/>
              <a:gd name="T56" fmla="*/ 138 w 390"/>
              <a:gd name="T57" fmla="*/ 257 h 482"/>
              <a:gd name="T58" fmla="*/ 170 w 390"/>
              <a:gd name="T59" fmla="*/ 178 h 482"/>
              <a:gd name="T60" fmla="*/ 358 w 390"/>
              <a:gd name="T61" fmla="*/ 213 h 482"/>
              <a:gd name="T62" fmla="*/ 264 w 390"/>
              <a:gd name="T63" fmla="*/ 226 h 482"/>
              <a:gd name="T64" fmla="*/ 233 w 390"/>
              <a:gd name="T65" fmla="*/ 226 h 482"/>
              <a:gd name="T66" fmla="*/ 248 w 390"/>
              <a:gd name="T67" fmla="*/ 273 h 482"/>
              <a:gd name="T68" fmla="*/ 264 w 390"/>
              <a:gd name="T69" fmla="*/ 226 h 482"/>
              <a:gd name="T70" fmla="*/ 358 w 390"/>
              <a:gd name="T71" fmla="*/ 144 h 482"/>
              <a:gd name="T72" fmla="*/ 170 w 390"/>
              <a:gd name="T73" fmla="*/ 147 h 482"/>
              <a:gd name="T74" fmla="*/ 138 w 390"/>
              <a:gd name="T75" fmla="*/ 100 h 482"/>
              <a:gd name="T76" fmla="*/ 170 w 390"/>
              <a:gd name="T77" fmla="*/ 16 h 482"/>
              <a:gd name="T78" fmla="*/ 343 w 390"/>
              <a:gd name="T79" fmla="*/ 0 h 482"/>
              <a:gd name="T80" fmla="*/ 358 w 390"/>
              <a:gd name="T81" fmla="*/ 55 h 482"/>
              <a:gd name="T82" fmla="*/ 264 w 390"/>
              <a:gd name="T83" fmla="*/ 79 h 482"/>
              <a:gd name="T84" fmla="*/ 233 w 390"/>
              <a:gd name="T85" fmla="*/ 79 h 482"/>
              <a:gd name="T86" fmla="*/ 248 w 390"/>
              <a:gd name="T87" fmla="*/ 116 h 482"/>
              <a:gd name="T88" fmla="*/ 264 w 390"/>
              <a:gd name="T89" fmla="*/ 79 h 482"/>
              <a:gd name="T90" fmla="*/ 358 w 390"/>
              <a:gd name="T91" fmla="*/ 448 h 482"/>
              <a:gd name="T92" fmla="*/ 343 w 390"/>
              <a:gd name="T93" fmla="*/ 482 h 482"/>
              <a:gd name="T94" fmla="*/ 170 w 390"/>
              <a:gd name="T95" fmla="*/ 467 h 482"/>
              <a:gd name="T96" fmla="*/ 138 w 390"/>
              <a:gd name="T97" fmla="*/ 404 h 482"/>
              <a:gd name="T98" fmla="*/ 170 w 390"/>
              <a:gd name="T99" fmla="*/ 336 h 482"/>
              <a:gd name="T100" fmla="*/ 358 w 390"/>
              <a:gd name="T101" fmla="*/ 359 h 482"/>
              <a:gd name="T102" fmla="*/ 264 w 390"/>
              <a:gd name="T103" fmla="*/ 383 h 482"/>
              <a:gd name="T104" fmla="*/ 233 w 390"/>
              <a:gd name="T105" fmla="*/ 383 h 482"/>
              <a:gd name="T106" fmla="*/ 248 w 390"/>
              <a:gd name="T107" fmla="*/ 420 h 482"/>
              <a:gd name="T108" fmla="*/ 264 w 390"/>
              <a:gd name="T109" fmla="*/ 383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90" h="482">
                <a:moveTo>
                  <a:pt x="113" y="199"/>
                </a:moveTo>
                <a:cubicBezTo>
                  <a:pt x="105" y="199"/>
                  <a:pt x="98" y="192"/>
                  <a:pt x="98" y="184"/>
                </a:cubicBezTo>
                <a:cubicBezTo>
                  <a:pt x="98" y="168"/>
                  <a:pt x="98" y="168"/>
                  <a:pt x="98" y="168"/>
                </a:cubicBezTo>
                <a:cubicBezTo>
                  <a:pt x="82" y="168"/>
                  <a:pt x="82" y="168"/>
                  <a:pt x="82" y="168"/>
                </a:cubicBezTo>
                <a:cubicBezTo>
                  <a:pt x="73" y="168"/>
                  <a:pt x="66" y="161"/>
                  <a:pt x="66" y="152"/>
                </a:cubicBezTo>
                <a:cubicBezTo>
                  <a:pt x="66" y="121"/>
                  <a:pt x="66" y="121"/>
                  <a:pt x="66" y="121"/>
                </a:cubicBezTo>
                <a:cubicBezTo>
                  <a:pt x="66" y="112"/>
                  <a:pt x="73" y="105"/>
                  <a:pt x="82" y="105"/>
                </a:cubicBezTo>
                <a:cubicBezTo>
                  <a:pt x="91" y="105"/>
                  <a:pt x="97" y="112"/>
                  <a:pt x="97" y="121"/>
                </a:cubicBezTo>
                <a:cubicBezTo>
                  <a:pt x="97" y="137"/>
                  <a:pt x="97" y="137"/>
                  <a:pt x="97" y="137"/>
                </a:cubicBezTo>
                <a:cubicBezTo>
                  <a:pt x="113" y="137"/>
                  <a:pt x="113" y="137"/>
                  <a:pt x="113" y="137"/>
                </a:cubicBezTo>
                <a:cubicBezTo>
                  <a:pt x="122" y="137"/>
                  <a:pt x="129" y="144"/>
                  <a:pt x="129" y="152"/>
                </a:cubicBezTo>
                <a:cubicBezTo>
                  <a:pt x="129" y="184"/>
                  <a:pt x="129" y="184"/>
                  <a:pt x="129" y="184"/>
                </a:cubicBezTo>
                <a:cubicBezTo>
                  <a:pt x="129" y="192"/>
                  <a:pt x="122" y="199"/>
                  <a:pt x="113" y="199"/>
                </a:cubicBezTo>
                <a:close/>
                <a:moveTo>
                  <a:pt x="28" y="237"/>
                </a:moveTo>
                <a:cubicBezTo>
                  <a:pt x="34" y="244"/>
                  <a:pt x="44" y="244"/>
                  <a:pt x="50" y="237"/>
                </a:cubicBezTo>
                <a:cubicBezTo>
                  <a:pt x="62" y="226"/>
                  <a:pt x="62" y="226"/>
                  <a:pt x="62" y="226"/>
                </a:cubicBezTo>
                <a:cubicBezTo>
                  <a:pt x="73" y="237"/>
                  <a:pt x="73" y="237"/>
                  <a:pt x="73" y="237"/>
                </a:cubicBezTo>
                <a:cubicBezTo>
                  <a:pt x="79" y="244"/>
                  <a:pt x="89" y="244"/>
                  <a:pt x="95" y="237"/>
                </a:cubicBezTo>
                <a:cubicBezTo>
                  <a:pt x="101" y="231"/>
                  <a:pt x="101" y="221"/>
                  <a:pt x="95" y="215"/>
                </a:cubicBezTo>
                <a:cubicBezTo>
                  <a:pt x="73" y="193"/>
                  <a:pt x="73" y="193"/>
                  <a:pt x="73" y="193"/>
                </a:cubicBezTo>
                <a:cubicBezTo>
                  <a:pt x="67" y="187"/>
                  <a:pt x="57" y="187"/>
                  <a:pt x="50" y="193"/>
                </a:cubicBezTo>
                <a:cubicBezTo>
                  <a:pt x="39" y="204"/>
                  <a:pt x="39" y="204"/>
                  <a:pt x="39" y="204"/>
                </a:cubicBezTo>
                <a:cubicBezTo>
                  <a:pt x="28" y="193"/>
                  <a:pt x="28" y="193"/>
                  <a:pt x="28" y="193"/>
                </a:cubicBezTo>
                <a:cubicBezTo>
                  <a:pt x="22" y="187"/>
                  <a:pt x="12" y="187"/>
                  <a:pt x="6" y="193"/>
                </a:cubicBezTo>
                <a:cubicBezTo>
                  <a:pt x="0" y="199"/>
                  <a:pt x="0" y="209"/>
                  <a:pt x="6" y="215"/>
                </a:cubicBezTo>
                <a:lnTo>
                  <a:pt x="28" y="237"/>
                </a:lnTo>
                <a:close/>
                <a:moveTo>
                  <a:pt x="104" y="328"/>
                </a:moveTo>
                <a:cubicBezTo>
                  <a:pt x="98" y="322"/>
                  <a:pt x="88" y="322"/>
                  <a:pt x="82" y="328"/>
                </a:cubicBezTo>
                <a:cubicBezTo>
                  <a:pt x="60" y="350"/>
                  <a:pt x="60" y="350"/>
                  <a:pt x="60" y="350"/>
                </a:cubicBezTo>
                <a:cubicBezTo>
                  <a:pt x="54" y="356"/>
                  <a:pt x="54" y="366"/>
                  <a:pt x="60" y="372"/>
                </a:cubicBezTo>
                <a:cubicBezTo>
                  <a:pt x="71" y="383"/>
                  <a:pt x="71" y="383"/>
                  <a:pt x="71" y="383"/>
                </a:cubicBezTo>
                <a:cubicBezTo>
                  <a:pt x="60" y="395"/>
                  <a:pt x="60" y="395"/>
                  <a:pt x="60" y="395"/>
                </a:cubicBezTo>
                <a:cubicBezTo>
                  <a:pt x="54" y="401"/>
                  <a:pt x="54" y="411"/>
                  <a:pt x="60" y="417"/>
                </a:cubicBezTo>
                <a:cubicBezTo>
                  <a:pt x="66" y="423"/>
                  <a:pt x="76" y="423"/>
                  <a:pt x="82" y="417"/>
                </a:cubicBezTo>
                <a:cubicBezTo>
                  <a:pt x="104" y="395"/>
                  <a:pt x="104" y="395"/>
                  <a:pt x="104" y="395"/>
                </a:cubicBezTo>
                <a:cubicBezTo>
                  <a:pt x="110" y="388"/>
                  <a:pt x="110" y="379"/>
                  <a:pt x="104" y="372"/>
                </a:cubicBezTo>
                <a:cubicBezTo>
                  <a:pt x="93" y="361"/>
                  <a:pt x="93" y="361"/>
                  <a:pt x="93" y="361"/>
                </a:cubicBezTo>
                <a:cubicBezTo>
                  <a:pt x="104" y="350"/>
                  <a:pt x="104" y="350"/>
                  <a:pt x="104" y="350"/>
                </a:cubicBezTo>
                <a:cubicBezTo>
                  <a:pt x="110" y="344"/>
                  <a:pt x="110" y="334"/>
                  <a:pt x="104" y="328"/>
                </a:cubicBezTo>
                <a:close/>
                <a:moveTo>
                  <a:pt x="50" y="325"/>
                </a:moveTo>
                <a:cubicBezTo>
                  <a:pt x="59" y="325"/>
                  <a:pt x="66" y="318"/>
                  <a:pt x="66" y="309"/>
                </a:cubicBezTo>
                <a:cubicBezTo>
                  <a:pt x="66" y="294"/>
                  <a:pt x="66" y="294"/>
                  <a:pt x="66" y="294"/>
                </a:cubicBezTo>
                <a:cubicBezTo>
                  <a:pt x="82" y="294"/>
                  <a:pt x="82" y="294"/>
                  <a:pt x="82" y="294"/>
                </a:cubicBezTo>
                <a:cubicBezTo>
                  <a:pt x="91" y="294"/>
                  <a:pt x="98" y="287"/>
                  <a:pt x="98" y="278"/>
                </a:cubicBezTo>
                <a:cubicBezTo>
                  <a:pt x="98" y="269"/>
                  <a:pt x="91" y="262"/>
                  <a:pt x="82" y="262"/>
                </a:cubicBezTo>
                <a:cubicBezTo>
                  <a:pt x="50" y="262"/>
                  <a:pt x="50" y="262"/>
                  <a:pt x="50" y="262"/>
                </a:cubicBezTo>
                <a:cubicBezTo>
                  <a:pt x="42" y="262"/>
                  <a:pt x="35" y="269"/>
                  <a:pt x="35" y="278"/>
                </a:cubicBezTo>
                <a:cubicBezTo>
                  <a:pt x="35" y="294"/>
                  <a:pt x="35" y="294"/>
                  <a:pt x="35" y="294"/>
                </a:cubicBezTo>
                <a:cubicBezTo>
                  <a:pt x="19" y="294"/>
                  <a:pt x="19" y="294"/>
                  <a:pt x="19" y="294"/>
                </a:cubicBezTo>
                <a:cubicBezTo>
                  <a:pt x="10" y="294"/>
                  <a:pt x="3" y="301"/>
                  <a:pt x="3" y="309"/>
                </a:cubicBezTo>
                <a:cubicBezTo>
                  <a:pt x="3" y="318"/>
                  <a:pt x="10" y="325"/>
                  <a:pt x="19" y="325"/>
                </a:cubicBezTo>
                <a:lnTo>
                  <a:pt x="50" y="325"/>
                </a:lnTo>
                <a:close/>
                <a:moveTo>
                  <a:pt x="390" y="257"/>
                </a:moveTo>
                <a:cubicBezTo>
                  <a:pt x="390" y="278"/>
                  <a:pt x="377" y="295"/>
                  <a:pt x="358" y="302"/>
                </a:cubicBezTo>
                <a:cubicBezTo>
                  <a:pt x="358" y="304"/>
                  <a:pt x="358" y="304"/>
                  <a:pt x="358" y="304"/>
                </a:cubicBezTo>
                <a:cubicBezTo>
                  <a:pt x="170" y="304"/>
                  <a:pt x="170" y="304"/>
                  <a:pt x="170" y="304"/>
                </a:cubicBezTo>
                <a:cubicBezTo>
                  <a:pt x="170" y="302"/>
                  <a:pt x="170" y="302"/>
                  <a:pt x="170" y="302"/>
                </a:cubicBezTo>
                <a:cubicBezTo>
                  <a:pt x="151" y="295"/>
                  <a:pt x="138" y="278"/>
                  <a:pt x="138" y="257"/>
                </a:cubicBezTo>
                <a:cubicBezTo>
                  <a:pt x="138" y="237"/>
                  <a:pt x="151" y="219"/>
                  <a:pt x="170" y="213"/>
                </a:cubicBezTo>
                <a:cubicBezTo>
                  <a:pt x="170" y="178"/>
                  <a:pt x="170" y="178"/>
                  <a:pt x="170" y="178"/>
                </a:cubicBezTo>
                <a:cubicBezTo>
                  <a:pt x="358" y="178"/>
                  <a:pt x="358" y="178"/>
                  <a:pt x="358" y="178"/>
                </a:cubicBezTo>
                <a:cubicBezTo>
                  <a:pt x="358" y="213"/>
                  <a:pt x="358" y="213"/>
                  <a:pt x="358" y="213"/>
                </a:cubicBezTo>
                <a:cubicBezTo>
                  <a:pt x="377" y="219"/>
                  <a:pt x="390" y="237"/>
                  <a:pt x="390" y="257"/>
                </a:cubicBezTo>
                <a:close/>
                <a:moveTo>
                  <a:pt x="264" y="226"/>
                </a:moveTo>
                <a:cubicBezTo>
                  <a:pt x="264" y="217"/>
                  <a:pt x="257" y="210"/>
                  <a:pt x="248" y="210"/>
                </a:cubicBezTo>
                <a:cubicBezTo>
                  <a:pt x="240" y="210"/>
                  <a:pt x="233" y="217"/>
                  <a:pt x="233" y="226"/>
                </a:cubicBezTo>
                <a:cubicBezTo>
                  <a:pt x="233" y="257"/>
                  <a:pt x="233" y="257"/>
                  <a:pt x="233" y="257"/>
                </a:cubicBezTo>
                <a:cubicBezTo>
                  <a:pt x="233" y="266"/>
                  <a:pt x="240" y="273"/>
                  <a:pt x="248" y="273"/>
                </a:cubicBezTo>
                <a:cubicBezTo>
                  <a:pt x="257" y="273"/>
                  <a:pt x="264" y="266"/>
                  <a:pt x="264" y="257"/>
                </a:cubicBezTo>
                <a:lnTo>
                  <a:pt x="264" y="226"/>
                </a:lnTo>
                <a:close/>
                <a:moveTo>
                  <a:pt x="390" y="100"/>
                </a:moveTo>
                <a:cubicBezTo>
                  <a:pt x="390" y="120"/>
                  <a:pt x="377" y="138"/>
                  <a:pt x="358" y="144"/>
                </a:cubicBezTo>
                <a:cubicBezTo>
                  <a:pt x="358" y="147"/>
                  <a:pt x="358" y="147"/>
                  <a:pt x="358" y="147"/>
                </a:cubicBezTo>
                <a:cubicBezTo>
                  <a:pt x="170" y="147"/>
                  <a:pt x="170" y="147"/>
                  <a:pt x="170" y="147"/>
                </a:cubicBezTo>
                <a:cubicBezTo>
                  <a:pt x="170" y="144"/>
                  <a:pt x="170" y="144"/>
                  <a:pt x="170" y="144"/>
                </a:cubicBezTo>
                <a:cubicBezTo>
                  <a:pt x="151" y="138"/>
                  <a:pt x="138" y="120"/>
                  <a:pt x="138" y="100"/>
                </a:cubicBezTo>
                <a:cubicBezTo>
                  <a:pt x="138" y="79"/>
                  <a:pt x="151" y="62"/>
                  <a:pt x="170" y="55"/>
                </a:cubicBezTo>
                <a:cubicBezTo>
                  <a:pt x="170" y="16"/>
                  <a:pt x="170" y="16"/>
                  <a:pt x="170" y="16"/>
                </a:cubicBezTo>
                <a:cubicBezTo>
                  <a:pt x="170" y="7"/>
                  <a:pt x="177" y="0"/>
                  <a:pt x="185" y="0"/>
                </a:cubicBezTo>
                <a:cubicBezTo>
                  <a:pt x="343" y="0"/>
                  <a:pt x="343" y="0"/>
                  <a:pt x="343" y="0"/>
                </a:cubicBezTo>
                <a:cubicBezTo>
                  <a:pt x="351" y="0"/>
                  <a:pt x="358" y="7"/>
                  <a:pt x="358" y="16"/>
                </a:cubicBezTo>
                <a:cubicBezTo>
                  <a:pt x="358" y="55"/>
                  <a:pt x="358" y="55"/>
                  <a:pt x="358" y="55"/>
                </a:cubicBezTo>
                <a:cubicBezTo>
                  <a:pt x="377" y="62"/>
                  <a:pt x="390" y="79"/>
                  <a:pt x="390" y="100"/>
                </a:cubicBezTo>
                <a:close/>
                <a:moveTo>
                  <a:pt x="264" y="79"/>
                </a:moveTo>
                <a:cubicBezTo>
                  <a:pt x="264" y="70"/>
                  <a:pt x="257" y="63"/>
                  <a:pt x="248" y="63"/>
                </a:cubicBezTo>
                <a:cubicBezTo>
                  <a:pt x="240" y="63"/>
                  <a:pt x="233" y="70"/>
                  <a:pt x="233" y="79"/>
                </a:cubicBezTo>
                <a:cubicBezTo>
                  <a:pt x="233" y="100"/>
                  <a:pt x="233" y="100"/>
                  <a:pt x="233" y="100"/>
                </a:cubicBezTo>
                <a:cubicBezTo>
                  <a:pt x="233" y="109"/>
                  <a:pt x="240" y="116"/>
                  <a:pt x="248" y="116"/>
                </a:cubicBezTo>
                <a:cubicBezTo>
                  <a:pt x="257" y="116"/>
                  <a:pt x="264" y="109"/>
                  <a:pt x="264" y="100"/>
                </a:cubicBezTo>
                <a:lnTo>
                  <a:pt x="264" y="79"/>
                </a:lnTo>
                <a:close/>
                <a:moveTo>
                  <a:pt x="390" y="404"/>
                </a:moveTo>
                <a:cubicBezTo>
                  <a:pt x="390" y="424"/>
                  <a:pt x="377" y="442"/>
                  <a:pt x="358" y="448"/>
                </a:cubicBezTo>
                <a:cubicBezTo>
                  <a:pt x="358" y="467"/>
                  <a:pt x="358" y="467"/>
                  <a:pt x="358" y="467"/>
                </a:cubicBezTo>
                <a:cubicBezTo>
                  <a:pt x="358" y="475"/>
                  <a:pt x="351" y="482"/>
                  <a:pt x="343" y="482"/>
                </a:cubicBezTo>
                <a:cubicBezTo>
                  <a:pt x="185" y="482"/>
                  <a:pt x="185" y="482"/>
                  <a:pt x="185" y="482"/>
                </a:cubicBezTo>
                <a:cubicBezTo>
                  <a:pt x="177" y="482"/>
                  <a:pt x="170" y="475"/>
                  <a:pt x="170" y="467"/>
                </a:cubicBezTo>
                <a:cubicBezTo>
                  <a:pt x="170" y="448"/>
                  <a:pt x="170" y="448"/>
                  <a:pt x="170" y="448"/>
                </a:cubicBezTo>
                <a:cubicBezTo>
                  <a:pt x="151" y="442"/>
                  <a:pt x="138" y="424"/>
                  <a:pt x="138" y="404"/>
                </a:cubicBezTo>
                <a:cubicBezTo>
                  <a:pt x="138" y="383"/>
                  <a:pt x="151" y="366"/>
                  <a:pt x="170" y="359"/>
                </a:cubicBezTo>
                <a:cubicBezTo>
                  <a:pt x="170" y="336"/>
                  <a:pt x="170" y="336"/>
                  <a:pt x="170" y="336"/>
                </a:cubicBezTo>
                <a:cubicBezTo>
                  <a:pt x="358" y="336"/>
                  <a:pt x="358" y="336"/>
                  <a:pt x="358" y="336"/>
                </a:cubicBezTo>
                <a:cubicBezTo>
                  <a:pt x="358" y="359"/>
                  <a:pt x="358" y="359"/>
                  <a:pt x="358" y="359"/>
                </a:cubicBezTo>
                <a:cubicBezTo>
                  <a:pt x="377" y="366"/>
                  <a:pt x="390" y="383"/>
                  <a:pt x="390" y="404"/>
                </a:cubicBezTo>
                <a:close/>
                <a:moveTo>
                  <a:pt x="264" y="383"/>
                </a:moveTo>
                <a:cubicBezTo>
                  <a:pt x="264" y="374"/>
                  <a:pt x="257" y="367"/>
                  <a:pt x="248" y="367"/>
                </a:cubicBezTo>
                <a:cubicBezTo>
                  <a:pt x="240" y="367"/>
                  <a:pt x="233" y="374"/>
                  <a:pt x="233" y="383"/>
                </a:cubicBezTo>
                <a:cubicBezTo>
                  <a:pt x="233" y="404"/>
                  <a:pt x="233" y="404"/>
                  <a:pt x="233" y="404"/>
                </a:cubicBezTo>
                <a:cubicBezTo>
                  <a:pt x="233" y="413"/>
                  <a:pt x="240" y="420"/>
                  <a:pt x="248" y="420"/>
                </a:cubicBezTo>
                <a:cubicBezTo>
                  <a:pt x="257" y="420"/>
                  <a:pt x="264" y="413"/>
                  <a:pt x="264" y="404"/>
                </a:cubicBezTo>
                <a:lnTo>
                  <a:pt x="264" y="3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" name="Freeform 246"/>
          <p:cNvSpPr>
            <a:spLocks noEditPoints="1"/>
          </p:cNvSpPr>
          <p:nvPr/>
        </p:nvSpPr>
        <p:spPr bwMode="auto">
          <a:xfrm>
            <a:off x="10791218" y="8624531"/>
            <a:ext cx="549654" cy="515062"/>
          </a:xfrm>
          <a:custGeom>
            <a:avLst/>
            <a:gdLst>
              <a:gd name="T0" fmla="*/ 160 w 539"/>
              <a:gd name="T1" fmla="*/ 216 h 505"/>
              <a:gd name="T2" fmla="*/ 160 w 539"/>
              <a:gd name="T3" fmla="*/ 149 h 505"/>
              <a:gd name="T4" fmla="*/ 227 w 539"/>
              <a:gd name="T5" fmla="*/ 149 h 505"/>
              <a:gd name="T6" fmla="*/ 227 w 539"/>
              <a:gd name="T7" fmla="*/ 216 h 505"/>
              <a:gd name="T8" fmla="*/ 160 w 539"/>
              <a:gd name="T9" fmla="*/ 216 h 505"/>
              <a:gd name="T10" fmla="*/ 114 w 539"/>
              <a:gd name="T11" fmla="*/ 85 h 505"/>
              <a:gd name="T12" fmla="*/ 445 w 539"/>
              <a:gd name="T13" fmla="*/ 94 h 505"/>
              <a:gd name="T14" fmla="*/ 445 w 539"/>
              <a:gd name="T15" fmla="*/ 435 h 505"/>
              <a:gd name="T16" fmla="*/ 275 w 539"/>
              <a:gd name="T17" fmla="*/ 505 h 505"/>
              <a:gd name="T18" fmla="*/ 104 w 539"/>
              <a:gd name="T19" fmla="*/ 435 h 505"/>
              <a:gd name="T20" fmla="*/ 114 w 539"/>
              <a:gd name="T21" fmla="*/ 85 h 505"/>
              <a:gd name="T22" fmla="*/ 323 w 539"/>
              <a:gd name="T23" fmla="*/ 379 h 505"/>
              <a:gd name="T24" fmla="*/ 390 w 539"/>
              <a:gd name="T25" fmla="*/ 379 h 505"/>
              <a:gd name="T26" fmla="*/ 390 w 539"/>
              <a:gd name="T27" fmla="*/ 379 h 505"/>
              <a:gd name="T28" fmla="*/ 390 w 539"/>
              <a:gd name="T29" fmla="*/ 313 h 505"/>
              <a:gd name="T30" fmla="*/ 323 w 539"/>
              <a:gd name="T31" fmla="*/ 313 h 505"/>
              <a:gd name="T32" fmla="*/ 323 w 539"/>
              <a:gd name="T33" fmla="*/ 379 h 505"/>
              <a:gd name="T34" fmla="*/ 126 w 539"/>
              <a:gd name="T35" fmla="*/ 413 h 505"/>
              <a:gd name="T36" fmla="*/ 322 w 539"/>
              <a:gd name="T37" fmla="*/ 468 h 505"/>
              <a:gd name="T38" fmla="*/ 264 w 539"/>
              <a:gd name="T39" fmla="*/ 435 h 505"/>
              <a:gd name="T40" fmla="*/ 264 w 539"/>
              <a:gd name="T41" fmla="*/ 253 h 505"/>
              <a:gd name="T42" fmla="*/ 195 w 539"/>
              <a:gd name="T43" fmla="*/ 88 h 505"/>
              <a:gd name="T44" fmla="*/ 126 w 539"/>
              <a:gd name="T45" fmla="*/ 413 h 5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39" h="505">
                <a:moveTo>
                  <a:pt x="160" y="216"/>
                </a:moveTo>
                <a:cubicBezTo>
                  <a:pt x="141" y="198"/>
                  <a:pt x="141" y="168"/>
                  <a:pt x="160" y="149"/>
                </a:cubicBezTo>
                <a:cubicBezTo>
                  <a:pt x="178" y="131"/>
                  <a:pt x="208" y="131"/>
                  <a:pt x="227" y="149"/>
                </a:cubicBezTo>
                <a:cubicBezTo>
                  <a:pt x="245" y="168"/>
                  <a:pt x="245" y="198"/>
                  <a:pt x="227" y="216"/>
                </a:cubicBezTo>
                <a:cubicBezTo>
                  <a:pt x="208" y="235"/>
                  <a:pt x="178" y="235"/>
                  <a:pt x="160" y="216"/>
                </a:cubicBezTo>
                <a:close/>
                <a:moveTo>
                  <a:pt x="114" y="85"/>
                </a:moveTo>
                <a:cubicBezTo>
                  <a:pt x="208" y="0"/>
                  <a:pt x="354" y="3"/>
                  <a:pt x="445" y="94"/>
                </a:cubicBezTo>
                <a:cubicBezTo>
                  <a:pt x="539" y="188"/>
                  <a:pt x="539" y="341"/>
                  <a:pt x="445" y="435"/>
                </a:cubicBezTo>
                <a:cubicBezTo>
                  <a:pt x="402" y="478"/>
                  <a:pt x="340" y="505"/>
                  <a:pt x="275" y="505"/>
                </a:cubicBezTo>
                <a:cubicBezTo>
                  <a:pt x="213" y="505"/>
                  <a:pt x="151" y="482"/>
                  <a:pt x="104" y="435"/>
                </a:cubicBezTo>
                <a:cubicBezTo>
                  <a:pt x="0" y="330"/>
                  <a:pt x="19" y="163"/>
                  <a:pt x="114" y="85"/>
                </a:cubicBezTo>
                <a:close/>
                <a:moveTo>
                  <a:pt x="323" y="379"/>
                </a:moveTo>
                <a:cubicBezTo>
                  <a:pt x="341" y="398"/>
                  <a:pt x="371" y="398"/>
                  <a:pt x="390" y="379"/>
                </a:cubicBezTo>
                <a:cubicBezTo>
                  <a:pt x="390" y="379"/>
                  <a:pt x="390" y="379"/>
                  <a:pt x="390" y="379"/>
                </a:cubicBezTo>
                <a:cubicBezTo>
                  <a:pt x="408" y="361"/>
                  <a:pt x="408" y="331"/>
                  <a:pt x="390" y="313"/>
                </a:cubicBezTo>
                <a:cubicBezTo>
                  <a:pt x="371" y="294"/>
                  <a:pt x="341" y="294"/>
                  <a:pt x="323" y="313"/>
                </a:cubicBezTo>
                <a:cubicBezTo>
                  <a:pt x="305" y="331"/>
                  <a:pt x="305" y="361"/>
                  <a:pt x="323" y="379"/>
                </a:cubicBezTo>
                <a:close/>
                <a:moveTo>
                  <a:pt x="126" y="413"/>
                </a:moveTo>
                <a:cubicBezTo>
                  <a:pt x="179" y="466"/>
                  <a:pt x="254" y="484"/>
                  <a:pt x="322" y="468"/>
                </a:cubicBezTo>
                <a:cubicBezTo>
                  <a:pt x="300" y="463"/>
                  <a:pt x="280" y="451"/>
                  <a:pt x="264" y="435"/>
                </a:cubicBezTo>
                <a:cubicBezTo>
                  <a:pt x="213" y="385"/>
                  <a:pt x="213" y="303"/>
                  <a:pt x="264" y="253"/>
                </a:cubicBezTo>
                <a:cubicBezTo>
                  <a:pt x="325" y="192"/>
                  <a:pt x="281" y="88"/>
                  <a:pt x="195" y="88"/>
                </a:cubicBezTo>
                <a:cubicBezTo>
                  <a:pt x="85" y="88"/>
                  <a:pt x="4" y="290"/>
                  <a:pt x="126" y="4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" name="Freeform 247"/>
          <p:cNvSpPr>
            <a:spLocks noEditPoints="1"/>
          </p:cNvSpPr>
          <p:nvPr/>
        </p:nvSpPr>
        <p:spPr bwMode="auto">
          <a:xfrm>
            <a:off x="17652188" y="8647919"/>
            <a:ext cx="351702" cy="491998"/>
          </a:xfrm>
          <a:custGeom>
            <a:avLst/>
            <a:gdLst>
              <a:gd name="T0" fmla="*/ 0 w 346"/>
              <a:gd name="T1" fmla="*/ 277 h 482"/>
              <a:gd name="T2" fmla="*/ 48 w 346"/>
              <a:gd name="T3" fmla="*/ 387 h 482"/>
              <a:gd name="T4" fmla="*/ 63 w 346"/>
              <a:gd name="T5" fmla="*/ 466 h 482"/>
              <a:gd name="T6" fmla="*/ 95 w 346"/>
              <a:gd name="T7" fmla="*/ 466 h 482"/>
              <a:gd name="T8" fmla="*/ 111 w 346"/>
              <a:gd name="T9" fmla="*/ 387 h 482"/>
              <a:gd name="T10" fmla="*/ 158 w 346"/>
              <a:gd name="T11" fmla="*/ 277 h 482"/>
              <a:gd name="T12" fmla="*/ 95 w 346"/>
              <a:gd name="T13" fmla="*/ 230 h 482"/>
              <a:gd name="T14" fmla="*/ 111 w 346"/>
              <a:gd name="T15" fmla="*/ 157 h 482"/>
              <a:gd name="T16" fmla="*/ 158 w 346"/>
              <a:gd name="T17" fmla="*/ 47 h 482"/>
              <a:gd name="T18" fmla="*/ 48 w 346"/>
              <a:gd name="T19" fmla="*/ 0 h 482"/>
              <a:gd name="T20" fmla="*/ 0 w 346"/>
              <a:gd name="T21" fmla="*/ 110 h 482"/>
              <a:gd name="T22" fmla="*/ 63 w 346"/>
              <a:gd name="T23" fmla="*/ 157 h 482"/>
              <a:gd name="T24" fmla="*/ 48 w 346"/>
              <a:gd name="T25" fmla="*/ 230 h 482"/>
              <a:gd name="T26" fmla="*/ 79 w 346"/>
              <a:gd name="T27" fmla="*/ 63 h 482"/>
              <a:gd name="T28" fmla="*/ 95 w 346"/>
              <a:gd name="T29" fmla="*/ 125 h 482"/>
              <a:gd name="T30" fmla="*/ 63 w 346"/>
              <a:gd name="T31" fmla="*/ 78 h 482"/>
              <a:gd name="T32" fmla="*/ 95 w 346"/>
              <a:gd name="T33" fmla="*/ 309 h 482"/>
              <a:gd name="T34" fmla="*/ 63 w 346"/>
              <a:gd name="T35" fmla="*/ 356 h 482"/>
              <a:gd name="T36" fmla="*/ 79 w 346"/>
              <a:gd name="T37" fmla="*/ 293 h 482"/>
              <a:gd name="T38" fmla="*/ 236 w 346"/>
              <a:gd name="T39" fmla="*/ 0 h 482"/>
              <a:gd name="T40" fmla="*/ 189 w 346"/>
              <a:gd name="T41" fmla="*/ 110 h 482"/>
              <a:gd name="T42" fmla="*/ 252 w 346"/>
              <a:gd name="T43" fmla="*/ 157 h 482"/>
              <a:gd name="T44" fmla="*/ 236 w 346"/>
              <a:gd name="T45" fmla="*/ 230 h 482"/>
              <a:gd name="T46" fmla="*/ 189 w 346"/>
              <a:gd name="T47" fmla="*/ 340 h 482"/>
              <a:gd name="T48" fmla="*/ 252 w 346"/>
              <a:gd name="T49" fmla="*/ 387 h 482"/>
              <a:gd name="T50" fmla="*/ 268 w 346"/>
              <a:gd name="T51" fmla="*/ 482 h 482"/>
              <a:gd name="T52" fmla="*/ 284 w 346"/>
              <a:gd name="T53" fmla="*/ 387 h 482"/>
              <a:gd name="T54" fmla="*/ 346 w 346"/>
              <a:gd name="T55" fmla="*/ 340 h 482"/>
              <a:gd name="T56" fmla="*/ 299 w 346"/>
              <a:gd name="T57" fmla="*/ 230 h 482"/>
              <a:gd name="T58" fmla="*/ 284 w 346"/>
              <a:gd name="T59" fmla="*/ 157 h 482"/>
              <a:gd name="T60" fmla="*/ 346 w 346"/>
              <a:gd name="T61" fmla="*/ 110 h 482"/>
              <a:gd name="T62" fmla="*/ 299 w 346"/>
              <a:gd name="T63" fmla="*/ 0 h 482"/>
              <a:gd name="T64" fmla="*/ 252 w 346"/>
              <a:gd name="T65" fmla="*/ 356 h 482"/>
              <a:gd name="T66" fmla="*/ 268 w 346"/>
              <a:gd name="T67" fmla="*/ 293 h 482"/>
              <a:gd name="T68" fmla="*/ 284 w 346"/>
              <a:gd name="T69" fmla="*/ 356 h 482"/>
              <a:gd name="T70" fmla="*/ 252 w 346"/>
              <a:gd name="T71" fmla="*/ 125 h 482"/>
              <a:gd name="T72" fmla="*/ 268 w 346"/>
              <a:gd name="T73" fmla="*/ 63 h 482"/>
              <a:gd name="T74" fmla="*/ 284 w 346"/>
              <a:gd name="T75" fmla="*/ 125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6" h="482">
                <a:moveTo>
                  <a:pt x="48" y="230"/>
                </a:moveTo>
                <a:cubicBezTo>
                  <a:pt x="22" y="230"/>
                  <a:pt x="0" y="251"/>
                  <a:pt x="0" y="277"/>
                </a:cubicBezTo>
                <a:cubicBezTo>
                  <a:pt x="0" y="340"/>
                  <a:pt x="0" y="340"/>
                  <a:pt x="0" y="340"/>
                </a:cubicBezTo>
                <a:cubicBezTo>
                  <a:pt x="0" y="366"/>
                  <a:pt x="22" y="387"/>
                  <a:pt x="48" y="387"/>
                </a:cubicBezTo>
                <a:cubicBezTo>
                  <a:pt x="63" y="387"/>
                  <a:pt x="63" y="387"/>
                  <a:pt x="63" y="387"/>
                </a:cubicBezTo>
                <a:cubicBezTo>
                  <a:pt x="63" y="466"/>
                  <a:pt x="63" y="466"/>
                  <a:pt x="63" y="466"/>
                </a:cubicBezTo>
                <a:cubicBezTo>
                  <a:pt x="63" y="475"/>
                  <a:pt x="70" y="482"/>
                  <a:pt x="79" y="482"/>
                </a:cubicBezTo>
                <a:cubicBezTo>
                  <a:pt x="88" y="482"/>
                  <a:pt x="95" y="475"/>
                  <a:pt x="95" y="466"/>
                </a:cubicBezTo>
                <a:cubicBezTo>
                  <a:pt x="95" y="387"/>
                  <a:pt x="95" y="387"/>
                  <a:pt x="95" y="387"/>
                </a:cubicBezTo>
                <a:cubicBezTo>
                  <a:pt x="111" y="387"/>
                  <a:pt x="111" y="387"/>
                  <a:pt x="111" y="387"/>
                </a:cubicBezTo>
                <a:cubicBezTo>
                  <a:pt x="137" y="387"/>
                  <a:pt x="158" y="366"/>
                  <a:pt x="158" y="340"/>
                </a:cubicBezTo>
                <a:cubicBezTo>
                  <a:pt x="158" y="277"/>
                  <a:pt x="158" y="277"/>
                  <a:pt x="158" y="277"/>
                </a:cubicBezTo>
                <a:cubicBezTo>
                  <a:pt x="158" y="251"/>
                  <a:pt x="137" y="230"/>
                  <a:pt x="111" y="230"/>
                </a:cubicBezTo>
                <a:cubicBezTo>
                  <a:pt x="95" y="230"/>
                  <a:pt x="95" y="230"/>
                  <a:pt x="95" y="230"/>
                </a:cubicBezTo>
                <a:cubicBezTo>
                  <a:pt x="95" y="157"/>
                  <a:pt x="95" y="157"/>
                  <a:pt x="95" y="157"/>
                </a:cubicBezTo>
                <a:cubicBezTo>
                  <a:pt x="111" y="157"/>
                  <a:pt x="111" y="157"/>
                  <a:pt x="111" y="157"/>
                </a:cubicBezTo>
                <a:cubicBezTo>
                  <a:pt x="137" y="157"/>
                  <a:pt x="158" y="136"/>
                  <a:pt x="158" y="110"/>
                </a:cubicBezTo>
                <a:cubicBezTo>
                  <a:pt x="158" y="47"/>
                  <a:pt x="158" y="47"/>
                  <a:pt x="158" y="47"/>
                </a:cubicBezTo>
                <a:cubicBezTo>
                  <a:pt x="158" y="21"/>
                  <a:pt x="137" y="0"/>
                  <a:pt x="1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22" y="0"/>
                  <a:pt x="0" y="21"/>
                  <a:pt x="0" y="47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136"/>
                  <a:pt x="22" y="157"/>
                  <a:pt x="48" y="157"/>
                </a:cubicBezTo>
                <a:cubicBezTo>
                  <a:pt x="63" y="157"/>
                  <a:pt x="63" y="157"/>
                  <a:pt x="63" y="157"/>
                </a:cubicBezTo>
                <a:cubicBezTo>
                  <a:pt x="63" y="230"/>
                  <a:pt x="63" y="230"/>
                  <a:pt x="63" y="230"/>
                </a:cubicBezTo>
                <a:lnTo>
                  <a:pt x="48" y="230"/>
                </a:lnTo>
                <a:close/>
                <a:moveTo>
                  <a:pt x="63" y="78"/>
                </a:moveTo>
                <a:cubicBezTo>
                  <a:pt x="63" y="70"/>
                  <a:pt x="70" y="63"/>
                  <a:pt x="79" y="63"/>
                </a:cubicBezTo>
                <a:cubicBezTo>
                  <a:pt x="88" y="63"/>
                  <a:pt x="95" y="70"/>
                  <a:pt x="95" y="78"/>
                </a:cubicBezTo>
                <a:cubicBezTo>
                  <a:pt x="95" y="125"/>
                  <a:pt x="95" y="125"/>
                  <a:pt x="95" y="125"/>
                </a:cubicBezTo>
                <a:cubicBezTo>
                  <a:pt x="63" y="125"/>
                  <a:pt x="63" y="125"/>
                  <a:pt x="63" y="125"/>
                </a:cubicBezTo>
                <a:lnTo>
                  <a:pt x="63" y="78"/>
                </a:lnTo>
                <a:close/>
                <a:moveTo>
                  <a:pt x="79" y="293"/>
                </a:moveTo>
                <a:cubicBezTo>
                  <a:pt x="88" y="293"/>
                  <a:pt x="95" y="300"/>
                  <a:pt x="95" y="309"/>
                </a:cubicBezTo>
                <a:cubicBezTo>
                  <a:pt x="95" y="356"/>
                  <a:pt x="95" y="356"/>
                  <a:pt x="95" y="356"/>
                </a:cubicBezTo>
                <a:cubicBezTo>
                  <a:pt x="63" y="356"/>
                  <a:pt x="63" y="356"/>
                  <a:pt x="63" y="356"/>
                </a:cubicBezTo>
                <a:cubicBezTo>
                  <a:pt x="63" y="309"/>
                  <a:pt x="63" y="309"/>
                  <a:pt x="63" y="309"/>
                </a:cubicBezTo>
                <a:cubicBezTo>
                  <a:pt x="63" y="300"/>
                  <a:pt x="70" y="293"/>
                  <a:pt x="79" y="293"/>
                </a:cubicBezTo>
                <a:close/>
                <a:moveTo>
                  <a:pt x="299" y="0"/>
                </a:moveTo>
                <a:cubicBezTo>
                  <a:pt x="236" y="0"/>
                  <a:pt x="236" y="0"/>
                  <a:pt x="236" y="0"/>
                </a:cubicBezTo>
                <a:cubicBezTo>
                  <a:pt x="210" y="0"/>
                  <a:pt x="189" y="21"/>
                  <a:pt x="189" y="47"/>
                </a:cubicBezTo>
                <a:cubicBezTo>
                  <a:pt x="189" y="110"/>
                  <a:pt x="189" y="110"/>
                  <a:pt x="189" y="110"/>
                </a:cubicBezTo>
                <a:cubicBezTo>
                  <a:pt x="189" y="136"/>
                  <a:pt x="210" y="157"/>
                  <a:pt x="236" y="157"/>
                </a:cubicBezTo>
                <a:cubicBezTo>
                  <a:pt x="252" y="157"/>
                  <a:pt x="252" y="157"/>
                  <a:pt x="252" y="157"/>
                </a:cubicBezTo>
                <a:cubicBezTo>
                  <a:pt x="252" y="230"/>
                  <a:pt x="252" y="230"/>
                  <a:pt x="252" y="230"/>
                </a:cubicBezTo>
                <a:cubicBezTo>
                  <a:pt x="236" y="230"/>
                  <a:pt x="236" y="230"/>
                  <a:pt x="236" y="230"/>
                </a:cubicBezTo>
                <a:cubicBezTo>
                  <a:pt x="210" y="230"/>
                  <a:pt x="189" y="251"/>
                  <a:pt x="189" y="277"/>
                </a:cubicBezTo>
                <a:cubicBezTo>
                  <a:pt x="189" y="340"/>
                  <a:pt x="189" y="340"/>
                  <a:pt x="189" y="340"/>
                </a:cubicBezTo>
                <a:cubicBezTo>
                  <a:pt x="189" y="366"/>
                  <a:pt x="210" y="387"/>
                  <a:pt x="236" y="387"/>
                </a:cubicBezTo>
                <a:cubicBezTo>
                  <a:pt x="252" y="387"/>
                  <a:pt x="252" y="387"/>
                  <a:pt x="252" y="387"/>
                </a:cubicBezTo>
                <a:cubicBezTo>
                  <a:pt x="252" y="466"/>
                  <a:pt x="252" y="466"/>
                  <a:pt x="252" y="466"/>
                </a:cubicBezTo>
                <a:cubicBezTo>
                  <a:pt x="252" y="475"/>
                  <a:pt x="259" y="482"/>
                  <a:pt x="268" y="482"/>
                </a:cubicBezTo>
                <a:cubicBezTo>
                  <a:pt x="276" y="482"/>
                  <a:pt x="284" y="475"/>
                  <a:pt x="284" y="466"/>
                </a:cubicBezTo>
                <a:cubicBezTo>
                  <a:pt x="284" y="387"/>
                  <a:pt x="284" y="387"/>
                  <a:pt x="284" y="387"/>
                </a:cubicBezTo>
                <a:cubicBezTo>
                  <a:pt x="299" y="387"/>
                  <a:pt x="299" y="387"/>
                  <a:pt x="299" y="387"/>
                </a:cubicBezTo>
                <a:cubicBezTo>
                  <a:pt x="325" y="387"/>
                  <a:pt x="346" y="366"/>
                  <a:pt x="346" y="340"/>
                </a:cubicBezTo>
                <a:cubicBezTo>
                  <a:pt x="346" y="277"/>
                  <a:pt x="346" y="277"/>
                  <a:pt x="346" y="277"/>
                </a:cubicBezTo>
                <a:cubicBezTo>
                  <a:pt x="346" y="251"/>
                  <a:pt x="325" y="230"/>
                  <a:pt x="299" y="230"/>
                </a:cubicBezTo>
                <a:cubicBezTo>
                  <a:pt x="284" y="230"/>
                  <a:pt x="284" y="230"/>
                  <a:pt x="284" y="230"/>
                </a:cubicBezTo>
                <a:cubicBezTo>
                  <a:pt x="284" y="157"/>
                  <a:pt x="284" y="157"/>
                  <a:pt x="284" y="157"/>
                </a:cubicBezTo>
                <a:cubicBezTo>
                  <a:pt x="299" y="157"/>
                  <a:pt x="299" y="157"/>
                  <a:pt x="299" y="157"/>
                </a:cubicBezTo>
                <a:cubicBezTo>
                  <a:pt x="325" y="157"/>
                  <a:pt x="346" y="136"/>
                  <a:pt x="346" y="110"/>
                </a:cubicBezTo>
                <a:cubicBezTo>
                  <a:pt x="346" y="47"/>
                  <a:pt x="346" y="47"/>
                  <a:pt x="346" y="47"/>
                </a:cubicBezTo>
                <a:cubicBezTo>
                  <a:pt x="346" y="21"/>
                  <a:pt x="325" y="0"/>
                  <a:pt x="299" y="0"/>
                </a:cubicBezTo>
                <a:close/>
                <a:moveTo>
                  <a:pt x="284" y="356"/>
                </a:moveTo>
                <a:cubicBezTo>
                  <a:pt x="252" y="356"/>
                  <a:pt x="252" y="356"/>
                  <a:pt x="252" y="356"/>
                </a:cubicBezTo>
                <a:cubicBezTo>
                  <a:pt x="252" y="309"/>
                  <a:pt x="252" y="309"/>
                  <a:pt x="252" y="309"/>
                </a:cubicBezTo>
                <a:cubicBezTo>
                  <a:pt x="252" y="300"/>
                  <a:pt x="259" y="293"/>
                  <a:pt x="268" y="293"/>
                </a:cubicBezTo>
                <a:cubicBezTo>
                  <a:pt x="276" y="293"/>
                  <a:pt x="284" y="300"/>
                  <a:pt x="284" y="309"/>
                </a:cubicBezTo>
                <a:lnTo>
                  <a:pt x="284" y="356"/>
                </a:lnTo>
                <a:close/>
                <a:moveTo>
                  <a:pt x="284" y="125"/>
                </a:moveTo>
                <a:cubicBezTo>
                  <a:pt x="252" y="125"/>
                  <a:pt x="252" y="125"/>
                  <a:pt x="252" y="125"/>
                </a:cubicBezTo>
                <a:cubicBezTo>
                  <a:pt x="252" y="78"/>
                  <a:pt x="252" y="78"/>
                  <a:pt x="252" y="78"/>
                </a:cubicBezTo>
                <a:cubicBezTo>
                  <a:pt x="252" y="70"/>
                  <a:pt x="259" y="63"/>
                  <a:pt x="268" y="63"/>
                </a:cubicBezTo>
                <a:cubicBezTo>
                  <a:pt x="276" y="63"/>
                  <a:pt x="284" y="70"/>
                  <a:pt x="284" y="78"/>
                </a:cubicBezTo>
                <a:lnTo>
                  <a:pt x="284" y="1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" name="Freeform 248"/>
          <p:cNvSpPr>
            <a:spLocks noEditPoints="1"/>
          </p:cNvSpPr>
          <p:nvPr/>
        </p:nvSpPr>
        <p:spPr bwMode="auto">
          <a:xfrm>
            <a:off x="1754083" y="8647919"/>
            <a:ext cx="493920" cy="491998"/>
          </a:xfrm>
          <a:custGeom>
            <a:avLst/>
            <a:gdLst>
              <a:gd name="T0" fmla="*/ 183 w 486"/>
              <a:gd name="T1" fmla="*/ 247 h 482"/>
              <a:gd name="T2" fmla="*/ 247 w 486"/>
              <a:gd name="T3" fmla="*/ 262 h 482"/>
              <a:gd name="T4" fmla="*/ 310 w 486"/>
              <a:gd name="T5" fmla="*/ 247 h 482"/>
              <a:gd name="T6" fmla="*/ 331 w 486"/>
              <a:gd name="T7" fmla="*/ 254 h 482"/>
              <a:gd name="T8" fmla="*/ 324 w 486"/>
              <a:gd name="T9" fmla="*/ 276 h 482"/>
              <a:gd name="T10" fmla="*/ 247 w 486"/>
              <a:gd name="T11" fmla="*/ 294 h 482"/>
              <a:gd name="T12" fmla="*/ 169 w 486"/>
              <a:gd name="T13" fmla="*/ 276 h 482"/>
              <a:gd name="T14" fmla="*/ 162 w 486"/>
              <a:gd name="T15" fmla="*/ 254 h 482"/>
              <a:gd name="T16" fmla="*/ 183 w 486"/>
              <a:gd name="T17" fmla="*/ 247 h 482"/>
              <a:gd name="T18" fmla="*/ 190 w 486"/>
              <a:gd name="T19" fmla="*/ 198 h 482"/>
              <a:gd name="T20" fmla="*/ 198 w 486"/>
              <a:gd name="T21" fmla="*/ 219 h 482"/>
              <a:gd name="T22" fmla="*/ 247 w 486"/>
              <a:gd name="T23" fmla="*/ 231 h 482"/>
              <a:gd name="T24" fmla="*/ 296 w 486"/>
              <a:gd name="T25" fmla="*/ 219 h 482"/>
              <a:gd name="T26" fmla="*/ 303 w 486"/>
              <a:gd name="T27" fmla="*/ 198 h 482"/>
              <a:gd name="T28" fmla="*/ 282 w 486"/>
              <a:gd name="T29" fmla="*/ 191 h 482"/>
              <a:gd name="T30" fmla="*/ 212 w 486"/>
              <a:gd name="T31" fmla="*/ 191 h 482"/>
              <a:gd name="T32" fmla="*/ 190 w 486"/>
              <a:gd name="T33" fmla="*/ 198 h 482"/>
              <a:gd name="T34" fmla="*/ 247 w 486"/>
              <a:gd name="T35" fmla="*/ 0 h 482"/>
              <a:gd name="T36" fmla="*/ 231 w 486"/>
              <a:gd name="T37" fmla="*/ 16 h 482"/>
              <a:gd name="T38" fmla="*/ 231 w 486"/>
              <a:gd name="T39" fmla="*/ 77 h 482"/>
              <a:gd name="T40" fmla="*/ 200 w 486"/>
              <a:gd name="T41" fmla="*/ 121 h 482"/>
              <a:gd name="T42" fmla="*/ 247 w 486"/>
              <a:gd name="T43" fmla="*/ 168 h 482"/>
              <a:gd name="T44" fmla="*/ 294 w 486"/>
              <a:gd name="T45" fmla="*/ 121 h 482"/>
              <a:gd name="T46" fmla="*/ 262 w 486"/>
              <a:gd name="T47" fmla="*/ 77 h 482"/>
              <a:gd name="T48" fmla="*/ 262 w 486"/>
              <a:gd name="T49" fmla="*/ 16 h 482"/>
              <a:gd name="T50" fmla="*/ 247 w 486"/>
              <a:gd name="T51" fmla="*/ 0 h 482"/>
              <a:gd name="T52" fmla="*/ 95 w 486"/>
              <a:gd name="T53" fmla="*/ 341 h 482"/>
              <a:gd name="T54" fmla="*/ 48 w 486"/>
              <a:gd name="T55" fmla="*/ 294 h 482"/>
              <a:gd name="T56" fmla="*/ 0 w 486"/>
              <a:gd name="T57" fmla="*/ 341 h 482"/>
              <a:gd name="T58" fmla="*/ 48 w 486"/>
              <a:gd name="T59" fmla="*/ 388 h 482"/>
              <a:gd name="T60" fmla="*/ 95 w 486"/>
              <a:gd name="T61" fmla="*/ 341 h 482"/>
              <a:gd name="T62" fmla="*/ 48 w 486"/>
              <a:gd name="T63" fmla="*/ 482 h 482"/>
              <a:gd name="T64" fmla="*/ 179 w 486"/>
              <a:gd name="T65" fmla="*/ 482 h 482"/>
              <a:gd name="T66" fmla="*/ 116 w 486"/>
              <a:gd name="T67" fmla="*/ 420 h 482"/>
              <a:gd name="T68" fmla="*/ 48 w 486"/>
              <a:gd name="T69" fmla="*/ 420 h 482"/>
              <a:gd name="T70" fmla="*/ 16 w 486"/>
              <a:gd name="T71" fmla="*/ 451 h 482"/>
              <a:gd name="T72" fmla="*/ 48 w 486"/>
              <a:gd name="T73" fmla="*/ 482 h 482"/>
              <a:gd name="T74" fmla="*/ 451 w 486"/>
              <a:gd name="T75" fmla="*/ 420 h 482"/>
              <a:gd name="T76" fmla="*/ 325 w 486"/>
              <a:gd name="T77" fmla="*/ 420 h 482"/>
              <a:gd name="T78" fmla="*/ 262 w 486"/>
              <a:gd name="T79" fmla="*/ 482 h 482"/>
              <a:gd name="T80" fmla="*/ 451 w 486"/>
              <a:gd name="T81" fmla="*/ 482 h 482"/>
              <a:gd name="T82" fmla="*/ 483 w 486"/>
              <a:gd name="T83" fmla="*/ 451 h 482"/>
              <a:gd name="T84" fmla="*/ 451 w 486"/>
              <a:gd name="T85" fmla="*/ 420 h 482"/>
              <a:gd name="T86" fmla="*/ 198 w 486"/>
              <a:gd name="T87" fmla="*/ 458 h 482"/>
              <a:gd name="T88" fmla="*/ 135 w 486"/>
              <a:gd name="T89" fmla="*/ 395 h 482"/>
              <a:gd name="T90" fmla="*/ 126 w 486"/>
              <a:gd name="T91" fmla="*/ 372 h 482"/>
              <a:gd name="T92" fmla="*/ 126 w 486"/>
              <a:gd name="T93" fmla="*/ 356 h 482"/>
              <a:gd name="T94" fmla="*/ 126 w 486"/>
              <a:gd name="T95" fmla="*/ 356 h 482"/>
              <a:gd name="T96" fmla="*/ 158 w 486"/>
              <a:gd name="T97" fmla="*/ 325 h 482"/>
              <a:gd name="T98" fmla="*/ 451 w 486"/>
              <a:gd name="T99" fmla="*/ 325 h 482"/>
              <a:gd name="T100" fmla="*/ 482 w 486"/>
              <a:gd name="T101" fmla="*/ 363 h 482"/>
              <a:gd name="T102" fmla="*/ 450 w 486"/>
              <a:gd name="T103" fmla="*/ 388 h 482"/>
              <a:gd name="T104" fmla="*/ 311 w 486"/>
              <a:gd name="T105" fmla="*/ 388 h 482"/>
              <a:gd name="T106" fmla="*/ 243 w 486"/>
              <a:gd name="T107" fmla="*/ 458 h 482"/>
              <a:gd name="T108" fmla="*/ 198 w 486"/>
              <a:gd name="T109" fmla="*/ 458 h 482"/>
              <a:gd name="T110" fmla="*/ 193 w 486"/>
              <a:gd name="T111" fmla="*/ 388 h 482"/>
              <a:gd name="T112" fmla="*/ 212 w 486"/>
              <a:gd name="T113" fmla="*/ 400 h 482"/>
              <a:gd name="T114" fmla="*/ 223 w 486"/>
              <a:gd name="T115" fmla="*/ 388 h 482"/>
              <a:gd name="T116" fmla="*/ 193 w 486"/>
              <a:gd name="T117" fmla="*/ 388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6" h="482">
                <a:moveTo>
                  <a:pt x="183" y="247"/>
                </a:moveTo>
                <a:cubicBezTo>
                  <a:pt x="203" y="257"/>
                  <a:pt x="224" y="262"/>
                  <a:pt x="247" y="262"/>
                </a:cubicBezTo>
                <a:cubicBezTo>
                  <a:pt x="269" y="262"/>
                  <a:pt x="290" y="257"/>
                  <a:pt x="310" y="247"/>
                </a:cubicBezTo>
                <a:cubicBezTo>
                  <a:pt x="318" y="244"/>
                  <a:pt x="327" y="247"/>
                  <a:pt x="331" y="254"/>
                </a:cubicBezTo>
                <a:cubicBezTo>
                  <a:pt x="335" y="262"/>
                  <a:pt x="332" y="272"/>
                  <a:pt x="324" y="276"/>
                </a:cubicBezTo>
                <a:cubicBezTo>
                  <a:pt x="300" y="288"/>
                  <a:pt x="274" y="294"/>
                  <a:pt x="247" y="294"/>
                </a:cubicBezTo>
                <a:cubicBezTo>
                  <a:pt x="219" y="294"/>
                  <a:pt x="193" y="288"/>
                  <a:pt x="169" y="276"/>
                </a:cubicBezTo>
                <a:cubicBezTo>
                  <a:pt x="162" y="272"/>
                  <a:pt x="158" y="262"/>
                  <a:pt x="162" y="254"/>
                </a:cubicBezTo>
                <a:cubicBezTo>
                  <a:pt x="166" y="247"/>
                  <a:pt x="176" y="244"/>
                  <a:pt x="183" y="247"/>
                </a:cubicBezTo>
                <a:close/>
                <a:moveTo>
                  <a:pt x="190" y="198"/>
                </a:moveTo>
                <a:cubicBezTo>
                  <a:pt x="187" y="206"/>
                  <a:pt x="190" y="215"/>
                  <a:pt x="198" y="219"/>
                </a:cubicBezTo>
                <a:cubicBezTo>
                  <a:pt x="213" y="227"/>
                  <a:pt x="230" y="231"/>
                  <a:pt x="247" y="231"/>
                </a:cubicBezTo>
                <a:cubicBezTo>
                  <a:pt x="264" y="231"/>
                  <a:pt x="281" y="227"/>
                  <a:pt x="296" y="219"/>
                </a:cubicBezTo>
                <a:cubicBezTo>
                  <a:pt x="304" y="215"/>
                  <a:pt x="307" y="206"/>
                  <a:pt x="303" y="198"/>
                </a:cubicBezTo>
                <a:cubicBezTo>
                  <a:pt x="299" y="190"/>
                  <a:pt x="290" y="187"/>
                  <a:pt x="282" y="191"/>
                </a:cubicBezTo>
                <a:cubicBezTo>
                  <a:pt x="260" y="202"/>
                  <a:pt x="234" y="202"/>
                  <a:pt x="212" y="191"/>
                </a:cubicBezTo>
                <a:cubicBezTo>
                  <a:pt x="204" y="187"/>
                  <a:pt x="194" y="190"/>
                  <a:pt x="190" y="198"/>
                </a:cubicBezTo>
                <a:close/>
                <a:moveTo>
                  <a:pt x="247" y="0"/>
                </a:moveTo>
                <a:cubicBezTo>
                  <a:pt x="238" y="0"/>
                  <a:pt x="231" y="7"/>
                  <a:pt x="231" y="16"/>
                </a:cubicBezTo>
                <a:cubicBezTo>
                  <a:pt x="231" y="77"/>
                  <a:pt x="231" y="77"/>
                  <a:pt x="231" y="77"/>
                </a:cubicBezTo>
                <a:cubicBezTo>
                  <a:pt x="213" y="83"/>
                  <a:pt x="200" y="100"/>
                  <a:pt x="200" y="121"/>
                </a:cubicBezTo>
                <a:cubicBezTo>
                  <a:pt x="200" y="147"/>
                  <a:pt x="221" y="168"/>
                  <a:pt x="247" y="168"/>
                </a:cubicBezTo>
                <a:cubicBezTo>
                  <a:pt x="273" y="168"/>
                  <a:pt x="294" y="147"/>
                  <a:pt x="294" y="121"/>
                </a:cubicBezTo>
                <a:cubicBezTo>
                  <a:pt x="294" y="100"/>
                  <a:pt x="281" y="83"/>
                  <a:pt x="262" y="77"/>
                </a:cubicBezTo>
                <a:cubicBezTo>
                  <a:pt x="262" y="16"/>
                  <a:pt x="262" y="16"/>
                  <a:pt x="262" y="16"/>
                </a:cubicBezTo>
                <a:cubicBezTo>
                  <a:pt x="262" y="7"/>
                  <a:pt x="255" y="0"/>
                  <a:pt x="247" y="0"/>
                </a:cubicBezTo>
                <a:close/>
                <a:moveTo>
                  <a:pt x="95" y="341"/>
                </a:moveTo>
                <a:cubicBezTo>
                  <a:pt x="95" y="315"/>
                  <a:pt x="74" y="294"/>
                  <a:pt x="48" y="294"/>
                </a:cubicBezTo>
                <a:cubicBezTo>
                  <a:pt x="22" y="294"/>
                  <a:pt x="0" y="315"/>
                  <a:pt x="0" y="341"/>
                </a:cubicBezTo>
                <a:cubicBezTo>
                  <a:pt x="0" y="367"/>
                  <a:pt x="22" y="388"/>
                  <a:pt x="48" y="388"/>
                </a:cubicBezTo>
                <a:cubicBezTo>
                  <a:pt x="74" y="388"/>
                  <a:pt x="95" y="367"/>
                  <a:pt x="95" y="341"/>
                </a:cubicBezTo>
                <a:close/>
                <a:moveTo>
                  <a:pt x="48" y="482"/>
                </a:moveTo>
                <a:cubicBezTo>
                  <a:pt x="179" y="482"/>
                  <a:pt x="179" y="482"/>
                  <a:pt x="179" y="482"/>
                </a:cubicBezTo>
                <a:cubicBezTo>
                  <a:pt x="175" y="479"/>
                  <a:pt x="119" y="423"/>
                  <a:pt x="116" y="420"/>
                </a:cubicBezTo>
                <a:cubicBezTo>
                  <a:pt x="48" y="420"/>
                  <a:pt x="48" y="420"/>
                  <a:pt x="48" y="420"/>
                </a:cubicBezTo>
                <a:cubicBezTo>
                  <a:pt x="30" y="420"/>
                  <a:pt x="16" y="434"/>
                  <a:pt x="16" y="451"/>
                </a:cubicBezTo>
                <a:cubicBezTo>
                  <a:pt x="16" y="468"/>
                  <a:pt x="30" y="482"/>
                  <a:pt x="48" y="482"/>
                </a:cubicBezTo>
                <a:close/>
                <a:moveTo>
                  <a:pt x="451" y="420"/>
                </a:moveTo>
                <a:cubicBezTo>
                  <a:pt x="325" y="420"/>
                  <a:pt x="325" y="420"/>
                  <a:pt x="325" y="420"/>
                </a:cubicBezTo>
                <a:cubicBezTo>
                  <a:pt x="322" y="423"/>
                  <a:pt x="266" y="479"/>
                  <a:pt x="262" y="482"/>
                </a:cubicBezTo>
                <a:cubicBezTo>
                  <a:pt x="451" y="482"/>
                  <a:pt x="451" y="482"/>
                  <a:pt x="451" y="482"/>
                </a:cubicBezTo>
                <a:cubicBezTo>
                  <a:pt x="469" y="482"/>
                  <a:pt x="483" y="468"/>
                  <a:pt x="483" y="451"/>
                </a:cubicBezTo>
                <a:cubicBezTo>
                  <a:pt x="483" y="434"/>
                  <a:pt x="469" y="420"/>
                  <a:pt x="451" y="420"/>
                </a:cubicBezTo>
                <a:close/>
                <a:moveTo>
                  <a:pt x="198" y="458"/>
                </a:moveTo>
                <a:cubicBezTo>
                  <a:pt x="135" y="395"/>
                  <a:pt x="135" y="395"/>
                  <a:pt x="135" y="395"/>
                </a:cubicBezTo>
                <a:cubicBezTo>
                  <a:pt x="129" y="388"/>
                  <a:pt x="126" y="380"/>
                  <a:pt x="126" y="372"/>
                </a:cubicBezTo>
                <a:cubicBezTo>
                  <a:pt x="126" y="356"/>
                  <a:pt x="126" y="356"/>
                  <a:pt x="126" y="356"/>
                </a:cubicBezTo>
                <a:cubicBezTo>
                  <a:pt x="126" y="356"/>
                  <a:pt x="126" y="356"/>
                  <a:pt x="126" y="356"/>
                </a:cubicBezTo>
                <a:cubicBezTo>
                  <a:pt x="126" y="339"/>
                  <a:pt x="140" y="325"/>
                  <a:pt x="158" y="325"/>
                </a:cubicBezTo>
                <a:cubicBezTo>
                  <a:pt x="451" y="325"/>
                  <a:pt x="451" y="325"/>
                  <a:pt x="451" y="325"/>
                </a:cubicBezTo>
                <a:cubicBezTo>
                  <a:pt x="471" y="325"/>
                  <a:pt x="486" y="343"/>
                  <a:pt x="482" y="363"/>
                </a:cubicBezTo>
                <a:cubicBezTo>
                  <a:pt x="479" y="378"/>
                  <a:pt x="465" y="388"/>
                  <a:pt x="450" y="388"/>
                </a:cubicBezTo>
                <a:cubicBezTo>
                  <a:pt x="311" y="388"/>
                  <a:pt x="311" y="388"/>
                  <a:pt x="311" y="388"/>
                </a:cubicBezTo>
                <a:cubicBezTo>
                  <a:pt x="307" y="394"/>
                  <a:pt x="248" y="452"/>
                  <a:pt x="243" y="458"/>
                </a:cubicBezTo>
                <a:cubicBezTo>
                  <a:pt x="231" y="470"/>
                  <a:pt x="211" y="470"/>
                  <a:pt x="198" y="458"/>
                </a:cubicBezTo>
                <a:close/>
                <a:moveTo>
                  <a:pt x="193" y="388"/>
                </a:moveTo>
                <a:cubicBezTo>
                  <a:pt x="212" y="400"/>
                  <a:pt x="212" y="400"/>
                  <a:pt x="212" y="400"/>
                </a:cubicBezTo>
                <a:cubicBezTo>
                  <a:pt x="223" y="388"/>
                  <a:pt x="223" y="388"/>
                  <a:pt x="223" y="388"/>
                </a:cubicBezTo>
                <a:lnTo>
                  <a:pt x="193" y="3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" name="Freeform 249"/>
          <p:cNvSpPr>
            <a:spLocks noEditPoints="1"/>
          </p:cNvSpPr>
          <p:nvPr/>
        </p:nvSpPr>
        <p:spPr bwMode="auto">
          <a:xfrm>
            <a:off x="13082166" y="8648895"/>
            <a:ext cx="478546" cy="495842"/>
          </a:xfrm>
          <a:custGeom>
            <a:avLst/>
            <a:gdLst>
              <a:gd name="T0" fmla="*/ 259 w 469"/>
              <a:gd name="T1" fmla="*/ 47 h 486"/>
              <a:gd name="T2" fmla="*/ 353 w 469"/>
              <a:gd name="T3" fmla="*/ 47 h 486"/>
              <a:gd name="T4" fmla="*/ 431 w 469"/>
              <a:gd name="T5" fmla="*/ 482 h 486"/>
              <a:gd name="T6" fmla="*/ 469 w 469"/>
              <a:gd name="T7" fmla="*/ 252 h 486"/>
              <a:gd name="T8" fmla="*/ 344 w 469"/>
              <a:gd name="T9" fmla="*/ 116 h 486"/>
              <a:gd name="T10" fmla="*/ 258 w 469"/>
              <a:gd name="T11" fmla="*/ 229 h 486"/>
              <a:gd name="T12" fmla="*/ 245 w 469"/>
              <a:gd name="T13" fmla="*/ 265 h 486"/>
              <a:gd name="T14" fmla="*/ 144 w 469"/>
              <a:gd name="T15" fmla="*/ 315 h 486"/>
              <a:gd name="T16" fmla="*/ 127 w 469"/>
              <a:gd name="T17" fmla="*/ 251 h 486"/>
              <a:gd name="T18" fmla="*/ 112 w 469"/>
              <a:gd name="T19" fmla="*/ 199 h 486"/>
              <a:gd name="T20" fmla="*/ 96 w 469"/>
              <a:gd name="T21" fmla="*/ 247 h 486"/>
              <a:gd name="T22" fmla="*/ 18 w 469"/>
              <a:gd name="T23" fmla="*/ 278 h 486"/>
              <a:gd name="T24" fmla="*/ 65 w 469"/>
              <a:gd name="T25" fmla="*/ 309 h 486"/>
              <a:gd name="T26" fmla="*/ 81 w 469"/>
              <a:gd name="T27" fmla="*/ 451 h 486"/>
              <a:gd name="T28" fmla="*/ 144 w 469"/>
              <a:gd name="T29" fmla="*/ 451 h 486"/>
              <a:gd name="T30" fmla="*/ 159 w 469"/>
              <a:gd name="T31" fmla="*/ 420 h 486"/>
              <a:gd name="T32" fmla="*/ 238 w 469"/>
              <a:gd name="T33" fmla="*/ 435 h 486"/>
              <a:gd name="T34" fmla="*/ 269 w 469"/>
              <a:gd name="T35" fmla="*/ 482 h 486"/>
              <a:gd name="T36" fmla="*/ 301 w 469"/>
              <a:gd name="T37" fmla="*/ 388 h 486"/>
              <a:gd name="T38" fmla="*/ 159 w 469"/>
              <a:gd name="T39" fmla="*/ 357 h 486"/>
              <a:gd name="T40" fmla="*/ 177 w 469"/>
              <a:gd name="T41" fmla="*/ 346 h 486"/>
              <a:gd name="T42" fmla="*/ 271 w 469"/>
              <a:gd name="T43" fmla="*/ 282 h 486"/>
              <a:gd name="T44" fmla="*/ 370 w 469"/>
              <a:gd name="T45" fmla="*/ 205 h 486"/>
              <a:gd name="T46" fmla="*/ 406 w 469"/>
              <a:gd name="T47" fmla="*/ 252 h 486"/>
              <a:gd name="T48" fmla="*/ 431 w 469"/>
              <a:gd name="T49" fmla="*/ 482 h 486"/>
              <a:gd name="T50" fmla="*/ 285 w 469"/>
              <a:gd name="T51" fmla="*/ 157 h 486"/>
              <a:gd name="T52" fmla="*/ 186 w 469"/>
              <a:gd name="T53" fmla="*/ 191 h 486"/>
              <a:gd name="T54" fmla="*/ 167 w 469"/>
              <a:gd name="T55" fmla="*/ 247 h 486"/>
              <a:gd name="T56" fmla="*/ 5 w 469"/>
              <a:gd name="T57" fmla="*/ 457 h 486"/>
              <a:gd name="T58" fmla="*/ 30 w 469"/>
              <a:gd name="T59" fmla="*/ 476 h 486"/>
              <a:gd name="T60" fmla="*/ 49 w 469"/>
              <a:gd name="T61" fmla="*/ 451 h 486"/>
              <a:gd name="T62" fmla="*/ 5 w 469"/>
              <a:gd name="T63" fmla="*/ 457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69" h="486">
                <a:moveTo>
                  <a:pt x="306" y="95"/>
                </a:moveTo>
                <a:cubicBezTo>
                  <a:pt x="280" y="95"/>
                  <a:pt x="259" y="73"/>
                  <a:pt x="259" y="47"/>
                </a:cubicBezTo>
                <a:cubicBezTo>
                  <a:pt x="259" y="21"/>
                  <a:pt x="280" y="0"/>
                  <a:pt x="306" y="0"/>
                </a:cubicBezTo>
                <a:cubicBezTo>
                  <a:pt x="332" y="0"/>
                  <a:pt x="353" y="21"/>
                  <a:pt x="353" y="47"/>
                </a:cubicBezTo>
                <a:cubicBezTo>
                  <a:pt x="353" y="73"/>
                  <a:pt x="332" y="95"/>
                  <a:pt x="306" y="95"/>
                </a:cubicBezTo>
                <a:close/>
                <a:moveTo>
                  <a:pt x="431" y="482"/>
                </a:moveTo>
                <a:cubicBezTo>
                  <a:pt x="451" y="486"/>
                  <a:pt x="469" y="470"/>
                  <a:pt x="469" y="451"/>
                </a:cubicBezTo>
                <a:cubicBezTo>
                  <a:pt x="469" y="252"/>
                  <a:pt x="469" y="252"/>
                  <a:pt x="469" y="252"/>
                </a:cubicBezTo>
                <a:cubicBezTo>
                  <a:pt x="469" y="193"/>
                  <a:pt x="440" y="136"/>
                  <a:pt x="393" y="101"/>
                </a:cubicBezTo>
                <a:cubicBezTo>
                  <a:pt x="377" y="89"/>
                  <a:pt x="356" y="93"/>
                  <a:pt x="344" y="116"/>
                </a:cubicBezTo>
                <a:cubicBezTo>
                  <a:pt x="342" y="120"/>
                  <a:pt x="318" y="169"/>
                  <a:pt x="315" y="172"/>
                </a:cubicBezTo>
                <a:cubicBezTo>
                  <a:pt x="258" y="229"/>
                  <a:pt x="258" y="229"/>
                  <a:pt x="258" y="229"/>
                </a:cubicBezTo>
                <a:cubicBezTo>
                  <a:pt x="249" y="238"/>
                  <a:pt x="247" y="249"/>
                  <a:pt x="250" y="260"/>
                </a:cubicBezTo>
                <a:cubicBezTo>
                  <a:pt x="248" y="262"/>
                  <a:pt x="246" y="263"/>
                  <a:pt x="245" y="265"/>
                </a:cubicBezTo>
                <a:cubicBezTo>
                  <a:pt x="221" y="296"/>
                  <a:pt x="197" y="315"/>
                  <a:pt x="177" y="315"/>
                </a:cubicBezTo>
                <a:cubicBezTo>
                  <a:pt x="144" y="315"/>
                  <a:pt x="144" y="315"/>
                  <a:pt x="144" y="315"/>
                </a:cubicBezTo>
                <a:cubicBezTo>
                  <a:pt x="144" y="278"/>
                  <a:pt x="144" y="278"/>
                  <a:pt x="144" y="278"/>
                </a:cubicBezTo>
                <a:cubicBezTo>
                  <a:pt x="144" y="266"/>
                  <a:pt x="137" y="256"/>
                  <a:pt x="127" y="251"/>
                </a:cubicBezTo>
                <a:cubicBezTo>
                  <a:pt x="128" y="247"/>
                  <a:pt x="128" y="219"/>
                  <a:pt x="128" y="215"/>
                </a:cubicBezTo>
                <a:cubicBezTo>
                  <a:pt x="128" y="206"/>
                  <a:pt x="121" y="199"/>
                  <a:pt x="112" y="199"/>
                </a:cubicBezTo>
                <a:cubicBezTo>
                  <a:pt x="104" y="199"/>
                  <a:pt x="96" y="206"/>
                  <a:pt x="96" y="215"/>
                </a:cubicBezTo>
                <a:cubicBezTo>
                  <a:pt x="96" y="247"/>
                  <a:pt x="96" y="247"/>
                  <a:pt x="96" y="247"/>
                </a:cubicBezTo>
                <a:cubicBezTo>
                  <a:pt x="49" y="247"/>
                  <a:pt x="49" y="247"/>
                  <a:pt x="49" y="247"/>
                </a:cubicBezTo>
                <a:cubicBezTo>
                  <a:pt x="32" y="247"/>
                  <a:pt x="18" y="261"/>
                  <a:pt x="18" y="278"/>
                </a:cubicBezTo>
                <a:cubicBezTo>
                  <a:pt x="18" y="295"/>
                  <a:pt x="32" y="309"/>
                  <a:pt x="49" y="309"/>
                </a:cubicBezTo>
                <a:cubicBezTo>
                  <a:pt x="65" y="309"/>
                  <a:pt x="65" y="309"/>
                  <a:pt x="65" y="309"/>
                </a:cubicBezTo>
                <a:cubicBezTo>
                  <a:pt x="74" y="309"/>
                  <a:pt x="81" y="317"/>
                  <a:pt x="81" y="325"/>
                </a:cubicBezTo>
                <a:cubicBezTo>
                  <a:pt x="81" y="451"/>
                  <a:pt x="81" y="451"/>
                  <a:pt x="81" y="451"/>
                </a:cubicBezTo>
                <a:cubicBezTo>
                  <a:pt x="81" y="468"/>
                  <a:pt x="95" y="482"/>
                  <a:pt x="112" y="482"/>
                </a:cubicBezTo>
                <a:cubicBezTo>
                  <a:pt x="130" y="482"/>
                  <a:pt x="144" y="468"/>
                  <a:pt x="144" y="451"/>
                </a:cubicBezTo>
                <a:cubicBezTo>
                  <a:pt x="144" y="435"/>
                  <a:pt x="144" y="435"/>
                  <a:pt x="144" y="435"/>
                </a:cubicBezTo>
                <a:cubicBezTo>
                  <a:pt x="144" y="427"/>
                  <a:pt x="151" y="420"/>
                  <a:pt x="159" y="420"/>
                </a:cubicBezTo>
                <a:cubicBezTo>
                  <a:pt x="222" y="420"/>
                  <a:pt x="222" y="420"/>
                  <a:pt x="222" y="420"/>
                </a:cubicBezTo>
                <a:cubicBezTo>
                  <a:pt x="231" y="420"/>
                  <a:pt x="238" y="427"/>
                  <a:pt x="238" y="435"/>
                </a:cubicBezTo>
                <a:cubicBezTo>
                  <a:pt x="238" y="451"/>
                  <a:pt x="238" y="451"/>
                  <a:pt x="238" y="451"/>
                </a:cubicBezTo>
                <a:cubicBezTo>
                  <a:pt x="238" y="468"/>
                  <a:pt x="252" y="482"/>
                  <a:pt x="269" y="482"/>
                </a:cubicBezTo>
                <a:cubicBezTo>
                  <a:pt x="287" y="482"/>
                  <a:pt x="301" y="468"/>
                  <a:pt x="301" y="451"/>
                </a:cubicBezTo>
                <a:cubicBezTo>
                  <a:pt x="301" y="388"/>
                  <a:pt x="301" y="388"/>
                  <a:pt x="301" y="388"/>
                </a:cubicBezTo>
                <a:cubicBezTo>
                  <a:pt x="301" y="371"/>
                  <a:pt x="287" y="357"/>
                  <a:pt x="269" y="357"/>
                </a:cubicBezTo>
                <a:cubicBezTo>
                  <a:pt x="159" y="357"/>
                  <a:pt x="159" y="357"/>
                  <a:pt x="159" y="357"/>
                </a:cubicBezTo>
                <a:cubicBezTo>
                  <a:pt x="153" y="357"/>
                  <a:pt x="147" y="352"/>
                  <a:pt x="145" y="346"/>
                </a:cubicBezTo>
                <a:cubicBezTo>
                  <a:pt x="177" y="346"/>
                  <a:pt x="177" y="346"/>
                  <a:pt x="177" y="346"/>
                </a:cubicBezTo>
                <a:cubicBezTo>
                  <a:pt x="216" y="346"/>
                  <a:pt x="249" y="312"/>
                  <a:pt x="270" y="283"/>
                </a:cubicBezTo>
                <a:cubicBezTo>
                  <a:pt x="271" y="283"/>
                  <a:pt x="271" y="282"/>
                  <a:pt x="271" y="282"/>
                </a:cubicBezTo>
                <a:cubicBezTo>
                  <a:pt x="282" y="285"/>
                  <a:pt x="294" y="282"/>
                  <a:pt x="303" y="273"/>
                </a:cubicBezTo>
                <a:cubicBezTo>
                  <a:pt x="307" y="269"/>
                  <a:pt x="366" y="211"/>
                  <a:pt x="370" y="205"/>
                </a:cubicBezTo>
                <a:cubicBezTo>
                  <a:pt x="376" y="194"/>
                  <a:pt x="393" y="196"/>
                  <a:pt x="398" y="208"/>
                </a:cubicBezTo>
                <a:cubicBezTo>
                  <a:pt x="403" y="222"/>
                  <a:pt x="406" y="237"/>
                  <a:pt x="406" y="252"/>
                </a:cubicBezTo>
                <a:cubicBezTo>
                  <a:pt x="406" y="450"/>
                  <a:pt x="406" y="450"/>
                  <a:pt x="406" y="450"/>
                </a:cubicBezTo>
                <a:cubicBezTo>
                  <a:pt x="406" y="465"/>
                  <a:pt x="416" y="479"/>
                  <a:pt x="431" y="482"/>
                </a:cubicBezTo>
                <a:close/>
                <a:moveTo>
                  <a:pt x="175" y="288"/>
                </a:moveTo>
                <a:cubicBezTo>
                  <a:pt x="249" y="192"/>
                  <a:pt x="231" y="212"/>
                  <a:pt x="285" y="157"/>
                </a:cubicBezTo>
                <a:cubicBezTo>
                  <a:pt x="219" y="157"/>
                  <a:pt x="219" y="157"/>
                  <a:pt x="219" y="157"/>
                </a:cubicBezTo>
                <a:cubicBezTo>
                  <a:pt x="201" y="157"/>
                  <a:pt x="185" y="173"/>
                  <a:pt x="186" y="191"/>
                </a:cubicBezTo>
                <a:cubicBezTo>
                  <a:pt x="186" y="199"/>
                  <a:pt x="189" y="206"/>
                  <a:pt x="194" y="211"/>
                </a:cubicBezTo>
                <a:cubicBezTo>
                  <a:pt x="167" y="247"/>
                  <a:pt x="167" y="247"/>
                  <a:pt x="167" y="247"/>
                </a:cubicBezTo>
                <a:cubicBezTo>
                  <a:pt x="176" y="263"/>
                  <a:pt x="175" y="276"/>
                  <a:pt x="175" y="288"/>
                </a:cubicBezTo>
                <a:close/>
                <a:moveTo>
                  <a:pt x="5" y="457"/>
                </a:moveTo>
                <a:cubicBezTo>
                  <a:pt x="0" y="464"/>
                  <a:pt x="1" y="474"/>
                  <a:pt x="8" y="479"/>
                </a:cubicBezTo>
                <a:cubicBezTo>
                  <a:pt x="15" y="484"/>
                  <a:pt x="25" y="483"/>
                  <a:pt x="30" y="476"/>
                </a:cubicBezTo>
                <a:cubicBezTo>
                  <a:pt x="49" y="452"/>
                  <a:pt x="49" y="452"/>
                  <a:pt x="49" y="452"/>
                </a:cubicBezTo>
                <a:cubicBezTo>
                  <a:pt x="49" y="451"/>
                  <a:pt x="49" y="451"/>
                  <a:pt x="49" y="451"/>
                </a:cubicBezTo>
                <a:cubicBezTo>
                  <a:pt x="49" y="400"/>
                  <a:pt x="49" y="400"/>
                  <a:pt x="49" y="400"/>
                </a:cubicBezTo>
                <a:lnTo>
                  <a:pt x="5" y="4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" name="Freeform 250"/>
          <p:cNvSpPr>
            <a:spLocks noEditPoints="1"/>
          </p:cNvSpPr>
          <p:nvPr/>
        </p:nvSpPr>
        <p:spPr bwMode="auto">
          <a:xfrm>
            <a:off x="4017811" y="8652792"/>
            <a:ext cx="493920" cy="482388"/>
          </a:xfrm>
          <a:custGeom>
            <a:avLst/>
            <a:gdLst>
              <a:gd name="T0" fmla="*/ 300 w 483"/>
              <a:gd name="T1" fmla="*/ 115 h 472"/>
              <a:gd name="T2" fmla="*/ 289 w 483"/>
              <a:gd name="T3" fmla="*/ 52 h 472"/>
              <a:gd name="T4" fmla="*/ 399 w 483"/>
              <a:gd name="T5" fmla="*/ 84 h 472"/>
              <a:gd name="T6" fmla="*/ 344 w 483"/>
              <a:gd name="T7" fmla="*/ 174 h 472"/>
              <a:gd name="T8" fmla="*/ 342 w 483"/>
              <a:gd name="T9" fmla="*/ 223 h 472"/>
              <a:gd name="T10" fmla="*/ 361 w 483"/>
              <a:gd name="T11" fmla="*/ 236 h 472"/>
              <a:gd name="T12" fmla="*/ 364 w 483"/>
              <a:gd name="T13" fmla="*/ 184 h 472"/>
              <a:gd name="T14" fmla="*/ 152 w 483"/>
              <a:gd name="T15" fmla="*/ 0 h 472"/>
              <a:gd name="T16" fmla="*/ 152 w 483"/>
              <a:gd name="T17" fmla="*/ 94 h 472"/>
              <a:gd name="T18" fmla="*/ 152 w 483"/>
              <a:gd name="T19" fmla="*/ 0 h 472"/>
              <a:gd name="T20" fmla="*/ 483 w 483"/>
              <a:gd name="T21" fmla="*/ 456 h 472"/>
              <a:gd name="T22" fmla="*/ 16 w 483"/>
              <a:gd name="T23" fmla="*/ 472 h 472"/>
              <a:gd name="T24" fmla="*/ 0 w 483"/>
              <a:gd name="T25" fmla="*/ 253 h 472"/>
              <a:gd name="T26" fmla="*/ 19 w 483"/>
              <a:gd name="T27" fmla="*/ 237 h 472"/>
              <a:gd name="T28" fmla="*/ 176 w 483"/>
              <a:gd name="T29" fmla="*/ 253 h 472"/>
              <a:gd name="T30" fmla="*/ 225 w 483"/>
              <a:gd name="T31" fmla="*/ 171 h 472"/>
              <a:gd name="T32" fmla="*/ 163 w 483"/>
              <a:gd name="T33" fmla="*/ 210 h 472"/>
              <a:gd name="T34" fmla="*/ 53 w 483"/>
              <a:gd name="T35" fmla="*/ 178 h 472"/>
              <a:gd name="T36" fmla="*/ 152 w 483"/>
              <a:gd name="T37" fmla="*/ 147 h 472"/>
              <a:gd name="T38" fmla="*/ 241 w 483"/>
              <a:gd name="T39" fmla="*/ 103 h 472"/>
              <a:gd name="T40" fmla="*/ 428 w 483"/>
              <a:gd name="T41" fmla="*/ 253 h 472"/>
              <a:gd name="T42" fmla="*/ 483 w 483"/>
              <a:gd name="T43" fmla="*/ 255 h 472"/>
              <a:gd name="T44" fmla="*/ 319 w 483"/>
              <a:gd name="T45" fmla="*/ 431 h 472"/>
              <a:gd name="T46" fmla="*/ 247 w 483"/>
              <a:gd name="T47" fmla="*/ 403 h 472"/>
              <a:gd name="T48" fmla="*/ 341 w 483"/>
              <a:gd name="T49" fmla="*/ 440 h 472"/>
              <a:gd name="T50" fmla="*/ 443 w 483"/>
              <a:gd name="T51" fmla="*/ 281 h 472"/>
              <a:gd name="T52" fmla="*/ 191 w 483"/>
              <a:gd name="T53" fmla="*/ 281 h 472"/>
              <a:gd name="T54" fmla="*/ 32 w 483"/>
              <a:gd name="T55" fmla="*/ 273 h 472"/>
              <a:gd name="T56" fmla="*/ 215 w 483"/>
              <a:gd name="T57" fmla="*/ 440 h 472"/>
              <a:gd name="T58" fmla="*/ 200 w 483"/>
              <a:gd name="T59" fmla="*/ 307 h 472"/>
              <a:gd name="T60" fmla="*/ 323 w 483"/>
              <a:gd name="T61" fmla="*/ 320 h 472"/>
              <a:gd name="T62" fmla="*/ 363 w 483"/>
              <a:gd name="T63" fmla="*/ 431 h 472"/>
              <a:gd name="T64" fmla="*/ 451 w 483"/>
              <a:gd name="T65" fmla="*/ 440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83" h="472">
                <a:moveTo>
                  <a:pt x="367" y="115"/>
                </a:moveTo>
                <a:cubicBezTo>
                  <a:pt x="300" y="115"/>
                  <a:pt x="300" y="115"/>
                  <a:pt x="300" y="115"/>
                </a:cubicBezTo>
                <a:cubicBezTo>
                  <a:pt x="289" y="101"/>
                  <a:pt x="267" y="80"/>
                  <a:pt x="251" y="73"/>
                </a:cubicBezTo>
                <a:cubicBezTo>
                  <a:pt x="270" y="58"/>
                  <a:pt x="276" y="52"/>
                  <a:pt x="289" y="52"/>
                </a:cubicBezTo>
                <a:cubicBezTo>
                  <a:pt x="367" y="52"/>
                  <a:pt x="367" y="52"/>
                  <a:pt x="367" y="52"/>
                </a:cubicBezTo>
                <a:cubicBezTo>
                  <a:pt x="385" y="52"/>
                  <a:pt x="399" y="66"/>
                  <a:pt x="399" y="84"/>
                </a:cubicBezTo>
                <a:cubicBezTo>
                  <a:pt x="399" y="101"/>
                  <a:pt x="385" y="115"/>
                  <a:pt x="367" y="115"/>
                </a:cubicBezTo>
                <a:close/>
                <a:moveTo>
                  <a:pt x="344" y="174"/>
                </a:moveTo>
                <a:cubicBezTo>
                  <a:pt x="336" y="176"/>
                  <a:pt x="332" y="185"/>
                  <a:pt x="334" y="193"/>
                </a:cubicBezTo>
                <a:cubicBezTo>
                  <a:pt x="338" y="203"/>
                  <a:pt x="340" y="213"/>
                  <a:pt x="342" y="223"/>
                </a:cubicBezTo>
                <a:cubicBezTo>
                  <a:pt x="344" y="231"/>
                  <a:pt x="350" y="236"/>
                  <a:pt x="358" y="236"/>
                </a:cubicBezTo>
                <a:cubicBezTo>
                  <a:pt x="359" y="236"/>
                  <a:pt x="360" y="236"/>
                  <a:pt x="361" y="236"/>
                </a:cubicBezTo>
                <a:cubicBezTo>
                  <a:pt x="369" y="234"/>
                  <a:pt x="375" y="226"/>
                  <a:pt x="373" y="217"/>
                </a:cubicBezTo>
                <a:cubicBezTo>
                  <a:pt x="371" y="206"/>
                  <a:pt x="368" y="195"/>
                  <a:pt x="364" y="184"/>
                </a:cubicBezTo>
                <a:cubicBezTo>
                  <a:pt x="361" y="175"/>
                  <a:pt x="353" y="171"/>
                  <a:pt x="344" y="174"/>
                </a:cubicBezTo>
                <a:close/>
                <a:moveTo>
                  <a:pt x="152" y="0"/>
                </a:moveTo>
                <a:cubicBezTo>
                  <a:pt x="126" y="0"/>
                  <a:pt x="105" y="21"/>
                  <a:pt x="105" y="47"/>
                </a:cubicBezTo>
                <a:cubicBezTo>
                  <a:pt x="105" y="73"/>
                  <a:pt x="126" y="94"/>
                  <a:pt x="152" y="94"/>
                </a:cubicBezTo>
                <a:cubicBezTo>
                  <a:pt x="178" y="94"/>
                  <a:pt x="200" y="73"/>
                  <a:pt x="200" y="47"/>
                </a:cubicBezTo>
                <a:cubicBezTo>
                  <a:pt x="200" y="21"/>
                  <a:pt x="178" y="0"/>
                  <a:pt x="152" y="0"/>
                </a:cubicBezTo>
                <a:close/>
                <a:moveTo>
                  <a:pt x="483" y="255"/>
                </a:moveTo>
                <a:cubicBezTo>
                  <a:pt x="483" y="456"/>
                  <a:pt x="483" y="456"/>
                  <a:pt x="483" y="456"/>
                </a:cubicBezTo>
                <a:cubicBezTo>
                  <a:pt x="483" y="465"/>
                  <a:pt x="476" y="472"/>
                  <a:pt x="467" y="472"/>
                </a:cubicBezTo>
                <a:cubicBezTo>
                  <a:pt x="16" y="472"/>
                  <a:pt x="16" y="472"/>
                  <a:pt x="16" y="472"/>
                </a:cubicBezTo>
                <a:cubicBezTo>
                  <a:pt x="7" y="472"/>
                  <a:pt x="0" y="465"/>
                  <a:pt x="0" y="456"/>
                </a:cubicBezTo>
                <a:cubicBezTo>
                  <a:pt x="0" y="253"/>
                  <a:pt x="0" y="253"/>
                  <a:pt x="0" y="253"/>
                </a:cubicBezTo>
                <a:cubicBezTo>
                  <a:pt x="0" y="248"/>
                  <a:pt x="2" y="244"/>
                  <a:pt x="6" y="241"/>
                </a:cubicBezTo>
                <a:cubicBezTo>
                  <a:pt x="9" y="238"/>
                  <a:pt x="14" y="237"/>
                  <a:pt x="19" y="237"/>
                </a:cubicBezTo>
                <a:cubicBezTo>
                  <a:pt x="35" y="240"/>
                  <a:pt x="51" y="245"/>
                  <a:pt x="66" y="253"/>
                </a:cubicBezTo>
                <a:cubicBezTo>
                  <a:pt x="100" y="272"/>
                  <a:pt x="142" y="272"/>
                  <a:pt x="176" y="253"/>
                </a:cubicBezTo>
                <a:cubicBezTo>
                  <a:pt x="201" y="240"/>
                  <a:pt x="227" y="235"/>
                  <a:pt x="254" y="236"/>
                </a:cubicBezTo>
                <a:cubicBezTo>
                  <a:pt x="245" y="197"/>
                  <a:pt x="234" y="185"/>
                  <a:pt x="225" y="171"/>
                </a:cubicBezTo>
                <a:cubicBezTo>
                  <a:pt x="182" y="203"/>
                  <a:pt x="182" y="203"/>
                  <a:pt x="182" y="203"/>
                </a:cubicBezTo>
                <a:cubicBezTo>
                  <a:pt x="176" y="207"/>
                  <a:pt x="170" y="210"/>
                  <a:pt x="163" y="210"/>
                </a:cubicBezTo>
                <a:cubicBezTo>
                  <a:pt x="84" y="210"/>
                  <a:pt x="84" y="210"/>
                  <a:pt x="84" y="210"/>
                </a:cubicBezTo>
                <a:cubicBezTo>
                  <a:pt x="67" y="210"/>
                  <a:pt x="53" y="195"/>
                  <a:pt x="53" y="178"/>
                </a:cubicBezTo>
                <a:cubicBezTo>
                  <a:pt x="53" y="161"/>
                  <a:pt x="67" y="147"/>
                  <a:pt x="84" y="147"/>
                </a:cubicBezTo>
                <a:cubicBezTo>
                  <a:pt x="152" y="147"/>
                  <a:pt x="152" y="147"/>
                  <a:pt x="152" y="147"/>
                </a:cubicBezTo>
                <a:cubicBezTo>
                  <a:pt x="207" y="106"/>
                  <a:pt x="207" y="106"/>
                  <a:pt x="207" y="106"/>
                </a:cubicBezTo>
                <a:cubicBezTo>
                  <a:pt x="218" y="98"/>
                  <a:pt x="232" y="98"/>
                  <a:pt x="241" y="103"/>
                </a:cubicBezTo>
                <a:cubicBezTo>
                  <a:pt x="286" y="133"/>
                  <a:pt x="316" y="197"/>
                  <a:pt x="320" y="255"/>
                </a:cubicBezTo>
                <a:cubicBezTo>
                  <a:pt x="354" y="272"/>
                  <a:pt x="394" y="272"/>
                  <a:pt x="428" y="253"/>
                </a:cubicBezTo>
                <a:cubicBezTo>
                  <a:pt x="439" y="247"/>
                  <a:pt x="451" y="243"/>
                  <a:pt x="463" y="240"/>
                </a:cubicBezTo>
                <a:cubicBezTo>
                  <a:pt x="473" y="237"/>
                  <a:pt x="483" y="245"/>
                  <a:pt x="483" y="255"/>
                </a:cubicBezTo>
                <a:close/>
                <a:moveTo>
                  <a:pt x="341" y="440"/>
                </a:moveTo>
                <a:cubicBezTo>
                  <a:pt x="333" y="440"/>
                  <a:pt x="325" y="437"/>
                  <a:pt x="319" y="431"/>
                </a:cubicBezTo>
                <a:cubicBezTo>
                  <a:pt x="290" y="402"/>
                  <a:pt x="279" y="378"/>
                  <a:pt x="254" y="333"/>
                </a:cubicBezTo>
                <a:cubicBezTo>
                  <a:pt x="248" y="385"/>
                  <a:pt x="247" y="391"/>
                  <a:pt x="247" y="403"/>
                </a:cubicBezTo>
                <a:cubicBezTo>
                  <a:pt x="247" y="427"/>
                  <a:pt x="233" y="440"/>
                  <a:pt x="215" y="440"/>
                </a:cubicBezTo>
                <a:lnTo>
                  <a:pt x="341" y="440"/>
                </a:lnTo>
                <a:close/>
                <a:moveTo>
                  <a:pt x="451" y="277"/>
                </a:moveTo>
                <a:cubicBezTo>
                  <a:pt x="448" y="278"/>
                  <a:pt x="446" y="280"/>
                  <a:pt x="443" y="281"/>
                </a:cubicBezTo>
                <a:cubicBezTo>
                  <a:pt x="399" y="305"/>
                  <a:pt x="346" y="305"/>
                  <a:pt x="302" y="281"/>
                </a:cubicBezTo>
                <a:cubicBezTo>
                  <a:pt x="267" y="262"/>
                  <a:pt x="226" y="262"/>
                  <a:pt x="191" y="281"/>
                </a:cubicBezTo>
                <a:cubicBezTo>
                  <a:pt x="147" y="305"/>
                  <a:pt x="95" y="305"/>
                  <a:pt x="51" y="281"/>
                </a:cubicBezTo>
                <a:cubicBezTo>
                  <a:pt x="45" y="278"/>
                  <a:pt x="38" y="275"/>
                  <a:pt x="32" y="273"/>
                </a:cubicBezTo>
                <a:cubicBezTo>
                  <a:pt x="32" y="440"/>
                  <a:pt x="32" y="440"/>
                  <a:pt x="32" y="440"/>
                </a:cubicBezTo>
                <a:cubicBezTo>
                  <a:pt x="215" y="440"/>
                  <a:pt x="215" y="440"/>
                  <a:pt x="215" y="440"/>
                </a:cubicBezTo>
                <a:cubicBezTo>
                  <a:pt x="198" y="440"/>
                  <a:pt x="184" y="426"/>
                  <a:pt x="184" y="409"/>
                </a:cubicBezTo>
                <a:cubicBezTo>
                  <a:pt x="184" y="361"/>
                  <a:pt x="194" y="323"/>
                  <a:pt x="200" y="307"/>
                </a:cubicBezTo>
                <a:cubicBezTo>
                  <a:pt x="210" y="303"/>
                  <a:pt x="230" y="298"/>
                  <a:pt x="247" y="298"/>
                </a:cubicBezTo>
                <a:cubicBezTo>
                  <a:pt x="283" y="298"/>
                  <a:pt x="308" y="314"/>
                  <a:pt x="323" y="320"/>
                </a:cubicBezTo>
                <a:cubicBezTo>
                  <a:pt x="333" y="343"/>
                  <a:pt x="347" y="369"/>
                  <a:pt x="364" y="387"/>
                </a:cubicBezTo>
                <a:cubicBezTo>
                  <a:pt x="376" y="400"/>
                  <a:pt x="375" y="419"/>
                  <a:pt x="363" y="431"/>
                </a:cubicBezTo>
                <a:cubicBezTo>
                  <a:pt x="357" y="437"/>
                  <a:pt x="350" y="440"/>
                  <a:pt x="341" y="440"/>
                </a:cubicBezTo>
                <a:cubicBezTo>
                  <a:pt x="451" y="440"/>
                  <a:pt x="451" y="440"/>
                  <a:pt x="451" y="440"/>
                </a:cubicBezTo>
                <a:lnTo>
                  <a:pt x="451" y="2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" name="Freeform 251"/>
          <p:cNvSpPr>
            <a:spLocks noEditPoints="1"/>
          </p:cNvSpPr>
          <p:nvPr/>
        </p:nvSpPr>
        <p:spPr bwMode="auto">
          <a:xfrm>
            <a:off x="8547701" y="8652304"/>
            <a:ext cx="493924" cy="480468"/>
          </a:xfrm>
          <a:custGeom>
            <a:avLst/>
            <a:gdLst>
              <a:gd name="T0" fmla="*/ 351 w 484"/>
              <a:gd name="T1" fmla="*/ 209 h 472"/>
              <a:gd name="T2" fmla="*/ 326 w 484"/>
              <a:gd name="T3" fmla="*/ 150 h 472"/>
              <a:gd name="T4" fmla="*/ 332 w 484"/>
              <a:gd name="T5" fmla="*/ 128 h 472"/>
              <a:gd name="T6" fmla="*/ 354 w 484"/>
              <a:gd name="T7" fmla="*/ 134 h 472"/>
              <a:gd name="T8" fmla="*/ 381 w 484"/>
              <a:gd name="T9" fmla="*/ 201 h 472"/>
              <a:gd name="T10" fmla="*/ 370 w 484"/>
              <a:gd name="T11" fmla="*/ 220 h 472"/>
              <a:gd name="T12" fmla="*/ 351 w 484"/>
              <a:gd name="T13" fmla="*/ 209 h 472"/>
              <a:gd name="T14" fmla="*/ 88 w 484"/>
              <a:gd name="T15" fmla="*/ 159 h 472"/>
              <a:gd name="T16" fmla="*/ 95 w 484"/>
              <a:gd name="T17" fmla="*/ 180 h 472"/>
              <a:gd name="T18" fmla="*/ 73 w 484"/>
              <a:gd name="T19" fmla="*/ 187 h 472"/>
              <a:gd name="T20" fmla="*/ 64 w 484"/>
              <a:gd name="T21" fmla="*/ 183 h 472"/>
              <a:gd name="T22" fmla="*/ 56 w 484"/>
              <a:gd name="T23" fmla="*/ 252 h 472"/>
              <a:gd name="T24" fmla="*/ 91 w 484"/>
              <a:gd name="T25" fmla="*/ 252 h 472"/>
              <a:gd name="T26" fmla="*/ 101 w 484"/>
              <a:gd name="T27" fmla="*/ 229 h 472"/>
              <a:gd name="T28" fmla="*/ 158 w 484"/>
              <a:gd name="T29" fmla="*/ 172 h 472"/>
              <a:gd name="T30" fmla="*/ 187 w 484"/>
              <a:gd name="T31" fmla="*/ 116 h 472"/>
              <a:gd name="T32" fmla="*/ 237 w 484"/>
              <a:gd name="T33" fmla="*/ 102 h 472"/>
              <a:gd name="T34" fmla="*/ 311 w 484"/>
              <a:gd name="T35" fmla="*/ 252 h 472"/>
              <a:gd name="T36" fmla="*/ 405 w 484"/>
              <a:gd name="T37" fmla="*/ 252 h 472"/>
              <a:gd name="T38" fmla="*/ 453 w 484"/>
              <a:gd name="T39" fmla="*/ 299 h 472"/>
              <a:gd name="T40" fmla="*/ 453 w 484"/>
              <a:gd name="T41" fmla="*/ 441 h 472"/>
              <a:gd name="T42" fmla="*/ 468 w 484"/>
              <a:gd name="T43" fmla="*/ 441 h 472"/>
              <a:gd name="T44" fmla="*/ 484 w 484"/>
              <a:gd name="T45" fmla="*/ 456 h 472"/>
              <a:gd name="T46" fmla="*/ 468 w 484"/>
              <a:gd name="T47" fmla="*/ 472 h 472"/>
              <a:gd name="T48" fmla="*/ 49 w 484"/>
              <a:gd name="T49" fmla="*/ 472 h 472"/>
              <a:gd name="T50" fmla="*/ 5 w 484"/>
              <a:gd name="T51" fmla="*/ 423 h 472"/>
              <a:gd name="T52" fmla="*/ 34 w 484"/>
              <a:gd name="T53" fmla="*/ 168 h 472"/>
              <a:gd name="T54" fmla="*/ 11 w 484"/>
              <a:gd name="T55" fmla="*/ 156 h 472"/>
              <a:gd name="T56" fmla="*/ 4 w 484"/>
              <a:gd name="T57" fmla="*/ 135 h 472"/>
              <a:gd name="T58" fmla="*/ 25 w 484"/>
              <a:gd name="T59" fmla="*/ 128 h 472"/>
              <a:gd name="T60" fmla="*/ 88 w 484"/>
              <a:gd name="T61" fmla="*/ 159 h 472"/>
              <a:gd name="T62" fmla="*/ 167 w 484"/>
              <a:gd name="T63" fmla="*/ 252 h 472"/>
              <a:gd name="T64" fmla="*/ 238 w 484"/>
              <a:gd name="T65" fmla="*/ 252 h 472"/>
              <a:gd name="T66" fmla="*/ 248 w 484"/>
              <a:gd name="T67" fmla="*/ 240 h 472"/>
              <a:gd name="T68" fmla="*/ 240 w 484"/>
              <a:gd name="T69" fmla="*/ 208 h 472"/>
              <a:gd name="T70" fmla="*/ 212 w 484"/>
              <a:gd name="T71" fmla="*/ 206 h 472"/>
              <a:gd name="T72" fmla="*/ 167 w 484"/>
              <a:gd name="T73" fmla="*/ 252 h 472"/>
              <a:gd name="T74" fmla="*/ 53 w 484"/>
              <a:gd name="T75" fmla="*/ 283 h 472"/>
              <a:gd name="T76" fmla="*/ 37 w 484"/>
              <a:gd name="T77" fmla="*/ 427 h 472"/>
              <a:gd name="T78" fmla="*/ 49 w 484"/>
              <a:gd name="T79" fmla="*/ 441 h 472"/>
              <a:gd name="T80" fmla="*/ 421 w 484"/>
              <a:gd name="T81" fmla="*/ 441 h 472"/>
              <a:gd name="T82" fmla="*/ 421 w 484"/>
              <a:gd name="T83" fmla="*/ 299 h 472"/>
              <a:gd name="T84" fmla="*/ 405 w 484"/>
              <a:gd name="T85" fmla="*/ 283 h 472"/>
              <a:gd name="T86" fmla="*/ 313 w 484"/>
              <a:gd name="T87" fmla="*/ 283 h 472"/>
              <a:gd name="T88" fmla="*/ 366 w 484"/>
              <a:gd name="T89" fmla="*/ 388 h 472"/>
              <a:gd name="T90" fmla="*/ 364 w 484"/>
              <a:gd name="T91" fmla="*/ 433 h 472"/>
              <a:gd name="T92" fmla="*/ 319 w 484"/>
              <a:gd name="T93" fmla="*/ 430 h 472"/>
              <a:gd name="T94" fmla="*/ 261 w 484"/>
              <a:gd name="T95" fmla="*/ 336 h 472"/>
              <a:gd name="T96" fmla="*/ 248 w 484"/>
              <a:gd name="T97" fmla="*/ 402 h 472"/>
              <a:gd name="T98" fmla="*/ 217 w 484"/>
              <a:gd name="T99" fmla="*/ 441 h 472"/>
              <a:gd name="T100" fmla="*/ 185 w 484"/>
              <a:gd name="T101" fmla="*/ 404 h 472"/>
              <a:gd name="T102" fmla="*/ 217 w 484"/>
              <a:gd name="T103" fmla="*/ 283 h 472"/>
              <a:gd name="T104" fmla="*/ 53 w 484"/>
              <a:gd name="T105" fmla="*/ 283 h 472"/>
              <a:gd name="T106" fmla="*/ 138 w 484"/>
              <a:gd name="T107" fmla="*/ 95 h 472"/>
              <a:gd name="T108" fmla="*/ 185 w 484"/>
              <a:gd name="T109" fmla="*/ 48 h 472"/>
              <a:gd name="T110" fmla="*/ 138 w 484"/>
              <a:gd name="T111" fmla="*/ 0 h 472"/>
              <a:gd name="T112" fmla="*/ 91 w 484"/>
              <a:gd name="T113" fmla="*/ 48 h 472"/>
              <a:gd name="T114" fmla="*/ 138 w 484"/>
              <a:gd name="T115" fmla="*/ 95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4" h="472">
                <a:moveTo>
                  <a:pt x="351" y="209"/>
                </a:moveTo>
                <a:cubicBezTo>
                  <a:pt x="345" y="188"/>
                  <a:pt x="337" y="168"/>
                  <a:pt x="326" y="150"/>
                </a:cubicBezTo>
                <a:cubicBezTo>
                  <a:pt x="322" y="142"/>
                  <a:pt x="325" y="133"/>
                  <a:pt x="332" y="128"/>
                </a:cubicBezTo>
                <a:cubicBezTo>
                  <a:pt x="340" y="124"/>
                  <a:pt x="349" y="126"/>
                  <a:pt x="354" y="134"/>
                </a:cubicBezTo>
                <a:cubicBezTo>
                  <a:pt x="366" y="155"/>
                  <a:pt x="375" y="177"/>
                  <a:pt x="381" y="201"/>
                </a:cubicBezTo>
                <a:cubicBezTo>
                  <a:pt x="383" y="209"/>
                  <a:pt x="378" y="218"/>
                  <a:pt x="370" y="220"/>
                </a:cubicBezTo>
                <a:cubicBezTo>
                  <a:pt x="361" y="222"/>
                  <a:pt x="353" y="217"/>
                  <a:pt x="351" y="209"/>
                </a:cubicBezTo>
                <a:close/>
                <a:moveTo>
                  <a:pt x="88" y="159"/>
                </a:moveTo>
                <a:cubicBezTo>
                  <a:pt x="95" y="163"/>
                  <a:pt x="98" y="173"/>
                  <a:pt x="95" y="180"/>
                </a:cubicBezTo>
                <a:cubicBezTo>
                  <a:pt x="91" y="188"/>
                  <a:pt x="81" y="191"/>
                  <a:pt x="73" y="187"/>
                </a:cubicBezTo>
                <a:cubicBezTo>
                  <a:pt x="64" y="183"/>
                  <a:pt x="64" y="183"/>
                  <a:pt x="64" y="183"/>
                </a:cubicBezTo>
                <a:cubicBezTo>
                  <a:pt x="56" y="252"/>
                  <a:pt x="56" y="252"/>
                  <a:pt x="56" y="252"/>
                </a:cubicBezTo>
                <a:cubicBezTo>
                  <a:pt x="91" y="252"/>
                  <a:pt x="91" y="252"/>
                  <a:pt x="91" y="252"/>
                </a:cubicBezTo>
                <a:cubicBezTo>
                  <a:pt x="92" y="244"/>
                  <a:pt x="95" y="235"/>
                  <a:pt x="101" y="229"/>
                </a:cubicBezTo>
                <a:cubicBezTo>
                  <a:pt x="158" y="172"/>
                  <a:pt x="158" y="172"/>
                  <a:pt x="158" y="172"/>
                </a:cubicBezTo>
                <a:cubicBezTo>
                  <a:pt x="161" y="169"/>
                  <a:pt x="185" y="120"/>
                  <a:pt x="187" y="116"/>
                </a:cubicBezTo>
                <a:cubicBezTo>
                  <a:pt x="201" y="88"/>
                  <a:pt x="225" y="93"/>
                  <a:pt x="237" y="102"/>
                </a:cubicBezTo>
                <a:cubicBezTo>
                  <a:pt x="300" y="150"/>
                  <a:pt x="309" y="214"/>
                  <a:pt x="311" y="252"/>
                </a:cubicBezTo>
                <a:cubicBezTo>
                  <a:pt x="405" y="252"/>
                  <a:pt x="405" y="252"/>
                  <a:pt x="405" y="252"/>
                </a:cubicBezTo>
                <a:cubicBezTo>
                  <a:pt x="431" y="252"/>
                  <a:pt x="453" y="273"/>
                  <a:pt x="453" y="299"/>
                </a:cubicBezTo>
                <a:cubicBezTo>
                  <a:pt x="453" y="441"/>
                  <a:pt x="453" y="441"/>
                  <a:pt x="453" y="441"/>
                </a:cubicBezTo>
                <a:cubicBezTo>
                  <a:pt x="468" y="441"/>
                  <a:pt x="468" y="441"/>
                  <a:pt x="468" y="441"/>
                </a:cubicBezTo>
                <a:cubicBezTo>
                  <a:pt x="477" y="441"/>
                  <a:pt x="484" y="448"/>
                  <a:pt x="484" y="456"/>
                </a:cubicBezTo>
                <a:cubicBezTo>
                  <a:pt x="484" y="465"/>
                  <a:pt x="477" y="472"/>
                  <a:pt x="468" y="472"/>
                </a:cubicBezTo>
                <a:cubicBezTo>
                  <a:pt x="49" y="472"/>
                  <a:pt x="49" y="472"/>
                  <a:pt x="49" y="472"/>
                </a:cubicBezTo>
                <a:cubicBezTo>
                  <a:pt x="23" y="472"/>
                  <a:pt x="3" y="449"/>
                  <a:pt x="5" y="423"/>
                </a:cubicBezTo>
                <a:cubicBezTo>
                  <a:pt x="6" y="420"/>
                  <a:pt x="33" y="171"/>
                  <a:pt x="34" y="168"/>
                </a:cubicBezTo>
                <a:cubicBezTo>
                  <a:pt x="11" y="156"/>
                  <a:pt x="11" y="156"/>
                  <a:pt x="11" y="156"/>
                </a:cubicBezTo>
                <a:cubicBezTo>
                  <a:pt x="3" y="152"/>
                  <a:pt x="0" y="143"/>
                  <a:pt x="4" y="135"/>
                </a:cubicBezTo>
                <a:cubicBezTo>
                  <a:pt x="7" y="127"/>
                  <a:pt x="17" y="124"/>
                  <a:pt x="25" y="128"/>
                </a:cubicBezTo>
                <a:lnTo>
                  <a:pt x="88" y="159"/>
                </a:lnTo>
                <a:close/>
                <a:moveTo>
                  <a:pt x="167" y="252"/>
                </a:moveTo>
                <a:cubicBezTo>
                  <a:pt x="238" y="252"/>
                  <a:pt x="238" y="252"/>
                  <a:pt x="238" y="252"/>
                </a:cubicBezTo>
                <a:cubicBezTo>
                  <a:pt x="241" y="248"/>
                  <a:pt x="244" y="244"/>
                  <a:pt x="248" y="240"/>
                </a:cubicBezTo>
                <a:cubicBezTo>
                  <a:pt x="247" y="229"/>
                  <a:pt x="244" y="219"/>
                  <a:pt x="240" y="208"/>
                </a:cubicBezTo>
                <a:cubicBezTo>
                  <a:pt x="236" y="196"/>
                  <a:pt x="219" y="194"/>
                  <a:pt x="212" y="206"/>
                </a:cubicBezTo>
                <a:cubicBezTo>
                  <a:pt x="210" y="209"/>
                  <a:pt x="186" y="233"/>
                  <a:pt x="167" y="252"/>
                </a:cubicBezTo>
                <a:close/>
                <a:moveTo>
                  <a:pt x="53" y="283"/>
                </a:moveTo>
                <a:cubicBezTo>
                  <a:pt x="37" y="427"/>
                  <a:pt x="37" y="427"/>
                  <a:pt x="37" y="427"/>
                </a:cubicBezTo>
                <a:cubicBezTo>
                  <a:pt x="36" y="434"/>
                  <a:pt x="42" y="441"/>
                  <a:pt x="49" y="441"/>
                </a:cubicBezTo>
                <a:cubicBezTo>
                  <a:pt x="421" y="441"/>
                  <a:pt x="421" y="441"/>
                  <a:pt x="421" y="441"/>
                </a:cubicBezTo>
                <a:cubicBezTo>
                  <a:pt x="421" y="299"/>
                  <a:pt x="421" y="299"/>
                  <a:pt x="421" y="299"/>
                </a:cubicBezTo>
                <a:cubicBezTo>
                  <a:pt x="421" y="290"/>
                  <a:pt x="414" y="283"/>
                  <a:pt x="405" y="283"/>
                </a:cubicBezTo>
                <a:cubicBezTo>
                  <a:pt x="313" y="283"/>
                  <a:pt x="313" y="283"/>
                  <a:pt x="313" y="283"/>
                </a:cubicBezTo>
                <a:cubicBezTo>
                  <a:pt x="319" y="329"/>
                  <a:pt x="344" y="365"/>
                  <a:pt x="366" y="388"/>
                </a:cubicBezTo>
                <a:cubicBezTo>
                  <a:pt x="378" y="401"/>
                  <a:pt x="377" y="421"/>
                  <a:pt x="364" y="433"/>
                </a:cubicBezTo>
                <a:cubicBezTo>
                  <a:pt x="351" y="444"/>
                  <a:pt x="331" y="442"/>
                  <a:pt x="319" y="430"/>
                </a:cubicBezTo>
                <a:cubicBezTo>
                  <a:pt x="292" y="403"/>
                  <a:pt x="273" y="371"/>
                  <a:pt x="261" y="336"/>
                </a:cubicBezTo>
                <a:cubicBezTo>
                  <a:pt x="253" y="357"/>
                  <a:pt x="249" y="379"/>
                  <a:pt x="248" y="402"/>
                </a:cubicBezTo>
                <a:cubicBezTo>
                  <a:pt x="249" y="397"/>
                  <a:pt x="252" y="441"/>
                  <a:pt x="217" y="441"/>
                </a:cubicBezTo>
                <a:cubicBezTo>
                  <a:pt x="200" y="441"/>
                  <a:pt x="185" y="429"/>
                  <a:pt x="185" y="404"/>
                </a:cubicBezTo>
                <a:cubicBezTo>
                  <a:pt x="185" y="361"/>
                  <a:pt x="196" y="320"/>
                  <a:pt x="217" y="283"/>
                </a:cubicBezTo>
                <a:lnTo>
                  <a:pt x="53" y="283"/>
                </a:lnTo>
                <a:close/>
                <a:moveTo>
                  <a:pt x="138" y="95"/>
                </a:moveTo>
                <a:cubicBezTo>
                  <a:pt x="164" y="95"/>
                  <a:pt x="185" y="74"/>
                  <a:pt x="185" y="48"/>
                </a:cubicBezTo>
                <a:cubicBezTo>
                  <a:pt x="185" y="22"/>
                  <a:pt x="164" y="0"/>
                  <a:pt x="138" y="0"/>
                </a:cubicBezTo>
                <a:cubicBezTo>
                  <a:pt x="112" y="0"/>
                  <a:pt x="91" y="22"/>
                  <a:pt x="91" y="48"/>
                </a:cubicBezTo>
                <a:cubicBezTo>
                  <a:pt x="91" y="74"/>
                  <a:pt x="112" y="95"/>
                  <a:pt x="138" y="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" name="Freeform 252"/>
          <p:cNvSpPr>
            <a:spLocks noEditPoints="1"/>
          </p:cNvSpPr>
          <p:nvPr/>
        </p:nvSpPr>
        <p:spPr bwMode="auto">
          <a:xfrm>
            <a:off x="19942337" y="8647919"/>
            <a:ext cx="270984" cy="491998"/>
          </a:xfrm>
          <a:custGeom>
            <a:avLst/>
            <a:gdLst>
              <a:gd name="T0" fmla="*/ 220 w 267"/>
              <a:gd name="T1" fmla="*/ 125 h 482"/>
              <a:gd name="T2" fmla="*/ 204 w 267"/>
              <a:gd name="T3" fmla="*/ 141 h 482"/>
              <a:gd name="T4" fmla="*/ 188 w 267"/>
              <a:gd name="T5" fmla="*/ 125 h 482"/>
              <a:gd name="T6" fmla="*/ 204 w 267"/>
              <a:gd name="T7" fmla="*/ 110 h 482"/>
              <a:gd name="T8" fmla="*/ 220 w 267"/>
              <a:gd name="T9" fmla="*/ 125 h 482"/>
              <a:gd name="T10" fmla="*/ 267 w 267"/>
              <a:gd name="T11" fmla="*/ 125 h 482"/>
              <a:gd name="T12" fmla="*/ 204 w 267"/>
              <a:gd name="T13" fmla="*/ 188 h 482"/>
              <a:gd name="T14" fmla="*/ 188 w 267"/>
              <a:gd name="T15" fmla="*/ 186 h 482"/>
              <a:gd name="T16" fmla="*/ 188 w 267"/>
              <a:gd name="T17" fmla="*/ 186 h 482"/>
              <a:gd name="T18" fmla="*/ 132 w 267"/>
              <a:gd name="T19" fmla="*/ 242 h 482"/>
              <a:gd name="T20" fmla="*/ 87 w 267"/>
              <a:gd name="T21" fmla="*/ 242 h 482"/>
              <a:gd name="T22" fmla="*/ 25 w 267"/>
              <a:gd name="T23" fmla="*/ 179 h 482"/>
              <a:gd name="T24" fmla="*/ 25 w 267"/>
              <a:gd name="T25" fmla="*/ 135 h 482"/>
              <a:gd name="T26" fmla="*/ 69 w 267"/>
              <a:gd name="T27" fmla="*/ 135 h 482"/>
              <a:gd name="T28" fmla="*/ 110 w 267"/>
              <a:gd name="T29" fmla="*/ 175 h 482"/>
              <a:gd name="T30" fmla="*/ 143 w 267"/>
              <a:gd name="T31" fmla="*/ 142 h 482"/>
              <a:gd name="T32" fmla="*/ 143 w 267"/>
              <a:gd name="T33" fmla="*/ 142 h 482"/>
              <a:gd name="T34" fmla="*/ 141 w 267"/>
              <a:gd name="T35" fmla="*/ 125 h 482"/>
              <a:gd name="T36" fmla="*/ 204 w 267"/>
              <a:gd name="T37" fmla="*/ 63 h 482"/>
              <a:gd name="T38" fmla="*/ 267 w 267"/>
              <a:gd name="T39" fmla="*/ 125 h 482"/>
              <a:gd name="T40" fmla="*/ 235 w 267"/>
              <a:gd name="T41" fmla="*/ 125 h 482"/>
              <a:gd name="T42" fmla="*/ 204 w 267"/>
              <a:gd name="T43" fmla="*/ 94 h 482"/>
              <a:gd name="T44" fmla="*/ 173 w 267"/>
              <a:gd name="T45" fmla="*/ 125 h 482"/>
              <a:gd name="T46" fmla="*/ 204 w 267"/>
              <a:gd name="T47" fmla="*/ 157 h 482"/>
              <a:gd name="T48" fmla="*/ 235 w 267"/>
              <a:gd name="T49" fmla="*/ 125 h 482"/>
              <a:gd name="T50" fmla="*/ 62 w 267"/>
              <a:gd name="T51" fmla="*/ 94 h 482"/>
              <a:gd name="T52" fmla="*/ 110 w 267"/>
              <a:gd name="T53" fmla="*/ 47 h 482"/>
              <a:gd name="T54" fmla="*/ 62 w 267"/>
              <a:gd name="T55" fmla="*/ 0 h 482"/>
              <a:gd name="T56" fmla="*/ 15 w 267"/>
              <a:gd name="T57" fmla="*/ 47 h 482"/>
              <a:gd name="T58" fmla="*/ 62 w 267"/>
              <a:gd name="T59" fmla="*/ 94 h 482"/>
              <a:gd name="T60" fmla="*/ 173 w 267"/>
              <a:gd name="T61" fmla="*/ 450 h 482"/>
              <a:gd name="T62" fmla="*/ 204 w 267"/>
              <a:gd name="T63" fmla="*/ 419 h 482"/>
              <a:gd name="T64" fmla="*/ 204 w 267"/>
              <a:gd name="T65" fmla="*/ 314 h 482"/>
              <a:gd name="T66" fmla="*/ 163 w 267"/>
              <a:gd name="T67" fmla="*/ 255 h 482"/>
              <a:gd name="T68" fmla="*/ 154 w 267"/>
              <a:gd name="T69" fmla="*/ 264 h 482"/>
              <a:gd name="T70" fmla="*/ 65 w 267"/>
              <a:gd name="T71" fmla="*/ 264 h 482"/>
              <a:gd name="T72" fmla="*/ 15 w 267"/>
              <a:gd name="T73" fmla="*/ 214 h 482"/>
              <a:gd name="T74" fmla="*/ 15 w 267"/>
              <a:gd name="T75" fmla="*/ 251 h 482"/>
              <a:gd name="T76" fmla="*/ 78 w 267"/>
              <a:gd name="T77" fmla="*/ 314 h 482"/>
              <a:gd name="T78" fmla="*/ 141 w 267"/>
              <a:gd name="T79" fmla="*/ 314 h 482"/>
              <a:gd name="T80" fmla="*/ 141 w 267"/>
              <a:gd name="T81" fmla="*/ 419 h 482"/>
              <a:gd name="T82" fmla="*/ 173 w 267"/>
              <a:gd name="T83" fmla="*/ 450 h 482"/>
              <a:gd name="T84" fmla="*/ 94 w 267"/>
              <a:gd name="T85" fmla="*/ 482 h 482"/>
              <a:gd name="T86" fmla="*/ 110 w 267"/>
              <a:gd name="T87" fmla="*/ 466 h 482"/>
              <a:gd name="T88" fmla="*/ 110 w 267"/>
              <a:gd name="T89" fmla="*/ 361 h 482"/>
              <a:gd name="T90" fmla="*/ 94 w 267"/>
              <a:gd name="T91" fmla="*/ 346 h 482"/>
              <a:gd name="T92" fmla="*/ 15 w 267"/>
              <a:gd name="T93" fmla="*/ 346 h 482"/>
              <a:gd name="T94" fmla="*/ 0 w 267"/>
              <a:gd name="T95" fmla="*/ 361 h 482"/>
              <a:gd name="T96" fmla="*/ 0 w 267"/>
              <a:gd name="T97" fmla="*/ 466 h 482"/>
              <a:gd name="T98" fmla="*/ 15 w 267"/>
              <a:gd name="T99" fmla="*/ 482 h 482"/>
              <a:gd name="T100" fmla="*/ 94 w 267"/>
              <a:gd name="T101" fmla="*/ 482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67" h="482">
                <a:moveTo>
                  <a:pt x="220" y="125"/>
                </a:moveTo>
                <a:cubicBezTo>
                  <a:pt x="220" y="134"/>
                  <a:pt x="213" y="141"/>
                  <a:pt x="204" y="141"/>
                </a:cubicBezTo>
                <a:cubicBezTo>
                  <a:pt x="195" y="141"/>
                  <a:pt x="188" y="134"/>
                  <a:pt x="188" y="125"/>
                </a:cubicBezTo>
                <a:cubicBezTo>
                  <a:pt x="188" y="117"/>
                  <a:pt x="195" y="110"/>
                  <a:pt x="204" y="110"/>
                </a:cubicBezTo>
                <a:cubicBezTo>
                  <a:pt x="213" y="110"/>
                  <a:pt x="220" y="117"/>
                  <a:pt x="220" y="125"/>
                </a:cubicBezTo>
                <a:close/>
                <a:moveTo>
                  <a:pt x="267" y="125"/>
                </a:moveTo>
                <a:cubicBezTo>
                  <a:pt x="267" y="160"/>
                  <a:pt x="239" y="188"/>
                  <a:pt x="204" y="188"/>
                </a:cubicBezTo>
                <a:cubicBezTo>
                  <a:pt x="198" y="188"/>
                  <a:pt x="193" y="187"/>
                  <a:pt x="188" y="186"/>
                </a:cubicBezTo>
                <a:cubicBezTo>
                  <a:pt x="188" y="186"/>
                  <a:pt x="188" y="186"/>
                  <a:pt x="188" y="186"/>
                </a:cubicBezTo>
                <a:cubicBezTo>
                  <a:pt x="132" y="242"/>
                  <a:pt x="132" y="242"/>
                  <a:pt x="132" y="242"/>
                </a:cubicBezTo>
                <a:cubicBezTo>
                  <a:pt x="120" y="254"/>
                  <a:pt x="100" y="254"/>
                  <a:pt x="87" y="242"/>
                </a:cubicBezTo>
                <a:cubicBezTo>
                  <a:pt x="25" y="179"/>
                  <a:pt x="25" y="179"/>
                  <a:pt x="25" y="179"/>
                </a:cubicBezTo>
                <a:cubicBezTo>
                  <a:pt x="12" y="167"/>
                  <a:pt x="12" y="147"/>
                  <a:pt x="25" y="135"/>
                </a:cubicBezTo>
                <a:cubicBezTo>
                  <a:pt x="37" y="122"/>
                  <a:pt x="57" y="122"/>
                  <a:pt x="69" y="135"/>
                </a:cubicBezTo>
                <a:cubicBezTo>
                  <a:pt x="110" y="175"/>
                  <a:pt x="110" y="175"/>
                  <a:pt x="110" y="175"/>
                </a:cubicBezTo>
                <a:cubicBezTo>
                  <a:pt x="143" y="142"/>
                  <a:pt x="143" y="142"/>
                  <a:pt x="143" y="142"/>
                </a:cubicBezTo>
                <a:cubicBezTo>
                  <a:pt x="143" y="142"/>
                  <a:pt x="143" y="142"/>
                  <a:pt x="143" y="142"/>
                </a:cubicBezTo>
                <a:cubicBezTo>
                  <a:pt x="142" y="137"/>
                  <a:pt x="141" y="131"/>
                  <a:pt x="141" y="125"/>
                </a:cubicBezTo>
                <a:cubicBezTo>
                  <a:pt x="141" y="91"/>
                  <a:pt x="169" y="63"/>
                  <a:pt x="204" y="63"/>
                </a:cubicBezTo>
                <a:cubicBezTo>
                  <a:pt x="239" y="63"/>
                  <a:pt x="267" y="91"/>
                  <a:pt x="267" y="125"/>
                </a:cubicBezTo>
                <a:close/>
                <a:moveTo>
                  <a:pt x="235" y="125"/>
                </a:moveTo>
                <a:cubicBezTo>
                  <a:pt x="235" y="108"/>
                  <a:pt x="221" y="94"/>
                  <a:pt x="204" y="94"/>
                </a:cubicBezTo>
                <a:cubicBezTo>
                  <a:pt x="187" y="94"/>
                  <a:pt x="173" y="108"/>
                  <a:pt x="173" y="125"/>
                </a:cubicBezTo>
                <a:cubicBezTo>
                  <a:pt x="173" y="143"/>
                  <a:pt x="187" y="157"/>
                  <a:pt x="204" y="157"/>
                </a:cubicBezTo>
                <a:cubicBezTo>
                  <a:pt x="221" y="157"/>
                  <a:pt x="235" y="143"/>
                  <a:pt x="235" y="125"/>
                </a:cubicBezTo>
                <a:close/>
                <a:moveTo>
                  <a:pt x="62" y="94"/>
                </a:moveTo>
                <a:cubicBezTo>
                  <a:pt x="89" y="94"/>
                  <a:pt x="110" y="73"/>
                  <a:pt x="110" y="47"/>
                </a:cubicBezTo>
                <a:cubicBezTo>
                  <a:pt x="110" y="21"/>
                  <a:pt x="89" y="0"/>
                  <a:pt x="62" y="0"/>
                </a:cubicBezTo>
                <a:cubicBezTo>
                  <a:pt x="36" y="0"/>
                  <a:pt x="15" y="21"/>
                  <a:pt x="15" y="47"/>
                </a:cubicBezTo>
                <a:cubicBezTo>
                  <a:pt x="15" y="73"/>
                  <a:pt x="36" y="94"/>
                  <a:pt x="62" y="94"/>
                </a:cubicBezTo>
                <a:close/>
                <a:moveTo>
                  <a:pt x="173" y="450"/>
                </a:moveTo>
                <a:cubicBezTo>
                  <a:pt x="190" y="450"/>
                  <a:pt x="204" y="436"/>
                  <a:pt x="204" y="419"/>
                </a:cubicBezTo>
                <a:cubicBezTo>
                  <a:pt x="204" y="314"/>
                  <a:pt x="204" y="314"/>
                  <a:pt x="204" y="314"/>
                </a:cubicBezTo>
                <a:cubicBezTo>
                  <a:pt x="204" y="287"/>
                  <a:pt x="187" y="264"/>
                  <a:pt x="163" y="255"/>
                </a:cubicBezTo>
                <a:cubicBezTo>
                  <a:pt x="154" y="264"/>
                  <a:pt x="154" y="264"/>
                  <a:pt x="154" y="264"/>
                </a:cubicBezTo>
                <a:cubicBezTo>
                  <a:pt x="130" y="289"/>
                  <a:pt x="90" y="289"/>
                  <a:pt x="65" y="264"/>
                </a:cubicBezTo>
                <a:cubicBezTo>
                  <a:pt x="15" y="214"/>
                  <a:pt x="15" y="214"/>
                  <a:pt x="15" y="214"/>
                </a:cubicBezTo>
                <a:cubicBezTo>
                  <a:pt x="15" y="251"/>
                  <a:pt x="15" y="251"/>
                  <a:pt x="15" y="251"/>
                </a:cubicBezTo>
                <a:cubicBezTo>
                  <a:pt x="15" y="286"/>
                  <a:pt x="44" y="314"/>
                  <a:pt x="78" y="314"/>
                </a:cubicBezTo>
                <a:cubicBezTo>
                  <a:pt x="141" y="314"/>
                  <a:pt x="141" y="314"/>
                  <a:pt x="141" y="314"/>
                </a:cubicBezTo>
                <a:cubicBezTo>
                  <a:pt x="141" y="419"/>
                  <a:pt x="141" y="419"/>
                  <a:pt x="141" y="419"/>
                </a:cubicBezTo>
                <a:cubicBezTo>
                  <a:pt x="141" y="436"/>
                  <a:pt x="155" y="450"/>
                  <a:pt x="173" y="450"/>
                </a:cubicBezTo>
                <a:close/>
                <a:moveTo>
                  <a:pt x="94" y="482"/>
                </a:moveTo>
                <a:cubicBezTo>
                  <a:pt x="103" y="482"/>
                  <a:pt x="110" y="475"/>
                  <a:pt x="110" y="466"/>
                </a:cubicBezTo>
                <a:cubicBezTo>
                  <a:pt x="110" y="361"/>
                  <a:pt x="110" y="361"/>
                  <a:pt x="110" y="361"/>
                </a:cubicBezTo>
                <a:cubicBezTo>
                  <a:pt x="110" y="353"/>
                  <a:pt x="103" y="346"/>
                  <a:pt x="94" y="346"/>
                </a:cubicBezTo>
                <a:cubicBezTo>
                  <a:pt x="15" y="346"/>
                  <a:pt x="15" y="346"/>
                  <a:pt x="15" y="346"/>
                </a:cubicBezTo>
                <a:cubicBezTo>
                  <a:pt x="7" y="346"/>
                  <a:pt x="0" y="353"/>
                  <a:pt x="0" y="361"/>
                </a:cubicBezTo>
                <a:cubicBezTo>
                  <a:pt x="0" y="466"/>
                  <a:pt x="0" y="466"/>
                  <a:pt x="0" y="466"/>
                </a:cubicBezTo>
                <a:cubicBezTo>
                  <a:pt x="0" y="475"/>
                  <a:pt x="7" y="482"/>
                  <a:pt x="15" y="482"/>
                </a:cubicBezTo>
                <a:lnTo>
                  <a:pt x="94" y="4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" name="Freeform 253"/>
          <p:cNvSpPr>
            <a:spLocks noEditPoints="1"/>
          </p:cNvSpPr>
          <p:nvPr/>
        </p:nvSpPr>
        <p:spPr bwMode="auto">
          <a:xfrm>
            <a:off x="22173592" y="8647919"/>
            <a:ext cx="384374" cy="491998"/>
          </a:xfrm>
          <a:custGeom>
            <a:avLst/>
            <a:gdLst>
              <a:gd name="T0" fmla="*/ 315 w 378"/>
              <a:gd name="T1" fmla="*/ 450 h 482"/>
              <a:gd name="T2" fmla="*/ 315 w 378"/>
              <a:gd name="T3" fmla="*/ 372 h 482"/>
              <a:gd name="T4" fmla="*/ 252 w 378"/>
              <a:gd name="T5" fmla="*/ 372 h 482"/>
              <a:gd name="T6" fmla="*/ 189 w 378"/>
              <a:gd name="T7" fmla="*/ 309 h 482"/>
              <a:gd name="T8" fmla="*/ 189 w 378"/>
              <a:gd name="T9" fmla="*/ 230 h 482"/>
              <a:gd name="T10" fmla="*/ 221 w 378"/>
              <a:gd name="T11" fmla="*/ 230 h 482"/>
              <a:gd name="T12" fmla="*/ 251 w 378"/>
              <a:gd name="T13" fmla="*/ 222 h 482"/>
              <a:gd name="T14" fmla="*/ 252 w 378"/>
              <a:gd name="T15" fmla="*/ 230 h 482"/>
              <a:gd name="T16" fmla="*/ 252 w 378"/>
              <a:gd name="T17" fmla="*/ 309 h 482"/>
              <a:gd name="T18" fmla="*/ 315 w 378"/>
              <a:gd name="T19" fmla="*/ 309 h 482"/>
              <a:gd name="T20" fmla="*/ 378 w 378"/>
              <a:gd name="T21" fmla="*/ 372 h 482"/>
              <a:gd name="T22" fmla="*/ 378 w 378"/>
              <a:gd name="T23" fmla="*/ 450 h 482"/>
              <a:gd name="T24" fmla="*/ 346 w 378"/>
              <a:gd name="T25" fmla="*/ 482 h 482"/>
              <a:gd name="T26" fmla="*/ 315 w 378"/>
              <a:gd name="T27" fmla="*/ 450 h 482"/>
              <a:gd name="T28" fmla="*/ 299 w 378"/>
              <a:gd name="T29" fmla="*/ 199 h 482"/>
              <a:gd name="T30" fmla="*/ 346 w 378"/>
              <a:gd name="T31" fmla="*/ 152 h 482"/>
              <a:gd name="T32" fmla="*/ 299 w 378"/>
              <a:gd name="T33" fmla="*/ 104 h 482"/>
              <a:gd name="T34" fmla="*/ 263 w 378"/>
              <a:gd name="T35" fmla="*/ 121 h 482"/>
              <a:gd name="T36" fmla="*/ 283 w 378"/>
              <a:gd name="T37" fmla="*/ 167 h 482"/>
              <a:gd name="T38" fmla="*/ 278 w 378"/>
              <a:gd name="T39" fmla="*/ 193 h 482"/>
              <a:gd name="T40" fmla="*/ 299 w 378"/>
              <a:gd name="T41" fmla="*/ 199 h 482"/>
              <a:gd name="T42" fmla="*/ 189 w 378"/>
              <a:gd name="T43" fmla="*/ 482 h 482"/>
              <a:gd name="T44" fmla="*/ 292 w 378"/>
              <a:gd name="T45" fmla="*/ 482 h 482"/>
              <a:gd name="T46" fmla="*/ 283 w 378"/>
              <a:gd name="T47" fmla="*/ 450 h 482"/>
              <a:gd name="T48" fmla="*/ 283 w 378"/>
              <a:gd name="T49" fmla="*/ 403 h 482"/>
              <a:gd name="T50" fmla="*/ 176 w 378"/>
              <a:gd name="T51" fmla="*/ 364 h 482"/>
              <a:gd name="T52" fmla="*/ 176 w 378"/>
              <a:gd name="T53" fmla="*/ 364 h 482"/>
              <a:gd name="T54" fmla="*/ 173 w 378"/>
              <a:gd name="T55" fmla="*/ 372 h 482"/>
              <a:gd name="T56" fmla="*/ 173 w 378"/>
              <a:gd name="T57" fmla="*/ 466 h 482"/>
              <a:gd name="T58" fmla="*/ 189 w 378"/>
              <a:gd name="T59" fmla="*/ 482 h 482"/>
              <a:gd name="T60" fmla="*/ 210 w 378"/>
              <a:gd name="T61" fmla="*/ 47 h 482"/>
              <a:gd name="T62" fmla="*/ 163 w 378"/>
              <a:gd name="T63" fmla="*/ 0 h 482"/>
              <a:gd name="T64" fmla="*/ 116 w 378"/>
              <a:gd name="T65" fmla="*/ 47 h 482"/>
              <a:gd name="T66" fmla="*/ 163 w 378"/>
              <a:gd name="T67" fmla="*/ 94 h 482"/>
              <a:gd name="T68" fmla="*/ 210 w 378"/>
              <a:gd name="T69" fmla="*/ 47 h 482"/>
              <a:gd name="T70" fmla="*/ 75 w 378"/>
              <a:gd name="T71" fmla="*/ 112 h 482"/>
              <a:gd name="T72" fmla="*/ 0 w 378"/>
              <a:gd name="T73" fmla="*/ 262 h 482"/>
              <a:gd name="T74" fmla="*/ 0 w 378"/>
              <a:gd name="T75" fmla="*/ 450 h 482"/>
              <a:gd name="T76" fmla="*/ 32 w 378"/>
              <a:gd name="T77" fmla="*/ 482 h 482"/>
              <a:gd name="T78" fmla="*/ 63 w 378"/>
              <a:gd name="T79" fmla="*/ 450 h 482"/>
              <a:gd name="T80" fmla="*/ 63 w 378"/>
              <a:gd name="T81" fmla="*/ 262 h 482"/>
              <a:gd name="T82" fmla="*/ 99 w 378"/>
              <a:gd name="T83" fmla="*/ 173 h 482"/>
              <a:gd name="T84" fmla="*/ 144 w 378"/>
              <a:gd name="T85" fmla="*/ 195 h 482"/>
              <a:gd name="T86" fmla="*/ 158 w 378"/>
              <a:gd name="T87" fmla="*/ 199 h 482"/>
              <a:gd name="T88" fmla="*/ 221 w 378"/>
              <a:gd name="T89" fmla="*/ 199 h 482"/>
              <a:gd name="T90" fmla="*/ 252 w 378"/>
              <a:gd name="T91" fmla="*/ 167 h 482"/>
              <a:gd name="T92" fmla="*/ 221 w 378"/>
              <a:gd name="T93" fmla="*/ 136 h 482"/>
              <a:gd name="T94" fmla="*/ 165 w 378"/>
              <a:gd name="T95" fmla="*/ 136 h 482"/>
              <a:gd name="T96" fmla="*/ 109 w 378"/>
              <a:gd name="T97" fmla="*/ 108 h 482"/>
              <a:gd name="T98" fmla="*/ 75 w 378"/>
              <a:gd name="T99" fmla="*/ 112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78" h="482">
                <a:moveTo>
                  <a:pt x="315" y="450"/>
                </a:moveTo>
                <a:cubicBezTo>
                  <a:pt x="315" y="372"/>
                  <a:pt x="315" y="372"/>
                  <a:pt x="315" y="372"/>
                </a:cubicBezTo>
                <a:cubicBezTo>
                  <a:pt x="252" y="372"/>
                  <a:pt x="252" y="372"/>
                  <a:pt x="252" y="372"/>
                </a:cubicBezTo>
                <a:cubicBezTo>
                  <a:pt x="217" y="372"/>
                  <a:pt x="189" y="344"/>
                  <a:pt x="189" y="309"/>
                </a:cubicBezTo>
                <a:cubicBezTo>
                  <a:pt x="189" y="230"/>
                  <a:pt x="189" y="230"/>
                  <a:pt x="189" y="230"/>
                </a:cubicBezTo>
                <a:cubicBezTo>
                  <a:pt x="221" y="230"/>
                  <a:pt x="221" y="230"/>
                  <a:pt x="221" y="230"/>
                </a:cubicBezTo>
                <a:cubicBezTo>
                  <a:pt x="232" y="230"/>
                  <a:pt x="242" y="227"/>
                  <a:pt x="251" y="222"/>
                </a:cubicBezTo>
                <a:cubicBezTo>
                  <a:pt x="252" y="225"/>
                  <a:pt x="252" y="228"/>
                  <a:pt x="252" y="230"/>
                </a:cubicBezTo>
                <a:cubicBezTo>
                  <a:pt x="252" y="309"/>
                  <a:pt x="252" y="309"/>
                  <a:pt x="252" y="309"/>
                </a:cubicBezTo>
                <a:cubicBezTo>
                  <a:pt x="315" y="309"/>
                  <a:pt x="315" y="309"/>
                  <a:pt x="315" y="309"/>
                </a:cubicBezTo>
                <a:cubicBezTo>
                  <a:pt x="350" y="309"/>
                  <a:pt x="378" y="337"/>
                  <a:pt x="378" y="372"/>
                </a:cubicBezTo>
                <a:cubicBezTo>
                  <a:pt x="378" y="450"/>
                  <a:pt x="378" y="450"/>
                  <a:pt x="378" y="450"/>
                </a:cubicBezTo>
                <a:cubicBezTo>
                  <a:pt x="378" y="468"/>
                  <a:pt x="364" y="482"/>
                  <a:pt x="346" y="482"/>
                </a:cubicBezTo>
                <a:cubicBezTo>
                  <a:pt x="329" y="482"/>
                  <a:pt x="315" y="468"/>
                  <a:pt x="315" y="450"/>
                </a:cubicBezTo>
                <a:close/>
                <a:moveTo>
                  <a:pt x="299" y="199"/>
                </a:moveTo>
                <a:cubicBezTo>
                  <a:pt x="325" y="199"/>
                  <a:pt x="346" y="178"/>
                  <a:pt x="346" y="152"/>
                </a:cubicBezTo>
                <a:cubicBezTo>
                  <a:pt x="346" y="126"/>
                  <a:pt x="325" y="104"/>
                  <a:pt x="299" y="104"/>
                </a:cubicBezTo>
                <a:cubicBezTo>
                  <a:pt x="285" y="104"/>
                  <a:pt x="272" y="111"/>
                  <a:pt x="263" y="121"/>
                </a:cubicBezTo>
                <a:cubicBezTo>
                  <a:pt x="276" y="133"/>
                  <a:pt x="283" y="149"/>
                  <a:pt x="283" y="167"/>
                </a:cubicBezTo>
                <a:cubicBezTo>
                  <a:pt x="283" y="177"/>
                  <a:pt x="281" y="185"/>
                  <a:pt x="278" y="193"/>
                </a:cubicBezTo>
                <a:cubicBezTo>
                  <a:pt x="284" y="197"/>
                  <a:pt x="291" y="199"/>
                  <a:pt x="299" y="199"/>
                </a:cubicBezTo>
                <a:close/>
                <a:moveTo>
                  <a:pt x="189" y="482"/>
                </a:moveTo>
                <a:cubicBezTo>
                  <a:pt x="292" y="482"/>
                  <a:pt x="292" y="482"/>
                  <a:pt x="292" y="482"/>
                </a:cubicBezTo>
                <a:cubicBezTo>
                  <a:pt x="287" y="473"/>
                  <a:pt x="283" y="462"/>
                  <a:pt x="283" y="450"/>
                </a:cubicBezTo>
                <a:cubicBezTo>
                  <a:pt x="283" y="403"/>
                  <a:pt x="283" y="403"/>
                  <a:pt x="283" y="403"/>
                </a:cubicBezTo>
                <a:cubicBezTo>
                  <a:pt x="257" y="403"/>
                  <a:pt x="209" y="410"/>
                  <a:pt x="176" y="364"/>
                </a:cubicBezTo>
                <a:cubicBezTo>
                  <a:pt x="176" y="364"/>
                  <a:pt x="176" y="364"/>
                  <a:pt x="176" y="364"/>
                </a:cubicBezTo>
                <a:cubicBezTo>
                  <a:pt x="174" y="366"/>
                  <a:pt x="173" y="369"/>
                  <a:pt x="173" y="372"/>
                </a:cubicBezTo>
                <a:cubicBezTo>
                  <a:pt x="173" y="466"/>
                  <a:pt x="173" y="466"/>
                  <a:pt x="173" y="466"/>
                </a:cubicBezTo>
                <a:cubicBezTo>
                  <a:pt x="173" y="475"/>
                  <a:pt x="180" y="482"/>
                  <a:pt x="189" y="482"/>
                </a:cubicBezTo>
                <a:close/>
                <a:moveTo>
                  <a:pt x="210" y="47"/>
                </a:moveTo>
                <a:cubicBezTo>
                  <a:pt x="210" y="21"/>
                  <a:pt x="189" y="0"/>
                  <a:pt x="163" y="0"/>
                </a:cubicBezTo>
                <a:cubicBezTo>
                  <a:pt x="137" y="0"/>
                  <a:pt x="116" y="21"/>
                  <a:pt x="116" y="47"/>
                </a:cubicBezTo>
                <a:cubicBezTo>
                  <a:pt x="116" y="73"/>
                  <a:pt x="137" y="94"/>
                  <a:pt x="163" y="94"/>
                </a:cubicBezTo>
                <a:cubicBezTo>
                  <a:pt x="189" y="94"/>
                  <a:pt x="210" y="73"/>
                  <a:pt x="210" y="47"/>
                </a:cubicBezTo>
                <a:close/>
                <a:moveTo>
                  <a:pt x="75" y="112"/>
                </a:moveTo>
                <a:cubicBezTo>
                  <a:pt x="29" y="146"/>
                  <a:pt x="0" y="202"/>
                  <a:pt x="0" y="262"/>
                </a:cubicBezTo>
                <a:cubicBezTo>
                  <a:pt x="0" y="450"/>
                  <a:pt x="0" y="450"/>
                  <a:pt x="0" y="450"/>
                </a:cubicBezTo>
                <a:cubicBezTo>
                  <a:pt x="0" y="468"/>
                  <a:pt x="14" y="482"/>
                  <a:pt x="32" y="482"/>
                </a:cubicBezTo>
                <a:cubicBezTo>
                  <a:pt x="49" y="482"/>
                  <a:pt x="63" y="468"/>
                  <a:pt x="63" y="450"/>
                </a:cubicBezTo>
                <a:cubicBezTo>
                  <a:pt x="63" y="262"/>
                  <a:pt x="63" y="262"/>
                  <a:pt x="63" y="262"/>
                </a:cubicBezTo>
                <a:cubicBezTo>
                  <a:pt x="63" y="224"/>
                  <a:pt x="78" y="199"/>
                  <a:pt x="99" y="173"/>
                </a:cubicBezTo>
                <a:cubicBezTo>
                  <a:pt x="144" y="195"/>
                  <a:pt x="144" y="195"/>
                  <a:pt x="144" y="195"/>
                </a:cubicBezTo>
                <a:cubicBezTo>
                  <a:pt x="148" y="198"/>
                  <a:pt x="153" y="199"/>
                  <a:pt x="158" y="199"/>
                </a:cubicBezTo>
                <a:cubicBezTo>
                  <a:pt x="221" y="199"/>
                  <a:pt x="221" y="199"/>
                  <a:pt x="221" y="199"/>
                </a:cubicBezTo>
                <a:cubicBezTo>
                  <a:pt x="238" y="199"/>
                  <a:pt x="252" y="185"/>
                  <a:pt x="252" y="167"/>
                </a:cubicBezTo>
                <a:cubicBezTo>
                  <a:pt x="252" y="150"/>
                  <a:pt x="238" y="136"/>
                  <a:pt x="221" y="136"/>
                </a:cubicBezTo>
                <a:cubicBezTo>
                  <a:pt x="165" y="136"/>
                  <a:pt x="165" y="136"/>
                  <a:pt x="165" y="136"/>
                </a:cubicBezTo>
                <a:cubicBezTo>
                  <a:pt x="109" y="108"/>
                  <a:pt x="109" y="108"/>
                  <a:pt x="109" y="108"/>
                </a:cubicBezTo>
                <a:cubicBezTo>
                  <a:pt x="98" y="102"/>
                  <a:pt x="85" y="103"/>
                  <a:pt x="75" y="1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" name="Freeform 254"/>
          <p:cNvSpPr>
            <a:spLocks noEditPoints="1"/>
          </p:cNvSpPr>
          <p:nvPr/>
        </p:nvSpPr>
        <p:spPr bwMode="auto">
          <a:xfrm>
            <a:off x="15382256" y="10678697"/>
            <a:ext cx="376686" cy="495842"/>
          </a:xfrm>
          <a:custGeom>
            <a:avLst/>
            <a:gdLst>
              <a:gd name="T0" fmla="*/ 334 w 370"/>
              <a:gd name="T1" fmla="*/ 307 h 486"/>
              <a:gd name="T2" fmla="*/ 304 w 370"/>
              <a:gd name="T3" fmla="*/ 283 h 486"/>
              <a:gd name="T4" fmla="*/ 243 w 370"/>
              <a:gd name="T5" fmla="*/ 283 h 486"/>
              <a:gd name="T6" fmla="*/ 210 w 370"/>
              <a:gd name="T7" fmla="*/ 247 h 486"/>
              <a:gd name="T8" fmla="*/ 210 w 370"/>
              <a:gd name="T9" fmla="*/ 157 h 486"/>
              <a:gd name="T10" fmla="*/ 164 w 370"/>
              <a:gd name="T11" fmla="*/ 129 h 486"/>
              <a:gd name="T12" fmla="*/ 101 w 370"/>
              <a:gd name="T13" fmla="*/ 161 h 486"/>
              <a:gd name="T14" fmla="*/ 84 w 370"/>
              <a:gd name="T15" fmla="*/ 189 h 486"/>
              <a:gd name="T16" fmla="*/ 84 w 370"/>
              <a:gd name="T17" fmla="*/ 229 h 486"/>
              <a:gd name="T18" fmla="*/ 83 w 370"/>
              <a:gd name="T19" fmla="*/ 229 h 486"/>
              <a:gd name="T20" fmla="*/ 0 w 370"/>
              <a:gd name="T21" fmla="*/ 351 h 486"/>
              <a:gd name="T22" fmla="*/ 131 w 370"/>
              <a:gd name="T23" fmla="*/ 482 h 486"/>
              <a:gd name="T24" fmla="*/ 262 w 370"/>
              <a:gd name="T25" fmla="*/ 346 h 486"/>
              <a:gd name="T26" fmla="*/ 279 w 370"/>
              <a:gd name="T27" fmla="*/ 346 h 486"/>
              <a:gd name="T28" fmla="*/ 305 w 370"/>
              <a:gd name="T29" fmla="*/ 459 h 486"/>
              <a:gd name="T30" fmla="*/ 343 w 370"/>
              <a:gd name="T31" fmla="*/ 482 h 486"/>
              <a:gd name="T32" fmla="*/ 366 w 370"/>
              <a:gd name="T33" fmla="*/ 443 h 486"/>
              <a:gd name="T34" fmla="*/ 334 w 370"/>
              <a:gd name="T35" fmla="*/ 307 h 486"/>
              <a:gd name="T36" fmla="*/ 131 w 370"/>
              <a:gd name="T37" fmla="*/ 451 h 486"/>
              <a:gd name="T38" fmla="*/ 31 w 370"/>
              <a:gd name="T39" fmla="*/ 351 h 486"/>
              <a:gd name="T40" fmla="*/ 84 w 370"/>
              <a:gd name="T41" fmla="*/ 264 h 486"/>
              <a:gd name="T42" fmla="*/ 84 w 370"/>
              <a:gd name="T43" fmla="*/ 304 h 486"/>
              <a:gd name="T44" fmla="*/ 115 w 370"/>
              <a:gd name="T45" fmla="*/ 336 h 486"/>
              <a:gd name="T46" fmla="*/ 147 w 370"/>
              <a:gd name="T47" fmla="*/ 304 h 486"/>
              <a:gd name="T48" fmla="*/ 147 w 370"/>
              <a:gd name="T49" fmla="*/ 253 h 486"/>
              <a:gd name="T50" fmla="*/ 149 w 370"/>
              <a:gd name="T51" fmla="*/ 253 h 486"/>
              <a:gd name="T52" fmla="*/ 231 w 370"/>
              <a:gd name="T53" fmla="*/ 351 h 486"/>
              <a:gd name="T54" fmla="*/ 131 w 370"/>
              <a:gd name="T55" fmla="*/ 451 h 486"/>
              <a:gd name="T56" fmla="*/ 183 w 370"/>
              <a:gd name="T57" fmla="*/ 95 h 486"/>
              <a:gd name="T58" fmla="*/ 136 w 370"/>
              <a:gd name="T59" fmla="*/ 47 h 486"/>
              <a:gd name="T60" fmla="*/ 183 w 370"/>
              <a:gd name="T61" fmla="*/ 0 h 486"/>
              <a:gd name="T62" fmla="*/ 231 w 370"/>
              <a:gd name="T63" fmla="*/ 47 h 486"/>
              <a:gd name="T64" fmla="*/ 183 w 370"/>
              <a:gd name="T65" fmla="*/ 95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70" h="486">
                <a:moveTo>
                  <a:pt x="334" y="307"/>
                </a:moveTo>
                <a:cubicBezTo>
                  <a:pt x="331" y="293"/>
                  <a:pt x="318" y="283"/>
                  <a:pt x="304" y="283"/>
                </a:cubicBezTo>
                <a:cubicBezTo>
                  <a:pt x="243" y="283"/>
                  <a:pt x="243" y="283"/>
                  <a:pt x="243" y="283"/>
                </a:cubicBezTo>
                <a:cubicBezTo>
                  <a:pt x="234" y="269"/>
                  <a:pt x="223" y="257"/>
                  <a:pt x="210" y="247"/>
                </a:cubicBezTo>
                <a:cubicBezTo>
                  <a:pt x="210" y="157"/>
                  <a:pt x="210" y="157"/>
                  <a:pt x="210" y="157"/>
                </a:cubicBezTo>
                <a:cubicBezTo>
                  <a:pt x="210" y="134"/>
                  <a:pt x="184" y="119"/>
                  <a:pt x="164" y="129"/>
                </a:cubicBezTo>
                <a:cubicBezTo>
                  <a:pt x="101" y="161"/>
                  <a:pt x="101" y="161"/>
                  <a:pt x="101" y="161"/>
                </a:cubicBezTo>
                <a:cubicBezTo>
                  <a:pt x="90" y="166"/>
                  <a:pt x="84" y="177"/>
                  <a:pt x="84" y="189"/>
                </a:cubicBezTo>
                <a:cubicBezTo>
                  <a:pt x="84" y="229"/>
                  <a:pt x="84" y="229"/>
                  <a:pt x="84" y="229"/>
                </a:cubicBezTo>
                <a:cubicBezTo>
                  <a:pt x="84" y="229"/>
                  <a:pt x="84" y="229"/>
                  <a:pt x="83" y="229"/>
                </a:cubicBezTo>
                <a:cubicBezTo>
                  <a:pt x="33" y="249"/>
                  <a:pt x="0" y="297"/>
                  <a:pt x="0" y="351"/>
                </a:cubicBezTo>
                <a:cubicBezTo>
                  <a:pt x="0" y="424"/>
                  <a:pt x="59" y="482"/>
                  <a:pt x="131" y="482"/>
                </a:cubicBezTo>
                <a:cubicBezTo>
                  <a:pt x="204" y="482"/>
                  <a:pt x="265" y="422"/>
                  <a:pt x="262" y="346"/>
                </a:cubicBezTo>
                <a:cubicBezTo>
                  <a:pt x="279" y="346"/>
                  <a:pt x="279" y="346"/>
                  <a:pt x="279" y="346"/>
                </a:cubicBezTo>
                <a:cubicBezTo>
                  <a:pt x="305" y="459"/>
                  <a:pt x="305" y="459"/>
                  <a:pt x="305" y="459"/>
                </a:cubicBezTo>
                <a:cubicBezTo>
                  <a:pt x="309" y="475"/>
                  <a:pt x="326" y="486"/>
                  <a:pt x="343" y="482"/>
                </a:cubicBezTo>
                <a:cubicBezTo>
                  <a:pt x="360" y="477"/>
                  <a:pt x="370" y="460"/>
                  <a:pt x="366" y="443"/>
                </a:cubicBezTo>
                <a:lnTo>
                  <a:pt x="334" y="307"/>
                </a:lnTo>
                <a:close/>
                <a:moveTo>
                  <a:pt x="131" y="451"/>
                </a:moveTo>
                <a:cubicBezTo>
                  <a:pt x="76" y="451"/>
                  <a:pt x="31" y="406"/>
                  <a:pt x="31" y="351"/>
                </a:cubicBezTo>
                <a:cubicBezTo>
                  <a:pt x="31" y="314"/>
                  <a:pt x="52" y="281"/>
                  <a:pt x="84" y="264"/>
                </a:cubicBezTo>
                <a:cubicBezTo>
                  <a:pt x="84" y="304"/>
                  <a:pt x="84" y="304"/>
                  <a:pt x="84" y="304"/>
                </a:cubicBezTo>
                <a:cubicBezTo>
                  <a:pt x="84" y="322"/>
                  <a:pt x="98" y="336"/>
                  <a:pt x="115" y="336"/>
                </a:cubicBezTo>
                <a:cubicBezTo>
                  <a:pt x="133" y="336"/>
                  <a:pt x="147" y="322"/>
                  <a:pt x="147" y="304"/>
                </a:cubicBezTo>
                <a:cubicBezTo>
                  <a:pt x="147" y="253"/>
                  <a:pt x="147" y="253"/>
                  <a:pt x="147" y="253"/>
                </a:cubicBezTo>
                <a:cubicBezTo>
                  <a:pt x="147" y="253"/>
                  <a:pt x="148" y="253"/>
                  <a:pt x="149" y="253"/>
                </a:cubicBezTo>
                <a:cubicBezTo>
                  <a:pt x="196" y="262"/>
                  <a:pt x="231" y="303"/>
                  <a:pt x="231" y="351"/>
                </a:cubicBezTo>
                <a:cubicBezTo>
                  <a:pt x="231" y="406"/>
                  <a:pt x="186" y="451"/>
                  <a:pt x="131" y="451"/>
                </a:cubicBezTo>
                <a:close/>
                <a:moveTo>
                  <a:pt x="183" y="95"/>
                </a:moveTo>
                <a:cubicBezTo>
                  <a:pt x="157" y="95"/>
                  <a:pt x="136" y="73"/>
                  <a:pt x="136" y="47"/>
                </a:cubicBezTo>
                <a:cubicBezTo>
                  <a:pt x="136" y="21"/>
                  <a:pt x="157" y="0"/>
                  <a:pt x="183" y="0"/>
                </a:cubicBezTo>
                <a:cubicBezTo>
                  <a:pt x="209" y="0"/>
                  <a:pt x="231" y="21"/>
                  <a:pt x="231" y="47"/>
                </a:cubicBezTo>
                <a:cubicBezTo>
                  <a:pt x="231" y="73"/>
                  <a:pt x="209" y="95"/>
                  <a:pt x="183" y="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" name="Freeform 255"/>
          <p:cNvSpPr>
            <a:spLocks noEditPoints="1"/>
          </p:cNvSpPr>
          <p:nvPr/>
        </p:nvSpPr>
        <p:spPr bwMode="auto">
          <a:xfrm>
            <a:off x="1757322" y="10731312"/>
            <a:ext cx="503526" cy="319028"/>
          </a:xfrm>
          <a:custGeom>
            <a:avLst/>
            <a:gdLst>
              <a:gd name="T0" fmla="*/ 97 w 494"/>
              <a:gd name="T1" fmla="*/ 131 h 312"/>
              <a:gd name="T2" fmla="*/ 49 w 494"/>
              <a:gd name="T3" fmla="*/ 179 h 312"/>
              <a:gd name="T4" fmla="*/ 0 w 494"/>
              <a:gd name="T5" fmla="*/ 131 h 312"/>
              <a:gd name="T6" fmla="*/ 49 w 494"/>
              <a:gd name="T7" fmla="*/ 83 h 312"/>
              <a:gd name="T8" fmla="*/ 97 w 494"/>
              <a:gd name="T9" fmla="*/ 131 h 312"/>
              <a:gd name="T10" fmla="*/ 316 w 494"/>
              <a:gd name="T11" fmla="*/ 173 h 312"/>
              <a:gd name="T12" fmla="*/ 247 w 494"/>
              <a:gd name="T13" fmla="*/ 229 h 312"/>
              <a:gd name="T14" fmla="*/ 247 w 494"/>
              <a:gd name="T15" fmla="*/ 238 h 312"/>
              <a:gd name="T16" fmla="*/ 273 w 494"/>
              <a:gd name="T17" fmla="*/ 297 h 312"/>
              <a:gd name="T18" fmla="*/ 316 w 494"/>
              <a:gd name="T19" fmla="*/ 312 h 312"/>
              <a:gd name="T20" fmla="*/ 385 w 494"/>
              <a:gd name="T21" fmla="*/ 243 h 312"/>
              <a:gd name="T22" fmla="*/ 316 w 494"/>
              <a:gd name="T23" fmla="*/ 173 h 312"/>
              <a:gd name="T24" fmla="*/ 420 w 494"/>
              <a:gd name="T25" fmla="*/ 41 h 312"/>
              <a:gd name="T26" fmla="*/ 395 w 494"/>
              <a:gd name="T27" fmla="*/ 115 h 312"/>
              <a:gd name="T28" fmla="*/ 161 w 494"/>
              <a:gd name="T29" fmla="*/ 115 h 312"/>
              <a:gd name="T30" fmla="*/ 130 w 494"/>
              <a:gd name="T31" fmla="*/ 140 h 312"/>
              <a:gd name="T32" fmla="*/ 98 w 494"/>
              <a:gd name="T33" fmla="*/ 268 h 312"/>
              <a:gd name="T34" fmla="*/ 121 w 494"/>
              <a:gd name="T35" fmla="*/ 307 h 312"/>
              <a:gd name="T36" fmla="*/ 160 w 494"/>
              <a:gd name="T37" fmla="*/ 284 h 312"/>
              <a:gd name="T38" fmla="*/ 186 w 494"/>
              <a:gd name="T39" fmla="*/ 179 h 312"/>
              <a:gd name="T40" fmla="*/ 236 w 494"/>
              <a:gd name="T41" fmla="*/ 179 h 312"/>
              <a:gd name="T42" fmla="*/ 316 w 494"/>
              <a:gd name="T43" fmla="*/ 141 h 312"/>
              <a:gd name="T44" fmla="*/ 395 w 494"/>
              <a:gd name="T45" fmla="*/ 179 h 312"/>
              <a:gd name="T46" fmla="*/ 418 w 494"/>
              <a:gd name="T47" fmla="*/ 179 h 312"/>
              <a:gd name="T48" fmla="*/ 449 w 494"/>
              <a:gd name="T49" fmla="*/ 157 h 312"/>
              <a:gd name="T50" fmla="*/ 481 w 494"/>
              <a:gd name="T51" fmla="*/ 61 h 312"/>
              <a:gd name="T52" fmla="*/ 420 w 494"/>
              <a:gd name="T53" fmla="*/ 41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94" h="312">
                <a:moveTo>
                  <a:pt x="97" y="131"/>
                </a:moveTo>
                <a:cubicBezTo>
                  <a:pt x="97" y="158"/>
                  <a:pt x="75" y="179"/>
                  <a:pt x="49" y="179"/>
                </a:cubicBezTo>
                <a:cubicBezTo>
                  <a:pt x="22" y="179"/>
                  <a:pt x="0" y="158"/>
                  <a:pt x="0" y="131"/>
                </a:cubicBezTo>
                <a:cubicBezTo>
                  <a:pt x="0" y="105"/>
                  <a:pt x="22" y="83"/>
                  <a:pt x="49" y="83"/>
                </a:cubicBezTo>
                <a:cubicBezTo>
                  <a:pt x="75" y="83"/>
                  <a:pt x="97" y="105"/>
                  <a:pt x="97" y="131"/>
                </a:cubicBezTo>
                <a:close/>
                <a:moveTo>
                  <a:pt x="316" y="173"/>
                </a:moveTo>
                <a:cubicBezTo>
                  <a:pt x="282" y="173"/>
                  <a:pt x="254" y="197"/>
                  <a:pt x="247" y="229"/>
                </a:cubicBezTo>
                <a:cubicBezTo>
                  <a:pt x="247" y="232"/>
                  <a:pt x="247" y="235"/>
                  <a:pt x="247" y="238"/>
                </a:cubicBezTo>
                <a:cubicBezTo>
                  <a:pt x="247" y="262"/>
                  <a:pt x="257" y="283"/>
                  <a:pt x="273" y="297"/>
                </a:cubicBezTo>
                <a:cubicBezTo>
                  <a:pt x="285" y="307"/>
                  <a:pt x="299" y="312"/>
                  <a:pt x="316" y="312"/>
                </a:cubicBezTo>
                <a:cubicBezTo>
                  <a:pt x="354" y="312"/>
                  <a:pt x="385" y="281"/>
                  <a:pt x="385" y="243"/>
                </a:cubicBezTo>
                <a:cubicBezTo>
                  <a:pt x="385" y="204"/>
                  <a:pt x="354" y="173"/>
                  <a:pt x="316" y="173"/>
                </a:cubicBezTo>
                <a:close/>
                <a:moveTo>
                  <a:pt x="420" y="41"/>
                </a:moveTo>
                <a:cubicBezTo>
                  <a:pt x="395" y="115"/>
                  <a:pt x="395" y="115"/>
                  <a:pt x="395" y="115"/>
                </a:cubicBezTo>
                <a:cubicBezTo>
                  <a:pt x="161" y="115"/>
                  <a:pt x="161" y="115"/>
                  <a:pt x="161" y="115"/>
                </a:cubicBezTo>
                <a:cubicBezTo>
                  <a:pt x="147" y="115"/>
                  <a:pt x="133" y="125"/>
                  <a:pt x="130" y="140"/>
                </a:cubicBezTo>
                <a:cubicBezTo>
                  <a:pt x="98" y="268"/>
                  <a:pt x="98" y="268"/>
                  <a:pt x="98" y="268"/>
                </a:cubicBezTo>
                <a:cubicBezTo>
                  <a:pt x="93" y="285"/>
                  <a:pt x="104" y="303"/>
                  <a:pt x="121" y="307"/>
                </a:cubicBezTo>
                <a:cubicBezTo>
                  <a:pt x="138" y="311"/>
                  <a:pt x="156" y="301"/>
                  <a:pt x="160" y="284"/>
                </a:cubicBezTo>
                <a:cubicBezTo>
                  <a:pt x="186" y="179"/>
                  <a:pt x="186" y="179"/>
                  <a:pt x="186" y="179"/>
                </a:cubicBezTo>
                <a:cubicBezTo>
                  <a:pt x="236" y="179"/>
                  <a:pt x="236" y="179"/>
                  <a:pt x="236" y="179"/>
                </a:cubicBezTo>
                <a:cubicBezTo>
                  <a:pt x="255" y="156"/>
                  <a:pt x="283" y="141"/>
                  <a:pt x="316" y="141"/>
                </a:cubicBezTo>
                <a:cubicBezTo>
                  <a:pt x="348" y="141"/>
                  <a:pt x="377" y="156"/>
                  <a:pt x="395" y="179"/>
                </a:cubicBezTo>
                <a:cubicBezTo>
                  <a:pt x="418" y="179"/>
                  <a:pt x="418" y="179"/>
                  <a:pt x="418" y="179"/>
                </a:cubicBezTo>
                <a:cubicBezTo>
                  <a:pt x="432" y="179"/>
                  <a:pt x="444" y="170"/>
                  <a:pt x="449" y="157"/>
                </a:cubicBezTo>
                <a:cubicBezTo>
                  <a:pt x="481" y="61"/>
                  <a:pt x="481" y="61"/>
                  <a:pt x="481" y="61"/>
                </a:cubicBezTo>
                <a:cubicBezTo>
                  <a:pt x="494" y="21"/>
                  <a:pt x="433" y="0"/>
                  <a:pt x="420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" name="Freeform 256"/>
          <p:cNvSpPr>
            <a:spLocks noEditPoints="1"/>
          </p:cNvSpPr>
          <p:nvPr/>
        </p:nvSpPr>
        <p:spPr bwMode="auto">
          <a:xfrm>
            <a:off x="19945764" y="10677721"/>
            <a:ext cx="259454" cy="491998"/>
          </a:xfrm>
          <a:custGeom>
            <a:avLst/>
            <a:gdLst>
              <a:gd name="T0" fmla="*/ 138 w 254"/>
              <a:gd name="T1" fmla="*/ 47 h 482"/>
              <a:gd name="T2" fmla="*/ 90 w 254"/>
              <a:gd name="T3" fmla="*/ 95 h 482"/>
              <a:gd name="T4" fmla="*/ 43 w 254"/>
              <a:gd name="T5" fmla="*/ 47 h 482"/>
              <a:gd name="T6" fmla="*/ 90 w 254"/>
              <a:gd name="T7" fmla="*/ 0 h 482"/>
              <a:gd name="T8" fmla="*/ 138 w 254"/>
              <a:gd name="T9" fmla="*/ 47 h 482"/>
              <a:gd name="T10" fmla="*/ 178 w 254"/>
              <a:gd name="T11" fmla="*/ 101 h 482"/>
              <a:gd name="T12" fmla="*/ 159 w 254"/>
              <a:gd name="T13" fmla="*/ 95 h 482"/>
              <a:gd name="T14" fmla="*/ 101 w 254"/>
              <a:gd name="T15" fmla="*/ 171 h 482"/>
              <a:gd name="T16" fmla="*/ 41 w 254"/>
              <a:gd name="T17" fmla="*/ 231 h 482"/>
              <a:gd name="T18" fmla="*/ 34 w 254"/>
              <a:gd name="T19" fmla="*/ 243 h 482"/>
              <a:gd name="T20" fmla="*/ 25 w 254"/>
              <a:gd name="T21" fmla="*/ 245 h 482"/>
              <a:gd name="T22" fmla="*/ 0 w 254"/>
              <a:gd name="T23" fmla="*/ 286 h 482"/>
              <a:gd name="T24" fmla="*/ 0 w 254"/>
              <a:gd name="T25" fmla="*/ 466 h 482"/>
              <a:gd name="T26" fmla="*/ 16 w 254"/>
              <a:gd name="T27" fmla="*/ 482 h 482"/>
              <a:gd name="T28" fmla="*/ 32 w 254"/>
              <a:gd name="T29" fmla="*/ 466 h 482"/>
              <a:gd name="T30" fmla="*/ 32 w 254"/>
              <a:gd name="T31" fmla="*/ 286 h 482"/>
              <a:gd name="T32" fmla="*/ 39 w 254"/>
              <a:gd name="T33" fmla="*/ 273 h 482"/>
              <a:gd name="T34" fmla="*/ 41 w 254"/>
              <a:gd name="T35" fmla="*/ 276 h 482"/>
              <a:gd name="T36" fmla="*/ 64 w 254"/>
              <a:gd name="T37" fmla="*/ 285 h 482"/>
              <a:gd name="T38" fmla="*/ 64 w 254"/>
              <a:gd name="T39" fmla="*/ 286 h 482"/>
              <a:gd name="T40" fmla="*/ 64 w 254"/>
              <a:gd name="T41" fmla="*/ 318 h 482"/>
              <a:gd name="T42" fmla="*/ 80 w 254"/>
              <a:gd name="T43" fmla="*/ 334 h 482"/>
              <a:gd name="T44" fmla="*/ 96 w 254"/>
              <a:gd name="T45" fmla="*/ 318 h 482"/>
              <a:gd name="T46" fmla="*/ 96 w 254"/>
              <a:gd name="T47" fmla="*/ 286 h 482"/>
              <a:gd name="T48" fmla="*/ 91 w 254"/>
              <a:gd name="T49" fmla="*/ 271 h 482"/>
              <a:gd name="T50" fmla="*/ 154 w 254"/>
              <a:gd name="T51" fmla="*/ 207 h 482"/>
              <a:gd name="T52" fmla="*/ 171 w 254"/>
              <a:gd name="T53" fmla="*/ 179 h 482"/>
              <a:gd name="T54" fmla="*/ 183 w 254"/>
              <a:gd name="T55" fmla="*/ 209 h 482"/>
              <a:gd name="T56" fmla="*/ 191 w 254"/>
              <a:gd name="T57" fmla="*/ 253 h 482"/>
              <a:gd name="T58" fmla="*/ 191 w 254"/>
              <a:gd name="T59" fmla="*/ 449 h 482"/>
              <a:gd name="T60" fmla="*/ 222 w 254"/>
              <a:gd name="T61" fmla="*/ 481 h 482"/>
              <a:gd name="T62" fmla="*/ 254 w 254"/>
              <a:gd name="T63" fmla="*/ 449 h 482"/>
              <a:gd name="T64" fmla="*/ 254 w 254"/>
              <a:gd name="T65" fmla="*/ 253 h 482"/>
              <a:gd name="T66" fmla="*/ 178 w 254"/>
              <a:gd name="T67" fmla="*/ 101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4" h="482">
                <a:moveTo>
                  <a:pt x="138" y="47"/>
                </a:moveTo>
                <a:cubicBezTo>
                  <a:pt x="138" y="73"/>
                  <a:pt x="116" y="95"/>
                  <a:pt x="90" y="95"/>
                </a:cubicBezTo>
                <a:cubicBezTo>
                  <a:pt x="64" y="95"/>
                  <a:pt x="43" y="73"/>
                  <a:pt x="43" y="47"/>
                </a:cubicBezTo>
                <a:cubicBezTo>
                  <a:pt x="43" y="21"/>
                  <a:pt x="64" y="0"/>
                  <a:pt x="90" y="0"/>
                </a:cubicBezTo>
                <a:cubicBezTo>
                  <a:pt x="116" y="0"/>
                  <a:pt x="138" y="21"/>
                  <a:pt x="138" y="47"/>
                </a:cubicBezTo>
                <a:close/>
                <a:moveTo>
                  <a:pt x="178" y="101"/>
                </a:moveTo>
                <a:cubicBezTo>
                  <a:pt x="172" y="97"/>
                  <a:pt x="166" y="95"/>
                  <a:pt x="159" y="95"/>
                </a:cubicBezTo>
                <a:cubicBezTo>
                  <a:pt x="133" y="95"/>
                  <a:pt x="130" y="114"/>
                  <a:pt x="101" y="171"/>
                </a:cubicBezTo>
                <a:cubicBezTo>
                  <a:pt x="41" y="231"/>
                  <a:pt x="41" y="231"/>
                  <a:pt x="41" y="231"/>
                </a:cubicBezTo>
                <a:cubicBezTo>
                  <a:pt x="38" y="234"/>
                  <a:pt x="36" y="238"/>
                  <a:pt x="34" y="243"/>
                </a:cubicBezTo>
                <a:cubicBezTo>
                  <a:pt x="31" y="242"/>
                  <a:pt x="28" y="243"/>
                  <a:pt x="25" y="245"/>
                </a:cubicBezTo>
                <a:cubicBezTo>
                  <a:pt x="10" y="253"/>
                  <a:pt x="0" y="269"/>
                  <a:pt x="0" y="286"/>
                </a:cubicBezTo>
                <a:cubicBezTo>
                  <a:pt x="0" y="466"/>
                  <a:pt x="0" y="466"/>
                  <a:pt x="0" y="466"/>
                </a:cubicBezTo>
                <a:cubicBezTo>
                  <a:pt x="0" y="475"/>
                  <a:pt x="7" y="482"/>
                  <a:pt x="16" y="482"/>
                </a:cubicBezTo>
                <a:cubicBezTo>
                  <a:pt x="25" y="482"/>
                  <a:pt x="32" y="475"/>
                  <a:pt x="32" y="466"/>
                </a:cubicBezTo>
                <a:cubicBezTo>
                  <a:pt x="32" y="286"/>
                  <a:pt x="32" y="286"/>
                  <a:pt x="32" y="286"/>
                </a:cubicBezTo>
                <a:cubicBezTo>
                  <a:pt x="32" y="281"/>
                  <a:pt x="35" y="276"/>
                  <a:pt x="39" y="273"/>
                </a:cubicBezTo>
                <a:cubicBezTo>
                  <a:pt x="40" y="274"/>
                  <a:pt x="40" y="275"/>
                  <a:pt x="41" y="276"/>
                </a:cubicBezTo>
                <a:cubicBezTo>
                  <a:pt x="48" y="282"/>
                  <a:pt x="56" y="285"/>
                  <a:pt x="64" y="285"/>
                </a:cubicBezTo>
                <a:cubicBezTo>
                  <a:pt x="64" y="286"/>
                  <a:pt x="64" y="286"/>
                  <a:pt x="64" y="286"/>
                </a:cubicBezTo>
                <a:cubicBezTo>
                  <a:pt x="64" y="318"/>
                  <a:pt x="64" y="318"/>
                  <a:pt x="64" y="318"/>
                </a:cubicBezTo>
                <a:cubicBezTo>
                  <a:pt x="64" y="327"/>
                  <a:pt x="71" y="334"/>
                  <a:pt x="80" y="334"/>
                </a:cubicBezTo>
                <a:cubicBezTo>
                  <a:pt x="88" y="334"/>
                  <a:pt x="96" y="327"/>
                  <a:pt x="96" y="318"/>
                </a:cubicBezTo>
                <a:cubicBezTo>
                  <a:pt x="96" y="286"/>
                  <a:pt x="96" y="286"/>
                  <a:pt x="96" y="286"/>
                </a:cubicBezTo>
                <a:cubicBezTo>
                  <a:pt x="96" y="277"/>
                  <a:pt x="94" y="274"/>
                  <a:pt x="91" y="271"/>
                </a:cubicBezTo>
                <a:cubicBezTo>
                  <a:pt x="107" y="256"/>
                  <a:pt x="152" y="211"/>
                  <a:pt x="154" y="207"/>
                </a:cubicBezTo>
                <a:cubicBezTo>
                  <a:pt x="171" y="179"/>
                  <a:pt x="171" y="179"/>
                  <a:pt x="171" y="179"/>
                </a:cubicBezTo>
                <a:cubicBezTo>
                  <a:pt x="183" y="209"/>
                  <a:pt x="183" y="209"/>
                  <a:pt x="183" y="209"/>
                </a:cubicBezTo>
                <a:cubicBezTo>
                  <a:pt x="188" y="224"/>
                  <a:pt x="191" y="239"/>
                  <a:pt x="191" y="253"/>
                </a:cubicBezTo>
                <a:cubicBezTo>
                  <a:pt x="191" y="449"/>
                  <a:pt x="191" y="449"/>
                  <a:pt x="191" y="449"/>
                </a:cubicBezTo>
                <a:cubicBezTo>
                  <a:pt x="191" y="467"/>
                  <a:pt x="205" y="481"/>
                  <a:pt x="222" y="481"/>
                </a:cubicBezTo>
                <a:cubicBezTo>
                  <a:pt x="240" y="481"/>
                  <a:pt x="254" y="467"/>
                  <a:pt x="254" y="449"/>
                </a:cubicBezTo>
                <a:cubicBezTo>
                  <a:pt x="254" y="253"/>
                  <a:pt x="254" y="253"/>
                  <a:pt x="254" y="253"/>
                </a:cubicBezTo>
                <a:cubicBezTo>
                  <a:pt x="254" y="194"/>
                  <a:pt x="226" y="137"/>
                  <a:pt x="178" y="1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" name="Freeform 257"/>
          <p:cNvSpPr>
            <a:spLocks noEditPoints="1"/>
          </p:cNvSpPr>
          <p:nvPr/>
        </p:nvSpPr>
        <p:spPr bwMode="auto">
          <a:xfrm>
            <a:off x="13081176" y="10675773"/>
            <a:ext cx="490078" cy="493922"/>
          </a:xfrm>
          <a:custGeom>
            <a:avLst/>
            <a:gdLst>
              <a:gd name="T0" fmla="*/ 92 w 482"/>
              <a:gd name="T1" fmla="*/ 327 h 484"/>
              <a:gd name="T2" fmla="*/ 62 w 482"/>
              <a:gd name="T3" fmla="*/ 390 h 484"/>
              <a:gd name="T4" fmla="*/ 47 w 482"/>
              <a:gd name="T5" fmla="*/ 484 h 484"/>
              <a:gd name="T6" fmla="*/ 31 w 482"/>
              <a:gd name="T7" fmla="*/ 390 h 484"/>
              <a:gd name="T8" fmla="*/ 31 w 482"/>
              <a:gd name="T9" fmla="*/ 327 h 484"/>
              <a:gd name="T10" fmla="*/ 199 w 482"/>
              <a:gd name="T11" fmla="*/ 106 h 484"/>
              <a:gd name="T12" fmla="*/ 195 w 482"/>
              <a:gd name="T13" fmla="*/ 34 h 484"/>
              <a:gd name="T14" fmla="*/ 208 w 482"/>
              <a:gd name="T15" fmla="*/ 13 h 484"/>
              <a:gd name="T16" fmla="*/ 162 w 482"/>
              <a:gd name="T17" fmla="*/ 27 h 484"/>
              <a:gd name="T18" fmla="*/ 188 w 482"/>
              <a:gd name="T19" fmla="*/ 77 h 484"/>
              <a:gd name="T20" fmla="*/ 252 w 482"/>
              <a:gd name="T21" fmla="*/ 97 h 484"/>
              <a:gd name="T22" fmla="*/ 298 w 482"/>
              <a:gd name="T23" fmla="*/ 82 h 484"/>
              <a:gd name="T24" fmla="*/ 272 w 482"/>
              <a:gd name="T25" fmla="*/ 33 h 484"/>
              <a:gd name="T26" fmla="*/ 261 w 482"/>
              <a:gd name="T27" fmla="*/ 3 h 484"/>
              <a:gd name="T28" fmla="*/ 265 w 482"/>
              <a:gd name="T29" fmla="*/ 75 h 484"/>
              <a:gd name="T30" fmla="*/ 252 w 482"/>
              <a:gd name="T31" fmla="*/ 97 h 484"/>
              <a:gd name="T32" fmla="*/ 346 w 482"/>
              <a:gd name="T33" fmla="*/ 106 h 484"/>
              <a:gd name="T34" fmla="*/ 342 w 482"/>
              <a:gd name="T35" fmla="*/ 34 h 484"/>
              <a:gd name="T36" fmla="*/ 355 w 482"/>
              <a:gd name="T37" fmla="*/ 13 h 484"/>
              <a:gd name="T38" fmla="*/ 309 w 482"/>
              <a:gd name="T39" fmla="*/ 27 h 484"/>
              <a:gd name="T40" fmla="*/ 335 w 482"/>
              <a:gd name="T41" fmla="*/ 77 h 484"/>
              <a:gd name="T42" fmla="*/ 47 w 482"/>
              <a:gd name="T43" fmla="*/ 201 h 484"/>
              <a:gd name="T44" fmla="*/ 47 w 482"/>
              <a:gd name="T45" fmla="*/ 296 h 484"/>
              <a:gd name="T46" fmla="*/ 47 w 482"/>
              <a:gd name="T47" fmla="*/ 201 h 484"/>
              <a:gd name="T48" fmla="*/ 450 w 482"/>
              <a:gd name="T49" fmla="*/ 296 h 484"/>
              <a:gd name="T50" fmla="*/ 188 w 482"/>
              <a:gd name="T51" fmla="*/ 338 h 484"/>
              <a:gd name="T52" fmla="*/ 153 w 482"/>
              <a:gd name="T53" fmla="*/ 415 h 484"/>
              <a:gd name="T54" fmla="*/ 97 w 482"/>
              <a:gd name="T55" fmla="*/ 387 h 484"/>
              <a:gd name="T56" fmla="*/ 125 w 482"/>
              <a:gd name="T57" fmla="*/ 264 h 484"/>
              <a:gd name="T58" fmla="*/ 157 w 482"/>
              <a:gd name="T59" fmla="*/ 233 h 484"/>
              <a:gd name="T60" fmla="*/ 188 w 482"/>
              <a:gd name="T61" fmla="*/ 173 h 484"/>
              <a:gd name="T62" fmla="*/ 204 w 482"/>
              <a:gd name="T63" fmla="*/ 139 h 484"/>
              <a:gd name="T64" fmla="*/ 220 w 482"/>
              <a:gd name="T65" fmla="*/ 173 h 484"/>
              <a:gd name="T66" fmla="*/ 251 w 482"/>
              <a:gd name="T67" fmla="*/ 233 h 484"/>
              <a:gd name="T68" fmla="*/ 283 w 482"/>
              <a:gd name="T69" fmla="*/ 217 h 484"/>
              <a:gd name="T70" fmla="*/ 314 w 482"/>
              <a:gd name="T71" fmla="*/ 154 h 484"/>
              <a:gd name="T72" fmla="*/ 345 w 482"/>
              <a:gd name="T73" fmla="*/ 154 h 484"/>
              <a:gd name="T74" fmla="*/ 377 w 482"/>
              <a:gd name="T75" fmla="*/ 217 h 484"/>
              <a:gd name="T76" fmla="*/ 450 w 482"/>
              <a:gd name="T77" fmla="*/ 233 h 484"/>
              <a:gd name="T78" fmla="*/ 220 w 482"/>
              <a:gd name="T79" fmla="*/ 217 h 484"/>
              <a:gd name="T80" fmla="*/ 188 w 482"/>
              <a:gd name="T81" fmla="*/ 217 h 484"/>
              <a:gd name="T82" fmla="*/ 220 w 482"/>
              <a:gd name="T83" fmla="*/ 233 h 484"/>
              <a:gd name="T84" fmla="*/ 346 w 482"/>
              <a:gd name="T85" fmla="*/ 217 h 484"/>
              <a:gd name="T86" fmla="*/ 314 w 482"/>
              <a:gd name="T87" fmla="*/ 217 h 484"/>
              <a:gd name="T88" fmla="*/ 346 w 482"/>
              <a:gd name="T89" fmla="*/ 233 h 484"/>
              <a:gd name="T90" fmla="*/ 450 w 482"/>
              <a:gd name="T91" fmla="*/ 327 h 484"/>
              <a:gd name="T92" fmla="*/ 201 w 482"/>
              <a:gd name="T93" fmla="*/ 390 h 484"/>
              <a:gd name="T94" fmla="*/ 419 w 482"/>
              <a:gd name="T95" fmla="*/ 469 h 484"/>
              <a:gd name="T96" fmla="*/ 450 w 482"/>
              <a:gd name="T97" fmla="*/ 469 h 484"/>
              <a:gd name="T98" fmla="*/ 482 w 482"/>
              <a:gd name="T99" fmla="*/ 359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82" h="484">
                <a:moveTo>
                  <a:pt x="31" y="327"/>
                </a:moveTo>
                <a:cubicBezTo>
                  <a:pt x="92" y="327"/>
                  <a:pt x="92" y="327"/>
                  <a:pt x="92" y="327"/>
                </a:cubicBezTo>
                <a:cubicBezTo>
                  <a:pt x="67" y="376"/>
                  <a:pt x="65" y="378"/>
                  <a:pt x="63" y="390"/>
                </a:cubicBezTo>
                <a:cubicBezTo>
                  <a:pt x="62" y="390"/>
                  <a:pt x="62" y="390"/>
                  <a:pt x="62" y="390"/>
                </a:cubicBezTo>
                <a:cubicBezTo>
                  <a:pt x="62" y="469"/>
                  <a:pt x="62" y="469"/>
                  <a:pt x="62" y="469"/>
                </a:cubicBezTo>
                <a:cubicBezTo>
                  <a:pt x="62" y="477"/>
                  <a:pt x="55" y="484"/>
                  <a:pt x="47" y="484"/>
                </a:cubicBezTo>
                <a:cubicBezTo>
                  <a:pt x="38" y="484"/>
                  <a:pt x="31" y="477"/>
                  <a:pt x="31" y="469"/>
                </a:cubicBezTo>
                <a:cubicBezTo>
                  <a:pt x="31" y="390"/>
                  <a:pt x="31" y="390"/>
                  <a:pt x="31" y="390"/>
                </a:cubicBezTo>
                <a:cubicBezTo>
                  <a:pt x="14" y="390"/>
                  <a:pt x="0" y="376"/>
                  <a:pt x="0" y="359"/>
                </a:cubicBezTo>
                <a:cubicBezTo>
                  <a:pt x="0" y="341"/>
                  <a:pt x="14" y="327"/>
                  <a:pt x="31" y="327"/>
                </a:cubicBezTo>
                <a:close/>
                <a:moveTo>
                  <a:pt x="179" y="97"/>
                </a:moveTo>
                <a:cubicBezTo>
                  <a:pt x="182" y="105"/>
                  <a:pt x="191" y="109"/>
                  <a:pt x="199" y="106"/>
                </a:cubicBezTo>
                <a:cubicBezTo>
                  <a:pt x="204" y="104"/>
                  <a:pt x="221" y="98"/>
                  <a:pt x="224" y="82"/>
                </a:cubicBezTo>
                <a:cubicBezTo>
                  <a:pt x="229" y="61"/>
                  <a:pt x="206" y="47"/>
                  <a:pt x="195" y="34"/>
                </a:cubicBezTo>
                <a:cubicBezTo>
                  <a:pt x="196" y="34"/>
                  <a:pt x="197" y="33"/>
                  <a:pt x="199" y="33"/>
                </a:cubicBezTo>
                <a:cubicBezTo>
                  <a:pt x="207" y="30"/>
                  <a:pt x="211" y="21"/>
                  <a:pt x="208" y="13"/>
                </a:cubicBezTo>
                <a:cubicBezTo>
                  <a:pt x="205" y="4"/>
                  <a:pt x="196" y="0"/>
                  <a:pt x="188" y="3"/>
                </a:cubicBezTo>
                <a:cubicBezTo>
                  <a:pt x="183" y="5"/>
                  <a:pt x="166" y="11"/>
                  <a:pt x="162" y="27"/>
                </a:cubicBezTo>
                <a:cubicBezTo>
                  <a:pt x="158" y="48"/>
                  <a:pt x="180" y="62"/>
                  <a:pt x="191" y="75"/>
                </a:cubicBezTo>
                <a:cubicBezTo>
                  <a:pt x="190" y="76"/>
                  <a:pt x="189" y="76"/>
                  <a:pt x="188" y="77"/>
                </a:cubicBezTo>
                <a:cubicBezTo>
                  <a:pt x="180" y="80"/>
                  <a:pt x="176" y="89"/>
                  <a:pt x="179" y="97"/>
                </a:cubicBezTo>
                <a:close/>
                <a:moveTo>
                  <a:pt x="252" y="97"/>
                </a:moveTo>
                <a:cubicBezTo>
                  <a:pt x="255" y="105"/>
                  <a:pt x="264" y="109"/>
                  <a:pt x="272" y="106"/>
                </a:cubicBezTo>
                <a:cubicBezTo>
                  <a:pt x="278" y="104"/>
                  <a:pt x="295" y="98"/>
                  <a:pt x="298" y="82"/>
                </a:cubicBezTo>
                <a:cubicBezTo>
                  <a:pt x="302" y="61"/>
                  <a:pt x="280" y="47"/>
                  <a:pt x="269" y="34"/>
                </a:cubicBezTo>
                <a:cubicBezTo>
                  <a:pt x="270" y="34"/>
                  <a:pt x="271" y="33"/>
                  <a:pt x="272" y="33"/>
                </a:cubicBezTo>
                <a:cubicBezTo>
                  <a:pt x="280" y="30"/>
                  <a:pt x="285" y="21"/>
                  <a:pt x="282" y="13"/>
                </a:cubicBezTo>
                <a:cubicBezTo>
                  <a:pt x="279" y="4"/>
                  <a:pt x="270" y="0"/>
                  <a:pt x="261" y="3"/>
                </a:cubicBezTo>
                <a:cubicBezTo>
                  <a:pt x="256" y="5"/>
                  <a:pt x="239" y="11"/>
                  <a:pt x="236" y="27"/>
                </a:cubicBezTo>
                <a:cubicBezTo>
                  <a:pt x="231" y="48"/>
                  <a:pt x="254" y="62"/>
                  <a:pt x="265" y="75"/>
                </a:cubicBezTo>
                <a:cubicBezTo>
                  <a:pt x="264" y="76"/>
                  <a:pt x="263" y="76"/>
                  <a:pt x="261" y="77"/>
                </a:cubicBezTo>
                <a:cubicBezTo>
                  <a:pt x="253" y="80"/>
                  <a:pt x="249" y="89"/>
                  <a:pt x="252" y="97"/>
                </a:cubicBezTo>
                <a:close/>
                <a:moveTo>
                  <a:pt x="325" y="97"/>
                </a:moveTo>
                <a:cubicBezTo>
                  <a:pt x="328" y="105"/>
                  <a:pt x="337" y="109"/>
                  <a:pt x="346" y="106"/>
                </a:cubicBezTo>
                <a:cubicBezTo>
                  <a:pt x="351" y="104"/>
                  <a:pt x="368" y="98"/>
                  <a:pt x="371" y="82"/>
                </a:cubicBezTo>
                <a:cubicBezTo>
                  <a:pt x="376" y="61"/>
                  <a:pt x="353" y="47"/>
                  <a:pt x="342" y="34"/>
                </a:cubicBezTo>
                <a:cubicBezTo>
                  <a:pt x="343" y="34"/>
                  <a:pt x="344" y="33"/>
                  <a:pt x="346" y="33"/>
                </a:cubicBezTo>
                <a:cubicBezTo>
                  <a:pt x="354" y="30"/>
                  <a:pt x="358" y="21"/>
                  <a:pt x="355" y="13"/>
                </a:cubicBezTo>
                <a:cubicBezTo>
                  <a:pt x="352" y="4"/>
                  <a:pt x="343" y="0"/>
                  <a:pt x="335" y="3"/>
                </a:cubicBezTo>
                <a:cubicBezTo>
                  <a:pt x="329" y="5"/>
                  <a:pt x="313" y="11"/>
                  <a:pt x="309" y="27"/>
                </a:cubicBezTo>
                <a:cubicBezTo>
                  <a:pt x="305" y="48"/>
                  <a:pt x="328" y="62"/>
                  <a:pt x="338" y="75"/>
                </a:cubicBezTo>
                <a:cubicBezTo>
                  <a:pt x="337" y="76"/>
                  <a:pt x="336" y="76"/>
                  <a:pt x="335" y="77"/>
                </a:cubicBezTo>
                <a:cubicBezTo>
                  <a:pt x="327" y="80"/>
                  <a:pt x="322" y="89"/>
                  <a:pt x="325" y="97"/>
                </a:cubicBezTo>
                <a:close/>
                <a:moveTo>
                  <a:pt x="47" y="201"/>
                </a:moveTo>
                <a:cubicBezTo>
                  <a:pt x="21" y="201"/>
                  <a:pt x="0" y="223"/>
                  <a:pt x="0" y="249"/>
                </a:cubicBezTo>
                <a:cubicBezTo>
                  <a:pt x="0" y="275"/>
                  <a:pt x="21" y="296"/>
                  <a:pt x="47" y="296"/>
                </a:cubicBezTo>
                <a:cubicBezTo>
                  <a:pt x="73" y="296"/>
                  <a:pt x="94" y="275"/>
                  <a:pt x="94" y="249"/>
                </a:cubicBezTo>
                <a:cubicBezTo>
                  <a:pt x="94" y="223"/>
                  <a:pt x="73" y="201"/>
                  <a:pt x="47" y="201"/>
                </a:cubicBezTo>
                <a:close/>
                <a:moveTo>
                  <a:pt x="482" y="264"/>
                </a:moveTo>
                <a:cubicBezTo>
                  <a:pt x="482" y="282"/>
                  <a:pt x="468" y="296"/>
                  <a:pt x="450" y="296"/>
                </a:cubicBezTo>
                <a:cubicBezTo>
                  <a:pt x="188" y="296"/>
                  <a:pt x="188" y="296"/>
                  <a:pt x="188" y="296"/>
                </a:cubicBezTo>
                <a:cubicBezTo>
                  <a:pt x="188" y="338"/>
                  <a:pt x="188" y="338"/>
                  <a:pt x="188" y="338"/>
                </a:cubicBezTo>
                <a:cubicBezTo>
                  <a:pt x="188" y="343"/>
                  <a:pt x="187" y="347"/>
                  <a:pt x="185" y="352"/>
                </a:cubicBezTo>
                <a:cubicBezTo>
                  <a:pt x="153" y="415"/>
                  <a:pt x="153" y="415"/>
                  <a:pt x="153" y="415"/>
                </a:cubicBezTo>
                <a:cubicBezTo>
                  <a:pt x="145" y="431"/>
                  <a:pt x="126" y="436"/>
                  <a:pt x="111" y="429"/>
                </a:cubicBezTo>
                <a:cubicBezTo>
                  <a:pt x="96" y="421"/>
                  <a:pt x="89" y="402"/>
                  <a:pt x="97" y="387"/>
                </a:cubicBezTo>
                <a:cubicBezTo>
                  <a:pt x="125" y="330"/>
                  <a:pt x="125" y="330"/>
                  <a:pt x="125" y="330"/>
                </a:cubicBezTo>
                <a:cubicBezTo>
                  <a:pt x="125" y="264"/>
                  <a:pt x="125" y="264"/>
                  <a:pt x="125" y="264"/>
                </a:cubicBezTo>
                <a:cubicBezTo>
                  <a:pt x="125" y="264"/>
                  <a:pt x="125" y="264"/>
                  <a:pt x="125" y="264"/>
                </a:cubicBezTo>
                <a:cubicBezTo>
                  <a:pt x="125" y="247"/>
                  <a:pt x="139" y="233"/>
                  <a:pt x="157" y="233"/>
                </a:cubicBezTo>
                <a:cubicBezTo>
                  <a:pt x="157" y="217"/>
                  <a:pt x="157" y="217"/>
                  <a:pt x="157" y="217"/>
                </a:cubicBezTo>
                <a:cubicBezTo>
                  <a:pt x="157" y="197"/>
                  <a:pt x="170" y="179"/>
                  <a:pt x="188" y="173"/>
                </a:cubicBezTo>
                <a:cubicBezTo>
                  <a:pt x="188" y="154"/>
                  <a:pt x="188" y="154"/>
                  <a:pt x="188" y="154"/>
                </a:cubicBezTo>
                <a:cubicBezTo>
                  <a:pt x="188" y="146"/>
                  <a:pt x="195" y="139"/>
                  <a:pt x="204" y="139"/>
                </a:cubicBezTo>
                <a:cubicBezTo>
                  <a:pt x="213" y="139"/>
                  <a:pt x="220" y="146"/>
                  <a:pt x="220" y="154"/>
                </a:cubicBezTo>
                <a:cubicBezTo>
                  <a:pt x="220" y="173"/>
                  <a:pt x="220" y="173"/>
                  <a:pt x="220" y="173"/>
                </a:cubicBezTo>
                <a:cubicBezTo>
                  <a:pt x="238" y="179"/>
                  <a:pt x="251" y="197"/>
                  <a:pt x="251" y="217"/>
                </a:cubicBezTo>
                <a:cubicBezTo>
                  <a:pt x="251" y="233"/>
                  <a:pt x="251" y="233"/>
                  <a:pt x="251" y="233"/>
                </a:cubicBezTo>
                <a:cubicBezTo>
                  <a:pt x="283" y="233"/>
                  <a:pt x="283" y="233"/>
                  <a:pt x="283" y="233"/>
                </a:cubicBezTo>
                <a:cubicBezTo>
                  <a:pt x="283" y="217"/>
                  <a:pt x="283" y="217"/>
                  <a:pt x="283" y="217"/>
                </a:cubicBezTo>
                <a:cubicBezTo>
                  <a:pt x="283" y="197"/>
                  <a:pt x="296" y="179"/>
                  <a:pt x="314" y="173"/>
                </a:cubicBezTo>
                <a:cubicBezTo>
                  <a:pt x="314" y="154"/>
                  <a:pt x="314" y="154"/>
                  <a:pt x="314" y="154"/>
                </a:cubicBezTo>
                <a:cubicBezTo>
                  <a:pt x="314" y="146"/>
                  <a:pt x="321" y="139"/>
                  <a:pt x="330" y="139"/>
                </a:cubicBezTo>
                <a:cubicBezTo>
                  <a:pt x="338" y="139"/>
                  <a:pt x="345" y="146"/>
                  <a:pt x="345" y="154"/>
                </a:cubicBezTo>
                <a:cubicBezTo>
                  <a:pt x="345" y="173"/>
                  <a:pt x="345" y="173"/>
                  <a:pt x="345" y="173"/>
                </a:cubicBezTo>
                <a:cubicBezTo>
                  <a:pt x="364" y="179"/>
                  <a:pt x="377" y="197"/>
                  <a:pt x="377" y="217"/>
                </a:cubicBezTo>
                <a:cubicBezTo>
                  <a:pt x="377" y="233"/>
                  <a:pt x="377" y="233"/>
                  <a:pt x="377" y="233"/>
                </a:cubicBezTo>
                <a:cubicBezTo>
                  <a:pt x="450" y="233"/>
                  <a:pt x="450" y="233"/>
                  <a:pt x="450" y="233"/>
                </a:cubicBezTo>
                <a:cubicBezTo>
                  <a:pt x="468" y="233"/>
                  <a:pt x="482" y="247"/>
                  <a:pt x="482" y="264"/>
                </a:cubicBezTo>
                <a:close/>
                <a:moveTo>
                  <a:pt x="220" y="217"/>
                </a:moveTo>
                <a:cubicBezTo>
                  <a:pt x="220" y="208"/>
                  <a:pt x="213" y="201"/>
                  <a:pt x="204" y="201"/>
                </a:cubicBezTo>
                <a:cubicBezTo>
                  <a:pt x="195" y="201"/>
                  <a:pt x="188" y="208"/>
                  <a:pt x="188" y="217"/>
                </a:cubicBezTo>
                <a:cubicBezTo>
                  <a:pt x="188" y="233"/>
                  <a:pt x="188" y="233"/>
                  <a:pt x="188" y="233"/>
                </a:cubicBezTo>
                <a:cubicBezTo>
                  <a:pt x="220" y="233"/>
                  <a:pt x="220" y="233"/>
                  <a:pt x="220" y="233"/>
                </a:cubicBezTo>
                <a:lnTo>
                  <a:pt x="220" y="217"/>
                </a:lnTo>
                <a:close/>
                <a:moveTo>
                  <a:pt x="346" y="217"/>
                </a:moveTo>
                <a:cubicBezTo>
                  <a:pt x="346" y="208"/>
                  <a:pt x="338" y="201"/>
                  <a:pt x="330" y="201"/>
                </a:cubicBezTo>
                <a:cubicBezTo>
                  <a:pt x="321" y="201"/>
                  <a:pt x="314" y="208"/>
                  <a:pt x="314" y="217"/>
                </a:cubicBezTo>
                <a:cubicBezTo>
                  <a:pt x="314" y="233"/>
                  <a:pt x="314" y="233"/>
                  <a:pt x="314" y="233"/>
                </a:cubicBezTo>
                <a:cubicBezTo>
                  <a:pt x="346" y="233"/>
                  <a:pt x="346" y="233"/>
                  <a:pt x="346" y="233"/>
                </a:cubicBezTo>
                <a:lnTo>
                  <a:pt x="346" y="217"/>
                </a:lnTo>
                <a:close/>
                <a:moveTo>
                  <a:pt x="450" y="327"/>
                </a:moveTo>
                <a:cubicBezTo>
                  <a:pt x="220" y="327"/>
                  <a:pt x="220" y="327"/>
                  <a:pt x="220" y="327"/>
                </a:cubicBezTo>
                <a:cubicBezTo>
                  <a:pt x="220" y="356"/>
                  <a:pt x="219" y="354"/>
                  <a:pt x="201" y="390"/>
                </a:cubicBezTo>
                <a:cubicBezTo>
                  <a:pt x="419" y="390"/>
                  <a:pt x="419" y="390"/>
                  <a:pt x="419" y="390"/>
                </a:cubicBezTo>
                <a:cubicBezTo>
                  <a:pt x="419" y="469"/>
                  <a:pt x="419" y="469"/>
                  <a:pt x="419" y="469"/>
                </a:cubicBezTo>
                <a:cubicBezTo>
                  <a:pt x="419" y="477"/>
                  <a:pt x="426" y="484"/>
                  <a:pt x="435" y="484"/>
                </a:cubicBezTo>
                <a:cubicBezTo>
                  <a:pt x="443" y="484"/>
                  <a:pt x="450" y="477"/>
                  <a:pt x="450" y="469"/>
                </a:cubicBezTo>
                <a:cubicBezTo>
                  <a:pt x="450" y="390"/>
                  <a:pt x="450" y="390"/>
                  <a:pt x="450" y="390"/>
                </a:cubicBezTo>
                <a:cubicBezTo>
                  <a:pt x="468" y="390"/>
                  <a:pt x="482" y="376"/>
                  <a:pt x="482" y="359"/>
                </a:cubicBezTo>
                <a:cubicBezTo>
                  <a:pt x="482" y="341"/>
                  <a:pt x="468" y="327"/>
                  <a:pt x="450" y="3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" name="Freeform 258"/>
          <p:cNvSpPr>
            <a:spLocks noEditPoints="1"/>
          </p:cNvSpPr>
          <p:nvPr/>
        </p:nvSpPr>
        <p:spPr bwMode="auto">
          <a:xfrm>
            <a:off x="10815011" y="10727902"/>
            <a:ext cx="490076" cy="353624"/>
          </a:xfrm>
          <a:custGeom>
            <a:avLst/>
            <a:gdLst>
              <a:gd name="T0" fmla="*/ 31 w 482"/>
              <a:gd name="T1" fmla="*/ 160 h 348"/>
              <a:gd name="T2" fmla="*/ 92 w 482"/>
              <a:gd name="T3" fmla="*/ 160 h 348"/>
              <a:gd name="T4" fmla="*/ 63 w 482"/>
              <a:gd name="T5" fmla="*/ 222 h 348"/>
              <a:gd name="T6" fmla="*/ 63 w 482"/>
              <a:gd name="T7" fmla="*/ 222 h 348"/>
              <a:gd name="T8" fmla="*/ 63 w 482"/>
              <a:gd name="T9" fmla="*/ 333 h 348"/>
              <a:gd name="T10" fmla="*/ 47 w 482"/>
              <a:gd name="T11" fmla="*/ 348 h 348"/>
              <a:gd name="T12" fmla="*/ 31 w 482"/>
              <a:gd name="T13" fmla="*/ 333 h 348"/>
              <a:gd name="T14" fmla="*/ 31 w 482"/>
              <a:gd name="T15" fmla="*/ 222 h 348"/>
              <a:gd name="T16" fmla="*/ 0 w 482"/>
              <a:gd name="T17" fmla="*/ 191 h 348"/>
              <a:gd name="T18" fmla="*/ 31 w 482"/>
              <a:gd name="T19" fmla="*/ 160 h 348"/>
              <a:gd name="T20" fmla="*/ 450 w 482"/>
              <a:gd name="T21" fmla="*/ 160 h 348"/>
              <a:gd name="T22" fmla="*/ 220 w 482"/>
              <a:gd name="T23" fmla="*/ 160 h 348"/>
              <a:gd name="T24" fmla="*/ 201 w 482"/>
              <a:gd name="T25" fmla="*/ 222 h 348"/>
              <a:gd name="T26" fmla="*/ 419 w 482"/>
              <a:gd name="T27" fmla="*/ 222 h 348"/>
              <a:gd name="T28" fmla="*/ 419 w 482"/>
              <a:gd name="T29" fmla="*/ 333 h 348"/>
              <a:gd name="T30" fmla="*/ 435 w 482"/>
              <a:gd name="T31" fmla="*/ 348 h 348"/>
              <a:gd name="T32" fmla="*/ 450 w 482"/>
              <a:gd name="T33" fmla="*/ 333 h 348"/>
              <a:gd name="T34" fmla="*/ 450 w 482"/>
              <a:gd name="T35" fmla="*/ 222 h 348"/>
              <a:gd name="T36" fmla="*/ 482 w 482"/>
              <a:gd name="T37" fmla="*/ 191 h 348"/>
              <a:gd name="T38" fmla="*/ 450 w 482"/>
              <a:gd name="T39" fmla="*/ 160 h 348"/>
              <a:gd name="T40" fmla="*/ 47 w 482"/>
              <a:gd name="T41" fmla="*/ 34 h 348"/>
              <a:gd name="T42" fmla="*/ 0 w 482"/>
              <a:gd name="T43" fmla="*/ 81 h 348"/>
              <a:gd name="T44" fmla="*/ 47 w 482"/>
              <a:gd name="T45" fmla="*/ 128 h 348"/>
              <a:gd name="T46" fmla="*/ 94 w 482"/>
              <a:gd name="T47" fmla="*/ 81 h 348"/>
              <a:gd name="T48" fmla="*/ 47 w 482"/>
              <a:gd name="T49" fmla="*/ 34 h 348"/>
              <a:gd name="T50" fmla="*/ 450 w 482"/>
              <a:gd name="T51" fmla="*/ 65 h 348"/>
              <a:gd name="T52" fmla="*/ 425 w 482"/>
              <a:gd name="T53" fmla="*/ 65 h 348"/>
              <a:gd name="T54" fmla="*/ 439 w 482"/>
              <a:gd name="T55" fmla="*/ 23 h 348"/>
              <a:gd name="T56" fmla="*/ 429 w 482"/>
              <a:gd name="T57" fmla="*/ 3 h 348"/>
              <a:gd name="T58" fmla="*/ 409 w 482"/>
              <a:gd name="T59" fmla="*/ 13 h 348"/>
              <a:gd name="T60" fmla="*/ 392 w 482"/>
              <a:gd name="T61" fmla="*/ 65 h 348"/>
              <a:gd name="T62" fmla="*/ 373 w 482"/>
              <a:gd name="T63" fmla="*/ 65 h 348"/>
              <a:gd name="T64" fmla="*/ 355 w 482"/>
              <a:gd name="T65" fmla="*/ 13 h 348"/>
              <a:gd name="T66" fmla="*/ 335 w 482"/>
              <a:gd name="T67" fmla="*/ 3 h 348"/>
              <a:gd name="T68" fmla="*/ 325 w 482"/>
              <a:gd name="T69" fmla="*/ 23 h 348"/>
              <a:gd name="T70" fmla="*/ 340 w 482"/>
              <a:gd name="T71" fmla="*/ 65 h 348"/>
              <a:gd name="T72" fmla="*/ 283 w 482"/>
              <a:gd name="T73" fmla="*/ 65 h 348"/>
              <a:gd name="T74" fmla="*/ 283 w 482"/>
              <a:gd name="T75" fmla="*/ 18 h 348"/>
              <a:gd name="T76" fmla="*/ 267 w 482"/>
              <a:gd name="T77" fmla="*/ 2 h 348"/>
              <a:gd name="T78" fmla="*/ 251 w 482"/>
              <a:gd name="T79" fmla="*/ 18 h 348"/>
              <a:gd name="T80" fmla="*/ 251 w 482"/>
              <a:gd name="T81" fmla="*/ 65 h 348"/>
              <a:gd name="T82" fmla="*/ 215 w 482"/>
              <a:gd name="T83" fmla="*/ 65 h 348"/>
              <a:gd name="T84" fmla="*/ 198 w 482"/>
              <a:gd name="T85" fmla="*/ 13 h 348"/>
              <a:gd name="T86" fmla="*/ 178 w 482"/>
              <a:gd name="T87" fmla="*/ 3 h 348"/>
              <a:gd name="T88" fmla="*/ 168 w 482"/>
              <a:gd name="T89" fmla="*/ 23 h 348"/>
              <a:gd name="T90" fmla="*/ 182 w 482"/>
              <a:gd name="T91" fmla="*/ 65 h 348"/>
              <a:gd name="T92" fmla="*/ 157 w 482"/>
              <a:gd name="T93" fmla="*/ 65 h 348"/>
              <a:gd name="T94" fmla="*/ 126 w 482"/>
              <a:gd name="T95" fmla="*/ 96 h 348"/>
              <a:gd name="T96" fmla="*/ 125 w 482"/>
              <a:gd name="T97" fmla="*/ 96 h 348"/>
              <a:gd name="T98" fmla="*/ 125 w 482"/>
              <a:gd name="T99" fmla="*/ 163 h 348"/>
              <a:gd name="T100" fmla="*/ 97 w 482"/>
              <a:gd name="T101" fmla="*/ 219 h 348"/>
              <a:gd name="T102" fmla="*/ 111 w 482"/>
              <a:gd name="T103" fmla="*/ 261 h 348"/>
              <a:gd name="T104" fmla="*/ 154 w 482"/>
              <a:gd name="T105" fmla="*/ 247 h 348"/>
              <a:gd name="T106" fmla="*/ 185 w 482"/>
              <a:gd name="T107" fmla="*/ 184 h 348"/>
              <a:gd name="T108" fmla="*/ 188 w 482"/>
              <a:gd name="T109" fmla="*/ 170 h 348"/>
              <a:gd name="T110" fmla="*/ 188 w 482"/>
              <a:gd name="T111" fmla="*/ 128 h 348"/>
              <a:gd name="T112" fmla="*/ 450 w 482"/>
              <a:gd name="T113" fmla="*/ 128 h 348"/>
              <a:gd name="T114" fmla="*/ 482 w 482"/>
              <a:gd name="T115" fmla="*/ 97 h 348"/>
              <a:gd name="T116" fmla="*/ 450 w 482"/>
              <a:gd name="T117" fmla="*/ 65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2" h="348">
                <a:moveTo>
                  <a:pt x="31" y="160"/>
                </a:moveTo>
                <a:cubicBezTo>
                  <a:pt x="92" y="160"/>
                  <a:pt x="92" y="160"/>
                  <a:pt x="92" y="160"/>
                </a:cubicBezTo>
                <a:cubicBezTo>
                  <a:pt x="67" y="208"/>
                  <a:pt x="65" y="210"/>
                  <a:pt x="63" y="222"/>
                </a:cubicBezTo>
                <a:cubicBezTo>
                  <a:pt x="63" y="222"/>
                  <a:pt x="63" y="222"/>
                  <a:pt x="63" y="222"/>
                </a:cubicBezTo>
                <a:cubicBezTo>
                  <a:pt x="63" y="333"/>
                  <a:pt x="63" y="333"/>
                  <a:pt x="63" y="333"/>
                </a:cubicBezTo>
                <a:cubicBezTo>
                  <a:pt x="63" y="341"/>
                  <a:pt x="56" y="348"/>
                  <a:pt x="47" y="348"/>
                </a:cubicBezTo>
                <a:cubicBezTo>
                  <a:pt x="38" y="348"/>
                  <a:pt x="31" y="341"/>
                  <a:pt x="31" y="333"/>
                </a:cubicBezTo>
                <a:cubicBezTo>
                  <a:pt x="31" y="222"/>
                  <a:pt x="31" y="222"/>
                  <a:pt x="31" y="222"/>
                </a:cubicBezTo>
                <a:cubicBezTo>
                  <a:pt x="14" y="222"/>
                  <a:pt x="0" y="208"/>
                  <a:pt x="0" y="191"/>
                </a:cubicBezTo>
                <a:cubicBezTo>
                  <a:pt x="0" y="174"/>
                  <a:pt x="14" y="160"/>
                  <a:pt x="31" y="160"/>
                </a:cubicBezTo>
                <a:close/>
                <a:moveTo>
                  <a:pt x="450" y="160"/>
                </a:moveTo>
                <a:cubicBezTo>
                  <a:pt x="220" y="160"/>
                  <a:pt x="220" y="160"/>
                  <a:pt x="220" y="160"/>
                </a:cubicBezTo>
                <a:cubicBezTo>
                  <a:pt x="220" y="188"/>
                  <a:pt x="219" y="186"/>
                  <a:pt x="201" y="222"/>
                </a:cubicBezTo>
                <a:cubicBezTo>
                  <a:pt x="419" y="222"/>
                  <a:pt x="419" y="222"/>
                  <a:pt x="419" y="222"/>
                </a:cubicBezTo>
                <a:cubicBezTo>
                  <a:pt x="419" y="333"/>
                  <a:pt x="419" y="333"/>
                  <a:pt x="419" y="333"/>
                </a:cubicBezTo>
                <a:cubicBezTo>
                  <a:pt x="419" y="341"/>
                  <a:pt x="426" y="348"/>
                  <a:pt x="435" y="348"/>
                </a:cubicBezTo>
                <a:cubicBezTo>
                  <a:pt x="443" y="348"/>
                  <a:pt x="450" y="341"/>
                  <a:pt x="450" y="333"/>
                </a:cubicBezTo>
                <a:cubicBezTo>
                  <a:pt x="450" y="222"/>
                  <a:pt x="450" y="222"/>
                  <a:pt x="450" y="222"/>
                </a:cubicBezTo>
                <a:cubicBezTo>
                  <a:pt x="468" y="222"/>
                  <a:pt x="482" y="208"/>
                  <a:pt x="482" y="191"/>
                </a:cubicBezTo>
                <a:cubicBezTo>
                  <a:pt x="482" y="174"/>
                  <a:pt x="468" y="160"/>
                  <a:pt x="450" y="160"/>
                </a:cubicBezTo>
                <a:close/>
                <a:moveTo>
                  <a:pt x="47" y="34"/>
                </a:moveTo>
                <a:cubicBezTo>
                  <a:pt x="21" y="34"/>
                  <a:pt x="0" y="55"/>
                  <a:pt x="0" y="81"/>
                </a:cubicBezTo>
                <a:cubicBezTo>
                  <a:pt x="0" y="107"/>
                  <a:pt x="21" y="128"/>
                  <a:pt x="47" y="128"/>
                </a:cubicBezTo>
                <a:cubicBezTo>
                  <a:pt x="73" y="128"/>
                  <a:pt x="94" y="107"/>
                  <a:pt x="94" y="81"/>
                </a:cubicBezTo>
                <a:cubicBezTo>
                  <a:pt x="94" y="55"/>
                  <a:pt x="73" y="34"/>
                  <a:pt x="47" y="34"/>
                </a:cubicBezTo>
                <a:close/>
                <a:moveTo>
                  <a:pt x="450" y="65"/>
                </a:moveTo>
                <a:cubicBezTo>
                  <a:pt x="425" y="65"/>
                  <a:pt x="425" y="65"/>
                  <a:pt x="425" y="65"/>
                </a:cubicBezTo>
                <a:cubicBezTo>
                  <a:pt x="439" y="23"/>
                  <a:pt x="439" y="23"/>
                  <a:pt x="439" y="23"/>
                </a:cubicBezTo>
                <a:cubicBezTo>
                  <a:pt x="442" y="15"/>
                  <a:pt x="437" y="6"/>
                  <a:pt x="429" y="3"/>
                </a:cubicBezTo>
                <a:cubicBezTo>
                  <a:pt x="421" y="0"/>
                  <a:pt x="412" y="5"/>
                  <a:pt x="409" y="13"/>
                </a:cubicBezTo>
                <a:cubicBezTo>
                  <a:pt x="392" y="65"/>
                  <a:pt x="392" y="65"/>
                  <a:pt x="392" y="65"/>
                </a:cubicBezTo>
                <a:cubicBezTo>
                  <a:pt x="373" y="65"/>
                  <a:pt x="373" y="65"/>
                  <a:pt x="373" y="65"/>
                </a:cubicBezTo>
                <a:cubicBezTo>
                  <a:pt x="355" y="13"/>
                  <a:pt x="355" y="13"/>
                  <a:pt x="355" y="13"/>
                </a:cubicBezTo>
                <a:cubicBezTo>
                  <a:pt x="353" y="5"/>
                  <a:pt x="344" y="0"/>
                  <a:pt x="335" y="3"/>
                </a:cubicBezTo>
                <a:cubicBezTo>
                  <a:pt x="327" y="6"/>
                  <a:pt x="323" y="15"/>
                  <a:pt x="325" y="23"/>
                </a:cubicBezTo>
                <a:cubicBezTo>
                  <a:pt x="340" y="65"/>
                  <a:pt x="340" y="65"/>
                  <a:pt x="340" y="65"/>
                </a:cubicBezTo>
                <a:cubicBezTo>
                  <a:pt x="283" y="65"/>
                  <a:pt x="283" y="65"/>
                  <a:pt x="283" y="65"/>
                </a:cubicBezTo>
                <a:cubicBezTo>
                  <a:pt x="283" y="18"/>
                  <a:pt x="283" y="18"/>
                  <a:pt x="283" y="18"/>
                </a:cubicBezTo>
                <a:cubicBezTo>
                  <a:pt x="283" y="9"/>
                  <a:pt x="276" y="2"/>
                  <a:pt x="267" y="2"/>
                </a:cubicBezTo>
                <a:cubicBezTo>
                  <a:pt x="258" y="2"/>
                  <a:pt x="251" y="9"/>
                  <a:pt x="251" y="18"/>
                </a:cubicBezTo>
                <a:cubicBezTo>
                  <a:pt x="251" y="65"/>
                  <a:pt x="251" y="65"/>
                  <a:pt x="251" y="65"/>
                </a:cubicBezTo>
                <a:cubicBezTo>
                  <a:pt x="215" y="65"/>
                  <a:pt x="215" y="65"/>
                  <a:pt x="215" y="65"/>
                </a:cubicBezTo>
                <a:cubicBezTo>
                  <a:pt x="198" y="13"/>
                  <a:pt x="198" y="13"/>
                  <a:pt x="198" y="13"/>
                </a:cubicBezTo>
                <a:cubicBezTo>
                  <a:pt x="195" y="5"/>
                  <a:pt x="186" y="0"/>
                  <a:pt x="178" y="3"/>
                </a:cubicBezTo>
                <a:cubicBezTo>
                  <a:pt x="170" y="6"/>
                  <a:pt x="165" y="15"/>
                  <a:pt x="168" y="23"/>
                </a:cubicBezTo>
                <a:cubicBezTo>
                  <a:pt x="182" y="65"/>
                  <a:pt x="182" y="65"/>
                  <a:pt x="182" y="65"/>
                </a:cubicBezTo>
                <a:cubicBezTo>
                  <a:pt x="157" y="65"/>
                  <a:pt x="157" y="65"/>
                  <a:pt x="157" y="65"/>
                </a:cubicBezTo>
                <a:cubicBezTo>
                  <a:pt x="140" y="65"/>
                  <a:pt x="126" y="79"/>
                  <a:pt x="126" y="96"/>
                </a:cubicBezTo>
                <a:cubicBezTo>
                  <a:pt x="125" y="96"/>
                  <a:pt x="125" y="96"/>
                  <a:pt x="125" y="96"/>
                </a:cubicBezTo>
                <a:cubicBezTo>
                  <a:pt x="125" y="163"/>
                  <a:pt x="125" y="163"/>
                  <a:pt x="125" y="163"/>
                </a:cubicBezTo>
                <a:cubicBezTo>
                  <a:pt x="97" y="219"/>
                  <a:pt x="97" y="219"/>
                  <a:pt x="97" y="219"/>
                </a:cubicBezTo>
                <a:cubicBezTo>
                  <a:pt x="90" y="234"/>
                  <a:pt x="96" y="253"/>
                  <a:pt x="111" y="261"/>
                </a:cubicBezTo>
                <a:cubicBezTo>
                  <a:pt x="127" y="269"/>
                  <a:pt x="146" y="263"/>
                  <a:pt x="154" y="247"/>
                </a:cubicBezTo>
                <a:cubicBezTo>
                  <a:pt x="185" y="184"/>
                  <a:pt x="185" y="184"/>
                  <a:pt x="185" y="184"/>
                </a:cubicBezTo>
                <a:cubicBezTo>
                  <a:pt x="187" y="180"/>
                  <a:pt x="188" y="175"/>
                  <a:pt x="188" y="170"/>
                </a:cubicBezTo>
                <a:cubicBezTo>
                  <a:pt x="188" y="128"/>
                  <a:pt x="188" y="128"/>
                  <a:pt x="188" y="128"/>
                </a:cubicBezTo>
                <a:cubicBezTo>
                  <a:pt x="450" y="128"/>
                  <a:pt x="450" y="128"/>
                  <a:pt x="450" y="128"/>
                </a:cubicBezTo>
                <a:cubicBezTo>
                  <a:pt x="468" y="128"/>
                  <a:pt x="482" y="114"/>
                  <a:pt x="482" y="97"/>
                </a:cubicBezTo>
                <a:cubicBezTo>
                  <a:pt x="482" y="79"/>
                  <a:pt x="468" y="65"/>
                  <a:pt x="450" y="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" name="Freeform 259"/>
          <p:cNvSpPr>
            <a:spLocks noEditPoints="1"/>
          </p:cNvSpPr>
          <p:nvPr/>
        </p:nvSpPr>
        <p:spPr bwMode="auto">
          <a:xfrm>
            <a:off x="17660183" y="10678209"/>
            <a:ext cx="324796" cy="493922"/>
          </a:xfrm>
          <a:custGeom>
            <a:avLst/>
            <a:gdLst>
              <a:gd name="T0" fmla="*/ 155 w 319"/>
              <a:gd name="T1" fmla="*/ 0 h 484"/>
              <a:gd name="T2" fmla="*/ 202 w 319"/>
              <a:gd name="T3" fmla="*/ 48 h 484"/>
              <a:gd name="T4" fmla="*/ 155 w 319"/>
              <a:gd name="T5" fmla="*/ 96 h 484"/>
              <a:gd name="T6" fmla="*/ 107 w 319"/>
              <a:gd name="T7" fmla="*/ 48 h 484"/>
              <a:gd name="T8" fmla="*/ 155 w 319"/>
              <a:gd name="T9" fmla="*/ 0 h 484"/>
              <a:gd name="T10" fmla="*/ 319 w 319"/>
              <a:gd name="T11" fmla="*/ 255 h 484"/>
              <a:gd name="T12" fmla="*/ 319 w 319"/>
              <a:gd name="T13" fmla="*/ 451 h 484"/>
              <a:gd name="T14" fmla="*/ 287 w 319"/>
              <a:gd name="T15" fmla="*/ 482 h 484"/>
              <a:gd name="T16" fmla="*/ 255 w 319"/>
              <a:gd name="T17" fmla="*/ 451 h 484"/>
              <a:gd name="T18" fmla="*/ 255 w 319"/>
              <a:gd name="T19" fmla="*/ 255 h 484"/>
              <a:gd name="T20" fmla="*/ 247 w 319"/>
              <a:gd name="T21" fmla="*/ 210 h 484"/>
              <a:gd name="T22" fmla="*/ 236 w 319"/>
              <a:gd name="T23" fmla="*/ 180 h 484"/>
              <a:gd name="T24" fmla="*/ 219 w 319"/>
              <a:gd name="T25" fmla="*/ 208 h 484"/>
              <a:gd name="T26" fmla="*/ 179 w 319"/>
              <a:gd name="T27" fmla="*/ 249 h 484"/>
              <a:gd name="T28" fmla="*/ 196 w 319"/>
              <a:gd name="T29" fmla="*/ 279 h 484"/>
              <a:gd name="T30" fmla="*/ 223 w 319"/>
              <a:gd name="T31" fmla="*/ 464 h 484"/>
              <a:gd name="T32" fmla="*/ 210 w 319"/>
              <a:gd name="T33" fmla="*/ 482 h 484"/>
              <a:gd name="T34" fmla="*/ 192 w 319"/>
              <a:gd name="T35" fmla="*/ 469 h 484"/>
              <a:gd name="T36" fmla="*/ 177 w 319"/>
              <a:gd name="T37" fmla="*/ 366 h 484"/>
              <a:gd name="T38" fmla="*/ 47 w 319"/>
              <a:gd name="T39" fmla="*/ 366 h 484"/>
              <a:gd name="T40" fmla="*/ 33 w 319"/>
              <a:gd name="T41" fmla="*/ 469 h 484"/>
              <a:gd name="T42" fmla="*/ 14 w 319"/>
              <a:gd name="T43" fmla="*/ 482 h 484"/>
              <a:gd name="T44" fmla="*/ 1 w 319"/>
              <a:gd name="T45" fmla="*/ 464 h 484"/>
              <a:gd name="T46" fmla="*/ 28 w 319"/>
              <a:gd name="T47" fmla="*/ 279 h 484"/>
              <a:gd name="T48" fmla="*/ 76 w 319"/>
              <a:gd name="T49" fmla="*/ 239 h 484"/>
              <a:gd name="T50" fmla="*/ 96 w 319"/>
              <a:gd name="T51" fmla="*/ 239 h 484"/>
              <a:gd name="T52" fmla="*/ 100 w 319"/>
              <a:gd name="T53" fmla="*/ 239 h 484"/>
              <a:gd name="T54" fmla="*/ 166 w 319"/>
              <a:gd name="T55" fmla="*/ 172 h 484"/>
              <a:gd name="T56" fmla="*/ 224 w 319"/>
              <a:gd name="T57" fmla="*/ 96 h 484"/>
              <a:gd name="T58" fmla="*/ 319 w 319"/>
              <a:gd name="T59" fmla="*/ 255 h 484"/>
              <a:gd name="T60" fmla="*/ 172 w 319"/>
              <a:gd name="T61" fmla="*/ 334 h 484"/>
              <a:gd name="T62" fmla="*/ 165 w 319"/>
              <a:gd name="T63" fmla="*/ 284 h 484"/>
              <a:gd name="T64" fmla="*/ 156 w 319"/>
              <a:gd name="T65" fmla="*/ 272 h 484"/>
              <a:gd name="T66" fmla="*/ 151 w 319"/>
              <a:gd name="T67" fmla="*/ 277 h 484"/>
              <a:gd name="T68" fmla="*/ 100 w 319"/>
              <a:gd name="T69" fmla="*/ 270 h 484"/>
              <a:gd name="T70" fmla="*/ 96 w 319"/>
              <a:gd name="T71" fmla="*/ 271 h 484"/>
              <a:gd name="T72" fmla="*/ 76 w 319"/>
              <a:gd name="T73" fmla="*/ 271 h 484"/>
              <a:gd name="T74" fmla="*/ 60 w 319"/>
              <a:gd name="T75" fmla="*/ 284 h 484"/>
              <a:gd name="T76" fmla="*/ 52 w 319"/>
              <a:gd name="T77" fmla="*/ 334 h 484"/>
              <a:gd name="T78" fmla="*/ 172 w 319"/>
              <a:gd name="T79" fmla="*/ 334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19" h="484">
                <a:moveTo>
                  <a:pt x="155" y="0"/>
                </a:moveTo>
                <a:cubicBezTo>
                  <a:pt x="181" y="0"/>
                  <a:pt x="202" y="22"/>
                  <a:pt x="202" y="48"/>
                </a:cubicBezTo>
                <a:cubicBezTo>
                  <a:pt x="202" y="74"/>
                  <a:pt x="181" y="96"/>
                  <a:pt x="155" y="96"/>
                </a:cubicBezTo>
                <a:cubicBezTo>
                  <a:pt x="128" y="96"/>
                  <a:pt x="107" y="74"/>
                  <a:pt x="107" y="48"/>
                </a:cubicBezTo>
                <a:cubicBezTo>
                  <a:pt x="107" y="22"/>
                  <a:pt x="128" y="0"/>
                  <a:pt x="155" y="0"/>
                </a:cubicBezTo>
                <a:close/>
                <a:moveTo>
                  <a:pt x="319" y="255"/>
                </a:moveTo>
                <a:cubicBezTo>
                  <a:pt x="319" y="451"/>
                  <a:pt x="319" y="451"/>
                  <a:pt x="319" y="451"/>
                </a:cubicBezTo>
                <a:cubicBezTo>
                  <a:pt x="319" y="468"/>
                  <a:pt x="305" y="482"/>
                  <a:pt x="287" y="482"/>
                </a:cubicBezTo>
                <a:cubicBezTo>
                  <a:pt x="270" y="482"/>
                  <a:pt x="255" y="468"/>
                  <a:pt x="255" y="451"/>
                </a:cubicBezTo>
                <a:cubicBezTo>
                  <a:pt x="255" y="255"/>
                  <a:pt x="255" y="255"/>
                  <a:pt x="255" y="255"/>
                </a:cubicBezTo>
                <a:cubicBezTo>
                  <a:pt x="255" y="240"/>
                  <a:pt x="253" y="225"/>
                  <a:pt x="247" y="210"/>
                </a:cubicBezTo>
                <a:cubicBezTo>
                  <a:pt x="236" y="180"/>
                  <a:pt x="236" y="180"/>
                  <a:pt x="236" y="180"/>
                </a:cubicBezTo>
                <a:cubicBezTo>
                  <a:pt x="219" y="208"/>
                  <a:pt x="219" y="208"/>
                  <a:pt x="219" y="208"/>
                </a:cubicBezTo>
                <a:cubicBezTo>
                  <a:pt x="217" y="211"/>
                  <a:pt x="197" y="231"/>
                  <a:pt x="179" y="249"/>
                </a:cubicBezTo>
                <a:cubicBezTo>
                  <a:pt x="188" y="257"/>
                  <a:pt x="194" y="267"/>
                  <a:pt x="196" y="279"/>
                </a:cubicBezTo>
                <a:cubicBezTo>
                  <a:pt x="223" y="464"/>
                  <a:pt x="223" y="464"/>
                  <a:pt x="223" y="464"/>
                </a:cubicBezTo>
                <a:cubicBezTo>
                  <a:pt x="225" y="473"/>
                  <a:pt x="219" y="481"/>
                  <a:pt x="210" y="482"/>
                </a:cubicBezTo>
                <a:cubicBezTo>
                  <a:pt x="201" y="484"/>
                  <a:pt x="193" y="478"/>
                  <a:pt x="192" y="469"/>
                </a:cubicBezTo>
                <a:cubicBezTo>
                  <a:pt x="177" y="366"/>
                  <a:pt x="177" y="366"/>
                  <a:pt x="177" y="366"/>
                </a:cubicBezTo>
                <a:cubicBezTo>
                  <a:pt x="47" y="366"/>
                  <a:pt x="47" y="366"/>
                  <a:pt x="47" y="366"/>
                </a:cubicBezTo>
                <a:cubicBezTo>
                  <a:pt x="33" y="469"/>
                  <a:pt x="33" y="469"/>
                  <a:pt x="33" y="469"/>
                </a:cubicBezTo>
                <a:cubicBezTo>
                  <a:pt x="31" y="478"/>
                  <a:pt x="23" y="484"/>
                  <a:pt x="14" y="482"/>
                </a:cubicBezTo>
                <a:cubicBezTo>
                  <a:pt x="6" y="481"/>
                  <a:pt x="0" y="473"/>
                  <a:pt x="1" y="464"/>
                </a:cubicBezTo>
                <a:cubicBezTo>
                  <a:pt x="28" y="279"/>
                  <a:pt x="28" y="279"/>
                  <a:pt x="28" y="279"/>
                </a:cubicBezTo>
                <a:cubicBezTo>
                  <a:pt x="32" y="255"/>
                  <a:pt x="52" y="239"/>
                  <a:pt x="76" y="239"/>
                </a:cubicBezTo>
                <a:cubicBezTo>
                  <a:pt x="96" y="239"/>
                  <a:pt x="96" y="239"/>
                  <a:pt x="96" y="239"/>
                </a:cubicBezTo>
                <a:cubicBezTo>
                  <a:pt x="98" y="239"/>
                  <a:pt x="99" y="239"/>
                  <a:pt x="100" y="239"/>
                </a:cubicBezTo>
                <a:cubicBezTo>
                  <a:pt x="104" y="232"/>
                  <a:pt x="160" y="178"/>
                  <a:pt x="166" y="172"/>
                </a:cubicBezTo>
                <a:cubicBezTo>
                  <a:pt x="194" y="115"/>
                  <a:pt x="197" y="96"/>
                  <a:pt x="224" y="96"/>
                </a:cubicBezTo>
                <a:cubicBezTo>
                  <a:pt x="252" y="96"/>
                  <a:pt x="319" y="165"/>
                  <a:pt x="319" y="255"/>
                </a:cubicBezTo>
                <a:close/>
                <a:moveTo>
                  <a:pt x="172" y="334"/>
                </a:moveTo>
                <a:cubicBezTo>
                  <a:pt x="165" y="284"/>
                  <a:pt x="165" y="284"/>
                  <a:pt x="165" y="284"/>
                </a:cubicBezTo>
                <a:cubicBezTo>
                  <a:pt x="163" y="276"/>
                  <a:pt x="160" y="276"/>
                  <a:pt x="156" y="272"/>
                </a:cubicBezTo>
                <a:cubicBezTo>
                  <a:pt x="153" y="274"/>
                  <a:pt x="151" y="276"/>
                  <a:pt x="151" y="277"/>
                </a:cubicBezTo>
                <a:cubicBezTo>
                  <a:pt x="136" y="292"/>
                  <a:pt x="111" y="289"/>
                  <a:pt x="100" y="270"/>
                </a:cubicBezTo>
                <a:cubicBezTo>
                  <a:pt x="99" y="270"/>
                  <a:pt x="98" y="271"/>
                  <a:pt x="96" y="271"/>
                </a:cubicBezTo>
                <a:cubicBezTo>
                  <a:pt x="76" y="271"/>
                  <a:pt x="76" y="271"/>
                  <a:pt x="76" y="271"/>
                </a:cubicBezTo>
                <a:cubicBezTo>
                  <a:pt x="68" y="271"/>
                  <a:pt x="61" y="276"/>
                  <a:pt x="60" y="284"/>
                </a:cubicBezTo>
                <a:cubicBezTo>
                  <a:pt x="52" y="334"/>
                  <a:pt x="52" y="334"/>
                  <a:pt x="52" y="334"/>
                </a:cubicBezTo>
                <a:lnTo>
                  <a:pt x="172" y="3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" name="Freeform 260"/>
          <p:cNvSpPr>
            <a:spLocks noEditPoints="1"/>
          </p:cNvSpPr>
          <p:nvPr/>
        </p:nvSpPr>
        <p:spPr bwMode="auto">
          <a:xfrm>
            <a:off x="8549493" y="10678695"/>
            <a:ext cx="492000" cy="486234"/>
          </a:xfrm>
          <a:custGeom>
            <a:avLst/>
            <a:gdLst>
              <a:gd name="T0" fmla="*/ 168 w 482"/>
              <a:gd name="T1" fmla="*/ 0 h 477"/>
              <a:gd name="T2" fmla="*/ 215 w 482"/>
              <a:gd name="T3" fmla="*/ 47 h 477"/>
              <a:gd name="T4" fmla="*/ 168 w 482"/>
              <a:gd name="T5" fmla="*/ 95 h 477"/>
              <a:gd name="T6" fmla="*/ 121 w 482"/>
              <a:gd name="T7" fmla="*/ 47 h 477"/>
              <a:gd name="T8" fmla="*/ 168 w 482"/>
              <a:gd name="T9" fmla="*/ 0 h 477"/>
              <a:gd name="T10" fmla="*/ 467 w 482"/>
              <a:gd name="T11" fmla="*/ 236 h 477"/>
              <a:gd name="T12" fmla="*/ 362 w 482"/>
              <a:gd name="T13" fmla="*/ 236 h 477"/>
              <a:gd name="T14" fmla="*/ 362 w 482"/>
              <a:gd name="T15" fmla="*/ 268 h 477"/>
              <a:gd name="T16" fmla="*/ 419 w 482"/>
              <a:gd name="T17" fmla="*/ 268 h 477"/>
              <a:gd name="T18" fmla="*/ 419 w 482"/>
              <a:gd name="T19" fmla="*/ 462 h 477"/>
              <a:gd name="T20" fmla="*/ 435 w 482"/>
              <a:gd name="T21" fmla="*/ 477 h 477"/>
              <a:gd name="T22" fmla="*/ 451 w 482"/>
              <a:gd name="T23" fmla="*/ 462 h 477"/>
              <a:gd name="T24" fmla="*/ 451 w 482"/>
              <a:gd name="T25" fmla="*/ 268 h 477"/>
              <a:gd name="T26" fmla="*/ 467 w 482"/>
              <a:gd name="T27" fmla="*/ 268 h 477"/>
              <a:gd name="T28" fmla="*/ 482 w 482"/>
              <a:gd name="T29" fmla="*/ 252 h 477"/>
              <a:gd name="T30" fmla="*/ 467 w 482"/>
              <a:gd name="T31" fmla="*/ 236 h 477"/>
              <a:gd name="T32" fmla="*/ 330 w 482"/>
              <a:gd name="T33" fmla="*/ 236 h 477"/>
              <a:gd name="T34" fmla="*/ 330 w 482"/>
              <a:gd name="T35" fmla="*/ 268 h 477"/>
              <a:gd name="T36" fmla="*/ 330 w 482"/>
              <a:gd name="T37" fmla="*/ 446 h 477"/>
              <a:gd name="T38" fmla="*/ 299 w 482"/>
              <a:gd name="T39" fmla="*/ 477 h 477"/>
              <a:gd name="T40" fmla="*/ 267 w 482"/>
              <a:gd name="T41" fmla="*/ 446 h 477"/>
              <a:gd name="T42" fmla="*/ 267 w 482"/>
              <a:gd name="T43" fmla="*/ 268 h 477"/>
              <a:gd name="T44" fmla="*/ 170 w 482"/>
              <a:gd name="T45" fmla="*/ 268 h 477"/>
              <a:gd name="T46" fmla="*/ 114 w 482"/>
              <a:gd name="T47" fmla="*/ 268 h 477"/>
              <a:gd name="T48" fmla="*/ 63 w 482"/>
              <a:gd name="T49" fmla="*/ 268 h 477"/>
              <a:gd name="T50" fmla="*/ 63 w 482"/>
              <a:gd name="T51" fmla="*/ 462 h 477"/>
              <a:gd name="T52" fmla="*/ 47 w 482"/>
              <a:gd name="T53" fmla="*/ 477 h 477"/>
              <a:gd name="T54" fmla="*/ 32 w 482"/>
              <a:gd name="T55" fmla="*/ 462 h 477"/>
              <a:gd name="T56" fmla="*/ 32 w 482"/>
              <a:gd name="T57" fmla="*/ 268 h 477"/>
              <a:gd name="T58" fmla="*/ 16 w 482"/>
              <a:gd name="T59" fmla="*/ 268 h 477"/>
              <a:gd name="T60" fmla="*/ 0 w 482"/>
              <a:gd name="T61" fmla="*/ 252 h 477"/>
              <a:gd name="T62" fmla="*/ 16 w 482"/>
              <a:gd name="T63" fmla="*/ 236 h 477"/>
              <a:gd name="T64" fmla="*/ 114 w 482"/>
              <a:gd name="T65" fmla="*/ 236 h 477"/>
              <a:gd name="T66" fmla="*/ 119 w 482"/>
              <a:gd name="T67" fmla="*/ 230 h 477"/>
              <a:gd name="T68" fmla="*/ 179 w 482"/>
              <a:gd name="T69" fmla="*/ 170 h 477"/>
              <a:gd name="T70" fmla="*/ 195 w 482"/>
              <a:gd name="T71" fmla="*/ 137 h 477"/>
              <a:gd name="T72" fmla="*/ 236 w 482"/>
              <a:gd name="T73" fmla="*/ 95 h 477"/>
              <a:gd name="T74" fmla="*/ 330 w 482"/>
              <a:gd name="T75" fmla="*/ 236 h 477"/>
              <a:gd name="T76" fmla="*/ 266 w 482"/>
              <a:gd name="T77" fmla="*/ 236 h 477"/>
              <a:gd name="T78" fmla="*/ 248 w 482"/>
              <a:gd name="T79" fmla="*/ 178 h 477"/>
              <a:gd name="T80" fmla="*/ 231 w 482"/>
              <a:gd name="T81" fmla="*/ 205 h 477"/>
              <a:gd name="T82" fmla="*/ 202 w 482"/>
              <a:gd name="T83" fmla="*/ 236 h 477"/>
              <a:gd name="T84" fmla="*/ 266 w 482"/>
              <a:gd name="T85" fmla="*/ 236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82" h="477">
                <a:moveTo>
                  <a:pt x="168" y="0"/>
                </a:moveTo>
                <a:cubicBezTo>
                  <a:pt x="194" y="0"/>
                  <a:pt x="215" y="21"/>
                  <a:pt x="215" y="47"/>
                </a:cubicBezTo>
                <a:cubicBezTo>
                  <a:pt x="215" y="73"/>
                  <a:pt x="194" y="95"/>
                  <a:pt x="168" y="95"/>
                </a:cubicBezTo>
                <a:cubicBezTo>
                  <a:pt x="142" y="95"/>
                  <a:pt x="121" y="73"/>
                  <a:pt x="121" y="47"/>
                </a:cubicBezTo>
                <a:cubicBezTo>
                  <a:pt x="121" y="21"/>
                  <a:pt x="142" y="0"/>
                  <a:pt x="168" y="0"/>
                </a:cubicBezTo>
                <a:close/>
                <a:moveTo>
                  <a:pt x="467" y="236"/>
                </a:moveTo>
                <a:cubicBezTo>
                  <a:pt x="362" y="236"/>
                  <a:pt x="362" y="236"/>
                  <a:pt x="362" y="236"/>
                </a:cubicBezTo>
                <a:cubicBezTo>
                  <a:pt x="362" y="268"/>
                  <a:pt x="362" y="268"/>
                  <a:pt x="362" y="268"/>
                </a:cubicBezTo>
                <a:cubicBezTo>
                  <a:pt x="419" y="268"/>
                  <a:pt x="419" y="268"/>
                  <a:pt x="419" y="268"/>
                </a:cubicBezTo>
                <a:cubicBezTo>
                  <a:pt x="419" y="462"/>
                  <a:pt x="419" y="462"/>
                  <a:pt x="419" y="462"/>
                </a:cubicBezTo>
                <a:cubicBezTo>
                  <a:pt x="419" y="470"/>
                  <a:pt x="426" y="477"/>
                  <a:pt x="435" y="477"/>
                </a:cubicBezTo>
                <a:cubicBezTo>
                  <a:pt x="444" y="477"/>
                  <a:pt x="451" y="470"/>
                  <a:pt x="451" y="462"/>
                </a:cubicBezTo>
                <a:cubicBezTo>
                  <a:pt x="451" y="268"/>
                  <a:pt x="451" y="268"/>
                  <a:pt x="451" y="268"/>
                </a:cubicBezTo>
                <a:cubicBezTo>
                  <a:pt x="467" y="268"/>
                  <a:pt x="467" y="268"/>
                  <a:pt x="467" y="268"/>
                </a:cubicBezTo>
                <a:cubicBezTo>
                  <a:pt x="475" y="268"/>
                  <a:pt x="482" y="261"/>
                  <a:pt x="482" y="252"/>
                </a:cubicBezTo>
                <a:cubicBezTo>
                  <a:pt x="482" y="243"/>
                  <a:pt x="475" y="236"/>
                  <a:pt x="467" y="236"/>
                </a:cubicBezTo>
                <a:close/>
                <a:moveTo>
                  <a:pt x="330" y="236"/>
                </a:moveTo>
                <a:cubicBezTo>
                  <a:pt x="330" y="236"/>
                  <a:pt x="330" y="268"/>
                  <a:pt x="330" y="268"/>
                </a:cubicBezTo>
                <a:cubicBezTo>
                  <a:pt x="330" y="446"/>
                  <a:pt x="330" y="446"/>
                  <a:pt x="330" y="446"/>
                </a:cubicBezTo>
                <a:cubicBezTo>
                  <a:pt x="330" y="463"/>
                  <a:pt x="316" y="477"/>
                  <a:pt x="299" y="477"/>
                </a:cubicBezTo>
                <a:cubicBezTo>
                  <a:pt x="281" y="477"/>
                  <a:pt x="267" y="463"/>
                  <a:pt x="267" y="446"/>
                </a:cubicBezTo>
                <a:cubicBezTo>
                  <a:pt x="267" y="268"/>
                  <a:pt x="267" y="268"/>
                  <a:pt x="267" y="268"/>
                </a:cubicBezTo>
                <a:cubicBezTo>
                  <a:pt x="170" y="268"/>
                  <a:pt x="170" y="268"/>
                  <a:pt x="170" y="268"/>
                </a:cubicBezTo>
                <a:cubicBezTo>
                  <a:pt x="143" y="294"/>
                  <a:pt x="123" y="281"/>
                  <a:pt x="114" y="268"/>
                </a:cubicBezTo>
                <a:cubicBezTo>
                  <a:pt x="63" y="268"/>
                  <a:pt x="63" y="268"/>
                  <a:pt x="63" y="268"/>
                </a:cubicBezTo>
                <a:cubicBezTo>
                  <a:pt x="63" y="462"/>
                  <a:pt x="63" y="462"/>
                  <a:pt x="63" y="462"/>
                </a:cubicBezTo>
                <a:cubicBezTo>
                  <a:pt x="63" y="470"/>
                  <a:pt x="56" y="477"/>
                  <a:pt x="47" y="477"/>
                </a:cubicBezTo>
                <a:cubicBezTo>
                  <a:pt x="39" y="477"/>
                  <a:pt x="32" y="470"/>
                  <a:pt x="32" y="462"/>
                </a:cubicBezTo>
                <a:cubicBezTo>
                  <a:pt x="32" y="268"/>
                  <a:pt x="32" y="268"/>
                  <a:pt x="32" y="268"/>
                </a:cubicBezTo>
                <a:cubicBezTo>
                  <a:pt x="16" y="268"/>
                  <a:pt x="16" y="268"/>
                  <a:pt x="16" y="268"/>
                </a:cubicBezTo>
                <a:cubicBezTo>
                  <a:pt x="7" y="268"/>
                  <a:pt x="0" y="261"/>
                  <a:pt x="0" y="252"/>
                </a:cubicBezTo>
                <a:cubicBezTo>
                  <a:pt x="0" y="243"/>
                  <a:pt x="7" y="236"/>
                  <a:pt x="16" y="236"/>
                </a:cubicBezTo>
                <a:cubicBezTo>
                  <a:pt x="114" y="236"/>
                  <a:pt x="114" y="236"/>
                  <a:pt x="114" y="236"/>
                </a:cubicBezTo>
                <a:cubicBezTo>
                  <a:pt x="116" y="234"/>
                  <a:pt x="117" y="232"/>
                  <a:pt x="119" y="230"/>
                </a:cubicBezTo>
                <a:cubicBezTo>
                  <a:pt x="179" y="170"/>
                  <a:pt x="179" y="170"/>
                  <a:pt x="179" y="170"/>
                </a:cubicBezTo>
                <a:cubicBezTo>
                  <a:pt x="185" y="158"/>
                  <a:pt x="189" y="149"/>
                  <a:pt x="195" y="137"/>
                </a:cubicBezTo>
                <a:cubicBezTo>
                  <a:pt x="206" y="115"/>
                  <a:pt x="212" y="95"/>
                  <a:pt x="236" y="95"/>
                </a:cubicBezTo>
                <a:cubicBezTo>
                  <a:pt x="262" y="95"/>
                  <a:pt x="322" y="155"/>
                  <a:pt x="330" y="236"/>
                </a:cubicBezTo>
                <a:close/>
                <a:moveTo>
                  <a:pt x="266" y="236"/>
                </a:moveTo>
                <a:cubicBezTo>
                  <a:pt x="264" y="218"/>
                  <a:pt x="257" y="203"/>
                  <a:pt x="248" y="178"/>
                </a:cubicBezTo>
                <a:cubicBezTo>
                  <a:pt x="231" y="205"/>
                  <a:pt x="231" y="205"/>
                  <a:pt x="231" y="205"/>
                </a:cubicBezTo>
                <a:cubicBezTo>
                  <a:pt x="230" y="208"/>
                  <a:pt x="216" y="222"/>
                  <a:pt x="202" y="236"/>
                </a:cubicBezTo>
                <a:lnTo>
                  <a:pt x="266" y="2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" name="Freeform 261"/>
          <p:cNvSpPr>
            <a:spLocks noEditPoints="1"/>
          </p:cNvSpPr>
          <p:nvPr/>
        </p:nvSpPr>
        <p:spPr bwMode="auto">
          <a:xfrm>
            <a:off x="6283329" y="10685518"/>
            <a:ext cx="491996" cy="474700"/>
          </a:xfrm>
          <a:custGeom>
            <a:avLst/>
            <a:gdLst>
              <a:gd name="T0" fmla="*/ 95 w 482"/>
              <a:gd name="T1" fmla="*/ 256 h 466"/>
              <a:gd name="T2" fmla="*/ 47 w 482"/>
              <a:gd name="T3" fmla="*/ 304 h 466"/>
              <a:gd name="T4" fmla="*/ 0 w 482"/>
              <a:gd name="T5" fmla="*/ 256 h 466"/>
              <a:gd name="T6" fmla="*/ 47 w 482"/>
              <a:gd name="T7" fmla="*/ 209 h 466"/>
              <a:gd name="T8" fmla="*/ 95 w 482"/>
              <a:gd name="T9" fmla="*/ 256 h 466"/>
              <a:gd name="T10" fmla="*/ 220 w 482"/>
              <a:gd name="T11" fmla="*/ 0 h 466"/>
              <a:gd name="T12" fmla="*/ 173 w 482"/>
              <a:gd name="T13" fmla="*/ 47 h 466"/>
              <a:gd name="T14" fmla="*/ 220 w 482"/>
              <a:gd name="T15" fmla="*/ 94 h 466"/>
              <a:gd name="T16" fmla="*/ 268 w 482"/>
              <a:gd name="T17" fmla="*/ 47 h 466"/>
              <a:gd name="T18" fmla="*/ 220 w 482"/>
              <a:gd name="T19" fmla="*/ 0 h 466"/>
              <a:gd name="T20" fmla="*/ 451 w 482"/>
              <a:gd name="T21" fmla="*/ 304 h 466"/>
              <a:gd name="T22" fmla="*/ 482 w 482"/>
              <a:gd name="T23" fmla="*/ 272 h 466"/>
              <a:gd name="T24" fmla="*/ 451 w 482"/>
              <a:gd name="T25" fmla="*/ 241 h 466"/>
              <a:gd name="T26" fmla="*/ 382 w 482"/>
              <a:gd name="T27" fmla="*/ 241 h 466"/>
              <a:gd name="T28" fmla="*/ 289 w 482"/>
              <a:gd name="T29" fmla="*/ 94 h 466"/>
              <a:gd name="T30" fmla="*/ 249 w 482"/>
              <a:gd name="T31" fmla="*/ 134 h 466"/>
              <a:gd name="T32" fmla="*/ 234 w 482"/>
              <a:gd name="T33" fmla="*/ 165 h 466"/>
              <a:gd name="T34" fmla="*/ 180 w 482"/>
              <a:gd name="T35" fmla="*/ 192 h 466"/>
              <a:gd name="T36" fmla="*/ 167 w 482"/>
              <a:gd name="T37" fmla="*/ 235 h 466"/>
              <a:gd name="T38" fmla="*/ 208 w 482"/>
              <a:gd name="T39" fmla="*/ 248 h 466"/>
              <a:gd name="T40" fmla="*/ 271 w 482"/>
              <a:gd name="T41" fmla="*/ 216 h 466"/>
              <a:gd name="T42" fmla="*/ 284 w 482"/>
              <a:gd name="T43" fmla="*/ 205 h 466"/>
              <a:gd name="T44" fmla="*/ 301 w 482"/>
              <a:gd name="T45" fmla="*/ 177 h 466"/>
              <a:gd name="T46" fmla="*/ 312 w 482"/>
              <a:gd name="T47" fmla="*/ 207 h 466"/>
              <a:gd name="T48" fmla="*/ 319 w 482"/>
              <a:gd name="T49" fmla="*/ 241 h 466"/>
              <a:gd name="T50" fmla="*/ 253 w 482"/>
              <a:gd name="T51" fmla="*/ 241 h 466"/>
              <a:gd name="T52" fmla="*/ 194 w 482"/>
              <a:gd name="T53" fmla="*/ 283 h 466"/>
              <a:gd name="T54" fmla="*/ 136 w 482"/>
              <a:gd name="T55" fmla="*/ 243 h 466"/>
              <a:gd name="T56" fmla="*/ 116 w 482"/>
              <a:gd name="T57" fmla="*/ 272 h 466"/>
              <a:gd name="T58" fmla="*/ 116 w 482"/>
              <a:gd name="T59" fmla="*/ 272 h 466"/>
              <a:gd name="T60" fmla="*/ 116 w 482"/>
              <a:gd name="T61" fmla="*/ 335 h 466"/>
              <a:gd name="T62" fmla="*/ 32 w 482"/>
              <a:gd name="T63" fmla="*/ 335 h 466"/>
              <a:gd name="T64" fmla="*/ 0 w 482"/>
              <a:gd name="T65" fmla="*/ 366 h 466"/>
              <a:gd name="T66" fmla="*/ 32 w 482"/>
              <a:gd name="T67" fmla="*/ 398 h 466"/>
              <a:gd name="T68" fmla="*/ 32 w 482"/>
              <a:gd name="T69" fmla="*/ 450 h 466"/>
              <a:gd name="T70" fmla="*/ 47 w 482"/>
              <a:gd name="T71" fmla="*/ 466 h 466"/>
              <a:gd name="T72" fmla="*/ 63 w 482"/>
              <a:gd name="T73" fmla="*/ 450 h 466"/>
              <a:gd name="T74" fmla="*/ 63 w 482"/>
              <a:gd name="T75" fmla="*/ 398 h 466"/>
              <a:gd name="T76" fmla="*/ 86 w 482"/>
              <a:gd name="T77" fmla="*/ 398 h 466"/>
              <a:gd name="T78" fmla="*/ 101 w 482"/>
              <a:gd name="T79" fmla="*/ 436 h 466"/>
              <a:gd name="T80" fmla="*/ 144 w 482"/>
              <a:gd name="T81" fmla="*/ 422 h 466"/>
              <a:gd name="T82" fmla="*/ 156 w 482"/>
              <a:gd name="T83" fmla="*/ 398 h 466"/>
              <a:gd name="T84" fmla="*/ 325 w 482"/>
              <a:gd name="T85" fmla="*/ 398 h 466"/>
              <a:gd name="T86" fmla="*/ 325 w 482"/>
              <a:gd name="T87" fmla="*/ 419 h 466"/>
              <a:gd name="T88" fmla="*/ 357 w 482"/>
              <a:gd name="T89" fmla="*/ 450 h 466"/>
              <a:gd name="T90" fmla="*/ 388 w 482"/>
              <a:gd name="T91" fmla="*/ 419 h 466"/>
              <a:gd name="T92" fmla="*/ 388 w 482"/>
              <a:gd name="T93" fmla="*/ 398 h 466"/>
              <a:gd name="T94" fmla="*/ 420 w 482"/>
              <a:gd name="T95" fmla="*/ 398 h 466"/>
              <a:gd name="T96" fmla="*/ 420 w 482"/>
              <a:gd name="T97" fmla="*/ 450 h 466"/>
              <a:gd name="T98" fmla="*/ 435 w 482"/>
              <a:gd name="T99" fmla="*/ 466 h 466"/>
              <a:gd name="T100" fmla="*/ 451 w 482"/>
              <a:gd name="T101" fmla="*/ 450 h 466"/>
              <a:gd name="T102" fmla="*/ 451 w 482"/>
              <a:gd name="T103" fmla="*/ 398 h 466"/>
              <a:gd name="T104" fmla="*/ 482 w 482"/>
              <a:gd name="T105" fmla="*/ 366 h 466"/>
              <a:gd name="T106" fmla="*/ 451 w 482"/>
              <a:gd name="T107" fmla="*/ 335 h 466"/>
              <a:gd name="T108" fmla="*/ 178 w 482"/>
              <a:gd name="T109" fmla="*/ 335 h 466"/>
              <a:gd name="T110" fmla="*/ 178 w 482"/>
              <a:gd name="T111" fmla="*/ 304 h 466"/>
              <a:gd name="T112" fmla="*/ 451 w 482"/>
              <a:gd name="T113" fmla="*/ 304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82" h="466">
                <a:moveTo>
                  <a:pt x="95" y="256"/>
                </a:moveTo>
                <a:cubicBezTo>
                  <a:pt x="95" y="282"/>
                  <a:pt x="73" y="304"/>
                  <a:pt x="47" y="304"/>
                </a:cubicBezTo>
                <a:cubicBezTo>
                  <a:pt x="21" y="304"/>
                  <a:pt x="0" y="282"/>
                  <a:pt x="0" y="256"/>
                </a:cubicBezTo>
                <a:cubicBezTo>
                  <a:pt x="0" y="230"/>
                  <a:pt x="21" y="209"/>
                  <a:pt x="47" y="209"/>
                </a:cubicBezTo>
                <a:cubicBezTo>
                  <a:pt x="73" y="209"/>
                  <a:pt x="95" y="230"/>
                  <a:pt x="95" y="256"/>
                </a:cubicBezTo>
                <a:close/>
                <a:moveTo>
                  <a:pt x="220" y="0"/>
                </a:moveTo>
                <a:cubicBezTo>
                  <a:pt x="194" y="0"/>
                  <a:pt x="173" y="21"/>
                  <a:pt x="173" y="47"/>
                </a:cubicBezTo>
                <a:cubicBezTo>
                  <a:pt x="173" y="73"/>
                  <a:pt x="194" y="94"/>
                  <a:pt x="220" y="94"/>
                </a:cubicBezTo>
                <a:cubicBezTo>
                  <a:pt x="246" y="94"/>
                  <a:pt x="268" y="73"/>
                  <a:pt x="268" y="47"/>
                </a:cubicBezTo>
                <a:cubicBezTo>
                  <a:pt x="268" y="21"/>
                  <a:pt x="246" y="0"/>
                  <a:pt x="220" y="0"/>
                </a:cubicBezTo>
                <a:close/>
                <a:moveTo>
                  <a:pt x="451" y="304"/>
                </a:moveTo>
                <a:cubicBezTo>
                  <a:pt x="468" y="304"/>
                  <a:pt x="482" y="289"/>
                  <a:pt x="482" y="272"/>
                </a:cubicBezTo>
                <a:cubicBezTo>
                  <a:pt x="482" y="255"/>
                  <a:pt x="468" y="241"/>
                  <a:pt x="451" y="241"/>
                </a:cubicBezTo>
                <a:cubicBezTo>
                  <a:pt x="382" y="241"/>
                  <a:pt x="382" y="241"/>
                  <a:pt x="382" y="241"/>
                </a:cubicBezTo>
                <a:cubicBezTo>
                  <a:pt x="377" y="157"/>
                  <a:pt x="315" y="94"/>
                  <a:pt x="289" y="94"/>
                </a:cubicBezTo>
                <a:cubicBezTo>
                  <a:pt x="265" y="94"/>
                  <a:pt x="259" y="113"/>
                  <a:pt x="249" y="134"/>
                </a:cubicBezTo>
                <a:cubicBezTo>
                  <a:pt x="241" y="150"/>
                  <a:pt x="239" y="154"/>
                  <a:pt x="234" y="165"/>
                </a:cubicBezTo>
                <a:cubicBezTo>
                  <a:pt x="180" y="192"/>
                  <a:pt x="180" y="192"/>
                  <a:pt x="180" y="192"/>
                </a:cubicBezTo>
                <a:cubicBezTo>
                  <a:pt x="165" y="199"/>
                  <a:pt x="157" y="218"/>
                  <a:pt x="167" y="235"/>
                </a:cubicBezTo>
                <a:cubicBezTo>
                  <a:pt x="176" y="250"/>
                  <a:pt x="194" y="255"/>
                  <a:pt x="208" y="248"/>
                </a:cubicBezTo>
                <a:cubicBezTo>
                  <a:pt x="271" y="216"/>
                  <a:pt x="271" y="216"/>
                  <a:pt x="271" y="216"/>
                </a:cubicBezTo>
                <a:cubicBezTo>
                  <a:pt x="276" y="214"/>
                  <a:pt x="281" y="210"/>
                  <a:pt x="284" y="205"/>
                </a:cubicBezTo>
                <a:cubicBezTo>
                  <a:pt x="301" y="177"/>
                  <a:pt x="301" y="177"/>
                  <a:pt x="301" y="177"/>
                </a:cubicBezTo>
                <a:cubicBezTo>
                  <a:pt x="312" y="207"/>
                  <a:pt x="312" y="207"/>
                  <a:pt x="312" y="207"/>
                </a:cubicBezTo>
                <a:cubicBezTo>
                  <a:pt x="316" y="218"/>
                  <a:pt x="319" y="229"/>
                  <a:pt x="319" y="241"/>
                </a:cubicBezTo>
                <a:cubicBezTo>
                  <a:pt x="253" y="241"/>
                  <a:pt x="253" y="241"/>
                  <a:pt x="253" y="241"/>
                </a:cubicBezTo>
                <a:cubicBezTo>
                  <a:pt x="245" y="265"/>
                  <a:pt x="221" y="283"/>
                  <a:pt x="194" y="283"/>
                </a:cubicBezTo>
                <a:cubicBezTo>
                  <a:pt x="168" y="283"/>
                  <a:pt x="145" y="266"/>
                  <a:pt x="136" y="243"/>
                </a:cubicBezTo>
                <a:cubicBezTo>
                  <a:pt x="124" y="247"/>
                  <a:pt x="116" y="259"/>
                  <a:pt x="116" y="272"/>
                </a:cubicBezTo>
                <a:cubicBezTo>
                  <a:pt x="116" y="272"/>
                  <a:pt x="116" y="272"/>
                  <a:pt x="116" y="272"/>
                </a:cubicBezTo>
                <a:cubicBezTo>
                  <a:pt x="116" y="335"/>
                  <a:pt x="116" y="335"/>
                  <a:pt x="116" y="335"/>
                </a:cubicBezTo>
                <a:cubicBezTo>
                  <a:pt x="32" y="335"/>
                  <a:pt x="32" y="335"/>
                  <a:pt x="32" y="335"/>
                </a:cubicBezTo>
                <a:cubicBezTo>
                  <a:pt x="14" y="335"/>
                  <a:pt x="0" y="349"/>
                  <a:pt x="0" y="366"/>
                </a:cubicBezTo>
                <a:cubicBezTo>
                  <a:pt x="0" y="384"/>
                  <a:pt x="14" y="398"/>
                  <a:pt x="32" y="398"/>
                </a:cubicBezTo>
                <a:cubicBezTo>
                  <a:pt x="32" y="450"/>
                  <a:pt x="32" y="450"/>
                  <a:pt x="32" y="450"/>
                </a:cubicBezTo>
                <a:cubicBezTo>
                  <a:pt x="32" y="459"/>
                  <a:pt x="39" y="466"/>
                  <a:pt x="47" y="466"/>
                </a:cubicBezTo>
                <a:cubicBezTo>
                  <a:pt x="56" y="466"/>
                  <a:pt x="63" y="459"/>
                  <a:pt x="63" y="450"/>
                </a:cubicBezTo>
                <a:cubicBezTo>
                  <a:pt x="63" y="398"/>
                  <a:pt x="63" y="398"/>
                  <a:pt x="63" y="398"/>
                </a:cubicBezTo>
                <a:cubicBezTo>
                  <a:pt x="86" y="398"/>
                  <a:pt x="86" y="398"/>
                  <a:pt x="86" y="398"/>
                </a:cubicBezTo>
                <a:cubicBezTo>
                  <a:pt x="81" y="412"/>
                  <a:pt x="87" y="429"/>
                  <a:pt x="101" y="436"/>
                </a:cubicBezTo>
                <a:cubicBezTo>
                  <a:pt x="117" y="444"/>
                  <a:pt x="136" y="438"/>
                  <a:pt x="144" y="422"/>
                </a:cubicBezTo>
                <a:cubicBezTo>
                  <a:pt x="156" y="398"/>
                  <a:pt x="156" y="398"/>
                  <a:pt x="156" y="398"/>
                </a:cubicBezTo>
                <a:cubicBezTo>
                  <a:pt x="325" y="398"/>
                  <a:pt x="325" y="398"/>
                  <a:pt x="325" y="398"/>
                </a:cubicBezTo>
                <a:cubicBezTo>
                  <a:pt x="325" y="419"/>
                  <a:pt x="325" y="419"/>
                  <a:pt x="325" y="419"/>
                </a:cubicBezTo>
                <a:cubicBezTo>
                  <a:pt x="325" y="436"/>
                  <a:pt x="339" y="450"/>
                  <a:pt x="357" y="450"/>
                </a:cubicBezTo>
                <a:cubicBezTo>
                  <a:pt x="374" y="450"/>
                  <a:pt x="388" y="436"/>
                  <a:pt x="388" y="419"/>
                </a:cubicBezTo>
                <a:cubicBezTo>
                  <a:pt x="388" y="398"/>
                  <a:pt x="388" y="398"/>
                  <a:pt x="388" y="398"/>
                </a:cubicBezTo>
                <a:cubicBezTo>
                  <a:pt x="420" y="398"/>
                  <a:pt x="420" y="398"/>
                  <a:pt x="420" y="398"/>
                </a:cubicBezTo>
                <a:cubicBezTo>
                  <a:pt x="420" y="450"/>
                  <a:pt x="420" y="450"/>
                  <a:pt x="420" y="450"/>
                </a:cubicBezTo>
                <a:cubicBezTo>
                  <a:pt x="420" y="459"/>
                  <a:pt x="427" y="466"/>
                  <a:pt x="435" y="466"/>
                </a:cubicBezTo>
                <a:cubicBezTo>
                  <a:pt x="444" y="466"/>
                  <a:pt x="451" y="459"/>
                  <a:pt x="451" y="450"/>
                </a:cubicBezTo>
                <a:cubicBezTo>
                  <a:pt x="451" y="398"/>
                  <a:pt x="451" y="398"/>
                  <a:pt x="451" y="398"/>
                </a:cubicBezTo>
                <a:cubicBezTo>
                  <a:pt x="468" y="398"/>
                  <a:pt x="482" y="384"/>
                  <a:pt x="482" y="366"/>
                </a:cubicBezTo>
                <a:cubicBezTo>
                  <a:pt x="482" y="349"/>
                  <a:pt x="468" y="335"/>
                  <a:pt x="451" y="335"/>
                </a:cubicBezTo>
                <a:cubicBezTo>
                  <a:pt x="178" y="335"/>
                  <a:pt x="178" y="335"/>
                  <a:pt x="178" y="335"/>
                </a:cubicBezTo>
                <a:cubicBezTo>
                  <a:pt x="178" y="304"/>
                  <a:pt x="178" y="304"/>
                  <a:pt x="178" y="304"/>
                </a:cubicBezTo>
                <a:lnTo>
                  <a:pt x="451" y="3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" name="Freeform 262"/>
          <p:cNvSpPr>
            <a:spLocks noEditPoints="1"/>
          </p:cNvSpPr>
          <p:nvPr/>
        </p:nvSpPr>
        <p:spPr bwMode="auto">
          <a:xfrm>
            <a:off x="4017162" y="10693310"/>
            <a:ext cx="491998" cy="447796"/>
          </a:xfrm>
          <a:custGeom>
            <a:avLst/>
            <a:gdLst>
              <a:gd name="T0" fmla="*/ 0 w 482"/>
              <a:gd name="T1" fmla="*/ 299 h 440"/>
              <a:gd name="T2" fmla="*/ 47 w 482"/>
              <a:gd name="T3" fmla="*/ 252 h 440"/>
              <a:gd name="T4" fmla="*/ 95 w 482"/>
              <a:gd name="T5" fmla="*/ 299 h 440"/>
              <a:gd name="T6" fmla="*/ 47 w 482"/>
              <a:gd name="T7" fmla="*/ 346 h 440"/>
              <a:gd name="T8" fmla="*/ 0 w 482"/>
              <a:gd name="T9" fmla="*/ 299 h 440"/>
              <a:gd name="T10" fmla="*/ 283 w 482"/>
              <a:gd name="T11" fmla="*/ 94 h 440"/>
              <a:gd name="T12" fmla="*/ 330 w 482"/>
              <a:gd name="T13" fmla="*/ 47 h 440"/>
              <a:gd name="T14" fmla="*/ 283 w 482"/>
              <a:gd name="T15" fmla="*/ 0 h 440"/>
              <a:gd name="T16" fmla="*/ 236 w 482"/>
              <a:gd name="T17" fmla="*/ 47 h 440"/>
              <a:gd name="T18" fmla="*/ 283 w 482"/>
              <a:gd name="T19" fmla="*/ 94 h 440"/>
              <a:gd name="T20" fmla="*/ 451 w 482"/>
              <a:gd name="T21" fmla="*/ 377 h 440"/>
              <a:gd name="T22" fmla="*/ 32 w 482"/>
              <a:gd name="T23" fmla="*/ 377 h 440"/>
              <a:gd name="T24" fmla="*/ 0 w 482"/>
              <a:gd name="T25" fmla="*/ 409 h 440"/>
              <a:gd name="T26" fmla="*/ 32 w 482"/>
              <a:gd name="T27" fmla="*/ 440 h 440"/>
              <a:gd name="T28" fmla="*/ 451 w 482"/>
              <a:gd name="T29" fmla="*/ 440 h 440"/>
              <a:gd name="T30" fmla="*/ 482 w 482"/>
              <a:gd name="T31" fmla="*/ 409 h 440"/>
              <a:gd name="T32" fmla="*/ 451 w 482"/>
              <a:gd name="T33" fmla="*/ 377 h 440"/>
              <a:gd name="T34" fmla="*/ 451 w 482"/>
              <a:gd name="T35" fmla="*/ 283 h 440"/>
              <a:gd name="T36" fmla="*/ 346 w 482"/>
              <a:gd name="T37" fmla="*/ 283 h 440"/>
              <a:gd name="T38" fmla="*/ 346 w 482"/>
              <a:gd name="T39" fmla="*/ 243 h 440"/>
              <a:gd name="T40" fmla="*/ 358 w 482"/>
              <a:gd name="T41" fmla="*/ 239 h 440"/>
              <a:gd name="T42" fmla="*/ 399 w 482"/>
              <a:gd name="T43" fmla="*/ 260 h 440"/>
              <a:gd name="T44" fmla="*/ 418 w 482"/>
              <a:gd name="T45" fmla="*/ 219 h 440"/>
              <a:gd name="T46" fmla="*/ 439 w 482"/>
              <a:gd name="T47" fmla="*/ 179 h 440"/>
              <a:gd name="T48" fmla="*/ 399 w 482"/>
              <a:gd name="T49" fmla="*/ 159 h 440"/>
              <a:gd name="T50" fmla="*/ 305 w 482"/>
              <a:gd name="T51" fmla="*/ 190 h 440"/>
              <a:gd name="T52" fmla="*/ 283 w 482"/>
              <a:gd name="T53" fmla="*/ 220 h 440"/>
              <a:gd name="T54" fmla="*/ 283 w 482"/>
              <a:gd name="T55" fmla="*/ 283 h 440"/>
              <a:gd name="T56" fmla="*/ 252 w 482"/>
              <a:gd name="T57" fmla="*/ 283 h 440"/>
              <a:gd name="T58" fmla="*/ 252 w 482"/>
              <a:gd name="T59" fmla="*/ 220 h 440"/>
              <a:gd name="T60" fmla="*/ 295 w 482"/>
              <a:gd name="T61" fmla="*/ 160 h 440"/>
              <a:gd name="T62" fmla="*/ 372 w 482"/>
              <a:gd name="T63" fmla="*/ 135 h 440"/>
              <a:gd name="T64" fmla="*/ 339 w 482"/>
              <a:gd name="T65" fmla="*/ 126 h 440"/>
              <a:gd name="T66" fmla="*/ 236 w 482"/>
              <a:gd name="T67" fmla="*/ 126 h 440"/>
              <a:gd name="T68" fmla="*/ 173 w 482"/>
              <a:gd name="T69" fmla="*/ 189 h 440"/>
              <a:gd name="T70" fmla="*/ 173 w 482"/>
              <a:gd name="T71" fmla="*/ 220 h 440"/>
              <a:gd name="T72" fmla="*/ 236 w 482"/>
              <a:gd name="T73" fmla="*/ 283 h 440"/>
              <a:gd name="T74" fmla="*/ 157 w 482"/>
              <a:gd name="T75" fmla="*/ 283 h 440"/>
              <a:gd name="T76" fmla="*/ 126 w 482"/>
              <a:gd name="T77" fmla="*/ 314 h 440"/>
              <a:gd name="T78" fmla="*/ 157 w 482"/>
              <a:gd name="T79" fmla="*/ 346 h 440"/>
              <a:gd name="T80" fmla="*/ 451 w 482"/>
              <a:gd name="T81" fmla="*/ 346 h 440"/>
              <a:gd name="T82" fmla="*/ 482 w 482"/>
              <a:gd name="T83" fmla="*/ 314 h 440"/>
              <a:gd name="T84" fmla="*/ 451 w 482"/>
              <a:gd name="T85" fmla="*/ 283 h 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82" h="440">
                <a:moveTo>
                  <a:pt x="0" y="299"/>
                </a:moveTo>
                <a:cubicBezTo>
                  <a:pt x="0" y="273"/>
                  <a:pt x="21" y="252"/>
                  <a:pt x="47" y="252"/>
                </a:cubicBezTo>
                <a:cubicBezTo>
                  <a:pt x="73" y="252"/>
                  <a:pt x="95" y="273"/>
                  <a:pt x="95" y="299"/>
                </a:cubicBezTo>
                <a:cubicBezTo>
                  <a:pt x="95" y="325"/>
                  <a:pt x="73" y="346"/>
                  <a:pt x="47" y="346"/>
                </a:cubicBezTo>
                <a:cubicBezTo>
                  <a:pt x="21" y="346"/>
                  <a:pt x="0" y="325"/>
                  <a:pt x="0" y="299"/>
                </a:cubicBezTo>
                <a:close/>
                <a:moveTo>
                  <a:pt x="283" y="94"/>
                </a:moveTo>
                <a:cubicBezTo>
                  <a:pt x="309" y="94"/>
                  <a:pt x="330" y="73"/>
                  <a:pt x="330" y="47"/>
                </a:cubicBezTo>
                <a:cubicBezTo>
                  <a:pt x="330" y="21"/>
                  <a:pt x="309" y="0"/>
                  <a:pt x="283" y="0"/>
                </a:cubicBezTo>
                <a:cubicBezTo>
                  <a:pt x="257" y="0"/>
                  <a:pt x="236" y="21"/>
                  <a:pt x="236" y="47"/>
                </a:cubicBezTo>
                <a:cubicBezTo>
                  <a:pt x="236" y="73"/>
                  <a:pt x="257" y="94"/>
                  <a:pt x="283" y="94"/>
                </a:cubicBezTo>
                <a:close/>
                <a:moveTo>
                  <a:pt x="451" y="377"/>
                </a:moveTo>
                <a:cubicBezTo>
                  <a:pt x="32" y="377"/>
                  <a:pt x="32" y="377"/>
                  <a:pt x="32" y="377"/>
                </a:cubicBezTo>
                <a:cubicBezTo>
                  <a:pt x="14" y="377"/>
                  <a:pt x="0" y="391"/>
                  <a:pt x="0" y="409"/>
                </a:cubicBezTo>
                <a:cubicBezTo>
                  <a:pt x="0" y="426"/>
                  <a:pt x="14" y="440"/>
                  <a:pt x="32" y="440"/>
                </a:cubicBezTo>
                <a:cubicBezTo>
                  <a:pt x="451" y="440"/>
                  <a:pt x="451" y="440"/>
                  <a:pt x="451" y="440"/>
                </a:cubicBezTo>
                <a:cubicBezTo>
                  <a:pt x="468" y="440"/>
                  <a:pt x="482" y="426"/>
                  <a:pt x="482" y="409"/>
                </a:cubicBezTo>
                <a:cubicBezTo>
                  <a:pt x="482" y="391"/>
                  <a:pt x="468" y="377"/>
                  <a:pt x="451" y="377"/>
                </a:cubicBezTo>
                <a:close/>
                <a:moveTo>
                  <a:pt x="451" y="283"/>
                </a:moveTo>
                <a:cubicBezTo>
                  <a:pt x="346" y="283"/>
                  <a:pt x="346" y="283"/>
                  <a:pt x="346" y="283"/>
                </a:cubicBezTo>
                <a:cubicBezTo>
                  <a:pt x="346" y="243"/>
                  <a:pt x="346" y="243"/>
                  <a:pt x="346" y="243"/>
                </a:cubicBezTo>
                <a:cubicBezTo>
                  <a:pt x="358" y="239"/>
                  <a:pt x="358" y="239"/>
                  <a:pt x="358" y="239"/>
                </a:cubicBezTo>
                <a:cubicBezTo>
                  <a:pt x="365" y="259"/>
                  <a:pt x="384" y="266"/>
                  <a:pt x="399" y="260"/>
                </a:cubicBezTo>
                <a:cubicBezTo>
                  <a:pt x="414" y="255"/>
                  <a:pt x="425" y="239"/>
                  <a:pt x="418" y="219"/>
                </a:cubicBezTo>
                <a:cubicBezTo>
                  <a:pt x="437" y="213"/>
                  <a:pt x="444" y="194"/>
                  <a:pt x="439" y="179"/>
                </a:cubicBezTo>
                <a:cubicBezTo>
                  <a:pt x="434" y="163"/>
                  <a:pt x="416" y="153"/>
                  <a:pt x="399" y="159"/>
                </a:cubicBezTo>
                <a:cubicBezTo>
                  <a:pt x="305" y="190"/>
                  <a:pt x="305" y="190"/>
                  <a:pt x="305" y="190"/>
                </a:cubicBezTo>
                <a:cubicBezTo>
                  <a:pt x="291" y="195"/>
                  <a:pt x="283" y="209"/>
                  <a:pt x="283" y="220"/>
                </a:cubicBezTo>
                <a:cubicBezTo>
                  <a:pt x="283" y="283"/>
                  <a:pt x="283" y="283"/>
                  <a:pt x="283" y="283"/>
                </a:cubicBezTo>
                <a:cubicBezTo>
                  <a:pt x="252" y="283"/>
                  <a:pt x="252" y="283"/>
                  <a:pt x="252" y="283"/>
                </a:cubicBezTo>
                <a:cubicBezTo>
                  <a:pt x="252" y="220"/>
                  <a:pt x="252" y="220"/>
                  <a:pt x="252" y="220"/>
                </a:cubicBezTo>
                <a:cubicBezTo>
                  <a:pt x="252" y="193"/>
                  <a:pt x="270" y="169"/>
                  <a:pt x="295" y="160"/>
                </a:cubicBezTo>
                <a:cubicBezTo>
                  <a:pt x="372" y="135"/>
                  <a:pt x="372" y="135"/>
                  <a:pt x="372" y="135"/>
                </a:cubicBezTo>
                <a:cubicBezTo>
                  <a:pt x="362" y="129"/>
                  <a:pt x="351" y="126"/>
                  <a:pt x="339" y="126"/>
                </a:cubicBezTo>
                <a:cubicBezTo>
                  <a:pt x="236" y="126"/>
                  <a:pt x="236" y="126"/>
                  <a:pt x="236" y="126"/>
                </a:cubicBezTo>
                <a:cubicBezTo>
                  <a:pt x="201" y="126"/>
                  <a:pt x="173" y="154"/>
                  <a:pt x="173" y="189"/>
                </a:cubicBezTo>
                <a:cubicBezTo>
                  <a:pt x="173" y="220"/>
                  <a:pt x="173" y="220"/>
                  <a:pt x="173" y="220"/>
                </a:cubicBezTo>
                <a:cubicBezTo>
                  <a:pt x="173" y="255"/>
                  <a:pt x="201" y="283"/>
                  <a:pt x="236" y="283"/>
                </a:cubicBezTo>
                <a:cubicBezTo>
                  <a:pt x="157" y="283"/>
                  <a:pt x="157" y="283"/>
                  <a:pt x="157" y="283"/>
                </a:cubicBezTo>
                <a:cubicBezTo>
                  <a:pt x="140" y="283"/>
                  <a:pt x="126" y="297"/>
                  <a:pt x="126" y="314"/>
                </a:cubicBezTo>
                <a:cubicBezTo>
                  <a:pt x="126" y="332"/>
                  <a:pt x="140" y="346"/>
                  <a:pt x="157" y="346"/>
                </a:cubicBezTo>
                <a:cubicBezTo>
                  <a:pt x="451" y="346"/>
                  <a:pt x="451" y="346"/>
                  <a:pt x="451" y="346"/>
                </a:cubicBezTo>
                <a:cubicBezTo>
                  <a:pt x="468" y="346"/>
                  <a:pt x="482" y="332"/>
                  <a:pt x="482" y="314"/>
                </a:cubicBezTo>
                <a:cubicBezTo>
                  <a:pt x="482" y="297"/>
                  <a:pt x="468" y="283"/>
                  <a:pt x="451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" name="Freeform 263"/>
          <p:cNvSpPr>
            <a:spLocks noEditPoints="1"/>
          </p:cNvSpPr>
          <p:nvPr/>
        </p:nvSpPr>
        <p:spPr bwMode="auto">
          <a:xfrm>
            <a:off x="22139826" y="10759085"/>
            <a:ext cx="493918" cy="274826"/>
          </a:xfrm>
          <a:custGeom>
            <a:avLst/>
            <a:gdLst>
              <a:gd name="T0" fmla="*/ 484 w 484"/>
              <a:gd name="T1" fmla="*/ 78 h 269"/>
              <a:gd name="T2" fmla="*/ 437 w 484"/>
              <a:gd name="T3" fmla="*/ 125 h 269"/>
              <a:gd name="T4" fmla="*/ 390 w 484"/>
              <a:gd name="T5" fmla="*/ 78 h 269"/>
              <a:gd name="T6" fmla="*/ 437 w 484"/>
              <a:gd name="T7" fmla="*/ 31 h 269"/>
              <a:gd name="T8" fmla="*/ 484 w 484"/>
              <a:gd name="T9" fmla="*/ 78 h 269"/>
              <a:gd name="T10" fmla="*/ 243 w 484"/>
              <a:gd name="T11" fmla="*/ 159 h 269"/>
              <a:gd name="T12" fmla="*/ 176 w 484"/>
              <a:gd name="T13" fmla="*/ 148 h 269"/>
              <a:gd name="T14" fmla="*/ 187 w 484"/>
              <a:gd name="T15" fmla="*/ 193 h 269"/>
              <a:gd name="T16" fmla="*/ 133 w 484"/>
              <a:gd name="T17" fmla="*/ 193 h 269"/>
              <a:gd name="T18" fmla="*/ 101 w 484"/>
              <a:gd name="T19" fmla="*/ 224 h 269"/>
              <a:gd name="T20" fmla="*/ 133 w 484"/>
              <a:gd name="T21" fmla="*/ 256 h 269"/>
              <a:gd name="T22" fmla="*/ 227 w 484"/>
              <a:gd name="T23" fmla="*/ 256 h 269"/>
              <a:gd name="T24" fmla="*/ 258 w 484"/>
              <a:gd name="T25" fmla="*/ 217 h 269"/>
              <a:gd name="T26" fmla="*/ 243 w 484"/>
              <a:gd name="T27" fmla="*/ 159 h 269"/>
              <a:gd name="T28" fmla="*/ 363 w 484"/>
              <a:gd name="T29" fmla="*/ 92 h 269"/>
              <a:gd name="T30" fmla="*/ 332 w 484"/>
              <a:gd name="T31" fmla="*/ 67 h 269"/>
              <a:gd name="T32" fmla="*/ 288 w 484"/>
              <a:gd name="T33" fmla="*/ 67 h 269"/>
              <a:gd name="T34" fmla="*/ 126 w 484"/>
              <a:gd name="T35" fmla="*/ 37 h 269"/>
              <a:gd name="T36" fmla="*/ 126 w 484"/>
              <a:gd name="T37" fmla="*/ 37 h 269"/>
              <a:gd name="T38" fmla="*/ 118 w 484"/>
              <a:gd name="T39" fmla="*/ 16 h 269"/>
              <a:gd name="T40" fmla="*/ 97 w 484"/>
              <a:gd name="T41" fmla="*/ 24 h 269"/>
              <a:gd name="T42" fmla="*/ 72 w 484"/>
              <a:gd name="T43" fmla="*/ 10 h 269"/>
              <a:gd name="T44" fmla="*/ 28 w 484"/>
              <a:gd name="T45" fmla="*/ 18 h 269"/>
              <a:gd name="T46" fmla="*/ 37 w 484"/>
              <a:gd name="T47" fmla="*/ 62 h 269"/>
              <a:gd name="T48" fmla="*/ 73 w 484"/>
              <a:gd name="T49" fmla="*/ 82 h 269"/>
              <a:gd name="T50" fmla="*/ 3 w 484"/>
              <a:gd name="T51" fmla="*/ 245 h 269"/>
              <a:gd name="T52" fmla="*/ 11 w 484"/>
              <a:gd name="T53" fmla="*/ 265 h 269"/>
              <a:gd name="T54" fmla="*/ 32 w 484"/>
              <a:gd name="T55" fmla="*/ 257 h 269"/>
              <a:gd name="T56" fmla="*/ 101 w 484"/>
              <a:gd name="T57" fmla="*/ 95 h 269"/>
              <a:gd name="T58" fmla="*/ 288 w 484"/>
              <a:gd name="T59" fmla="*/ 130 h 269"/>
              <a:gd name="T60" fmla="*/ 307 w 484"/>
              <a:gd name="T61" fmla="*/ 130 h 269"/>
              <a:gd name="T62" fmla="*/ 333 w 484"/>
              <a:gd name="T63" fmla="*/ 232 h 269"/>
              <a:gd name="T64" fmla="*/ 371 w 484"/>
              <a:gd name="T65" fmla="*/ 255 h 269"/>
              <a:gd name="T66" fmla="*/ 394 w 484"/>
              <a:gd name="T67" fmla="*/ 217 h 269"/>
              <a:gd name="T68" fmla="*/ 363 w 484"/>
              <a:gd name="T69" fmla="*/ 92 h 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4" h="269">
                <a:moveTo>
                  <a:pt x="484" y="78"/>
                </a:moveTo>
                <a:cubicBezTo>
                  <a:pt x="484" y="104"/>
                  <a:pt x="463" y="125"/>
                  <a:pt x="437" y="125"/>
                </a:cubicBezTo>
                <a:cubicBezTo>
                  <a:pt x="411" y="125"/>
                  <a:pt x="390" y="104"/>
                  <a:pt x="390" y="78"/>
                </a:cubicBezTo>
                <a:cubicBezTo>
                  <a:pt x="390" y="52"/>
                  <a:pt x="411" y="31"/>
                  <a:pt x="437" y="31"/>
                </a:cubicBezTo>
                <a:cubicBezTo>
                  <a:pt x="463" y="31"/>
                  <a:pt x="484" y="52"/>
                  <a:pt x="484" y="78"/>
                </a:cubicBezTo>
                <a:close/>
                <a:moveTo>
                  <a:pt x="243" y="159"/>
                </a:moveTo>
                <a:cubicBezTo>
                  <a:pt x="221" y="157"/>
                  <a:pt x="198" y="153"/>
                  <a:pt x="176" y="148"/>
                </a:cubicBezTo>
                <a:cubicBezTo>
                  <a:pt x="187" y="193"/>
                  <a:pt x="187" y="193"/>
                  <a:pt x="187" y="193"/>
                </a:cubicBezTo>
                <a:cubicBezTo>
                  <a:pt x="133" y="193"/>
                  <a:pt x="133" y="193"/>
                  <a:pt x="133" y="193"/>
                </a:cubicBezTo>
                <a:cubicBezTo>
                  <a:pt x="115" y="193"/>
                  <a:pt x="101" y="207"/>
                  <a:pt x="101" y="224"/>
                </a:cubicBezTo>
                <a:cubicBezTo>
                  <a:pt x="101" y="242"/>
                  <a:pt x="115" y="256"/>
                  <a:pt x="133" y="256"/>
                </a:cubicBezTo>
                <a:cubicBezTo>
                  <a:pt x="227" y="256"/>
                  <a:pt x="227" y="256"/>
                  <a:pt x="227" y="256"/>
                </a:cubicBezTo>
                <a:cubicBezTo>
                  <a:pt x="248" y="256"/>
                  <a:pt x="263" y="237"/>
                  <a:pt x="258" y="217"/>
                </a:cubicBezTo>
                <a:lnTo>
                  <a:pt x="243" y="159"/>
                </a:lnTo>
                <a:close/>
                <a:moveTo>
                  <a:pt x="363" y="92"/>
                </a:moveTo>
                <a:cubicBezTo>
                  <a:pt x="359" y="77"/>
                  <a:pt x="347" y="67"/>
                  <a:pt x="332" y="67"/>
                </a:cubicBezTo>
                <a:cubicBezTo>
                  <a:pt x="288" y="67"/>
                  <a:pt x="288" y="67"/>
                  <a:pt x="288" y="67"/>
                </a:cubicBezTo>
                <a:cubicBezTo>
                  <a:pt x="237" y="67"/>
                  <a:pt x="176" y="56"/>
                  <a:pt x="126" y="37"/>
                </a:cubicBezTo>
                <a:cubicBezTo>
                  <a:pt x="126" y="37"/>
                  <a:pt x="126" y="37"/>
                  <a:pt x="126" y="37"/>
                </a:cubicBezTo>
                <a:cubicBezTo>
                  <a:pt x="130" y="29"/>
                  <a:pt x="126" y="20"/>
                  <a:pt x="118" y="16"/>
                </a:cubicBezTo>
                <a:cubicBezTo>
                  <a:pt x="110" y="13"/>
                  <a:pt x="101" y="16"/>
                  <a:pt x="97" y="24"/>
                </a:cubicBezTo>
                <a:cubicBezTo>
                  <a:pt x="88" y="20"/>
                  <a:pt x="79" y="15"/>
                  <a:pt x="72" y="10"/>
                </a:cubicBezTo>
                <a:cubicBezTo>
                  <a:pt x="57" y="0"/>
                  <a:pt x="38" y="4"/>
                  <a:pt x="28" y="18"/>
                </a:cubicBezTo>
                <a:cubicBezTo>
                  <a:pt x="18" y="33"/>
                  <a:pt x="22" y="52"/>
                  <a:pt x="37" y="62"/>
                </a:cubicBezTo>
                <a:cubicBezTo>
                  <a:pt x="48" y="69"/>
                  <a:pt x="60" y="76"/>
                  <a:pt x="73" y="82"/>
                </a:cubicBezTo>
                <a:cubicBezTo>
                  <a:pt x="3" y="245"/>
                  <a:pt x="3" y="245"/>
                  <a:pt x="3" y="245"/>
                </a:cubicBezTo>
                <a:cubicBezTo>
                  <a:pt x="0" y="252"/>
                  <a:pt x="3" y="262"/>
                  <a:pt x="11" y="265"/>
                </a:cubicBezTo>
                <a:cubicBezTo>
                  <a:pt x="19" y="269"/>
                  <a:pt x="29" y="265"/>
                  <a:pt x="32" y="257"/>
                </a:cubicBezTo>
                <a:cubicBezTo>
                  <a:pt x="101" y="95"/>
                  <a:pt x="101" y="95"/>
                  <a:pt x="101" y="95"/>
                </a:cubicBezTo>
                <a:cubicBezTo>
                  <a:pt x="160" y="117"/>
                  <a:pt x="229" y="130"/>
                  <a:pt x="288" y="130"/>
                </a:cubicBezTo>
                <a:cubicBezTo>
                  <a:pt x="307" y="130"/>
                  <a:pt x="307" y="130"/>
                  <a:pt x="307" y="130"/>
                </a:cubicBezTo>
                <a:cubicBezTo>
                  <a:pt x="333" y="232"/>
                  <a:pt x="333" y="232"/>
                  <a:pt x="333" y="232"/>
                </a:cubicBezTo>
                <a:cubicBezTo>
                  <a:pt x="337" y="249"/>
                  <a:pt x="354" y="259"/>
                  <a:pt x="371" y="255"/>
                </a:cubicBezTo>
                <a:cubicBezTo>
                  <a:pt x="388" y="251"/>
                  <a:pt x="398" y="234"/>
                  <a:pt x="394" y="217"/>
                </a:cubicBezTo>
                <a:lnTo>
                  <a:pt x="363" y="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733706581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 noEditPoints="1"/>
          </p:cNvSpPr>
          <p:nvPr/>
        </p:nvSpPr>
        <p:spPr bwMode="auto">
          <a:xfrm>
            <a:off x="4016301" y="2586531"/>
            <a:ext cx="479572" cy="479572"/>
          </a:xfrm>
          <a:custGeom>
            <a:avLst/>
            <a:gdLst>
              <a:gd name="T0" fmla="*/ 350 w 483"/>
              <a:gd name="T1" fmla="*/ 37 h 481"/>
              <a:gd name="T2" fmla="*/ 350 w 483"/>
              <a:gd name="T3" fmla="*/ 23 h 481"/>
              <a:gd name="T4" fmla="*/ 405 w 483"/>
              <a:gd name="T5" fmla="*/ 0 h 481"/>
              <a:gd name="T6" fmla="*/ 460 w 483"/>
              <a:gd name="T7" fmla="*/ 23 h 481"/>
              <a:gd name="T8" fmla="*/ 483 w 483"/>
              <a:gd name="T9" fmla="*/ 78 h 481"/>
              <a:gd name="T10" fmla="*/ 460 w 483"/>
              <a:gd name="T11" fmla="*/ 133 h 481"/>
              <a:gd name="T12" fmla="*/ 446 w 483"/>
              <a:gd name="T13" fmla="*/ 133 h 481"/>
              <a:gd name="T14" fmla="*/ 350 w 483"/>
              <a:gd name="T15" fmla="*/ 37 h 481"/>
              <a:gd name="T16" fmla="*/ 7 w 483"/>
              <a:gd name="T17" fmla="*/ 476 h 481"/>
              <a:gd name="T18" fmla="*/ 7 w 483"/>
              <a:gd name="T19" fmla="*/ 449 h 481"/>
              <a:gd name="T20" fmla="*/ 58 w 483"/>
              <a:gd name="T21" fmla="*/ 399 h 481"/>
              <a:gd name="T22" fmla="*/ 61 w 483"/>
              <a:gd name="T23" fmla="*/ 370 h 481"/>
              <a:gd name="T24" fmla="*/ 116 w 483"/>
              <a:gd name="T25" fmla="*/ 257 h 481"/>
              <a:gd name="T26" fmla="*/ 309 w 483"/>
              <a:gd name="T27" fmla="*/ 63 h 481"/>
              <a:gd name="T28" fmla="*/ 323 w 483"/>
              <a:gd name="T29" fmla="*/ 63 h 481"/>
              <a:gd name="T30" fmla="*/ 420 w 483"/>
              <a:gd name="T31" fmla="*/ 160 h 481"/>
              <a:gd name="T32" fmla="*/ 420 w 483"/>
              <a:gd name="T33" fmla="*/ 174 h 481"/>
              <a:gd name="T34" fmla="*/ 226 w 483"/>
              <a:gd name="T35" fmla="*/ 367 h 481"/>
              <a:gd name="T36" fmla="*/ 113 w 483"/>
              <a:gd name="T37" fmla="*/ 422 h 481"/>
              <a:gd name="T38" fmla="*/ 84 w 483"/>
              <a:gd name="T39" fmla="*/ 425 h 481"/>
              <a:gd name="T40" fmla="*/ 34 w 483"/>
              <a:gd name="T41" fmla="*/ 476 h 481"/>
              <a:gd name="T42" fmla="*/ 20 w 483"/>
              <a:gd name="T43" fmla="*/ 481 h 481"/>
              <a:gd name="T44" fmla="*/ 7 w 483"/>
              <a:gd name="T45" fmla="*/ 476 h 481"/>
              <a:gd name="T46" fmla="*/ 226 w 483"/>
              <a:gd name="T47" fmla="*/ 257 h 481"/>
              <a:gd name="T48" fmla="*/ 239 w 483"/>
              <a:gd name="T49" fmla="*/ 262 h 481"/>
              <a:gd name="T50" fmla="*/ 253 w 483"/>
              <a:gd name="T51" fmla="*/ 257 h 481"/>
              <a:gd name="T52" fmla="*/ 318 w 483"/>
              <a:gd name="T53" fmla="*/ 191 h 481"/>
              <a:gd name="T54" fmla="*/ 318 w 483"/>
              <a:gd name="T55" fmla="*/ 165 h 481"/>
              <a:gd name="T56" fmla="*/ 292 w 483"/>
              <a:gd name="T57" fmla="*/ 165 h 481"/>
              <a:gd name="T58" fmla="*/ 226 w 483"/>
              <a:gd name="T59" fmla="*/ 230 h 481"/>
              <a:gd name="T60" fmla="*/ 226 w 483"/>
              <a:gd name="T61" fmla="*/ 257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83" h="481">
                <a:moveTo>
                  <a:pt x="350" y="37"/>
                </a:moveTo>
                <a:cubicBezTo>
                  <a:pt x="346" y="33"/>
                  <a:pt x="346" y="27"/>
                  <a:pt x="350" y="23"/>
                </a:cubicBezTo>
                <a:cubicBezTo>
                  <a:pt x="364" y="8"/>
                  <a:pt x="384" y="0"/>
                  <a:pt x="405" y="0"/>
                </a:cubicBezTo>
                <a:cubicBezTo>
                  <a:pt x="426" y="0"/>
                  <a:pt x="445" y="8"/>
                  <a:pt x="460" y="23"/>
                </a:cubicBezTo>
                <a:cubicBezTo>
                  <a:pt x="475" y="37"/>
                  <a:pt x="483" y="57"/>
                  <a:pt x="483" y="78"/>
                </a:cubicBezTo>
                <a:cubicBezTo>
                  <a:pt x="483" y="99"/>
                  <a:pt x="475" y="119"/>
                  <a:pt x="460" y="133"/>
                </a:cubicBezTo>
                <a:cubicBezTo>
                  <a:pt x="456" y="137"/>
                  <a:pt x="450" y="137"/>
                  <a:pt x="446" y="133"/>
                </a:cubicBezTo>
                <a:lnTo>
                  <a:pt x="350" y="37"/>
                </a:lnTo>
                <a:close/>
                <a:moveTo>
                  <a:pt x="7" y="476"/>
                </a:moveTo>
                <a:cubicBezTo>
                  <a:pt x="0" y="468"/>
                  <a:pt x="0" y="457"/>
                  <a:pt x="7" y="449"/>
                </a:cubicBezTo>
                <a:cubicBezTo>
                  <a:pt x="58" y="399"/>
                  <a:pt x="58" y="399"/>
                  <a:pt x="58" y="399"/>
                </a:cubicBezTo>
                <a:cubicBezTo>
                  <a:pt x="61" y="370"/>
                  <a:pt x="61" y="370"/>
                  <a:pt x="61" y="370"/>
                </a:cubicBezTo>
                <a:cubicBezTo>
                  <a:pt x="66" y="327"/>
                  <a:pt x="85" y="287"/>
                  <a:pt x="116" y="257"/>
                </a:cubicBezTo>
                <a:cubicBezTo>
                  <a:pt x="309" y="63"/>
                  <a:pt x="309" y="63"/>
                  <a:pt x="309" y="63"/>
                </a:cubicBezTo>
                <a:cubicBezTo>
                  <a:pt x="313" y="59"/>
                  <a:pt x="319" y="59"/>
                  <a:pt x="323" y="63"/>
                </a:cubicBezTo>
                <a:cubicBezTo>
                  <a:pt x="420" y="160"/>
                  <a:pt x="420" y="160"/>
                  <a:pt x="420" y="160"/>
                </a:cubicBezTo>
                <a:cubicBezTo>
                  <a:pt x="424" y="164"/>
                  <a:pt x="424" y="170"/>
                  <a:pt x="420" y="174"/>
                </a:cubicBezTo>
                <a:cubicBezTo>
                  <a:pt x="226" y="367"/>
                  <a:pt x="226" y="367"/>
                  <a:pt x="226" y="367"/>
                </a:cubicBezTo>
                <a:cubicBezTo>
                  <a:pt x="196" y="398"/>
                  <a:pt x="156" y="417"/>
                  <a:pt x="113" y="422"/>
                </a:cubicBezTo>
                <a:cubicBezTo>
                  <a:pt x="84" y="425"/>
                  <a:pt x="84" y="425"/>
                  <a:pt x="84" y="425"/>
                </a:cubicBezTo>
                <a:cubicBezTo>
                  <a:pt x="34" y="476"/>
                  <a:pt x="34" y="476"/>
                  <a:pt x="34" y="476"/>
                </a:cubicBezTo>
                <a:cubicBezTo>
                  <a:pt x="30" y="479"/>
                  <a:pt x="25" y="481"/>
                  <a:pt x="20" y="481"/>
                </a:cubicBezTo>
                <a:cubicBezTo>
                  <a:pt x="16" y="481"/>
                  <a:pt x="11" y="479"/>
                  <a:pt x="7" y="476"/>
                </a:cubicBezTo>
                <a:close/>
                <a:moveTo>
                  <a:pt x="226" y="257"/>
                </a:moveTo>
                <a:cubicBezTo>
                  <a:pt x="230" y="260"/>
                  <a:pt x="235" y="262"/>
                  <a:pt x="239" y="262"/>
                </a:cubicBezTo>
                <a:cubicBezTo>
                  <a:pt x="244" y="262"/>
                  <a:pt x="249" y="260"/>
                  <a:pt x="253" y="257"/>
                </a:cubicBezTo>
                <a:cubicBezTo>
                  <a:pt x="318" y="191"/>
                  <a:pt x="318" y="191"/>
                  <a:pt x="318" y="191"/>
                </a:cubicBezTo>
                <a:cubicBezTo>
                  <a:pt x="325" y="184"/>
                  <a:pt x="325" y="172"/>
                  <a:pt x="318" y="165"/>
                </a:cubicBezTo>
                <a:cubicBezTo>
                  <a:pt x="311" y="158"/>
                  <a:pt x="299" y="158"/>
                  <a:pt x="292" y="165"/>
                </a:cubicBezTo>
                <a:cubicBezTo>
                  <a:pt x="226" y="230"/>
                  <a:pt x="226" y="230"/>
                  <a:pt x="226" y="230"/>
                </a:cubicBezTo>
                <a:cubicBezTo>
                  <a:pt x="219" y="238"/>
                  <a:pt x="219" y="249"/>
                  <a:pt x="226" y="2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13102015" y="2584035"/>
            <a:ext cx="433084" cy="482020"/>
          </a:xfrm>
          <a:custGeom>
            <a:avLst/>
            <a:gdLst>
              <a:gd name="T0" fmla="*/ 23 w 434"/>
              <a:gd name="T1" fmla="*/ 441 h 483"/>
              <a:gd name="T2" fmla="*/ 23 w 434"/>
              <a:gd name="T3" fmla="*/ 356 h 483"/>
              <a:gd name="T4" fmla="*/ 170 w 434"/>
              <a:gd name="T5" fmla="*/ 209 h 483"/>
              <a:gd name="T6" fmla="*/ 254 w 434"/>
              <a:gd name="T7" fmla="*/ 208 h 483"/>
              <a:gd name="T8" fmla="*/ 278 w 434"/>
              <a:gd name="T9" fmla="*/ 185 h 483"/>
              <a:gd name="T10" fmla="*/ 233 w 434"/>
              <a:gd name="T11" fmla="*/ 141 h 483"/>
              <a:gd name="T12" fmla="*/ 222 w 434"/>
              <a:gd name="T13" fmla="*/ 69 h 483"/>
              <a:gd name="T14" fmla="*/ 186 w 434"/>
              <a:gd name="T15" fmla="*/ 33 h 483"/>
              <a:gd name="T16" fmla="*/ 186 w 434"/>
              <a:gd name="T17" fmla="*/ 7 h 483"/>
              <a:gd name="T18" fmla="*/ 212 w 434"/>
              <a:gd name="T19" fmla="*/ 7 h 483"/>
              <a:gd name="T20" fmla="*/ 248 w 434"/>
              <a:gd name="T21" fmla="*/ 43 h 483"/>
              <a:gd name="T22" fmla="*/ 277 w 434"/>
              <a:gd name="T23" fmla="*/ 36 h 483"/>
              <a:gd name="T24" fmla="*/ 320 w 434"/>
              <a:gd name="T25" fmla="*/ 54 h 483"/>
              <a:gd name="T26" fmla="*/ 424 w 434"/>
              <a:gd name="T27" fmla="*/ 158 h 483"/>
              <a:gd name="T28" fmla="*/ 424 w 434"/>
              <a:gd name="T29" fmla="*/ 196 h 483"/>
              <a:gd name="T30" fmla="*/ 375 w 434"/>
              <a:gd name="T31" fmla="*/ 245 h 483"/>
              <a:gd name="T32" fmla="*/ 356 w 434"/>
              <a:gd name="T33" fmla="*/ 252 h 483"/>
              <a:gd name="T34" fmla="*/ 337 w 434"/>
              <a:gd name="T35" fmla="*/ 245 h 483"/>
              <a:gd name="T36" fmla="*/ 304 w 434"/>
              <a:gd name="T37" fmla="*/ 211 h 483"/>
              <a:gd name="T38" fmla="*/ 280 w 434"/>
              <a:gd name="T39" fmla="*/ 234 h 483"/>
              <a:gd name="T40" fmla="*/ 279 w 434"/>
              <a:gd name="T41" fmla="*/ 319 h 483"/>
              <a:gd name="T42" fmla="*/ 133 w 434"/>
              <a:gd name="T43" fmla="*/ 465 h 483"/>
              <a:gd name="T44" fmla="*/ 90 w 434"/>
              <a:gd name="T45" fmla="*/ 483 h 483"/>
              <a:gd name="T46" fmla="*/ 47 w 434"/>
              <a:gd name="T47" fmla="*/ 465 h 483"/>
              <a:gd name="T48" fmla="*/ 23 w 434"/>
              <a:gd name="T49" fmla="*/ 441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34" h="483">
                <a:moveTo>
                  <a:pt x="23" y="441"/>
                </a:moveTo>
                <a:cubicBezTo>
                  <a:pt x="0" y="418"/>
                  <a:pt x="0" y="380"/>
                  <a:pt x="23" y="356"/>
                </a:cubicBezTo>
                <a:cubicBezTo>
                  <a:pt x="170" y="209"/>
                  <a:pt x="170" y="209"/>
                  <a:pt x="170" y="209"/>
                </a:cubicBezTo>
                <a:cubicBezTo>
                  <a:pt x="193" y="186"/>
                  <a:pt x="231" y="186"/>
                  <a:pt x="254" y="208"/>
                </a:cubicBezTo>
                <a:cubicBezTo>
                  <a:pt x="278" y="185"/>
                  <a:pt x="278" y="185"/>
                  <a:pt x="278" y="185"/>
                </a:cubicBezTo>
                <a:cubicBezTo>
                  <a:pt x="233" y="141"/>
                  <a:pt x="233" y="141"/>
                  <a:pt x="233" y="141"/>
                </a:cubicBezTo>
                <a:cubicBezTo>
                  <a:pt x="214" y="121"/>
                  <a:pt x="210" y="92"/>
                  <a:pt x="222" y="69"/>
                </a:cubicBezTo>
                <a:cubicBezTo>
                  <a:pt x="186" y="33"/>
                  <a:pt x="186" y="33"/>
                  <a:pt x="186" y="33"/>
                </a:cubicBezTo>
                <a:cubicBezTo>
                  <a:pt x="179" y="26"/>
                  <a:pt x="179" y="14"/>
                  <a:pt x="186" y="7"/>
                </a:cubicBezTo>
                <a:cubicBezTo>
                  <a:pt x="194" y="0"/>
                  <a:pt x="205" y="0"/>
                  <a:pt x="212" y="7"/>
                </a:cubicBezTo>
                <a:cubicBezTo>
                  <a:pt x="248" y="43"/>
                  <a:pt x="248" y="43"/>
                  <a:pt x="248" y="43"/>
                </a:cubicBezTo>
                <a:cubicBezTo>
                  <a:pt x="257" y="39"/>
                  <a:pt x="267" y="36"/>
                  <a:pt x="277" y="36"/>
                </a:cubicBezTo>
                <a:cubicBezTo>
                  <a:pt x="293" y="36"/>
                  <a:pt x="308" y="43"/>
                  <a:pt x="320" y="54"/>
                </a:cubicBezTo>
                <a:cubicBezTo>
                  <a:pt x="424" y="158"/>
                  <a:pt x="424" y="158"/>
                  <a:pt x="424" y="158"/>
                </a:cubicBezTo>
                <a:cubicBezTo>
                  <a:pt x="434" y="168"/>
                  <a:pt x="434" y="185"/>
                  <a:pt x="424" y="196"/>
                </a:cubicBezTo>
                <a:cubicBezTo>
                  <a:pt x="375" y="245"/>
                  <a:pt x="375" y="245"/>
                  <a:pt x="375" y="245"/>
                </a:cubicBezTo>
                <a:cubicBezTo>
                  <a:pt x="370" y="250"/>
                  <a:pt x="363" y="252"/>
                  <a:pt x="356" y="252"/>
                </a:cubicBezTo>
                <a:cubicBezTo>
                  <a:pt x="349" y="252"/>
                  <a:pt x="342" y="250"/>
                  <a:pt x="337" y="245"/>
                </a:cubicBezTo>
                <a:cubicBezTo>
                  <a:pt x="304" y="211"/>
                  <a:pt x="304" y="211"/>
                  <a:pt x="304" y="211"/>
                </a:cubicBezTo>
                <a:cubicBezTo>
                  <a:pt x="280" y="234"/>
                  <a:pt x="280" y="234"/>
                  <a:pt x="280" y="234"/>
                </a:cubicBezTo>
                <a:cubicBezTo>
                  <a:pt x="303" y="258"/>
                  <a:pt x="302" y="296"/>
                  <a:pt x="279" y="319"/>
                </a:cubicBezTo>
                <a:cubicBezTo>
                  <a:pt x="133" y="465"/>
                  <a:pt x="133" y="465"/>
                  <a:pt x="133" y="465"/>
                </a:cubicBezTo>
                <a:cubicBezTo>
                  <a:pt x="121" y="477"/>
                  <a:pt x="105" y="483"/>
                  <a:pt x="90" y="483"/>
                </a:cubicBezTo>
                <a:cubicBezTo>
                  <a:pt x="74" y="483"/>
                  <a:pt x="59" y="477"/>
                  <a:pt x="47" y="465"/>
                </a:cubicBezTo>
                <a:lnTo>
                  <a:pt x="23" y="4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" name="Freeform 7"/>
          <p:cNvSpPr>
            <a:spLocks noEditPoints="1"/>
          </p:cNvSpPr>
          <p:nvPr/>
        </p:nvSpPr>
        <p:spPr bwMode="auto">
          <a:xfrm>
            <a:off x="15377296" y="2586531"/>
            <a:ext cx="418402" cy="479572"/>
          </a:xfrm>
          <a:custGeom>
            <a:avLst/>
            <a:gdLst>
              <a:gd name="T0" fmla="*/ 197 w 419"/>
              <a:gd name="T1" fmla="*/ 132 h 482"/>
              <a:gd name="T2" fmla="*/ 208 w 419"/>
              <a:gd name="T3" fmla="*/ 93 h 482"/>
              <a:gd name="T4" fmla="*/ 419 w 419"/>
              <a:gd name="T5" fmla="*/ 305 h 482"/>
              <a:gd name="T6" fmla="*/ 419 w 419"/>
              <a:gd name="T7" fmla="*/ 306 h 482"/>
              <a:gd name="T8" fmla="*/ 408 w 419"/>
              <a:gd name="T9" fmla="*/ 347 h 482"/>
              <a:gd name="T10" fmla="*/ 414 w 419"/>
              <a:gd name="T11" fmla="*/ 243 h 482"/>
              <a:gd name="T12" fmla="*/ 419 w 419"/>
              <a:gd name="T13" fmla="*/ 195 h 482"/>
              <a:gd name="T14" fmla="*/ 227 w 419"/>
              <a:gd name="T15" fmla="*/ 3 h 482"/>
              <a:gd name="T16" fmla="*/ 199 w 419"/>
              <a:gd name="T17" fmla="*/ 28 h 482"/>
              <a:gd name="T18" fmla="*/ 414 w 419"/>
              <a:gd name="T19" fmla="*/ 243 h 482"/>
              <a:gd name="T20" fmla="*/ 312 w 419"/>
              <a:gd name="T21" fmla="*/ 355 h 482"/>
              <a:gd name="T22" fmla="*/ 400 w 419"/>
              <a:gd name="T23" fmla="*/ 443 h 482"/>
              <a:gd name="T24" fmla="*/ 418 w 419"/>
              <a:gd name="T25" fmla="*/ 415 h 482"/>
              <a:gd name="T26" fmla="*/ 208 w 419"/>
              <a:gd name="T27" fmla="*/ 200 h 482"/>
              <a:gd name="T28" fmla="*/ 197 w 419"/>
              <a:gd name="T29" fmla="*/ 237 h 482"/>
              <a:gd name="T30" fmla="*/ 311 w 419"/>
              <a:gd name="T31" fmla="*/ 354 h 482"/>
              <a:gd name="T32" fmla="*/ 249 w 419"/>
              <a:gd name="T33" fmla="*/ 346 h 482"/>
              <a:gd name="T34" fmla="*/ 115 w 419"/>
              <a:gd name="T35" fmla="*/ 470 h 482"/>
              <a:gd name="T36" fmla="*/ 159 w 419"/>
              <a:gd name="T37" fmla="*/ 481 h 482"/>
              <a:gd name="T38" fmla="*/ 267 w 419"/>
              <a:gd name="T39" fmla="*/ 364 h 482"/>
              <a:gd name="T40" fmla="*/ 342 w 419"/>
              <a:gd name="T41" fmla="*/ 482 h 482"/>
              <a:gd name="T42" fmla="*/ 367 w 419"/>
              <a:gd name="T43" fmla="*/ 477 h 482"/>
              <a:gd name="T44" fmla="*/ 303 w 419"/>
              <a:gd name="T45" fmla="*/ 400 h 482"/>
              <a:gd name="T46" fmla="*/ 224 w 419"/>
              <a:gd name="T47" fmla="*/ 470 h 482"/>
              <a:gd name="T48" fmla="*/ 414 w 419"/>
              <a:gd name="T49" fmla="*/ 135 h 482"/>
              <a:gd name="T50" fmla="*/ 419 w 419"/>
              <a:gd name="T51" fmla="*/ 41 h 482"/>
              <a:gd name="T52" fmla="*/ 379 w 419"/>
              <a:gd name="T53" fmla="*/ 0 h 482"/>
              <a:gd name="T54" fmla="*/ 283 w 419"/>
              <a:gd name="T55" fmla="*/ 5 h 482"/>
              <a:gd name="T56" fmla="*/ 28 w 419"/>
              <a:gd name="T57" fmla="*/ 463 h 482"/>
              <a:gd name="T58" fmla="*/ 57 w 419"/>
              <a:gd name="T59" fmla="*/ 475 h 482"/>
              <a:gd name="T60" fmla="*/ 213 w 419"/>
              <a:gd name="T61" fmla="*/ 310 h 482"/>
              <a:gd name="T62" fmla="*/ 188 w 419"/>
              <a:gd name="T63" fmla="*/ 294 h 482"/>
              <a:gd name="T64" fmla="*/ 28 w 419"/>
              <a:gd name="T65" fmla="*/ 463 h 482"/>
              <a:gd name="T66" fmla="*/ 144 w 419"/>
              <a:gd name="T67" fmla="*/ 283 h 482"/>
              <a:gd name="T68" fmla="*/ 77 w 419"/>
              <a:gd name="T69" fmla="*/ 272 h 482"/>
              <a:gd name="T70" fmla="*/ 23 w 419"/>
              <a:gd name="T71" fmla="*/ 294 h 482"/>
              <a:gd name="T72" fmla="*/ 0 w 419"/>
              <a:gd name="T73" fmla="*/ 404 h 482"/>
              <a:gd name="T74" fmla="*/ 12 w 419"/>
              <a:gd name="T75" fmla="*/ 416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19" h="482">
                <a:moveTo>
                  <a:pt x="199" y="137"/>
                </a:moveTo>
                <a:cubicBezTo>
                  <a:pt x="198" y="136"/>
                  <a:pt x="197" y="134"/>
                  <a:pt x="197" y="132"/>
                </a:cubicBezTo>
                <a:cubicBezTo>
                  <a:pt x="197" y="98"/>
                  <a:pt x="197" y="98"/>
                  <a:pt x="197" y="98"/>
                </a:cubicBezTo>
                <a:cubicBezTo>
                  <a:pt x="197" y="92"/>
                  <a:pt x="204" y="89"/>
                  <a:pt x="208" y="93"/>
                </a:cubicBezTo>
                <a:cubicBezTo>
                  <a:pt x="417" y="299"/>
                  <a:pt x="417" y="299"/>
                  <a:pt x="417" y="299"/>
                </a:cubicBezTo>
                <a:cubicBezTo>
                  <a:pt x="418" y="301"/>
                  <a:pt x="419" y="303"/>
                  <a:pt x="419" y="305"/>
                </a:cubicBezTo>
                <a:cubicBezTo>
                  <a:pt x="419" y="305"/>
                  <a:pt x="419" y="305"/>
                  <a:pt x="419" y="305"/>
                </a:cubicBezTo>
                <a:cubicBezTo>
                  <a:pt x="419" y="306"/>
                  <a:pt x="419" y="306"/>
                  <a:pt x="419" y="306"/>
                </a:cubicBezTo>
                <a:cubicBezTo>
                  <a:pt x="419" y="342"/>
                  <a:pt x="419" y="342"/>
                  <a:pt x="419" y="342"/>
                </a:cubicBezTo>
                <a:cubicBezTo>
                  <a:pt x="419" y="348"/>
                  <a:pt x="412" y="351"/>
                  <a:pt x="408" y="347"/>
                </a:cubicBezTo>
                <a:lnTo>
                  <a:pt x="199" y="137"/>
                </a:lnTo>
                <a:close/>
                <a:moveTo>
                  <a:pt x="414" y="243"/>
                </a:moveTo>
                <a:cubicBezTo>
                  <a:pt x="416" y="245"/>
                  <a:pt x="419" y="244"/>
                  <a:pt x="419" y="241"/>
                </a:cubicBezTo>
                <a:cubicBezTo>
                  <a:pt x="419" y="195"/>
                  <a:pt x="419" y="195"/>
                  <a:pt x="419" y="195"/>
                </a:cubicBezTo>
                <a:cubicBezTo>
                  <a:pt x="419" y="194"/>
                  <a:pt x="419" y="193"/>
                  <a:pt x="418" y="193"/>
                </a:cubicBezTo>
                <a:cubicBezTo>
                  <a:pt x="227" y="3"/>
                  <a:pt x="227" y="3"/>
                  <a:pt x="227" y="3"/>
                </a:cubicBezTo>
                <a:cubicBezTo>
                  <a:pt x="226" y="2"/>
                  <a:pt x="225" y="2"/>
                  <a:pt x="224" y="3"/>
                </a:cubicBezTo>
                <a:cubicBezTo>
                  <a:pt x="212" y="7"/>
                  <a:pt x="203" y="16"/>
                  <a:pt x="199" y="28"/>
                </a:cubicBezTo>
                <a:cubicBezTo>
                  <a:pt x="198" y="29"/>
                  <a:pt x="199" y="31"/>
                  <a:pt x="200" y="31"/>
                </a:cubicBezTo>
                <a:lnTo>
                  <a:pt x="414" y="243"/>
                </a:lnTo>
                <a:close/>
                <a:moveTo>
                  <a:pt x="311" y="354"/>
                </a:moveTo>
                <a:cubicBezTo>
                  <a:pt x="311" y="354"/>
                  <a:pt x="312" y="355"/>
                  <a:pt x="312" y="355"/>
                </a:cubicBezTo>
                <a:cubicBezTo>
                  <a:pt x="313" y="356"/>
                  <a:pt x="313" y="356"/>
                  <a:pt x="313" y="357"/>
                </a:cubicBezTo>
                <a:cubicBezTo>
                  <a:pt x="400" y="443"/>
                  <a:pt x="400" y="443"/>
                  <a:pt x="400" y="443"/>
                </a:cubicBezTo>
                <a:cubicBezTo>
                  <a:pt x="403" y="446"/>
                  <a:pt x="408" y="445"/>
                  <a:pt x="410" y="441"/>
                </a:cubicBezTo>
                <a:cubicBezTo>
                  <a:pt x="414" y="433"/>
                  <a:pt x="417" y="424"/>
                  <a:pt x="418" y="415"/>
                </a:cubicBezTo>
                <a:cubicBezTo>
                  <a:pt x="419" y="413"/>
                  <a:pt x="418" y="411"/>
                  <a:pt x="417" y="410"/>
                </a:cubicBezTo>
                <a:cubicBezTo>
                  <a:pt x="208" y="200"/>
                  <a:pt x="208" y="200"/>
                  <a:pt x="208" y="200"/>
                </a:cubicBezTo>
                <a:cubicBezTo>
                  <a:pt x="204" y="196"/>
                  <a:pt x="197" y="199"/>
                  <a:pt x="197" y="205"/>
                </a:cubicBezTo>
                <a:cubicBezTo>
                  <a:pt x="197" y="237"/>
                  <a:pt x="197" y="237"/>
                  <a:pt x="197" y="237"/>
                </a:cubicBezTo>
                <a:cubicBezTo>
                  <a:pt x="197" y="239"/>
                  <a:pt x="197" y="240"/>
                  <a:pt x="199" y="242"/>
                </a:cubicBezTo>
                <a:lnTo>
                  <a:pt x="311" y="354"/>
                </a:lnTo>
                <a:close/>
                <a:moveTo>
                  <a:pt x="267" y="364"/>
                </a:moveTo>
                <a:cubicBezTo>
                  <a:pt x="249" y="346"/>
                  <a:pt x="249" y="346"/>
                  <a:pt x="249" y="346"/>
                </a:cubicBezTo>
                <a:cubicBezTo>
                  <a:pt x="246" y="343"/>
                  <a:pt x="242" y="343"/>
                  <a:pt x="240" y="346"/>
                </a:cubicBezTo>
                <a:cubicBezTo>
                  <a:pt x="115" y="470"/>
                  <a:pt x="115" y="470"/>
                  <a:pt x="115" y="470"/>
                </a:cubicBezTo>
                <a:cubicBezTo>
                  <a:pt x="111" y="474"/>
                  <a:pt x="114" y="481"/>
                  <a:pt x="120" y="481"/>
                </a:cubicBezTo>
                <a:cubicBezTo>
                  <a:pt x="159" y="481"/>
                  <a:pt x="159" y="481"/>
                  <a:pt x="159" y="481"/>
                </a:cubicBezTo>
                <a:cubicBezTo>
                  <a:pt x="267" y="373"/>
                  <a:pt x="267" y="373"/>
                  <a:pt x="267" y="373"/>
                </a:cubicBezTo>
                <a:cubicBezTo>
                  <a:pt x="270" y="371"/>
                  <a:pt x="270" y="367"/>
                  <a:pt x="267" y="364"/>
                </a:cubicBezTo>
                <a:close/>
                <a:moveTo>
                  <a:pt x="229" y="481"/>
                </a:moveTo>
                <a:cubicBezTo>
                  <a:pt x="342" y="482"/>
                  <a:pt x="342" y="482"/>
                  <a:pt x="342" y="482"/>
                </a:cubicBezTo>
                <a:cubicBezTo>
                  <a:pt x="342" y="482"/>
                  <a:pt x="342" y="482"/>
                  <a:pt x="342" y="482"/>
                </a:cubicBezTo>
                <a:cubicBezTo>
                  <a:pt x="351" y="482"/>
                  <a:pt x="359" y="480"/>
                  <a:pt x="367" y="477"/>
                </a:cubicBezTo>
                <a:cubicBezTo>
                  <a:pt x="372" y="476"/>
                  <a:pt x="373" y="470"/>
                  <a:pt x="369" y="467"/>
                </a:cubicBezTo>
                <a:cubicBezTo>
                  <a:pt x="303" y="400"/>
                  <a:pt x="303" y="400"/>
                  <a:pt x="303" y="400"/>
                </a:cubicBezTo>
                <a:cubicBezTo>
                  <a:pt x="301" y="398"/>
                  <a:pt x="297" y="398"/>
                  <a:pt x="294" y="400"/>
                </a:cubicBezTo>
                <a:cubicBezTo>
                  <a:pt x="224" y="470"/>
                  <a:pt x="224" y="470"/>
                  <a:pt x="224" y="470"/>
                </a:cubicBezTo>
                <a:cubicBezTo>
                  <a:pt x="220" y="474"/>
                  <a:pt x="223" y="481"/>
                  <a:pt x="229" y="481"/>
                </a:cubicBezTo>
                <a:close/>
                <a:moveTo>
                  <a:pt x="414" y="135"/>
                </a:moveTo>
                <a:cubicBezTo>
                  <a:pt x="416" y="137"/>
                  <a:pt x="419" y="135"/>
                  <a:pt x="419" y="133"/>
                </a:cubicBezTo>
                <a:cubicBezTo>
                  <a:pt x="419" y="41"/>
                  <a:pt x="419" y="41"/>
                  <a:pt x="419" y="41"/>
                </a:cubicBezTo>
                <a:cubicBezTo>
                  <a:pt x="419" y="30"/>
                  <a:pt x="415" y="20"/>
                  <a:pt x="407" y="12"/>
                </a:cubicBezTo>
                <a:cubicBezTo>
                  <a:pt x="400" y="5"/>
                  <a:pt x="390" y="0"/>
                  <a:pt x="379" y="0"/>
                </a:cubicBezTo>
                <a:cubicBezTo>
                  <a:pt x="285" y="0"/>
                  <a:pt x="285" y="0"/>
                  <a:pt x="285" y="0"/>
                </a:cubicBezTo>
                <a:cubicBezTo>
                  <a:pt x="282" y="0"/>
                  <a:pt x="281" y="3"/>
                  <a:pt x="283" y="5"/>
                </a:cubicBezTo>
                <a:lnTo>
                  <a:pt x="414" y="135"/>
                </a:lnTo>
                <a:close/>
                <a:moveTo>
                  <a:pt x="28" y="463"/>
                </a:moveTo>
                <a:cubicBezTo>
                  <a:pt x="34" y="469"/>
                  <a:pt x="42" y="473"/>
                  <a:pt x="50" y="476"/>
                </a:cubicBezTo>
                <a:cubicBezTo>
                  <a:pt x="52" y="477"/>
                  <a:pt x="55" y="477"/>
                  <a:pt x="57" y="475"/>
                </a:cubicBezTo>
                <a:cubicBezTo>
                  <a:pt x="213" y="319"/>
                  <a:pt x="213" y="319"/>
                  <a:pt x="213" y="319"/>
                </a:cubicBezTo>
                <a:cubicBezTo>
                  <a:pt x="215" y="316"/>
                  <a:pt x="215" y="312"/>
                  <a:pt x="213" y="310"/>
                </a:cubicBezTo>
                <a:cubicBezTo>
                  <a:pt x="197" y="294"/>
                  <a:pt x="197" y="294"/>
                  <a:pt x="197" y="294"/>
                </a:cubicBezTo>
                <a:cubicBezTo>
                  <a:pt x="194" y="291"/>
                  <a:pt x="190" y="291"/>
                  <a:pt x="188" y="294"/>
                </a:cubicBezTo>
                <a:cubicBezTo>
                  <a:pt x="27" y="454"/>
                  <a:pt x="27" y="454"/>
                  <a:pt x="27" y="454"/>
                </a:cubicBezTo>
                <a:cubicBezTo>
                  <a:pt x="25" y="457"/>
                  <a:pt x="25" y="461"/>
                  <a:pt x="28" y="463"/>
                </a:cubicBezTo>
                <a:close/>
                <a:moveTo>
                  <a:pt x="12" y="416"/>
                </a:moveTo>
                <a:cubicBezTo>
                  <a:pt x="144" y="283"/>
                  <a:pt x="144" y="283"/>
                  <a:pt x="144" y="283"/>
                </a:cubicBezTo>
                <a:cubicBezTo>
                  <a:pt x="149" y="279"/>
                  <a:pt x="146" y="272"/>
                  <a:pt x="140" y="272"/>
                </a:cubicBezTo>
                <a:cubicBezTo>
                  <a:pt x="77" y="272"/>
                  <a:pt x="77" y="272"/>
                  <a:pt x="77" y="272"/>
                </a:cubicBezTo>
                <a:cubicBezTo>
                  <a:pt x="77" y="272"/>
                  <a:pt x="77" y="272"/>
                  <a:pt x="77" y="272"/>
                </a:cubicBezTo>
                <a:cubicBezTo>
                  <a:pt x="57" y="272"/>
                  <a:pt x="37" y="280"/>
                  <a:pt x="23" y="294"/>
                </a:cubicBezTo>
                <a:cubicBezTo>
                  <a:pt x="8" y="309"/>
                  <a:pt x="0" y="328"/>
                  <a:pt x="0" y="349"/>
                </a:cubicBezTo>
                <a:cubicBezTo>
                  <a:pt x="0" y="404"/>
                  <a:pt x="0" y="404"/>
                  <a:pt x="0" y="404"/>
                </a:cubicBezTo>
                <a:cubicBezTo>
                  <a:pt x="0" y="407"/>
                  <a:pt x="0" y="409"/>
                  <a:pt x="1" y="412"/>
                </a:cubicBezTo>
                <a:cubicBezTo>
                  <a:pt x="1" y="417"/>
                  <a:pt x="8" y="420"/>
                  <a:pt x="12" y="4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" name="Freeform 8"/>
          <p:cNvSpPr>
            <a:spLocks noEditPoints="1"/>
          </p:cNvSpPr>
          <p:nvPr/>
        </p:nvSpPr>
        <p:spPr bwMode="auto">
          <a:xfrm>
            <a:off x="8553377" y="2585852"/>
            <a:ext cx="479572" cy="477126"/>
          </a:xfrm>
          <a:custGeom>
            <a:avLst/>
            <a:gdLst>
              <a:gd name="T0" fmla="*/ 0 w 481"/>
              <a:gd name="T1" fmla="*/ 127 h 478"/>
              <a:gd name="T2" fmla="*/ 39 w 481"/>
              <a:gd name="T3" fmla="*/ 92 h 478"/>
              <a:gd name="T4" fmla="*/ 58 w 481"/>
              <a:gd name="T5" fmla="*/ 405 h 478"/>
              <a:gd name="T6" fmla="*/ 77 w 481"/>
              <a:gd name="T7" fmla="*/ 424 h 478"/>
              <a:gd name="T8" fmla="*/ 385 w 481"/>
              <a:gd name="T9" fmla="*/ 443 h 478"/>
              <a:gd name="T10" fmla="*/ 35 w 481"/>
              <a:gd name="T11" fmla="*/ 478 h 478"/>
              <a:gd name="T12" fmla="*/ 219 w 481"/>
              <a:gd name="T13" fmla="*/ 261 h 478"/>
              <a:gd name="T14" fmla="*/ 234 w 481"/>
              <a:gd name="T15" fmla="*/ 246 h 478"/>
              <a:gd name="T16" fmla="*/ 219 w 481"/>
              <a:gd name="T17" fmla="*/ 261 h 478"/>
              <a:gd name="T18" fmla="*/ 481 w 481"/>
              <a:gd name="T19" fmla="*/ 351 h 478"/>
              <a:gd name="T20" fmla="*/ 385 w 481"/>
              <a:gd name="T21" fmla="*/ 385 h 478"/>
              <a:gd name="T22" fmla="*/ 131 w 481"/>
              <a:gd name="T23" fmla="*/ 386 h 478"/>
              <a:gd name="T24" fmla="*/ 96 w 481"/>
              <a:gd name="T25" fmla="*/ 92 h 478"/>
              <a:gd name="T26" fmla="*/ 96 w 481"/>
              <a:gd name="T27" fmla="*/ 35 h 478"/>
              <a:gd name="T28" fmla="*/ 447 w 481"/>
              <a:gd name="T29" fmla="*/ 0 h 478"/>
              <a:gd name="T30" fmla="*/ 273 w 481"/>
              <a:gd name="T31" fmla="*/ 261 h 478"/>
              <a:gd name="T32" fmla="*/ 288 w 481"/>
              <a:gd name="T33" fmla="*/ 246 h 478"/>
              <a:gd name="T34" fmla="*/ 288 w 481"/>
              <a:gd name="T35" fmla="*/ 207 h 478"/>
              <a:gd name="T36" fmla="*/ 273 w 481"/>
              <a:gd name="T37" fmla="*/ 166 h 478"/>
              <a:gd name="T38" fmla="*/ 234 w 481"/>
              <a:gd name="T39" fmla="*/ 166 h 478"/>
              <a:gd name="T40" fmla="*/ 219 w 481"/>
              <a:gd name="T41" fmla="*/ 207 h 478"/>
              <a:gd name="T42" fmla="*/ 200 w 481"/>
              <a:gd name="T43" fmla="*/ 147 h 478"/>
              <a:gd name="T44" fmla="*/ 180 w 481"/>
              <a:gd name="T45" fmla="*/ 207 h 478"/>
              <a:gd name="T46" fmla="*/ 149 w 481"/>
              <a:gd name="T47" fmla="*/ 226 h 478"/>
              <a:gd name="T48" fmla="*/ 180 w 481"/>
              <a:gd name="T49" fmla="*/ 246 h 478"/>
              <a:gd name="T50" fmla="*/ 168 w 481"/>
              <a:gd name="T51" fmla="*/ 261 h 478"/>
              <a:gd name="T52" fmla="*/ 168 w 481"/>
              <a:gd name="T53" fmla="*/ 299 h 478"/>
              <a:gd name="T54" fmla="*/ 180 w 481"/>
              <a:gd name="T55" fmla="*/ 310 h 478"/>
              <a:gd name="T56" fmla="*/ 219 w 481"/>
              <a:gd name="T57" fmla="*/ 310 h 478"/>
              <a:gd name="T58" fmla="*/ 234 w 481"/>
              <a:gd name="T59" fmla="*/ 299 h 478"/>
              <a:gd name="T60" fmla="*/ 254 w 481"/>
              <a:gd name="T61" fmla="*/ 329 h 478"/>
              <a:gd name="T62" fmla="*/ 273 w 481"/>
              <a:gd name="T63" fmla="*/ 299 h 478"/>
              <a:gd name="T64" fmla="*/ 307 w 481"/>
              <a:gd name="T65" fmla="*/ 280 h 478"/>
              <a:gd name="T66" fmla="*/ 273 w 481"/>
              <a:gd name="T67" fmla="*/ 261 h 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81" h="478">
                <a:moveTo>
                  <a:pt x="0" y="443"/>
                </a:moveTo>
                <a:cubicBezTo>
                  <a:pt x="0" y="127"/>
                  <a:pt x="0" y="127"/>
                  <a:pt x="0" y="127"/>
                </a:cubicBezTo>
                <a:cubicBezTo>
                  <a:pt x="0" y="108"/>
                  <a:pt x="16" y="92"/>
                  <a:pt x="35" y="92"/>
                </a:cubicBezTo>
                <a:cubicBezTo>
                  <a:pt x="39" y="92"/>
                  <a:pt x="39" y="92"/>
                  <a:pt x="39" y="92"/>
                </a:cubicBezTo>
                <a:cubicBezTo>
                  <a:pt x="49" y="92"/>
                  <a:pt x="58" y="101"/>
                  <a:pt x="58" y="111"/>
                </a:cubicBezTo>
                <a:cubicBezTo>
                  <a:pt x="58" y="405"/>
                  <a:pt x="58" y="405"/>
                  <a:pt x="58" y="405"/>
                </a:cubicBezTo>
                <a:cubicBezTo>
                  <a:pt x="58" y="416"/>
                  <a:pt x="66" y="424"/>
                  <a:pt x="77" y="424"/>
                </a:cubicBezTo>
                <a:cubicBezTo>
                  <a:pt x="77" y="424"/>
                  <a:pt x="77" y="424"/>
                  <a:pt x="77" y="424"/>
                </a:cubicBezTo>
                <a:cubicBezTo>
                  <a:pt x="367" y="424"/>
                  <a:pt x="367" y="424"/>
                  <a:pt x="367" y="424"/>
                </a:cubicBezTo>
                <a:cubicBezTo>
                  <a:pt x="377" y="424"/>
                  <a:pt x="385" y="433"/>
                  <a:pt x="385" y="443"/>
                </a:cubicBezTo>
                <a:cubicBezTo>
                  <a:pt x="385" y="462"/>
                  <a:pt x="370" y="478"/>
                  <a:pt x="351" y="478"/>
                </a:cubicBezTo>
                <a:cubicBezTo>
                  <a:pt x="35" y="478"/>
                  <a:pt x="35" y="478"/>
                  <a:pt x="35" y="478"/>
                </a:cubicBezTo>
                <a:cubicBezTo>
                  <a:pt x="16" y="478"/>
                  <a:pt x="0" y="462"/>
                  <a:pt x="0" y="443"/>
                </a:cubicBezTo>
                <a:close/>
                <a:moveTo>
                  <a:pt x="219" y="261"/>
                </a:moveTo>
                <a:cubicBezTo>
                  <a:pt x="234" y="261"/>
                  <a:pt x="234" y="261"/>
                  <a:pt x="234" y="261"/>
                </a:cubicBezTo>
                <a:cubicBezTo>
                  <a:pt x="234" y="246"/>
                  <a:pt x="234" y="246"/>
                  <a:pt x="234" y="246"/>
                </a:cubicBezTo>
                <a:cubicBezTo>
                  <a:pt x="219" y="246"/>
                  <a:pt x="219" y="246"/>
                  <a:pt x="219" y="246"/>
                </a:cubicBezTo>
                <a:lnTo>
                  <a:pt x="219" y="261"/>
                </a:lnTo>
                <a:close/>
                <a:moveTo>
                  <a:pt x="481" y="35"/>
                </a:moveTo>
                <a:cubicBezTo>
                  <a:pt x="481" y="351"/>
                  <a:pt x="481" y="351"/>
                  <a:pt x="481" y="351"/>
                </a:cubicBezTo>
                <a:cubicBezTo>
                  <a:pt x="481" y="370"/>
                  <a:pt x="466" y="385"/>
                  <a:pt x="447" y="385"/>
                </a:cubicBezTo>
                <a:cubicBezTo>
                  <a:pt x="385" y="385"/>
                  <a:pt x="385" y="385"/>
                  <a:pt x="385" y="385"/>
                </a:cubicBezTo>
                <a:cubicBezTo>
                  <a:pt x="385" y="386"/>
                  <a:pt x="385" y="386"/>
                  <a:pt x="385" y="386"/>
                </a:cubicBezTo>
                <a:cubicBezTo>
                  <a:pt x="131" y="386"/>
                  <a:pt x="131" y="386"/>
                  <a:pt x="131" y="386"/>
                </a:cubicBezTo>
                <a:cubicBezTo>
                  <a:pt x="112" y="386"/>
                  <a:pt x="96" y="370"/>
                  <a:pt x="96" y="351"/>
                </a:cubicBezTo>
                <a:cubicBezTo>
                  <a:pt x="96" y="92"/>
                  <a:pt x="96" y="92"/>
                  <a:pt x="96" y="92"/>
                </a:cubicBezTo>
                <a:cubicBezTo>
                  <a:pt x="96" y="92"/>
                  <a:pt x="96" y="92"/>
                  <a:pt x="96" y="92"/>
                </a:cubicBezTo>
                <a:cubicBezTo>
                  <a:pt x="96" y="35"/>
                  <a:pt x="96" y="35"/>
                  <a:pt x="96" y="35"/>
                </a:cubicBezTo>
                <a:cubicBezTo>
                  <a:pt x="96" y="16"/>
                  <a:pt x="112" y="0"/>
                  <a:pt x="131" y="0"/>
                </a:cubicBezTo>
                <a:cubicBezTo>
                  <a:pt x="447" y="0"/>
                  <a:pt x="447" y="0"/>
                  <a:pt x="447" y="0"/>
                </a:cubicBezTo>
                <a:cubicBezTo>
                  <a:pt x="466" y="0"/>
                  <a:pt x="481" y="16"/>
                  <a:pt x="481" y="35"/>
                </a:cubicBezTo>
                <a:close/>
                <a:moveTo>
                  <a:pt x="273" y="261"/>
                </a:moveTo>
                <a:cubicBezTo>
                  <a:pt x="273" y="246"/>
                  <a:pt x="273" y="246"/>
                  <a:pt x="273" y="246"/>
                </a:cubicBezTo>
                <a:cubicBezTo>
                  <a:pt x="288" y="246"/>
                  <a:pt x="288" y="246"/>
                  <a:pt x="288" y="246"/>
                </a:cubicBezTo>
                <a:cubicBezTo>
                  <a:pt x="299" y="246"/>
                  <a:pt x="307" y="237"/>
                  <a:pt x="307" y="226"/>
                </a:cubicBezTo>
                <a:cubicBezTo>
                  <a:pt x="307" y="216"/>
                  <a:pt x="299" y="207"/>
                  <a:pt x="288" y="207"/>
                </a:cubicBezTo>
                <a:cubicBezTo>
                  <a:pt x="273" y="207"/>
                  <a:pt x="273" y="207"/>
                  <a:pt x="273" y="207"/>
                </a:cubicBezTo>
                <a:cubicBezTo>
                  <a:pt x="273" y="166"/>
                  <a:pt x="273" y="166"/>
                  <a:pt x="273" y="166"/>
                </a:cubicBezTo>
                <a:cubicBezTo>
                  <a:pt x="273" y="156"/>
                  <a:pt x="264" y="147"/>
                  <a:pt x="254" y="147"/>
                </a:cubicBezTo>
                <a:cubicBezTo>
                  <a:pt x="243" y="147"/>
                  <a:pt x="234" y="156"/>
                  <a:pt x="234" y="166"/>
                </a:cubicBezTo>
                <a:cubicBezTo>
                  <a:pt x="234" y="207"/>
                  <a:pt x="234" y="207"/>
                  <a:pt x="234" y="207"/>
                </a:cubicBezTo>
                <a:cubicBezTo>
                  <a:pt x="219" y="207"/>
                  <a:pt x="219" y="207"/>
                  <a:pt x="219" y="207"/>
                </a:cubicBezTo>
                <a:cubicBezTo>
                  <a:pt x="219" y="166"/>
                  <a:pt x="219" y="166"/>
                  <a:pt x="219" y="166"/>
                </a:cubicBezTo>
                <a:cubicBezTo>
                  <a:pt x="219" y="156"/>
                  <a:pt x="210" y="147"/>
                  <a:pt x="200" y="147"/>
                </a:cubicBezTo>
                <a:cubicBezTo>
                  <a:pt x="189" y="147"/>
                  <a:pt x="180" y="156"/>
                  <a:pt x="180" y="166"/>
                </a:cubicBezTo>
                <a:cubicBezTo>
                  <a:pt x="180" y="207"/>
                  <a:pt x="180" y="207"/>
                  <a:pt x="180" y="207"/>
                </a:cubicBezTo>
                <a:cubicBezTo>
                  <a:pt x="168" y="207"/>
                  <a:pt x="168" y="207"/>
                  <a:pt x="168" y="207"/>
                </a:cubicBezTo>
                <a:cubicBezTo>
                  <a:pt x="157" y="207"/>
                  <a:pt x="149" y="216"/>
                  <a:pt x="149" y="226"/>
                </a:cubicBezTo>
                <a:cubicBezTo>
                  <a:pt x="149" y="237"/>
                  <a:pt x="157" y="246"/>
                  <a:pt x="168" y="246"/>
                </a:cubicBezTo>
                <a:cubicBezTo>
                  <a:pt x="180" y="246"/>
                  <a:pt x="180" y="246"/>
                  <a:pt x="180" y="246"/>
                </a:cubicBezTo>
                <a:cubicBezTo>
                  <a:pt x="180" y="261"/>
                  <a:pt x="180" y="261"/>
                  <a:pt x="180" y="261"/>
                </a:cubicBezTo>
                <a:cubicBezTo>
                  <a:pt x="168" y="261"/>
                  <a:pt x="168" y="261"/>
                  <a:pt x="168" y="261"/>
                </a:cubicBezTo>
                <a:cubicBezTo>
                  <a:pt x="157" y="261"/>
                  <a:pt x="149" y="270"/>
                  <a:pt x="149" y="280"/>
                </a:cubicBezTo>
                <a:cubicBezTo>
                  <a:pt x="149" y="291"/>
                  <a:pt x="157" y="299"/>
                  <a:pt x="168" y="299"/>
                </a:cubicBezTo>
                <a:cubicBezTo>
                  <a:pt x="180" y="299"/>
                  <a:pt x="180" y="299"/>
                  <a:pt x="180" y="299"/>
                </a:cubicBezTo>
                <a:cubicBezTo>
                  <a:pt x="180" y="310"/>
                  <a:pt x="180" y="310"/>
                  <a:pt x="180" y="310"/>
                </a:cubicBezTo>
                <a:cubicBezTo>
                  <a:pt x="180" y="320"/>
                  <a:pt x="189" y="329"/>
                  <a:pt x="200" y="329"/>
                </a:cubicBezTo>
                <a:cubicBezTo>
                  <a:pt x="210" y="329"/>
                  <a:pt x="219" y="320"/>
                  <a:pt x="219" y="310"/>
                </a:cubicBezTo>
                <a:cubicBezTo>
                  <a:pt x="219" y="299"/>
                  <a:pt x="219" y="299"/>
                  <a:pt x="219" y="299"/>
                </a:cubicBezTo>
                <a:cubicBezTo>
                  <a:pt x="234" y="299"/>
                  <a:pt x="234" y="299"/>
                  <a:pt x="234" y="299"/>
                </a:cubicBezTo>
                <a:cubicBezTo>
                  <a:pt x="234" y="310"/>
                  <a:pt x="234" y="310"/>
                  <a:pt x="234" y="310"/>
                </a:cubicBezTo>
                <a:cubicBezTo>
                  <a:pt x="234" y="320"/>
                  <a:pt x="243" y="329"/>
                  <a:pt x="254" y="329"/>
                </a:cubicBezTo>
                <a:cubicBezTo>
                  <a:pt x="264" y="329"/>
                  <a:pt x="273" y="320"/>
                  <a:pt x="273" y="310"/>
                </a:cubicBezTo>
                <a:cubicBezTo>
                  <a:pt x="273" y="299"/>
                  <a:pt x="273" y="299"/>
                  <a:pt x="273" y="299"/>
                </a:cubicBezTo>
                <a:cubicBezTo>
                  <a:pt x="288" y="299"/>
                  <a:pt x="288" y="299"/>
                  <a:pt x="288" y="299"/>
                </a:cubicBezTo>
                <a:cubicBezTo>
                  <a:pt x="299" y="299"/>
                  <a:pt x="307" y="291"/>
                  <a:pt x="307" y="280"/>
                </a:cubicBezTo>
                <a:cubicBezTo>
                  <a:pt x="307" y="270"/>
                  <a:pt x="299" y="261"/>
                  <a:pt x="288" y="261"/>
                </a:cubicBezTo>
                <a:lnTo>
                  <a:pt x="273" y="2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" name="Freeform 9"/>
          <p:cNvSpPr>
            <a:spLocks noEditPoints="1"/>
          </p:cNvSpPr>
          <p:nvPr/>
        </p:nvSpPr>
        <p:spPr bwMode="auto">
          <a:xfrm>
            <a:off x="19945308" y="2586531"/>
            <a:ext cx="330318" cy="479572"/>
          </a:xfrm>
          <a:custGeom>
            <a:avLst/>
            <a:gdLst>
              <a:gd name="T0" fmla="*/ 10 w 331"/>
              <a:gd name="T1" fmla="*/ 130 h 481"/>
              <a:gd name="T2" fmla="*/ 10 w 331"/>
              <a:gd name="T3" fmla="*/ 131 h 481"/>
              <a:gd name="T4" fmla="*/ 11 w 331"/>
              <a:gd name="T5" fmla="*/ 135 h 481"/>
              <a:gd name="T6" fmla="*/ 43 w 331"/>
              <a:gd name="T7" fmla="*/ 447 h 481"/>
              <a:gd name="T8" fmla="*/ 79 w 331"/>
              <a:gd name="T9" fmla="*/ 481 h 481"/>
              <a:gd name="T10" fmla="*/ 253 w 331"/>
              <a:gd name="T11" fmla="*/ 481 h 481"/>
              <a:gd name="T12" fmla="*/ 288 w 331"/>
              <a:gd name="T13" fmla="*/ 447 h 481"/>
              <a:gd name="T14" fmla="*/ 320 w 331"/>
              <a:gd name="T15" fmla="*/ 140 h 481"/>
              <a:gd name="T16" fmla="*/ 320 w 331"/>
              <a:gd name="T17" fmla="*/ 140 h 481"/>
              <a:gd name="T18" fmla="*/ 320 w 331"/>
              <a:gd name="T19" fmla="*/ 139 h 481"/>
              <a:gd name="T20" fmla="*/ 321 w 331"/>
              <a:gd name="T21" fmla="*/ 135 h 481"/>
              <a:gd name="T22" fmla="*/ 331 w 331"/>
              <a:gd name="T23" fmla="*/ 39 h 481"/>
              <a:gd name="T24" fmla="*/ 330 w 331"/>
              <a:gd name="T25" fmla="*/ 28 h 481"/>
              <a:gd name="T26" fmla="*/ 296 w 331"/>
              <a:gd name="T27" fmla="*/ 0 h 481"/>
              <a:gd name="T28" fmla="*/ 169 w 331"/>
              <a:gd name="T29" fmla="*/ 0 h 481"/>
              <a:gd name="T30" fmla="*/ 166 w 331"/>
              <a:gd name="T31" fmla="*/ 0 h 481"/>
              <a:gd name="T32" fmla="*/ 162 w 331"/>
              <a:gd name="T33" fmla="*/ 0 h 481"/>
              <a:gd name="T34" fmla="*/ 35 w 331"/>
              <a:gd name="T35" fmla="*/ 0 h 481"/>
              <a:gd name="T36" fmla="*/ 1 w 331"/>
              <a:gd name="T37" fmla="*/ 28 h 481"/>
              <a:gd name="T38" fmla="*/ 0 w 331"/>
              <a:gd name="T39" fmla="*/ 39 h 481"/>
              <a:gd name="T40" fmla="*/ 10 w 331"/>
              <a:gd name="T41" fmla="*/ 130 h 481"/>
              <a:gd name="T42" fmla="*/ 144 w 331"/>
              <a:gd name="T43" fmla="*/ 250 h 481"/>
              <a:gd name="T44" fmla="*/ 125 w 331"/>
              <a:gd name="T45" fmla="*/ 270 h 481"/>
              <a:gd name="T46" fmla="*/ 105 w 331"/>
              <a:gd name="T47" fmla="*/ 250 h 481"/>
              <a:gd name="T48" fmla="*/ 125 w 331"/>
              <a:gd name="T49" fmla="*/ 230 h 481"/>
              <a:gd name="T50" fmla="*/ 144 w 331"/>
              <a:gd name="T51" fmla="*/ 250 h 481"/>
              <a:gd name="T52" fmla="*/ 137 w 331"/>
              <a:gd name="T53" fmla="*/ 197 h 481"/>
              <a:gd name="T54" fmla="*/ 156 w 331"/>
              <a:gd name="T55" fmla="*/ 178 h 481"/>
              <a:gd name="T56" fmla="*/ 176 w 331"/>
              <a:gd name="T57" fmla="*/ 197 h 481"/>
              <a:gd name="T58" fmla="*/ 156 w 331"/>
              <a:gd name="T59" fmla="*/ 217 h 481"/>
              <a:gd name="T60" fmla="*/ 137 w 331"/>
              <a:gd name="T61" fmla="*/ 197 h 481"/>
              <a:gd name="T62" fmla="*/ 166 w 331"/>
              <a:gd name="T63" fmla="*/ 403 h 481"/>
              <a:gd name="T64" fmla="*/ 109 w 331"/>
              <a:gd name="T65" fmla="*/ 346 h 481"/>
              <a:gd name="T66" fmla="*/ 166 w 331"/>
              <a:gd name="T67" fmla="*/ 290 h 481"/>
              <a:gd name="T68" fmla="*/ 222 w 331"/>
              <a:gd name="T69" fmla="*/ 346 h 481"/>
              <a:gd name="T70" fmla="*/ 166 w 331"/>
              <a:gd name="T71" fmla="*/ 403 h 481"/>
              <a:gd name="T72" fmla="*/ 215 w 331"/>
              <a:gd name="T73" fmla="*/ 256 h 481"/>
              <a:gd name="T74" fmla="*/ 196 w 331"/>
              <a:gd name="T75" fmla="*/ 237 h 481"/>
              <a:gd name="T76" fmla="*/ 215 w 331"/>
              <a:gd name="T77" fmla="*/ 217 h 481"/>
              <a:gd name="T78" fmla="*/ 235 w 331"/>
              <a:gd name="T79" fmla="*/ 237 h 481"/>
              <a:gd name="T80" fmla="*/ 215 w 331"/>
              <a:gd name="T81" fmla="*/ 256 h 481"/>
              <a:gd name="T82" fmla="*/ 162 w 331"/>
              <a:gd name="T83" fmla="*/ 39 h 481"/>
              <a:gd name="T84" fmla="*/ 166 w 331"/>
              <a:gd name="T85" fmla="*/ 38 h 481"/>
              <a:gd name="T86" fmla="*/ 169 w 331"/>
              <a:gd name="T87" fmla="*/ 39 h 481"/>
              <a:gd name="T88" fmla="*/ 292 w 331"/>
              <a:gd name="T89" fmla="*/ 39 h 481"/>
              <a:gd name="T90" fmla="*/ 284 w 331"/>
              <a:gd name="T91" fmla="*/ 116 h 481"/>
              <a:gd name="T92" fmla="*/ 281 w 331"/>
              <a:gd name="T93" fmla="*/ 116 h 481"/>
              <a:gd name="T94" fmla="*/ 182 w 331"/>
              <a:gd name="T95" fmla="*/ 117 h 481"/>
              <a:gd name="T96" fmla="*/ 170 w 331"/>
              <a:gd name="T97" fmla="*/ 118 h 481"/>
              <a:gd name="T98" fmla="*/ 54 w 331"/>
              <a:gd name="T99" fmla="*/ 114 h 481"/>
              <a:gd name="T100" fmla="*/ 47 w 331"/>
              <a:gd name="T101" fmla="*/ 113 h 481"/>
              <a:gd name="T102" fmla="*/ 39 w 331"/>
              <a:gd name="T103" fmla="*/ 39 h 481"/>
              <a:gd name="T104" fmla="*/ 162 w 331"/>
              <a:gd name="T105" fmla="*/ 39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31" h="481">
                <a:moveTo>
                  <a:pt x="10" y="130"/>
                </a:moveTo>
                <a:cubicBezTo>
                  <a:pt x="10" y="130"/>
                  <a:pt x="10" y="131"/>
                  <a:pt x="10" y="131"/>
                </a:cubicBezTo>
                <a:cubicBezTo>
                  <a:pt x="11" y="135"/>
                  <a:pt x="11" y="135"/>
                  <a:pt x="11" y="135"/>
                </a:cubicBezTo>
                <a:cubicBezTo>
                  <a:pt x="43" y="447"/>
                  <a:pt x="43" y="447"/>
                  <a:pt x="43" y="447"/>
                </a:cubicBezTo>
                <a:cubicBezTo>
                  <a:pt x="44" y="466"/>
                  <a:pt x="60" y="481"/>
                  <a:pt x="79" y="481"/>
                </a:cubicBezTo>
                <a:cubicBezTo>
                  <a:pt x="253" y="481"/>
                  <a:pt x="253" y="481"/>
                  <a:pt x="253" y="481"/>
                </a:cubicBezTo>
                <a:cubicBezTo>
                  <a:pt x="272" y="481"/>
                  <a:pt x="287" y="466"/>
                  <a:pt x="288" y="447"/>
                </a:cubicBezTo>
                <a:cubicBezTo>
                  <a:pt x="320" y="140"/>
                  <a:pt x="320" y="140"/>
                  <a:pt x="320" y="140"/>
                </a:cubicBezTo>
                <a:cubicBezTo>
                  <a:pt x="320" y="140"/>
                  <a:pt x="320" y="140"/>
                  <a:pt x="320" y="140"/>
                </a:cubicBezTo>
                <a:cubicBezTo>
                  <a:pt x="320" y="140"/>
                  <a:pt x="320" y="140"/>
                  <a:pt x="320" y="139"/>
                </a:cubicBezTo>
                <a:cubicBezTo>
                  <a:pt x="321" y="135"/>
                  <a:pt x="321" y="135"/>
                  <a:pt x="321" y="135"/>
                </a:cubicBezTo>
                <a:cubicBezTo>
                  <a:pt x="331" y="39"/>
                  <a:pt x="331" y="39"/>
                  <a:pt x="331" y="39"/>
                </a:cubicBezTo>
                <a:cubicBezTo>
                  <a:pt x="331" y="35"/>
                  <a:pt x="331" y="31"/>
                  <a:pt x="330" y="28"/>
                </a:cubicBezTo>
                <a:cubicBezTo>
                  <a:pt x="327" y="12"/>
                  <a:pt x="313" y="0"/>
                  <a:pt x="296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168" y="0"/>
                  <a:pt x="167" y="0"/>
                  <a:pt x="166" y="0"/>
                </a:cubicBezTo>
                <a:cubicBezTo>
                  <a:pt x="164" y="0"/>
                  <a:pt x="163" y="0"/>
                  <a:pt x="162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19" y="0"/>
                  <a:pt x="4" y="12"/>
                  <a:pt x="1" y="28"/>
                </a:cubicBezTo>
                <a:cubicBezTo>
                  <a:pt x="0" y="31"/>
                  <a:pt x="0" y="35"/>
                  <a:pt x="0" y="39"/>
                </a:cubicBezTo>
                <a:lnTo>
                  <a:pt x="10" y="130"/>
                </a:lnTo>
                <a:close/>
                <a:moveTo>
                  <a:pt x="144" y="250"/>
                </a:moveTo>
                <a:cubicBezTo>
                  <a:pt x="144" y="261"/>
                  <a:pt x="135" y="270"/>
                  <a:pt x="125" y="270"/>
                </a:cubicBezTo>
                <a:cubicBezTo>
                  <a:pt x="114" y="270"/>
                  <a:pt x="105" y="261"/>
                  <a:pt x="105" y="250"/>
                </a:cubicBezTo>
                <a:cubicBezTo>
                  <a:pt x="105" y="239"/>
                  <a:pt x="114" y="230"/>
                  <a:pt x="125" y="230"/>
                </a:cubicBezTo>
                <a:cubicBezTo>
                  <a:pt x="135" y="230"/>
                  <a:pt x="144" y="239"/>
                  <a:pt x="144" y="250"/>
                </a:cubicBezTo>
                <a:close/>
                <a:moveTo>
                  <a:pt x="137" y="197"/>
                </a:moveTo>
                <a:cubicBezTo>
                  <a:pt x="137" y="186"/>
                  <a:pt x="145" y="178"/>
                  <a:pt x="156" y="178"/>
                </a:cubicBezTo>
                <a:cubicBezTo>
                  <a:pt x="167" y="178"/>
                  <a:pt x="176" y="186"/>
                  <a:pt x="176" y="197"/>
                </a:cubicBezTo>
                <a:cubicBezTo>
                  <a:pt x="176" y="208"/>
                  <a:pt x="167" y="217"/>
                  <a:pt x="156" y="217"/>
                </a:cubicBezTo>
                <a:cubicBezTo>
                  <a:pt x="145" y="217"/>
                  <a:pt x="137" y="208"/>
                  <a:pt x="137" y="197"/>
                </a:cubicBezTo>
                <a:close/>
                <a:moveTo>
                  <a:pt x="166" y="403"/>
                </a:moveTo>
                <a:cubicBezTo>
                  <a:pt x="134" y="403"/>
                  <a:pt x="109" y="378"/>
                  <a:pt x="109" y="346"/>
                </a:cubicBezTo>
                <a:cubicBezTo>
                  <a:pt x="109" y="315"/>
                  <a:pt x="134" y="290"/>
                  <a:pt x="166" y="290"/>
                </a:cubicBezTo>
                <a:cubicBezTo>
                  <a:pt x="197" y="290"/>
                  <a:pt x="222" y="315"/>
                  <a:pt x="222" y="346"/>
                </a:cubicBezTo>
                <a:cubicBezTo>
                  <a:pt x="222" y="378"/>
                  <a:pt x="197" y="403"/>
                  <a:pt x="166" y="403"/>
                </a:cubicBezTo>
                <a:close/>
                <a:moveTo>
                  <a:pt x="215" y="256"/>
                </a:moveTo>
                <a:cubicBezTo>
                  <a:pt x="205" y="256"/>
                  <a:pt x="196" y="248"/>
                  <a:pt x="196" y="237"/>
                </a:cubicBezTo>
                <a:cubicBezTo>
                  <a:pt x="196" y="226"/>
                  <a:pt x="205" y="217"/>
                  <a:pt x="215" y="217"/>
                </a:cubicBezTo>
                <a:cubicBezTo>
                  <a:pt x="226" y="217"/>
                  <a:pt x="235" y="226"/>
                  <a:pt x="235" y="237"/>
                </a:cubicBezTo>
                <a:cubicBezTo>
                  <a:pt x="235" y="248"/>
                  <a:pt x="226" y="256"/>
                  <a:pt x="215" y="256"/>
                </a:cubicBezTo>
                <a:close/>
                <a:moveTo>
                  <a:pt x="162" y="39"/>
                </a:moveTo>
                <a:cubicBezTo>
                  <a:pt x="163" y="39"/>
                  <a:pt x="164" y="38"/>
                  <a:pt x="166" y="38"/>
                </a:cubicBezTo>
                <a:cubicBezTo>
                  <a:pt x="167" y="38"/>
                  <a:pt x="168" y="39"/>
                  <a:pt x="169" y="39"/>
                </a:cubicBezTo>
                <a:cubicBezTo>
                  <a:pt x="292" y="39"/>
                  <a:pt x="292" y="39"/>
                  <a:pt x="292" y="39"/>
                </a:cubicBezTo>
                <a:cubicBezTo>
                  <a:pt x="284" y="116"/>
                  <a:pt x="284" y="116"/>
                  <a:pt x="284" y="116"/>
                </a:cubicBezTo>
                <a:cubicBezTo>
                  <a:pt x="281" y="116"/>
                  <a:pt x="281" y="116"/>
                  <a:pt x="281" y="116"/>
                </a:cubicBezTo>
                <a:cubicBezTo>
                  <a:pt x="248" y="111"/>
                  <a:pt x="214" y="112"/>
                  <a:pt x="182" y="117"/>
                </a:cubicBezTo>
                <a:cubicBezTo>
                  <a:pt x="170" y="118"/>
                  <a:pt x="170" y="118"/>
                  <a:pt x="170" y="118"/>
                </a:cubicBezTo>
                <a:cubicBezTo>
                  <a:pt x="131" y="124"/>
                  <a:pt x="92" y="123"/>
                  <a:pt x="54" y="114"/>
                </a:cubicBezTo>
                <a:cubicBezTo>
                  <a:pt x="47" y="113"/>
                  <a:pt x="47" y="113"/>
                  <a:pt x="47" y="113"/>
                </a:cubicBezTo>
                <a:cubicBezTo>
                  <a:pt x="39" y="39"/>
                  <a:pt x="39" y="39"/>
                  <a:pt x="39" y="39"/>
                </a:cubicBezTo>
                <a:lnTo>
                  <a:pt x="162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" name="Freeform 10"/>
          <p:cNvSpPr>
            <a:spLocks noEditPoints="1"/>
          </p:cNvSpPr>
          <p:nvPr/>
        </p:nvSpPr>
        <p:spPr bwMode="auto">
          <a:xfrm>
            <a:off x="17667317" y="2586531"/>
            <a:ext cx="357232" cy="479572"/>
          </a:xfrm>
          <a:custGeom>
            <a:avLst/>
            <a:gdLst>
              <a:gd name="T0" fmla="*/ 330 w 359"/>
              <a:gd name="T1" fmla="*/ 482 h 482"/>
              <a:gd name="T2" fmla="*/ 359 w 359"/>
              <a:gd name="T3" fmla="*/ 29 h 482"/>
              <a:gd name="T4" fmla="*/ 29 w 359"/>
              <a:gd name="T5" fmla="*/ 0 h 482"/>
              <a:gd name="T6" fmla="*/ 0 w 359"/>
              <a:gd name="T7" fmla="*/ 453 h 482"/>
              <a:gd name="T8" fmla="*/ 235 w 359"/>
              <a:gd name="T9" fmla="*/ 397 h 482"/>
              <a:gd name="T10" fmla="*/ 139 w 359"/>
              <a:gd name="T11" fmla="*/ 415 h 482"/>
              <a:gd name="T12" fmla="*/ 121 w 359"/>
              <a:gd name="T13" fmla="*/ 356 h 482"/>
              <a:gd name="T14" fmla="*/ 157 w 359"/>
              <a:gd name="T15" fmla="*/ 356 h 482"/>
              <a:gd name="T16" fmla="*/ 159 w 359"/>
              <a:gd name="T17" fmla="*/ 379 h 482"/>
              <a:gd name="T18" fmla="*/ 160 w 359"/>
              <a:gd name="T19" fmla="*/ 356 h 482"/>
              <a:gd name="T20" fmla="*/ 196 w 359"/>
              <a:gd name="T21" fmla="*/ 356 h 482"/>
              <a:gd name="T22" fmla="*/ 198 w 359"/>
              <a:gd name="T23" fmla="*/ 379 h 482"/>
              <a:gd name="T24" fmla="*/ 199 w 359"/>
              <a:gd name="T25" fmla="*/ 356 h 482"/>
              <a:gd name="T26" fmla="*/ 235 w 359"/>
              <a:gd name="T27" fmla="*/ 356 h 482"/>
              <a:gd name="T28" fmla="*/ 272 w 359"/>
              <a:gd name="T29" fmla="*/ 209 h 482"/>
              <a:gd name="T30" fmla="*/ 273 w 359"/>
              <a:gd name="T31" fmla="*/ 245 h 482"/>
              <a:gd name="T32" fmla="*/ 250 w 359"/>
              <a:gd name="T33" fmla="*/ 247 h 482"/>
              <a:gd name="T34" fmla="*/ 272 w 359"/>
              <a:gd name="T35" fmla="*/ 248 h 482"/>
              <a:gd name="T36" fmla="*/ 273 w 359"/>
              <a:gd name="T37" fmla="*/ 284 h 482"/>
              <a:gd name="T38" fmla="*/ 250 w 359"/>
              <a:gd name="T39" fmla="*/ 286 h 482"/>
              <a:gd name="T40" fmla="*/ 273 w 359"/>
              <a:gd name="T41" fmla="*/ 287 h 482"/>
              <a:gd name="T42" fmla="*/ 272 w 359"/>
              <a:gd name="T43" fmla="*/ 324 h 482"/>
              <a:gd name="T44" fmla="*/ 213 w 359"/>
              <a:gd name="T45" fmla="*/ 305 h 482"/>
              <a:gd name="T46" fmla="*/ 232 w 359"/>
              <a:gd name="T47" fmla="*/ 209 h 482"/>
              <a:gd name="T48" fmla="*/ 184 w 359"/>
              <a:gd name="T49" fmla="*/ 106 h 482"/>
              <a:gd name="T50" fmla="*/ 154 w 359"/>
              <a:gd name="T51" fmla="*/ 106 h 482"/>
              <a:gd name="T52" fmla="*/ 154 w 359"/>
              <a:gd name="T53" fmla="*/ 70 h 482"/>
              <a:gd name="T54" fmla="*/ 222 w 359"/>
              <a:gd name="T55" fmla="*/ 88 h 482"/>
              <a:gd name="T56" fmla="*/ 203 w 359"/>
              <a:gd name="T57" fmla="*/ 201 h 482"/>
              <a:gd name="T58" fmla="*/ 135 w 359"/>
              <a:gd name="T59" fmla="*/ 184 h 482"/>
              <a:gd name="T60" fmla="*/ 184 w 359"/>
              <a:gd name="T61" fmla="*/ 164 h 482"/>
              <a:gd name="T62" fmla="*/ 185 w 359"/>
              <a:gd name="T63" fmla="*/ 155 h 482"/>
              <a:gd name="T64" fmla="*/ 154 w 359"/>
              <a:gd name="T65" fmla="*/ 154 h 482"/>
              <a:gd name="T66" fmla="*/ 153 w 359"/>
              <a:gd name="T67" fmla="*/ 117 h 482"/>
              <a:gd name="T68" fmla="*/ 185 w 359"/>
              <a:gd name="T69" fmla="*/ 116 h 482"/>
              <a:gd name="T70" fmla="*/ 184 w 359"/>
              <a:gd name="T71" fmla="*/ 106 h 482"/>
              <a:gd name="T72" fmla="*/ 86 w 359"/>
              <a:gd name="T73" fmla="*/ 235 h 482"/>
              <a:gd name="T74" fmla="*/ 182 w 359"/>
              <a:gd name="T75" fmla="*/ 253 h 482"/>
              <a:gd name="T76" fmla="*/ 165 w 359"/>
              <a:gd name="T77" fmla="*/ 312 h 482"/>
              <a:gd name="T78" fmla="*/ 145 w 359"/>
              <a:gd name="T79" fmla="*/ 272 h 482"/>
              <a:gd name="T80" fmla="*/ 143 w 359"/>
              <a:gd name="T81" fmla="*/ 272 h 482"/>
              <a:gd name="T82" fmla="*/ 124 w 359"/>
              <a:gd name="T83" fmla="*/ 312 h 482"/>
              <a:gd name="T84" fmla="*/ 106 w 359"/>
              <a:gd name="T85" fmla="*/ 272 h 482"/>
              <a:gd name="T86" fmla="*/ 104 w 359"/>
              <a:gd name="T87" fmla="*/ 272 h 482"/>
              <a:gd name="T88" fmla="*/ 86 w 359"/>
              <a:gd name="T89" fmla="*/ 312 h 482"/>
              <a:gd name="T90" fmla="*/ 67 w 359"/>
              <a:gd name="T91" fmla="*/ 253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9" h="482">
                <a:moveTo>
                  <a:pt x="29" y="482"/>
                </a:moveTo>
                <a:cubicBezTo>
                  <a:pt x="330" y="482"/>
                  <a:pt x="330" y="482"/>
                  <a:pt x="330" y="482"/>
                </a:cubicBezTo>
                <a:cubicBezTo>
                  <a:pt x="346" y="482"/>
                  <a:pt x="359" y="469"/>
                  <a:pt x="359" y="453"/>
                </a:cubicBezTo>
                <a:cubicBezTo>
                  <a:pt x="359" y="29"/>
                  <a:pt x="359" y="29"/>
                  <a:pt x="359" y="29"/>
                </a:cubicBezTo>
                <a:cubicBezTo>
                  <a:pt x="359" y="13"/>
                  <a:pt x="346" y="0"/>
                  <a:pt x="330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13" y="0"/>
                  <a:pt x="0" y="13"/>
                  <a:pt x="0" y="29"/>
                </a:cubicBezTo>
                <a:cubicBezTo>
                  <a:pt x="0" y="453"/>
                  <a:pt x="0" y="453"/>
                  <a:pt x="0" y="453"/>
                </a:cubicBezTo>
                <a:cubicBezTo>
                  <a:pt x="0" y="469"/>
                  <a:pt x="13" y="482"/>
                  <a:pt x="29" y="482"/>
                </a:cubicBezTo>
                <a:close/>
                <a:moveTo>
                  <a:pt x="235" y="397"/>
                </a:moveTo>
                <a:cubicBezTo>
                  <a:pt x="235" y="407"/>
                  <a:pt x="227" y="415"/>
                  <a:pt x="217" y="415"/>
                </a:cubicBezTo>
                <a:cubicBezTo>
                  <a:pt x="139" y="415"/>
                  <a:pt x="139" y="415"/>
                  <a:pt x="139" y="415"/>
                </a:cubicBezTo>
                <a:cubicBezTo>
                  <a:pt x="129" y="415"/>
                  <a:pt x="121" y="407"/>
                  <a:pt x="121" y="397"/>
                </a:cubicBezTo>
                <a:cubicBezTo>
                  <a:pt x="121" y="356"/>
                  <a:pt x="121" y="356"/>
                  <a:pt x="121" y="356"/>
                </a:cubicBezTo>
                <a:cubicBezTo>
                  <a:pt x="121" y="347"/>
                  <a:pt x="128" y="338"/>
                  <a:pt x="138" y="338"/>
                </a:cubicBezTo>
                <a:cubicBezTo>
                  <a:pt x="149" y="337"/>
                  <a:pt x="157" y="346"/>
                  <a:pt x="157" y="356"/>
                </a:cubicBezTo>
                <a:cubicBezTo>
                  <a:pt x="157" y="378"/>
                  <a:pt x="157" y="378"/>
                  <a:pt x="157" y="378"/>
                </a:cubicBezTo>
                <a:cubicBezTo>
                  <a:pt x="157" y="378"/>
                  <a:pt x="158" y="379"/>
                  <a:pt x="159" y="379"/>
                </a:cubicBezTo>
                <a:cubicBezTo>
                  <a:pt x="159" y="379"/>
                  <a:pt x="160" y="378"/>
                  <a:pt x="160" y="378"/>
                </a:cubicBezTo>
                <a:cubicBezTo>
                  <a:pt x="160" y="356"/>
                  <a:pt x="160" y="356"/>
                  <a:pt x="160" y="356"/>
                </a:cubicBezTo>
                <a:cubicBezTo>
                  <a:pt x="160" y="346"/>
                  <a:pt x="167" y="338"/>
                  <a:pt x="177" y="337"/>
                </a:cubicBezTo>
                <a:cubicBezTo>
                  <a:pt x="188" y="337"/>
                  <a:pt x="196" y="345"/>
                  <a:pt x="196" y="356"/>
                </a:cubicBezTo>
                <a:cubicBezTo>
                  <a:pt x="196" y="378"/>
                  <a:pt x="196" y="378"/>
                  <a:pt x="196" y="378"/>
                </a:cubicBezTo>
                <a:cubicBezTo>
                  <a:pt x="196" y="378"/>
                  <a:pt x="197" y="379"/>
                  <a:pt x="198" y="379"/>
                </a:cubicBezTo>
                <a:cubicBezTo>
                  <a:pt x="198" y="379"/>
                  <a:pt x="199" y="378"/>
                  <a:pt x="199" y="378"/>
                </a:cubicBezTo>
                <a:cubicBezTo>
                  <a:pt x="199" y="356"/>
                  <a:pt x="199" y="356"/>
                  <a:pt x="199" y="356"/>
                </a:cubicBezTo>
                <a:cubicBezTo>
                  <a:pt x="199" y="347"/>
                  <a:pt x="206" y="338"/>
                  <a:pt x="216" y="338"/>
                </a:cubicBezTo>
                <a:cubicBezTo>
                  <a:pt x="227" y="337"/>
                  <a:pt x="235" y="346"/>
                  <a:pt x="235" y="356"/>
                </a:cubicBezTo>
                <a:lnTo>
                  <a:pt x="235" y="397"/>
                </a:lnTo>
                <a:close/>
                <a:moveTo>
                  <a:pt x="272" y="209"/>
                </a:moveTo>
                <a:cubicBezTo>
                  <a:pt x="282" y="209"/>
                  <a:pt x="291" y="216"/>
                  <a:pt x="291" y="226"/>
                </a:cubicBezTo>
                <a:cubicBezTo>
                  <a:pt x="292" y="237"/>
                  <a:pt x="283" y="245"/>
                  <a:pt x="273" y="245"/>
                </a:cubicBezTo>
                <a:cubicBezTo>
                  <a:pt x="251" y="245"/>
                  <a:pt x="251" y="245"/>
                  <a:pt x="251" y="245"/>
                </a:cubicBezTo>
                <a:cubicBezTo>
                  <a:pt x="250" y="245"/>
                  <a:pt x="250" y="246"/>
                  <a:pt x="250" y="247"/>
                </a:cubicBezTo>
                <a:cubicBezTo>
                  <a:pt x="250" y="247"/>
                  <a:pt x="250" y="248"/>
                  <a:pt x="251" y="248"/>
                </a:cubicBezTo>
                <a:cubicBezTo>
                  <a:pt x="272" y="248"/>
                  <a:pt x="272" y="248"/>
                  <a:pt x="272" y="248"/>
                </a:cubicBezTo>
                <a:cubicBezTo>
                  <a:pt x="282" y="248"/>
                  <a:pt x="291" y="255"/>
                  <a:pt x="291" y="265"/>
                </a:cubicBezTo>
                <a:cubicBezTo>
                  <a:pt x="292" y="276"/>
                  <a:pt x="283" y="284"/>
                  <a:pt x="273" y="284"/>
                </a:cubicBezTo>
                <a:cubicBezTo>
                  <a:pt x="251" y="284"/>
                  <a:pt x="251" y="284"/>
                  <a:pt x="251" y="284"/>
                </a:cubicBezTo>
                <a:cubicBezTo>
                  <a:pt x="250" y="284"/>
                  <a:pt x="250" y="285"/>
                  <a:pt x="250" y="286"/>
                </a:cubicBezTo>
                <a:cubicBezTo>
                  <a:pt x="250" y="286"/>
                  <a:pt x="250" y="287"/>
                  <a:pt x="251" y="287"/>
                </a:cubicBezTo>
                <a:cubicBezTo>
                  <a:pt x="273" y="287"/>
                  <a:pt x="273" y="287"/>
                  <a:pt x="273" y="287"/>
                </a:cubicBezTo>
                <a:cubicBezTo>
                  <a:pt x="283" y="287"/>
                  <a:pt x="292" y="296"/>
                  <a:pt x="291" y="306"/>
                </a:cubicBezTo>
                <a:cubicBezTo>
                  <a:pt x="291" y="316"/>
                  <a:pt x="282" y="324"/>
                  <a:pt x="272" y="324"/>
                </a:cubicBezTo>
                <a:cubicBezTo>
                  <a:pt x="232" y="324"/>
                  <a:pt x="232" y="324"/>
                  <a:pt x="232" y="324"/>
                </a:cubicBezTo>
                <a:cubicBezTo>
                  <a:pt x="222" y="324"/>
                  <a:pt x="213" y="315"/>
                  <a:pt x="213" y="305"/>
                </a:cubicBezTo>
                <a:cubicBezTo>
                  <a:pt x="213" y="227"/>
                  <a:pt x="213" y="227"/>
                  <a:pt x="213" y="227"/>
                </a:cubicBezTo>
                <a:cubicBezTo>
                  <a:pt x="213" y="217"/>
                  <a:pt x="222" y="209"/>
                  <a:pt x="232" y="209"/>
                </a:cubicBezTo>
                <a:lnTo>
                  <a:pt x="272" y="209"/>
                </a:lnTo>
                <a:close/>
                <a:moveTo>
                  <a:pt x="184" y="106"/>
                </a:moveTo>
                <a:cubicBezTo>
                  <a:pt x="154" y="106"/>
                  <a:pt x="154" y="106"/>
                  <a:pt x="154" y="106"/>
                </a:cubicBezTo>
                <a:cubicBezTo>
                  <a:pt x="154" y="106"/>
                  <a:pt x="154" y="106"/>
                  <a:pt x="154" y="106"/>
                </a:cubicBezTo>
                <a:cubicBezTo>
                  <a:pt x="143" y="106"/>
                  <a:pt x="135" y="98"/>
                  <a:pt x="135" y="87"/>
                </a:cubicBezTo>
                <a:cubicBezTo>
                  <a:pt x="136" y="78"/>
                  <a:pt x="144" y="70"/>
                  <a:pt x="154" y="70"/>
                </a:cubicBezTo>
                <a:cubicBezTo>
                  <a:pt x="203" y="70"/>
                  <a:pt x="203" y="70"/>
                  <a:pt x="203" y="70"/>
                </a:cubicBezTo>
                <a:cubicBezTo>
                  <a:pt x="213" y="70"/>
                  <a:pt x="222" y="78"/>
                  <a:pt x="222" y="88"/>
                </a:cubicBezTo>
                <a:cubicBezTo>
                  <a:pt x="222" y="183"/>
                  <a:pt x="222" y="183"/>
                  <a:pt x="222" y="183"/>
                </a:cubicBezTo>
                <a:cubicBezTo>
                  <a:pt x="222" y="193"/>
                  <a:pt x="213" y="201"/>
                  <a:pt x="203" y="201"/>
                </a:cubicBezTo>
                <a:cubicBezTo>
                  <a:pt x="154" y="201"/>
                  <a:pt x="154" y="201"/>
                  <a:pt x="154" y="201"/>
                </a:cubicBezTo>
                <a:cubicBezTo>
                  <a:pt x="144" y="201"/>
                  <a:pt x="136" y="193"/>
                  <a:pt x="135" y="184"/>
                </a:cubicBezTo>
                <a:cubicBezTo>
                  <a:pt x="135" y="173"/>
                  <a:pt x="143" y="164"/>
                  <a:pt x="154" y="164"/>
                </a:cubicBezTo>
                <a:cubicBezTo>
                  <a:pt x="184" y="164"/>
                  <a:pt x="184" y="164"/>
                  <a:pt x="184" y="164"/>
                </a:cubicBezTo>
                <a:cubicBezTo>
                  <a:pt x="185" y="164"/>
                  <a:pt x="185" y="164"/>
                  <a:pt x="185" y="163"/>
                </a:cubicBezTo>
                <a:cubicBezTo>
                  <a:pt x="185" y="155"/>
                  <a:pt x="185" y="155"/>
                  <a:pt x="185" y="155"/>
                </a:cubicBezTo>
                <a:cubicBezTo>
                  <a:pt x="185" y="154"/>
                  <a:pt x="185" y="154"/>
                  <a:pt x="184" y="154"/>
                </a:cubicBezTo>
                <a:cubicBezTo>
                  <a:pt x="154" y="154"/>
                  <a:pt x="154" y="154"/>
                  <a:pt x="154" y="154"/>
                </a:cubicBezTo>
                <a:cubicBezTo>
                  <a:pt x="144" y="154"/>
                  <a:pt x="136" y="146"/>
                  <a:pt x="135" y="136"/>
                </a:cubicBezTo>
                <a:cubicBezTo>
                  <a:pt x="135" y="126"/>
                  <a:pt x="143" y="117"/>
                  <a:pt x="153" y="117"/>
                </a:cubicBezTo>
                <a:cubicBezTo>
                  <a:pt x="184" y="117"/>
                  <a:pt x="184" y="117"/>
                  <a:pt x="184" y="117"/>
                </a:cubicBezTo>
                <a:cubicBezTo>
                  <a:pt x="185" y="117"/>
                  <a:pt x="185" y="117"/>
                  <a:pt x="185" y="116"/>
                </a:cubicBezTo>
                <a:cubicBezTo>
                  <a:pt x="185" y="108"/>
                  <a:pt x="185" y="108"/>
                  <a:pt x="185" y="108"/>
                </a:cubicBezTo>
                <a:cubicBezTo>
                  <a:pt x="185" y="107"/>
                  <a:pt x="185" y="106"/>
                  <a:pt x="184" y="106"/>
                </a:cubicBezTo>
                <a:close/>
                <a:moveTo>
                  <a:pt x="67" y="253"/>
                </a:moveTo>
                <a:cubicBezTo>
                  <a:pt x="67" y="243"/>
                  <a:pt x="75" y="235"/>
                  <a:pt x="86" y="235"/>
                </a:cubicBezTo>
                <a:cubicBezTo>
                  <a:pt x="164" y="235"/>
                  <a:pt x="164" y="235"/>
                  <a:pt x="164" y="235"/>
                </a:cubicBezTo>
                <a:cubicBezTo>
                  <a:pt x="174" y="235"/>
                  <a:pt x="182" y="243"/>
                  <a:pt x="182" y="253"/>
                </a:cubicBezTo>
                <a:cubicBezTo>
                  <a:pt x="182" y="293"/>
                  <a:pt x="182" y="293"/>
                  <a:pt x="182" y="293"/>
                </a:cubicBezTo>
                <a:cubicBezTo>
                  <a:pt x="182" y="303"/>
                  <a:pt x="174" y="312"/>
                  <a:pt x="165" y="312"/>
                </a:cubicBezTo>
                <a:cubicBezTo>
                  <a:pt x="154" y="313"/>
                  <a:pt x="145" y="304"/>
                  <a:pt x="145" y="294"/>
                </a:cubicBezTo>
                <a:cubicBezTo>
                  <a:pt x="145" y="272"/>
                  <a:pt x="145" y="272"/>
                  <a:pt x="145" y="272"/>
                </a:cubicBezTo>
                <a:cubicBezTo>
                  <a:pt x="145" y="272"/>
                  <a:pt x="145" y="271"/>
                  <a:pt x="144" y="271"/>
                </a:cubicBezTo>
                <a:cubicBezTo>
                  <a:pt x="143" y="271"/>
                  <a:pt x="143" y="272"/>
                  <a:pt x="143" y="272"/>
                </a:cubicBezTo>
                <a:cubicBezTo>
                  <a:pt x="143" y="294"/>
                  <a:pt x="143" y="294"/>
                  <a:pt x="143" y="294"/>
                </a:cubicBezTo>
                <a:cubicBezTo>
                  <a:pt x="143" y="305"/>
                  <a:pt x="134" y="313"/>
                  <a:pt x="124" y="312"/>
                </a:cubicBezTo>
                <a:cubicBezTo>
                  <a:pt x="114" y="312"/>
                  <a:pt x="106" y="303"/>
                  <a:pt x="106" y="294"/>
                </a:cubicBezTo>
                <a:cubicBezTo>
                  <a:pt x="106" y="272"/>
                  <a:pt x="106" y="272"/>
                  <a:pt x="106" y="272"/>
                </a:cubicBezTo>
                <a:cubicBezTo>
                  <a:pt x="106" y="272"/>
                  <a:pt x="106" y="271"/>
                  <a:pt x="105" y="271"/>
                </a:cubicBezTo>
                <a:cubicBezTo>
                  <a:pt x="104" y="271"/>
                  <a:pt x="104" y="272"/>
                  <a:pt x="104" y="272"/>
                </a:cubicBezTo>
                <a:cubicBezTo>
                  <a:pt x="104" y="293"/>
                  <a:pt x="104" y="293"/>
                  <a:pt x="104" y="293"/>
                </a:cubicBezTo>
                <a:cubicBezTo>
                  <a:pt x="104" y="303"/>
                  <a:pt x="96" y="312"/>
                  <a:pt x="86" y="312"/>
                </a:cubicBezTo>
                <a:cubicBezTo>
                  <a:pt x="76" y="313"/>
                  <a:pt x="67" y="304"/>
                  <a:pt x="67" y="294"/>
                </a:cubicBezTo>
                <a:lnTo>
                  <a:pt x="67" y="2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" name="Freeform 11"/>
          <p:cNvSpPr>
            <a:spLocks noEditPoints="1"/>
          </p:cNvSpPr>
          <p:nvPr/>
        </p:nvSpPr>
        <p:spPr bwMode="auto">
          <a:xfrm>
            <a:off x="6283980" y="2607642"/>
            <a:ext cx="482018" cy="418402"/>
          </a:xfrm>
          <a:custGeom>
            <a:avLst/>
            <a:gdLst>
              <a:gd name="T0" fmla="*/ 3 w 485"/>
              <a:gd name="T1" fmla="*/ 56 h 419"/>
              <a:gd name="T2" fmla="*/ 52 w 485"/>
              <a:gd name="T3" fmla="*/ 221 h 419"/>
              <a:gd name="T4" fmla="*/ 53 w 485"/>
              <a:gd name="T5" fmla="*/ 222 h 419"/>
              <a:gd name="T6" fmla="*/ 54 w 485"/>
              <a:gd name="T7" fmla="*/ 223 h 419"/>
              <a:gd name="T8" fmla="*/ 54 w 485"/>
              <a:gd name="T9" fmla="*/ 225 h 419"/>
              <a:gd name="T10" fmla="*/ 57 w 485"/>
              <a:gd name="T11" fmla="*/ 227 h 419"/>
              <a:gd name="T12" fmla="*/ 58 w 485"/>
              <a:gd name="T13" fmla="*/ 228 h 419"/>
              <a:gd name="T14" fmla="*/ 59 w 485"/>
              <a:gd name="T15" fmla="*/ 229 h 419"/>
              <a:gd name="T16" fmla="*/ 60 w 485"/>
              <a:gd name="T17" fmla="*/ 230 h 419"/>
              <a:gd name="T18" fmla="*/ 62 w 485"/>
              <a:gd name="T19" fmla="*/ 231 h 419"/>
              <a:gd name="T20" fmla="*/ 63 w 485"/>
              <a:gd name="T21" fmla="*/ 231 h 419"/>
              <a:gd name="T22" fmla="*/ 65 w 485"/>
              <a:gd name="T23" fmla="*/ 232 h 419"/>
              <a:gd name="T24" fmla="*/ 66 w 485"/>
              <a:gd name="T25" fmla="*/ 232 h 419"/>
              <a:gd name="T26" fmla="*/ 68 w 485"/>
              <a:gd name="T27" fmla="*/ 232 h 419"/>
              <a:gd name="T28" fmla="*/ 94 w 485"/>
              <a:gd name="T29" fmla="*/ 232 h 419"/>
              <a:gd name="T30" fmla="*/ 127 w 485"/>
              <a:gd name="T31" fmla="*/ 419 h 419"/>
              <a:gd name="T32" fmla="*/ 391 w 485"/>
              <a:gd name="T33" fmla="*/ 386 h 419"/>
              <a:gd name="T34" fmla="*/ 416 w 485"/>
              <a:gd name="T35" fmla="*/ 232 h 419"/>
              <a:gd name="T36" fmla="*/ 418 w 485"/>
              <a:gd name="T37" fmla="*/ 232 h 419"/>
              <a:gd name="T38" fmla="*/ 420 w 485"/>
              <a:gd name="T39" fmla="*/ 232 h 419"/>
              <a:gd name="T40" fmla="*/ 421 w 485"/>
              <a:gd name="T41" fmla="*/ 232 h 419"/>
              <a:gd name="T42" fmla="*/ 423 w 485"/>
              <a:gd name="T43" fmla="*/ 231 h 419"/>
              <a:gd name="T44" fmla="*/ 424 w 485"/>
              <a:gd name="T45" fmla="*/ 230 h 419"/>
              <a:gd name="T46" fmla="*/ 426 w 485"/>
              <a:gd name="T47" fmla="*/ 230 h 419"/>
              <a:gd name="T48" fmla="*/ 427 w 485"/>
              <a:gd name="T49" fmla="*/ 229 h 419"/>
              <a:gd name="T50" fmla="*/ 428 w 485"/>
              <a:gd name="T51" fmla="*/ 228 h 419"/>
              <a:gd name="T52" fmla="*/ 430 w 485"/>
              <a:gd name="T53" fmla="*/ 225 h 419"/>
              <a:gd name="T54" fmla="*/ 431 w 485"/>
              <a:gd name="T55" fmla="*/ 224 h 419"/>
              <a:gd name="T56" fmla="*/ 432 w 485"/>
              <a:gd name="T57" fmla="*/ 223 h 419"/>
              <a:gd name="T58" fmla="*/ 432 w 485"/>
              <a:gd name="T59" fmla="*/ 221 h 419"/>
              <a:gd name="T60" fmla="*/ 433 w 485"/>
              <a:gd name="T61" fmla="*/ 220 h 419"/>
              <a:gd name="T62" fmla="*/ 482 w 485"/>
              <a:gd name="T63" fmla="*/ 54 h 419"/>
              <a:gd name="T64" fmla="*/ 472 w 485"/>
              <a:gd name="T65" fmla="*/ 33 h 419"/>
              <a:gd name="T66" fmla="*/ 372 w 485"/>
              <a:gd name="T67" fmla="*/ 1 h 419"/>
              <a:gd name="T68" fmla="*/ 369 w 485"/>
              <a:gd name="T69" fmla="*/ 0 h 419"/>
              <a:gd name="T70" fmla="*/ 367 w 485"/>
              <a:gd name="T71" fmla="*/ 0 h 419"/>
              <a:gd name="T72" fmla="*/ 342 w 485"/>
              <a:gd name="T73" fmla="*/ 7 h 419"/>
              <a:gd name="T74" fmla="*/ 315 w 485"/>
              <a:gd name="T75" fmla="*/ 90 h 419"/>
              <a:gd name="T76" fmla="*/ 173 w 485"/>
              <a:gd name="T77" fmla="*/ 87 h 419"/>
              <a:gd name="T78" fmla="*/ 148 w 485"/>
              <a:gd name="T79" fmla="*/ 7 h 419"/>
              <a:gd name="T80" fmla="*/ 118 w 485"/>
              <a:gd name="T81" fmla="*/ 0 h 419"/>
              <a:gd name="T82" fmla="*/ 116 w 485"/>
              <a:gd name="T83" fmla="*/ 0 h 419"/>
              <a:gd name="T84" fmla="*/ 113 w 485"/>
              <a:gd name="T85" fmla="*/ 1 h 419"/>
              <a:gd name="T86" fmla="*/ 3 w 485"/>
              <a:gd name="T87" fmla="*/ 54 h 419"/>
              <a:gd name="T88" fmla="*/ 290 w 485"/>
              <a:gd name="T89" fmla="*/ 149 h 419"/>
              <a:gd name="T90" fmla="*/ 301 w 485"/>
              <a:gd name="T91" fmla="*/ 138 h 419"/>
              <a:gd name="T92" fmla="*/ 334 w 485"/>
              <a:gd name="T93" fmla="*/ 138 h 419"/>
              <a:gd name="T94" fmla="*/ 344 w 485"/>
              <a:gd name="T95" fmla="*/ 149 h 419"/>
              <a:gd name="T96" fmla="*/ 344 w 485"/>
              <a:gd name="T97" fmla="*/ 182 h 419"/>
              <a:gd name="T98" fmla="*/ 334 w 485"/>
              <a:gd name="T99" fmla="*/ 191 h 419"/>
              <a:gd name="T100" fmla="*/ 301 w 485"/>
              <a:gd name="T101" fmla="*/ 191 h 419"/>
              <a:gd name="T102" fmla="*/ 290 w 485"/>
              <a:gd name="T103" fmla="*/ 182 h 419"/>
              <a:gd name="T104" fmla="*/ 290 w 485"/>
              <a:gd name="T105" fmla="*/ 149 h 419"/>
              <a:gd name="T106" fmla="*/ 136 w 485"/>
              <a:gd name="T107" fmla="*/ 70 h 419"/>
              <a:gd name="T108" fmla="*/ 102 w 485"/>
              <a:gd name="T109" fmla="*/ 70 h 419"/>
              <a:gd name="T110" fmla="*/ 119 w 485"/>
              <a:gd name="T111" fmla="*/ 94 h 419"/>
              <a:gd name="T112" fmla="*/ 119 w 485"/>
              <a:gd name="T113" fmla="*/ 127 h 419"/>
              <a:gd name="T114" fmla="*/ 119 w 485"/>
              <a:gd name="T115" fmla="*/ 94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5" h="419">
                <a:moveTo>
                  <a:pt x="3" y="54"/>
                </a:moveTo>
                <a:cubicBezTo>
                  <a:pt x="3" y="54"/>
                  <a:pt x="3" y="55"/>
                  <a:pt x="3" y="56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52" y="221"/>
                  <a:pt x="52" y="221"/>
                  <a:pt x="52" y="221"/>
                </a:cubicBezTo>
                <a:cubicBezTo>
                  <a:pt x="53" y="221"/>
                  <a:pt x="53" y="221"/>
                  <a:pt x="53" y="221"/>
                </a:cubicBezTo>
                <a:cubicBezTo>
                  <a:pt x="53" y="222"/>
                  <a:pt x="53" y="222"/>
                  <a:pt x="53" y="222"/>
                </a:cubicBezTo>
                <a:cubicBezTo>
                  <a:pt x="53" y="222"/>
                  <a:pt x="53" y="222"/>
                  <a:pt x="53" y="223"/>
                </a:cubicBezTo>
                <a:cubicBezTo>
                  <a:pt x="53" y="223"/>
                  <a:pt x="53" y="223"/>
                  <a:pt x="54" y="223"/>
                </a:cubicBezTo>
                <a:cubicBezTo>
                  <a:pt x="54" y="224"/>
                  <a:pt x="54" y="224"/>
                  <a:pt x="54" y="224"/>
                </a:cubicBezTo>
                <a:cubicBezTo>
                  <a:pt x="54" y="224"/>
                  <a:pt x="54" y="225"/>
                  <a:pt x="54" y="225"/>
                </a:cubicBezTo>
                <a:cubicBezTo>
                  <a:pt x="55" y="225"/>
                  <a:pt x="55" y="225"/>
                  <a:pt x="55" y="225"/>
                </a:cubicBezTo>
                <a:cubicBezTo>
                  <a:pt x="55" y="226"/>
                  <a:pt x="56" y="227"/>
                  <a:pt x="57" y="227"/>
                </a:cubicBezTo>
                <a:cubicBezTo>
                  <a:pt x="57" y="228"/>
                  <a:pt x="57" y="228"/>
                  <a:pt x="57" y="228"/>
                </a:cubicBezTo>
                <a:cubicBezTo>
                  <a:pt x="57" y="228"/>
                  <a:pt x="57" y="228"/>
                  <a:pt x="58" y="228"/>
                </a:cubicBezTo>
                <a:cubicBezTo>
                  <a:pt x="58" y="229"/>
                  <a:pt x="58" y="229"/>
                  <a:pt x="58" y="229"/>
                </a:cubicBezTo>
                <a:cubicBezTo>
                  <a:pt x="58" y="229"/>
                  <a:pt x="59" y="229"/>
                  <a:pt x="59" y="229"/>
                </a:cubicBezTo>
                <a:cubicBezTo>
                  <a:pt x="59" y="229"/>
                  <a:pt x="59" y="230"/>
                  <a:pt x="59" y="230"/>
                </a:cubicBezTo>
                <a:cubicBezTo>
                  <a:pt x="60" y="230"/>
                  <a:pt x="60" y="230"/>
                  <a:pt x="60" y="230"/>
                </a:cubicBezTo>
                <a:cubicBezTo>
                  <a:pt x="60" y="230"/>
                  <a:pt x="60" y="230"/>
                  <a:pt x="61" y="230"/>
                </a:cubicBezTo>
                <a:cubicBezTo>
                  <a:pt x="61" y="231"/>
                  <a:pt x="61" y="231"/>
                  <a:pt x="62" y="231"/>
                </a:cubicBezTo>
                <a:cubicBezTo>
                  <a:pt x="62" y="231"/>
                  <a:pt x="62" y="231"/>
                  <a:pt x="62" y="231"/>
                </a:cubicBezTo>
                <a:cubicBezTo>
                  <a:pt x="63" y="231"/>
                  <a:pt x="63" y="231"/>
                  <a:pt x="63" y="231"/>
                </a:cubicBezTo>
                <a:cubicBezTo>
                  <a:pt x="63" y="232"/>
                  <a:pt x="64" y="232"/>
                  <a:pt x="64" y="232"/>
                </a:cubicBezTo>
                <a:cubicBezTo>
                  <a:pt x="64" y="232"/>
                  <a:pt x="64" y="232"/>
                  <a:pt x="65" y="232"/>
                </a:cubicBezTo>
                <a:cubicBezTo>
                  <a:pt x="65" y="232"/>
                  <a:pt x="65" y="232"/>
                  <a:pt x="65" y="232"/>
                </a:cubicBezTo>
                <a:cubicBezTo>
                  <a:pt x="66" y="232"/>
                  <a:pt x="66" y="232"/>
                  <a:pt x="66" y="232"/>
                </a:cubicBezTo>
                <a:cubicBezTo>
                  <a:pt x="66" y="232"/>
                  <a:pt x="67" y="232"/>
                  <a:pt x="67" y="232"/>
                </a:cubicBezTo>
                <a:cubicBezTo>
                  <a:pt x="67" y="232"/>
                  <a:pt x="68" y="232"/>
                  <a:pt x="68" y="232"/>
                </a:cubicBezTo>
                <a:cubicBezTo>
                  <a:pt x="68" y="232"/>
                  <a:pt x="68" y="232"/>
                  <a:pt x="68" y="232"/>
                </a:cubicBezTo>
                <a:cubicBezTo>
                  <a:pt x="94" y="232"/>
                  <a:pt x="94" y="232"/>
                  <a:pt x="94" y="232"/>
                </a:cubicBezTo>
                <a:cubicBezTo>
                  <a:pt x="94" y="386"/>
                  <a:pt x="94" y="386"/>
                  <a:pt x="94" y="386"/>
                </a:cubicBezTo>
                <a:cubicBezTo>
                  <a:pt x="94" y="404"/>
                  <a:pt x="109" y="419"/>
                  <a:pt x="127" y="419"/>
                </a:cubicBezTo>
                <a:cubicBezTo>
                  <a:pt x="358" y="419"/>
                  <a:pt x="358" y="419"/>
                  <a:pt x="358" y="419"/>
                </a:cubicBezTo>
                <a:cubicBezTo>
                  <a:pt x="376" y="419"/>
                  <a:pt x="391" y="404"/>
                  <a:pt x="391" y="386"/>
                </a:cubicBezTo>
                <a:cubicBezTo>
                  <a:pt x="391" y="232"/>
                  <a:pt x="391" y="232"/>
                  <a:pt x="391" y="232"/>
                </a:cubicBezTo>
                <a:cubicBezTo>
                  <a:pt x="416" y="232"/>
                  <a:pt x="416" y="232"/>
                  <a:pt x="416" y="232"/>
                </a:cubicBezTo>
                <a:cubicBezTo>
                  <a:pt x="417" y="232"/>
                  <a:pt x="417" y="232"/>
                  <a:pt x="417" y="232"/>
                </a:cubicBezTo>
                <a:cubicBezTo>
                  <a:pt x="417" y="232"/>
                  <a:pt x="418" y="232"/>
                  <a:pt x="418" y="232"/>
                </a:cubicBezTo>
                <a:cubicBezTo>
                  <a:pt x="418" y="232"/>
                  <a:pt x="419" y="232"/>
                  <a:pt x="419" y="232"/>
                </a:cubicBezTo>
                <a:cubicBezTo>
                  <a:pt x="419" y="232"/>
                  <a:pt x="419" y="232"/>
                  <a:pt x="420" y="232"/>
                </a:cubicBezTo>
                <a:cubicBezTo>
                  <a:pt x="420" y="232"/>
                  <a:pt x="420" y="232"/>
                  <a:pt x="420" y="232"/>
                </a:cubicBezTo>
                <a:cubicBezTo>
                  <a:pt x="421" y="232"/>
                  <a:pt x="421" y="232"/>
                  <a:pt x="421" y="232"/>
                </a:cubicBezTo>
                <a:cubicBezTo>
                  <a:pt x="421" y="232"/>
                  <a:pt x="422" y="232"/>
                  <a:pt x="422" y="231"/>
                </a:cubicBezTo>
                <a:cubicBezTo>
                  <a:pt x="422" y="231"/>
                  <a:pt x="422" y="231"/>
                  <a:pt x="423" y="231"/>
                </a:cubicBezTo>
                <a:cubicBezTo>
                  <a:pt x="423" y="231"/>
                  <a:pt x="423" y="231"/>
                  <a:pt x="423" y="231"/>
                </a:cubicBezTo>
                <a:cubicBezTo>
                  <a:pt x="424" y="231"/>
                  <a:pt x="424" y="230"/>
                  <a:pt x="424" y="230"/>
                </a:cubicBezTo>
                <a:cubicBezTo>
                  <a:pt x="425" y="230"/>
                  <a:pt x="425" y="230"/>
                  <a:pt x="425" y="230"/>
                </a:cubicBezTo>
                <a:cubicBezTo>
                  <a:pt x="425" y="230"/>
                  <a:pt x="425" y="230"/>
                  <a:pt x="426" y="230"/>
                </a:cubicBezTo>
                <a:cubicBezTo>
                  <a:pt x="426" y="230"/>
                  <a:pt x="426" y="229"/>
                  <a:pt x="426" y="229"/>
                </a:cubicBezTo>
                <a:cubicBezTo>
                  <a:pt x="426" y="229"/>
                  <a:pt x="427" y="229"/>
                  <a:pt x="427" y="229"/>
                </a:cubicBezTo>
                <a:cubicBezTo>
                  <a:pt x="427" y="229"/>
                  <a:pt x="427" y="229"/>
                  <a:pt x="427" y="228"/>
                </a:cubicBezTo>
                <a:cubicBezTo>
                  <a:pt x="428" y="228"/>
                  <a:pt x="428" y="228"/>
                  <a:pt x="428" y="228"/>
                </a:cubicBezTo>
                <a:cubicBezTo>
                  <a:pt x="428" y="228"/>
                  <a:pt x="428" y="228"/>
                  <a:pt x="428" y="227"/>
                </a:cubicBezTo>
                <a:cubicBezTo>
                  <a:pt x="429" y="227"/>
                  <a:pt x="430" y="226"/>
                  <a:pt x="430" y="225"/>
                </a:cubicBezTo>
                <a:cubicBezTo>
                  <a:pt x="430" y="225"/>
                  <a:pt x="430" y="225"/>
                  <a:pt x="430" y="225"/>
                </a:cubicBezTo>
                <a:cubicBezTo>
                  <a:pt x="431" y="225"/>
                  <a:pt x="431" y="224"/>
                  <a:pt x="431" y="224"/>
                </a:cubicBezTo>
                <a:cubicBezTo>
                  <a:pt x="431" y="224"/>
                  <a:pt x="431" y="224"/>
                  <a:pt x="431" y="223"/>
                </a:cubicBezTo>
                <a:cubicBezTo>
                  <a:pt x="431" y="223"/>
                  <a:pt x="432" y="223"/>
                  <a:pt x="432" y="223"/>
                </a:cubicBezTo>
                <a:cubicBezTo>
                  <a:pt x="432" y="222"/>
                  <a:pt x="432" y="222"/>
                  <a:pt x="432" y="222"/>
                </a:cubicBezTo>
                <a:cubicBezTo>
                  <a:pt x="432" y="222"/>
                  <a:pt x="432" y="222"/>
                  <a:pt x="432" y="221"/>
                </a:cubicBezTo>
                <a:cubicBezTo>
                  <a:pt x="432" y="221"/>
                  <a:pt x="432" y="221"/>
                  <a:pt x="432" y="221"/>
                </a:cubicBezTo>
                <a:cubicBezTo>
                  <a:pt x="432" y="221"/>
                  <a:pt x="432" y="221"/>
                  <a:pt x="433" y="220"/>
                </a:cubicBezTo>
                <a:cubicBezTo>
                  <a:pt x="482" y="56"/>
                  <a:pt x="482" y="56"/>
                  <a:pt x="482" y="56"/>
                </a:cubicBezTo>
                <a:cubicBezTo>
                  <a:pt x="482" y="55"/>
                  <a:pt x="482" y="54"/>
                  <a:pt x="482" y="54"/>
                </a:cubicBezTo>
                <a:cubicBezTo>
                  <a:pt x="482" y="54"/>
                  <a:pt x="482" y="54"/>
                  <a:pt x="482" y="54"/>
                </a:cubicBezTo>
                <a:cubicBezTo>
                  <a:pt x="485" y="45"/>
                  <a:pt x="480" y="36"/>
                  <a:pt x="472" y="33"/>
                </a:cubicBezTo>
                <a:cubicBezTo>
                  <a:pt x="372" y="1"/>
                  <a:pt x="372" y="1"/>
                  <a:pt x="372" y="1"/>
                </a:cubicBezTo>
                <a:cubicBezTo>
                  <a:pt x="372" y="1"/>
                  <a:pt x="372" y="1"/>
                  <a:pt x="372" y="1"/>
                </a:cubicBezTo>
                <a:cubicBezTo>
                  <a:pt x="371" y="1"/>
                  <a:pt x="370" y="1"/>
                  <a:pt x="369" y="1"/>
                </a:cubicBezTo>
                <a:cubicBezTo>
                  <a:pt x="369" y="1"/>
                  <a:pt x="369" y="1"/>
                  <a:pt x="369" y="0"/>
                </a:cubicBezTo>
                <a:cubicBezTo>
                  <a:pt x="368" y="0"/>
                  <a:pt x="368" y="0"/>
                  <a:pt x="368" y="0"/>
                </a:cubicBezTo>
                <a:cubicBezTo>
                  <a:pt x="368" y="0"/>
                  <a:pt x="367" y="0"/>
                  <a:pt x="367" y="0"/>
                </a:cubicBezTo>
                <a:cubicBezTo>
                  <a:pt x="348" y="0"/>
                  <a:pt x="348" y="0"/>
                  <a:pt x="348" y="0"/>
                </a:cubicBezTo>
                <a:cubicBezTo>
                  <a:pt x="345" y="0"/>
                  <a:pt x="342" y="3"/>
                  <a:pt x="342" y="7"/>
                </a:cubicBezTo>
                <a:cubicBezTo>
                  <a:pt x="342" y="16"/>
                  <a:pt x="341" y="25"/>
                  <a:pt x="340" y="33"/>
                </a:cubicBezTo>
                <a:cubicBezTo>
                  <a:pt x="337" y="56"/>
                  <a:pt x="329" y="75"/>
                  <a:pt x="315" y="90"/>
                </a:cubicBezTo>
                <a:cubicBezTo>
                  <a:pt x="298" y="109"/>
                  <a:pt x="271" y="119"/>
                  <a:pt x="241" y="119"/>
                </a:cubicBezTo>
                <a:cubicBezTo>
                  <a:pt x="215" y="119"/>
                  <a:pt x="191" y="107"/>
                  <a:pt x="173" y="87"/>
                </a:cubicBezTo>
                <a:cubicBezTo>
                  <a:pt x="161" y="73"/>
                  <a:pt x="153" y="54"/>
                  <a:pt x="149" y="33"/>
                </a:cubicBezTo>
                <a:cubicBezTo>
                  <a:pt x="148" y="25"/>
                  <a:pt x="147" y="16"/>
                  <a:pt x="148" y="7"/>
                </a:cubicBezTo>
                <a:cubicBezTo>
                  <a:pt x="148" y="4"/>
                  <a:pt x="145" y="0"/>
                  <a:pt x="141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118" y="0"/>
                  <a:pt x="117" y="0"/>
                  <a:pt x="116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116" y="1"/>
                  <a:pt x="116" y="1"/>
                  <a:pt x="116" y="1"/>
                </a:cubicBezTo>
                <a:cubicBezTo>
                  <a:pt x="115" y="1"/>
                  <a:pt x="114" y="1"/>
                  <a:pt x="113" y="1"/>
                </a:cubicBezTo>
                <a:cubicBezTo>
                  <a:pt x="13" y="33"/>
                  <a:pt x="13" y="33"/>
                  <a:pt x="13" y="33"/>
                </a:cubicBezTo>
                <a:cubicBezTo>
                  <a:pt x="5" y="36"/>
                  <a:pt x="0" y="45"/>
                  <a:pt x="3" y="54"/>
                </a:cubicBezTo>
                <a:cubicBezTo>
                  <a:pt x="3" y="54"/>
                  <a:pt x="3" y="54"/>
                  <a:pt x="3" y="54"/>
                </a:cubicBezTo>
                <a:close/>
                <a:moveTo>
                  <a:pt x="290" y="149"/>
                </a:moveTo>
                <a:cubicBezTo>
                  <a:pt x="301" y="149"/>
                  <a:pt x="301" y="149"/>
                  <a:pt x="301" y="149"/>
                </a:cubicBezTo>
                <a:cubicBezTo>
                  <a:pt x="301" y="138"/>
                  <a:pt x="301" y="138"/>
                  <a:pt x="301" y="138"/>
                </a:cubicBezTo>
                <a:cubicBezTo>
                  <a:pt x="301" y="128"/>
                  <a:pt x="308" y="121"/>
                  <a:pt x="317" y="121"/>
                </a:cubicBezTo>
                <a:cubicBezTo>
                  <a:pt x="326" y="121"/>
                  <a:pt x="334" y="128"/>
                  <a:pt x="334" y="138"/>
                </a:cubicBezTo>
                <a:cubicBezTo>
                  <a:pt x="334" y="149"/>
                  <a:pt x="334" y="149"/>
                  <a:pt x="334" y="149"/>
                </a:cubicBezTo>
                <a:cubicBezTo>
                  <a:pt x="344" y="149"/>
                  <a:pt x="344" y="149"/>
                  <a:pt x="344" y="149"/>
                </a:cubicBezTo>
                <a:cubicBezTo>
                  <a:pt x="353" y="149"/>
                  <a:pt x="360" y="156"/>
                  <a:pt x="360" y="166"/>
                </a:cubicBezTo>
                <a:cubicBezTo>
                  <a:pt x="360" y="175"/>
                  <a:pt x="353" y="182"/>
                  <a:pt x="344" y="182"/>
                </a:cubicBezTo>
                <a:cubicBezTo>
                  <a:pt x="334" y="182"/>
                  <a:pt x="334" y="182"/>
                  <a:pt x="334" y="182"/>
                </a:cubicBezTo>
                <a:cubicBezTo>
                  <a:pt x="334" y="191"/>
                  <a:pt x="334" y="191"/>
                  <a:pt x="334" y="191"/>
                </a:cubicBezTo>
                <a:cubicBezTo>
                  <a:pt x="334" y="200"/>
                  <a:pt x="326" y="208"/>
                  <a:pt x="317" y="208"/>
                </a:cubicBezTo>
                <a:cubicBezTo>
                  <a:pt x="308" y="208"/>
                  <a:pt x="301" y="200"/>
                  <a:pt x="301" y="191"/>
                </a:cubicBezTo>
                <a:cubicBezTo>
                  <a:pt x="301" y="182"/>
                  <a:pt x="301" y="182"/>
                  <a:pt x="301" y="182"/>
                </a:cubicBezTo>
                <a:cubicBezTo>
                  <a:pt x="290" y="182"/>
                  <a:pt x="290" y="182"/>
                  <a:pt x="290" y="182"/>
                </a:cubicBezTo>
                <a:cubicBezTo>
                  <a:pt x="281" y="182"/>
                  <a:pt x="274" y="175"/>
                  <a:pt x="274" y="166"/>
                </a:cubicBezTo>
                <a:cubicBezTo>
                  <a:pt x="274" y="156"/>
                  <a:pt x="281" y="149"/>
                  <a:pt x="290" y="149"/>
                </a:cubicBezTo>
                <a:close/>
                <a:moveTo>
                  <a:pt x="119" y="53"/>
                </a:moveTo>
                <a:cubicBezTo>
                  <a:pt x="128" y="53"/>
                  <a:pt x="136" y="61"/>
                  <a:pt x="136" y="70"/>
                </a:cubicBezTo>
                <a:cubicBezTo>
                  <a:pt x="136" y="79"/>
                  <a:pt x="128" y="87"/>
                  <a:pt x="119" y="87"/>
                </a:cubicBezTo>
                <a:cubicBezTo>
                  <a:pt x="110" y="87"/>
                  <a:pt x="102" y="79"/>
                  <a:pt x="102" y="70"/>
                </a:cubicBezTo>
                <a:cubicBezTo>
                  <a:pt x="102" y="61"/>
                  <a:pt x="110" y="53"/>
                  <a:pt x="119" y="53"/>
                </a:cubicBezTo>
                <a:close/>
                <a:moveTo>
                  <a:pt x="119" y="94"/>
                </a:moveTo>
                <a:cubicBezTo>
                  <a:pt x="128" y="94"/>
                  <a:pt x="136" y="101"/>
                  <a:pt x="136" y="111"/>
                </a:cubicBezTo>
                <a:cubicBezTo>
                  <a:pt x="136" y="120"/>
                  <a:pt x="128" y="127"/>
                  <a:pt x="119" y="127"/>
                </a:cubicBezTo>
                <a:cubicBezTo>
                  <a:pt x="110" y="127"/>
                  <a:pt x="102" y="120"/>
                  <a:pt x="102" y="111"/>
                </a:cubicBezTo>
                <a:cubicBezTo>
                  <a:pt x="102" y="101"/>
                  <a:pt x="110" y="94"/>
                  <a:pt x="119" y="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" name="Freeform 12"/>
          <p:cNvSpPr>
            <a:spLocks noEditPoints="1"/>
          </p:cNvSpPr>
          <p:nvPr/>
        </p:nvSpPr>
        <p:spPr bwMode="auto">
          <a:xfrm>
            <a:off x="10816163" y="2584035"/>
            <a:ext cx="486912" cy="482020"/>
          </a:xfrm>
          <a:custGeom>
            <a:avLst/>
            <a:gdLst>
              <a:gd name="T0" fmla="*/ 273 w 489"/>
              <a:gd name="T1" fmla="*/ 86 h 483"/>
              <a:gd name="T2" fmla="*/ 273 w 489"/>
              <a:gd name="T3" fmla="*/ 76 h 483"/>
              <a:gd name="T4" fmla="*/ 322 w 489"/>
              <a:gd name="T5" fmla="*/ 27 h 483"/>
              <a:gd name="T6" fmla="*/ 342 w 489"/>
              <a:gd name="T7" fmla="*/ 19 h 483"/>
              <a:gd name="T8" fmla="*/ 362 w 489"/>
              <a:gd name="T9" fmla="*/ 27 h 483"/>
              <a:gd name="T10" fmla="*/ 367 w 489"/>
              <a:gd name="T11" fmla="*/ 33 h 483"/>
              <a:gd name="T12" fmla="*/ 388 w 489"/>
              <a:gd name="T13" fmla="*/ 12 h 483"/>
              <a:gd name="T14" fmla="*/ 432 w 489"/>
              <a:gd name="T15" fmla="*/ 12 h 483"/>
              <a:gd name="T16" fmla="*/ 477 w 489"/>
              <a:gd name="T17" fmla="*/ 57 h 483"/>
              <a:gd name="T18" fmla="*/ 477 w 489"/>
              <a:gd name="T19" fmla="*/ 101 h 483"/>
              <a:gd name="T20" fmla="*/ 456 w 489"/>
              <a:gd name="T21" fmla="*/ 122 h 483"/>
              <a:gd name="T22" fmla="*/ 460 w 489"/>
              <a:gd name="T23" fmla="*/ 125 h 483"/>
              <a:gd name="T24" fmla="*/ 468 w 489"/>
              <a:gd name="T25" fmla="*/ 145 h 483"/>
              <a:gd name="T26" fmla="*/ 460 w 489"/>
              <a:gd name="T27" fmla="*/ 165 h 483"/>
              <a:gd name="T28" fmla="*/ 411 w 489"/>
              <a:gd name="T29" fmla="*/ 214 h 483"/>
              <a:gd name="T30" fmla="*/ 401 w 489"/>
              <a:gd name="T31" fmla="*/ 214 h 483"/>
              <a:gd name="T32" fmla="*/ 273 w 489"/>
              <a:gd name="T33" fmla="*/ 86 h 483"/>
              <a:gd name="T34" fmla="*/ 82 w 489"/>
              <a:gd name="T35" fmla="*/ 467 h 483"/>
              <a:gd name="T36" fmla="*/ 120 w 489"/>
              <a:gd name="T37" fmla="*/ 483 h 483"/>
              <a:gd name="T38" fmla="*/ 158 w 489"/>
              <a:gd name="T39" fmla="*/ 467 h 483"/>
              <a:gd name="T40" fmla="*/ 197 w 489"/>
              <a:gd name="T41" fmla="*/ 428 h 483"/>
              <a:gd name="T42" fmla="*/ 197 w 489"/>
              <a:gd name="T43" fmla="*/ 418 h 483"/>
              <a:gd name="T44" fmla="*/ 69 w 489"/>
              <a:gd name="T45" fmla="*/ 290 h 483"/>
              <a:gd name="T46" fmla="*/ 59 w 489"/>
              <a:gd name="T47" fmla="*/ 290 h 483"/>
              <a:gd name="T48" fmla="*/ 21 w 489"/>
              <a:gd name="T49" fmla="*/ 329 h 483"/>
              <a:gd name="T50" fmla="*/ 21 w 489"/>
              <a:gd name="T51" fmla="*/ 405 h 483"/>
              <a:gd name="T52" fmla="*/ 82 w 489"/>
              <a:gd name="T53" fmla="*/ 467 h 483"/>
              <a:gd name="T54" fmla="*/ 94 w 489"/>
              <a:gd name="T55" fmla="*/ 265 h 483"/>
              <a:gd name="T56" fmla="*/ 94 w 489"/>
              <a:gd name="T57" fmla="*/ 255 h 483"/>
              <a:gd name="T58" fmla="*/ 238 w 489"/>
              <a:gd name="T59" fmla="*/ 111 h 483"/>
              <a:gd name="T60" fmla="*/ 248 w 489"/>
              <a:gd name="T61" fmla="*/ 111 h 483"/>
              <a:gd name="T62" fmla="*/ 376 w 489"/>
              <a:gd name="T63" fmla="*/ 240 h 483"/>
              <a:gd name="T64" fmla="*/ 376 w 489"/>
              <a:gd name="T65" fmla="*/ 249 h 483"/>
              <a:gd name="T66" fmla="*/ 233 w 489"/>
              <a:gd name="T67" fmla="*/ 392 h 483"/>
              <a:gd name="T68" fmla="*/ 222 w 489"/>
              <a:gd name="T69" fmla="*/ 392 h 483"/>
              <a:gd name="T70" fmla="*/ 94 w 489"/>
              <a:gd name="T71" fmla="*/ 265 h 483"/>
              <a:gd name="T72" fmla="*/ 198 w 489"/>
              <a:gd name="T73" fmla="*/ 289 h 483"/>
              <a:gd name="T74" fmla="*/ 211 w 489"/>
              <a:gd name="T75" fmla="*/ 294 h 483"/>
              <a:gd name="T76" fmla="*/ 224 w 489"/>
              <a:gd name="T77" fmla="*/ 289 h 483"/>
              <a:gd name="T78" fmla="*/ 271 w 489"/>
              <a:gd name="T79" fmla="*/ 242 h 483"/>
              <a:gd name="T80" fmla="*/ 271 w 489"/>
              <a:gd name="T81" fmla="*/ 217 h 483"/>
              <a:gd name="T82" fmla="*/ 245 w 489"/>
              <a:gd name="T83" fmla="*/ 217 h 483"/>
              <a:gd name="T84" fmla="*/ 198 w 489"/>
              <a:gd name="T85" fmla="*/ 264 h 483"/>
              <a:gd name="T86" fmla="*/ 198 w 489"/>
              <a:gd name="T87" fmla="*/ 289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89" h="483">
                <a:moveTo>
                  <a:pt x="273" y="86"/>
                </a:moveTo>
                <a:cubicBezTo>
                  <a:pt x="271" y="83"/>
                  <a:pt x="271" y="79"/>
                  <a:pt x="273" y="76"/>
                </a:cubicBezTo>
                <a:cubicBezTo>
                  <a:pt x="322" y="27"/>
                  <a:pt x="322" y="27"/>
                  <a:pt x="322" y="27"/>
                </a:cubicBezTo>
                <a:cubicBezTo>
                  <a:pt x="328" y="22"/>
                  <a:pt x="335" y="19"/>
                  <a:pt x="342" y="19"/>
                </a:cubicBezTo>
                <a:cubicBezTo>
                  <a:pt x="350" y="19"/>
                  <a:pt x="357" y="22"/>
                  <a:pt x="362" y="27"/>
                </a:cubicBezTo>
                <a:cubicBezTo>
                  <a:pt x="367" y="33"/>
                  <a:pt x="367" y="33"/>
                  <a:pt x="367" y="33"/>
                </a:cubicBezTo>
                <a:cubicBezTo>
                  <a:pt x="388" y="12"/>
                  <a:pt x="388" y="12"/>
                  <a:pt x="388" y="12"/>
                </a:cubicBezTo>
                <a:cubicBezTo>
                  <a:pt x="400" y="0"/>
                  <a:pt x="420" y="0"/>
                  <a:pt x="432" y="12"/>
                </a:cubicBezTo>
                <a:cubicBezTo>
                  <a:pt x="477" y="57"/>
                  <a:pt x="477" y="57"/>
                  <a:pt x="477" y="57"/>
                </a:cubicBezTo>
                <a:cubicBezTo>
                  <a:pt x="489" y="69"/>
                  <a:pt x="489" y="89"/>
                  <a:pt x="477" y="101"/>
                </a:cubicBezTo>
                <a:cubicBezTo>
                  <a:pt x="456" y="122"/>
                  <a:pt x="456" y="122"/>
                  <a:pt x="456" y="122"/>
                </a:cubicBezTo>
                <a:cubicBezTo>
                  <a:pt x="460" y="125"/>
                  <a:pt x="460" y="125"/>
                  <a:pt x="460" y="125"/>
                </a:cubicBezTo>
                <a:cubicBezTo>
                  <a:pt x="465" y="131"/>
                  <a:pt x="468" y="138"/>
                  <a:pt x="468" y="145"/>
                </a:cubicBezTo>
                <a:cubicBezTo>
                  <a:pt x="468" y="153"/>
                  <a:pt x="465" y="160"/>
                  <a:pt x="460" y="165"/>
                </a:cubicBezTo>
                <a:cubicBezTo>
                  <a:pt x="411" y="214"/>
                  <a:pt x="411" y="214"/>
                  <a:pt x="411" y="214"/>
                </a:cubicBezTo>
                <a:cubicBezTo>
                  <a:pt x="408" y="217"/>
                  <a:pt x="404" y="217"/>
                  <a:pt x="401" y="214"/>
                </a:cubicBezTo>
                <a:lnTo>
                  <a:pt x="273" y="86"/>
                </a:lnTo>
                <a:close/>
                <a:moveTo>
                  <a:pt x="82" y="467"/>
                </a:moveTo>
                <a:cubicBezTo>
                  <a:pt x="93" y="477"/>
                  <a:pt x="107" y="483"/>
                  <a:pt x="120" y="483"/>
                </a:cubicBezTo>
                <a:cubicBezTo>
                  <a:pt x="134" y="483"/>
                  <a:pt x="148" y="477"/>
                  <a:pt x="158" y="467"/>
                </a:cubicBezTo>
                <a:cubicBezTo>
                  <a:pt x="197" y="428"/>
                  <a:pt x="197" y="428"/>
                  <a:pt x="197" y="428"/>
                </a:cubicBezTo>
                <a:cubicBezTo>
                  <a:pt x="200" y="425"/>
                  <a:pt x="200" y="421"/>
                  <a:pt x="197" y="418"/>
                </a:cubicBezTo>
                <a:cubicBezTo>
                  <a:pt x="69" y="290"/>
                  <a:pt x="69" y="290"/>
                  <a:pt x="69" y="290"/>
                </a:cubicBezTo>
                <a:cubicBezTo>
                  <a:pt x="66" y="288"/>
                  <a:pt x="62" y="288"/>
                  <a:pt x="59" y="290"/>
                </a:cubicBezTo>
                <a:cubicBezTo>
                  <a:pt x="21" y="329"/>
                  <a:pt x="21" y="329"/>
                  <a:pt x="21" y="329"/>
                </a:cubicBezTo>
                <a:cubicBezTo>
                  <a:pt x="0" y="350"/>
                  <a:pt x="0" y="384"/>
                  <a:pt x="21" y="405"/>
                </a:cubicBezTo>
                <a:lnTo>
                  <a:pt x="82" y="467"/>
                </a:lnTo>
                <a:close/>
                <a:moveTo>
                  <a:pt x="94" y="265"/>
                </a:moveTo>
                <a:cubicBezTo>
                  <a:pt x="92" y="262"/>
                  <a:pt x="92" y="258"/>
                  <a:pt x="94" y="255"/>
                </a:cubicBezTo>
                <a:cubicBezTo>
                  <a:pt x="238" y="111"/>
                  <a:pt x="238" y="111"/>
                  <a:pt x="238" y="111"/>
                </a:cubicBezTo>
                <a:cubicBezTo>
                  <a:pt x="241" y="109"/>
                  <a:pt x="245" y="109"/>
                  <a:pt x="248" y="111"/>
                </a:cubicBezTo>
                <a:cubicBezTo>
                  <a:pt x="376" y="240"/>
                  <a:pt x="376" y="240"/>
                  <a:pt x="376" y="240"/>
                </a:cubicBezTo>
                <a:cubicBezTo>
                  <a:pt x="379" y="242"/>
                  <a:pt x="379" y="246"/>
                  <a:pt x="376" y="249"/>
                </a:cubicBezTo>
                <a:cubicBezTo>
                  <a:pt x="233" y="392"/>
                  <a:pt x="233" y="392"/>
                  <a:pt x="233" y="392"/>
                </a:cubicBezTo>
                <a:cubicBezTo>
                  <a:pt x="230" y="395"/>
                  <a:pt x="225" y="395"/>
                  <a:pt x="222" y="392"/>
                </a:cubicBezTo>
                <a:lnTo>
                  <a:pt x="94" y="265"/>
                </a:lnTo>
                <a:close/>
                <a:moveTo>
                  <a:pt x="198" y="289"/>
                </a:moveTo>
                <a:cubicBezTo>
                  <a:pt x="202" y="293"/>
                  <a:pt x="206" y="294"/>
                  <a:pt x="211" y="294"/>
                </a:cubicBezTo>
                <a:cubicBezTo>
                  <a:pt x="216" y="294"/>
                  <a:pt x="220" y="293"/>
                  <a:pt x="224" y="289"/>
                </a:cubicBezTo>
                <a:cubicBezTo>
                  <a:pt x="271" y="242"/>
                  <a:pt x="271" y="242"/>
                  <a:pt x="271" y="242"/>
                </a:cubicBezTo>
                <a:cubicBezTo>
                  <a:pt x="278" y="235"/>
                  <a:pt x="278" y="224"/>
                  <a:pt x="271" y="217"/>
                </a:cubicBezTo>
                <a:cubicBezTo>
                  <a:pt x="264" y="210"/>
                  <a:pt x="252" y="210"/>
                  <a:pt x="245" y="217"/>
                </a:cubicBezTo>
                <a:cubicBezTo>
                  <a:pt x="198" y="264"/>
                  <a:pt x="198" y="264"/>
                  <a:pt x="198" y="264"/>
                </a:cubicBezTo>
                <a:cubicBezTo>
                  <a:pt x="191" y="271"/>
                  <a:pt x="191" y="282"/>
                  <a:pt x="198" y="2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" name="Freeform 13"/>
          <p:cNvSpPr>
            <a:spLocks noEditPoints="1"/>
          </p:cNvSpPr>
          <p:nvPr/>
        </p:nvSpPr>
        <p:spPr bwMode="auto">
          <a:xfrm>
            <a:off x="1777317" y="2579047"/>
            <a:ext cx="413508" cy="486912"/>
          </a:xfrm>
          <a:custGeom>
            <a:avLst/>
            <a:gdLst>
              <a:gd name="T0" fmla="*/ 61 w 415"/>
              <a:gd name="T1" fmla="*/ 352 h 487"/>
              <a:gd name="T2" fmla="*/ 55 w 415"/>
              <a:gd name="T3" fmla="*/ 331 h 487"/>
              <a:gd name="T4" fmla="*/ 57 w 415"/>
              <a:gd name="T5" fmla="*/ 313 h 487"/>
              <a:gd name="T6" fmla="*/ 101 w 415"/>
              <a:gd name="T7" fmla="*/ 225 h 487"/>
              <a:gd name="T8" fmla="*/ 107 w 415"/>
              <a:gd name="T9" fmla="*/ 219 h 487"/>
              <a:gd name="T10" fmla="*/ 114 w 415"/>
              <a:gd name="T11" fmla="*/ 217 h 487"/>
              <a:gd name="T12" fmla="*/ 237 w 415"/>
              <a:gd name="T13" fmla="*/ 250 h 487"/>
              <a:gd name="T14" fmla="*/ 240 w 415"/>
              <a:gd name="T15" fmla="*/ 262 h 487"/>
              <a:gd name="T16" fmla="*/ 189 w 415"/>
              <a:gd name="T17" fmla="*/ 314 h 487"/>
              <a:gd name="T18" fmla="*/ 101 w 415"/>
              <a:gd name="T19" fmla="*/ 357 h 487"/>
              <a:gd name="T20" fmla="*/ 83 w 415"/>
              <a:gd name="T21" fmla="*/ 360 h 487"/>
              <a:gd name="T22" fmla="*/ 80 w 415"/>
              <a:gd name="T23" fmla="*/ 360 h 487"/>
              <a:gd name="T24" fmla="*/ 61 w 415"/>
              <a:gd name="T25" fmla="*/ 352 h 487"/>
              <a:gd name="T26" fmla="*/ 151 w 415"/>
              <a:gd name="T27" fmla="*/ 191 h 487"/>
              <a:gd name="T28" fmla="*/ 274 w 415"/>
              <a:gd name="T29" fmla="*/ 224 h 487"/>
              <a:gd name="T30" fmla="*/ 281 w 415"/>
              <a:gd name="T31" fmla="*/ 222 h 487"/>
              <a:gd name="T32" fmla="*/ 317 w 415"/>
              <a:gd name="T33" fmla="*/ 186 h 487"/>
              <a:gd name="T34" fmla="*/ 336 w 415"/>
              <a:gd name="T35" fmla="*/ 205 h 487"/>
              <a:gd name="T36" fmla="*/ 348 w 415"/>
              <a:gd name="T37" fmla="*/ 210 h 487"/>
              <a:gd name="T38" fmla="*/ 360 w 415"/>
              <a:gd name="T39" fmla="*/ 205 h 487"/>
              <a:gd name="T40" fmla="*/ 360 w 415"/>
              <a:gd name="T41" fmla="*/ 181 h 487"/>
              <a:gd name="T42" fmla="*/ 341 w 415"/>
              <a:gd name="T43" fmla="*/ 161 h 487"/>
              <a:gd name="T44" fmla="*/ 390 w 415"/>
              <a:gd name="T45" fmla="*/ 112 h 487"/>
              <a:gd name="T46" fmla="*/ 390 w 415"/>
              <a:gd name="T47" fmla="*/ 24 h 487"/>
              <a:gd name="T48" fmla="*/ 302 w 415"/>
              <a:gd name="T49" fmla="*/ 24 h 487"/>
              <a:gd name="T50" fmla="*/ 253 w 415"/>
              <a:gd name="T51" fmla="*/ 73 h 487"/>
              <a:gd name="T52" fmla="*/ 234 w 415"/>
              <a:gd name="T53" fmla="*/ 55 h 487"/>
              <a:gd name="T54" fmla="*/ 210 w 415"/>
              <a:gd name="T55" fmla="*/ 55 h 487"/>
              <a:gd name="T56" fmla="*/ 210 w 415"/>
              <a:gd name="T57" fmla="*/ 79 h 487"/>
              <a:gd name="T58" fmla="*/ 229 w 415"/>
              <a:gd name="T59" fmla="*/ 98 h 487"/>
              <a:gd name="T60" fmla="*/ 147 w 415"/>
              <a:gd name="T61" fmla="*/ 179 h 487"/>
              <a:gd name="T62" fmla="*/ 151 w 415"/>
              <a:gd name="T63" fmla="*/ 191 h 487"/>
              <a:gd name="T64" fmla="*/ 44 w 415"/>
              <a:gd name="T65" fmla="*/ 487 h 487"/>
              <a:gd name="T66" fmla="*/ 88 w 415"/>
              <a:gd name="T67" fmla="*/ 443 h 487"/>
              <a:gd name="T68" fmla="*/ 85 w 415"/>
              <a:gd name="T69" fmla="*/ 427 h 487"/>
              <a:gd name="T70" fmla="*/ 84 w 415"/>
              <a:gd name="T71" fmla="*/ 427 h 487"/>
              <a:gd name="T72" fmla="*/ 84 w 415"/>
              <a:gd name="T73" fmla="*/ 427 h 487"/>
              <a:gd name="T74" fmla="*/ 84 w 415"/>
              <a:gd name="T75" fmla="*/ 427 h 487"/>
              <a:gd name="T76" fmla="*/ 84 w 415"/>
              <a:gd name="T77" fmla="*/ 427 h 487"/>
              <a:gd name="T78" fmla="*/ 60 w 415"/>
              <a:gd name="T79" fmla="*/ 365 h 487"/>
              <a:gd name="T80" fmla="*/ 58 w 415"/>
              <a:gd name="T81" fmla="*/ 362 h 487"/>
              <a:gd name="T82" fmla="*/ 50 w 415"/>
              <a:gd name="T83" fmla="*/ 355 h 487"/>
              <a:gd name="T84" fmla="*/ 28 w 415"/>
              <a:gd name="T85" fmla="*/ 365 h 487"/>
              <a:gd name="T86" fmla="*/ 3 w 415"/>
              <a:gd name="T87" fmla="*/ 428 h 487"/>
              <a:gd name="T88" fmla="*/ 3 w 415"/>
              <a:gd name="T89" fmla="*/ 429 h 487"/>
              <a:gd name="T90" fmla="*/ 2 w 415"/>
              <a:gd name="T91" fmla="*/ 429 h 487"/>
              <a:gd name="T92" fmla="*/ 0 w 415"/>
              <a:gd name="T93" fmla="*/ 443 h 487"/>
              <a:gd name="T94" fmla="*/ 44 w 415"/>
              <a:gd name="T95" fmla="*/ 487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15" h="487">
                <a:moveTo>
                  <a:pt x="61" y="352"/>
                </a:moveTo>
                <a:cubicBezTo>
                  <a:pt x="56" y="347"/>
                  <a:pt x="54" y="339"/>
                  <a:pt x="55" y="331"/>
                </a:cubicBezTo>
                <a:cubicBezTo>
                  <a:pt x="57" y="313"/>
                  <a:pt x="57" y="313"/>
                  <a:pt x="57" y="313"/>
                </a:cubicBezTo>
                <a:cubicBezTo>
                  <a:pt x="62" y="280"/>
                  <a:pt x="77" y="249"/>
                  <a:pt x="101" y="225"/>
                </a:cubicBezTo>
                <a:cubicBezTo>
                  <a:pt x="107" y="219"/>
                  <a:pt x="107" y="219"/>
                  <a:pt x="107" y="219"/>
                </a:cubicBezTo>
                <a:cubicBezTo>
                  <a:pt x="109" y="217"/>
                  <a:pt x="112" y="217"/>
                  <a:pt x="114" y="217"/>
                </a:cubicBezTo>
                <a:cubicBezTo>
                  <a:pt x="237" y="250"/>
                  <a:pt x="237" y="250"/>
                  <a:pt x="237" y="250"/>
                </a:cubicBezTo>
                <a:cubicBezTo>
                  <a:pt x="242" y="251"/>
                  <a:pt x="244" y="258"/>
                  <a:pt x="240" y="262"/>
                </a:cubicBezTo>
                <a:cubicBezTo>
                  <a:pt x="189" y="314"/>
                  <a:pt x="189" y="314"/>
                  <a:pt x="189" y="314"/>
                </a:cubicBezTo>
                <a:cubicBezTo>
                  <a:pt x="166" y="337"/>
                  <a:pt x="134" y="353"/>
                  <a:pt x="101" y="357"/>
                </a:cubicBezTo>
                <a:cubicBezTo>
                  <a:pt x="83" y="360"/>
                  <a:pt x="83" y="360"/>
                  <a:pt x="83" y="360"/>
                </a:cubicBezTo>
                <a:cubicBezTo>
                  <a:pt x="82" y="360"/>
                  <a:pt x="81" y="360"/>
                  <a:pt x="80" y="360"/>
                </a:cubicBezTo>
                <a:cubicBezTo>
                  <a:pt x="73" y="360"/>
                  <a:pt x="66" y="357"/>
                  <a:pt x="61" y="352"/>
                </a:cubicBezTo>
                <a:close/>
                <a:moveTo>
                  <a:pt x="151" y="191"/>
                </a:moveTo>
                <a:cubicBezTo>
                  <a:pt x="274" y="224"/>
                  <a:pt x="274" y="224"/>
                  <a:pt x="274" y="224"/>
                </a:cubicBezTo>
                <a:cubicBezTo>
                  <a:pt x="276" y="225"/>
                  <a:pt x="279" y="224"/>
                  <a:pt x="281" y="222"/>
                </a:cubicBezTo>
                <a:cubicBezTo>
                  <a:pt x="317" y="186"/>
                  <a:pt x="317" y="186"/>
                  <a:pt x="317" y="186"/>
                </a:cubicBezTo>
                <a:cubicBezTo>
                  <a:pt x="336" y="205"/>
                  <a:pt x="336" y="205"/>
                  <a:pt x="336" y="205"/>
                </a:cubicBezTo>
                <a:cubicBezTo>
                  <a:pt x="339" y="208"/>
                  <a:pt x="344" y="210"/>
                  <a:pt x="348" y="210"/>
                </a:cubicBezTo>
                <a:cubicBezTo>
                  <a:pt x="353" y="210"/>
                  <a:pt x="357" y="208"/>
                  <a:pt x="360" y="205"/>
                </a:cubicBezTo>
                <a:cubicBezTo>
                  <a:pt x="367" y="198"/>
                  <a:pt x="367" y="187"/>
                  <a:pt x="360" y="181"/>
                </a:cubicBezTo>
                <a:cubicBezTo>
                  <a:pt x="341" y="161"/>
                  <a:pt x="341" y="161"/>
                  <a:pt x="341" y="161"/>
                </a:cubicBezTo>
                <a:cubicBezTo>
                  <a:pt x="390" y="112"/>
                  <a:pt x="390" y="112"/>
                  <a:pt x="390" y="112"/>
                </a:cubicBezTo>
                <a:cubicBezTo>
                  <a:pt x="415" y="88"/>
                  <a:pt x="415" y="48"/>
                  <a:pt x="390" y="24"/>
                </a:cubicBezTo>
                <a:cubicBezTo>
                  <a:pt x="366" y="0"/>
                  <a:pt x="326" y="0"/>
                  <a:pt x="302" y="24"/>
                </a:cubicBezTo>
                <a:cubicBezTo>
                  <a:pt x="253" y="73"/>
                  <a:pt x="253" y="73"/>
                  <a:pt x="253" y="73"/>
                </a:cubicBezTo>
                <a:cubicBezTo>
                  <a:pt x="234" y="55"/>
                  <a:pt x="234" y="55"/>
                  <a:pt x="234" y="55"/>
                </a:cubicBezTo>
                <a:cubicBezTo>
                  <a:pt x="228" y="48"/>
                  <a:pt x="217" y="48"/>
                  <a:pt x="210" y="55"/>
                </a:cubicBezTo>
                <a:cubicBezTo>
                  <a:pt x="203" y="61"/>
                  <a:pt x="203" y="72"/>
                  <a:pt x="210" y="79"/>
                </a:cubicBezTo>
                <a:cubicBezTo>
                  <a:pt x="229" y="98"/>
                  <a:pt x="229" y="98"/>
                  <a:pt x="229" y="98"/>
                </a:cubicBezTo>
                <a:cubicBezTo>
                  <a:pt x="147" y="179"/>
                  <a:pt x="147" y="179"/>
                  <a:pt x="147" y="179"/>
                </a:cubicBezTo>
                <a:cubicBezTo>
                  <a:pt x="143" y="183"/>
                  <a:pt x="145" y="190"/>
                  <a:pt x="151" y="191"/>
                </a:cubicBezTo>
                <a:close/>
                <a:moveTo>
                  <a:pt x="44" y="487"/>
                </a:moveTo>
                <a:cubicBezTo>
                  <a:pt x="68" y="487"/>
                  <a:pt x="88" y="468"/>
                  <a:pt x="88" y="443"/>
                </a:cubicBezTo>
                <a:cubicBezTo>
                  <a:pt x="88" y="438"/>
                  <a:pt x="87" y="432"/>
                  <a:pt x="85" y="427"/>
                </a:cubicBezTo>
                <a:cubicBezTo>
                  <a:pt x="85" y="427"/>
                  <a:pt x="85" y="427"/>
                  <a:pt x="84" y="427"/>
                </a:cubicBezTo>
                <a:cubicBezTo>
                  <a:pt x="84" y="427"/>
                  <a:pt x="84" y="427"/>
                  <a:pt x="84" y="427"/>
                </a:cubicBezTo>
                <a:cubicBezTo>
                  <a:pt x="84" y="427"/>
                  <a:pt x="84" y="427"/>
                  <a:pt x="84" y="427"/>
                </a:cubicBezTo>
                <a:cubicBezTo>
                  <a:pt x="84" y="427"/>
                  <a:pt x="84" y="427"/>
                  <a:pt x="84" y="427"/>
                </a:cubicBezTo>
                <a:cubicBezTo>
                  <a:pt x="60" y="365"/>
                  <a:pt x="60" y="365"/>
                  <a:pt x="60" y="365"/>
                </a:cubicBezTo>
                <a:cubicBezTo>
                  <a:pt x="60" y="364"/>
                  <a:pt x="59" y="363"/>
                  <a:pt x="58" y="362"/>
                </a:cubicBezTo>
                <a:cubicBezTo>
                  <a:pt x="56" y="359"/>
                  <a:pt x="54" y="356"/>
                  <a:pt x="50" y="355"/>
                </a:cubicBezTo>
                <a:cubicBezTo>
                  <a:pt x="41" y="352"/>
                  <a:pt x="31" y="356"/>
                  <a:pt x="28" y="365"/>
                </a:cubicBezTo>
                <a:cubicBezTo>
                  <a:pt x="3" y="428"/>
                  <a:pt x="3" y="428"/>
                  <a:pt x="3" y="428"/>
                </a:cubicBezTo>
                <a:cubicBezTo>
                  <a:pt x="3" y="429"/>
                  <a:pt x="3" y="429"/>
                  <a:pt x="3" y="429"/>
                </a:cubicBezTo>
                <a:cubicBezTo>
                  <a:pt x="3" y="429"/>
                  <a:pt x="3" y="429"/>
                  <a:pt x="2" y="429"/>
                </a:cubicBezTo>
                <a:cubicBezTo>
                  <a:pt x="1" y="434"/>
                  <a:pt x="0" y="439"/>
                  <a:pt x="0" y="443"/>
                </a:cubicBezTo>
                <a:cubicBezTo>
                  <a:pt x="0" y="468"/>
                  <a:pt x="20" y="487"/>
                  <a:pt x="44" y="4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" name="Freeform 14"/>
          <p:cNvSpPr>
            <a:spLocks noEditPoints="1"/>
          </p:cNvSpPr>
          <p:nvPr/>
        </p:nvSpPr>
        <p:spPr bwMode="auto">
          <a:xfrm>
            <a:off x="22158249" y="2647587"/>
            <a:ext cx="479572" cy="310744"/>
          </a:xfrm>
          <a:custGeom>
            <a:avLst/>
            <a:gdLst>
              <a:gd name="T0" fmla="*/ 12 w 481"/>
              <a:gd name="T1" fmla="*/ 83 h 312"/>
              <a:gd name="T2" fmla="*/ 138 w 481"/>
              <a:gd name="T3" fmla="*/ 126 h 312"/>
              <a:gd name="T4" fmla="*/ 266 w 481"/>
              <a:gd name="T5" fmla="*/ 194 h 312"/>
              <a:gd name="T6" fmla="*/ 184 w 481"/>
              <a:gd name="T7" fmla="*/ 237 h 312"/>
              <a:gd name="T8" fmla="*/ 162 w 481"/>
              <a:gd name="T9" fmla="*/ 230 h 312"/>
              <a:gd name="T10" fmla="*/ 121 w 481"/>
              <a:gd name="T11" fmla="*/ 271 h 312"/>
              <a:gd name="T12" fmla="*/ 162 w 481"/>
              <a:gd name="T13" fmla="*/ 312 h 312"/>
              <a:gd name="T14" fmla="*/ 203 w 481"/>
              <a:gd name="T15" fmla="*/ 271 h 312"/>
              <a:gd name="T16" fmla="*/ 202 w 481"/>
              <a:gd name="T17" fmla="*/ 264 h 312"/>
              <a:gd name="T18" fmla="*/ 301 w 481"/>
              <a:gd name="T19" fmla="*/ 212 h 312"/>
              <a:gd name="T20" fmla="*/ 400 w 481"/>
              <a:gd name="T21" fmla="*/ 264 h 312"/>
              <a:gd name="T22" fmla="*/ 399 w 481"/>
              <a:gd name="T23" fmla="*/ 271 h 312"/>
              <a:gd name="T24" fmla="*/ 440 w 481"/>
              <a:gd name="T25" fmla="*/ 312 h 312"/>
              <a:gd name="T26" fmla="*/ 481 w 481"/>
              <a:gd name="T27" fmla="*/ 271 h 312"/>
              <a:gd name="T28" fmla="*/ 440 w 481"/>
              <a:gd name="T29" fmla="*/ 230 h 312"/>
              <a:gd name="T30" fmla="*/ 418 w 481"/>
              <a:gd name="T31" fmla="*/ 237 h 312"/>
              <a:gd name="T32" fmla="*/ 336 w 481"/>
              <a:gd name="T33" fmla="*/ 194 h 312"/>
              <a:gd name="T34" fmla="*/ 463 w 481"/>
              <a:gd name="T35" fmla="*/ 127 h 312"/>
              <a:gd name="T36" fmla="*/ 475 w 481"/>
              <a:gd name="T37" fmla="*/ 111 h 312"/>
              <a:gd name="T38" fmla="*/ 475 w 481"/>
              <a:gd name="T39" fmla="*/ 109 h 312"/>
              <a:gd name="T40" fmla="*/ 475 w 481"/>
              <a:gd name="T41" fmla="*/ 107 h 312"/>
              <a:gd name="T42" fmla="*/ 475 w 481"/>
              <a:gd name="T43" fmla="*/ 65 h 312"/>
              <a:gd name="T44" fmla="*/ 458 w 481"/>
              <a:gd name="T45" fmla="*/ 48 h 312"/>
              <a:gd name="T46" fmla="*/ 396 w 481"/>
              <a:gd name="T47" fmla="*/ 48 h 312"/>
              <a:gd name="T48" fmla="*/ 396 w 481"/>
              <a:gd name="T49" fmla="*/ 31 h 312"/>
              <a:gd name="T50" fmla="*/ 367 w 481"/>
              <a:gd name="T51" fmla="*/ 2 h 312"/>
              <a:gd name="T52" fmla="*/ 226 w 481"/>
              <a:gd name="T53" fmla="*/ 2 h 312"/>
              <a:gd name="T54" fmla="*/ 197 w 481"/>
              <a:gd name="T55" fmla="*/ 31 h 312"/>
              <a:gd name="T56" fmla="*/ 197 w 481"/>
              <a:gd name="T57" fmla="*/ 48 h 312"/>
              <a:gd name="T58" fmla="*/ 154 w 481"/>
              <a:gd name="T59" fmla="*/ 48 h 312"/>
              <a:gd name="T60" fmla="*/ 22 w 481"/>
              <a:gd name="T61" fmla="*/ 3 h 312"/>
              <a:gd name="T62" fmla="*/ 1 w 481"/>
              <a:gd name="T63" fmla="*/ 13 h 312"/>
              <a:gd name="T64" fmla="*/ 0 w 481"/>
              <a:gd name="T65" fmla="*/ 19 h 312"/>
              <a:gd name="T66" fmla="*/ 0 w 481"/>
              <a:gd name="T67" fmla="*/ 20 h 312"/>
              <a:gd name="T68" fmla="*/ 0 w 481"/>
              <a:gd name="T69" fmla="*/ 63 h 312"/>
              <a:gd name="T70" fmla="*/ 1 w 481"/>
              <a:gd name="T71" fmla="*/ 70 h 312"/>
              <a:gd name="T72" fmla="*/ 12 w 481"/>
              <a:gd name="T73" fmla="*/ 83 h 312"/>
              <a:gd name="T74" fmla="*/ 392 w 481"/>
              <a:gd name="T75" fmla="*/ 127 h 312"/>
              <a:gd name="T76" fmla="*/ 301 w 481"/>
              <a:gd name="T77" fmla="*/ 175 h 312"/>
              <a:gd name="T78" fmla="*/ 210 w 481"/>
              <a:gd name="T79" fmla="*/ 127 h 312"/>
              <a:gd name="T80" fmla="*/ 392 w 481"/>
              <a:gd name="T81" fmla="*/ 127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81" h="312">
                <a:moveTo>
                  <a:pt x="12" y="83"/>
                </a:moveTo>
                <a:cubicBezTo>
                  <a:pt x="138" y="126"/>
                  <a:pt x="138" y="126"/>
                  <a:pt x="138" y="126"/>
                </a:cubicBezTo>
                <a:cubicBezTo>
                  <a:pt x="266" y="194"/>
                  <a:pt x="266" y="194"/>
                  <a:pt x="266" y="194"/>
                </a:cubicBezTo>
                <a:cubicBezTo>
                  <a:pt x="184" y="237"/>
                  <a:pt x="184" y="237"/>
                  <a:pt x="184" y="237"/>
                </a:cubicBezTo>
                <a:cubicBezTo>
                  <a:pt x="178" y="232"/>
                  <a:pt x="170" y="230"/>
                  <a:pt x="162" y="230"/>
                </a:cubicBezTo>
                <a:cubicBezTo>
                  <a:pt x="139" y="230"/>
                  <a:pt x="121" y="248"/>
                  <a:pt x="121" y="271"/>
                </a:cubicBezTo>
                <a:cubicBezTo>
                  <a:pt x="121" y="294"/>
                  <a:pt x="139" y="312"/>
                  <a:pt x="162" y="312"/>
                </a:cubicBezTo>
                <a:cubicBezTo>
                  <a:pt x="184" y="312"/>
                  <a:pt x="203" y="294"/>
                  <a:pt x="203" y="271"/>
                </a:cubicBezTo>
                <a:cubicBezTo>
                  <a:pt x="203" y="269"/>
                  <a:pt x="203" y="267"/>
                  <a:pt x="202" y="264"/>
                </a:cubicBezTo>
                <a:cubicBezTo>
                  <a:pt x="301" y="212"/>
                  <a:pt x="301" y="212"/>
                  <a:pt x="301" y="212"/>
                </a:cubicBezTo>
                <a:cubicBezTo>
                  <a:pt x="400" y="264"/>
                  <a:pt x="400" y="264"/>
                  <a:pt x="400" y="264"/>
                </a:cubicBezTo>
                <a:cubicBezTo>
                  <a:pt x="399" y="266"/>
                  <a:pt x="399" y="269"/>
                  <a:pt x="399" y="271"/>
                </a:cubicBezTo>
                <a:cubicBezTo>
                  <a:pt x="399" y="294"/>
                  <a:pt x="418" y="312"/>
                  <a:pt x="440" y="312"/>
                </a:cubicBezTo>
                <a:cubicBezTo>
                  <a:pt x="463" y="312"/>
                  <a:pt x="481" y="294"/>
                  <a:pt x="481" y="271"/>
                </a:cubicBezTo>
                <a:cubicBezTo>
                  <a:pt x="481" y="248"/>
                  <a:pt x="463" y="230"/>
                  <a:pt x="440" y="230"/>
                </a:cubicBezTo>
                <a:cubicBezTo>
                  <a:pt x="432" y="230"/>
                  <a:pt x="424" y="232"/>
                  <a:pt x="418" y="237"/>
                </a:cubicBezTo>
                <a:cubicBezTo>
                  <a:pt x="336" y="194"/>
                  <a:pt x="336" y="194"/>
                  <a:pt x="336" y="194"/>
                </a:cubicBezTo>
                <a:cubicBezTo>
                  <a:pt x="463" y="127"/>
                  <a:pt x="463" y="127"/>
                  <a:pt x="463" y="127"/>
                </a:cubicBezTo>
                <a:cubicBezTo>
                  <a:pt x="470" y="125"/>
                  <a:pt x="475" y="118"/>
                  <a:pt x="475" y="111"/>
                </a:cubicBezTo>
                <a:cubicBezTo>
                  <a:pt x="475" y="110"/>
                  <a:pt x="475" y="110"/>
                  <a:pt x="475" y="109"/>
                </a:cubicBezTo>
                <a:cubicBezTo>
                  <a:pt x="475" y="108"/>
                  <a:pt x="475" y="108"/>
                  <a:pt x="475" y="107"/>
                </a:cubicBezTo>
                <a:cubicBezTo>
                  <a:pt x="475" y="65"/>
                  <a:pt x="475" y="65"/>
                  <a:pt x="475" y="65"/>
                </a:cubicBezTo>
                <a:cubicBezTo>
                  <a:pt x="475" y="56"/>
                  <a:pt x="467" y="48"/>
                  <a:pt x="458" y="48"/>
                </a:cubicBezTo>
                <a:cubicBezTo>
                  <a:pt x="396" y="48"/>
                  <a:pt x="396" y="48"/>
                  <a:pt x="396" y="48"/>
                </a:cubicBezTo>
                <a:cubicBezTo>
                  <a:pt x="396" y="31"/>
                  <a:pt x="396" y="31"/>
                  <a:pt x="396" y="31"/>
                </a:cubicBezTo>
                <a:cubicBezTo>
                  <a:pt x="396" y="15"/>
                  <a:pt x="383" y="2"/>
                  <a:pt x="367" y="2"/>
                </a:cubicBezTo>
                <a:cubicBezTo>
                  <a:pt x="226" y="2"/>
                  <a:pt x="226" y="2"/>
                  <a:pt x="226" y="2"/>
                </a:cubicBezTo>
                <a:cubicBezTo>
                  <a:pt x="210" y="2"/>
                  <a:pt x="197" y="15"/>
                  <a:pt x="197" y="31"/>
                </a:cubicBezTo>
                <a:cubicBezTo>
                  <a:pt x="197" y="48"/>
                  <a:pt x="197" y="48"/>
                  <a:pt x="197" y="48"/>
                </a:cubicBezTo>
                <a:cubicBezTo>
                  <a:pt x="154" y="48"/>
                  <a:pt x="154" y="48"/>
                  <a:pt x="154" y="48"/>
                </a:cubicBezTo>
                <a:cubicBezTo>
                  <a:pt x="22" y="3"/>
                  <a:pt x="22" y="3"/>
                  <a:pt x="22" y="3"/>
                </a:cubicBezTo>
                <a:cubicBezTo>
                  <a:pt x="13" y="0"/>
                  <a:pt x="4" y="4"/>
                  <a:pt x="1" y="13"/>
                </a:cubicBezTo>
                <a:cubicBezTo>
                  <a:pt x="0" y="15"/>
                  <a:pt x="0" y="17"/>
                  <a:pt x="0" y="19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5"/>
                  <a:pt x="0" y="68"/>
                  <a:pt x="1" y="70"/>
                </a:cubicBezTo>
                <a:cubicBezTo>
                  <a:pt x="2" y="75"/>
                  <a:pt x="6" y="81"/>
                  <a:pt x="12" y="83"/>
                </a:cubicBezTo>
                <a:close/>
                <a:moveTo>
                  <a:pt x="392" y="127"/>
                </a:moveTo>
                <a:cubicBezTo>
                  <a:pt x="301" y="175"/>
                  <a:pt x="301" y="175"/>
                  <a:pt x="301" y="175"/>
                </a:cubicBezTo>
                <a:cubicBezTo>
                  <a:pt x="210" y="127"/>
                  <a:pt x="210" y="127"/>
                  <a:pt x="210" y="127"/>
                </a:cubicBezTo>
                <a:lnTo>
                  <a:pt x="392" y="1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" name="Freeform 15"/>
          <p:cNvSpPr>
            <a:spLocks noEditPoints="1"/>
          </p:cNvSpPr>
          <p:nvPr/>
        </p:nvSpPr>
        <p:spPr bwMode="auto">
          <a:xfrm>
            <a:off x="15354955" y="4657129"/>
            <a:ext cx="482020" cy="332764"/>
          </a:xfrm>
          <a:custGeom>
            <a:avLst/>
            <a:gdLst>
              <a:gd name="T0" fmla="*/ 467 w 482"/>
              <a:gd name="T1" fmla="*/ 166 h 333"/>
              <a:gd name="T2" fmla="*/ 355 w 482"/>
              <a:gd name="T3" fmla="*/ 160 h 333"/>
              <a:gd name="T4" fmla="*/ 363 w 482"/>
              <a:gd name="T5" fmla="*/ 55 h 333"/>
              <a:gd name="T6" fmla="*/ 482 w 482"/>
              <a:gd name="T7" fmla="*/ 206 h 333"/>
              <a:gd name="T8" fmla="*/ 417 w 482"/>
              <a:gd name="T9" fmla="*/ 276 h 333"/>
              <a:gd name="T10" fmla="*/ 375 w 482"/>
              <a:gd name="T11" fmla="*/ 300 h 333"/>
              <a:gd name="T12" fmla="*/ 442 w 482"/>
              <a:gd name="T13" fmla="*/ 317 h 333"/>
              <a:gd name="T14" fmla="*/ 215 w 482"/>
              <a:gd name="T15" fmla="*/ 333 h 333"/>
              <a:gd name="T16" fmla="*/ 215 w 482"/>
              <a:gd name="T17" fmla="*/ 300 h 333"/>
              <a:gd name="T18" fmla="*/ 265 w 482"/>
              <a:gd name="T19" fmla="*/ 276 h 333"/>
              <a:gd name="T20" fmla="*/ 153 w 482"/>
              <a:gd name="T21" fmla="*/ 189 h 333"/>
              <a:gd name="T22" fmla="*/ 93 w 482"/>
              <a:gd name="T23" fmla="*/ 181 h 333"/>
              <a:gd name="T24" fmla="*/ 1 w 482"/>
              <a:gd name="T25" fmla="*/ 162 h 333"/>
              <a:gd name="T26" fmla="*/ 94 w 482"/>
              <a:gd name="T27" fmla="*/ 148 h 333"/>
              <a:gd name="T28" fmla="*/ 153 w 482"/>
              <a:gd name="T29" fmla="*/ 136 h 333"/>
              <a:gd name="T30" fmla="*/ 279 w 482"/>
              <a:gd name="T31" fmla="*/ 50 h 333"/>
              <a:gd name="T32" fmla="*/ 160 w 482"/>
              <a:gd name="T33" fmla="*/ 33 h 333"/>
              <a:gd name="T34" fmla="*/ 160 w 482"/>
              <a:gd name="T35" fmla="*/ 0 h 333"/>
              <a:gd name="T36" fmla="*/ 457 w 482"/>
              <a:gd name="T37" fmla="*/ 17 h 333"/>
              <a:gd name="T38" fmla="*/ 312 w 482"/>
              <a:gd name="T39" fmla="*/ 33 h 333"/>
              <a:gd name="T40" fmla="*/ 319 w 482"/>
              <a:gd name="T41" fmla="*/ 50 h 333"/>
              <a:gd name="T42" fmla="*/ 321 w 482"/>
              <a:gd name="T43" fmla="*/ 50 h 333"/>
              <a:gd name="T44" fmla="*/ 322 w 482"/>
              <a:gd name="T45" fmla="*/ 53 h 333"/>
              <a:gd name="T46" fmla="*/ 324 w 482"/>
              <a:gd name="T47" fmla="*/ 191 h 333"/>
              <a:gd name="T48" fmla="*/ 475 w 482"/>
              <a:gd name="T49" fmla="*/ 199 h 333"/>
              <a:gd name="T50" fmla="*/ 296 w 482"/>
              <a:gd name="T51" fmla="*/ 162 h 333"/>
              <a:gd name="T52" fmla="*/ 271 w 482"/>
              <a:gd name="T53" fmla="*/ 145 h 333"/>
              <a:gd name="T54" fmla="*/ 254 w 482"/>
              <a:gd name="T55" fmla="*/ 120 h 333"/>
              <a:gd name="T56" fmla="*/ 238 w 482"/>
              <a:gd name="T57" fmla="*/ 145 h 333"/>
              <a:gd name="T58" fmla="*/ 213 w 482"/>
              <a:gd name="T59" fmla="*/ 162 h 333"/>
              <a:gd name="T60" fmla="*/ 238 w 482"/>
              <a:gd name="T61" fmla="*/ 178 h 333"/>
              <a:gd name="T62" fmla="*/ 254 w 482"/>
              <a:gd name="T63" fmla="*/ 203 h 333"/>
              <a:gd name="T64" fmla="*/ 271 w 482"/>
              <a:gd name="T65" fmla="*/ 178 h 333"/>
              <a:gd name="T66" fmla="*/ 296 w 482"/>
              <a:gd name="T67" fmla="*/ 162 h 333"/>
              <a:gd name="T68" fmla="*/ 298 w 482"/>
              <a:gd name="T69" fmla="*/ 276 h 333"/>
              <a:gd name="T70" fmla="*/ 342 w 482"/>
              <a:gd name="T71" fmla="*/ 300 h 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82" h="333">
                <a:moveTo>
                  <a:pt x="473" y="157"/>
                </a:moveTo>
                <a:cubicBezTo>
                  <a:pt x="475" y="162"/>
                  <a:pt x="471" y="166"/>
                  <a:pt x="467" y="166"/>
                </a:cubicBezTo>
                <a:cubicBezTo>
                  <a:pt x="361" y="166"/>
                  <a:pt x="361" y="166"/>
                  <a:pt x="361" y="166"/>
                </a:cubicBezTo>
                <a:cubicBezTo>
                  <a:pt x="358" y="166"/>
                  <a:pt x="355" y="163"/>
                  <a:pt x="355" y="160"/>
                </a:cubicBezTo>
                <a:cubicBezTo>
                  <a:pt x="355" y="62"/>
                  <a:pt x="355" y="62"/>
                  <a:pt x="355" y="62"/>
                </a:cubicBezTo>
                <a:cubicBezTo>
                  <a:pt x="355" y="57"/>
                  <a:pt x="359" y="54"/>
                  <a:pt x="363" y="55"/>
                </a:cubicBezTo>
                <a:cubicBezTo>
                  <a:pt x="414" y="69"/>
                  <a:pt x="456" y="108"/>
                  <a:pt x="473" y="157"/>
                </a:cubicBezTo>
                <a:close/>
                <a:moveTo>
                  <a:pt x="482" y="206"/>
                </a:moveTo>
                <a:cubicBezTo>
                  <a:pt x="482" y="207"/>
                  <a:pt x="482" y="209"/>
                  <a:pt x="482" y="210"/>
                </a:cubicBezTo>
                <a:cubicBezTo>
                  <a:pt x="482" y="246"/>
                  <a:pt x="453" y="276"/>
                  <a:pt x="417" y="276"/>
                </a:cubicBezTo>
                <a:cubicBezTo>
                  <a:pt x="375" y="276"/>
                  <a:pt x="375" y="276"/>
                  <a:pt x="375" y="276"/>
                </a:cubicBezTo>
                <a:cubicBezTo>
                  <a:pt x="375" y="300"/>
                  <a:pt x="375" y="300"/>
                  <a:pt x="375" y="300"/>
                </a:cubicBezTo>
                <a:cubicBezTo>
                  <a:pt x="426" y="300"/>
                  <a:pt x="426" y="300"/>
                  <a:pt x="426" y="300"/>
                </a:cubicBezTo>
                <a:cubicBezTo>
                  <a:pt x="435" y="300"/>
                  <a:pt x="443" y="308"/>
                  <a:pt x="442" y="317"/>
                </a:cubicBezTo>
                <a:cubicBezTo>
                  <a:pt x="442" y="326"/>
                  <a:pt x="434" y="333"/>
                  <a:pt x="425" y="333"/>
                </a:cubicBezTo>
                <a:cubicBezTo>
                  <a:pt x="215" y="333"/>
                  <a:pt x="215" y="333"/>
                  <a:pt x="215" y="333"/>
                </a:cubicBezTo>
                <a:cubicBezTo>
                  <a:pt x="206" y="333"/>
                  <a:pt x="198" y="325"/>
                  <a:pt x="198" y="316"/>
                </a:cubicBezTo>
                <a:cubicBezTo>
                  <a:pt x="199" y="307"/>
                  <a:pt x="206" y="300"/>
                  <a:pt x="215" y="300"/>
                </a:cubicBezTo>
                <a:cubicBezTo>
                  <a:pt x="265" y="300"/>
                  <a:pt x="265" y="300"/>
                  <a:pt x="265" y="300"/>
                </a:cubicBezTo>
                <a:cubicBezTo>
                  <a:pt x="265" y="276"/>
                  <a:pt x="265" y="276"/>
                  <a:pt x="265" y="276"/>
                </a:cubicBezTo>
                <a:cubicBezTo>
                  <a:pt x="239" y="276"/>
                  <a:pt x="239" y="276"/>
                  <a:pt x="239" y="276"/>
                </a:cubicBezTo>
                <a:cubicBezTo>
                  <a:pt x="192" y="276"/>
                  <a:pt x="153" y="237"/>
                  <a:pt x="153" y="189"/>
                </a:cubicBezTo>
                <a:cubicBezTo>
                  <a:pt x="153" y="181"/>
                  <a:pt x="153" y="181"/>
                  <a:pt x="153" y="181"/>
                </a:cubicBezTo>
                <a:cubicBezTo>
                  <a:pt x="93" y="181"/>
                  <a:pt x="93" y="181"/>
                  <a:pt x="93" y="181"/>
                </a:cubicBezTo>
                <a:cubicBezTo>
                  <a:pt x="86" y="199"/>
                  <a:pt x="69" y="212"/>
                  <a:pt x="49" y="212"/>
                </a:cubicBezTo>
                <a:cubicBezTo>
                  <a:pt x="22" y="212"/>
                  <a:pt x="0" y="189"/>
                  <a:pt x="1" y="162"/>
                </a:cubicBezTo>
                <a:cubicBezTo>
                  <a:pt x="2" y="138"/>
                  <a:pt x="22" y="118"/>
                  <a:pt x="46" y="116"/>
                </a:cubicBezTo>
                <a:cubicBezTo>
                  <a:pt x="68" y="115"/>
                  <a:pt x="87" y="129"/>
                  <a:pt x="94" y="148"/>
                </a:cubicBezTo>
                <a:cubicBezTo>
                  <a:pt x="153" y="148"/>
                  <a:pt x="153" y="148"/>
                  <a:pt x="153" y="148"/>
                </a:cubicBezTo>
                <a:cubicBezTo>
                  <a:pt x="153" y="136"/>
                  <a:pt x="153" y="136"/>
                  <a:pt x="153" y="136"/>
                </a:cubicBezTo>
                <a:cubicBezTo>
                  <a:pt x="153" y="88"/>
                  <a:pt x="192" y="50"/>
                  <a:pt x="239" y="50"/>
                </a:cubicBezTo>
                <a:cubicBezTo>
                  <a:pt x="279" y="50"/>
                  <a:pt x="279" y="50"/>
                  <a:pt x="279" y="50"/>
                </a:cubicBezTo>
                <a:cubicBezTo>
                  <a:pt x="279" y="33"/>
                  <a:pt x="279" y="33"/>
                  <a:pt x="279" y="33"/>
                </a:cubicBezTo>
                <a:cubicBezTo>
                  <a:pt x="160" y="33"/>
                  <a:pt x="160" y="33"/>
                  <a:pt x="160" y="33"/>
                </a:cubicBezTo>
                <a:cubicBezTo>
                  <a:pt x="150" y="33"/>
                  <a:pt x="143" y="25"/>
                  <a:pt x="143" y="16"/>
                </a:cubicBezTo>
                <a:cubicBezTo>
                  <a:pt x="143" y="7"/>
                  <a:pt x="151" y="0"/>
                  <a:pt x="160" y="0"/>
                </a:cubicBezTo>
                <a:cubicBezTo>
                  <a:pt x="440" y="0"/>
                  <a:pt x="440" y="0"/>
                  <a:pt x="440" y="0"/>
                </a:cubicBezTo>
                <a:cubicBezTo>
                  <a:pt x="450" y="0"/>
                  <a:pt x="457" y="8"/>
                  <a:pt x="457" y="17"/>
                </a:cubicBezTo>
                <a:cubicBezTo>
                  <a:pt x="457" y="26"/>
                  <a:pt x="449" y="33"/>
                  <a:pt x="440" y="33"/>
                </a:cubicBezTo>
                <a:cubicBezTo>
                  <a:pt x="312" y="33"/>
                  <a:pt x="312" y="33"/>
                  <a:pt x="312" y="33"/>
                </a:cubicBezTo>
                <a:cubicBezTo>
                  <a:pt x="312" y="50"/>
                  <a:pt x="312" y="50"/>
                  <a:pt x="312" y="50"/>
                </a:cubicBezTo>
                <a:cubicBezTo>
                  <a:pt x="319" y="50"/>
                  <a:pt x="319" y="50"/>
                  <a:pt x="319" y="50"/>
                </a:cubicBezTo>
                <a:cubicBezTo>
                  <a:pt x="319" y="50"/>
                  <a:pt x="320" y="50"/>
                  <a:pt x="321" y="50"/>
                </a:cubicBezTo>
                <a:cubicBezTo>
                  <a:pt x="321" y="50"/>
                  <a:pt x="321" y="50"/>
                  <a:pt x="321" y="50"/>
                </a:cubicBezTo>
                <a:cubicBezTo>
                  <a:pt x="321" y="50"/>
                  <a:pt x="321" y="50"/>
                  <a:pt x="321" y="50"/>
                </a:cubicBezTo>
                <a:cubicBezTo>
                  <a:pt x="321" y="51"/>
                  <a:pt x="322" y="52"/>
                  <a:pt x="322" y="53"/>
                </a:cubicBezTo>
                <a:cubicBezTo>
                  <a:pt x="322" y="182"/>
                  <a:pt x="322" y="182"/>
                  <a:pt x="322" y="182"/>
                </a:cubicBezTo>
                <a:cubicBezTo>
                  <a:pt x="322" y="185"/>
                  <a:pt x="323" y="188"/>
                  <a:pt x="324" y="191"/>
                </a:cubicBezTo>
                <a:cubicBezTo>
                  <a:pt x="327" y="196"/>
                  <a:pt x="333" y="199"/>
                  <a:pt x="339" y="199"/>
                </a:cubicBezTo>
                <a:cubicBezTo>
                  <a:pt x="475" y="199"/>
                  <a:pt x="475" y="199"/>
                  <a:pt x="475" y="199"/>
                </a:cubicBezTo>
                <a:cubicBezTo>
                  <a:pt x="479" y="199"/>
                  <a:pt x="482" y="202"/>
                  <a:pt x="482" y="206"/>
                </a:cubicBezTo>
                <a:close/>
                <a:moveTo>
                  <a:pt x="296" y="162"/>
                </a:moveTo>
                <a:cubicBezTo>
                  <a:pt x="296" y="152"/>
                  <a:pt x="289" y="145"/>
                  <a:pt x="279" y="145"/>
                </a:cubicBezTo>
                <a:cubicBezTo>
                  <a:pt x="271" y="145"/>
                  <a:pt x="271" y="145"/>
                  <a:pt x="271" y="145"/>
                </a:cubicBezTo>
                <a:cubicBezTo>
                  <a:pt x="271" y="136"/>
                  <a:pt x="271" y="136"/>
                  <a:pt x="271" y="136"/>
                </a:cubicBezTo>
                <a:cubicBezTo>
                  <a:pt x="271" y="127"/>
                  <a:pt x="263" y="120"/>
                  <a:pt x="254" y="120"/>
                </a:cubicBezTo>
                <a:cubicBezTo>
                  <a:pt x="245" y="120"/>
                  <a:pt x="238" y="127"/>
                  <a:pt x="238" y="136"/>
                </a:cubicBezTo>
                <a:cubicBezTo>
                  <a:pt x="238" y="145"/>
                  <a:pt x="238" y="145"/>
                  <a:pt x="238" y="145"/>
                </a:cubicBezTo>
                <a:cubicBezTo>
                  <a:pt x="229" y="145"/>
                  <a:pt x="229" y="145"/>
                  <a:pt x="229" y="145"/>
                </a:cubicBezTo>
                <a:cubicBezTo>
                  <a:pt x="220" y="145"/>
                  <a:pt x="213" y="152"/>
                  <a:pt x="213" y="162"/>
                </a:cubicBezTo>
                <a:cubicBezTo>
                  <a:pt x="213" y="171"/>
                  <a:pt x="220" y="178"/>
                  <a:pt x="229" y="178"/>
                </a:cubicBezTo>
                <a:cubicBezTo>
                  <a:pt x="238" y="178"/>
                  <a:pt x="238" y="178"/>
                  <a:pt x="238" y="178"/>
                </a:cubicBezTo>
                <a:cubicBezTo>
                  <a:pt x="238" y="187"/>
                  <a:pt x="238" y="187"/>
                  <a:pt x="238" y="187"/>
                </a:cubicBezTo>
                <a:cubicBezTo>
                  <a:pt x="238" y="196"/>
                  <a:pt x="245" y="203"/>
                  <a:pt x="254" y="203"/>
                </a:cubicBezTo>
                <a:cubicBezTo>
                  <a:pt x="263" y="203"/>
                  <a:pt x="271" y="196"/>
                  <a:pt x="271" y="187"/>
                </a:cubicBezTo>
                <a:cubicBezTo>
                  <a:pt x="271" y="178"/>
                  <a:pt x="271" y="178"/>
                  <a:pt x="271" y="178"/>
                </a:cubicBezTo>
                <a:cubicBezTo>
                  <a:pt x="279" y="178"/>
                  <a:pt x="279" y="178"/>
                  <a:pt x="279" y="178"/>
                </a:cubicBezTo>
                <a:cubicBezTo>
                  <a:pt x="289" y="178"/>
                  <a:pt x="296" y="171"/>
                  <a:pt x="296" y="162"/>
                </a:cubicBezTo>
                <a:close/>
                <a:moveTo>
                  <a:pt x="342" y="276"/>
                </a:moveTo>
                <a:cubicBezTo>
                  <a:pt x="298" y="276"/>
                  <a:pt x="298" y="276"/>
                  <a:pt x="298" y="276"/>
                </a:cubicBezTo>
                <a:cubicBezTo>
                  <a:pt x="298" y="300"/>
                  <a:pt x="298" y="300"/>
                  <a:pt x="298" y="300"/>
                </a:cubicBezTo>
                <a:cubicBezTo>
                  <a:pt x="342" y="300"/>
                  <a:pt x="342" y="300"/>
                  <a:pt x="342" y="300"/>
                </a:cubicBezTo>
                <a:lnTo>
                  <a:pt x="342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" name="Freeform 16"/>
          <p:cNvSpPr>
            <a:spLocks noEditPoints="1"/>
          </p:cNvSpPr>
          <p:nvPr/>
        </p:nvSpPr>
        <p:spPr bwMode="auto">
          <a:xfrm>
            <a:off x="19907496" y="4602655"/>
            <a:ext cx="437978" cy="479572"/>
          </a:xfrm>
          <a:custGeom>
            <a:avLst/>
            <a:gdLst>
              <a:gd name="T0" fmla="*/ 29 w 439"/>
              <a:gd name="T1" fmla="*/ 255 h 481"/>
              <a:gd name="T2" fmla="*/ 87 w 439"/>
              <a:gd name="T3" fmla="*/ 329 h 481"/>
              <a:gd name="T4" fmla="*/ 87 w 439"/>
              <a:gd name="T5" fmla="*/ 463 h 481"/>
              <a:gd name="T6" fmla="*/ 105 w 439"/>
              <a:gd name="T7" fmla="*/ 481 h 481"/>
              <a:gd name="T8" fmla="*/ 124 w 439"/>
              <a:gd name="T9" fmla="*/ 463 h 481"/>
              <a:gd name="T10" fmla="*/ 124 w 439"/>
              <a:gd name="T11" fmla="*/ 329 h 481"/>
              <a:gd name="T12" fmla="*/ 182 w 439"/>
              <a:gd name="T13" fmla="*/ 255 h 481"/>
              <a:gd name="T14" fmla="*/ 182 w 439"/>
              <a:gd name="T15" fmla="*/ 85 h 481"/>
              <a:gd name="T16" fmla="*/ 182 w 439"/>
              <a:gd name="T17" fmla="*/ 84 h 481"/>
              <a:gd name="T18" fmla="*/ 207 w 439"/>
              <a:gd name="T19" fmla="*/ 44 h 481"/>
              <a:gd name="T20" fmla="*/ 163 w 439"/>
              <a:gd name="T21" fmla="*/ 0 h 481"/>
              <a:gd name="T22" fmla="*/ 44 w 439"/>
              <a:gd name="T23" fmla="*/ 0 h 481"/>
              <a:gd name="T24" fmla="*/ 0 w 439"/>
              <a:gd name="T25" fmla="*/ 44 h 481"/>
              <a:gd name="T26" fmla="*/ 29 w 439"/>
              <a:gd name="T27" fmla="*/ 86 h 481"/>
              <a:gd name="T28" fmla="*/ 29 w 439"/>
              <a:gd name="T29" fmla="*/ 255 h 481"/>
              <a:gd name="T30" fmla="*/ 67 w 439"/>
              <a:gd name="T31" fmla="*/ 89 h 481"/>
              <a:gd name="T32" fmla="*/ 144 w 439"/>
              <a:gd name="T33" fmla="*/ 89 h 481"/>
              <a:gd name="T34" fmla="*/ 144 w 439"/>
              <a:gd name="T35" fmla="*/ 172 h 481"/>
              <a:gd name="T36" fmla="*/ 67 w 439"/>
              <a:gd name="T37" fmla="*/ 172 h 481"/>
              <a:gd name="T38" fmla="*/ 67 w 439"/>
              <a:gd name="T39" fmla="*/ 89 h 481"/>
              <a:gd name="T40" fmla="*/ 67 w 439"/>
              <a:gd name="T41" fmla="*/ 210 h 481"/>
              <a:gd name="T42" fmla="*/ 144 w 439"/>
              <a:gd name="T43" fmla="*/ 210 h 481"/>
              <a:gd name="T44" fmla="*/ 144 w 439"/>
              <a:gd name="T45" fmla="*/ 255 h 481"/>
              <a:gd name="T46" fmla="*/ 105 w 439"/>
              <a:gd name="T47" fmla="*/ 293 h 481"/>
              <a:gd name="T48" fmla="*/ 67 w 439"/>
              <a:gd name="T49" fmla="*/ 255 h 481"/>
              <a:gd name="T50" fmla="*/ 67 w 439"/>
              <a:gd name="T51" fmla="*/ 210 h 481"/>
              <a:gd name="T52" fmla="*/ 395 w 439"/>
              <a:gd name="T53" fmla="*/ 0 h 481"/>
              <a:gd name="T54" fmla="*/ 276 w 439"/>
              <a:gd name="T55" fmla="*/ 0 h 481"/>
              <a:gd name="T56" fmla="*/ 232 w 439"/>
              <a:gd name="T57" fmla="*/ 44 h 481"/>
              <a:gd name="T58" fmla="*/ 261 w 439"/>
              <a:gd name="T59" fmla="*/ 86 h 481"/>
              <a:gd name="T60" fmla="*/ 261 w 439"/>
              <a:gd name="T61" fmla="*/ 255 h 481"/>
              <a:gd name="T62" fmla="*/ 319 w 439"/>
              <a:gd name="T63" fmla="*/ 329 h 481"/>
              <a:gd name="T64" fmla="*/ 319 w 439"/>
              <a:gd name="T65" fmla="*/ 463 h 481"/>
              <a:gd name="T66" fmla="*/ 338 w 439"/>
              <a:gd name="T67" fmla="*/ 481 h 481"/>
              <a:gd name="T68" fmla="*/ 356 w 439"/>
              <a:gd name="T69" fmla="*/ 463 h 481"/>
              <a:gd name="T70" fmla="*/ 356 w 439"/>
              <a:gd name="T71" fmla="*/ 329 h 481"/>
              <a:gd name="T72" fmla="*/ 414 w 439"/>
              <a:gd name="T73" fmla="*/ 255 h 481"/>
              <a:gd name="T74" fmla="*/ 414 w 439"/>
              <a:gd name="T75" fmla="*/ 85 h 481"/>
              <a:gd name="T76" fmla="*/ 414 w 439"/>
              <a:gd name="T77" fmla="*/ 84 h 481"/>
              <a:gd name="T78" fmla="*/ 439 w 439"/>
              <a:gd name="T79" fmla="*/ 44 h 481"/>
              <a:gd name="T80" fmla="*/ 395 w 439"/>
              <a:gd name="T81" fmla="*/ 0 h 481"/>
              <a:gd name="T82" fmla="*/ 376 w 439"/>
              <a:gd name="T83" fmla="*/ 255 h 481"/>
              <a:gd name="T84" fmla="*/ 338 w 439"/>
              <a:gd name="T85" fmla="*/ 293 h 481"/>
              <a:gd name="T86" fmla="*/ 299 w 439"/>
              <a:gd name="T87" fmla="*/ 255 h 481"/>
              <a:gd name="T88" fmla="*/ 299 w 439"/>
              <a:gd name="T89" fmla="*/ 210 h 481"/>
              <a:gd name="T90" fmla="*/ 376 w 439"/>
              <a:gd name="T91" fmla="*/ 210 h 481"/>
              <a:gd name="T92" fmla="*/ 376 w 439"/>
              <a:gd name="T93" fmla="*/ 255 h 481"/>
              <a:gd name="T94" fmla="*/ 376 w 439"/>
              <a:gd name="T95" fmla="*/ 172 h 481"/>
              <a:gd name="T96" fmla="*/ 299 w 439"/>
              <a:gd name="T97" fmla="*/ 172 h 481"/>
              <a:gd name="T98" fmla="*/ 299 w 439"/>
              <a:gd name="T99" fmla="*/ 89 h 481"/>
              <a:gd name="T100" fmla="*/ 376 w 439"/>
              <a:gd name="T101" fmla="*/ 89 h 481"/>
              <a:gd name="T102" fmla="*/ 376 w 439"/>
              <a:gd name="T103" fmla="*/ 172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39" h="481">
                <a:moveTo>
                  <a:pt x="29" y="255"/>
                </a:moveTo>
                <a:cubicBezTo>
                  <a:pt x="29" y="290"/>
                  <a:pt x="54" y="320"/>
                  <a:pt x="87" y="329"/>
                </a:cubicBezTo>
                <a:cubicBezTo>
                  <a:pt x="87" y="463"/>
                  <a:pt x="87" y="463"/>
                  <a:pt x="87" y="463"/>
                </a:cubicBezTo>
                <a:cubicBezTo>
                  <a:pt x="87" y="473"/>
                  <a:pt x="95" y="481"/>
                  <a:pt x="105" y="481"/>
                </a:cubicBezTo>
                <a:cubicBezTo>
                  <a:pt x="116" y="481"/>
                  <a:pt x="124" y="473"/>
                  <a:pt x="124" y="463"/>
                </a:cubicBezTo>
                <a:cubicBezTo>
                  <a:pt x="124" y="329"/>
                  <a:pt x="124" y="329"/>
                  <a:pt x="124" y="329"/>
                </a:cubicBezTo>
                <a:cubicBezTo>
                  <a:pt x="157" y="320"/>
                  <a:pt x="182" y="290"/>
                  <a:pt x="182" y="255"/>
                </a:cubicBezTo>
                <a:cubicBezTo>
                  <a:pt x="182" y="85"/>
                  <a:pt x="182" y="85"/>
                  <a:pt x="182" y="85"/>
                </a:cubicBezTo>
                <a:cubicBezTo>
                  <a:pt x="182" y="85"/>
                  <a:pt x="182" y="85"/>
                  <a:pt x="182" y="84"/>
                </a:cubicBezTo>
                <a:cubicBezTo>
                  <a:pt x="197" y="77"/>
                  <a:pt x="207" y="62"/>
                  <a:pt x="207" y="44"/>
                </a:cubicBezTo>
                <a:cubicBezTo>
                  <a:pt x="207" y="20"/>
                  <a:pt x="188" y="0"/>
                  <a:pt x="16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63"/>
                  <a:pt x="12" y="80"/>
                  <a:pt x="29" y="86"/>
                </a:cubicBezTo>
                <a:lnTo>
                  <a:pt x="29" y="255"/>
                </a:lnTo>
                <a:close/>
                <a:moveTo>
                  <a:pt x="67" y="89"/>
                </a:moveTo>
                <a:cubicBezTo>
                  <a:pt x="144" y="89"/>
                  <a:pt x="144" y="89"/>
                  <a:pt x="144" y="89"/>
                </a:cubicBezTo>
                <a:cubicBezTo>
                  <a:pt x="144" y="172"/>
                  <a:pt x="144" y="172"/>
                  <a:pt x="144" y="172"/>
                </a:cubicBezTo>
                <a:cubicBezTo>
                  <a:pt x="67" y="172"/>
                  <a:pt x="67" y="172"/>
                  <a:pt x="67" y="172"/>
                </a:cubicBezTo>
                <a:lnTo>
                  <a:pt x="67" y="89"/>
                </a:lnTo>
                <a:close/>
                <a:moveTo>
                  <a:pt x="67" y="210"/>
                </a:moveTo>
                <a:cubicBezTo>
                  <a:pt x="144" y="210"/>
                  <a:pt x="144" y="210"/>
                  <a:pt x="144" y="210"/>
                </a:cubicBezTo>
                <a:cubicBezTo>
                  <a:pt x="144" y="255"/>
                  <a:pt x="144" y="255"/>
                  <a:pt x="144" y="255"/>
                </a:cubicBezTo>
                <a:cubicBezTo>
                  <a:pt x="144" y="276"/>
                  <a:pt x="127" y="293"/>
                  <a:pt x="105" y="293"/>
                </a:cubicBezTo>
                <a:cubicBezTo>
                  <a:pt x="84" y="293"/>
                  <a:pt x="67" y="276"/>
                  <a:pt x="67" y="255"/>
                </a:cubicBezTo>
                <a:lnTo>
                  <a:pt x="67" y="210"/>
                </a:lnTo>
                <a:close/>
                <a:moveTo>
                  <a:pt x="395" y="0"/>
                </a:moveTo>
                <a:cubicBezTo>
                  <a:pt x="276" y="0"/>
                  <a:pt x="276" y="0"/>
                  <a:pt x="276" y="0"/>
                </a:cubicBezTo>
                <a:cubicBezTo>
                  <a:pt x="252" y="0"/>
                  <a:pt x="232" y="20"/>
                  <a:pt x="232" y="44"/>
                </a:cubicBezTo>
                <a:cubicBezTo>
                  <a:pt x="232" y="63"/>
                  <a:pt x="244" y="80"/>
                  <a:pt x="261" y="86"/>
                </a:cubicBezTo>
                <a:cubicBezTo>
                  <a:pt x="261" y="255"/>
                  <a:pt x="261" y="255"/>
                  <a:pt x="261" y="255"/>
                </a:cubicBezTo>
                <a:cubicBezTo>
                  <a:pt x="261" y="290"/>
                  <a:pt x="286" y="320"/>
                  <a:pt x="319" y="329"/>
                </a:cubicBezTo>
                <a:cubicBezTo>
                  <a:pt x="319" y="463"/>
                  <a:pt x="319" y="463"/>
                  <a:pt x="319" y="463"/>
                </a:cubicBezTo>
                <a:cubicBezTo>
                  <a:pt x="319" y="473"/>
                  <a:pt x="327" y="481"/>
                  <a:pt x="338" y="481"/>
                </a:cubicBezTo>
                <a:cubicBezTo>
                  <a:pt x="348" y="481"/>
                  <a:pt x="356" y="473"/>
                  <a:pt x="356" y="463"/>
                </a:cubicBezTo>
                <a:cubicBezTo>
                  <a:pt x="356" y="329"/>
                  <a:pt x="356" y="329"/>
                  <a:pt x="356" y="329"/>
                </a:cubicBezTo>
                <a:cubicBezTo>
                  <a:pt x="389" y="320"/>
                  <a:pt x="414" y="290"/>
                  <a:pt x="414" y="255"/>
                </a:cubicBezTo>
                <a:cubicBezTo>
                  <a:pt x="414" y="85"/>
                  <a:pt x="414" y="85"/>
                  <a:pt x="414" y="85"/>
                </a:cubicBezTo>
                <a:cubicBezTo>
                  <a:pt x="414" y="85"/>
                  <a:pt x="414" y="85"/>
                  <a:pt x="414" y="84"/>
                </a:cubicBezTo>
                <a:cubicBezTo>
                  <a:pt x="429" y="77"/>
                  <a:pt x="439" y="62"/>
                  <a:pt x="439" y="44"/>
                </a:cubicBezTo>
                <a:cubicBezTo>
                  <a:pt x="439" y="20"/>
                  <a:pt x="420" y="0"/>
                  <a:pt x="395" y="0"/>
                </a:cubicBezTo>
                <a:close/>
                <a:moveTo>
                  <a:pt x="376" y="255"/>
                </a:moveTo>
                <a:cubicBezTo>
                  <a:pt x="376" y="276"/>
                  <a:pt x="359" y="293"/>
                  <a:pt x="338" y="293"/>
                </a:cubicBezTo>
                <a:cubicBezTo>
                  <a:pt x="316" y="293"/>
                  <a:pt x="299" y="276"/>
                  <a:pt x="299" y="255"/>
                </a:cubicBezTo>
                <a:cubicBezTo>
                  <a:pt x="299" y="210"/>
                  <a:pt x="299" y="210"/>
                  <a:pt x="299" y="210"/>
                </a:cubicBezTo>
                <a:cubicBezTo>
                  <a:pt x="376" y="210"/>
                  <a:pt x="376" y="210"/>
                  <a:pt x="376" y="210"/>
                </a:cubicBezTo>
                <a:lnTo>
                  <a:pt x="376" y="255"/>
                </a:lnTo>
                <a:close/>
                <a:moveTo>
                  <a:pt x="376" y="172"/>
                </a:moveTo>
                <a:cubicBezTo>
                  <a:pt x="299" y="172"/>
                  <a:pt x="299" y="172"/>
                  <a:pt x="299" y="172"/>
                </a:cubicBezTo>
                <a:cubicBezTo>
                  <a:pt x="299" y="89"/>
                  <a:pt x="299" y="89"/>
                  <a:pt x="299" y="89"/>
                </a:cubicBezTo>
                <a:cubicBezTo>
                  <a:pt x="376" y="89"/>
                  <a:pt x="376" y="89"/>
                  <a:pt x="376" y="89"/>
                </a:cubicBezTo>
                <a:lnTo>
                  <a:pt x="376" y="1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" name="Freeform 17"/>
          <p:cNvSpPr>
            <a:spLocks/>
          </p:cNvSpPr>
          <p:nvPr/>
        </p:nvSpPr>
        <p:spPr bwMode="auto">
          <a:xfrm>
            <a:off x="17625341" y="4600161"/>
            <a:ext cx="472232" cy="482020"/>
          </a:xfrm>
          <a:custGeom>
            <a:avLst/>
            <a:gdLst>
              <a:gd name="T0" fmla="*/ 474 w 474"/>
              <a:gd name="T1" fmla="*/ 222 h 483"/>
              <a:gd name="T2" fmla="*/ 474 w 474"/>
              <a:gd name="T3" fmla="*/ 223 h 483"/>
              <a:gd name="T4" fmla="*/ 474 w 474"/>
              <a:gd name="T5" fmla="*/ 464 h 483"/>
              <a:gd name="T6" fmla="*/ 456 w 474"/>
              <a:gd name="T7" fmla="*/ 483 h 483"/>
              <a:gd name="T8" fmla="*/ 29 w 474"/>
              <a:gd name="T9" fmla="*/ 483 h 483"/>
              <a:gd name="T10" fmla="*/ 0 w 474"/>
              <a:gd name="T11" fmla="*/ 454 h 483"/>
              <a:gd name="T12" fmla="*/ 0 w 474"/>
              <a:gd name="T13" fmla="*/ 407 h 483"/>
              <a:gd name="T14" fmla="*/ 29 w 474"/>
              <a:gd name="T15" fmla="*/ 379 h 483"/>
              <a:gd name="T16" fmla="*/ 255 w 474"/>
              <a:gd name="T17" fmla="*/ 379 h 483"/>
              <a:gd name="T18" fmla="*/ 284 w 474"/>
              <a:gd name="T19" fmla="*/ 407 h 483"/>
              <a:gd name="T20" fmla="*/ 284 w 474"/>
              <a:gd name="T21" fmla="*/ 446 h 483"/>
              <a:gd name="T22" fmla="*/ 383 w 474"/>
              <a:gd name="T23" fmla="*/ 446 h 483"/>
              <a:gd name="T24" fmla="*/ 383 w 474"/>
              <a:gd name="T25" fmla="*/ 252 h 483"/>
              <a:gd name="T26" fmla="*/ 382 w 474"/>
              <a:gd name="T27" fmla="*/ 244 h 483"/>
              <a:gd name="T28" fmla="*/ 376 w 474"/>
              <a:gd name="T29" fmla="*/ 214 h 483"/>
              <a:gd name="T30" fmla="*/ 328 w 474"/>
              <a:gd name="T31" fmla="*/ 203 h 483"/>
              <a:gd name="T32" fmla="*/ 254 w 474"/>
              <a:gd name="T33" fmla="*/ 277 h 483"/>
              <a:gd name="T34" fmla="*/ 236 w 474"/>
              <a:gd name="T35" fmla="*/ 284 h 483"/>
              <a:gd name="T36" fmla="*/ 217 w 474"/>
              <a:gd name="T37" fmla="*/ 279 h 483"/>
              <a:gd name="T38" fmla="*/ 216 w 474"/>
              <a:gd name="T39" fmla="*/ 281 h 483"/>
              <a:gd name="T40" fmla="*/ 202 w 474"/>
              <a:gd name="T41" fmla="*/ 286 h 483"/>
              <a:gd name="T42" fmla="*/ 189 w 474"/>
              <a:gd name="T43" fmla="*/ 281 h 483"/>
              <a:gd name="T44" fmla="*/ 156 w 474"/>
              <a:gd name="T45" fmla="*/ 247 h 483"/>
              <a:gd name="T46" fmla="*/ 156 w 474"/>
              <a:gd name="T47" fmla="*/ 221 h 483"/>
              <a:gd name="T48" fmla="*/ 157 w 474"/>
              <a:gd name="T49" fmla="*/ 220 h 483"/>
              <a:gd name="T50" fmla="*/ 150 w 474"/>
              <a:gd name="T51" fmla="*/ 199 h 483"/>
              <a:gd name="T52" fmla="*/ 160 w 474"/>
              <a:gd name="T53" fmla="*/ 176 h 483"/>
              <a:gd name="T54" fmla="*/ 323 w 474"/>
              <a:gd name="T55" fmla="*/ 13 h 483"/>
              <a:gd name="T56" fmla="*/ 362 w 474"/>
              <a:gd name="T57" fmla="*/ 7 h 483"/>
              <a:gd name="T58" fmla="*/ 388 w 474"/>
              <a:gd name="T59" fmla="*/ 7 h 483"/>
              <a:gd name="T60" fmla="*/ 421 w 474"/>
              <a:gd name="T61" fmla="*/ 41 h 483"/>
              <a:gd name="T62" fmla="*/ 422 w 474"/>
              <a:gd name="T63" fmla="*/ 66 h 483"/>
              <a:gd name="T64" fmla="*/ 430 w 474"/>
              <a:gd name="T65" fmla="*/ 89 h 483"/>
              <a:gd name="T66" fmla="*/ 417 w 474"/>
              <a:gd name="T67" fmla="*/ 114 h 483"/>
              <a:gd name="T68" fmla="*/ 405 w 474"/>
              <a:gd name="T69" fmla="*/ 126 h 483"/>
              <a:gd name="T70" fmla="*/ 443 w 474"/>
              <a:gd name="T71" fmla="*/ 152 h 483"/>
              <a:gd name="T72" fmla="*/ 474 w 474"/>
              <a:gd name="T73" fmla="*/ 222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74" h="483">
                <a:moveTo>
                  <a:pt x="474" y="222"/>
                </a:moveTo>
                <a:cubicBezTo>
                  <a:pt x="474" y="223"/>
                  <a:pt x="474" y="223"/>
                  <a:pt x="474" y="223"/>
                </a:cubicBezTo>
                <a:cubicBezTo>
                  <a:pt x="474" y="464"/>
                  <a:pt x="474" y="464"/>
                  <a:pt x="474" y="464"/>
                </a:cubicBezTo>
                <a:cubicBezTo>
                  <a:pt x="474" y="475"/>
                  <a:pt x="466" y="483"/>
                  <a:pt x="456" y="483"/>
                </a:cubicBezTo>
                <a:cubicBezTo>
                  <a:pt x="29" y="483"/>
                  <a:pt x="29" y="483"/>
                  <a:pt x="29" y="483"/>
                </a:cubicBezTo>
                <a:cubicBezTo>
                  <a:pt x="13" y="483"/>
                  <a:pt x="0" y="470"/>
                  <a:pt x="0" y="454"/>
                </a:cubicBezTo>
                <a:cubicBezTo>
                  <a:pt x="0" y="407"/>
                  <a:pt x="0" y="407"/>
                  <a:pt x="0" y="407"/>
                </a:cubicBezTo>
                <a:cubicBezTo>
                  <a:pt x="0" y="392"/>
                  <a:pt x="13" y="379"/>
                  <a:pt x="29" y="379"/>
                </a:cubicBezTo>
                <a:cubicBezTo>
                  <a:pt x="255" y="379"/>
                  <a:pt x="255" y="379"/>
                  <a:pt x="255" y="379"/>
                </a:cubicBezTo>
                <a:cubicBezTo>
                  <a:pt x="271" y="379"/>
                  <a:pt x="284" y="392"/>
                  <a:pt x="284" y="407"/>
                </a:cubicBezTo>
                <a:cubicBezTo>
                  <a:pt x="284" y="446"/>
                  <a:pt x="284" y="446"/>
                  <a:pt x="284" y="446"/>
                </a:cubicBezTo>
                <a:cubicBezTo>
                  <a:pt x="383" y="446"/>
                  <a:pt x="383" y="446"/>
                  <a:pt x="383" y="446"/>
                </a:cubicBezTo>
                <a:cubicBezTo>
                  <a:pt x="383" y="252"/>
                  <a:pt x="383" y="252"/>
                  <a:pt x="383" y="252"/>
                </a:cubicBezTo>
                <a:cubicBezTo>
                  <a:pt x="382" y="249"/>
                  <a:pt x="382" y="247"/>
                  <a:pt x="382" y="244"/>
                </a:cubicBezTo>
                <a:cubicBezTo>
                  <a:pt x="383" y="230"/>
                  <a:pt x="382" y="220"/>
                  <a:pt x="376" y="214"/>
                </a:cubicBezTo>
                <a:cubicBezTo>
                  <a:pt x="370" y="209"/>
                  <a:pt x="358" y="203"/>
                  <a:pt x="328" y="203"/>
                </a:cubicBezTo>
                <a:cubicBezTo>
                  <a:pt x="254" y="277"/>
                  <a:pt x="254" y="277"/>
                  <a:pt x="254" y="277"/>
                </a:cubicBezTo>
                <a:cubicBezTo>
                  <a:pt x="249" y="282"/>
                  <a:pt x="243" y="284"/>
                  <a:pt x="236" y="284"/>
                </a:cubicBezTo>
                <a:cubicBezTo>
                  <a:pt x="230" y="284"/>
                  <a:pt x="223" y="282"/>
                  <a:pt x="217" y="279"/>
                </a:cubicBezTo>
                <a:cubicBezTo>
                  <a:pt x="217" y="280"/>
                  <a:pt x="216" y="280"/>
                  <a:pt x="216" y="281"/>
                </a:cubicBezTo>
                <a:cubicBezTo>
                  <a:pt x="212" y="285"/>
                  <a:pt x="207" y="286"/>
                  <a:pt x="202" y="286"/>
                </a:cubicBezTo>
                <a:cubicBezTo>
                  <a:pt x="198" y="286"/>
                  <a:pt x="193" y="285"/>
                  <a:pt x="189" y="281"/>
                </a:cubicBezTo>
                <a:cubicBezTo>
                  <a:pt x="156" y="247"/>
                  <a:pt x="156" y="247"/>
                  <a:pt x="156" y="247"/>
                </a:cubicBezTo>
                <a:cubicBezTo>
                  <a:pt x="148" y="240"/>
                  <a:pt x="148" y="228"/>
                  <a:pt x="156" y="221"/>
                </a:cubicBezTo>
                <a:cubicBezTo>
                  <a:pt x="156" y="221"/>
                  <a:pt x="157" y="220"/>
                  <a:pt x="157" y="220"/>
                </a:cubicBezTo>
                <a:cubicBezTo>
                  <a:pt x="153" y="214"/>
                  <a:pt x="150" y="207"/>
                  <a:pt x="150" y="199"/>
                </a:cubicBezTo>
                <a:cubicBezTo>
                  <a:pt x="150" y="191"/>
                  <a:pt x="154" y="182"/>
                  <a:pt x="160" y="176"/>
                </a:cubicBezTo>
                <a:cubicBezTo>
                  <a:pt x="323" y="13"/>
                  <a:pt x="323" y="13"/>
                  <a:pt x="323" y="13"/>
                </a:cubicBezTo>
                <a:cubicBezTo>
                  <a:pt x="334" y="2"/>
                  <a:pt x="349" y="1"/>
                  <a:pt x="362" y="7"/>
                </a:cubicBezTo>
                <a:cubicBezTo>
                  <a:pt x="369" y="0"/>
                  <a:pt x="381" y="0"/>
                  <a:pt x="388" y="7"/>
                </a:cubicBezTo>
                <a:cubicBezTo>
                  <a:pt x="421" y="41"/>
                  <a:pt x="421" y="41"/>
                  <a:pt x="421" y="41"/>
                </a:cubicBezTo>
                <a:cubicBezTo>
                  <a:pt x="428" y="48"/>
                  <a:pt x="429" y="59"/>
                  <a:pt x="422" y="66"/>
                </a:cubicBezTo>
                <a:cubicBezTo>
                  <a:pt x="428" y="72"/>
                  <a:pt x="431" y="81"/>
                  <a:pt x="430" y="89"/>
                </a:cubicBezTo>
                <a:cubicBezTo>
                  <a:pt x="429" y="98"/>
                  <a:pt x="424" y="106"/>
                  <a:pt x="417" y="114"/>
                </a:cubicBezTo>
                <a:cubicBezTo>
                  <a:pt x="405" y="126"/>
                  <a:pt x="405" y="126"/>
                  <a:pt x="405" y="126"/>
                </a:cubicBezTo>
                <a:cubicBezTo>
                  <a:pt x="419" y="132"/>
                  <a:pt x="432" y="141"/>
                  <a:pt x="443" y="152"/>
                </a:cubicBezTo>
                <a:cubicBezTo>
                  <a:pt x="460" y="170"/>
                  <a:pt x="471" y="194"/>
                  <a:pt x="474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" name="Freeform 18"/>
          <p:cNvSpPr>
            <a:spLocks noEditPoints="1"/>
          </p:cNvSpPr>
          <p:nvPr/>
        </p:nvSpPr>
        <p:spPr bwMode="auto">
          <a:xfrm>
            <a:off x="10820327" y="4610596"/>
            <a:ext cx="479572" cy="462446"/>
          </a:xfrm>
          <a:custGeom>
            <a:avLst/>
            <a:gdLst>
              <a:gd name="T0" fmla="*/ 386 w 481"/>
              <a:gd name="T1" fmla="*/ 68 h 466"/>
              <a:gd name="T2" fmla="*/ 432 w 481"/>
              <a:gd name="T3" fmla="*/ 99 h 466"/>
              <a:gd name="T4" fmla="*/ 481 w 481"/>
              <a:gd name="T5" fmla="*/ 49 h 466"/>
              <a:gd name="T6" fmla="*/ 432 w 481"/>
              <a:gd name="T7" fmla="*/ 0 h 466"/>
              <a:gd name="T8" fmla="*/ 385 w 481"/>
              <a:gd name="T9" fmla="*/ 33 h 466"/>
              <a:gd name="T10" fmla="*/ 332 w 481"/>
              <a:gd name="T11" fmla="*/ 33 h 466"/>
              <a:gd name="T12" fmla="*/ 332 w 481"/>
              <a:gd name="T13" fmla="*/ 21 h 466"/>
              <a:gd name="T14" fmla="*/ 315 w 481"/>
              <a:gd name="T15" fmla="*/ 3 h 466"/>
              <a:gd name="T16" fmla="*/ 298 w 481"/>
              <a:gd name="T17" fmla="*/ 21 h 466"/>
              <a:gd name="T18" fmla="*/ 298 w 481"/>
              <a:gd name="T19" fmla="*/ 33 h 466"/>
              <a:gd name="T20" fmla="*/ 151 w 481"/>
              <a:gd name="T21" fmla="*/ 33 h 466"/>
              <a:gd name="T22" fmla="*/ 133 w 481"/>
              <a:gd name="T23" fmla="*/ 51 h 466"/>
              <a:gd name="T24" fmla="*/ 133 w 481"/>
              <a:gd name="T25" fmla="*/ 52 h 466"/>
              <a:gd name="T26" fmla="*/ 133 w 481"/>
              <a:gd name="T27" fmla="*/ 53 h 466"/>
              <a:gd name="T28" fmla="*/ 133 w 481"/>
              <a:gd name="T29" fmla="*/ 419 h 466"/>
              <a:gd name="T30" fmla="*/ 77 w 481"/>
              <a:gd name="T31" fmla="*/ 419 h 466"/>
              <a:gd name="T32" fmla="*/ 77 w 481"/>
              <a:gd name="T33" fmla="*/ 336 h 466"/>
              <a:gd name="T34" fmla="*/ 119 w 481"/>
              <a:gd name="T35" fmla="*/ 279 h 466"/>
              <a:gd name="T36" fmla="*/ 105 w 481"/>
              <a:gd name="T37" fmla="*/ 228 h 466"/>
              <a:gd name="T38" fmla="*/ 59 w 481"/>
              <a:gd name="T39" fmla="*/ 192 h 466"/>
              <a:gd name="T40" fmla="*/ 14 w 481"/>
              <a:gd name="T41" fmla="*/ 228 h 466"/>
              <a:gd name="T42" fmla="*/ 0 w 481"/>
              <a:gd name="T43" fmla="*/ 279 h 466"/>
              <a:gd name="T44" fmla="*/ 42 w 481"/>
              <a:gd name="T45" fmla="*/ 336 h 466"/>
              <a:gd name="T46" fmla="*/ 42 w 481"/>
              <a:gd name="T47" fmla="*/ 436 h 466"/>
              <a:gd name="T48" fmla="*/ 60 w 481"/>
              <a:gd name="T49" fmla="*/ 453 h 466"/>
              <a:gd name="T50" fmla="*/ 139 w 481"/>
              <a:gd name="T51" fmla="*/ 453 h 466"/>
              <a:gd name="T52" fmla="*/ 161 w 481"/>
              <a:gd name="T53" fmla="*/ 443 h 466"/>
              <a:gd name="T54" fmla="*/ 168 w 481"/>
              <a:gd name="T55" fmla="*/ 422 h 466"/>
              <a:gd name="T56" fmla="*/ 168 w 481"/>
              <a:gd name="T57" fmla="*/ 68 h 466"/>
              <a:gd name="T58" fmla="*/ 298 w 481"/>
              <a:gd name="T59" fmla="*/ 68 h 466"/>
              <a:gd name="T60" fmla="*/ 298 w 481"/>
              <a:gd name="T61" fmla="*/ 83 h 466"/>
              <a:gd name="T62" fmla="*/ 201 w 481"/>
              <a:gd name="T63" fmla="*/ 196 h 466"/>
              <a:gd name="T64" fmla="*/ 201 w 481"/>
              <a:gd name="T65" fmla="*/ 435 h 466"/>
              <a:gd name="T66" fmla="*/ 231 w 481"/>
              <a:gd name="T67" fmla="*/ 466 h 466"/>
              <a:gd name="T68" fmla="*/ 399 w 481"/>
              <a:gd name="T69" fmla="*/ 466 h 466"/>
              <a:gd name="T70" fmla="*/ 429 w 481"/>
              <a:gd name="T71" fmla="*/ 435 h 466"/>
              <a:gd name="T72" fmla="*/ 429 w 481"/>
              <a:gd name="T73" fmla="*/ 196 h 466"/>
              <a:gd name="T74" fmla="*/ 332 w 481"/>
              <a:gd name="T75" fmla="*/ 83 h 466"/>
              <a:gd name="T76" fmla="*/ 332 w 481"/>
              <a:gd name="T77" fmla="*/ 68 h 466"/>
              <a:gd name="T78" fmla="*/ 386 w 481"/>
              <a:gd name="T79" fmla="*/ 68 h 466"/>
              <a:gd name="T80" fmla="*/ 59 w 481"/>
              <a:gd name="T81" fmla="*/ 304 h 466"/>
              <a:gd name="T82" fmla="*/ 42 w 481"/>
              <a:gd name="T83" fmla="*/ 297 h 466"/>
              <a:gd name="T84" fmla="*/ 42 w 481"/>
              <a:gd name="T85" fmla="*/ 280 h 466"/>
              <a:gd name="T86" fmla="*/ 60 w 481"/>
              <a:gd name="T87" fmla="*/ 262 h 466"/>
              <a:gd name="T88" fmla="*/ 77 w 481"/>
              <a:gd name="T89" fmla="*/ 280 h 466"/>
              <a:gd name="T90" fmla="*/ 77 w 481"/>
              <a:gd name="T91" fmla="*/ 297 h 466"/>
              <a:gd name="T92" fmla="*/ 59 w 481"/>
              <a:gd name="T93" fmla="*/ 304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81" h="466">
                <a:moveTo>
                  <a:pt x="386" y="68"/>
                </a:moveTo>
                <a:cubicBezTo>
                  <a:pt x="393" y="86"/>
                  <a:pt x="411" y="99"/>
                  <a:pt x="432" y="99"/>
                </a:cubicBezTo>
                <a:cubicBezTo>
                  <a:pt x="459" y="99"/>
                  <a:pt x="481" y="77"/>
                  <a:pt x="481" y="49"/>
                </a:cubicBezTo>
                <a:cubicBezTo>
                  <a:pt x="481" y="22"/>
                  <a:pt x="459" y="0"/>
                  <a:pt x="432" y="0"/>
                </a:cubicBezTo>
                <a:cubicBezTo>
                  <a:pt x="410" y="0"/>
                  <a:pt x="392" y="14"/>
                  <a:pt x="385" y="33"/>
                </a:cubicBezTo>
                <a:cubicBezTo>
                  <a:pt x="332" y="33"/>
                  <a:pt x="332" y="33"/>
                  <a:pt x="332" y="33"/>
                </a:cubicBezTo>
                <a:cubicBezTo>
                  <a:pt x="332" y="21"/>
                  <a:pt x="332" y="21"/>
                  <a:pt x="332" y="21"/>
                </a:cubicBezTo>
                <a:cubicBezTo>
                  <a:pt x="332" y="11"/>
                  <a:pt x="325" y="3"/>
                  <a:pt x="315" y="3"/>
                </a:cubicBezTo>
                <a:cubicBezTo>
                  <a:pt x="305" y="3"/>
                  <a:pt x="298" y="11"/>
                  <a:pt x="298" y="21"/>
                </a:cubicBezTo>
                <a:cubicBezTo>
                  <a:pt x="298" y="33"/>
                  <a:pt x="298" y="33"/>
                  <a:pt x="298" y="33"/>
                </a:cubicBezTo>
                <a:cubicBezTo>
                  <a:pt x="151" y="33"/>
                  <a:pt x="151" y="33"/>
                  <a:pt x="151" y="33"/>
                </a:cubicBezTo>
                <a:cubicBezTo>
                  <a:pt x="141" y="33"/>
                  <a:pt x="133" y="41"/>
                  <a:pt x="133" y="51"/>
                </a:cubicBezTo>
                <a:cubicBezTo>
                  <a:pt x="133" y="51"/>
                  <a:pt x="133" y="51"/>
                  <a:pt x="133" y="52"/>
                </a:cubicBezTo>
                <a:cubicBezTo>
                  <a:pt x="133" y="52"/>
                  <a:pt x="133" y="52"/>
                  <a:pt x="133" y="53"/>
                </a:cubicBezTo>
                <a:cubicBezTo>
                  <a:pt x="133" y="419"/>
                  <a:pt x="133" y="419"/>
                  <a:pt x="133" y="419"/>
                </a:cubicBezTo>
                <a:cubicBezTo>
                  <a:pt x="77" y="419"/>
                  <a:pt x="77" y="419"/>
                  <a:pt x="77" y="419"/>
                </a:cubicBezTo>
                <a:cubicBezTo>
                  <a:pt x="77" y="336"/>
                  <a:pt x="77" y="336"/>
                  <a:pt x="77" y="336"/>
                </a:cubicBezTo>
                <a:cubicBezTo>
                  <a:pt x="101" y="329"/>
                  <a:pt x="119" y="306"/>
                  <a:pt x="119" y="279"/>
                </a:cubicBezTo>
                <a:cubicBezTo>
                  <a:pt x="119" y="265"/>
                  <a:pt x="113" y="244"/>
                  <a:pt x="105" y="228"/>
                </a:cubicBezTo>
                <a:cubicBezTo>
                  <a:pt x="93" y="205"/>
                  <a:pt x="77" y="192"/>
                  <a:pt x="59" y="192"/>
                </a:cubicBezTo>
                <a:cubicBezTo>
                  <a:pt x="42" y="192"/>
                  <a:pt x="26" y="205"/>
                  <a:pt x="14" y="228"/>
                </a:cubicBezTo>
                <a:cubicBezTo>
                  <a:pt x="6" y="244"/>
                  <a:pt x="0" y="265"/>
                  <a:pt x="0" y="279"/>
                </a:cubicBezTo>
                <a:cubicBezTo>
                  <a:pt x="0" y="306"/>
                  <a:pt x="18" y="329"/>
                  <a:pt x="42" y="336"/>
                </a:cubicBezTo>
                <a:cubicBezTo>
                  <a:pt x="42" y="436"/>
                  <a:pt x="42" y="436"/>
                  <a:pt x="42" y="436"/>
                </a:cubicBezTo>
                <a:cubicBezTo>
                  <a:pt x="42" y="445"/>
                  <a:pt x="50" y="453"/>
                  <a:pt x="60" y="453"/>
                </a:cubicBezTo>
                <a:cubicBezTo>
                  <a:pt x="139" y="453"/>
                  <a:pt x="139" y="453"/>
                  <a:pt x="139" y="453"/>
                </a:cubicBezTo>
                <a:cubicBezTo>
                  <a:pt x="147" y="453"/>
                  <a:pt x="156" y="449"/>
                  <a:pt x="161" y="443"/>
                </a:cubicBezTo>
                <a:cubicBezTo>
                  <a:pt x="166" y="437"/>
                  <a:pt x="169" y="429"/>
                  <a:pt x="168" y="422"/>
                </a:cubicBezTo>
                <a:cubicBezTo>
                  <a:pt x="168" y="68"/>
                  <a:pt x="168" y="68"/>
                  <a:pt x="168" y="68"/>
                </a:cubicBezTo>
                <a:cubicBezTo>
                  <a:pt x="298" y="68"/>
                  <a:pt x="298" y="68"/>
                  <a:pt x="298" y="68"/>
                </a:cubicBezTo>
                <a:cubicBezTo>
                  <a:pt x="298" y="83"/>
                  <a:pt x="298" y="83"/>
                  <a:pt x="298" y="83"/>
                </a:cubicBezTo>
                <a:cubicBezTo>
                  <a:pt x="243" y="91"/>
                  <a:pt x="201" y="138"/>
                  <a:pt x="201" y="196"/>
                </a:cubicBezTo>
                <a:cubicBezTo>
                  <a:pt x="201" y="435"/>
                  <a:pt x="201" y="435"/>
                  <a:pt x="201" y="435"/>
                </a:cubicBezTo>
                <a:cubicBezTo>
                  <a:pt x="201" y="452"/>
                  <a:pt x="215" y="466"/>
                  <a:pt x="231" y="466"/>
                </a:cubicBezTo>
                <a:cubicBezTo>
                  <a:pt x="399" y="466"/>
                  <a:pt x="399" y="466"/>
                  <a:pt x="399" y="466"/>
                </a:cubicBezTo>
                <a:cubicBezTo>
                  <a:pt x="415" y="466"/>
                  <a:pt x="429" y="452"/>
                  <a:pt x="429" y="435"/>
                </a:cubicBezTo>
                <a:cubicBezTo>
                  <a:pt x="429" y="196"/>
                  <a:pt x="429" y="196"/>
                  <a:pt x="429" y="196"/>
                </a:cubicBezTo>
                <a:cubicBezTo>
                  <a:pt x="429" y="138"/>
                  <a:pt x="387" y="91"/>
                  <a:pt x="332" y="83"/>
                </a:cubicBezTo>
                <a:cubicBezTo>
                  <a:pt x="332" y="68"/>
                  <a:pt x="332" y="68"/>
                  <a:pt x="332" y="68"/>
                </a:cubicBezTo>
                <a:lnTo>
                  <a:pt x="386" y="68"/>
                </a:lnTo>
                <a:close/>
                <a:moveTo>
                  <a:pt x="59" y="304"/>
                </a:moveTo>
                <a:cubicBezTo>
                  <a:pt x="53" y="304"/>
                  <a:pt x="47" y="301"/>
                  <a:pt x="42" y="297"/>
                </a:cubicBezTo>
                <a:cubicBezTo>
                  <a:pt x="42" y="280"/>
                  <a:pt x="42" y="280"/>
                  <a:pt x="42" y="280"/>
                </a:cubicBezTo>
                <a:cubicBezTo>
                  <a:pt x="42" y="270"/>
                  <a:pt x="50" y="262"/>
                  <a:pt x="60" y="262"/>
                </a:cubicBezTo>
                <a:cubicBezTo>
                  <a:pt x="69" y="262"/>
                  <a:pt x="77" y="270"/>
                  <a:pt x="77" y="280"/>
                </a:cubicBezTo>
                <a:cubicBezTo>
                  <a:pt x="77" y="297"/>
                  <a:pt x="77" y="297"/>
                  <a:pt x="77" y="297"/>
                </a:cubicBezTo>
                <a:cubicBezTo>
                  <a:pt x="73" y="301"/>
                  <a:pt x="66" y="304"/>
                  <a:pt x="59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" name="Freeform 19"/>
          <p:cNvSpPr>
            <a:spLocks noEditPoints="1"/>
          </p:cNvSpPr>
          <p:nvPr/>
        </p:nvSpPr>
        <p:spPr bwMode="auto">
          <a:xfrm>
            <a:off x="13110346" y="4602655"/>
            <a:ext cx="418402" cy="479572"/>
          </a:xfrm>
          <a:custGeom>
            <a:avLst/>
            <a:gdLst>
              <a:gd name="T0" fmla="*/ 306 w 421"/>
              <a:gd name="T1" fmla="*/ 424 h 481"/>
              <a:gd name="T2" fmla="*/ 364 w 421"/>
              <a:gd name="T3" fmla="*/ 481 h 481"/>
              <a:gd name="T4" fmla="*/ 421 w 421"/>
              <a:gd name="T5" fmla="*/ 424 h 481"/>
              <a:gd name="T6" fmla="*/ 378 w 421"/>
              <a:gd name="T7" fmla="*/ 368 h 481"/>
              <a:gd name="T8" fmla="*/ 370 w 421"/>
              <a:gd name="T9" fmla="*/ 131 h 481"/>
              <a:gd name="T10" fmla="*/ 370 w 421"/>
              <a:gd name="T11" fmla="*/ 131 h 481"/>
              <a:gd name="T12" fmla="*/ 370 w 421"/>
              <a:gd name="T13" fmla="*/ 130 h 481"/>
              <a:gd name="T14" fmla="*/ 342 w 421"/>
              <a:gd name="T15" fmla="*/ 68 h 481"/>
              <a:gd name="T16" fmla="*/ 278 w 421"/>
              <a:gd name="T17" fmla="*/ 40 h 481"/>
              <a:gd name="T18" fmla="*/ 277 w 421"/>
              <a:gd name="T19" fmla="*/ 40 h 481"/>
              <a:gd name="T20" fmla="*/ 277 w 421"/>
              <a:gd name="T21" fmla="*/ 29 h 481"/>
              <a:gd name="T22" fmla="*/ 249 w 421"/>
              <a:gd name="T23" fmla="*/ 0 h 481"/>
              <a:gd name="T24" fmla="*/ 132 w 421"/>
              <a:gd name="T25" fmla="*/ 0 h 481"/>
              <a:gd name="T26" fmla="*/ 104 w 421"/>
              <a:gd name="T27" fmla="*/ 29 h 481"/>
              <a:gd name="T28" fmla="*/ 104 w 421"/>
              <a:gd name="T29" fmla="*/ 40 h 481"/>
              <a:gd name="T30" fmla="*/ 103 w 421"/>
              <a:gd name="T31" fmla="*/ 40 h 481"/>
              <a:gd name="T32" fmla="*/ 40 w 421"/>
              <a:gd name="T33" fmla="*/ 68 h 481"/>
              <a:gd name="T34" fmla="*/ 11 w 421"/>
              <a:gd name="T35" fmla="*/ 130 h 481"/>
              <a:gd name="T36" fmla="*/ 11 w 421"/>
              <a:gd name="T37" fmla="*/ 131 h 481"/>
              <a:gd name="T38" fmla="*/ 0 w 421"/>
              <a:gd name="T39" fmla="*/ 463 h 481"/>
              <a:gd name="T40" fmla="*/ 17 w 421"/>
              <a:gd name="T41" fmla="*/ 481 h 481"/>
              <a:gd name="T42" fmla="*/ 18 w 421"/>
              <a:gd name="T43" fmla="*/ 481 h 481"/>
              <a:gd name="T44" fmla="*/ 35 w 421"/>
              <a:gd name="T45" fmla="*/ 464 h 481"/>
              <a:gd name="T46" fmla="*/ 39 w 421"/>
              <a:gd name="T47" fmla="*/ 348 h 481"/>
              <a:gd name="T48" fmla="*/ 343 w 421"/>
              <a:gd name="T49" fmla="*/ 348 h 481"/>
              <a:gd name="T50" fmla="*/ 344 w 421"/>
              <a:gd name="T51" fmla="*/ 370 h 481"/>
              <a:gd name="T52" fmla="*/ 306 w 421"/>
              <a:gd name="T53" fmla="*/ 424 h 481"/>
              <a:gd name="T54" fmla="*/ 46 w 421"/>
              <a:gd name="T55" fmla="*/ 133 h 481"/>
              <a:gd name="T56" fmla="*/ 103 w 421"/>
              <a:gd name="T57" fmla="*/ 75 h 481"/>
              <a:gd name="T58" fmla="*/ 104 w 421"/>
              <a:gd name="T59" fmla="*/ 75 h 481"/>
              <a:gd name="T60" fmla="*/ 104 w 421"/>
              <a:gd name="T61" fmla="*/ 86 h 481"/>
              <a:gd name="T62" fmla="*/ 132 w 421"/>
              <a:gd name="T63" fmla="*/ 115 h 481"/>
              <a:gd name="T64" fmla="*/ 249 w 421"/>
              <a:gd name="T65" fmla="*/ 115 h 481"/>
              <a:gd name="T66" fmla="*/ 277 w 421"/>
              <a:gd name="T67" fmla="*/ 86 h 481"/>
              <a:gd name="T68" fmla="*/ 277 w 421"/>
              <a:gd name="T69" fmla="*/ 75 h 481"/>
              <a:gd name="T70" fmla="*/ 278 w 421"/>
              <a:gd name="T71" fmla="*/ 75 h 481"/>
              <a:gd name="T72" fmla="*/ 336 w 421"/>
              <a:gd name="T73" fmla="*/ 133 h 481"/>
              <a:gd name="T74" fmla="*/ 337 w 421"/>
              <a:gd name="T75" fmla="*/ 158 h 481"/>
              <a:gd name="T76" fmla="*/ 45 w 421"/>
              <a:gd name="T77" fmla="*/ 158 h 481"/>
              <a:gd name="T78" fmla="*/ 46 w 421"/>
              <a:gd name="T79" fmla="*/ 133 h 481"/>
              <a:gd name="T80" fmla="*/ 40 w 421"/>
              <a:gd name="T81" fmla="*/ 313 h 481"/>
              <a:gd name="T82" fmla="*/ 44 w 421"/>
              <a:gd name="T83" fmla="*/ 192 h 481"/>
              <a:gd name="T84" fmla="*/ 338 w 421"/>
              <a:gd name="T85" fmla="*/ 192 h 481"/>
              <a:gd name="T86" fmla="*/ 342 w 421"/>
              <a:gd name="T87" fmla="*/ 313 h 481"/>
              <a:gd name="T88" fmla="*/ 40 w 421"/>
              <a:gd name="T89" fmla="*/ 313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21" h="481">
                <a:moveTo>
                  <a:pt x="306" y="424"/>
                </a:moveTo>
                <a:cubicBezTo>
                  <a:pt x="306" y="455"/>
                  <a:pt x="332" y="481"/>
                  <a:pt x="364" y="481"/>
                </a:cubicBezTo>
                <a:cubicBezTo>
                  <a:pt x="395" y="481"/>
                  <a:pt x="421" y="455"/>
                  <a:pt x="421" y="424"/>
                </a:cubicBezTo>
                <a:cubicBezTo>
                  <a:pt x="421" y="397"/>
                  <a:pt x="403" y="375"/>
                  <a:pt x="378" y="368"/>
                </a:cubicBezTo>
                <a:cubicBezTo>
                  <a:pt x="370" y="131"/>
                  <a:pt x="370" y="131"/>
                  <a:pt x="370" y="131"/>
                </a:cubicBezTo>
                <a:cubicBezTo>
                  <a:pt x="370" y="131"/>
                  <a:pt x="370" y="131"/>
                  <a:pt x="370" y="131"/>
                </a:cubicBezTo>
                <a:cubicBezTo>
                  <a:pt x="370" y="130"/>
                  <a:pt x="370" y="130"/>
                  <a:pt x="370" y="130"/>
                </a:cubicBezTo>
                <a:cubicBezTo>
                  <a:pt x="367" y="106"/>
                  <a:pt x="357" y="84"/>
                  <a:pt x="342" y="68"/>
                </a:cubicBezTo>
                <a:cubicBezTo>
                  <a:pt x="325" y="50"/>
                  <a:pt x="302" y="40"/>
                  <a:pt x="278" y="40"/>
                </a:cubicBezTo>
                <a:cubicBezTo>
                  <a:pt x="277" y="40"/>
                  <a:pt x="277" y="40"/>
                  <a:pt x="277" y="40"/>
                </a:cubicBezTo>
                <a:cubicBezTo>
                  <a:pt x="277" y="29"/>
                  <a:pt x="277" y="29"/>
                  <a:pt x="277" y="29"/>
                </a:cubicBezTo>
                <a:cubicBezTo>
                  <a:pt x="277" y="13"/>
                  <a:pt x="264" y="0"/>
                  <a:pt x="249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17" y="0"/>
                  <a:pt x="104" y="13"/>
                  <a:pt x="104" y="29"/>
                </a:cubicBezTo>
                <a:cubicBezTo>
                  <a:pt x="104" y="40"/>
                  <a:pt x="104" y="40"/>
                  <a:pt x="104" y="40"/>
                </a:cubicBezTo>
                <a:cubicBezTo>
                  <a:pt x="103" y="40"/>
                  <a:pt x="103" y="40"/>
                  <a:pt x="103" y="40"/>
                </a:cubicBezTo>
                <a:cubicBezTo>
                  <a:pt x="79" y="40"/>
                  <a:pt x="57" y="50"/>
                  <a:pt x="40" y="68"/>
                </a:cubicBezTo>
                <a:cubicBezTo>
                  <a:pt x="25" y="84"/>
                  <a:pt x="15" y="106"/>
                  <a:pt x="11" y="130"/>
                </a:cubicBezTo>
                <a:cubicBezTo>
                  <a:pt x="11" y="131"/>
                  <a:pt x="11" y="131"/>
                  <a:pt x="11" y="131"/>
                </a:cubicBezTo>
                <a:cubicBezTo>
                  <a:pt x="0" y="463"/>
                  <a:pt x="0" y="463"/>
                  <a:pt x="0" y="463"/>
                </a:cubicBezTo>
                <a:cubicBezTo>
                  <a:pt x="0" y="473"/>
                  <a:pt x="8" y="481"/>
                  <a:pt x="17" y="481"/>
                </a:cubicBezTo>
                <a:cubicBezTo>
                  <a:pt x="17" y="481"/>
                  <a:pt x="18" y="481"/>
                  <a:pt x="18" y="481"/>
                </a:cubicBezTo>
                <a:cubicBezTo>
                  <a:pt x="27" y="481"/>
                  <a:pt x="35" y="474"/>
                  <a:pt x="35" y="464"/>
                </a:cubicBezTo>
                <a:cubicBezTo>
                  <a:pt x="39" y="348"/>
                  <a:pt x="39" y="348"/>
                  <a:pt x="39" y="348"/>
                </a:cubicBezTo>
                <a:cubicBezTo>
                  <a:pt x="343" y="348"/>
                  <a:pt x="343" y="348"/>
                  <a:pt x="343" y="348"/>
                </a:cubicBezTo>
                <a:cubicBezTo>
                  <a:pt x="344" y="370"/>
                  <a:pt x="344" y="370"/>
                  <a:pt x="344" y="370"/>
                </a:cubicBezTo>
                <a:cubicBezTo>
                  <a:pt x="322" y="378"/>
                  <a:pt x="306" y="399"/>
                  <a:pt x="306" y="424"/>
                </a:cubicBezTo>
                <a:close/>
                <a:moveTo>
                  <a:pt x="46" y="133"/>
                </a:moveTo>
                <a:cubicBezTo>
                  <a:pt x="52" y="93"/>
                  <a:pt x="80" y="75"/>
                  <a:pt x="103" y="75"/>
                </a:cubicBezTo>
                <a:cubicBezTo>
                  <a:pt x="104" y="75"/>
                  <a:pt x="104" y="75"/>
                  <a:pt x="104" y="75"/>
                </a:cubicBezTo>
                <a:cubicBezTo>
                  <a:pt x="104" y="86"/>
                  <a:pt x="104" y="86"/>
                  <a:pt x="104" y="86"/>
                </a:cubicBezTo>
                <a:cubicBezTo>
                  <a:pt x="104" y="102"/>
                  <a:pt x="117" y="115"/>
                  <a:pt x="132" y="115"/>
                </a:cubicBezTo>
                <a:cubicBezTo>
                  <a:pt x="249" y="115"/>
                  <a:pt x="249" y="115"/>
                  <a:pt x="249" y="115"/>
                </a:cubicBezTo>
                <a:cubicBezTo>
                  <a:pt x="264" y="115"/>
                  <a:pt x="277" y="102"/>
                  <a:pt x="277" y="86"/>
                </a:cubicBezTo>
                <a:cubicBezTo>
                  <a:pt x="277" y="75"/>
                  <a:pt x="277" y="75"/>
                  <a:pt x="277" y="75"/>
                </a:cubicBezTo>
                <a:cubicBezTo>
                  <a:pt x="278" y="75"/>
                  <a:pt x="278" y="75"/>
                  <a:pt x="278" y="75"/>
                </a:cubicBezTo>
                <a:cubicBezTo>
                  <a:pt x="302" y="75"/>
                  <a:pt x="330" y="93"/>
                  <a:pt x="336" y="133"/>
                </a:cubicBezTo>
                <a:cubicBezTo>
                  <a:pt x="337" y="158"/>
                  <a:pt x="337" y="158"/>
                  <a:pt x="337" y="158"/>
                </a:cubicBezTo>
                <a:cubicBezTo>
                  <a:pt x="45" y="158"/>
                  <a:pt x="45" y="158"/>
                  <a:pt x="45" y="158"/>
                </a:cubicBezTo>
                <a:lnTo>
                  <a:pt x="46" y="133"/>
                </a:lnTo>
                <a:close/>
                <a:moveTo>
                  <a:pt x="40" y="313"/>
                </a:moveTo>
                <a:cubicBezTo>
                  <a:pt x="44" y="192"/>
                  <a:pt x="44" y="192"/>
                  <a:pt x="44" y="192"/>
                </a:cubicBezTo>
                <a:cubicBezTo>
                  <a:pt x="338" y="192"/>
                  <a:pt x="338" y="192"/>
                  <a:pt x="338" y="192"/>
                </a:cubicBezTo>
                <a:cubicBezTo>
                  <a:pt x="342" y="313"/>
                  <a:pt x="342" y="313"/>
                  <a:pt x="342" y="313"/>
                </a:cubicBezTo>
                <a:lnTo>
                  <a:pt x="40" y="3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" name="Freeform 20"/>
          <p:cNvSpPr>
            <a:spLocks noEditPoints="1"/>
          </p:cNvSpPr>
          <p:nvPr/>
        </p:nvSpPr>
        <p:spPr bwMode="auto">
          <a:xfrm>
            <a:off x="6281999" y="4592673"/>
            <a:ext cx="496700" cy="489360"/>
          </a:xfrm>
          <a:custGeom>
            <a:avLst/>
            <a:gdLst>
              <a:gd name="T0" fmla="*/ 457 w 499"/>
              <a:gd name="T1" fmla="*/ 41 h 491"/>
              <a:gd name="T2" fmla="*/ 457 w 499"/>
              <a:gd name="T3" fmla="*/ 193 h 491"/>
              <a:gd name="T4" fmla="*/ 381 w 499"/>
              <a:gd name="T5" fmla="*/ 225 h 491"/>
              <a:gd name="T6" fmla="*/ 376 w 499"/>
              <a:gd name="T7" fmla="*/ 224 h 491"/>
              <a:gd name="T8" fmla="*/ 264 w 499"/>
              <a:gd name="T9" fmla="*/ 336 h 491"/>
              <a:gd name="T10" fmla="*/ 244 w 499"/>
              <a:gd name="T11" fmla="*/ 336 h 491"/>
              <a:gd name="T12" fmla="*/ 162 w 499"/>
              <a:gd name="T13" fmla="*/ 253 h 491"/>
              <a:gd name="T14" fmla="*/ 162 w 499"/>
              <a:gd name="T15" fmla="*/ 234 h 491"/>
              <a:gd name="T16" fmla="*/ 274 w 499"/>
              <a:gd name="T17" fmla="*/ 122 h 491"/>
              <a:gd name="T18" fmla="*/ 305 w 499"/>
              <a:gd name="T19" fmla="*/ 41 h 491"/>
              <a:gd name="T20" fmla="*/ 457 w 499"/>
              <a:gd name="T21" fmla="*/ 41 h 491"/>
              <a:gd name="T22" fmla="*/ 79 w 499"/>
              <a:gd name="T23" fmla="*/ 491 h 491"/>
              <a:gd name="T24" fmla="*/ 130 w 499"/>
              <a:gd name="T25" fmla="*/ 470 h 491"/>
              <a:gd name="T26" fmla="*/ 216 w 499"/>
              <a:gd name="T27" fmla="*/ 384 h 491"/>
              <a:gd name="T28" fmla="*/ 216 w 499"/>
              <a:gd name="T29" fmla="*/ 365 h 491"/>
              <a:gd name="T30" fmla="*/ 133 w 499"/>
              <a:gd name="T31" fmla="*/ 282 h 491"/>
              <a:gd name="T32" fmla="*/ 113 w 499"/>
              <a:gd name="T33" fmla="*/ 282 h 491"/>
              <a:gd name="T34" fmla="*/ 28 w 499"/>
              <a:gd name="T35" fmla="*/ 368 h 491"/>
              <a:gd name="T36" fmla="*/ 28 w 499"/>
              <a:gd name="T37" fmla="*/ 470 h 491"/>
              <a:gd name="T38" fmla="*/ 79 w 499"/>
              <a:gd name="T39" fmla="*/ 491 h 4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9" h="491">
                <a:moveTo>
                  <a:pt x="457" y="41"/>
                </a:moveTo>
                <a:cubicBezTo>
                  <a:pt x="499" y="83"/>
                  <a:pt x="499" y="151"/>
                  <a:pt x="457" y="193"/>
                </a:cubicBezTo>
                <a:cubicBezTo>
                  <a:pt x="437" y="213"/>
                  <a:pt x="409" y="225"/>
                  <a:pt x="381" y="225"/>
                </a:cubicBezTo>
                <a:cubicBezTo>
                  <a:pt x="379" y="225"/>
                  <a:pt x="377" y="224"/>
                  <a:pt x="376" y="224"/>
                </a:cubicBezTo>
                <a:cubicBezTo>
                  <a:pt x="264" y="336"/>
                  <a:pt x="264" y="336"/>
                  <a:pt x="264" y="336"/>
                </a:cubicBezTo>
                <a:cubicBezTo>
                  <a:pt x="258" y="342"/>
                  <a:pt x="250" y="342"/>
                  <a:pt x="244" y="336"/>
                </a:cubicBezTo>
                <a:cubicBezTo>
                  <a:pt x="162" y="253"/>
                  <a:pt x="162" y="253"/>
                  <a:pt x="162" y="253"/>
                </a:cubicBezTo>
                <a:cubicBezTo>
                  <a:pt x="156" y="248"/>
                  <a:pt x="156" y="240"/>
                  <a:pt x="162" y="234"/>
                </a:cubicBezTo>
                <a:cubicBezTo>
                  <a:pt x="274" y="122"/>
                  <a:pt x="274" y="122"/>
                  <a:pt x="274" y="122"/>
                </a:cubicBezTo>
                <a:cubicBezTo>
                  <a:pt x="272" y="92"/>
                  <a:pt x="284" y="63"/>
                  <a:pt x="305" y="41"/>
                </a:cubicBezTo>
                <a:cubicBezTo>
                  <a:pt x="347" y="0"/>
                  <a:pt x="415" y="0"/>
                  <a:pt x="457" y="41"/>
                </a:cubicBezTo>
                <a:close/>
                <a:moveTo>
                  <a:pt x="79" y="491"/>
                </a:moveTo>
                <a:cubicBezTo>
                  <a:pt x="98" y="491"/>
                  <a:pt x="116" y="484"/>
                  <a:pt x="130" y="470"/>
                </a:cubicBezTo>
                <a:cubicBezTo>
                  <a:pt x="216" y="384"/>
                  <a:pt x="216" y="384"/>
                  <a:pt x="216" y="384"/>
                </a:cubicBezTo>
                <a:cubicBezTo>
                  <a:pt x="221" y="379"/>
                  <a:pt x="221" y="371"/>
                  <a:pt x="216" y="365"/>
                </a:cubicBezTo>
                <a:cubicBezTo>
                  <a:pt x="133" y="282"/>
                  <a:pt x="133" y="282"/>
                  <a:pt x="133" y="282"/>
                </a:cubicBezTo>
                <a:cubicBezTo>
                  <a:pt x="127" y="277"/>
                  <a:pt x="119" y="277"/>
                  <a:pt x="113" y="282"/>
                </a:cubicBezTo>
                <a:cubicBezTo>
                  <a:pt x="28" y="368"/>
                  <a:pt x="28" y="368"/>
                  <a:pt x="28" y="368"/>
                </a:cubicBezTo>
                <a:cubicBezTo>
                  <a:pt x="0" y="396"/>
                  <a:pt x="0" y="442"/>
                  <a:pt x="28" y="470"/>
                </a:cubicBezTo>
                <a:cubicBezTo>
                  <a:pt x="42" y="484"/>
                  <a:pt x="61" y="491"/>
                  <a:pt x="79" y="4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" name="Freeform 21"/>
          <p:cNvSpPr>
            <a:spLocks noEditPoints="1"/>
          </p:cNvSpPr>
          <p:nvPr/>
        </p:nvSpPr>
        <p:spPr bwMode="auto">
          <a:xfrm>
            <a:off x="4018487" y="4595173"/>
            <a:ext cx="486912" cy="486912"/>
          </a:xfrm>
          <a:custGeom>
            <a:avLst/>
            <a:gdLst>
              <a:gd name="T0" fmla="*/ 8 w 489"/>
              <a:gd name="T1" fmla="*/ 454 h 488"/>
              <a:gd name="T2" fmla="*/ 8 w 489"/>
              <a:gd name="T3" fmla="*/ 482 h 488"/>
              <a:gd name="T4" fmla="*/ 22 w 489"/>
              <a:gd name="T5" fmla="*/ 488 h 488"/>
              <a:gd name="T6" fmla="*/ 36 w 489"/>
              <a:gd name="T7" fmla="*/ 482 h 488"/>
              <a:gd name="T8" fmla="*/ 134 w 489"/>
              <a:gd name="T9" fmla="*/ 384 h 488"/>
              <a:gd name="T10" fmla="*/ 323 w 489"/>
              <a:gd name="T11" fmla="*/ 314 h 488"/>
              <a:gd name="T12" fmla="*/ 330 w 489"/>
              <a:gd name="T13" fmla="*/ 312 h 488"/>
              <a:gd name="T14" fmla="*/ 364 w 489"/>
              <a:gd name="T15" fmla="*/ 299 h 488"/>
              <a:gd name="T16" fmla="*/ 365 w 489"/>
              <a:gd name="T17" fmla="*/ 301 h 488"/>
              <a:gd name="T18" fmla="*/ 414 w 489"/>
              <a:gd name="T19" fmla="*/ 321 h 488"/>
              <a:gd name="T20" fmla="*/ 463 w 489"/>
              <a:gd name="T21" fmla="*/ 301 h 488"/>
              <a:gd name="T22" fmla="*/ 463 w 489"/>
              <a:gd name="T23" fmla="*/ 204 h 488"/>
              <a:gd name="T24" fmla="*/ 365 w 489"/>
              <a:gd name="T25" fmla="*/ 204 h 488"/>
              <a:gd name="T26" fmla="*/ 346 w 489"/>
              <a:gd name="T27" fmla="*/ 264 h 488"/>
              <a:gd name="T28" fmla="*/ 325 w 489"/>
              <a:gd name="T29" fmla="*/ 272 h 488"/>
              <a:gd name="T30" fmla="*/ 218 w 489"/>
              <a:gd name="T31" fmla="*/ 165 h 488"/>
              <a:gd name="T32" fmla="*/ 226 w 489"/>
              <a:gd name="T33" fmla="*/ 144 h 488"/>
              <a:gd name="T34" fmla="*/ 237 w 489"/>
              <a:gd name="T35" fmla="*/ 145 h 488"/>
              <a:gd name="T36" fmla="*/ 286 w 489"/>
              <a:gd name="T37" fmla="*/ 124 h 488"/>
              <a:gd name="T38" fmla="*/ 286 w 489"/>
              <a:gd name="T39" fmla="*/ 27 h 488"/>
              <a:gd name="T40" fmla="*/ 189 w 489"/>
              <a:gd name="T41" fmla="*/ 27 h 488"/>
              <a:gd name="T42" fmla="*/ 189 w 489"/>
              <a:gd name="T43" fmla="*/ 124 h 488"/>
              <a:gd name="T44" fmla="*/ 190 w 489"/>
              <a:gd name="T45" fmla="*/ 126 h 488"/>
              <a:gd name="T46" fmla="*/ 104 w 489"/>
              <a:gd name="T47" fmla="*/ 358 h 488"/>
              <a:gd name="T48" fmla="*/ 8 w 489"/>
              <a:gd name="T49" fmla="*/ 454 h 488"/>
              <a:gd name="T50" fmla="*/ 203 w 489"/>
              <a:gd name="T51" fmla="*/ 206 h 488"/>
              <a:gd name="T52" fmla="*/ 284 w 489"/>
              <a:gd name="T53" fmla="*/ 287 h 488"/>
              <a:gd name="T54" fmla="*/ 155 w 489"/>
              <a:gd name="T55" fmla="*/ 334 h 488"/>
              <a:gd name="T56" fmla="*/ 203 w 489"/>
              <a:gd name="T57" fmla="*/ 206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89" h="488">
                <a:moveTo>
                  <a:pt x="8" y="454"/>
                </a:moveTo>
                <a:cubicBezTo>
                  <a:pt x="0" y="462"/>
                  <a:pt x="0" y="475"/>
                  <a:pt x="8" y="482"/>
                </a:cubicBezTo>
                <a:cubicBezTo>
                  <a:pt x="12" y="486"/>
                  <a:pt x="17" y="488"/>
                  <a:pt x="22" y="488"/>
                </a:cubicBezTo>
                <a:cubicBezTo>
                  <a:pt x="27" y="488"/>
                  <a:pt x="32" y="486"/>
                  <a:pt x="36" y="482"/>
                </a:cubicBezTo>
                <a:cubicBezTo>
                  <a:pt x="134" y="384"/>
                  <a:pt x="134" y="384"/>
                  <a:pt x="134" y="384"/>
                </a:cubicBezTo>
                <a:cubicBezTo>
                  <a:pt x="323" y="314"/>
                  <a:pt x="323" y="314"/>
                  <a:pt x="323" y="314"/>
                </a:cubicBezTo>
                <a:cubicBezTo>
                  <a:pt x="326" y="314"/>
                  <a:pt x="328" y="313"/>
                  <a:pt x="330" y="312"/>
                </a:cubicBezTo>
                <a:cubicBezTo>
                  <a:pt x="364" y="299"/>
                  <a:pt x="364" y="299"/>
                  <a:pt x="364" y="299"/>
                </a:cubicBezTo>
                <a:cubicBezTo>
                  <a:pt x="364" y="300"/>
                  <a:pt x="365" y="300"/>
                  <a:pt x="365" y="301"/>
                </a:cubicBezTo>
                <a:cubicBezTo>
                  <a:pt x="379" y="314"/>
                  <a:pt x="396" y="321"/>
                  <a:pt x="414" y="321"/>
                </a:cubicBezTo>
                <a:cubicBezTo>
                  <a:pt x="432" y="321"/>
                  <a:pt x="449" y="314"/>
                  <a:pt x="463" y="301"/>
                </a:cubicBezTo>
                <a:cubicBezTo>
                  <a:pt x="489" y="274"/>
                  <a:pt x="489" y="230"/>
                  <a:pt x="463" y="204"/>
                </a:cubicBezTo>
                <a:cubicBezTo>
                  <a:pt x="436" y="177"/>
                  <a:pt x="392" y="177"/>
                  <a:pt x="365" y="204"/>
                </a:cubicBezTo>
                <a:cubicBezTo>
                  <a:pt x="349" y="220"/>
                  <a:pt x="342" y="242"/>
                  <a:pt x="346" y="264"/>
                </a:cubicBezTo>
                <a:cubicBezTo>
                  <a:pt x="325" y="272"/>
                  <a:pt x="325" y="272"/>
                  <a:pt x="325" y="272"/>
                </a:cubicBezTo>
                <a:cubicBezTo>
                  <a:pt x="218" y="165"/>
                  <a:pt x="218" y="165"/>
                  <a:pt x="218" y="165"/>
                </a:cubicBezTo>
                <a:cubicBezTo>
                  <a:pt x="226" y="144"/>
                  <a:pt x="226" y="144"/>
                  <a:pt x="226" y="144"/>
                </a:cubicBezTo>
                <a:cubicBezTo>
                  <a:pt x="230" y="144"/>
                  <a:pt x="233" y="145"/>
                  <a:pt x="237" y="145"/>
                </a:cubicBezTo>
                <a:cubicBezTo>
                  <a:pt x="256" y="145"/>
                  <a:pt x="273" y="137"/>
                  <a:pt x="286" y="124"/>
                </a:cubicBezTo>
                <a:cubicBezTo>
                  <a:pt x="313" y="98"/>
                  <a:pt x="313" y="54"/>
                  <a:pt x="286" y="27"/>
                </a:cubicBezTo>
                <a:cubicBezTo>
                  <a:pt x="259" y="0"/>
                  <a:pt x="215" y="0"/>
                  <a:pt x="189" y="27"/>
                </a:cubicBezTo>
                <a:cubicBezTo>
                  <a:pt x="162" y="54"/>
                  <a:pt x="162" y="98"/>
                  <a:pt x="189" y="124"/>
                </a:cubicBezTo>
                <a:cubicBezTo>
                  <a:pt x="189" y="125"/>
                  <a:pt x="190" y="126"/>
                  <a:pt x="190" y="126"/>
                </a:cubicBezTo>
                <a:cubicBezTo>
                  <a:pt x="104" y="358"/>
                  <a:pt x="104" y="358"/>
                  <a:pt x="104" y="358"/>
                </a:cubicBezTo>
                <a:lnTo>
                  <a:pt x="8" y="454"/>
                </a:lnTo>
                <a:close/>
                <a:moveTo>
                  <a:pt x="203" y="206"/>
                </a:moveTo>
                <a:cubicBezTo>
                  <a:pt x="284" y="287"/>
                  <a:pt x="284" y="287"/>
                  <a:pt x="284" y="287"/>
                </a:cubicBezTo>
                <a:cubicBezTo>
                  <a:pt x="155" y="334"/>
                  <a:pt x="155" y="334"/>
                  <a:pt x="155" y="334"/>
                </a:cubicBezTo>
                <a:lnTo>
                  <a:pt x="203" y="2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" name="Freeform 22"/>
          <p:cNvSpPr>
            <a:spLocks noEditPoints="1"/>
          </p:cNvSpPr>
          <p:nvPr/>
        </p:nvSpPr>
        <p:spPr bwMode="auto">
          <a:xfrm>
            <a:off x="8553377" y="4602655"/>
            <a:ext cx="479572" cy="479572"/>
          </a:xfrm>
          <a:custGeom>
            <a:avLst/>
            <a:gdLst>
              <a:gd name="T0" fmla="*/ 261 w 481"/>
              <a:gd name="T1" fmla="*/ 155 h 481"/>
              <a:gd name="T2" fmla="*/ 328 w 481"/>
              <a:gd name="T3" fmla="*/ 123 h 481"/>
              <a:gd name="T4" fmla="*/ 348 w 481"/>
              <a:gd name="T5" fmla="*/ 148 h 481"/>
              <a:gd name="T6" fmla="*/ 351 w 481"/>
              <a:gd name="T7" fmla="*/ 155 h 481"/>
              <a:gd name="T8" fmla="*/ 221 w 481"/>
              <a:gd name="T9" fmla="*/ 224 h 481"/>
              <a:gd name="T10" fmla="*/ 119 w 481"/>
              <a:gd name="T11" fmla="*/ 193 h 481"/>
              <a:gd name="T12" fmla="*/ 134 w 481"/>
              <a:gd name="T13" fmla="*/ 146 h 481"/>
              <a:gd name="T14" fmla="*/ 133 w 481"/>
              <a:gd name="T15" fmla="*/ 151 h 481"/>
              <a:gd name="T16" fmla="*/ 221 w 481"/>
              <a:gd name="T17" fmla="*/ 155 h 481"/>
              <a:gd name="T18" fmla="*/ 154 w 481"/>
              <a:gd name="T19" fmla="*/ 123 h 481"/>
              <a:gd name="T20" fmla="*/ 89 w 481"/>
              <a:gd name="T21" fmla="*/ 333 h 481"/>
              <a:gd name="T22" fmla="*/ 88 w 481"/>
              <a:gd name="T23" fmla="*/ 341 h 481"/>
              <a:gd name="T24" fmla="*/ 99 w 481"/>
              <a:gd name="T25" fmla="*/ 364 h 481"/>
              <a:gd name="T26" fmla="*/ 221 w 481"/>
              <a:gd name="T27" fmla="*/ 366 h 481"/>
              <a:gd name="T28" fmla="*/ 89 w 481"/>
              <a:gd name="T29" fmla="*/ 333 h 481"/>
              <a:gd name="T30" fmla="*/ 221 w 481"/>
              <a:gd name="T31" fmla="*/ 295 h 481"/>
              <a:gd name="T32" fmla="*/ 102 w 481"/>
              <a:gd name="T33" fmla="*/ 262 h 481"/>
              <a:gd name="T34" fmla="*/ 394 w 481"/>
              <a:gd name="T35" fmla="*/ 341 h 481"/>
              <a:gd name="T36" fmla="*/ 393 w 481"/>
              <a:gd name="T37" fmla="*/ 333 h 481"/>
              <a:gd name="T38" fmla="*/ 261 w 481"/>
              <a:gd name="T39" fmla="*/ 366 h 481"/>
              <a:gd name="T40" fmla="*/ 383 w 481"/>
              <a:gd name="T41" fmla="*/ 364 h 481"/>
              <a:gd name="T42" fmla="*/ 394 w 481"/>
              <a:gd name="T43" fmla="*/ 341 h 481"/>
              <a:gd name="T44" fmla="*/ 481 w 481"/>
              <a:gd name="T45" fmla="*/ 443 h 481"/>
              <a:gd name="T46" fmla="*/ 38 w 481"/>
              <a:gd name="T47" fmla="*/ 481 h 481"/>
              <a:gd name="T48" fmla="*/ 0 w 481"/>
              <a:gd name="T49" fmla="*/ 38 h 481"/>
              <a:gd name="T50" fmla="*/ 443 w 481"/>
              <a:gd name="T51" fmla="*/ 0 h 481"/>
              <a:gd name="T52" fmla="*/ 432 w 481"/>
              <a:gd name="T53" fmla="*/ 335 h 481"/>
              <a:gd name="T54" fmla="*/ 385 w 481"/>
              <a:gd name="T55" fmla="*/ 137 h 481"/>
              <a:gd name="T56" fmla="*/ 260 w 481"/>
              <a:gd name="T57" fmla="*/ 84 h 481"/>
              <a:gd name="T58" fmla="*/ 241 w 481"/>
              <a:gd name="T59" fmla="*/ 47 h 481"/>
              <a:gd name="T60" fmla="*/ 221 w 481"/>
              <a:gd name="T61" fmla="*/ 84 h 481"/>
              <a:gd name="T62" fmla="*/ 97 w 481"/>
              <a:gd name="T63" fmla="*/ 137 h 481"/>
              <a:gd name="T64" fmla="*/ 50 w 481"/>
              <a:gd name="T65" fmla="*/ 335 h 481"/>
              <a:gd name="T66" fmla="*/ 106 w 481"/>
              <a:gd name="T67" fmla="*/ 404 h 481"/>
              <a:gd name="T68" fmla="*/ 221 w 481"/>
              <a:gd name="T69" fmla="*/ 411 h 481"/>
              <a:gd name="T70" fmla="*/ 260 w 481"/>
              <a:gd name="T71" fmla="*/ 411 h 481"/>
              <a:gd name="T72" fmla="*/ 376 w 481"/>
              <a:gd name="T73" fmla="*/ 404 h 481"/>
              <a:gd name="T74" fmla="*/ 432 w 481"/>
              <a:gd name="T75" fmla="*/ 335 h 481"/>
              <a:gd name="T76" fmla="*/ 261 w 481"/>
              <a:gd name="T77" fmla="*/ 262 h 481"/>
              <a:gd name="T78" fmla="*/ 387 w 481"/>
              <a:gd name="T79" fmla="*/ 295 h 481"/>
              <a:gd name="T80" fmla="*/ 363 w 481"/>
              <a:gd name="T81" fmla="*/ 193 h 481"/>
              <a:gd name="T82" fmla="*/ 261 w 481"/>
              <a:gd name="T83" fmla="*/ 224 h 481"/>
              <a:gd name="T84" fmla="*/ 363 w 481"/>
              <a:gd name="T85" fmla="*/ 193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81" h="481">
                <a:moveTo>
                  <a:pt x="351" y="155"/>
                </a:moveTo>
                <a:cubicBezTo>
                  <a:pt x="261" y="155"/>
                  <a:pt x="261" y="155"/>
                  <a:pt x="261" y="155"/>
                </a:cubicBezTo>
                <a:cubicBezTo>
                  <a:pt x="261" y="123"/>
                  <a:pt x="261" y="123"/>
                  <a:pt x="261" y="123"/>
                </a:cubicBezTo>
                <a:cubicBezTo>
                  <a:pt x="328" y="123"/>
                  <a:pt x="328" y="123"/>
                  <a:pt x="328" y="123"/>
                </a:cubicBezTo>
                <a:cubicBezTo>
                  <a:pt x="340" y="123"/>
                  <a:pt x="345" y="136"/>
                  <a:pt x="348" y="146"/>
                </a:cubicBezTo>
                <a:cubicBezTo>
                  <a:pt x="348" y="148"/>
                  <a:pt x="348" y="148"/>
                  <a:pt x="348" y="148"/>
                </a:cubicBezTo>
                <a:cubicBezTo>
                  <a:pt x="349" y="151"/>
                  <a:pt x="349" y="151"/>
                  <a:pt x="349" y="151"/>
                </a:cubicBezTo>
                <a:cubicBezTo>
                  <a:pt x="350" y="152"/>
                  <a:pt x="350" y="153"/>
                  <a:pt x="351" y="155"/>
                </a:cubicBezTo>
                <a:close/>
                <a:moveTo>
                  <a:pt x="111" y="224"/>
                </a:moveTo>
                <a:cubicBezTo>
                  <a:pt x="221" y="224"/>
                  <a:pt x="221" y="224"/>
                  <a:pt x="221" y="224"/>
                </a:cubicBezTo>
                <a:cubicBezTo>
                  <a:pt x="221" y="193"/>
                  <a:pt x="221" y="193"/>
                  <a:pt x="221" y="193"/>
                </a:cubicBezTo>
                <a:cubicBezTo>
                  <a:pt x="119" y="193"/>
                  <a:pt x="119" y="193"/>
                  <a:pt x="119" y="193"/>
                </a:cubicBezTo>
                <a:cubicBezTo>
                  <a:pt x="116" y="203"/>
                  <a:pt x="113" y="214"/>
                  <a:pt x="111" y="224"/>
                </a:cubicBezTo>
                <a:close/>
                <a:moveTo>
                  <a:pt x="134" y="146"/>
                </a:moveTo>
                <a:cubicBezTo>
                  <a:pt x="134" y="148"/>
                  <a:pt x="134" y="148"/>
                  <a:pt x="134" y="148"/>
                </a:cubicBezTo>
                <a:cubicBezTo>
                  <a:pt x="133" y="151"/>
                  <a:pt x="133" y="151"/>
                  <a:pt x="133" y="151"/>
                </a:cubicBezTo>
                <a:cubicBezTo>
                  <a:pt x="132" y="152"/>
                  <a:pt x="132" y="153"/>
                  <a:pt x="131" y="155"/>
                </a:cubicBezTo>
                <a:cubicBezTo>
                  <a:pt x="221" y="155"/>
                  <a:pt x="221" y="155"/>
                  <a:pt x="221" y="155"/>
                </a:cubicBezTo>
                <a:cubicBezTo>
                  <a:pt x="221" y="123"/>
                  <a:pt x="221" y="123"/>
                  <a:pt x="221" y="123"/>
                </a:cubicBezTo>
                <a:cubicBezTo>
                  <a:pt x="154" y="123"/>
                  <a:pt x="154" y="123"/>
                  <a:pt x="154" y="123"/>
                </a:cubicBezTo>
                <a:cubicBezTo>
                  <a:pt x="142" y="123"/>
                  <a:pt x="137" y="136"/>
                  <a:pt x="134" y="146"/>
                </a:cubicBezTo>
                <a:close/>
                <a:moveTo>
                  <a:pt x="89" y="333"/>
                </a:moveTo>
                <a:cubicBezTo>
                  <a:pt x="89" y="335"/>
                  <a:pt x="89" y="338"/>
                  <a:pt x="88" y="340"/>
                </a:cubicBezTo>
                <a:cubicBezTo>
                  <a:pt x="88" y="341"/>
                  <a:pt x="88" y="341"/>
                  <a:pt x="88" y="341"/>
                </a:cubicBezTo>
                <a:cubicBezTo>
                  <a:pt x="88" y="342"/>
                  <a:pt x="88" y="342"/>
                  <a:pt x="88" y="342"/>
                </a:cubicBezTo>
                <a:cubicBezTo>
                  <a:pt x="86" y="351"/>
                  <a:pt x="90" y="361"/>
                  <a:pt x="99" y="364"/>
                </a:cubicBezTo>
                <a:cubicBezTo>
                  <a:pt x="101" y="365"/>
                  <a:pt x="103" y="366"/>
                  <a:pt x="106" y="366"/>
                </a:cubicBezTo>
                <a:cubicBezTo>
                  <a:pt x="221" y="366"/>
                  <a:pt x="221" y="366"/>
                  <a:pt x="221" y="366"/>
                </a:cubicBezTo>
                <a:cubicBezTo>
                  <a:pt x="221" y="333"/>
                  <a:pt x="221" y="333"/>
                  <a:pt x="221" y="333"/>
                </a:cubicBezTo>
                <a:cubicBezTo>
                  <a:pt x="89" y="333"/>
                  <a:pt x="89" y="333"/>
                  <a:pt x="89" y="333"/>
                </a:cubicBezTo>
                <a:close/>
                <a:moveTo>
                  <a:pt x="95" y="295"/>
                </a:moveTo>
                <a:cubicBezTo>
                  <a:pt x="221" y="295"/>
                  <a:pt x="221" y="295"/>
                  <a:pt x="221" y="295"/>
                </a:cubicBezTo>
                <a:cubicBezTo>
                  <a:pt x="221" y="262"/>
                  <a:pt x="221" y="262"/>
                  <a:pt x="221" y="262"/>
                </a:cubicBezTo>
                <a:cubicBezTo>
                  <a:pt x="102" y="262"/>
                  <a:pt x="102" y="262"/>
                  <a:pt x="102" y="262"/>
                </a:cubicBezTo>
                <a:cubicBezTo>
                  <a:pt x="99" y="273"/>
                  <a:pt x="97" y="284"/>
                  <a:pt x="95" y="295"/>
                </a:cubicBezTo>
                <a:close/>
                <a:moveTo>
                  <a:pt x="394" y="341"/>
                </a:moveTo>
                <a:cubicBezTo>
                  <a:pt x="394" y="340"/>
                  <a:pt x="394" y="340"/>
                  <a:pt x="394" y="340"/>
                </a:cubicBezTo>
                <a:cubicBezTo>
                  <a:pt x="393" y="338"/>
                  <a:pt x="393" y="335"/>
                  <a:pt x="393" y="333"/>
                </a:cubicBezTo>
                <a:cubicBezTo>
                  <a:pt x="261" y="333"/>
                  <a:pt x="261" y="333"/>
                  <a:pt x="261" y="333"/>
                </a:cubicBezTo>
                <a:cubicBezTo>
                  <a:pt x="261" y="366"/>
                  <a:pt x="261" y="366"/>
                  <a:pt x="261" y="366"/>
                </a:cubicBezTo>
                <a:cubicBezTo>
                  <a:pt x="376" y="366"/>
                  <a:pt x="376" y="366"/>
                  <a:pt x="376" y="366"/>
                </a:cubicBezTo>
                <a:cubicBezTo>
                  <a:pt x="379" y="366"/>
                  <a:pt x="381" y="365"/>
                  <a:pt x="383" y="364"/>
                </a:cubicBezTo>
                <a:cubicBezTo>
                  <a:pt x="392" y="361"/>
                  <a:pt x="396" y="351"/>
                  <a:pt x="394" y="342"/>
                </a:cubicBezTo>
                <a:lnTo>
                  <a:pt x="394" y="341"/>
                </a:lnTo>
                <a:close/>
                <a:moveTo>
                  <a:pt x="481" y="38"/>
                </a:moveTo>
                <a:cubicBezTo>
                  <a:pt x="481" y="443"/>
                  <a:pt x="481" y="443"/>
                  <a:pt x="481" y="443"/>
                </a:cubicBezTo>
                <a:cubicBezTo>
                  <a:pt x="481" y="464"/>
                  <a:pt x="464" y="481"/>
                  <a:pt x="443" y="481"/>
                </a:cubicBezTo>
                <a:cubicBezTo>
                  <a:pt x="38" y="481"/>
                  <a:pt x="38" y="481"/>
                  <a:pt x="38" y="481"/>
                </a:cubicBezTo>
                <a:cubicBezTo>
                  <a:pt x="17" y="481"/>
                  <a:pt x="0" y="464"/>
                  <a:pt x="0" y="443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443" y="0"/>
                  <a:pt x="443" y="0"/>
                  <a:pt x="443" y="0"/>
                </a:cubicBezTo>
                <a:cubicBezTo>
                  <a:pt x="464" y="0"/>
                  <a:pt x="481" y="17"/>
                  <a:pt x="481" y="38"/>
                </a:cubicBezTo>
                <a:close/>
                <a:moveTo>
                  <a:pt x="432" y="335"/>
                </a:moveTo>
                <a:cubicBezTo>
                  <a:pt x="423" y="268"/>
                  <a:pt x="408" y="202"/>
                  <a:pt x="386" y="138"/>
                </a:cubicBezTo>
                <a:cubicBezTo>
                  <a:pt x="385" y="137"/>
                  <a:pt x="385" y="137"/>
                  <a:pt x="385" y="137"/>
                </a:cubicBezTo>
                <a:cubicBezTo>
                  <a:pt x="377" y="104"/>
                  <a:pt x="356" y="84"/>
                  <a:pt x="328" y="84"/>
                </a:cubicBezTo>
                <a:cubicBezTo>
                  <a:pt x="260" y="84"/>
                  <a:pt x="260" y="84"/>
                  <a:pt x="260" y="84"/>
                </a:cubicBezTo>
                <a:cubicBezTo>
                  <a:pt x="260" y="66"/>
                  <a:pt x="260" y="66"/>
                  <a:pt x="260" y="66"/>
                </a:cubicBezTo>
                <a:cubicBezTo>
                  <a:pt x="260" y="56"/>
                  <a:pt x="251" y="47"/>
                  <a:pt x="241" y="47"/>
                </a:cubicBezTo>
                <a:cubicBezTo>
                  <a:pt x="230" y="47"/>
                  <a:pt x="221" y="56"/>
                  <a:pt x="221" y="66"/>
                </a:cubicBezTo>
                <a:cubicBezTo>
                  <a:pt x="221" y="84"/>
                  <a:pt x="221" y="84"/>
                  <a:pt x="221" y="84"/>
                </a:cubicBezTo>
                <a:cubicBezTo>
                  <a:pt x="154" y="84"/>
                  <a:pt x="154" y="84"/>
                  <a:pt x="154" y="84"/>
                </a:cubicBezTo>
                <a:cubicBezTo>
                  <a:pt x="126" y="84"/>
                  <a:pt x="105" y="104"/>
                  <a:pt x="97" y="137"/>
                </a:cubicBezTo>
                <a:cubicBezTo>
                  <a:pt x="96" y="138"/>
                  <a:pt x="96" y="138"/>
                  <a:pt x="96" y="138"/>
                </a:cubicBezTo>
                <a:cubicBezTo>
                  <a:pt x="74" y="202"/>
                  <a:pt x="59" y="268"/>
                  <a:pt x="50" y="335"/>
                </a:cubicBezTo>
                <a:cubicBezTo>
                  <a:pt x="44" y="362"/>
                  <a:pt x="58" y="389"/>
                  <a:pt x="84" y="400"/>
                </a:cubicBezTo>
                <a:cubicBezTo>
                  <a:pt x="91" y="403"/>
                  <a:pt x="98" y="404"/>
                  <a:pt x="106" y="404"/>
                </a:cubicBezTo>
                <a:cubicBezTo>
                  <a:pt x="221" y="404"/>
                  <a:pt x="221" y="404"/>
                  <a:pt x="221" y="404"/>
                </a:cubicBezTo>
                <a:cubicBezTo>
                  <a:pt x="221" y="411"/>
                  <a:pt x="221" y="411"/>
                  <a:pt x="221" y="411"/>
                </a:cubicBezTo>
                <a:cubicBezTo>
                  <a:pt x="221" y="422"/>
                  <a:pt x="230" y="430"/>
                  <a:pt x="241" y="430"/>
                </a:cubicBezTo>
                <a:cubicBezTo>
                  <a:pt x="251" y="430"/>
                  <a:pt x="260" y="422"/>
                  <a:pt x="260" y="411"/>
                </a:cubicBezTo>
                <a:cubicBezTo>
                  <a:pt x="260" y="404"/>
                  <a:pt x="260" y="404"/>
                  <a:pt x="260" y="404"/>
                </a:cubicBezTo>
                <a:cubicBezTo>
                  <a:pt x="376" y="404"/>
                  <a:pt x="376" y="404"/>
                  <a:pt x="376" y="404"/>
                </a:cubicBezTo>
                <a:cubicBezTo>
                  <a:pt x="384" y="404"/>
                  <a:pt x="391" y="403"/>
                  <a:pt x="398" y="400"/>
                </a:cubicBezTo>
                <a:cubicBezTo>
                  <a:pt x="424" y="389"/>
                  <a:pt x="438" y="362"/>
                  <a:pt x="432" y="335"/>
                </a:cubicBezTo>
                <a:close/>
                <a:moveTo>
                  <a:pt x="380" y="262"/>
                </a:moveTo>
                <a:cubicBezTo>
                  <a:pt x="261" y="262"/>
                  <a:pt x="261" y="262"/>
                  <a:pt x="261" y="262"/>
                </a:cubicBezTo>
                <a:cubicBezTo>
                  <a:pt x="261" y="295"/>
                  <a:pt x="261" y="295"/>
                  <a:pt x="261" y="295"/>
                </a:cubicBezTo>
                <a:cubicBezTo>
                  <a:pt x="387" y="295"/>
                  <a:pt x="387" y="295"/>
                  <a:pt x="387" y="295"/>
                </a:cubicBezTo>
                <a:cubicBezTo>
                  <a:pt x="385" y="284"/>
                  <a:pt x="383" y="273"/>
                  <a:pt x="380" y="262"/>
                </a:cubicBezTo>
                <a:close/>
                <a:moveTo>
                  <a:pt x="363" y="193"/>
                </a:moveTo>
                <a:cubicBezTo>
                  <a:pt x="261" y="193"/>
                  <a:pt x="261" y="193"/>
                  <a:pt x="261" y="193"/>
                </a:cubicBezTo>
                <a:cubicBezTo>
                  <a:pt x="261" y="224"/>
                  <a:pt x="261" y="224"/>
                  <a:pt x="261" y="224"/>
                </a:cubicBezTo>
                <a:cubicBezTo>
                  <a:pt x="371" y="224"/>
                  <a:pt x="371" y="224"/>
                  <a:pt x="371" y="224"/>
                </a:cubicBezTo>
                <a:cubicBezTo>
                  <a:pt x="369" y="214"/>
                  <a:pt x="366" y="203"/>
                  <a:pt x="363" y="19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" name="Freeform 23"/>
          <p:cNvSpPr>
            <a:spLocks noEditPoints="1"/>
          </p:cNvSpPr>
          <p:nvPr/>
        </p:nvSpPr>
        <p:spPr bwMode="auto">
          <a:xfrm>
            <a:off x="22158251" y="4602655"/>
            <a:ext cx="479572" cy="479572"/>
          </a:xfrm>
          <a:custGeom>
            <a:avLst/>
            <a:gdLst>
              <a:gd name="T0" fmla="*/ 414 w 481"/>
              <a:gd name="T1" fmla="*/ 0 h 481"/>
              <a:gd name="T2" fmla="*/ 68 w 481"/>
              <a:gd name="T3" fmla="*/ 0 h 481"/>
              <a:gd name="T4" fmla="*/ 0 w 481"/>
              <a:gd name="T5" fmla="*/ 68 h 481"/>
              <a:gd name="T6" fmla="*/ 0 w 481"/>
              <a:gd name="T7" fmla="*/ 414 h 481"/>
              <a:gd name="T8" fmla="*/ 68 w 481"/>
              <a:gd name="T9" fmla="*/ 481 h 481"/>
              <a:gd name="T10" fmla="*/ 414 w 481"/>
              <a:gd name="T11" fmla="*/ 481 h 481"/>
              <a:gd name="T12" fmla="*/ 481 w 481"/>
              <a:gd name="T13" fmla="*/ 414 h 481"/>
              <a:gd name="T14" fmla="*/ 481 w 481"/>
              <a:gd name="T15" fmla="*/ 68 h 481"/>
              <a:gd name="T16" fmla="*/ 414 w 481"/>
              <a:gd name="T17" fmla="*/ 0 h 481"/>
              <a:gd name="T18" fmla="*/ 372 w 481"/>
              <a:gd name="T19" fmla="*/ 400 h 481"/>
              <a:gd name="T20" fmla="*/ 309 w 481"/>
              <a:gd name="T21" fmla="*/ 400 h 481"/>
              <a:gd name="T22" fmla="*/ 289 w 481"/>
              <a:gd name="T23" fmla="*/ 380 h 481"/>
              <a:gd name="T24" fmla="*/ 289 w 481"/>
              <a:gd name="T25" fmla="*/ 315 h 481"/>
              <a:gd name="T26" fmla="*/ 275 w 481"/>
              <a:gd name="T27" fmla="*/ 301 h 481"/>
              <a:gd name="T28" fmla="*/ 206 w 481"/>
              <a:gd name="T29" fmla="*/ 301 h 481"/>
              <a:gd name="T30" fmla="*/ 192 w 481"/>
              <a:gd name="T31" fmla="*/ 315 h 481"/>
              <a:gd name="T32" fmla="*/ 192 w 481"/>
              <a:gd name="T33" fmla="*/ 380 h 481"/>
              <a:gd name="T34" fmla="*/ 172 w 481"/>
              <a:gd name="T35" fmla="*/ 400 h 481"/>
              <a:gd name="T36" fmla="*/ 109 w 481"/>
              <a:gd name="T37" fmla="*/ 400 h 481"/>
              <a:gd name="T38" fmla="*/ 89 w 481"/>
              <a:gd name="T39" fmla="*/ 380 h 481"/>
              <a:gd name="T40" fmla="*/ 89 w 481"/>
              <a:gd name="T41" fmla="*/ 106 h 481"/>
              <a:gd name="T42" fmla="*/ 109 w 481"/>
              <a:gd name="T43" fmla="*/ 86 h 481"/>
              <a:gd name="T44" fmla="*/ 172 w 481"/>
              <a:gd name="T45" fmla="*/ 86 h 481"/>
              <a:gd name="T46" fmla="*/ 192 w 481"/>
              <a:gd name="T47" fmla="*/ 106 h 481"/>
              <a:gd name="T48" fmla="*/ 192 w 481"/>
              <a:gd name="T49" fmla="*/ 174 h 481"/>
              <a:gd name="T50" fmla="*/ 206 w 481"/>
              <a:gd name="T51" fmla="*/ 188 h 481"/>
              <a:gd name="T52" fmla="*/ 275 w 481"/>
              <a:gd name="T53" fmla="*/ 188 h 481"/>
              <a:gd name="T54" fmla="*/ 289 w 481"/>
              <a:gd name="T55" fmla="*/ 174 h 481"/>
              <a:gd name="T56" fmla="*/ 289 w 481"/>
              <a:gd name="T57" fmla="*/ 106 h 481"/>
              <a:gd name="T58" fmla="*/ 309 w 481"/>
              <a:gd name="T59" fmla="*/ 86 h 481"/>
              <a:gd name="T60" fmla="*/ 372 w 481"/>
              <a:gd name="T61" fmla="*/ 86 h 481"/>
              <a:gd name="T62" fmla="*/ 392 w 481"/>
              <a:gd name="T63" fmla="*/ 106 h 481"/>
              <a:gd name="T64" fmla="*/ 392 w 481"/>
              <a:gd name="T65" fmla="*/ 380 h 481"/>
              <a:gd name="T66" fmla="*/ 392 w 481"/>
              <a:gd name="T67" fmla="*/ 380 h 481"/>
              <a:gd name="T68" fmla="*/ 372 w 481"/>
              <a:gd name="T69" fmla="*/ 400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1" h="481">
                <a:moveTo>
                  <a:pt x="414" y="0"/>
                </a:moveTo>
                <a:cubicBezTo>
                  <a:pt x="68" y="0"/>
                  <a:pt x="68" y="0"/>
                  <a:pt x="68" y="0"/>
                </a:cubicBezTo>
                <a:cubicBezTo>
                  <a:pt x="30" y="0"/>
                  <a:pt x="0" y="30"/>
                  <a:pt x="0" y="68"/>
                </a:cubicBezTo>
                <a:cubicBezTo>
                  <a:pt x="0" y="414"/>
                  <a:pt x="0" y="414"/>
                  <a:pt x="0" y="414"/>
                </a:cubicBezTo>
                <a:cubicBezTo>
                  <a:pt x="0" y="451"/>
                  <a:pt x="30" y="481"/>
                  <a:pt x="68" y="481"/>
                </a:cubicBezTo>
                <a:cubicBezTo>
                  <a:pt x="414" y="481"/>
                  <a:pt x="414" y="481"/>
                  <a:pt x="414" y="481"/>
                </a:cubicBezTo>
                <a:cubicBezTo>
                  <a:pt x="451" y="481"/>
                  <a:pt x="481" y="451"/>
                  <a:pt x="481" y="414"/>
                </a:cubicBezTo>
                <a:cubicBezTo>
                  <a:pt x="481" y="68"/>
                  <a:pt x="481" y="68"/>
                  <a:pt x="481" y="68"/>
                </a:cubicBezTo>
                <a:cubicBezTo>
                  <a:pt x="481" y="30"/>
                  <a:pt x="451" y="0"/>
                  <a:pt x="414" y="0"/>
                </a:cubicBezTo>
                <a:close/>
                <a:moveTo>
                  <a:pt x="372" y="400"/>
                </a:moveTo>
                <a:cubicBezTo>
                  <a:pt x="309" y="400"/>
                  <a:pt x="309" y="400"/>
                  <a:pt x="309" y="400"/>
                </a:cubicBezTo>
                <a:cubicBezTo>
                  <a:pt x="298" y="400"/>
                  <a:pt x="289" y="391"/>
                  <a:pt x="289" y="380"/>
                </a:cubicBezTo>
                <a:cubicBezTo>
                  <a:pt x="289" y="315"/>
                  <a:pt x="289" y="315"/>
                  <a:pt x="289" y="315"/>
                </a:cubicBezTo>
                <a:cubicBezTo>
                  <a:pt x="289" y="307"/>
                  <a:pt x="282" y="301"/>
                  <a:pt x="275" y="301"/>
                </a:cubicBezTo>
                <a:cubicBezTo>
                  <a:pt x="206" y="301"/>
                  <a:pt x="206" y="301"/>
                  <a:pt x="206" y="301"/>
                </a:cubicBezTo>
                <a:cubicBezTo>
                  <a:pt x="198" y="301"/>
                  <a:pt x="192" y="307"/>
                  <a:pt x="192" y="315"/>
                </a:cubicBezTo>
                <a:cubicBezTo>
                  <a:pt x="192" y="380"/>
                  <a:pt x="192" y="380"/>
                  <a:pt x="192" y="380"/>
                </a:cubicBezTo>
                <a:cubicBezTo>
                  <a:pt x="192" y="391"/>
                  <a:pt x="183" y="400"/>
                  <a:pt x="172" y="400"/>
                </a:cubicBezTo>
                <a:cubicBezTo>
                  <a:pt x="109" y="400"/>
                  <a:pt x="109" y="400"/>
                  <a:pt x="109" y="400"/>
                </a:cubicBezTo>
                <a:cubicBezTo>
                  <a:pt x="98" y="400"/>
                  <a:pt x="89" y="391"/>
                  <a:pt x="89" y="380"/>
                </a:cubicBezTo>
                <a:cubicBezTo>
                  <a:pt x="89" y="106"/>
                  <a:pt x="89" y="106"/>
                  <a:pt x="89" y="106"/>
                </a:cubicBezTo>
                <a:cubicBezTo>
                  <a:pt x="89" y="95"/>
                  <a:pt x="98" y="86"/>
                  <a:pt x="109" y="86"/>
                </a:cubicBezTo>
                <a:cubicBezTo>
                  <a:pt x="172" y="86"/>
                  <a:pt x="172" y="86"/>
                  <a:pt x="172" y="86"/>
                </a:cubicBezTo>
                <a:cubicBezTo>
                  <a:pt x="183" y="86"/>
                  <a:pt x="192" y="95"/>
                  <a:pt x="192" y="106"/>
                </a:cubicBezTo>
                <a:cubicBezTo>
                  <a:pt x="192" y="174"/>
                  <a:pt x="192" y="174"/>
                  <a:pt x="192" y="174"/>
                </a:cubicBezTo>
                <a:cubicBezTo>
                  <a:pt x="192" y="182"/>
                  <a:pt x="198" y="188"/>
                  <a:pt x="206" y="188"/>
                </a:cubicBezTo>
                <a:cubicBezTo>
                  <a:pt x="275" y="188"/>
                  <a:pt x="275" y="188"/>
                  <a:pt x="275" y="188"/>
                </a:cubicBezTo>
                <a:cubicBezTo>
                  <a:pt x="282" y="188"/>
                  <a:pt x="289" y="182"/>
                  <a:pt x="289" y="174"/>
                </a:cubicBezTo>
                <a:cubicBezTo>
                  <a:pt x="289" y="106"/>
                  <a:pt x="289" y="106"/>
                  <a:pt x="289" y="106"/>
                </a:cubicBezTo>
                <a:cubicBezTo>
                  <a:pt x="289" y="95"/>
                  <a:pt x="298" y="86"/>
                  <a:pt x="309" y="86"/>
                </a:cubicBezTo>
                <a:cubicBezTo>
                  <a:pt x="372" y="86"/>
                  <a:pt x="372" y="86"/>
                  <a:pt x="372" y="86"/>
                </a:cubicBezTo>
                <a:cubicBezTo>
                  <a:pt x="383" y="86"/>
                  <a:pt x="392" y="95"/>
                  <a:pt x="392" y="106"/>
                </a:cubicBezTo>
                <a:cubicBezTo>
                  <a:pt x="392" y="380"/>
                  <a:pt x="392" y="380"/>
                  <a:pt x="392" y="380"/>
                </a:cubicBezTo>
                <a:cubicBezTo>
                  <a:pt x="392" y="380"/>
                  <a:pt x="392" y="380"/>
                  <a:pt x="392" y="380"/>
                </a:cubicBezTo>
                <a:cubicBezTo>
                  <a:pt x="392" y="391"/>
                  <a:pt x="383" y="400"/>
                  <a:pt x="372" y="4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" name="Freeform 24"/>
          <p:cNvSpPr>
            <a:spLocks noEditPoints="1"/>
          </p:cNvSpPr>
          <p:nvPr/>
        </p:nvSpPr>
        <p:spPr bwMode="auto">
          <a:xfrm>
            <a:off x="1749351" y="4617860"/>
            <a:ext cx="479572" cy="442870"/>
          </a:xfrm>
          <a:custGeom>
            <a:avLst/>
            <a:gdLst>
              <a:gd name="T0" fmla="*/ 13 w 481"/>
              <a:gd name="T1" fmla="*/ 162 h 443"/>
              <a:gd name="T2" fmla="*/ 468 w 481"/>
              <a:gd name="T3" fmla="*/ 162 h 443"/>
              <a:gd name="T4" fmla="*/ 481 w 481"/>
              <a:gd name="T5" fmla="*/ 149 h 443"/>
              <a:gd name="T6" fmla="*/ 415 w 481"/>
              <a:gd name="T7" fmla="*/ 83 h 443"/>
              <a:gd name="T8" fmla="*/ 366 w 481"/>
              <a:gd name="T9" fmla="*/ 83 h 443"/>
              <a:gd name="T10" fmla="*/ 366 w 481"/>
              <a:gd name="T11" fmla="*/ 57 h 443"/>
              <a:gd name="T12" fmla="*/ 309 w 481"/>
              <a:gd name="T13" fmla="*/ 0 h 443"/>
              <a:gd name="T14" fmla="*/ 169 w 481"/>
              <a:gd name="T15" fmla="*/ 0 h 443"/>
              <a:gd name="T16" fmla="*/ 112 w 481"/>
              <a:gd name="T17" fmla="*/ 57 h 443"/>
              <a:gd name="T18" fmla="*/ 112 w 481"/>
              <a:gd name="T19" fmla="*/ 83 h 443"/>
              <a:gd name="T20" fmla="*/ 67 w 481"/>
              <a:gd name="T21" fmla="*/ 83 h 443"/>
              <a:gd name="T22" fmla="*/ 0 w 481"/>
              <a:gd name="T23" fmla="*/ 149 h 443"/>
              <a:gd name="T24" fmla="*/ 13 w 481"/>
              <a:gd name="T25" fmla="*/ 162 h 443"/>
              <a:gd name="T26" fmla="*/ 150 w 481"/>
              <a:gd name="T27" fmla="*/ 57 h 443"/>
              <a:gd name="T28" fmla="*/ 169 w 481"/>
              <a:gd name="T29" fmla="*/ 38 h 443"/>
              <a:gd name="T30" fmla="*/ 309 w 481"/>
              <a:gd name="T31" fmla="*/ 38 h 443"/>
              <a:gd name="T32" fmla="*/ 328 w 481"/>
              <a:gd name="T33" fmla="*/ 57 h 443"/>
              <a:gd name="T34" fmla="*/ 328 w 481"/>
              <a:gd name="T35" fmla="*/ 83 h 443"/>
              <a:gd name="T36" fmla="*/ 150 w 481"/>
              <a:gd name="T37" fmla="*/ 83 h 443"/>
              <a:gd name="T38" fmla="*/ 150 w 481"/>
              <a:gd name="T39" fmla="*/ 57 h 443"/>
              <a:gd name="T40" fmla="*/ 468 w 481"/>
              <a:gd name="T41" fmla="*/ 200 h 443"/>
              <a:gd name="T42" fmla="*/ 411 w 481"/>
              <a:gd name="T43" fmla="*/ 200 h 443"/>
              <a:gd name="T44" fmla="*/ 398 w 481"/>
              <a:gd name="T45" fmla="*/ 213 h 443"/>
              <a:gd name="T46" fmla="*/ 398 w 481"/>
              <a:gd name="T47" fmla="*/ 236 h 443"/>
              <a:gd name="T48" fmla="*/ 371 w 481"/>
              <a:gd name="T49" fmla="*/ 263 h 443"/>
              <a:gd name="T50" fmla="*/ 324 w 481"/>
              <a:gd name="T51" fmla="*/ 263 h 443"/>
              <a:gd name="T52" fmla="*/ 297 w 481"/>
              <a:gd name="T53" fmla="*/ 236 h 443"/>
              <a:gd name="T54" fmla="*/ 297 w 481"/>
              <a:gd name="T55" fmla="*/ 213 h 443"/>
              <a:gd name="T56" fmla="*/ 284 w 481"/>
              <a:gd name="T57" fmla="*/ 200 h 443"/>
              <a:gd name="T58" fmla="*/ 195 w 481"/>
              <a:gd name="T59" fmla="*/ 200 h 443"/>
              <a:gd name="T60" fmla="*/ 182 w 481"/>
              <a:gd name="T61" fmla="*/ 213 h 443"/>
              <a:gd name="T62" fmla="*/ 182 w 481"/>
              <a:gd name="T63" fmla="*/ 236 h 443"/>
              <a:gd name="T64" fmla="*/ 155 w 481"/>
              <a:gd name="T65" fmla="*/ 263 h 443"/>
              <a:gd name="T66" fmla="*/ 109 w 481"/>
              <a:gd name="T67" fmla="*/ 263 h 443"/>
              <a:gd name="T68" fmla="*/ 81 w 481"/>
              <a:gd name="T69" fmla="*/ 236 h 443"/>
              <a:gd name="T70" fmla="*/ 81 w 481"/>
              <a:gd name="T71" fmla="*/ 213 h 443"/>
              <a:gd name="T72" fmla="*/ 69 w 481"/>
              <a:gd name="T73" fmla="*/ 200 h 443"/>
              <a:gd name="T74" fmla="*/ 13 w 481"/>
              <a:gd name="T75" fmla="*/ 200 h 443"/>
              <a:gd name="T76" fmla="*/ 0 w 481"/>
              <a:gd name="T77" fmla="*/ 213 h 443"/>
              <a:gd name="T78" fmla="*/ 0 w 481"/>
              <a:gd name="T79" fmla="*/ 377 h 443"/>
              <a:gd name="T80" fmla="*/ 67 w 481"/>
              <a:gd name="T81" fmla="*/ 443 h 443"/>
              <a:gd name="T82" fmla="*/ 415 w 481"/>
              <a:gd name="T83" fmla="*/ 443 h 443"/>
              <a:gd name="T84" fmla="*/ 481 w 481"/>
              <a:gd name="T85" fmla="*/ 377 h 443"/>
              <a:gd name="T86" fmla="*/ 481 w 481"/>
              <a:gd name="T87" fmla="*/ 213 h 443"/>
              <a:gd name="T88" fmla="*/ 468 w 481"/>
              <a:gd name="T89" fmla="*/ 200 h 443"/>
              <a:gd name="T90" fmla="*/ 288 w 481"/>
              <a:gd name="T91" fmla="*/ 322 h 443"/>
              <a:gd name="T92" fmla="*/ 260 w 481"/>
              <a:gd name="T93" fmla="*/ 322 h 443"/>
              <a:gd name="T94" fmla="*/ 260 w 481"/>
              <a:gd name="T95" fmla="*/ 351 h 443"/>
              <a:gd name="T96" fmla="*/ 241 w 481"/>
              <a:gd name="T97" fmla="*/ 370 h 443"/>
              <a:gd name="T98" fmla="*/ 222 w 481"/>
              <a:gd name="T99" fmla="*/ 351 h 443"/>
              <a:gd name="T100" fmla="*/ 222 w 481"/>
              <a:gd name="T101" fmla="*/ 322 h 443"/>
              <a:gd name="T102" fmla="*/ 193 w 481"/>
              <a:gd name="T103" fmla="*/ 322 h 443"/>
              <a:gd name="T104" fmla="*/ 174 w 481"/>
              <a:gd name="T105" fmla="*/ 303 h 443"/>
              <a:gd name="T106" fmla="*/ 193 w 481"/>
              <a:gd name="T107" fmla="*/ 284 h 443"/>
              <a:gd name="T108" fmla="*/ 222 w 481"/>
              <a:gd name="T109" fmla="*/ 284 h 443"/>
              <a:gd name="T110" fmla="*/ 222 w 481"/>
              <a:gd name="T111" fmla="*/ 256 h 443"/>
              <a:gd name="T112" fmla="*/ 241 w 481"/>
              <a:gd name="T113" fmla="*/ 237 h 443"/>
              <a:gd name="T114" fmla="*/ 260 w 481"/>
              <a:gd name="T115" fmla="*/ 256 h 443"/>
              <a:gd name="T116" fmla="*/ 260 w 481"/>
              <a:gd name="T117" fmla="*/ 284 h 443"/>
              <a:gd name="T118" fmla="*/ 288 w 481"/>
              <a:gd name="T119" fmla="*/ 284 h 443"/>
              <a:gd name="T120" fmla="*/ 307 w 481"/>
              <a:gd name="T121" fmla="*/ 303 h 443"/>
              <a:gd name="T122" fmla="*/ 288 w 481"/>
              <a:gd name="T123" fmla="*/ 322 h 4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1" h="443">
                <a:moveTo>
                  <a:pt x="13" y="162"/>
                </a:moveTo>
                <a:cubicBezTo>
                  <a:pt x="468" y="162"/>
                  <a:pt x="468" y="162"/>
                  <a:pt x="468" y="162"/>
                </a:cubicBezTo>
                <a:cubicBezTo>
                  <a:pt x="475" y="162"/>
                  <a:pt x="481" y="156"/>
                  <a:pt x="481" y="149"/>
                </a:cubicBezTo>
                <a:cubicBezTo>
                  <a:pt x="481" y="112"/>
                  <a:pt x="451" y="83"/>
                  <a:pt x="415" y="83"/>
                </a:cubicBezTo>
                <a:cubicBezTo>
                  <a:pt x="366" y="83"/>
                  <a:pt x="366" y="83"/>
                  <a:pt x="366" y="83"/>
                </a:cubicBezTo>
                <a:cubicBezTo>
                  <a:pt x="366" y="57"/>
                  <a:pt x="366" y="57"/>
                  <a:pt x="366" y="57"/>
                </a:cubicBezTo>
                <a:cubicBezTo>
                  <a:pt x="366" y="26"/>
                  <a:pt x="341" y="0"/>
                  <a:pt x="309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138" y="0"/>
                  <a:pt x="112" y="26"/>
                  <a:pt x="112" y="57"/>
                </a:cubicBezTo>
                <a:cubicBezTo>
                  <a:pt x="112" y="83"/>
                  <a:pt x="112" y="83"/>
                  <a:pt x="112" y="83"/>
                </a:cubicBezTo>
                <a:cubicBezTo>
                  <a:pt x="67" y="83"/>
                  <a:pt x="67" y="83"/>
                  <a:pt x="67" y="83"/>
                </a:cubicBezTo>
                <a:cubicBezTo>
                  <a:pt x="30" y="83"/>
                  <a:pt x="0" y="112"/>
                  <a:pt x="0" y="149"/>
                </a:cubicBezTo>
                <a:cubicBezTo>
                  <a:pt x="0" y="156"/>
                  <a:pt x="6" y="162"/>
                  <a:pt x="13" y="162"/>
                </a:cubicBezTo>
                <a:close/>
                <a:moveTo>
                  <a:pt x="150" y="57"/>
                </a:moveTo>
                <a:cubicBezTo>
                  <a:pt x="150" y="47"/>
                  <a:pt x="159" y="38"/>
                  <a:pt x="169" y="38"/>
                </a:cubicBezTo>
                <a:cubicBezTo>
                  <a:pt x="309" y="38"/>
                  <a:pt x="309" y="38"/>
                  <a:pt x="309" y="38"/>
                </a:cubicBezTo>
                <a:cubicBezTo>
                  <a:pt x="320" y="38"/>
                  <a:pt x="328" y="47"/>
                  <a:pt x="328" y="57"/>
                </a:cubicBezTo>
                <a:cubicBezTo>
                  <a:pt x="328" y="83"/>
                  <a:pt x="328" y="83"/>
                  <a:pt x="328" y="83"/>
                </a:cubicBezTo>
                <a:cubicBezTo>
                  <a:pt x="150" y="83"/>
                  <a:pt x="150" y="83"/>
                  <a:pt x="150" y="83"/>
                </a:cubicBezTo>
                <a:lnTo>
                  <a:pt x="150" y="57"/>
                </a:lnTo>
                <a:close/>
                <a:moveTo>
                  <a:pt x="468" y="200"/>
                </a:moveTo>
                <a:cubicBezTo>
                  <a:pt x="411" y="200"/>
                  <a:pt x="411" y="200"/>
                  <a:pt x="411" y="200"/>
                </a:cubicBezTo>
                <a:cubicBezTo>
                  <a:pt x="404" y="200"/>
                  <a:pt x="398" y="206"/>
                  <a:pt x="398" y="213"/>
                </a:cubicBezTo>
                <a:cubicBezTo>
                  <a:pt x="398" y="236"/>
                  <a:pt x="398" y="236"/>
                  <a:pt x="398" y="236"/>
                </a:cubicBezTo>
                <a:cubicBezTo>
                  <a:pt x="398" y="251"/>
                  <a:pt x="386" y="263"/>
                  <a:pt x="371" y="263"/>
                </a:cubicBezTo>
                <a:cubicBezTo>
                  <a:pt x="324" y="263"/>
                  <a:pt x="324" y="263"/>
                  <a:pt x="324" y="263"/>
                </a:cubicBezTo>
                <a:cubicBezTo>
                  <a:pt x="309" y="263"/>
                  <a:pt x="297" y="251"/>
                  <a:pt x="297" y="236"/>
                </a:cubicBezTo>
                <a:cubicBezTo>
                  <a:pt x="297" y="213"/>
                  <a:pt x="297" y="213"/>
                  <a:pt x="297" y="213"/>
                </a:cubicBezTo>
                <a:cubicBezTo>
                  <a:pt x="297" y="206"/>
                  <a:pt x="292" y="200"/>
                  <a:pt x="284" y="200"/>
                </a:cubicBezTo>
                <a:cubicBezTo>
                  <a:pt x="195" y="200"/>
                  <a:pt x="195" y="200"/>
                  <a:pt x="195" y="200"/>
                </a:cubicBezTo>
                <a:cubicBezTo>
                  <a:pt x="188" y="200"/>
                  <a:pt x="182" y="206"/>
                  <a:pt x="182" y="213"/>
                </a:cubicBezTo>
                <a:cubicBezTo>
                  <a:pt x="182" y="236"/>
                  <a:pt x="182" y="236"/>
                  <a:pt x="182" y="236"/>
                </a:cubicBezTo>
                <a:cubicBezTo>
                  <a:pt x="182" y="251"/>
                  <a:pt x="170" y="263"/>
                  <a:pt x="155" y="263"/>
                </a:cubicBezTo>
                <a:cubicBezTo>
                  <a:pt x="109" y="263"/>
                  <a:pt x="109" y="263"/>
                  <a:pt x="109" y="263"/>
                </a:cubicBezTo>
                <a:cubicBezTo>
                  <a:pt x="94" y="263"/>
                  <a:pt x="81" y="251"/>
                  <a:pt x="81" y="236"/>
                </a:cubicBezTo>
                <a:cubicBezTo>
                  <a:pt x="81" y="213"/>
                  <a:pt x="81" y="213"/>
                  <a:pt x="81" y="213"/>
                </a:cubicBezTo>
                <a:cubicBezTo>
                  <a:pt x="81" y="206"/>
                  <a:pt x="76" y="200"/>
                  <a:pt x="69" y="200"/>
                </a:cubicBezTo>
                <a:cubicBezTo>
                  <a:pt x="13" y="200"/>
                  <a:pt x="13" y="200"/>
                  <a:pt x="13" y="200"/>
                </a:cubicBezTo>
                <a:cubicBezTo>
                  <a:pt x="6" y="200"/>
                  <a:pt x="0" y="206"/>
                  <a:pt x="0" y="213"/>
                </a:cubicBezTo>
                <a:cubicBezTo>
                  <a:pt x="0" y="377"/>
                  <a:pt x="0" y="377"/>
                  <a:pt x="0" y="377"/>
                </a:cubicBezTo>
                <a:cubicBezTo>
                  <a:pt x="0" y="414"/>
                  <a:pt x="30" y="443"/>
                  <a:pt x="67" y="443"/>
                </a:cubicBezTo>
                <a:cubicBezTo>
                  <a:pt x="415" y="443"/>
                  <a:pt x="415" y="443"/>
                  <a:pt x="415" y="443"/>
                </a:cubicBezTo>
                <a:cubicBezTo>
                  <a:pt x="451" y="443"/>
                  <a:pt x="481" y="414"/>
                  <a:pt x="481" y="377"/>
                </a:cubicBezTo>
                <a:cubicBezTo>
                  <a:pt x="481" y="213"/>
                  <a:pt x="481" y="213"/>
                  <a:pt x="481" y="213"/>
                </a:cubicBezTo>
                <a:cubicBezTo>
                  <a:pt x="481" y="206"/>
                  <a:pt x="475" y="200"/>
                  <a:pt x="468" y="200"/>
                </a:cubicBezTo>
                <a:close/>
                <a:moveTo>
                  <a:pt x="288" y="322"/>
                </a:moveTo>
                <a:cubicBezTo>
                  <a:pt x="260" y="322"/>
                  <a:pt x="260" y="322"/>
                  <a:pt x="260" y="322"/>
                </a:cubicBezTo>
                <a:cubicBezTo>
                  <a:pt x="260" y="351"/>
                  <a:pt x="260" y="351"/>
                  <a:pt x="260" y="351"/>
                </a:cubicBezTo>
                <a:cubicBezTo>
                  <a:pt x="260" y="362"/>
                  <a:pt x="251" y="370"/>
                  <a:pt x="241" y="370"/>
                </a:cubicBezTo>
                <a:cubicBezTo>
                  <a:pt x="230" y="370"/>
                  <a:pt x="222" y="362"/>
                  <a:pt x="222" y="351"/>
                </a:cubicBezTo>
                <a:cubicBezTo>
                  <a:pt x="222" y="322"/>
                  <a:pt x="222" y="322"/>
                  <a:pt x="222" y="322"/>
                </a:cubicBezTo>
                <a:cubicBezTo>
                  <a:pt x="193" y="322"/>
                  <a:pt x="193" y="322"/>
                  <a:pt x="193" y="322"/>
                </a:cubicBezTo>
                <a:cubicBezTo>
                  <a:pt x="182" y="322"/>
                  <a:pt x="174" y="314"/>
                  <a:pt x="174" y="303"/>
                </a:cubicBezTo>
                <a:cubicBezTo>
                  <a:pt x="174" y="293"/>
                  <a:pt x="182" y="284"/>
                  <a:pt x="193" y="284"/>
                </a:cubicBezTo>
                <a:cubicBezTo>
                  <a:pt x="222" y="284"/>
                  <a:pt x="222" y="284"/>
                  <a:pt x="222" y="284"/>
                </a:cubicBezTo>
                <a:cubicBezTo>
                  <a:pt x="222" y="256"/>
                  <a:pt x="222" y="256"/>
                  <a:pt x="222" y="256"/>
                </a:cubicBezTo>
                <a:cubicBezTo>
                  <a:pt x="222" y="245"/>
                  <a:pt x="230" y="237"/>
                  <a:pt x="241" y="237"/>
                </a:cubicBezTo>
                <a:cubicBezTo>
                  <a:pt x="251" y="237"/>
                  <a:pt x="260" y="245"/>
                  <a:pt x="260" y="256"/>
                </a:cubicBezTo>
                <a:cubicBezTo>
                  <a:pt x="260" y="284"/>
                  <a:pt x="260" y="284"/>
                  <a:pt x="260" y="284"/>
                </a:cubicBezTo>
                <a:cubicBezTo>
                  <a:pt x="288" y="284"/>
                  <a:pt x="288" y="284"/>
                  <a:pt x="288" y="284"/>
                </a:cubicBezTo>
                <a:cubicBezTo>
                  <a:pt x="299" y="284"/>
                  <a:pt x="307" y="293"/>
                  <a:pt x="307" y="303"/>
                </a:cubicBezTo>
                <a:cubicBezTo>
                  <a:pt x="307" y="314"/>
                  <a:pt x="299" y="322"/>
                  <a:pt x="288" y="3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" name="Freeform 25"/>
          <p:cNvSpPr>
            <a:spLocks noEditPoints="1"/>
          </p:cNvSpPr>
          <p:nvPr/>
        </p:nvSpPr>
        <p:spPr bwMode="auto">
          <a:xfrm>
            <a:off x="13094878" y="6621955"/>
            <a:ext cx="462446" cy="479572"/>
          </a:xfrm>
          <a:custGeom>
            <a:avLst/>
            <a:gdLst>
              <a:gd name="T0" fmla="*/ 104 w 463"/>
              <a:gd name="T1" fmla="*/ 172 h 481"/>
              <a:gd name="T2" fmla="*/ 107 w 463"/>
              <a:gd name="T3" fmla="*/ 167 h 481"/>
              <a:gd name="T4" fmla="*/ 112 w 463"/>
              <a:gd name="T5" fmla="*/ 163 h 481"/>
              <a:gd name="T6" fmla="*/ 117 w 463"/>
              <a:gd name="T7" fmla="*/ 162 h 481"/>
              <a:gd name="T8" fmla="*/ 123 w 463"/>
              <a:gd name="T9" fmla="*/ 162 h 481"/>
              <a:gd name="T10" fmla="*/ 128 w 463"/>
              <a:gd name="T11" fmla="*/ 163 h 481"/>
              <a:gd name="T12" fmla="*/ 133 w 463"/>
              <a:gd name="T13" fmla="*/ 167 h 481"/>
              <a:gd name="T14" fmla="*/ 136 w 463"/>
              <a:gd name="T15" fmla="*/ 172 h 481"/>
              <a:gd name="T16" fmla="*/ 168 w 463"/>
              <a:gd name="T17" fmla="*/ 194 h 481"/>
              <a:gd name="T18" fmla="*/ 172 w 463"/>
              <a:gd name="T19" fmla="*/ 190 h 481"/>
              <a:gd name="T20" fmla="*/ 177 w 463"/>
              <a:gd name="T21" fmla="*/ 189 h 481"/>
              <a:gd name="T22" fmla="*/ 183 w 463"/>
              <a:gd name="T23" fmla="*/ 189 h 481"/>
              <a:gd name="T24" fmla="*/ 189 w 463"/>
              <a:gd name="T25" fmla="*/ 191 h 481"/>
              <a:gd name="T26" fmla="*/ 193 w 463"/>
              <a:gd name="T27" fmla="*/ 194 h 481"/>
              <a:gd name="T28" fmla="*/ 238 w 463"/>
              <a:gd name="T29" fmla="*/ 144 h 481"/>
              <a:gd name="T30" fmla="*/ 242 w 463"/>
              <a:gd name="T31" fmla="*/ 140 h 481"/>
              <a:gd name="T32" fmla="*/ 247 w 463"/>
              <a:gd name="T33" fmla="*/ 138 h 481"/>
              <a:gd name="T34" fmla="*/ 258 w 463"/>
              <a:gd name="T35" fmla="*/ 139 h 481"/>
              <a:gd name="T36" fmla="*/ 262 w 463"/>
              <a:gd name="T37" fmla="*/ 141 h 481"/>
              <a:gd name="T38" fmla="*/ 266 w 463"/>
              <a:gd name="T39" fmla="*/ 146 h 481"/>
              <a:gd name="T40" fmla="*/ 307 w 463"/>
              <a:gd name="T41" fmla="*/ 184 h 481"/>
              <a:gd name="T42" fmla="*/ 317 w 463"/>
              <a:gd name="T43" fmla="*/ 179 h 481"/>
              <a:gd name="T44" fmla="*/ 322 w 463"/>
              <a:gd name="T45" fmla="*/ 180 h 481"/>
              <a:gd name="T46" fmla="*/ 331 w 463"/>
              <a:gd name="T47" fmla="*/ 185 h 481"/>
              <a:gd name="T48" fmla="*/ 361 w 463"/>
              <a:gd name="T49" fmla="*/ 225 h 481"/>
              <a:gd name="T50" fmla="*/ 50 w 463"/>
              <a:gd name="T51" fmla="*/ 77 h 481"/>
              <a:gd name="T52" fmla="*/ 60 w 463"/>
              <a:gd name="T53" fmla="*/ 350 h 481"/>
              <a:gd name="T54" fmla="*/ 98 w 463"/>
              <a:gd name="T55" fmla="*/ 250 h 481"/>
              <a:gd name="T56" fmla="*/ 104 w 463"/>
              <a:gd name="T57" fmla="*/ 248 h 481"/>
              <a:gd name="T58" fmla="*/ 108 w 463"/>
              <a:gd name="T59" fmla="*/ 245 h 481"/>
              <a:gd name="T60" fmla="*/ 112 w 463"/>
              <a:gd name="T61" fmla="*/ 240 h 481"/>
              <a:gd name="T62" fmla="*/ 135 w 463"/>
              <a:gd name="T63" fmla="*/ 259 h 481"/>
              <a:gd name="T64" fmla="*/ 139 w 463"/>
              <a:gd name="T65" fmla="*/ 262 h 481"/>
              <a:gd name="T66" fmla="*/ 143 w 463"/>
              <a:gd name="T67" fmla="*/ 264 h 481"/>
              <a:gd name="T68" fmla="*/ 148 w 463"/>
              <a:gd name="T69" fmla="*/ 266 h 481"/>
              <a:gd name="T70" fmla="*/ 155 w 463"/>
              <a:gd name="T71" fmla="*/ 265 h 481"/>
              <a:gd name="T72" fmla="*/ 161 w 463"/>
              <a:gd name="T73" fmla="*/ 262 h 481"/>
              <a:gd name="T74" fmla="*/ 196 w 463"/>
              <a:gd name="T75" fmla="*/ 250 h 481"/>
              <a:gd name="T76" fmla="*/ 201 w 463"/>
              <a:gd name="T77" fmla="*/ 254 h 481"/>
              <a:gd name="T78" fmla="*/ 207 w 463"/>
              <a:gd name="T79" fmla="*/ 256 h 481"/>
              <a:gd name="T80" fmla="*/ 213 w 463"/>
              <a:gd name="T81" fmla="*/ 256 h 481"/>
              <a:gd name="T82" fmla="*/ 218 w 463"/>
              <a:gd name="T83" fmla="*/ 254 h 481"/>
              <a:gd name="T84" fmla="*/ 222 w 463"/>
              <a:gd name="T85" fmla="*/ 251 h 481"/>
              <a:gd name="T86" fmla="*/ 251 w 463"/>
              <a:gd name="T87" fmla="*/ 196 h 481"/>
              <a:gd name="T88" fmla="*/ 273 w 463"/>
              <a:gd name="T89" fmla="*/ 243 h 481"/>
              <a:gd name="T90" fmla="*/ 276 w 463"/>
              <a:gd name="T91" fmla="*/ 247 h 481"/>
              <a:gd name="T92" fmla="*/ 282 w 463"/>
              <a:gd name="T93" fmla="*/ 250 h 481"/>
              <a:gd name="T94" fmla="*/ 291 w 463"/>
              <a:gd name="T95" fmla="*/ 250 h 481"/>
              <a:gd name="T96" fmla="*/ 297 w 463"/>
              <a:gd name="T97" fmla="*/ 247 h 481"/>
              <a:gd name="T98" fmla="*/ 338 w 463"/>
              <a:gd name="T99" fmla="*/ 277 h 481"/>
              <a:gd name="T100" fmla="*/ 341 w 463"/>
              <a:gd name="T101" fmla="*/ 282 h 481"/>
              <a:gd name="T102" fmla="*/ 345 w 463"/>
              <a:gd name="T103" fmla="*/ 284 h 481"/>
              <a:gd name="T104" fmla="*/ 352 w 463"/>
              <a:gd name="T105" fmla="*/ 287 h 481"/>
              <a:gd name="T106" fmla="*/ 360 w 463"/>
              <a:gd name="T107" fmla="*/ 285 h 481"/>
              <a:gd name="T108" fmla="*/ 365 w 463"/>
              <a:gd name="T109" fmla="*/ 282 h 481"/>
              <a:gd name="T110" fmla="*/ 463 w 463"/>
              <a:gd name="T111" fmla="*/ 258 h 481"/>
              <a:gd name="T112" fmla="*/ 463 w 463"/>
              <a:gd name="T113" fmla="*/ 432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63" h="481">
                <a:moveTo>
                  <a:pt x="404" y="0"/>
                </a:moveTo>
                <a:cubicBezTo>
                  <a:pt x="60" y="0"/>
                  <a:pt x="60" y="0"/>
                  <a:pt x="60" y="0"/>
                </a:cubicBezTo>
                <a:cubicBezTo>
                  <a:pt x="27" y="0"/>
                  <a:pt x="0" y="27"/>
                  <a:pt x="0" y="59"/>
                </a:cubicBezTo>
                <a:cubicBezTo>
                  <a:pt x="0" y="208"/>
                  <a:pt x="0" y="208"/>
                  <a:pt x="0" y="208"/>
                </a:cubicBezTo>
                <a:cubicBezTo>
                  <a:pt x="0" y="212"/>
                  <a:pt x="4" y="215"/>
                  <a:pt x="8" y="215"/>
                </a:cubicBezTo>
                <a:cubicBezTo>
                  <a:pt x="84" y="215"/>
                  <a:pt x="84" y="215"/>
                  <a:pt x="84" y="215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104" y="172"/>
                  <a:pt x="104" y="171"/>
                  <a:pt x="104" y="171"/>
                </a:cubicBezTo>
                <a:cubicBezTo>
                  <a:pt x="105" y="171"/>
                  <a:pt x="105" y="171"/>
                  <a:pt x="105" y="170"/>
                </a:cubicBezTo>
                <a:cubicBezTo>
                  <a:pt x="105" y="170"/>
                  <a:pt x="105" y="170"/>
                  <a:pt x="105" y="170"/>
                </a:cubicBezTo>
                <a:cubicBezTo>
                  <a:pt x="105" y="169"/>
                  <a:pt x="106" y="169"/>
                  <a:pt x="106" y="169"/>
                </a:cubicBezTo>
                <a:cubicBezTo>
                  <a:pt x="106" y="169"/>
                  <a:pt x="106" y="168"/>
                  <a:pt x="106" y="168"/>
                </a:cubicBezTo>
                <a:cubicBezTo>
                  <a:pt x="106" y="168"/>
                  <a:pt x="107" y="168"/>
                  <a:pt x="107" y="168"/>
                </a:cubicBezTo>
                <a:cubicBezTo>
                  <a:pt x="107" y="167"/>
                  <a:pt x="107" y="167"/>
                  <a:pt x="107" y="167"/>
                </a:cubicBezTo>
                <a:cubicBezTo>
                  <a:pt x="108" y="167"/>
                  <a:pt x="108" y="167"/>
                  <a:pt x="108" y="166"/>
                </a:cubicBezTo>
                <a:cubicBezTo>
                  <a:pt x="108" y="166"/>
                  <a:pt x="108" y="166"/>
                  <a:pt x="109" y="166"/>
                </a:cubicBezTo>
                <a:cubicBezTo>
                  <a:pt x="109" y="166"/>
                  <a:pt x="109" y="165"/>
                  <a:pt x="109" y="165"/>
                </a:cubicBezTo>
                <a:cubicBezTo>
                  <a:pt x="110" y="165"/>
                  <a:pt x="110" y="165"/>
                  <a:pt x="110" y="165"/>
                </a:cubicBezTo>
                <a:cubicBezTo>
                  <a:pt x="110" y="165"/>
                  <a:pt x="110" y="164"/>
                  <a:pt x="111" y="164"/>
                </a:cubicBezTo>
                <a:cubicBezTo>
                  <a:pt x="111" y="164"/>
                  <a:pt x="111" y="164"/>
                  <a:pt x="111" y="164"/>
                </a:cubicBezTo>
                <a:cubicBezTo>
                  <a:pt x="112" y="164"/>
                  <a:pt x="112" y="163"/>
                  <a:pt x="112" y="163"/>
                </a:cubicBezTo>
                <a:cubicBezTo>
                  <a:pt x="112" y="163"/>
                  <a:pt x="113" y="163"/>
                  <a:pt x="113" y="163"/>
                </a:cubicBezTo>
                <a:cubicBezTo>
                  <a:pt x="113" y="163"/>
                  <a:pt x="113" y="163"/>
                  <a:pt x="113" y="163"/>
                </a:cubicBezTo>
                <a:cubicBezTo>
                  <a:pt x="114" y="163"/>
                  <a:pt x="114" y="163"/>
                  <a:pt x="114" y="163"/>
                </a:cubicBezTo>
                <a:cubicBezTo>
                  <a:pt x="114" y="163"/>
                  <a:pt x="114" y="162"/>
                  <a:pt x="115" y="162"/>
                </a:cubicBezTo>
                <a:cubicBezTo>
                  <a:pt x="115" y="162"/>
                  <a:pt x="115" y="162"/>
                  <a:pt x="115" y="162"/>
                </a:cubicBezTo>
                <a:cubicBezTo>
                  <a:pt x="116" y="162"/>
                  <a:pt x="116" y="162"/>
                  <a:pt x="116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17" y="162"/>
                  <a:pt x="118" y="162"/>
                  <a:pt x="118" y="162"/>
                </a:cubicBezTo>
                <a:cubicBezTo>
                  <a:pt x="118" y="161"/>
                  <a:pt x="119" y="161"/>
                  <a:pt x="119" y="161"/>
                </a:cubicBezTo>
                <a:cubicBezTo>
                  <a:pt x="119" y="161"/>
                  <a:pt x="119" y="161"/>
                  <a:pt x="120" y="161"/>
                </a:cubicBezTo>
                <a:cubicBezTo>
                  <a:pt x="120" y="161"/>
                  <a:pt x="120" y="161"/>
                  <a:pt x="121" y="161"/>
                </a:cubicBezTo>
                <a:cubicBezTo>
                  <a:pt x="121" y="161"/>
                  <a:pt x="121" y="161"/>
                  <a:pt x="121" y="161"/>
                </a:cubicBezTo>
                <a:cubicBezTo>
                  <a:pt x="122" y="161"/>
                  <a:pt x="122" y="161"/>
                  <a:pt x="122" y="161"/>
                </a:cubicBezTo>
                <a:cubicBezTo>
                  <a:pt x="123" y="162"/>
                  <a:pt x="123" y="162"/>
                  <a:pt x="123" y="162"/>
                </a:cubicBezTo>
                <a:cubicBezTo>
                  <a:pt x="123" y="162"/>
                  <a:pt x="124" y="162"/>
                  <a:pt x="124" y="162"/>
                </a:cubicBezTo>
                <a:cubicBezTo>
                  <a:pt x="124" y="162"/>
                  <a:pt x="124" y="162"/>
                  <a:pt x="125" y="162"/>
                </a:cubicBezTo>
                <a:cubicBezTo>
                  <a:pt x="125" y="162"/>
                  <a:pt x="125" y="162"/>
                  <a:pt x="126" y="162"/>
                </a:cubicBezTo>
                <a:cubicBezTo>
                  <a:pt x="126" y="162"/>
                  <a:pt x="126" y="162"/>
                  <a:pt x="126" y="162"/>
                </a:cubicBezTo>
                <a:cubicBezTo>
                  <a:pt x="127" y="163"/>
                  <a:pt x="127" y="163"/>
                  <a:pt x="127" y="163"/>
                </a:cubicBezTo>
                <a:cubicBezTo>
                  <a:pt x="127" y="163"/>
                  <a:pt x="127" y="163"/>
                  <a:pt x="128" y="163"/>
                </a:cubicBezTo>
                <a:cubicBezTo>
                  <a:pt x="128" y="163"/>
                  <a:pt x="128" y="163"/>
                  <a:pt x="128" y="163"/>
                </a:cubicBezTo>
                <a:cubicBezTo>
                  <a:pt x="128" y="163"/>
                  <a:pt x="129" y="163"/>
                  <a:pt x="129" y="164"/>
                </a:cubicBezTo>
                <a:cubicBezTo>
                  <a:pt x="129" y="164"/>
                  <a:pt x="129" y="164"/>
                  <a:pt x="129" y="164"/>
                </a:cubicBezTo>
                <a:cubicBezTo>
                  <a:pt x="130" y="164"/>
                  <a:pt x="130" y="164"/>
                  <a:pt x="130" y="164"/>
                </a:cubicBezTo>
                <a:cubicBezTo>
                  <a:pt x="130" y="165"/>
                  <a:pt x="131" y="165"/>
                  <a:pt x="131" y="165"/>
                </a:cubicBezTo>
                <a:cubicBezTo>
                  <a:pt x="131" y="165"/>
                  <a:pt x="131" y="165"/>
                  <a:pt x="132" y="166"/>
                </a:cubicBezTo>
                <a:cubicBezTo>
                  <a:pt x="132" y="166"/>
                  <a:pt x="132" y="166"/>
                  <a:pt x="132" y="166"/>
                </a:cubicBezTo>
                <a:cubicBezTo>
                  <a:pt x="132" y="166"/>
                  <a:pt x="133" y="166"/>
                  <a:pt x="133" y="167"/>
                </a:cubicBezTo>
                <a:cubicBezTo>
                  <a:pt x="133" y="167"/>
                  <a:pt x="133" y="167"/>
                  <a:pt x="133" y="167"/>
                </a:cubicBezTo>
                <a:cubicBezTo>
                  <a:pt x="134" y="168"/>
                  <a:pt x="134" y="168"/>
                  <a:pt x="134" y="168"/>
                </a:cubicBezTo>
                <a:cubicBezTo>
                  <a:pt x="134" y="168"/>
                  <a:pt x="134" y="168"/>
                  <a:pt x="135" y="169"/>
                </a:cubicBezTo>
                <a:cubicBezTo>
                  <a:pt x="135" y="169"/>
                  <a:pt x="135" y="169"/>
                  <a:pt x="135" y="169"/>
                </a:cubicBezTo>
                <a:cubicBezTo>
                  <a:pt x="135" y="170"/>
                  <a:pt x="135" y="170"/>
                  <a:pt x="135" y="170"/>
                </a:cubicBezTo>
                <a:cubicBezTo>
                  <a:pt x="136" y="170"/>
                  <a:pt x="136" y="171"/>
                  <a:pt x="136" y="171"/>
                </a:cubicBezTo>
                <a:cubicBezTo>
                  <a:pt x="136" y="171"/>
                  <a:pt x="136" y="171"/>
                  <a:pt x="136" y="172"/>
                </a:cubicBezTo>
                <a:cubicBezTo>
                  <a:pt x="136" y="172"/>
                  <a:pt x="136" y="172"/>
                  <a:pt x="136" y="172"/>
                </a:cubicBezTo>
                <a:cubicBezTo>
                  <a:pt x="154" y="213"/>
                  <a:pt x="154" y="213"/>
                  <a:pt x="154" y="213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6"/>
                  <a:pt x="166" y="196"/>
                  <a:pt x="166" y="196"/>
                </a:cubicBezTo>
                <a:cubicBezTo>
                  <a:pt x="166" y="195"/>
                  <a:pt x="166" y="195"/>
                  <a:pt x="167" y="195"/>
                </a:cubicBezTo>
                <a:cubicBezTo>
                  <a:pt x="167" y="194"/>
                  <a:pt x="167" y="194"/>
                  <a:pt x="167" y="194"/>
                </a:cubicBezTo>
                <a:cubicBezTo>
                  <a:pt x="167" y="194"/>
                  <a:pt x="167" y="194"/>
                  <a:pt x="168" y="194"/>
                </a:cubicBezTo>
                <a:cubicBezTo>
                  <a:pt x="168" y="193"/>
                  <a:pt x="168" y="193"/>
                  <a:pt x="168" y="193"/>
                </a:cubicBezTo>
                <a:cubicBezTo>
                  <a:pt x="168" y="193"/>
                  <a:pt x="168" y="193"/>
                  <a:pt x="168" y="193"/>
                </a:cubicBezTo>
                <a:cubicBezTo>
                  <a:pt x="168" y="193"/>
                  <a:pt x="169" y="193"/>
                  <a:pt x="169" y="193"/>
                </a:cubicBezTo>
                <a:cubicBezTo>
                  <a:pt x="169" y="192"/>
                  <a:pt x="169" y="192"/>
                  <a:pt x="170" y="192"/>
                </a:cubicBezTo>
                <a:cubicBezTo>
                  <a:pt x="170" y="192"/>
                  <a:pt x="170" y="191"/>
                  <a:pt x="170" y="191"/>
                </a:cubicBezTo>
                <a:cubicBezTo>
                  <a:pt x="170" y="191"/>
                  <a:pt x="171" y="191"/>
                  <a:pt x="171" y="191"/>
                </a:cubicBezTo>
                <a:cubicBezTo>
                  <a:pt x="171" y="191"/>
                  <a:pt x="172" y="191"/>
                  <a:pt x="172" y="190"/>
                </a:cubicBezTo>
                <a:cubicBezTo>
                  <a:pt x="172" y="190"/>
                  <a:pt x="172" y="190"/>
                  <a:pt x="173" y="190"/>
                </a:cubicBezTo>
                <a:cubicBezTo>
                  <a:pt x="173" y="190"/>
                  <a:pt x="173" y="190"/>
                  <a:pt x="173" y="190"/>
                </a:cubicBezTo>
                <a:cubicBezTo>
                  <a:pt x="174" y="190"/>
                  <a:pt x="174" y="189"/>
                  <a:pt x="174" y="189"/>
                </a:cubicBezTo>
                <a:cubicBezTo>
                  <a:pt x="174" y="189"/>
                  <a:pt x="175" y="189"/>
                  <a:pt x="175" y="189"/>
                </a:cubicBezTo>
                <a:cubicBezTo>
                  <a:pt x="175" y="189"/>
                  <a:pt x="176" y="189"/>
                  <a:pt x="176" y="189"/>
                </a:cubicBezTo>
                <a:cubicBezTo>
                  <a:pt x="176" y="189"/>
                  <a:pt x="176" y="189"/>
                  <a:pt x="177" y="189"/>
                </a:cubicBezTo>
                <a:cubicBezTo>
                  <a:pt x="177" y="189"/>
                  <a:pt x="177" y="189"/>
                  <a:pt x="177" y="189"/>
                </a:cubicBezTo>
                <a:cubicBezTo>
                  <a:pt x="178" y="188"/>
                  <a:pt x="178" y="188"/>
                  <a:pt x="178" y="188"/>
                </a:cubicBezTo>
                <a:cubicBezTo>
                  <a:pt x="179" y="188"/>
                  <a:pt x="179" y="188"/>
                  <a:pt x="179" y="188"/>
                </a:cubicBezTo>
                <a:cubicBezTo>
                  <a:pt x="179" y="188"/>
                  <a:pt x="180" y="188"/>
                  <a:pt x="180" y="188"/>
                </a:cubicBezTo>
                <a:cubicBezTo>
                  <a:pt x="180" y="188"/>
                  <a:pt x="181" y="188"/>
                  <a:pt x="181" y="188"/>
                </a:cubicBezTo>
                <a:cubicBezTo>
                  <a:pt x="181" y="188"/>
                  <a:pt x="181" y="188"/>
                  <a:pt x="182" y="188"/>
                </a:cubicBezTo>
                <a:cubicBezTo>
                  <a:pt x="182" y="188"/>
                  <a:pt x="182" y="188"/>
                  <a:pt x="183" y="189"/>
                </a:cubicBezTo>
                <a:cubicBezTo>
                  <a:pt x="183" y="189"/>
                  <a:pt x="183" y="189"/>
                  <a:pt x="183" y="189"/>
                </a:cubicBezTo>
                <a:cubicBezTo>
                  <a:pt x="184" y="189"/>
                  <a:pt x="184" y="189"/>
                  <a:pt x="184" y="189"/>
                </a:cubicBezTo>
                <a:cubicBezTo>
                  <a:pt x="184" y="189"/>
                  <a:pt x="185" y="189"/>
                  <a:pt x="185" y="189"/>
                </a:cubicBezTo>
                <a:cubicBezTo>
                  <a:pt x="185" y="189"/>
                  <a:pt x="186" y="189"/>
                  <a:pt x="186" y="189"/>
                </a:cubicBezTo>
                <a:cubicBezTo>
                  <a:pt x="186" y="189"/>
                  <a:pt x="186" y="190"/>
                  <a:pt x="187" y="190"/>
                </a:cubicBezTo>
                <a:cubicBezTo>
                  <a:pt x="187" y="190"/>
                  <a:pt x="187" y="190"/>
                  <a:pt x="187" y="190"/>
                </a:cubicBezTo>
                <a:cubicBezTo>
                  <a:pt x="188" y="190"/>
                  <a:pt x="188" y="190"/>
                  <a:pt x="188" y="190"/>
                </a:cubicBezTo>
                <a:cubicBezTo>
                  <a:pt x="189" y="191"/>
                  <a:pt x="189" y="191"/>
                  <a:pt x="189" y="191"/>
                </a:cubicBezTo>
                <a:cubicBezTo>
                  <a:pt x="189" y="191"/>
                  <a:pt x="190" y="191"/>
                  <a:pt x="190" y="191"/>
                </a:cubicBezTo>
                <a:cubicBezTo>
                  <a:pt x="190" y="192"/>
                  <a:pt x="190" y="192"/>
                  <a:pt x="190" y="192"/>
                </a:cubicBezTo>
                <a:cubicBezTo>
                  <a:pt x="190" y="192"/>
                  <a:pt x="190" y="192"/>
                  <a:pt x="190" y="192"/>
                </a:cubicBezTo>
                <a:cubicBezTo>
                  <a:pt x="191" y="192"/>
                  <a:pt x="191" y="192"/>
                  <a:pt x="191" y="192"/>
                </a:cubicBezTo>
                <a:cubicBezTo>
                  <a:pt x="191" y="193"/>
                  <a:pt x="192" y="193"/>
                  <a:pt x="192" y="193"/>
                </a:cubicBezTo>
                <a:cubicBezTo>
                  <a:pt x="192" y="193"/>
                  <a:pt x="192" y="193"/>
                  <a:pt x="192" y="193"/>
                </a:cubicBezTo>
                <a:cubicBezTo>
                  <a:pt x="193" y="194"/>
                  <a:pt x="193" y="194"/>
                  <a:pt x="193" y="194"/>
                </a:cubicBezTo>
                <a:cubicBezTo>
                  <a:pt x="193" y="194"/>
                  <a:pt x="193" y="194"/>
                  <a:pt x="193" y="194"/>
                </a:cubicBezTo>
                <a:cubicBezTo>
                  <a:pt x="205" y="208"/>
                  <a:pt x="205" y="208"/>
                  <a:pt x="205" y="208"/>
                </a:cubicBezTo>
                <a:cubicBezTo>
                  <a:pt x="236" y="147"/>
                  <a:pt x="236" y="147"/>
                  <a:pt x="236" y="147"/>
                </a:cubicBezTo>
                <a:cubicBezTo>
                  <a:pt x="236" y="147"/>
                  <a:pt x="236" y="147"/>
                  <a:pt x="236" y="147"/>
                </a:cubicBezTo>
                <a:cubicBezTo>
                  <a:pt x="236" y="146"/>
                  <a:pt x="236" y="146"/>
                  <a:pt x="237" y="146"/>
                </a:cubicBezTo>
                <a:cubicBezTo>
                  <a:pt x="237" y="146"/>
                  <a:pt x="237" y="145"/>
                  <a:pt x="237" y="145"/>
                </a:cubicBezTo>
                <a:cubicBezTo>
                  <a:pt x="237" y="145"/>
                  <a:pt x="237" y="145"/>
                  <a:pt x="238" y="144"/>
                </a:cubicBezTo>
                <a:cubicBezTo>
                  <a:pt x="238" y="144"/>
                  <a:pt x="238" y="144"/>
                  <a:pt x="238" y="144"/>
                </a:cubicBezTo>
                <a:cubicBezTo>
                  <a:pt x="238" y="144"/>
                  <a:pt x="239" y="143"/>
                  <a:pt x="239" y="143"/>
                </a:cubicBezTo>
                <a:cubicBezTo>
                  <a:pt x="239" y="143"/>
                  <a:pt x="239" y="143"/>
                  <a:pt x="239" y="143"/>
                </a:cubicBezTo>
                <a:cubicBezTo>
                  <a:pt x="240" y="142"/>
                  <a:pt x="240" y="142"/>
                  <a:pt x="240" y="142"/>
                </a:cubicBezTo>
                <a:cubicBezTo>
                  <a:pt x="240" y="142"/>
                  <a:pt x="241" y="142"/>
                  <a:pt x="241" y="141"/>
                </a:cubicBezTo>
                <a:cubicBezTo>
                  <a:pt x="241" y="141"/>
                  <a:pt x="241" y="141"/>
                  <a:pt x="241" y="141"/>
                </a:cubicBezTo>
                <a:cubicBezTo>
                  <a:pt x="242" y="141"/>
                  <a:pt x="242" y="140"/>
                  <a:pt x="242" y="140"/>
                </a:cubicBezTo>
                <a:cubicBezTo>
                  <a:pt x="242" y="140"/>
                  <a:pt x="243" y="140"/>
                  <a:pt x="243" y="140"/>
                </a:cubicBezTo>
                <a:cubicBezTo>
                  <a:pt x="243" y="140"/>
                  <a:pt x="244" y="140"/>
                  <a:pt x="244" y="139"/>
                </a:cubicBezTo>
                <a:cubicBezTo>
                  <a:pt x="244" y="139"/>
                  <a:pt x="244" y="139"/>
                  <a:pt x="244" y="139"/>
                </a:cubicBezTo>
                <a:cubicBezTo>
                  <a:pt x="244" y="139"/>
                  <a:pt x="244" y="139"/>
                  <a:pt x="244" y="139"/>
                </a:cubicBezTo>
                <a:cubicBezTo>
                  <a:pt x="245" y="139"/>
                  <a:pt x="245" y="139"/>
                  <a:pt x="245" y="139"/>
                </a:cubicBezTo>
                <a:cubicBezTo>
                  <a:pt x="246" y="139"/>
                  <a:pt x="246" y="139"/>
                  <a:pt x="246" y="139"/>
                </a:cubicBezTo>
                <a:cubicBezTo>
                  <a:pt x="246" y="138"/>
                  <a:pt x="247" y="138"/>
                  <a:pt x="247" y="138"/>
                </a:cubicBezTo>
                <a:cubicBezTo>
                  <a:pt x="248" y="138"/>
                  <a:pt x="249" y="138"/>
                  <a:pt x="251" y="138"/>
                </a:cubicBezTo>
                <a:cubicBezTo>
                  <a:pt x="251" y="138"/>
                  <a:pt x="251" y="138"/>
                  <a:pt x="251" y="138"/>
                </a:cubicBezTo>
                <a:cubicBezTo>
                  <a:pt x="251" y="138"/>
                  <a:pt x="252" y="138"/>
                  <a:pt x="252" y="138"/>
                </a:cubicBezTo>
                <a:cubicBezTo>
                  <a:pt x="252" y="138"/>
                  <a:pt x="253" y="138"/>
                  <a:pt x="253" y="138"/>
                </a:cubicBezTo>
                <a:cubicBezTo>
                  <a:pt x="253" y="138"/>
                  <a:pt x="253" y="138"/>
                  <a:pt x="253" y="138"/>
                </a:cubicBezTo>
                <a:cubicBezTo>
                  <a:pt x="255" y="138"/>
                  <a:pt x="256" y="138"/>
                  <a:pt x="257" y="139"/>
                </a:cubicBezTo>
                <a:cubicBezTo>
                  <a:pt x="257" y="139"/>
                  <a:pt x="258" y="139"/>
                  <a:pt x="258" y="139"/>
                </a:cubicBezTo>
                <a:cubicBezTo>
                  <a:pt x="258" y="139"/>
                  <a:pt x="258" y="139"/>
                  <a:pt x="258" y="139"/>
                </a:cubicBezTo>
                <a:cubicBezTo>
                  <a:pt x="259" y="139"/>
                  <a:pt x="259" y="139"/>
                  <a:pt x="259" y="139"/>
                </a:cubicBezTo>
                <a:cubicBezTo>
                  <a:pt x="259" y="139"/>
                  <a:pt x="259" y="139"/>
                  <a:pt x="259" y="139"/>
                </a:cubicBezTo>
                <a:cubicBezTo>
                  <a:pt x="260" y="140"/>
                  <a:pt x="260" y="140"/>
                  <a:pt x="260" y="140"/>
                </a:cubicBezTo>
                <a:cubicBezTo>
                  <a:pt x="260" y="140"/>
                  <a:pt x="261" y="140"/>
                  <a:pt x="261" y="140"/>
                </a:cubicBezTo>
                <a:cubicBezTo>
                  <a:pt x="261" y="140"/>
                  <a:pt x="261" y="141"/>
                  <a:pt x="262" y="141"/>
                </a:cubicBezTo>
                <a:cubicBezTo>
                  <a:pt x="262" y="141"/>
                  <a:pt x="262" y="141"/>
                  <a:pt x="262" y="141"/>
                </a:cubicBezTo>
                <a:cubicBezTo>
                  <a:pt x="263" y="141"/>
                  <a:pt x="263" y="142"/>
                  <a:pt x="263" y="142"/>
                </a:cubicBezTo>
                <a:cubicBezTo>
                  <a:pt x="263" y="142"/>
                  <a:pt x="263" y="142"/>
                  <a:pt x="264" y="142"/>
                </a:cubicBezTo>
                <a:cubicBezTo>
                  <a:pt x="264" y="143"/>
                  <a:pt x="264" y="143"/>
                  <a:pt x="264" y="143"/>
                </a:cubicBezTo>
                <a:cubicBezTo>
                  <a:pt x="264" y="143"/>
                  <a:pt x="265" y="143"/>
                  <a:pt x="265" y="144"/>
                </a:cubicBezTo>
                <a:cubicBezTo>
                  <a:pt x="265" y="144"/>
                  <a:pt x="265" y="144"/>
                  <a:pt x="265" y="144"/>
                </a:cubicBezTo>
                <a:cubicBezTo>
                  <a:pt x="266" y="145"/>
                  <a:pt x="266" y="145"/>
                  <a:pt x="266" y="145"/>
                </a:cubicBezTo>
                <a:cubicBezTo>
                  <a:pt x="266" y="145"/>
                  <a:pt x="266" y="146"/>
                  <a:pt x="266" y="146"/>
                </a:cubicBezTo>
                <a:cubicBezTo>
                  <a:pt x="267" y="146"/>
                  <a:pt x="267" y="146"/>
                  <a:pt x="267" y="146"/>
                </a:cubicBezTo>
                <a:cubicBezTo>
                  <a:pt x="267" y="147"/>
                  <a:pt x="267" y="147"/>
                  <a:pt x="267" y="147"/>
                </a:cubicBezTo>
                <a:cubicBezTo>
                  <a:pt x="267" y="148"/>
                  <a:pt x="267" y="148"/>
                  <a:pt x="268" y="148"/>
                </a:cubicBezTo>
                <a:cubicBezTo>
                  <a:pt x="292" y="201"/>
                  <a:pt x="292" y="201"/>
                  <a:pt x="292" y="201"/>
                </a:cubicBezTo>
                <a:cubicBezTo>
                  <a:pt x="305" y="185"/>
                  <a:pt x="305" y="185"/>
                  <a:pt x="305" y="185"/>
                </a:cubicBezTo>
                <a:cubicBezTo>
                  <a:pt x="306" y="185"/>
                  <a:pt x="306" y="185"/>
                  <a:pt x="306" y="184"/>
                </a:cubicBezTo>
                <a:cubicBezTo>
                  <a:pt x="307" y="184"/>
                  <a:pt x="307" y="184"/>
                  <a:pt x="307" y="184"/>
                </a:cubicBezTo>
                <a:cubicBezTo>
                  <a:pt x="307" y="183"/>
                  <a:pt x="307" y="183"/>
                  <a:pt x="308" y="183"/>
                </a:cubicBezTo>
                <a:cubicBezTo>
                  <a:pt x="308" y="183"/>
                  <a:pt x="308" y="183"/>
                  <a:pt x="309" y="182"/>
                </a:cubicBezTo>
                <a:cubicBezTo>
                  <a:pt x="309" y="182"/>
                  <a:pt x="309" y="182"/>
                  <a:pt x="309" y="182"/>
                </a:cubicBezTo>
                <a:cubicBezTo>
                  <a:pt x="311" y="181"/>
                  <a:pt x="312" y="180"/>
                  <a:pt x="314" y="180"/>
                </a:cubicBezTo>
                <a:cubicBezTo>
                  <a:pt x="314" y="180"/>
                  <a:pt x="315" y="180"/>
                  <a:pt x="315" y="180"/>
                </a:cubicBezTo>
                <a:cubicBezTo>
                  <a:pt x="315" y="180"/>
                  <a:pt x="315" y="180"/>
                  <a:pt x="316" y="180"/>
                </a:cubicBezTo>
                <a:cubicBezTo>
                  <a:pt x="316" y="180"/>
                  <a:pt x="316" y="180"/>
                  <a:pt x="317" y="179"/>
                </a:cubicBezTo>
                <a:cubicBezTo>
                  <a:pt x="317" y="179"/>
                  <a:pt x="317" y="179"/>
                  <a:pt x="317" y="179"/>
                </a:cubicBezTo>
                <a:cubicBezTo>
                  <a:pt x="318" y="179"/>
                  <a:pt x="318" y="179"/>
                  <a:pt x="318" y="179"/>
                </a:cubicBezTo>
                <a:cubicBezTo>
                  <a:pt x="319" y="179"/>
                  <a:pt x="319" y="179"/>
                  <a:pt x="319" y="179"/>
                </a:cubicBezTo>
                <a:cubicBezTo>
                  <a:pt x="319" y="179"/>
                  <a:pt x="320" y="179"/>
                  <a:pt x="320" y="179"/>
                </a:cubicBezTo>
                <a:cubicBezTo>
                  <a:pt x="320" y="179"/>
                  <a:pt x="320" y="179"/>
                  <a:pt x="321" y="180"/>
                </a:cubicBezTo>
                <a:cubicBezTo>
                  <a:pt x="321" y="180"/>
                  <a:pt x="321" y="180"/>
                  <a:pt x="321" y="180"/>
                </a:cubicBezTo>
                <a:cubicBezTo>
                  <a:pt x="322" y="180"/>
                  <a:pt x="322" y="180"/>
                  <a:pt x="322" y="180"/>
                </a:cubicBezTo>
                <a:cubicBezTo>
                  <a:pt x="323" y="180"/>
                  <a:pt x="323" y="180"/>
                  <a:pt x="323" y="180"/>
                </a:cubicBezTo>
                <a:cubicBezTo>
                  <a:pt x="323" y="180"/>
                  <a:pt x="324" y="180"/>
                  <a:pt x="324" y="180"/>
                </a:cubicBezTo>
                <a:cubicBezTo>
                  <a:pt x="324" y="180"/>
                  <a:pt x="324" y="180"/>
                  <a:pt x="324" y="180"/>
                </a:cubicBezTo>
                <a:cubicBezTo>
                  <a:pt x="325" y="181"/>
                  <a:pt x="325" y="181"/>
                  <a:pt x="326" y="181"/>
                </a:cubicBezTo>
                <a:cubicBezTo>
                  <a:pt x="326" y="181"/>
                  <a:pt x="326" y="181"/>
                  <a:pt x="326" y="181"/>
                </a:cubicBezTo>
                <a:cubicBezTo>
                  <a:pt x="326" y="181"/>
                  <a:pt x="327" y="181"/>
                  <a:pt x="327" y="182"/>
                </a:cubicBezTo>
                <a:cubicBezTo>
                  <a:pt x="329" y="183"/>
                  <a:pt x="330" y="184"/>
                  <a:pt x="331" y="185"/>
                </a:cubicBezTo>
                <a:cubicBezTo>
                  <a:pt x="331" y="185"/>
                  <a:pt x="331" y="185"/>
                  <a:pt x="332" y="185"/>
                </a:cubicBezTo>
                <a:cubicBezTo>
                  <a:pt x="332" y="186"/>
                  <a:pt x="332" y="186"/>
                  <a:pt x="332" y="186"/>
                </a:cubicBezTo>
                <a:cubicBezTo>
                  <a:pt x="333" y="187"/>
                  <a:pt x="333" y="187"/>
                  <a:pt x="333" y="187"/>
                </a:cubicBezTo>
                <a:cubicBezTo>
                  <a:pt x="333" y="187"/>
                  <a:pt x="333" y="188"/>
                  <a:pt x="333" y="188"/>
                </a:cubicBezTo>
                <a:cubicBezTo>
                  <a:pt x="334" y="188"/>
                  <a:pt x="334" y="189"/>
                  <a:pt x="334" y="189"/>
                </a:cubicBezTo>
                <a:cubicBezTo>
                  <a:pt x="356" y="234"/>
                  <a:pt x="356" y="234"/>
                  <a:pt x="356" y="234"/>
                </a:cubicBezTo>
                <a:cubicBezTo>
                  <a:pt x="361" y="225"/>
                  <a:pt x="361" y="225"/>
                  <a:pt x="361" y="225"/>
                </a:cubicBezTo>
                <a:cubicBezTo>
                  <a:pt x="364" y="219"/>
                  <a:pt x="370" y="215"/>
                  <a:pt x="377" y="215"/>
                </a:cubicBezTo>
                <a:cubicBezTo>
                  <a:pt x="456" y="215"/>
                  <a:pt x="456" y="215"/>
                  <a:pt x="456" y="215"/>
                </a:cubicBezTo>
                <a:cubicBezTo>
                  <a:pt x="460" y="215"/>
                  <a:pt x="463" y="212"/>
                  <a:pt x="463" y="208"/>
                </a:cubicBezTo>
                <a:cubicBezTo>
                  <a:pt x="463" y="59"/>
                  <a:pt x="463" y="59"/>
                  <a:pt x="463" y="59"/>
                </a:cubicBezTo>
                <a:cubicBezTo>
                  <a:pt x="463" y="27"/>
                  <a:pt x="437" y="0"/>
                  <a:pt x="404" y="0"/>
                </a:cubicBezTo>
                <a:close/>
                <a:moveTo>
                  <a:pt x="78" y="105"/>
                </a:moveTo>
                <a:cubicBezTo>
                  <a:pt x="63" y="105"/>
                  <a:pt x="50" y="92"/>
                  <a:pt x="50" y="77"/>
                </a:cubicBezTo>
                <a:cubicBezTo>
                  <a:pt x="50" y="61"/>
                  <a:pt x="63" y="49"/>
                  <a:pt x="78" y="49"/>
                </a:cubicBezTo>
                <a:cubicBezTo>
                  <a:pt x="94" y="49"/>
                  <a:pt x="106" y="61"/>
                  <a:pt x="106" y="77"/>
                </a:cubicBezTo>
                <a:cubicBezTo>
                  <a:pt x="106" y="92"/>
                  <a:pt x="94" y="105"/>
                  <a:pt x="78" y="105"/>
                </a:cubicBezTo>
                <a:close/>
                <a:moveTo>
                  <a:pt x="463" y="258"/>
                </a:moveTo>
                <a:cubicBezTo>
                  <a:pt x="463" y="291"/>
                  <a:pt x="463" y="291"/>
                  <a:pt x="463" y="291"/>
                </a:cubicBezTo>
                <a:cubicBezTo>
                  <a:pt x="463" y="324"/>
                  <a:pt x="437" y="350"/>
                  <a:pt x="404" y="350"/>
                </a:cubicBezTo>
                <a:cubicBezTo>
                  <a:pt x="60" y="350"/>
                  <a:pt x="60" y="350"/>
                  <a:pt x="60" y="350"/>
                </a:cubicBezTo>
                <a:cubicBezTo>
                  <a:pt x="27" y="350"/>
                  <a:pt x="0" y="324"/>
                  <a:pt x="0" y="291"/>
                </a:cubicBezTo>
                <a:cubicBezTo>
                  <a:pt x="0" y="258"/>
                  <a:pt x="0" y="258"/>
                  <a:pt x="0" y="258"/>
                </a:cubicBezTo>
                <a:cubicBezTo>
                  <a:pt x="0" y="254"/>
                  <a:pt x="4" y="250"/>
                  <a:pt x="8" y="250"/>
                </a:cubicBezTo>
                <a:cubicBezTo>
                  <a:pt x="96" y="250"/>
                  <a:pt x="96" y="250"/>
                  <a:pt x="96" y="250"/>
                </a:cubicBezTo>
                <a:cubicBezTo>
                  <a:pt x="96" y="250"/>
                  <a:pt x="96" y="250"/>
                  <a:pt x="96" y="250"/>
                </a:cubicBezTo>
                <a:cubicBezTo>
                  <a:pt x="96" y="250"/>
                  <a:pt x="97" y="250"/>
                  <a:pt x="97" y="250"/>
                </a:cubicBezTo>
                <a:cubicBezTo>
                  <a:pt x="97" y="250"/>
                  <a:pt x="98" y="250"/>
                  <a:pt x="98" y="250"/>
                </a:cubicBezTo>
                <a:cubicBezTo>
                  <a:pt x="98" y="250"/>
                  <a:pt x="99" y="250"/>
                  <a:pt x="99" y="250"/>
                </a:cubicBezTo>
                <a:cubicBezTo>
                  <a:pt x="99" y="250"/>
                  <a:pt x="99" y="250"/>
                  <a:pt x="99" y="250"/>
                </a:cubicBezTo>
                <a:cubicBezTo>
                  <a:pt x="100" y="250"/>
                  <a:pt x="100" y="250"/>
                  <a:pt x="101" y="250"/>
                </a:cubicBezTo>
                <a:cubicBezTo>
                  <a:pt x="101" y="250"/>
                  <a:pt x="101" y="250"/>
                  <a:pt x="101" y="249"/>
                </a:cubicBezTo>
                <a:cubicBezTo>
                  <a:pt x="102" y="249"/>
                  <a:pt x="102" y="249"/>
                  <a:pt x="102" y="249"/>
                </a:cubicBezTo>
                <a:cubicBezTo>
                  <a:pt x="102" y="249"/>
                  <a:pt x="103" y="249"/>
                  <a:pt x="103" y="249"/>
                </a:cubicBezTo>
                <a:cubicBezTo>
                  <a:pt x="103" y="249"/>
                  <a:pt x="104" y="249"/>
                  <a:pt x="104" y="248"/>
                </a:cubicBezTo>
                <a:cubicBezTo>
                  <a:pt x="104" y="248"/>
                  <a:pt x="104" y="248"/>
                  <a:pt x="104" y="248"/>
                </a:cubicBezTo>
                <a:cubicBezTo>
                  <a:pt x="105" y="248"/>
                  <a:pt x="105" y="248"/>
                  <a:pt x="105" y="248"/>
                </a:cubicBezTo>
                <a:cubicBezTo>
                  <a:pt x="105" y="247"/>
                  <a:pt x="106" y="247"/>
                  <a:pt x="106" y="247"/>
                </a:cubicBezTo>
                <a:cubicBezTo>
                  <a:pt x="106" y="247"/>
                  <a:pt x="106" y="247"/>
                  <a:pt x="107" y="246"/>
                </a:cubicBezTo>
                <a:cubicBezTo>
                  <a:pt x="107" y="246"/>
                  <a:pt x="107" y="246"/>
                  <a:pt x="107" y="246"/>
                </a:cubicBezTo>
                <a:cubicBezTo>
                  <a:pt x="107" y="246"/>
                  <a:pt x="108" y="246"/>
                  <a:pt x="108" y="245"/>
                </a:cubicBezTo>
                <a:cubicBezTo>
                  <a:pt x="108" y="245"/>
                  <a:pt x="108" y="245"/>
                  <a:pt x="108" y="245"/>
                </a:cubicBezTo>
                <a:cubicBezTo>
                  <a:pt x="108" y="245"/>
                  <a:pt x="109" y="245"/>
                  <a:pt x="109" y="244"/>
                </a:cubicBezTo>
                <a:cubicBezTo>
                  <a:pt x="109" y="244"/>
                  <a:pt x="109" y="244"/>
                  <a:pt x="109" y="244"/>
                </a:cubicBezTo>
                <a:cubicBezTo>
                  <a:pt x="110" y="244"/>
                  <a:pt x="110" y="243"/>
                  <a:pt x="110" y="243"/>
                </a:cubicBezTo>
                <a:cubicBezTo>
                  <a:pt x="110" y="243"/>
                  <a:pt x="110" y="243"/>
                  <a:pt x="110" y="243"/>
                </a:cubicBezTo>
                <a:cubicBezTo>
                  <a:pt x="111" y="242"/>
                  <a:pt x="111" y="242"/>
                  <a:pt x="111" y="241"/>
                </a:cubicBezTo>
                <a:cubicBezTo>
                  <a:pt x="111" y="241"/>
                  <a:pt x="111" y="241"/>
                  <a:pt x="111" y="241"/>
                </a:cubicBezTo>
                <a:cubicBezTo>
                  <a:pt x="111" y="241"/>
                  <a:pt x="112" y="240"/>
                  <a:pt x="112" y="240"/>
                </a:cubicBezTo>
                <a:cubicBezTo>
                  <a:pt x="120" y="223"/>
                  <a:pt x="120" y="223"/>
                  <a:pt x="120" y="223"/>
                </a:cubicBezTo>
                <a:cubicBezTo>
                  <a:pt x="133" y="255"/>
                  <a:pt x="133" y="255"/>
                  <a:pt x="133" y="255"/>
                </a:cubicBezTo>
                <a:cubicBezTo>
                  <a:pt x="133" y="255"/>
                  <a:pt x="134" y="255"/>
                  <a:pt x="134" y="255"/>
                </a:cubicBezTo>
                <a:cubicBezTo>
                  <a:pt x="134" y="256"/>
                  <a:pt x="134" y="256"/>
                  <a:pt x="134" y="256"/>
                </a:cubicBezTo>
                <a:cubicBezTo>
                  <a:pt x="134" y="256"/>
                  <a:pt x="134" y="257"/>
                  <a:pt x="134" y="257"/>
                </a:cubicBezTo>
                <a:cubicBezTo>
                  <a:pt x="134" y="257"/>
                  <a:pt x="135" y="257"/>
                  <a:pt x="135" y="257"/>
                </a:cubicBezTo>
                <a:cubicBezTo>
                  <a:pt x="135" y="258"/>
                  <a:pt x="135" y="258"/>
                  <a:pt x="135" y="259"/>
                </a:cubicBezTo>
                <a:cubicBezTo>
                  <a:pt x="136" y="259"/>
                  <a:pt x="136" y="259"/>
                  <a:pt x="136" y="259"/>
                </a:cubicBezTo>
                <a:cubicBezTo>
                  <a:pt x="136" y="259"/>
                  <a:pt x="136" y="259"/>
                  <a:pt x="136" y="260"/>
                </a:cubicBezTo>
                <a:cubicBezTo>
                  <a:pt x="137" y="260"/>
                  <a:pt x="137" y="260"/>
                  <a:pt x="137" y="260"/>
                </a:cubicBezTo>
                <a:cubicBezTo>
                  <a:pt x="137" y="260"/>
                  <a:pt x="137" y="261"/>
                  <a:pt x="138" y="261"/>
                </a:cubicBezTo>
                <a:cubicBezTo>
                  <a:pt x="138" y="261"/>
                  <a:pt x="138" y="261"/>
                  <a:pt x="138" y="261"/>
                </a:cubicBezTo>
                <a:cubicBezTo>
                  <a:pt x="138" y="262"/>
                  <a:pt x="139" y="262"/>
                  <a:pt x="139" y="262"/>
                </a:cubicBezTo>
                <a:cubicBezTo>
                  <a:pt x="139" y="262"/>
                  <a:pt x="139" y="262"/>
                  <a:pt x="139" y="262"/>
                </a:cubicBezTo>
                <a:cubicBezTo>
                  <a:pt x="139" y="262"/>
                  <a:pt x="139" y="262"/>
                  <a:pt x="140" y="262"/>
                </a:cubicBezTo>
                <a:cubicBezTo>
                  <a:pt x="140" y="263"/>
                  <a:pt x="140" y="263"/>
                  <a:pt x="140" y="263"/>
                </a:cubicBezTo>
                <a:cubicBezTo>
                  <a:pt x="140" y="263"/>
                  <a:pt x="141" y="263"/>
                  <a:pt x="141" y="263"/>
                </a:cubicBezTo>
                <a:cubicBezTo>
                  <a:pt x="141" y="263"/>
                  <a:pt x="141" y="264"/>
                  <a:pt x="141" y="264"/>
                </a:cubicBezTo>
                <a:cubicBezTo>
                  <a:pt x="142" y="264"/>
                  <a:pt x="142" y="264"/>
                  <a:pt x="142" y="264"/>
                </a:cubicBezTo>
                <a:cubicBezTo>
                  <a:pt x="142" y="264"/>
                  <a:pt x="142" y="264"/>
                  <a:pt x="143" y="264"/>
                </a:cubicBezTo>
                <a:cubicBezTo>
                  <a:pt x="143" y="264"/>
                  <a:pt x="143" y="264"/>
                  <a:pt x="143" y="264"/>
                </a:cubicBezTo>
                <a:cubicBezTo>
                  <a:pt x="143" y="265"/>
                  <a:pt x="144" y="265"/>
                  <a:pt x="144" y="265"/>
                </a:cubicBezTo>
                <a:cubicBezTo>
                  <a:pt x="144" y="265"/>
                  <a:pt x="144" y="265"/>
                  <a:pt x="144" y="265"/>
                </a:cubicBezTo>
                <a:cubicBezTo>
                  <a:pt x="145" y="265"/>
                  <a:pt x="145" y="265"/>
                  <a:pt x="145" y="265"/>
                </a:cubicBezTo>
                <a:cubicBezTo>
                  <a:pt x="145" y="265"/>
                  <a:pt x="145" y="265"/>
                  <a:pt x="146" y="265"/>
                </a:cubicBezTo>
                <a:cubicBezTo>
                  <a:pt x="146" y="265"/>
                  <a:pt x="146" y="265"/>
                  <a:pt x="146" y="265"/>
                </a:cubicBezTo>
                <a:cubicBezTo>
                  <a:pt x="147" y="265"/>
                  <a:pt x="147" y="265"/>
                  <a:pt x="147" y="265"/>
                </a:cubicBezTo>
                <a:cubicBezTo>
                  <a:pt x="147" y="266"/>
                  <a:pt x="148" y="266"/>
                  <a:pt x="148" y="266"/>
                </a:cubicBezTo>
                <a:cubicBezTo>
                  <a:pt x="148" y="266"/>
                  <a:pt x="148" y="266"/>
                  <a:pt x="148" y="266"/>
                </a:cubicBezTo>
                <a:cubicBezTo>
                  <a:pt x="149" y="266"/>
                  <a:pt x="149" y="266"/>
                  <a:pt x="150" y="266"/>
                </a:cubicBezTo>
                <a:cubicBezTo>
                  <a:pt x="150" y="266"/>
                  <a:pt x="151" y="266"/>
                  <a:pt x="152" y="266"/>
                </a:cubicBezTo>
                <a:cubicBezTo>
                  <a:pt x="152" y="266"/>
                  <a:pt x="152" y="266"/>
                  <a:pt x="152" y="265"/>
                </a:cubicBezTo>
                <a:cubicBezTo>
                  <a:pt x="152" y="265"/>
                  <a:pt x="153" y="265"/>
                  <a:pt x="153" y="265"/>
                </a:cubicBezTo>
                <a:cubicBezTo>
                  <a:pt x="154" y="265"/>
                  <a:pt x="154" y="265"/>
                  <a:pt x="154" y="265"/>
                </a:cubicBezTo>
                <a:cubicBezTo>
                  <a:pt x="154" y="265"/>
                  <a:pt x="155" y="265"/>
                  <a:pt x="155" y="265"/>
                </a:cubicBezTo>
                <a:cubicBezTo>
                  <a:pt x="155" y="265"/>
                  <a:pt x="156" y="265"/>
                  <a:pt x="156" y="264"/>
                </a:cubicBezTo>
                <a:cubicBezTo>
                  <a:pt x="156" y="264"/>
                  <a:pt x="156" y="264"/>
                  <a:pt x="156" y="264"/>
                </a:cubicBezTo>
                <a:cubicBezTo>
                  <a:pt x="157" y="264"/>
                  <a:pt x="157" y="264"/>
                  <a:pt x="157" y="264"/>
                </a:cubicBezTo>
                <a:cubicBezTo>
                  <a:pt x="157" y="264"/>
                  <a:pt x="157" y="264"/>
                  <a:pt x="158" y="264"/>
                </a:cubicBezTo>
                <a:cubicBezTo>
                  <a:pt x="158" y="263"/>
                  <a:pt x="158" y="263"/>
                  <a:pt x="159" y="263"/>
                </a:cubicBezTo>
                <a:cubicBezTo>
                  <a:pt x="159" y="263"/>
                  <a:pt x="159" y="263"/>
                  <a:pt x="159" y="263"/>
                </a:cubicBezTo>
                <a:cubicBezTo>
                  <a:pt x="160" y="262"/>
                  <a:pt x="160" y="262"/>
                  <a:pt x="161" y="262"/>
                </a:cubicBezTo>
                <a:cubicBezTo>
                  <a:pt x="161" y="262"/>
                  <a:pt x="161" y="262"/>
                  <a:pt x="161" y="262"/>
                </a:cubicBezTo>
                <a:cubicBezTo>
                  <a:pt x="161" y="261"/>
                  <a:pt x="162" y="261"/>
                  <a:pt x="162" y="260"/>
                </a:cubicBezTo>
                <a:cubicBezTo>
                  <a:pt x="162" y="260"/>
                  <a:pt x="163" y="260"/>
                  <a:pt x="163" y="260"/>
                </a:cubicBezTo>
                <a:cubicBezTo>
                  <a:pt x="163" y="259"/>
                  <a:pt x="163" y="259"/>
                  <a:pt x="164" y="259"/>
                </a:cubicBezTo>
                <a:cubicBezTo>
                  <a:pt x="164" y="259"/>
                  <a:pt x="164" y="258"/>
                  <a:pt x="164" y="258"/>
                </a:cubicBezTo>
                <a:cubicBezTo>
                  <a:pt x="181" y="234"/>
                  <a:pt x="181" y="234"/>
                  <a:pt x="181" y="234"/>
                </a:cubicBezTo>
                <a:cubicBezTo>
                  <a:pt x="196" y="250"/>
                  <a:pt x="196" y="250"/>
                  <a:pt x="196" y="250"/>
                </a:cubicBezTo>
                <a:cubicBezTo>
                  <a:pt x="196" y="251"/>
                  <a:pt x="196" y="251"/>
                  <a:pt x="197" y="251"/>
                </a:cubicBezTo>
                <a:cubicBezTo>
                  <a:pt x="197" y="251"/>
                  <a:pt x="197" y="251"/>
                  <a:pt x="197" y="252"/>
                </a:cubicBezTo>
                <a:cubicBezTo>
                  <a:pt x="198" y="252"/>
                  <a:pt x="198" y="252"/>
                  <a:pt x="198" y="252"/>
                </a:cubicBezTo>
                <a:cubicBezTo>
                  <a:pt x="198" y="252"/>
                  <a:pt x="198" y="253"/>
                  <a:pt x="199" y="253"/>
                </a:cubicBezTo>
                <a:cubicBezTo>
                  <a:pt x="199" y="253"/>
                  <a:pt x="199" y="253"/>
                  <a:pt x="199" y="253"/>
                </a:cubicBezTo>
                <a:cubicBezTo>
                  <a:pt x="200" y="253"/>
                  <a:pt x="200" y="254"/>
                  <a:pt x="200" y="254"/>
                </a:cubicBezTo>
                <a:cubicBezTo>
                  <a:pt x="201" y="254"/>
                  <a:pt x="201" y="254"/>
                  <a:pt x="201" y="254"/>
                </a:cubicBezTo>
                <a:cubicBezTo>
                  <a:pt x="201" y="254"/>
                  <a:pt x="201" y="254"/>
                  <a:pt x="201" y="254"/>
                </a:cubicBezTo>
                <a:cubicBezTo>
                  <a:pt x="202" y="254"/>
                  <a:pt x="202" y="254"/>
                  <a:pt x="202" y="255"/>
                </a:cubicBezTo>
                <a:cubicBezTo>
                  <a:pt x="202" y="255"/>
                  <a:pt x="203" y="255"/>
                  <a:pt x="203" y="255"/>
                </a:cubicBezTo>
                <a:cubicBezTo>
                  <a:pt x="203" y="255"/>
                  <a:pt x="203" y="255"/>
                  <a:pt x="204" y="255"/>
                </a:cubicBezTo>
                <a:cubicBezTo>
                  <a:pt x="204" y="255"/>
                  <a:pt x="204" y="256"/>
                  <a:pt x="205" y="256"/>
                </a:cubicBezTo>
                <a:cubicBezTo>
                  <a:pt x="205" y="256"/>
                  <a:pt x="205" y="256"/>
                  <a:pt x="206" y="256"/>
                </a:cubicBezTo>
                <a:cubicBezTo>
                  <a:pt x="206" y="256"/>
                  <a:pt x="206" y="256"/>
                  <a:pt x="207" y="256"/>
                </a:cubicBezTo>
                <a:cubicBezTo>
                  <a:pt x="207" y="256"/>
                  <a:pt x="207" y="256"/>
                  <a:pt x="207" y="256"/>
                </a:cubicBezTo>
                <a:cubicBezTo>
                  <a:pt x="208" y="256"/>
                  <a:pt x="208" y="256"/>
                  <a:pt x="209" y="256"/>
                </a:cubicBezTo>
                <a:cubicBezTo>
                  <a:pt x="209" y="256"/>
                  <a:pt x="209" y="256"/>
                  <a:pt x="209" y="256"/>
                </a:cubicBezTo>
                <a:cubicBezTo>
                  <a:pt x="210" y="256"/>
                  <a:pt x="210" y="256"/>
                  <a:pt x="211" y="256"/>
                </a:cubicBezTo>
                <a:cubicBezTo>
                  <a:pt x="211" y="256"/>
                  <a:pt x="211" y="256"/>
                  <a:pt x="211" y="256"/>
                </a:cubicBezTo>
                <a:cubicBezTo>
                  <a:pt x="212" y="256"/>
                  <a:pt x="212" y="256"/>
                  <a:pt x="212" y="256"/>
                </a:cubicBezTo>
                <a:cubicBezTo>
                  <a:pt x="212" y="256"/>
                  <a:pt x="213" y="256"/>
                  <a:pt x="213" y="256"/>
                </a:cubicBezTo>
                <a:cubicBezTo>
                  <a:pt x="213" y="256"/>
                  <a:pt x="213" y="256"/>
                  <a:pt x="214" y="256"/>
                </a:cubicBezTo>
                <a:cubicBezTo>
                  <a:pt x="214" y="256"/>
                  <a:pt x="214" y="256"/>
                  <a:pt x="214" y="256"/>
                </a:cubicBezTo>
                <a:cubicBezTo>
                  <a:pt x="215" y="255"/>
                  <a:pt x="215" y="255"/>
                  <a:pt x="215" y="255"/>
                </a:cubicBezTo>
                <a:cubicBezTo>
                  <a:pt x="216" y="255"/>
                  <a:pt x="216" y="255"/>
                  <a:pt x="216" y="255"/>
                </a:cubicBezTo>
                <a:cubicBezTo>
                  <a:pt x="216" y="255"/>
                  <a:pt x="216" y="255"/>
                  <a:pt x="217" y="255"/>
                </a:cubicBezTo>
                <a:cubicBezTo>
                  <a:pt x="217" y="255"/>
                  <a:pt x="217" y="255"/>
                  <a:pt x="217" y="254"/>
                </a:cubicBezTo>
                <a:cubicBezTo>
                  <a:pt x="218" y="254"/>
                  <a:pt x="218" y="254"/>
                  <a:pt x="218" y="254"/>
                </a:cubicBezTo>
                <a:cubicBezTo>
                  <a:pt x="218" y="254"/>
                  <a:pt x="218" y="254"/>
                  <a:pt x="218" y="254"/>
                </a:cubicBezTo>
                <a:cubicBezTo>
                  <a:pt x="219" y="254"/>
                  <a:pt x="219" y="253"/>
                  <a:pt x="220" y="253"/>
                </a:cubicBezTo>
                <a:cubicBezTo>
                  <a:pt x="220" y="253"/>
                  <a:pt x="220" y="253"/>
                  <a:pt x="220" y="253"/>
                </a:cubicBezTo>
                <a:cubicBezTo>
                  <a:pt x="220" y="252"/>
                  <a:pt x="221" y="252"/>
                  <a:pt x="221" y="252"/>
                </a:cubicBezTo>
                <a:cubicBezTo>
                  <a:pt x="221" y="252"/>
                  <a:pt x="221" y="252"/>
                  <a:pt x="221" y="252"/>
                </a:cubicBezTo>
                <a:cubicBezTo>
                  <a:pt x="221" y="252"/>
                  <a:pt x="221" y="252"/>
                  <a:pt x="221" y="252"/>
                </a:cubicBezTo>
                <a:cubicBezTo>
                  <a:pt x="222" y="251"/>
                  <a:pt x="222" y="251"/>
                  <a:pt x="222" y="251"/>
                </a:cubicBezTo>
                <a:cubicBezTo>
                  <a:pt x="222" y="251"/>
                  <a:pt x="222" y="250"/>
                  <a:pt x="222" y="250"/>
                </a:cubicBezTo>
                <a:cubicBezTo>
                  <a:pt x="223" y="250"/>
                  <a:pt x="223" y="250"/>
                  <a:pt x="223" y="249"/>
                </a:cubicBezTo>
                <a:cubicBezTo>
                  <a:pt x="223" y="249"/>
                  <a:pt x="223" y="249"/>
                  <a:pt x="224" y="249"/>
                </a:cubicBezTo>
                <a:cubicBezTo>
                  <a:pt x="224" y="249"/>
                  <a:pt x="224" y="248"/>
                  <a:pt x="224" y="248"/>
                </a:cubicBezTo>
                <a:cubicBezTo>
                  <a:pt x="224" y="248"/>
                  <a:pt x="224" y="248"/>
                  <a:pt x="225" y="247"/>
                </a:cubicBezTo>
                <a:cubicBezTo>
                  <a:pt x="225" y="247"/>
                  <a:pt x="225" y="247"/>
                  <a:pt x="225" y="247"/>
                </a:cubicBezTo>
                <a:cubicBezTo>
                  <a:pt x="251" y="196"/>
                  <a:pt x="251" y="196"/>
                  <a:pt x="251" y="196"/>
                </a:cubicBezTo>
                <a:cubicBezTo>
                  <a:pt x="271" y="240"/>
                  <a:pt x="271" y="240"/>
                  <a:pt x="271" y="240"/>
                </a:cubicBezTo>
                <a:cubicBezTo>
                  <a:pt x="271" y="240"/>
                  <a:pt x="271" y="240"/>
                  <a:pt x="271" y="240"/>
                </a:cubicBezTo>
                <a:cubicBezTo>
                  <a:pt x="271" y="240"/>
                  <a:pt x="271" y="241"/>
                  <a:pt x="271" y="241"/>
                </a:cubicBezTo>
                <a:cubicBezTo>
                  <a:pt x="271" y="241"/>
                  <a:pt x="271" y="241"/>
                  <a:pt x="272" y="242"/>
                </a:cubicBezTo>
                <a:cubicBezTo>
                  <a:pt x="272" y="242"/>
                  <a:pt x="272" y="242"/>
                  <a:pt x="272" y="242"/>
                </a:cubicBezTo>
                <a:cubicBezTo>
                  <a:pt x="272" y="243"/>
                  <a:pt x="272" y="243"/>
                  <a:pt x="273" y="243"/>
                </a:cubicBezTo>
                <a:cubicBezTo>
                  <a:pt x="273" y="243"/>
                  <a:pt x="273" y="243"/>
                  <a:pt x="273" y="243"/>
                </a:cubicBezTo>
                <a:cubicBezTo>
                  <a:pt x="273" y="244"/>
                  <a:pt x="273" y="244"/>
                  <a:pt x="274" y="245"/>
                </a:cubicBezTo>
                <a:cubicBezTo>
                  <a:pt x="274" y="245"/>
                  <a:pt x="274" y="245"/>
                  <a:pt x="274" y="245"/>
                </a:cubicBezTo>
                <a:cubicBezTo>
                  <a:pt x="274" y="245"/>
                  <a:pt x="275" y="246"/>
                  <a:pt x="275" y="246"/>
                </a:cubicBezTo>
                <a:cubicBezTo>
                  <a:pt x="275" y="246"/>
                  <a:pt x="275" y="246"/>
                  <a:pt x="275" y="246"/>
                </a:cubicBezTo>
                <a:cubicBezTo>
                  <a:pt x="275" y="246"/>
                  <a:pt x="275" y="246"/>
                  <a:pt x="275" y="246"/>
                </a:cubicBezTo>
                <a:cubicBezTo>
                  <a:pt x="276" y="246"/>
                  <a:pt x="276" y="247"/>
                  <a:pt x="276" y="247"/>
                </a:cubicBezTo>
                <a:cubicBezTo>
                  <a:pt x="276" y="247"/>
                  <a:pt x="276" y="247"/>
                  <a:pt x="276" y="247"/>
                </a:cubicBezTo>
                <a:cubicBezTo>
                  <a:pt x="277" y="247"/>
                  <a:pt x="277" y="248"/>
                  <a:pt x="278" y="248"/>
                </a:cubicBezTo>
                <a:cubicBezTo>
                  <a:pt x="278" y="248"/>
                  <a:pt x="278" y="248"/>
                  <a:pt x="278" y="248"/>
                </a:cubicBezTo>
                <a:cubicBezTo>
                  <a:pt x="278" y="248"/>
                  <a:pt x="279" y="248"/>
                  <a:pt x="279" y="249"/>
                </a:cubicBezTo>
                <a:cubicBezTo>
                  <a:pt x="279" y="249"/>
                  <a:pt x="279" y="249"/>
                  <a:pt x="279" y="249"/>
                </a:cubicBezTo>
                <a:cubicBezTo>
                  <a:pt x="280" y="249"/>
                  <a:pt x="280" y="249"/>
                  <a:pt x="280" y="249"/>
                </a:cubicBezTo>
                <a:cubicBezTo>
                  <a:pt x="280" y="249"/>
                  <a:pt x="281" y="249"/>
                  <a:pt x="281" y="249"/>
                </a:cubicBezTo>
                <a:cubicBezTo>
                  <a:pt x="281" y="250"/>
                  <a:pt x="282" y="250"/>
                  <a:pt x="282" y="250"/>
                </a:cubicBezTo>
                <a:cubicBezTo>
                  <a:pt x="282" y="250"/>
                  <a:pt x="282" y="250"/>
                  <a:pt x="283" y="250"/>
                </a:cubicBezTo>
                <a:cubicBezTo>
                  <a:pt x="283" y="250"/>
                  <a:pt x="283" y="250"/>
                  <a:pt x="283" y="250"/>
                </a:cubicBezTo>
                <a:cubicBezTo>
                  <a:pt x="284" y="250"/>
                  <a:pt x="284" y="250"/>
                  <a:pt x="284" y="250"/>
                </a:cubicBezTo>
                <a:cubicBezTo>
                  <a:pt x="284" y="250"/>
                  <a:pt x="285" y="250"/>
                  <a:pt x="285" y="250"/>
                </a:cubicBezTo>
                <a:cubicBezTo>
                  <a:pt x="285" y="250"/>
                  <a:pt x="285" y="250"/>
                  <a:pt x="285" y="250"/>
                </a:cubicBezTo>
                <a:cubicBezTo>
                  <a:pt x="286" y="250"/>
                  <a:pt x="286" y="250"/>
                  <a:pt x="287" y="250"/>
                </a:cubicBezTo>
                <a:cubicBezTo>
                  <a:pt x="288" y="250"/>
                  <a:pt x="290" y="250"/>
                  <a:pt x="291" y="250"/>
                </a:cubicBezTo>
                <a:cubicBezTo>
                  <a:pt x="292" y="250"/>
                  <a:pt x="292" y="250"/>
                  <a:pt x="292" y="250"/>
                </a:cubicBezTo>
                <a:cubicBezTo>
                  <a:pt x="292" y="250"/>
                  <a:pt x="292" y="249"/>
                  <a:pt x="293" y="249"/>
                </a:cubicBezTo>
                <a:cubicBezTo>
                  <a:pt x="293" y="249"/>
                  <a:pt x="293" y="249"/>
                  <a:pt x="294" y="249"/>
                </a:cubicBezTo>
                <a:cubicBezTo>
                  <a:pt x="294" y="249"/>
                  <a:pt x="294" y="249"/>
                  <a:pt x="294" y="249"/>
                </a:cubicBezTo>
                <a:cubicBezTo>
                  <a:pt x="294" y="249"/>
                  <a:pt x="294" y="249"/>
                  <a:pt x="294" y="249"/>
                </a:cubicBezTo>
                <a:cubicBezTo>
                  <a:pt x="295" y="248"/>
                  <a:pt x="295" y="248"/>
                  <a:pt x="296" y="248"/>
                </a:cubicBezTo>
                <a:cubicBezTo>
                  <a:pt x="296" y="248"/>
                  <a:pt x="297" y="247"/>
                  <a:pt x="297" y="247"/>
                </a:cubicBezTo>
                <a:cubicBezTo>
                  <a:pt x="297" y="247"/>
                  <a:pt x="297" y="247"/>
                  <a:pt x="297" y="247"/>
                </a:cubicBezTo>
                <a:cubicBezTo>
                  <a:pt x="298" y="247"/>
                  <a:pt x="298" y="246"/>
                  <a:pt x="299" y="246"/>
                </a:cubicBezTo>
                <a:cubicBezTo>
                  <a:pt x="299" y="246"/>
                  <a:pt x="299" y="246"/>
                  <a:pt x="299" y="246"/>
                </a:cubicBezTo>
                <a:cubicBezTo>
                  <a:pt x="299" y="245"/>
                  <a:pt x="299" y="245"/>
                  <a:pt x="300" y="245"/>
                </a:cubicBezTo>
                <a:cubicBezTo>
                  <a:pt x="300" y="245"/>
                  <a:pt x="300" y="245"/>
                  <a:pt x="300" y="244"/>
                </a:cubicBezTo>
                <a:cubicBezTo>
                  <a:pt x="314" y="228"/>
                  <a:pt x="314" y="228"/>
                  <a:pt x="314" y="228"/>
                </a:cubicBezTo>
                <a:cubicBezTo>
                  <a:pt x="338" y="277"/>
                  <a:pt x="338" y="277"/>
                  <a:pt x="338" y="277"/>
                </a:cubicBezTo>
                <a:cubicBezTo>
                  <a:pt x="338" y="277"/>
                  <a:pt x="338" y="277"/>
                  <a:pt x="338" y="277"/>
                </a:cubicBezTo>
                <a:cubicBezTo>
                  <a:pt x="338" y="277"/>
                  <a:pt x="338" y="278"/>
                  <a:pt x="338" y="278"/>
                </a:cubicBezTo>
                <a:cubicBezTo>
                  <a:pt x="338" y="278"/>
                  <a:pt x="339" y="278"/>
                  <a:pt x="339" y="279"/>
                </a:cubicBezTo>
                <a:cubicBezTo>
                  <a:pt x="339" y="279"/>
                  <a:pt x="339" y="279"/>
                  <a:pt x="339" y="279"/>
                </a:cubicBezTo>
                <a:cubicBezTo>
                  <a:pt x="339" y="280"/>
                  <a:pt x="340" y="280"/>
                  <a:pt x="340" y="280"/>
                </a:cubicBezTo>
                <a:cubicBezTo>
                  <a:pt x="340" y="280"/>
                  <a:pt x="340" y="281"/>
                  <a:pt x="340" y="281"/>
                </a:cubicBezTo>
                <a:cubicBezTo>
                  <a:pt x="340" y="281"/>
                  <a:pt x="341" y="281"/>
                  <a:pt x="341" y="282"/>
                </a:cubicBezTo>
                <a:cubicBezTo>
                  <a:pt x="341" y="282"/>
                  <a:pt x="341" y="282"/>
                  <a:pt x="341" y="282"/>
                </a:cubicBezTo>
                <a:cubicBezTo>
                  <a:pt x="342" y="282"/>
                  <a:pt x="342" y="283"/>
                  <a:pt x="342" y="283"/>
                </a:cubicBezTo>
                <a:cubicBezTo>
                  <a:pt x="343" y="283"/>
                  <a:pt x="343" y="283"/>
                  <a:pt x="343" y="283"/>
                </a:cubicBezTo>
                <a:cubicBezTo>
                  <a:pt x="343" y="283"/>
                  <a:pt x="343" y="284"/>
                  <a:pt x="344" y="284"/>
                </a:cubicBezTo>
                <a:cubicBezTo>
                  <a:pt x="344" y="284"/>
                  <a:pt x="344" y="284"/>
                  <a:pt x="344" y="284"/>
                </a:cubicBezTo>
                <a:cubicBezTo>
                  <a:pt x="344" y="284"/>
                  <a:pt x="344" y="284"/>
                  <a:pt x="344" y="284"/>
                </a:cubicBezTo>
                <a:cubicBezTo>
                  <a:pt x="344" y="284"/>
                  <a:pt x="345" y="284"/>
                  <a:pt x="345" y="284"/>
                </a:cubicBezTo>
                <a:cubicBezTo>
                  <a:pt x="345" y="285"/>
                  <a:pt x="345" y="285"/>
                  <a:pt x="345" y="285"/>
                </a:cubicBezTo>
                <a:cubicBezTo>
                  <a:pt x="345" y="285"/>
                  <a:pt x="346" y="285"/>
                  <a:pt x="346" y="285"/>
                </a:cubicBezTo>
                <a:cubicBezTo>
                  <a:pt x="346" y="285"/>
                  <a:pt x="346" y="285"/>
                  <a:pt x="346" y="285"/>
                </a:cubicBezTo>
                <a:cubicBezTo>
                  <a:pt x="347" y="285"/>
                  <a:pt x="347" y="285"/>
                  <a:pt x="347" y="285"/>
                </a:cubicBezTo>
                <a:cubicBezTo>
                  <a:pt x="347" y="286"/>
                  <a:pt x="347" y="286"/>
                  <a:pt x="348" y="286"/>
                </a:cubicBezTo>
                <a:cubicBezTo>
                  <a:pt x="348" y="286"/>
                  <a:pt x="348" y="286"/>
                  <a:pt x="348" y="286"/>
                </a:cubicBezTo>
                <a:cubicBezTo>
                  <a:pt x="349" y="286"/>
                  <a:pt x="351" y="287"/>
                  <a:pt x="352" y="287"/>
                </a:cubicBezTo>
                <a:cubicBezTo>
                  <a:pt x="353" y="287"/>
                  <a:pt x="353" y="287"/>
                  <a:pt x="354" y="287"/>
                </a:cubicBezTo>
                <a:cubicBezTo>
                  <a:pt x="354" y="287"/>
                  <a:pt x="355" y="287"/>
                  <a:pt x="356" y="287"/>
                </a:cubicBezTo>
                <a:cubicBezTo>
                  <a:pt x="356" y="287"/>
                  <a:pt x="356" y="287"/>
                  <a:pt x="356" y="287"/>
                </a:cubicBezTo>
                <a:cubicBezTo>
                  <a:pt x="357" y="286"/>
                  <a:pt x="357" y="286"/>
                  <a:pt x="358" y="286"/>
                </a:cubicBezTo>
                <a:cubicBezTo>
                  <a:pt x="358" y="286"/>
                  <a:pt x="358" y="286"/>
                  <a:pt x="358" y="286"/>
                </a:cubicBezTo>
                <a:cubicBezTo>
                  <a:pt x="359" y="286"/>
                  <a:pt x="359" y="286"/>
                  <a:pt x="360" y="286"/>
                </a:cubicBezTo>
                <a:cubicBezTo>
                  <a:pt x="360" y="286"/>
                  <a:pt x="360" y="285"/>
                  <a:pt x="360" y="285"/>
                </a:cubicBezTo>
                <a:cubicBezTo>
                  <a:pt x="361" y="285"/>
                  <a:pt x="361" y="285"/>
                  <a:pt x="361" y="285"/>
                </a:cubicBezTo>
                <a:cubicBezTo>
                  <a:pt x="361" y="285"/>
                  <a:pt x="361" y="285"/>
                  <a:pt x="362" y="285"/>
                </a:cubicBezTo>
                <a:cubicBezTo>
                  <a:pt x="362" y="285"/>
                  <a:pt x="362" y="285"/>
                  <a:pt x="362" y="285"/>
                </a:cubicBezTo>
                <a:cubicBezTo>
                  <a:pt x="363" y="284"/>
                  <a:pt x="363" y="284"/>
                  <a:pt x="363" y="284"/>
                </a:cubicBezTo>
                <a:cubicBezTo>
                  <a:pt x="363" y="284"/>
                  <a:pt x="364" y="284"/>
                  <a:pt x="364" y="283"/>
                </a:cubicBezTo>
                <a:cubicBezTo>
                  <a:pt x="364" y="283"/>
                  <a:pt x="365" y="283"/>
                  <a:pt x="365" y="282"/>
                </a:cubicBezTo>
                <a:cubicBezTo>
                  <a:pt x="365" y="282"/>
                  <a:pt x="365" y="282"/>
                  <a:pt x="365" y="282"/>
                </a:cubicBezTo>
                <a:cubicBezTo>
                  <a:pt x="366" y="282"/>
                  <a:pt x="366" y="281"/>
                  <a:pt x="367" y="281"/>
                </a:cubicBezTo>
                <a:cubicBezTo>
                  <a:pt x="367" y="281"/>
                  <a:pt x="367" y="280"/>
                  <a:pt x="367" y="280"/>
                </a:cubicBezTo>
                <a:cubicBezTo>
                  <a:pt x="367" y="280"/>
                  <a:pt x="368" y="279"/>
                  <a:pt x="368" y="279"/>
                </a:cubicBezTo>
                <a:cubicBezTo>
                  <a:pt x="368" y="279"/>
                  <a:pt x="368" y="279"/>
                  <a:pt x="368" y="279"/>
                </a:cubicBezTo>
                <a:cubicBezTo>
                  <a:pt x="387" y="250"/>
                  <a:pt x="387" y="250"/>
                  <a:pt x="387" y="250"/>
                </a:cubicBezTo>
                <a:cubicBezTo>
                  <a:pt x="456" y="250"/>
                  <a:pt x="456" y="250"/>
                  <a:pt x="456" y="250"/>
                </a:cubicBezTo>
                <a:cubicBezTo>
                  <a:pt x="460" y="250"/>
                  <a:pt x="463" y="254"/>
                  <a:pt x="463" y="258"/>
                </a:cubicBezTo>
                <a:close/>
                <a:moveTo>
                  <a:pt x="463" y="432"/>
                </a:moveTo>
                <a:cubicBezTo>
                  <a:pt x="463" y="459"/>
                  <a:pt x="441" y="481"/>
                  <a:pt x="414" y="481"/>
                </a:cubicBezTo>
                <a:cubicBezTo>
                  <a:pt x="50" y="481"/>
                  <a:pt x="50" y="481"/>
                  <a:pt x="50" y="481"/>
                </a:cubicBezTo>
                <a:cubicBezTo>
                  <a:pt x="22" y="481"/>
                  <a:pt x="0" y="459"/>
                  <a:pt x="0" y="432"/>
                </a:cubicBezTo>
                <a:cubicBezTo>
                  <a:pt x="0" y="405"/>
                  <a:pt x="22" y="383"/>
                  <a:pt x="50" y="383"/>
                </a:cubicBezTo>
                <a:cubicBezTo>
                  <a:pt x="414" y="383"/>
                  <a:pt x="414" y="383"/>
                  <a:pt x="414" y="383"/>
                </a:cubicBezTo>
                <a:cubicBezTo>
                  <a:pt x="441" y="383"/>
                  <a:pt x="463" y="405"/>
                  <a:pt x="463" y="4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" name="Freeform 26"/>
          <p:cNvSpPr>
            <a:spLocks noEditPoints="1"/>
          </p:cNvSpPr>
          <p:nvPr/>
        </p:nvSpPr>
        <p:spPr bwMode="auto">
          <a:xfrm>
            <a:off x="17686220" y="6619461"/>
            <a:ext cx="303402" cy="482020"/>
          </a:xfrm>
          <a:custGeom>
            <a:avLst/>
            <a:gdLst>
              <a:gd name="T0" fmla="*/ 63 w 305"/>
              <a:gd name="T1" fmla="*/ 318 h 482"/>
              <a:gd name="T2" fmla="*/ 2 w 305"/>
              <a:gd name="T3" fmla="*/ 318 h 482"/>
              <a:gd name="T4" fmla="*/ 0 w 305"/>
              <a:gd name="T5" fmla="*/ 320 h 482"/>
              <a:gd name="T6" fmla="*/ 75 w 305"/>
              <a:gd name="T7" fmla="*/ 395 h 482"/>
              <a:gd name="T8" fmla="*/ 97 w 305"/>
              <a:gd name="T9" fmla="*/ 395 h 482"/>
              <a:gd name="T10" fmla="*/ 97 w 305"/>
              <a:gd name="T11" fmla="*/ 416 h 482"/>
              <a:gd name="T12" fmla="*/ 118 w 305"/>
              <a:gd name="T13" fmla="*/ 437 h 482"/>
              <a:gd name="T14" fmla="*/ 129 w 305"/>
              <a:gd name="T15" fmla="*/ 437 h 482"/>
              <a:gd name="T16" fmla="*/ 129 w 305"/>
              <a:gd name="T17" fmla="*/ 438 h 482"/>
              <a:gd name="T18" fmla="*/ 150 w 305"/>
              <a:gd name="T19" fmla="*/ 465 h 482"/>
              <a:gd name="T20" fmla="*/ 224 w 305"/>
              <a:gd name="T21" fmla="*/ 482 h 482"/>
              <a:gd name="T22" fmla="*/ 286 w 305"/>
              <a:gd name="T23" fmla="*/ 482 h 482"/>
              <a:gd name="T24" fmla="*/ 286 w 305"/>
              <a:gd name="T25" fmla="*/ 482 h 482"/>
              <a:gd name="T26" fmla="*/ 302 w 305"/>
              <a:gd name="T27" fmla="*/ 470 h 482"/>
              <a:gd name="T28" fmla="*/ 286 w 305"/>
              <a:gd name="T29" fmla="*/ 449 h 482"/>
              <a:gd name="T30" fmla="*/ 224 w 305"/>
              <a:gd name="T31" fmla="*/ 448 h 482"/>
              <a:gd name="T32" fmla="*/ 169 w 305"/>
              <a:gd name="T33" fmla="*/ 437 h 482"/>
              <a:gd name="T34" fmla="*/ 179 w 305"/>
              <a:gd name="T35" fmla="*/ 437 h 482"/>
              <a:gd name="T36" fmla="*/ 201 w 305"/>
              <a:gd name="T37" fmla="*/ 416 h 482"/>
              <a:gd name="T38" fmla="*/ 201 w 305"/>
              <a:gd name="T39" fmla="*/ 395 h 482"/>
              <a:gd name="T40" fmla="*/ 225 w 305"/>
              <a:gd name="T41" fmla="*/ 395 h 482"/>
              <a:gd name="T42" fmla="*/ 298 w 305"/>
              <a:gd name="T43" fmla="*/ 322 h 482"/>
              <a:gd name="T44" fmla="*/ 298 w 305"/>
              <a:gd name="T45" fmla="*/ 121 h 482"/>
              <a:gd name="T46" fmla="*/ 225 w 305"/>
              <a:gd name="T47" fmla="*/ 47 h 482"/>
              <a:gd name="T48" fmla="*/ 165 w 305"/>
              <a:gd name="T49" fmla="*/ 47 h 482"/>
              <a:gd name="T50" fmla="*/ 165 w 305"/>
              <a:gd name="T51" fmla="*/ 18 h 482"/>
              <a:gd name="T52" fmla="*/ 149 w 305"/>
              <a:gd name="T53" fmla="*/ 1 h 482"/>
              <a:gd name="T54" fmla="*/ 132 w 305"/>
              <a:gd name="T55" fmla="*/ 17 h 482"/>
              <a:gd name="T56" fmla="*/ 132 w 305"/>
              <a:gd name="T57" fmla="*/ 47 h 482"/>
              <a:gd name="T58" fmla="*/ 73 w 305"/>
              <a:gd name="T59" fmla="*/ 47 h 482"/>
              <a:gd name="T60" fmla="*/ 0 w 305"/>
              <a:gd name="T61" fmla="*/ 120 h 482"/>
              <a:gd name="T62" fmla="*/ 0 w 305"/>
              <a:gd name="T63" fmla="*/ 121 h 482"/>
              <a:gd name="T64" fmla="*/ 0 w 305"/>
              <a:gd name="T65" fmla="*/ 217 h 482"/>
              <a:gd name="T66" fmla="*/ 6 w 305"/>
              <a:gd name="T67" fmla="*/ 224 h 482"/>
              <a:gd name="T68" fmla="*/ 63 w 305"/>
              <a:gd name="T69" fmla="*/ 224 h 482"/>
              <a:gd name="T70" fmla="*/ 80 w 305"/>
              <a:gd name="T71" fmla="*/ 240 h 482"/>
              <a:gd name="T72" fmla="*/ 63 w 305"/>
              <a:gd name="T73" fmla="*/ 258 h 482"/>
              <a:gd name="T74" fmla="*/ 6 w 305"/>
              <a:gd name="T75" fmla="*/ 258 h 482"/>
              <a:gd name="T76" fmla="*/ 0 w 305"/>
              <a:gd name="T77" fmla="*/ 264 h 482"/>
              <a:gd name="T78" fmla="*/ 0 w 305"/>
              <a:gd name="T79" fmla="*/ 277 h 482"/>
              <a:gd name="T80" fmla="*/ 6 w 305"/>
              <a:gd name="T81" fmla="*/ 284 h 482"/>
              <a:gd name="T82" fmla="*/ 63 w 305"/>
              <a:gd name="T83" fmla="*/ 284 h 482"/>
              <a:gd name="T84" fmla="*/ 80 w 305"/>
              <a:gd name="T85" fmla="*/ 300 h 482"/>
              <a:gd name="T86" fmla="*/ 63 w 305"/>
              <a:gd name="T87" fmla="*/ 318 h 482"/>
              <a:gd name="T88" fmla="*/ 49 w 305"/>
              <a:gd name="T89" fmla="*/ 173 h 482"/>
              <a:gd name="T90" fmla="*/ 33 w 305"/>
              <a:gd name="T91" fmla="*/ 169 h 482"/>
              <a:gd name="T92" fmla="*/ 33 w 305"/>
              <a:gd name="T93" fmla="*/ 153 h 482"/>
              <a:gd name="T94" fmla="*/ 63 w 305"/>
              <a:gd name="T95" fmla="*/ 153 h 482"/>
              <a:gd name="T96" fmla="*/ 80 w 305"/>
              <a:gd name="T97" fmla="*/ 136 h 482"/>
              <a:gd name="T98" fmla="*/ 63 w 305"/>
              <a:gd name="T99" fmla="*/ 120 h 482"/>
              <a:gd name="T100" fmla="*/ 33 w 305"/>
              <a:gd name="T101" fmla="*/ 120 h 482"/>
              <a:gd name="T102" fmla="*/ 73 w 305"/>
              <a:gd name="T103" fmla="*/ 81 h 482"/>
              <a:gd name="T104" fmla="*/ 225 w 305"/>
              <a:gd name="T105" fmla="*/ 81 h 482"/>
              <a:gd name="T106" fmla="*/ 264 w 305"/>
              <a:gd name="T107" fmla="*/ 121 h 482"/>
              <a:gd name="T108" fmla="*/ 264 w 305"/>
              <a:gd name="T109" fmla="*/ 166 h 482"/>
              <a:gd name="T110" fmla="*/ 234 w 305"/>
              <a:gd name="T111" fmla="*/ 166 h 482"/>
              <a:gd name="T112" fmla="*/ 190 w 305"/>
              <a:gd name="T113" fmla="*/ 170 h 482"/>
              <a:gd name="T114" fmla="*/ 146 w 305"/>
              <a:gd name="T115" fmla="*/ 177 h 482"/>
              <a:gd name="T116" fmla="*/ 49 w 305"/>
              <a:gd name="T117" fmla="*/ 173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05" h="482">
                <a:moveTo>
                  <a:pt x="63" y="318"/>
                </a:moveTo>
                <a:cubicBezTo>
                  <a:pt x="2" y="318"/>
                  <a:pt x="2" y="318"/>
                  <a:pt x="2" y="318"/>
                </a:cubicBezTo>
                <a:cubicBezTo>
                  <a:pt x="1" y="318"/>
                  <a:pt x="0" y="319"/>
                  <a:pt x="0" y="320"/>
                </a:cubicBezTo>
                <a:cubicBezTo>
                  <a:pt x="0" y="361"/>
                  <a:pt x="33" y="395"/>
                  <a:pt x="75" y="395"/>
                </a:cubicBezTo>
                <a:cubicBezTo>
                  <a:pt x="97" y="395"/>
                  <a:pt x="97" y="395"/>
                  <a:pt x="97" y="395"/>
                </a:cubicBezTo>
                <a:cubicBezTo>
                  <a:pt x="97" y="416"/>
                  <a:pt x="97" y="416"/>
                  <a:pt x="97" y="416"/>
                </a:cubicBezTo>
                <a:cubicBezTo>
                  <a:pt x="97" y="427"/>
                  <a:pt x="106" y="437"/>
                  <a:pt x="118" y="437"/>
                </a:cubicBezTo>
                <a:cubicBezTo>
                  <a:pt x="129" y="437"/>
                  <a:pt x="129" y="437"/>
                  <a:pt x="129" y="437"/>
                </a:cubicBezTo>
                <a:cubicBezTo>
                  <a:pt x="129" y="437"/>
                  <a:pt x="129" y="438"/>
                  <a:pt x="129" y="438"/>
                </a:cubicBezTo>
                <a:cubicBezTo>
                  <a:pt x="130" y="449"/>
                  <a:pt x="137" y="458"/>
                  <a:pt x="150" y="465"/>
                </a:cubicBezTo>
                <a:cubicBezTo>
                  <a:pt x="176" y="479"/>
                  <a:pt x="197" y="482"/>
                  <a:pt x="224" y="482"/>
                </a:cubicBezTo>
                <a:cubicBezTo>
                  <a:pt x="286" y="482"/>
                  <a:pt x="286" y="482"/>
                  <a:pt x="286" y="482"/>
                </a:cubicBezTo>
                <a:cubicBezTo>
                  <a:pt x="286" y="482"/>
                  <a:pt x="286" y="482"/>
                  <a:pt x="286" y="482"/>
                </a:cubicBezTo>
                <a:cubicBezTo>
                  <a:pt x="294" y="482"/>
                  <a:pt x="301" y="477"/>
                  <a:pt x="302" y="470"/>
                </a:cubicBezTo>
                <a:cubicBezTo>
                  <a:pt x="305" y="459"/>
                  <a:pt x="297" y="449"/>
                  <a:pt x="286" y="449"/>
                </a:cubicBezTo>
                <a:cubicBezTo>
                  <a:pt x="224" y="448"/>
                  <a:pt x="224" y="448"/>
                  <a:pt x="224" y="448"/>
                </a:cubicBezTo>
                <a:cubicBezTo>
                  <a:pt x="202" y="448"/>
                  <a:pt x="187" y="447"/>
                  <a:pt x="169" y="437"/>
                </a:cubicBezTo>
                <a:cubicBezTo>
                  <a:pt x="179" y="437"/>
                  <a:pt x="179" y="437"/>
                  <a:pt x="179" y="437"/>
                </a:cubicBezTo>
                <a:cubicBezTo>
                  <a:pt x="191" y="437"/>
                  <a:pt x="201" y="427"/>
                  <a:pt x="201" y="416"/>
                </a:cubicBezTo>
                <a:cubicBezTo>
                  <a:pt x="201" y="395"/>
                  <a:pt x="201" y="395"/>
                  <a:pt x="201" y="395"/>
                </a:cubicBezTo>
                <a:cubicBezTo>
                  <a:pt x="225" y="395"/>
                  <a:pt x="225" y="395"/>
                  <a:pt x="225" y="395"/>
                </a:cubicBezTo>
                <a:cubicBezTo>
                  <a:pt x="265" y="395"/>
                  <a:pt x="298" y="362"/>
                  <a:pt x="298" y="322"/>
                </a:cubicBezTo>
                <a:cubicBezTo>
                  <a:pt x="298" y="121"/>
                  <a:pt x="298" y="121"/>
                  <a:pt x="298" y="121"/>
                </a:cubicBezTo>
                <a:cubicBezTo>
                  <a:pt x="298" y="80"/>
                  <a:pt x="265" y="47"/>
                  <a:pt x="225" y="47"/>
                </a:cubicBezTo>
                <a:cubicBezTo>
                  <a:pt x="165" y="47"/>
                  <a:pt x="165" y="47"/>
                  <a:pt x="165" y="47"/>
                </a:cubicBezTo>
                <a:cubicBezTo>
                  <a:pt x="165" y="18"/>
                  <a:pt x="165" y="18"/>
                  <a:pt x="165" y="18"/>
                </a:cubicBezTo>
                <a:cubicBezTo>
                  <a:pt x="165" y="9"/>
                  <a:pt x="158" y="1"/>
                  <a:pt x="149" y="1"/>
                </a:cubicBezTo>
                <a:cubicBezTo>
                  <a:pt x="140" y="0"/>
                  <a:pt x="132" y="8"/>
                  <a:pt x="132" y="17"/>
                </a:cubicBezTo>
                <a:cubicBezTo>
                  <a:pt x="132" y="47"/>
                  <a:pt x="132" y="47"/>
                  <a:pt x="132" y="47"/>
                </a:cubicBezTo>
                <a:cubicBezTo>
                  <a:pt x="73" y="47"/>
                  <a:pt x="73" y="47"/>
                  <a:pt x="73" y="47"/>
                </a:cubicBezTo>
                <a:cubicBezTo>
                  <a:pt x="33" y="47"/>
                  <a:pt x="0" y="80"/>
                  <a:pt x="0" y="120"/>
                </a:cubicBezTo>
                <a:cubicBezTo>
                  <a:pt x="0" y="120"/>
                  <a:pt x="0" y="120"/>
                  <a:pt x="0" y="121"/>
                </a:cubicBezTo>
                <a:cubicBezTo>
                  <a:pt x="0" y="217"/>
                  <a:pt x="0" y="217"/>
                  <a:pt x="0" y="217"/>
                </a:cubicBezTo>
                <a:cubicBezTo>
                  <a:pt x="0" y="221"/>
                  <a:pt x="3" y="224"/>
                  <a:pt x="6" y="224"/>
                </a:cubicBezTo>
                <a:cubicBezTo>
                  <a:pt x="63" y="224"/>
                  <a:pt x="63" y="224"/>
                  <a:pt x="63" y="224"/>
                </a:cubicBezTo>
                <a:cubicBezTo>
                  <a:pt x="72" y="224"/>
                  <a:pt x="80" y="231"/>
                  <a:pt x="80" y="240"/>
                </a:cubicBezTo>
                <a:cubicBezTo>
                  <a:pt x="80" y="250"/>
                  <a:pt x="73" y="258"/>
                  <a:pt x="63" y="258"/>
                </a:cubicBezTo>
                <a:cubicBezTo>
                  <a:pt x="6" y="258"/>
                  <a:pt x="6" y="258"/>
                  <a:pt x="6" y="258"/>
                </a:cubicBezTo>
                <a:cubicBezTo>
                  <a:pt x="3" y="258"/>
                  <a:pt x="0" y="261"/>
                  <a:pt x="0" y="264"/>
                </a:cubicBezTo>
                <a:cubicBezTo>
                  <a:pt x="0" y="277"/>
                  <a:pt x="0" y="277"/>
                  <a:pt x="0" y="277"/>
                </a:cubicBezTo>
                <a:cubicBezTo>
                  <a:pt x="0" y="281"/>
                  <a:pt x="3" y="284"/>
                  <a:pt x="6" y="284"/>
                </a:cubicBezTo>
                <a:cubicBezTo>
                  <a:pt x="63" y="284"/>
                  <a:pt x="63" y="284"/>
                  <a:pt x="63" y="284"/>
                </a:cubicBezTo>
                <a:cubicBezTo>
                  <a:pt x="72" y="284"/>
                  <a:pt x="80" y="291"/>
                  <a:pt x="80" y="300"/>
                </a:cubicBezTo>
                <a:cubicBezTo>
                  <a:pt x="80" y="310"/>
                  <a:pt x="73" y="318"/>
                  <a:pt x="63" y="318"/>
                </a:cubicBezTo>
                <a:close/>
                <a:moveTo>
                  <a:pt x="49" y="173"/>
                </a:moveTo>
                <a:cubicBezTo>
                  <a:pt x="33" y="169"/>
                  <a:pt x="33" y="169"/>
                  <a:pt x="33" y="169"/>
                </a:cubicBezTo>
                <a:cubicBezTo>
                  <a:pt x="33" y="153"/>
                  <a:pt x="33" y="153"/>
                  <a:pt x="33" y="153"/>
                </a:cubicBezTo>
                <a:cubicBezTo>
                  <a:pt x="63" y="153"/>
                  <a:pt x="63" y="153"/>
                  <a:pt x="63" y="153"/>
                </a:cubicBezTo>
                <a:cubicBezTo>
                  <a:pt x="73" y="153"/>
                  <a:pt x="80" y="145"/>
                  <a:pt x="80" y="136"/>
                </a:cubicBezTo>
                <a:cubicBezTo>
                  <a:pt x="80" y="127"/>
                  <a:pt x="73" y="120"/>
                  <a:pt x="63" y="120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4" y="98"/>
                  <a:pt x="51" y="81"/>
                  <a:pt x="73" y="81"/>
                </a:cubicBezTo>
                <a:cubicBezTo>
                  <a:pt x="225" y="81"/>
                  <a:pt x="225" y="81"/>
                  <a:pt x="225" y="81"/>
                </a:cubicBezTo>
                <a:cubicBezTo>
                  <a:pt x="246" y="81"/>
                  <a:pt x="264" y="99"/>
                  <a:pt x="264" y="121"/>
                </a:cubicBezTo>
                <a:cubicBezTo>
                  <a:pt x="264" y="166"/>
                  <a:pt x="264" y="166"/>
                  <a:pt x="264" y="166"/>
                </a:cubicBezTo>
                <a:cubicBezTo>
                  <a:pt x="234" y="166"/>
                  <a:pt x="234" y="166"/>
                  <a:pt x="234" y="166"/>
                </a:cubicBezTo>
                <a:cubicBezTo>
                  <a:pt x="220" y="166"/>
                  <a:pt x="204" y="167"/>
                  <a:pt x="190" y="170"/>
                </a:cubicBezTo>
                <a:cubicBezTo>
                  <a:pt x="146" y="177"/>
                  <a:pt x="146" y="177"/>
                  <a:pt x="146" y="177"/>
                </a:cubicBezTo>
                <a:cubicBezTo>
                  <a:pt x="114" y="182"/>
                  <a:pt x="81" y="180"/>
                  <a:pt x="49" y="1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" name="Freeform 27"/>
          <p:cNvSpPr>
            <a:spLocks noEditPoints="1"/>
          </p:cNvSpPr>
          <p:nvPr/>
        </p:nvSpPr>
        <p:spPr bwMode="auto">
          <a:xfrm>
            <a:off x="20008893" y="6621955"/>
            <a:ext cx="149256" cy="479572"/>
          </a:xfrm>
          <a:custGeom>
            <a:avLst/>
            <a:gdLst>
              <a:gd name="T0" fmla="*/ 149 w 149"/>
              <a:gd name="T1" fmla="*/ 67 h 481"/>
              <a:gd name="T2" fmla="*/ 0 w 149"/>
              <a:gd name="T3" fmla="*/ 17 h 481"/>
              <a:gd name="T4" fmla="*/ 0 w 149"/>
              <a:gd name="T5" fmla="*/ 67 h 481"/>
              <a:gd name="T6" fmla="*/ 4 w 149"/>
              <a:gd name="T7" fmla="*/ 121 h 481"/>
              <a:gd name="T8" fmla="*/ 18 w 149"/>
              <a:gd name="T9" fmla="*/ 175 h 481"/>
              <a:gd name="T10" fmla="*/ 8 w 149"/>
              <a:gd name="T11" fmla="*/ 337 h 481"/>
              <a:gd name="T12" fmla="*/ 0 w 149"/>
              <a:gd name="T13" fmla="*/ 412 h 481"/>
              <a:gd name="T14" fmla="*/ 0 w 149"/>
              <a:gd name="T15" fmla="*/ 464 h 481"/>
              <a:gd name="T16" fmla="*/ 148 w 149"/>
              <a:gd name="T17" fmla="*/ 467 h 481"/>
              <a:gd name="T18" fmla="*/ 149 w 149"/>
              <a:gd name="T19" fmla="*/ 411 h 481"/>
              <a:gd name="T20" fmla="*/ 130 w 149"/>
              <a:gd name="T21" fmla="*/ 303 h 481"/>
              <a:gd name="T22" fmla="*/ 141 w 149"/>
              <a:gd name="T23" fmla="*/ 142 h 481"/>
              <a:gd name="T24" fmla="*/ 149 w 149"/>
              <a:gd name="T25" fmla="*/ 88 h 481"/>
              <a:gd name="T26" fmla="*/ 34 w 149"/>
              <a:gd name="T27" fmla="*/ 412 h 481"/>
              <a:gd name="T28" fmla="*/ 112 w 149"/>
              <a:gd name="T29" fmla="*/ 366 h 481"/>
              <a:gd name="T30" fmla="*/ 113 w 149"/>
              <a:gd name="T31" fmla="*/ 374 h 481"/>
              <a:gd name="T32" fmla="*/ 113 w 149"/>
              <a:gd name="T33" fmla="*/ 379 h 481"/>
              <a:gd name="T34" fmla="*/ 114 w 149"/>
              <a:gd name="T35" fmla="*/ 389 h 481"/>
              <a:gd name="T36" fmla="*/ 34 w 149"/>
              <a:gd name="T37" fmla="*/ 392 h 481"/>
              <a:gd name="T38" fmla="*/ 34 w 149"/>
              <a:gd name="T39" fmla="*/ 387 h 481"/>
              <a:gd name="T40" fmla="*/ 35 w 149"/>
              <a:gd name="T41" fmla="*/ 376 h 481"/>
              <a:gd name="T42" fmla="*/ 36 w 149"/>
              <a:gd name="T43" fmla="*/ 371 h 481"/>
              <a:gd name="T44" fmla="*/ 38 w 149"/>
              <a:gd name="T45" fmla="*/ 362 h 481"/>
              <a:gd name="T46" fmla="*/ 96 w 149"/>
              <a:gd name="T47" fmla="*/ 311 h 481"/>
              <a:gd name="T48" fmla="*/ 99 w 149"/>
              <a:gd name="T49" fmla="*/ 318 h 481"/>
              <a:gd name="T50" fmla="*/ 102 w 149"/>
              <a:gd name="T51" fmla="*/ 327 h 481"/>
              <a:gd name="T52" fmla="*/ 104 w 149"/>
              <a:gd name="T53" fmla="*/ 333 h 481"/>
              <a:gd name="T54" fmla="*/ 43 w 149"/>
              <a:gd name="T55" fmla="*/ 337 h 481"/>
              <a:gd name="T56" fmla="*/ 46 w 149"/>
              <a:gd name="T57" fmla="*/ 329 h 481"/>
              <a:gd name="T58" fmla="*/ 49 w 149"/>
              <a:gd name="T59" fmla="*/ 321 h 481"/>
              <a:gd name="T60" fmla="*/ 51 w 149"/>
              <a:gd name="T61" fmla="*/ 314 h 481"/>
              <a:gd name="T62" fmla="*/ 54 w 149"/>
              <a:gd name="T63" fmla="*/ 306 h 481"/>
              <a:gd name="T64" fmla="*/ 94 w 149"/>
              <a:gd name="T65" fmla="*/ 306 h 481"/>
              <a:gd name="T66" fmla="*/ 104 w 149"/>
              <a:gd name="T67" fmla="*/ 145 h 481"/>
              <a:gd name="T68" fmla="*/ 103 w 149"/>
              <a:gd name="T69" fmla="*/ 151 h 481"/>
              <a:gd name="T70" fmla="*/ 100 w 149"/>
              <a:gd name="T71" fmla="*/ 159 h 481"/>
              <a:gd name="T72" fmla="*/ 94 w 149"/>
              <a:gd name="T73" fmla="*/ 175 h 481"/>
              <a:gd name="T74" fmla="*/ 50 w 149"/>
              <a:gd name="T75" fmla="*/ 162 h 481"/>
              <a:gd name="T76" fmla="*/ 48 w 149"/>
              <a:gd name="T77" fmla="*/ 157 h 481"/>
              <a:gd name="T78" fmla="*/ 46 w 149"/>
              <a:gd name="T79" fmla="*/ 150 h 481"/>
              <a:gd name="T80" fmla="*/ 105 w 149"/>
              <a:gd name="T81" fmla="*/ 142 h 481"/>
              <a:gd name="T82" fmla="*/ 113 w 149"/>
              <a:gd name="T83" fmla="*/ 103 h 481"/>
              <a:gd name="T84" fmla="*/ 113 w 149"/>
              <a:gd name="T85" fmla="*/ 107 h 481"/>
              <a:gd name="T86" fmla="*/ 112 w 149"/>
              <a:gd name="T87" fmla="*/ 113 h 481"/>
              <a:gd name="T88" fmla="*/ 111 w 149"/>
              <a:gd name="T89" fmla="*/ 117 h 481"/>
              <a:gd name="T90" fmla="*/ 38 w 149"/>
              <a:gd name="T91" fmla="*/ 122 h 481"/>
              <a:gd name="T92" fmla="*/ 37 w 149"/>
              <a:gd name="T93" fmla="*/ 117 h 481"/>
              <a:gd name="T94" fmla="*/ 37 w 149"/>
              <a:gd name="T95" fmla="*/ 113 h 481"/>
              <a:gd name="T96" fmla="*/ 36 w 149"/>
              <a:gd name="T97" fmla="*/ 106 h 481"/>
              <a:gd name="T98" fmla="*/ 35 w 149"/>
              <a:gd name="T99" fmla="*/ 100 h 481"/>
              <a:gd name="T100" fmla="*/ 114 w 149"/>
              <a:gd name="T101" fmla="*/ 91 h 481"/>
              <a:gd name="T102" fmla="*/ 115 w 149"/>
              <a:gd name="T103" fmla="*/ 67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9" h="481">
                <a:moveTo>
                  <a:pt x="149" y="88"/>
                </a:moveTo>
                <a:cubicBezTo>
                  <a:pt x="149" y="88"/>
                  <a:pt x="149" y="88"/>
                  <a:pt x="149" y="88"/>
                </a:cubicBezTo>
                <a:cubicBezTo>
                  <a:pt x="149" y="85"/>
                  <a:pt x="149" y="82"/>
                  <a:pt x="149" y="80"/>
                </a:cubicBezTo>
                <a:cubicBezTo>
                  <a:pt x="149" y="77"/>
                  <a:pt x="149" y="74"/>
                  <a:pt x="149" y="72"/>
                </a:cubicBezTo>
                <a:cubicBezTo>
                  <a:pt x="149" y="67"/>
                  <a:pt x="149" y="67"/>
                  <a:pt x="149" y="67"/>
                </a:cubicBezTo>
                <a:cubicBezTo>
                  <a:pt x="149" y="33"/>
                  <a:pt x="149" y="33"/>
                  <a:pt x="149" y="33"/>
                </a:cubicBezTo>
                <a:cubicBezTo>
                  <a:pt x="149" y="17"/>
                  <a:pt x="149" y="17"/>
                  <a:pt x="149" y="17"/>
                </a:cubicBezTo>
                <a:cubicBezTo>
                  <a:pt x="149" y="7"/>
                  <a:pt x="141" y="0"/>
                  <a:pt x="132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7" y="0"/>
                  <a:pt x="0" y="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9"/>
                  <a:pt x="0" y="20"/>
                  <a:pt x="0" y="21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78"/>
                  <a:pt x="0" y="83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1" y="99"/>
                  <a:pt x="2" y="110"/>
                  <a:pt x="4" y="121"/>
                </a:cubicBezTo>
                <a:cubicBezTo>
                  <a:pt x="4" y="121"/>
                  <a:pt x="4" y="122"/>
                  <a:pt x="4" y="122"/>
                </a:cubicBezTo>
                <a:cubicBezTo>
                  <a:pt x="4" y="122"/>
                  <a:pt x="4" y="122"/>
                  <a:pt x="4" y="122"/>
                </a:cubicBezTo>
                <a:cubicBezTo>
                  <a:pt x="5" y="128"/>
                  <a:pt x="6" y="135"/>
                  <a:pt x="8" y="142"/>
                </a:cubicBezTo>
                <a:cubicBezTo>
                  <a:pt x="8" y="142"/>
                  <a:pt x="8" y="142"/>
                  <a:pt x="8" y="142"/>
                </a:cubicBezTo>
                <a:cubicBezTo>
                  <a:pt x="11" y="153"/>
                  <a:pt x="14" y="164"/>
                  <a:pt x="18" y="175"/>
                </a:cubicBezTo>
                <a:cubicBezTo>
                  <a:pt x="18" y="175"/>
                  <a:pt x="18" y="175"/>
                  <a:pt x="19" y="176"/>
                </a:cubicBezTo>
                <a:cubicBezTo>
                  <a:pt x="18" y="176"/>
                  <a:pt x="18" y="176"/>
                  <a:pt x="18" y="176"/>
                </a:cubicBezTo>
                <a:cubicBezTo>
                  <a:pt x="27" y="198"/>
                  <a:pt x="38" y="220"/>
                  <a:pt x="53" y="240"/>
                </a:cubicBezTo>
                <a:cubicBezTo>
                  <a:pt x="39" y="260"/>
                  <a:pt x="28" y="281"/>
                  <a:pt x="19" y="303"/>
                </a:cubicBezTo>
                <a:cubicBezTo>
                  <a:pt x="15" y="314"/>
                  <a:pt x="11" y="325"/>
                  <a:pt x="8" y="337"/>
                </a:cubicBezTo>
                <a:cubicBezTo>
                  <a:pt x="7" y="344"/>
                  <a:pt x="5" y="350"/>
                  <a:pt x="4" y="357"/>
                </a:cubicBezTo>
                <a:cubicBezTo>
                  <a:pt x="2" y="368"/>
                  <a:pt x="1" y="379"/>
                  <a:pt x="0" y="391"/>
                </a:cubicBezTo>
                <a:cubicBezTo>
                  <a:pt x="0" y="395"/>
                  <a:pt x="0" y="400"/>
                  <a:pt x="0" y="404"/>
                </a:cubicBezTo>
                <a:cubicBezTo>
                  <a:pt x="0" y="406"/>
                  <a:pt x="0" y="407"/>
                  <a:pt x="0" y="409"/>
                </a:cubicBezTo>
                <a:cubicBezTo>
                  <a:pt x="0" y="412"/>
                  <a:pt x="0" y="412"/>
                  <a:pt x="0" y="412"/>
                </a:cubicBezTo>
                <a:cubicBezTo>
                  <a:pt x="0" y="412"/>
                  <a:pt x="0" y="412"/>
                  <a:pt x="0" y="412"/>
                </a:cubicBezTo>
                <a:cubicBezTo>
                  <a:pt x="0" y="445"/>
                  <a:pt x="0" y="445"/>
                  <a:pt x="0" y="445"/>
                </a:cubicBezTo>
                <a:cubicBezTo>
                  <a:pt x="0" y="446"/>
                  <a:pt x="0" y="446"/>
                  <a:pt x="0" y="446"/>
                </a:cubicBezTo>
                <a:cubicBezTo>
                  <a:pt x="0" y="446"/>
                  <a:pt x="0" y="446"/>
                  <a:pt x="0" y="446"/>
                </a:cubicBezTo>
                <a:cubicBezTo>
                  <a:pt x="0" y="464"/>
                  <a:pt x="0" y="464"/>
                  <a:pt x="0" y="464"/>
                </a:cubicBezTo>
                <a:cubicBezTo>
                  <a:pt x="0" y="464"/>
                  <a:pt x="0" y="464"/>
                  <a:pt x="0" y="464"/>
                </a:cubicBezTo>
                <a:cubicBezTo>
                  <a:pt x="0" y="464"/>
                  <a:pt x="0" y="464"/>
                  <a:pt x="0" y="464"/>
                </a:cubicBezTo>
                <a:cubicBezTo>
                  <a:pt x="0" y="473"/>
                  <a:pt x="7" y="481"/>
                  <a:pt x="17" y="481"/>
                </a:cubicBezTo>
                <a:cubicBezTo>
                  <a:pt x="131" y="481"/>
                  <a:pt x="131" y="481"/>
                  <a:pt x="131" y="481"/>
                </a:cubicBezTo>
                <a:cubicBezTo>
                  <a:pt x="140" y="481"/>
                  <a:pt x="147" y="475"/>
                  <a:pt x="148" y="467"/>
                </a:cubicBezTo>
                <a:cubicBezTo>
                  <a:pt x="148" y="466"/>
                  <a:pt x="149" y="465"/>
                  <a:pt x="149" y="464"/>
                </a:cubicBezTo>
                <a:cubicBezTo>
                  <a:pt x="149" y="463"/>
                  <a:pt x="149" y="463"/>
                  <a:pt x="149" y="463"/>
                </a:cubicBezTo>
                <a:cubicBezTo>
                  <a:pt x="149" y="463"/>
                  <a:pt x="149" y="463"/>
                  <a:pt x="149" y="463"/>
                </a:cubicBezTo>
                <a:cubicBezTo>
                  <a:pt x="149" y="445"/>
                  <a:pt x="149" y="445"/>
                  <a:pt x="149" y="445"/>
                </a:cubicBezTo>
                <a:cubicBezTo>
                  <a:pt x="149" y="411"/>
                  <a:pt x="149" y="411"/>
                  <a:pt x="149" y="411"/>
                </a:cubicBezTo>
                <a:cubicBezTo>
                  <a:pt x="149" y="408"/>
                  <a:pt x="149" y="408"/>
                  <a:pt x="149" y="408"/>
                </a:cubicBezTo>
                <a:cubicBezTo>
                  <a:pt x="149" y="402"/>
                  <a:pt x="149" y="397"/>
                  <a:pt x="148" y="391"/>
                </a:cubicBezTo>
                <a:cubicBezTo>
                  <a:pt x="148" y="379"/>
                  <a:pt x="147" y="368"/>
                  <a:pt x="145" y="357"/>
                </a:cubicBezTo>
                <a:cubicBezTo>
                  <a:pt x="143" y="350"/>
                  <a:pt x="142" y="344"/>
                  <a:pt x="140" y="337"/>
                </a:cubicBezTo>
                <a:cubicBezTo>
                  <a:pt x="137" y="325"/>
                  <a:pt x="134" y="314"/>
                  <a:pt x="130" y="303"/>
                </a:cubicBezTo>
                <a:cubicBezTo>
                  <a:pt x="121" y="281"/>
                  <a:pt x="110" y="260"/>
                  <a:pt x="96" y="240"/>
                </a:cubicBezTo>
                <a:cubicBezTo>
                  <a:pt x="110" y="220"/>
                  <a:pt x="122" y="198"/>
                  <a:pt x="130" y="176"/>
                </a:cubicBezTo>
                <a:cubicBezTo>
                  <a:pt x="130" y="176"/>
                  <a:pt x="130" y="176"/>
                  <a:pt x="130" y="176"/>
                </a:cubicBezTo>
                <a:cubicBezTo>
                  <a:pt x="130" y="175"/>
                  <a:pt x="130" y="175"/>
                  <a:pt x="130" y="175"/>
                </a:cubicBezTo>
                <a:cubicBezTo>
                  <a:pt x="134" y="164"/>
                  <a:pt x="138" y="153"/>
                  <a:pt x="141" y="142"/>
                </a:cubicBezTo>
                <a:cubicBezTo>
                  <a:pt x="141" y="142"/>
                  <a:pt x="141" y="142"/>
                  <a:pt x="141" y="142"/>
                </a:cubicBezTo>
                <a:cubicBezTo>
                  <a:pt x="142" y="135"/>
                  <a:pt x="144" y="128"/>
                  <a:pt x="145" y="122"/>
                </a:cubicBezTo>
                <a:cubicBezTo>
                  <a:pt x="145" y="122"/>
                  <a:pt x="145" y="122"/>
                  <a:pt x="145" y="122"/>
                </a:cubicBezTo>
                <a:cubicBezTo>
                  <a:pt x="145" y="122"/>
                  <a:pt x="145" y="121"/>
                  <a:pt x="145" y="121"/>
                </a:cubicBezTo>
                <a:cubicBezTo>
                  <a:pt x="147" y="110"/>
                  <a:pt x="148" y="99"/>
                  <a:pt x="149" y="88"/>
                </a:cubicBezTo>
                <a:close/>
                <a:moveTo>
                  <a:pt x="115" y="445"/>
                </a:moveTo>
                <a:cubicBezTo>
                  <a:pt x="115" y="446"/>
                  <a:pt x="115" y="446"/>
                  <a:pt x="115" y="446"/>
                </a:cubicBezTo>
                <a:cubicBezTo>
                  <a:pt x="34" y="446"/>
                  <a:pt x="34" y="446"/>
                  <a:pt x="34" y="446"/>
                </a:cubicBezTo>
                <a:cubicBezTo>
                  <a:pt x="34" y="445"/>
                  <a:pt x="34" y="445"/>
                  <a:pt x="34" y="445"/>
                </a:cubicBezTo>
                <a:cubicBezTo>
                  <a:pt x="34" y="412"/>
                  <a:pt x="34" y="412"/>
                  <a:pt x="34" y="412"/>
                </a:cubicBezTo>
                <a:cubicBezTo>
                  <a:pt x="115" y="412"/>
                  <a:pt x="115" y="412"/>
                  <a:pt x="115" y="412"/>
                </a:cubicBezTo>
                <a:lnTo>
                  <a:pt x="115" y="445"/>
                </a:lnTo>
                <a:close/>
                <a:moveTo>
                  <a:pt x="111" y="361"/>
                </a:moveTo>
                <a:cubicBezTo>
                  <a:pt x="111" y="361"/>
                  <a:pt x="111" y="362"/>
                  <a:pt x="111" y="362"/>
                </a:cubicBezTo>
                <a:cubicBezTo>
                  <a:pt x="111" y="363"/>
                  <a:pt x="111" y="364"/>
                  <a:pt x="112" y="366"/>
                </a:cubicBezTo>
                <a:cubicBezTo>
                  <a:pt x="112" y="367"/>
                  <a:pt x="112" y="368"/>
                  <a:pt x="112" y="369"/>
                </a:cubicBezTo>
                <a:cubicBezTo>
                  <a:pt x="112" y="370"/>
                  <a:pt x="112" y="370"/>
                  <a:pt x="112" y="370"/>
                </a:cubicBezTo>
                <a:cubicBezTo>
                  <a:pt x="112" y="371"/>
                  <a:pt x="112" y="371"/>
                  <a:pt x="112" y="371"/>
                </a:cubicBezTo>
                <a:cubicBezTo>
                  <a:pt x="112" y="371"/>
                  <a:pt x="112" y="371"/>
                  <a:pt x="112" y="371"/>
                </a:cubicBezTo>
                <a:cubicBezTo>
                  <a:pt x="113" y="372"/>
                  <a:pt x="113" y="373"/>
                  <a:pt x="113" y="374"/>
                </a:cubicBezTo>
                <a:cubicBezTo>
                  <a:pt x="113" y="374"/>
                  <a:pt x="113" y="374"/>
                  <a:pt x="113" y="374"/>
                </a:cubicBezTo>
                <a:cubicBezTo>
                  <a:pt x="113" y="375"/>
                  <a:pt x="113" y="375"/>
                  <a:pt x="113" y="375"/>
                </a:cubicBezTo>
                <a:cubicBezTo>
                  <a:pt x="113" y="375"/>
                  <a:pt x="113" y="375"/>
                  <a:pt x="113" y="376"/>
                </a:cubicBezTo>
                <a:cubicBezTo>
                  <a:pt x="113" y="376"/>
                  <a:pt x="113" y="376"/>
                  <a:pt x="113" y="376"/>
                </a:cubicBezTo>
                <a:cubicBezTo>
                  <a:pt x="113" y="377"/>
                  <a:pt x="113" y="378"/>
                  <a:pt x="113" y="379"/>
                </a:cubicBezTo>
                <a:cubicBezTo>
                  <a:pt x="113" y="379"/>
                  <a:pt x="113" y="380"/>
                  <a:pt x="114" y="380"/>
                </a:cubicBezTo>
                <a:cubicBezTo>
                  <a:pt x="114" y="381"/>
                  <a:pt x="114" y="382"/>
                  <a:pt x="114" y="383"/>
                </a:cubicBezTo>
                <a:cubicBezTo>
                  <a:pt x="114" y="384"/>
                  <a:pt x="114" y="385"/>
                  <a:pt x="114" y="386"/>
                </a:cubicBezTo>
                <a:cubicBezTo>
                  <a:pt x="114" y="386"/>
                  <a:pt x="114" y="387"/>
                  <a:pt x="114" y="387"/>
                </a:cubicBezTo>
                <a:cubicBezTo>
                  <a:pt x="114" y="388"/>
                  <a:pt x="114" y="388"/>
                  <a:pt x="114" y="389"/>
                </a:cubicBezTo>
                <a:cubicBezTo>
                  <a:pt x="114" y="389"/>
                  <a:pt x="114" y="390"/>
                  <a:pt x="114" y="390"/>
                </a:cubicBezTo>
                <a:cubicBezTo>
                  <a:pt x="114" y="390"/>
                  <a:pt x="114" y="391"/>
                  <a:pt x="114" y="391"/>
                </a:cubicBezTo>
                <a:cubicBezTo>
                  <a:pt x="114" y="391"/>
                  <a:pt x="114" y="391"/>
                  <a:pt x="114" y="391"/>
                </a:cubicBezTo>
                <a:cubicBezTo>
                  <a:pt x="114" y="391"/>
                  <a:pt x="114" y="392"/>
                  <a:pt x="114" y="392"/>
                </a:cubicBezTo>
                <a:cubicBezTo>
                  <a:pt x="34" y="392"/>
                  <a:pt x="34" y="392"/>
                  <a:pt x="34" y="392"/>
                </a:cubicBezTo>
                <a:cubicBezTo>
                  <a:pt x="34" y="392"/>
                  <a:pt x="34" y="391"/>
                  <a:pt x="34" y="391"/>
                </a:cubicBezTo>
                <a:cubicBezTo>
                  <a:pt x="34" y="391"/>
                  <a:pt x="34" y="391"/>
                  <a:pt x="34" y="391"/>
                </a:cubicBezTo>
                <a:cubicBezTo>
                  <a:pt x="34" y="391"/>
                  <a:pt x="34" y="390"/>
                  <a:pt x="34" y="390"/>
                </a:cubicBezTo>
                <a:cubicBezTo>
                  <a:pt x="34" y="390"/>
                  <a:pt x="34" y="389"/>
                  <a:pt x="34" y="389"/>
                </a:cubicBezTo>
                <a:cubicBezTo>
                  <a:pt x="34" y="388"/>
                  <a:pt x="34" y="388"/>
                  <a:pt x="34" y="387"/>
                </a:cubicBezTo>
                <a:cubicBezTo>
                  <a:pt x="34" y="387"/>
                  <a:pt x="34" y="386"/>
                  <a:pt x="34" y="386"/>
                </a:cubicBezTo>
                <a:cubicBezTo>
                  <a:pt x="35" y="385"/>
                  <a:pt x="35" y="384"/>
                  <a:pt x="35" y="383"/>
                </a:cubicBezTo>
                <a:cubicBezTo>
                  <a:pt x="35" y="382"/>
                  <a:pt x="35" y="381"/>
                  <a:pt x="35" y="380"/>
                </a:cubicBezTo>
                <a:cubicBezTo>
                  <a:pt x="35" y="380"/>
                  <a:pt x="35" y="379"/>
                  <a:pt x="35" y="379"/>
                </a:cubicBezTo>
                <a:cubicBezTo>
                  <a:pt x="35" y="378"/>
                  <a:pt x="35" y="377"/>
                  <a:pt x="35" y="376"/>
                </a:cubicBezTo>
                <a:cubicBezTo>
                  <a:pt x="35" y="376"/>
                  <a:pt x="36" y="376"/>
                  <a:pt x="36" y="376"/>
                </a:cubicBezTo>
                <a:cubicBezTo>
                  <a:pt x="36" y="375"/>
                  <a:pt x="36" y="375"/>
                  <a:pt x="36" y="375"/>
                </a:cubicBezTo>
                <a:cubicBezTo>
                  <a:pt x="36" y="375"/>
                  <a:pt x="36" y="375"/>
                  <a:pt x="36" y="374"/>
                </a:cubicBezTo>
                <a:cubicBezTo>
                  <a:pt x="36" y="374"/>
                  <a:pt x="36" y="374"/>
                  <a:pt x="36" y="374"/>
                </a:cubicBezTo>
                <a:cubicBezTo>
                  <a:pt x="36" y="373"/>
                  <a:pt x="36" y="372"/>
                  <a:pt x="36" y="371"/>
                </a:cubicBezTo>
                <a:cubicBezTo>
                  <a:pt x="36" y="371"/>
                  <a:pt x="36" y="371"/>
                  <a:pt x="36" y="371"/>
                </a:cubicBezTo>
                <a:cubicBezTo>
                  <a:pt x="36" y="371"/>
                  <a:pt x="36" y="371"/>
                  <a:pt x="36" y="370"/>
                </a:cubicBezTo>
                <a:cubicBezTo>
                  <a:pt x="36" y="370"/>
                  <a:pt x="36" y="370"/>
                  <a:pt x="36" y="369"/>
                </a:cubicBezTo>
                <a:cubicBezTo>
                  <a:pt x="37" y="368"/>
                  <a:pt x="37" y="367"/>
                  <a:pt x="37" y="366"/>
                </a:cubicBezTo>
                <a:cubicBezTo>
                  <a:pt x="37" y="364"/>
                  <a:pt x="37" y="363"/>
                  <a:pt x="38" y="362"/>
                </a:cubicBezTo>
                <a:cubicBezTo>
                  <a:pt x="38" y="362"/>
                  <a:pt x="38" y="361"/>
                  <a:pt x="38" y="361"/>
                </a:cubicBezTo>
                <a:cubicBezTo>
                  <a:pt x="38" y="360"/>
                  <a:pt x="38" y="359"/>
                  <a:pt x="38" y="358"/>
                </a:cubicBezTo>
                <a:cubicBezTo>
                  <a:pt x="110" y="358"/>
                  <a:pt x="110" y="358"/>
                  <a:pt x="110" y="358"/>
                </a:cubicBezTo>
                <a:cubicBezTo>
                  <a:pt x="110" y="359"/>
                  <a:pt x="111" y="360"/>
                  <a:pt x="111" y="361"/>
                </a:cubicBezTo>
                <a:close/>
                <a:moveTo>
                  <a:pt x="96" y="311"/>
                </a:moveTo>
                <a:cubicBezTo>
                  <a:pt x="96" y="311"/>
                  <a:pt x="96" y="312"/>
                  <a:pt x="97" y="312"/>
                </a:cubicBezTo>
                <a:cubicBezTo>
                  <a:pt x="97" y="313"/>
                  <a:pt x="97" y="313"/>
                  <a:pt x="97" y="314"/>
                </a:cubicBezTo>
                <a:cubicBezTo>
                  <a:pt x="97" y="314"/>
                  <a:pt x="97" y="314"/>
                  <a:pt x="97" y="314"/>
                </a:cubicBezTo>
                <a:cubicBezTo>
                  <a:pt x="98" y="315"/>
                  <a:pt x="98" y="316"/>
                  <a:pt x="99" y="317"/>
                </a:cubicBezTo>
                <a:cubicBezTo>
                  <a:pt x="99" y="317"/>
                  <a:pt x="99" y="318"/>
                  <a:pt x="99" y="318"/>
                </a:cubicBezTo>
                <a:cubicBezTo>
                  <a:pt x="99" y="319"/>
                  <a:pt x="100" y="320"/>
                  <a:pt x="100" y="321"/>
                </a:cubicBezTo>
                <a:cubicBezTo>
                  <a:pt x="100" y="321"/>
                  <a:pt x="100" y="321"/>
                  <a:pt x="100" y="321"/>
                </a:cubicBezTo>
                <a:cubicBezTo>
                  <a:pt x="100" y="322"/>
                  <a:pt x="100" y="322"/>
                  <a:pt x="101" y="323"/>
                </a:cubicBezTo>
                <a:cubicBezTo>
                  <a:pt x="101" y="324"/>
                  <a:pt x="101" y="325"/>
                  <a:pt x="101" y="325"/>
                </a:cubicBezTo>
                <a:cubicBezTo>
                  <a:pt x="102" y="326"/>
                  <a:pt x="102" y="326"/>
                  <a:pt x="102" y="327"/>
                </a:cubicBezTo>
                <a:cubicBezTo>
                  <a:pt x="102" y="328"/>
                  <a:pt x="103" y="329"/>
                  <a:pt x="103" y="329"/>
                </a:cubicBezTo>
                <a:cubicBezTo>
                  <a:pt x="103" y="329"/>
                  <a:pt x="103" y="329"/>
                  <a:pt x="103" y="329"/>
                </a:cubicBezTo>
                <a:cubicBezTo>
                  <a:pt x="103" y="329"/>
                  <a:pt x="103" y="330"/>
                  <a:pt x="103" y="330"/>
                </a:cubicBezTo>
                <a:cubicBezTo>
                  <a:pt x="103" y="330"/>
                  <a:pt x="103" y="331"/>
                  <a:pt x="104" y="332"/>
                </a:cubicBezTo>
                <a:cubicBezTo>
                  <a:pt x="104" y="332"/>
                  <a:pt x="104" y="333"/>
                  <a:pt x="104" y="333"/>
                </a:cubicBezTo>
                <a:cubicBezTo>
                  <a:pt x="104" y="334"/>
                  <a:pt x="104" y="335"/>
                  <a:pt x="105" y="335"/>
                </a:cubicBezTo>
                <a:cubicBezTo>
                  <a:pt x="105" y="336"/>
                  <a:pt x="105" y="336"/>
                  <a:pt x="105" y="337"/>
                </a:cubicBezTo>
                <a:cubicBezTo>
                  <a:pt x="105" y="337"/>
                  <a:pt x="105" y="337"/>
                  <a:pt x="105" y="338"/>
                </a:cubicBezTo>
                <a:cubicBezTo>
                  <a:pt x="43" y="338"/>
                  <a:pt x="43" y="338"/>
                  <a:pt x="43" y="338"/>
                </a:cubicBezTo>
                <a:cubicBezTo>
                  <a:pt x="43" y="337"/>
                  <a:pt x="43" y="337"/>
                  <a:pt x="43" y="337"/>
                </a:cubicBezTo>
                <a:cubicBezTo>
                  <a:pt x="44" y="336"/>
                  <a:pt x="44" y="336"/>
                  <a:pt x="44" y="335"/>
                </a:cubicBezTo>
                <a:cubicBezTo>
                  <a:pt x="44" y="335"/>
                  <a:pt x="44" y="334"/>
                  <a:pt x="45" y="333"/>
                </a:cubicBezTo>
                <a:cubicBezTo>
                  <a:pt x="45" y="333"/>
                  <a:pt x="45" y="332"/>
                  <a:pt x="45" y="332"/>
                </a:cubicBezTo>
                <a:cubicBezTo>
                  <a:pt x="45" y="331"/>
                  <a:pt x="45" y="330"/>
                  <a:pt x="46" y="330"/>
                </a:cubicBezTo>
                <a:cubicBezTo>
                  <a:pt x="46" y="330"/>
                  <a:pt x="46" y="329"/>
                  <a:pt x="46" y="329"/>
                </a:cubicBezTo>
                <a:cubicBezTo>
                  <a:pt x="46" y="329"/>
                  <a:pt x="46" y="329"/>
                  <a:pt x="46" y="329"/>
                </a:cubicBezTo>
                <a:cubicBezTo>
                  <a:pt x="46" y="329"/>
                  <a:pt x="46" y="328"/>
                  <a:pt x="47" y="327"/>
                </a:cubicBezTo>
                <a:cubicBezTo>
                  <a:pt x="47" y="326"/>
                  <a:pt x="47" y="326"/>
                  <a:pt x="47" y="325"/>
                </a:cubicBezTo>
                <a:cubicBezTo>
                  <a:pt x="47" y="325"/>
                  <a:pt x="48" y="324"/>
                  <a:pt x="48" y="323"/>
                </a:cubicBezTo>
                <a:cubicBezTo>
                  <a:pt x="48" y="322"/>
                  <a:pt x="48" y="322"/>
                  <a:pt x="49" y="321"/>
                </a:cubicBezTo>
                <a:cubicBezTo>
                  <a:pt x="49" y="321"/>
                  <a:pt x="49" y="321"/>
                  <a:pt x="49" y="321"/>
                </a:cubicBezTo>
                <a:cubicBezTo>
                  <a:pt x="49" y="320"/>
                  <a:pt x="49" y="319"/>
                  <a:pt x="50" y="318"/>
                </a:cubicBezTo>
                <a:cubicBezTo>
                  <a:pt x="50" y="318"/>
                  <a:pt x="50" y="317"/>
                  <a:pt x="50" y="317"/>
                </a:cubicBezTo>
                <a:cubicBezTo>
                  <a:pt x="50" y="316"/>
                  <a:pt x="51" y="315"/>
                  <a:pt x="51" y="314"/>
                </a:cubicBezTo>
                <a:cubicBezTo>
                  <a:pt x="51" y="314"/>
                  <a:pt x="51" y="314"/>
                  <a:pt x="51" y="314"/>
                </a:cubicBezTo>
                <a:cubicBezTo>
                  <a:pt x="51" y="313"/>
                  <a:pt x="52" y="313"/>
                  <a:pt x="52" y="312"/>
                </a:cubicBezTo>
                <a:cubicBezTo>
                  <a:pt x="52" y="312"/>
                  <a:pt x="52" y="311"/>
                  <a:pt x="52" y="311"/>
                </a:cubicBezTo>
                <a:cubicBezTo>
                  <a:pt x="53" y="310"/>
                  <a:pt x="53" y="309"/>
                  <a:pt x="54" y="308"/>
                </a:cubicBezTo>
                <a:cubicBezTo>
                  <a:pt x="54" y="308"/>
                  <a:pt x="54" y="308"/>
                  <a:pt x="54" y="308"/>
                </a:cubicBezTo>
                <a:cubicBezTo>
                  <a:pt x="54" y="307"/>
                  <a:pt x="54" y="307"/>
                  <a:pt x="54" y="306"/>
                </a:cubicBezTo>
                <a:cubicBezTo>
                  <a:pt x="55" y="306"/>
                  <a:pt x="55" y="305"/>
                  <a:pt x="56" y="304"/>
                </a:cubicBezTo>
                <a:cubicBezTo>
                  <a:pt x="56" y="304"/>
                  <a:pt x="56" y="304"/>
                  <a:pt x="56" y="304"/>
                </a:cubicBezTo>
                <a:cubicBezTo>
                  <a:pt x="93" y="304"/>
                  <a:pt x="93" y="304"/>
                  <a:pt x="93" y="304"/>
                </a:cubicBezTo>
                <a:cubicBezTo>
                  <a:pt x="93" y="304"/>
                  <a:pt x="93" y="304"/>
                  <a:pt x="93" y="304"/>
                </a:cubicBezTo>
                <a:cubicBezTo>
                  <a:pt x="93" y="305"/>
                  <a:pt x="94" y="306"/>
                  <a:pt x="94" y="306"/>
                </a:cubicBezTo>
                <a:cubicBezTo>
                  <a:pt x="94" y="307"/>
                  <a:pt x="95" y="307"/>
                  <a:pt x="95" y="308"/>
                </a:cubicBezTo>
                <a:cubicBezTo>
                  <a:pt x="95" y="308"/>
                  <a:pt x="95" y="308"/>
                  <a:pt x="95" y="308"/>
                </a:cubicBezTo>
                <a:cubicBezTo>
                  <a:pt x="95" y="308"/>
                  <a:pt x="95" y="308"/>
                  <a:pt x="95" y="308"/>
                </a:cubicBezTo>
                <a:cubicBezTo>
                  <a:pt x="95" y="309"/>
                  <a:pt x="96" y="310"/>
                  <a:pt x="96" y="311"/>
                </a:cubicBezTo>
                <a:close/>
                <a:moveTo>
                  <a:pt x="104" y="145"/>
                </a:moveTo>
                <a:cubicBezTo>
                  <a:pt x="104" y="146"/>
                  <a:pt x="104" y="147"/>
                  <a:pt x="103" y="149"/>
                </a:cubicBezTo>
                <a:cubicBezTo>
                  <a:pt x="103" y="149"/>
                  <a:pt x="103" y="149"/>
                  <a:pt x="103" y="149"/>
                </a:cubicBezTo>
                <a:cubicBezTo>
                  <a:pt x="103" y="149"/>
                  <a:pt x="103" y="150"/>
                  <a:pt x="103" y="150"/>
                </a:cubicBezTo>
                <a:cubicBezTo>
                  <a:pt x="103" y="150"/>
                  <a:pt x="103" y="150"/>
                  <a:pt x="103" y="151"/>
                </a:cubicBezTo>
                <a:cubicBezTo>
                  <a:pt x="103" y="151"/>
                  <a:pt x="103" y="151"/>
                  <a:pt x="103" y="151"/>
                </a:cubicBezTo>
                <a:cubicBezTo>
                  <a:pt x="102" y="152"/>
                  <a:pt x="102" y="153"/>
                  <a:pt x="102" y="154"/>
                </a:cubicBezTo>
                <a:cubicBezTo>
                  <a:pt x="101" y="155"/>
                  <a:pt x="101" y="156"/>
                  <a:pt x="101" y="157"/>
                </a:cubicBezTo>
                <a:cubicBezTo>
                  <a:pt x="101" y="157"/>
                  <a:pt x="101" y="157"/>
                  <a:pt x="101" y="157"/>
                </a:cubicBezTo>
                <a:cubicBezTo>
                  <a:pt x="100" y="158"/>
                  <a:pt x="100" y="158"/>
                  <a:pt x="100" y="159"/>
                </a:cubicBezTo>
                <a:cubicBezTo>
                  <a:pt x="100" y="159"/>
                  <a:pt x="100" y="159"/>
                  <a:pt x="100" y="159"/>
                </a:cubicBezTo>
                <a:cubicBezTo>
                  <a:pt x="100" y="159"/>
                  <a:pt x="100" y="159"/>
                  <a:pt x="100" y="160"/>
                </a:cubicBezTo>
                <a:cubicBezTo>
                  <a:pt x="99" y="160"/>
                  <a:pt x="99" y="161"/>
                  <a:pt x="99" y="162"/>
                </a:cubicBezTo>
                <a:cubicBezTo>
                  <a:pt x="99" y="162"/>
                  <a:pt x="99" y="162"/>
                  <a:pt x="99" y="162"/>
                </a:cubicBezTo>
                <a:cubicBezTo>
                  <a:pt x="98" y="165"/>
                  <a:pt x="97" y="168"/>
                  <a:pt x="95" y="171"/>
                </a:cubicBezTo>
                <a:cubicBezTo>
                  <a:pt x="95" y="172"/>
                  <a:pt x="94" y="174"/>
                  <a:pt x="94" y="175"/>
                </a:cubicBezTo>
                <a:cubicBezTo>
                  <a:pt x="93" y="175"/>
                  <a:pt x="93" y="175"/>
                  <a:pt x="93" y="176"/>
                </a:cubicBezTo>
                <a:cubicBezTo>
                  <a:pt x="55" y="176"/>
                  <a:pt x="55" y="176"/>
                  <a:pt x="55" y="176"/>
                </a:cubicBezTo>
                <a:cubicBezTo>
                  <a:pt x="55" y="175"/>
                  <a:pt x="55" y="175"/>
                  <a:pt x="55" y="175"/>
                </a:cubicBezTo>
                <a:cubicBezTo>
                  <a:pt x="54" y="174"/>
                  <a:pt x="54" y="172"/>
                  <a:pt x="53" y="171"/>
                </a:cubicBezTo>
                <a:cubicBezTo>
                  <a:pt x="52" y="168"/>
                  <a:pt x="51" y="165"/>
                  <a:pt x="50" y="162"/>
                </a:cubicBezTo>
                <a:cubicBezTo>
                  <a:pt x="50" y="162"/>
                  <a:pt x="50" y="162"/>
                  <a:pt x="50" y="162"/>
                </a:cubicBezTo>
                <a:cubicBezTo>
                  <a:pt x="49" y="161"/>
                  <a:pt x="49" y="160"/>
                  <a:pt x="49" y="160"/>
                </a:cubicBezTo>
                <a:cubicBezTo>
                  <a:pt x="49" y="159"/>
                  <a:pt x="49" y="159"/>
                  <a:pt x="49" y="159"/>
                </a:cubicBezTo>
                <a:cubicBezTo>
                  <a:pt x="49" y="159"/>
                  <a:pt x="49" y="159"/>
                  <a:pt x="49" y="159"/>
                </a:cubicBezTo>
                <a:cubicBezTo>
                  <a:pt x="48" y="158"/>
                  <a:pt x="48" y="158"/>
                  <a:pt x="48" y="157"/>
                </a:cubicBezTo>
                <a:cubicBezTo>
                  <a:pt x="48" y="157"/>
                  <a:pt x="48" y="157"/>
                  <a:pt x="48" y="157"/>
                </a:cubicBezTo>
                <a:cubicBezTo>
                  <a:pt x="47" y="156"/>
                  <a:pt x="47" y="155"/>
                  <a:pt x="47" y="154"/>
                </a:cubicBezTo>
                <a:cubicBezTo>
                  <a:pt x="46" y="153"/>
                  <a:pt x="46" y="152"/>
                  <a:pt x="46" y="151"/>
                </a:cubicBezTo>
                <a:cubicBezTo>
                  <a:pt x="46" y="151"/>
                  <a:pt x="46" y="151"/>
                  <a:pt x="46" y="151"/>
                </a:cubicBezTo>
                <a:cubicBezTo>
                  <a:pt x="46" y="150"/>
                  <a:pt x="46" y="150"/>
                  <a:pt x="46" y="150"/>
                </a:cubicBezTo>
                <a:cubicBezTo>
                  <a:pt x="45" y="150"/>
                  <a:pt x="45" y="149"/>
                  <a:pt x="45" y="149"/>
                </a:cubicBezTo>
                <a:cubicBezTo>
                  <a:pt x="45" y="149"/>
                  <a:pt x="45" y="149"/>
                  <a:pt x="45" y="149"/>
                </a:cubicBezTo>
                <a:cubicBezTo>
                  <a:pt x="45" y="147"/>
                  <a:pt x="44" y="146"/>
                  <a:pt x="44" y="145"/>
                </a:cubicBezTo>
                <a:cubicBezTo>
                  <a:pt x="44" y="144"/>
                  <a:pt x="43" y="143"/>
                  <a:pt x="43" y="142"/>
                </a:cubicBezTo>
                <a:cubicBezTo>
                  <a:pt x="105" y="142"/>
                  <a:pt x="105" y="142"/>
                  <a:pt x="105" y="142"/>
                </a:cubicBezTo>
                <a:cubicBezTo>
                  <a:pt x="105" y="143"/>
                  <a:pt x="105" y="144"/>
                  <a:pt x="104" y="145"/>
                </a:cubicBezTo>
                <a:close/>
                <a:moveTo>
                  <a:pt x="114" y="91"/>
                </a:moveTo>
                <a:cubicBezTo>
                  <a:pt x="114" y="92"/>
                  <a:pt x="114" y="93"/>
                  <a:pt x="114" y="94"/>
                </a:cubicBezTo>
                <a:cubicBezTo>
                  <a:pt x="114" y="96"/>
                  <a:pt x="114" y="98"/>
                  <a:pt x="113" y="100"/>
                </a:cubicBezTo>
                <a:cubicBezTo>
                  <a:pt x="113" y="101"/>
                  <a:pt x="113" y="102"/>
                  <a:pt x="113" y="103"/>
                </a:cubicBezTo>
                <a:cubicBezTo>
                  <a:pt x="113" y="104"/>
                  <a:pt x="113" y="104"/>
                  <a:pt x="113" y="104"/>
                </a:cubicBezTo>
                <a:cubicBezTo>
                  <a:pt x="113" y="105"/>
                  <a:pt x="113" y="105"/>
                  <a:pt x="113" y="105"/>
                </a:cubicBezTo>
                <a:cubicBezTo>
                  <a:pt x="113" y="105"/>
                  <a:pt x="113" y="106"/>
                  <a:pt x="113" y="106"/>
                </a:cubicBezTo>
                <a:cubicBezTo>
                  <a:pt x="113" y="106"/>
                  <a:pt x="113" y="106"/>
                  <a:pt x="113" y="106"/>
                </a:cubicBezTo>
                <a:cubicBezTo>
                  <a:pt x="113" y="106"/>
                  <a:pt x="113" y="106"/>
                  <a:pt x="113" y="107"/>
                </a:cubicBezTo>
                <a:cubicBezTo>
                  <a:pt x="113" y="108"/>
                  <a:pt x="112" y="109"/>
                  <a:pt x="112" y="110"/>
                </a:cubicBezTo>
                <a:cubicBezTo>
                  <a:pt x="112" y="110"/>
                  <a:pt x="112" y="110"/>
                  <a:pt x="112" y="110"/>
                </a:cubicBezTo>
                <a:cubicBezTo>
                  <a:pt x="112" y="110"/>
                  <a:pt x="112" y="111"/>
                  <a:pt x="112" y="111"/>
                </a:cubicBezTo>
                <a:cubicBezTo>
                  <a:pt x="112" y="112"/>
                  <a:pt x="112" y="112"/>
                  <a:pt x="112" y="113"/>
                </a:cubicBezTo>
                <a:cubicBezTo>
                  <a:pt x="112" y="113"/>
                  <a:pt x="112" y="113"/>
                  <a:pt x="112" y="113"/>
                </a:cubicBezTo>
                <a:cubicBezTo>
                  <a:pt x="112" y="114"/>
                  <a:pt x="112" y="114"/>
                  <a:pt x="112" y="114"/>
                </a:cubicBezTo>
                <a:cubicBezTo>
                  <a:pt x="112" y="114"/>
                  <a:pt x="111" y="115"/>
                  <a:pt x="111" y="116"/>
                </a:cubicBezTo>
                <a:cubicBezTo>
                  <a:pt x="111" y="116"/>
                  <a:pt x="111" y="116"/>
                  <a:pt x="111" y="116"/>
                </a:cubicBezTo>
                <a:cubicBezTo>
                  <a:pt x="111" y="117"/>
                  <a:pt x="111" y="117"/>
                  <a:pt x="111" y="117"/>
                </a:cubicBezTo>
                <a:cubicBezTo>
                  <a:pt x="111" y="117"/>
                  <a:pt x="111" y="117"/>
                  <a:pt x="111" y="117"/>
                </a:cubicBezTo>
                <a:cubicBezTo>
                  <a:pt x="111" y="118"/>
                  <a:pt x="111" y="119"/>
                  <a:pt x="110" y="121"/>
                </a:cubicBezTo>
                <a:cubicBezTo>
                  <a:pt x="110" y="121"/>
                  <a:pt x="110" y="121"/>
                  <a:pt x="110" y="121"/>
                </a:cubicBezTo>
                <a:cubicBezTo>
                  <a:pt x="110" y="121"/>
                  <a:pt x="110" y="121"/>
                  <a:pt x="110" y="122"/>
                </a:cubicBezTo>
                <a:cubicBezTo>
                  <a:pt x="110" y="122"/>
                  <a:pt x="110" y="122"/>
                  <a:pt x="110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22"/>
                  <a:pt x="38" y="122"/>
                  <a:pt x="38" y="122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8" y="121"/>
                  <a:pt x="38" y="121"/>
                  <a:pt x="38" y="121"/>
                </a:cubicBezTo>
                <a:cubicBezTo>
                  <a:pt x="38" y="119"/>
                  <a:pt x="38" y="118"/>
                  <a:pt x="37" y="117"/>
                </a:cubicBezTo>
                <a:cubicBezTo>
                  <a:pt x="37" y="117"/>
                  <a:pt x="37" y="117"/>
                  <a:pt x="37" y="117"/>
                </a:cubicBezTo>
                <a:cubicBezTo>
                  <a:pt x="37" y="117"/>
                  <a:pt x="37" y="117"/>
                  <a:pt x="37" y="116"/>
                </a:cubicBezTo>
                <a:cubicBezTo>
                  <a:pt x="37" y="116"/>
                  <a:pt x="37" y="116"/>
                  <a:pt x="37" y="116"/>
                </a:cubicBezTo>
                <a:cubicBezTo>
                  <a:pt x="37" y="115"/>
                  <a:pt x="37" y="114"/>
                  <a:pt x="37" y="114"/>
                </a:cubicBezTo>
                <a:cubicBezTo>
                  <a:pt x="37" y="114"/>
                  <a:pt x="37" y="114"/>
                  <a:pt x="37" y="113"/>
                </a:cubicBezTo>
                <a:cubicBezTo>
                  <a:pt x="37" y="113"/>
                  <a:pt x="37" y="113"/>
                  <a:pt x="37" y="113"/>
                </a:cubicBezTo>
                <a:cubicBezTo>
                  <a:pt x="37" y="112"/>
                  <a:pt x="37" y="112"/>
                  <a:pt x="36" y="111"/>
                </a:cubicBezTo>
                <a:cubicBezTo>
                  <a:pt x="36" y="111"/>
                  <a:pt x="36" y="110"/>
                  <a:pt x="36" y="110"/>
                </a:cubicBezTo>
                <a:cubicBezTo>
                  <a:pt x="36" y="110"/>
                  <a:pt x="36" y="110"/>
                  <a:pt x="36" y="110"/>
                </a:cubicBezTo>
                <a:cubicBezTo>
                  <a:pt x="36" y="109"/>
                  <a:pt x="36" y="108"/>
                  <a:pt x="36" y="107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6" y="106"/>
                  <a:pt x="36" y="105"/>
                  <a:pt x="36" y="105"/>
                </a:cubicBezTo>
                <a:cubicBezTo>
                  <a:pt x="36" y="105"/>
                  <a:pt x="36" y="105"/>
                  <a:pt x="36" y="104"/>
                </a:cubicBezTo>
                <a:cubicBezTo>
                  <a:pt x="36" y="104"/>
                  <a:pt x="35" y="104"/>
                  <a:pt x="35" y="103"/>
                </a:cubicBezTo>
                <a:cubicBezTo>
                  <a:pt x="35" y="102"/>
                  <a:pt x="35" y="101"/>
                  <a:pt x="35" y="100"/>
                </a:cubicBezTo>
                <a:cubicBezTo>
                  <a:pt x="35" y="98"/>
                  <a:pt x="35" y="96"/>
                  <a:pt x="34" y="94"/>
                </a:cubicBezTo>
                <a:cubicBezTo>
                  <a:pt x="34" y="93"/>
                  <a:pt x="34" y="92"/>
                  <a:pt x="34" y="91"/>
                </a:cubicBezTo>
                <a:cubicBezTo>
                  <a:pt x="34" y="90"/>
                  <a:pt x="34" y="89"/>
                  <a:pt x="34" y="88"/>
                </a:cubicBezTo>
                <a:cubicBezTo>
                  <a:pt x="114" y="88"/>
                  <a:pt x="114" y="88"/>
                  <a:pt x="114" y="88"/>
                </a:cubicBezTo>
                <a:cubicBezTo>
                  <a:pt x="114" y="89"/>
                  <a:pt x="114" y="90"/>
                  <a:pt x="114" y="91"/>
                </a:cubicBezTo>
                <a:close/>
                <a:moveTo>
                  <a:pt x="34" y="67"/>
                </a:moveTo>
                <a:cubicBezTo>
                  <a:pt x="34" y="67"/>
                  <a:pt x="34" y="67"/>
                  <a:pt x="34" y="67"/>
                </a:cubicBezTo>
                <a:cubicBezTo>
                  <a:pt x="34" y="34"/>
                  <a:pt x="34" y="34"/>
                  <a:pt x="34" y="34"/>
                </a:cubicBezTo>
                <a:cubicBezTo>
                  <a:pt x="115" y="34"/>
                  <a:pt x="115" y="34"/>
                  <a:pt x="115" y="34"/>
                </a:cubicBezTo>
                <a:cubicBezTo>
                  <a:pt x="115" y="67"/>
                  <a:pt x="115" y="67"/>
                  <a:pt x="115" y="67"/>
                </a:cubicBezTo>
                <a:cubicBezTo>
                  <a:pt x="115" y="67"/>
                  <a:pt x="115" y="67"/>
                  <a:pt x="115" y="67"/>
                </a:cubicBezTo>
                <a:lnTo>
                  <a:pt x="34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" name="Freeform 28"/>
          <p:cNvSpPr>
            <a:spLocks noEditPoints="1"/>
          </p:cNvSpPr>
          <p:nvPr/>
        </p:nvSpPr>
        <p:spPr bwMode="auto">
          <a:xfrm>
            <a:off x="10820327" y="6635802"/>
            <a:ext cx="479572" cy="437978"/>
          </a:xfrm>
          <a:custGeom>
            <a:avLst/>
            <a:gdLst>
              <a:gd name="T0" fmla="*/ 432 w 481"/>
              <a:gd name="T1" fmla="*/ 176 h 439"/>
              <a:gd name="T2" fmla="*/ 89 w 481"/>
              <a:gd name="T3" fmla="*/ 176 h 439"/>
              <a:gd name="T4" fmla="*/ 89 w 481"/>
              <a:gd name="T5" fmla="*/ 35 h 439"/>
              <a:gd name="T6" fmla="*/ 107 w 481"/>
              <a:gd name="T7" fmla="*/ 35 h 439"/>
              <a:gd name="T8" fmla="*/ 103 w 481"/>
              <a:gd name="T9" fmla="*/ 54 h 439"/>
              <a:gd name="T10" fmla="*/ 103 w 481"/>
              <a:gd name="T11" fmla="*/ 107 h 439"/>
              <a:gd name="T12" fmla="*/ 146 w 481"/>
              <a:gd name="T13" fmla="*/ 150 h 439"/>
              <a:gd name="T14" fmla="*/ 157 w 481"/>
              <a:gd name="T15" fmla="*/ 150 h 439"/>
              <a:gd name="T16" fmla="*/ 200 w 481"/>
              <a:gd name="T17" fmla="*/ 107 h 439"/>
              <a:gd name="T18" fmla="*/ 200 w 481"/>
              <a:gd name="T19" fmla="*/ 54 h 439"/>
              <a:gd name="T20" fmla="*/ 157 w 481"/>
              <a:gd name="T21" fmla="*/ 11 h 439"/>
              <a:gd name="T22" fmla="*/ 155 w 481"/>
              <a:gd name="T23" fmla="*/ 11 h 439"/>
              <a:gd name="T24" fmla="*/ 139 w 481"/>
              <a:gd name="T25" fmla="*/ 0 h 439"/>
              <a:gd name="T26" fmla="*/ 72 w 481"/>
              <a:gd name="T27" fmla="*/ 0 h 439"/>
              <a:gd name="T28" fmla="*/ 55 w 481"/>
              <a:gd name="T29" fmla="*/ 18 h 439"/>
              <a:gd name="T30" fmla="*/ 55 w 481"/>
              <a:gd name="T31" fmla="*/ 176 h 439"/>
              <a:gd name="T32" fmla="*/ 50 w 481"/>
              <a:gd name="T33" fmla="*/ 176 h 439"/>
              <a:gd name="T34" fmla="*/ 0 w 481"/>
              <a:gd name="T35" fmla="*/ 226 h 439"/>
              <a:gd name="T36" fmla="*/ 0 w 481"/>
              <a:gd name="T37" fmla="*/ 233 h 439"/>
              <a:gd name="T38" fmla="*/ 50 w 481"/>
              <a:gd name="T39" fmla="*/ 283 h 439"/>
              <a:gd name="T40" fmla="*/ 55 w 481"/>
              <a:gd name="T41" fmla="*/ 283 h 439"/>
              <a:gd name="T42" fmla="*/ 55 w 481"/>
              <a:gd name="T43" fmla="*/ 326 h 439"/>
              <a:gd name="T44" fmla="*/ 55 w 481"/>
              <a:gd name="T45" fmla="*/ 326 h 439"/>
              <a:gd name="T46" fmla="*/ 55 w 481"/>
              <a:gd name="T47" fmla="*/ 345 h 439"/>
              <a:gd name="T48" fmla="*/ 23 w 481"/>
              <a:gd name="T49" fmla="*/ 390 h 439"/>
              <a:gd name="T50" fmla="*/ 72 w 481"/>
              <a:gd name="T51" fmla="*/ 439 h 439"/>
              <a:gd name="T52" fmla="*/ 121 w 481"/>
              <a:gd name="T53" fmla="*/ 390 h 439"/>
              <a:gd name="T54" fmla="*/ 90 w 481"/>
              <a:gd name="T55" fmla="*/ 345 h 439"/>
              <a:gd name="T56" fmla="*/ 90 w 481"/>
              <a:gd name="T57" fmla="*/ 337 h 439"/>
              <a:gd name="T58" fmla="*/ 211 w 481"/>
              <a:gd name="T59" fmla="*/ 283 h 439"/>
              <a:gd name="T60" fmla="*/ 270 w 481"/>
              <a:gd name="T61" fmla="*/ 283 h 439"/>
              <a:gd name="T62" fmla="*/ 392 w 481"/>
              <a:gd name="T63" fmla="*/ 337 h 439"/>
              <a:gd name="T64" fmla="*/ 392 w 481"/>
              <a:gd name="T65" fmla="*/ 344 h 439"/>
              <a:gd name="T66" fmla="*/ 361 w 481"/>
              <a:gd name="T67" fmla="*/ 390 h 439"/>
              <a:gd name="T68" fmla="*/ 409 w 481"/>
              <a:gd name="T69" fmla="*/ 439 h 439"/>
              <a:gd name="T70" fmla="*/ 458 w 481"/>
              <a:gd name="T71" fmla="*/ 390 h 439"/>
              <a:gd name="T72" fmla="*/ 427 w 481"/>
              <a:gd name="T73" fmla="*/ 344 h 439"/>
              <a:gd name="T74" fmla="*/ 427 w 481"/>
              <a:gd name="T75" fmla="*/ 283 h 439"/>
              <a:gd name="T76" fmla="*/ 432 w 481"/>
              <a:gd name="T77" fmla="*/ 283 h 439"/>
              <a:gd name="T78" fmla="*/ 481 w 481"/>
              <a:gd name="T79" fmla="*/ 233 h 439"/>
              <a:gd name="T80" fmla="*/ 481 w 481"/>
              <a:gd name="T81" fmla="*/ 226 h 439"/>
              <a:gd name="T82" fmla="*/ 432 w 481"/>
              <a:gd name="T83" fmla="*/ 176 h 439"/>
              <a:gd name="T84" fmla="*/ 90 w 481"/>
              <a:gd name="T85" fmla="*/ 299 h 439"/>
              <a:gd name="T86" fmla="*/ 90 w 481"/>
              <a:gd name="T87" fmla="*/ 283 h 439"/>
              <a:gd name="T88" fmla="*/ 126 w 481"/>
              <a:gd name="T89" fmla="*/ 283 h 439"/>
              <a:gd name="T90" fmla="*/ 90 w 481"/>
              <a:gd name="T91" fmla="*/ 299 h 439"/>
              <a:gd name="T92" fmla="*/ 392 w 481"/>
              <a:gd name="T93" fmla="*/ 299 h 439"/>
              <a:gd name="T94" fmla="*/ 355 w 481"/>
              <a:gd name="T95" fmla="*/ 283 h 439"/>
              <a:gd name="T96" fmla="*/ 392 w 481"/>
              <a:gd name="T97" fmla="*/ 283 h 439"/>
              <a:gd name="T98" fmla="*/ 392 w 481"/>
              <a:gd name="T99" fmla="*/ 299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81" h="439">
                <a:moveTo>
                  <a:pt x="432" y="176"/>
                </a:moveTo>
                <a:cubicBezTo>
                  <a:pt x="89" y="176"/>
                  <a:pt x="89" y="176"/>
                  <a:pt x="89" y="176"/>
                </a:cubicBezTo>
                <a:cubicBezTo>
                  <a:pt x="89" y="35"/>
                  <a:pt x="89" y="35"/>
                  <a:pt x="89" y="35"/>
                </a:cubicBezTo>
                <a:cubicBezTo>
                  <a:pt x="107" y="35"/>
                  <a:pt x="107" y="35"/>
                  <a:pt x="107" y="35"/>
                </a:cubicBezTo>
                <a:cubicBezTo>
                  <a:pt x="105" y="41"/>
                  <a:pt x="103" y="47"/>
                  <a:pt x="103" y="54"/>
                </a:cubicBezTo>
                <a:cubicBezTo>
                  <a:pt x="103" y="107"/>
                  <a:pt x="103" y="107"/>
                  <a:pt x="103" y="107"/>
                </a:cubicBezTo>
                <a:cubicBezTo>
                  <a:pt x="103" y="131"/>
                  <a:pt x="122" y="150"/>
                  <a:pt x="146" y="150"/>
                </a:cubicBezTo>
                <a:cubicBezTo>
                  <a:pt x="157" y="150"/>
                  <a:pt x="157" y="150"/>
                  <a:pt x="157" y="150"/>
                </a:cubicBezTo>
                <a:cubicBezTo>
                  <a:pt x="181" y="150"/>
                  <a:pt x="200" y="131"/>
                  <a:pt x="200" y="107"/>
                </a:cubicBezTo>
                <a:cubicBezTo>
                  <a:pt x="200" y="54"/>
                  <a:pt x="200" y="54"/>
                  <a:pt x="200" y="54"/>
                </a:cubicBezTo>
                <a:cubicBezTo>
                  <a:pt x="200" y="30"/>
                  <a:pt x="181" y="11"/>
                  <a:pt x="157" y="11"/>
                </a:cubicBezTo>
                <a:cubicBezTo>
                  <a:pt x="155" y="11"/>
                  <a:pt x="155" y="11"/>
                  <a:pt x="155" y="11"/>
                </a:cubicBezTo>
                <a:cubicBezTo>
                  <a:pt x="152" y="5"/>
                  <a:pt x="146" y="0"/>
                  <a:pt x="139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62" y="0"/>
                  <a:pt x="55" y="8"/>
                  <a:pt x="55" y="18"/>
                </a:cubicBezTo>
                <a:cubicBezTo>
                  <a:pt x="55" y="176"/>
                  <a:pt x="55" y="176"/>
                  <a:pt x="55" y="176"/>
                </a:cubicBezTo>
                <a:cubicBezTo>
                  <a:pt x="50" y="176"/>
                  <a:pt x="50" y="176"/>
                  <a:pt x="50" y="176"/>
                </a:cubicBezTo>
                <a:cubicBezTo>
                  <a:pt x="22" y="176"/>
                  <a:pt x="0" y="198"/>
                  <a:pt x="0" y="226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61"/>
                  <a:pt x="22" y="283"/>
                  <a:pt x="50" y="283"/>
                </a:cubicBezTo>
                <a:cubicBezTo>
                  <a:pt x="55" y="283"/>
                  <a:pt x="55" y="283"/>
                  <a:pt x="55" y="283"/>
                </a:cubicBezTo>
                <a:cubicBezTo>
                  <a:pt x="55" y="326"/>
                  <a:pt x="55" y="326"/>
                  <a:pt x="55" y="326"/>
                </a:cubicBezTo>
                <a:cubicBezTo>
                  <a:pt x="55" y="326"/>
                  <a:pt x="55" y="326"/>
                  <a:pt x="55" y="326"/>
                </a:cubicBezTo>
                <a:cubicBezTo>
                  <a:pt x="55" y="345"/>
                  <a:pt x="55" y="345"/>
                  <a:pt x="55" y="345"/>
                </a:cubicBezTo>
                <a:cubicBezTo>
                  <a:pt x="37" y="351"/>
                  <a:pt x="23" y="369"/>
                  <a:pt x="23" y="390"/>
                </a:cubicBezTo>
                <a:cubicBezTo>
                  <a:pt x="23" y="417"/>
                  <a:pt x="45" y="439"/>
                  <a:pt x="72" y="439"/>
                </a:cubicBezTo>
                <a:cubicBezTo>
                  <a:pt x="99" y="439"/>
                  <a:pt x="121" y="417"/>
                  <a:pt x="121" y="390"/>
                </a:cubicBezTo>
                <a:cubicBezTo>
                  <a:pt x="121" y="370"/>
                  <a:pt x="108" y="352"/>
                  <a:pt x="90" y="345"/>
                </a:cubicBezTo>
                <a:cubicBezTo>
                  <a:pt x="90" y="337"/>
                  <a:pt x="90" y="337"/>
                  <a:pt x="90" y="337"/>
                </a:cubicBezTo>
                <a:cubicBezTo>
                  <a:pt x="211" y="283"/>
                  <a:pt x="211" y="283"/>
                  <a:pt x="211" y="283"/>
                </a:cubicBezTo>
                <a:cubicBezTo>
                  <a:pt x="270" y="283"/>
                  <a:pt x="270" y="283"/>
                  <a:pt x="270" y="283"/>
                </a:cubicBezTo>
                <a:cubicBezTo>
                  <a:pt x="392" y="337"/>
                  <a:pt x="392" y="337"/>
                  <a:pt x="392" y="337"/>
                </a:cubicBezTo>
                <a:cubicBezTo>
                  <a:pt x="392" y="344"/>
                  <a:pt x="392" y="344"/>
                  <a:pt x="392" y="344"/>
                </a:cubicBezTo>
                <a:cubicBezTo>
                  <a:pt x="374" y="351"/>
                  <a:pt x="361" y="369"/>
                  <a:pt x="361" y="390"/>
                </a:cubicBezTo>
                <a:cubicBezTo>
                  <a:pt x="361" y="417"/>
                  <a:pt x="382" y="439"/>
                  <a:pt x="409" y="439"/>
                </a:cubicBezTo>
                <a:cubicBezTo>
                  <a:pt x="436" y="439"/>
                  <a:pt x="458" y="417"/>
                  <a:pt x="458" y="390"/>
                </a:cubicBezTo>
                <a:cubicBezTo>
                  <a:pt x="458" y="369"/>
                  <a:pt x="445" y="351"/>
                  <a:pt x="427" y="344"/>
                </a:cubicBezTo>
                <a:cubicBezTo>
                  <a:pt x="427" y="283"/>
                  <a:pt x="427" y="283"/>
                  <a:pt x="427" y="283"/>
                </a:cubicBezTo>
                <a:cubicBezTo>
                  <a:pt x="432" y="283"/>
                  <a:pt x="432" y="283"/>
                  <a:pt x="432" y="283"/>
                </a:cubicBezTo>
                <a:cubicBezTo>
                  <a:pt x="459" y="283"/>
                  <a:pt x="481" y="261"/>
                  <a:pt x="481" y="233"/>
                </a:cubicBezTo>
                <a:cubicBezTo>
                  <a:pt x="481" y="226"/>
                  <a:pt x="481" y="226"/>
                  <a:pt x="481" y="226"/>
                </a:cubicBezTo>
                <a:cubicBezTo>
                  <a:pt x="481" y="198"/>
                  <a:pt x="459" y="176"/>
                  <a:pt x="432" y="176"/>
                </a:cubicBezTo>
                <a:close/>
                <a:moveTo>
                  <a:pt x="90" y="299"/>
                </a:moveTo>
                <a:cubicBezTo>
                  <a:pt x="90" y="283"/>
                  <a:pt x="90" y="283"/>
                  <a:pt x="90" y="283"/>
                </a:cubicBezTo>
                <a:cubicBezTo>
                  <a:pt x="126" y="283"/>
                  <a:pt x="126" y="283"/>
                  <a:pt x="126" y="283"/>
                </a:cubicBezTo>
                <a:lnTo>
                  <a:pt x="90" y="299"/>
                </a:lnTo>
                <a:close/>
                <a:moveTo>
                  <a:pt x="392" y="299"/>
                </a:moveTo>
                <a:cubicBezTo>
                  <a:pt x="355" y="283"/>
                  <a:pt x="355" y="283"/>
                  <a:pt x="355" y="283"/>
                </a:cubicBezTo>
                <a:cubicBezTo>
                  <a:pt x="392" y="283"/>
                  <a:pt x="392" y="283"/>
                  <a:pt x="392" y="283"/>
                </a:cubicBezTo>
                <a:lnTo>
                  <a:pt x="392" y="2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" name="Freeform 29"/>
          <p:cNvSpPr>
            <a:spLocks noEditPoints="1"/>
          </p:cNvSpPr>
          <p:nvPr/>
        </p:nvSpPr>
        <p:spPr bwMode="auto">
          <a:xfrm>
            <a:off x="8553377" y="6621955"/>
            <a:ext cx="479572" cy="479572"/>
          </a:xfrm>
          <a:custGeom>
            <a:avLst/>
            <a:gdLst>
              <a:gd name="T0" fmla="*/ 241 w 481"/>
              <a:gd name="T1" fmla="*/ 481 h 481"/>
              <a:gd name="T2" fmla="*/ 153 w 481"/>
              <a:gd name="T3" fmla="*/ 100 h 481"/>
              <a:gd name="T4" fmla="*/ 166 w 481"/>
              <a:gd name="T5" fmla="*/ 85 h 481"/>
              <a:gd name="T6" fmla="*/ 318 w 481"/>
              <a:gd name="T7" fmla="*/ 85 h 481"/>
              <a:gd name="T8" fmla="*/ 320 w 481"/>
              <a:gd name="T9" fmla="*/ 85 h 481"/>
              <a:gd name="T10" fmla="*/ 322 w 481"/>
              <a:gd name="T11" fmla="*/ 86 h 481"/>
              <a:gd name="T12" fmla="*/ 324 w 481"/>
              <a:gd name="T13" fmla="*/ 88 h 481"/>
              <a:gd name="T14" fmla="*/ 326 w 481"/>
              <a:gd name="T15" fmla="*/ 89 h 481"/>
              <a:gd name="T16" fmla="*/ 328 w 481"/>
              <a:gd name="T17" fmla="*/ 91 h 481"/>
              <a:gd name="T18" fmla="*/ 330 w 481"/>
              <a:gd name="T19" fmla="*/ 93 h 481"/>
              <a:gd name="T20" fmla="*/ 331 w 481"/>
              <a:gd name="T21" fmla="*/ 96 h 481"/>
              <a:gd name="T22" fmla="*/ 331 w 481"/>
              <a:gd name="T23" fmla="*/ 98 h 481"/>
              <a:gd name="T24" fmla="*/ 332 w 481"/>
              <a:gd name="T25" fmla="*/ 101 h 481"/>
              <a:gd name="T26" fmla="*/ 332 w 481"/>
              <a:gd name="T27" fmla="*/ 104 h 481"/>
              <a:gd name="T28" fmla="*/ 331 w 481"/>
              <a:gd name="T29" fmla="*/ 106 h 481"/>
              <a:gd name="T30" fmla="*/ 331 w 481"/>
              <a:gd name="T31" fmla="*/ 107 h 481"/>
              <a:gd name="T32" fmla="*/ 182 w 481"/>
              <a:gd name="T33" fmla="*/ 203 h 481"/>
              <a:gd name="T34" fmla="*/ 173 w 481"/>
              <a:gd name="T35" fmla="*/ 392 h 481"/>
              <a:gd name="T36" fmla="*/ 172 w 481"/>
              <a:gd name="T37" fmla="*/ 393 h 481"/>
              <a:gd name="T38" fmla="*/ 170 w 481"/>
              <a:gd name="T39" fmla="*/ 395 h 481"/>
              <a:gd name="T40" fmla="*/ 167 w 481"/>
              <a:gd name="T41" fmla="*/ 397 h 481"/>
              <a:gd name="T42" fmla="*/ 165 w 481"/>
              <a:gd name="T43" fmla="*/ 398 h 481"/>
              <a:gd name="T44" fmla="*/ 162 w 481"/>
              <a:gd name="T45" fmla="*/ 399 h 481"/>
              <a:gd name="T46" fmla="*/ 158 w 481"/>
              <a:gd name="T47" fmla="*/ 399 h 481"/>
              <a:gd name="T48" fmla="*/ 156 w 481"/>
              <a:gd name="T49" fmla="*/ 398 h 481"/>
              <a:gd name="T50" fmla="*/ 153 w 481"/>
              <a:gd name="T51" fmla="*/ 398 h 481"/>
              <a:gd name="T52" fmla="*/ 151 w 481"/>
              <a:gd name="T53" fmla="*/ 397 h 481"/>
              <a:gd name="T54" fmla="*/ 149 w 481"/>
              <a:gd name="T55" fmla="*/ 395 h 481"/>
              <a:gd name="T56" fmla="*/ 148 w 481"/>
              <a:gd name="T57" fmla="*/ 394 h 481"/>
              <a:gd name="T58" fmla="*/ 68 w 481"/>
              <a:gd name="T59" fmla="*/ 276 h 481"/>
              <a:gd name="T60" fmla="*/ 70 w 481"/>
              <a:gd name="T61" fmla="*/ 247 h 481"/>
              <a:gd name="T62" fmla="*/ 176 w 481"/>
              <a:gd name="T63" fmla="*/ 215 h 481"/>
              <a:gd name="T64" fmla="*/ 173 w 481"/>
              <a:gd name="T65" fmla="*/ 392 h 481"/>
              <a:gd name="T66" fmla="*/ 276 w 481"/>
              <a:gd name="T67" fmla="*/ 241 h 481"/>
              <a:gd name="T68" fmla="*/ 414 w 481"/>
              <a:gd name="T69" fmla="*/ 247 h 481"/>
              <a:gd name="T70" fmla="*/ 416 w 481"/>
              <a:gd name="T71" fmla="*/ 276 h 481"/>
              <a:gd name="T72" fmla="*/ 337 w 481"/>
              <a:gd name="T73" fmla="*/ 394 h 481"/>
              <a:gd name="T74" fmla="*/ 335 w 481"/>
              <a:gd name="T75" fmla="*/ 395 h 481"/>
              <a:gd name="T76" fmla="*/ 333 w 481"/>
              <a:gd name="T77" fmla="*/ 397 h 481"/>
              <a:gd name="T78" fmla="*/ 331 w 481"/>
              <a:gd name="T79" fmla="*/ 398 h 481"/>
              <a:gd name="T80" fmla="*/ 328 w 481"/>
              <a:gd name="T81" fmla="*/ 398 h 481"/>
              <a:gd name="T82" fmla="*/ 326 w 481"/>
              <a:gd name="T83" fmla="*/ 399 h 481"/>
              <a:gd name="T84" fmla="*/ 322 w 481"/>
              <a:gd name="T85" fmla="*/ 399 h 481"/>
              <a:gd name="T86" fmla="*/ 319 w 481"/>
              <a:gd name="T87" fmla="*/ 398 h 481"/>
              <a:gd name="T88" fmla="*/ 317 w 481"/>
              <a:gd name="T89" fmla="*/ 397 h 481"/>
              <a:gd name="T90" fmla="*/ 314 w 481"/>
              <a:gd name="T91" fmla="*/ 395 h 481"/>
              <a:gd name="T92" fmla="*/ 312 w 481"/>
              <a:gd name="T93" fmla="*/ 393 h 481"/>
              <a:gd name="T94" fmla="*/ 311 w 481"/>
              <a:gd name="T95" fmla="*/ 392 h 481"/>
              <a:gd name="T96" fmla="*/ 307 w 481"/>
              <a:gd name="T97" fmla="*/ 214 h 481"/>
              <a:gd name="T98" fmla="*/ 414 w 481"/>
              <a:gd name="T99" fmla="*/ 247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81" h="481">
                <a:moveTo>
                  <a:pt x="241" y="0"/>
                </a:moveTo>
                <a:cubicBezTo>
                  <a:pt x="108" y="0"/>
                  <a:pt x="0" y="108"/>
                  <a:pt x="0" y="241"/>
                </a:cubicBezTo>
                <a:cubicBezTo>
                  <a:pt x="0" y="373"/>
                  <a:pt x="108" y="481"/>
                  <a:pt x="241" y="481"/>
                </a:cubicBezTo>
                <a:cubicBezTo>
                  <a:pt x="373" y="481"/>
                  <a:pt x="481" y="373"/>
                  <a:pt x="481" y="241"/>
                </a:cubicBezTo>
                <a:cubicBezTo>
                  <a:pt x="481" y="108"/>
                  <a:pt x="373" y="0"/>
                  <a:pt x="241" y="0"/>
                </a:cubicBezTo>
                <a:close/>
                <a:moveTo>
                  <a:pt x="153" y="100"/>
                </a:moveTo>
                <a:cubicBezTo>
                  <a:pt x="153" y="100"/>
                  <a:pt x="153" y="100"/>
                  <a:pt x="153" y="100"/>
                </a:cubicBezTo>
                <a:cubicBezTo>
                  <a:pt x="153" y="99"/>
                  <a:pt x="153" y="99"/>
                  <a:pt x="153" y="99"/>
                </a:cubicBezTo>
                <a:cubicBezTo>
                  <a:pt x="154" y="92"/>
                  <a:pt x="159" y="87"/>
                  <a:pt x="166" y="85"/>
                </a:cubicBezTo>
                <a:cubicBezTo>
                  <a:pt x="176" y="82"/>
                  <a:pt x="176" y="82"/>
                  <a:pt x="176" y="82"/>
                </a:cubicBezTo>
                <a:cubicBezTo>
                  <a:pt x="219" y="70"/>
                  <a:pt x="265" y="70"/>
                  <a:pt x="308" y="82"/>
                </a:cubicBezTo>
                <a:cubicBezTo>
                  <a:pt x="318" y="85"/>
                  <a:pt x="318" y="85"/>
                  <a:pt x="318" y="85"/>
                </a:cubicBezTo>
                <a:cubicBezTo>
                  <a:pt x="319" y="85"/>
                  <a:pt x="319" y="85"/>
                  <a:pt x="319" y="85"/>
                </a:cubicBezTo>
                <a:cubicBezTo>
                  <a:pt x="319" y="85"/>
                  <a:pt x="319" y="85"/>
                  <a:pt x="319" y="85"/>
                </a:cubicBezTo>
                <a:cubicBezTo>
                  <a:pt x="319" y="85"/>
                  <a:pt x="319" y="85"/>
                  <a:pt x="320" y="85"/>
                </a:cubicBezTo>
                <a:cubicBezTo>
                  <a:pt x="320" y="85"/>
                  <a:pt x="320" y="85"/>
                  <a:pt x="320" y="86"/>
                </a:cubicBezTo>
                <a:cubicBezTo>
                  <a:pt x="321" y="86"/>
                  <a:pt x="321" y="86"/>
                  <a:pt x="321" y="86"/>
                </a:cubicBezTo>
                <a:cubicBezTo>
                  <a:pt x="322" y="86"/>
                  <a:pt x="322" y="86"/>
                  <a:pt x="322" y="86"/>
                </a:cubicBezTo>
                <a:cubicBezTo>
                  <a:pt x="322" y="86"/>
                  <a:pt x="323" y="87"/>
                  <a:pt x="323" y="87"/>
                </a:cubicBezTo>
                <a:cubicBezTo>
                  <a:pt x="323" y="87"/>
                  <a:pt x="323" y="87"/>
                  <a:pt x="324" y="87"/>
                </a:cubicBezTo>
                <a:cubicBezTo>
                  <a:pt x="324" y="87"/>
                  <a:pt x="324" y="88"/>
                  <a:pt x="324" y="88"/>
                </a:cubicBezTo>
                <a:cubicBezTo>
                  <a:pt x="325" y="88"/>
                  <a:pt x="325" y="88"/>
                  <a:pt x="325" y="88"/>
                </a:cubicBezTo>
                <a:cubicBezTo>
                  <a:pt x="325" y="88"/>
                  <a:pt x="326" y="89"/>
                  <a:pt x="326" y="89"/>
                </a:cubicBezTo>
                <a:cubicBezTo>
                  <a:pt x="326" y="89"/>
                  <a:pt x="326" y="89"/>
                  <a:pt x="326" y="89"/>
                </a:cubicBezTo>
                <a:cubicBezTo>
                  <a:pt x="327" y="90"/>
                  <a:pt x="327" y="90"/>
                  <a:pt x="327" y="90"/>
                </a:cubicBezTo>
                <a:cubicBezTo>
                  <a:pt x="327" y="90"/>
                  <a:pt x="327" y="90"/>
                  <a:pt x="328" y="91"/>
                </a:cubicBezTo>
                <a:cubicBezTo>
                  <a:pt x="328" y="91"/>
                  <a:pt x="328" y="91"/>
                  <a:pt x="328" y="91"/>
                </a:cubicBezTo>
                <a:cubicBezTo>
                  <a:pt x="328" y="92"/>
                  <a:pt x="328" y="92"/>
                  <a:pt x="329" y="92"/>
                </a:cubicBezTo>
                <a:cubicBezTo>
                  <a:pt x="329" y="92"/>
                  <a:pt x="329" y="93"/>
                  <a:pt x="329" y="93"/>
                </a:cubicBezTo>
                <a:cubicBezTo>
                  <a:pt x="329" y="93"/>
                  <a:pt x="329" y="93"/>
                  <a:pt x="330" y="93"/>
                </a:cubicBezTo>
                <a:cubicBezTo>
                  <a:pt x="330" y="94"/>
                  <a:pt x="330" y="94"/>
                  <a:pt x="330" y="94"/>
                </a:cubicBezTo>
                <a:cubicBezTo>
                  <a:pt x="330" y="95"/>
                  <a:pt x="330" y="95"/>
                  <a:pt x="330" y="95"/>
                </a:cubicBezTo>
                <a:cubicBezTo>
                  <a:pt x="330" y="95"/>
                  <a:pt x="331" y="96"/>
                  <a:pt x="331" y="96"/>
                </a:cubicBezTo>
                <a:cubicBezTo>
                  <a:pt x="331" y="96"/>
                  <a:pt x="331" y="96"/>
                  <a:pt x="331" y="97"/>
                </a:cubicBezTo>
                <a:cubicBezTo>
                  <a:pt x="331" y="97"/>
                  <a:pt x="331" y="97"/>
                  <a:pt x="331" y="97"/>
                </a:cubicBezTo>
                <a:cubicBezTo>
                  <a:pt x="331" y="98"/>
                  <a:pt x="331" y="98"/>
                  <a:pt x="331" y="98"/>
                </a:cubicBezTo>
                <a:cubicBezTo>
                  <a:pt x="331" y="99"/>
                  <a:pt x="331" y="99"/>
                  <a:pt x="332" y="99"/>
                </a:cubicBezTo>
                <a:cubicBezTo>
                  <a:pt x="332" y="99"/>
                  <a:pt x="332" y="100"/>
                  <a:pt x="332" y="100"/>
                </a:cubicBezTo>
                <a:cubicBezTo>
                  <a:pt x="332" y="100"/>
                  <a:pt x="332" y="101"/>
                  <a:pt x="332" y="101"/>
                </a:cubicBezTo>
                <a:cubicBezTo>
                  <a:pt x="332" y="101"/>
                  <a:pt x="332" y="102"/>
                  <a:pt x="332" y="102"/>
                </a:cubicBezTo>
                <a:cubicBezTo>
                  <a:pt x="332" y="102"/>
                  <a:pt x="332" y="102"/>
                  <a:pt x="332" y="103"/>
                </a:cubicBezTo>
                <a:cubicBezTo>
                  <a:pt x="332" y="103"/>
                  <a:pt x="332" y="103"/>
                  <a:pt x="332" y="104"/>
                </a:cubicBezTo>
                <a:cubicBezTo>
                  <a:pt x="332" y="104"/>
                  <a:pt x="332" y="104"/>
                  <a:pt x="332" y="105"/>
                </a:cubicBezTo>
                <a:cubicBezTo>
                  <a:pt x="332" y="105"/>
                  <a:pt x="332" y="105"/>
                  <a:pt x="332" y="105"/>
                </a:cubicBezTo>
                <a:cubicBezTo>
                  <a:pt x="332" y="106"/>
                  <a:pt x="331" y="106"/>
                  <a:pt x="331" y="106"/>
                </a:cubicBezTo>
                <a:cubicBezTo>
                  <a:pt x="331" y="107"/>
                  <a:pt x="331" y="107"/>
                  <a:pt x="331" y="107"/>
                </a:cubicBezTo>
                <a:cubicBezTo>
                  <a:pt x="331" y="107"/>
                  <a:pt x="331" y="107"/>
                  <a:pt x="331" y="107"/>
                </a:cubicBezTo>
                <a:cubicBezTo>
                  <a:pt x="331" y="107"/>
                  <a:pt x="331" y="107"/>
                  <a:pt x="331" y="107"/>
                </a:cubicBezTo>
                <a:cubicBezTo>
                  <a:pt x="302" y="204"/>
                  <a:pt x="302" y="204"/>
                  <a:pt x="302" y="204"/>
                </a:cubicBezTo>
                <a:cubicBezTo>
                  <a:pt x="290" y="184"/>
                  <a:pt x="268" y="171"/>
                  <a:pt x="242" y="171"/>
                </a:cubicBezTo>
                <a:cubicBezTo>
                  <a:pt x="217" y="171"/>
                  <a:pt x="195" y="184"/>
                  <a:pt x="182" y="203"/>
                </a:cubicBezTo>
                <a:cubicBezTo>
                  <a:pt x="153" y="108"/>
                  <a:pt x="153" y="108"/>
                  <a:pt x="153" y="108"/>
                </a:cubicBezTo>
                <a:cubicBezTo>
                  <a:pt x="153" y="105"/>
                  <a:pt x="153" y="102"/>
                  <a:pt x="153" y="100"/>
                </a:cubicBezTo>
                <a:close/>
                <a:moveTo>
                  <a:pt x="173" y="392"/>
                </a:moveTo>
                <a:cubicBezTo>
                  <a:pt x="173" y="393"/>
                  <a:pt x="173" y="393"/>
                  <a:pt x="173" y="393"/>
                </a:cubicBezTo>
                <a:cubicBezTo>
                  <a:pt x="173" y="393"/>
                  <a:pt x="173" y="393"/>
                  <a:pt x="173" y="393"/>
                </a:cubicBezTo>
                <a:cubicBezTo>
                  <a:pt x="173" y="393"/>
                  <a:pt x="172" y="393"/>
                  <a:pt x="172" y="393"/>
                </a:cubicBezTo>
                <a:cubicBezTo>
                  <a:pt x="172" y="394"/>
                  <a:pt x="172" y="394"/>
                  <a:pt x="172" y="394"/>
                </a:cubicBezTo>
                <a:cubicBezTo>
                  <a:pt x="171" y="394"/>
                  <a:pt x="171" y="395"/>
                  <a:pt x="171" y="395"/>
                </a:cubicBezTo>
                <a:cubicBezTo>
                  <a:pt x="171" y="395"/>
                  <a:pt x="170" y="395"/>
                  <a:pt x="170" y="395"/>
                </a:cubicBezTo>
                <a:cubicBezTo>
                  <a:pt x="170" y="396"/>
                  <a:pt x="169" y="396"/>
                  <a:pt x="169" y="396"/>
                </a:cubicBezTo>
                <a:cubicBezTo>
                  <a:pt x="169" y="396"/>
                  <a:pt x="169" y="396"/>
                  <a:pt x="168" y="396"/>
                </a:cubicBezTo>
                <a:cubicBezTo>
                  <a:pt x="168" y="397"/>
                  <a:pt x="168" y="397"/>
                  <a:pt x="167" y="397"/>
                </a:cubicBezTo>
                <a:cubicBezTo>
                  <a:pt x="167" y="397"/>
                  <a:pt x="167" y="397"/>
                  <a:pt x="167" y="397"/>
                </a:cubicBezTo>
                <a:cubicBezTo>
                  <a:pt x="166" y="397"/>
                  <a:pt x="166" y="398"/>
                  <a:pt x="166" y="398"/>
                </a:cubicBezTo>
                <a:cubicBezTo>
                  <a:pt x="165" y="398"/>
                  <a:pt x="165" y="398"/>
                  <a:pt x="165" y="398"/>
                </a:cubicBezTo>
                <a:cubicBezTo>
                  <a:pt x="165" y="398"/>
                  <a:pt x="164" y="398"/>
                  <a:pt x="164" y="398"/>
                </a:cubicBezTo>
                <a:cubicBezTo>
                  <a:pt x="164" y="398"/>
                  <a:pt x="163" y="398"/>
                  <a:pt x="163" y="398"/>
                </a:cubicBezTo>
                <a:cubicBezTo>
                  <a:pt x="163" y="398"/>
                  <a:pt x="162" y="399"/>
                  <a:pt x="162" y="399"/>
                </a:cubicBezTo>
                <a:cubicBezTo>
                  <a:pt x="162" y="399"/>
                  <a:pt x="161" y="399"/>
                  <a:pt x="161" y="399"/>
                </a:cubicBezTo>
                <a:cubicBezTo>
                  <a:pt x="161" y="399"/>
                  <a:pt x="160" y="399"/>
                  <a:pt x="159" y="399"/>
                </a:cubicBezTo>
                <a:cubicBezTo>
                  <a:pt x="159" y="399"/>
                  <a:pt x="158" y="399"/>
                  <a:pt x="158" y="399"/>
                </a:cubicBezTo>
                <a:cubicBezTo>
                  <a:pt x="158" y="399"/>
                  <a:pt x="157" y="399"/>
                  <a:pt x="157" y="399"/>
                </a:cubicBezTo>
                <a:cubicBezTo>
                  <a:pt x="157" y="399"/>
                  <a:pt x="157" y="399"/>
                  <a:pt x="156" y="399"/>
                </a:cubicBezTo>
                <a:cubicBezTo>
                  <a:pt x="156" y="398"/>
                  <a:pt x="156" y="398"/>
                  <a:pt x="156" y="398"/>
                </a:cubicBezTo>
                <a:cubicBezTo>
                  <a:pt x="155" y="398"/>
                  <a:pt x="155" y="398"/>
                  <a:pt x="155" y="398"/>
                </a:cubicBezTo>
                <a:cubicBezTo>
                  <a:pt x="154" y="398"/>
                  <a:pt x="154" y="398"/>
                  <a:pt x="154" y="398"/>
                </a:cubicBezTo>
                <a:cubicBezTo>
                  <a:pt x="154" y="398"/>
                  <a:pt x="153" y="398"/>
                  <a:pt x="153" y="398"/>
                </a:cubicBezTo>
                <a:cubicBezTo>
                  <a:pt x="153" y="398"/>
                  <a:pt x="153" y="397"/>
                  <a:pt x="152" y="397"/>
                </a:cubicBezTo>
                <a:cubicBezTo>
                  <a:pt x="152" y="397"/>
                  <a:pt x="152" y="397"/>
                  <a:pt x="152" y="397"/>
                </a:cubicBezTo>
                <a:cubicBezTo>
                  <a:pt x="151" y="397"/>
                  <a:pt x="151" y="397"/>
                  <a:pt x="151" y="397"/>
                </a:cubicBezTo>
                <a:cubicBezTo>
                  <a:pt x="151" y="397"/>
                  <a:pt x="150" y="396"/>
                  <a:pt x="150" y="396"/>
                </a:cubicBezTo>
                <a:cubicBezTo>
                  <a:pt x="150" y="396"/>
                  <a:pt x="150" y="396"/>
                  <a:pt x="150" y="396"/>
                </a:cubicBezTo>
                <a:cubicBezTo>
                  <a:pt x="149" y="396"/>
                  <a:pt x="149" y="396"/>
                  <a:pt x="149" y="395"/>
                </a:cubicBezTo>
                <a:cubicBezTo>
                  <a:pt x="149" y="395"/>
                  <a:pt x="148" y="395"/>
                  <a:pt x="148" y="395"/>
                </a:cubicBezTo>
                <a:cubicBezTo>
                  <a:pt x="148" y="395"/>
                  <a:pt x="148" y="395"/>
                  <a:pt x="148" y="394"/>
                </a:cubicBezTo>
                <a:cubicBezTo>
                  <a:pt x="148" y="394"/>
                  <a:pt x="148" y="394"/>
                  <a:pt x="148" y="394"/>
                </a:cubicBezTo>
                <a:cubicBezTo>
                  <a:pt x="147" y="394"/>
                  <a:pt x="147" y="394"/>
                  <a:pt x="147" y="394"/>
                </a:cubicBezTo>
                <a:cubicBezTo>
                  <a:pt x="140" y="387"/>
                  <a:pt x="140" y="387"/>
                  <a:pt x="140" y="387"/>
                </a:cubicBezTo>
                <a:cubicBezTo>
                  <a:pt x="106" y="357"/>
                  <a:pt x="81" y="319"/>
                  <a:pt x="68" y="276"/>
                </a:cubicBezTo>
                <a:cubicBezTo>
                  <a:pt x="64" y="266"/>
                  <a:pt x="64" y="266"/>
                  <a:pt x="64" y="266"/>
                </a:cubicBezTo>
                <a:cubicBezTo>
                  <a:pt x="62" y="260"/>
                  <a:pt x="64" y="253"/>
                  <a:pt x="69" y="248"/>
                </a:cubicBezTo>
                <a:cubicBezTo>
                  <a:pt x="69" y="248"/>
                  <a:pt x="69" y="247"/>
                  <a:pt x="70" y="247"/>
                </a:cubicBezTo>
                <a:cubicBezTo>
                  <a:pt x="70" y="247"/>
                  <a:pt x="70" y="247"/>
                  <a:pt x="70" y="247"/>
                </a:cubicBezTo>
                <a:cubicBezTo>
                  <a:pt x="72" y="245"/>
                  <a:pt x="74" y="244"/>
                  <a:pt x="77" y="243"/>
                </a:cubicBezTo>
                <a:cubicBezTo>
                  <a:pt x="176" y="215"/>
                  <a:pt x="176" y="215"/>
                  <a:pt x="176" y="215"/>
                </a:cubicBezTo>
                <a:cubicBezTo>
                  <a:pt x="173" y="223"/>
                  <a:pt x="171" y="232"/>
                  <a:pt x="171" y="241"/>
                </a:cubicBezTo>
                <a:cubicBezTo>
                  <a:pt x="171" y="281"/>
                  <a:pt x="203" y="312"/>
                  <a:pt x="242" y="312"/>
                </a:cubicBezTo>
                <a:lnTo>
                  <a:pt x="173" y="392"/>
                </a:lnTo>
                <a:close/>
                <a:moveTo>
                  <a:pt x="208" y="241"/>
                </a:moveTo>
                <a:cubicBezTo>
                  <a:pt x="208" y="223"/>
                  <a:pt x="223" y="207"/>
                  <a:pt x="242" y="207"/>
                </a:cubicBezTo>
                <a:cubicBezTo>
                  <a:pt x="261" y="207"/>
                  <a:pt x="276" y="223"/>
                  <a:pt x="276" y="241"/>
                </a:cubicBezTo>
                <a:cubicBezTo>
                  <a:pt x="276" y="260"/>
                  <a:pt x="261" y="276"/>
                  <a:pt x="242" y="276"/>
                </a:cubicBezTo>
                <a:cubicBezTo>
                  <a:pt x="223" y="276"/>
                  <a:pt x="208" y="260"/>
                  <a:pt x="208" y="241"/>
                </a:cubicBezTo>
                <a:close/>
                <a:moveTo>
                  <a:pt x="414" y="247"/>
                </a:moveTo>
                <a:cubicBezTo>
                  <a:pt x="415" y="247"/>
                  <a:pt x="415" y="248"/>
                  <a:pt x="415" y="248"/>
                </a:cubicBezTo>
                <a:cubicBezTo>
                  <a:pt x="420" y="253"/>
                  <a:pt x="422" y="260"/>
                  <a:pt x="420" y="266"/>
                </a:cubicBezTo>
                <a:cubicBezTo>
                  <a:pt x="416" y="276"/>
                  <a:pt x="416" y="276"/>
                  <a:pt x="416" y="276"/>
                </a:cubicBezTo>
                <a:cubicBezTo>
                  <a:pt x="403" y="319"/>
                  <a:pt x="378" y="357"/>
                  <a:pt x="344" y="387"/>
                </a:cubicBezTo>
                <a:cubicBezTo>
                  <a:pt x="337" y="394"/>
                  <a:pt x="337" y="394"/>
                  <a:pt x="337" y="394"/>
                </a:cubicBezTo>
                <a:cubicBezTo>
                  <a:pt x="337" y="394"/>
                  <a:pt x="337" y="394"/>
                  <a:pt x="337" y="394"/>
                </a:cubicBezTo>
                <a:cubicBezTo>
                  <a:pt x="336" y="394"/>
                  <a:pt x="336" y="394"/>
                  <a:pt x="336" y="394"/>
                </a:cubicBezTo>
                <a:cubicBezTo>
                  <a:pt x="336" y="395"/>
                  <a:pt x="336" y="395"/>
                  <a:pt x="336" y="395"/>
                </a:cubicBezTo>
                <a:cubicBezTo>
                  <a:pt x="336" y="395"/>
                  <a:pt x="335" y="395"/>
                  <a:pt x="335" y="395"/>
                </a:cubicBezTo>
                <a:cubicBezTo>
                  <a:pt x="335" y="396"/>
                  <a:pt x="335" y="396"/>
                  <a:pt x="334" y="396"/>
                </a:cubicBezTo>
                <a:cubicBezTo>
                  <a:pt x="334" y="396"/>
                  <a:pt x="334" y="396"/>
                  <a:pt x="334" y="396"/>
                </a:cubicBezTo>
                <a:cubicBezTo>
                  <a:pt x="334" y="396"/>
                  <a:pt x="333" y="397"/>
                  <a:pt x="333" y="397"/>
                </a:cubicBezTo>
                <a:cubicBezTo>
                  <a:pt x="333" y="397"/>
                  <a:pt x="333" y="397"/>
                  <a:pt x="332" y="397"/>
                </a:cubicBezTo>
                <a:cubicBezTo>
                  <a:pt x="332" y="397"/>
                  <a:pt x="332" y="397"/>
                  <a:pt x="332" y="397"/>
                </a:cubicBezTo>
                <a:cubicBezTo>
                  <a:pt x="331" y="397"/>
                  <a:pt x="331" y="398"/>
                  <a:pt x="331" y="398"/>
                </a:cubicBezTo>
                <a:cubicBezTo>
                  <a:pt x="331" y="398"/>
                  <a:pt x="330" y="398"/>
                  <a:pt x="330" y="398"/>
                </a:cubicBezTo>
                <a:cubicBezTo>
                  <a:pt x="330" y="398"/>
                  <a:pt x="330" y="398"/>
                  <a:pt x="329" y="398"/>
                </a:cubicBezTo>
                <a:cubicBezTo>
                  <a:pt x="329" y="398"/>
                  <a:pt x="329" y="398"/>
                  <a:pt x="328" y="398"/>
                </a:cubicBezTo>
                <a:cubicBezTo>
                  <a:pt x="328" y="398"/>
                  <a:pt x="328" y="398"/>
                  <a:pt x="328" y="398"/>
                </a:cubicBezTo>
                <a:cubicBezTo>
                  <a:pt x="327" y="399"/>
                  <a:pt x="327" y="399"/>
                  <a:pt x="327" y="399"/>
                </a:cubicBezTo>
                <a:cubicBezTo>
                  <a:pt x="327" y="399"/>
                  <a:pt x="326" y="399"/>
                  <a:pt x="326" y="399"/>
                </a:cubicBezTo>
                <a:cubicBezTo>
                  <a:pt x="326" y="399"/>
                  <a:pt x="325" y="399"/>
                  <a:pt x="325" y="399"/>
                </a:cubicBezTo>
                <a:cubicBezTo>
                  <a:pt x="324" y="399"/>
                  <a:pt x="323" y="399"/>
                  <a:pt x="323" y="399"/>
                </a:cubicBezTo>
                <a:cubicBezTo>
                  <a:pt x="323" y="399"/>
                  <a:pt x="322" y="399"/>
                  <a:pt x="322" y="399"/>
                </a:cubicBezTo>
                <a:cubicBezTo>
                  <a:pt x="322" y="399"/>
                  <a:pt x="321" y="398"/>
                  <a:pt x="321" y="398"/>
                </a:cubicBezTo>
                <a:cubicBezTo>
                  <a:pt x="321" y="398"/>
                  <a:pt x="320" y="398"/>
                  <a:pt x="320" y="398"/>
                </a:cubicBezTo>
                <a:cubicBezTo>
                  <a:pt x="320" y="398"/>
                  <a:pt x="319" y="398"/>
                  <a:pt x="319" y="398"/>
                </a:cubicBezTo>
                <a:cubicBezTo>
                  <a:pt x="319" y="398"/>
                  <a:pt x="319" y="398"/>
                  <a:pt x="318" y="398"/>
                </a:cubicBezTo>
                <a:cubicBezTo>
                  <a:pt x="318" y="397"/>
                  <a:pt x="318" y="397"/>
                  <a:pt x="317" y="397"/>
                </a:cubicBezTo>
                <a:cubicBezTo>
                  <a:pt x="317" y="397"/>
                  <a:pt x="317" y="397"/>
                  <a:pt x="317" y="397"/>
                </a:cubicBezTo>
                <a:cubicBezTo>
                  <a:pt x="316" y="397"/>
                  <a:pt x="316" y="397"/>
                  <a:pt x="316" y="396"/>
                </a:cubicBezTo>
                <a:cubicBezTo>
                  <a:pt x="315" y="396"/>
                  <a:pt x="315" y="396"/>
                  <a:pt x="315" y="396"/>
                </a:cubicBezTo>
                <a:cubicBezTo>
                  <a:pt x="315" y="396"/>
                  <a:pt x="314" y="396"/>
                  <a:pt x="314" y="395"/>
                </a:cubicBezTo>
                <a:cubicBezTo>
                  <a:pt x="314" y="395"/>
                  <a:pt x="313" y="395"/>
                  <a:pt x="313" y="395"/>
                </a:cubicBezTo>
                <a:cubicBezTo>
                  <a:pt x="313" y="394"/>
                  <a:pt x="313" y="394"/>
                  <a:pt x="312" y="394"/>
                </a:cubicBezTo>
                <a:cubicBezTo>
                  <a:pt x="312" y="394"/>
                  <a:pt x="312" y="394"/>
                  <a:pt x="312" y="393"/>
                </a:cubicBezTo>
                <a:cubicBezTo>
                  <a:pt x="312" y="393"/>
                  <a:pt x="311" y="393"/>
                  <a:pt x="311" y="393"/>
                </a:cubicBezTo>
                <a:cubicBezTo>
                  <a:pt x="311" y="393"/>
                  <a:pt x="311" y="393"/>
                  <a:pt x="311" y="393"/>
                </a:cubicBezTo>
                <a:cubicBezTo>
                  <a:pt x="311" y="393"/>
                  <a:pt x="311" y="393"/>
                  <a:pt x="311" y="392"/>
                </a:cubicBezTo>
                <a:cubicBezTo>
                  <a:pt x="242" y="312"/>
                  <a:pt x="242" y="312"/>
                  <a:pt x="242" y="312"/>
                </a:cubicBezTo>
                <a:cubicBezTo>
                  <a:pt x="281" y="312"/>
                  <a:pt x="313" y="281"/>
                  <a:pt x="313" y="241"/>
                </a:cubicBezTo>
                <a:cubicBezTo>
                  <a:pt x="313" y="232"/>
                  <a:pt x="311" y="222"/>
                  <a:pt x="307" y="214"/>
                </a:cubicBezTo>
                <a:cubicBezTo>
                  <a:pt x="407" y="243"/>
                  <a:pt x="407" y="243"/>
                  <a:pt x="407" y="243"/>
                </a:cubicBezTo>
                <a:cubicBezTo>
                  <a:pt x="410" y="244"/>
                  <a:pt x="412" y="245"/>
                  <a:pt x="414" y="247"/>
                </a:cubicBezTo>
                <a:cubicBezTo>
                  <a:pt x="414" y="247"/>
                  <a:pt x="414" y="247"/>
                  <a:pt x="414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" name="Freeform 30"/>
          <p:cNvSpPr>
            <a:spLocks noEditPoints="1"/>
          </p:cNvSpPr>
          <p:nvPr/>
        </p:nvSpPr>
        <p:spPr bwMode="auto">
          <a:xfrm>
            <a:off x="6286427" y="6644880"/>
            <a:ext cx="479572" cy="413510"/>
          </a:xfrm>
          <a:custGeom>
            <a:avLst/>
            <a:gdLst>
              <a:gd name="T0" fmla="*/ 480 w 481"/>
              <a:gd name="T1" fmla="*/ 279 h 414"/>
              <a:gd name="T2" fmla="*/ 480 w 481"/>
              <a:gd name="T3" fmla="*/ 277 h 414"/>
              <a:gd name="T4" fmla="*/ 481 w 481"/>
              <a:gd name="T5" fmla="*/ 275 h 414"/>
              <a:gd name="T6" fmla="*/ 481 w 481"/>
              <a:gd name="T7" fmla="*/ 273 h 414"/>
              <a:gd name="T8" fmla="*/ 481 w 481"/>
              <a:gd name="T9" fmla="*/ 271 h 414"/>
              <a:gd name="T10" fmla="*/ 481 w 481"/>
              <a:gd name="T11" fmla="*/ 269 h 414"/>
              <a:gd name="T12" fmla="*/ 481 w 481"/>
              <a:gd name="T13" fmla="*/ 267 h 414"/>
              <a:gd name="T14" fmla="*/ 480 w 481"/>
              <a:gd name="T15" fmla="*/ 265 h 414"/>
              <a:gd name="T16" fmla="*/ 479 w 481"/>
              <a:gd name="T17" fmla="*/ 264 h 414"/>
              <a:gd name="T18" fmla="*/ 479 w 481"/>
              <a:gd name="T19" fmla="*/ 262 h 414"/>
              <a:gd name="T20" fmla="*/ 242 w 481"/>
              <a:gd name="T21" fmla="*/ 136 h 414"/>
              <a:gd name="T22" fmla="*/ 110 w 481"/>
              <a:gd name="T23" fmla="*/ 17 h 414"/>
              <a:gd name="T24" fmla="*/ 98 w 481"/>
              <a:gd name="T25" fmla="*/ 5 h 414"/>
              <a:gd name="T26" fmla="*/ 12 w 481"/>
              <a:gd name="T27" fmla="*/ 166 h 414"/>
              <a:gd name="T28" fmla="*/ 12 w 481"/>
              <a:gd name="T29" fmla="*/ 167 h 414"/>
              <a:gd name="T30" fmla="*/ 22 w 481"/>
              <a:gd name="T31" fmla="*/ 241 h 414"/>
              <a:gd name="T32" fmla="*/ 3 w 481"/>
              <a:gd name="T33" fmla="*/ 266 h 414"/>
              <a:gd name="T34" fmla="*/ 3 w 481"/>
              <a:gd name="T35" fmla="*/ 266 h 414"/>
              <a:gd name="T36" fmla="*/ 1 w 481"/>
              <a:gd name="T37" fmla="*/ 270 h 414"/>
              <a:gd name="T38" fmla="*/ 1 w 481"/>
              <a:gd name="T39" fmla="*/ 272 h 414"/>
              <a:gd name="T40" fmla="*/ 0 w 481"/>
              <a:gd name="T41" fmla="*/ 273 h 414"/>
              <a:gd name="T42" fmla="*/ 0 w 481"/>
              <a:gd name="T43" fmla="*/ 275 h 414"/>
              <a:gd name="T44" fmla="*/ 0 w 481"/>
              <a:gd name="T45" fmla="*/ 276 h 414"/>
              <a:gd name="T46" fmla="*/ 0 w 481"/>
              <a:gd name="T47" fmla="*/ 278 h 414"/>
              <a:gd name="T48" fmla="*/ 0 w 481"/>
              <a:gd name="T49" fmla="*/ 278 h 414"/>
              <a:gd name="T50" fmla="*/ 0 w 481"/>
              <a:gd name="T51" fmla="*/ 280 h 414"/>
              <a:gd name="T52" fmla="*/ 2 w 481"/>
              <a:gd name="T53" fmla="*/ 288 h 414"/>
              <a:gd name="T54" fmla="*/ 3 w 481"/>
              <a:gd name="T55" fmla="*/ 288 h 414"/>
              <a:gd name="T56" fmla="*/ 239 w 481"/>
              <a:gd name="T57" fmla="*/ 414 h 414"/>
              <a:gd name="T58" fmla="*/ 309 w 481"/>
              <a:gd name="T59" fmla="*/ 362 h 414"/>
              <a:gd name="T60" fmla="*/ 167 w 481"/>
              <a:gd name="T61" fmla="*/ 361 h 414"/>
              <a:gd name="T62" fmla="*/ 125 w 481"/>
              <a:gd name="T63" fmla="*/ 269 h 414"/>
              <a:gd name="T64" fmla="*/ 173 w 481"/>
              <a:gd name="T65" fmla="*/ 187 h 414"/>
              <a:gd name="T66" fmla="*/ 313 w 481"/>
              <a:gd name="T67" fmla="*/ 188 h 414"/>
              <a:gd name="T68" fmla="*/ 309 w 481"/>
              <a:gd name="T69" fmla="*/ 362 h 414"/>
              <a:gd name="T70" fmla="*/ 238 w 481"/>
              <a:gd name="T71" fmla="*/ 307 h 414"/>
              <a:gd name="T72" fmla="*/ 238 w 481"/>
              <a:gd name="T73" fmla="*/ 240 h 4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81" h="414">
                <a:moveTo>
                  <a:pt x="478" y="283"/>
                </a:moveTo>
                <a:cubicBezTo>
                  <a:pt x="478" y="282"/>
                  <a:pt x="479" y="281"/>
                  <a:pt x="480" y="279"/>
                </a:cubicBezTo>
                <a:cubicBezTo>
                  <a:pt x="480" y="279"/>
                  <a:pt x="480" y="279"/>
                  <a:pt x="480" y="279"/>
                </a:cubicBezTo>
                <a:cubicBezTo>
                  <a:pt x="480" y="278"/>
                  <a:pt x="480" y="278"/>
                  <a:pt x="480" y="277"/>
                </a:cubicBezTo>
                <a:cubicBezTo>
                  <a:pt x="480" y="277"/>
                  <a:pt x="480" y="277"/>
                  <a:pt x="481" y="276"/>
                </a:cubicBezTo>
                <a:cubicBezTo>
                  <a:pt x="481" y="276"/>
                  <a:pt x="481" y="276"/>
                  <a:pt x="481" y="275"/>
                </a:cubicBezTo>
                <a:cubicBezTo>
                  <a:pt x="481" y="275"/>
                  <a:pt x="481" y="275"/>
                  <a:pt x="481" y="275"/>
                </a:cubicBezTo>
                <a:cubicBezTo>
                  <a:pt x="481" y="274"/>
                  <a:pt x="481" y="274"/>
                  <a:pt x="481" y="273"/>
                </a:cubicBezTo>
                <a:cubicBezTo>
                  <a:pt x="481" y="273"/>
                  <a:pt x="481" y="273"/>
                  <a:pt x="481" y="273"/>
                </a:cubicBezTo>
                <a:cubicBezTo>
                  <a:pt x="481" y="272"/>
                  <a:pt x="481" y="272"/>
                  <a:pt x="481" y="271"/>
                </a:cubicBezTo>
                <a:cubicBezTo>
                  <a:pt x="481" y="271"/>
                  <a:pt x="481" y="271"/>
                  <a:pt x="481" y="271"/>
                </a:cubicBezTo>
                <a:cubicBezTo>
                  <a:pt x="481" y="270"/>
                  <a:pt x="481" y="270"/>
                  <a:pt x="481" y="269"/>
                </a:cubicBezTo>
                <a:cubicBezTo>
                  <a:pt x="481" y="269"/>
                  <a:pt x="481" y="269"/>
                  <a:pt x="481" y="269"/>
                </a:cubicBezTo>
                <a:cubicBezTo>
                  <a:pt x="481" y="268"/>
                  <a:pt x="481" y="268"/>
                  <a:pt x="481" y="267"/>
                </a:cubicBezTo>
                <a:cubicBezTo>
                  <a:pt x="481" y="267"/>
                  <a:pt x="481" y="267"/>
                  <a:pt x="481" y="267"/>
                </a:cubicBezTo>
                <a:cubicBezTo>
                  <a:pt x="480" y="266"/>
                  <a:pt x="480" y="266"/>
                  <a:pt x="480" y="265"/>
                </a:cubicBezTo>
                <a:cubicBezTo>
                  <a:pt x="480" y="265"/>
                  <a:pt x="480" y="265"/>
                  <a:pt x="480" y="265"/>
                </a:cubicBezTo>
                <a:cubicBezTo>
                  <a:pt x="480" y="265"/>
                  <a:pt x="480" y="264"/>
                  <a:pt x="479" y="264"/>
                </a:cubicBezTo>
                <a:cubicBezTo>
                  <a:pt x="479" y="263"/>
                  <a:pt x="479" y="263"/>
                  <a:pt x="479" y="263"/>
                </a:cubicBezTo>
                <a:cubicBezTo>
                  <a:pt x="479" y="262"/>
                  <a:pt x="479" y="262"/>
                  <a:pt x="479" y="262"/>
                </a:cubicBezTo>
                <a:cubicBezTo>
                  <a:pt x="478" y="261"/>
                  <a:pt x="478" y="261"/>
                  <a:pt x="477" y="260"/>
                </a:cubicBezTo>
                <a:cubicBezTo>
                  <a:pt x="424" y="182"/>
                  <a:pt x="336" y="136"/>
                  <a:pt x="242" y="136"/>
                </a:cubicBezTo>
                <a:cubicBezTo>
                  <a:pt x="215" y="136"/>
                  <a:pt x="188" y="140"/>
                  <a:pt x="161" y="147"/>
                </a:cubicBezTo>
                <a:cubicBezTo>
                  <a:pt x="110" y="17"/>
                  <a:pt x="110" y="17"/>
                  <a:pt x="110" y="17"/>
                </a:cubicBezTo>
                <a:cubicBezTo>
                  <a:pt x="110" y="16"/>
                  <a:pt x="109" y="14"/>
                  <a:pt x="108" y="13"/>
                </a:cubicBezTo>
                <a:cubicBezTo>
                  <a:pt x="106" y="9"/>
                  <a:pt x="102" y="6"/>
                  <a:pt x="98" y="5"/>
                </a:cubicBezTo>
                <a:cubicBezTo>
                  <a:pt x="87" y="0"/>
                  <a:pt x="75" y="6"/>
                  <a:pt x="71" y="16"/>
                </a:cubicBezTo>
                <a:cubicBezTo>
                  <a:pt x="12" y="166"/>
                  <a:pt x="12" y="166"/>
                  <a:pt x="12" y="166"/>
                </a:cubicBezTo>
                <a:cubicBezTo>
                  <a:pt x="12" y="166"/>
                  <a:pt x="12" y="166"/>
                  <a:pt x="12" y="166"/>
                </a:cubicBezTo>
                <a:cubicBezTo>
                  <a:pt x="12" y="167"/>
                  <a:pt x="12" y="167"/>
                  <a:pt x="12" y="167"/>
                </a:cubicBezTo>
                <a:cubicBezTo>
                  <a:pt x="9" y="175"/>
                  <a:pt x="7" y="184"/>
                  <a:pt x="7" y="194"/>
                </a:cubicBezTo>
                <a:cubicBezTo>
                  <a:pt x="7" y="211"/>
                  <a:pt x="13" y="227"/>
                  <a:pt x="22" y="241"/>
                </a:cubicBezTo>
                <a:cubicBezTo>
                  <a:pt x="22" y="241"/>
                  <a:pt x="22" y="241"/>
                  <a:pt x="22" y="241"/>
                </a:cubicBezTo>
                <a:cubicBezTo>
                  <a:pt x="15" y="249"/>
                  <a:pt x="9" y="257"/>
                  <a:pt x="3" y="266"/>
                </a:cubicBezTo>
                <a:cubicBezTo>
                  <a:pt x="3" y="266"/>
                  <a:pt x="3" y="266"/>
                  <a:pt x="3" y="266"/>
                </a:cubicBezTo>
                <a:cubicBezTo>
                  <a:pt x="3" y="266"/>
                  <a:pt x="3" y="266"/>
                  <a:pt x="3" y="266"/>
                </a:cubicBezTo>
                <a:cubicBezTo>
                  <a:pt x="2" y="267"/>
                  <a:pt x="2" y="269"/>
                  <a:pt x="1" y="270"/>
                </a:cubicBezTo>
                <a:cubicBezTo>
                  <a:pt x="1" y="270"/>
                  <a:pt x="1" y="270"/>
                  <a:pt x="1" y="270"/>
                </a:cubicBezTo>
                <a:cubicBezTo>
                  <a:pt x="1" y="270"/>
                  <a:pt x="1" y="271"/>
                  <a:pt x="1" y="271"/>
                </a:cubicBezTo>
                <a:cubicBezTo>
                  <a:pt x="1" y="271"/>
                  <a:pt x="1" y="272"/>
                  <a:pt x="1" y="272"/>
                </a:cubicBezTo>
                <a:cubicBezTo>
                  <a:pt x="1" y="272"/>
                  <a:pt x="1" y="272"/>
                  <a:pt x="1" y="272"/>
                </a:cubicBezTo>
                <a:cubicBezTo>
                  <a:pt x="0" y="272"/>
                  <a:pt x="0" y="273"/>
                  <a:pt x="0" y="273"/>
                </a:cubicBezTo>
                <a:cubicBezTo>
                  <a:pt x="0" y="273"/>
                  <a:pt x="0" y="274"/>
                  <a:pt x="0" y="274"/>
                </a:cubicBezTo>
                <a:cubicBezTo>
                  <a:pt x="0" y="274"/>
                  <a:pt x="0" y="274"/>
                  <a:pt x="0" y="275"/>
                </a:cubicBezTo>
                <a:cubicBezTo>
                  <a:pt x="0" y="275"/>
                  <a:pt x="0" y="275"/>
                  <a:pt x="0" y="275"/>
                </a:cubicBezTo>
                <a:cubicBezTo>
                  <a:pt x="0" y="275"/>
                  <a:pt x="0" y="276"/>
                  <a:pt x="0" y="276"/>
                </a:cubicBezTo>
                <a:cubicBezTo>
                  <a:pt x="0" y="276"/>
                  <a:pt x="0" y="276"/>
                  <a:pt x="0" y="277"/>
                </a:cubicBezTo>
                <a:cubicBezTo>
                  <a:pt x="0" y="277"/>
                  <a:pt x="0" y="278"/>
                  <a:pt x="0" y="278"/>
                </a:cubicBezTo>
                <a:cubicBezTo>
                  <a:pt x="0" y="278"/>
                  <a:pt x="0" y="278"/>
                  <a:pt x="0" y="278"/>
                </a:cubicBezTo>
                <a:cubicBezTo>
                  <a:pt x="0" y="278"/>
                  <a:pt x="0" y="278"/>
                  <a:pt x="0" y="278"/>
                </a:cubicBezTo>
                <a:cubicBezTo>
                  <a:pt x="0" y="279"/>
                  <a:pt x="0" y="280"/>
                  <a:pt x="0" y="280"/>
                </a:cubicBezTo>
                <a:cubicBezTo>
                  <a:pt x="0" y="280"/>
                  <a:pt x="0" y="280"/>
                  <a:pt x="0" y="280"/>
                </a:cubicBezTo>
                <a:cubicBezTo>
                  <a:pt x="0" y="280"/>
                  <a:pt x="0" y="280"/>
                  <a:pt x="0" y="280"/>
                </a:cubicBezTo>
                <a:cubicBezTo>
                  <a:pt x="0" y="283"/>
                  <a:pt x="1" y="285"/>
                  <a:pt x="2" y="288"/>
                </a:cubicBezTo>
                <a:cubicBezTo>
                  <a:pt x="2" y="288"/>
                  <a:pt x="3" y="288"/>
                  <a:pt x="3" y="288"/>
                </a:cubicBezTo>
                <a:cubicBezTo>
                  <a:pt x="3" y="288"/>
                  <a:pt x="3" y="288"/>
                  <a:pt x="3" y="288"/>
                </a:cubicBezTo>
                <a:cubicBezTo>
                  <a:pt x="3" y="288"/>
                  <a:pt x="3" y="289"/>
                  <a:pt x="3" y="289"/>
                </a:cubicBezTo>
                <a:cubicBezTo>
                  <a:pt x="56" y="367"/>
                  <a:pt x="144" y="414"/>
                  <a:pt x="239" y="414"/>
                </a:cubicBezTo>
                <a:cubicBezTo>
                  <a:pt x="336" y="414"/>
                  <a:pt x="425" y="365"/>
                  <a:pt x="478" y="283"/>
                </a:cubicBezTo>
                <a:close/>
                <a:moveTo>
                  <a:pt x="309" y="362"/>
                </a:moveTo>
                <a:cubicBezTo>
                  <a:pt x="286" y="369"/>
                  <a:pt x="263" y="372"/>
                  <a:pt x="239" y="372"/>
                </a:cubicBezTo>
                <a:cubicBezTo>
                  <a:pt x="214" y="372"/>
                  <a:pt x="190" y="368"/>
                  <a:pt x="167" y="361"/>
                </a:cubicBezTo>
                <a:cubicBezTo>
                  <a:pt x="141" y="341"/>
                  <a:pt x="125" y="309"/>
                  <a:pt x="125" y="273"/>
                </a:cubicBezTo>
                <a:cubicBezTo>
                  <a:pt x="125" y="272"/>
                  <a:pt x="125" y="270"/>
                  <a:pt x="125" y="269"/>
                </a:cubicBezTo>
                <a:cubicBezTo>
                  <a:pt x="153" y="256"/>
                  <a:pt x="173" y="227"/>
                  <a:pt x="173" y="194"/>
                </a:cubicBezTo>
                <a:cubicBezTo>
                  <a:pt x="173" y="191"/>
                  <a:pt x="173" y="189"/>
                  <a:pt x="173" y="187"/>
                </a:cubicBezTo>
                <a:cubicBezTo>
                  <a:pt x="196" y="181"/>
                  <a:pt x="219" y="177"/>
                  <a:pt x="242" y="177"/>
                </a:cubicBezTo>
                <a:cubicBezTo>
                  <a:pt x="267" y="177"/>
                  <a:pt x="291" y="181"/>
                  <a:pt x="313" y="188"/>
                </a:cubicBezTo>
                <a:cubicBezTo>
                  <a:pt x="337" y="209"/>
                  <a:pt x="352" y="239"/>
                  <a:pt x="352" y="273"/>
                </a:cubicBezTo>
                <a:cubicBezTo>
                  <a:pt x="352" y="309"/>
                  <a:pt x="335" y="341"/>
                  <a:pt x="309" y="362"/>
                </a:cubicBezTo>
                <a:close/>
                <a:moveTo>
                  <a:pt x="271" y="273"/>
                </a:moveTo>
                <a:cubicBezTo>
                  <a:pt x="271" y="292"/>
                  <a:pt x="257" y="307"/>
                  <a:pt x="238" y="307"/>
                </a:cubicBezTo>
                <a:cubicBezTo>
                  <a:pt x="220" y="307"/>
                  <a:pt x="205" y="292"/>
                  <a:pt x="205" y="273"/>
                </a:cubicBezTo>
                <a:cubicBezTo>
                  <a:pt x="205" y="255"/>
                  <a:pt x="220" y="240"/>
                  <a:pt x="238" y="240"/>
                </a:cubicBezTo>
                <a:cubicBezTo>
                  <a:pt x="257" y="240"/>
                  <a:pt x="271" y="255"/>
                  <a:pt x="271" y="2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" name="Freeform 31"/>
          <p:cNvSpPr>
            <a:spLocks noEditPoints="1"/>
          </p:cNvSpPr>
          <p:nvPr/>
        </p:nvSpPr>
        <p:spPr bwMode="auto">
          <a:xfrm>
            <a:off x="4016301" y="6621955"/>
            <a:ext cx="479572" cy="479572"/>
          </a:xfrm>
          <a:custGeom>
            <a:avLst/>
            <a:gdLst>
              <a:gd name="T0" fmla="*/ 367 w 481"/>
              <a:gd name="T1" fmla="*/ 281 h 481"/>
              <a:gd name="T2" fmla="*/ 185 w 481"/>
              <a:gd name="T3" fmla="*/ 281 h 481"/>
              <a:gd name="T4" fmla="*/ 183 w 481"/>
              <a:gd name="T5" fmla="*/ 280 h 481"/>
              <a:gd name="T6" fmla="*/ 155 w 481"/>
              <a:gd name="T7" fmla="*/ 252 h 481"/>
              <a:gd name="T8" fmla="*/ 157 w 481"/>
              <a:gd name="T9" fmla="*/ 247 h 481"/>
              <a:gd name="T10" fmla="*/ 340 w 481"/>
              <a:gd name="T11" fmla="*/ 247 h 481"/>
              <a:gd name="T12" fmla="*/ 341 w 481"/>
              <a:gd name="T13" fmla="*/ 248 h 481"/>
              <a:gd name="T14" fmla="*/ 369 w 481"/>
              <a:gd name="T15" fmla="*/ 276 h 481"/>
              <a:gd name="T16" fmla="*/ 367 w 481"/>
              <a:gd name="T17" fmla="*/ 281 h 481"/>
              <a:gd name="T18" fmla="*/ 183 w 481"/>
              <a:gd name="T19" fmla="*/ 90 h 481"/>
              <a:gd name="T20" fmla="*/ 174 w 481"/>
              <a:gd name="T21" fmla="*/ 90 h 481"/>
              <a:gd name="T22" fmla="*/ 135 w 481"/>
              <a:gd name="T23" fmla="*/ 129 h 481"/>
              <a:gd name="T24" fmla="*/ 139 w 481"/>
              <a:gd name="T25" fmla="*/ 141 h 481"/>
              <a:gd name="T26" fmla="*/ 217 w 481"/>
              <a:gd name="T27" fmla="*/ 141 h 481"/>
              <a:gd name="T28" fmla="*/ 222 w 481"/>
              <a:gd name="T29" fmla="*/ 129 h 481"/>
              <a:gd name="T30" fmla="*/ 183 w 481"/>
              <a:gd name="T31" fmla="*/ 90 h 481"/>
              <a:gd name="T32" fmla="*/ 84 w 481"/>
              <a:gd name="T33" fmla="*/ 179 h 481"/>
              <a:gd name="T34" fmla="*/ 84 w 481"/>
              <a:gd name="T35" fmla="*/ 181 h 481"/>
              <a:gd name="T36" fmla="*/ 110 w 481"/>
              <a:gd name="T37" fmla="*/ 207 h 481"/>
              <a:gd name="T38" fmla="*/ 116 w 481"/>
              <a:gd name="T39" fmla="*/ 209 h 481"/>
              <a:gd name="T40" fmla="*/ 290 w 481"/>
              <a:gd name="T41" fmla="*/ 209 h 481"/>
              <a:gd name="T42" fmla="*/ 294 w 481"/>
              <a:gd name="T43" fmla="*/ 201 h 481"/>
              <a:gd name="T44" fmla="*/ 273 w 481"/>
              <a:gd name="T45" fmla="*/ 180 h 481"/>
              <a:gd name="T46" fmla="*/ 270 w 481"/>
              <a:gd name="T47" fmla="*/ 179 h 481"/>
              <a:gd name="T48" fmla="*/ 86 w 481"/>
              <a:gd name="T49" fmla="*/ 179 h 481"/>
              <a:gd name="T50" fmla="*/ 84 w 481"/>
              <a:gd name="T51" fmla="*/ 179 h 481"/>
              <a:gd name="T52" fmla="*/ 424 w 481"/>
              <a:gd name="T53" fmla="*/ 275 h 481"/>
              <a:gd name="T54" fmla="*/ 438 w 481"/>
              <a:gd name="T55" fmla="*/ 261 h 481"/>
              <a:gd name="T56" fmla="*/ 481 w 481"/>
              <a:gd name="T57" fmla="*/ 156 h 481"/>
              <a:gd name="T58" fmla="*/ 438 w 481"/>
              <a:gd name="T59" fmla="*/ 52 h 481"/>
              <a:gd name="T60" fmla="*/ 430 w 481"/>
              <a:gd name="T61" fmla="*/ 43 h 481"/>
              <a:gd name="T62" fmla="*/ 325 w 481"/>
              <a:gd name="T63" fmla="*/ 0 h 481"/>
              <a:gd name="T64" fmla="*/ 220 w 481"/>
              <a:gd name="T65" fmla="*/ 43 h 481"/>
              <a:gd name="T66" fmla="*/ 206 w 481"/>
              <a:gd name="T67" fmla="*/ 57 h 481"/>
              <a:gd name="T68" fmla="*/ 206 w 481"/>
              <a:gd name="T69" fmla="*/ 60 h 481"/>
              <a:gd name="T70" fmla="*/ 232 w 481"/>
              <a:gd name="T71" fmla="*/ 85 h 481"/>
              <a:gd name="T72" fmla="*/ 288 w 481"/>
              <a:gd name="T73" fmla="*/ 141 h 481"/>
              <a:gd name="T74" fmla="*/ 325 w 481"/>
              <a:gd name="T75" fmla="*/ 179 h 481"/>
              <a:gd name="T76" fmla="*/ 422 w 481"/>
              <a:gd name="T77" fmla="*/ 275 h 481"/>
              <a:gd name="T78" fmla="*/ 424 w 481"/>
              <a:gd name="T79" fmla="*/ 275 h 481"/>
              <a:gd name="T80" fmla="*/ 43 w 481"/>
              <a:gd name="T81" fmla="*/ 430 h 481"/>
              <a:gd name="T82" fmla="*/ 52 w 481"/>
              <a:gd name="T83" fmla="*/ 438 h 481"/>
              <a:gd name="T84" fmla="*/ 156 w 481"/>
              <a:gd name="T85" fmla="*/ 481 h 481"/>
              <a:gd name="T86" fmla="*/ 261 w 481"/>
              <a:gd name="T87" fmla="*/ 438 h 481"/>
              <a:gd name="T88" fmla="*/ 272 w 481"/>
              <a:gd name="T89" fmla="*/ 427 h 481"/>
              <a:gd name="T90" fmla="*/ 272 w 481"/>
              <a:gd name="T91" fmla="*/ 422 h 481"/>
              <a:gd name="T92" fmla="*/ 97 w 481"/>
              <a:gd name="T93" fmla="*/ 247 h 481"/>
              <a:gd name="T94" fmla="*/ 59 w 481"/>
              <a:gd name="T95" fmla="*/ 209 h 481"/>
              <a:gd name="T96" fmla="*/ 54 w 481"/>
              <a:gd name="T97" fmla="*/ 209 h 481"/>
              <a:gd name="T98" fmla="*/ 43 w 481"/>
              <a:gd name="T99" fmla="*/ 221 h 481"/>
              <a:gd name="T100" fmla="*/ 22 w 481"/>
              <a:gd name="T101" fmla="*/ 247 h 481"/>
              <a:gd name="T102" fmla="*/ 0 w 481"/>
              <a:gd name="T103" fmla="*/ 325 h 481"/>
              <a:gd name="T104" fmla="*/ 43 w 481"/>
              <a:gd name="T105" fmla="*/ 430 h 481"/>
              <a:gd name="T106" fmla="*/ 296 w 481"/>
              <a:gd name="T107" fmla="*/ 393 h 481"/>
              <a:gd name="T108" fmla="*/ 306 w 481"/>
              <a:gd name="T109" fmla="*/ 393 h 481"/>
              <a:gd name="T110" fmla="*/ 368 w 481"/>
              <a:gd name="T111" fmla="*/ 331 h 481"/>
              <a:gd name="T112" fmla="*/ 362 w 481"/>
              <a:gd name="T113" fmla="*/ 319 h 481"/>
              <a:gd name="T114" fmla="*/ 240 w 481"/>
              <a:gd name="T115" fmla="*/ 319 h 481"/>
              <a:gd name="T116" fmla="*/ 234 w 481"/>
              <a:gd name="T117" fmla="*/ 331 h 481"/>
              <a:gd name="T118" fmla="*/ 274 w 481"/>
              <a:gd name="T119" fmla="*/ 371 h 481"/>
              <a:gd name="T120" fmla="*/ 296 w 481"/>
              <a:gd name="T121" fmla="*/ 393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81" h="481">
                <a:moveTo>
                  <a:pt x="367" y="281"/>
                </a:moveTo>
                <a:cubicBezTo>
                  <a:pt x="185" y="281"/>
                  <a:pt x="185" y="281"/>
                  <a:pt x="185" y="281"/>
                </a:cubicBezTo>
                <a:cubicBezTo>
                  <a:pt x="184" y="281"/>
                  <a:pt x="183" y="280"/>
                  <a:pt x="183" y="280"/>
                </a:cubicBezTo>
                <a:cubicBezTo>
                  <a:pt x="155" y="252"/>
                  <a:pt x="155" y="252"/>
                  <a:pt x="155" y="252"/>
                </a:cubicBezTo>
                <a:cubicBezTo>
                  <a:pt x="153" y="250"/>
                  <a:pt x="154" y="247"/>
                  <a:pt x="157" y="247"/>
                </a:cubicBezTo>
                <a:cubicBezTo>
                  <a:pt x="340" y="247"/>
                  <a:pt x="340" y="247"/>
                  <a:pt x="340" y="247"/>
                </a:cubicBezTo>
                <a:cubicBezTo>
                  <a:pt x="340" y="247"/>
                  <a:pt x="341" y="247"/>
                  <a:pt x="341" y="248"/>
                </a:cubicBezTo>
                <a:cubicBezTo>
                  <a:pt x="369" y="276"/>
                  <a:pt x="369" y="276"/>
                  <a:pt x="369" y="276"/>
                </a:cubicBezTo>
                <a:cubicBezTo>
                  <a:pt x="371" y="278"/>
                  <a:pt x="370" y="281"/>
                  <a:pt x="367" y="281"/>
                </a:cubicBezTo>
                <a:close/>
                <a:moveTo>
                  <a:pt x="183" y="90"/>
                </a:moveTo>
                <a:cubicBezTo>
                  <a:pt x="181" y="87"/>
                  <a:pt x="176" y="87"/>
                  <a:pt x="174" y="90"/>
                </a:cubicBezTo>
                <a:cubicBezTo>
                  <a:pt x="135" y="129"/>
                  <a:pt x="135" y="129"/>
                  <a:pt x="135" y="129"/>
                </a:cubicBezTo>
                <a:cubicBezTo>
                  <a:pt x="130" y="133"/>
                  <a:pt x="133" y="141"/>
                  <a:pt x="139" y="141"/>
                </a:cubicBezTo>
                <a:cubicBezTo>
                  <a:pt x="217" y="141"/>
                  <a:pt x="217" y="141"/>
                  <a:pt x="217" y="141"/>
                </a:cubicBezTo>
                <a:cubicBezTo>
                  <a:pt x="224" y="141"/>
                  <a:pt x="227" y="133"/>
                  <a:pt x="222" y="129"/>
                </a:cubicBezTo>
                <a:lnTo>
                  <a:pt x="183" y="90"/>
                </a:lnTo>
                <a:close/>
                <a:moveTo>
                  <a:pt x="84" y="179"/>
                </a:moveTo>
                <a:cubicBezTo>
                  <a:pt x="84" y="180"/>
                  <a:pt x="84" y="181"/>
                  <a:pt x="84" y="181"/>
                </a:cubicBezTo>
                <a:cubicBezTo>
                  <a:pt x="110" y="207"/>
                  <a:pt x="110" y="207"/>
                  <a:pt x="110" y="207"/>
                </a:cubicBezTo>
                <a:cubicBezTo>
                  <a:pt x="112" y="209"/>
                  <a:pt x="114" y="209"/>
                  <a:pt x="116" y="209"/>
                </a:cubicBezTo>
                <a:cubicBezTo>
                  <a:pt x="290" y="209"/>
                  <a:pt x="290" y="209"/>
                  <a:pt x="290" y="209"/>
                </a:cubicBezTo>
                <a:cubicBezTo>
                  <a:pt x="295" y="209"/>
                  <a:pt x="297" y="204"/>
                  <a:pt x="294" y="201"/>
                </a:cubicBezTo>
                <a:cubicBezTo>
                  <a:pt x="273" y="180"/>
                  <a:pt x="273" y="180"/>
                  <a:pt x="273" y="180"/>
                </a:cubicBezTo>
                <a:cubicBezTo>
                  <a:pt x="272" y="179"/>
                  <a:pt x="271" y="179"/>
                  <a:pt x="270" y="179"/>
                </a:cubicBezTo>
                <a:cubicBezTo>
                  <a:pt x="86" y="179"/>
                  <a:pt x="86" y="179"/>
                  <a:pt x="86" y="179"/>
                </a:cubicBezTo>
                <a:cubicBezTo>
                  <a:pt x="85" y="179"/>
                  <a:pt x="85" y="179"/>
                  <a:pt x="84" y="179"/>
                </a:cubicBezTo>
                <a:close/>
                <a:moveTo>
                  <a:pt x="424" y="275"/>
                </a:moveTo>
                <a:cubicBezTo>
                  <a:pt x="438" y="261"/>
                  <a:pt x="438" y="261"/>
                  <a:pt x="438" y="261"/>
                </a:cubicBezTo>
                <a:cubicBezTo>
                  <a:pt x="466" y="233"/>
                  <a:pt x="481" y="196"/>
                  <a:pt x="481" y="156"/>
                </a:cubicBezTo>
                <a:cubicBezTo>
                  <a:pt x="481" y="117"/>
                  <a:pt x="466" y="80"/>
                  <a:pt x="438" y="52"/>
                </a:cubicBezTo>
                <a:cubicBezTo>
                  <a:pt x="430" y="43"/>
                  <a:pt x="430" y="43"/>
                  <a:pt x="430" y="43"/>
                </a:cubicBezTo>
                <a:cubicBezTo>
                  <a:pt x="402" y="15"/>
                  <a:pt x="365" y="0"/>
                  <a:pt x="325" y="0"/>
                </a:cubicBezTo>
                <a:cubicBezTo>
                  <a:pt x="285" y="0"/>
                  <a:pt x="248" y="15"/>
                  <a:pt x="220" y="43"/>
                </a:cubicBezTo>
                <a:cubicBezTo>
                  <a:pt x="206" y="57"/>
                  <a:pt x="206" y="57"/>
                  <a:pt x="206" y="57"/>
                </a:cubicBezTo>
                <a:cubicBezTo>
                  <a:pt x="206" y="58"/>
                  <a:pt x="206" y="59"/>
                  <a:pt x="206" y="60"/>
                </a:cubicBezTo>
                <a:cubicBezTo>
                  <a:pt x="232" y="85"/>
                  <a:pt x="232" y="85"/>
                  <a:pt x="232" y="85"/>
                </a:cubicBezTo>
                <a:cubicBezTo>
                  <a:pt x="288" y="141"/>
                  <a:pt x="288" y="141"/>
                  <a:pt x="288" y="141"/>
                </a:cubicBezTo>
                <a:cubicBezTo>
                  <a:pt x="325" y="179"/>
                  <a:pt x="325" y="179"/>
                  <a:pt x="325" y="179"/>
                </a:cubicBezTo>
                <a:cubicBezTo>
                  <a:pt x="422" y="275"/>
                  <a:pt x="422" y="275"/>
                  <a:pt x="422" y="275"/>
                </a:cubicBezTo>
                <a:cubicBezTo>
                  <a:pt x="422" y="276"/>
                  <a:pt x="423" y="276"/>
                  <a:pt x="424" y="275"/>
                </a:cubicBezTo>
                <a:close/>
                <a:moveTo>
                  <a:pt x="43" y="430"/>
                </a:moveTo>
                <a:cubicBezTo>
                  <a:pt x="52" y="438"/>
                  <a:pt x="52" y="438"/>
                  <a:pt x="52" y="438"/>
                </a:cubicBezTo>
                <a:cubicBezTo>
                  <a:pt x="79" y="466"/>
                  <a:pt x="117" y="481"/>
                  <a:pt x="156" y="481"/>
                </a:cubicBezTo>
                <a:cubicBezTo>
                  <a:pt x="196" y="481"/>
                  <a:pt x="233" y="466"/>
                  <a:pt x="261" y="438"/>
                </a:cubicBezTo>
                <a:cubicBezTo>
                  <a:pt x="272" y="427"/>
                  <a:pt x="272" y="427"/>
                  <a:pt x="272" y="427"/>
                </a:cubicBezTo>
                <a:cubicBezTo>
                  <a:pt x="273" y="426"/>
                  <a:pt x="273" y="424"/>
                  <a:pt x="272" y="422"/>
                </a:cubicBezTo>
                <a:cubicBezTo>
                  <a:pt x="97" y="247"/>
                  <a:pt x="97" y="247"/>
                  <a:pt x="97" y="247"/>
                </a:cubicBezTo>
                <a:cubicBezTo>
                  <a:pt x="59" y="209"/>
                  <a:pt x="59" y="209"/>
                  <a:pt x="59" y="209"/>
                </a:cubicBezTo>
                <a:cubicBezTo>
                  <a:pt x="58" y="208"/>
                  <a:pt x="56" y="208"/>
                  <a:pt x="54" y="209"/>
                </a:cubicBezTo>
                <a:cubicBezTo>
                  <a:pt x="43" y="221"/>
                  <a:pt x="43" y="221"/>
                  <a:pt x="43" y="221"/>
                </a:cubicBezTo>
                <a:cubicBezTo>
                  <a:pt x="35" y="229"/>
                  <a:pt x="28" y="238"/>
                  <a:pt x="22" y="247"/>
                </a:cubicBezTo>
                <a:cubicBezTo>
                  <a:pt x="8" y="270"/>
                  <a:pt x="0" y="297"/>
                  <a:pt x="0" y="325"/>
                </a:cubicBezTo>
                <a:cubicBezTo>
                  <a:pt x="0" y="365"/>
                  <a:pt x="15" y="402"/>
                  <a:pt x="43" y="430"/>
                </a:cubicBezTo>
                <a:close/>
                <a:moveTo>
                  <a:pt x="296" y="393"/>
                </a:moveTo>
                <a:cubicBezTo>
                  <a:pt x="299" y="396"/>
                  <a:pt x="303" y="396"/>
                  <a:pt x="306" y="393"/>
                </a:cubicBezTo>
                <a:cubicBezTo>
                  <a:pt x="368" y="331"/>
                  <a:pt x="368" y="331"/>
                  <a:pt x="368" y="331"/>
                </a:cubicBezTo>
                <a:cubicBezTo>
                  <a:pt x="372" y="327"/>
                  <a:pt x="369" y="319"/>
                  <a:pt x="362" y="319"/>
                </a:cubicBezTo>
                <a:cubicBezTo>
                  <a:pt x="240" y="319"/>
                  <a:pt x="240" y="319"/>
                  <a:pt x="240" y="319"/>
                </a:cubicBezTo>
                <a:cubicBezTo>
                  <a:pt x="233" y="319"/>
                  <a:pt x="230" y="327"/>
                  <a:pt x="234" y="331"/>
                </a:cubicBezTo>
                <a:cubicBezTo>
                  <a:pt x="274" y="371"/>
                  <a:pt x="274" y="371"/>
                  <a:pt x="274" y="371"/>
                </a:cubicBezTo>
                <a:lnTo>
                  <a:pt x="296" y="3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" name="Freeform 32"/>
          <p:cNvSpPr>
            <a:spLocks/>
          </p:cNvSpPr>
          <p:nvPr/>
        </p:nvSpPr>
        <p:spPr bwMode="auto">
          <a:xfrm>
            <a:off x="22161687" y="6621955"/>
            <a:ext cx="469784" cy="479572"/>
          </a:xfrm>
          <a:custGeom>
            <a:avLst/>
            <a:gdLst>
              <a:gd name="T0" fmla="*/ 459 w 471"/>
              <a:gd name="T1" fmla="*/ 108 h 481"/>
              <a:gd name="T2" fmla="*/ 459 w 471"/>
              <a:gd name="T3" fmla="*/ 248 h 481"/>
              <a:gd name="T4" fmla="*/ 367 w 471"/>
              <a:gd name="T5" fmla="*/ 462 h 481"/>
              <a:gd name="T6" fmla="*/ 328 w 471"/>
              <a:gd name="T7" fmla="*/ 481 h 481"/>
              <a:gd name="T8" fmla="*/ 316 w 471"/>
              <a:gd name="T9" fmla="*/ 480 h 481"/>
              <a:gd name="T10" fmla="*/ 279 w 471"/>
              <a:gd name="T11" fmla="*/ 440 h 481"/>
              <a:gd name="T12" fmla="*/ 235 w 471"/>
              <a:gd name="T13" fmla="*/ 339 h 481"/>
              <a:gd name="T14" fmla="*/ 192 w 471"/>
              <a:gd name="T15" fmla="*/ 440 h 481"/>
              <a:gd name="T16" fmla="*/ 155 w 471"/>
              <a:gd name="T17" fmla="*/ 480 h 481"/>
              <a:gd name="T18" fmla="*/ 143 w 471"/>
              <a:gd name="T19" fmla="*/ 481 h 481"/>
              <a:gd name="T20" fmla="*/ 104 w 471"/>
              <a:gd name="T21" fmla="*/ 462 h 481"/>
              <a:gd name="T22" fmla="*/ 12 w 471"/>
              <a:gd name="T23" fmla="*/ 248 h 481"/>
              <a:gd name="T24" fmla="*/ 12 w 471"/>
              <a:gd name="T25" fmla="*/ 108 h 481"/>
              <a:gd name="T26" fmla="*/ 52 w 471"/>
              <a:gd name="T27" fmla="*/ 30 h 481"/>
              <a:gd name="T28" fmla="*/ 126 w 471"/>
              <a:gd name="T29" fmla="*/ 0 h 481"/>
              <a:gd name="T30" fmla="*/ 218 w 471"/>
              <a:gd name="T31" fmla="*/ 42 h 481"/>
              <a:gd name="T32" fmla="*/ 232 w 471"/>
              <a:gd name="T33" fmla="*/ 57 h 481"/>
              <a:gd name="T34" fmla="*/ 235 w 471"/>
              <a:gd name="T35" fmla="*/ 58 h 481"/>
              <a:gd name="T36" fmla="*/ 239 w 471"/>
              <a:gd name="T37" fmla="*/ 57 h 481"/>
              <a:gd name="T38" fmla="*/ 253 w 471"/>
              <a:gd name="T39" fmla="*/ 42 h 481"/>
              <a:gd name="T40" fmla="*/ 344 w 471"/>
              <a:gd name="T41" fmla="*/ 0 h 481"/>
              <a:gd name="T42" fmla="*/ 419 w 471"/>
              <a:gd name="T43" fmla="*/ 30 h 481"/>
              <a:gd name="T44" fmla="*/ 459 w 471"/>
              <a:gd name="T45" fmla="*/ 108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71" h="481">
                <a:moveTo>
                  <a:pt x="459" y="108"/>
                </a:moveTo>
                <a:cubicBezTo>
                  <a:pt x="461" y="118"/>
                  <a:pt x="471" y="171"/>
                  <a:pt x="459" y="248"/>
                </a:cubicBezTo>
                <a:cubicBezTo>
                  <a:pt x="446" y="327"/>
                  <a:pt x="415" y="399"/>
                  <a:pt x="367" y="462"/>
                </a:cubicBezTo>
                <a:cubicBezTo>
                  <a:pt x="357" y="474"/>
                  <a:pt x="343" y="481"/>
                  <a:pt x="328" y="481"/>
                </a:cubicBezTo>
                <a:cubicBezTo>
                  <a:pt x="324" y="481"/>
                  <a:pt x="320" y="481"/>
                  <a:pt x="316" y="480"/>
                </a:cubicBezTo>
                <a:cubicBezTo>
                  <a:pt x="297" y="475"/>
                  <a:pt x="283" y="460"/>
                  <a:pt x="279" y="440"/>
                </a:cubicBezTo>
                <a:cubicBezTo>
                  <a:pt x="266" y="364"/>
                  <a:pt x="244" y="339"/>
                  <a:pt x="235" y="339"/>
                </a:cubicBezTo>
                <a:cubicBezTo>
                  <a:pt x="227" y="339"/>
                  <a:pt x="205" y="364"/>
                  <a:pt x="192" y="440"/>
                </a:cubicBezTo>
                <a:cubicBezTo>
                  <a:pt x="188" y="460"/>
                  <a:pt x="174" y="475"/>
                  <a:pt x="155" y="480"/>
                </a:cubicBezTo>
                <a:cubicBezTo>
                  <a:pt x="151" y="481"/>
                  <a:pt x="147" y="481"/>
                  <a:pt x="143" y="481"/>
                </a:cubicBezTo>
                <a:cubicBezTo>
                  <a:pt x="128" y="481"/>
                  <a:pt x="113" y="474"/>
                  <a:pt x="104" y="462"/>
                </a:cubicBezTo>
                <a:cubicBezTo>
                  <a:pt x="56" y="399"/>
                  <a:pt x="25" y="327"/>
                  <a:pt x="12" y="248"/>
                </a:cubicBezTo>
                <a:cubicBezTo>
                  <a:pt x="0" y="171"/>
                  <a:pt x="10" y="118"/>
                  <a:pt x="12" y="108"/>
                </a:cubicBezTo>
                <a:cubicBezTo>
                  <a:pt x="19" y="76"/>
                  <a:pt x="33" y="49"/>
                  <a:pt x="52" y="30"/>
                </a:cubicBezTo>
                <a:cubicBezTo>
                  <a:pt x="72" y="10"/>
                  <a:pt x="98" y="0"/>
                  <a:pt x="126" y="0"/>
                </a:cubicBezTo>
                <a:cubicBezTo>
                  <a:pt x="178" y="0"/>
                  <a:pt x="196" y="19"/>
                  <a:pt x="218" y="42"/>
                </a:cubicBezTo>
                <a:cubicBezTo>
                  <a:pt x="222" y="47"/>
                  <a:pt x="226" y="52"/>
                  <a:pt x="232" y="57"/>
                </a:cubicBezTo>
                <a:cubicBezTo>
                  <a:pt x="233" y="58"/>
                  <a:pt x="234" y="58"/>
                  <a:pt x="235" y="58"/>
                </a:cubicBezTo>
                <a:cubicBezTo>
                  <a:pt x="237" y="58"/>
                  <a:pt x="238" y="58"/>
                  <a:pt x="239" y="57"/>
                </a:cubicBezTo>
                <a:cubicBezTo>
                  <a:pt x="244" y="52"/>
                  <a:pt x="249" y="47"/>
                  <a:pt x="253" y="42"/>
                </a:cubicBezTo>
                <a:cubicBezTo>
                  <a:pt x="274" y="19"/>
                  <a:pt x="293" y="0"/>
                  <a:pt x="344" y="0"/>
                </a:cubicBezTo>
                <a:cubicBezTo>
                  <a:pt x="373" y="0"/>
                  <a:pt x="399" y="10"/>
                  <a:pt x="419" y="30"/>
                </a:cubicBezTo>
                <a:cubicBezTo>
                  <a:pt x="438" y="49"/>
                  <a:pt x="452" y="76"/>
                  <a:pt x="459" y="1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" name="Freeform 33"/>
          <p:cNvSpPr>
            <a:spLocks noEditPoints="1"/>
          </p:cNvSpPr>
          <p:nvPr/>
        </p:nvSpPr>
        <p:spPr bwMode="auto">
          <a:xfrm>
            <a:off x="15407240" y="6621955"/>
            <a:ext cx="337658" cy="479572"/>
          </a:xfrm>
          <a:custGeom>
            <a:avLst/>
            <a:gdLst>
              <a:gd name="T0" fmla="*/ 240 w 339"/>
              <a:gd name="T1" fmla="*/ 0 h 481"/>
              <a:gd name="T2" fmla="*/ 99 w 339"/>
              <a:gd name="T3" fmla="*/ 0 h 481"/>
              <a:gd name="T4" fmla="*/ 68 w 339"/>
              <a:gd name="T5" fmla="*/ 31 h 481"/>
              <a:gd name="T6" fmla="*/ 68 w 339"/>
              <a:gd name="T7" fmla="*/ 34 h 481"/>
              <a:gd name="T8" fmla="*/ 53 w 339"/>
              <a:gd name="T9" fmla="*/ 34 h 481"/>
              <a:gd name="T10" fmla="*/ 0 w 339"/>
              <a:gd name="T11" fmla="*/ 87 h 481"/>
              <a:gd name="T12" fmla="*/ 0 w 339"/>
              <a:gd name="T13" fmla="*/ 429 h 481"/>
              <a:gd name="T14" fmla="*/ 53 w 339"/>
              <a:gd name="T15" fmla="*/ 481 h 481"/>
              <a:gd name="T16" fmla="*/ 287 w 339"/>
              <a:gd name="T17" fmla="*/ 481 h 481"/>
              <a:gd name="T18" fmla="*/ 339 w 339"/>
              <a:gd name="T19" fmla="*/ 429 h 481"/>
              <a:gd name="T20" fmla="*/ 339 w 339"/>
              <a:gd name="T21" fmla="*/ 87 h 481"/>
              <a:gd name="T22" fmla="*/ 287 w 339"/>
              <a:gd name="T23" fmla="*/ 34 h 481"/>
              <a:gd name="T24" fmla="*/ 271 w 339"/>
              <a:gd name="T25" fmla="*/ 34 h 481"/>
              <a:gd name="T26" fmla="*/ 271 w 339"/>
              <a:gd name="T27" fmla="*/ 31 h 481"/>
              <a:gd name="T28" fmla="*/ 240 w 339"/>
              <a:gd name="T29" fmla="*/ 0 h 481"/>
              <a:gd name="T30" fmla="*/ 87 w 339"/>
              <a:gd name="T31" fmla="*/ 193 h 481"/>
              <a:gd name="T32" fmla="*/ 105 w 339"/>
              <a:gd name="T33" fmla="*/ 176 h 481"/>
              <a:gd name="T34" fmla="*/ 129 w 339"/>
              <a:gd name="T35" fmla="*/ 176 h 481"/>
              <a:gd name="T36" fmla="*/ 129 w 339"/>
              <a:gd name="T37" fmla="*/ 151 h 481"/>
              <a:gd name="T38" fmla="*/ 146 w 339"/>
              <a:gd name="T39" fmla="*/ 133 h 481"/>
              <a:gd name="T40" fmla="*/ 193 w 339"/>
              <a:gd name="T41" fmla="*/ 133 h 481"/>
              <a:gd name="T42" fmla="*/ 210 w 339"/>
              <a:gd name="T43" fmla="*/ 151 h 481"/>
              <a:gd name="T44" fmla="*/ 210 w 339"/>
              <a:gd name="T45" fmla="*/ 176 h 481"/>
              <a:gd name="T46" fmla="*/ 233 w 339"/>
              <a:gd name="T47" fmla="*/ 176 h 481"/>
              <a:gd name="T48" fmla="*/ 233 w 339"/>
              <a:gd name="T49" fmla="*/ 176 h 481"/>
              <a:gd name="T50" fmla="*/ 234 w 339"/>
              <a:gd name="T51" fmla="*/ 176 h 481"/>
              <a:gd name="T52" fmla="*/ 251 w 339"/>
              <a:gd name="T53" fmla="*/ 193 h 481"/>
              <a:gd name="T54" fmla="*/ 251 w 339"/>
              <a:gd name="T55" fmla="*/ 239 h 481"/>
              <a:gd name="T56" fmla="*/ 234 w 339"/>
              <a:gd name="T57" fmla="*/ 257 h 481"/>
              <a:gd name="T58" fmla="*/ 233 w 339"/>
              <a:gd name="T59" fmla="*/ 257 h 481"/>
              <a:gd name="T60" fmla="*/ 233 w 339"/>
              <a:gd name="T61" fmla="*/ 257 h 481"/>
              <a:gd name="T62" fmla="*/ 210 w 339"/>
              <a:gd name="T63" fmla="*/ 257 h 481"/>
              <a:gd name="T64" fmla="*/ 210 w 339"/>
              <a:gd name="T65" fmla="*/ 279 h 481"/>
              <a:gd name="T66" fmla="*/ 210 w 339"/>
              <a:gd name="T67" fmla="*/ 279 h 481"/>
              <a:gd name="T68" fmla="*/ 210 w 339"/>
              <a:gd name="T69" fmla="*/ 280 h 481"/>
              <a:gd name="T70" fmla="*/ 193 w 339"/>
              <a:gd name="T71" fmla="*/ 297 h 481"/>
              <a:gd name="T72" fmla="*/ 146 w 339"/>
              <a:gd name="T73" fmla="*/ 297 h 481"/>
              <a:gd name="T74" fmla="*/ 129 w 339"/>
              <a:gd name="T75" fmla="*/ 280 h 481"/>
              <a:gd name="T76" fmla="*/ 129 w 339"/>
              <a:gd name="T77" fmla="*/ 279 h 481"/>
              <a:gd name="T78" fmla="*/ 129 w 339"/>
              <a:gd name="T79" fmla="*/ 279 h 481"/>
              <a:gd name="T80" fmla="*/ 129 w 339"/>
              <a:gd name="T81" fmla="*/ 257 h 481"/>
              <a:gd name="T82" fmla="*/ 105 w 339"/>
              <a:gd name="T83" fmla="*/ 257 h 481"/>
              <a:gd name="T84" fmla="*/ 87 w 339"/>
              <a:gd name="T85" fmla="*/ 239 h 481"/>
              <a:gd name="T86" fmla="*/ 87 w 339"/>
              <a:gd name="T87" fmla="*/ 193 h 481"/>
              <a:gd name="T88" fmla="*/ 257 w 339"/>
              <a:gd name="T89" fmla="*/ 416 h 481"/>
              <a:gd name="T90" fmla="*/ 81 w 339"/>
              <a:gd name="T91" fmla="*/ 416 h 481"/>
              <a:gd name="T92" fmla="*/ 64 w 339"/>
              <a:gd name="T93" fmla="*/ 399 h 481"/>
              <a:gd name="T94" fmla="*/ 81 w 339"/>
              <a:gd name="T95" fmla="*/ 382 h 481"/>
              <a:gd name="T96" fmla="*/ 257 w 339"/>
              <a:gd name="T97" fmla="*/ 382 h 481"/>
              <a:gd name="T98" fmla="*/ 274 w 339"/>
              <a:gd name="T99" fmla="*/ 399 h 481"/>
              <a:gd name="T100" fmla="*/ 257 w 339"/>
              <a:gd name="T101" fmla="*/ 416 h 481"/>
              <a:gd name="T102" fmla="*/ 275 w 339"/>
              <a:gd name="T103" fmla="*/ 346 h 481"/>
              <a:gd name="T104" fmla="*/ 258 w 339"/>
              <a:gd name="T105" fmla="*/ 363 h 481"/>
              <a:gd name="T106" fmla="*/ 83 w 339"/>
              <a:gd name="T107" fmla="*/ 363 h 481"/>
              <a:gd name="T108" fmla="*/ 65 w 339"/>
              <a:gd name="T109" fmla="*/ 346 h 481"/>
              <a:gd name="T110" fmla="*/ 83 w 339"/>
              <a:gd name="T111" fmla="*/ 328 h 481"/>
              <a:gd name="T112" fmla="*/ 258 w 339"/>
              <a:gd name="T113" fmla="*/ 328 h 481"/>
              <a:gd name="T114" fmla="*/ 275 w 339"/>
              <a:gd name="T115" fmla="*/ 346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9" h="481">
                <a:moveTo>
                  <a:pt x="240" y="0"/>
                </a:moveTo>
                <a:cubicBezTo>
                  <a:pt x="99" y="0"/>
                  <a:pt x="99" y="0"/>
                  <a:pt x="99" y="0"/>
                </a:cubicBezTo>
                <a:cubicBezTo>
                  <a:pt x="82" y="0"/>
                  <a:pt x="68" y="14"/>
                  <a:pt x="68" y="31"/>
                </a:cubicBezTo>
                <a:cubicBezTo>
                  <a:pt x="68" y="34"/>
                  <a:pt x="68" y="34"/>
                  <a:pt x="68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24" y="34"/>
                  <a:pt x="0" y="58"/>
                  <a:pt x="0" y="87"/>
                </a:cubicBezTo>
                <a:cubicBezTo>
                  <a:pt x="0" y="429"/>
                  <a:pt x="0" y="429"/>
                  <a:pt x="0" y="429"/>
                </a:cubicBezTo>
                <a:cubicBezTo>
                  <a:pt x="0" y="458"/>
                  <a:pt x="24" y="481"/>
                  <a:pt x="53" y="481"/>
                </a:cubicBezTo>
                <a:cubicBezTo>
                  <a:pt x="287" y="481"/>
                  <a:pt x="287" y="481"/>
                  <a:pt x="287" y="481"/>
                </a:cubicBezTo>
                <a:cubicBezTo>
                  <a:pt x="316" y="481"/>
                  <a:pt x="339" y="458"/>
                  <a:pt x="339" y="429"/>
                </a:cubicBezTo>
                <a:cubicBezTo>
                  <a:pt x="339" y="87"/>
                  <a:pt x="339" y="87"/>
                  <a:pt x="339" y="87"/>
                </a:cubicBezTo>
                <a:cubicBezTo>
                  <a:pt x="339" y="58"/>
                  <a:pt x="316" y="34"/>
                  <a:pt x="287" y="34"/>
                </a:cubicBezTo>
                <a:cubicBezTo>
                  <a:pt x="271" y="34"/>
                  <a:pt x="271" y="34"/>
                  <a:pt x="271" y="34"/>
                </a:cubicBezTo>
                <a:cubicBezTo>
                  <a:pt x="271" y="31"/>
                  <a:pt x="271" y="31"/>
                  <a:pt x="271" y="31"/>
                </a:cubicBezTo>
                <a:cubicBezTo>
                  <a:pt x="271" y="14"/>
                  <a:pt x="257" y="0"/>
                  <a:pt x="240" y="0"/>
                </a:cubicBezTo>
                <a:close/>
                <a:moveTo>
                  <a:pt x="87" y="193"/>
                </a:moveTo>
                <a:cubicBezTo>
                  <a:pt x="87" y="183"/>
                  <a:pt x="95" y="176"/>
                  <a:pt x="105" y="176"/>
                </a:cubicBezTo>
                <a:cubicBezTo>
                  <a:pt x="129" y="176"/>
                  <a:pt x="129" y="176"/>
                  <a:pt x="129" y="176"/>
                </a:cubicBezTo>
                <a:cubicBezTo>
                  <a:pt x="129" y="151"/>
                  <a:pt x="129" y="151"/>
                  <a:pt x="129" y="151"/>
                </a:cubicBezTo>
                <a:cubicBezTo>
                  <a:pt x="129" y="141"/>
                  <a:pt x="136" y="133"/>
                  <a:pt x="146" y="133"/>
                </a:cubicBezTo>
                <a:cubicBezTo>
                  <a:pt x="193" y="133"/>
                  <a:pt x="193" y="133"/>
                  <a:pt x="193" y="133"/>
                </a:cubicBezTo>
                <a:cubicBezTo>
                  <a:pt x="202" y="133"/>
                  <a:pt x="210" y="141"/>
                  <a:pt x="210" y="151"/>
                </a:cubicBezTo>
                <a:cubicBezTo>
                  <a:pt x="210" y="176"/>
                  <a:pt x="210" y="176"/>
                  <a:pt x="210" y="176"/>
                </a:cubicBezTo>
                <a:cubicBezTo>
                  <a:pt x="233" y="176"/>
                  <a:pt x="233" y="176"/>
                  <a:pt x="233" y="176"/>
                </a:cubicBezTo>
                <a:cubicBezTo>
                  <a:pt x="233" y="176"/>
                  <a:pt x="233" y="176"/>
                  <a:pt x="233" y="176"/>
                </a:cubicBezTo>
                <a:cubicBezTo>
                  <a:pt x="234" y="176"/>
                  <a:pt x="234" y="176"/>
                  <a:pt x="234" y="176"/>
                </a:cubicBezTo>
                <a:cubicBezTo>
                  <a:pt x="243" y="176"/>
                  <a:pt x="251" y="183"/>
                  <a:pt x="251" y="193"/>
                </a:cubicBezTo>
                <a:cubicBezTo>
                  <a:pt x="251" y="239"/>
                  <a:pt x="251" y="239"/>
                  <a:pt x="251" y="239"/>
                </a:cubicBezTo>
                <a:cubicBezTo>
                  <a:pt x="251" y="249"/>
                  <a:pt x="243" y="257"/>
                  <a:pt x="234" y="257"/>
                </a:cubicBezTo>
                <a:cubicBezTo>
                  <a:pt x="234" y="257"/>
                  <a:pt x="234" y="257"/>
                  <a:pt x="233" y="257"/>
                </a:cubicBezTo>
                <a:cubicBezTo>
                  <a:pt x="233" y="257"/>
                  <a:pt x="233" y="257"/>
                  <a:pt x="233" y="257"/>
                </a:cubicBezTo>
                <a:cubicBezTo>
                  <a:pt x="210" y="257"/>
                  <a:pt x="210" y="257"/>
                  <a:pt x="210" y="257"/>
                </a:cubicBezTo>
                <a:cubicBezTo>
                  <a:pt x="210" y="279"/>
                  <a:pt x="210" y="279"/>
                  <a:pt x="210" y="279"/>
                </a:cubicBezTo>
                <a:cubicBezTo>
                  <a:pt x="210" y="279"/>
                  <a:pt x="210" y="279"/>
                  <a:pt x="210" y="279"/>
                </a:cubicBezTo>
                <a:cubicBezTo>
                  <a:pt x="210" y="280"/>
                  <a:pt x="210" y="280"/>
                  <a:pt x="210" y="280"/>
                </a:cubicBezTo>
                <a:cubicBezTo>
                  <a:pt x="210" y="289"/>
                  <a:pt x="202" y="297"/>
                  <a:pt x="193" y="297"/>
                </a:cubicBezTo>
                <a:cubicBezTo>
                  <a:pt x="146" y="297"/>
                  <a:pt x="146" y="297"/>
                  <a:pt x="146" y="297"/>
                </a:cubicBezTo>
                <a:cubicBezTo>
                  <a:pt x="136" y="297"/>
                  <a:pt x="129" y="289"/>
                  <a:pt x="129" y="280"/>
                </a:cubicBezTo>
                <a:cubicBezTo>
                  <a:pt x="129" y="280"/>
                  <a:pt x="129" y="280"/>
                  <a:pt x="129" y="279"/>
                </a:cubicBezTo>
                <a:cubicBezTo>
                  <a:pt x="129" y="279"/>
                  <a:pt x="129" y="279"/>
                  <a:pt x="129" y="279"/>
                </a:cubicBezTo>
                <a:cubicBezTo>
                  <a:pt x="129" y="257"/>
                  <a:pt x="129" y="257"/>
                  <a:pt x="129" y="257"/>
                </a:cubicBezTo>
                <a:cubicBezTo>
                  <a:pt x="105" y="257"/>
                  <a:pt x="105" y="257"/>
                  <a:pt x="105" y="257"/>
                </a:cubicBezTo>
                <a:cubicBezTo>
                  <a:pt x="95" y="257"/>
                  <a:pt x="87" y="249"/>
                  <a:pt x="87" y="239"/>
                </a:cubicBezTo>
                <a:lnTo>
                  <a:pt x="87" y="193"/>
                </a:lnTo>
                <a:close/>
                <a:moveTo>
                  <a:pt x="257" y="416"/>
                </a:moveTo>
                <a:cubicBezTo>
                  <a:pt x="81" y="416"/>
                  <a:pt x="81" y="416"/>
                  <a:pt x="81" y="416"/>
                </a:cubicBezTo>
                <a:cubicBezTo>
                  <a:pt x="72" y="416"/>
                  <a:pt x="64" y="408"/>
                  <a:pt x="64" y="399"/>
                </a:cubicBezTo>
                <a:cubicBezTo>
                  <a:pt x="64" y="389"/>
                  <a:pt x="72" y="382"/>
                  <a:pt x="81" y="382"/>
                </a:cubicBezTo>
                <a:cubicBezTo>
                  <a:pt x="257" y="382"/>
                  <a:pt x="257" y="382"/>
                  <a:pt x="257" y="382"/>
                </a:cubicBezTo>
                <a:cubicBezTo>
                  <a:pt x="266" y="382"/>
                  <a:pt x="274" y="389"/>
                  <a:pt x="274" y="399"/>
                </a:cubicBezTo>
                <a:cubicBezTo>
                  <a:pt x="274" y="408"/>
                  <a:pt x="266" y="416"/>
                  <a:pt x="257" y="416"/>
                </a:cubicBezTo>
                <a:close/>
                <a:moveTo>
                  <a:pt x="275" y="346"/>
                </a:moveTo>
                <a:cubicBezTo>
                  <a:pt x="275" y="355"/>
                  <a:pt x="267" y="363"/>
                  <a:pt x="258" y="363"/>
                </a:cubicBezTo>
                <a:cubicBezTo>
                  <a:pt x="83" y="363"/>
                  <a:pt x="83" y="363"/>
                  <a:pt x="83" y="363"/>
                </a:cubicBezTo>
                <a:cubicBezTo>
                  <a:pt x="73" y="363"/>
                  <a:pt x="65" y="355"/>
                  <a:pt x="65" y="346"/>
                </a:cubicBezTo>
                <a:cubicBezTo>
                  <a:pt x="65" y="336"/>
                  <a:pt x="73" y="328"/>
                  <a:pt x="83" y="328"/>
                </a:cubicBezTo>
                <a:cubicBezTo>
                  <a:pt x="258" y="328"/>
                  <a:pt x="258" y="328"/>
                  <a:pt x="258" y="328"/>
                </a:cubicBezTo>
                <a:cubicBezTo>
                  <a:pt x="267" y="328"/>
                  <a:pt x="275" y="336"/>
                  <a:pt x="275" y="3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" name="Freeform 34"/>
          <p:cNvSpPr>
            <a:spLocks/>
          </p:cNvSpPr>
          <p:nvPr/>
        </p:nvSpPr>
        <p:spPr bwMode="auto">
          <a:xfrm>
            <a:off x="1749351" y="6649195"/>
            <a:ext cx="479572" cy="406168"/>
          </a:xfrm>
          <a:custGeom>
            <a:avLst/>
            <a:gdLst>
              <a:gd name="T0" fmla="*/ 481 w 481"/>
              <a:gd name="T1" fmla="*/ 334 h 407"/>
              <a:gd name="T2" fmla="*/ 407 w 481"/>
              <a:gd name="T3" fmla="*/ 407 h 407"/>
              <a:gd name="T4" fmla="*/ 334 w 481"/>
              <a:gd name="T5" fmla="*/ 334 h 407"/>
              <a:gd name="T6" fmla="*/ 336 w 481"/>
              <a:gd name="T7" fmla="*/ 317 h 407"/>
              <a:gd name="T8" fmla="*/ 273 w 481"/>
              <a:gd name="T9" fmla="*/ 317 h 407"/>
              <a:gd name="T10" fmla="*/ 141 w 481"/>
              <a:gd name="T11" fmla="*/ 407 h 407"/>
              <a:gd name="T12" fmla="*/ 0 w 481"/>
              <a:gd name="T13" fmla="*/ 266 h 407"/>
              <a:gd name="T14" fmla="*/ 123 w 481"/>
              <a:gd name="T15" fmla="*/ 126 h 407"/>
              <a:gd name="T16" fmla="*/ 123 w 481"/>
              <a:gd name="T17" fmla="*/ 37 h 407"/>
              <a:gd name="T18" fmla="*/ 61 w 481"/>
              <a:gd name="T19" fmla="*/ 37 h 407"/>
              <a:gd name="T20" fmla="*/ 43 w 481"/>
              <a:gd name="T21" fmla="*/ 19 h 407"/>
              <a:gd name="T22" fmla="*/ 61 w 481"/>
              <a:gd name="T23" fmla="*/ 0 h 407"/>
              <a:gd name="T24" fmla="*/ 140 w 481"/>
              <a:gd name="T25" fmla="*/ 0 h 407"/>
              <a:gd name="T26" fmla="*/ 140 w 481"/>
              <a:gd name="T27" fmla="*/ 0 h 407"/>
              <a:gd name="T28" fmla="*/ 141 w 481"/>
              <a:gd name="T29" fmla="*/ 0 h 407"/>
              <a:gd name="T30" fmla="*/ 159 w 481"/>
              <a:gd name="T31" fmla="*/ 19 h 407"/>
              <a:gd name="T32" fmla="*/ 159 w 481"/>
              <a:gd name="T33" fmla="*/ 61 h 407"/>
              <a:gd name="T34" fmla="*/ 264 w 481"/>
              <a:gd name="T35" fmla="*/ 61 h 407"/>
              <a:gd name="T36" fmla="*/ 282 w 481"/>
              <a:gd name="T37" fmla="*/ 79 h 407"/>
              <a:gd name="T38" fmla="*/ 264 w 481"/>
              <a:gd name="T39" fmla="*/ 97 h 407"/>
              <a:gd name="T40" fmla="*/ 159 w 481"/>
              <a:gd name="T41" fmla="*/ 97 h 407"/>
              <a:gd name="T42" fmla="*/ 159 w 481"/>
              <a:gd name="T43" fmla="*/ 126 h 407"/>
              <a:gd name="T44" fmla="*/ 191 w 481"/>
              <a:gd name="T45" fmla="*/ 134 h 407"/>
              <a:gd name="T46" fmla="*/ 407 w 481"/>
              <a:gd name="T47" fmla="*/ 134 h 407"/>
              <a:gd name="T48" fmla="*/ 426 w 481"/>
              <a:gd name="T49" fmla="*/ 153 h 407"/>
              <a:gd name="T50" fmla="*/ 426 w 481"/>
              <a:gd name="T51" fmla="*/ 262 h 407"/>
              <a:gd name="T52" fmla="*/ 481 w 481"/>
              <a:gd name="T53" fmla="*/ 334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81" h="407">
                <a:moveTo>
                  <a:pt x="481" y="334"/>
                </a:moveTo>
                <a:cubicBezTo>
                  <a:pt x="481" y="374"/>
                  <a:pt x="448" y="407"/>
                  <a:pt x="407" y="407"/>
                </a:cubicBezTo>
                <a:cubicBezTo>
                  <a:pt x="367" y="407"/>
                  <a:pt x="334" y="374"/>
                  <a:pt x="334" y="334"/>
                </a:cubicBezTo>
                <a:cubicBezTo>
                  <a:pt x="334" y="328"/>
                  <a:pt x="334" y="323"/>
                  <a:pt x="336" y="317"/>
                </a:cubicBezTo>
                <a:cubicBezTo>
                  <a:pt x="273" y="317"/>
                  <a:pt x="273" y="317"/>
                  <a:pt x="273" y="317"/>
                </a:cubicBezTo>
                <a:cubicBezTo>
                  <a:pt x="252" y="370"/>
                  <a:pt x="201" y="407"/>
                  <a:pt x="141" y="407"/>
                </a:cubicBezTo>
                <a:cubicBezTo>
                  <a:pt x="63" y="407"/>
                  <a:pt x="0" y="344"/>
                  <a:pt x="0" y="266"/>
                </a:cubicBezTo>
                <a:cubicBezTo>
                  <a:pt x="0" y="195"/>
                  <a:pt x="54" y="135"/>
                  <a:pt x="123" y="126"/>
                </a:cubicBezTo>
                <a:cubicBezTo>
                  <a:pt x="123" y="37"/>
                  <a:pt x="123" y="37"/>
                  <a:pt x="123" y="37"/>
                </a:cubicBezTo>
                <a:cubicBezTo>
                  <a:pt x="61" y="37"/>
                  <a:pt x="61" y="37"/>
                  <a:pt x="61" y="37"/>
                </a:cubicBezTo>
                <a:cubicBezTo>
                  <a:pt x="51" y="37"/>
                  <a:pt x="43" y="29"/>
                  <a:pt x="43" y="19"/>
                </a:cubicBezTo>
                <a:cubicBezTo>
                  <a:pt x="43" y="8"/>
                  <a:pt x="51" y="0"/>
                  <a:pt x="61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40" y="0"/>
                  <a:pt x="140" y="0"/>
                  <a:pt x="140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1" y="0"/>
                  <a:pt x="159" y="8"/>
                  <a:pt x="159" y="19"/>
                </a:cubicBezTo>
                <a:cubicBezTo>
                  <a:pt x="159" y="61"/>
                  <a:pt x="159" y="61"/>
                  <a:pt x="159" y="61"/>
                </a:cubicBezTo>
                <a:cubicBezTo>
                  <a:pt x="264" y="61"/>
                  <a:pt x="264" y="61"/>
                  <a:pt x="264" y="61"/>
                </a:cubicBezTo>
                <a:cubicBezTo>
                  <a:pt x="274" y="61"/>
                  <a:pt x="282" y="69"/>
                  <a:pt x="282" y="79"/>
                </a:cubicBezTo>
                <a:cubicBezTo>
                  <a:pt x="282" y="89"/>
                  <a:pt x="274" y="97"/>
                  <a:pt x="264" y="97"/>
                </a:cubicBezTo>
                <a:cubicBezTo>
                  <a:pt x="159" y="97"/>
                  <a:pt x="159" y="97"/>
                  <a:pt x="159" y="97"/>
                </a:cubicBezTo>
                <a:cubicBezTo>
                  <a:pt x="159" y="126"/>
                  <a:pt x="159" y="126"/>
                  <a:pt x="159" y="126"/>
                </a:cubicBezTo>
                <a:cubicBezTo>
                  <a:pt x="171" y="128"/>
                  <a:pt x="181" y="131"/>
                  <a:pt x="191" y="134"/>
                </a:cubicBezTo>
                <a:cubicBezTo>
                  <a:pt x="407" y="134"/>
                  <a:pt x="407" y="134"/>
                  <a:pt x="407" y="134"/>
                </a:cubicBezTo>
                <a:cubicBezTo>
                  <a:pt x="418" y="134"/>
                  <a:pt x="426" y="143"/>
                  <a:pt x="426" y="153"/>
                </a:cubicBezTo>
                <a:cubicBezTo>
                  <a:pt x="426" y="262"/>
                  <a:pt x="426" y="262"/>
                  <a:pt x="426" y="262"/>
                </a:cubicBezTo>
                <a:cubicBezTo>
                  <a:pt x="458" y="270"/>
                  <a:pt x="481" y="299"/>
                  <a:pt x="481" y="3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" name="Freeform 35"/>
          <p:cNvSpPr>
            <a:spLocks noEditPoints="1"/>
          </p:cNvSpPr>
          <p:nvPr/>
        </p:nvSpPr>
        <p:spPr bwMode="auto">
          <a:xfrm>
            <a:off x="19952181" y="8638081"/>
            <a:ext cx="310744" cy="479572"/>
          </a:xfrm>
          <a:custGeom>
            <a:avLst/>
            <a:gdLst>
              <a:gd name="T0" fmla="*/ 292 w 312"/>
              <a:gd name="T1" fmla="*/ 75 h 481"/>
              <a:gd name="T2" fmla="*/ 292 w 312"/>
              <a:gd name="T3" fmla="*/ 104 h 481"/>
              <a:gd name="T4" fmla="*/ 286 w 312"/>
              <a:gd name="T5" fmla="*/ 110 h 481"/>
              <a:gd name="T6" fmla="*/ 6 w 312"/>
              <a:gd name="T7" fmla="*/ 110 h 481"/>
              <a:gd name="T8" fmla="*/ 0 w 312"/>
              <a:gd name="T9" fmla="*/ 104 h 481"/>
              <a:gd name="T10" fmla="*/ 0 w 312"/>
              <a:gd name="T11" fmla="*/ 75 h 481"/>
              <a:gd name="T12" fmla="*/ 30 w 312"/>
              <a:gd name="T13" fmla="*/ 45 h 481"/>
              <a:gd name="T14" fmla="*/ 93 w 312"/>
              <a:gd name="T15" fmla="*/ 45 h 481"/>
              <a:gd name="T16" fmla="*/ 147 w 312"/>
              <a:gd name="T17" fmla="*/ 0 h 481"/>
              <a:gd name="T18" fmla="*/ 202 w 312"/>
              <a:gd name="T19" fmla="*/ 45 h 481"/>
              <a:gd name="T20" fmla="*/ 262 w 312"/>
              <a:gd name="T21" fmla="*/ 45 h 481"/>
              <a:gd name="T22" fmla="*/ 292 w 312"/>
              <a:gd name="T23" fmla="*/ 75 h 481"/>
              <a:gd name="T24" fmla="*/ 312 w 312"/>
              <a:gd name="T25" fmla="*/ 388 h 481"/>
              <a:gd name="T26" fmla="*/ 219 w 312"/>
              <a:gd name="T27" fmla="*/ 481 h 481"/>
              <a:gd name="T28" fmla="*/ 219 w 312"/>
              <a:gd name="T29" fmla="*/ 481 h 481"/>
              <a:gd name="T30" fmla="*/ 131 w 312"/>
              <a:gd name="T31" fmla="*/ 419 h 481"/>
              <a:gd name="T32" fmla="*/ 129 w 312"/>
              <a:gd name="T33" fmla="*/ 419 h 481"/>
              <a:gd name="T34" fmla="*/ 99 w 312"/>
              <a:gd name="T35" fmla="*/ 389 h 481"/>
              <a:gd name="T36" fmla="*/ 99 w 312"/>
              <a:gd name="T37" fmla="*/ 388 h 481"/>
              <a:gd name="T38" fmla="*/ 99 w 312"/>
              <a:gd name="T39" fmla="*/ 388 h 481"/>
              <a:gd name="T40" fmla="*/ 0 w 312"/>
              <a:gd name="T41" fmla="*/ 288 h 481"/>
              <a:gd name="T42" fmla="*/ 0 w 312"/>
              <a:gd name="T43" fmla="*/ 150 h 481"/>
              <a:gd name="T44" fmla="*/ 6 w 312"/>
              <a:gd name="T45" fmla="*/ 144 h 481"/>
              <a:gd name="T46" fmla="*/ 286 w 312"/>
              <a:gd name="T47" fmla="*/ 144 h 481"/>
              <a:gd name="T48" fmla="*/ 292 w 312"/>
              <a:gd name="T49" fmla="*/ 150 h 481"/>
              <a:gd name="T50" fmla="*/ 292 w 312"/>
              <a:gd name="T51" fmla="*/ 288 h 481"/>
              <a:gd name="T52" fmla="*/ 196 w 312"/>
              <a:gd name="T53" fmla="*/ 388 h 481"/>
              <a:gd name="T54" fmla="*/ 196 w 312"/>
              <a:gd name="T55" fmla="*/ 389 h 481"/>
              <a:gd name="T56" fmla="*/ 167 w 312"/>
              <a:gd name="T57" fmla="*/ 419 h 481"/>
              <a:gd name="T58" fmla="*/ 219 w 312"/>
              <a:gd name="T59" fmla="*/ 448 h 481"/>
              <a:gd name="T60" fmla="*/ 219 w 312"/>
              <a:gd name="T61" fmla="*/ 448 h 481"/>
              <a:gd name="T62" fmla="*/ 279 w 312"/>
              <a:gd name="T63" fmla="*/ 389 h 481"/>
              <a:gd name="T64" fmla="*/ 294 w 312"/>
              <a:gd name="T65" fmla="*/ 372 h 481"/>
              <a:gd name="T66" fmla="*/ 312 w 312"/>
              <a:gd name="T67" fmla="*/ 388 h 481"/>
              <a:gd name="T68" fmla="*/ 167 w 312"/>
              <a:gd name="T69" fmla="*/ 280 h 481"/>
              <a:gd name="T70" fmla="*/ 165 w 312"/>
              <a:gd name="T71" fmla="*/ 273 h 481"/>
              <a:gd name="T72" fmla="*/ 165 w 312"/>
              <a:gd name="T73" fmla="*/ 273 h 481"/>
              <a:gd name="T74" fmla="*/ 165 w 312"/>
              <a:gd name="T75" fmla="*/ 272 h 481"/>
              <a:gd name="T76" fmla="*/ 148 w 312"/>
              <a:gd name="T77" fmla="*/ 229 h 481"/>
              <a:gd name="T78" fmla="*/ 131 w 312"/>
              <a:gd name="T79" fmla="*/ 274 h 481"/>
              <a:gd name="T80" fmla="*/ 130 w 312"/>
              <a:gd name="T81" fmla="*/ 280 h 481"/>
              <a:gd name="T82" fmla="*/ 148 w 312"/>
              <a:gd name="T83" fmla="*/ 298 h 481"/>
              <a:gd name="T84" fmla="*/ 167 w 312"/>
              <a:gd name="T85" fmla="*/ 280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12" h="481">
                <a:moveTo>
                  <a:pt x="292" y="75"/>
                </a:moveTo>
                <a:cubicBezTo>
                  <a:pt x="292" y="104"/>
                  <a:pt x="292" y="104"/>
                  <a:pt x="292" y="104"/>
                </a:cubicBezTo>
                <a:cubicBezTo>
                  <a:pt x="292" y="107"/>
                  <a:pt x="289" y="110"/>
                  <a:pt x="286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2" y="110"/>
                  <a:pt x="0" y="107"/>
                  <a:pt x="0" y="104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58"/>
                  <a:pt x="13" y="45"/>
                  <a:pt x="30" y="45"/>
                </a:cubicBezTo>
                <a:cubicBezTo>
                  <a:pt x="93" y="45"/>
                  <a:pt x="93" y="45"/>
                  <a:pt x="93" y="45"/>
                </a:cubicBezTo>
                <a:cubicBezTo>
                  <a:pt x="98" y="19"/>
                  <a:pt x="121" y="0"/>
                  <a:pt x="147" y="0"/>
                </a:cubicBezTo>
                <a:cubicBezTo>
                  <a:pt x="174" y="0"/>
                  <a:pt x="197" y="19"/>
                  <a:pt x="202" y="45"/>
                </a:cubicBezTo>
                <a:cubicBezTo>
                  <a:pt x="262" y="45"/>
                  <a:pt x="262" y="45"/>
                  <a:pt x="262" y="45"/>
                </a:cubicBezTo>
                <a:cubicBezTo>
                  <a:pt x="279" y="45"/>
                  <a:pt x="292" y="58"/>
                  <a:pt x="292" y="75"/>
                </a:cubicBezTo>
                <a:close/>
                <a:moveTo>
                  <a:pt x="312" y="388"/>
                </a:moveTo>
                <a:cubicBezTo>
                  <a:pt x="312" y="440"/>
                  <a:pt x="270" y="481"/>
                  <a:pt x="219" y="481"/>
                </a:cubicBezTo>
                <a:cubicBezTo>
                  <a:pt x="219" y="481"/>
                  <a:pt x="219" y="481"/>
                  <a:pt x="219" y="481"/>
                </a:cubicBezTo>
                <a:cubicBezTo>
                  <a:pt x="178" y="481"/>
                  <a:pt x="143" y="455"/>
                  <a:pt x="131" y="419"/>
                </a:cubicBezTo>
                <a:cubicBezTo>
                  <a:pt x="129" y="419"/>
                  <a:pt x="129" y="419"/>
                  <a:pt x="129" y="419"/>
                </a:cubicBezTo>
                <a:cubicBezTo>
                  <a:pt x="113" y="419"/>
                  <a:pt x="99" y="405"/>
                  <a:pt x="99" y="389"/>
                </a:cubicBezTo>
                <a:cubicBezTo>
                  <a:pt x="99" y="388"/>
                  <a:pt x="99" y="388"/>
                  <a:pt x="99" y="388"/>
                </a:cubicBezTo>
                <a:cubicBezTo>
                  <a:pt x="99" y="388"/>
                  <a:pt x="99" y="388"/>
                  <a:pt x="99" y="388"/>
                </a:cubicBezTo>
                <a:cubicBezTo>
                  <a:pt x="44" y="388"/>
                  <a:pt x="0" y="343"/>
                  <a:pt x="0" y="288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47"/>
                  <a:pt x="2" y="144"/>
                  <a:pt x="6" y="144"/>
                </a:cubicBezTo>
                <a:cubicBezTo>
                  <a:pt x="286" y="144"/>
                  <a:pt x="286" y="144"/>
                  <a:pt x="286" y="144"/>
                </a:cubicBezTo>
                <a:cubicBezTo>
                  <a:pt x="289" y="144"/>
                  <a:pt x="292" y="147"/>
                  <a:pt x="292" y="150"/>
                </a:cubicBezTo>
                <a:cubicBezTo>
                  <a:pt x="292" y="288"/>
                  <a:pt x="292" y="288"/>
                  <a:pt x="292" y="288"/>
                </a:cubicBezTo>
                <a:cubicBezTo>
                  <a:pt x="292" y="342"/>
                  <a:pt x="249" y="386"/>
                  <a:pt x="196" y="388"/>
                </a:cubicBezTo>
                <a:cubicBezTo>
                  <a:pt x="196" y="389"/>
                  <a:pt x="196" y="389"/>
                  <a:pt x="196" y="389"/>
                </a:cubicBezTo>
                <a:cubicBezTo>
                  <a:pt x="196" y="405"/>
                  <a:pt x="183" y="418"/>
                  <a:pt x="167" y="419"/>
                </a:cubicBezTo>
                <a:cubicBezTo>
                  <a:pt x="178" y="436"/>
                  <a:pt x="197" y="448"/>
                  <a:pt x="219" y="448"/>
                </a:cubicBezTo>
                <a:cubicBezTo>
                  <a:pt x="219" y="448"/>
                  <a:pt x="219" y="448"/>
                  <a:pt x="219" y="448"/>
                </a:cubicBezTo>
                <a:cubicBezTo>
                  <a:pt x="252" y="448"/>
                  <a:pt x="278" y="421"/>
                  <a:pt x="279" y="389"/>
                </a:cubicBezTo>
                <a:cubicBezTo>
                  <a:pt x="279" y="380"/>
                  <a:pt x="285" y="372"/>
                  <a:pt x="294" y="372"/>
                </a:cubicBezTo>
                <a:cubicBezTo>
                  <a:pt x="304" y="371"/>
                  <a:pt x="312" y="379"/>
                  <a:pt x="312" y="388"/>
                </a:cubicBezTo>
                <a:close/>
                <a:moveTo>
                  <a:pt x="167" y="280"/>
                </a:moveTo>
                <a:cubicBezTo>
                  <a:pt x="167" y="277"/>
                  <a:pt x="166" y="275"/>
                  <a:pt x="165" y="273"/>
                </a:cubicBezTo>
                <a:cubicBezTo>
                  <a:pt x="165" y="273"/>
                  <a:pt x="165" y="273"/>
                  <a:pt x="165" y="273"/>
                </a:cubicBezTo>
                <a:cubicBezTo>
                  <a:pt x="165" y="272"/>
                  <a:pt x="165" y="272"/>
                  <a:pt x="165" y="272"/>
                </a:cubicBezTo>
                <a:cubicBezTo>
                  <a:pt x="148" y="229"/>
                  <a:pt x="148" y="229"/>
                  <a:pt x="148" y="229"/>
                </a:cubicBezTo>
                <a:cubicBezTo>
                  <a:pt x="131" y="274"/>
                  <a:pt x="131" y="274"/>
                  <a:pt x="131" y="274"/>
                </a:cubicBezTo>
                <a:cubicBezTo>
                  <a:pt x="130" y="276"/>
                  <a:pt x="130" y="278"/>
                  <a:pt x="130" y="280"/>
                </a:cubicBezTo>
                <a:cubicBezTo>
                  <a:pt x="130" y="290"/>
                  <a:pt x="138" y="298"/>
                  <a:pt x="148" y="298"/>
                </a:cubicBezTo>
                <a:cubicBezTo>
                  <a:pt x="158" y="298"/>
                  <a:pt x="167" y="290"/>
                  <a:pt x="167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" name="Freeform 36"/>
          <p:cNvSpPr>
            <a:spLocks noEditPoints="1"/>
          </p:cNvSpPr>
          <p:nvPr/>
        </p:nvSpPr>
        <p:spPr bwMode="auto">
          <a:xfrm>
            <a:off x="8553374" y="8651705"/>
            <a:ext cx="479574" cy="425744"/>
          </a:xfrm>
          <a:custGeom>
            <a:avLst/>
            <a:gdLst>
              <a:gd name="T0" fmla="*/ 363 w 481"/>
              <a:gd name="T1" fmla="*/ 202 h 426"/>
              <a:gd name="T2" fmla="*/ 332 w 481"/>
              <a:gd name="T3" fmla="*/ 147 h 426"/>
              <a:gd name="T4" fmla="*/ 329 w 481"/>
              <a:gd name="T5" fmla="*/ 144 h 426"/>
              <a:gd name="T6" fmla="*/ 326 w 481"/>
              <a:gd name="T7" fmla="*/ 142 h 426"/>
              <a:gd name="T8" fmla="*/ 322 w 481"/>
              <a:gd name="T9" fmla="*/ 141 h 426"/>
              <a:gd name="T10" fmla="*/ 317 w 481"/>
              <a:gd name="T11" fmla="*/ 141 h 426"/>
              <a:gd name="T12" fmla="*/ 313 w 481"/>
              <a:gd name="T13" fmla="*/ 141 h 426"/>
              <a:gd name="T14" fmla="*/ 309 w 481"/>
              <a:gd name="T15" fmla="*/ 143 h 426"/>
              <a:gd name="T16" fmla="*/ 306 w 481"/>
              <a:gd name="T17" fmla="*/ 145 h 426"/>
              <a:gd name="T18" fmla="*/ 303 w 481"/>
              <a:gd name="T19" fmla="*/ 149 h 426"/>
              <a:gd name="T20" fmla="*/ 271 w 481"/>
              <a:gd name="T21" fmla="*/ 221 h 426"/>
              <a:gd name="T22" fmla="*/ 253 w 481"/>
              <a:gd name="T23" fmla="*/ 201 h 426"/>
              <a:gd name="T24" fmla="*/ 249 w 481"/>
              <a:gd name="T25" fmla="*/ 198 h 426"/>
              <a:gd name="T26" fmla="*/ 245 w 481"/>
              <a:gd name="T27" fmla="*/ 197 h 426"/>
              <a:gd name="T28" fmla="*/ 241 w 481"/>
              <a:gd name="T29" fmla="*/ 196 h 426"/>
              <a:gd name="T30" fmla="*/ 236 w 481"/>
              <a:gd name="T31" fmla="*/ 197 h 426"/>
              <a:gd name="T32" fmla="*/ 232 w 481"/>
              <a:gd name="T33" fmla="*/ 199 h 426"/>
              <a:gd name="T34" fmla="*/ 229 w 481"/>
              <a:gd name="T35" fmla="*/ 201 h 426"/>
              <a:gd name="T36" fmla="*/ 189 w 481"/>
              <a:gd name="T37" fmla="*/ 152 h 426"/>
              <a:gd name="T38" fmla="*/ 187 w 481"/>
              <a:gd name="T39" fmla="*/ 148 h 426"/>
              <a:gd name="T40" fmla="*/ 184 w 481"/>
              <a:gd name="T41" fmla="*/ 145 h 426"/>
              <a:gd name="T42" fmla="*/ 181 w 481"/>
              <a:gd name="T43" fmla="*/ 142 h 426"/>
              <a:gd name="T44" fmla="*/ 177 w 481"/>
              <a:gd name="T45" fmla="*/ 141 h 426"/>
              <a:gd name="T46" fmla="*/ 173 w 481"/>
              <a:gd name="T47" fmla="*/ 140 h 426"/>
              <a:gd name="T48" fmla="*/ 169 w 481"/>
              <a:gd name="T49" fmla="*/ 140 h 426"/>
              <a:gd name="T50" fmla="*/ 165 w 481"/>
              <a:gd name="T51" fmla="*/ 141 h 426"/>
              <a:gd name="T52" fmla="*/ 161 w 481"/>
              <a:gd name="T53" fmla="*/ 143 h 426"/>
              <a:gd name="T54" fmla="*/ 158 w 481"/>
              <a:gd name="T55" fmla="*/ 146 h 426"/>
              <a:gd name="T56" fmla="*/ 155 w 481"/>
              <a:gd name="T57" fmla="*/ 149 h 426"/>
              <a:gd name="T58" fmla="*/ 0 w 481"/>
              <a:gd name="T59" fmla="*/ 142 h 426"/>
              <a:gd name="T60" fmla="*/ 443 w 481"/>
              <a:gd name="T61" fmla="*/ 50 h 426"/>
              <a:gd name="T62" fmla="*/ 429 w 481"/>
              <a:gd name="T63" fmla="*/ 248 h 426"/>
              <a:gd name="T64" fmla="*/ 320 w 481"/>
              <a:gd name="T65" fmla="*/ 199 h 426"/>
              <a:gd name="T66" fmla="*/ 291 w 481"/>
              <a:gd name="T67" fmla="*/ 263 h 426"/>
              <a:gd name="T68" fmla="*/ 288 w 481"/>
              <a:gd name="T69" fmla="*/ 267 h 426"/>
              <a:gd name="T70" fmla="*/ 284 w 481"/>
              <a:gd name="T71" fmla="*/ 270 h 426"/>
              <a:gd name="T72" fmla="*/ 280 w 481"/>
              <a:gd name="T73" fmla="*/ 271 h 426"/>
              <a:gd name="T74" fmla="*/ 276 w 481"/>
              <a:gd name="T75" fmla="*/ 271 h 426"/>
              <a:gd name="T76" fmla="*/ 268 w 481"/>
              <a:gd name="T77" fmla="*/ 270 h 426"/>
              <a:gd name="T78" fmla="*/ 264 w 481"/>
              <a:gd name="T79" fmla="*/ 267 h 426"/>
              <a:gd name="T80" fmla="*/ 214 w 481"/>
              <a:gd name="T81" fmla="*/ 268 h 426"/>
              <a:gd name="T82" fmla="*/ 206 w 481"/>
              <a:gd name="T83" fmla="*/ 273 h 426"/>
              <a:gd name="T84" fmla="*/ 201 w 481"/>
              <a:gd name="T85" fmla="*/ 274 h 426"/>
              <a:gd name="T86" fmla="*/ 196 w 481"/>
              <a:gd name="T87" fmla="*/ 273 h 426"/>
              <a:gd name="T88" fmla="*/ 192 w 481"/>
              <a:gd name="T89" fmla="*/ 271 h 426"/>
              <a:gd name="T90" fmla="*/ 188 w 481"/>
              <a:gd name="T91" fmla="*/ 269 h 426"/>
              <a:gd name="T92" fmla="*/ 186 w 481"/>
              <a:gd name="T93" fmla="*/ 266 h 426"/>
              <a:gd name="T94" fmla="*/ 184 w 481"/>
              <a:gd name="T95" fmla="*/ 262 h 426"/>
              <a:gd name="T96" fmla="*/ 155 w 481"/>
              <a:gd name="T97" fmla="*/ 230 h 426"/>
              <a:gd name="T98" fmla="*/ 152 w 481"/>
              <a:gd name="T99" fmla="*/ 234 h 426"/>
              <a:gd name="T100" fmla="*/ 149 w 481"/>
              <a:gd name="T101" fmla="*/ 237 h 426"/>
              <a:gd name="T102" fmla="*/ 145 w 481"/>
              <a:gd name="T103" fmla="*/ 239 h 426"/>
              <a:gd name="T104" fmla="*/ 141 w 481"/>
              <a:gd name="T105" fmla="*/ 240 h 426"/>
              <a:gd name="T106" fmla="*/ 210 w 481"/>
              <a:gd name="T107" fmla="*/ 407 h 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81" h="426">
                <a:moveTo>
                  <a:pt x="443" y="50"/>
                </a:moveTo>
                <a:cubicBezTo>
                  <a:pt x="468" y="75"/>
                  <a:pt x="481" y="108"/>
                  <a:pt x="481" y="142"/>
                </a:cubicBezTo>
                <a:cubicBezTo>
                  <a:pt x="481" y="162"/>
                  <a:pt x="477" y="182"/>
                  <a:pt x="468" y="199"/>
                </a:cubicBezTo>
                <a:cubicBezTo>
                  <a:pt x="467" y="201"/>
                  <a:pt x="465" y="202"/>
                  <a:pt x="463" y="202"/>
                </a:cubicBezTo>
                <a:cubicBezTo>
                  <a:pt x="363" y="202"/>
                  <a:pt x="363" y="202"/>
                  <a:pt x="363" y="202"/>
                </a:cubicBezTo>
                <a:cubicBezTo>
                  <a:pt x="334" y="150"/>
                  <a:pt x="334" y="150"/>
                  <a:pt x="334" y="150"/>
                </a:cubicBezTo>
                <a:cubicBezTo>
                  <a:pt x="334" y="150"/>
                  <a:pt x="334" y="150"/>
                  <a:pt x="334" y="150"/>
                </a:cubicBezTo>
                <a:cubicBezTo>
                  <a:pt x="334" y="149"/>
                  <a:pt x="333" y="149"/>
                  <a:pt x="333" y="149"/>
                </a:cubicBezTo>
                <a:cubicBezTo>
                  <a:pt x="333" y="149"/>
                  <a:pt x="333" y="148"/>
                  <a:pt x="333" y="148"/>
                </a:cubicBezTo>
                <a:cubicBezTo>
                  <a:pt x="333" y="148"/>
                  <a:pt x="332" y="148"/>
                  <a:pt x="332" y="147"/>
                </a:cubicBezTo>
                <a:cubicBezTo>
                  <a:pt x="332" y="147"/>
                  <a:pt x="332" y="147"/>
                  <a:pt x="332" y="147"/>
                </a:cubicBezTo>
                <a:cubicBezTo>
                  <a:pt x="332" y="147"/>
                  <a:pt x="331" y="146"/>
                  <a:pt x="331" y="146"/>
                </a:cubicBezTo>
                <a:cubicBezTo>
                  <a:pt x="331" y="146"/>
                  <a:pt x="331" y="146"/>
                  <a:pt x="330" y="145"/>
                </a:cubicBezTo>
                <a:cubicBezTo>
                  <a:pt x="330" y="145"/>
                  <a:pt x="330" y="145"/>
                  <a:pt x="330" y="145"/>
                </a:cubicBezTo>
                <a:cubicBezTo>
                  <a:pt x="330" y="145"/>
                  <a:pt x="329" y="145"/>
                  <a:pt x="329" y="144"/>
                </a:cubicBezTo>
                <a:cubicBezTo>
                  <a:pt x="329" y="144"/>
                  <a:pt x="329" y="144"/>
                  <a:pt x="328" y="144"/>
                </a:cubicBezTo>
                <a:cubicBezTo>
                  <a:pt x="328" y="144"/>
                  <a:pt x="328" y="144"/>
                  <a:pt x="328" y="143"/>
                </a:cubicBezTo>
                <a:cubicBezTo>
                  <a:pt x="327" y="143"/>
                  <a:pt x="327" y="143"/>
                  <a:pt x="327" y="143"/>
                </a:cubicBezTo>
                <a:cubicBezTo>
                  <a:pt x="327" y="143"/>
                  <a:pt x="326" y="143"/>
                  <a:pt x="326" y="142"/>
                </a:cubicBezTo>
                <a:cubicBezTo>
                  <a:pt x="326" y="142"/>
                  <a:pt x="326" y="142"/>
                  <a:pt x="326" y="142"/>
                </a:cubicBezTo>
                <a:cubicBezTo>
                  <a:pt x="326" y="142"/>
                  <a:pt x="325" y="142"/>
                  <a:pt x="325" y="142"/>
                </a:cubicBezTo>
                <a:cubicBezTo>
                  <a:pt x="325" y="142"/>
                  <a:pt x="325" y="142"/>
                  <a:pt x="324" y="142"/>
                </a:cubicBezTo>
                <a:cubicBezTo>
                  <a:pt x="324" y="142"/>
                  <a:pt x="324" y="142"/>
                  <a:pt x="324" y="142"/>
                </a:cubicBezTo>
                <a:cubicBezTo>
                  <a:pt x="323" y="141"/>
                  <a:pt x="323" y="141"/>
                  <a:pt x="323" y="141"/>
                </a:cubicBezTo>
                <a:cubicBezTo>
                  <a:pt x="322" y="141"/>
                  <a:pt x="322" y="141"/>
                  <a:pt x="322" y="141"/>
                </a:cubicBezTo>
                <a:cubicBezTo>
                  <a:pt x="322" y="141"/>
                  <a:pt x="321" y="141"/>
                  <a:pt x="321" y="141"/>
                </a:cubicBezTo>
                <a:cubicBezTo>
                  <a:pt x="321" y="141"/>
                  <a:pt x="320" y="141"/>
                  <a:pt x="320" y="141"/>
                </a:cubicBezTo>
                <a:cubicBezTo>
                  <a:pt x="320" y="141"/>
                  <a:pt x="320" y="141"/>
                  <a:pt x="319" y="141"/>
                </a:cubicBezTo>
                <a:cubicBezTo>
                  <a:pt x="319" y="141"/>
                  <a:pt x="319" y="141"/>
                  <a:pt x="318" y="141"/>
                </a:cubicBezTo>
                <a:cubicBezTo>
                  <a:pt x="318" y="141"/>
                  <a:pt x="318" y="141"/>
                  <a:pt x="317" y="141"/>
                </a:cubicBezTo>
                <a:cubicBezTo>
                  <a:pt x="317" y="141"/>
                  <a:pt x="317" y="141"/>
                  <a:pt x="317" y="141"/>
                </a:cubicBezTo>
                <a:cubicBezTo>
                  <a:pt x="316" y="141"/>
                  <a:pt x="316" y="141"/>
                  <a:pt x="316" y="141"/>
                </a:cubicBezTo>
                <a:cubicBezTo>
                  <a:pt x="315" y="141"/>
                  <a:pt x="315" y="141"/>
                  <a:pt x="315" y="141"/>
                </a:cubicBezTo>
                <a:cubicBezTo>
                  <a:pt x="315" y="141"/>
                  <a:pt x="314" y="141"/>
                  <a:pt x="314" y="141"/>
                </a:cubicBezTo>
                <a:cubicBezTo>
                  <a:pt x="314" y="141"/>
                  <a:pt x="313" y="141"/>
                  <a:pt x="313" y="141"/>
                </a:cubicBezTo>
                <a:cubicBezTo>
                  <a:pt x="313" y="142"/>
                  <a:pt x="313" y="142"/>
                  <a:pt x="312" y="142"/>
                </a:cubicBezTo>
                <a:cubicBezTo>
                  <a:pt x="312" y="142"/>
                  <a:pt x="312" y="142"/>
                  <a:pt x="311" y="142"/>
                </a:cubicBezTo>
                <a:cubicBezTo>
                  <a:pt x="311" y="142"/>
                  <a:pt x="311" y="142"/>
                  <a:pt x="311" y="142"/>
                </a:cubicBezTo>
                <a:cubicBezTo>
                  <a:pt x="310" y="143"/>
                  <a:pt x="310" y="143"/>
                  <a:pt x="310" y="143"/>
                </a:cubicBezTo>
                <a:cubicBezTo>
                  <a:pt x="310" y="143"/>
                  <a:pt x="310" y="143"/>
                  <a:pt x="309" y="143"/>
                </a:cubicBezTo>
                <a:cubicBezTo>
                  <a:pt x="309" y="143"/>
                  <a:pt x="309" y="143"/>
                  <a:pt x="309" y="143"/>
                </a:cubicBezTo>
                <a:cubicBezTo>
                  <a:pt x="309" y="143"/>
                  <a:pt x="309" y="144"/>
                  <a:pt x="308" y="144"/>
                </a:cubicBezTo>
                <a:cubicBezTo>
                  <a:pt x="308" y="144"/>
                  <a:pt x="308" y="144"/>
                  <a:pt x="308" y="144"/>
                </a:cubicBezTo>
                <a:cubicBezTo>
                  <a:pt x="307" y="144"/>
                  <a:pt x="307" y="145"/>
                  <a:pt x="307" y="145"/>
                </a:cubicBezTo>
                <a:cubicBezTo>
                  <a:pt x="307" y="145"/>
                  <a:pt x="306" y="145"/>
                  <a:pt x="306" y="145"/>
                </a:cubicBezTo>
                <a:cubicBezTo>
                  <a:pt x="306" y="146"/>
                  <a:pt x="306" y="146"/>
                  <a:pt x="306" y="146"/>
                </a:cubicBezTo>
                <a:cubicBezTo>
                  <a:pt x="305" y="146"/>
                  <a:pt x="305" y="146"/>
                  <a:pt x="305" y="147"/>
                </a:cubicBezTo>
                <a:cubicBezTo>
                  <a:pt x="305" y="147"/>
                  <a:pt x="305" y="147"/>
                  <a:pt x="304" y="147"/>
                </a:cubicBezTo>
                <a:cubicBezTo>
                  <a:pt x="304" y="147"/>
                  <a:pt x="304" y="148"/>
                  <a:pt x="304" y="148"/>
                </a:cubicBezTo>
                <a:cubicBezTo>
                  <a:pt x="304" y="148"/>
                  <a:pt x="303" y="148"/>
                  <a:pt x="303" y="149"/>
                </a:cubicBezTo>
                <a:cubicBezTo>
                  <a:pt x="303" y="149"/>
                  <a:pt x="303" y="149"/>
                  <a:pt x="303" y="149"/>
                </a:cubicBezTo>
                <a:cubicBezTo>
                  <a:pt x="303" y="150"/>
                  <a:pt x="302" y="150"/>
                  <a:pt x="302" y="150"/>
                </a:cubicBezTo>
                <a:cubicBezTo>
                  <a:pt x="302" y="150"/>
                  <a:pt x="302" y="151"/>
                  <a:pt x="302" y="151"/>
                </a:cubicBezTo>
                <a:cubicBezTo>
                  <a:pt x="302" y="151"/>
                  <a:pt x="302" y="151"/>
                  <a:pt x="302" y="151"/>
                </a:cubicBezTo>
                <a:cubicBezTo>
                  <a:pt x="271" y="221"/>
                  <a:pt x="271" y="221"/>
                  <a:pt x="271" y="221"/>
                </a:cubicBezTo>
                <a:cubicBezTo>
                  <a:pt x="254" y="202"/>
                  <a:pt x="254" y="202"/>
                  <a:pt x="254" y="202"/>
                </a:cubicBezTo>
                <a:cubicBezTo>
                  <a:pt x="254" y="202"/>
                  <a:pt x="254" y="202"/>
                  <a:pt x="254" y="202"/>
                </a:cubicBezTo>
                <a:cubicBezTo>
                  <a:pt x="254" y="202"/>
                  <a:pt x="254" y="202"/>
                  <a:pt x="254" y="202"/>
                </a:cubicBezTo>
                <a:cubicBezTo>
                  <a:pt x="254" y="201"/>
                  <a:pt x="254" y="201"/>
                  <a:pt x="253" y="201"/>
                </a:cubicBezTo>
                <a:cubicBezTo>
                  <a:pt x="253" y="201"/>
                  <a:pt x="253" y="201"/>
                  <a:pt x="253" y="201"/>
                </a:cubicBezTo>
                <a:cubicBezTo>
                  <a:pt x="252" y="200"/>
                  <a:pt x="252" y="200"/>
                  <a:pt x="252" y="200"/>
                </a:cubicBezTo>
                <a:cubicBezTo>
                  <a:pt x="252" y="200"/>
                  <a:pt x="252" y="200"/>
                  <a:pt x="251" y="200"/>
                </a:cubicBezTo>
                <a:cubicBezTo>
                  <a:pt x="251" y="199"/>
                  <a:pt x="251" y="199"/>
                  <a:pt x="251" y="199"/>
                </a:cubicBezTo>
                <a:cubicBezTo>
                  <a:pt x="250" y="199"/>
                  <a:pt x="250" y="199"/>
                  <a:pt x="250" y="199"/>
                </a:cubicBezTo>
                <a:cubicBezTo>
                  <a:pt x="249" y="198"/>
                  <a:pt x="249" y="198"/>
                  <a:pt x="249" y="198"/>
                </a:cubicBezTo>
                <a:cubicBezTo>
                  <a:pt x="249" y="198"/>
                  <a:pt x="248" y="198"/>
                  <a:pt x="248" y="198"/>
                </a:cubicBezTo>
                <a:cubicBezTo>
                  <a:pt x="248" y="198"/>
                  <a:pt x="248" y="198"/>
                  <a:pt x="247" y="198"/>
                </a:cubicBezTo>
                <a:cubicBezTo>
                  <a:pt x="247" y="197"/>
                  <a:pt x="247" y="197"/>
                  <a:pt x="247" y="197"/>
                </a:cubicBezTo>
                <a:cubicBezTo>
                  <a:pt x="246" y="197"/>
                  <a:pt x="246" y="197"/>
                  <a:pt x="246" y="197"/>
                </a:cubicBezTo>
                <a:cubicBezTo>
                  <a:pt x="245" y="197"/>
                  <a:pt x="245" y="197"/>
                  <a:pt x="245" y="197"/>
                </a:cubicBezTo>
                <a:cubicBezTo>
                  <a:pt x="245" y="197"/>
                  <a:pt x="244" y="197"/>
                  <a:pt x="244" y="197"/>
                </a:cubicBezTo>
                <a:cubicBezTo>
                  <a:pt x="244" y="197"/>
                  <a:pt x="243" y="197"/>
                  <a:pt x="243" y="197"/>
                </a:cubicBezTo>
                <a:cubicBezTo>
                  <a:pt x="243" y="196"/>
                  <a:pt x="243" y="196"/>
                  <a:pt x="242" y="196"/>
                </a:cubicBezTo>
                <a:cubicBezTo>
                  <a:pt x="242" y="196"/>
                  <a:pt x="242" y="196"/>
                  <a:pt x="241" y="196"/>
                </a:cubicBezTo>
                <a:cubicBezTo>
                  <a:pt x="241" y="196"/>
                  <a:pt x="241" y="196"/>
                  <a:pt x="241" y="196"/>
                </a:cubicBezTo>
                <a:cubicBezTo>
                  <a:pt x="240" y="196"/>
                  <a:pt x="240" y="196"/>
                  <a:pt x="240" y="196"/>
                </a:cubicBezTo>
                <a:cubicBezTo>
                  <a:pt x="239" y="196"/>
                  <a:pt x="239" y="196"/>
                  <a:pt x="239" y="197"/>
                </a:cubicBezTo>
                <a:cubicBezTo>
                  <a:pt x="239" y="197"/>
                  <a:pt x="238" y="197"/>
                  <a:pt x="238" y="197"/>
                </a:cubicBezTo>
                <a:cubicBezTo>
                  <a:pt x="238" y="197"/>
                  <a:pt x="237" y="197"/>
                  <a:pt x="237" y="197"/>
                </a:cubicBezTo>
                <a:cubicBezTo>
                  <a:pt x="237" y="197"/>
                  <a:pt x="237" y="197"/>
                  <a:pt x="236" y="197"/>
                </a:cubicBezTo>
                <a:cubicBezTo>
                  <a:pt x="236" y="197"/>
                  <a:pt x="236" y="197"/>
                  <a:pt x="235" y="197"/>
                </a:cubicBezTo>
                <a:cubicBezTo>
                  <a:pt x="235" y="197"/>
                  <a:pt x="235" y="197"/>
                  <a:pt x="235" y="198"/>
                </a:cubicBezTo>
                <a:cubicBezTo>
                  <a:pt x="234" y="198"/>
                  <a:pt x="234" y="198"/>
                  <a:pt x="234" y="198"/>
                </a:cubicBezTo>
                <a:cubicBezTo>
                  <a:pt x="233" y="198"/>
                  <a:pt x="233" y="198"/>
                  <a:pt x="233" y="198"/>
                </a:cubicBezTo>
                <a:cubicBezTo>
                  <a:pt x="233" y="198"/>
                  <a:pt x="232" y="199"/>
                  <a:pt x="232" y="199"/>
                </a:cubicBezTo>
                <a:cubicBezTo>
                  <a:pt x="232" y="199"/>
                  <a:pt x="232" y="199"/>
                  <a:pt x="231" y="199"/>
                </a:cubicBezTo>
                <a:cubicBezTo>
                  <a:pt x="231" y="199"/>
                  <a:pt x="231" y="199"/>
                  <a:pt x="231" y="200"/>
                </a:cubicBezTo>
                <a:cubicBezTo>
                  <a:pt x="230" y="200"/>
                  <a:pt x="230" y="200"/>
                  <a:pt x="230" y="200"/>
                </a:cubicBezTo>
                <a:cubicBezTo>
                  <a:pt x="230" y="200"/>
                  <a:pt x="229" y="201"/>
                  <a:pt x="229" y="201"/>
                </a:cubicBezTo>
                <a:cubicBezTo>
                  <a:pt x="229" y="201"/>
                  <a:pt x="229" y="201"/>
                  <a:pt x="229" y="201"/>
                </a:cubicBezTo>
                <a:cubicBezTo>
                  <a:pt x="229" y="201"/>
                  <a:pt x="229" y="201"/>
                  <a:pt x="229" y="201"/>
                </a:cubicBezTo>
                <a:cubicBezTo>
                  <a:pt x="228" y="202"/>
                  <a:pt x="228" y="202"/>
                  <a:pt x="228" y="202"/>
                </a:cubicBezTo>
                <a:cubicBezTo>
                  <a:pt x="209" y="221"/>
                  <a:pt x="209" y="221"/>
                  <a:pt x="209" y="221"/>
                </a:cubicBezTo>
                <a:cubicBezTo>
                  <a:pt x="189" y="153"/>
                  <a:pt x="189" y="153"/>
                  <a:pt x="189" y="153"/>
                </a:cubicBezTo>
                <a:cubicBezTo>
                  <a:pt x="189" y="152"/>
                  <a:pt x="189" y="152"/>
                  <a:pt x="189" y="152"/>
                </a:cubicBezTo>
                <a:cubicBezTo>
                  <a:pt x="189" y="152"/>
                  <a:pt x="188" y="152"/>
                  <a:pt x="188" y="151"/>
                </a:cubicBezTo>
                <a:cubicBezTo>
                  <a:pt x="188" y="151"/>
                  <a:pt x="188" y="151"/>
                  <a:pt x="188" y="151"/>
                </a:cubicBezTo>
                <a:cubicBezTo>
                  <a:pt x="188" y="150"/>
                  <a:pt x="188" y="150"/>
                  <a:pt x="188" y="150"/>
                </a:cubicBezTo>
                <a:cubicBezTo>
                  <a:pt x="188" y="150"/>
                  <a:pt x="187" y="149"/>
                  <a:pt x="187" y="149"/>
                </a:cubicBezTo>
                <a:cubicBezTo>
                  <a:pt x="187" y="149"/>
                  <a:pt x="187" y="149"/>
                  <a:pt x="187" y="148"/>
                </a:cubicBezTo>
                <a:cubicBezTo>
                  <a:pt x="187" y="148"/>
                  <a:pt x="187" y="148"/>
                  <a:pt x="186" y="148"/>
                </a:cubicBezTo>
                <a:cubicBezTo>
                  <a:pt x="186" y="147"/>
                  <a:pt x="186" y="147"/>
                  <a:pt x="186" y="147"/>
                </a:cubicBezTo>
                <a:cubicBezTo>
                  <a:pt x="186" y="147"/>
                  <a:pt x="186" y="146"/>
                  <a:pt x="185" y="146"/>
                </a:cubicBezTo>
                <a:cubicBezTo>
                  <a:pt x="185" y="146"/>
                  <a:pt x="185" y="146"/>
                  <a:pt x="185" y="145"/>
                </a:cubicBezTo>
                <a:cubicBezTo>
                  <a:pt x="185" y="145"/>
                  <a:pt x="184" y="145"/>
                  <a:pt x="184" y="145"/>
                </a:cubicBezTo>
                <a:cubicBezTo>
                  <a:pt x="184" y="145"/>
                  <a:pt x="184" y="144"/>
                  <a:pt x="183" y="144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3" y="143"/>
                  <a:pt x="182" y="143"/>
                  <a:pt x="182" y="143"/>
                </a:cubicBezTo>
                <a:cubicBezTo>
                  <a:pt x="182" y="143"/>
                  <a:pt x="182" y="143"/>
                  <a:pt x="181" y="143"/>
                </a:cubicBezTo>
                <a:cubicBezTo>
                  <a:pt x="181" y="142"/>
                  <a:pt x="181" y="142"/>
                  <a:pt x="181" y="142"/>
                </a:cubicBezTo>
                <a:cubicBezTo>
                  <a:pt x="180" y="142"/>
                  <a:pt x="180" y="142"/>
                  <a:pt x="180" y="142"/>
                </a:cubicBezTo>
                <a:cubicBezTo>
                  <a:pt x="180" y="142"/>
                  <a:pt x="180" y="142"/>
                  <a:pt x="180" y="142"/>
                </a:cubicBezTo>
                <a:cubicBezTo>
                  <a:pt x="179" y="142"/>
                  <a:pt x="179" y="141"/>
                  <a:pt x="179" y="141"/>
                </a:cubicBezTo>
                <a:cubicBezTo>
                  <a:pt x="179" y="141"/>
                  <a:pt x="179" y="141"/>
                  <a:pt x="178" y="141"/>
                </a:cubicBezTo>
                <a:cubicBezTo>
                  <a:pt x="178" y="141"/>
                  <a:pt x="178" y="141"/>
                  <a:pt x="177" y="141"/>
                </a:cubicBezTo>
                <a:cubicBezTo>
                  <a:pt x="177" y="141"/>
                  <a:pt x="177" y="140"/>
                  <a:pt x="177" y="140"/>
                </a:cubicBezTo>
                <a:cubicBezTo>
                  <a:pt x="176" y="140"/>
                  <a:pt x="176" y="140"/>
                  <a:pt x="176" y="140"/>
                </a:cubicBezTo>
                <a:cubicBezTo>
                  <a:pt x="175" y="140"/>
                  <a:pt x="175" y="140"/>
                  <a:pt x="175" y="140"/>
                </a:cubicBezTo>
                <a:cubicBezTo>
                  <a:pt x="175" y="140"/>
                  <a:pt x="174" y="140"/>
                  <a:pt x="174" y="140"/>
                </a:cubicBezTo>
                <a:cubicBezTo>
                  <a:pt x="174" y="140"/>
                  <a:pt x="173" y="140"/>
                  <a:pt x="173" y="140"/>
                </a:cubicBezTo>
                <a:cubicBezTo>
                  <a:pt x="173" y="140"/>
                  <a:pt x="172" y="140"/>
                  <a:pt x="172" y="140"/>
                </a:cubicBezTo>
                <a:cubicBezTo>
                  <a:pt x="172" y="140"/>
                  <a:pt x="172" y="140"/>
                  <a:pt x="171" y="140"/>
                </a:cubicBezTo>
                <a:cubicBezTo>
                  <a:pt x="171" y="140"/>
                  <a:pt x="171" y="140"/>
                  <a:pt x="170" y="140"/>
                </a:cubicBezTo>
                <a:cubicBezTo>
                  <a:pt x="170" y="140"/>
                  <a:pt x="170" y="140"/>
                  <a:pt x="170" y="140"/>
                </a:cubicBezTo>
                <a:cubicBezTo>
                  <a:pt x="169" y="140"/>
                  <a:pt x="169" y="140"/>
                  <a:pt x="169" y="140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7" y="140"/>
                  <a:pt x="167" y="140"/>
                  <a:pt x="167" y="140"/>
                </a:cubicBezTo>
                <a:cubicBezTo>
                  <a:pt x="167" y="140"/>
                  <a:pt x="166" y="140"/>
                  <a:pt x="166" y="140"/>
                </a:cubicBezTo>
                <a:cubicBezTo>
                  <a:pt x="166" y="140"/>
                  <a:pt x="166" y="140"/>
                  <a:pt x="166" y="140"/>
                </a:cubicBezTo>
                <a:cubicBezTo>
                  <a:pt x="166" y="141"/>
                  <a:pt x="165" y="141"/>
                  <a:pt x="165" y="141"/>
                </a:cubicBezTo>
                <a:cubicBezTo>
                  <a:pt x="165" y="141"/>
                  <a:pt x="165" y="141"/>
                  <a:pt x="164" y="141"/>
                </a:cubicBezTo>
                <a:cubicBezTo>
                  <a:pt x="164" y="141"/>
                  <a:pt x="164" y="141"/>
                  <a:pt x="163" y="141"/>
                </a:cubicBezTo>
                <a:cubicBezTo>
                  <a:pt x="163" y="142"/>
                  <a:pt x="163" y="142"/>
                  <a:pt x="163" y="142"/>
                </a:cubicBezTo>
                <a:cubicBezTo>
                  <a:pt x="162" y="142"/>
                  <a:pt x="162" y="142"/>
                  <a:pt x="162" y="142"/>
                </a:cubicBezTo>
                <a:cubicBezTo>
                  <a:pt x="162" y="142"/>
                  <a:pt x="161" y="143"/>
                  <a:pt x="161" y="143"/>
                </a:cubicBezTo>
                <a:cubicBezTo>
                  <a:pt x="161" y="143"/>
                  <a:pt x="161" y="143"/>
                  <a:pt x="161" y="143"/>
                </a:cubicBezTo>
                <a:cubicBezTo>
                  <a:pt x="160" y="143"/>
                  <a:pt x="160" y="144"/>
                  <a:pt x="160" y="144"/>
                </a:cubicBezTo>
                <a:cubicBezTo>
                  <a:pt x="160" y="144"/>
                  <a:pt x="159" y="144"/>
                  <a:pt x="159" y="145"/>
                </a:cubicBezTo>
                <a:cubicBezTo>
                  <a:pt x="159" y="145"/>
                  <a:pt x="159" y="145"/>
                  <a:pt x="159" y="145"/>
                </a:cubicBezTo>
                <a:cubicBezTo>
                  <a:pt x="158" y="145"/>
                  <a:pt x="158" y="146"/>
                  <a:pt x="158" y="146"/>
                </a:cubicBezTo>
                <a:cubicBezTo>
                  <a:pt x="158" y="146"/>
                  <a:pt x="158" y="146"/>
                  <a:pt x="157" y="146"/>
                </a:cubicBezTo>
                <a:cubicBezTo>
                  <a:pt x="157" y="147"/>
                  <a:pt x="157" y="147"/>
                  <a:pt x="157" y="147"/>
                </a:cubicBezTo>
                <a:cubicBezTo>
                  <a:pt x="157" y="147"/>
                  <a:pt x="156" y="148"/>
                  <a:pt x="156" y="148"/>
                </a:cubicBezTo>
                <a:cubicBezTo>
                  <a:pt x="156" y="148"/>
                  <a:pt x="156" y="148"/>
                  <a:pt x="156" y="148"/>
                </a:cubicBezTo>
                <a:cubicBezTo>
                  <a:pt x="156" y="149"/>
                  <a:pt x="156" y="149"/>
                  <a:pt x="155" y="149"/>
                </a:cubicBezTo>
                <a:cubicBezTo>
                  <a:pt x="155" y="149"/>
                  <a:pt x="155" y="149"/>
                  <a:pt x="155" y="150"/>
                </a:cubicBezTo>
                <a:cubicBezTo>
                  <a:pt x="128" y="204"/>
                  <a:pt x="128" y="204"/>
                  <a:pt x="128" y="204"/>
                </a:cubicBezTo>
                <a:cubicBezTo>
                  <a:pt x="18" y="204"/>
                  <a:pt x="18" y="204"/>
                  <a:pt x="18" y="204"/>
                </a:cubicBezTo>
                <a:cubicBezTo>
                  <a:pt x="16" y="204"/>
                  <a:pt x="14" y="202"/>
                  <a:pt x="13" y="200"/>
                </a:cubicBezTo>
                <a:cubicBezTo>
                  <a:pt x="5" y="183"/>
                  <a:pt x="0" y="163"/>
                  <a:pt x="0" y="142"/>
                </a:cubicBezTo>
                <a:cubicBezTo>
                  <a:pt x="0" y="108"/>
                  <a:pt x="13" y="75"/>
                  <a:pt x="38" y="50"/>
                </a:cubicBezTo>
                <a:cubicBezTo>
                  <a:pt x="89" y="0"/>
                  <a:pt x="171" y="0"/>
                  <a:pt x="222" y="50"/>
                </a:cubicBezTo>
                <a:cubicBezTo>
                  <a:pt x="240" y="69"/>
                  <a:pt x="240" y="69"/>
                  <a:pt x="240" y="69"/>
                </a:cubicBezTo>
                <a:cubicBezTo>
                  <a:pt x="259" y="50"/>
                  <a:pt x="259" y="50"/>
                  <a:pt x="259" y="50"/>
                </a:cubicBezTo>
                <a:cubicBezTo>
                  <a:pt x="310" y="0"/>
                  <a:pt x="392" y="0"/>
                  <a:pt x="443" y="50"/>
                </a:cubicBezTo>
                <a:close/>
                <a:moveTo>
                  <a:pt x="229" y="422"/>
                </a:moveTo>
                <a:cubicBezTo>
                  <a:pt x="232" y="425"/>
                  <a:pt x="236" y="426"/>
                  <a:pt x="240" y="426"/>
                </a:cubicBezTo>
                <a:cubicBezTo>
                  <a:pt x="244" y="426"/>
                  <a:pt x="247" y="425"/>
                  <a:pt x="250" y="423"/>
                </a:cubicBezTo>
                <a:cubicBezTo>
                  <a:pt x="258" y="419"/>
                  <a:pt x="265" y="413"/>
                  <a:pt x="271" y="407"/>
                </a:cubicBezTo>
                <a:cubicBezTo>
                  <a:pt x="429" y="248"/>
                  <a:pt x="429" y="248"/>
                  <a:pt x="429" y="248"/>
                </a:cubicBezTo>
                <a:cubicBezTo>
                  <a:pt x="433" y="245"/>
                  <a:pt x="430" y="239"/>
                  <a:pt x="425" y="239"/>
                </a:cubicBezTo>
                <a:cubicBezTo>
                  <a:pt x="353" y="239"/>
                  <a:pt x="353" y="239"/>
                  <a:pt x="353" y="239"/>
                </a:cubicBezTo>
                <a:cubicBezTo>
                  <a:pt x="348" y="239"/>
                  <a:pt x="343" y="237"/>
                  <a:pt x="340" y="233"/>
                </a:cubicBezTo>
                <a:cubicBezTo>
                  <a:pt x="338" y="232"/>
                  <a:pt x="337" y="230"/>
                  <a:pt x="336" y="228"/>
                </a:cubicBezTo>
                <a:cubicBezTo>
                  <a:pt x="320" y="199"/>
                  <a:pt x="320" y="199"/>
                  <a:pt x="320" y="199"/>
                </a:cubicBezTo>
                <a:cubicBezTo>
                  <a:pt x="292" y="261"/>
                  <a:pt x="292" y="261"/>
                  <a:pt x="292" y="261"/>
                </a:cubicBezTo>
                <a:cubicBezTo>
                  <a:pt x="292" y="261"/>
                  <a:pt x="292" y="261"/>
                  <a:pt x="292" y="261"/>
                </a:cubicBezTo>
                <a:cubicBezTo>
                  <a:pt x="292" y="261"/>
                  <a:pt x="292" y="261"/>
                  <a:pt x="292" y="262"/>
                </a:cubicBezTo>
                <a:cubicBezTo>
                  <a:pt x="292" y="262"/>
                  <a:pt x="292" y="262"/>
                  <a:pt x="292" y="262"/>
                </a:cubicBezTo>
                <a:cubicBezTo>
                  <a:pt x="291" y="263"/>
                  <a:pt x="291" y="263"/>
                  <a:pt x="291" y="263"/>
                </a:cubicBezTo>
                <a:cubicBezTo>
                  <a:pt x="291" y="263"/>
                  <a:pt x="291" y="264"/>
                  <a:pt x="290" y="264"/>
                </a:cubicBezTo>
                <a:cubicBezTo>
                  <a:pt x="290" y="264"/>
                  <a:pt x="290" y="264"/>
                  <a:pt x="290" y="264"/>
                </a:cubicBezTo>
                <a:cubicBezTo>
                  <a:pt x="290" y="265"/>
                  <a:pt x="290" y="265"/>
                  <a:pt x="289" y="266"/>
                </a:cubicBezTo>
                <a:cubicBezTo>
                  <a:pt x="289" y="266"/>
                  <a:pt x="289" y="266"/>
                  <a:pt x="289" y="266"/>
                </a:cubicBezTo>
                <a:cubicBezTo>
                  <a:pt x="289" y="266"/>
                  <a:pt x="288" y="266"/>
                  <a:pt x="288" y="267"/>
                </a:cubicBezTo>
                <a:cubicBezTo>
                  <a:pt x="288" y="267"/>
                  <a:pt x="288" y="267"/>
                  <a:pt x="288" y="267"/>
                </a:cubicBezTo>
                <a:cubicBezTo>
                  <a:pt x="288" y="267"/>
                  <a:pt x="288" y="267"/>
                  <a:pt x="288" y="267"/>
                </a:cubicBezTo>
                <a:cubicBezTo>
                  <a:pt x="287" y="268"/>
                  <a:pt x="286" y="268"/>
                  <a:pt x="285" y="269"/>
                </a:cubicBezTo>
                <a:cubicBezTo>
                  <a:pt x="285" y="269"/>
                  <a:pt x="285" y="269"/>
                  <a:pt x="285" y="269"/>
                </a:cubicBezTo>
                <a:cubicBezTo>
                  <a:pt x="285" y="269"/>
                  <a:pt x="284" y="269"/>
                  <a:pt x="284" y="270"/>
                </a:cubicBezTo>
                <a:cubicBezTo>
                  <a:pt x="284" y="270"/>
                  <a:pt x="284" y="270"/>
                  <a:pt x="283" y="270"/>
                </a:cubicBezTo>
                <a:cubicBezTo>
                  <a:pt x="283" y="270"/>
                  <a:pt x="283" y="270"/>
                  <a:pt x="283" y="270"/>
                </a:cubicBezTo>
                <a:cubicBezTo>
                  <a:pt x="282" y="270"/>
                  <a:pt x="282" y="270"/>
                  <a:pt x="282" y="270"/>
                </a:cubicBezTo>
                <a:cubicBezTo>
                  <a:pt x="282" y="271"/>
                  <a:pt x="281" y="271"/>
                  <a:pt x="281" y="271"/>
                </a:cubicBezTo>
                <a:cubicBezTo>
                  <a:pt x="281" y="271"/>
                  <a:pt x="280" y="271"/>
                  <a:pt x="280" y="271"/>
                </a:cubicBezTo>
                <a:cubicBezTo>
                  <a:pt x="280" y="271"/>
                  <a:pt x="280" y="271"/>
                  <a:pt x="279" y="271"/>
                </a:cubicBezTo>
                <a:cubicBezTo>
                  <a:pt x="279" y="271"/>
                  <a:pt x="279" y="271"/>
                  <a:pt x="279" y="271"/>
                </a:cubicBezTo>
                <a:cubicBezTo>
                  <a:pt x="278" y="271"/>
                  <a:pt x="278" y="271"/>
                  <a:pt x="278" y="271"/>
                </a:cubicBezTo>
                <a:cubicBezTo>
                  <a:pt x="278" y="271"/>
                  <a:pt x="277" y="271"/>
                  <a:pt x="277" y="271"/>
                </a:cubicBezTo>
                <a:cubicBezTo>
                  <a:pt x="277" y="271"/>
                  <a:pt x="276" y="271"/>
                  <a:pt x="276" y="271"/>
                </a:cubicBezTo>
                <a:cubicBezTo>
                  <a:pt x="274" y="271"/>
                  <a:pt x="273" y="271"/>
                  <a:pt x="271" y="271"/>
                </a:cubicBezTo>
                <a:cubicBezTo>
                  <a:pt x="271" y="271"/>
                  <a:pt x="271" y="271"/>
                  <a:pt x="270" y="271"/>
                </a:cubicBezTo>
                <a:cubicBezTo>
                  <a:pt x="270" y="271"/>
                  <a:pt x="270" y="271"/>
                  <a:pt x="270" y="270"/>
                </a:cubicBezTo>
                <a:cubicBezTo>
                  <a:pt x="269" y="270"/>
                  <a:pt x="269" y="270"/>
                  <a:pt x="268" y="270"/>
                </a:cubicBezTo>
                <a:cubicBezTo>
                  <a:pt x="268" y="270"/>
                  <a:pt x="268" y="270"/>
                  <a:pt x="268" y="270"/>
                </a:cubicBezTo>
                <a:cubicBezTo>
                  <a:pt x="268" y="270"/>
                  <a:pt x="268" y="270"/>
                  <a:pt x="268" y="270"/>
                </a:cubicBezTo>
                <a:cubicBezTo>
                  <a:pt x="268" y="270"/>
                  <a:pt x="267" y="269"/>
                  <a:pt x="267" y="269"/>
                </a:cubicBezTo>
                <a:cubicBezTo>
                  <a:pt x="266" y="269"/>
                  <a:pt x="266" y="269"/>
                  <a:pt x="266" y="268"/>
                </a:cubicBezTo>
                <a:cubicBezTo>
                  <a:pt x="266" y="268"/>
                  <a:pt x="265" y="268"/>
                  <a:pt x="265" y="268"/>
                </a:cubicBezTo>
                <a:cubicBezTo>
                  <a:pt x="265" y="268"/>
                  <a:pt x="264" y="267"/>
                  <a:pt x="264" y="267"/>
                </a:cubicBezTo>
                <a:cubicBezTo>
                  <a:pt x="264" y="267"/>
                  <a:pt x="264" y="267"/>
                  <a:pt x="264" y="267"/>
                </a:cubicBezTo>
                <a:cubicBezTo>
                  <a:pt x="263" y="266"/>
                  <a:pt x="263" y="266"/>
                  <a:pt x="262" y="266"/>
                </a:cubicBezTo>
                <a:cubicBezTo>
                  <a:pt x="262" y="266"/>
                  <a:pt x="262" y="265"/>
                  <a:pt x="262" y="265"/>
                </a:cubicBezTo>
                <a:cubicBezTo>
                  <a:pt x="240" y="241"/>
                  <a:pt x="240" y="241"/>
                  <a:pt x="240" y="241"/>
                </a:cubicBezTo>
                <a:cubicBezTo>
                  <a:pt x="214" y="268"/>
                  <a:pt x="214" y="268"/>
                  <a:pt x="214" y="268"/>
                </a:cubicBezTo>
                <a:cubicBezTo>
                  <a:pt x="214" y="268"/>
                  <a:pt x="214" y="268"/>
                  <a:pt x="214" y="268"/>
                </a:cubicBezTo>
                <a:cubicBezTo>
                  <a:pt x="213" y="269"/>
                  <a:pt x="212" y="270"/>
                  <a:pt x="211" y="271"/>
                </a:cubicBezTo>
                <a:cubicBezTo>
                  <a:pt x="211" y="271"/>
                  <a:pt x="211" y="271"/>
                  <a:pt x="210" y="271"/>
                </a:cubicBezTo>
                <a:cubicBezTo>
                  <a:pt x="210" y="271"/>
                  <a:pt x="210" y="271"/>
                  <a:pt x="209" y="272"/>
                </a:cubicBezTo>
                <a:cubicBezTo>
                  <a:pt x="208" y="272"/>
                  <a:pt x="207" y="273"/>
                  <a:pt x="206" y="273"/>
                </a:cubicBezTo>
                <a:cubicBezTo>
                  <a:pt x="205" y="273"/>
                  <a:pt x="205" y="273"/>
                  <a:pt x="204" y="273"/>
                </a:cubicBezTo>
                <a:cubicBezTo>
                  <a:pt x="204" y="273"/>
                  <a:pt x="204" y="273"/>
                  <a:pt x="204" y="273"/>
                </a:cubicBezTo>
                <a:cubicBezTo>
                  <a:pt x="204" y="273"/>
                  <a:pt x="203" y="273"/>
                  <a:pt x="203" y="274"/>
                </a:cubicBezTo>
                <a:cubicBezTo>
                  <a:pt x="203" y="274"/>
                  <a:pt x="203" y="274"/>
                  <a:pt x="202" y="274"/>
                </a:cubicBezTo>
                <a:cubicBezTo>
                  <a:pt x="202" y="274"/>
                  <a:pt x="201" y="274"/>
                  <a:pt x="201" y="274"/>
                </a:cubicBezTo>
                <a:cubicBezTo>
                  <a:pt x="200" y="274"/>
                  <a:pt x="200" y="274"/>
                  <a:pt x="199" y="274"/>
                </a:cubicBezTo>
                <a:cubicBezTo>
                  <a:pt x="199" y="274"/>
                  <a:pt x="199" y="274"/>
                  <a:pt x="199" y="274"/>
                </a:cubicBezTo>
                <a:cubicBezTo>
                  <a:pt x="198" y="274"/>
                  <a:pt x="198" y="273"/>
                  <a:pt x="198" y="273"/>
                </a:cubicBezTo>
                <a:cubicBezTo>
                  <a:pt x="197" y="273"/>
                  <a:pt x="197" y="273"/>
                  <a:pt x="197" y="273"/>
                </a:cubicBezTo>
                <a:cubicBezTo>
                  <a:pt x="197" y="273"/>
                  <a:pt x="196" y="273"/>
                  <a:pt x="196" y="273"/>
                </a:cubicBezTo>
                <a:cubicBezTo>
                  <a:pt x="196" y="273"/>
                  <a:pt x="196" y="273"/>
                  <a:pt x="195" y="273"/>
                </a:cubicBezTo>
                <a:cubicBezTo>
                  <a:pt x="195" y="273"/>
                  <a:pt x="195" y="273"/>
                  <a:pt x="195" y="273"/>
                </a:cubicBezTo>
                <a:cubicBezTo>
                  <a:pt x="194" y="272"/>
                  <a:pt x="194" y="272"/>
                  <a:pt x="194" y="272"/>
                </a:cubicBezTo>
                <a:cubicBezTo>
                  <a:pt x="194" y="272"/>
                  <a:pt x="193" y="272"/>
                  <a:pt x="193" y="272"/>
                </a:cubicBezTo>
                <a:cubicBezTo>
                  <a:pt x="193" y="272"/>
                  <a:pt x="192" y="272"/>
                  <a:pt x="192" y="271"/>
                </a:cubicBezTo>
                <a:cubicBezTo>
                  <a:pt x="192" y="271"/>
                  <a:pt x="191" y="271"/>
                  <a:pt x="191" y="271"/>
                </a:cubicBezTo>
                <a:cubicBezTo>
                  <a:pt x="191" y="271"/>
                  <a:pt x="191" y="271"/>
                  <a:pt x="191" y="271"/>
                </a:cubicBezTo>
                <a:cubicBezTo>
                  <a:pt x="190" y="270"/>
                  <a:pt x="190" y="270"/>
                  <a:pt x="190" y="270"/>
                </a:cubicBezTo>
                <a:cubicBezTo>
                  <a:pt x="190" y="270"/>
                  <a:pt x="189" y="270"/>
                  <a:pt x="189" y="270"/>
                </a:cubicBezTo>
                <a:cubicBezTo>
                  <a:pt x="189" y="269"/>
                  <a:pt x="189" y="269"/>
                  <a:pt x="188" y="269"/>
                </a:cubicBezTo>
                <a:cubicBezTo>
                  <a:pt x="188" y="269"/>
                  <a:pt x="188" y="269"/>
                  <a:pt x="188" y="269"/>
                </a:cubicBezTo>
                <a:cubicBezTo>
                  <a:pt x="188" y="268"/>
                  <a:pt x="188" y="268"/>
                  <a:pt x="188" y="268"/>
                </a:cubicBezTo>
                <a:cubicBezTo>
                  <a:pt x="188" y="268"/>
                  <a:pt x="187" y="268"/>
                  <a:pt x="187" y="267"/>
                </a:cubicBezTo>
                <a:cubicBezTo>
                  <a:pt x="187" y="267"/>
                  <a:pt x="187" y="267"/>
                  <a:pt x="187" y="267"/>
                </a:cubicBezTo>
                <a:cubicBezTo>
                  <a:pt x="187" y="267"/>
                  <a:pt x="186" y="266"/>
                  <a:pt x="186" y="266"/>
                </a:cubicBezTo>
                <a:cubicBezTo>
                  <a:pt x="186" y="266"/>
                  <a:pt x="186" y="266"/>
                  <a:pt x="186" y="265"/>
                </a:cubicBezTo>
                <a:cubicBezTo>
                  <a:pt x="185" y="265"/>
                  <a:pt x="185" y="265"/>
                  <a:pt x="185" y="264"/>
                </a:cubicBezTo>
                <a:cubicBezTo>
                  <a:pt x="185" y="264"/>
                  <a:pt x="185" y="264"/>
                  <a:pt x="185" y="264"/>
                </a:cubicBezTo>
                <a:cubicBezTo>
                  <a:pt x="185" y="264"/>
                  <a:pt x="184" y="263"/>
                  <a:pt x="184" y="263"/>
                </a:cubicBezTo>
                <a:cubicBezTo>
                  <a:pt x="184" y="263"/>
                  <a:pt x="184" y="263"/>
                  <a:pt x="184" y="262"/>
                </a:cubicBezTo>
                <a:cubicBezTo>
                  <a:pt x="184" y="262"/>
                  <a:pt x="184" y="262"/>
                  <a:pt x="184" y="261"/>
                </a:cubicBezTo>
                <a:cubicBezTo>
                  <a:pt x="184" y="261"/>
                  <a:pt x="184" y="261"/>
                  <a:pt x="183" y="261"/>
                </a:cubicBezTo>
                <a:cubicBezTo>
                  <a:pt x="183" y="261"/>
                  <a:pt x="183" y="261"/>
                  <a:pt x="183" y="261"/>
                </a:cubicBezTo>
                <a:cubicBezTo>
                  <a:pt x="167" y="206"/>
                  <a:pt x="167" y="206"/>
                  <a:pt x="167" y="206"/>
                </a:cubicBezTo>
                <a:cubicBezTo>
                  <a:pt x="155" y="230"/>
                  <a:pt x="155" y="230"/>
                  <a:pt x="155" y="230"/>
                </a:cubicBezTo>
                <a:cubicBezTo>
                  <a:pt x="155" y="230"/>
                  <a:pt x="155" y="230"/>
                  <a:pt x="155" y="230"/>
                </a:cubicBezTo>
                <a:cubicBezTo>
                  <a:pt x="155" y="230"/>
                  <a:pt x="155" y="231"/>
                  <a:pt x="155" y="231"/>
                </a:cubicBezTo>
                <a:cubicBezTo>
                  <a:pt x="154" y="231"/>
                  <a:pt x="154" y="231"/>
                  <a:pt x="154" y="232"/>
                </a:cubicBezTo>
                <a:cubicBezTo>
                  <a:pt x="154" y="232"/>
                  <a:pt x="154" y="232"/>
                  <a:pt x="154" y="232"/>
                </a:cubicBezTo>
                <a:cubicBezTo>
                  <a:pt x="153" y="233"/>
                  <a:pt x="152" y="234"/>
                  <a:pt x="152" y="234"/>
                </a:cubicBezTo>
                <a:cubicBezTo>
                  <a:pt x="152" y="235"/>
                  <a:pt x="152" y="235"/>
                  <a:pt x="152" y="235"/>
                </a:cubicBezTo>
                <a:cubicBezTo>
                  <a:pt x="151" y="235"/>
                  <a:pt x="151" y="235"/>
                  <a:pt x="150" y="236"/>
                </a:cubicBezTo>
                <a:cubicBezTo>
                  <a:pt x="150" y="236"/>
                  <a:pt x="150" y="236"/>
                  <a:pt x="150" y="236"/>
                </a:cubicBezTo>
                <a:cubicBezTo>
                  <a:pt x="150" y="236"/>
                  <a:pt x="149" y="236"/>
                  <a:pt x="149" y="237"/>
                </a:cubicBezTo>
                <a:cubicBezTo>
                  <a:pt x="149" y="237"/>
                  <a:pt x="149" y="237"/>
                  <a:pt x="149" y="237"/>
                </a:cubicBezTo>
                <a:cubicBezTo>
                  <a:pt x="148" y="237"/>
                  <a:pt x="148" y="237"/>
                  <a:pt x="148" y="238"/>
                </a:cubicBezTo>
                <a:cubicBezTo>
                  <a:pt x="148" y="238"/>
                  <a:pt x="147" y="238"/>
                  <a:pt x="147" y="238"/>
                </a:cubicBezTo>
                <a:cubicBezTo>
                  <a:pt x="147" y="238"/>
                  <a:pt x="146" y="238"/>
                  <a:pt x="146" y="238"/>
                </a:cubicBezTo>
                <a:cubicBezTo>
                  <a:pt x="146" y="238"/>
                  <a:pt x="146" y="238"/>
                  <a:pt x="146" y="239"/>
                </a:cubicBezTo>
                <a:cubicBezTo>
                  <a:pt x="145" y="239"/>
                  <a:pt x="145" y="239"/>
                  <a:pt x="145" y="239"/>
                </a:cubicBezTo>
                <a:cubicBezTo>
                  <a:pt x="144" y="239"/>
                  <a:pt x="144" y="239"/>
                  <a:pt x="144" y="239"/>
                </a:cubicBezTo>
                <a:cubicBezTo>
                  <a:pt x="144" y="239"/>
                  <a:pt x="143" y="239"/>
                  <a:pt x="143" y="239"/>
                </a:cubicBezTo>
                <a:cubicBezTo>
                  <a:pt x="143" y="239"/>
                  <a:pt x="142" y="239"/>
                  <a:pt x="142" y="240"/>
                </a:cubicBezTo>
                <a:cubicBezTo>
                  <a:pt x="142" y="240"/>
                  <a:pt x="141" y="240"/>
                  <a:pt x="141" y="240"/>
                </a:cubicBezTo>
                <a:cubicBezTo>
                  <a:pt x="141" y="240"/>
                  <a:pt x="141" y="240"/>
                  <a:pt x="141" y="240"/>
                </a:cubicBezTo>
                <a:cubicBezTo>
                  <a:pt x="140" y="240"/>
                  <a:pt x="139" y="240"/>
                  <a:pt x="139" y="240"/>
                </a:cubicBezTo>
                <a:cubicBezTo>
                  <a:pt x="139" y="240"/>
                  <a:pt x="139" y="240"/>
                  <a:pt x="139" y="240"/>
                </a:cubicBezTo>
                <a:cubicBezTo>
                  <a:pt x="57" y="240"/>
                  <a:pt x="57" y="240"/>
                  <a:pt x="57" y="240"/>
                </a:cubicBezTo>
                <a:cubicBezTo>
                  <a:pt x="52" y="240"/>
                  <a:pt x="49" y="246"/>
                  <a:pt x="53" y="250"/>
                </a:cubicBezTo>
                <a:cubicBezTo>
                  <a:pt x="210" y="407"/>
                  <a:pt x="210" y="407"/>
                  <a:pt x="210" y="407"/>
                </a:cubicBezTo>
                <a:cubicBezTo>
                  <a:pt x="216" y="412"/>
                  <a:pt x="222" y="418"/>
                  <a:pt x="229" y="4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" name="Freeform 37"/>
          <p:cNvSpPr>
            <a:spLocks noEditPoints="1"/>
          </p:cNvSpPr>
          <p:nvPr/>
        </p:nvSpPr>
        <p:spPr bwMode="auto">
          <a:xfrm>
            <a:off x="6286427" y="8646022"/>
            <a:ext cx="479572" cy="462446"/>
          </a:xfrm>
          <a:custGeom>
            <a:avLst/>
            <a:gdLst>
              <a:gd name="T0" fmla="*/ 356 w 481"/>
              <a:gd name="T1" fmla="*/ 102 h 465"/>
              <a:gd name="T2" fmla="*/ 385 w 481"/>
              <a:gd name="T3" fmla="*/ 204 h 465"/>
              <a:gd name="T4" fmla="*/ 375 w 481"/>
              <a:gd name="T5" fmla="*/ 218 h 465"/>
              <a:gd name="T6" fmla="*/ 272 w 481"/>
              <a:gd name="T7" fmla="*/ 218 h 465"/>
              <a:gd name="T8" fmla="*/ 266 w 481"/>
              <a:gd name="T9" fmla="*/ 212 h 465"/>
              <a:gd name="T10" fmla="*/ 266 w 481"/>
              <a:gd name="T11" fmla="*/ 69 h 465"/>
              <a:gd name="T12" fmla="*/ 272 w 481"/>
              <a:gd name="T13" fmla="*/ 63 h 465"/>
              <a:gd name="T14" fmla="*/ 303 w 481"/>
              <a:gd name="T15" fmla="*/ 63 h 465"/>
              <a:gd name="T16" fmla="*/ 356 w 481"/>
              <a:gd name="T17" fmla="*/ 102 h 465"/>
              <a:gd name="T18" fmla="*/ 225 w 481"/>
              <a:gd name="T19" fmla="*/ 63 h 465"/>
              <a:gd name="T20" fmla="*/ 231 w 481"/>
              <a:gd name="T21" fmla="*/ 69 h 465"/>
              <a:gd name="T22" fmla="*/ 231 w 481"/>
              <a:gd name="T23" fmla="*/ 408 h 465"/>
              <a:gd name="T24" fmla="*/ 225 w 481"/>
              <a:gd name="T25" fmla="*/ 414 h 465"/>
              <a:gd name="T26" fmla="*/ 187 w 481"/>
              <a:gd name="T27" fmla="*/ 414 h 465"/>
              <a:gd name="T28" fmla="*/ 120 w 481"/>
              <a:gd name="T29" fmla="*/ 465 h 465"/>
              <a:gd name="T30" fmla="*/ 53 w 481"/>
              <a:gd name="T31" fmla="*/ 414 h 465"/>
              <a:gd name="T32" fmla="*/ 0 w 481"/>
              <a:gd name="T33" fmla="*/ 359 h 465"/>
              <a:gd name="T34" fmla="*/ 0 w 481"/>
              <a:gd name="T35" fmla="*/ 94 h 465"/>
              <a:gd name="T36" fmla="*/ 31 w 481"/>
              <a:gd name="T37" fmla="*/ 63 h 465"/>
              <a:gd name="T38" fmla="*/ 139 w 481"/>
              <a:gd name="T39" fmla="*/ 63 h 465"/>
              <a:gd name="T40" fmla="*/ 149 w 481"/>
              <a:gd name="T41" fmla="*/ 19 h 465"/>
              <a:gd name="T42" fmla="*/ 172 w 481"/>
              <a:gd name="T43" fmla="*/ 0 h 465"/>
              <a:gd name="T44" fmla="*/ 191 w 481"/>
              <a:gd name="T45" fmla="*/ 0 h 465"/>
              <a:gd name="T46" fmla="*/ 214 w 481"/>
              <a:gd name="T47" fmla="*/ 18 h 465"/>
              <a:gd name="T48" fmla="*/ 225 w 481"/>
              <a:gd name="T49" fmla="*/ 63 h 465"/>
              <a:gd name="T50" fmla="*/ 198 w 481"/>
              <a:gd name="T51" fmla="*/ 215 h 465"/>
              <a:gd name="T52" fmla="*/ 180 w 481"/>
              <a:gd name="T53" fmla="*/ 198 h 465"/>
              <a:gd name="T54" fmla="*/ 151 w 481"/>
              <a:gd name="T55" fmla="*/ 198 h 465"/>
              <a:gd name="T56" fmla="*/ 151 w 481"/>
              <a:gd name="T57" fmla="*/ 169 h 465"/>
              <a:gd name="T58" fmla="*/ 134 w 481"/>
              <a:gd name="T59" fmla="*/ 151 h 465"/>
              <a:gd name="T60" fmla="*/ 116 w 481"/>
              <a:gd name="T61" fmla="*/ 169 h 465"/>
              <a:gd name="T62" fmla="*/ 116 w 481"/>
              <a:gd name="T63" fmla="*/ 198 h 465"/>
              <a:gd name="T64" fmla="*/ 87 w 481"/>
              <a:gd name="T65" fmla="*/ 198 h 465"/>
              <a:gd name="T66" fmla="*/ 70 w 481"/>
              <a:gd name="T67" fmla="*/ 215 h 465"/>
              <a:gd name="T68" fmla="*/ 87 w 481"/>
              <a:gd name="T69" fmla="*/ 233 h 465"/>
              <a:gd name="T70" fmla="*/ 116 w 481"/>
              <a:gd name="T71" fmla="*/ 233 h 465"/>
              <a:gd name="T72" fmla="*/ 116 w 481"/>
              <a:gd name="T73" fmla="*/ 261 h 465"/>
              <a:gd name="T74" fmla="*/ 134 w 481"/>
              <a:gd name="T75" fmla="*/ 279 h 465"/>
              <a:gd name="T76" fmla="*/ 151 w 481"/>
              <a:gd name="T77" fmla="*/ 261 h 465"/>
              <a:gd name="T78" fmla="*/ 151 w 481"/>
              <a:gd name="T79" fmla="*/ 233 h 465"/>
              <a:gd name="T80" fmla="*/ 180 w 481"/>
              <a:gd name="T81" fmla="*/ 233 h 465"/>
              <a:gd name="T82" fmla="*/ 198 w 481"/>
              <a:gd name="T83" fmla="*/ 215 h 465"/>
              <a:gd name="T84" fmla="*/ 466 w 481"/>
              <a:gd name="T85" fmla="*/ 253 h 465"/>
              <a:gd name="T86" fmla="*/ 272 w 481"/>
              <a:gd name="T87" fmla="*/ 253 h 465"/>
              <a:gd name="T88" fmla="*/ 266 w 481"/>
              <a:gd name="T89" fmla="*/ 259 h 465"/>
              <a:gd name="T90" fmla="*/ 266 w 481"/>
              <a:gd name="T91" fmla="*/ 408 h 465"/>
              <a:gd name="T92" fmla="*/ 272 w 481"/>
              <a:gd name="T93" fmla="*/ 414 h 465"/>
              <a:gd name="T94" fmla="*/ 294 w 481"/>
              <a:gd name="T95" fmla="*/ 414 h 465"/>
              <a:gd name="T96" fmla="*/ 361 w 481"/>
              <a:gd name="T97" fmla="*/ 465 h 465"/>
              <a:gd name="T98" fmla="*/ 428 w 481"/>
              <a:gd name="T99" fmla="*/ 414 h 465"/>
              <a:gd name="T100" fmla="*/ 481 w 481"/>
              <a:gd name="T101" fmla="*/ 359 h 465"/>
              <a:gd name="T102" fmla="*/ 481 w 481"/>
              <a:gd name="T103" fmla="*/ 283 h 465"/>
              <a:gd name="T104" fmla="*/ 476 w 481"/>
              <a:gd name="T105" fmla="*/ 260 h 465"/>
              <a:gd name="T106" fmla="*/ 466 w 481"/>
              <a:gd name="T107" fmla="*/ 253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81" h="465">
                <a:moveTo>
                  <a:pt x="356" y="102"/>
                </a:moveTo>
                <a:cubicBezTo>
                  <a:pt x="385" y="204"/>
                  <a:pt x="385" y="204"/>
                  <a:pt x="385" y="204"/>
                </a:cubicBezTo>
                <a:cubicBezTo>
                  <a:pt x="387" y="211"/>
                  <a:pt x="382" y="218"/>
                  <a:pt x="375" y="218"/>
                </a:cubicBezTo>
                <a:cubicBezTo>
                  <a:pt x="272" y="218"/>
                  <a:pt x="272" y="218"/>
                  <a:pt x="272" y="218"/>
                </a:cubicBezTo>
                <a:cubicBezTo>
                  <a:pt x="269" y="218"/>
                  <a:pt x="266" y="216"/>
                  <a:pt x="266" y="212"/>
                </a:cubicBezTo>
                <a:cubicBezTo>
                  <a:pt x="266" y="69"/>
                  <a:pt x="266" y="69"/>
                  <a:pt x="266" y="69"/>
                </a:cubicBezTo>
                <a:cubicBezTo>
                  <a:pt x="266" y="66"/>
                  <a:pt x="269" y="63"/>
                  <a:pt x="272" y="63"/>
                </a:cubicBezTo>
                <a:cubicBezTo>
                  <a:pt x="303" y="63"/>
                  <a:pt x="303" y="63"/>
                  <a:pt x="303" y="63"/>
                </a:cubicBezTo>
                <a:cubicBezTo>
                  <a:pt x="327" y="63"/>
                  <a:pt x="349" y="79"/>
                  <a:pt x="356" y="102"/>
                </a:cubicBezTo>
                <a:close/>
                <a:moveTo>
                  <a:pt x="225" y="63"/>
                </a:moveTo>
                <a:cubicBezTo>
                  <a:pt x="228" y="63"/>
                  <a:pt x="231" y="66"/>
                  <a:pt x="231" y="69"/>
                </a:cubicBezTo>
                <a:cubicBezTo>
                  <a:pt x="231" y="408"/>
                  <a:pt x="231" y="408"/>
                  <a:pt x="231" y="408"/>
                </a:cubicBezTo>
                <a:cubicBezTo>
                  <a:pt x="231" y="411"/>
                  <a:pt x="228" y="414"/>
                  <a:pt x="225" y="414"/>
                </a:cubicBezTo>
                <a:cubicBezTo>
                  <a:pt x="187" y="414"/>
                  <a:pt x="187" y="414"/>
                  <a:pt x="187" y="414"/>
                </a:cubicBezTo>
                <a:cubicBezTo>
                  <a:pt x="179" y="443"/>
                  <a:pt x="152" y="465"/>
                  <a:pt x="120" y="465"/>
                </a:cubicBezTo>
                <a:cubicBezTo>
                  <a:pt x="88" y="465"/>
                  <a:pt x="61" y="443"/>
                  <a:pt x="53" y="414"/>
                </a:cubicBezTo>
                <a:cubicBezTo>
                  <a:pt x="24" y="413"/>
                  <a:pt x="0" y="389"/>
                  <a:pt x="0" y="359"/>
                </a:cubicBezTo>
                <a:cubicBezTo>
                  <a:pt x="0" y="94"/>
                  <a:pt x="0" y="94"/>
                  <a:pt x="0" y="94"/>
                </a:cubicBezTo>
                <a:cubicBezTo>
                  <a:pt x="0" y="77"/>
                  <a:pt x="14" y="63"/>
                  <a:pt x="31" y="63"/>
                </a:cubicBezTo>
                <a:cubicBezTo>
                  <a:pt x="139" y="63"/>
                  <a:pt x="139" y="63"/>
                  <a:pt x="139" y="63"/>
                </a:cubicBezTo>
                <a:cubicBezTo>
                  <a:pt x="149" y="19"/>
                  <a:pt x="149" y="19"/>
                  <a:pt x="149" y="19"/>
                </a:cubicBezTo>
                <a:cubicBezTo>
                  <a:pt x="151" y="8"/>
                  <a:pt x="160" y="0"/>
                  <a:pt x="172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202" y="0"/>
                  <a:pt x="212" y="8"/>
                  <a:pt x="214" y="18"/>
                </a:cubicBezTo>
                <a:lnTo>
                  <a:pt x="225" y="63"/>
                </a:lnTo>
                <a:close/>
                <a:moveTo>
                  <a:pt x="198" y="215"/>
                </a:moveTo>
                <a:cubicBezTo>
                  <a:pt x="198" y="205"/>
                  <a:pt x="190" y="198"/>
                  <a:pt x="180" y="198"/>
                </a:cubicBezTo>
                <a:cubicBezTo>
                  <a:pt x="151" y="198"/>
                  <a:pt x="151" y="198"/>
                  <a:pt x="151" y="198"/>
                </a:cubicBezTo>
                <a:cubicBezTo>
                  <a:pt x="151" y="169"/>
                  <a:pt x="151" y="169"/>
                  <a:pt x="151" y="169"/>
                </a:cubicBezTo>
                <a:cubicBezTo>
                  <a:pt x="151" y="159"/>
                  <a:pt x="143" y="151"/>
                  <a:pt x="134" y="151"/>
                </a:cubicBezTo>
                <a:cubicBezTo>
                  <a:pt x="124" y="151"/>
                  <a:pt x="116" y="159"/>
                  <a:pt x="116" y="169"/>
                </a:cubicBezTo>
                <a:cubicBezTo>
                  <a:pt x="116" y="198"/>
                  <a:pt x="116" y="198"/>
                  <a:pt x="116" y="198"/>
                </a:cubicBezTo>
                <a:cubicBezTo>
                  <a:pt x="87" y="198"/>
                  <a:pt x="87" y="198"/>
                  <a:pt x="87" y="198"/>
                </a:cubicBezTo>
                <a:cubicBezTo>
                  <a:pt x="77" y="198"/>
                  <a:pt x="70" y="205"/>
                  <a:pt x="70" y="215"/>
                </a:cubicBezTo>
                <a:cubicBezTo>
                  <a:pt x="70" y="225"/>
                  <a:pt x="77" y="233"/>
                  <a:pt x="87" y="233"/>
                </a:cubicBezTo>
                <a:cubicBezTo>
                  <a:pt x="116" y="233"/>
                  <a:pt x="116" y="233"/>
                  <a:pt x="116" y="233"/>
                </a:cubicBezTo>
                <a:cubicBezTo>
                  <a:pt x="116" y="261"/>
                  <a:pt x="116" y="261"/>
                  <a:pt x="116" y="261"/>
                </a:cubicBezTo>
                <a:cubicBezTo>
                  <a:pt x="116" y="271"/>
                  <a:pt x="124" y="279"/>
                  <a:pt x="134" y="279"/>
                </a:cubicBezTo>
                <a:cubicBezTo>
                  <a:pt x="143" y="279"/>
                  <a:pt x="151" y="271"/>
                  <a:pt x="151" y="261"/>
                </a:cubicBezTo>
                <a:cubicBezTo>
                  <a:pt x="151" y="233"/>
                  <a:pt x="151" y="233"/>
                  <a:pt x="151" y="233"/>
                </a:cubicBezTo>
                <a:cubicBezTo>
                  <a:pt x="180" y="233"/>
                  <a:pt x="180" y="233"/>
                  <a:pt x="180" y="233"/>
                </a:cubicBezTo>
                <a:cubicBezTo>
                  <a:pt x="190" y="233"/>
                  <a:pt x="198" y="225"/>
                  <a:pt x="198" y="215"/>
                </a:cubicBezTo>
                <a:close/>
                <a:moveTo>
                  <a:pt x="466" y="253"/>
                </a:moveTo>
                <a:cubicBezTo>
                  <a:pt x="272" y="253"/>
                  <a:pt x="272" y="253"/>
                  <a:pt x="272" y="253"/>
                </a:cubicBezTo>
                <a:cubicBezTo>
                  <a:pt x="269" y="253"/>
                  <a:pt x="266" y="256"/>
                  <a:pt x="266" y="259"/>
                </a:cubicBezTo>
                <a:cubicBezTo>
                  <a:pt x="266" y="408"/>
                  <a:pt x="266" y="408"/>
                  <a:pt x="266" y="408"/>
                </a:cubicBezTo>
                <a:cubicBezTo>
                  <a:pt x="266" y="411"/>
                  <a:pt x="269" y="414"/>
                  <a:pt x="272" y="414"/>
                </a:cubicBezTo>
                <a:cubicBezTo>
                  <a:pt x="294" y="414"/>
                  <a:pt x="294" y="414"/>
                  <a:pt x="294" y="414"/>
                </a:cubicBezTo>
                <a:cubicBezTo>
                  <a:pt x="301" y="443"/>
                  <a:pt x="329" y="465"/>
                  <a:pt x="361" y="465"/>
                </a:cubicBezTo>
                <a:cubicBezTo>
                  <a:pt x="393" y="465"/>
                  <a:pt x="420" y="443"/>
                  <a:pt x="428" y="414"/>
                </a:cubicBezTo>
                <a:cubicBezTo>
                  <a:pt x="457" y="413"/>
                  <a:pt x="481" y="389"/>
                  <a:pt x="481" y="359"/>
                </a:cubicBezTo>
                <a:cubicBezTo>
                  <a:pt x="481" y="283"/>
                  <a:pt x="481" y="283"/>
                  <a:pt x="481" y="283"/>
                </a:cubicBezTo>
                <a:cubicBezTo>
                  <a:pt x="481" y="274"/>
                  <a:pt x="479" y="267"/>
                  <a:pt x="476" y="260"/>
                </a:cubicBezTo>
                <a:cubicBezTo>
                  <a:pt x="474" y="256"/>
                  <a:pt x="470" y="253"/>
                  <a:pt x="466" y="2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" name="Freeform 38"/>
          <p:cNvSpPr>
            <a:spLocks noEditPoints="1"/>
          </p:cNvSpPr>
          <p:nvPr/>
        </p:nvSpPr>
        <p:spPr bwMode="auto">
          <a:xfrm>
            <a:off x="4016298" y="8675077"/>
            <a:ext cx="479574" cy="384148"/>
          </a:xfrm>
          <a:custGeom>
            <a:avLst/>
            <a:gdLst>
              <a:gd name="T0" fmla="*/ 289 w 481"/>
              <a:gd name="T1" fmla="*/ 0 h 385"/>
              <a:gd name="T2" fmla="*/ 96 w 481"/>
              <a:gd name="T3" fmla="*/ 193 h 385"/>
              <a:gd name="T4" fmla="*/ 96 w 481"/>
              <a:gd name="T5" fmla="*/ 193 h 385"/>
              <a:gd name="T6" fmla="*/ 67 w 481"/>
              <a:gd name="T7" fmla="*/ 193 h 385"/>
              <a:gd name="T8" fmla="*/ 0 w 481"/>
              <a:gd name="T9" fmla="*/ 260 h 385"/>
              <a:gd name="T10" fmla="*/ 31 w 481"/>
              <a:gd name="T11" fmla="*/ 316 h 385"/>
              <a:gd name="T12" fmla="*/ 31 w 481"/>
              <a:gd name="T13" fmla="*/ 367 h 385"/>
              <a:gd name="T14" fmla="*/ 49 w 481"/>
              <a:gd name="T15" fmla="*/ 385 h 385"/>
              <a:gd name="T16" fmla="*/ 89 w 481"/>
              <a:gd name="T17" fmla="*/ 385 h 385"/>
              <a:gd name="T18" fmla="*/ 107 w 481"/>
              <a:gd name="T19" fmla="*/ 367 h 385"/>
              <a:gd name="T20" fmla="*/ 89 w 481"/>
              <a:gd name="T21" fmla="*/ 350 h 385"/>
              <a:gd name="T22" fmla="*/ 67 w 481"/>
              <a:gd name="T23" fmla="*/ 350 h 385"/>
              <a:gd name="T24" fmla="*/ 67 w 481"/>
              <a:gd name="T25" fmla="*/ 327 h 385"/>
              <a:gd name="T26" fmla="*/ 151 w 481"/>
              <a:gd name="T27" fmla="*/ 327 h 385"/>
              <a:gd name="T28" fmla="*/ 289 w 481"/>
              <a:gd name="T29" fmla="*/ 385 h 385"/>
              <a:gd name="T30" fmla="*/ 481 w 481"/>
              <a:gd name="T31" fmla="*/ 193 h 385"/>
              <a:gd name="T32" fmla="*/ 289 w 481"/>
              <a:gd name="T33" fmla="*/ 0 h 385"/>
              <a:gd name="T34" fmla="*/ 355 w 481"/>
              <a:gd name="T35" fmla="*/ 265 h 385"/>
              <a:gd name="T36" fmla="*/ 351 w 481"/>
              <a:gd name="T37" fmla="*/ 237 h 385"/>
              <a:gd name="T38" fmla="*/ 288 w 481"/>
              <a:gd name="T39" fmla="*/ 193 h 385"/>
              <a:gd name="T40" fmla="*/ 191 w 481"/>
              <a:gd name="T41" fmla="*/ 193 h 385"/>
              <a:gd name="T42" fmla="*/ 288 w 481"/>
              <a:gd name="T43" fmla="*/ 96 h 385"/>
              <a:gd name="T44" fmla="*/ 386 w 481"/>
              <a:gd name="T45" fmla="*/ 193 h 385"/>
              <a:gd name="T46" fmla="*/ 355 w 481"/>
              <a:gd name="T47" fmla="*/ 265 h 3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81" h="385">
                <a:moveTo>
                  <a:pt x="289" y="0"/>
                </a:moveTo>
                <a:cubicBezTo>
                  <a:pt x="183" y="0"/>
                  <a:pt x="96" y="87"/>
                  <a:pt x="96" y="193"/>
                </a:cubicBezTo>
                <a:cubicBezTo>
                  <a:pt x="96" y="193"/>
                  <a:pt x="96" y="193"/>
                  <a:pt x="96" y="193"/>
                </a:cubicBezTo>
                <a:cubicBezTo>
                  <a:pt x="67" y="193"/>
                  <a:pt x="67" y="193"/>
                  <a:pt x="67" y="193"/>
                </a:cubicBezTo>
                <a:cubicBezTo>
                  <a:pt x="30" y="193"/>
                  <a:pt x="0" y="223"/>
                  <a:pt x="0" y="260"/>
                </a:cubicBezTo>
                <a:cubicBezTo>
                  <a:pt x="0" y="284"/>
                  <a:pt x="13" y="305"/>
                  <a:pt x="31" y="316"/>
                </a:cubicBezTo>
                <a:cubicBezTo>
                  <a:pt x="31" y="367"/>
                  <a:pt x="31" y="367"/>
                  <a:pt x="31" y="367"/>
                </a:cubicBezTo>
                <a:cubicBezTo>
                  <a:pt x="31" y="377"/>
                  <a:pt x="39" y="385"/>
                  <a:pt x="49" y="385"/>
                </a:cubicBezTo>
                <a:cubicBezTo>
                  <a:pt x="89" y="385"/>
                  <a:pt x="89" y="385"/>
                  <a:pt x="89" y="385"/>
                </a:cubicBezTo>
                <a:cubicBezTo>
                  <a:pt x="99" y="385"/>
                  <a:pt x="107" y="377"/>
                  <a:pt x="107" y="367"/>
                </a:cubicBezTo>
                <a:cubicBezTo>
                  <a:pt x="107" y="358"/>
                  <a:pt x="99" y="350"/>
                  <a:pt x="89" y="350"/>
                </a:cubicBezTo>
                <a:cubicBezTo>
                  <a:pt x="67" y="350"/>
                  <a:pt x="67" y="350"/>
                  <a:pt x="67" y="350"/>
                </a:cubicBezTo>
                <a:cubicBezTo>
                  <a:pt x="67" y="327"/>
                  <a:pt x="67" y="327"/>
                  <a:pt x="67" y="327"/>
                </a:cubicBezTo>
                <a:cubicBezTo>
                  <a:pt x="151" y="327"/>
                  <a:pt x="151" y="327"/>
                  <a:pt x="151" y="327"/>
                </a:cubicBezTo>
                <a:cubicBezTo>
                  <a:pt x="187" y="364"/>
                  <a:pt x="237" y="385"/>
                  <a:pt x="289" y="385"/>
                </a:cubicBezTo>
                <a:cubicBezTo>
                  <a:pt x="395" y="385"/>
                  <a:pt x="481" y="299"/>
                  <a:pt x="481" y="193"/>
                </a:cubicBezTo>
                <a:cubicBezTo>
                  <a:pt x="481" y="87"/>
                  <a:pt x="395" y="0"/>
                  <a:pt x="289" y="0"/>
                </a:cubicBezTo>
                <a:close/>
                <a:moveTo>
                  <a:pt x="355" y="265"/>
                </a:moveTo>
                <a:cubicBezTo>
                  <a:pt x="356" y="255"/>
                  <a:pt x="354" y="246"/>
                  <a:pt x="351" y="237"/>
                </a:cubicBezTo>
                <a:cubicBezTo>
                  <a:pt x="341" y="210"/>
                  <a:pt x="316" y="193"/>
                  <a:pt x="288" y="193"/>
                </a:cubicBezTo>
                <a:cubicBezTo>
                  <a:pt x="191" y="193"/>
                  <a:pt x="191" y="193"/>
                  <a:pt x="191" y="193"/>
                </a:cubicBezTo>
                <a:cubicBezTo>
                  <a:pt x="191" y="139"/>
                  <a:pt x="234" y="96"/>
                  <a:pt x="288" y="96"/>
                </a:cubicBezTo>
                <a:cubicBezTo>
                  <a:pt x="342" y="96"/>
                  <a:pt x="386" y="139"/>
                  <a:pt x="386" y="193"/>
                </a:cubicBezTo>
                <a:cubicBezTo>
                  <a:pt x="386" y="222"/>
                  <a:pt x="374" y="247"/>
                  <a:pt x="355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" name="Freeform 39"/>
          <p:cNvSpPr>
            <a:spLocks noEditPoints="1"/>
          </p:cNvSpPr>
          <p:nvPr/>
        </p:nvSpPr>
        <p:spPr bwMode="auto">
          <a:xfrm>
            <a:off x="10810537" y="8638081"/>
            <a:ext cx="489360" cy="479572"/>
          </a:xfrm>
          <a:custGeom>
            <a:avLst/>
            <a:gdLst>
              <a:gd name="T0" fmla="*/ 201 w 491"/>
              <a:gd name="T1" fmla="*/ 182 h 480"/>
              <a:gd name="T2" fmla="*/ 308 w 491"/>
              <a:gd name="T3" fmla="*/ 289 h 480"/>
              <a:gd name="T4" fmla="*/ 308 w 491"/>
              <a:gd name="T5" fmla="*/ 310 h 480"/>
              <a:gd name="T6" fmla="*/ 164 w 491"/>
              <a:gd name="T7" fmla="*/ 454 h 480"/>
              <a:gd name="T8" fmla="*/ 100 w 491"/>
              <a:gd name="T9" fmla="*/ 480 h 480"/>
              <a:gd name="T10" fmla="*/ 36 w 491"/>
              <a:gd name="T11" fmla="*/ 454 h 480"/>
              <a:gd name="T12" fmla="*/ 37 w 491"/>
              <a:gd name="T13" fmla="*/ 325 h 480"/>
              <a:gd name="T14" fmla="*/ 180 w 491"/>
              <a:gd name="T15" fmla="*/ 182 h 480"/>
              <a:gd name="T16" fmla="*/ 201 w 491"/>
              <a:gd name="T17" fmla="*/ 182 h 480"/>
              <a:gd name="T18" fmla="*/ 231 w 491"/>
              <a:gd name="T19" fmla="*/ 152 h 480"/>
              <a:gd name="T20" fmla="*/ 338 w 491"/>
              <a:gd name="T21" fmla="*/ 259 h 480"/>
              <a:gd name="T22" fmla="*/ 359 w 491"/>
              <a:gd name="T23" fmla="*/ 259 h 480"/>
              <a:gd name="T24" fmla="*/ 377 w 491"/>
              <a:gd name="T25" fmla="*/ 241 h 480"/>
              <a:gd name="T26" fmla="*/ 393 w 491"/>
              <a:gd name="T27" fmla="*/ 245 h 480"/>
              <a:gd name="T28" fmla="*/ 417 w 491"/>
              <a:gd name="T29" fmla="*/ 236 h 480"/>
              <a:gd name="T30" fmla="*/ 481 w 491"/>
              <a:gd name="T31" fmla="*/ 171 h 480"/>
              <a:gd name="T32" fmla="*/ 491 w 491"/>
              <a:gd name="T33" fmla="*/ 148 h 480"/>
              <a:gd name="T34" fmla="*/ 481 w 491"/>
              <a:gd name="T35" fmla="*/ 124 h 480"/>
              <a:gd name="T36" fmla="*/ 368 w 491"/>
              <a:gd name="T37" fmla="*/ 10 h 480"/>
              <a:gd name="T38" fmla="*/ 344 w 491"/>
              <a:gd name="T39" fmla="*/ 0 h 480"/>
              <a:gd name="T40" fmla="*/ 320 w 491"/>
              <a:gd name="T41" fmla="*/ 10 h 480"/>
              <a:gd name="T42" fmla="*/ 256 w 491"/>
              <a:gd name="T43" fmla="*/ 74 h 480"/>
              <a:gd name="T44" fmla="*/ 249 w 491"/>
              <a:gd name="T45" fmla="*/ 113 h 480"/>
              <a:gd name="T46" fmla="*/ 231 w 491"/>
              <a:gd name="T47" fmla="*/ 131 h 480"/>
              <a:gd name="T48" fmla="*/ 231 w 491"/>
              <a:gd name="T49" fmla="*/ 152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91" h="480">
                <a:moveTo>
                  <a:pt x="201" y="182"/>
                </a:moveTo>
                <a:cubicBezTo>
                  <a:pt x="308" y="289"/>
                  <a:pt x="308" y="289"/>
                  <a:pt x="308" y="289"/>
                </a:cubicBezTo>
                <a:cubicBezTo>
                  <a:pt x="314" y="295"/>
                  <a:pt x="314" y="304"/>
                  <a:pt x="308" y="310"/>
                </a:cubicBezTo>
                <a:cubicBezTo>
                  <a:pt x="164" y="454"/>
                  <a:pt x="164" y="454"/>
                  <a:pt x="164" y="454"/>
                </a:cubicBezTo>
                <a:cubicBezTo>
                  <a:pt x="147" y="472"/>
                  <a:pt x="123" y="480"/>
                  <a:pt x="100" y="480"/>
                </a:cubicBezTo>
                <a:cubicBezTo>
                  <a:pt x="77" y="480"/>
                  <a:pt x="53" y="471"/>
                  <a:pt x="36" y="454"/>
                </a:cubicBezTo>
                <a:cubicBezTo>
                  <a:pt x="0" y="418"/>
                  <a:pt x="2" y="360"/>
                  <a:pt x="37" y="325"/>
                </a:cubicBezTo>
                <a:cubicBezTo>
                  <a:pt x="180" y="182"/>
                  <a:pt x="180" y="182"/>
                  <a:pt x="180" y="182"/>
                </a:cubicBezTo>
                <a:cubicBezTo>
                  <a:pt x="186" y="176"/>
                  <a:pt x="195" y="176"/>
                  <a:pt x="201" y="182"/>
                </a:cubicBezTo>
                <a:close/>
                <a:moveTo>
                  <a:pt x="231" y="152"/>
                </a:moveTo>
                <a:cubicBezTo>
                  <a:pt x="338" y="259"/>
                  <a:pt x="338" y="259"/>
                  <a:pt x="338" y="259"/>
                </a:cubicBezTo>
                <a:cubicBezTo>
                  <a:pt x="344" y="265"/>
                  <a:pt x="353" y="265"/>
                  <a:pt x="359" y="259"/>
                </a:cubicBezTo>
                <a:cubicBezTo>
                  <a:pt x="377" y="241"/>
                  <a:pt x="377" y="241"/>
                  <a:pt x="377" y="241"/>
                </a:cubicBezTo>
                <a:cubicBezTo>
                  <a:pt x="382" y="244"/>
                  <a:pt x="388" y="245"/>
                  <a:pt x="393" y="245"/>
                </a:cubicBezTo>
                <a:cubicBezTo>
                  <a:pt x="402" y="245"/>
                  <a:pt x="411" y="242"/>
                  <a:pt x="417" y="236"/>
                </a:cubicBezTo>
                <a:cubicBezTo>
                  <a:pt x="481" y="171"/>
                  <a:pt x="481" y="171"/>
                  <a:pt x="481" y="171"/>
                </a:cubicBezTo>
                <a:cubicBezTo>
                  <a:pt x="488" y="165"/>
                  <a:pt x="491" y="157"/>
                  <a:pt x="491" y="148"/>
                </a:cubicBezTo>
                <a:cubicBezTo>
                  <a:pt x="491" y="138"/>
                  <a:pt x="488" y="130"/>
                  <a:pt x="481" y="124"/>
                </a:cubicBezTo>
                <a:cubicBezTo>
                  <a:pt x="368" y="10"/>
                  <a:pt x="368" y="10"/>
                  <a:pt x="368" y="10"/>
                </a:cubicBezTo>
                <a:cubicBezTo>
                  <a:pt x="361" y="4"/>
                  <a:pt x="353" y="0"/>
                  <a:pt x="344" y="0"/>
                </a:cubicBezTo>
                <a:cubicBezTo>
                  <a:pt x="335" y="0"/>
                  <a:pt x="326" y="4"/>
                  <a:pt x="320" y="10"/>
                </a:cubicBezTo>
                <a:cubicBezTo>
                  <a:pt x="256" y="74"/>
                  <a:pt x="256" y="74"/>
                  <a:pt x="256" y="74"/>
                </a:cubicBezTo>
                <a:cubicBezTo>
                  <a:pt x="246" y="85"/>
                  <a:pt x="243" y="100"/>
                  <a:pt x="249" y="113"/>
                </a:cubicBezTo>
                <a:cubicBezTo>
                  <a:pt x="231" y="131"/>
                  <a:pt x="231" y="131"/>
                  <a:pt x="231" y="131"/>
                </a:cubicBezTo>
                <a:cubicBezTo>
                  <a:pt x="225" y="137"/>
                  <a:pt x="225" y="146"/>
                  <a:pt x="231" y="1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" name="Freeform 40"/>
          <p:cNvSpPr>
            <a:spLocks noEditPoints="1"/>
          </p:cNvSpPr>
          <p:nvPr/>
        </p:nvSpPr>
        <p:spPr bwMode="auto">
          <a:xfrm>
            <a:off x="13104197" y="8638761"/>
            <a:ext cx="440424" cy="482020"/>
          </a:xfrm>
          <a:custGeom>
            <a:avLst/>
            <a:gdLst>
              <a:gd name="T0" fmla="*/ 179 w 442"/>
              <a:gd name="T1" fmla="*/ 161 h 482"/>
              <a:gd name="T2" fmla="*/ 166 w 442"/>
              <a:gd name="T3" fmla="*/ 173 h 482"/>
              <a:gd name="T4" fmla="*/ 31 w 442"/>
              <a:gd name="T5" fmla="*/ 173 h 482"/>
              <a:gd name="T6" fmla="*/ 19 w 442"/>
              <a:gd name="T7" fmla="*/ 161 h 482"/>
              <a:gd name="T8" fmla="*/ 19 w 442"/>
              <a:gd name="T9" fmla="*/ 137 h 482"/>
              <a:gd name="T10" fmla="*/ 0 w 442"/>
              <a:gd name="T11" fmla="*/ 109 h 482"/>
              <a:gd name="T12" fmla="*/ 0 w 442"/>
              <a:gd name="T13" fmla="*/ 30 h 482"/>
              <a:gd name="T14" fmla="*/ 29 w 442"/>
              <a:gd name="T15" fmla="*/ 0 h 482"/>
              <a:gd name="T16" fmla="*/ 170 w 442"/>
              <a:gd name="T17" fmla="*/ 0 h 482"/>
              <a:gd name="T18" fmla="*/ 200 w 442"/>
              <a:gd name="T19" fmla="*/ 30 h 482"/>
              <a:gd name="T20" fmla="*/ 200 w 442"/>
              <a:gd name="T21" fmla="*/ 109 h 482"/>
              <a:gd name="T22" fmla="*/ 179 w 442"/>
              <a:gd name="T23" fmla="*/ 138 h 482"/>
              <a:gd name="T24" fmla="*/ 179 w 442"/>
              <a:gd name="T25" fmla="*/ 161 h 482"/>
              <a:gd name="T26" fmla="*/ 166 w 442"/>
              <a:gd name="T27" fmla="*/ 210 h 482"/>
              <a:gd name="T28" fmla="*/ 31 w 442"/>
              <a:gd name="T29" fmla="*/ 210 h 482"/>
              <a:gd name="T30" fmla="*/ 19 w 442"/>
              <a:gd name="T31" fmla="*/ 222 h 482"/>
              <a:gd name="T32" fmla="*/ 19 w 442"/>
              <a:gd name="T33" fmla="*/ 402 h 482"/>
              <a:gd name="T34" fmla="*/ 100 w 442"/>
              <a:gd name="T35" fmla="*/ 481 h 482"/>
              <a:gd name="T36" fmla="*/ 179 w 442"/>
              <a:gd name="T37" fmla="*/ 401 h 482"/>
              <a:gd name="T38" fmla="*/ 179 w 442"/>
              <a:gd name="T39" fmla="*/ 222 h 482"/>
              <a:gd name="T40" fmla="*/ 166 w 442"/>
              <a:gd name="T41" fmla="*/ 210 h 482"/>
              <a:gd name="T42" fmla="*/ 420 w 442"/>
              <a:gd name="T43" fmla="*/ 138 h 482"/>
              <a:gd name="T44" fmla="*/ 442 w 442"/>
              <a:gd name="T45" fmla="*/ 109 h 482"/>
              <a:gd name="T46" fmla="*/ 442 w 442"/>
              <a:gd name="T47" fmla="*/ 30 h 482"/>
              <a:gd name="T48" fmla="*/ 412 w 442"/>
              <a:gd name="T49" fmla="*/ 0 h 482"/>
              <a:gd name="T50" fmla="*/ 271 w 442"/>
              <a:gd name="T51" fmla="*/ 0 h 482"/>
              <a:gd name="T52" fmla="*/ 242 w 442"/>
              <a:gd name="T53" fmla="*/ 30 h 482"/>
              <a:gd name="T54" fmla="*/ 242 w 442"/>
              <a:gd name="T55" fmla="*/ 109 h 482"/>
              <a:gd name="T56" fmla="*/ 261 w 442"/>
              <a:gd name="T57" fmla="*/ 137 h 482"/>
              <a:gd name="T58" fmla="*/ 261 w 442"/>
              <a:gd name="T59" fmla="*/ 161 h 482"/>
              <a:gd name="T60" fmla="*/ 273 w 442"/>
              <a:gd name="T61" fmla="*/ 173 h 482"/>
              <a:gd name="T62" fmla="*/ 408 w 442"/>
              <a:gd name="T63" fmla="*/ 173 h 482"/>
              <a:gd name="T64" fmla="*/ 420 w 442"/>
              <a:gd name="T65" fmla="*/ 161 h 482"/>
              <a:gd name="T66" fmla="*/ 420 w 442"/>
              <a:gd name="T67" fmla="*/ 138 h 482"/>
              <a:gd name="T68" fmla="*/ 408 w 442"/>
              <a:gd name="T69" fmla="*/ 210 h 482"/>
              <a:gd name="T70" fmla="*/ 273 w 442"/>
              <a:gd name="T71" fmla="*/ 210 h 482"/>
              <a:gd name="T72" fmla="*/ 261 w 442"/>
              <a:gd name="T73" fmla="*/ 222 h 482"/>
              <a:gd name="T74" fmla="*/ 261 w 442"/>
              <a:gd name="T75" fmla="*/ 402 h 482"/>
              <a:gd name="T76" fmla="*/ 342 w 442"/>
              <a:gd name="T77" fmla="*/ 481 h 482"/>
              <a:gd name="T78" fmla="*/ 420 w 442"/>
              <a:gd name="T79" fmla="*/ 401 h 482"/>
              <a:gd name="T80" fmla="*/ 420 w 442"/>
              <a:gd name="T81" fmla="*/ 222 h 482"/>
              <a:gd name="T82" fmla="*/ 408 w 442"/>
              <a:gd name="T83" fmla="*/ 210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42" h="482">
                <a:moveTo>
                  <a:pt x="179" y="161"/>
                </a:moveTo>
                <a:cubicBezTo>
                  <a:pt x="179" y="168"/>
                  <a:pt x="173" y="173"/>
                  <a:pt x="166" y="173"/>
                </a:cubicBezTo>
                <a:cubicBezTo>
                  <a:pt x="31" y="173"/>
                  <a:pt x="31" y="173"/>
                  <a:pt x="31" y="173"/>
                </a:cubicBezTo>
                <a:cubicBezTo>
                  <a:pt x="25" y="173"/>
                  <a:pt x="19" y="168"/>
                  <a:pt x="19" y="161"/>
                </a:cubicBezTo>
                <a:cubicBezTo>
                  <a:pt x="19" y="137"/>
                  <a:pt x="19" y="137"/>
                  <a:pt x="19" y="137"/>
                </a:cubicBezTo>
                <a:cubicBezTo>
                  <a:pt x="8" y="133"/>
                  <a:pt x="0" y="122"/>
                  <a:pt x="0" y="109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13"/>
                  <a:pt x="13" y="0"/>
                  <a:pt x="29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87" y="0"/>
                  <a:pt x="200" y="13"/>
                  <a:pt x="200" y="30"/>
                </a:cubicBezTo>
                <a:cubicBezTo>
                  <a:pt x="200" y="109"/>
                  <a:pt x="200" y="109"/>
                  <a:pt x="200" y="109"/>
                </a:cubicBezTo>
                <a:cubicBezTo>
                  <a:pt x="200" y="123"/>
                  <a:pt x="191" y="134"/>
                  <a:pt x="179" y="138"/>
                </a:cubicBezTo>
                <a:lnTo>
                  <a:pt x="179" y="161"/>
                </a:lnTo>
                <a:close/>
                <a:moveTo>
                  <a:pt x="166" y="210"/>
                </a:moveTo>
                <a:cubicBezTo>
                  <a:pt x="31" y="210"/>
                  <a:pt x="31" y="210"/>
                  <a:pt x="31" y="210"/>
                </a:cubicBezTo>
                <a:cubicBezTo>
                  <a:pt x="25" y="210"/>
                  <a:pt x="19" y="216"/>
                  <a:pt x="19" y="222"/>
                </a:cubicBezTo>
                <a:cubicBezTo>
                  <a:pt x="19" y="402"/>
                  <a:pt x="19" y="402"/>
                  <a:pt x="19" y="402"/>
                </a:cubicBezTo>
                <a:cubicBezTo>
                  <a:pt x="19" y="446"/>
                  <a:pt x="56" y="482"/>
                  <a:pt x="100" y="481"/>
                </a:cubicBezTo>
                <a:cubicBezTo>
                  <a:pt x="144" y="481"/>
                  <a:pt x="179" y="444"/>
                  <a:pt x="179" y="401"/>
                </a:cubicBezTo>
                <a:cubicBezTo>
                  <a:pt x="179" y="222"/>
                  <a:pt x="179" y="222"/>
                  <a:pt x="179" y="222"/>
                </a:cubicBezTo>
                <a:cubicBezTo>
                  <a:pt x="179" y="216"/>
                  <a:pt x="173" y="210"/>
                  <a:pt x="166" y="210"/>
                </a:cubicBezTo>
                <a:close/>
                <a:moveTo>
                  <a:pt x="420" y="138"/>
                </a:moveTo>
                <a:cubicBezTo>
                  <a:pt x="433" y="134"/>
                  <a:pt x="442" y="123"/>
                  <a:pt x="442" y="109"/>
                </a:cubicBezTo>
                <a:cubicBezTo>
                  <a:pt x="442" y="30"/>
                  <a:pt x="442" y="30"/>
                  <a:pt x="442" y="30"/>
                </a:cubicBezTo>
                <a:cubicBezTo>
                  <a:pt x="442" y="13"/>
                  <a:pt x="428" y="0"/>
                  <a:pt x="412" y="0"/>
                </a:cubicBezTo>
                <a:cubicBezTo>
                  <a:pt x="271" y="0"/>
                  <a:pt x="271" y="0"/>
                  <a:pt x="271" y="0"/>
                </a:cubicBezTo>
                <a:cubicBezTo>
                  <a:pt x="255" y="0"/>
                  <a:pt x="242" y="13"/>
                  <a:pt x="242" y="30"/>
                </a:cubicBezTo>
                <a:cubicBezTo>
                  <a:pt x="242" y="109"/>
                  <a:pt x="242" y="109"/>
                  <a:pt x="242" y="109"/>
                </a:cubicBezTo>
                <a:cubicBezTo>
                  <a:pt x="242" y="122"/>
                  <a:pt x="250" y="133"/>
                  <a:pt x="261" y="137"/>
                </a:cubicBezTo>
                <a:cubicBezTo>
                  <a:pt x="261" y="161"/>
                  <a:pt x="261" y="161"/>
                  <a:pt x="261" y="161"/>
                </a:cubicBezTo>
                <a:cubicBezTo>
                  <a:pt x="261" y="168"/>
                  <a:pt x="266" y="173"/>
                  <a:pt x="273" y="173"/>
                </a:cubicBezTo>
                <a:cubicBezTo>
                  <a:pt x="408" y="173"/>
                  <a:pt x="408" y="173"/>
                  <a:pt x="408" y="173"/>
                </a:cubicBezTo>
                <a:cubicBezTo>
                  <a:pt x="415" y="173"/>
                  <a:pt x="420" y="168"/>
                  <a:pt x="420" y="161"/>
                </a:cubicBezTo>
                <a:lnTo>
                  <a:pt x="420" y="138"/>
                </a:lnTo>
                <a:close/>
                <a:moveTo>
                  <a:pt x="408" y="210"/>
                </a:moveTo>
                <a:cubicBezTo>
                  <a:pt x="273" y="210"/>
                  <a:pt x="273" y="210"/>
                  <a:pt x="273" y="210"/>
                </a:cubicBezTo>
                <a:cubicBezTo>
                  <a:pt x="266" y="210"/>
                  <a:pt x="261" y="216"/>
                  <a:pt x="261" y="222"/>
                </a:cubicBezTo>
                <a:cubicBezTo>
                  <a:pt x="261" y="402"/>
                  <a:pt x="261" y="402"/>
                  <a:pt x="261" y="402"/>
                </a:cubicBezTo>
                <a:cubicBezTo>
                  <a:pt x="261" y="446"/>
                  <a:pt x="297" y="482"/>
                  <a:pt x="342" y="481"/>
                </a:cubicBezTo>
                <a:cubicBezTo>
                  <a:pt x="386" y="481"/>
                  <a:pt x="420" y="444"/>
                  <a:pt x="420" y="401"/>
                </a:cubicBezTo>
                <a:cubicBezTo>
                  <a:pt x="420" y="222"/>
                  <a:pt x="420" y="222"/>
                  <a:pt x="420" y="222"/>
                </a:cubicBezTo>
                <a:cubicBezTo>
                  <a:pt x="420" y="216"/>
                  <a:pt x="415" y="210"/>
                  <a:pt x="408" y="2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" name="Freeform 41"/>
          <p:cNvSpPr>
            <a:spLocks noEditPoints="1"/>
          </p:cNvSpPr>
          <p:nvPr/>
        </p:nvSpPr>
        <p:spPr bwMode="auto">
          <a:xfrm>
            <a:off x="17677630" y="8638081"/>
            <a:ext cx="327870" cy="479572"/>
          </a:xfrm>
          <a:custGeom>
            <a:avLst/>
            <a:gdLst>
              <a:gd name="T0" fmla="*/ 315 w 330"/>
              <a:gd name="T1" fmla="*/ 81 h 481"/>
              <a:gd name="T2" fmla="*/ 318 w 330"/>
              <a:gd name="T3" fmla="*/ 83 h 481"/>
              <a:gd name="T4" fmla="*/ 314 w 330"/>
              <a:gd name="T5" fmla="*/ 92 h 481"/>
              <a:gd name="T6" fmla="*/ 245 w 330"/>
              <a:gd name="T7" fmla="*/ 92 h 481"/>
              <a:gd name="T8" fmla="*/ 240 w 330"/>
              <a:gd name="T9" fmla="*/ 87 h 481"/>
              <a:gd name="T10" fmla="*/ 240 w 330"/>
              <a:gd name="T11" fmla="*/ 18 h 481"/>
              <a:gd name="T12" fmla="*/ 249 w 330"/>
              <a:gd name="T13" fmla="*/ 14 h 481"/>
              <a:gd name="T14" fmla="*/ 249 w 330"/>
              <a:gd name="T15" fmla="*/ 14 h 481"/>
              <a:gd name="T16" fmla="*/ 315 w 330"/>
              <a:gd name="T17" fmla="*/ 81 h 481"/>
              <a:gd name="T18" fmla="*/ 32 w 330"/>
              <a:gd name="T19" fmla="*/ 0 h 481"/>
              <a:gd name="T20" fmla="*/ 200 w 330"/>
              <a:gd name="T21" fmla="*/ 0 h 481"/>
              <a:gd name="T22" fmla="*/ 205 w 330"/>
              <a:gd name="T23" fmla="*/ 5 h 481"/>
              <a:gd name="T24" fmla="*/ 205 w 330"/>
              <a:gd name="T25" fmla="*/ 110 h 481"/>
              <a:gd name="T26" fmla="*/ 205 w 330"/>
              <a:gd name="T27" fmla="*/ 110 h 481"/>
              <a:gd name="T28" fmla="*/ 222 w 330"/>
              <a:gd name="T29" fmla="*/ 127 h 481"/>
              <a:gd name="T30" fmla="*/ 325 w 330"/>
              <a:gd name="T31" fmla="*/ 127 h 481"/>
              <a:gd name="T32" fmla="*/ 330 w 330"/>
              <a:gd name="T33" fmla="*/ 133 h 481"/>
              <a:gd name="T34" fmla="*/ 330 w 330"/>
              <a:gd name="T35" fmla="*/ 449 h 481"/>
              <a:gd name="T36" fmla="*/ 297 w 330"/>
              <a:gd name="T37" fmla="*/ 481 h 481"/>
              <a:gd name="T38" fmla="*/ 32 w 330"/>
              <a:gd name="T39" fmla="*/ 481 h 481"/>
              <a:gd name="T40" fmla="*/ 0 w 330"/>
              <a:gd name="T41" fmla="*/ 449 h 481"/>
              <a:gd name="T42" fmla="*/ 0 w 330"/>
              <a:gd name="T43" fmla="*/ 33 h 481"/>
              <a:gd name="T44" fmla="*/ 32 w 330"/>
              <a:gd name="T45" fmla="*/ 0 h 481"/>
              <a:gd name="T46" fmla="*/ 64 w 330"/>
              <a:gd name="T47" fmla="*/ 132 h 481"/>
              <a:gd name="T48" fmla="*/ 82 w 330"/>
              <a:gd name="T49" fmla="*/ 150 h 481"/>
              <a:gd name="T50" fmla="*/ 108 w 330"/>
              <a:gd name="T51" fmla="*/ 150 h 481"/>
              <a:gd name="T52" fmla="*/ 108 w 330"/>
              <a:gd name="T53" fmla="*/ 176 h 481"/>
              <a:gd name="T54" fmla="*/ 126 w 330"/>
              <a:gd name="T55" fmla="*/ 194 h 481"/>
              <a:gd name="T56" fmla="*/ 144 w 330"/>
              <a:gd name="T57" fmla="*/ 176 h 481"/>
              <a:gd name="T58" fmla="*/ 144 w 330"/>
              <a:gd name="T59" fmla="*/ 150 h 481"/>
              <a:gd name="T60" fmla="*/ 170 w 330"/>
              <a:gd name="T61" fmla="*/ 150 h 481"/>
              <a:gd name="T62" fmla="*/ 187 w 330"/>
              <a:gd name="T63" fmla="*/ 132 h 481"/>
              <a:gd name="T64" fmla="*/ 170 w 330"/>
              <a:gd name="T65" fmla="*/ 114 h 481"/>
              <a:gd name="T66" fmla="*/ 144 w 330"/>
              <a:gd name="T67" fmla="*/ 114 h 481"/>
              <a:gd name="T68" fmla="*/ 144 w 330"/>
              <a:gd name="T69" fmla="*/ 89 h 481"/>
              <a:gd name="T70" fmla="*/ 126 w 330"/>
              <a:gd name="T71" fmla="*/ 71 h 481"/>
              <a:gd name="T72" fmla="*/ 108 w 330"/>
              <a:gd name="T73" fmla="*/ 89 h 481"/>
              <a:gd name="T74" fmla="*/ 108 w 330"/>
              <a:gd name="T75" fmla="*/ 114 h 481"/>
              <a:gd name="T76" fmla="*/ 82 w 330"/>
              <a:gd name="T77" fmla="*/ 114 h 481"/>
              <a:gd name="T78" fmla="*/ 64 w 330"/>
              <a:gd name="T79" fmla="*/ 132 h 481"/>
              <a:gd name="T80" fmla="*/ 64 w 330"/>
              <a:gd name="T81" fmla="*/ 254 h 481"/>
              <a:gd name="T82" fmla="*/ 82 w 330"/>
              <a:gd name="T83" fmla="*/ 271 h 481"/>
              <a:gd name="T84" fmla="*/ 248 w 330"/>
              <a:gd name="T85" fmla="*/ 271 h 481"/>
              <a:gd name="T86" fmla="*/ 266 w 330"/>
              <a:gd name="T87" fmla="*/ 254 h 481"/>
              <a:gd name="T88" fmla="*/ 248 w 330"/>
              <a:gd name="T89" fmla="*/ 236 h 481"/>
              <a:gd name="T90" fmla="*/ 82 w 330"/>
              <a:gd name="T91" fmla="*/ 236 h 481"/>
              <a:gd name="T92" fmla="*/ 64 w 330"/>
              <a:gd name="T93" fmla="*/ 254 h 481"/>
              <a:gd name="T94" fmla="*/ 64 w 330"/>
              <a:gd name="T95" fmla="*/ 315 h 481"/>
              <a:gd name="T96" fmla="*/ 82 w 330"/>
              <a:gd name="T97" fmla="*/ 333 h 481"/>
              <a:gd name="T98" fmla="*/ 248 w 330"/>
              <a:gd name="T99" fmla="*/ 333 h 481"/>
              <a:gd name="T100" fmla="*/ 266 w 330"/>
              <a:gd name="T101" fmla="*/ 315 h 481"/>
              <a:gd name="T102" fmla="*/ 248 w 330"/>
              <a:gd name="T103" fmla="*/ 297 h 481"/>
              <a:gd name="T104" fmla="*/ 82 w 330"/>
              <a:gd name="T105" fmla="*/ 297 h 481"/>
              <a:gd name="T106" fmla="*/ 64 w 330"/>
              <a:gd name="T107" fmla="*/ 315 h 481"/>
              <a:gd name="T108" fmla="*/ 64 w 330"/>
              <a:gd name="T109" fmla="*/ 376 h 481"/>
              <a:gd name="T110" fmla="*/ 82 w 330"/>
              <a:gd name="T111" fmla="*/ 394 h 481"/>
              <a:gd name="T112" fmla="*/ 248 w 330"/>
              <a:gd name="T113" fmla="*/ 394 h 481"/>
              <a:gd name="T114" fmla="*/ 266 w 330"/>
              <a:gd name="T115" fmla="*/ 376 h 481"/>
              <a:gd name="T116" fmla="*/ 248 w 330"/>
              <a:gd name="T117" fmla="*/ 359 h 481"/>
              <a:gd name="T118" fmla="*/ 82 w 330"/>
              <a:gd name="T119" fmla="*/ 359 h 481"/>
              <a:gd name="T120" fmla="*/ 64 w 330"/>
              <a:gd name="T121" fmla="*/ 376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30" h="481">
                <a:moveTo>
                  <a:pt x="315" y="81"/>
                </a:moveTo>
                <a:cubicBezTo>
                  <a:pt x="316" y="82"/>
                  <a:pt x="317" y="83"/>
                  <a:pt x="318" y="83"/>
                </a:cubicBezTo>
                <a:cubicBezTo>
                  <a:pt x="321" y="87"/>
                  <a:pt x="318" y="92"/>
                  <a:pt x="314" y="92"/>
                </a:cubicBezTo>
                <a:cubicBezTo>
                  <a:pt x="245" y="92"/>
                  <a:pt x="245" y="92"/>
                  <a:pt x="245" y="92"/>
                </a:cubicBezTo>
                <a:cubicBezTo>
                  <a:pt x="243" y="92"/>
                  <a:pt x="240" y="90"/>
                  <a:pt x="240" y="87"/>
                </a:cubicBezTo>
                <a:cubicBezTo>
                  <a:pt x="240" y="18"/>
                  <a:pt x="240" y="18"/>
                  <a:pt x="240" y="18"/>
                </a:cubicBezTo>
                <a:cubicBezTo>
                  <a:pt x="240" y="14"/>
                  <a:pt x="246" y="11"/>
                  <a:pt x="249" y="14"/>
                </a:cubicBezTo>
                <a:cubicBezTo>
                  <a:pt x="249" y="14"/>
                  <a:pt x="249" y="14"/>
                  <a:pt x="249" y="14"/>
                </a:cubicBezTo>
                <a:lnTo>
                  <a:pt x="315" y="81"/>
                </a:lnTo>
                <a:close/>
                <a:moveTo>
                  <a:pt x="32" y="0"/>
                </a:moveTo>
                <a:cubicBezTo>
                  <a:pt x="200" y="0"/>
                  <a:pt x="200" y="0"/>
                  <a:pt x="200" y="0"/>
                </a:cubicBezTo>
                <a:cubicBezTo>
                  <a:pt x="202" y="0"/>
                  <a:pt x="205" y="2"/>
                  <a:pt x="205" y="5"/>
                </a:cubicBezTo>
                <a:cubicBezTo>
                  <a:pt x="205" y="110"/>
                  <a:pt x="205" y="110"/>
                  <a:pt x="205" y="110"/>
                </a:cubicBezTo>
                <a:cubicBezTo>
                  <a:pt x="205" y="110"/>
                  <a:pt x="205" y="110"/>
                  <a:pt x="205" y="110"/>
                </a:cubicBezTo>
                <a:cubicBezTo>
                  <a:pt x="204" y="119"/>
                  <a:pt x="212" y="127"/>
                  <a:pt x="222" y="127"/>
                </a:cubicBezTo>
                <a:cubicBezTo>
                  <a:pt x="325" y="127"/>
                  <a:pt x="325" y="127"/>
                  <a:pt x="325" y="127"/>
                </a:cubicBezTo>
                <a:cubicBezTo>
                  <a:pt x="327" y="127"/>
                  <a:pt x="330" y="130"/>
                  <a:pt x="330" y="133"/>
                </a:cubicBezTo>
                <a:cubicBezTo>
                  <a:pt x="330" y="449"/>
                  <a:pt x="330" y="449"/>
                  <a:pt x="330" y="449"/>
                </a:cubicBezTo>
                <a:cubicBezTo>
                  <a:pt x="330" y="467"/>
                  <a:pt x="315" y="481"/>
                  <a:pt x="297" y="481"/>
                </a:cubicBezTo>
                <a:cubicBezTo>
                  <a:pt x="32" y="481"/>
                  <a:pt x="32" y="481"/>
                  <a:pt x="32" y="481"/>
                </a:cubicBezTo>
                <a:cubicBezTo>
                  <a:pt x="14" y="481"/>
                  <a:pt x="0" y="467"/>
                  <a:pt x="0" y="449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15"/>
                  <a:pt x="14" y="0"/>
                  <a:pt x="32" y="0"/>
                </a:cubicBezTo>
                <a:close/>
                <a:moveTo>
                  <a:pt x="64" y="132"/>
                </a:moveTo>
                <a:cubicBezTo>
                  <a:pt x="64" y="142"/>
                  <a:pt x="72" y="150"/>
                  <a:pt x="82" y="150"/>
                </a:cubicBezTo>
                <a:cubicBezTo>
                  <a:pt x="108" y="150"/>
                  <a:pt x="108" y="150"/>
                  <a:pt x="108" y="150"/>
                </a:cubicBezTo>
                <a:cubicBezTo>
                  <a:pt x="108" y="176"/>
                  <a:pt x="108" y="176"/>
                  <a:pt x="108" y="176"/>
                </a:cubicBezTo>
                <a:cubicBezTo>
                  <a:pt x="108" y="186"/>
                  <a:pt x="116" y="194"/>
                  <a:pt x="126" y="194"/>
                </a:cubicBezTo>
                <a:cubicBezTo>
                  <a:pt x="136" y="194"/>
                  <a:pt x="144" y="186"/>
                  <a:pt x="144" y="176"/>
                </a:cubicBezTo>
                <a:cubicBezTo>
                  <a:pt x="144" y="150"/>
                  <a:pt x="144" y="150"/>
                  <a:pt x="144" y="150"/>
                </a:cubicBezTo>
                <a:cubicBezTo>
                  <a:pt x="170" y="150"/>
                  <a:pt x="170" y="150"/>
                  <a:pt x="170" y="150"/>
                </a:cubicBezTo>
                <a:cubicBezTo>
                  <a:pt x="179" y="150"/>
                  <a:pt x="187" y="142"/>
                  <a:pt x="187" y="132"/>
                </a:cubicBezTo>
                <a:cubicBezTo>
                  <a:pt x="187" y="122"/>
                  <a:pt x="179" y="114"/>
                  <a:pt x="170" y="114"/>
                </a:cubicBezTo>
                <a:cubicBezTo>
                  <a:pt x="144" y="114"/>
                  <a:pt x="144" y="114"/>
                  <a:pt x="144" y="114"/>
                </a:cubicBezTo>
                <a:cubicBezTo>
                  <a:pt x="144" y="89"/>
                  <a:pt x="144" y="89"/>
                  <a:pt x="144" y="89"/>
                </a:cubicBezTo>
                <a:cubicBezTo>
                  <a:pt x="144" y="79"/>
                  <a:pt x="136" y="71"/>
                  <a:pt x="126" y="71"/>
                </a:cubicBezTo>
                <a:cubicBezTo>
                  <a:pt x="116" y="71"/>
                  <a:pt x="108" y="79"/>
                  <a:pt x="108" y="89"/>
                </a:cubicBezTo>
                <a:cubicBezTo>
                  <a:pt x="108" y="114"/>
                  <a:pt x="108" y="114"/>
                  <a:pt x="108" y="114"/>
                </a:cubicBezTo>
                <a:cubicBezTo>
                  <a:pt x="82" y="114"/>
                  <a:pt x="82" y="114"/>
                  <a:pt x="82" y="114"/>
                </a:cubicBezTo>
                <a:cubicBezTo>
                  <a:pt x="72" y="114"/>
                  <a:pt x="64" y="122"/>
                  <a:pt x="64" y="132"/>
                </a:cubicBezTo>
                <a:close/>
                <a:moveTo>
                  <a:pt x="64" y="254"/>
                </a:moveTo>
                <a:cubicBezTo>
                  <a:pt x="64" y="263"/>
                  <a:pt x="72" y="271"/>
                  <a:pt x="82" y="271"/>
                </a:cubicBezTo>
                <a:cubicBezTo>
                  <a:pt x="248" y="271"/>
                  <a:pt x="248" y="271"/>
                  <a:pt x="248" y="271"/>
                </a:cubicBezTo>
                <a:cubicBezTo>
                  <a:pt x="258" y="271"/>
                  <a:pt x="266" y="263"/>
                  <a:pt x="266" y="254"/>
                </a:cubicBezTo>
                <a:cubicBezTo>
                  <a:pt x="266" y="244"/>
                  <a:pt x="258" y="236"/>
                  <a:pt x="248" y="236"/>
                </a:cubicBezTo>
                <a:cubicBezTo>
                  <a:pt x="82" y="236"/>
                  <a:pt x="82" y="236"/>
                  <a:pt x="82" y="236"/>
                </a:cubicBezTo>
                <a:cubicBezTo>
                  <a:pt x="72" y="236"/>
                  <a:pt x="64" y="244"/>
                  <a:pt x="64" y="254"/>
                </a:cubicBezTo>
                <a:close/>
                <a:moveTo>
                  <a:pt x="64" y="315"/>
                </a:moveTo>
                <a:cubicBezTo>
                  <a:pt x="64" y="325"/>
                  <a:pt x="72" y="333"/>
                  <a:pt x="82" y="333"/>
                </a:cubicBezTo>
                <a:cubicBezTo>
                  <a:pt x="248" y="333"/>
                  <a:pt x="248" y="333"/>
                  <a:pt x="248" y="333"/>
                </a:cubicBezTo>
                <a:cubicBezTo>
                  <a:pt x="258" y="333"/>
                  <a:pt x="266" y="325"/>
                  <a:pt x="266" y="315"/>
                </a:cubicBezTo>
                <a:cubicBezTo>
                  <a:pt x="266" y="305"/>
                  <a:pt x="258" y="297"/>
                  <a:pt x="248" y="297"/>
                </a:cubicBezTo>
                <a:cubicBezTo>
                  <a:pt x="82" y="297"/>
                  <a:pt x="82" y="297"/>
                  <a:pt x="82" y="297"/>
                </a:cubicBezTo>
                <a:cubicBezTo>
                  <a:pt x="72" y="297"/>
                  <a:pt x="64" y="305"/>
                  <a:pt x="64" y="315"/>
                </a:cubicBezTo>
                <a:close/>
                <a:moveTo>
                  <a:pt x="64" y="376"/>
                </a:moveTo>
                <a:cubicBezTo>
                  <a:pt x="64" y="386"/>
                  <a:pt x="72" y="394"/>
                  <a:pt x="82" y="394"/>
                </a:cubicBezTo>
                <a:cubicBezTo>
                  <a:pt x="248" y="394"/>
                  <a:pt x="248" y="394"/>
                  <a:pt x="248" y="394"/>
                </a:cubicBezTo>
                <a:cubicBezTo>
                  <a:pt x="258" y="394"/>
                  <a:pt x="266" y="386"/>
                  <a:pt x="266" y="376"/>
                </a:cubicBezTo>
                <a:cubicBezTo>
                  <a:pt x="266" y="367"/>
                  <a:pt x="258" y="359"/>
                  <a:pt x="248" y="359"/>
                </a:cubicBezTo>
                <a:cubicBezTo>
                  <a:pt x="82" y="359"/>
                  <a:pt x="82" y="359"/>
                  <a:pt x="82" y="359"/>
                </a:cubicBezTo>
                <a:cubicBezTo>
                  <a:pt x="72" y="359"/>
                  <a:pt x="64" y="367"/>
                  <a:pt x="64" y="3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" name="Freeform 42"/>
          <p:cNvSpPr>
            <a:spLocks noEditPoints="1"/>
          </p:cNvSpPr>
          <p:nvPr/>
        </p:nvSpPr>
        <p:spPr bwMode="auto">
          <a:xfrm>
            <a:off x="15386619" y="8638081"/>
            <a:ext cx="396380" cy="479572"/>
          </a:xfrm>
          <a:custGeom>
            <a:avLst/>
            <a:gdLst>
              <a:gd name="T0" fmla="*/ 0 w 396"/>
              <a:gd name="T1" fmla="*/ 433 h 481"/>
              <a:gd name="T2" fmla="*/ 116 w 396"/>
              <a:gd name="T3" fmla="*/ 481 h 481"/>
              <a:gd name="T4" fmla="*/ 129 w 396"/>
              <a:gd name="T5" fmla="*/ 362 h 481"/>
              <a:gd name="T6" fmla="*/ 235 w 396"/>
              <a:gd name="T7" fmla="*/ 330 h 481"/>
              <a:gd name="T8" fmla="*/ 267 w 396"/>
              <a:gd name="T9" fmla="*/ 469 h 481"/>
              <a:gd name="T10" fmla="*/ 348 w 396"/>
              <a:gd name="T11" fmla="*/ 481 h 481"/>
              <a:gd name="T12" fmla="*/ 396 w 396"/>
              <a:gd name="T13" fmla="*/ 133 h 481"/>
              <a:gd name="T14" fmla="*/ 304 w 396"/>
              <a:gd name="T15" fmla="*/ 85 h 481"/>
              <a:gd name="T16" fmla="*/ 269 w 396"/>
              <a:gd name="T17" fmla="*/ 0 h 481"/>
              <a:gd name="T18" fmla="*/ 92 w 396"/>
              <a:gd name="T19" fmla="*/ 35 h 481"/>
              <a:gd name="T20" fmla="*/ 47 w 396"/>
              <a:gd name="T21" fmla="*/ 85 h 481"/>
              <a:gd name="T22" fmla="*/ 225 w 396"/>
              <a:gd name="T23" fmla="*/ 304 h 481"/>
              <a:gd name="T24" fmla="*/ 154 w 396"/>
              <a:gd name="T25" fmla="*/ 286 h 481"/>
              <a:gd name="T26" fmla="*/ 225 w 396"/>
              <a:gd name="T27" fmla="*/ 268 h 481"/>
              <a:gd name="T28" fmla="*/ 225 w 396"/>
              <a:gd name="T29" fmla="*/ 304 h 481"/>
              <a:gd name="T30" fmla="*/ 171 w 396"/>
              <a:gd name="T31" fmla="*/ 211 h 481"/>
              <a:gd name="T32" fmla="*/ 242 w 396"/>
              <a:gd name="T33" fmla="*/ 229 h 481"/>
              <a:gd name="T34" fmla="*/ 171 w 396"/>
              <a:gd name="T35" fmla="*/ 247 h 481"/>
              <a:gd name="T36" fmla="*/ 328 w 396"/>
              <a:gd name="T37" fmla="*/ 304 h 481"/>
              <a:gd name="T38" fmla="*/ 257 w 396"/>
              <a:gd name="T39" fmla="*/ 286 h 481"/>
              <a:gd name="T40" fmla="*/ 328 w 396"/>
              <a:gd name="T41" fmla="*/ 268 h 481"/>
              <a:gd name="T42" fmla="*/ 328 w 396"/>
              <a:gd name="T43" fmla="*/ 304 h 481"/>
              <a:gd name="T44" fmla="*/ 327 w 396"/>
              <a:gd name="T45" fmla="*/ 211 h 481"/>
              <a:gd name="T46" fmla="*/ 327 w 396"/>
              <a:gd name="T47" fmla="*/ 247 h 481"/>
              <a:gd name="T48" fmla="*/ 256 w 396"/>
              <a:gd name="T49" fmla="*/ 229 h 481"/>
              <a:gd name="T50" fmla="*/ 150 w 396"/>
              <a:gd name="T51" fmla="*/ 68 h 481"/>
              <a:gd name="T52" fmla="*/ 186 w 396"/>
              <a:gd name="T53" fmla="*/ 68 h 481"/>
              <a:gd name="T54" fmla="*/ 212 w 396"/>
              <a:gd name="T55" fmla="*/ 76 h 481"/>
              <a:gd name="T56" fmla="*/ 230 w 396"/>
              <a:gd name="T57" fmla="*/ 51 h 481"/>
              <a:gd name="T58" fmla="*/ 247 w 396"/>
              <a:gd name="T59" fmla="*/ 119 h 481"/>
              <a:gd name="T60" fmla="*/ 212 w 396"/>
              <a:gd name="T61" fmla="*/ 119 h 481"/>
              <a:gd name="T62" fmla="*/ 186 w 396"/>
              <a:gd name="T63" fmla="*/ 111 h 481"/>
              <a:gd name="T64" fmla="*/ 168 w 396"/>
              <a:gd name="T65" fmla="*/ 137 h 481"/>
              <a:gd name="T66" fmla="*/ 150 w 396"/>
              <a:gd name="T67" fmla="*/ 68 h 481"/>
              <a:gd name="T68" fmla="*/ 70 w 396"/>
              <a:gd name="T69" fmla="*/ 304 h 481"/>
              <a:gd name="T70" fmla="*/ 70 w 396"/>
              <a:gd name="T71" fmla="*/ 268 h 481"/>
              <a:gd name="T72" fmla="*/ 141 w 396"/>
              <a:gd name="T73" fmla="*/ 286 h 481"/>
              <a:gd name="T74" fmla="*/ 69 w 396"/>
              <a:gd name="T75" fmla="*/ 211 h 481"/>
              <a:gd name="T76" fmla="*/ 140 w 396"/>
              <a:gd name="T77" fmla="*/ 229 h 481"/>
              <a:gd name="T78" fmla="*/ 69 w 396"/>
              <a:gd name="T79" fmla="*/ 247 h 481"/>
              <a:gd name="T80" fmla="*/ 69 w 396"/>
              <a:gd name="T81" fmla="*/ 211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96" h="481">
                <a:moveTo>
                  <a:pt x="0" y="133"/>
                </a:moveTo>
                <a:cubicBezTo>
                  <a:pt x="0" y="433"/>
                  <a:pt x="0" y="433"/>
                  <a:pt x="0" y="433"/>
                </a:cubicBezTo>
                <a:cubicBezTo>
                  <a:pt x="0" y="460"/>
                  <a:pt x="21" y="481"/>
                  <a:pt x="47" y="481"/>
                </a:cubicBezTo>
                <a:cubicBezTo>
                  <a:pt x="116" y="481"/>
                  <a:pt x="116" y="481"/>
                  <a:pt x="116" y="481"/>
                </a:cubicBezTo>
                <a:cubicBezTo>
                  <a:pt x="123" y="481"/>
                  <a:pt x="129" y="476"/>
                  <a:pt x="129" y="469"/>
                </a:cubicBezTo>
                <a:cubicBezTo>
                  <a:pt x="129" y="362"/>
                  <a:pt x="129" y="362"/>
                  <a:pt x="129" y="362"/>
                </a:cubicBezTo>
                <a:cubicBezTo>
                  <a:pt x="129" y="345"/>
                  <a:pt x="143" y="330"/>
                  <a:pt x="161" y="330"/>
                </a:cubicBezTo>
                <a:cubicBezTo>
                  <a:pt x="235" y="330"/>
                  <a:pt x="235" y="330"/>
                  <a:pt x="235" y="330"/>
                </a:cubicBezTo>
                <a:cubicBezTo>
                  <a:pt x="252" y="330"/>
                  <a:pt x="267" y="345"/>
                  <a:pt x="267" y="362"/>
                </a:cubicBezTo>
                <a:cubicBezTo>
                  <a:pt x="267" y="469"/>
                  <a:pt x="267" y="469"/>
                  <a:pt x="267" y="469"/>
                </a:cubicBezTo>
                <a:cubicBezTo>
                  <a:pt x="267" y="476"/>
                  <a:pt x="272" y="481"/>
                  <a:pt x="279" y="481"/>
                </a:cubicBezTo>
                <a:cubicBezTo>
                  <a:pt x="348" y="481"/>
                  <a:pt x="348" y="481"/>
                  <a:pt x="348" y="481"/>
                </a:cubicBezTo>
                <a:cubicBezTo>
                  <a:pt x="374" y="481"/>
                  <a:pt x="396" y="460"/>
                  <a:pt x="396" y="433"/>
                </a:cubicBezTo>
                <a:cubicBezTo>
                  <a:pt x="396" y="133"/>
                  <a:pt x="396" y="133"/>
                  <a:pt x="396" y="133"/>
                </a:cubicBezTo>
                <a:cubicBezTo>
                  <a:pt x="396" y="106"/>
                  <a:pt x="374" y="85"/>
                  <a:pt x="348" y="85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35"/>
                  <a:pt x="304" y="35"/>
                  <a:pt x="304" y="35"/>
                </a:cubicBezTo>
                <a:cubicBezTo>
                  <a:pt x="304" y="16"/>
                  <a:pt x="288" y="0"/>
                  <a:pt x="269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07" y="0"/>
                  <a:pt x="92" y="16"/>
                  <a:pt x="92" y="35"/>
                </a:cubicBezTo>
                <a:cubicBezTo>
                  <a:pt x="92" y="85"/>
                  <a:pt x="92" y="85"/>
                  <a:pt x="92" y="85"/>
                </a:cubicBezTo>
                <a:cubicBezTo>
                  <a:pt x="47" y="85"/>
                  <a:pt x="47" y="85"/>
                  <a:pt x="47" y="85"/>
                </a:cubicBezTo>
                <a:cubicBezTo>
                  <a:pt x="21" y="85"/>
                  <a:pt x="0" y="106"/>
                  <a:pt x="0" y="133"/>
                </a:cubicBezTo>
                <a:close/>
                <a:moveTo>
                  <a:pt x="225" y="304"/>
                </a:moveTo>
                <a:cubicBezTo>
                  <a:pt x="172" y="304"/>
                  <a:pt x="172" y="304"/>
                  <a:pt x="172" y="304"/>
                </a:cubicBezTo>
                <a:cubicBezTo>
                  <a:pt x="162" y="304"/>
                  <a:pt x="154" y="296"/>
                  <a:pt x="154" y="286"/>
                </a:cubicBezTo>
                <a:cubicBezTo>
                  <a:pt x="154" y="276"/>
                  <a:pt x="162" y="268"/>
                  <a:pt x="172" y="268"/>
                </a:cubicBezTo>
                <a:cubicBezTo>
                  <a:pt x="225" y="268"/>
                  <a:pt x="225" y="268"/>
                  <a:pt x="225" y="268"/>
                </a:cubicBezTo>
                <a:cubicBezTo>
                  <a:pt x="235" y="268"/>
                  <a:pt x="243" y="276"/>
                  <a:pt x="243" y="286"/>
                </a:cubicBezTo>
                <a:cubicBezTo>
                  <a:pt x="243" y="296"/>
                  <a:pt x="235" y="304"/>
                  <a:pt x="225" y="304"/>
                </a:cubicBezTo>
                <a:close/>
                <a:moveTo>
                  <a:pt x="153" y="229"/>
                </a:moveTo>
                <a:cubicBezTo>
                  <a:pt x="153" y="219"/>
                  <a:pt x="161" y="211"/>
                  <a:pt x="171" y="211"/>
                </a:cubicBezTo>
                <a:cubicBezTo>
                  <a:pt x="224" y="211"/>
                  <a:pt x="224" y="211"/>
                  <a:pt x="224" y="211"/>
                </a:cubicBezTo>
                <a:cubicBezTo>
                  <a:pt x="234" y="211"/>
                  <a:pt x="242" y="219"/>
                  <a:pt x="242" y="229"/>
                </a:cubicBezTo>
                <a:cubicBezTo>
                  <a:pt x="242" y="239"/>
                  <a:pt x="234" y="247"/>
                  <a:pt x="224" y="247"/>
                </a:cubicBezTo>
                <a:cubicBezTo>
                  <a:pt x="171" y="247"/>
                  <a:pt x="171" y="247"/>
                  <a:pt x="171" y="247"/>
                </a:cubicBezTo>
                <a:cubicBezTo>
                  <a:pt x="161" y="247"/>
                  <a:pt x="153" y="239"/>
                  <a:pt x="153" y="229"/>
                </a:cubicBezTo>
                <a:close/>
                <a:moveTo>
                  <a:pt x="328" y="304"/>
                </a:moveTo>
                <a:cubicBezTo>
                  <a:pt x="275" y="304"/>
                  <a:pt x="275" y="304"/>
                  <a:pt x="275" y="304"/>
                </a:cubicBezTo>
                <a:cubicBezTo>
                  <a:pt x="265" y="304"/>
                  <a:pt x="257" y="296"/>
                  <a:pt x="257" y="286"/>
                </a:cubicBezTo>
                <a:cubicBezTo>
                  <a:pt x="257" y="276"/>
                  <a:pt x="265" y="268"/>
                  <a:pt x="275" y="268"/>
                </a:cubicBezTo>
                <a:cubicBezTo>
                  <a:pt x="328" y="268"/>
                  <a:pt x="328" y="268"/>
                  <a:pt x="328" y="268"/>
                </a:cubicBezTo>
                <a:cubicBezTo>
                  <a:pt x="338" y="268"/>
                  <a:pt x="346" y="276"/>
                  <a:pt x="346" y="286"/>
                </a:cubicBezTo>
                <a:cubicBezTo>
                  <a:pt x="346" y="296"/>
                  <a:pt x="338" y="304"/>
                  <a:pt x="328" y="304"/>
                </a:cubicBezTo>
                <a:close/>
                <a:moveTo>
                  <a:pt x="274" y="211"/>
                </a:moveTo>
                <a:cubicBezTo>
                  <a:pt x="327" y="211"/>
                  <a:pt x="327" y="211"/>
                  <a:pt x="327" y="211"/>
                </a:cubicBezTo>
                <a:cubicBezTo>
                  <a:pt x="337" y="211"/>
                  <a:pt x="345" y="219"/>
                  <a:pt x="345" y="229"/>
                </a:cubicBezTo>
                <a:cubicBezTo>
                  <a:pt x="345" y="239"/>
                  <a:pt x="337" y="247"/>
                  <a:pt x="327" y="247"/>
                </a:cubicBezTo>
                <a:cubicBezTo>
                  <a:pt x="274" y="247"/>
                  <a:pt x="274" y="247"/>
                  <a:pt x="274" y="247"/>
                </a:cubicBezTo>
                <a:cubicBezTo>
                  <a:pt x="264" y="247"/>
                  <a:pt x="256" y="239"/>
                  <a:pt x="256" y="229"/>
                </a:cubicBezTo>
                <a:cubicBezTo>
                  <a:pt x="256" y="219"/>
                  <a:pt x="264" y="211"/>
                  <a:pt x="274" y="211"/>
                </a:cubicBezTo>
                <a:close/>
                <a:moveTo>
                  <a:pt x="150" y="68"/>
                </a:moveTo>
                <a:cubicBezTo>
                  <a:pt x="150" y="58"/>
                  <a:pt x="158" y="51"/>
                  <a:pt x="168" y="51"/>
                </a:cubicBezTo>
                <a:cubicBezTo>
                  <a:pt x="178" y="51"/>
                  <a:pt x="186" y="58"/>
                  <a:pt x="186" y="68"/>
                </a:cubicBezTo>
                <a:cubicBezTo>
                  <a:pt x="186" y="76"/>
                  <a:pt x="186" y="76"/>
                  <a:pt x="186" y="76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2" y="68"/>
                  <a:pt x="212" y="68"/>
                  <a:pt x="212" y="68"/>
                </a:cubicBezTo>
                <a:cubicBezTo>
                  <a:pt x="212" y="58"/>
                  <a:pt x="220" y="51"/>
                  <a:pt x="230" y="51"/>
                </a:cubicBezTo>
                <a:cubicBezTo>
                  <a:pt x="239" y="51"/>
                  <a:pt x="247" y="58"/>
                  <a:pt x="247" y="68"/>
                </a:cubicBezTo>
                <a:cubicBezTo>
                  <a:pt x="247" y="119"/>
                  <a:pt x="247" y="119"/>
                  <a:pt x="247" y="119"/>
                </a:cubicBezTo>
                <a:cubicBezTo>
                  <a:pt x="247" y="129"/>
                  <a:pt x="239" y="137"/>
                  <a:pt x="230" y="137"/>
                </a:cubicBezTo>
                <a:cubicBezTo>
                  <a:pt x="220" y="137"/>
                  <a:pt x="212" y="129"/>
                  <a:pt x="212" y="119"/>
                </a:cubicBezTo>
                <a:cubicBezTo>
                  <a:pt x="212" y="111"/>
                  <a:pt x="212" y="111"/>
                  <a:pt x="212" y="111"/>
                </a:cubicBezTo>
                <a:cubicBezTo>
                  <a:pt x="186" y="111"/>
                  <a:pt x="186" y="111"/>
                  <a:pt x="186" y="111"/>
                </a:cubicBezTo>
                <a:cubicBezTo>
                  <a:pt x="186" y="119"/>
                  <a:pt x="186" y="119"/>
                  <a:pt x="186" y="119"/>
                </a:cubicBezTo>
                <a:cubicBezTo>
                  <a:pt x="186" y="129"/>
                  <a:pt x="178" y="137"/>
                  <a:pt x="168" y="137"/>
                </a:cubicBezTo>
                <a:cubicBezTo>
                  <a:pt x="158" y="137"/>
                  <a:pt x="150" y="129"/>
                  <a:pt x="150" y="119"/>
                </a:cubicBezTo>
                <a:lnTo>
                  <a:pt x="150" y="68"/>
                </a:lnTo>
                <a:close/>
                <a:moveTo>
                  <a:pt x="123" y="304"/>
                </a:moveTo>
                <a:cubicBezTo>
                  <a:pt x="70" y="304"/>
                  <a:pt x="70" y="304"/>
                  <a:pt x="70" y="304"/>
                </a:cubicBezTo>
                <a:cubicBezTo>
                  <a:pt x="60" y="304"/>
                  <a:pt x="52" y="296"/>
                  <a:pt x="52" y="286"/>
                </a:cubicBezTo>
                <a:cubicBezTo>
                  <a:pt x="52" y="276"/>
                  <a:pt x="60" y="268"/>
                  <a:pt x="70" y="268"/>
                </a:cubicBezTo>
                <a:cubicBezTo>
                  <a:pt x="123" y="268"/>
                  <a:pt x="123" y="268"/>
                  <a:pt x="123" y="268"/>
                </a:cubicBezTo>
                <a:cubicBezTo>
                  <a:pt x="133" y="268"/>
                  <a:pt x="141" y="276"/>
                  <a:pt x="141" y="286"/>
                </a:cubicBezTo>
                <a:cubicBezTo>
                  <a:pt x="141" y="296"/>
                  <a:pt x="133" y="304"/>
                  <a:pt x="123" y="304"/>
                </a:cubicBezTo>
                <a:close/>
                <a:moveTo>
                  <a:pt x="69" y="211"/>
                </a:moveTo>
                <a:cubicBezTo>
                  <a:pt x="122" y="211"/>
                  <a:pt x="122" y="211"/>
                  <a:pt x="122" y="211"/>
                </a:cubicBezTo>
                <a:cubicBezTo>
                  <a:pt x="132" y="211"/>
                  <a:pt x="140" y="219"/>
                  <a:pt x="140" y="229"/>
                </a:cubicBezTo>
                <a:cubicBezTo>
                  <a:pt x="140" y="239"/>
                  <a:pt x="132" y="247"/>
                  <a:pt x="122" y="247"/>
                </a:cubicBezTo>
                <a:cubicBezTo>
                  <a:pt x="69" y="247"/>
                  <a:pt x="69" y="247"/>
                  <a:pt x="69" y="247"/>
                </a:cubicBezTo>
                <a:cubicBezTo>
                  <a:pt x="59" y="247"/>
                  <a:pt x="51" y="239"/>
                  <a:pt x="51" y="229"/>
                </a:cubicBezTo>
                <a:cubicBezTo>
                  <a:pt x="51" y="219"/>
                  <a:pt x="59" y="211"/>
                  <a:pt x="69" y="2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" name="Freeform 43"/>
          <p:cNvSpPr>
            <a:spLocks noEditPoints="1"/>
          </p:cNvSpPr>
          <p:nvPr/>
        </p:nvSpPr>
        <p:spPr bwMode="auto">
          <a:xfrm>
            <a:off x="22193351" y="8638081"/>
            <a:ext cx="384148" cy="479572"/>
          </a:xfrm>
          <a:custGeom>
            <a:avLst/>
            <a:gdLst>
              <a:gd name="T0" fmla="*/ 379 w 385"/>
              <a:gd name="T1" fmla="*/ 435 h 481"/>
              <a:gd name="T2" fmla="*/ 360 w 385"/>
              <a:gd name="T3" fmla="*/ 406 h 481"/>
              <a:gd name="T4" fmla="*/ 360 w 385"/>
              <a:gd name="T5" fmla="*/ 32 h 481"/>
              <a:gd name="T6" fmla="*/ 328 w 385"/>
              <a:gd name="T7" fmla="*/ 0 h 481"/>
              <a:gd name="T8" fmla="*/ 59 w 385"/>
              <a:gd name="T9" fmla="*/ 0 h 481"/>
              <a:gd name="T10" fmla="*/ 27 w 385"/>
              <a:gd name="T11" fmla="*/ 32 h 481"/>
              <a:gd name="T12" fmla="*/ 27 w 385"/>
              <a:gd name="T13" fmla="*/ 139 h 481"/>
              <a:gd name="T14" fmla="*/ 0 w 385"/>
              <a:gd name="T15" fmla="*/ 180 h 481"/>
              <a:gd name="T16" fmla="*/ 0 w 385"/>
              <a:gd name="T17" fmla="*/ 436 h 481"/>
              <a:gd name="T18" fmla="*/ 14 w 385"/>
              <a:gd name="T19" fmla="*/ 468 h 481"/>
              <a:gd name="T20" fmla="*/ 45 w 385"/>
              <a:gd name="T21" fmla="*/ 481 h 481"/>
              <a:gd name="T22" fmla="*/ 353 w 385"/>
              <a:gd name="T23" fmla="*/ 481 h 481"/>
              <a:gd name="T24" fmla="*/ 355 w 385"/>
              <a:gd name="T25" fmla="*/ 481 h 481"/>
              <a:gd name="T26" fmla="*/ 379 w 385"/>
              <a:gd name="T27" fmla="*/ 465 h 481"/>
              <a:gd name="T28" fmla="*/ 380 w 385"/>
              <a:gd name="T29" fmla="*/ 436 h 481"/>
              <a:gd name="T30" fmla="*/ 379 w 385"/>
              <a:gd name="T31" fmla="*/ 435 h 481"/>
              <a:gd name="T32" fmla="*/ 166 w 385"/>
              <a:gd name="T33" fmla="*/ 323 h 481"/>
              <a:gd name="T34" fmla="*/ 143 w 385"/>
              <a:gd name="T35" fmla="*/ 323 h 481"/>
              <a:gd name="T36" fmla="*/ 143 w 385"/>
              <a:gd name="T37" fmla="*/ 346 h 481"/>
              <a:gd name="T38" fmla="*/ 125 w 385"/>
              <a:gd name="T39" fmla="*/ 363 h 481"/>
              <a:gd name="T40" fmla="*/ 108 w 385"/>
              <a:gd name="T41" fmla="*/ 346 h 481"/>
              <a:gd name="T42" fmla="*/ 108 w 385"/>
              <a:gd name="T43" fmla="*/ 323 h 481"/>
              <a:gd name="T44" fmla="*/ 85 w 385"/>
              <a:gd name="T45" fmla="*/ 323 h 481"/>
              <a:gd name="T46" fmla="*/ 67 w 385"/>
              <a:gd name="T47" fmla="*/ 305 h 481"/>
              <a:gd name="T48" fmla="*/ 85 w 385"/>
              <a:gd name="T49" fmla="*/ 287 h 481"/>
              <a:gd name="T50" fmla="*/ 108 w 385"/>
              <a:gd name="T51" fmla="*/ 287 h 481"/>
              <a:gd name="T52" fmla="*/ 108 w 385"/>
              <a:gd name="T53" fmla="*/ 264 h 481"/>
              <a:gd name="T54" fmla="*/ 125 w 385"/>
              <a:gd name="T55" fmla="*/ 246 h 481"/>
              <a:gd name="T56" fmla="*/ 143 w 385"/>
              <a:gd name="T57" fmla="*/ 264 h 481"/>
              <a:gd name="T58" fmla="*/ 143 w 385"/>
              <a:gd name="T59" fmla="*/ 287 h 481"/>
              <a:gd name="T60" fmla="*/ 166 w 385"/>
              <a:gd name="T61" fmla="*/ 287 h 481"/>
              <a:gd name="T62" fmla="*/ 184 w 385"/>
              <a:gd name="T63" fmla="*/ 305 h 481"/>
              <a:gd name="T64" fmla="*/ 166 w 385"/>
              <a:gd name="T65" fmla="*/ 323 h 481"/>
              <a:gd name="T66" fmla="*/ 283 w 385"/>
              <a:gd name="T67" fmla="*/ 171 h 481"/>
              <a:gd name="T68" fmla="*/ 231 w 385"/>
              <a:gd name="T69" fmla="*/ 171 h 481"/>
              <a:gd name="T70" fmla="*/ 213 w 385"/>
              <a:gd name="T71" fmla="*/ 153 h 481"/>
              <a:gd name="T72" fmla="*/ 231 w 385"/>
              <a:gd name="T73" fmla="*/ 135 h 481"/>
              <a:gd name="T74" fmla="*/ 283 w 385"/>
              <a:gd name="T75" fmla="*/ 135 h 481"/>
              <a:gd name="T76" fmla="*/ 301 w 385"/>
              <a:gd name="T77" fmla="*/ 153 h 481"/>
              <a:gd name="T78" fmla="*/ 283 w 385"/>
              <a:gd name="T79" fmla="*/ 171 h 481"/>
              <a:gd name="T80" fmla="*/ 283 w 385"/>
              <a:gd name="T81" fmla="*/ 101 h 481"/>
              <a:gd name="T82" fmla="*/ 104 w 385"/>
              <a:gd name="T83" fmla="*/ 101 h 481"/>
              <a:gd name="T84" fmla="*/ 86 w 385"/>
              <a:gd name="T85" fmla="*/ 83 h 481"/>
              <a:gd name="T86" fmla="*/ 104 w 385"/>
              <a:gd name="T87" fmla="*/ 66 h 481"/>
              <a:gd name="T88" fmla="*/ 283 w 385"/>
              <a:gd name="T89" fmla="*/ 66 h 481"/>
              <a:gd name="T90" fmla="*/ 301 w 385"/>
              <a:gd name="T91" fmla="*/ 83 h 481"/>
              <a:gd name="T92" fmla="*/ 283 w 385"/>
              <a:gd name="T93" fmla="*/ 101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5" h="481">
                <a:moveTo>
                  <a:pt x="379" y="435"/>
                </a:moveTo>
                <a:cubicBezTo>
                  <a:pt x="360" y="406"/>
                  <a:pt x="360" y="406"/>
                  <a:pt x="360" y="406"/>
                </a:cubicBezTo>
                <a:cubicBezTo>
                  <a:pt x="360" y="32"/>
                  <a:pt x="360" y="32"/>
                  <a:pt x="360" y="32"/>
                </a:cubicBezTo>
                <a:cubicBezTo>
                  <a:pt x="360" y="14"/>
                  <a:pt x="346" y="0"/>
                  <a:pt x="328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41" y="0"/>
                  <a:pt x="27" y="14"/>
                  <a:pt x="27" y="32"/>
                </a:cubicBezTo>
                <a:cubicBezTo>
                  <a:pt x="27" y="139"/>
                  <a:pt x="27" y="139"/>
                  <a:pt x="27" y="139"/>
                </a:cubicBezTo>
                <a:cubicBezTo>
                  <a:pt x="11" y="146"/>
                  <a:pt x="0" y="162"/>
                  <a:pt x="0" y="180"/>
                </a:cubicBezTo>
                <a:cubicBezTo>
                  <a:pt x="0" y="436"/>
                  <a:pt x="0" y="436"/>
                  <a:pt x="0" y="436"/>
                </a:cubicBezTo>
                <a:cubicBezTo>
                  <a:pt x="0" y="449"/>
                  <a:pt x="6" y="460"/>
                  <a:pt x="14" y="468"/>
                </a:cubicBezTo>
                <a:cubicBezTo>
                  <a:pt x="22" y="476"/>
                  <a:pt x="33" y="481"/>
                  <a:pt x="45" y="481"/>
                </a:cubicBezTo>
                <a:cubicBezTo>
                  <a:pt x="353" y="481"/>
                  <a:pt x="353" y="481"/>
                  <a:pt x="353" y="481"/>
                </a:cubicBezTo>
                <a:cubicBezTo>
                  <a:pt x="353" y="481"/>
                  <a:pt x="354" y="481"/>
                  <a:pt x="355" y="481"/>
                </a:cubicBezTo>
                <a:cubicBezTo>
                  <a:pt x="365" y="480"/>
                  <a:pt x="374" y="474"/>
                  <a:pt x="379" y="465"/>
                </a:cubicBezTo>
                <a:cubicBezTo>
                  <a:pt x="384" y="456"/>
                  <a:pt x="385" y="445"/>
                  <a:pt x="380" y="436"/>
                </a:cubicBezTo>
                <a:lnTo>
                  <a:pt x="379" y="435"/>
                </a:lnTo>
                <a:close/>
                <a:moveTo>
                  <a:pt x="166" y="323"/>
                </a:moveTo>
                <a:cubicBezTo>
                  <a:pt x="143" y="323"/>
                  <a:pt x="143" y="323"/>
                  <a:pt x="143" y="323"/>
                </a:cubicBezTo>
                <a:cubicBezTo>
                  <a:pt x="143" y="346"/>
                  <a:pt x="143" y="346"/>
                  <a:pt x="143" y="346"/>
                </a:cubicBezTo>
                <a:cubicBezTo>
                  <a:pt x="143" y="355"/>
                  <a:pt x="135" y="363"/>
                  <a:pt x="125" y="363"/>
                </a:cubicBezTo>
                <a:cubicBezTo>
                  <a:pt x="116" y="363"/>
                  <a:pt x="108" y="355"/>
                  <a:pt x="108" y="346"/>
                </a:cubicBezTo>
                <a:cubicBezTo>
                  <a:pt x="108" y="323"/>
                  <a:pt x="108" y="323"/>
                  <a:pt x="108" y="323"/>
                </a:cubicBezTo>
                <a:cubicBezTo>
                  <a:pt x="85" y="323"/>
                  <a:pt x="85" y="323"/>
                  <a:pt x="85" y="323"/>
                </a:cubicBezTo>
                <a:cubicBezTo>
                  <a:pt x="75" y="323"/>
                  <a:pt x="67" y="315"/>
                  <a:pt x="67" y="305"/>
                </a:cubicBezTo>
                <a:cubicBezTo>
                  <a:pt x="67" y="295"/>
                  <a:pt x="75" y="287"/>
                  <a:pt x="85" y="287"/>
                </a:cubicBezTo>
                <a:cubicBezTo>
                  <a:pt x="108" y="287"/>
                  <a:pt x="108" y="287"/>
                  <a:pt x="108" y="287"/>
                </a:cubicBezTo>
                <a:cubicBezTo>
                  <a:pt x="108" y="264"/>
                  <a:pt x="108" y="264"/>
                  <a:pt x="108" y="264"/>
                </a:cubicBezTo>
                <a:cubicBezTo>
                  <a:pt x="108" y="254"/>
                  <a:pt x="116" y="246"/>
                  <a:pt x="125" y="246"/>
                </a:cubicBezTo>
                <a:cubicBezTo>
                  <a:pt x="135" y="246"/>
                  <a:pt x="143" y="254"/>
                  <a:pt x="143" y="264"/>
                </a:cubicBezTo>
                <a:cubicBezTo>
                  <a:pt x="143" y="287"/>
                  <a:pt x="143" y="287"/>
                  <a:pt x="143" y="287"/>
                </a:cubicBezTo>
                <a:cubicBezTo>
                  <a:pt x="166" y="287"/>
                  <a:pt x="166" y="287"/>
                  <a:pt x="166" y="287"/>
                </a:cubicBezTo>
                <a:cubicBezTo>
                  <a:pt x="176" y="287"/>
                  <a:pt x="184" y="295"/>
                  <a:pt x="184" y="305"/>
                </a:cubicBezTo>
                <a:cubicBezTo>
                  <a:pt x="184" y="315"/>
                  <a:pt x="176" y="323"/>
                  <a:pt x="166" y="323"/>
                </a:cubicBezTo>
                <a:close/>
                <a:moveTo>
                  <a:pt x="283" y="171"/>
                </a:moveTo>
                <a:cubicBezTo>
                  <a:pt x="231" y="171"/>
                  <a:pt x="231" y="171"/>
                  <a:pt x="231" y="171"/>
                </a:cubicBezTo>
                <a:cubicBezTo>
                  <a:pt x="221" y="171"/>
                  <a:pt x="213" y="163"/>
                  <a:pt x="213" y="153"/>
                </a:cubicBezTo>
                <a:cubicBezTo>
                  <a:pt x="213" y="143"/>
                  <a:pt x="221" y="135"/>
                  <a:pt x="231" y="135"/>
                </a:cubicBezTo>
                <a:cubicBezTo>
                  <a:pt x="283" y="135"/>
                  <a:pt x="283" y="135"/>
                  <a:pt x="283" y="135"/>
                </a:cubicBezTo>
                <a:cubicBezTo>
                  <a:pt x="293" y="135"/>
                  <a:pt x="301" y="143"/>
                  <a:pt x="301" y="153"/>
                </a:cubicBezTo>
                <a:cubicBezTo>
                  <a:pt x="301" y="163"/>
                  <a:pt x="293" y="171"/>
                  <a:pt x="283" y="171"/>
                </a:cubicBezTo>
                <a:close/>
                <a:moveTo>
                  <a:pt x="283" y="101"/>
                </a:moveTo>
                <a:cubicBezTo>
                  <a:pt x="104" y="101"/>
                  <a:pt x="104" y="101"/>
                  <a:pt x="104" y="101"/>
                </a:cubicBezTo>
                <a:cubicBezTo>
                  <a:pt x="94" y="101"/>
                  <a:pt x="86" y="93"/>
                  <a:pt x="86" y="83"/>
                </a:cubicBezTo>
                <a:cubicBezTo>
                  <a:pt x="86" y="74"/>
                  <a:pt x="94" y="66"/>
                  <a:pt x="104" y="66"/>
                </a:cubicBezTo>
                <a:cubicBezTo>
                  <a:pt x="283" y="66"/>
                  <a:pt x="283" y="66"/>
                  <a:pt x="283" y="66"/>
                </a:cubicBezTo>
                <a:cubicBezTo>
                  <a:pt x="293" y="66"/>
                  <a:pt x="301" y="74"/>
                  <a:pt x="301" y="83"/>
                </a:cubicBezTo>
                <a:cubicBezTo>
                  <a:pt x="301" y="93"/>
                  <a:pt x="293" y="101"/>
                  <a:pt x="283" y="1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" name="Freeform 44"/>
          <p:cNvSpPr>
            <a:spLocks noEditPoints="1"/>
          </p:cNvSpPr>
          <p:nvPr/>
        </p:nvSpPr>
        <p:spPr bwMode="auto">
          <a:xfrm>
            <a:off x="1819816" y="8638081"/>
            <a:ext cx="278934" cy="479572"/>
          </a:xfrm>
          <a:custGeom>
            <a:avLst/>
            <a:gdLst>
              <a:gd name="T0" fmla="*/ 9 w 281"/>
              <a:gd name="T1" fmla="*/ 363 h 481"/>
              <a:gd name="T2" fmla="*/ 67 w 281"/>
              <a:gd name="T3" fmla="*/ 312 h 481"/>
              <a:gd name="T4" fmla="*/ 87 w 281"/>
              <a:gd name="T5" fmla="*/ 344 h 481"/>
              <a:gd name="T6" fmla="*/ 90 w 281"/>
              <a:gd name="T7" fmla="*/ 347 h 481"/>
              <a:gd name="T8" fmla="*/ 94 w 281"/>
              <a:gd name="T9" fmla="*/ 349 h 481"/>
              <a:gd name="T10" fmla="*/ 97 w 281"/>
              <a:gd name="T11" fmla="*/ 350 h 481"/>
              <a:gd name="T12" fmla="*/ 99 w 281"/>
              <a:gd name="T13" fmla="*/ 350 h 481"/>
              <a:gd name="T14" fmla="*/ 104 w 281"/>
              <a:gd name="T15" fmla="*/ 350 h 481"/>
              <a:gd name="T16" fmla="*/ 109 w 281"/>
              <a:gd name="T17" fmla="*/ 348 h 481"/>
              <a:gd name="T18" fmla="*/ 112 w 281"/>
              <a:gd name="T19" fmla="*/ 346 h 481"/>
              <a:gd name="T20" fmla="*/ 114 w 281"/>
              <a:gd name="T21" fmla="*/ 343 h 481"/>
              <a:gd name="T22" fmla="*/ 197 w 281"/>
              <a:gd name="T23" fmla="*/ 342 h 481"/>
              <a:gd name="T24" fmla="*/ 200 w 281"/>
              <a:gd name="T25" fmla="*/ 344 h 481"/>
              <a:gd name="T26" fmla="*/ 203 w 281"/>
              <a:gd name="T27" fmla="*/ 346 h 481"/>
              <a:gd name="T28" fmla="*/ 205 w 281"/>
              <a:gd name="T29" fmla="*/ 347 h 481"/>
              <a:gd name="T30" fmla="*/ 210 w 281"/>
              <a:gd name="T31" fmla="*/ 347 h 481"/>
              <a:gd name="T32" fmla="*/ 213 w 281"/>
              <a:gd name="T33" fmla="*/ 346 h 481"/>
              <a:gd name="T34" fmla="*/ 216 w 281"/>
              <a:gd name="T35" fmla="*/ 345 h 481"/>
              <a:gd name="T36" fmla="*/ 219 w 281"/>
              <a:gd name="T37" fmla="*/ 344 h 481"/>
              <a:gd name="T38" fmla="*/ 223 w 281"/>
              <a:gd name="T39" fmla="*/ 340 h 481"/>
              <a:gd name="T40" fmla="*/ 225 w 281"/>
              <a:gd name="T41" fmla="*/ 337 h 481"/>
              <a:gd name="T42" fmla="*/ 226 w 281"/>
              <a:gd name="T43" fmla="*/ 334 h 481"/>
              <a:gd name="T44" fmla="*/ 0 w 281"/>
              <a:gd name="T45" fmla="*/ 125 h 481"/>
              <a:gd name="T46" fmla="*/ 281 w 281"/>
              <a:gd name="T47" fmla="*/ 269 h 481"/>
              <a:gd name="T48" fmla="*/ 201 w 281"/>
              <a:gd name="T49" fmla="*/ 292 h 481"/>
              <a:gd name="T50" fmla="*/ 161 w 281"/>
              <a:gd name="T51" fmla="*/ 249 h 481"/>
              <a:gd name="T52" fmla="*/ 158 w 281"/>
              <a:gd name="T53" fmla="*/ 247 h 481"/>
              <a:gd name="T54" fmla="*/ 154 w 281"/>
              <a:gd name="T55" fmla="*/ 247 h 481"/>
              <a:gd name="T56" fmla="*/ 151 w 281"/>
              <a:gd name="T57" fmla="*/ 247 h 481"/>
              <a:gd name="T58" fmla="*/ 148 w 281"/>
              <a:gd name="T59" fmla="*/ 248 h 481"/>
              <a:gd name="T60" fmla="*/ 144 w 281"/>
              <a:gd name="T61" fmla="*/ 249 h 481"/>
              <a:gd name="T62" fmla="*/ 93 w 281"/>
              <a:gd name="T63" fmla="*/ 285 h 481"/>
              <a:gd name="T64" fmla="*/ 91 w 281"/>
              <a:gd name="T65" fmla="*/ 283 h 481"/>
              <a:gd name="T66" fmla="*/ 88 w 281"/>
              <a:gd name="T67" fmla="*/ 281 h 481"/>
              <a:gd name="T68" fmla="*/ 85 w 281"/>
              <a:gd name="T69" fmla="*/ 279 h 481"/>
              <a:gd name="T70" fmla="*/ 82 w 281"/>
              <a:gd name="T71" fmla="*/ 278 h 481"/>
              <a:gd name="T72" fmla="*/ 79 w 281"/>
              <a:gd name="T73" fmla="*/ 277 h 481"/>
              <a:gd name="T74" fmla="*/ 9 w 281"/>
              <a:gd name="T75" fmla="*/ 277 h 481"/>
              <a:gd name="T76" fmla="*/ 107 w 281"/>
              <a:gd name="T77" fmla="*/ 198 h 481"/>
              <a:gd name="T78" fmla="*/ 158 w 281"/>
              <a:gd name="T79" fmla="*/ 214 h 481"/>
              <a:gd name="T80" fmla="*/ 175 w 281"/>
              <a:gd name="T81" fmla="*/ 163 h 481"/>
              <a:gd name="T82" fmla="*/ 123 w 281"/>
              <a:gd name="T83" fmla="*/ 146 h 481"/>
              <a:gd name="T84" fmla="*/ 272 w 281"/>
              <a:gd name="T85" fmla="*/ 80 h 481"/>
              <a:gd name="T86" fmla="*/ 58 w 281"/>
              <a:gd name="T87" fmla="*/ 0 h 481"/>
              <a:gd name="T88" fmla="*/ 272 w 281"/>
              <a:gd name="T89" fmla="*/ 80 h 481"/>
              <a:gd name="T90" fmla="*/ 281 w 281"/>
              <a:gd name="T91" fmla="*/ 408 h 481"/>
              <a:gd name="T92" fmla="*/ 0 w 281"/>
              <a:gd name="T93" fmla="*/ 423 h 481"/>
              <a:gd name="T94" fmla="*/ 159 w 281"/>
              <a:gd name="T95" fmla="*/ 440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1" h="481">
                <a:moveTo>
                  <a:pt x="281" y="323"/>
                </a:moveTo>
                <a:cubicBezTo>
                  <a:pt x="281" y="354"/>
                  <a:pt x="281" y="354"/>
                  <a:pt x="281" y="354"/>
                </a:cubicBezTo>
                <a:cubicBezTo>
                  <a:pt x="281" y="359"/>
                  <a:pt x="277" y="363"/>
                  <a:pt x="272" y="363"/>
                </a:cubicBezTo>
                <a:cubicBezTo>
                  <a:pt x="9" y="363"/>
                  <a:pt x="9" y="363"/>
                  <a:pt x="9" y="363"/>
                </a:cubicBezTo>
                <a:cubicBezTo>
                  <a:pt x="4" y="363"/>
                  <a:pt x="0" y="359"/>
                  <a:pt x="0" y="354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17"/>
                  <a:pt x="4" y="312"/>
                  <a:pt x="9" y="312"/>
                </a:cubicBezTo>
                <a:cubicBezTo>
                  <a:pt x="67" y="312"/>
                  <a:pt x="67" y="312"/>
                  <a:pt x="67" y="312"/>
                </a:cubicBezTo>
                <a:cubicBezTo>
                  <a:pt x="85" y="342"/>
                  <a:pt x="85" y="342"/>
                  <a:pt x="85" y="342"/>
                </a:cubicBezTo>
                <a:cubicBezTo>
                  <a:pt x="85" y="342"/>
                  <a:pt x="86" y="342"/>
                  <a:pt x="86" y="343"/>
                </a:cubicBezTo>
                <a:cubicBezTo>
                  <a:pt x="86" y="343"/>
                  <a:pt x="86" y="343"/>
                  <a:pt x="86" y="343"/>
                </a:cubicBezTo>
                <a:cubicBezTo>
                  <a:pt x="86" y="343"/>
                  <a:pt x="86" y="344"/>
                  <a:pt x="87" y="344"/>
                </a:cubicBezTo>
                <a:cubicBezTo>
                  <a:pt x="87" y="344"/>
                  <a:pt x="87" y="344"/>
                  <a:pt x="87" y="344"/>
                </a:cubicBezTo>
                <a:cubicBezTo>
                  <a:pt x="88" y="345"/>
                  <a:pt x="89" y="346"/>
                  <a:pt x="89" y="347"/>
                </a:cubicBezTo>
                <a:cubicBezTo>
                  <a:pt x="89" y="347"/>
                  <a:pt x="89" y="347"/>
                  <a:pt x="90" y="347"/>
                </a:cubicBezTo>
                <a:cubicBezTo>
                  <a:pt x="90" y="347"/>
                  <a:pt x="90" y="347"/>
                  <a:pt x="90" y="347"/>
                </a:cubicBezTo>
                <a:cubicBezTo>
                  <a:pt x="90" y="347"/>
                  <a:pt x="91" y="348"/>
                  <a:pt x="92" y="348"/>
                </a:cubicBezTo>
                <a:cubicBezTo>
                  <a:pt x="92" y="348"/>
                  <a:pt x="92" y="348"/>
                  <a:pt x="92" y="348"/>
                </a:cubicBezTo>
                <a:cubicBezTo>
                  <a:pt x="93" y="349"/>
                  <a:pt x="93" y="349"/>
                  <a:pt x="93" y="349"/>
                </a:cubicBezTo>
                <a:cubicBezTo>
                  <a:pt x="93" y="349"/>
                  <a:pt x="93" y="349"/>
                  <a:pt x="94" y="349"/>
                </a:cubicBezTo>
                <a:cubicBezTo>
                  <a:pt x="94" y="349"/>
                  <a:pt x="94" y="349"/>
                  <a:pt x="94" y="349"/>
                </a:cubicBezTo>
                <a:cubicBezTo>
                  <a:pt x="94" y="349"/>
                  <a:pt x="95" y="349"/>
                  <a:pt x="95" y="349"/>
                </a:cubicBezTo>
                <a:cubicBezTo>
                  <a:pt x="95" y="350"/>
                  <a:pt x="96" y="350"/>
                  <a:pt x="96" y="350"/>
                </a:cubicBezTo>
                <a:cubicBezTo>
                  <a:pt x="96" y="350"/>
                  <a:pt x="96" y="350"/>
                  <a:pt x="97" y="350"/>
                </a:cubicBezTo>
                <a:cubicBezTo>
                  <a:pt x="97" y="350"/>
                  <a:pt x="97" y="350"/>
                  <a:pt x="97" y="350"/>
                </a:cubicBezTo>
                <a:cubicBezTo>
                  <a:pt x="97" y="350"/>
                  <a:pt x="98" y="350"/>
                  <a:pt x="98" y="350"/>
                </a:cubicBezTo>
                <a:cubicBezTo>
                  <a:pt x="98" y="350"/>
                  <a:pt x="98" y="350"/>
                  <a:pt x="99" y="350"/>
                </a:cubicBezTo>
                <a:cubicBezTo>
                  <a:pt x="99" y="350"/>
                  <a:pt x="99" y="350"/>
                  <a:pt x="99" y="350"/>
                </a:cubicBezTo>
                <a:cubicBezTo>
                  <a:pt x="99" y="350"/>
                  <a:pt x="100" y="350"/>
                  <a:pt x="100" y="350"/>
                </a:cubicBezTo>
                <a:cubicBezTo>
                  <a:pt x="101" y="350"/>
                  <a:pt x="102" y="350"/>
                  <a:pt x="102" y="350"/>
                </a:cubicBezTo>
                <a:cubicBezTo>
                  <a:pt x="102" y="350"/>
                  <a:pt x="102" y="350"/>
                  <a:pt x="102" y="350"/>
                </a:cubicBezTo>
                <a:cubicBezTo>
                  <a:pt x="103" y="350"/>
                  <a:pt x="104" y="350"/>
                  <a:pt x="104" y="350"/>
                </a:cubicBezTo>
                <a:cubicBezTo>
                  <a:pt x="104" y="350"/>
                  <a:pt x="104" y="350"/>
                  <a:pt x="104" y="350"/>
                </a:cubicBezTo>
                <a:cubicBezTo>
                  <a:pt x="106" y="350"/>
                  <a:pt x="107" y="349"/>
                  <a:pt x="108" y="349"/>
                </a:cubicBezTo>
                <a:cubicBezTo>
                  <a:pt x="108" y="349"/>
                  <a:pt x="108" y="349"/>
                  <a:pt x="108" y="348"/>
                </a:cubicBezTo>
                <a:cubicBezTo>
                  <a:pt x="109" y="348"/>
                  <a:pt x="109" y="348"/>
                  <a:pt x="109" y="348"/>
                </a:cubicBezTo>
                <a:cubicBezTo>
                  <a:pt x="110" y="348"/>
                  <a:pt x="110" y="348"/>
                  <a:pt x="110" y="348"/>
                </a:cubicBezTo>
                <a:cubicBezTo>
                  <a:pt x="110" y="348"/>
                  <a:pt x="110" y="347"/>
                  <a:pt x="110" y="347"/>
                </a:cubicBezTo>
                <a:cubicBezTo>
                  <a:pt x="111" y="347"/>
                  <a:pt x="111" y="347"/>
                  <a:pt x="111" y="347"/>
                </a:cubicBezTo>
                <a:cubicBezTo>
                  <a:pt x="111" y="346"/>
                  <a:pt x="112" y="346"/>
                  <a:pt x="112" y="346"/>
                </a:cubicBezTo>
                <a:cubicBezTo>
                  <a:pt x="112" y="346"/>
                  <a:pt x="112" y="346"/>
                  <a:pt x="113" y="345"/>
                </a:cubicBezTo>
                <a:cubicBezTo>
                  <a:pt x="113" y="345"/>
                  <a:pt x="113" y="345"/>
                  <a:pt x="113" y="345"/>
                </a:cubicBezTo>
                <a:cubicBezTo>
                  <a:pt x="113" y="344"/>
                  <a:pt x="114" y="344"/>
                  <a:pt x="114" y="344"/>
                </a:cubicBezTo>
                <a:cubicBezTo>
                  <a:pt x="114" y="344"/>
                  <a:pt x="114" y="344"/>
                  <a:pt x="114" y="343"/>
                </a:cubicBezTo>
                <a:cubicBezTo>
                  <a:pt x="154" y="292"/>
                  <a:pt x="154" y="292"/>
                  <a:pt x="154" y="292"/>
                </a:cubicBezTo>
                <a:cubicBezTo>
                  <a:pt x="195" y="341"/>
                  <a:pt x="195" y="341"/>
                  <a:pt x="195" y="341"/>
                </a:cubicBezTo>
                <a:cubicBezTo>
                  <a:pt x="196" y="341"/>
                  <a:pt x="196" y="341"/>
                  <a:pt x="196" y="341"/>
                </a:cubicBezTo>
                <a:cubicBezTo>
                  <a:pt x="196" y="341"/>
                  <a:pt x="196" y="342"/>
                  <a:pt x="197" y="342"/>
                </a:cubicBezTo>
                <a:cubicBezTo>
                  <a:pt x="197" y="342"/>
                  <a:pt x="197" y="342"/>
                  <a:pt x="197" y="342"/>
                </a:cubicBezTo>
                <a:cubicBezTo>
                  <a:pt x="197" y="343"/>
                  <a:pt x="198" y="343"/>
                  <a:pt x="198" y="343"/>
                </a:cubicBezTo>
                <a:cubicBezTo>
                  <a:pt x="198" y="343"/>
                  <a:pt x="198" y="343"/>
                  <a:pt x="199" y="344"/>
                </a:cubicBezTo>
                <a:cubicBezTo>
                  <a:pt x="199" y="344"/>
                  <a:pt x="199" y="344"/>
                  <a:pt x="200" y="344"/>
                </a:cubicBezTo>
                <a:cubicBezTo>
                  <a:pt x="200" y="344"/>
                  <a:pt x="200" y="344"/>
                  <a:pt x="200" y="345"/>
                </a:cubicBezTo>
                <a:cubicBezTo>
                  <a:pt x="200" y="345"/>
                  <a:pt x="201" y="345"/>
                  <a:pt x="201" y="345"/>
                </a:cubicBezTo>
                <a:cubicBezTo>
                  <a:pt x="201" y="345"/>
                  <a:pt x="202" y="345"/>
                  <a:pt x="202" y="345"/>
                </a:cubicBezTo>
                <a:cubicBezTo>
                  <a:pt x="202" y="346"/>
                  <a:pt x="202" y="346"/>
                  <a:pt x="203" y="346"/>
                </a:cubicBezTo>
                <a:cubicBezTo>
                  <a:pt x="203" y="346"/>
                  <a:pt x="203" y="346"/>
                  <a:pt x="204" y="346"/>
                </a:cubicBezTo>
                <a:cubicBezTo>
                  <a:pt x="204" y="346"/>
                  <a:pt x="204" y="346"/>
                  <a:pt x="204" y="346"/>
                </a:cubicBezTo>
                <a:cubicBezTo>
                  <a:pt x="204" y="346"/>
                  <a:pt x="205" y="346"/>
                  <a:pt x="205" y="346"/>
                </a:cubicBezTo>
                <a:cubicBezTo>
                  <a:pt x="205" y="346"/>
                  <a:pt x="205" y="346"/>
                  <a:pt x="205" y="347"/>
                </a:cubicBezTo>
                <a:cubicBezTo>
                  <a:pt x="206" y="347"/>
                  <a:pt x="206" y="347"/>
                  <a:pt x="207" y="347"/>
                </a:cubicBezTo>
                <a:cubicBezTo>
                  <a:pt x="207" y="347"/>
                  <a:pt x="207" y="347"/>
                  <a:pt x="207" y="347"/>
                </a:cubicBezTo>
                <a:cubicBezTo>
                  <a:pt x="208" y="347"/>
                  <a:pt x="208" y="347"/>
                  <a:pt x="209" y="347"/>
                </a:cubicBezTo>
                <a:cubicBezTo>
                  <a:pt x="209" y="347"/>
                  <a:pt x="210" y="347"/>
                  <a:pt x="210" y="347"/>
                </a:cubicBezTo>
                <a:cubicBezTo>
                  <a:pt x="210" y="347"/>
                  <a:pt x="210" y="347"/>
                  <a:pt x="211" y="347"/>
                </a:cubicBezTo>
                <a:cubicBezTo>
                  <a:pt x="211" y="347"/>
                  <a:pt x="211" y="347"/>
                  <a:pt x="212" y="347"/>
                </a:cubicBezTo>
                <a:cubicBezTo>
                  <a:pt x="212" y="347"/>
                  <a:pt x="212" y="347"/>
                  <a:pt x="212" y="347"/>
                </a:cubicBezTo>
                <a:cubicBezTo>
                  <a:pt x="213" y="346"/>
                  <a:pt x="213" y="346"/>
                  <a:pt x="213" y="346"/>
                </a:cubicBezTo>
                <a:cubicBezTo>
                  <a:pt x="213" y="346"/>
                  <a:pt x="214" y="346"/>
                  <a:pt x="214" y="346"/>
                </a:cubicBezTo>
                <a:cubicBezTo>
                  <a:pt x="214" y="346"/>
                  <a:pt x="214" y="346"/>
                  <a:pt x="215" y="346"/>
                </a:cubicBezTo>
                <a:cubicBezTo>
                  <a:pt x="215" y="346"/>
                  <a:pt x="215" y="346"/>
                  <a:pt x="215" y="346"/>
                </a:cubicBezTo>
                <a:cubicBezTo>
                  <a:pt x="216" y="346"/>
                  <a:pt x="216" y="345"/>
                  <a:pt x="216" y="345"/>
                </a:cubicBezTo>
                <a:cubicBezTo>
                  <a:pt x="216" y="345"/>
                  <a:pt x="216" y="345"/>
                  <a:pt x="217" y="345"/>
                </a:cubicBezTo>
                <a:cubicBezTo>
                  <a:pt x="217" y="345"/>
                  <a:pt x="217" y="345"/>
                  <a:pt x="217" y="345"/>
                </a:cubicBezTo>
                <a:cubicBezTo>
                  <a:pt x="218" y="345"/>
                  <a:pt x="218" y="344"/>
                  <a:pt x="218" y="344"/>
                </a:cubicBezTo>
                <a:cubicBezTo>
                  <a:pt x="218" y="344"/>
                  <a:pt x="219" y="344"/>
                  <a:pt x="219" y="344"/>
                </a:cubicBezTo>
                <a:cubicBezTo>
                  <a:pt x="219" y="344"/>
                  <a:pt x="219" y="344"/>
                  <a:pt x="219" y="344"/>
                </a:cubicBezTo>
                <a:cubicBezTo>
                  <a:pt x="220" y="343"/>
                  <a:pt x="221" y="342"/>
                  <a:pt x="222" y="341"/>
                </a:cubicBezTo>
                <a:cubicBezTo>
                  <a:pt x="222" y="341"/>
                  <a:pt x="222" y="341"/>
                  <a:pt x="222" y="341"/>
                </a:cubicBezTo>
                <a:cubicBezTo>
                  <a:pt x="222" y="341"/>
                  <a:pt x="222" y="341"/>
                  <a:pt x="223" y="340"/>
                </a:cubicBezTo>
                <a:cubicBezTo>
                  <a:pt x="223" y="340"/>
                  <a:pt x="223" y="340"/>
                  <a:pt x="223" y="340"/>
                </a:cubicBezTo>
                <a:cubicBezTo>
                  <a:pt x="223" y="339"/>
                  <a:pt x="223" y="339"/>
                  <a:pt x="224" y="339"/>
                </a:cubicBezTo>
                <a:cubicBezTo>
                  <a:pt x="224" y="339"/>
                  <a:pt x="224" y="339"/>
                  <a:pt x="224" y="338"/>
                </a:cubicBezTo>
                <a:cubicBezTo>
                  <a:pt x="224" y="338"/>
                  <a:pt x="224" y="338"/>
                  <a:pt x="225" y="337"/>
                </a:cubicBezTo>
                <a:cubicBezTo>
                  <a:pt x="225" y="337"/>
                  <a:pt x="225" y="337"/>
                  <a:pt x="225" y="337"/>
                </a:cubicBezTo>
                <a:cubicBezTo>
                  <a:pt x="225" y="337"/>
                  <a:pt x="225" y="336"/>
                  <a:pt x="225" y="336"/>
                </a:cubicBezTo>
                <a:cubicBezTo>
                  <a:pt x="225" y="335"/>
                  <a:pt x="226" y="335"/>
                  <a:pt x="226" y="335"/>
                </a:cubicBezTo>
                <a:cubicBezTo>
                  <a:pt x="226" y="335"/>
                  <a:pt x="226" y="334"/>
                  <a:pt x="226" y="334"/>
                </a:cubicBezTo>
                <a:cubicBezTo>
                  <a:pt x="232" y="314"/>
                  <a:pt x="232" y="314"/>
                  <a:pt x="232" y="314"/>
                </a:cubicBezTo>
                <a:cubicBezTo>
                  <a:pt x="272" y="314"/>
                  <a:pt x="272" y="314"/>
                  <a:pt x="272" y="314"/>
                </a:cubicBezTo>
                <a:cubicBezTo>
                  <a:pt x="277" y="314"/>
                  <a:pt x="281" y="318"/>
                  <a:pt x="281" y="323"/>
                </a:cubicBezTo>
                <a:close/>
                <a:moveTo>
                  <a:pt x="0" y="125"/>
                </a:moveTo>
                <a:cubicBezTo>
                  <a:pt x="0" y="120"/>
                  <a:pt x="4" y="116"/>
                  <a:pt x="9" y="116"/>
                </a:cubicBezTo>
                <a:cubicBezTo>
                  <a:pt x="272" y="116"/>
                  <a:pt x="272" y="116"/>
                  <a:pt x="272" y="116"/>
                </a:cubicBezTo>
                <a:cubicBezTo>
                  <a:pt x="277" y="116"/>
                  <a:pt x="281" y="120"/>
                  <a:pt x="281" y="125"/>
                </a:cubicBezTo>
                <a:cubicBezTo>
                  <a:pt x="281" y="269"/>
                  <a:pt x="281" y="269"/>
                  <a:pt x="281" y="269"/>
                </a:cubicBezTo>
                <a:cubicBezTo>
                  <a:pt x="281" y="274"/>
                  <a:pt x="277" y="278"/>
                  <a:pt x="272" y="278"/>
                </a:cubicBezTo>
                <a:cubicBezTo>
                  <a:pt x="219" y="278"/>
                  <a:pt x="219" y="278"/>
                  <a:pt x="219" y="278"/>
                </a:cubicBezTo>
                <a:cubicBezTo>
                  <a:pt x="213" y="278"/>
                  <a:pt x="207" y="282"/>
                  <a:pt x="204" y="287"/>
                </a:cubicBezTo>
                <a:cubicBezTo>
                  <a:pt x="203" y="289"/>
                  <a:pt x="202" y="290"/>
                  <a:pt x="201" y="292"/>
                </a:cubicBezTo>
                <a:cubicBezTo>
                  <a:pt x="201" y="293"/>
                  <a:pt x="201" y="293"/>
                  <a:pt x="201" y="293"/>
                </a:cubicBezTo>
                <a:cubicBezTo>
                  <a:pt x="167" y="253"/>
                  <a:pt x="167" y="253"/>
                  <a:pt x="167" y="253"/>
                </a:cubicBezTo>
                <a:cubicBezTo>
                  <a:pt x="166" y="253"/>
                  <a:pt x="166" y="252"/>
                  <a:pt x="165" y="252"/>
                </a:cubicBezTo>
                <a:cubicBezTo>
                  <a:pt x="164" y="250"/>
                  <a:pt x="162" y="249"/>
                  <a:pt x="161" y="249"/>
                </a:cubicBezTo>
                <a:cubicBezTo>
                  <a:pt x="161" y="249"/>
                  <a:pt x="160" y="248"/>
                  <a:pt x="160" y="248"/>
                </a:cubicBezTo>
                <a:cubicBezTo>
                  <a:pt x="160" y="248"/>
                  <a:pt x="160" y="248"/>
                  <a:pt x="159" y="248"/>
                </a:cubicBezTo>
                <a:cubicBezTo>
                  <a:pt x="159" y="248"/>
                  <a:pt x="159" y="248"/>
                  <a:pt x="158" y="248"/>
                </a:cubicBezTo>
                <a:cubicBezTo>
                  <a:pt x="158" y="248"/>
                  <a:pt x="158" y="247"/>
                  <a:pt x="158" y="247"/>
                </a:cubicBezTo>
                <a:cubicBezTo>
                  <a:pt x="157" y="247"/>
                  <a:pt x="157" y="247"/>
                  <a:pt x="156" y="247"/>
                </a:cubicBezTo>
                <a:cubicBezTo>
                  <a:pt x="156" y="247"/>
                  <a:pt x="156" y="247"/>
                  <a:pt x="156" y="247"/>
                </a:cubicBezTo>
                <a:cubicBezTo>
                  <a:pt x="156" y="247"/>
                  <a:pt x="155" y="247"/>
                  <a:pt x="155" y="247"/>
                </a:cubicBezTo>
                <a:cubicBezTo>
                  <a:pt x="155" y="247"/>
                  <a:pt x="154" y="247"/>
                  <a:pt x="154" y="247"/>
                </a:cubicBezTo>
                <a:cubicBezTo>
                  <a:pt x="154" y="247"/>
                  <a:pt x="154" y="247"/>
                  <a:pt x="153" y="247"/>
                </a:cubicBezTo>
                <a:cubicBezTo>
                  <a:pt x="153" y="247"/>
                  <a:pt x="153" y="247"/>
                  <a:pt x="153" y="247"/>
                </a:cubicBezTo>
                <a:cubicBezTo>
                  <a:pt x="152" y="247"/>
                  <a:pt x="152" y="247"/>
                  <a:pt x="152" y="247"/>
                </a:cubicBezTo>
                <a:cubicBezTo>
                  <a:pt x="151" y="247"/>
                  <a:pt x="151" y="247"/>
                  <a:pt x="151" y="247"/>
                </a:cubicBezTo>
                <a:cubicBezTo>
                  <a:pt x="151" y="247"/>
                  <a:pt x="150" y="247"/>
                  <a:pt x="150" y="247"/>
                </a:cubicBezTo>
                <a:cubicBezTo>
                  <a:pt x="150" y="247"/>
                  <a:pt x="150" y="247"/>
                  <a:pt x="149" y="247"/>
                </a:cubicBezTo>
                <a:cubicBezTo>
                  <a:pt x="149" y="247"/>
                  <a:pt x="149" y="247"/>
                  <a:pt x="149" y="247"/>
                </a:cubicBezTo>
                <a:cubicBezTo>
                  <a:pt x="148" y="247"/>
                  <a:pt x="148" y="248"/>
                  <a:pt x="148" y="248"/>
                </a:cubicBezTo>
                <a:cubicBezTo>
                  <a:pt x="147" y="248"/>
                  <a:pt x="147" y="248"/>
                  <a:pt x="147" y="248"/>
                </a:cubicBezTo>
                <a:cubicBezTo>
                  <a:pt x="147" y="248"/>
                  <a:pt x="146" y="248"/>
                  <a:pt x="146" y="248"/>
                </a:cubicBezTo>
                <a:cubicBezTo>
                  <a:pt x="146" y="248"/>
                  <a:pt x="145" y="249"/>
                  <a:pt x="145" y="249"/>
                </a:cubicBezTo>
                <a:cubicBezTo>
                  <a:pt x="145" y="249"/>
                  <a:pt x="145" y="249"/>
                  <a:pt x="144" y="249"/>
                </a:cubicBezTo>
                <a:cubicBezTo>
                  <a:pt x="143" y="250"/>
                  <a:pt x="141" y="251"/>
                  <a:pt x="140" y="252"/>
                </a:cubicBezTo>
                <a:cubicBezTo>
                  <a:pt x="140" y="253"/>
                  <a:pt x="139" y="253"/>
                  <a:pt x="139" y="254"/>
                </a:cubicBezTo>
                <a:cubicBezTo>
                  <a:pt x="102" y="301"/>
                  <a:pt x="102" y="301"/>
                  <a:pt x="102" y="301"/>
                </a:cubicBezTo>
                <a:cubicBezTo>
                  <a:pt x="93" y="285"/>
                  <a:pt x="93" y="285"/>
                  <a:pt x="93" y="285"/>
                </a:cubicBezTo>
                <a:cubicBezTo>
                  <a:pt x="92" y="285"/>
                  <a:pt x="92" y="285"/>
                  <a:pt x="92" y="285"/>
                </a:cubicBezTo>
                <a:cubicBezTo>
                  <a:pt x="92" y="285"/>
                  <a:pt x="92" y="285"/>
                  <a:pt x="92" y="284"/>
                </a:cubicBezTo>
                <a:cubicBezTo>
                  <a:pt x="92" y="284"/>
                  <a:pt x="91" y="284"/>
                  <a:pt x="91" y="284"/>
                </a:cubicBezTo>
                <a:cubicBezTo>
                  <a:pt x="91" y="283"/>
                  <a:pt x="91" y="283"/>
                  <a:pt x="91" y="283"/>
                </a:cubicBezTo>
                <a:cubicBezTo>
                  <a:pt x="91" y="283"/>
                  <a:pt x="90" y="283"/>
                  <a:pt x="90" y="282"/>
                </a:cubicBezTo>
                <a:cubicBezTo>
                  <a:pt x="90" y="282"/>
                  <a:pt x="90" y="282"/>
                  <a:pt x="90" y="282"/>
                </a:cubicBezTo>
                <a:cubicBezTo>
                  <a:pt x="89" y="282"/>
                  <a:pt x="89" y="281"/>
                  <a:pt x="89" y="281"/>
                </a:cubicBezTo>
                <a:cubicBezTo>
                  <a:pt x="89" y="281"/>
                  <a:pt x="88" y="281"/>
                  <a:pt x="88" y="281"/>
                </a:cubicBezTo>
                <a:cubicBezTo>
                  <a:pt x="88" y="280"/>
                  <a:pt x="88" y="280"/>
                  <a:pt x="88" y="280"/>
                </a:cubicBezTo>
                <a:cubicBezTo>
                  <a:pt x="87" y="280"/>
                  <a:pt x="87" y="280"/>
                  <a:pt x="87" y="280"/>
                </a:cubicBezTo>
                <a:cubicBezTo>
                  <a:pt x="87" y="280"/>
                  <a:pt x="86" y="279"/>
                  <a:pt x="86" y="279"/>
                </a:cubicBezTo>
                <a:cubicBezTo>
                  <a:pt x="86" y="279"/>
                  <a:pt x="86" y="279"/>
                  <a:pt x="85" y="279"/>
                </a:cubicBezTo>
                <a:cubicBezTo>
                  <a:pt x="85" y="279"/>
                  <a:pt x="85" y="279"/>
                  <a:pt x="85" y="278"/>
                </a:cubicBezTo>
                <a:cubicBezTo>
                  <a:pt x="84" y="278"/>
                  <a:pt x="84" y="278"/>
                  <a:pt x="84" y="278"/>
                </a:cubicBezTo>
                <a:cubicBezTo>
                  <a:pt x="83" y="278"/>
                  <a:pt x="83" y="278"/>
                  <a:pt x="83" y="278"/>
                </a:cubicBezTo>
                <a:cubicBezTo>
                  <a:pt x="83" y="278"/>
                  <a:pt x="82" y="278"/>
                  <a:pt x="82" y="278"/>
                </a:cubicBezTo>
                <a:cubicBezTo>
                  <a:pt x="82" y="278"/>
                  <a:pt x="82" y="277"/>
                  <a:pt x="81" y="277"/>
                </a:cubicBezTo>
                <a:cubicBezTo>
                  <a:pt x="81" y="277"/>
                  <a:pt x="81" y="277"/>
                  <a:pt x="80" y="277"/>
                </a:cubicBezTo>
                <a:cubicBezTo>
                  <a:pt x="80" y="277"/>
                  <a:pt x="80" y="277"/>
                  <a:pt x="80" y="277"/>
                </a:cubicBezTo>
                <a:cubicBezTo>
                  <a:pt x="79" y="277"/>
                  <a:pt x="79" y="277"/>
                  <a:pt x="79" y="277"/>
                </a:cubicBezTo>
                <a:cubicBezTo>
                  <a:pt x="78" y="277"/>
                  <a:pt x="78" y="277"/>
                  <a:pt x="78" y="277"/>
                </a:cubicBezTo>
                <a:cubicBezTo>
                  <a:pt x="78" y="277"/>
                  <a:pt x="78" y="277"/>
                  <a:pt x="77" y="277"/>
                </a:cubicBezTo>
                <a:cubicBezTo>
                  <a:pt x="77" y="277"/>
                  <a:pt x="77" y="277"/>
                  <a:pt x="77" y="277"/>
                </a:cubicBezTo>
                <a:cubicBezTo>
                  <a:pt x="9" y="277"/>
                  <a:pt x="9" y="277"/>
                  <a:pt x="9" y="277"/>
                </a:cubicBezTo>
                <a:cubicBezTo>
                  <a:pt x="4" y="277"/>
                  <a:pt x="0" y="273"/>
                  <a:pt x="0" y="268"/>
                </a:cubicBezTo>
                <a:lnTo>
                  <a:pt x="0" y="125"/>
                </a:lnTo>
                <a:close/>
                <a:moveTo>
                  <a:pt x="89" y="180"/>
                </a:moveTo>
                <a:cubicBezTo>
                  <a:pt x="89" y="190"/>
                  <a:pt x="97" y="198"/>
                  <a:pt x="107" y="198"/>
                </a:cubicBezTo>
                <a:cubicBezTo>
                  <a:pt x="123" y="198"/>
                  <a:pt x="123" y="198"/>
                  <a:pt x="123" y="198"/>
                </a:cubicBezTo>
                <a:cubicBezTo>
                  <a:pt x="123" y="214"/>
                  <a:pt x="123" y="214"/>
                  <a:pt x="123" y="214"/>
                </a:cubicBezTo>
                <a:cubicBezTo>
                  <a:pt x="123" y="224"/>
                  <a:pt x="131" y="232"/>
                  <a:pt x="141" y="232"/>
                </a:cubicBezTo>
                <a:cubicBezTo>
                  <a:pt x="150" y="232"/>
                  <a:pt x="158" y="224"/>
                  <a:pt x="158" y="214"/>
                </a:cubicBezTo>
                <a:cubicBezTo>
                  <a:pt x="158" y="198"/>
                  <a:pt x="158" y="198"/>
                  <a:pt x="158" y="198"/>
                </a:cubicBezTo>
                <a:cubicBezTo>
                  <a:pt x="175" y="198"/>
                  <a:pt x="175" y="198"/>
                  <a:pt x="175" y="198"/>
                </a:cubicBezTo>
                <a:cubicBezTo>
                  <a:pt x="184" y="198"/>
                  <a:pt x="192" y="190"/>
                  <a:pt x="192" y="180"/>
                </a:cubicBezTo>
                <a:cubicBezTo>
                  <a:pt x="192" y="170"/>
                  <a:pt x="184" y="163"/>
                  <a:pt x="175" y="163"/>
                </a:cubicBezTo>
                <a:cubicBezTo>
                  <a:pt x="158" y="163"/>
                  <a:pt x="158" y="163"/>
                  <a:pt x="158" y="163"/>
                </a:cubicBezTo>
                <a:cubicBezTo>
                  <a:pt x="158" y="146"/>
                  <a:pt x="158" y="146"/>
                  <a:pt x="158" y="146"/>
                </a:cubicBezTo>
                <a:cubicBezTo>
                  <a:pt x="158" y="136"/>
                  <a:pt x="150" y="129"/>
                  <a:pt x="141" y="129"/>
                </a:cubicBezTo>
                <a:cubicBezTo>
                  <a:pt x="131" y="129"/>
                  <a:pt x="123" y="136"/>
                  <a:pt x="123" y="146"/>
                </a:cubicBezTo>
                <a:cubicBezTo>
                  <a:pt x="123" y="163"/>
                  <a:pt x="123" y="163"/>
                  <a:pt x="123" y="163"/>
                </a:cubicBezTo>
                <a:cubicBezTo>
                  <a:pt x="107" y="163"/>
                  <a:pt x="107" y="163"/>
                  <a:pt x="107" y="163"/>
                </a:cubicBezTo>
                <a:cubicBezTo>
                  <a:pt x="97" y="163"/>
                  <a:pt x="89" y="170"/>
                  <a:pt x="89" y="180"/>
                </a:cubicBezTo>
                <a:close/>
                <a:moveTo>
                  <a:pt x="272" y="80"/>
                </a:moveTo>
                <a:cubicBezTo>
                  <a:pt x="277" y="80"/>
                  <a:pt x="281" y="76"/>
                  <a:pt x="281" y="71"/>
                </a:cubicBezTo>
                <a:cubicBezTo>
                  <a:pt x="281" y="58"/>
                  <a:pt x="281" y="58"/>
                  <a:pt x="281" y="58"/>
                </a:cubicBezTo>
                <a:cubicBezTo>
                  <a:pt x="281" y="26"/>
                  <a:pt x="255" y="0"/>
                  <a:pt x="223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26" y="0"/>
                  <a:pt x="0" y="26"/>
                  <a:pt x="0" y="58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76"/>
                  <a:pt x="4" y="80"/>
                  <a:pt x="9" y="80"/>
                </a:cubicBezTo>
                <a:lnTo>
                  <a:pt x="272" y="80"/>
                </a:lnTo>
                <a:close/>
                <a:moveTo>
                  <a:pt x="0" y="408"/>
                </a:moveTo>
                <a:cubicBezTo>
                  <a:pt x="0" y="403"/>
                  <a:pt x="4" y="399"/>
                  <a:pt x="9" y="399"/>
                </a:cubicBezTo>
                <a:cubicBezTo>
                  <a:pt x="272" y="399"/>
                  <a:pt x="272" y="399"/>
                  <a:pt x="272" y="399"/>
                </a:cubicBezTo>
                <a:cubicBezTo>
                  <a:pt x="277" y="399"/>
                  <a:pt x="281" y="403"/>
                  <a:pt x="281" y="408"/>
                </a:cubicBezTo>
                <a:cubicBezTo>
                  <a:pt x="281" y="423"/>
                  <a:pt x="281" y="423"/>
                  <a:pt x="281" y="423"/>
                </a:cubicBezTo>
                <a:cubicBezTo>
                  <a:pt x="281" y="455"/>
                  <a:pt x="255" y="481"/>
                  <a:pt x="223" y="481"/>
                </a:cubicBezTo>
                <a:cubicBezTo>
                  <a:pt x="58" y="481"/>
                  <a:pt x="58" y="481"/>
                  <a:pt x="58" y="481"/>
                </a:cubicBezTo>
                <a:cubicBezTo>
                  <a:pt x="26" y="481"/>
                  <a:pt x="0" y="455"/>
                  <a:pt x="0" y="423"/>
                </a:cubicBezTo>
                <a:lnTo>
                  <a:pt x="0" y="408"/>
                </a:lnTo>
                <a:close/>
                <a:moveTo>
                  <a:pt x="123" y="440"/>
                </a:moveTo>
                <a:cubicBezTo>
                  <a:pt x="123" y="450"/>
                  <a:pt x="131" y="458"/>
                  <a:pt x="141" y="458"/>
                </a:cubicBezTo>
                <a:cubicBezTo>
                  <a:pt x="150" y="458"/>
                  <a:pt x="159" y="450"/>
                  <a:pt x="159" y="440"/>
                </a:cubicBezTo>
                <a:cubicBezTo>
                  <a:pt x="159" y="430"/>
                  <a:pt x="150" y="422"/>
                  <a:pt x="141" y="422"/>
                </a:cubicBezTo>
                <a:cubicBezTo>
                  <a:pt x="131" y="422"/>
                  <a:pt x="123" y="430"/>
                  <a:pt x="123" y="4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" name="Freeform 45"/>
          <p:cNvSpPr>
            <a:spLocks noEditPoints="1"/>
          </p:cNvSpPr>
          <p:nvPr/>
        </p:nvSpPr>
        <p:spPr bwMode="auto">
          <a:xfrm>
            <a:off x="4019942" y="10661013"/>
            <a:ext cx="491806" cy="469784"/>
          </a:xfrm>
          <a:custGeom>
            <a:avLst/>
            <a:gdLst>
              <a:gd name="T0" fmla="*/ 465 w 493"/>
              <a:gd name="T1" fmla="*/ 82 h 470"/>
              <a:gd name="T2" fmla="*/ 461 w 493"/>
              <a:gd name="T3" fmla="*/ 198 h 470"/>
              <a:gd name="T4" fmla="*/ 354 w 493"/>
              <a:gd name="T5" fmla="*/ 343 h 470"/>
              <a:gd name="T6" fmla="*/ 209 w 493"/>
              <a:gd name="T7" fmla="*/ 450 h 470"/>
              <a:gd name="T8" fmla="*/ 138 w 493"/>
              <a:gd name="T9" fmla="*/ 470 h 470"/>
              <a:gd name="T10" fmla="*/ 93 w 493"/>
              <a:gd name="T11" fmla="*/ 454 h 470"/>
              <a:gd name="T12" fmla="*/ 93 w 493"/>
              <a:gd name="T13" fmla="*/ 453 h 470"/>
              <a:gd name="T14" fmla="*/ 92 w 493"/>
              <a:gd name="T15" fmla="*/ 452 h 470"/>
              <a:gd name="T16" fmla="*/ 21 w 493"/>
              <a:gd name="T17" fmla="*/ 381 h 470"/>
              <a:gd name="T18" fmla="*/ 11 w 493"/>
              <a:gd name="T19" fmla="*/ 357 h 470"/>
              <a:gd name="T20" fmla="*/ 21 w 493"/>
              <a:gd name="T21" fmla="*/ 332 h 470"/>
              <a:gd name="T22" fmla="*/ 82 w 493"/>
              <a:gd name="T23" fmla="*/ 271 h 470"/>
              <a:gd name="T24" fmla="*/ 132 w 493"/>
              <a:gd name="T25" fmla="*/ 271 h 470"/>
              <a:gd name="T26" fmla="*/ 170 w 493"/>
              <a:gd name="T27" fmla="*/ 309 h 470"/>
              <a:gd name="T28" fmla="*/ 320 w 493"/>
              <a:gd name="T29" fmla="*/ 159 h 470"/>
              <a:gd name="T30" fmla="*/ 282 w 493"/>
              <a:gd name="T31" fmla="*/ 121 h 470"/>
              <a:gd name="T32" fmla="*/ 282 w 493"/>
              <a:gd name="T33" fmla="*/ 71 h 470"/>
              <a:gd name="T34" fmla="*/ 343 w 493"/>
              <a:gd name="T35" fmla="*/ 10 h 470"/>
              <a:gd name="T36" fmla="*/ 368 w 493"/>
              <a:gd name="T37" fmla="*/ 0 h 470"/>
              <a:gd name="T38" fmla="*/ 392 w 493"/>
              <a:gd name="T39" fmla="*/ 10 h 470"/>
              <a:gd name="T40" fmla="*/ 463 w 493"/>
              <a:gd name="T41" fmla="*/ 81 h 470"/>
              <a:gd name="T42" fmla="*/ 465 w 493"/>
              <a:gd name="T43" fmla="*/ 82 h 470"/>
              <a:gd name="T44" fmla="*/ 56 w 493"/>
              <a:gd name="T45" fmla="*/ 171 h 470"/>
              <a:gd name="T46" fmla="*/ 56 w 493"/>
              <a:gd name="T47" fmla="*/ 205 h 470"/>
              <a:gd name="T48" fmla="*/ 56 w 493"/>
              <a:gd name="T49" fmla="*/ 206 h 470"/>
              <a:gd name="T50" fmla="*/ 56 w 493"/>
              <a:gd name="T51" fmla="*/ 206 h 470"/>
              <a:gd name="T52" fmla="*/ 76 w 493"/>
              <a:gd name="T53" fmla="*/ 226 h 470"/>
              <a:gd name="T54" fmla="*/ 140 w 493"/>
              <a:gd name="T55" fmla="*/ 226 h 470"/>
              <a:gd name="T56" fmla="*/ 159 w 493"/>
              <a:gd name="T57" fmla="*/ 206 h 470"/>
              <a:gd name="T58" fmla="*/ 159 w 493"/>
              <a:gd name="T59" fmla="*/ 206 h 470"/>
              <a:gd name="T60" fmla="*/ 159 w 493"/>
              <a:gd name="T61" fmla="*/ 205 h 470"/>
              <a:gd name="T62" fmla="*/ 159 w 493"/>
              <a:gd name="T63" fmla="*/ 171 h 470"/>
              <a:gd name="T64" fmla="*/ 195 w 493"/>
              <a:gd name="T65" fmla="*/ 171 h 470"/>
              <a:gd name="T66" fmla="*/ 196 w 493"/>
              <a:gd name="T67" fmla="*/ 171 h 470"/>
              <a:gd name="T68" fmla="*/ 196 w 493"/>
              <a:gd name="T69" fmla="*/ 171 h 470"/>
              <a:gd name="T70" fmla="*/ 216 w 493"/>
              <a:gd name="T71" fmla="*/ 151 h 470"/>
              <a:gd name="T72" fmla="*/ 216 w 493"/>
              <a:gd name="T73" fmla="*/ 87 h 470"/>
              <a:gd name="T74" fmla="*/ 196 w 493"/>
              <a:gd name="T75" fmla="*/ 68 h 470"/>
              <a:gd name="T76" fmla="*/ 196 w 493"/>
              <a:gd name="T77" fmla="*/ 68 h 470"/>
              <a:gd name="T78" fmla="*/ 195 w 493"/>
              <a:gd name="T79" fmla="*/ 68 h 470"/>
              <a:gd name="T80" fmla="*/ 159 w 493"/>
              <a:gd name="T81" fmla="*/ 68 h 470"/>
              <a:gd name="T82" fmla="*/ 159 w 493"/>
              <a:gd name="T83" fmla="*/ 29 h 470"/>
              <a:gd name="T84" fmla="*/ 140 w 493"/>
              <a:gd name="T85" fmla="*/ 10 h 470"/>
              <a:gd name="T86" fmla="*/ 76 w 493"/>
              <a:gd name="T87" fmla="*/ 10 h 470"/>
              <a:gd name="T88" fmla="*/ 56 w 493"/>
              <a:gd name="T89" fmla="*/ 29 h 470"/>
              <a:gd name="T90" fmla="*/ 56 w 493"/>
              <a:gd name="T91" fmla="*/ 68 h 470"/>
              <a:gd name="T92" fmla="*/ 19 w 493"/>
              <a:gd name="T93" fmla="*/ 68 h 470"/>
              <a:gd name="T94" fmla="*/ 0 w 493"/>
              <a:gd name="T95" fmla="*/ 87 h 470"/>
              <a:gd name="T96" fmla="*/ 0 w 493"/>
              <a:gd name="T97" fmla="*/ 151 h 470"/>
              <a:gd name="T98" fmla="*/ 19 w 493"/>
              <a:gd name="T99" fmla="*/ 171 h 470"/>
              <a:gd name="T100" fmla="*/ 56 w 493"/>
              <a:gd name="T101" fmla="*/ 171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93" h="470">
                <a:moveTo>
                  <a:pt x="465" y="82"/>
                </a:moveTo>
                <a:cubicBezTo>
                  <a:pt x="481" y="98"/>
                  <a:pt x="493" y="131"/>
                  <a:pt x="461" y="198"/>
                </a:cubicBezTo>
                <a:cubicBezTo>
                  <a:pt x="440" y="244"/>
                  <a:pt x="401" y="295"/>
                  <a:pt x="354" y="343"/>
                </a:cubicBezTo>
                <a:cubicBezTo>
                  <a:pt x="307" y="390"/>
                  <a:pt x="255" y="428"/>
                  <a:pt x="209" y="450"/>
                </a:cubicBezTo>
                <a:cubicBezTo>
                  <a:pt x="179" y="465"/>
                  <a:pt x="156" y="470"/>
                  <a:pt x="138" y="470"/>
                </a:cubicBezTo>
                <a:cubicBezTo>
                  <a:pt x="116" y="470"/>
                  <a:pt x="102" y="462"/>
                  <a:pt x="93" y="454"/>
                </a:cubicBezTo>
                <a:cubicBezTo>
                  <a:pt x="93" y="453"/>
                  <a:pt x="93" y="453"/>
                  <a:pt x="93" y="453"/>
                </a:cubicBezTo>
                <a:cubicBezTo>
                  <a:pt x="92" y="453"/>
                  <a:pt x="92" y="452"/>
                  <a:pt x="92" y="452"/>
                </a:cubicBezTo>
                <a:cubicBezTo>
                  <a:pt x="21" y="381"/>
                  <a:pt x="21" y="381"/>
                  <a:pt x="21" y="381"/>
                </a:cubicBezTo>
                <a:cubicBezTo>
                  <a:pt x="15" y="375"/>
                  <a:pt x="11" y="366"/>
                  <a:pt x="11" y="357"/>
                </a:cubicBezTo>
                <a:cubicBezTo>
                  <a:pt x="11" y="347"/>
                  <a:pt x="15" y="338"/>
                  <a:pt x="21" y="332"/>
                </a:cubicBezTo>
                <a:cubicBezTo>
                  <a:pt x="82" y="271"/>
                  <a:pt x="82" y="271"/>
                  <a:pt x="82" y="271"/>
                </a:cubicBezTo>
                <a:cubicBezTo>
                  <a:pt x="96" y="257"/>
                  <a:pt x="118" y="257"/>
                  <a:pt x="132" y="271"/>
                </a:cubicBezTo>
                <a:cubicBezTo>
                  <a:pt x="170" y="309"/>
                  <a:pt x="170" y="309"/>
                  <a:pt x="170" y="309"/>
                </a:cubicBezTo>
                <a:cubicBezTo>
                  <a:pt x="320" y="159"/>
                  <a:pt x="320" y="159"/>
                  <a:pt x="320" y="159"/>
                </a:cubicBezTo>
                <a:cubicBezTo>
                  <a:pt x="282" y="121"/>
                  <a:pt x="282" y="121"/>
                  <a:pt x="282" y="121"/>
                </a:cubicBezTo>
                <a:cubicBezTo>
                  <a:pt x="268" y="107"/>
                  <a:pt x="268" y="85"/>
                  <a:pt x="282" y="71"/>
                </a:cubicBezTo>
                <a:cubicBezTo>
                  <a:pt x="343" y="10"/>
                  <a:pt x="343" y="10"/>
                  <a:pt x="343" y="10"/>
                </a:cubicBezTo>
                <a:cubicBezTo>
                  <a:pt x="349" y="4"/>
                  <a:pt x="358" y="0"/>
                  <a:pt x="368" y="0"/>
                </a:cubicBezTo>
                <a:cubicBezTo>
                  <a:pt x="377" y="0"/>
                  <a:pt x="386" y="4"/>
                  <a:pt x="392" y="10"/>
                </a:cubicBezTo>
                <a:cubicBezTo>
                  <a:pt x="463" y="81"/>
                  <a:pt x="463" y="81"/>
                  <a:pt x="463" y="81"/>
                </a:cubicBezTo>
                <a:cubicBezTo>
                  <a:pt x="463" y="81"/>
                  <a:pt x="464" y="82"/>
                  <a:pt x="465" y="82"/>
                </a:cubicBezTo>
                <a:close/>
                <a:moveTo>
                  <a:pt x="56" y="171"/>
                </a:moveTo>
                <a:cubicBezTo>
                  <a:pt x="56" y="205"/>
                  <a:pt x="56" y="205"/>
                  <a:pt x="56" y="205"/>
                </a:cubicBezTo>
                <a:cubicBezTo>
                  <a:pt x="56" y="205"/>
                  <a:pt x="56" y="206"/>
                  <a:pt x="56" y="206"/>
                </a:cubicBezTo>
                <a:cubicBezTo>
                  <a:pt x="56" y="206"/>
                  <a:pt x="56" y="206"/>
                  <a:pt x="56" y="206"/>
                </a:cubicBezTo>
                <a:cubicBezTo>
                  <a:pt x="56" y="217"/>
                  <a:pt x="65" y="226"/>
                  <a:pt x="76" y="226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151" y="226"/>
                  <a:pt x="159" y="217"/>
                  <a:pt x="159" y="206"/>
                </a:cubicBezTo>
                <a:cubicBezTo>
                  <a:pt x="159" y="206"/>
                  <a:pt x="159" y="206"/>
                  <a:pt x="159" y="206"/>
                </a:cubicBezTo>
                <a:cubicBezTo>
                  <a:pt x="159" y="206"/>
                  <a:pt x="159" y="205"/>
                  <a:pt x="159" y="205"/>
                </a:cubicBezTo>
                <a:cubicBezTo>
                  <a:pt x="159" y="171"/>
                  <a:pt x="159" y="171"/>
                  <a:pt x="159" y="171"/>
                </a:cubicBezTo>
                <a:cubicBezTo>
                  <a:pt x="195" y="171"/>
                  <a:pt x="195" y="171"/>
                  <a:pt x="195" y="171"/>
                </a:cubicBezTo>
                <a:cubicBezTo>
                  <a:pt x="195" y="171"/>
                  <a:pt x="195" y="171"/>
                  <a:pt x="196" y="171"/>
                </a:cubicBezTo>
                <a:cubicBezTo>
                  <a:pt x="196" y="171"/>
                  <a:pt x="196" y="171"/>
                  <a:pt x="196" y="171"/>
                </a:cubicBezTo>
                <a:cubicBezTo>
                  <a:pt x="207" y="171"/>
                  <a:pt x="216" y="162"/>
                  <a:pt x="216" y="151"/>
                </a:cubicBezTo>
                <a:cubicBezTo>
                  <a:pt x="216" y="87"/>
                  <a:pt x="216" y="87"/>
                  <a:pt x="216" y="87"/>
                </a:cubicBezTo>
                <a:cubicBezTo>
                  <a:pt x="216" y="76"/>
                  <a:pt x="207" y="68"/>
                  <a:pt x="196" y="68"/>
                </a:cubicBezTo>
                <a:cubicBezTo>
                  <a:pt x="196" y="68"/>
                  <a:pt x="196" y="68"/>
                  <a:pt x="196" y="68"/>
                </a:cubicBezTo>
                <a:cubicBezTo>
                  <a:pt x="195" y="68"/>
                  <a:pt x="195" y="68"/>
                  <a:pt x="195" y="68"/>
                </a:cubicBezTo>
                <a:cubicBezTo>
                  <a:pt x="159" y="68"/>
                  <a:pt x="159" y="68"/>
                  <a:pt x="159" y="68"/>
                </a:cubicBezTo>
                <a:cubicBezTo>
                  <a:pt x="159" y="29"/>
                  <a:pt x="159" y="29"/>
                  <a:pt x="159" y="29"/>
                </a:cubicBezTo>
                <a:cubicBezTo>
                  <a:pt x="159" y="19"/>
                  <a:pt x="151" y="10"/>
                  <a:pt x="140" y="10"/>
                </a:cubicBezTo>
                <a:cubicBezTo>
                  <a:pt x="76" y="10"/>
                  <a:pt x="76" y="10"/>
                  <a:pt x="76" y="10"/>
                </a:cubicBezTo>
                <a:cubicBezTo>
                  <a:pt x="65" y="10"/>
                  <a:pt x="56" y="19"/>
                  <a:pt x="56" y="29"/>
                </a:cubicBezTo>
                <a:cubicBezTo>
                  <a:pt x="56" y="68"/>
                  <a:pt x="56" y="68"/>
                  <a:pt x="56" y="68"/>
                </a:cubicBezTo>
                <a:cubicBezTo>
                  <a:pt x="19" y="68"/>
                  <a:pt x="19" y="68"/>
                  <a:pt x="19" y="68"/>
                </a:cubicBezTo>
                <a:cubicBezTo>
                  <a:pt x="9" y="68"/>
                  <a:pt x="0" y="76"/>
                  <a:pt x="0" y="87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62"/>
                  <a:pt x="9" y="171"/>
                  <a:pt x="19" y="171"/>
                </a:cubicBezTo>
                <a:lnTo>
                  <a:pt x="56" y="1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" name="Freeform 46"/>
          <p:cNvSpPr>
            <a:spLocks noEditPoints="1"/>
          </p:cNvSpPr>
          <p:nvPr/>
        </p:nvSpPr>
        <p:spPr bwMode="auto">
          <a:xfrm>
            <a:off x="17641537" y="10654885"/>
            <a:ext cx="430636" cy="482020"/>
          </a:xfrm>
          <a:custGeom>
            <a:avLst/>
            <a:gdLst>
              <a:gd name="T0" fmla="*/ 292 w 431"/>
              <a:gd name="T1" fmla="*/ 175 h 484"/>
              <a:gd name="T2" fmla="*/ 285 w 431"/>
              <a:gd name="T3" fmla="*/ 210 h 484"/>
              <a:gd name="T4" fmla="*/ 0 w 431"/>
              <a:gd name="T5" fmla="*/ 203 h 484"/>
              <a:gd name="T6" fmla="*/ 15 w 431"/>
              <a:gd name="T7" fmla="*/ 146 h 484"/>
              <a:gd name="T8" fmla="*/ 18 w 431"/>
              <a:gd name="T9" fmla="*/ 142 h 484"/>
              <a:gd name="T10" fmla="*/ 64 w 431"/>
              <a:gd name="T11" fmla="*/ 85 h 484"/>
              <a:gd name="T12" fmla="*/ 94 w 431"/>
              <a:gd name="T13" fmla="*/ 3 h 484"/>
              <a:gd name="T14" fmla="*/ 228 w 431"/>
              <a:gd name="T15" fmla="*/ 33 h 484"/>
              <a:gd name="T16" fmla="*/ 228 w 431"/>
              <a:gd name="T17" fmla="*/ 92 h 484"/>
              <a:gd name="T18" fmla="*/ 275 w 431"/>
              <a:gd name="T19" fmla="*/ 143 h 484"/>
              <a:gd name="T20" fmla="*/ 292 w 431"/>
              <a:gd name="T21" fmla="*/ 251 h 484"/>
              <a:gd name="T22" fmla="*/ 285 w 431"/>
              <a:gd name="T23" fmla="*/ 358 h 484"/>
              <a:gd name="T24" fmla="*/ 0 w 431"/>
              <a:gd name="T25" fmla="*/ 351 h 484"/>
              <a:gd name="T26" fmla="*/ 7 w 431"/>
              <a:gd name="T27" fmla="*/ 243 h 484"/>
              <a:gd name="T28" fmla="*/ 292 w 431"/>
              <a:gd name="T29" fmla="*/ 251 h 484"/>
              <a:gd name="T30" fmla="*/ 177 w 431"/>
              <a:gd name="T31" fmla="*/ 285 h 484"/>
              <a:gd name="T32" fmla="*/ 163 w 431"/>
              <a:gd name="T33" fmla="*/ 271 h 484"/>
              <a:gd name="T34" fmla="*/ 129 w 431"/>
              <a:gd name="T35" fmla="*/ 271 h 484"/>
              <a:gd name="T36" fmla="*/ 115 w 431"/>
              <a:gd name="T37" fmla="*/ 285 h 484"/>
              <a:gd name="T38" fmla="*/ 115 w 431"/>
              <a:gd name="T39" fmla="*/ 319 h 484"/>
              <a:gd name="T40" fmla="*/ 129 w 431"/>
              <a:gd name="T41" fmla="*/ 333 h 484"/>
              <a:gd name="T42" fmla="*/ 163 w 431"/>
              <a:gd name="T43" fmla="*/ 333 h 484"/>
              <a:gd name="T44" fmla="*/ 177 w 431"/>
              <a:gd name="T45" fmla="*/ 319 h 484"/>
              <a:gd name="T46" fmla="*/ 285 w 431"/>
              <a:gd name="T47" fmla="*/ 392 h 484"/>
              <a:gd name="T48" fmla="*/ 0 w 431"/>
              <a:gd name="T49" fmla="*/ 399 h 484"/>
              <a:gd name="T50" fmla="*/ 69 w 431"/>
              <a:gd name="T51" fmla="*/ 484 h 484"/>
              <a:gd name="T52" fmla="*/ 146 w 431"/>
              <a:gd name="T53" fmla="*/ 484 h 484"/>
              <a:gd name="T54" fmla="*/ 223 w 431"/>
              <a:gd name="T55" fmla="*/ 484 h 484"/>
              <a:gd name="T56" fmla="*/ 292 w 431"/>
              <a:gd name="T57" fmla="*/ 399 h 484"/>
              <a:gd name="T58" fmla="*/ 426 w 431"/>
              <a:gd name="T59" fmla="*/ 126 h 484"/>
              <a:gd name="T60" fmla="*/ 381 w 431"/>
              <a:gd name="T61" fmla="*/ 11 h 484"/>
              <a:gd name="T62" fmla="*/ 351 w 431"/>
              <a:gd name="T63" fmla="*/ 13 h 484"/>
              <a:gd name="T64" fmla="*/ 305 w 431"/>
              <a:gd name="T65" fmla="*/ 129 h 484"/>
              <a:gd name="T66" fmla="*/ 301 w 431"/>
              <a:gd name="T67" fmla="*/ 150 h 484"/>
              <a:gd name="T68" fmla="*/ 431 w 431"/>
              <a:gd name="T69" fmla="*/ 150 h 484"/>
              <a:gd name="T70" fmla="*/ 426 w 431"/>
              <a:gd name="T71" fmla="*/ 126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31" h="484">
                <a:moveTo>
                  <a:pt x="278" y="146"/>
                </a:moveTo>
                <a:cubicBezTo>
                  <a:pt x="284" y="153"/>
                  <a:pt x="292" y="162"/>
                  <a:pt x="292" y="175"/>
                </a:cubicBezTo>
                <a:cubicBezTo>
                  <a:pt x="292" y="203"/>
                  <a:pt x="292" y="203"/>
                  <a:pt x="292" y="203"/>
                </a:cubicBezTo>
                <a:cubicBezTo>
                  <a:pt x="292" y="207"/>
                  <a:pt x="289" y="210"/>
                  <a:pt x="285" y="210"/>
                </a:cubicBezTo>
                <a:cubicBezTo>
                  <a:pt x="7" y="210"/>
                  <a:pt x="7" y="210"/>
                  <a:pt x="7" y="210"/>
                </a:cubicBezTo>
                <a:cubicBezTo>
                  <a:pt x="3" y="210"/>
                  <a:pt x="0" y="207"/>
                  <a:pt x="0" y="203"/>
                </a:cubicBezTo>
                <a:cubicBezTo>
                  <a:pt x="0" y="175"/>
                  <a:pt x="0" y="175"/>
                  <a:pt x="0" y="175"/>
                </a:cubicBezTo>
                <a:cubicBezTo>
                  <a:pt x="0" y="162"/>
                  <a:pt x="9" y="153"/>
                  <a:pt x="15" y="146"/>
                </a:cubicBezTo>
                <a:cubicBezTo>
                  <a:pt x="16" y="145"/>
                  <a:pt x="17" y="144"/>
                  <a:pt x="17" y="143"/>
                </a:cubicBezTo>
                <a:cubicBezTo>
                  <a:pt x="18" y="142"/>
                  <a:pt x="18" y="142"/>
                  <a:pt x="18" y="142"/>
                </a:cubicBezTo>
                <a:cubicBezTo>
                  <a:pt x="65" y="92"/>
                  <a:pt x="65" y="92"/>
                  <a:pt x="65" y="92"/>
                </a:cubicBezTo>
                <a:cubicBezTo>
                  <a:pt x="64" y="90"/>
                  <a:pt x="64" y="88"/>
                  <a:pt x="64" y="85"/>
                </a:cubicBezTo>
                <a:cubicBezTo>
                  <a:pt x="64" y="33"/>
                  <a:pt x="64" y="33"/>
                  <a:pt x="64" y="33"/>
                </a:cubicBezTo>
                <a:cubicBezTo>
                  <a:pt x="64" y="16"/>
                  <a:pt x="77" y="3"/>
                  <a:pt x="94" y="3"/>
                </a:cubicBezTo>
                <a:cubicBezTo>
                  <a:pt x="198" y="3"/>
                  <a:pt x="198" y="3"/>
                  <a:pt x="198" y="3"/>
                </a:cubicBezTo>
                <a:cubicBezTo>
                  <a:pt x="215" y="3"/>
                  <a:pt x="228" y="16"/>
                  <a:pt x="228" y="33"/>
                </a:cubicBezTo>
                <a:cubicBezTo>
                  <a:pt x="228" y="85"/>
                  <a:pt x="228" y="85"/>
                  <a:pt x="228" y="85"/>
                </a:cubicBezTo>
                <a:cubicBezTo>
                  <a:pt x="228" y="88"/>
                  <a:pt x="228" y="90"/>
                  <a:pt x="228" y="92"/>
                </a:cubicBezTo>
                <a:cubicBezTo>
                  <a:pt x="274" y="142"/>
                  <a:pt x="274" y="142"/>
                  <a:pt x="274" y="142"/>
                </a:cubicBezTo>
                <a:cubicBezTo>
                  <a:pt x="275" y="143"/>
                  <a:pt x="275" y="143"/>
                  <a:pt x="275" y="143"/>
                </a:cubicBezTo>
                <a:cubicBezTo>
                  <a:pt x="276" y="144"/>
                  <a:pt x="277" y="145"/>
                  <a:pt x="278" y="146"/>
                </a:cubicBezTo>
                <a:close/>
                <a:moveTo>
                  <a:pt x="292" y="251"/>
                </a:moveTo>
                <a:cubicBezTo>
                  <a:pt x="292" y="351"/>
                  <a:pt x="292" y="351"/>
                  <a:pt x="292" y="351"/>
                </a:cubicBezTo>
                <a:cubicBezTo>
                  <a:pt x="292" y="355"/>
                  <a:pt x="289" y="358"/>
                  <a:pt x="285" y="358"/>
                </a:cubicBezTo>
                <a:cubicBezTo>
                  <a:pt x="7" y="358"/>
                  <a:pt x="7" y="358"/>
                  <a:pt x="7" y="358"/>
                </a:cubicBezTo>
                <a:cubicBezTo>
                  <a:pt x="3" y="358"/>
                  <a:pt x="0" y="355"/>
                  <a:pt x="0" y="351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247"/>
                  <a:pt x="3" y="243"/>
                  <a:pt x="7" y="243"/>
                </a:cubicBezTo>
                <a:cubicBezTo>
                  <a:pt x="285" y="243"/>
                  <a:pt x="285" y="243"/>
                  <a:pt x="285" y="243"/>
                </a:cubicBezTo>
                <a:cubicBezTo>
                  <a:pt x="289" y="243"/>
                  <a:pt x="292" y="247"/>
                  <a:pt x="292" y="251"/>
                </a:cubicBezTo>
                <a:close/>
                <a:moveTo>
                  <a:pt x="193" y="302"/>
                </a:moveTo>
                <a:cubicBezTo>
                  <a:pt x="193" y="293"/>
                  <a:pt x="186" y="285"/>
                  <a:pt x="177" y="285"/>
                </a:cubicBezTo>
                <a:cubicBezTo>
                  <a:pt x="163" y="285"/>
                  <a:pt x="163" y="285"/>
                  <a:pt x="163" y="285"/>
                </a:cubicBezTo>
                <a:cubicBezTo>
                  <a:pt x="163" y="271"/>
                  <a:pt x="163" y="271"/>
                  <a:pt x="163" y="271"/>
                </a:cubicBezTo>
                <a:cubicBezTo>
                  <a:pt x="163" y="262"/>
                  <a:pt x="155" y="254"/>
                  <a:pt x="146" y="254"/>
                </a:cubicBezTo>
                <a:cubicBezTo>
                  <a:pt x="136" y="254"/>
                  <a:pt x="129" y="262"/>
                  <a:pt x="129" y="271"/>
                </a:cubicBezTo>
                <a:cubicBezTo>
                  <a:pt x="129" y="285"/>
                  <a:pt x="129" y="285"/>
                  <a:pt x="129" y="285"/>
                </a:cubicBezTo>
                <a:cubicBezTo>
                  <a:pt x="115" y="285"/>
                  <a:pt x="115" y="285"/>
                  <a:pt x="115" y="285"/>
                </a:cubicBezTo>
                <a:cubicBezTo>
                  <a:pt x="106" y="285"/>
                  <a:pt x="98" y="293"/>
                  <a:pt x="98" y="302"/>
                </a:cubicBezTo>
                <a:cubicBezTo>
                  <a:pt x="98" y="311"/>
                  <a:pt x="106" y="319"/>
                  <a:pt x="115" y="319"/>
                </a:cubicBezTo>
                <a:cubicBezTo>
                  <a:pt x="129" y="319"/>
                  <a:pt x="129" y="319"/>
                  <a:pt x="129" y="319"/>
                </a:cubicBezTo>
                <a:cubicBezTo>
                  <a:pt x="129" y="333"/>
                  <a:pt x="129" y="333"/>
                  <a:pt x="129" y="333"/>
                </a:cubicBezTo>
                <a:cubicBezTo>
                  <a:pt x="129" y="342"/>
                  <a:pt x="136" y="350"/>
                  <a:pt x="146" y="350"/>
                </a:cubicBezTo>
                <a:cubicBezTo>
                  <a:pt x="155" y="350"/>
                  <a:pt x="163" y="342"/>
                  <a:pt x="163" y="333"/>
                </a:cubicBezTo>
                <a:cubicBezTo>
                  <a:pt x="163" y="319"/>
                  <a:pt x="163" y="319"/>
                  <a:pt x="163" y="319"/>
                </a:cubicBezTo>
                <a:cubicBezTo>
                  <a:pt x="177" y="319"/>
                  <a:pt x="177" y="319"/>
                  <a:pt x="177" y="319"/>
                </a:cubicBezTo>
                <a:cubicBezTo>
                  <a:pt x="186" y="319"/>
                  <a:pt x="193" y="311"/>
                  <a:pt x="193" y="302"/>
                </a:cubicBezTo>
                <a:close/>
                <a:moveTo>
                  <a:pt x="285" y="392"/>
                </a:moveTo>
                <a:cubicBezTo>
                  <a:pt x="7" y="392"/>
                  <a:pt x="7" y="392"/>
                  <a:pt x="7" y="392"/>
                </a:cubicBezTo>
                <a:cubicBezTo>
                  <a:pt x="3" y="392"/>
                  <a:pt x="0" y="395"/>
                  <a:pt x="0" y="399"/>
                </a:cubicBezTo>
                <a:cubicBezTo>
                  <a:pt x="0" y="415"/>
                  <a:pt x="0" y="415"/>
                  <a:pt x="0" y="415"/>
                </a:cubicBezTo>
                <a:cubicBezTo>
                  <a:pt x="0" y="453"/>
                  <a:pt x="31" y="484"/>
                  <a:pt x="69" y="484"/>
                </a:cubicBezTo>
                <a:cubicBezTo>
                  <a:pt x="145" y="484"/>
                  <a:pt x="145" y="484"/>
                  <a:pt x="145" y="484"/>
                </a:cubicBezTo>
                <a:cubicBezTo>
                  <a:pt x="146" y="484"/>
                  <a:pt x="146" y="484"/>
                  <a:pt x="146" y="484"/>
                </a:cubicBezTo>
                <a:cubicBezTo>
                  <a:pt x="146" y="484"/>
                  <a:pt x="147" y="484"/>
                  <a:pt x="147" y="484"/>
                </a:cubicBezTo>
                <a:cubicBezTo>
                  <a:pt x="223" y="484"/>
                  <a:pt x="223" y="484"/>
                  <a:pt x="223" y="484"/>
                </a:cubicBezTo>
                <a:cubicBezTo>
                  <a:pt x="261" y="484"/>
                  <a:pt x="292" y="453"/>
                  <a:pt x="292" y="415"/>
                </a:cubicBezTo>
                <a:cubicBezTo>
                  <a:pt x="292" y="399"/>
                  <a:pt x="292" y="399"/>
                  <a:pt x="292" y="399"/>
                </a:cubicBezTo>
                <a:cubicBezTo>
                  <a:pt x="292" y="395"/>
                  <a:pt x="289" y="392"/>
                  <a:pt x="285" y="392"/>
                </a:cubicBezTo>
                <a:close/>
                <a:moveTo>
                  <a:pt x="426" y="126"/>
                </a:moveTo>
                <a:cubicBezTo>
                  <a:pt x="383" y="14"/>
                  <a:pt x="383" y="14"/>
                  <a:pt x="383" y="14"/>
                </a:cubicBezTo>
                <a:cubicBezTo>
                  <a:pt x="382" y="13"/>
                  <a:pt x="381" y="12"/>
                  <a:pt x="381" y="11"/>
                </a:cubicBezTo>
                <a:cubicBezTo>
                  <a:pt x="379" y="8"/>
                  <a:pt x="376" y="5"/>
                  <a:pt x="373" y="4"/>
                </a:cubicBezTo>
                <a:cubicBezTo>
                  <a:pt x="364" y="0"/>
                  <a:pt x="354" y="5"/>
                  <a:pt x="351" y="13"/>
                </a:cubicBezTo>
                <a:cubicBezTo>
                  <a:pt x="305" y="129"/>
                  <a:pt x="305" y="129"/>
                  <a:pt x="305" y="129"/>
                </a:cubicBezTo>
                <a:cubicBezTo>
                  <a:pt x="305" y="129"/>
                  <a:pt x="305" y="129"/>
                  <a:pt x="305" y="129"/>
                </a:cubicBezTo>
                <a:cubicBezTo>
                  <a:pt x="305" y="129"/>
                  <a:pt x="305" y="130"/>
                  <a:pt x="305" y="130"/>
                </a:cubicBezTo>
                <a:cubicBezTo>
                  <a:pt x="303" y="136"/>
                  <a:pt x="301" y="143"/>
                  <a:pt x="301" y="150"/>
                </a:cubicBezTo>
                <a:cubicBezTo>
                  <a:pt x="301" y="186"/>
                  <a:pt x="331" y="215"/>
                  <a:pt x="366" y="215"/>
                </a:cubicBezTo>
                <a:cubicBezTo>
                  <a:pt x="402" y="215"/>
                  <a:pt x="431" y="186"/>
                  <a:pt x="431" y="150"/>
                </a:cubicBezTo>
                <a:cubicBezTo>
                  <a:pt x="431" y="142"/>
                  <a:pt x="430" y="134"/>
                  <a:pt x="426" y="126"/>
                </a:cubicBezTo>
                <a:cubicBezTo>
                  <a:pt x="426" y="126"/>
                  <a:pt x="426" y="126"/>
                  <a:pt x="426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" name="Freeform 47"/>
          <p:cNvSpPr>
            <a:spLocks noEditPoints="1"/>
          </p:cNvSpPr>
          <p:nvPr/>
        </p:nvSpPr>
        <p:spPr bwMode="auto">
          <a:xfrm>
            <a:off x="10821053" y="10670548"/>
            <a:ext cx="482020" cy="435530"/>
          </a:xfrm>
          <a:custGeom>
            <a:avLst/>
            <a:gdLst>
              <a:gd name="T0" fmla="*/ 445 w 483"/>
              <a:gd name="T1" fmla="*/ 178 h 438"/>
              <a:gd name="T2" fmla="*/ 348 w 483"/>
              <a:gd name="T3" fmla="*/ 178 h 438"/>
              <a:gd name="T4" fmla="*/ 275 w 483"/>
              <a:gd name="T5" fmla="*/ 126 h 438"/>
              <a:gd name="T6" fmla="*/ 260 w 483"/>
              <a:gd name="T7" fmla="*/ 128 h 438"/>
              <a:gd name="T8" fmla="*/ 216 w 483"/>
              <a:gd name="T9" fmla="*/ 178 h 438"/>
              <a:gd name="T10" fmla="*/ 38 w 483"/>
              <a:gd name="T11" fmla="*/ 178 h 438"/>
              <a:gd name="T12" fmla="*/ 11 w 483"/>
              <a:gd name="T13" fmla="*/ 190 h 438"/>
              <a:gd name="T14" fmla="*/ 1 w 483"/>
              <a:gd name="T15" fmla="*/ 219 h 438"/>
              <a:gd name="T16" fmla="*/ 78 w 483"/>
              <a:gd name="T17" fmla="*/ 375 h 438"/>
              <a:gd name="T18" fmla="*/ 241 w 483"/>
              <a:gd name="T19" fmla="*/ 438 h 438"/>
              <a:gd name="T20" fmla="*/ 405 w 483"/>
              <a:gd name="T21" fmla="*/ 375 h 438"/>
              <a:gd name="T22" fmla="*/ 482 w 483"/>
              <a:gd name="T23" fmla="*/ 219 h 438"/>
              <a:gd name="T24" fmla="*/ 472 w 483"/>
              <a:gd name="T25" fmla="*/ 190 h 438"/>
              <a:gd name="T26" fmla="*/ 445 w 483"/>
              <a:gd name="T27" fmla="*/ 178 h 438"/>
              <a:gd name="T28" fmla="*/ 289 w 483"/>
              <a:gd name="T29" fmla="*/ 328 h 438"/>
              <a:gd name="T30" fmla="*/ 261 w 483"/>
              <a:gd name="T31" fmla="*/ 328 h 438"/>
              <a:gd name="T32" fmla="*/ 261 w 483"/>
              <a:gd name="T33" fmla="*/ 356 h 438"/>
              <a:gd name="T34" fmla="*/ 241 w 483"/>
              <a:gd name="T35" fmla="*/ 375 h 438"/>
              <a:gd name="T36" fmla="*/ 222 w 483"/>
              <a:gd name="T37" fmla="*/ 356 h 438"/>
              <a:gd name="T38" fmla="*/ 222 w 483"/>
              <a:gd name="T39" fmla="*/ 328 h 438"/>
              <a:gd name="T40" fmla="*/ 194 w 483"/>
              <a:gd name="T41" fmla="*/ 328 h 438"/>
              <a:gd name="T42" fmla="*/ 175 w 483"/>
              <a:gd name="T43" fmla="*/ 309 h 438"/>
              <a:gd name="T44" fmla="*/ 194 w 483"/>
              <a:gd name="T45" fmla="*/ 290 h 438"/>
              <a:gd name="T46" fmla="*/ 222 w 483"/>
              <a:gd name="T47" fmla="*/ 290 h 438"/>
              <a:gd name="T48" fmla="*/ 222 w 483"/>
              <a:gd name="T49" fmla="*/ 261 h 438"/>
              <a:gd name="T50" fmla="*/ 241 w 483"/>
              <a:gd name="T51" fmla="*/ 242 h 438"/>
              <a:gd name="T52" fmla="*/ 261 w 483"/>
              <a:gd name="T53" fmla="*/ 261 h 438"/>
              <a:gd name="T54" fmla="*/ 261 w 483"/>
              <a:gd name="T55" fmla="*/ 290 h 438"/>
              <a:gd name="T56" fmla="*/ 289 w 483"/>
              <a:gd name="T57" fmla="*/ 290 h 438"/>
              <a:gd name="T58" fmla="*/ 308 w 483"/>
              <a:gd name="T59" fmla="*/ 309 h 438"/>
              <a:gd name="T60" fmla="*/ 289 w 483"/>
              <a:gd name="T61" fmla="*/ 328 h 438"/>
              <a:gd name="T62" fmla="*/ 446 w 483"/>
              <a:gd name="T63" fmla="*/ 78 h 438"/>
              <a:gd name="T64" fmla="*/ 440 w 483"/>
              <a:gd name="T65" fmla="*/ 102 h 438"/>
              <a:gd name="T66" fmla="*/ 412 w 483"/>
              <a:gd name="T67" fmla="*/ 141 h 438"/>
              <a:gd name="T68" fmla="*/ 385 w 483"/>
              <a:gd name="T69" fmla="*/ 155 h 438"/>
              <a:gd name="T70" fmla="*/ 385 w 483"/>
              <a:gd name="T71" fmla="*/ 155 h 438"/>
              <a:gd name="T72" fmla="*/ 379 w 483"/>
              <a:gd name="T73" fmla="*/ 153 h 438"/>
              <a:gd name="T74" fmla="*/ 292 w 483"/>
              <a:gd name="T75" fmla="*/ 91 h 438"/>
              <a:gd name="T76" fmla="*/ 289 w 483"/>
              <a:gd name="T77" fmla="*/ 82 h 438"/>
              <a:gd name="T78" fmla="*/ 295 w 483"/>
              <a:gd name="T79" fmla="*/ 57 h 438"/>
              <a:gd name="T80" fmla="*/ 323 w 483"/>
              <a:gd name="T81" fmla="*/ 18 h 438"/>
              <a:gd name="T82" fmla="*/ 369 w 483"/>
              <a:gd name="T83" fmla="*/ 10 h 438"/>
              <a:gd name="T84" fmla="*/ 433 w 483"/>
              <a:gd name="T85" fmla="*/ 56 h 438"/>
              <a:gd name="T86" fmla="*/ 446 w 483"/>
              <a:gd name="T87" fmla="*/ 78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83" h="438">
                <a:moveTo>
                  <a:pt x="445" y="178"/>
                </a:moveTo>
                <a:cubicBezTo>
                  <a:pt x="348" y="178"/>
                  <a:pt x="348" y="178"/>
                  <a:pt x="348" y="178"/>
                </a:cubicBezTo>
                <a:cubicBezTo>
                  <a:pt x="275" y="126"/>
                  <a:pt x="275" y="126"/>
                  <a:pt x="275" y="126"/>
                </a:cubicBezTo>
                <a:cubicBezTo>
                  <a:pt x="270" y="123"/>
                  <a:pt x="264" y="123"/>
                  <a:pt x="260" y="128"/>
                </a:cubicBezTo>
                <a:cubicBezTo>
                  <a:pt x="216" y="178"/>
                  <a:pt x="216" y="178"/>
                  <a:pt x="216" y="178"/>
                </a:cubicBezTo>
                <a:cubicBezTo>
                  <a:pt x="38" y="178"/>
                  <a:pt x="38" y="178"/>
                  <a:pt x="38" y="178"/>
                </a:cubicBezTo>
                <a:cubicBezTo>
                  <a:pt x="28" y="178"/>
                  <a:pt x="18" y="182"/>
                  <a:pt x="11" y="190"/>
                </a:cubicBezTo>
                <a:cubicBezTo>
                  <a:pt x="4" y="198"/>
                  <a:pt x="0" y="208"/>
                  <a:pt x="1" y="219"/>
                </a:cubicBezTo>
                <a:cubicBezTo>
                  <a:pt x="6" y="279"/>
                  <a:pt x="34" y="334"/>
                  <a:pt x="78" y="375"/>
                </a:cubicBezTo>
                <a:cubicBezTo>
                  <a:pt x="123" y="416"/>
                  <a:pt x="181" y="438"/>
                  <a:pt x="241" y="438"/>
                </a:cubicBezTo>
                <a:cubicBezTo>
                  <a:pt x="302" y="438"/>
                  <a:pt x="360" y="416"/>
                  <a:pt x="405" y="375"/>
                </a:cubicBezTo>
                <a:cubicBezTo>
                  <a:pt x="449" y="334"/>
                  <a:pt x="477" y="279"/>
                  <a:pt x="482" y="219"/>
                </a:cubicBezTo>
                <a:cubicBezTo>
                  <a:pt x="483" y="208"/>
                  <a:pt x="479" y="198"/>
                  <a:pt x="472" y="190"/>
                </a:cubicBezTo>
                <a:cubicBezTo>
                  <a:pt x="465" y="182"/>
                  <a:pt x="455" y="178"/>
                  <a:pt x="445" y="178"/>
                </a:cubicBezTo>
                <a:close/>
                <a:moveTo>
                  <a:pt x="289" y="328"/>
                </a:moveTo>
                <a:cubicBezTo>
                  <a:pt x="261" y="328"/>
                  <a:pt x="261" y="328"/>
                  <a:pt x="261" y="328"/>
                </a:cubicBezTo>
                <a:cubicBezTo>
                  <a:pt x="261" y="356"/>
                  <a:pt x="261" y="356"/>
                  <a:pt x="261" y="356"/>
                </a:cubicBezTo>
                <a:cubicBezTo>
                  <a:pt x="261" y="367"/>
                  <a:pt x="252" y="375"/>
                  <a:pt x="241" y="375"/>
                </a:cubicBezTo>
                <a:cubicBezTo>
                  <a:pt x="231" y="375"/>
                  <a:pt x="222" y="367"/>
                  <a:pt x="222" y="356"/>
                </a:cubicBezTo>
                <a:cubicBezTo>
                  <a:pt x="222" y="328"/>
                  <a:pt x="222" y="328"/>
                  <a:pt x="222" y="328"/>
                </a:cubicBezTo>
                <a:cubicBezTo>
                  <a:pt x="194" y="328"/>
                  <a:pt x="194" y="328"/>
                  <a:pt x="194" y="328"/>
                </a:cubicBezTo>
                <a:cubicBezTo>
                  <a:pt x="184" y="328"/>
                  <a:pt x="175" y="319"/>
                  <a:pt x="175" y="309"/>
                </a:cubicBezTo>
                <a:cubicBezTo>
                  <a:pt x="175" y="298"/>
                  <a:pt x="184" y="290"/>
                  <a:pt x="194" y="290"/>
                </a:cubicBezTo>
                <a:cubicBezTo>
                  <a:pt x="222" y="290"/>
                  <a:pt x="222" y="290"/>
                  <a:pt x="222" y="290"/>
                </a:cubicBezTo>
                <a:cubicBezTo>
                  <a:pt x="222" y="261"/>
                  <a:pt x="222" y="261"/>
                  <a:pt x="222" y="261"/>
                </a:cubicBezTo>
                <a:cubicBezTo>
                  <a:pt x="222" y="251"/>
                  <a:pt x="231" y="242"/>
                  <a:pt x="241" y="242"/>
                </a:cubicBezTo>
                <a:cubicBezTo>
                  <a:pt x="252" y="242"/>
                  <a:pt x="261" y="251"/>
                  <a:pt x="261" y="261"/>
                </a:cubicBezTo>
                <a:cubicBezTo>
                  <a:pt x="261" y="290"/>
                  <a:pt x="261" y="290"/>
                  <a:pt x="261" y="290"/>
                </a:cubicBezTo>
                <a:cubicBezTo>
                  <a:pt x="289" y="290"/>
                  <a:pt x="289" y="290"/>
                  <a:pt x="289" y="290"/>
                </a:cubicBezTo>
                <a:cubicBezTo>
                  <a:pt x="299" y="290"/>
                  <a:pt x="308" y="298"/>
                  <a:pt x="308" y="309"/>
                </a:cubicBezTo>
                <a:cubicBezTo>
                  <a:pt x="308" y="319"/>
                  <a:pt x="299" y="328"/>
                  <a:pt x="289" y="328"/>
                </a:cubicBezTo>
                <a:close/>
                <a:moveTo>
                  <a:pt x="446" y="78"/>
                </a:moveTo>
                <a:cubicBezTo>
                  <a:pt x="448" y="86"/>
                  <a:pt x="445" y="95"/>
                  <a:pt x="440" y="102"/>
                </a:cubicBezTo>
                <a:cubicBezTo>
                  <a:pt x="412" y="141"/>
                  <a:pt x="412" y="141"/>
                  <a:pt x="412" y="141"/>
                </a:cubicBezTo>
                <a:cubicBezTo>
                  <a:pt x="406" y="150"/>
                  <a:pt x="396" y="155"/>
                  <a:pt x="385" y="155"/>
                </a:cubicBezTo>
                <a:cubicBezTo>
                  <a:pt x="385" y="155"/>
                  <a:pt x="385" y="155"/>
                  <a:pt x="385" y="155"/>
                </a:cubicBezTo>
                <a:cubicBezTo>
                  <a:pt x="383" y="155"/>
                  <a:pt x="381" y="154"/>
                  <a:pt x="379" y="153"/>
                </a:cubicBezTo>
                <a:cubicBezTo>
                  <a:pt x="292" y="91"/>
                  <a:pt x="292" y="91"/>
                  <a:pt x="292" y="91"/>
                </a:cubicBezTo>
                <a:cubicBezTo>
                  <a:pt x="291" y="88"/>
                  <a:pt x="290" y="85"/>
                  <a:pt x="289" y="82"/>
                </a:cubicBezTo>
                <a:cubicBezTo>
                  <a:pt x="288" y="73"/>
                  <a:pt x="290" y="64"/>
                  <a:pt x="295" y="57"/>
                </a:cubicBezTo>
                <a:cubicBezTo>
                  <a:pt x="323" y="18"/>
                  <a:pt x="323" y="18"/>
                  <a:pt x="323" y="18"/>
                </a:cubicBezTo>
                <a:cubicBezTo>
                  <a:pt x="333" y="3"/>
                  <a:pt x="354" y="0"/>
                  <a:pt x="369" y="10"/>
                </a:cubicBezTo>
                <a:cubicBezTo>
                  <a:pt x="433" y="56"/>
                  <a:pt x="433" y="56"/>
                  <a:pt x="433" y="56"/>
                </a:cubicBezTo>
                <a:cubicBezTo>
                  <a:pt x="440" y="61"/>
                  <a:pt x="445" y="69"/>
                  <a:pt x="446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" name="Freeform 48"/>
          <p:cNvSpPr>
            <a:spLocks noEditPoints="1"/>
          </p:cNvSpPr>
          <p:nvPr/>
        </p:nvSpPr>
        <p:spPr bwMode="auto">
          <a:xfrm>
            <a:off x="15362090" y="10657381"/>
            <a:ext cx="452658" cy="479572"/>
          </a:xfrm>
          <a:custGeom>
            <a:avLst/>
            <a:gdLst>
              <a:gd name="T0" fmla="*/ 414 w 453"/>
              <a:gd name="T1" fmla="*/ 106 h 481"/>
              <a:gd name="T2" fmla="*/ 102 w 453"/>
              <a:gd name="T3" fmla="*/ 106 h 481"/>
              <a:gd name="T4" fmla="*/ 71 w 453"/>
              <a:gd name="T5" fmla="*/ 124 h 481"/>
              <a:gd name="T6" fmla="*/ 69 w 453"/>
              <a:gd name="T7" fmla="*/ 159 h 481"/>
              <a:gd name="T8" fmla="*/ 240 w 453"/>
              <a:gd name="T9" fmla="*/ 243 h 481"/>
              <a:gd name="T10" fmla="*/ 240 w 453"/>
              <a:gd name="T11" fmla="*/ 298 h 481"/>
              <a:gd name="T12" fmla="*/ 230 w 453"/>
              <a:gd name="T13" fmla="*/ 297 h 481"/>
              <a:gd name="T14" fmla="*/ 218 w 453"/>
              <a:gd name="T15" fmla="*/ 296 h 481"/>
              <a:gd name="T16" fmla="*/ 112 w 453"/>
              <a:gd name="T17" fmla="*/ 279 h 481"/>
              <a:gd name="T18" fmla="*/ 75 w 453"/>
              <a:gd name="T19" fmla="*/ 257 h 481"/>
              <a:gd name="T20" fmla="*/ 49 w 453"/>
              <a:gd name="T21" fmla="*/ 219 h 481"/>
              <a:gd name="T22" fmla="*/ 45 w 453"/>
              <a:gd name="T23" fmla="*/ 160 h 481"/>
              <a:gd name="T24" fmla="*/ 66 w 453"/>
              <a:gd name="T25" fmla="*/ 109 h 481"/>
              <a:gd name="T26" fmla="*/ 66 w 453"/>
              <a:gd name="T27" fmla="*/ 108 h 481"/>
              <a:gd name="T28" fmla="*/ 67 w 453"/>
              <a:gd name="T29" fmla="*/ 108 h 481"/>
              <a:gd name="T30" fmla="*/ 131 w 453"/>
              <a:gd name="T31" fmla="*/ 68 h 481"/>
              <a:gd name="T32" fmla="*/ 186 w 453"/>
              <a:gd name="T33" fmla="*/ 93 h 481"/>
              <a:gd name="T34" fmla="*/ 247 w 453"/>
              <a:gd name="T35" fmla="*/ 46 h 481"/>
              <a:gd name="T36" fmla="*/ 186 w 453"/>
              <a:gd name="T37" fmla="*/ 0 h 481"/>
              <a:gd name="T38" fmla="*/ 127 w 453"/>
              <a:gd name="T39" fmla="*/ 32 h 481"/>
              <a:gd name="T40" fmla="*/ 40 w 453"/>
              <a:gd name="T41" fmla="*/ 84 h 481"/>
              <a:gd name="T42" fmla="*/ 16 w 453"/>
              <a:gd name="T43" fmla="*/ 232 h 481"/>
              <a:gd name="T44" fmla="*/ 100 w 453"/>
              <a:gd name="T45" fmla="*/ 312 h 481"/>
              <a:gd name="T46" fmla="*/ 215 w 453"/>
              <a:gd name="T47" fmla="*/ 332 h 481"/>
              <a:gd name="T48" fmla="*/ 227 w 453"/>
              <a:gd name="T49" fmla="*/ 333 h 481"/>
              <a:gd name="T50" fmla="*/ 240 w 453"/>
              <a:gd name="T51" fmla="*/ 334 h 481"/>
              <a:gd name="T52" fmla="*/ 240 w 453"/>
              <a:gd name="T53" fmla="*/ 373 h 481"/>
              <a:gd name="T54" fmla="*/ 174 w 453"/>
              <a:gd name="T55" fmla="*/ 380 h 481"/>
              <a:gd name="T56" fmla="*/ 158 w 453"/>
              <a:gd name="T57" fmla="*/ 400 h 481"/>
              <a:gd name="T58" fmla="*/ 176 w 453"/>
              <a:gd name="T59" fmla="*/ 416 h 481"/>
              <a:gd name="T60" fmla="*/ 178 w 453"/>
              <a:gd name="T61" fmla="*/ 416 h 481"/>
              <a:gd name="T62" fmla="*/ 240 w 453"/>
              <a:gd name="T63" fmla="*/ 409 h 481"/>
              <a:gd name="T64" fmla="*/ 240 w 453"/>
              <a:gd name="T65" fmla="*/ 445 h 481"/>
              <a:gd name="T66" fmla="*/ 160 w 453"/>
              <a:gd name="T67" fmla="*/ 445 h 481"/>
              <a:gd name="T68" fmla="*/ 143 w 453"/>
              <a:gd name="T69" fmla="*/ 463 h 481"/>
              <a:gd name="T70" fmla="*/ 160 w 453"/>
              <a:gd name="T71" fmla="*/ 481 h 481"/>
              <a:gd name="T72" fmla="*/ 355 w 453"/>
              <a:gd name="T73" fmla="*/ 481 h 481"/>
              <a:gd name="T74" fmla="*/ 373 w 453"/>
              <a:gd name="T75" fmla="*/ 463 h 481"/>
              <a:gd name="T76" fmla="*/ 355 w 453"/>
              <a:gd name="T77" fmla="*/ 445 h 481"/>
              <a:gd name="T78" fmla="*/ 276 w 453"/>
              <a:gd name="T79" fmla="*/ 445 h 481"/>
              <a:gd name="T80" fmla="*/ 276 w 453"/>
              <a:gd name="T81" fmla="*/ 406 h 481"/>
              <a:gd name="T82" fmla="*/ 317 w 453"/>
              <a:gd name="T83" fmla="*/ 402 h 481"/>
              <a:gd name="T84" fmla="*/ 361 w 453"/>
              <a:gd name="T85" fmla="*/ 353 h 481"/>
              <a:gd name="T86" fmla="*/ 317 w 453"/>
              <a:gd name="T87" fmla="*/ 305 h 481"/>
              <a:gd name="T88" fmla="*/ 276 w 453"/>
              <a:gd name="T89" fmla="*/ 301 h 481"/>
              <a:gd name="T90" fmla="*/ 276 w 453"/>
              <a:gd name="T91" fmla="*/ 243 h 481"/>
              <a:gd name="T92" fmla="*/ 447 w 453"/>
              <a:gd name="T93" fmla="*/ 159 h 481"/>
              <a:gd name="T94" fmla="*/ 445 w 453"/>
              <a:gd name="T95" fmla="*/ 124 h 481"/>
              <a:gd name="T96" fmla="*/ 414 w 453"/>
              <a:gd name="T97" fmla="*/ 106 h 481"/>
              <a:gd name="T98" fmla="*/ 276 w 453"/>
              <a:gd name="T99" fmla="*/ 337 h 481"/>
              <a:gd name="T100" fmla="*/ 314 w 453"/>
              <a:gd name="T101" fmla="*/ 341 h 481"/>
              <a:gd name="T102" fmla="*/ 325 w 453"/>
              <a:gd name="T103" fmla="*/ 353 h 481"/>
              <a:gd name="T104" fmla="*/ 314 w 453"/>
              <a:gd name="T105" fmla="*/ 366 h 481"/>
              <a:gd name="T106" fmla="*/ 276 w 453"/>
              <a:gd name="T107" fmla="*/ 370 h 481"/>
              <a:gd name="T108" fmla="*/ 276 w 453"/>
              <a:gd name="T109" fmla="*/ 337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3" h="481">
                <a:moveTo>
                  <a:pt x="414" y="106"/>
                </a:moveTo>
                <a:cubicBezTo>
                  <a:pt x="102" y="106"/>
                  <a:pt x="102" y="106"/>
                  <a:pt x="102" y="106"/>
                </a:cubicBezTo>
                <a:cubicBezTo>
                  <a:pt x="89" y="106"/>
                  <a:pt x="77" y="113"/>
                  <a:pt x="71" y="124"/>
                </a:cubicBezTo>
                <a:cubicBezTo>
                  <a:pt x="64" y="134"/>
                  <a:pt x="63" y="147"/>
                  <a:pt x="69" y="159"/>
                </a:cubicBezTo>
                <a:cubicBezTo>
                  <a:pt x="92" y="206"/>
                  <a:pt x="159" y="239"/>
                  <a:pt x="240" y="243"/>
                </a:cubicBezTo>
                <a:cubicBezTo>
                  <a:pt x="240" y="298"/>
                  <a:pt x="240" y="298"/>
                  <a:pt x="240" y="298"/>
                </a:cubicBezTo>
                <a:cubicBezTo>
                  <a:pt x="230" y="297"/>
                  <a:pt x="230" y="297"/>
                  <a:pt x="230" y="297"/>
                </a:cubicBezTo>
                <a:cubicBezTo>
                  <a:pt x="226" y="297"/>
                  <a:pt x="222" y="296"/>
                  <a:pt x="218" y="296"/>
                </a:cubicBezTo>
                <a:cubicBezTo>
                  <a:pt x="179" y="293"/>
                  <a:pt x="142" y="290"/>
                  <a:pt x="112" y="279"/>
                </a:cubicBezTo>
                <a:cubicBezTo>
                  <a:pt x="97" y="273"/>
                  <a:pt x="85" y="266"/>
                  <a:pt x="75" y="257"/>
                </a:cubicBezTo>
                <a:cubicBezTo>
                  <a:pt x="64" y="247"/>
                  <a:pt x="55" y="234"/>
                  <a:pt x="49" y="219"/>
                </a:cubicBezTo>
                <a:cubicBezTo>
                  <a:pt x="43" y="205"/>
                  <a:pt x="42" y="183"/>
                  <a:pt x="45" y="160"/>
                </a:cubicBezTo>
                <a:cubicBezTo>
                  <a:pt x="49" y="138"/>
                  <a:pt x="56" y="118"/>
                  <a:pt x="66" y="109"/>
                </a:cubicBezTo>
                <a:cubicBezTo>
                  <a:pt x="66" y="108"/>
                  <a:pt x="66" y="108"/>
                  <a:pt x="66" y="108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80" y="92"/>
                  <a:pt x="109" y="75"/>
                  <a:pt x="131" y="68"/>
                </a:cubicBezTo>
                <a:cubicBezTo>
                  <a:pt x="141" y="83"/>
                  <a:pt x="161" y="93"/>
                  <a:pt x="186" y="93"/>
                </a:cubicBezTo>
                <a:cubicBezTo>
                  <a:pt x="220" y="93"/>
                  <a:pt x="247" y="72"/>
                  <a:pt x="247" y="46"/>
                </a:cubicBezTo>
                <a:cubicBezTo>
                  <a:pt x="247" y="20"/>
                  <a:pt x="220" y="0"/>
                  <a:pt x="186" y="0"/>
                </a:cubicBezTo>
                <a:cubicBezTo>
                  <a:pt x="158" y="0"/>
                  <a:pt x="135" y="13"/>
                  <a:pt x="127" y="32"/>
                </a:cubicBezTo>
                <a:cubicBezTo>
                  <a:pt x="97" y="39"/>
                  <a:pt x="59" y="62"/>
                  <a:pt x="40" y="84"/>
                </a:cubicBezTo>
                <a:cubicBezTo>
                  <a:pt x="8" y="117"/>
                  <a:pt x="0" y="193"/>
                  <a:pt x="16" y="232"/>
                </a:cubicBezTo>
                <a:cubicBezTo>
                  <a:pt x="32" y="271"/>
                  <a:pt x="59" y="297"/>
                  <a:pt x="100" y="312"/>
                </a:cubicBezTo>
                <a:cubicBezTo>
                  <a:pt x="134" y="325"/>
                  <a:pt x="173" y="328"/>
                  <a:pt x="215" y="332"/>
                </a:cubicBezTo>
                <a:cubicBezTo>
                  <a:pt x="219" y="332"/>
                  <a:pt x="223" y="333"/>
                  <a:pt x="227" y="333"/>
                </a:cubicBezTo>
                <a:cubicBezTo>
                  <a:pt x="240" y="334"/>
                  <a:pt x="240" y="334"/>
                  <a:pt x="240" y="334"/>
                </a:cubicBezTo>
                <a:cubicBezTo>
                  <a:pt x="240" y="373"/>
                  <a:pt x="240" y="373"/>
                  <a:pt x="240" y="373"/>
                </a:cubicBezTo>
                <a:cubicBezTo>
                  <a:pt x="174" y="380"/>
                  <a:pt x="174" y="380"/>
                  <a:pt x="174" y="380"/>
                </a:cubicBezTo>
                <a:cubicBezTo>
                  <a:pt x="164" y="381"/>
                  <a:pt x="157" y="390"/>
                  <a:pt x="158" y="400"/>
                </a:cubicBezTo>
                <a:cubicBezTo>
                  <a:pt x="159" y="409"/>
                  <a:pt x="167" y="416"/>
                  <a:pt x="176" y="416"/>
                </a:cubicBezTo>
                <a:cubicBezTo>
                  <a:pt x="176" y="416"/>
                  <a:pt x="177" y="416"/>
                  <a:pt x="178" y="416"/>
                </a:cubicBezTo>
                <a:cubicBezTo>
                  <a:pt x="240" y="409"/>
                  <a:pt x="240" y="409"/>
                  <a:pt x="240" y="409"/>
                </a:cubicBezTo>
                <a:cubicBezTo>
                  <a:pt x="240" y="445"/>
                  <a:pt x="240" y="445"/>
                  <a:pt x="240" y="445"/>
                </a:cubicBezTo>
                <a:cubicBezTo>
                  <a:pt x="160" y="445"/>
                  <a:pt x="160" y="445"/>
                  <a:pt x="160" y="445"/>
                </a:cubicBezTo>
                <a:cubicBezTo>
                  <a:pt x="151" y="445"/>
                  <a:pt x="143" y="453"/>
                  <a:pt x="143" y="463"/>
                </a:cubicBezTo>
                <a:cubicBezTo>
                  <a:pt x="143" y="473"/>
                  <a:pt x="151" y="481"/>
                  <a:pt x="160" y="481"/>
                </a:cubicBezTo>
                <a:cubicBezTo>
                  <a:pt x="355" y="481"/>
                  <a:pt x="355" y="481"/>
                  <a:pt x="355" y="481"/>
                </a:cubicBezTo>
                <a:cubicBezTo>
                  <a:pt x="365" y="481"/>
                  <a:pt x="373" y="473"/>
                  <a:pt x="373" y="463"/>
                </a:cubicBezTo>
                <a:cubicBezTo>
                  <a:pt x="373" y="453"/>
                  <a:pt x="365" y="445"/>
                  <a:pt x="355" y="445"/>
                </a:cubicBezTo>
                <a:cubicBezTo>
                  <a:pt x="276" y="445"/>
                  <a:pt x="276" y="445"/>
                  <a:pt x="276" y="445"/>
                </a:cubicBezTo>
                <a:cubicBezTo>
                  <a:pt x="276" y="406"/>
                  <a:pt x="276" y="406"/>
                  <a:pt x="276" y="406"/>
                </a:cubicBezTo>
                <a:cubicBezTo>
                  <a:pt x="317" y="402"/>
                  <a:pt x="317" y="402"/>
                  <a:pt x="317" y="402"/>
                </a:cubicBezTo>
                <a:cubicBezTo>
                  <a:pt x="342" y="399"/>
                  <a:pt x="361" y="378"/>
                  <a:pt x="361" y="353"/>
                </a:cubicBezTo>
                <a:cubicBezTo>
                  <a:pt x="361" y="328"/>
                  <a:pt x="342" y="307"/>
                  <a:pt x="317" y="305"/>
                </a:cubicBezTo>
                <a:cubicBezTo>
                  <a:pt x="276" y="301"/>
                  <a:pt x="276" y="301"/>
                  <a:pt x="276" y="301"/>
                </a:cubicBezTo>
                <a:cubicBezTo>
                  <a:pt x="276" y="243"/>
                  <a:pt x="276" y="243"/>
                  <a:pt x="276" y="243"/>
                </a:cubicBezTo>
                <a:cubicBezTo>
                  <a:pt x="357" y="239"/>
                  <a:pt x="424" y="206"/>
                  <a:pt x="447" y="159"/>
                </a:cubicBezTo>
                <a:cubicBezTo>
                  <a:pt x="453" y="147"/>
                  <a:pt x="452" y="134"/>
                  <a:pt x="445" y="124"/>
                </a:cubicBezTo>
                <a:cubicBezTo>
                  <a:pt x="438" y="113"/>
                  <a:pt x="427" y="106"/>
                  <a:pt x="414" y="106"/>
                </a:cubicBezTo>
                <a:close/>
                <a:moveTo>
                  <a:pt x="276" y="337"/>
                </a:moveTo>
                <a:cubicBezTo>
                  <a:pt x="314" y="341"/>
                  <a:pt x="314" y="341"/>
                  <a:pt x="314" y="341"/>
                </a:cubicBezTo>
                <a:cubicBezTo>
                  <a:pt x="320" y="341"/>
                  <a:pt x="325" y="347"/>
                  <a:pt x="325" y="353"/>
                </a:cubicBezTo>
                <a:cubicBezTo>
                  <a:pt x="325" y="360"/>
                  <a:pt x="320" y="365"/>
                  <a:pt x="314" y="366"/>
                </a:cubicBezTo>
                <a:cubicBezTo>
                  <a:pt x="276" y="370"/>
                  <a:pt x="276" y="370"/>
                  <a:pt x="276" y="370"/>
                </a:cubicBezTo>
                <a:lnTo>
                  <a:pt x="276" y="3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" name="Freeform 49"/>
          <p:cNvSpPr>
            <a:spLocks noEditPoints="1"/>
          </p:cNvSpPr>
          <p:nvPr/>
        </p:nvSpPr>
        <p:spPr bwMode="auto">
          <a:xfrm>
            <a:off x="8554105" y="10661013"/>
            <a:ext cx="482020" cy="469784"/>
          </a:xfrm>
          <a:custGeom>
            <a:avLst/>
            <a:gdLst>
              <a:gd name="T0" fmla="*/ 463 w 483"/>
              <a:gd name="T1" fmla="*/ 396 h 472"/>
              <a:gd name="T2" fmla="*/ 447 w 483"/>
              <a:gd name="T3" fmla="*/ 396 h 472"/>
              <a:gd name="T4" fmla="*/ 391 w 483"/>
              <a:gd name="T5" fmla="*/ 356 h 472"/>
              <a:gd name="T6" fmla="*/ 343 w 483"/>
              <a:gd name="T7" fmla="*/ 356 h 472"/>
              <a:gd name="T8" fmla="*/ 288 w 483"/>
              <a:gd name="T9" fmla="*/ 396 h 472"/>
              <a:gd name="T10" fmla="*/ 160 w 483"/>
              <a:gd name="T11" fmla="*/ 396 h 472"/>
              <a:gd name="T12" fmla="*/ 160 w 483"/>
              <a:gd name="T13" fmla="*/ 358 h 472"/>
              <a:gd name="T14" fmla="*/ 252 w 483"/>
              <a:gd name="T15" fmla="*/ 358 h 472"/>
              <a:gd name="T16" fmla="*/ 285 w 483"/>
              <a:gd name="T17" fmla="*/ 326 h 472"/>
              <a:gd name="T18" fmla="*/ 285 w 483"/>
              <a:gd name="T19" fmla="*/ 110 h 472"/>
              <a:gd name="T20" fmla="*/ 353 w 483"/>
              <a:gd name="T21" fmla="*/ 110 h 472"/>
              <a:gd name="T22" fmla="*/ 419 w 483"/>
              <a:gd name="T23" fmla="*/ 157 h 472"/>
              <a:gd name="T24" fmla="*/ 481 w 483"/>
              <a:gd name="T25" fmla="*/ 95 h 472"/>
              <a:gd name="T26" fmla="*/ 416 w 483"/>
              <a:gd name="T27" fmla="*/ 27 h 472"/>
              <a:gd name="T28" fmla="*/ 353 w 483"/>
              <a:gd name="T29" fmla="*/ 74 h 472"/>
              <a:gd name="T30" fmla="*/ 285 w 483"/>
              <a:gd name="T31" fmla="*/ 74 h 472"/>
              <a:gd name="T32" fmla="*/ 285 w 483"/>
              <a:gd name="T33" fmla="*/ 32 h 472"/>
              <a:gd name="T34" fmla="*/ 252 w 483"/>
              <a:gd name="T35" fmla="*/ 0 h 472"/>
              <a:gd name="T36" fmla="*/ 124 w 483"/>
              <a:gd name="T37" fmla="*/ 0 h 472"/>
              <a:gd name="T38" fmla="*/ 113 w 483"/>
              <a:gd name="T39" fmla="*/ 11 h 472"/>
              <a:gd name="T40" fmla="*/ 113 w 483"/>
              <a:gd name="T41" fmla="*/ 347 h 472"/>
              <a:gd name="T42" fmla="*/ 124 w 483"/>
              <a:gd name="T43" fmla="*/ 358 h 472"/>
              <a:gd name="T44" fmla="*/ 124 w 483"/>
              <a:gd name="T45" fmla="*/ 399 h 472"/>
              <a:gd name="T46" fmla="*/ 157 w 483"/>
              <a:gd name="T47" fmla="*/ 432 h 472"/>
              <a:gd name="T48" fmla="*/ 288 w 483"/>
              <a:gd name="T49" fmla="*/ 432 h 472"/>
              <a:gd name="T50" fmla="*/ 343 w 483"/>
              <a:gd name="T51" fmla="*/ 472 h 472"/>
              <a:gd name="T52" fmla="*/ 391 w 483"/>
              <a:gd name="T53" fmla="*/ 472 h 472"/>
              <a:gd name="T54" fmla="*/ 447 w 483"/>
              <a:gd name="T55" fmla="*/ 432 h 472"/>
              <a:gd name="T56" fmla="*/ 463 w 483"/>
              <a:gd name="T57" fmla="*/ 432 h 472"/>
              <a:gd name="T58" fmla="*/ 481 w 483"/>
              <a:gd name="T59" fmla="*/ 413 h 472"/>
              <a:gd name="T60" fmla="*/ 463 w 483"/>
              <a:gd name="T61" fmla="*/ 396 h 472"/>
              <a:gd name="T62" fmla="*/ 416 w 483"/>
              <a:gd name="T63" fmla="*/ 74 h 472"/>
              <a:gd name="T64" fmla="*/ 434 w 483"/>
              <a:gd name="T65" fmla="*/ 93 h 472"/>
              <a:gd name="T66" fmla="*/ 416 w 483"/>
              <a:gd name="T67" fmla="*/ 111 h 472"/>
              <a:gd name="T68" fmla="*/ 398 w 483"/>
              <a:gd name="T69" fmla="*/ 93 h 472"/>
              <a:gd name="T70" fmla="*/ 416 w 483"/>
              <a:gd name="T71" fmla="*/ 74 h 472"/>
              <a:gd name="T72" fmla="*/ 77 w 483"/>
              <a:gd name="T73" fmla="*/ 11 h 472"/>
              <a:gd name="T74" fmla="*/ 77 w 483"/>
              <a:gd name="T75" fmla="*/ 347 h 472"/>
              <a:gd name="T76" fmla="*/ 66 w 483"/>
              <a:gd name="T77" fmla="*/ 358 h 472"/>
              <a:gd name="T78" fmla="*/ 32 w 483"/>
              <a:gd name="T79" fmla="*/ 358 h 472"/>
              <a:gd name="T80" fmla="*/ 0 w 483"/>
              <a:gd name="T81" fmla="*/ 326 h 472"/>
              <a:gd name="T82" fmla="*/ 0 w 483"/>
              <a:gd name="T83" fmla="*/ 32 h 472"/>
              <a:gd name="T84" fmla="*/ 32 w 483"/>
              <a:gd name="T85" fmla="*/ 0 h 472"/>
              <a:gd name="T86" fmla="*/ 66 w 483"/>
              <a:gd name="T87" fmla="*/ 0 h 472"/>
              <a:gd name="T88" fmla="*/ 77 w 483"/>
              <a:gd name="T89" fmla="*/ 11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83" h="472">
                <a:moveTo>
                  <a:pt x="463" y="396"/>
                </a:moveTo>
                <a:cubicBezTo>
                  <a:pt x="447" y="396"/>
                  <a:pt x="447" y="396"/>
                  <a:pt x="447" y="396"/>
                </a:cubicBezTo>
                <a:cubicBezTo>
                  <a:pt x="439" y="373"/>
                  <a:pt x="417" y="356"/>
                  <a:pt x="391" y="356"/>
                </a:cubicBezTo>
                <a:cubicBezTo>
                  <a:pt x="343" y="356"/>
                  <a:pt x="343" y="356"/>
                  <a:pt x="343" y="356"/>
                </a:cubicBezTo>
                <a:cubicBezTo>
                  <a:pt x="318" y="356"/>
                  <a:pt x="296" y="373"/>
                  <a:pt x="288" y="396"/>
                </a:cubicBezTo>
                <a:cubicBezTo>
                  <a:pt x="160" y="396"/>
                  <a:pt x="160" y="396"/>
                  <a:pt x="160" y="396"/>
                </a:cubicBezTo>
                <a:cubicBezTo>
                  <a:pt x="160" y="358"/>
                  <a:pt x="160" y="358"/>
                  <a:pt x="160" y="358"/>
                </a:cubicBezTo>
                <a:cubicBezTo>
                  <a:pt x="252" y="358"/>
                  <a:pt x="252" y="358"/>
                  <a:pt x="252" y="358"/>
                </a:cubicBezTo>
                <a:cubicBezTo>
                  <a:pt x="270" y="358"/>
                  <a:pt x="285" y="344"/>
                  <a:pt x="285" y="326"/>
                </a:cubicBezTo>
                <a:cubicBezTo>
                  <a:pt x="285" y="110"/>
                  <a:pt x="285" y="110"/>
                  <a:pt x="285" y="110"/>
                </a:cubicBezTo>
                <a:cubicBezTo>
                  <a:pt x="353" y="110"/>
                  <a:pt x="353" y="110"/>
                  <a:pt x="353" y="110"/>
                </a:cubicBezTo>
                <a:cubicBezTo>
                  <a:pt x="361" y="138"/>
                  <a:pt x="388" y="159"/>
                  <a:pt x="419" y="157"/>
                </a:cubicBezTo>
                <a:cubicBezTo>
                  <a:pt x="453" y="156"/>
                  <a:pt x="480" y="128"/>
                  <a:pt x="481" y="95"/>
                </a:cubicBezTo>
                <a:cubicBezTo>
                  <a:pt x="483" y="58"/>
                  <a:pt x="453" y="27"/>
                  <a:pt x="416" y="27"/>
                </a:cubicBezTo>
                <a:cubicBezTo>
                  <a:pt x="386" y="27"/>
                  <a:pt x="361" y="47"/>
                  <a:pt x="353" y="74"/>
                </a:cubicBezTo>
                <a:cubicBezTo>
                  <a:pt x="285" y="74"/>
                  <a:pt x="285" y="74"/>
                  <a:pt x="285" y="74"/>
                </a:cubicBezTo>
                <a:cubicBezTo>
                  <a:pt x="285" y="32"/>
                  <a:pt x="285" y="32"/>
                  <a:pt x="285" y="32"/>
                </a:cubicBezTo>
                <a:cubicBezTo>
                  <a:pt x="285" y="14"/>
                  <a:pt x="270" y="0"/>
                  <a:pt x="25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18" y="0"/>
                  <a:pt x="113" y="5"/>
                  <a:pt x="113" y="11"/>
                </a:cubicBezTo>
                <a:cubicBezTo>
                  <a:pt x="113" y="347"/>
                  <a:pt x="113" y="347"/>
                  <a:pt x="113" y="347"/>
                </a:cubicBezTo>
                <a:cubicBezTo>
                  <a:pt x="113" y="353"/>
                  <a:pt x="118" y="358"/>
                  <a:pt x="124" y="358"/>
                </a:cubicBezTo>
                <a:cubicBezTo>
                  <a:pt x="124" y="399"/>
                  <a:pt x="124" y="399"/>
                  <a:pt x="124" y="399"/>
                </a:cubicBezTo>
                <a:cubicBezTo>
                  <a:pt x="124" y="417"/>
                  <a:pt x="139" y="432"/>
                  <a:pt x="157" y="432"/>
                </a:cubicBezTo>
                <a:cubicBezTo>
                  <a:pt x="288" y="432"/>
                  <a:pt x="288" y="432"/>
                  <a:pt x="288" y="432"/>
                </a:cubicBezTo>
                <a:cubicBezTo>
                  <a:pt x="296" y="455"/>
                  <a:pt x="317" y="472"/>
                  <a:pt x="343" y="472"/>
                </a:cubicBezTo>
                <a:cubicBezTo>
                  <a:pt x="391" y="472"/>
                  <a:pt x="391" y="472"/>
                  <a:pt x="391" y="472"/>
                </a:cubicBezTo>
                <a:cubicBezTo>
                  <a:pt x="417" y="472"/>
                  <a:pt x="439" y="455"/>
                  <a:pt x="447" y="432"/>
                </a:cubicBezTo>
                <a:cubicBezTo>
                  <a:pt x="463" y="432"/>
                  <a:pt x="463" y="432"/>
                  <a:pt x="463" y="432"/>
                </a:cubicBezTo>
                <a:cubicBezTo>
                  <a:pt x="473" y="432"/>
                  <a:pt x="482" y="423"/>
                  <a:pt x="481" y="413"/>
                </a:cubicBezTo>
                <a:cubicBezTo>
                  <a:pt x="481" y="403"/>
                  <a:pt x="472" y="396"/>
                  <a:pt x="463" y="396"/>
                </a:cubicBezTo>
                <a:close/>
                <a:moveTo>
                  <a:pt x="416" y="74"/>
                </a:moveTo>
                <a:cubicBezTo>
                  <a:pt x="426" y="74"/>
                  <a:pt x="434" y="83"/>
                  <a:pt x="434" y="93"/>
                </a:cubicBezTo>
                <a:cubicBezTo>
                  <a:pt x="434" y="103"/>
                  <a:pt x="426" y="111"/>
                  <a:pt x="416" y="111"/>
                </a:cubicBezTo>
                <a:cubicBezTo>
                  <a:pt x="406" y="111"/>
                  <a:pt x="398" y="103"/>
                  <a:pt x="398" y="93"/>
                </a:cubicBezTo>
                <a:cubicBezTo>
                  <a:pt x="398" y="83"/>
                  <a:pt x="406" y="74"/>
                  <a:pt x="416" y="74"/>
                </a:cubicBezTo>
                <a:close/>
                <a:moveTo>
                  <a:pt x="77" y="11"/>
                </a:moveTo>
                <a:cubicBezTo>
                  <a:pt x="77" y="347"/>
                  <a:pt x="77" y="347"/>
                  <a:pt x="77" y="347"/>
                </a:cubicBezTo>
                <a:cubicBezTo>
                  <a:pt x="77" y="353"/>
                  <a:pt x="73" y="358"/>
                  <a:pt x="66" y="358"/>
                </a:cubicBezTo>
                <a:cubicBezTo>
                  <a:pt x="32" y="358"/>
                  <a:pt x="32" y="358"/>
                  <a:pt x="32" y="358"/>
                </a:cubicBezTo>
                <a:cubicBezTo>
                  <a:pt x="14" y="358"/>
                  <a:pt x="0" y="344"/>
                  <a:pt x="0" y="326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73" y="0"/>
                  <a:pt x="77" y="5"/>
                  <a:pt x="77" y="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" name="Freeform 50"/>
          <p:cNvSpPr>
            <a:spLocks noEditPoints="1"/>
          </p:cNvSpPr>
          <p:nvPr/>
        </p:nvSpPr>
        <p:spPr bwMode="auto">
          <a:xfrm>
            <a:off x="19922233" y="10657381"/>
            <a:ext cx="391488" cy="479572"/>
          </a:xfrm>
          <a:custGeom>
            <a:avLst/>
            <a:gdLst>
              <a:gd name="T0" fmla="*/ 165 w 393"/>
              <a:gd name="T1" fmla="*/ 172 h 481"/>
              <a:gd name="T2" fmla="*/ 135 w 393"/>
              <a:gd name="T3" fmla="*/ 216 h 481"/>
              <a:gd name="T4" fmla="*/ 35 w 393"/>
              <a:gd name="T5" fmla="*/ 247 h 481"/>
              <a:gd name="T6" fmla="*/ 5 w 393"/>
              <a:gd name="T7" fmla="*/ 241 h 481"/>
              <a:gd name="T8" fmla="*/ 37 w 393"/>
              <a:gd name="T9" fmla="*/ 172 h 481"/>
              <a:gd name="T10" fmla="*/ 38 w 393"/>
              <a:gd name="T11" fmla="*/ 135 h 481"/>
              <a:gd name="T12" fmla="*/ 35 w 393"/>
              <a:gd name="T13" fmla="*/ 28 h 481"/>
              <a:gd name="T14" fmla="*/ 330 w 393"/>
              <a:gd name="T15" fmla="*/ 0 h 481"/>
              <a:gd name="T16" fmla="*/ 358 w 393"/>
              <a:gd name="T17" fmla="*/ 132 h 481"/>
              <a:gd name="T18" fmla="*/ 238 w 393"/>
              <a:gd name="T19" fmla="*/ 73 h 481"/>
              <a:gd name="T20" fmla="*/ 215 w 393"/>
              <a:gd name="T21" fmla="*/ 54 h 481"/>
              <a:gd name="T22" fmla="*/ 197 w 393"/>
              <a:gd name="T23" fmla="*/ 31 h 481"/>
              <a:gd name="T24" fmla="*/ 178 w 393"/>
              <a:gd name="T25" fmla="*/ 54 h 481"/>
              <a:gd name="T26" fmla="*/ 155 w 393"/>
              <a:gd name="T27" fmla="*/ 73 h 481"/>
              <a:gd name="T28" fmla="*/ 178 w 393"/>
              <a:gd name="T29" fmla="*/ 91 h 481"/>
              <a:gd name="T30" fmla="*/ 197 w 393"/>
              <a:gd name="T31" fmla="*/ 114 h 481"/>
              <a:gd name="T32" fmla="*/ 215 w 393"/>
              <a:gd name="T33" fmla="*/ 91 h 481"/>
              <a:gd name="T34" fmla="*/ 238 w 393"/>
              <a:gd name="T35" fmla="*/ 73 h 481"/>
              <a:gd name="T36" fmla="*/ 197 w 393"/>
              <a:gd name="T37" fmla="*/ 481 h 481"/>
              <a:gd name="T38" fmla="*/ 0 w 393"/>
              <a:gd name="T39" fmla="*/ 284 h 481"/>
              <a:gd name="T40" fmla="*/ 37 w 393"/>
              <a:gd name="T41" fmla="*/ 287 h 481"/>
              <a:gd name="T42" fmla="*/ 185 w 393"/>
              <a:gd name="T43" fmla="*/ 224 h 481"/>
              <a:gd name="T44" fmla="*/ 248 w 393"/>
              <a:gd name="T45" fmla="*/ 298 h 481"/>
              <a:gd name="T46" fmla="*/ 226 w 393"/>
              <a:gd name="T47" fmla="*/ 314 h 481"/>
              <a:gd name="T48" fmla="*/ 263 w 393"/>
              <a:gd name="T49" fmla="*/ 319 h 481"/>
              <a:gd name="T50" fmla="*/ 351 w 393"/>
              <a:gd name="T51" fmla="*/ 327 h 481"/>
              <a:gd name="T52" fmla="*/ 385 w 393"/>
              <a:gd name="T53" fmla="*/ 326 h 481"/>
              <a:gd name="T54" fmla="*/ 145 w 393"/>
              <a:gd name="T55" fmla="*/ 335 h 481"/>
              <a:gd name="T56" fmla="*/ 145 w 393"/>
              <a:gd name="T57" fmla="*/ 298 h 481"/>
              <a:gd name="T58" fmla="*/ 145 w 393"/>
              <a:gd name="T59" fmla="*/ 335 h 481"/>
              <a:gd name="T60" fmla="*/ 216 w 393"/>
              <a:gd name="T61" fmla="*/ 359 h 481"/>
              <a:gd name="T62" fmla="*/ 152 w 393"/>
              <a:gd name="T63" fmla="*/ 369 h 481"/>
              <a:gd name="T64" fmla="*/ 196 w 393"/>
              <a:gd name="T65" fmla="*/ 402 h 481"/>
              <a:gd name="T66" fmla="*/ 240 w 393"/>
              <a:gd name="T67" fmla="*/ 369 h 481"/>
              <a:gd name="T68" fmla="*/ 219 w 393"/>
              <a:gd name="T69" fmla="*/ 172 h 481"/>
              <a:gd name="T70" fmla="*/ 215 w 393"/>
              <a:gd name="T71" fmla="*/ 187 h 481"/>
              <a:gd name="T72" fmla="*/ 356 w 393"/>
              <a:gd name="T73" fmla="*/ 290 h 481"/>
              <a:gd name="T74" fmla="*/ 391 w 393"/>
              <a:gd name="T75" fmla="*/ 287 h 481"/>
              <a:gd name="T76" fmla="*/ 393 w 393"/>
              <a:gd name="T77" fmla="*/ 285 h 481"/>
              <a:gd name="T78" fmla="*/ 356 w 393"/>
              <a:gd name="T79" fmla="*/ 172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93" h="481">
                <a:moveTo>
                  <a:pt x="37" y="172"/>
                </a:moveTo>
                <a:cubicBezTo>
                  <a:pt x="165" y="172"/>
                  <a:pt x="165" y="172"/>
                  <a:pt x="165" y="172"/>
                </a:cubicBezTo>
                <a:cubicBezTo>
                  <a:pt x="166" y="174"/>
                  <a:pt x="166" y="174"/>
                  <a:pt x="167" y="176"/>
                </a:cubicBezTo>
                <a:cubicBezTo>
                  <a:pt x="161" y="191"/>
                  <a:pt x="150" y="204"/>
                  <a:pt x="135" y="216"/>
                </a:cubicBezTo>
                <a:cubicBezTo>
                  <a:pt x="110" y="234"/>
                  <a:pt x="77" y="245"/>
                  <a:pt x="42" y="246"/>
                </a:cubicBezTo>
                <a:cubicBezTo>
                  <a:pt x="40" y="246"/>
                  <a:pt x="38" y="247"/>
                  <a:pt x="35" y="247"/>
                </a:cubicBezTo>
                <a:cubicBezTo>
                  <a:pt x="26" y="247"/>
                  <a:pt x="17" y="246"/>
                  <a:pt x="7" y="244"/>
                </a:cubicBezTo>
                <a:cubicBezTo>
                  <a:pt x="6" y="244"/>
                  <a:pt x="5" y="243"/>
                  <a:pt x="5" y="241"/>
                </a:cubicBezTo>
                <a:cubicBezTo>
                  <a:pt x="11" y="217"/>
                  <a:pt x="21" y="194"/>
                  <a:pt x="35" y="173"/>
                </a:cubicBezTo>
                <a:cubicBezTo>
                  <a:pt x="35" y="173"/>
                  <a:pt x="36" y="172"/>
                  <a:pt x="37" y="172"/>
                </a:cubicBezTo>
                <a:close/>
                <a:moveTo>
                  <a:pt x="355" y="135"/>
                </a:moveTo>
                <a:cubicBezTo>
                  <a:pt x="38" y="135"/>
                  <a:pt x="38" y="135"/>
                  <a:pt x="38" y="135"/>
                </a:cubicBezTo>
                <a:cubicBezTo>
                  <a:pt x="37" y="135"/>
                  <a:pt x="35" y="134"/>
                  <a:pt x="35" y="132"/>
                </a:cubicBezTo>
                <a:cubicBezTo>
                  <a:pt x="35" y="28"/>
                  <a:pt x="35" y="28"/>
                  <a:pt x="35" y="28"/>
                </a:cubicBezTo>
                <a:cubicBezTo>
                  <a:pt x="35" y="13"/>
                  <a:pt x="48" y="0"/>
                  <a:pt x="64" y="0"/>
                </a:cubicBezTo>
                <a:cubicBezTo>
                  <a:pt x="330" y="0"/>
                  <a:pt x="330" y="0"/>
                  <a:pt x="330" y="0"/>
                </a:cubicBezTo>
                <a:cubicBezTo>
                  <a:pt x="345" y="0"/>
                  <a:pt x="358" y="13"/>
                  <a:pt x="358" y="28"/>
                </a:cubicBezTo>
                <a:cubicBezTo>
                  <a:pt x="358" y="132"/>
                  <a:pt x="358" y="132"/>
                  <a:pt x="358" y="132"/>
                </a:cubicBezTo>
                <a:cubicBezTo>
                  <a:pt x="358" y="134"/>
                  <a:pt x="357" y="135"/>
                  <a:pt x="355" y="135"/>
                </a:cubicBezTo>
                <a:close/>
                <a:moveTo>
                  <a:pt x="238" y="73"/>
                </a:moveTo>
                <a:cubicBezTo>
                  <a:pt x="238" y="62"/>
                  <a:pt x="230" y="54"/>
                  <a:pt x="220" y="54"/>
                </a:cubicBezTo>
                <a:cubicBezTo>
                  <a:pt x="215" y="54"/>
                  <a:pt x="215" y="54"/>
                  <a:pt x="215" y="54"/>
                </a:cubicBezTo>
                <a:cubicBezTo>
                  <a:pt x="215" y="50"/>
                  <a:pt x="215" y="50"/>
                  <a:pt x="215" y="50"/>
                </a:cubicBezTo>
                <a:cubicBezTo>
                  <a:pt x="215" y="39"/>
                  <a:pt x="207" y="31"/>
                  <a:pt x="197" y="31"/>
                </a:cubicBezTo>
                <a:cubicBezTo>
                  <a:pt x="187" y="31"/>
                  <a:pt x="178" y="39"/>
                  <a:pt x="178" y="50"/>
                </a:cubicBezTo>
                <a:cubicBezTo>
                  <a:pt x="178" y="54"/>
                  <a:pt x="178" y="54"/>
                  <a:pt x="178" y="54"/>
                </a:cubicBezTo>
                <a:cubicBezTo>
                  <a:pt x="174" y="54"/>
                  <a:pt x="174" y="54"/>
                  <a:pt x="174" y="54"/>
                </a:cubicBezTo>
                <a:cubicBezTo>
                  <a:pt x="164" y="54"/>
                  <a:pt x="155" y="62"/>
                  <a:pt x="155" y="73"/>
                </a:cubicBezTo>
                <a:cubicBezTo>
                  <a:pt x="155" y="83"/>
                  <a:pt x="164" y="91"/>
                  <a:pt x="174" y="91"/>
                </a:cubicBezTo>
                <a:cubicBezTo>
                  <a:pt x="178" y="91"/>
                  <a:pt x="178" y="91"/>
                  <a:pt x="178" y="91"/>
                </a:cubicBezTo>
                <a:cubicBezTo>
                  <a:pt x="178" y="96"/>
                  <a:pt x="178" y="96"/>
                  <a:pt x="178" y="96"/>
                </a:cubicBezTo>
                <a:cubicBezTo>
                  <a:pt x="178" y="106"/>
                  <a:pt x="187" y="114"/>
                  <a:pt x="197" y="114"/>
                </a:cubicBezTo>
                <a:cubicBezTo>
                  <a:pt x="207" y="114"/>
                  <a:pt x="215" y="106"/>
                  <a:pt x="215" y="96"/>
                </a:cubicBezTo>
                <a:cubicBezTo>
                  <a:pt x="215" y="91"/>
                  <a:pt x="215" y="91"/>
                  <a:pt x="215" y="91"/>
                </a:cubicBezTo>
                <a:cubicBezTo>
                  <a:pt x="220" y="91"/>
                  <a:pt x="220" y="91"/>
                  <a:pt x="220" y="91"/>
                </a:cubicBezTo>
                <a:cubicBezTo>
                  <a:pt x="230" y="91"/>
                  <a:pt x="238" y="83"/>
                  <a:pt x="238" y="73"/>
                </a:cubicBezTo>
                <a:close/>
                <a:moveTo>
                  <a:pt x="388" y="329"/>
                </a:moveTo>
                <a:cubicBezTo>
                  <a:pt x="368" y="416"/>
                  <a:pt x="290" y="481"/>
                  <a:pt x="197" y="481"/>
                </a:cubicBezTo>
                <a:cubicBezTo>
                  <a:pt x="88" y="481"/>
                  <a:pt x="0" y="393"/>
                  <a:pt x="0" y="285"/>
                </a:cubicBezTo>
                <a:cubicBezTo>
                  <a:pt x="0" y="284"/>
                  <a:pt x="0" y="284"/>
                  <a:pt x="0" y="284"/>
                </a:cubicBezTo>
                <a:cubicBezTo>
                  <a:pt x="12" y="286"/>
                  <a:pt x="23" y="287"/>
                  <a:pt x="35" y="287"/>
                </a:cubicBezTo>
                <a:cubicBezTo>
                  <a:pt x="36" y="287"/>
                  <a:pt x="37" y="287"/>
                  <a:pt x="37" y="287"/>
                </a:cubicBezTo>
                <a:cubicBezTo>
                  <a:pt x="83" y="287"/>
                  <a:pt x="126" y="273"/>
                  <a:pt x="159" y="248"/>
                </a:cubicBezTo>
                <a:cubicBezTo>
                  <a:pt x="169" y="241"/>
                  <a:pt x="177" y="233"/>
                  <a:pt x="185" y="224"/>
                </a:cubicBezTo>
                <a:cubicBezTo>
                  <a:pt x="193" y="248"/>
                  <a:pt x="210" y="270"/>
                  <a:pt x="233" y="288"/>
                </a:cubicBezTo>
                <a:cubicBezTo>
                  <a:pt x="238" y="291"/>
                  <a:pt x="243" y="295"/>
                  <a:pt x="248" y="298"/>
                </a:cubicBezTo>
                <a:cubicBezTo>
                  <a:pt x="245" y="297"/>
                  <a:pt x="242" y="297"/>
                  <a:pt x="238" y="299"/>
                </a:cubicBezTo>
                <a:cubicBezTo>
                  <a:pt x="232" y="301"/>
                  <a:pt x="227" y="307"/>
                  <a:pt x="226" y="314"/>
                </a:cubicBezTo>
                <a:cubicBezTo>
                  <a:pt x="225" y="326"/>
                  <a:pt x="235" y="337"/>
                  <a:pt x="247" y="335"/>
                </a:cubicBezTo>
                <a:cubicBezTo>
                  <a:pt x="256" y="334"/>
                  <a:pt x="262" y="327"/>
                  <a:pt x="263" y="319"/>
                </a:cubicBezTo>
                <a:cubicBezTo>
                  <a:pt x="264" y="313"/>
                  <a:pt x="262" y="308"/>
                  <a:pt x="258" y="304"/>
                </a:cubicBezTo>
                <a:cubicBezTo>
                  <a:pt x="286" y="318"/>
                  <a:pt x="317" y="326"/>
                  <a:pt x="351" y="327"/>
                </a:cubicBezTo>
                <a:cubicBezTo>
                  <a:pt x="353" y="327"/>
                  <a:pt x="356" y="327"/>
                  <a:pt x="359" y="327"/>
                </a:cubicBezTo>
                <a:cubicBezTo>
                  <a:pt x="368" y="327"/>
                  <a:pt x="377" y="327"/>
                  <a:pt x="385" y="326"/>
                </a:cubicBezTo>
                <a:cubicBezTo>
                  <a:pt x="387" y="325"/>
                  <a:pt x="389" y="327"/>
                  <a:pt x="388" y="329"/>
                </a:cubicBezTo>
                <a:close/>
                <a:moveTo>
                  <a:pt x="145" y="335"/>
                </a:moveTo>
                <a:cubicBezTo>
                  <a:pt x="155" y="335"/>
                  <a:pt x="163" y="327"/>
                  <a:pt x="163" y="316"/>
                </a:cubicBezTo>
                <a:cubicBezTo>
                  <a:pt x="163" y="306"/>
                  <a:pt x="155" y="298"/>
                  <a:pt x="145" y="298"/>
                </a:cubicBezTo>
                <a:cubicBezTo>
                  <a:pt x="134" y="298"/>
                  <a:pt x="126" y="306"/>
                  <a:pt x="126" y="316"/>
                </a:cubicBezTo>
                <a:cubicBezTo>
                  <a:pt x="126" y="327"/>
                  <a:pt x="134" y="335"/>
                  <a:pt x="145" y="335"/>
                </a:cubicBezTo>
                <a:close/>
                <a:moveTo>
                  <a:pt x="240" y="369"/>
                </a:moveTo>
                <a:cubicBezTo>
                  <a:pt x="236" y="359"/>
                  <a:pt x="225" y="355"/>
                  <a:pt x="216" y="359"/>
                </a:cubicBezTo>
                <a:cubicBezTo>
                  <a:pt x="197" y="367"/>
                  <a:pt x="195" y="367"/>
                  <a:pt x="176" y="359"/>
                </a:cubicBezTo>
                <a:cubicBezTo>
                  <a:pt x="167" y="355"/>
                  <a:pt x="156" y="359"/>
                  <a:pt x="152" y="369"/>
                </a:cubicBezTo>
                <a:cubicBezTo>
                  <a:pt x="148" y="378"/>
                  <a:pt x="152" y="389"/>
                  <a:pt x="162" y="393"/>
                </a:cubicBezTo>
                <a:cubicBezTo>
                  <a:pt x="176" y="399"/>
                  <a:pt x="186" y="402"/>
                  <a:pt x="196" y="402"/>
                </a:cubicBezTo>
                <a:cubicBezTo>
                  <a:pt x="206" y="402"/>
                  <a:pt x="216" y="399"/>
                  <a:pt x="230" y="393"/>
                </a:cubicBezTo>
                <a:cubicBezTo>
                  <a:pt x="240" y="389"/>
                  <a:pt x="244" y="378"/>
                  <a:pt x="240" y="369"/>
                </a:cubicBezTo>
                <a:close/>
                <a:moveTo>
                  <a:pt x="356" y="172"/>
                </a:moveTo>
                <a:cubicBezTo>
                  <a:pt x="219" y="172"/>
                  <a:pt x="219" y="172"/>
                  <a:pt x="219" y="172"/>
                </a:cubicBezTo>
                <a:cubicBezTo>
                  <a:pt x="218" y="173"/>
                  <a:pt x="217" y="174"/>
                  <a:pt x="216" y="175"/>
                </a:cubicBezTo>
                <a:cubicBezTo>
                  <a:pt x="216" y="178"/>
                  <a:pt x="215" y="182"/>
                  <a:pt x="215" y="187"/>
                </a:cubicBezTo>
                <a:cubicBezTo>
                  <a:pt x="215" y="213"/>
                  <a:pt x="230" y="239"/>
                  <a:pt x="255" y="258"/>
                </a:cubicBezTo>
                <a:cubicBezTo>
                  <a:pt x="282" y="278"/>
                  <a:pt x="318" y="290"/>
                  <a:pt x="356" y="290"/>
                </a:cubicBezTo>
                <a:cubicBezTo>
                  <a:pt x="357" y="290"/>
                  <a:pt x="358" y="290"/>
                  <a:pt x="359" y="290"/>
                </a:cubicBezTo>
                <a:cubicBezTo>
                  <a:pt x="370" y="290"/>
                  <a:pt x="381" y="289"/>
                  <a:pt x="391" y="287"/>
                </a:cubicBezTo>
                <a:cubicBezTo>
                  <a:pt x="392" y="287"/>
                  <a:pt x="393" y="286"/>
                  <a:pt x="393" y="285"/>
                </a:cubicBezTo>
                <a:cubicBezTo>
                  <a:pt x="393" y="285"/>
                  <a:pt x="393" y="285"/>
                  <a:pt x="393" y="285"/>
                </a:cubicBezTo>
                <a:cubicBezTo>
                  <a:pt x="393" y="245"/>
                  <a:pt x="381" y="206"/>
                  <a:pt x="359" y="173"/>
                </a:cubicBezTo>
                <a:cubicBezTo>
                  <a:pt x="358" y="173"/>
                  <a:pt x="357" y="172"/>
                  <a:pt x="356" y="1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" name="Freeform 51"/>
          <p:cNvSpPr>
            <a:spLocks/>
          </p:cNvSpPr>
          <p:nvPr/>
        </p:nvSpPr>
        <p:spPr bwMode="auto">
          <a:xfrm>
            <a:off x="13101754" y="10657381"/>
            <a:ext cx="442870" cy="479572"/>
          </a:xfrm>
          <a:custGeom>
            <a:avLst/>
            <a:gdLst>
              <a:gd name="T0" fmla="*/ 443 w 443"/>
              <a:gd name="T1" fmla="*/ 91 h 481"/>
              <a:gd name="T2" fmla="*/ 295 w 443"/>
              <a:gd name="T3" fmla="*/ 357 h 481"/>
              <a:gd name="T4" fmla="*/ 48 w 443"/>
              <a:gd name="T5" fmla="*/ 371 h 481"/>
              <a:gd name="T6" fmla="*/ 65 w 443"/>
              <a:gd name="T7" fmla="*/ 244 h 481"/>
              <a:gd name="T8" fmla="*/ 85 w 443"/>
              <a:gd name="T9" fmla="*/ 371 h 481"/>
              <a:gd name="T10" fmla="*/ 258 w 443"/>
              <a:gd name="T11" fmla="*/ 357 h 481"/>
              <a:gd name="T12" fmla="*/ 109 w 443"/>
              <a:gd name="T13" fmla="*/ 91 h 481"/>
              <a:gd name="T14" fmla="*/ 109 w 443"/>
              <a:gd name="T15" fmla="*/ 62 h 481"/>
              <a:gd name="T16" fmla="*/ 109 w 443"/>
              <a:gd name="T17" fmla="*/ 60 h 481"/>
              <a:gd name="T18" fmla="*/ 109 w 443"/>
              <a:gd name="T19" fmla="*/ 58 h 481"/>
              <a:gd name="T20" fmla="*/ 110 w 443"/>
              <a:gd name="T21" fmla="*/ 57 h 481"/>
              <a:gd name="T22" fmla="*/ 110 w 443"/>
              <a:gd name="T23" fmla="*/ 55 h 481"/>
              <a:gd name="T24" fmla="*/ 111 w 443"/>
              <a:gd name="T25" fmla="*/ 53 h 481"/>
              <a:gd name="T26" fmla="*/ 112 w 443"/>
              <a:gd name="T27" fmla="*/ 52 h 481"/>
              <a:gd name="T28" fmla="*/ 113 w 443"/>
              <a:gd name="T29" fmla="*/ 51 h 481"/>
              <a:gd name="T30" fmla="*/ 114 w 443"/>
              <a:gd name="T31" fmla="*/ 49 h 481"/>
              <a:gd name="T32" fmla="*/ 116 w 443"/>
              <a:gd name="T33" fmla="*/ 48 h 481"/>
              <a:gd name="T34" fmla="*/ 117 w 443"/>
              <a:gd name="T35" fmla="*/ 47 h 481"/>
              <a:gd name="T36" fmla="*/ 119 w 443"/>
              <a:gd name="T37" fmla="*/ 46 h 481"/>
              <a:gd name="T38" fmla="*/ 121 w 443"/>
              <a:gd name="T39" fmla="*/ 45 h 481"/>
              <a:gd name="T40" fmla="*/ 178 w 443"/>
              <a:gd name="T41" fmla="*/ 25 h 481"/>
              <a:gd name="T42" fmla="*/ 197 w 443"/>
              <a:gd name="T43" fmla="*/ 0 h 481"/>
              <a:gd name="T44" fmla="*/ 215 w 443"/>
              <a:gd name="T45" fmla="*/ 67 h 481"/>
              <a:gd name="T46" fmla="*/ 178 w 443"/>
              <a:gd name="T47" fmla="*/ 67 h 481"/>
              <a:gd name="T48" fmla="*/ 146 w 443"/>
              <a:gd name="T49" fmla="*/ 76 h 481"/>
              <a:gd name="T50" fmla="*/ 276 w 443"/>
              <a:gd name="T51" fmla="*/ 222 h 481"/>
              <a:gd name="T52" fmla="*/ 406 w 443"/>
              <a:gd name="T53" fmla="*/ 76 h 481"/>
              <a:gd name="T54" fmla="*/ 374 w 443"/>
              <a:gd name="T55" fmla="*/ 67 h 481"/>
              <a:gd name="T56" fmla="*/ 337 w 443"/>
              <a:gd name="T57" fmla="*/ 67 h 481"/>
              <a:gd name="T58" fmla="*/ 355 w 443"/>
              <a:gd name="T59" fmla="*/ 0 h 481"/>
              <a:gd name="T60" fmla="*/ 374 w 443"/>
              <a:gd name="T61" fmla="*/ 25 h 481"/>
              <a:gd name="T62" fmla="*/ 443 w 443"/>
              <a:gd name="T63" fmla="*/ 63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3" h="481">
                <a:moveTo>
                  <a:pt x="443" y="63"/>
                </a:moveTo>
                <a:cubicBezTo>
                  <a:pt x="443" y="91"/>
                  <a:pt x="443" y="91"/>
                  <a:pt x="443" y="91"/>
                </a:cubicBezTo>
                <a:cubicBezTo>
                  <a:pt x="443" y="177"/>
                  <a:pt x="378" y="248"/>
                  <a:pt x="295" y="258"/>
                </a:cubicBezTo>
                <a:cubicBezTo>
                  <a:pt x="295" y="357"/>
                  <a:pt x="295" y="357"/>
                  <a:pt x="295" y="357"/>
                </a:cubicBezTo>
                <a:cubicBezTo>
                  <a:pt x="295" y="426"/>
                  <a:pt x="239" y="481"/>
                  <a:pt x="171" y="481"/>
                </a:cubicBezTo>
                <a:cubicBezTo>
                  <a:pt x="107" y="481"/>
                  <a:pt x="55" y="433"/>
                  <a:pt x="48" y="371"/>
                </a:cubicBezTo>
                <a:cubicBezTo>
                  <a:pt x="20" y="364"/>
                  <a:pt x="0" y="338"/>
                  <a:pt x="0" y="309"/>
                </a:cubicBezTo>
                <a:cubicBezTo>
                  <a:pt x="0" y="273"/>
                  <a:pt x="29" y="244"/>
                  <a:pt x="65" y="244"/>
                </a:cubicBezTo>
                <a:cubicBezTo>
                  <a:pt x="101" y="244"/>
                  <a:pt x="130" y="273"/>
                  <a:pt x="130" y="309"/>
                </a:cubicBezTo>
                <a:cubicBezTo>
                  <a:pt x="130" y="338"/>
                  <a:pt x="111" y="362"/>
                  <a:pt x="85" y="371"/>
                </a:cubicBezTo>
                <a:cubicBezTo>
                  <a:pt x="91" y="412"/>
                  <a:pt x="127" y="444"/>
                  <a:pt x="171" y="444"/>
                </a:cubicBezTo>
                <a:cubicBezTo>
                  <a:pt x="219" y="444"/>
                  <a:pt x="258" y="405"/>
                  <a:pt x="258" y="357"/>
                </a:cubicBezTo>
                <a:cubicBezTo>
                  <a:pt x="258" y="258"/>
                  <a:pt x="258" y="258"/>
                  <a:pt x="258" y="258"/>
                </a:cubicBezTo>
                <a:cubicBezTo>
                  <a:pt x="174" y="249"/>
                  <a:pt x="109" y="177"/>
                  <a:pt x="109" y="91"/>
                </a:cubicBezTo>
                <a:cubicBezTo>
                  <a:pt x="109" y="63"/>
                  <a:pt x="109" y="63"/>
                  <a:pt x="109" y="63"/>
                </a:cubicBezTo>
                <a:cubicBezTo>
                  <a:pt x="109" y="62"/>
                  <a:pt x="109" y="62"/>
                  <a:pt x="109" y="62"/>
                </a:cubicBezTo>
                <a:cubicBezTo>
                  <a:pt x="109" y="62"/>
                  <a:pt x="109" y="61"/>
                  <a:pt x="109" y="61"/>
                </a:cubicBezTo>
                <a:cubicBezTo>
                  <a:pt x="109" y="61"/>
                  <a:pt x="109" y="60"/>
                  <a:pt x="109" y="60"/>
                </a:cubicBezTo>
                <a:cubicBezTo>
                  <a:pt x="109" y="60"/>
                  <a:pt x="109" y="60"/>
                  <a:pt x="109" y="59"/>
                </a:cubicBezTo>
                <a:cubicBezTo>
                  <a:pt x="109" y="59"/>
                  <a:pt x="109" y="59"/>
                  <a:pt x="109" y="58"/>
                </a:cubicBezTo>
                <a:cubicBezTo>
                  <a:pt x="109" y="58"/>
                  <a:pt x="109" y="58"/>
                  <a:pt x="109" y="58"/>
                </a:cubicBezTo>
                <a:cubicBezTo>
                  <a:pt x="110" y="57"/>
                  <a:pt x="110" y="57"/>
                  <a:pt x="110" y="57"/>
                </a:cubicBezTo>
                <a:cubicBezTo>
                  <a:pt x="110" y="56"/>
                  <a:pt x="110" y="56"/>
                  <a:pt x="110" y="56"/>
                </a:cubicBezTo>
                <a:cubicBezTo>
                  <a:pt x="110" y="56"/>
                  <a:pt x="110" y="55"/>
                  <a:pt x="110" y="55"/>
                </a:cubicBezTo>
                <a:cubicBezTo>
                  <a:pt x="111" y="55"/>
                  <a:pt x="111" y="54"/>
                  <a:pt x="111" y="54"/>
                </a:cubicBezTo>
                <a:cubicBezTo>
                  <a:pt x="111" y="54"/>
                  <a:pt x="111" y="54"/>
                  <a:pt x="111" y="53"/>
                </a:cubicBezTo>
                <a:cubicBezTo>
                  <a:pt x="111" y="53"/>
                  <a:pt x="111" y="53"/>
                  <a:pt x="112" y="53"/>
                </a:cubicBezTo>
                <a:cubicBezTo>
                  <a:pt x="112" y="52"/>
                  <a:pt x="112" y="52"/>
                  <a:pt x="112" y="52"/>
                </a:cubicBezTo>
                <a:cubicBezTo>
                  <a:pt x="112" y="52"/>
                  <a:pt x="113" y="51"/>
                  <a:pt x="113" y="51"/>
                </a:cubicBezTo>
                <a:cubicBezTo>
                  <a:pt x="113" y="51"/>
                  <a:pt x="113" y="51"/>
                  <a:pt x="113" y="51"/>
                </a:cubicBezTo>
                <a:cubicBezTo>
                  <a:pt x="113" y="50"/>
                  <a:pt x="114" y="50"/>
                  <a:pt x="114" y="50"/>
                </a:cubicBezTo>
                <a:cubicBezTo>
                  <a:pt x="114" y="50"/>
                  <a:pt x="114" y="49"/>
                  <a:pt x="114" y="49"/>
                </a:cubicBezTo>
                <a:cubicBezTo>
                  <a:pt x="115" y="49"/>
                  <a:pt x="115" y="49"/>
                  <a:pt x="115" y="49"/>
                </a:cubicBezTo>
                <a:cubicBezTo>
                  <a:pt x="115" y="48"/>
                  <a:pt x="116" y="48"/>
                  <a:pt x="116" y="48"/>
                </a:cubicBezTo>
                <a:cubicBezTo>
                  <a:pt x="116" y="48"/>
                  <a:pt x="116" y="48"/>
                  <a:pt x="117" y="47"/>
                </a:cubicBezTo>
                <a:cubicBezTo>
                  <a:pt x="117" y="47"/>
                  <a:pt x="117" y="47"/>
                  <a:pt x="117" y="47"/>
                </a:cubicBezTo>
                <a:cubicBezTo>
                  <a:pt x="118" y="47"/>
                  <a:pt x="118" y="47"/>
                  <a:pt x="118" y="47"/>
                </a:cubicBezTo>
                <a:cubicBezTo>
                  <a:pt x="118" y="46"/>
                  <a:pt x="119" y="46"/>
                  <a:pt x="119" y="46"/>
                </a:cubicBezTo>
                <a:cubicBezTo>
                  <a:pt x="119" y="46"/>
                  <a:pt x="119" y="46"/>
                  <a:pt x="120" y="46"/>
                </a:cubicBezTo>
                <a:cubicBezTo>
                  <a:pt x="120" y="46"/>
                  <a:pt x="120" y="45"/>
                  <a:pt x="121" y="45"/>
                </a:cubicBezTo>
                <a:cubicBezTo>
                  <a:pt x="121" y="45"/>
                  <a:pt x="121" y="45"/>
                  <a:pt x="121" y="45"/>
                </a:cubicBezTo>
                <a:cubicBezTo>
                  <a:pt x="178" y="25"/>
                  <a:pt x="178" y="25"/>
                  <a:pt x="178" y="25"/>
                </a:cubicBezTo>
                <a:cubicBezTo>
                  <a:pt x="178" y="19"/>
                  <a:pt x="178" y="19"/>
                  <a:pt x="178" y="19"/>
                </a:cubicBezTo>
                <a:cubicBezTo>
                  <a:pt x="178" y="8"/>
                  <a:pt x="186" y="0"/>
                  <a:pt x="197" y="0"/>
                </a:cubicBezTo>
                <a:cubicBezTo>
                  <a:pt x="207" y="0"/>
                  <a:pt x="215" y="8"/>
                  <a:pt x="215" y="19"/>
                </a:cubicBezTo>
                <a:cubicBezTo>
                  <a:pt x="215" y="67"/>
                  <a:pt x="215" y="67"/>
                  <a:pt x="215" y="67"/>
                </a:cubicBezTo>
                <a:cubicBezTo>
                  <a:pt x="215" y="77"/>
                  <a:pt x="207" y="86"/>
                  <a:pt x="197" y="86"/>
                </a:cubicBezTo>
                <a:cubicBezTo>
                  <a:pt x="186" y="86"/>
                  <a:pt x="178" y="77"/>
                  <a:pt x="178" y="67"/>
                </a:cubicBezTo>
                <a:cubicBezTo>
                  <a:pt x="178" y="64"/>
                  <a:pt x="178" y="64"/>
                  <a:pt x="178" y="64"/>
                </a:cubicBezTo>
                <a:cubicBezTo>
                  <a:pt x="146" y="76"/>
                  <a:pt x="146" y="76"/>
                  <a:pt x="146" y="76"/>
                </a:cubicBezTo>
                <a:cubicBezTo>
                  <a:pt x="146" y="91"/>
                  <a:pt x="146" y="91"/>
                  <a:pt x="146" y="91"/>
                </a:cubicBezTo>
                <a:cubicBezTo>
                  <a:pt x="146" y="163"/>
                  <a:pt x="204" y="222"/>
                  <a:pt x="276" y="222"/>
                </a:cubicBezTo>
                <a:cubicBezTo>
                  <a:pt x="348" y="222"/>
                  <a:pt x="406" y="163"/>
                  <a:pt x="406" y="91"/>
                </a:cubicBezTo>
                <a:cubicBezTo>
                  <a:pt x="406" y="76"/>
                  <a:pt x="406" y="76"/>
                  <a:pt x="406" y="76"/>
                </a:cubicBezTo>
                <a:cubicBezTo>
                  <a:pt x="374" y="65"/>
                  <a:pt x="374" y="65"/>
                  <a:pt x="374" y="65"/>
                </a:cubicBezTo>
                <a:cubicBezTo>
                  <a:pt x="374" y="67"/>
                  <a:pt x="374" y="67"/>
                  <a:pt x="374" y="67"/>
                </a:cubicBezTo>
                <a:cubicBezTo>
                  <a:pt x="374" y="77"/>
                  <a:pt x="365" y="86"/>
                  <a:pt x="355" y="86"/>
                </a:cubicBezTo>
                <a:cubicBezTo>
                  <a:pt x="345" y="86"/>
                  <a:pt x="337" y="77"/>
                  <a:pt x="337" y="67"/>
                </a:cubicBezTo>
                <a:cubicBezTo>
                  <a:pt x="337" y="19"/>
                  <a:pt x="337" y="19"/>
                  <a:pt x="337" y="19"/>
                </a:cubicBezTo>
                <a:cubicBezTo>
                  <a:pt x="337" y="8"/>
                  <a:pt x="345" y="0"/>
                  <a:pt x="355" y="0"/>
                </a:cubicBezTo>
                <a:cubicBezTo>
                  <a:pt x="365" y="0"/>
                  <a:pt x="374" y="8"/>
                  <a:pt x="374" y="19"/>
                </a:cubicBezTo>
                <a:cubicBezTo>
                  <a:pt x="374" y="25"/>
                  <a:pt x="374" y="25"/>
                  <a:pt x="374" y="25"/>
                </a:cubicBezTo>
                <a:cubicBezTo>
                  <a:pt x="428" y="44"/>
                  <a:pt x="428" y="44"/>
                  <a:pt x="428" y="44"/>
                </a:cubicBezTo>
                <a:cubicBezTo>
                  <a:pt x="437" y="46"/>
                  <a:pt x="443" y="53"/>
                  <a:pt x="443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" name="Freeform 52"/>
          <p:cNvSpPr>
            <a:spLocks noEditPoints="1"/>
          </p:cNvSpPr>
          <p:nvPr/>
        </p:nvSpPr>
        <p:spPr bwMode="auto">
          <a:xfrm>
            <a:off x="6283980" y="10656702"/>
            <a:ext cx="482018" cy="477126"/>
          </a:xfrm>
          <a:custGeom>
            <a:avLst/>
            <a:gdLst>
              <a:gd name="T0" fmla="*/ 358 w 485"/>
              <a:gd name="T1" fmla="*/ 7 h 477"/>
              <a:gd name="T2" fmla="*/ 370 w 485"/>
              <a:gd name="T3" fmla="*/ 45 h 477"/>
              <a:gd name="T4" fmla="*/ 342 w 485"/>
              <a:gd name="T5" fmla="*/ 73 h 477"/>
              <a:gd name="T6" fmla="*/ 286 w 485"/>
              <a:gd name="T7" fmla="*/ 63 h 477"/>
              <a:gd name="T8" fmla="*/ 121 w 485"/>
              <a:gd name="T9" fmla="*/ 228 h 477"/>
              <a:gd name="T10" fmla="*/ 107 w 485"/>
              <a:gd name="T11" fmla="*/ 345 h 477"/>
              <a:gd name="T12" fmla="*/ 7 w 485"/>
              <a:gd name="T13" fmla="*/ 472 h 477"/>
              <a:gd name="T14" fmla="*/ 33 w 485"/>
              <a:gd name="T15" fmla="*/ 472 h 477"/>
              <a:gd name="T16" fmla="*/ 188 w 485"/>
              <a:gd name="T17" fmla="*/ 390 h 477"/>
              <a:gd name="T18" fmla="*/ 204 w 485"/>
              <a:gd name="T19" fmla="*/ 389 h 477"/>
              <a:gd name="T20" fmla="*/ 207 w 485"/>
              <a:gd name="T21" fmla="*/ 388 h 477"/>
              <a:gd name="T22" fmla="*/ 214 w 485"/>
              <a:gd name="T23" fmla="*/ 387 h 477"/>
              <a:gd name="T24" fmla="*/ 216 w 485"/>
              <a:gd name="T25" fmla="*/ 386 h 477"/>
              <a:gd name="T26" fmla="*/ 221 w 485"/>
              <a:gd name="T27" fmla="*/ 384 h 477"/>
              <a:gd name="T28" fmla="*/ 225 w 485"/>
              <a:gd name="T29" fmla="*/ 383 h 477"/>
              <a:gd name="T30" fmla="*/ 229 w 485"/>
              <a:gd name="T31" fmla="*/ 381 h 477"/>
              <a:gd name="T32" fmla="*/ 244 w 485"/>
              <a:gd name="T33" fmla="*/ 372 h 477"/>
              <a:gd name="T34" fmla="*/ 246 w 485"/>
              <a:gd name="T35" fmla="*/ 371 h 477"/>
              <a:gd name="T36" fmla="*/ 248 w 485"/>
              <a:gd name="T37" fmla="*/ 369 h 477"/>
              <a:gd name="T38" fmla="*/ 251 w 485"/>
              <a:gd name="T39" fmla="*/ 366 h 477"/>
              <a:gd name="T40" fmla="*/ 251 w 485"/>
              <a:gd name="T41" fmla="*/ 363 h 477"/>
              <a:gd name="T42" fmla="*/ 201 w 485"/>
              <a:gd name="T43" fmla="*/ 313 h 477"/>
              <a:gd name="T44" fmla="*/ 226 w 485"/>
              <a:gd name="T45" fmla="*/ 286 h 477"/>
              <a:gd name="T46" fmla="*/ 280 w 485"/>
              <a:gd name="T47" fmla="*/ 337 h 477"/>
              <a:gd name="T48" fmla="*/ 287 w 485"/>
              <a:gd name="T49" fmla="*/ 327 h 477"/>
              <a:gd name="T50" fmla="*/ 236 w 485"/>
              <a:gd name="T51" fmla="*/ 277 h 477"/>
              <a:gd name="T52" fmla="*/ 263 w 485"/>
              <a:gd name="T53" fmla="*/ 251 h 477"/>
              <a:gd name="T54" fmla="*/ 316 w 485"/>
              <a:gd name="T55" fmla="*/ 301 h 477"/>
              <a:gd name="T56" fmla="*/ 323 w 485"/>
              <a:gd name="T57" fmla="*/ 291 h 477"/>
              <a:gd name="T58" fmla="*/ 272 w 485"/>
              <a:gd name="T59" fmla="*/ 215 h 477"/>
              <a:gd name="T60" fmla="*/ 349 w 485"/>
              <a:gd name="T61" fmla="*/ 265 h 477"/>
              <a:gd name="T62" fmla="*/ 371 w 485"/>
              <a:gd name="T63" fmla="*/ 246 h 477"/>
              <a:gd name="T64" fmla="*/ 430 w 485"/>
              <a:gd name="T65" fmla="*/ 174 h 477"/>
              <a:gd name="T66" fmla="*/ 411 w 485"/>
              <a:gd name="T67" fmla="*/ 142 h 477"/>
              <a:gd name="T68" fmla="*/ 439 w 485"/>
              <a:gd name="T69" fmla="*/ 114 h 477"/>
              <a:gd name="T70" fmla="*/ 465 w 485"/>
              <a:gd name="T71" fmla="*/ 133 h 477"/>
              <a:gd name="T72" fmla="*/ 478 w 485"/>
              <a:gd name="T73" fmla="*/ 101 h 477"/>
              <a:gd name="T74" fmla="*/ 361 w 485"/>
              <a:gd name="T75" fmla="*/ 204 h 477"/>
              <a:gd name="T76" fmla="*/ 325 w 485"/>
              <a:gd name="T77" fmla="*/ 174 h 477"/>
              <a:gd name="T78" fmla="*/ 276 w 485"/>
              <a:gd name="T79" fmla="*/ 125 h 477"/>
              <a:gd name="T80" fmla="*/ 329 w 485"/>
              <a:gd name="T81" fmla="*/ 112 h 477"/>
              <a:gd name="T82" fmla="*/ 329 w 485"/>
              <a:gd name="T83" fmla="*/ 112 h 477"/>
              <a:gd name="T84" fmla="*/ 361 w 485"/>
              <a:gd name="T85" fmla="*/ 204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85" h="477">
                <a:moveTo>
                  <a:pt x="384" y="7"/>
                </a:moveTo>
                <a:cubicBezTo>
                  <a:pt x="376" y="0"/>
                  <a:pt x="365" y="0"/>
                  <a:pt x="358" y="7"/>
                </a:cubicBezTo>
                <a:cubicBezTo>
                  <a:pt x="350" y="14"/>
                  <a:pt x="350" y="26"/>
                  <a:pt x="358" y="33"/>
                </a:cubicBezTo>
                <a:cubicBezTo>
                  <a:pt x="370" y="45"/>
                  <a:pt x="370" y="45"/>
                  <a:pt x="370" y="45"/>
                </a:cubicBezTo>
                <a:cubicBezTo>
                  <a:pt x="369" y="46"/>
                  <a:pt x="369" y="46"/>
                  <a:pt x="368" y="46"/>
                </a:cubicBezTo>
                <a:cubicBezTo>
                  <a:pt x="342" y="73"/>
                  <a:pt x="342" y="73"/>
                  <a:pt x="342" y="73"/>
                </a:cubicBezTo>
                <a:cubicBezTo>
                  <a:pt x="332" y="63"/>
                  <a:pt x="332" y="63"/>
                  <a:pt x="332" y="63"/>
                </a:cubicBezTo>
                <a:cubicBezTo>
                  <a:pt x="320" y="50"/>
                  <a:pt x="298" y="50"/>
                  <a:pt x="286" y="63"/>
                </a:cubicBezTo>
                <a:cubicBezTo>
                  <a:pt x="237" y="112"/>
                  <a:pt x="237" y="112"/>
                  <a:pt x="237" y="112"/>
                </a:cubicBezTo>
                <a:cubicBezTo>
                  <a:pt x="121" y="228"/>
                  <a:pt x="121" y="228"/>
                  <a:pt x="121" y="228"/>
                </a:cubicBezTo>
                <a:cubicBezTo>
                  <a:pt x="103" y="246"/>
                  <a:pt x="93" y="270"/>
                  <a:pt x="93" y="295"/>
                </a:cubicBezTo>
                <a:cubicBezTo>
                  <a:pt x="93" y="313"/>
                  <a:pt x="98" y="330"/>
                  <a:pt x="107" y="345"/>
                </a:cubicBezTo>
                <a:cubicBezTo>
                  <a:pt x="7" y="446"/>
                  <a:pt x="7" y="446"/>
                  <a:pt x="7" y="446"/>
                </a:cubicBezTo>
                <a:cubicBezTo>
                  <a:pt x="0" y="453"/>
                  <a:pt x="0" y="464"/>
                  <a:pt x="7" y="472"/>
                </a:cubicBezTo>
                <a:cubicBezTo>
                  <a:pt x="11" y="475"/>
                  <a:pt x="16" y="477"/>
                  <a:pt x="20" y="477"/>
                </a:cubicBezTo>
                <a:cubicBezTo>
                  <a:pt x="25" y="477"/>
                  <a:pt x="30" y="475"/>
                  <a:pt x="33" y="472"/>
                </a:cubicBezTo>
                <a:cubicBezTo>
                  <a:pt x="133" y="372"/>
                  <a:pt x="133" y="372"/>
                  <a:pt x="133" y="372"/>
                </a:cubicBezTo>
                <a:cubicBezTo>
                  <a:pt x="149" y="384"/>
                  <a:pt x="168" y="390"/>
                  <a:pt x="188" y="390"/>
                </a:cubicBezTo>
                <a:cubicBezTo>
                  <a:pt x="193" y="390"/>
                  <a:pt x="197" y="390"/>
                  <a:pt x="201" y="389"/>
                </a:cubicBezTo>
                <a:cubicBezTo>
                  <a:pt x="202" y="389"/>
                  <a:pt x="203" y="389"/>
                  <a:pt x="204" y="389"/>
                </a:cubicBezTo>
                <a:cubicBezTo>
                  <a:pt x="204" y="389"/>
                  <a:pt x="205" y="389"/>
                  <a:pt x="205" y="388"/>
                </a:cubicBezTo>
                <a:cubicBezTo>
                  <a:pt x="206" y="388"/>
                  <a:pt x="206" y="388"/>
                  <a:pt x="207" y="388"/>
                </a:cubicBezTo>
                <a:cubicBezTo>
                  <a:pt x="207" y="388"/>
                  <a:pt x="208" y="388"/>
                  <a:pt x="209" y="388"/>
                </a:cubicBezTo>
                <a:cubicBezTo>
                  <a:pt x="210" y="387"/>
                  <a:pt x="212" y="387"/>
                  <a:pt x="214" y="387"/>
                </a:cubicBezTo>
                <a:cubicBezTo>
                  <a:pt x="214" y="386"/>
                  <a:pt x="215" y="386"/>
                  <a:pt x="215" y="386"/>
                </a:cubicBezTo>
                <a:cubicBezTo>
                  <a:pt x="216" y="386"/>
                  <a:pt x="216" y="386"/>
                  <a:pt x="216" y="386"/>
                </a:cubicBezTo>
                <a:cubicBezTo>
                  <a:pt x="217" y="385"/>
                  <a:pt x="218" y="385"/>
                  <a:pt x="219" y="385"/>
                </a:cubicBezTo>
                <a:cubicBezTo>
                  <a:pt x="220" y="385"/>
                  <a:pt x="220" y="384"/>
                  <a:pt x="221" y="384"/>
                </a:cubicBezTo>
                <a:cubicBezTo>
                  <a:pt x="222" y="384"/>
                  <a:pt x="222" y="384"/>
                  <a:pt x="223" y="383"/>
                </a:cubicBezTo>
                <a:cubicBezTo>
                  <a:pt x="224" y="383"/>
                  <a:pt x="224" y="383"/>
                  <a:pt x="225" y="383"/>
                </a:cubicBezTo>
                <a:cubicBezTo>
                  <a:pt x="226" y="382"/>
                  <a:pt x="226" y="382"/>
                  <a:pt x="227" y="382"/>
                </a:cubicBezTo>
                <a:cubicBezTo>
                  <a:pt x="228" y="381"/>
                  <a:pt x="228" y="381"/>
                  <a:pt x="229" y="381"/>
                </a:cubicBezTo>
                <a:cubicBezTo>
                  <a:pt x="234" y="379"/>
                  <a:pt x="238" y="376"/>
                  <a:pt x="242" y="373"/>
                </a:cubicBezTo>
                <a:cubicBezTo>
                  <a:pt x="243" y="373"/>
                  <a:pt x="243" y="372"/>
                  <a:pt x="244" y="372"/>
                </a:cubicBezTo>
                <a:cubicBezTo>
                  <a:pt x="244" y="372"/>
                  <a:pt x="244" y="372"/>
                  <a:pt x="244" y="372"/>
                </a:cubicBezTo>
                <a:cubicBezTo>
                  <a:pt x="245" y="371"/>
                  <a:pt x="245" y="371"/>
                  <a:pt x="246" y="371"/>
                </a:cubicBezTo>
                <a:cubicBezTo>
                  <a:pt x="246" y="370"/>
                  <a:pt x="246" y="370"/>
                  <a:pt x="247" y="370"/>
                </a:cubicBezTo>
                <a:cubicBezTo>
                  <a:pt x="247" y="369"/>
                  <a:pt x="248" y="369"/>
                  <a:pt x="248" y="369"/>
                </a:cubicBezTo>
                <a:cubicBezTo>
                  <a:pt x="249" y="368"/>
                  <a:pt x="249" y="368"/>
                  <a:pt x="250" y="367"/>
                </a:cubicBezTo>
                <a:cubicBezTo>
                  <a:pt x="250" y="367"/>
                  <a:pt x="251" y="367"/>
                  <a:pt x="251" y="366"/>
                </a:cubicBezTo>
                <a:cubicBezTo>
                  <a:pt x="251" y="366"/>
                  <a:pt x="251" y="366"/>
                  <a:pt x="251" y="366"/>
                </a:cubicBezTo>
                <a:cubicBezTo>
                  <a:pt x="252" y="365"/>
                  <a:pt x="252" y="364"/>
                  <a:pt x="251" y="363"/>
                </a:cubicBezTo>
                <a:cubicBezTo>
                  <a:pt x="227" y="339"/>
                  <a:pt x="227" y="339"/>
                  <a:pt x="227" y="339"/>
                </a:cubicBezTo>
                <a:cubicBezTo>
                  <a:pt x="201" y="313"/>
                  <a:pt x="201" y="313"/>
                  <a:pt x="201" y="313"/>
                </a:cubicBezTo>
                <a:cubicBezTo>
                  <a:pt x="194" y="306"/>
                  <a:pt x="193" y="294"/>
                  <a:pt x="200" y="287"/>
                </a:cubicBezTo>
                <a:cubicBezTo>
                  <a:pt x="207" y="279"/>
                  <a:pt x="219" y="279"/>
                  <a:pt x="226" y="286"/>
                </a:cubicBezTo>
                <a:cubicBezTo>
                  <a:pt x="277" y="337"/>
                  <a:pt x="277" y="337"/>
                  <a:pt x="277" y="337"/>
                </a:cubicBezTo>
                <a:cubicBezTo>
                  <a:pt x="278" y="338"/>
                  <a:pt x="279" y="338"/>
                  <a:pt x="280" y="337"/>
                </a:cubicBezTo>
                <a:cubicBezTo>
                  <a:pt x="287" y="330"/>
                  <a:pt x="287" y="330"/>
                  <a:pt x="287" y="330"/>
                </a:cubicBezTo>
                <a:cubicBezTo>
                  <a:pt x="288" y="329"/>
                  <a:pt x="288" y="328"/>
                  <a:pt x="287" y="327"/>
                </a:cubicBezTo>
                <a:cubicBezTo>
                  <a:pt x="263" y="303"/>
                  <a:pt x="263" y="303"/>
                  <a:pt x="263" y="303"/>
                </a:cubicBezTo>
                <a:cubicBezTo>
                  <a:pt x="236" y="277"/>
                  <a:pt x="236" y="277"/>
                  <a:pt x="236" y="277"/>
                </a:cubicBezTo>
                <a:cubicBezTo>
                  <a:pt x="229" y="269"/>
                  <a:pt x="229" y="257"/>
                  <a:pt x="237" y="250"/>
                </a:cubicBezTo>
                <a:cubicBezTo>
                  <a:pt x="244" y="243"/>
                  <a:pt x="256" y="244"/>
                  <a:pt x="263" y="251"/>
                </a:cubicBezTo>
                <a:cubicBezTo>
                  <a:pt x="313" y="301"/>
                  <a:pt x="313" y="301"/>
                  <a:pt x="313" y="301"/>
                </a:cubicBezTo>
                <a:cubicBezTo>
                  <a:pt x="314" y="302"/>
                  <a:pt x="315" y="302"/>
                  <a:pt x="316" y="301"/>
                </a:cubicBezTo>
                <a:cubicBezTo>
                  <a:pt x="323" y="294"/>
                  <a:pt x="323" y="294"/>
                  <a:pt x="323" y="294"/>
                </a:cubicBezTo>
                <a:cubicBezTo>
                  <a:pt x="324" y="293"/>
                  <a:pt x="324" y="292"/>
                  <a:pt x="323" y="291"/>
                </a:cubicBezTo>
                <a:cubicBezTo>
                  <a:pt x="273" y="240"/>
                  <a:pt x="273" y="240"/>
                  <a:pt x="273" y="240"/>
                </a:cubicBezTo>
                <a:cubicBezTo>
                  <a:pt x="266" y="233"/>
                  <a:pt x="265" y="222"/>
                  <a:pt x="272" y="215"/>
                </a:cubicBezTo>
                <a:cubicBezTo>
                  <a:pt x="279" y="207"/>
                  <a:pt x="291" y="207"/>
                  <a:pt x="299" y="214"/>
                </a:cubicBezTo>
                <a:cubicBezTo>
                  <a:pt x="349" y="265"/>
                  <a:pt x="349" y="265"/>
                  <a:pt x="349" y="265"/>
                </a:cubicBezTo>
                <a:cubicBezTo>
                  <a:pt x="350" y="266"/>
                  <a:pt x="352" y="266"/>
                  <a:pt x="352" y="265"/>
                </a:cubicBezTo>
                <a:cubicBezTo>
                  <a:pt x="371" y="246"/>
                  <a:pt x="371" y="246"/>
                  <a:pt x="371" y="246"/>
                </a:cubicBezTo>
                <a:cubicBezTo>
                  <a:pt x="420" y="197"/>
                  <a:pt x="420" y="197"/>
                  <a:pt x="420" y="197"/>
                </a:cubicBezTo>
                <a:cubicBezTo>
                  <a:pt x="426" y="191"/>
                  <a:pt x="430" y="183"/>
                  <a:pt x="430" y="174"/>
                </a:cubicBezTo>
                <a:cubicBezTo>
                  <a:pt x="430" y="165"/>
                  <a:pt x="426" y="157"/>
                  <a:pt x="420" y="151"/>
                </a:cubicBezTo>
                <a:cubicBezTo>
                  <a:pt x="411" y="142"/>
                  <a:pt x="411" y="142"/>
                  <a:pt x="411" y="142"/>
                </a:cubicBezTo>
                <a:cubicBezTo>
                  <a:pt x="438" y="116"/>
                  <a:pt x="438" y="116"/>
                  <a:pt x="438" y="116"/>
                </a:cubicBezTo>
                <a:cubicBezTo>
                  <a:pt x="438" y="115"/>
                  <a:pt x="438" y="115"/>
                  <a:pt x="439" y="114"/>
                </a:cubicBezTo>
                <a:cubicBezTo>
                  <a:pt x="452" y="127"/>
                  <a:pt x="452" y="127"/>
                  <a:pt x="452" y="127"/>
                </a:cubicBezTo>
                <a:cubicBezTo>
                  <a:pt x="455" y="131"/>
                  <a:pt x="460" y="133"/>
                  <a:pt x="465" y="133"/>
                </a:cubicBezTo>
                <a:cubicBezTo>
                  <a:pt x="469" y="133"/>
                  <a:pt x="474" y="131"/>
                  <a:pt x="478" y="127"/>
                </a:cubicBezTo>
                <a:cubicBezTo>
                  <a:pt x="485" y="120"/>
                  <a:pt x="485" y="109"/>
                  <a:pt x="478" y="101"/>
                </a:cubicBezTo>
                <a:lnTo>
                  <a:pt x="384" y="7"/>
                </a:lnTo>
                <a:close/>
                <a:moveTo>
                  <a:pt x="361" y="204"/>
                </a:moveTo>
                <a:cubicBezTo>
                  <a:pt x="355" y="197"/>
                  <a:pt x="355" y="197"/>
                  <a:pt x="355" y="197"/>
                </a:cubicBezTo>
                <a:cubicBezTo>
                  <a:pt x="346" y="188"/>
                  <a:pt x="336" y="180"/>
                  <a:pt x="325" y="174"/>
                </a:cubicBezTo>
                <a:cubicBezTo>
                  <a:pt x="320" y="170"/>
                  <a:pt x="320" y="170"/>
                  <a:pt x="320" y="170"/>
                </a:cubicBezTo>
                <a:cubicBezTo>
                  <a:pt x="302" y="159"/>
                  <a:pt x="287" y="143"/>
                  <a:pt x="276" y="125"/>
                </a:cubicBezTo>
                <a:cubicBezTo>
                  <a:pt x="309" y="92"/>
                  <a:pt x="309" y="92"/>
                  <a:pt x="309" y="92"/>
                </a:cubicBezTo>
                <a:cubicBezTo>
                  <a:pt x="329" y="112"/>
                  <a:pt x="329" y="112"/>
                  <a:pt x="329" y="112"/>
                </a:cubicBezTo>
                <a:cubicBezTo>
                  <a:pt x="329" y="112"/>
                  <a:pt x="329" y="112"/>
                  <a:pt x="329" y="112"/>
                </a:cubicBezTo>
                <a:cubicBezTo>
                  <a:pt x="329" y="112"/>
                  <a:pt x="329" y="112"/>
                  <a:pt x="329" y="112"/>
                </a:cubicBezTo>
                <a:cubicBezTo>
                  <a:pt x="391" y="174"/>
                  <a:pt x="391" y="174"/>
                  <a:pt x="391" y="174"/>
                </a:cubicBezTo>
                <a:lnTo>
                  <a:pt x="361" y="2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" name="Freeform 53"/>
          <p:cNvSpPr>
            <a:spLocks noEditPoints="1"/>
          </p:cNvSpPr>
          <p:nvPr/>
        </p:nvSpPr>
        <p:spPr bwMode="auto">
          <a:xfrm>
            <a:off x="22215694" y="10657381"/>
            <a:ext cx="320530" cy="479572"/>
          </a:xfrm>
          <a:custGeom>
            <a:avLst/>
            <a:gdLst>
              <a:gd name="T0" fmla="*/ 0 w 320"/>
              <a:gd name="T1" fmla="*/ 333 h 481"/>
              <a:gd name="T2" fmla="*/ 10 w 320"/>
              <a:gd name="T3" fmla="*/ 343 h 481"/>
              <a:gd name="T4" fmla="*/ 310 w 320"/>
              <a:gd name="T5" fmla="*/ 343 h 481"/>
              <a:gd name="T6" fmla="*/ 320 w 320"/>
              <a:gd name="T7" fmla="*/ 333 h 481"/>
              <a:gd name="T8" fmla="*/ 320 w 320"/>
              <a:gd name="T9" fmla="*/ 222 h 481"/>
              <a:gd name="T10" fmla="*/ 310 w 320"/>
              <a:gd name="T11" fmla="*/ 212 h 481"/>
              <a:gd name="T12" fmla="*/ 10 w 320"/>
              <a:gd name="T13" fmla="*/ 212 h 481"/>
              <a:gd name="T14" fmla="*/ 0 w 320"/>
              <a:gd name="T15" fmla="*/ 222 h 481"/>
              <a:gd name="T16" fmla="*/ 0 w 320"/>
              <a:gd name="T17" fmla="*/ 333 h 481"/>
              <a:gd name="T18" fmla="*/ 126 w 320"/>
              <a:gd name="T19" fmla="*/ 259 h 481"/>
              <a:gd name="T20" fmla="*/ 141 w 320"/>
              <a:gd name="T21" fmla="*/ 259 h 481"/>
              <a:gd name="T22" fmla="*/ 141 w 320"/>
              <a:gd name="T23" fmla="*/ 244 h 481"/>
              <a:gd name="T24" fmla="*/ 160 w 320"/>
              <a:gd name="T25" fmla="*/ 225 h 481"/>
              <a:gd name="T26" fmla="*/ 178 w 320"/>
              <a:gd name="T27" fmla="*/ 244 h 481"/>
              <a:gd name="T28" fmla="*/ 178 w 320"/>
              <a:gd name="T29" fmla="*/ 259 h 481"/>
              <a:gd name="T30" fmla="*/ 194 w 320"/>
              <a:gd name="T31" fmla="*/ 259 h 481"/>
              <a:gd name="T32" fmla="*/ 212 w 320"/>
              <a:gd name="T33" fmla="*/ 278 h 481"/>
              <a:gd name="T34" fmla="*/ 194 w 320"/>
              <a:gd name="T35" fmla="*/ 296 h 481"/>
              <a:gd name="T36" fmla="*/ 178 w 320"/>
              <a:gd name="T37" fmla="*/ 296 h 481"/>
              <a:gd name="T38" fmla="*/ 178 w 320"/>
              <a:gd name="T39" fmla="*/ 311 h 481"/>
              <a:gd name="T40" fmla="*/ 160 w 320"/>
              <a:gd name="T41" fmla="*/ 330 h 481"/>
              <a:gd name="T42" fmla="*/ 141 w 320"/>
              <a:gd name="T43" fmla="*/ 311 h 481"/>
              <a:gd name="T44" fmla="*/ 141 w 320"/>
              <a:gd name="T45" fmla="*/ 296 h 481"/>
              <a:gd name="T46" fmla="*/ 126 w 320"/>
              <a:gd name="T47" fmla="*/ 296 h 481"/>
              <a:gd name="T48" fmla="*/ 107 w 320"/>
              <a:gd name="T49" fmla="*/ 278 h 481"/>
              <a:gd name="T50" fmla="*/ 126 w 320"/>
              <a:gd name="T51" fmla="*/ 259 h 481"/>
              <a:gd name="T52" fmla="*/ 272 w 320"/>
              <a:gd name="T53" fmla="*/ 32 h 481"/>
              <a:gd name="T54" fmla="*/ 272 w 320"/>
              <a:gd name="T55" fmla="*/ 80 h 481"/>
              <a:gd name="T56" fmla="*/ 320 w 320"/>
              <a:gd name="T57" fmla="*/ 160 h 481"/>
              <a:gd name="T58" fmla="*/ 320 w 320"/>
              <a:gd name="T59" fmla="*/ 165 h 481"/>
              <a:gd name="T60" fmla="*/ 310 w 320"/>
              <a:gd name="T61" fmla="*/ 175 h 481"/>
              <a:gd name="T62" fmla="*/ 10 w 320"/>
              <a:gd name="T63" fmla="*/ 175 h 481"/>
              <a:gd name="T64" fmla="*/ 0 w 320"/>
              <a:gd name="T65" fmla="*/ 165 h 481"/>
              <a:gd name="T66" fmla="*/ 0 w 320"/>
              <a:gd name="T67" fmla="*/ 160 h 481"/>
              <a:gd name="T68" fmla="*/ 47 w 320"/>
              <a:gd name="T69" fmla="*/ 80 h 481"/>
              <a:gd name="T70" fmla="*/ 47 w 320"/>
              <a:gd name="T71" fmla="*/ 32 h 481"/>
              <a:gd name="T72" fmla="*/ 79 w 320"/>
              <a:gd name="T73" fmla="*/ 0 h 481"/>
              <a:gd name="T74" fmla="*/ 241 w 320"/>
              <a:gd name="T75" fmla="*/ 0 h 481"/>
              <a:gd name="T76" fmla="*/ 272 w 320"/>
              <a:gd name="T77" fmla="*/ 32 h 481"/>
              <a:gd name="T78" fmla="*/ 320 w 320"/>
              <a:gd name="T79" fmla="*/ 390 h 481"/>
              <a:gd name="T80" fmla="*/ 229 w 320"/>
              <a:gd name="T81" fmla="*/ 481 h 481"/>
              <a:gd name="T82" fmla="*/ 91 w 320"/>
              <a:gd name="T83" fmla="*/ 481 h 481"/>
              <a:gd name="T84" fmla="*/ 0 w 320"/>
              <a:gd name="T85" fmla="*/ 390 h 481"/>
              <a:gd name="T86" fmla="*/ 10 w 320"/>
              <a:gd name="T87" fmla="*/ 380 h 481"/>
              <a:gd name="T88" fmla="*/ 310 w 320"/>
              <a:gd name="T89" fmla="*/ 380 h 481"/>
              <a:gd name="T90" fmla="*/ 320 w 320"/>
              <a:gd name="T91" fmla="*/ 390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20" h="481">
                <a:moveTo>
                  <a:pt x="0" y="333"/>
                </a:moveTo>
                <a:cubicBezTo>
                  <a:pt x="0" y="339"/>
                  <a:pt x="4" y="343"/>
                  <a:pt x="10" y="343"/>
                </a:cubicBezTo>
                <a:cubicBezTo>
                  <a:pt x="310" y="343"/>
                  <a:pt x="310" y="343"/>
                  <a:pt x="310" y="343"/>
                </a:cubicBezTo>
                <a:cubicBezTo>
                  <a:pt x="315" y="343"/>
                  <a:pt x="320" y="339"/>
                  <a:pt x="320" y="333"/>
                </a:cubicBezTo>
                <a:cubicBezTo>
                  <a:pt x="320" y="222"/>
                  <a:pt x="320" y="222"/>
                  <a:pt x="320" y="222"/>
                </a:cubicBezTo>
                <a:cubicBezTo>
                  <a:pt x="320" y="217"/>
                  <a:pt x="315" y="212"/>
                  <a:pt x="310" y="212"/>
                </a:cubicBezTo>
                <a:cubicBezTo>
                  <a:pt x="10" y="212"/>
                  <a:pt x="10" y="212"/>
                  <a:pt x="10" y="212"/>
                </a:cubicBezTo>
                <a:cubicBezTo>
                  <a:pt x="4" y="212"/>
                  <a:pt x="0" y="217"/>
                  <a:pt x="0" y="222"/>
                </a:cubicBezTo>
                <a:lnTo>
                  <a:pt x="0" y="333"/>
                </a:lnTo>
                <a:close/>
                <a:moveTo>
                  <a:pt x="126" y="259"/>
                </a:moveTo>
                <a:cubicBezTo>
                  <a:pt x="141" y="259"/>
                  <a:pt x="141" y="259"/>
                  <a:pt x="141" y="259"/>
                </a:cubicBezTo>
                <a:cubicBezTo>
                  <a:pt x="141" y="244"/>
                  <a:pt x="141" y="244"/>
                  <a:pt x="141" y="244"/>
                </a:cubicBezTo>
                <a:cubicBezTo>
                  <a:pt x="141" y="233"/>
                  <a:pt x="150" y="225"/>
                  <a:pt x="160" y="225"/>
                </a:cubicBezTo>
                <a:cubicBezTo>
                  <a:pt x="170" y="225"/>
                  <a:pt x="178" y="233"/>
                  <a:pt x="178" y="244"/>
                </a:cubicBezTo>
                <a:cubicBezTo>
                  <a:pt x="178" y="259"/>
                  <a:pt x="178" y="259"/>
                  <a:pt x="178" y="259"/>
                </a:cubicBezTo>
                <a:cubicBezTo>
                  <a:pt x="194" y="259"/>
                  <a:pt x="194" y="259"/>
                  <a:pt x="194" y="259"/>
                </a:cubicBezTo>
                <a:cubicBezTo>
                  <a:pt x="204" y="259"/>
                  <a:pt x="212" y="268"/>
                  <a:pt x="212" y="278"/>
                </a:cubicBezTo>
                <a:cubicBezTo>
                  <a:pt x="212" y="288"/>
                  <a:pt x="204" y="296"/>
                  <a:pt x="194" y="296"/>
                </a:cubicBezTo>
                <a:cubicBezTo>
                  <a:pt x="178" y="296"/>
                  <a:pt x="178" y="296"/>
                  <a:pt x="178" y="296"/>
                </a:cubicBezTo>
                <a:cubicBezTo>
                  <a:pt x="178" y="311"/>
                  <a:pt x="178" y="311"/>
                  <a:pt x="178" y="311"/>
                </a:cubicBezTo>
                <a:cubicBezTo>
                  <a:pt x="178" y="322"/>
                  <a:pt x="170" y="330"/>
                  <a:pt x="160" y="330"/>
                </a:cubicBezTo>
                <a:cubicBezTo>
                  <a:pt x="150" y="330"/>
                  <a:pt x="141" y="322"/>
                  <a:pt x="141" y="311"/>
                </a:cubicBezTo>
                <a:cubicBezTo>
                  <a:pt x="141" y="296"/>
                  <a:pt x="141" y="296"/>
                  <a:pt x="141" y="296"/>
                </a:cubicBezTo>
                <a:cubicBezTo>
                  <a:pt x="126" y="296"/>
                  <a:pt x="126" y="296"/>
                  <a:pt x="126" y="296"/>
                </a:cubicBezTo>
                <a:cubicBezTo>
                  <a:pt x="116" y="296"/>
                  <a:pt x="107" y="288"/>
                  <a:pt x="107" y="278"/>
                </a:cubicBezTo>
                <a:cubicBezTo>
                  <a:pt x="107" y="268"/>
                  <a:pt x="116" y="259"/>
                  <a:pt x="126" y="259"/>
                </a:cubicBezTo>
                <a:close/>
                <a:moveTo>
                  <a:pt x="272" y="32"/>
                </a:moveTo>
                <a:cubicBezTo>
                  <a:pt x="272" y="80"/>
                  <a:pt x="272" y="80"/>
                  <a:pt x="272" y="80"/>
                </a:cubicBezTo>
                <a:cubicBezTo>
                  <a:pt x="301" y="95"/>
                  <a:pt x="320" y="125"/>
                  <a:pt x="320" y="160"/>
                </a:cubicBezTo>
                <a:cubicBezTo>
                  <a:pt x="320" y="165"/>
                  <a:pt x="320" y="165"/>
                  <a:pt x="320" y="165"/>
                </a:cubicBezTo>
                <a:cubicBezTo>
                  <a:pt x="320" y="171"/>
                  <a:pt x="315" y="175"/>
                  <a:pt x="310" y="175"/>
                </a:cubicBezTo>
                <a:cubicBezTo>
                  <a:pt x="10" y="175"/>
                  <a:pt x="10" y="175"/>
                  <a:pt x="10" y="175"/>
                </a:cubicBezTo>
                <a:cubicBezTo>
                  <a:pt x="4" y="175"/>
                  <a:pt x="0" y="171"/>
                  <a:pt x="0" y="165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25"/>
                  <a:pt x="19" y="95"/>
                  <a:pt x="47" y="80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14"/>
                  <a:pt x="62" y="0"/>
                  <a:pt x="79" y="0"/>
                </a:cubicBezTo>
                <a:cubicBezTo>
                  <a:pt x="241" y="0"/>
                  <a:pt x="241" y="0"/>
                  <a:pt x="241" y="0"/>
                </a:cubicBezTo>
                <a:cubicBezTo>
                  <a:pt x="258" y="0"/>
                  <a:pt x="272" y="14"/>
                  <a:pt x="272" y="32"/>
                </a:cubicBezTo>
                <a:close/>
                <a:moveTo>
                  <a:pt x="320" y="390"/>
                </a:moveTo>
                <a:cubicBezTo>
                  <a:pt x="320" y="441"/>
                  <a:pt x="279" y="481"/>
                  <a:pt x="229" y="481"/>
                </a:cubicBezTo>
                <a:cubicBezTo>
                  <a:pt x="91" y="481"/>
                  <a:pt x="91" y="481"/>
                  <a:pt x="91" y="481"/>
                </a:cubicBezTo>
                <a:cubicBezTo>
                  <a:pt x="41" y="481"/>
                  <a:pt x="0" y="441"/>
                  <a:pt x="0" y="390"/>
                </a:cubicBezTo>
                <a:cubicBezTo>
                  <a:pt x="0" y="385"/>
                  <a:pt x="4" y="380"/>
                  <a:pt x="10" y="380"/>
                </a:cubicBezTo>
                <a:cubicBezTo>
                  <a:pt x="310" y="380"/>
                  <a:pt x="310" y="380"/>
                  <a:pt x="310" y="380"/>
                </a:cubicBezTo>
                <a:cubicBezTo>
                  <a:pt x="315" y="380"/>
                  <a:pt x="320" y="385"/>
                  <a:pt x="320" y="3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" name="Freeform 54"/>
          <p:cNvSpPr>
            <a:spLocks noEditPoints="1"/>
          </p:cNvSpPr>
          <p:nvPr/>
        </p:nvSpPr>
        <p:spPr bwMode="auto">
          <a:xfrm>
            <a:off x="1752989" y="10657381"/>
            <a:ext cx="491808" cy="479572"/>
          </a:xfrm>
          <a:custGeom>
            <a:avLst/>
            <a:gdLst>
              <a:gd name="T0" fmla="*/ 350 w 494"/>
              <a:gd name="T1" fmla="*/ 0 h 481"/>
              <a:gd name="T2" fmla="*/ 257 w 494"/>
              <a:gd name="T3" fmla="*/ 38 h 481"/>
              <a:gd name="T4" fmla="*/ 173 w 494"/>
              <a:gd name="T5" fmla="*/ 122 h 481"/>
              <a:gd name="T6" fmla="*/ 173 w 494"/>
              <a:gd name="T7" fmla="*/ 145 h 481"/>
              <a:gd name="T8" fmla="*/ 335 w 494"/>
              <a:gd name="T9" fmla="*/ 308 h 481"/>
              <a:gd name="T10" fmla="*/ 358 w 494"/>
              <a:gd name="T11" fmla="*/ 308 h 481"/>
              <a:gd name="T12" fmla="*/ 443 w 494"/>
              <a:gd name="T13" fmla="*/ 224 h 481"/>
              <a:gd name="T14" fmla="*/ 443 w 494"/>
              <a:gd name="T15" fmla="*/ 38 h 481"/>
              <a:gd name="T16" fmla="*/ 350 w 494"/>
              <a:gd name="T17" fmla="*/ 0 h 481"/>
              <a:gd name="T18" fmla="*/ 409 w 494"/>
              <a:gd name="T19" fmla="*/ 192 h 481"/>
              <a:gd name="T20" fmla="*/ 396 w 494"/>
              <a:gd name="T21" fmla="*/ 197 h 481"/>
              <a:gd name="T22" fmla="*/ 383 w 494"/>
              <a:gd name="T23" fmla="*/ 192 h 481"/>
              <a:gd name="T24" fmla="*/ 383 w 494"/>
              <a:gd name="T25" fmla="*/ 165 h 481"/>
              <a:gd name="T26" fmla="*/ 383 w 494"/>
              <a:gd name="T27" fmla="*/ 100 h 481"/>
              <a:gd name="T28" fmla="*/ 383 w 494"/>
              <a:gd name="T29" fmla="*/ 74 h 481"/>
              <a:gd name="T30" fmla="*/ 409 w 494"/>
              <a:gd name="T31" fmla="*/ 74 h 481"/>
              <a:gd name="T32" fmla="*/ 409 w 494"/>
              <a:gd name="T33" fmla="*/ 192 h 481"/>
              <a:gd name="T34" fmla="*/ 309 w 494"/>
              <a:gd name="T35" fmla="*/ 334 h 481"/>
              <a:gd name="T36" fmla="*/ 309 w 494"/>
              <a:gd name="T37" fmla="*/ 357 h 481"/>
              <a:gd name="T38" fmla="*/ 224 w 494"/>
              <a:gd name="T39" fmla="*/ 443 h 481"/>
              <a:gd name="T40" fmla="*/ 131 w 494"/>
              <a:gd name="T41" fmla="*/ 481 h 481"/>
              <a:gd name="T42" fmla="*/ 38 w 494"/>
              <a:gd name="T43" fmla="*/ 443 h 481"/>
              <a:gd name="T44" fmla="*/ 0 w 494"/>
              <a:gd name="T45" fmla="*/ 350 h 481"/>
              <a:gd name="T46" fmla="*/ 38 w 494"/>
              <a:gd name="T47" fmla="*/ 257 h 481"/>
              <a:gd name="T48" fmla="*/ 123 w 494"/>
              <a:gd name="T49" fmla="*/ 172 h 481"/>
              <a:gd name="T50" fmla="*/ 146 w 494"/>
              <a:gd name="T51" fmla="*/ 172 h 481"/>
              <a:gd name="T52" fmla="*/ 309 w 494"/>
              <a:gd name="T53" fmla="*/ 334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94" h="481">
                <a:moveTo>
                  <a:pt x="350" y="0"/>
                </a:moveTo>
                <a:cubicBezTo>
                  <a:pt x="315" y="0"/>
                  <a:pt x="282" y="13"/>
                  <a:pt x="257" y="38"/>
                </a:cubicBezTo>
                <a:cubicBezTo>
                  <a:pt x="173" y="122"/>
                  <a:pt x="173" y="122"/>
                  <a:pt x="173" y="122"/>
                </a:cubicBezTo>
                <a:cubicBezTo>
                  <a:pt x="166" y="129"/>
                  <a:pt x="166" y="139"/>
                  <a:pt x="173" y="145"/>
                </a:cubicBezTo>
                <a:cubicBezTo>
                  <a:pt x="335" y="308"/>
                  <a:pt x="335" y="308"/>
                  <a:pt x="335" y="308"/>
                </a:cubicBezTo>
                <a:cubicBezTo>
                  <a:pt x="342" y="314"/>
                  <a:pt x="352" y="314"/>
                  <a:pt x="358" y="308"/>
                </a:cubicBezTo>
                <a:cubicBezTo>
                  <a:pt x="443" y="224"/>
                  <a:pt x="443" y="224"/>
                  <a:pt x="443" y="224"/>
                </a:cubicBezTo>
                <a:cubicBezTo>
                  <a:pt x="494" y="173"/>
                  <a:pt x="494" y="89"/>
                  <a:pt x="443" y="38"/>
                </a:cubicBezTo>
                <a:cubicBezTo>
                  <a:pt x="418" y="13"/>
                  <a:pt x="385" y="0"/>
                  <a:pt x="350" y="0"/>
                </a:cubicBezTo>
                <a:close/>
                <a:moveTo>
                  <a:pt x="409" y="192"/>
                </a:moveTo>
                <a:cubicBezTo>
                  <a:pt x="405" y="195"/>
                  <a:pt x="401" y="197"/>
                  <a:pt x="396" y="197"/>
                </a:cubicBezTo>
                <a:cubicBezTo>
                  <a:pt x="391" y="197"/>
                  <a:pt x="386" y="195"/>
                  <a:pt x="383" y="192"/>
                </a:cubicBezTo>
                <a:cubicBezTo>
                  <a:pt x="375" y="184"/>
                  <a:pt x="375" y="173"/>
                  <a:pt x="383" y="165"/>
                </a:cubicBezTo>
                <a:cubicBezTo>
                  <a:pt x="401" y="147"/>
                  <a:pt x="401" y="118"/>
                  <a:pt x="383" y="100"/>
                </a:cubicBezTo>
                <a:cubicBezTo>
                  <a:pt x="375" y="93"/>
                  <a:pt x="375" y="81"/>
                  <a:pt x="383" y="74"/>
                </a:cubicBezTo>
                <a:cubicBezTo>
                  <a:pt x="390" y="67"/>
                  <a:pt x="402" y="67"/>
                  <a:pt x="409" y="74"/>
                </a:cubicBezTo>
                <a:cubicBezTo>
                  <a:pt x="441" y="106"/>
                  <a:pt x="441" y="159"/>
                  <a:pt x="409" y="192"/>
                </a:cubicBezTo>
                <a:close/>
                <a:moveTo>
                  <a:pt x="309" y="334"/>
                </a:moveTo>
                <a:cubicBezTo>
                  <a:pt x="315" y="341"/>
                  <a:pt x="315" y="351"/>
                  <a:pt x="309" y="357"/>
                </a:cubicBezTo>
                <a:cubicBezTo>
                  <a:pt x="224" y="443"/>
                  <a:pt x="224" y="443"/>
                  <a:pt x="224" y="443"/>
                </a:cubicBezTo>
                <a:cubicBezTo>
                  <a:pt x="199" y="467"/>
                  <a:pt x="166" y="481"/>
                  <a:pt x="131" y="481"/>
                </a:cubicBezTo>
                <a:cubicBezTo>
                  <a:pt x="96" y="481"/>
                  <a:pt x="63" y="467"/>
                  <a:pt x="38" y="443"/>
                </a:cubicBezTo>
                <a:cubicBezTo>
                  <a:pt x="13" y="418"/>
                  <a:pt x="0" y="385"/>
                  <a:pt x="0" y="350"/>
                </a:cubicBezTo>
                <a:cubicBezTo>
                  <a:pt x="0" y="315"/>
                  <a:pt x="13" y="282"/>
                  <a:pt x="38" y="257"/>
                </a:cubicBezTo>
                <a:cubicBezTo>
                  <a:pt x="123" y="172"/>
                  <a:pt x="123" y="172"/>
                  <a:pt x="123" y="172"/>
                </a:cubicBezTo>
                <a:cubicBezTo>
                  <a:pt x="130" y="165"/>
                  <a:pt x="140" y="165"/>
                  <a:pt x="146" y="172"/>
                </a:cubicBezTo>
                <a:lnTo>
                  <a:pt x="309" y="3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421798460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37"/>
          <p:cNvSpPr>
            <a:spLocks noEditPoints="1"/>
          </p:cNvSpPr>
          <p:nvPr/>
        </p:nvSpPr>
        <p:spPr bwMode="auto">
          <a:xfrm>
            <a:off x="21837771" y="3418516"/>
            <a:ext cx="844312" cy="844020"/>
          </a:xfrm>
          <a:custGeom>
            <a:avLst/>
            <a:gdLst>
              <a:gd name="T0" fmla="*/ 1664 w 1784"/>
              <a:gd name="T1" fmla="*/ 446 h 1784"/>
              <a:gd name="T2" fmla="*/ 1338 w 1784"/>
              <a:gd name="T3" fmla="*/ 120 h 1784"/>
              <a:gd name="T4" fmla="*/ 892 w 1784"/>
              <a:gd name="T5" fmla="*/ 0 h 1784"/>
              <a:gd name="T6" fmla="*/ 446 w 1784"/>
              <a:gd name="T7" fmla="*/ 120 h 1784"/>
              <a:gd name="T8" fmla="*/ 119 w 1784"/>
              <a:gd name="T9" fmla="*/ 446 h 1784"/>
              <a:gd name="T10" fmla="*/ 0 w 1784"/>
              <a:gd name="T11" fmla="*/ 892 h 1784"/>
              <a:gd name="T12" fmla="*/ 119 w 1784"/>
              <a:gd name="T13" fmla="*/ 1338 h 1784"/>
              <a:gd name="T14" fmla="*/ 446 w 1784"/>
              <a:gd name="T15" fmla="*/ 1665 h 1784"/>
              <a:gd name="T16" fmla="*/ 892 w 1784"/>
              <a:gd name="T17" fmla="*/ 1784 h 1784"/>
              <a:gd name="T18" fmla="*/ 1338 w 1784"/>
              <a:gd name="T19" fmla="*/ 1665 h 1784"/>
              <a:gd name="T20" fmla="*/ 1664 w 1784"/>
              <a:gd name="T21" fmla="*/ 1338 h 1784"/>
              <a:gd name="T22" fmla="*/ 1784 w 1784"/>
              <a:gd name="T23" fmla="*/ 892 h 1784"/>
              <a:gd name="T24" fmla="*/ 1575 w 1784"/>
              <a:gd name="T25" fmla="*/ 1286 h 1784"/>
              <a:gd name="T26" fmla="*/ 1286 w 1784"/>
              <a:gd name="T27" fmla="*/ 1575 h 1784"/>
              <a:gd name="T28" fmla="*/ 892 w 1784"/>
              <a:gd name="T29" fmla="*/ 1681 h 1784"/>
              <a:gd name="T30" fmla="*/ 497 w 1784"/>
              <a:gd name="T31" fmla="*/ 1575 h 1784"/>
              <a:gd name="T32" fmla="*/ 209 w 1784"/>
              <a:gd name="T33" fmla="*/ 1286 h 1784"/>
              <a:gd name="T34" fmla="*/ 103 w 1784"/>
              <a:gd name="T35" fmla="*/ 892 h 1784"/>
              <a:gd name="T36" fmla="*/ 209 w 1784"/>
              <a:gd name="T37" fmla="*/ 498 h 1784"/>
              <a:gd name="T38" fmla="*/ 497 w 1784"/>
              <a:gd name="T39" fmla="*/ 209 h 1784"/>
              <a:gd name="T40" fmla="*/ 892 w 1784"/>
              <a:gd name="T41" fmla="*/ 103 h 1784"/>
              <a:gd name="T42" fmla="*/ 1286 w 1784"/>
              <a:gd name="T43" fmla="*/ 209 h 1784"/>
              <a:gd name="T44" fmla="*/ 1575 w 1784"/>
              <a:gd name="T45" fmla="*/ 498 h 1784"/>
              <a:gd name="T46" fmla="*/ 1680 w 1784"/>
              <a:gd name="T47" fmla="*/ 892 h 1784"/>
              <a:gd name="T48" fmla="*/ 1575 w 1784"/>
              <a:gd name="T49" fmla="*/ 1286 h 1784"/>
              <a:gd name="T50" fmla="*/ 947 w 1784"/>
              <a:gd name="T51" fmla="*/ 810 h 1784"/>
              <a:gd name="T52" fmla="*/ 944 w 1784"/>
              <a:gd name="T53" fmla="*/ 578 h 1784"/>
              <a:gd name="T54" fmla="*/ 1200 w 1784"/>
              <a:gd name="T55" fmla="*/ 536 h 1784"/>
              <a:gd name="T56" fmla="*/ 944 w 1784"/>
              <a:gd name="T57" fmla="*/ 381 h 1784"/>
              <a:gd name="T58" fmla="*/ 865 w 1784"/>
              <a:gd name="T59" fmla="*/ 442 h 1784"/>
              <a:gd name="T60" fmla="*/ 596 w 1784"/>
              <a:gd name="T61" fmla="*/ 691 h 1784"/>
              <a:gd name="T62" fmla="*/ 865 w 1784"/>
              <a:gd name="T63" fmla="*/ 940 h 1784"/>
              <a:gd name="T64" fmla="*/ 651 w 1784"/>
              <a:gd name="T65" fmla="*/ 1072 h 1784"/>
              <a:gd name="T66" fmla="*/ 865 w 1784"/>
              <a:gd name="T67" fmla="*/ 1314 h 1784"/>
              <a:gd name="T68" fmla="*/ 944 w 1784"/>
              <a:gd name="T69" fmla="*/ 1404 h 1784"/>
              <a:gd name="T70" fmla="*/ 1146 w 1784"/>
              <a:gd name="T71" fmla="*/ 1241 h 1784"/>
              <a:gd name="T72" fmla="*/ 1156 w 1784"/>
              <a:gd name="T73" fmla="*/ 900 h 1784"/>
              <a:gd name="T74" fmla="*/ 771 w 1784"/>
              <a:gd name="T75" fmla="*/ 742 h 1784"/>
              <a:gd name="T76" fmla="*/ 778 w 1784"/>
              <a:gd name="T77" fmla="*/ 607 h 1784"/>
              <a:gd name="T78" fmla="*/ 865 w 1784"/>
              <a:gd name="T79" fmla="*/ 788 h 1784"/>
              <a:gd name="T80" fmla="*/ 944 w 1784"/>
              <a:gd name="T81" fmla="*/ 1183 h 1784"/>
              <a:gd name="T82" fmla="*/ 1045 w 1784"/>
              <a:gd name="T83" fmla="*/ 1008 h 1784"/>
              <a:gd name="T84" fmla="*/ 1037 w 1784"/>
              <a:gd name="T85" fmla="*/ 1148 h 1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84" h="1784">
                <a:moveTo>
                  <a:pt x="1595" y="704"/>
                </a:moveTo>
                <a:cubicBezTo>
                  <a:pt x="1664" y="446"/>
                  <a:pt x="1664" y="446"/>
                  <a:pt x="1664" y="446"/>
                </a:cubicBezTo>
                <a:cubicBezTo>
                  <a:pt x="1407" y="377"/>
                  <a:pt x="1407" y="377"/>
                  <a:pt x="1407" y="377"/>
                </a:cubicBezTo>
                <a:cubicBezTo>
                  <a:pt x="1338" y="120"/>
                  <a:pt x="1338" y="120"/>
                  <a:pt x="1338" y="120"/>
                </a:cubicBezTo>
                <a:cubicBezTo>
                  <a:pt x="1080" y="189"/>
                  <a:pt x="1080" y="189"/>
                  <a:pt x="1080" y="189"/>
                </a:cubicBezTo>
                <a:cubicBezTo>
                  <a:pt x="892" y="0"/>
                  <a:pt x="892" y="0"/>
                  <a:pt x="892" y="0"/>
                </a:cubicBezTo>
                <a:cubicBezTo>
                  <a:pt x="703" y="189"/>
                  <a:pt x="703" y="189"/>
                  <a:pt x="703" y="189"/>
                </a:cubicBezTo>
                <a:cubicBezTo>
                  <a:pt x="446" y="120"/>
                  <a:pt x="446" y="120"/>
                  <a:pt x="446" y="120"/>
                </a:cubicBezTo>
                <a:cubicBezTo>
                  <a:pt x="377" y="377"/>
                  <a:pt x="377" y="377"/>
                  <a:pt x="377" y="377"/>
                </a:cubicBezTo>
                <a:cubicBezTo>
                  <a:pt x="119" y="446"/>
                  <a:pt x="119" y="446"/>
                  <a:pt x="119" y="446"/>
                </a:cubicBezTo>
                <a:cubicBezTo>
                  <a:pt x="188" y="704"/>
                  <a:pt x="188" y="704"/>
                  <a:pt x="188" y="704"/>
                </a:cubicBezTo>
                <a:cubicBezTo>
                  <a:pt x="0" y="892"/>
                  <a:pt x="0" y="892"/>
                  <a:pt x="0" y="892"/>
                </a:cubicBezTo>
                <a:cubicBezTo>
                  <a:pt x="188" y="1081"/>
                  <a:pt x="188" y="1081"/>
                  <a:pt x="188" y="1081"/>
                </a:cubicBezTo>
                <a:cubicBezTo>
                  <a:pt x="119" y="1338"/>
                  <a:pt x="119" y="1338"/>
                  <a:pt x="119" y="1338"/>
                </a:cubicBezTo>
                <a:cubicBezTo>
                  <a:pt x="377" y="1407"/>
                  <a:pt x="377" y="1407"/>
                  <a:pt x="377" y="1407"/>
                </a:cubicBezTo>
                <a:cubicBezTo>
                  <a:pt x="446" y="1665"/>
                  <a:pt x="446" y="1665"/>
                  <a:pt x="446" y="1665"/>
                </a:cubicBezTo>
                <a:cubicBezTo>
                  <a:pt x="703" y="1596"/>
                  <a:pt x="703" y="1596"/>
                  <a:pt x="703" y="1596"/>
                </a:cubicBezTo>
                <a:cubicBezTo>
                  <a:pt x="892" y="1784"/>
                  <a:pt x="892" y="1784"/>
                  <a:pt x="892" y="1784"/>
                </a:cubicBezTo>
                <a:cubicBezTo>
                  <a:pt x="1080" y="1596"/>
                  <a:pt x="1080" y="1596"/>
                  <a:pt x="1080" y="1596"/>
                </a:cubicBezTo>
                <a:cubicBezTo>
                  <a:pt x="1338" y="1665"/>
                  <a:pt x="1338" y="1665"/>
                  <a:pt x="1338" y="1665"/>
                </a:cubicBezTo>
                <a:cubicBezTo>
                  <a:pt x="1407" y="1407"/>
                  <a:pt x="1407" y="1407"/>
                  <a:pt x="1407" y="1407"/>
                </a:cubicBezTo>
                <a:cubicBezTo>
                  <a:pt x="1664" y="1338"/>
                  <a:pt x="1664" y="1338"/>
                  <a:pt x="1664" y="1338"/>
                </a:cubicBezTo>
                <a:cubicBezTo>
                  <a:pt x="1595" y="1081"/>
                  <a:pt x="1595" y="1081"/>
                  <a:pt x="1595" y="1081"/>
                </a:cubicBezTo>
                <a:cubicBezTo>
                  <a:pt x="1784" y="892"/>
                  <a:pt x="1784" y="892"/>
                  <a:pt x="1784" y="892"/>
                </a:cubicBezTo>
                <a:lnTo>
                  <a:pt x="1595" y="704"/>
                </a:lnTo>
                <a:close/>
                <a:moveTo>
                  <a:pt x="1575" y="1286"/>
                </a:moveTo>
                <a:cubicBezTo>
                  <a:pt x="1347" y="1347"/>
                  <a:pt x="1347" y="1347"/>
                  <a:pt x="1347" y="1347"/>
                </a:cubicBezTo>
                <a:cubicBezTo>
                  <a:pt x="1286" y="1575"/>
                  <a:pt x="1286" y="1575"/>
                  <a:pt x="1286" y="1575"/>
                </a:cubicBezTo>
                <a:cubicBezTo>
                  <a:pt x="1058" y="1514"/>
                  <a:pt x="1058" y="1514"/>
                  <a:pt x="1058" y="1514"/>
                </a:cubicBezTo>
                <a:cubicBezTo>
                  <a:pt x="892" y="1681"/>
                  <a:pt x="892" y="1681"/>
                  <a:pt x="892" y="1681"/>
                </a:cubicBezTo>
                <a:cubicBezTo>
                  <a:pt x="725" y="1514"/>
                  <a:pt x="725" y="1514"/>
                  <a:pt x="725" y="1514"/>
                </a:cubicBezTo>
                <a:cubicBezTo>
                  <a:pt x="497" y="1575"/>
                  <a:pt x="497" y="1575"/>
                  <a:pt x="497" y="1575"/>
                </a:cubicBezTo>
                <a:cubicBezTo>
                  <a:pt x="436" y="1347"/>
                  <a:pt x="436" y="1347"/>
                  <a:pt x="436" y="1347"/>
                </a:cubicBezTo>
                <a:cubicBezTo>
                  <a:pt x="209" y="1286"/>
                  <a:pt x="209" y="1286"/>
                  <a:pt x="209" y="1286"/>
                </a:cubicBezTo>
                <a:cubicBezTo>
                  <a:pt x="270" y="1059"/>
                  <a:pt x="270" y="1059"/>
                  <a:pt x="270" y="1059"/>
                </a:cubicBezTo>
                <a:cubicBezTo>
                  <a:pt x="103" y="892"/>
                  <a:pt x="103" y="892"/>
                  <a:pt x="103" y="892"/>
                </a:cubicBezTo>
                <a:cubicBezTo>
                  <a:pt x="270" y="725"/>
                  <a:pt x="270" y="725"/>
                  <a:pt x="270" y="725"/>
                </a:cubicBezTo>
                <a:cubicBezTo>
                  <a:pt x="209" y="498"/>
                  <a:pt x="209" y="498"/>
                  <a:pt x="209" y="498"/>
                </a:cubicBezTo>
                <a:cubicBezTo>
                  <a:pt x="436" y="437"/>
                  <a:pt x="436" y="437"/>
                  <a:pt x="436" y="437"/>
                </a:cubicBezTo>
                <a:cubicBezTo>
                  <a:pt x="497" y="209"/>
                  <a:pt x="497" y="209"/>
                  <a:pt x="497" y="209"/>
                </a:cubicBezTo>
                <a:cubicBezTo>
                  <a:pt x="725" y="270"/>
                  <a:pt x="725" y="270"/>
                  <a:pt x="725" y="270"/>
                </a:cubicBezTo>
                <a:cubicBezTo>
                  <a:pt x="892" y="103"/>
                  <a:pt x="892" y="103"/>
                  <a:pt x="892" y="103"/>
                </a:cubicBezTo>
                <a:cubicBezTo>
                  <a:pt x="1058" y="270"/>
                  <a:pt x="1058" y="270"/>
                  <a:pt x="1058" y="270"/>
                </a:cubicBezTo>
                <a:cubicBezTo>
                  <a:pt x="1286" y="209"/>
                  <a:pt x="1286" y="209"/>
                  <a:pt x="1286" y="209"/>
                </a:cubicBezTo>
                <a:cubicBezTo>
                  <a:pt x="1347" y="437"/>
                  <a:pt x="1347" y="437"/>
                  <a:pt x="1347" y="437"/>
                </a:cubicBezTo>
                <a:cubicBezTo>
                  <a:pt x="1575" y="498"/>
                  <a:pt x="1575" y="498"/>
                  <a:pt x="1575" y="498"/>
                </a:cubicBezTo>
                <a:cubicBezTo>
                  <a:pt x="1514" y="725"/>
                  <a:pt x="1514" y="725"/>
                  <a:pt x="1514" y="725"/>
                </a:cubicBezTo>
                <a:cubicBezTo>
                  <a:pt x="1680" y="892"/>
                  <a:pt x="1680" y="892"/>
                  <a:pt x="1680" y="892"/>
                </a:cubicBezTo>
                <a:cubicBezTo>
                  <a:pt x="1514" y="1059"/>
                  <a:pt x="1514" y="1059"/>
                  <a:pt x="1514" y="1059"/>
                </a:cubicBezTo>
                <a:lnTo>
                  <a:pt x="1575" y="1286"/>
                </a:lnTo>
                <a:close/>
                <a:moveTo>
                  <a:pt x="1156" y="900"/>
                </a:moveTo>
                <a:cubicBezTo>
                  <a:pt x="1111" y="862"/>
                  <a:pt x="1042" y="832"/>
                  <a:pt x="947" y="810"/>
                </a:cubicBezTo>
                <a:cubicBezTo>
                  <a:pt x="944" y="810"/>
                  <a:pt x="944" y="810"/>
                  <a:pt x="944" y="810"/>
                </a:cubicBezTo>
                <a:cubicBezTo>
                  <a:pt x="944" y="578"/>
                  <a:pt x="944" y="578"/>
                  <a:pt x="944" y="578"/>
                </a:cubicBezTo>
                <a:cubicBezTo>
                  <a:pt x="1007" y="587"/>
                  <a:pt x="1066" y="611"/>
                  <a:pt x="1120" y="650"/>
                </a:cubicBezTo>
                <a:cubicBezTo>
                  <a:pt x="1200" y="536"/>
                  <a:pt x="1200" y="536"/>
                  <a:pt x="1200" y="536"/>
                </a:cubicBezTo>
                <a:cubicBezTo>
                  <a:pt x="1120" y="481"/>
                  <a:pt x="1034" y="450"/>
                  <a:pt x="944" y="444"/>
                </a:cubicBezTo>
                <a:cubicBezTo>
                  <a:pt x="944" y="381"/>
                  <a:pt x="944" y="381"/>
                  <a:pt x="944" y="381"/>
                </a:cubicBezTo>
                <a:cubicBezTo>
                  <a:pt x="865" y="381"/>
                  <a:pt x="865" y="381"/>
                  <a:pt x="865" y="381"/>
                </a:cubicBezTo>
                <a:cubicBezTo>
                  <a:pt x="865" y="442"/>
                  <a:pt x="865" y="442"/>
                  <a:pt x="865" y="442"/>
                </a:cubicBezTo>
                <a:cubicBezTo>
                  <a:pt x="785" y="446"/>
                  <a:pt x="720" y="471"/>
                  <a:pt x="670" y="516"/>
                </a:cubicBezTo>
                <a:cubicBezTo>
                  <a:pt x="621" y="562"/>
                  <a:pt x="596" y="620"/>
                  <a:pt x="596" y="691"/>
                </a:cubicBezTo>
                <a:cubicBezTo>
                  <a:pt x="596" y="762"/>
                  <a:pt x="617" y="816"/>
                  <a:pt x="660" y="852"/>
                </a:cubicBezTo>
                <a:cubicBezTo>
                  <a:pt x="704" y="888"/>
                  <a:pt x="772" y="917"/>
                  <a:pt x="865" y="940"/>
                </a:cubicBezTo>
                <a:cubicBezTo>
                  <a:pt x="865" y="1179"/>
                  <a:pt x="865" y="1179"/>
                  <a:pt x="865" y="1179"/>
                </a:cubicBezTo>
                <a:cubicBezTo>
                  <a:pt x="791" y="1168"/>
                  <a:pt x="720" y="1132"/>
                  <a:pt x="651" y="1072"/>
                </a:cubicBezTo>
                <a:cubicBezTo>
                  <a:pt x="561" y="1179"/>
                  <a:pt x="561" y="1179"/>
                  <a:pt x="561" y="1179"/>
                </a:cubicBezTo>
                <a:cubicBezTo>
                  <a:pt x="651" y="1257"/>
                  <a:pt x="752" y="1302"/>
                  <a:pt x="865" y="1314"/>
                </a:cubicBezTo>
                <a:cubicBezTo>
                  <a:pt x="865" y="1404"/>
                  <a:pt x="865" y="1404"/>
                  <a:pt x="865" y="1404"/>
                </a:cubicBezTo>
                <a:cubicBezTo>
                  <a:pt x="944" y="1404"/>
                  <a:pt x="944" y="1404"/>
                  <a:pt x="944" y="1404"/>
                </a:cubicBezTo>
                <a:cubicBezTo>
                  <a:pt x="944" y="1315"/>
                  <a:pt x="944" y="1315"/>
                  <a:pt x="944" y="1315"/>
                </a:cubicBezTo>
                <a:cubicBezTo>
                  <a:pt x="1028" y="1311"/>
                  <a:pt x="1095" y="1286"/>
                  <a:pt x="1146" y="1241"/>
                </a:cubicBezTo>
                <a:cubicBezTo>
                  <a:pt x="1197" y="1195"/>
                  <a:pt x="1223" y="1137"/>
                  <a:pt x="1223" y="1065"/>
                </a:cubicBezTo>
                <a:cubicBezTo>
                  <a:pt x="1223" y="993"/>
                  <a:pt x="1200" y="938"/>
                  <a:pt x="1156" y="900"/>
                </a:cubicBezTo>
                <a:close/>
                <a:moveTo>
                  <a:pt x="865" y="788"/>
                </a:moveTo>
                <a:cubicBezTo>
                  <a:pt x="819" y="773"/>
                  <a:pt x="787" y="758"/>
                  <a:pt x="771" y="742"/>
                </a:cubicBezTo>
                <a:cubicBezTo>
                  <a:pt x="754" y="725"/>
                  <a:pt x="746" y="704"/>
                  <a:pt x="746" y="676"/>
                </a:cubicBezTo>
                <a:cubicBezTo>
                  <a:pt x="746" y="649"/>
                  <a:pt x="757" y="626"/>
                  <a:pt x="778" y="607"/>
                </a:cubicBezTo>
                <a:cubicBezTo>
                  <a:pt x="799" y="589"/>
                  <a:pt x="828" y="578"/>
                  <a:pt x="865" y="574"/>
                </a:cubicBezTo>
                <a:lnTo>
                  <a:pt x="865" y="788"/>
                </a:lnTo>
                <a:close/>
                <a:moveTo>
                  <a:pt x="1037" y="1148"/>
                </a:moveTo>
                <a:cubicBezTo>
                  <a:pt x="1014" y="1167"/>
                  <a:pt x="983" y="1179"/>
                  <a:pt x="944" y="1183"/>
                </a:cubicBezTo>
                <a:cubicBezTo>
                  <a:pt x="944" y="961"/>
                  <a:pt x="944" y="961"/>
                  <a:pt x="944" y="961"/>
                </a:cubicBezTo>
                <a:cubicBezTo>
                  <a:pt x="993" y="975"/>
                  <a:pt x="1027" y="991"/>
                  <a:pt x="1045" y="1008"/>
                </a:cubicBezTo>
                <a:cubicBezTo>
                  <a:pt x="1063" y="1025"/>
                  <a:pt x="1072" y="1048"/>
                  <a:pt x="1072" y="1077"/>
                </a:cubicBezTo>
                <a:cubicBezTo>
                  <a:pt x="1072" y="1105"/>
                  <a:pt x="1060" y="1129"/>
                  <a:pt x="1037" y="1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" name="Freeform 128"/>
          <p:cNvSpPr>
            <a:spLocks noEditPoints="1"/>
          </p:cNvSpPr>
          <p:nvPr/>
        </p:nvSpPr>
        <p:spPr bwMode="auto">
          <a:xfrm>
            <a:off x="1663781" y="3427792"/>
            <a:ext cx="826340" cy="825468"/>
          </a:xfrm>
          <a:custGeom>
            <a:avLst/>
            <a:gdLst>
              <a:gd name="T0" fmla="*/ 1746 w 1746"/>
              <a:gd name="T1" fmla="*/ 239 h 1744"/>
              <a:gd name="T2" fmla="*/ 1636 w 1746"/>
              <a:gd name="T3" fmla="*/ 54 h 1744"/>
              <a:gd name="T4" fmla="*/ 1378 w 1746"/>
              <a:gd name="T5" fmla="*/ 54 h 1744"/>
              <a:gd name="T6" fmla="*/ 1302 w 1746"/>
              <a:gd name="T7" fmla="*/ 130 h 1744"/>
              <a:gd name="T8" fmla="*/ 144 w 1746"/>
              <a:gd name="T9" fmla="*/ 1287 h 1744"/>
              <a:gd name="T10" fmla="*/ 81 w 1746"/>
              <a:gd name="T11" fmla="*/ 1466 h 1744"/>
              <a:gd name="T12" fmla="*/ 4 w 1746"/>
              <a:gd name="T13" fmla="*/ 1696 h 1744"/>
              <a:gd name="T14" fmla="*/ 39 w 1746"/>
              <a:gd name="T15" fmla="*/ 1744 h 1744"/>
              <a:gd name="T16" fmla="*/ 280 w 1746"/>
              <a:gd name="T17" fmla="*/ 1666 h 1744"/>
              <a:gd name="T18" fmla="*/ 459 w 1746"/>
              <a:gd name="T19" fmla="*/ 1602 h 1744"/>
              <a:gd name="T20" fmla="*/ 1441 w 1746"/>
              <a:gd name="T21" fmla="*/ 620 h 1744"/>
              <a:gd name="T22" fmla="*/ 1430 w 1746"/>
              <a:gd name="T23" fmla="*/ 105 h 1744"/>
              <a:gd name="T24" fmla="*/ 1584 w 1746"/>
              <a:gd name="T25" fmla="*/ 105 h 1744"/>
              <a:gd name="T26" fmla="*/ 1673 w 1746"/>
              <a:gd name="T27" fmla="*/ 239 h 1744"/>
              <a:gd name="T28" fmla="*/ 1617 w 1746"/>
              <a:gd name="T29" fmla="*/ 341 h 1744"/>
              <a:gd name="T30" fmla="*/ 1430 w 1746"/>
              <a:gd name="T31" fmla="*/ 105 h 1744"/>
              <a:gd name="T32" fmla="*/ 131 w 1746"/>
              <a:gd name="T33" fmla="*/ 1545 h 1744"/>
              <a:gd name="T34" fmla="*/ 201 w 1746"/>
              <a:gd name="T35" fmla="*/ 1615 h 1744"/>
              <a:gd name="T36" fmla="*/ 413 w 1746"/>
              <a:gd name="T37" fmla="*/ 1544 h 1744"/>
              <a:gd name="T38" fmla="*/ 209 w 1746"/>
              <a:gd name="T39" fmla="*/ 1520 h 1744"/>
              <a:gd name="T40" fmla="*/ 202 w 1746"/>
              <a:gd name="T41" fmla="*/ 1333 h 1744"/>
              <a:gd name="T42" fmla="*/ 233 w 1746"/>
              <a:gd name="T43" fmla="*/ 1373 h 1744"/>
              <a:gd name="T44" fmla="*/ 320 w 1746"/>
              <a:gd name="T45" fmla="*/ 1426 h 1744"/>
              <a:gd name="T46" fmla="*/ 372 w 1746"/>
              <a:gd name="T47" fmla="*/ 1513 h 1744"/>
              <a:gd name="T48" fmla="*/ 413 w 1746"/>
              <a:gd name="T49" fmla="*/ 1544 h 1744"/>
              <a:gd name="T50" fmla="*/ 408 w 1746"/>
              <a:gd name="T51" fmla="*/ 1446 h 1744"/>
              <a:gd name="T52" fmla="*/ 300 w 1746"/>
              <a:gd name="T53" fmla="*/ 1338 h 1744"/>
              <a:gd name="T54" fmla="*/ 1178 w 1746"/>
              <a:gd name="T55" fmla="*/ 357 h 1744"/>
              <a:gd name="T56" fmla="*/ 1390 w 1746"/>
              <a:gd name="T57" fmla="*/ 568 h 1744"/>
              <a:gd name="T58" fmla="*/ 1336 w 1746"/>
              <a:gd name="T59" fmla="*/ 411 h 1744"/>
              <a:gd name="T60" fmla="*/ 1354 w 1746"/>
              <a:gd name="T61" fmla="*/ 181 h 1744"/>
              <a:gd name="T62" fmla="*/ 1441 w 1746"/>
              <a:gd name="T63" fmla="*/ 516 h 1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46" h="1744">
                <a:moveTo>
                  <a:pt x="1693" y="368"/>
                </a:moveTo>
                <a:cubicBezTo>
                  <a:pt x="1727" y="334"/>
                  <a:pt x="1746" y="288"/>
                  <a:pt x="1746" y="239"/>
                </a:cubicBezTo>
                <a:cubicBezTo>
                  <a:pt x="1746" y="190"/>
                  <a:pt x="1727" y="145"/>
                  <a:pt x="1693" y="110"/>
                </a:cubicBezTo>
                <a:cubicBezTo>
                  <a:pt x="1636" y="54"/>
                  <a:pt x="1636" y="54"/>
                  <a:pt x="1636" y="54"/>
                </a:cubicBezTo>
                <a:cubicBezTo>
                  <a:pt x="1602" y="19"/>
                  <a:pt x="1556" y="0"/>
                  <a:pt x="1507" y="0"/>
                </a:cubicBezTo>
                <a:cubicBezTo>
                  <a:pt x="1458" y="0"/>
                  <a:pt x="1412" y="19"/>
                  <a:pt x="1378" y="54"/>
                </a:cubicBezTo>
                <a:cubicBezTo>
                  <a:pt x="1340" y="91"/>
                  <a:pt x="1340" y="91"/>
                  <a:pt x="1340" y="91"/>
                </a:cubicBezTo>
                <a:cubicBezTo>
                  <a:pt x="1302" y="130"/>
                  <a:pt x="1302" y="130"/>
                  <a:pt x="1302" y="130"/>
                </a:cubicBezTo>
                <a:cubicBezTo>
                  <a:pt x="1127" y="305"/>
                  <a:pt x="1127" y="305"/>
                  <a:pt x="1127" y="305"/>
                </a:cubicBezTo>
                <a:cubicBezTo>
                  <a:pt x="144" y="1287"/>
                  <a:pt x="144" y="1287"/>
                  <a:pt x="144" y="1287"/>
                </a:cubicBezTo>
                <a:cubicBezTo>
                  <a:pt x="140" y="1291"/>
                  <a:pt x="137" y="1296"/>
                  <a:pt x="135" y="1302"/>
                </a:cubicBezTo>
                <a:cubicBezTo>
                  <a:pt x="81" y="1466"/>
                  <a:pt x="81" y="1466"/>
                  <a:pt x="81" y="1466"/>
                </a:cubicBezTo>
                <a:cubicBezTo>
                  <a:pt x="81" y="1466"/>
                  <a:pt x="81" y="1466"/>
                  <a:pt x="81" y="1466"/>
                </a:cubicBezTo>
                <a:cubicBezTo>
                  <a:pt x="4" y="1696"/>
                  <a:pt x="4" y="1696"/>
                  <a:pt x="4" y="1696"/>
                </a:cubicBezTo>
                <a:cubicBezTo>
                  <a:pt x="0" y="1709"/>
                  <a:pt x="3" y="1724"/>
                  <a:pt x="13" y="1733"/>
                </a:cubicBezTo>
                <a:cubicBezTo>
                  <a:pt x="20" y="1740"/>
                  <a:pt x="29" y="1744"/>
                  <a:pt x="39" y="1744"/>
                </a:cubicBezTo>
                <a:cubicBezTo>
                  <a:pt x="42" y="1744"/>
                  <a:pt x="46" y="1744"/>
                  <a:pt x="50" y="1742"/>
                </a:cubicBezTo>
                <a:cubicBezTo>
                  <a:pt x="280" y="1666"/>
                  <a:pt x="280" y="1666"/>
                  <a:pt x="280" y="1666"/>
                </a:cubicBezTo>
                <a:cubicBezTo>
                  <a:pt x="445" y="1611"/>
                  <a:pt x="445" y="1611"/>
                  <a:pt x="445" y="1611"/>
                </a:cubicBezTo>
                <a:cubicBezTo>
                  <a:pt x="450" y="1609"/>
                  <a:pt x="455" y="1606"/>
                  <a:pt x="459" y="1602"/>
                </a:cubicBezTo>
                <a:cubicBezTo>
                  <a:pt x="1441" y="620"/>
                  <a:pt x="1441" y="620"/>
                  <a:pt x="1441" y="620"/>
                </a:cubicBezTo>
                <a:cubicBezTo>
                  <a:pt x="1441" y="620"/>
                  <a:pt x="1441" y="620"/>
                  <a:pt x="1441" y="620"/>
                </a:cubicBezTo>
                <a:lnTo>
                  <a:pt x="1693" y="368"/>
                </a:lnTo>
                <a:close/>
                <a:moveTo>
                  <a:pt x="1430" y="105"/>
                </a:moveTo>
                <a:cubicBezTo>
                  <a:pt x="1450" y="85"/>
                  <a:pt x="1478" y="73"/>
                  <a:pt x="1507" y="73"/>
                </a:cubicBezTo>
                <a:cubicBezTo>
                  <a:pt x="1536" y="73"/>
                  <a:pt x="1564" y="85"/>
                  <a:pt x="1584" y="105"/>
                </a:cubicBezTo>
                <a:cubicBezTo>
                  <a:pt x="1641" y="162"/>
                  <a:pt x="1641" y="162"/>
                  <a:pt x="1641" y="162"/>
                </a:cubicBezTo>
                <a:cubicBezTo>
                  <a:pt x="1662" y="182"/>
                  <a:pt x="1673" y="210"/>
                  <a:pt x="1673" y="239"/>
                </a:cubicBezTo>
                <a:cubicBezTo>
                  <a:pt x="1673" y="268"/>
                  <a:pt x="1662" y="296"/>
                  <a:pt x="1641" y="317"/>
                </a:cubicBezTo>
                <a:cubicBezTo>
                  <a:pt x="1617" y="341"/>
                  <a:pt x="1617" y="341"/>
                  <a:pt x="1617" y="341"/>
                </a:cubicBezTo>
                <a:cubicBezTo>
                  <a:pt x="1405" y="130"/>
                  <a:pt x="1405" y="130"/>
                  <a:pt x="1405" y="130"/>
                </a:cubicBezTo>
                <a:lnTo>
                  <a:pt x="1430" y="105"/>
                </a:lnTo>
                <a:close/>
                <a:moveTo>
                  <a:pt x="96" y="1650"/>
                </a:moveTo>
                <a:cubicBezTo>
                  <a:pt x="131" y="1545"/>
                  <a:pt x="131" y="1545"/>
                  <a:pt x="131" y="1545"/>
                </a:cubicBezTo>
                <a:cubicBezTo>
                  <a:pt x="163" y="1577"/>
                  <a:pt x="163" y="1577"/>
                  <a:pt x="163" y="1577"/>
                </a:cubicBezTo>
                <a:cubicBezTo>
                  <a:pt x="201" y="1615"/>
                  <a:pt x="201" y="1615"/>
                  <a:pt x="201" y="1615"/>
                </a:cubicBezTo>
                <a:lnTo>
                  <a:pt x="96" y="1650"/>
                </a:lnTo>
                <a:close/>
                <a:moveTo>
                  <a:pt x="413" y="1544"/>
                </a:moveTo>
                <a:cubicBezTo>
                  <a:pt x="279" y="1589"/>
                  <a:pt x="279" y="1589"/>
                  <a:pt x="279" y="1589"/>
                </a:cubicBezTo>
                <a:cubicBezTo>
                  <a:pt x="209" y="1520"/>
                  <a:pt x="209" y="1520"/>
                  <a:pt x="209" y="1520"/>
                </a:cubicBezTo>
                <a:cubicBezTo>
                  <a:pt x="157" y="1468"/>
                  <a:pt x="157" y="1468"/>
                  <a:pt x="157" y="1468"/>
                </a:cubicBezTo>
                <a:cubicBezTo>
                  <a:pt x="202" y="1333"/>
                  <a:pt x="202" y="1333"/>
                  <a:pt x="202" y="1333"/>
                </a:cubicBezTo>
                <a:cubicBezTo>
                  <a:pt x="203" y="1332"/>
                  <a:pt x="203" y="1332"/>
                  <a:pt x="203" y="1332"/>
                </a:cubicBezTo>
                <a:cubicBezTo>
                  <a:pt x="219" y="1339"/>
                  <a:pt x="231" y="1354"/>
                  <a:pt x="233" y="1373"/>
                </a:cubicBezTo>
                <a:cubicBezTo>
                  <a:pt x="235" y="1390"/>
                  <a:pt x="249" y="1405"/>
                  <a:pt x="266" y="1407"/>
                </a:cubicBezTo>
                <a:cubicBezTo>
                  <a:pt x="284" y="1408"/>
                  <a:pt x="309" y="1415"/>
                  <a:pt x="320" y="1426"/>
                </a:cubicBezTo>
                <a:cubicBezTo>
                  <a:pt x="331" y="1437"/>
                  <a:pt x="338" y="1461"/>
                  <a:pt x="339" y="1480"/>
                </a:cubicBezTo>
                <a:cubicBezTo>
                  <a:pt x="341" y="1497"/>
                  <a:pt x="355" y="1511"/>
                  <a:pt x="372" y="1513"/>
                </a:cubicBezTo>
                <a:cubicBezTo>
                  <a:pt x="392" y="1515"/>
                  <a:pt x="407" y="1527"/>
                  <a:pt x="414" y="1544"/>
                </a:cubicBezTo>
                <a:lnTo>
                  <a:pt x="413" y="1544"/>
                </a:lnTo>
                <a:close/>
                <a:moveTo>
                  <a:pt x="467" y="1490"/>
                </a:moveTo>
                <a:cubicBezTo>
                  <a:pt x="453" y="1470"/>
                  <a:pt x="432" y="1454"/>
                  <a:pt x="408" y="1446"/>
                </a:cubicBezTo>
                <a:cubicBezTo>
                  <a:pt x="403" y="1424"/>
                  <a:pt x="393" y="1395"/>
                  <a:pt x="372" y="1374"/>
                </a:cubicBezTo>
                <a:cubicBezTo>
                  <a:pt x="351" y="1354"/>
                  <a:pt x="322" y="1343"/>
                  <a:pt x="300" y="1338"/>
                </a:cubicBezTo>
                <a:cubicBezTo>
                  <a:pt x="292" y="1314"/>
                  <a:pt x="276" y="1294"/>
                  <a:pt x="256" y="1279"/>
                </a:cubicBezTo>
                <a:cubicBezTo>
                  <a:pt x="1178" y="357"/>
                  <a:pt x="1178" y="357"/>
                  <a:pt x="1178" y="357"/>
                </a:cubicBezTo>
                <a:cubicBezTo>
                  <a:pt x="1188" y="366"/>
                  <a:pt x="1188" y="366"/>
                  <a:pt x="1188" y="366"/>
                </a:cubicBezTo>
                <a:cubicBezTo>
                  <a:pt x="1390" y="568"/>
                  <a:pt x="1390" y="568"/>
                  <a:pt x="1390" y="568"/>
                </a:cubicBezTo>
                <a:lnTo>
                  <a:pt x="467" y="1490"/>
                </a:lnTo>
                <a:close/>
                <a:moveTo>
                  <a:pt x="1336" y="411"/>
                </a:moveTo>
                <a:cubicBezTo>
                  <a:pt x="1230" y="305"/>
                  <a:pt x="1230" y="305"/>
                  <a:pt x="1230" y="305"/>
                </a:cubicBezTo>
                <a:cubicBezTo>
                  <a:pt x="1354" y="181"/>
                  <a:pt x="1354" y="181"/>
                  <a:pt x="1354" y="181"/>
                </a:cubicBezTo>
                <a:cubicBezTo>
                  <a:pt x="1565" y="393"/>
                  <a:pt x="1565" y="393"/>
                  <a:pt x="1565" y="393"/>
                </a:cubicBezTo>
                <a:cubicBezTo>
                  <a:pt x="1441" y="516"/>
                  <a:pt x="1441" y="516"/>
                  <a:pt x="1441" y="516"/>
                </a:cubicBezTo>
                <a:lnTo>
                  <a:pt x="1336" y="4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" name="Freeform 134"/>
          <p:cNvSpPr>
            <a:spLocks noEditPoints="1"/>
          </p:cNvSpPr>
          <p:nvPr/>
        </p:nvSpPr>
        <p:spPr bwMode="auto">
          <a:xfrm>
            <a:off x="15100693" y="3433874"/>
            <a:ext cx="848372" cy="813304"/>
          </a:xfrm>
          <a:custGeom>
            <a:avLst/>
            <a:gdLst>
              <a:gd name="T0" fmla="*/ 1390 w 1792"/>
              <a:gd name="T1" fmla="*/ 928 h 1719"/>
              <a:gd name="T2" fmla="*/ 1447 w 1792"/>
              <a:gd name="T3" fmla="*/ 542 h 1719"/>
              <a:gd name="T4" fmla="*/ 1463 w 1792"/>
              <a:gd name="T5" fmla="*/ 292 h 1719"/>
              <a:gd name="T6" fmla="*/ 951 w 1792"/>
              <a:gd name="T7" fmla="*/ 183 h 1719"/>
              <a:gd name="T8" fmla="*/ 860 w 1792"/>
              <a:gd name="T9" fmla="*/ 0 h 1719"/>
              <a:gd name="T10" fmla="*/ 512 w 1792"/>
              <a:gd name="T11" fmla="*/ 91 h 1719"/>
              <a:gd name="T12" fmla="*/ 110 w 1792"/>
              <a:gd name="T13" fmla="*/ 183 h 1719"/>
              <a:gd name="T14" fmla="*/ 0 w 1792"/>
              <a:gd name="T15" fmla="*/ 512 h 1719"/>
              <a:gd name="T16" fmla="*/ 74 w 1792"/>
              <a:gd name="T17" fmla="*/ 580 h 1719"/>
              <a:gd name="T18" fmla="*/ 183 w 1792"/>
              <a:gd name="T19" fmla="*/ 1280 h 1719"/>
              <a:gd name="T20" fmla="*/ 878 w 1792"/>
              <a:gd name="T21" fmla="*/ 1553 h 1719"/>
              <a:gd name="T22" fmla="*/ 900 w 1792"/>
              <a:gd name="T23" fmla="*/ 1715 h 1719"/>
              <a:gd name="T24" fmla="*/ 939 w 1792"/>
              <a:gd name="T25" fmla="*/ 1709 h 1719"/>
              <a:gd name="T26" fmla="*/ 1244 w 1792"/>
              <a:gd name="T27" fmla="*/ 1645 h 1719"/>
              <a:gd name="T28" fmla="*/ 585 w 1792"/>
              <a:gd name="T29" fmla="*/ 91 h 1719"/>
              <a:gd name="T30" fmla="*/ 860 w 1792"/>
              <a:gd name="T31" fmla="*/ 73 h 1719"/>
              <a:gd name="T32" fmla="*/ 878 w 1792"/>
              <a:gd name="T33" fmla="*/ 183 h 1719"/>
              <a:gd name="T34" fmla="*/ 585 w 1792"/>
              <a:gd name="T35" fmla="*/ 91 h 1719"/>
              <a:gd name="T36" fmla="*/ 73 w 1792"/>
              <a:gd name="T37" fmla="*/ 292 h 1719"/>
              <a:gd name="T38" fmla="*/ 1353 w 1792"/>
              <a:gd name="T39" fmla="*/ 256 h 1719"/>
              <a:gd name="T40" fmla="*/ 1390 w 1792"/>
              <a:gd name="T41" fmla="*/ 492 h 1719"/>
              <a:gd name="T42" fmla="*/ 841 w 1792"/>
              <a:gd name="T43" fmla="*/ 695 h 1719"/>
              <a:gd name="T44" fmla="*/ 787 w 1792"/>
              <a:gd name="T45" fmla="*/ 585 h 1719"/>
              <a:gd name="T46" fmla="*/ 622 w 1792"/>
              <a:gd name="T47" fmla="*/ 640 h 1719"/>
              <a:gd name="T48" fmla="*/ 377 w 1792"/>
              <a:gd name="T49" fmla="*/ 695 h 1719"/>
              <a:gd name="T50" fmla="*/ 768 w 1792"/>
              <a:gd name="T51" fmla="*/ 658 h 1719"/>
              <a:gd name="T52" fmla="*/ 695 w 1792"/>
              <a:gd name="T53" fmla="*/ 804 h 1719"/>
              <a:gd name="T54" fmla="*/ 768 w 1792"/>
              <a:gd name="T55" fmla="*/ 658 h 1719"/>
              <a:gd name="T56" fmla="*/ 147 w 1792"/>
              <a:gd name="T57" fmla="*/ 1170 h 1719"/>
              <a:gd name="T58" fmla="*/ 346 w 1792"/>
              <a:gd name="T59" fmla="*/ 762 h 1719"/>
              <a:gd name="T60" fmla="*/ 622 w 1792"/>
              <a:gd name="T61" fmla="*/ 768 h 1719"/>
              <a:gd name="T62" fmla="*/ 677 w 1792"/>
              <a:gd name="T63" fmla="*/ 877 h 1719"/>
              <a:gd name="T64" fmla="*/ 841 w 1792"/>
              <a:gd name="T65" fmla="*/ 823 h 1719"/>
              <a:gd name="T66" fmla="*/ 1097 w 1792"/>
              <a:gd name="T67" fmla="*/ 768 h 1719"/>
              <a:gd name="T68" fmla="*/ 1317 w 1792"/>
              <a:gd name="T69" fmla="*/ 629 h 1719"/>
              <a:gd name="T70" fmla="*/ 1244 w 1792"/>
              <a:gd name="T71" fmla="*/ 914 h 1719"/>
              <a:gd name="T72" fmla="*/ 183 w 1792"/>
              <a:gd name="T73" fmla="*/ 1207 h 1719"/>
              <a:gd name="T74" fmla="*/ 1040 w 1792"/>
              <a:gd name="T75" fmla="*/ 1543 h 1719"/>
              <a:gd name="T76" fmla="*/ 951 w 1792"/>
              <a:gd name="T77" fmla="*/ 1600 h 1719"/>
              <a:gd name="T78" fmla="*/ 932 w 1792"/>
              <a:gd name="T79" fmla="*/ 1499 h 1719"/>
              <a:gd name="T80" fmla="*/ 1244 w 1792"/>
              <a:gd name="T81" fmla="*/ 987 h 1719"/>
              <a:gd name="T82" fmla="*/ 1244 w 1792"/>
              <a:gd name="T83" fmla="*/ 1572 h 1719"/>
              <a:gd name="T84" fmla="*/ 1463 w 1792"/>
              <a:gd name="T85" fmla="*/ 1207 h 1719"/>
              <a:gd name="T86" fmla="*/ 988 w 1792"/>
              <a:gd name="T87" fmla="*/ 1170 h 1719"/>
              <a:gd name="T88" fmla="*/ 1463 w 1792"/>
              <a:gd name="T89" fmla="*/ 1133 h 1719"/>
              <a:gd name="T90" fmla="*/ 1500 w 1792"/>
              <a:gd name="T91" fmla="*/ 1389 h 1719"/>
              <a:gd name="T92" fmla="*/ 1024 w 1792"/>
              <a:gd name="T93" fmla="*/ 1426 h 1719"/>
              <a:gd name="T94" fmla="*/ 1024 w 1792"/>
              <a:gd name="T95" fmla="*/ 1353 h 1719"/>
              <a:gd name="T96" fmla="*/ 1500 w 1792"/>
              <a:gd name="T97" fmla="*/ 1389 h 17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92" h="1719">
                <a:moveTo>
                  <a:pt x="1792" y="1280"/>
                </a:moveTo>
                <a:cubicBezTo>
                  <a:pt x="1792" y="1112"/>
                  <a:pt x="1622" y="971"/>
                  <a:pt x="1390" y="928"/>
                </a:cubicBezTo>
                <a:cubicBezTo>
                  <a:pt x="1390" y="580"/>
                  <a:pt x="1390" y="580"/>
                  <a:pt x="1390" y="580"/>
                </a:cubicBezTo>
                <a:cubicBezTo>
                  <a:pt x="1447" y="542"/>
                  <a:pt x="1447" y="542"/>
                  <a:pt x="1447" y="542"/>
                </a:cubicBezTo>
                <a:cubicBezTo>
                  <a:pt x="1457" y="535"/>
                  <a:pt x="1463" y="524"/>
                  <a:pt x="1463" y="512"/>
                </a:cubicBezTo>
                <a:cubicBezTo>
                  <a:pt x="1463" y="292"/>
                  <a:pt x="1463" y="292"/>
                  <a:pt x="1463" y="292"/>
                </a:cubicBezTo>
                <a:cubicBezTo>
                  <a:pt x="1463" y="232"/>
                  <a:pt x="1414" y="183"/>
                  <a:pt x="1353" y="183"/>
                </a:cubicBezTo>
                <a:cubicBezTo>
                  <a:pt x="951" y="183"/>
                  <a:pt x="951" y="183"/>
                  <a:pt x="951" y="183"/>
                </a:cubicBezTo>
                <a:cubicBezTo>
                  <a:pt x="951" y="91"/>
                  <a:pt x="951" y="91"/>
                  <a:pt x="951" y="91"/>
                </a:cubicBezTo>
                <a:cubicBezTo>
                  <a:pt x="951" y="41"/>
                  <a:pt x="910" y="0"/>
                  <a:pt x="860" y="0"/>
                </a:cubicBezTo>
                <a:cubicBezTo>
                  <a:pt x="604" y="0"/>
                  <a:pt x="604" y="0"/>
                  <a:pt x="604" y="0"/>
                </a:cubicBezTo>
                <a:cubicBezTo>
                  <a:pt x="553" y="0"/>
                  <a:pt x="512" y="41"/>
                  <a:pt x="512" y="91"/>
                </a:cubicBezTo>
                <a:cubicBezTo>
                  <a:pt x="512" y="183"/>
                  <a:pt x="512" y="183"/>
                  <a:pt x="512" y="183"/>
                </a:cubicBezTo>
                <a:cubicBezTo>
                  <a:pt x="110" y="183"/>
                  <a:pt x="110" y="183"/>
                  <a:pt x="110" y="183"/>
                </a:cubicBezTo>
                <a:cubicBezTo>
                  <a:pt x="49" y="183"/>
                  <a:pt x="0" y="232"/>
                  <a:pt x="0" y="292"/>
                </a:cubicBezTo>
                <a:cubicBezTo>
                  <a:pt x="0" y="512"/>
                  <a:pt x="0" y="512"/>
                  <a:pt x="0" y="512"/>
                </a:cubicBezTo>
                <a:cubicBezTo>
                  <a:pt x="0" y="524"/>
                  <a:pt x="6" y="535"/>
                  <a:pt x="17" y="542"/>
                </a:cubicBezTo>
                <a:cubicBezTo>
                  <a:pt x="74" y="580"/>
                  <a:pt x="74" y="580"/>
                  <a:pt x="74" y="580"/>
                </a:cubicBezTo>
                <a:cubicBezTo>
                  <a:pt x="74" y="1170"/>
                  <a:pt x="74" y="1170"/>
                  <a:pt x="74" y="1170"/>
                </a:cubicBezTo>
                <a:cubicBezTo>
                  <a:pt x="74" y="1231"/>
                  <a:pt x="123" y="1280"/>
                  <a:pt x="183" y="1280"/>
                </a:cubicBezTo>
                <a:cubicBezTo>
                  <a:pt x="695" y="1280"/>
                  <a:pt x="695" y="1280"/>
                  <a:pt x="695" y="1280"/>
                </a:cubicBezTo>
                <a:cubicBezTo>
                  <a:pt x="695" y="1385"/>
                  <a:pt x="761" y="1484"/>
                  <a:pt x="878" y="1553"/>
                </a:cubicBezTo>
                <a:cubicBezTo>
                  <a:pt x="878" y="1682"/>
                  <a:pt x="878" y="1682"/>
                  <a:pt x="878" y="1682"/>
                </a:cubicBezTo>
                <a:cubicBezTo>
                  <a:pt x="878" y="1696"/>
                  <a:pt x="886" y="1710"/>
                  <a:pt x="900" y="1715"/>
                </a:cubicBezTo>
                <a:cubicBezTo>
                  <a:pt x="904" y="1718"/>
                  <a:pt x="909" y="1719"/>
                  <a:pt x="915" y="1719"/>
                </a:cubicBezTo>
                <a:cubicBezTo>
                  <a:pt x="923" y="1719"/>
                  <a:pt x="932" y="1715"/>
                  <a:pt x="939" y="1709"/>
                </a:cubicBezTo>
                <a:cubicBezTo>
                  <a:pt x="1039" y="1619"/>
                  <a:pt x="1039" y="1619"/>
                  <a:pt x="1039" y="1619"/>
                </a:cubicBezTo>
                <a:cubicBezTo>
                  <a:pt x="1105" y="1637"/>
                  <a:pt x="1173" y="1645"/>
                  <a:pt x="1244" y="1645"/>
                </a:cubicBezTo>
                <a:cubicBezTo>
                  <a:pt x="1546" y="1645"/>
                  <a:pt x="1792" y="1481"/>
                  <a:pt x="1792" y="1280"/>
                </a:cubicBezTo>
                <a:close/>
                <a:moveTo>
                  <a:pt x="585" y="91"/>
                </a:moveTo>
                <a:cubicBezTo>
                  <a:pt x="585" y="81"/>
                  <a:pt x="594" y="73"/>
                  <a:pt x="604" y="73"/>
                </a:cubicBezTo>
                <a:cubicBezTo>
                  <a:pt x="860" y="73"/>
                  <a:pt x="860" y="73"/>
                  <a:pt x="860" y="73"/>
                </a:cubicBezTo>
                <a:cubicBezTo>
                  <a:pt x="870" y="73"/>
                  <a:pt x="878" y="81"/>
                  <a:pt x="878" y="91"/>
                </a:cubicBezTo>
                <a:cubicBezTo>
                  <a:pt x="878" y="183"/>
                  <a:pt x="878" y="183"/>
                  <a:pt x="878" y="183"/>
                </a:cubicBezTo>
                <a:cubicBezTo>
                  <a:pt x="585" y="183"/>
                  <a:pt x="585" y="183"/>
                  <a:pt x="585" y="183"/>
                </a:cubicBezTo>
                <a:lnTo>
                  <a:pt x="585" y="91"/>
                </a:lnTo>
                <a:close/>
                <a:moveTo>
                  <a:pt x="73" y="492"/>
                </a:moveTo>
                <a:cubicBezTo>
                  <a:pt x="73" y="292"/>
                  <a:pt x="73" y="292"/>
                  <a:pt x="73" y="292"/>
                </a:cubicBezTo>
                <a:cubicBezTo>
                  <a:pt x="73" y="272"/>
                  <a:pt x="90" y="256"/>
                  <a:pt x="110" y="256"/>
                </a:cubicBezTo>
                <a:cubicBezTo>
                  <a:pt x="1353" y="256"/>
                  <a:pt x="1353" y="256"/>
                  <a:pt x="1353" y="256"/>
                </a:cubicBezTo>
                <a:cubicBezTo>
                  <a:pt x="1374" y="256"/>
                  <a:pt x="1390" y="272"/>
                  <a:pt x="1390" y="292"/>
                </a:cubicBezTo>
                <a:cubicBezTo>
                  <a:pt x="1390" y="492"/>
                  <a:pt x="1390" y="492"/>
                  <a:pt x="1390" y="492"/>
                </a:cubicBezTo>
                <a:cubicBezTo>
                  <a:pt x="1086" y="695"/>
                  <a:pt x="1086" y="695"/>
                  <a:pt x="1086" y="695"/>
                </a:cubicBezTo>
                <a:cubicBezTo>
                  <a:pt x="841" y="695"/>
                  <a:pt x="841" y="695"/>
                  <a:pt x="841" y="695"/>
                </a:cubicBezTo>
                <a:cubicBezTo>
                  <a:pt x="841" y="640"/>
                  <a:pt x="841" y="640"/>
                  <a:pt x="841" y="640"/>
                </a:cubicBezTo>
                <a:cubicBezTo>
                  <a:pt x="841" y="609"/>
                  <a:pt x="817" y="585"/>
                  <a:pt x="787" y="585"/>
                </a:cubicBezTo>
                <a:cubicBezTo>
                  <a:pt x="677" y="585"/>
                  <a:pt x="677" y="585"/>
                  <a:pt x="677" y="585"/>
                </a:cubicBezTo>
                <a:cubicBezTo>
                  <a:pt x="647" y="585"/>
                  <a:pt x="622" y="609"/>
                  <a:pt x="622" y="640"/>
                </a:cubicBezTo>
                <a:cubicBezTo>
                  <a:pt x="622" y="695"/>
                  <a:pt x="622" y="695"/>
                  <a:pt x="622" y="695"/>
                </a:cubicBezTo>
                <a:cubicBezTo>
                  <a:pt x="377" y="695"/>
                  <a:pt x="377" y="695"/>
                  <a:pt x="377" y="695"/>
                </a:cubicBezTo>
                <a:lnTo>
                  <a:pt x="73" y="492"/>
                </a:lnTo>
                <a:close/>
                <a:moveTo>
                  <a:pt x="768" y="658"/>
                </a:moveTo>
                <a:cubicBezTo>
                  <a:pt x="768" y="804"/>
                  <a:pt x="768" y="804"/>
                  <a:pt x="768" y="804"/>
                </a:cubicBezTo>
                <a:cubicBezTo>
                  <a:pt x="695" y="804"/>
                  <a:pt x="695" y="804"/>
                  <a:pt x="695" y="804"/>
                </a:cubicBezTo>
                <a:cubicBezTo>
                  <a:pt x="695" y="658"/>
                  <a:pt x="695" y="658"/>
                  <a:pt x="695" y="658"/>
                </a:cubicBezTo>
                <a:lnTo>
                  <a:pt x="768" y="658"/>
                </a:lnTo>
                <a:close/>
                <a:moveTo>
                  <a:pt x="183" y="1207"/>
                </a:moveTo>
                <a:cubicBezTo>
                  <a:pt x="163" y="1207"/>
                  <a:pt x="147" y="1190"/>
                  <a:pt x="147" y="1170"/>
                </a:cubicBezTo>
                <a:cubicBezTo>
                  <a:pt x="147" y="629"/>
                  <a:pt x="147" y="629"/>
                  <a:pt x="147" y="629"/>
                </a:cubicBezTo>
                <a:cubicBezTo>
                  <a:pt x="346" y="762"/>
                  <a:pt x="346" y="762"/>
                  <a:pt x="346" y="762"/>
                </a:cubicBezTo>
                <a:cubicBezTo>
                  <a:pt x="352" y="766"/>
                  <a:pt x="359" y="768"/>
                  <a:pt x="366" y="768"/>
                </a:cubicBezTo>
                <a:cubicBezTo>
                  <a:pt x="622" y="768"/>
                  <a:pt x="622" y="768"/>
                  <a:pt x="622" y="768"/>
                </a:cubicBezTo>
                <a:cubicBezTo>
                  <a:pt x="622" y="823"/>
                  <a:pt x="622" y="823"/>
                  <a:pt x="622" y="823"/>
                </a:cubicBezTo>
                <a:cubicBezTo>
                  <a:pt x="622" y="853"/>
                  <a:pt x="647" y="877"/>
                  <a:pt x="677" y="877"/>
                </a:cubicBezTo>
                <a:cubicBezTo>
                  <a:pt x="787" y="877"/>
                  <a:pt x="787" y="877"/>
                  <a:pt x="787" y="877"/>
                </a:cubicBezTo>
                <a:cubicBezTo>
                  <a:pt x="817" y="877"/>
                  <a:pt x="841" y="853"/>
                  <a:pt x="841" y="823"/>
                </a:cubicBezTo>
                <a:cubicBezTo>
                  <a:pt x="841" y="768"/>
                  <a:pt x="841" y="768"/>
                  <a:pt x="841" y="768"/>
                </a:cubicBezTo>
                <a:cubicBezTo>
                  <a:pt x="1097" y="768"/>
                  <a:pt x="1097" y="768"/>
                  <a:pt x="1097" y="768"/>
                </a:cubicBezTo>
                <a:cubicBezTo>
                  <a:pt x="1105" y="768"/>
                  <a:pt x="1112" y="766"/>
                  <a:pt x="1118" y="762"/>
                </a:cubicBezTo>
                <a:cubicBezTo>
                  <a:pt x="1317" y="629"/>
                  <a:pt x="1317" y="629"/>
                  <a:pt x="1317" y="629"/>
                </a:cubicBezTo>
                <a:cubicBezTo>
                  <a:pt x="1317" y="918"/>
                  <a:pt x="1317" y="918"/>
                  <a:pt x="1317" y="918"/>
                </a:cubicBezTo>
                <a:cubicBezTo>
                  <a:pt x="1293" y="916"/>
                  <a:pt x="1269" y="914"/>
                  <a:pt x="1244" y="914"/>
                </a:cubicBezTo>
                <a:cubicBezTo>
                  <a:pt x="979" y="914"/>
                  <a:pt x="757" y="1040"/>
                  <a:pt x="706" y="1207"/>
                </a:cubicBezTo>
                <a:lnTo>
                  <a:pt x="183" y="1207"/>
                </a:lnTo>
                <a:close/>
                <a:moveTo>
                  <a:pt x="1244" y="1572"/>
                </a:moveTo>
                <a:cubicBezTo>
                  <a:pt x="1173" y="1572"/>
                  <a:pt x="1105" y="1563"/>
                  <a:pt x="1040" y="1543"/>
                </a:cubicBezTo>
                <a:cubicBezTo>
                  <a:pt x="1028" y="1540"/>
                  <a:pt x="1015" y="1543"/>
                  <a:pt x="1005" y="1551"/>
                </a:cubicBezTo>
                <a:cubicBezTo>
                  <a:pt x="951" y="1600"/>
                  <a:pt x="951" y="1600"/>
                  <a:pt x="951" y="1600"/>
                </a:cubicBezTo>
                <a:cubicBezTo>
                  <a:pt x="951" y="1532"/>
                  <a:pt x="951" y="1532"/>
                  <a:pt x="951" y="1532"/>
                </a:cubicBezTo>
                <a:cubicBezTo>
                  <a:pt x="951" y="1518"/>
                  <a:pt x="944" y="1506"/>
                  <a:pt x="932" y="1499"/>
                </a:cubicBezTo>
                <a:cubicBezTo>
                  <a:pt x="828" y="1443"/>
                  <a:pt x="768" y="1363"/>
                  <a:pt x="768" y="1280"/>
                </a:cubicBezTo>
                <a:cubicBezTo>
                  <a:pt x="768" y="1118"/>
                  <a:pt x="982" y="987"/>
                  <a:pt x="1244" y="987"/>
                </a:cubicBezTo>
                <a:cubicBezTo>
                  <a:pt x="1506" y="987"/>
                  <a:pt x="1719" y="1118"/>
                  <a:pt x="1719" y="1280"/>
                </a:cubicBezTo>
                <a:cubicBezTo>
                  <a:pt x="1719" y="1441"/>
                  <a:pt x="1506" y="1572"/>
                  <a:pt x="1244" y="1572"/>
                </a:cubicBezTo>
                <a:close/>
                <a:moveTo>
                  <a:pt x="1500" y="1170"/>
                </a:moveTo>
                <a:cubicBezTo>
                  <a:pt x="1500" y="1190"/>
                  <a:pt x="1483" y="1207"/>
                  <a:pt x="1463" y="1207"/>
                </a:cubicBezTo>
                <a:cubicBezTo>
                  <a:pt x="1024" y="1207"/>
                  <a:pt x="1024" y="1207"/>
                  <a:pt x="1024" y="1207"/>
                </a:cubicBezTo>
                <a:cubicBezTo>
                  <a:pt x="1004" y="1207"/>
                  <a:pt x="988" y="1190"/>
                  <a:pt x="988" y="1170"/>
                </a:cubicBezTo>
                <a:cubicBezTo>
                  <a:pt x="988" y="1150"/>
                  <a:pt x="1004" y="1133"/>
                  <a:pt x="1024" y="1133"/>
                </a:cubicBezTo>
                <a:cubicBezTo>
                  <a:pt x="1463" y="1133"/>
                  <a:pt x="1463" y="1133"/>
                  <a:pt x="1463" y="1133"/>
                </a:cubicBezTo>
                <a:cubicBezTo>
                  <a:pt x="1483" y="1133"/>
                  <a:pt x="1500" y="1150"/>
                  <a:pt x="1500" y="1170"/>
                </a:cubicBezTo>
                <a:close/>
                <a:moveTo>
                  <a:pt x="1500" y="1389"/>
                </a:moveTo>
                <a:cubicBezTo>
                  <a:pt x="1500" y="1410"/>
                  <a:pt x="1483" y="1426"/>
                  <a:pt x="1463" y="1426"/>
                </a:cubicBezTo>
                <a:cubicBezTo>
                  <a:pt x="1024" y="1426"/>
                  <a:pt x="1024" y="1426"/>
                  <a:pt x="1024" y="1426"/>
                </a:cubicBezTo>
                <a:cubicBezTo>
                  <a:pt x="1004" y="1426"/>
                  <a:pt x="988" y="1410"/>
                  <a:pt x="988" y="1389"/>
                </a:cubicBezTo>
                <a:cubicBezTo>
                  <a:pt x="988" y="1369"/>
                  <a:pt x="1004" y="1353"/>
                  <a:pt x="1024" y="1353"/>
                </a:cubicBezTo>
                <a:cubicBezTo>
                  <a:pt x="1463" y="1353"/>
                  <a:pt x="1463" y="1353"/>
                  <a:pt x="1463" y="1353"/>
                </a:cubicBezTo>
                <a:cubicBezTo>
                  <a:pt x="1483" y="1353"/>
                  <a:pt x="1500" y="1369"/>
                  <a:pt x="1500" y="13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" name="Freeform 136"/>
          <p:cNvSpPr>
            <a:spLocks noEditPoints="1"/>
          </p:cNvSpPr>
          <p:nvPr/>
        </p:nvSpPr>
        <p:spPr bwMode="auto">
          <a:xfrm>
            <a:off x="19706375" y="3426050"/>
            <a:ext cx="600268" cy="828952"/>
          </a:xfrm>
          <a:custGeom>
            <a:avLst/>
            <a:gdLst>
              <a:gd name="T0" fmla="*/ 830 w 1268"/>
              <a:gd name="T1" fmla="*/ 419 h 1752"/>
              <a:gd name="T2" fmla="*/ 684 w 1268"/>
              <a:gd name="T3" fmla="*/ 365 h 1752"/>
              <a:gd name="T4" fmla="*/ 647 w 1268"/>
              <a:gd name="T5" fmla="*/ 183 h 1752"/>
              <a:gd name="T6" fmla="*/ 611 w 1268"/>
              <a:gd name="T7" fmla="*/ 365 h 1752"/>
              <a:gd name="T8" fmla="*/ 465 w 1268"/>
              <a:gd name="T9" fmla="*/ 419 h 1752"/>
              <a:gd name="T10" fmla="*/ 30 w 1268"/>
              <a:gd name="T11" fmla="*/ 1195 h 1752"/>
              <a:gd name="T12" fmla="*/ 646 w 1268"/>
              <a:gd name="T13" fmla="*/ 1752 h 1752"/>
              <a:gd name="T14" fmla="*/ 1268 w 1268"/>
              <a:gd name="T15" fmla="*/ 1132 h 1752"/>
              <a:gd name="T16" fmla="*/ 1009 w 1268"/>
              <a:gd name="T17" fmla="*/ 1542 h 1752"/>
              <a:gd name="T18" fmla="*/ 102 w 1268"/>
              <a:gd name="T19" fmla="*/ 1188 h 1752"/>
              <a:gd name="T20" fmla="*/ 538 w 1268"/>
              <a:gd name="T21" fmla="*/ 537 h 1752"/>
              <a:gd name="T22" fmla="*/ 757 w 1268"/>
              <a:gd name="T23" fmla="*/ 438 h 1752"/>
              <a:gd name="T24" fmla="*/ 810 w 1268"/>
              <a:gd name="T25" fmla="*/ 607 h 1752"/>
              <a:gd name="T26" fmla="*/ 1009 w 1268"/>
              <a:gd name="T27" fmla="*/ 1542 h 1752"/>
              <a:gd name="T28" fmla="*/ 611 w 1268"/>
              <a:gd name="T29" fmla="*/ 110 h 1752"/>
              <a:gd name="T30" fmla="*/ 684 w 1268"/>
              <a:gd name="T31" fmla="*/ 0 h 1752"/>
              <a:gd name="T32" fmla="*/ 983 w 1268"/>
              <a:gd name="T33" fmla="*/ 154 h 1752"/>
              <a:gd name="T34" fmla="*/ 854 w 1268"/>
              <a:gd name="T35" fmla="*/ 180 h 1752"/>
              <a:gd name="T36" fmla="*/ 983 w 1268"/>
              <a:gd name="T37" fmla="*/ 154 h 1752"/>
              <a:gd name="T38" fmla="*/ 389 w 1268"/>
              <a:gd name="T39" fmla="*/ 232 h 1752"/>
              <a:gd name="T40" fmla="*/ 363 w 1268"/>
              <a:gd name="T41" fmla="*/ 103 h 1752"/>
              <a:gd name="T42" fmla="*/ 647 w 1268"/>
              <a:gd name="T43" fmla="*/ 730 h 1752"/>
              <a:gd name="T44" fmla="*/ 647 w 1268"/>
              <a:gd name="T45" fmla="*/ 1533 h 1752"/>
              <a:gd name="T46" fmla="*/ 647 w 1268"/>
              <a:gd name="T47" fmla="*/ 730 h 1752"/>
              <a:gd name="T48" fmla="*/ 319 w 1268"/>
              <a:gd name="T49" fmla="*/ 1132 h 1752"/>
              <a:gd name="T50" fmla="*/ 976 w 1268"/>
              <a:gd name="T51" fmla="*/ 1132 h 1752"/>
              <a:gd name="T52" fmla="*/ 760 w 1268"/>
              <a:gd name="T53" fmla="*/ 1135 h 1752"/>
              <a:gd name="T54" fmla="*/ 669 w 1268"/>
              <a:gd name="T55" fmla="*/ 1097 h 1752"/>
              <a:gd name="T56" fmla="*/ 745 w 1268"/>
              <a:gd name="T57" fmla="*/ 1028 h 1752"/>
              <a:gd name="T58" fmla="*/ 669 w 1268"/>
              <a:gd name="T59" fmla="*/ 940 h 1752"/>
              <a:gd name="T60" fmla="*/ 635 w 1268"/>
              <a:gd name="T61" fmla="*/ 913 h 1752"/>
              <a:gd name="T62" fmla="*/ 552 w 1268"/>
              <a:gd name="T63" fmla="*/ 971 h 1752"/>
              <a:gd name="T64" fmla="*/ 548 w 1268"/>
              <a:gd name="T65" fmla="*/ 1115 h 1752"/>
              <a:gd name="T66" fmla="*/ 635 w 1268"/>
              <a:gd name="T67" fmla="*/ 1255 h 1752"/>
              <a:gd name="T68" fmla="*/ 506 w 1268"/>
              <a:gd name="T69" fmla="*/ 1255 h 1752"/>
              <a:gd name="T70" fmla="*/ 635 w 1268"/>
              <a:gd name="T71" fmla="*/ 1351 h 1752"/>
              <a:gd name="T72" fmla="*/ 669 w 1268"/>
              <a:gd name="T73" fmla="*/ 1313 h 1752"/>
              <a:gd name="T74" fmla="*/ 789 w 1268"/>
              <a:gd name="T75" fmla="*/ 1206 h 1752"/>
              <a:gd name="T76" fmla="*/ 635 w 1268"/>
              <a:gd name="T77" fmla="*/ 1087 h 1752"/>
              <a:gd name="T78" fmla="*/ 585 w 1268"/>
              <a:gd name="T79" fmla="*/ 1039 h 1752"/>
              <a:gd name="T80" fmla="*/ 635 w 1268"/>
              <a:gd name="T81" fmla="*/ 996 h 1752"/>
              <a:gd name="T82" fmla="*/ 709 w 1268"/>
              <a:gd name="T83" fmla="*/ 1241 h 1752"/>
              <a:gd name="T84" fmla="*/ 669 w 1268"/>
              <a:gd name="T85" fmla="*/ 1161 h 1752"/>
              <a:gd name="T86" fmla="*/ 724 w 1268"/>
              <a:gd name="T87" fmla="*/ 1211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68" h="1752">
                <a:moveTo>
                  <a:pt x="830" y="536"/>
                </a:moveTo>
                <a:cubicBezTo>
                  <a:pt x="830" y="419"/>
                  <a:pt x="830" y="419"/>
                  <a:pt x="830" y="419"/>
                </a:cubicBezTo>
                <a:cubicBezTo>
                  <a:pt x="830" y="389"/>
                  <a:pt x="806" y="365"/>
                  <a:pt x="776" y="365"/>
                </a:cubicBezTo>
                <a:cubicBezTo>
                  <a:pt x="684" y="365"/>
                  <a:pt x="684" y="365"/>
                  <a:pt x="684" y="365"/>
                </a:cubicBezTo>
                <a:cubicBezTo>
                  <a:pt x="684" y="219"/>
                  <a:pt x="684" y="219"/>
                  <a:pt x="684" y="219"/>
                </a:cubicBezTo>
                <a:cubicBezTo>
                  <a:pt x="684" y="199"/>
                  <a:pt x="667" y="183"/>
                  <a:pt x="647" y="183"/>
                </a:cubicBezTo>
                <a:cubicBezTo>
                  <a:pt x="627" y="183"/>
                  <a:pt x="611" y="199"/>
                  <a:pt x="611" y="219"/>
                </a:cubicBezTo>
                <a:cubicBezTo>
                  <a:pt x="611" y="365"/>
                  <a:pt x="611" y="365"/>
                  <a:pt x="611" y="365"/>
                </a:cubicBezTo>
                <a:cubicBezTo>
                  <a:pt x="518" y="365"/>
                  <a:pt x="518" y="365"/>
                  <a:pt x="518" y="365"/>
                </a:cubicBezTo>
                <a:cubicBezTo>
                  <a:pt x="489" y="365"/>
                  <a:pt x="465" y="389"/>
                  <a:pt x="465" y="419"/>
                </a:cubicBezTo>
                <a:cubicBezTo>
                  <a:pt x="464" y="537"/>
                  <a:pt x="464" y="537"/>
                  <a:pt x="464" y="537"/>
                </a:cubicBezTo>
                <a:cubicBezTo>
                  <a:pt x="178" y="621"/>
                  <a:pt x="0" y="891"/>
                  <a:pt x="30" y="1195"/>
                </a:cubicBezTo>
                <a:cubicBezTo>
                  <a:pt x="58" y="1480"/>
                  <a:pt x="284" y="1712"/>
                  <a:pt x="568" y="1747"/>
                </a:cubicBezTo>
                <a:cubicBezTo>
                  <a:pt x="594" y="1751"/>
                  <a:pt x="620" y="1752"/>
                  <a:pt x="646" y="1752"/>
                </a:cubicBezTo>
                <a:cubicBezTo>
                  <a:pt x="797" y="1752"/>
                  <a:pt x="944" y="1698"/>
                  <a:pt x="1058" y="1597"/>
                </a:cubicBezTo>
                <a:cubicBezTo>
                  <a:pt x="1191" y="1479"/>
                  <a:pt x="1268" y="1310"/>
                  <a:pt x="1268" y="1132"/>
                </a:cubicBezTo>
                <a:cubicBezTo>
                  <a:pt x="1268" y="853"/>
                  <a:pt x="1092" y="614"/>
                  <a:pt x="830" y="536"/>
                </a:cubicBezTo>
                <a:close/>
                <a:moveTo>
                  <a:pt x="1009" y="1542"/>
                </a:moveTo>
                <a:cubicBezTo>
                  <a:pt x="890" y="1648"/>
                  <a:pt x="737" y="1695"/>
                  <a:pt x="577" y="1675"/>
                </a:cubicBezTo>
                <a:cubicBezTo>
                  <a:pt x="327" y="1644"/>
                  <a:pt x="127" y="1439"/>
                  <a:pt x="102" y="1188"/>
                </a:cubicBezTo>
                <a:cubicBezTo>
                  <a:pt x="76" y="920"/>
                  <a:pt x="233" y="681"/>
                  <a:pt x="485" y="607"/>
                </a:cubicBezTo>
                <a:cubicBezTo>
                  <a:pt x="516" y="598"/>
                  <a:pt x="538" y="569"/>
                  <a:pt x="538" y="537"/>
                </a:cubicBezTo>
                <a:cubicBezTo>
                  <a:pt x="538" y="438"/>
                  <a:pt x="538" y="438"/>
                  <a:pt x="538" y="438"/>
                </a:cubicBezTo>
                <a:cubicBezTo>
                  <a:pt x="757" y="438"/>
                  <a:pt x="757" y="438"/>
                  <a:pt x="757" y="438"/>
                </a:cubicBezTo>
                <a:cubicBezTo>
                  <a:pt x="757" y="537"/>
                  <a:pt x="757" y="537"/>
                  <a:pt x="757" y="537"/>
                </a:cubicBezTo>
                <a:cubicBezTo>
                  <a:pt x="757" y="569"/>
                  <a:pt x="778" y="598"/>
                  <a:pt x="810" y="607"/>
                </a:cubicBezTo>
                <a:cubicBezTo>
                  <a:pt x="1040" y="675"/>
                  <a:pt x="1195" y="885"/>
                  <a:pt x="1195" y="1132"/>
                </a:cubicBezTo>
                <a:cubicBezTo>
                  <a:pt x="1195" y="1289"/>
                  <a:pt x="1127" y="1438"/>
                  <a:pt x="1009" y="1542"/>
                </a:cubicBezTo>
                <a:close/>
                <a:moveTo>
                  <a:pt x="684" y="110"/>
                </a:moveTo>
                <a:cubicBezTo>
                  <a:pt x="611" y="110"/>
                  <a:pt x="611" y="110"/>
                  <a:pt x="611" y="110"/>
                </a:cubicBezTo>
                <a:cubicBezTo>
                  <a:pt x="611" y="0"/>
                  <a:pt x="611" y="0"/>
                  <a:pt x="611" y="0"/>
                </a:cubicBezTo>
                <a:cubicBezTo>
                  <a:pt x="684" y="0"/>
                  <a:pt x="684" y="0"/>
                  <a:pt x="684" y="0"/>
                </a:cubicBezTo>
                <a:lnTo>
                  <a:pt x="684" y="110"/>
                </a:lnTo>
                <a:close/>
                <a:moveTo>
                  <a:pt x="983" y="154"/>
                </a:moveTo>
                <a:cubicBezTo>
                  <a:pt x="905" y="232"/>
                  <a:pt x="905" y="232"/>
                  <a:pt x="905" y="232"/>
                </a:cubicBezTo>
                <a:cubicBezTo>
                  <a:pt x="854" y="180"/>
                  <a:pt x="854" y="180"/>
                  <a:pt x="854" y="180"/>
                </a:cubicBezTo>
                <a:cubicBezTo>
                  <a:pt x="931" y="103"/>
                  <a:pt x="931" y="103"/>
                  <a:pt x="931" y="103"/>
                </a:cubicBezTo>
                <a:lnTo>
                  <a:pt x="983" y="154"/>
                </a:lnTo>
                <a:close/>
                <a:moveTo>
                  <a:pt x="441" y="180"/>
                </a:moveTo>
                <a:cubicBezTo>
                  <a:pt x="389" y="232"/>
                  <a:pt x="389" y="232"/>
                  <a:pt x="389" y="232"/>
                </a:cubicBezTo>
                <a:cubicBezTo>
                  <a:pt x="312" y="154"/>
                  <a:pt x="312" y="154"/>
                  <a:pt x="312" y="154"/>
                </a:cubicBezTo>
                <a:cubicBezTo>
                  <a:pt x="363" y="103"/>
                  <a:pt x="363" y="103"/>
                  <a:pt x="363" y="103"/>
                </a:cubicBezTo>
                <a:lnTo>
                  <a:pt x="441" y="180"/>
                </a:lnTo>
                <a:close/>
                <a:moveTo>
                  <a:pt x="647" y="730"/>
                </a:moveTo>
                <a:cubicBezTo>
                  <a:pt x="426" y="730"/>
                  <a:pt x="246" y="910"/>
                  <a:pt x="246" y="1132"/>
                </a:cubicBezTo>
                <a:cubicBezTo>
                  <a:pt x="246" y="1353"/>
                  <a:pt x="426" y="1533"/>
                  <a:pt x="647" y="1533"/>
                </a:cubicBezTo>
                <a:cubicBezTo>
                  <a:pt x="869" y="1533"/>
                  <a:pt x="1049" y="1353"/>
                  <a:pt x="1049" y="1132"/>
                </a:cubicBezTo>
                <a:cubicBezTo>
                  <a:pt x="1049" y="910"/>
                  <a:pt x="869" y="730"/>
                  <a:pt x="647" y="730"/>
                </a:cubicBezTo>
                <a:close/>
                <a:moveTo>
                  <a:pt x="647" y="1460"/>
                </a:moveTo>
                <a:cubicBezTo>
                  <a:pt x="466" y="1460"/>
                  <a:pt x="319" y="1313"/>
                  <a:pt x="319" y="1132"/>
                </a:cubicBezTo>
                <a:cubicBezTo>
                  <a:pt x="319" y="951"/>
                  <a:pt x="466" y="803"/>
                  <a:pt x="647" y="803"/>
                </a:cubicBezTo>
                <a:cubicBezTo>
                  <a:pt x="828" y="803"/>
                  <a:pt x="976" y="951"/>
                  <a:pt x="976" y="1132"/>
                </a:cubicBezTo>
                <a:cubicBezTo>
                  <a:pt x="976" y="1313"/>
                  <a:pt x="828" y="1460"/>
                  <a:pt x="647" y="1460"/>
                </a:cubicBezTo>
                <a:close/>
                <a:moveTo>
                  <a:pt x="760" y="1135"/>
                </a:moveTo>
                <a:cubicBezTo>
                  <a:pt x="741" y="1119"/>
                  <a:pt x="711" y="1106"/>
                  <a:pt x="671" y="1097"/>
                </a:cubicBezTo>
                <a:cubicBezTo>
                  <a:pt x="669" y="1097"/>
                  <a:pt x="669" y="1097"/>
                  <a:pt x="669" y="1097"/>
                </a:cubicBezTo>
                <a:cubicBezTo>
                  <a:pt x="669" y="997"/>
                  <a:pt x="669" y="997"/>
                  <a:pt x="669" y="997"/>
                </a:cubicBezTo>
                <a:cubicBezTo>
                  <a:pt x="696" y="1001"/>
                  <a:pt x="722" y="1011"/>
                  <a:pt x="745" y="1028"/>
                </a:cubicBezTo>
                <a:cubicBezTo>
                  <a:pt x="779" y="979"/>
                  <a:pt x="779" y="979"/>
                  <a:pt x="779" y="979"/>
                </a:cubicBezTo>
                <a:cubicBezTo>
                  <a:pt x="745" y="956"/>
                  <a:pt x="708" y="942"/>
                  <a:pt x="669" y="940"/>
                </a:cubicBezTo>
                <a:cubicBezTo>
                  <a:pt x="669" y="913"/>
                  <a:pt x="669" y="913"/>
                  <a:pt x="669" y="913"/>
                </a:cubicBezTo>
                <a:cubicBezTo>
                  <a:pt x="635" y="913"/>
                  <a:pt x="635" y="913"/>
                  <a:pt x="635" y="913"/>
                </a:cubicBezTo>
                <a:cubicBezTo>
                  <a:pt x="635" y="939"/>
                  <a:pt x="635" y="939"/>
                  <a:pt x="635" y="939"/>
                </a:cubicBezTo>
                <a:cubicBezTo>
                  <a:pt x="601" y="941"/>
                  <a:pt x="574" y="951"/>
                  <a:pt x="552" y="971"/>
                </a:cubicBezTo>
                <a:cubicBezTo>
                  <a:pt x="531" y="990"/>
                  <a:pt x="520" y="1015"/>
                  <a:pt x="520" y="1046"/>
                </a:cubicBezTo>
                <a:cubicBezTo>
                  <a:pt x="520" y="1076"/>
                  <a:pt x="530" y="1099"/>
                  <a:pt x="548" y="1115"/>
                </a:cubicBezTo>
                <a:cubicBezTo>
                  <a:pt x="567" y="1130"/>
                  <a:pt x="596" y="1143"/>
                  <a:pt x="635" y="1152"/>
                </a:cubicBezTo>
                <a:cubicBezTo>
                  <a:pt x="635" y="1255"/>
                  <a:pt x="635" y="1255"/>
                  <a:pt x="635" y="1255"/>
                </a:cubicBezTo>
                <a:cubicBezTo>
                  <a:pt x="604" y="1250"/>
                  <a:pt x="574" y="1234"/>
                  <a:pt x="544" y="1209"/>
                </a:cubicBezTo>
                <a:cubicBezTo>
                  <a:pt x="506" y="1255"/>
                  <a:pt x="506" y="1255"/>
                  <a:pt x="506" y="1255"/>
                </a:cubicBezTo>
                <a:cubicBezTo>
                  <a:pt x="544" y="1288"/>
                  <a:pt x="587" y="1307"/>
                  <a:pt x="635" y="1312"/>
                </a:cubicBezTo>
                <a:cubicBezTo>
                  <a:pt x="635" y="1351"/>
                  <a:pt x="635" y="1351"/>
                  <a:pt x="635" y="1351"/>
                </a:cubicBezTo>
                <a:cubicBezTo>
                  <a:pt x="669" y="1351"/>
                  <a:pt x="669" y="1351"/>
                  <a:pt x="669" y="1351"/>
                </a:cubicBezTo>
                <a:cubicBezTo>
                  <a:pt x="669" y="1313"/>
                  <a:pt x="669" y="1313"/>
                  <a:pt x="669" y="1313"/>
                </a:cubicBezTo>
                <a:cubicBezTo>
                  <a:pt x="705" y="1311"/>
                  <a:pt x="734" y="1300"/>
                  <a:pt x="756" y="1281"/>
                </a:cubicBezTo>
                <a:cubicBezTo>
                  <a:pt x="778" y="1262"/>
                  <a:pt x="789" y="1237"/>
                  <a:pt x="789" y="1206"/>
                </a:cubicBezTo>
                <a:cubicBezTo>
                  <a:pt x="789" y="1175"/>
                  <a:pt x="779" y="1151"/>
                  <a:pt x="760" y="1135"/>
                </a:cubicBezTo>
                <a:close/>
                <a:moveTo>
                  <a:pt x="635" y="1087"/>
                </a:moveTo>
                <a:cubicBezTo>
                  <a:pt x="616" y="1081"/>
                  <a:pt x="602" y="1074"/>
                  <a:pt x="595" y="1067"/>
                </a:cubicBezTo>
                <a:cubicBezTo>
                  <a:pt x="588" y="1060"/>
                  <a:pt x="585" y="1051"/>
                  <a:pt x="585" y="1039"/>
                </a:cubicBezTo>
                <a:cubicBezTo>
                  <a:pt x="585" y="1028"/>
                  <a:pt x="589" y="1018"/>
                  <a:pt x="598" y="1010"/>
                </a:cubicBezTo>
                <a:cubicBezTo>
                  <a:pt x="607" y="1002"/>
                  <a:pt x="620" y="997"/>
                  <a:pt x="635" y="996"/>
                </a:cubicBezTo>
                <a:lnTo>
                  <a:pt x="635" y="1087"/>
                </a:lnTo>
                <a:close/>
                <a:moveTo>
                  <a:pt x="709" y="1241"/>
                </a:moveTo>
                <a:cubicBezTo>
                  <a:pt x="700" y="1249"/>
                  <a:pt x="686" y="1254"/>
                  <a:pt x="669" y="1256"/>
                </a:cubicBezTo>
                <a:cubicBezTo>
                  <a:pt x="669" y="1161"/>
                  <a:pt x="669" y="1161"/>
                  <a:pt x="669" y="1161"/>
                </a:cubicBezTo>
                <a:cubicBezTo>
                  <a:pt x="690" y="1167"/>
                  <a:pt x="705" y="1174"/>
                  <a:pt x="713" y="1181"/>
                </a:cubicBezTo>
                <a:cubicBezTo>
                  <a:pt x="720" y="1189"/>
                  <a:pt x="724" y="1198"/>
                  <a:pt x="724" y="1211"/>
                </a:cubicBezTo>
                <a:cubicBezTo>
                  <a:pt x="724" y="1223"/>
                  <a:pt x="719" y="1233"/>
                  <a:pt x="709" y="12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" name="Freeform 129"/>
          <p:cNvSpPr>
            <a:spLocks noEditPoints="1"/>
          </p:cNvSpPr>
          <p:nvPr/>
        </p:nvSpPr>
        <p:spPr bwMode="auto">
          <a:xfrm>
            <a:off x="4139655" y="3425618"/>
            <a:ext cx="347232" cy="829816"/>
          </a:xfrm>
          <a:custGeom>
            <a:avLst/>
            <a:gdLst>
              <a:gd name="T0" fmla="*/ 410 w 734"/>
              <a:gd name="T1" fmla="*/ 3 h 1754"/>
              <a:gd name="T2" fmla="*/ 370 w 734"/>
              <a:gd name="T3" fmla="*/ 26 h 1754"/>
              <a:gd name="T4" fmla="*/ 5 w 734"/>
              <a:gd name="T5" fmla="*/ 975 h 1754"/>
              <a:gd name="T6" fmla="*/ 9 w 734"/>
              <a:gd name="T7" fmla="*/ 1008 h 1754"/>
              <a:gd name="T8" fmla="*/ 39 w 734"/>
              <a:gd name="T9" fmla="*/ 1024 h 1754"/>
              <a:gd name="T10" fmla="*/ 294 w 734"/>
              <a:gd name="T11" fmla="*/ 1024 h 1754"/>
              <a:gd name="T12" fmla="*/ 294 w 734"/>
              <a:gd name="T13" fmla="*/ 1718 h 1754"/>
              <a:gd name="T14" fmla="*/ 324 w 734"/>
              <a:gd name="T15" fmla="*/ 1754 h 1754"/>
              <a:gd name="T16" fmla="*/ 331 w 734"/>
              <a:gd name="T17" fmla="*/ 1754 h 1754"/>
              <a:gd name="T18" fmla="*/ 365 w 734"/>
              <a:gd name="T19" fmla="*/ 1731 h 1754"/>
              <a:gd name="T20" fmla="*/ 730 w 734"/>
              <a:gd name="T21" fmla="*/ 782 h 1754"/>
              <a:gd name="T22" fmla="*/ 726 w 734"/>
              <a:gd name="T23" fmla="*/ 748 h 1754"/>
              <a:gd name="T24" fmla="*/ 696 w 734"/>
              <a:gd name="T25" fmla="*/ 732 h 1754"/>
              <a:gd name="T26" fmla="*/ 440 w 734"/>
              <a:gd name="T27" fmla="*/ 732 h 1754"/>
              <a:gd name="T28" fmla="*/ 440 w 734"/>
              <a:gd name="T29" fmla="*/ 39 h 1754"/>
              <a:gd name="T30" fmla="*/ 410 w 734"/>
              <a:gd name="T31" fmla="*/ 3 h 1754"/>
              <a:gd name="T32" fmla="*/ 643 w 734"/>
              <a:gd name="T33" fmla="*/ 805 h 1754"/>
              <a:gd name="T34" fmla="*/ 367 w 734"/>
              <a:gd name="T35" fmla="*/ 1521 h 1754"/>
              <a:gd name="T36" fmla="*/ 367 w 734"/>
              <a:gd name="T37" fmla="*/ 988 h 1754"/>
              <a:gd name="T38" fmla="*/ 331 w 734"/>
              <a:gd name="T39" fmla="*/ 951 h 1754"/>
              <a:gd name="T40" fmla="*/ 92 w 734"/>
              <a:gd name="T41" fmla="*/ 951 h 1754"/>
              <a:gd name="T42" fmla="*/ 367 w 734"/>
              <a:gd name="T43" fmla="*/ 235 h 1754"/>
              <a:gd name="T44" fmla="*/ 367 w 734"/>
              <a:gd name="T45" fmla="*/ 769 h 1754"/>
              <a:gd name="T46" fmla="*/ 404 w 734"/>
              <a:gd name="T47" fmla="*/ 805 h 1754"/>
              <a:gd name="T48" fmla="*/ 643 w 734"/>
              <a:gd name="T49" fmla="*/ 805 h 1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34" h="1754">
                <a:moveTo>
                  <a:pt x="410" y="3"/>
                </a:moveTo>
                <a:cubicBezTo>
                  <a:pt x="393" y="0"/>
                  <a:pt x="376" y="9"/>
                  <a:pt x="370" y="26"/>
                </a:cubicBezTo>
                <a:cubicBezTo>
                  <a:pt x="5" y="975"/>
                  <a:pt x="5" y="975"/>
                  <a:pt x="5" y="975"/>
                </a:cubicBezTo>
                <a:cubicBezTo>
                  <a:pt x="0" y="986"/>
                  <a:pt x="2" y="998"/>
                  <a:pt x="9" y="1008"/>
                </a:cubicBezTo>
                <a:cubicBezTo>
                  <a:pt x="15" y="1018"/>
                  <a:pt x="27" y="1024"/>
                  <a:pt x="39" y="1024"/>
                </a:cubicBezTo>
                <a:cubicBezTo>
                  <a:pt x="294" y="1024"/>
                  <a:pt x="294" y="1024"/>
                  <a:pt x="294" y="1024"/>
                </a:cubicBezTo>
                <a:cubicBezTo>
                  <a:pt x="294" y="1718"/>
                  <a:pt x="294" y="1718"/>
                  <a:pt x="294" y="1718"/>
                </a:cubicBezTo>
                <a:cubicBezTo>
                  <a:pt x="294" y="1735"/>
                  <a:pt x="307" y="1750"/>
                  <a:pt x="324" y="1754"/>
                </a:cubicBezTo>
                <a:cubicBezTo>
                  <a:pt x="326" y="1754"/>
                  <a:pt x="329" y="1754"/>
                  <a:pt x="331" y="1754"/>
                </a:cubicBezTo>
                <a:cubicBezTo>
                  <a:pt x="346" y="1754"/>
                  <a:pt x="359" y="1745"/>
                  <a:pt x="365" y="1731"/>
                </a:cubicBezTo>
                <a:cubicBezTo>
                  <a:pt x="730" y="782"/>
                  <a:pt x="730" y="782"/>
                  <a:pt x="730" y="782"/>
                </a:cubicBezTo>
                <a:cubicBezTo>
                  <a:pt x="734" y="771"/>
                  <a:pt x="733" y="758"/>
                  <a:pt x="726" y="748"/>
                </a:cubicBezTo>
                <a:cubicBezTo>
                  <a:pt x="719" y="738"/>
                  <a:pt x="708" y="732"/>
                  <a:pt x="696" y="732"/>
                </a:cubicBezTo>
                <a:cubicBezTo>
                  <a:pt x="440" y="732"/>
                  <a:pt x="440" y="732"/>
                  <a:pt x="440" y="732"/>
                </a:cubicBezTo>
                <a:cubicBezTo>
                  <a:pt x="440" y="39"/>
                  <a:pt x="440" y="39"/>
                  <a:pt x="440" y="39"/>
                </a:cubicBezTo>
                <a:cubicBezTo>
                  <a:pt x="440" y="21"/>
                  <a:pt x="428" y="6"/>
                  <a:pt x="410" y="3"/>
                </a:cubicBezTo>
                <a:close/>
                <a:moveTo>
                  <a:pt x="643" y="805"/>
                </a:moveTo>
                <a:cubicBezTo>
                  <a:pt x="367" y="1521"/>
                  <a:pt x="367" y="1521"/>
                  <a:pt x="367" y="1521"/>
                </a:cubicBezTo>
                <a:cubicBezTo>
                  <a:pt x="367" y="988"/>
                  <a:pt x="367" y="988"/>
                  <a:pt x="367" y="988"/>
                </a:cubicBezTo>
                <a:cubicBezTo>
                  <a:pt x="367" y="968"/>
                  <a:pt x="351" y="951"/>
                  <a:pt x="331" y="951"/>
                </a:cubicBezTo>
                <a:cubicBezTo>
                  <a:pt x="92" y="951"/>
                  <a:pt x="92" y="951"/>
                  <a:pt x="92" y="951"/>
                </a:cubicBezTo>
                <a:cubicBezTo>
                  <a:pt x="367" y="235"/>
                  <a:pt x="367" y="235"/>
                  <a:pt x="367" y="235"/>
                </a:cubicBezTo>
                <a:cubicBezTo>
                  <a:pt x="367" y="769"/>
                  <a:pt x="367" y="769"/>
                  <a:pt x="367" y="769"/>
                </a:cubicBezTo>
                <a:cubicBezTo>
                  <a:pt x="367" y="789"/>
                  <a:pt x="384" y="805"/>
                  <a:pt x="404" y="805"/>
                </a:cubicBezTo>
                <a:lnTo>
                  <a:pt x="643" y="8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" name="Freeform 131"/>
          <p:cNvSpPr>
            <a:spLocks noEditPoints="1"/>
          </p:cNvSpPr>
          <p:nvPr/>
        </p:nvSpPr>
        <p:spPr bwMode="auto">
          <a:xfrm>
            <a:off x="6273223" y="3426046"/>
            <a:ext cx="552736" cy="828960"/>
          </a:xfrm>
          <a:custGeom>
            <a:avLst/>
            <a:gdLst>
              <a:gd name="T0" fmla="*/ 1131 w 1168"/>
              <a:gd name="T1" fmla="*/ 73 h 1752"/>
              <a:gd name="T2" fmla="*/ 1168 w 1168"/>
              <a:gd name="T3" fmla="*/ 37 h 1752"/>
              <a:gd name="T4" fmla="*/ 1131 w 1168"/>
              <a:gd name="T5" fmla="*/ 0 h 1752"/>
              <a:gd name="T6" fmla="*/ 36 w 1168"/>
              <a:gd name="T7" fmla="*/ 0 h 1752"/>
              <a:gd name="T8" fmla="*/ 0 w 1168"/>
              <a:gd name="T9" fmla="*/ 37 h 1752"/>
              <a:gd name="T10" fmla="*/ 36 w 1168"/>
              <a:gd name="T11" fmla="*/ 73 h 1752"/>
              <a:gd name="T12" fmla="*/ 110 w 1168"/>
              <a:gd name="T13" fmla="*/ 73 h 1752"/>
              <a:gd name="T14" fmla="*/ 110 w 1168"/>
              <a:gd name="T15" fmla="*/ 136 h 1752"/>
              <a:gd name="T16" fmla="*/ 450 w 1168"/>
              <a:gd name="T17" fmla="*/ 876 h 1752"/>
              <a:gd name="T18" fmla="*/ 110 w 1168"/>
              <a:gd name="T19" fmla="*/ 1614 h 1752"/>
              <a:gd name="T20" fmla="*/ 110 w 1168"/>
              <a:gd name="T21" fmla="*/ 1679 h 1752"/>
              <a:gd name="T22" fmla="*/ 36 w 1168"/>
              <a:gd name="T23" fmla="*/ 1679 h 1752"/>
              <a:gd name="T24" fmla="*/ 0 w 1168"/>
              <a:gd name="T25" fmla="*/ 1716 h 1752"/>
              <a:gd name="T26" fmla="*/ 36 w 1168"/>
              <a:gd name="T27" fmla="*/ 1752 h 1752"/>
              <a:gd name="T28" fmla="*/ 1131 w 1168"/>
              <a:gd name="T29" fmla="*/ 1752 h 1752"/>
              <a:gd name="T30" fmla="*/ 1168 w 1168"/>
              <a:gd name="T31" fmla="*/ 1716 h 1752"/>
              <a:gd name="T32" fmla="*/ 1131 w 1168"/>
              <a:gd name="T33" fmla="*/ 1679 h 1752"/>
              <a:gd name="T34" fmla="*/ 1058 w 1168"/>
              <a:gd name="T35" fmla="*/ 1679 h 1752"/>
              <a:gd name="T36" fmla="*/ 1058 w 1168"/>
              <a:gd name="T37" fmla="*/ 1617 h 1752"/>
              <a:gd name="T38" fmla="*/ 716 w 1168"/>
              <a:gd name="T39" fmla="*/ 877 h 1752"/>
              <a:gd name="T40" fmla="*/ 1058 w 1168"/>
              <a:gd name="T41" fmla="*/ 138 h 1752"/>
              <a:gd name="T42" fmla="*/ 1058 w 1168"/>
              <a:gd name="T43" fmla="*/ 73 h 1752"/>
              <a:gd name="T44" fmla="*/ 1131 w 1168"/>
              <a:gd name="T45" fmla="*/ 73 h 1752"/>
              <a:gd name="T46" fmla="*/ 228 w 1168"/>
              <a:gd name="T47" fmla="*/ 1679 h 1752"/>
              <a:gd name="T48" fmla="*/ 584 w 1168"/>
              <a:gd name="T49" fmla="*/ 1279 h 1752"/>
              <a:gd name="T50" fmla="*/ 939 w 1168"/>
              <a:gd name="T51" fmla="*/ 1679 h 1752"/>
              <a:gd name="T52" fmla="*/ 228 w 1168"/>
              <a:gd name="T53" fmla="*/ 1679 h 1752"/>
              <a:gd name="T54" fmla="*/ 671 w 1168"/>
              <a:gd name="T55" fmla="*/ 820 h 1752"/>
              <a:gd name="T56" fmla="*/ 644 w 1168"/>
              <a:gd name="T57" fmla="*/ 876 h 1752"/>
              <a:gd name="T58" fmla="*/ 671 w 1168"/>
              <a:gd name="T59" fmla="*/ 933 h 1752"/>
              <a:gd name="T60" fmla="*/ 985 w 1168"/>
              <a:gd name="T61" fmla="*/ 1614 h 1752"/>
              <a:gd name="T62" fmla="*/ 985 w 1168"/>
              <a:gd name="T63" fmla="*/ 1621 h 1752"/>
              <a:gd name="T64" fmla="*/ 611 w 1168"/>
              <a:gd name="T65" fmla="*/ 1200 h 1752"/>
              <a:gd name="T66" fmla="*/ 556 w 1168"/>
              <a:gd name="T67" fmla="*/ 1200 h 1752"/>
              <a:gd name="T68" fmla="*/ 183 w 1168"/>
              <a:gd name="T69" fmla="*/ 1621 h 1752"/>
              <a:gd name="T70" fmla="*/ 183 w 1168"/>
              <a:gd name="T71" fmla="*/ 1612 h 1752"/>
              <a:gd name="T72" fmla="*/ 497 w 1168"/>
              <a:gd name="T73" fmla="*/ 933 h 1752"/>
              <a:gd name="T74" fmla="*/ 524 w 1168"/>
              <a:gd name="T75" fmla="*/ 876 h 1752"/>
              <a:gd name="T76" fmla="*/ 497 w 1168"/>
              <a:gd name="T77" fmla="*/ 820 h 1752"/>
              <a:gd name="T78" fmla="*/ 183 w 1168"/>
              <a:gd name="T79" fmla="*/ 138 h 1752"/>
              <a:gd name="T80" fmla="*/ 183 w 1168"/>
              <a:gd name="T81" fmla="*/ 73 h 1752"/>
              <a:gd name="T82" fmla="*/ 985 w 1168"/>
              <a:gd name="T83" fmla="*/ 73 h 1752"/>
              <a:gd name="T84" fmla="*/ 985 w 1168"/>
              <a:gd name="T85" fmla="*/ 141 h 1752"/>
              <a:gd name="T86" fmla="*/ 671 w 1168"/>
              <a:gd name="T87" fmla="*/ 820 h 1752"/>
              <a:gd name="T88" fmla="*/ 839 w 1168"/>
              <a:gd name="T89" fmla="*/ 329 h 1752"/>
              <a:gd name="T90" fmla="*/ 328 w 1168"/>
              <a:gd name="T91" fmla="*/ 329 h 1752"/>
              <a:gd name="T92" fmla="*/ 296 w 1168"/>
              <a:gd name="T93" fmla="*/ 348 h 1752"/>
              <a:gd name="T94" fmla="*/ 298 w 1168"/>
              <a:gd name="T95" fmla="*/ 386 h 1752"/>
              <a:gd name="T96" fmla="*/ 554 w 1168"/>
              <a:gd name="T97" fmla="*/ 751 h 1752"/>
              <a:gd name="T98" fmla="*/ 584 w 1168"/>
              <a:gd name="T99" fmla="*/ 767 h 1752"/>
              <a:gd name="T100" fmla="*/ 614 w 1168"/>
              <a:gd name="T101" fmla="*/ 751 h 1752"/>
              <a:gd name="T102" fmla="*/ 869 w 1168"/>
              <a:gd name="T103" fmla="*/ 386 h 1752"/>
              <a:gd name="T104" fmla="*/ 872 w 1168"/>
              <a:gd name="T105" fmla="*/ 348 h 1752"/>
              <a:gd name="T106" fmla="*/ 839 w 1168"/>
              <a:gd name="T107" fmla="*/ 329 h 1752"/>
              <a:gd name="T108" fmla="*/ 584 w 1168"/>
              <a:gd name="T109" fmla="*/ 667 h 1752"/>
              <a:gd name="T110" fmla="*/ 398 w 1168"/>
              <a:gd name="T111" fmla="*/ 402 h 1752"/>
              <a:gd name="T112" fmla="*/ 769 w 1168"/>
              <a:gd name="T113" fmla="*/ 402 h 1752"/>
              <a:gd name="T114" fmla="*/ 584 w 1168"/>
              <a:gd name="T115" fmla="*/ 667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68" h="1752">
                <a:moveTo>
                  <a:pt x="1131" y="73"/>
                </a:moveTo>
                <a:cubicBezTo>
                  <a:pt x="1151" y="73"/>
                  <a:pt x="1168" y="57"/>
                  <a:pt x="1168" y="37"/>
                </a:cubicBezTo>
                <a:cubicBezTo>
                  <a:pt x="1168" y="17"/>
                  <a:pt x="1151" y="0"/>
                  <a:pt x="1131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16" y="0"/>
                  <a:pt x="0" y="17"/>
                  <a:pt x="0" y="37"/>
                </a:cubicBezTo>
                <a:cubicBezTo>
                  <a:pt x="0" y="57"/>
                  <a:pt x="16" y="73"/>
                  <a:pt x="36" y="73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110" y="136"/>
                  <a:pt x="110" y="136"/>
                  <a:pt x="110" y="136"/>
                </a:cubicBezTo>
                <a:cubicBezTo>
                  <a:pt x="109" y="154"/>
                  <a:pt x="84" y="582"/>
                  <a:pt x="450" y="876"/>
                </a:cubicBezTo>
                <a:cubicBezTo>
                  <a:pt x="84" y="1171"/>
                  <a:pt x="109" y="1599"/>
                  <a:pt x="110" y="1614"/>
                </a:cubicBezTo>
                <a:cubicBezTo>
                  <a:pt x="110" y="1679"/>
                  <a:pt x="110" y="1679"/>
                  <a:pt x="110" y="1679"/>
                </a:cubicBezTo>
                <a:cubicBezTo>
                  <a:pt x="36" y="1679"/>
                  <a:pt x="36" y="1679"/>
                  <a:pt x="36" y="1679"/>
                </a:cubicBezTo>
                <a:cubicBezTo>
                  <a:pt x="16" y="1679"/>
                  <a:pt x="0" y="1696"/>
                  <a:pt x="0" y="1716"/>
                </a:cubicBezTo>
                <a:cubicBezTo>
                  <a:pt x="0" y="1736"/>
                  <a:pt x="16" y="1752"/>
                  <a:pt x="36" y="1752"/>
                </a:cubicBezTo>
                <a:cubicBezTo>
                  <a:pt x="1131" y="1752"/>
                  <a:pt x="1131" y="1752"/>
                  <a:pt x="1131" y="1752"/>
                </a:cubicBezTo>
                <a:cubicBezTo>
                  <a:pt x="1151" y="1752"/>
                  <a:pt x="1168" y="1736"/>
                  <a:pt x="1168" y="1716"/>
                </a:cubicBezTo>
                <a:cubicBezTo>
                  <a:pt x="1168" y="1696"/>
                  <a:pt x="1151" y="1679"/>
                  <a:pt x="1131" y="1679"/>
                </a:cubicBezTo>
                <a:cubicBezTo>
                  <a:pt x="1058" y="1679"/>
                  <a:pt x="1058" y="1679"/>
                  <a:pt x="1058" y="1679"/>
                </a:cubicBezTo>
                <a:cubicBezTo>
                  <a:pt x="1058" y="1617"/>
                  <a:pt x="1058" y="1617"/>
                  <a:pt x="1058" y="1617"/>
                </a:cubicBezTo>
                <a:cubicBezTo>
                  <a:pt x="1059" y="1599"/>
                  <a:pt x="1083" y="1170"/>
                  <a:pt x="716" y="877"/>
                </a:cubicBezTo>
                <a:cubicBezTo>
                  <a:pt x="1083" y="582"/>
                  <a:pt x="1059" y="154"/>
                  <a:pt x="1058" y="138"/>
                </a:cubicBezTo>
                <a:cubicBezTo>
                  <a:pt x="1058" y="73"/>
                  <a:pt x="1058" y="73"/>
                  <a:pt x="1058" y="73"/>
                </a:cubicBezTo>
                <a:lnTo>
                  <a:pt x="1131" y="73"/>
                </a:lnTo>
                <a:close/>
                <a:moveTo>
                  <a:pt x="228" y="1679"/>
                </a:moveTo>
                <a:cubicBezTo>
                  <a:pt x="584" y="1279"/>
                  <a:pt x="584" y="1279"/>
                  <a:pt x="584" y="1279"/>
                </a:cubicBezTo>
                <a:cubicBezTo>
                  <a:pt x="939" y="1679"/>
                  <a:pt x="939" y="1679"/>
                  <a:pt x="939" y="1679"/>
                </a:cubicBezTo>
                <a:lnTo>
                  <a:pt x="228" y="1679"/>
                </a:lnTo>
                <a:close/>
                <a:moveTo>
                  <a:pt x="671" y="820"/>
                </a:moveTo>
                <a:cubicBezTo>
                  <a:pt x="653" y="833"/>
                  <a:pt x="644" y="854"/>
                  <a:pt x="644" y="876"/>
                </a:cubicBezTo>
                <a:cubicBezTo>
                  <a:pt x="644" y="898"/>
                  <a:pt x="653" y="919"/>
                  <a:pt x="671" y="933"/>
                </a:cubicBezTo>
                <a:cubicBezTo>
                  <a:pt x="1007" y="1202"/>
                  <a:pt x="985" y="1608"/>
                  <a:pt x="985" y="1614"/>
                </a:cubicBezTo>
                <a:cubicBezTo>
                  <a:pt x="985" y="1621"/>
                  <a:pt x="985" y="1621"/>
                  <a:pt x="985" y="1621"/>
                </a:cubicBezTo>
                <a:cubicBezTo>
                  <a:pt x="611" y="1200"/>
                  <a:pt x="611" y="1200"/>
                  <a:pt x="611" y="1200"/>
                </a:cubicBezTo>
                <a:cubicBezTo>
                  <a:pt x="597" y="1184"/>
                  <a:pt x="570" y="1185"/>
                  <a:pt x="556" y="1200"/>
                </a:cubicBezTo>
                <a:cubicBezTo>
                  <a:pt x="183" y="1621"/>
                  <a:pt x="183" y="1621"/>
                  <a:pt x="183" y="1621"/>
                </a:cubicBezTo>
                <a:cubicBezTo>
                  <a:pt x="183" y="1612"/>
                  <a:pt x="183" y="1612"/>
                  <a:pt x="183" y="1612"/>
                </a:cubicBezTo>
                <a:cubicBezTo>
                  <a:pt x="182" y="1608"/>
                  <a:pt x="159" y="1203"/>
                  <a:pt x="497" y="933"/>
                </a:cubicBezTo>
                <a:cubicBezTo>
                  <a:pt x="514" y="919"/>
                  <a:pt x="524" y="898"/>
                  <a:pt x="524" y="876"/>
                </a:cubicBezTo>
                <a:cubicBezTo>
                  <a:pt x="524" y="854"/>
                  <a:pt x="514" y="833"/>
                  <a:pt x="497" y="820"/>
                </a:cubicBezTo>
                <a:cubicBezTo>
                  <a:pt x="160" y="550"/>
                  <a:pt x="182" y="145"/>
                  <a:pt x="183" y="138"/>
                </a:cubicBezTo>
                <a:cubicBezTo>
                  <a:pt x="183" y="73"/>
                  <a:pt x="183" y="73"/>
                  <a:pt x="183" y="73"/>
                </a:cubicBezTo>
                <a:cubicBezTo>
                  <a:pt x="985" y="73"/>
                  <a:pt x="985" y="73"/>
                  <a:pt x="985" y="73"/>
                </a:cubicBezTo>
                <a:cubicBezTo>
                  <a:pt x="985" y="141"/>
                  <a:pt x="985" y="141"/>
                  <a:pt x="985" y="141"/>
                </a:cubicBezTo>
                <a:cubicBezTo>
                  <a:pt x="985" y="145"/>
                  <a:pt x="1008" y="549"/>
                  <a:pt x="671" y="820"/>
                </a:cubicBezTo>
                <a:close/>
                <a:moveTo>
                  <a:pt x="839" y="329"/>
                </a:moveTo>
                <a:cubicBezTo>
                  <a:pt x="328" y="329"/>
                  <a:pt x="328" y="329"/>
                  <a:pt x="328" y="329"/>
                </a:cubicBezTo>
                <a:cubicBezTo>
                  <a:pt x="315" y="329"/>
                  <a:pt x="302" y="336"/>
                  <a:pt x="296" y="348"/>
                </a:cubicBezTo>
                <a:cubicBezTo>
                  <a:pt x="290" y="360"/>
                  <a:pt x="290" y="375"/>
                  <a:pt x="298" y="386"/>
                </a:cubicBezTo>
                <a:cubicBezTo>
                  <a:pt x="554" y="751"/>
                  <a:pt x="554" y="751"/>
                  <a:pt x="554" y="751"/>
                </a:cubicBezTo>
                <a:cubicBezTo>
                  <a:pt x="561" y="761"/>
                  <a:pt x="572" y="767"/>
                  <a:pt x="584" y="767"/>
                </a:cubicBezTo>
                <a:cubicBezTo>
                  <a:pt x="596" y="767"/>
                  <a:pt x="607" y="761"/>
                  <a:pt x="614" y="751"/>
                </a:cubicBezTo>
                <a:cubicBezTo>
                  <a:pt x="869" y="386"/>
                  <a:pt x="869" y="386"/>
                  <a:pt x="869" y="386"/>
                </a:cubicBezTo>
                <a:cubicBezTo>
                  <a:pt x="877" y="375"/>
                  <a:pt x="878" y="360"/>
                  <a:pt x="872" y="348"/>
                </a:cubicBezTo>
                <a:cubicBezTo>
                  <a:pt x="865" y="336"/>
                  <a:pt x="853" y="329"/>
                  <a:pt x="839" y="329"/>
                </a:cubicBezTo>
                <a:close/>
                <a:moveTo>
                  <a:pt x="584" y="667"/>
                </a:moveTo>
                <a:cubicBezTo>
                  <a:pt x="398" y="402"/>
                  <a:pt x="398" y="402"/>
                  <a:pt x="398" y="402"/>
                </a:cubicBezTo>
                <a:cubicBezTo>
                  <a:pt x="769" y="402"/>
                  <a:pt x="769" y="402"/>
                  <a:pt x="769" y="402"/>
                </a:cubicBezTo>
                <a:lnTo>
                  <a:pt x="584" y="6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" name="Freeform 132"/>
          <p:cNvSpPr>
            <a:spLocks noEditPoints="1"/>
          </p:cNvSpPr>
          <p:nvPr/>
        </p:nvSpPr>
        <p:spPr bwMode="auto">
          <a:xfrm>
            <a:off x="8499689" y="3426048"/>
            <a:ext cx="587516" cy="828956"/>
          </a:xfrm>
          <a:custGeom>
            <a:avLst/>
            <a:gdLst>
              <a:gd name="T0" fmla="*/ 0 w 1241"/>
              <a:gd name="T1" fmla="*/ 1643 h 1752"/>
              <a:gd name="T2" fmla="*/ 1131 w 1241"/>
              <a:gd name="T3" fmla="*/ 1752 h 1752"/>
              <a:gd name="T4" fmla="*/ 1241 w 1241"/>
              <a:gd name="T5" fmla="*/ 110 h 1752"/>
              <a:gd name="T6" fmla="*/ 313 w 1241"/>
              <a:gd name="T7" fmla="*/ 0 h 1752"/>
              <a:gd name="T8" fmla="*/ 11 w 1241"/>
              <a:gd name="T9" fmla="*/ 303 h 1752"/>
              <a:gd name="T10" fmla="*/ 0 w 1241"/>
              <a:gd name="T11" fmla="*/ 314 h 1752"/>
              <a:gd name="T12" fmla="*/ 292 w 1241"/>
              <a:gd name="T13" fmla="*/ 292 h 1752"/>
              <a:gd name="T14" fmla="*/ 292 w 1241"/>
              <a:gd name="T15" fmla="*/ 125 h 1752"/>
              <a:gd name="T16" fmla="*/ 329 w 1241"/>
              <a:gd name="T17" fmla="*/ 365 h 1752"/>
              <a:gd name="T18" fmla="*/ 365 w 1241"/>
              <a:gd name="T19" fmla="*/ 329 h 1752"/>
              <a:gd name="T20" fmla="*/ 1131 w 1241"/>
              <a:gd name="T21" fmla="*/ 73 h 1752"/>
              <a:gd name="T22" fmla="*/ 1168 w 1241"/>
              <a:gd name="T23" fmla="*/ 1643 h 1752"/>
              <a:gd name="T24" fmla="*/ 109 w 1241"/>
              <a:gd name="T25" fmla="*/ 1679 h 1752"/>
              <a:gd name="T26" fmla="*/ 73 w 1241"/>
              <a:gd name="T27" fmla="*/ 365 h 1752"/>
              <a:gd name="T28" fmla="*/ 381 w 1241"/>
              <a:gd name="T29" fmla="*/ 1320 h 1752"/>
              <a:gd name="T30" fmla="*/ 381 w 1241"/>
              <a:gd name="T31" fmla="*/ 1381 h 1752"/>
              <a:gd name="T32" fmla="*/ 620 w 1241"/>
              <a:gd name="T33" fmla="*/ 1533 h 1752"/>
              <a:gd name="T34" fmla="*/ 860 w 1241"/>
              <a:gd name="T35" fmla="*/ 1381 h 1752"/>
              <a:gd name="T36" fmla="*/ 860 w 1241"/>
              <a:gd name="T37" fmla="*/ 1320 h 1752"/>
              <a:gd name="T38" fmla="*/ 657 w 1241"/>
              <a:gd name="T39" fmla="*/ 1059 h 1752"/>
              <a:gd name="T40" fmla="*/ 1058 w 1241"/>
              <a:gd name="T41" fmla="*/ 986 h 1752"/>
              <a:gd name="T42" fmla="*/ 657 w 1241"/>
              <a:gd name="T43" fmla="*/ 859 h 1752"/>
              <a:gd name="T44" fmla="*/ 876 w 1241"/>
              <a:gd name="T45" fmla="*/ 694 h 1752"/>
              <a:gd name="T46" fmla="*/ 641 w 1241"/>
              <a:gd name="T47" fmla="*/ 517 h 1752"/>
              <a:gd name="T48" fmla="*/ 381 w 1241"/>
              <a:gd name="T49" fmla="*/ 663 h 1752"/>
              <a:gd name="T50" fmla="*/ 381 w 1241"/>
              <a:gd name="T51" fmla="*/ 724 h 1752"/>
              <a:gd name="T52" fmla="*/ 584 w 1241"/>
              <a:gd name="T53" fmla="*/ 986 h 1752"/>
              <a:gd name="T54" fmla="*/ 182 w 1241"/>
              <a:gd name="T55" fmla="*/ 1059 h 1752"/>
              <a:gd name="T56" fmla="*/ 584 w 1241"/>
              <a:gd name="T57" fmla="*/ 1185 h 1752"/>
              <a:gd name="T58" fmla="*/ 620 w 1241"/>
              <a:gd name="T59" fmla="*/ 592 h 1752"/>
              <a:gd name="T60" fmla="*/ 620 w 1241"/>
              <a:gd name="T61" fmla="*/ 796 h 1752"/>
              <a:gd name="T62" fmla="*/ 620 w 1241"/>
              <a:gd name="T63" fmla="*/ 1249 h 1752"/>
              <a:gd name="T64" fmla="*/ 620 w 1241"/>
              <a:gd name="T65" fmla="*/ 1453 h 1752"/>
              <a:gd name="T66" fmla="*/ 620 w 1241"/>
              <a:gd name="T67" fmla="*/ 1249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41" h="1752">
                <a:moveTo>
                  <a:pt x="0" y="314"/>
                </a:moveTo>
                <a:cubicBezTo>
                  <a:pt x="0" y="1643"/>
                  <a:pt x="0" y="1643"/>
                  <a:pt x="0" y="1643"/>
                </a:cubicBezTo>
                <a:cubicBezTo>
                  <a:pt x="0" y="1703"/>
                  <a:pt x="49" y="1752"/>
                  <a:pt x="109" y="1752"/>
                </a:cubicBezTo>
                <a:cubicBezTo>
                  <a:pt x="1131" y="1752"/>
                  <a:pt x="1131" y="1752"/>
                  <a:pt x="1131" y="1752"/>
                </a:cubicBezTo>
                <a:cubicBezTo>
                  <a:pt x="1192" y="1752"/>
                  <a:pt x="1241" y="1703"/>
                  <a:pt x="1241" y="1643"/>
                </a:cubicBezTo>
                <a:cubicBezTo>
                  <a:pt x="1241" y="110"/>
                  <a:pt x="1241" y="110"/>
                  <a:pt x="1241" y="110"/>
                </a:cubicBezTo>
                <a:cubicBezTo>
                  <a:pt x="1241" y="49"/>
                  <a:pt x="1192" y="0"/>
                  <a:pt x="1131" y="0"/>
                </a:cubicBezTo>
                <a:cubicBezTo>
                  <a:pt x="313" y="0"/>
                  <a:pt x="313" y="0"/>
                  <a:pt x="313" y="0"/>
                </a:cubicBezTo>
                <a:cubicBezTo>
                  <a:pt x="300" y="13"/>
                  <a:pt x="300" y="13"/>
                  <a:pt x="300" y="13"/>
                </a:cubicBezTo>
                <a:cubicBezTo>
                  <a:pt x="11" y="303"/>
                  <a:pt x="11" y="303"/>
                  <a:pt x="11" y="303"/>
                </a:cubicBezTo>
                <a:cubicBezTo>
                  <a:pt x="11" y="303"/>
                  <a:pt x="11" y="303"/>
                  <a:pt x="11" y="303"/>
                </a:cubicBezTo>
                <a:lnTo>
                  <a:pt x="0" y="314"/>
                </a:lnTo>
                <a:close/>
                <a:moveTo>
                  <a:pt x="292" y="125"/>
                </a:moveTo>
                <a:cubicBezTo>
                  <a:pt x="292" y="292"/>
                  <a:pt x="292" y="292"/>
                  <a:pt x="292" y="292"/>
                </a:cubicBezTo>
                <a:cubicBezTo>
                  <a:pt x="125" y="292"/>
                  <a:pt x="125" y="292"/>
                  <a:pt x="125" y="292"/>
                </a:cubicBezTo>
                <a:lnTo>
                  <a:pt x="292" y="125"/>
                </a:lnTo>
                <a:close/>
                <a:moveTo>
                  <a:pt x="73" y="365"/>
                </a:moveTo>
                <a:cubicBezTo>
                  <a:pt x="329" y="365"/>
                  <a:pt x="329" y="365"/>
                  <a:pt x="329" y="365"/>
                </a:cubicBezTo>
                <a:cubicBezTo>
                  <a:pt x="338" y="365"/>
                  <a:pt x="348" y="361"/>
                  <a:pt x="355" y="354"/>
                </a:cubicBezTo>
                <a:cubicBezTo>
                  <a:pt x="361" y="348"/>
                  <a:pt x="365" y="338"/>
                  <a:pt x="365" y="329"/>
                </a:cubicBezTo>
                <a:cubicBezTo>
                  <a:pt x="365" y="73"/>
                  <a:pt x="365" y="73"/>
                  <a:pt x="365" y="73"/>
                </a:cubicBezTo>
                <a:cubicBezTo>
                  <a:pt x="1131" y="73"/>
                  <a:pt x="1131" y="73"/>
                  <a:pt x="1131" y="73"/>
                </a:cubicBezTo>
                <a:cubicBezTo>
                  <a:pt x="1152" y="73"/>
                  <a:pt x="1168" y="90"/>
                  <a:pt x="1168" y="110"/>
                </a:cubicBezTo>
                <a:cubicBezTo>
                  <a:pt x="1168" y="1643"/>
                  <a:pt x="1168" y="1643"/>
                  <a:pt x="1168" y="1643"/>
                </a:cubicBezTo>
                <a:cubicBezTo>
                  <a:pt x="1168" y="1663"/>
                  <a:pt x="1152" y="1679"/>
                  <a:pt x="1131" y="1679"/>
                </a:cubicBezTo>
                <a:cubicBezTo>
                  <a:pt x="109" y="1679"/>
                  <a:pt x="109" y="1679"/>
                  <a:pt x="109" y="1679"/>
                </a:cubicBezTo>
                <a:cubicBezTo>
                  <a:pt x="89" y="1679"/>
                  <a:pt x="73" y="1663"/>
                  <a:pt x="73" y="1643"/>
                </a:cubicBezTo>
                <a:lnTo>
                  <a:pt x="73" y="365"/>
                </a:lnTo>
                <a:close/>
                <a:moveTo>
                  <a:pt x="584" y="1185"/>
                </a:moveTo>
                <a:cubicBezTo>
                  <a:pt x="381" y="1320"/>
                  <a:pt x="381" y="1320"/>
                  <a:pt x="381" y="1320"/>
                </a:cubicBezTo>
                <a:cubicBezTo>
                  <a:pt x="371" y="1327"/>
                  <a:pt x="365" y="1338"/>
                  <a:pt x="365" y="1351"/>
                </a:cubicBezTo>
                <a:cubicBezTo>
                  <a:pt x="365" y="1363"/>
                  <a:pt x="371" y="1374"/>
                  <a:pt x="381" y="1381"/>
                </a:cubicBezTo>
                <a:cubicBezTo>
                  <a:pt x="600" y="1527"/>
                  <a:pt x="600" y="1527"/>
                  <a:pt x="600" y="1527"/>
                </a:cubicBezTo>
                <a:cubicBezTo>
                  <a:pt x="606" y="1531"/>
                  <a:pt x="613" y="1533"/>
                  <a:pt x="620" y="1533"/>
                </a:cubicBezTo>
                <a:cubicBezTo>
                  <a:pt x="628" y="1533"/>
                  <a:pt x="635" y="1531"/>
                  <a:pt x="641" y="1527"/>
                </a:cubicBezTo>
                <a:cubicBezTo>
                  <a:pt x="860" y="1381"/>
                  <a:pt x="860" y="1381"/>
                  <a:pt x="860" y="1381"/>
                </a:cubicBezTo>
                <a:cubicBezTo>
                  <a:pt x="870" y="1374"/>
                  <a:pt x="876" y="1363"/>
                  <a:pt x="876" y="1351"/>
                </a:cubicBezTo>
                <a:cubicBezTo>
                  <a:pt x="876" y="1338"/>
                  <a:pt x="870" y="1327"/>
                  <a:pt x="860" y="1320"/>
                </a:cubicBezTo>
                <a:cubicBezTo>
                  <a:pt x="657" y="1185"/>
                  <a:pt x="657" y="1185"/>
                  <a:pt x="657" y="1185"/>
                </a:cubicBezTo>
                <a:cubicBezTo>
                  <a:pt x="657" y="1059"/>
                  <a:pt x="657" y="1059"/>
                  <a:pt x="657" y="1059"/>
                </a:cubicBezTo>
                <a:cubicBezTo>
                  <a:pt x="1058" y="1059"/>
                  <a:pt x="1058" y="1059"/>
                  <a:pt x="1058" y="1059"/>
                </a:cubicBezTo>
                <a:cubicBezTo>
                  <a:pt x="1058" y="986"/>
                  <a:pt x="1058" y="986"/>
                  <a:pt x="1058" y="986"/>
                </a:cubicBezTo>
                <a:cubicBezTo>
                  <a:pt x="657" y="986"/>
                  <a:pt x="657" y="986"/>
                  <a:pt x="657" y="986"/>
                </a:cubicBezTo>
                <a:cubicBezTo>
                  <a:pt x="657" y="859"/>
                  <a:pt x="657" y="859"/>
                  <a:pt x="657" y="859"/>
                </a:cubicBezTo>
                <a:cubicBezTo>
                  <a:pt x="860" y="724"/>
                  <a:pt x="860" y="724"/>
                  <a:pt x="860" y="724"/>
                </a:cubicBezTo>
                <a:cubicBezTo>
                  <a:pt x="870" y="717"/>
                  <a:pt x="876" y="706"/>
                  <a:pt x="876" y="694"/>
                </a:cubicBezTo>
                <a:cubicBezTo>
                  <a:pt x="876" y="681"/>
                  <a:pt x="870" y="670"/>
                  <a:pt x="860" y="663"/>
                </a:cubicBezTo>
                <a:cubicBezTo>
                  <a:pt x="641" y="517"/>
                  <a:pt x="641" y="517"/>
                  <a:pt x="641" y="517"/>
                </a:cubicBezTo>
                <a:cubicBezTo>
                  <a:pt x="628" y="509"/>
                  <a:pt x="613" y="509"/>
                  <a:pt x="600" y="517"/>
                </a:cubicBezTo>
                <a:cubicBezTo>
                  <a:pt x="381" y="663"/>
                  <a:pt x="381" y="663"/>
                  <a:pt x="381" y="663"/>
                </a:cubicBezTo>
                <a:cubicBezTo>
                  <a:pt x="371" y="670"/>
                  <a:pt x="365" y="681"/>
                  <a:pt x="365" y="694"/>
                </a:cubicBezTo>
                <a:cubicBezTo>
                  <a:pt x="365" y="706"/>
                  <a:pt x="371" y="717"/>
                  <a:pt x="381" y="724"/>
                </a:cubicBezTo>
                <a:cubicBezTo>
                  <a:pt x="584" y="859"/>
                  <a:pt x="584" y="859"/>
                  <a:pt x="584" y="859"/>
                </a:cubicBezTo>
                <a:cubicBezTo>
                  <a:pt x="584" y="986"/>
                  <a:pt x="584" y="986"/>
                  <a:pt x="584" y="986"/>
                </a:cubicBezTo>
                <a:cubicBezTo>
                  <a:pt x="182" y="986"/>
                  <a:pt x="182" y="986"/>
                  <a:pt x="182" y="986"/>
                </a:cubicBezTo>
                <a:cubicBezTo>
                  <a:pt x="182" y="1059"/>
                  <a:pt x="182" y="1059"/>
                  <a:pt x="182" y="1059"/>
                </a:cubicBezTo>
                <a:cubicBezTo>
                  <a:pt x="584" y="1059"/>
                  <a:pt x="584" y="1059"/>
                  <a:pt x="584" y="1059"/>
                </a:cubicBezTo>
                <a:lnTo>
                  <a:pt x="584" y="1185"/>
                </a:lnTo>
                <a:close/>
                <a:moveTo>
                  <a:pt x="467" y="694"/>
                </a:moveTo>
                <a:cubicBezTo>
                  <a:pt x="620" y="592"/>
                  <a:pt x="620" y="592"/>
                  <a:pt x="620" y="592"/>
                </a:cubicBezTo>
                <a:cubicBezTo>
                  <a:pt x="774" y="694"/>
                  <a:pt x="774" y="694"/>
                  <a:pt x="774" y="694"/>
                </a:cubicBezTo>
                <a:cubicBezTo>
                  <a:pt x="620" y="796"/>
                  <a:pt x="620" y="796"/>
                  <a:pt x="620" y="796"/>
                </a:cubicBezTo>
                <a:lnTo>
                  <a:pt x="467" y="694"/>
                </a:lnTo>
                <a:close/>
                <a:moveTo>
                  <a:pt x="620" y="1249"/>
                </a:moveTo>
                <a:cubicBezTo>
                  <a:pt x="774" y="1351"/>
                  <a:pt x="774" y="1351"/>
                  <a:pt x="774" y="1351"/>
                </a:cubicBezTo>
                <a:cubicBezTo>
                  <a:pt x="620" y="1453"/>
                  <a:pt x="620" y="1453"/>
                  <a:pt x="620" y="1453"/>
                </a:cubicBezTo>
                <a:cubicBezTo>
                  <a:pt x="467" y="1351"/>
                  <a:pt x="467" y="1351"/>
                  <a:pt x="467" y="1351"/>
                </a:cubicBezTo>
                <a:lnTo>
                  <a:pt x="620" y="12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" name="Freeform 113"/>
          <p:cNvSpPr>
            <a:spLocks noEditPoints="1"/>
          </p:cNvSpPr>
          <p:nvPr/>
        </p:nvSpPr>
        <p:spPr bwMode="auto">
          <a:xfrm>
            <a:off x="10626017" y="3425616"/>
            <a:ext cx="829240" cy="829820"/>
          </a:xfrm>
          <a:custGeom>
            <a:avLst/>
            <a:gdLst>
              <a:gd name="T0" fmla="*/ 1737 w 1752"/>
              <a:gd name="T1" fmla="*/ 593 h 1754"/>
              <a:gd name="T2" fmla="*/ 1460 w 1752"/>
              <a:gd name="T3" fmla="*/ 221 h 1754"/>
              <a:gd name="T4" fmla="*/ 1150 w 1752"/>
              <a:gd name="T5" fmla="*/ 185 h 1754"/>
              <a:gd name="T6" fmla="*/ 855 w 1752"/>
              <a:gd name="T7" fmla="*/ 9 h 1754"/>
              <a:gd name="T8" fmla="*/ 329 w 1752"/>
              <a:gd name="T9" fmla="*/ 185 h 1754"/>
              <a:gd name="T10" fmla="*/ 292 w 1752"/>
              <a:gd name="T11" fmla="*/ 400 h 1754"/>
              <a:gd name="T12" fmla="*/ 0 w 1752"/>
              <a:gd name="T13" fmla="*/ 620 h 1754"/>
              <a:gd name="T14" fmla="*/ 0 w 1752"/>
              <a:gd name="T15" fmla="*/ 623 h 1754"/>
              <a:gd name="T16" fmla="*/ 37 w 1752"/>
              <a:gd name="T17" fmla="*/ 1754 h 1754"/>
              <a:gd name="T18" fmla="*/ 1752 w 1752"/>
              <a:gd name="T19" fmla="*/ 1718 h 1754"/>
              <a:gd name="T20" fmla="*/ 1752 w 1752"/>
              <a:gd name="T21" fmla="*/ 623 h 1754"/>
              <a:gd name="T22" fmla="*/ 1460 w 1752"/>
              <a:gd name="T23" fmla="*/ 489 h 1754"/>
              <a:gd name="T24" fmla="*/ 1460 w 1752"/>
              <a:gd name="T25" fmla="*/ 817 h 1754"/>
              <a:gd name="T26" fmla="*/ 876 w 1752"/>
              <a:gd name="T27" fmla="*/ 83 h 1754"/>
              <a:gd name="T28" fmla="*/ 730 w 1752"/>
              <a:gd name="T29" fmla="*/ 185 h 1754"/>
              <a:gd name="T30" fmla="*/ 365 w 1752"/>
              <a:gd name="T31" fmla="*/ 420 h 1754"/>
              <a:gd name="T32" fmla="*/ 1387 w 1752"/>
              <a:gd name="T33" fmla="*/ 258 h 1754"/>
              <a:gd name="T34" fmla="*/ 1119 w 1752"/>
              <a:gd name="T35" fmla="*/ 1143 h 1754"/>
              <a:gd name="T36" fmla="*/ 876 w 1752"/>
              <a:gd name="T37" fmla="*/ 1375 h 1754"/>
              <a:gd name="T38" fmla="*/ 365 w 1752"/>
              <a:gd name="T39" fmla="*/ 420 h 1754"/>
              <a:gd name="T40" fmla="*/ 292 w 1752"/>
              <a:gd name="T41" fmla="*/ 817 h 1754"/>
              <a:gd name="T42" fmla="*/ 292 w 1752"/>
              <a:gd name="T43" fmla="*/ 489 h 1754"/>
              <a:gd name="T44" fmla="*/ 556 w 1752"/>
              <a:gd name="T45" fmla="*/ 1170 h 1754"/>
              <a:gd name="T46" fmla="*/ 73 w 1752"/>
              <a:gd name="T47" fmla="*/ 708 h 1754"/>
              <a:gd name="T48" fmla="*/ 609 w 1752"/>
              <a:gd name="T49" fmla="*/ 1221 h 1754"/>
              <a:gd name="T50" fmla="*/ 890 w 1752"/>
              <a:gd name="T51" fmla="*/ 1459 h 1754"/>
              <a:gd name="T52" fmla="*/ 899 w 1752"/>
              <a:gd name="T53" fmla="*/ 1454 h 1754"/>
              <a:gd name="T54" fmla="*/ 901 w 1752"/>
              <a:gd name="T55" fmla="*/ 1452 h 1754"/>
              <a:gd name="T56" fmla="*/ 1143 w 1752"/>
              <a:gd name="T57" fmla="*/ 1221 h 1754"/>
              <a:gd name="T58" fmla="*/ 128 w 1752"/>
              <a:gd name="T59" fmla="*/ 1681 h 1754"/>
              <a:gd name="T60" fmla="*/ 1196 w 1752"/>
              <a:gd name="T61" fmla="*/ 1170 h 1754"/>
              <a:gd name="T62" fmla="*/ 1679 w 1752"/>
              <a:gd name="T63" fmla="*/ 1632 h 1754"/>
              <a:gd name="T64" fmla="*/ 784 w 1752"/>
              <a:gd name="T65" fmla="*/ 404 h 1754"/>
              <a:gd name="T66" fmla="*/ 1005 w 1752"/>
              <a:gd name="T67" fmla="*/ 440 h 1754"/>
              <a:gd name="T68" fmla="*/ 784 w 1752"/>
              <a:gd name="T69" fmla="*/ 477 h 1754"/>
              <a:gd name="T70" fmla="*/ 675 w 1752"/>
              <a:gd name="T71" fmla="*/ 623 h 1754"/>
              <a:gd name="T72" fmla="*/ 1041 w 1752"/>
              <a:gd name="T73" fmla="*/ 586 h 1754"/>
              <a:gd name="T74" fmla="*/ 1041 w 1752"/>
              <a:gd name="T75" fmla="*/ 659 h 1754"/>
              <a:gd name="T76" fmla="*/ 675 w 1752"/>
              <a:gd name="T77" fmla="*/ 623 h 1754"/>
              <a:gd name="T78" fmla="*/ 638 w 1752"/>
              <a:gd name="T79" fmla="*/ 842 h 1754"/>
              <a:gd name="T80" fmla="*/ 638 w 1752"/>
              <a:gd name="T81" fmla="*/ 769 h 1754"/>
              <a:gd name="T82" fmla="*/ 1151 w 1752"/>
              <a:gd name="T83" fmla="*/ 805 h 1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752" h="1754">
                <a:moveTo>
                  <a:pt x="1752" y="620"/>
                </a:moveTo>
                <a:cubicBezTo>
                  <a:pt x="1751" y="609"/>
                  <a:pt x="1745" y="599"/>
                  <a:pt x="1737" y="593"/>
                </a:cubicBezTo>
                <a:cubicBezTo>
                  <a:pt x="1460" y="400"/>
                  <a:pt x="1460" y="400"/>
                  <a:pt x="1460" y="400"/>
                </a:cubicBezTo>
                <a:cubicBezTo>
                  <a:pt x="1460" y="221"/>
                  <a:pt x="1460" y="221"/>
                  <a:pt x="1460" y="221"/>
                </a:cubicBezTo>
                <a:cubicBezTo>
                  <a:pt x="1460" y="201"/>
                  <a:pt x="1444" y="185"/>
                  <a:pt x="1424" y="185"/>
                </a:cubicBezTo>
                <a:cubicBezTo>
                  <a:pt x="1150" y="185"/>
                  <a:pt x="1150" y="185"/>
                  <a:pt x="1150" y="185"/>
                </a:cubicBezTo>
                <a:cubicBezTo>
                  <a:pt x="897" y="9"/>
                  <a:pt x="897" y="9"/>
                  <a:pt x="897" y="9"/>
                </a:cubicBezTo>
                <a:cubicBezTo>
                  <a:pt x="884" y="0"/>
                  <a:pt x="868" y="0"/>
                  <a:pt x="855" y="9"/>
                </a:cubicBezTo>
                <a:cubicBezTo>
                  <a:pt x="602" y="185"/>
                  <a:pt x="602" y="185"/>
                  <a:pt x="602" y="185"/>
                </a:cubicBezTo>
                <a:cubicBezTo>
                  <a:pt x="329" y="185"/>
                  <a:pt x="329" y="185"/>
                  <a:pt x="329" y="185"/>
                </a:cubicBezTo>
                <a:cubicBezTo>
                  <a:pt x="309" y="185"/>
                  <a:pt x="292" y="201"/>
                  <a:pt x="292" y="221"/>
                </a:cubicBezTo>
                <a:cubicBezTo>
                  <a:pt x="292" y="400"/>
                  <a:pt x="292" y="400"/>
                  <a:pt x="292" y="400"/>
                </a:cubicBezTo>
                <a:cubicBezTo>
                  <a:pt x="16" y="593"/>
                  <a:pt x="16" y="593"/>
                  <a:pt x="16" y="593"/>
                </a:cubicBezTo>
                <a:cubicBezTo>
                  <a:pt x="7" y="599"/>
                  <a:pt x="1" y="609"/>
                  <a:pt x="0" y="620"/>
                </a:cubicBezTo>
                <a:cubicBezTo>
                  <a:pt x="0" y="621"/>
                  <a:pt x="1" y="622"/>
                  <a:pt x="1" y="623"/>
                </a:cubicBezTo>
                <a:cubicBezTo>
                  <a:pt x="0" y="623"/>
                  <a:pt x="0" y="623"/>
                  <a:pt x="0" y="623"/>
                </a:cubicBezTo>
                <a:cubicBezTo>
                  <a:pt x="0" y="1718"/>
                  <a:pt x="0" y="1718"/>
                  <a:pt x="0" y="1718"/>
                </a:cubicBezTo>
                <a:cubicBezTo>
                  <a:pt x="0" y="1740"/>
                  <a:pt x="11" y="1754"/>
                  <a:pt x="37" y="1754"/>
                </a:cubicBezTo>
                <a:cubicBezTo>
                  <a:pt x="1716" y="1754"/>
                  <a:pt x="1716" y="1754"/>
                  <a:pt x="1716" y="1754"/>
                </a:cubicBezTo>
                <a:cubicBezTo>
                  <a:pt x="1741" y="1754"/>
                  <a:pt x="1752" y="1741"/>
                  <a:pt x="1752" y="1718"/>
                </a:cubicBezTo>
                <a:cubicBezTo>
                  <a:pt x="1752" y="623"/>
                  <a:pt x="1752" y="623"/>
                  <a:pt x="1752" y="623"/>
                </a:cubicBezTo>
                <a:cubicBezTo>
                  <a:pt x="1752" y="623"/>
                  <a:pt x="1752" y="623"/>
                  <a:pt x="1752" y="623"/>
                </a:cubicBezTo>
                <a:cubicBezTo>
                  <a:pt x="1752" y="622"/>
                  <a:pt x="1752" y="621"/>
                  <a:pt x="1752" y="620"/>
                </a:cubicBezTo>
                <a:close/>
                <a:moveTo>
                  <a:pt x="1460" y="489"/>
                </a:moveTo>
                <a:cubicBezTo>
                  <a:pt x="1658" y="627"/>
                  <a:pt x="1658" y="627"/>
                  <a:pt x="1658" y="627"/>
                </a:cubicBezTo>
                <a:cubicBezTo>
                  <a:pt x="1460" y="817"/>
                  <a:pt x="1460" y="817"/>
                  <a:pt x="1460" y="817"/>
                </a:cubicBezTo>
                <a:lnTo>
                  <a:pt x="1460" y="489"/>
                </a:lnTo>
                <a:close/>
                <a:moveTo>
                  <a:pt x="876" y="83"/>
                </a:moveTo>
                <a:cubicBezTo>
                  <a:pt x="1022" y="185"/>
                  <a:pt x="1022" y="185"/>
                  <a:pt x="1022" y="185"/>
                </a:cubicBezTo>
                <a:cubicBezTo>
                  <a:pt x="730" y="185"/>
                  <a:pt x="730" y="185"/>
                  <a:pt x="730" y="185"/>
                </a:cubicBezTo>
                <a:lnTo>
                  <a:pt x="876" y="83"/>
                </a:lnTo>
                <a:close/>
                <a:moveTo>
                  <a:pt x="365" y="420"/>
                </a:moveTo>
                <a:cubicBezTo>
                  <a:pt x="365" y="258"/>
                  <a:pt x="365" y="258"/>
                  <a:pt x="365" y="258"/>
                </a:cubicBezTo>
                <a:cubicBezTo>
                  <a:pt x="1387" y="258"/>
                  <a:pt x="1387" y="258"/>
                  <a:pt x="1387" y="258"/>
                </a:cubicBezTo>
                <a:cubicBezTo>
                  <a:pt x="1387" y="887"/>
                  <a:pt x="1387" y="887"/>
                  <a:pt x="1387" y="887"/>
                </a:cubicBezTo>
                <a:cubicBezTo>
                  <a:pt x="1119" y="1143"/>
                  <a:pt x="1119" y="1143"/>
                  <a:pt x="1119" y="1143"/>
                </a:cubicBezTo>
                <a:cubicBezTo>
                  <a:pt x="1119" y="1143"/>
                  <a:pt x="1118" y="1143"/>
                  <a:pt x="1118" y="1144"/>
                </a:cubicBezTo>
                <a:cubicBezTo>
                  <a:pt x="876" y="1375"/>
                  <a:pt x="876" y="1375"/>
                  <a:pt x="876" y="1375"/>
                </a:cubicBezTo>
                <a:cubicBezTo>
                  <a:pt x="365" y="886"/>
                  <a:pt x="365" y="886"/>
                  <a:pt x="365" y="886"/>
                </a:cubicBezTo>
                <a:lnTo>
                  <a:pt x="365" y="420"/>
                </a:lnTo>
                <a:close/>
                <a:moveTo>
                  <a:pt x="292" y="489"/>
                </a:moveTo>
                <a:cubicBezTo>
                  <a:pt x="292" y="817"/>
                  <a:pt x="292" y="817"/>
                  <a:pt x="292" y="817"/>
                </a:cubicBezTo>
                <a:cubicBezTo>
                  <a:pt x="94" y="627"/>
                  <a:pt x="94" y="627"/>
                  <a:pt x="94" y="627"/>
                </a:cubicBezTo>
                <a:lnTo>
                  <a:pt x="292" y="489"/>
                </a:lnTo>
                <a:close/>
                <a:moveTo>
                  <a:pt x="73" y="708"/>
                </a:moveTo>
                <a:cubicBezTo>
                  <a:pt x="556" y="1170"/>
                  <a:pt x="556" y="1170"/>
                  <a:pt x="556" y="1170"/>
                </a:cubicBezTo>
                <a:cubicBezTo>
                  <a:pt x="73" y="1632"/>
                  <a:pt x="73" y="1632"/>
                  <a:pt x="73" y="1632"/>
                </a:cubicBezTo>
                <a:lnTo>
                  <a:pt x="73" y="708"/>
                </a:lnTo>
                <a:close/>
                <a:moveTo>
                  <a:pt x="128" y="1681"/>
                </a:moveTo>
                <a:cubicBezTo>
                  <a:pt x="609" y="1221"/>
                  <a:pt x="609" y="1221"/>
                  <a:pt x="609" y="1221"/>
                </a:cubicBezTo>
                <a:cubicBezTo>
                  <a:pt x="851" y="1452"/>
                  <a:pt x="851" y="1452"/>
                  <a:pt x="851" y="1452"/>
                </a:cubicBezTo>
                <a:cubicBezTo>
                  <a:pt x="862" y="1462"/>
                  <a:pt x="877" y="1465"/>
                  <a:pt x="890" y="1459"/>
                </a:cubicBezTo>
                <a:cubicBezTo>
                  <a:pt x="891" y="1459"/>
                  <a:pt x="892" y="1458"/>
                  <a:pt x="894" y="1457"/>
                </a:cubicBezTo>
                <a:cubicBezTo>
                  <a:pt x="895" y="1456"/>
                  <a:pt x="897" y="1455"/>
                  <a:pt x="899" y="1454"/>
                </a:cubicBezTo>
                <a:cubicBezTo>
                  <a:pt x="899" y="1453"/>
                  <a:pt x="901" y="1453"/>
                  <a:pt x="901" y="1452"/>
                </a:cubicBezTo>
                <a:cubicBezTo>
                  <a:pt x="901" y="1452"/>
                  <a:pt x="901" y="1452"/>
                  <a:pt x="901" y="1452"/>
                </a:cubicBezTo>
                <a:cubicBezTo>
                  <a:pt x="902" y="1451"/>
                  <a:pt x="902" y="1451"/>
                  <a:pt x="902" y="1451"/>
                </a:cubicBezTo>
                <a:cubicBezTo>
                  <a:pt x="1143" y="1221"/>
                  <a:pt x="1143" y="1221"/>
                  <a:pt x="1143" y="1221"/>
                </a:cubicBezTo>
                <a:cubicBezTo>
                  <a:pt x="1625" y="1681"/>
                  <a:pt x="1625" y="1681"/>
                  <a:pt x="1625" y="1681"/>
                </a:cubicBezTo>
                <a:lnTo>
                  <a:pt x="128" y="1681"/>
                </a:lnTo>
                <a:close/>
                <a:moveTo>
                  <a:pt x="1679" y="1632"/>
                </a:moveTo>
                <a:cubicBezTo>
                  <a:pt x="1196" y="1170"/>
                  <a:pt x="1196" y="1170"/>
                  <a:pt x="1196" y="1170"/>
                </a:cubicBezTo>
                <a:cubicBezTo>
                  <a:pt x="1679" y="708"/>
                  <a:pt x="1679" y="708"/>
                  <a:pt x="1679" y="708"/>
                </a:cubicBezTo>
                <a:lnTo>
                  <a:pt x="1679" y="1632"/>
                </a:lnTo>
                <a:close/>
                <a:moveTo>
                  <a:pt x="748" y="440"/>
                </a:moveTo>
                <a:cubicBezTo>
                  <a:pt x="748" y="420"/>
                  <a:pt x="764" y="404"/>
                  <a:pt x="784" y="404"/>
                </a:cubicBezTo>
                <a:cubicBezTo>
                  <a:pt x="968" y="404"/>
                  <a:pt x="968" y="404"/>
                  <a:pt x="968" y="404"/>
                </a:cubicBezTo>
                <a:cubicBezTo>
                  <a:pt x="988" y="404"/>
                  <a:pt x="1005" y="420"/>
                  <a:pt x="1005" y="440"/>
                </a:cubicBezTo>
                <a:cubicBezTo>
                  <a:pt x="1005" y="460"/>
                  <a:pt x="988" y="477"/>
                  <a:pt x="968" y="477"/>
                </a:cubicBezTo>
                <a:cubicBezTo>
                  <a:pt x="784" y="477"/>
                  <a:pt x="784" y="477"/>
                  <a:pt x="784" y="477"/>
                </a:cubicBezTo>
                <a:cubicBezTo>
                  <a:pt x="764" y="477"/>
                  <a:pt x="748" y="460"/>
                  <a:pt x="748" y="440"/>
                </a:cubicBezTo>
                <a:close/>
                <a:moveTo>
                  <a:pt x="675" y="623"/>
                </a:moveTo>
                <a:cubicBezTo>
                  <a:pt x="675" y="603"/>
                  <a:pt x="691" y="586"/>
                  <a:pt x="711" y="586"/>
                </a:cubicBezTo>
                <a:cubicBezTo>
                  <a:pt x="1041" y="586"/>
                  <a:pt x="1041" y="586"/>
                  <a:pt x="1041" y="586"/>
                </a:cubicBezTo>
                <a:cubicBezTo>
                  <a:pt x="1061" y="586"/>
                  <a:pt x="1078" y="603"/>
                  <a:pt x="1078" y="623"/>
                </a:cubicBezTo>
                <a:cubicBezTo>
                  <a:pt x="1078" y="643"/>
                  <a:pt x="1061" y="659"/>
                  <a:pt x="1041" y="659"/>
                </a:cubicBezTo>
                <a:cubicBezTo>
                  <a:pt x="711" y="659"/>
                  <a:pt x="711" y="659"/>
                  <a:pt x="711" y="659"/>
                </a:cubicBezTo>
                <a:cubicBezTo>
                  <a:pt x="691" y="659"/>
                  <a:pt x="675" y="643"/>
                  <a:pt x="675" y="623"/>
                </a:cubicBezTo>
                <a:close/>
                <a:moveTo>
                  <a:pt x="1114" y="842"/>
                </a:moveTo>
                <a:cubicBezTo>
                  <a:pt x="638" y="842"/>
                  <a:pt x="638" y="842"/>
                  <a:pt x="638" y="842"/>
                </a:cubicBezTo>
                <a:cubicBezTo>
                  <a:pt x="618" y="842"/>
                  <a:pt x="602" y="825"/>
                  <a:pt x="602" y="805"/>
                </a:cubicBezTo>
                <a:cubicBezTo>
                  <a:pt x="602" y="785"/>
                  <a:pt x="618" y="769"/>
                  <a:pt x="638" y="769"/>
                </a:cubicBezTo>
                <a:cubicBezTo>
                  <a:pt x="1114" y="769"/>
                  <a:pt x="1114" y="769"/>
                  <a:pt x="1114" y="769"/>
                </a:cubicBezTo>
                <a:cubicBezTo>
                  <a:pt x="1134" y="769"/>
                  <a:pt x="1151" y="785"/>
                  <a:pt x="1151" y="805"/>
                </a:cubicBezTo>
                <a:cubicBezTo>
                  <a:pt x="1151" y="825"/>
                  <a:pt x="1134" y="842"/>
                  <a:pt x="1114" y="8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" name="Freeform 133"/>
          <p:cNvSpPr>
            <a:spLocks noEditPoints="1"/>
          </p:cNvSpPr>
          <p:nvPr/>
        </p:nvSpPr>
        <p:spPr bwMode="auto">
          <a:xfrm>
            <a:off x="12865237" y="3373878"/>
            <a:ext cx="829824" cy="933296"/>
          </a:xfrm>
          <a:custGeom>
            <a:avLst/>
            <a:gdLst>
              <a:gd name="T0" fmla="*/ 840 w 1753"/>
              <a:gd name="T1" fmla="*/ 0 h 1972"/>
              <a:gd name="T2" fmla="*/ 0 w 1753"/>
              <a:gd name="T3" fmla="*/ 657 h 1972"/>
              <a:gd name="T4" fmla="*/ 511 w 1753"/>
              <a:gd name="T5" fmla="*/ 1972 h 1972"/>
              <a:gd name="T6" fmla="*/ 1753 w 1753"/>
              <a:gd name="T7" fmla="*/ 1753 h 1972"/>
              <a:gd name="T8" fmla="*/ 840 w 1753"/>
              <a:gd name="T9" fmla="*/ 73 h 1972"/>
              <a:gd name="T10" fmla="*/ 1169 w 1753"/>
              <a:gd name="T11" fmla="*/ 402 h 1972"/>
              <a:gd name="T12" fmla="*/ 840 w 1753"/>
              <a:gd name="T13" fmla="*/ 73 h 1972"/>
              <a:gd name="T14" fmla="*/ 511 w 1753"/>
              <a:gd name="T15" fmla="*/ 804 h 1972"/>
              <a:gd name="T16" fmla="*/ 73 w 1753"/>
              <a:gd name="T17" fmla="*/ 775 h 1972"/>
              <a:gd name="T18" fmla="*/ 731 w 1753"/>
              <a:gd name="T19" fmla="*/ 1001 h 1972"/>
              <a:gd name="T20" fmla="*/ 73 w 1753"/>
              <a:gd name="T21" fmla="*/ 775 h 1972"/>
              <a:gd name="T22" fmla="*/ 731 w 1753"/>
              <a:gd name="T23" fmla="*/ 1075 h 1972"/>
              <a:gd name="T24" fmla="*/ 73 w 1753"/>
              <a:gd name="T25" fmla="*/ 1096 h 1972"/>
              <a:gd name="T26" fmla="*/ 73 w 1753"/>
              <a:gd name="T27" fmla="*/ 1212 h 1972"/>
              <a:gd name="T28" fmla="*/ 731 w 1753"/>
              <a:gd name="T29" fmla="*/ 1439 h 1972"/>
              <a:gd name="T30" fmla="*/ 73 w 1753"/>
              <a:gd name="T31" fmla="*/ 1297 h 1972"/>
              <a:gd name="T32" fmla="*/ 511 w 1753"/>
              <a:gd name="T33" fmla="*/ 1534 h 1972"/>
              <a:gd name="T34" fmla="*/ 511 w 1753"/>
              <a:gd name="T35" fmla="*/ 1680 h 1972"/>
              <a:gd name="T36" fmla="*/ 511 w 1753"/>
              <a:gd name="T37" fmla="*/ 1899 h 1972"/>
              <a:gd name="T38" fmla="*/ 511 w 1753"/>
              <a:gd name="T39" fmla="*/ 1753 h 1972"/>
              <a:gd name="T40" fmla="*/ 793 w 1753"/>
              <a:gd name="T41" fmla="*/ 1862 h 1972"/>
              <a:gd name="T42" fmla="*/ 1242 w 1753"/>
              <a:gd name="T43" fmla="*/ 1899 h 1972"/>
              <a:gd name="T44" fmla="*/ 1242 w 1753"/>
              <a:gd name="T45" fmla="*/ 1753 h 1972"/>
              <a:gd name="T46" fmla="*/ 1680 w 1753"/>
              <a:gd name="T47" fmla="*/ 1516 h 1972"/>
              <a:gd name="T48" fmla="*/ 804 w 1753"/>
              <a:gd name="T49" fmla="*/ 1534 h 1972"/>
              <a:gd name="T50" fmla="*/ 1680 w 1753"/>
              <a:gd name="T51" fmla="*/ 1432 h 1972"/>
              <a:gd name="T52" fmla="*/ 1680 w 1753"/>
              <a:gd name="T53" fmla="*/ 1315 h 1972"/>
              <a:gd name="T54" fmla="*/ 804 w 1753"/>
              <a:gd name="T55" fmla="*/ 1212 h 1972"/>
              <a:gd name="T56" fmla="*/ 1680 w 1753"/>
              <a:gd name="T57" fmla="*/ 1297 h 1972"/>
              <a:gd name="T58" fmla="*/ 1242 w 1753"/>
              <a:gd name="T59" fmla="*/ 1242 h 1972"/>
              <a:gd name="T60" fmla="*/ 1242 w 1753"/>
              <a:gd name="T61" fmla="*/ 1096 h 1972"/>
              <a:gd name="T62" fmla="*/ 1680 w 1753"/>
              <a:gd name="T63" fmla="*/ 858 h 1972"/>
              <a:gd name="T64" fmla="*/ 804 w 1753"/>
              <a:gd name="T65" fmla="*/ 877 h 1972"/>
              <a:gd name="T66" fmla="*/ 853 w 1753"/>
              <a:gd name="T67" fmla="*/ 803 h 1972"/>
              <a:gd name="T68" fmla="*/ 1680 w 1753"/>
              <a:gd name="T69" fmla="*/ 858 h 1972"/>
              <a:gd name="T70" fmla="*/ 1242 w 1753"/>
              <a:gd name="T71" fmla="*/ 804 h 1972"/>
              <a:gd name="T72" fmla="*/ 1242 w 1753"/>
              <a:gd name="T73" fmla="*/ 657 h 1972"/>
              <a:gd name="T74" fmla="*/ 1242 w 1753"/>
              <a:gd name="T75" fmla="*/ 584 h 1972"/>
              <a:gd name="T76" fmla="*/ 1226 w 1753"/>
              <a:gd name="T77" fmla="*/ 293 h 1972"/>
              <a:gd name="T78" fmla="*/ 1242 w 1753"/>
              <a:gd name="T79" fmla="*/ 584 h 1972"/>
              <a:gd name="T80" fmla="*/ 827 w 1753"/>
              <a:gd name="T81" fmla="*/ 611 h 1972"/>
              <a:gd name="T82" fmla="*/ 866 w 1753"/>
              <a:gd name="T83" fmla="*/ 612 h 1972"/>
              <a:gd name="T84" fmla="*/ 971 w 1753"/>
              <a:gd name="T85" fmla="*/ 406 h 1972"/>
              <a:gd name="T86" fmla="*/ 866 w 1753"/>
              <a:gd name="T87" fmla="*/ 246 h 1972"/>
              <a:gd name="T88" fmla="*/ 866 w 1753"/>
              <a:gd name="T89" fmla="*/ 179 h 1972"/>
              <a:gd name="T90" fmla="*/ 827 w 1753"/>
              <a:gd name="T91" fmla="*/ 178 h 1972"/>
              <a:gd name="T92" fmla="*/ 725 w 1753"/>
              <a:gd name="T93" fmla="*/ 382 h 1972"/>
              <a:gd name="T94" fmla="*/ 721 w 1753"/>
              <a:gd name="T95" fmla="*/ 491 h 1972"/>
              <a:gd name="T96" fmla="*/ 930 w 1753"/>
              <a:gd name="T97" fmla="*/ 494 h 1972"/>
              <a:gd name="T98" fmla="*/ 866 w 1753"/>
              <a:gd name="T99" fmla="*/ 436 h 1972"/>
              <a:gd name="T100" fmla="*/ 783 w 1753"/>
              <a:gd name="T101" fmla="*/ 260 h 1972"/>
              <a:gd name="T102" fmla="*/ 780 w 1753"/>
              <a:gd name="T103" fmla="*/ 327 h 19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53" h="1972">
                <a:moveTo>
                  <a:pt x="1242" y="219"/>
                </a:moveTo>
                <a:cubicBezTo>
                  <a:pt x="1227" y="219"/>
                  <a:pt x="1213" y="220"/>
                  <a:pt x="1198" y="220"/>
                </a:cubicBezTo>
                <a:cubicBezTo>
                  <a:pt x="1132" y="90"/>
                  <a:pt x="996" y="0"/>
                  <a:pt x="840" y="0"/>
                </a:cubicBezTo>
                <a:cubicBezTo>
                  <a:pt x="619" y="0"/>
                  <a:pt x="438" y="180"/>
                  <a:pt x="438" y="402"/>
                </a:cubicBezTo>
                <a:cubicBezTo>
                  <a:pt x="438" y="415"/>
                  <a:pt x="439" y="428"/>
                  <a:pt x="440" y="441"/>
                </a:cubicBezTo>
                <a:cubicBezTo>
                  <a:pt x="217" y="454"/>
                  <a:pt x="1" y="530"/>
                  <a:pt x="0" y="657"/>
                </a:cubicBezTo>
                <a:cubicBezTo>
                  <a:pt x="0" y="657"/>
                  <a:pt x="0" y="657"/>
                  <a:pt x="0" y="657"/>
                </a:cubicBezTo>
                <a:cubicBezTo>
                  <a:pt x="0" y="1753"/>
                  <a:pt x="0" y="1753"/>
                  <a:pt x="0" y="1753"/>
                </a:cubicBezTo>
                <a:cubicBezTo>
                  <a:pt x="0" y="1895"/>
                  <a:pt x="264" y="1972"/>
                  <a:pt x="511" y="1972"/>
                </a:cubicBezTo>
                <a:cubicBezTo>
                  <a:pt x="651" y="1972"/>
                  <a:pt x="782" y="1949"/>
                  <a:pt x="877" y="1909"/>
                </a:cubicBezTo>
                <a:cubicBezTo>
                  <a:pt x="975" y="1950"/>
                  <a:pt x="1111" y="1972"/>
                  <a:pt x="1242" y="1972"/>
                </a:cubicBezTo>
                <a:cubicBezTo>
                  <a:pt x="1490" y="1972"/>
                  <a:pt x="1753" y="1895"/>
                  <a:pt x="1753" y="1753"/>
                </a:cubicBezTo>
                <a:cubicBezTo>
                  <a:pt x="1751" y="420"/>
                  <a:pt x="1751" y="420"/>
                  <a:pt x="1751" y="420"/>
                </a:cubicBezTo>
                <a:cubicBezTo>
                  <a:pt x="1729" y="290"/>
                  <a:pt x="1479" y="219"/>
                  <a:pt x="1242" y="219"/>
                </a:cubicBezTo>
                <a:close/>
                <a:moveTo>
                  <a:pt x="840" y="73"/>
                </a:moveTo>
                <a:cubicBezTo>
                  <a:pt x="976" y="73"/>
                  <a:pt x="1093" y="156"/>
                  <a:pt x="1143" y="274"/>
                </a:cubicBezTo>
                <a:cubicBezTo>
                  <a:pt x="1143" y="274"/>
                  <a:pt x="1143" y="274"/>
                  <a:pt x="1143" y="274"/>
                </a:cubicBezTo>
                <a:cubicBezTo>
                  <a:pt x="1160" y="313"/>
                  <a:pt x="1169" y="356"/>
                  <a:pt x="1169" y="402"/>
                </a:cubicBezTo>
                <a:cubicBezTo>
                  <a:pt x="1169" y="583"/>
                  <a:pt x="1021" y="731"/>
                  <a:pt x="840" y="731"/>
                </a:cubicBezTo>
                <a:cubicBezTo>
                  <a:pt x="659" y="731"/>
                  <a:pt x="511" y="583"/>
                  <a:pt x="511" y="402"/>
                </a:cubicBezTo>
                <a:cubicBezTo>
                  <a:pt x="511" y="221"/>
                  <a:pt x="659" y="73"/>
                  <a:pt x="840" y="73"/>
                </a:cubicBezTo>
                <a:close/>
                <a:moveTo>
                  <a:pt x="455" y="514"/>
                </a:moveTo>
                <a:cubicBezTo>
                  <a:pt x="492" y="642"/>
                  <a:pt x="592" y="744"/>
                  <a:pt x="719" y="785"/>
                </a:cubicBezTo>
                <a:cubicBezTo>
                  <a:pt x="655" y="797"/>
                  <a:pt x="584" y="804"/>
                  <a:pt x="511" y="804"/>
                </a:cubicBezTo>
                <a:cubicBezTo>
                  <a:pt x="240" y="804"/>
                  <a:pt x="73" y="719"/>
                  <a:pt x="73" y="658"/>
                </a:cubicBezTo>
                <a:cubicBezTo>
                  <a:pt x="73" y="597"/>
                  <a:pt x="229" y="524"/>
                  <a:pt x="455" y="514"/>
                </a:cubicBezTo>
                <a:close/>
                <a:moveTo>
                  <a:pt x="73" y="775"/>
                </a:moveTo>
                <a:cubicBezTo>
                  <a:pt x="169" y="842"/>
                  <a:pt x="344" y="877"/>
                  <a:pt x="511" y="877"/>
                </a:cubicBezTo>
                <a:cubicBezTo>
                  <a:pt x="588" y="877"/>
                  <a:pt x="663" y="870"/>
                  <a:pt x="731" y="857"/>
                </a:cubicBezTo>
                <a:cubicBezTo>
                  <a:pt x="731" y="1001"/>
                  <a:pt x="731" y="1001"/>
                  <a:pt x="731" y="1001"/>
                </a:cubicBezTo>
                <a:cubicBezTo>
                  <a:pt x="664" y="1015"/>
                  <a:pt x="589" y="1023"/>
                  <a:pt x="511" y="1023"/>
                </a:cubicBezTo>
                <a:cubicBezTo>
                  <a:pt x="240" y="1023"/>
                  <a:pt x="73" y="938"/>
                  <a:pt x="73" y="877"/>
                </a:cubicBezTo>
                <a:lnTo>
                  <a:pt x="73" y="775"/>
                </a:lnTo>
                <a:close/>
                <a:moveTo>
                  <a:pt x="73" y="993"/>
                </a:moveTo>
                <a:cubicBezTo>
                  <a:pt x="169" y="1060"/>
                  <a:pt x="344" y="1096"/>
                  <a:pt x="511" y="1096"/>
                </a:cubicBezTo>
                <a:cubicBezTo>
                  <a:pt x="588" y="1096"/>
                  <a:pt x="663" y="1089"/>
                  <a:pt x="731" y="1075"/>
                </a:cubicBezTo>
                <a:cubicBezTo>
                  <a:pt x="731" y="1220"/>
                  <a:pt x="731" y="1220"/>
                  <a:pt x="731" y="1220"/>
                </a:cubicBezTo>
                <a:cubicBezTo>
                  <a:pt x="664" y="1234"/>
                  <a:pt x="589" y="1242"/>
                  <a:pt x="511" y="1242"/>
                </a:cubicBezTo>
                <a:cubicBezTo>
                  <a:pt x="240" y="1242"/>
                  <a:pt x="73" y="1157"/>
                  <a:pt x="73" y="1096"/>
                </a:cubicBezTo>
                <a:lnTo>
                  <a:pt x="73" y="993"/>
                </a:lnTo>
                <a:close/>
                <a:moveTo>
                  <a:pt x="73" y="1297"/>
                </a:moveTo>
                <a:cubicBezTo>
                  <a:pt x="73" y="1212"/>
                  <a:pt x="73" y="1212"/>
                  <a:pt x="73" y="1212"/>
                </a:cubicBezTo>
                <a:cubicBezTo>
                  <a:pt x="169" y="1279"/>
                  <a:pt x="344" y="1315"/>
                  <a:pt x="511" y="1315"/>
                </a:cubicBezTo>
                <a:cubicBezTo>
                  <a:pt x="588" y="1315"/>
                  <a:pt x="663" y="1308"/>
                  <a:pt x="731" y="1295"/>
                </a:cubicBezTo>
                <a:cubicBezTo>
                  <a:pt x="731" y="1439"/>
                  <a:pt x="731" y="1439"/>
                  <a:pt x="731" y="1439"/>
                </a:cubicBezTo>
                <a:cubicBezTo>
                  <a:pt x="664" y="1453"/>
                  <a:pt x="589" y="1461"/>
                  <a:pt x="511" y="1461"/>
                </a:cubicBezTo>
                <a:cubicBezTo>
                  <a:pt x="240" y="1461"/>
                  <a:pt x="73" y="1376"/>
                  <a:pt x="73" y="1315"/>
                </a:cubicBezTo>
                <a:lnTo>
                  <a:pt x="73" y="1297"/>
                </a:lnTo>
                <a:close/>
                <a:moveTo>
                  <a:pt x="73" y="1516"/>
                </a:moveTo>
                <a:cubicBezTo>
                  <a:pt x="73" y="1432"/>
                  <a:pt x="73" y="1432"/>
                  <a:pt x="73" y="1432"/>
                </a:cubicBezTo>
                <a:cubicBezTo>
                  <a:pt x="169" y="1499"/>
                  <a:pt x="344" y="1534"/>
                  <a:pt x="511" y="1534"/>
                </a:cubicBezTo>
                <a:cubicBezTo>
                  <a:pt x="588" y="1534"/>
                  <a:pt x="663" y="1527"/>
                  <a:pt x="731" y="1514"/>
                </a:cubicBezTo>
                <a:cubicBezTo>
                  <a:pt x="731" y="1658"/>
                  <a:pt x="731" y="1658"/>
                  <a:pt x="731" y="1658"/>
                </a:cubicBezTo>
                <a:cubicBezTo>
                  <a:pt x="664" y="1672"/>
                  <a:pt x="589" y="1680"/>
                  <a:pt x="511" y="1680"/>
                </a:cubicBezTo>
                <a:cubicBezTo>
                  <a:pt x="240" y="1680"/>
                  <a:pt x="73" y="1595"/>
                  <a:pt x="73" y="1534"/>
                </a:cubicBezTo>
                <a:lnTo>
                  <a:pt x="73" y="1516"/>
                </a:lnTo>
                <a:close/>
                <a:moveTo>
                  <a:pt x="511" y="1899"/>
                </a:moveTo>
                <a:cubicBezTo>
                  <a:pt x="240" y="1899"/>
                  <a:pt x="73" y="1814"/>
                  <a:pt x="73" y="1753"/>
                </a:cubicBezTo>
                <a:cubicBezTo>
                  <a:pt x="73" y="1651"/>
                  <a:pt x="73" y="1651"/>
                  <a:pt x="73" y="1651"/>
                </a:cubicBezTo>
                <a:cubicBezTo>
                  <a:pt x="169" y="1718"/>
                  <a:pt x="344" y="1753"/>
                  <a:pt x="511" y="1753"/>
                </a:cubicBezTo>
                <a:cubicBezTo>
                  <a:pt x="588" y="1753"/>
                  <a:pt x="663" y="1746"/>
                  <a:pt x="731" y="1733"/>
                </a:cubicBezTo>
                <a:cubicBezTo>
                  <a:pt x="731" y="1753"/>
                  <a:pt x="731" y="1753"/>
                  <a:pt x="731" y="1753"/>
                </a:cubicBezTo>
                <a:cubicBezTo>
                  <a:pt x="731" y="1795"/>
                  <a:pt x="754" y="1832"/>
                  <a:pt x="793" y="1862"/>
                </a:cubicBezTo>
                <a:cubicBezTo>
                  <a:pt x="714" y="1886"/>
                  <a:pt x="615" y="1899"/>
                  <a:pt x="511" y="1899"/>
                </a:cubicBezTo>
                <a:close/>
                <a:moveTo>
                  <a:pt x="1680" y="1753"/>
                </a:moveTo>
                <a:cubicBezTo>
                  <a:pt x="1680" y="1814"/>
                  <a:pt x="1513" y="1899"/>
                  <a:pt x="1242" y="1899"/>
                </a:cubicBezTo>
                <a:cubicBezTo>
                  <a:pt x="970" y="1899"/>
                  <a:pt x="804" y="1814"/>
                  <a:pt x="804" y="1753"/>
                </a:cubicBezTo>
                <a:cubicBezTo>
                  <a:pt x="804" y="1651"/>
                  <a:pt x="804" y="1651"/>
                  <a:pt x="804" y="1651"/>
                </a:cubicBezTo>
                <a:cubicBezTo>
                  <a:pt x="899" y="1718"/>
                  <a:pt x="1074" y="1753"/>
                  <a:pt x="1242" y="1753"/>
                </a:cubicBezTo>
                <a:cubicBezTo>
                  <a:pt x="1410" y="1753"/>
                  <a:pt x="1585" y="1718"/>
                  <a:pt x="1680" y="1651"/>
                </a:cubicBezTo>
                <a:lnTo>
                  <a:pt x="1680" y="1753"/>
                </a:lnTo>
                <a:close/>
                <a:moveTo>
                  <a:pt x="1680" y="1516"/>
                </a:moveTo>
                <a:cubicBezTo>
                  <a:pt x="1680" y="1534"/>
                  <a:pt x="1680" y="1534"/>
                  <a:pt x="1680" y="1534"/>
                </a:cubicBezTo>
                <a:cubicBezTo>
                  <a:pt x="1680" y="1595"/>
                  <a:pt x="1513" y="1680"/>
                  <a:pt x="1242" y="1680"/>
                </a:cubicBezTo>
                <a:cubicBezTo>
                  <a:pt x="970" y="1680"/>
                  <a:pt x="804" y="1595"/>
                  <a:pt x="804" y="1534"/>
                </a:cubicBezTo>
                <a:cubicBezTo>
                  <a:pt x="804" y="1432"/>
                  <a:pt x="804" y="1432"/>
                  <a:pt x="804" y="1432"/>
                </a:cubicBezTo>
                <a:cubicBezTo>
                  <a:pt x="899" y="1499"/>
                  <a:pt x="1074" y="1534"/>
                  <a:pt x="1242" y="1534"/>
                </a:cubicBezTo>
                <a:cubicBezTo>
                  <a:pt x="1410" y="1534"/>
                  <a:pt x="1585" y="1499"/>
                  <a:pt x="1680" y="1432"/>
                </a:cubicBezTo>
                <a:lnTo>
                  <a:pt x="1680" y="1516"/>
                </a:lnTo>
                <a:close/>
                <a:moveTo>
                  <a:pt x="1680" y="1297"/>
                </a:moveTo>
                <a:cubicBezTo>
                  <a:pt x="1680" y="1315"/>
                  <a:pt x="1680" y="1315"/>
                  <a:pt x="1680" y="1315"/>
                </a:cubicBezTo>
                <a:cubicBezTo>
                  <a:pt x="1680" y="1376"/>
                  <a:pt x="1513" y="1461"/>
                  <a:pt x="1242" y="1461"/>
                </a:cubicBezTo>
                <a:cubicBezTo>
                  <a:pt x="970" y="1461"/>
                  <a:pt x="804" y="1376"/>
                  <a:pt x="804" y="1315"/>
                </a:cubicBezTo>
                <a:cubicBezTo>
                  <a:pt x="804" y="1212"/>
                  <a:pt x="804" y="1212"/>
                  <a:pt x="804" y="1212"/>
                </a:cubicBezTo>
                <a:cubicBezTo>
                  <a:pt x="899" y="1279"/>
                  <a:pt x="1074" y="1315"/>
                  <a:pt x="1242" y="1315"/>
                </a:cubicBezTo>
                <a:cubicBezTo>
                  <a:pt x="1410" y="1315"/>
                  <a:pt x="1585" y="1279"/>
                  <a:pt x="1680" y="1212"/>
                </a:cubicBezTo>
                <a:lnTo>
                  <a:pt x="1680" y="1297"/>
                </a:lnTo>
                <a:close/>
                <a:moveTo>
                  <a:pt x="1680" y="1077"/>
                </a:moveTo>
                <a:cubicBezTo>
                  <a:pt x="1680" y="1096"/>
                  <a:pt x="1680" y="1096"/>
                  <a:pt x="1680" y="1096"/>
                </a:cubicBezTo>
                <a:cubicBezTo>
                  <a:pt x="1680" y="1157"/>
                  <a:pt x="1513" y="1242"/>
                  <a:pt x="1242" y="1242"/>
                </a:cubicBezTo>
                <a:cubicBezTo>
                  <a:pt x="970" y="1242"/>
                  <a:pt x="804" y="1157"/>
                  <a:pt x="804" y="1096"/>
                </a:cubicBezTo>
                <a:cubicBezTo>
                  <a:pt x="804" y="993"/>
                  <a:pt x="804" y="993"/>
                  <a:pt x="804" y="993"/>
                </a:cubicBezTo>
                <a:cubicBezTo>
                  <a:pt x="899" y="1060"/>
                  <a:pt x="1074" y="1096"/>
                  <a:pt x="1242" y="1096"/>
                </a:cubicBezTo>
                <a:cubicBezTo>
                  <a:pt x="1410" y="1096"/>
                  <a:pt x="1585" y="1060"/>
                  <a:pt x="1680" y="993"/>
                </a:cubicBezTo>
                <a:lnTo>
                  <a:pt x="1680" y="1077"/>
                </a:lnTo>
                <a:close/>
                <a:moveTo>
                  <a:pt x="1680" y="858"/>
                </a:moveTo>
                <a:cubicBezTo>
                  <a:pt x="1680" y="877"/>
                  <a:pt x="1680" y="877"/>
                  <a:pt x="1680" y="877"/>
                </a:cubicBezTo>
                <a:cubicBezTo>
                  <a:pt x="1680" y="938"/>
                  <a:pt x="1513" y="1023"/>
                  <a:pt x="1242" y="1023"/>
                </a:cubicBezTo>
                <a:cubicBezTo>
                  <a:pt x="970" y="1023"/>
                  <a:pt x="804" y="938"/>
                  <a:pt x="804" y="877"/>
                </a:cubicBezTo>
                <a:cubicBezTo>
                  <a:pt x="804" y="802"/>
                  <a:pt x="804" y="802"/>
                  <a:pt x="804" y="802"/>
                </a:cubicBezTo>
                <a:cubicBezTo>
                  <a:pt x="816" y="803"/>
                  <a:pt x="828" y="804"/>
                  <a:pt x="840" y="804"/>
                </a:cubicBezTo>
                <a:cubicBezTo>
                  <a:pt x="844" y="804"/>
                  <a:pt x="849" y="803"/>
                  <a:pt x="853" y="803"/>
                </a:cubicBezTo>
                <a:cubicBezTo>
                  <a:pt x="948" y="850"/>
                  <a:pt x="1089" y="877"/>
                  <a:pt x="1242" y="877"/>
                </a:cubicBezTo>
                <a:cubicBezTo>
                  <a:pt x="1410" y="877"/>
                  <a:pt x="1585" y="841"/>
                  <a:pt x="1680" y="774"/>
                </a:cubicBezTo>
                <a:lnTo>
                  <a:pt x="1680" y="858"/>
                </a:lnTo>
                <a:close/>
                <a:moveTo>
                  <a:pt x="1680" y="639"/>
                </a:moveTo>
                <a:cubicBezTo>
                  <a:pt x="1680" y="657"/>
                  <a:pt x="1680" y="657"/>
                  <a:pt x="1680" y="657"/>
                </a:cubicBezTo>
                <a:cubicBezTo>
                  <a:pt x="1680" y="718"/>
                  <a:pt x="1513" y="804"/>
                  <a:pt x="1242" y="804"/>
                </a:cubicBezTo>
                <a:cubicBezTo>
                  <a:pt x="1151" y="804"/>
                  <a:pt x="1063" y="793"/>
                  <a:pt x="990" y="774"/>
                </a:cubicBezTo>
                <a:cubicBezTo>
                  <a:pt x="1054" y="749"/>
                  <a:pt x="1110" y="707"/>
                  <a:pt x="1152" y="654"/>
                </a:cubicBezTo>
                <a:cubicBezTo>
                  <a:pt x="1182" y="656"/>
                  <a:pt x="1212" y="657"/>
                  <a:pt x="1242" y="657"/>
                </a:cubicBezTo>
                <a:cubicBezTo>
                  <a:pt x="1410" y="657"/>
                  <a:pt x="1585" y="622"/>
                  <a:pt x="1680" y="555"/>
                </a:cubicBezTo>
                <a:lnTo>
                  <a:pt x="1680" y="639"/>
                </a:lnTo>
                <a:close/>
                <a:moveTo>
                  <a:pt x="1242" y="584"/>
                </a:moveTo>
                <a:cubicBezTo>
                  <a:pt x="1227" y="584"/>
                  <a:pt x="1213" y="584"/>
                  <a:pt x="1198" y="584"/>
                </a:cubicBezTo>
                <a:cubicBezTo>
                  <a:pt x="1226" y="529"/>
                  <a:pt x="1242" y="467"/>
                  <a:pt x="1242" y="402"/>
                </a:cubicBezTo>
                <a:cubicBezTo>
                  <a:pt x="1242" y="364"/>
                  <a:pt x="1236" y="327"/>
                  <a:pt x="1226" y="293"/>
                </a:cubicBezTo>
                <a:cubicBezTo>
                  <a:pt x="1232" y="293"/>
                  <a:pt x="1237" y="292"/>
                  <a:pt x="1242" y="292"/>
                </a:cubicBezTo>
                <a:cubicBezTo>
                  <a:pt x="1513" y="292"/>
                  <a:pt x="1680" y="377"/>
                  <a:pt x="1680" y="438"/>
                </a:cubicBezTo>
                <a:cubicBezTo>
                  <a:pt x="1680" y="499"/>
                  <a:pt x="1513" y="584"/>
                  <a:pt x="1242" y="584"/>
                </a:cubicBezTo>
                <a:close/>
                <a:moveTo>
                  <a:pt x="721" y="491"/>
                </a:moveTo>
                <a:cubicBezTo>
                  <a:pt x="676" y="544"/>
                  <a:pt x="676" y="544"/>
                  <a:pt x="676" y="544"/>
                </a:cubicBezTo>
                <a:cubicBezTo>
                  <a:pt x="720" y="583"/>
                  <a:pt x="771" y="606"/>
                  <a:pt x="827" y="611"/>
                </a:cubicBezTo>
                <a:cubicBezTo>
                  <a:pt x="827" y="656"/>
                  <a:pt x="827" y="656"/>
                  <a:pt x="827" y="656"/>
                </a:cubicBezTo>
                <a:cubicBezTo>
                  <a:pt x="866" y="656"/>
                  <a:pt x="866" y="656"/>
                  <a:pt x="866" y="656"/>
                </a:cubicBezTo>
                <a:cubicBezTo>
                  <a:pt x="866" y="612"/>
                  <a:pt x="866" y="612"/>
                  <a:pt x="866" y="612"/>
                </a:cubicBezTo>
                <a:cubicBezTo>
                  <a:pt x="908" y="610"/>
                  <a:pt x="941" y="598"/>
                  <a:pt x="966" y="575"/>
                </a:cubicBezTo>
                <a:cubicBezTo>
                  <a:pt x="992" y="553"/>
                  <a:pt x="1004" y="523"/>
                  <a:pt x="1004" y="488"/>
                </a:cubicBezTo>
                <a:cubicBezTo>
                  <a:pt x="1004" y="452"/>
                  <a:pt x="993" y="425"/>
                  <a:pt x="971" y="406"/>
                </a:cubicBezTo>
                <a:cubicBezTo>
                  <a:pt x="949" y="387"/>
                  <a:pt x="915" y="372"/>
                  <a:pt x="868" y="361"/>
                </a:cubicBezTo>
                <a:cubicBezTo>
                  <a:pt x="866" y="361"/>
                  <a:pt x="866" y="361"/>
                  <a:pt x="866" y="361"/>
                </a:cubicBezTo>
                <a:cubicBezTo>
                  <a:pt x="866" y="246"/>
                  <a:pt x="866" y="246"/>
                  <a:pt x="866" y="246"/>
                </a:cubicBezTo>
                <a:cubicBezTo>
                  <a:pt x="897" y="250"/>
                  <a:pt x="927" y="262"/>
                  <a:pt x="954" y="281"/>
                </a:cubicBezTo>
                <a:cubicBezTo>
                  <a:pt x="993" y="225"/>
                  <a:pt x="993" y="225"/>
                  <a:pt x="993" y="225"/>
                </a:cubicBezTo>
                <a:cubicBezTo>
                  <a:pt x="953" y="198"/>
                  <a:pt x="911" y="182"/>
                  <a:pt x="866" y="179"/>
                </a:cubicBezTo>
                <a:cubicBezTo>
                  <a:pt x="866" y="148"/>
                  <a:pt x="866" y="148"/>
                  <a:pt x="866" y="148"/>
                </a:cubicBezTo>
                <a:cubicBezTo>
                  <a:pt x="827" y="148"/>
                  <a:pt x="827" y="148"/>
                  <a:pt x="827" y="148"/>
                </a:cubicBezTo>
                <a:cubicBezTo>
                  <a:pt x="827" y="178"/>
                  <a:pt x="827" y="178"/>
                  <a:pt x="827" y="178"/>
                </a:cubicBezTo>
                <a:cubicBezTo>
                  <a:pt x="787" y="180"/>
                  <a:pt x="755" y="193"/>
                  <a:pt x="730" y="215"/>
                </a:cubicBezTo>
                <a:cubicBezTo>
                  <a:pt x="705" y="238"/>
                  <a:pt x="693" y="267"/>
                  <a:pt x="693" y="302"/>
                </a:cubicBezTo>
                <a:cubicBezTo>
                  <a:pt x="693" y="337"/>
                  <a:pt x="704" y="364"/>
                  <a:pt x="725" y="382"/>
                </a:cubicBezTo>
                <a:cubicBezTo>
                  <a:pt x="747" y="400"/>
                  <a:pt x="780" y="414"/>
                  <a:pt x="827" y="425"/>
                </a:cubicBezTo>
                <a:cubicBezTo>
                  <a:pt x="827" y="544"/>
                  <a:pt x="827" y="544"/>
                  <a:pt x="827" y="544"/>
                </a:cubicBezTo>
                <a:cubicBezTo>
                  <a:pt x="790" y="539"/>
                  <a:pt x="755" y="521"/>
                  <a:pt x="721" y="491"/>
                </a:cubicBezTo>
                <a:close/>
                <a:moveTo>
                  <a:pt x="866" y="436"/>
                </a:moveTo>
                <a:cubicBezTo>
                  <a:pt x="890" y="443"/>
                  <a:pt x="907" y="451"/>
                  <a:pt x="916" y="459"/>
                </a:cubicBezTo>
                <a:cubicBezTo>
                  <a:pt x="925" y="468"/>
                  <a:pt x="930" y="479"/>
                  <a:pt x="930" y="494"/>
                </a:cubicBezTo>
                <a:cubicBezTo>
                  <a:pt x="930" y="508"/>
                  <a:pt x="924" y="520"/>
                  <a:pt x="913" y="529"/>
                </a:cubicBezTo>
                <a:cubicBezTo>
                  <a:pt x="901" y="539"/>
                  <a:pt x="885" y="544"/>
                  <a:pt x="866" y="546"/>
                </a:cubicBezTo>
                <a:lnTo>
                  <a:pt x="866" y="436"/>
                </a:lnTo>
                <a:close/>
                <a:moveTo>
                  <a:pt x="780" y="327"/>
                </a:moveTo>
                <a:cubicBezTo>
                  <a:pt x="772" y="319"/>
                  <a:pt x="768" y="308"/>
                  <a:pt x="768" y="295"/>
                </a:cubicBezTo>
                <a:cubicBezTo>
                  <a:pt x="768" y="281"/>
                  <a:pt x="773" y="269"/>
                  <a:pt x="783" y="260"/>
                </a:cubicBezTo>
                <a:cubicBezTo>
                  <a:pt x="794" y="251"/>
                  <a:pt x="808" y="246"/>
                  <a:pt x="827" y="244"/>
                </a:cubicBezTo>
                <a:cubicBezTo>
                  <a:pt x="827" y="350"/>
                  <a:pt x="827" y="350"/>
                  <a:pt x="827" y="350"/>
                </a:cubicBezTo>
                <a:cubicBezTo>
                  <a:pt x="804" y="343"/>
                  <a:pt x="788" y="335"/>
                  <a:pt x="780" y="3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" name="Freeform 135"/>
          <p:cNvSpPr>
            <a:spLocks noEditPoints="1"/>
          </p:cNvSpPr>
          <p:nvPr/>
        </p:nvSpPr>
        <p:spPr bwMode="auto">
          <a:xfrm>
            <a:off x="17372089" y="3425038"/>
            <a:ext cx="795616" cy="830976"/>
          </a:xfrm>
          <a:custGeom>
            <a:avLst/>
            <a:gdLst>
              <a:gd name="T0" fmla="*/ 284 w 1681"/>
              <a:gd name="T1" fmla="*/ 0 h 1756"/>
              <a:gd name="T2" fmla="*/ 239 w 1681"/>
              <a:gd name="T3" fmla="*/ 28 h 1756"/>
              <a:gd name="T4" fmla="*/ 3 w 1681"/>
              <a:gd name="T5" fmla="*/ 240 h 1756"/>
              <a:gd name="T6" fmla="*/ 0 w 1681"/>
              <a:gd name="T7" fmla="*/ 1645 h 1756"/>
              <a:gd name="T8" fmla="*/ 1060 w 1681"/>
              <a:gd name="T9" fmla="*/ 1755 h 1756"/>
              <a:gd name="T10" fmla="*/ 1169 w 1681"/>
              <a:gd name="T11" fmla="*/ 110 h 1756"/>
              <a:gd name="T12" fmla="*/ 247 w 1681"/>
              <a:gd name="T13" fmla="*/ 118 h 1756"/>
              <a:gd name="T14" fmla="*/ 133 w 1681"/>
              <a:gd name="T15" fmla="*/ 219 h 1756"/>
              <a:gd name="T16" fmla="*/ 1096 w 1681"/>
              <a:gd name="T17" fmla="*/ 1645 h 1756"/>
              <a:gd name="T18" fmla="*/ 109 w 1681"/>
              <a:gd name="T19" fmla="*/ 1682 h 1756"/>
              <a:gd name="T20" fmla="*/ 73 w 1681"/>
              <a:gd name="T21" fmla="*/ 293 h 1756"/>
              <a:gd name="T22" fmla="*/ 320 w 1681"/>
              <a:gd name="T23" fmla="*/ 256 h 1756"/>
              <a:gd name="T24" fmla="*/ 1060 w 1681"/>
              <a:gd name="T25" fmla="*/ 73 h 1756"/>
              <a:gd name="T26" fmla="*/ 1096 w 1681"/>
              <a:gd name="T27" fmla="*/ 1645 h 1756"/>
              <a:gd name="T28" fmla="*/ 1497 w 1681"/>
              <a:gd name="T29" fmla="*/ 1756 h 1756"/>
              <a:gd name="T30" fmla="*/ 1677 w 1681"/>
              <a:gd name="T31" fmla="*/ 1442 h 1756"/>
              <a:gd name="T32" fmla="*/ 1681 w 1681"/>
              <a:gd name="T33" fmla="*/ 1426 h 1756"/>
              <a:gd name="T34" fmla="*/ 1586 w 1681"/>
              <a:gd name="T35" fmla="*/ 0 h 1756"/>
              <a:gd name="T36" fmla="*/ 1316 w 1681"/>
              <a:gd name="T37" fmla="*/ 108 h 1756"/>
              <a:gd name="T38" fmla="*/ 1319 w 1681"/>
              <a:gd name="T39" fmla="*/ 1442 h 1756"/>
              <a:gd name="T40" fmla="*/ 1497 w 1681"/>
              <a:gd name="T41" fmla="*/ 1756 h 1756"/>
              <a:gd name="T42" fmla="*/ 1411 w 1681"/>
              <a:gd name="T43" fmla="*/ 73 h 1756"/>
              <a:gd name="T44" fmla="*/ 1608 w 1681"/>
              <a:gd name="T45" fmla="*/ 108 h 1756"/>
              <a:gd name="T46" fmla="*/ 1389 w 1681"/>
              <a:gd name="T47" fmla="*/ 219 h 1756"/>
              <a:gd name="T48" fmla="*/ 1389 w 1681"/>
              <a:gd name="T49" fmla="*/ 293 h 1756"/>
              <a:gd name="T50" fmla="*/ 1608 w 1681"/>
              <a:gd name="T51" fmla="*/ 1351 h 1756"/>
              <a:gd name="T52" fmla="*/ 1389 w 1681"/>
              <a:gd name="T53" fmla="*/ 293 h 1756"/>
              <a:gd name="T54" fmla="*/ 1498 w 1681"/>
              <a:gd name="T55" fmla="*/ 1638 h 1756"/>
              <a:gd name="T56" fmla="*/ 1604 w 1681"/>
              <a:gd name="T57" fmla="*/ 1426 h 1756"/>
              <a:gd name="T58" fmla="*/ 694 w 1681"/>
              <a:gd name="T59" fmla="*/ 731 h 1756"/>
              <a:gd name="T60" fmla="*/ 731 w 1681"/>
              <a:gd name="T61" fmla="*/ 475 h 1756"/>
              <a:gd name="T62" fmla="*/ 475 w 1681"/>
              <a:gd name="T63" fmla="*/ 439 h 1756"/>
              <a:gd name="T64" fmla="*/ 438 w 1681"/>
              <a:gd name="T65" fmla="*/ 695 h 1756"/>
              <a:gd name="T66" fmla="*/ 511 w 1681"/>
              <a:gd name="T67" fmla="*/ 512 h 1756"/>
              <a:gd name="T68" fmla="*/ 658 w 1681"/>
              <a:gd name="T69" fmla="*/ 658 h 1756"/>
              <a:gd name="T70" fmla="*/ 511 w 1681"/>
              <a:gd name="T71" fmla="*/ 512 h 1756"/>
              <a:gd name="T72" fmla="*/ 219 w 1681"/>
              <a:gd name="T73" fmla="*/ 1170 h 1756"/>
              <a:gd name="T74" fmla="*/ 182 w 1681"/>
              <a:gd name="T75" fmla="*/ 1426 h 1756"/>
              <a:gd name="T76" fmla="*/ 438 w 1681"/>
              <a:gd name="T77" fmla="*/ 1462 h 1756"/>
              <a:gd name="T78" fmla="*/ 475 w 1681"/>
              <a:gd name="T79" fmla="*/ 1207 h 1756"/>
              <a:gd name="T80" fmla="*/ 402 w 1681"/>
              <a:gd name="T81" fmla="*/ 1389 h 1756"/>
              <a:gd name="T82" fmla="*/ 255 w 1681"/>
              <a:gd name="T83" fmla="*/ 1243 h 1756"/>
              <a:gd name="T84" fmla="*/ 402 w 1681"/>
              <a:gd name="T85" fmla="*/ 1389 h 1756"/>
              <a:gd name="T86" fmla="*/ 731 w 1681"/>
              <a:gd name="T87" fmla="*/ 1170 h 1756"/>
              <a:gd name="T88" fmla="*/ 694 w 1681"/>
              <a:gd name="T89" fmla="*/ 1426 h 1756"/>
              <a:gd name="T90" fmla="*/ 950 w 1681"/>
              <a:gd name="T91" fmla="*/ 1462 h 1756"/>
              <a:gd name="T92" fmla="*/ 987 w 1681"/>
              <a:gd name="T93" fmla="*/ 1207 h 1756"/>
              <a:gd name="T94" fmla="*/ 913 w 1681"/>
              <a:gd name="T95" fmla="*/ 1389 h 1756"/>
              <a:gd name="T96" fmla="*/ 767 w 1681"/>
              <a:gd name="T97" fmla="*/ 1243 h 1756"/>
              <a:gd name="T98" fmla="*/ 913 w 1681"/>
              <a:gd name="T99" fmla="*/ 1389 h 1756"/>
              <a:gd name="T100" fmla="*/ 292 w 1681"/>
              <a:gd name="T101" fmla="*/ 951 h 1756"/>
              <a:gd name="T102" fmla="*/ 548 w 1681"/>
              <a:gd name="T103" fmla="*/ 914 h 1756"/>
              <a:gd name="T104" fmla="*/ 584 w 1681"/>
              <a:gd name="T105" fmla="*/ 804 h 1756"/>
              <a:gd name="T106" fmla="*/ 621 w 1681"/>
              <a:gd name="T107" fmla="*/ 914 h 1756"/>
              <a:gd name="T108" fmla="*/ 877 w 1681"/>
              <a:gd name="T109" fmla="*/ 951 h 1756"/>
              <a:gd name="T110" fmla="*/ 840 w 1681"/>
              <a:gd name="T111" fmla="*/ 1097 h 1756"/>
              <a:gd name="T112" fmla="*/ 804 w 1681"/>
              <a:gd name="T113" fmla="*/ 987 h 1756"/>
              <a:gd name="T114" fmla="*/ 365 w 1681"/>
              <a:gd name="T115" fmla="*/ 1060 h 1756"/>
              <a:gd name="T116" fmla="*/ 292 w 1681"/>
              <a:gd name="T117" fmla="*/ 1060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81" h="1756">
                <a:moveTo>
                  <a:pt x="1060" y="0"/>
                </a:moveTo>
                <a:cubicBezTo>
                  <a:pt x="284" y="0"/>
                  <a:pt x="284" y="0"/>
                  <a:pt x="284" y="0"/>
                </a:cubicBezTo>
                <a:cubicBezTo>
                  <a:pt x="275" y="0"/>
                  <a:pt x="267" y="4"/>
                  <a:pt x="260" y="9"/>
                </a:cubicBezTo>
                <a:cubicBezTo>
                  <a:pt x="239" y="28"/>
                  <a:pt x="239" y="28"/>
                  <a:pt x="239" y="28"/>
                </a:cubicBezTo>
                <a:cubicBezTo>
                  <a:pt x="12" y="229"/>
                  <a:pt x="12" y="229"/>
                  <a:pt x="12" y="229"/>
                </a:cubicBezTo>
                <a:cubicBezTo>
                  <a:pt x="8" y="232"/>
                  <a:pt x="6" y="236"/>
                  <a:pt x="3" y="240"/>
                </a:cubicBezTo>
                <a:cubicBezTo>
                  <a:pt x="1" y="245"/>
                  <a:pt x="0" y="251"/>
                  <a:pt x="0" y="259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0" y="1706"/>
                  <a:pt x="49" y="1755"/>
                  <a:pt x="109" y="1755"/>
                </a:cubicBezTo>
                <a:cubicBezTo>
                  <a:pt x="1060" y="1755"/>
                  <a:pt x="1060" y="1755"/>
                  <a:pt x="1060" y="1755"/>
                </a:cubicBezTo>
                <a:cubicBezTo>
                  <a:pt x="1120" y="1755"/>
                  <a:pt x="1169" y="1706"/>
                  <a:pt x="1169" y="1645"/>
                </a:cubicBezTo>
                <a:cubicBezTo>
                  <a:pt x="1169" y="110"/>
                  <a:pt x="1169" y="110"/>
                  <a:pt x="1169" y="110"/>
                </a:cubicBezTo>
                <a:cubicBezTo>
                  <a:pt x="1169" y="49"/>
                  <a:pt x="1120" y="0"/>
                  <a:pt x="1060" y="0"/>
                </a:cubicBezTo>
                <a:close/>
                <a:moveTo>
                  <a:pt x="247" y="118"/>
                </a:moveTo>
                <a:cubicBezTo>
                  <a:pt x="247" y="219"/>
                  <a:pt x="247" y="219"/>
                  <a:pt x="247" y="219"/>
                </a:cubicBezTo>
                <a:cubicBezTo>
                  <a:pt x="133" y="219"/>
                  <a:pt x="133" y="219"/>
                  <a:pt x="133" y="219"/>
                </a:cubicBezTo>
                <a:lnTo>
                  <a:pt x="247" y="118"/>
                </a:lnTo>
                <a:close/>
                <a:moveTo>
                  <a:pt x="1096" y="1645"/>
                </a:moveTo>
                <a:cubicBezTo>
                  <a:pt x="1096" y="1665"/>
                  <a:pt x="1080" y="1682"/>
                  <a:pt x="1060" y="1682"/>
                </a:cubicBezTo>
                <a:cubicBezTo>
                  <a:pt x="109" y="1682"/>
                  <a:pt x="109" y="1682"/>
                  <a:pt x="109" y="1682"/>
                </a:cubicBezTo>
                <a:cubicBezTo>
                  <a:pt x="89" y="1682"/>
                  <a:pt x="73" y="1665"/>
                  <a:pt x="73" y="1645"/>
                </a:cubicBezTo>
                <a:cubicBezTo>
                  <a:pt x="73" y="293"/>
                  <a:pt x="73" y="293"/>
                  <a:pt x="73" y="293"/>
                </a:cubicBezTo>
                <a:cubicBezTo>
                  <a:pt x="284" y="293"/>
                  <a:pt x="284" y="293"/>
                  <a:pt x="284" y="293"/>
                </a:cubicBezTo>
                <a:cubicBezTo>
                  <a:pt x="304" y="293"/>
                  <a:pt x="320" y="276"/>
                  <a:pt x="320" y="256"/>
                </a:cubicBezTo>
                <a:cubicBezTo>
                  <a:pt x="320" y="73"/>
                  <a:pt x="320" y="73"/>
                  <a:pt x="320" y="73"/>
                </a:cubicBezTo>
                <a:cubicBezTo>
                  <a:pt x="1060" y="73"/>
                  <a:pt x="1060" y="73"/>
                  <a:pt x="1060" y="73"/>
                </a:cubicBezTo>
                <a:cubicBezTo>
                  <a:pt x="1080" y="73"/>
                  <a:pt x="1096" y="90"/>
                  <a:pt x="1096" y="110"/>
                </a:cubicBezTo>
                <a:lnTo>
                  <a:pt x="1096" y="1645"/>
                </a:lnTo>
                <a:close/>
                <a:moveTo>
                  <a:pt x="1497" y="1756"/>
                </a:moveTo>
                <a:cubicBezTo>
                  <a:pt x="1497" y="1756"/>
                  <a:pt x="1497" y="1756"/>
                  <a:pt x="1497" y="1756"/>
                </a:cubicBezTo>
                <a:cubicBezTo>
                  <a:pt x="1511" y="1756"/>
                  <a:pt x="1524" y="1748"/>
                  <a:pt x="1530" y="1736"/>
                </a:cubicBezTo>
                <a:cubicBezTo>
                  <a:pt x="1677" y="1442"/>
                  <a:pt x="1677" y="1442"/>
                  <a:pt x="1677" y="1442"/>
                </a:cubicBezTo>
                <a:cubicBezTo>
                  <a:pt x="1680" y="1437"/>
                  <a:pt x="1681" y="1432"/>
                  <a:pt x="1681" y="1426"/>
                </a:cubicBezTo>
                <a:cubicBezTo>
                  <a:pt x="1681" y="1426"/>
                  <a:pt x="1681" y="1426"/>
                  <a:pt x="1681" y="1426"/>
                </a:cubicBezTo>
                <a:cubicBezTo>
                  <a:pt x="1681" y="108"/>
                  <a:pt x="1681" y="108"/>
                  <a:pt x="1681" y="108"/>
                </a:cubicBezTo>
                <a:cubicBezTo>
                  <a:pt x="1681" y="49"/>
                  <a:pt x="1638" y="0"/>
                  <a:pt x="1586" y="0"/>
                </a:cubicBezTo>
                <a:cubicBezTo>
                  <a:pt x="1411" y="0"/>
                  <a:pt x="1411" y="0"/>
                  <a:pt x="1411" y="0"/>
                </a:cubicBezTo>
                <a:cubicBezTo>
                  <a:pt x="1358" y="0"/>
                  <a:pt x="1316" y="49"/>
                  <a:pt x="1316" y="108"/>
                </a:cubicBezTo>
                <a:cubicBezTo>
                  <a:pt x="1316" y="1426"/>
                  <a:pt x="1316" y="1426"/>
                  <a:pt x="1316" y="1426"/>
                </a:cubicBezTo>
                <a:cubicBezTo>
                  <a:pt x="1316" y="1431"/>
                  <a:pt x="1317" y="1437"/>
                  <a:pt x="1319" y="1442"/>
                </a:cubicBezTo>
                <a:cubicBezTo>
                  <a:pt x="1464" y="1736"/>
                  <a:pt x="1464" y="1736"/>
                  <a:pt x="1464" y="1736"/>
                </a:cubicBezTo>
                <a:cubicBezTo>
                  <a:pt x="1471" y="1748"/>
                  <a:pt x="1483" y="1756"/>
                  <a:pt x="1497" y="1756"/>
                </a:cubicBezTo>
                <a:close/>
                <a:moveTo>
                  <a:pt x="1389" y="108"/>
                </a:moveTo>
                <a:cubicBezTo>
                  <a:pt x="1389" y="88"/>
                  <a:pt x="1401" y="73"/>
                  <a:pt x="1411" y="73"/>
                </a:cubicBezTo>
                <a:cubicBezTo>
                  <a:pt x="1586" y="73"/>
                  <a:pt x="1586" y="73"/>
                  <a:pt x="1586" y="73"/>
                </a:cubicBezTo>
                <a:cubicBezTo>
                  <a:pt x="1596" y="73"/>
                  <a:pt x="1608" y="88"/>
                  <a:pt x="1608" y="108"/>
                </a:cubicBezTo>
                <a:cubicBezTo>
                  <a:pt x="1608" y="219"/>
                  <a:pt x="1608" y="219"/>
                  <a:pt x="1608" y="219"/>
                </a:cubicBezTo>
                <a:cubicBezTo>
                  <a:pt x="1389" y="219"/>
                  <a:pt x="1389" y="219"/>
                  <a:pt x="1389" y="219"/>
                </a:cubicBezTo>
                <a:lnTo>
                  <a:pt x="1389" y="108"/>
                </a:lnTo>
                <a:close/>
                <a:moveTo>
                  <a:pt x="1389" y="293"/>
                </a:moveTo>
                <a:cubicBezTo>
                  <a:pt x="1608" y="293"/>
                  <a:pt x="1608" y="293"/>
                  <a:pt x="1608" y="293"/>
                </a:cubicBezTo>
                <a:cubicBezTo>
                  <a:pt x="1608" y="1351"/>
                  <a:pt x="1608" y="1351"/>
                  <a:pt x="1608" y="1351"/>
                </a:cubicBezTo>
                <a:cubicBezTo>
                  <a:pt x="1389" y="1351"/>
                  <a:pt x="1389" y="1351"/>
                  <a:pt x="1389" y="1351"/>
                </a:cubicBezTo>
                <a:lnTo>
                  <a:pt x="1389" y="293"/>
                </a:lnTo>
                <a:close/>
                <a:moveTo>
                  <a:pt x="1604" y="1426"/>
                </a:moveTo>
                <a:cubicBezTo>
                  <a:pt x="1498" y="1638"/>
                  <a:pt x="1498" y="1638"/>
                  <a:pt x="1498" y="1638"/>
                </a:cubicBezTo>
                <a:cubicBezTo>
                  <a:pt x="1393" y="1426"/>
                  <a:pt x="1393" y="1426"/>
                  <a:pt x="1393" y="1426"/>
                </a:cubicBezTo>
                <a:lnTo>
                  <a:pt x="1604" y="1426"/>
                </a:lnTo>
                <a:close/>
                <a:moveTo>
                  <a:pt x="475" y="731"/>
                </a:moveTo>
                <a:cubicBezTo>
                  <a:pt x="694" y="731"/>
                  <a:pt x="694" y="731"/>
                  <a:pt x="694" y="731"/>
                </a:cubicBezTo>
                <a:cubicBezTo>
                  <a:pt x="714" y="731"/>
                  <a:pt x="731" y="715"/>
                  <a:pt x="731" y="695"/>
                </a:cubicBezTo>
                <a:cubicBezTo>
                  <a:pt x="731" y="475"/>
                  <a:pt x="731" y="475"/>
                  <a:pt x="731" y="475"/>
                </a:cubicBezTo>
                <a:cubicBezTo>
                  <a:pt x="731" y="455"/>
                  <a:pt x="714" y="439"/>
                  <a:pt x="694" y="439"/>
                </a:cubicBezTo>
                <a:cubicBezTo>
                  <a:pt x="475" y="439"/>
                  <a:pt x="475" y="439"/>
                  <a:pt x="475" y="439"/>
                </a:cubicBezTo>
                <a:cubicBezTo>
                  <a:pt x="455" y="439"/>
                  <a:pt x="438" y="455"/>
                  <a:pt x="438" y="475"/>
                </a:cubicBezTo>
                <a:cubicBezTo>
                  <a:pt x="438" y="695"/>
                  <a:pt x="438" y="695"/>
                  <a:pt x="438" y="695"/>
                </a:cubicBezTo>
                <a:cubicBezTo>
                  <a:pt x="438" y="715"/>
                  <a:pt x="455" y="731"/>
                  <a:pt x="475" y="731"/>
                </a:cubicBezTo>
                <a:close/>
                <a:moveTo>
                  <a:pt x="511" y="512"/>
                </a:moveTo>
                <a:cubicBezTo>
                  <a:pt x="658" y="512"/>
                  <a:pt x="658" y="512"/>
                  <a:pt x="658" y="512"/>
                </a:cubicBezTo>
                <a:cubicBezTo>
                  <a:pt x="658" y="658"/>
                  <a:pt x="658" y="658"/>
                  <a:pt x="658" y="658"/>
                </a:cubicBezTo>
                <a:cubicBezTo>
                  <a:pt x="511" y="658"/>
                  <a:pt x="511" y="658"/>
                  <a:pt x="511" y="658"/>
                </a:cubicBezTo>
                <a:lnTo>
                  <a:pt x="511" y="512"/>
                </a:lnTo>
                <a:close/>
                <a:moveTo>
                  <a:pt x="438" y="1170"/>
                </a:moveTo>
                <a:cubicBezTo>
                  <a:pt x="219" y="1170"/>
                  <a:pt x="219" y="1170"/>
                  <a:pt x="219" y="1170"/>
                </a:cubicBezTo>
                <a:cubicBezTo>
                  <a:pt x="199" y="1170"/>
                  <a:pt x="182" y="1186"/>
                  <a:pt x="182" y="1207"/>
                </a:cubicBezTo>
                <a:cubicBezTo>
                  <a:pt x="182" y="1426"/>
                  <a:pt x="182" y="1426"/>
                  <a:pt x="182" y="1426"/>
                </a:cubicBezTo>
                <a:cubicBezTo>
                  <a:pt x="182" y="1446"/>
                  <a:pt x="199" y="1462"/>
                  <a:pt x="219" y="1462"/>
                </a:cubicBezTo>
                <a:cubicBezTo>
                  <a:pt x="438" y="1462"/>
                  <a:pt x="438" y="1462"/>
                  <a:pt x="438" y="1462"/>
                </a:cubicBezTo>
                <a:cubicBezTo>
                  <a:pt x="458" y="1462"/>
                  <a:pt x="475" y="1446"/>
                  <a:pt x="475" y="1426"/>
                </a:cubicBezTo>
                <a:cubicBezTo>
                  <a:pt x="475" y="1207"/>
                  <a:pt x="475" y="1207"/>
                  <a:pt x="475" y="1207"/>
                </a:cubicBezTo>
                <a:cubicBezTo>
                  <a:pt x="475" y="1186"/>
                  <a:pt x="458" y="1170"/>
                  <a:pt x="438" y="1170"/>
                </a:cubicBezTo>
                <a:close/>
                <a:moveTo>
                  <a:pt x="402" y="1389"/>
                </a:moveTo>
                <a:cubicBezTo>
                  <a:pt x="255" y="1389"/>
                  <a:pt x="255" y="1389"/>
                  <a:pt x="255" y="1389"/>
                </a:cubicBezTo>
                <a:cubicBezTo>
                  <a:pt x="255" y="1243"/>
                  <a:pt x="255" y="1243"/>
                  <a:pt x="255" y="1243"/>
                </a:cubicBezTo>
                <a:cubicBezTo>
                  <a:pt x="402" y="1243"/>
                  <a:pt x="402" y="1243"/>
                  <a:pt x="402" y="1243"/>
                </a:cubicBezTo>
                <a:lnTo>
                  <a:pt x="402" y="1389"/>
                </a:lnTo>
                <a:close/>
                <a:moveTo>
                  <a:pt x="950" y="1170"/>
                </a:moveTo>
                <a:cubicBezTo>
                  <a:pt x="731" y="1170"/>
                  <a:pt x="731" y="1170"/>
                  <a:pt x="731" y="1170"/>
                </a:cubicBezTo>
                <a:cubicBezTo>
                  <a:pt x="711" y="1170"/>
                  <a:pt x="694" y="1186"/>
                  <a:pt x="694" y="1207"/>
                </a:cubicBezTo>
                <a:cubicBezTo>
                  <a:pt x="694" y="1426"/>
                  <a:pt x="694" y="1426"/>
                  <a:pt x="694" y="1426"/>
                </a:cubicBezTo>
                <a:cubicBezTo>
                  <a:pt x="694" y="1446"/>
                  <a:pt x="711" y="1462"/>
                  <a:pt x="731" y="1462"/>
                </a:cubicBezTo>
                <a:cubicBezTo>
                  <a:pt x="950" y="1462"/>
                  <a:pt x="950" y="1462"/>
                  <a:pt x="950" y="1462"/>
                </a:cubicBezTo>
                <a:cubicBezTo>
                  <a:pt x="970" y="1462"/>
                  <a:pt x="987" y="1446"/>
                  <a:pt x="987" y="1426"/>
                </a:cubicBezTo>
                <a:cubicBezTo>
                  <a:pt x="987" y="1207"/>
                  <a:pt x="987" y="1207"/>
                  <a:pt x="987" y="1207"/>
                </a:cubicBezTo>
                <a:cubicBezTo>
                  <a:pt x="987" y="1186"/>
                  <a:pt x="970" y="1170"/>
                  <a:pt x="950" y="1170"/>
                </a:cubicBezTo>
                <a:close/>
                <a:moveTo>
                  <a:pt x="913" y="1389"/>
                </a:moveTo>
                <a:cubicBezTo>
                  <a:pt x="767" y="1389"/>
                  <a:pt x="767" y="1389"/>
                  <a:pt x="767" y="1389"/>
                </a:cubicBezTo>
                <a:cubicBezTo>
                  <a:pt x="767" y="1243"/>
                  <a:pt x="767" y="1243"/>
                  <a:pt x="767" y="1243"/>
                </a:cubicBezTo>
                <a:cubicBezTo>
                  <a:pt x="913" y="1243"/>
                  <a:pt x="913" y="1243"/>
                  <a:pt x="913" y="1243"/>
                </a:cubicBezTo>
                <a:lnTo>
                  <a:pt x="913" y="1389"/>
                </a:lnTo>
                <a:close/>
                <a:moveTo>
                  <a:pt x="292" y="1060"/>
                </a:moveTo>
                <a:cubicBezTo>
                  <a:pt x="292" y="951"/>
                  <a:pt x="292" y="951"/>
                  <a:pt x="292" y="951"/>
                </a:cubicBezTo>
                <a:cubicBezTo>
                  <a:pt x="292" y="930"/>
                  <a:pt x="308" y="914"/>
                  <a:pt x="329" y="914"/>
                </a:cubicBezTo>
                <a:cubicBezTo>
                  <a:pt x="548" y="914"/>
                  <a:pt x="548" y="914"/>
                  <a:pt x="548" y="914"/>
                </a:cubicBezTo>
                <a:cubicBezTo>
                  <a:pt x="548" y="841"/>
                  <a:pt x="548" y="841"/>
                  <a:pt x="548" y="841"/>
                </a:cubicBezTo>
                <a:cubicBezTo>
                  <a:pt x="548" y="821"/>
                  <a:pt x="564" y="804"/>
                  <a:pt x="584" y="804"/>
                </a:cubicBezTo>
                <a:cubicBezTo>
                  <a:pt x="605" y="804"/>
                  <a:pt x="621" y="821"/>
                  <a:pt x="621" y="841"/>
                </a:cubicBezTo>
                <a:cubicBezTo>
                  <a:pt x="621" y="914"/>
                  <a:pt x="621" y="914"/>
                  <a:pt x="621" y="914"/>
                </a:cubicBezTo>
                <a:cubicBezTo>
                  <a:pt x="840" y="914"/>
                  <a:pt x="840" y="914"/>
                  <a:pt x="840" y="914"/>
                </a:cubicBezTo>
                <a:cubicBezTo>
                  <a:pt x="861" y="914"/>
                  <a:pt x="877" y="930"/>
                  <a:pt x="877" y="951"/>
                </a:cubicBezTo>
                <a:cubicBezTo>
                  <a:pt x="877" y="1060"/>
                  <a:pt x="877" y="1060"/>
                  <a:pt x="877" y="1060"/>
                </a:cubicBezTo>
                <a:cubicBezTo>
                  <a:pt x="877" y="1081"/>
                  <a:pt x="861" y="1097"/>
                  <a:pt x="840" y="1097"/>
                </a:cubicBezTo>
                <a:cubicBezTo>
                  <a:pt x="820" y="1097"/>
                  <a:pt x="804" y="1081"/>
                  <a:pt x="804" y="1060"/>
                </a:cubicBezTo>
                <a:cubicBezTo>
                  <a:pt x="804" y="987"/>
                  <a:pt x="804" y="987"/>
                  <a:pt x="804" y="987"/>
                </a:cubicBezTo>
                <a:cubicBezTo>
                  <a:pt x="365" y="987"/>
                  <a:pt x="365" y="987"/>
                  <a:pt x="365" y="987"/>
                </a:cubicBezTo>
                <a:cubicBezTo>
                  <a:pt x="365" y="1060"/>
                  <a:pt x="365" y="1060"/>
                  <a:pt x="365" y="1060"/>
                </a:cubicBezTo>
                <a:cubicBezTo>
                  <a:pt x="365" y="1081"/>
                  <a:pt x="349" y="1097"/>
                  <a:pt x="329" y="1097"/>
                </a:cubicBezTo>
                <a:cubicBezTo>
                  <a:pt x="308" y="1097"/>
                  <a:pt x="292" y="1081"/>
                  <a:pt x="292" y="10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" name="Freeform 147"/>
          <p:cNvSpPr>
            <a:spLocks noEditPoints="1"/>
          </p:cNvSpPr>
          <p:nvPr/>
        </p:nvSpPr>
        <p:spPr bwMode="auto">
          <a:xfrm>
            <a:off x="21844007" y="5493692"/>
            <a:ext cx="865180" cy="828948"/>
          </a:xfrm>
          <a:custGeom>
            <a:avLst/>
            <a:gdLst>
              <a:gd name="T0" fmla="*/ 1597 w 1828"/>
              <a:gd name="T1" fmla="*/ 283 h 1752"/>
              <a:gd name="T2" fmla="*/ 1545 w 1828"/>
              <a:gd name="T3" fmla="*/ 231 h 1752"/>
              <a:gd name="T4" fmla="*/ 952 w 1828"/>
              <a:gd name="T5" fmla="*/ 0 h 1752"/>
              <a:gd name="T6" fmla="*/ 359 w 1828"/>
              <a:gd name="T7" fmla="*/ 231 h 1752"/>
              <a:gd name="T8" fmla="*/ 308 w 1828"/>
              <a:gd name="T9" fmla="*/ 284 h 1752"/>
              <a:gd name="T10" fmla="*/ 308 w 1828"/>
              <a:gd name="T11" fmla="*/ 1469 h 1752"/>
              <a:gd name="T12" fmla="*/ 360 w 1828"/>
              <a:gd name="T13" fmla="*/ 1520 h 1752"/>
              <a:gd name="T14" fmla="*/ 952 w 1828"/>
              <a:gd name="T15" fmla="*/ 1752 h 1752"/>
              <a:gd name="T16" fmla="*/ 1544 w 1828"/>
              <a:gd name="T17" fmla="*/ 1520 h 1752"/>
              <a:gd name="T18" fmla="*/ 1597 w 1828"/>
              <a:gd name="T19" fmla="*/ 1469 h 1752"/>
              <a:gd name="T20" fmla="*/ 1828 w 1828"/>
              <a:gd name="T21" fmla="*/ 876 h 1752"/>
              <a:gd name="T22" fmla="*/ 1597 w 1828"/>
              <a:gd name="T23" fmla="*/ 283 h 1752"/>
              <a:gd name="T24" fmla="*/ 952 w 1828"/>
              <a:gd name="T25" fmla="*/ 73 h 1752"/>
              <a:gd name="T26" fmla="*/ 1494 w 1828"/>
              <a:gd name="T27" fmla="*/ 283 h 1752"/>
              <a:gd name="T28" fmla="*/ 1390 w 1828"/>
              <a:gd name="T29" fmla="*/ 386 h 1752"/>
              <a:gd name="T30" fmla="*/ 952 w 1828"/>
              <a:gd name="T31" fmla="*/ 219 h 1752"/>
              <a:gd name="T32" fmla="*/ 514 w 1828"/>
              <a:gd name="T33" fmla="*/ 386 h 1752"/>
              <a:gd name="T34" fmla="*/ 410 w 1828"/>
              <a:gd name="T35" fmla="*/ 283 h 1752"/>
              <a:gd name="T36" fmla="*/ 952 w 1828"/>
              <a:gd name="T37" fmla="*/ 73 h 1752"/>
              <a:gd name="T38" fmla="*/ 1365 w 1828"/>
              <a:gd name="T39" fmla="*/ 1289 h 1752"/>
              <a:gd name="T40" fmla="*/ 539 w 1828"/>
              <a:gd name="T41" fmla="*/ 1289 h 1752"/>
              <a:gd name="T42" fmla="*/ 539 w 1828"/>
              <a:gd name="T43" fmla="*/ 463 h 1752"/>
              <a:gd name="T44" fmla="*/ 1365 w 1828"/>
              <a:gd name="T45" fmla="*/ 463 h 1752"/>
              <a:gd name="T46" fmla="*/ 1365 w 1828"/>
              <a:gd name="T47" fmla="*/ 1289 h 1752"/>
              <a:gd name="T48" fmla="*/ 359 w 1828"/>
              <a:gd name="T49" fmla="*/ 1418 h 1752"/>
              <a:gd name="T50" fmla="*/ 149 w 1828"/>
              <a:gd name="T51" fmla="*/ 876 h 1752"/>
              <a:gd name="T52" fmla="*/ 359 w 1828"/>
              <a:gd name="T53" fmla="*/ 335 h 1752"/>
              <a:gd name="T54" fmla="*/ 462 w 1828"/>
              <a:gd name="T55" fmla="*/ 438 h 1752"/>
              <a:gd name="T56" fmla="*/ 462 w 1828"/>
              <a:gd name="T57" fmla="*/ 1314 h 1752"/>
              <a:gd name="T58" fmla="*/ 359 w 1828"/>
              <a:gd name="T59" fmla="*/ 1418 h 1752"/>
              <a:gd name="T60" fmla="*/ 410 w 1828"/>
              <a:gd name="T61" fmla="*/ 1469 h 1752"/>
              <a:gd name="T62" fmla="*/ 463 w 1828"/>
              <a:gd name="T63" fmla="*/ 1417 h 1752"/>
              <a:gd name="T64" fmla="*/ 514 w 1828"/>
              <a:gd name="T65" fmla="*/ 1366 h 1752"/>
              <a:gd name="T66" fmla="*/ 1390 w 1828"/>
              <a:gd name="T67" fmla="*/ 1366 h 1752"/>
              <a:gd name="T68" fmla="*/ 1494 w 1828"/>
              <a:gd name="T69" fmla="*/ 1469 h 1752"/>
              <a:gd name="T70" fmla="*/ 410 w 1828"/>
              <a:gd name="T71" fmla="*/ 1469 h 1752"/>
              <a:gd name="T72" fmla="*/ 1545 w 1828"/>
              <a:gd name="T73" fmla="*/ 1418 h 1752"/>
              <a:gd name="T74" fmla="*/ 1442 w 1828"/>
              <a:gd name="T75" fmla="*/ 1314 h 1752"/>
              <a:gd name="T76" fmla="*/ 1442 w 1828"/>
              <a:gd name="T77" fmla="*/ 438 h 1752"/>
              <a:gd name="T78" fmla="*/ 1545 w 1828"/>
              <a:gd name="T79" fmla="*/ 335 h 1752"/>
              <a:gd name="T80" fmla="*/ 1755 w 1828"/>
              <a:gd name="T81" fmla="*/ 876 h 1752"/>
              <a:gd name="T82" fmla="*/ 1545 w 1828"/>
              <a:gd name="T83" fmla="*/ 1418 h 1752"/>
              <a:gd name="T84" fmla="*/ 989 w 1828"/>
              <a:gd name="T85" fmla="*/ 584 h 1752"/>
              <a:gd name="T86" fmla="*/ 989 w 1828"/>
              <a:gd name="T87" fmla="*/ 1022 h 1752"/>
              <a:gd name="T88" fmla="*/ 1135 w 1828"/>
              <a:gd name="T89" fmla="*/ 1022 h 1752"/>
              <a:gd name="T90" fmla="*/ 1135 w 1828"/>
              <a:gd name="T91" fmla="*/ 511 h 1752"/>
              <a:gd name="T92" fmla="*/ 1208 w 1828"/>
              <a:gd name="T93" fmla="*/ 511 h 1752"/>
              <a:gd name="T94" fmla="*/ 1208 w 1828"/>
              <a:gd name="T95" fmla="*/ 1022 h 1752"/>
              <a:gd name="T96" fmla="*/ 1354 w 1828"/>
              <a:gd name="T97" fmla="*/ 1022 h 1752"/>
              <a:gd name="T98" fmla="*/ 1354 w 1828"/>
              <a:gd name="T99" fmla="*/ 1095 h 1752"/>
              <a:gd name="T100" fmla="*/ 550 w 1828"/>
              <a:gd name="T101" fmla="*/ 1095 h 1752"/>
              <a:gd name="T102" fmla="*/ 550 w 1828"/>
              <a:gd name="T103" fmla="*/ 1022 h 1752"/>
              <a:gd name="T104" fmla="*/ 696 w 1828"/>
              <a:gd name="T105" fmla="*/ 1022 h 1752"/>
              <a:gd name="T106" fmla="*/ 696 w 1828"/>
              <a:gd name="T107" fmla="*/ 730 h 1752"/>
              <a:gd name="T108" fmla="*/ 769 w 1828"/>
              <a:gd name="T109" fmla="*/ 730 h 1752"/>
              <a:gd name="T110" fmla="*/ 769 w 1828"/>
              <a:gd name="T111" fmla="*/ 1022 h 1752"/>
              <a:gd name="T112" fmla="*/ 916 w 1828"/>
              <a:gd name="T113" fmla="*/ 1022 h 1752"/>
              <a:gd name="T114" fmla="*/ 916 w 1828"/>
              <a:gd name="T115" fmla="*/ 584 h 1752"/>
              <a:gd name="T116" fmla="*/ 989 w 1828"/>
              <a:gd name="T117" fmla="*/ 584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28" h="1752">
                <a:moveTo>
                  <a:pt x="1597" y="283"/>
                </a:moveTo>
                <a:cubicBezTo>
                  <a:pt x="1545" y="231"/>
                  <a:pt x="1545" y="231"/>
                  <a:pt x="1545" y="231"/>
                </a:cubicBezTo>
                <a:cubicBezTo>
                  <a:pt x="1383" y="82"/>
                  <a:pt x="1174" y="0"/>
                  <a:pt x="952" y="0"/>
                </a:cubicBezTo>
                <a:cubicBezTo>
                  <a:pt x="730" y="0"/>
                  <a:pt x="521" y="82"/>
                  <a:pt x="359" y="231"/>
                </a:cubicBezTo>
                <a:cubicBezTo>
                  <a:pt x="308" y="284"/>
                  <a:pt x="308" y="284"/>
                  <a:pt x="308" y="284"/>
                </a:cubicBezTo>
                <a:cubicBezTo>
                  <a:pt x="0" y="618"/>
                  <a:pt x="0" y="1134"/>
                  <a:pt x="308" y="1469"/>
                </a:cubicBezTo>
                <a:cubicBezTo>
                  <a:pt x="360" y="1520"/>
                  <a:pt x="360" y="1520"/>
                  <a:pt x="360" y="1520"/>
                </a:cubicBezTo>
                <a:cubicBezTo>
                  <a:pt x="527" y="1674"/>
                  <a:pt x="739" y="1752"/>
                  <a:pt x="952" y="1752"/>
                </a:cubicBezTo>
                <a:cubicBezTo>
                  <a:pt x="1165" y="1752"/>
                  <a:pt x="1377" y="1674"/>
                  <a:pt x="1544" y="1520"/>
                </a:cubicBezTo>
                <a:cubicBezTo>
                  <a:pt x="1597" y="1469"/>
                  <a:pt x="1597" y="1469"/>
                  <a:pt x="1597" y="1469"/>
                </a:cubicBezTo>
                <a:cubicBezTo>
                  <a:pt x="1746" y="1307"/>
                  <a:pt x="1828" y="1098"/>
                  <a:pt x="1828" y="876"/>
                </a:cubicBezTo>
                <a:cubicBezTo>
                  <a:pt x="1828" y="654"/>
                  <a:pt x="1746" y="445"/>
                  <a:pt x="1597" y="283"/>
                </a:cubicBezTo>
                <a:close/>
                <a:moveTo>
                  <a:pt x="952" y="73"/>
                </a:moveTo>
                <a:cubicBezTo>
                  <a:pt x="1154" y="73"/>
                  <a:pt x="1345" y="147"/>
                  <a:pt x="1494" y="283"/>
                </a:cubicBezTo>
                <a:cubicBezTo>
                  <a:pt x="1390" y="386"/>
                  <a:pt x="1390" y="386"/>
                  <a:pt x="1390" y="386"/>
                </a:cubicBezTo>
                <a:cubicBezTo>
                  <a:pt x="1266" y="275"/>
                  <a:pt x="1109" y="219"/>
                  <a:pt x="952" y="219"/>
                </a:cubicBezTo>
                <a:cubicBezTo>
                  <a:pt x="795" y="219"/>
                  <a:pt x="638" y="275"/>
                  <a:pt x="514" y="386"/>
                </a:cubicBezTo>
                <a:cubicBezTo>
                  <a:pt x="410" y="283"/>
                  <a:pt x="410" y="283"/>
                  <a:pt x="410" y="283"/>
                </a:cubicBezTo>
                <a:cubicBezTo>
                  <a:pt x="559" y="147"/>
                  <a:pt x="750" y="73"/>
                  <a:pt x="952" y="73"/>
                </a:cubicBezTo>
                <a:close/>
                <a:moveTo>
                  <a:pt x="1365" y="1289"/>
                </a:moveTo>
                <a:cubicBezTo>
                  <a:pt x="1137" y="1517"/>
                  <a:pt x="767" y="1517"/>
                  <a:pt x="539" y="1289"/>
                </a:cubicBezTo>
                <a:cubicBezTo>
                  <a:pt x="311" y="1061"/>
                  <a:pt x="311" y="691"/>
                  <a:pt x="539" y="463"/>
                </a:cubicBezTo>
                <a:cubicBezTo>
                  <a:pt x="767" y="235"/>
                  <a:pt x="1137" y="235"/>
                  <a:pt x="1365" y="463"/>
                </a:cubicBezTo>
                <a:cubicBezTo>
                  <a:pt x="1593" y="691"/>
                  <a:pt x="1593" y="1061"/>
                  <a:pt x="1365" y="1289"/>
                </a:cubicBezTo>
                <a:close/>
                <a:moveTo>
                  <a:pt x="359" y="1418"/>
                </a:moveTo>
                <a:cubicBezTo>
                  <a:pt x="223" y="1269"/>
                  <a:pt x="149" y="1078"/>
                  <a:pt x="149" y="876"/>
                </a:cubicBezTo>
                <a:cubicBezTo>
                  <a:pt x="149" y="674"/>
                  <a:pt x="223" y="483"/>
                  <a:pt x="359" y="335"/>
                </a:cubicBezTo>
                <a:cubicBezTo>
                  <a:pt x="462" y="438"/>
                  <a:pt x="462" y="438"/>
                  <a:pt x="462" y="438"/>
                </a:cubicBezTo>
                <a:cubicBezTo>
                  <a:pt x="240" y="687"/>
                  <a:pt x="240" y="1066"/>
                  <a:pt x="462" y="1314"/>
                </a:cubicBezTo>
                <a:lnTo>
                  <a:pt x="359" y="1418"/>
                </a:lnTo>
                <a:close/>
                <a:moveTo>
                  <a:pt x="410" y="1469"/>
                </a:moveTo>
                <a:cubicBezTo>
                  <a:pt x="463" y="1417"/>
                  <a:pt x="463" y="1417"/>
                  <a:pt x="463" y="1417"/>
                </a:cubicBezTo>
                <a:cubicBezTo>
                  <a:pt x="514" y="1366"/>
                  <a:pt x="514" y="1366"/>
                  <a:pt x="514" y="1366"/>
                </a:cubicBezTo>
                <a:cubicBezTo>
                  <a:pt x="763" y="1589"/>
                  <a:pt x="1142" y="1589"/>
                  <a:pt x="1390" y="1366"/>
                </a:cubicBezTo>
                <a:cubicBezTo>
                  <a:pt x="1494" y="1469"/>
                  <a:pt x="1494" y="1469"/>
                  <a:pt x="1494" y="1469"/>
                </a:cubicBezTo>
                <a:cubicBezTo>
                  <a:pt x="1188" y="1749"/>
                  <a:pt x="716" y="1749"/>
                  <a:pt x="410" y="1469"/>
                </a:cubicBezTo>
                <a:close/>
                <a:moveTo>
                  <a:pt x="1545" y="1418"/>
                </a:moveTo>
                <a:cubicBezTo>
                  <a:pt x="1442" y="1314"/>
                  <a:pt x="1442" y="1314"/>
                  <a:pt x="1442" y="1314"/>
                </a:cubicBezTo>
                <a:cubicBezTo>
                  <a:pt x="1665" y="1066"/>
                  <a:pt x="1665" y="687"/>
                  <a:pt x="1442" y="438"/>
                </a:cubicBezTo>
                <a:cubicBezTo>
                  <a:pt x="1545" y="335"/>
                  <a:pt x="1545" y="335"/>
                  <a:pt x="1545" y="335"/>
                </a:cubicBezTo>
                <a:cubicBezTo>
                  <a:pt x="1681" y="483"/>
                  <a:pt x="1755" y="674"/>
                  <a:pt x="1755" y="876"/>
                </a:cubicBezTo>
                <a:cubicBezTo>
                  <a:pt x="1755" y="1078"/>
                  <a:pt x="1681" y="1269"/>
                  <a:pt x="1545" y="1418"/>
                </a:cubicBezTo>
                <a:close/>
                <a:moveTo>
                  <a:pt x="989" y="584"/>
                </a:moveTo>
                <a:cubicBezTo>
                  <a:pt x="989" y="1022"/>
                  <a:pt x="989" y="1022"/>
                  <a:pt x="989" y="1022"/>
                </a:cubicBezTo>
                <a:cubicBezTo>
                  <a:pt x="1135" y="1022"/>
                  <a:pt x="1135" y="1022"/>
                  <a:pt x="1135" y="1022"/>
                </a:cubicBezTo>
                <a:cubicBezTo>
                  <a:pt x="1135" y="511"/>
                  <a:pt x="1135" y="511"/>
                  <a:pt x="1135" y="511"/>
                </a:cubicBezTo>
                <a:cubicBezTo>
                  <a:pt x="1208" y="511"/>
                  <a:pt x="1208" y="511"/>
                  <a:pt x="1208" y="511"/>
                </a:cubicBezTo>
                <a:cubicBezTo>
                  <a:pt x="1208" y="1022"/>
                  <a:pt x="1208" y="1022"/>
                  <a:pt x="1208" y="1022"/>
                </a:cubicBezTo>
                <a:cubicBezTo>
                  <a:pt x="1354" y="1022"/>
                  <a:pt x="1354" y="1022"/>
                  <a:pt x="1354" y="1022"/>
                </a:cubicBezTo>
                <a:cubicBezTo>
                  <a:pt x="1354" y="1095"/>
                  <a:pt x="1354" y="1095"/>
                  <a:pt x="1354" y="1095"/>
                </a:cubicBezTo>
                <a:cubicBezTo>
                  <a:pt x="550" y="1095"/>
                  <a:pt x="550" y="1095"/>
                  <a:pt x="550" y="1095"/>
                </a:cubicBezTo>
                <a:cubicBezTo>
                  <a:pt x="550" y="1022"/>
                  <a:pt x="550" y="1022"/>
                  <a:pt x="550" y="1022"/>
                </a:cubicBezTo>
                <a:cubicBezTo>
                  <a:pt x="696" y="1022"/>
                  <a:pt x="696" y="1022"/>
                  <a:pt x="696" y="1022"/>
                </a:cubicBezTo>
                <a:cubicBezTo>
                  <a:pt x="696" y="730"/>
                  <a:pt x="696" y="730"/>
                  <a:pt x="696" y="730"/>
                </a:cubicBezTo>
                <a:cubicBezTo>
                  <a:pt x="769" y="730"/>
                  <a:pt x="769" y="730"/>
                  <a:pt x="769" y="730"/>
                </a:cubicBezTo>
                <a:cubicBezTo>
                  <a:pt x="769" y="1022"/>
                  <a:pt x="769" y="1022"/>
                  <a:pt x="769" y="1022"/>
                </a:cubicBezTo>
                <a:cubicBezTo>
                  <a:pt x="916" y="1022"/>
                  <a:pt x="916" y="1022"/>
                  <a:pt x="916" y="1022"/>
                </a:cubicBezTo>
                <a:cubicBezTo>
                  <a:pt x="916" y="584"/>
                  <a:pt x="916" y="584"/>
                  <a:pt x="916" y="584"/>
                </a:cubicBezTo>
                <a:lnTo>
                  <a:pt x="989" y="5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" name="Freeform 138"/>
          <p:cNvSpPr>
            <a:spLocks noEditPoints="1"/>
          </p:cNvSpPr>
          <p:nvPr/>
        </p:nvSpPr>
        <p:spPr bwMode="auto">
          <a:xfrm>
            <a:off x="1678129" y="5492676"/>
            <a:ext cx="830984" cy="830980"/>
          </a:xfrm>
          <a:custGeom>
            <a:avLst/>
            <a:gdLst>
              <a:gd name="T0" fmla="*/ 0 w 1756"/>
              <a:gd name="T1" fmla="*/ 110 h 1756"/>
              <a:gd name="T2" fmla="*/ 732 w 1756"/>
              <a:gd name="T3" fmla="*/ 951 h 1756"/>
              <a:gd name="T4" fmla="*/ 1646 w 1756"/>
              <a:gd name="T5" fmla="*/ 1756 h 1756"/>
              <a:gd name="T6" fmla="*/ 1646 w 1756"/>
              <a:gd name="T7" fmla="*/ 0 h 1756"/>
              <a:gd name="T8" fmla="*/ 430 w 1756"/>
              <a:gd name="T9" fmla="*/ 695 h 1756"/>
              <a:gd name="T10" fmla="*/ 430 w 1756"/>
              <a:gd name="T11" fmla="*/ 256 h 1756"/>
              <a:gd name="T12" fmla="*/ 1500 w 1756"/>
              <a:gd name="T13" fmla="*/ 476 h 1756"/>
              <a:gd name="T14" fmla="*/ 895 w 1756"/>
              <a:gd name="T15" fmla="*/ 449 h 1756"/>
              <a:gd name="T16" fmla="*/ 980 w 1756"/>
              <a:gd name="T17" fmla="*/ 359 h 1756"/>
              <a:gd name="T18" fmla="*/ 869 w 1756"/>
              <a:gd name="T19" fmla="*/ 308 h 1756"/>
              <a:gd name="T20" fmla="*/ 780 w 1756"/>
              <a:gd name="T21" fmla="*/ 410 h 1756"/>
              <a:gd name="T22" fmla="*/ 732 w 1756"/>
              <a:gd name="T23" fmla="*/ 585 h 1756"/>
              <a:gd name="T24" fmla="*/ 838 w 1756"/>
              <a:gd name="T25" fmla="*/ 426 h 1756"/>
              <a:gd name="T26" fmla="*/ 869 w 1756"/>
              <a:gd name="T27" fmla="*/ 371 h 1756"/>
              <a:gd name="T28" fmla="*/ 842 w 1756"/>
              <a:gd name="T29" fmla="*/ 1682 h 1756"/>
              <a:gd name="T30" fmla="*/ 842 w 1756"/>
              <a:gd name="T31" fmla="*/ 549 h 1756"/>
              <a:gd name="T32" fmla="*/ 1683 w 1756"/>
              <a:gd name="T33" fmla="*/ 1646 h 1756"/>
              <a:gd name="T34" fmla="*/ 1667 w 1756"/>
              <a:gd name="T35" fmla="*/ 478 h 1756"/>
              <a:gd name="T36" fmla="*/ 1573 w 1756"/>
              <a:gd name="T37" fmla="*/ 396 h 1756"/>
              <a:gd name="T38" fmla="*/ 1360 w 1756"/>
              <a:gd name="T39" fmla="*/ 183 h 1756"/>
              <a:gd name="T40" fmla="*/ 220 w 1756"/>
              <a:gd name="T41" fmla="*/ 360 h 1756"/>
              <a:gd name="T42" fmla="*/ 220 w 1756"/>
              <a:gd name="T43" fmla="*/ 591 h 1756"/>
              <a:gd name="T44" fmla="*/ 732 w 1756"/>
              <a:gd name="T45" fmla="*/ 768 h 1756"/>
              <a:gd name="T46" fmla="*/ 74 w 1756"/>
              <a:gd name="T47" fmla="*/ 841 h 1756"/>
              <a:gd name="T48" fmla="*/ 1646 w 1756"/>
              <a:gd name="T49" fmla="*/ 73 h 1756"/>
              <a:gd name="T50" fmla="*/ 1555 w 1756"/>
              <a:gd name="T51" fmla="*/ 658 h 1756"/>
              <a:gd name="T52" fmla="*/ 878 w 1756"/>
              <a:gd name="T53" fmla="*/ 896 h 1756"/>
              <a:gd name="T54" fmla="*/ 1610 w 1756"/>
              <a:gd name="T55" fmla="*/ 896 h 1756"/>
              <a:gd name="T56" fmla="*/ 1536 w 1756"/>
              <a:gd name="T57" fmla="*/ 878 h 1756"/>
              <a:gd name="T58" fmla="*/ 1536 w 1756"/>
              <a:gd name="T59" fmla="*/ 732 h 1756"/>
              <a:gd name="T60" fmla="*/ 988 w 1756"/>
              <a:gd name="T61" fmla="*/ 1170 h 1756"/>
              <a:gd name="T62" fmla="*/ 915 w 1756"/>
              <a:gd name="T63" fmla="*/ 1097 h 1756"/>
              <a:gd name="T64" fmla="*/ 1610 w 1756"/>
              <a:gd name="T65" fmla="*/ 1134 h 1756"/>
              <a:gd name="T66" fmla="*/ 1463 w 1756"/>
              <a:gd name="T67" fmla="*/ 1134 h 1756"/>
              <a:gd name="T68" fmla="*/ 1610 w 1756"/>
              <a:gd name="T69" fmla="*/ 1134 h 1756"/>
              <a:gd name="T70" fmla="*/ 1207 w 1756"/>
              <a:gd name="T71" fmla="*/ 1170 h 1756"/>
              <a:gd name="T72" fmla="*/ 1280 w 1756"/>
              <a:gd name="T73" fmla="*/ 1097 h 1756"/>
              <a:gd name="T74" fmla="*/ 988 w 1756"/>
              <a:gd name="T75" fmla="*/ 1353 h 1756"/>
              <a:gd name="T76" fmla="*/ 915 w 1756"/>
              <a:gd name="T77" fmla="*/ 1280 h 1756"/>
              <a:gd name="T78" fmla="*/ 1610 w 1756"/>
              <a:gd name="T79" fmla="*/ 1317 h 1756"/>
              <a:gd name="T80" fmla="*/ 1463 w 1756"/>
              <a:gd name="T81" fmla="*/ 1317 h 1756"/>
              <a:gd name="T82" fmla="*/ 1610 w 1756"/>
              <a:gd name="T83" fmla="*/ 1317 h 1756"/>
              <a:gd name="T84" fmla="*/ 1207 w 1756"/>
              <a:gd name="T85" fmla="*/ 1353 h 1756"/>
              <a:gd name="T86" fmla="*/ 1280 w 1756"/>
              <a:gd name="T87" fmla="*/ 1280 h 1756"/>
              <a:gd name="T88" fmla="*/ 988 w 1756"/>
              <a:gd name="T89" fmla="*/ 1536 h 1756"/>
              <a:gd name="T90" fmla="*/ 915 w 1756"/>
              <a:gd name="T91" fmla="*/ 1463 h 1756"/>
              <a:gd name="T92" fmla="*/ 1610 w 1756"/>
              <a:gd name="T93" fmla="*/ 1500 h 1756"/>
              <a:gd name="T94" fmla="*/ 1463 w 1756"/>
              <a:gd name="T95" fmla="*/ 1500 h 1756"/>
              <a:gd name="T96" fmla="*/ 1610 w 1756"/>
              <a:gd name="T97" fmla="*/ 1500 h 1756"/>
              <a:gd name="T98" fmla="*/ 1207 w 1756"/>
              <a:gd name="T99" fmla="*/ 1536 h 1756"/>
              <a:gd name="T100" fmla="*/ 1280 w 1756"/>
              <a:gd name="T101" fmla="*/ 1463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56" h="1756">
                <a:moveTo>
                  <a:pt x="1646" y="0"/>
                </a:moveTo>
                <a:cubicBezTo>
                  <a:pt x="110" y="0"/>
                  <a:pt x="110" y="0"/>
                  <a:pt x="110" y="0"/>
                </a:cubicBezTo>
                <a:cubicBezTo>
                  <a:pt x="50" y="0"/>
                  <a:pt x="0" y="49"/>
                  <a:pt x="0" y="110"/>
                </a:cubicBezTo>
                <a:cubicBezTo>
                  <a:pt x="0" y="841"/>
                  <a:pt x="0" y="841"/>
                  <a:pt x="0" y="841"/>
                </a:cubicBezTo>
                <a:cubicBezTo>
                  <a:pt x="0" y="902"/>
                  <a:pt x="50" y="951"/>
                  <a:pt x="110" y="951"/>
                </a:cubicBezTo>
                <a:cubicBezTo>
                  <a:pt x="732" y="951"/>
                  <a:pt x="732" y="951"/>
                  <a:pt x="732" y="951"/>
                </a:cubicBezTo>
                <a:cubicBezTo>
                  <a:pt x="732" y="1646"/>
                  <a:pt x="732" y="1646"/>
                  <a:pt x="732" y="1646"/>
                </a:cubicBezTo>
                <a:cubicBezTo>
                  <a:pt x="732" y="1706"/>
                  <a:pt x="781" y="1756"/>
                  <a:pt x="842" y="1756"/>
                </a:cubicBezTo>
                <a:cubicBezTo>
                  <a:pt x="1646" y="1756"/>
                  <a:pt x="1646" y="1756"/>
                  <a:pt x="1646" y="1756"/>
                </a:cubicBezTo>
                <a:cubicBezTo>
                  <a:pt x="1707" y="1756"/>
                  <a:pt x="1756" y="1706"/>
                  <a:pt x="1756" y="1646"/>
                </a:cubicBezTo>
                <a:cubicBezTo>
                  <a:pt x="1756" y="110"/>
                  <a:pt x="1756" y="110"/>
                  <a:pt x="1756" y="110"/>
                </a:cubicBezTo>
                <a:cubicBezTo>
                  <a:pt x="1756" y="49"/>
                  <a:pt x="1707" y="0"/>
                  <a:pt x="1646" y="0"/>
                </a:cubicBezTo>
                <a:close/>
                <a:moveTo>
                  <a:pt x="732" y="585"/>
                </a:moveTo>
                <a:cubicBezTo>
                  <a:pt x="732" y="695"/>
                  <a:pt x="732" y="695"/>
                  <a:pt x="732" y="695"/>
                </a:cubicBezTo>
                <a:cubicBezTo>
                  <a:pt x="430" y="695"/>
                  <a:pt x="430" y="695"/>
                  <a:pt x="430" y="695"/>
                </a:cubicBezTo>
                <a:cubicBezTo>
                  <a:pt x="415" y="607"/>
                  <a:pt x="345" y="537"/>
                  <a:pt x="256" y="521"/>
                </a:cubicBezTo>
                <a:cubicBezTo>
                  <a:pt x="256" y="430"/>
                  <a:pt x="256" y="430"/>
                  <a:pt x="256" y="430"/>
                </a:cubicBezTo>
                <a:cubicBezTo>
                  <a:pt x="345" y="415"/>
                  <a:pt x="415" y="345"/>
                  <a:pt x="430" y="256"/>
                </a:cubicBezTo>
                <a:cubicBezTo>
                  <a:pt x="1326" y="256"/>
                  <a:pt x="1326" y="256"/>
                  <a:pt x="1326" y="256"/>
                </a:cubicBezTo>
                <a:cubicBezTo>
                  <a:pt x="1342" y="345"/>
                  <a:pt x="1411" y="415"/>
                  <a:pt x="1500" y="430"/>
                </a:cubicBezTo>
                <a:cubicBezTo>
                  <a:pt x="1500" y="476"/>
                  <a:pt x="1500" y="476"/>
                  <a:pt x="1500" y="476"/>
                </a:cubicBezTo>
                <a:cubicBezTo>
                  <a:pt x="962" y="476"/>
                  <a:pt x="962" y="476"/>
                  <a:pt x="962" y="476"/>
                </a:cubicBezTo>
                <a:cubicBezTo>
                  <a:pt x="947" y="465"/>
                  <a:pt x="926" y="455"/>
                  <a:pt x="897" y="449"/>
                </a:cubicBezTo>
                <a:cubicBezTo>
                  <a:pt x="895" y="449"/>
                  <a:pt x="895" y="449"/>
                  <a:pt x="895" y="449"/>
                </a:cubicBezTo>
                <a:cubicBezTo>
                  <a:pt x="895" y="373"/>
                  <a:pt x="895" y="373"/>
                  <a:pt x="895" y="373"/>
                </a:cubicBezTo>
                <a:cubicBezTo>
                  <a:pt x="916" y="376"/>
                  <a:pt x="936" y="383"/>
                  <a:pt x="954" y="396"/>
                </a:cubicBezTo>
                <a:cubicBezTo>
                  <a:pt x="980" y="359"/>
                  <a:pt x="980" y="359"/>
                  <a:pt x="980" y="359"/>
                </a:cubicBezTo>
                <a:cubicBezTo>
                  <a:pt x="954" y="341"/>
                  <a:pt x="925" y="331"/>
                  <a:pt x="895" y="328"/>
                </a:cubicBezTo>
                <a:cubicBezTo>
                  <a:pt x="895" y="308"/>
                  <a:pt x="895" y="308"/>
                  <a:pt x="895" y="308"/>
                </a:cubicBezTo>
                <a:cubicBezTo>
                  <a:pt x="869" y="308"/>
                  <a:pt x="869" y="308"/>
                  <a:pt x="869" y="308"/>
                </a:cubicBezTo>
                <a:cubicBezTo>
                  <a:pt x="869" y="328"/>
                  <a:pt x="869" y="328"/>
                  <a:pt x="869" y="328"/>
                </a:cubicBezTo>
                <a:cubicBezTo>
                  <a:pt x="843" y="329"/>
                  <a:pt x="821" y="338"/>
                  <a:pt x="805" y="352"/>
                </a:cubicBezTo>
                <a:cubicBezTo>
                  <a:pt x="788" y="367"/>
                  <a:pt x="780" y="386"/>
                  <a:pt x="780" y="410"/>
                </a:cubicBezTo>
                <a:cubicBezTo>
                  <a:pt x="780" y="433"/>
                  <a:pt x="787" y="451"/>
                  <a:pt x="801" y="463"/>
                </a:cubicBezTo>
                <a:cubicBezTo>
                  <a:pt x="808" y="468"/>
                  <a:pt x="816" y="473"/>
                  <a:pt x="826" y="477"/>
                </a:cubicBezTo>
                <a:cubicBezTo>
                  <a:pt x="773" y="485"/>
                  <a:pt x="732" y="530"/>
                  <a:pt x="732" y="585"/>
                </a:cubicBezTo>
                <a:close/>
                <a:moveTo>
                  <a:pt x="869" y="371"/>
                </a:moveTo>
                <a:cubicBezTo>
                  <a:pt x="869" y="441"/>
                  <a:pt x="869" y="441"/>
                  <a:pt x="869" y="441"/>
                </a:cubicBezTo>
                <a:cubicBezTo>
                  <a:pt x="854" y="437"/>
                  <a:pt x="844" y="432"/>
                  <a:pt x="838" y="426"/>
                </a:cubicBezTo>
                <a:cubicBezTo>
                  <a:pt x="833" y="421"/>
                  <a:pt x="830" y="414"/>
                  <a:pt x="830" y="405"/>
                </a:cubicBezTo>
                <a:cubicBezTo>
                  <a:pt x="830" y="396"/>
                  <a:pt x="833" y="388"/>
                  <a:pt x="840" y="382"/>
                </a:cubicBezTo>
                <a:cubicBezTo>
                  <a:pt x="847" y="376"/>
                  <a:pt x="857" y="372"/>
                  <a:pt x="869" y="371"/>
                </a:cubicBezTo>
                <a:close/>
                <a:moveTo>
                  <a:pt x="1683" y="1646"/>
                </a:moveTo>
                <a:cubicBezTo>
                  <a:pt x="1683" y="1666"/>
                  <a:pt x="1666" y="1682"/>
                  <a:pt x="1646" y="1682"/>
                </a:cubicBezTo>
                <a:cubicBezTo>
                  <a:pt x="842" y="1682"/>
                  <a:pt x="842" y="1682"/>
                  <a:pt x="842" y="1682"/>
                </a:cubicBezTo>
                <a:cubicBezTo>
                  <a:pt x="821" y="1682"/>
                  <a:pt x="805" y="1666"/>
                  <a:pt x="805" y="1646"/>
                </a:cubicBezTo>
                <a:cubicBezTo>
                  <a:pt x="805" y="585"/>
                  <a:pt x="805" y="585"/>
                  <a:pt x="805" y="585"/>
                </a:cubicBezTo>
                <a:cubicBezTo>
                  <a:pt x="805" y="565"/>
                  <a:pt x="821" y="549"/>
                  <a:pt x="842" y="549"/>
                </a:cubicBezTo>
                <a:cubicBezTo>
                  <a:pt x="1646" y="549"/>
                  <a:pt x="1646" y="549"/>
                  <a:pt x="1646" y="549"/>
                </a:cubicBezTo>
                <a:cubicBezTo>
                  <a:pt x="1666" y="549"/>
                  <a:pt x="1683" y="565"/>
                  <a:pt x="1683" y="585"/>
                </a:cubicBezTo>
                <a:lnTo>
                  <a:pt x="1683" y="1646"/>
                </a:lnTo>
                <a:close/>
                <a:moveTo>
                  <a:pt x="1683" y="482"/>
                </a:moveTo>
                <a:cubicBezTo>
                  <a:pt x="1680" y="481"/>
                  <a:pt x="1676" y="480"/>
                  <a:pt x="1673" y="479"/>
                </a:cubicBezTo>
                <a:cubicBezTo>
                  <a:pt x="1671" y="479"/>
                  <a:pt x="1669" y="478"/>
                  <a:pt x="1667" y="478"/>
                </a:cubicBezTo>
                <a:cubicBezTo>
                  <a:pt x="1660" y="476"/>
                  <a:pt x="1653" y="476"/>
                  <a:pt x="1646" y="476"/>
                </a:cubicBezTo>
                <a:cubicBezTo>
                  <a:pt x="1573" y="476"/>
                  <a:pt x="1573" y="476"/>
                  <a:pt x="1573" y="476"/>
                </a:cubicBezTo>
                <a:cubicBezTo>
                  <a:pt x="1573" y="396"/>
                  <a:pt x="1573" y="396"/>
                  <a:pt x="1573" y="396"/>
                </a:cubicBezTo>
                <a:cubicBezTo>
                  <a:pt x="1573" y="376"/>
                  <a:pt x="1557" y="360"/>
                  <a:pt x="1536" y="360"/>
                </a:cubicBezTo>
                <a:cubicBezTo>
                  <a:pt x="1459" y="360"/>
                  <a:pt x="1396" y="297"/>
                  <a:pt x="1396" y="220"/>
                </a:cubicBezTo>
                <a:cubicBezTo>
                  <a:pt x="1396" y="199"/>
                  <a:pt x="1380" y="183"/>
                  <a:pt x="1360" y="183"/>
                </a:cubicBezTo>
                <a:cubicBezTo>
                  <a:pt x="397" y="183"/>
                  <a:pt x="397" y="183"/>
                  <a:pt x="397" y="183"/>
                </a:cubicBezTo>
                <a:cubicBezTo>
                  <a:pt x="376" y="183"/>
                  <a:pt x="360" y="199"/>
                  <a:pt x="360" y="220"/>
                </a:cubicBezTo>
                <a:cubicBezTo>
                  <a:pt x="360" y="297"/>
                  <a:pt x="297" y="360"/>
                  <a:pt x="220" y="360"/>
                </a:cubicBezTo>
                <a:cubicBezTo>
                  <a:pt x="200" y="360"/>
                  <a:pt x="183" y="376"/>
                  <a:pt x="183" y="396"/>
                </a:cubicBezTo>
                <a:cubicBezTo>
                  <a:pt x="183" y="555"/>
                  <a:pt x="183" y="555"/>
                  <a:pt x="183" y="555"/>
                </a:cubicBezTo>
                <a:cubicBezTo>
                  <a:pt x="183" y="575"/>
                  <a:pt x="200" y="591"/>
                  <a:pt x="220" y="591"/>
                </a:cubicBezTo>
                <a:cubicBezTo>
                  <a:pt x="297" y="591"/>
                  <a:pt x="360" y="654"/>
                  <a:pt x="360" y="732"/>
                </a:cubicBezTo>
                <a:cubicBezTo>
                  <a:pt x="360" y="752"/>
                  <a:pt x="376" y="768"/>
                  <a:pt x="397" y="768"/>
                </a:cubicBezTo>
                <a:cubicBezTo>
                  <a:pt x="732" y="768"/>
                  <a:pt x="732" y="768"/>
                  <a:pt x="732" y="768"/>
                </a:cubicBezTo>
                <a:cubicBezTo>
                  <a:pt x="732" y="878"/>
                  <a:pt x="732" y="878"/>
                  <a:pt x="732" y="878"/>
                </a:cubicBezTo>
                <a:cubicBezTo>
                  <a:pt x="110" y="878"/>
                  <a:pt x="110" y="878"/>
                  <a:pt x="110" y="878"/>
                </a:cubicBezTo>
                <a:cubicBezTo>
                  <a:pt x="90" y="878"/>
                  <a:pt x="74" y="862"/>
                  <a:pt x="74" y="841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4" y="90"/>
                  <a:pt x="90" y="73"/>
                  <a:pt x="110" y="73"/>
                </a:cubicBezTo>
                <a:cubicBezTo>
                  <a:pt x="1646" y="73"/>
                  <a:pt x="1646" y="73"/>
                  <a:pt x="1646" y="73"/>
                </a:cubicBezTo>
                <a:cubicBezTo>
                  <a:pt x="1666" y="73"/>
                  <a:pt x="1683" y="90"/>
                  <a:pt x="1683" y="110"/>
                </a:cubicBezTo>
                <a:lnTo>
                  <a:pt x="1683" y="482"/>
                </a:lnTo>
                <a:close/>
                <a:moveTo>
                  <a:pt x="1555" y="658"/>
                </a:moveTo>
                <a:cubicBezTo>
                  <a:pt x="933" y="658"/>
                  <a:pt x="933" y="658"/>
                  <a:pt x="933" y="658"/>
                </a:cubicBezTo>
                <a:cubicBezTo>
                  <a:pt x="903" y="658"/>
                  <a:pt x="878" y="683"/>
                  <a:pt x="878" y="713"/>
                </a:cubicBezTo>
                <a:cubicBezTo>
                  <a:pt x="878" y="896"/>
                  <a:pt x="878" y="896"/>
                  <a:pt x="878" y="896"/>
                </a:cubicBezTo>
                <a:cubicBezTo>
                  <a:pt x="878" y="926"/>
                  <a:pt x="903" y="951"/>
                  <a:pt x="933" y="951"/>
                </a:cubicBezTo>
                <a:cubicBezTo>
                  <a:pt x="1555" y="951"/>
                  <a:pt x="1555" y="951"/>
                  <a:pt x="1555" y="951"/>
                </a:cubicBezTo>
                <a:cubicBezTo>
                  <a:pt x="1585" y="951"/>
                  <a:pt x="1610" y="926"/>
                  <a:pt x="1610" y="896"/>
                </a:cubicBezTo>
                <a:cubicBezTo>
                  <a:pt x="1610" y="713"/>
                  <a:pt x="1610" y="713"/>
                  <a:pt x="1610" y="713"/>
                </a:cubicBezTo>
                <a:cubicBezTo>
                  <a:pt x="1610" y="683"/>
                  <a:pt x="1585" y="658"/>
                  <a:pt x="1555" y="658"/>
                </a:cubicBezTo>
                <a:close/>
                <a:moveTo>
                  <a:pt x="1536" y="878"/>
                </a:moveTo>
                <a:cubicBezTo>
                  <a:pt x="951" y="878"/>
                  <a:pt x="951" y="878"/>
                  <a:pt x="951" y="878"/>
                </a:cubicBezTo>
                <a:cubicBezTo>
                  <a:pt x="951" y="732"/>
                  <a:pt x="951" y="732"/>
                  <a:pt x="951" y="732"/>
                </a:cubicBezTo>
                <a:cubicBezTo>
                  <a:pt x="1536" y="732"/>
                  <a:pt x="1536" y="732"/>
                  <a:pt x="1536" y="732"/>
                </a:cubicBezTo>
                <a:lnTo>
                  <a:pt x="1536" y="878"/>
                </a:lnTo>
                <a:close/>
                <a:moveTo>
                  <a:pt x="1024" y="1134"/>
                </a:moveTo>
                <a:cubicBezTo>
                  <a:pt x="1024" y="1154"/>
                  <a:pt x="1008" y="1170"/>
                  <a:pt x="988" y="1170"/>
                </a:cubicBezTo>
                <a:cubicBezTo>
                  <a:pt x="915" y="1170"/>
                  <a:pt x="915" y="1170"/>
                  <a:pt x="915" y="1170"/>
                </a:cubicBezTo>
                <a:cubicBezTo>
                  <a:pt x="895" y="1170"/>
                  <a:pt x="878" y="1154"/>
                  <a:pt x="878" y="1134"/>
                </a:cubicBezTo>
                <a:cubicBezTo>
                  <a:pt x="878" y="1114"/>
                  <a:pt x="895" y="1097"/>
                  <a:pt x="915" y="1097"/>
                </a:cubicBezTo>
                <a:cubicBezTo>
                  <a:pt x="988" y="1097"/>
                  <a:pt x="988" y="1097"/>
                  <a:pt x="988" y="1097"/>
                </a:cubicBezTo>
                <a:cubicBezTo>
                  <a:pt x="1008" y="1097"/>
                  <a:pt x="1024" y="1114"/>
                  <a:pt x="1024" y="1134"/>
                </a:cubicBezTo>
                <a:close/>
                <a:moveTo>
                  <a:pt x="1610" y="1134"/>
                </a:moveTo>
                <a:cubicBezTo>
                  <a:pt x="1610" y="1154"/>
                  <a:pt x="1593" y="1170"/>
                  <a:pt x="1573" y="1170"/>
                </a:cubicBezTo>
                <a:cubicBezTo>
                  <a:pt x="1500" y="1170"/>
                  <a:pt x="1500" y="1170"/>
                  <a:pt x="1500" y="1170"/>
                </a:cubicBezTo>
                <a:cubicBezTo>
                  <a:pt x="1480" y="1170"/>
                  <a:pt x="1463" y="1154"/>
                  <a:pt x="1463" y="1134"/>
                </a:cubicBezTo>
                <a:cubicBezTo>
                  <a:pt x="1463" y="1114"/>
                  <a:pt x="1480" y="1097"/>
                  <a:pt x="1500" y="1097"/>
                </a:cubicBezTo>
                <a:cubicBezTo>
                  <a:pt x="1573" y="1097"/>
                  <a:pt x="1573" y="1097"/>
                  <a:pt x="1573" y="1097"/>
                </a:cubicBezTo>
                <a:cubicBezTo>
                  <a:pt x="1593" y="1097"/>
                  <a:pt x="1610" y="1114"/>
                  <a:pt x="1610" y="1134"/>
                </a:cubicBezTo>
                <a:close/>
                <a:moveTo>
                  <a:pt x="1317" y="1134"/>
                </a:moveTo>
                <a:cubicBezTo>
                  <a:pt x="1317" y="1154"/>
                  <a:pt x="1301" y="1170"/>
                  <a:pt x="1280" y="1170"/>
                </a:cubicBezTo>
                <a:cubicBezTo>
                  <a:pt x="1207" y="1170"/>
                  <a:pt x="1207" y="1170"/>
                  <a:pt x="1207" y="1170"/>
                </a:cubicBezTo>
                <a:cubicBezTo>
                  <a:pt x="1187" y="1170"/>
                  <a:pt x="1171" y="1154"/>
                  <a:pt x="1171" y="1134"/>
                </a:cubicBezTo>
                <a:cubicBezTo>
                  <a:pt x="1171" y="1114"/>
                  <a:pt x="1187" y="1097"/>
                  <a:pt x="1207" y="1097"/>
                </a:cubicBezTo>
                <a:cubicBezTo>
                  <a:pt x="1280" y="1097"/>
                  <a:pt x="1280" y="1097"/>
                  <a:pt x="1280" y="1097"/>
                </a:cubicBezTo>
                <a:cubicBezTo>
                  <a:pt x="1301" y="1097"/>
                  <a:pt x="1317" y="1114"/>
                  <a:pt x="1317" y="1134"/>
                </a:cubicBezTo>
                <a:close/>
                <a:moveTo>
                  <a:pt x="1024" y="1317"/>
                </a:moveTo>
                <a:cubicBezTo>
                  <a:pt x="1024" y="1337"/>
                  <a:pt x="1008" y="1353"/>
                  <a:pt x="988" y="1353"/>
                </a:cubicBezTo>
                <a:cubicBezTo>
                  <a:pt x="915" y="1353"/>
                  <a:pt x="915" y="1353"/>
                  <a:pt x="915" y="1353"/>
                </a:cubicBezTo>
                <a:cubicBezTo>
                  <a:pt x="895" y="1353"/>
                  <a:pt x="878" y="1337"/>
                  <a:pt x="878" y="1317"/>
                </a:cubicBezTo>
                <a:cubicBezTo>
                  <a:pt x="878" y="1297"/>
                  <a:pt x="895" y="1280"/>
                  <a:pt x="915" y="1280"/>
                </a:cubicBezTo>
                <a:cubicBezTo>
                  <a:pt x="988" y="1280"/>
                  <a:pt x="988" y="1280"/>
                  <a:pt x="988" y="1280"/>
                </a:cubicBezTo>
                <a:cubicBezTo>
                  <a:pt x="1008" y="1280"/>
                  <a:pt x="1024" y="1297"/>
                  <a:pt x="1024" y="1317"/>
                </a:cubicBezTo>
                <a:close/>
                <a:moveTo>
                  <a:pt x="1610" y="1317"/>
                </a:moveTo>
                <a:cubicBezTo>
                  <a:pt x="1610" y="1337"/>
                  <a:pt x="1593" y="1353"/>
                  <a:pt x="1573" y="1353"/>
                </a:cubicBezTo>
                <a:cubicBezTo>
                  <a:pt x="1500" y="1353"/>
                  <a:pt x="1500" y="1353"/>
                  <a:pt x="1500" y="1353"/>
                </a:cubicBezTo>
                <a:cubicBezTo>
                  <a:pt x="1480" y="1353"/>
                  <a:pt x="1463" y="1337"/>
                  <a:pt x="1463" y="1317"/>
                </a:cubicBezTo>
                <a:cubicBezTo>
                  <a:pt x="1463" y="1297"/>
                  <a:pt x="1480" y="1280"/>
                  <a:pt x="1500" y="1280"/>
                </a:cubicBezTo>
                <a:cubicBezTo>
                  <a:pt x="1573" y="1280"/>
                  <a:pt x="1573" y="1280"/>
                  <a:pt x="1573" y="1280"/>
                </a:cubicBezTo>
                <a:cubicBezTo>
                  <a:pt x="1593" y="1280"/>
                  <a:pt x="1610" y="1297"/>
                  <a:pt x="1610" y="1317"/>
                </a:cubicBezTo>
                <a:close/>
                <a:moveTo>
                  <a:pt x="1317" y="1317"/>
                </a:moveTo>
                <a:cubicBezTo>
                  <a:pt x="1317" y="1337"/>
                  <a:pt x="1301" y="1353"/>
                  <a:pt x="1280" y="1353"/>
                </a:cubicBezTo>
                <a:cubicBezTo>
                  <a:pt x="1207" y="1353"/>
                  <a:pt x="1207" y="1353"/>
                  <a:pt x="1207" y="1353"/>
                </a:cubicBezTo>
                <a:cubicBezTo>
                  <a:pt x="1187" y="1353"/>
                  <a:pt x="1171" y="1337"/>
                  <a:pt x="1171" y="1317"/>
                </a:cubicBezTo>
                <a:cubicBezTo>
                  <a:pt x="1171" y="1297"/>
                  <a:pt x="1187" y="1280"/>
                  <a:pt x="1207" y="1280"/>
                </a:cubicBezTo>
                <a:cubicBezTo>
                  <a:pt x="1280" y="1280"/>
                  <a:pt x="1280" y="1280"/>
                  <a:pt x="1280" y="1280"/>
                </a:cubicBezTo>
                <a:cubicBezTo>
                  <a:pt x="1301" y="1280"/>
                  <a:pt x="1317" y="1297"/>
                  <a:pt x="1317" y="1317"/>
                </a:cubicBezTo>
                <a:close/>
                <a:moveTo>
                  <a:pt x="1024" y="1500"/>
                </a:moveTo>
                <a:cubicBezTo>
                  <a:pt x="1024" y="1520"/>
                  <a:pt x="1008" y="1536"/>
                  <a:pt x="988" y="1536"/>
                </a:cubicBezTo>
                <a:cubicBezTo>
                  <a:pt x="915" y="1536"/>
                  <a:pt x="915" y="1536"/>
                  <a:pt x="915" y="1536"/>
                </a:cubicBezTo>
                <a:cubicBezTo>
                  <a:pt x="895" y="1536"/>
                  <a:pt x="878" y="1520"/>
                  <a:pt x="878" y="1500"/>
                </a:cubicBezTo>
                <a:cubicBezTo>
                  <a:pt x="878" y="1479"/>
                  <a:pt x="895" y="1463"/>
                  <a:pt x="915" y="1463"/>
                </a:cubicBezTo>
                <a:cubicBezTo>
                  <a:pt x="988" y="1463"/>
                  <a:pt x="988" y="1463"/>
                  <a:pt x="988" y="1463"/>
                </a:cubicBezTo>
                <a:cubicBezTo>
                  <a:pt x="1008" y="1463"/>
                  <a:pt x="1024" y="1479"/>
                  <a:pt x="1024" y="1500"/>
                </a:cubicBezTo>
                <a:close/>
                <a:moveTo>
                  <a:pt x="1610" y="1500"/>
                </a:moveTo>
                <a:cubicBezTo>
                  <a:pt x="1610" y="1520"/>
                  <a:pt x="1593" y="1536"/>
                  <a:pt x="1573" y="1536"/>
                </a:cubicBezTo>
                <a:cubicBezTo>
                  <a:pt x="1500" y="1536"/>
                  <a:pt x="1500" y="1536"/>
                  <a:pt x="1500" y="1536"/>
                </a:cubicBezTo>
                <a:cubicBezTo>
                  <a:pt x="1480" y="1536"/>
                  <a:pt x="1463" y="1520"/>
                  <a:pt x="1463" y="1500"/>
                </a:cubicBezTo>
                <a:cubicBezTo>
                  <a:pt x="1463" y="1479"/>
                  <a:pt x="1480" y="1463"/>
                  <a:pt x="1500" y="1463"/>
                </a:cubicBezTo>
                <a:cubicBezTo>
                  <a:pt x="1573" y="1463"/>
                  <a:pt x="1573" y="1463"/>
                  <a:pt x="1573" y="1463"/>
                </a:cubicBezTo>
                <a:cubicBezTo>
                  <a:pt x="1593" y="1463"/>
                  <a:pt x="1610" y="1479"/>
                  <a:pt x="1610" y="1500"/>
                </a:cubicBezTo>
                <a:close/>
                <a:moveTo>
                  <a:pt x="1317" y="1500"/>
                </a:moveTo>
                <a:cubicBezTo>
                  <a:pt x="1317" y="1520"/>
                  <a:pt x="1301" y="1536"/>
                  <a:pt x="1280" y="1536"/>
                </a:cubicBezTo>
                <a:cubicBezTo>
                  <a:pt x="1207" y="1536"/>
                  <a:pt x="1207" y="1536"/>
                  <a:pt x="1207" y="1536"/>
                </a:cubicBezTo>
                <a:cubicBezTo>
                  <a:pt x="1187" y="1536"/>
                  <a:pt x="1171" y="1520"/>
                  <a:pt x="1171" y="1500"/>
                </a:cubicBezTo>
                <a:cubicBezTo>
                  <a:pt x="1171" y="1479"/>
                  <a:pt x="1187" y="1463"/>
                  <a:pt x="1207" y="1463"/>
                </a:cubicBezTo>
                <a:cubicBezTo>
                  <a:pt x="1280" y="1463"/>
                  <a:pt x="1280" y="1463"/>
                  <a:pt x="1280" y="1463"/>
                </a:cubicBezTo>
                <a:cubicBezTo>
                  <a:pt x="1301" y="1463"/>
                  <a:pt x="1317" y="1479"/>
                  <a:pt x="1317" y="15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" name="Freeform 146"/>
          <p:cNvSpPr>
            <a:spLocks noEditPoints="1"/>
          </p:cNvSpPr>
          <p:nvPr/>
        </p:nvSpPr>
        <p:spPr bwMode="auto">
          <a:xfrm>
            <a:off x="19677685" y="5493690"/>
            <a:ext cx="690988" cy="828952"/>
          </a:xfrm>
          <a:custGeom>
            <a:avLst/>
            <a:gdLst>
              <a:gd name="T0" fmla="*/ 1460 w 1460"/>
              <a:gd name="T1" fmla="*/ 95 h 1752"/>
              <a:gd name="T2" fmla="*/ 251 w 1460"/>
              <a:gd name="T3" fmla="*/ 0 h 1752"/>
              <a:gd name="T4" fmla="*/ 146 w 1460"/>
              <a:gd name="T5" fmla="*/ 274 h 1752"/>
              <a:gd name="T6" fmla="*/ 0 w 1460"/>
              <a:gd name="T7" fmla="*/ 347 h 1752"/>
              <a:gd name="T8" fmla="*/ 73 w 1460"/>
              <a:gd name="T9" fmla="*/ 493 h 1752"/>
              <a:gd name="T10" fmla="*/ 146 w 1460"/>
              <a:gd name="T11" fmla="*/ 602 h 1752"/>
              <a:gd name="T12" fmla="*/ 0 w 1460"/>
              <a:gd name="T13" fmla="*/ 675 h 1752"/>
              <a:gd name="T14" fmla="*/ 73 w 1460"/>
              <a:gd name="T15" fmla="*/ 821 h 1752"/>
              <a:gd name="T16" fmla="*/ 146 w 1460"/>
              <a:gd name="T17" fmla="*/ 931 h 1752"/>
              <a:gd name="T18" fmla="*/ 0 w 1460"/>
              <a:gd name="T19" fmla="*/ 1004 h 1752"/>
              <a:gd name="T20" fmla="*/ 73 w 1460"/>
              <a:gd name="T21" fmla="*/ 1150 h 1752"/>
              <a:gd name="T22" fmla="*/ 146 w 1460"/>
              <a:gd name="T23" fmla="*/ 1259 h 1752"/>
              <a:gd name="T24" fmla="*/ 0 w 1460"/>
              <a:gd name="T25" fmla="*/ 1332 h 1752"/>
              <a:gd name="T26" fmla="*/ 73 w 1460"/>
              <a:gd name="T27" fmla="*/ 1478 h 1752"/>
              <a:gd name="T28" fmla="*/ 146 w 1460"/>
              <a:gd name="T29" fmla="*/ 1646 h 1752"/>
              <a:gd name="T30" fmla="*/ 1364 w 1460"/>
              <a:gd name="T31" fmla="*/ 1752 h 1752"/>
              <a:gd name="T32" fmla="*/ 146 w 1460"/>
              <a:gd name="T33" fmla="*/ 1405 h 1752"/>
              <a:gd name="T34" fmla="*/ 73 w 1460"/>
              <a:gd name="T35" fmla="*/ 1332 h 1752"/>
              <a:gd name="T36" fmla="*/ 146 w 1460"/>
              <a:gd name="T37" fmla="*/ 1405 h 1752"/>
              <a:gd name="T38" fmla="*/ 73 w 1460"/>
              <a:gd name="T39" fmla="*/ 1077 h 1752"/>
              <a:gd name="T40" fmla="*/ 146 w 1460"/>
              <a:gd name="T41" fmla="*/ 1004 h 1752"/>
              <a:gd name="T42" fmla="*/ 146 w 1460"/>
              <a:gd name="T43" fmla="*/ 748 h 1752"/>
              <a:gd name="T44" fmla="*/ 73 w 1460"/>
              <a:gd name="T45" fmla="*/ 675 h 1752"/>
              <a:gd name="T46" fmla="*/ 146 w 1460"/>
              <a:gd name="T47" fmla="*/ 748 h 1752"/>
              <a:gd name="T48" fmla="*/ 73 w 1460"/>
              <a:gd name="T49" fmla="*/ 420 h 1752"/>
              <a:gd name="T50" fmla="*/ 146 w 1460"/>
              <a:gd name="T51" fmla="*/ 347 h 1752"/>
              <a:gd name="T52" fmla="*/ 409 w 1460"/>
              <a:gd name="T53" fmla="*/ 1679 h 1752"/>
              <a:gd name="T54" fmla="*/ 219 w 1460"/>
              <a:gd name="T55" fmla="*/ 1646 h 1752"/>
              <a:gd name="T56" fmla="*/ 251 w 1460"/>
              <a:gd name="T57" fmla="*/ 73 h 1752"/>
              <a:gd name="T58" fmla="*/ 409 w 1460"/>
              <a:gd name="T59" fmla="*/ 1679 h 1752"/>
              <a:gd name="T60" fmla="*/ 1364 w 1460"/>
              <a:gd name="T61" fmla="*/ 1679 h 1752"/>
              <a:gd name="T62" fmla="*/ 483 w 1460"/>
              <a:gd name="T63" fmla="*/ 73 h 1752"/>
              <a:gd name="T64" fmla="*/ 1387 w 1460"/>
              <a:gd name="T65" fmla="*/ 95 h 1752"/>
              <a:gd name="T66" fmla="*/ 661 w 1460"/>
              <a:gd name="T67" fmla="*/ 1314 h 1752"/>
              <a:gd name="T68" fmla="*/ 1241 w 1460"/>
              <a:gd name="T69" fmla="*/ 1237 h 1752"/>
              <a:gd name="T70" fmla="*/ 1028 w 1460"/>
              <a:gd name="T71" fmla="*/ 890 h 1752"/>
              <a:gd name="T72" fmla="*/ 912 w 1460"/>
              <a:gd name="T73" fmla="*/ 657 h 1752"/>
              <a:gd name="T74" fmla="*/ 796 w 1460"/>
              <a:gd name="T75" fmla="*/ 890 h 1752"/>
              <a:gd name="T76" fmla="*/ 584 w 1460"/>
              <a:gd name="T77" fmla="*/ 1237 h 1752"/>
              <a:gd name="T78" fmla="*/ 912 w 1460"/>
              <a:gd name="T79" fmla="*/ 730 h 1752"/>
              <a:gd name="T80" fmla="*/ 912 w 1460"/>
              <a:gd name="T81" fmla="*/ 876 h 1752"/>
              <a:gd name="T82" fmla="*/ 912 w 1460"/>
              <a:gd name="T83" fmla="*/ 730 h 1752"/>
              <a:gd name="T84" fmla="*/ 880 w 1460"/>
              <a:gd name="T85" fmla="*/ 949 h 1752"/>
              <a:gd name="T86" fmla="*/ 1168 w 1460"/>
              <a:gd name="T87" fmla="*/ 1198 h 1752"/>
              <a:gd name="T88" fmla="*/ 1163 w 1460"/>
              <a:gd name="T89" fmla="*/ 1241 h 1752"/>
              <a:gd name="T90" fmla="*/ 657 w 1460"/>
              <a:gd name="T91" fmla="*/ 1237 h 1752"/>
              <a:gd name="T92" fmla="*/ 1181 w 1460"/>
              <a:gd name="T93" fmla="*/ 219 h 1752"/>
              <a:gd name="T94" fmla="*/ 597 w 1460"/>
              <a:gd name="T95" fmla="*/ 292 h 1752"/>
              <a:gd name="T96" fmla="*/ 670 w 1460"/>
              <a:gd name="T97" fmla="*/ 511 h 1752"/>
              <a:gd name="T98" fmla="*/ 1254 w 1460"/>
              <a:gd name="T99" fmla="*/ 438 h 1752"/>
              <a:gd name="T100" fmla="*/ 1181 w 1460"/>
              <a:gd name="T101" fmla="*/ 219 h 1752"/>
              <a:gd name="T102" fmla="*/ 670 w 1460"/>
              <a:gd name="T103" fmla="*/ 292 h 1752"/>
              <a:gd name="T104" fmla="*/ 1182 w 1460"/>
              <a:gd name="T105" fmla="*/ 438 h 1752"/>
              <a:gd name="T106" fmla="*/ 1254 w 1460"/>
              <a:gd name="T107" fmla="*/ 1496 h 1752"/>
              <a:gd name="T108" fmla="*/ 634 w 1460"/>
              <a:gd name="T109" fmla="*/ 1533 h 1752"/>
              <a:gd name="T110" fmla="*/ 634 w 1460"/>
              <a:gd name="T111" fmla="*/ 1460 h 1752"/>
              <a:gd name="T112" fmla="*/ 1254 w 1460"/>
              <a:gd name="T113" fmla="*/ 1496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460" h="1752">
                <a:moveTo>
                  <a:pt x="1460" y="1656"/>
                </a:moveTo>
                <a:cubicBezTo>
                  <a:pt x="1460" y="95"/>
                  <a:pt x="1460" y="95"/>
                  <a:pt x="1460" y="95"/>
                </a:cubicBezTo>
                <a:cubicBezTo>
                  <a:pt x="1460" y="43"/>
                  <a:pt x="1417" y="0"/>
                  <a:pt x="1364" y="0"/>
                </a:cubicBezTo>
                <a:cubicBezTo>
                  <a:pt x="251" y="0"/>
                  <a:pt x="251" y="0"/>
                  <a:pt x="251" y="0"/>
                </a:cubicBezTo>
                <a:cubicBezTo>
                  <a:pt x="193" y="0"/>
                  <a:pt x="146" y="47"/>
                  <a:pt x="146" y="105"/>
                </a:cubicBezTo>
                <a:cubicBezTo>
                  <a:pt x="146" y="274"/>
                  <a:pt x="146" y="274"/>
                  <a:pt x="146" y="274"/>
                </a:cubicBezTo>
                <a:cubicBezTo>
                  <a:pt x="73" y="274"/>
                  <a:pt x="73" y="274"/>
                  <a:pt x="73" y="274"/>
                </a:cubicBezTo>
                <a:cubicBezTo>
                  <a:pt x="32" y="274"/>
                  <a:pt x="0" y="306"/>
                  <a:pt x="0" y="347"/>
                </a:cubicBezTo>
                <a:cubicBezTo>
                  <a:pt x="0" y="420"/>
                  <a:pt x="0" y="420"/>
                  <a:pt x="0" y="420"/>
                </a:cubicBezTo>
                <a:cubicBezTo>
                  <a:pt x="0" y="460"/>
                  <a:pt x="32" y="493"/>
                  <a:pt x="73" y="493"/>
                </a:cubicBezTo>
                <a:cubicBezTo>
                  <a:pt x="146" y="493"/>
                  <a:pt x="146" y="493"/>
                  <a:pt x="146" y="493"/>
                </a:cubicBezTo>
                <a:cubicBezTo>
                  <a:pt x="146" y="602"/>
                  <a:pt x="146" y="602"/>
                  <a:pt x="146" y="602"/>
                </a:cubicBezTo>
                <a:cubicBezTo>
                  <a:pt x="73" y="602"/>
                  <a:pt x="73" y="602"/>
                  <a:pt x="73" y="602"/>
                </a:cubicBezTo>
                <a:cubicBezTo>
                  <a:pt x="32" y="602"/>
                  <a:pt x="0" y="635"/>
                  <a:pt x="0" y="675"/>
                </a:cubicBezTo>
                <a:cubicBezTo>
                  <a:pt x="0" y="748"/>
                  <a:pt x="0" y="748"/>
                  <a:pt x="0" y="748"/>
                </a:cubicBezTo>
                <a:cubicBezTo>
                  <a:pt x="0" y="788"/>
                  <a:pt x="32" y="821"/>
                  <a:pt x="73" y="821"/>
                </a:cubicBezTo>
                <a:cubicBezTo>
                  <a:pt x="146" y="821"/>
                  <a:pt x="146" y="821"/>
                  <a:pt x="146" y="821"/>
                </a:cubicBezTo>
                <a:cubicBezTo>
                  <a:pt x="146" y="931"/>
                  <a:pt x="146" y="931"/>
                  <a:pt x="146" y="931"/>
                </a:cubicBezTo>
                <a:cubicBezTo>
                  <a:pt x="73" y="931"/>
                  <a:pt x="73" y="931"/>
                  <a:pt x="73" y="931"/>
                </a:cubicBezTo>
                <a:cubicBezTo>
                  <a:pt x="32" y="931"/>
                  <a:pt x="0" y="963"/>
                  <a:pt x="0" y="1004"/>
                </a:cubicBezTo>
                <a:cubicBezTo>
                  <a:pt x="0" y="1077"/>
                  <a:pt x="0" y="1077"/>
                  <a:pt x="0" y="1077"/>
                </a:cubicBezTo>
                <a:cubicBezTo>
                  <a:pt x="0" y="1117"/>
                  <a:pt x="32" y="1150"/>
                  <a:pt x="73" y="1150"/>
                </a:cubicBezTo>
                <a:cubicBezTo>
                  <a:pt x="146" y="1150"/>
                  <a:pt x="146" y="1150"/>
                  <a:pt x="146" y="1150"/>
                </a:cubicBezTo>
                <a:cubicBezTo>
                  <a:pt x="146" y="1259"/>
                  <a:pt x="146" y="1259"/>
                  <a:pt x="146" y="1259"/>
                </a:cubicBezTo>
                <a:cubicBezTo>
                  <a:pt x="73" y="1259"/>
                  <a:pt x="73" y="1259"/>
                  <a:pt x="73" y="1259"/>
                </a:cubicBezTo>
                <a:cubicBezTo>
                  <a:pt x="32" y="1259"/>
                  <a:pt x="0" y="1292"/>
                  <a:pt x="0" y="1332"/>
                </a:cubicBezTo>
                <a:cubicBezTo>
                  <a:pt x="0" y="1405"/>
                  <a:pt x="0" y="1405"/>
                  <a:pt x="0" y="1405"/>
                </a:cubicBezTo>
                <a:cubicBezTo>
                  <a:pt x="0" y="1445"/>
                  <a:pt x="32" y="1478"/>
                  <a:pt x="73" y="1478"/>
                </a:cubicBezTo>
                <a:cubicBezTo>
                  <a:pt x="146" y="1478"/>
                  <a:pt x="146" y="1478"/>
                  <a:pt x="146" y="1478"/>
                </a:cubicBezTo>
                <a:cubicBezTo>
                  <a:pt x="146" y="1646"/>
                  <a:pt x="146" y="1646"/>
                  <a:pt x="146" y="1646"/>
                </a:cubicBezTo>
                <a:cubicBezTo>
                  <a:pt x="146" y="1705"/>
                  <a:pt x="193" y="1752"/>
                  <a:pt x="251" y="1752"/>
                </a:cubicBezTo>
                <a:cubicBezTo>
                  <a:pt x="1364" y="1752"/>
                  <a:pt x="1364" y="1752"/>
                  <a:pt x="1364" y="1752"/>
                </a:cubicBezTo>
                <a:cubicBezTo>
                  <a:pt x="1417" y="1752"/>
                  <a:pt x="1460" y="1709"/>
                  <a:pt x="1460" y="1656"/>
                </a:cubicBezTo>
                <a:close/>
                <a:moveTo>
                  <a:pt x="146" y="1405"/>
                </a:moveTo>
                <a:cubicBezTo>
                  <a:pt x="73" y="1405"/>
                  <a:pt x="73" y="1405"/>
                  <a:pt x="73" y="1405"/>
                </a:cubicBezTo>
                <a:cubicBezTo>
                  <a:pt x="73" y="1332"/>
                  <a:pt x="73" y="1332"/>
                  <a:pt x="73" y="1332"/>
                </a:cubicBezTo>
                <a:cubicBezTo>
                  <a:pt x="146" y="1332"/>
                  <a:pt x="146" y="1332"/>
                  <a:pt x="146" y="1332"/>
                </a:cubicBezTo>
                <a:lnTo>
                  <a:pt x="146" y="1405"/>
                </a:lnTo>
                <a:close/>
                <a:moveTo>
                  <a:pt x="146" y="1077"/>
                </a:moveTo>
                <a:cubicBezTo>
                  <a:pt x="73" y="1077"/>
                  <a:pt x="73" y="1077"/>
                  <a:pt x="73" y="1077"/>
                </a:cubicBezTo>
                <a:cubicBezTo>
                  <a:pt x="73" y="1004"/>
                  <a:pt x="73" y="1004"/>
                  <a:pt x="73" y="1004"/>
                </a:cubicBezTo>
                <a:cubicBezTo>
                  <a:pt x="146" y="1004"/>
                  <a:pt x="146" y="1004"/>
                  <a:pt x="146" y="1004"/>
                </a:cubicBezTo>
                <a:lnTo>
                  <a:pt x="146" y="1077"/>
                </a:lnTo>
                <a:close/>
                <a:moveTo>
                  <a:pt x="146" y="748"/>
                </a:moveTo>
                <a:cubicBezTo>
                  <a:pt x="73" y="748"/>
                  <a:pt x="73" y="748"/>
                  <a:pt x="73" y="748"/>
                </a:cubicBezTo>
                <a:cubicBezTo>
                  <a:pt x="73" y="675"/>
                  <a:pt x="73" y="675"/>
                  <a:pt x="73" y="675"/>
                </a:cubicBezTo>
                <a:cubicBezTo>
                  <a:pt x="146" y="675"/>
                  <a:pt x="146" y="675"/>
                  <a:pt x="146" y="675"/>
                </a:cubicBezTo>
                <a:lnTo>
                  <a:pt x="146" y="748"/>
                </a:lnTo>
                <a:close/>
                <a:moveTo>
                  <a:pt x="146" y="420"/>
                </a:moveTo>
                <a:cubicBezTo>
                  <a:pt x="73" y="420"/>
                  <a:pt x="73" y="420"/>
                  <a:pt x="73" y="420"/>
                </a:cubicBezTo>
                <a:cubicBezTo>
                  <a:pt x="73" y="347"/>
                  <a:pt x="73" y="347"/>
                  <a:pt x="73" y="347"/>
                </a:cubicBezTo>
                <a:cubicBezTo>
                  <a:pt x="146" y="347"/>
                  <a:pt x="146" y="347"/>
                  <a:pt x="146" y="347"/>
                </a:cubicBezTo>
                <a:lnTo>
                  <a:pt x="146" y="420"/>
                </a:lnTo>
                <a:close/>
                <a:moveTo>
                  <a:pt x="409" y="1679"/>
                </a:moveTo>
                <a:cubicBezTo>
                  <a:pt x="251" y="1679"/>
                  <a:pt x="251" y="1679"/>
                  <a:pt x="251" y="1679"/>
                </a:cubicBezTo>
                <a:cubicBezTo>
                  <a:pt x="233" y="1679"/>
                  <a:pt x="219" y="1664"/>
                  <a:pt x="219" y="1646"/>
                </a:cubicBezTo>
                <a:cubicBezTo>
                  <a:pt x="219" y="105"/>
                  <a:pt x="219" y="105"/>
                  <a:pt x="219" y="105"/>
                </a:cubicBezTo>
                <a:cubicBezTo>
                  <a:pt x="219" y="88"/>
                  <a:pt x="233" y="73"/>
                  <a:pt x="251" y="73"/>
                </a:cubicBezTo>
                <a:cubicBezTo>
                  <a:pt x="409" y="73"/>
                  <a:pt x="409" y="73"/>
                  <a:pt x="409" y="73"/>
                </a:cubicBezTo>
                <a:lnTo>
                  <a:pt x="409" y="1679"/>
                </a:lnTo>
                <a:close/>
                <a:moveTo>
                  <a:pt x="1387" y="1656"/>
                </a:moveTo>
                <a:cubicBezTo>
                  <a:pt x="1387" y="1669"/>
                  <a:pt x="1377" y="1679"/>
                  <a:pt x="1364" y="1679"/>
                </a:cubicBezTo>
                <a:cubicBezTo>
                  <a:pt x="483" y="1679"/>
                  <a:pt x="483" y="1679"/>
                  <a:pt x="483" y="1679"/>
                </a:cubicBezTo>
                <a:cubicBezTo>
                  <a:pt x="483" y="73"/>
                  <a:pt x="483" y="73"/>
                  <a:pt x="483" y="73"/>
                </a:cubicBezTo>
                <a:cubicBezTo>
                  <a:pt x="1364" y="73"/>
                  <a:pt x="1364" y="73"/>
                  <a:pt x="1364" y="73"/>
                </a:cubicBezTo>
                <a:cubicBezTo>
                  <a:pt x="1377" y="73"/>
                  <a:pt x="1387" y="83"/>
                  <a:pt x="1387" y="95"/>
                </a:cubicBezTo>
                <a:lnTo>
                  <a:pt x="1387" y="1656"/>
                </a:lnTo>
                <a:close/>
                <a:moveTo>
                  <a:pt x="661" y="1314"/>
                </a:moveTo>
                <a:cubicBezTo>
                  <a:pt x="1163" y="1314"/>
                  <a:pt x="1163" y="1314"/>
                  <a:pt x="1163" y="1314"/>
                </a:cubicBezTo>
                <a:cubicBezTo>
                  <a:pt x="1206" y="1314"/>
                  <a:pt x="1241" y="1279"/>
                  <a:pt x="1241" y="1237"/>
                </a:cubicBezTo>
                <a:cubicBezTo>
                  <a:pt x="1241" y="1198"/>
                  <a:pt x="1241" y="1198"/>
                  <a:pt x="1241" y="1198"/>
                </a:cubicBezTo>
                <a:cubicBezTo>
                  <a:pt x="1241" y="1058"/>
                  <a:pt x="1148" y="932"/>
                  <a:pt x="1028" y="890"/>
                </a:cubicBezTo>
                <a:cubicBezTo>
                  <a:pt x="1047" y="866"/>
                  <a:pt x="1058" y="836"/>
                  <a:pt x="1058" y="803"/>
                </a:cubicBezTo>
                <a:cubicBezTo>
                  <a:pt x="1058" y="722"/>
                  <a:pt x="993" y="657"/>
                  <a:pt x="912" y="657"/>
                </a:cubicBezTo>
                <a:cubicBezTo>
                  <a:pt x="832" y="657"/>
                  <a:pt x="766" y="722"/>
                  <a:pt x="766" y="803"/>
                </a:cubicBezTo>
                <a:cubicBezTo>
                  <a:pt x="766" y="836"/>
                  <a:pt x="778" y="866"/>
                  <a:pt x="796" y="890"/>
                </a:cubicBezTo>
                <a:cubicBezTo>
                  <a:pt x="676" y="932"/>
                  <a:pt x="584" y="1058"/>
                  <a:pt x="584" y="1198"/>
                </a:cubicBezTo>
                <a:cubicBezTo>
                  <a:pt x="584" y="1237"/>
                  <a:pt x="584" y="1237"/>
                  <a:pt x="584" y="1237"/>
                </a:cubicBezTo>
                <a:cubicBezTo>
                  <a:pt x="584" y="1279"/>
                  <a:pt x="618" y="1314"/>
                  <a:pt x="661" y="1314"/>
                </a:cubicBezTo>
                <a:close/>
                <a:moveTo>
                  <a:pt x="912" y="730"/>
                </a:moveTo>
                <a:cubicBezTo>
                  <a:pt x="952" y="730"/>
                  <a:pt x="985" y="763"/>
                  <a:pt x="985" y="803"/>
                </a:cubicBezTo>
                <a:cubicBezTo>
                  <a:pt x="985" y="843"/>
                  <a:pt x="952" y="876"/>
                  <a:pt x="912" y="876"/>
                </a:cubicBezTo>
                <a:cubicBezTo>
                  <a:pt x="872" y="876"/>
                  <a:pt x="839" y="843"/>
                  <a:pt x="839" y="803"/>
                </a:cubicBezTo>
                <a:cubicBezTo>
                  <a:pt x="839" y="763"/>
                  <a:pt x="872" y="730"/>
                  <a:pt x="912" y="730"/>
                </a:cubicBezTo>
                <a:close/>
                <a:moveTo>
                  <a:pt x="657" y="1198"/>
                </a:moveTo>
                <a:cubicBezTo>
                  <a:pt x="657" y="1067"/>
                  <a:pt x="763" y="949"/>
                  <a:pt x="880" y="949"/>
                </a:cubicBezTo>
                <a:cubicBezTo>
                  <a:pt x="944" y="949"/>
                  <a:pt x="944" y="949"/>
                  <a:pt x="944" y="949"/>
                </a:cubicBezTo>
                <a:cubicBezTo>
                  <a:pt x="1061" y="949"/>
                  <a:pt x="1168" y="1067"/>
                  <a:pt x="1168" y="1198"/>
                </a:cubicBezTo>
                <a:cubicBezTo>
                  <a:pt x="1168" y="1237"/>
                  <a:pt x="1168" y="1237"/>
                  <a:pt x="1168" y="1237"/>
                </a:cubicBezTo>
                <a:cubicBezTo>
                  <a:pt x="1168" y="1239"/>
                  <a:pt x="1166" y="1241"/>
                  <a:pt x="1163" y="1241"/>
                </a:cubicBezTo>
                <a:cubicBezTo>
                  <a:pt x="661" y="1241"/>
                  <a:pt x="661" y="1241"/>
                  <a:pt x="661" y="1241"/>
                </a:cubicBezTo>
                <a:cubicBezTo>
                  <a:pt x="659" y="1241"/>
                  <a:pt x="657" y="1239"/>
                  <a:pt x="657" y="1237"/>
                </a:cubicBezTo>
                <a:lnTo>
                  <a:pt x="657" y="1198"/>
                </a:lnTo>
                <a:close/>
                <a:moveTo>
                  <a:pt x="1181" y="219"/>
                </a:moveTo>
                <a:cubicBezTo>
                  <a:pt x="670" y="219"/>
                  <a:pt x="670" y="219"/>
                  <a:pt x="670" y="219"/>
                </a:cubicBezTo>
                <a:cubicBezTo>
                  <a:pt x="630" y="219"/>
                  <a:pt x="597" y="252"/>
                  <a:pt x="597" y="292"/>
                </a:cubicBezTo>
                <a:cubicBezTo>
                  <a:pt x="597" y="438"/>
                  <a:pt x="597" y="438"/>
                  <a:pt x="597" y="438"/>
                </a:cubicBezTo>
                <a:cubicBezTo>
                  <a:pt x="597" y="478"/>
                  <a:pt x="630" y="511"/>
                  <a:pt x="670" y="511"/>
                </a:cubicBezTo>
                <a:cubicBezTo>
                  <a:pt x="1181" y="511"/>
                  <a:pt x="1181" y="511"/>
                  <a:pt x="1181" y="511"/>
                </a:cubicBezTo>
                <a:cubicBezTo>
                  <a:pt x="1222" y="511"/>
                  <a:pt x="1254" y="478"/>
                  <a:pt x="1254" y="438"/>
                </a:cubicBezTo>
                <a:cubicBezTo>
                  <a:pt x="1254" y="292"/>
                  <a:pt x="1254" y="292"/>
                  <a:pt x="1254" y="292"/>
                </a:cubicBezTo>
                <a:cubicBezTo>
                  <a:pt x="1254" y="252"/>
                  <a:pt x="1222" y="219"/>
                  <a:pt x="1181" y="219"/>
                </a:cubicBezTo>
                <a:close/>
                <a:moveTo>
                  <a:pt x="670" y="438"/>
                </a:moveTo>
                <a:cubicBezTo>
                  <a:pt x="670" y="292"/>
                  <a:pt x="670" y="292"/>
                  <a:pt x="670" y="292"/>
                </a:cubicBezTo>
                <a:cubicBezTo>
                  <a:pt x="1181" y="292"/>
                  <a:pt x="1181" y="292"/>
                  <a:pt x="1181" y="292"/>
                </a:cubicBezTo>
                <a:cubicBezTo>
                  <a:pt x="1182" y="438"/>
                  <a:pt x="1182" y="438"/>
                  <a:pt x="1182" y="438"/>
                </a:cubicBezTo>
                <a:lnTo>
                  <a:pt x="670" y="438"/>
                </a:lnTo>
                <a:close/>
                <a:moveTo>
                  <a:pt x="1254" y="1496"/>
                </a:moveTo>
                <a:cubicBezTo>
                  <a:pt x="1254" y="1517"/>
                  <a:pt x="1238" y="1533"/>
                  <a:pt x="1218" y="1533"/>
                </a:cubicBezTo>
                <a:cubicBezTo>
                  <a:pt x="634" y="1533"/>
                  <a:pt x="634" y="1533"/>
                  <a:pt x="634" y="1533"/>
                </a:cubicBezTo>
                <a:cubicBezTo>
                  <a:pt x="614" y="1533"/>
                  <a:pt x="597" y="1517"/>
                  <a:pt x="597" y="1496"/>
                </a:cubicBezTo>
                <a:cubicBezTo>
                  <a:pt x="597" y="1476"/>
                  <a:pt x="614" y="1460"/>
                  <a:pt x="634" y="1460"/>
                </a:cubicBezTo>
                <a:cubicBezTo>
                  <a:pt x="1218" y="1460"/>
                  <a:pt x="1218" y="1460"/>
                  <a:pt x="1218" y="1460"/>
                </a:cubicBezTo>
                <a:cubicBezTo>
                  <a:pt x="1238" y="1460"/>
                  <a:pt x="1254" y="1476"/>
                  <a:pt x="1254" y="14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" name="Freeform 139"/>
          <p:cNvSpPr>
            <a:spLocks noEditPoints="1"/>
          </p:cNvSpPr>
          <p:nvPr/>
        </p:nvSpPr>
        <p:spPr bwMode="auto">
          <a:xfrm>
            <a:off x="3914885" y="5478472"/>
            <a:ext cx="830112" cy="859388"/>
          </a:xfrm>
          <a:custGeom>
            <a:avLst/>
            <a:gdLst>
              <a:gd name="T0" fmla="*/ 1502 w 1754"/>
              <a:gd name="T1" fmla="*/ 1816 h 1816"/>
              <a:gd name="T2" fmla="*/ 1720 w 1754"/>
              <a:gd name="T3" fmla="*/ 1644 h 1816"/>
              <a:gd name="T4" fmla="*/ 1708 w 1754"/>
              <a:gd name="T5" fmla="*/ 1478 h 1816"/>
              <a:gd name="T6" fmla="*/ 1312 w 1754"/>
              <a:gd name="T7" fmla="*/ 1221 h 1816"/>
              <a:gd name="T8" fmla="*/ 1128 w 1754"/>
              <a:gd name="T9" fmla="*/ 258 h 1816"/>
              <a:gd name="T10" fmla="*/ 0 w 1754"/>
              <a:gd name="T11" fmla="*/ 725 h 1816"/>
              <a:gd name="T12" fmla="*/ 661 w 1754"/>
              <a:gd name="T13" fmla="*/ 1386 h 1816"/>
              <a:gd name="T14" fmla="*/ 1157 w 1754"/>
              <a:gd name="T15" fmla="*/ 1376 h 1816"/>
              <a:gd name="T16" fmla="*/ 1414 w 1754"/>
              <a:gd name="T17" fmla="*/ 1772 h 1816"/>
              <a:gd name="T18" fmla="*/ 661 w 1754"/>
              <a:gd name="T19" fmla="*/ 1313 h 1816"/>
              <a:gd name="T20" fmla="*/ 73 w 1754"/>
              <a:gd name="T21" fmla="*/ 725 h 1816"/>
              <a:gd name="T22" fmla="*/ 661 w 1754"/>
              <a:gd name="T23" fmla="*/ 137 h 1816"/>
              <a:gd name="T24" fmla="*/ 1077 w 1754"/>
              <a:gd name="T25" fmla="*/ 1141 h 1816"/>
              <a:gd name="T26" fmla="*/ 1104 w 1754"/>
              <a:gd name="T27" fmla="*/ 1220 h 1816"/>
              <a:gd name="T28" fmla="*/ 1260 w 1754"/>
              <a:gd name="T29" fmla="*/ 1272 h 1816"/>
              <a:gd name="T30" fmla="*/ 1104 w 1754"/>
              <a:gd name="T31" fmla="*/ 1220 h 1816"/>
              <a:gd name="T32" fmla="*/ 1664 w 1754"/>
              <a:gd name="T33" fmla="*/ 1537 h 1816"/>
              <a:gd name="T34" fmla="*/ 1668 w 1754"/>
              <a:gd name="T35" fmla="*/ 1592 h 1816"/>
              <a:gd name="T36" fmla="*/ 1499 w 1754"/>
              <a:gd name="T37" fmla="*/ 1743 h 1816"/>
              <a:gd name="T38" fmla="*/ 1230 w 1754"/>
              <a:gd name="T39" fmla="*/ 1406 h 1816"/>
              <a:gd name="T40" fmla="*/ 1094 w 1754"/>
              <a:gd name="T41" fmla="*/ 707 h 1816"/>
              <a:gd name="T42" fmla="*/ 319 w 1754"/>
              <a:gd name="T43" fmla="*/ 595 h 1816"/>
              <a:gd name="T44" fmla="*/ 217 w 1754"/>
              <a:gd name="T45" fmla="*/ 725 h 1816"/>
              <a:gd name="T46" fmla="*/ 319 w 1754"/>
              <a:gd name="T47" fmla="*/ 855 h 1816"/>
              <a:gd name="T48" fmla="*/ 1003 w 1754"/>
              <a:gd name="T49" fmla="*/ 855 h 1816"/>
              <a:gd name="T50" fmla="*/ 1104 w 1754"/>
              <a:gd name="T51" fmla="*/ 725 h 1816"/>
              <a:gd name="T52" fmla="*/ 955 w 1754"/>
              <a:gd name="T53" fmla="*/ 800 h 1816"/>
              <a:gd name="T54" fmla="*/ 302 w 1754"/>
              <a:gd name="T55" fmla="*/ 725 h 1816"/>
              <a:gd name="T56" fmla="*/ 955 w 1754"/>
              <a:gd name="T57" fmla="*/ 650 h 1816"/>
              <a:gd name="T58" fmla="*/ 955 w 1754"/>
              <a:gd name="T59" fmla="*/ 800 h 1816"/>
              <a:gd name="T60" fmla="*/ 515 w 1754"/>
              <a:gd name="T61" fmla="*/ 725 h 1816"/>
              <a:gd name="T62" fmla="*/ 807 w 1754"/>
              <a:gd name="T63" fmla="*/ 725 h 1816"/>
              <a:gd name="T64" fmla="*/ 661 w 1754"/>
              <a:gd name="T65" fmla="*/ 798 h 1816"/>
              <a:gd name="T66" fmla="*/ 661 w 1754"/>
              <a:gd name="T67" fmla="*/ 652 h 1816"/>
              <a:gd name="T68" fmla="*/ 661 w 1754"/>
              <a:gd name="T69" fmla="*/ 798 h 18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54" h="1816">
                <a:moveTo>
                  <a:pt x="1494" y="1816"/>
                </a:moveTo>
                <a:cubicBezTo>
                  <a:pt x="1497" y="1816"/>
                  <a:pt x="1499" y="1816"/>
                  <a:pt x="1502" y="1816"/>
                </a:cubicBezTo>
                <a:cubicBezTo>
                  <a:pt x="1531" y="1816"/>
                  <a:pt x="1559" y="1805"/>
                  <a:pt x="1580" y="1784"/>
                </a:cubicBezTo>
                <a:cubicBezTo>
                  <a:pt x="1720" y="1644"/>
                  <a:pt x="1720" y="1644"/>
                  <a:pt x="1720" y="1644"/>
                </a:cubicBezTo>
                <a:cubicBezTo>
                  <a:pt x="1742" y="1621"/>
                  <a:pt x="1754" y="1590"/>
                  <a:pt x="1751" y="1558"/>
                </a:cubicBezTo>
                <a:cubicBezTo>
                  <a:pt x="1749" y="1526"/>
                  <a:pt x="1733" y="1497"/>
                  <a:pt x="1708" y="1478"/>
                </a:cubicBezTo>
                <a:cubicBezTo>
                  <a:pt x="1335" y="1198"/>
                  <a:pt x="1335" y="1198"/>
                  <a:pt x="1335" y="1198"/>
                </a:cubicBezTo>
                <a:cubicBezTo>
                  <a:pt x="1312" y="1221"/>
                  <a:pt x="1312" y="1221"/>
                  <a:pt x="1312" y="1221"/>
                </a:cubicBezTo>
                <a:cubicBezTo>
                  <a:pt x="1199" y="1108"/>
                  <a:pt x="1199" y="1108"/>
                  <a:pt x="1199" y="1108"/>
                </a:cubicBezTo>
                <a:cubicBezTo>
                  <a:pt x="1382" y="850"/>
                  <a:pt x="1359" y="489"/>
                  <a:pt x="1128" y="258"/>
                </a:cubicBezTo>
                <a:cubicBezTo>
                  <a:pt x="870" y="0"/>
                  <a:pt x="451" y="0"/>
                  <a:pt x="193" y="258"/>
                </a:cubicBezTo>
                <a:cubicBezTo>
                  <a:pt x="69" y="382"/>
                  <a:pt x="0" y="548"/>
                  <a:pt x="0" y="725"/>
                </a:cubicBezTo>
                <a:cubicBezTo>
                  <a:pt x="0" y="902"/>
                  <a:pt x="69" y="1068"/>
                  <a:pt x="193" y="1192"/>
                </a:cubicBezTo>
                <a:cubicBezTo>
                  <a:pt x="318" y="1317"/>
                  <a:pt x="484" y="1386"/>
                  <a:pt x="661" y="1386"/>
                </a:cubicBezTo>
                <a:cubicBezTo>
                  <a:pt x="800" y="1386"/>
                  <a:pt x="932" y="1343"/>
                  <a:pt x="1044" y="1263"/>
                </a:cubicBezTo>
                <a:cubicBezTo>
                  <a:pt x="1157" y="1376"/>
                  <a:pt x="1157" y="1376"/>
                  <a:pt x="1157" y="1376"/>
                </a:cubicBezTo>
                <a:cubicBezTo>
                  <a:pt x="1134" y="1399"/>
                  <a:pt x="1134" y="1399"/>
                  <a:pt x="1134" y="1399"/>
                </a:cubicBezTo>
                <a:cubicBezTo>
                  <a:pt x="1414" y="1772"/>
                  <a:pt x="1414" y="1772"/>
                  <a:pt x="1414" y="1772"/>
                </a:cubicBezTo>
                <a:cubicBezTo>
                  <a:pt x="1433" y="1798"/>
                  <a:pt x="1462" y="1813"/>
                  <a:pt x="1494" y="1816"/>
                </a:cubicBezTo>
                <a:close/>
                <a:moveTo>
                  <a:pt x="661" y="1313"/>
                </a:moveTo>
                <a:cubicBezTo>
                  <a:pt x="504" y="1313"/>
                  <a:pt x="356" y="1252"/>
                  <a:pt x="245" y="1141"/>
                </a:cubicBezTo>
                <a:cubicBezTo>
                  <a:pt x="134" y="1030"/>
                  <a:pt x="73" y="882"/>
                  <a:pt x="73" y="725"/>
                </a:cubicBezTo>
                <a:cubicBezTo>
                  <a:pt x="73" y="568"/>
                  <a:pt x="134" y="420"/>
                  <a:pt x="245" y="309"/>
                </a:cubicBezTo>
                <a:cubicBezTo>
                  <a:pt x="360" y="195"/>
                  <a:pt x="510" y="137"/>
                  <a:pt x="661" y="137"/>
                </a:cubicBezTo>
                <a:cubicBezTo>
                  <a:pt x="811" y="137"/>
                  <a:pt x="962" y="195"/>
                  <a:pt x="1077" y="309"/>
                </a:cubicBezTo>
                <a:cubicBezTo>
                  <a:pt x="1306" y="539"/>
                  <a:pt x="1306" y="912"/>
                  <a:pt x="1077" y="1141"/>
                </a:cubicBezTo>
                <a:cubicBezTo>
                  <a:pt x="966" y="1252"/>
                  <a:pt x="818" y="1313"/>
                  <a:pt x="661" y="1313"/>
                </a:cubicBezTo>
                <a:close/>
                <a:moveTo>
                  <a:pt x="1104" y="1220"/>
                </a:moveTo>
                <a:cubicBezTo>
                  <a:pt x="1156" y="1168"/>
                  <a:pt x="1156" y="1168"/>
                  <a:pt x="1156" y="1168"/>
                </a:cubicBezTo>
                <a:cubicBezTo>
                  <a:pt x="1260" y="1272"/>
                  <a:pt x="1260" y="1272"/>
                  <a:pt x="1260" y="1272"/>
                </a:cubicBezTo>
                <a:cubicBezTo>
                  <a:pt x="1208" y="1325"/>
                  <a:pt x="1208" y="1325"/>
                  <a:pt x="1208" y="1325"/>
                </a:cubicBezTo>
                <a:lnTo>
                  <a:pt x="1104" y="1220"/>
                </a:lnTo>
                <a:close/>
                <a:moveTo>
                  <a:pt x="1341" y="1295"/>
                </a:moveTo>
                <a:cubicBezTo>
                  <a:pt x="1664" y="1537"/>
                  <a:pt x="1664" y="1537"/>
                  <a:pt x="1664" y="1537"/>
                </a:cubicBezTo>
                <a:cubicBezTo>
                  <a:pt x="1673" y="1543"/>
                  <a:pt x="1678" y="1553"/>
                  <a:pt x="1679" y="1563"/>
                </a:cubicBezTo>
                <a:cubicBezTo>
                  <a:pt x="1679" y="1574"/>
                  <a:pt x="1676" y="1585"/>
                  <a:pt x="1668" y="1592"/>
                </a:cubicBezTo>
                <a:cubicBezTo>
                  <a:pt x="1528" y="1732"/>
                  <a:pt x="1528" y="1732"/>
                  <a:pt x="1528" y="1732"/>
                </a:cubicBezTo>
                <a:cubicBezTo>
                  <a:pt x="1520" y="1740"/>
                  <a:pt x="1510" y="1744"/>
                  <a:pt x="1499" y="1743"/>
                </a:cubicBezTo>
                <a:cubicBezTo>
                  <a:pt x="1488" y="1742"/>
                  <a:pt x="1479" y="1737"/>
                  <a:pt x="1472" y="1728"/>
                </a:cubicBezTo>
                <a:cubicBezTo>
                  <a:pt x="1230" y="1406"/>
                  <a:pt x="1230" y="1406"/>
                  <a:pt x="1230" y="1406"/>
                </a:cubicBezTo>
                <a:lnTo>
                  <a:pt x="1341" y="1295"/>
                </a:lnTo>
                <a:close/>
                <a:moveTo>
                  <a:pt x="1094" y="707"/>
                </a:moveTo>
                <a:cubicBezTo>
                  <a:pt x="1070" y="665"/>
                  <a:pt x="1040" y="628"/>
                  <a:pt x="1003" y="595"/>
                </a:cubicBezTo>
                <a:cubicBezTo>
                  <a:pt x="814" y="428"/>
                  <a:pt x="507" y="428"/>
                  <a:pt x="319" y="595"/>
                </a:cubicBezTo>
                <a:cubicBezTo>
                  <a:pt x="282" y="628"/>
                  <a:pt x="251" y="665"/>
                  <a:pt x="228" y="707"/>
                </a:cubicBezTo>
                <a:cubicBezTo>
                  <a:pt x="217" y="725"/>
                  <a:pt x="217" y="725"/>
                  <a:pt x="217" y="725"/>
                </a:cubicBezTo>
                <a:cubicBezTo>
                  <a:pt x="228" y="743"/>
                  <a:pt x="228" y="743"/>
                  <a:pt x="228" y="743"/>
                </a:cubicBezTo>
                <a:cubicBezTo>
                  <a:pt x="251" y="785"/>
                  <a:pt x="282" y="822"/>
                  <a:pt x="319" y="855"/>
                </a:cubicBezTo>
                <a:cubicBezTo>
                  <a:pt x="413" y="938"/>
                  <a:pt x="537" y="980"/>
                  <a:pt x="661" y="980"/>
                </a:cubicBezTo>
                <a:cubicBezTo>
                  <a:pt x="785" y="980"/>
                  <a:pt x="909" y="938"/>
                  <a:pt x="1003" y="855"/>
                </a:cubicBezTo>
                <a:cubicBezTo>
                  <a:pt x="1040" y="822"/>
                  <a:pt x="1070" y="785"/>
                  <a:pt x="1094" y="743"/>
                </a:cubicBezTo>
                <a:cubicBezTo>
                  <a:pt x="1104" y="725"/>
                  <a:pt x="1104" y="725"/>
                  <a:pt x="1104" y="725"/>
                </a:cubicBezTo>
                <a:lnTo>
                  <a:pt x="1094" y="707"/>
                </a:lnTo>
                <a:close/>
                <a:moveTo>
                  <a:pt x="955" y="800"/>
                </a:moveTo>
                <a:cubicBezTo>
                  <a:pt x="793" y="944"/>
                  <a:pt x="529" y="944"/>
                  <a:pt x="367" y="800"/>
                </a:cubicBezTo>
                <a:cubicBezTo>
                  <a:pt x="342" y="778"/>
                  <a:pt x="320" y="753"/>
                  <a:pt x="302" y="725"/>
                </a:cubicBezTo>
                <a:cubicBezTo>
                  <a:pt x="320" y="697"/>
                  <a:pt x="342" y="672"/>
                  <a:pt x="367" y="650"/>
                </a:cubicBezTo>
                <a:cubicBezTo>
                  <a:pt x="529" y="507"/>
                  <a:pt x="793" y="507"/>
                  <a:pt x="955" y="650"/>
                </a:cubicBezTo>
                <a:cubicBezTo>
                  <a:pt x="980" y="672"/>
                  <a:pt x="1002" y="697"/>
                  <a:pt x="1020" y="725"/>
                </a:cubicBezTo>
                <a:cubicBezTo>
                  <a:pt x="1002" y="753"/>
                  <a:pt x="980" y="778"/>
                  <a:pt x="955" y="800"/>
                </a:cubicBezTo>
                <a:close/>
                <a:moveTo>
                  <a:pt x="661" y="579"/>
                </a:moveTo>
                <a:cubicBezTo>
                  <a:pt x="580" y="579"/>
                  <a:pt x="515" y="645"/>
                  <a:pt x="515" y="725"/>
                </a:cubicBezTo>
                <a:cubicBezTo>
                  <a:pt x="515" y="806"/>
                  <a:pt x="580" y="871"/>
                  <a:pt x="661" y="871"/>
                </a:cubicBezTo>
                <a:cubicBezTo>
                  <a:pt x="741" y="871"/>
                  <a:pt x="807" y="806"/>
                  <a:pt x="807" y="725"/>
                </a:cubicBezTo>
                <a:cubicBezTo>
                  <a:pt x="807" y="645"/>
                  <a:pt x="741" y="579"/>
                  <a:pt x="661" y="579"/>
                </a:cubicBezTo>
                <a:close/>
                <a:moveTo>
                  <a:pt x="661" y="798"/>
                </a:moveTo>
                <a:cubicBezTo>
                  <a:pt x="621" y="798"/>
                  <a:pt x="588" y="765"/>
                  <a:pt x="588" y="725"/>
                </a:cubicBezTo>
                <a:cubicBezTo>
                  <a:pt x="588" y="685"/>
                  <a:pt x="621" y="652"/>
                  <a:pt x="661" y="652"/>
                </a:cubicBezTo>
                <a:cubicBezTo>
                  <a:pt x="701" y="652"/>
                  <a:pt x="734" y="685"/>
                  <a:pt x="734" y="725"/>
                </a:cubicBezTo>
                <a:cubicBezTo>
                  <a:pt x="734" y="765"/>
                  <a:pt x="701" y="798"/>
                  <a:pt x="661" y="7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" name="Freeform 140"/>
          <p:cNvSpPr>
            <a:spLocks noEditPoints="1"/>
          </p:cNvSpPr>
          <p:nvPr/>
        </p:nvSpPr>
        <p:spPr bwMode="auto">
          <a:xfrm>
            <a:off x="6150915" y="5492676"/>
            <a:ext cx="830692" cy="830980"/>
          </a:xfrm>
          <a:custGeom>
            <a:avLst/>
            <a:gdLst>
              <a:gd name="T0" fmla="*/ 0 w 1755"/>
              <a:gd name="T1" fmla="*/ 1608 h 1756"/>
              <a:gd name="T2" fmla="*/ 365 w 1755"/>
              <a:gd name="T3" fmla="*/ 1608 h 1756"/>
              <a:gd name="T4" fmla="*/ 293 w 1755"/>
              <a:gd name="T5" fmla="*/ 309 h 1756"/>
              <a:gd name="T6" fmla="*/ 114 w 1755"/>
              <a:gd name="T7" fmla="*/ 0 h 1756"/>
              <a:gd name="T8" fmla="*/ 74 w 1755"/>
              <a:gd name="T9" fmla="*/ 877 h 1756"/>
              <a:gd name="T10" fmla="*/ 197 w 1755"/>
              <a:gd name="T11" fmla="*/ 73 h 1756"/>
              <a:gd name="T12" fmla="*/ 220 w 1755"/>
              <a:gd name="T13" fmla="*/ 877 h 1756"/>
              <a:gd name="T14" fmla="*/ 120 w 1755"/>
              <a:gd name="T15" fmla="*/ 228 h 1756"/>
              <a:gd name="T16" fmla="*/ 292 w 1755"/>
              <a:gd name="T17" fmla="*/ 1608 h 1756"/>
              <a:gd name="T18" fmla="*/ 73 w 1755"/>
              <a:gd name="T19" fmla="*/ 1608 h 1756"/>
              <a:gd name="T20" fmla="*/ 1718 w 1755"/>
              <a:gd name="T21" fmla="*/ 973 h 1756"/>
              <a:gd name="T22" fmla="*/ 1661 w 1755"/>
              <a:gd name="T23" fmla="*/ 836 h 1756"/>
              <a:gd name="T24" fmla="*/ 1432 w 1755"/>
              <a:gd name="T25" fmla="*/ 607 h 1756"/>
              <a:gd name="T26" fmla="*/ 1295 w 1755"/>
              <a:gd name="T27" fmla="*/ 550 h 1756"/>
              <a:gd name="T28" fmla="*/ 972 w 1755"/>
              <a:gd name="T29" fmla="*/ 550 h 1756"/>
              <a:gd name="T30" fmla="*/ 834 w 1755"/>
              <a:gd name="T31" fmla="*/ 607 h 1756"/>
              <a:gd name="T32" fmla="*/ 606 w 1755"/>
              <a:gd name="T33" fmla="*/ 784 h 1756"/>
              <a:gd name="T34" fmla="*/ 688 w 1755"/>
              <a:gd name="T35" fmla="*/ 918 h 1756"/>
              <a:gd name="T36" fmla="*/ 512 w 1755"/>
              <a:gd name="T37" fmla="*/ 1009 h 1756"/>
              <a:gd name="T38" fmla="*/ 665 w 1755"/>
              <a:gd name="T39" fmla="*/ 1297 h 1756"/>
              <a:gd name="T40" fmla="*/ 606 w 1755"/>
              <a:gd name="T41" fmla="*/ 1485 h 1756"/>
              <a:gd name="T42" fmla="*/ 917 w 1755"/>
              <a:gd name="T43" fmla="*/ 1580 h 1756"/>
              <a:gd name="T44" fmla="*/ 1008 w 1755"/>
              <a:gd name="T45" fmla="*/ 1756 h 1756"/>
              <a:gd name="T46" fmla="*/ 1295 w 1755"/>
              <a:gd name="T47" fmla="*/ 1603 h 1756"/>
              <a:gd name="T48" fmla="*/ 1484 w 1755"/>
              <a:gd name="T49" fmla="*/ 1663 h 1756"/>
              <a:gd name="T50" fmla="*/ 1579 w 1755"/>
              <a:gd name="T51" fmla="*/ 1352 h 1756"/>
              <a:gd name="T52" fmla="*/ 1755 w 1755"/>
              <a:gd name="T53" fmla="*/ 1260 h 1756"/>
              <a:gd name="T54" fmla="*/ 1682 w 1755"/>
              <a:gd name="T55" fmla="*/ 1223 h 1756"/>
              <a:gd name="T56" fmla="*/ 1503 w 1755"/>
              <a:gd name="T57" fmla="*/ 1341 h 1756"/>
              <a:gd name="T58" fmla="*/ 1458 w 1755"/>
              <a:gd name="T59" fmla="*/ 1585 h 1756"/>
              <a:gd name="T60" fmla="*/ 1249 w 1755"/>
              <a:gd name="T61" fmla="*/ 1541 h 1756"/>
              <a:gd name="T62" fmla="*/ 1045 w 1755"/>
              <a:gd name="T63" fmla="*/ 1683 h 1756"/>
              <a:gd name="T64" fmla="*/ 927 w 1755"/>
              <a:gd name="T65" fmla="*/ 1504 h 1756"/>
              <a:gd name="T66" fmla="*/ 683 w 1755"/>
              <a:gd name="T67" fmla="*/ 1460 h 1756"/>
              <a:gd name="T68" fmla="*/ 727 w 1755"/>
              <a:gd name="T69" fmla="*/ 1250 h 1756"/>
              <a:gd name="T70" fmla="*/ 585 w 1755"/>
              <a:gd name="T71" fmla="*/ 1046 h 1756"/>
              <a:gd name="T72" fmla="*/ 764 w 1755"/>
              <a:gd name="T73" fmla="*/ 929 h 1756"/>
              <a:gd name="T74" fmla="*/ 809 w 1755"/>
              <a:gd name="T75" fmla="*/ 684 h 1756"/>
              <a:gd name="T76" fmla="*/ 1018 w 1755"/>
              <a:gd name="T77" fmla="*/ 728 h 1756"/>
              <a:gd name="T78" fmla="*/ 1222 w 1755"/>
              <a:gd name="T79" fmla="*/ 587 h 1756"/>
              <a:gd name="T80" fmla="*/ 1339 w 1755"/>
              <a:gd name="T81" fmla="*/ 766 h 1756"/>
              <a:gd name="T82" fmla="*/ 1584 w 1755"/>
              <a:gd name="T83" fmla="*/ 810 h 1756"/>
              <a:gd name="T84" fmla="*/ 1540 w 1755"/>
              <a:gd name="T85" fmla="*/ 1019 h 1756"/>
              <a:gd name="T86" fmla="*/ 1682 w 1755"/>
              <a:gd name="T87" fmla="*/ 1223 h 1756"/>
              <a:gd name="T88" fmla="*/ 1133 w 1755"/>
              <a:gd name="T89" fmla="*/ 1427 h 1756"/>
              <a:gd name="T90" fmla="*/ 1133 w 1755"/>
              <a:gd name="T91" fmla="*/ 1354 h 1756"/>
              <a:gd name="T92" fmla="*/ 1353 w 1755"/>
              <a:gd name="T93" fmla="*/ 1135 h 1756"/>
              <a:gd name="T94" fmla="*/ 146 w 1755"/>
              <a:gd name="T95" fmla="*/ 1608 h 1756"/>
              <a:gd name="T96" fmla="*/ 219 w 1755"/>
              <a:gd name="T97" fmla="*/ 1608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55" h="1756">
                <a:moveTo>
                  <a:pt x="73" y="877"/>
                </a:moveTo>
                <a:cubicBezTo>
                  <a:pt x="32" y="877"/>
                  <a:pt x="0" y="910"/>
                  <a:pt x="0" y="950"/>
                </a:cubicBezTo>
                <a:cubicBezTo>
                  <a:pt x="0" y="1608"/>
                  <a:pt x="0" y="1608"/>
                  <a:pt x="0" y="1608"/>
                </a:cubicBezTo>
                <a:cubicBezTo>
                  <a:pt x="0" y="1688"/>
                  <a:pt x="65" y="1754"/>
                  <a:pt x="146" y="1754"/>
                </a:cubicBezTo>
                <a:cubicBezTo>
                  <a:pt x="219" y="1754"/>
                  <a:pt x="219" y="1754"/>
                  <a:pt x="219" y="1754"/>
                </a:cubicBezTo>
                <a:cubicBezTo>
                  <a:pt x="299" y="1754"/>
                  <a:pt x="365" y="1688"/>
                  <a:pt x="365" y="1608"/>
                </a:cubicBezTo>
                <a:cubicBezTo>
                  <a:pt x="365" y="950"/>
                  <a:pt x="365" y="950"/>
                  <a:pt x="365" y="950"/>
                </a:cubicBezTo>
                <a:cubicBezTo>
                  <a:pt x="365" y="910"/>
                  <a:pt x="333" y="878"/>
                  <a:pt x="293" y="877"/>
                </a:cubicBezTo>
                <a:cubicBezTo>
                  <a:pt x="293" y="309"/>
                  <a:pt x="293" y="309"/>
                  <a:pt x="293" y="309"/>
                </a:cubicBezTo>
                <a:cubicBezTo>
                  <a:pt x="323" y="231"/>
                  <a:pt x="323" y="231"/>
                  <a:pt x="323" y="231"/>
                </a:cubicBezTo>
                <a:cubicBezTo>
                  <a:pt x="250" y="0"/>
                  <a:pt x="250" y="0"/>
                  <a:pt x="250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42" y="232"/>
                  <a:pt x="42" y="232"/>
                  <a:pt x="42" y="232"/>
                </a:cubicBezTo>
                <a:cubicBezTo>
                  <a:pt x="74" y="309"/>
                  <a:pt x="74" y="309"/>
                  <a:pt x="74" y="309"/>
                </a:cubicBezTo>
                <a:cubicBezTo>
                  <a:pt x="74" y="877"/>
                  <a:pt x="74" y="877"/>
                  <a:pt x="74" y="877"/>
                </a:cubicBezTo>
                <a:lnTo>
                  <a:pt x="73" y="877"/>
                </a:lnTo>
                <a:close/>
                <a:moveTo>
                  <a:pt x="168" y="73"/>
                </a:moveTo>
                <a:cubicBezTo>
                  <a:pt x="197" y="73"/>
                  <a:pt x="197" y="73"/>
                  <a:pt x="197" y="73"/>
                </a:cubicBezTo>
                <a:cubicBezTo>
                  <a:pt x="245" y="229"/>
                  <a:pt x="245" y="229"/>
                  <a:pt x="245" y="229"/>
                </a:cubicBezTo>
                <a:cubicBezTo>
                  <a:pt x="220" y="295"/>
                  <a:pt x="220" y="295"/>
                  <a:pt x="220" y="295"/>
                </a:cubicBezTo>
                <a:cubicBezTo>
                  <a:pt x="220" y="877"/>
                  <a:pt x="220" y="877"/>
                  <a:pt x="220" y="877"/>
                </a:cubicBezTo>
                <a:cubicBezTo>
                  <a:pt x="147" y="877"/>
                  <a:pt x="147" y="877"/>
                  <a:pt x="147" y="877"/>
                </a:cubicBezTo>
                <a:cubicBezTo>
                  <a:pt x="147" y="295"/>
                  <a:pt x="147" y="295"/>
                  <a:pt x="147" y="295"/>
                </a:cubicBezTo>
                <a:cubicBezTo>
                  <a:pt x="120" y="228"/>
                  <a:pt x="120" y="228"/>
                  <a:pt x="120" y="228"/>
                </a:cubicBezTo>
                <a:lnTo>
                  <a:pt x="168" y="73"/>
                </a:lnTo>
                <a:close/>
                <a:moveTo>
                  <a:pt x="292" y="950"/>
                </a:moveTo>
                <a:cubicBezTo>
                  <a:pt x="292" y="1608"/>
                  <a:pt x="292" y="1608"/>
                  <a:pt x="292" y="1608"/>
                </a:cubicBezTo>
                <a:cubicBezTo>
                  <a:pt x="292" y="1648"/>
                  <a:pt x="259" y="1681"/>
                  <a:pt x="219" y="1681"/>
                </a:cubicBezTo>
                <a:cubicBezTo>
                  <a:pt x="146" y="1681"/>
                  <a:pt x="146" y="1681"/>
                  <a:pt x="146" y="1681"/>
                </a:cubicBezTo>
                <a:cubicBezTo>
                  <a:pt x="105" y="1681"/>
                  <a:pt x="73" y="1648"/>
                  <a:pt x="73" y="1608"/>
                </a:cubicBezTo>
                <a:cubicBezTo>
                  <a:pt x="73" y="950"/>
                  <a:pt x="73" y="950"/>
                  <a:pt x="73" y="950"/>
                </a:cubicBezTo>
                <a:lnTo>
                  <a:pt x="292" y="950"/>
                </a:lnTo>
                <a:close/>
                <a:moveTo>
                  <a:pt x="1718" y="973"/>
                </a:moveTo>
                <a:cubicBezTo>
                  <a:pt x="1602" y="973"/>
                  <a:pt x="1602" y="973"/>
                  <a:pt x="1602" y="973"/>
                </a:cubicBezTo>
                <a:cubicBezTo>
                  <a:pt x="1595" y="954"/>
                  <a:pt x="1588" y="936"/>
                  <a:pt x="1579" y="918"/>
                </a:cubicBezTo>
                <a:cubicBezTo>
                  <a:pt x="1661" y="836"/>
                  <a:pt x="1661" y="836"/>
                  <a:pt x="1661" y="836"/>
                </a:cubicBezTo>
                <a:cubicBezTo>
                  <a:pt x="1676" y="821"/>
                  <a:pt x="1676" y="798"/>
                  <a:pt x="1661" y="784"/>
                </a:cubicBezTo>
                <a:cubicBezTo>
                  <a:pt x="1484" y="607"/>
                  <a:pt x="1484" y="607"/>
                  <a:pt x="1484" y="607"/>
                </a:cubicBezTo>
                <a:cubicBezTo>
                  <a:pt x="1470" y="593"/>
                  <a:pt x="1447" y="593"/>
                  <a:pt x="1432" y="607"/>
                </a:cubicBezTo>
                <a:cubicBezTo>
                  <a:pt x="1350" y="689"/>
                  <a:pt x="1350" y="689"/>
                  <a:pt x="1350" y="689"/>
                </a:cubicBezTo>
                <a:cubicBezTo>
                  <a:pt x="1333" y="680"/>
                  <a:pt x="1314" y="673"/>
                  <a:pt x="1295" y="666"/>
                </a:cubicBezTo>
                <a:cubicBezTo>
                  <a:pt x="1295" y="550"/>
                  <a:pt x="1295" y="550"/>
                  <a:pt x="1295" y="550"/>
                </a:cubicBezTo>
                <a:cubicBezTo>
                  <a:pt x="1295" y="530"/>
                  <a:pt x="1279" y="513"/>
                  <a:pt x="1259" y="513"/>
                </a:cubicBezTo>
                <a:cubicBezTo>
                  <a:pt x="1008" y="513"/>
                  <a:pt x="1008" y="513"/>
                  <a:pt x="1008" y="513"/>
                </a:cubicBezTo>
                <a:cubicBezTo>
                  <a:pt x="988" y="513"/>
                  <a:pt x="972" y="530"/>
                  <a:pt x="972" y="550"/>
                </a:cubicBezTo>
                <a:cubicBezTo>
                  <a:pt x="972" y="666"/>
                  <a:pt x="972" y="666"/>
                  <a:pt x="972" y="666"/>
                </a:cubicBezTo>
                <a:cubicBezTo>
                  <a:pt x="953" y="673"/>
                  <a:pt x="934" y="680"/>
                  <a:pt x="917" y="689"/>
                </a:cubicBezTo>
                <a:cubicBezTo>
                  <a:pt x="834" y="607"/>
                  <a:pt x="834" y="607"/>
                  <a:pt x="834" y="607"/>
                </a:cubicBezTo>
                <a:cubicBezTo>
                  <a:pt x="828" y="600"/>
                  <a:pt x="818" y="596"/>
                  <a:pt x="809" y="596"/>
                </a:cubicBezTo>
                <a:cubicBezTo>
                  <a:pt x="799" y="596"/>
                  <a:pt x="790" y="600"/>
                  <a:pt x="783" y="607"/>
                </a:cubicBezTo>
                <a:cubicBezTo>
                  <a:pt x="606" y="784"/>
                  <a:pt x="606" y="784"/>
                  <a:pt x="606" y="784"/>
                </a:cubicBezTo>
                <a:cubicBezTo>
                  <a:pt x="599" y="791"/>
                  <a:pt x="595" y="800"/>
                  <a:pt x="595" y="810"/>
                </a:cubicBezTo>
                <a:cubicBezTo>
                  <a:pt x="595" y="820"/>
                  <a:pt x="599" y="829"/>
                  <a:pt x="606" y="836"/>
                </a:cubicBezTo>
                <a:cubicBezTo>
                  <a:pt x="688" y="918"/>
                  <a:pt x="688" y="918"/>
                  <a:pt x="688" y="918"/>
                </a:cubicBezTo>
                <a:cubicBezTo>
                  <a:pt x="679" y="936"/>
                  <a:pt x="671" y="954"/>
                  <a:pt x="665" y="973"/>
                </a:cubicBezTo>
                <a:cubicBezTo>
                  <a:pt x="549" y="973"/>
                  <a:pt x="549" y="973"/>
                  <a:pt x="549" y="973"/>
                </a:cubicBezTo>
                <a:cubicBezTo>
                  <a:pt x="529" y="973"/>
                  <a:pt x="512" y="989"/>
                  <a:pt x="512" y="1009"/>
                </a:cubicBezTo>
                <a:cubicBezTo>
                  <a:pt x="512" y="1260"/>
                  <a:pt x="512" y="1260"/>
                  <a:pt x="512" y="1260"/>
                </a:cubicBezTo>
                <a:cubicBezTo>
                  <a:pt x="512" y="1280"/>
                  <a:pt x="529" y="1297"/>
                  <a:pt x="549" y="1297"/>
                </a:cubicBezTo>
                <a:cubicBezTo>
                  <a:pt x="665" y="1297"/>
                  <a:pt x="665" y="1297"/>
                  <a:pt x="665" y="1297"/>
                </a:cubicBezTo>
                <a:cubicBezTo>
                  <a:pt x="671" y="1315"/>
                  <a:pt x="679" y="1334"/>
                  <a:pt x="688" y="1352"/>
                </a:cubicBezTo>
                <a:cubicBezTo>
                  <a:pt x="606" y="1434"/>
                  <a:pt x="606" y="1434"/>
                  <a:pt x="606" y="1434"/>
                </a:cubicBezTo>
                <a:cubicBezTo>
                  <a:pt x="591" y="1448"/>
                  <a:pt x="591" y="1471"/>
                  <a:pt x="606" y="1485"/>
                </a:cubicBezTo>
                <a:cubicBezTo>
                  <a:pt x="783" y="1663"/>
                  <a:pt x="783" y="1663"/>
                  <a:pt x="783" y="1663"/>
                </a:cubicBezTo>
                <a:cubicBezTo>
                  <a:pt x="797" y="1677"/>
                  <a:pt x="820" y="1677"/>
                  <a:pt x="834" y="1663"/>
                </a:cubicBezTo>
                <a:cubicBezTo>
                  <a:pt x="917" y="1580"/>
                  <a:pt x="917" y="1580"/>
                  <a:pt x="917" y="1580"/>
                </a:cubicBezTo>
                <a:cubicBezTo>
                  <a:pt x="934" y="1589"/>
                  <a:pt x="953" y="1597"/>
                  <a:pt x="972" y="1603"/>
                </a:cubicBezTo>
                <a:cubicBezTo>
                  <a:pt x="972" y="1719"/>
                  <a:pt x="972" y="1719"/>
                  <a:pt x="972" y="1719"/>
                </a:cubicBezTo>
                <a:cubicBezTo>
                  <a:pt x="972" y="1740"/>
                  <a:pt x="988" y="1756"/>
                  <a:pt x="1008" y="1756"/>
                </a:cubicBezTo>
                <a:cubicBezTo>
                  <a:pt x="1259" y="1756"/>
                  <a:pt x="1259" y="1756"/>
                  <a:pt x="1259" y="1756"/>
                </a:cubicBezTo>
                <a:cubicBezTo>
                  <a:pt x="1279" y="1756"/>
                  <a:pt x="1295" y="1740"/>
                  <a:pt x="1295" y="1719"/>
                </a:cubicBezTo>
                <a:cubicBezTo>
                  <a:pt x="1295" y="1603"/>
                  <a:pt x="1295" y="1603"/>
                  <a:pt x="1295" y="1603"/>
                </a:cubicBezTo>
                <a:cubicBezTo>
                  <a:pt x="1314" y="1597"/>
                  <a:pt x="1333" y="1589"/>
                  <a:pt x="1350" y="1580"/>
                </a:cubicBezTo>
                <a:cubicBezTo>
                  <a:pt x="1432" y="1663"/>
                  <a:pt x="1432" y="1663"/>
                  <a:pt x="1432" y="1663"/>
                </a:cubicBezTo>
                <a:cubicBezTo>
                  <a:pt x="1447" y="1677"/>
                  <a:pt x="1470" y="1677"/>
                  <a:pt x="1484" y="1663"/>
                </a:cubicBezTo>
                <a:cubicBezTo>
                  <a:pt x="1661" y="1485"/>
                  <a:pt x="1661" y="1485"/>
                  <a:pt x="1661" y="1485"/>
                </a:cubicBezTo>
                <a:cubicBezTo>
                  <a:pt x="1676" y="1471"/>
                  <a:pt x="1676" y="1448"/>
                  <a:pt x="1661" y="1434"/>
                </a:cubicBezTo>
                <a:cubicBezTo>
                  <a:pt x="1579" y="1352"/>
                  <a:pt x="1579" y="1352"/>
                  <a:pt x="1579" y="1352"/>
                </a:cubicBezTo>
                <a:cubicBezTo>
                  <a:pt x="1588" y="1334"/>
                  <a:pt x="1595" y="1315"/>
                  <a:pt x="1602" y="1297"/>
                </a:cubicBezTo>
                <a:cubicBezTo>
                  <a:pt x="1718" y="1297"/>
                  <a:pt x="1718" y="1297"/>
                  <a:pt x="1718" y="1297"/>
                </a:cubicBezTo>
                <a:cubicBezTo>
                  <a:pt x="1738" y="1297"/>
                  <a:pt x="1755" y="1280"/>
                  <a:pt x="1755" y="1260"/>
                </a:cubicBezTo>
                <a:cubicBezTo>
                  <a:pt x="1755" y="1009"/>
                  <a:pt x="1755" y="1009"/>
                  <a:pt x="1755" y="1009"/>
                </a:cubicBezTo>
                <a:cubicBezTo>
                  <a:pt x="1755" y="989"/>
                  <a:pt x="1738" y="973"/>
                  <a:pt x="1718" y="973"/>
                </a:cubicBezTo>
                <a:close/>
                <a:moveTo>
                  <a:pt x="1682" y="1223"/>
                </a:moveTo>
                <a:cubicBezTo>
                  <a:pt x="1575" y="1223"/>
                  <a:pt x="1575" y="1223"/>
                  <a:pt x="1575" y="1223"/>
                </a:cubicBezTo>
                <a:cubicBezTo>
                  <a:pt x="1559" y="1223"/>
                  <a:pt x="1544" y="1234"/>
                  <a:pt x="1540" y="1250"/>
                </a:cubicBezTo>
                <a:cubicBezTo>
                  <a:pt x="1531" y="1282"/>
                  <a:pt x="1518" y="1313"/>
                  <a:pt x="1503" y="1341"/>
                </a:cubicBezTo>
                <a:cubicBezTo>
                  <a:pt x="1495" y="1355"/>
                  <a:pt x="1497" y="1373"/>
                  <a:pt x="1509" y="1384"/>
                </a:cubicBezTo>
                <a:cubicBezTo>
                  <a:pt x="1584" y="1460"/>
                  <a:pt x="1584" y="1460"/>
                  <a:pt x="1584" y="1460"/>
                </a:cubicBezTo>
                <a:cubicBezTo>
                  <a:pt x="1458" y="1585"/>
                  <a:pt x="1458" y="1585"/>
                  <a:pt x="1458" y="1585"/>
                </a:cubicBezTo>
                <a:cubicBezTo>
                  <a:pt x="1383" y="1510"/>
                  <a:pt x="1383" y="1510"/>
                  <a:pt x="1383" y="1510"/>
                </a:cubicBezTo>
                <a:cubicBezTo>
                  <a:pt x="1372" y="1498"/>
                  <a:pt x="1354" y="1496"/>
                  <a:pt x="1339" y="1504"/>
                </a:cubicBezTo>
                <a:cubicBezTo>
                  <a:pt x="1311" y="1520"/>
                  <a:pt x="1281" y="1532"/>
                  <a:pt x="1249" y="1541"/>
                </a:cubicBezTo>
                <a:cubicBezTo>
                  <a:pt x="1233" y="1546"/>
                  <a:pt x="1222" y="1560"/>
                  <a:pt x="1222" y="1576"/>
                </a:cubicBezTo>
                <a:cubicBezTo>
                  <a:pt x="1222" y="1683"/>
                  <a:pt x="1222" y="1683"/>
                  <a:pt x="1222" y="1683"/>
                </a:cubicBezTo>
                <a:cubicBezTo>
                  <a:pt x="1045" y="1683"/>
                  <a:pt x="1045" y="1683"/>
                  <a:pt x="1045" y="1683"/>
                </a:cubicBezTo>
                <a:cubicBezTo>
                  <a:pt x="1045" y="1576"/>
                  <a:pt x="1045" y="1576"/>
                  <a:pt x="1045" y="1576"/>
                </a:cubicBezTo>
                <a:cubicBezTo>
                  <a:pt x="1045" y="1560"/>
                  <a:pt x="1034" y="1546"/>
                  <a:pt x="1018" y="1541"/>
                </a:cubicBezTo>
                <a:cubicBezTo>
                  <a:pt x="986" y="1532"/>
                  <a:pt x="956" y="1520"/>
                  <a:pt x="927" y="1504"/>
                </a:cubicBezTo>
                <a:cubicBezTo>
                  <a:pt x="913" y="1496"/>
                  <a:pt x="895" y="1498"/>
                  <a:pt x="884" y="1510"/>
                </a:cubicBezTo>
                <a:cubicBezTo>
                  <a:pt x="809" y="1585"/>
                  <a:pt x="809" y="1585"/>
                  <a:pt x="809" y="1585"/>
                </a:cubicBezTo>
                <a:cubicBezTo>
                  <a:pt x="683" y="1460"/>
                  <a:pt x="683" y="1460"/>
                  <a:pt x="683" y="1460"/>
                </a:cubicBezTo>
                <a:cubicBezTo>
                  <a:pt x="758" y="1384"/>
                  <a:pt x="758" y="1384"/>
                  <a:pt x="758" y="1384"/>
                </a:cubicBezTo>
                <a:cubicBezTo>
                  <a:pt x="770" y="1373"/>
                  <a:pt x="772" y="1355"/>
                  <a:pt x="764" y="1341"/>
                </a:cubicBezTo>
                <a:cubicBezTo>
                  <a:pt x="749" y="1313"/>
                  <a:pt x="736" y="1282"/>
                  <a:pt x="727" y="1250"/>
                </a:cubicBezTo>
                <a:cubicBezTo>
                  <a:pt x="723" y="1234"/>
                  <a:pt x="708" y="1223"/>
                  <a:pt x="692" y="1223"/>
                </a:cubicBezTo>
                <a:cubicBezTo>
                  <a:pt x="585" y="1223"/>
                  <a:pt x="585" y="1223"/>
                  <a:pt x="585" y="1223"/>
                </a:cubicBezTo>
                <a:cubicBezTo>
                  <a:pt x="585" y="1046"/>
                  <a:pt x="585" y="1046"/>
                  <a:pt x="585" y="1046"/>
                </a:cubicBezTo>
                <a:cubicBezTo>
                  <a:pt x="692" y="1046"/>
                  <a:pt x="692" y="1046"/>
                  <a:pt x="692" y="1046"/>
                </a:cubicBezTo>
                <a:cubicBezTo>
                  <a:pt x="708" y="1046"/>
                  <a:pt x="722" y="1035"/>
                  <a:pt x="727" y="1019"/>
                </a:cubicBezTo>
                <a:cubicBezTo>
                  <a:pt x="736" y="987"/>
                  <a:pt x="749" y="957"/>
                  <a:pt x="764" y="929"/>
                </a:cubicBezTo>
                <a:cubicBezTo>
                  <a:pt x="772" y="914"/>
                  <a:pt x="770" y="897"/>
                  <a:pt x="758" y="885"/>
                </a:cubicBezTo>
                <a:cubicBezTo>
                  <a:pt x="683" y="810"/>
                  <a:pt x="683" y="810"/>
                  <a:pt x="683" y="810"/>
                </a:cubicBezTo>
                <a:cubicBezTo>
                  <a:pt x="809" y="684"/>
                  <a:pt x="809" y="684"/>
                  <a:pt x="809" y="684"/>
                </a:cubicBezTo>
                <a:cubicBezTo>
                  <a:pt x="884" y="760"/>
                  <a:pt x="884" y="760"/>
                  <a:pt x="884" y="760"/>
                </a:cubicBezTo>
                <a:cubicBezTo>
                  <a:pt x="895" y="771"/>
                  <a:pt x="913" y="774"/>
                  <a:pt x="927" y="766"/>
                </a:cubicBezTo>
                <a:cubicBezTo>
                  <a:pt x="956" y="750"/>
                  <a:pt x="986" y="737"/>
                  <a:pt x="1018" y="728"/>
                </a:cubicBezTo>
                <a:cubicBezTo>
                  <a:pt x="1034" y="724"/>
                  <a:pt x="1045" y="709"/>
                  <a:pt x="1045" y="693"/>
                </a:cubicBezTo>
                <a:cubicBezTo>
                  <a:pt x="1045" y="587"/>
                  <a:pt x="1045" y="587"/>
                  <a:pt x="1045" y="587"/>
                </a:cubicBezTo>
                <a:cubicBezTo>
                  <a:pt x="1222" y="587"/>
                  <a:pt x="1222" y="587"/>
                  <a:pt x="1222" y="587"/>
                </a:cubicBezTo>
                <a:cubicBezTo>
                  <a:pt x="1222" y="693"/>
                  <a:pt x="1222" y="693"/>
                  <a:pt x="1222" y="693"/>
                </a:cubicBezTo>
                <a:cubicBezTo>
                  <a:pt x="1222" y="709"/>
                  <a:pt x="1233" y="724"/>
                  <a:pt x="1249" y="728"/>
                </a:cubicBezTo>
                <a:cubicBezTo>
                  <a:pt x="1281" y="737"/>
                  <a:pt x="1311" y="750"/>
                  <a:pt x="1339" y="766"/>
                </a:cubicBezTo>
                <a:cubicBezTo>
                  <a:pt x="1354" y="774"/>
                  <a:pt x="1372" y="771"/>
                  <a:pt x="1383" y="760"/>
                </a:cubicBezTo>
                <a:cubicBezTo>
                  <a:pt x="1458" y="684"/>
                  <a:pt x="1458" y="684"/>
                  <a:pt x="1458" y="684"/>
                </a:cubicBezTo>
                <a:cubicBezTo>
                  <a:pt x="1584" y="810"/>
                  <a:pt x="1584" y="810"/>
                  <a:pt x="1584" y="810"/>
                </a:cubicBezTo>
                <a:cubicBezTo>
                  <a:pt x="1509" y="885"/>
                  <a:pt x="1509" y="885"/>
                  <a:pt x="1509" y="885"/>
                </a:cubicBezTo>
                <a:cubicBezTo>
                  <a:pt x="1497" y="897"/>
                  <a:pt x="1495" y="914"/>
                  <a:pt x="1503" y="929"/>
                </a:cubicBezTo>
                <a:cubicBezTo>
                  <a:pt x="1518" y="957"/>
                  <a:pt x="1531" y="987"/>
                  <a:pt x="1540" y="1019"/>
                </a:cubicBezTo>
                <a:cubicBezTo>
                  <a:pt x="1544" y="1035"/>
                  <a:pt x="1559" y="1046"/>
                  <a:pt x="1575" y="1046"/>
                </a:cubicBezTo>
                <a:cubicBezTo>
                  <a:pt x="1682" y="1046"/>
                  <a:pt x="1682" y="1046"/>
                  <a:pt x="1682" y="1046"/>
                </a:cubicBezTo>
                <a:lnTo>
                  <a:pt x="1682" y="1223"/>
                </a:lnTo>
                <a:close/>
                <a:moveTo>
                  <a:pt x="1133" y="842"/>
                </a:moveTo>
                <a:cubicBezTo>
                  <a:pt x="972" y="842"/>
                  <a:pt x="841" y="974"/>
                  <a:pt x="841" y="1135"/>
                </a:cubicBezTo>
                <a:cubicBezTo>
                  <a:pt x="841" y="1296"/>
                  <a:pt x="972" y="1427"/>
                  <a:pt x="1133" y="1427"/>
                </a:cubicBezTo>
                <a:cubicBezTo>
                  <a:pt x="1295" y="1427"/>
                  <a:pt x="1426" y="1296"/>
                  <a:pt x="1426" y="1135"/>
                </a:cubicBezTo>
                <a:cubicBezTo>
                  <a:pt x="1426" y="974"/>
                  <a:pt x="1295" y="842"/>
                  <a:pt x="1133" y="842"/>
                </a:cubicBezTo>
                <a:close/>
                <a:moveTo>
                  <a:pt x="1133" y="1354"/>
                </a:moveTo>
                <a:cubicBezTo>
                  <a:pt x="1013" y="1354"/>
                  <a:pt x="914" y="1256"/>
                  <a:pt x="914" y="1135"/>
                </a:cubicBezTo>
                <a:cubicBezTo>
                  <a:pt x="914" y="1014"/>
                  <a:pt x="1013" y="915"/>
                  <a:pt x="1133" y="915"/>
                </a:cubicBezTo>
                <a:cubicBezTo>
                  <a:pt x="1254" y="915"/>
                  <a:pt x="1353" y="1014"/>
                  <a:pt x="1353" y="1135"/>
                </a:cubicBezTo>
                <a:cubicBezTo>
                  <a:pt x="1353" y="1256"/>
                  <a:pt x="1254" y="1354"/>
                  <a:pt x="1133" y="1354"/>
                </a:cubicBezTo>
                <a:close/>
                <a:moveTo>
                  <a:pt x="219" y="1608"/>
                </a:moveTo>
                <a:cubicBezTo>
                  <a:pt x="146" y="1608"/>
                  <a:pt x="146" y="1608"/>
                  <a:pt x="146" y="1608"/>
                </a:cubicBezTo>
                <a:cubicBezTo>
                  <a:pt x="146" y="1023"/>
                  <a:pt x="146" y="1023"/>
                  <a:pt x="146" y="1023"/>
                </a:cubicBezTo>
                <a:cubicBezTo>
                  <a:pt x="219" y="1023"/>
                  <a:pt x="219" y="1023"/>
                  <a:pt x="219" y="1023"/>
                </a:cubicBezTo>
                <a:lnTo>
                  <a:pt x="219" y="16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" name="Freeform 141"/>
          <p:cNvSpPr>
            <a:spLocks noEditPoints="1"/>
          </p:cNvSpPr>
          <p:nvPr/>
        </p:nvSpPr>
        <p:spPr bwMode="auto">
          <a:xfrm>
            <a:off x="8386947" y="5588470"/>
            <a:ext cx="846340" cy="639392"/>
          </a:xfrm>
          <a:custGeom>
            <a:avLst/>
            <a:gdLst>
              <a:gd name="T0" fmla="*/ 458 w 1788"/>
              <a:gd name="T1" fmla="*/ 949 h 1351"/>
              <a:gd name="T2" fmla="*/ 1330 w 1788"/>
              <a:gd name="T3" fmla="*/ 949 h 1351"/>
              <a:gd name="T4" fmla="*/ 1713 w 1788"/>
              <a:gd name="T5" fmla="*/ 774 h 1351"/>
              <a:gd name="T6" fmla="*/ 1424 w 1788"/>
              <a:gd name="T7" fmla="*/ 324 h 1351"/>
              <a:gd name="T8" fmla="*/ 675 w 1788"/>
              <a:gd name="T9" fmla="*/ 132 h 1351"/>
              <a:gd name="T10" fmla="*/ 319 w 1788"/>
              <a:gd name="T11" fmla="*/ 318 h 1351"/>
              <a:gd name="T12" fmla="*/ 51 w 1788"/>
              <a:gd name="T13" fmla="*/ 467 h 1351"/>
              <a:gd name="T14" fmla="*/ 418 w 1788"/>
              <a:gd name="T15" fmla="*/ 949 h 1351"/>
              <a:gd name="T16" fmla="*/ 529 w 1788"/>
              <a:gd name="T17" fmla="*/ 913 h 1351"/>
              <a:gd name="T18" fmla="*/ 1259 w 1788"/>
              <a:gd name="T19" fmla="*/ 913 h 1351"/>
              <a:gd name="T20" fmla="*/ 115 w 1788"/>
              <a:gd name="T21" fmla="*/ 502 h 1351"/>
              <a:gd name="T22" fmla="*/ 334 w 1788"/>
              <a:gd name="T23" fmla="*/ 394 h 1351"/>
              <a:gd name="T24" fmla="*/ 649 w 1788"/>
              <a:gd name="T25" fmla="*/ 203 h 1351"/>
              <a:gd name="T26" fmla="*/ 685 w 1788"/>
              <a:gd name="T27" fmla="*/ 207 h 1351"/>
              <a:gd name="T28" fmla="*/ 993 w 1788"/>
              <a:gd name="T29" fmla="*/ 73 h 1351"/>
              <a:gd name="T30" fmla="*/ 1379 w 1788"/>
              <a:gd name="T31" fmla="*/ 402 h 1351"/>
              <a:gd name="T32" fmla="*/ 1484 w 1788"/>
              <a:gd name="T33" fmla="*/ 391 h 1351"/>
              <a:gd name="T34" fmla="*/ 1653 w 1788"/>
              <a:gd name="T35" fmla="*/ 733 h 1351"/>
              <a:gd name="T36" fmla="*/ 1330 w 1788"/>
              <a:gd name="T37" fmla="*/ 876 h 1351"/>
              <a:gd name="T38" fmla="*/ 458 w 1788"/>
              <a:gd name="T39" fmla="*/ 876 h 1351"/>
              <a:gd name="T40" fmla="*/ 135 w 1788"/>
              <a:gd name="T41" fmla="*/ 733 h 1351"/>
              <a:gd name="T42" fmla="*/ 847 w 1788"/>
              <a:gd name="T43" fmla="*/ 960 h 1351"/>
              <a:gd name="T44" fmla="*/ 774 w 1788"/>
              <a:gd name="T45" fmla="*/ 1085 h 1351"/>
              <a:gd name="T46" fmla="*/ 722 w 1788"/>
              <a:gd name="T47" fmla="*/ 1085 h 1351"/>
              <a:gd name="T48" fmla="*/ 649 w 1788"/>
              <a:gd name="T49" fmla="*/ 960 h 1351"/>
              <a:gd name="T50" fmla="*/ 712 w 1788"/>
              <a:gd name="T51" fmla="*/ 971 h 1351"/>
              <a:gd name="T52" fmla="*/ 748 w 1788"/>
              <a:gd name="T53" fmla="*/ 723 h 1351"/>
              <a:gd name="T54" fmla="*/ 785 w 1788"/>
              <a:gd name="T55" fmla="*/ 971 h 1351"/>
              <a:gd name="T56" fmla="*/ 847 w 1788"/>
              <a:gd name="T57" fmla="*/ 960 h 1351"/>
              <a:gd name="T58" fmla="*/ 1139 w 1788"/>
              <a:gd name="T59" fmla="*/ 866 h 1351"/>
              <a:gd name="T60" fmla="*/ 1087 w 1788"/>
              <a:gd name="T61" fmla="*/ 866 h 1351"/>
              <a:gd name="T62" fmla="*/ 1077 w 1788"/>
              <a:gd name="T63" fmla="*/ 1066 h 1351"/>
              <a:gd name="T64" fmla="*/ 1004 w 1788"/>
              <a:gd name="T65" fmla="*/ 1066 h 1351"/>
              <a:gd name="T66" fmla="*/ 993 w 1788"/>
              <a:gd name="T67" fmla="*/ 866 h 1351"/>
              <a:gd name="T68" fmla="*/ 941 w 1788"/>
              <a:gd name="T69" fmla="*/ 814 h 1351"/>
              <a:gd name="T70" fmla="*/ 1066 w 1788"/>
              <a:gd name="T71" fmla="*/ 741 h 1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88" h="1351">
                <a:moveTo>
                  <a:pt x="418" y="949"/>
                </a:moveTo>
                <a:cubicBezTo>
                  <a:pt x="458" y="949"/>
                  <a:pt x="458" y="949"/>
                  <a:pt x="458" y="949"/>
                </a:cubicBezTo>
                <a:cubicBezTo>
                  <a:pt x="477" y="1174"/>
                  <a:pt x="665" y="1351"/>
                  <a:pt x="894" y="1351"/>
                </a:cubicBezTo>
                <a:cubicBezTo>
                  <a:pt x="1123" y="1351"/>
                  <a:pt x="1312" y="1174"/>
                  <a:pt x="1330" y="949"/>
                </a:cubicBezTo>
                <a:cubicBezTo>
                  <a:pt x="1370" y="949"/>
                  <a:pt x="1370" y="949"/>
                  <a:pt x="1370" y="949"/>
                </a:cubicBezTo>
                <a:cubicBezTo>
                  <a:pt x="1512" y="949"/>
                  <a:pt x="1640" y="884"/>
                  <a:pt x="1713" y="774"/>
                </a:cubicBezTo>
                <a:cubicBezTo>
                  <a:pt x="1780" y="674"/>
                  <a:pt x="1788" y="563"/>
                  <a:pt x="1737" y="467"/>
                </a:cubicBezTo>
                <a:cubicBezTo>
                  <a:pt x="1678" y="358"/>
                  <a:pt x="1553" y="296"/>
                  <a:pt x="1424" y="324"/>
                </a:cubicBezTo>
                <a:cubicBezTo>
                  <a:pt x="1372" y="134"/>
                  <a:pt x="1197" y="0"/>
                  <a:pt x="993" y="0"/>
                </a:cubicBezTo>
                <a:cubicBezTo>
                  <a:pt x="874" y="0"/>
                  <a:pt x="760" y="48"/>
                  <a:pt x="675" y="132"/>
                </a:cubicBezTo>
                <a:cubicBezTo>
                  <a:pt x="666" y="131"/>
                  <a:pt x="658" y="130"/>
                  <a:pt x="649" y="130"/>
                </a:cubicBezTo>
                <a:cubicBezTo>
                  <a:pt x="511" y="130"/>
                  <a:pt x="387" y="202"/>
                  <a:pt x="319" y="318"/>
                </a:cubicBezTo>
                <a:cubicBezTo>
                  <a:pt x="314" y="318"/>
                  <a:pt x="309" y="318"/>
                  <a:pt x="304" y="318"/>
                </a:cubicBezTo>
                <a:cubicBezTo>
                  <a:pt x="197" y="318"/>
                  <a:pt x="100" y="375"/>
                  <a:pt x="51" y="467"/>
                </a:cubicBezTo>
                <a:cubicBezTo>
                  <a:pt x="0" y="563"/>
                  <a:pt x="9" y="674"/>
                  <a:pt x="75" y="774"/>
                </a:cubicBezTo>
                <a:cubicBezTo>
                  <a:pt x="148" y="884"/>
                  <a:pt x="276" y="949"/>
                  <a:pt x="418" y="949"/>
                </a:cubicBezTo>
                <a:close/>
                <a:moveTo>
                  <a:pt x="894" y="1278"/>
                </a:moveTo>
                <a:cubicBezTo>
                  <a:pt x="693" y="1278"/>
                  <a:pt x="529" y="1114"/>
                  <a:pt x="529" y="913"/>
                </a:cubicBezTo>
                <a:cubicBezTo>
                  <a:pt x="529" y="712"/>
                  <a:pt x="693" y="548"/>
                  <a:pt x="894" y="548"/>
                </a:cubicBezTo>
                <a:cubicBezTo>
                  <a:pt x="1095" y="548"/>
                  <a:pt x="1259" y="712"/>
                  <a:pt x="1259" y="913"/>
                </a:cubicBezTo>
                <a:cubicBezTo>
                  <a:pt x="1259" y="1114"/>
                  <a:pt x="1095" y="1278"/>
                  <a:pt x="894" y="1278"/>
                </a:cubicBezTo>
                <a:close/>
                <a:moveTo>
                  <a:pt x="115" y="502"/>
                </a:moveTo>
                <a:cubicBezTo>
                  <a:pt x="152" y="433"/>
                  <a:pt x="224" y="391"/>
                  <a:pt x="304" y="391"/>
                </a:cubicBezTo>
                <a:cubicBezTo>
                  <a:pt x="313" y="391"/>
                  <a:pt x="322" y="392"/>
                  <a:pt x="334" y="394"/>
                </a:cubicBezTo>
                <a:cubicBezTo>
                  <a:pt x="350" y="396"/>
                  <a:pt x="365" y="388"/>
                  <a:pt x="372" y="374"/>
                </a:cubicBezTo>
                <a:cubicBezTo>
                  <a:pt x="424" y="269"/>
                  <a:pt x="530" y="203"/>
                  <a:pt x="649" y="203"/>
                </a:cubicBezTo>
                <a:cubicBezTo>
                  <a:pt x="657" y="203"/>
                  <a:pt x="665" y="205"/>
                  <a:pt x="673" y="206"/>
                </a:cubicBezTo>
                <a:cubicBezTo>
                  <a:pt x="685" y="207"/>
                  <a:pt x="685" y="207"/>
                  <a:pt x="685" y="207"/>
                </a:cubicBezTo>
                <a:cubicBezTo>
                  <a:pt x="696" y="209"/>
                  <a:pt x="708" y="204"/>
                  <a:pt x="716" y="196"/>
                </a:cubicBezTo>
                <a:cubicBezTo>
                  <a:pt x="788" y="117"/>
                  <a:pt x="887" y="73"/>
                  <a:pt x="993" y="73"/>
                </a:cubicBezTo>
                <a:cubicBezTo>
                  <a:pt x="1176" y="73"/>
                  <a:pt x="1330" y="201"/>
                  <a:pt x="1362" y="376"/>
                </a:cubicBezTo>
                <a:cubicBezTo>
                  <a:pt x="1363" y="387"/>
                  <a:pt x="1370" y="396"/>
                  <a:pt x="1379" y="402"/>
                </a:cubicBezTo>
                <a:cubicBezTo>
                  <a:pt x="1389" y="407"/>
                  <a:pt x="1400" y="408"/>
                  <a:pt x="1410" y="404"/>
                </a:cubicBezTo>
                <a:cubicBezTo>
                  <a:pt x="1436" y="395"/>
                  <a:pt x="1460" y="391"/>
                  <a:pt x="1484" y="391"/>
                </a:cubicBezTo>
                <a:cubicBezTo>
                  <a:pt x="1564" y="391"/>
                  <a:pt x="1636" y="433"/>
                  <a:pt x="1673" y="502"/>
                </a:cubicBezTo>
                <a:cubicBezTo>
                  <a:pt x="1711" y="573"/>
                  <a:pt x="1703" y="657"/>
                  <a:pt x="1653" y="733"/>
                </a:cubicBezTo>
                <a:cubicBezTo>
                  <a:pt x="1594" y="821"/>
                  <a:pt x="1486" y="876"/>
                  <a:pt x="1370" y="876"/>
                </a:cubicBezTo>
                <a:cubicBezTo>
                  <a:pt x="1330" y="876"/>
                  <a:pt x="1330" y="876"/>
                  <a:pt x="1330" y="876"/>
                </a:cubicBezTo>
                <a:cubicBezTo>
                  <a:pt x="1311" y="652"/>
                  <a:pt x="1123" y="475"/>
                  <a:pt x="894" y="475"/>
                </a:cubicBezTo>
                <a:cubicBezTo>
                  <a:pt x="665" y="475"/>
                  <a:pt x="477" y="652"/>
                  <a:pt x="458" y="876"/>
                </a:cubicBezTo>
                <a:cubicBezTo>
                  <a:pt x="418" y="876"/>
                  <a:pt x="418" y="876"/>
                  <a:pt x="418" y="876"/>
                </a:cubicBezTo>
                <a:cubicBezTo>
                  <a:pt x="302" y="876"/>
                  <a:pt x="194" y="821"/>
                  <a:pt x="135" y="733"/>
                </a:cubicBezTo>
                <a:cubicBezTo>
                  <a:pt x="85" y="657"/>
                  <a:pt x="77" y="573"/>
                  <a:pt x="115" y="502"/>
                </a:cubicBezTo>
                <a:close/>
                <a:moveTo>
                  <a:pt x="847" y="960"/>
                </a:moveTo>
                <a:cubicBezTo>
                  <a:pt x="861" y="974"/>
                  <a:pt x="861" y="997"/>
                  <a:pt x="847" y="1012"/>
                </a:cubicBezTo>
                <a:cubicBezTo>
                  <a:pt x="774" y="1085"/>
                  <a:pt x="774" y="1085"/>
                  <a:pt x="774" y="1085"/>
                </a:cubicBezTo>
                <a:cubicBezTo>
                  <a:pt x="767" y="1092"/>
                  <a:pt x="757" y="1095"/>
                  <a:pt x="748" y="1095"/>
                </a:cubicBezTo>
                <a:cubicBezTo>
                  <a:pt x="739" y="1095"/>
                  <a:pt x="729" y="1092"/>
                  <a:pt x="722" y="1085"/>
                </a:cubicBezTo>
                <a:cubicBezTo>
                  <a:pt x="649" y="1012"/>
                  <a:pt x="649" y="1012"/>
                  <a:pt x="649" y="1012"/>
                </a:cubicBezTo>
                <a:cubicBezTo>
                  <a:pt x="635" y="997"/>
                  <a:pt x="635" y="974"/>
                  <a:pt x="649" y="960"/>
                </a:cubicBezTo>
                <a:cubicBezTo>
                  <a:pt x="664" y="946"/>
                  <a:pt x="687" y="946"/>
                  <a:pt x="701" y="960"/>
                </a:cubicBezTo>
                <a:cubicBezTo>
                  <a:pt x="712" y="971"/>
                  <a:pt x="712" y="971"/>
                  <a:pt x="712" y="971"/>
                </a:cubicBezTo>
                <a:cubicBezTo>
                  <a:pt x="712" y="760"/>
                  <a:pt x="712" y="760"/>
                  <a:pt x="712" y="760"/>
                </a:cubicBezTo>
                <a:cubicBezTo>
                  <a:pt x="712" y="740"/>
                  <a:pt x="728" y="723"/>
                  <a:pt x="748" y="723"/>
                </a:cubicBezTo>
                <a:cubicBezTo>
                  <a:pt x="768" y="723"/>
                  <a:pt x="785" y="740"/>
                  <a:pt x="785" y="760"/>
                </a:cubicBezTo>
                <a:cubicBezTo>
                  <a:pt x="785" y="971"/>
                  <a:pt x="785" y="971"/>
                  <a:pt x="785" y="971"/>
                </a:cubicBezTo>
                <a:cubicBezTo>
                  <a:pt x="795" y="960"/>
                  <a:pt x="795" y="960"/>
                  <a:pt x="795" y="960"/>
                </a:cubicBezTo>
                <a:cubicBezTo>
                  <a:pt x="810" y="946"/>
                  <a:pt x="833" y="946"/>
                  <a:pt x="847" y="960"/>
                </a:cubicBezTo>
                <a:close/>
                <a:moveTo>
                  <a:pt x="1139" y="814"/>
                </a:moveTo>
                <a:cubicBezTo>
                  <a:pt x="1153" y="828"/>
                  <a:pt x="1153" y="852"/>
                  <a:pt x="1139" y="866"/>
                </a:cubicBezTo>
                <a:cubicBezTo>
                  <a:pt x="1132" y="873"/>
                  <a:pt x="1122" y="876"/>
                  <a:pt x="1113" y="876"/>
                </a:cubicBezTo>
                <a:cubicBezTo>
                  <a:pt x="1104" y="876"/>
                  <a:pt x="1094" y="873"/>
                  <a:pt x="1087" y="866"/>
                </a:cubicBezTo>
                <a:cubicBezTo>
                  <a:pt x="1077" y="855"/>
                  <a:pt x="1077" y="855"/>
                  <a:pt x="1077" y="855"/>
                </a:cubicBezTo>
                <a:cubicBezTo>
                  <a:pt x="1077" y="1066"/>
                  <a:pt x="1077" y="1066"/>
                  <a:pt x="1077" y="1066"/>
                </a:cubicBezTo>
                <a:cubicBezTo>
                  <a:pt x="1077" y="1086"/>
                  <a:pt x="1060" y="1103"/>
                  <a:pt x="1040" y="1103"/>
                </a:cubicBezTo>
                <a:cubicBezTo>
                  <a:pt x="1020" y="1103"/>
                  <a:pt x="1004" y="1086"/>
                  <a:pt x="1004" y="1066"/>
                </a:cubicBezTo>
                <a:cubicBezTo>
                  <a:pt x="1004" y="855"/>
                  <a:pt x="1004" y="855"/>
                  <a:pt x="1004" y="855"/>
                </a:cubicBezTo>
                <a:cubicBezTo>
                  <a:pt x="993" y="866"/>
                  <a:pt x="993" y="866"/>
                  <a:pt x="993" y="866"/>
                </a:cubicBezTo>
                <a:cubicBezTo>
                  <a:pt x="979" y="880"/>
                  <a:pt x="956" y="880"/>
                  <a:pt x="941" y="866"/>
                </a:cubicBezTo>
                <a:cubicBezTo>
                  <a:pt x="927" y="852"/>
                  <a:pt x="927" y="828"/>
                  <a:pt x="941" y="814"/>
                </a:cubicBezTo>
                <a:cubicBezTo>
                  <a:pt x="1014" y="741"/>
                  <a:pt x="1014" y="741"/>
                  <a:pt x="1014" y="741"/>
                </a:cubicBezTo>
                <a:cubicBezTo>
                  <a:pt x="1028" y="727"/>
                  <a:pt x="1052" y="727"/>
                  <a:pt x="1066" y="741"/>
                </a:cubicBezTo>
                <a:lnTo>
                  <a:pt x="1139" y="8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" name="Freeform 148"/>
          <p:cNvSpPr>
            <a:spLocks noEditPoints="1"/>
          </p:cNvSpPr>
          <p:nvPr/>
        </p:nvSpPr>
        <p:spPr bwMode="auto">
          <a:xfrm>
            <a:off x="10642687" y="5614556"/>
            <a:ext cx="829240" cy="587220"/>
          </a:xfrm>
          <a:custGeom>
            <a:avLst/>
            <a:gdLst>
              <a:gd name="T0" fmla="*/ 1466 w 1752"/>
              <a:gd name="T1" fmla="*/ 325 h 1241"/>
              <a:gd name="T2" fmla="*/ 1407 w 1752"/>
              <a:gd name="T3" fmla="*/ 332 h 1241"/>
              <a:gd name="T4" fmla="*/ 975 w 1752"/>
              <a:gd name="T5" fmla="*/ 0 h 1241"/>
              <a:gd name="T6" fmla="*/ 657 w 1752"/>
              <a:gd name="T7" fmla="*/ 135 h 1241"/>
              <a:gd name="T8" fmla="*/ 630 w 1752"/>
              <a:gd name="T9" fmla="*/ 133 h 1241"/>
              <a:gd name="T10" fmla="*/ 301 w 1752"/>
              <a:gd name="T11" fmla="*/ 326 h 1241"/>
              <a:gd name="T12" fmla="*/ 286 w 1752"/>
              <a:gd name="T13" fmla="*/ 325 h 1241"/>
              <a:gd name="T14" fmla="*/ 0 w 1752"/>
              <a:gd name="T15" fmla="*/ 610 h 1241"/>
              <a:gd name="T16" fmla="*/ 286 w 1752"/>
              <a:gd name="T17" fmla="*/ 913 h 1241"/>
              <a:gd name="T18" fmla="*/ 513 w 1752"/>
              <a:gd name="T19" fmla="*/ 913 h 1241"/>
              <a:gd name="T20" fmla="*/ 876 w 1752"/>
              <a:gd name="T21" fmla="*/ 1241 h 1241"/>
              <a:gd name="T22" fmla="*/ 1239 w 1752"/>
              <a:gd name="T23" fmla="*/ 913 h 1241"/>
              <a:gd name="T24" fmla="*/ 1466 w 1752"/>
              <a:gd name="T25" fmla="*/ 913 h 1241"/>
              <a:gd name="T26" fmla="*/ 1752 w 1752"/>
              <a:gd name="T27" fmla="*/ 610 h 1241"/>
              <a:gd name="T28" fmla="*/ 1466 w 1752"/>
              <a:gd name="T29" fmla="*/ 325 h 1241"/>
              <a:gd name="T30" fmla="*/ 876 w 1752"/>
              <a:gd name="T31" fmla="*/ 1168 h 1241"/>
              <a:gd name="T32" fmla="*/ 584 w 1752"/>
              <a:gd name="T33" fmla="*/ 876 h 1241"/>
              <a:gd name="T34" fmla="*/ 876 w 1752"/>
              <a:gd name="T35" fmla="*/ 584 h 1241"/>
              <a:gd name="T36" fmla="*/ 1168 w 1752"/>
              <a:gd name="T37" fmla="*/ 876 h 1241"/>
              <a:gd name="T38" fmla="*/ 876 w 1752"/>
              <a:gd name="T39" fmla="*/ 1168 h 1241"/>
              <a:gd name="T40" fmla="*/ 1466 w 1752"/>
              <a:gd name="T41" fmla="*/ 840 h 1241"/>
              <a:gd name="T42" fmla="*/ 1239 w 1752"/>
              <a:gd name="T43" fmla="*/ 840 h 1241"/>
              <a:gd name="T44" fmla="*/ 876 w 1752"/>
              <a:gd name="T45" fmla="*/ 511 h 1241"/>
              <a:gd name="T46" fmla="*/ 513 w 1752"/>
              <a:gd name="T47" fmla="*/ 840 h 1241"/>
              <a:gd name="T48" fmla="*/ 286 w 1752"/>
              <a:gd name="T49" fmla="*/ 840 h 1241"/>
              <a:gd name="T50" fmla="*/ 73 w 1752"/>
              <a:gd name="T51" fmla="*/ 610 h 1241"/>
              <a:gd name="T52" fmla="*/ 286 w 1752"/>
              <a:gd name="T53" fmla="*/ 398 h 1241"/>
              <a:gd name="T54" fmla="*/ 312 w 1752"/>
              <a:gd name="T55" fmla="*/ 400 h 1241"/>
              <a:gd name="T56" fmla="*/ 316 w 1752"/>
              <a:gd name="T57" fmla="*/ 401 h 1241"/>
              <a:gd name="T58" fmla="*/ 354 w 1752"/>
              <a:gd name="T59" fmla="*/ 381 h 1241"/>
              <a:gd name="T60" fmla="*/ 630 w 1752"/>
              <a:gd name="T61" fmla="*/ 206 h 1241"/>
              <a:gd name="T62" fmla="*/ 655 w 1752"/>
              <a:gd name="T63" fmla="*/ 209 h 1241"/>
              <a:gd name="T64" fmla="*/ 666 w 1752"/>
              <a:gd name="T65" fmla="*/ 210 h 1241"/>
              <a:gd name="T66" fmla="*/ 698 w 1752"/>
              <a:gd name="T67" fmla="*/ 198 h 1241"/>
              <a:gd name="T68" fmla="*/ 975 w 1752"/>
              <a:gd name="T69" fmla="*/ 73 h 1241"/>
              <a:gd name="T70" fmla="*/ 1344 w 1752"/>
              <a:gd name="T71" fmla="*/ 384 h 1241"/>
              <a:gd name="T72" fmla="*/ 1361 w 1752"/>
              <a:gd name="T73" fmla="*/ 409 h 1241"/>
              <a:gd name="T74" fmla="*/ 1392 w 1752"/>
              <a:gd name="T75" fmla="*/ 412 h 1241"/>
              <a:gd name="T76" fmla="*/ 1679 w 1752"/>
              <a:gd name="T77" fmla="*/ 610 h 1241"/>
              <a:gd name="T78" fmla="*/ 1466 w 1752"/>
              <a:gd name="T79" fmla="*/ 840 h 1241"/>
              <a:gd name="T80" fmla="*/ 1011 w 1752"/>
              <a:gd name="T81" fmla="*/ 887 h 1241"/>
              <a:gd name="T82" fmla="*/ 1011 w 1752"/>
              <a:gd name="T83" fmla="*/ 939 h 1241"/>
              <a:gd name="T84" fmla="*/ 902 w 1752"/>
              <a:gd name="T85" fmla="*/ 1048 h 1241"/>
              <a:gd name="T86" fmla="*/ 876 w 1752"/>
              <a:gd name="T87" fmla="*/ 1059 h 1241"/>
              <a:gd name="T88" fmla="*/ 850 w 1752"/>
              <a:gd name="T89" fmla="*/ 1048 h 1241"/>
              <a:gd name="T90" fmla="*/ 741 w 1752"/>
              <a:gd name="T91" fmla="*/ 939 h 1241"/>
              <a:gd name="T92" fmla="*/ 741 w 1752"/>
              <a:gd name="T93" fmla="*/ 887 h 1241"/>
              <a:gd name="T94" fmla="*/ 792 w 1752"/>
              <a:gd name="T95" fmla="*/ 887 h 1241"/>
              <a:gd name="T96" fmla="*/ 840 w 1752"/>
              <a:gd name="T97" fmla="*/ 934 h 1241"/>
              <a:gd name="T98" fmla="*/ 840 w 1752"/>
              <a:gd name="T99" fmla="*/ 730 h 1241"/>
              <a:gd name="T100" fmla="*/ 876 w 1752"/>
              <a:gd name="T101" fmla="*/ 694 h 1241"/>
              <a:gd name="T102" fmla="*/ 913 w 1752"/>
              <a:gd name="T103" fmla="*/ 730 h 1241"/>
              <a:gd name="T104" fmla="*/ 913 w 1752"/>
              <a:gd name="T105" fmla="*/ 934 h 1241"/>
              <a:gd name="T106" fmla="*/ 960 w 1752"/>
              <a:gd name="T107" fmla="*/ 887 h 1241"/>
              <a:gd name="T108" fmla="*/ 1011 w 1752"/>
              <a:gd name="T109" fmla="*/ 887 h 1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52" h="1241">
                <a:moveTo>
                  <a:pt x="1466" y="325"/>
                </a:moveTo>
                <a:cubicBezTo>
                  <a:pt x="1447" y="325"/>
                  <a:pt x="1427" y="327"/>
                  <a:pt x="1407" y="332"/>
                </a:cubicBezTo>
                <a:cubicBezTo>
                  <a:pt x="1355" y="137"/>
                  <a:pt x="1179" y="0"/>
                  <a:pt x="975" y="0"/>
                </a:cubicBezTo>
                <a:cubicBezTo>
                  <a:pt x="856" y="0"/>
                  <a:pt x="741" y="49"/>
                  <a:pt x="657" y="135"/>
                </a:cubicBezTo>
                <a:cubicBezTo>
                  <a:pt x="648" y="134"/>
                  <a:pt x="639" y="133"/>
                  <a:pt x="630" y="133"/>
                </a:cubicBezTo>
                <a:cubicBezTo>
                  <a:pt x="493" y="133"/>
                  <a:pt x="369" y="206"/>
                  <a:pt x="301" y="326"/>
                </a:cubicBezTo>
                <a:cubicBezTo>
                  <a:pt x="296" y="325"/>
                  <a:pt x="291" y="325"/>
                  <a:pt x="286" y="325"/>
                </a:cubicBezTo>
                <a:cubicBezTo>
                  <a:pt x="128" y="325"/>
                  <a:pt x="0" y="453"/>
                  <a:pt x="0" y="610"/>
                </a:cubicBezTo>
                <a:cubicBezTo>
                  <a:pt x="0" y="772"/>
                  <a:pt x="133" y="913"/>
                  <a:pt x="286" y="913"/>
                </a:cubicBezTo>
                <a:cubicBezTo>
                  <a:pt x="513" y="913"/>
                  <a:pt x="513" y="913"/>
                  <a:pt x="513" y="913"/>
                </a:cubicBezTo>
                <a:cubicBezTo>
                  <a:pt x="531" y="1097"/>
                  <a:pt x="687" y="1241"/>
                  <a:pt x="876" y="1241"/>
                </a:cubicBezTo>
                <a:cubicBezTo>
                  <a:pt x="1065" y="1241"/>
                  <a:pt x="1221" y="1097"/>
                  <a:pt x="1239" y="913"/>
                </a:cubicBezTo>
                <a:cubicBezTo>
                  <a:pt x="1466" y="913"/>
                  <a:pt x="1466" y="913"/>
                  <a:pt x="1466" y="913"/>
                </a:cubicBezTo>
                <a:cubicBezTo>
                  <a:pt x="1619" y="913"/>
                  <a:pt x="1752" y="772"/>
                  <a:pt x="1752" y="610"/>
                </a:cubicBezTo>
                <a:cubicBezTo>
                  <a:pt x="1752" y="453"/>
                  <a:pt x="1624" y="325"/>
                  <a:pt x="1466" y="325"/>
                </a:cubicBezTo>
                <a:close/>
                <a:moveTo>
                  <a:pt x="876" y="1168"/>
                </a:moveTo>
                <a:cubicBezTo>
                  <a:pt x="715" y="1168"/>
                  <a:pt x="584" y="1037"/>
                  <a:pt x="584" y="876"/>
                </a:cubicBezTo>
                <a:cubicBezTo>
                  <a:pt x="584" y="715"/>
                  <a:pt x="715" y="584"/>
                  <a:pt x="876" y="584"/>
                </a:cubicBezTo>
                <a:cubicBezTo>
                  <a:pt x="1037" y="584"/>
                  <a:pt x="1168" y="715"/>
                  <a:pt x="1168" y="876"/>
                </a:cubicBezTo>
                <a:cubicBezTo>
                  <a:pt x="1168" y="1037"/>
                  <a:pt x="1037" y="1168"/>
                  <a:pt x="876" y="1168"/>
                </a:cubicBezTo>
                <a:close/>
                <a:moveTo>
                  <a:pt x="1466" y="840"/>
                </a:moveTo>
                <a:cubicBezTo>
                  <a:pt x="1239" y="840"/>
                  <a:pt x="1239" y="840"/>
                  <a:pt x="1239" y="840"/>
                </a:cubicBezTo>
                <a:cubicBezTo>
                  <a:pt x="1221" y="656"/>
                  <a:pt x="1065" y="511"/>
                  <a:pt x="876" y="511"/>
                </a:cubicBezTo>
                <a:cubicBezTo>
                  <a:pt x="687" y="511"/>
                  <a:pt x="531" y="656"/>
                  <a:pt x="513" y="840"/>
                </a:cubicBezTo>
                <a:cubicBezTo>
                  <a:pt x="286" y="840"/>
                  <a:pt x="286" y="840"/>
                  <a:pt x="286" y="840"/>
                </a:cubicBezTo>
                <a:cubicBezTo>
                  <a:pt x="172" y="840"/>
                  <a:pt x="73" y="733"/>
                  <a:pt x="73" y="610"/>
                </a:cubicBezTo>
                <a:cubicBezTo>
                  <a:pt x="73" y="493"/>
                  <a:pt x="168" y="398"/>
                  <a:pt x="286" y="398"/>
                </a:cubicBezTo>
                <a:cubicBezTo>
                  <a:pt x="295" y="398"/>
                  <a:pt x="303" y="399"/>
                  <a:pt x="312" y="400"/>
                </a:cubicBezTo>
                <a:cubicBezTo>
                  <a:pt x="316" y="401"/>
                  <a:pt x="316" y="401"/>
                  <a:pt x="316" y="401"/>
                </a:cubicBezTo>
                <a:cubicBezTo>
                  <a:pt x="332" y="403"/>
                  <a:pt x="347" y="395"/>
                  <a:pt x="354" y="381"/>
                </a:cubicBezTo>
                <a:cubicBezTo>
                  <a:pt x="406" y="273"/>
                  <a:pt x="512" y="206"/>
                  <a:pt x="630" y="206"/>
                </a:cubicBezTo>
                <a:cubicBezTo>
                  <a:pt x="639" y="206"/>
                  <a:pt x="647" y="208"/>
                  <a:pt x="655" y="209"/>
                </a:cubicBezTo>
                <a:cubicBezTo>
                  <a:pt x="666" y="210"/>
                  <a:pt x="666" y="210"/>
                  <a:pt x="666" y="210"/>
                </a:cubicBezTo>
                <a:cubicBezTo>
                  <a:pt x="678" y="212"/>
                  <a:pt x="690" y="207"/>
                  <a:pt x="698" y="198"/>
                </a:cubicBezTo>
                <a:cubicBezTo>
                  <a:pt x="770" y="118"/>
                  <a:pt x="869" y="73"/>
                  <a:pt x="975" y="73"/>
                </a:cubicBezTo>
                <a:cubicBezTo>
                  <a:pt x="1157" y="73"/>
                  <a:pt x="1312" y="204"/>
                  <a:pt x="1344" y="384"/>
                </a:cubicBezTo>
                <a:cubicBezTo>
                  <a:pt x="1345" y="395"/>
                  <a:pt x="1352" y="404"/>
                  <a:pt x="1361" y="409"/>
                </a:cubicBezTo>
                <a:cubicBezTo>
                  <a:pt x="1371" y="415"/>
                  <a:pt x="1382" y="416"/>
                  <a:pt x="1392" y="412"/>
                </a:cubicBezTo>
                <a:cubicBezTo>
                  <a:pt x="1540" y="357"/>
                  <a:pt x="1679" y="469"/>
                  <a:pt x="1679" y="610"/>
                </a:cubicBezTo>
                <a:cubicBezTo>
                  <a:pt x="1679" y="733"/>
                  <a:pt x="1580" y="840"/>
                  <a:pt x="1466" y="840"/>
                </a:cubicBezTo>
                <a:close/>
                <a:moveTo>
                  <a:pt x="1011" y="887"/>
                </a:moveTo>
                <a:cubicBezTo>
                  <a:pt x="1026" y="901"/>
                  <a:pt x="1026" y="924"/>
                  <a:pt x="1011" y="939"/>
                </a:cubicBezTo>
                <a:cubicBezTo>
                  <a:pt x="902" y="1048"/>
                  <a:pt x="902" y="1048"/>
                  <a:pt x="902" y="1048"/>
                </a:cubicBezTo>
                <a:cubicBezTo>
                  <a:pt x="895" y="1055"/>
                  <a:pt x="885" y="1059"/>
                  <a:pt x="876" y="1059"/>
                </a:cubicBezTo>
                <a:cubicBezTo>
                  <a:pt x="867" y="1059"/>
                  <a:pt x="857" y="1055"/>
                  <a:pt x="850" y="1048"/>
                </a:cubicBezTo>
                <a:cubicBezTo>
                  <a:pt x="741" y="939"/>
                  <a:pt x="741" y="939"/>
                  <a:pt x="741" y="939"/>
                </a:cubicBezTo>
                <a:cubicBezTo>
                  <a:pt x="726" y="924"/>
                  <a:pt x="726" y="901"/>
                  <a:pt x="741" y="887"/>
                </a:cubicBezTo>
                <a:cubicBezTo>
                  <a:pt x="755" y="873"/>
                  <a:pt x="778" y="873"/>
                  <a:pt x="792" y="887"/>
                </a:cubicBezTo>
                <a:cubicBezTo>
                  <a:pt x="840" y="934"/>
                  <a:pt x="840" y="934"/>
                  <a:pt x="840" y="934"/>
                </a:cubicBezTo>
                <a:cubicBezTo>
                  <a:pt x="840" y="730"/>
                  <a:pt x="840" y="730"/>
                  <a:pt x="840" y="730"/>
                </a:cubicBezTo>
                <a:cubicBezTo>
                  <a:pt x="840" y="710"/>
                  <a:pt x="856" y="694"/>
                  <a:pt x="876" y="694"/>
                </a:cubicBezTo>
                <a:cubicBezTo>
                  <a:pt x="896" y="694"/>
                  <a:pt x="913" y="710"/>
                  <a:pt x="913" y="730"/>
                </a:cubicBezTo>
                <a:cubicBezTo>
                  <a:pt x="913" y="934"/>
                  <a:pt x="913" y="934"/>
                  <a:pt x="913" y="934"/>
                </a:cubicBezTo>
                <a:cubicBezTo>
                  <a:pt x="960" y="887"/>
                  <a:pt x="960" y="887"/>
                  <a:pt x="960" y="887"/>
                </a:cubicBezTo>
                <a:cubicBezTo>
                  <a:pt x="974" y="873"/>
                  <a:pt x="997" y="873"/>
                  <a:pt x="1011" y="8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" name="Freeform 110"/>
          <p:cNvSpPr>
            <a:spLocks noEditPoints="1"/>
          </p:cNvSpPr>
          <p:nvPr/>
        </p:nvSpPr>
        <p:spPr bwMode="auto">
          <a:xfrm>
            <a:off x="12882199" y="5614556"/>
            <a:ext cx="829240" cy="587220"/>
          </a:xfrm>
          <a:custGeom>
            <a:avLst/>
            <a:gdLst>
              <a:gd name="T0" fmla="*/ 1466 w 1752"/>
              <a:gd name="T1" fmla="*/ 324 h 1241"/>
              <a:gd name="T2" fmla="*/ 1407 w 1752"/>
              <a:gd name="T3" fmla="*/ 331 h 1241"/>
              <a:gd name="T4" fmla="*/ 975 w 1752"/>
              <a:gd name="T5" fmla="*/ 0 h 1241"/>
              <a:gd name="T6" fmla="*/ 657 w 1752"/>
              <a:gd name="T7" fmla="*/ 135 h 1241"/>
              <a:gd name="T8" fmla="*/ 630 w 1752"/>
              <a:gd name="T9" fmla="*/ 133 h 1241"/>
              <a:gd name="T10" fmla="*/ 301 w 1752"/>
              <a:gd name="T11" fmla="*/ 325 h 1241"/>
              <a:gd name="T12" fmla="*/ 285 w 1752"/>
              <a:gd name="T13" fmla="*/ 324 h 1241"/>
              <a:gd name="T14" fmla="*/ 0 w 1752"/>
              <a:gd name="T15" fmla="*/ 610 h 1241"/>
              <a:gd name="T16" fmla="*/ 285 w 1752"/>
              <a:gd name="T17" fmla="*/ 912 h 1241"/>
              <a:gd name="T18" fmla="*/ 513 w 1752"/>
              <a:gd name="T19" fmla="*/ 912 h 1241"/>
              <a:gd name="T20" fmla="*/ 876 w 1752"/>
              <a:gd name="T21" fmla="*/ 1241 h 1241"/>
              <a:gd name="T22" fmla="*/ 1239 w 1752"/>
              <a:gd name="T23" fmla="*/ 912 h 1241"/>
              <a:gd name="T24" fmla="*/ 1466 w 1752"/>
              <a:gd name="T25" fmla="*/ 912 h 1241"/>
              <a:gd name="T26" fmla="*/ 1752 w 1752"/>
              <a:gd name="T27" fmla="*/ 610 h 1241"/>
              <a:gd name="T28" fmla="*/ 1466 w 1752"/>
              <a:gd name="T29" fmla="*/ 324 h 1241"/>
              <a:gd name="T30" fmla="*/ 876 w 1752"/>
              <a:gd name="T31" fmla="*/ 1168 h 1241"/>
              <a:gd name="T32" fmla="*/ 584 w 1752"/>
              <a:gd name="T33" fmla="*/ 876 h 1241"/>
              <a:gd name="T34" fmla="*/ 876 w 1752"/>
              <a:gd name="T35" fmla="*/ 584 h 1241"/>
              <a:gd name="T36" fmla="*/ 1168 w 1752"/>
              <a:gd name="T37" fmla="*/ 876 h 1241"/>
              <a:gd name="T38" fmla="*/ 876 w 1752"/>
              <a:gd name="T39" fmla="*/ 1168 h 1241"/>
              <a:gd name="T40" fmla="*/ 1466 w 1752"/>
              <a:gd name="T41" fmla="*/ 839 h 1241"/>
              <a:gd name="T42" fmla="*/ 1239 w 1752"/>
              <a:gd name="T43" fmla="*/ 839 h 1241"/>
              <a:gd name="T44" fmla="*/ 876 w 1752"/>
              <a:gd name="T45" fmla="*/ 511 h 1241"/>
              <a:gd name="T46" fmla="*/ 513 w 1752"/>
              <a:gd name="T47" fmla="*/ 839 h 1241"/>
              <a:gd name="T48" fmla="*/ 285 w 1752"/>
              <a:gd name="T49" fmla="*/ 839 h 1241"/>
              <a:gd name="T50" fmla="*/ 73 w 1752"/>
              <a:gd name="T51" fmla="*/ 610 h 1241"/>
              <a:gd name="T52" fmla="*/ 285 w 1752"/>
              <a:gd name="T53" fmla="*/ 397 h 1241"/>
              <a:gd name="T54" fmla="*/ 316 w 1752"/>
              <a:gd name="T55" fmla="*/ 400 h 1241"/>
              <a:gd name="T56" fmla="*/ 354 w 1752"/>
              <a:gd name="T57" fmla="*/ 380 h 1241"/>
              <a:gd name="T58" fmla="*/ 630 w 1752"/>
              <a:gd name="T59" fmla="*/ 206 h 1241"/>
              <a:gd name="T60" fmla="*/ 655 w 1752"/>
              <a:gd name="T61" fmla="*/ 208 h 1241"/>
              <a:gd name="T62" fmla="*/ 666 w 1752"/>
              <a:gd name="T63" fmla="*/ 209 h 1241"/>
              <a:gd name="T64" fmla="*/ 698 w 1752"/>
              <a:gd name="T65" fmla="*/ 198 h 1241"/>
              <a:gd name="T66" fmla="*/ 975 w 1752"/>
              <a:gd name="T67" fmla="*/ 73 h 1241"/>
              <a:gd name="T68" fmla="*/ 1343 w 1752"/>
              <a:gd name="T69" fmla="*/ 383 h 1241"/>
              <a:gd name="T70" fmla="*/ 1361 w 1752"/>
              <a:gd name="T71" fmla="*/ 409 h 1241"/>
              <a:gd name="T72" fmla="*/ 1392 w 1752"/>
              <a:gd name="T73" fmla="*/ 411 h 1241"/>
              <a:gd name="T74" fmla="*/ 1466 w 1752"/>
              <a:gd name="T75" fmla="*/ 397 h 1241"/>
              <a:gd name="T76" fmla="*/ 1679 w 1752"/>
              <a:gd name="T77" fmla="*/ 610 h 1241"/>
              <a:gd name="T78" fmla="*/ 1466 w 1752"/>
              <a:gd name="T79" fmla="*/ 839 h 1241"/>
              <a:gd name="T80" fmla="*/ 1011 w 1752"/>
              <a:gd name="T81" fmla="*/ 813 h 1241"/>
              <a:gd name="T82" fmla="*/ 1011 w 1752"/>
              <a:gd name="T83" fmla="*/ 865 h 1241"/>
              <a:gd name="T84" fmla="*/ 985 w 1752"/>
              <a:gd name="T85" fmla="*/ 876 h 1241"/>
              <a:gd name="T86" fmla="*/ 960 w 1752"/>
              <a:gd name="T87" fmla="*/ 865 h 1241"/>
              <a:gd name="T88" fmla="*/ 912 w 1752"/>
              <a:gd name="T89" fmla="*/ 818 h 1241"/>
              <a:gd name="T90" fmla="*/ 912 w 1752"/>
              <a:gd name="T91" fmla="*/ 1022 h 1241"/>
              <a:gd name="T92" fmla="*/ 876 w 1752"/>
              <a:gd name="T93" fmla="*/ 1058 h 1241"/>
              <a:gd name="T94" fmla="*/ 839 w 1752"/>
              <a:gd name="T95" fmla="*/ 1022 h 1241"/>
              <a:gd name="T96" fmla="*/ 839 w 1752"/>
              <a:gd name="T97" fmla="*/ 818 h 1241"/>
              <a:gd name="T98" fmla="*/ 792 w 1752"/>
              <a:gd name="T99" fmla="*/ 865 h 1241"/>
              <a:gd name="T100" fmla="*/ 741 w 1752"/>
              <a:gd name="T101" fmla="*/ 865 h 1241"/>
              <a:gd name="T102" fmla="*/ 741 w 1752"/>
              <a:gd name="T103" fmla="*/ 813 h 1241"/>
              <a:gd name="T104" fmla="*/ 850 w 1752"/>
              <a:gd name="T105" fmla="*/ 704 h 1241"/>
              <a:gd name="T106" fmla="*/ 902 w 1752"/>
              <a:gd name="T107" fmla="*/ 704 h 1241"/>
              <a:gd name="T108" fmla="*/ 1011 w 1752"/>
              <a:gd name="T109" fmla="*/ 813 h 1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52" h="1241">
                <a:moveTo>
                  <a:pt x="1466" y="324"/>
                </a:moveTo>
                <a:cubicBezTo>
                  <a:pt x="1446" y="324"/>
                  <a:pt x="1427" y="326"/>
                  <a:pt x="1407" y="331"/>
                </a:cubicBezTo>
                <a:cubicBezTo>
                  <a:pt x="1355" y="137"/>
                  <a:pt x="1179" y="0"/>
                  <a:pt x="975" y="0"/>
                </a:cubicBezTo>
                <a:cubicBezTo>
                  <a:pt x="856" y="0"/>
                  <a:pt x="741" y="49"/>
                  <a:pt x="657" y="135"/>
                </a:cubicBezTo>
                <a:cubicBezTo>
                  <a:pt x="648" y="133"/>
                  <a:pt x="639" y="133"/>
                  <a:pt x="630" y="133"/>
                </a:cubicBezTo>
                <a:cubicBezTo>
                  <a:pt x="493" y="133"/>
                  <a:pt x="369" y="206"/>
                  <a:pt x="301" y="325"/>
                </a:cubicBezTo>
                <a:cubicBezTo>
                  <a:pt x="296" y="324"/>
                  <a:pt x="291" y="324"/>
                  <a:pt x="285" y="324"/>
                </a:cubicBezTo>
                <a:cubicBezTo>
                  <a:pt x="128" y="324"/>
                  <a:pt x="0" y="452"/>
                  <a:pt x="0" y="610"/>
                </a:cubicBezTo>
                <a:cubicBezTo>
                  <a:pt x="0" y="771"/>
                  <a:pt x="133" y="912"/>
                  <a:pt x="285" y="912"/>
                </a:cubicBezTo>
                <a:cubicBezTo>
                  <a:pt x="513" y="912"/>
                  <a:pt x="513" y="912"/>
                  <a:pt x="513" y="912"/>
                </a:cubicBezTo>
                <a:cubicBezTo>
                  <a:pt x="531" y="1096"/>
                  <a:pt x="687" y="1241"/>
                  <a:pt x="876" y="1241"/>
                </a:cubicBezTo>
                <a:cubicBezTo>
                  <a:pt x="1065" y="1241"/>
                  <a:pt x="1221" y="1096"/>
                  <a:pt x="1239" y="912"/>
                </a:cubicBezTo>
                <a:cubicBezTo>
                  <a:pt x="1466" y="912"/>
                  <a:pt x="1466" y="912"/>
                  <a:pt x="1466" y="912"/>
                </a:cubicBezTo>
                <a:cubicBezTo>
                  <a:pt x="1618" y="912"/>
                  <a:pt x="1752" y="771"/>
                  <a:pt x="1752" y="610"/>
                </a:cubicBezTo>
                <a:cubicBezTo>
                  <a:pt x="1752" y="452"/>
                  <a:pt x="1624" y="324"/>
                  <a:pt x="1466" y="324"/>
                </a:cubicBezTo>
                <a:close/>
                <a:moveTo>
                  <a:pt x="876" y="1168"/>
                </a:moveTo>
                <a:cubicBezTo>
                  <a:pt x="715" y="1168"/>
                  <a:pt x="584" y="1037"/>
                  <a:pt x="584" y="876"/>
                </a:cubicBezTo>
                <a:cubicBezTo>
                  <a:pt x="584" y="715"/>
                  <a:pt x="715" y="584"/>
                  <a:pt x="876" y="584"/>
                </a:cubicBezTo>
                <a:cubicBezTo>
                  <a:pt x="1037" y="584"/>
                  <a:pt x="1168" y="715"/>
                  <a:pt x="1168" y="876"/>
                </a:cubicBezTo>
                <a:cubicBezTo>
                  <a:pt x="1168" y="1037"/>
                  <a:pt x="1037" y="1168"/>
                  <a:pt x="876" y="1168"/>
                </a:cubicBezTo>
                <a:close/>
                <a:moveTo>
                  <a:pt x="1466" y="839"/>
                </a:moveTo>
                <a:cubicBezTo>
                  <a:pt x="1239" y="839"/>
                  <a:pt x="1239" y="839"/>
                  <a:pt x="1239" y="839"/>
                </a:cubicBezTo>
                <a:cubicBezTo>
                  <a:pt x="1221" y="655"/>
                  <a:pt x="1065" y="511"/>
                  <a:pt x="876" y="511"/>
                </a:cubicBezTo>
                <a:cubicBezTo>
                  <a:pt x="687" y="511"/>
                  <a:pt x="531" y="655"/>
                  <a:pt x="513" y="839"/>
                </a:cubicBezTo>
                <a:cubicBezTo>
                  <a:pt x="285" y="839"/>
                  <a:pt x="285" y="839"/>
                  <a:pt x="285" y="839"/>
                </a:cubicBezTo>
                <a:cubicBezTo>
                  <a:pt x="172" y="839"/>
                  <a:pt x="73" y="732"/>
                  <a:pt x="73" y="610"/>
                </a:cubicBezTo>
                <a:cubicBezTo>
                  <a:pt x="73" y="492"/>
                  <a:pt x="168" y="397"/>
                  <a:pt x="285" y="397"/>
                </a:cubicBezTo>
                <a:cubicBezTo>
                  <a:pt x="295" y="397"/>
                  <a:pt x="304" y="398"/>
                  <a:pt x="316" y="400"/>
                </a:cubicBezTo>
                <a:cubicBezTo>
                  <a:pt x="332" y="403"/>
                  <a:pt x="347" y="394"/>
                  <a:pt x="354" y="380"/>
                </a:cubicBezTo>
                <a:cubicBezTo>
                  <a:pt x="406" y="272"/>
                  <a:pt x="512" y="206"/>
                  <a:pt x="630" y="206"/>
                </a:cubicBezTo>
                <a:cubicBezTo>
                  <a:pt x="639" y="206"/>
                  <a:pt x="647" y="207"/>
                  <a:pt x="655" y="208"/>
                </a:cubicBezTo>
                <a:cubicBezTo>
                  <a:pt x="666" y="209"/>
                  <a:pt x="666" y="209"/>
                  <a:pt x="666" y="209"/>
                </a:cubicBezTo>
                <a:cubicBezTo>
                  <a:pt x="678" y="211"/>
                  <a:pt x="690" y="206"/>
                  <a:pt x="698" y="198"/>
                </a:cubicBezTo>
                <a:cubicBezTo>
                  <a:pt x="770" y="117"/>
                  <a:pt x="869" y="73"/>
                  <a:pt x="975" y="73"/>
                </a:cubicBezTo>
                <a:cubicBezTo>
                  <a:pt x="1157" y="73"/>
                  <a:pt x="1312" y="203"/>
                  <a:pt x="1343" y="383"/>
                </a:cubicBezTo>
                <a:cubicBezTo>
                  <a:pt x="1345" y="394"/>
                  <a:pt x="1352" y="403"/>
                  <a:pt x="1361" y="409"/>
                </a:cubicBezTo>
                <a:cubicBezTo>
                  <a:pt x="1371" y="414"/>
                  <a:pt x="1382" y="415"/>
                  <a:pt x="1392" y="411"/>
                </a:cubicBezTo>
                <a:cubicBezTo>
                  <a:pt x="1417" y="402"/>
                  <a:pt x="1442" y="397"/>
                  <a:pt x="1466" y="397"/>
                </a:cubicBezTo>
                <a:cubicBezTo>
                  <a:pt x="1583" y="397"/>
                  <a:pt x="1679" y="492"/>
                  <a:pt x="1679" y="610"/>
                </a:cubicBezTo>
                <a:cubicBezTo>
                  <a:pt x="1679" y="732"/>
                  <a:pt x="1579" y="839"/>
                  <a:pt x="1466" y="839"/>
                </a:cubicBezTo>
                <a:close/>
                <a:moveTo>
                  <a:pt x="1011" y="813"/>
                </a:moveTo>
                <a:cubicBezTo>
                  <a:pt x="1025" y="828"/>
                  <a:pt x="1025" y="851"/>
                  <a:pt x="1011" y="865"/>
                </a:cubicBezTo>
                <a:cubicBezTo>
                  <a:pt x="1004" y="872"/>
                  <a:pt x="995" y="876"/>
                  <a:pt x="985" y="876"/>
                </a:cubicBezTo>
                <a:cubicBezTo>
                  <a:pt x="976" y="876"/>
                  <a:pt x="967" y="872"/>
                  <a:pt x="960" y="865"/>
                </a:cubicBezTo>
                <a:cubicBezTo>
                  <a:pt x="912" y="818"/>
                  <a:pt x="912" y="818"/>
                  <a:pt x="912" y="818"/>
                </a:cubicBezTo>
                <a:cubicBezTo>
                  <a:pt x="912" y="1022"/>
                  <a:pt x="912" y="1022"/>
                  <a:pt x="912" y="1022"/>
                </a:cubicBezTo>
                <a:cubicBezTo>
                  <a:pt x="912" y="1042"/>
                  <a:pt x="896" y="1058"/>
                  <a:pt x="876" y="1058"/>
                </a:cubicBezTo>
                <a:cubicBezTo>
                  <a:pt x="856" y="1058"/>
                  <a:pt x="839" y="1042"/>
                  <a:pt x="839" y="1022"/>
                </a:cubicBezTo>
                <a:cubicBezTo>
                  <a:pt x="839" y="818"/>
                  <a:pt x="839" y="818"/>
                  <a:pt x="839" y="818"/>
                </a:cubicBezTo>
                <a:cubicBezTo>
                  <a:pt x="792" y="865"/>
                  <a:pt x="792" y="865"/>
                  <a:pt x="792" y="865"/>
                </a:cubicBezTo>
                <a:cubicBezTo>
                  <a:pt x="778" y="879"/>
                  <a:pt x="755" y="879"/>
                  <a:pt x="741" y="865"/>
                </a:cubicBezTo>
                <a:cubicBezTo>
                  <a:pt x="726" y="851"/>
                  <a:pt x="726" y="828"/>
                  <a:pt x="741" y="813"/>
                </a:cubicBezTo>
                <a:cubicBezTo>
                  <a:pt x="850" y="704"/>
                  <a:pt x="850" y="704"/>
                  <a:pt x="850" y="704"/>
                </a:cubicBezTo>
                <a:cubicBezTo>
                  <a:pt x="864" y="689"/>
                  <a:pt x="887" y="689"/>
                  <a:pt x="902" y="704"/>
                </a:cubicBezTo>
                <a:lnTo>
                  <a:pt x="1011" y="8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" name="Freeform 143"/>
          <p:cNvSpPr>
            <a:spLocks noEditPoints="1"/>
          </p:cNvSpPr>
          <p:nvPr/>
        </p:nvSpPr>
        <p:spPr bwMode="auto">
          <a:xfrm>
            <a:off x="17475711" y="5493690"/>
            <a:ext cx="621712" cy="828952"/>
          </a:xfrm>
          <a:custGeom>
            <a:avLst/>
            <a:gdLst>
              <a:gd name="T0" fmla="*/ 657 w 1314"/>
              <a:gd name="T1" fmla="*/ 0 h 1752"/>
              <a:gd name="T2" fmla="*/ 256 w 1314"/>
              <a:gd name="T3" fmla="*/ 401 h 1752"/>
              <a:gd name="T4" fmla="*/ 256 w 1314"/>
              <a:gd name="T5" fmla="*/ 609 h 1752"/>
              <a:gd name="T6" fmla="*/ 0 w 1314"/>
              <a:gd name="T7" fmla="*/ 1113 h 1752"/>
              <a:gd name="T8" fmla="*/ 657 w 1314"/>
              <a:gd name="T9" fmla="*/ 1752 h 1752"/>
              <a:gd name="T10" fmla="*/ 1314 w 1314"/>
              <a:gd name="T11" fmla="*/ 1113 h 1752"/>
              <a:gd name="T12" fmla="*/ 1059 w 1314"/>
              <a:gd name="T13" fmla="*/ 609 h 1752"/>
              <a:gd name="T14" fmla="*/ 1059 w 1314"/>
              <a:gd name="T15" fmla="*/ 401 h 1752"/>
              <a:gd name="T16" fmla="*/ 657 w 1314"/>
              <a:gd name="T17" fmla="*/ 0 h 1752"/>
              <a:gd name="T18" fmla="*/ 329 w 1314"/>
              <a:gd name="T19" fmla="*/ 401 h 1752"/>
              <a:gd name="T20" fmla="*/ 657 w 1314"/>
              <a:gd name="T21" fmla="*/ 73 h 1752"/>
              <a:gd name="T22" fmla="*/ 986 w 1314"/>
              <a:gd name="T23" fmla="*/ 401 h 1752"/>
              <a:gd name="T24" fmla="*/ 986 w 1314"/>
              <a:gd name="T25" fmla="*/ 561 h 1752"/>
              <a:gd name="T26" fmla="*/ 982 w 1314"/>
              <a:gd name="T27" fmla="*/ 559 h 1752"/>
              <a:gd name="T28" fmla="*/ 956 w 1314"/>
              <a:gd name="T29" fmla="*/ 545 h 1752"/>
              <a:gd name="T30" fmla="*/ 933 w 1314"/>
              <a:gd name="T31" fmla="*/ 534 h 1752"/>
              <a:gd name="T32" fmla="*/ 913 w 1314"/>
              <a:gd name="T33" fmla="*/ 525 h 1752"/>
              <a:gd name="T34" fmla="*/ 913 w 1314"/>
              <a:gd name="T35" fmla="*/ 401 h 1752"/>
              <a:gd name="T36" fmla="*/ 657 w 1314"/>
              <a:gd name="T37" fmla="*/ 146 h 1752"/>
              <a:gd name="T38" fmla="*/ 402 w 1314"/>
              <a:gd name="T39" fmla="*/ 401 h 1752"/>
              <a:gd name="T40" fmla="*/ 402 w 1314"/>
              <a:gd name="T41" fmla="*/ 525 h 1752"/>
              <a:gd name="T42" fmla="*/ 381 w 1314"/>
              <a:gd name="T43" fmla="*/ 534 h 1752"/>
              <a:gd name="T44" fmla="*/ 358 w 1314"/>
              <a:gd name="T45" fmla="*/ 545 h 1752"/>
              <a:gd name="T46" fmla="*/ 333 w 1314"/>
              <a:gd name="T47" fmla="*/ 559 h 1752"/>
              <a:gd name="T48" fmla="*/ 329 w 1314"/>
              <a:gd name="T49" fmla="*/ 561 h 1752"/>
              <a:gd name="T50" fmla="*/ 329 w 1314"/>
              <a:gd name="T51" fmla="*/ 401 h 1752"/>
              <a:gd name="T52" fmla="*/ 840 w 1314"/>
              <a:gd name="T53" fmla="*/ 401 h 1752"/>
              <a:gd name="T54" fmla="*/ 840 w 1314"/>
              <a:gd name="T55" fmla="*/ 500 h 1752"/>
              <a:gd name="T56" fmla="*/ 657 w 1314"/>
              <a:gd name="T57" fmla="*/ 474 h 1752"/>
              <a:gd name="T58" fmla="*/ 475 w 1314"/>
              <a:gd name="T59" fmla="*/ 500 h 1752"/>
              <a:gd name="T60" fmla="*/ 475 w 1314"/>
              <a:gd name="T61" fmla="*/ 401 h 1752"/>
              <a:gd name="T62" fmla="*/ 657 w 1314"/>
              <a:gd name="T63" fmla="*/ 219 h 1752"/>
              <a:gd name="T64" fmla="*/ 840 w 1314"/>
              <a:gd name="T65" fmla="*/ 401 h 1752"/>
              <a:gd name="T66" fmla="*/ 1241 w 1314"/>
              <a:gd name="T67" fmla="*/ 1113 h 1752"/>
              <a:gd name="T68" fmla="*/ 657 w 1314"/>
              <a:gd name="T69" fmla="*/ 1679 h 1752"/>
              <a:gd name="T70" fmla="*/ 73 w 1314"/>
              <a:gd name="T71" fmla="*/ 1113 h 1752"/>
              <a:gd name="T72" fmla="*/ 657 w 1314"/>
              <a:gd name="T73" fmla="*/ 547 h 1752"/>
              <a:gd name="T74" fmla="*/ 1241 w 1314"/>
              <a:gd name="T75" fmla="*/ 1113 h 1752"/>
              <a:gd name="T76" fmla="*/ 473 w 1314"/>
              <a:gd name="T77" fmla="*/ 1085 h 1752"/>
              <a:gd name="T78" fmla="*/ 545 w 1314"/>
              <a:gd name="T79" fmla="*/ 1227 h 1752"/>
              <a:gd name="T80" fmla="*/ 545 w 1314"/>
              <a:gd name="T81" fmla="*/ 1312 h 1752"/>
              <a:gd name="T82" fmla="*/ 657 w 1314"/>
              <a:gd name="T83" fmla="*/ 1423 h 1752"/>
              <a:gd name="T84" fmla="*/ 769 w 1314"/>
              <a:gd name="T85" fmla="*/ 1312 h 1752"/>
              <a:gd name="T86" fmla="*/ 769 w 1314"/>
              <a:gd name="T87" fmla="*/ 1227 h 1752"/>
              <a:gd name="T88" fmla="*/ 841 w 1314"/>
              <a:gd name="T89" fmla="*/ 1085 h 1752"/>
              <a:gd name="T90" fmla="*/ 657 w 1314"/>
              <a:gd name="T91" fmla="*/ 906 h 1752"/>
              <a:gd name="T92" fmla="*/ 473 w 1314"/>
              <a:gd name="T93" fmla="*/ 1085 h 1752"/>
              <a:gd name="T94" fmla="*/ 768 w 1314"/>
              <a:gd name="T95" fmla="*/ 1085 h 1752"/>
              <a:gd name="T96" fmla="*/ 714 w 1314"/>
              <a:gd name="T97" fmla="*/ 1176 h 1752"/>
              <a:gd name="T98" fmla="*/ 696 w 1314"/>
              <a:gd name="T99" fmla="*/ 1187 h 1752"/>
              <a:gd name="T100" fmla="*/ 696 w 1314"/>
              <a:gd name="T101" fmla="*/ 1312 h 1752"/>
              <a:gd name="T102" fmla="*/ 657 w 1314"/>
              <a:gd name="T103" fmla="*/ 1350 h 1752"/>
              <a:gd name="T104" fmla="*/ 618 w 1314"/>
              <a:gd name="T105" fmla="*/ 1312 h 1752"/>
              <a:gd name="T106" fmla="*/ 618 w 1314"/>
              <a:gd name="T107" fmla="*/ 1187 h 1752"/>
              <a:gd name="T108" fmla="*/ 600 w 1314"/>
              <a:gd name="T109" fmla="*/ 1176 h 1752"/>
              <a:gd name="T110" fmla="*/ 546 w 1314"/>
              <a:gd name="T111" fmla="*/ 1085 h 1752"/>
              <a:gd name="T112" fmla="*/ 657 w 1314"/>
              <a:gd name="T113" fmla="*/ 979 h 1752"/>
              <a:gd name="T114" fmla="*/ 768 w 1314"/>
              <a:gd name="T115" fmla="*/ 1085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14" h="1752">
                <a:moveTo>
                  <a:pt x="657" y="0"/>
                </a:moveTo>
                <a:cubicBezTo>
                  <a:pt x="436" y="0"/>
                  <a:pt x="256" y="180"/>
                  <a:pt x="256" y="401"/>
                </a:cubicBezTo>
                <a:cubicBezTo>
                  <a:pt x="256" y="609"/>
                  <a:pt x="256" y="609"/>
                  <a:pt x="256" y="609"/>
                </a:cubicBezTo>
                <a:cubicBezTo>
                  <a:pt x="101" y="726"/>
                  <a:pt x="0" y="908"/>
                  <a:pt x="0" y="1113"/>
                </a:cubicBezTo>
                <a:cubicBezTo>
                  <a:pt x="0" y="1465"/>
                  <a:pt x="295" y="1752"/>
                  <a:pt x="657" y="1752"/>
                </a:cubicBezTo>
                <a:cubicBezTo>
                  <a:pt x="1019" y="1752"/>
                  <a:pt x="1314" y="1465"/>
                  <a:pt x="1314" y="1113"/>
                </a:cubicBezTo>
                <a:cubicBezTo>
                  <a:pt x="1314" y="908"/>
                  <a:pt x="1214" y="726"/>
                  <a:pt x="1059" y="609"/>
                </a:cubicBezTo>
                <a:cubicBezTo>
                  <a:pt x="1059" y="401"/>
                  <a:pt x="1059" y="401"/>
                  <a:pt x="1059" y="401"/>
                </a:cubicBezTo>
                <a:cubicBezTo>
                  <a:pt x="1059" y="180"/>
                  <a:pt x="879" y="0"/>
                  <a:pt x="657" y="0"/>
                </a:cubicBezTo>
                <a:close/>
                <a:moveTo>
                  <a:pt x="329" y="401"/>
                </a:moveTo>
                <a:cubicBezTo>
                  <a:pt x="329" y="220"/>
                  <a:pt x="476" y="73"/>
                  <a:pt x="657" y="73"/>
                </a:cubicBezTo>
                <a:cubicBezTo>
                  <a:pt x="838" y="73"/>
                  <a:pt x="986" y="220"/>
                  <a:pt x="986" y="401"/>
                </a:cubicBezTo>
                <a:cubicBezTo>
                  <a:pt x="986" y="561"/>
                  <a:pt x="986" y="561"/>
                  <a:pt x="986" y="561"/>
                </a:cubicBezTo>
                <a:cubicBezTo>
                  <a:pt x="984" y="560"/>
                  <a:pt x="983" y="559"/>
                  <a:pt x="982" y="559"/>
                </a:cubicBezTo>
                <a:cubicBezTo>
                  <a:pt x="973" y="554"/>
                  <a:pt x="965" y="549"/>
                  <a:pt x="956" y="545"/>
                </a:cubicBezTo>
                <a:cubicBezTo>
                  <a:pt x="948" y="541"/>
                  <a:pt x="941" y="538"/>
                  <a:pt x="933" y="534"/>
                </a:cubicBezTo>
                <a:cubicBezTo>
                  <a:pt x="926" y="531"/>
                  <a:pt x="920" y="528"/>
                  <a:pt x="913" y="525"/>
                </a:cubicBezTo>
                <a:cubicBezTo>
                  <a:pt x="913" y="401"/>
                  <a:pt x="913" y="401"/>
                  <a:pt x="913" y="401"/>
                </a:cubicBezTo>
                <a:cubicBezTo>
                  <a:pt x="913" y="261"/>
                  <a:pt x="798" y="146"/>
                  <a:pt x="657" y="146"/>
                </a:cubicBezTo>
                <a:cubicBezTo>
                  <a:pt x="516" y="146"/>
                  <a:pt x="402" y="261"/>
                  <a:pt x="402" y="401"/>
                </a:cubicBezTo>
                <a:cubicBezTo>
                  <a:pt x="402" y="525"/>
                  <a:pt x="402" y="525"/>
                  <a:pt x="402" y="525"/>
                </a:cubicBezTo>
                <a:cubicBezTo>
                  <a:pt x="395" y="528"/>
                  <a:pt x="388" y="531"/>
                  <a:pt x="381" y="534"/>
                </a:cubicBezTo>
                <a:cubicBezTo>
                  <a:pt x="374" y="538"/>
                  <a:pt x="366" y="541"/>
                  <a:pt x="358" y="545"/>
                </a:cubicBezTo>
                <a:cubicBezTo>
                  <a:pt x="350" y="549"/>
                  <a:pt x="341" y="554"/>
                  <a:pt x="333" y="559"/>
                </a:cubicBezTo>
                <a:cubicBezTo>
                  <a:pt x="331" y="559"/>
                  <a:pt x="330" y="560"/>
                  <a:pt x="329" y="561"/>
                </a:cubicBezTo>
                <a:lnTo>
                  <a:pt x="329" y="401"/>
                </a:lnTo>
                <a:close/>
                <a:moveTo>
                  <a:pt x="840" y="401"/>
                </a:moveTo>
                <a:cubicBezTo>
                  <a:pt x="840" y="500"/>
                  <a:pt x="840" y="500"/>
                  <a:pt x="840" y="500"/>
                </a:cubicBezTo>
                <a:cubicBezTo>
                  <a:pt x="782" y="484"/>
                  <a:pt x="721" y="474"/>
                  <a:pt x="657" y="474"/>
                </a:cubicBezTo>
                <a:cubicBezTo>
                  <a:pt x="594" y="474"/>
                  <a:pt x="533" y="484"/>
                  <a:pt x="475" y="500"/>
                </a:cubicBezTo>
                <a:cubicBezTo>
                  <a:pt x="475" y="401"/>
                  <a:pt x="475" y="401"/>
                  <a:pt x="475" y="401"/>
                </a:cubicBezTo>
                <a:cubicBezTo>
                  <a:pt x="475" y="301"/>
                  <a:pt x="557" y="219"/>
                  <a:pt x="657" y="219"/>
                </a:cubicBezTo>
                <a:cubicBezTo>
                  <a:pt x="758" y="219"/>
                  <a:pt x="840" y="301"/>
                  <a:pt x="840" y="401"/>
                </a:cubicBezTo>
                <a:close/>
                <a:moveTo>
                  <a:pt x="1241" y="1113"/>
                </a:moveTo>
                <a:cubicBezTo>
                  <a:pt x="1241" y="1425"/>
                  <a:pt x="979" y="1679"/>
                  <a:pt x="657" y="1679"/>
                </a:cubicBezTo>
                <a:cubicBezTo>
                  <a:pt x="335" y="1679"/>
                  <a:pt x="73" y="1425"/>
                  <a:pt x="73" y="1113"/>
                </a:cubicBezTo>
                <a:cubicBezTo>
                  <a:pt x="73" y="801"/>
                  <a:pt x="335" y="547"/>
                  <a:pt x="657" y="547"/>
                </a:cubicBezTo>
                <a:cubicBezTo>
                  <a:pt x="979" y="547"/>
                  <a:pt x="1241" y="801"/>
                  <a:pt x="1241" y="1113"/>
                </a:cubicBezTo>
                <a:close/>
                <a:moveTo>
                  <a:pt x="473" y="1085"/>
                </a:moveTo>
                <a:cubicBezTo>
                  <a:pt x="473" y="1142"/>
                  <a:pt x="500" y="1193"/>
                  <a:pt x="545" y="1227"/>
                </a:cubicBezTo>
                <a:cubicBezTo>
                  <a:pt x="545" y="1312"/>
                  <a:pt x="545" y="1312"/>
                  <a:pt x="545" y="1312"/>
                </a:cubicBezTo>
                <a:cubicBezTo>
                  <a:pt x="545" y="1373"/>
                  <a:pt x="596" y="1423"/>
                  <a:pt x="657" y="1423"/>
                </a:cubicBezTo>
                <a:cubicBezTo>
                  <a:pt x="719" y="1423"/>
                  <a:pt x="769" y="1373"/>
                  <a:pt x="769" y="1312"/>
                </a:cubicBezTo>
                <a:cubicBezTo>
                  <a:pt x="769" y="1227"/>
                  <a:pt x="769" y="1227"/>
                  <a:pt x="769" y="1227"/>
                </a:cubicBezTo>
                <a:cubicBezTo>
                  <a:pt x="814" y="1193"/>
                  <a:pt x="841" y="1142"/>
                  <a:pt x="841" y="1085"/>
                </a:cubicBezTo>
                <a:cubicBezTo>
                  <a:pt x="841" y="986"/>
                  <a:pt x="759" y="906"/>
                  <a:pt x="657" y="906"/>
                </a:cubicBezTo>
                <a:cubicBezTo>
                  <a:pt x="556" y="906"/>
                  <a:pt x="473" y="986"/>
                  <a:pt x="473" y="1085"/>
                </a:cubicBezTo>
                <a:close/>
                <a:moveTo>
                  <a:pt x="768" y="1085"/>
                </a:moveTo>
                <a:cubicBezTo>
                  <a:pt x="768" y="1122"/>
                  <a:pt x="748" y="1156"/>
                  <a:pt x="714" y="1176"/>
                </a:cubicBezTo>
                <a:cubicBezTo>
                  <a:pt x="696" y="1187"/>
                  <a:pt x="696" y="1187"/>
                  <a:pt x="696" y="1187"/>
                </a:cubicBezTo>
                <a:cubicBezTo>
                  <a:pt x="696" y="1312"/>
                  <a:pt x="696" y="1312"/>
                  <a:pt x="696" y="1312"/>
                </a:cubicBezTo>
                <a:cubicBezTo>
                  <a:pt x="696" y="1333"/>
                  <a:pt x="679" y="1350"/>
                  <a:pt x="657" y="1350"/>
                </a:cubicBezTo>
                <a:cubicBezTo>
                  <a:pt x="636" y="1350"/>
                  <a:pt x="618" y="1333"/>
                  <a:pt x="618" y="1312"/>
                </a:cubicBezTo>
                <a:cubicBezTo>
                  <a:pt x="618" y="1187"/>
                  <a:pt x="618" y="1187"/>
                  <a:pt x="618" y="1187"/>
                </a:cubicBezTo>
                <a:cubicBezTo>
                  <a:pt x="600" y="1176"/>
                  <a:pt x="600" y="1176"/>
                  <a:pt x="600" y="1176"/>
                </a:cubicBezTo>
                <a:cubicBezTo>
                  <a:pt x="566" y="1156"/>
                  <a:pt x="546" y="1122"/>
                  <a:pt x="546" y="1085"/>
                </a:cubicBezTo>
                <a:cubicBezTo>
                  <a:pt x="546" y="1026"/>
                  <a:pt x="596" y="979"/>
                  <a:pt x="657" y="979"/>
                </a:cubicBezTo>
                <a:cubicBezTo>
                  <a:pt x="718" y="979"/>
                  <a:pt x="768" y="1026"/>
                  <a:pt x="768" y="10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" name="Freeform 117"/>
          <p:cNvSpPr>
            <a:spLocks noEditPoints="1"/>
          </p:cNvSpPr>
          <p:nvPr/>
        </p:nvSpPr>
        <p:spPr bwMode="auto">
          <a:xfrm>
            <a:off x="21837047" y="11514434"/>
            <a:ext cx="830692" cy="828952"/>
          </a:xfrm>
          <a:custGeom>
            <a:avLst/>
            <a:gdLst>
              <a:gd name="T0" fmla="*/ 914 w 1755"/>
              <a:gd name="T1" fmla="*/ 37 h 1752"/>
              <a:gd name="T2" fmla="*/ 841 w 1755"/>
              <a:gd name="T3" fmla="*/ 37 h 1752"/>
              <a:gd name="T4" fmla="*/ 2 w 1755"/>
              <a:gd name="T5" fmla="*/ 835 h 1752"/>
              <a:gd name="T6" fmla="*/ 58 w 1755"/>
              <a:gd name="T7" fmla="*/ 870 h 1752"/>
              <a:gd name="T8" fmla="*/ 350 w 1755"/>
              <a:gd name="T9" fmla="*/ 870 h 1752"/>
              <a:gd name="T10" fmla="*/ 841 w 1755"/>
              <a:gd name="T11" fmla="*/ 859 h 1752"/>
              <a:gd name="T12" fmla="*/ 330 w 1755"/>
              <a:gd name="T13" fmla="*/ 1022 h 1752"/>
              <a:gd name="T14" fmla="*/ 294 w 1755"/>
              <a:gd name="T15" fmla="*/ 1716 h 1752"/>
              <a:gd name="T16" fmla="*/ 1425 w 1755"/>
              <a:gd name="T17" fmla="*/ 1752 h 1752"/>
              <a:gd name="T18" fmla="*/ 1462 w 1755"/>
              <a:gd name="T19" fmla="*/ 1059 h 1752"/>
              <a:gd name="T20" fmla="*/ 914 w 1755"/>
              <a:gd name="T21" fmla="*/ 1022 h 1752"/>
              <a:gd name="T22" fmla="*/ 1380 w 1755"/>
              <a:gd name="T23" fmla="*/ 854 h 1752"/>
              <a:gd name="T24" fmla="*/ 1445 w 1755"/>
              <a:gd name="T25" fmla="*/ 870 h 1752"/>
              <a:gd name="T26" fmla="*/ 1717 w 1755"/>
              <a:gd name="T27" fmla="*/ 876 h 1752"/>
              <a:gd name="T28" fmla="*/ 1753 w 1755"/>
              <a:gd name="T29" fmla="*/ 835 h 1752"/>
              <a:gd name="T30" fmla="*/ 299 w 1755"/>
              <a:gd name="T31" fmla="*/ 786 h 1752"/>
              <a:gd name="T32" fmla="*/ 560 w 1755"/>
              <a:gd name="T33" fmla="*/ 212 h 1752"/>
              <a:gd name="T34" fmla="*/ 374 w 1755"/>
              <a:gd name="T35" fmla="*/ 772 h 1752"/>
              <a:gd name="T36" fmla="*/ 841 w 1755"/>
              <a:gd name="T37" fmla="*/ 777 h 1752"/>
              <a:gd name="T38" fmla="*/ 1389 w 1755"/>
              <a:gd name="T39" fmla="*/ 1679 h 1752"/>
              <a:gd name="T40" fmla="*/ 367 w 1755"/>
              <a:gd name="T41" fmla="*/ 1179 h 1752"/>
              <a:gd name="T42" fmla="*/ 549 w 1755"/>
              <a:gd name="T43" fmla="*/ 1424 h 1752"/>
              <a:gd name="T44" fmla="*/ 768 w 1755"/>
              <a:gd name="T45" fmla="*/ 1460 h 1752"/>
              <a:gd name="T46" fmla="*/ 951 w 1755"/>
              <a:gd name="T47" fmla="*/ 1497 h 1752"/>
              <a:gd name="T48" fmla="*/ 987 w 1755"/>
              <a:gd name="T49" fmla="*/ 1424 h 1752"/>
              <a:gd name="T50" fmla="*/ 1236 w 1755"/>
              <a:gd name="T51" fmla="*/ 1407 h 1752"/>
              <a:gd name="T52" fmla="*/ 1389 w 1755"/>
              <a:gd name="T53" fmla="*/ 1679 h 1752"/>
              <a:gd name="T54" fmla="*/ 841 w 1755"/>
              <a:gd name="T55" fmla="*/ 1351 h 1752"/>
              <a:gd name="T56" fmla="*/ 914 w 1755"/>
              <a:gd name="T57" fmla="*/ 1424 h 1752"/>
              <a:gd name="T58" fmla="*/ 1357 w 1755"/>
              <a:gd name="T59" fmla="*/ 1095 h 1752"/>
              <a:gd name="T60" fmla="*/ 987 w 1755"/>
              <a:gd name="T61" fmla="*/ 1351 h 1752"/>
              <a:gd name="T62" fmla="*/ 951 w 1755"/>
              <a:gd name="T63" fmla="*/ 1278 h 1752"/>
              <a:gd name="T64" fmla="*/ 768 w 1755"/>
              <a:gd name="T65" fmla="*/ 1314 h 1752"/>
              <a:gd name="T66" fmla="*/ 569 w 1755"/>
              <a:gd name="T67" fmla="*/ 1351 h 1752"/>
              <a:gd name="T68" fmla="*/ 1357 w 1755"/>
              <a:gd name="T69" fmla="*/ 1095 h 1752"/>
              <a:gd name="T70" fmla="*/ 914 w 1755"/>
              <a:gd name="T71" fmla="*/ 777 h 1752"/>
              <a:gd name="T72" fmla="*/ 1381 w 1755"/>
              <a:gd name="T73" fmla="*/ 772 h 1752"/>
              <a:gd name="T74" fmla="*/ 1456 w 1755"/>
              <a:gd name="T75" fmla="*/ 786 h 1752"/>
              <a:gd name="T76" fmla="*/ 1671 w 1755"/>
              <a:gd name="T77" fmla="*/ 781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55" h="1752">
                <a:moveTo>
                  <a:pt x="914" y="75"/>
                </a:moveTo>
                <a:cubicBezTo>
                  <a:pt x="914" y="37"/>
                  <a:pt x="914" y="37"/>
                  <a:pt x="914" y="37"/>
                </a:cubicBezTo>
                <a:cubicBezTo>
                  <a:pt x="914" y="17"/>
                  <a:pt x="898" y="0"/>
                  <a:pt x="878" y="0"/>
                </a:cubicBezTo>
                <a:cubicBezTo>
                  <a:pt x="857" y="0"/>
                  <a:pt x="841" y="17"/>
                  <a:pt x="841" y="37"/>
                </a:cubicBezTo>
                <a:cubicBezTo>
                  <a:pt x="841" y="74"/>
                  <a:pt x="841" y="74"/>
                  <a:pt x="841" y="74"/>
                </a:cubicBezTo>
                <a:cubicBezTo>
                  <a:pt x="462" y="95"/>
                  <a:pt x="61" y="357"/>
                  <a:pt x="2" y="835"/>
                </a:cubicBezTo>
                <a:cubicBezTo>
                  <a:pt x="0" y="849"/>
                  <a:pt x="7" y="863"/>
                  <a:pt x="19" y="871"/>
                </a:cubicBezTo>
                <a:cubicBezTo>
                  <a:pt x="31" y="878"/>
                  <a:pt x="46" y="878"/>
                  <a:pt x="58" y="870"/>
                </a:cubicBezTo>
                <a:cubicBezTo>
                  <a:pt x="112" y="834"/>
                  <a:pt x="256" y="834"/>
                  <a:pt x="310" y="870"/>
                </a:cubicBezTo>
                <a:cubicBezTo>
                  <a:pt x="322" y="878"/>
                  <a:pt x="338" y="878"/>
                  <a:pt x="350" y="870"/>
                </a:cubicBezTo>
                <a:cubicBezTo>
                  <a:pt x="375" y="854"/>
                  <a:pt x="375" y="854"/>
                  <a:pt x="375" y="854"/>
                </a:cubicBezTo>
                <a:cubicBezTo>
                  <a:pt x="474" y="788"/>
                  <a:pt x="736" y="793"/>
                  <a:pt x="841" y="859"/>
                </a:cubicBezTo>
                <a:cubicBezTo>
                  <a:pt x="841" y="1022"/>
                  <a:pt x="841" y="1022"/>
                  <a:pt x="841" y="1022"/>
                </a:cubicBezTo>
                <a:cubicBezTo>
                  <a:pt x="330" y="1022"/>
                  <a:pt x="330" y="1022"/>
                  <a:pt x="330" y="1022"/>
                </a:cubicBezTo>
                <a:cubicBezTo>
                  <a:pt x="310" y="1022"/>
                  <a:pt x="294" y="1039"/>
                  <a:pt x="294" y="1059"/>
                </a:cubicBezTo>
                <a:cubicBezTo>
                  <a:pt x="294" y="1716"/>
                  <a:pt x="294" y="1716"/>
                  <a:pt x="294" y="1716"/>
                </a:cubicBezTo>
                <a:cubicBezTo>
                  <a:pt x="294" y="1736"/>
                  <a:pt x="310" y="1752"/>
                  <a:pt x="330" y="1752"/>
                </a:cubicBezTo>
                <a:cubicBezTo>
                  <a:pt x="1425" y="1752"/>
                  <a:pt x="1425" y="1752"/>
                  <a:pt x="1425" y="1752"/>
                </a:cubicBezTo>
                <a:cubicBezTo>
                  <a:pt x="1445" y="1752"/>
                  <a:pt x="1462" y="1736"/>
                  <a:pt x="1462" y="1716"/>
                </a:cubicBezTo>
                <a:cubicBezTo>
                  <a:pt x="1462" y="1059"/>
                  <a:pt x="1462" y="1059"/>
                  <a:pt x="1462" y="1059"/>
                </a:cubicBezTo>
                <a:cubicBezTo>
                  <a:pt x="1462" y="1039"/>
                  <a:pt x="1445" y="1022"/>
                  <a:pt x="1425" y="1022"/>
                </a:cubicBezTo>
                <a:cubicBezTo>
                  <a:pt x="914" y="1022"/>
                  <a:pt x="914" y="1022"/>
                  <a:pt x="914" y="1022"/>
                </a:cubicBezTo>
                <a:cubicBezTo>
                  <a:pt x="914" y="859"/>
                  <a:pt x="914" y="859"/>
                  <a:pt x="914" y="859"/>
                </a:cubicBezTo>
                <a:cubicBezTo>
                  <a:pt x="1019" y="793"/>
                  <a:pt x="1281" y="788"/>
                  <a:pt x="1380" y="854"/>
                </a:cubicBezTo>
                <a:cubicBezTo>
                  <a:pt x="1405" y="870"/>
                  <a:pt x="1405" y="870"/>
                  <a:pt x="1405" y="870"/>
                </a:cubicBezTo>
                <a:cubicBezTo>
                  <a:pt x="1417" y="878"/>
                  <a:pt x="1433" y="878"/>
                  <a:pt x="1445" y="870"/>
                </a:cubicBezTo>
                <a:cubicBezTo>
                  <a:pt x="1499" y="834"/>
                  <a:pt x="1643" y="834"/>
                  <a:pt x="1697" y="870"/>
                </a:cubicBezTo>
                <a:cubicBezTo>
                  <a:pt x="1703" y="874"/>
                  <a:pt x="1710" y="876"/>
                  <a:pt x="1717" y="876"/>
                </a:cubicBezTo>
                <a:cubicBezTo>
                  <a:pt x="1724" y="876"/>
                  <a:pt x="1730" y="874"/>
                  <a:pt x="1736" y="871"/>
                </a:cubicBezTo>
                <a:cubicBezTo>
                  <a:pt x="1748" y="863"/>
                  <a:pt x="1755" y="849"/>
                  <a:pt x="1753" y="835"/>
                </a:cubicBezTo>
                <a:cubicBezTo>
                  <a:pt x="1695" y="358"/>
                  <a:pt x="1294" y="95"/>
                  <a:pt x="914" y="75"/>
                </a:cubicBezTo>
                <a:close/>
                <a:moveTo>
                  <a:pt x="299" y="786"/>
                </a:moveTo>
                <a:cubicBezTo>
                  <a:pt x="236" y="766"/>
                  <a:pt x="151" y="764"/>
                  <a:pt x="84" y="781"/>
                </a:cubicBezTo>
                <a:cubicBezTo>
                  <a:pt x="141" y="498"/>
                  <a:pt x="334" y="306"/>
                  <a:pt x="560" y="212"/>
                </a:cubicBezTo>
                <a:cubicBezTo>
                  <a:pt x="432" y="331"/>
                  <a:pt x="330" y="524"/>
                  <a:pt x="299" y="786"/>
                </a:cubicBezTo>
                <a:close/>
                <a:moveTo>
                  <a:pt x="374" y="772"/>
                </a:moveTo>
                <a:cubicBezTo>
                  <a:pt x="426" y="389"/>
                  <a:pt x="638" y="176"/>
                  <a:pt x="841" y="149"/>
                </a:cubicBezTo>
                <a:cubicBezTo>
                  <a:pt x="841" y="777"/>
                  <a:pt x="841" y="777"/>
                  <a:pt x="841" y="777"/>
                </a:cubicBezTo>
                <a:cubicBezTo>
                  <a:pt x="713" y="722"/>
                  <a:pt x="499" y="718"/>
                  <a:pt x="374" y="772"/>
                </a:cubicBezTo>
                <a:close/>
                <a:moveTo>
                  <a:pt x="1389" y="1679"/>
                </a:moveTo>
                <a:cubicBezTo>
                  <a:pt x="367" y="1679"/>
                  <a:pt x="367" y="1679"/>
                  <a:pt x="367" y="1679"/>
                </a:cubicBezTo>
                <a:cubicBezTo>
                  <a:pt x="367" y="1179"/>
                  <a:pt x="367" y="1179"/>
                  <a:pt x="367" y="1179"/>
                </a:cubicBezTo>
                <a:cubicBezTo>
                  <a:pt x="519" y="1407"/>
                  <a:pt x="519" y="1407"/>
                  <a:pt x="519" y="1407"/>
                </a:cubicBezTo>
                <a:cubicBezTo>
                  <a:pt x="525" y="1418"/>
                  <a:pt x="537" y="1424"/>
                  <a:pt x="549" y="1424"/>
                </a:cubicBezTo>
                <a:cubicBezTo>
                  <a:pt x="768" y="1424"/>
                  <a:pt x="768" y="1424"/>
                  <a:pt x="768" y="1424"/>
                </a:cubicBezTo>
                <a:cubicBezTo>
                  <a:pt x="768" y="1460"/>
                  <a:pt x="768" y="1460"/>
                  <a:pt x="768" y="1460"/>
                </a:cubicBezTo>
                <a:cubicBezTo>
                  <a:pt x="768" y="1480"/>
                  <a:pt x="784" y="1497"/>
                  <a:pt x="805" y="1497"/>
                </a:cubicBezTo>
                <a:cubicBezTo>
                  <a:pt x="951" y="1497"/>
                  <a:pt x="951" y="1497"/>
                  <a:pt x="951" y="1497"/>
                </a:cubicBezTo>
                <a:cubicBezTo>
                  <a:pt x="971" y="1497"/>
                  <a:pt x="987" y="1480"/>
                  <a:pt x="987" y="1460"/>
                </a:cubicBezTo>
                <a:cubicBezTo>
                  <a:pt x="987" y="1424"/>
                  <a:pt x="987" y="1424"/>
                  <a:pt x="987" y="1424"/>
                </a:cubicBezTo>
                <a:cubicBezTo>
                  <a:pt x="1206" y="1424"/>
                  <a:pt x="1206" y="1424"/>
                  <a:pt x="1206" y="1424"/>
                </a:cubicBezTo>
                <a:cubicBezTo>
                  <a:pt x="1218" y="1424"/>
                  <a:pt x="1230" y="1418"/>
                  <a:pt x="1236" y="1407"/>
                </a:cubicBezTo>
                <a:cubicBezTo>
                  <a:pt x="1389" y="1179"/>
                  <a:pt x="1389" y="1179"/>
                  <a:pt x="1389" y="1179"/>
                </a:cubicBezTo>
                <a:lnTo>
                  <a:pt x="1389" y="1679"/>
                </a:lnTo>
                <a:close/>
                <a:moveTo>
                  <a:pt x="841" y="1424"/>
                </a:moveTo>
                <a:cubicBezTo>
                  <a:pt x="841" y="1351"/>
                  <a:pt x="841" y="1351"/>
                  <a:pt x="841" y="1351"/>
                </a:cubicBezTo>
                <a:cubicBezTo>
                  <a:pt x="914" y="1351"/>
                  <a:pt x="914" y="1351"/>
                  <a:pt x="914" y="1351"/>
                </a:cubicBezTo>
                <a:cubicBezTo>
                  <a:pt x="914" y="1424"/>
                  <a:pt x="914" y="1424"/>
                  <a:pt x="914" y="1424"/>
                </a:cubicBezTo>
                <a:lnTo>
                  <a:pt x="841" y="1424"/>
                </a:lnTo>
                <a:close/>
                <a:moveTo>
                  <a:pt x="1357" y="1095"/>
                </a:moveTo>
                <a:cubicBezTo>
                  <a:pt x="1187" y="1351"/>
                  <a:pt x="1187" y="1351"/>
                  <a:pt x="1187" y="1351"/>
                </a:cubicBezTo>
                <a:cubicBezTo>
                  <a:pt x="987" y="1351"/>
                  <a:pt x="987" y="1351"/>
                  <a:pt x="987" y="1351"/>
                </a:cubicBezTo>
                <a:cubicBezTo>
                  <a:pt x="987" y="1314"/>
                  <a:pt x="987" y="1314"/>
                  <a:pt x="987" y="1314"/>
                </a:cubicBezTo>
                <a:cubicBezTo>
                  <a:pt x="987" y="1294"/>
                  <a:pt x="971" y="1278"/>
                  <a:pt x="951" y="1278"/>
                </a:cubicBezTo>
                <a:cubicBezTo>
                  <a:pt x="805" y="1278"/>
                  <a:pt x="805" y="1278"/>
                  <a:pt x="805" y="1278"/>
                </a:cubicBezTo>
                <a:cubicBezTo>
                  <a:pt x="784" y="1278"/>
                  <a:pt x="768" y="1294"/>
                  <a:pt x="768" y="1314"/>
                </a:cubicBezTo>
                <a:cubicBezTo>
                  <a:pt x="768" y="1351"/>
                  <a:pt x="768" y="1351"/>
                  <a:pt x="768" y="1351"/>
                </a:cubicBezTo>
                <a:cubicBezTo>
                  <a:pt x="569" y="1351"/>
                  <a:pt x="569" y="1351"/>
                  <a:pt x="569" y="1351"/>
                </a:cubicBezTo>
                <a:cubicBezTo>
                  <a:pt x="398" y="1095"/>
                  <a:pt x="398" y="1095"/>
                  <a:pt x="398" y="1095"/>
                </a:cubicBezTo>
                <a:lnTo>
                  <a:pt x="1357" y="1095"/>
                </a:lnTo>
                <a:close/>
                <a:moveTo>
                  <a:pt x="1159" y="734"/>
                </a:moveTo>
                <a:cubicBezTo>
                  <a:pt x="1071" y="734"/>
                  <a:pt x="981" y="749"/>
                  <a:pt x="914" y="777"/>
                </a:cubicBezTo>
                <a:cubicBezTo>
                  <a:pt x="914" y="149"/>
                  <a:pt x="914" y="149"/>
                  <a:pt x="914" y="149"/>
                </a:cubicBezTo>
                <a:cubicBezTo>
                  <a:pt x="1118" y="176"/>
                  <a:pt x="1329" y="390"/>
                  <a:pt x="1381" y="772"/>
                </a:cubicBezTo>
                <a:cubicBezTo>
                  <a:pt x="1321" y="746"/>
                  <a:pt x="1241" y="734"/>
                  <a:pt x="1159" y="734"/>
                </a:cubicBezTo>
                <a:close/>
                <a:moveTo>
                  <a:pt x="1456" y="786"/>
                </a:moveTo>
                <a:cubicBezTo>
                  <a:pt x="1425" y="524"/>
                  <a:pt x="1323" y="331"/>
                  <a:pt x="1195" y="212"/>
                </a:cubicBezTo>
                <a:cubicBezTo>
                  <a:pt x="1421" y="306"/>
                  <a:pt x="1614" y="498"/>
                  <a:pt x="1671" y="781"/>
                </a:cubicBezTo>
                <a:cubicBezTo>
                  <a:pt x="1604" y="764"/>
                  <a:pt x="1519" y="766"/>
                  <a:pt x="1456" y="7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" name="Freeform 112"/>
          <p:cNvSpPr>
            <a:spLocks noEditPoints="1"/>
          </p:cNvSpPr>
          <p:nvPr/>
        </p:nvSpPr>
        <p:spPr bwMode="auto">
          <a:xfrm>
            <a:off x="1654653" y="11522842"/>
            <a:ext cx="829528" cy="812136"/>
          </a:xfrm>
          <a:custGeom>
            <a:avLst/>
            <a:gdLst>
              <a:gd name="T0" fmla="*/ 292 w 1753"/>
              <a:gd name="T1" fmla="*/ 74 h 1716"/>
              <a:gd name="T2" fmla="*/ 36 w 1753"/>
              <a:gd name="T3" fmla="*/ 0 h 1716"/>
              <a:gd name="T4" fmla="*/ 198 w 1753"/>
              <a:gd name="T5" fmla="*/ 73 h 1716"/>
              <a:gd name="T6" fmla="*/ 0 w 1753"/>
              <a:gd name="T7" fmla="*/ 1169 h 1716"/>
              <a:gd name="T8" fmla="*/ 1231 w 1753"/>
              <a:gd name="T9" fmla="*/ 1424 h 1716"/>
              <a:gd name="T10" fmla="*/ 1423 w 1753"/>
              <a:gd name="T11" fmla="*/ 1497 h 1716"/>
              <a:gd name="T12" fmla="*/ 1569 w 1753"/>
              <a:gd name="T13" fmla="*/ 1387 h 1716"/>
              <a:gd name="T14" fmla="*/ 1094 w 1753"/>
              <a:gd name="T15" fmla="*/ 1205 h 1716"/>
              <a:gd name="T16" fmla="*/ 1751 w 1753"/>
              <a:gd name="T17" fmla="*/ 444 h 1716"/>
              <a:gd name="T18" fmla="*/ 730 w 1753"/>
              <a:gd name="T19" fmla="*/ 475 h 1716"/>
              <a:gd name="T20" fmla="*/ 742 w 1753"/>
              <a:gd name="T21" fmla="*/ 657 h 1716"/>
              <a:gd name="T22" fmla="*/ 985 w 1753"/>
              <a:gd name="T23" fmla="*/ 730 h 1716"/>
              <a:gd name="T24" fmla="*/ 985 w 1753"/>
              <a:gd name="T25" fmla="*/ 730 h 1716"/>
              <a:gd name="T26" fmla="*/ 786 w 1753"/>
              <a:gd name="T27" fmla="*/ 849 h 1716"/>
              <a:gd name="T28" fmla="*/ 584 w 1753"/>
              <a:gd name="T29" fmla="*/ 1132 h 1716"/>
              <a:gd name="T30" fmla="*/ 766 w 1753"/>
              <a:gd name="T31" fmla="*/ 1132 h 1716"/>
              <a:gd name="T32" fmla="*/ 742 w 1753"/>
              <a:gd name="T33" fmla="*/ 1385 h 1716"/>
              <a:gd name="T34" fmla="*/ 766 w 1753"/>
              <a:gd name="T35" fmla="*/ 1205 h 1716"/>
              <a:gd name="T36" fmla="*/ 629 w 1753"/>
              <a:gd name="T37" fmla="*/ 730 h 1716"/>
              <a:gd name="T38" fmla="*/ 367 w 1753"/>
              <a:gd name="T39" fmla="*/ 730 h 1716"/>
              <a:gd name="T40" fmla="*/ 245 w 1753"/>
              <a:gd name="T41" fmla="*/ 804 h 1716"/>
              <a:gd name="T42" fmla="*/ 287 w 1753"/>
              <a:gd name="T43" fmla="*/ 920 h 1716"/>
              <a:gd name="T44" fmla="*/ 193 w 1753"/>
              <a:gd name="T45" fmla="*/ 855 h 1716"/>
              <a:gd name="T46" fmla="*/ 288 w 1753"/>
              <a:gd name="T47" fmla="*/ 1420 h 1716"/>
              <a:gd name="T48" fmla="*/ 248 w 1753"/>
              <a:gd name="T49" fmla="*/ 1536 h 1716"/>
              <a:gd name="T50" fmla="*/ 248 w 1753"/>
              <a:gd name="T51" fmla="*/ 1536 h 1716"/>
              <a:gd name="T52" fmla="*/ 511 w 1753"/>
              <a:gd name="T53" fmla="*/ 1426 h 1716"/>
              <a:gd name="T54" fmla="*/ 355 w 1753"/>
              <a:gd name="T55" fmla="*/ 1389 h 1716"/>
              <a:gd name="T56" fmla="*/ 511 w 1753"/>
              <a:gd name="T57" fmla="*/ 1353 h 1716"/>
              <a:gd name="T58" fmla="*/ 354 w 1753"/>
              <a:gd name="T59" fmla="*/ 950 h 1716"/>
              <a:gd name="T60" fmla="*/ 511 w 1753"/>
              <a:gd name="T61" fmla="*/ 911 h 1716"/>
              <a:gd name="T62" fmla="*/ 511 w 1753"/>
              <a:gd name="T63" fmla="*/ 730 h 1716"/>
              <a:gd name="T64" fmla="*/ 366 w 1753"/>
              <a:gd name="T65" fmla="*/ 475 h 1716"/>
              <a:gd name="T66" fmla="*/ 548 w 1753"/>
              <a:gd name="T67" fmla="*/ 621 h 1716"/>
              <a:gd name="T68" fmla="*/ 584 w 1753"/>
              <a:gd name="T69" fmla="*/ 1426 h 1716"/>
              <a:gd name="T70" fmla="*/ 723 w 1753"/>
              <a:gd name="T71" fmla="*/ 1609 h 1716"/>
              <a:gd name="T72" fmla="*/ 723 w 1753"/>
              <a:gd name="T73" fmla="*/ 1609 h 1716"/>
              <a:gd name="T74" fmla="*/ 839 w 1753"/>
              <a:gd name="T75" fmla="*/ 1205 h 1716"/>
              <a:gd name="T76" fmla="*/ 839 w 1753"/>
              <a:gd name="T77" fmla="*/ 1132 h 1716"/>
              <a:gd name="T78" fmla="*/ 1021 w 1753"/>
              <a:gd name="T79" fmla="*/ 1132 h 1716"/>
              <a:gd name="T80" fmla="*/ 1350 w 1753"/>
              <a:gd name="T81" fmla="*/ 1497 h 1716"/>
              <a:gd name="T82" fmla="*/ 1314 w 1753"/>
              <a:gd name="T83" fmla="*/ 1457 h 1716"/>
              <a:gd name="T84" fmla="*/ 1057 w 1753"/>
              <a:gd name="T85" fmla="*/ 969 h 1716"/>
              <a:gd name="T86" fmla="*/ 1314 w 1753"/>
              <a:gd name="T87" fmla="*/ 949 h 1716"/>
              <a:gd name="T88" fmla="*/ 1058 w 1753"/>
              <a:gd name="T89" fmla="*/ 876 h 1716"/>
              <a:gd name="T90" fmla="*/ 1314 w 1753"/>
              <a:gd name="T91" fmla="*/ 876 h 1716"/>
              <a:gd name="T92" fmla="*/ 1058 w 1753"/>
              <a:gd name="T93" fmla="*/ 475 h 1716"/>
              <a:gd name="T94" fmla="*/ 1559 w 1753"/>
              <a:gd name="T95" fmla="*/ 1132 h 1716"/>
              <a:gd name="T96" fmla="*/ 1590 w 1753"/>
              <a:gd name="T97" fmla="*/ 949 h 1716"/>
              <a:gd name="T98" fmla="*/ 1387 w 1753"/>
              <a:gd name="T99" fmla="*/ 876 h 1716"/>
              <a:gd name="T100" fmla="*/ 1603 w 1753"/>
              <a:gd name="T101" fmla="*/ 876 h 1716"/>
              <a:gd name="T102" fmla="*/ 1387 w 1753"/>
              <a:gd name="T103" fmla="*/ 475 h 1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53" h="1716">
                <a:moveTo>
                  <a:pt x="1715" y="402"/>
                </a:moveTo>
                <a:cubicBezTo>
                  <a:pt x="352" y="402"/>
                  <a:pt x="352" y="402"/>
                  <a:pt x="352" y="402"/>
                </a:cubicBezTo>
                <a:cubicBezTo>
                  <a:pt x="292" y="74"/>
                  <a:pt x="292" y="74"/>
                  <a:pt x="292" y="74"/>
                </a:cubicBezTo>
                <a:cubicBezTo>
                  <a:pt x="292" y="73"/>
                  <a:pt x="292" y="72"/>
                  <a:pt x="291" y="70"/>
                </a:cubicBezTo>
                <a:cubicBezTo>
                  <a:pt x="278" y="28"/>
                  <a:pt x="241" y="0"/>
                  <a:pt x="19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16" y="0"/>
                  <a:pt x="0" y="17"/>
                  <a:pt x="0" y="37"/>
                </a:cubicBezTo>
                <a:cubicBezTo>
                  <a:pt x="0" y="57"/>
                  <a:pt x="16" y="73"/>
                  <a:pt x="36" y="73"/>
                </a:cubicBezTo>
                <a:cubicBezTo>
                  <a:pt x="198" y="73"/>
                  <a:pt x="198" y="73"/>
                  <a:pt x="198" y="73"/>
                </a:cubicBezTo>
                <a:cubicBezTo>
                  <a:pt x="208" y="73"/>
                  <a:pt x="217" y="80"/>
                  <a:pt x="221" y="90"/>
                </a:cubicBezTo>
                <a:cubicBezTo>
                  <a:pt x="327" y="668"/>
                  <a:pt x="327" y="668"/>
                  <a:pt x="327" y="668"/>
                </a:cubicBezTo>
                <a:cubicBezTo>
                  <a:pt x="135" y="754"/>
                  <a:pt x="0" y="946"/>
                  <a:pt x="0" y="1169"/>
                </a:cubicBezTo>
                <a:cubicBezTo>
                  <a:pt x="0" y="1471"/>
                  <a:pt x="246" y="1716"/>
                  <a:pt x="548" y="1716"/>
                </a:cubicBezTo>
                <a:cubicBezTo>
                  <a:pt x="758" y="1716"/>
                  <a:pt x="940" y="1597"/>
                  <a:pt x="1032" y="1424"/>
                </a:cubicBezTo>
                <a:cubicBezTo>
                  <a:pt x="1231" y="1424"/>
                  <a:pt x="1231" y="1424"/>
                  <a:pt x="1231" y="1424"/>
                </a:cubicBezTo>
                <a:cubicBezTo>
                  <a:pt x="1215" y="1443"/>
                  <a:pt x="1204" y="1469"/>
                  <a:pt x="1204" y="1497"/>
                </a:cubicBezTo>
                <a:cubicBezTo>
                  <a:pt x="1204" y="1559"/>
                  <a:pt x="1254" y="1609"/>
                  <a:pt x="1314" y="1609"/>
                </a:cubicBezTo>
                <a:cubicBezTo>
                  <a:pt x="1374" y="1609"/>
                  <a:pt x="1423" y="1559"/>
                  <a:pt x="1423" y="1497"/>
                </a:cubicBezTo>
                <a:cubicBezTo>
                  <a:pt x="1423" y="1469"/>
                  <a:pt x="1413" y="1443"/>
                  <a:pt x="1397" y="1424"/>
                </a:cubicBezTo>
                <a:cubicBezTo>
                  <a:pt x="1533" y="1424"/>
                  <a:pt x="1533" y="1424"/>
                  <a:pt x="1533" y="1424"/>
                </a:cubicBezTo>
                <a:cubicBezTo>
                  <a:pt x="1553" y="1424"/>
                  <a:pt x="1569" y="1407"/>
                  <a:pt x="1569" y="1387"/>
                </a:cubicBezTo>
                <a:cubicBezTo>
                  <a:pt x="1569" y="1367"/>
                  <a:pt x="1553" y="1351"/>
                  <a:pt x="1533" y="1351"/>
                </a:cubicBezTo>
                <a:cubicBezTo>
                  <a:pt x="1064" y="1351"/>
                  <a:pt x="1064" y="1351"/>
                  <a:pt x="1064" y="1351"/>
                </a:cubicBezTo>
                <a:cubicBezTo>
                  <a:pt x="1080" y="1305"/>
                  <a:pt x="1090" y="1256"/>
                  <a:pt x="1094" y="1205"/>
                </a:cubicBezTo>
                <a:cubicBezTo>
                  <a:pt x="1590" y="1205"/>
                  <a:pt x="1590" y="1205"/>
                  <a:pt x="1590" y="1205"/>
                </a:cubicBezTo>
                <a:cubicBezTo>
                  <a:pt x="1607" y="1205"/>
                  <a:pt x="1623" y="1192"/>
                  <a:pt x="1626" y="1174"/>
                </a:cubicBezTo>
                <a:cubicBezTo>
                  <a:pt x="1751" y="444"/>
                  <a:pt x="1751" y="444"/>
                  <a:pt x="1751" y="444"/>
                </a:cubicBezTo>
                <a:cubicBezTo>
                  <a:pt x="1753" y="434"/>
                  <a:pt x="1750" y="423"/>
                  <a:pt x="1743" y="415"/>
                </a:cubicBezTo>
                <a:cubicBezTo>
                  <a:pt x="1736" y="406"/>
                  <a:pt x="1726" y="402"/>
                  <a:pt x="1715" y="402"/>
                </a:cubicBezTo>
                <a:close/>
                <a:moveTo>
                  <a:pt x="730" y="475"/>
                </a:moveTo>
                <a:cubicBezTo>
                  <a:pt x="985" y="475"/>
                  <a:pt x="985" y="475"/>
                  <a:pt x="985" y="475"/>
                </a:cubicBezTo>
                <a:cubicBezTo>
                  <a:pt x="985" y="657"/>
                  <a:pt x="985" y="657"/>
                  <a:pt x="985" y="657"/>
                </a:cubicBezTo>
                <a:cubicBezTo>
                  <a:pt x="742" y="657"/>
                  <a:pt x="742" y="657"/>
                  <a:pt x="742" y="657"/>
                </a:cubicBezTo>
                <a:cubicBezTo>
                  <a:pt x="738" y="656"/>
                  <a:pt x="734" y="654"/>
                  <a:pt x="730" y="653"/>
                </a:cubicBezTo>
                <a:lnTo>
                  <a:pt x="730" y="475"/>
                </a:lnTo>
                <a:close/>
                <a:moveTo>
                  <a:pt x="985" y="730"/>
                </a:moveTo>
                <a:cubicBezTo>
                  <a:pt x="985" y="841"/>
                  <a:pt x="985" y="841"/>
                  <a:pt x="985" y="841"/>
                </a:cubicBezTo>
                <a:cubicBezTo>
                  <a:pt x="954" y="799"/>
                  <a:pt x="917" y="762"/>
                  <a:pt x="874" y="730"/>
                </a:cubicBezTo>
                <a:lnTo>
                  <a:pt x="985" y="730"/>
                </a:lnTo>
                <a:close/>
                <a:moveTo>
                  <a:pt x="729" y="730"/>
                </a:moveTo>
                <a:cubicBezTo>
                  <a:pt x="773" y="749"/>
                  <a:pt x="814" y="773"/>
                  <a:pt x="851" y="804"/>
                </a:cubicBezTo>
                <a:cubicBezTo>
                  <a:pt x="830" y="821"/>
                  <a:pt x="809" y="836"/>
                  <a:pt x="786" y="849"/>
                </a:cubicBezTo>
                <a:cubicBezTo>
                  <a:pt x="769" y="803"/>
                  <a:pt x="748" y="764"/>
                  <a:pt x="724" y="730"/>
                </a:cubicBezTo>
                <a:lnTo>
                  <a:pt x="729" y="730"/>
                </a:lnTo>
                <a:close/>
                <a:moveTo>
                  <a:pt x="584" y="1132"/>
                </a:moveTo>
                <a:cubicBezTo>
                  <a:pt x="584" y="984"/>
                  <a:pt x="584" y="984"/>
                  <a:pt x="584" y="984"/>
                </a:cubicBezTo>
                <a:cubicBezTo>
                  <a:pt x="639" y="981"/>
                  <a:pt x="692" y="969"/>
                  <a:pt x="742" y="950"/>
                </a:cubicBezTo>
                <a:cubicBezTo>
                  <a:pt x="755" y="1004"/>
                  <a:pt x="764" y="1065"/>
                  <a:pt x="766" y="1132"/>
                </a:cubicBezTo>
                <a:lnTo>
                  <a:pt x="584" y="1132"/>
                </a:lnTo>
                <a:close/>
                <a:moveTo>
                  <a:pt x="766" y="1205"/>
                </a:moveTo>
                <a:cubicBezTo>
                  <a:pt x="764" y="1271"/>
                  <a:pt x="755" y="1332"/>
                  <a:pt x="742" y="1385"/>
                </a:cubicBezTo>
                <a:cubicBezTo>
                  <a:pt x="692" y="1367"/>
                  <a:pt x="639" y="1356"/>
                  <a:pt x="584" y="1353"/>
                </a:cubicBezTo>
                <a:cubicBezTo>
                  <a:pt x="584" y="1205"/>
                  <a:pt x="584" y="1205"/>
                  <a:pt x="584" y="1205"/>
                </a:cubicBezTo>
                <a:lnTo>
                  <a:pt x="766" y="1205"/>
                </a:lnTo>
                <a:close/>
                <a:moveTo>
                  <a:pt x="584" y="911"/>
                </a:moveTo>
                <a:cubicBezTo>
                  <a:pt x="584" y="730"/>
                  <a:pt x="584" y="730"/>
                  <a:pt x="584" y="730"/>
                </a:cubicBezTo>
                <a:cubicBezTo>
                  <a:pt x="629" y="730"/>
                  <a:pt x="629" y="730"/>
                  <a:pt x="629" y="730"/>
                </a:cubicBezTo>
                <a:cubicBezTo>
                  <a:pt x="664" y="762"/>
                  <a:pt x="696" y="813"/>
                  <a:pt x="721" y="880"/>
                </a:cubicBezTo>
                <a:cubicBezTo>
                  <a:pt x="677" y="897"/>
                  <a:pt x="632" y="908"/>
                  <a:pt x="584" y="911"/>
                </a:cubicBezTo>
                <a:close/>
                <a:moveTo>
                  <a:pt x="367" y="730"/>
                </a:moveTo>
                <a:cubicBezTo>
                  <a:pt x="372" y="730"/>
                  <a:pt x="372" y="730"/>
                  <a:pt x="372" y="730"/>
                </a:cubicBezTo>
                <a:cubicBezTo>
                  <a:pt x="348" y="763"/>
                  <a:pt x="327" y="803"/>
                  <a:pt x="310" y="849"/>
                </a:cubicBezTo>
                <a:cubicBezTo>
                  <a:pt x="287" y="835"/>
                  <a:pt x="266" y="821"/>
                  <a:pt x="245" y="804"/>
                </a:cubicBezTo>
                <a:cubicBezTo>
                  <a:pt x="282" y="773"/>
                  <a:pt x="323" y="749"/>
                  <a:pt x="367" y="730"/>
                </a:cubicBezTo>
                <a:close/>
                <a:moveTo>
                  <a:pt x="193" y="855"/>
                </a:moveTo>
                <a:cubicBezTo>
                  <a:pt x="222" y="880"/>
                  <a:pt x="254" y="902"/>
                  <a:pt x="287" y="920"/>
                </a:cubicBezTo>
                <a:cubicBezTo>
                  <a:pt x="270" y="984"/>
                  <a:pt x="259" y="1056"/>
                  <a:pt x="257" y="1132"/>
                </a:cubicBezTo>
                <a:cubicBezTo>
                  <a:pt x="75" y="1132"/>
                  <a:pt x="75" y="1132"/>
                  <a:pt x="75" y="1132"/>
                </a:cubicBezTo>
                <a:cubicBezTo>
                  <a:pt x="83" y="1026"/>
                  <a:pt x="126" y="930"/>
                  <a:pt x="193" y="855"/>
                </a:cubicBezTo>
                <a:close/>
                <a:moveTo>
                  <a:pt x="75" y="1205"/>
                </a:moveTo>
                <a:cubicBezTo>
                  <a:pt x="257" y="1205"/>
                  <a:pt x="257" y="1205"/>
                  <a:pt x="257" y="1205"/>
                </a:cubicBezTo>
                <a:cubicBezTo>
                  <a:pt x="259" y="1283"/>
                  <a:pt x="270" y="1355"/>
                  <a:pt x="288" y="1420"/>
                </a:cubicBezTo>
                <a:cubicBezTo>
                  <a:pt x="255" y="1438"/>
                  <a:pt x="224" y="1460"/>
                  <a:pt x="195" y="1485"/>
                </a:cubicBezTo>
                <a:cubicBezTo>
                  <a:pt x="127" y="1409"/>
                  <a:pt x="84" y="1312"/>
                  <a:pt x="75" y="1205"/>
                </a:cubicBezTo>
                <a:close/>
                <a:moveTo>
                  <a:pt x="248" y="1536"/>
                </a:moveTo>
                <a:cubicBezTo>
                  <a:pt x="268" y="1519"/>
                  <a:pt x="289" y="1504"/>
                  <a:pt x="311" y="1491"/>
                </a:cubicBezTo>
                <a:cubicBezTo>
                  <a:pt x="328" y="1536"/>
                  <a:pt x="349" y="1576"/>
                  <a:pt x="373" y="1609"/>
                </a:cubicBezTo>
                <a:cubicBezTo>
                  <a:pt x="328" y="1591"/>
                  <a:pt x="285" y="1566"/>
                  <a:pt x="248" y="1536"/>
                </a:cubicBezTo>
                <a:close/>
                <a:moveTo>
                  <a:pt x="511" y="1635"/>
                </a:moveTo>
                <a:cubicBezTo>
                  <a:pt x="460" y="1615"/>
                  <a:pt x="411" y="1552"/>
                  <a:pt x="376" y="1458"/>
                </a:cubicBezTo>
                <a:cubicBezTo>
                  <a:pt x="419" y="1441"/>
                  <a:pt x="464" y="1430"/>
                  <a:pt x="511" y="1426"/>
                </a:cubicBezTo>
                <a:lnTo>
                  <a:pt x="511" y="1635"/>
                </a:lnTo>
                <a:close/>
                <a:moveTo>
                  <a:pt x="511" y="1353"/>
                </a:moveTo>
                <a:cubicBezTo>
                  <a:pt x="457" y="1357"/>
                  <a:pt x="404" y="1369"/>
                  <a:pt x="355" y="1389"/>
                </a:cubicBezTo>
                <a:cubicBezTo>
                  <a:pt x="341" y="1334"/>
                  <a:pt x="332" y="1273"/>
                  <a:pt x="330" y="1205"/>
                </a:cubicBezTo>
                <a:cubicBezTo>
                  <a:pt x="511" y="1205"/>
                  <a:pt x="511" y="1205"/>
                  <a:pt x="511" y="1205"/>
                </a:cubicBezTo>
                <a:lnTo>
                  <a:pt x="511" y="1353"/>
                </a:lnTo>
                <a:close/>
                <a:moveTo>
                  <a:pt x="511" y="1132"/>
                </a:moveTo>
                <a:cubicBezTo>
                  <a:pt x="330" y="1132"/>
                  <a:pt x="330" y="1132"/>
                  <a:pt x="330" y="1132"/>
                </a:cubicBezTo>
                <a:cubicBezTo>
                  <a:pt x="332" y="1065"/>
                  <a:pt x="341" y="1004"/>
                  <a:pt x="354" y="950"/>
                </a:cubicBezTo>
                <a:cubicBezTo>
                  <a:pt x="404" y="969"/>
                  <a:pt x="457" y="981"/>
                  <a:pt x="511" y="984"/>
                </a:cubicBezTo>
                <a:lnTo>
                  <a:pt x="511" y="1132"/>
                </a:lnTo>
                <a:close/>
                <a:moveTo>
                  <a:pt x="511" y="911"/>
                </a:moveTo>
                <a:cubicBezTo>
                  <a:pt x="464" y="908"/>
                  <a:pt x="419" y="897"/>
                  <a:pt x="375" y="881"/>
                </a:cubicBezTo>
                <a:cubicBezTo>
                  <a:pt x="400" y="813"/>
                  <a:pt x="432" y="762"/>
                  <a:pt x="467" y="730"/>
                </a:cubicBezTo>
                <a:cubicBezTo>
                  <a:pt x="511" y="730"/>
                  <a:pt x="511" y="730"/>
                  <a:pt x="511" y="730"/>
                </a:cubicBezTo>
                <a:lnTo>
                  <a:pt x="511" y="911"/>
                </a:lnTo>
                <a:close/>
                <a:moveTo>
                  <a:pt x="396" y="643"/>
                </a:moveTo>
                <a:cubicBezTo>
                  <a:pt x="366" y="475"/>
                  <a:pt x="366" y="475"/>
                  <a:pt x="366" y="475"/>
                </a:cubicBezTo>
                <a:cubicBezTo>
                  <a:pt x="657" y="475"/>
                  <a:pt x="657" y="475"/>
                  <a:pt x="657" y="475"/>
                </a:cubicBezTo>
                <a:cubicBezTo>
                  <a:pt x="657" y="632"/>
                  <a:pt x="657" y="632"/>
                  <a:pt x="657" y="632"/>
                </a:cubicBezTo>
                <a:cubicBezTo>
                  <a:pt x="622" y="625"/>
                  <a:pt x="585" y="621"/>
                  <a:pt x="548" y="621"/>
                </a:cubicBezTo>
                <a:cubicBezTo>
                  <a:pt x="495" y="621"/>
                  <a:pt x="445" y="629"/>
                  <a:pt x="396" y="643"/>
                </a:cubicBezTo>
                <a:close/>
                <a:moveTo>
                  <a:pt x="584" y="1635"/>
                </a:moveTo>
                <a:cubicBezTo>
                  <a:pt x="584" y="1426"/>
                  <a:pt x="584" y="1426"/>
                  <a:pt x="584" y="1426"/>
                </a:cubicBezTo>
                <a:cubicBezTo>
                  <a:pt x="632" y="1429"/>
                  <a:pt x="678" y="1439"/>
                  <a:pt x="721" y="1455"/>
                </a:cubicBezTo>
                <a:cubicBezTo>
                  <a:pt x="687" y="1551"/>
                  <a:pt x="636" y="1615"/>
                  <a:pt x="584" y="1635"/>
                </a:cubicBezTo>
                <a:close/>
                <a:moveTo>
                  <a:pt x="723" y="1609"/>
                </a:moveTo>
                <a:cubicBezTo>
                  <a:pt x="747" y="1575"/>
                  <a:pt x="769" y="1534"/>
                  <a:pt x="787" y="1486"/>
                </a:cubicBezTo>
                <a:cubicBezTo>
                  <a:pt x="810" y="1499"/>
                  <a:pt x="832" y="1514"/>
                  <a:pt x="853" y="1531"/>
                </a:cubicBezTo>
                <a:cubicBezTo>
                  <a:pt x="815" y="1564"/>
                  <a:pt x="770" y="1590"/>
                  <a:pt x="723" y="1609"/>
                </a:cubicBezTo>
                <a:close/>
                <a:moveTo>
                  <a:pt x="905" y="1480"/>
                </a:moveTo>
                <a:cubicBezTo>
                  <a:pt x="875" y="1455"/>
                  <a:pt x="843" y="1433"/>
                  <a:pt x="809" y="1415"/>
                </a:cubicBezTo>
                <a:cubicBezTo>
                  <a:pt x="826" y="1351"/>
                  <a:pt x="836" y="1281"/>
                  <a:pt x="839" y="1205"/>
                </a:cubicBezTo>
                <a:cubicBezTo>
                  <a:pt x="1021" y="1205"/>
                  <a:pt x="1021" y="1205"/>
                  <a:pt x="1021" y="1205"/>
                </a:cubicBezTo>
                <a:cubicBezTo>
                  <a:pt x="1013" y="1310"/>
                  <a:pt x="970" y="1405"/>
                  <a:pt x="905" y="1480"/>
                </a:cubicBezTo>
                <a:close/>
                <a:moveTo>
                  <a:pt x="839" y="1132"/>
                </a:moveTo>
                <a:cubicBezTo>
                  <a:pt x="836" y="1056"/>
                  <a:pt x="826" y="984"/>
                  <a:pt x="809" y="920"/>
                </a:cubicBezTo>
                <a:cubicBezTo>
                  <a:pt x="842" y="902"/>
                  <a:pt x="874" y="880"/>
                  <a:pt x="903" y="855"/>
                </a:cubicBezTo>
                <a:cubicBezTo>
                  <a:pt x="969" y="930"/>
                  <a:pt x="1012" y="1026"/>
                  <a:pt x="1021" y="1132"/>
                </a:cubicBezTo>
                <a:lnTo>
                  <a:pt x="839" y="1132"/>
                </a:lnTo>
                <a:close/>
                <a:moveTo>
                  <a:pt x="1314" y="1457"/>
                </a:moveTo>
                <a:cubicBezTo>
                  <a:pt x="1334" y="1457"/>
                  <a:pt x="1350" y="1475"/>
                  <a:pt x="1350" y="1497"/>
                </a:cubicBezTo>
                <a:cubicBezTo>
                  <a:pt x="1350" y="1519"/>
                  <a:pt x="1334" y="1536"/>
                  <a:pt x="1314" y="1536"/>
                </a:cubicBezTo>
                <a:cubicBezTo>
                  <a:pt x="1294" y="1536"/>
                  <a:pt x="1277" y="1519"/>
                  <a:pt x="1277" y="1497"/>
                </a:cubicBezTo>
                <a:cubicBezTo>
                  <a:pt x="1277" y="1475"/>
                  <a:pt x="1294" y="1457"/>
                  <a:pt x="1314" y="1457"/>
                </a:cubicBezTo>
                <a:close/>
                <a:moveTo>
                  <a:pt x="1314" y="1132"/>
                </a:moveTo>
                <a:cubicBezTo>
                  <a:pt x="1094" y="1132"/>
                  <a:pt x="1094" y="1132"/>
                  <a:pt x="1094" y="1132"/>
                </a:cubicBezTo>
                <a:cubicBezTo>
                  <a:pt x="1090" y="1075"/>
                  <a:pt x="1077" y="1020"/>
                  <a:pt x="1057" y="969"/>
                </a:cubicBezTo>
                <a:cubicBezTo>
                  <a:pt x="1058" y="969"/>
                  <a:pt x="1058" y="969"/>
                  <a:pt x="1058" y="969"/>
                </a:cubicBezTo>
                <a:cubicBezTo>
                  <a:pt x="1058" y="949"/>
                  <a:pt x="1058" y="949"/>
                  <a:pt x="1058" y="949"/>
                </a:cubicBezTo>
                <a:cubicBezTo>
                  <a:pt x="1314" y="949"/>
                  <a:pt x="1314" y="949"/>
                  <a:pt x="1314" y="949"/>
                </a:cubicBezTo>
                <a:lnTo>
                  <a:pt x="1314" y="1132"/>
                </a:lnTo>
                <a:close/>
                <a:moveTo>
                  <a:pt x="1314" y="876"/>
                </a:moveTo>
                <a:cubicBezTo>
                  <a:pt x="1058" y="876"/>
                  <a:pt x="1058" y="876"/>
                  <a:pt x="1058" y="876"/>
                </a:cubicBezTo>
                <a:cubicBezTo>
                  <a:pt x="1058" y="730"/>
                  <a:pt x="1058" y="730"/>
                  <a:pt x="1058" y="730"/>
                </a:cubicBezTo>
                <a:cubicBezTo>
                  <a:pt x="1314" y="730"/>
                  <a:pt x="1314" y="730"/>
                  <a:pt x="1314" y="730"/>
                </a:cubicBezTo>
                <a:lnTo>
                  <a:pt x="1314" y="876"/>
                </a:lnTo>
                <a:close/>
                <a:moveTo>
                  <a:pt x="1314" y="657"/>
                </a:moveTo>
                <a:cubicBezTo>
                  <a:pt x="1058" y="657"/>
                  <a:pt x="1058" y="657"/>
                  <a:pt x="1058" y="657"/>
                </a:cubicBezTo>
                <a:cubicBezTo>
                  <a:pt x="1058" y="475"/>
                  <a:pt x="1058" y="475"/>
                  <a:pt x="1058" y="475"/>
                </a:cubicBezTo>
                <a:cubicBezTo>
                  <a:pt x="1314" y="475"/>
                  <a:pt x="1314" y="475"/>
                  <a:pt x="1314" y="475"/>
                </a:cubicBezTo>
                <a:lnTo>
                  <a:pt x="1314" y="657"/>
                </a:lnTo>
                <a:close/>
                <a:moveTo>
                  <a:pt x="1559" y="1132"/>
                </a:moveTo>
                <a:cubicBezTo>
                  <a:pt x="1387" y="1132"/>
                  <a:pt x="1387" y="1132"/>
                  <a:pt x="1387" y="1132"/>
                </a:cubicBezTo>
                <a:cubicBezTo>
                  <a:pt x="1387" y="949"/>
                  <a:pt x="1387" y="949"/>
                  <a:pt x="1387" y="949"/>
                </a:cubicBezTo>
                <a:cubicBezTo>
                  <a:pt x="1590" y="949"/>
                  <a:pt x="1590" y="949"/>
                  <a:pt x="1590" y="949"/>
                </a:cubicBezTo>
                <a:lnTo>
                  <a:pt x="1559" y="1132"/>
                </a:lnTo>
                <a:close/>
                <a:moveTo>
                  <a:pt x="1603" y="876"/>
                </a:moveTo>
                <a:cubicBezTo>
                  <a:pt x="1387" y="876"/>
                  <a:pt x="1387" y="876"/>
                  <a:pt x="1387" y="876"/>
                </a:cubicBezTo>
                <a:cubicBezTo>
                  <a:pt x="1387" y="730"/>
                  <a:pt x="1387" y="730"/>
                  <a:pt x="1387" y="730"/>
                </a:cubicBezTo>
                <a:cubicBezTo>
                  <a:pt x="1628" y="730"/>
                  <a:pt x="1628" y="730"/>
                  <a:pt x="1628" y="730"/>
                </a:cubicBezTo>
                <a:lnTo>
                  <a:pt x="1603" y="876"/>
                </a:lnTo>
                <a:close/>
                <a:moveTo>
                  <a:pt x="1641" y="657"/>
                </a:moveTo>
                <a:cubicBezTo>
                  <a:pt x="1387" y="657"/>
                  <a:pt x="1387" y="657"/>
                  <a:pt x="1387" y="657"/>
                </a:cubicBezTo>
                <a:cubicBezTo>
                  <a:pt x="1387" y="475"/>
                  <a:pt x="1387" y="475"/>
                  <a:pt x="1387" y="475"/>
                </a:cubicBezTo>
                <a:cubicBezTo>
                  <a:pt x="1672" y="475"/>
                  <a:pt x="1672" y="475"/>
                  <a:pt x="1672" y="475"/>
                </a:cubicBezTo>
                <a:lnTo>
                  <a:pt x="1641" y="6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" name="Freeform 114"/>
          <p:cNvSpPr>
            <a:spLocks noEditPoints="1"/>
          </p:cNvSpPr>
          <p:nvPr/>
        </p:nvSpPr>
        <p:spPr bwMode="auto">
          <a:xfrm>
            <a:off x="15102723" y="11583416"/>
            <a:ext cx="829244" cy="690988"/>
          </a:xfrm>
          <a:custGeom>
            <a:avLst/>
            <a:gdLst>
              <a:gd name="T0" fmla="*/ 1606 w 1752"/>
              <a:gd name="T1" fmla="*/ 219 h 1460"/>
              <a:gd name="T2" fmla="*/ 1460 w 1752"/>
              <a:gd name="T3" fmla="*/ 219 h 1460"/>
              <a:gd name="T4" fmla="*/ 1460 w 1752"/>
              <a:gd name="T5" fmla="*/ 183 h 1460"/>
              <a:gd name="T6" fmla="*/ 1423 w 1752"/>
              <a:gd name="T7" fmla="*/ 146 h 1460"/>
              <a:gd name="T8" fmla="*/ 1387 w 1752"/>
              <a:gd name="T9" fmla="*/ 183 h 1460"/>
              <a:gd name="T10" fmla="*/ 1387 w 1752"/>
              <a:gd name="T11" fmla="*/ 219 h 1460"/>
              <a:gd name="T12" fmla="*/ 1168 w 1752"/>
              <a:gd name="T13" fmla="*/ 219 h 1460"/>
              <a:gd name="T14" fmla="*/ 1168 w 1752"/>
              <a:gd name="T15" fmla="*/ 110 h 1460"/>
              <a:gd name="T16" fmla="*/ 1058 w 1752"/>
              <a:gd name="T17" fmla="*/ 0 h 1460"/>
              <a:gd name="T18" fmla="*/ 693 w 1752"/>
              <a:gd name="T19" fmla="*/ 0 h 1460"/>
              <a:gd name="T20" fmla="*/ 584 w 1752"/>
              <a:gd name="T21" fmla="*/ 110 h 1460"/>
              <a:gd name="T22" fmla="*/ 584 w 1752"/>
              <a:gd name="T23" fmla="*/ 219 h 1460"/>
              <a:gd name="T24" fmla="*/ 365 w 1752"/>
              <a:gd name="T25" fmla="*/ 219 h 1460"/>
              <a:gd name="T26" fmla="*/ 365 w 1752"/>
              <a:gd name="T27" fmla="*/ 183 h 1460"/>
              <a:gd name="T28" fmla="*/ 328 w 1752"/>
              <a:gd name="T29" fmla="*/ 146 h 1460"/>
              <a:gd name="T30" fmla="*/ 292 w 1752"/>
              <a:gd name="T31" fmla="*/ 183 h 1460"/>
              <a:gd name="T32" fmla="*/ 292 w 1752"/>
              <a:gd name="T33" fmla="*/ 219 h 1460"/>
              <a:gd name="T34" fmla="*/ 146 w 1752"/>
              <a:gd name="T35" fmla="*/ 219 h 1460"/>
              <a:gd name="T36" fmla="*/ 0 w 1752"/>
              <a:gd name="T37" fmla="*/ 365 h 1460"/>
              <a:gd name="T38" fmla="*/ 0 w 1752"/>
              <a:gd name="T39" fmla="*/ 1314 h 1460"/>
              <a:gd name="T40" fmla="*/ 146 w 1752"/>
              <a:gd name="T41" fmla="*/ 1460 h 1460"/>
              <a:gd name="T42" fmla="*/ 1606 w 1752"/>
              <a:gd name="T43" fmla="*/ 1460 h 1460"/>
              <a:gd name="T44" fmla="*/ 1752 w 1752"/>
              <a:gd name="T45" fmla="*/ 1314 h 1460"/>
              <a:gd name="T46" fmla="*/ 1752 w 1752"/>
              <a:gd name="T47" fmla="*/ 365 h 1460"/>
              <a:gd name="T48" fmla="*/ 1606 w 1752"/>
              <a:gd name="T49" fmla="*/ 219 h 1460"/>
              <a:gd name="T50" fmla="*/ 657 w 1752"/>
              <a:gd name="T51" fmla="*/ 110 h 1460"/>
              <a:gd name="T52" fmla="*/ 693 w 1752"/>
              <a:gd name="T53" fmla="*/ 73 h 1460"/>
              <a:gd name="T54" fmla="*/ 1058 w 1752"/>
              <a:gd name="T55" fmla="*/ 73 h 1460"/>
              <a:gd name="T56" fmla="*/ 1095 w 1752"/>
              <a:gd name="T57" fmla="*/ 110 h 1460"/>
              <a:gd name="T58" fmla="*/ 1095 w 1752"/>
              <a:gd name="T59" fmla="*/ 219 h 1460"/>
              <a:gd name="T60" fmla="*/ 657 w 1752"/>
              <a:gd name="T61" fmla="*/ 219 h 1460"/>
              <a:gd name="T62" fmla="*/ 657 w 1752"/>
              <a:gd name="T63" fmla="*/ 110 h 1460"/>
              <a:gd name="T64" fmla="*/ 1679 w 1752"/>
              <a:gd name="T65" fmla="*/ 1314 h 1460"/>
              <a:gd name="T66" fmla="*/ 1606 w 1752"/>
              <a:gd name="T67" fmla="*/ 1387 h 1460"/>
              <a:gd name="T68" fmla="*/ 146 w 1752"/>
              <a:gd name="T69" fmla="*/ 1387 h 1460"/>
              <a:gd name="T70" fmla="*/ 73 w 1752"/>
              <a:gd name="T71" fmla="*/ 1314 h 1460"/>
              <a:gd name="T72" fmla="*/ 73 w 1752"/>
              <a:gd name="T73" fmla="*/ 1205 h 1460"/>
              <a:gd name="T74" fmla="*/ 1679 w 1752"/>
              <a:gd name="T75" fmla="*/ 1205 h 1460"/>
              <a:gd name="T76" fmla="*/ 1679 w 1752"/>
              <a:gd name="T77" fmla="*/ 1314 h 1460"/>
              <a:gd name="T78" fmla="*/ 1679 w 1752"/>
              <a:gd name="T79" fmla="*/ 1132 h 1460"/>
              <a:gd name="T80" fmla="*/ 73 w 1752"/>
              <a:gd name="T81" fmla="*/ 1132 h 1460"/>
              <a:gd name="T82" fmla="*/ 73 w 1752"/>
              <a:gd name="T83" fmla="*/ 1022 h 1460"/>
              <a:gd name="T84" fmla="*/ 1679 w 1752"/>
              <a:gd name="T85" fmla="*/ 1022 h 1460"/>
              <a:gd name="T86" fmla="*/ 1679 w 1752"/>
              <a:gd name="T87" fmla="*/ 1132 h 1460"/>
              <a:gd name="T88" fmla="*/ 1679 w 1752"/>
              <a:gd name="T89" fmla="*/ 949 h 1460"/>
              <a:gd name="T90" fmla="*/ 73 w 1752"/>
              <a:gd name="T91" fmla="*/ 949 h 1460"/>
              <a:gd name="T92" fmla="*/ 73 w 1752"/>
              <a:gd name="T93" fmla="*/ 730 h 1460"/>
              <a:gd name="T94" fmla="*/ 1679 w 1752"/>
              <a:gd name="T95" fmla="*/ 730 h 1460"/>
              <a:gd name="T96" fmla="*/ 1679 w 1752"/>
              <a:gd name="T97" fmla="*/ 949 h 1460"/>
              <a:gd name="T98" fmla="*/ 1679 w 1752"/>
              <a:gd name="T99" fmla="*/ 657 h 1460"/>
              <a:gd name="T100" fmla="*/ 73 w 1752"/>
              <a:gd name="T101" fmla="*/ 657 h 1460"/>
              <a:gd name="T102" fmla="*/ 73 w 1752"/>
              <a:gd name="T103" fmla="*/ 548 h 1460"/>
              <a:gd name="T104" fmla="*/ 1679 w 1752"/>
              <a:gd name="T105" fmla="*/ 548 h 1460"/>
              <a:gd name="T106" fmla="*/ 1679 w 1752"/>
              <a:gd name="T107" fmla="*/ 657 h 1460"/>
              <a:gd name="T108" fmla="*/ 1679 w 1752"/>
              <a:gd name="T109" fmla="*/ 475 h 1460"/>
              <a:gd name="T110" fmla="*/ 73 w 1752"/>
              <a:gd name="T111" fmla="*/ 475 h 1460"/>
              <a:gd name="T112" fmla="*/ 73 w 1752"/>
              <a:gd name="T113" fmla="*/ 365 h 1460"/>
              <a:gd name="T114" fmla="*/ 146 w 1752"/>
              <a:gd name="T115" fmla="*/ 292 h 1460"/>
              <a:gd name="T116" fmla="*/ 1606 w 1752"/>
              <a:gd name="T117" fmla="*/ 292 h 1460"/>
              <a:gd name="T118" fmla="*/ 1679 w 1752"/>
              <a:gd name="T119" fmla="*/ 365 h 1460"/>
              <a:gd name="T120" fmla="*/ 1679 w 1752"/>
              <a:gd name="T121" fmla="*/ 475 h 1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52" h="1460">
                <a:moveTo>
                  <a:pt x="1606" y="219"/>
                </a:moveTo>
                <a:cubicBezTo>
                  <a:pt x="1460" y="219"/>
                  <a:pt x="1460" y="219"/>
                  <a:pt x="1460" y="219"/>
                </a:cubicBezTo>
                <a:cubicBezTo>
                  <a:pt x="1460" y="183"/>
                  <a:pt x="1460" y="183"/>
                  <a:pt x="1460" y="183"/>
                </a:cubicBezTo>
                <a:cubicBezTo>
                  <a:pt x="1460" y="163"/>
                  <a:pt x="1444" y="146"/>
                  <a:pt x="1423" y="146"/>
                </a:cubicBezTo>
                <a:cubicBezTo>
                  <a:pt x="1403" y="146"/>
                  <a:pt x="1387" y="163"/>
                  <a:pt x="1387" y="183"/>
                </a:cubicBezTo>
                <a:cubicBezTo>
                  <a:pt x="1387" y="219"/>
                  <a:pt x="1387" y="219"/>
                  <a:pt x="1387" y="219"/>
                </a:cubicBezTo>
                <a:cubicBezTo>
                  <a:pt x="1168" y="219"/>
                  <a:pt x="1168" y="219"/>
                  <a:pt x="1168" y="219"/>
                </a:cubicBezTo>
                <a:cubicBezTo>
                  <a:pt x="1168" y="110"/>
                  <a:pt x="1168" y="110"/>
                  <a:pt x="1168" y="110"/>
                </a:cubicBezTo>
                <a:cubicBezTo>
                  <a:pt x="1168" y="49"/>
                  <a:pt x="1119" y="0"/>
                  <a:pt x="1058" y="0"/>
                </a:cubicBezTo>
                <a:cubicBezTo>
                  <a:pt x="693" y="0"/>
                  <a:pt x="693" y="0"/>
                  <a:pt x="693" y="0"/>
                </a:cubicBezTo>
                <a:cubicBezTo>
                  <a:pt x="633" y="0"/>
                  <a:pt x="584" y="49"/>
                  <a:pt x="584" y="110"/>
                </a:cubicBezTo>
                <a:cubicBezTo>
                  <a:pt x="584" y="219"/>
                  <a:pt x="584" y="219"/>
                  <a:pt x="584" y="219"/>
                </a:cubicBezTo>
                <a:cubicBezTo>
                  <a:pt x="365" y="219"/>
                  <a:pt x="365" y="219"/>
                  <a:pt x="365" y="219"/>
                </a:cubicBezTo>
                <a:cubicBezTo>
                  <a:pt x="365" y="183"/>
                  <a:pt x="365" y="183"/>
                  <a:pt x="365" y="183"/>
                </a:cubicBezTo>
                <a:cubicBezTo>
                  <a:pt x="365" y="163"/>
                  <a:pt x="349" y="146"/>
                  <a:pt x="328" y="146"/>
                </a:cubicBezTo>
                <a:cubicBezTo>
                  <a:pt x="308" y="146"/>
                  <a:pt x="292" y="163"/>
                  <a:pt x="292" y="183"/>
                </a:cubicBezTo>
                <a:cubicBezTo>
                  <a:pt x="292" y="219"/>
                  <a:pt x="292" y="219"/>
                  <a:pt x="292" y="219"/>
                </a:cubicBezTo>
                <a:cubicBezTo>
                  <a:pt x="146" y="219"/>
                  <a:pt x="146" y="219"/>
                  <a:pt x="146" y="219"/>
                </a:cubicBezTo>
                <a:cubicBezTo>
                  <a:pt x="65" y="219"/>
                  <a:pt x="0" y="285"/>
                  <a:pt x="0" y="365"/>
                </a:cubicBezTo>
                <a:cubicBezTo>
                  <a:pt x="0" y="1314"/>
                  <a:pt x="0" y="1314"/>
                  <a:pt x="0" y="1314"/>
                </a:cubicBezTo>
                <a:cubicBezTo>
                  <a:pt x="0" y="1395"/>
                  <a:pt x="65" y="1460"/>
                  <a:pt x="146" y="1460"/>
                </a:cubicBezTo>
                <a:cubicBezTo>
                  <a:pt x="1606" y="1460"/>
                  <a:pt x="1606" y="1460"/>
                  <a:pt x="1606" y="1460"/>
                </a:cubicBezTo>
                <a:cubicBezTo>
                  <a:pt x="1686" y="1460"/>
                  <a:pt x="1752" y="1395"/>
                  <a:pt x="1752" y="1314"/>
                </a:cubicBezTo>
                <a:cubicBezTo>
                  <a:pt x="1752" y="365"/>
                  <a:pt x="1752" y="365"/>
                  <a:pt x="1752" y="365"/>
                </a:cubicBezTo>
                <a:cubicBezTo>
                  <a:pt x="1752" y="285"/>
                  <a:pt x="1686" y="219"/>
                  <a:pt x="1606" y="219"/>
                </a:cubicBezTo>
                <a:close/>
                <a:moveTo>
                  <a:pt x="657" y="110"/>
                </a:moveTo>
                <a:cubicBezTo>
                  <a:pt x="657" y="90"/>
                  <a:pt x="673" y="73"/>
                  <a:pt x="693" y="73"/>
                </a:cubicBezTo>
                <a:cubicBezTo>
                  <a:pt x="1058" y="73"/>
                  <a:pt x="1058" y="73"/>
                  <a:pt x="1058" y="73"/>
                </a:cubicBezTo>
                <a:cubicBezTo>
                  <a:pt x="1079" y="73"/>
                  <a:pt x="1095" y="90"/>
                  <a:pt x="1095" y="110"/>
                </a:cubicBezTo>
                <a:cubicBezTo>
                  <a:pt x="1095" y="219"/>
                  <a:pt x="1095" y="219"/>
                  <a:pt x="1095" y="219"/>
                </a:cubicBezTo>
                <a:cubicBezTo>
                  <a:pt x="657" y="219"/>
                  <a:pt x="657" y="219"/>
                  <a:pt x="657" y="219"/>
                </a:cubicBezTo>
                <a:lnTo>
                  <a:pt x="657" y="110"/>
                </a:lnTo>
                <a:close/>
                <a:moveTo>
                  <a:pt x="1679" y="1314"/>
                </a:moveTo>
                <a:cubicBezTo>
                  <a:pt x="1679" y="1355"/>
                  <a:pt x="1646" y="1387"/>
                  <a:pt x="1606" y="1387"/>
                </a:cubicBezTo>
                <a:cubicBezTo>
                  <a:pt x="146" y="1387"/>
                  <a:pt x="146" y="1387"/>
                  <a:pt x="146" y="1387"/>
                </a:cubicBezTo>
                <a:cubicBezTo>
                  <a:pt x="106" y="1387"/>
                  <a:pt x="73" y="1355"/>
                  <a:pt x="73" y="1314"/>
                </a:cubicBezTo>
                <a:cubicBezTo>
                  <a:pt x="73" y="1205"/>
                  <a:pt x="73" y="1205"/>
                  <a:pt x="73" y="1205"/>
                </a:cubicBezTo>
                <a:cubicBezTo>
                  <a:pt x="1679" y="1205"/>
                  <a:pt x="1679" y="1205"/>
                  <a:pt x="1679" y="1205"/>
                </a:cubicBezTo>
                <a:lnTo>
                  <a:pt x="1679" y="1314"/>
                </a:lnTo>
                <a:close/>
                <a:moveTo>
                  <a:pt x="1679" y="1132"/>
                </a:moveTo>
                <a:cubicBezTo>
                  <a:pt x="73" y="1132"/>
                  <a:pt x="73" y="1132"/>
                  <a:pt x="73" y="1132"/>
                </a:cubicBezTo>
                <a:cubicBezTo>
                  <a:pt x="73" y="1022"/>
                  <a:pt x="73" y="1022"/>
                  <a:pt x="73" y="1022"/>
                </a:cubicBezTo>
                <a:cubicBezTo>
                  <a:pt x="1679" y="1022"/>
                  <a:pt x="1679" y="1022"/>
                  <a:pt x="1679" y="1022"/>
                </a:cubicBezTo>
                <a:lnTo>
                  <a:pt x="1679" y="1132"/>
                </a:lnTo>
                <a:close/>
                <a:moveTo>
                  <a:pt x="1679" y="949"/>
                </a:moveTo>
                <a:cubicBezTo>
                  <a:pt x="73" y="949"/>
                  <a:pt x="73" y="949"/>
                  <a:pt x="73" y="949"/>
                </a:cubicBezTo>
                <a:cubicBezTo>
                  <a:pt x="73" y="730"/>
                  <a:pt x="73" y="730"/>
                  <a:pt x="73" y="730"/>
                </a:cubicBezTo>
                <a:cubicBezTo>
                  <a:pt x="1679" y="730"/>
                  <a:pt x="1679" y="730"/>
                  <a:pt x="1679" y="730"/>
                </a:cubicBezTo>
                <a:lnTo>
                  <a:pt x="1679" y="949"/>
                </a:lnTo>
                <a:close/>
                <a:moveTo>
                  <a:pt x="1679" y="657"/>
                </a:moveTo>
                <a:cubicBezTo>
                  <a:pt x="73" y="657"/>
                  <a:pt x="73" y="657"/>
                  <a:pt x="73" y="657"/>
                </a:cubicBezTo>
                <a:cubicBezTo>
                  <a:pt x="73" y="548"/>
                  <a:pt x="73" y="548"/>
                  <a:pt x="73" y="548"/>
                </a:cubicBezTo>
                <a:cubicBezTo>
                  <a:pt x="1679" y="548"/>
                  <a:pt x="1679" y="548"/>
                  <a:pt x="1679" y="548"/>
                </a:cubicBezTo>
                <a:lnTo>
                  <a:pt x="1679" y="657"/>
                </a:lnTo>
                <a:close/>
                <a:moveTo>
                  <a:pt x="1679" y="475"/>
                </a:moveTo>
                <a:cubicBezTo>
                  <a:pt x="73" y="475"/>
                  <a:pt x="73" y="475"/>
                  <a:pt x="73" y="475"/>
                </a:cubicBezTo>
                <a:cubicBezTo>
                  <a:pt x="73" y="365"/>
                  <a:pt x="73" y="365"/>
                  <a:pt x="73" y="365"/>
                </a:cubicBezTo>
                <a:cubicBezTo>
                  <a:pt x="73" y="325"/>
                  <a:pt x="106" y="292"/>
                  <a:pt x="146" y="292"/>
                </a:cubicBezTo>
                <a:cubicBezTo>
                  <a:pt x="1606" y="292"/>
                  <a:pt x="1606" y="292"/>
                  <a:pt x="1606" y="292"/>
                </a:cubicBezTo>
                <a:cubicBezTo>
                  <a:pt x="1646" y="292"/>
                  <a:pt x="1679" y="325"/>
                  <a:pt x="1679" y="365"/>
                </a:cubicBezTo>
                <a:lnTo>
                  <a:pt x="1679" y="4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" name="Freeform 115"/>
          <p:cNvSpPr>
            <a:spLocks noEditPoints="1"/>
          </p:cNvSpPr>
          <p:nvPr/>
        </p:nvSpPr>
        <p:spPr bwMode="auto">
          <a:xfrm>
            <a:off x="19583629" y="11513710"/>
            <a:ext cx="830692" cy="830400"/>
          </a:xfrm>
          <a:custGeom>
            <a:avLst/>
            <a:gdLst>
              <a:gd name="T0" fmla="*/ 1473 w 1755"/>
              <a:gd name="T1" fmla="*/ 1518 h 1755"/>
              <a:gd name="T2" fmla="*/ 1546 w 1755"/>
              <a:gd name="T3" fmla="*/ 975 h 1755"/>
              <a:gd name="T4" fmla="*/ 1473 w 1755"/>
              <a:gd name="T5" fmla="*/ 757 h 1755"/>
              <a:gd name="T6" fmla="*/ 1400 w 1755"/>
              <a:gd name="T7" fmla="*/ 566 h 1755"/>
              <a:gd name="T8" fmla="*/ 1328 w 1755"/>
              <a:gd name="T9" fmla="*/ 757 h 1755"/>
              <a:gd name="T10" fmla="*/ 1400 w 1755"/>
              <a:gd name="T11" fmla="*/ 975 h 1755"/>
              <a:gd name="T12" fmla="*/ 1401 w 1755"/>
              <a:gd name="T13" fmla="*/ 830 h 1755"/>
              <a:gd name="T14" fmla="*/ 1473 w 1755"/>
              <a:gd name="T15" fmla="*/ 902 h 1755"/>
              <a:gd name="T16" fmla="*/ 1401 w 1755"/>
              <a:gd name="T17" fmla="*/ 830 h 1755"/>
              <a:gd name="T18" fmla="*/ 1133 w 1755"/>
              <a:gd name="T19" fmla="*/ 1518 h 1755"/>
              <a:gd name="T20" fmla="*/ 1206 w 1755"/>
              <a:gd name="T21" fmla="*/ 1194 h 1755"/>
              <a:gd name="T22" fmla="*/ 1133 w 1755"/>
              <a:gd name="T23" fmla="*/ 976 h 1755"/>
              <a:gd name="T24" fmla="*/ 1060 w 1755"/>
              <a:gd name="T25" fmla="*/ 566 h 1755"/>
              <a:gd name="T26" fmla="*/ 988 w 1755"/>
              <a:gd name="T27" fmla="*/ 976 h 1755"/>
              <a:gd name="T28" fmla="*/ 1060 w 1755"/>
              <a:gd name="T29" fmla="*/ 1194 h 1755"/>
              <a:gd name="T30" fmla="*/ 1061 w 1755"/>
              <a:gd name="T31" fmla="*/ 1049 h 1755"/>
              <a:gd name="T32" fmla="*/ 1133 w 1755"/>
              <a:gd name="T33" fmla="*/ 1121 h 1755"/>
              <a:gd name="T34" fmla="*/ 1061 w 1755"/>
              <a:gd name="T35" fmla="*/ 1049 h 1755"/>
              <a:gd name="T36" fmla="*/ 794 w 1755"/>
              <a:gd name="T37" fmla="*/ 1518 h 1755"/>
              <a:gd name="T38" fmla="*/ 866 w 1755"/>
              <a:gd name="T39" fmla="*/ 902 h 1755"/>
              <a:gd name="T40" fmla="*/ 794 w 1755"/>
              <a:gd name="T41" fmla="*/ 684 h 1755"/>
              <a:gd name="T42" fmla="*/ 720 w 1755"/>
              <a:gd name="T43" fmla="*/ 566 h 1755"/>
              <a:gd name="T44" fmla="*/ 648 w 1755"/>
              <a:gd name="T45" fmla="*/ 684 h 1755"/>
              <a:gd name="T46" fmla="*/ 720 w 1755"/>
              <a:gd name="T47" fmla="*/ 902 h 1755"/>
              <a:gd name="T48" fmla="*/ 721 w 1755"/>
              <a:gd name="T49" fmla="*/ 757 h 1755"/>
              <a:gd name="T50" fmla="*/ 793 w 1755"/>
              <a:gd name="T51" fmla="*/ 829 h 1755"/>
              <a:gd name="T52" fmla="*/ 721 w 1755"/>
              <a:gd name="T53" fmla="*/ 757 h 1755"/>
              <a:gd name="T54" fmla="*/ 454 w 1755"/>
              <a:gd name="T55" fmla="*/ 1518 h 1755"/>
              <a:gd name="T56" fmla="*/ 526 w 1755"/>
              <a:gd name="T57" fmla="*/ 1372 h 1755"/>
              <a:gd name="T58" fmla="*/ 454 w 1755"/>
              <a:gd name="T59" fmla="*/ 1153 h 1755"/>
              <a:gd name="T60" fmla="*/ 381 w 1755"/>
              <a:gd name="T61" fmla="*/ 566 h 1755"/>
              <a:gd name="T62" fmla="*/ 308 w 1755"/>
              <a:gd name="T63" fmla="*/ 1153 h 1755"/>
              <a:gd name="T64" fmla="*/ 381 w 1755"/>
              <a:gd name="T65" fmla="*/ 1372 h 1755"/>
              <a:gd name="T66" fmla="*/ 381 w 1755"/>
              <a:gd name="T67" fmla="*/ 1227 h 1755"/>
              <a:gd name="T68" fmla="*/ 453 w 1755"/>
              <a:gd name="T69" fmla="*/ 1298 h 1755"/>
              <a:gd name="T70" fmla="*/ 381 w 1755"/>
              <a:gd name="T71" fmla="*/ 1227 h 1755"/>
              <a:gd name="T72" fmla="*/ 109 w 1755"/>
              <a:gd name="T73" fmla="*/ 0 h 1755"/>
              <a:gd name="T74" fmla="*/ 0 w 1755"/>
              <a:gd name="T75" fmla="*/ 1645 h 1755"/>
              <a:gd name="T76" fmla="*/ 1645 w 1755"/>
              <a:gd name="T77" fmla="*/ 1755 h 1755"/>
              <a:gd name="T78" fmla="*/ 1755 w 1755"/>
              <a:gd name="T79" fmla="*/ 109 h 1755"/>
              <a:gd name="T80" fmla="*/ 1682 w 1755"/>
              <a:gd name="T81" fmla="*/ 1645 h 1755"/>
              <a:gd name="T82" fmla="*/ 109 w 1755"/>
              <a:gd name="T83" fmla="*/ 1682 h 1755"/>
              <a:gd name="T84" fmla="*/ 73 w 1755"/>
              <a:gd name="T85" fmla="*/ 402 h 1755"/>
              <a:gd name="T86" fmla="*/ 1682 w 1755"/>
              <a:gd name="T87" fmla="*/ 1645 h 1755"/>
              <a:gd name="T88" fmla="*/ 73 w 1755"/>
              <a:gd name="T89" fmla="*/ 329 h 1755"/>
              <a:gd name="T90" fmla="*/ 109 w 1755"/>
              <a:gd name="T91" fmla="*/ 73 h 1755"/>
              <a:gd name="T92" fmla="*/ 1682 w 1755"/>
              <a:gd name="T93" fmla="*/ 109 h 1755"/>
              <a:gd name="T94" fmla="*/ 250 w 1755"/>
              <a:gd name="T95" fmla="*/ 164 h 1755"/>
              <a:gd name="T96" fmla="*/ 1024 w 1755"/>
              <a:gd name="T97" fmla="*/ 237 h 1755"/>
              <a:gd name="T98" fmla="*/ 250 w 1755"/>
              <a:gd name="T99" fmla="*/ 164 h 1755"/>
              <a:gd name="T100" fmla="*/ 1505 w 1755"/>
              <a:gd name="T101" fmla="*/ 164 h 1755"/>
              <a:gd name="T102" fmla="*/ 1228 w 1755"/>
              <a:gd name="T103" fmla="*/ 237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55" h="1755">
                <a:moveTo>
                  <a:pt x="1400" y="1518"/>
                </a:moveTo>
                <a:cubicBezTo>
                  <a:pt x="1473" y="1518"/>
                  <a:pt x="1473" y="1518"/>
                  <a:pt x="1473" y="1518"/>
                </a:cubicBezTo>
                <a:cubicBezTo>
                  <a:pt x="1473" y="975"/>
                  <a:pt x="1473" y="975"/>
                  <a:pt x="1473" y="975"/>
                </a:cubicBezTo>
                <a:cubicBezTo>
                  <a:pt x="1546" y="975"/>
                  <a:pt x="1546" y="975"/>
                  <a:pt x="1546" y="975"/>
                </a:cubicBezTo>
                <a:cubicBezTo>
                  <a:pt x="1546" y="757"/>
                  <a:pt x="1546" y="757"/>
                  <a:pt x="1546" y="757"/>
                </a:cubicBezTo>
                <a:cubicBezTo>
                  <a:pt x="1473" y="757"/>
                  <a:pt x="1473" y="757"/>
                  <a:pt x="1473" y="757"/>
                </a:cubicBezTo>
                <a:cubicBezTo>
                  <a:pt x="1473" y="566"/>
                  <a:pt x="1473" y="566"/>
                  <a:pt x="1473" y="566"/>
                </a:cubicBezTo>
                <a:cubicBezTo>
                  <a:pt x="1400" y="566"/>
                  <a:pt x="1400" y="566"/>
                  <a:pt x="1400" y="566"/>
                </a:cubicBezTo>
                <a:cubicBezTo>
                  <a:pt x="1400" y="757"/>
                  <a:pt x="1400" y="757"/>
                  <a:pt x="1400" y="757"/>
                </a:cubicBezTo>
                <a:cubicBezTo>
                  <a:pt x="1328" y="757"/>
                  <a:pt x="1328" y="757"/>
                  <a:pt x="1328" y="757"/>
                </a:cubicBezTo>
                <a:cubicBezTo>
                  <a:pt x="1328" y="975"/>
                  <a:pt x="1328" y="975"/>
                  <a:pt x="1328" y="975"/>
                </a:cubicBezTo>
                <a:cubicBezTo>
                  <a:pt x="1400" y="975"/>
                  <a:pt x="1400" y="975"/>
                  <a:pt x="1400" y="975"/>
                </a:cubicBezTo>
                <a:lnTo>
                  <a:pt x="1400" y="1518"/>
                </a:lnTo>
                <a:close/>
                <a:moveTo>
                  <a:pt x="1401" y="830"/>
                </a:moveTo>
                <a:cubicBezTo>
                  <a:pt x="1473" y="830"/>
                  <a:pt x="1473" y="830"/>
                  <a:pt x="1473" y="830"/>
                </a:cubicBezTo>
                <a:cubicBezTo>
                  <a:pt x="1473" y="902"/>
                  <a:pt x="1473" y="902"/>
                  <a:pt x="1473" y="902"/>
                </a:cubicBezTo>
                <a:cubicBezTo>
                  <a:pt x="1401" y="902"/>
                  <a:pt x="1401" y="902"/>
                  <a:pt x="1401" y="902"/>
                </a:cubicBezTo>
                <a:lnTo>
                  <a:pt x="1401" y="830"/>
                </a:lnTo>
                <a:close/>
                <a:moveTo>
                  <a:pt x="1060" y="1518"/>
                </a:moveTo>
                <a:cubicBezTo>
                  <a:pt x="1133" y="1518"/>
                  <a:pt x="1133" y="1518"/>
                  <a:pt x="1133" y="1518"/>
                </a:cubicBezTo>
                <a:cubicBezTo>
                  <a:pt x="1133" y="1194"/>
                  <a:pt x="1133" y="1194"/>
                  <a:pt x="1133" y="1194"/>
                </a:cubicBezTo>
                <a:cubicBezTo>
                  <a:pt x="1206" y="1194"/>
                  <a:pt x="1206" y="1194"/>
                  <a:pt x="1206" y="1194"/>
                </a:cubicBezTo>
                <a:cubicBezTo>
                  <a:pt x="1206" y="976"/>
                  <a:pt x="1206" y="976"/>
                  <a:pt x="1206" y="976"/>
                </a:cubicBezTo>
                <a:cubicBezTo>
                  <a:pt x="1133" y="976"/>
                  <a:pt x="1133" y="976"/>
                  <a:pt x="1133" y="976"/>
                </a:cubicBezTo>
                <a:cubicBezTo>
                  <a:pt x="1133" y="566"/>
                  <a:pt x="1133" y="566"/>
                  <a:pt x="1133" y="566"/>
                </a:cubicBezTo>
                <a:cubicBezTo>
                  <a:pt x="1060" y="566"/>
                  <a:pt x="1060" y="566"/>
                  <a:pt x="1060" y="566"/>
                </a:cubicBezTo>
                <a:cubicBezTo>
                  <a:pt x="1060" y="976"/>
                  <a:pt x="1060" y="976"/>
                  <a:pt x="1060" y="976"/>
                </a:cubicBezTo>
                <a:cubicBezTo>
                  <a:pt x="988" y="976"/>
                  <a:pt x="988" y="976"/>
                  <a:pt x="988" y="976"/>
                </a:cubicBezTo>
                <a:cubicBezTo>
                  <a:pt x="988" y="1194"/>
                  <a:pt x="988" y="1194"/>
                  <a:pt x="988" y="1194"/>
                </a:cubicBezTo>
                <a:cubicBezTo>
                  <a:pt x="1060" y="1194"/>
                  <a:pt x="1060" y="1194"/>
                  <a:pt x="1060" y="1194"/>
                </a:cubicBezTo>
                <a:lnTo>
                  <a:pt x="1060" y="1518"/>
                </a:lnTo>
                <a:close/>
                <a:moveTo>
                  <a:pt x="1061" y="1049"/>
                </a:moveTo>
                <a:cubicBezTo>
                  <a:pt x="1133" y="1049"/>
                  <a:pt x="1133" y="1049"/>
                  <a:pt x="1133" y="1049"/>
                </a:cubicBezTo>
                <a:cubicBezTo>
                  <a:pt x="1133" y="1121"/>
                  <a:pt x="1133" y="1121"/>
                  <a:pt x="1133" y="1121"/>
                </a:cubicBezTo>
                <a:cubicBezTo>
                  <a:pt x="1061" y="1121"/>
                  <a:pt x="1061" y="1121"/>
                  <a:pt x="1061" y="1121"/>
                </a:cubicBezTo>
                <a:lnTo>
                  <a:pt x="1061" y="1049"/>
                </a:lnTo>
                <a:close/>
                <a:moveTo>
                  <a:pt x="720" y="1518"/>
                </a:moveTo>
                <a:cubicBezTo>
                  <a:pt x="794" y="1518"/>
                  <a:pt x="794" y="1518"/>
                  <a:pt x="794" y="1518"/>
                </a:cubicBezTo>
                <a:cubicBezTo>
                  <a:pt x="794" y="902"/>
                  <a:pt x="794" y="902"/>
                  <a:pt x="794" y="902"/>
                </a:cubicBezTo>
                <a:cubicBezTo>
                  <a:pt x="866" y="902"/>
                  <a:pt x="866" y="902"/>
                  <a:pt x="866" y="902"/>
                </a:cubicBezTo>
                <a:cubicBezTo>
                  <a:pt x="866" y="684"/>
                  <a:pt x="866" y="684"/>
                  <a:pt x="866" y="684"/>
                </a:cubicBezTo>
                <a:cubicBezTo>
                  <a:pt x="794" y="684"/>
                  <a:pt x="794" y="684"/>
                  <a:pt x="794" y="684"/>
                </a:cubicBezTo>
                <a:cubicBezTo>
                  <a:pt x="794" y="566"/>
                  <a:pt x="794" y="566"/>
                  <a:pt x="794" y="566"/>
                </a:cubicBezTo>
                <a:cubicBezTo>
                  <a:pt x="720" y="566"/>
                  <a:pt x="720" y="566"/>
                  <a:pt x="720" y="566"/>
                </a:cubicBezTo>
                <a:cubicBezTo>
                  <a:pt x="720" y="684"/>
                  <a:pt x="720" y="684"/>
                  <a:pt x="720" y="684"/>
                </a:cubicBezTo>
                <a:cubicBezTo>
                  <a:pt x="648" y="684"/>
                  <a:pt x="648" y="684"/>
                  <a:pt x="648" y="684"/>
                </a:cubicBezTo>
                <a:cubicBezTo>
                  <a:pt x="648" y="902"/>
                  <a:pt x="648" y="902"/>
                  <a:pt x="648" y="902"/>
                </a:cubicBezTo>
                <a:cubicBezTo>
                  <a:pt x="720" y="902"/>
                  <a:pt x="720" y="902"/>
                  <a:pt x="720" y="902"/>
                </a:cubicBezTo>
                <a:lnTo>
                  <a:pt x="720" y="1518"/>
                </a:lnTo>
                <a:close/>
                <a:moveTo>
                  <a:pt x="721" y="757"/>
                </a:moveTo>
                <a:cubicBezTo>
                  <a:pt x="793" y="757"/>
                  <a:pt x="793" y="757"/>
                  <a:pt x="793" y="757"/>
                </a:cubicBezTo>
                <a:cubicBezTo>
                  <a:pt x="793" y="829"/>
                  <a:pt x="793" y="829"/>
                  <a:pt x="793" y="829"/>
                </a:cubicBezTo>
                <a:cubicBezTo>
                  <a:pt x="721" y="829"/>
                  <a:pt x="721" y="829"/>
                  <a:pt x="721" y="829"/>
                </a:cubicBezTo>
                <a:lnTo>
                  <a:pt x="721" y="757"/>
                </a:lnTo>
                <a:close/>
                <a:moveTo>
                  <a:pt x="381" y="1518"/>
                </a:moveTo>
                <a:cubicBezTo>
                  <a:pt x="454" y="1518"/>
                  <a:pt x="454" y="1518"/>
                  <a:pt x="454" y="1518"/>
                </a:cubicBezTo>
                <a:cubicBezTo>
                  <a:pt x="454" y="1372"/>
                  <a:pt x="454" y="1372"/>
                  <a:pt x="454" y="1372"/>
                </a:cubicBezTo>
                <a:cubicBezTo>
                  <a:pt x="526" y="1372"/>
                  <a:pt x="526" y="1372"/>
                  <a:pt x="526" y="1372"/>
                </a:cubicBezTo>
                <a:cubicBezTo>
                  <a:pt x="526" y="1153"/>
                  <a:pt x="526" y="1153"/>
                  <a:pt x="526" y="1153"/>
                </a:cubicBezTo>
                <a:cubicBezTo>
                  <a:pt x="454" y="1153"/>
                  <a:pt x="454" y="1153"/>
                  <a:pt x="454" y="1153"/>
                </a:cubicBezTo>
                <a:cubicBezTo>
                  <a:pt x="454" y="566"/>
                  <a:pt x="454" y="566"/>
                  <a:pt x="454" y="566"/>
                </a:cubicBezTo>
                <a:cubicBezTo>
                  <a:pt x="381" y="566"/>
                  <a:pt x="381" y="566"/>
                  <a:pt x="381" y="566"/>
                </a:cubicBezTo>
                <a:cubicBezTo>
                  <a:pt x="381" y="1153"/>
                  <a:pt x="381" y="1153"/>
                  <a:pt x="381" y="1153"/>
                </a:cubicBezTo>
                <a:cubicBezTo>
                  <a:pt x="308" y="1153"/>
                  <a:pt x="308" y="1153"/>
                  <a:pt x="308" y="1153"/>
                </a:cubicBezTo>
                <a:cubicBezTo>
                  <a:pt x="308" y="1372"/>
                  <a:pt x="308" y="1372"/>
                  <a:pt x="308" y="1372"/>
                </a:cubicBezTo>
                <a:cubicBezTo>
                  <a:pt x="381" y="1372"/>
                  <a:pt x="381" y="1372"/>
                  <a:pt x="381" y="1372"/>
                </a:cubicBezTo>
                <a:lnTo>
                  <a:pt x="381" y="1518"/>
                </a:lnTo>
                <a:close/>
                <a:moveTo>
                  <a:pt x="381" y="1227"/>
                </a:moveTo>
                <a:cubicBezTo>
                  <a:pt x="453" y="1227"/>
                  <a:pt x="453" y="1227"/>
                  <a:pt x="453" y="1227"/>
                </a:cubicBezTo>
                <a:cubicBezTo>
                  <a:pt x="453" y="1298"/>
                  <a:pt x="453" y="1298"/>
                  <a:pt x="453" y="1298"/>
                </a:cubicBezTo>
                <a:cubicBezTo>
                  <a:pt x="381" y="1298"/>
                  <a:pt x="381" y="1298"/>
                  <a:pt x="381" y="1298"/>
                </a:cubicBezTo>
                <a:lnTo>
                  <a:pt x="381" y="1227"/>
                </a:lnTo>
                <a:close/>
                <a:moveTo>
                  <a:pt x="1645" y="0"/>
                </a:moveTo>
                <a:cubicBezTo>
                  <a:pt x="109" y="0"/>
                  <a:pt x="109" y="0"/>
                  <a:pt x="109" y="0"/>
                </a:cubicBezTo>
                <a:cubicBezTo>
                  <a:pt x="49" y="0"/>
                  <a:pt x="0" y="49"/>
                  <a:pt x="0" y="109"/>
                </a:cubicBezTo>
                <a:cubicBezTo>
                  <a:pt x="0" y="1645"/>
                  <a:pt x="0" y="1645"/>
                  <a:pt x="0" y="1645"/>
                </a:cubicBezTo>
                <a:cubicBezTo>
                  <a:pt x="0" y="1706"/>
                  <a:pt x="49" y="1755"/>
                  <a:pt x="109" y="1755"/>
                </a:cubicBezTo>
                <a:cubicBezTo>
                  <a:pt x="1645" y="1755"/>
                  <a:pt x="1645" y="1755"/>
                  <a:pt x="1645" y="1755"/>
                </a:cubicBezTo>
                <a:cubicBezTo>
                  <a:pt x="1706" y="1755"/>
                  <a:pt x="1755" y="1706"/>
                  <a:pt x="1755" y="1645"/>
                </a:cubicBezTo>
                <a:cubicBezTo>
                  <a:pt x="1755" y="109"/>
                  <a:pt x="1755" y="109"/>
                  <a:pt x="1755" y="109"/>
                </a:cubicBezTo>
                <a:cubicBezTo>
                  <a:pt x="1755" y="49"/>
                  <a:pt x="1706" y="0"/>
                  <a:pt x="1645" y="0"/>
                </a:cubicBezTo>
                <a:close/>
                <a:moveTo>
                  <a:pt x="1682" y="1645"/>
                </a:moveTo>
                <a:cubicBezTo>
                  <a:pt x="1682" y="1665"/>
                  <a:pt x="1666" y="1682"/>
                  <a:pt x="1645" y="1682"/>
                </a:cubicBezTo>
                <a:cubicBezTo>
                  <a:pt x="109" y="1682"/>
                  <a:pt x="109" y="1682"/>
                  <a:pt x="109" y="1682"/>
                </a:cubicBezTo>
                <a:cubicBezTo>
                  <a:pt x="89" y="1682"/>
                  <a:pt x="73" y="1665"/>
                  <a:pt x="73" y="1645"/>
                </a:cubicBezTo>
                <a:cubicBezTo>
                  <a:pt x="73" y="402"/>
                  <a:pt x="73" y="402"/>
                  <a:pt x="73" y="402"/>
                </a:cubicBezTo>
                <a:cubicBezTo>
                  <a:pt x="1682" y="402"/>
                  <a:pt x="1682" y="402"/>
                  <a:pt x="1682" y="402"/>
                </a:cubicBezTo>
                <a:lnTo>
                  <a:pt x="1682" y="1645"/>
                </a:lnTo>
                <a:close/>
                <a:moveTo>
                  <a:pt x="1682" y="329"/>
                </a:moveTo>
                <a:cubicBezTo>
                  <a:pt x="73" y="329"/>
                  <a:pt x="73" y="329"/>
                  <a:pt x="73" y="329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73" y="89"/>
                  <a:pt x="89" y="73"/>
                  <a:pt x="109" y="73"/>
                </a:cubicBezTo>
                <a:cubicBezTo>
                  <a:pt x="1645" y="73"/>
                  <a:pt x="1645" y="73"/>
                  <a:pt x="1645" y="73"/>
                </a:cubicBezTo>
                <a:cubicBezTo>
                  <a:pt x="1666" y="73"/>
                  <a:pt x="1682" y="89"/>
                  <a:pt x="1682" y="109"/>
                </a:cubicBezTo>
                <a:lnTo>
                  <a:pt x="1682" y="329"/>
                </a:lnTo>
                <a:close/>
                <a:moveTo>
                  <a:pt x="250" y="164"/>
                </a:moveTo>
                <a:cubicBezTo>
                  <a:pt x="1024" y="164"/>
                  <a:pt x="1024" y="164"/>
                  <a:pt x="1024" y="164"/>
                </a:cubicBezTo>
                <a:cubicBezTo>
                  <a:pt x="1024" y="237"/>
                  <a:pt x="1024" y="237"/>
                  <a:pt x="1024" y="237"/>
                </a:cubicBezTo>
                <a:cubicBezTo>
                  <a:pt x="250" y="237"/>
                  <a:pt x="250" y="237"/>
                  <a:pt x="250" y="237"/>
                </a:cubicBezTo>
                <a:lnTo>
                  <a:pt x="250" y="164"/>
                </a:lnTo>
                <a:close/>
                <a:moveTo>
                  <a:pt x="1228" y="164"/>
                </a:moveTo>
                <a:cubicBezTo>
                  <a:pt x="1505" y="164"/>
                  <a:pt x="1505" y="164"/>
                  <a:pt x="1505" y="164"/>
                </a:cubicBezTo>
                <a:cubicBezTo>
                  <a:pt x="1505" y="237"/>
                  <a:pt x="1505" y="237"/>
                  <a:pt x="1505" y="237"/>
                </a:cubicBezTo>
                <a:cubicBezTo>
                  <a:pt x="1228" y="237"/>
                  <a:pt x="1228" y="237"/>
                  <a:pt x="1228" y="237"/>
                </a:cubicBezTo>
                <a:lnTo>
                  <a:pt x="1228" y="1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" name="Freeform 165"/>
          <p:cNvSpPr>
            <a:spLocks noEditPoints="1"/>
          </p:cNvSpPr>
          <p:nvPr/>
        </p:nvSpPr>
        <p:spPr bwMode="auto">
          <a:xfrm>
            <a:off x="3890103" y="11513710"/>
            <a:ext cx="831268" cy="830400"/>
          </a:xfrm>
          <a:custGeom>
            <a:avLst/>
            <a:gdLst>
              <a:gd name="T0" fmla="*/ 112 w 1756"/>
              <a:gd name="T1" fmla="*/ 0 h 1755"/>
              <a:gd name="T2" fmla="*/ 0 w 1756"/>
              <a:gd name="T3" fmla="*/ 1278 h 1755"/>
              <a:gd name="T4" fmla="*/ 624 w 1756"/>
              <a:gd name="T5" fmla="*/ 1390 h 1755"/>
              <a:gd name="T6" fmla="*/ 439 w 1756"/>
              <a:gd name="T7" fmla="*/ 1682 h 1755"/>
              <a:gd name="T8" fmla="*/ 439 w 1756"/>
              <a:gd name="T9" fmla="*/ 1755 h 1755"/>
              <a:gd name="T10" fmla="*/ 1353 w 1756"/>
              <a:gd name="T11" fmla="*/ 1719 h 1755"/>
              <a:gd name="T12" fmla="*/ 1216 w 1756"/>
              <a:gd name="T13" fmla="*/ 1682 h 1755"/>
              <a:gd name="T14" fmla="*/ 1644 w 1756"/>
              <a:gd name="T15" fmla="*/ 1390 h 1755"/>
              <a:gd name="T16" fmla="*/ 1756 w 1756"/>
              <a:gd name="T17" fmla="*/ 112 h 1755"/>
              <a:gd name="T18" fmla="*/ 1140 w 1756"/>
              <a:gd name="T19" fmla="*/ 1682 h 1755"/>
              <a:gd name="T20" fmla="*/ 700 w 1756"/>
              <a:gd name="T21" fmla="*/ 1390 h 1755"/>
              <a:gd name="T22" fmla="*/ 1140 w 1756"/>
              <a:gd name="T23" fmla="*/ 1682 h 1755"/>
              <a:gd name="T24" fmla="*/ 1644 w 1756"/>
              <a:gd name="T25" fmla="*/ 1316 h 1755"/>
              <a:gd name="T26" fmla="*/ 73 w 1756"/>
              <a:gd name="T27" fmla="*/ 1278 h 1755"/>
              <a:gd name="T28" fmla="*/ 1683 w 1756"/>
              <a:gd name="T29" fmla="*/ 1170 h 1755"/>
              <a:gd name="T30" fmla="*/ 1683 w 1756"/>
              <a:gd name="T31" fmla="*/ 366 h 1755"/>
              <a:gd name="T32" fmla="*/ 915 w 1756"/>
              <a:gd name="T33" fmla="*/ 439 h 1755"/>
              <a:gd name="T34" fmla="*/ 1683 w 1756"/>
              <a:gd name="T35" fmla="*/ 585 h 1755"/>
              <a:gd name="T36" fmla="*/ 805 w 1756"/>
              <a:gd name="T37" fmla="*/ 658 h 1755"/>
              <a:gd name="T38" fmla="*/ 1683 w 1756"/>
              <a:gd name="T39" fmla="*/ 804 h 1755"/>
              <a:gd name="T40" fmla="*/ 256 w 1756"/>
              <a:gd name="T41" fmla="*/ 878 h 1755"/>
              <a:gd name="T42" fmla="*/ 1683 w 1756"/>
              <a:gd name="T43" fmla="*/ 1097 h 1755"/>
              <a:gd name="T44" fmla="*/ 73 w 1756"/>
              <a:gd name="T45" fmla="*/ 112 h 1755"/>
              <a:gd name="T46" fmla="*/ 1644 w 1756"/>
              <a:gd name="T47" fmla="*/ 73 h 1755"/>
              <a:gd name="T48" fmla="*/ 1683 w 1756"/>
              <a:gd name="T49" fmla="*/ 366 h 1755"/>
              <a:gd name="T50" fmla="*/ 308 w 1756"/>
              <a:gd name="T51" fmla="*/ 402 h 1755"/>
              <a:gd name="T52" fmla="*/ 428 w 1756"/>
              <a:gd name="T53" fmla="*/ 574 h 1755"/>
              <a:gd name="T54" fmla="*/ 377 w 1756"/>
              <a:gd name="T55" fmla="*/ 574 h 1755"/>
              <a:gd name="T56" fmla="*/ 230 w 1756"/>
              <a:gd name="T57" fmla="*/ 376 h 1755"/>
              <a:gd name="T58" fmla="*/ 428 w 1756"/>
              <a:gd name="T59" fmla="*/ 230 h 1755"/>
              <a:gd name="T60" fmla="*/ 794 w 1756"/>
              <a:gd name="T61" fmla="*/ 376 h 1755"/>
              <a:gd name="T62" fmla="*/ 648 w 1756"/>
              <a:gd name="T63" fmla="*/ 574 h 1755"/>
              <a:gd name="T64" fmla="*/ 596 w 1756"/>
              <a:gd name="T65" fmla="*/ 574 h 1755"/>
              <a:gd name="T66" fmla="*/ 717 w 1756"/>
              <a:gd name="T67" fmla="*/ 402 h 1755"/>
              <a:gd name="T68" fmla="*/ 596 w 1756"/>
              <a:gd name="T69" fmla="*/ 230 h 1755"/>
              <a:gd name="T70" fmla="*/ 794 w 1756"/>
              <a:gd name="T71" fmla="*/ 376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56" h="1755">
                <a:moveTo>
                  <a:pt x="1644" y="0"/>
                </a:moveTo>
                <a:cubicBezTo>
                  <a:pt x="112" y="0"/>
                  <a:pt x="112" y="0"/>
                  <a:pt x="112" y="0"/>
                </a:cubicBezTo>
                <a:cubicBezTo>
                  <a:pt x="51" y="0"/>
                  <a:pt x="0" y="50"/>
                  <a:pt x="0" y="112"/>
                </a:cubicBezTo>
                <a:cubicBezTo>
                  <a:pt x="0" y="1278"/>
                  <a:pt x="0" y="1278"/>
                  <a:pt x="0" y="1278"/>
                </a:cubicBezTo>
                <a:cubicBezTo>
                  <a:pt x="0" y="1339"/>
                  <a:pt x="51" y="1390"/>
                  <a:pt x="112" y="1390"/>
                </a:cubicBezTo>
                <a:cubicBezTo>
                  <a:pt x="624" y="1390"/>
                  <a:pt x="624" y="1390"/>
                  <a:pt x="624" y="1390"/>
                </a:cubicBezTo>
                <a:cubicBezTo>
                  <a:pt x="540" y="1682"/>
                  <a:pt x="540" y="1682"/>
                  <a:pt x="540" y="1682"/>
                </a:cubicBezTo>
                <a:cubicBezTo>
                  <a:pt x="439" y="1682"/>
                  <a:pt x="439" y="1682"/>
                  <a:pt x="439" y="1682"/>
                </a:cubicBezTo>
                <a:cubicBezTo>
                  <a:pt x="419" y="1682"/>
                  <a:pt x="403" y="1699"/>
                  <a:pt x="403" y="1719"/>
                </a:cubicBezTo>
                <a:cubicBezTo>
                  <a:pt x="403" y="1739"/>
                  <a:pt x="419" y="1755"/>
                  <a:pt x="439" y="1755"/>
                </a:cubicBezTo>
                <a:cubicBezTo>
                  <a:pt x="1317" y="1755"/>
                  <a:pt x="1317" y="1755"/>
                  <a:pt x="1317" y="1755"/>
                </a:cubicBezTo>
                <a:cubicBezTo>
                  <a:pt x="1337" y="1755"/>
                  <a:pt x="1353" y="1739"/>
                  <a:pt x="1353" y="1719"/>
                </a:cubicBezTo>
                <a:cubicBezTo>
                  <a:pt x="1353" y="1699"/>
                  <a:pt x="1337" y="1682"/>
                  <a:pt x="1317" y="1682"/>
                </a:cubicBezTo>
                <a:cubicBezTo>
                  <a:pt x="1216" y="1682"/>
                  <a:pt x="1216" y="1682"/>
                  <a:pt x="1216" y="1682"/>
                </a:cubicBezTo>
                <a:cubicBezTo>
                  <a:pt x="1132" y="1390"/>
                  <a:pt x="1132" y="1390"/>
                  <a:pt x="1132" y="1390"/>
                </a:cubicBezTo>
                <a:cubicBezTo>
                  <a:pt x="1644" y="1390"/>
                  <a:pt x="1644" y="1390"/>
                  <a:pt x="1644" y="1390"/>
                </a:cubicBezTo>
                <a:cubicBezTo>
                  <a:pt x="1705" y="1390"/>
                  <a:pt x="1756" y="1339"/>
                  <a:pt x="1756" y="1278"/>
                </a:cubicBezTo>
                <a:cubicBezTo>
                  <a:pt x="1756" y="112"/>
                  <a:pt x="1756" y="112"/>
                  <a:pt x="1756" y="112"/>
                </a:cubicBezTo>
                <a:cubicBezTo>
                  <a:pt x="1756" y="50"/>
                  <a:pt x="1705" y="0"/>
                  <a:pt x="1644" y="0"/>
                </a:cubicBezTo>
                <a:close/>
                <a:moveTo>
                  <a:pt x="1140" y="1682"/>
                </a:moveTo>
                <a:cubicBezTo>
                  <a:pt x="616" y="1682"/>
                  <a:pt x="616" y="1682"/>
                  <a:pt x="616" y="1682"/>
                </a:cubicBezTo>
                <a:cubicBezTo>
                  <a:pt x="700" y="1390"/>
                  <a:pt x="700" y="1390"/>
                  <a:pt x="700" y="1390"/>
                </a:cubicBezTo>
                <a:cubicBezTo>
                  <a:pt x="1056" y="1390"/>
                  <a:pt x="1056" y="1390"/>
                  <a:pt x="1056" y="1390"/>
                </a:cubicBezTo>
                <a:lnTo>
                  <a:pt x="1140" y="1682"/>
                </a:lnTo>
                <a:close/>
                <a:moveTo>
                  <a:pt x="1683" y="1278"/>
                </a:moveTo>
                <a:cubicBezTo>
                  <a:pt x="1683" y="1299"/>
                  <a:pt x="1665" y="1316"/>
                  <a:pt x="1644" y="1316"/>
                </a:cubicBezTo>
                <a:cubicBezTo>
                  <a:pt x="112" y="1316"/>
                  <a:pt x="112" y="1316"/>
                  <a:pt x="112" y="1316"/>
                </a:cubicBezTo>
                <a:cubicBezTo>
                  <a:pt x="91" y="1316"/>
                  <a:pt x="73" y="1299"/>
                  <a:pt x="73" y="1278"/>
                </a:cubicBezTo>
                <a:cubicBezTo>
                  <a:pt x="73" y="1170"/>
                  <a:pt x="73" y="1170"/>
                  <a:pt x="73" y="1170"/>
                </a:cubicBezTo>
                <a:cubicBezTo>
                  <a:pt x="1683" y="1170"/>
                  <a:pt x="1683" y="1170"/>
                  <a:pt x="1683" y="1170"/>
                </a:cubicBezTo>
                <a:lnTo>
                  <a:pt x="1683" y="1278"/>
                </a:lnTo>
                <a:close/>
                <a:moveTo>
                  <a:pt x="1683" y="366"/>
                </a:moveTo>
                <a:cubicBezTo>
                  <a:pt x="915" y="366"/>
                  <a:pt x="915" y="366"/>
                  <a:pt x="915" y="366"/>
                </a:cubicBezTo>
                <a:cubicBezTo>
                  <a:pt x="915" y="439"/>
                  <a:pt x="915" y="439"/>
                  <a:pt x="915" y="439"/>
                </a:cubicBezTo>
                <a:cubicBezTo>
                  <a:pt x="1683" y="439"/>
                  <a:pt x="1683" y="439"/>
                  <a:pt x="1683" y="439"/>
                </a:cubicBezTo>
                <a:cubicBezTo>
                  <a:pt x="1683" y="585"/>
                  <a:pt x="1683" y="585"/>
                  <a:pt x="1683" y="585"/>
                </a:cubicBezTo>
                <a:cubicBezTo>
                  <a:pt x="805" y="585"/>
                  <a:pt x="805" y="585"/>
                  <a:pt x="805" y="585"/>
                </a:cubicBezTo>
                <a:cubicBezTo>
                  <a:pt x="805" y="658"/>
                  <a:pt x="805" y="658"/>
                  <a:pt x="805" y="658"/>
                </a:cubicBezTo>
                <a:cubicBezTo>
                  <a:pt x="1683" y="658"/>
                  <a:pt x="1683" y="658"/>
                  <a:pt x="1683" y="658"/>
                </a:cubicBezTo>
                <a:cubicBezTo>
                  <a:pt x="1683" y="804"/>
                  <a:pt x="1683" y="804"/>
                  <a:pt x="1683" y="804"/>
                </a:cubicBezTo>
                <a:cubicBezTo>
                  <a:pt x="256" y="804"/>
                  <a:pt x="256" y="804"/>
                  <a:pt x="256" y="804"/>
                </a:cubicBezTo>
                <a:cubicBezTo>
                  <a:pt x="256" y="878"/>
                  <a:pt x="256" y="878"/>
                  <a:pt x="256" y="878"/>
                </a:cubicBezTo>
                <a:cubicBezTo>
                  <a:pt x="1683" y="878"/>
                  <a:pt x="1683" y="878"/>
                  <a:pt x="1683" y="878"/>
                </a:cubicBezTo>
                <a:cubicBezTo>
                  <a:pt x="1683" y="1097"/>
                  <a:pt x="1683" y="1097"/>
                  <a:pt x="1683" y="1097"/>
                </a:cubicBezTo>
                <a:cubicBezTo>
                  <a:pt x="73" y="1097"/>
                  <a:pt x="73" y="1097"/>
                  <a:pt x="73" y="1097"/>
                </a:cubicBezTo>
                <a:cubicBezTo>
                  <a:pt x="73" y="112"/>
                  <a:pt x="73" y="112"/>
                  <a:pt x="73" y="112"/>
                </a:cubicBezTo>
                <a:cubicBezTo>
                  <a:pt x="73" y="90"/>
                  <a:pt x="91" y="73"/>
                  <a:pt x="112" y="73"/>
                </a:cubicBezTo>
                <a:cubicBezTo>
                  <a:pt x="1644" y="73"/>
                  <a:pt x="1644" y="73"/>
                  <a:pt x="1644" y="73"/>
                </a:cubicBezTo>
                <a:cubicBezTo>
                  <a:pt x="1665" y="73"/>
                  <a:pt x="1683" y="90"/>
                  <a:pt x="1683" y="112"/>
                </a:cubicBezTo>
                <a:lnTo>
                  <a:pt x="1683" y="366"/>
                </a:lnTo>
                <a:close/>
                <a:moveTo>
                  <a:pt x="428" y="282"/>
                </a:moveTo>
                <a:cubicBezTo>
                  <a:pt x="308" y="402"/>
                  <a:pt x="308" y="402"/>
                  <a:pt x="308" y="402"/>
                </a:cubicBezTo>
                <a:cubicBezTo>
                  <a:pt x="428" y="523"/>
                  <a:pt x="428" y="523"/>
                  <a:pt x="428" y="523"/>
                </a:cubicBezTo>
                <a:cubicBezTo>
                  <a:pt x="443" y="537"/>
                  <a:pt x="443" y="560"/>
                  <a:pt x="428" y="574"/>
                </a:cubicBezTo>
                <a:cubicBezTo>
                  <a:pt x="421" y="581"/>
                  <a:pt x="412" y="585"/>
                  <a:pt x="403" y="585"/>
                </a:cubicBezTo>
                <a:cubicBezTo>
                  <a:pt x="393" y="585"/>
                  <a:pt x="384" y="581"/>
                  <a:pt x="377" y="574"/>
                </a:cubicBezTo>
                <a:cubicBezTo>
                  <a:pt x="230" y="428"/>
                  <a:pt x="230" y="428"/>
                  <a:pt x="230" y="428"/>
                </a:cubicBezTo>
                <a:cubicBezTo>
                  <a:pt x="216" y="414"/>
                  <a:pt x="216" y="391"/>
                  <a:pt x="230" y="376"/>
                </a:cubicBezTo>
                <a:cubicBezTo>
                  <a:pt x="377" y="230"/>
                  <a:pt x="377" y="230"/>
                  <a:pt x="377" y="230"/>
                </a:cubicBezTo>
                <a:cubicBezTo>
                  <a:pt x="391" y="216"/>
                  <a:pt x="414" y="216"/>
                  <a:pt x="428" y="230"/>
                </a:cubicBezTo>
                <a:cubicBezTo>
                  <a:pt x="443" y="244"/>
                  <a:pt x="443" y="267"/>
                  <a:pt x="428" y="282"/>
                </a:cubicBezTo>
                <a:close/>
                <a:moveTo>
                  <a:pt x="794" y="376"/>
                </a:moveTo>
                <a:cubicBezTo>
                  <a:pt x="808" y="391"/>
                  <a:pt x="808" y="414"/>
                  <a:pt x="794" y="428"/>
                </a:cubicBezTo>
                <a:cubicBezTo>
                  <a:pt x="648" y="574"/>
                  <a:pt x="648" y="574"/>
                  <a:pt x="648" y="574"/>
                </a:cubicBezTo>
                <a:cubicBezTo>
                  <a:pt x="641" y="581"/>
                  <a:pt x="631" y="585"/>
                  <a:pt x="622" y="585"/>
                </a:cubicBezTo>
                <a:cubicBezTo>
                  <a:pt x="613" y="585"/>
                  <a:pt x="603" y="581"/>
                  <a:pt x="596" y="574"/>
                </a:cubicBezTo>
                <a:cubicBezTo>
                  <a:pt x="582" y="560"/>
                  <a:pt x="582" y="537"/>
                  <a:pt x="596" y="523"/>
                </a:cubicBezTo>
                <a:cubicBezTo>
                  <a:pt x="717" y="402"/>
                  <a:pt x="717" y="402"/>
                  <a:pt x="717" y="402"/>
                </a:cubicBezTo>
                <a:cubicBezTo>
                  <a:pt x="596" y="282"/>
                  <a:pt x="596" y="282"/>
                  <a:pt x="596" y="282"/>
                </a:cubicBezTo>
                <a:cubicBezTo>
                  <a:pt x="582" y="267"/>
                  <a:pt x="582" y="244"/>
                  <a:pt x="596" y="230"/>
                </a:cubicBezTo>
                <a:cubicBezTo>
                  <a:pt x="610" y="216"/>
                  <a:pt x="634" y="216"/>
                  <a:pt x="648" y="230"/>
                </a:cubicBezTo>
                <a:lnTo>
                  <a:pt x="794" y="3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" name="Freeform 166"/>
          <p:cNvSpPr>
            <a:spLocks noEditPoints="1"/>
          </p:cNvSpPr>
          <p:nvPr/>
        </p:nvSpPr>
        <p:spPr bwMode="auto">
          <a:xfrm>
            <a:off x="6126711" y="11513420"/>
            <a:ext cx="830692" cy="830980"/>
          </a:xfrm>
          <a:custGeom>
            <a:avLst/>
            <a:gdLst>
              <a:gd name="T0" fmla="*/ 110 w 1755"/>
              <a:gd name="T1" fmla="*/ 0 h 1756"/>
              <a:gd name="T2" fmla="*/ 0 w 1755"/>
              <a:gd name="T3" fmla="*/ 1646 h 1756"/>
              <a:gd name="T4" fmla="*/ 1646 w 1755"/>
              <a:gd name="T5" fmla="*/ 1756 h 1756"/>
              <a:gd name="T6" fmla="*/ 1755 w 1755"/>
              <a:gd name="T7" fmla="*/ 110 h 1756"/>
              <a:gd name="T8" fmla="*/ 1682 w 1755"/>
              <a:gd name="T9" fmla="*/ 1646 h 1756"/>
              <a:gd name="T10" fmla="*/ 110 w 1755"/>
              <a:gd name="T11" fmla="*/ 1683 h 1756"/>
              <a:gd name="T12" fmla="*/ 73 w 1755"/>
              <a:gd name="T13" fmla="*/ 366 h 1756"/>
              <a:gd name="T14" fmla="*/ 1682 w 1755"/>
              <a:gd name="T15" fmla="*/ 1646 h 1756"/>
              <a:gd name="T16" fmla="*/ 73 w 1755"/>
              <a:gd name="T17" fmla="*/ 293 h 1756"/>
              <a:gd name="T18" fmla="*/ 110 w 1755"/>
              <a:gd name="T19" fmla="*/ 73 h 1756"/>
              <a:gd name="T20" fmla="*/ 1682 w 1755"/>
              <a:gd name="T21" fmla="*/ 110 h 1756"/>
              <a:gd name="T22" fmla="*/ 549 w 1755"/>
              <a:gd name="T23" fmla="*/ 547 h 1756"/>
              <a:gd name="T24" fmla="*/ 256 w 1755"/>
              <a:gd name="T25" fmla="*/ 840 h 1756"/>
              <a:gd name="T26" fmla="*/ 549 w 1755"/>
              <a:gd name="T27" fmla="*/ 547 h 1756"/>
              <a:gd name="T28" fmla="*/ 329 w 1755"/>
              <a:gd name="T29" fmla="*/ 767 h 1756"/>
              <a:gd name="T30" fmla="*/ 475 w 1755"/>
              <a:gd name="T31" fmla="*/ 620 h 1756"/>
              <a:gd name="T32" fmla="*/ 1024 w 1755"/>
              <a:gd name="T33" fmla="*/ 547 h 1756"/>
              <a:gd name="T34" fmla="*/ 731 w 1755"/>
              <a:gd name="T35" fmla="*/ 840 h 1756"/>
              <a:gd name="T36" fmla="*/ 1024 w 1755"/>
              <a:gd name="T37" fmla="*/ 547 h 1756"/>
              <a:gd name="T38" fmla="*/ 805 w 1755"/>
              <a:gd name="T39" fmla="*/ 767 h 1756"/>
              <a:gd name="T40" fmla="*/ 951 w 1755"/>
              <a:gd name="T41" fmla="*/ 620 h 1756"/>
              <a:gd name="T42" fmla="*/ 1499 w 1755"/>
              <a:gd name="T43" fmla="*/ 547 h 1756"/>
              <a:gd name="T44" fmla="*/ 1207 w 1755"/>
              <a:gd name="T45" fmla="*/ 840 h 1756"/>
              <a:gd name="T46" fmla="*/ 1499 w 1755"/>
              <a:gd name="T47" fmla="*/ 547 h 1756"/>
              <a:gd name="T48" fmla="*/ 1280 w 1755"/>
              <a:gd name="T49" fmla="*/ 767 h 1756"/>
              <a:gd name="T50" fmla="*/ 1426 w 1755"/>
              <a:gd name="T51" fmla="*/ 620 h 1756"/>
              <a:gd name="T52" fmla="*/ 1499 w 1755"/>
              <a:gd name="T53" fmla="*/ 1059 h 1756"/>
              <a:gd name="T54" fmla="*/ 1207 w 1755"/>
              <a:gd name="T55" fmla="*/ 986 h 1756"/>
              <a:gd name="T56" fmla="*/ 1499 w 1755"/>
              <a:gd name="T57" fmla="*/ 1059 h 1756"/>
              <a:gd name="T58" fmla="*/ 731 w 1755"/>
              <a:gd name="T59" fmla="*/ 1059 h 1756"/>
              <a:gd name="T60" fmla="*/ 1024 w 1755"/>
              <a:gd name="T61" fmla="*/ 986 h 1756"/>
              <a:gd name="T62" fmla="*/ 549 w 1755"/>
              <a:gd name="T63" fmla="*/ 1059 h 1756"/>
              <a:gd name="T64" fmla="*/ 256 w 1755"/>
              <a:gd name="T65" fmla="*/ 986 h 1756"/>
              <a:gd name="T66" fmla="*/ 549 w 1755"/>
              <a:gd name="T67" fmla="*/ 1059 h 1756"/>
              <a:gd name="T68" fmla="*/ 1207 w 1755"/>
              <a:gd name="T69" fmla="*/ 1279 h 1756"/>
              <a:gd name="T70" fmla="*/ 1499 w 1755"/>
              <a:gd name="T71" fmla="*/ 1206 h 1756"/>
              <a:gd name="T72" fmla="*/ 1024 w 1755"/>
              <a:gd name="T73" fmla="*/ 1279 h 1756"/>
              <a:gd name="T74" fmla="*/ 731 w 1755"/>
              <a:gd name="T75" fmla="*/ 1206 h 1756"/>
              <a:gd name="T76" fmla="*/ 1024 w 1755"/>
              <a:gd name="T77" fmla="*/ 1279 h 1756"/>
              <a:gd name="T78" fmla="*/ 256 w 1755"/>
              <a:gd name="T79" fmla="*/ 1279 h 1756"/>
              <a:gd name="T80" fmla="*/ 549 w 1755"/>
              <a:gd name="T81" fmla="*/ 1206 h 1756"/>
              <a:gd name="T82" fmla="*/ 1499 w 1755"/>
              <a:gd name="T83" fmla="*/ 1498 h 1756"/>
              <a:gd name="T84" fmla="*/ 1207 w 1755"/>
              <a:gd name="T85" fmla="*/ 1425 h 1756"/>
              <a:gd name="T86" fmla="*/ 1499 w 1755"/>
              <a:gd name="T87" fmla="*/ 1498 h 1756"/>
              <a:gd name="T88" fmla="*/ 731 w 1755"/>
              <a:gd name="T89" fmla="*/ 1498 h 1756"/>
              <a:gd name="T90" fmla="*/ 1024 w 1755"/>
              <a:gd name="T91" fmla="*/ 1425 h 1756"/>
              <a:gd name="T92" fmla="*/ 549 w 1755"/>
              <a:gd name="T93" fmla="*/ 1498 h 1756"/>
              <a:gd name="T94" fmla="*/ 256 w 1755"/>
              <a:gd name="T95" fmla="*/ 1425 h 1756"/>
              <a:gd name="T96" fmla="*/ 549 w 1755"/>
              <a:gd name="T97" fmla="*/ 1498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55" h="1756">
                <a:moveTo>
                  <a:pt x="1646" y="0"/>
                </a:moveTo>
                <a:cubicBezTo>
                  <a:pt x="110" y="0"/>
                  <a:pt x="110" y="0"/>
                  <a:pt x="110" y="0"/>
                </a:cubicBezTo>
                <a:cubicBezTo>
                  <a:pt x="49" y="0"/>
                  <a:pt x="0" y="50"/>
                  <a:pt x="0" y="110"/>
                </a:cubicBezTo>
                <a:cubicBezTo>
                  <a:pt x="0" y="1646"/>
                  <a:pt x="0" y="1646"/>
                  <a:pt x="0" y="1646"/>
                </a:cubicBezTo>
                <a:cubicBezTo>
                  <a:pt x="0" y="1707"/>
                  <a:pt x="49" y="1756"/>
                  <a:pt x="110" y="1756"/>
                </a:cubicBezTo>
                <a:cubicBezTo>
                  <a:pt x="1646" y="1756"/>
                  <a:pt x="1646" y="1756"/>
                  <a:pt x="1646" y="1756"/>
                </a:cubicBezTo>
                <a:cubicBezTo>
                  <a:pt x="1706" y="1756"/>
                  <a:pt x="1755" y="1707"/>
                  <a:pt x="1755" y="1646"/>
                </a:cubicBezTo>
                <a:cubicBezTo>
                  <a:pt x="1755" y="110"/>
                  <a:pt x="1755" y="110"/>
                  <a:pt x="1755" y="110"/>
                </a:cubicBezTo>
                <a:cubicBezTo>
                  <a:pt x="1755" y="50"/>
                  <a:pt x="1706" y="0"/>
                  <a:pt x="1646" y="0"/>
                </a:cubicBezTo>
                <a:close/>
                <a:moveTo>
                  <a:pt x="1682" y="1646"/>
                </a:moveTo>
                <a:cubicBezTo>
                  <a:pt x="1682" y="1666"/>
                  <a:pt x="1666" y="1683"/>
                  <a:pt x="1646" y="1683"/>
                </a:cubicBezTo>
                <a:cubicBezTo>
                  <a:pt x="110" y="1683"/>
                  <a:pt x="110" y="1683"/>
                  <a:pt x="110" y="1683"/>
                </a:cubicBezTo>
                <a:cubicBezTo>
                  <a:pt x="90" y="1683"/>
                  <a:pt x="73" y="1666"/>
                  <a:pt x="73" y="1646"/>
                </a:cubicBezTo>
                <a:cubicBezTo>
                  <a:pt x="73" y="366"/>
                  <a:pt x="73" y="366"/>
                  <a:pt x="73" y="366"/>
                </a:cubicBezTo>
                <a:cubicBezTo>
                  <a:pt x="1682" y="366"/>
                  <a:pt x="1682" y="366"/>
                  <a:pt x="1682" y="366"/>
                </a:cubicBezTo>
                <a:lnTo>
                  <a:pt x="1682" y="1646"/>
                </a:lnTo>
                <a:close/>
                <a:moveTo>
                  <a:pt x="1682" y="293"/>
                </a:moveTo>
                <a:cubicBezTo>
                  <a:pt x="73" y="293"/>
                  <a:pt x="73" y="293"/>
                  <a:pt x="73" y="293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3" y="90"/>
                  <a:pt x="90" y="73"/>
                  <a:pt x="110" y="73"/>
                </a:cubicBezTo>
                <a:cubicBezTo>
                  <a:pt x="1646" y="73"/>
                  <a:pt x="1646" y="73"/>
                  <a:pt x="1646" y="73"/>
                </a:cubicBezTo>
                <a:cubicBezTo>
                  <a:pt x="1666" y="73"/>
                  <a:pt x="1682" y="90"/>
                  <a:pt x="1682" y="110"/>
                </a:cubicBezTo>
                <a:lnTo>
                  <a:pt x="1682" y="293"/>
                </a:lnTo>
                <a:close/>
                <a:moveTo>
                  <a:pt x="549" y="547"/>
                </a:moveTo>
                <a:cubicBezTo>
                  <a:pt x="256" y="547"/>
                  <a:pt x="256" y="547"/>
                  <a:pt x="256" y="547"/>
                </a:cubicBezTo>
                <a:cubicBezTo>
                  <a:pt x="256" y="840"/>
                  <a:pt x="256" y="840"/>
                  <a:pt x="256" y="840"/>
                </a:cubicBezTo>
                <a:cubicBezTo>
                  <a:pt x="549" y="840"/>
                  <a:pt x="549" y="840"/>
                  <a:pt x="549" y="840"/>
                </a:cubicBezTo>
                <a:lnTo>
                  <a:pt x="549" y="547"/>
                </a:lnTo>
                <a:close/>
                <a:moveTo>
                  <a:pt x="475" y="767"/>
                </a:moveTo>
                <a:cubicBezTo>
                  <a:pt x="329" y="767"/>
                  <a:pt x="329" y="767"/>
                  <a:pt x="329" y="767"/>
                </a:cubicBezTo>
                <a:cubicBezTo>
                  <a:pt x="329" y="620"/>
                  <a:pt x="329" y="620"/>
                  <a:pt x="329" y="620"/>
                </a:cubicBezTo>
                <a:cubicBezTo>
                  <a:pt x="475" y="620"/>
                  <a:pt x="475" y="620"/>
                  <a:pt x="475" y="620"/>
                </a:cubicBezTo>
                <a:lnTo>
                  <a:pt x="475" y="767"/>
                </a:lnTo>
                <a:close/>
                <a:moveTo>
                  <a:pt x="1024" y="547"/>
                </a:moveTo>
                <a:cubicBezTo>
                  <a:pt x="731" y="547"/>
                  <a:pt x="731" y="547"/>
                  <a:pt x="731" y="547"/>
                </a:cubicBezTo>
                <a:cubicBezTo>
                  <a:pt x="731" y="840"/>
                  <a:pt x="731" y="840"/>
                  <a:pt x="731" y="840"/>
                </a:cubicBezTo>
                <a:cubicBezTo>
                  <a:pt x="1024" y="840"/>
                  <a:pt x="1024" y="840"/>
                  <a:pt x="1024" y="840"/>
                </a:cubicBezTo>
                <a:lnTo>
                  <a:pt x="1024" y="547"/>
                </a:lnTo>
                <a:close/>
                <a:moveTo>
                  <a:pt x="951" y="767"/>
                </a:moveTo>
                <a:cubicBezTo>
                  <a:pt x="805" y="767"/>
                  <a:pt x="805" y="767"/>
                  <a:pt x="805" y="767"/>
                </a:cubicBezTo>
                <a:cubicBezTo>
                  <a:pt x="805" y="620"/>
                  <a:pt x="805" y="620"/>
                  <a:pt x="805" y="620"/>
                </a:cubicBezTo>
                <a:cubicBezTo>
                  <a:pt x="951" y="620"/>
                  <a:pt x="951" y="620"/>
                  <a:pt x="951" y="620"/>
                </a:cubicBezTo>
                <a:lnTo>
                  <a:pt x="951" y="767"/>
                </a:lnTo>
                <a:close/>
                <a:moveTo>
                  <a:pt x="1499" y="547"/>
                </a:moveTo>
                <a:cubicBezTo>
                  <a:pt x="1207" y="547"/>
                  <a:pt x="1207" y="547"/>
                  <a:pt x="1207" y="547"/>
                </a:cubicBezTo>
                <a:cubicBezTo>
                  <a:pt x="1207" y="840"/>
                  <a:pt x="1207" y="840"/>
                  <a:pt x="1207" y="840"/>
                </a:cubicBezTo>
                <a:cubicBezTo>
                  <a:pt x="1499" y="840"/>
                  <a:pt x="1499" y="840"/>
                  <a:pt x="1499" y="840"/>
                </a:cubicBezTo>
                <a:lnTo>
                  <a:pt x="1499" y="547"/>
                </a:lnTo>
                <a:close/>
                <a:moveTo>
                  <a:pt x="1426" y="767"/>
                </a:moveTo>
                <a:cubicBezTo>
                  <a:pt x="1280" y="767"/>
                  <a:pt x="1280" y="767"/>
                  <a:pt x="1280" y="767"/>
                </a:cubicBezTo>
                <a:cubicBezTo>
                  <a:pt x="1280" y="620"/>
                  <a:pt x="1280" y="620"/>
                  <a:pt x="1280" y="620"/>
                </a:cubicBezTo>
                <a:cubicBezTo>
                  <a:pt x="1426" y="620"/>
                  <a:pt x="1426" y="620"/>
                  <a:pt x="1426" y="620"/>
                </a:cubicBezTo>
                <a:lnTo>
                  <a:pt x="1426" y="767"/>
                </a:lnTo>
                <a:close/>
                <a:moveTo>
                  <a:pt x="1499" y="1059"/>
                </a:moveTo>
                <a:cubicBezTo>
                  <a:pt x="1207" y="1059"/>
                  <a:pt x="1207" y="1059"/>
                  <a:pt x="1207" y="1059"/>
                </a:cubicBezTo>
                <a:cubicBezTo>
                  <a:pt x="1207" y="986"/>
                  <a:pt x="1207" y="986"/>
                  <a:pt x="1207" y="986"/>
                </a:cubicBezTo>
                <a:cubicBezTo>
                  <a:pt x="1499" y="986"/>
                  <a:pt x="1499" y="986"/>
                  <a:pt x="1499" y="986"/>
                </a:cubicBezTo>
                <a:lnTo>
                  <a:pt x="1499" y="1059"/>
                </a:lnTo>
                <a:close/>
                <a:moveTo>
                  <a:pt x="1024" y="1059"/>
                </a:moveTo>
                <a:cubicBezTo>
                  <a:pt x="731" y="1059"/>
                  <a:pt x="731" y="1059"/>
                  <a:pt x="731" y="1059"/>
                </a:cubicBezTo>
                <a:cubicBezTo>
                  <a:pt x="731" y="986"/>
                  <a:pt x="731" y="986"/>
                  <a:pt x="731" y="986"/>
                </a:cubicBezTo>
                <a:cubicBezTo>
                  <a:pt x="1024" y="986"/>
                  <a:pt x="1024" y="986"/>
                  <a:pt x="1024" y="986"/>
                </a:cubicBezTo>
                <a:lnTo>
                  <a:pt x="1024" y="1059"/>
                </a:lnTo>
                <a:close/>
                <a:moveTo>
                  <a:pt x="549" y="1059"/>
                </a:moveTo>
                <a:cubicBezTo>
                  <a:pt x="256" y="1059"/>
                  <a:pt x="256" y="1059"/>
                  <a:pt x="256" y="1059"/>
                </a:cubicBezTo>
                <a:cubicBezTo>
                  <a:pt x="256" y="986"/>
                  <a:pt x="256" y="986"/>
                  <a:pt x="256" y="986"/>
                </a:cubicBezTo>
                <a:cubicBezTo>
                  <a:pt x="549" y="986"/>
                  <a:pt x="549" y="986"/>
                  <a:pt x="549" y="986"/>
                </a:cubicBezTo>
                <a:lnTo>
                  <a:pt x="549" y="1059"/>
                </a:lnTo>
                <a:close/>
                <a:moveTo>
                  <a:pt x="1499" y="1279"/>
                </a:moveTo>
                <a:cubicBezTo>
                  <a:pt x="1207" y="1279"/>
                  <a:pt x="1207" y="1279"/>
                  <a:pt x="1207" y="1279"/>
                </a:cubicBezTo>
                <a:cubicBezTo>
                  <a:pt x="1207" y="1206"/>
                  <a:pt x="1207" y="1206"/>
                  <a:pt x="1207" y="1206"/>
                </a:cubicBezTo>
                <a:cubicBezTo>
                  <a:pt x="1499" y="1206"/>
                  <a:pt x="1499" y="1206"/>
                  <a:pt x="1499" y="1206"/>
                </a:cubicBezTo>
                <a:lnTo>
                  <a:pt x="1499" y="1279"/>
                </a:lnTo>
                <a:close/>
                <a:moveTo>
                  <a:pt x="1024" y="1279"/>
                </a:moveTo>
                <a:cubicBezTo>
                  <a:pt x="731" y="1279"/>
                  <a:pt x="731" y="1279"/>
                  <a:pt x="731" y="1279"/>
                </a:cubicBezTo>
                <a:cubicBezTo>
                  <a:pt x="731" y="1206"/>
                  <a:pt x="731" y="1206"/>
                  <a:pt x="731" y="1206"/>
                </a:cubicBezTo>
                <a:cubicBezTo>
                  <a:pt x="1024" y="1206"/>
                  <a:pt x="1024" y="1206"/>
                  <a:pt x="1024" y="1206"/>
                </a:cubicBezTo>
                <a:lnTo>
                  <a:pt x="1024" y="1279"/>
                </a:lnTo>
                <a:close/>
                <a:moveTo>
                  <a:pt x="549" y="1279"/>
                </a:moveTo>
                <a:cubicBezTo>
                  <a:pt x="256" y="1279"/>
                  <a:pt x="256" y="1279"/>
                  <a:pt x="256" y="1279"/>
                </a:cubicBezTo>
                <a:cubicBezTo>
                  <a:pt x="256" y="1206"/>
                  <a:pt x="256" y="1206"/>
                  <a:pt x="256" y="1206"/>
                </a:cubicBezTo>
                <a:cubicBezTo>
                  <a:pt x="549" y="1206"/>
                  <a:pt x="549" y="1206"/>
                  <a:pt x="549" y="1206"/>
                </a:cubicBezTo>
                <a:lnTo>
                  <a:pt x="549" y="1279"/>
                </a:lnTo>
                <a:close/>
                <a:moveTo>
                  <a:pt x="1499" y="1498"/>
                </a:moveTo>
                <a:cubicBezTo>
                  <a:pt x="1207" y="1498"/>
                  <a:pt x="1207" y="1498"/>
                  <a:pt x="1207" y="1498"/>
                </a:cubicBezTo>
                <a:cubicBezTo>
                  <a:pt x="1207" y="1425"/>
                  <a:pt x="1207" y="1425"/>
                  <a:pt x="1207" y="1425"/>
                </a:cubicBezTo>
                <a:cubicBezTo>
                  <a:pt x="1499" y="1425"/>
                  <a:pt x="1499" y="1425"/>
                  <a:pt x="1499" y="1425"/>
                </a:cubicBezTo>
                <a:lnTo>
                  <a:pt x="1499" y="1498"/>
                </a:lnTo>
                <a:close/>
                <a:moveTo>
                  <a:pt x="1024" y="1498"/>
                </a:moveTo>
                <a:cubicBezTo>
                  <a:pt x="731" y="1498"/>
                  <a:pt x="731" y="1498"/>
                  <a:pt x="731" y="1498"/>
                </a:cubicBezTo>
                <a:cubicBezTo>
                  <a:pt x="731" y="1425"/>
                  <a:pt x="731" y="1425"/>
                  <a:pt x="731" y="1425"/>
                </a:cubicBezTo>
                <a:cubicBezTo>
                  <a:pt x="1024" y="1425"/>
                  <a:pt x="1024" y="1425"/>
                  <a:pt x="1024" y="1425"/>
                </a:cubicBezTo>
                <a:lnTo>
                  <a:pt x="1024" y="1498"/>
                </a:lnTo>
                <a:close/>
                <a:moveTo>
                  <a:pt x="549" y="1498"/>
                </a:moveTo>
                <a:cubicBezTo>
                  <a:pt x="256" y="1498"/>
                  <a:pt x="256" y="1498"/>
                  <a:pt x="256" y="1498"/>
                </a:cubicBezTo>
                <a:cubicBezTo>
                  <a:pt x="256" y="1425"/>
                  <a:pt x="256" y="1425"/>
                  <a:pt x="256" y="1425"/>
                </a:cubicBezTo>
                <a:cubicBezTo>
                  <a:pt x="549" y="1425"/>
                  <a:pt x="549" y="1425"/>
                  <a:pt x="549" y="1425"/>
                </a:cubicBezTo>
                <a:lnTo>
                  <a:pt x="549" y="14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" name="Freeform 167"/>
          <p:cNvSpPr>
            <a:spLocks noEditPoints="1"/>
          </p:cNvSpPr>
          <p:nvPr/>
        </p:nvSpPr>
        <p:spPr bwMode="auto">
          <a:xfrm>
            <a:off x="8369555" y="11513422"/>
            <a:ext cx="832716" cy="830976"/>
          </a:xfrm>
          <a:custGeom>
            <a:avLst/>
            <a:gdLst>
              <a:gd name="T0" fmla="*/ 1642 w 1759"/>
              <a:gd name="T1" fmla="*/ 469 h 1756"/>
              <a:gd name="T2" fmla="*/ 1394 w 1759"/>
              <a:gd name="T3" fmla="*/ 365 h 1756"/>
              <a:gd name="T4" fmla="*/ 1290 w 1759"/>
              <a:gd name="T5" fmla="*/ 117 h 1756"/>
              <a:gd name="T6" fmla="*/ 905 w 1759"/>
              <a:gd name="T7" fmla="*/ 14 h 1756"/>
              <a:gd name="T8" fmla="*/ 691 w 1759"/>
              <a:gd name="T9" fmla="*/ 177 h 1756"/>
              <a:gd name="T10" fmla="*/ 425 w 1759"/>
              <a:gd name="T11" fmla="*/ 143 h 1756"/>
              <a:gd name="T12" fmla="*/ 143 w 1759"/>
              <a:gd name="T13" fmla="*/ 425 h 1756"/>
              <a:gd name="T14" fmla="*/ 177 w 1759"/>
              <a:gd name="T15" fmla="*/ 691 h 1756"/>
              <a:gd name="T16" fmla="*/ 14 w 1759"/>
              <a:gd name="T17" fmla="*/ 906 h 1756"/>
              <a:gd name="T18" fmla="*/ 117 w 1759"/>
              <a:gd name="T19" fmla="*/ 1290 h 1756"/>
              <a:gd name="T20" fmla="*/ 365 w 1759"/>
              <a:gd name="T21" fmla="*/ 1394 h 1756"/>
              <a:gd name="T22" fmla="*/ 469 w 1759"/>
              <a:gd name="T23" fmla="*/ 1642 h 1756"/>
              <a:gd name="T24" fmla="*/ 854 w 1759"/>
              <a:gd name="T25" fmla="*/ 1745 h 1756"/>
              <a:gd name="T26" fmla="*/ 905 w 1759"/>
              <a:gd name="T27" fmla="*/ 1745 h 1756"/>
              <a:gd name="T28" fmla="*/ 1290 w 1759"/>
              <a:gd name="T29" fmla="*/ 1642 h 1756"/>
              <a:gd name="T30" fmla="*/ 1394 w 1759"/>
              <a:gd name="T31" fmla="*/ 1394 h 1756"/>
              <a:gd name="T32" fmla="*/ 1638 w 1759"/>
              <a:gd name="T33" fmla="*/ 1318 h 1756"/>
              <a:gd name="T34" fmla="*/ 1582 w 1759"/>
              <a:gd name="T35" fmla="*/ 1068 h 1756"/>
              <a:gd name="T36" fmla="*/ 1745 w 1759"/>
              <a:gd name="T37" fmla="*/ 854 h 1756"/>
              <a:gd name="T38" fmla="*/ 1516 w 1759"/>
              <a:gd name="T39" fmla="*/ 1031 h 1756"/>
              <a:gd name="T40" fmla="*/ 1562 w 1759"/>
              <a:gd name="T41" fmla="*/ 1274 h 1756"/>
              <a:gd name="T42" fmla="*/ 1329 w 1759"/>
              <a:gd name="T43" fmla="*/ 1355 h 1756"/>
              <a:gd name="T44" fmla="*/ 1066 w 1759"/>
              <a:gd name="T45" fmla="*/ 1507 h 1756"/>
              <a:gd name="T46" fmla="*/ 880 w 1759"/>
              <a:gd name="T47" fmla="*/ 1668 h 1756"/>
              <a:gd name="T48" fmla="*/ 702 w 1759"/>
              <a:gd name="T49" fmla="*/ 1505 h 1756"/>
              <a:gd name="T50" fmla="*/ 486 w 1759"/>
              <a:gd name="T51" fmla="*/ 1562 h 1756"/>
              <a:gd name="T52" fmla="*/ 404 w 1759"/>
              <a:gd name="T53" fmla="*/ 1329 h 1756"/>
              <a:gd name="T54" fmla="*/ 253 w 1759"/>
              <a:gd name="T55" fmla="*/ 1067 h 1756"/>
              <a:gd name="T56" fmla="*/ 92 w 1759"/>
              <a:gd name="T57" fmla="*/ 880 h 1756"/>
              <a:gd name="T58" fmla="*/ 253 w 1759"/>
              <a:gd name="T59" fmla="*/ 693 h 1756"/>
              <a:gd name="T60" fmla="*/ 404 w 1759"/>
              <a:gd name="T61" fmla="*/ 430 h 1756"/>
              <a:gd name="T62" fmla="*/ 486 w 1759"/>
              <a:gd name="T63" fmla="*/ 197 h 1756"/>
              <a:gd name="T64" fmla="*/ 728 w 1759"/>
              <a:gd name="T65" fmla="*/ 243 h 1756"/>
              <a:gd name="T66" fmla="*/ 1031 w 1759"/>
              <a:gd name="T67" fmla="*/ 243 h 1756"/>
              <a:gd name="T68" fmla="*/ 1273 w 1759"/>
              <a:gd name="T69" fmla="*/ 197 h 1756"/>
              <a:gd name="T70" fmla="*/ 1355 w 1759"/>
              <a:gd name="T71" fmla="*/ 430 h 1756"/>
              <a:gd name="T72" fmla="*/ 1506 w 1759"/>
              <a:gd name="T73" fmla="*/ 693 h 1756"/>
              <a:gd name="T74" fmla="*/ 1667 w 1759"/>
              <a:gd name="T75" fmla="*/ 880 h 1756"/>
              <a:gd name="T76" fmla="*/ 807 w 1759"/>
              <a:gd name="T77" fmla="*/ 661 h 1756"/>
              <a:gd name="T78" fmla="*/ 442 w 1759"/>
              <a:gd name="T79" fmla="*/ 661 h 1756"/>
              <a:gd name="T80" fmla="*/ 807 w 1759"/>
              <a:gd name="T81" fmla="*/ 661 h 1756"/>
              <a:gd name="T82" fmla="*/ 624 w 1759"/>
              <a:gd name="T83" fmla="*/ 551 h 1756"/>
              <a:gd name="T84" fmla="*/ 624 w 1759"/>
              <a:gd name="T85" fmla="*/ 770 h 1756"/>
              <a:gd name="T86" fmla="*/ 1099 w 1759"/>
              <a:gd name="T87" fmla="*/ 953 h 1756"/>
              <a:gd name="T88" fmla="*/ 1099 w 1759"/>
              <a:gd name="T89" fmla="*/ 1318 h 1756"/>
              <a:gd name="T90" fmla="*/ 1099 w 1759"/>
              <a:gd name="T91" fmla="*/ 953 h 1756"/>
              <a:gd name="T92" fmla="*/ 989 w 1759"/>
              <a:gd name="T93" fmla="*/ 1135 h 1756"/>
              <a:gd name="T94" fmla="*/ 1208 w 1759"/>
              <a:gd name="T95" fmla="*/ 1135 h 1756"/>
              <a:gd name="T96" fmla="*/ 1165 w 1759"/>
              <a:gd name="T97" fmla="*/ 536 h 1756"/>
              <a:gd name="T98" fmla="*/ 588 w 1759"/>
              <a:gd name="T99" fmla="*/ 1318 h 1756"/>
              <a:gd name="T100" fmla="*/ 558 w 1759"/>
              <a:gd name="T101" fmla="*/ 1260 h 1756"/>
              <a:gd name="T102" fmla="*/ 1156 w 1759"/>
              <a:gd name="T103" fmla="*/ 485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59" h="1756">
                <a:moveTo>
                  <a:pt x="1582" y="691"/>
                </a:moveTo>
                <a:cubicBezTo>
                  <a:pt x="1642" y="469"/>
                  <a:pt x="1642" y="469"/>
                  <a:pt x="1642" y="469"/>
                </a:cubicBezTo>
                <a:cubicBezTo>
                  <a:pt x="1647" y="450"/>
                  <a:pt x="1636" y="430"/>
                  <a:pt x="1616" y="425"/>
                </a:cubicBezTo>
                <a:cubicBezTo>
                  <a:pt x="1394" y="365"/>
                  <a:pt x="1394" y="365"/>
                  <a:pt x="1394" y="365"/>
                </a:cubicBezTo>
                <a:cubicBezTo>
                  <a:pt x="1335" y="143"/>
                  <a:pt x="1335" y="143"/>
                  <a:pt x="1335" y="143"/>
                </a:cubicBezTo>
                <a:cubicBezTo>
                  <a:pt x="1329" y="124"/>
                  <a:pt x="1309" y="112"/>
                  <a:pt x="1290" y="117"/>
                </a:cubicBezTo>
                <a:cubicBezTo>
                  <a:pt x="1068" y="177"/>
                  <a:pt x="1068" y="177"/>
                  <a:pt x="1068" y="177"/>
                </a:cubicBezTo>
                <a:cubicBezTo>
                  <a:pt x="905" y="14"/>
                  <a:pt x="905" y="14"/>
                  <a:pt x="905" y="14"/>
                </a:cubicBezTo>
                <a:cubicBezTo>
                  <a:pt x="891" y="0"/>
                  <a:pt x="868" y="0"/>
                  <a:pt x="854" y="14"/>
                </a:cubicBezTo>
                <a:cubicBezTo>
                  <a:pt x="691" y="177"/>
                  <a:pt x="691" y="177"/>
                  <a:pt x="691" y="177"/>
                </a:cubicBezTo>
                <a:cubicBezTo>
                  <a:pt x="469" y="117"/>
                  <a:pt x="469" y="117"/>
                  <a:pt x="469" y="117"/>
                </a:cubicBezTo>
                <a:cubicBezTo>
                  <a:pt x="450" y="112"/>
                  <a:pt x="430" y="124"/>
                  <a:pt x="425" y="143"/>
                </a:cubicBezTo>
                <a:cubicBezTo>
                  <a:pt x="365" y="365"/>
                  <a:pt x="365" y="365"/>
                  <a:pt x="365" y="365"/>
                </a:cubicBezTo>
                <a:cubicBezTo>
                  <a:pt x="143" y="425"/>
                  <a:pt x="143" y="425"/>
                  <a:pt x="143" y="425"/>
                </a:cubicBezTo>
                <a:cubicBezTo>
                  <a:pt x="124" y="430"/>
                  <a:pt x="112" y="450"/>
                  <a:pt x="117" y="469"/>
                </a:cubicBezTo>
                <a:cubicBezTo>
                  <a:pt x="177" y="691"/>
                  <a:pt x="177" y="691"/>
                  <a:pt x="177" y="691"/>
                </a:cubicBezTo>
                <a:cubicBezTo>
                  <a:pt x="14" y="854"/>
                  <a:pt x="14" y="854"/>
                  <a:pt x="14" y="854"/>
                </a:cubicBezTo>
                <a:cubicBezTo>
                  <a:pt x="0" y="868"/>
                  <a:pt x="0" y="891"/>
                  <a:pt x="14" y="906"/>
                </a:cubicBezTo>
                <a:cubicBezTo>
                  <a:pt x="177" y="1068"/>
                  <a:pt x="177" y="1068"/>
                  <a:pt x="177" y="1068"/>
                </a:cubicBezTo>
                <a:cubicBezTo>
                  <a:pt x="117" y="1290"/>
                  <a:pt x="117" y="1290"/>
                  <a:pt x="117" y="1290"/>
                </a:cubicBezTo>
                <a:cubicBezTo>
                  <a:pt x="112" y="1310"/>
                  <a:pt x="124" y="1330"/>
                  <a:pt x="143" y="1335"/>
                </a:cubicBezTo>
                <a:cubicBezTo>
                  <a:pt x="365" y="1394"/>
                  <a:pt x="365" y="1394"/>
                  <a:pt x="365" y="1394"/>
                </a:cubicBezTo>
                <a:cubicBezTo>
                  <a:pt x="425" y="1616"/>
                  <a:pt x="425" y="1616"/>
                  <a:pt x="425" y="1616"/>
                </a:cubicBezTo>
                <a:cubicBezTo>
                  <a:pt x="430" y="1636"/>
                  <a:pt x="450" y="1647"/>
                  <a:pt x="469" y="1642"/>
                </a:cubicBezTo>
                <a:cubicBezTo>
                  <a:pt x="691" y="1583"/>
                  <a:pt x="691" y="1583"/>
                  <a:pt x="691" y="1583"/>
                </a:cubicBezTo>
                <a:cubicBezTo>
                  <a:pt x="854" y="1745"/>
                  <a:pt x="854" y="1745"/>
                  <a:pt x="854" y="1745"/>
                </a:cubicBezTo>
                <a:cubicBezTo>
                  <a:pt x="861" y="1752"/>
                  <a:pt x="870" y="1756"/>
                  <a:pt x="880" y="1756"/>
                </a:cubicBezTo>
                <a:cubicBezTo>
                  <a:pt x="889" y="1756"/>
                  <a:pt x="898" y="1752"/>
                  <a:pt x="905" y="1745"/>
                </a:cubicBezTo>
                <a:cubicBezTo>
                  <a:pt x="1068" y="1583"/>
                  <a:pt x="1068" y="1583"/>
                  <a:pt x="1068" y="1583"/>
                </a:cubicBezTo>
                <a:cubicBezTo>
                  <a:pt x="1290" y="1642"/>
                  <a:pt x="1290" y="1642"/>
                  <a:pt x="1290" y="1642"/>
                </a:cubicBezTo>
                <a:cubicBezTo>
                  <a:pt x="1309" y="1647"/>
                  <a:pt x="1329" y="1636"/>
                  <a:pt x="1335" y="1616"/>
                </a:cubicBezTo>
                <a:cubicBezTo>
                  <a:pt x="1394" y="1394"/>
                  <a:pt x="1394" y="1394"/>
                  <a:pt x="1394" y="1394"/>
                </a:cubicBezTo>
                <a:cubicBezTo>
                  <a:pt x="1616" y="1335"/>
                  <a:pt x="1616" y="1335"/>
                  <a:pt x="1616" y="1335"/>
                </a:cubicBezTo>
                <a:cubicBezTo>
                  <a:pt x="1625" y="1332"/>
                  <a:pt x="1633" y="1326"/>
                  <a:pt x="1638" y="1318"/>
                </a:cubicBezTo>
                <a:cubicBezTo>
                  <a:pt x="1643" y="1309"/>
                  <a:pt x="1644" y="1299"/>
                  <a:pt x="1642" y="1290"/>
                </a:cubicBezTo>
                <a:cubicBezTo>
                  <a:pt x="1582" y="1068"/>
                  <a:pt x="1582" y="1068"/>
                  <a:pt x="1582" y="1068"/>
                </a:cubicBezTo>
                <a:cubicBezTo>
                  <a:pt x="1745" y="906"/>
                  <a:pt x="1745" y="906"/>
                  <a:pt x="1745" y="906"/>
                </a:cubicBezTo>
                <a:cubicBezTo>
                  <a:pt x="1759" y="891"/>
                  <a:pt x="1759" y="868"/>
                  <a:pt x="1745" y="854"/>
                </a:cubicBezTo>
                <a:lnTo>
                  <a:pt x="1582" y="691"/>
                </a:lnTo>
                <a:close/>
                <a:moveTo>
                  <a:pt x="1516" y="1031"/>
                </a:moveTo>
                <a:cubicBezTo>
                  <a:pt x="1507" y="1041"/>
                  <a:pt x="1503" y="1054"/>
                  <a:pt x="1506" y="1067"/>
                </a:cubicBezTo>
                <a:cubicBezTo>
                  <a:pt x="1562" y="1274"/>
                  <a:pt x="1562" y="1274"/>
                  <a:pt x="1562" y="1274"/>
                </a:cubicBezTo>
                <a:cubicBezTo>
                  <a:pt x="1355" y="1329"/>
                  <a:pt x="1355" y="1329"/>
                  <a:pt x="1355" y="1329"/>
                </a:cubicBezTo>
                <a:cubicBezTo>
                  <a:pt x="1342" y="1333"/>
                  <a:pt x="1332" y="1342"/>
                  <a:pt x="1329" y="1355"/>
                </a:cubicBezTo>
                <a:cubicBezTo>
                  <a:pt x="1273" y="1562"/>
                  <a:pt x="1273" y="1562"/>
                  <a:pt x="1273" y="1562"/>
                </a:cubicBezTo>
                <a:cubicBezTo>
                  <a:pt x="1066" y="1507"/>
                  <a:pt x="1066" y="1507"/>
                  <a:pt x="1066" y="1507"/>
                </a:cubicBezTo>
                <a:cubicBezTo>
                  <a:pt x="1054" y="1503"/>
                  <a:pt x="1040" y="1507"/>
                  <a:pt x="1031" y="1516"/>
                </a:cubicBezTo>
                <a:cubicBezTo>
                  <a:pt x="880" y="1668"/>
                  <a:pt x="880" y="1668"/>
                  <a:pt x="880" y="1668"/>
                </a:cubicBezTo>
                <a:cubicBezTo>
                  <a:pt x="728" y="1516"/>
                  <a:pt x="728" y="1516"/>
                  <a:pt x="728" y="1516"/>
                </a:cubicBezTo>
                <a:cubicBezTo>
                  <a:pt x="721" y="1509"/>
                  <a:pt x="712" y="1505"/>
                  <a:pt x="702" y="1505"/>
                </a:cubicBezTo>
                <a:cubicBezTo>
                  <a:pt x="699" y="1505"/>
                  <a:pt x="696" y="1506"/>
                  <a:pt x="693" y="1507"/>
                </a:cubicBezTo>
                <a:cubicBezTo>
                  <a:pt x="486" y="1562"/>
                  <a:pt x="486" y="1562"/>
                  <a:pt x="486" y="1562"/>
                </a:cubicBezTo>
                <a:cubicBezTo>
                  <a:pt x="430" y="1355"/>
                  <a:pt x="430" y="1355"/>
                  <a:pt x="430" y="1355"/>
                </a:cubicBezTo>
                <a:cubicBezTo>
                  <a:pt x="427" y="1342"/>
                  <a:pt x="417" y="1333"/>
                  <a:pt x="404" y="1329"/>
                </a:cubicBezTo>
                <a:cubicBezTo>
                  <a:pt x="197" y="1274"/>
                  <a:pt x="197" y="1274"/>
                  <a:pt x="197" y="1274"/>
                </a:cubicBezTo>
                <a:cubicBezTo>
                  <a:pt x="253" y="1067"/>
                  <a:pt x="253" y="1067"/>
                  <a:pt x="253" y="1067"/>
                </a:cubicBezTo>
                <a:cubicBezTo>
                  <a:pt x="256" y="1054"/>
                  <a:pt x="253" y="1041"/>
                  <a:pt x="243" y="1031"/>
                </a:cubicBezTo>
                <a:cubicBezTo>
                  <a:pt x="92" y="880"/>
                  <a:pt x="92" y="880"/>
                  <a:pt x="92" y="880"/>
                </a:cubicBezTo>
                <a:cubicBezTo>
                  <a:pt x="243" y="728"/>
                  <a:pt x="243" y="728"/>
                  <a:pt x="243" y="728"/>
                </a:cubicBezTo>
                <a:cubicBezTo>
                  <a:pt x="253" y="719"/>
                  <a:pt x="256" y="705"/>
                  <a:pt x="253" y="693"/>
                </a:cubicBezTo>
                <a:cubicBezTo>
                  <a:pt x="197" y="486"/>
                  <a:pt x="197" y="486"/>
                  <a:pt x="197" y="486"/>
                </a:cubicBezTo>
                <a:cubicBezTo>
                  <a:pt x="404" y="430"/>
                  <a:pt x="404" y="430"/>
                  <a:pt x="404" y="430"/>
                </a:cubicBezTo>
                <a:cubicBezTo>
                  <a:pt x="417" y="427"/>
                  <a:pt x="427" y="417"/>
                  <a:pt x="430" y="404"/>
                </a:cubicBezTo>
                <a:cubicBezTo>
                  <a:pt x="486" y="197"/>
                  <a:pt x="486" y="197"/>
                  <a:pt x="486" y="197"/>
                </a:cubicBezTo>
                <a:cubicBezTo>
                  <a:pt x="693" y="253"/>
                  <a:pt x="693" y="253"/>
                  <a:pt x="693" y="253"/>
                </a:cubicBezTo>
                <a:cubicBezTo>
                  <a:pt x="705" y="256"/>
                  <a:pt x="719" y="253"/>
                  <a:pt x="728" y="243"/>
                </a:cubicBezTo>
                <a:cubicBezTo>
                  <a:pt x="880" y="92"/>
                  <a:pt x="880" y="92"/>
                  <a:pt x="880" y="92"/>
                </a:cubicBezTo>
                <a:cubicBezTo>
                  <a:pt x="1031" y="243"/>
                  <a:pt x="1031" y="243"/>
                  <a:pt x="1031" y="243"/>
                </a:cubicBezTo>
                <a:cubicBezTo>
                  <a:pt x="1040" y="253"/>
                  <a:pt x="1054" y="256"/>
                  <a:pt x="1066" y="253"/>
                </a:cubicBezTo>
                <a:cubicBezTo>
                  <a:pt x="1273" y="197"/>
                  <a:pt x="1273" y="197"/>
                  <a:pt x="1273" y="197"/>
                </a:cubicBezTo>
                <a:cubicBezTo>
                  <a:pt x="1329" y="404"/>
                  <a:pt x="1329" y="404"/>
                  <a:pt x="1329" y="404"/>
                </a:cubicBezTo>
                <a:cubicBezTo>
                  <a:pt x="1332" y="417"/>
                  <a:pt x="1342" y="427"/>
                  <a:pt x="1355" y="430"/>
                </a:cubicBezTo>
                <a:cubicBezTo>
                  <a:pt x="1562" y="486"/>
                  <a:pt x="1562" y="486"/>
                  <a:pt x="1562" y="486"/>
                </a:cubicBezTo>
                <a:cubicBezTo>
                  <a:pt x="1506" y="693"/>
                  <a:pt x="1506" y="693"/>
                  <a:pt x="1506" y="693"/>
                </a:cubicBezTo>
                <a:cubicBezTo>
                  <a:pt x="1503" y="705"/>
                  <a:pt x="1507" y="719"/>
                  <a:pt x="1516" y="728"/>
                </a:cubicBezTo>
                <a:cubicBezTo>
                  <a:pt x="1667" y="880"/>
                  <a:pt x="1667" y="880"/>
                  <a:pt x="1667" y="880"/>
                </a:cubicBezTo>
                <a:lnTo>
                  <a:pt x="1516" y="1031"/>
                </a:lnTo>
                <a:close/>
                <a:moveTo>
                  <a:pt x="807" y="661"/>
                </a:moveTo>
                <a:cubicBezTo>
                  <a:pt x="807" y="560"/>
                  <a:pt x="725" y="478"/>
                  <a:pt x="624" y="478"/>
                </a:cubicBezTo>
                <a:cubicBezTo>
                  <a:pt x="523" y="478"/>
                  <a:pt x="442" y="560"/>
                  <a:pt x="442" y="661"/>
                </a:cubicBezTo>
                <a:cubicBezTo>
                  <a:pt x="442" y="761"/>
                  <a:pt x="523" y="843"/>
                  <a:pt x="624" y="843"/>
                </a:cubicBezTo>
                <a:cubicBezTo>
                  <a:pt x="725" y="843"/>
                  <a:pt x="807" y="761"/>
                  <a:pt x="807" y="661"/>
                </a:cubicBezTo>
                <a:close/>
                <a:moveTo>
                  <a:pt x="515" y="661"/>
                </a:moveTo>
                <a:cubicBezTo>
                  <a:pt x="515" y="600"/>
                  <a:pt x="564" y="551"/>
                  <a:pt x="624" y="551"/>
                </a:cubicBezTo>
                <a:cubicBezTo>
                  <a:pt x="684" y="551"/>
                  <a:pt x="734" y="600"/>
                  <a:pt x="734" y="661"/>
                </a:cubicBezTo>
                <a:cubicBezTo>
                  <a:pt x="734" y="721"/>
                  <a:pt x="684" y="770"/>
                  <a:pt x="624" y="770"/>
                </a:cubicBezTo>
                <a:cubicBezTo>
                  <a:pt x="564" y="770"/>
                  <a:pt x="515" y="721"/>
                  <a:pt x="515" y="661"/>
                </a:cubicBezTo>
                <a:close/>
                <a:moveTo>
                  <a:pt x="1099" y="953"/>
                </a:moveTo>
                <a:cubicBezTo>
                  <a:pt x="998" y="953"/>
                  <a:pt x="916" y="1035"/>
                  <a:pt x="916" y="1135"/>
                </a:cubicBezTo>
                <a:cubicBezTo>
                  <a:pt x="916" y="1236"/>
                  <a:pt x="998" y="1318"/>
                  <a:pt x="1099" y="1318"/>
                </a:cubicBezTo>
                <a:cubicBezTo>
                  <a:pt x="1199" y="1318"/>
                  <a:pt x="1281" y="1236"/>
                  <a:pt x="1281" y="1135"/>
                </a:cubicBezTo>
                <a:cubicBezTo>
                  <a:pt x="1281" y="1035"/>
                  <a:pt x="1199" y="953"/>
                  <a:pt x="1099" y="953"/>
                </a:cubicBezTo>
                <a:close/>
                <a:moveTo>
                  <a:pt x="1099" y="1245"/>
                </a:moveTo>
                <a:cubicBezTo>
                  <a:pt x="1038" y="1245"/>
                  <a:pt x="989" y="1196"/>
                  <a:pt x="989" y="1135"/>
                </a:cubicBezTo>
                <a:cubicBezTo>
                  <a:pt x="989" y="1075"/>
                  <a:pt x="1038" y="1026"/>
                  <a:pt x="1099" y="1026"/>
                </a:cubicBezTo>
                <a:cubicBezTo>
                  <a:pt x="1159" y="1026"/>
                  <a:pt x="1208" y="1075"/>
                  <a:pt x="1208" y="1135"/>
                </a:cubicBezTo>
                <a:cubicBezTo>
                  <a:pt x="1208" y="1196"/>
                  <a:pt x="1159" y="1245"/>
                  <a:pt x="1099" y="1245"/>
                </a:cubicBezTo>
                <a:close/>
                <a:moveTo>
                  <a:pt x="1165" y="536"/>
                </a:moveTo>
                <a:cubicBezTo>
                  <a:pt x="617" y="1302"/>
                  <a:pt x="617" y="1302"/>
                  <a:pt x="617" y="1302"/>
                </a:cubicBezTo>
                <a:cubicBezTo>
                  <a:pt x="610" y="1312"/>
                  <a:pt x="599" y="1318"/>
                  <a:pt x="588" y="1318"/>
                </a:cubicBezTo>
                <a:cubicBezTo>
                  <a:pt x="580" y="1318"/>
                  <a:pt x="573" y="1316"/>
                  <a:pt x="566" y="1311"/>
                </a:cubicBezTo>
                <a:cubicBezTo>
                  <a:pt x="550" y="1299"/>
                  <a:pt x="546" y="1276"/>
                  <a:pt x="558" y="1260"/>
                </a:cubicBezTo>
                <a:cubicBezTo>
                  <a:pt x="1105" y="494"/>
                  <a:pt x="1105" y="494"/>
                  <a:pt x="1105" y="494"/>
                </a:cubicBezTo>
                <a:cubicBezTo>
                  <a:pt x="1117" y="477"/>
                  <a:pt x="1140" y="473"/>
                  <a:pt x="1156" y="485"/>
                </a:cubicBezTo>
                <a:cubicBezTo>
                  <a:pt x="1173" y="497"/>
                  <a:pt x="1176" y="520"/>
                  <a:pt x="1165" y="5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" name="Freeform 168"/>
          <p:cNvSpPr>
            <a:spLocks noEditPoints="1"/>
          </p:cNvSpPr>
          <p:nvPr/>
        </p:nvSpPr>
        <p:spPr bwMode="auto">
          <a:xfrm>
            <a:off x="10618481" y="11514434"/>
            <a:ext cx="829244" cy="828952"/>
          </a:xfrm>
          <a:custGeom>
            <a:avLst/>
            <a:gdLst>
              <a:gd name="T0" fmla="*/ 876 w 1752"/>
              <a:gd name="T1" fmla="*/ 0 h 1752"/>
              <a:gd name="T2" fmla="*/ 0 w 1752"/>
              <a:gd name="T3" fmla="*/ 876 h 1752"/>
              <a:gd name="T4" fmla="*/ 876 w 1752"/>
              <a:gd name="T5" fmla="*/ 1752 h 1752"/>
              <a:gd name="T6" fmla="*/ 1752 w 1752"/>
              <a:gd name="T7" fmla="*/ 876 h 1752"/>
              <a:gd name="T8" fmla="*/ 876 w 1752"/>
              <a:gd name="T9" fmla="*/ 0 h 1752"/>
              <a:gd name="T10" fmla="*/ 876 w 1752"/>
              <a:gd name="T11" fmla="*/ 1679 h 1752"/>
              <a:gd name="T12" fmla="*/ 73 w 1752"/>
              <a:gd name="T13" fmla="*/ 876 h 1752"/>
              <a:gd name="T14" fmla="*/ 876 w 1752"/>
              <a:gd name="T15" fmla="*/ 73 h 1752"/>
              <a:gd name="T16" fmla="*/ 1679 w 1752"/>
              <a:gd name="T17" fmla="*/ 876 h 1752"/>
              <a:gd name="T18" fmla="*/ 876 w 1752"/>
              <a:gd name="T19" fmla="*/ 1679 h 1752"/>
              <a:gd name="T20" fmla="*/ 876 w 1752"/>
              <a:gd name="T21" fmla="*/ 238 h 1752"/>
              <a:gd name="T22" fmla="*/ 237 w 1752"/>
              <a:gd name="T23" fmla="*/ 876 h 1752"/>
              <a:gd name="T24" fmla="*/ 876 w 1752"/>
              <a:gd name="T25" fmla="*/ 1515 h 1752"/>
              <a:gd name="T26" fmla="*/ 1515 w 1752"/>
              <a:gd name="T27" fmla="*/ 876 h 1752"/>
              <a:gd name="T28" fmla="*/ 876 w 1752"/>
              <a:gd name="T29" fmla="*/ 238 h 1752"/>
              <a:gd name="T30" fmla="*/ 876 w 1752"/>
              <a:gd name="T31" fmla="*/ 1442 h 1752"/>
              <a:gd name="T32" fmla="*/ 310 w 1752"/>
              <a:gd name="T33" fmla="*/ 876 h 1752"/>
              <a:gd name="T34" fmla="*/ 876 w 1752"/>
              <a:gd name="T35" fmla="*/ 311 h 1752"/>
              <a:gd name="T36" fmla="*/ 1442 w 1752"/>
              <a:gd name="T37" fmla="*/ 876 h 1752"/>
              <a:gd name="T38" fmla="*/ 876 w 1752"/>
              <a:gd name="T39" fmla="*/ 1442 h 1752"/>
              <a:gd name="T40" fmla="*/ 1205 w 1752"/>
              <a:gd name="T41" fmla="*/ 816 h 1752"/>
              <a:gd name="T42" fmla="*/ 743 w 1752"/>
              <a:gd name="T43" fmla="*/ 595 h 1752"/>
              <a:gd name="T44" fmla="*/ 673 w 1752"/>
              <a:gd name="T45" fmla="*/ 599 h 1752"/>
              <a:gd name="T46" fmla="*/ 639 w 1752"/>
              <a:gd name="T47" fmla="*/ 661 h 1752"/>
              <a:gd name="T48" fmla="*/ 639 w 1752"/>
              <a:gd name="T49" fmla="*/ 1093 h 1752"/>
              <a:gd name="T50" fmla="*/ 672 w 1752"/>
              <a:gd name="T51" fmla="*/ 1155 h 1752"/>
              <a:gd name="T52" fmla="*/ 712 w 1752"/>
              <a:gd name="T53" fmla="*/ 1166 h 1752"/>
              <a:gd name="T54" fmla="*/ 742 w 1752"/>
              <a:gd name="T55" fmla="*/ 1160 h 1752"/>
              <a:gd name="T56" fmla="*/ 1204 w 1752"/>
              <a:gd name="T57" fmla="*/ 948 h 1752"/>
              <a:gd name="T58" fmla="*/ 1246 w 1752"/>
              <a:gd name="T59" fmla="*/ 882 h 1752"/>
              <a:gd name="T60" fmla="*/ 1205 w 1752"/>
              <a:gd name="T61" fmla="*/ 816 h 1752"/>
              <a:gd name="T62" fmla="*/ 712 w 1752"/>
              <a:gd name="T63" fmla="*/ 1093 h 1752"/>
              <a:gd name="T64" fmla="*/ 712 w 1752"/>
              <a:gd name="T65" fmla="*/ 661 h 1752"/>
              <a:gd name="T66" fmla="*/ 1173 w 1752"/>
              <a:gd name="T67" fmla="*/ 882 h 1752"/>
              <a:gd name="T68" fmla="*/ 712 w 1752"/>
              <a:gd name="T69" fmla="*/ 1093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52" h="1752">
                <a:moveTo>
                  <a:pt x="876" y="0"/>
                </a:moveTo>
                <a:cubicBezTo>
                  <a:pt x="393" y="0"/>
                  <a:pt x="0" y="393"/>
                  <a:pt x="0" y="876"/>
                </a:cubicBezTo>
                <a:cubicBezTo>
                  <a:pt x="0" y="1359"/>
                  <a:pt x="393" y="1752"/>
                  <a:pt x="876" y="1752"/>
                </a:cubicBezTo>
                <a:cubicBezTo>
                  <a:pt x="1359" y="1752"/>
                  <a:pt x="1752" y="1359"/>
                  <a:pt x="1752" y="876"/>
                </a:cubicBezTo>
                <a:cubicBezTo>
                  <a:pt x="1752" y="393"/>
                  <a:pt x="1359" y="0"/>
                  <a:pt x="876" y="0"/>
                </a:cubicBezTo>
                <a:close/>
                <a:moveTo>
                  <a:pt x="876" y="1679"/>
                </a:moveTo>
                <a:cubicBezTo>
                  <a:pt x="433" y="1679"/>
                  <a:pt x="73" y="1319"/>
                  <a:pt x="73" y="876"/>
                </a:cubicBezTo>
                <a:cubicBezTo>
                  <a:pt x="73" y="434"/>
                  <a:pt x="433" y="73"/>
                  <a:pt x="876" y="73"/>
                </a:cubicBezTo>
                <a:cubicBezTo>
                  <a:pt x="1319" y="73"/>
                  <a:pt x="1679" y="434"/>
                  <a:pt x="1679" y="876"/>
                </a:cubicBezTo>
                <a:cubicBezTo>
                  <a:pt x="1679" y="1319"/>
                  <a:pt x="1319" y="1679"/>
                  <a:pt x="876" y="1679"/>
                </a:cubicBezTo>
                <a:close/>
                <a:moveTo>
                  <a:pt x="876" y="238"/>
                </a:moveTo>
                <a:cubicBezTo>
                  <a:pt x="524" y="238"/>
                  <a:pt x="237" y="524"/>
                  <a:pt x="237" y="876"/>
                </a:cubicBezTo>
                <a:cubicBezTo>
                  <a:pt x="237" y="1229"/>
                  <a:pt x="524" y="1515"/>
                  <a:pt x="876" y="1515"/>
                </a:cubicBezTo>
                <a:cubicBezTo>
                  <a:pt x="1228" y="1515"/>
                  <a:pt x="1515" y="1229"/>
                  <a:pt x="1515" y="876"/>
                </a:cubicBezTo>
                <a:cubicBezTo>
                  <a:pt x="1515" y="524"/>
                  <a:pt x="1228" y="238"/>
                  <a:pt x="876" y="238"/>
                </a:cubicBezTo>
                <a:close/>
                <a:moveTo>
                  <a:pt x="876" y="1442"/>
                </a:moveTo>
                <a:cubicBezTo>
                  <a:pt x="564" y="1442"/>
                  <a:pt x="310" y="1188"/>
                  <a:pt x="310" y="876"/>
                </a:cubicBezTo>
                <a:cubicBezTo>
                  <a:pt x="310" y="564"/>
                  <a:pt x="564" y="311"/>
                  <a:pt x="876" y="311"/>
                </a:cubicBezTo>
                <a:cubicBezTo>
                  <a:pt x="1188" y="311"/>
                  <a:pt x="1442" y="564"/>
                  <a:pt x="1442" y="876"/>
                </a:cubicBezTo>
                <a:cubicBezTo>
                  <a:pt x="1442" y="1188"/>
                  <a:pt x="1188" y="1442"/>
                  <a:pt x="876" y="1442"/>
                </a:cubicBezTo>
                <a:close/>
                <a:moveTo>
                  <a:pt x="1205" y="816"/>
                </a:moveTo>
                <a:cubicBezTo>
                  <a:pt x="743" y="595"/>
                  <a:pt x="743" y="595"/>
                  <a:pt x="743" y="595"/>
                </a:cubicBezTo>
                <a:cubicBezTo>
                  <a:pt x="720" y="584"/>
                  <a:pt x="694" y="585"/>
                  <a:pt x="673" y="599"/>
                </a:cubicBezTo>
                <a:cubicBezTo>
                  <a:pt x="651" y="612"/>
                  <a:pt x="639" y="635"/>
                  <a:pt x="639" y="661"/>
                </a:cubicBezTo>
                <a:cubicBezTo>
                  <a:pt x="639" y="1093"/>
                  <a:pt x="639" y="1093"/>
                  <a:pt x="639" y="1093"/>
                </a:cubicBezTo>
                <a:cubicBezTo>
                  <a:pt x="639" y="1118"/>
                  <a:pt x="651" y="1141"/>
                  <a:pt x="672" y="1155"/>
                </a:cubicBezTo>
                <a:cubicBezTo>
                  <a:pt x="684" y="1162"/>
                  <a:pt x="698" y="1166"/>
                  <a:pt x="712" y="1166"/>
                </a:cubicBezTo>
                <a:cubicBezTo>
                  <a:pt x="722" y="1166"/>
                  <a:pt x="732" y="1164"/>
                  <a:pt x="742" y="1160"/>
                </a:cubicBezTo>
                <a:cubicBezTo>
                  <a:pt x="1204" y="948"/>
                  <a:pt x="1204" y="948"/>
                  <a:pt x="1204" y="948"/>
                </a:cubicBezTo>
                <a:cubicBezTo>
                  <a:pt x="1230" y="936"/>
                  <a:pt x="1246" y="911"/>
                  <a:pt x="1246" y="882"/>
                </a:cubicBezTo>
                <a:cubicBezTo>
                  <a:pt x="1246" y="854"/>
                  <a:pt x="1231" y="828"/>
                  <a:pt x="1205" y="816"/>
                </a:cubicBezTo>
                <a:close/>
                <a:moveTo>
                  <a:pt x="712" y="1093"/>
                </a:moveTo>
                <a:cubicBezTo>
                  <a:pt x="712" y="661"/>
                  <a:pt x="712" y="661"/>
                  <a:pt x="712" y="661"/>
                </a:cubicBezTo>
                <a:cubicBezTo>
                  <a:pt x="1173" y="882"/>
                  <a:pt x="1173" y="882"/>
                  <a:pt x="1173" y="882"/>
                </a:cubicBezTo>
                <a:lnTo>
                  <a:pt x="712" y="10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" name="Freeform 169"/>
          <p:cNvSpPr>
            <a:spLocks noEditPoints="1"/>
          </p:cNvSpPr>
          <p:nvPr/>
        </p:nvSpPr>
        <p:spPr bwMode="auto">
          <a:xfrm>
            <a:off x="12857123" y="11513708"/>
            <a:ext cx="830984" cy="830404"/>
          </a:xfrm>
          <a:custGeom>
            <a:avLst/>
            <a:gdLst>
              <a:gd name="T0" fmla="*/ 549 w 1756"/>
              <a:gd name="T1" fmla="*/ 877 h 1755"/>
              <a:gd name="T2" fmla="*/ 256 w 1756"/>
              <a:gd name="T3" fmla="*/ 877 h 1755"/>
              <a:gd name="T4" fmla="*/ 3 w 1756"/>
              <a:gd name="T5" fmla="*/ 1308 h 1755"/>
              <a:gd name="T6" fmla="*/ 76 w 1756"/>
              <a:gd name="T7" fmla="*/ 1389 h 1755"/>
              <a:gd name="T8" fmla="*/ 784 w 1756"/>
              <a:gd name="T9" fmla="*/ 1365 h 1755"/>
              <a:gd name="T10" fmla="*/ 517 w 1756"/>
              <a:gd name="T11" fmla="*/ 967 h 1755"/>
              <a:gd name="T12" fmla="*/ 476 w 1756"/>
              <a:gd name="T13" fmla="*/ 877 h 1755"/>
              <a:gd name="T14" fmla="*/ 330 w 1756"/>
              <a:gd name="T15" fmla="*/ 877 h 1755"/>
              <a:gd name="T16" fmla="*/ 76 w 1756"/>
              <a:gd name="T17" fmla="*/ 1316 h 1755"/>
              <a:gd name="T18" fmla="*/ 730 w 1756"/>
              <a:gd name="T19" fmla="*/ 1316 h 1755"/>
              <a:gd name="T20" fmla="*/ 1468 w 1756"/>
              <a:gd name="T21" fmla="*/ 1333 h 1755"/>
              <a:gd name="T22" fmla="*/ 1354 w 1756"/>
              <a:gd name="T23" fmla="*/ 1097 h 1755"/>
              <a:gd name="T24" fmla="*/ 1239 w 1756"/>
              <a:gd name="T25" fmla="*/ 1333 h 1755"/>
              <a:gd name="T26" fmla="*/ 972 w 1756"/>
              <a:gd name="T27" fmla="*/ 1731 h 1755"/>
              <a:gd name="T28" fmla="*/ 1680 w 1756"/>
              <a:gd name="T29" fmla="*/ 1755 h 1755"/>
              <a:gd name="T30" fmla="*/ 1753 w 1756"/>
              <a:gd name="T31" fmla="*/ 1673 h 1755"/>
              <a:gd name="T32" fmla="*/ 1354 w 1756"/>
              <a:gd name="T33" fmla="*/ 1170 h 1755"/>
              <a:gd name="T34" fmla="*/ 1354 w 1756"/>
              <a:gd name="T35" fmla="*/ 1316 h 1755"/>
              <a:gd name="T36" fmla="*/ 1354 w 1756"/>
              <a:gd name="T37" fmla="*/ 1170 h 1755"/>
              <a:gd name="T38" fmla="*/ 1354 w 1756"/>
              <a:gd name="T39" fmla="*/ 1389 h 1755"/>
              <a:gd name="T40" fmla="*/ 1027 w 1756"/>
              <a:gd name="T41" fmla="*/ 1681 h 1755"/>
              <a:gd name="T42" fmla="*/ 1098 w 1756"/>
              <a:gd name="T43" fmla="*/ 475 h 1755"/>
              <a:gd name="T44" fmla="*/ 1061 w 1756"/>
              <a:gd name="T45" fmla="*/ 804 h 1755"/>
              <a:gd name="T46" fmla="*/ 1196 w 1756"/>
              <a:gd name="T47" fmla="*/ 841 h 1755"/>
              <a:gd name="T48" fmla="*/ 1354 w 1756"/>
              <a:gd name="T49" fmla="*/ 987 h 1755"/>
              <a:gd name="T50" fmla="*/ 1390 w 1756"/>
              <a:gd name="T51" fmla="*/ 950 h 1755"/>
              <a:gd name="T52" fmla="*/ 1719 w 1756"/>
              <a:gd name="T53" fmla="*/ 841 h 1755"/>
              <a:gd name="T54" fmla="*/ 1756 w 1756"/>
              <a:gd name="T55" fmla="*/ 512 h 1755"/>
              <a:gd name="T56" fmla="*/ 1683 w 1756"/>
              <a:gd name="T57" fmla="*/ 768 h 1755"/>
              <a:gd name="T58" fmla="*/ 1317 w 1756"/>
              <a:gd name="T59" fmla="*/ 804 h 1755"/>
              <a:gd name="T60" fmla="*/ 1237 w 1756"/>
              <a:gd name="T61" fmla="*/ 779 h 1755"/>
              <a:gd name="T62" fmla="*/ 1134 w 1756"/>
              <a:gd name="T63" fmla="*/ 768 h 1755"/>
              <a:gd name="T64" fmla="*/ 1683 w 1756"/>
              <a:gd name="T65" fmla="*/ 548 h 1755"/>
              <a:gd name="T66" fmla="*/ 988 w 1756"/>
              <a:gd name="T67" fmla="*/ 438 h 1755"/>
              <a:gd name="T68" fmla="*/ 951 w 1756"/>
              <a:gd name="T69" fmla="*/ 0 h 1755"/>
              <a:gd name="T70" fmla="*/ 0 w 1756"/>
              <a:gd name="T71" fmla="*/ 36 h 1755"/>
              <a:gd name="T72" fmla="*/ 37 w 1756"/>
              <a:gd name="T73" fmla="*/ 475 h 1755"/>
              <a:gd name="T74" fmla="*/ 366 w 1756"/>
              <a:gd name="T75" fmla="*/ 585 h 1755"/>
              <a:gd name="T76" fmla="*/ 403 w 1756"/>
              <a:gd name="T77" fmla="*/ 621 h 1755"/>
              <a:gd name="T78" fmla="*/ 561 w 1756"/>
              <a:gd name="T79" fmla="*/ 475 h 1755"/>
              <a:gd name="T80" fmla="*/ 988 w 1756"/>
              <a:gd name="T81" fmla="*/ 438 h 1755"/>
              <a:gd name="T82" fmla="*/ 545 w 1756"/>
              <a:gd name="T83" fmla="*/ 402 h 1755"/>
              <a:gd name="T84" fmla="*/ 439 w 1756"/>
              <a:gd name="T85" fmla="*/ 495 h 1755"/>
              <a:gd name="T86" fmla="*/ 403 w 1756"/>
              <a:gd name="T87" fmla="*/ 402 h 1755"/>
              <a:gd name="T88" fmla="*/ 74 w 1756"/>
              <a:gd name="T89" fmla="*/ 73 h 1755"/>
              <a:gd name="T90" fmla="*/ 915 w 1756"/>
              <a:gd name="T91" fmla="*/ 402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56" h="1755">
                <a:moveTo>
                  <a:pt x="517" y="967"/>
                </a:moveTo>
                <a:cubicBezTo>
                  <a:pt x="537" y="942"/>
                  <a:pt x="549" y="911"/>
                  <a:pt x="549" y="877"/>
                </a:cubicBezTo>
                <a:cubicBezTo>
                  <a:pt x="549" y="797"/>
                  <a:pt x="483" y="731"/>
                  <a:pt x="403" y="731"/>
                </a:cubicBezTo>
                <a:cubicBezTo>
                  <a:pt x="322" y="731"/>
                  <a:pt x="256" y="797"/>
                  <a:pt x="256" y="877"/>
                </a:cubicBezTo>
                <a:cubicBezTo>
                  <a:pt x="256" y="911"/>
                  <a:pt x="269" y="942"/>
                  <a:pt x="288" y="967"/>
                </a:cubicBezTo>
                <a:cubicBezTo>
                  <a:pt x="137" y="1012"/>
                  <a:pt x="21" y="1143"/>
                  <a:pt x="3" y="1308"/>
                </a:cubicBezTo>
                <a:cubicBezTo>
                  <a:pt x="1" y="1328"/>
                  <a:pt x="7" y="1349"/>
                  <a:pt x="21" y="1365"/>
                </a:cubicBezTo>
                <a:cubicBezTo>
                  <a:pt x="35" y="1380"/>
                  <a:pt x="55" y="1389"/>
                  <a:pt x="76" y="1389"/>
                </a:cubicBezTo>
                <a:cubicBezTo>
                  <a:pt x="730" y="1389"/>
                  <a:pt x="730" y="1389"/>
                  <a:pt x="730" y="1389"/>
                </a:cubicBezTo>
                <a:cubicBezTo>
                  <a:pt x="750" y="1389"/>
                  <a:pt x="770" y="1380"/>
                  <a:pt x="784" y="1365"/>
                </a:cubicBezTo>
                <a:cubicBezTo>
                  <a:pt x="798" y="1349"/>
                  <a:pt x="805" y="1328"/>
                  <a:pt x="803" y="1308"/>
                </a:cubicBezTo>
                <a:cubicBezTo>
                  <a:pt x="784" y="1143"/>
                  <a:pt x="669" y="1012"/>
                  <a:pt x="517" y="967"/>
                </a:cubicBezTo>
                <a:close/>
                <a:moveTo>
                  <a:pt x="403" y="804"/>
                </a:moveTo>
                <a:cubicBezTo>
                  <a:pt x="443" y="804"/>
                  <a:pt x="476" y="837"/>
                  <a:pt x="476" y="877"/>
                </a:cubicBezTo>
                <a:cubicBezTo>
                  <a:pt x="476" y="918"/>
                  <a:pt x="443" y="950"/>
                  <a:pt x="403" y="950"/>
                </a:cubicBezTo>
                <a:cubicBezTo>
                  <a:pt x="362" y="950"/>
                  <a:pt x="330" y="918"/>
                  <a:pt x="330" y="877"/>
                </a:cubicBezTo>
                <a:cubicBezTo>
                  <a:pt x="330" y="837"/>
                  <a:pt x="362" y="804"/>
                  <a:pt x="403" y="804"/>
                </a:cubicBezTo>
                <a:close/>
                <a:moveTo>
                  <a:pt x="76" y="1316"/>
                </a:moveTo>
                <a:cubicBezTo>
                  <a:pt x="94" y="1149"/>
                  <a:pt x="235" y="1024"/>
                  <a:pt x="403" y="1024"/>
                </a:cubicBezTo>
                <a:cubicBezTo>
                  <a:pt x="571" y="1024"/>
                  <a:pt x="711" y="1149"/>
                  <a:pt x="730" y="1316"/>
                </a:cubicBezTo>
                <a:lnTo>
                  <a:pt x="76" y="1316"/>
                </a:lnTo>
                <a:close/>
                <a:moveTo>
                  <a:pt x="1468" y="1333"/>
                </a:moveTo>
                <a:cubicBezTo>
                  <a:pt x="1488" y="1308"/>
                  <a:pt x="1500" y="1277"/>
                  <a:pt x="1500" y="1243"/>
                </a:cubicBezTo>
                <a:cubicBezTo>
                  <a:pt x="1500" y="1162"/>
                  <a:pt x="1434" y="1097"/>
                  <a:pt x="1354" y="1097"/>
                </a:cubicBezTo>
                <a:cubicBezTo>
                  <a:pt x="1273" y="1097"/>
                  <a:pt x="1207" y="1162"/>
                  <a:pt x="1207" y="1243"/>
                </a:cubicBezTo>
                <a:cubicBezTo>
                  <a:pt x="1207" y="1277"/>
                  <a:pt x="1219" y="1308"/>
                  <a:pt x="1239" y="1333"/>
                </a:cubicBezTo>
                <a:cubicBezTo>
                  <a:pt x="1087" y="1378"/>
                  <a:pt x="972" y="1509"/>
                  <a:pt x="954" y="1673"/>
                </a:cubicBezTo>
                <a:cubicBezTo>
                  <a:pt x="951" y="1694"/>
                  <a:pt x="958" y="1715"/>
                  <a:pt x="972" y="1731"/>
                </a:cubicBezTo>
                <a:cubicBezTo>
                  <a:pt x="986" y="1746"/>
                  <a:pt x="1006" y="1755"/>
                  <a:pt x="1027" y="1755"/>
                </a:cubicBezTo>
                <a:cubicBezTo>
                  <a:pt x="1680" y="1755"/>
                  <a:pt x="1680" y="1755"/>
                  <a:pt x="1680" y="1755"/>
                </a:cubicBezTo>
                <a:cubicBezTo>
                  <a:pt x="1701" y="1755"/>
                  <a:pt x="1721" y="1746"/>
                  <a:pt x="1735" y="1731"/>
                </a:cubicBezTo>
                <a:cubicBezTo>
                  <a:pt x="1749" y="1715"/>
                  <a:pt x="1756" y="1694"/>
                  <a:pt x="1753" y="1673"/>
                </a:cubicBezTo>
                <a:cubicBezTo>
                  <a:pt x="1735" y="1509"/>
                  <a:pt x="1620" y="1378"/>
                  <a:pt x="1468" y="1333"/>
                </a:cubicBezTo>
                <a:close/>
                <a:moveTo>
                  <a:pt x="1354" y="1170"/>
                </a:moveTo>
                <a:cubicBezTo>
                  <a:pt x="1394" y="1170"/>
                  <a:pt x="1427" y="1203"/>
                  <a:pt x="1427" y="1243"/>
                </a:cubicBezTo>
                <a:cubicBezTo>
                  <a:pt x="1427" y="1283"/>
                  <a:pt x="1394" y="1316"/>
                  <a:pt x="1354" y="1316"/>
                </a:cubicBezTo>
                <a:cubicBezTo>
                  <a:pt x="1313" y="1316"/>
                  <a:pt x="1280" y="1283"/>
                  <a:pt x="1280" y="1243"/>
                </a:cubicBezTo>
                <a:cubicBezTo>
                  <a:pt x="1280" y="1203"/>
                  <a:pt x="1313" y="1170"/>
                  <a:pt x="1354" y="1170"/>
                </a:cubicBezTo>
                <a:close/>
                <a:moveTo>
                  <a:pt x="1027" y="1681"/>
                </a:moveTo>
                <a:cubicBezTo>
                  <a:pt x="1045" y="1515"/>
                  <a:pt x="1186" y="1389"/>
                  <a:pt x="1354" y="1389"/>
                </a:cubicBezTo>
                <a:cubicBezTo>
                  <a:pt x="1521" y="1389"/>
                  <a:pt x="1662" y="1515"/>
                  <a:pt x="1680" y="1682"/>
                </a:cubicBezTo>
                <a:lnTo>
                  <a:pt x="1027" y="1681"/>
                </a:lnTo>
                <a:close/>
                <a:moveTo>
                  <a:pt x="1719" y="475"/>
                </a:moveTo>
                <a:cubicBezTo>
                  <a:pt x="1098" y="475"/>
                  <a:pt x="1098" y="475"/>
                  <a:pt x="1098" y="475"/>
                </a:cubicBezTo>
                <a:cubicBezTo>
                  <a:pt x="1077" y="475"/>
                  <a:pt x="1061" y="491"/>
                  <a:pt x="1061" y="512"/>
                </a:cubicBezTo>
                <a:cubicBezTo>
                  <a:pt x="1061" y="804"/>
                  <a:pt x="1061" y="804"/>
                  <a:pt x="1061" y="804"/>
                </a:cubicBezTo>
                <a:cubicBezTo>
                  <a:pt x="1061" y="824"/>
                  <a:pt x="1077" y="841"/>
                  <a:pt x="1098" y="841"/>
                </a:cubicBezTo>
                <a:cubicBezTo>
                  <a:pt x="1196" y="841"/>
                  <a:pt x="1196" y="841"/>
                  <a:pt x="1196" y="841"/>
                </a:cubicBezTo>
                <a:cubicBezTo>
                  <a:pt x="1327" y="976"/>
                  <a:pt x="1327" y="976"/>
                  <a:pt x="1327" y="976"/>
                </a:cubicBezTo>
                <a:cubicBezTo>
                  <a:pt x="1334" y="983"/>
                  <a:pt x="1344" y="987"/>
                  <a:pt x="1354" y="987"/>
                </a:cubicBezTo>
                <a:cubicBezTo>
                  <a:pt x="1358" y="987"/>
                  <a:pt x="1363" y="986"/>
                  <a:pt x="1367" y="984"/>
                </a:cubicBezTo>
                <a:cubicBezTo>
                  <a:pt x="1381" y="979"/>
                  <a:pt x="1390" y="965"/>
                  <a:pt x="1390" y="950"/>
                </a:cubicBezTo>
                <a:cubicBezTo>
                  <a:pt x="1390" y="841"/>
                  <a:pt x="1390" y="841"/>
                  <a:pt x="1390" y="841"/>
                </a:cubicBezTo>
                <a:cubicBezTo>
                  <a:pt x="1719" y="841"/>
                  <a:pt x="1719" y="841"/>
                  <a:pt x="1719" y="841"/>
                </a:cubicBezTo>
                <a:cubicBezTo>
                  <a:pt x="1740" y="841"/>
                  <a:pt x="1756" y="824"/>
                  <a:pt x="1756" y="804"/>
                </a:cubicBezTo>
                <a:cubicBezTo>
                  <a:pt x="1756" y="512"/>
                  <a:pt x="1756" y="512"/>
                  <a:pt x="1756" y="512"/>
                </a:cubicBezTo>
                <a:cubicBezTo>
                  <a:pt x="1756" y="491"/>
                  <a:pt x="1740" y="475"/>
                  <a:pt x="1719" y="475"/>
                </a:cubicBezTo>
                <a:close/>
                <a:moveTo>
                  <a:pt x="1683" y="768"/>
                </a:moveTo>
                <a:cubicBezTo>
                  <a:pt x="1354" y="768"/>
                  <a:pt x="1354" y="768"/>
                  <a:pt x="1354" y="768"/>
                </a:cubicBezTo>
                <a:cubicBezTo>
                  <a:pt x="1333" y="768"/>
                  <a:pt x="1317" y="784"/>
                  <a:pt x="1317" y="804"/>
                </a:cubicBezTo>
                <a:cubicBezTo>
                  <a:pt x="1317" y="861"/>
                  <a:pt x="1317" y="861"/>
                  <a:pt x="1317" y="861"/>
                </a:cubicBezTo>
                <a:cubicBezTo>
                  <a:pt x="1237" y="779"/>
                  <a:pt x="1237" y="779"/>
                  <a:pt x="1237" y="779"/>
                </a:cubicBezTo>
                <a:cubicBezTo>
                  <a:pt x="1230" y="772"/>
                  <a:pt x="1221" y="768"/>
                  <a:pt x="1211" y="768"/>
                </a:cubicBezTo>
                <a:cubicBezTo>
                  <a:pt x="1134" y="768"/>
                  <a:pt x="1134" y="768"/>
                  <a:pt x="1134" y="768"/>
                </a:cubicBezTo>
                <a:cubicBezTo>
                  <a:pt x="1134" y="548"/>
                  <a:pt x="1134" y="548"/>
                  <a:pt x="1134" y="548"/>
                </a:cubicBezTo>
                <a:cubicBezTo>
                  <a:pt x="1683" y="548"/>
                  <a:pt x="1683" y="548"/>
                  <a:pt x="1683" y="548"/>
                </a:cubicBezTo>
                <a:lnTo>
                  <a:pt x="1683" y="768"/>
                </a:lnTo>
                <a:close/>
                <a:moveTo>
                  <a:pt x="988" y="438"/>
                </a:moveTo>
                <a:cubicBezTo>
                  <a:pt x="988" y="36"/>
                  <a:pt x="988" y="36"/>
                  <a:pt x="988" y="36"/>
                </a:cubicBezTo>
                <a:cubicBezTo>
                  <a:pt x="988" y="16"/>
                  <a:pt x="972" y="0"/>
                  <a:pt x="951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17" y="0"/>
                  <a:pt x="0" y="16"/>
                  <a:pt x="0" y="36"/>
                </a:cubicBezTo>
                <a:cubicBezTo>
                  <a:pt x="0" y="438"/>
                  <a:pt x="0" y="438"/>
                  <a:pt x="0" y="438"/>
                </a:cubicBezTo>
                <a:cubicBezTo>
                  <a:pt x="0" y="459"/>
                  <a:pt x="17" y="475"/>
                  <a:pt x="37" y="475"/>
                </a:cubicBezTo>
                <a:cubicBezTo>
                  <a:pt x="366" y="475"/>
                  <a:pt x="366" y="475"/>
                  <a:pt x="366" y="475"/>
                </a:cubicBezTo>
                <a:cubicBezTo>
                  <a:pt x="366" y="585"/>
                  <a:pt x="366" y="585"/>
                  <a:pt x="366" y="585"/>
                </a:cubicBezTo>
                <a:cubicBezTo>
                  <a:pt x="366" y="600"/>
                  <a:pt x="375" y="613"/>
                  <a:pt x="389" y="619"/>
                </a:cubicBezTo>
                <a:cubicBezTo>
                  <a:pt x="393" y="620"/>
                  <a:pt x="398" y="621"/>
                  <a:pt x="403" y="621"/>
                </a:cubicBezTo>
                <a:cubicBezTo>
                  <a:pt x="412" y="621"/>
                  <a:pt x="422" y="617"/>
                  <a:pt x="429" y="610"/>
                </a:cubicBezTo>
                <a:cubicBezTo>
                  <a:pt x="561" y="475"/>
                  <a:pt x="561" y="475"/>
                  <a:pt x="561" y="475"/>
                </a:cubicBezTo>
                <a:cubicBezTo>
                  <a:pt x="951" y="475"/>
                  <a:pt x="951" y="475"/>
                  <a:pt x="951" y="475"/>
                </a:cubicBezTo>
                <a:cubicBezTo>
                  <a:pt x="972" y="475"/>
                  <a:pt x="988" y="459"/>
                  <a:pt x="988" y="438"/>
                </a:cubicBezTo>
                <a:close/>
                <a:moveTo>
                  <a:pt x="915" y="402"/>
                </a:moveTo>
                <a:cubicBezTo>
                  <a:pt x="545" y="402"/>
                  <a:pt x="545" y="402"/>
                  <a:pt x="545" y="402"/>
                </a:cubicBezTo>
                <a:cubicBezTo>
                  <a:pt x="535" y="402"/>
                  <a:pt x="526" y="406"/>
                  <a:pt x="519" y="413"/>
                </a:cubicBezTo>
                <a:cubicBezTo>
                  <a:pt x="439" y="495"/>
                  <a:pt x="439" y="495"/>
                  <a:pt x="439" y="495"/>
                </a:cubicBezTo>
                <a:cubicBezTo>
                  <a:pt x="439" y="438"/>
                  <a:pt x="439" y="438"/>
                  <a:pt x="439" y="438"/>
                </a:cubicBezTo>
                <a:cubicBezTo>
                  <a:pt x="439" y="418"/>
                  <a:pt x="423" y="402"/>
                  <a:pt x="403" y="402"/>
                </a:cubicBezTo>
                <a:cubicBezTo>
                  <a:pt x="74" y="402"/>
                  <a:pt x="74" y="402"/>
                  <a:pt x="74" y="402"/>
                </a:cubicBezTo>
                <a:cubicBezTo>
                  <a:pt x="74" y="73"/>
                  <a:pt x="74" y="73"/>
                  <a:pt x="74" y="73"/>
                </a:cubicBezTo>
                <a:cubicBezTo>
                  <a:pt x="915" y="73"/>
                  <a:pt x="915" y="73"/>
                  <a:pt x="915" y="73"/>
                </a:cubicBezTo>
                <a:lnTo>
                  <a:pt x="915" y="4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" name="Freeform 144"/>
          <p:cNvSpPr>
            <a:spLocks noEditPoints="1"/>
          </p:cNvSpPr>
          <p:nvPr/>
        </p:nvSpPr>
        <p:spPr bwMode="auto">
          <a:xfrm>
            <a:off x="17346583" y="11514434"/>
            <a:ext cx="831560" cy="828952"/>
          </a:xfrm>
          <a:custGeom>
            <a:avLst/>
            <a:gdLst>
              <a:gd name="T0" fmla="*/ 1087 w 1757"/>
              <a:gd name="T1" fmla="*/ 0 h 1752"/>
              <a:gd name="T2" fmla="*/ 614 w 1757"/>
              <a:gd name="T3" fmla="*/ 196 h 1752"/>
              <a:gd name="T4" fmla="*/ 418 w 1757"/>
              <a:gd name="T5" fmla="*/ 669 h 1752"/>
              <a:gd name="T6" fmla="*/ 542 w 1757"/>
              <a:gd name="T7" fmla="*/ 1057 h 1752"/>
              <a:gd name="T8" fmla="*/ 426 w 1757"/>
              <a:gd name="T9" fmla="*/ 1173 h 1752"/>
              <a:gd name="T10" fmla="*/ 364 w 1757"/>
              <a:gd name="T11" fmla="*/ 1183 h 1752"/>
              <a:gd name="T12" fmla="*/ 21 w 1757"/>
              <a:gd name="T13" fmla="*/ 1526 h 1752"/>
              <a:gd name="T14" fmla="*/ 21 w 1757"/>
              <a:gd name="T15" fmla="*/ 1603 h 1752"/>
              <a:gd name="T16" fmla="*/ 153 w 1757"/>
              <a:gd name="T17" fmla="*/ 1735 h 1752"/>
              <a:gd name="T18" fmla="*/ 192 w 1757"/>
              <a:gd name="T19" fmla="*/ 1752 h 1752"/>
              <a:gd name="T20" fmla="*/ 192 w 1757"/>
              <a:gd name="T21" fmla="*/ 1752 h 1752"/>
              <a:gd name="T22" fmla="*/ 231 w 1757"/>
              <a:gd name="T23" fmla="*/ 1735 h 1752"/>
              <a:gd name="T24" fmla="*/ 574 w 1757"/>
              <a:gd name="T25" fmla="*/ 1393 h 1752"/>
              <a:gd name="T26" fmla="*/ 583 w 1757"/>
              <a:gd name="T27" fmla="*/ 1330 h 1752"/>
              <a:gd name="T28" fmla="*/ 699 w 1757"/>
              <a:gd name="T29" fmla="*/ 1214 h 1752"/>
              <a:gd name="T30" fmla="*/ 1087 w 1757"/>
              <a:gd name="T31" fmla="*/ 1338 h 1752"/>
              <a:gd name="T32" fmla="*/ 1561 w 1757"/>
              <a:gd name="T33" fmla="*/ 1143 h 1752"/>
              <a:gd name="T34" fmla="*/ 1757 w 1757"/>
              <a:gd name="T35" fmla="*/ 669 h 1752"/>
              <a:gd name="T36" fmla="*/ 1561 w 1757"/>
              <a:gd name="T37" fmla="*/ 196 h 1752"/>
              <a:gd name="T38" fmla="*/ 1087 w 1757"/>
              <a:gd name="T39" fmla="*/ 0 h 1752"/>
              <a:gd name="T40" fmla="*/ 192 w 1757"/>
              <a:gd name="T41" fmla="*/ 1671 h 1752"/>
              <a:gd name="T42" fmla="*/ 86 w 1757"/>
              <a:gd name="T43" fmla="*/ 1565 h 1752"/>
              <a:gd name="T44" fmla="*/ 403 w 1757"/>
              <a:gd name="T45" fmla="*/ 1247 h 1752"/>
              <a:gd name="T46" fmla="*/ 484 w 1757"/>
              <a:gd name="T47" fmla="*/ 1329 h 1752"/>
              <a:gd name="T48" fmla="*/ 509 w 1757"/>
              <a:gd name="T49" fmla="*/ 1354 h 1752"/>
              <a:gd name="T50" fmla="*/ 192 w 1757"/>
              <a:gd name="T51" fmla="*/ 1671 h 1752"/>
              <a:gd name="T52" fmla="*/ 534 w 1757"/>
              <a:gd name="T53" fmla="*/ 1276 h 1752"/>
              <a:gd name="T54" fmla="*/ 507 w 1757"/>
              <a:gd name="T55" fmla="*/ 1249 h 1752"/>
              <a:gd name="T56" fmla="*/ 481 w 1757"/>
              <a:gd name="T57" fmla="*/ 1222 h 1752"/>
              <a:gd name="T58" fmla="*/ 587 w 1757"/>
              <a:gd name="T59" fmla="*/ 1116 h 1752"/>
              <a:gd name="T60" fmla="*/ 614 w 1757"/>
              <a:gd name="T61" fmla="*/ 1143 h 1752"/>
              <a:gd name="T62" fmla="*/ 614 w 1757"/>
              <a:gd name="T63" fmla="*/ 1143 h 1752"/>
              <a:gd name="T64" fmla="*/ 614 w 1757"/>
              <a:gd name="T65" fmla="*/ 1143 h 1752"/>
              <a:gd name="T66" fmla="*/ 641 w 1757"/>
              <a:gd name="T67" fmla="*/ 1170 h 1752"/>
              <a:gd name="T68" fmla="*/ 534 w 1757"/>
              <a:gd name="T69" fmla="*/ 1276 h 1752"/>
              <a:gd name="T70" fmla="*/ 1509 w 1757"/>
              <a:gd name="T71" fmla="*/ 1091 h 1752"/>
              <a:gd name="T72" fmla="*/ 666 w 1757"/>
              <a:gd name="T73" fmla="*/ 1091 h 1752"/>
              <a:gd name="T74" fmla="*/ 665 w 1757"/>
              <a:gd name="T75" fmla="*/ 1091 h 1752"/>
              <a:gd name="T76" fmla="*/ 491 w 1757"/>
              <a:gd name="T77" fmla="*/ 669 h 1752"/>
              <a:gd name="T78" fmla="*/ 665 w 1757"/>
              <a:gd name="T79" fmla="*/ 247 h 1752"/>
              <a:gd name="T80" fmla="*/ 1087 w 1757"/>
              <a:gd name="T81" fmla="*/ 72 h 1752"/>
              <a:gd name="T82" fmla="*/ 1509 w 1757"/>
              <a:gd name="T83" fmla="*/ 247 h 1752"/>
              <a:gd name="T84" fmla="*/ 1684 w 1757"/>
              <a:gd name="T85" fmla="*/ 669 h 1752"/>
              <a:gd name="T86" fmla="*/ 1509 w 1757"/>
              <a:gd name="T87" fmla="*/ 1091 h 1752"/>
              <a:gd name="T88" fmla="*/ 1402 w 1757"/>
              <a:gd name="T89" fmla="*/ 303 h 1752"/>
              <a:gd name="T90" fmla="*/ 745 w 1757"/>
              <a:gd name="T91" fmla="*/ 327 h 1752"/>
              <a:gd name="T92" fmla="*/ 745 w 1757"/>
              <a:gd name="T93" fmla="*/ 1011 h 1752"/>
              <a:gd name="T94" fmla="*/ 1087 w 1757"/>
              <a:gd name="T95" fmla="*/ 1152 h 1752"/>
              <a:gd name="T96" fmla="*/ 1402 w 1757"/>
              <a:gd name="T97" fmla="*/ 1035 h 1752"/>
              <a:gd name="T98" fmla="*/ 1454 w 1757"/>
              <a:gd name="T99" fmla="*/ 984 h 1752"/>
              <a:gd name="T100" fmla="*/ 1454 w 1757"/>
              <a:gd name="T101" fmla="*/ 354 h 1752"/>
              <a:gd name="T102" fmla="*/ 1402 w 1757"/>
              <a:gd name="T103" fmla="*/ 303 h 1752"/>
              <a:gd name="T104" fmla="*/ 797 w 1757"/>
              <a:gd name="T105" fmla="*/ 959 h 1752"/>
              <a:gd name="T106" fmla="*/ 797 w 1757"/>
              <a:gd name="T107" fmla="*/ 379 h 1752"/>
              <a:gd name="T108" fmla="*/ 1351 w 1757"/>
              <a:gd name="T109" fmla="*/ 354 h 1752"/>
              <a:gd name="T110" fmla="*/ 1036 w 1757"/>
              <a:gd name="T111" fmla="*/ 669 h 1752"/>
              <a:gd name="T112" fmla="*/ 1351 w 1757"/>
              <a:gd name="T113" fmla="*/ 984 h 1752"/>
              <a:gd name="T114" fmla="*/ 797 w 1757"/>
              <a:gd name="T115" fmla="*/ 959 h 1752"/>
              <a:gd name="T116" fmla="*/ 1402 w 1757"/>
              <a:gd name="T117" fmla="*/ 932 h 1752"/>
              <a:gd name="T118" fmla="*/ 1139 w 1757"/>
              <a:gd name="T119" fmla="*/ 669 h 1752"/>
              <a:gd name="T120" fmla="*/ 1402 w 1757"/>
              <a:gd name="T121" fmla="*/ 406 h 1752"/>
              <a:gd name="T122" fmla="*/ 1402 w 1757"/>
              <a:gd name="T123" fmla="*/ 932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57" h="1752">
                <a:moveTo>
                  <a:pt x="1087" y="0"/>
                </a:moveTo>
                <a:cubicBezTo>
                  <a:pt x="908" y="0"/>
                  <a:pt x="740" y="69"/>
                  <a:pt x="614" y="196"/>
                </a:cubicBezTo>
                <a:cubicBezTo>
                  <a:pt x="487" y="322"/>
                  <a:pt x="418" y="490"/>
                  <a:pt x="418" y="669"/>
                </a:cubicBezTo>
                <a:cubicBezTo>
                  <a:pt x="418" y="810"/>
                  <a:pt x="462" y="945"/>
                  <a:pt x="542" y="1057"/>
                </a:cubicBezTo>
                <a:cubicBezTo>
                  <a:pt x="426" y="1173"/>
                  <a:pt x="426" y="1173"/>
                  <a:pt x="426" y="1173"/>
                </a:cubicBezTo>
                <a:cubicBezTo>
                  <a:pt x="406" y="1163"/>
                  <a:pt x="381" y="1166"/>
                  <a:pt x="364" y="1183"/>
                </a:cubicBezTo>
                <a:cubicBezTo>
                  <a:pt x="21" y="1526"/>
                  <a:pt x="21" y="1526"/>
                  <a:pt x="21" y="1526"/>
                </a:cubicBezTo>
                <a:cubicBezTo>
                  <a:pt x="0" y="1547"/>
                  <a:pt x="0" y="1582"/>
                  <a:pt x="21" y="1603"/>
                </a:cubicBezTo>
                <a:cubicBezTo>
                  <a:pt x="153" y="1735"/>
                  <a:pt x="153" y="1735"/>
                  <a:pt x="153" y="1735"/>
                </a:cubicBezTo>
                <a:cubicBezTo>
                  <a:pt x="164" y="1746"/>
                  <a:pt x="177" y="1752"/>
                  <a:pt x="192" y="1752"/>
                </a:cubicBezTo>
                <a:cubicBezTo>
                  <a:pt x="192" y="1752"/>
                  <a:pt x="192" y="1752"/>
                  <a:pt x="192" y="1752"/>
                </a:cubicBezTo>
                <a:cubicBezTo>
                  <a:pt x="207" y="1751"/>
                  <a:pt x="220" y="1746"/>
                  <a:pt x="231" y="1735"/>
                </a:cubicBezTo>
                <a:cubicBezTo>
                  <a:pt x="574" y="1393"/>
                  <a:pt x="574" y="1393"/>
                  <a:pt x="574" y="1393"/>
                </a:cubicBezTo>
                <a:cubicBezTo>
                  <a:pt x="590" y="1376"/>
                  <a:pt x="593" y="1350"/>
                  <a:pt x="583" y="1330"/>
                </a:cubicBezTo>
                <a:cubicBezTo>
                  <a:pt x="699" y="1214"/>
                  <a:pt x="699" y="1214"/>
                  <a:pt x="699" y="1214"/>
                </a:cubicBezTo>
                <a:cubicBezTo>
                  <a:pt x="815" y="1297"/>
                  <a:pt x="951" y="1338"/>
                  <a:pt x="1087" y="1338"/>
                </a:cubicBezTo>
                <a:cubicBezTo>
                  <a:pt x="1259" y="1339"/>
                  <a:pt x="1430" y="1273"/>
                  <a:pt x="1561" y="1143"/>
                </a:cubicBezTo>
                <a:cubicBezTo>
                  <a:pt x="1687" y="1016"/>
                  <a:pt x="1757" y="848"/>
                  <a:pt x="1757" y="669"/>
                </a:cubicBezTo>
                <a:cubicBezTo>
                  <a:pt x="1757" y="490"/>
                  <a:pt x="1687" y="322"/>
                  <a:pt x="1561" y="196"/>
                </a:cubicBezTo>
                <a:cubicBezTo>
                  <a:pt x="1434" y="69"/>
                  <a:pt x="1266" y="0"/>
                  <a:pt x="1087" y="0"/>
                </a:cubicBezTo>
                <a:close/>
                <a:moveTo>
                  <a:pt x="192" y="1671"/>
                </a:moveTo>
                <a:cubicBezTo>
                  <a:pt x="86" y="1565"/>
                  <a:pt x="86" y="1565"/>
                  <a:pt x="86" y="1565"/>
                </a:cubicBezTo>
                <a:cubicBezTo>
                  <a:pt x="403" y="1247"/>
                  <a:pt x="403" y="1247"/>
                  <a:pt x="403" y="1247"/>
                </a:cubicBezTo>
                <a:cubicBezTo>
                  <a:pt x="484" y="1329"/>
                  <a:pt x="484" y="1329"/>
                  <a:pt x="484" y="1329"/>
                </a:cubicBezTo>
                <a:cubicBezTo>
                  <a:pt x="509" y="1354"/>
                  <a:pt x="509" y="1354"/>
                  <a:pt x="509" y="1354"/>
                </a:cubicBezTo>
                <a:lnTo>
                  <a:pt x="192" y="1671"/>
                </a:lnTo>
                <a:close/>
                <a:moveTo>
                  <a:pt x="534" y="1276"/>
                </a:moveTo>
                <a:cubicBezTo>
                  <a:pt x="507" y="1249"/>
                  <a:pt x="507" y="1249"/>
                  <a:pt x="507" y="1249"/>
                </a:cubicBezTo>
                <a:cubicBezTo>
                  <a:pt x="481" y="1222"/>
                  <a:pt x="481" y="1222"/>
                  <a:pt x="481" y="1222"/>
                </a:cubicBezTo>
                <a:cubicBezTo>
                  <a:pt x="587" y="1116"/>
                  <a:pt x="587" y="1116"/>
                  <a:pt x="587" y="1116"/>
                </a:cubicBezTo>
                <a:cubicBezTo>
                  <a:pt x="614" y="1143"/>
                  <a:pt x="614" y="1143"/>
                  <a:pt x="614" y="1143"/>
                </a:cubicBezTo>
                <a:cubicBezTo>
                  <a:pt x="614" y="1143"/>
                  <a:pt x="614" y="1143"/>
                  <a:pt x="614" y="1143"/>
                </a:cubicBezTo>
                <a:cubicBezTo>
                  <a:pt x="614" y="1143"/>
                  <a:pt x="614" y="1143"/>
                  <a:pt x="614" y="1143"/>
                </a:cubicBezTo>
                <a:cubicBezTo>
                  <a:pt x="641" y="1170"/>
                  <a:pt x="641" y="1170"/>
                  <a:pt x="641" y="1170"/>
                </a:cubicBezTo>
                <a:lnTo>
                  <a:pt x="534" y="1276"/>
                </a:lnTo>
                <a:close/>
                <a:moveTo>
                  <a:pt x="1509" y="1091"/>
                </a:moveTo>
                <a:cubicBezTo>
                  <a:pt x="1277" y="1324"/>
                  <a:pt x="898" y="1324"/>
                  <a:pt x="666" y="1091"/>
                </a:cubicBezTo>
                <a:cubicBezTo>
                  <a:pt x="665" y="1091"/>
                  <a:pt x="665" y="1091"/>
                  <a:pt x="665" y="1091"/>
                </a:cubicBezTo>
                <a:cubicBezTo>
                  <a:pt x="553" y="978"/>
                  <a:pt x="491" y="828"/>
                  <a:pt x="491" y="669"/>
                </a:cubicBezTo>
                <a:cubicBezTo>
                  <a:pt x="491" y="510"/>
                  <a:pt x="553" y="360"/>
                  <a:pt x="665" y="247"/>
                </a:cubicBezTo>
                <a:cubicBezTo>
                  <a:pt x="778" y="135"/>
                  <a:pt x="928" y="72"/>
                  <a:pt x="1087" y="72"/>
                </a:cubicBezTo>
                <a:cubicBezTo>
                  <a:pt x="1247" y="72"/>
                  <a:pt x="1397" y="135"/>
                  <a:pt x="1509" y="247"/>
                </a:cubicBezTo>
                <a:cubicBezTo>
                  <a:pt x="1622" y="360"/>
                  <a:pt x="1684" y="510"/>
                  <a:pt x="1684" y="669"/>
                </a:cubicBezTo>
                <a:cubicBezTo>
                  <a:pt x="1684" y="829"/>
                  <a:pt x="1622" y="978"/>
                  <a:pt x="1509" y="1091"/>
                </a:cubicBezTo>
                <a:close/>
                <a:moveTo>
                  <a:pt x="1402" y="303"/>
                </a:moveTo>
                <a:cubicBezTo>
                  <a:pt x="1212" y="140"/>
                  <a:pt x="925" y="148"/>
                  <a:pt x="745" y="327"/>
                </a:cubicBezTo>
                <a:cubicBezTo>
                  <a:pt x="557" y="516"/>
                  <a:pt x="557" y="822"/>
                  <a:pt x="745" y="1011"/>
                </a:cubicBezTo>
                <a:cubicBezTo>
                  <a:pt x="840" y="1105"/>
                  <a:pt x="964" y="1152"/>
                  <a:pt x="1087" y="1152"/>
                </a:cubicBezTo>
                <a:cubicBezTo>
                  <a:pt x="1200" y="1152"/>
                  <a:pt x="1312" y="1113"/>
                  <a:pt x="1402" y="1035"/>
                </a:cubicBezTo>
                <a:cubicBezTo>
                  <a:pt x="1454" y="984"/>
                  <a:pt x="1454" y="984"/>
                  <a:pt x="1454" y="984"/>
                </a:cubicBezTo>
                <a:cubicBezTo>
                  <a:pt x="1609" y="803"/>
                  <a:pt x="1609" y="535"/>
                  <a:pt x="1454" y="354"/>
                </a:cubicBezTo>
                <a:lnTo>
                  <a:pt x="1402" y="303"/>
                </a:lnTo>
                <a:close/>
                <a:moveTo>
                  <a:pt x="797" y="959"/>
                </a:moveTo>
                <a:cubicBezTo>
                  <a:pt x="637" y="799"/>
                  <a:pt x="637" y="539"/>
                  <a:pt x="797" y="379"/>
                </a:cubicBezTo>
                <a:cubicBezTo>
                  <a:pt x="948" y="228"/>
                  <a:pt x="1190" y="219"/>
                  <a:pt x="1351" y="354"/>
                </a:cubicBezTo>
                <a:cubicBezTo>
                  <a:pt x="1036" y="669"/>
                  <a:pt x="1036" y="669"/>
                  <a:pt x="1036" y="669"/>
                </a:cubicBezTo>
                <a:cubicBezTo>
                  <a:pt x="1351" y="984"/>
                  <a:pt x="1351" y="984"/>
                  <a:pt x="1351" y="984"/>
                </a:cubicBezTo>
                <a:cubicBezTo>
                  <a:pt x="1190" y="1119"/>
                  <a:pt x="948" y="1111"/>
                  <a:pt x="797" y="959"/>
                </a:cubicBezTo>
                <a:close/>
                <a:moveTo>
                  <a:pt x="1402" y="932"/>
                </a:moveTo>
                <a:cubicBezTo>
                  <a:pt x="1139" y="669"/>
                  <a:pt x="1139" y="669"/>
                  <a:pt x="1139" y="669"/>
                </a:cubicBezTo>
                <a:cubicBezTo>
                  <a:pt x="1402" y="406"/>
                  <a:pt x="1402" y="406"/>
                  <a:pt x="1402" y="406"/>
                </a:cubicBezTo>
                <a:cubicBezTo>
                  <a:pt x="1529" y="558"/>
                  <a:pt x="1529" y="781"/>
                  <a:pt x="1402" y="9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" name="Freeform 156"/>
          <p:cNvSpPr>
            <a:spLocks noEditPoints="1"/>
          </p:cNvSpPr>
          <p:nvPr/>
        </p:nvSpPr>
        <p:spPr bwMode="auto">
          <a:xfrm>
            <a:off x="21827919" y="7509158"/>
            <a:ext cx="830692" cy="830688"/>
          </a:xfrm>
          <a:custGeom>
            <a:avLst/>
            <a:gdLst>
              <a:gd name="T0" fmla="*/ 1489 w 1755"/>
              <a:gd name="T1" fmla="*/ 504 h 1755"/>
              <a:gd name="T2" fmla="*/ 1444 w 1755"/>
              <a:gd name="T3" fmla="*/ 202 h 1755"/>
              <a:gd name="T4" fmla="*/ 1046 w 1755"/>
              <a:gd name="T5" fmla="*/ 181 h 1755"/>
              <a:gd name="T6" fmla="*/ 800 w 1755"/>
              <a:gd name="T7" fmla="*/ 0 h 1755"/>
              <a:gd name="T8" fmla="*/ 504 w 1755"/>
              <a:gd name="T9" fmla="*/ 266 h 1755"/>
              <a:gd name="T10" fmla="*/ 202 w 1755"/>
              <a:gd name="T11" fmla="*/ 311 h 1755"/>
              <a:gd name="T12" fmla="*/ 181 w 1755"/>
              <a:gd name="T13" fmla="*/ 709 h 1755"/>
              <a:gd name="T14" fmla="*/ 0 w 1755"/>
              <a:gd name="T15" fmla="*/ 954 h 1755"/>
              <a:gd name="T16" fmla="*/ 266 w 1755"/>
              <a:gd name="T17" fmla="*/ 1251 h 1755"/>
              <a:gd name="T18" fmla="*/ 311 w 1755"/>
              <a:gd name="T19" fmla="*/ 1553 h 1755"/>
              <a:gd name="T20" fmla="*/ 709 w 1755"/>
              <a:gd name="T21" fmla="*/ 1574 h 1755"/>
              <a:gd name="T22" fmla="*/ 954 w 1755"/>
              <a:gd name="T23" fmla="*/ 1755 h 1755"/>
              <a:gd name="T24" fmla="*/ 1251 w 1755"/>
              <a:gd name="T25" fmla="*/ 1489 h 1755"/>
              <a:gd name="T26" fmla="*/ 1553 w 1755"/>
              <a:gd name="T27" fmla="*/ 1443 h 1755"/>
              <a:gd name="T28" fmla="*/ 1574 w 1755"/>
              <a:gd name="T29" fmla="*/ 1046 h 1755"/>
              <a:gd name="T30" fmla="*/ 1755 w 1755"/>
              <a:gd name="T31" fmla="*/ 800 h 1755"/>
              <a:gd name="T32" fmla="*/ 1508 w 1755"/>
              <a:gd name="T33" fmla="*/ 1007 h 1755"/>
              <a:gd name="T34" fmla="*/ 1501 w 1755"/>
              <a:gd name="T35" fmla="*/ 1392 h 1755"/>
              <a:gd name="T36" fmla="*/ 1232 w 1755"/>
              <a:gd name="T37" fmla="*/ 1414 h 1755"/>
              <a:gd name="T38" fmla="*/ 954 w 1755"/>
              <a:gd name="T39" fmla="*/ 1682 h 1755"/>
              <a:gd name="T40" fmla="*/ 748 w 1755"/>
              <a:gd name="T41" fmla="*/ 1508 h 1755"/>
              <a:gd name="T42" fmla="*/ 482 w 1755"/>
              <a:gd name="T43" fmla="*/ 1415 h 1755"/>
              <a:gd name="T44" fmla="*/ 340 w 1755"/>
              <a:gd name="T45" fmla="*/ 1273 h 1755"/>
              <a:gd name="T46" fmla="*/ 217 w 1755"/>
              <a:gd name="T47" fmla="*/ 978 h 1755"/>
              <a:gd name="T48" fmla="*/ 217 w 1755"/>
              <a:gd name="T49" fmla="*/ 777 h 1755"/>
              <a:gd name="T50" fmla="*/ 340 w 1755"/>
              <a:gd name="T51" fmla="*/ 482 h 1755"/>
              <a:gd name="T52" fmla="*/ 482 w 1755"/>
              <a:gd name="T53" fmla="*/ 340 h 1755"/>
              <a:gd name="T54" fmla="*/ 777 w 1755"/>
              <a:gd name="T55" fmla="*/ 217 h 1755"/>
              <a:gd name="T56" fmla="*/ 978 w 1755"/>
              <a:gd name="T57" fmla="*/ 217 h 1755"/>
              <a:gd name="T58" fmla="*/ 1273 w 1755"/>
              <a:gd name="T59" fmla="*/ 340 h 1755"/>
              <a:gd name="T60" fmla="*/ 1415 w 1755"/>
              <a:gd name="T61" fmla="*/ 482 h 1755"/>
              <a:gd name="T62" fmla="*/ 1538 w 1755"/>
              <a:gd name="T63" fmla="*/ 777 h 1755"/>
              <a:gd name="T64" fmla="*/ 1538 w 1755"/>
              <a:gd name="T65" fmla="*/ 978 h 1755"/>
              <a:gd name="T66" fmla="*/ 877 w 1755"/>
              <a:gd name="T67" fmla="*/ 1426 h 1755"/>
              <a:gd name="T68" fmla="*/ 702 w 1755"/>
              <a:gd name="T69" fmla="*/ 436 h 1755"/>
              <a:gd name="T70" fmla="*/ 702 w 1755"/>
              <a:gd name="T71" fmla="*/ 436 h 1755"/>
              <a:gd name="T72" fmla="*/ 586 w 1755"/>
              <a:gd name="T73" fmla="*/ 841 h 1755"/>
              <a:gd name="T74" fmla="*/ 404 w 1755"/>
              <a:gd name="T75" fmla="*/ 914 h 1755"/>
              <a:gd name="T76" fmla="*/ 524 w 1755"/>
              <a:gd name="T77" fmla="*/ 1194 h 1755"/>
              <a:gd name="T78" fmla="*/ 640 w 1755"/>
              <a:gd name="T79" fmla="*/ 1200 h 1755"/>
              <a:gd name="T80" fmla="*/ 841 w 1755"/>
              <a:gd name="T81" fmla="*/ 1345 h 1755"/>
              <a:gd name="T82" fmla="*/ 841 w 1755"/>
              <a:gd name="T83" fmla="*/ 1345 h 1755"/>
              <a:gd name="T84" fmla="*/ 659 w 1755"/>
              <a:gd name="T85" fmla="*/ 914 h 1755"/>
              <a:gd name="T86" fmla="*/ 841 w 1755"/>
              <a:gd name="T87" fmla="*/ 841 h 1755"/>
              <a:gd name="T88" fmla="*/ 841 w 1755"/>
              <a:gd name="T89" fmla="*/ 693 h 1755"/>
              <a:gd name="T90" fmla="*/ 704 w 1755"/>
              <a:gd name="T91" fmla="*/ 589 h 1755"/>
              <a:gd name="T92" fmla="*/ 1181 w 1755"/>
              <a:gd name="T93" fmla="*/ 512 h 1755"/>
              <a:gd name="T94" fmla="*/ 1181 w 1755"/>
              <a:gd name="T95" fmla="*/ 512 h 1755"/>
              <a:gd name="T96" fmla="*/ 914 w 1755"/>
              <a:gd name="T97" fmla="*/ 620 h 1755"/>
              <a:gd name="T98" fmla="*/ 1072 w 1755"/>
              <a:gd name="T99" fmla="*/ 659 h 1755"/>
              <a:gd name="T100" fmla="*/ 914 w 1755"/>
              <a:gd name="T101" fmla="*/ 693 h 1755"/>
              <a:gd name="T102" fmla="*/ 1072 w 1755"/>
              <a:gd name="T103" fmla="*/ 1094 h 1755"/>
              <a:gd name="T104" fmla="*/ 914 w 1755"/>
              <a:gd name="T105" fmla="*/ 1345 h 1755"/>
              <a:gd name="T106" fmla="*/ 914 w 1755"/>
              <a:gd name="T107" fmla="*/ 1345 h 1755"/>
              <a:gd name="T108" fmla="*/ 1183 w 1755"/>
              <a:gd name="T109" fmla="*/ 1241 h 1755"/>
              <a:gd name="T110" fmla="*/ 1139 w 1755"/>
              <a:gd name="T111" fmla="*/ 1124 h 1755"/>
              <a:gd name="T112" fmla="*/ 1235 w 1755"/>
              <a:gd name="T113" fmla="*/ 1189 h 1755"/>
              <a:gd name="T114" fmla="*/ 1233 w 1755"/>
              <a:gd name="T115" fmla="*/ 563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55" h="1755">
                <a:moveTo>
                  <a:pt x="1695" y="729"/>
                </a:moveTo>
                <a:cubicBezTo>
                  <a:pt x="1574" y="709"/>
                  <a:pt x="1574" y="709"/>
                  <a:pt x="1574" y="709"/>
                </a:cubicBezTo>
                <a:cubicBezTo>
                  <a:pt x="1557" y="637"/>
                  <a:pt x="1528" y="568"/>
                  <a:pt x="1489" y="504"/>
                </a:cubicBezTo>
                <a:cubicBezTo>
                  <a:pt x="1560" y="404"/>
                  <a:pt x="1560" y="404"/>
                  <a:pt x="1560" y="404"/>
                </a:cubicBezTo>
                <a:cubicBezTo>
                  <a:pt x="1581" y="376"/>
                  <a:pt x="1578" y="336"/>
                  <a:pt x="1553" y="311"/>
                </a:cubicBezTo>
                <a:cubicBezTo>
                  <a:pt x="1444" y="202"/>
                  <a:pt x="1444" y="202"/>
                  <a:pt x="1444" y="202"/>
                </a:cubicBezTo>
                <a:cubicBezTo>
                  <a:pt x="1418" y="177"/>
                  <a:pt x="1379" y="174"/>
                  <a:pt x="1350" y="195"/>
                </a:cubicBezTo>
                <a:cubicBezTo>
                  <a:pt x="1251" y="266"/>
                  <a:pt x="1251" y="266"/>
                  <a:pt x="1251" y="266"/>
                </a:cubicBezTo>
                <a:cubicBezTo>
                  <a:pt x="1187" y="227"/>
                  <a:pt x="1118" y="198"/>
                  <a:pt x="1046" y="181"/>
                </a:cubicBezTo>
                <a:cubicBezTo>
                  <a:pt x="1026" y="60"/>
                  <a:pt x="1026" y="60"/>
                  <a:pt x="1026" y="60"/>
                </a:cubicBezTo>
                <a:cubicBezTo>
                  <a:pt x="1020" y="25"/>
                  <a:pt x="990" y="0"/>
                  <a:pt x="954" y="0"/>
                </a:cubicBezTo>
                <a:cubicBezTo>
                  <a:pt x="800" y="0"/>
                  <a:pt x="800" y="0"/>
                  <a:pt x="800" y="0"/>
                </a:cubicBezTo>
                <a:cubicBezTo>
                  <a:pt x="765" y="0"/>
                  <a:pt x="735" y="25"/>
                  <a:pt x="729" y="60"/>
                </a:cubicBezTo>
                <a:cubicBezTo>
                  <a:pt x="709" y="181"/>
                  <a:pt x="709" y="181"/>
                  <a:pt x="709" y="181"/>
                </a:cubicBezTo>
                <a:cubicBezTo>
                  <a:pt x="637" y="198"/>
                  <a:pt x="568" y="227"/>
                  <a:pt x="504" y="266"/>
                </a:cubicBezTo>
                <a:cubicBezTo>
                  <a:pt x="404" y="195"/>
                  <a:pt x="404" y="195"/>
                  <a:pt x="404" y="195"/>
                </a:cubicBezTo>
                <a:cubicBezTo>
                  <a:pt x="376" y="174"/>
                  <a:pt x="336" y="177"/>
                  <a:pt x="311" y="202"/>
                </a:cubicBezTo>
                <a:cubicBezTo>
                  <a:pt x="202" y="311"/>
                  <a:pt x="202" y="311"/>
                  <a:pt x="202" y="311"/>
                </a:cubicBezTo>
                <a:cubicBezTo>
                  <a:pt x="177" y="336"/>
                  <a:pt x="174" y="376"/>
                  <a:pt x="195" y="404"/>
                </a:cubicBezTo>
                <a:cubicBezTo>
                  <a:pt x="266" y="504"/>
                  <a:pt x="266" y="504"/>
                  <a:pt x="266" y="504"/>
                </a:cubicBezTo>
                <a:cubicBezTo>
                  <a:pt x="227" y="568"/>
                  <a:pt x="198" y="637"/>
                  <a:pt x="181" y="709"/>
                </a:cubicBezTo>
                <a:cubicBezTo>
                  <a:pt x="60" y="729"/>
                  <a:pt x="60" y="729"/>
                  <a:pt x="60" y="729"/>
                </a:cubicBezTo>
                <a:cubicBezTo>
                  <a:pt x="25" y="735"/>
                  <a:pt x="0" y="765"/>
                  <a:pt x="0" y="800"/>
                </a:cubicBezTo>
                <a:cubicBezTo>
                  <a:pt x="0" y="954"/>
                  <a:pt x="0" y="954"/>
                  <a:pt x="0" y="954"/>
                </a:cubicBezTo>
                <a:cubicBezTo>
                  <a:pt x="0" y="990"/>
                  <a:pt x="25" y="1020"/>
                  <a:pt x="60" y="1026"/>
                </a:cubicBezTo>
                <a:cubicBezTo>
                  <a:pt x="181" y="1046"/>
                  <a:pt x="181" y="1046"/>
                  <a:pt x="181" y="1046"/>
                </a:cubicBezTo>
                <a:cubicBezTo>
                  <a:pt x="198" y="1118"/>
                  <a:pt x="227" y="1187"/>
                  <a:pt x="266" y="1251"/>
                </a:cubicBezTo>
                <a:cubicBezTo>
                  <a:pt x="195" y="1350"/>
                  <a:pt x="195" y="1350"/>
                  <a:pt x="195" y="1350"/>
                </a:cubicBezTo>
                <a:cubicBezTo>
                  <a:pt x="174" y="1379"/>
                  <a:pt x="177" y="1418"/>
                  <a:pt x="202" y="1443"/>
                </a:cubicBezTo>
                <a:cubicBezTo>
                  <a:pt x="311" y="1553"/>
                  <a:pt x="311" y="1553"/>
                  <a:pt x="311" y="1553"/>
                </a:cubicBezTo>
                <a:cubicBezTo>
                  <a:pt x="336" y="1578"/>
                  <a:pt x="376" y="1581"/>
                  <a:pt x="404" y="1560"/>
                </a:cubicBezTo>
                <a:cubicBezTo>
                  <a:pt x="504" y="1489"/>
                  <a:pt x="504" y="1489"/>
                  <a:pt x="504" y="1489"/>
                </a:cubicBezTo>
                <a:cubicBezTo>
                  <a:pt x="568" y="1528"/>
                  <a:pt x="637" y="1557"/>
                  <a:pt x="709" y="1574"/>
                </a:cubicBezTo>
                <a:cubicBezTo>
                  <a:pt x="729" y="1695"/>
                  <a:pt x="729" y="1695"/>
                  <a:pt x="729" y="1695"/>
                </a:cubicBezTo>
                <a:cubicBezTo>
                  <a:pt x="735" y="1730"/>
                  <a:pt x="765" y="1755"/>
                  <a:pt x="800" y="1755"/>
                </a:cubicBezTo>
                <a:cubicBezTo>
                  <a:pt x="954" y="1755"/>
                  <a:pt x="954" y="1755"/>
                  <a:pt x="954" y="1755"/>
                </a:cubicBezTo>
                <a:cubicBezTo>
                  <a:pt x="990" y="1755"/>
                  <a:pt x="1020" y="1730"/>
                  <a:pt x="1026" y="1695"/>
                </a:cubicBezTo>
                <a:cubicBezTo>
                  <a:pt x="1046" y="1574"/>
                  <a:pt x="1046" y="1574"/>
                  <a:pt x="1046" y="1574"/>
                </a:cubicBezTo>
                <a:cubicBezTo>
                  <a:pt x="1118" y="1557"/>
                  <a:pt x="1187" y="1528"/>
                  <a:pt x="1251" y="1489"/>
                </a:cubicBezTo>
                <a:cubicBezTo>
                  <a:pt x="1350" y="1560"/>
                  <a:pt x="1350" y="1560"/>
                  <a:pt x="1350" y="1560"/>
                </a:cubicBezTo>
                <a:cubicBezTo>
                  <a:pt x="1379" y="1581"/>
                  <a:pt x="1418" y="1578"/>
                  <a:pt x="1444" y="1552"/>
                </a:cubicBezTo>
                <a:cubicBezTo>
                  <a:pt x="1553" y="1443"/>
                  <a:pt x="1553" y="1443"/>
                  <a:pt x="1553" y="1443"/>
                </a:cubicBezTo>
                <a:cubicBezTo>
                  <a:pt x="1578" y="1418"/>
                  <a:pt x="1581" y="1379"/>
                  <a:pt x="1560" y="1350"/>
                </a:cubicBezTo>
                <a:cubicBezTo>
                  <a:pt x="1489" y="1251"/>
                  <a:pt x="1489" y="1251"/>
                  <a:pt x="1489" y="1251"/>
                </a:cubicBezTo>
                <a:cubicBezTo>
                  <a:pt x="1528" y="1187"/>
                  <a:pt x="1557" y="1118"/>
                  <a:pt x="1574" y="1046"/>
                </a:cubicBezTo>
                <a:cubicBezTo>
                  <a:pt x="1695" y="1026"/>
                  <a:pt x="1695" y="1026"/>
                  <a:pt x="1695" y="1026"/>
                </a:cubicBezTo>
                <a:cubicBezTo>
                  <a:pt x="1730" y="1020"/>
                  <a:pt x="1755" y="990"/>
                  <a:pt x="1755" y="954"/>
                </a:cubicBezTo>
                <a:cubicBezTo>
                  <a:pt x="1755" y="800"/>
                  <a:pt x="1755" y="800"/>
                  <a:pt x="1755" y="800"/>
                </a:cubicBezTo>
                <a:cubicBezTo>
                  <a:pt x="1755" y="765"/>
                  <a:pt x="1730" y="735"/>
                  <a:pt x="1695" y="729"/>
                </a:cubicBezTo>
                <a:close/>
                <a:moveTo>
                  <a:pt x="1538" y="978"/>
                </a:moveTo>
                <a:cubicBezTo>
                  <a:pt x="1523" y="980"/>
                  <a:pt x="1511" y="992"/>
                  <a:pt x="1508" y="1007"/>
                </a:cubicBezTo>
                <a:cubicBezTo>
                  <a:pt x="1492" y="1087"/>
                  <a:pt x="1460" y="1162"/>
                  <a:pt x="1414" y="1232"/>
                </a:cubicBezTo>
                <a:cubicBezTo>
                  <a:pt x="1406" y="1244"/>
                  <a:pt x="1406" y="1261"/>
                  <a:pt x="1415" y="1273"/>
                </a:cubicBezTo>
                <a:cubicBezTo>
                  <a:pt x="1501" y="1392"/>
                  <a:pt x="1501" y="1392"/>
                  <a:pt x="1501" y="1392"/>
                </a:cubicBezTo>
                <a:cubicBezTo>
                  <a:pt x="1393" y="1501"/>
                  <a:pt x="1393" y="1501"/>
                  <a:pt x="1393" y="1501"/>
                </a:cubicBezTo>
                <a:cubicBezTo>
                  <a:pt x="1273" y="1415"/>
                  <a:pt x="1273" y="1415"/>
                  <a:pt x="1273" y="1415"/>
                </a:cubicBezTo>
                <a:cubicBezTo>
                  <a:pt x="1261" y="1406"/>
                  <a:pt x="1244" y="1406"/>
                  <a:pt x="1232" y="1414"/>
                </a:cubicBezTo>
                <a:cubicBezTo>
                  <a:pt x="1162" y="1460"/>
                  <a:pt x="1087" y="1492"/>
                  <a:pt x="1007" y="1508"/>
                </a:cubicBezTo>
                <a:cubicBezTo>
                  <a:pt x="992" y="1511"/>
                  <a:pt x="980" y="1523"/>
                  <a:pt x="978" y="1538"/>
                </a:cubicBezTo>
                <a:cubicBezTo>
                  <a:pt x="954" y="1682"/>
                  <a:pt x="954" y="1682"/>
                  <a:pt x="954" y="1682"/>
                </a:cubicBezTo>
                <a:cubicBezTo>
                  <a:pt x="801" y="1683"/>
                  <a:pt x="801" y="1683"/>
                  <a:pt x="801" y="1683"/>
                </a:cubicBezTo>
                <a:cubicBezTo>
                  <a:pt x="777" y="1538"/>
                  <a:pt x="777" y="1538"/>
                  <a:pt x="777" y="1538"/>
                </a:cubicBezTo>
                <a:cubicBezTo>
                  <a:pt x="774" y="1523"/>
                  <a:pt x="763" y="1511"/>
                  <a:pt x="748" y="1508"/>
                </a:cubicBezTo>
                <a:cubicBezTo>
                  <a:pt x="668" y="1492"/>
                  <a:pt x="592" y="1460"/>
                  <a:pt x="523" y="1414"/>
                </a:cubicBezTo>
                <a:cubicBezTo>
                  <a:pt x="517" y="1410"/>
                  <a:pt x="510" y="1408"/>
                  <a:pt x="503" y="1408"/>
                </a:cubicBezTo>
                <a:cubicBezTo>
                  <a:pt x="496" y="1408"/>
                  <a:pt x="488" y="1411"/>
                  <a:pt x="482" y="1415"/>
                </a:cubicBezTo>
                <a:cubicBezTo>
                  <a:pt x="363" y="1501"/>
                  <a:pt x="363" y="1501"/>
                  <a:pt x="363" y="1501"/>
                </a:cubicBezTo>
                <a:cubicBezTo>
                  <a:pt x="254" y="1393"/>
                  <a:pt x="254" y="1393"/>
                  <a:pt x="254" y="1393"/>
                </a:cubicBezTo>
                <a:cubicBezTo>
                  <a:pt x="340" y="1273"/>
                  <a:pt x="340" y="1273"/>
                  <a:pt x="340" y="1273"/>
                </a:cubicBezTo>
                <a:cubicBezTo>
                  <a:pt x="348" y="1261"/>
                  <a:pt x="349" y="1244"/>
                  <a:pt x="340" y="1232"/>
                </a:cubicBezTo>
                <a:cubicBezTo>
                  <a:pt x="295" y="1162"/>
                  <a:pt x="263" y="1087"/>
                  <a:pt x="247" y="1007"/>
                </a:cubicBezTo>
                <a:cubicBezTo>
                  <a:pt x="244" y="992"/>
                  <a:pt x="232" y="980"/>
                  <a:pt x="217" y="978"/>
                </a:cubicBezTo>
                <a:cubicBezTo>
                  <a:pt x="73" y="954"/>
                  <a:pt x="73" y="954"/>
                  <a:pt x="73" y="954"/>
                </a:cubicBezTo>
                <a:cubicBezTo>
                  <a:pt x="72" y="801"/>
                  <a:pt x="72" y="801"/>
                  <a:pt x="72" y="801"/>
                </a:cubicBezTo>
                <a:cubicBezTo>
                  <a:pt x="217" y="777"/>
                  <a:pt x="217" y="777"/>
                  <a:pt x="217" y="777"/>
                </a:cubicBezTo>
                <a:cubicBezTo>
                  <a:pt x="232" y="774"/>
                  <a:pt x="244" y="763"/>
                  <a:pt x="247" y="748"/>
                </a:cubicBezTo>
                <a:cubicBezTo>
                  <a:pt x="263" y="668"/>
                  <a:pt x="295" y="592"/>
                  <a:pt x="340" y="523"/>
                </a:cubicBezTo>
                <a:cubicBezTo>
                  <a:pt x="349" y="511"/>
                  <a:pt x="348" y="494"/>
                  <a:pt x="340" y="482"/>
                </a:cubicBezTo>
                <a:cubicBezTo>
                  <a:pt x="254" y="363"/>
                  <a:pt x="254" y="363"/>
                  <a:pt x="254" y="363"/>
                </a:cubicBezTo>
                <a:cubicBezTo>
                  <a:pt x="362" y="254"/>
                  <a:pt x="362" y="254"/>
                  <a:pt x="362" y="254"/>
                </a:cubicBezTo>
                <a:cubicBezTo>
                  <a:pt x="482" y="340"/>
                  <a:pt x="482" y="340"/>
                  <a:pt x="482" y="340"/>
                </a:cubicBezTo>
                <a:cubicBezTo>
                  <a:pt x="494" y="348"/>
                  <a:pt x="511" y="349"/>
                  <a:pt x="523" y="340"/>
                </a:cubicBezTo>
                <a:cubicBezTo>
                  <a:pt x="592" y="295"/>
                  <a:pt x="668" y="263"/>
                  <a:pt x="748" y="247"/>
                </a:cubicBezTo>
                <a:cubicBezTo>
                  <a:pt x="763" y="244"/>
                  <a:pt x="774" y="232"/>
                  <a:pt x="777" y="217"/>
                </a:cubicBezTo>
                <a:cubicBezTo>
                  <a:pt x="800" y="73"/>
                  <a:pt x="800" y="73"/>
                  <a:pt x="800" y="73"/>
                </a:cubicBezTo>
                <a:cubicBezTo>
                  <a:pt x="954" y="72"/>
                  <a:pt x="954" y="72"/>
                  <a:pt x="954" y="72"/>
                </a:cubicBezTo>
                <a:cubicBezTo>
                  <a:pt x="978" y="217"/>
                  <a:pt x="978" y="217"/>
                  <a:pt x="978" y="217"/>
                </a:cubicBezTo>
                <a:cubicBezTo>
                  <a:pt x="980" y="232"/>
                  <a:pt x="992" y="244"/>
                  <a:pt x="1007" y="247"/>
                </a:cubicBezTo>
                <a:cubicBezTo>
                  <a:pt x="1087" y="263"/>
                  <a:pt x="1162" y="295"/>
                  <a:pt x="1232" y="340"/>
                </a:cubicBezTo>
                <a:cubicBezTo>
                  <a:pt x="1244" y="349"/>
                  <a:pt x="1261" y="348"/>
                  <a:pt x="1273" y="340"/>
                </a:cubicBezTo>
                <a:cubicBezTo>
                  <a:pt x="1392" y="254"/>
                  <a:pt x="1392" y="254"/>
                  <a:pt x="1392" y="254"/>
                </a:cubicBezTo>
                <a:cubicBezTo>
                  <a:pt x="1501" y="362"/>
                  <a:pt x="1501" y="362"/>
                  <a:pt x="1501" y="362"/>
                </a:cubicBezTo>
                <a:cubicBezTo>
                  <a:pt x="1415" y="482"/>
                  <a:pt x="1415" y="482"/>
                  <a:pt x="1415" y="482"/>
                </a:cubicBezTo>
                <a:cubicBezTo>
                  <a:pt x="1406" y="494"/>
                  <a:pt x="1406" y="511"/>
                  <a:pt x="1414" y="523"/>
                </a:cubicBezTo>
                <a:cubicBezTo>
                  <a:pt x="1460" y="592"/>
                  <a:pt x="1492" y="668"/>
                  <a:pt x="1508" y="748"/>
                </a:cubicBezTo>
                <a:cubicBezTo>
                  <a:pt x="1511" y="763"/>
                  <a:pt x="1523" y="774"/>
                  <a:pt x="1538" y="777"/>
                </a:cubicBezTo>
                <a:cubicBezTo>
                  <a:pt x="1682" y="801"/>
                  <a:pt x="1682" y="801"/>
                  <a:pt x="1682" y="801"/>
                </a:cubicBezTo>
                <a:cubicBezTo>
                  <a:pt x="1683" y="954"/>
                  <a:pt x="1683" y="954"/>
                  <a:pt x="1683" y="954"/>
                </a:cubicBezTo>
                <a:lnTo>
                  <a:pt x="1538" y="978"/>
                </a:lnTo>
                <a:close/>
                <a:moveTo>
                  <a:pt x="877" y="329"/>
                </a:moveTo>
                <a:cubicBezTo>
                  <a:pt x="575" y="329"/>
                  <a:pt x="329" y="575"/>
                  <a:pt x="329" y="877"/>
                </a:cubicBezTo>
                <a:cubicBezTo>
                  <a:pt x="329" y="1180"/>
                  <a:pt x="575" y="1426"/>
                  <a:pt x="877" y="1426"/>
                </a:cubicBezTo>
                <a:cubicBezTo>
                  <a:pt x="1180" y="1426"/>
                  <a:pt x="1426" y="1180"/>
                  <a:pt x="1426" y="877"/>
                </a:cubicBezTo>
                <a:cubicBezTo>
                  <a:pt x="1426" y="575"/>
                  <a:pt x="1180" y="329"/>
                  <a:pt x="877" y="329"/>
                </a:cubicBezTo>
                <a:close/>
                <a:moveTo>
                  <a:pt x="702" y="436"/>
                </a:moveTo>
                <a:cubicBezTo>
                  <a:pt x="678" y="470"/>
                  <a:pt x="656" y="510"/>
                  <a:pt x="639" y="557"/>
                </a:cubicBezTo>
                <a:cubicBezTo>
                  <a:pt x="616" y="544"/>
                  <a:pt x="594" y="529"/>
                  <a:pt x="574" y="512"/>
                </a:cubicBezTo>
                <a:cubicBezTo>
                  <a:pt x="612" y="480"/>
                  <a:pt x="656" y="454"/>
                  <a:pt x="702" y="436"/>
                </a:cubicBezTo>
                <a:close/>
                <a:moveTo>
                  <a:pt x="522" y="563"/>
                </a:moveTo>
                <a:cubicBezTo>
                  <a:pt x="551" y="588"/>
                  <a:pt x="583" y="610"/>
                  <a:pt x="616" y="628"/>
                </a:cubicBezTo>
                <a:cubicBezTo>
                  <a:pt x="599" y="692"/>
                  <a:pt x="588" y="764"/>
                  <a:pt x="586" y="841"/>
                </a:cubicBezTo>
                <a:cubicBezTo>
                  <a:pt x="404" y="841"/>
                  <a:pt x="404" y="841"/>
                  <a:pt x="404" y="841"/>
                </a:cubicBezTo>
                <a:cubicBezTo>
                  <a:pt x="412" y="735"/>
                  <a:pt x="455" y="638"/>
                  <a:pt x="522" y="563"/>
                </a:cubicBezTo>
                <a:close/>
                <a:moveTo>
                  <a:pt x="404" y="914"/>
                </a:moveTo>
                <a:cubicBezTo>
                  <a:pt x="586" y="914"/>
                  <a:pt x="586" y="914"/>
                  <a:pt x="586" y="914"/>
                </a:cubicBezTo>
                <a:cubicBezTo>
                  <a:pt x="588" y="991"/>
                  <a:pt x="599" y="1064"/>
                  <a:pt x="617" y="1129"/>
                </a:cubicBezTo>
                <a:cubicBezTo>
                  <a:pt x="584" y="1147"/>
                  <a:pt x="553" y="1169"/>
                  <a:pt x="524" y="1194"/>
                </a:cubicBezTo>
                <a:cubicBezTo>
                  <a:pt x="456" y="1119"/>
                  <a:pt x="412" y="1021"/>
                  <a:pt x="404" y="914"/>
                </a:cubicBezTo>
                <a:close/>
                <a:moveTo>
                  <a:pt x="577" y="1245"/>
                </a:moveTo>
                <a:cubicBezTo>
                  <a:pt x="597" y="1228"/>
                  <a:pt x="618" y="1214"/>
                  <a:pt x="640" y="1200"/>
                </a:cubicBezTo>
                <a:cubicBezTo>
                  <a:pt x="657" y="1246"/>
                  <a:pt x="678" y="1286"/>
                  <a:pt x="702" y="1319"/>
                </a:cubicBezTo>
                <a:cubicBezTo>
                  <a:pt x="657" y="1301"/>
                  <a:pt x="614" y="1276"/>
                  <a:pt x="577" y="1245"/>
                </a:cubicBezTo>
                <a:close/>
                <a:moveTo>
                  <a:pt x="841" y="1345"/>
                </a:moveTo>
                <a:cubicBezTo>
                  <a:pt x="789" y="1324"/>
                  <a:pt x="740" y="1262"/>
                  <a:pt x="705" y="1168"/>
                </a:cubicBezTo>
                <a:cubicBezTo>
                  <a:pt x="748" y="1150"/>
                  <a:pt x="794" y="1139"/>
                  <a:pt x="841" y="1135"/>
                </a:cubicBezTo>
                <a:lnTo>
                  <a:pt x="841" y="1345"/>
                </a:lnTo>
                <a:close/>
                <a:moveTo>
                  <a:pt x="841" y="1062"/>
                </a:moveTo>
                <a:cubicBezTo>
                  <a:pt x="786" y="1066"/>
                  <a:pt x="734" y="1078"/>
                  <a:pt x="684" y="1098"/>
                </a:cubicBezTo>
                <a:cubicBezTo>
                  <a:pt x="670" y="1043"/>
                  <a:pt x="661" y="982"/>
                  <a:pt x="659" y="914"/>
                </a:cubicBezTo>
                <a:cubicBezTo>
                  <a:pt x="841" y="914"/>
                  <a:pt x="841" y="914"/>
                  <a:pt x="841" y="914"/>
                </a:cubicBezTo>
                <a:lnTo>
                  <a:pt x="841" y="1062"/>
                </a:lnTo>
                <a:close/>
                <a:moveTo>
                  <a:pt x="841" y="841"/>
                </a:moveTo>
                <a:cubicBezTo>
                  <a:pt x="659" y="841"/>
                  <a:pt x="659" y="841"/>
                  <a:pt x="659" y="841"/>
                </a:cubicBezTo>
                <a:cubicBezTo>
                  <a:pt x="661" y="774"/>
                  <a:pt x="670" y="713"/>
                  <a:pt x="683" y="659"/>
                </a:cubicBezTo>
                <a:cubicBezTo>
                  <a:pt x="733" y="678"/>
                  <a:pt x="786" y="689"/>
                  <a:pt x="841" y="693"/>
                </a:cubicBezTo>
                <a:lnTo>
                  <a:pt x="841" y="841"/>
                </a:lnTo>
                <a:close/>
                <a:moveTo>
                  <a:pt x="841" y="620"/>
                </a:moveTo>
                <a:cubicBezTo>
                  <a:pt x="794" y="616"/>
                  <a:pt x="748" y="606"/>
                  <a:pt x="704" y="589"/>
                </a:cubicBezTo>
                <a:cubicBezTo>
                  <a:pt x="739" y="494"/>
                  <a:pt x="789" y="430"/>
                  <a:pt x="841" y="410"/>
                </a:cubicBezTo>
                <a:lnTo>
                  <a:pt x="841" y="620"/>
                </a:lnTo>
                <a:close/>
                <a:moveTo>
                  <a:pt x="1181" y="512"/>
                </a:moveTo>
                <a:cubicBezTo>
                  <a:pt x="1161" y="529"/>
                  <a:pt x="1139" y="544"/>
                  <a:pt x="1116" y="557"/>
                </a:cubicBezTo>
                <a:cubicBezTo>
                  <a:pt x="1098" y="510"/>
                  <a:pt x="1077" y="470"/>
                  <a:pt x="1052" y="436"/>
                </a:cubicBezTo>
                <a:cubicBezTo>
                  <a:pt x="1099" y="454"/>
                  <a:pt x="1143" y="480"/>
                  <a:pt x="1181" y="512"/>
                </a:cubicBezTo>
                <a:close/>
                <a:moveTo>
                  <a:pt x="914" y="410"/>
                </a:moveTo>
                <a:cubicBezTo>
                  <a:pt x="966" y="430"/>
                  <a:pt x="1016" y="494"/>
                  <a:pt x="1050" y="589"/>
                </a:cubicBezTo>
                <a:cubicBezTo>
                  <a:pt x="1007" y="606"/>
                  <a:pt x="961" y="616"/>
                  <a:pt x="914" y="620"/>
                </a:cubicBezTo>
                <a:lnTo>
                  <a:pt x="914" y="410"/>
                </a:lnTo>
                <a:close/>
                <a:moveTo>
                  <a:pt x="914" y="693"/>
                </a:moveTo>
                <a:cubicBezTo>
                  <a:pt x="969" y="689"/>
                  <a:pt x="1021" y="678"/>
                  <a:pt x="1072" y="659"/>
                </a:cubicBezTo>
                <a:cubicBezTo>
                  <a:pt x="1085" y="713"/>
                  <a:pt x="1094" y="774"/>
                  <a:pt x="1096" y="841"/>
                </a:cubicBezTo>
                <a:cubicBezTo>
                  <a:pt x="914" y="841"/>
                  <a:pt x="914" y="841"/>
                  <a:pt x="914" y="841"/>
                </a:cubicBezTo>
                <a:lnTo>
                  <a:pt x="914" y="693"/>
                </a:lnTo>
                <a:close/>
                <a:moveTo>
                  <a:pt x="914" y="914"/>
                </a:moveTo>
                <a:cubicBezTo>
                  <a:pt x="1096" y="914"/>
                  <a:pt x="1096" y="914"/>
                  <a:pt x="1096" y="914"/>
                </a:cubicBezTo>
                <a:cubicBezTo>
                  <a:pt x="1094" y="980"/>
                  <a:pt x="1085" y="1041"/>
                  <a:pt x="1072" y="1094"/>
                </a:cubicBezTo>
                <a:cubicBezTo>
                  <a:pt x="1022" y="1076"/>
                  <a:pt x="969" y="1065"/>
                  <a:pt x="914" y="1062"/>
                </a:cubicBezTo>
                <a:lnTo>
                  <a:pt x="914" y="914"/>
                </a:lnTo>
                <a:close/>
                <a:moveTo>
                  <a:pt x="914" y="1345"/>
                </a:moveTo>
                <a:cubicBezTo>
                  <a:pt x="914" y="1135"/>
                  <a:pt x="914" y="1135"/>
                  <a:pt x="914" y="1135"/>
                </a:cubicBezTo>
                <a:cubicBezTo>
                  <a:pt x="961" y="1138"/>
                  <a:pt x="1007" y="1148"/>
                  <a:pt x="1051" y="1164"/>
                </a:cubicBezTo>
                <a:cubicBezTo>
                  <a:pt x="1016" y="1260"/>
                  <a:pt x="966" y="1324"/>
                  <a:pt x="914" y="1345"/>
                </a:cubicBezTo>
                <a:close/>
                <a:moveTo>
                  <a:pt x="1052" y="1319"/>
                </a:moveTo>
                <a:cubicBezTo>
                  <a:pt x="1077" y="1285"/>
                  <a:pt x="1099" y="1243"/>
                  <a:pt x="1117" y="1196"/>
                </a:cubicBezTo>
                <a:cubicBezTo>
                  <a:pt x="1140" y="1209"/>
                  <a:pt x="1162" y="1224"/>
                  <a:pt x="1183" y="1241"/>
                </a:cubicBezTo>
                <a:cubicBezTo>
                  <a:pt x="1145" y="1273"/>
                  <a:pt x="1100" y="1300"/>
                  <a:pt x="1052" y="1319"/>
                </a:cubicBezTo>
                <a:close/>
                <a:moveTo>
                  <a:pt x="1235" y="1189"/>
                </a:moveTo>
                <a:cubicBezTo>
                  <a:pt x="1205" y="1164"/>
                  <a:pt x="1173" y="1142"/>
                  <a:pt x="1139" y="1124"/>
                </a:cubicBezTo>
                <a:cubicBezTo>
                  <a:pt x="1156" y="1060"/>
                  <a:pt x="1166" y="989"/>
                  <a:pt x="1169" y="914"/>
                </a:cubicBezTo>
                <a:cubicBezTo>
                  <a:pt x="1351" y="914"/>
                  <a:pt x="1351" y="914"/>
                  <a:pt x="1351" y="914"/>
                </a:cubicBezTo>
                <a:cubicBezTo>
                  <a:pt x="1343" y="1019"/>
                  <a:pt x="1301" y="1114"/>
                  <a:pt x="1235" y="1189"/>
                </a:cubicBezTo>
                <a:close/>
                <a:moveTo>
                  <a:pt x="1169" y="841"/>
                </a:moveTo>
                <a:cubicBezTo>
                  <a:pt x="1166" y="764"/>
                  <a:pt x="1156" y="693"/>
                  <a:pt x="1139" y="628"/>
                </a:cubicBezTo>
                <a:cubicBezTo>
                  <a:pt x="1172" y="610"/>
                  <a:pt x="1204" y="588"/>
                  <a:pt x="1233" y="563"/>
                </a:cubicBezTo>
                <a:cubicBezTo>
                  <a:pt x="1300" y="638"/>
                  <a:pt x="1343" y="735"/>
                  <a:pt x="1351" y="841"/>
                </a:cubicBezTo>
                <a:lnTo>
                  <a:pt x="1169" y="8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" name="Freeform 118"/>
          <p:cNvSpPr>
            <a:spLocks noEditPoints="1"/>
          </p:cNvSpPr>
          <p:nvPr/>
        </p:nvSpPr>
        <p:spPr bwMode="auto">
          <a:xfrm>
            <a:off x="1644655" y="7509158"/>
            <a:ext cx="831268" cy="830688"/>
          </a:xfrm>
          <a:custGeom>
            <a:avLst/>
            <a:gdLst>
              <a:gd name="T0" fmla="*/ 73 w 1756"/>
              <a:gd name="T1" fmla="*/ 73 h 1755"/>
              <a:gd name="T2" fmla="*/ 0 w 1756"/>
              <a:gd name="T3" fmla="*/ 1133 h 1755"/>
              <a:gd name="T4" fmla="*/ 492 w 1756"/>
              <a:gd name="T5" fmla="*/ 1206 h 1755"/>
              <a:gd name="T6" fmla="*/ 329 w 1756"/>
              <a:gd name="T7" fmla="*/ 1572 h 1755"/>
              <a:gd name="T8" fmla="*/ 366 w 1756"/>
              <a:gd name="T9" fmla="*/ 1755 h 1755"/>
              <a:gd name="T10" fmla="*/ 402 w 1756"/>
              <a:gd name="T11" fmla="*/ 1580 h 1755"/>
              <a:gd name="T12" fmla="*/ 841 w 1756"/>
              <a:gd name="T13" fmla="*/ 1206 h 1755"/>
              <a:gd name="T14" fmla="*/ 878 w 1756"/>
              <a:gd name="T15" fmla="*/ 1499 h 1755"/>
              <a:gd name="T16" fmla="*/ 914 w 1756"/>
              <a:gd name="T17" fmla="*/ 1206 h 1755"/>
              <a:gd name="T18" fmla="*/ 1353 w 1756"/>
              <a:gd name="T19" fmla="*/ 1580 h 1755"/>
              <a:gd name="T20" fmla="*/ 1390 w 1756"/>
              <a:gd name="T21" fmla="*/ 1755 h 1755"/>
              <a:gd name="T22" fmla="*/ 1426 w 1756"/>
              <a:gd name="T23" fmla="*/ 1572 h 1755"/>
              <a:gd name="T24" fmla="*/ 1264 w 1756"/>
              <a:gd name="T25" fmla="*/ 1206 h 1755"/>
              <a:gd name="T26" fmla="*/ 1756 w 1756"/>
              <a:gd name="T27" fmla="*/ 1133 h 1755"/>
              <a:gd name="T28" fmla="*/ 1682 w 1756"/>
              <a:gd name="T29" fmla="*/ 73 h 1755"/>
              <a:gd name="T30" fmla="*/ 1756 w 1756"/>
              <a:gd name="T31" fmla="*/ 0 h 1755"/>
              <a:gd name="T32" fmla="*/ 0 w 1756"/>
              <a:gd name="T33" fmla="*/ 73 h 1755"/>
              <a:gd name="T34" fmla="*/ 1609 w 1756"/>
              <a:gd name="T35" fmla="*/ 73 h 1755"/>
              <a:gd name="T36" fmla="*/ 146 w 1756"/>
              <a:gd name="T37" fmla="*/ 1133 h 1755"/>
              <a:gd name="T38" fmla="*/ 293 w 1756"/>
              <a:gd name="T39" fmla="*/ 1042 h 1755"/>
              <a:gd name="T40" fmla="*/ 585 w 1756"/>
              <a:gd name="T41" fmla="*/ 457 h 1755"/>
              <a:gd name="T42" fmla="*/ 293 w 1756"/>
              <a:gd name="T43" fmla="*/ 1042 h 1755"/>
              <a:gd name="T44" fmla="*/ 512 w 1756"/>
              <a:gd name="T45" fmla="*/ 530 h 1755"/>
              <a:gd name="T46" fmla="*/ 366 w 1756"/>
              <a:gd name="T47" fmla="*/ 969 h 1755"/>
              <a:gd name="T48" fmla="*/ 732 w 1756"/>
              <a:gd name="T49" fmla="*/ 1042 h 1755"/>
              <a:gd name="T50" fmla="*/ 1024 w 1756"/>
              <a:gd name="T51" fmla="*/ 164 h 1755"/>
              <a:gd name="T52" fmla="*/ 732 w 1756"/>
              <a:gd name="T53" fmla="*/ 1042 h 1755"/>
              <a:gd name="T54" fmla="*/ 951 w 1756"/>
              <a:gd name="T55" fmla="*/ 237 h 1755"/>
              <a:gd name="T56" fmla="*/ 805 w 1756"/>
              <a:gd name="T57" fmla="*/ 969 h 1755"/>
              <a:gd name="T58" fmla="*/ 1170 w 1756"/>
              <a:gd name="T59" fmla="*/ 1042 h 1755"/>
              <a:gd name="T60" fmla="*/ 1463 w 1756"/>
              <a:gd name="T61" fmla="*/ 603 h 1755"/>
              <a:gd name="T62" fmla="*/ 1170 w 1756"/>
              <a:gd name="T63" fmla="*/ 1042 h 1755"/>
              <a:gd name="T64" fmla="*/ 1390 w 1756"/>
              <a:gd name="T65" fmla="*/ 676 h 1755"/>
              <a:gd name="T66" fmla="*/ 1244 w 1756"/>
              <a:gd name="T67" fmla="*/ 969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56" h="1755">
                <a:moveTo>
                  <a:pt x="0" y="73"/>
                </a:moveTo>
                <a:cubicBezTo>
                  <a:pt x="73" y="73"/>
                  <a:pt x="73" y="73"/>
                  <a:pt x="73" y="73"/>
                </a:cubicBezTo>
                <a:cubicBezTo>
                  <a:pt x="73" y="1133"/>
                  <a:pt x="73" y="1133"/>
                  <a:pt x="73" y="1133"/>
                </a:cubicBezTo>
                <a:cubicBezTo>
                  <a:pt x="0" y="1133"/>
                  <a:pt x="0" y="1133"/>
                  <a:pt x="0" y="1133"/>
                </a:cubicBezTo>
                <a:cubicBezTo>
                  <a:pt x="0" y="1206"/>
                  <a:pt x="0" y="1206"/>
                  <a:pt x="0" y="1206"/>
                </a:cubicBezTo>
                <a:cubicBezTo>
                  <a:pt x="492" y="1206"/>
                  <a:pt x="492" y="1206"/>
                  <a:pt x="492" y="1206"/>
                </a:cubicBezTo>
                <a:cubicBezTo>
                  <a:pt x="333" y="1557"/>
                  <a:pt x="333" y="1557"/>
                  <a:pt x="333" y="1557"/>
                </a:cubicBezTo>
                <a:cubicBezTo>
                  <a:pt x="330" y="1562"/>
                  <a:pt x="329" y="1567"/>
                  <a:pt x="329" y="1572"/>
                </a:cubicBezTo>
                <a:cubicBezTo>
                  <a:pt x="329" y="1718"/>
                  <a:pt x="329" y="1718"/>
                  <a:pt x="329" y="1718"/>
                </a:cubicBezTo>
                <a:cubicBezTo>
                  <a:pt x="329" y="1739"/>
                  <a:pt x="346" y="1755"/>
                  <a:pt x="366" y="1755"/>
                </a:cubicBezTo>
                <a:cubicBezTo>
                  <a:pt x="386" y="1755"/>
                  <a:pt x="402" y="1739"/>
                  <a:pt x="402" y="1718"/>
                </a:cubicBezTo>
                <a:cubicBezTo>
                  <a:pt x="402" y="1580"/>
                  <a:pt x="402" y="1580"/>
                  <a:pt x="402" y="1580"/>
                </a:cubicBezTo>
                <a:cubicBezTo>
                  <a:pt x="572" y="1206"/>
                  <a:pt x="572" y="1206"/>
                  <a:pt x="572" y="1206"/>
                </a:cubicBezTo>
                <a:cubicBezTo>
                  <a:pt x="841" y="1206"/>
                  <a:pt x="841" y="1206"/>
                  <a:pt x="841" y="1206"/>
                </a:cubicBezTo>
                <a:cubicBezTo>
                  <a:pt x="841" y="1462"/>
                  <a:pt x="841" y="1462"/>
                  <a:pt x="841" y="1462"/>
                </a:cubicBezTo>
                <a:cubicBezTo>
                  <a:pt x="841" y="1483"/>
                  <a:pt x="858" y="1499"/>
                  <a:pt x="878" y="1499"/>
                </a:cubicBezTo>
                <a:cubicBezTo>
                  <a:pt x="898" y="1499"/>
                  <a:pt x="914" y="1483"/>
                  <a:pt x="914" y="1462"/>
                </a:cubicBezTo>
                <a:cubicBezTo>
                  <a:pt x="914" y="1206"/>
                  <a:pt x="914" y="1206"/>
                  <a:pt x="914" y="1206"/>
                </a:cubicBezTo>
                <a:cubicBezTo>
                  <a:pt x="1183" y="1206"/>
                  <a:pt x="1183" y="1206"/>
                  <a:pt x="1183" y="1206"/>
                </a:cubicBezTo>
                <a:cubicBezTo>
                  <a:pt x="1353" y="1580"/>
                  <a:pt x="1353" y="1580"/>
                  <a:pt x="1353" y="1580"/>
                </a:cubicBezTo>
                <a:cubicBezTo>
                  <a:pt x="1353" y="1718"/>
                  <a:pt x="1353" y="1718"/>
                  <a:pt x="1353" y="1718"/>
                </a:cubicBezTo>
                <a:cubicBezTo>
                  <a:pt x="1353" y="1739"/>
                  <a:pt x="1370" y="1755"/>
                  <a:pt x="1390" y="1755"/>
                </a:cubicBezTo>
                <a:cubicBezTo>
                  <a:pt x="1410" y="1755"/>
                  <a:pt x="1426" y="1739"/>
                  <a:pt x="1426" y="1718"/>
                </a:cubicBezTo>
                <a:cubicBezTo>
                  <a:pt x="1426" y="1572"/>
                  <a:pt x="1426" y="1572"/>
                  <a:pt x="1426" y="1572"/>
                </a:cubicBezTo>
                <a:cubicBezTo>
                  <a:pt x="1426" y="1567"/>
                  <a:pt x="1425" y="1562"/>
                  <a:pt x="1423" y="1557"/>
                </a:cubicBezTo>
                <a:cubicBezTo>
                  <a:pt x="1264" y="1206"/>
                  <a:pt x="1264" y="1206"/>
                  <a:pt x="1264" y="1206"/>
                </a:cubicBezTo>
                <a:cubicBezTo>
                  <a:pt x="1756" y="1206"/>
                  <a:pt x="1756" y="1206"/>
                  <a:pt x="1756" y="1206"/>
                </a:cubicBezTo>
                <a:cubicBezTo>
                  <a:pt x="1756" y="1133"/>
                  <a:pt x="1756" y="1133"/>
                  <a:pt x="1756" y="1133"/>
                </a:cubicBezTo>
                <a:cubicBezTo>
                  <a:pt x="1682" y="1133"/>
                  <a:pt x="1682" y="1133"/>
                  <a:pt x="1682" y="1133"/>
                </a:cubicBezTo>
                <a:cubicBezTo>
                  <a:pt x="1682" y="73"/>
                  <a:pt x="1682" y="73"/>
                  <a:pt x="1682" y="73"/>
                </a:cubicBezTo>
                <a:cubicBezTo>
                  <a:pt x="1756" y="73"/>
                  <a:pt x="1756" y="73"/>
                  <a:pt x="1756" y="73"/>
                </a:cubicBezTo>
                <a:cubicBezTo>
                  <a:pt x="1756" y="0"/>
                  <a:pt x="1756" y="0"/>
                  <a:pt x="1756" y="0"/>
                </a:cubicBezTo>
                <a:cubicBezTo>
                  <a:pt x="0" y="0"/>
                  <a:pt x="0" y="0"/>
                  <a:pt x="0" y="0"/>
                </a:cubicBezTo>
                <a:lnTo>
                  <a:pt x="0" y="73"/>
                </a:lnTo>
                <a:close/>
                <a:moveTo>
                  <a:pt x="146" y="73"/>
                </a:moveTo>
                <a:cubicBezTo>
                  <a:pt x="1609" y="73"/>
                  <a:pt x="1609" y="73"/>
                  <a:pt x="1609" y="73"/>
                </a:cubicBezTo>
                <a:cubicBezTo>
                  <a:pt x="1609" y="1133"/>
                  <a:pt x="1609" y="1133"/>
                  <a:pt x="1609" y="1133"/>
                </a:cubicBezTo>
                <a:cubicBezTo>
                  <a:pt x="146" y="1133"/>
                  <a:pt x="146" y="1133"/>
                  <a:pt x="146" y="1133"/>
                </a:cubicBezTo>
                <a:lnTo>
                  <a:pt x="146" y="73"/>
                </a:lnTo>
                <a:close/>
                <a:moveTo>
                  <a:pt x="293" y="1042"/>
                </a:moveTo>
                <a:cubicBezTo>
                  <a:pt x="585" y="1042"/>
                  <a:pt x="585" y="1042"/>
                  <a:pt x="585" y="1042"/>
                </a:cubicBezTo>
                <a:cubicBezTo>
                  <a:pt x="585" y="457"/>
                  <a:pt x="585" y="457"/>
                  <a:pt x="585" y="457"/>
                </a:cubicBezTo>
                <a:cubicBezTo>
                  <a:pt x="293" y="457"/>
                  <a:pt x="293" y="457"/>
                  <a:pt x="293" y="457"/>
                </a:cubicBezTo>
                <a:lnTo>
                  <a:pt x="293" y="1042"/>
                </a:lnTo>
                <a:close/>
                <a:moveTo>
                  <a:pt x="366" y="530"/>
                </a:moveTo>
                <a:cubicBezTo>
                  <a:pt x="512" y="530"/>
                  <a:pt x="512" y="530"/>
                  <a:pt x="512" y="530"/>
                </a:cubicBezTo>
                <a:cubicBezTo>
                  <a:pt x="512" y="969"/>
                  <a:pt x="512" y="969"/>
                  <a:pt x="512" y="969"/>
                </a:cubicBezTo>
                <a:cubicBezTo>
                  <a:pt x="366" y="969"/>
                  <a:pt x="366" y="969"/>
                  <a:pt x="366" y="969"/>
                </a:cubicBezTo>
                <a:lnTo>
                  <a:pt x="366" y="530"/>
                </a:lnTo>
                <a:close/>
                <a:moveTo>
                  <a:pt x="732" y="1042"/>
                </a:moveTo>
                <a:cubicBezTo>
                  <a:pt x="1024" y="1042"/>
                  <a:pt x="1024" y="1042"/>
                  <a:pt x="1024" y="1042"/>
                </a:cubicBezTo>
                <a:cubicBezTo>
                  <a:pt x="1024" y="164"/>
                  <a:pt x="1024" y="164"/>
                  <a:pt x="1024" y="164"/>
                </a:cubicBezTo>
                <a:cubicBezTo>
                  <a:pt x="732" y="164"/>
                  <a:pt x="732" y="164"/>
                  <a:pt x="732" y="164"/>
                </a:cubicBezTo>
                <a:lnTo>
                  <a:pt x="732" y="1042"/>
                </a:lnTo>
                <a:close/>
                <a:moveTo>
                  <a:pt x="805" y="237"/>
                </a:moveTo>
                <a:cubicBezTo>
                  <a:pt x="951" y="237"/>
                  <a:pt x="951" y="237"/>
                  <a:pt x="951" y="237"/>
                </a:cubicBezTo>
                <a:cubicBezTo>
                  <a:pt x="951" y="969"/>
                  <a:pt x="951" y="969"/>
                  <a:pt x="951" y="969"/>
                </a:cubicBezTo>
                <a:cubicBezTo>
                  <a:pt x="805" y="969"/>
                  <a:pt x="805" y="969"/>
                  <a:pt x="805" y="969"/>
                </a:cubicBezTo>
                <a:lnTo>
                  <a:pt x="805" y="237"/>
                </a:lnTo>
                <a:close/>
                <a:moveTo>
                  <a:pt x="1170" y="1042"/>
                </a:moveTo>
                <a:cubicBezTo>
                  <a:pt x="1463" y="1042"/>
                  <a:pt x="1463" y="1042"/>
                  <a:pt x="1463" y="1042"/>
                </a:cubicBezTo>
                <a:cubicBezTo>
                  <a:pt x="1463" y="603"/>
                  <a:pt x="1463" y="603"/>
                  <a:pt x="1463" y="603"/>
                </a:cubicBezTo>
                <a:cubicBezTo>
                  <a:pt x="1170" y="603"/>
                  <a:pt x="1170" y="603"/>
                  <a:pt x="1170" y="603"/>
                </a:cubicBezTo>
                <a:lnTo>
                  <a:pt x="1170" y="1042"/>
                </a:lnTo>
                <a:close/>
                <a:moveTo>
                  <a:pt x="1244" y="676"/>
                </a:moveTo>
                <a:cubicBezTo>
                  <a:pt x="1390" y="676"/>
                  <a:pt x="1390" y="676"/>
                  <a:pt x="1390" y="676"/>
                </a:cubicBezTo>
                <a:cubicBezTo>
                  <a:pt x="1390" y="969"/>
                  <a:pt x="1390" y="969"/>
                  <a:pt x="1390" y="969"/>
                </a:cubicBezTo>
                <a:cubicBezTo>
                  <a:pt x="1244" y="969"/>
                  <a:pt x="1244" y="969"/>
                  <a:pt x="1244" y="969"/>
                </a:cubicBezTo>
                <a:lnTo>
                  <a:pt x="1244" y="6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" name="Freeform 153"/>
          <p:cNvSpPr>
            <a:spLocks noEditPoints="1"/>
          </p:cNvSpPr>
          <p:nvPr/>
        </p:nvSpPr>
        <p:spPr bwMode="auto">
          <a:xfrm>
            <a:off x="15092583" y="7509158"/>
            <a:ext cx="831268" cy="830688"/>
          </a:xfrm>
          <a:custGeom>
            <a:avLst/>
            <a:gdLst>
              <a:gd name="T0" fmla="*/ 1477 w 1756"/>
              <a:gd name="T1" fmla="*/ 526 h 1755"/>
              <a:gd name="T2" fmla="*/ 1421 w 1756"/>
              <a:gd name="T3" fmla="*/ 179 h 1755"/>
              <a:gd name="T4" fmla="*/ 1053 w 1756"/>
              <a:gd name="T5" fmla="*/ 205 h 1755"/>
              <a:gd name="T6" fmla="*/ 768 w 1756"/>
              <a:gd name="T7" fmla="*/ 0 h 1755"/>
              <a:gd name="T8" fmla="*/ 527 w 1756"/>
              <a:gd name="T9" fmla="*/ 278 h 1755"/>
              <a:gd name="T10" fmla="*/ 180 w 1756"/>
              <a:gd name="T11" fmla="*/ 334 h 1755"/>
              <a:gd name="T12" fmla="*/ 206 w 1756"/>
              <a:gd name="T13" fmla="*/ 702 h 1755"/>
              <a:gd name="T14" fmla="*/ 0 w 1756"/>
              <a:gd name="T15" fmla="*/ 987 h 1755"/>
              <a:gd name="T16" fmla="*/ 279 w 1756"/>
              <a:gd name="T17" fmla="*/ 1229 h 1755"/>
              <a:gd name="T18" fmla="*/ 335 w 1756"/>
              <a:gd name="T19" fmla="*/ 1576 h 1755"/>
              <a:gd name="T20" fmla="*/ 703 w 1756"/>
              <a:gd name="T21" fmla="*/ 1550 h 1755"/>
              <a:gd name="T22" fmla="*/ 988 w 1756"/>
              <a:gd name="T23" fmla="*/ 1755 h 1755"/>
              <a:gd name="T24" fmla="*/ 1229 w 1756"/>
              <a:gd name="T25" fmla="*/ 1476 h 1755"/>
              <a:gd name="T26" fmla="*/ 1576 w 1756"/>
              <a:gd name="T27" fmla="*/ 1420 h 1755"/>
              <a:gd name="T28" fmla="*/ 1550 w 1756"/>
              <a:gd name="T29" fmla="*/ 1052 h 1755"/>
              <a:gd name="T30" fmla="*/ 1756 w 1756"/>
              <a:gd name="T31" fmla="*/ 768 h 1755"/>
              <a:gd name="T32" fmla="*/ 1514 w 1756"/>
              <a:gd name="T33" fmla="*/ 984 h 1755"/>
              <a:gd name="T34" fmla="*/ 1403 w 1756"/>
              <a:gd name="T35" fmla="*/ 1252 h 1755"/>
              <a:gd name="T36" fmla="*/ 1252 w 1756"/>
              <a:gd name="T37" fmla="*/ 1403 h 1755"/>
              <a:gd name="T38" fmla="*/ 985 w 1756"/>
              <a:gd name="T39" fmla="*/ 1514 h 1755"/>
              <a:gd name="T40" fmla="*/ 771 w 1756"/>
              <a:gd name="T41" fmla="*/ 1514 h 1755"/>
              <a:gd name="T42" fmla="*/ 504 w 1756"/>
              <a:gd name="T43" fmla="*/ 1403 h 1755"/>
              <a:gd name="T44" fmla="*/ 353 w 1756"/>
              <a:gd name="T45" fmla="*/ 1252 h 1755"/>
              <a:gd name="T46" fmla="*/ 242 w 1756"/>
              <a:gd name="T47" fmla="*/ 984 h 1755"/>
              <a:gd name="T48" fmla="*/ 242 w 1756"/>
              <a:gd name="T49" fmla="*/ 771 h 1755"/>
              <a:gd name="T50" fmla="*/ 353 w 1756"/>
              <a:gd name="T51" fmla="*/ 503 h 1755"/>
              <a:gd name="T52" fmla="*/ 504 w 1756"/>
              <a:gd name="T53" fmla="*/ 352 h 1755"/>
              <a:gd name="T54" fmla="*/ 771 w 1756"/>
              <a:gd name="T55" fmla="*/ 241 h 1755"/>
              <a:gd name="T56" fmla="*/ 985 w 1756"/>
              <a:gd name="T57" fmla="*/ 241 h 1755"/>
              <a:gd name="T58" fmla="*/ 1252 w 1756"/>
              <a:gd name="T59" fmla="*/ 352 h 1755"/>
              <a:gd name="T60" fmla="*/ 1403 w 1756"/>
              <a:gd name="T61" fmla="*/ 503 h 1755"/>
              <a:gd name="T62" fmla="*/ 1514 w 1756"/>
              <a:gd name="T63" fmla="*/ 771 h 1755"/>
              <a:gd name="T64" fmla="*/ 878 w 1756"/>
              <a:gd name="T65" fmla="*/ 402 h 1755"/>
              <a:gd name="T66" fmla="*/ 1353 w 1756"/>
              <a:gd name="T67" fmla="*/ 877 h 1755"/>
              <a:gd name="T68" fmla="*/ 476 w 1756"/>
              <a:gd name="T69" fmla="*/ 877 h 1755"/>
              <a:gd name="T70" fmla="*/ 878 w 1756"/>
              <a:gd name="T71" fmla="*/ 1280 h 1755"/>
              <a:gd name="T72" fmla="*/ 909 w 1756"/>
              <a:gd name="T73" fmla="*/ 828 h 1755"/>
              <a:gd name="T74" fmla="*/ 1062 w 1756"/>
              <a:gd name="T75" fmla="*/ 665 h 1755"/>
              <a:gd name="T76" fmla="*/ 862 w 1756"/>
              <a:gd name="T77" fmla="*/ 573 h 1755"/>
              <a:gd name="T78" fmla="*/ 702 w 1756"/>
              <a:gd name="T79" fmla="*/ 758 h 1755"/>
              <a:gd name="T80" fmla="*/ 862 w 1756"/>
              <a:gd name="T81" fmla="*/ 1048 h 1755"/>
              <a:gd name="T82" fmla="*/ 862 w 1756"/>
              <a:gd name="T83" fmla="*/ 1128 h 1755"/>
              <a:gd name="T84" fmla="*/ 909 w 1756"/>
              <a:gd name="T85" fmla="*/ 1129 h 1755"/>
              <a:gd name="T86" fmla="*/ 1035 w 1756"/>
              <a:gd name="T87" fmla="*/ 882 h 1755"/>
              <a:gd name="T88" fmla="*/ 791 w 1756"/>
              <a:gd name="T89" fmla="*/ 749 h 1755"/>
              <a:gd name="T90" fmla="*/ 862 w 1756"/>
              <a:gd name="T91" fmla="*/ 815 h 1755"/>
              <a:gd name="T92" fmla="*/ 909 w 1756"/>
              <a:gd name="T93" fmla="*/ 918 h 1755"/>
              <a:gd name="T94" fmla="*/ 965 w 1756"/>
              <a:gd name="T95" fmla="*/ 1030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56" h="1755">
                <a:moveTo>
                  <a:pt x="1725" y="732"/>
                </a:moveTo>
                <a:cubicBezTo>
                  <a:pt x="1550" y="702"/>
                  <a:pt x="1550" y="702"/>
                  <a:pt x="1550" y="702"/>
                </a:cubicBezTo>
                <a:cubicBezTo>
                  <a:pt x="1534" y="641"/>
                  <a:pt x="1509" y="581"/>
                  <a:pt x="1477" y="526"/>
                </a:cubicBezTo>
                <a:cubicBezTo>
                  <a:pt x="1580" y="381"/>
                  <a:pt x="1580" y="381"/>
                  <a:pt x="1580" y="381"/>
                </a:cubicBezTo>
                <a:cubicBezTo>
                  <a:pt x="1590" y="367"/>
                  <a:pt x="1589" y="347"/>
                  <a:pt x="1576" y="334"/>
                </a:cubicBezTo>
                <a:cubicBezTo>
                  <a:pt x="1421" y="179"/>
                  <a:pt x="1421" y="179"/>
                  <a:pt x="1421" y="179"/>
                </a:cubicBezTo>
                <a:cubicBezTo>
                  <a:pt x="1408" y="166"/>
                  <a:pt x="1388" y="165"/>
                  <a:pt x="1374" y="175"/>
                </a:cubicBezTo>
                <a:cubicBezTo>
                  <a:pt x="1229" y="278"/>
                  <a:pt x="1229" y="278"/>
                  <a:pt x="1229" y="278"/>
                </a:cubicBezTo>
                <a:cubicBezTo>
                  <a:pt x="1174" y="246"/>
                  <a:pt x="1115" y="221"/>
                  <a:pt x="1053" y="205"/>
                </a:cubicBezTo>
                <a:cubicBezTo>
                  <a:pt x="1024" y="30"/>
                  <a:pt x="1024" y="30"/>
                  <a:pt x="1024" y="30"/>
                </a:cubicBezTo>
                <a:cubicBezTo>
                  <a:pt x="1021" y="13"/>
                  <a:pt x="1006" y="0"/>
                  <a:pt x="988" y="0"/>
                </a:cubicBezTo>
                <a:cubicBezTo>
                  <a:pt x="768" y="0"/>
                  <a:pt x="768" y="0"/>
                  <a:pt x="768" y="0"/>
                </a:cubicBezTo>
                <a:cubicBezTo>
                  <a:pt x="750" y="0"/>
                  <a:pt x="735" y="13"/>
                  <a:pt x="732" y="30"/>
                </a:cubicBezTo>
                <a:cubicBezTo>
                  <a:pt x="703" y="205"/>
                  <a:pt x="703" y="205"/>
                  <a:pt x="703" y="205"/>
                </a:cubicBezTo>
                <a:cubicBezTo>
                  <a:pt x="641" y="221"/>
                  <a:pt x="582" y="246"/>
                  <a:pt x="527" y="278"/>
                </a:cubicBezTo>
                <a:cubicBezTo>
                  <a:pt x="382" y="175"/>
                  <a:pt x="382" y="175"/>
                  <a:pt x="382" y="175"/>
                </a:cubicBezTo>
                <a:cubicBezTo>
                  <a:pt x="367" y="165"/>
                  <a:pt x="347" y="166"/>
                  <a:pt x="335" y="179"/>
                </a:cubicBezTo>
                <a:cubicBezTo>
                  <a:pt x="180" y="334"/>
                  <a:pt x="180" y="334"/>
                  <a:pt x="180" y="334"/>
                </a:cubicBezTo>
                <a:cubicBezTo>
                  <a:pt x="167" y="347"/>
                  <a:pt x="165" y="367"/>
                  <a:pt x="176" y="381"/>
                </a:cubicBezTo>
                <a:cubicBezTo>
                  <a:pt x="279" y="526"/>
                  <a:pt x="279" y="526"/>
                  <a:pt x="279" y="526"/>
                </a:cubicBezTo>
                <a:cubicBezTo>
                  <a:pt x="246" y="581"/>
                  <a:pt x="222" y="641"/>
                  <a:pt x="206" y="702"/>
                </a:cubicBezTo>
                <a:cubicBezTo>
                  <a:pt x="31" y="732"/>
                  <a:pt x="31" y="732"/>
                  <a:pt x="31" y="732"/>
                </a:cubicBezTo>
                <a:cubicBezTo>
                  <a:pt x="13" y="734"/>
                  <a:pt x="0" y="750"/>
                  <a:pt x="0" y="768"/>
                </a:cubicBezTo>
                <a:cubicBezTo>
                  <a:pt x="0" y="987"/>
                  <a:pt x="0" y="987"/>
                  <a:pt x="0" y="987"/>
                </a:cubicBezTo>
                <a:cubicBezTo>
                  <a:pt x="0" y="1005"/>
                  <a:pt x="13" y="1020"/>
                  <a:pt x="31" y="1023"/>
                </a:cubicBezTo>
                <a:cubicBezTo>
                  <a:pt x="206" y="1052"/>
                  <a:pt x="206" y="1052"/>
                  <a:pt x="206" y="1052"/>
                </a:cubicBezTo>
                <a:cubicBezTo>
                  <a:pt x="222" y="1114"/>
                  <a:pt x="246" y="1173"/>
                  <a:pt x="279" y="1229"/>
                </a:cubicBezTo>
                <a:cubicBezTo>
                  <a:pt x="176" y="1373"/>
                  <a:pt x="176" y="1373"/>
                  <a:pt x="176" y="1373"/>
                </a:cubicBezTo>
                <a:cubicBezTo>
                  <a:pt x="165" y="1388"/>
                  <a:pt x="167" y="1408"/>
                  <a:pt x="180" y="1420"/>
                </a:cubicBezTo>
                <a:cubicBezTo>
                  <a:pt x="335" y="1576"/>
                  <a:pt x="335" y="1576"/>
                  <a:pt x="335" y="1576"/>
                </a:cubicBezTo>
                <a:cubicBezTo>
                  <a:pt x="347" y="1588"/>
                  <a:pt x="367" y="1590"/>
                  <a:pt x="382" y="1579"/>
                </a:cubicBezTo>
                <a:cubicBezTo>
                  <a:pt x="527" y="1476"/>
                  <a:pt x="527" y="1476"/>
                  <a:pt x="527" y="1476"/>
                </a:cubicBezTo>
                <a:cubicBezTo>
                  <a:pt x="582" y="1509"/>
                  <a:pt x="641" y="1533"/>
                  <a:pt x="703" y="1550"/>
                </a:cubicBezTo>
                <a:cubicBezTo>
                  <a:pt x="732" y="1724"/>
                  <a:pt x="732" y="1724"/>
                  <a:pt x="732" y="1724"/>
                </a:cubicBezTo>
                <a:cubicBezTo>
                  <a:pt x="735" y="1742"/>
                  <a:pt x="750" y="1755"/>
                  <a:pt x="768" y="1755"/>
                </a:cubicBezTo>
                <a:cubicBezTo>
                  <a:pt x="988" y="1755"/>
                  <a:pt x="988" y="1755"/>
                  <a:pt x="988" y="1755"/>
                </a:cubicBezTo>
                <a:cubicBezTo>
                  <a:pt x="1006" y="1755"/>
                  <a:pt x="1021" y="1742"/>
                  <a:pt x="1024" y="1724"/>
                </a:cubicBezTo>
                <a:cubicBezTo>
                  <a:pt x="1053" y="1550"/>
                  <a:pt x="1053" y="1550"/>
                  <a:pt x="1053" y="1550"/>
                </a:cubicBezTo>
                <a:cubicBezTo>
                  <a:pt x="1115" y="1533"/>
                  <a:pt x="1174" y="1509"/>
                  <a:pt x="1229" y="1476"/>
                </a:cubicBezTo>
                <a:cubicBezTo>
                  <a:pt x="1374" y="1579"/>
                  <a:pt x="1374" y="1579"/>
                  <a:pt x="1374" y="1579"/>
                </a:cubicBezTo>
                <a:cubicBezTo>
                  <a:pt x="1388" y="1590"/>
                  <a:pt x="1408" y="1588"/>
                  <a:pt x="1421" y="1576"/>
                </a:cubicBezTo>
                <a:cubicBezTo>
                  <a:pt x="1576" y="1420"/>
                  <a:pt x="1576" y="1420"/>
                  <a:pt x="1576" y="1420"/>
                </a:cubicBezTo>
                <a:cubicBezTo>
                  <a:pt x="1589" y="1408"/>
                  <a:pt x="1590" y="1388"/>
                  <a:pt x="1580" y="1373"/>
                </a:cubicBezTo>
                <a:cubicBezTo>
                  <a:pt x="1477" y="1229"/>
                  <a:pt x="1477" y="1229"/>
                  <a:pt x="1477" y="1229"/>
                </a:cubicBezTo>
                <a:cubicBezTo>
                  <a:pt x="1509" y="1173"/>
                  <a:pt x="1534" y="1114"/>
                  <a:pt x="1550" y="1052"/>
                </a:cubicBezTo>
                <a:cubicBezTo>
                  <a:pt x="1725" y="1023"/>
                  <a:pt x="1725" y="1023"/>
                  <a:pt x="1725" y="1023"/>
                </a:cubicBezTo>
                <a:cubicBezTo>
                  <a:pt x="1743" y="1020"/>
                  <a:pt x="1756" y="1005"/>
                  <a:pt x="1756" y="987"/>
                </a:cubicBezTo>
                <a:cubicBezTo>
                  <a:pt x="1756" y="768"/>
                  <a:pt x="1756" y="768"/>
                  <a:pt x="1756" y="768"/>
                </a:cubicBezTo>
                <a:cubicBezTo>
                  <a:pt x="1756" y="750"/>
                  <a:pt x="1743" y="734"/>
                  <a:pt x="1725" y="732"/>
                </a:cubicBezTo>
                <a:close/>
                <a:moveTo>
                  <a:pt x="1682" y="956"/>
                </a:moveTo>
                <a:cubicBezTo>
                  <a:pt x="1514" y="984"/>
                  <a:pt x="1514" y="984"/>
                  <a:pt x="1514" y="984"/>
                </a:cubicBezTo>
                <a:cubicBezTo>
                  <a:pt x="1500" y="987"/>
                  <a:pt x="1488" y="998"/>
                  <a:pt x="1485" y="1012"/>
                </a:cubicBezTo>
                <a:cubicBezTo>
                  <a:pt x="1469" y="1083"/>
                  <a:pt x="1441" y="1149"/>
                  <a:pt x="1402" y="1211"/>
                </a:cubicBezTo>
                <a:cubicBezTo>
                  <a:pt x="1394" y="1223"/>
                  <a:pt x="1395" y="1239"/>
                  <a:pt x="1403" y="1252"/>
                </a:cubicBezTo>
                <a:cubicBezTo>
                  <a:pt x="1503" y="1391"/>
                  <a:pt x="1503" y="1391"/>
                  <a:pt x="1503" y="1391"/>
                </a:cubicBezTo>
                <a:cubicBezTo>
                  <a:pt x="1391" y="1502"/>
                  <a:pt x="1391" y="1502"/>
                  <a:pt x="1391" y="1502"/>
                </a:cubicBezTo>
                <a:cubicBezTo>
                  <a:pt x="1252" y="1403"/>
                  <a:pt x="1252" y="1403"/>
                  <a:pt x="1252" y="1403"/>
                </a:cubicBezTo>
                <a:cubicBezTo>
                  <a:pt x="1240" y="1394"/>
                  <a:pt x="1224" y="1393"/>
                  <a:pt x="1211" y="1402"/>
                </a:cubicBezTo>
                <a:cubicBezTo>
                  <a:pt x="1150" y="1441"/>
                  <a:pt x="1083" y="1468"/>
                  <a:pt x="1013" y="1484"/>
                </a:cubicBezTo>
                <a:cubicBezTo>
                  <a:pt x="998" y="1487"/>
                  <a:pt x="987" y="1499"/>
                  <a:pt x="985" y="1514"/>
                </a:cubicBezTo>
                <a:cubicBezTo>
                  <a:pt x="957" y="1682"/>
                  <a:pt x="957" y="1682"/>
                  <a:pt x="957" y="1682"/>
                </a:cubicBezTo>
                <a:cubicBezTo>
                  <a:pt x="799" y="1682"/>
                  <a:pt x="799" y="1682"/>
                  <a:pt x="799" y="1682"/>
                </a:cubicBezTo>
                <a:cubicBezTo>
                  <a:pt x="771" y="1514"/>
                  <a:pt x="771" y="1514"/>
                  <a:pt x="771" y="1514"/>
                </a:cubicBezTo>
                <a:cubicBezTo>
                  <a:pt x="769" y="1499"/>
                  <a:pt x="758" y="1487"/>
                  <a:pt x="743" y="1484"/>
                </a:cubicBezTo>
                <a:cubicBezTo>
                  <a:pt x="673" y="1468"/>
                  <a:pt x="606" y="1441"/>
                  <a:pt x="545" y="1402"/>
                </a:cubicBezTo>
                <a:cubicBezTo>
                  <a:pt x="532" y="1393"/>
                  <a:pt x="516" y="1394"/>
                  <a:pt x="504" y="1403"/>
                </a:cubicBezTo>
                <a:cubicBezTo>
                  <a:pt x="365" y="1502"/>
                  <a:pt x="365" y="1502"/>
                  <a:pt x="365" y="1502"/>
                </a:cubicBezTo>
                <a:cubicBezTo>
                  <a:pt x="253" y="1391"/>
                  <a:pt x="253" y="1391"/>
                  <a:pt x="253" y="1391"/>
                </a:cubicBezTo>
                <a:cubicBezTo>
                  <a:pt x="353" y="1252"/>
                  <a:pt x="353" y="1252"/>
                  <a:pt x="353" y="1252"/>
                </a:cubicBezTo>
                <a:cubicBezTo>
                  <a:pt x="361" y="1239"/>
                  <a:pt x="362" y="1223"/>
                  <a:pt x="354" y="1211"/>
                </a:cubicBezTo>
                <a:cubicBezTo>
                  <a:pt x="315" y="1149"/>
                  <a:pt x="287" y="1083"/>
                  <a:pt x="271" y="1012"/>
                </a:cubicBezTo>
                <a:cubicBezTo>
                  <a:pt x="268" y="998"/>
                  <a:pt x="256" y="987"/>
                  <a:pt x="242" y="984"/>
                </a:cubicBezTo>
                <a:cubicBezTo>
                  <a:pt x="73" y="956"/>
                  <a:pt x="73" y="956"/>
                  <a:pt x="73" y="956"/>
                </a:cubicBezTo>
                <a:cubicBezTo>
                  <a:pt x="73" y="799"/>
                  <a:pt x="73" y="799"/>
                  <a:pt x="73" y="799"/>
                </a:cubicBezTo>
                <a:cubicBezTo>
                  <a:pt x="242" y="771"/>
                  <a:pt x="242" y="771"/>
                  <a:pt x="242" y="771"/>
                </a:cubicBezTo>
                <a:cubicBezTo>
                  <a:pt x="256" y="768"/>
                  <a:pt x="268" y="757"/>
                  <a:pt x="271" y="742"/>
                </a:cubicBezTo>
                <a:cubicBezTo>
                  <a:pt x="287" y="672"/>
                  <a:pt x="315" y="605"/>
                  <a:pt x="354" y="544"/>
                </a:cubicBezTo>
                <a:cubicBezTo>
                  <a:pt x="362" y="531"/>
                  <a:pt x="361" y="515"/>
                  <a:pt x="353" y="503"/>
                </a:cubicBezTo>
                <a:cubicBezTo>
                  <a:pt x="253" y="364"/>
                  <a:pt x="253" y="364"/>
                  <a:pt x="253" y="364"/>
                </a:cubicBezTo>
                <a:cubicBezTo>
                  <a:pt x="365" y="253"/>
                  <a:pt x="365" y="253"/>
                  <a:pt x="365" y="253"/>
                </a:cubicBezTo>
                <a:cubicBezTo>
                  <a:pt x="504" y="352"/>
                  <a:pt x="504" y="352"/>
                  <a:pt x="504" y="352"/>
                </a:cubicBezTo>
                <a:cubicBezTo>
                  <a:pt x="516" y="361"/>
                  <a:pt x="532" y="361"/>
                  <a:pt x="545" y="353"/>
                </a:cubicBezTo>
                <a:cubicBezTo>
                  <a:pt x="606" y="314"/>
                  <a:pt x="673" y="286"/>
                  <a:pt x="743" y="271"/>
                </a:cubicBezTo>
                <a:cubicBezTo>
                  <a:pt x="758" y="268"/>
                  <a:pt x="769" y="256"/>
                  <a:pt x="771" y="241"/>
                </a:cubicBezTo>
                <a:cubicBezTo>
                  <a:pt x="799" y="73"/>
                  <a:pt x="799" y="73"/>
                  <a:pt x="799" y="73"/>
                </a:cubicBezTo>
                <a:cubicBezTo>
                  <a:pt x="957" y="73"/>
                  <a:pt x="957" y="73"/>
                  <a:pt x="957" y="73"/>
                </a:cubicBezTo>
                <a:cubicBezTo>
                  <a:pt x="985" y="241"/>
                  <a:pt x="985" y="241"/>
                  <a:pt x="985" y="241"/>
                </a:cubicBezTo>
                <a:cubicBezTo>
                  <a:pt x="987" y="256"/>
                  <a:pt x="998" y="268"/>
                  <a:pt x="1013" y="271"/>
                </a:cubicBezTo>
                <a:cubicBezTo>
                  <a:pt x="1083" y="286"/>
                  <a:pt x="1150" y="314"/>
                  <a:pt x="1211" y="353"/>
                </a:cubicBezTo>
                <a:cubicBezTo>
                  <a:pt x="1224" y="361"/>
                  <a:pt x="1240" y="361"/>
                  <a:pt x="1252" y="352"/>
                </a:cubicBezTo>
                <a:cubicBezTo>
                  <a:pt x="1391" y="253"/>
                  <a:pt x="1391" y="253"/>
                  <a:pt x="1391" y="253"/>
                </a:cubicBezTo>
                <a:cubicBezTo>
                  <a:pt x="1503" y="364"/>
                  <a:pt x="1503" y="364"/>
                  <a:pt x="1503" y="364"/>
                </a:cubicBezTo>
                <a:cubicBezTo>
                  <a:pt x="1403" y="503"/>
                  <a:pt x="1403" y="503"/>
                  <a:pt x="1403" y="503"/>
                </a:cubicBezTo>
                <a:cubicBezTo>
                  <a:pt x="1395" y="515"/>
                  <a:pt x="1394" y="531"/>
                  <a:pt x="1402" y="544"/>
                </a:cubicBezTo>
                <a:cubicBezTo>
                  <a:pt x="1441" y="605"/>
                  <a:pt x="1469" y="672"/>
                  <a:pt x="1485" y="742"/>
                </a:cubicBezTo>
                <a:cubicBezTo>
                  <a:pt x="1488" y="757"/>
                  <a:pt x="1500" y="768"/>
                  <a:pt x="1514" y="771"/>
                </a:cubicBezTo>
                <a:cubicBezTo>
                  <a:pt x="1682" y="799"/>
                  <a:pt x="1682" y="799"/>
                  <a:pt x="1682" y="799"/>
                </a:cubicBezTo>
                <a:lnTo>
                  <a:pt x="1682" y="956"/>
                </a:lnTo>
                <a:close/>
                <a:moveTo>
                  <a:pt x="878" y="402"/>
                </a:moveTo>
                <a:cubicBezTo>
                  <a:pt x="616" y="402"/>
                  <a:pt x="402" y="615"/>
                  <a:pt x="402" y="877"/>
                </a:cubicBezTo>
                <a:cubicBezTo>
                  <a:pt x="402" y="1139"/>
                  <a:pt x="616" y="1353"/>
                  <a:pt x="878" y="1353"/>
                </a:cubicBezTo>
                <a:cubicBezTo>
                  <a:pt x="1140" y="1353"/>
                  <a:pt x="1353" y="1139"/>
                  <a:pt x="1353" y="877"/>
                </a:cubicBezTo>
                <a:cubicBezTo>
                  <a:pt x="1353" y="615"/>
                  <a:pt x="1140" y="402"/>
                  <a:pt x="878" y="402"/>
                </a:cubicBezTo>
                <a:close/>
                <a:moveTo>
                  <a:pt x="878" y="1280"/>
                </a:moveTo>
                <a:cubicBezTo>
                  <a:pt x="656" y="1280"/>
                  <a:pt x="476" y="1099"/>
                  <a:pt x="476" y="877"/>
                </a:cubicBezTo>
                <a:cubicBezTo>
                  <a:pt x="476" y="656"/>
                  <a:pt x="656" y="475"/>
                  <a:pt x="878" y="475"/>
                </a:cubicBezTo>
                <a:cubicBezTo>
                  <a:pt x="1100" y="475"/>
                  <a:pt x="1280" y="656"/>
                  <a:pt x="1280" y="877"/>
                </a:cubicBezTo>
                <a:cubicBezTo>
                  <a:pt x="1280" y="1099"/>
                  <a:pt x="1100" y="1280"/>
                  <a:pt x="878" y="1280"/>
                </a:cubicBezTo>
                <a:close/>
                <a:moveTo>
                  <a:pt x="1035" y="882"/>
                </a:moveTo>
                <a:cubicBezTo>
                  <a:pt x="1009" y="860"/>
                  <a:pt x="967" y="842"/>
                  <a:pt x="911" y="828"/>
                </a:cubicBezTo>
                <a:cubicBezTo>
                  <a:pt x="909" y="828"/>
                  <a:pt x="909" y="828"/>
                  <a:pt x="909" y="828"/>
                </a:cubicBezTo>
                <a:cubicBezTo>
                  <a:pt x="909" y="690"/>
                  <a:pt x="909" y="690"/>
                  <a:pt x="909" y="690"/>
                </a:cubicBezTo>
                <a:cubicBezTo>
                  <a:pt x="946" y="696"/>
                  <a:pt x="981" y="710"/>
                  <a:pt x="1014" y="733"/>
                </a:cubicBezTo>
                <a:cubicBezTo>
                  <a:pt x="1062" y="665"/>
                  <a:pt x="1062" y="665"/>
                  <a:pt x="1062" y="665"/>
                </a:cubicBezTo>
                <a:cubicBezTo>
                  <a:pt x="1014" y="633"/>
                  <a:pt x="963" y="614"/>
                  <a:pt x="909" y="610"/>
                </a:cubicBezTo>
                <a:cubicBezTo>
                  <a:pt x="909" y="573"/>
                  <a:pt x="909" y="573"/>
                  <a:pt x="909" y="573"/>
                </a:cubicBezTo>
                <a:cubicBezTo>
                  <a:pt x="862" y="573"/>
                  <a:pt x="862" y="573"/>
                  <a:pt x="862" y="573"/>
                </a:cubicBezTo>
                <a:cubicBezTo>
                  <a:pt x="862" y="610"/>
                  <a:pt x="862" y="610"/>
                  <a:pt x="862" y="610"/>
                </a:cubicBezTo>
                <a:cubicBezTo>
                  <a:pt x="814" y="612"/>
                  <a:pt x="776" y="627"/>
                  <a:pt x="746" y="654"/>
                </a:cubicBezTo>
                <a:cubicBezTo>
                  <a:pt x="716" y="681"/>
                  <a:pt x="702" y="715"/>
                  <a:pt x="702" y="758"/>
                </a:cubicBezTo>
                <a:cubicBezTo>
                  <a:pt x="702" y="800"/>
                  <a:pt x="715" y="832"/>
                  <a:pt x="740" y="853"/>
                </a:cubicBezTo>
                <a:cubicBezTo>
                  <a:pt x="766" y="875"/>
                  <a:pt x="806" y="892"/>
                  <a:pt x="862" y="906"/>
                </a:cubicBezTo>
                <a:cubicBezTo>
                  <a:pt x="862" y="1048"/>
                  <a:pt x="862" y="1048"/>
                  <a:pt x="862" y="1048"/>
                </a:cubicBezTo>
                <a:cubicBezTo>
                  <a:pt x="818" y="1041"/>
                  <a:pt x="776" y="1020"/>
                  <a:pt x="735" y="984"/>
                </a:cubicBezTo>
                <a:cubicBezTo>
                  <a:pt x="681" y="1048"/>
                  <a:pt x="681" y="1048"/>
                  <a:pt x="681" y="1048"/>
                </a:cubicBezTo>
                <a:cubicBezTo>
                  <a:pt x="734" y="1095"/>
                  <a:pt x="795" y="1121"/>
                  <a:pt x="862" y="1128"/>
                </a:cubicBezTo>
                <a:cubicBezTo>
                  <a:pt x="862" y="1182"/>
                  <a:pt x="862" y="1182"/>
                  <a:pt x="862" y="1182"/>
                </a:cubicBezTo>
                <a:cubicBezTo>
                  <a:pt x="909" y="1182"/>
                  <a:pt x="909" y="1182"/>
                  <a:pt x="909" y="1182"/>
                </a:cubicBezTo>
                <a:cubicBezTo>
                  <a:pt x="909" y="1129"/>
                  <a:pt x="909" y="1129"/>
                  <a:pt x="909" y="1129"/>
                </a:cubicBezTo>
                <a:cubicBezTo>
                  <a:pt x="959" y="1126"/>
                  <a:pt x="999" y="1112"/>
                  <a:pt x="1029" y="1085"/>
                </a:cubicBezTo>
                <a:cubicBezTo>
                  <a:pt x="1060" y="1058"/>
                  <a:pt x="1075" y="1023"/>
                  <a:pt x="1075" y="980"/>
                </a:cubicBezTo>
                <a:cubicBezTo>
                  <a:pt x="1075" y="937"/>
                  <a:pt x="1062" y="905"/>
                  <a:pt x="1035" y="882"/>
                </a:cubicBezTo>
                <a:close/>
                <a:moveTo>
                  <a:pt x="862" y="815"/>
                </a:moveTo>
                <a:cubicBezTo>
                  <a:pt x="834" y="806"/>
                  <a:pt x="816" y="797"/>
                  <a:pt x="806" y="788"/>
                </a:cubicBezTo>
                <a:cubicBezTo>
                  <a:pt x="796" y="778"/>
                  <a:pt x="791" y="765"/>
                  <a:pt x="791" y="749"/>
                </a:cubicBezTo>
                <a:cubicBezTo>
                  <a:pt x="791" y="732"/>
                  <a:pt x="797" y="719"/>
                  <a:pt x="810" y="708"/>
                </a:cubicBezTo>
                <a:cubicBezTo>
                  <a:pt x="822" y="697"/>
                  <a:pt x="840" y="690"/>
                  <a:pt x="862" y="688"/>
                </a:cubicBezTo>
                <a:lnTo>
                  <a:pt x="862" y="815"/>
                </a:lnTo>
                <a:close/>
                <a:moveTo>
                  <a:pt x="965" y="1030"/>
                </a:moveTo>
                <a:cubicBezTo>
                  <a:pt x="951" y="1041"/>
                  <a:pt x="932" y="1048"/>
                  <a:pt x="909" y="1050"/>
                </a:cubicBezTo>
                <a:cubicBezTo>
                  <a:pt x="909" y="918"/>
                  <a:pt x="909" y="918"/>
                  <a:pt x="909" y="918"/>
                </a:cubicBezTo>
                <a:cubicBezTo>
                  <a:pt x="938" y="927"/>
                  <a:pt x="958" y="936"/>
                  <a:pt x="969" y="946"/>
                </a:cubicBezTo>
                <a:cubicBezTo>
                  <a:pt x="980" y="956"/>
                  <a:pt x="985" y="970"/>
                  <a:pt x="985" y="987"/>
                </a:cubicBezTo>
                <a:cubicBezTo>
                  <a:pt x="985" y="1004"/>
                  <a:pt x="978" y="1018"/>
                  <a:pt x="965" y="10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" name="Freeform 155"/>
          <p:cNvSpPr>
            <a:spLocks noEditPoints="1"/>
          </p:cNvSpPr>
          <p:nvPr/>
        </p:nvSpPr>
        <p:spPr bwMode="auto">
          <a:xfrm>
            <a:off x="19574067" y="7509736"/>
            <a:ext cx="831560" cy="829532"/>
          </a:xfrm>
          <a:custGeom>
            <a:avLst/>
            <a:gdLst>
              <a:gd name="T0" fmla="*/ 1645 w 1757"/>
              <a:gd name="T1" fmla="*/ 1497 h 1753"/>
              <a:gd name="T2" fmla="*/ 1499 w 1757"/>
              <a:gd name="T3" fmla="*/ 1351 h 1753"/>
              <a:gd name="T4" fmla="*/ 1499 w 1757"/>
              <a:gd name="T5" fmla="*/ 549 h 1753"/>
              <a:gd name="T6" fmla="*/ 1718 w 1757"/>
              <a:gd name="T7" fmla="*/ 512 h 1753"/>
              <a:gd name="T8" fmla="*/ 894 w 1757"/>
              <a:gd name="T9" fmla="*/ 5 h 1753"/>
              <a:gd name="T10" fmla="*/ 4 w 1757"/>
              <a:gd name="T11" fmla="*/ 483 h 1753"/>
              <a:gd name="T12" fmla="*/ 258 w 1757"/>
              <a:gd name="T13" fmla="*/ 549 h 1753"/>
              <a:gd name="T14" fmla="*/ 258 w 1757"/>
              <a:gd name="T15" fmla="*/ 1351 h 1753"/>
              <a:gd name="T16" fmla="*/ 112 w 1757"/>
              <a:gd name="T17" fmla="*/ 1497 h 1753"/>
              <a:gd name="T18" fmla="*/ 2 w 1757"/>
              <a:gd name="T19" fmla="*/ 1643 h 1753"/>
              <a:gd name="T20" fmla="*/ 1754 w 1757"/>
              <a:gd name="T21" fmla="*/ 1643 h 1753"/>
              <a:gd name="T22" fmla="*/ 1243 w 1757"/>
              <a:gd name="T23" fmla="*/ 585 h 1753"/>
              <a:gd name="T24" fmla="*/ 1426 w 1757"/>
              <a:gd name="T25" fmla="*/ 512 h 1753"/>
              <a:gd name="T26" fmla="*/ 985 w 1757"/>
              <a:gd name="T27" fmla="*/ 651 h 1753"/>
              <a:gd name="T28" fmla="*/ 1134 w 1757"/>
              <a:gd name="T29" fmla="*/ 512 h 1753"/>
              <a:gd name="T30" fmla="*/ 1207 w 1757"/>
              <a:gd name="T31" fmla="*/ 1249 h 1753"/>
              <a:gd name="T32" fmla="*/ 1058 w 1757"/>
              <a:gd name="T33" fmla="*/ 1388 h 1753"/>
              <a:gd name="T34" fmla="*/ 550 w 1757"/>
              <a:gd name="T35" fmla="*/ 1249 h 1753"/>
              <a:gd name="T36" fmla="*/ 623 w 1757"/>
              <a:gd name="T37" fmla="*/ 511 h 1753"/>
              <a:gd name="T38" fmla="*/ 766 w 1757"/>
              <a:gd name="T39" fmla="*/ 651 h 1753"/>
              <a:gd name="T40" fmla="*/ 693 w 1757"/>
              <a:gd name="T41" fmla="*/ 1388 h 1753"/>
              <a:gd name="T42" fmla="*/ 550 w 1757"/>
              <a:gd name="T43" fmla="*/ 1249 h 1753"/>
              <a:gd name="T44" fmla="*/ 331 w 1757"/>
              <a:gd name="T45" fmla="*/ 512 h 1753"/>
              <a:gd name="T46" fmla="*/ 513 w 1757"/>
              <a:gd name="T47" fmla="*/ 585 h 1753"/>
              <a:gd name="T48" fmla="*/ 477 w 1757"/>
              <a:gd name="T49" fmla="*/ 1242 h 1753"/>
              <a:gd name="T50" fmla="*/ 477 w 1757"/>
              <a:gd name="T51" fmla="*/ 658 h 1753"/>
              <a:gd name="T52" fmla="*/ 948 w 1757"/>
              <a:gd name="T53" fmla="*/ 1315 h 1753"/>
              <a:gd name="T54" fmla="*/ 766 w 1757"/>
              <a:gd name="T55" fmla="*/ 1388 h 1753"/>
              <a:gd name="T56" fmla="*/ 839 w 1757"/>
              <a:gd name="T57" fmla="*/ 658 h 1753"/>
              <a:gd name="T58" fmla="*/ 839 w 1757"/>
              <a:gd name="T59" fmla="*/ 1242 h 1753"/>
              <a:gd name="T60" fmla="*/ 766 w 1757"/>
              <a:gd name="T61" fmla="*/ 549 h 1753"/>
              <a:gd name="T62" fmla="*/ 985 w 1757"/>
              <a:gd name="T63" fmla="*/ 549 h 1753"/>
              <a:gd name="T64" fmla="*/ 1243 w 1757"/>
              <a:gd name="T65" fmla="*/ 1315 h 1753"/>
              <a:gd name="T66" fmla="*/ 1426 w 1757"/>
              <a:gd name="T67" fmla="*/ 1388 h 1753"/>
              <a:gd name="T68" fmla="*/ 1280 w 1757"/>
              <a:gd name="T69" fmla="*/ 1242 h 1753"/>
              <a:gd name="T70" fmla="*/ 1353 w 1757"/>
              <a:gd name="T71" fmla="*/ 1242 h 1753"/>
              <a:gd name="T72" fmla="*/ 878 w 1757"/>
              <a:gd name="T73" fmla="*/ 79 h 1753"/>
              <a:gd name="T74" fmla="*/ 331 w 1757"/>
              <a:gd name="T75" fmla="*/ 1351 h 1753"/>
              <a:gd name="T76" fmla="*/ 550 w 1757"/>
              <a:gd name="T77" fmla="*/ 1351 h 1753"/>
              <a:gd name="T78" fmla="*/ 331 w 1757"/>
              <a:gd name="T79" fmla="*/ 1351 h 1753"/>
              <a:gd name="T80" fmla="*/ 1535 w 1757"/>
              <a:gd name="T81" fmla="*/ 1461 h 1753"/>
              <a:gd name="T82" fmla="*/ 185 w 1757"/>
              <a:gd name="T83" fmla="*/ 1534 h 1753"/>
              <a:gd name="T84" fmla="*/ 75 w 1757"/>
              <a:gd name="T85" fmla="*/ 1680 h 1753"/>
              <a:gd name="T86" fmla="*/ 1644 w 1757"/>
              <a:gd name="T87" fmla="*/ 1607 h 1753"/>
              <a:gd name="T88" fmla="*/ 937 w 1757"/>
              <a:gd name="T89" fmla="*/ 291 h 1753"/>
              <a:gd name="T90" fmla="*/ 890 w 1757"/>
              <a:gd name="T91" fmla="*/ 220 h 1753"/>
              <a:gd name="T92" fmla="*/ 890 w 1757"/>
              <a:gd name="T93" fmla="*/ 191 h 1753"/>
              <a:gd name="T94" fmla="*/ 873 w 1757"/>
              <a:gd name="T95" fmla="*/ 190 h 1753"/>
              <a:gd name="T96" fmla="*/ 827 w 1757"/>
              <a:gd name="T97" fmla="*/ 281 h 1753"/>
              <a:gd name="T98" fmla="*/ 825 w 1757"/>
              <a:gd name="T99" fmla="*/ 329 h 1753"/>
              <a:gd name="T100" fmla="*/ 873 w 1757"/>
              <a:gd name="T101" fmla="*/ 403 h 1753"/>
              <a:gd name="T102" fmla="*/ 935 w 1757"/>
              <a:gd name="T103" fmla="*/ 367 h 1753"/>
              <a:gd name="T104" fmla="*/ 873 w 1757"/>
              <a:gd name="T105" fmla="*/ 267 h 1753"/>
              <a:gd name="T106" fmla="*/ 853 w 1757"/>
              <a:gd name="T107" fmla="*/ 227 h 1753"/>
              <a:gd name="T108" fmla="*/ 911 w 1757"/>
              <a:gd name="T109" fmla="*/ 346 h 1753"/>
              <a:gd name="T110" fmla="*/ 912 w 1757"/>
              <a:gd name="T111" fmla="*/ 315 h 1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57" h="1753">
                <a:moveTo>
                  <a:pt x="1754" y="1643"/>
                </a:moveTo>
                <a:cubicBezTo>
                  <a:pt x="1754" y="1583"/>
                  <a:pt x="1705" y="1534"/>
                  <a:pt x="1645" y="1534"/>
                </a:cubicBezTo>
                <a:cubicBezTo>
                  <a:pt x="1645" y="1497"/>
                  <a:pt x="1645" y="1497"/>
                  <a:pt x="1645" y="1497"/>
                </a:cubicBezTo>
                <a:cubicBezTo>
                  <a:pt x="1645" y="1437"/>
                  <a:pt x="1596" y="1388"/>
                  <a:pt x="1535" y="1388"/>
                </a:cubicBezTo>
                <a:cubicBezTo>
                  <a:pt x="1499" y="1388"/>
                  <a:pt x="1499" y="1388"/>
                  <a:pt x="1499" y="1388"/>
                </a:cubicBezTo>
                <a:cubicBezTo>
                  <a:pt x="1499" y="1351"/>
                  <a:pt x="1499" y="1351"/>
                  <a:pt x="1499" y="1351"/>
                </a:cubicBezTo>
                <a:cubicBezTo>
                  <a:pt x="1499" y="1304"/>
                  <a:pt x="1468" y="1264"/>
                  <a:pt x="1426" y="1249"/>
                </a:cubicBezTo>
                <a:cubicBezTo>
                  <a:pt x="1426" y="651"/>
                  <a:pt x="1426" y="651"/>
                  <a:pt x="1426" y="651"/>
                </a:cubicBezTo>
                <a:cubicBezTo>
                  <a:pt x="1468" y="636"/>
                  <a:pt x="1499" y="596"/>
                  <a:pt x="1499" y="549"/>
                </a:cubicBezTo>
                <a:cubicBezTo>
                  <a:pt x="1499" y="512"/>
                  <a:pt x="1499" y="512"/>
                  <a:pt x="1499" y="512"/>
                </a:cubicBezTo>
                <a:cubicBezTo>
                  <a:pt x="1718" y="512"/>
                  <a:pt x="1718" y="512"/>
                  <a:pt x="1718" y="512"/>
                </a:cubicBezTo>
                <a:cubicBezTo>
                  <a:pt x="1718" y="512"/>
                  <a:pt x="1718" y="512"/>
                  <a:pt x="1718" y="512"/>
                </a:cubicBezTo>
                <a:cubicBezTo>
                  <a:pt x="1735" y="512"/>
                  <a:pt x="1749" y="501"/>
                  <a:pt x="1753" y="484"/>
                </a:cubicBezTo>
                <a:cubicBezTo>
                  <a:pt x="1757" y="468"/>
                  <a:pt x="1750" y="451"/>
                  <a:pt x="1735" y="443"/>
                </a:cubicBezTo>
                <a:cubicBezTo>
                  <a:pt x="894" y="5"/>
                  <a:pt x="894" y="5"/>
                  <a:pt x="894" y="5"/>
                </a:cubicBezTo>
                <a:cubicBezTo>
                  <a:pt x="884" y="0"/>
                  <a:pt x="871" y="0"/>
                  <a:pt x="861" y="5"/>
                </a:cubicBezTo>
                <a:cubicBezTo>
                  <a:pt x="22" y="442"/>
                  <a:pt x="22" y="442"/>
                  <a:pt x="22" y="442"/>
                </a:cubicBezTo>
                <a:cubicBezTo>
                  <a:pt x="7" y="449"/>
                  <a:pt x="0" y="466"/>
                  <a:pt x="4" y="483"/>
                </a:cubicBezTo>
                <a:cubicBezTo>
                  <a:pt x="8" y="499"/>
                  <a:pt x="22" y="511"/>
                  <a:pt x="39" y="511"/>
                </a:cubicBezTo>
                <a:cubicBezTo>
                  <a:pt x="258" y="511"/>
                  <a:pt x="258" y="511"/>
                  <a:pt x="258" y="511"/>
                </a:cubicBezTo>
                <a:cubicBezTo>
                  <a:pt x="258" y="549"/>
                  <a:pt x="258" y="549"/>
                  <a:pt x="258" y="549"/>
                </a:cubicBezTo>
                <a:cubicBezTo>
                  <a:pt x="258" y="596"/>
                  <a:pt x="289" y="636"/>
                  <a:pt x="331" y="651"/>
                </a:cubicBezTo>
                <a:cubicBezTo>
                  <a:pt x="331" y="1249"/>
                  <a:pt x="331" y="1249"/>
                  <a:pt x="331" y="1249"/>
                </a:cubicBezTo>
                <a:cubicBezTo>
                  <a:pt x="289" y="1264"/>
                  <a:pt x="258" y="1304"/>
                  <a:pt x="258" y="1351"/>
                </a:cubicBezTo>
                <a:cubicBezTo>
                  <a:pt x="258" y="1388"/>
                  <a:pt x="258" y="1388"/>
                  <a:pt x="258" y="1388"/>
                </a:cubicBezTo>
                <a:cubicBezTo>
                  <a:pt x="222" y="1388"/>
                  <a:pt x="222" y="1388"/>
                  <a:pt x="222" y="1388"/>
                </a:cubicBezTo>
                <a:cubicBezTo>
                  <a:pt x="161" y="1388"/>
                  <a:pt x="112" y="1437"/>
                  <a:pt x="112" y="1497"/>
                </a:cubicBezTo>
                <a:cubicBezTo>
                  <a:pt x="112" y="1534"/>
                  <a:pt x="112" y="1534"/>
                  <a:pt x="112" y="1534"/>
                </a:cubicBezTo>
                <a:cubicBezTo>
                  <a:pt x="112" y="1534"/>
                  <a:pt x="112" y="1534"/>
                  <a:pt x="112" y="1534"/>
                </a:cubicBezTo>
                <a:cubicBezTo>
                  <a:pt x="51" y="1534"/>
                  <a:pt x="2" y="1583"/>
                  <a:pt x="2" y="1643"/>
                </a:cubicBezTo>
                <a:cubicBezTo>
                  <a:pt x="2" y="1753"/>
                  <a:pt x="2" y="1753"/>
                  <a:pt x="2" y="1753"/>
                </a:cubicBezTo>
                <a:cubicBezTo>
                  <a:pt x="1754" y="1753"/>
                  <a:pt x="1754" y="1753"/>
                  <a:pt x="1754" y="1753"/>
                </a:cubicBezTo>
                <a:lnTo>
                  <a:pt x="1754" y="1643"/>
                </a:lnTo>
                <a:close/>
                <a:moveTo>
                  <a:pt x="1426" y="549"/>
                </a:moveTo>
                <a:cubicBezTo>
                  <a:pt x="1426" y="569"/>
                  <a:pt x="1409" y="585"/>
                  <a:pt x="1389" y="585"/>
                </a:cubicBezTo>
                <a:cubicBezTo>
                  <a:pt x="1243" y="585"/>
                  <a:pt x="1243" y="585"/>
                  <a:pt x="1243" y="585"/>
                </a:cubicBezTo>
                <a:cubicBezTo>
                  <a:pt x="1223" y="585"/>
                  <a:pt x="1207" y="569"/>
                  <a:pt x="1207" y="549"/>
                </a:cubicBezTo>
                <a:cubicBezTo>
                  <a:pt x="1207" y="512"/>
                  <a:pt x="1207" y="512"/>
                  <a:pt x="1207" y="512"/>
                </a:cubicBezTo>
                <a:cubicBezTo>
                  <a:pt x="1426" y="512"/>
                  <a:pt x="1426" y="512"/>
                  <a:pt x="1426" y="512"/>
                </a:cubicBezTo>
                <a:lnTo>
                  <a:pt x="1426" y="549"/>
                </a:lnTo>
                <a:close/>
                <a:moveTo>
                  <a:pt x="985" y="1249"/>
                </a:moveTo>
                <a:cubicBezTo>
                  <a:pt x="985" y="651"/>
                  <a:pt x="985" y="651"/>
                  <a:pt x="985" y="651"/>
                </a:cubicBezTo>
                <a:cubicBezTo>
                  <a:pt x="1027" y="636"/>
                  <a:pt x="1058" y="596"/>
                  <a:pt x="1058" y="549"/>
                </a:cubicBezTo>
                <a:cubicBezTo>
                  <a:pt x="1058" y="511"/>
                  <a:pt x="1058" y="511"/>
                  <a:pt x="1058" y="511"/>
                </a:cubicBezTo>
                <a:cubicBezTo>
                  <a:pt x="1134" y="512"/>
                  <a:pt x="1134" y="512"/>
                  <a:pt x="1134" y="512"/>
                </a:cubicBezTo>
                <a:cubicBezTo>
                  <a:pt x="1134" y="549"/>
                  <a:pt x="1134" y="549"/>
                  <a:pt x="1134" y="549"/>
                </a:cubicBezTo>
                <a:cubicBezTo>
                  <a:pt x="1134" y="596"/>
                  <a:pt x="1165" y="636"/>
                  <a:pt x="1207" y="651"/>
                </a:cubicBezTo>
                <a:cubicBezTo>
                  <a:pt x="1207" y="1249"/>
                  <a:pt x="1207" y="1249"/>
                  <a:pt x="1207" y="1249"/>
                </a:cubicBezTo>
                <a:cubicBezTo>
                  <a:pt x="1165" y="1264"/>
                  <a:pt x="1134" y="1304"/>
                  <a:pt x="1134" y="1351"/>
                </a:cubicBezTo>
                <a:cubicBezTo>
                  <a:pt x="1134" y="1388"/>
                  <a:pt x="1134" y="1388"/>
                  <a:pt x="1134" y="1388"/>
                </a:cubicBezTo>
                <a:cubicBezTo>
                  <a:pt x="1058" y="1388"/>
                  <a:pt x="1058" y="1388"/>
                  <a:pt x="1058" y="1388"/>
                </a:cubicBezTo>
                <a:cubicBezTo>
                  <a:pt x="1058" y="1351"/>
                  <a:pt x="1058" y="1351"/>
                  <a:pt x="1058" y="1351"/>
                </a:cubicBezTo>
                <a:cubicBezTo>
                  <a:pt x="1058" y="1304"/>
                  <a:pt x="1027" y="1264"/>
                  <a:pt x="985" y="1249"/>
                </a:cubicBezTo>
                <a:close/>
                <a:moveTo>
                  <a:pt x="550" y="1249"/>
                </a:moveTo>
                <a:cubicBezTo>
                  <a:pt x="550" y="651"/>
                  <a:pt x="550" y="651"/>
                  <a:pt x="550" y="651"/>
                </a:cubicBezTo>
                <a:cubicBezTo>
                  <a:pt x="592" y="636"/>
                  <a:pt x="623" y="596"/>
                  <a:pt x="623" y="549"/>
                </a:cubicBezTo>
                <a:cubicBezTo>
                  <a:pt x="623" y="511"/>
                  <a:pt x="623" y="511"/>
                  <a:pt x="623" y="511"/>
                </a:cubicBezTo>
                <a:cubicBezTo>
                  <a:pt x="693" y="511"/>
                  <a:pt x="693" y="511"/>
                  <a:pt x="693" y="511"/>
                </a:cubicBezTo>
                <a:cubicBezTo>
                  <a:pt x="693" y="549"/>
                  <a:pt x="693" y="549"/>
                  <a:pt x="693" y="549"/>
                </a:cubicBezTo>
                <a:cubicBezTo>
                  <a:pt x="693" y="596"/>
                  <a:pt x="724" y="636"/>
                  <a:pt x="766" y="651"/>
                </a:cubicBezTo>
                <a:cubicBezTo>
                  <a:pt x="766" y="1249"/>
                  <a:pt x="766" y="1249"/>
                  <a:pt x="766" y="1249"/>
                </a:cubicBezTo>
                <a:cubicBezTo>
                  <a:pt x="724" y="1264"/>
                  <a:pt x="693" y="1304"/>
                  <a:pt x="693" y="1351"/>
                </a:cubicBezTo>
                <a:cubicBezTo>
                  <a:pt x="693" y="1388"/>
                  <a:pt x="693" y="1388"/>
                  <a:pt x="693" y="1388"/>
                </a:cubicBezTo>
                <a:cubicBezTo>
                  <a:pt x="623" y="1388"/>
                  <a:pt x="623" y="1388"/>
                  <a:pt x="623" y="1388"/>
                </a:cubicBezTo>
                <a:cubicBezTo>
                  <a:pt x="623" y="1351"/>
                  <a:pt x="623" y="1351"/>
                  <a:pt x="623" y="1351"/>
                </a:cubicBezTo>
                <a:cubicBezTo>
                  <a:pt x="623" y="1304"/>
                  <a:pt x="592" y="1264"/>
                  <a:pt x="550" y="1249"/>
                </a:cubicBezTo>
                <a:close/>
                <a:moveTo>
                  <a:pt x="367" y="585"/>
                </a:moveTo>
                <a:cubicBezTo>
                  <a:pt x="347" y="585"/>
                  <a:pt x="331" y="569"/>
                  <a:pt x="331" y="549"/>
                </a:cubicBezTo>
                <a:cubicBezTo>
                  <a:pt x="331" y="512"/>
                  <a:pt x="331" y="512"/>
                  <a:pt x="331" y="512"/>
                </a:cubicBezTo>
                <a:cubicBezTo>
                  <a:pt x="550" y="512"/>
                  <a:pt x="550" y="512"/>
                  <a:pt x="550" y="512"/>
                </a:cubicBezTo>
                <a:cubicBezTo>
                  <a:pt x="550" y="549"/>
                  <a:pt x="550" y="549"/>
                  <a:pt x="550" y="549"/>
                </a:cubicBezTo>
                <a:cubicBezTo>
                  <a:pt x="550" y="569"/>
                  <a:pt x="533" y="585"/>
                  <a:pt x="513" y="585"/>
                </a:cubicBezTo>
                <a:lnTo>
                  <a:pt x="367" y="585"/>
                </a:lnTo>
                <a:close/>
                <a:moveTo>
                  <a:pt x="477" y="658"/>
                </a:moveTo>
                <a:cubicBezTo>
                  <a:pt x="477" y="1242"/>
                  <a:pt x="477" y="1242"/>
                  <a:pt x="477" y="1242"/>
                </a:cubicBezTo>
                <a:cubicBezTo>
                  <a:pt x="404" y="1242"/>
                  <a:pt x="404" y="1242"/>
                  <a:pt x="404" y="1242"/>
                </a:cubicBezTo>
                <a:cubicBezTo>
                  <a:pt x="404" y="658"/>
                  <a:pt x="404" y="658"/>
                  <a:pt x="404" y="658"/>
                </a:cubicBezTo>
                <a:lnTo>
                  <a:pt x="477" y="658"/>
                </a:lnTo>
                <a:close/>
                <a:moveTo>
                  <a:pt x="766" y="1351"/>
                </a:moveTo>
                <a:cubicBezTo>
                  <a:pt x="766" y="1331"/>
                  <a:pt x="782" y="1315"/>
                  <a:pt x="802" y="1315"/>
                </a:cubicBezTo>
                <a:cubicBezTo>
                  <a:pt x="948" y="1315"/>
                  <a:pt x="948" y="1315"/>
                  <a:pt x="948" y="1315"/>
                </a:cubicBezTo>
                <a:cubicBezTo>
                  <a:pt x="968" y="1315"/>
                  <a:pt x="985" y="1331"/>
                  <a:pt x="985" y="1351"/>
                </a:cubicBezTo>
                <a:cubicBezTo>
                  <a:pt x="985" y="1388"/>
                  <a:pt x="985" y="1388"/>
                  <a:pt x="985" y="1388"/>
                </a:cubicBezTo>
                <a:cubicBezTo>
                  <a:pt x="766" y="1388"/>
                  <a:pt x="766" y="1388"/>
                  <a:pt x="766" y="1388"/>
                </a:cubicBezTo>
                <a:lnTo>
                  <a:pt x="766" y="1351"/>
                </a:lnTo>
                <a:close/>
                <a:moveTo>
                  <a:pt x="839" y="1242"/>
                </a:moveTo>
                <a:cubicBezTo>
                  <a:pt x="839" y="658"/>
                  <a:pt x="839" y="658"/>
                  <a:pt x="839" y="658"/>
                </a:cubicBezTo>
                <a:cubicBezTo>
                  <a:pt x="912" y="658"/>
                  <a:pt x="912" y="658"/>
                  <a:pt x="912" y="658"/>
                </a:cubicBezTo>
                <a:cubicBezTo>
                  <a:pt x="912" y="1242"/>
                  <a:pt x="912" y="1242"/>
                  <a:pt x="912" y="1242"/>
                </a:cubicBezTo>
                <a:lnTo>
                  <a:pt x="839" y="1242"/>
                </a:lnTo>
                <a:close/>
                <a:moveTo>
                  <a:pt x="948" y="585"/>
                </a:moveTo>
                <a:cubicBezTo>
                  <a:pt x="802" y="585"/>
                  <a:pt x="802" y="585"/>
                  <a:pt x="802" y="585"/>
                </a:cubicBezTo>
                <a:cubicBezTo>
                  <a:pt x="782" y="585"/>
                  <a:pt x="766" y="569"/>
                  <a:pt x="766" y="549"/>
                </a:cubicBezTo>
                <a:cubicBezTo>
                  <a:pt x="766" y="512"/>
                  <a:pt x="766" y="512"/>
                  <a:pt x="766" y="512"/>
                </a:cubicBezTo>
                <a:cubicBezTo>
                  <a:pt x="985" y="512"/>
                  <a:pt x="985" y="512"/>
                  <a:pt x="985" y="512"/>
                </a:cubicBezTo>
                <a:cubicBezTo>
                  <a:pt x="985" y="549"/>
                  <a:pt x="985" y="549"/>
                  <a:pt x="985" y="549"/>
                </a:cubicBezTo>
                <a:cubicBezTo>
                  <a:pt x="985" y="569"/>
                  <a:pt x="968" y="585"/>
                  <a:pt x="948" y="585"/>
                </a:cubicBezTo>
                <a:close/>
                <a:moveTo>
                  <a:pt x="1207" y="1351"/>
                </a:moveTo>
                <a:cubicBezTo>
                  <a:pt x="1207" y="1331"/>
                  <a:pt x="1223" y="1315"/>
                  <a:pt x="1243" y="1315"/>
                </a:cubicBezTo>
                <a:cubicBezTo>
                  <a:pt x="1389" y="1315"/>
                  <a:pt x="1389" y="1315"/>
                  <a:pt x="1389" y="1315"/>
                </a:cubicBezTo>
                <a:cubicBezTo>
                  <a:pt x="1409" y="1315"/>
                  <a:pt x="1426" y="1331"/>
                  <a:pt x="1426" y="1351"/>
                </a:cubicBezTo>
                <a:cubicBezTo>
                  <a:pt x="1426" y="1388"/>
                  <a:pt x="1426" y="1388"/>
                  <a:pt x="1426" y="1388"/>
                </a:cubicBezTo>
                <a:cubicBezTo>
                  <a:pt x="1207" y="1388"/>
                  <a:pt x="1207" y="1388"/>
                  <a:pt x="1207" y="1388"/>
                </a:cubicBezTo>
                <a:lnTo>
                  <a:pt x="1207" y="1351"/>
                </a:lnTo>
                <a:close/>
                <a:moveTo>
                  <a:pt x="1280" y="1242"/>
                </a:moveTo>
                <a:cubicBezTo>
                  <a:pt x="1280" y="658"/>
                  <a:pt x="1280" y="658"/>
                  <a:pt x="1280" y="658"/>
                </a:cubicBezTo>
                <a:cubicBezTo>
                  <a:pt x="1353" y="658"/>
                  <a:pt x="1353" y="658"/>
                  <a:pt x="1353" y="658"/>
                </a:cubicBezTo>
                <a:cubicBezTo>
                  <a:pt x="1353" y="1242"/>
                  <a:pt x="1353" y="1242"/>
                  <a:pt x="1353" y="1242"/>
                </a:cubicBezTo>
                <a:lnTo>
                  <a:pt x="1280" y="1242"/>
                </a:lnTo>
                <a:close/>
                <a:moveTo>
                  <a:pt x="188" y="438"/>
                </a:moveTo>
                <a:cubicBezTo>
                  <a:pt x="878" y="79"/>
                  <a:pt x="878" y="79"/>
                  <a:pt x="878" y="79"/>
                </a:cubicBezTo>
                <a:cubicBezTo>
                  <a:pt x="1569" y="439"/>
                  <a:pt x="1569" y="439"/>
                  <a:pt x="1569" y="439"/>
                </a:cubicBezTo>
                <a:lnTo>
                  <a:pt x="188" y="438"/>
                </a:lnTo>
                <a:close/>
                <a:moveTo>
                  <a:pt x="331" y="1351"/>
                </a:moveTo>
                <a:cubicBezTo>
                  <a:pt x="331" y="1331"/>
                  <a:pt x="347" y="1315"/>
                  <a:pt x="367" y="1315"/>
                </a:cubicBezTo>
                <a:cubicBezTo>
                  <a:pt x="513" y="1315"/>
                  <a:pt x="513" y="1315"/>
                  <a:pt x="513" y="1315"/>
                </a:cubicBezTo>
                <a:cubicBezTo>
                  <a:pt x="533" y="1315"/>
                  <a:pt x="550" y="1331"/>
                  <a:pt x="550" y="1351"/>
                </a:cubicBezTo>
                <a:cubicBezTo>
                  <a:pt x="550" y="1388"/>
                  <a:pt x="550" y="1388"/>
                  <a:pt x="550" y="1388"/>
                </a:cubicBezTo>
                <a:cubicBezTo>
                  <a:pt x="331" y="1388"/>
                  <a:pt x="331" y="1388"/>
                  <a:pt x="331" y="1388"/>
                </a:cubicBezTo>
                <a:lnTo>
                  <a:pt x="331" y="1351"/>
                </a:lnTo>
                <a:close/>
                <a:moveTo>
                  <a:pt x="185" y="1497"/>
                </a:moveTo>
                <a:cubicBezTo>
                  <a:pt x="185" y="1477"/>
                  <a:pt x="202" y="1461"/>
                  <a:pt x="222" y="1461"/>
                </a:cubicBezTo>
                <a:cubicBezTo>
                  <a:pt x="1535" y="1461"/>
                  <a:pt x="1535" y="1461"/>
                  <a:pt x="1535" y="1461"/>
                </a:cubicBezTo>
                <a:cubicBezTo>
                  <a:pt x="1555" y="1461"/>
                  <a:pt x="1572" y="1477"/>
                  <a:pt x="1572" y="1497"/>
                </a:cubicBezTo>
                <a:cubicBezTo>
                  <a:pt x="1572" y="1534"/>
                  <a:pt x="1572" y="1534"/>
                  <a:pt x="1572" y="1534"/>
                </a:cubicBezTo>
                <a:cubicBezTo>
                  <a:pt x="185" y="1534"/>
                  <a:pt x="185" y="1534"/>
                  <a:pt x="185" y="1534"/>
                </a:cubicBezTo>
                <a:lnTo>
                  <a:pt x="185" y="1497"/>
                </a:lnTo>
                <a:close/>
                <a:moveTo>
                  <a:pt x="1681" y="1680"/>
                </a:moveTo>
                <a:cubicBezTo>
                  <a:pt x="75" y="1680"/>
                  <a:pt x="75" y="1680"/>
                  <a:pt x="75" y="1680"/>
                </a:cubicBezTo>
                <a:cubicBezTo>
                  <a:pt x="75" y="1643"/>
                  <a:pt x="75" y="1643"/>
                  <a:pt x="75" y="1643"/>
                </a:cubicBezTo>
                <a:cubicBezTo>
                  <a:pt x="75" y="1623"/>
                  <a:pt x="92" y="1607"/>
                  <a:pt x="112" y="1607"/>
                </a:cubicBezTo>
                <a:cubicBezTo>
                  <a:pt x="1644" y="1607"/>
                  <a:pt x="1644" y="1607"/>
                  <a:pt x="1644" y="1607"/>
                </a:cubicBezTo>
                <a:cubicBezTo>
                  <a:pt x="1664" y="1607"/>
                  <a:pt x="1681" y="1623"/>
                  <a:pt x="1681" y="1643"/>
                </a:cubicBezTo>
                <a:lnTo>
                  <a:pt x="1681" y="1680"/>
                </a:lnTo>
                <a:close/>
                <a:moveTo>
                  <a:pt x="937" y="291"/>
                </a:moveTo>
                <a:cubicBezTo>
                  <a:pt x="927" y="283"/>
                  <a:pt x="912" y="277"/>
                  <a:pt x="891" y="272"/>
                </a:cubicBezTo>
                <a:cubicBezTo>
                  <a:pt x="890" y="272"/>
                  <a:pt x="890" y="272"/>
                  <a:pt x="890" y="272"/>
                </a:cubicBezTo>
                <a:cubicBezTo>
                  <a:pt x="890" y="220"/>
                  <a:pt x="890" y="220"/>
                  <a:pt x="890" y="220"/>
                </a:cubicBezTo>
                <a:cubicBezTo>
                  <a:pt x="904" y="222"/>
                  <a:pt x="917" y="228"/>
                  <a:pt x="929" y="236"/>
                </a:cubicBezTo>
                <a:cubicBezTo>
                  <a:pt x="947" y="211"/>
                  <a:pt x="947" y="211"/>
                  <a:pt x="947" y="211"/>
                </a:cubicBezTo>
                <a:cubicBezTo>
                  <a:pt x="929" y="199"/>
                  <a:pt x="910" y="192"/>
                  <a:pt x="890" y="191"/>
                </a:cubicBezTo>
                <a:cubicBezTo>
                  <a:pt x="890" y="177"/>
                  <a:pt x="890" y="177"/>
                  <a:pt x="890" y="177"/>
                </a:cubicBezTo>
                <a:cubicBezTo>
                  <a:pt x="873" y="177"/>
                  <a:pt x="873" y="177"/>
                  <a:pt x="873" y="177"/>
                </a:cubicBezTo>
                <a:cubicBezTo>
                  <a:pt x="873" y="190"/>
                  <a:pt x="873" y="190"/>
                  <a:pt x="873" y="190"/>
                </a:cubicBezTo>
                <a:cubicBezTo>
                  <a:pt x="855" y="191"/>
                  <a:pt x="841" y="197"/>
                  <a:pt x="830" y="207"/>
                </a:cubicBezTo>
                <a:cubicBezTo>
                  <a:pt x="819" y="217"/>
                  <a:pt x="813" y="230"/>
                  <a:pt x="813" y="245"/>
                </a:cubicBezTo>
                <a:cubicBezTo>
                  <a:pt x="813" y="261"/>
                  <a:pt x="818" y="273"/>
                  <a:pt x="827" y="281"/>
                </a:cubicBezTo>
                <a:cubicBezTo>
                  <a:pt x="837" y="289"/>
                  <a:pt x="852" y="295"/>
                  <a:pt x="873" y="300"/>
                </a:cubicBezTo>
                <a:cubicBezTo>
                  <a:pt x="873" y="353"/>
                  <a:pt x="873" y="353"/>
                  <a:pt x="873" y="353"/>
                </a:cubicBezTo>
                <a:cubicBezTo>
                  <a:pt x="856" y="351"/>
                  <a:pt x="841" y="343"/>
                  <a:pt x="825" y="329"/>
                </a:cubicBezTo>
                <a:cubicBezTo>
                  <a:pt x="806" y="353"/>
                  <a:pt x="806" y="353"/>
                  <a:pt x="806" y="353"/>
                </a:cubicBezTo>
                <a:cubicBezTo>
                  <a:pt x="825" y="370"/>
                  <a:pt x="848" y="380"/>
                  <a:pt x="873" y="383"/>
                </a:cubicBezTo>
                <a:cubicBezTo>
                  <a:pt x="873" y="403"/>
                  <a:pt x="873" y="403"/>
                  <a:pt x="873" y="403"/>
                </a:cubicBezTo>
                <a:cubicBezTo>
                  <a:pt x="890" y="403"/>
                  <a:pt x="890" y="403"/>
                  <a:pt x="890" y="403"/>
                </a:cubicBezTo>
                <a:cubicBezTo>
                  <a:pt x="890" y="383"/>
                  <a:pt x="890" y="383"/>
                  <a:pt x="890" y="383"/>
                </a:cubicBezTo>
                <a:cubicBezTo>
                  <a:pt x="908" y="382"/>
                  <a:pt x="923" y="377"/>
                  <a:pt x="935" y="367"/>
                </a:cubicBezTo>
                <a:cubicBezTo>
                  <a:pt x="946" y="357"/>
                  <a:pt x="951" y="344"/>
                  <a:pt x="951" y="328"/>
                </a:cubicBezTo>
                <a:cubicBezTo>
                  <a:pt x="951" y="312"/>
                  <a:pt x="947" y="300"/>
                  <a:pt x="937" y="291"/>
                </a:cubicBezTo>
                <a:close/>
                <a:moveTo>
                  <a:pt x="873" y="267"/>
                </a:moveTo>
                <a:cubicBezTo>
                  <a:pt x="862" y="263"/>
                  <a:pt x="855" y="260"/>
                  <a:pt x="852" y="256"/>
                </a:cubicBezTo>
                <a:cubicBezTo>
                  <a:pt x="848" y="253"/>
                  <a:pt x="846" y="248"/>
                  <a:pt x="846" y="242"/>
                </a:cubicBezTo>
                <a:cubicBezTo>
                  <a:pt x="846" y="236"/>
                  <a:pt x="849" y="231"/>
                  <a:pt x="853" y="227"/>
                </a:cubicBezTo>
                <a:cubicBezTo>
                  <a:pt x="858" y="223"/>
                  <a:pt x="864" y="220"/>
                  <a:pt x="873" y="220"/>
                </a:cubicBezTo>
                <a:lnTo>
                  <a:pt x="873" y="267"/>
                </a:lnTo>
                <a:close/>
                <a:moveTo>
                  <a:pt x="911" y="346"/>
                </a:moveTo>
                <a:cubicBezTo>
                  <a:pt x="906" y="350"/>
                  <a:pt x="899" y="353"/>
                  <a:pt x="890" y="354"/>
                </a:cubicBezTo>
                <a:cubicBezTo>
                  <a:pt x="890" y="305"/>
                  <a:pt x="890" y="305"/>
                  <a:pt x="890" y="305"/>
                </a:cubicBezTo>
                <a:cubicBezTo>
                  <a:pt x="901" y="308"/>
                  <a:pt x="908" y="312"/>
                  <a:pt x="912" y="315"/>
                </a:cubicBezTo>
                <a:cubicBezTo>
                  <a:pt x="916" y="319"/>
                  <a:pt x="918" y="324"/>
                  <a:pt x="918" y="330"/>
                </a:cubicBezTo>
                <a:cubicBezTo>
                  <a:pt x="918" y="337"/>
                  <a:pt x="916" y="342"/>
                  <a:pt x="911" y="3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" name="Freeform 142"/>
          <p:cNvSpPr>
            <a:spLocks noEditPoints="1"/>
          </p:cNvSpPr>
          <p:nvPr/>
        </p:nvSpPr>
        <p:spPr bwMode="auto">
          <a:xfrm>
            <a:off x="3881263" y="7509158"/>
            <a:ext cx="830692" cy="830688"/>
          </a:xfrm>
          <a:custGeom>
            <a:avLst/>
            <a:gdLst>
              <a:gd name="T0" fmla="*/ 1637 w 1755"/>
              <a:gd name="T1" fmla="*/ 1169 h 1755"/>
              <a:gd name="T2" fmla="*/ 1688 w 1755"/>
              <a:gd name="T3" fmla="*/ 1067 h 1755"/>
              <a:gd name="T4" fmla="*/ 1463 w 1755"/>
              <a:gd name="T5" fmla="*/ 996 h 1755"/>
              <a:gd name="T6" fmla="*/ 1403 w 1755"/>
              <a:gd name="T7" fmla="*/ 877 h 1755"/>
              <a:gd name="T8" fmla="*/ 1194 w 1755"/>
              <a:gd name="T9" fmla="*/ 986 h 1755"/>
              <a:gd name="T10" fmla="*/ 1067 w 1755"/>
              <a:gd name="T11" fmla="*/ 945 h 1755"/>
              <a:gd name="T12" fmla="*/ 945 w 1755"/>
              <a:gd name="T13" fmla="*/ 1119 h 1755"/>
              <a:gd name="T14" fmla="*/ 914 w 1755"/>
              <a:gd name="T15" fmla="*/ 1193 h 1755"/>
              <a:gd name="T16" fmla="*/ 914 w 1755"/>
              <a:gd name="T17" fmla="*/ 1439 h 1755"/>
              <a:gd name="T18" fmla="*/ 945 w 1755"/>
              <a:gd name="T19" fmla="*/ 1514 h 1755"/>
              <a:gd name="T20" fmla="*/ 1119 w 1755"/>
              <a:gd name="T21" fmla="*/ 1687 h 1755"/>
              <a:gd name="T22" fmla="*/ 1194 w 1755"/>
              <a:gd name="T23" fmla="*/ 1718 h 1755"/>
              <a:gd name="T24" fmla="*/ 1439 w 1755"/>
              <a:gd name="T25" fmla="*/ 1718 h 1755"/>
              <a:gd name="T26" fmla="*/ 1514 w 1755"/>
              <a:gd name="T27" fmla="*/ 1687 h 1755"/>
              <a:gd name="T28" fmla="*/ 1699 w 1755"/>
              <a:gd name="T29" fmla="*/ 1540 h 1755"/>
              <a:gd name="T30" fmla="*/ 1647 w 1755"/>
              <a:gd name="T31" fmla="*/ 1439 h 1755"/>
              <a:gd name="T32" fmla="*/ 1755 w 1755"/>
              <a:gd name="T33" fmla="*/ 1230 h 1755"/>
              <a:gd name="T34" fmla="*/ 1621 w 1755"/>
              <a:gd name="T35" fmla="*/ 1366 h 1755"/>
              <a:gd name="T36" fmla="*/ 1567 w 1755"/>
              <a:gd name="T37" fmla="*/ 1496 h 1755"/>
              <a:gd name="T38" fmla="*/ 1497 w 1755"/>
              <a:gd name="T39" fmla="*/ 1566 h 1755"/>
              <a:gd name="T40" fmla="*/ 1366 w 1755"/>
              <a:gd name="T41" fmla="*/ 1620 h 1755"/>
              <a:gd name="T42" fmla="*/ 1267 w 1755"/>
              <a:gd name="T43" fmla="*/ 1620 h 1755"/>
              <a:gd name="T44" fmla="*/ 1137 w 1755"/>
              <a:gd name="T45" fmla="*/ 1566 h 1755"/>
              <a:gd name="T46" fmla="*/ 1067 w 1755"/>
              <a:gd name="T47" fmla="*/ 1496 h 1755"/>
              <a:gd name="T48" fmla="*/ 1013 w 1755"/>
              <a:gd name="T49" fmla="*/ 1366 h 1755"/>
              <a:gd name="T50" fmla="*/ 1013 w 1755"/>
              <a:gd name="T51" fmla="*/ 1267 h 1755"/>
              <a:gd name="T52" fmla="*/ 1067 w 1755"/>
              <a:gd name="T53" fmla="*/ 1136 h 1755"/>
              <a:gd name="T54" fmla="*/ 1137 w 1755"/>
              <a:gd name="T55" fmla="*/ 1066 h 1755"/>
              <a:gd name="T56" fmla="*/ 1267 w 1755"/>
              <a:gd name="T57" fmla="*/ 1012 h 1755"/>
              <a:gd name="T58" fmla="*/ 1366 w 1755"/>
              <a:gd name="T59" fmla="*/ 1012 h 1755"/>
              <a:gd name="T60" fmla="*/ 1497 w 1755"/>
              <a:gd name="T61" fmla="*/ 1066 h 1755"/>
              <a:gd name="T62" fmla="*/ 1567 w 1755"/>
              <a:gd name="T63" fmla="*/ 1136 h 1755"/>
              <a:gd name="T64" fmla="*/ 1621 w 1755"/>
              <a:gd name="T65" fmla="*/ 1267 h 1755"/>
              <a:gd name="T66" fmla="*/ 1317 w 1755"/>
              <a:gd name="T67" fmla="*/ 1104 h 1755"/>
              <a:gd name="T68" fmla="*/ 1529 w 1755"/>
              <a:gd name="T69" fmla="*/ 1316 h 1755"/>
              <a:gd name="T70" fmla="*/ 1177 w 1755"/>
              <a:gd name="T71" fmla="*/ 1316 h 1755"/>
              <a:gd name="T72" fmla="*/ 1317 w 1755"/>
              <a:gd name="T73" fmla="*/ 1456 h 1755"/>
              <a:gd name="T74" fmla="*/ 439 w 1755"/>
              <a:gd name="T75" fmla="*/ 877 h 1755"/>
              <a:gd name="T76" fmla="*/ 475 w 1755"/>
              <a:gd name="T77" fmla="*/ 802 h 1755"/>
              <a:gd name="T78" fmla="*/ 402 w 1755"/>
              <a:gd name="T79" fmla="*/ 802 h 1755"/>
              <a:gd name="T80" fmla="*/ 146 w 1755"/>
              <a:gd name="T81" fmla="*/ 402 h 1755"/>
              <a:gd name="T82" fmla="*/ 402 w 1755"/>
              <a:gd name="T83" fmla="*/ 146 h 1755"/>
              <a:gd name="T84" fmla="*/ 803 w 1755"/>
              <a:gd name="T85" fmla="*/ 402 h 1755"/>
              <a:gd name="T86" fmla="*/ 803 w 1755"/>
              <a:gd name="T87" fmla="*/ 475 h 1755"/>
              <a:gd name="T88" fmla="*/ 475 w 1755"/>
              <a:gd name="T89" fmla="*/ 438 h 1755"/>
              <a:gd name="T90" fmla="*/ 293 w 1755"/>
              <a:gd name="T91" fmla="*/ 621 h 1755"/>
              <a:gd name="T92" fmla="*/ 402 w 1755"/>
              <a:gd name="T93" fmla="*/ 423 h 1755"/>
              <a:gd name="T94" fmla="*/ 475 w 1755"/>
              <a:gd name="T95" fmla="*/ 256 h 1755"/>
              <a:gd name="T96" fmla="*/ 549 w 1755"/>
              <a:gd name="T97" fmla="*/ 1280 h 1755"/>
              <a:gd name="T98" fmla="*/ 731 w 1755"/>
              <a:gd name="T99" fmla="*/ 1353 h 1755"/>
              <a:gd name="T100" fmla="*/ 402 w 1755"/>
              <a:gd name="T101" fmla="*/ 1024 h 1755"/>
              <a:gd name="T102" fmla="*/ 1280 w 1755"/>
              <a:gd name="T103" fmla="*/ 731 h 1755"/>
              <a:gd name="T104" fmla="*/ 1024 w 1755"/>
              <a:gd name="T105" fmla="*/ 475 h 1755"/>
              <a:gd name="T106" fmla="*/ 1207 w 1755"/>
              <a:gd name="T107" fmla="*/ 402 h 1755"/>
              <a:gd name="T108" fmla="*/ 1317 w 1755"/>
              <a:gd name="T109" fmla="*/ 768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55" h="1755">
                <a:moveTo>
                  <a:pt x="1719" y="1193"/>
                </a:moveTo>
                <a:cubicBezTo>
                  <a:pt x="1647" y="1193"/>
                  <a:pt x="1647" y="1193"/>
                  <a:pt x="1647" y="1193"/>
                </a:cubicBezTo>
                <a:cubicBezTo>
                  <a:pt x="1644" y="1185"/>
                  <a:pt x="1641" y="1177"/>
                  <a:pt x="1637" y="1169"/>
                </a:cubicBezTo>
                <a:cubicBezTo>
                  <a:pt x="1688" y="1119"/>
                  <a:pt x="1688" y="1119"/>
                  <a:pt x="1688" y="1119"/>
                </a:cubicBezTo>
                <a:cubicBezTo>
                  <a:pt x="1695" y="1112"/>
                  <a:pt x="1699" y="1102"/>
                  <a:pt x="1699" y="1093"/>
                </a:cubicBezTo>
                <a:cubicBezTo>
                  <a:pt x="1699" y="1083"/>
                  <a:pt x="1695" y="1074"/>
                  <a:pt x="1688" y="1067"/>
                </a:cubicBezTo>
                <a:cubicBezTo>
                  <a:pt x="1566" y="945"/>
                  <a:pt x="1566" y="945"/>
                  <a:pt x="1566" y="945"/>
                </a:cubicBezTo>
                <a:cubicBezTo>
                  <a:pt x="1552" y="931"/>
                  <a:pt x="1529" y="931"/>
                  <a:pt x="1514" y="945"/>
                </a:cubicBezTo>
                <a:cubicBezTo>
                  <a:pt x="1463" y="996"/>
                  <a:pt x="1463" y="996"/>
                  <a:pt x="1463" y="996"/>
                </a:cubicBezTo>
                <a:cubicBezTo>
                  <a:pt x="1456" y="992"/>
                  <a:pt x="1448" y="989"/>
                  <a:pt x="1439" y="986"/>
                </a:cubicBezTo>
                <a:cubicBezTo>
                  <a:pt x="1439" y="914"/>
                  <a:pt x="1439" y="914"/>
                  <a:pt x="1439" y="914"/>
                </a:cubicBezTo>
                <a:cubicBezTo>
                  <a:pt x="1439" y="894"/>
                  <a:pt x="1423" y="877"/>
                  <a:pt x="1403" y="877"/>
                </a:cubicBezTo>
                <a:cubicBezTo>
                  <a:pt x="1230" y="877"/>
                  <a:pt x="1230" y="877"/>
                  <a:pt x="1230" y="877"/>
                </a:cubicBezTo>
                <a:cubicBezTo>
                  <a:pt x="1210" y="877"/>
                  <a:pt x="1194" y="894"/>
                  <a:pt x="1194" y="914"/>
                </a:cubicBezTo>
                <a:cubicBezTo>
                  <a:pt x="1194" y="986"/>
                  <a:pt x="1194" y="986"/>
                  <a:pt x="1194" y="986"/>
                </a:cubicBezTo>
                <a:cubicBezTo>
                  <a:pt x="1186" y="989"/>
                  <a:pt x="1178" y="992"/>
                  <a:pt x="1170" y="996"/>
                </a:cubicBezTo>
                <a:cubicBezTo>
                  <a:pt x="1119" y="945"/>
                  <a:pt x="1119" y="945"/>
                  <a:pt x="1119" y="945"/>
                </a:cubicBezTo>
                <a:cubicBezTo>
                  <a:pt x="1105" y="931"/>
                  <a:pt x="1082" y="931"/>
                  <a:pt x="1067" y="945"/>
                </a:cubicBezTo>
                <a:cubicBezTo>
                  <a:pt x="945" y="1067"/>
                  <a:pt x="945" y="1067"/>
                  <a:pt x="945" y="1067"/>
                </a:cubicBezTo>
                <a:cubicBezTo>
                  <a:pt x="939" y="1074"/>
                  <a:pt x="935" y="1083"/>
                  <a:pt x="935" y="1093"/>
                </a:cubicBezTo>
                <a:cubicBezTo>
                  <a:pt x="935" y="1102"/>
                  <a:pt x="939" y="1112"/>
                  <a:pt x="945" y="1119"/>
                </a:cubicBezTo>
                <a:cubicBezTo>
                  <a:pt x="996" y="1169"/>
                  <a:pt x="996" y="1169"/>
                  <a:pt x="996" y="1169"/>
                </a:cubicBezTo>
                <a:cubicBezTo>
                  <a:pt x="993" y="1177"/>
                  <a:pt x="989" y="1185"/>
                  <a:pt x="986" y="1193"/>
                </a:cubicBezTo>
                <a:cubicBezTo>
                  <a:pt x="914" y="1193"/>
                  <a:pt x="914" y="1193"/>
                  <a:pt x="914" y="1193"/>
                </a:cubicBezTo>
                <a:cubicBezTo>
                  <a:pt x="894" y="1193"/>
                  <a:pt x="878" y="1210"/>
                  <a:pt x="878" y="1230"/>
                </a:cubicBezTo>
                <a:cubicBezTo>
                  <a:pt x="878" y="1402"/>
                  <a:pt x="878" y="1402"/>
                  <a:pt x="878" y="1402"/>
                </a:cubicBezTo>
                <a:cubicBezTo>
                  <a:pt x="878" y="1423"/>
                  <a:pt x="894" y="1439"/>
                  <a:pt x="914" y="1439"/>
                </a:cubicBezTo>
                <a:cubicBezTo>
                  <a:pt x="986" y="1439"/>
                  <a:pt x="986" y="1439"/>
                  <a:pt x="986" y="1439"/>
                </a:cubicBezTo>
                <a:cubicBezTo>
                  <a:pt x="989" y="1447"/>
                  <a:pt x="993" y="1455"/>
                  <a:pt x="996" y="1463"/>
                </a:cubicBezTo>
                <a:cubicBezTo>
                  <a:pt x="945" y="1514"/>
                  <a:pt x="945" y="1514"/>
                  <a:pt x="945" y="1514"/>
                </a:cubicBezTo>
                <a:cubicBezTo>
                  <a:pt x="931" y="1528"/>
                  <a:pt x="931" y="1551"/>
                  <a:pt x="945" y="1566"/>
                </a:cubicBezTo>
                <a:cubicBezTo>
                  <a:pt x="1067" y="1687"/>
                  <a:pt x="1067" y="1687"/>
                  <a:pt x="1067" y="1687"/>
                </a:cubicBezTo>
                <a:cubicBezTo>
                  <a:pt x="1082" y="1702"/>
                  <a:pt x="1105" y="1702"/>
                  <a:pt x="1119" y="1687"/>
                </a:cubicBezTo>
                <a:cubicBezTo>
                  <a:pt x="1170" y="1637"/>
                  <a:pt x="1170" y="1637"/>
                  <a:pt x="1170" y="1637"/>
                </a:cubicBezTo>
                <a:cubicBezTo>
                  <a:pt x="1178" y="1640"/>
                  <a:pt x="1186" y="1644"/>
                  <a:pt x="1194" y="1647"/>
                </a:cubicBezTo>
                <a:cubicBezTo>
                  <a:pt x="1194" y="1718"/>
                  <a:pt x="1194" y="1718"/>
                  <a:pt x="1194" y="1718"/>
                </a:cubicBezTo>
                <a:cubicBezTo>
                  <a:pt x="1194" y="1739"/>
                  <a:pt x="1210" y="1755"/>
                  <a:pt x="1230" y="1755"/>
                </a:cubicBezTo>
                <a:cubicBezTo>
                  <a:pt x="1403" y="1755"/>
                  <a:pt x="1403" y="1755"/>
                  <a:pt x="1403" y="1755"/>
                </a:cubicBezTo>
                <a:cubicBezTo>
                  <a:pt x="1423" y="1755"/>
                  <a:pt x="1439" y="1739"/>
                  <a:pt x="1439" y="1718"/>
                </a:cubicBezTo>
                <a:cubicBezTo>
                  <a:pt x="1439" y="1647"/>
                  <a:pt x="1439" y="1647"/>
                  <a:pt x="1439" y="1647"/>
                </a:cubicBezTo>
                <a:cubicBezTo>
                  <a:pt x="1448" y="1644"/>
                  <a:pt x="1456" y="1640"/>
                  <a:pt x="1463" y="1637"/>
                </a:cubicBezTo>
                <a:cubicBezTo>
                  <a:pt x="1514" y="1687"/>
                  <a:pt x="1514" y="1687"/>
                  <a:pt x="1514" y="1687"/>
                </a:cubicBezTo>
                <a:cubicBezTo>
                  <a:pt x="1529" y="1702"/>
                  <a:pt x="1552" y="1702"/>
                  <a:pt x="1566" y="1687"/>
                </a:cubicBezTo>
                <a:cubicBezTo>
                  <a:pt x="1688" y="1566"/>
                  <a:pt x="1688" y="1566"/>
                  <a:pt x="1688" y="1566"/>
                </a:cubicBezTo>
                <a:cubicBezTo>
                  <a:pt x="1695" y="1559"/>
                  <a:pt x="1699" y="1549"/>
                  <a:pt x="1699" y="1540"/>
                </a:cubicBezTo>
                <a:cubicBezTo>
                  <a:pt x="1699" y="1530"/>
                  <a:pt x="1695" y="1521"/>
                  <a:pt x="1688" y="1514"/>
                </a:cubicBezTo>
                <a:cubicBezTo>
                  <a:pt x="1637" y="1463"/>
                  <a:pt x="1637" y="1463"/>
                  <a:pt x="1637" y="1463"/>
                </a:cubicBezTo>
                <a:cubicBezTo>
                  <a:pt x="1641" y="1455"/>
                  <a:pt x="1644" y="1447"/>
                  <a:pt x="1647" y="1439"/>
                </a:cubicBezTo>
                <a:cubicBezTo>
                  <a:pt x="1719" y="1439"/>
                  <a:pt x="1719" y="1439"/>
                  <a:pt x="1719" y="1439"/>
                </a:cubicBezTo>
                <a:cubicBezTo>
                  <a:pt x="1739" y="1439"/>
                  <a:pt x="1755" y="1423"/>
                  <a:pt x="1755" y="1402"/>
                </a:cubicBezTo>
                <a:cubicBezTo>
                  <a:pt x="1755" y="1230"/>
                  <a:pt x="1755" y="1230"/>
                  <a:pt x="1755" y="1230"/>
                </a:cubicBezTo>
                <a:cubicBezTo>
                  <a:pt x="1755" y="1210"/>
                  <a:pt x="1739" y="1193"/>
                  <a:pt x="1719" y="1193"/>
                </a:cubicBezTo>
                <a:close/>
                <a:moveTo>
                  <a:pt x="1682" y="1366"/>
                </a:moveTo>
                <a:cubicBezTo>
                  <a:pt x="1621" y="1366"/>
                  <a:pt x="1621" y="1366"/>
                  <a:pt x="1621" y="1366"/>
                </a:cubicBezTo>
                <a:cubicBezTo>
                  <a:pt x="1604" y="1366"/>
                  <a:pt x="1590" y="1377"/>
                  <a:pt x="1585" y="1392"/>
                </a:cubicBezTo>
                <a:cubicBezTo>
                  <a:pt x="1579" y="1414"/>
                  <a:pt x="1571" y="1434"/>
                  <a:pt x="1561" y="1452"/>
                </a:cubicBezTo>
                <a:cubicBezTo>
                  <a:pt x="1553" y="1467"/>
                  <a:pt x="1555" y="1484"/>
                  <a:pt x="1567" y="1496"/>
                </a:cubicBezTo>
                <a:cubicBezTo>
                  <a:pt x="1610" y="1540"/>
                  <a:pt x="1610" y="1540"/>
                  <a:pt x="1610" y="1540"/>
                </a:cubicBezTo>
                <a:cubicBezTo>
                  <a:pt x="1540" y="1610"/>
                  <a:pt x="1540" y="1610"/>
                  <a:pt x="1540" y="1610"/>
                </a:cubicBezTo>
                <a:cubicBezTo>
                  <a:pt x="1497" y="1566"/>
                  <a:pt x="1497" y="1566"/>
                  <a:pt x="1497" y="1566"/>
                </a:cubicBezTo>
                <a:cubicBezTo>
                  <a:pt x="1485" y="1555"/>
                  <a:pt x="1467" y="1552"/>
                  <a:pt x="1453" y="1560"/>
                </a:cubicBezTo>
                <a:cubicBezTo>
                  <a:pt x="1434" y="1571"/>
                  <a:pt x="1414" y="1579"/>
                  <a:pt x="1393" y="1585"/>
                </a:cubicBezTo>
                <a:cubicBezTo>
                  <a:pt x="1377" y="1589"/>
                  <a:pt x="1366" y="1604"/>
                  <a:pt x="1366" y="1620"/>
                </a:cubicBezTo>
                <a:cubicBezTo>
                  <a:pt x="1366" y="1682"/>
                  <a:pt x="1366" y="1682"/>
                  <a:pt x="1366" y="1682"/>
                </a:cubicBezTo>
                <a:cubicBezTo>
                  <a:pt x="1267" y="1682"/>
                  <a:pt x="1267" y="1682"/>
                  <a:pt x="1267" y="1682"/>
                </a:cubicBezTo>
                <a:cubicBezTo>
                  <a:pt x="1267" y="1620"/>
                  <a:pt x="1267" y="1620"/>
                  <a:pt x="1267" y="1620"/>
                </a:cubicBezTo>
                <a:cubicBezTo>
                  <a:pt x="1267" y="1604"/>
                  <a:pt x="1256" y="1589"/>
                  <a:pt x="1240" y="1585"/>
                </a:cubicBezTo>
                <a:cubicBezTo>
                  <a:pt x="1219" y="1579"/>
                  <a:pt x="1199" y="1571"/>
                  <a:pt x="1181" y="1560"/>
                </a:cubicBezTo>
                <a:cubicBezTo>
                  <a:pt x="1166" y="1552"/>
                  <a:pt x="1148" y="1555"/>
                  <a:pt x="1137" y="1566"/>
                </a:cubicBezTo>
                <a:cubicBezTo>
                  <a:pt x="1093" y="1610"/>
                  <a:pt x="1093" y="1610"/>
                  <a:pt x="1093" y="1610"/>
                </a:cubicBezTo>
                <a:cubicBezTo>
                  <a:pt x="1023" y="1540"/>
                  <a:pt x="1023" y="1540"/>
                  <a:pt x="1023" y="1540"/>
                </a:cubicBezTo>
                <a:cubicBezTo>
                  <a:pt x="1067" y="1496"/>
                  <a:pt x="1067" y="1496"/>
                  <a:pt x="1067" y="1496"/>
                </a:cubicBezTo>
                <a:cubicBezTo>
                  <a:pt x="1078" y="1484"/>
                  <a:pt x="1081" y="1467"/>
                  <a:pt x="1073" y="1452"/>
                </a:cubicBezTo>
                <a:cubicBezTo>
                  <a:pt x="1062" y="1434"/>
                  <a:pt x="1054" y="1414"/>
                  <a:pt x="1048" y="1392"/>
                </a:cubicBezTo>
                <a:cubicBezTo>
                  <a:pt x="1044" y="1377"/>
                  <a:pt x="1029" y="1366"/>
                  <a:pt x="1013" y="1366"/>
                </a:cubicBezTo>
                <a:cubicBezTo>
                  <a:pt x="951" y="1366"/>
                  <a:pt x="951" y="1366"/>
                  <a:pt x="951" y="1366"/>
                </a:cubicBezTo>
                <a:cubicBezTo>
                  <a:pt x="951" y="1267"/>
                  <a:pt x="951" y="1267"/>
                  <a:pt x="951" y="1267"/>
                </a:cubicBezTo>
                <a:cubicBezTo>
                  <a:pt x="1013" y="1267"/>
                  <a:pt x="1013" y="1267"/>
                  <a:pt x="1013" y="1267"/>
                </a:cubicBezTo>
                <a:cubicBezTo>
                  <a:pt x="1029" y="1267"/>
                  <a:pt x="1044" y="1256"/>
                  <a:pt x="1048" y="1240"/>
                </a:cubicBezTo>
                <a:cubicBezTo>
                  <a:pt x="1054" y="1219"/>
                  <a:pt x="1062" y="1199"/>
                  <a:pt x="1073" y="1180"/>
                </a:cubicBezTo>
                <a:cubicBezTo>
                  <a:pt x="1081" y="1166"/>
                  <a:pt x="1078" y="1148"/>
                  <a:pt x="1067" y="1136"/>
                </a:cubicBezTo>
                <a:cubicBezTo>
                  <a:pt x="1023" y="1093"/>
                  <a:pt x="1023" y="1093"/>
                  <a:pt x="1023" y="1093"/>
                </a:cubicBezTo>
                <a:cubicBezTo>
                  <a:pt x="1093" y="1023"/>
                  <a:pt x="1093" y="1023"/>
                  <a:pt x="1093" y="1023"/>
                </a:cubicBezTo>
                <a:cubicBezTo>
                  <a:pt x="1137" y="1066"/>
                  <a:pt x="1137" y="1066"/>
                  <a:pt x="1137" y="1066"/>
                </a:cubicBezTo>
                <a:cubicBezTo>
                  <a:pt x="1148" y="1078"/>
                  <a:pt x="1166" y="1080"/>
                  <a:pt x="1181" y="1072"/>
                </a:cubicBezTo>
                <a:cubicBezTo>
                  <a:pt x="1199" y="1062"/>
                  <a:pt x="1219" y="1054"/>
                  <a:pt x="1240" y="1048"/>
                </a:cubicBezTo>
                <a:cubicBezTo>
                  <a:pt x="1256" y="1043"/>
                  <a:pt x="1267" y="1029"/>
                  <a:pt x="1267" y="1012"/>
                </a:cubicBezTo>
                <a:cubicBezTo>
                  <a:pt x="1267" y="950"/>
                  <a:pt x="1267" y="950"/>
                  <a:pt x="1267" y="950"/>
                </a:cubicBezTo>
                <a:cubicBezTo>
                  <a:pt x="1366" y="950"/>
                  <a:pt x="1366" y="950"/>
                  <a:pt x="1366" y="950"/>
                </a:cubicBezTo>
                <a:cubicBezTo>
                  <a:pt x="1366" y="1012"/>
                  <a:pt x="1366" y="1012"/>
                  <a:pt x="1366" y="1012"/>
                </a:cubicBezTo>
                <a:cubicBezTo>
                  <a:pt x="1366" y="1029"/>
                  <a:pt x="1377" y="1043"/>
                  <a:pt x="1393" y="1048"/>
                </a:cubicBezTo>
                <a:cubicBezTo>
                  <a:pt x="1414" y="1054"/>
                  <a:pt x="1434" y="1062"/>
                  <a:pt x="1453" y="1072"/>
                </a:cubicBezTo>
                <a:cubicBezTo>
                  <a:pt x="1467" y="1080"/>
                  <a:pt x="1485" y="1078"/>
                  <a:pt x="1497" y="1066"/>
                </a:cubicBezTo>
                <a:cubicBezTo>
                  <a:pt x="1540" y="1023"/>
                  <a:pt x="1540" y="1023"/>
                  <a:pt x="1540" y="1023"/>
                </a:cubicBezTo>
                <a:cubicBezTo>
                  <a:pt x="1610" y="1093"/>
                  <a:pt x="1610" y="1093"/>
                  <a:pt x="1610" y="1093"/>
                </a:cubicBezTo>
                <a:cubicBezTo>
                  <a:pt x="1567" y="1136"/>
                  <a:pt x="1567" y="1136"/>
                  <a:pt x="1567" y="1136"/>
                </a:cubicBezTo>
                <a:cubicBezTo>
                  <a:pt x="1555" y="1148"/>
                  <a:pt x="1553" y="1166"/>
                  <a:pt x="1561" y="1180"/>
                </a:cubicBezTo>
                <a:cubicBezTo>
                  <a:pt x="1571" y="1199"/>
                  <a:pt x="1579" y="1219"/>
                  <a:pt x="1585" y="1240"/>
                </a:cubicBezTo>
                <a:cubicBezTo>
                  <a:pt x="1590" y="1256"/>
                  <a:pt x="1604" y="1267"/>
                  <a:pt x="1621" y="1267"/>
                </a:cubicBezTo>
                <a:cubicBezTo>
                  <a:pt x="1682" y="1267"/>
                  <a:pt x="1682" y="1267"/>
                  <a:pt x="1682" y="1267"/>
                </a:cubicBezTo>
                <a:lnTo>
                  <a:pt x="1682" y="1366"/>
                </a:lnTo>
                <a:close/>
                <a:moveTo>
                  <a:pt x="1317" y="1104"/>
                </a:moveTo>
                <a:cubicBezTo>
                  <a:pt x="1199" y="1104"/>
                  <a:pt x="1104" y="1199"/>
                  <a:pt x="1104" y="1316"/>
                </a:cubicBezTo>
                <a:cubicBezTo>
                  <a:pt x="1104" y="1433"/>
                  <a:pt x="1199" y="1529"/>
                  <a:pt x="1317" y="1529"/>
                </a:cubicBezTo>
                <a:cubicBezTo>
                  <a:pt x="1434" y="1529"/>
                  <a:pt x="1529" y="1433"/>
                  <a:pt x="1529" y="1316"/>
                </a:cubicBezTo>
                <a:cubicBezTo>
                  <a:pt x="1529" y="1199"/>
                  <a:pt x="1434" y="1104"/>
                  <a:pt x="1317" y="1104"/>
                </a:cubicBezTo>
                <a:close/>
                <a:moveTo>
                  <a:pt x="1317" y="1456"/>
                </a:moveTo>
                <a:cubicBezTo>
                  <a:pt x="1240" y="1456"/>
                  <a:pt x="1177" y="1393"/>
                  <a:pt x="1177" y="1316"/>
                </a:cubicBezTo>
                <a:cubicBezTo>
                  <a:pt x="1177" y="1239"/>
                  <a:pt x="1240" y="1177"/>
                  <a:pt x="1317" y="1177"/>
                </a:cubicBezTo>
                <a:cubicBezTo>
                  <a:pt x="1394" y="1177"/>
                  <a:pt x="1456" y="1239"/>
                  <a:pt x="1456" y="1316"/>
                </a:cubicBezTo>
                <a:cubicBezTo>
                  <a:pt x="1456" y="1393"/>
                  <a:pt x="1394" y="1456"/>
                  <a:pt x="1317" y="1456"/>
                </a:cubicBezTo>
                <a:close/>
                <a:moveTo>
                  <a:pt x="439" y="0"/>
                </a:moveTo>
                <a:cubicBezTo>
                  <a:pt x="197" y="0"/>
                  <a:pt x="0" y="196"/>
                  <a:pt x="0" y="438"/>
                </a:cubicBezTo>
                <a:cubicBezTo>
                  <a:pt x="0" y="680"/>
                  <a:pt x="197" y="877"/>
                  <a:pt x="439" y="877"/>
                </a:cubicBezTo>
                <a:cubicBezTo>
                  <a:pt x="681" y="877"/>
                  <a:pt x="878" y="680"/>
                  <a:pt x="878" y="438"/>
                </a:cubicBezTo>
                <a:cubicBezTo>
                  <a:pt x="878" y="196"/>
                  <a:pt x="681" y="0"/>
                  <a:pt x="439" y="0"/>
                </a:cubicBezTo>
                <a:close/>
                <a:moveTo>
                  <a:pt x="475" y="802"/>
                </a:moveTo>
                <a:cubicBezTo>
                  <a:pt x="475" y="731"/>
                  <a:pt x="475" y="731"/>
                  <a:pt x="475" y="731"/>
                </a:cubicBezTo>
                <a:cubicBezTo>
                  <a:pt x="402" y="731"/>
                  <a:pt x="402" y="731"/>
                  <a:pt x="402" y="731"/>
                </a:cubicBezTo>
                <a:cubicBezTo>
                  <a:pt x="402" y="802"/>
                  <a:pt x="402" y="802"/>
                  <a:pt x="402" y="802"/>
                </a:cubicBezTo>
                <a:cubicBezTo>
                  <a:pt x="230" y="785"/>
                  <a:pt x="92" y="648"/>
                  <a:pt x="75" y="475"/>
                </a:cubicBezTo>
                <a:cubicBezTo>
                  <a:pt x="146" y="475"/>
                  <a:pt x="146" y="475"/>
                  <a:pt x="146" y="475"/>
                </a:cubicBezTo>
                <a:cubicBezTo>
                  <a:pt x="146" y="402"/>
                  <a:pt x="146" y="402"/>
                  <a:pt x="146" y="402"/>
                </a:cubicBezTo>
                <a:cubicBezTo>
                  <a:pt x="75" y="402"/>
                  <a:pt x="75" y="402"/>
                  <a:pt x="75" y="402"/>
                </a:cubicBezTo>
                <a:cubicBezTo>
                  <a:pt x="92" y="229"/>
                  <a:pt x="230" y="92"/>
                  <a:pt x="402" y="75"/>
                </a:cubicBezTo>
                <a:cubicBezTo>
                  <a:pt x="402" y="146"/>
                  <a:pt x="402" y="146"/>
                  <a:pt x="402" y="146"/>
                </a:cubicBezTo>
                <a:cubicBezTo>
                  <a:pt x="475" y="146"/>
                  <a:pt x="475" y="146"/>
                  <a:pt x="475" y="146"/>
                </a:cubicBezTo>
                <a:cubicBezTo>
                  <a:pt x="475" y="75"/>
                  <a:pt x="475" y="75"/>
                  <a:pt x="475" y="75"/>
                </a:cubicBezTo>
                <a:cubicBezTo>
                  <a:pt x="648" y="92"/>
                  <a:pt x="786" y="229"/>
                  <a:pt x="803" y="402"/>
                </a:cubicBezTo>
                <a:cubicBezTo>
                  <a:pt x="731" y="402"/>
                  <a:pt x="731" y="402"/>
                  <a:pt x="731" y="402"/>
                </a:cubicBezTo>
                <a:cubicBezTo>
                  <a:pt x="731" y="475"/>
                  <a:pt x="731" y="475"/>
                  <a:pt x="731" y="475"/>
                </a:cubicBezTo>
                <a:cubicBezTo>
                  <a:pt x="803" y="475"/>
                  <a:pt x="803" y="475"/>
                  <a:pt x="803" y="475"/>
                </a:cubicBezTo>
                <a:cubicBezTo>
                  <a:pt x="786" y="648"/>
                  <a:pt x="648" y="785"/>
                  <a:pt x="475" y="802"/>
                </a:cubicBezTo>
                <a:close/>
                <a:moveTo>
                  <a:pt x="475" y="256"/>
                </a:moveTo>
                <a:cubicBezTo>
                  <a:pt x="475" y="438"/>
                  <a:pt x="475" y="438"/>
                  <a:pt x="475" y="438"/>
                </a:cubicBezTo>
                <a:cubicBezTo>
                  <a:pt x="475" y="448"/>
                  <a:pt x="472" y="457"/>
                  <a:pt x="465" y="464"/>
                </a:cubicBezTo>
                <a:cubicBezTo>
                  <a:pt x="318" y="611"/>
                  <a:pt x="318" y="611"/>
                  <a:pt x="318" y="611"/>
                </a:cubicBezTo>
                <a:cubicBezTo>
                  <a:pt x="311" y="618"/>
                  <a:pt x="302" y="621"/>
                  <a:pt x="293" y="621"/>
                </a:cubicBezTo>
                <a:cubicBezTo>
                  <a:pt x="283" y="621"/>
                  <a:pt x="274" y="618"/>
                  <a:pt x="267" y="611"/>
                </a:cubicBezTo>
                <a:cubicBezTo>
                  <a:pt x="253" y="596"/>
                  <a:pt x="253" y="573"/>
                  <a:pt x="267" y="559"/>
                </a:cubicBezTo>
                <a:cubicBezTo>
                  <a:pt x="402" y="423"/>
                  <a:pt x="402" y="423"/>
                  <a:pt x="402" y="423"/>
                </a:cubicBezTo>
                <a:cubicBezTo>
                  <a:pt x="402" y="256"/>
                  <a:pt x="402" y="256"/>
                  <a:pt x="402" y="256"/>
                </a:cubicBezTo>
                <a:cubicBezTo>
                  <a:pt x="402" y="235"/>
                  <a:pt x="419" y="219"/>
                  <a:pt x="439" y="219"/>
                </a:cubicBezTo>
                <a:cubicBezTo>
                  <a:pt x="459" y="219"/>
                  <a:pt x="475" y="235"/>
                  <a:pt x="475" y="256"/>
                </a:cubicBezTo>
                <a:close/>
                <a:moveTo>
                  <a:pt x="475" y="1024"/>
                </a:moveTo>
                <a:cubicBezTo>
                  <a:pt x="475" y="1206"/>
                  <a:pt x="475" y="1206"/>
                  <a:pt x="475" y="1206"/>
                </a:cubicBezTo>
                <a:cubicBezTo>
                  <a:pt x="475" y="1247"/>
                  <a:pt x="508" y="1280"/>
                  <a:pt x="549" y="1280"/>
                </a:cubicBezTo>
                <a:cubicBezTo>
                  <a:pt x="731" y="1280"/>
                  <a:pt x="731" y="1280"/>
                  <a:pt x="731" y="1280"/>
                </a:cubicBezTo>
                <a:cubicBezTo>
                  <a:pt x="752" y="1280"/>
                  <a:pt x="768" y="1296"/>
                  <a:pt x="768" y="1316"/>
                </a:cubicBezTo>
                <a:cubicBezTo>
                  <a:pt x="768" y="1336"/>
                  <a:pt x="752" y="1353"/>
                  <a:pt x="731" y="1353"/>
                </a:cubicBezTo>
                <a:cubicBezTo>
                  <a:pt x="549" y="1353"/>
                  <a:pt x="549" y="1353"/>
                  <a:pt x="549" y="1353"/>
                </a:cubicBezTo>
                <a:cubicBezTo>
                  <a:pt x="468" y="1353"/>
                  <a:pt x="402" y="1287"/>
                  <a:pt x="402" y="1206"/>
                </a:cubicBezTo>
                <a:cubicBezTo>
                  <a:pt x="402" y="1024"/>
                  <a:pt x="402" y="1024"/>
                  <a:pt x="402" y="1024"/>
                </a:cubicBezTo>
                <a:cubicBezTo>
                  <a:pt x="402" y="1003"/>
                  <a:pt x="419" y="987"/>
                  <a:pt x="439" y="987"/>
                </a:cubicBezTo>
                <a:cubicBezTo>
                  <a:pt x="459" y="987"/>
                  <a:pt x="475" y="1003"/>
                  <a:pt x="475" y="1024"/>
                </a:cubicBezTo>
                <a:close/>
                <a:moveTo>
                  <a:pt x="1280" y="731"/>
                </a:moveTo>
                <a:cubicBezTo>
                  <a:pt x="1280" y="548"/>
                  <a:pt x="1280" y="548"/>
                  <a:pt x="1280" y="548"/>
                </a:cubicBezTo>
                <a:cubicBezTo>
                  <a:pt x="1280" y="508"/>
                  <a:pt x="1247" y="475"/>
                  <a:pt x="1207" y="475"/>
                </a:cubicBezTo>
                <a:cubicBezTo>
                  <a:pt x="1024" y="475"/>
                  <a:pt x="1024" y="475"/>
                  <a:pt x="1024" y="475"/>
                </a:cubicBezTo>
                <a:cubicBezTo>
                  <a:pt x="1004" y="475"/>
                  <a:pt x="987" y="459"/>
                  <a:pt x="987" y="438"/>
                </a:cubicBezTo>
                <a:cubicBezTo>
                  <a:pt x="987" y="418"/>
                  <a:pt x="1004" y="402"/>
                  <a:pt x="1024" y="402"/>
                </a:cubicBezTo>
                <a:cubicBezTo>
                  <a:pt x="1207" y="402"/>
                  <a:pt x="1207" y="402"/>
                  <a:pt x="1207" y="402"/>
                </a:cubicBezTo>
                <a:cubicBezTo>
                  <a:pt x="1288" y="402"/>
                  <a:pt x="1353" y="468"/>
                  <a:pt x="1353" y="548"/>
                </a:cubicBezTo>
                <a:cubicBezTo>
                  <a:pt x="1353" y="731"/>
                  <a:pt x="1353" y="731"/>
                  <a:pt x="1353" y="731"/>
                </a:cubicBezTo>
                <a:cubicBezTo>
                  <a:pt x="1353" y="751"/>
                  <a:pt x="1337" y="768"/>
                  <a:pt x="1317" y="768"/>
                </a:cubicBezTo>
                <a:cubicBezTo>
                  <a:pt x="1296" y="768"/>
                  <a:pt x="1280" y="751"/>
                  <a:pt x="1280" y="7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" name="Freeform 149"/>
          <p:cNvSpPr>
            <a:spLocks noEditPoints="1"/>
          </p:cNvSpPr>
          <p:nvPr/>
        </p:nvSpPr>
        <p:spPr bwMode="auto">
          <a:xfrm>
            <a:off x="6117583" y="7509158"/>
            <a:ext cx="830692" cy="830688"/>
          </a:xfrm>
          <a:custGeom>
            <a:avLst/>
            <a:gdLst>
              <a:gd name="T0" fmla="*/ 1463 w 1755"/>
              <a:gd name="T1" fmla="*/ 292 h 1755"/>
              <a:gd name="T2" fmla="*/ 987 w 1755"/>
              <a:gd name="T3" fmla="*/ 182 h 1755"/>
              <a:gd name="T4" fmla="*/ 878 w 1755"/>
              <a:gd name="T5" fmla="*/ 0 h 1755"/>
              <a:gd name="T6" fmla="*/ 475 w 1755"/>
              <a:gd name="T7" fmla="*/ 109 h 1755"/>
              <a:gd name="T8" fmla="*/ 110 w 1755"/>
              <a:gd name="T9" fmla="*/ 182 h 1755"/>
              <a:gd name="T10" fmla="*/ 0 w 1755"/>
              <a:gd name="T11" fmla="*/ 1243 h 1755"/>
              <a:gd name="T12" fmla="*/ 735 w 1755"/>
              <a:gd name="T13" fmla="*/ 1353 h 1755"/>
              <a:gd name="T14" fmla="*/ 1024 w 1755"/>
              <a:gd name="T15" fmla="*/ 1718 h 1755"/>
              <a:gd name="T16" fmla="*/ 1061 w 1755"/>
              <a:gd name="T17" fmla="*/ 1755 h 1755"/>
              <a:gd name="T18" fmla="*/ 1235 w 1755"/>
              <a:gd name="T19" fmla="*/ 1645 h 1755"/>
              <a:gd name="T20" fmla="*/ 1755 w 1755"/>
              <a:gd name="T21" fmla="*/ 1316 h 1755"/>
              <a:gd name="T22" fmla="*/ 549 w 1755"/>
              <a:gd name="T23" fmla="*/ 109 h 1755"/>
              <a:gd name="T24" fmla="*/ 878 w 1755"/>
              <a:gd name="T25" fmla="*/ 73 h 1755"/>
              <a:gd name="T26" fmla="*/ 914 w 1755"/>
              <a:gd name="T27" fmla="*/ 182 h 1755"/>
              <a:gd name="T28" fmla="*/ 549 w 1755"/>
              <a:gd name="T29" fmla="*/ 109 h 1755"/>
              <a:gd name="T30" fmla="*/ 110 w 1755"/>
              <a:gd name="T31" fmla="*/ 256 h 1755"/>
              <a:gd name="T32" fmla="*/ 1390 w 1755"/>
              <a:gd name="T33" fmla="*/ 292 h 1755"/>
              <a:gd name="T34" fmla="*/ 1228 w 1755"/>
              <a:gd name="T35" fmla="*/ 768 h 1755"/>
              <a:gd name="T36" fmla="*/ 878 w 1755"/>
              <a:gd name="T37" fmla="*/ 694 h 1755"/>
              <a:gd name="T38" fmla="*/ 658 w 1755"/>
              <a:gd name="T39" fmla="*/ 621 h 1755"/>
              <a:gd name="T40" fmla="*/ 585 w 1755"/>
              <a:gd name="T41" fmla="*/ 768 h 1755"/>
              <a:gd name="T42" fmla="*/ 73 w 1755"/>
              <a:gd name="T43" fmla="*/ 606 h 1755"/>
              <a:gd name="T44" fmla="*/ 805 w 1755"/>
              <a:gd name="T45" fmla="*/ 914 h 1755"/>
              <a:gd name="T46" fmla="*/ 658 w 1755"/>
              <a:gd name="T47" fmla="*/ 694 h 1755"/>
              <a:gd name="T48" fmla="*/ 805 w 1755"/>
              <a:gd name="T49" fmla="*/ 914 h 1755"/>
              <a:gd name="T50" fmla="*/ 110 w 1755"/>
              <a:gd name="T51" fmla="*/ 1280 h 1755"/>
              <a:gd name="T52" fmla="*/ 73 w 1755"/>
              <a:gd name="T53" fmla="*/ 710 h 1755"/>
              <a:gd name="T54" fmla="*/ 585 w 1755"/>
              <a:gd name="T55" fmla="*/ 841 h 1755"/>
              <a:gd name="T56" fmla="*/ 658 w 1755"/>
              <a:gd name="T57" fmla="*/ 987 h 1755"/>
              <a:gd name="T58" fmla="*/ 878 w 1755"/>
              <a:gd name="T59" fmla="*/ 914 h 1755"/>
              <a:gd name="T60" fmla="*/ 1259 w 1755"/>
              <a:gd name="T61" fmla="*/ 841 h 1755"/>
              <a:gd name="T62" fmla="*/ 1390 w 1755"/>
              <a:gd name="T63" fmla="*/ 1000 h 1755"/>
              <a:gd name="T64" fmla="*/ 735 w 1755"/>
              <a:gd name="T65" fmla="*/ 1280 h 1755"/>
              <a:gd name="T66" fmla="*/ 1234 w 1755"/>
              <a:gd name="T67" fmla="*/ 1572 h 1755"/>
              <a:gd name="T68" fmla="*/ 1204 w 1755"/>
              <a:gd name="T69" fmla="*/ 1578 h 1755"/>
              <a:gd name="T70" fmla="*/ 1097 w 1755"/>
              <a:gd name="T71" fmla="*/ 1586 h 1755"/>
              <a:gd name="T72" fmla="*/ 805 w 1755"/>
              <a:gd name="T73" fmla="*/ 1316 h 1755"/>
              <a:gd name="T74" fmla="*/ 1682 w 1755"/>
              <a:gd name="T75" fmla="*/ 1316 h 1755"/>
              <a:gd name="T76" fmla="*/ 1061 w 1755"/>
              <a:gd name="T77" fmla="*/ 1316 h 1755"/>
              <a:gd name="T78" fmla="*/ 951 w 1755"/>
              <a:gd name="T79" fmla="*/ 1353 h 1755"/>
              <a:gd name="T80" fmla="*/ 951 w 1755"/>
              <a:gd name="T81" fmla="*/ 1280 h 1755"/>
              <a:gd name="T82" fmla="*/ 1061 w 1755"/>
              <a:gd name="T83" fmla="*/ 1316 h 1755"/>
              <a:gd name="T84" fmla="*/ 1536 w 1755"/>
              <a:gd name="T85" fmla="*/ 1353 h 1755"/>
              <a:gd name="T86" fmla="*/ 1426 w 1755"/>
              <a:gd name="T87" fmla="*/ 1316 h 1755"/>
              <a:gd name="T88" fmla="*/ 1536 w 1755"/>
              <a:gd name="T89" fmla="*/ 1280 h 1755"/>
              <a:gd name="T90" fmla="*/ 1317 w 1755"/>
              <a:gd name="T91" fmla="*/ 1316 h 1755"/>
              <a:gd name="T92" fmla="*/ 1207 w 1755"/>
              <a:gd name="T93" fmla="*/ 1353 h 1755"/>
              <a:gd name="T94" fmla="*/ 1207 w 1755"/>
              <a:gd name="T95" fmla="*/ 1280 h 1755"/>
              <a:gd name="T96" fmla="*/ 1317 w 1755"/>
              <a:gd name="T97" fmla="*/ 1316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55" h="1755">
                <a:moveTo>
                  <a:pt x="1463" y="1018"/>
                </a:moveTo>
                <a:cubicBezTo>
                  <a:pt x="1463" y="292"/>
                  <a:pt x="1463" y="292"/>
                  <a:pt x="1463" y="292"/>
                </a:cubicBezTo>
                <a:cubicBezTo>
                  <a:pt x="1463" y="232"/>
                  <a:pt x="1414" y="182"/>
                  <a:pt x="1353" y="182"/>
                </a:cubicBezTo>
                <a:cubicBezTo>
                  <a:pt x="987" y="182"/>
                  <a:pt x="987" y="182"/>
                  <a:pt x="987" y="182"/>
                </a:cubicBezTo>
                <a:cubicBezTo>
                  <a:pt x="987" y="109"/>
                  <a:pt x="987" y="109"/>
                  <a:pt x="987" y="109"/>
                </a:cubicBezTo>
                <a:cubicBezTo>
                  <a:pt x="987" y="49"/>
                  <a:pt x="938" y="0"/>
                  <a:pt x="878" y="0"/>
                </a:cubicBezTo>
                <a:cubicBezTo>
                  <a:pt x="585" y="0"/>
                  <a:pt x="585" y="0"/>
                  <a:pt x="585" y="0"/>
                </a:cubicBezTo>
                <a:cubicBezTo>
                  <a:pt x="525" y="0"/>
                  <a:pt x="475" y="49"/>
                  <a:pt x="475" y="109"/>
                </a:cubicBezTo>
                <a:cubicBezTo>
                  <a:pt x="475" y="182"/>
                  <a:pt x="475" y="182"/>
                  <a:pt x="475" y="182"/>
                </a:cubicBezTo>
                <a:cubicBezTo>
                  <a:pt x="110" y="182"/>
                  <a:pt x="110" y="182"/>
                  <a:pt x="110" y="182"/>
                </a:cubicBezTo>
                <a:cubicBezTo>
                  <a:pt x="49" y="182"/>
                  <a:pt x="0" y="232"/>
                  <a:pt x="0" y="292"/>
                </a:cubicBezTo>
                <a:cubicBezTo>
                  <a:pt x="0" y="1243"/>
                  <a:pt x="0" y="1243"/>
                  <a:pt x="0" y="1243"/>
                </a:cubicBezTo>
                <a:cubicBezTo>
                  <a:pt x="0" y="1304"/>
                  <a:pt x="49" y="1353"/>
                  <a:pt x="110" y="1353"/>
                </a:cubicBezTo>
                <a:cubicBezTo>
                  <a:pt x="735" y="1353"/>
                  <a:pt x="735" y="1353"/>
                  <a:pt x="735" y="1353"/>
                </a:cubicBezTo>
                <a:cubicBezTo>
                  <a:pt x="754" y="1467"/>
                  <a:pt x="862" y="1565"/>
                  <a:pt x="1024" y="1614"/>
                </a:cubicBezTo>
                <a:cubicBezTo>
                  <a:pt x="1024" y="1718"/>
                  <a:pt x="1024" y="1718"/>
                  <a:pt x="1024" y="1718"/>
                </a:cubicBezTo>
                <a:cubicBezTo>
                  <a:pt x="1024" y="1732"/>
                  <a:pt x="1031" y="1744"/>
                  <a:pt x="1043" y="1751"/>
                </a:cubicBezTo>
                <a:cubicBezTo>
                  <a:pt x="1049" y="1754"/>
                  <a:pt x="1055" y="1755"/>
                  <a:pt x="1061" y="1755"/>
                </a:cubicBezTo>
                <a:cubicBezTo>
                  <a:pt x="1068" y="1755"/>
                  <a:pt x="1075" y="1753"/>
                  <a:pt x="1081" y="1749"/>
                </a:cubicBezTo>
                <a:cubicBezTo>
                  <a:pt x="1235" y="1645"/>
                  <a:pt x="1235" y="1645"/>
                  <a:pt x="1235" y="1645"/>
                </a:cubicBezTo>
                <a:cubicBezTo>
                  <a:pt x="1238" y="1645"/>
                  <a:pt x="1241" y="1645"/>
                  <a:pt x="1243" y="1645"/>
                </a:cubicBezTo>
                <a:cubicBezTo>
                  <a:pt x="1531" y="1645"/>
                  <a:pt x="1755" y="1501"/>
                  <a:pt x="1755" y="1316"/>
                </a:cubicBezTo>
                <a:cubicBezTo>
                  <a:pt x="1755" y="1182"/>
                  <a:pt x="1637" y="1070"/>
                  <a:pt x="1463" y="1018"/>
                </a:cubicBezTo>
                <a:close/>
                <a:moveTo>
                  <a:pt x="549" y="109"/>
                </a:moveTo>
                <a:cubicBezTo>
                  <a:pt x="549" y="89"/>
                  <a:pt x="565" y="73"/>
                  <a:pt x="585" y="73"/>
                </a:cubicBezTo>
                <a:cubicBezTo>
                  <a:pt x="878" y="73"/>
                  <a:pt x="878" y="73"/>
                  <a:pt x="878" y="73"/>
                </a:cubicBezTo>
                <a:cubicBezTo>
                  <a:pt x="898" y="73"/>
                  <a:pt x="914" y="89"/>
                  <a:pt x="914" y="109"/>
                </a:cubicBezTo>
                <a:cubicBezTo>
                  <a:pt x="914" y="182"/>
                  <a:pt x="914" y="182"/>
                  <a:pt x="914" y="182"/>
                </a:cubicBezTo>
                <a:cubicBezTo>
                  <a:pt x="549" y="182"/>
                  <a:pt x="549" y="182"/>
                  <a:pt x="549" y="182"/>
                </a:cubicBezTo>
                <a:lnTo>
                  <a:pt x="549" y="109"/>
                </a:lnTo>
                <a:close/>
                <a:moveTo>
                  <a:pt x="73" y="292"/>
                </a:moveTo>
                <a:cubicBezTo>
                  <a:pt x="73" y="272"/>
                  <a:pt x="90" y="256"/>
                  <a:pt x="110" y="256"/>
                </a:cubicBezTo>
                <a:cubicBezTo>
                  <a:pt x="1353" y="256"/>
                  <a:pt x="1353" y="256"/>
                  <a:pt x="1353" y="256"/>
                </a:cubicBezTo>
                <a:cubicBezTo>
                  <a:pt x="1373" y="256"/>
                  <a:pt x="1390" y="272"/>
                  <a:pt x="1390" y="292"/>
                </a:cubicBezTo>
                <a:cubicBezTo>
                  <a:pt x="1390" y="606"/>
                  <a:pt x="1390" y="606"/>
                  <a:pt x="1390" y="606"/>
                </a:cubicBezTo>
                <a:cubicBezTo>
                  <a:pt x="1228" y="768"/>
                  <a:pt x="1228" y="768"/>
                  <a:pt x="1228" y="768"/>
                </a:cubicBezTo>
                <a:cubicBezTo>
                  <a:pt x="878" y="768"/>
                  <a:pt x="878" y="768"/>
                  <a:pt x="878" y="768"/>
                </a:cubicBezTo>
                <a:cubicBezTo>
                  <a:pt x="878" y="694"/>
                  <a:pt x="878" y="694"/>
                  <a:pt x="878" y="694"/>
                </a:cubicBezTo>
                <a:cubicBezTo>
                  <a:pt x="878" y="654"/>
                  <a:pt x="845" y="621"/>
                  <a:pt x="805" y="621"/>
                </a:cubicBezTo>
                <a:cubicBezTo>
                  <a:pt x="658" y="621"/>
                  <a:pt x="658" y="621"/>
                  <a:pt x="658" y="621"/>
                </a:cubicBezTo>
                <a:cubicBezTo>
                  <a:pt x="618" y="621"/>
                  <a:pt x="585" y="654"/>
                  <a:pt x="585" y="694"/>
                </a:cubicBezTo>
                <a:cubicBezTo>
                  <a:pt x="585" y="768"/>
                  <a:pt x="585" y="768"/>
                  <a:pt x="585" y="768"/>
                </a:cubicBezTo>
                <a:cubicBezTo>
                  <a:pt x="235" y="768"/>
                  <a:pt x="235" y="768"/>
                  <a:pt x="235" y="768"/>
                </a:cubicBezTo>
                <a:cubicBezTo>
                  <a:pt x="73" y="606"/>
                  <a:pt x="73" y="606"/>
                  <a:pt x="73" y="606"/>
                </a:cubicBezTo>
                <a:lnTo>
                  <a:pt x="73" y="292"/>
                </a:lnTo>
                <a:close/>
                <a:moveTo>
                  <a:pt x="805" y="914"/>
                </a:moveTo>
                <a:cubicBezTo>
                  <a:pt x="658" y="914"/>
                  <a:pt x="658" y="914"/>
                  <a:pt x="658" y="914"/>
                </a:cubicBezTo>
                <a:cubicBezTo>
                  <a:pt x="658" y="694"/>
                  <a:pt x="658" y="694"/>
                  <a:pt x="658" y="694"/>
                </a:cubicBezTo>
                <a:cubicBezTo>
                  <a:pt x="805" y="694"/>
                  <a:pt x="805" y="694"/>
                  <a:pt x="805" y="694"/>
                </a:cubicBezTo>
                <a:lnTo>
                  <a:pt x="805" y="914"/>
                </a:lnTo>
                <a:close/>
                <a:moveTo>
                  <a:pt x="735" y="1280"/>
                </a:moveTo>
                <a:cubicBezTo>
                  <a:pt x="110" y="1280"/>
                  <a:pt x="110" y="1280"/>
                  <a:pt x="110" y="1280"/>
                </a:cubicBezTo>
                <a:cubicBezTo>
                  <a:pt x="90" y="1280"/>
                  <a:pt x="73" y="1263"/>
                  <a:pt x="73" y="1243"/>
                </a:cubicBezTo>
                <a:cubicBezTo>
                  <a:pt x="73" y="710"/>
                  <a:pt x="73" y="710"/>
                  <a:pt x="73" y="710"/>
                </a:cubicBezTo>
                <a:cubicBezTo>
                  <a:pt x="204" y="841"/>
                  <a:pt x="204" y="841"/>
                  <a:pt x="204" y="841"/>
                </a:cubicBezTo>
                <a:cubicBezTo>
                  <a:pt x="585" y="841"/>
                  <a:pt x="585" y="841"/>
                  <a:pt x="585" y="841"/>
                </a:cubicBezTo>
                <a:cubicBezTo>
                  <a:pt x="585" y="914"/>
                  <a:pt x="585" y="914"/>
                  <a:pt x="585" y="914"/>
                </a:cubicBezTo>
                <a:cubicBezTo>
                  <a:pt x="585" y="954"/>
                  <a:pt x="618" y="987"/>
                  <a:pt x="658" y="987"/>
                </a:cubicBezTo>
                <a:cubicBezTo>
                  <a:pt x="805" y="987"/>
                  <a:pt x="805" y="987"/>
                  <a:pt x="805" y="987"/>
                </a:cubicBezTo>
                <a:cubicBezTo>
                  <a:pt x="845" y="987"/>
                  <a:pt x="878" y="954"/>
                  <a:pt x="878" y="914"/>
                </a:cubicBezTo>
                <a:cubicBezTo>
                  <a:pt x="878" y="841"/>
                  <a:pt x="878" y="841"/>
                  <a:pt x="878" y="841"/>
                </a:cubicBezTo>
                <a:cubicBezTo>
                  <a:pt x="1259" y="841"/>
                  <a:pt x="1259" y="841"/>
                  <a:pt x="1259" y="841"/>
                </a:cubicBezTo>
                <a:cubicBezTo>
                  <a:pt x="1390" y="710"/>
                  <a:pt x="1390" y="710"/>
                  <a:pt x="1390" y="710"/>
                </a:cubicBezTo>
                <a:cubicBezTo>
                  <a:pt x="1390" y="1000"/>
                  <a:pt x="1390" y="1000"/>
                  <a:pt x="1390" y="1000"/>
                </a:cubicBezTo>
                <a:cubicBezTo>
                  <a:pt x="1343" y="992"/>
                  <a:pt x="1295" y="987"/>
                  <a:pt x="1243" y="987"/>
                </a:cubicBezTo>
                <a:cubicBezTo>
                  <a:pt x="976" y="987"/>
                  <a:pt x="762" y="1113"/>
                  <a:pt x="735" y="1280"/>
                </a:cubicBezTo>
                <a:close/>
                <a:moveTo>
                  <a:pt x="1243" y="1572"/>
                </a:moveTo>
                <a:cubicBezTo>
                  <a:pt x="1240" y="1572"/>
                  <a:pt x="1237" y="1572"/>
                  <a:pt x="1234" y="1572"/>
                </a:cubicBezTo>
                <a:cubicBezTo>
                  <a:pt x="1225" y="1572"/>
                  <a:pt x="1225" y="1572"/>
                  <a:pt x="1225" y="1572"/>
                </a:cubicBezTo>
                <a:cubicBezTo>
                  <a:pt x="1218" y="1572"/>
                  <a:pt x="1210" y="1574"/>
                  <a:pt x="1204" y="1578"/>
                </a:cubicBezTo>
                <a:cubicBezTo>
                  <a:pt x="1097" y="1650"/>
                  <a:pt x="1097" y="1650"/>
                  <a:pt x="1097" y="1650"/>
                </a:cubicBezTo>
                <a:cubicBezTo>
                  <a:pt x="1097" y="1586"/>
                  <a:pt x="1097" y="1586"/>
                  <a:pt x="1097" y="1586"/>
                </a:cubicBezTo>
                <a:cubicBezTo>
                  <a:pt x="1097" y="1570"/>
                  <a:pt x="1086" y="1555"/>
                  <a:pt x="1070" y="1551"/>
                </a:cubicBezTo>
                <a:cubicBezTo>
                  <a:pt x="911" y="1510"/>
                  <a:pt x="805" y="1416"/>
                  <a:pt x="805" y="1316"/>
                </a:cubicBezTo>
                <a:cubicBezTo>
                  <a:pt x="805" y="1177"/>
                  <a:pt x="1006" y="1060"/>
                  <a:pt x="1243" y="1060"/>
                </a:cubicBezTo>
                <a:cubicBezTo>
                  <a:pt x="1481" y="1060"/>
                  <a:pt x="1682" y="1177"/>
                  <a:pt x="1682" y="1316"/>
                </a:cubicBezTo>
                <a:cubicBezTo>
                  <a:pt x="1682" y="1455"/>
                  <a:pt x="1481" y="1572"/>
                  <a:pt x="1243" y="1572"/>
                </a:cubicBezTo>
                <a:close/>
                <a:moveTo>
                  <a:pt x="1061" y="1316"/>
                </a:moveTo>
                <a:cubicBezTo>
                  <a:pt x="1061" y="1336"/>
                  <a:pt x="1044" y="1353"/>
                  <a:pt x="1024" y="1353"/>
                </a:cubicBezTo>
                <a:cubicBezTo>
                  <a:pt x="951" y="1353"/>
                  <a:pt x="951" y="1353"/>
                  <a:pt x="951" y="1353"/>
                </a:cubicBezTo>
                <a:cubicBezTo>
                  <a:pt x="931" y="1353"/>
                  <a:pt x="914" y="1336"/>
                  <a:pt x="914" y="1316"/>
                </a:cubicBezTo>
                <a:cubicBezTo>
                  <a:pt x="914" y="1296"/>
                  <a:pt x="931" y="1280"/>
                  <a:pt x="951" y="1280"/>
                </a:cubicBezTo>
                <a:cubicBezTo>
                  <a:pt x="1024" y="1280"/>
                  <a:pt x="1024" y="1280"/>
                  <a:pt x="1024" y="1280"/>
                </a:cubicBezTo>
                <a:cubicBezTo>
                  <a:pt x="1044" y="1280"/>
                  <a:pt x="1061" y="1296"/>
                  <a:pt x="1061" y="1316"/>
                </a:cubicBezTo>
                <a:close/>
                <a:moveTo>
                  <a:pt x="1573" y="1316"/>
                </a:moveTo>
                <a:cubicBezTo>
                  <a:pt x="1573" y="1336"/>
                  <a:pt x="1556" y="1353"/>
                  <a:pt x="1536" y="1353"/>
                </a:cubicBezTo>
                <a:cubicBezTo>
                  <a:pt x="1463" y="1353"/>
                  <a:pt x="1463" y="1353"/>
                  <a:pt x="1463" y="1353"/>
                </a:cubicBezTo>
                <a:cubicBezTo>
                  <a:pt x="1443" y="1353"/>
                  <a:pt x="1426" y="1336"/>
                  <a:pt x="1426" y="1316"/>
                </a:cubicBezTo>
                <a:cubicBezTo>
                  <a:pt x="1426" y="1296"/>
                  <a:pt x="1443" y="1280"/>
                  <a:pt x="1463" y="1280"/>
                </a:cubicBezTo>
                <a:cubicBezTo>
                  <a:pt x="1536" y="1280"/>
                  <a:pt x="1536" y="1280"/>
                  <a:pt x="1536" y="1280"/>
                </a:cubicBezTo>
                <a:cubicBezTo>
                  <a:pt x="1556" y="1280"/>
                  <a:pt x="1573" y="1296"/>
                  <a:pt x="1573" y="1316"/>
                </a:cubicBezTo>
                <a:close/>
                <a:moveTo>
                  <a:pt x="1317" y="1316"/>
                </a:moveTo>
                <a:cubicBezTo>
                  <a:pt x="1317" y="1336"/>
                  <a:pt x="1300" y="1353"/>
                  <a:pt x="1280" y="1353"/>
                </a:cubicBezTo>
                <a:cubicBezTo>
                  <a:pt x="1207" y="1353"/>
                  <a:pt x="1207" y="1353"/>
                  <a:pt x="1207" y="1353"/>
                </a:cubicBezTo>
                <a:cubicBezTo>
                  <a:pt x="1187" y="1353"/>
                  <a:pt x="1170" y="1336"/>
                  <a:pt x="1170" y="1316"/>
                </a:cubicBezTo>
                <a:cubicBezTo>
                  <a:pt x="1170" y="1296"/>
                  <a:pt x="1187" y="1280"/>
                  <a:pt x="1207" y="1280"/>
                </a:cubicBezTo>
                <a:cubicBezTo>
                  <a:pt x="1280" y="1280"/>
                  <a:pt x="1280" y="1280"/>
                  <a:pt x="1280" y="1280"/>
                </a:cubicBezTo>
                <a:cubicBezTo>
                  <a:pt x="1300" y="1280"/>
                  <a:pt x="1317" y="1296"/>
                  <a:pt x="1317" y="13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" name="Freeform 150"/>
          <p:cNvSpPr>
            <a:spLocks noEditPoints="1"/>
          </p:cNvSpPr>
          <p:nvPr/>
        </p:nvSpPr>
        <p:spPr bwMode="auto">
          <a:xfrm>
            <a:off x="8465783" y="7518578"/>
            <a:ext cx="622004" cy="811848"/>
          </a:xfrm>
          <a:custGeom>
            <a:avLst/>
            <a:gdLst>
              <a:gd name="T0" fmla="*/ 620 w 1314"/>
              <a:gd name="T1" fmla="*/ 111 h 1716"/>
              <a:gd name="T2" fmla="*/ 0 w 1314"/>
              <a:gd name="T3" fmla="*/ 621 h 1716"/>
              <a:gd name="T4" fmla="*/ 111 w 1314"/>
              <a:gd name="T5" fmla="*/ 694 h 1716"/>
              <a:gd name="T6" fmla="*/ 143 w 1314"/>
              <a:gd name="T7" fmla="*/ 1556 h 1716"/>
              <a:gd name="T8" fmla="*/ 73 w 1314"/>
              <a:gd name="T9" fmla="*/ 1643 h 1716"/>
              <a:gd name="T10" fmla="*/ 292 w 1314"/>
              <a:gd name="T11" fmla="*/ 1716 h 1716"/>
              <a:gd name="T12" fmla="*/ 216 w 1314"/>
              <a:gd name="T13" fmla="*/ 1643 h 1716"/>
              <a:gd name="T14" fmla="*/ 569 w 1314"/>
              <a:gd name="T15" fmla="*/ 1196 h 1716"/>
              <a:gd name="T16" fmla="*/ 620 w 1314"/>
              <a:gd name="T17" fmla="*/ 1607 h 1716"/>
              <a:gd name="T18" fmla="*/ 547 w 1314"/>
              <a:gd name="T19" fmla="*/ 1680 h 1716"/>
              <a:gd name="T20" fmla="*/ 766 w 1314"/>
              <a:gd name="T21" fmla="*/ 1607 h 1716"/>
              <a:gd name="T22" fmla="*/ 693 w 1314"/>
              <a:gd name="T23" fmla="*/ 1202 h 1716"/>
              <a:gd name="T24" fmla="*/ 1098 w 1314"/>
              <a:gd name="T25" fmla="*/ 1584 h 1716"/>
              <a:gd name="T26" fmla="*/ 1022 w 1314"/>
              <a:gd name="T27" fmla="*/ 1643 h 1716"/>
              <a:gd name="T28" fmla="*/ 1241 w 1314"/>
              <a:gd name="T29" fmla="*/ 1716 h 1716"/>
              <a:gd name="T30" fmla="*/ 1171 w 1314"/>
              <a:gd name="T31" fmla="*/ 1643 h 1716"/>
              <a:gd name="T32" fmla="*/ 826 w 1314"/>
              <a:gd name="T33" fmla="*/ 1177 h 1716"/>
              <a:gd name="T34" fmla="*/ 1314 w 1314"/>
              <a:gd name="T35" fmla="*/ 694 h 1716"/>
              <a:gd name="T36" fmla="*/ 1203 w 1314"/>
              <a:gd name="T37" fmla="*/ 621 h 1716"/>
              <a:gd name="T38" fmla="*/ 693 w 1314"/>
              <a:gd name="T39" fmla="*/ 0 h 1716"/>
              <a:gd name="T40" fmla="*/ 620 w 1314"/>
              <a:gd name="T41" fmla="*/ 184 h 1716"/>
              <a:gd name="T42" fmla="*/ 293 w 1314"/>
              <a:gd name="T43" fmla="*/ 621 h 1716"/>
              <a:gd name="T44" fmla="*/ 620 w 1314"/>
              <a:gd name="T45" fmla="*/ 184 h 1716"/>
              <a:gd name="T46" fmla="*/ 184 w 1314"/>
              <a:gd name="T47" fmla="*/ 694 h 1716"/>
              <a:gd name="T48" fmla="*/ 620 w 1314"/>
              <a:gd name="T49" fmla="*/ 1020 h 1716"/>
              <a:gd name="T50" fmla="*/ 657 w 1314"/>
              <a:gd name="T51" fmla="*/ 949 h 1716"/>
              <a:gd name="T52" fmla="*/ 657 w 1314"/>
              <a:gd name="T53" fmla="*/ 364 h 1716"/>
              <a:gd name="T54" fmla="*/ 657 w 1314"/>
              <a:gd name="T55" fmla="*/ 949 h 1716"/>
              <a:gd name="T56" fmla="*/ 693 w 1314"/>
              <a:gd name="T57" fmla="*/ 1020 h 1716"/>
              <a:gd name="T58" fmla="*/ 1130 w 1314"/>
              <a:gd name="T59" fmla="*/ 694 h 1716"/>
              <a:gd name="T60" fmla="*/ 1130 w 1314"/>
              <a:gd name="T61" fmla="*/ 621 h 1716"/>
              <a:gd name="T62" fmla="*/ 693 w 1314"/>
              <a:gd name="T63" fmla="*/ 293 h 1716"/>
              <a:gd name="T64" fmla="*/ 1130 w 1314"/>
              <a:gd name="T65" fmla="*/ 621 h 1716"/>
              <a:gd name="T66" fmla="*/ 681 w 1314"/>
              <a:gd name="T67" fmla="*/ 620 h 1716"/>
              <a:gd name="T68" fmla="*/ 680 w 1314"/>
              <a:gd name="T69" fmla="*/ 518 h 1716"/>
              <a:gd name="T70" fmla="*/ 793 w 1314"/>
              <a:gd name="T71" fmla="*/ 499 h 1716"/>
              <a:gd name="T72" fmla="*/ 680 w 1314"/>
              <a:gd name="T73" fmla="*/ 431 h 1716"/>
              <a:gd name="T74" fmla="*/ 645 w 1314"/>
              <a:gd name="T75" fmla="*/ 458 h 1716"/>
              <a:gd name="T76" fmla="*/ 526 w 1314"/>
              <a:gd name="T77" fmla="*/ 568 h 1716"/>
              <a:gd name="T78" fmla="*/ 645 w 1314"/>
              <a:gd name="T79" fmla="*/ 677 h 1716"/>
              <a:gd name="T80" fmla="*/ 551 w 1314"/>
              <a:gd name="T81" fmla="*/ 736 h 1716"/>
              <a:gd name="T82" fmla="*/ 645 w 1314"/>
              <a:gd name="T83" fmla="*/ 843 h 1716"/>
              <a:gd name="T84" fmla="*/ 680 w 1314"/>
              <a:gd name="T85" fmla="*/ 882 h 1716"/>
              <a:gd name="T86" fmla="*/ 769 w 1314"/>
              <a:gd name="T87" fmla="*/ 810 h 1716"/>
              <a:gd name="T88" fmla="*/ 773 w 1314"/>
              <a:gd name="T89" fmla="*/ 660 h 1716"/>
              <a:gd name="T90" fmla="*/ 603 w 1314"/>
              <a:gd name="T91" fmla="*/ 590 h 1716"/>
              <a:gd name="T92" fmla="*/ 606 w 1314"/>
              <a:gd name="T93" fmla="*/ 531 h 1716"/>
              <a:gd name="T94" fmla="*/ 645 w 1314"/>
              <a:gd name="T95" fmla="*/ 610 h 1716"/>
              <a:gd name="T96" fmla="*/ 680 w 1314"/>
              <a:gd name="T97" fmla="*/ 785 h 1716"/>
              <a:gd name="T98" fmla="*/ 724 w 1314"/>
              <a:gd name="T99" fmla="*/ 708 h 1716"/>
              <a:gd name="T100" fmla="*/ 721 w 1314"/>
              <a:gd name="T101" fmla="*/ 770 h 1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14" h="1716">
                <a:moveTo>
                  <a:pt x="620" y="0"/>
                </a:moveTo>
                <a:cubicBezTo>
                  <a:pt x="620" y="111"/>
                  <a:pt x="620" y="111"/>
                  <a:pt x="620" y="111"/>
                </a:cubicBezTo>
                <a:cubicBezTo>
                  <a:pt x="347" y="129"/>
                  <a:pt x="129" y="348"/>
                  <a:pt x="111" y="621"/>
                </a:cubicBezTo>
                <a:cubicBezTo>
                  <a:pt x="0" y="621"/>
                  <a:pt x="0" y="621"/>
                  <a:pt x="0" y="621"/>
                </a:cubicBezTo>
                <a:cubicBezTo>
                  <a:pt x="0" y="694"/>
                  <a:pt x="0" y="694"/>
                  <a:pt x="0" y="694"/>
                </a:cubicBezTo>
                <a:cubicBezTo>
                  <a:pt x="111" y="694"/>
                  <a:pt x="111" y="694"/>
                  <a:pt x="111" y="694"/>
                </a:cubicBezTo>
                <a:cubicBezTo>
                  <a:pt x="126" y="920"/>
                  <a:pt x="280" y="1109"/>
                  <a:pt x="488" y="1177"/>
                </a:cubicBezTo>
                <a:cubicBezTo>
                  <a:pt x="143" y="1556"/>
                  <a:pt x="143" y="1556"/>
                  <a:pt x="143" y="1556"/>
                </a:cubicBezTo>
                <a:cubicBezTo>
                  <a:pt x="143" y="1643"/>
                  <a:pt x="143" y="1643"/>
                  <a:pt x="143" y="1643"/>
                </a:cubicBezTo>
                <a:cubicBezTo>
                  <a:pt x="73" y="1643"/>
                  <a:pt x="73" y="1643"/>
                  <a:pt x="73" y="1643"/>
                </a:cubicBezTo>
                <a:cubicBezTo>
                  <a:pt x="73" y="1716"/>
                  <a:pt x="73" y="1716"/>
                  <a:pt x="73" y="1716"/>
                </a:cubicBezTo>
                <a:cubicBezTo>
                  <a:pt x="292" y="1716"/>
                  <a:pt x="292" y="1716"/>
                  <a:pt x="292" y="1716"/>
                </a:cubicBezTo>
                <a:cubicBezTo>
                  <a:pt x="292" y="1643"/>
                  <a:pt x="292" y="1643"/>
                  <a:pt x="292" y="1643"/>
                </a:cubicBezTo>
                <a:cubicBezTo>
                  <a:pt x="216" y="1643"/>
                  <a:pt x="216" y="1643"/>
                  <a:pt x="216" y="1643"/>
                </a:cubicBezTo>
                <a:cubicBezTo>
                  <a:pt x="216" y="1584"/>
                  <a:pt x="216" y="1584"/>
                  <a:pt x="216" y="1584"/>
                </a:cubicBezTo>
                <a:cubicBezTo>
                  <a:pt x="569" y="1196"/>
                  <a:pt x="569" y="1196"/>
                  <a:pt x="569" y="1196"/>
                </a:cubicBezTo>
                <a:cubicBezTo>
                  <a:pt x="586" y="1199"/>
                  <a:pt x="603" y="1201"/>
                  <a:pt x="620" y="1202"/>
                </a:cubicBezTo>
                <a:cubicBezTo>
                  <a:pt x="620" y="1607"/>
                  <a:pt x="620" y="1607"/>
                  <a:pt x="620" y="1607"/>
                </a:cubicBezTo>
                <a:cubicBezTo>
                  <a:pt x="547" y="1607"/>
                  <a:pt x="547" y="1607"/>
                  <a:pt x="547" y="1607"/>
                </a:cubicBezTo>
                <a:cubicBezTo>
                  <a:pt x="547" y="1680"/>
                  <a:pt x="547" y="1680"/>
                  <a:pt x="547" y="1680"/>
                </a:cubicBezTo>
                <a:cubicBezTo>
                  <a:pt x="766" y="1680"/>
                  <a:pt x="766" y="1680"/>
                  <a:pt x="766" y="1680"/>
                </a:cubicBezTo>
                <a:cubicBezTo>
                  <a:pt x="766" y="1607"/>
                  <a:pt x="766" y="1607"/>
                  <a:pt x="766" y="1607"/>
                </a:cubicBezTo>
                <a:cubicBezTo>
                  <a:pt x="693" y="1607"/>
                  <a:pt x="693" y="1607"/>
                  <a:pt x="693" y="1607"/>
                </a:cubicBezTo>
                <a:cubicBezTo>
                  <a:pt x="693" y="1202"/>
                  <a:pt x="693" y="1202"/>
                  <a:pt x="693" y="1202"/>
                </a:cubicBezTo>
                <a:cubicBezTo>
                  <a:pt x="711" y="1201"/>
                  <a:pt x="728" y="1199"/>
                  <a:pt x="745" y="1196"/>
                </a:cubicBezTo>
                <a:cubicBezTo>
                  <a:pt x="1098" y="1584"/>
                  <a:pt x="1098" y="1584"/>
                  <a:pt x="1098" y="1584"/>
                </a:cubicBezTo>
                <a:cubicBezTo>
                  <a:pt x="1098" y="1643"/>
                  <a:pt x="1098" y="1643"/>
                  <a:pt x="1098" y="1643"/>
                </a:cubicBezTo>
                <a:cubicBezTo>
                  <a:pt x="1022" y="1643"/>
                  <a:pt x="1022" y="1643"/>
                  <a:pt x="1022" y="1643"/>
                </a:cubicBezTo>
                <a:cubicBezTo>
                  <a:pt x="1022" y="1716"/>
                  <a:pt x="1022" y="1716"/>
                  <a:pt x="1022" y="1716"/>
                </a:cubicBezTo>
                <a:cubicBezTo>
                  <a:pt x="1241" y="1716"/>
                  <a:pt x="1241" y="1716"/>
                  <a:pt x="1241" y="1716"/>
                </a:cubicBezTo>
                <a:cubicBezTo>
                  <a:pt x="1241" y="1643"/>
                  <a:pt x="1241" y="1643"/>
                  <a:pt x="1241" y="1643"/>
                </a:cubicBezTo>
                <a:cubicBezTo>
                  <a:pt x="1171" y="1643"/>
                  <a:pt x="1171" y="1643"/>
                  <a:pt x="1171" y="1643"/>
                </a:cubicBezTo>
                <a:cubicBezTo>
                  <a:pt x="1171" y="1556"/>
                  <a:pt x="1171" y="1556"/>
                  <a:pt x="1171" y="1556"/>
                </a:cubicBezTo>
                <a:cubicBezTo>
                  <a:pt x="826" y="1177"/>
                  <a:pt x="826" y="1177"/>
                  <a:pt x="826" y="1177"/>
                </a:cubicBezTo>
                <a:cubicBezTo>
                  <a:pt x="1034" y="1109"/>
                  <a:pt x="1187" y="920"/>
                  <a:pt x="1203" y="694"/>
                </a:cubicBezTo>
                <a:cubicBezTo>
                  <a:pt x="1314" y="694"/>
                  <a:pt x="1314" y="694"/>
                  <a:pt x="1314" y="694"/>
                </a:cubicBezTo>
                <a:cubicBezTo>
                  <a:pt x="1314" y="621"/>
                  <a:pt x="1314" y="621"/>
                  <a:pt x="1314" y="621"/>
                </a:cubicBezTo>
                <a:cubicBezTo>
                  <a:pt x="1203" y="621"/>
                  <a:pt x="1203" y="621"/>
                  <a:pt x="1203" y="621"/>
                </a:cubicBezTo>
                <a:cubicBezTo>
                  <a:pt x="1185" y="348"/>
                  <a:pt x="966" y="129"/>
                  <a:pt x="693" y="111"/>
                </a:cubicBezTo>
                <a:cubicBezTo>
                  <a:pt x="693" y="0"/>
                  <a:pt x="693" y="0"/>
                  <a:pt x="693" y="0"/>
                </a:cubicBezTo>
                <a:lnTo>
                  <a:pt x="620" y="0"/>
                </a:lnTo>
                <a:close/>
                <a:moveTo>
                  <a:pt x="620" y="184"/>
                </a:moveTo>
                <a:cubicBezTo>
                  <a:pt x="620" y="293"/>
                  <a:pt x="620" y="293"/>
                  <a:pt x="620" y="293"/>
                </a:cubicBezTo>
                <a:cubicBezTo>
                  <a:pt x="448" y="310"/>
                  <a:pt x="310" y="448"/>
                  <a:pt x="293" y="621"/>
                </a:cubicBezTo>
                <a:cubicBezTo>
                  <a:pt x="184" y="621"/>
                  <a:pt x="184" y="621"/>
                  <a:pt x="184" y="621"/>
                </a:cubicBezTo>
                <a:cubicBezTo>
                  <a:pt x="201" y="388"/>
                  <a:pt x="387" y="202"/>
                  <a:pt x="620" y="184"/>
                </a:cubicBezTo>
                <a:close/>
                <a:moveTo>
                  <a:pt x="620" y="1129"/>
                </a:moveTo>
                <a:cubicBezTo>
                  <a:pt x="388" y="1112"/>
                  <a:pt x="202" y="926"/>
                  <a:pt x="184" y="694"/>
                </a:cubicBezTo>
                <a:cubicBezTo>
                  <a:pt x="294" y="694"/>
                  <a:pt x="294" y="694"/>
                  <a:pt x="294" y="694"/>
                </a:cubicBezTo>
                <a:cubicBezTo>
                  <a:pt x="311" y="866"/>
                  <a:pt x="448" y="1003"/>
                  <a:pt x="620" y="1020"/>
                </a:cubicBezTo>
                <a:lnTo>
                  <a:pt x="620" y="1129"/>
                </a:lnTo>
                <a:close/>
                <a:moveTo>
                  <a:pt x="657" y="949"/>
                </a:moveTo>
                <a:cubicBezTo>
                  <a:pt x="496" y="949"/>
                  <a:pt x="365" y="818"/>
                  <a:pt x="365" y="657"/>
                </a:cubicBezTo>
                <a:cubicBezTo>
                  <a:pt x="365" y="495"/>
                  <a:pt x="496" y="364"/>
                  <a:pt x="657" y="364"/>
                </a:cubicBezTo>
                <a:cubicBezTo>
                  <a:pt x="818" y="364"/>
                  <a:pt x="949" y="495"/>
                  <a:pt x="949" y="657"/>
                </a:cubicBezTo>
                <a:cubicBezTo>
                  <a:pt x="949" y="818"/>
                  <a:pt x="818" y="949"/>
                  <a:pt x="657" y="949"/>
                </a:cubicBezTo>
                <a:close/>
                <a:moveTo>
                  <a:pt x="693" y="1129"/>
                </a:moveTo>
                <a:cubicBezTo>
                  <a:pt x="693" y="1020"/>
                  <a:pt x="693" y="1020"/>
                  <a:pt x="693" y="1020"/>
                </a:cubicBezTo>
                <a:cubicBezTo>
                  <a:pt x="865" y="1003"/>
                  <a:pt x="1002" y="866"/>
                  <a:pt x="1020" y="694"/>
                </a:cubicBezTo>
                <a:cubicBezTo>
                  <a:pt x="1130" y="694"/>
                  <a:pt x="1130" y="694"/>
                  <a:pt x="1130" y="694"/>
                </a:cubicBezTo>
                <a:cubicBezTo>
                  <a:pt x="1111" y="926"/>
                  <a:pt x="926" y="1112"/>
                  <a:pt x="693" y="1129"/>
                </a:cubicBezTo>
                <a:close/>
                <a:moveTo>
                  <a:pt x="1130" y="621"/>
                </a:moveTo>
                <a:cubicBezTo>
                  <a:pt x="1020" y="621"/>
                  <a:pt x="1020" y="621"/>
                  <a:pt x="1020" y="621"/>
                </a:cubicBezTo>
                <a:cubicBezTo>
                  <a:pt x="1003" y="448"/>
                  <a:pt x="866" y="310"/>
                  <a:pt x="693" y="293"/>
                </a:cubicBezTo>
                <a:cubicBezTo>
                  <a:pt x="693" y="184"/>
                  <a:pt x="693" y="184"/>
                  <a:pt x="693" y="184"/>
                </a:cubicBezTo>
                <a:cubicBezTo>
                  <a:pt x="926" y="202"/>
                  <a:pt x="1112" y="388"/>
                  <a:pt x="1130" y="621"/>
                </a:cubicBezTo>
                <a:close/>
                <a:moveTo>
                  <a:pt x="773" y="660"/>
                </a:moveTo>
                <a:cubicBezTo>
                  <a:pt x="754" y="643"/>
                  <a:pt x="723" y="630"/>
                  <a:pt x="681" y="620"/>
                </a:cubicBezTo>
                <a:cubicBezTo>
                  <a:pt x="680" y="620"/>
                  <a:pt x="680" y="620"/>
                  <a:pt x="680" y="620"/>
                </a:cubicBezTo>
                <a:cubicBezTo>
                  <a:pt x="680" y="518"/>
                  <a:pt x="680" y="518"/>
                  <a:pt x="680" y="518"/>
                </a:cubicBezTo>
                <a:cubicBezTo>
                  <a:pt x="708" y="522"/>
                  <a:pt x="734" y="532"/>
                  <a:pt x="758" y="549"/>
                </a:cubicBezTo>
                <a:cubicBezTo>
                  <a:pt x="793" y="499"/>
                  <a:pt x="793" y="499"/>
                  <a:pt x="793" y="499"/>
                </a:cubicBezTo>
                <a:cubicBezTo>
                  <a:pt x="757" y="475"/>
                  <a:pt x="720" y="461"/>
                  <a:pt x="680" y="458"/>
                </a:cubicBezTo>
                <a:cubicBezTo>
                  <a:pt x="680" y="431"/>
                  <a:pt x="680" y="431"/>
                  <a:pt x="680" y="431"/>
                </a:cubicBezTo>
                <a:cubicBezTo>
                  <a:pt x="645" y="431"/>
                  <a:pt x="645" y="431"/>
                  <a:pt x="645" y="431"/>
                </a:cubicBezTo>
                <a:cubicBezTo>
                  <a:pt x="645" y="458"/>
                  <a:pt x="645" y="458"/>
                  <a:pt x="645" y="458"/>
                </a:cubicBezTo>
                <a:cubicBezTo>
                  <a:pt x="610" y="460"/>
                  <a:pt x="581" y="471"/>
                  <a:pt x="559" y="491"/>
                </a:cubicBezTo>
                <a:cubicBezTo>
                  <a:pt x="537" y="511"/>
                  <a:pt x="526" y="536"/>
                  <a:pt x="526" y="568"/>
                </a:cubicBezTo>
                <a:cubicBezTo>
                  <a:pt x="526" y="599"/>
                  <a:pt x="536" y="623"/>
                  <a:pt x="555" y="639"/>
                </a:cubicBezTo>
                <a:cubicBezTo>
                  <a:pt x="574" y="655"/>
                  <a:pt x="604" y="668"/>
                  <a:pt x="645" y="677"/>
                </a:cubicBezTo>
                <a:cubicBezTo>
                  <a:pt x="645" y="783"/>
                  <a:pt x="645" y="783"/>
                  <a:pt x="645" y="783"/>
                </a:cubicBezTo>
                <a:cubicBezTo>
                  <a:pt x="612" y="778"/>
                  <a:pt x="581" y="762"/>
                  <a:pt x="551" y="736"/>
                </a:cubicBezTo>
                <a:cubicBezTo>
                  <a:pt x="511" y="783"/>
                  <a:pt x="511" y="783"/>
                  <a:pt x="511" y="783"/>
                </a:cubicBezTo>
                <a:cubicBezTo>
                  <a:pt x="550" y="818"/>
                  <a:pt x="595" y="838"/>
                  <a:pt x="645" y="843"/>
                </a:cubicBezTo>
                <a:cubicBezTo>
                  <a:pt x="645" y="882"/>
                  <a:pt x="645" y="882"/>
                  <a:pt x="645" y="882"/>
                </a:cubicBezTo>
                <a:cubicBezTo>
                  <a:pt x="680" y="882"/>
                  <a:pt x="680" y="882"/>
                  <a:pt x="680" y="882"/>
                </a:cubicBezTo>
                <a:cubicBezTo>
                  <a:pt x="680" y="843"/>
                  <a:pt x="680" y="843"/>
                  <a:pt x="680" y="843"/>
                </a:cubicBezTo>
                <a:cubicBezTo>
                  <a:pt x="717" y="841"/>
                  <a:pt x="747" y="830"/>
                  <a:pt x="769" y="810"/>
                </a:cubicBezTo>
                <a:cubicBezTo>
                  <a:pt x="792" y="790"/>
                  <a:pt x="803" y="765"/>
                  <a:pt x="803" y="733"/>
                </a:cubicBezTo>
                <a:cubicBezTo>
                  <a:pt x="803" y="701"/>
                  <a:pt x="793" y="677"/>
                  <a:pt x="773" y="660"/>
                </a:cubicBezTo>
                <a:close/>
                <a:moveTo>
                  <a:pt x="645" y="610"/>
                </a:moveTo>
                <a:cubicBezTo>
                  <a:pt x="624" y="604"/>
                  <a:pt x="611" y="597"/>
                  <a:pt x="603" y="590"/>
                </a:cubicBezTo>
                <a:cubicBezTo>
                  <a:pt x="596" y="583"/>
                  <a:pt x="593" y="573"/>
                  <a:pt x="593" y="561"/>
                </a:cubicBezTo>
                <a:cubicBezTo>
                  <a:pt x="593" y="549"/>
                  <a:pt x="597" y="539"/>
                  <a:pt x="606" y="531"/>
                </a:cubicBezTo>
                <a:cubicBezTo>
                  <a:pt x="616" y="522"/>
                  <a:pt x="628" y="518"/>
                  <a:pt x="645" y="516"/>
                </a:cubicBezTo>
                <a:lnTo>
                  <a:pt x="645" y="610"/>
                </a:lnTo>
                <a:close/>
                <a:moveTo>
                  <a:pt x="721" y="770"/>
                </a:moveTo>
                <a:cubicBezTo>
                  <a:pt x="711" y="778"/>
                  <a:pt x="697" y="783"/>
                  <a:pt x="680" y="785"/>
                </a:cubicBezTo>
                <a:cubicBezTo>
                  <a:pt x="680" y="687"/>
                  <a:pt x="680" y="687"/>
                  <a:pt x="680" y="687"/>
                </a:cubicBezTo>
                <a:cubicBezTo>
                  <a:pt x="701" y="693"/>
                  <a:pt x="716" y="700"/>
                  <a:pt x="724" y="708"/>
                </a:cubicBezTo>
                <a:cubicBezTo>
                  <a:pt x="732" y="715"/>
                  <a:pt x="736" y="725"/>
                  <a:pt x="736" y="738"/>
                </a:cubicBezTo>
                <a:cubicBezTo>
                  <a:pt x="736" y="751"/>
                  <a:pt x="731" y="761"/>
                  <a:pt x="721" y="7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" name="Freeform 151"/>
          <p:cNvSpPr>
            <a:spLocks/>
          </p:cNvSpPr>
          <p:nvPr/>
        </p:nvSpPr>
        <p:spPr bwMode="auto">
          <a:xfrm>
            <a:off x="10851227" y="7509878"/>
            <a:ext cx="345496" cy="829248"/>
          </a:xfrm>
          <a:custGeom>
            <a:avLst/>
            <a:gdLst>
              <a:gd name="T0" fmla="*/ 657 w 730"/>
              <a:gd name="T1" fmla="*/ 365 h 1752"/>
              <a:gd name="T2" fmla="*/ 730 w 730"/>
              <a:gd name="T3" fmla="*/ 365 h 1752"/>
              <a:gd name="T4" fmla="*/ 730 w 730"/>
              <a:gd name="T5" fmla="*/ 1387 h 1752"/>
              <a:gd name="T6" fmla="*/ 365 w 730"/>
              <a:gd name="T7" fmla="*/ 1752 h 1752"/>
              <a:gd name="T8" fmla="*/ 0 w 730"/>
              <a:gd name="T9" fmla="*/ 1387 h 1752"/>
              <a:gd name="T10" fmla="*/ 0 w 730"/>
              <a:gd name="T11" fmla="*/ 256 h 1752"/>
              <a:gd name="T12" fmla="*/ 256 w 730"/>
              <a:gd name="T13" fmla="*/ 0 h 1752"/>
              <a:gd name="T14" fmla="*/ 511 w 730"/>
              <a:gd name="T15" fmla="*/ 256 h 1752"/>
              <a:gd name="T16" fmla="*/ 511 w 730"/>
              <a:gd name="T17" fmla="*/ 1241 h 1752"/>
              <a:gd name="T18" fmla="*/ 365 w 730"/>
              <a:gd name="T19" fmla="*/ 1387 h 1752"/>
              <a:gd name="T20" fmla="*/ 219 w 730"/>
              <a:gd name="T21" fmla="*/ 1241 h 1752"/>
              <a:gd name="T22" fmla="*/ 219 w 730"/>
              <a:gd name="T23" fmla="*/ 365 h 1752"/>
              <a:gd name="T24" fmla="*/ 292 w 730"/>
              <a:gd name="T25" fmla="*/ 365 h 1752"/>
              <a:gd name="T26" fmla="*/ 292 w 730"/>
              <a:gd name="T27" fmla="*/ 1241 h 1752"/>
              <a:gd name="T28" fmla="*/ 365 w 730"/>
              <a:gd name="T29" fmla="*/ 1314 h 1752"/>
              <a:gd name="T30" fmla="*/ 438 w 730"/>
              <a:gd name="T31" fmla="*/ 1241 h 1752"/>
              <a:gd name="T32" fmla="*/ 438 w 730"/>
              <a:gd name="T33" fmla="*/ 256 h 1752"/>
              <a:gd name="T34" fmla="*/ 256 w 730"/>
              <a:gd name="T35" fmla="*/ 73 h 1752"/>
              <a:gd name="T36" fmla="*/ 73 w 730"/>
              <a:gd name="T37" fmla="*/ 256 h 1752"/>
              <a:gd name="T38" fmla="*/ 73 w 730"/>
              <a:gd name="T39" fmla="*/ 1387 h 1752"/>
              <a:gd name="T40" fmla="*/ 365 w 730"/>
              <a:gd name="T41" fmla="*/ 1679 h 1752"/>
              <a:gd name="T42" fmla="*/ 657 w 730"/>
              <a:gd name="T43" fmla="*/ 1387 h 1752"/>
              <a:gd name="T44" fmla="*/ 657 w 730"/>
              <a:gd name="T45" fmla="*/ 365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30" h="1752">
                <a:moveTo>
                  <a:pt x="657" y="365"/>
                </a:moveTo>
                <a:cubicBezTo>
                  <a:pt x="730" y="365"/>
                  <a:pt x="730" y="365"/>
                  <a:pt x="730" y="365"/>
                </a:cubicBezTo>
                <a:cubicBezTo>
                  <a:pt x="730" y="1387"/>
                  <a:pt x="730" y="1387"/>
                  <a:pt x="730" y="1387"/>
                </a:cubicBezTo>
                <a:cubicBezTo>
                  <a:pt x="730" y="1589"/>
                  <a:pt x="566" y="1752"/>
                  <a:pt x="365" y="1752"/>
                </a:cubicBezTo>
                <a:cubicBezTo>
                  <a:pt x="164" y="1752"/>
                  <a:pt x="0" y="1589"/>
                  <a:pt x="0" y="1387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115"/>
                  <a:pt x="115" y="0"/>
                  <a:pt x="256" y="0"/>
                </a:cubicBezTo>
                <a:cubicBezTo>
                  <a:pt x="396" y="0"/>
                  <a:pt x="511" y="115"/>
                  <a:pt x="511" y="256"/>
                </a:cubicBezTo>
                <a:cubicBezTo>
                  <a:pt x="511" y="1241"/>
                  <a:pt x="511" y="1241"/>
                  <a:pt x="511" y="1241"/>
                </a:cubicBezTo>
                <a:cubicBezTo>
                  <a:pt x="511" y="1322"/>
                  <a:pt x="446" y="1387"/>
                  <a:pt x="365" y="1387"/>
                </a:cubicBezTo>
                <a:cubicBezTo>
                  <a:pt x="285" y="1387"/>
                  <a:pt x="219" y="1322"/>
                  <a:pt x="219" y="1241"/>
                </a:cubicBezTo>
                <a:cubicBezTo>
                  <a:pt x="219" y="365"/>
                  <a:pt x="219" y="365"/>
                  <a:pt x="219" y="365"/>
                </a:cubicBezTo>
                <a:cubicBezTo>
                  <a:pt x="292" y="365"/>
                  <a:pt x="292" y="365"/>
                  <a:pt x="292" y="365"/>
                </a:cubicBezTo>
                <a:cubicBezTo>
                  <a:pt x="292" y="1241"/>
                  <a:pt x="292" y="1241"/>
                  <a:pt x="292" y="1241"/>
                </a:cubicBezTo>
                <a:cubicBezTo>
                  <a:pt x="292" y="1282"/>
                  <a:pt x="325" y="1314"/>
                  <a:pt x="365" y="1314"/>
                </a:cubicBezTo>
                <a:cubicBezTo>
                  <a:pt x="405" y="1314"/>
                  <a:pt x="438" y="1282"/>
                  <a:pt x="438" y="1241"/>
                </a:cubicBezTo>
                <a:cubicBezTo>
                  <a:pt x="438" y="256"/>
                  <a:pt x="438" y="256"/>
                  <a:pt x="438" y="256"/>
                </a:cubicBezTo>
                <a:cubicBezTo>
                  <a:pt x="438" y="155"/>
                  <a:pt x="356" y="73"/>
                  <a:pt x="256" y="73"/>
                </a:cubicBezTo>
                <a:cubicBezTo>
                  <a:pt x="155" y="73"/>
                  <a:pt x="73" y="155"/>
                  <a:pt x="73" y="256"/>
                </a:cubicBezTo>
                <a:cubicBezTo>
                  <a:pt x="73" y="1387"/>
                  <a:pt x="73" y="1387"/>
                  <a:pt x="73" y="1387"/>
                </a:cubicBezTo>
                <a:cubicBezTo>
                  <a:pt x="73" y="1548"/>
                  <a:pt x="204" y="1679"/>
                  <a:pt x="365" y="1679"/>
                </a:cubicBezTo>
                <a:cubicBezTo>
                  <a:pt x="526" y="1679"/>
                  <a:pt x="657" y="1548"/>
                  <a:pt x="657" y="1387"/>
                </a:cubicBezTo>
                <a:lnTo>
                  <a:pt x="657" y="3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" name="Freeform 152"/>
          <p:cNvSpPr>
            <a:spLocks noEditPoints="1"/>
          </p:cNvSpPr>
          <p:nvPr/>
        </p:nvSpPr>
        <p:spPr bwMode="auto">
          <a:xfrm>
            <a:off x="13004367" y="7509884"/>
            <a:ext cx="518240" cy="829236"/>
          </a:xfrm>
          <a:custGeom>
            <a:avLst/>
            <a:gdLst>
              <a:gd name="T0" fmla="*/ 986 w 1095"/>
              <a:gd name="T1" fmla="*/ 0 h 1752"/>
              <a:gd name="T2" fmla="*/ 109 w 1095"/>
              <a:gd name="T3" fmla="*/ 0 h 1752"/>
              <a:gd name="T4" fmla="*/ 0 w 1095"/>
              <a:gd name="T5" fmla="*/ 110 h 1752"/>
              <a:gd name="T6" fmla="*/ 0 w 1095"/>
              <a:gd name="T7" fmla="*/ 1643 h 1752"/>
              <a:gd name="T8" fmla="*/ 109 w 1095"/>
              <a:gd name="T9" fmla="*/ 1752 h 1752"/>
              <a:gd name="T10" fmla="*/ 986 w 1095"/>
              <a:gd name="T11" fmla="*/ 1752 h 1752"/>
              <a:gd name="T12" fmla="*/ 1095 w 1095"/>
              <a:gd name="T13" fmla="*/ 1643 h 1752"/>
              <a:gd name="T14" fmla="*/ 1095 w 1095"/>
              <a:gd name="T15" fmla="*/ 110 h 1752"/>
              <a:gd name="T16" fmla="*/ 986 w 1095"/>
              <a:gd name="T17" fmla="*/ 0 h 1752"/>
              <a:gd name="T18" fmla="*/ 1022 w 1095"/>
              <a:gd name="T19" fmla="*/ 1643 h 1752"/>
              <a:gd name="T20" fmla="*/ 986 w 1095"/>
              <a:gd name="T21" fmla="*/ 1679 h 1752"/>
              <a:gd name="T22" fmla="*/ 109 w 1095"/>
              <a:gd name="T23" fmla="*/ 1679 h 1752"/>
              <a:gd name="T24" fmla="*/ 73 w 1095"/>
              <a:gd name="T25" fmla="*/ 1643 h 1752"/>
              <a:gd name="T26" fmla="*/ 73 w 1095"/>
              <a:gd name="T27" fmla="*/ 1460 h 1752"/>
              <a:gd name="T28" fmla="*/ 1022 w 1095"/>
              <a:gd name="T29" fmla="*/ 1460 h 1752"/>
              <a:gd name="T30" fmla="*/ 1022 w 1095"/>
              <a:gd name="T31" fmla="*/ 1643 h 1752"/>
              <a:gd name="T32" fmla="*/ 1022 w 1095"/>
              <a:gd name="T33" fmla="*/ 1387 h 1752"/>
              <a:gd name="T34" fmla="*/ 73 w 1095"/>
              <a:gd name="T35" fmla="*/ 1387 h 1752"/>
              <a:gd name="T36" fmla="*/ 73 w 1095"/>
              <a:gd name="T37" fmla="*/ 256 h 1752"/>
              <a:gd name="T38" fmla="*/ 1022 w 1095"/>
              <a:gd name="T39" fmla="*/ 256 h 1752"/>
              <a:gd name="T40" fmla="*/ 1022 w 1095"/>
              <a:gd name="T41" fmla="*/ 1387 h 1752"/>
              <a:gd name="T42" fmla="*/ 1022 w 1095"/>
              <a:gd name="T43" fmla="*/ 183 h 1752"/>
              <a:gd name="T44" fmla="*/ 73 w 1095"/>
              <a:gd name="T45" fmla="*/ 183 h 1752"/>
              <a:gd name="T46" fmla="*/ 73 w 1095"/>
              <a:gd name="T47" fmla="*/ 110 h 1752"/>
              <a:gd name="T48" fmla="*/ 109 w 1095"/>
              <a:gd name="T49" fmla="*/ 73 h 1752"/>
              <a:gd name="T50" fmla="*/ 986 w 1095"/>
              <a:gd name="T51" fmla="*/ 73 h 1752"/>
              <a:gd name="T52" fmla="*/ 1022 w 1095"/>
              <a:gd name="T53" fmla="*/ 110 h 1752"/>
              <a:gd name="T54" fmla="*/ 1022 w 1095"/>
              <a:gd name="T55" fmla="*/ 183 h 1752"/>
              <a:gd name="T56" fmla="*/ 545 w 1095"/>
              <a:gd name="T57" fmla="*/ 1199 h 1752"/>
              <a:gd name="T58" fmla="*/ 922 w 1095"/>
              <a:gd name="T59" fmla="*/ 820 h 1752"/>
              <a:gd name="T60" fmla="*/ 922 w 1095"/>
              <a:gd name="T61" fmla="*/ 807 h 1752"/>
              <a:gd name="T62" fmla="*/ 920 w 1095"/>
              <a:gd name="T63" fmla="*/ 767 h 1752"/>
              <a:gd name="T64" fmla="*/ 545 w 1095"/>
              <a:gd name="T65" fmla="*/ 767 h 1752"/>
              <a:gd name="T66" fmla="*/ 545 w 1095"/>
              <a:gd name="T67" fmla="*/ 438 h 1752"/>
              <a:gd name="T68" fmla="*/ 505 w 1095"/>
              <a:gd name="T69" fmla="*/ 443 h 1752"/>
              <a:gd name="T70" fmla="*/ 167 w 1095"/>
              <a:gd name="T71" fmla="*/ 820 h 1752"/>
              <a:gd name="T72" fmla="*/ 545 w 1095"/>
              <a:gd name="T73" fmla="*/ 1199 h 1752"/>
              <a:gd name="T74" fmla="*/ 472 w 1095"/>
              <a:gd name="T75" fmla="*/ 522 h 1752"/>
              <a:gd name="T76" fmla="*/ 472 w 1095"/>
              <a:gd name="T77" fmla="*/ 840 h 1752"/>
              <a:gd name="T78" fmla="*/ 849 w 1095"/>
              <a:gd name="T79" fmla="*/ 840 h 1752"/>
              <a:gd name="T80" fmla="*/ 545 w 1095"/>
              <a:gd name="T81" fmla="*/ 1126 h 1752"/>
              <a:gd name="T82" fmla="*/ 240 w 1095"/>
              <a:gd name="T83" fmla="*/ 820 h 1752"/>
              <a:gd name="T84" fmla="*/ 472 w 1095"/>
              <a:gd name="T85" fmla="*/ 522 h 1752"/>
              <a:gd name="T86" fmla="*/ 910 w 1095"/>
              <a:gd name="T87" fmla="*/ 685 h 1752"/>
              <a:gd name="T88" fmla="*/ 639 w 1095"/>
              <a:gd name="T89" fmla="*/ 443 h 1752"/>
              <a:gd name="T90" fmla="*/ 599 w 1095"/>
              <a:gd name="T91" fmla="*/ 438 h 1752"/>
              <a:gd name="T92" fmla="*/ 599 w 1095"/>
              <a:gd name="T93" fmla="*/ 730 h 1752"/>
              <a:gd name="T94" fmla="*/ 923 w 1095"/>
              <a:gd name="T95" fmla="*/ 730 h 1752"/>
              <a:gd name="T96" fmla="*/ 910 w 1095"/>
              <a:gd name="T97" fmla="*/ 685 h 1752"/>
              <a:gd name="T98" fmla="*/ 672 w 1095"/>
              <a:gd name="T99" fmla="*/ 657 h 1752"/>
              <a:gd name="T100" fmla="*/ 672 w 1095"/>
              <a:gd name="T101" fmla="*/ 523 h 1752"/>
              <a:gd name="T102" fmla="*/ 823 w 1095"/>
              <a:gd name="T103" fmla="*/ 657 h 1752"/>
              <a:gd name="T104" fmla="*/ 672 w 1095"/>
              <a:gd name="T105" fmla="*/ 657 h 1752"/>
              <a:gd name="T106" fmla="*/ 438 w 1095"/>
              <a:gd name="T107" fmla="*/ 1570 h 1752"/>
              <a:gd name="T108" fmla="*/ 475 w 1095"/>
              <a:gd name="T109" fmla="*/ 1533 h 1752"/>
              <a:gd name="T110" fmla="*/ 621 w 1095"/>
              <a:gd name="T111" fmla="*/ 1533 h 1752"/>
              <a:gd name="T112" fmla="*/ 657 w 1095"/>
              <a:gd name="T113" fmla="*/ 1570 h 1752"/>
              <a:gd name="T114" fmla="*/ 621 w 1095"/>
              <a:gd name="T115" fmla="*/ 1606 h 1752"/>
              <a:gd name="T116" fmla="*/ 475 w 1095"/>
              <a:gd name="T117" fmla="*/ 1606 h 1752"/>
              <a:gd name="T118" fmla="*/ 438 w 1095"/>
              <a:gd name="T119" fmla="*/ 1570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95" h="1752">
                <a:moveTo>
                  <a:pt x="986" y="0"/>
                </a:moveTo>
                <a:cubicBezTo>
                  <a:pt x="109" y="0"/>
                  <a:pt x="109" y="0"/>
                  <a:pt x="109" y="0"/>
                </a:cubicBezTo>
                <a:cubicBezTo>
                  <a:pt x="49" y="0"/>
                  <a:pt x="0" y="49"/>
                  <a:pt x="0" y="110"/>
                </a:cubicBezTo>
                <a:cubicBezTo>
                  <a:pt x="0" y="1643"/>
                  <a:pt x="0" y="1643"/>
                  <a:pt x="0" y="1643"/>
                </a:cubicBezTo>
                <a:cubicBezTo>
                  <a:pt x="0" y="1703"/>
                  <a:pt x="49" y="1752"/>
                  <a:pt x="109" y="1752"/>
                </a:cubicBezTo>
                <a:cubicBezTo>
                  <a:pt x="986" y="1752"/>
                  <a:pt x="986" y="1752"/>
                  <a:pt x="986" y="1752"/>
                </a:cubicBezTo>
                <a:cubicBezTo>
                  <a:pt x="1046" y="1752"/>
                  <a:pt x="1095" y="1703"/>
                  <a:pt x="1095" y="1643"/>
                </a:cubicBezTo>
                <a:cubicBezTo>
                  <a:pt x="1095" y="110"/>
                  <a:pt x="1095" y="110"/>
                  <a:pt x="1095" y="110"/>
                </a:cubicBezTo>
                <a:cubicBezTo>
                  <a:pt x="1095" y="49"/>
                  <a:pt x="1046" y="0"/>
                  <a:pt x="986" y="0"/>
                </a:cubicBezTo>
                <a:close/>
                <a:moveTo>
                  <a:pt x="1022" y="1643"/>
                </a:moveTo>
                <a:cubicBezTo>
                  <a:pt x="1022" y="1663"/>
                  <a:pt x="1006" y="1679"/>
                  <a:pt x="986" y="1679"/>
                </a:cubicBezTo>
                <a:cubicBezTo>
                  <a:pt x="109" y="1679"/>
                  <a:pt x="109" y="1679"/>
                  <a:pt x="109" y="1679"/>
                </a:cubicBezTo>
                <a:cubicBezTo>
                  <a:pt x="89" y="1679"/>
                  <a:pt x="73" y="1663"/>
                  <a:pt x="73" y="1643"/>
                </a:cubicBezTo>
                <a:cubicBezTo>
                  <a:pt x="73" y="1460"/>
                  <a:pt x="73" y="1460"/>
                  <a:pt x="73" y="1460"/>
                </a:cubicBezTo>
                <a:cubicBezTo>
                  <a:pt x="1022" y="1460"/>
                  <a:pt x="1022" y="1460"/>
                  <a:pt x="1022" y="1460"/>
                </a:cubicBezTo>
                <a:lnTo>
                  <a:pt x="1022" y="1643"/>
                </a:lnTo>
                <a:close/>
                <a:moveTo>
                  <a:pt x="1022" y="1387"/>
                </a:moveTo>
                <a:cubicBezTo>
                  <a:pt x="73" y="1387"/>
                  <a:pt x="73" y="1387"/>
                  <a:pt x="73" y="1387"/>
                </a:cubicBezTo>
                <a:cubicBezTo>
                  <a:pt x="73" y="256"/>
                  <a:pt x="73" y="256"/>
                  <a:pt x="73" y="256"/>
                </a:cubicBezTo>
                <a:cubicBezTo>
                  <a:pt x="1022" y="256"/>
                  <a:pt x="1022" y="256"/>
                  <a:pt x="1022" y="256"/>
                </a:cubicBezTo>
                <a:lnTo>
                  <a:pt x="1022" y="1387"/>
                </a:lnTo>
                <a:close/>
                <a:moveTo>
                  <a:pt x="1022" y="183"/>
                </a:moveTo>
                <a:cubicBezTo>
                  <a:pt x="73" y="183"/>
                  <a:pt x="73" y="183"/>
                  <a:pt x="73" y="183"/>
                </a:cubicBezTo>
                <a:cubicBezTo>
                  <a:pt x="73" y="110"/>
                  <a:pt x="73" y="110"/>
                  <a:pt x="73" y="110"/>
                </a:cubicBezTo>
                <a:cubicBezTo>
                  <a:pt x="73" y="90"/>
                  <a:pt x="89" y="73"/>
                  <a:pt x="109" y="73"/>
                </a:cubicBezTo>
                <a:cubicBezTo>
                  <a:pt x="986" y="73"/>
                  <a:pt x="986" y="73"/>
                  <a:pt x="986" y="73"/>
                </a:cubicBezTo>
                <a:cubicBezTo>
                  <a:pt x="1006" y="73"/>
                  <a:pt x="1022" y="90"/>
                  <a:pt x="1022" y="110"/>
                </a:cubicBezTo>
                <a:lnTo>
                  <a:pt x="1022" y="183"/>
                </a:lnTo>
                <a:close/>
                <a:moveTo>
                  <a:pt x="545" y="1199"/>
                </a:moveTo>
                <a:cubicBezTo>
                  <a:pt x="753" y="1199"/>
                  <a:pt x="922" y="1029"/>
                  <a:pt x="922" y="820"/>
                </a:cubicBezTo>
                <a:cubicBezTo>
                  <a:pt x="922" y="815"/>
                  <a:pt x="922" y="811"/>
                  <a:pt x="922" y="807"/>
                </a:cubicBezTo>
                <a:cubicBezTo>
                  <a:pt x="920" y="767"/>
                  <a:pt x="920" y="767"/>
                  <a:pt x="920" y="767"/>
                </a:cubicBezTo>
                <a:cubicBezTo>
                  <a:pt x="545" y="767"/>
                  <a:pt x="545" y="767"/>
                  <a:pt x="545" y="767"/>
                </a:cubicBezTo>
                <a:cubicBezTo>
                  <a:pt x="545" y="438"/>
                  <a:pt x="545" y="438"/>
                  <a:pt x="545" y="438"/>
                </a:cubicBezTo>
                <a:cubicBezTo>
                  <a:pt x="505" y="443"/>
                  <a:pt x="505" y="443"/>
                  <a:pt x="505" y="443"/>
                </a:cubicBezTo>
                <a:cubicBezTo>
                  <a:pt x="312" y="463"/>
                  <a:pt x="167" y="625"/>
                  <a:pt x="167" y="820"/>
                </a:cubicBezTo>
                <a:cubicBezTo>
                  <a:pt x="167" y="1029"/>
                  <a:pt x="337" y="1199"/>
                  <a:pt x="545" y="1199"/>
                </a:cubicBezTo>
                <a:close/>
                <a:moveTo>
                  <a:pt x="472" y="522"/>
                </a:moveTo>
                <a:cubicBezTo>
                  <a:pt x="472" y="840"/>
                  <a:pt x="472" y="840"/>
                  <a:pt x="472" y="840"/>
                </a:cubicBezTo>
                <a:cubicBezTo>
                  <a:pt x="849" y="840"/>
                  <a:pt x="849" y="840"/>
                  <a:pt x="849" y="840"/>
                </a:cubicBezTo>
                <a:cubicBezTo>
                  <a:pt x="838" y="999"/>
                  <a:pt x="706" y="1126"/>
                  <a:pt x="545" y="1126"/>
                </a:cubicBezTo>
                <a:cubicBezTo>
                  <a:pt x="377" y="1126"/>
                  <a:pt x="240" y="989"/>
                  <a:pt x="240" y="820"/>
                </a:cubicBezTo>
                <a:cubicBezTo>
                  <a:pt x="240" y="677"/>
                  <a:pt x="337" y="555"/>
                  <a:pt x="472" y="522"/>
                </a:cubicBezTo>
                <a:close/>
                <a:moveTo>
                  <a:pt x="910" y="685"/>
                </a:moveTo>
                <a:cubicBezTo>
                  <a:pt x="874" y="549"/>
                  <a:pt x="770" y="457"/>
                  <a:pt x="639" y="443"/>
                </a:cubicBezTo>
                <a:cubicBezTo>
                  <a:pt x="599" y="438"/>
                  <a:pt x="599" y="438"/>
                  <a:pt x="599" y="438"/>
                </a:cubicBezTo>
                <a:cubicBezTo>
                  <a:pt x="599" y="730"/>
                  <a:pt x="599" y="730"/>
                  <a:pt x="599" y="730"/>
                </a:cubicBezTo>
                <a:cubicBezTo>
                  <a:pt x="923" y="730"/>
                  <a:pt x="923" y="730"/>
                  <a:pt x="923" y="730"/>
                </a:cubicBezTo>
                <a:lnTo>
                  <a:pt x="910" y="685"/>
                </a:lnTo>
                <a:close/>
                <a:moveTo>
                  <a:pt x="672" y="657"/>
                </a:moveTo>
                <a:cubicBezTo>
                  <a:pt x="672" y="523"/>
                  <a:pt x="672" y="523"/>
                  <a:pt x="672" y="523"/>
                </a:cubicBezTo>
                <a:cubicBezTo>
                  <a:pt x="738" y="542"/>
                  <a:pt x="793" y="590"/>
                  <a:pt x="823" y="657"/>
                </a:cubicBezTo>
                <a:lnTo>
                  <a:pt x="672" y="657"/>
                </a:lnTo>
                <a:close/>
                <a:moveTo>
                  <a:pt x="438" y="1570"/>
                </a:moveTo>
                <a:cubicBezTo>
                  <a:pt x="438" y="1550"/>
                  <a:pt x="454" y="1533"/>
                  <a:pt x="475" y="1533"/>
                </a:cubicBezTo>
                <a:cubicBezTo>
                  <a:pt x="621" y="1533"/>
                  <a:pt x="621" y="1533"/>
                  <a:pt x="621" y="1533"/>
                </a:cubicBezTo>
                <a:cubicBezTo>
                  <a:pt x="641" y="1533"/>
                  <a:pt x="657" y="1550"/>
                  <a:pt x="657" y="1570"/>
                </a:cubicBezTo>
                <a:cubicBezTo>
                  <a:pt x="657" y="1590"/>
                  <a:pt x="641" y="1606"/>
                  <a:pt x="621" y="1606"/>
                </a:cubicBezTo>
                <a:cubicBezTo>
                  <a:pt x="475" y="1606"/>
                  <a:pt x="475" y="1606"/>
                  <a:pt x="475" y="1606"/>
                </a:cubicBezTo>
                <a:cubicBezTo>
                  <a:pt x="454" y="1606"/>
                  <a:pt x="438" y="1590"/>
                  <a:pt x="438" y="15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" name="Freeform 154"/>
          <p:cNvSpPr>
            <a:spLocks noEditPoints="1"/>
          </p:cNvSpPr>
          <p:nvPr/>
        </p:nvSpPr>
        <p:spPr bwMode="auto">
          <a:xfrm>
            <a:off x="17407741" y="7509882"/>
            <a:ext cx="690988" cy="829240"/>
          </a:xfrm>
          <a:custGeom>
            <a:avLst/>
            <a:gdLst>
              <a:gd name="T0" fmla="*/ 1405 w 1460"/>
              <a:gd name="T1" fmla="*/ 1262 h 1752"/>
              <a:gd name="T2" fmla="*/ 1178 w 1460"/>
              <a:gd name="T3" fmla="*/ 1132 h 1752"/>
              <a:gd name="T4" fmla="*/ 986 w 1460"/>
              <a:gd name="T5" fmla="*/ 1132 h 1752"/>
              <a:gd name="T6" fmla="*/ 986 w 1460"/>
              <a:gd name="T7" fmla="*/ 1022 h 1752"/>
              <a:gd name="T8" fmla="*/ 876 w 1460"/>
              <a:gd name="T9" fmla="*/ 913 h 1752"/>
              <a:gd name="T10" fmla="*/ 876 w 1460"/>
              <a:gd name="T11" fmla="*/ 766 h 1752"/>
              <a:gd name="T12" fmla="*/ 888 w 1460"/>
              <a:gd name="T13" fmla="*/ 740 h 1752"/>
              <a:gd name="T14" fmla="*/ 1022 w 1460"/>
              <a:gd name="T15" fmla="*/ 402 h 1752"/>
              <a:gd name="T16" fmla="*/ 730 w 1460"/>
              <a:gd name="T17" fmla="*/ 0 h 1752"/>
              <a:gd name="T18" fmla="*/ 438 w 1460"/>
              <a:gd name="T19" fmla="*/ 402 h 1752"/>
              <a:gd name="T20" fmla="*/ 572 w 1460"/>
              <a:gd name="T21" fmla="*/ 740 h 1752"/>
              <a:gd name="T22" fmla="*/ 584 w 1460"/>
              <a:gd name="T23" fmla="*/ 766 h 1752"/>
              <a:gd name="T24" fmla="*/ 584 w 1460"/>
              <a:gd name="T25" fmla="*/ 913 h 1752"/>
              <a:gd name="T26" fmla="*/ 475 w 1460"/>
              <a:gd name="T27" fmla="*/ 1022 h 1752"/>
              <a:gd name="T28" fmla="*/ 475 w 1460"/>
              <a:gd name="T29" fmla="*/ 1132 h 1752"/>
              <a:gd name="T30" fmla="*/ 282 w 1460"/>
              <a:gd name="T31" fmla="*/ 1132 h 1752"/>
              <a:gd name="T32" fmla="*/ 55 w 1460"/>
              <a:gd name="T33" fmla="*/ 1262 h 1752"/>
              <a:gd name="T34" fmla="*/ 0 w 1460"/>
              <a:gd name="T35" fmla="*/ 1357 h 1752"/>
              <a:gd name="T36" fmla="*/ 0 w 1460"/>
              <a:gd name="T37" fmla="*/ 1533 h 1752"/>
              <a:gd name="T38" fmla="*/ 109 w 1460"/>
              <a:gd name="T39" fmla="*/ 1533 h 1752"/>
              <a:gd name="T40" fmla="*/ 109 w 1460"/>
              <a:gd name="T41" fmla="*/ 1606 h 1752"/>
              <a:gd name="T42" fmla="*/ 256 w 1460"/>
              <a:gd name="T43" fmla="*/ 1752 h 1752"/>
              <a:gd name="T44" fmla="*/ 1205 w 1460"/>
              <a:gd name="T45" fmla="*/ 1752 h 1752"/>
              <a:gd name="T46" fmla="*/ 1351 w 1460"/>
              <a:gd name="T47" fmla="*/ 1606 h 1752"/>
              <a:gd name="T48" fmla="*/ 1351 w 1460"/>
              <a:gd name="T49" fmla="*/ 1533 h 1752"/>
              <a:gd name="T50" fmla="*/ 1460 w 1460"/>
              <a:gd name="T51" fmla="*/ 1533 h 1752"/>
              <a:gd name="T52" fmla="*/ 1460 w 1460"/>
              <a:gd name="T53" fmla="*/ 1357 h 1752"/>
              <a:gd name="T54" fmla="*/ 1405 w 1460"/>
              <a:gd name="T55" fmla="*/ 1262 h 1752"/>
              <a:gd name="T56" fmla="*/ 511 w 1460"/>
              <a:gd name="T57" fmla="*/ 402 h 1752"/>
              <a:gd name="T58" fmla="*/ 730 w 1460"/>
              <a:gd name="T59" fmla="*/ 73 h 1752"/>
              <a:gd name="T60" fmla="*/ 949 w 1460"/>
              <a:gd name="T61" fmla="*/ 402 h 1752"/>
              <a:gd name="T62" fmla="*/ 840 w 1460"/>
              <a:gd name="T63" fmla="*/ 685 h 1752"/>
              <a:gd name="T64" fmla="*/ 803 w 1460"/>
              <a:gd name="T65" fmla="*/ 766 h 1752"/>
              <a:gd name="T66" fmla="*/ 803 w 1460"/>
              <a:gd name="T67" fmla="*/ 913 h 1752"/>
              <a:gd name="T68" fmla="*/ 657 w 1460"/>
              <a:gd name="T69" fmla="*/ 913 h 1752"/>
              <a:gd name="T70" fmla="*/ 657 w 1460"/>
              <a:gd name="T71" fmla="*/ 766 h 1752"/>
              <a:gd name="T72" fmla="*/ 620 w 1460"/>
              <a:gd name="T73" fmla="*/ 685 h 1752"/>
              <a:gd name="T74" fmla="*/ 511 w 1460"/>
              <a:gd name="T75" fmla="*/ 402 h 1752"/>
              <a:gd name="T76" fmla="*/ 547 w 1460"/>
              <a:gd name="T77" fmla="*/ 1022 h 1752"/>
              <a:gd name="T78" fmla="*/ 584 w 1460"/>
              <a:gd name="T79" fmla="*/ 986 h 1752"/>
              <a:gd name="T80" fmla="*/ 876 w 1460"/>
              <a:gd name="T81" fmla="*/ 986 h 1752"/>
              <a:gd name="T82" fmla="*/ 913 w 1460"/>
              <a:gd name="T83" fmla="*/ 1022 h 1752"/>
              <a:gd name="T84" fmla="*/ 913 w 1460"/>
              <a:gd name="T85" fmla="*/ 1132 h 1752"/>
              <a:gd name="T86" fmla="*/ 547 w 1460"/>
              <a:gd name="T87" fmla="*/ 1132 h 1752"/>
              <a:gd name="T88" fmla="*/ 547 w 1460"/>
              <a:gd name="T89" fmla="*/ 1022 h 1752"/>
              <a:gd name="T90" fmla="*/ 1278 w 1460"/>
              <a:gd name="T91" fmla="*/ 1606 h 1752"/>
              <a:gd name="T92" fmla="*/ 1205 w 1460"/>
              <a:gd name="T93" fmla="*/ 1679 h 1752"/>
              <a:gd name="T94" fmla="*/ 256 w 1460"/>
              <a:gd name="T95" fmla="*/ 1679 h 1752"/>
              <a:gd name="T96" fmla="*/ 182 w 1460"/>
              <a:gd name="T97" fmla="*/ 1606 h 1752"/>
              <a:gd name="T98" fmla="*/ 182 w 1460"/>
              <a:gd name="T99" fmla="*/ 1533 h 1752"/>
              <a:gd name="T100" fmla="*/ 1278 w 1460"/>
              <a:gd name="T101" fmla="*/ 1533 h 1752"/>
              <a:gd name="T102" fmla="*/ 1278 w 1460"/>
              <a:gd name="T103" fmla="*/ 1606 h 1752"/>
              <a:gd name="T104" fmla="*/ 1387 w 1460"/>
              <a:gd name="T105" fmla="*/ 1460 h 1752"/>
              <a:gd name="T106" fmla="*/ 73 w 1460"/>
              <a:gd name="T107" fmla="*/ 1460 h 1752"/>
              <a:gd name="T108" fmla="*/ 73 w 1460"/>
              <a:gd name="T109" fmla="*/ 1357 h 1752"/>
              <a:gd name="T110" fmla="*/ 91 w 1460"/>
              <a:gd name="T111" fmla="*/ 1325 h 1752"/>
              <a:gd name="T112" fmla="*/ 302 w 1460"/>
              <a:gd name="T113" fmla="*/ 1205 h 1752"/>
              <a:gd name="T114" fmla="*/ 1158 w 1460"/>
              <a:gd name="T115" fmla="*/ 1205 h 1752"/>
              <a:gd name="T116" fmla="*/ 1369 w 1460"/>
              <a:gd name="T117" fmla="*/ 1325 h 1752"/>
              <a:gd name="T118" fmla="*/ 1369 w 1460"/>
              <a:gd name="T119" fmla="*/ 1325 h 1752"/>
              <a:gd name="T120" fmla="*/ 1387 w 1460"/>
              <a:gd name="T121" fmla="*/ 1357 h 1752"/>
              <a:gd name="T122" fmla="*/ 1387 w 1460"/>
              <a:gd name="T123" fmla="*/ 1460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60" h="1752">
                <a:moveTo>
                  <a:pt x="1405" y="1262"/>
                </a:moveTo>
                <a:cubicBezTo>
                  <a:pt x="1178" y="1132"/>
                  <a:pt x="1178" y="1132"/>
                  <a:pt x="1178" y="1132"/>
                </a:cubicBezTo>
                <a:cubicBezTo>
                  <a:pt x="986" y="1132"/>
                  <a:pt x="986" y="1132"/>
                  <a:pt x="986" y="1132"/>
                </a:cubicBezTo>
                <a:cubicBezTo>
                  <a:pt x="986" y="1022"/>
                  <a:pt x="986" y="1022"/>
                  <a:pt x="986" y="1022"/>
                </a:cubicBezTo>
                <a:cubicBezTo>
                  <a:pt x="986" y="962"/>
                  <a:pt x="936" y="913"/>
                  <a:pt x="876" y="913"/>
                </a:cubicBezTo>
                <a:cubicBezTo>
                  <a:pt x="876" y="766"/>
                  <a:pt x="876" y="766"/>
                  <a:pt x="876" y="766"/>
                </a:cubicBezTo>
                <a:cubicBezTo>
                  <a:pt x="876" y="756"/>
                  <a:pt x="880" y="746"/>
                  <a:pt x="888" y="740"/>
                </a:cubicBezTo>
                <a:cubicBezTo>
                  <a:pt x="972" y="666"/>
                  <a:pt x="1022" y="540"/>
                  <a:pt x="1022" y="402"/>
                </a:cubicBezTo>
                <a:cubicBezTo>
                  <a:pt x="1022" y="180"/>
                  <a:pt x="891" y="0"/>
                  <a:pt x="730" y="0"/>
                </a:cubicBezTo>
                <a:cubicBezTo>
                  <a:pt x="569" y="0"/>
                  <a:pt x="438" y="180"/>
                  <a:pt x="438" y="402"/>
                </a:cubicBezTo>
                <a:cubicBezTo>
                  <a:pt x="438" y="540"/>
                  <a:pt x="488" y="666"/>
                  <a:pt x="572" y="740"/>
                </a:cubicBezTo>
                <a:cubicBezTo>
                  <a:pt x="580" y="746"/>
                  <a:pt x="584" y="756"/>
                  <a:pt x="584" y="766"/>
                </a:cubicBezTo>
                <a:cubicBezTo>
                  <a:pt x="584" y="913"/>
                  <a:pt x="584" y="913"/>
                  <a:pt x="584" y="913"/>
                </a:cubicBezTo>
                <a:cubicBezTo>
                  <a:pt x="524" y="913"/>
                  <a:pt x="475" y="962"/>
                  <a:pt x="475" y="1022"/>
                </a:cubicBezTo>
                <a:cubicBezTo>
                  <a:pt x="475" y="1132"/>
                  <a:pt x="475" y="1132"/>
                  <a:pt x="475" y="1132"/>
                </a:cubicBezTo>
                <a:cubicBezTo>
                  <a:pt x="282" y="1132"/>
                  <a:pt x="282" y="1132"/>
                  <a:pt x="282" y="1132"/>
                </a:cubicBezTo>
                <a:cubicBezTo>
                  <a:pt x="55" y="1262"/>
                  <a:pt x="55" y="1262"/>
                  <a:pt x="55" y="1262"/>
                </a:cubicBezTo>
                <a:cubicBezTo>
                  <a:pt x="21" y="1281"/>
                  <a:pt x="0" y="1318"/>
                  <a:pt x="0" y="1357"/>
                </a:cubicBezTo>
                <a:cubicBezTo>
                  <a:pt x="0" y="1533"/>
                  <a:pt x="0" y="1533"/>
                  <a:pt x="0" y="1533"/>
                </a:cubicBezTo>
                <a:cubicBezTo>
                  <a:pt x="109" y="1533"/>
                  <a:pt x="109" y="1533"/>
                  <a:pt x="109" y="1533"/>
                </a:cubicBezTo>
                <a:cubicBezTo>
                  <a:pt x="109" y="1606"/>
                  <a:pt x="109" y="1606"/>
                  <a:pt x="109" y="1606"/>
                </a:cubicBezTo>
                <a:cubicBezTo>
                  <a:pt x="109" y="1687"/>
                  <a:pt x="175" y="1752"/>
                  <a:pt x="256" y="1752"/>
                </a:cubicBezTo>
                <a:cubicBezTo>
                  <a:pt x="1205" y="1752"/>
                  <a:pt x="1205" y="1752"/>
                  <a:pt x="1205" y="1752"/>
                </a:cubicBezTo>
                <a:cubicBezTo>
                  <a:pt x="1285" y="1752"/>
                  <a:pt x="1351" y="1687"/>
                  <a:pt x="1351" y="1606"/>
                </a:cubicBezTo>
                <a:cubicBezTo>
                  <a:pt x="1351" y="1533"/>
                  <a:pt x="1351" y="1533"/>
                  <a:pt x="1351" y="1533"/>
                </a:cubicBezTo>
                <a:cubicBezTo>
                  <a:pt x="1460" y="1533"/>
                  <a:pt x="1460" y="1533"/>
                  <a:pt x="1460" y="1533"/>
                </a:cubicBezTo>
                <a:cubicBezTo>
                  <a:pt x="1460" y="1357"/>
                  <a:pt x="1460" y="1357"/>
                  <a:pt x="1460" y="1357"/>
                </a:cubicBezTo>
                <a:cubicBezTo>
                  <a:pt x="1460" y="1318"/>
                  <a:pt x="1439" y="1281"/>
                  <a:pt x="1405" y="1262"/>
                </a:cubicBezTo>
                <a:close/>
                <a:moveTo>
                  <a:pt x="511" y="402"/>
                </a:moveTo>
                <a:cubicBezTo>
                  <a:pt x="511" y="221"/>
                  <a:pt x="609" y="73"/>
                  <a:pt x="730" y="73"/>
                </a:cubicBezTo>
                <a:cubicBezTo>
                  <a:pt x="851" y="73"/>
                  <a:pt x="949" y="221"/>
                  <a:pt x="949" y="402"/>
                </a:cubicBezTo>
                <a:cubicBezTo>
                  <a:pt x="949" y="517"/>
                  <a:pt x="907" y="626"/>
                  <a:pt x="840" y="685"/>
                </a:cubicBezTo>
                <a:cubicBezTo>
                  <a:pt x="816" y="705"/>
                  <a:pt x="803" y="735"/>
                  <a:pt x="803" y="766"/>
                </a:cubicBezTo>
                <a:cubicBezTo>
                  <a:pt x="803" y="913"/>
                  <a:pt x="803" y="913"/>
                  <a:pt x="803" y="913"/>
                </a:cubicBezTo>
                <a:cubicBezTo>
                  <a:pt x="657" y="913"/>
                  <a:pt x="657" y="913"/>
                  <a:pt x="657" y="913"/>
                </a:cubicBezTo>
                <a:cubicBezTo>
                  <a:pt x="657" y="766"/>
                  <a:pt x="657" y="766"/>
                  <a:pt x="657" y="766"/>
                </a:cubicBezTo>
                <a:cubicBezTo>
                  <a:pt x="657" y="735"/>
                  <a:pt x="644" y="705"/>
                  <a:pt x="620" y="685"/>
                </a:cubicBezTo>
                <a:cubicBezTo>
                  <a:pt x="553" y="626"/>
                  <a:pt x="511" y="517"/>
                  <a:pt x="511" y="402"/>
                </a:cubicBezTo>
                <a:close/>
                <a:moveTo>
                  <a:pt x="547" y="1022"/>
                </a:moveTo>
                <a:cubicBezTo>
                  <a:pt x="547" y="1002"/>
                  <a:pt x="564" y="986"/>
                  <a:pt x="584" y="986"/>
                </a:cubicBezTo>
                <a:cubicBezTo>
                  <a:pt x="876" y="986"/>
                  <a:pt x="876" y="986"/>
                  <a:pt x="876" y="986"/>
                </a:cubicBezTo>
                <a:cubicBezTo>
                  <a:pt x="896" y="986"/>
                  <a:pt x="913" y="1002"/>
                  <a:pt x="913" y="1022"/>
                </a:cubicBezTo>
                <a:cubicBezTo>
                  <a:pt x="913" y="1132"/>
                  <a:pt x="913" y="1132"/>
                  <a:pt x="913" y="1132"/>
                </a:cubicBezTo>
                <a:cubicBezTo>
                  <a:pt x="547" y="1132"/>
                  <a:pt x="547" y="1132"/>
                  <a:pt x="547" y="1132"/>
                </a:cubicBezTo>
                <a:lnTo>
                  <a:pt x="547" y="1022"/>
                </a:lnTo>
                <a:close/>
                <a:moveTo>
                  <a:pt x="1278" y="1606"/>
                </a:moveTo>
                <a:cubicBezTo>
                  <a:pt x="1278" y="1647"/>
                  <a:pt x="1245" y="1679"/>
                  <a:pt x="1205" y="1679"/>
                </a:cubicBezTo>
                <a:cubicBezTo>
                  <a:pt x="256" y="1679"/>
                  <a:pt x="256" y="1679"/>
                  <a:pt x="256" y="1679"/>
                </a:cubicBezTo>
                <a:cubicBezTo>
                  <a:pt x="215" y="1679"/>
                  <a:pt x="182" y="1647"/>
                  <a:pt x="182" y="1606"/>
                </a:cubicBezTo>
                <a:cubicBezTo>
                  <a:pt x="182" y="1533"/>
                  <a:pt x="182" y="1533"/>
                  <a:pt x="182" y="1533"/>
                </a:cubicBezTo>
                <a:cubicBezTo>
                  <a:pt x="1278" y="1533"/>
                  <a:pt x="1278" y="1533"/>
                  <a:pt x="1278" y="1533"/>
                </a:cubicBezTo>
                <a:lnTo>
                  <a:pt x="1278" y="1606"/>
                </a:lnTo>
                <a:close/>
                <a:moveTo>
                  <a:pt x="1387" y="1460"/>
                </a:moveTo>
                <a:cubicBezTo>
                  <a:pt x="73" y="1460"/>
                  <a:pt x="73" y="1460"/>
                  <a:pt x="73" y="1460"/>
                </a:cubicBezTo>
                <a:cubicBezTo>
                  <a:pt x="73" y="1357"/>
                  <a:pt x="73" y="1357"/>
                  <a:pt x="73" y="1357"/>
                </a:cubicBezTo>
                <a:cubicBezTo>
                  <a:pt x="73" y="1344"/>
                  <a:pt x="80" y="1332"/>
                  <a:pt x="91" y="1325"/>
                </a:cubicBezTo>
                <a:cubicBezTo>
                  <a:pt x="302" y="1205"/>
                  <a:pt x="302" y="1205"/>
                  <a:pt x="302" y="1205"/>
                </a:cubicBezTo>
                <a:cubicBezTo>
                  <a:pt x="1158" y="1205"/>
                  <a:pt x="1158" y="1205"/>
                  <a:pt x="1158" y="1205"/>
                </a:cubicBezTo>
                <a:cubicBezTo>
                  <a:pt x="1369" y="1325"/>
                  <a:pt x="1369" y="1325"/>
                  <a:pt x="1369" y="1325"/>
                </a:cubicBezTo>
                <a:cubicBezTo>
                  <a:pt x="1369" y="1325"/>
                  <a:pt x="1369" y="1325"/>
                  <a:pt x="1369" y="1325"/>
                </a:cubicBezTo>
                <a:cubicBezTo>
                  <a:pt x="1380" y="1332"/>
                  <a:pt x="1387" y="1344"/>
                  <a:pt x="1387" y="1357"/>
                </a:cubicBezTo>
                <a:lnTo>
                  <a:pt x="1387" y="14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" name="Freeform 111"/>
          <p:cNvSpPr>
            <a:spLocks noEditPoints="1"/>
          </p:cNvSpPr>
          <p:nvPr/>
        </p:nvSpPr>
        <p:spPr bwMode="auto">
          <a:xfrm>
            <a:off x="21913567" y="9512158"/>
            <a:ext cx="726060" cy="828952"/>
          </a:xfrm>
          <a:custGeom>
            <a:avLst/>
            <a:gdLst>
              <a:gd name="T0" fmla="*/ 1242 w 1534"/>
              <a:gd name="T1" fmla="*/ 1241 h 1752"/>
              <a:gd name="T2" fmla="*/ 1132 w 1534"/>
              <a:gd name="T3" fmla="*/ 0 h 1752"/>
              <a:gd name="T4" fmla="*/ 0 w 1534"/>
              <a:gd name="T5" fmla="*/ 309 h 1752"/>
              <a:gd name="T6" fmla="*/ 183 w 1534"/>
              <a:gd name="T7" fmla="*/ 1752 h 1752"/>
              <a:gd name="T8" fmla="*/ 1368 w 1534"/>
              <a:gd name="T9" fmla="*/ 1750 h 1752"/>
              <a:gd name="T10" fmla="*/ 1534 w 1534"/>
              <a:gd name="T11" fmla="*/ 1570 h 1752"/>
              <a:gd name="T12" fmla="*/ 1424 w 1534"/>
              <a:gd name="T13" fmla="*/ 1241 h 1752"/>
              <a:gd name="T14" fmla="*/ 288 w 1534"/>
              <a:gd name="T15" fmla="*/ 251 h 1752"/>
              <a:gd name="T16" fmla="*/ 125 w 1534"/>
              <a:gd name="T17" fmla="*/ 288 h 1752"/>
              <a:gd name="T18" fmla="*/ 183 w 1534"/>
              <a:gd name="T19" fmla="*/ 1679 h 1752"/>
              <a:gd name="T20" fmla="*/ 73 w 1534"/>
              <a:gd name="T21" fmla="*/ 361 h 1752"/>
              <a:gd name="T22" fmla="*/ 361 w 1534"/>
              <a:gd name="T23" fmla="*/ 251 h 1752"/>
              <a:gd name="T24" fmla="*/ 1132 w 1534"/>
              <a:gd name="T25" fmla="*/ 73 h 1752"/>
              <a:gd name="T26" fmla="*/ 1169 w 1534"/>
              <a:gd name="T27" fmla="*/ 1570 h 1752"/>
              <a:gd name="T28" fmla="*/ 183 w 1534"/>
              <a:gd name="T29" fmla="*/ 1679 h 1752"/>
              <a:gd name="T30" fmla="*/ 1429 w 1534"/>
              <a:gd name="T31" fmla="*/ 1647 h 1752"/>
              <a:gd name="T32" fmla="*/ 1242 w 1534"/>
              <a:gd name="T33" fmla="*/ 1570 h 1752"/>
              <a:gd name="T34" fmla="*/ 1424 w 1534"/>
              <a:gd name="T35" fmla="*/ 1314 h 1752"/>
              <a:gd name="T36" fmla="*/ 1461 w 1534"/>
              <a:gd name="T37" fmla="*/ 1570 h 1752"/>
              <a:gd name="T38" fmla="*/ 402 w 1534"/>
              <a:gd name="T39" fmla="*/ 1314 h 1752"/>
              <a:gd name="T40" fmla="*/ 183 w 1534"/>
              <a:gd name="T41" fmla="*/ 584 h 1752"/>
              <a:gd name="T42" fmla="*/ 256 w 1534"/>
              <a:gd name="T43" fmla="*/ 657 h 1752"/>
              <a:gd name="T44" fmla="*/ 329 w 1534"/>
              <a:gd name="T45" fmla="*/ 1241 h 1752"/>
              <a:gd name="T46" fmla="*/ 256 w 1534"/>
              <a:gd name="T47" fmla="*/ 657 h 1752"/>
              <a:gd name="T48" fmla="*/ 731 w 1534"/>
              <a:gd name="T49" fmla="*/ 1314 h 1752"/>
              <a:gd name="T50" fmla="*/ 512 w 1534"/>
              <a:gd name="T51" fmla="*/ 365 h 1752"/>
              <a:gd name="T52" fmla="*/ 585 w 1534"/>
              <a:gd name="T53" fmla="*/ 438 h 1752"/>
              <a:gd name="T54" fmla="*/ 658 w 1534"/>
              <a:gd name="T55" fmla="*/ 1241 h 1752"/>
              <a:gd name="T56" fmla="*/ 585 w 1534"/>
              <a:gd name="T57" fmla="*/ 438 h 1752"/>
              <a:gd name="T58" fmla="*/ 1059 w 1534"/>
              <a:gd name="T59" fmla="*/ 1314 h 1752"/>
              <a:gd name="T60" fmla="*/ 840 w 1534"/>
              <a:gd name="T61" fmla="*/ 584 h 1752"/>
              <a:gd name="T62" fmla="*/ 913 w 1534"/>
              <a:gd name="T63" fmla="*/ 657 h 1752"/>
              <a:gd name="T64" fmla="*/ 986 w 1534"/>
              <a:gd name="T65" fmla="*/ 1241 h 1752"/>
              <a:gd name="T66" fmla="*/ 913 w 1534"/>
              <a:gd name="T67" fmla="*/ 657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34" h="1752">
                <a:moveTo>
                  <a:pt x="1424" y="1241"/>
                </a:moveTo>
                <a:cubicBezTo>
                  <a:pt x="1242" y="1241"/>
                  <a:pt x="1242" y="1241"/>
                  <a:pt x="1242" y="1241"/>
                </a:cubicBezTo>
                <a:cubicBezTo>
                  <a:pt x="1242" y="110"/>
                  <a:pt x="1242" y="110"/>
                  <a:pt x="1242" y="110"/>
                </a:cubicBezTo>
                <a:cubicBezTo>
                  <a:pt x="1242" y="49"/>
                  <a:pt x="1192" y="0"/>
                  <a:pt x="1132" y="0"/>
                </a:cubicBezTo>
                <a:cubicBezTo>
                  <a:pt x="310" y="0"/>
                  <a:pt x="310" y="0"/>
                  <a:pt x="310" y="0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1570"/>
                  <a:pt x="0" y="1570"/>
                  <a:pt x="0" y="1570"/>
                </a:cubicBezTo>
                <a:cubicBezTo>
                  <a:pt x="0" y="1670"/>
                  <a:pt x="82" y="1752"/>
                  <a:pt x="183" y="1752"/>
                </a:cubicBezTo>
                <a:cubicBezTo>
                  <a:pt x="1368" y="1752"/>
                  <a:pt x="1368" y="1752"/>
                  <a:pt x="1368" y="1752"/>
                </a:cubicBezTo>
                <a:cubicBezTo>
                  <a:pt x="1368" y="1750"/>
                  <a:pt x="1368" y="1750"/>
                  <a:pt x="1368" y="1750"/>
                </a:cubicBezTo>
                <a:cubicBezTo>
                  <a:pt x="1410" y="1747"/>
                  <a:pt x="1450" y="1729"/>
                  <a:pt x="1480" y="1699"/>
                </a:cubicBezTo>
                <a:cubicBezTo>
                  <a:pt x="1515" y="1664"/>
                  <a:pt x="1534" y="1618"/>
                  <a:pt x="1534" y="1570"/>
                </a:cubicBezTo>
                <a:cubicBezTo>
                  <a:pt x="1534" y="1351"/>
                  <a:pt x="1534" y="1351"/>
                  <a:pt x="1534" y="1351"/>
                </a:cubicBezTo>
                <a:cubicBezTo>
                  <a:pt x="1534" y="1290"/>
                  <a:pt x="1484" y="1241"/>
                  <a:pt x="1424" y="1241"/>
                </a:cubicBezTo>
                <a:close/>
                <a:moveTo>
                  <a:pt x="288" y="125"/>
                </a:moveTo>
                <a:cubicBezTo>
                  <a:pt x="288" y="251"/>
                  <a:pt x="288" y="251"/>
                  <a:pt x="288" y="251"/>
                </a:cubicBezTo>
                <a:cubicBezTo>
                  <a:pt x="288" y="271"/>
                  <a:pt x="272" y="288"/>
                  <a:pt x="252" y="288"/>
                </a:cubicBezTo>
                <a:cubicBezTo>
                  <a:pt x="125" y="288"/>
                  <a:pt x="125" y="288"/>
                  <a:pt x="125" y="288"/>
                </a:cubicBezTo>
                <a:lnTo>
                  <a:pt x="288" y="125"/>
                </a:lnTo>
                <a:close/>
                <a:moveTo>
                  <a:pt x="183" y="1679"/>
                </a:moveTo>
                <a:cubicBezTo>
                  <a:pt x="123" y="1679"/>
                  <a:pt x="73" y="1630"/>
                  <a:pt x="73" y="1570"/>
                </a:cubicBezTo>
                <a:cubicBezTo>
                  <a:pt x="73" y="361"/>
                  <a:pt x="73" y="361"/>
                  <a:pt x="73" y="361"/>
                </a:cubicBezTo>
                <a:cubicBezTo>
                  <a:pt x="252" y="361"/>
                  <a:pt x="252" y="361"/>
                  <a:pt x="252" y="361"/>
                </a:cubicBezTo>
                <a:cubicBezTo>
                  <a:pt x="312" y="361"/>
                  <a:pt x="361" y="312"/>
                  <a:pt x="361" y="251"/>
                </a:cubicBezTo>
                <a:cubicBezTo>
                  <a:pt x="361" y="73"/>
                  <a:pt x="361" y="73"/>
                  <a:pt x="361" y="73"/>
                </a:cubicBezTo>
                <a:cubicBezTo>
                  <a:pt x="1132" y="73"/>
                  <a:pt x="1132" y="73"/>
                  <a:pt x="1132" y="73"/>
                </a:cubicBezTo>
                <a:cubicBezTo>
                  <a:pt x="1152" y="73"/>
                  <a:pt x="1169" y="89"/>
                  <a:pt x="1169" y="110"/>
                </a:cubicBezTo>
                <a:cubicBezTo>
                  <a:pt x="1169" y="1570"/>
                  <a:pt x="1169" y="1570"/>
                  <a:pt x="1169" y="1570"/>
                </a:cubicBezTo>
                <a:cubicBezTo>
                  <a:pt x="1169" y="1609"/>
                  <a:pt x="1180" y="1646"/>
                  <a:pt x="1205" y="1679"/>
                </a:cubicBezTo>
                <a:lnTo>
                  <a:pt x="183" y="1679"/>
                </a:lnTo>
                <a:close/>
                <a:moveTo>
                  <a:pt x="1461" y="1570"/>
                </a:moveTo>
                <a:cubicBezTo>
                  <a:pt x="1461" y="1599"/>
                  <a:pt x="1449" y="1626"/>
                  <a:pt x="1429" y="1647"/>
                </a:cubicBezTo>
                <a:cubicBezTo>
                  <a:pt x="1401" y="1675"/>
                  <a:pt x="1359" y="1686"/>
                  <a:pt x="1322" y="1675"/>
                </a:cubicBezTo>
                <a:cubicBezTo>
                  <a:pt x="1275" y="1662"/>
                  <a:pt x="1242" y="1619"/>
                  <a:pt x="1242" y="1570"/>
                </a:cubicBezTo>
                <a:cubicBezTo>
                  <a:pt x="1242" y="1314"/>
                  <a:pt x="1242" y="1314"/>
                  <a:pt x="1242" y="1314"/>
                </a:cubicBezTo>
                <a:cubicBezTo>
                  <a:pt x="1424" y="1314"/>
                  <a:pt x="1424" y="1314"/>
                  <a:pt x="1424" y="1314"/>
                </a:cubicBezTo>
                <a:cubicBezTo>
                  <a:pt x="1445" y="1314"/>
                  <a:pt x="1461" y="1330"/>
                  <a:pt x="1461" y="1351"/>
                </a:cubicBezTo>
                <a:lnTo>
                  <a:pt x="1461" y="1570"/>
                </a:lnTo>
                <a:close/>
                <a:moveTo>
                  <a:pt x="183" y="1314"/>
                </a:moveTo>
                <a:cubicBezTo>
                  <a:pt x="402" y="1314"/>
                  <a:pt x="402" y="1314"/>
                  <a:pt x="402" y="1314"/>
                </a:cubicBezTo>
                <a:cubicBezTo>
                  <a:pt x="402" y="584"/>
                  <a:pt x="402" y="584"/>
                  <a:pt x="402" y="584"/>
                </a:cubicBezTo>
                <a:cubicBezTo>
                  <a:pt x="183" y="584"/>
                  <a:pt x="183" y="584"/>
                  <a:pt x="183" y="584"/>
                </a:cubicBezTo>
                <a:lnTo>
                  <a:pt x="183" y="1314"/>
                </a:lnTo>
                <a:close/>
                <a:moveTo>
                  <a:pt x="256" y="657"/>
                </a:moveTo>
                <a:cubicBezTo>
                  <a:pt x="329" y="657"/>
                  <a:pt x="329" y="657"/>
                  <a:pt x="329" y="657"/>
                </a:cubicBezTo>
                <a:cubicBezTo>
                  <a:pt x="329" y="1241"/>
                  <a:pt x="329" y="1241"/>
                  <a:pt x="329" y="1241"/>
                </a:cubicBezTo>
                <a:cubicBezTo>
                  <a:pt x="256" y="1241"/>
                  <a:pt x="256" y="1241"/>
                  <a:pt x="256" y="1241"/>
                </a:cubicBezTo>
                <a:lnTo>
                  <a:pt x="256" y="657"/>
                </a:lnTo>
                <a:close/>
                <a:moveTo>
                  <a:pt x="512" y="1314"/>
                </a:moveTo>
                <a:cubicBezTo>
                  <a:pt x="731" y="1314"/>
                  <a:pt x="731" y="1314"/>
                  <a:pt x="731" y="1314"/>
                </a:cubicBezTo>
                <a:cubicBezTo>
                  <a:pt x="731" y="365"/>
                  <a:pt x="731" y="365"/>
                  <a:pt x="731" y="365"/>
                </a:cubicBezTo>
                <a:cubicBezTo>
                  <a:pt x="512" y="365"/>
                  <a:pt x="512" y="365"/>
                  <a:pt x="512" y="365"/>
                </a:cubicBezTo>
                <a:lnTo>
                  <a:pt x="512" y="1314"/>
                </a:lnTo>
                <a:close/>
                <a:moveTo>
                  <a:pt x="585" y="438"/>
                </a:moveTo>
                <a:cubicBezTo>
                  <a:pt x="658" y="438"/>
                  <a:pt x="658" y="438"/>
                  <a:pt x="658" y="438"/>
                </a:cubicBezTo>
                <a:cubicBezTo>
                  <a:pt x="658" y="1241"/>
                  <a:pt x="658" y="1241"/>
                  <a:pt x="658" y="1241"/>
                </a:cubicBezTo>
                <a:cubicBezTo>
                  <a:pt x="585" y="1241"/>
                  <a:pt x="585" y="1241"/>
                  <a:pt x="585" y="1241"/>
                </a:cubicBezTo>
                <a:lnTo>
                  <a:pt x="585" y="438"/>
                </a:lnTo>
                <a:close/>
                <a:moveTo>
                  <a:pt x="840" y="1314"/>
                </a:moveTo>
                <a:cubicBezTo>
                  <a:pt x="1059" y="1314"/>
                  <a:pt x="1059" y="1314"/>
                  <a:pt x="1059" y="1314"/>
                </a:cubicBezTo>
                <a:cubicBezTo>
                  <a:pt x="1059" y="584"/>
                  <a:pt x="1059" y="584"/>
                  <a:pt x="1059" y="584"/>
                </a:cubicBezTo>
                <a:cubicBezTo>
                  <a:pt x="840" y="584"/>
                  <a:pt x="840" y="584"/>
                  <a:pt x="840" y="584"/>
                </a:cubicBezTo>
                <a:lnTo>
                  <a:pt x="840" y="1314"/>
                </a:lnTo>
                <a:close/>
                <a:moveTo>
                  <a:pt x="913" y="657"/>
                </a:moveTo>
                <a:cubicBezTo>
                  <a:pt x="986" y="657"/>
                  <a:pt x="986" y="657"/>
                  <a:pt x="986" y="657"/>
                </a:cubicBezTo>
                <a:cubicBezTo>
                  <a:pt x="986" y="1241"/>
                  <a:pt x="986" y="1241"/>
                  <a:pt x="986" y="1241"/>
                </a:cubicBezTo>
                <a:cubicBezTo>
                  <a:pt x="913" y="1241"/>
                  <a:pt x="913" y="1241"/>
                  <a:pt x="913" y="1241"/>
                </a:cubicBezTo>
                <a:lnTo>
                  <a:pt x="913" y="6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" name="Freeform 157"/>
          <p:cNvSpPr>
            <a:spLocks noEditPoints="1"/>
          </p:cNvSpPr>
          <p:nvPr/>
        </p:nvSpPr>
        <p:spPr bwMode="auto">
          <a:xfrm>
            <a:off x="1678275" y="9511144"/>
            <a:ext cx="830692" cy="830980"/>
          </a:xfrm>
          <a:custGeom>
            <a:avLst/>
            <a:gdLst>
              <a:gd name="T0" fmla="*/ 1557 w 1755"/>
              <a:gd name="T1" fmla="*/ 1756 h 1756"/>
              <a:gd name="T2" fmla="*/ 1755 w 1755"/>
              <a:gd name="T3" fmla="*/ 309 h 1756"/>
              <a:gd name="T4" fmla="*/ 1463 w 1755"/>
              <a:gd name="T5" fmla="*/ 110 h 1756"/>
              <a:gd name="T6" fmla="*/ 1426 w 1755"/>
              <a:gd name="T7" fmla="*/ 0 h 1756"/>
              <a:gd name="T8" fmla="*/ 1390 w 1755"/>
              <a:gd name="T9" fmla="*/ 110 h 1756"/>
              <a:gd name="T10" fmla="*/ 1243 w 1755"/>
              <a:gd name="T11" fmla="*/ 37 h 1756"/>
              <a:gd name="T12" fmla="*/ 1170 w 1755"/>
              <a:gd name="T13" fmla="*/ 37 h 1756"/>
              <a:gd name="T14" fmla="*/ 585 w 1755"/>
              <a:gd name="T15" fmla="*/ 110 h 1756"/>
              <a:gd name="T16" fmla="*/ 549 w 1755"/>
              <a:gd name="T17" fmla="*/ 0 h 1756"/>
              <a:gd name="T18" fmla="*/ 512 w 1755"/>
              <a:gd name="T19" fmla="*/ 110 h 1756"/>
              <a:gd name="T20" fmla="*/ 366 w 1755"/>
              <a:gd name="T21" fmla="*/ 37 h 1756"/>
              <a:gd name="T22" fmla="*/ 293 w 1755"/>
              <a:gd name="T23" fmla="*/ 37 h 1756"/>
              <a:gd name="T24" fmla="*/ 199 w 1755"/>
              <a:gd name="T25" fmla="*/ 110 h 1756"/>
              <a:gd name="T26" fmla="*/ 0 w 1755"/>
              <a:gd name="T27" fmla="*/ 1557 h 1756"/>
              <a:gd name="T28" fmla="*/ 73 w 1755"/>
              <a:gd name="T29" fmla="*/ 309 h 1756"/>
              <a:gd name="T30" fmla="*/ 293 w 1755"/>
              <a:gd name="T31" fmla="*/ 183 h 1756"/>
              <a:gd name="T32" fmla="*/ 329 w 1755"/>
              <a:gd name="T33" fmla="*/ 284 h 1756"/>
              <a:gd name="T34" fmla="*/ 366 w 1755"/>
              <a:gd name="T35" fmla="*/ 183 h 1756"/>
              <a:gd name="T36" fmla="*/ 512 w 1755"/>
              <a:gd name="T37" fmla="*/ 248 h 1756"/>
              <a:gd name="T38" fmla="*/ 585 w 1755"/>
              <a:gd name="T39" fmla="*/ 248 h 1756"/>
              <a:gd name="T40" fmla="*/ 1170 w 1755"/>
              <a:gd name="T41" fmla="*/ 183 h 1756"/>
              <a:gd name="T42" fmla="*/ 1207 w 1755"/>
              <a:gd name="T43" fmla="*/ 284 h 1756"/>
              <a:gd name="T44" fmla="*/ 1243 w 1755"/>
              <a:gd name="T45" fmla="*/ 183 h 1756"/>
              <a:gd name="T46" fmla="*/ 1390 w 1755"/>
              <a:gd name="T47" fmla="*/ 248 h 1756"/>
              <a:gd name="T48" fmla="*/ 1463 w 1755"/>
              <a:gd name="T49" fmla="*/ 248 h 1756"/>
              <a:gd name="T50" fmla="*/ 1557 w 1755"/>
              <a:gd name="T51" fmla="*/ 183 h 1756"/>
              <a:gd name="T52" fmla="*/ 1682 w 1755"/>
              <a:gd name="T53" fmla="*/ 512 h 1756"/>
              <a:gd name="T54" fmla="*/ 73 w 1755"/>
              <a:gd name="T55" fmla="*/ 309 h 1756"/>
              <a:gd name="T56" fmla="*/ 1682 w 1755"/>
              <a:gd name="T57" fmla="*/ 586 h 1756"/>
              <a:gd name="T58" fmla="*/ 1557 w 1755"/>
              <a:gd name="T59" fmla="*/ 1683 h 1756"/>
              <a:gd name="T60" fmla="*/ 73 w 1755"/>
              <a:gd name="T61" fmla="*/ 1557 h 1756"/>
              <a:gd name="T62" fmla="*/ 486 w 1755"/>
              <a:gd name="T63" fmla="*/ 989 h 1756"/>
              <a:gd name="T64" fmla="*/ 492 w 1755"/>
              <a:gd name="T65" fmla="*/ 848 h 1756"/>
              <a:gd name="T66" fmla="*/ 754 w 1755"/>
              <a:gd name="T67" fmla="*/ 867 h 1756"/>
              <a:gd name="T68" fmla="*/ 788 w 1755"/>
              <a:gd name="T69" fmla="*/ 1092 h 1756"/>
              <a:gd name="T70" fmla="*/ 552 w 1755"/>
              <a:gd name="T71" fmla="*/ 1351 h 1756"/>
              <a:gd name="T72" fmla="*/ 832 w 1755"/>
              <a:gd name="T73" fmla="*/ 1451 h 1756"/>
              <a:gd name="T74" fmla="*/ 409 w 1755"/>
              <a:gd name="T75" fmla="*/ 1362 h 1756"/>
              <a:gd name="T76" fmla="*/ 686 w 1755"/>
              <a:gd name="T77" fmla="*/ 1074 h 1756"/>
              <a:gd name="T78" fmla="*/ 685 w 1755"/>
              <a:gd name="T79" fmla="*/ 937 h 1756"/>
              <a:gd name="T80" fmla="*/ 486 w 1755"/>
              <a:gd name="T81" fmla="*/ 989 h 1756"/>
              <a:gd name="T82" fmla="*/ 923 w 1755"/>
              <a:gd name="T83" fmla="*/ 940 h 1756"/>
              <a:gd name="T84" fmla="*/ 1140 w 1755"/>
              <a:gd name="T85" fmla="*/ 817 h 1756"/>
              <a:gd name="T86" fmla="*/ 1334 w 1755"/>
              <a:gd name="T87" fmla="*/ 1001 h 1756"/>
              <a:gd name="T88" fmla="*/ 1218 w 1755"/>
              <a:gd name="T89" fmla="*/ 1203 h 1756"/>
              <a:gd name="T90" fmla="*/ 1353 w 1755"/>
              <a:gd name="T91" fmla="*/ 1351 h 1756"/>
              <a:gd name="T92" fmla="*/ 930 w 1755"/>
              <a:gd name="T93" fmla="*/ 1451 h 1756"/>
              <a:gd name="T94" fmla="*/ 1118 w 1755"/>
              <a:gd name="T95" fmla="*/ 1174 h 1756"/>
              <a:gd name="T96" fmla="*/ 1234 w 1755"/>
              <a:gd name="T97" fmla="*/ 1001 h 1756"/>
              <a:gd name="T98" fmla="*/ 1134 w 1755"/>
              <a:gd name="T99" fmla="*/ 911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55" h="1756">
                <a:moveTo>
                  <a:pt x="199" y="1756"/>
                </a:moveTo>
                <a:cubicBezTo>
                  <a:pt x="1557" y="1756"/>
                  <a:pt x="1557" y="1756"/>
                  <a:pt x="1557" y="1756"/>
                </a:cubicBezTo>
                <a:cubicBezTo>
                  <a:pt x="1666" y="1756"/>
                  <a:pt x="1755" y="1667"/>
                  <a:pt x="1755" y="1557"/>
                </a:cubicBezTo>
                <a:cubicBezTo>
                  <a:pt x="1755" y="309"/>
                  <a:pt x="1755" y="309"/>
                  <a:pt x="1755" y="309"/>
                </a:cubicBezTo>
                <a:cubicBezTo>
                  <a:pt x="1755" y="199"/>
                  <a:pt x="1666" y="110"/>
                  <a:pt x="1557" y="110"/>
                </a:cubicBezTo>
                <a:cubicBezTo>
                  <a:pt x="1463" y="110"/>
                  <a:pt x="1463" y="110"/>
                  <a:pt x="1463" y="110"/>
                </a:cubicBezTo>
                <a:cubicBezTo>
                  <a:pt x="1463" y="37"/>
                  <a:pt x="1463" y="37"/>
                  <a:pt x="1463" y="37"/>
                </a:cubicBezTo>
                <a:cubicBezTo>
                  <a:pt x="1463" y="17"/>
                  <a:pt x="1447" y="0"/>
                  <a:pt x="1426" y="0"/>
                </a:cubicBezTo>
                <a:cubicBezTo>
                  <a:pt x="1406" y="0"/>
                  <a:pt x="1390" y="17"/>
                  <a:pt x="1390" y="37"/>
                </a:cubicBezTo>
                <a:cubicBezTo>
                  <a:pt x="1390" y="110"/>
                  <a:pt x="1390" y="110"/>
                  <a:pt x="1390" y="110"/>
                </a:cubicBezTo>
                <a:cubicBezTo>
                  <a:pt x="1243" y="110"/>
                  <a:pt x="1243" y="110"/>
                  <a:pt x="1243" y="110"/>
                </a:cubicBezTo>
                <a:cubicBezTo>
                  <a:pt x="1243" y="37"/>
                  <a:pt x="1243" y="37"/>
                  <a:pt x="1243" y="37"/>
                </a:cubicBezTo>
                <a:cubicBezTo>
                  <a:pt x="1243" y="17"/>
                  <a:pt x="1227" y="0"/>
                  <a:pt x="1207" y="0"/>
                </a:cubicBezTo>
                <a:cubicBezTo>
                  <a:pt x="1187" y="0"/>
                  <a:pt x="1170" y="17"/>
                  <a:pt x="1170" y="37"/>
                </a:cubicBezTo>
                <a:cubicBezTo>
                  <a:pt x="1170" y="110"/>
                  <a:pt x="1170" y="110"/>
                  <a:pt x="1170" y="110"/>
                </a:cubicBezTo>
                <a:cubicBezTo>
                  <a:pt x="585" y="110"/>
                  <a:pt x="585" y="110"/>
                  <a:pt x="585" y="110"/>
                </a:cubicBezTo>
                <a:cubicBezTo>
                  <a:pt x="585" y="37"/>
                  <a:pt x="585" y="37"/>
                  <a:pt x="585" y="37"/>
                </a:cubicBezTo>
                <a:cubicBezTo>
                  <a:pt x="585" y="17"/>
                  <a:pt x="569" y="0"/>
                  <a:pt x="549" y="0"/>
                </a:cubicBezTo>
                <a:cubicBezTo>
                  <a:pt x="528" y="0"/>
                  <a:pt x="512" y="17"/>
                  <a:pt x="512" y="37"/>
                </a:cubicBezTo>
                <a:cubicBezTo>
                  <a:pt x="512" y="110"/>
                  <a:pt x="512" y="110"/>
                  <a:pt x="512" y="110"/>
                </a:cubicBezTo>
                <a:cubicBezTo>
                  <a:pt x="366" y="110"/>
                  <a:pt x="366" y="110"/>
                  <a:pt x="366" y="110"/>
                </a:cubicBezTo>
                <a:cubicBezTo>
                  <a:pt x="366" y="37"/>
                  <a:pt x="366" y="37"/>
                  <a:pt x="366" y="37"/>
                </a:cubicBezTo>
                <a:cubicBezTo>
                  <a:pt x="366" y="17"/>
                  <a:pt x="349" y="0"/>
                  <a:pt x="329" y="0"/>
                </a:cubicBezTo>
                <a:cubicBezTo>
                  <a:pt x="309" y="0"/>
                  <a:pt x="293" y="17"/>
                  <a:pt x="293" y="37"/>
                </a:cubicBezTo>
                <a:cubicBezTo>
                  <a:pt x="293" y="110"/>
                  <a:pt x="293" y="110"/>
                  <a:pt x="293" y="110"/>
                </a:cubicBezTo>
                <a:cubicBezTo>
                  <a:pt x="199" y="110"/>
                  <a:pt x="199" y="110"/>
                  <a:pt x="199" y="110"/>
                </a:cubicBezTo>
                <a:cubicBezTo>
                  <a:pt x="89" y="110"/>
                  <a:pt x="0" y="199"/>
                  <a:pt x="0" y="309"/>
                </a:cubicBezTo>
                <a:cubicBezTo>
                  <a:pt x="0" y="1557"/>
                  <a:pt x="0" y="1557"/>
                  <a:pt x="0" y="1557"/>
                </a:cubicBezTo>
                <a:cubicBezTo>
                  <a:pt x="0" y="1667"/>
                  <a:pt x="89" y="1756"/>
                  <a:pt x="199" y="1756"/>
                </a:cubicBezTo>
                <a:close/>
                <a:moveTo>
                  <a:pt x="73" y="309"/>
                </a:moveTo>
                <a:cubicBezTo>
                  <a:pt x="73" y="240"/>
                  <a:pt x="129" y="183"/>
                  <a:pt x="199" y="183"/>
                </a:cubicBezTo>
                <a:cubicBezTo>
                  <a:pt x="293" y="183"/>
                  <a:pt x="293" y="183"/>
                  <a:pt x="293" y="183"/>
                </a:cubicBezTo>
                <a:cubicBezTo>
                  <a:pt x="293" y="248"/>
                  <a:pt x="293" y="248"/>
                  <a:pt x="293" y="248"/>
                </a:cubicBezTo>
                <a:cubicBezTo>
                  <a:pt x="293" y="268"/>
                  <a:pt x="309" y="284"/>
                  <a:pt x="329" y="284"/>
                </a:cubicBezTo>
                <a:cubicBezTo>
                  <a:pt x="349" y="284"/>
                  <a:pt x="366" y="268"/>
                  <a:pt x="366" y="248"/>
                </a:cubicBezTo>
                <a:cubicBezTo>
                  <a:pt x="366" y="183"/>
                  <a:pt x="366" y="183"/>
                  <a:pt x="366" y="183"/>
                </a:cubicBezTo>
                <a:cubicBezTo>
                  <a:pt x="512" y="183"/>
                  <a:pt x="512" y="183"/>
                  <a:pt x="512" y="183"/>
                </a:cubicBezTo>
                <a:cubicBezTo>
                  <a:pt x="512" y="248"/>
                  <a:pt x="512" y="248"/>
                  <a:pt x="512" y="248"/>
                </a:cubicBezTo>
                <a:cubicBezTo>
                  <a:pt x="512" y="268"/>
                  <a:pt x="528" y="284"/>
                  <a:pt x="549" y="284"/>
                </a:cubicBezTo>
                <a:cubicBezTo>
                  <a:pt x="569" y="284"/>
                  <a:pt x="585" y="268"/>
                  <a:pt x="585" y="248"/>
                </a:cubicBezTo>
                <a:cubicBezTo>
                  <a:pt x="585" y="183"/>
                  <a:pt x="585" y="183"/>
                  <a:pt x="585" y="183"/>
                </a:cubicBezTo>
                <a:cubicBezTo>
                  <a:pt x="1170" y="183"/>
                  <a:pt x="1170" y="183"/>
                  <a:pt x="1170" y="183"/>
                </a:cubicBezTo>
                <a:cubicBezTo>
                  <a:pt x="1170" y="248"/>
                  <a:pt x="1170" y="248"/>
                  <a:pt x="1170" y="248"/>
                </a:cubicBezTo>
                <a:cubicBezTo>
                  <a:pt x="1170" y="268"/>
                  <a:pt x="1187" y="284"/>
                  <a:pt x="1207" y="284"/>
                </a:cubicBezTo>
                <a:cubicBezTo>
                  <a:pt x="1227" y="284"/>
                  <a:pt x="1243" y="268"/>
                  <a:pt x="1243" y="248"/>
                </a:cubicBezTo>
                <a:cubicBezTo>
                  <a:pt x="1243" y="183"/>
                  <a:pt x="1243" y="183"/>
                  <a:pt x="1243" y="183"/>
                </a:cubicBezTo>
                <a:cubicBezTo>
                  <a:pt x="1390" y="183"/>
                  <a:pt x="1390" y="183"/>
                  <a:pt x="1390" y="183"/>
                </a:cubicBezTo>
                <a:cubicBezTo>
                  <a:pt x="1390" y="248"/>
                  <a:pt x="1390" y="248"/>
                  <a:pt x="1390" y="248"/>
                </a:cubicBezTo>
                <a:cubicBezTo>
                  <a:pt x="1390" y="268"/>
                  <a:pt x="1406" y="284"/>
                  <a:pt x="1426" y="284"/>
                </a:cubicBezTo>
                <a:cubicBezTo>
                  <a:pt x="1447" y="284"/>
                  <a:pt x="1463" y="268"/>
                  <a:pt x="1463" y="248"/>
                </a:cubicBezTo>
                <a:cubicBezTo>
                  <a:pt x="1463" y="183"/>
                  <a:pt x="1463" y="183"/>
                  <a:pt x="1463" y="183"/>
                </a:cubicBezTo>
                <a:cubicBezTo>
                  <a:pt x="1557" y="183"/>
                  <a:pt x="1557" y="183"/>
                  <a:pt x="1557" y="183"/>
                </a:cubicBezTo>
                <a:cubicBezTo>
                  <a:pt x="1626" y="183"/>
                  <a:pt x="1682" y="240"/>
                  <a:pt x="1682" y="309"/>
                </a:cubicBezTo>
                <a:cubicBezTo>
                  <a:pt x="1682" y="512"/>
                  <a:pt x="1682" y="512"/>
                  <a:pt x="1682" y="512"/>
                </a:cubicBezTo>
                <a:cubicBezTo>
                  <a:pt x="73" y="512"/>
                  <a:pt x="73" y="512"/>
                  <a:pt x="73" y="512"/>
                </a:cubicBezTo>
                <a:lnTo>
                  <a:pt x="73" y="309"/>
                </a:lnTo>
                <a:close/>
                <a:moveTo>
                  <a:pt x="73" y="586"/>
                </a:moveTo>
                <a:cubicBezTo>
                  <a:pt x="1682" y="586"/>
                  <a:pt x="1682" y="586"/>
                  <a:pt x="1682" y="586"/>
                </a:cubicBezTo>
                <a:cubicBezTo>
                  <a:pt x="1682" y="1557"/>
                  <a:pt x="1682" y="1557"/>
                  <a:pt x="1682" y="1557"/>
                </a:cubicBezTo>
                <a:cubicBezTo>
                  <a:pt x="1682" y="1626"/>
                  <a:pt x="1626" y="1683"/>
                  <a:pt x="1557" y="1683"/>
                </a:cubicBezTo>
                <a:cubicBezTo>
                  <a:pt x="199" y="1683"/>
                  <a:pt x="199" y="1683"/>
                  <a:pt x="199" y="1683"/>
                </a:cubicBezTo>
                <a:cubicBezTo>
                  <a:pt x="129" y="1683"/>
                  <a:pt x="73" y="1626"/>
                  <a:pt x="73" y="1557"/>
                </a:cubicBezTo>
                <a:lnTo>
                  <a:pt x="73" y="586"/>
                </a:lnTo>
                <a:close/>
                <a:moveTo>
                  <a:pt x="486" y="989"/>
                </a:moveTo>
                <a:cubicBezTo>
                  <a:pt x="402" y="940"/>
                  <a:pt x="402" y="940"/>
                  <a:pt x="402" y="940"/>
                </a:cubicBezTo>
                <a:cubicBezTo>
                  <a:pt x="429" y="900"/>
                  <a:pt x="459" y="869"/>
                  <a:pt x="492" y="848"/>
                </a:cubicBezTo>
                <a:cubicBezTo>
                  <a:pt x="525" y="828"/>
                  <a:pt x="567" y="817"/>
                  <a:pt x="619" y="817"/>
                </a:cubicBezTo>
                <a:cubicBezTo>
                  <a:pt x="670" y="817"/>
                  <a:pt x="715" y="834"/>
                  <a:pt x="754" y="867"/>
                </a:cubicBezTo>
                <a:cubicBezTo>
                  <a:pt x="793" y="899"/>
                  <a:pt x="813" y="944"/>
                  <a:pt x="813" y="1001"/>
                </a:cubicBezTo>
                <a:cubicBezTo>
                  <a:pt x="813" y="1032"/>
                  <a:pt x="805" y="1063"/>
                  <a:pt x="788" y="1092"/>
                </a:cubicBezTo>
                <a:cubicBezTo>
                  <a:pt x="772" y="1121"/>
                  <a:pt x="741" y="1158"/>
                  <a:pt x="697" y="1203"/>
                </a:cubicBezTo>
                <a:cubicBezTo>
                  <a:pt x="552" y="1351"/>
                  <a:pt x="552" y="1351"/>
                  <a:pt x="552" y="1351"/>
                </a:cubicBezTo>
                <a:cubicBezTo>
                  <a:pt x="832" y="1351"/>
                  <a:pt x="832" y="1351"/>
                  <a:pt x="832" y="1351"/>
                </a:cubicBezTo>
                <a:cubicBezTo>
                  <a:pt x="832" y="1451"/>
                  <a:pt x="832" y="1451"/>
                  <a:pt x="832" y="1451"/>
                </a:cubicBezTo>
                <a:cubicBezTo>
                  <a:pt x="409" y="1451"/>
                  <a:pt x="409" y="1451"/>
                  <a:pt x="409" y="1451"/>
                </a:cubicBezTo>
                <a:cubicBezTo>
                  <a:pt x="409" y="1362"/>
                  <a:pt x="409" y="1362"/>
                  <a:pt x="409" y="1362"/>
                </a:cubicBezTo>
                <a:cubicBezTo>
                  <a:pt x="597" y="1174"/>
                  <a:pt x="597" y="1174"/>
                  <a:pt x="597" y="1174"/>
                </a:cubicBezTo>
                <a:cubicBezTo>
                  <a:pt x="639" y="1131"/>
                  <a:pt x="669" y="1098"/>
                  <a:pt x="686" y="1074"/>
                </a:cubicBezTo>
                <a:cubicBezTo>
                  <a:pt x="704" y="1050"/>
                  <a:pt x="713" y="1025"/>
                  <a:pt x="713" y="1001"/>
                </a:cubicBezTo>
                <a:cubicBezTo>
                  <a:pt x="713" y="976"/>
                  <a:pt x="703" y="955"/>
                  <a:pt x="685" y="937"/>
                </a:cubicBezTo>
                <a:cubicBezTo>
                  <a:pt x="666" y="920"/>
                  <a:pt x="642" y="911"/>
                  <a:pt x="613" y="911"/>
                </a:cubicBezTo>
                <a:cubicBezTo>
                  <a:pt x="562" y="911"/>
                  <a:pt x="520" y="937"/>
                  <a:pt x="486" y="989"/>
                </a:cubicBezTo>
                <a:close/>
                <a:moveTo>
                  <a:pt x="1007" y="989"/>
                </a:moveTo>
                <a:cubicBezTo>
                  <a:pt x="923" y="940"/>
                  <a:pt x="923" y="940"/>
                  <a:pt x="923" y="940"/>
                </a:cubicBezTo>
                <a:cubicBezTo>
                  <a:pt x="950" y="900"/>
                  <a:pt x="980" y="869"/>
                  <a:pt x="1013" y="848"/>
                </a:cubicBezTo>
                <a:cubicBezTo>
                  <a:pt x="1046" y="828"/>
                  <a:pt x="1088" y="817"/>
                  <a:pt x="1140" y="817"/>
                </a:cubicBezTo>
                <a:cubicBezTo>
                  <a:pt x="1191" y="817"/>
                  <a:pt x="1236" y="834"/>
                  <a:pt x="1275" y="867"/>
                </a:cubicBezTo>
                <a:cubicBezTo>
                  <a:pt x="1314" y="899"/>
                  <a:pt x="1334" y="944"/>
                  <a:pt x="1334" y="1001"/>
                </a:cubicBezTo>
                <a:cubicBezTo>
                  <a:pt x="1334" y="1032"/>
                  <a:pt x="1325" y="1063"/>
                  <a:pt x="1309" y="1092"/>
                </a:cubicBezTo>
                <a:cubicBezTo>
                  <a:pt x="1293" y="1121"/>
                  <a:pt x="1262" y="1158"/>
                  <a:pt x="1218" y="1203"/>
                </a:cubicBezTo>
                <a:cubicBezTo>
                  <a:pt x="1073" y="1351"/>
                  <a:pt x="1073" y="1351"/>
                  <a:pt x="1073" y="1351"/>
                </a:cubicBezTo>
                <a:cubicBezTo>
                  <a:pt x="1353" y="1351"/>
                  <a:pt x="1353" y="1351"/>
                  <a:pt x="1353" y="1351"/>
                </a:cubicBezTo>
                <a:cubicBezTo>
                  <a:pt x="1353" y="1451"/>
                  <a:pt x="1353" y="1451"/>
                  <a:pt x="1353" y="1451"/>
                </a:cubicBezTo>
                <a:cubicBezTo>
                  <a:pt x="930" y="1451"/>
                  <a:pt x="930" y="1451"/>
                  <a:pt x="930" y="1451"/>
                </a:cubicBezTo>
                <a:cubicBezTo>
                  <a:pt x="930" y="1362"/>
                  <a:pt x="930" y="1362"/>
                  <a:pt x="930" y="1362"/>
                </a:cubicBezTo>
                <a:cubicBezTo>
                  <a:pt x="1118" y="1174"/>
                  <a:pt x="1118" y="1174"/>
                  <a:pt x="1118" y="1174"/>
                </a:cubicBezTo>
                <a:cubicBezTo>
                  <a:pt x="1160" y="1131"/>
                  <a:pt x="1190" y="1098"/>
                  <a:pt x="1207" y="1074"/>
                </a:cubicBezTo>
                <a:cubicBezTo>
                  <a:pt x="1225" y="1050"/>
                  <a:pt x="1234" y="1025"/>
                  <a:pt x="1234" y="1001"/>
                </a:cubicBezTo>
                <a:cubicBezTo>
                  <a:pt x="1234" y="976"/>
                  <a:pt x="1224" y="955"/>
                  <a:pt x="1205" y="937"/>
                </a:cubicBezTo>
                <a:cubicBezTo>
                  <a:pt x="1187" y="920"/>
                  <a:pt x="1163" y="911"/>
                  <a:pt x="1134" y="911"/>
                </a:cubicBezTo>
                <a:cubicBezTo>
                  <a:pt x="1083" y="911"/>
                  <a:pt x="1041" y="937"/>
                  <a:pt x="1007" y="9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" name="Freeform 162"/>
          <p:cNvSpPr>
            <a:spLocks noEditPoints="1"/>
          </p:cNvSpPr>
          <p:nvPr/>
        </p:nvSpPr>
        <p:spPr bwMode="auto">
          <a:xfrm>
            <a:off x="15126927" y="9512158"/>
            <a:ext cx="829244" cy="828952"/>
          </a:xfrm>
          <a:custGeom>
            <a:avLst/>
            <a:gdLst>
              <a:gd name="T0" fmla="*/ 1168 w 1752"/>
              <a:gd name="T1" fmla="*/ 438 h 1752"/>
              <a:gd name="T2" fmla="*/ 1115 w 1752"/>
              <a:gd name="T3" fmla="*/ 54 h 1752"/>
              <a:gd name="T4" fmla="*/ 985 w 1752"/>
              <a:gd name="T5" fmla="*/ 0 h 1752"/>
              <a:gd name="T6" fmla="*/ 0 w 1752"/>
              <a:gd name="T7" fmla="*/ 184 h 1752"/>
              <a:gd name="T8" fmla="*/ 183 w 1752"/>
              <a:gd name="T9" fmla="*/ 1752 h 1752"/>
              <a:gd name="T10" fmla="*/ 1168 w 1752"/>
              <a:gd name="T11" fmla="*/ 1570 h 1752"/>
              <a:gd name="T12" fmla="*/ 1643 w 1752"/>
              <a:gd name="T13" fmla="*/ 1095 h 1752"/>
              <a:gd name="T14" fmla="*/ 1752 w 1752"/>
              <a:gd name="T15" fmla="*/ 548 h 1752"/>
              <a:gd name="T16" fmla="*/ 73 w 1752"/>
              <a:gd name="T17" fmla="*/ 184 h 1752"/>
              <a:gd name="T18" fmla="*/ 986 w 1752"/>
              <a:gd name="T19" fmla="*/ 73 h 1752"/>
              <a:gd name="T20" fmla="*/ 1063 w 1752"/>
              <a:gd name="T21" fmla="*/ 105 h 1752"/>
              <a:gd name="T22" fmla="*/ 1095 w 1752"/>
              <a:gd name="T23" fmla="*/ 219 h 1752"/>
              <a:gd name="T24" fmla="*/ 73 w 1752"/>
              <a:gd name="T25" fmla="*/ 184 h 1752"/>
              <a:gd name="T26" fmla="*/ 986 w 1752"/>
              <a:gd name="T27" fmla="*/ 1679 h 1752"/>
              <a:gd name="T28" fmla="*/ 73 w 1752"/>
              <a:gd name="T29" fmla="*/ 1570 h 1752"/>
              <a:gd name="T30" fmla="*/ 1095 w 1752"/>
              <a:gd name="T31" fmla="*/ 1533 h 1752"/>
              <a:gd name="T32" fmla="*/ 1095 w 1752"/>
              <a:gd name="T33" fmla="*/ 1460 h 1752"/>
              <a:gd name="T34" fmla="*/ 73 w 1752"/>
              <a:gd name="T35" fmla="*/ 292 h 1752"/>
              <a:gd name="T36" fmla="*/ 1095 w 1752"/>
              <a:gd name="T37" fmla="*/ 438 h 1752"/>
              <a:gd name="T38" fmla="*/ 803 w 1752"/>
              <a:gd name="T39" fmla="*/ 548 h 1752"/>
              <a:gd name="T40" fmla="*/ 913 w 1752"/>
              <a:gd name="T41" fmla="*/ 1095 h 1752"/>
              <a:gd name="T42" fmla="*/ 921 w 1752"/>
              <a:gd name="T43" fmla="*/ 1278 h 1752"/>
              <a:gd name="T44" fmla="*/ 957 w 1752"/>
              <a:gd name="T45" fmla="*/ 1314 h 1752"/>
              <a:gd name="T46" fmla="*/ 1095 w 1752"/>
              <a:gd name="T47" fmla="*/ 1155 h 1752"/>
              <a:gd name="T48" fmla="*/ 1679 w 1752"/>
              <a:gd name="T49" fmla="*/ 986 h 1752"/>
              <a:gd name="T50" fmla="*/ 1123 w 1752"/>
              <a:gd name="T51" fmla="*/ 1022 h 1752"/>
              <a:gd name="T52" fmla="*/ 994 w 1752"/>
              <a:gd name="T53" fmla="*/ 1168 h 1752"/>
              <a:gd name="T54" fmla="*/ 957 w 1752"/>
              <a:gd name="T55" fmla="*/ 1022 h 1752"/>
              <a:gd name="T56" fmla="*/ 876 w 1752"/>
              <a:gd name="T57" fmla="*/ 986 h 1752"/>
              <a:gd name="T58" fmla="*/ 913 w 1752"/>
              <a:gd name="T59" fmla="*/ 511 h 1752"/>
              <a:gd name="T60" fmla="*/ 1679 w 1752"/>
              <a:gd name="T61" fmla="*/ 548 h 1752"/>
              <a:gd name="T62" fmla="*/ 1533 w 1752"/>
              <a:gd name="T63" fmla="*/ 657 h 1752"/>
              <a:gd name="T64" fmla="*/ 1059 w 1752"/>
              <a:gd name="T65" fmla="*/ 694 h 1752"/>
              <a:gd name="T66" fmla="*/ 1059 w 1752"/>
              <a:gd name="T67" fmla="*/ 621 h 1752"/>
              <a:gd name="T68" fmla="*/ 1533 w 1752"/>
              <a:gd name="T69" fmla="*/ 657 h 1752"/>
              <a:gd name="T70" fmla="*/ 1497 w 1752"/>
              <a:gd name="T71" fmla="*/ 913 h 1752"/>
              <a:gd name="T72" fmla="*/ 1022 w 1752"/>
              <a:gd name="T73" fmla="*/ 876 h 1752"/>
              <a:gd name="T74" fmla="*/ 1497 w 1752"/>
              <a:gd name="T75" fmla="*/ 840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52" h="1752">
                <a:moveTo>
                  <a:pt x="1643" y="438"/>
                </a:moveTo>
                <a:cubicBezTo>
                  <a:pt x="1168" y="438"/>
                  <a:pt x="1168" y="438"/>
                  <a:pt x="1168" y="438"/>
                </a:cubicBezTo>
                <a:cubicBezTo>
                  <a:pt x="1168" y="183"/>
                  <a:pt x="1168" y="183"/>
                  <a:pt x="1168" y="183"/>
                </a:cubicBezTo>
                <a:cubicBezTo>
                  <a:pt x="1168" y="134"/>
                  <a:pt x="1149" y="88"/>
                  <a:pt x="1115" y="54"/>
                </a:cubicBezTo>
                <a:cubicBezTo>
                  <a:pt x="1080" y="19"/>
                  <a:pt x="1034" y="0"/>
                  <a:pt x="986" y="0"/>
                </a:cubicBezTo>
                <a:cubicBezTo>
                  <a:pt x="986" y="0"/>
                  <a:pt x="986" y="0"/>
                  <a:pt x="985" y="0"/>
                </a:cubicBezTo>
                <a:cubicBezTo>
                  <a:pt x="182" y="2"/>
                  <a:pt x="182" y="2"/>
                  <a:pt x="182" y="2"/>
                </a:cubicBezTo>
                <a:cubicBezTo>
                  <a:pt x="82" y="2"/>
                  <a:pt x="0" y="84"/>
                  <a:pt x="0" y="184"/>
                </a:cubicBezTo>
                <a:cubicBezTo>
                  <a:pt x="0" y="1570"/>
                  <a:pt x="0" y="1570"/>
                  <a:pt x="0" y="1570"/>
                </a:cubicBezTo>
                <a:cubicBezTo>
                  <a:pt x="0" y="1670"/>
                  <a:pt x="82" y="1752"/>
                  <a:pt x="183" y="1752"/>
                </a:cubicBezTo>
                <a:cubicBezTo>
                  <a:pt x="986" y="1752"/>
                  <a:pt x="986" y="1752"/>
                  <a:pt x="986" y="1752"/>
                </a:cubicBezTo>
                <a:cubicBezTo>
                  <a:pt x="1086" y="1752"/>
                  <a:pt x="1168" y="1670"/>
                  <a:pt x="1168" y="1570"/>
                </a:cubicBezTo>
                <a:cubicBezTo>
                  <a:pt x="1168" y="1095"/>
                  <a:pt x="1168" y="1095"/>
                  <a:pt x="1168" y="1095"/>
                </a:cubicBezTo>
                <a:cubicBezTo>
                  <a:pt x="1643" y="1095"/>
                  <a:pt x="1643" y="1095"/>
                  <a:pt x="1643" y="1095"/>
                </a:cubicBezTo>
                <a:cubicBezTo>
                  <a:pt x="1703" y="1095"/>
                  <a:pt x="1752" y="1046"/>
                  <a:pt x="1752" y="986"/>
                </a:cubicBezTo>
                <a:cubicBezTo>
                  <a:pt x="1752" y="548"/>
                  <a:pt x="1752" y="548"/>
                  <a:pt x="1752" y="548"/>
                </a:cubicBezTo>
                <a:cubicBezTo>
                  <a:pt x="1752" y="487"/>
                  <a:pt x="1703" y="438"/>
                  <a:pt x="1643" y="438"/>
                </a:cubicBezTo>
                <a:close/>
                <a:moveTo>
                  <a:pt x="73" y="184"/>
                </a:moveTo>
                <a:cubicBezTo>
                  <a:pt x="73" y="124"/>
                  <a:pt x="122" y="75"/>
                  <a:pt x="183" y="75"/>
                </a:cubicBezTo>
                <a:cubicBezTo>
                  <a:pt x="986" y="73"/>
                  <a:pt x="986" y="73"/>
                  <a:pt x="986" y="73"/>
                </a:cubicBezTo>
                <a:cubicBezTo>
                  <a:pt x="986" y="73"/>
                  <a:pt x="986" y="73"/>
                  <a:pt x="986" y="73"/>
                </a:cubicBezTo>
                <a:cubicBezTo>
                  <a:pt x="1015" y="73"/>
                  <a:pt x="1042" y="85"/>
                  <a:pt x="1063" y="105"/>
                </a:cubicBezTo>
                <a:cubicBezTo>
                  <a:pt x="1084" y="126"/>
                  <a:pt x="1095" y="154"/>
                  <a:pt x="1095" y="183"/>
                </a:cubicBezTo>
                <a:cubicBezTo>
                  <a:pt x="1095" y="219"/>
                  <a:pt x="1095" y="219"/>
                  <a:pt x="1095" y="219"/>
                </a:cubicBezTo>
                <a:cubicBezTo>
                  <a:pt x="73" y="219"/>
                  <a:pt x="73" y="219"/>
                  <a:pt x="73" y="219"/>
                </a:cubicBezTo>
                <a:lnTo>
                  <a:pt x="73" y="184"/>
                </a:lnTo>
                <a:close/>
                <a:moveTo>
                  <a:pt x="1095" y="1570"/>
                </a:moveTo>
                <a:cubicBezTo>
                  <a:pt x="1095" y="1630"/>
                  <a:pt x="1046" y="1679"/>
                  <a:pt x="986" y="1679"/>
                </a:cubicBezTo>
                <a:cubicBezTo>
                  <a:pt x="183" y="1679"/>
                  <a:pt x="183" y="1679"/>
                  <a:pt x="183" y="1679"/>
                </a:cubicBezTo>
                <a:cubicBezTo>
                  <a:pt x="122" y="1679"/>
                  <a:pt x="73" y="1630"/>
                  <a:pt x="73" y="1570"/>
                </a:cubicBezTo>
                <a:cubicBezTo>
                  <a:pt x="73" y="1533"/>
                  <a:pt x="73" y="1533"/>
                  <a:pt x="73" y="1533"/>
                </a:cubicBezTo>
                <a:cubicBezTo>
                  <a:pt x="1095" y="1533"/>
                  <a:pt x="1095" y="1533"/>
                  <a:pt x="1095" y="1533"/>
                </a:cubicBezTo>
                <a:lnTo>
                  <a:pt x="1095" y="1570"/>
                </a:lnTo>
                <a:close/>
                <a:moveTo>
                  <a:pt x="1095" y="1460"/>
                </a:moveTo>
                <a:cubicBezTo>
                  <a:pt x="73" y="1460"/>
                  <a:pt x="73" y="1460"/>
                  <a:pt x="73" y="1460"/>
                </a:cubicBezTo>
                <a:cubicBezTo>
                  <a:pt x="73" y="292"/>
                  <a:pt x="73" y="292"/>
                  <a:pt x="73" y="292"/>
                </a:cubicBezTo>
                <a:cubicBezTo>
                  <a:pt x="1095" y="292"/>
                  <a:pt x="1095" y="292"/>
                  <a:pt x="1095" y="292"/>
                </a:cubicBezTo>
                <a:cubicBezTo>
                  <a:pt x="1095" y="438"/>
                  <a:pt x="1095" y="438"/>
                  <a:pt x="1095" y="438"/>
                </a:cubicBezTo>
                <a:cubicBezTo>
                  <a:pt x="913" y="438"/>
                  <a:pt x="913" y="438"/>
                  <a:pt x="913" y="438"/>
                </a:cubicBezTo>
                <a:cubicBezTo>
                  <a:pt x="852" y="438"/>
                  <a:pt x="803" y="487"/>
                  <a:pt x="803" y="548"/>
                </a:cubicBezTo>
                <a:cubicBezTo>
                  <a:pt x="803" y="986"/>
                  <a:pt x="803" y="986"/>
                  <a:pt x="803" y="986"/>
                </a:cubicBezTo>
                <a:cubicBezTo>
                  <a:pt x="803" y="1046"/>
                  <a:pt x="852" y="1095"/>
                  <a:pt x="913" y="1095"/>
                </a:cubicBezTo>
                <a:cubicBezTo>
                  <a:pt x="921" y="1095"/>
                  <a:pt x="921" y="1095"/>
                  <a:pt x="921" y="1095"/>
                </a:cubicBezTo>
                <a:cubicBezTo>
                  <a:pt x="921" y="1278"/>
                  <a:pt x="921" y="1278"/>
                  <a:pt x="921" y="1278"/>
                </a:cubicBezTo>
                <a:cubicBezTo>
                  <a:pt x="921" y="1294"/>
                  <a:pt x="932" y="1308"/>
                  <a:pt x="947" y="1313"/>
                </a:cubicBezTo>
                <a:cubicBezTo>
                  <a:pt x="951" y="1314"/>
                  <a:pt x="954" y="1314"/>
                  <a:pt x="957" y="1314"/>
                </a:cubicBezTo>
                <a:cubicBezTo>
                  <a:pt x="970" y="1314"/>
                  <a:pt x="982" y="1308"/>
                  <a:pt x="989" y="1297"/>
                </a:cubicBezTo>
                <a:cubicBezTo>
                  <a:pt x="991" y="1293"/>
                  <a:pt x="1005" y="1273"/>
                  <a:pt x="1095" y="1155"/>
                </a:cubicBezTo>
                <a:lnTo>
                  <a:pt x="1095" y="1460"/>
                </a:lnTo>
                <a:close/>
                <a:moveTo>
                  <a:pt x="1679" y="986"/>
                </a:moveTo>
                <a:cubicBezTo>
                  <a:pt x="1679" y="1006"/>
                  <a:pt x="1663" y="1022"/>
                  <a:pt x="1643" y="1022"/>
                </a:cubicBezTo>
                <a:cubicBezTo>
                  <a:pt x="1123" y="1022"/>
                  <a:pt x="1123" y="1022"/>
                  <a:pt x="1123" y="1022"/>
                </a:cubicBezTo>
                <a:cubicBezTo>
                  <a:pt x="1112" y="1022"/>
                  <a:pt x="1101" y="1028"/>
                  <a:pt x="1094" y="1037"/>
                </a:cubicBezTo>
                <a:cubicBezTo>
                  <a:pt x="1050" y="1094"/>
                  <a:pt x="1018" y="1136"/>
                  <a:pt x="994" y="1168"/>
                </a:cubicBezTo>
                <a:cubicBezTo>
                  <a:pt x="994" y="1059"/>
                  <a:pt x="994" y="1059"/>
                  <a:pt x="994" y="1059"/>
                </a:cubicBezTo>
                <a:cubicBezTo>
                  <a:pt x="994" y="1039"/>
                  <a:pt x="978" y="1022"/>
                  <a:pt x="957" y="1022"/>
                </a:cubicBezTo>
                <a:cubicBezTo>
                  <a:pt x="913" y="1022"/>
                  <a:pt x="913" y="1022"/>
                  <a:pt x="913" y="1022"/>
                </a:cubicBezTo>
                <a:cubicBezTo>
                  <a:pt x="893" y="1022"/>
                  <a:pt x="876" y="1006"/>
                  <a:pt x="876" y="986"/>
                </a:cubicBezTo>
                <a:cubicBezTo>
                  <a:pt x="876" y="548"/>
                  <a:pt x="876" y="548"/>
                  <a:pt x="876" y="548"/>
                </a:cubicBezTo>
                <a:cubicBezTo>
                  <a:pt x="876" y="528"/>
                  <a:pt x="893" y="511"/>
                  <a:pt x="913" y="511"/>
                </a:cubicBezTo>
                <a:cubicBezTo>
                  <a:pt x="1643" y="511"/>
                  <a:pt x="1643" y="511"/>
                  <a:pt x="1643" y="511"/>
                </a:cubicBezTo>
                <a:cubicBezTo>
                  <a:pt x="1663" y="511"/>
                  <a:pt x="1679" y="528"/>
                  <a:pt x="1679" y="548"/>
                </a:cubicBezTo>
                <a:lnTo>
                  <a:pt x="1679" y="986"/>
                </a:lnTo>
                <a:close/>
                <a:moveTo>
                  <a:pt x="1533" y="657"/>
                </a:moveTo>
                <a:cubicBezTo>
                  <a:pt x="1533" y="677"/>
                  <a:pt x="1517" y="694"/>
                  <a:pt x="1497" y="694"/>
                </a:cubicBezTo>
                <a:cubicBezTo>
                  <a:pt x="1059" y="694"/>
                  <a:pt x="1059" y="694"/>
                  <a:pt x="1059" y="694"/>
                </a:cubicBezTo>
                <a:cubicBezTo>
                  <a:pt x="1039" y="694"/>
                  <a:pt x="1022" y="677"/>
                  <a:pt x="1022" y="657"/>
                </a:cubicBezTo>
                <a:cubicBezTo>
                  <a:pt x="1022" y="637"/>
                  <a:pt x="1039" y="621"/>
                  <a:pt x="1059" y="621"/>
                </a:cubicBezTo>
                <a:cubicBezTo>
                  <a:pt x="1497" y="621"/>
                  <a:pt x="1497" y="621"/>
                  <a:pt x="1497" y="621"/>
                </a:cubicBezTo>
                <a:cubicBezTo>
                  <a:pt x="1517" y="621"/>
                  <a:pt x="1533" y="637"/>
                  <a:pt x="1533" y="657"/>
                </a:cubicBezTo>
                <a:close/>
                <a:moveTo>
                  <a:pt x="1533" y="876"/>
                </a:moveTo>
                <a:cubicBezTo>
                  <a:pt x="1533" y="896"/>
                  <a:pt x="1517" y="913"/>
                  <a:pt x="1497" y="913"/>
                </a:cubicBezTo>
                <a:cubicBezTo>
                  <a:pt x="1059" y="913"/>
                  <a:pt x="1059" y="913"/>
                  <a:pt x="1059" y="913"/>
                </a:cubicBezTo>
                <a:cubicBezTo>
                  <a:pt x="1039" y="913"/>
                  <a:pt x="1022" y="896"/>
                  <a:pt x="1022" y="876"/>
                </a:cubicBezTo>
                <a:cubicBezTo>
                  <a:pt x="1022" y="856"/>
                  <a:pt x="1039" y="840"/>
                  <a:pt x="1059" y="840"/>
                </a:cubicBezTo>
                <a:cubicBezTo>
                  <a:pt x="1497" y="840"/>
                  <a:pt x="1497" y="840"/>
                  <a:pt x="1497" y="840"/>
                </a:cubicBezTo>
                <a:cubicBezTo>
                  <a:pt x="1517" y="840"/>
                  <a:pt x="1533" y="856"/>
                  <a:pt x="1533" y="8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" name="Freeform 164"/>
          <p:cNvSpPr>
            <a:spLocks noEditPoints="1"/>
          </p:cNvSpPr>
          <p:nvPr/>
        </p:nvSpPr>
        <p:spPr bwMode="auto">
          <a:xfrm>
            <a:off x="19729421" y="9512156"/>
            <a:ext cx="587516" cy="828956"/>
          </a:xfrm>
          <a:custGeom>
            <a:avLst/>
            <a:gdLst>
              <a:gd name="T0" fmla="*/ 730 w 1241"/>
              <a:gd name="T1" fmla="*/ 110 h 1752"/>
              <a:gd name="T2" fmla="*/ 511 w 1241"/>
              <a:gd name="T3" fmla="*/ 110 h 1752"/>
              <a:gd name="T4" fmla="*/ 328 w 1241"/>
              <a:gd name="T5" fmla="*/ 183 h 1752"/>
              <a:gd name="T6" fmla="*/ 109 w 1241"/>
              <a:gd name="T7" fmla="*/ 220 h 1752"/>
              <a:gd name="T8" fmla="*/ 0 w 1241"/>
              <a:gd name="T9" fmla="*/ 1643 h 1752"/>
              <a:gd name="T10" fmla="*/ 1131 w 1241"/>
              <a:gd name="T11" fmla="*/ 1752 h 1752"/>
              <a:gd name="T12" fmla="*/ 1241 w 1241"/>
              <a:gd name="T13" fmla="*/ 329 h 1752"/>
              <a:gd name="T14" fmla="*/ 912 w 1241"/>
              <a:gd name="T15" fmla="*/ 220 h 1752"/>
              <a:gd name="T16" fmla="*/ 839 w 1241"/>
              <a:gd name="T17" fmla="*/ 110 h 1752"/>
              <a:gd name="T18" fmla="*/ 558 w 1241"/>
              <a:gd name="T19" fmla="*/ 183 h 1752"/>
              <a:gd name="T20" fmla="*/ 589 w 1241"/>
              <a:gd name="T21" fmla="*/ 128 h 1752"/>
              <a:gd name="T22" fmla="*/ 620 w 1241"/>
              <a:gd name="T23" fmla="*/ 73 h 1752"/>
              <a:gd name="T24" fmla="*/ 652 w 1241"/>
              <a:gd name="T25" fmla="*/ 128 h 1752"/>
              <a:gd name="T26" fmla="*/ 683 w 1241"/>
              <a:gd name="T27" fmla="*/ 183 h 1752"/>
              <a:gd name="T28" fmla="*/ 839 w 1241"/>
              <a:gd name="T29" fmla="*/ 292 h 1752"/>
              <a:gd name="T30" fmla="*/ 401 w 1241"/>
              <a:gd name="T31" fmla="*/ 183 h 1752"/>
              <a:gd name="T32" fmla="*/ 1131 w 1241"/>
              <a:gd name="T33" fmla="*/ 293 h 1752"/>
              <a:gd name="T34" fmla="*/ 1168 w 1241"/>
              <a:gd name="T35" fmla="*/ 1643 h 1752"/>
              <a:gd name="T36" fmla="*/ 109 w 1241"/>
              <a:gd name="T37" fmla="*/ 1679 h 1752"/>
              <a:gd name="T38" fmla="*/ 73 w 1241"/>
              <a:gd name="T39" fmla="*/ 329 h 1752"/>
              <a:gd name="T40" fmla="*/ 146 w 1241"/>
              <a:gd name="T41" fmla="*/ 293 h 1752"/>
              <a:gd name="T42" fmla="*/ 1095 w 1241"/>
              <a:gd name="T43" fmla="*/ 1607 h 1752"/>
              <a:gd name="T44" fmla="*/ 1022 w 1241"/>
              <a:gd name="T45" fmla="*/ 293 h 1752"/>
              <a:gd name="T46" fmla="*/ 219 w 1241"/>
              <a:gd name="T47" fmla="*/ 1534 h 1752"/>
              <a:gd name="T48" fmla="*/ 329 w 1241"/>
              <a:gd name="T49" fmla="*/ 293 h 1752"/>
              <a:gd name="T50" fmla="*/ 839 w 1241"/>
              <a:gd name="T51" fmla="*/ 365 h 1752"/>
              <a:gd name="T52" fmla="*/ 1022 w 1241"/>
              <a:gd name="T53" fmla="*/ 293 h 1752"/>
              <a:gd name="T54" fmla="*/ 912 w 1241"/>
              <a:gd name="T55" fmla="*/ 512 h 1752"/>
              <a:gd name="T56" fmla="*/ 328 w 1241"/>
              <a:gd name="T57" fmla="*/ 585 h 1752"/>
              <a:gd name="T58" fmla="*/ 328 w 1241"/>
              <a:gd name="T59" fmla="*/ 694 h 1752"/>
              <a:gd name="T60" fmla="*/ 912 w 1241"/>
              <a:gd name="T61" fmla="*/ 767 h 1752"/>
              <a:gd name="T62" fmla="*/ 328 w 1241"/>
              <a:gd name="T63" fmla="*/ 694 h 1752"/>
              <a:gd name="T64" fmla="*/ 912 w 1241"/>
              <a:gd name="T65" fmla="*/ 877 h 1752"/>
              <a:gd name="T66" fmla="*/ 328 w 1241"/>
              <a:gd name="T67" fmla="*/ 950 h 1752"/>
              <a:gd name="T68" fmla="*/ 328 w 1241"/>
              <a:gd name="T69" fmla="*/ 1059 h 1752"/>
              <a:gd name="T70" fmla="*/ 912 w 1241"/>
              <a:gd name="T71" fmla="*/ 1132 h 1752"/>
              <a:gd name="T72" fmla="*/ 328 w 1241"/>
              <a:gd name="T73" fmla="*/ 1059 h 1752"/>
              <a:gd name="T74" fmla="*/ 912 w 1241"/>
              <a:gd name="T75" fmla="*/ 1242 h 1752"/>
              <a:gd name="T76" fmla="*/ 328 w 1241"/>
              <a:gd name="T77" fmla="*/ 1315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41" h="1752">
                <a:moveTo>
                  <a:pt x="839" y="110"/>
                </a:moveTo>
                <a:cubicBezTo>
                  <a:pt x="730" y="110"/>
                  <a:pt x="730" y="110"/>
                  <a:pt x="730" y="110"/>
                </a:cubicBezTo>
                <a:cubicBezTo>
                  <a:pt x="730" y="49"/>
                  <a:pt x="681" y="0"/>
                  <a:pt x="620" y="0"/>
                </a:cubicBezTo>
                <a:cubicBezTo>
                  <a:pt x="560" y="0"/>
                  <a:pt x="511" y="49"/>
                  <a:pt x="511" y="110"/>
                </a:cubicBezTo>
                <a:cubicBezTo>
                  <a:pt x="401" y="110"/>
                  <a:pt x="401" y="110"/>
                  <a:pt x="401" y="110"/>
                </a:cubicBezTo>
                <a:cubicBezTo>
                  <a:pt x="361" y="110"/>
                  <a:pt x="328" y="142"/>
                  <a:pt x="328" y="183"/>
                </a:cubicBezTo>
                <a:cubicBezTo>
                  <a:pt x="328" y="220"/>
                  <a:pt x="328" y="220"/>
                  <a:pt x="328" y="220"/>
                </a:cubicBezTo>
                <a:cubicBezTo>
                  <a:pt x="109" y="220"/>
                  <a:pt x="109" y="220"/>
                  <a:pt x="109" y="220"/>
                </a:cubicBezTo>
                <a:cubicBezTo>
                  <a:pt x="49" y="220"/>
                  <a:pt x="0" y="269"/>
                  <a:pt x="0" y="329"/>
                </a:cubicBezTo>
                <a:cubicBezTo>
                  <a:pt x="0" y="1643"/>
                  <a:pt x="0" y="1643"/>
                  <a:pt x="0" y="1643"/>
                </a:cubicBezTo>
                <a:cubicBezTo>
                  <a:pt x="0" y="1703"/>
                  <a:pt x="49" y="1752"/>
                  <a:pt x="109" y="1752"/>
                </a:cubicBezTo>
                <a:cubicBezTo>
                  <a:pt x="1131" y="1752"/>
                  <a:pt x="1131" y="1752"/>
                  <a:pt x="1131" y="1752"/>
                </a:cubicBezTo>
                <a:cubicBezTo>
                  <a:pt x="1192" y="1752"/>
                  <a:pt x="1241" y="1703"/>
                  <a:pt x="1241" y="1643"/>
                </a:cubicBezTo>
                <a:cubicBezTo>
                  <a:pt x="1241" y="329"/>
                  <a:pt x="1241" y="329"/>
                  <a:pt x="1241" y="329"/>
                </a:cubicBezTo>
                <a:cubicBezTo>
                  <a:pt x="1241" y="269"/>
                  <a:pt x="1192" y="220"/>
                  <a:pt x="1131" y="220"/>
                </a:cubicBezTo>
                <a:cubicBezTo>
                  <a:pt x="912" y="220"/>
                  <a:pt x="912" y="220"/>
                  <a:pt x="912" y="220"/>
                </a:cubicBezTo>
                <a:cubicBezTo>
                  <a:pt x="912" y="183"/>
                  <a:pt x="912" y="183"/>
                  <a:pt x="912" y="183"/>
                </a:cubicBezTo>
                <a:cubicBezTo>
                  <a:pt x="912" y="142"/>
                  <a:pt x="880" y="110"/>
                  <a:pt x="839" y="110"/>
                </a:cubicBezTo>
                <a:close/>
                <a:moveTo>
                  <a:pt x="401" y="183"/>
                </a:moveTo>
                <a:cubicBezTo>
                  <a:pt x="558" y="183"/>
                  <a:pt x="558" y="183"/>
                  <a:pt x="558" y="183"/>
                </a:cubicBezTo>
                <a:cubicBezTo>
                  <a:pt x="571" y="183"/>
                  <a:pt x="583" y="176"/>
                  <a:pt x="589" y="164"/>
                </a:cubicBezTo>
                <a:cubicBezTo>
                  <a:pt x="596" y="153"/>
                  <a:pt x="596" y="139"/>
                  <a:pt x="589" y="128"/>
                </a:cubicBezTo>
                <a:cubicBezTo>
                  <a:pt x="586" y="122"/>
                  <a:pt x="584" y="116"/>
                  <a:pt x="584" y="110"/>
                </a:cubicBezTo>
                <a:cubicBezTo>
                  <a:pt x="584" y="89"/>
                  <a:pt x="600" y="73"/>
                  <a:pt x="620" y="73"/>
                </a:cubicBezTo>
                <a:cubicBezTo>
                  <a:pt x="641" y="73"/>
                  <a:pt x="657" y="89"/>
                  <a:pt x="657" y="110"/>
                </a:cubicBezTo>
                <a:cubicBezTo>
                  <a:pt x="657" y="116"/>
                  <a:pt x="655" y="122"/>
                  <a:pt x="652" y="128"/>
                </a:cubicBezTo>
                <a:cubicBezTo>
                  <a:pt x="645" y="139"/>
                  <a:pt x="645" y="153"/>
                  <a:pt x="652" y="164"/>
                </a:cubicBezTo>
                <a:cubicBezTo>
                  <a:pt x="658" y="176"/>
                  <a:pt x="670" y="183"/>
                  <a:pt x="683" y="183"/>
                </a:cubicBezTo>
                <a:cubicBezTo>
                  <a:pt x="839" y="183"/>
                  <a:pt x="839" y="183"/>
                  <a:pt x="839" y="183"/>
                </a:cubicBezTo>
                <a:cubicBezTo>
                  <a:pt x="839" y="292"/>
                  <a:pt x="839" y="292"/>
                  <a:pt x="839" y="292"/>
                </a:cubicBezTo>
                <a:cubicBezTo>
                  <a:pt x="401" y="292"/>
                  <a:pt x="401" y="292"/>
                  <a:pt x="401" y="292"/>
                </a:cubicBezTo>
                <a:lnTo>
                  <a:pt x="401" y="183"/>
                </a:lnTo>
                <a:close/>
                <a:moveTo>
                  <a:pt x="1095" y="293"/>
                </a:moveTo>
                <a:cubicBezTo>
                  <a:pt x="1131" y="293"/>
                  <a:pt x="1131" y="293"/>
                  <a:pt x="1131" y="293"/>
                </a:cubicBezTo>
                <a:cubicBezTo>
                  <a:pt x="1152" y="293"/>
                  <a:pt x="1168" y="309"/>
                  <a:pt x="1168" y="329"/>
                </a:cubicBezTo>
                <a:cubicBezTo>
                  <a:pt x="1168" y="1643"/>
                  <a:pt x="1168" y="1643"/>
                  <a:pt x="1168" y="1643"/>
                </a:cubicBezTo>
                <a:cubicBezTo>
                  <a:pt x="1168" y="1663"/>
                  <a:pt x="1152" y="1679"/>
                  <a:pt x="1131" y="1679"/>
                </a:cubicBezTo>
                <a:cubicBezTo>
                  <a:pt x="109" y="1679"/>
                  <a:pt x="109" y="1679"/>
                  <a:pt x="109" y="1679"/>
                </a:cubicBezTo>
                <a:cubicBezTo>
                  <a:pt x="89" y="1679"/>
                  <a:pt x="73" y="1663"/>
                  <a:pt x="73" y="1643"/>
                </a:cubicBezTo>
                <a:cubicBezTo>
                  <a:pt x="73" y="329"/>
                  <a:pt x="73" y="329"/>
                  <a:pt x="73" y="329"/>
                </a:cubicBezTo>
                <a:cubicBezTo>
                  <a:pt x="73" y="309"/>
                  <a:pt x="89" y="293"/>
                  <a:pt x="109" y="293"/>
                </a:cubicBezTo>
                <a:cubicBezTo>
                  <a:pt x="146" y="293"/>
                  <a:pt x="146" y="293"/>
                  <a:pt x="146" y="293"/>
                </a:cubicBezTo>
                <a:cubicBezTo>
                  <a:pt x="146" y="1607"/>
                  <a:pt x="146" y="1607"/>
                  <a:pt x="146" y="1607"/>
                </a:cubicBezTo>
                <a:cubicBezTo>
                  <a:pt x="1095" y="1607"/>
                  <a:pt x="1095" y="1607"/>
                  <a:pt x="1095" y="1607"/>
                </a:cubicBezTo>
                <a:lnTo>
                  <a:pt x="1095" y="293"/>
                </a:lnTo>
                <a:close/>
                <a:moveTo>
                  <a:pt x="1022" y="293"/>
                </a:moveTo>
                <a:cubicBezTo>
                  <a:pt x="1022" y="1534"/>
                  <a:pt x="1022" y="1534"/>
                  <a:pt x="1022" y="1534"/>
                </a:cubicBezTo>
                <a:cubicBezTo>
                  <a:pt x="219" y="1534"/>
                  <a:pt x="219" y="1534"/>
                  <a:pt x="219" y="1534"/>
                </a:cubicBezTo>
                <a:cubicBezTo>
                  <a:pt x="219" y="293"/>
                  <a:pt x="219" y="293"/>
                  <a:pt x="219" y="293"/>
                </a:cubicBezTo>
                <a:cubicBezTo>
                  <a:pt x="329" y="293"/>
                  <a:pt x="329" y="293"/>
                  <a:pt x="329" y="293"/>
                </a:cubicBezTo>
                <a:cubicBezTo>
                  <a:pt x="329" y="333"/>
                  <a:pt x="361" y="365"/>
                  <a:pt x="401" y="365"/>
                </a:cubicBezTo>
                <a:cubicBezTo>
                  <a:pt x="839" y="365"/>
                  <a:pt x="839" y="365"/>
                  <a:pt x="839" y="365"/>
                </a:cubicBezTo>
                <a:cubicBezTo>
                  <a:pt x="879" y="365"/>
                  <a:pt x="912" y="333"/>
                  <a:pt x="912" y="293"/>
                </a:cubicBezTo>
                <a:lnTo>
                  <a:pt x="1022" y="293"/>
                </a:lnTo>
                <a:close/>
                <a:moveTo>
                  <a:pt x="328" y="512"/>
                </a:moveTo>
                <a:cubicBezTo>
                  <a:pt x="912" y="512"/>
                  <a:pt x="912" y="512"/>
                  <a:pt x="912" y="512"/>
                </a:cubicBezTo>
                <a:cubicBezTo>
                  <a:pt x="912" y="585"/>
                  <a:pt x="912" y="585"/>
                  <a:pt x="912" y="585"/>
                </a:cubicBezTo>
                <a:cubicBezTo>
                  <a:pt x="328" y="585"/>
                  <a:pt x="328" y="585"/>
                  <a:pt x="328" y="585"/>
                </a:cubicBezTo>
                <a:lnTo>
                  <a:pt x="328" y="512"/>
                </a:lnTo>
                <a:close/>
                <a:moveTo>
                  <a:pt x="328" y="694"/>
                </a:moveTo>
                <a:cubicBezTo>
                  <a:pt x="912" y="694"/>
                  <a:pt x="912" y="694"/>
                  <a:pt x="912" y="694"/>
                </a:cubicBezTo>
                <a:cubicBezTo>
                  <a:pt x="912" y="767"/>
                  <a:pt x="912" y="767"/>
                  <a:pt x="912" y="767"/>
                </a:cubicBezTo>
                <a:cubicBezTo>
                  <a:pt x="328" y="767"/>
                  <a:pt x="328" y="767"/>
                  <a:pt x="328" y="767"/>
                </a:cubicBezTo>
                <a:lnTo>
                  <a:pt x="328" y="694"/>
                </a:lnTo>
                <a:close/>
                <a:moveTo>
                  <a:pt x="328" y="877"/>
                </a:moveTo>
                <a:cubicBezTo>
                  <a:pt x="912" y="877"/>
                  <a:pt x="912" y="877"/>
                  <a:pt x="912" y="877"/>
                </a:cubicBezTo>
                <a:cubicBezTo>
                  <a:pt x="912" y="950"/>
                  <a:pt x="912" y="950"/>
                  <a:pt x="912" y="950"/>
                </a:cubicBezTo>
                <a:cubicBezTo>
                  <a:pt x="328" y="950"/>
                  <a:pt x="328" y="950"/>
                  <a:pt x="328" y="950"/>
                </a:cubicBezTo>
                <a:lnTo>
                  <a:pt x="328" y="877"/>
                </a:lnTo>
                <a:close/>
                <a:moveTo>
                  <a:pt x="328" y="1059"/>
                </a:moveTo>
                <a:cubicBezTo>
                  <a:pt x="912" y="1059"/>
                  <a:pt x="912" y="1059"/>
                  <a:pt x="912" y="1059"/>
                </a:cubicBezTo>
                <a:cubicBezTo>
                  <a:pt x="912" y="1132"/>
                  <a:pt x="912" y="1132"/>
                  <a:pt x="912" y="1132"/>
                </a:cubicBezTo>
                <a:cubicBezTo>
                  <a:pt x="328" y="1132"/>
                  <a:pt x="328" y="1132"/>
                  <a:pt x="328" y="1132"/>
                </a:cubicBezTo>
                <a:lnTo>
                  <a:pt x="328" y="1059"/>
                </a:lnTo>
                <a:close/>
                <a:moveTo>
                  <a:pt x="328" y="1242"/>
                </a:moveTo>
                <a:cubicBezTo>
                  <a:pt x="912" y="1242"/>
                  <a:pt x="912" y="1242"/>
                  <a:pt x="912" y="1242"/>
                </a:cubicBezTo>
                <a:cubicBezTo>
                  <a:pt x="912" y="1315"/>
                  <a:pt x="912" y="1315"/>
                  <a:pt x="912" y="1315"/>
                </a:cubicBezTo>
                <a:cubicBezTo>
                  <a:pt x="328" y="1315"/>
                  <a:pt x="328" y="1315"/>
                  <a:pt x="328" y="1315"/>
                </a:cubicBezTo>
                <a:lnTo>
                  <a:pt x="328" y="12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" name="Freeform 130"/>
          <p:cNvSpPr>
            <a:spLocks noEditPoints="1"/>
          </p:cNvSpPr>
          <p:nvPr/>
        </p:nvSpPr>
        <p:spPr bwMode="auto">
          <a:xfrm>
            <a:off x="3914595" y="9511144"/>
            <a:ext cx="830692" cy="830980"/>
          </a:xfrm>
          <a:custGeom>
            <a:avLst/>
            <a:gdLst>
              <a:gd name="T0" fmla="*/ 1755 w 1755"/>
              <a:gd name="T1" fmla="*/ 855 h 1756"/>
              <a:gd name="T2" fmla="*/ 878 w 1755"/>
              <a:gd name="T3" fmla="*/ 0 h 1756"/>
              <a:gd name="T4" fmla="*/ 1 w 1755"/>
              <a:gd name="T5" fmla="*/ 855 h 1756"/>
              <a:gd name="T6" fmla="*/ 0 w 1755"/>
              <a:gd name="T7" fmla="*/ 862 h 1756"/>
              <a:gd name="T8" fmla="*/ 351 w 1755"/>
              <a:gd name="T9" fmla="*/ 1580 h 1756"/>
              <a:gd name="T10" fmla="*/ 1599 w 1755"/>
              <a:gd name="T11" fmla="*/ 1378 h 1756"/>
              <a:gd name="T12" fmla="*/ 1755 w 1755"/>
              <a:gd name="T13" fmla="*/ 862 h 1756"/>
              <a:gd name="T14" fmla="*/ 1680 w 1755"/>
              <a:gd name="T15" fmla="*/ 819 h 1756"/>
              <a:gd name="T16" fmla="*/ 1240 w 1755"/>
              <a:gd name="T17" fmla="*/ 419 h 1756"/>
              <a:gd name="T18" fmla="*/ 1369 w 1755"/>
              <a:gd name="T19" fmla="*/ 241 h 1756"/>
              <a:gd name="T20" fmla="*/ 914 w 1755"/>
              <a:gd name="T21" fmla="*/ 74 h 1756"/>
              <a:gd name="T22" fmla="*/ 1220 w 1755"/>
              <a:gd name="T23" fmla="*/ 322 h 1756"/>
              <a:gd name="T24" fmla="*/ 914 w 1755"/>
              <a:gd name="T25" fmla="*/ 294 h 1756"/>
              <a:gd name="T26" fmla="*/ 841 w 1755"/>
              <a:gd name="T27" fmla="*/ 74 h 1756"/>
              <a:gd name="T28" fmla="*/ 439 w 1755"/>
              <a:gd name="T29" fmla="*/ 492 h 1756"/>
              <a:gd name="T30" fmla="*/ 261 w 1755"/>
              <a:gd name="T31" fmla="*/ 362 h 1756"/>
              <a:gd name="T32" fmla="*/ 216 w 1755"/>
              <a:gd name="T33" fmla="*/ 420 h 1756"/>
              <a:gd name="T34" fmla="*/ 394 w 1755"/>
              <a:gd name="T35" fmla="*/ 550 h 1756"/>
              <a:gd name="T36" fmla="*/ 75 w 1755"/>
              <a:gd name="T37" fmla="*/ 819 h 1756"/>
              <a:gd name="T38" fmla="*/ 365 w 1755"/>
              <a:gd name="T39" fmla="*/ 1498 h 1756"/>
              <a:gd name="T40" fmla="*/ 293 w 1755"/>
              <a:gd name="T41" fmla="*/ 892 h 1756"/>
              <a:gd name="T42" fmla="*/ 414 w 1755"/>
              <a:gd name="T43" fmla="*/ 1432 h 1756"/>
              <a:gd name="T44" fmla="*/ 841 w 1755"/>
              <a:gd name="T45" fmla="*/ 1682 h 1756"/>
              <a:gd name="T46" fmla="*/ 450 w 1755"/>
              <a:gd name="T47" fmla="*/ 1507 h 1756"/>
              <a:gd name="T48" fmla="*/ 841 w 1755"/>
              <a:gd name="T49" fmla="*/ 1462 h 1756"/>
              <a:gd name="T50" fmla="*/ 878 w 1755"/>
              <a:gd name="T51" fmla="*/ 1390 h 1756"/>
              <a:gd name="T52" fmla="*/ 366 w 1755"/>
              <a:gd name="T53" fmla="*/ 878 h 1756"/>
              <a:gd name="T54" fmla="*/ 367 w 1755"/>
              <a:gd name="T55" fmla="*/ 857 h 1756"/>
              <a:gd name="T56" fmla="*/ 474 w 1755"/>
              <a:gd name="T57" fmla="*/ 564 h 1756"/>
              <a:gd name="T58" fmla="*/ 878 w 1755"/>
              <a:gd name="T59" fmla="*/ 366 h 1756"/>
              <a:gd name="T60" fmla="*/ 1389 w 1755"/>
              <a:gd name="T61" fmla="*/ 857 h 1756"/>
              <a:gd name="T62" fmla="*/ 1389 w 1755"/>
              <a:gd name="T63" fmla="*/ 867 h 1756"/>
              <a:gd name="T64" fmla="*/ 1302 w 1755"/>
              <a:gd name="T65" fmla="*/ 1165 h 1756"/>
              <a:gd name="T66" fmla="*/ 914 w 1755"/>
              <a:gd name="T67" fmla="*/ 1682 h 1756"/>
              <a:gd name="T68" fmla="*/ 1340 w 1755"/>
              <a:gd name="T69" fmla="*/ 1237 h 1756"/>
              <a:gd name="T70" fmla="*/ 914 w 1755"/>
              <a:gd name="T71" fmla="*/ 1682 h 1756"/>
              <a:gd name="T72" fmla="*/ 1381 w 1755"/>
              <a:gd name="T73" fmla="*/ 1176 h 1756"/>
              <a:gd name="T74" fmla="*/ 1682 w 1755"/>
              <a:gd name="T75" fmla="*/ 892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55" h="1756">
                <a:moveTo>
                  <a:pt x="1755" y="855"/>
                </a:moveTo>
                <a:cubicBezTo>
                  <a:pt x="1755" y="855"/>
                  <a:pt x="1755" y="855"/>
                  <a:pt x="1755" y="855"/>
                </a:cubicBezTo>
                <a:cubicBezTo>
                  <a:pt x="1747" y="579"/>
                  <a:pt x="1608" y="319"/>
                  <a:pt x="1382" y="160"/>
                </a:cubicBezTo>
                <a:cubicBezTo>
                  <a:pt x="1234" y="56"/>
                  <a:pt x="1059" y="0"/>
                  <a:pt x="878" y="0"/>
                </a:cubicBezTo>
                <a:cubicBezTo>
                  <a:pt x="601" y="0"/>
                  <a:pt x="347" y="127"/>
                  <a:pt x="179" y="347"/>
                </a:cubicBezTo>
                <a:cubicBezTo>
                  <a:pt x="67" y="494"/>
                  <a:pt x="5" y="669"/>
                  <a:pt x="1" y="855"/>
                </a:cubicBezTo>
                <a:cubicBezTo>
                  <a:pt x="1" y="855"/>
                  <a:pt x="1" y="855"/>
                  <a:pt x="1" y="855"/>
                </a:cubicBezTo>
                <a:cubicBezTo>
                  <a:pt x="0" y="862"/>
                  <a:pt x="0" y="862"/>
                  <a:pt x="0" y="862"/>
                </a:cubicBezTo>
                <a:cubicBezTo>
                  <a:pt x="0" y="867"/>
                  <a:pt x="0" y="873"/>
                  <a:pt x="0" y="878"/>
                </a:cubicBezTo>
                <a:cubicBezTo>
                  <a:pt x="0" y="1157"/>
                  <a:pt x="128" y="1412"/>
                  <a:pt x="351" y="1580"/>
                </a:cubicBezTo>
                <a:cubicBezTo>
                  <a:pt x="504" y="1695"/>
                  <a:pt x="686" y="1756"/>
                  <a:pt x="878" y="1756"/>
                </a:cubicBezTo>
                <a:cubicBezTo>
                  <a:pt x="1165" y="1756"/>
                  <a:pt x="1434" y="1615"/>
                  <a:pt x="1599" y="1378"/>
                </a:cubicBezTo>
                <a:cubicBezTo>
                  <a:pt x="1701" y="1231"/>
                  <a:pt x="1755" y="1058"/>
                  <a:pt x="1755" y="878"/>
                </a:cubicBezTo>
                <a:cubicBezTo>
                  <a:pt x="1755" y="873"/>
                  <a:pt x="1755" y="867"/>
                  <a:pt x="1755" y="862"/>
                </a:cubicBezTo>
                <a:lnTo>
                  <a:pt x="1755" y="855"/>
                </a:lnTo>
                <a:close/>
                <a:moveTo>
                  <a:pt x="1680" y="819"/>
                </a:moveTo>
                <a:cubicBezTo>
                  <a:pt x="1459" y="819"/>
                  <a:pt x="1459" y="819"/>
                  <a:pt x="1459" y="819"/>
                </a:cubicBezTo>
                <a:cubicBezTo>
                  <a:pt x="1443" y="662"/>
                  <a:pt x="1363" y="517"/>
                  <a:pt x="1240" y="419"/>
                </a:cubicBezTo>
                <a:cubicBezTo>
                  <a:pt x="1294" y="345"/>
                  <a:pt x="1294" y="345"/>
                  <a:pt x="1294" y="345"/>
                </a:cubicBezTo>
                <a:cubicBezTo>
                  <a:pt x="1369" y="241"/>
                  <a:pt x="1369" y="241"/>
                  <a:pt x="1369" y="241"/>
                </a:cubicBezTo>
                <a:cubicBezTo>
                  <a:pt x="1549" y="381"/>
                  <a:pt x="1663" y="592"/>
                  <a:pt x="1680" y="819"/>
                </a:cubicBezTo>
                <a:close/>
                <a:moveTo>
                  <a:pt x="914" y="74"/>
                </a:moveTo>
                <a:cubicBezTo>
                  <a:pt x="1055" y="81"/>
                  <a:pt x="1190" y="123"/>
                  <a:pt x="1309" y="199"/>
                </a:cubicBezTo>
                <a:cubicBezTo>
                  <a:pt x="1220" y="322"/>
                  <a:pt x="1220" y="322"/>
                  <a:pt x="1220" y="322"/>
                </a:cubicBezTo>
                <a:cubicBezTo>
                  <a:pt x="1180" y="377"/>
                  <a:pt x="1180" y="377"/>
                  <a:pt x="1180" y="377"/>
                </a:cubicBezTo>
                <a:cubicBezTo>
                  <a:pt x="1099" y="328"/>
                  <a:pt x="1008" y="300"/>
                  <a:pt x="914" y="294"/>
                </a:cubicBezTo>
                <a:lnTo>
                  <a:pt x="914" y="74"/>
                </a:lnTo>
                <a:close/>
                <a:moveTo>
                  <a:pt x="841" y="74"/>
                </a:moveTo>
                <a:cubicBezTo>
                  <a:pt x="841" y="294"/>
                  <a:pt x="841" y="294"/>
                  <a:pt x="841" y="294"/>
                </a:cubicBezTo>
                <a:cubicBezTo>
                  <a:pt x="686" y="304"/>
                  <a:pt x="543" y="374"/>
                  <a:pt x="439" y="492"/>
                </a:cubicBezTo>
                <a:cubicBezTo>
                  <a:pt x="431" y="486"/>
                  <a:pt x="431" y="486"/>
                  <a:pt x="431" y="486"/>
                </a:cubicBezTo>
                <a:cubicBezTo>
                  <a:pt x="261" y="362"/>
                  <a:pt x="261" y="362"/>
                  <a:pt x="261" y="362"/>
                </a:cubicBezTo>
                <a:cubicBezTo>
                  <a:pt x="406" y="188"/>
                  <a:pt x="614" y="84"/>
                  <a:pt x="841" y="74"/>
                </a:cubicBezTo>
                <a:close/>
                <a:moveTo>
                  <a:pt x="216" y="420"/>
                </a:moveTo>
                <a:cubicBezTo>
                  <a:pt x="333" y="505"/>
                  <a:pt x="333" y="505"/>
                  <a:pt x="333" y="505"/>
                </a:cubicBezTo>
                <a:cubicBezTo>
                  <a:pt x="394" y="550"/>
                  <a:pt x="394" y="550"/>
                  <a:pt x="394" y="550"/>
                </a:cubicBezTo>
                <a:cubicBezTo>
                  <a:pt x="339" y="630"/>
                  <a:pt x="306" y="722"/>
                  <a:pt x="296" y="819"/>
                </a:cubicBezTo>
                <a:cubicBezTo>
                  <a:pt x="75" y="819"/>
                  <a:pt x="75" y="819"/>
                  <a:pt x="75" y="819"/>
                </a:cubicBezTo>
                <a:cubicBezTo>
                  <a:pt x="86" y="675"/>
                  <a:pt x="134" y="538"/>
                  <a:pt x="216" y="420"/>
                </a:cubicBezTo>
                <a:close/>
                <a:moveTo>
                  <a:pt x="365" y="1498"/>
                </a:moveTo>
                <a:cubicBezTo>
                  <a:pt x="183" y="1348"/>
                  <a:pt x="77" y="1129"/>
                  <a:pt x="73" y="892"/>
                </a:cubicBezTo>
                <a:cubicBezTo>
                  <a:pt x="293" y="892"/>
                  <a:pt x="293" y="892"/>
                  <a:pt x="293" y="892"/>
                </a:cubicBezTo>
                <a:cubicBezTo>
                  <a:pt x="297" y="1058"/>
                  <a:pt x="369" y="1211"/>
                  <a:pt x="495" y="1320"/>
                </a:cubicBezTo>
                <a:cubicBezTo>
                  <a:pt x="414" y="1432"/>
                  <a:pt x="414" y="1432"/>
                  <a:pt x="414" y="1432"/>
                </a:cubicBezTo>
                <a:lnTo>
                  <a:pt x="365" y="1498"/>
                </a:lnTo>
                <a:close/>
                <a:moveTo>
                  <a:pt x="841" y="1682"/>
                </a:moveTo>
                <a:cubicBezTo>
                  <a:pt x="691" y="1675"/>
                  <a:pt x="548" y="1627"/>
                  <a:pt x="424" y="1542"/>
                </a:cubicBezTo>
                <a:cubicBezTo>
                  <a:pt x="450" y="1507"/>
                  <a:pt x="450" y="1507"/>
                  <a:pt x="450" y="1507"/>
                </a:cubicBezTo>
                <a:cubicBezTo>
                  <a:pt x="553" y="1364"/>
                  <a:pt x="553" y="1364"/>
                  <a:pt x="553" y="1364"/>
                </a:cubicBezTo>
                <a:cubicBezTo>
                  <a:pt x="640" y="1422"/>
                  <a:pt x="738" y="1456"/>
                  <a:pt x="841" y="1462"/>
                </a:cubicBezTo>
                <a:lnTo>
                  <a:pt x="841" y="1682"/>
                </a:lnTo>
                <a:close/>
                <a:moveTo>
                  <a:pt x="878" y="1390"/>
                </a:moveTo>
                <a:cubicBezTo>
                  <a:pt x="765" y="1390"/>
                  <a:pt x="658" y="1354"/>
                  <a:pt x="567" y="1284"/>
                </a:cubicBezTo>
                <a:cubicBezTo>
                  <a:pt x="439" y="1186"/>
                  <a:pt x="366" y="1038"/>
                  <a:pt x="366" y="878"/>
                </a:cubicBezTo>
                <a:cubicBezTo>
                  <a:pt x="366" y="874"/>
                  <a:pt x="366" y="871"/>
                  <a:pt x="366" y="867"/>
                </a:cubicBezTo>
                <a:cubicBezTo>
                  <a:pt x="367" y="857"/>
                  <a:pt x="367" y="857"/>
                  <a:pt x="367" y="857"/>
                </a:cubicBezTo>
                <a:cubicBezTo>
                  <a:pt x="367" y="857"/>
                  <a:pt x="367" y="857"/>
                  <a:pt x="367" y="857"/>
                </a:cubicBezTo>
                <a:cubicBezTo>
                  <a:pt x="371" y="750"/>
                  <a:pt x="408" y="648"/>
                  <a:pt x="474" y="564"/>
                </a:cubicBezTo>
                <a:cubicBezTo>
                  <a:pt x="572" y="438"/>
                  <a:pt x="719" y="366"/>
                  <a:pt x="878" y="366"/>
                </a:cubicBezTo>
                <a:cubicBezTo>
                  <a:pt x="878" y="366"/>
                  <a:pt x="878" y="366"/>
                  <a:pt x="878" y="366"/>
                </a:cubicBezTo>
                <a:cubicBezTo>
                  <a:pt x="982" y="366"/>
                  <a:pt x="1082" y="398"/>
                  <a:pt x="1168" y="457"/>
                </a:cubicBezTo>
                <a:cubicBezTo>
                  <a:pt x="1300" y="548"/>
                  <a:pt x="1382" y="698"/>
                  <a:pt x="1389" y="857"/>
                </a:cubicBezTo>
                <a:cubicBezTo>
                  <a:pt x="1389" y="857"/>
                  <a:pt x="1389" y="857"/>
                  <a:pt x="1389" y="857"/>
                </a:cubicBezTo>
                <a:cubicBezTo>
                  <a:pt x="1389" y="867"/>
                  <a:pt x="1389" y="867"/>
                  <a:pt x="1389" y="867"/>
                </a:cubicBezTo>
                <a:cubicBezTo>
                  <a:pt x="1389" y="871"/>
                  <a:pt x="1390" y="874"/>
                  <a:pt x="1390" y="878"/>
                </a:cubicBezTo>
                <a:cubicBezTo>
                  <a:pt x="1390" y="981"/>
                  <a:pt x="1359" y="1080"/>
                  <a:pt x="1302" y="1165"/>
                </a:cubicBezTo>
                <a:cubicBezTo>
                  <a:pt x="1206" y="1306"/>
                  <a:pt x="1047" y="1390"/>
                  <a:pt x="878" y="1390"/>
                </a:cubicBezTo>
                <a:close/>
                <a:moveTo>
                  <a:pt x="914" y="1682"/>
                </a:moveTo>
                <a:cubicBezTo>
                  <a:pt x="914" y="1462"/>
                  <a:pt x="914" y="1462"/>
                  <a:pt x="914" y="1462"/>
                </a:cubicBezTo>
                <a:cubicBezTo>
                  <a:pt x="1082" y="1452"/>
                  <a:pt x="1237" y="1370"/>
                  <a:pt x="1340" y="1237"/>
                </a:cubicBezTo>
                <a:cubicBezTo>
                  <a:pt x="1518" y="1366"/>
                  <a:pt x="1518" y="1366"/>
                  <a:pt x="1518" y="1366"/>
                </a:cubicBezTo>
                <a:cubicBezTo>
                  <a:pt x="1373" y="1555"/>
                  <a:pt x="1152" y="1671"/>
                  <a:pt x="914" y="1682"/>
                </a:cubicBezTo>
                <a:close/>
                <a:moveTo>
                  <a:pt x="1559" y="1305"/>
                </a:moveTo>
                <a:cubicBezTo>
                  <a:pt x="1381" y="1176"/>
                  <a:pt x="1381" y="1176"/>
                  <a:pt x="1381" y="1176"/>
                </a:cubicBezTo>
                <a:cubicBezTo>
                  <a:pt x="1432" y="1090"/>
                  <a:pt x="1460" y="993"/>
                  <a:pt x="1463" y="892"/>
                </a:cubicBezTo>
                <a:cubicBezTo>
                  <a:pt x="1682" y="892"/>
                  <a:pt x="1682" y="892"/>
                  <a:pt x="1682" y="892"/>
                </a:cubicBezTo>
                <a:cubicBezTo>
                  <a:pt x="1680" y="1039"/>
                  <a:pt x="1637" y="1181"/>
                  <a:pt x="1559" y="13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" name="Freeform 158"/>
          <p:cNvSpPr>
            <a:spLocks noEditPoints="1"/>
          </p:cNvSpPr>
          <p:nvPr/>
        </p:nvSpPr>
        <p:spPr bwMode="auto">
          <a:xfrm>
            <a:off x="6150627" y="9511146"/>
            <a:ext cx="831268" cy="830976"/>
          </a:xfrm>
          <a:custGeom>
            <a:avLst/>
            <a:gdLst>
              <a:gd name="T0" fmla="*/ 110 w 1756"/>
              <a:gd name="T1" fmla="*/ 0 h 1756"/>
              <a:gd name="T2" fmla="*/ 0 w 1756"/>
              <a:gd name="T3" fmla="*/ 842 h 1756"/>
              <a:gd name="T4" fmla="*/ 842 w 1756"/>
              <a:gd name="T5" fmla="*/ 951 h 1756"/>
              <a:gd name="T6" fmla="*/ 703 w 1756"/>
              <a:gd name="T7" fmla="*/ 1283 h 1756"/>
              <a:gd name="T8" fmla="*/ 704 w 1756"/>
              <a:gd name="T9" fmla="*/ 1134 h 1756"/>
              <a:gd name="T10" fmla="*/ 435 w 1756"/>
              <a:gd name="T11" fmla="*/ 1039 h 1756"/>
              <a:gd name="T12" fmla="*/ 514 w 1756"/>
              <a:gd name="T13" fmla="*/ 1319 h 1756"/>
              <a:gd name="T14" fmla="*/ 647 w 1756"/>
              <a:gd name="T15" fmla="*/ 1332 h 1756"/>
              <a:gd name="T16" fmla="*/ 842 w 1756"/>
              <a:gd name="T17" fmla="*/ 1756 h 1756"/>
              <a:gd name="T18" fmla="*/ 915 w 1756"/>
              <a:gd name="T19" fmla="*/ 1591 h 1756"/>
              <a:gd name="T20" fmla="*/ 1210 w 1756"/>
              <a:gd name="T21" fmla="*/ 1463 h 1756"/>
              <a:gd name="T22" fmla="*/ 1390 w 1756"/>
              <a:gd name="T23" fmla="*/ 1128 h 1756"/>
              <a:gd name="T24" fmla="*/ 1346 w 1756"/>
              <a:gd name="T25" fmla="*/ 1087 h 1756"/>
              <a:gd name="T26" fmla="*/ 1024 w 1756"/>
              <a:gd name="T27" fmla="*/ 1282 h 1756"/>
              <a:gd name="T28" fmla="*/ 915 w 1756"/>
              <a:gd name="T29" fmla="*/ 1499 h 1756"/>
              <a:gd name="T30" fmla="*/ 1646 w 1756"/>
              <a:gd name="T31" fmla="*/ 951 h 1756"/>
              <a:gd name="T32" fmla="*/ 1756 w 1756"/>
              <a:gd name="T33" fmla="*/ 110 h 1756"/>
              <a:gd name="T34" fmla="*/ 634 w 1756"/>
              <a:gd name="T35" fmla="*/ 1251 h 1756"/>
              <a:gd name="T36" fmla="*/ 524 w 1756"/>
              <a:gd name="T37" fmla="*/ 1135 h 1756"/>
              <a:gd name="T38" fmla="*/ 661 w 1756"/>
              <a:gd name="T39" fmla="*/ 1205 h 1756"/>
              <a:gd name="T40" fmla="*/ 1114 w 1756"/>
              <a:gd name="T41" fmla="*/ 1247 h 1756"/>
              <a:gd name="T42" fmla="*/ 1246 w 1756"/>
              <a:gd name="T43" fmla="*/ 1373 h 1756"/>
              <a:gd name="T44" fmla="*/ 1098 w 1756"/>
              <a:gd name="T45" fmla="*/ 1281 h 1756"/>
              <a:gd name="T46" fmla="*/ 1683 w 1756"/>
              <a:gd name="T47" fmla="*/ 842 h 1756"/>
              <a:gd name="T48" fmla="*/ 110 w 1756"/>
              <a:gd name="T49" fmla="*/ 878 h 1756"/>
              <a:gd name="T50" fmla="*/ 74 w 1756"/>
              <a:gd name="T51" fmla="*/ 110 h 1756"/>
              <a:gd name="T52" fmla="*/ 1646 w 1756"/>
              <a:gd name="T53" fmla="*/ 74 h 1756"/>
              <a:gd name="T54" fmla="*/ 1683 w 1756"/>
              <a:gd name="T55" fmla="*/ 842 h 1756"/>
              <a:gd name="T56" fmla="*/ 1396 w 1756"/>
              <a:gd name="T57" fmla="*/ 220 h 1756"/>
              <a:gd name="T58" fmla="*/ 397 w 1756"/>
              <a:gd name="T59" fmla="*/ 183 h 1756"/>
              <a:gd name="T60" fmla="*/ 220 w 1756"/>
              <a:gd name="T61" fmla="*/ 360 h 1756"/>
              <a:gd name="T62" fmla="*/ 183 w 1756"/>
              <a:gd name="T63" fmla="*/ 555 h 1756"/>
              <a:gd name="T64" fmla="*/ 360 w 1756"/>
              <a:gd name="T65" fmla="*/ 732 h 1756"/>
              <a:gd name="T66" fmla="*/ 1360 w 1756"/>
              <a:gd name="T67" fmla="*/ 768 h 1756"/>
              <a:gd name="T68" fmla="*/ 1536 w 1756"/>
              <a:gd name="T69" fmla="*/ 592 h 1756"/>
              <a:gd name="T70" fmla="*/ 1573 w 1756"/>
              <a:gd name="T71" fmla="*/ 397 h 1756"/>
              <a:gd name="T72" fmla="*/ 1500 w 1756"/>
              <a:gd name="T73" fmla="*/ 522 h 1756"/>
              <a:gd name="T74" fmla="*/ 430 w 1756"/>
              <a:gd name="T75" fmla="*/ 695 h 1756"/>
              <a:gd name="T76" fmla="*/ 256 w 1756"/>
              <a:gd name="T77" fmla="*/ 430 h 1756"/>
              <a:gd name="T78" fmla="*/ 1326 w 1756"/>
              <a:gd name="T79" fmla="*/ 256 h 1756"/>
              <a:gd name="T80" fmla="*/ 1500 w 1756"/>
              <a:gd name="T81" fmla="*/ 522 h 1756"/>
              <a:gd name="T82" fmla="*/ 897 w 1756"/>
              <a:gd name="T83" fmla="*/ 449 h 1756"/>
              <a:gd name="T84" fmla="*/ 895 w 1756"/>
              <a:gd name="T85" fmla="*/ 373 h 1756"/>
              <a:gd name="T86" fmla="*/ 980 w 1756"/>
              <a:gd name="T87" fmla="*/ 359 h 1756"/>
              <a:gd name="T88" fmla="*/ 895 w 1756"/>
              <a:gd name="T89" fmla="*/ 308 h 1756"/>
              <a:gd name="T90" fmla="*/ 869 w 1756"/>
              <a:gd name="T91" fmla="*/ 328 h 1756"/>
              <a:gd name="T92" fmla="*/ 780 w 1756"/>
              <a:gd name="T93" fmla="*/ 410 h 1756"/>
              <a:gd name="T94" fmla="*/ 869 w 1756"/>
              <a:gd name="T95" fmla="*/ 491 h 1756"/>
              <a:gd name="T96" fmla="*/ 798 w 1756"/>
              <a:gd name="T97" fmla="*/ 535 h 1756"/>
              <a:gd name="T98" fmla="*/ 869 w 1756"/>
              <a:gd name="T99" fmla="*/ 614 h 1756"/>
              <a:gd name="T100" fmla="*/ 895 w 1756"/>
              <a:gd name="T101" fmla="*/ 644 h 1756"/>
              <a:gd name="T102" fmla="*/ 962 w 1756"/>
              <a:gd name="T103" fmla="*/ 590 h 1756"/>
              <a:gd name="T104" fmla="*/ 966 w 1756"/>
              <a:gd name="T105" fmla="*/ 478 h 1756"/>
              <a:gd name="T106" fmla="*/ 838 w 1756"/>
              <a:gd name="T107" fmla="*/ 426 h 1756"/>
              <a:gd name="T108" fmla="*/ 840 w 1756"/>
              <a:gd name="T109" fmla="*/ 382 h 1756"/>
              <a:gd name="T110" fmla="*/ 869 w 1756"/>
              <a:gd name="T111" fmla="*/ 442 h 1756"/>
              <a:gd name="T112" fmla="*/ 895 w 1756"/>
              <a:gd name="T113" fmla="*/ 571 h 1756"/>
              <a:gd name="T114" fmla="*/ 929 w 1756"/>
              <a:gd name="T115" fmla="*/ 514 h 1756"/>
              <a:gd name="T116" fmla="*/ 926 w 1756"/>
              <a:gd name="T117" fmla="*/ 560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56" h="1756">
                <a:moveTo>
                  <a:pt x="1646" y="0"/>
                </a:moveTo>
                <a:cubicBezTo>
                  <a:pt x="110" y="0"/>
                  <a:pt x="110" y="0"/>
                  <a:pt x="110" y="0"/>
                </a:cubicBezTo>
                <a:cubicBezTo>
                  <a:pt x="50" y="0"/>
                  <a:pt x="0" y="50"/>
                  <a:pt x="0" y="110"/>
                </a:cubicBezTo>
                <a:cubicBezTo>
                  <a:pt x="0" y="842"/>
                  <a:pt x="0" y="842"/>
                  <a:pt x="0" y="842"/>
                </a:cubicBezTo>
                <a:cubicBezTo>
                  <a:pt x="0" y="902"/>
                  <a:pt x="50" y="951"/>
                  <a:pt x="110" y="951"/>
                </a:cubicBezTo>
                <a:cubicBezTo>
                  <a:pt x="842" y="951"/>
                  <a:pt x="842" y="951"/>
                  <a:pt x="842" y="951"/>
                </a:cubicBezTo>
                <a:cubicBezTo>
                  <a:pt x="842" y="1397"/>
                  <a:pt x="842" y="1397"/>
                  <a:pt x="842" y="1397"/>
                </a:cubicBezTo>
                <a:cubicBezTo>
                  <a:pt x="703" y="1283"/>
                  <a:pt x="703" y="1283"/>
                  <a:pt x="703" y="1283"/>
                </a:cubicBezTo>
                <a:cubicBezTo>
                  <a:pt x="723" y="1258"/>
                  <a:pt x="734" y="1232"/>
                  <a:pt x="735" y="1206"/>
                </a:cubicBezTo>
                <a:cubicBezTo>
                  <a:pt x="735" y="1180"/>
                  <a:pt x="724" y="1155"/>
                  <a:pt x="704" y="1134"/>
                </a:cubicBezTo>
                <a:cubicBezTo>
                  <a:pt x="662" y="1092"/>
                  <a:pt x="527" y="1059"/>
                  <a:pt x="487" y="1050"/>
                </a:cubicBezTo>
                <a:cubicBezTo>
                  <a:pt x="435" y="1039"/>
                  <a:pt x="435" y="1039"/>
                  <a:pt x="435" y="1039"/>
                </a:cubicBezTo>
                <a:cubicBezTo>
                  <a:pt x="442" y="1091"/>
                  <a:pt x="442" y="1091"/>
                  <a:pt x="442" y="1091"/>
                </a:cubicBezTo>
                <a:cubicBezTo>
                  <a:pt x="449" y="1134"/>
                  <a:pt x="472" y="1276"/>
                  <a:pt x="514" y="1319"/>
                </a:cubicBezTo>
                <a:cubicBezTo>
                  <a:pt x="535" y="1340"/>
                  <a:pt x="560" y="1351"/>
                  <a:pt x="586" y="1351"/>
                </a:cubicBezTo>
                <a:cubicBezTo>
                  <a:pt x="606" y="1351"/>
                  <a:pt x="626" y="1344"/>
                  <a:pt x="647" y="1332"/>
                </a:cubicBezTo>
                <a:cubicBezTo>
                  <a:pt x="842" y="1492"/>
                  <a:pt x="842" y="1492"/>
                  <a:pt x="842" y="1492"/>
                </a:cubicBezTo>
                <a:cubicBezTo>
                  <a:pt x="842" y="1756"/>
                  <a:pt x="842" y="1756"/>
                  <a:pt x="842" y="1756"/>
                </a:cubicBezTo>
                <a:cubicBezTo>
                  <a:pt x="915" y="1756"/>
                  <a:pt x="915" y="1756"/>
                  <a:pt x="915" y="1756"/>
                </a:cubicBezTo>
                <a:cubicBezTo>
                  <a:pt x="915" y="1591"/>
                  <a:pt x="915" y="1591"/>
                  <a:pt x="915" y="1591"/>
                </a:cubicBezTo>
                <a:cubicBezTo>
                  <a:pt x="1124" y="1433"/>
                  <a:pt x="1124" y="1433"/>
                  <a:pt x="1124" y="1433"/>
                </a:cubicBezTo>
                <a:cubicBezTo>
                  <a:pt x="1153" y="1452"/>
                  <a:pt x="1182" y="1463"/>
                  <a:pt x="1210" y="1463"/>
                </a:cubicBezTo>
                <a:cubicBezTo>
                  <a:pt x="1242" y="1463"/>
                  <a:pt x="1272" y="1450"/>
                  <a:pt x="1298" y="1424"/>
                </a:cubicBezTo>
                <a:cubicBezTo>
                  <a:pt x="1353" y="1368"/>
                  <a:pt x="1384" y="1168"/>
                  <a:pt x="1390" y="1128"/>
                </a:cubicBezTo>
                <a:cubicBezTo>
                  <a:pt x="1397" y="1075"/>
                  <a:pt x="1397" y="1075"/>
                  <a:pt x="1397" y="1075"/>
                </a:cubicBezTo>
                <a:cubicBezTo>
                  <a:pt x="1346" y="1087"/>
                  <a:pt x="1346" y="1087"/>
                  <a:pt x="1346" y="1087"/>
                </a:cubicBezTo>
                <a:cubicBezTo>
                  <a:pt x="1308" y="1095"/>
                  <a:pt x="1117" y="1140"/>
                  <a:pt x="1062" y="1195"/>
                </a:cubicBezTo>
                <a:cubicBezTo>
                  <a:pt x="1037" y="1221"/>
                  <a:pt x="1024" y="1251"/>
                  <a:pt x="1024" y="1282"/>
                </a:cubicBezTo>
                <a:cubicBezTo>
                  <a:pt x="1025" y="1316"/>
                  <a:pt x="1040" y="1349"/>
                  <a:pt x="1069" y="1383"/>
                </a:cubicBezTo>
                <a:cubicBezTo>
                  <a:pt x="915" y="1499"/>
                  <a:pt x="915" y="1499"/>
                  <a:pt x="915" y="1499"/>
                </a:cubicBezTo>
                <a:cubicBezTo>
                  <a:pt x="915" y="951"/>
                  <a:pt x="915" y="951"/>
                  <a:pt x="915" y="951"/>
                </a:cubicBezTo>
                <a:cubicBezTo>
                  <a:pt x="1646" y="951"/>
                  <a:pt x="1646" y="951"/>
                  <a:pt x="1646" y="951"/>
                </a:cubicBezTo>
                <a:cubicBezTo>
                  <a:pt x="1707" y="951"/>
                  <a:pt x="1756" y="902"/>
                  <a:pt x="1756" y="842"/>
                </a:cubicBezTo>
                <a:cubicBezTo>
                  <a:pt x="1756" y="110"/>
                  <a:pt x="1756" y="110"/>
                  <a:pt x="1756" y="110"/>
                </a:cubicBezTo>
                <a:cubicBezTo>
                  <a:pt x="1756" y="50"/>
                  <a:pt x="1707" y="0"/>
                  <a:pt x="1646" y="0"/>
                </a:cubicBezTo>
                <a:close/>
                <a:moveTo>
                  <a:pt x="634" y="1251"/>
                </a:moveTo>
                <a:cubicBezTo>
                  <a:pt x="591" y="1292"/>
                  <a:pt x="574" y="1275"/>
                  <a:pt x="566" y="1267"/>
                </a:cubicBezTo>
                <a:cubicBezTo>
                  <a:pt x="553" y="1254"/>
                  <a:pt x="536" y="1196"/>
                  <a:pt x="524" y="1135"/>
                </a:cubicBezTo>
                <a:cubicBezTo>
                  <a:pt x="582" y="1151"/>
                  <a:pt x="638" y="1171"/>
                  <a:pt x="652" y="1186"/>
                </a:cubicBezTo>
                <a:cubicBezTo>
                  <a:pt x="661" y="1195"/>
                  <a:pt x="662" y="1201"/>
                  <a:pt x="661" y="1205"/>
                </a:cubicBezTo>
                <a:cubicBezTo>
                  <a:pt x="661" y="1217"/>
                  <a:pt x="651" y="1234"/>
                  <a:pt x="634" y="1251"/>
                </a:cubicBezTo>
                <a:close/>
                <a:moveTo>
                  <a:pt x="1114" y="1247"/>
                </a:moveTo>
                <a:cubicBezTo>
                  <a:pt x="1138" y="1223"/>
                  <a:pt x="1229" y="1192"/>
                  <a:pt x="1308" y="1171"/>
                </a:cubicBezTo>
                <a:cubicBezTo>
                  <a:pt x="1292" y="1260"/>
                  <a:pt x="1267" y="1351"/>
                  <a:pt x="1246" y="1373"/>
                </a:cubicBezTo>
                <a:cubicBezTo>
                  <a:pt x="1234" y="1384"/>
                  <a:pt x="1204" y="1414"/>
                  <a:pt x="1139" y="1351"/>
                </a:cubicBezTo>
                <a:cubicBezTo>
                  <a:pt x="1112" y="1325"/>
                  <a:pt x="1098" y="1301"/>
                  <a:pt x="1098" y="1281"/>
                </a:cubicBezTo>
                <a:cubicBezTo>
                  <a:pt x="1097" y="1270"/>
                  <a:pt x="1103" y="1258"/>
                  <a:pt x="1114" y="1247"/>
                </a:cubicBezTo>
                <a:close/>
                <a:moveTo>
                  <a:pt x="1683" y="842"/>
                </a:moveTo>
                <a:cubicBezTo>
                  <a:pt x="1683" y="862"/>
                  <a:pt x="1666" y="878"/>
                  <a:pt x="1646" y="878"/>
                </a:cubicBezTo>
                <a:cubicBezTo>
                  <a:pt x="110" y="878"/>
                  <a:pt x="110" y="878"/>
                  <a:pt x="110" y="878"/>
                </a:cubicBezTo>
                <a:cubicBezTo>
                  <a:pt x="90" y="878"/>
                  <a:pt x="74" y="862"/>
                  <a:pt x="74" y="842"/>
                </a:cubicBezTo>
                <a:cubicBezTo>
                  <a:pt x="74" y="110"/>
                  <a:pt x="74" y="110"/>
                  <a:pt x="74" y="110"/>
                </a:cubicBezTo>
                <a:cubicBezTo>
                  <a:pt x="74" y="90"/>
                  <a:pt x="90" y="74"/>
                  <a:pt x="110" y="74"/>
                </a:cubicBezTo>
                <a:cubicBezTo>
                  <a:pt x="1646" y="74"/>
                  <a:pt x="1646" y="74"/>
                  <a:pt x="1646" y="74"/>
                </a:cubicBezTo>
                <a:cubicBezTo>
                  <a:pt x="1666" y="74"/>
                  <a:pt x="1683" y="90"/>
                  <a:pt x="1683" y="110"/>
                </a:cubicBezTo>
                <a:lnTo>
                  <a:pt x="1683" y="842"/>
                </a:lnTo>
                <a:close/>
                <a:moveTo>
                  <a:pt x="1536" y="360"/>
                </a:moveTo>
                <a:cubicBezTo>
                  <a:pt x="1459" y="360"/>
                  <a:pt x="1396" y="297"/>
                  <a:pt x="1396" y="220"/>
                </a:cubicBezTo>
                <a:cubicBezTo>
                  <a:pt x="1396" y="200"/>
                  <a:pt x="1380" y="183"/>
                  <a:pt x="1360" y="183"/>
                </a:cubicBezTo>
                <a:cubicBezTo>
                  <a:pt x="397" y="183"/>
                  <a:pt x="397" y="183"/>
                  <a:pt x="397" y="183"/>
                </a:cubicBezTo>
                <a:cubicBezTo>
                  <a:pt x="376" y="183"/>
                  <a:pt x="360" y="200"/>
                  <a:pt x="360" y="220"/>
                </a:cubicBezTo>
                <a:cubicBezTo>
                  <a:pt x="360" y="297"/>
                  <a:pt x="297" y="360"/>
                  <a:pt x="220" y="360"/>
                </a:cubicBezTo>
                <a:cubicBezTo>
                  <a:pt x="200" y="360"/>
                  <a:pt x="183" y="376"/>
                  <a:pt x="183" y="397"/>
                </a:cubicBezTo>
                <a:cubicBezTo>
                  <a:pt x="183" y="555"/>
                  <a:pt x="183" y="555"/>
                  <a:pt x="183" y="555"/>
                </a:cubicBezTo>
                <a:cubicBezTo>
                  <a:pt x="183" y="575"/>
                  <a:pt x="200" y="592"/>
                  <a:pt x="220" y="592"/>
                </a:cubicBezTo>
                <a:cubicBezTo>
                  <a:pt x="297" y="592"/>
                  <a:pt x="360" y="654"/>
                  <a:pt x="360" y="732"/>
                </a:cubicBezTo>
                <a:cubicBezTo>
                  <a:pt x="360" y="752"/>
                  <a:pt x="376" y="768"/>
                  <a:pt x="397" y="768"/>
                </a:cubicBezTo>
                <a:cubicBezTo>
                  <a:pt x="1360" y="768"/>
                  <a:pt x="1360" y="768"/>
                  <a:pt x="1360" y="768"/>
                </a:cubicBezTo>
                <a:cubicBezTo>
                  <a:pt x="1380" y="768"/>
                  <a:pt x="1396" y="752"/>
                  <a:pt x="1396" y="732"/>
                </a:cubicBezTo>
                <a:cubicBezTo>
                  <a:pt x="1396" y="654"/>
                  <a:pt x="1459" y="592"/>
                  <a:pt x="1536" y="592"/>
                </a:cubicBezTo>
                <a:cubicBezTo>
                  <a:pt x="1557" y="592"/>
                  <a:pt x="1573" y="575"/>
                  <a:pt x="1573" y="555"/>
                </a:cubicBezTo>
                <a:cubicBezTo>
                  <a:pt x="1573" y="397"/>
                  <a:pt x="1573" y="397"/>
                  <a:pt x="1573" y="397"/>
                </a:cubicBezTo>
                <a:cubicBezTo>
                  <a:pt x="1573" y="376"/>
                  <a:pt x="1557" y="360"/>
                  <a:pt x="1536" y="360"/>
                </a:cubicBezTo>
                <a:close/>
                <a:moveTo>
                  <a:pt x="1500" y="522"/>
                </a:moveTo>
                <a:cubicBezTo>
                  <a:pt x="1411" y="537"/>
                  <a:pt x="1342" y="607"/>
                  <a:pt x="1326" y="695"/>
                </a:cubicBezTo>
                <a:cubicBezTo>
                  <a:pt x="430" y="695"/>
                  <a:pt x="430" y="695"/>
                  <a:pt x="430" y="695"/>
                </a:cubicBezTo>
                <a:cubicBezTo>
                  <a:pt x="415" y="607"/>
                  <a:pt x="345" y="537"/>
                  <a:pt x="256" y="522"/>
                </a:cubicBezTo>
                <a:cubicBezTo>
                  <a:pt x="256" y="430"/>
                  <a:pt x="256" y="430"/>
                  <a:pt x="256" y="430"/>
                </a:cubicBezTo>
                <a:cubicBezTo>
                  <a:pt x="345" y="415"/>
                  <a:pt x="415" y="345"/>
                  <a:pt x="430" y="256"/>
                </a:cubicBezTo>
                <a:cubicBezTo>
                  <a:pt x="1326" y="256"/>
                  <a:pt x="1326" y="256"/>
                  <a:pt x="1326" y="256"/>
                </a:cubicBezTo>
                <a:cubicBezTo>
                  <a:pt x="1342" y="345"/>
                  <a:pt x="1411" y="415"/>
                  <a:pt x="1500" y="430"/>
                </a:cubicBezTo>
                <a:lnTo>
                  <a:pt x="1500" y="522"/>
                </a:lnTo>
                <a:close/>
                <a:moveTo>
                  <a:pt x="966" y="478"/>
                </a:moveTo>
                <a:cubicBezTo>
                  <a:pt x="951" y="466"/>
                  <a:pt x="928" y="456"/>
                  <a:pt x="897" y="449"/>
                </a:cubicBezTo>
                <a:cubicBezTo>
                  <a:pt x="895" y="449"/>
                  <a:pt x="895" y="449"/>
                  <a:pt x="895" y="449"/>
                </a:cubicBezTo>
                <a:cubicBezTo>
                  <a:pt x="895" y="373"/>
                  <a:pt x="895" y="373"/>
                  <a:pt x="895" y="373"/>
                </a:cubicBezTo>
                <a:cubicBezTo>
                  <a:pt x="916" y="376"/>
                  <a:pt x="936" y="384"/>
                  <a:pt x="954" y="396"/>
                </a:cubicBezTo>
                <a:cubicBezTo>
                  <a:pt x="980" y="359"/>
                  <a:pt x="980" y="359"/>
                  <a:pt x="980" y="359"/>
                </a:cubicBezTo>
                <a:cubicBezTo>
                  <a:pt x="954" y="341"/>
                  <a:pt x="925" y="331"/>
                  <a:pt x="895" y="329"/>
                </a:cubicBezTo>
                <a:cubicBezTo>
                  <a:pt x="895" y="308"/>
                  <a:pt x="895" y="308"/>
                  <a:pt x="895" y="308"/>
                </a:cubicBezTo>
                <a:cubicBezTo>
                  <a:pt x="869" y="308"/>
                  <a:pt x="869" y="308"/>
                  <a:pt x="869" y="308"/>
                </a:cubicBezTo>
                <a:cubicBezTo>
                  <a:pt x="869" y="328"/>
                  <a:pt x="869" y="328"/>
                  <a:pt x="869" y="328"/>
                </a:cubicBezTo>
                <a:cubicBezTo>
                  <a:pt x="843" y="330"/>
                  <a:pt x="821" y="338"/>
                  <a:pt x="805" y="353"/>
                </a:cubicBezTo>
                <a:cubicBezTo>
                  <a:pt x="788" y="367"/>
                  <a:pt x="780" y="387"/>
                  <a:pt x="780" y="410"/>
                </a:cubicBezTo>
                <a:cubicBezTo>
                  <a:pt x="780" y="433"/>
                  <a:pt x="787" y="451"/>
                  <a:pt x="801" y="463"/>
                </a:cubicBezTo>
                <a:cubicBezTo>
                  <a:pt x="816" y="475"/>
                  <a:pt x="838" y="484"/>
                  <a:pt x="869" y="491"/>
                </a:cubicBezTo>
                <a:cubicBezTo>
                  <a:pt x="869" y="570"/>
                  <a:pt x="869" y="570"/>
                  <a:pt x="869" y="570"/>
                </a:cubicBezTo>
                <a:cubicBezTo>
                  <a:pt x="845" y="566"/>
                  <a:pt x="821" y="554"/>
                  <a:pt x="798" y="535"/>
                </a:cubicBezTo>
                <a:cubicBezTo>
                  <a:pt x="768" y="570"/>
                  <a:pt x="768" y="570"/>
                  <a:pt x="768" y="570"/>
                </a:cubicBezTo>
                <a:cubicBezTo>
                  <a:pt x="798" y="596"/>
                  <a:pt x="832" y="610"/>
                  <a:pt x="869" y="614"/>
                </a:cubicBezTo>
                <a:cubicBezTo>
                  <a:pt x="869" y="644"/>
                  <a:pt x="869" y="644"/>
                  <a:pt x="869" y="644"/>
                </a:cubicBezTo>
                <a:cubicBezTo>
                  <a:pt x="895" y="644"/>
                  <a:pt x="895" y="644"/>
                  <a:pt x="895" y="644"/>
                </a:cubicBezTo>
                <a:cubicBezTo>
                  <a:pt x="895" y="615"/>
                  <a:pt x="895" y="615"/>
                  <a:pt x="895" y="615"/>
                </a:cubicBezTo>
                <a:cubicBezTo>
                  <a:pt x="923" y="613"/>
                  <a:pt x="946" y="605"/>
                  <a:pt x="962" y="590"/>
                </a:cubicBezTo>
                <a:cubicBezTo>
                  <a:pt x="979" y="575"/>
                  <a:pt x="988" y="556"/>
                  <a:pt x="988" y="533"/>
                </a:cubicBezTo>
                <a:cubicBezTo>
                  <a:pt x="988" y="509"/>
                  <a:pt x="980" y="491"/>
                  <a:pt x="966" y="478"/>
                </a:cubicBezTo>
                <a:close/>
                <a:moveTo>
                  <a:pt x="869" y="442"/>
                </a:moveTo>
                <a:cubicBezTo>
                  <a:pt x="854" y="437"/>
                  <a:pt x="843" y="432"/>
                  <a:pt x="838" y="426"/>
                </a:cubicBezTo>
                <a:cubicBezTo>
                  <a:pt x="833" y="421"/>
                  <a:pt x="830" y="414"/>
                  <a:pt x="830" y="405"/>
                </a:cubicBezTo>
                <a:cubicBezTo>
                  <a:pt x="830" y="396"/>
                  <a:pt x="833" y="388"/>
                  <a:pt x="840" y="382"/>
                </a:cubicBezTo>
                <a:cubicBezTo>
                  <a:pt x="847" y="376"/>
                  <a:pt x="857" y="373"/>
                  <a:pt x="869" y="372"/>
                </a:cubicBezTo>
                <a:lnTo>
                  <a:pt x="869" y="442"/>
                </a:lnTo>
                <a:close/>
                <a:moveTo>
                  <a:pt x="926" y="560"/>
                </a:moveTo>
                <a:cubicBezTo>
                  <a:pt x="919" y="566"/>
                  <a:pt x="908" y="570"/>
                  <a:pt x="895" y="571"/>
                </a:cubicBezTo>
                <a:cubicBezTo>
                  <a:pt x="895" y="498"/>
                  <a:pt x="895" y="498"/>
                  <a:pt x="895" y="498"/>
                </a:cubicBezTo>
                <a:cubicBezTo>
                  <a:pt x="912" y="503"/>
                  <a:pt x="923" y="508"/>
                  <a:pt x="929" y="514"/>
                </a:cubicBezTo>
                <a:cubicBezTo>
                  <a:pt x="935" y="519"/>
                  <a:pt x="938" y="527"/>
                  <a:pt x="938" y="536"/>
                </a:cubicBezTo>
                <a:cubicBezTo>
                  <a:pt x="938" y="546"/>
                  <a:pt x="934" y="554"/>
                  <a:pt x="926" y="5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" name="Freeform 159"/>
          <p:cNvSpPr>
            <a:spLocks noEditPoints="1"/>
          </p:cNvSpPr>
          <p:nvPr/>
        </p:nvSpPr>
        <p:spPr bwMode="auto">
          <a:xfrm>
            <a:off x="8394771" y="9512158"/>
            <a:ext cx="830692" cy="828952"/>
          </a:xfrm>
          <a:custGeom>
            <a:avLst/>
            <a:gdLst>
              <a:gd name="T0" fmla="*/ 878 w 1755"/>
              <a:gd name="T1" fmla="*/ 329 h 1752"/>
              <a:gd name="T2" fmla="*/ 878 w 1755"/>
              <a:gd name="T3" fmla="*/ 0 h 1752"/>
              <a:gd name="T4" fmla="*/ 954 w 1755"/>
              <a:gd name="T5" fmla="*/ 149 h 1752"/>
              <a:gd name="T6" fmla="*/ 801 w 1755"/>
              <a:gd name="T7" fmla="*/ 149 h 1752"/>
              <a:gd name="T8" fmla="*/ 954 w 1755"/>
              <a:gd name="T9" fmla="*/ 149 h 1752"/>
              <a:gd name="T10" fmla="*/ 1279 w 1755"/>
              <a:gd name="T11" fmla="*/ 733 h 1752"/>
              <a:gd name="T12" fmla="*/ 970 w 1755"/>
              <a:gd name="T13" fmla="*/ 361 h 1752"/>
              <a:gd name="T14" fmla="*/ 800 w 1755"/>
              <a:gd name="T15" fmla="*/ 374 h 1752"/>
              <a:gd name="T16" fmla="*/ 766 w 1755"/>
              <a:gd name="T17" fmla="*/ 367 h 1752"/>
              <a:gd name="T18" fmla="*/ 493 w 1755"/>
              <a:gd name="T19" fmla="*/ 782 h 1752"/>
              <a:gd name="T20" fmla="*/ 1214 w 1755"/>
              <a:gd name="T21" fmla="*/ 803 h 1752"/>
              <a:gd name="T22" fmla="*/ 550 w 1755"/>
              <a:gd name="T23" fmla="*/ 730 h 1752"/>
              <a:gd name="T24" fmla="*/ 987 w 1755"/>
              <a:gd name="T25" fmla="*/ 442 h 1752"/>
              <a:gd name="T26" fmla="*/ 550 w 1755"/>
              <a:gd name="T27" fmla="*/ 730 h 1752"/>
              <a:gd name="T28" fmla="*/ 403 w 1755"/>
              <a:gd name="T29" fmla="*/ 1278 h 1752"/>
              <a:gd name="T30" fmla="*/ 403 w 1755"/>
              <a:gd name="T31" fmla="*/ 949 h 1752"/>
              <a:gd name="T32" fmla="*/ 479 w 1755"/>
              <a:gd name="T33" fmla="*/ 1098 h 1752"/>
              <a:gd name="T34" fmla="*/ 327 w 1755"/>
              <a:gd name="T35" fmla="*/ 1098 h 1752"/>
              <a:gd name="T36" fmla="*/ 479 w 1755"/>
              <a:gd name="T37" fmla="*/ 1098 h 1752"/>
              <a:gd name="T38" fmla="*/ 19 w 1755"/>
              <a:gd name="T39" fmla="*/ 1731 h 1752"/>
              <a:gd name="T40" fmla="*/ 740 w 1755"/>
              <a:gd name="T41" fmla="*/ 1752 h 1752"/>
              <a:gd name="T42" fmla="*/ 804 w 1755"/>
              <a:gd name="T43" fmla="*/ 1681 h 1752"/>
              <a:gd name="T44" fmla="*/ 496 w 1755"/>
              <a:gd name="T45" fmla="*/ 1310 h 1752"/>
              <a:gd name="T46" fmla="*/ 325 w 1755"/>
              <a:gd name="T47" fmla="*/ 1323 h 1752"/>
              <a:gd name="T48" fmla="*/ 291 w 1755"/>
              <a:gd name="T49" fmla="*/ 1316 h 1752"/>
              <a:gd name="T50" fmla="*/ 294 w 1755"/>
              <a:gd name="T51" fmla="*/ 1391 h 1752"/>
              <a:gd name="T52" fmla="*/ 731 w 1755"/>
              <a:gd name="T53" fmla="*/ 1679 h 1752"/>
              <a:gd name="T54" fmla="*/ 294 w 1755"/>
              <a:gd name="T55" fmla="*/ 1391 h 1752"/>
              <a:gd name="T56" fmla="*/ 1501 w 1755"/>
              <a:gd name="T57" fmla="*/ 1098 h 1752"/>
              <a:gd name="T58" fmla="*/ 1203 w 1755"/>
              <a:gd name="T59" fmla="*/ 1098 h 1752"/>
              <a:gd name="T60" fmla="*/ 1352 w 1755"/>
              <a:gd name="T61" fmla="*/ 1022 h 1752"/>
              <a:gd name="T62" fmla="*/ 1352 w 1755"/>
              <a:gd name="T63" fmla="*/ 1205 h 1752"/>
              <a:gd name="T64" fmla="*/ 1352 w 1755"/>
              <a:gd name="T65" fmla="*/ 1022 h 1752"/>
              <a:gd name="T66" fmla="*/ 1445 w 1755"/>
              <a:gd name="T67" fmla="*/ 1310 h 1752"/>
              <a:gd name="T68" fmla="*/ 1274 w 1755"/>
              <a:gd name="T69" fmla="*/ 1323 h 1752"/>
              <a:gd name="T70" fmla="*/ 1240 w 1755"/>
              <a:gd name="T71" fmla="*/ 1316 h 1752"/>
              <a:gd name="T72" fmla="*/ 968 w 1755"/>
              <a:gd name="T73" fmla="*/ 1731 h 1752"/>
              <a:gd name="T74" fmla="*/ 1689 w 1755"/>
              <a:gd name="T75" fmla="*/ 1752 h 1752"/>
              <a:gd name="T76" fmla="*/ 1753 w 1755"/>
              <a:gd name="T77" fmla="*/ 1681 h 1752"/>
              <a:gd name="T78" fmla="*/ 1024 w 1755"/>
              <a:gd name="T79" fmla="*/ 1679 h 1752"/>
              <a:gd name="T80" fmla="*/ 1461 w 1755"/>
              <a:gd name="T81" fmla="*/ 1391 h 1752"/>
              <a:gd name="T82" fmla="*/ 1024 w 1755"/>
              <a:gd name="T83" fmla="*/ 1679 h 1752"/>
              <a:gd name="T84" fmla="*/ 695 w 1755"/>
              <a:gd name="T85" fmla="*/ 1132 h 1752"/>
              <a:gd name="T86" fmla="*/ 695 w 1755"/>
              <a:gd name="T87" fmla="*/ 1059 h 1752"/>
              <a:gd name="T88" fmla="*/ 841 w 1755"/>
              <a:gd name="T89" fmla="*/ 949 h 1752"/>
              <a:gd name="T90" fmla="*/ 914 w 1755"/>
              <a:gd name="T91" fmla="*/ 949 h 1752"/>
              <a:gd name="T92" fmla="*/ 1060 w 1755"/>
              <a:gd name="T93" fmla="*/ 1059 h 1752"/>
              <a:gd name="T94" fmla="*/ 1060 w 1755"/>
              <a:gd name="T95" fmla="*/ 1132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55" h="1752">
                <a:moveTo>
                  <a:pt x="728" y="149"/>
                </a:moveTo>
                <a:cubicBezTo>
                  <a:pt x="728" y="232"/>
                  <a:pt x="794" y="329"/>
                  <a:pt x="878" y="329"/>
                </a:cubicBezTo>
                <a:cubicBezTo>
                  <a:pt x="962" y="329"/>
                  <a:pt x="1027" y="232"/>
                  <a:pt x="1027" y="149"/>
                </a:cubicBezTo>
                <a:cubicBezTo>
                  <a:pt x="1027" y="67"/>
                  <a:pt x="960" y="0"/>
                  <a:pt x="878" y="0"/>
                </a:cubicBezTo>
                <a:cubicBezTo>
                  <a:pt x="795" y="0"/>
                  <a:pt x="728" y="67"/>
                  <a:pt x="728" y="149"/>
                </a:cubicBezTo>
                <a:close/>
                <a:moveTo>
                  <a:pt x="954" y="149"/>
                </a:moveTo>
                <a:cubicBezTo>
                  <a:pt x="954" y="195"/>
                  <a:pt x="916" y="256"/>
                  <a:pt x="878" y="256"/>
                </a:cubicBezTo>
                <a:cubicBezTo>
                  <a:pt x="839" y="256"/>
                  <a:pt x="801" y="195"/>
                  <a:pt x="801" y="149"/>
                </a:cubicBezTo>
                <a:cubicBezTo>
                  <a:pt x="801" y="107"/>
                  <a:pt x="836" y="73"/>
                  <a:pt x="878" y="73"/>
                </a:cubicBezTo>
                <a:cubicBezTo>
                  <a:pt x="920" y="73"/>
                  <a:pt x="954" y="107"/>
                  <a:pt x="954" y="149"/>
                </a:cubicBezTo>
                <a:close/>
                <a:moveTo>
                  <a:pt x="1262" y="782"/>
                </a:moveTo>
                <a:cubicBezTo>
                  <a:pt x="1274" y="769"/>
                  <a:pt x="1280" y="751"/>
                  <a:pt x="1279" y="733"/>
                </a:cubicBezTo>
                <a:cubicBezTo>
                  <a:pt x="1265" y="562"/>
                  <a:pt x="1146" y="412"/>
                  <a:pt x="989" y="367"/>
                </a:cubicBezTo>
                <a:cubicBezTo>
                  <a:pt x="970" y="361"/>
                  <a:pt x="970" y="361"/>
                  <a:pt x="970" y="361"/>
                </a:cubicBezTo>
                <a:cubicBezTo>
                  <a:pt x="955" y="374"/>
                  <a:pt x="955" y="374"/>
                  <a:pt x="955" y="374"/>
                </a:cubicBezTo>
                <a:cubicBezTo>
                  <a:pt x="906" y="417"/>
                  <a:pt x="849" y="417"/>
                  <a:pt x="800" y="374"/>
                </a:cubicBezTo>
                <a:cubicBezTo>
                  <a:pt x="785" y="361"/>
                  <a:pt x="785" y="361"/>
                  <a:pt x="785" y="361"/>
                </a:cubicBezTo>
                <a:cubicBezTo>
                  <a:pt x="766" y="367"/>
                  <a:pt x="766" y="367"/>
                  <a:pt x="766" y="367"/>
                </a:cubicBezTo>
                <a:cubicBezTo>
                  <a:pt x="610" y="412"/>
                  <a:pt x="491" y="562"/>
                  <a:pt x="476" y="733"/>
                </a:cubicBezTo>
                <a:cubicBezTo>
                  <a:pt x="475" y="751"/>
                  <a:pt x="481" y="769"/>
                  <a:pt x="493" y="782"/>
                </a:cubicBezTo>
                <a:cubicBezTo>
                  <a:pt x="506" y="795"/>
                  <a:pt x="523" y="803"/>
                  <a:pt x="541" y="803"/>
                </a:cubicBezTo>
                <a:cubicBezTo>
                  <a:pt x="1214" y="803"/>
                  <a:pt x="1214" y="803"/>
                  <a:pt x="1214" y="803"/>
                </a:cubicBezTo>
                <a:cubicBezTo>
                  <a:pt x="1232" y="803"/>
                  <a:pt x="1250" y="795"/>
                  <a:pt x="1262" y="782"/>
                </a:cubicBezTo>
                <a:close/>
                <a:moveTo>
                  <a:pt x="550" y="730"/>
                </a:moveTo>
                <a:cubicBezTo>
                  <a:pt x="564" y="599"/>
                  <a:pt x="652" y="484"/>
                  <a:pt x="768" y="442"/>
                </a:cubicBezTo>
                <a:cubicBezTo>
                  <a:pt x="836" y="492"/>
                  <a:pt x="919" y="491"/>
                  <a:pt x="987" y="442"/>
                </a:cubicBezTo>
                <a:cubicBezTo>
                  <a:pt x="1103" y="484"/>
                  <a:pt x="1191" y="599"/>
                  <a:pt x="1205" y="730"/>
                </a:cubicBezTo>
                <a:lnTo>
                  <a:pt x="550" y="730"/>
                </a:lnTo>
                <a:close/>
                <a:moveTo>
                  <a:pt x="254" y="1098"/>
                </a:moveTo>
                <a:cubicBezTo>
                  <a:pt x="254" y="1181"/>
                  <a:pt x="319" y="1278"/>
                  <a:pt x="403" y="1278"/>
                </a:cubicBezTo>
                <a:cubicBezTo>
                  <a:pt x="487" y="1278"/>
                  <a:pt x="552" y="1181"/>
                  <a:pt x="552" y="1098"/>
                </a:cubicBezTo>
                <a:cubicBezTo>
                  <a:pt x="552" y="1016"/>
                  <a:pt x="485" y="949"/>
                  <a:pt x="403" y="949"/>
                </a:cubicBezTo>
                <a:cubicBezTo>
                  <a:pt x="321" y="949"/>
                  <a:pt x="254" y="1016"/>
                  <a:pt x="254" y="1098"/>
                </a:cubicBezTo>
                <a:close/>
                <a:moveTo>
                  <a:pt x="479" y="1098"/>
                </a:moveTo>
                <a:cubicBezTo>
                  <a:pt x="479" y="1144"/>
                  <a:pt x="442" y="1205"/>
                  <a:pt x="403" y="1205"/>
                </a:cubicBezTo>
                <a:cubicBezTo>
                  <a:pt x="365" y="1205"/>
                  <a:pt x="327" y="1144"/>
                  <a:pt x="327" y="1098"/>
                </a:cubicBezTo>
                <a:cubicBezTo>
                  <a:pt x="327" y="1056"/>
                  <a:pt x="361" y="1022"/>
                  <a:pt x="403" y="1022"/>
                </a:cubicBezTo>
                <a:cubicBezTo>
                  <a:pt x="445" y="1022"/>
                  <a:pt x="479" y="1056"/>
                  <a:pt x="479" y="1098"/>
                </a:cubicBezTo>
                <a:close/>
                <a:moveTo>
                  <a:pt x="2" y="1682"/>
                </a:moveTo>
                <a:cubicBezTo>
                  <a:pt x="0" y="1700"/>
                  <a:pt x="7" y="1718"/>
                  <a:pt x="19" y="1731"/>
                </a:cubicBezTo>
                <a:cubicBezTo>
                  <a:pt x="31" y="1744"/>
                  <a:pt x="48" y="1752"/>
                  <a:pt x="66" y="1752"/>
                </a:cubicBezTo>
                <a:cubicBezTo>
                  <a:pt x="740" y="1752"/>
                  <a:pt x="740" y="1752"/>
                  <a:pt x="740" y="1752"/>
                </a:cubicBezTo>
                <a:cubicBezTo>
                  <a:pt x="758" y="1752"/>
                  <a:pt x="775" y="1744"/>
                  <a:pt x="787" y="1731"/>
                </a:cubicBezTo>
                <a:cubicBezTo>
                  <a:pt x="800" y="1718"/>
                  <a:pt x="806" y="1700"/>
                  <a:pt x="804" y="1681"/>
                </a:cubicBezTo>
                <a:cubicBezTo>
                  <a:pt x="790" y="1511"/>
                  <a:pt x="671" y="1361"/>
                  <a:pt x="515" y="1316"/>
                </a:cubicBezTo>
                <a:cubicBezTo>
                  <a:pt x="496" y="1310"/>
                  <a:pt x="496" y="1310"/>
                  <a:pt x="496" y="1310"/>
                </a:cubicBezTo>
                <a:cubicBezTo>
                  <a:pt x="481" y="1323"/>
                  <a:pt x="481" y="1323"/>
                  <a:pt x="481" y="1323"/>
                </a:cubicBezTo>
                <a:cubicBezTo>
                  <a:pt x="432" y="1366"/>
                  <a:pt x="375" y="1366"/>
                  <a:pt x="325" y="1323"/>
                </a:cubicBezTo>
                <a:cubicBezTo>
                  <a:pt x="310" y="1310"/>
                  <a:pt x="310" y="1310"/>
                  <a:pt x="310" y="1310"/>
                </a:cubicBezTo>
                <a:cubicBezTo>
                  <a:pt x="291" y="1316"/>
                  <a:pt x="291" y="1316"/>
                  <a:pt x="291" y="1316"/>
                </a:cubicBezTo>
                <a:cubicBezTo>
                  <a:pt x="135" y="1361"/>
                  <a:pt x="16" y="1511"/>
                  <a:pt x="2" y="1682"/>
                </a:cubicBezTo>
                <a:close/>
                <a:moveTo>
                  <a:pt x="294" y="1391"/>
                </a:moveTo>
                <a:cubicBezTo>
                  <a:pt x="361" y="1441"/>
                  <a:pt x="445" y="1440"/>
                  <a:pt x="512" y="1391"/>
                </a:cubicBezTo>
                <a:cubicBezTo>
                  <a:pt x="629" y="1433"/>
                  <a:pt x="717" y="1548"/>
                  <a:pt x="731" y="1679"/>
                </a:cubicBezTo>
                <a:cubicBezTo>
                  <a:pt x="75" y="1679"/>
                  <a:pt x="75" y="1679"/>
                  <a:pt x="75" y="1679"/>
                </a:cubicBezTo>
                <a:cubicBezTo>
                  <a:pt x="90" y="1548"/>
                  <a:pt x="178" y="1433"/>
                  <a:pt x="294" y="1391"/>
                </a:cubicBezTo>
                <a:close/>
                <a:moveTo>
                  <a:pt x="1352" y="1278"/>
                </a:moveTo>
                <a:cubicBezTo>
                  <a:pt x="1436" y="1278"/>
                  <a:pt x="1501" y="1181"/>
                  <a:pt x="1501" y="1098"/>
                </a:cubicBezTo>
                <a:cubicBezTo>
                  <a:pt x="1501" y="1016"/>
                  <a:pt x="1434" y="949"/>
                  <a:pt x="1352" y="949"/>
                </a:cubicBezTo>
                <a:cubicBezTo>
                  <a:pt x="1270" y="949"/>
                  <a:pt x="1203" y="1016"/>
                  <a:pt x="1203" y="1098"/>
                </a:cubicBezTo>
                <a:cubicBezTo>
                  <a:pt x="1203" y="1181"/>
                  <a:pt x="1268" y="1278"/>
                  <a:pt x="1352" y="1278"/>
                </a:cubicBezTo>
                <a:close/>
                <a:moveTo>
                  <a:pt x="1352" y="1022"/>
                </a:moveTo>
                <a:cubicBezTo>
                  <a:pt x="1394" y="1022"/>
                  <a:pt x="1428" y="1056"/>
                  <a:pt x="1428" y="1098"/>
                </a:cubicBezTo>
                <a:cubicBezTo>
                  <a:pt x="1428" y="1144"/>
                  <a:pt x="1391" y="1205"/>
                  <a:pt x="1352" y="1205"/>
                </a:cubicBezTo>
                <a:cubicBezTo>
                  <a:pt x="1314" y="1205"/>
                  <a:pt x="1276" y="1144"/>
                  <a:pt x="1276" y="1098"/>
                </a:cubicBezTo>
                <a:cubicBezTo>
                  <a:pt x="1276" y="1056"/>
                  <a:pt x="1310" y="1022"/>
                  <a:pt x="1352" y="1022"/>
                </a:cubicBezTo>
                <a:close/>
                <a:moveTo>
                  <a:pt x="1464" y="1316"/>
                </a:moveTo>
                <a:cubicBezTo>
                  <a:pt x="1445" y="1310"/>
                  <a:pt x="1445" y="1310"/>
                  <a:pt x="1445" y="1310"/>
                </a:cubicBezTo>
                <a:cubicBezTo>
                  <a:pt x="1430" y="1323"/>
                  <a:pt x="1430" y="1323"/>
                  <a:pt x="1430" y="1323"/>
                </a:cubicBezTo>
                <a:cubicBezTo>
                  <a:pt x="1381" y="1366"/>
                  <a:pt x="1324" y="1366"/>
                  <a:pt x="1274" y="1323"/>
                </a:cubicBezTo>
                <a:cubicBezTo>
                  <a:pt x="1259" y="1310"/>
                  <a:pt x="1259" y="1310"/>
                  <a:pt x="1259" y="1310"/>
                </a:cubicBezTo>
                <a:cubicBezTo>
                  <a:pt x="1240" y="1316"/>
                  <a:pt x="1240" y="1316"/>
                  <a:pt x="1240" y="1316"/>
                </a:cubicBezTo>
                <a:cubicBezTo>
                  <a:pt x="1084" y="1361"/>
                  <a:pt x="965" y="1511"/>
                  <a:pt x="951" y="1682"/>
                </a:cubicBezTo>
                <a:cubicBezTo>
                  <a:pt x="949" y="1700"/>
                  <a:pt x="956" y="1718"/>
                  <a:pt x="968" y="1731"/>
                </a:cubicBezTo>
                <a:cubicBezTo>
                  <a:pt x="980" y="1744"/>
                  <a:pt x="997" y="1752"/>
                  <a:pt x="1015" y="1752"/>
                </a:cubicBezTo>
                <a:cubicBezTo>
                  <a:pt x="1689" y="1752"/>
                  <a:pt x="1689" y="1752"/>
                  <a:pt x="1689" y="1752"/>
                </a:cubicBezTo>
                <a:cubicBezTo>
                  <a:pt x="1707" y="1752"/>
                  <a:pt x="1724" y="1744"/>
                  <a:pt x="1736" y="1731"/>
                </a:cubicBezTo>
                <a:cubicBezTo>
                  <a:pt x="1749" y="1718"/>
                  <a:pt x="1755" y="1700"/>
                  <a:pt x="1753" y="1681"/>
                </a:cubicBezTo>
                <a:cubicBezTo>
                  <a:pt x="1739" y="1511"/>
                  <a:pt x="1620" y="1361"/>
                  <a:pt x="1464" y="1316"/>
                </a:cubicBezTo>
                <a:close/>
                <a:moveTo>
                  <a:pt x="1024" y="1679"/>
                </a:moveTo>
                <a:cubicBezTo>
                  <a:pt x="1039" y="1548"/>
                  <a:pt x="1126" y="1433"/>
                  <a:pt x="1243" y="1391"/>
                </a:cubicBezTo>
                <a:cubicBezTo>
                  <a:pt x="1310" y="1441"/>
                  <a:pt x="1394" y="1440"/>
                  <a:pt x="1461" y="1391"/>
                </a:cubicBezTo>
                <a:cubicBezTo>
                  <a:pt x="1578" y="1433"/>
                  <a:pt x="1666" y="1548"/>
                  <a:pt x="1680" y="1679"/>
                </a:cubicBezTo>
                <a:lnTo>
                  <a:pt x="1024" y="1679"/>
                </a:lnTo>
                <a:close/>
                <a:moveTo>
                  <a:pt x="1060" y="1132"/>
                </a:moveTo>
                <a:cubicBezTo>
                  <a:pt x="695" y="1132"/>
                  <a:pt x="695" y="1132"/>
                  <a:pt x="695" y="1132"/>
                </a:cubicBezTo>
                <a:cubicBezTo>
                  <a:pt x="675" y="1132"/>
                  <a:pt x="659" y="1115"/>
                  <a:pt x="659" y="1095"/>
                </a:cubicBezTo>
                <a:cubicBezTo>
                  <a:pt x="659" y="1075"/>
                  <a:pt x="675" y="1059"/>
                  <a:pt x="695" y="1059"/>
                </a:cubicBezTo>
                <a:cubicBezTo>
                  <a:pt x="841" y="1059"/>
                  <a:pt x="841" y="1059"/>
                  <a:pt x="841" y="1059"/>
                </a:cubicBezTo>
                <a:cubicBezTo>
                  <a:pt x="841" y="949"/>
                  <a:pt x="841" y="949"/>
                  <a:pt x="841" y="949"/>
                </a:cubicBezTo>
                <a:cubicBezTo>
                  <a:pt x="841" y="929"/>
                  <a:pt x="857" y="913"/>
                  <a:pt x="878" y="913"/>
                </a:cubicBezTo>
                <a:cubicBezTo>
                  <a:pt x="898" y="913"/>
                  <a:pt x="914" y="929"/>
                  <a:pt x="914" y="949"/>
                </a:cubicBezTo>
                <a:cubicBezTo>
                  <a:pt x="914" y="1059"/>
                  <a:pt x="914" y="1059"/>
                  <a:pt x="914" y="1059"/>
                </a:cubicBezTo>
                <a:cubicBezTo>
                  <a:pt x="1060" y="1059"/>
                  <a:pt x="1060" y="1059"/>
                  <a:pt x="1060" y="1059"/>
                </a:cubicBezTo>
                <a:cubicBezTo>
                  <a:pt x="1080" y="1059"/>
                  <a:pt x="1097" y="1075"/>
                  <a:pt x="1097" y="1095"/>
                </a:cubicBezTo>
                <a:cubicBezTo>
                  <a:pt x="1097" y="1115"/>
                  <a:pt x="1080" y="1132"/>
                  <a:pt x="1060" y="11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" name="Freeform 160"/>
          <p:cNvSpPr>
            <a:spLocks noEditPoints="1"/>
          </p:cNvSpPr>
          <p:nvPr/>
        </p:nvSpPr>
        <p:spPr bwMode="auto">
          <a:xfrm>
            <a:off x="10858329" y="9512158"/>
            <a:ext cx="397956" cy="828952"/>
          </a:xfrm>
          <a:custGeom>
            <a:avLst/>
            <a:gdLst>
              <a:gd name="T0" fmla="*/ 523 w 841"/>
              <a:gd name="T1" fmla="*/ 43 h 1752"/>
              <a:gd name="T2" fmla="*/ 437 w 841"/>
              <a:gd name="T3" fmla="*/ 0 h 1752"/>
              <a:gd name="T4" fmla="*/ 151 w 841"/>
              <a:gd name="T5" fmla="*/ 0 h 1752"/>
              <a:gd name="T6" fmla="*/ 65 w 841"/>
              <a:gd name="T7" fmla="*/ 43 h 1752"/>
              <a:gd name="T8" fmla="*/ 42 w 841"/>
              <a:gd name="T9" fmla="*/ 151 h 1752"/>
              <a:gd name="T10" fmla="*/ 105 w 841"/>
              <a:gd name="T11" fmla="*/ 404 h 1752"/>
              <a:gd name="T12" fmla="*/ 3 w 841"/>
              <a:gd name="T13" fmla="*/ 1335 h 1752"/>
              <a:gd name="T14" fmla="*/ 13 w 841"/>
              <a:gd name="T15" fmla="*/ 1382 h 1752"/>
              <a:gd name="T16" fmla="*/ 256 w 841"/>
              <a:gd name="T17" fmla="*/ 1727 h 1752"/>
              <a:gd name="T18" fmla="*/ 259 w 841"/>
              <a:gd name="T19" fmla="*/ 1731 h 1752"/>
              <a:gd name="T20" fmla="*/ 306 w 841"/>
              <a:gd name="T21" fmla="*/ 1752 h 1752"/>
              <a:gd name="T22" fmla="*/ 307 w 841"/>
              <a:gd name="T23" fmla="*/ 1752 h 1752"/>
              <a:gd name="T24" fmla="*/ 356 w 841"/>
              <a:gd name="T25" fmla="*/ 1729 h 1752"/>
              <a:gd name="T26" fmla="*/ 578 w 841"/>
              <a:gd name="T27" fmla="*/ 1379 h 1752"/>
              <a:gd name="T28" fmla="*/ 585 w 841"/>
              <a:gd name="T29" fmla="*/ 1335 h 1752"/>
              <a:gd name="T30" fmla="*/ 545 w 841"/>
              <a:gd name="T31" fmla="*/ 973 h 1752"/>
              <a:gd name="T32" fmla="*/ 687 w 841"/>
              <a:gd name="T33" fmla="*/ 1114 h 1752"/>
              <a:gd name="T34" fmla="*/ 841 w 841"/>
              <a:gd name="T35" fmla="*/ 1114 h 1752"/>
              <a:gd name="T36" fmla="*/ 841 w 841"/>
              <a:gd name="T37" fmla="*/ 959 h 1752"/>
              <a:gd name="T38" fmla="*/ 508 w 841"/>
              <a:gd name="T39" fmla="*/ 625 h 1752"/>
              <a:gd name="T40" fmla="*/ 484 w 841"/>
              <a:gd name="T41" fmla="*/ 404 h 1752"/>
              <a:gd name="T42" fmla="*/ 546 w 841"/>
              <a:gd name="T43" fmla="*/ 151 h 1752"/>
              <a:gd name="T44" fmla="*/ 523 w 841"/>
              <a:gd name="T45" fmla="*/ 43 h 1752"/>
              <a:gd name="T46" fmla="*/ 122 w 841"/>
              <a:gd name="T47" fmla="*/ 88 h 1752"/>
              <a:gd name="T48" fmla="*/ 151 w 841"/>
              <a:gd name="T49" fmla="*/ 73 h 1752"/>
              <a:gd name="T50" fmla="*/ 437 w 841"/>
              <a:gd name="T51" fmla="*/ 73 h 1752"/>
              <a:gd name="T52" fmla="*/ 466 w 841"/>
              <a:gd name="T53" fmla="*/ 88 h 1752"/>
              <a:gd name="T54" fmla="*/ 475 w 841"/>
              <a:gd name="T55" fmla="*/ 133 h 1752"/>
              <a:gd name="T56" fmla="*/ 418 w 841"/>
              <a:gd name="T57" fmla="*/ 365 h 1752"/>
              <a:gd name="T58" fmla="*/ 170 w 841"/>
              <a:gd name="T59" fmla="*/ 365 h 1752"/>
              <a:gd name="T60" fmla="*/ 113 w 841"/>
              <a:gd name="T61" fmla="*/ 133 h 1752"/>
              <a:gd name="T62" fmla="*/ 122 w 841"/>
              <a:gd name="T63" fmla="*/ 88 h 1752"/>
              <a:gd name="T64" fmla="*/ 768 w 841"/>
              <a:gd name="T65" fmla="*/ 989 h 1752"/>
              <a:gd name="T66" fmla="*/ 768 w 841"/>
              <a:gd name="T67" fmla="*/ 1041 h 1752"/>
              <a:gd name="T68" fmla="*/ 717 w 841"/>
              <a:gd name="T69" fmla="*/ 1041 h 1752"/>
              <a:gd name="T70" fmla="*/ 533 w 841"/>
              <a:gd name="T71" fmla="*/ 857 h 1752"/>
              <a:gd name="T72" fmla="*/ 520 w 841"/>
              <a:gd name="T73" fmla="*/ 741 h 1752"/>
              <a:gd name="T74" fmla="*/ 768 w 841"/>
              <a:gd name="T75" fmla="*/ 989 h 1752"/>
              <a:gd name="T76" fmla="*/ 512 w 841"/>
              <a:gd name="T77" fmla="*/ 1346 h 1752"/>
              <a:gd name="T78" fmla="*/ 512 w 841"/>
              <a:gd name="T79" fmla="*/ 1347 h 1752"/>
              <a:gd name="T80" fmla="*/ 306 w 841"/>
              <a:gd name="T81" fmla="*/ 1672 h 1752"/>
              <a:gd name="T82" fmla="*/ 76 w 841"/>
              <a:gd name="T83" fmla="*/ 1345 h 1752"/>
              <a:gd name="T84" fmla="*/ 174 w 841"/>
              <a:gd name="T85" fmla="*/ 438 h 1752"/>
              <a:gd name="T86" fmla="*/ 414 w 841"/>
              <a:gd name="T87" fmla="*/ 438 h 1752"/>
              <a:gd name="T88" fmla="*/ 512 w 841"/>
              <a:gd name="T89" fmla="*/ 1346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41" h="1752">
                <a:moveTo>
                  <a:pt x="523" y="43"/>
                </a:moveTo>
                <a:cubicBezTo>
                  <a:pt x="502" y="16"/>
                  <a:pt x="470" y="0"/>
                  <a:pt x="437" y="0"/>
                </a:cubicBezTo>
                <a:cubicBezTo>
                  <a:pt x="151" y="0"/>
                  <a:pt x="151" y="0"/>
                  <a:pt x="151" y="0"/>
                </a:cubicBezTo>
                <a:cubicBezTo>
                  <a:pt x="118" y="0"/>
                  <a:pt x="86" y="16"/>
                  <a:pt x="65" y="43"/>
                </a:cubicBezTo>
                <a:cubicBezTo>
                  <a:pt x="42" y="73"/>
                  <a:pt x="33" y="113"/>
                  <a:pt x="42" y="151"/>
                </a:cubicBezTo>
                <a:cubicBezTo>
                  <a:pt x="105" y="404"/>
                  <a:pt x="105" y="404"/>
                  <a:pt x="105" y="404"/>
                </a:cubicBezTo>
                <a:cubicBezTo>
                  <a:pt x="3" y="1335"/>
                  <a:pt x="3" y="1335"/>
                  <a:pt x="3" y="1335"/>
                </a:cubicBezTo>
                <a:cubicBezTo>
                  <a:pt x="0" y="1351"/>
                  <a:pt x="3" y="1368"/>
                  <a:pt x="13" y="1382"/>
                </a:cubicBezTo>
                <a:cubicBezTo>
                  <a:pt x="256" y="1727"/>
                  <a:pt x="256" y="1727"/>
                  <a:pt x="256" y="1727"/>
                </a:cubicBezTo>
                <a:cubicBezTo>
                  <a:pt x="259" y="1731"/>
                  <a:pt x="259" y="1731"/>
                  <a:pt x="259" y="1731"/>
                </a:cubicBezTo>
                <a:cubicBezTo>
                  <a:pt x="271" y="1744"/>
                  <a:pt x="288" y="1752"/>
                  <a:pt x="306" y="1752"/>
                </a:cubicBezTo>
                <a:cubicBezTo>
                  <a:pt x="307" y="1752"/>
                  <a:pt x="307" y="1752"/>
                  <a:pt x="307" y="1752"/>
                </a:cubicBezTo>
                <a:cubicBezTo>
                  <a:pt x="326" y="1752"/>
                  <a:pt x="344" y="1743"/>
                  <a:pt x="356" y="1729"/>
                </a:cubicBezTo>
                <a:cubicBezTo>
                  <a:pt x="578" y="1379"/>
                  <a:pt x="578" y="1379"/>
                  <a:pt x="578" y="1379"/>
                </a:cubicBezTo>
                <a:cubicBezTo>
                  <a:pt x="586" y="1366"/>
                  <a:pt x="588" y="1350"/>
                  <a:pt x="585" y="1335"/>
                </a:cubicBezTo>
                <a:cubicBezTo>
                  <a:pt x="545" y="973"/>
                  <a:pt x="545" y="973"/>
                  <a:pt x="545" y="973"/>
                </a:cubicBezTo>
                <a:cubicBezTo>
                  <a:pt x="687" y="1114"/>
                  <a:pt x="687" y="1114"/>
                  <a:pt x="687" y="1114"/>
                </a:cubicBezTo>
                <a:cubicBezTo>
                  <a:pt x="841" y="1114"/>
                  <a:pt x="841" y="1114"/>
                  <a:pt x="841" y="1114"/>
                </a:cubicBezTo>
                <a:cubicBezTo>
                  <a:pt x="841" y="959"/>
                  <a:pt x="841" y="959"/>
                  <a:pt x="841" y="959"/>
                </a:cubicBezTo>
                <a:cubicBezTo>
                  <a:pt x="508" y="625"/>
                  <a:pt x="508" y="625"/>
                  <a:pt x="508" y="625"/>
                </a:cubicBezTo>
                <a:cubicBezTo>
                  <a:pt x="484" y="404"/>
                  <a:pt x="484" y="404"/>
                  <a:pt x="484" y="404"/>
                </a:cubicBezTo>
                <a:cubicBezTo>
                  <a:pt x="546" y="151"/>
                  <a:pt x="546" y="151"/>
                  <a:pt x="546" y="151"/>
                </a:cubicBezTo>
                <a:cubicBezTo>
                  <a:pt x="555" y="113"/>
                  <a:pt x="547" y="73"/>
                  <a:pt x="523" y="43"/>
                </a:cubicBezTo>
                <a:close/>
                <a:moveTo>
                  <a:pt x="122" y="88"/>
                </a:moveTo>
                <a:cubicBezTo>
                  <a:pt x="127" y="83"/>
                  <a:pt x="136" y="73"/>
                  <a:pt x="151" y="73"/>
                </a:cubicBezTo>
                <a:cubicBezTo>
                  <a:pt x="437" y="73"/>
                  <a:pt x="437" y="73"/>
                  <a:pt x="437" y="73"/>
                </a:cubicBezTo>
                <a:cubicBezTo>
                  <a:pt x="452" y="73"/>
                  <a:pt x="461" y="83"/>
                  <a:pt x="466" y="88"/>
                </a:cubicBezTo>
                <a:cubicBezTo>
                  <a:pt x="476" y="100"/>
                  <a:pt x="479" y="117"/>
                  <a:pt x="475" y="133"/>
                </a:cubicBezTo>
                <a:cubicBezTo>
                  <a:pt x="418" y="365"/>
                  <a:pt x="418" y="365"/>
                  <a:pt x="418" y="365"/>
                </a:cubicBezTo>
                <a:cubicBezTo>
                  <a:pt x="170" y="365"/>
                  <a:pt x="170" y="365"/>
                  <a:pt x="170" y="365"/>
                </a:cubicBezTo>
                <a:cubicBezTo>
                  <a:pt x="113" y="133"/>
                  <a:pt x="113" y="133"/>
                  <a:pt x="113" y="133"/>
                </a:cubicBezTo>
                <a:cubicBezTo>
                  <a:pt x="109" y="117"/>
                  <a:pt x="113" y="100"/>
                  <a:pt x="122" y="88"/>
                </a:cubicBezTo>
                <a:close/>
                <a:moveTo>
                  <a:pt x="768" y="989"/>
                </a:moveTo>
                <a:cubicBezTo>
                  <a:pt x="768" y="1041"/>
                  <a:pt x="768" y="1041"/>
                  <a:pt x="768" y="1041"/>
                </a:cubicBezTo>
                <a:cubicBezTo>
                  <a:pt x="717" y="1041"/>
                  <a:pt x="717" y="1041"/>
                  <a:pt x="717" y="1041"/>
                </a:cubicBezTo>
                <a:cubicBezTo>
                  <a:pt x="533" y="857"/>
                  <a:pt x="533" y="857"/>
                  <a:pt x="533" y="857"/>
                </a:cubicBezTo>
                <a:cubicBezTo>
                  <a:pt x="520" y="741"/>
                  <a:pt x="520" y="741"/>
                  <a:pt x="520" y="741"/>
                </a:cubicBezTo>
                <a:lnTo>
                  <a:pt x="768" y="989"/>
                </a:lnTo>
                <a:close/>
                <a:moveTo>
                  <a:pt x="512" y="1346"/>
                </a:moveTo>
                <a:cubicBezTo>
                  <a:pt x="512" y="1347"/>
                  <a:pt x="512" y="1347"/>
                  <a:pt x="512" y="1347"/>
                </a:cubicBezTo>
                <a:cubicBezTo>
                  <a:pt x="306" y="1672"/>
                  <a:pt x="306" y="1672"/>
                  <a:pt x="306" y="1672"/>
                </a:cubicBezTo>
                <a:cubicBezTo>
                  <a:pt x="76" y="1345"/>
                  <a:pt x="76" y="1345"/>
                  <a:pt x="76" y="1345"/>
                </a:cubicBezTo>
                <a:cubicBezTo>
                  <a:pt x="174" y="438"/>
                  <a:pt x="174" y="438"/>
                  <a:pt x="174" y="438"/>
                </a:cubicBezTo>
                <a:cubicBezTo>
                  <a:pt x="414" y="438"/>
                  <a:pt x="414" y="438"/>
                  <a:pt x="414" y="438"/>
                </a:cubicBezTo>
                <a:lnTo>
                  <a:pt x="512" y="13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" name="Freeform 161"/>
          <p:cNvSpPr>
            <a:spLocks noEditPoints="1"/>
          </p:cNvSpPr>
          <p:nvPr/>
        </p:nvSpPr>
        <p:spPr bwMode="auto">
          <a:xfrm>
            <a:off x="12888285" y="9512158"/>
            <a:ext cx="817068" cy="828952"/>
          </a:xfrm>
          <a:custGeom>
            <a:avLst/>
            <a:gdLst>
              <a:gd name="T0" fmla="*/ 1168 w 1726"/>
              <a:gd name="T1" fmla="*/ 1363 h 1752"/>
              <a:gd name="T2" fmla="*/ 1312 w 1726"/>
              <a:gd name="T3" fmla="*/ 1364 h 1752"/>
              <a:gd name="T4" fmla="*/ 1294 w 1726"/>
              <a:gd name="T5" fmla="*/ 1460 h 1752"/>
              <a:gd name="T6" fmla="*/ 1617 w 1726"/>
              <a:gd name="T7" fmla="*/ 1737 h 1752"/>
              <a:gd name="T8" fmla="*/ 1726 w 1726"/>
              <a:gd name="T9" fmla="*/ 1628 h 1752"/>
              <a:gd name="T10" fmla="*/ 1449 w 1726"/>
              <a:gd name="T11" fmla="*/ 1305 h 1752"/>
              <a:gd name="T12" fmla="*/ 1364 w 1726"/>
              <a:gd name="T13" fmla="*/ 1313 h 1752"/>
              <a:gd name="T14" fmla="*/ 1409 w 1726"/>
              <a:gd name="T15" fmla="*/ 972 h 1752"/>
              <a:gd name="T16" fmla="*/ 1168 w 1726"/>
              <a:gd name="T17" fmla="*/ 580 h 1752"/>
              <a:gd name="T18" fmla="*/ 1058 w 1726"/>
              <a:gd name="T19" fmla="*/ 0 h 1752"/>
              <a:gd name="T20" fmla="*/ 337 w 1726"/>
              <a:gd name="T21" fmla="*/ 11 h 1752"/>
              <a:gd name="T22" fmla="*/ 0 w 1726"/>
              <a:gd name="T23" fmla="*/ 348 h 1752"/>
              <a:gd name="T24" fmla="*/ 109 w 1726"/>
              <a:gd name="T25" fmla="*/ 1752 h 1752"/>
              <a:gd name="T26" fmla="*/ 1168 w 1726"/>
              <a:gd name="T27" fmla="*/ 1643 h 1752"/>
              <a:gd name="T28" fmla="*/ 1643 w 1726"/>
              <a:gd name="T29" fmla="*/ 1602 h 1752"/>
              <a:gd name="T30" fmla="*/ 1643 w 1726"/>
              <a:gd name="T31" fmla="*/ 1653 h 1752"/>
              <a:gd name="T32" fmla="*/ 1359 w 1726"/>
              <a:gd name="T33" fmla="*/ 1421 h 1752"/>
              <a:gd name="T34" fmla="*/ 1229 w 1726"/>
              <a:gd name="T35" fmla="*/ 713 h 1752"/>
              <a:gd name="T36" fmla="*/ 1229 w 1726"/>
              <a:gd name="T37" fmla="*/ 1230 h 1752"/>
              <a:gd name="T38" fmla="*/ 713 w 1726"/>
              <a:gd name="T39" fmla="*/ 713 h 1752"/>
              <a:gd name="T40" fmla="*/ 1229 w 1726"/>
              <a:gd name="T41" fmla="*/ 713 h 1752"/>
              <a:gd name="T42" fmla="*/ 326 w 1726"/>
              <a:gd name="T43" fmla="*/ 326 h 1752"/>
              <a:gd name="T44" fmla="*/ 326 w 1726"/>
              <a:gd name="T45" fmla="*/ 125 h 1752"/>
              <a:gd name="T46" fmla="*/ 73 w 1726"/>
              <a:gd name="T47" fmla="*/ 399 h 1752"/>
              <a:gd name="T48" fmla="*/ 399 w 1726"/>
              <a:gd name="T49" fmla="*/ 363 h 1752"/>
              <a:gd name="T50" fmla="*/ 1058 w 1726"/>
              <a:gd name="T51" fmla="*/ 73 h 1752"/>
              <a:gd name="T52" fmla="*/ 1095 w 1726"/>
              <a:gd name="T53" fmla="*/ 551 h 1752"/>
              <a:gd name="T54" fmla="*/ 661 w 1726"/>
              <a:gd name="T55" fmla="*/ 1281 h 1752"/>
              <a:gd name="T56" fmla="*/ 1095 w 1726"/>
              <a:gd name="T57" fmla="*/ 1392 h 1752"/>
              <a:gd name="T58" fmla="*/ 1058 w 1726"/>
              <a:gd name="T59" fmla="*/ 1679 h 1752"/>
              <a:gd name="T60" fmla="*/ 73 w 1726"/>
              <a:gd name="T61" fmla="*/ 1643 h 1752"/>
              <a:gd name="T62" fmla="*/ 789 w 1726"/>
              <a:gd name="T63" fmla="*/ 972 h 1752"/>
              <a:gd name="T64" fmla="*/ 842 w 1726"/>
              <a:gd name="T65" fmla="*/ 1152 h 1752"/>
              <a:gd name="T66" fmla="*/ 791 w 1726"/>
              <a:gd name="T67" fmla="*/ 1152 h 1752"/>
              <a:gd name="T68" fmla="*/ 791 w 1726"/>
              <a:gd name="T69" fmla="*/ 791 h 1752"/>
              <a:gd name="T70" fmla="*/ 842 w 1726"/>
              <a:gd name="T71" fmla="*/ 843 h 1752"/>
              <a:gd name="T72" fmla="*/ 182 w 1726"/>
              <a:gd name="T73" fmla="*/ 1095 h 1752"/>
              <a:gd name="T74" fmla="*/ 401 w 1726"/>
              <a:gd name="T75" fmla="*/ 1022 h 1752"/>
              <a:gd name="T76" fmla="*/ 182 w 1726"/>
              <a:gd name="T77" fmla="*/ 1241 h 1752"/>
              <a:gd name="T78" fmla="*/ 511 w 1726"/>
              <a:gd name="T79" fmla="*/ 1314 h 1752"/>
              <a:gd name="T80" fmla="*/ 182 w 1726"/>
              <a:gd name="T81" fmla="*/ 1241 h 1752"/>
              <a:gd name="T82" fmla="*/ 182 w 1726"/>
              <a:gd name="T83" fmla="*/ 876 h 1752"/>
              <a:gd name="T84" fmla="*/ 401 w 1726"/>
              <a:gd name="T85" fmla="*/ 803 h 1752"/>
              <a:gd name="T86" fmla="*/ 182 w 1726"/>
              <a:gd name="T87" fmla="*/ 584 h 1752"/>
              <a:gd name="T88" fmla="*/ 511 w 1726"/>
              <a:gd name="T89" fmla="*/ 657 h 1752"/>
              <a:gd name="T90" fmla="*/ 182 w 1726"/>
              <a:gd name="T91" fmla="*/ 584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26" h="1752">
                <a:moveTo>
                  <a:pt x="1168" y="1643"/>
                </a:moveTo>
                <a:cubicBezTo>
                  <a:pt x="1168" y="1363"/>
                  <a:pt x="1168" y="1363"/>
                  <a:pt x="1168" y="1363"/>
                </a:cubicBezTo>
                <a:cubicBezTo>
                  <a:pt x="1198" y="1347"/>
                  <a:pt x="1227" y="1328"/>
                  <a:pt x="1254" y="1306"/>
                </a:cubicBezTo>
                <a:cubicBezTo>
                  <a:pt x="1312" y="1364"/>
                  <a:pt x="1312" y="1364"/>
                  <a:pt x="1312" y="1364"/>
                </a:cubicBezTo>
                <a:cubicBezTo>
                  <a:pt x="1294" y="1382"/>
                  <a:pt x="1294" y="1382"/>
                  <a:pt x="1294" y="1382"/>
                </a:cubicBezTo>
                <a:cubicBezTo>
                  <a:pt x="1273" y="1404"/>
                  <a:pt x="1273" y="1438"/>
                  <a:pt x="1294" y="1460"/>
                </a:cubicBezTo>
                <a:cubicBezTo>
                  <a:pt x="1540" y="1705"/>
                  <a:pt x="1540" y="1705"/>
                  <a:pt x="1540" y="1705"/>
                </a:cubicBezTo>
                <a:cubicBezTo>
                  <a:pt x="1561" y="1726"/>
                  <a:pt x="1589" y="1737"/>
                  <a:pt x="1617" y="1737"/>
                </a:cubicBezTo>
                <a:cubicBezTo>
                  <a:pt x="1645" y="1737"/>
                  <a:pt x="1673" y="1726"/>
                  <a:pt x="1694" y="1705"/>
                </a:cubicBezTo>
                <a:cubicBezTo>
                  <a:pt x="1715" y="1684"/>
                  <a:pt x="1726" y="1657"/>
                  <a:pt x="1726" y="1628"/>
                </a:cubicBezTo>
                <a:cubicBezTo>
                  <a:pt x="1726" y="1598"/>
                  <a:pt x="1715" y="1571"/>
                  <a:pt x="1694" y="1550"/>
                </a:cubicBezTo>
                <a:cubicBezTo>
                  <a:pt x="1449" y="1305"/>
                  <a:pt x="1449" y="1305"/>
                  <a:pt x="1449" y="1305"/>
                </a:cubicBezTo>
                <a:cubicBezTo>
                  <a:pt x="1428" y="1284"/>
                  <a:pt x="1393" y="1284"/>
                  <a:pt x="1372" y="1305"/>
                </a:cubicBezTo>
                <a:cubicBezTo>
                  <a:pt x="1364" y="1313"/>
                  <a:pt x="1364" y="1313"/>
                  <a:pt x="1364" y="1313"/>
                </a:cubicBezTo>
                <a:cubicBezTo>
                  <a:pt x="1305" y="1254"/>
                  <a:pt x="1305" y="1254"/>
                  <a:pt x="1305" y="1254"/>
                </a:cubicBezTo>
                <a:cubicBezTo>
                  <a:pt x="1372" y="1175"/>
                  <a:pt x="1409" y="1076"/>
                  <a:pt x="1409" y="972"/>
                </a:cubicBezTo>
                <a:cubicBezTo>
                  <a:pt x="1409" y="855"/>
                  <a:pt x="1364" y="745"/>
                  <a:pt x="1281" y="662"/>
                </a:cubicBezTo>
                <a:cubicBezTo>
                  <a:pt x="1247" y="628"/>
                  <a:pt x="1209" y="601"/>
                  <a:pt x="1168" y="580"/>
                </a:cubicBezTo>
                <a:cubicBezTo>
                  <a:pt x="1168" y="110"/>
                  <a:pt x="1168" y="110"/>
                  <a:pt x="1168" y="110"/>
                </a:cubicBezTo>
                <a:cubicBezTo>
                  <a:pt x="1168" y="49"/>
                  <a:pt x="1119" y="0"/>
                  <a:pt x="1058" y="0"/>
                </a:cubicBezTo>
                <a:cubicBezTo>
                  <a:pt x="348" y="0"/>
                  <a:pt x="348" y="0"/>
                  <a:pt x="348" y="0"/>
                </a:cubicBezTo>
                <a:cubicBezTo>
                  <a:pt x="337" y="11"/>
                  <a:pt x="337" y="11"/>
                  <a:pt x="337" y="11"/>
                </a:cubicBezTo>
                <a:cubicBezTo>
                  <a:pt x="337" y="11"/>
                  <a:pt x="337" y="11"/>
                  <a:pt x="337" y="11"/>
                </a:cubicBezTo>
                <a:cubicBezTo>
                  <a:pt x="0" y="348"/>
                  <a:pt x="0" y="348"/>
                  <a:pt x="0" y="348"/>
                </a:cubicBezTo>
                <a:cubicBezTo>
                  <a:pt x="0" y="1643"/>
                  <a:pt x="0" y="1643"/>
                  <a:pt x="0" y="1643"/>
                </a:cubicBezTo>
                <a:cubicBezTo>
                  <a:pt x="0" y="1703"/>
                  <a:pt x="49" y="1752"/>
                  <a:pt x="109" y="1752"/>
                </a:cubicBezTo>
                <a:cubicBezTo>
                  <a:pt x="1058" y="1752"/>
                  <a:pt x="1058" y="1752"/>
                  <a:pt x="1058" y="1752"/>
                </a:cubicBezTo>
                <a:cubicBezTo>
                  <a:pt x="1119" y="1752"/>
                  <a:pt x="1168" y="1703"/>
                  <a:pt x="1168" y="1643"/>
                </a:cubicBezTo>
                <a:close/>
                <a:moveTo>
                  <a:pt x="1411" y="1369"/>
                </a:moveTo>
                <a:cubicBezTo>
                  <a:pt x="1643" y="1602"/>
                  <a:pt x="1643" y="1602"/>
                  <a:pt x="1643" y="1602"/>
                </a:cubicBezTo>
                <a:cubicBezTo>
                  <a:pt x="1650" y="1609"/>
                  <a:pt x="1653" y="1618"/>
                  <a:pt x="1653" y="1628"/>
                </a:cubicBezTo>
                <a:cubicBezTo>
                  <a:pt x="1653" y="1637"/>
                  <a:pt x="1650" y="1647"/>
                  <a:pt x="1643" y="1653"/>
                </a:cubicBezTo>
                <a:cubicBezTo>
                  <a:pt x="1629" y="1668"/>
                  <a:pt x="1605" y="1668"/>
                  <a:pt x="1591" y="1653"/>
                </a:cubicBezTo>
                <a:cubicBezTo>
                  <a:pt x="1359" y="1421"/>
                  <a:pt x="1359" y="1421"/>
                  <a:pt x="1359" y="1421"/>
                </a:cubicBezTo>
                <a:lnTo>
                  <a:pt x="1411" y="1369"/>
                </a:lnTo>
                <a:close/>
                <a:moveTo>
                  <a:pt x="1229" y="713"/>
                </a:moveTo>
                <a:cubicBezTo>
                  <a:pt x="1298" y="782"/>
                  <a:pt x="1336" y="874"/>
                  <a:pt x="1336" y="972"/>
                </a:cubicBezTo>
                <a:cubicBezTo>
                  <a:pt x="1336" y="1069"/>
                  <a:pt x="1298" y="1161"/>
                  <a:pt x="1229" y="1230"/>
                </a:cubicBezTo>
                <a:cubicBezTo>
                  <a:pt x="1087" y="1372"/>
                  <a:pt x="855" y="1372"/>
                  <a:pt x="713" y="1230"/>
                </a:cubicBezTo>
                <a:cubicBezTo>
                  <a:pt x="571" y="1087"/>
                  <a:pt x="571" y="856"/>
                  <a:pt x="713" y="713"/>
                </a:cubicBezTo>
                <a:cubicBezTo>
                  <a:pt x="784" y="642"/>
                  <a:pt x="878" y="607"/>
                  <a:pt x="971" y="607"/>
                </a:cubicBezTo>
                <a:cubicBezTo>
                  <a:pt x="1065" y="607"/>
                  <a:pt x="1158" y="642"/>
                  <a:pt x="1229" y="713"/>
                </a:cubicBezTo>
                <a:close/>
                <a:moveTo>
                  <a:pt x="326" y="125"/>
                </a:moveTo>
                <a:cubicBezTo>
                  <a:pt x="326" y="326"/>
                  <a:pt x="326" y="326"/>
                  <a:pt x="326" y="326"/>
                </a:cubicBezTo>
                <a:cubicBezTo>
                  <a:pt x="124" y="326"/>
                  <a:pt x="124" y="326"/>
                  <a:pt x="124" y="326"/>
                </a:cubicBezTo>
                <a:lnTo>
                  <a:pt x="326" y="125"/>
                </a:lnTo>
                <a:close/>
                <a:moveTo>
                  <a:pt x="73" y="1643"/>
                </a:moveTo>
                <a:cubicBezTo>
                  <a:pt x="73" y="399"/>
                  <a:pt x="73" y="399"/>
                  <a:pt x="73" y="399"/>
                </a:cubicBezTo>
                <a:cubicBezTo>
                  <a:pt x="363" y="399"/>
                  <a:pt x="363" y="399"/>
                  <a:pt x="363" y="399"/>
                </a:cubicBezTo>
                <a:cubicBezTo>
                  <a:pt x="383" y="399"/>
                  <a:pt x="399" y="383"/>
                  <a:pt x="399" y="363"/>
                </a:cubicBezTo>
                <a:cubicBezTo>
                  <a:pt x="399" y="73"/>
                  <a:pt x="399" y="73"/>
                  <a:pt x="399" y="73"/>
                </a:cubicBezTo>
                <a:cubicBezTo>
                  <a:pt x="1058" y="73"/>
                  <a:pt x="1058" y="73"/>
                  <a:pt x="1058" y="73"/>
                </a:cubicBezTo>
                <a:cubicBezTo>
                  <a:pt x="1078" y="73"/>
                  <a:pt x="1095" y="89"/>
                  <a:pt x="1095" y="110"/>
                </a:cubicBezTo>
                <a:cubicBezTo>
                  <a:pt x="1095" y="551"/>
                  <a:pt x="1095" y="551"/>
                  <a:pt x="1095" y="551"/>
                </a:cubicBezTo>
                <a:cubicBezTo>
                  <a:pt x="946" y="508"/>
                  <a:pt x="779" y="545"/>
                  <a:pt x="661" y="662"/>
                </a:cubicBezTo>
                <a:cubicBezTo>
                  <a:pt x="491" y="833"/>
                  <a:pt x="491" y="1111"/>
                  <a:pt x="661" y="1281"/>
                </a:cubicBezTo>
                <a:cubicBezTo>
                  <a:pt x="747" y="1367"/>
                  <a:pt x="859" y="1409"/>
                  <a:pt x="971" y="1409"/>
                </a:cubicBezTo>
                <a:cubicBezTo>
                  <a:pt x="1013" y="1409"/>
                  <a:pt x="1054" y="1403"/>
                  <a:pt x="1095" y="1392"/>
                </a:cubicBezTo>
                <a:cubicBezTo>
                  <a:pt x="1095" y="1643"/>
                  <a:pt x="1095" y="1643"/>
                  <a:pt x="1095" y="1643"/>
                </a:cubicBezTo>
                <a:cubicBezTo>
                  <a:pt x="1095" y="1663"/>
                  <a:pt x="1078" y="1679"/>
                  <a:pt x="1058" y="1679"/>
                </a:cubicBezTo>
                <a:cubicBezTo>
                  <a:pt x="109" y="1679"/>
                  <a:pt x="109" y="1679"/>
                  <a:pt x="109" y="1679"/>
                </a:cubicBezTo>
                <a:cubicBezTo>
                  <a:pt x="89" y="1679"/>
                  <a:pt x="73" y="1663"/>
                  <a:pt x="73" y="1643"/>
                </a:cubicBezTo>
                <a:close/>
                <a:moveTo>
                  <a:pt x="842" y="843"/>
                </a:moveTo>
                <a:cubicBezTo>
                  <a:pt x="808" y="877"/>
                  <a:pt x="789" y="923"/>
                  <a:pt x="789" y="972"/>
                </a:cubicBezTo>
                <a:cubicBezTo>
                  <a:pt x="789" y="1020"/>
                  <a:pt x="808" y="1066"/>
                  <a:pt x="842" y="1101"/>
                </a:cubicBezTo>
                <a:cubicBezTo>
                  <a:pt x="856" y="1115"/>
                  <a:pt x="856" y="1138"/>
                  <a:pt x="842" y="1152"/>
                </a:cubicBezTo>
                <a:cubicBezTo>
                  <a:pt x="835" y="1159"/>
                  <a:pt x="826" y="1163"/>
                  <a:pt x="816" y="1163"/>
                </a:cubicBezTo>
                <a:cubicBezTo>
                  <a:pt x="807" y="1163"/>
                  <a:pt x="798" y="1159"/>
                  <a:pt x="791" y="1152"/>
                </a:cubicBezTo>
                <a:cubicBezTo>
                  <a:pt x="742" y="1104"/>
                  <a:pt x="716" y="1040"/>
                  <a:pt x="716" y="972"/>
                </a:cubicBezTo>
                <a:cubicBezTo>
                  <a:pt x="716" y="903"/>
                  <a:pt x="742" y="839"/>
                  <a:pt x="791" y="791"/>
                </a:cubicBezTo>
                <a:cubicBezTo>
                  <a:pt x="805" y="777"/>
                  <a:pt x="828" y="777"/>
                  <a:pt x="842" y="791"/>
                </a:cubicBezTo>
                <a:cubicBezTo>
                  <a:pt x="856" y="805"/>
                  <a:pt x="856" y="828"/>
                  <a:pt x="842" y="843"/>
                </a:cubicBezTo>
                <a:close/>
                <a:moveTo>
                  <a:pt x="401" y="1095"/>
                </a:moveTo>
                <a:cubicBezTo>
                  <a:pt x="182" y="1095"/>
                  <a:pt x="182" y="1095"/>
                  <a:pt x="182" y="1095"/>
                </a:cubicBezTo>
                <a:cubicBezTo>
                  <a:pt x="182" y="1022"/>
                  <a:pt x="182" y="1022"/>
                  <a:pt x="182" y="1022"/>
                </a:cubicBezTo>
                <a:cubicBezTo>
                  <a:pt x="401" y="1022"/>
                  <a:pt x="401" y="1022"/>
                  <a:pt x="401" y="1022"/>
                </a:cubicBezTo>
                <a:lnTo>
                  <a:pt x="401" y="1095"/>
                </a:lnTo>
                <a:close/>
                <a:moveTo>
                  <a:pt x="182" y="1241"/>
                </a:moveTo>
                <a:cubicBezTo>
                  <a:pt x="511" y="1241"/>
                  <a:pt x="511" y="1241"/>
                  <a:pt x="511" y="1241"/>
                </a:cubicBezTo>
                <a:cubicBezTo>
                  <a:pt x="511" y="1314"/>
                  <a:pt x="511" y="1314"/>
                  <a:pt x="511" y="1314"/>
                </a:cubicBezTo>
                <a:cubicBezTo>
                  <a:pt x="182" y="1314"/>
                  <a:pt x="182" y="1314"/>
                  <a:pt x="182" y="1314"/>
                </a:cubicBezTo>
                <a:lnTo>
                  <a:pt x="182" y="1241"/>
                </a:lnTo>
                <a:close/>
                <a:moveTo>
                  <a:pt x="401" y="876"/>
                </a:moveTo>
                <a:cubicBezTo>
                  <a:pt x="182" y="876"/>
                  <a:pt x="182" y="876"/>
                  <a:pt x="182" y="876"/>
                </a:cubicBezTo>
                <a:cubicBezTo>
                  <a:pt x="182" y="803"/>
                  <a:pt x="182" y="803"/>
                  <a:pt x="182" y="803"/>
                </a:cubicBezTo>
                <a:cubicBezTo>
                  <a:pt x="401" y="803"/>
                  <a:pt x="401" y="803"/>
                  <a:pt x="401" y="803"/>
                </a:cubicBezTo>
                <a:lnTo>
                  <a:pt x="401" y="876"/>
                </a:lnTo>
                <a:close/>
                <a:moveTo>
                  <a:pt x="182" y="584"/>
                </a:moveTo>
                <a:cubicBezTo>
                  <a:pt x="511" y="584"/>
                  <a:pt x="511" y="584"/>
                  <a:pt x="511" y="584"/>
                </a:cubicBezTo>
                <a:cubicBezTo>
                  <a:pt x="511" y="657"/>
                  <a:pt x="511" y="657"/>
                  <a:pt x="511" y="657"/>
                </a:cubicBezTo>
                <a:cubicBezTo>
                  <a:pt x="182" y="657"/>
                  <a:pt x="182" y="657"/>
                  <a:pt x="182" y="657"/>
                </a:cubicBezTo>
                <a:lnTo>
                  <a:pt x="182" y="5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" name="Freeform 163"/>
          <p:cNvSpPr>
            <a:spLocks noEditPoints="1"/>
          </p:cNvSpPr>
          <p:nvPr/>
        </p:nvSpPr>
        <p:spPr bwMode="auto">
          <a:xfrm>
            <a:off x="17458321" y="9512160"/>
            <a:ext cx="656492" cy="828948"/>
          </a:xfrm>
          <a:custGeom>
            <a:avLst/>
            <a:gdLst>
              <a:gd name="T0" fmla="*/ 566 w 1387"/>
              <a:gd name="T1" fmla="*/ 146 h 1752"/>
              <a:gd name="T2" fmla="*/ 347 w 1387"/>
              <a:gd name="T3" fmla="*/ 219 h 1752"/>
              <a:gd name="T4" fmla="*/ 822 w 1387"/>
              <a:gd name="T5" fmla="*/ 219 h 1752"/>
              <a:gd name="T6" fmla="*/ 712 w 1387"/>
              <a:gd name="T7" fmla="*/ 146 h 1752"/>
              <a:gd name="T8" fmla="*/ 694 w 1387"/>
              <a:gd name="T9" fmla="*/ 1497 h 1752"/>
              <a:gd name="T10" fmla="*/ 584 w 1387"/>
              <a:gd name="T11" fmla="*/ 1387 h 1752"/>
              <a:gd name="T12" fmla="*/ 584 w 1387"/>
              <a:gd name="T13" fmla="*/ 1460 h 1752"/>
              <a:gd name="T14" fmla="*/ 621 w 1387"/>
              <a:gd name="T15" fmla="*/ 1497 h 1752"/>
              <a:gd name="T16" fmla="*/ 1351 w 1387"/>
              <a:gd name="T17" fmla="*/ 913 h 1752"/>
              <a:gd name="T18" fmla="*/ 1343 w 1387"/>
              <a:gd name="T19" fmla="*/ 984 h 1752"/>
              <a:gd name="T20" fmla="*/ 1177 w 1387"/>
              <a:gd name="T21" fmla="*/ 1113 h 1752"/>
              <a:gd name="T22" fmla="*/ 1059 w 1387"/>
              <a:gd name="T23" fmla="*/ 1752 h 1752"/>
              <a:gd name="T24" fmla="*/ 0 w 1387"/>
              <a:gd name="T25" fmla="*/ 110 h 1752"/>
              <a:gd name="T26" fmla="*/ 1168 w 1387"/>
              <a:gd name="T27" fmla="*/ 110 h 1752"/>
              <a:gd name="T28" fmla="*/ 1229 w 1387"/>
              <a:gd name="T29" fmla="*/ 493 h 1752"/>
              <a:gd name="T30" fmla="*/ 1332 w 1387"/>
              <a:gd name="T31" fmla="*/ 648 h 1752"/>
              <a:gd name="T32" fmla="*/ 1387 w 1387"/>
              <a:gd name="T33" fmla="*/ 730 h 1752"/>
              <a:gd name="T34" fmla="*/ 986 w 1387"/>
              <a:gd name="T35" fmla="*/ 1278 h 1752"/>
              <a:gd name="T36" fmla="*/ 183 w 1387"/>
              <a:gd name="T37" fmla="*/ 1278 h 1752"/>
              <a:gd name="T38" fmla="*/ 949 w 1387"/>
              <a:gd name="T39" fmla="*/ 292 h 1752"/>
              <a:gd name="T40" fmla="*/ 1095 w 1387"/>
              <a:gd name="T41" fmla="*/ 438 h 1752"/>
              <a:gd name="T42" fmla="*/ 110 w 1387"/>
              <a:gd name="T43" fmla="*/ 73 h 1752"/>
              <a:gd name="T44" fmla="*/ 110 w 1387"/>
              <a:gd name="T45" fmla="*/ 1679 h 1752"/>
              <a:gd name="T46" fmla="*/ 1095 w 1387"/>
              <a:gd name="T47" fmla="*/ 1168 h 1752"/>
              <a:gd name="T48" fmla="*/ 868 w 1387"/>
              <a:gd name="T49" fmla="*/ 493 h 1752"/>
              <a:gd name="T50" fmla="*/ 256 w 1387"/>
              <a:gd name="T51" fmla="*/ 365 h 1752"/>
              <a:gd name="T52" fmla="*/ 913 w 1387"/>
              <a:gd name="T53" fmla="*/ 1067 h 1752"/>
              <a:gd name="T54" fmla="*/ 713 w 1387"/>
              <a:gd name="T55" fmla="*/ 1010 h 1752"/>
              <a:gd name="T56" fmla="*/ 694 w 1387"/>
              <a:gd name="T57" fmla="*/ 913 h 1752"/>
              <a:gd name="T58" fmla="*/ 694 w 1387"/>
              <a:gd name="T59" fmla="*/ 694 h 1752"/>
              <a:gd name="T60" fmla="*/ 713 w 1387"/>
              <a:gd name="T61" fmla="*/ 597 h 1752"/>
              <a:gd name="T62" fmla="*/ 1194 w 1387"/>
              <a:gd name="T63" fmla="*/ 742 h 1752"/>
              <a:gd name="T64" fmla="*/ 1255 w 1387"/>
              <a:gd name="T65" fmla="*/ 622 h 1752"/>
              <a:gd name="T66" fmla="*/ 1158 w 1387"/>
              <a:gd name="T67" fmla="*/ 616 h 1752"/>
              <a:gd name="T68" fmla="*/ 1101 w 1387"/>
              <a:gd name="T69" fmla="*/ 639 h 1752"/>
              <a:gd name="T70" fmla="*/ 1059 w 1387"/>
              <a:gd name="T71" fmla="*/ 511 h 1752"/>
              <a:gd name="T72" fmla="*/ 962 w 1387"/>
              <a:gd name="T73" fmla="*/ 631 h 1752"/>
              <a:gd name="T74" fmla="*/ 842 w 1387"/>
              <a:gd name="T75" fmla="*/ 571 h 1752"/>
              <a:gd name="T76" fmla="*/ 858 w 1387"/>
              <a:gd name="T77" fmla="*/ 725 h 1752"/>
              <a:gd name="T78" fmla="*/ 730 w 1387"/>
              <a:gd name="T79" fmla="*/ 767 h 1752"/>
              <a:gd name="T80" fmla="*/ 851 w 1387"/>
              <a:gd name="T81" fmla="*/ 864 h 1752"/>
              <a:gd name="T82" fmla="*/ 790 w 1387"/>
              <a:gd name="T83" fmla="*/ 984 h 1752"/>
              <a:gd name="T84" fmla="*/ 944 w 1387"/>
              <a:gd name="T85" fmla="*/ 968 h 1752"/>
              <a:gd name="T86" fmla="*/ 986 w 1387"/>
              <a:gd name="T87" fmla="*/ 1095 h 1752"/>
              <a:gd name="T88" fmla="*/ 1083 w 1387"/>
              <a:gd name="T89" fmla="*/ 975 h 1752"/>
              <a:gd name="T90" fmla="*/ 1139 w 1387"/>
              <a:gd name="T91" fmla="*/ 972 h 1752"/>
              <a:gd name="T92" fmla="*/ 1158 w 1387"/>
              <a:gd name="T93" fmla="*/ 990 h 1752"/>
              <a:gd name="T94" fmla="*/ 1194 w 1387"/>
              <a:gd name="T95" fmla="*/ 923 h 1752"/>
              <a:gd name="T96" fmla="*/ 1229 w 1387"/>
              <a:gd name="T97" fmla="*/ 840 h 1752"/>
              <a:gd name="T98" fmla="*/ 1132 w 1387"/>
              <a:gd name="T99" fmla="*/ 803 h 1752"/>
              <a:gd name="T100" fmla="*/ 1022 w 1387"/>
              <a:gd name="T101" fmla="*/ 694 h 1752"/>
              <a:gd name="T102" fmla="*/ 1022 w 1387"/>
              <a:gd name="T103" fmla="*/ 767 h 1752"/>
              <a:gd name="T104" fmla="*/ 1059 w 1387"/>
              <a:gd name="T105" fmla="*/ 803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387" h="1752">
                <a:moveTo>
                  <a:pt x="311" y="183"/>
                </a:moveTo>
                <a:cubicBezTo>
                  <a:pt x="311" y="162"/>
                  <a:pt x="327" y="146"/>
                  <a:pt x="347" y="146"/>
                </a:cubicBezTo>
                <a:cubicBezTo>
                  <a:pt x="566" y="146"/>
                  <a:pt x="566" y="146"/>
                  <a:pt x="566" y="146"/>
                </a:cubicBezTo>
                <a:cubicBezTo>
                  <a:pt x="586" y="146"/>
                  <a:pt x="603" y="162"/>
                  <a:pt x="603" y="183"/>
                </a:cubicBezTo>
                <a:cubicBezTo>
                  <a:pt x="603" y="203"/>
                  <a:pt x="586" y="219"/>
                  <a:pt x="566" y="219"/>
                </a:cubicBezTo>
                <a:cubicBezTo>
                  <a:pt x="347" y="219"/>
                  <a:pt x="347" y="219"/>
                  <a:pt x="347" y="219"/>
                </a:cubicBezTo>
                <a:cubicBezTo>
                  <a:pt x="327" y="219"/>
                  <a:pt x="311" y="203"/>
                  <a:pt x="311" y="183"/>
                </a:cubicBezTo>
                <a:close/>
                <a:moveTo>
                  <a:pt x="712" y="219"/>
                </a:moveTo>
                <a:cubicBezTo>
                  <a:pt x="822" y="219"/>
                  <a:pt x="822" y="219"/>
                  <a:pt x="822" y="219"/>
                </a:cubicBezTo>
                <a:cubicBezTo>
                  <a:pt x="842" y="219"/>
                  <a:pt x="858" y="203"/>
                  <a:pt x="858" y="183"/>
                </a:cubicBezTo>
                <a:cubicBezTo>
                  <a:pt x="858" y="162"/>
                  <a:pt x="842" y="146"/>
                  <a:pt x="822" y="146"/>
                </a:cubicBezTo>
                <a:cubicBezTo>
                  <a:pt x="712" y="146"/>
                  <a:pt x="712" y="146"/>
                  <a:pt x="712" y="146"/>
                </a:cubicBezTo>
                <a:cubicBezTo>
                  <a:pt x="692" y="146"/>
                  <a:pt x="676" y="162"/>
                  <a:pt x="676" y="183"/>
                </a:cubicBezTo>
                <a:cubicBezTo>
                  <a:pt x="676" y="203"/>
                  <a:pt x="692" y="219"/>
                  <a:pt x="712" y="219"/>
                </a:cubicBezTo>
                <a:close/>
                <a:moveTo>
                  <a:pt x="694" y="1497"/>
                </a:moveTo>
                <a:cubicBezTo>
                  <a:pt x="694" y="1557"/>
                  <a:pt x="645" y="1606"/>
                  <a:pt x="584" y="1606"/>
                </a:cubicBezTo>
                <a:cubicBezTo>
                  <a:pt x="524" y="1606"/>
                  <a:pt x="475" y="1557"/>
                  <a:pt x="475" y="1497"/>
                </a:cubicBezTo>
                <a:cubicBezTo>
                  <a:pt x="475" y="1436"/>
                  <a:pt x="524" y="1387"/>
                  <a:pt x="584" y="1387"/>
                </a:cubicBezTo>
                <a:cubicBezTo>
                  <a:pt x="645" y="1387"/>
                  <a:pt x="694" y="1436"/>
                  <a:pt x="694" y="1497"/>
                </a:cubicBezTo>
                <a:close/>
                <a:moveTo>
                  <a:pt x="621" y="1497"/>
                </a:moveTo>
                <a:cubicBezTo>
                  <a:pt x="621" y="1476"/>
                  <a:pt x="605" y="1460"/>
                  <a:pt x="584" y="1460"/>
                </a:cubicBezTo>
                <a:cubicBezTo>
                  <a:pt x="564" y="1460"/>
                  <a:pt x="548" y="1476"/>
                  <a:pt x="548" y="1497"/>
                </a:cubicBezTo>
                <a:cubicBezTo>
                  <a:pt x="548" y="1517"/>
                  <a:pt x="564" y="1533"/>
                  <a:pt x="584" y="1533"/>
                </a:cubicBezTo>
                <a:cubicBezTo>
                  <a:pt x="605" y="1533"/>
                  <a:pt x="621" y="1517"/>
                  <a:pt x="621" y="1497"/>
                </a:cubicBezTo>
                <a:close/>
                <a:moveTo>
                  <a:pt x="1387" y="730"/>
                </a:moveTo>
                <a:cubicBezTo>
                  <a:pt x="1387" y="876"/>
                  <a:pt x="1387" y="876"/>
                  <a:pt x="1387" y="876"/>
                </a:cubicBezTo>
                <a:cubicBezTo>
                  <a:pt x="1387" y="896"/>
                  <a:pt x="1371" y="913"/>
                  <a:pt x="1351" y="913"/>
                </a:cubicBezTo>
                <a:cubicBezTo>
                  <a:pt x="1287" y="913"/>
                  <a:pt x="1287" y="913"/>
                  <a:pt x="1287" y="913"/>
                </a:cubicBezTo>
                <a:cubicBezTo>
                  <a:pt x="1332" y="958"/>
                  <a:pt x="1332" y="958"/>
                  <a:pt x="1332" y="958"/>
                </a:cubicBezTo>
                <a:cubicBezTo>
                  <a:pt x="1339" y="965"/>
                  <a:pt x="1343" y="974"/>
                  <a:pt x="1343" y="984"/>
                </a:cubicBezTo>
                <a:cubicBezTo>
                  <a:pt x="1343" y="993"/>
                  <a:pt x="1339" y="1003"/>
                  <a:pt x="1332" y="1010"/>
                </a:cubicBezTo>
                <a:cubicBezTo>
                  <a:pt x="1229" y="1113"/>
                  <a:pt x="1229" y="1113"/>
                  <a:pt x="1229" y="1113"/>
                </a:cubicBezTo>
                <a:cubicBezTo>
                  <a:pt x="1215" y="1127"/>
                  <a:pt x="1192" y="1127"/>
                  <a:pt x="1177" y="1113"/>
                </a:cubicBezTo>
                <a:cubicBezTo>
                  <a:pt x="1168" y="1104"/>
                  <a:pt x="1168" y="1104"/>
                  <a:pt x="1168" y="1104"/>
                </a:cubicBezTo>
                <a:cubicBezTo>
                  <a:pt x="1168" y="1643"/>
                  <a:pt x="1168" y="1643"/>
                  <a:pt x="1168" y="1643"/>
                </a:cubicBezTo>
                <a:cubicBezTo>
                  <a:pt x="1168" y="1703"/>
                  <a:pt x="1119" y="1752"/>
                  <a:pt x="1059" y="1752"/>
                </a:cubicBezTo>
                <a:cubicBezTo>
                  <a:pt x="110" y="1752"/>
                  <a:pt x="110" y="1752"/>
                  <a:pt x="110" y="1752"/>
                </a:cubicBezTo>
                <a:cubicBezTo>
                  <a:pt x="50" y="1752"/>
                  <a:pt x="0" y="1703"/>
                  <a:pt x="0" y="1643"/>
                </a:cubicBezTo>
                <a:cubicBezTo>
                  <a:pt x="0" y="110"/>
                  <a:pt x="0" y="110"/>
                  <a:pt x="0" y="110"/>
                </a:cubicBezTo>
                <a:cubicBezTo>
                  <a:pt x="0" y="49"/>
                  <a:pt x="50" y="0"/>
                  <a:pt x="110" y="0"/>
                </a:cubicBezTo>
                <a:cubicBezTo>
                  <a:pt x="1059" y="0"/>
                  <a:pt x="1059" y="0"/>
                  <a:pt x="1059" y="0"/>
                </a:cubicBezTo>
                <a:cubicBezTo>
                  <a:pt x="1119" y="0"/>
                  <a:pt x="1168" y="49"/>
                  <a:pt x="1168" y="110"/>
                </a:cubicBezTo>
                <a:cubicBezTo>
                  <a:pt x="1168" y="502"/>
                  <a:pt x="1168" y="502"/>
                  <a:pt x="1168" y="502"/>
                </a:cubicBezTo>
                <a:cubicBezTo>
                  <a:pt x="1177" y="493"/>
                  <a:pt x="1177" y="493"/>
                  <a:pt x="1177" y="493"/>
                </a:cubicBezTo>
                <a:cubicBezTo>
                  <a:pt x="1192" y="479"/>
                  <a:pt x="1215" y="479"/>
                  <a:pt x="1229" y="493"/>
                </a:cubicBezTo>
                <a:cubicBezTo>
                  <a:pt x="1332" y="597"/>
                  <a:pt x="1332" y="597"/>
                  <a:pt x="1332" y="597"/>
                </a:cubicBezTo>
                <a:cubicBezTo>
                  <a:pt x="1339" y="603"/>
                  <a:pt x="1343" y="613"/>
                  <a:pt x="1343" y="622"/>
                </a:cubicBezTo>
                <a:cubicBezTo>
                  <a:pt x="1343" y="632"/>
                  <a:pt x="1339" y="641"/>
                  <a:pt x="1332" y="648"/>
                </a:cubicBezTo>
                <a:cubicBezTo>
                  <a:pt x="1287" y="694"/>
                  <a:pt x="1287" y="694"/>
                  <a:pt x="1287" y="694"/>
                </a:cubicBezTo>
                <a:cubicBezTo>
                  <a:pt x="1351" y="694"/>
                  <a:pt x="1351" y="694"/>
                  <a:pt x="1351" y="694"/>
                </a:cubicBezTo>
                <a:cubicBezTo>
                  <a:pt x="1371" y="694"/>
                  <a:pt x="1387" y="710"/>
                  <a:pt x="1387" y="730"/>
                </a:cubicBezTo>
                <a:close/>
                <a:moveTo>
                  <a:pt x="1095" y="1168"/>
                </a:moveTo>
                <a:cubicBezTo>
                  <a:pt x="986" y="1168"/>
                  <a:pt x="986" y="1168"/>
                  <a:pt x="986" y="1168"/>
                </a:cubicBezTo>
                <a:cubicBezTo>
                  <a:pt x="986" y="1278"/>
                  <a:pt x="986" y="1278"/>
                  <a:pt x="986" y="1278"/>
                </a:cubicBezTo>
                <a:cubicBezTo>
                  <a:pt x="986" y="1298"/>
                  <a:pt x="970" y="1314"/>
                  <a:pt x="949" y="1314"/>
                </a:cubicBezTo>
                <a:cubicBezTo>
                  <a:pt x="219" y="1314"/>
                  <a:pt x="219" y="1314"/>
                  <a:pt x="219" y="1314"/>
                </a:cubicBezTo>
                <a:cubicBezTo>
                  <a:pt x="199" y="1314"/>
                  <a:pt x="183" y="1298"/>
                  <a:pt x="183" y="1278"/>
                </a:cubicBezTo>
                <a:cubicBezTo>
                  <a:pt x="183" y="329"/>
                  <a:pt x="183" y="329"/>
                  <a:pt x="183" y="329"/>
                </a:cubicBezTo>
                <a:cubicBezTo>
                  <a:pt x="183" y="308"/>
                  <a:pt x="199" y="292"/>
                  <a:pt x="219" y="292"/>
                </a:cubicBezTo>
                <a:cubicBezTo>
                  <a:pt x="949" y="292"/>
                  <a:pt x="949" y="292"/>
                  <a:pt x="949" y="292"/>
                </a:cubicBezTo>
                <a:cubicBezTo>
                  <a:pt x="970" y="292"/>
                  <a:pt x="986" y="308"/>
                  <a:pt x="986" y="329"/>
                </a:cubicBezTo>
                <a:cubicBezTo>
                  <a:pt x="986" y="438"/>
                  <a:pt x="986" y="438"/>
                  <a:pt x="986" y="438"/>
                </a:cubicBezTo>
                <a:cubicBezTo>
                  <a:pt x="1095" y="438"/>
                  <a:pt x="1095" y="438"/>
                  <a:pt x="1095" y="438"/>
                </a:cubicBezTo>
                <a:cubicBezTo>
                  <a:pt x="1095" y="110"/>
                  <a:pt x="1095" y="110"/>
                  <a:pt x="1095" y="110"/>
                </a:cubicBezTo>
                <a:cubicBezTo>
                  <a:pt x="1095" y="89"/>
                  <a:pt x="1079" y="73"/>
                  <a:pt x="1059" y="73"/>
                </a:cubicBezTo>
                <a:cubicBezTo>
                  <a:pt x="110" y="73"/>
                  <a:pt x="110" y="73"/>
                  <a:pt x="110" y="73"/>
                </a:cubicBezTo>
                <a:cubicBezTo>
                  <a:pt x="90" y="73"/>
                  <a:pt x="73" y="89"/>
                  <a:pt x="73" y="110"/>
                </a:cubicBezTo>
                <a:cubicBezTo>
                  <a:pt x="73" y="1643"/>
                  <a:pt x="73" y="1643"/>
                  <a:pt x="73" y="1643"/>
                </a:cubicBezTo>
                <a:cubicBezTo>
                  <a:pt x="73" y="1663"/>
                  <a:pt x="90" y="1679"/>
                  <a:pt x="110" y="1679"/>
                </a:cubicBezTo>
                <a:cubicBezTo>
                  <a:pt x="1059" y="1679"/>
                  <a:pt x="1059" y="1679"/>
                  <a:pt x="1059" y="1679"/>
                </a:cubicBezTo>
                <a:cubicBezTo>
                  <a:pt x="1079" y="1679"/>
                  <a:pt x="1095" y="1663"/>
                  <a:pt x="1095" y="1643"/>
                </a:cubicBezTo>
                <a:lnTo>
                  <a:pt x="1095" y="1168"/>
                </a:lnTo>
                <a:close/>
                <a:moveTo>
                  <a:pt x="713" y="597"/>
                </a:moveTo>
                <a:cubicBezTo>
                  <a:pt x="816" y="493"/>
                  <a:pt x="816" y="493"/>
                  <a:pt x="816" y="493"/>
                </a:cubicBezTo>
                <a:cubicBezTo>
                  <a:pt x="830" y="480"/>
                  <a:pt x="854" y="480"/>
                  <a:pt x="868" y="493"/>
                </a:cubicBezTo>
                <a:cubicBezTo>
                  <a:pt x="913" y="539"/>
                  <a:pt x="913" y="539"/>
                  <a:pt x="913" y="539"/>
                </a:cubicBezTo>
                <a:cubicBezTo>
                  <a:pt x="913" y="365"/>
                  <a:pt x="913" y="365"/>
                  <a:pt x="913" y="365"/>
                </a:cubicBezTo>
                <a:cubicBezTo>
                  <a:pt x="256" y="365"/>
                  <a:pt x="256" y="365"/>
                  <a:pt x="256" y="365"/>
                </a:cubicBezTo>
                <a:cubicBezTo>
                  <a:pt x="256" y="1241"/>
                  <a:pt x="256" y="1241"/>
                  <a:pt x="256" y="1241"/>
                </a:cubicBezTo>
                <a:cubicBezTo>
                  <a:pt x="913" y="1241"/>
                  <a:pt x="913" y="1241"/>
                  <a:pt x="913" y="1241"/>
                </a:cubicBezTo>
                <a:cubicBezTo>
                  <a:pt x="913" y="1067"/>
                  <a:pt x="913" y="1067"/>
                  <a:pt x="913" y="1067"/>
                </a:cubicBezTo>
                <a:cubicBezTo>
                  <a:pt x="868" y="1113"/>
                  <a:pt x="868" y="1113"/>
                  <a:pt x="868" y="1113"/>
                </a:cubicBezTo>
                <a:cubicBezTo>
                  <a:pt x="853" y="1127"/>
                  <a:pt x="830" y="1127"/>
                  <a:pt x="816" y="1113"/>
                </a:cubicBezTo>
                <a:cubicBezTo>
                  <a:pt x="713" y="1010"/>
                  <a:pt x="713" y="1010"/>
                  <a:pt x="713" y="1010"/>
                </a:cubicBezTo>
                <a:cubicBezTo>
                  <a:pt x="698" y="995"/>
                  <a:pt x="698" y="972"/>
                  <a:pt x="713" y="958"/>
                </a:cubicBezTo>
                <a:cubicBezTo>
                  <a:pt x="758" y="913"/>
                  <a:pt x="758" y="913"/>
                  <a:pt x="758" y="913"/>
                </a:cubicBezTo>
                <a:cubicBezTo>
                  <a:pt x="694" y="913"/>
                  <a:pt x="694" y="913"/>
                  <a:pt x="694" y="913"/>
                </a:cubicBezTo>
                <a:cubicBezTo>
                  <a:pt x="674" y="913"/>
                  <a:pt x="657" y="896"/>
                  <a:pt x="657" y="876"/>
                </a:cubicBezTo>
                <a:cubicBezTo>
                  <a:pt x="657" y="730"/>
                  <a:pt x="657" y="730"/>
                  <a:pt x="657" y="730"/>
                </a:cubicBezTo>
                <a:cubicBezTo>
                  <a:pt x="657" y="710"/>
                  <a:pt x="674" y="694"/>
                  <a:pt x="694" y="694"/>
                </a:cubicBezTo>
                <a:cubicBezTo>
                  <a:pt x="758" y="694"/>
                  <a:pt x="758" y="694"/>
                  <a:pt x="758" y="694"/>
                </a:cubicBezTo>
                <a:cubicBezTo>
                  <a:pt x="713" y="648"/>
                  <a:pt x="713" y="648"/>
                  <a:pt x="713" y="648"/>
                </a:cubicBezTo>
                <a:cubicBezTo>
                  <a:pt x="698" y="634"/>
                  <a:pt x="698" y="611"/>
                  <a:pt x="713" y="597"/>
                </a:cubicBezTo>
                <a:close/>
                <a:moveTo>
                  <a:pt x="1314" y="767"/>
                </a:moveTo>
                <a:cubicBezTo>
                  <a:pt x="1229" y="767"/>
                  <a:pt x="1229" y="767"/>
                  <a:pt x="1229" y="767"/>
                </a:cubicBezTo>
                <a:cubicBezTo>
                  <a:pt x="1213" y="767"/>
                  <a:pt x="1200" y="757"/>
                  <a:pt x="1194" y="742"/>
                </a:cubicBezTo>
                <a:cubicBezTo>
                  <a:pt x="1192" y="736"/>
                  <a:pt x="1190" y="730"/>
                  <a:pt x="1187" y="725"/>
                </a:cubicBezTo>
                <a:cubicBezTo>
                  <a:pt x="1180" y="711"/>
                  <a:pt x="1183" y="694"/>
                  <a:pt x="1194" y="683"/>
                </a:cubicBezTo>
                <a:cubicBezTo>
                  <a:pt x="1255" y="622"/>
                  <a:pt x="1255" y="622"/>
                  <a:pt x="1255" y="622"/>
                </a:cubicBezTo>
                <a:cubicBezTo>
                  <a:pt x="1203" y="571"/>
                  <a:pt x="1203" y="571"/>
                  <a:pt x="1203" y="571"/>
                </a:cubicBezTo>
                <a:cubicBezTo>
                  <a:pt x="1158" y="616"/>
                  <a:pt x="1158" y="616"/>
                  <a:pt x="1158" y="616"/>
                </a:cubicBezTo>
                <a:cubicBezTo>
                  <a:pt x="1158" y="616"/>
                  <a:pt x="1158" y="616"/>
                  <a:pt x="1158" y="616"/>
                </a:cubicBezTo>
                <a:cubicBezTo>
                  <a:pt x="1142" y="631"/>
                  <a:pt x="1142" y="631"/>
                  <a:pt x="1142" y="631"/>
                </a:cubicBezTo>
                <a:cubicBezTo>
                  <a:pt x="1141" y="632"/>
                  <a:pt x="1140" y="633"/>
                  <a:pt x="1139" y="634"/>
                </a:cubicBezTo>
                <a:cubicBezTo>
                  <a:pt x="1129" y="642"/>
                  <a:pt x="1114" y="645"/>
                  <a:pt x="1101" y="639"/>
                </a:cubicBezTo>
                <a:cubicBezTo>
                  <a:pt x="1095" y="636"/>
                  <a:pt x="1089" y="633"/>
                  <a:pt x="1083" y="631"/>
                </a:cubicBezTo>
                <a:cubicBezTo>
                  <a:pt x="1069" y="626"/>
                  <a:pt x="1059" y="612"/>
                  <a:pt x="1059" y="597"/>
                </a:cubicBezTo>
                <a:cubicBezTo>
                  <a:pt x="1059" y="511"/>
                  <a:pt x="1059" y="511"/>
                  <a:pt x="1059" y="511"/>
                </a:cubicBezTo>
                <a:cubicBezTo>
                  <a:pt x="986" y="511"/>
                  <a:pt x="986" y="511"/>
                  <a:pt x="986" y="511"/>
                </a:cubicBezTo>
                <a:cubicBezTo>
                  <a:pt x="986" y="597"/>
                  <a:pt x="986" y="597"/>
                  <a:pt x="986" y="597"/>
                </a:cubicBezTo>
                <a:cubicBezTo>
                  <a:pt x="986" y="612"/>
                  <a:pt x="976" y="626"/>
                  <a:pt x="962" y="631"/>
                </a:cubicBezTo>
                <a:cubicBezTo>
                  <a:pt x="955" y="633"/>
                  <a:pt x="950" y="636"/>
                  <a:pt x="944" y="639"/>
                </a:cubicBezTo>
                <a:cubicBezTo>
                  <a:pt x="930" y="645"/>
                  <a:pt x="913" y="642"/>
                  <a:pt x="902" y="631"/>
                </a:cubicBezTo>
                <a:cubicBezTo>
                  <a:pt x="842" y="571"/>
                  <a:pt x="842" y="571"/>
                  <a:pt x="842" y="571"/>
                </a:cubicBezTo>
                <a:cubicBezTo>
                  <a:pt x="790" y="622"/>
                  <a:pt x="790" y="622"/>
                  <a:pt x="790" y="622"/>
                </a:cubicBezTo>
                <a:cubicBezTo>
                  <a:pt x="851" y="683"/>
                  <a:pt x="851" y="683"/>
                  <a:pt x="851" y="683"/>
                </a:cubicBezTo>
                <a:cubicBezTo>
                  <a:pt x="862" y="694"/>
                  <a:pt x="865" y="711"/>
                  <a:pt x="858" y="725"/>
                </a:cubicBezTo>
                <a:cubicBezTo>
                  <a:pt x="855" y="730"/>
                  <a:pt x="853" y="736"/>
                  <a:pt x="851" y="742"/>
                </a:cubicBezTo>
                <a:cubicBezTo>
                  <a:pt x="845" y="757"/>
                  <a:pt x="832" y="767"/>
                  <a:pt x="816" y="767"/>
                </a:cubicBezTo>
                <a:cubicBezTo>
                  <a:pt x="730" y="767"/>
                  <a:pt x="730" y="767"/>
                  <a:pt x="730" y="767"/>
                </a:cubicBezTo>
                <a:cubicBezTo>
                  <a:pt x="730" y="840"/>
                  <a:pt x="730" y="840"/>
                  <a:pt x="730" y="840"/>
                </a:cubicBezTo>
                <a:cubicBezTo>
                  <a:pt x="816" y="840"/>
                  <a:pt x="816" y="840"/>
                  <a:pt x="816" y="840"/>
                </a:cubicBezTo>
                <a:cubicBezTo>
                  <a:pt x="832" y="840"/>
                  <a:pt x="845" y="849"/>
                  <a:pt x="851" y="864"/>
                </a:cubicBezTo>
                <a:cubicBezTo>
                  <a:pt x="853" y="870"/>
                  <a:pt x="855" y="876"/>
                  <a:pt x="858" y="882"/>
                </a:cubicBezTo>
                <a:cubicBezTo>
                  <a:pt x="865" y="896"/>
                  <a:pt x="862" y="912"/>
                  <a:pt x="851" y="923"/>
                </a:cubicBezTo>
                <a:cubicBezTo>
                  <a:pt x="790" y="984"/>
                  <a:pt x="790" y="984"/>
                  <a:pt x="790" y="984"/>
                </a:cubicBezTo>
                <a:cubicBezTo>
                  <a:pt x="842" y="1035"/>
                  <a:pt x="842" y="1035"/>
                  <a:pt x="842" y="1035"/>
                </a:cubicBezTo>
                <a:cubicBezTo>
                  <a:pt x="902" y="975"/>
                  <a:pt x="902" y="975"/>
                  <a:pt x="902" y="975"/>
                </a:cubicBezTo>
                <a:cubicBezTo>
                  <a:pt x="913" y="964"/>
                  <a:pt x="930" y="961"/>
                  <a:pt x="944" y="968"/>
                </a:cubicBezTo>
                <a:cubicBezTo>
                  <a:pt x="950" y="970"/>
                  <a:pt x="955" y="973"/>
                  <a:pt x="962" y="975"/>
                </a:cubicBezTo>
                <a:cubicBezTo>
                  <a:pt x="976" y="980"/>
                  <a:pt x="986" y="994"/>
                  <a:pt x="986" y="1009"/>
                </a:cubicBezTo>
                <a:cubicBezTo>
                  <a:pt x="986" y="1095"/>
                  <a:pt x="986" y="1095"/>
                  <a:pt x="986" y="1095"/>
                </a:cubicBezTo>
                <a:cubicBezTo>
                  <a:pt x="1059" y="1095"/>
                  <a:pt x="1059" y="1095"/>
                  <a:pt x="1059" y="1095"/>
                </a:cubicBezTo>
                <a:cubicBezTo>
                  <a:pt x="1059" y="1009"/>
                  <a:pt x="1059" y="1009"/>
                  <a:pt x="1059" y="1009"/>
                </a:cubicBezTo>
                <a:cubicBezTo>
                  <a:pt x="1059" y="994"/>
                  <a:pt x="1069" y="980"/>
                  <a:pt x="1083" y="975"/>
                </a:cubicBezTo>
                <a:cubicBezTo>
                  <a:pt x="1089" y="973"/>
                  <a:pt x="1095" y="970"/>
                  <a:pt x="1101" y="968"/>
                </a:cubicBezTo>
                <a:cubicBezTo>
                  <a:pt x="1108" y="964"/>
                  <a:pt x="1115" y="963"/>
                  <a:pt x="1123" y="965"/>
                </a:cubicBezTo>
                <a:cubicBezTo>
                  <a:pt x="1129" y="966"/>
                  <a:pt x="1134" y="968"/>
                  <a:pt x="1139" y="972"/>
                </a:cubicBezTo>
                <a:cubicBezTo>
                  <a:pt x="1140" y="973"/>
                  <a:pt x="1141" y="974"/>
                  <a:pt x="1142" y="975"/>
                </a:cubicBezTo>
                <a:cubicBezTo>
                  <a:pt x="1158" y="990"/>
                  <a:pt x="1158" y="990"/>
                  <a:pt x="1158" y="990"/>
                </a:cubicBezTo>
                <a:cubicBezTo>
                  <a:pt x="1158" y="990"/>
                  <a:pt x="1158" y="990"/>
                  <a:pt x="1158" y="990"/>
                </a:cubicBezTo>
                <a:cubicBezTo>
                  <a:pt x="1203" y="1035"/>
                  <a:pt x="1203" y="1035"/>
                  <a:pt x="1203" y="1035"/>
                </a:cubicBezTo>
                <a:cubicBezTo>
                  <a:pt x="1255" y="984"/>
                  <a:pt x="1255" y="984"/>
                  <a:pt x="1255" y="984"/>
                </a:cubicBezTo>
                <a:cubicBezTo>
                  <a:pt x="1194" y="923"/>
                  <a:pt x="1194" y="923"/>
                  <a:pt x="1194" y="923"/>
                </a:cubicBezTo>
                <a:cubicBezTo>
                  <a:pt x="1183" y="912"/>
                  <a:pt x="1180" y="895"/>
                  <a:pt x="1187" y="882"/>
                </a:cubicBezTo>
                <a:cubicBezTo>
                  <a:pt x="1190" y="876"/>
                  <a:pt x="1192" y="870"/>
                  <a:pt x="1194" y="864"/>
                </a:cubicBezTo>
                <a:cubicBezTo>
                  <a:pt x="1200" y="849"/>
                  <a:pt x="1213" y="840"/>
                  <a:pt x="1229" y="840"/>
                </a:cubicBezTo>
                <a:cubicBezTo>
                  <a:pt x="1314" y="840"/>
                  <a:pt x="1314" y="840"/>
                  <a:pt x="1314" y="840"/>
                </a:cubicBezTo>
                <a:lnTo>
                  <a:pt x="1314" y="767"/>
                </a:lnTo>
                <a:close/>
                <a:moveTo>
                  <a:pt x="1132" y="803"/>
                </a:moveTo>
                <a:cubicBezTo>
                  <a:pt x="1132" y="863"/>
                  <a:pt x="1083" y="913"/>
                  <a:pt x="1022" y="913"/>
                </a:cubicBezTo>
                <a:cubicBezTo>
                  <a:pt x="962" y="913"/>
                  <a:pt x="913" y="863"/>
                  <a:pt x="913" y="803"/>
                </a:cubicBezTo>
                <a:cubicBezTo>
                  <a:pt x="913" y="743"/>
                  <a:pt x="962" y="694"/>
                  <a:pt x="1022" y="694"/>
                </a:cubicBezTo>
                <a:cubicBezTo>
                  <a:pt x="1083" y="694"/>
                  <a:pt x="1132" y="743"/>
                  <a:pt x="1132" y="803"/>
                </a:cubicBezTo>
                <a:close/>
                <a:moveTo>
                  <a:pt x="1059" y="803"/>
                </a:moveTo>
                <a:cubicBezTo>
                  <a:pt x="1059" y="783"/>
                  <a:pt x="1043" y="767"/>
                  <a:pt x="1022" y="767"/>
                </a:cubicBezTo>
                <a:cubicBezTo>
                  <a:pt x="1002" y="767"/>
                  <a:pt x="986" y="783"/>
                  <a:pt x="986" y="803"/>
                </a:cubicBezTo>
                <a:cubicBezTo>
                  <a:pt x="986" y="823"/>
                  <a:pt x="1002" y="840"/>
                  <a:pt x="1022" y="840"/>
                </a:cubicBezTo>
                <a:cubicBezTo>
                  <a:pt x="1043" y="840"/>
                  <a:pt x="1059" y="823"/>
                  <a:pt x="1059" y="8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" name="Freeform 126"/>
          <p:cNvSpPr>
            <a:spLocks noEditPoints="1"/>
          </p:cNvSpPr>
          <p:nvPr/>
        </p:nvSpPr>
        <p:spPr bwMode="auto">
          <a:xfrm>
            <a:off x="21819369" y="1372614"/>
            <a:ext cx="829244" cy="828952"/>
          </a:xfrm>
          <a:custGeom>
            <a:avLst/>
            <a:gdLst>
              <a:gd name="T0" fmla="*/ 1058 w 1752"/>
              <a:gd name="T1" fmla="*/ 401 h 1752"/>
              <a:gd name="T2" fmla="*/ 1012 w 1752"/>
              <a:gd name="T3" fmla="*/ 238 h 1752"/>
              <a:gd name="T4" fmla="*/ 693 w 1752"/>
              <a:gd name="T5" fmla="*/ 135 h 1752"/>
              <a:gd name="T6" fmla="*/ 401 w 1752"/>
              <a:gd name="T7" fmla="*/ 36 h 1752"/>
              <a:gd name="T8" fmla="*/ 237 w 1752"/>
              <a:gd name="T9" fmla="*/ 83 h 1752"/>
              <a:gd name="T10" fmla="*/ 134 w 1752"/>
              <a:gd name="T11" fmla="*/ 401 h 1752"/>
              <a:gd name="T12" fmla="*/ 36 w 1752"/>
              <a:gd name="T13" fmla="*/ 693 h 1752"/>
              <a:gd name="T14" fmla="*/ 83 w 1752"/>
              <a:gd name="T15" fmla="*/ 857 h 1752"/>
              <a:gd name="T16" fmla="*/ 401 w 1752"/>
              <a:gd name="T17" fmla="*/ 960 h 1752"/>
              <a:gd name="T18" fmla="*/ 693 w 1752"/>
              <a:gd name="T19" fmla="*/ 1058 h 1752"/>
              <a:gd name="T20" fmla="*/ 857 w 1752"/>
              <a:gd name="T21" fmla="*/ 1012 h 1752"/>
              <a:gd name="T22" fmla="*/ 960 w 1752"/>
              <a:gd name="T23" fmla="*/ 693 h 1752"/>
              <a:gd name="T24" fmla="*/ 831 w 1752"/>
              <a:gd name="T25" fmla="*/ 934 h 1752"/>
              <a:gd name="T26" fmla="*/ 620 w 1752"/>
              <a:gd name="T27" fmla="*/ 933 h 1752"/>
              <a:gd name="T28" fmla="*/ 448 w 1752"/>
              <a:gd name="T29" fmla="*/ 898 h 1752"/>
              <a:gd name="T30" fmla="*/ 160 w 1752"/>
              <a:gd name="T31" fmla="*/ 831 h 1752"/>
              <a:gd name="T32" fmla="*/ 161 w 1752"/>
              <a:gd name="T33" fmla="*/ 620 h 1752"/>
              <a:gd name="T34" fmla="*/ 196 w 1752"/>
              <a:gd name="T35" fmla="*/ 448 h 1752"/>
              <a:gd name="T36" fmla="*/ 263 w 1752"/>
              <a:gd name="T37" fmla="*/ 160 h 1752"/>
              <a:gd name="T38" fmla="*/ 474 w 1752"/>
              <a:gd name="T39" fmla="*/ 161 h 1752"/>
              <a:gd name="T40" fmla="*/ 647 w 1752"/>
              <a:gd name="T41" fmla="*/ 196 h 1752"/>
              <a:gd name="T42" fmla="*/ 934 w 1752"/>
              <a:gd name="T43" fmla="*/ 263 h 1752"/>
              <a:gd name="T44" fmla="*/ 933 w 1752"/>
              <a:gd name="T45" fmla="*/ 474 h 1752"/>
              <a:gd name="T46" fmla="*/ 898 w 1752"/>
              <a:gd name="T47" fmla="*/ 647 h 1752"/>
              <a:gd name="T48" fmla="*/ 292 w 1752"/>
              <a:gd name="T49" fmla="*/ 547 h 1752"/>
              <a:gd name="T50" fmla="*/ 547 w 1752"/>
              <a:gd name="T51" fmla="*/ 730 h 1752"/>
              <a:gd name="T52" fmla="*/ 547 w 1752"/>
              <a:gd name="T53" fmla="*/ 730 h 1752"/>
              <a:gd name="T54" fmla="*/ 1684 w 1752"/>
              <a:gd name="T55" fmla="*/ 1116 h 1752"/>
              <a:gd name="T56" fmla="*/ 1511 w 1752"/>
              <a:gd name="T57" fmla="*/ 943 h 1752"/>
              <a:gd name="T58" fmla="*/ 1400 w 1752"/>
              <a:gd name="T59" fmla="*/ 876 h 1752"/>
              <a:gd name="T60" fmla="*/ 1167 w 1752"/>
              <a:gd name="T61" fmla="*/ 994 h 1752"/>
              <a:gd name="T62" fmla="*/ 943 w 1752"/>
              <a:gd name="T63" fmla="*/ 1116 h 1752"/>
              <a:gd name="T64" fmla="*/ 876 w 1752"/>
              <a:gd name="T65" fmla="*/ 1228 h 1752"/>
              <a:gd name="T66" fmla="*/ 912 w 1752"/>
              <a:gd name="T67" fmla="*/ 1436 h 1752"/>
              <a:gd name="T68" fmla="*/ 932 w 1752"/>
              <a:gd name="T69" fmla="*/ 1537 h 1752"/>
              <a:gd name="T70" fmla="*/ 1167 w 1752"/>
              <a:gd name="T71" fmla="*/ 1634 h 1752"/>
              <a:gd name="T72" fmla="*/ 1400 w 1752"/>
              <a:gd name="T73" fmla="*/ 1752 h 1752"/>
              <a:gd name="T74" fmla="*/ 1511 w 1752"/>
              <a:gd name="T75" fmla="*/ 1684 h 1752"/>
              <a:gd name="T76" fmla="*/ 1684 w 1752"/>
              <a:gd name="T77" fmla="*/ 1511 h 1752"/>
              <a:gd name="T78" fmla="*/ 1752 w 1752"/>
              <a:gd name="T79" fmla="*/ 1400 h 1752"/>
              <a:gd name="T80" fmla="*/ 1617 w 1752"/>
              <a:gd name="T81" fmla="*/ 1363 h 1752"/>
              <a:gd name="T82" fmla="*/ 1607 w 1752"/>
              <a:gd name="T83" fmla="*/ 1537 h 1752"/>
              <a:gd name="T84" fmla="*/ 1390 w 1752"/>
              <a:gd name="T85" fmla="*/ 1582 h 1752"/>
              <a:gd name="T86" fmla="*/ 1264 w 1752"/>
              <a:gd name="T87" fmla="*/ 1617 h 1752"/>
              <a:gd name="T88" fmla="*/ 1091 w 1752"/>
              <a:gd name="T89" fmla="*/ 1607 h 1752"/>
              <a:gd name="T90" fmla="*/ 1045 w 1752"/>
              <a:gd name="T91" fmla="*/ 1390 h 1752"/>
              <a:gd name="T92" fmla="*/ 949 w 1752"/>
              <a:gd name="T93" fmla="*/ 1264 h 1752"/>
              <a:gd name="T94" fmla="*/ 1064 w 1752"/>
              <a:gd name="T95" fmla="*/ 1134 h 1752"/>
              <a:gd name="T96" fmla="*/ 1178 w 1752"/>
              <a:gd name="T97" fmla="*/ 1070 h 1752"/>
              <a:gd name="T98" fmla="*/ 1363 w 1752"/>
              <a:gd name="T99" fmla="*/ 949 h 1752"/>
              <a:gd name="T100" fmla="*/ 1493 w 1752"/>
              <a:gd name="T101" fmla="*/ 1064 h 1752"/>
              <a:gd name="T102" fmla="*/ 1557 w 1752"/>
              <a:gd name="T103" fmla="*/ 1178 h 1752"/>
              <a:gd name="T104" fmla="*/ 1679 w 1752"/>
              <a:gd name="T105" fmla="*/ 1363 h 1752"/>
              <a:gd name="T106" fmla="*/ 1496 w 1752"/>
              <a:gd name="T107" fmla="*/ 1314 h 1752"/>
              <a:gd name="T108" fmla="*/ 1314 w 1752"/>
              <a:gd name="T109" fmla="*/ 1204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52" h="1752">
                <a:moveTo>
                  <a:pt x="1058" y="693"/>
                </a:moveTo>
                <a:cubicBezTo>
                  <a:pt x="1078" y="693"/>
                  <a:pt x="1095" y="677"/>
                  <a:pt x="1095" y="657"/>
                </a:cubicBezTo>
                <a:cubicBezTo>
                  <a:pt x="1095" y="438"/>
                  <a:pt x="1095" y="438"/>
                  <a:pt x="1095" y="438"/>
                </a:cubicBezTo>
                <a:cubicBezTo>
                  <a:pt x="1095" y="418"/>
                  <a:pt x="1078" y="401"/>
                  <a:pt x="1058" y="401"/>
                </a:cubicBezTo>
                <a:cubicBezTo>
                  <a:pt x="960" y="401"/>
                  <a:pt x="960" y="401"/>
                  <a:pt x="960" y="401"/>
                </a:cubicBezTo>
                <a:cubicBezTo>
                  <a:pt x="955" y="387"/>
                  <a:pt x="949" y="372"/>
                  <a:pt x="942" y="359"/>
                </a:cubicBezTo>
                <a:cubicBezTo>
                  <a:pt x="1012" y="289"/>
                  <a:pt x="1012" y="289"/>
                  <a:pt x="1012" y="289"/>
                </a:cubicBezTo>
                <a:cubicBezTo>
                  <a:pt x="1026" y="275"/>
                  <a:pt x="1026" y="252"/>
                  <a:pt x="1012" y="238"/>
                </a:cubicBezTo>
                <a:cubicBezTo>
                  <a:pt x="857" y="83"/>
                  <a:pt x="857" y="83"/>
                  <a:pt x="857" y="83"/>
                </a:cubicBezTo>
                <a:cubicBezTo>
                  <a:pt x="843" y="68"/>
                  <a:pt x="819" y="68"/>
                  <a:pt x="805" y="83"/>
                </a:cubicBezTo>
                <a:cubicBezTo>
                  <a:pt x="736" y="152"/>
                  <a:pt x="736" y="152"/>
                  <a:pt x="736" y="152"/>
                </a:cubicBezTo>
                <a:cubicBezTo>
                  <a:pt x="722" y="146"/>
                  <a:pt x="708" y="140"/>
                  <a:pt x="693" y="135"/>
                </a:cubicBezTo>
                <a:cubicBezTo>
                  <a:pt x="693" y="36"/>
                  <a:pt x="693" y="36"/>
                  <a:pt x="693" y="36"/>
                </a:cubicBezTo>
                <a:cubicBezTo>
                  <a:pt x="693" y="16"/>
                  <a:pt x="677" y="0"/>
                  <a:pt x="657" y="0"/>
                </a:cubicBezTo>
                <a:cubicBezTo>
                  <a:pt x="438" y="0"/>
                  <a:pt x="438" y="0"/>
                  <a:pt x="438" y="0"/>
                </a:cubicBezTo>
                <a:cubicBezTo>
                  <a:pt x="417" y="0"/>
                  <a:pt x="401" y="16"/>
                  <a:pt x="401" y="36"/>
                </a:cubicBezTo>
                <a:cubicBezTo>
                  <a:pt x="401" y="135"/>
                  <a:pt x="401" y="135"/>
                  <a:pt x="401" y="135"/>
                </a:cubicBezTo>
                <a:cubicBezTo>
                  <a:pt x="386" y="140"/>
                  <a:pt x="372" y="146"/>
                  <a:pt x="358" y="152"/>
                </a:cubicBezTo>
                <a:cubicBezTo>
                  <a:pt x="289" y="83"/>
                  <a:pt x="289" y="83"/>
                  <a:pt x="289" y="83"/>
                </a:cubicBezTo>
                <a:cubicBezTo>
                  <a:pt x="275" y="69"/>
                  <a:pt x="251" y="69"/>
                  <a:pt x="237" y="83"/>
                </a:cubicBezTo>
                <a:cubicBezTo>
                  <a:pt x="83" y="238"/>
                  <a:pt x="83" y="238"/>
                  <a:pt x="83" y="238"/>
                </a:cubicBezTo>
                <a:cubicBezTo>
                  <a:pt x="68" y="252"/>
                  <a:pt x="68" y="275"/>
                  <a:pt x="83" y="289"/>
                </a:cubicBezTo>
                <a:cubicBezTo>
                  <a:pt x="152" y="359"/>
                  <a:pt x="152" y="359"/>
                  <a:pt x="152" y="359"/>
                </a:cubicBezTo>
                <a:cubicBezTo>
                  <a:pt x="145" y="372"/>
                  <a:pt x="140" y="387"/>
                  <a:pt x="134" y="401"/>
                </a:cubicBezTo>
                <a:cubicBezTo>
                  <a:pt x="36" y="401"/>
                  <a:pt x="36" y="401"/>
                  <a:pt x="36" y="401"/>
                </a:cubicBezTo>
                <a:cubicBezTo>
                  <a:pt x="16" y="401"/>
                  <a:pt x="0" y="418"/>
                  <a:pt x="0" y="438"/>
                </a:cubicBezTo>
                <a:cubicBezTo>
                  <a:pt x="0" y="657"/>
                  <a:pt x="0" y="657"/>
                  <a:pt x="0" y="657"/>
                </a:cubicBezTo>
                <a:cubicBezTo>
                  <a:pt x="0" y="677"/>
                  <a:pt x="16" y="693"/>
                  <a:pt x="36" y="693"/>
                </a:cubicBezTo>
                <a:cubicBezTo>
                  <a:pt x="134" y="693"/>
                  <a:pt x="134" y="693"/>
                  <a:pt x="134" y="693"/>
                </a:cubicBezTo>
                <a:cubicBezTo>
                  <a:pt x="140" y="708"/>
                  <a:pt x="145" y="722"/>
                  <a:pt x="152" y="736"/>
                </a:cubicBezTo>
                <a:cubicBezTo>
                  <a:pt x="83" y="805"/>
                  <a:pt x="83" y="805"/>
                  <a:pt x="83" y="805"/>
                </a:cubicBezTo>
                <a:cubicBezTo>
                  <a:pt x="68" y="820"/>
                  <a:pt x="68" y="843"/>
                  <a:pt x="83" y="857"/>
                </a:cubicBezTo>
                <a:cubicBezTo>
                  <a:pt x="237" y="1012"/>
                  <a:pt x="237" y="1012"/>
                  <a:pt x="237" y="1012"/>
                </a:cubicBezTo>
                <a:cubicBezTo>
                  <a:pt x="252" y="1026"/>
                  <a:pt x="275" y="1026"/>
                  <a:pt x="289" y="1012"/>
                </a:cubicBezTo>
                <a:cubicBezTo>
                  <a:pt x="358" y="942"/>
                  <a:pt x="358" y="942"/>
                  <a:pt x="358" y="942"/>
                </a:cubicBezTo>
                <a:cubicBezTo>
                  <a:pt x="372" y="949"/>
                  <a:pt x="387" y="955"/>
                  <a:pt x="401" y="960"/>
                </a:cubicBezTo>
                <a:cubicBezTo>
                  <a:pt x="401" y="1058"/>
                  <a:pt x="401" y="1058"/>
                  <a:pt x="401" y="1058"/>
                </a:cubicBezTo>
                <a:cubicBezTo>
                  <a:pt x="401" y="1078"/>
                  <a:pt x="417" y="1095"/>
                  <a:pt x="438" y="1095"/>
                </a:cubicBezTo>
                <a:cubicBezTo>
                  <a:pt x="657" y="1095"/>
                  <a:pt x="657" y="1095"/>
                  <a:pt x="657" y="1095"/>
                </a:cubicBezTo>
                <a:cubicBezTo>
                  <a:pt x="677" y="1095"/>
                  <a:pt x="693" y="1078"/>
                  <a:pt x="693" y="1058"/>
                </a:cubicBezTo>
                <a:cubicBezTo>
                  <a:pt x="693" y="960"/>
                  <a:pt x="693" y="960"/>
                  <a:pt x="693" y="960"/>
                </a:cubicBezTo>
                <a:cubicBezTo>
                  <a:pt x="708" y="955"/>
                  <a:pt x="722" y="949"/>
                  <a:pt x="736" y="942"/>
                </a:cubicBezTo>
                <a:cubicBezTo>
                  <a:pt x="805" y="1012"/>
                  <a:pt x="805" y="1012"/>
                  <a:pt x="805" y="1012"/>
                </a:cubicBezTo>
                <a:cubicBezTo>
                  <a:pt x="819" y="1026"/>
                  <a:pt x="843" y="1026"/>
                  <a:pt x="857" y="1012"/>
                </a:cubicBezTo>
                <a:cubicBezTo>
                  <a:pt x="1012" y="857"/>
                  <a:pt x="1012" y="857"/>
                  <a:pt x="1012" y="857"/>
                </a:cubicBezTo>
                <a:cubicBezTo>
                  <a:pt x="1026" y="843"/>
                  <a:pt x="1026" y="820"/>
                  <a:pt x="1012" y="805"/>
                </a:cubicBezTo>
                <a:cubicBezTo>
                  <a:pt x="942" y="736"/>
                  <a:pt x="942" y="736"/>
                  <a:pt x="942" y="736"/>
                </a:cubicBezTo>
                <a:cubicBezTo>
                  <a:pt x="949" y="722"/>
                  <a:pt x="955" y="708"/>
                  <a:pt x="960" y="693"/>
                </a:cubicBezTo>
                <a:lnTo>
                  <a:pt x="1058" y="693"/>
                </a:lnTo>
                <a:close/>
                <a:moveTo>
                  <a:pt x="872" y="769"/>
                </a:moveTo>
                <a:cubicBezTo>
                  <a:pt x="934" y="831"/>
                  <a:pt x="934" y="831"/>
                  <a:pt x="934" y="831"/>
                </a:cubicBezTo>
                <a:cubicBezTo>
                  <a:pt x="831" y="934"/>
                  <a:pt x="831" y="934"/>
                  <a:pt x="831" y="934"/>
                </a:cubicBezTo>
                <a:cubicBezTo>
                  <a:pt x="769" y="872"/>
                  <a:pt x="769" y="872"/>
                  <a:pt x="769" y="872"/>
                </a:cubicBezTo>
                <a:cubicBezTo>
                  <a:pt x="757" y="860"/>
                  <a:pt x="739" y="858"/>
                  <a:pt x="725" y="866"/>
                </a:cubicBezTo>
                <a:cubicBezTo>
                  <a:pt x="701" y="879"/>
                  <a:pt x="674" y="890"/>
                  <a:pt x="647" y="898"/>
                </a:cubicBezTo>
                <a:cubicBezTo>
                  <a:pt x="631" y="903"/>
                  <a:pt x="620" y="917"/>
                  <a:pt x="620" y="933"/>
                </a:cubicBezTo>
                <a:cubicBezTo>
                  <a:pt x="620" y="1022"/>
                  <a:pt x="620" y="1022"/>
                  <a:pt x="620" y="1022"/>
                </a:cubicBezTo>
                <a:cubicBezTo>
                  <a:pt x="474" y="1022"/>
                  <a:pt x="474" y="1022"/>
                  <a:pt x="474" y="1022"/>
                </a:cubicBezTo>
                <a:cubicBezTo>
                  <a:pt x="474" y="933"/>
                  <a:pt x="474" y="933"/>
                  <a:pt x="474" y="933"/>
                </a:cubicBezTo>
                <a:cubicBezTo>
                  <a:pt x="474" y="917"/>
                  <a:pt x="463" y="903"/>
                  <a:pt x="448" y="898"/>
                </a:cubicBezTo>
                <a:cubicBezTo>
                  <a:pt x="420" y="890"/>
                  <a:pt x="394" y="879"/>
                  <a:pt x="369" y="866"/>
                </a:cubicBezTo>
                <a:cubicBezTo>
                  <a:pt x="355" y="858"/>
                  <a:pt x="337" y="860"/>
                  <a:pt x="326" y="872"/>
                </a:cubicBezTo>
                <a:cubicBezTo>
                  <a:pt x="263" y="934"/>
                  <a:pt x="263" y="934"/>
                  <a:pt x="263" y="934"/>
                </a:cubicBezTo>
                <a:cubicBezTo>
                  <a:pt x="160" y="831"/>
                  <a:pt x="160" y="831"/>
                  <a:pt x="160" y="831"/>
                </a:cubicBezTo>
                <a:cubicBezTo>
                  <a:pt x="222" y="769"/>
                  <a:pt x="222" y="769"/>
                  <a:pt x="222" y="769"/>
                </a:cubicBezTo>
                <a:cubicBezTo>
                  <a:pt x="234" y="757"/>
                  <a:pt x="236" y="739"/>
                  <a:pt x="229" y="725"/>
                </a:cubicBezTo>
                <a:cubicBezTo>
                  <a:pt x="215" y="701"/>
                  <a:pt x="204" y="674"/>
                  <a:pt x="196" y="647"/>
                </a:cubicBezTo>
                <a:cubicBezTo>
                  <a:pt x="192" y="631"/>
                  <a:pt x="177" y="620"/>
                  <a:pt x="161" y="620"/>
                </a:cubicBezTo>
                <a:cubicBezTo>
                  <a:pt x="73" y="620"/>
                  <a:pt x="73" y="620"/>
                  <a:pt x="73" y="620"/>
                </a:cubicBezTo>
                <a:cubicBezTo>
                  <a:pt x="73" y="474"/>
                  <a:pt x="73" y="474"/>
                  <a:pt x="73" y="474"/>
                </a:cubicBezTo>
                <a:cubicBezTo>
                  <a:pt x="161" y="474"/>
                  <a:pt x="161" y="474"/>
                  <a:pt x="161" y="474"/>
                </a:cubicBezTo>
                <a:cubicBezTo>
                  <a:pt x="177" y="474"/>
                  <a:pt x="192" y="463"/>
                  <a:pt x="196" y="448"/>
                </a:cubicBezTo>
                <a:cubicBezTo>
                  <a:pt x="204" y="420"/>
                  <a:pt x="215" y="394"/>
                  <a:pt x="228" y="369"/>
                </a:cubicBezTo>
                <a:cubicBezTo>
                  <a:pt x="236" y="355"/>
                  <a:pt x="234" y="337"/>
                  <a:pt x="222" y="326"/>
                </a:cubicBezTo>
                <a:cubicBezTo>
                  <a:pt x="160" y="263"/>
                  <a:pt x="160" y="263"/>
                  <a:pt x="160" y="263"/>
                </a:cubicBezTo>
                <a:cubicBezTo>
                  <a:pt x="263" y="160"/>
                  <a:pt x="263" y="160"/>
                  <a:pt x="263" y="160"/>
                </a:cubicBezTo>
                <a:cubicBezTo>
                  <a:pt x="326" y="223"/>
                  <a:pt x="326" y="223"/>
                  <a:pt x="326" y="223"/>
                </a:cubicBezTo>
                <a:cubicBezTo>
                  <a:pt x="337" y="234"/>
                  <a:pt x="355" y="237"/>
                  <a:pt x="369" y="229"/>
                </a:cubicBezTo>
                <a:cubicBezTo>
                  <a:pt x="394" y="215"/>
                  <a:pt x="420" y="204"/>
                  <a:pt x="448" y="196"/>
                </a:cubicBezTo>
                <a:cubicBezTo>
                  <a:pt x="463" y="192"/>
                  <a:pt x="474" y="178"/>
                  <a:pt x="474" y="161"/>
                </a:cubicBezTo>
                <a:cubicBezTo>
                  <a:pt x="474" y="73"/>
                  <a:pt x="474" y="73"/>
                  <a:pt x="474" y="73"/>
                </a:cubicBezTo>
                <a:cubicBezTo>
                  <a:pt x="620" y="73"/>
                  <a:pt x="620" y="73"/>
                  <a:pt x="620" y="73"/>
                </a:cubicBezTo>
                <a:cubicBezTo>
                  <a:pt x="620" y="161"/>
                  <a:pt x="620" y="161"/>
                  <a:pt x="620" y="161"/>
                </a:cubicBezTo>
                <a:cubicBezTo>
                  <a:pt x="620" y="178"/>
                  <a:pt x="631" y="192"/>
                  <a:pt x="647" y="196"/>
                </a:cubicBezTo>
                <a:cubicBezTo>
                  <a:pt x="674" y="204"/>
                  <a:pt x="701" y="215"/>
                  <a:pt x="725" y="229"/>
                </a:cubicBezTo>
                <a:cubicBezTo>
                  <a:pt x="739" y="237"/>
                  <a:pt x="757" y="234"/>
                  <a:pt x="769" y="223"/>
                </a:cubicBezTo>
                <a:cubicBezTo>
                  <a:pt x="831" y="160"/>
                  <a:pt x="831" y="160"/>
                  <a:pt x="831" y="160"/>
                </a:cubicBezTo>
                <a:cubicBezTo>
                  <a:pt x="934" y="263"/>
                  <a:pt x="934" y="263"/>
                  <a:pt x="934" y="263"/>
                </a:cubicBezTo>
                <a:cubicBezTo>
                  <a:pt x="872" y="326"/>
                  <a:pt x="872" y="326"/>
                  <a:pt x="872" y="326"/>
                </a:cubicBezTo>
                <a:cubicBezTo>
                  <a:pt x="860" y="337"/>
                  <a:pt x="858" y="355"/>
                  <a:pt x="866" y="369"/>
                </a:cubicBezTo>
                <a:cubicBezTo>
                  <a:pt x="879" y="394"/>
                  <a:pt x="890" y="420"/>
                  <a:pt x="898" y="448"/>
                </a:cubicBezTo>
                <a:cubicBezTo>
                  <a:pt x="902" y="463"/>
                  <a:pt x="917" y="474"/>
                  <a:pt x="933" y="474"/>
                </a:cubicBezTo>
                <a:cubicBezTo>
                  <a:pt x="1022" y="474"/>
                  <a:pt x="1022" y="474"/>
                  <a:pt x="1022" y="474"/>
                </a:cubicBezTo>
                <a:cubicBezTo>
                  <a:pt x="1022" y="620"/>
                  <a:pt x="1022" y="620"/>
                  <a:pt x="1022" y="620"/>
                </a:cubicBezTo>
                <a:cubicBezTo>
                  <a:pt x="933" y="620"/>
                  <a:pt x="933" y="620"/>
                  <a:pt x="933" y="620"/>
                </a:cubicBezTo>
                <a:cubicBezTo>
                  <a:pt x="917" y="620"/>
                  <a:pt x="902" y="631"/>
                  <a:pt x="898" y="647"/>
                </a:cubicBezTo>
                <a:cubicBezTo>
                  <a:pt x="890" y="674"/>
                  <a:pt x="879" y="701"/>
                  <a:pt x="866" y="725"/>
                </a:cubicBezTo>
                <a:cubicBezTo>
                  <a:pt x="858" y="739"/>
                  <a:pt x="860" y="757"/>
                  <a:pt x="872" y="769"/>
                </a:cubicBezTo>
                <a:close/>
                <a:moveTo>
                  <a:pt x="547" y="292"/>
                </a:moveTo>
                <a:cubicBezTo>
                  <a:pt x="406" y="292"/>
                  <a:pt x="292" y="406"/>
                  <a:pt x="292" y="547"/>
                </a:cubicBezTo>
                <a:cubicBezTo>
                  <a:pt x="292" y="688"/>
                  <a:pt x="406" y="803"/>
                  <a:pt x="547" y="803"/>
                </a:cubicBezTo>
                <a:cubicBezTo>
                  <a:pt x="688" y="803"/>
                  <a:pt x="803" y="688"/>
                  <a:pt x="803" y="547"/>
                </a:cubicBezTo>
                <a:cubicBezTo>
                  <a:pt x="803" y="406"/>
                  <a:pt x="688" y="292"/>
                  <a:pt x="547" y="292"/>
                </a:cubicBezTo>
                <a:close/>
                <a:moveTo>
                  <a:pt x="547" y="730"/>
                </a:moveTo>
                <a:cubicBezTo>
                  <a:pt x="446" y="730"/>
                  <a:pt x="365" y="648"/>
                  <a:pt x="365" y="547"/>
                </a:cubicBezTo>
                <a:cubicBezTo>
                  <a:pt x="365" y="447"/>
                  <a:pt x="446" y="365"/>
                  <a:pt x="547" y="365"/>
                </a:cubicBezTo>
                <a:cubicBezTo>
                  <a:pt x="648" y="365"/>
                  <a:pt x="730" y="447"/>
                  <a:pt x="730" y="547"/>
                </a:cubicBezTo>
                <a:cubicBezTo>
                  <a:pt x="730" y="648"/>
                  <a:pt x="648" y="730"/>
                  <a:pt x="547" y="730"/>
                </a:cubicBezTo>
                <a:close/>
                <a:moveTo>
                  <a:pt x="1715" y="1191"/>
                </a:moveTo>
                <a:cubicBezTo>
                  <a:pt x="1643" y="1191"/>
                  <a:pt x="1643" y="1191"/>
                  <a:pt x="1643" y="1191"/>
                </a:cubicBezTo>
                <a:cubicBezTo>
                  <a:pt x="1640" y="1183"/>
                  <a:pt x="1637" y="1175"/>
                  <a:pt x="1633" y="1167"/>
                </a:cubicBezTo>
                <a:cubicBezTo>
                  <a:pt x="1684" y="1116"/>
                  <a:pt x="1684" y="1116"/>
                  <a:pt x="1684" y="1116"/>
                </a:cubicBezTo>
                <a:cubicBezTo>
                  <a:pt x="1698" y="1102"/>
                  <a:pt x="1698" y="1079"/>
                  <a:pt x="1684" y="1065"/>
                </a:cubicBezTo>
                <a:cubicBezTo>
                  <a:pt x="1562" y="943"/>
                  <a:pt x="1562" y="943"/>
                  <a:pt x="1562" y="943"/>
                </a:cubicBezTo>
                <a:cubicBezTo>
                  <a:pt x="1556" y="936"/>
                  <a:pt x="1546" y="932"/>
                  <a:pt x="1537" y="932"/>
                </a:cubicBezTo>
                <a:cubicBezTo>
                  <a:pt x="1527" y="932"/>
                  <a:pt x="1518" y="936"/>
                  <a:pt x="1511" y="943"/>
                </a:cubicBezTo>
                <a:cubicBezTo>
                  <a:pt x="1460" y="994"/>
                  <a:pt x="1460" y="994"/>
                  <a:pt x="1460" y="994"/>
                </a:cubicBezTo>
                <a:cubicBezTo>
                  <a:pt x="1452" y="990"/>
                  <a:pt x="1444" y="987"/>
                  <a:pt x="1436" y="984"/>
                </a:cubicBezTo>
                <a:cubicBezTo>
                  <a:pt x="1436" y="912"/>
                  <a:pt x="1436" y="912"/>
                  <a:pt x="1436" y="912"/>
                </a:cubicBezTo>
                <a:cubicBezTo>
                  <a:pt x="1436" y="892"/>
                  <a:pt x="1420" y="876"/>
                  <a:pt x="1400" y="876"/>
                </a:cubicBezTo>
                <a:cubicBezTo>
                  <a:pt x="1228" y="876"/>
                  <a:pt x="1228" y="876"/>
                  <a:pt x="1228" y="876"/>
                </a:cubicBezTo>
                <a:cubicBezTo>
                  <a:pt x="1207" y="876"/>
                  <a:pt x="1191" y="892"/>
                  <a:pt x="1191" y="912"/>
                </a:cubicBezTo>
                <a:cubicBezTo>
                  <a:pt x="1191" y="984"/>
                  <a:pt x="1191" y="984"/>
                  <a:pt x="1191" y="984"/>
                </a:cubicBezTo>
                <a:cubicBezTo>
                  <a:pt x="1183" y="987"/>
                  <a:pt x="1175" y="990"/>
                  <a:pt x="1167" y="994"/>
                </a:cubicBezTo>
                <a:cubicBezTo>
                  <a:pt x="1116" y="943"/>
                  <a:pt x="1116" y="943"/>
                  <a:pt x="1116" y="943"/>
                </a:cubicBezTo>
                <a:cubicBezTo>
                  <a:pt x="1103" y="929"/>
                  <a:pt x="1078" y="929"/>
                  <a:pt x="1065" y="943"/>
                </a:cubicBezTo>
                <a:cubicBezTo>
                  <a:pt x="943" y="1065"/>
                  <a:pt x="943" y="1065"/>
                  <a:pt x="943" y="1065"/>
                </a:cubicBezTo>
                <a:cubicBezTo>
                  <a:pt x="929" y="1079"/>
                  <a:pt x="929" y="1102"/>
                  <a:pt x="943" y="1116"/>
                </a:cubicBezTo>
                <a:cubicBezTo>
                  <a:pt x="994" y="1167"/>
                  <a:pt x="994" y="1167"/>
                  <a:pt x="994" y="1167"/>
                </a:cubicBezTo>
                <a:cubicBezTo>
                  <a:pt x="990" y="1175"/>
                  <a:pt x="987" y="1183"/>
                  <a:pt x="984" y="1191"/>
                </a:cubicBezTo>
                <a:cubicBezTo>
                  <a:pt x="912" y="1191"/>
                  <a:pt x="912" y="1191"/>
                  <a:pt x="912" y="1191"/>
                </a:cubicBezTo>
                <a:cubicBezTo>
                  <a:pt x="892" y="1191"/>
                  <a:pt x="876" y="1207"/>
                  <a:pt x="876" y="1228"/>
                </a:cubicBezTo>
                <a:cubicBezTo>
                  <a:pt x="876" y="1400"/>
                  <a:pt x="876" y="1400"/>
                  <a:pt x="876" y="1400"/>
                </a:cubicBezTo>
                <a:cubicBezTo>
                  <a:pt x="876" y="1409"/>
                  <a:pt x="879" y="1419"/>
                  <a:pt x="886" y="1426"/>
                </a:cubicBezTo>
                <a:cubicBezTo>
                  <a:pt x="893" y="1432"/>
                  <a:pt x="902" y="1436"/>
                  <a:pt x="912" y="1436"/>
                </a:cubicBezTo>
                <a:cubicBezTo>
                  <a:pt x="912" y="1436"/>
                  <a:pt x="912" y="1436"/>
                  <a:pt x="912" y="1436"/>
                </a:cubicBezTo>
                <a:cubicBezTo>
                  <a:pt x="984" y="1436"/>
                  <a:pt x="984" y="1436"/>
                  <a:pt x="984" y="1436"/>
                </a:cubicBezTo>
                <a:cubicBezTo>
                  <a:pt x="987" y="1444"/>
                  <a:pt x="990" y="1452"/>
                  <a:pt x="994" y="1460"/>
                </a:cubicBezTo>
                <a:cubicBezTo>
                  <a:pt x="943" y="1511"/>
                  <a:pt x="943" y="1511"/>
                  <a:pt x="943" y="1511"/>
                </a:cubicBezTo>
                <a:cubicBezTo>
                  <a:pt x="936" y="1518"/>
                  <a:pt x="932" y="1527"/>
                  <a:pt x="932" y="1537"/>
                </a:cubicBezTo>
                <a:cubicBezTo>
                  <a:pt x="932" y="1546"/>
                  <a:pt x="936" y="1556"/>
                  <a:pt x="943" y="1563"/>
                </a:cubicBezTo>
                <a:cubicBezTo>
                  <a:pt x="1065" y="1684"/>
                  <a:pt x="1065" y="1684"/>
                  <a:pt x="1065" y="1684"/>
                </a:cubicBezTo>
                <a:cubicBezTo>
                  <a:pt x="1079" y="1698"/>
                  <a:pt x="1102" y="1698"/>
                  <a:pt x="1116" y="1684"/>
                </a:cubicBezTo>
                <a:cubicBezTo>
                  <a:pt x="1167" y="1634"/>
                  <a:pt x="1167" y="1634"/>
                  <a:pt x="1167" y="1634"/>
                </a:cubicBezTo>
                <a:cubicBezTo>
                  <a:pt x="1175" y="1637"/>
                  <a:pt x="1183" y="1640"/>
                  <a:pt x="1191" y="1643"/>
                </a:cubicBezTo>
                <a:cubicBezTo>
                  <a:pt x="1191" y="1715"/>
                  <a:pt x="1191" y="1715"/>
                  <a:pt x="1191" y="1715"/>
                </a:cubicBezTo>
                <a:cubicBezTo>
                  <a:pt x="1191" y="1735"/>
                  <a:pt x="1207" y="1752"/>
                  <a:pt x="1228" y="1752"/>
                </a:cubicBezTo>
                <a:cubicBezTo>
                  <a:pt x="1400" y="1752"/>
                  <a:pt x="1400" y="1752"/>
                  <a:pt x="1400" y="1752"/>
                </a:cubicBezTo>
                <a:cubicBezTo>
                  <a:pt x="1420" y="1752"/>
                  <a:pt x="1436" y="1735"/>
                  <a:pt x="1436" y="1715"/>
                </a:cubicBezTo>
                <a:cubicBezTo>
                  <a:pt x="1436" y="1643"/>
                  <a:pt x="1436" y="1643"/>
                  <a:pt x="1436" y="1643"/>
                </a:cubicBezTo>
                <a:cubicBezTo>
                  <a:pt x="1444" y="1640"/>
                  <a:pt x="1452" y="1637"/>
                  <a:pt x="1460" y="1634"/>
                </a:cubicBezTo>
                <a:cubicBezTo>
                  <a:pt x="1511" y="1684"/>
                  <a:pt x="1511" y="1684"/>
                  <a:pt x="1511" y="1684"/>
                </a:cubicBezTo>
                <a:cubicBezTo>
                  <a:pt x="1525" y="1698"/>
                  <a:pt x="1548" y="1698"/>
                  <a:pt x="1562" y="1684"/>
                </a:cubicBezTo>
                <a:cubicBezTo>
                  <a:pt x="1684" y="1563"/>
                  <a:pt x="1684" y="1563"/>
                  <a:pt x="1684" y="1563"/>
                </a:cubicBezTo>
                <a:cubicBezTo>
                  <a:pt x="1691" y="1556"/>
                  <a:pt x="1695" y="1546"/>
                  <a:pt x="1695" y="1537"/>
                </a:cubicBezTo>
                <a:cubicBezTo>
                  <a:pt x="1695" y="1527"/>
                  <a:pt x="1691" y="1518"/>
                  <a:pt x="1684" y="1511"/>
                </a:cubicBezTo>
                <a:cubicBezTo>
                  <a:pt x="1633" y="1460"/>
                  <a:pt x="1633" y="1460"/>
                  <a:pt x="1633" y="1460"/>
                </a:cubicBezTo>
                <a:cubicBezTo>
                  <a:pt x="1637" y="1452"/>
                  <a:pt x="1640" y="1444"/>
                  <a:pt x="1643" y="1436"/>
                </a:cubicBezTo>
                <a:cubicBezTo>
                  <a:pt x="1715" y="1436"/>
                  <a:pt x="1715" y="1436"/>
                  <a:pt x="1715" y="1436"/>
                </a:cubicBezTo>
                <a:cubicBezTo>
                  <a:pt x="1735" y="1436"/>
                  <a:pt x="1752" y="1420"/>
                  <a:pt x="1752" y="1400"/>
                </a:cubicBezTo>
                <a:cubicBezTo>
                  <a:pt x="1752" y="1228"/>
                  <a:pt x="1752" y="1228"/>
                  <a:pt x="1752" y="1228"/>
                </a:cubicBezTo>
                <a:cubicBezTo>
                  <a:pt x="1752" y="1207"/>
                  <a:pt x="1735" y="1191"/>
                  <a:pt x="1715" y="1191"/>
                </a:cubicBezTo>
                <a:close/>
                <a:moveTo>
                  <a:pt x="1679" y="1363"/>
                </a:moveTo>
                <a:cubicBezTo>
                  <a:pt x="1617" y="1363"/>
                  <a:pt x="1617" y="1363"/>
                  <a:pt x="1617" y="1363"/>
                </a:cubicBezTo>
                <a:cubicBezTo>
                  <a:pt x="1601" y="1363"/>
                  <a:pt x="1586" y="1374"/>
                  <a:pt x="1582" y="1390"/>
                </a:cubicBezTo>
                <a:cubicBezTo>
                  <a:pt x="1576" y="1411"/>
                  <a:pt x="1567" y="1431"/>
                  <a:pt x="1557" y="1450"/>
                </a:cubicBezTo>
                <a:cubicBezTo>
                  <a:pt x="1549" y="1464"/>
                  <a:pt x="1552" y="1482"/>
                  <a:pt x="1563" y="1493"/>
                </a:cubicBezTo>
                <a:cubicBezTo>
                  <a:pt x="1607" y="1537"/>
                  <a:pt x="1607" y="1537"/>
                  <a:pt x="1607" y="1537"/>
                </a:cubicBezTo>
                <a:cubicBezTo>
                  <a:pt x="1537" y="1607"/>
                  <a:pt x="1537" y="1607"/>
                  <a:pt x="1537" y="1607"/>
                </a:cubicBezTo>
                <a:cubicBezTo>
                  <a:pt x="1493" y="1563"/>
                  <a:pt x="1493" y="1563"/>
                  <a:pt x="1493" y="1563"/>
                </a:cubicBezTo>
                <a:cubicBezTo>
                  <a:pt x="1482" y="1552"/>
                  <a:pt x="1464" y="1549"/>
                  <a:pt x="1449" y="1557"/>
                </a:cubicBezTo>
                <a:cubicBezTo>
                  <a:pt x="1431" y="1568"/>
                  <a:pt x="1411" y="1576"/>
                  <a:pt x="1390" y="1582"/>
                </a:cubicBezTo>
                <a:cubicBezTo>
                  <a:pt x="1374" y="1586"/>
                  <a:pt x="1363" y="1601"/>
                  <a:pt x="1363" y="1617"/>
                </a:cubicBezTo>
                <a:cubicBezTo>
                  <a:pt x="1363" y="1679"/>
                  <a:pt x="1363" y="1679"/>
                  <a:pt x="1363" y="1679"/>
                </a:cubicBezTo>
                <a:cubicBezTo>
                  <a:pt x="1264" y="1679"/>
                  <a:pt x="1264" y="1679"/>
                  <a:pt x="1264" y="1679"/>
                </a:cubicBezTo>
                <a:cubicBezTo>
                  <a:pt x="1264" y="1617"/>
                  <a:pt x="1264" y="1617"/>
                  <a:pt x="1264" y="1617"/>
                </a:cubicBezTo>
                <a:cubicBezTo>
                  <a:pt x="1264" y="1601"/>
                  <a:pt x="1253" y="1586"/>
                  <a:pt x="1238" y="1582"/>
                </a:cubicBezTo>
                <a:cubicBezTo>
                  <a:pt x="1216" y="1576"/>
                  <a:pt x="1196" y="1568"/>
                  <a:pt x="1178" y="1557"/>
                </a:cubicBezTo>
                <a:cubicBezTo>
                  <a:pt x="1163" y="1549"/>
                  <a:pt x="1146" y="1552"/>
                  <a:pt x="1134" y="1563"/>
                </a:cubicBezTo>
                <a:cubicBezTo>
                  <a:pt x="1091" y="1607"/>
                  <a:pt x="1091" y="1607"/>
                  <a:pt x="1091" y="1607"/>
                </a:cubicBezTo>
                <a:cubicBezTo>
                  <a:pt x="1020" y="1537"/>
                  <a:pt x="1020" y="1537"/>
                  <a:pt x="1020" y="1537"/>
                </a:cubicBezTo>
                <a:cubicBezTo>
                  <a:pt x="1064" y="1493"/>
                  <a:pt x="1064" y="1493"/>
                  <a:pt x="1064" y="1493"/>
                </a:cubicBezTo>
                <a:cubicBezTo>
                  <a:pt x="1076" y="1482"/>
                  <a:pt x="1078" y="1464"/>
                  <a:pt x="1070" y="1450"/>
                </a:cubicBezTo>
                <a:cubicBezTo>
                  <a:pt x="1060" y="1431"/>
                  <a:pt x="1051" y="1411"/>
                  <a:pt x="1045" y="1390"/>
                </a:cubicBezTo>
                <a:cubicBezTo>
                  <a:pt x="1041" y="1374"/>
                  <a:pt x="1027" y="1363"/>
                  <a:pt x="1010" y="1363"/>
                </a:cubicBezTo>
                <a:cubicBezTo>
                  <a:pt x="1010" y="1363"/>
                  <a:pt x="1010" y="1363"/>
                  <a:pt x="1010" y="1363"/>
                </a:cubicBezTo>
                <a:cubicBezTo>
                  <a:pt x="949" y="1363"/>
                  <a:pt x="949" y="1363"/>
                  <a:pt x="949" y="1363"/>
                </a:cubicBezTo>
                <a:cubicBezTo>
                  <a:pt x="949" y="1264"/>
                  <a:pt x="949" y="1264"/>
                  <a:pt x="949" y="1264"/>
                </a:cubicBezTo>
                <a:cubicBezTo>
                  <a:pt x="1010" y="1264"/>
                  <a:pt x="1010" y="1264"/>
                  <a:pt x="1010" y="1264"/>
                </a:cubicBezTo>
                <a:cubicBezTo>
                  <a:pt x="1027" y="1264"/>
                  <a:pt x="1041" y="1253"/>
                  <a:pt x="1045" y="1238"/>
                </a:cubicBezTo>
                <a:cubicBezTo>
                  <a:pt x="1051" y="1216"/>
                  <a:pt x="1060" y="1196"/>
                  <a:pt x="1070" y="1178"/>
                </a:cubicBezTo>
                <a:cubicBezTo>
                  <a:pt x="1078" y="1164"/>
                  <a:pt x="1076" y="1146"/>
                  <a:pt x="1064" y="1134"/>
                </a:cubicBezTo>
                <a:cubicBezTo>
                  <a:pt x="1020" y="1091"/>
                  <a:pt x="1020" y="1091"/>
                  <a:pt x="1020" y="1091"/>
                </a:cubicBezTo>
                <a:cubicBezTo>
                  <a:pt x="1091" y="1021"/>
                  <a:pt x="1091" y="1021"/>
                  <a:pt x="1091" y="1021"/>
                </a:cubicBezTo>
                <a:cubicBezTo>
                  <a:pt x="1134" y="1064"/>
                  <a:pt x="1134" y="1064"/>
                  <a:pt x="1134" y="1064"/>
                </a:cubicBezTo>
                <a:cubicBezTo>
                  <a:pt x="1146" y="1076"/>
                  <a:pt x="1163" y="1078"/>
                  <a:pt x="1178" y="1070"/>
                </a:cubicBezTo>
                <a:cubicBezTo>
                  <a:pt x="1196" y="1060"/>
                  <a:pt x="1216" y="1052"/>
                  <a:pt x="1238" y="1046"/>
                </a:cubicBezTo>
                <a:cubicBezTo>
                  <a:pt x="1253" y="1041"/>
                  <a:pt x="1264" y="1027"/>
                  <a:pt x="1264" y="1010"/>
                </a:cubicBezTo>
                <a:cubicBezTo>
                  <a:pt x="1264" y="949"/>
                  <a:pt x="1264" y="949"/>
                  <a:pt x="1264" y="949"/>
                </a:cubicBezTo>
                <a:cubicBezTo>
                  <a:pt x="1363" y="949"/>
                  <a:pt x="1363" y="949"/>
                  <a:pt x="1363" y="949"/>
                </a:cubicBezTo>
                <a:cubicBezTo>
                  <a:pt x="1363" y="1010"/>
                  <a:pt x="1363" y="1010"/>
                  <a:pt x="1363" y="1010"/>
                </a:cubicBezTo>
                <a:cubicBezTo>
                  <a:pt x="1363" y="1027"/>
                  <a:pt x="1374" y="1041"/>
                  <a:pt x="1390" y="1046"/>
                </a:cubicBezTo>
                <a:cubicBezTo>
                  <a:pt x="1411" y="1052"/>
                  <a:pt x="1431" y="1060"/>
                  <a:pt x="1449" y="1070"/>
                </a:cubicBezTo>
                <a:cubicBezTo>
                  <a:pt x="1464" y="1078"/>
                  <a:pt x="1482" y="1076"/>
                  <a:pt x="1493" y="1064"/>
                </a:cubicBezTo>
                <a:cubicBezTo>
                  <a:pt x="1537" y="1021"/>
                  <a:pt x="1537" y="1021"/>
                  <a:pt x="1537" y="1021"/>
                </a:cubicBezTo>
                <a:cubicBezTo>
                  <a:pt x="1607" y="1091"/>
                  <a:pt x="1607" y="1091"/>
                  <a:pt x="1607" y="1091"/>
                </a:cubicBezTo>
                <a:cubicBezTo>
                  <a:pt x="1563" y="1134"/>
                  <a:pt x="1563" y="1134"/>
                  <a:pt x="1563" y="1134"/>
                </a:cubicBezTo>
                <a:cubicBezTo>
                  <a:pt x="1552" y="1146"/>
                  <a:pt x="1549" y="1164"/>
                  <a:pt x="1557" y="1178"/>
                </a:cubicBezTo>
                <a:cubicBezTo>
                  <a:pt x="1567" y="1196"/>
                  <a:pt x="1576" y="1216"/>
                  <a:pt x="1582" y="1238"/>
                </a:cubicBezTo>
                <a:cubicBezTo>
                  <a:pt x="1586" y="1253"/>
                  <a:pt x="1601" y="1264"/>
                  <a:pt x="1617" y="1264"/>
                </a:cubicBezTo>
                <a:cubicBezTo>
                  <a:pt x="1679" y="1264"/>
                  <a:pt x="1679" y="1264"/>
                  <a:pt x="1679" y="1264"/>
                </a:cubicBezTo>
                <a:lnTo>
                  <a:pt x="1679" y="1363"/>
                </a:lnTo>
                <a:close/>
                <a:moveTo>
                  <a:pt x="1314" y="1131"/>
                </a:moveTo>
                <a:cubicBezTo>
                  <a:pt x="1213" y="1131"/>
                  <a:pt x="1131" y="1213"/>
                  <a:pt x="1131" y="1314"/>
                </a:cubicBezTo>
                <a:cubicBezTo>
                  <a:pt x="1131" y="1414"/>
                  <a:pt x="1213" y="1496"/>
                  <a:pt x="1314" y="1496"/>
                </a:cubicBezTo>
                <a:cubicBezTo>
                  <a:pt x="1414" y="1496"/>
                  <a:pt x="1496" y="1414"/>
                  <a:pt x="1496" y="1314"/>
                </a:cubicBezTo>
                <a:cubicBezTo>
                  <a:pt x="1496" y="1213"/>
                  <a:pt x="1414" y="1131"/>
                  <a:pt x="1314" y="1131"/>
                </a:cubicBezTo>
                <a:close/>
                <a:moveTo>
                  <a:pt x="1314" y="1423"/>
                </a:moveTo>
                <a:cubicBezTo>
                  <a:pt x="1253" y="1423"/>
                  <a:pt x="1204" y="1374"/>
                  <a:pt x="1204" y="1314"/>
                </a:cubicBezTo>
                <a:cubicBezTo>
                  <a:pt x="1204" y="1253"/>
                  <a:pt x="1253" y="1204"/>
                  <a:pt x="1314" y="1204"/>
                </a:cubicBezTo>
                <a:cubicBezTo>
                  <a:pt x="1374" y="1204"/>
                  <a:pt x="1423" y="1253"/>
                  <a:pt x="1423" y="1314"/>
                </a:cubicBezTo>
                <a:cubicBezTo>
                  <a:pt x="1423" y="1374"/>
                  <a:pt x="1374" y="1423"/>
                  <a:pt x="1314" y="14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" name="Freeform 119"/>
          <p:cNvSpPr>
            <a:spLocks noEditPoints="1"/>
          </p:cNvSpPr>
          <p:nvPr/>
        </p:nvSpPr>
        <p:spPr bwMode="auto">
          <a:xfrm>
            <a:off x="1635669" y="1371600"/>
            <a:ext cx="830692" cy="830980"/>
          </a:xfrm>
          <a:custGeom>
            <a:avLst/>
            <a:gdLst>
              <a:gd name="T0" fmla="*/ 914 w 1755"/>
              <a:gd name="T1" fmla="*/ 241 h 1756"/>
              <a:gd name="T2" fmla="*/ 1013 w 1755"/>
              <a:gd name="T3" fmla="*/ 194 h 1756"/>
              <a:gd name="T4" fmla="*/ 904 w 1755"/>
              <a:gd name="T5" fmla="*/ 355 h 1756"/>
              <a:gd name="T6" fmla="*/ 852 w 1755"/>
              <a:gd name="T7" fmla="*/ 355 h 1756"/>
              <a:gd name="T8" fmla="*/ 742 w 1755"/>
              <a:gd name="T9" fmla="*/ 194 h 1756"/>
              <a:gd name="T10" fmla="*/ 841 w 1755"/>
              <a:gd name="T11" fmla="*/ 241 h 1756"/>
              <a:gd name="T12" fmla="*/ 878 w 1755"/>
              <a:gd name="T13" fmla="*/ 0 h 1756"/>
              <a:gd name="T14" fmla="*/ 0 w 1755"/>
              <a:gd name="T15" fmla="*/ 1463 h 1756"/>
              <a:gd name="T16" fmla="*/ 256 w 1755"/>
              <a:gd name="T17" fmla="*/ 1134 h 1756"/>
              <a:gd name="T18" fmla="*/ 604 w 1755"/>
              <a:gd name="T19" fmla="*/ 847 h 1756"/>
              <a:gd name="T20" fmla="*/ 1170 w 1755"/>
              <a:gd name="T21" fmla="*/ 951 h 1756"/>
              <a:gd name="T22" fmla="*/ 1407 w 1755"/>
              <a:gd name="T23" fmla="*/ 1176 h 1756"/>
              <a:gd name="T24" fmla="*/ 1755 w 1755"/>
              <a:gd name="T25" fmla="*/ 1463 h 1756"/>
              <a:gd name="T26" fmla="*/ 292 w 1755"/>
              <a:gd name="T27" fmla="*/ 1756 h 1756"/>
              <a:gd name="T28" fmla="*/ 73 w 1755"/>
              <a:gd name="T29" fmla="*/ 1463 h 1756"/>
              <a:gd name="T30" fmla="*/ 1463 w 1755"/>
              <a:gd name="T31" fmla="*/ 1683 h 1756"/>
              <a:gd name="T32" fmla="*/ 1463 w 1755"/>
              <a:gd name="T33" fmla="*/ 1244 h 1756"/>
              <a:gd name="T34" fmla="*/ 1364 w 1755"/>
              <a:gd name="T35" fmla="*/ 1252 h 1756"/>
              <a:gd name="T36" fmla="*/ 1134 w 1755"/>
              <a:gd name="T37" fmla="*/ 1061 h 1756"/>
              <a:gd name="T38" fmla="*/ 1094 w 1755"/>
              <a:gd name="T39" fmla="*/ 1047 h 1756"/>
              <a:gd name="T40" fmla="*/ 1097 w 1755"/>
              <a:gd name="T41" fmla="*/ 951 h 1756"/>
              <a:gd name="T42" fmla="*/ 664 w 1755"/>
              <a:gd name="T43" fmla="*/ 900 h 1756"/>
              <a:gd name="T44" fmla="*/ 617 w 1755"/>
              <a:gd name="T45" fmla="*/ 926 h 1756"/>
              <a:gd name="T46" fmla="*/ 329 w 1755"/>
              <a:gd name="T47" fmla="*/ 1134 h 1756"/>
              <a:gd name="T48" fmla="*/ 332 w 1755"/>
              <a:gd name="T49" fmla="*/ 1230 h 1756"/>
              <a:gd name="T50" fmla="*/ 292 w 1755"/>
              <a:gd name="T51" fmla="*/ 1244 h 1756"/>
              <a:gd name="T52" fmla="*/ 585 w 1755"/>
              <a:gd name="T53" fmla="*/ 220 h 1756"/>
              <a:gd name="T54" fmla="*/ 548 w 1755"/>
              <a:gd name="T55" fmla="*/ 512 h 1756"/>
              <a:gd name="T56" fmla="*/ 1170 w 1755"/>
              <a:gd name="T57" fmla="*/ 549 h 1756"/>
              <a:gd name="T58" fmla="*/ 1207 w 1755"/>
              <a:gd name="T59" fmla="*/ 256 h 1756"/>
              <a:gd name="T60" fmla="*/ 1134 w 1755"/>
              <a:gd name="T61" fmla="*/ 256 h 1756"/>
              <a:gd name="T62" fmla="*/ 622 w 1755"/>
              <a:gd name="T63" fmla="*/ 476 h 1756"/>
              <a:gd name="T64" fmla="*/ 585 w 1755"/>
              <a:gd name="T65" fmla="*/ 220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55" h="1756">
                <a:moveTo>
                  <a:pt x="914" y="37"/>
                </a:moveTo>
                <a:cubicBezTo>
                  <a:pt x="914" y="241"/>
                  <a:pt x="914" y="241"/>
                  <a:pt x="914" y="241"/>
                </a:cubicBezTo>
                <a:cubicBezTo>
                  <a:pt x="962" y="194"/>
                  <a:pt x="962" y="194"/>
                  <a:pt x="962" y="194"/>
                </a:cubicBezTo>
                <a:cubicBezTo>
                  <a:pt x="976" y="180"/>
                  <a:pt x="999" y="180"/>
                  <a:pt x="1013" y="194"/>
                </a:cubicBezTo>
                <a:cubicBezTo>
                  <a:pt x="1028" y="208"/>
                  <a:pt x="1028" y="231"/>
                  <a:pt x="1013" y="246"/>
                </a:cubicBezTo>
                <a:cubicBezTo>
                  <a:pt x="904" y="355"/>
                  <a:pt x="904" y="355"/>
                  <a:pt x="904" y="355"/>
                </a:cubicBezTo>
                <a:cubicBezTo>
                  <a:pt x="896" y="363"/>
                  <a:pt x="887" y="366"/>
                  <a:pt x="878" y="366"/>
                </a:cubicBezTo>
                <a:cubicBezTo>
                  <a:pt x="868" y="366"/>
                  <a:pt x="859" y="363"/>
                  <a:pt x="852" y="355"/>
                </a:cubicBezTo>
                <a:cubicBezTo>
                  <a:pt x="742" y="246"/>
                  <a:pt x="742" y="246"/>
                  <a:pt x="742" y="246"/>
                </a:cubicBezTo>
                <a:cubicBezTo>
                  <a:pt x="728" y="231"/>
                  <a:pt x="728" y="208"/>
                  <a:pt x="742" y="194"/>
                </a:cubicBezTo>
                <a:cubicBezTo>
                  <a:pt x="756" y="180"/>
                  <a:pt x="780" y="180"/>
                  <a:pt x="794" y="194"/>
                </a:cubicBezTo>
                <a:cubicBezTo>
                  <a:pt x="841" y="241"/>
                  <a:pt x="841" y="241"/>
                  <a:pt x="841" y="241"/>
                </a:cubicBezTo>
                <a:cubicBezTo>
                  <a:pt x="841" y="37"/>
                  <a:pt x="841" y="37"/>
                  <a:pt x="841" y="37"/>
                </a:cubicBezTo>
                <a:cubicBezTo>
                  <a:pt x="841" y="17"/>
                  <a:pt x="858" y="0"/>
                  <a:pt x="878" y="0"/>
                </a:cubicBezTo>
                <a:cubicBezTo>
                  <a:pt x="898" y="0"/>
                  <a:pt x="914" y="17"/>
                  <a:pt x="914" y="37"/>
                </a:cubicBezTo>
                <a:close/>
                <a:moveTo>
                  <a:pt x="0" y="1463"/>
                </a:moveTo>
                <a:cubicBezTo>
                  <a:pt x="0" y="1314"/>
                  <a:pt x="113" y="1190"/>
                  <a:pt x="258" y="1173"/>
                </a:cubicBezTo>
                <a:cubicBezTo>
                  <a:pt x="257" y="1160"/>
                  <a:pt x="256" y="1147"/>
                  <a:pt x="256" y="1134"/>
                </a:cubicBezTo>
                <a:cubicBezTo>
                  <a:pt x="256" y="973"/>
                  <a:pt x="387" y="842"/>
                  <a:pt x="548" y="842"/>
                </a:cubicBezTo>
                <a:cubicBezTo>
                  <a:pt x="567" y="842"/>
                  <a:pt x="586" y="843"/>
                  <a:pt x="604" y="847"/>
                </a:cubicBezTo>
                <a:cubicBezTo>
                  <a:pt x="647" y="735"/>
                  <a:pt x="755" y="659"/>
                  <a:pt x="878" y="659"/>
                </a:cubicBezTo>
                <a:cubicBezTo>
                  <a:pt x="1039" y="659"/>
                  <a:pt x="1170" y="790"/>
                  <a:pt x="1170" y="951"/>
                </a:cubicBezTo>
                <a:cubicBezTo>
                  <a:pt x="1170" y="964"/>
                  <a:pt x="1169" y="977"/>
                  <a:pt x="1168" y="990"/>
                </a:cubicBezTo>
                <a:cubicBezTo>
                  <a:pt x="1276" y="1002"/>
                  <a:pt x="1368" y="1074"/>
                  <a:pt x="1407" y="1176"/>
                </a:cubicBezTo>
                <a:cubicBezTo>
                  <a:pt x="1425" y="1173"/>
                  <a:pt x="1444" y="1171"/>
                  <a:pt x="1463" y="1171"/>
                </a:cubicBezTo>
                <a:cubicBezTo>
                  <a:pt x="1624" y="1171"/>
                  <a:pt x="1755" y="1302"/>
                  <a:pt x="1755" y="1463"/>
                </a:cubicBezTo>
                <a:cubicBezTo>
                  <a:pt x="1755" y="1625"/>
                  <a:pt x="1624" y="1756"/>
                  <a:pt x="1463" y="1756"/>
                </a:cubicBezTo>
                <a:cubicBezTo>
                  <a:pt x="292" y="1756"/>
                  <a:pt x="292" y="1756"/>
                  <a:pt x="292" y="1756"/>
                </a:cubicBezTo>
                <a:cubicBezTo>
                  <a:pt x="131" y="1756"/>
                  <a:pt x="0" y="1625"/>
                  <a:pt x="0" y="1463"/>
                </a:cubicBezTo>
                <a:close/>
                <a:moveTo>
                  <a:pt x="73" y="1463"/>
                </a:moveTo>
                <a:cubicBezTo>
                  <a:pt x="73" y="1584"/>
                  <a:pt x="171" y="1683"/>
                  <a:pt x="292" y="1683"/>
                </a:cubicBezTo>
                <a:cubicBezTo>
                  <a:pt x="1463" y="1683"/>
                  <a:pt x="1463" y="1683"/>
                  <a:pt x="1463" y="1683"/>
                </a:cubicBezTo>
                <a:cubicBezTo>
                  <a:pt x="1584" y="1683"/>
                  <a:pt x="1682" y="1584"/>
                  <a:pt x="1682" y="1463"/>
                </a:cubicBezTo>
                <a:cubicBezTo>
                  <a:pt x="1682" y="1342"/>
                  <a:pt x="1584" y="1244"/>
                  <a:pt x="1463" y="1244"/>
                </a:cubicBezTo>
                <a:cubicBezTo>
                  <a:pt x="1439" y="1244"/>
                  <a:pt x="1416" y="1248"/>
                  <a:pt x="1394" y="1255"/>
                </a:cubicBezTo>
                <a:cubicBezTo>
                  <a:pt x="1384" y="1258"/>
                  <a:pt x="1373" y="1257"/>
                  <a:pt x="1364" y="1252"/>
                </a:cubicBezTo>
                <a:cubicBezTo>
                  <a:pt x="1355" y="1247"/>
                  <a:pt x="1349" y="1239"/>
                  <a:pt x="1347" y="1229"/>
                </a:cubicBezTo>
                <a:cubicBezTo>
                  <a:pt x="1323" y="1130"/>
                  <a:pt x="1235" y="1061"/>
                  <a:pt x="1134" y="1061"/>
                </a:cubicBezTo>
                <a:cubicBezTo>
                  <a:pt x="1124" y="1062"/>
                  <a:pt x="1124" y="1062"/>
                  <a:pt x="1124" y="1062"/>
                </a:cubicBezTo>
                <a:cubicBezTo>
                  <a:pt x="1112" y="1062"/>
                  <a:pt x="1101" y="1057"/>
                  <a:pt x="1094" y="1047"/>
                </a:cubicBezTo>
                <a:cubicBezTo>
                  <a:pt x="1087" y="1038"/>
                  <a:pt x="1084" y="1026"/>
                  <a:pt x="1088" y="1014"/>
                </a:cubicBezTo>
                <a:cubicBezTo>
                  <a:pt x="1094" y="994"/>
                  <a:pt x="1097" y="973"/>
                  <a:pt x="1097" y="951"/>
                </a:cubicBezTo>
                <a:cubicBezTo>
                  <a:pt x="1097" y="830"/>
                  <a:pt x="999" y="732"/>
                  <a:pt x="878" y="732"/>
                </a:cubicBezTo>
                <a:cubicBezTo>
                  <a:pt x="776" y="732"/>
                  <a:pt x="688" y="801"/>
                  <a:pt x="664" y="900"/>
                </a:cubicBezTo>
                <a:cubicBezTo>
                  <a:pt x="662" y="910"/>
                  <a:pt x="656" y="918"/>
                  <a:pt x="647" y="923"/>
                </a:cubicBezTo>
                <a:cubicBezTo>
                  <a:pt x="638" y="928"/>
                  <a:pt x="627" y="929"/>
                  <a:pt x="617" y="926"/>
                </a:cubicBezTo>
                <a:cubicBezTo>
                  <a:pt x="595" y="919"/>
                  <a:pt x="572" y="915"/>
                  <a:pt x="548" y="915"/>
                </a:cubicBezTo>
                <a:cubicBezTo>
                  <a:pt x="427" y="915"/>
                  <a:pt x="329" y="1013"/>
                  <a:pt x="329" y="1134"/>
                </a:cubicBezTo>
                <a:cubicBezTo>
                  <a:pt x="329" y="1155"/>
                  <a:pt x="332" y="1177"/>
                  <a:pt x="338" y="1197"/>
                </a:cubicBezTo>
                <a:cubicBezTo>
                  <a:pt x="342" y="1209"/>
                  <a:pt x="339" y="1221"/>
                  <a:pt x="332" y="1230"/>
                </a:cubicBezTo>
                <a:cubicBezTo>
                  <a:pt x="325" y="1240"/>
                  <a:pt x="313" y="1245"/>
                  <a:pt x="302" y="1244"/>
                </a:cubicBezTo>
                <a:cubicBezTo>
                  <a:pt x="292" y="1244"/>
                  <a:pt x="292" y="1244"/>
                  <a:pt x="292" y="1244"/>
                </a:cubicBezTo>
                <a:cubicBezTo>
                  <a:pt x="171" y="1244"/>
                  <a:pt x="73" y="1342"/>
                  <a:pt x="73" y="1463"/>
                </a:cubicBezTo>
                <a:close/>
                <a:moveTo>
                  <a:pt x="585" y="220"/>
                </a:moveTo>
                <a:cubicBezTo>
                  <a:pt x="565" y="220"/>
                  <a:pt x="548" y="236"/>
                  <a:pt x="548" y="256"/>
                </a:cubicBezTo>
                <a:cubicBezTo>
                  <a:pt x="548" y="512"/>
                  <a:pt x="548" y="512"/>
                  <a:pt x="548" y="512"/>
                </a:cubicBezTo>
                <a:cubicBezTo>
                  <a:pt x="548" y="533"/>
                  <a:pt x="565" y="549"/>
                  <a:pt x="585" y="549"/>
                </a:cubicBezTo>
                <a:cubicBezTo>
                  <a:pt x="1170" y="549"/>
                  <a:pt x="1170" y="549"/>
                  <a:pt x="1170" y="549"/>
                </a:cubicBezTo>
                <a:cubicBezTo>
                  <a:pt x="1190" y="549"/>
                  <a:pt x="1207" y="533"/>
                  <a:pt x="1207" y="512"/>
                </a:cubicBezTo>
                <a:cubicBezTo>
                  <a:pt x="1207" y="256"/>
                  <a:pt x="1207" y="256"/>
                  <a:pt x="1207" y="256"/>
                </a:cubicBezTo>
                <a:cubicBezTo>
                  <a:pt x="1207" y="236"/>
                  <a:pt x="1190" y="220"/>
                  <a:pt x="1170" y="220"/>
                </a:cubicBezTo>
                <a:cubicBezTo>
                  <a:pt x="1150" y="220"/>
                  <a:pt x="1134" y="236"/>
                  <a:pt x="1134" y="256"/>
                </a:cubicBezTo>
                <a:cubicBezTo>
                  <a:pt x="1134" y="476"/>
                  <a:pt x="1134" y="476"/>
                  <a:pt x="1134" y="476"/>
                </a:cubicBezTo>
                <a:cubicBezTo>
                  <a:pt x="622" y="476"/>
                  <a:pt x="622" y="476"/>
                  <a:pt x="622" y="476"/>
                </a:cubicBezTo>
                <a:cubicBezTo>
                  <a:pt x="622" y="256"/>
                  <a:pt x="622" y="256"/>
                  <a:pt x="622" y="256"/>
                </a:cubicBezTo>
                <a:cubicBezTo>
                  <a:pt x="622" y="236"/>
                  <a:pt x="605" y="220"/>
                  <a:pt x="585" y="2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" name="Freeform 125"/>
          <p:cNvSpPr>
            <a:spLocks noEditPoints="1"/>
          </p:cNvSpPr>
          <p:nvPr/>
        </p:nvSpPr>
        <p:spPr bwMode="auto">
          <a:xfrm>
            <a:off x="15239823" y="1372618"/>
            <a:ext cx="518240" cy="828944"/>
          </a:xfrm>
          <a:custGeom>
            <a:avLst/>
            <a:gdLst>
              <a:gd name="T0" fmla="*/ 0 w 1095"/>
              <a:gd name="T1" fmla="*/ 548 h 1752"/>
              <a:gd name="T2" fmla="*/ 0 w 1095"/>
              <a:gd name="T3" fmla="*/ 1132 h 1752"/>
              <a:gd name="T4" fmla="*/ 547 w 1095"/>
              <a:gd name="T5" fmla="*/ 1752 h 1752"/>
              <a:gd name="T6" fmla="*/ 952 w 1095"/>
              <a:gd name="T7" fmla="*/ 1568 h 1752"/>
              <a:gd name="T8" fmla="*/ 1095 w 1095"/>
              <a:gd name="T9" fmla="*/ 1132 h 1752"/>
              <a:gd name="T10" fmla="*/ 1095 w 1095"/>
              <a:gd name="T11" fmla="*/ 548 h 1752"/>
              <a:gd name="T12" fmla="*/ 766 w 1095"/>
              <a:gd name="T13" fmla="*/ 219 h 1752"/>
              <a:gd name="T14" fmla="*/ 584 w 1095"/>
              <a:gd name="T15" fmla="*/ 219 h 1752"/>
              <a:gd name="T16" fmla="*/ 584 w 1095"/>
              <a:gd name="T17" fmla="*/ 183 h 1752"/>
              <a:gd name="T18" fmla="*/ 620 w 1095"/>
              <a:gd name="T19" fmla="*/ 146 h 1752"/>
              <a:gd name="T20" fmla="*/ 985 w 1095"/>
              <a:gd name="T21" fmla="*/ 146 h 1752"/>
              <a:gd name="T22" fmla="*/ 1095 w 1095"/>
              <a:gd name="T23" fmla="*/ 37 h 1752"/>
              <a:gd name="T24" fmla="*/ 1058 w 1095"/>
              <a:gd name="T25" fmla="*/ 0 h 1752"/>
              <a:gd name="T26" fmla="*/ 1022 w 1095"/>
              <a:gd name="T27" fmla="*/ 37 h 1752"/>
              <a:gd name="T28" fmla="*/ 985 w 1095"/>
              <a:gd name="T29" fmla="*/ 73 h 1752"/>
              <a:gd name="T30" fmla="*/ 620 w 1095"/>
              <a:gd name="T31" fmla="*/ 73 h 1752"/>
              <a:gd name="T32" fmla="*/ 511 w 1095"/>
              <a:gd name="T33" fmla="*/ 183 h 1752"/>
              <a:gd name="T34" fmla="*/ 511 w 1095"/>
              <a:gd name="T35" fmla="*/ 219 h 1752"/>
              <a:gd name="T36" fmla="*/ 328 w 1095"/>
              <a:gd name="T37" fmla="*/ 219 h 1752"/>
              <a:gd name="T38" fmla="*/ 0 w 1095"/>
              <a:gd name="T39" fmla="*/ 548 h 1752"/>
              <a:gd name="T40" fmla="*/ 1022 w 1095"/>
              <a:gd name="T41" fmla="*/ 1132 h 1752"/>
              <a:gd name="T42" fmla="*/ 896 w 1095"/>
              <a:gd name="T43" fmla="*/ 1522 h 1752"/>
              <a:gd name="T44" fmla="*/ 547 w 1095"/>
              <a:gd name="T45" fmla="*/ 1679 h 1752"/>
              <a:gd name="T46" fmla="*/ 73 w 1095"/>
              <a:gd name="T47" fmla="*/ 1132 h 1752"/>
              <a:gd name="T48" fmla="*/ 73 w 1095"/>
              <a:gd name="T49" fmla="*/ 876 h 1752"/>
              <a:gd name="T50" fmla="*/ 1022 w 1095"/>
              <a:gd name="T51" fmla="*/ 876 h 1752"/>
              <a:gd name="T52" fmla="*/ 1022 w 1095"/>
              <a:gd name="T53" fmla="*/ 1132 h 1752"/>
              <a:gd name="T54" fmla="*/ 584 w 1095"/>
              <a:gd name="T55" fmla="*/ 292 h 1752"/>
              <a:gd name="T56" fmla="*/ 766 w 1095"/>
              <a:gd name="T57" fmla="*/ 292 h 1752"/>
              <a:gd name="T58" fmla="*/ 1022 w 1095"/>
              <a:gd name="T59" fmla="*/ 548 h 1752"/>
              <a:gd name="T60" fmla="*/ 1022 w 1095"/>
              <a:gd name="T61" fmla="*/ 803 h 1752"/>
              <a:gd name="T62" fmla="*/ 584 w 1095"/>
              <a:gd name="T63" fmla="*/ 803 h 1752"/>
              <a:gd name="T64" fmla="*/ 584 w 1095"/>
              <a:gd name="T65" fmla="*/ 730 h 1752"/>
              <a:gd name="T66" fmla="*/ 657 w 1095"/>
              <a:gd name="T67" fmla="*/ 657 h 1752"/>
              <a:gd name="T68" fmla="*/ 657 w 1095"/>
              <a:gd name="T69" fmla="*/ 438 h 1752"/>
              <a:gd name="T70" fmla="*/ 584 w 1095"/>
              <a:gd name="T71" fmla="*/ 365 h 1752"/>
              <a:gd name="T72" fmla="*/ 584 w 1095"/>
              <a:gd name="T73" fmla="*/ 292 h 1752"/>
              <a:gd name="T74" fmla="*/ 584 w 1095"/>
              <a:gd name="T75" fmla="*/ 438 h 1752"/>
              <a:gd name="T76" fmla="*/ 584 w 1095"/>
              <a:gd name="T77" fmla="*/ 657 h 1752"/>
              <a:gd name="T78" fmla="*/ 547 w 1095"/>
              <a:gd name="T79" fmla="*/ 657 h 1752"/>
              <a:gd name="T80" fmla="*/ 547 w 1095"/>
              <a:gd name="T81" fmla="*/ 657 h 1752"/>
              <a:gd name="T82" fmla="*/ 547 w 1095"/>
              <a:gd name="T83" fmla="*/ 657 h 1752"/>
              <a:gd name="T84" fmla="*/ 511 w 1095"/>
              <a:gd name="T85" fmla="*/ 657 h 1752"/>
              <a:gd name="T86" fmla="*/ 511 w 1095"/>
              <a:gd name="T87" fmla="*/ 438 h 1752"/>
              <a:gd name="T88" fmla="*/ 584 w 1095"/>
              <a:gd name="T89" fmla="*/ 438 h 1752"/>
              <a:gd name="T90" fmla="*/ 328 w 1095"/>
              <a:gd name="T91" fmla="*/ 292 h 1752"/>
              <a:gd name="T92" fmla="*/ 511 w 1095"/>
              <a:gd name="T93" fmla="*/ 292 h 1752"/>
              <a:gd name="T94" fmla="*/ 511 w 1095"/>
              <a:gd name="T95" fmla="*/ 365 h 1752"/>
              <a:gd name="T96" fmla="*/ 438 w 1095"/>
              <a:gd name="T97" fmla="*/ 438 h 1752"/>
              <a:gd name="T98" fmla="*/ 438 w 1095"/>
              <a:gd name="T99" fmla="*/ 657 h 1752"/>
              <a:gd name="T100" fmla="*/ 511 w 1095"/>
              <a:gd name="T101" fmla="*/ 730 h 1752"/>
              <a:gd name="T102" fmla="*/ 511 w 1095"/>
              <a:gd name="T103" fmla="*/ 803 h 1752"/>
              <a:gd name="T104" fmla="*/ 73 w 1095"/>
              <a:gd name="T105" fmla="*/ 803 h 1752"/>
              <a:gd name="T106" fmla="*/ 73 w 1095"/>
              <a:gd name="T107" fmla="*/ 548 h 1752"/>
              <a:gd name="T108" fmla="*/ 328 w 1095"/>
              <a:gd name="T109" fmla="*/ 292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95" h="1752">
                <a:moveTo>
                  <a:pt x="0" y="548"/>
                </a:moveTo>
                <a:cubicBezTo>
                  <a:pt x="0" y="1132"/>
                  <a:pt x="0" y="1132"/>
                  <a:pt x="0" y="1132"/>
                </a:cubicBezTo>
                <a:cubicBezTo>
                  <a:pt x="0" y="1497"/>
                  <a:pt x="225" y="1752"/>
                  <a:pt x="547" y="1752"/>
                </a:cubicBezTo>
                <a:cubicBezTo>
                  <a:pt x="712" y="1752"/>
                  <a:pt x="852" y="1689"/>
                  <a:pt x="952" y="1568"/>
                </a:cubicBezTo>
                <a:cubicBezTo>
                  <a:pt x="1044" y="1456"/>
                  <a:pt x="1095" y="1301"/>
                  <a:pt x="1095" y="1132"/>
                </a:cubicBezTo>
                <a:cubicBezTo>
                  <a:pt x="1095" y="548"/>
                  <a:pt x="1095" y="548"/>
                  <a:pt x="1095" y="548"/>
                </a:cubicBezTo>
                <a:cubicBezTo>
                  <a:pt x="1095" y="367"/>
                  <a:pt x="947" y="219"/>
                  <a:pt x="766" y="219"/>
                </a:cubicBezTo>
                <a:cubicBezTo>
                  <a:pt x="584" y="219"/>
                  <a:pt x="584" y="219"/>
                  <a:pt x="584" y="219"/>
                </a:cubicBezTo>
                <a:cubicBezTo>
                  <a:pt x="584" y="183"/>
                  <a:pt x="584" y="183"/>
                  <a:pt x="584" y="183"/>
                </a:cubicBezTo>
                <a:cubicBezTo>
                  <a:pt x="584" y="163"/>
                  <a:pt x="600" y="146"/>
                  <a:pt x="620" y="146"/>
                </a:cubicBezTo>
                <a:cubicBezTo>
                  <a:pt x="985" y="146"/>
                  <a:pt x="985" y="146"/>
                  <a:pt x="985" y="146"/>
                </a:cubicBezTo>
                <a:cubicBezTo>
                  <a:pt x="1046" y="146"/>
                  <a:pt x="1095" y="97"/>
                  <a:pt x="1095" y="37"/>
                </a:cubicBezTo>
                <a:cubicBezTo>
                  <a:pt x="1095" y="17"/>
                  <a:pt x="1078" y="0"/>
                  <a:pt x="1058" y="0"/>
                </a:cubicBezTo>
                <a:cubicBezTo>
                  <a:pt x="1038" y="0"/>
                  <a:pt x="1022" y="17"/>
                  <a:pt x="1022" y="37"/>
                </a:cubicBezTo>
                <a:cubicBezTo>
                  <a:pt x="1022" y="57"/>
                  <a:pt x="1005" y="73"/>
                  <a:pt x="985" y="73"/>
                </a:cubicBezTo>
                <a:cubicBezTo>
                  <a:pt x="620" y="73"/>
                  <a:pt x="620" y="73"/>
                  <a:pt x="620" y="73"/>
                </a:cubicBezTo>
                <a:cubicBezTo>
                  <a:pt x="560" y="73"/>
                  <a:pt x="511" y="122"/>
                  <a:pt x="511" y="183"/>
                </a:cubicBezTo>
                <a:cubicBezTo>
                  <a:pt x="511" y="219"/>
                  <a:pt x="511" y="219"/>
                  <a:pt x="511" y="219"/>
                </a:cubicBezTo>
                <a:cubicBezTo>
                  <a:pt x="328" y="219"/>
                  <a:pt x="328" y="219"/>
                  <a:pt x="328" y="219"/>
                </a:cubicBezTo>
                <a:cubicBezTo>
                  <a:pt x="147" y="219"/>
                  <a:pt x="0" y="367"/>
                  <a:pt x="0" y="548"/>
                </a:cubicBezTo>
                <a:close/>
                <a:moveTo>
                  <a:pt x="1022" y="1132"/>
                </a:moveTo>
                <a:cubicBezTo>
                  <a:pt x="1022" y="1285"/>
                  <a:pt x="977" y="1423"/>
                  <a:pt x="896" y="1522"/>
                </a:cubicBezTo>
                <a:cubicBezTo>
                  <a:pt x="810" y="1625"/>
                  <a:pt x="690" y="1679"/>
                  <a:pt x="547" y="1679"/>
                </a:cubicBezTo>
                <a:cubicBezTo>
                  <a:pt x="219" y="1679"/>
                  <a:pt x="73" y="1404"/>
                  <a:pt x="73" y="1132"/>
                </a:cubicBezTo>
                <a:cubicBezTo>
                  <a:pt x="73" y="876"/>
                  <a:pt x="73" y="876"/>
                  <a:pt x="73" y="876"/>
                </a:cubicBezTo>
                <a:cubicBezTo>
                  <a:pt x="1022" y="876"/>
                  <a:pt x="1022" y="876"/>
                  <a:pt x="1022" y="876"/>
                </a:cubicBezTo>
                <a:lnTo>
                  <a:pt x="1022" y="1132"/>
                </a:lnTo>
                <a:close/>
                <a:moveTo>
                  <a:pt x="584" y="292"/>
                </a:moveTo>
                <a:cubicBezTo>
                  <a:pt x="766" y="292"/>
                  <a:pt x="766" y="292"/>
                  <a:pt x="766" y="292"/>
                </a:cubicBezTo>
                <a:cubicBezTo>
                  <a:pt x="907" y="292"/>
                  <a:pt x="1022" y="407"/>
                  <a:pt x="1022" y="548"/>
                </a:cubicBezTo>
                <a:cubicBezTo>
                  <a:pt x="1022" y="803"/>
                  <a:pt x="1022" y="803"/>
                  <a:pt x="1022" y="803"/>
                </a:cubicBezTo>
                <a:cubicBezTo>
                  <a:pt x="584" y="803"/>
                  <a:pt x="584" y="803"/>
                  <a:pt x="584" y="803"/>
                </a:cubicBezTo>
                <a:cubicBezTo>
                  <a:pt x="584" y="730"/>
                  <a:pt x="584" y="730"/>
                  <a:pt x="584" y="730"/>
                </a:cubicBezTo>
                <a:cubicBezTo>
                  <a:pt x="624" y="730"/>
                  <a:pt x="657" y="697"/>
                  <a:pt x="657" y="657"/>
                </a:cubicBezTo>
                <a:cubicBezTo>
                  <a:pt x="657" y="438"/>
                  <a:pt x="657" y="438"/>
                  <a:pt x="657" y="438"/>
                </a:cubicBezTo>
                <a:cubicBezTo>
                  <a:pt x="657" y="398"/>
                  <a:pt x="624" y="365"/>
                  <a:pt x="584" y="365"/>
                </a:cubicBezTo>
                <a:lnTo>
                  <a:pt x="584" y="292"/>
                </a:lnTo>
                <a:close/>
                <a:moveTo>
                  <a:pt x="584" y="438"/>
                </a:moveTo>
                <a:cubicBezTo>
                  <a:pt x="584" y="657"/>
                  <a:pt x="584" y="657"/>
                  <a:pt x="584" y="657"/>
                </a:cubicBezTo>
                <a:cubicBezTo>
                  <a:pt x="547" y="657"/>
                  <a:pt x="547" y="657"/>
                  <a:pt x="547" y="657"/>
                </a:cubicBezTo>
                <a:cubicBezTo>
                  <a:pt x="547" y="657"/>
                  <a:pt x="547" y="657"/>
                  <a:pt x="547" y="657"/>
                </a:cubicBezTo>
                <a:cubicBezTo>
                  <a:pt x="547" y="657"/>
                  <a:pt x="547" y="657"/>
                  <a:pt x="547" y="657"/>
                </a:cubicBezTo>
                <a:cubicBezTo>
                  <a:pt x="511" y="657"/>
                  <a:pt x="511" y="657"/>
                  <a:pt x="511" y="657"/>
                </a:cubicBezTo>
                <a:cubicBezTo>
                  <a:pt x="511" y="438"/>
                  <a:pt x="511" y="438"/>
                  <a:pt x="511" y="438"/>
                </a:cubicBezTo>
                <a:lnTo>
                  <a:pt x="584" y="438"/>
                </a:lnTo>
                <a:close/>
                <a:moveTo>
                  <a:pt x="328" y="292"/>
                </a:moveTo>
                <a:cubicBezTo>
                  <a:pt x="511" y="292"/>
                  <a:pt x="511" y="292"/>
                  <a:pt x="511" y="292"/>
                </a:cubicBezTo>
                <a:cubicBezTo>
                  <a:pt x="511" y="365"/>
                  <a:pt x="511" y="365"/>
                  <a:pt x="511" y="365"/>
                </a:cubicBezTo>
                <a:cubicBezTo>
                  <a:pt x="470" y="365"/>
                  <a:pt x="438" y="398"/>
                  <a:pt x="438" y="438"/>
                </a:cubicBezTo>
                <a:cubicBezTo>
                  <a:pt x="438" y="657"/>
                  <a:pt x="438" y="657"/>
                  <a:pt x="438" y="657"/>
                </a:cubicBezTo>
                <a:cubicBezTo>
                  <a:pt x="438" y="697"/>
                  <a:pt x="470" y="730"/>
                  <a:pt x="511" y="730"/>
                </a:cubicBezTo>
                <a:cubicBezTo>
                  <a:pt x="511" y="803"/>
                  <a:pt x="511" y="803"/>
                  <a:pt x="511" y="803"/>
                </a:cubicBezTo>
                <a:cubicBezTo>
                  <a:pt x="73" y="803"/>
                  <a:pt x="73" y="803"/>
                  <a:pt x="73" y="803"/>
                </a:cubicBezTo>
                <a:cubicBezTo>
                  <a:pt x="73" y="548"/>
                  <a:pt x="73" y="548"/>
                  <a:pt x="73" y="548"/>
                </a:cubicBezTo>
                <a:cubicBezTo>
                  <a:pt x="73" y="407"/>
                  <a:pt x="187" y="292"/>
                  <a:pt x="328" y="2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" name="Freeform 116"/>
          <p:cNvSpPr>
            <a:spLocks noEditPoints="1"/>
          </p:cNvSpPr>
          <p:nvPr/>
        </p:nvSpPr>
        <p:spPr bwMode="auto">
          <a:xfrm>
            <a:off x="19565227" y="1371746"/>
            <a:ext cx="830692" cy="830688"/>
          </a:xfrm>
          <a:custGeom>
            <a:avLst/>
            <a:gdLst>
              <a:gd name="T0" fmla="*/ 493 w 1755"/>
              <a:gd name="T1" fmla="*/ 1666 h 1755"/>
              <a:gd name="T2" fmla="*/ 580 w 1755"/>
              <a:gd name="T3" fmla="*/ 1703 h 1755"/>
              <a:gd name="T4" fmla="*/ 714 w 1755"/>
              <a:gd name="T5" fmla="*/ 1740 h 1755"/>
              <a:gd name="T6" fmla="*/ 1025 w 1755"/>
              <a:gd name="T7" fmla="*/ 1742 h 1755"/>
              <a:gd name="T8" fmla="*/ 1215 w 1755"/>
              <a:gd name="T9" fmla="*/ 1688 h 1755"/>
              <a:gd name="T10" fmla="*/ 1755 w 1755"/>
              <a:gd name="T11" fmla="*/ 878 h 1755"/>
              <a:gd name="T12" fmla="*/ 597 w 1755"/>
              <a:gd name="T13" fmla="*/ 182 h 1755"/>
              <a:gd name="T14" fmla="*/ 507 w 1755"/>
              <a:gd name="T15" fmla="*/ 362 h 1755"/>
              <a:gd name="T16" fmla="*/ 344 w 1755"/>
              <a:gd name="T17" fmla="*/ 276 h 1755"/>
              <a:gd name="T18" fmla="*/ 476 w 1755"/>
              <a:gd name="T19" fmla="*/ 455 h 1755"/>
              <a:gd name="T20" fmla="*/ 421 w 1755"/>
              <a:gd name="T21" fmla="*/ 841 h 1755"/>
              <a:gd name="T22" fmla="*/ 427 w 1755"/>
              <a:gd name="T23" fmla="*/ 1024 h 1755"/>
              <a:gd name="T24" fmla="*/ 377 w 1755"/>
              <a:gd name="T25" fmla="*/ 1359 h 1755"/>
              <a:gd name="T26" fmla="*/ 568 w 1755"/>
              <a:gd name="T27" fmla="*/ 1620 h 1755"/>
              <a:gd name="T28" fmla="*/ 453 w 1755"/>
              <a:gd name="T29" fmla="*/ 1561 h 1755"/>
              <a:gd name="T30" fmla="*/ 418 w 1755"/>
              <a:gd name="T31" fmla="*/ 1420 h 1755"/>
              <a:gd name="T32" fmla="*/ 535 w 1755"/>
              <a:gd name="T33" fmla="*/ 1462 h 1755"/>
              <a:gd name="T34" fmla="*/ 631 w 1755"/>
              <a:gd name="T35" fmla="*/ 1619 h 1755"/>
              <a:gd name="T36" fmla="*/ 804 w 1755"/>
              <a:gd name="T37" fmla="*/ 1666 h 1755"/>
              <a:gd name="T38" fmla="*/ 700 w 1755"/>
              <a:gd name="T39" fmla="*/ 1586 h 1755"/>
              <a:gd name="T40" fmla="*/ 613 w 1755"/>
              <a:gd name="T41" fmla="*/ 1454 h 1755"/>
              <a:gd name="T42" fmla="*/ 627 w 1755"/>
              <a:gd name="T43" fmla="*/ 1315 h 1755"/>
              <a:gd name="T44" fmla="*/ 841 w 1755"/>
              <a:gd name="T45" fmla="*/ 1202 h 1755"/>
              <a:gd name="T46" fmla="*/ 545 w 1755"/>
              <a:gd name="T47" fmla="*/ 1268 h 1755"/>
              <a:gd name="T48" fmla="*/ 841 w 1755"/>
              <a:gd name="T49" fmla="*/ 1202 h 1755"/>
              <a:gd name="T50" fmla="*/ 545 w 1755"/>
              <a:gd name="T51" fmla="*/ 487 h 1755"/>
              <a:gd name="T52" fmla="*/ 841 w 1755"/>
              <a:gd name="T53" fmla="*/ 553 h 1755"/>
              <a:gd name="T54" fmla="*/ 627 w 1755"/>
              <a:gd name="T55" fmla="*/ 440 h 1755"/>
              <a:gd name="T56" fmla="*/ 613 w 1755"/>
              <a:gd name="T57" fmla="*/ 301 h 1755"/>
              <a:gd name="T58" fmla="*/ 700 w 1755"/>
              <a:gd name="T59" fmla="*/ 169 h 1755"/>
              <a:gd name="T60" fmla="*/ 804 w 1755"/>
              <a:gd name="T61" fmla="*/ 89 h 1755"/>
              <a:gd name="T62" fmla="*/ 1338 w 1755"/>
              <a:gd name="T63" fmla="*/ 335 h 1755"/>
              <a:gd name="T64" fmla="*/ 1220 w 1755"/>
              <a:gd name="T65" fmla="*/ 293 h 1755"/>
              <a:gd name="T66" fmla="*/ 1124 w 1755"/>
              <a:gd name="T67" fmla="*/ 136 h 1755"/>
              <a:gd name="T68" fmla="*/ 951 w 1755"/>
              <a:gd name="T69" fmla="*/ 89 h 1755"/>
              <a:gd name="T70" fmla="*/ 1056 w 1755"/>
              <a:gd name="T71" fmla="*/ 169 h 1755"/>
              <a:gd name="T72" fmla="*/ 1143 w 1755"/>
              <a:gd name="T73" fmla="*/ 301 h 1755"/>
              <a:gd name="T74" fmla="*/ 1128 w 1755"/>
              <a:gd name="T75" fmla="*/ 440 h 1755"/>
              <a:gd name="T76" fmla="*/ 914 w 1755"/>
              <a:gd name="T77" fmla="*/ 553 h 1755"/>
              <a:gd name="T78" fmla="*/ 1211 w 1755"/>
              <a:gd name="T79" fmla="*/ 487 h 1755"/>
              <a:gd name="T80" fmla="*/ 914 w 1755"/>
              <a:gd name="T81" fmla="*/ 553 h 1755"/>
              <a:gd name="T82" fmla="*/ 1211 w 1755"/>
              <a:gd name="T83" fmla="*/ 1268 h 1755"/>
              <a:gd name="T84" fmla="*/ 914 w 1755"/>
              <a:gd name="T85" fmla="*/ 1202 h 1755"/>
              <a:gd name="T86" fmla="*/ 1015 w 1755"/>
              <a:gd name="T87" fmla="*/ 1626 h 1755"/>
              <a:gd name="T88" fmla="*/ 914 w 1755"/>
              <a:gd name="T89" fmla="*/ 1678 h 1755"/>
              <a:gd name="T90" fmla="*/ 1186 w 1755"/>
              <a:gd name="T91" fmla="*/ 1337 h 1755"/>
              <a:gd name="T92" fmla="*/ 1136 w 1755"/>
              <a:gd name="T93" fmla="*/ 1467 h 1755"/>
              <a:gd name="T94" fmla="*/ 1345 w 1755"/>
              <a:gd name="T95" fmla="*/ 1532 h 1755"/>
              <a:gd name="T96" fmla="*/ 1185 w 1755"/>
              <a:gd name="T97" fmla="*/ 1621 h 1755"/>
              <a:gd name="T98" fmla="*/ 1100 w 1755"/>
              <a:gd name="T99" fmla="*/ 1647 h 1755"/>
              <a:gd name="T100" fmla="*/ 1200 w 1755"/>
              <a:gd name="T101" fmla="*/ 1502 h 1755"/>
              <a:gd name="T102" fmla="*/ 1287 w 1755"/>
              <a:gd name="T103" fmla="*/ 1388 h 1755"/>
              <a:gd name="T104" fmla="*/ 1431 w 1755"/>
              <a:gd name="T105" fmla="*/ 1399 h 1755"/>
              <a:gd name="T106" fmla="*/ 1318 w 1755"/>
              <a:gd name="T107" fmla="*/ 1114 h 1755"/>
              <a:gd name="T108" fmla="*/ 1334 w 1755"/>
              <a:gd name="T109" fmla="*/ 834 h 1755"/>
              <a:gd name="T110" fmla="*/ 1305 w 1755"/>
              <a:gd name="T111" fmla="*/ 441 h 1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55" h="1755">
                <a:moveTo>
                  <a:pt x="878" y="0"/>
                </a:moveTo>
                <a:cubicBezTo>
                  <a:pt x="647" y="0"/>
                  <a:pt x="429" y="89"/>
                  <a:pt x="264" y="251"/>
                </a:cubicBezTo>
                <a:cubicBezTo>
                  <a:pt x="94" y="417"/>
                  <a:pt x="0" y="640"/>
                  <a:pt x="0" y="878"/>
                </a:cubicBezTo>
                <a:cubicBezTo>
                  <a:pt x="0" y="1115"/>
                  <a:pt x="94" y="1338"/>
                  <a:pt x="264" y="1505"/>
                </a:cubicBezTo>
                <a:cubicBezTo>
                  <a:pt x="324" y="1563"/>
                  <a:pt x="391" y="1613"/>
                  <a:pt x="464" y="1652"/>
                </a:cubicBezTo>
                <a:cubicBezTo>
                  <a:pt x="465" y="1652"/>
                  <a:pt x="465" y="1652"/>
                  <a:pt x="465" y="1652"/>
                </a:cubicBezTo>
                <a:cubicBezTo>
                  <a:pt x="465" y="1652"/>
                  <a:pt x="465" y="1652"/>
                  <a:pt x="465" y="1652"/>
                </a:cubicBezTo>
                <a:cubicBezTo>
                  <a:pt x="466" y="1652"/>
                  <a:pt x="466" y="1653"/>
                  <a:pt x="466" y="1653"/>
                </a:cubicBezTo>
                <a:cubicBezTo>
                  <a:pt x="475" y="1657"/>
                  <a:pt x="484" y="1662"/>
                  <a:pt x="493" y="1666"/>
                </a:cubicBezTo>
                <a:cubicBezTo>
                  <a:pt x="509" y="1674"/>
                  <a:pt x="524" y="1681"/>
                  <a:pt x="540" y="1688"/>
                </a:cubicBezTo>
                <a:cubicBezTo>
                  <a:pt x="540" y="1688"/>
                  <a:pt x="540" y="1688"/>
                  <a:pt x="540" y="1688"/>
                </a:cubicBezTo>
                <a:cubicBezTo>
                  <a:pt x="540" y="1688"/>
                  <a:pt x="540" y="1688"/>
                  <a:pt x="540" y="1688"/>
                </a:cubicBezTo>
                <a:cubicBezTo>
                  <a:pt x="540" y="1688"/>
                  <a:pt x="540" y="1688"/>
                  <a:pt x="540" y="1688"/>
                </a:cubicBezTo>
                <a:cubicBezTo>
                  <a:pt x="540" y="1688"/>
                  <a:pt x="540" y="1688"/>
                  <a:pt x="540" y="1688"/>
                </a:cubicBezTo>
                <a:cubicBezTo>
                  <a:pt x="542" y="1689"/>
                  <a:pt x="544" y="1690"/>
                  <a:pt x="548" y="1691"/>
                </a:cubicBezTo>
                <a:cubicBezTo>
                  <a:pt x="549" y="1691"/>
                  <a:pt x="549" y="1691"/>
                  <a:pt x="549" y="1691"/>
                </a:cubicBezTo>
                <a:cubicBezTo>
                  <a:pt x="549" y="1691"/>
                  <a:pt x="550" y="1691"/>
                  <a:pt x="550" y="1691"/>
                </a:cubicBezTo>
                <a:cubicBezTo>
                  <a:pt x="560" y="1696"/>
                  <a:pt x="570" y="1699"/>
                  <a:pt x="580" y="1703"/>
                </a:cubicBezTo>
                <a:cubicBezTo>
                  <a:pt x="581" y="1703"/>
                  <a:pt x="582" y="1704"/>
                  <a:pt x="583" y="1704"/>
                </a:cubicBezTo>
                <a:cubicBezTo>
                  <a:pt x="596" y="1709"/>
                  <a:pt x="608" y="1713"/>
                  <a:pt x="620" y="1717"/>
                </a:cubicBezTo>
                <a:cubicBezTo>
                  <a:pt x="624" y="1718"/>
                  <a:pt x="629" y="1719"/>
                  <a:pt x="633" y="1720"/>
                </a:cubicBezTo>
                <a:cubicBezTo>
                  <a:pt x="641" y="1722"/>
                  <a:pt x="641" y="1722"/>
                  <a:pt x="641" y="1722"/>
                </a:cubicBezTo>
                <a:cubicBezTo>
                  <a:pt x="641" y="1722"/>
                  <a:pt x="641" y="1722"/>
                  <a:pt x="641" y="1722"/>
                </a:cubicBezTo>
                <a:cubicBezTo>
                  <a:pt x="641" y="1722"/>
                  <a:pt x="641" y="1722"/>
                  <a:pt x="641" y="1722"/>
                </a:cubicBezTo>
                <a:cubicBezTo>
                  <a:pt x="661" y="1728"/>
                  <a:pt x="681" y="1733"/>
                  <a:pt x="702" y="1738"/>
                </a:cubicBezTo>
                <a:cubicBezTo>
                  <a:pt x="702" y="1738"/>
                  <a:pt x="702" y="1738"/>
                  <a:pt x="703" y="1738"/>
                </a:cubicBezTo>
                <a:cubicBezTo>
                  <a:pt x="707" y="1739"/>
                  <a:pt x="710" y="1739"/>
                  <a:pt x="714" y="1740"/>
                </a:cubicBezTo>
                <a:cubicBezTo>
                  <a:pt x="720" y="1741"/>
                  <a:pt x="726" y="1742"/>
                  <a:pt x="731" y="1742"/>
                </a:cubicBezTo>
                <a:cubicBezTo>
                  <a:pt x="733" y="1743"/>
                  <a:pt x="733" y="1743"/>
                  <a:pt x="733" y="1743"/>
                </a:cubicBezTo>
                <a:cubicBezTo>
                  <a:pt x="756" y="1746"/>
                  <a:pt x="756" y="1746"/>
                  <a:pt x="756" y="1746"/>
                </a:cubicBezTo>
                <a:cubicBezTo>
                  <a:pt x="767" y="1748"/>
                  <a:pt x="778" y="1750"/>
                  <a:pt x="789" y="1751"/>
                </a:cubicBezTo>
                <a:cubicBezTo>
                  <a:pt x="819" y="1754"/>
                  <a:pt x="848" y="1755"/>
                  <a:pt x="878" y="1755"/>
                </a:cubicBezTo>
                <a:cubicBezTo>
                  <a:pt x="907" y="1755"/>
                  <a:pt x="937" y="1754"/>
                  <a:pt x="967" y="1751"/>
                </a:cubicBezTo>
                <a:cubicBezTo>
                  <a:pt x="967" y="1751"/>
                  <a:pt x="967" y="1751"/>
                  <a:pt x="967" y="1751"/>
                </a:cubicBezTo>
                <a:cubicBezTo>
                  <a:pt x="978" y="1750"/>
                  <a:pt x="988" y="1748"/>
                  <a:pt x="999" y="1746"/>
                </a:cubicBezTo>
                <a:cubicBezTo>
                  <a:pt x="1025" y="1742"/>
                  <a:pt x="1025" y="1742"/>
                  <a:pt x="1025" y="1742"/>
                </a:cubicBezTo>
                <a:cubicBezTo>
                  <a:pt x="1034" y="1741"/>
                  <a:pt x="1044" y="1740"/>
                  <a:pt x="1053" y="1738"/>
                </a:cubicBezTo>
                <a:cubicBezTo>
                  <a:pt x="1074" y="1734"/>
                  <a:pt x="1094" y="1728"/>
                  <a:pt x="1115" y="1722"/>
                </a:cubicBezTo>
                <a:cubicBezTo>
                  <a:pt x="1122" y="1720"/>
                  <a:pt x="1122" y="1720"/>
                  <a:pt x="1122" y="1720"/>
                </a:cubicBezTo>
                <a:cubicBezTo>
                  <a:pt x="1127" y="1719"/>
                  <a:pt x="1131" y="1718"/>
                  <a:pt x="1136" y="1717"/>
                </a:cubicBezTo>
                <a:cubicBezTo>
                  <a:pt x="1146" y="1714"/>
                  <a:pt x="1156" y="1710"/>
                  <a:pt x="1168" y="1706"/>
                </a:cubicBezTo>
                <a:cubicBezTo>
                  <a:pt x="1168" y="1706"/>
                  <a:pt x="1169" y="1706"/>
                  <a:pt x="1169" y="1705"/>
                </a:cubicBezTo>
                <a:cubicBezTo>
                  <a:pt x="1181" y="1701"/>
                  <a:pt x="1194" y="1696"/>
                  <a:pt x="1208" y="1690"/>
                </a:cubicBezTo>
                <a:cubicBezTo>
                  <a:pt x="1211" y="1690"/>
                  <a:pt x="1213" y="1689"/>
                  <a:pt x="1215" y="1688"/>
                </a:cubicBezTo>
                <a:cubicBezTo>
                  <a:pt x="1215" y="1688"/>
                  <a:pt x="1215" y="1688"/>
                  <a:pt x="1215" y="1688"/>
                </a:cubicBezTo>
                <a:cubicBezTo>
                  <a:pt x="1215" y="1688"/>
                  <a:pt x="1215" y="1688"/>
                  <a:pt x="1215" y="1688"/>
                </a:cubicBezTo>
                <a:cubicBezTo>
                  <a:pt x="1230" y="1682"/>
                  <a:pt x="1245" y="1675"/>
                  <a:pt x="1259" y="1668"/>
                </a:cubicBezTo>
                <a:cubicBezTo>
                  <a:pt x="1261" y="1667"/>
                  <a:pt x="1262" y="1667"/>
                  <a:pt x="1263" y="1666"/>
                </a:cubicBezTo>
                <a:cubicBezTo>
                  <a:pt x="1269" y="1663"/>
                  <a:pt x="1276" y="1660"/>
                  <a:pt x="1282" y="1656"/>
                </a:cubicBezTo>
                <a:cubicBezTo>
                  <a:pt x="1285" y="1655"/>
                  <a:pt x="1288" y="1654"/>
                  <a:pt x="1291" y="1652"/>
                </a:cubicBezTo>
                <a:cubicBezTo>
                  <a:pt x="1299" y="1648"/>
                  <a:pt x="1307" y="1643"/>
                  <a:pt x="1315" y="1638"/>
                </a:cubicBezTo>
                <a:cubicBezTo>
                  <a:pt x="1361" y="1612"/>
                  <a:pt x="1405" y="1581"/>
                  <a:pt x="1445" y="1547"/>
                </a:cubicBezTo>
                <a:cubicBezTo>
                  <a:pt x="1461" y="1533"/>
                  <a:pt x="1477" y="1519"/>
                  <a:pt x="1491" y="1505"/>
                </a:cubicBezTo>
                <a:cubicBezTo>
                  <a:pt x="1662" y="1338"/>
                  <a:pt x="1755" y="1115"/>
                  <a:pt x="1755" y="878"/>
                </a:cubicBezTo>
                <a:cubicBezTo>
                  <a:pt x="1755" y="640"/>
                  <a:pt x="1662" y="417"/>
                  <a:pt x="1491" y="251"/>
                </a:cubicBezTo>
                <a:cubicBezTo>
                  <a:pt x="1326" y="89"/>
                  <a:pt x="1108" y="0"/>
                  <a:pt x="878" y="0"/>
                </a:cubicBezTo>
                <a:close/>
                <a:moveTo>
                  <a:pt x="661" y="103"/>
                </a:moveTo>
                <a:cubicBezTo>
                  <a:pt x="659" y="104"/>
                  <a:pt x="658" y="106"/>
                  <a:pt x="656" y="108"/>
                </a:cubicBezTo>
                <a:cubicBezTo>
                  <a:pt x="652" y="112"/>
                  <a:pt x="648" y="116"/>
                  <a:pt x="644" y="121"/>
                </a:cubicBezTo>
                <a:cubicBezTo>
                  <a:pt x="640" y="126"/>
                  <a:pt x="636" y="130"/>
                  <a:pt x="632" y="135"/>
                </a:cubicBezTo>
                <a:cubicBezTo>
                  <a:pt x="628" y="140"/>
                  <a:pt x="624" y="145"/>
                  <a:pt x="620" y="150"/>
                </a:cubicBezTo>
                <a:cubicBezTo>
                  <a:pt x="616" y="155"/>
                  <a:pt x="612" y="160"/>
                  <a:pt x="609" y="166"/>
                </a:cubicBezTo>
                <a:cubicBezTo>
                  <a:pt x="605" y="171"/>
                  <a:pt x="601" y="176"/>
                  <a:pt x="597" y="182"/>
                </a:cubicBezTo>
                <a:cubicBezTo>
                  <a:pt x="594" y="187"/>
                  <a:pt x="590" y="193"/>
                  <a:pt x="586" y="199"/>
                </a:cubicBezTo>
                <a:cubicBezTo>
                  <a:pt x="583" y="205"/>
                  <a:pt x="579" y="210"/>
                  <a:pt x="576" y="216"/>
                </a:cubicBezTo>
                <a:cubicBezTo>
                  <a:pt x="572" y="222"/>
                  <a:pt x="568" y="229"/>
                  <a:pt x="565" y="235"/>
                </a:cubicBezTo>
                <a:cubicBezTo>
                  <a:pt x="562" y="241"/>
                  <a:pt x="558" y="247"/>
                  <a:pt x="555" y="254"/>
                </a:cubicBezTo>
                <a:cubicBezTo>
                  <a:pt x="551" y="260"/>
                  <a:pt x="548" y="267"/>
                  <a:pt x="545" y="274"/>
                </a:cubicBezTo>
                <a:cubicBezTo>
                  <a:pt x="542" y="281"/>
                  <a:pt x="538" y="287"/>
                  <a:pt x="535" y="293"/>
                </a:cubicBezTo>
                <a:cubicBezTo>
                  <a:pt x="532" y="301"/>
                  <a:pt x="529" y="309"/>
                  <a:pt x="525" y="316"/>
                </a:cubicBezTo>
                <a:cubicBezTo>
                  <a:pt x="523" y="323"/>
                  <a:pt x="520" y="329"/>
                  <a:pt x="517" y="336"/>
                </a:cubicBezTo>
                <a:cubicBezTo>
                  <a:pt x="514" y="344"/>
                  <a:pt x="510" y="353"/>
                  <a:pt x="507" y="362"/>
                </a:cubicBezTo>
                <a:cubicBezTo>
                  <a:pt x="505" y="368"/>
                  <a:pt x="502" y="374"/>
                  <a:pt x="500" y="380"/>
                </a:cubicBezTo>
                <a:cubicBezTo>
                  <a:pt x="500" y="382"/>
                  <a:pt x="499" y="383"/>
                  <a:pt x="499" y="384"/>
                </a:cubicBezTo>
                <a:cubicBezTo>
                  <a:pt x="494" y="381"/>
                  <a:pt x="488" y="379"/>
                  <a:pt x="483" y="376"/>
                </a:cubicBezTo>
                <a:cubicBezTo>
                  <a:pt x="478" y="373"/>
                  <a:pt x="474" y="370"/>
                  <a:pt x="469" y="368"/>
                </a:cubicBezTo>
                <a:cubicBezTo>
                  <a:pt x="452" y="358"/>
                  <a:pt x="436" y="347"/>
                  <a:pt x="420" y="336"/>
                </a:cubicBezTo>
                <a:cubicBezTo>
                  <a:pt x="419" y="336"/>
                  <a:pt x="418" y="336"/>
                  <a:pt x="418" y="335"/>
                </a:cubicBezTo>
                <a:cubicBezTo>
                  <a:pt x="401" y="324"/>
                  <a:pt x="386" y="312"/>
                  <a:pt x="370" y="299"/>
                </a:cubicBezTo>
                <a:cubicBezTo>
                  <a:pt x="366" y="296"/>
                  <a:pt x="362" y="292"/>
                  <a:pt x="358" y="289"/>
                </a:cubicBezTo>
                <a:cubicBezTo>
                  <a:pt x="353" y="285"/>
                  <a:pt x="348" y="281"/>
                  <a:pt x="344" y="276"/>
                </a:cubicBezTo>
                <a:cubicBezTo>
                  <a:pt x="436" y="194"/>
                  <a:pt x="544" y="135"/>
                  <a:pt x="661" y="103"/>
                </a:cubicBezTo>
                <a:close/>
                <a:moveTo>
                  <a:pt x="291" y="328"/>
                </a:moveTo>
                <a:cubicBezTo>
                  <a:pt x="296" y="333"/>
                  <a:pt x="303" y="338"/>
                  <a:pt x="309" y="343"/>
                </a:cubicBezTo>
                <a:cubicBezTo>
                  <a:pt x="314" y="347"/>
                  <a:pt x="319" y="352"/>
                  <a:pt x="325" y="357"/>
                </a:cubicBezTo>
                <a:cubicBezTo>
                  <a:pt x="339" y="368"/>
                  <a:pt x="355" y="380"/>
                  <a:pt x="370" y="391"/>
                </a:cubicBezTo>
                <a:cubicBezTo>
                  <a:pt x="373" y="393"/>
                  <a:pt x="375" y="395"/>
                  <a:pt x="378" y="396"/>
                </a:cubicBezTo>
                <a:cubicBezTo>
                  <a:pt x="396" y="409"/>
                  <a:pt x="414" y="421"/>
                  <a:pt x="434" y="432"/>
                </a:cubicBezTo>
                <a:cubicBezTo>
                  <a:pt x="439" y="435"/>
                  <a:pt x="445" y="438"/>
                  <a:pt x="450" y="441"/>
                </a:cubicBezTo>
                <a:cubicBezTo>
                  <a:pt x="459" y="446"/>
                  <a:pt x="468" y="451"/>
                  <a:pt x="476" y="455"/>
                </a:cubicBezTo>
                <a:cubicBezTo>
                  <a:pt x="476" y="458"/>
                  <a:pt x="475" y="460"/>
                  <a:pt x="475" y="462"/>
                </a:cubicBezTo>
                <a:cubicBezTo>
                  <a:pt x="468" y="488"/>
                  <a:pt x="461" y="515"/>
                  <a:pt x="455" y="542"/>
                </a:cubicBezTo>
                <a:cubicBezTo>
                  <a:pt x="454" y="547"/>
                  <a:pt x="453" y="551"/>
                  <a:pt x="453" y="555"/>
                </a:cubicBezTo>
                <a:cubicBezTo>
                  <a:pt x="447" y="584"/>
                  <a:pt x="442" y="613"/>
                  <a:pt x="437" y="642"/>
                </a:cubicBezTo>
                <a:cubicBezTo>
                  <a:pt x="437" y="642"/>
                  <a:pt x="437" y="642"/>
                  <a:pt x="437" y="642"/>
                </a:cubicBezTo>
                <a:cubicBezTo>
                  <a:pt x="433" y="672"/>
                  <a:pt x="430" y="702"/>
                  <a:pt x="427" y="732"/>
                </a:cubicBezTo>
                <a:cubicBezTo>
                  <a:pt x="427" y="737"/>
                  <a:pt x="426" y="742"/>
                  <a:pt x="426" y="747"/>
                </a:cubicBezTo>
                <a:cubicBezTo>
                  <a:pt x="424" y="775"/>
                  <a:pt x="422" y="805"/>
                  <a:pt x="421" y="834"/>
                </a:cubicBezTo>
                <a:cubicBezTo>
                  <a:pt x="421" y="836"/>
                  <a:pt x="421" y="839"/>
                  <a:pt x="421" y="841"/>
                </a:cubicBezTo>
                <a:cubicBezTo>
                  <a:pt x="74" y="841"/>
                  <a:pt x="74" y="841"/>
                  <a:pt x="74" y="841"/>
                </a:cubicBezTo>
                <a:cubicBezTo>
                  <a:pt x="83" y="649"/>
                  <a:pt x="158" y="469"/>
                  <a:pt x="291" y="328"/>
                </a:cubicBezTo>
                <a:close/>
                <a:moveTo>
                  <a:pt x="308" y="1413"/>
                </a:moveTo>
                <a:cubicBezTo>
                  <a:pt x="303" y="1418"/>
                  <a:pt x="296" y="1422"/>
                  <a:pt x="291" y="1427"/>
                </a:cubicBezTo>
                <a:cubicBezTo>
                  <a:pt x="158" y="1286"/>
                  <a:pt x="83" y="1107"/>
                  <a:pt x="74" y="914"/>
                </a:cubicBezTo>
                <a:cubicBezTo>
                  <a:pt x="421" y="914"/>
                  <a:pt x="421" y="914"/>
                  <a:pt x="421" y="914"/>
                </a:cubicBezTo>
                <a:cubicBezTo>
                  <a:pt x="421" y="917"/>
                  <a:pt x="421" y="919"/>
                  <a:pt x="421" y="922"/>
                </a:cubicBezTo>
                <a:cubicBezTo>
                  <a:pt x="422" y="951"/>
                  <a:pt x="424" y="980"/>
                  <a:pt x="426" y="1009"/>
                </a:cubicBezTo>
                <a:cubicBezTo>
                  <a:pt x="426" y="1014"/>
                  <a:pt x="427" y="1019"/>
                  <a:pt x="427" y="1024"/>
                </a:cubicBezTo>
                <a:cubicBezTo>
                  <a:pt x="430" y="1054"/>
                  <a:pt x="433" y="1084"/>
                  <a:pt x="437" y="1113"/>
                </a:cubicBezTo>
                <a:cubicBezTo>
                  <a:pt x="437" y="1113"/>
                  <a:pt x="437" y="1113"/>
                  <a:pt x="437" y="1113"/>
                </a:cubicBezTo>
                <a:cubicBezTo>
                  <a:pt x="442" y="1143"/>
                  <a:pt x="447" y="1172"/>
                  <a:pt x="453" y="1200"/>
                </a:cubicBezTo>
                <a:cubicBezTo>
                  <a:pt x="453" y="1204"/>
                  <a:pt x="454" y="1209"/>
                  <a:pt x="455" y="1213"/>
                </a:cubicBezTo>
                <a:cubicBezTo>
                  <a:pt x="461" y="1240"/>
                  <a:pt x="468" y="1267"/>
                  <a:pt x="475" y="1293"/>
                </a:cubicBezTo>
                <a:cubicBezTo>
                  <a:pt x="475" y="1295"/>
                  <a:pt x="476" y="1298"/>
                  <a:pt x="476" y="1300"/>
                </a:cubicBezTo>
                <a:cubicBezTo>
                  <a:pt x="468" y="1304"/>
                  <a:pt x="459" y="1309"/>
                  <a:pt x="450" y="1314"/>
                </a:cubicBezTo>
                <a:cubicBezTo>
                  <a:pt x="445" y="1317"/>
                  <a:pt x="439" y="1320"/>
                  <a:pt x="434" y="1324"/>
                </a:cubicBezTo>
                <a:cubicBezTo>
                  <a:pt x="414" y="1335"/>
                  <a:pt x="396" y="1347"/>
                  <a:pt x="377" y="1359"/>
                </a:cubicBezTo>
                <a:cubicBezTo>
                  <a:pt x="375" y="1361"/>
                  <a:pt x="373" y="1363"/>
                  <a:pt x="370" y="1364"/>
                </a:cubicBezTo>
                <a:cubicBezTo>
                  <a:pt x="355" y="1375"/>
                  <a:pt x="339" y="1387"/>
                  <a:pt x="325" y="1399"/>
                </a:cubicBezTo>
                <a:cubicBezTo>
                  <a:pt x="319" y="1403"/>
                  <a:pt x="314" y="1408"/>
                  <a:pt x="308" y="1413"/>
                </a:cubicBezTo>
                <a:close/>
                <a:moveTo>
                  <a:pt x="650" y="1649"/>
                </a:moveTo>
                <a:cubicBezTo>
                  <a:pt x="647" y="1648"/>
                  <a:pt x="644" y="1648"/>
                  <a:pt x="641" y="1647"/>
                </a:cubicBezTo>
                <a:cubicBezTo>
                  <a:pt x="641" y="1647"/>
                  <a:pt x="641" y="1647"/>
                  <a:pt x="641" y="1647"/>
                </a:cubicBezTo>
                <a:cubicBezTo>
                  <a:pt x="630" y="1643"/>
                  <a:pt x="619" y="1640"/>
                  <a:pt x="607" y="1635"/>
                </a:cubicBezTo>
                <a:cubicBezTo>
                  <a:pt x="598" y="1632"/>
                  <a:pt x="588" y="1628"/>
                  <a:pt x="577" y="1623"/>
                </a:cubicBezTo>
                <a:cubicBezTo>
                  <a:pt x="568" y="1620"/>
                  <a:pt x="568" y="1620"/>
                  <a:pt x="568" y="1620"/>
                </a:cubicBezTo>
                <a:cubicBezTo>
                  <a:pt x="568" y="1620"/>
                  <a:pt x="568" y="1620"/>
                  <a:pt x="568" y="1620"/>
                </a:cubicBezTo>
                <a:cubicBezTo>
                  <a:pt x="555" y="1615"/>
                  <a:pt x="542" y="1609"/>
                  <a:pt x="529" y="1602"/>
                </a:cubicBezTo>
                <a:cubicBezTo>
                  <a:pt x="520" y="1598"/>
                  <a:pt x="512" y="1594"/>
                  <a:pt x="503" y="1589"/>
                </a:cubicBezTo>
                <a:cubicBezTo>
                  <a:pt x="502" y="1589"/>
                  <a:pt x="501" y="1589"/>
                  <a:pt x="501" y="1588"/>
                </a:cubicBezTo>
                <a:cubicBezTo>
                  <a:pt x="501" y="1588"/>
                  <a:pt x="500" y="1588"/>
                  <a:pt x="500" y="1588"/>
                </a:cubicBezTo>
                <a:cubicBezTo>
                  <a:pt x="500" y="1588"/>
                  <a:pt x="500" y="1588"/>
                  <a:pt x="500" y="1588"/>
                </a:cubicBezTo>
                <a:cubicBezTo>
                  <a:pt x="500" y="1588"/>
                  <a:pt x="500" y="1588"/>
                  <a:pt x="499" y="1588"/>
                </a:cubicBezTo>
                <a:cubicBezTo>
                  <a:pt x="499" y="1588"/>
                  <a:pt x="499" y="1588"/>
                  <a:pt x="499" y="1587"/>
                </a:cubicBezTo>
                <a:cubicBezTo>
                  <a:pt x="484" y="1579"/>
                  <a:pt x="468" y="1570"/>
                  <a:pt x="453" y="1561"/>
                </a:cubicBezTo>
                <a:cubicBezTo>
                  <a:pt x="449" y="1558"/>
                  <a:pt x="444" y="1555"/>
                  <a:pt x="439" y="1551"/>
                </a:cubicBezTo>
                <a:cubicBezTo>
                  <a:pt x="429" y="1545"/>
                  <a:pt x="419" y="1538"/>
                  <a:pt x="409" y="1531"/>
                </a:cubicBezTo>
                <a:cubicBezTo>
                  <a:pt x="404" y="1527"/>
                  <a:pt x="399" y="1523"/>
                  <a:pt x="394" y="1519"/>
                </a:cubicBezTo>
                <a:cubicBezTo>
                  <a:pt x="384" y="1513"/>
                  <a:pt x="375" y="1505"/>
                  <a:pt x="367" y="1498"/>
                </a:cubicBezTo>
                <a:cubicBezTo>
                  <a:pt x="362" y="1494"/>
                  <a:pt x="357" y="1490"/>
                  <a:pt x="352" y="1486"/>
                </a:cubicBezTo>
                <a:cubicBezTo>
                  <a:pt x="349" y="1483"/>
                  <a:pt x="347" y="1481"/>
                  <a:pt x="344" y="1479"/>
                </a:cubicBezTo>
                <a:cubicBezTo>
                  <a:pt x="349" y="1475"/>
                  <a:pt x="353" y="1470"/>
                  <a:pt x="358" y="1467"/>
                </a:cubicBezTo>
                <a:cubicBezTo>
                  <a:pt x="362" y="1463"/>
                  <a:pt x="366" y="1459"/>
                  <a:pt x="370" y="1456"/>
                </a:cubicBezTo>
                <a:cubicBezTo>
                  <a:pt x="386" y="1443"/>
                  <a:pt x="401" y="1431"/>
                  <a:pt x="418" y="1420"/>
                </a:cubicBezTo>
                <a:cubicBezTo>
                  <a:pt x="418" y="1420"/>
                  <a:pt x="419" y="1419"/>
                  <a:pt x="420" y="1419"/>
                </a:cubicBezTo>
                <a:cubicBezTo>
                  <a:pt x="436" y="1408"/>
                  <a:pt x="452" y="1398"/>
                  <a:pt x="469" y="1388"/>
                </a:cubicBezTo>
                <a:cubicBezTo>
                  <a:pt x="474" y="1385"/>
                  <a:pt x="478" y="1382"/>
                  <a:pt x="483" y="1380"/>
                </a:cubicBezTo>
                <a:cubicBezTo>
                  <a:pt x="488" y="1377"/>
                  <a:pt x="494" y="1374"/>
                  <a:pt x="499" y="1371"/>
                </a:cubicBezTo>
                <a:cubicBezTo>
                  <a:pt x="499" y="1373"/>
                  <a:pt x="500" y="1374"/>
                  <a:pt x="500" y="1375"/>
                </a:cubicBezTo>
                <a:cubicBezTo>
                  <a:pt x="502" y="1381"/>
                  <a:pt x="505" y="1387"/>
                  <a:pt x="507" y="1393"/>
                </a:cubicBezTo>
                <a:cubicBezTo>
                  <a:pt x="510" y="1402"/>
                  <a:pt x="514" y="1411"/>
                  <a:pt x="517" y="1420"/>
                </a:cubicBezTo>
                <a:cubicBezTo>
                  <a:pt x="520" y="1426"/>
                  <a:pt x="522" y="1432"/>
                  <a:pt x="525" y="1438"/>
                </a:cubicBezTo>
                <a:cubicBezTo>
                  <a:pt x="528" y="1446"/>
                  <a:pt x="532" y="1454"/>
                  <a:pt x="535" y="1462"/>
                </a:cubicBezTo>
                <a:cubicBezTo>
                  <a:pt x="538" y="1468"/>
                  <a:pt x="541" y="1474"/>
                  <a:pt x="544" y="1480"/>
                </a:cubicBezTo>
                <a:cubicBezTo>
                  <a:pt x="548" y="1488"/>
                  <a:pt x="551" y="1495"/>
                  <a:pt x="555" y="1502"/>
                </a:cubicBezTo>
                <a:cubicBezTo>
                  <a:pt x="558" y="1508"/>
                  <a:pt x="561" y="1514"/>
                  <a:pt x="564" y="1519"/>
                </a:cubicBezTo>
                <a:cubicBezTo>
                  <a:pt x="568" y="1526"/>
                  <a:pt x="572" y="1533"/>
                  <a:pt x="576" y="1539"/>
                </a:cubicBezTo>
                <a:cubicBezTo>
                  <a:pt x="579" y="1545"/>
                  <a:pt x="582" y="1550"/>
                  <a:pt x="586" y="1555"/>
                </a:cubicBezTo>
                <a:cubicBezTo>
                  <a:pt x="589" y="1562"/>
                  <a:pt x="593" y="1568"/>
                  <a:pt x="597" y="1573"/>
                </a:cubicBezTo>
                <a:cubicBezTo>
                  <a:pt x="601" y="1579"/>
                  <a:pt x="604" y="1584"/>
                  <a:pt x="608" y="1589"/>
                </a:cubicBezTo>
                <a:cubicBezTo>
                  <a:pt x="612" y="1594"/>
                  <a:pt x="616" y="1600"/>
                  <a:pt x="620" y="1605"/>
                </a:cubicBezTo>
                <a:cubicBezTo>
                  <a:pt x="624" y="1610"/>
                  <a:pt x="627" y="1615"/>
                  <a:pt x="631" y="1619"/>
                </a:cubicBezTo>
                <a:cubicBezTo>
                  <a:pt x="635" y="1624"/>
                  <a:pt x="640" y="1629"/>
                  <a:pt x="644" y="1634"/>
                </a:cubicBezTo>
                <a:cubicBezTo>
                  <a:pt x="648" y="1638"/>
                  <a:pt x="652" y="1643"/>
                  <a:pt x="656" y="1647"/>
                </a:cubicBezTo>
                <a:cubicBezTo>
                  <a:pt x="657" y="1648"/>
                  <a:pt x="658" y="1650"/>
                  <a:pt x="660" y="1651"/>
                </a:cubicBezTo>
                <a:cubicBezTo>
                  <a:pt x="657" y="1651"/>
                  <a:pt x="653" y="1650"/>
                  <a:pt x="650" y="1649"/>
                </a:cubicBezTo>
                <a:close/>
                <a:moveTo>
                  <a:pt x="841" y="1678"/>
                </a:moveTo>
                <a:cubicBezTo>
                  <a:pt x="839" y="1677"/>
                  <a:pt x="837" y="1677"/>
                  <a:pt x="835" y="1677"/>
                </a:cubicBezTo>
                <a:cubicBezTo>
                  <a:pt x="832" y="1676"/>
                  <a:pt x="829" y="1675"/>
                  <a:pt x="826" y="1674"/>
                </a:cubicBezTo>
                <a:cubicBezTo>
                  <a:pt x="822" y="1673"/>
                  <a:pt x="817" y="1671"/>
                  <a:pt x="812" y="1669"/>
                </a:cubicBezTo>
                <a:cubicBezTo>
                  <a:pt x="809" y="1668"/>
                  <a:pt x="807" y="1667"/>
                  <a:pt x="804" y="1666"/>
                </a:cubicBezTo>
                <a:cubicBezTo>
                  <a:pt x="799" y="1664"/>
                  <a:pt x="794" y="1661"/>
                  <a:pt x="789" y="1659"/>
                </a:cubicBezTo>
                <a:cubicBezTo>
                  <a:pt x="787" y="1658"/>
                  <a:pt x="784" y="1657"/>
                  <a:pt x="782" y="1656"/>
                </a:cubicBezTo>
                <a:cubicBezTo>
                  <a:pt x="775" y="1652"/>
                  <a:pt x="768" y="1647"/>
                  <a:pt x="761" y="1642"/>
                </a:cubicBezTo>
                <a:cubicBezTo>
                  <a:pt x="760" y="1641"/>
                  <a:pt x="759" y="1641"/>
                  <a:pt x="758" y="1640"/>
                </a:cubicBezTo>
                <a:cubicBezTo>
                  <a:pt x="752" y="1635"/>
                  <a:pt x="746" y="1631"/>
                  <a:pt x="740" y="1626"/>
                </a:cubicBezTo>
                <a:cubicBezTo>
                  <a:pt x="738" y="1624"/>
                  <a:pt x="735" y="1622"/>
                  <a:pt x="733" y="1620"/>
                </a:cubicBezTo>
                <a:cubicBezTo>
                  <a:pt x="728" y="1616"/>
                  <a:pt x="724" y="1612"/>
                  <a:pt x="720" y="1607"/>
                </a:cubicBezTo>
                <a:cubicBezTo>
                  <a:pt x="717" y="1605"/>
                  <a:pt x="714" y="1602"/>
                  <a:pt x="712" y="1599"/>
                </a:cubicBezTo>
                <a:cubicBezTo>
                  <a:pt x="708" y="1595"/>
                  <a:pt x="704" y="1591"/>
                  <a:pt x="700" y="1586"/>
                </a:cubicBezTo>
                <a:cubicBezTo>
                  <a:pt x="697" y="1583"/>
                  <a:pt x="694" y="1580"/>
                  <a:pt x="692" y="1577"/>
                </a:cubicBezTo>
                <a:cubicBezTo>
                  <a:pt x="688" y="1572"/>
                  <a:pt x="684" y="1567"/>
                  <a:pt x="680" y="1562"/>
                </a:cubicBezTo>
                <a:cubicBezTo>
                  <a:pt x="677" y="1559"/>
                  <a:pt x="675" y="1556"/>
                  <a:pt x="672" y="1553"/>
                </a:cubicBezTo>
                <a:cubicBezTo>
                  <a:pt x="668" y="1547"/>
                  <a:pt x="664" y="1541"/>
                  <a:pt x="660" y="1535"/>
                </a:cubicBezTo>
                <a:cubicBezTo>
                  <a:pt x="658" y="1532"/>
                  <a:pt x="656" y="1529"/>
                  <a:pt x="654" y="1526"/>
                </a:cubicBezTo>
                <a:cubicBezTo>
                  <a:pt x="648" y="1517"/>
                  <a:pt x="642" y="1507"/>
                  <a:pt x="636" y="1498"/>
                </a:cubicBezTo>
                <a:cubicBezTo>
                  <a:pt x="635" y="1496"/>
                  <a:pt x="634" y="1494"/>
                  <a:pt x="633" y="1492"/>
                </a:cubicBezTo>
                <a:cubicBezTo>
                  <a:pt x="628" y="1484"/>
                  <a:pt x="624" y="1475"/>
                  <a:pt x="619" y="1467"/>
                </a:cubicBezTo>
                <a:cubicBezTo>
                  <a:pt x="617" y="1463"/>
                  <a:pt x="615" y="1458"/>
                  <a:pt x="613" y="1454"/>
                </a:cubicBezTo>
                <a:cubicBezTo>
                  <a:pt x="610" y="1447"/>
                  <a:pt x="606" y="1441"/>
                  <a:pt x="603" y="1434"/>
                </a:cubicBezTo>
                <a:cubicBezTo>
                  <a:pt x="601" y="1429"/>
                  <a:pt x="599" y="1424"/>
                  <a:pt x="596" y="1419"/>
                </a:cubicBezTo>
                <a:cubicBezTo>
                  <a:pt x="593" y="1412"/>
                  <a:pt x="590" y="1405"/>
                  <a:pt x="588" y="1398"/>
                </a:cubicBezTo>
                <a:cubicBezTo>
                  <a:pt x="585" y="1393"/>
                  <a:pt x="583" y="1388"/>
                  <a:pt x="581" y="1383"/>
                </a:cubicBezTo>
                <a:cubicBezTo>
                  <a:pt x="578" y="1375"/>
                  <a:pt x="576" y="1368"/>
                  <a:pt x="573" y="1361"/>
                </a:cubicBezTo>
                <a:cubicBezTo>
                  <a:pt x="571" y="1355"/>
                  <a:pt x="569" y="1350"/>
                  <a:pt x="567" y="1345"/>
                </a:cubicBezTo>
                <a:cubicBezTo>
                  <a:pt x="567" y="1343"/>
                  <a:pt x="566" y="1341"/>
                  <a:pt x="565" y="1339"/>
                </a:cubicBezTo>
                <a:cubicBezTo>
                  <a:pt x="567" y="1338"/>
                  <a:pt x="568" y="1338"/>
                  <a:pt x="569" y="1337"/>
                </a:cubicBezTo>
                <a:cubicBezTo>
                  <a:pt x="589" y="1329"/>
                  <a:pt x="608" y="1322"/>
                  <a:pt x="627" y="1315"/>
                </a:cubicBezTo>
                <a:cubicBezTo>
                  <a:pt x="632" y="1314"/>
                  <a:pt x="636" y="1313"/>
                  <a:pt x="640" y="1312"/>
                </a:cubicBezTo>
                <a:cubicBezTo>
                  <a:pt x="659" y="1306"/>
                  <a:pt x="678" y="1300"/>
                  <a:pt x="698" y="1296"/>
                </a:cubicBezTo>
                <a:cubicBezTo>
                  <a:pt x="699" y="1295"/>
                  <a:pt x="700" y="1295"/>
                  <a:pt x="702" y="1295"/>
                </a:cubicBezTo>
                <a:cubicBezTo>
                  <a:pt x="722" y="1290"/>
                  <a:pt x="743" y="1286"/>
                  <a:pt x="763" y="1283"/>
                </a:cubicBezTo>
                <a:cubicBezTo>
                  <a:pt x="768" y="1283"/>
                  <a:pt x="772" y="1282"/>
                  <a:pt x="777" y="1281"/>
                </a:cubicBezTo>
                <a:cubicBezTo>
                  <a:pt x="797" y="1279"/>
                  <a:pt x="818" y="1277"/>
                  <a:pt x="838" y="1276"/>
                </a:cubicBezTo>
                <a:cubicBezTo>
                  <a:pt x="839" y="1276"/>
                  <a:pt x="840" y="1276"/>
                  <a:pt x="841" y="1276"/>
                </a:cubicBezTo>
                <a:lnTo>
                  <a:pt x="841" y="1678"/>
                </a:lnTo>
                <a:close/>
                <a:moveTo>
                  <a:pt x="841" y="1202"/>
                </a:moveTo>
                <a:cubicBezTo>
                  <a:pt x="840" y="1202"/>
                  <a:pt x="838" y="1203"/>
                  <a:pt x="837" y="1203"/>
                </a:cubicBezTo>
                <a:cubicBezTo>
                  <a:pt x="815" y="1204"/>
                  <a:pt x="793" y="1206"/>
                  <a:pt x="771" y="1208"/>
                </a:cubicBezTo>
                <a:cubicBezTo>
                  <a:pt x="766" y="1209"/>
                  <a:pt x="761" y="1210"/>
                  <a:pt x="756" y="1210"/>
                </a:cubicBezTo>
                <a:cubicBezTo>
                  <a:pt x="735" y="1213"/>
                  <a:pt x="715" y="1217"/>
                  <a:pt x="694" y="1221"/>
                </a:cubicBezTo>
                <a:cubicBezTo>
                  <a:pt x="692" y="1222"/>
                  <a:pt x="690" y="1222"/>
                  <a:pt x="689" y="1222"/>
                </a:cubicBezTo>
                <a:cubicBezTo>
                  <a:pt x="667" y="1227"/>
                  <a:pt x="645" y="1233"/>
                  <a:pt x="624" y="1240"/>
                </a:cubicBezTo>
                <a:cubicBezTo>
                  <a:pt x="619" y="1241"/>
                  <a:pt x="614" y="1243"/>
                  <a:pt x="609" y="1245"/>
                </a:cubicBezTo>
                <a:cubicBezTo>
                  <a:pt x="588" y="1252"/>
                  <a:pt x="567" y="1259"/>
                  <a:pt x="546" y="1268"/>
                </a:cubicBezTo>
                <a:cubicBezTo>
                  <a:pt x="545" y="1268"/>
                  <a:pt x="545" y="1268"/>
                  <a:pt x="545" y="1268"/>
                </a:cubicBezTo>
                <a:cubicBezTo>
                  <a:pt x="541" y="1255"/>
                  <a:pt x="537" y="1242"/>
                  <a:pt x="534" y="1228"/>
                </a:cubicBezTo>
                <a:cubicBezTo>
                  <a:pt x="532" y="1218"/>
                  <a:pt x="529" y="1208"/>
                  <a:pt x="527" y="1197"/>
                </a:cubicBezTo>
                <a:cubicBezTo>
                  <a:pt x="521" y="1170"/>
                  <a:pt x="516" y="1142"/>
                  <a:pt x="512" y="1113"/>
                </a:cubicBezTo>
                <a:cubicBezTo>
                  <a:pt x="511" y="1109"/>
                  <a:pt x="510" y="1104"/>
                  <a:pt x="509" y="1099"/>
                </a:cubicBezTo>
                <a:cubicBezTo>
                  <a:pt x="504" y="1066"/>
                  <a:pt x="501" y="1032"/>
                  <a:pt x="498" y="998"/>
                </a:cubicBezTo>
                <a:cubicBezTo>
                  <a:pt x="498" y="988"/>
                  <a:pt x="497" y="977"/>
                  <a:pt x="497" y="967"/>
                </a:cubicBezTo>
                <a:cubicBezTo>
                  <a:pt x="496" y="949"/>
                  <a:pt x="495" y="932"/>
                  <a:pt x="495" y="914"/>
                </a:cubicBezTo>
                <a:cubicBezTo>
                  <a:pt x="841" y="914"/>
                  <a:pt x="841" y="914"/>
                  <a:pt x="841" y="914"/>
                </a:cubicBezTo>
                <a:lnTo>
                  <a:pt x="841" y="1202"/>
                </a:lnTo>
                <a:close/>
                <a:moveTo>
                  <a:pt x="841" y="841"/>
                </a:moveTo>
                <a:cubicBezTo>
                  <a:pt x="495" y="841"/>
                  <a:pt x="495" y="841"/>
                  <a:pt x="495" y="841"/>
                </a:cubicBezTo>
                <a:cubicBezTo>
                  <a:pt x="495" y="824"/>
                  <a:pt x="496" y="806"/>
                  <a:pt x="497" y="789"/>
                </a:cubicBezTo>
                <a:cubicBezTo>
                  <a:pt x="497" y="778"/>
                  <a:pt x="498" y="768"/>
                  <a:pt x="498" y="758"/>
                </a:cubicBezTo>
                <a:cubicBezTo>
                  <a:pt x="501" y="723"/>
                  <a:pt x="504" y="689"/>
                  <a:pt x="509" y="656"/>
                </a:cubicBezTo>
                <a:cubicBezTo>
                  <a:pt x="510" y="651"/>
                  <a:pt x="511" y="647"/>
                  <a:pt x="512" y="642"/>
                </a:cubicBezTo>
                <a:cubicBezTo>
                  <a:pt x="516" y="614"/>
                  <a:pt x="521" y="585"/>
                  <a:pt x="527" y="558"/>
                </a:cubicBezTo>
                <a:cubicBezTo>
                  <a:pt x="529" y="547"/>
                  <a:pt x="532" y="537"/>
                  <a:pt x="534" y="527"/>
                </a:cubicBezTo>
                <a:cubicBezTo>
                  <a:pt x="537" y="513"/>
                  <a:pt x="541" y="500"/>
                  <a:pt x="545" y="487"/>
                </a:cubicBezTo>
                <a:cubicBezTo>
                  <a:pt x="545" y="487"/>
                  <a:pt x="545" y="487"/>
                  <a:pt x="546" y="487"/>
                </a:cubicBezTo>
                <a:cubicBezTo>
                  <a:pt x="567" y="496"/>
                  <a:pt x="588" y="504"/>
                  <a:pt x="609" y="511"/>
                </a:cubicBezTo>
                <a:cubicBezTo>
                  <a:pt x="614" y="512"/>
                  <a:pt x="619" y="514"/>
                  <a:pt x="624" y="515"/>
                </a:cubicBezTo>
                <a:cubicBezTo>
                  <a:pt x="645" y="522"/>
                  <a:pt x="667" y="528"/>
                  <a:pt x="689" y="533"/>
                </a:cubicBezTo>
                <a:cubicBezTo>
                  <a:pt x="690" y="533"/>
                  <a:pt x="692" y="534"/>
                  <a:pt x="694" y="534"/>
                </a:cubicBezTo>
                <a:cubicBezTo>
                  <a:pt x="715" y="538"/>
                  <a:pt x="735" y="542"/>
                  <a:pt x="756" y="545"/>
                </a:cubicBezTo>
                <a:cubicBezTo>
                  <a:pt x="761" y="546"/>
                  <a:pt x="766" y="546"/>
                  <a:pt x="771" y="547"/>
                </a:cubicBezTo>
                <a:cubicBezTo>
                  <a:pt x="793" y="550"/>
                  <a:pt x="815" y="552"/>
                  <a:pt x="837" y="553"/>
                </a:cubicBezTo>
                <a:cubicBezTo>
                  <a:pt x="838" y="553"/>
                  <a:pt x="840" y="553"/>
                  <a:pt x="841" y="553"/>
                </a:cubicBezTo>
                <a:lnTo>
                  <a:pt x="841" y="841"/>
                </a:lnTo>
                <a:close/>
                <a:moveTo>
                  <a:pt x="841" y="480"/>
                </a:moveTo>
                <a:cubicBezTo>
                  <a:pt x="840" y="480"/>
                  <a:pt x="839" y="480"/>
                  <a:pt x="838" y="480"/>
                </a:cubicBezTo>
                <a:cubicBezTo>
                  <a:pt x="818" y="478"/>
                  <a:pt x="797" y="477"/>
                  <a:pt x="777" y="474"/>
                </a:cubicBezTo>
                <a:cubicBezTo>
                  <a:pt x="772" y="473"/>
                  <a:pt x="768" y="473"/>
                  <a:pt x="763" y="472"/>
                </a:cubicBezTo>
                <a:cubicBezTo>
                  <a:pt x="743" y="469"/>
                  <a:pt x="722" y="465"/>
                  <a:pt x="702" y="461"/>
                </a:cubicBezTo>
                <a:cubicBezTo>
                  <a:pt x="700" y="460"/>
                  <a:pt x="699" y="460"/>
                  <a:pt x="698" y="460"/>
                </a:cubicBezTo>
                <a:cubicBezTo>
                  <a:pt x="678" y="455"/>
                  <a:pt x="659" y="450"/>
                  <a:pt x="640" y="444"/>
                </a:cubicBezTo>
                <a:cubicBezTo>
                  <a:pt x="636" y="442"/>
                  <a:pt x="632" y="441"/>
                  <a:pt x="627" y="440"/>
                </a:cubicBezTo>
                <a:cubicBezTo>
                  <a:pt x="608" y="433"/>
                  <a:pt x="589" y="426"/>
                  <a:pt x="569" y="418"/>
                </a:cubicBezTo>
                <a:cubicBezTo>
                  <a:pt x="568" y="417"/>
                  <a:pt x="567" y="417"/>
                  <a:pt x="565" y="416"/>
                </a:cubicBezTo>
                <a:cubicBezTo>
                  <a:pt x="566" y="414"/>
                  <a:pt x="567" y="412"/>
                  <a:pt x="567" y="411"/>
                </a:cubicBezTo>
                <a:cubicBezTo>
                  <a:pt x="569" y="405"/>
                  <a:pt x="571" y="400"/>
                  <a:pt x="573" y="395"/>
                </a:cubicBezTo>
                <a:cubicBezTo>
                  <a:pt x="576" y="387"/>
                  <a:pt x="578" y="380"/>
                  <a:pt x="581" y="373"/>
                </a:cubicBezTo>
                <a:cubicBezTo>
                  <a:pt x="583" y="367"/>
                  <a:pt x="585" y="362"/>
                  <a:pt x="588" y="357"/>
                </a:cubicBezTo>
                <a:cubicBezTo>
                  <a:pt x="590" y="350"/>
                  <a:pt x="593" y="343"/>
                  <a:pt x="596" y="336"/>
                </a:cubicBezTo>
                <a:cubicBezTo>
                  <a:pt x="599" y="331"/>
                  <a:pt x="601" y="327"/>
                  <a:pt x="603" y="322"/>
                </a:cubicBezTo>
                <a:cubicBezTo>
                  <a:pt x="606" y="315"/>
                  <a:pt x="610" y="308"/>
                  <a:pt x="613" y="301"/>
                </a:cubicBezTo>
                <a:cubicBezTo>
                  <a:pt x="615" y="297"/>
                  <a:pt x="617" y="293"/>
                  <a:pt x="619" y="289"/>
                </a:cubicBezTo>
                <a:cubicBezTo>
                  <a:pt x="624" y="280"/>
                  <a:pt x="628" y="272"/>
                  <a:pt x="633" y="263"/>
                </a:cubicBezTo>
                <a:cubicBezTo>
                  <a:pt x="634" y="262"/>
                  <a:pt x="635" y="260"/>
                  <a:pt x="636" y="258"/>
                </a:cubicBezTo>
                <a:cubicBezTo>
                  <a:pt x="642" y="248"/>
                  <a:pt x="648" y="238"/>
                  <a:pt x="654" y="229"/>
                </a:cubicBezTo>
                <a:cubicBezTo>
                  <a:pt x="656" y="226"/>
                  <a:pt x="658" y="223"/>
                  <a:pt x="660" y="220"/>
                </a:cubicBezTo>
                <a:cubicBezTo>
                  <a:pt x="664" y="214"/>
                  <a:pt x="668" y="208"/>
                  <a:pt x="672" y="203"/>
                </a:cubicBezTo>
                <a:cubicBezTo>
                  <a:pt x="675" y="199"/>
                  <a:pt x="677" y="196"/>
                  <a:pt x="680" y="193"/>
                </a:cubicBezTo>
                <a:cubicBezTo>
                  <a:pt x="684" y="188"/>
                  <a:pt x="688" y="183"/>
                  <a:pt x="692" y="178"/>
                </a:cubicBezTo>
                <a:cubicBezTo>
                  <a:pt x="694" y="175"/>
                  <a:pt x="697" y="172"/>
                  <a:pt x="700" y="169"/>
                </a:cubicBezTo>
                <a:cubicBezTo>
                  <a:pt x="704" y="165"/>
                  <a:pt x="708" y="160"/>
                  <a:pt x="712" y="156"/>
                </a:cubicBezTo>
                <a:cubicBezTo>
                  <a:pt x="714" y="153"/>
                  <a:pt x="717" y="150"/>
                  <a:pt x="720" y="148"/>
                </a:cubicBezTo>
                <a:cubicBezTo>
                  <a:pt x="724" y="144"/>
                  <a:pt x="728" y="140"/>
                  <a:pt x="733" y="136"/>
                </a:cubicBezTo>
                <a:cubicBezTo>
                  <a:pt x="735" y="134"/>
                  <a:pt x="738" y="131"/>
                  <a:pt x="740" y="129"/>
                </a:cubicBezTo>
                <a:cubicBezTo>
                  <a:pt x="746" y="124"/>
                  <a:pt x="752" y="120"/>
                  <a:pt x="758" y="116"/>
                </a:cubicBezTo>
                <a:cubicBezTo>
                  <a:pt x="759" y="115"/>
                  <a:pt x="760" y="114"/>
                  <a:pt x="761" y="113"/>
                </a:cubicBezTo>
                <a:cubicBezTo>
                  <a:pt x="768" y="108"/>
                  <a:pt x="775" y="104"/>
                  <a:pt x="782" y="100"/>
                </a:cubicBezTo>
                <a:cubicBezTo>
                  <a:pt x="784" y="99"/>
                  <a:pt x="787" y="98"/>
                  <a:pt x="789" y="97"/>
                </a:cubicBezTo>
                <a:cubicBezTo>
                  <a:pt x="794" y="94"/>
                  <a:pt x="799" y="91"/>
                  <a:pt x="804" y="89"/>
                </a:cubicBezTo>
                <a:cubicBezTo>
                  <a:pt x="807" y="88"/>
                  <a:pt x="809" y="87"/>
                  <a:pt x="812" y="86"/>
                </a:cubicBezTo>
                <a:cubicBezTo>
                  <a:pt x="817" y="84"/>
                  <a:pt x="822" y="82"/>
                  <a:pt x="826" y="81"/>
                </a:cubicBezTo>
                <a:cubicBezTo>
                  <a:pt x="829" y="80"/>
                  <a:pt x="832" y="79"/>
                  <a:pt x="835" y="79"/>
                </a:cubicBezTo>
                <a:cubicBezTo>
                  <a:pt x="837" y="78"/>
                  <a:pt x="839" y="78"/>
                  <a:pt x="841" y="77"/>
                </a:cubicBezTo>
                <a:lnTo>
                  <a:pt x="841" y="480"/>
                </a:lnTo>
                <a:close/>
                <a:moveTo>
                  <a:pt x="1412" y="276"/>
                </a:moveTo>
                <a:cubicBezTo>
                  <a:pt x="1407" y="281"/>
                  <a:pt x="1403" y="285"/>
                  <a:pt x="1398" y="289"/>
                </a:cubicBezTo>
                <a:cubicBezTo>
                  <a:pt x="1394" y="292"/>
                  <a:pt x="1389" y="296"/>
                  <a:pt x="1385" y="299"/>
                </a:cubicBezTo>
                <a:cubicBezTo>
                  <a:pt x="1370" y="312"/>
                  <a:pt x="1354" y="324"/>
                  <a:pt x="1338" y="335"/>
                </a:cubicBezTo>
                <a:cubicBezTo>
                  <a:pt x="1337" y="336"/>
                  <a:pt x="1336" y="336"/>
                  <a:pt x="1335" y="337"/>
                </a:cubicBezTo>
                <a:cubicBezTo>
                  <a:pt x="1320" y="348"/>
                  <a:pt x="1303" y="358"/>
                  <a:pt x="1287" y="367"/>
                </a:cubicBezTo>
                <a:cubicBezTo>
                  <a:pt x="1282" y="370"/>
                  <a:pt x="1277" y="373"/>
                  <a:pt x="1272" y="376"/>
                </a:cubicBezTo>
                <a:cubicBezTo>
                  <a:pt x="1267" y="379"/>
                  <a:pt x="1262" y="381"/>
                  <a:pt x="1257" y="384"/>
                </a:cubicBezTo>
                <a:cubicBezTo>
                  <a:pt x="1256" y="383"/>
                  <a:pt x="1256" y="382"/>
                  <a:pt x="1255" y="380"/>
                </a:cubicBezTo>
                <a:cubicBezTo>
                  <a:pt x="1253" y="374"/>
                  <a:pt x="1251" y="368"/>
                  <a:pt x="1248" y="362"/>
                </a:cubicBezTo>
                <a:cubicBezTo>
                  <a:pt x="1245" y="353"/>
                  <a:pt x="1242" y="344"/>
                  <a:pt x="1238" y="336"/>
                </a:cubicBezTo>
                <a:cubicBezTo>
                  <a:pt x="1236" y="329"/>
                  <a:pt x="1233" y="323"/>
                  <a:pt x="1230" y="317"/>
                </a:cubicBezTo>
                <a:cubicBezTo>
                  <a:pt x="1227" y="309"/>
                  <a:pt x="1223" y="301"/>
                  <a:pt x="1220" y="293"/>
                </a:cubicBezTo>
                <a:cubicBezTo>
                  <a:pt x="1217" y="287"/>
                  <a:pt x="1214" y="281"/>
                  <a:pt x="1211" y="275"/>
                </a:cubicBezTo>
                <a:cubicBezTo>
                  <a:pt x="1208" y="268"/>
                  <a:pt x="1204" y="260"/>
                  <a:pt x="1200" y="253"/>
                </a:cubicBezTo>
                <a:cubicBezTo>
                  <a:pt x="1197" y="247"/>
                  <a:pt x="1194" y="242"/>
                  <a:pt x="1191" y="236"/>
                </a:cubicBezTo>
                <a:cubicBezTo>
                  <a:pt x="1187" y="229"/>
                  <a:pt x="1183" y="222"/>
                  <a:pt x="1180" y="216"/>
                </a:cubicBezTo>
                <a:cubicBezTo>
                  <a:pt x="1176" y="210"/>
                  <a:pt x="1173" y="205"/>
                  <a:pt x="1170" y="200"/>
                </a:cubicBezTo>
                <a:cubicBezTo>
                  <a:pt x="1166" y="193"/>
                  <a:pt x="1162" y="187"/>
                  <a:pt x="1158" y="181"/>
                </a:cubicBezTo>
                <a:cubicBezTo>
                  <a:pt x="1154" y="176"/>
                  <a:pt x="1151" y="171"/>
                  <a:pt x="1147" y="166"/>
                </a:cubicBezTo>
                <a:cubicBezTo>
                  <a:pt x="1143" y="161"/>
                  <a:pt x="1139" y="155"/>
                  <a:pt x="1135" y="149"/>
                </a:cubicBezTo>
                <a:cubicBezTo>
                  <a:pt x="1131" y="145"/>
                  <a:pt x="1128" y="140"/>
                  <a:pt x="1124" y="136"/>
                </a:cubicBezTo>
                <a:cubicBezTo>
                  <a:pt x="1120" y="131"/>
                  <a:pt x="1115" y="125"/>
                  <a:pt x="1111" y="121"/>
                </a:cubicBezTo>
                <a:cubicBezTo>
                  <a:pt x="1107" y="116"/>
                  <a:pt x="1103" y="112"/>
                  <a:pt x="1100" y="108"/>
                </a:cubicBezTo>
                <a:cubicBezTo>
                  <a:pt x="1098" y="106"/>
                  <a:pt x="1096" y="104"/>
                  <a:pt x="1095" y="103"/>
                </a:cubicBezTo>
                <a:cubicBezTo>
                  <a:pt x="1211" y="135"/>
                  <a:pt x="1319" y="194"/>
                  <a:pt x="1412" y="276"/>
                </a:cubicBezTo>
                <a:close/>
                <a:moveTo>
                  <a:pt x="914" y="77"/>
                </a:moveTo>
                <a:cubicBezTo>
                  <a:pt x="916" y="78"/>
                  <a:pt x="919" y="78"/>
                  <a:pt x="921" y="79"/>
                </a:cubicBezTo>
                <a:cubicBezTo>
                  <a:pt x="924" y="79"/>
                  <a:pt x="926" y="80"/>
                  <a:pt x="929" y="81"/>
                </a:cubicBezTo>
                <a:cubicBezTo>
                  <a:pt x="934" y="82"/>
                  <a:pt x="939" y="84"/>
                  <a:pt x="943" y="86"/>
                </a:cubicBezTo>
                <a:cubicBezTo>
                  <a:pt x="946" y="87"/>
                  <a:pt x="949" y="88"/>
                  <a:pt x="951" y="89"/>
                </a:cubicBezTo>
                <a:cubicBezTo>
                  <a:pt x="957" y="91"/>
                  <a:pt x="962" y="94"/>
                  <a:pt x="967" y="97"/>
                </a:cubicBezTo>
                <a:cubicBezTo>
                  <a:pt x="969" y="98"/>
                  <a:pt x="971" y="99"/>
                  <a:pt x="973" y="100"/>
                </a:cubicBezTo>
                <a:cubicBezTo>
                  <a:pt x="980" y="104"/>
                  <a:pt x="987" y="108"/>
                  <a:pt x="994" y="113"/>
                </a:cubicBezTo>
                <a:cubicBezTo>
                  <a:pt x="996" y="114"/>
                  <a:pt x="997" y="115"/>
                  <a:pt x="998" y="116"/>
                </a:cubicBezTo>
                <a:cubicBezTo>
                  <a:pt x="1004" y="120"/>
                  <a:pt x="1010" y="124"/>
                  <a:pt x="1015" y="129"/>
                </a:cubicBezTo>
                <a:cubicBezTo>
                  <a:pt x="1018" y="131"/>
                  <a:pt x="1020" y="134"/>
                  <a:pt x="1023" y="136"/>
                </a:cubicBezTo>
                <a:cubicBezTo>
                  <a:pt x="1027" y="140"/>
                  <a:pt x="1031" y="144"/>
                  <a:pt x="1036" y="148"/>
                </a:cubicBezTo>
                <a:cubicBezTo>
                  <a:pt x="1038" y="150"/>
                  <a:pt x="1041" y="153"/>
                  <a:pt x="1044" y="156"/>
                </a:cubicBezTo>
                <a:cubicBezTo>
                  <a:pt x="1048" y="160"/>
                  <a:pt x="1052" y="165"/>
                  <a:pt x="1056" y="169"/>
                </a:cubicBezTo>
                <a:cubicBezTo>
                  <a:pt x="1059" y="172"/>
                  <a:pt x="1061" y="175"/>
                  <a:pt x="1064" y="178"/>
                </a:cubicBezTo>
                <a:cubicBezTo>
                  <a:pt x="1068" y="183"/>
                  <a:pt x="1072" y="188"/>
                  <a:pt x="1076" y="193"/>
                </a:cubicBezTo>
                <a:cubicBezTo>
                  <a:pt x="1078" y="196"/>
                  <a:pt x="1081" y="199"/>
                  <a:pt x="1083" y="203"/>
                </a:cubicBezTo>
                <a:cubicBezTo>
                  <a:pt x="1087" y="208"/>
                  <a:pt x="1091" y="214"/>
                  <a:pt x="1095" y="220"/>
                </a:cubicBezTo>
                <a:cubicBezTo>
                  <a:pt x="1097" y="223"/>
                  <a:pt x="1100" y="226"/>
                  <a:pt x="1102" y="229"/>
                </a:cubicBezTo>
                <a:cubicBezTo>
                  <a:pt x="1108" y="238"/>
                  <a:pt x="1114" y="248"/>
                  <a:pt x="1119" y="258"/>
                </a:cubicBezTo>
                <a:cubicBezTo>
                  <a:pt x="1120" y="260"/>
                  <a:pt x="1121" y="262"/>
                  <a:pt x="1123" y="263"/>
                </a:cubicBezTo>
                <a:cubicBezTo>
                  <a:pt x="1127" y="272"/>
                  <a:pt x="1132" y="280"/>
                  <a:pt x="1136" y="289"/>
                </a:cubicBezTo>
                <a:cubicBezTo>
                  <a:pt x="1138" y="293"/>
                  <a:pt x="1140" y="297"/>
                  <a:pt x="1143" y="301"/>
                </a:cubicBezTo>
                <a:cubicBezTo>
                  <a:pt x="1146" y="308"/>
                  <a:pt x="1149" y="315"/>
                  <a:pt x="1152" y="322"/>
                </a:cubicBezTo>
                <a:cubicBezTo>
                  <a:pt x="1155" y="327"/>
                  <a:pt x="1157" y="331"/>
                  <a:pt x="1159" y="336"/>
                </a:cubicBezTo>
                <a:cubicBezTo>
                  <a:pt x="1162" y="343"/>
                  <a:pt x="1165" y="350"/>
                  <a:pt x="1168" y="357"/>
                </a:cubicBezTo>
                <a:cubicBezTo>
                  <a:pt x="1170" y="362"/>
                  <a:pt x="1172" y="367"/>
                  <a:pt x="1174" y="373"/>
                </a:cubicBezTo>
                <a:cubicBezTo>
                  <a:pt x="1177" y="380"/>
                  <a:pt x="1180" y="387"/>
                  <a:pt x="1182" y="395"/>
                </a:cubicBezTo>
                <a:cubicBezTo>
                  <a:pt x="1184" y="400"/>
                  <a:pt x="1186" y="405"/>
                  <a:pt x="1188" y="411"/>
                </a:cubicBezTo>
                <a:cubicBezTo>
                  <a:pt x="1189" y="413"/>
                  <a:pt x="1189" y="414"/>
                  <a:pt x="1190" y="416"/>
                </a:cubicBezTo>
                <a:cubicBezTo>
                  <a:pt x="1189" y="417"/>
                  <a:pt x="1187" y="417"/>
                  <a:pt x="1186" y="418"/>
                </a:cubicBezTo>
                <a:cubicBezTo>
                  <a:pt x="1167" y="426"/>
                  <a:pt x="1147" y="433"/>
                  <a:pt x="1128" y="440"/>
                </a:cubicBezTo>
                <a:cubicBezTo>
                  <a:pt x="1124" y="441"/>
                  <a:pt x="1120" y="442"/>
                  <a:pt x="1116" y="444"/>
                </a:cubicBezTo>
                <a:cubicBezTo>
                  <a:pt x="1097" y="450"/>
                  <a:pt x="1077" y="455"/>
                  <a:pt x="1058" y="460"/>
                </a:cubicBezTo>
                <a:cubicBezTo>
                  <a:pt x="1056" y="460"/>
                  <a:pt x="1055" y="460"/>
                  <a:pt x="1054" y="461"/>
                </a:cubicBezTo>
                <a:cubicBezTo>
                  <a:pt x="1033" y="465"/>
                  <a:pt x="1013" y="469"/>
                  <a:pt x="992" y="472"/>
                </a:cubicBezTo>
                <a:cubicBezTo>
                  <a:pt x="988" y="473"/>
                  <a:pt x="983" y="473"/>
                  <a:pt x="979" y="474"/>
                </a:cubicBezTo>
                <a:cubicBezTo>
                  <a:pt x="958" y="477"/>
                  <a:pt x="938" y="478"/>
                  <a:pt x="917" y="480"/>
                </a:cubicBezTo>
                <a:cubicBezTo>
                  <a:pt x="916" y="480"/>
                  <a:pt x="915" y="480"/>
                  <a:pt x="914" y="480"/>
                </a:cubicBezTo>
                <a:lnTo>
                  <a:pt x="914" y="77"/>
                </a:lnTo>
                <a:close/>
                <a:moveTo>
                  <a:pt x="914" y="553"/>
                </a:moveTo>
                <a:cubicBezTo>
                  <a:pt x="916" y="553"/>
                  <a:pt x="917" y="553"/>
                  <a:pt x="919" y="553"/>
                </a:cubicBezTo>
                <a:cubicBezTo>
                  <a:pt x="941" y="552"/>
                  <a:pt x="963" y="550"/>
                  <a:pt x="985" y="547"/>
                </a:cubicBezTo>
                <a:cubicBezTo>
                  <a:pt x="989" y="546"/>
                  <a:pt x="994" y="546"/>
                  <a:pt x="999" y="545"/>
                </a:cubicBezTo>
                <a:cubicBezTo>
                  <a:pt x="1020" y="542"/>
                  <a:pt x="1041" y="538"/>
                  <a:pt x="1061" y="534"/>
                </a:cubicBezTo>
                <a:cubicBezTo>
                  <a:pt x="1063" y="534"/>
                  <a:pt x="1065" y="533"/>
                  <a:pt x="1067" y="533"/>
                </a:cubicBezTo>
                <a:cubicBezTo>
                  <a:pt x="1089" y="528"/>
                  <a:pt x="1110" y="522"/>
                  <a:pt x="1132" y="515"/>
                </a:cubicBezTo>
                <a:cubicBezTo>
                  <a:pt x="1137" y="514"/>
                  <a:pt x="1142" y="512"/>
                  <a:pt x="1147" y="511"/>
                </a:cubicBezTo>
                <a:cubicBezTo>
                  <a:pt x="1168" y="504"/>
                  <a:pt x="1189" y="496"/>
                  <a:pt x="1209" y="488"/>
                </a:cubicBezTo>
                <a:cubicBezTo>
                  <a:pt x="1210" y="487"/>
                  <a:pt x="1210" y="487"/>
                  <a:pt x="1211" y="487"/>
                </a:cubicBezTo>
                <a:cubicBezTo>
                  <a:pt x="1214" y="500"/>
                  <a:pt x="1218" y="513"/>
                  <a:pt x="1221" y="527"/>
                </a:cubicBezTo>
                <a:cubicBezTo>
                  <a:pt x="1224" y="537"/>
                  <a:pt x="1226" y="547"/>
                  <a:pt x="1229" y="558"/>
                </a:cubicBezTo>
                <a:cubicBezTo>
                  <a:pt x="1235" y="585"/>
                  <a:pt x="1240" y="614"/>
                  <a:pt x="1244" y="642"/>
                </a:cubicBezTo>
                <a:cubicBezTo>
                  <a:pt x="1245" y="647"/>
                  <a:pt x="1246" y="651"/>
                  <a:pt x="1246" y="656"/>
                </a:cubicBezTo>
                <a:cubicBezTo>
                  <a:pt x="1251" y="689"/>
                  <a:pt x="1254" y="723"/>
                  <a:pt x="1257" y="758"/>
                </a:cubicBezTo>
                <a:cubicBezTo>
                  <a:pt x="1258" y="768"/>
                  <a:pt x="1258" y="778"/>
                  <a:pt x="1259" y="789"/>
                </a:cubicBezTo>
                <a:cubicBezTo>
                  <a:pt x="1260" y="806"/>
                  <a:pt x="1260" y="824"/>
                  <a:pt x="1260" y="841"/>
                </a:cubicBezTo>
                <a:cubicBezTo>
                  <a:pt x="914" y="841"/>
                  <a:pt x="914" y="841"/>
                  <a:pt x="914" y="841"/>
                </a:cubicBezTo>
                <a:lnTo>
                  <a:pt x="914" y="553"/>
                </a:lnTo>
                <a:close/>
                <a:moveTo>
                  <a:pt x="914" y="914"/>
                </a:moveTo>
                <a:cubicBezTo>
                  <a:pt x="1260" y="914"/>
                  <a:pt x="1260" y="914"/>
                  <a:pt x="1260" y="914"/>
                </a:cubicBezTo>
                <a:cubicBezTo>
                  <a:pt x="1260" y="932"/>
                  <a:pt x="1260" y="949"/>
                  <a:pt x="1259" y="967"/>
                </a:cubicBezTo>
                <a:cubicBezTo>
                  <a:pt x="1258" y="977"/>
                  <a:pt x="1258" y="987"/>
                  <a:pt x="1257" y="998"/>
                </a:cubicBezTo>
                <a:cubicBezTo>
                  <a:pt x="1254" y="1032"/>
                  <a:pt x="1251" y="1066"/>
                  <a:pt x="1246" y="1099"/>
                </a:cubicBezTo>
                <a:cubicBezTo>
                  <a:pt x="1246" y="1104"/>
                  <a:pt x="1245" y="1109"/>
                  <a:pt x="1244" y="1113"/>
                </a:cubicBezTo>
                <a:cubicBezTo>
                  <a:pt x="1240" y="1142"/>
                  <a:pt x="1235" y="1170"/>
                  <a:pt x="1229" y="1197"/>
                </a:cubicBezTo>
                <a:cubicBezTo>
                  <a:pt x="1226" y="1208"/>
                  <a:pt x="1224" y="1218"/>
                  <a:pt x="1221" y="1229"/>
                </a:cubicBezTo>
                <a:cubicBezTo>
                  <a:pt x="1218" y="1242"/>
                  <a:pt x="1214" y="1255"/>
                  <a:pt x="1211" y="1268"/>
                </a:cubicBezTo>
                <a:cubicBezTo>
                  <a:pt x="1210" y="1268"/>
                  <a:pt x="1210" y="1268"/>
                  <a:pt x="1209" y="1268"/>
                </a:cubicBezTo>
                <a:cubicBezTo>
                  <a:pt x="1189" y="1259"/>
                  <a:pt x="1168" y="1252"/>
                  <a:pt x="1147" y="1245"/>
                </a:cubicBezTo>
                <a:cubicBezTo>
                  <a:pt x="1142" y="1243"/>
                  <a:pt x="1137" y="1241"/>
                  <a:pt x="1132" y="1240"/>
                </a:cubicBezTo>
                <a:cubicBezTo>
                  <a:pt x="1110" y="1233"/>
                  <a:pt x="1089" y="1227"/>
                  <a:pt x="1067" y="1222"/>
                </a:cubicBezTo>
                <a:cubicBezTo>
                  <a:pt x="1065" y="1222"/>
                  <a:pt x="1063" y="1222"/>
                  <a:pt x="1061" y="1221"/>
                </a:cubicBezTo>
                <a:cubicBezTo>
                  <a:pt x="1041" y="1217"/>
                  <a:pt x="1020" y="1213"/>
                  <a:pt x="999" y="1210"/>
                </a:cubicBezTo>
                <a:cubicBezTo>
                  <a:pt x="994" y="1210"/>
                  <a:pt x="989" y="1209"/>
                  <a:pt x="985" y="1208"/>
                </a:cubicBezTo>
                <a:cubicBezTo>
                  <a:pt x="963" y="1206"/>
                  <a:pt x="941" y="1204"/>
                  <a:pt x="919" y="1203"/>
                </a:cubicBezTo>
                <a:cubicBezTo>
                  <a:pt x="917" y="1203"/>
                  <a:pt x="916" y="1202"/>
                  <a:pt x="914" y="1202"/>
                </a:cubicBezTo>
                <a:lnTo>
                  <a:pt x="914" y="914"/>
                </a:lnTo>
                <a:close/>
                <a:moveTo>
                  <a:pt x="1083" y="1553"/>
                </a:moveTo>
                <a:cubicBezTo>
                  <a:pt x="1081" y="1556"/>
                  <a:pt x="1078" y="1559"/>
                  <a:pt x="1076" y="1563"/>
                </a:cubicBezTo>
                <a:cubicBezTo>
                  <a:pt x="1072" y="1567"/>
                  <a:pt x="1068" y="1572"/>
                  <a:pt x="1064" y="1577"/>
                </a:cubicBezTo>
                <a:cubicBezTo>
                  <a:pt x="1061" y="1580"/>
                  <a:pt x="1059" y="1583"/>
                  <a:pt x="1056" y="1586"/>
                </a:cubicBezTo>
                <a:cubicBezTo>
                  <a:pt x="1052" y="1591"/>
                  <a:pt x="1048" y="1595"/>
                  <a:pt x="1044" y="1599"/>
                </a:cubicBezTo>
                <a:cubicBezTo>
                  <a:pt x="1041" y="1602"/>
                  <a:pt x="1039" y="1605"/>
                  <a:pt x="1036" y="1607"/>
                </a:cubicBezTo>
                <a:cubicBezTo>
                  <a:pt x="1031" y="1612"/>
                  <a:pt x="1027" y="1616"/>
                  <a:pt x="1023" y="1620"/>
                </a:cubicBezTo>
                <a:cubicBezTo>
                  <a:pt x="1020" y="1622"/>
                  <a:pt x="1018" y="1624"/>
                  <a:pt x="1015" y="1626"/>
                </a:cubicBezTo>
                <a:cubicBezTo>
                  <a:pt x="1009" y="1631"/>
                  <a:pt x="1004" y="1635"/>
                  <a:pt x="998" y="1640"/>
                </a:cubicBezTo>
                <a:cubicBezTo>
                  <a:pt x="997" y="1641"/>
                  <a:pt x="995" y="1641"/>
                  <a:pt x="994" y="1642"/>
                </a:cubicBezTo>
                <a:cubicBezTo>
                  <a:pt x="987" y="1647"/>
                  <a:pt x="980" y="1652"/>
                  <a:pt x="973" y="1656"/>
                </a:cubicBezTo>
                <a:cubicBezTo>
                  <a:pt x="971" y="1657"/>
                  <a:pt x="969" y="1658"/>
                  <a:pt x="967" y="1659"/>
                </a:cubicBezTo>
                <a:cubicBezTo>
                  <a:pt x="962" y="1661"/>
                  <a:pt x="957" y="1664"/>
                  <a:pt x="951" y="1666"/>
                </a:cubicBezTo>
                <a:cubicBezTo>
                  <a:pt x="949" y="1667"/>
                  <a:pt x="946" y="1668"/>
                  <a:pt x="943" y="1669"/>
                </a:cubicBezTo>
                <a:cubicBezTo>
                  <a:pt x="939" y="1671"/>
                  <a:pt x="934" y="1673"/>
                  <a:pt x="929" y="1674"/>
                </a:cubicBezTo>
                <a:cubicBezTo>
                  <a:pt x="926" y="1675"/>
                  <a:pt x="924" y="1676"/>
                  <a:pt x="921" y="1677"/>
                </a:cubicBezTo>
                <a:cubicBezTo>
                  <a:pt x="919" y="1677"/>
                  <a:pt x="916" y="1677"/>
                  <a:pt x="914" y="1678"/>
                </a:cubicBezTo>
                <a:cubicBezTo>
                  <a:pt x="914" y="1276"/>
                  <a:pt x="914" y="1276"/>
                  <a:pt x="914" y="1276"/>
                </a:cubicBezTo>
                <a:cubicBezTo>
                  <a:pt x="915" y="1276"/>
                  <a:pt x="916" y="1276"/>
                  <a:pt x="917" y="1276"/>
                </a:cubicBezTo>
                <a:cubicBezTo>
                  <a:pt x="938" y="1277"/>
                  <a:pt x="958" y="1279"/>
                  <a:pt x="979" y="1281"/>
                </a:cubicBezTo>
                <a:cubicBezTo>
                  <a:pt x="983" y="1282"/>
                  <a:pt x="988" y="1283"/>
                  <a:pt x="992" y="1283"/>
                </a:cubicBezTo>
                <a:cubicBezTo>
                  <a:pt x="1013" y="1286"/>
                  <a:pt x="1033" y="1290"/>
                  <a:pt x="1054" y="1295"/>
                </a:cubicBezTo>
                <a:cubicBezTo>
                  <a:pt x="1055" y="1295"/>
                  <a:pt x="1056" y="1295"/>
                  <a:pt x="1058" y="1296"/>
                </a:cubicBezTo>
                <a:cubicBezTo>
                  <a:pt x="1077" y="1300"/>
                  <a:pt x="1097" y="1306"/>
                  <a:pt x="1116" y="1312"/>
                </a:cubicBezTo>
                <a:cubicBezTo>
                  <a:pt x="1120" y="1313"/>
                  <a:pt x="1124" y="1314"/>
                  <a:pt x="1128" y="1315"/>
                </a:cubicBezTo>
                <a:cubicBezTo>
                  <a:pt x="1147" y="1322"/>
                  <a:pt x="1167" y="1329"/>
                  <a:pt x="1186" y="1337"/>
                </a:cubicBezTo>
                <a:cubicBezTo>
                  <a:pt x="1187" y="1338"/>
                  <a:pt x="1189" y="1338"/>
                  <a:pt x="1190" y="1339"/>
                </a:cubicBezTo>
                <a:cubicBezTo>
                  <a:pt x="1189" y="1341"/>
                  <a:pt x="1189" y="1343"/>
                  <a:pt x="1188" y="1345"/>
                </a:cubicBezTo>
                <a:cubicBezTo>
                  <a:pt x="1186" y="1350"/>
                  <a:pt x="1184" y="1355"/>
                  <a:pt x="1182" y="1361"/>
                </a:cubicBezTo>
                <a:cubicBezTo>
                  <a:pt x="1180" y="1368"/>
                  <a:pt x="1177" y="1375"/>
                  <a:pt x="1174" y="1383"/>
                </a:cubicBezTo>
                <a:cubicBezTo>
                  <a:pt x="1172" y="1388"/>
                  <a:pt x="1170" y="1393"/>
                  <a:pt x="1168" y="1398"/>
                </a:cubicBezTo>
                <a:cubicBezTo>
                  <a:pt x="1165" y="1405"/>
                  <a:pt x="1162" y="1412"/>
                  <a:pt x="1159" y="1419"/>
                </a:cubicBezTo>
                <a:cubicBezTo>
                  <a:pt x="1157" y="1424"/>
                  <a:pt x="1155" y="1429"/>
                  <a:pt x="1152" y="1434"/>
                </a:cubicBezTo>
                <a:cubicBezTo>
                  <a:pt x="1149" y="1441"/>
                  <a:pt x="1146" y="1447"/>
                  <a:pt x="1143" y="1454"/>
                </a:cubicBezTo>
                <a:cubicBezTo>
                  <a:pt x="1140" y="1458"/>
                  <a:pt x="1138" y="1463"/>
                  <a:pt x="1136" y="1467"/>
                </a:cubicBezTo>
                <a:cubicBezTo>
                  <a:pt x="1132" y="1475"/>
                  <a:pt x="1127" y="1484"/>
                  <a:pt x="1123" y="1492"/>
                </a:cubicBezTo>
                <a:cubicBezTo>
                  <a:pt x="1121" y="1494"/>
                  <a:pt x="1120" y="1496"/>
                  <a:pt x="1119" y="1498"/>
                </a:cubicBezTo>
                <a:cubicBezTo>
                  <a:pt x="1114" y="1507"/>
                  <a:pt x="1108" y="1517"/>
                  <a:pt x="1102" y="1526"/>
                </a:cubicBezTo>
                <a:cubicBezTo>
                  <a:pt x="1100" y="1529"/>
                  <a:pt x="1097" y="1532"/>
                  <a:pt x="1095" y="1535"/>
                </a:cubicBezTo>
                <a:cubicBezTo>
                  <a:pt x="1091" y="1541"/>
                  <a:pt x="1087" y="1547"/>
                  <a:pt x="1083" y="1553"/>
                </a:cubicBezTo>
                <a:close/>
                <a:moveTo>
                  <a:pt x="1404" y="1486"/>
                </a:moveTo>
                <a:cubicBezTo>
                  <a:pt x="1399" y="1490"/>
                  <a:pt x="1394" y="1494"/>
                  <a:pt x="1389" y="1498"/>
                </a:cubicBezTo>
                <a:cubicBezTo>
                  <a:pt x="1380" y="1505"/>
                  <a:pt x="1372" y="1512"/>
                  <a:pt x="1363" y="1519"/>
                </a:cubicBezTo>
                <a:cubicBezTo>
                  <a:pt x="1357" y="1523"/>
                  <a:pt x="1351" y="1528"/>
                  <a:pt x="1345" y="1532"/>
                </a:cubicBezTo>
                <a:cubicBezTo>
                  <a:pt x="1337" y="1538"/>
                  <a:pt x="1328" y="1544"/>
                  <a:pt x="1319" y="1550"/>
                </a:cubicBezTo>
                <a:cubicBezTo>
                  <a:pt x="1313" y="1554"/>
                  <a:pt x="1307" y="1558"/>
                  <a:pt x="1301" y="1562"/>
                </a:cubicBezTo>
                <a:cubicBezTo>
                  <a:pt x="1290" y="1568"/>
                  <a:pt x="1279" y="1574"/>
                  <a:pt x="1268" y="1581"/>
                </a:cubicBezTo>
                <a:cubicBezTo>
                  <a:pt x="1264" y="1583"/>
                  <a:pt x="1260" y="1586"/>
                  <a:pt x="1255" y="1588"/>
                </a:cubicBezTo>
                <a:cubicBezTo>
                  <a:pt x="1255" y="1588"/>
                  <a:pt x="1255" y="1588"/>
                  <a:pt x="1255" y="1588"/>
                </a:cubicBezTo>
                <a:cubicBezTo>
                  <a:pt x="1254" y="1589"/>
                  <a:pt x="1253" y="1589"/>
                  <a:pt x="1252" y="1590"/>
                </a:cubicBezTo>
                <a:cubicBezTo>
                  <a:pt x="1243" y="1594"/>
                  <a:pt x="1235" y="1598"/>
                  <a:pt x="1227" y="1602"/>
                </a:cubicBezTo>
                <a:cubicBezTo>
                  <a:pt x="1218" y="1606"/>
                  <a:pt x="1210" y="1610"/>
                  <a:pt x="1202" y="1614"/>
                </a:cubicBezTo>
                <a:cubicBezTo>
                  <a:pt x="1196" y="1616"/>
                  <a:pt x="1191" y="1619"/>
                  <a:pt x="1185" y="1621"/>
                </a:cubicBezTo>
                <a:cubicBezTo>
                  <a:pt x="1179" y="1623"/>
                  <a:pt x="1179" y="1623"/>
                  <a:pt x="1179" y="1623"/>
                </a:cubicBezTo>
                <a:cubicBezTo>
                  <a:pt x="1179" y="1623"/>
                  <a:pt x="1179" y="1623"/>
                  <a:pt x="1179" y="1623"/>
                </a:cubicBezTo>
                <a:cubicBezTo>
                  <a:pt x="1179" y="1623"/>
                  <a:pt x="1179" y="1623"/>
                  <a:pt x="1179" y="1623"/>
                </a:cubicBezTo>
                <a:cubicBezTo>
                  <a:pt x="1154" y="1633"/>
                  <a:pt x="1134" y="1641"/>
                  <a:pt x="1114" y="1647"/>
                </a:cubicBezTo>
                <a:cubicBezTo>
                  <a:pt x="1114" y="1647"/>
                  <a:pt x="1114" y="1647"/>
                  <a:pt x="1114" y="1647"/>
                </a:cubicBezTo>
                <a:cubicBezTo>
                  <a:pt x="1114" y="1647"/>
                  <a:pt x="1114" y="1647"/>
                  <a:pt x="1114" y="1647"/>
                </a:cubicBezTo>
                <a:cubicBezTo>
                  <a:pt x="1111" y="1648"/>
                  <a:pt x="1108" y="1648"/>
                  <a:pt x="1105" y="1649"/>
                </a:cubicBezTo>
                <a:cubicBezTo>
                  <a:pt x="1102" y="1650"/>
                  <a:pt x="1099" y="1651"/>
                  <a:pt x="1096" y="1651"/>
                </a:cubicBezTo>
                <a:cubicBezTo>
                  <a:pt x="1097" y="1650"/>
                  <a:pt x="1099" y="1648"/>
                  <a:pt x="1100" y="1647"/>
                </a:cubicBezTo>
                <a:cubicBezTo>
                  <a:pt x="1104" y="1643"/>
                  <a:pt x="1108" y="1638"/>
                  <a:pt x="1112" y="1634"/>
                </a:cubicBezTo>
                <a:cubicBezTo>
                  <a:pt x="1116" y="1629"/>
                  <a:pt x="1120" y="1624"/>
                  <a:pt x="1124" y="1619"/>
                </a:cubicBezTo>
                <a:cubicBezTo>
                  <a:pt x="1128" y="1615"/>
                  <a:pt x="1132" y="1610"/>
                  <a:pt x="1135" y="1605"/>
                </a:cubicBezTo>
                <a:cubicBezTo>
                  <a:pt x="1139" y="1600"/>
                  <a:pt x="1144" y="1594"/>
                  <a:pt x="1148" y="1589"/>
                </a:cubicBezTo>
                <a:cubicBezTo>
                  <a:pt x="1151" y="1584"/>
                  <a:pt x="1155" y="1579"/>
                  <a:pt x="1158" y="1574"/>
                </a:cubicBezTo>
                <a:cubicBezTo>
                  <a:pt x="1162" y="1568"/>
                  <a:pt x="1166" y="1561"/>
                  <a:pt x="1170" y="1555"/>
                </a:cubicBezTo>
                <a:cubicBezTo>
                  <a:pt x="1173" y="1550"/>
                  <a:pt x="1177" y="1545"/>
                  <a:pt x="1180" y="1539"/>
                </a:cubicBezTo>
                <a:cubicBezTo>
                  <a:pt x="1184" y="1533"/>
                  <a:pt x="1188" y="1526"/>
                  <a:pt x="1191" y="1519"/>
                </a:cubicBezTo>
                <a:cubicBezTo>
                  <a:pt x="1194" y="1513"/>
                  <a:pt x="1197" y="1508"/>
                  <a:pt x="1200" y="1502"/>
                </a:cubicBezTo>
                <a:cubicBezTo>
                  <a:pt x="1204" y="1495"/>
                  <a:pt x="1208" y="1487"/>
                  <a:pt x="1212" y="1480"/>
                </a:cubicBezTo>
                <a:cubicBezTo>
                  <a:pt x="1214" y="1474"/>
                  <a:pt x="1217" y="1468"/>
                  <a:pt x="1220" y="1462"/>
                </a:cubicBezTo>
                <a:cubicBezTo>
                  <a:pt x="1224" y="1454"/>
                  <a:pt x="1227" y="1446"/>
                  <a:pt x="1231" y="1437"/>
                </a:cubicBezTo>
                <a:cubicBezTo>
                  <a:pt x="1233" y="1432"/>
                  <a:pt x="1236" y="1426"/>
                  <a:pt x="1238" y="1420"/>
                </a:cubicBezTo>
                <a:cubicBezTo>
                  <a:pt x="1242" y="1411"/>
                  <a:pt x="1245" y="1402"/>
                  <a:pt x="1249" y="1392"/>
                </a:cubicBezTo>
                <a:cubicBezTo>
                  <a:pt x="1251" y="1387"/>
                  <a:pt x="1253" y="1381"/>
                  <a:pt x="1255" y="1375"/>
                </a:cubicBezTo>
                <a:cubicBezTo>
                  <a:pt x="1256" y="1374"/>
                  <a:pt x="1256" y="1373"/>
                  <a:pt x="1257" y="1371"/>
                </a:cubicBezTo>
                <a:cubicBezTo>
                  <a:pt x="1262" y="1374"/>
                  <a:pt x="1267" y="1377"/>
                  <a:pt x="1272" y="1380"/>
                </a:cubicBezTo>
                <a:cubicBezTo>
                  <a:pt x="1277" y="1382"/>
                  <a:pt x="1282" y="1385"/>
                  <a:pt x="1287" y="1388"/>
                </a:cubicBezTo>
                <a:cubicBezTo>
                  <a:pt x="1303" y="1398"/>
                  <a:pt x="1320" y="1408"/>
                  <a:pt x="1336" y="1419"/>
                </a:cubicBezTo>
                <a:cubicBezTo>
                  <a:pt x="1337" y="1419"/>
                  <a:pt x="1337" y="1420"/>
                  <a:pt x="1338" y="1420"/>
                </a:cubicBezTo>
                <a:cubicBezTo>
                  <a:pt x="1354" y="1431"/>
                  <a:pt x="1370" y="1443"/>
                  <a:pt x="1385" y="1456"/>
                </a:cubicBezTo>
                <a:cubicBezTo>
                  <a:pt x="1389" y="1459"/>
                  <a:pt x="1394" y="1463"/>
                  <a:pt x="1398" y="1466"/>
                </a:cubicBezTo>
                <a:cubicBezTo>
                  <a:pt x="1402" y="1470"/>
                  <a:pt x="1407" y="1475"/>
                  <a:pt x="1411" y="1479"/>
                </a:cubicBezTo>
                <a:cubicBezTo>
                  <a:pt x="1409" y="1481"/>
                  <a:pt x="1406" y="1483"/>
                  <a:pt x="1404" y="1486"/>
                </a:cubicBezTo>
                <a:close/>
                <a:moveTo>
                  <a:pt x="1465" y="1427"/>
                </a:moveTo>
                <a:cubicBezTo>
                  <a:pt x="1459" y="1422"/>
                  <a:pt x="1453" y="1417"/>
                  <a:pt x="1447" y="1412"/>
                </a:cubicBezTo>
                <a:cubicBezTo>
                  <a:pt x="1442" y="1408"/>
                  <a:pt x="1436" y="1403"/>
                  <a:pt x="1431" y="1399"/>
                </a:cubicBezTo>
                <a:cubicBezTo>
                  <a:pt x="1416" y="1387"/>
                  <a:pt x="1400" y="1375"/>
                  <a:pt x="1385" y="1364"/>
                </a:cubicBezTo>
                <a:cubicBezTo>
                  <a:pt x="1382" y="1362"/>
                  <a:pt x="1380" y="1361"/>
                  <a:pt x="1378" y="1359"/>
                </a:cubicBezTo>
                <a:cubicBezTo>
                  <a:pt x="1360" y="1347"/>
                  <a:pt x="1341" y="1335"/>
                  <a:pt x="1322" y="1323"/>
                </a:cubicBezTo>
                <a:cubicBezTo>
                  <a:pt x="1316" y="1320"/>
                  <a:pt x="1311" y="1318"/>
                  <a:pt x="1306" y="1315"/>
                </a:cubicBezTo>
                <a:cubicBezTo>
                  <a:pt x="1297" y="1310"/>
                  <a:pt x="1288" y="1304"/>
                  <a:pt x="1279" y="1300"/>
                </a:cubicBezTo>
                <a:cubicBezTo>
                  <a:pt x="1280" y="1297"/>
                  <a:pt x="1280" y="1295"/>
                  <a:pt x="1281" y="1292"/>
                </a:cubicBezTo>
                <a:cubicBezTo>
                  <a:pt x="1288" y="1267"/>
                  <a:pt x="1295" y="1240"/>
                  <a:pt x="1300" y="1213"/>
                </a:cubicBezTo>
                <a:cubicBezTo>
                  <a:pt x="1301" y="1209"/>
                  <a:pt x="1302" y="1204"/>
                  <a:pt x="1303" y="1200"/>
                </a:cubicBezTo>
                <a:cubicBezTo>
                  <a:pt x="1309" y="1171"/>
                  <a:pt x="1314" y="1143"/>
                  <a:pt x="1318" y="1114"/>
                </a:cubicBezTo>
                <a:cubicBezTo>
                  <a:pt x="1318" y="1113"/>
                  <a:pt x="1318" y="1113"/>
                  <a:pt x="1318" y="1113"/>
                </a:cubicBezTo>
                <a:cubicBezTo>
                  <a:pt x="1322" y="1084"/>
                  <a:pt x="1326" y="1054"/>
                  <a:pt x="1328" y="1024"/>
                </a:cubicBezTo>
                <a:cubicBezTo>
                  <a:pt x="1329" y="1019"/>
                  <a:pt x="1329" y="1014"/>
                  <a:pt x="1330" y="1009"/>
                </a:cubicBezTo>
                <a:cubicBezTo>
                  <a:pt x="1332" y="980"/>
                  <a:pt x="1333" y="951"/>
                  <a:pt x="1334" y="921"/>
                </a:cubicBezTo>
                <a:cubicBezTo>
                  <a:pt x="1334" y="919"/>
                  <a:pt x="1334" y="917"/>
                  <a:pt x="1334" y="914"/>
                </a:cubicBezTo>
                <a:cubicBezTo>
                  <a:pt x="1681" y="914"/>
                  <a:pt x="1681" y="914"/>
                  <a:pt x="1681" y="914"/>
                </a:cubicBezTo>
                <a:cubicBezTo>
                  <a:pt x="1673" y="1107"/>
                  <a:pt x="1597" y="1287"/>
                  <a:pt x="1465" y="1427"/>
                </a:cubicBezTo>
                <a:close/>
                <a:moveTo>
                  <a:pt x="1334" y="841"/>
                </a:moveTo>
                <a:cubicBezTo>
                  <a:pt x="1334" y="839"/>
                  <a:pt x="1334" y="836"/>
                  <a:pt x="1334" y="834"/>
                </a:cubicBezTo>
                <a:cubicBezTo>
                  <a:pt x="1333" y="805"/>
                  <a:pt x="1332" y="775"/>
                  <a:pt x="1330" y="746"/>
                </a:cubicBezTo>
                <a:cubicBezTo>
                  <a:pt x="1329" y="742"/>
                  <a:pt x="1329" y="737"/>
                  <a:pt x="1328" y="732"/>
                </a:cubicBezTo>
                <a:cubicBezTo>
                  <a:pt x="1326" y="702"/>
                  <a:pt x="1322" y="672"/>
                  <a:pt x="1318" y="642"/>
                </a:cubicBezTo>
                <a:cubicBezTo>
                  <a:pt x="1318" y="642"/>
                  <a:pt x="1318" y="642"/>
                  <a:pt x="1318" y="642"/>
                </a:cubicBezTo>
                <a:cubicBezTo>
                  <a:pt x="1314" y="613"/>
                  <a:pt x="1309" y="584"/>
                  <a:pt x="1303" y="555"/>
                </a:cubicBezTo>
                <a:cubicBezTo>
                  <a:pt x="1302" y="551"/>
                  <a:pt x="1301" y="547"/>
                  <a:pt x="1300" y="542"/>
                </a:cubicBezTo>
                <a:cubicBezTo>
                  <a:pt x="1294" y="515"/>
                  <a:pt x="1288" y="488"/>
                  <a:pt x="1281" y="462"/>
                </a:cubicBezTo>
                <a:cubicBezTo>
                  <a:pt x="1280" y="460"/>
                  <a:pt x="1280" y="458"/>
                  <a:pt x="1279" y="455"/>
                </a:cubicBezTo>
                <a:cubicBezTo>
                  <a:pt x="1288" y="451"/>
                  <a:pt x="1296" y="446"/>
                  <a:pt x="1305" y="441"/>
                </a:cubicBezTo>
                <a:cubicBezTo>
                  <a:pt x="1311" y="438"/>
                  <a:pt x="1316" y="435"/>
                  <a:pt x="1322" y="432"/>
                </a:cubicBezTo>
                <a:cubicBezTo>
                  <a:pt x="1341" y="421"/>
                  <a:pt x="1360" y="409"/>
                  <a:pt x="1378" y="396"/>
                </a:cubicBezTo>
                <a:cubicBezTo>
                  <a:pt x="1380" y="395"/>
                  <a:pt x="1382" y="393"/>
                  <a:pt x="1384" y="392"/>
                </a:cubicBezTo>
                <a:cubicBezTo>
                  <a:pt x="1400" y="380"/>
                  <a:pt x="1416" y="369"/>
                  <a:pt x="1431" y="356"/>
                </a:cubicBezTo>
                <a:cubicBezTo>
                  <a:pt x="1436" y="352"/>
                  <a:pt x="1442" y="348"/>
                  <a:pt x="1447" y="343"/>
                </a:cubicBezTo>
                <a:cubicBezTo>
                  <a:pt x="1453" y="338"/>
                  <a:pt x="1459" y="333"/>
                  <a:pt x="1465" y="328"/>
                </a:cubicBezTo>
                <a:cubicBezTo>
                  <a:pt x="1597" y="469"/>
                  <a:pt x="1673" y="649"/>
                  <a:pt x="1681" y="841"/>
                </a:cubicBezTo>
                <a:lnTo>
                  <a:pt x="1334" y="8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" name="Freeform 120"/>
          <p:cNvSpPr>
            <a:spLocks noEditPoints="1"/>
          </p:cNvSpPr>
          <p:nvPr/>
        </p:nvSpPr>
        <p:spPr bwMode="auto">
          <a:xfrm>
            <a:off x="3871989" y="1371600"/>
            <a:ext cx="830692" cy="830980"/>
          </a:xfrm>
          <a:custGeom>
            <a:avLst/>
            <a:gdLst>
              <a:gd name="T0" fmla="*/ 733 w 1755"/>
              <a:gd name="T1" fmla="*/ 202 h 1756"/>
              <a:gd name="T2" fmla="*/ 731 w 1755"/>
              <a:gd name="T3" fmla="*/ 679 h 1756"/>
              <a:gd name="T4" fmla="*/ 0 w 1755"/>
              <a:gd name="T5" fmla="*/ 878 h 1756"/>
              <a:gd name="T6" fmla="*/ 512 w 1755"/>
              <a:gd name="T7" fmla="*/ 1756 h 1756"/>
              <a:gd name="T8" fmla="*/ 1243 w 1755"/>
              <a:gd name="T9" fmla="*/ 1756 h 1756"/>
              <a:gd name="T10" fmla="*/ 1753 w 1755"/>
              <a:gd name="T11" fmla="*/ 202 h 1756"/>
              <a:gd name="T12" fmla="*/ 512 w 1755"/>
              <a:gd name="T13" fmla="*/ 732 h 1756"/>
              <a:gd name="T14" fmla="*/ 731 w 1755"/>
              <a:gd name="T15" fmla="*/ 1003 h 1756"/>
              <a:gd name="T16" fmla="*/ 73 w 1755"/>
              <a:gd name="T17" fmla="*/ 878 h 1756"/>
              <a:gd name="T18" fmla="*/ 73 w 1755"/>
              <a:gd name="T19" fmla="*/ 1079 h 1756"/>
              <a:gd name="T20" fmla="*/ 512 w 1755"/>
              <a:gd name="T21" fmla="*/ 1098 h 1756"/>
              <a:gd name="T22" fmla="*/ 731 w 1755"/>
              <a:gd name="T23" fmla="*/ 1222 h 1756"/>
              <a:gd name="T24" fmla="*/ 73 w 1755"/>
              <a:gd name="T25" fmla="*/ 1098 h 1756"/>
              <a:gd name="T26" fmla="*/ 73 w 1755"/>
              <a:gd name="T27" fmla="*/ 1299 h 1756"/>
              <a:gd name="T28" fmla="*/ 512 w 1755"/>
              <a:gd name="T29" fmla="*/ 1317 h 1756"/>
              <a:gd name="T30" fmla="*/ 731 w 1755"/>
              <a:gd name="T31" fmla="*/ 1441 h 1756"/>
              <a:gd name="T32" fmla="*/ 73 w 1755"/>
              <a:gd name="T33" fmla="*/ 1317 h 1756"/>
              <a:gd name="T34" fmla="*/ 512 w 1755"/>
              <a:gd name="T35" fmla="*/ 1683 h 1756"/>
              <a:gd name="T36" fmla="*/ 73 w 1755"/>
              <a:gd name="T37" fmla="*/ 1434 h 1756"/>
              <a:gd name="T38" fmla="*/ 731 w 1755"/>
              <a:gd name="T39" fmla="*/ 1516 h 1756"/>
              <a:gd name="T40" fmla="*/ 794 w 1755"/>
              <a:gd name="T41" fmla="*/ 1646 h 1756"/>
              <a:gd name="T42" fmla="*/ 1682 w 1755"/>
              <a:gd name="T43" fmla="*/ 1536 h 1756"/>
              <a:gd name="T44" fmla="*/ 804 w 1755"/>
              <a:gd name="T45" fmla="*/ 1536 h 1756"/>
              <a:gd name="T46" fmla="*/ 1243 w 1755"/>
              <a:gd name="T47" fmla="*/ 1536 h 1756"/>
              <a:gd name="T48" fmla="*/ 1682 w 1755"/>
              <a:gd name="T49" fmla="*/ 1536 h 1756"/>
              <a:gd name="T50" fmla="*/ 1682 w 1755"/>
              <a:gd name="T51" fmla="*/ 1317 h 1756"/>
              <a:gd name="T52" fmla="*/ 804 w 1755"/>
              <a:gd name="T53" fmla="*/ 1317 h 1756"/>
              <a:gd name="T54" fmla="*/ 1243 w 1755"/>
              <a:gd name="T55" fmla="*/ 1317 h 1756"/>
              <a:gd name="T56" fmla="*/ 1682 w 1755"/>
              <a:gd name="T57" fmla="*/ 1299 h 1756"/>
              <a:gd name="T58" fmla="*/ 1682 w 1755"/>
              <a:gd name="T59" fmla="*/ 1098 h 1756"/>
              <a:gd name="T60" fmla="*/ 804 w 1755"/>
              <a:gd name="T61" fmla="*/ 1098 h 1756"/>
              <a:gd name="T62" fmla="*/ 1243 w 1755"/>
              <a:gd name="T63" fmla="*/ 1098 h 1756"/>
              <a:gd name="T64" fmla="*/ 1682 w 1755"/>
              <a:gd name="T65" fmla="*/ 1079 h 1756"/>
              <a:gd name="T66" fmla="*/ 1682 w 1755"/>
              <a:gd name="T67" fmla="*/ 878 h 1756"/>
              <a:gd name="T68" fmla="*/ 804 w 1755"/>
              <a:gd name="T69" fmla="*/ 878 h 1756"/>
              <a:gd name="T70" fmla="*/ 1243 w 1755"/>
              <a:gd name="T71" fmla="*/ 878 h 1756"/>
              <a:gd name="T72" fmla="*/ 1682 w 1755"/>
              <a:gd name="T73" fmla="*/ 860 h 1756"/>
              <a:gd name="T74" fmla="*/ 1682 w 1755"/>
              <a:gd name="T75" fmla="*/ 659 h 1756"/>
              <a:gd name="T76" fmla="*/ 804 w 1755"/>
              <a:gd name="T77" fmla="*/ 659 h 1756"/>
              <a:gd name="T78" fmla="*/ 1243 w 1755"/>
              <a:gd name="T79" fmla="*/ 659 h 1756"/>
              <a:gd name="T80" fmla="*/ 1682 w 1755"/>
              <a:gd name="T81" fmla="*/ 640 h 1756"/>
              <a:gd name="T82" fmla="*/ 1682 w 1755"/>
              <a:gd name="T83" fmla="*/ 439 h 1756"/>
              <a:gd name="T84" fmla="*/ 804 w 1755"/>
              <a:gd name="T85" fmla="*/ 439 h 1756"/>
              <a:gd name="T86" fmla="*/ 1243 w 1755"/>
              <a:gd name="T87" fmla="*/ 439 h 1756"/>
              <a:gd name="T88" fmla="*/ 1682 w 1755"/>
              <a:gd name="T89" fmla="*/ 421 h 1756"/>
              <a:gd name="T90" fmla="*/ 804 w 1755"/>
              <a:gd name="T91" fmla="*/ 220 h 1756"/>
              <a:gd name="T92" fmla="*/ 1682 w 1755"/>
              <a:gd name="T93" fmla="*/ 220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55" h="1756">
                <a:moveTo>
                  <a:pt x="1243" y="0"/>
                </a:moveTo>
                <a:cubicBezTo>
                  <a:pt x="1006" y="0"/>
                  <a:pt x="755" y="71"/>
                  <a:pt x="733" y="202"/>
                </a:cubicBezTo>
                <a:cubicBezTo>
                  <a:pt x="731" y="202"/>
                  <a:pt x="731" y="202"/>
                  <a:pt x="731" y="202"/>
                </a:cubicBezTo>
                <a:cubicBezTo>
                  <a:pt x="731" y="679"/>
                  <a:pt x="731" y="679"/>
                  <a:pt x="731" y="679"/>
                </a:cubicBezTo>
                <a:cubicBezTo>
                  <a:pt x="663" y="666"/>
                  <a:pt x="588" y="659"/>
                  <a:pt x="512" y="659"/>
                </a:cubicBezTo>
                <a:cubicBezTo>
                  <a:pt x="264" y="659"/>
                  <a:pt x="0" y="736"/>
                  <a:pt x="0" y="878"/>
                </a:cubicBezTo>
                <a:cubicBezTo>
                  <a:pt x="0" y="1536"/>
                  <a:pt x="0" y="1536"/>
                  <a:pt x="0" y="1536"/>
                </a:cubicBezTo>
                <a:cubicBezTo>
                  <a:pt x="0" y="1679"/>
                  <a:pt x="264" y="1756"/>
                  <a:pt x="512" y="1756"/>
                </a:cubicBezTo>
                <a:cubicBezTo>
                  <a:pt x="651" y="1756"/>
                  <a:pt x="783" y="1733"/>
                  <a:pt x="878" y="1693"/>
                </a:cubicBezTo>
                <a:cubicBezTo>
                  <a:pt x="976" y="1734"/>
                  <a:pt x="1112" y="1756"/>
                  <a:pt x="1243" y="1756"/>
                </a:cubicBezTo>
                <a:cubicBezTo>
                  <a:pt x="1491" y="1756"/>
                  <a:pt x="1755" y="1679"/>
                  <a:pt x="1755" y="1536"/>
                </a:cubicBezTo>
                <a:cubicBezTo>
                  <a:pt x="1753" y="202"/>
                  <a:pt x="1753" y="202"/>
                  <a:pt x="1753" y="202"/>
                </a:cubicBezTo>
                <a:cubicBezTo>
                  <a:pt x="1731" y="71"/>
                  <a:pt x="1480" y="0"/>
                  <a:pt x="1243" y="0"/>
                </a:cubicBezTo>
                <a:close/>
                <a:moveTo>
                  <a:pt x="512" y="732"/>
                </a:moveTo>
                <a:cubicBezTo>
                  <a:pt x="589" y="732"/>
                  <a:pt x="664" y="740"/>
                  <a:pt x="731" y="754"/>
                </a:cubicBezTo>
                <a:cubicBezTo>
                  <a:pt x="731" y="1003"/>
                  <a:pt x="731" y="1003"/>
                  <a:pt x="731" y="1003"/>
                </a:cubicBezTo>
                <a:cubicBezTo>
                  <a:pt x="664" y="1017"/>
                  <a:pt x="589" y="1024"/>
                  <a:pt x="512" y="1024"/>
                </a:cubicBezTo>
                <a:cubicBezTo>
                  <a:pt x="240" y="1024"/>
                  <a:pt x="73" y="939"/>
                  <a:pt x="73" y="878"/>
                </a:cubicBezTo>
                <a:cubicBezTo>
                  <a:pt x="73" y="817"/>
                  <a:pt x="240" y="732"/>
                  <a:pt x="512" y="732"/>
                </a:cubicBezTo>
                <a:close/>
                <a:moveTo>
                  <a:pt x="73" y="1079"/>
                </a:moveTo>
                <a:cubicBezTo>
                  <a:pt x="73" y="995"/>
                  <a:pt x="73" y="995"/>
                  <a:pt x="73" y="995"/>
                </a:cubicBezTo>
                <a:cubicBezTo>
                  <a:pt x="168" y="1062"/>
                  <a:pt x="344" y="1098"/>
                  <a:pt x="512" y="1098"/>
                </a:cubicBezTo>
                <a:cubicBezTo>
                  <a:pt x="588" y="1098"/>
                  <a:pt x="663" y="1090"/>
                  <a:pt x="731" y="1077"/>
                </a:cubicBezTo>
                <a:cubicBezTo>
                  <a:pt x="731" y="1222"/>
                  <a:pt x="731" y="1222"/>
                  <a:pt x="731" y="1222"/>
                </a:cubicBezTo>
                <a:cubicBezTo>
                  <a:pt x="664" y="1236"/>
                  <a:pt x="589" y="1244"/>
                  <a:pt x="512" y="1244"/>
                </a:cubicBezTo>
                <a:cubicBezTo>
                  <a:pt x="240" y="1244"/>
                  <a:pt x="73" y="1159"/>
                  <a:pt x="73" y="1098"/>
                </a:cubicBezTo>
                <a:lnTo>
                  <a:pt x="73" y="1079"/>
                </a:lnTo>
                <a:close/>
                <a:moveTo>
                  <a:pt x="73" y="1299"/>
                </a:moveTo>
                <a:cubicBezTo>
                  <a:pt x="73" y="1215"/>
                  <a:pt x="73" y="1215"/>
                  <a:pt x="73" y="1215"/>
                </a:cubicBezTo>
                <a:cubicBezTo>
                  <a:pt x="168" y="1282"/>
                  <a:pt x="344" y="1317"/>
                  <a:pt x="512" y="1317"/>
                </a:cubicBezTo>
                <a:cubicBezTo>
                  <a:pt x="588" y="1317"/>
                  <a:pt x="663" y="1310"/>
                  <a:pt x="731" y="1297"/>
                </a:cubicBezTo>
                <a:cubicBezTo>
                  <a:pt x="731" y="1441"/>
                  <a:pt x="731" y="1441"/>
                  <a:pt x="731" y="1441"/>
                </a:cubicBezTo>
                <a:cubicBezTo>
                  <a:pt x="664" y="1456"/>
                  <a:pt x="589" y="1463"/>
                  <a:pt x="512" y="1463"/>
                </a:cubicBezTo>
                <a:cubicBezTo>
                  <a:pt x="240" y="1463"/>
                  <a:pt x="73" y="1378"/>
                  <a:pt x="73" y="1317"/>
                </a:cubicBezTo>
                <a:lnTo>
                  <a:pt x="73" y="1299"/>
                </a:lnTo>
                <a:close/>
                <a:moveTo>
                  <a:pt x="512" y="1683"/>
                </a:moveTo>
                <a:cubicBezTo>
                  <a:pt x="240" y="1683"/>
                  <a:pt x="73" y="1598"/>
                  <a:pt x="73" y="1536"/>
                </a:cubicBezTo>
                <a:cubicBezTo>
                  <a:pt x="73" y="1434"/>
                  <a:pt x="73" y="1434"/>
                  <a:pt x="73" y="1434"/>
                </a:cubicBezTo>
                <a:cubicBezTo>
                  <a:pt x="168" y="1501"/>
                  <a:pt x="344" y="1536"/>
                  <a:pt x="512" y="1536"/>
                </a:cubicBezTo>
                <a:cubicBezTo>
                  <a:pt x="589" y="1536"/>
                  <a:pt x="663" y="1529"/>
                  <a:pt x="731" y="1516"/>
                </a:cubicBezTo>
                <a:cubicBezTo>
                  <a:pt x="731" y="1536"/>
                  <a:pt x="731" y="1536"/>
                  <a:pt x="731" y="1536"/>
                </a:cubicBezTo>
                <a:cubicBezTo>
                  <a:pt x="731" y="1579"/>
                  <a:pt x="755" y="1615"/>
                  <a:pt x="794" y="1646"/>
                </a:cubicBezTo>
                <a:cubicBezTo>
                  <a:pt x="715" y="1669"/>
                  <a:pt x="616" y="1683"/>
                  <a:pt x="512" y="1683"/>
                </a:cubicBezTo>
                <a:close/>
                <a:moveTo>
                  <a:pt x="1682" y="1536"/>
                </a:moveTo>
                <a:cubicBezTo>
                  <a:pt x="1682" y="1598"/>
                  <a:pt x="1515" y="1683"/>
                  <a:pt x="1243" y="1683"/>
                </a:cubicBezTo>
                <a:cubicBezTo>
                  <a:pt x="971" y="1683"/>
                  <a:pt x="804" y="1598"/>
                  <a:pt x="804" y="1536"/>
                </a:cubicBezTo>
                <a:cubicBezTo>
                  <a:pt x="804" y="1434"/>
                  <a:pt x="804" y="1434"/>
                  <a:pt x="804" y="1434"/>
                </a:cubicBezTo>
                <a:cubicBezTo>
                  <a:pt x="900" y="1501"/>
                  <a:pt x="1075" y="1536"/>
                  <a:pt x="1243" y="1536"/>
                </a:cubicBezTo>
                <a:cubicBezTo>
                  <a:pt x="1411" y="1536"/>
                  <a:pt x="1586" y="1501"/>
                  <a:pt x="1682" y="1434"/>
                </a:cubicBezTo>
                <a:lnTo>
                  <a:pt x="1682" y="1536"/>
                </a:lnTo>
                <a:close/>
                <a:moveTo>
                  <a:pt x="1682" y="1299"/>
                </a:moveTo>
                <a:cubicBezTo>
                  <a:pt x="1682" y="1317"/>
                  <a:pt x="1682" y="1317"/>
                  <a:pt x="1682" y="1317"/>
                </a:cubicBezTo>
                <a:cubicBezTo>
                  <a:pt x="1682" y="1378"/>
                  <a:pt x="1515" y="1463"/>
                  <a:pt x="1243" y="1463"/>
                </a:cubicBezTo>
                <a:cubicBezTo>
                  <a:pt x="971" y="1463"/>
                  <a:pt x="804" y="1378"/>
                  <a:pt x="804" y="1317"/>
                </a:cubicBezTo>
                <a:cubicBezTo>
                  <a:pt x="804" y="1215"/>
                  <a:pt x="804" y="1215"/>
                  <a:pt x="804" y="1215"/>
                </a:cubicBezTo>
                <a:cubicBezTo>
                  <a:pt x="900" y="1282"/>
                  <a:pt x="1075" y="1317"/>
                  <a:pt x="1243" y="1317"/>
                </a:cubicBezTo>
                <a:cubicBezTo>
                  <a:pt x="1411" y="1317"/>
                  <a:pt x="1586" y="1282"/>
                  <a:pt x="1682" y="1215"/>
                </a:cubicBezTo>
                <a:lnTo>
                  <a:pt x="1682" y="1299"/>
                </a:lnTo>
                <a:close/>
                <a:moveTo>
                  <a:pt x="1682" y="1079"/>
                </a:moveTo>
                <a:cubicBezTo>
                  <a:pt x="1682" y="1098"/>
                  <a:pt x="1682" y="1098"/>
                  <a:pt x="1682" y="1098"/>
                </a:cubicBezTo>
                <a:cubicBezTo>
                  <a:pt x="1682" y="1159"/>
                  <a:pt x="1515" y="1244"/>
                  <a:pt x="1243" y="1244"/>
                </a:cubicBezTo>
                <a:cubicBezTo>
                  <a:pt x="971" y="1244"/>
                  <a:pt x="804" y="1159"/>
                  <a:pt x="804" y="1098"/>
                </a:cubicBezTo>
                <a:cubicBezTo>
                  <a:pt x="804" y="995"/>
                  <a:pt x="804" y="995"/>
                  <a:pt x="804" y="995"/>
                </a:cubicBezTo>
                <a:cubicBezTo>
                  <a:pt x="900" y="1062"/>
                  <a:pt x="1075" y="1098"/>
                  <a:pt x="1243" y="1098"/>
                </a:cubicBezTo>
                <a:cubicBezTo>
                  <a:pt x="1411" y="1098"/>
                  <a:pt x="1586" y="1062"/>
                  <a:pt x="1682" y="995"/>
                </a:cubicBezTo>
                <a:lnTo>
                  <a:pt x="1682" y="1079"/>
                </a:lnTo>
                <a:close/>
                <a:moveTo>
                  <a:pt x="1682" y="860"/>
                </a:moveTo>
                <a:cubicBezTo>
                  <a:pt x="1682" y="878"/>
                  <a:pt x="1682" y="878"/>
                  <a:pt x="1682" y="878"/>
                </a:cubicBezTo>
                <a:cubicBezTo>
                  <a:pt x="1682" y="939"/>
                  <a:pt x="1515" y="1024"/>
                  <a:pt x="1243" y="1024"/>
                </a:cubicBezTo>
                <a:cubicBezTo>
                  <a:pt x="971" y="1024"/>
                  <a:pt x="804" y="939"/>
                  <a:pt x="804" y="878"/>
                </a:cubicBezTo>
                <a:cubicBezTo>
                  <a:pt x="804" y="776"/>
                  <a:pt x="804" y="776"/>
                  <a:pt x="804" y="776"/>
                </a:cubicBezTo>
                <a:cubicBezTo>
                  <a:pt x="900" y="843"/>
                  <a:pt x="1075" y="878"/>
                  <a:pt x="1243" y="878"/>
                </a:cubicBezTo>
                <a:cubicBezTo>
                  <a:pt x="1411" y="878"/>
                  <a:pt x="1586" y="843"/>
                  <a:pt x="1682" y="776"/>
                </a:cubicBezTo>
                <a:lnTo>
                  <a:pt x="1682" y="860"/>
                </a:lnTo>
                <a:close/>
                <a:moveTo>
                  <a:pt x="1682" y="640"/>
                </a:moveTo>
                <a:cubicBezTo>
                  <a:pt x="1682" y="659"/>
                  <a:pt x="1682" y="659"/>
                  <a:pt x="1682" y="659"/>
                </a:cubicBezTo>
                <a:cubicBezTo>
                  <a:pt x="1682" y="720"/>
                  <a:pt x="1515" y="805"/>
                  <a:pt x="1243" y="805"/>
                </a:cubicBezTo>
                <a:cubicBezTo>
                  <a:pt x="971" y="805"/>
                  <a:pt x="804" y="720"/>
                  <a:pt x="804" y="659"/>
                </a:cubicBezTo>
                <a:cubicBezTo>
                  <a:pt x="804" y="556"/>
                  <a:pt x="804" y="556"/>
                  <a:pt x="804" y="556"/>
                </a:cubicBezTo>
                <a:cubicBezTo>
                  <a:pt x="900" y="623"/>
                  <a:pt x="1075" y="659"/>
                  <a:pt x="1243" y="659"/>
                </a:cubicBezTo>
                <a:cubicBezTo>
                  <a:pt x="1411" y="659"/>
                  <a:pt x="1586" y="623"/>
                  <a:pt x="1682" y="556"/>
                </a:cubicBezTo>
                <a:lnTo>
                  <a:pt x="1682" y="640"/>
                </a:lnTo>
                <a:close/>
                <a:moveTo>
                  <a:pt x="1682" y="421"/>
                </a:moveTo>
                <a:cubicBezTo>
                  <a:pt x="1682" y="439"/>
                  <a:pt x="1682" y="439"/>
                  <a:pt x="1682" y="439"/>
                </a:cubicBezTo>
                <a:cubicBezTo>
                  <a:pt x="1682" y="500"/>
                  <a:pt x="1515" y="586"/>
                  <a:pt x="1243" y="586"/>
                </a:cubicBezTo>
                <a:cubicBezTo>
                  <a:pt x="971" y="586"/>
                  <a:pt x="804" y="500"/>
                  <a:pt x="804" y="439"/>
                </a:cubicBezTo>
                <a:cubicBezTo>
                  <a:pt x="804" y="337"/>
                  <a:pt x="804" y="337"/>
                  <a:pt x="804" y="337"/>
                </a:cubicBezTo>
                <a:cubicBezTo>
                  <a:pt x="900" y="404"/>
                  <a:pt x="1075" y="439"/>
                  <a:pt x="1243" y="439"/>
                </a:cubicBezTo>
                <a:cubicBezTo>
                  <a:pt x="1411" y="439"/>
                  <a:pt x="1586" y="404"/>
                  <a:pt x="1682" y="337"/>
                </a:cubicBezTo>
                <a:lnTo>
                  <a:pt x="1682" y="421"/>
                </a:lnTo>
                <a:close/>
                <a:moveTo>
                  <a:pt x="1243" y="366"/>
                </a:moveTo>
                <a:cubicBezTo>
                  <a:pt x="971" y="366"/>
                  <a:pt x="804" y="281"/>
                  <a:pt x="804" y="220"/>
                </a:cubicBezTo>
                <a:cubicBezTo>
                  <a:pt x="804" y="159"/>
                  <a:pt x="971" y="74"/>
                  <a:pt x="1243" y="74"/>
                </a:cubicBezTo>
                <a:cubicBezTo>
                  <a:pt x="1515" y="74"/>
                  <a:pt x="1682" y="159"/>
                  <a:pt x="1682" y="220"/>
                </a:cubicBezTo>
                <a:cubicBezTo>
                  <a:pt x="1682" y="281"/>
                  <a:pt x="1515" y="366"/>
                  <a:pt x="1243" y="3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" name="Freeform 121"/>
          <p:cNvSpPr>
            <a:spLocks noEditPoints="1"/>
          </p:cNvSpPr>
          <p:nvPr/>
        </p:nvSpPr>
        <p:spPr bwMode="auto">
          <a:xfrm>
            <a:off x="6108309" y="1371600"/>
            <a:ext cx="830692" cy="830980"/>
          </a:xfrm>
          <a:custGeom>
            <a:avLst/>
            <a:gdLst>
              <a:gd name="T0" fmla="*/ 1463 w 1755"/>
              <a:gd name="T1" fmla="*/ 74 h 1756"/>
              <a:gd name="T2" fmla="*/ 1280 w 1755"/>
              <a:gd name="T3" fmla="*/ 0 h 1756"/>
              <a:gd name="T4" fmla="*/ 1170 w 1755"/>
              <a:gd name="T5" fmla="*/ 74 h 1756"/>
              <a:gd name="T6" fmla="*/ 1097 w 1755"/>
              <a:gd name="T7" fmla="*/ 37 h 1756"/>
              <a:gd name="T8" fmla="*/ 439 w 1755"/>
              <a:gd name="T9" fmla="*/ 37 h 1756"/>
              <a:gd name="T10" fmla="*/ 366 w 1755"/>
              <a:gd name="T11" fmla="*/ 74 h 1756"/>
              <a:gd name="T12" fmla="*/ 256 w 1755"/>
              <a:gd name="T13" fmla="*/ 0 h 1756"/>
              <a:gd name="T14" fmla="*/ 73 w 1755"/>
              <a:gd name="T15" fmla="*/ 74 h 1756"/>
              <a:gd name="T16" fmla="*/ 73 w 1755"/>
              <a:gd name="T17" fmla="*/ 1317 h 1756"/>
              <a:gd name="T18" fmla="*/ 1353 w 1755"/>
              <a:gd name="T19" fmla="*/ 1756 h 1756"/>
              <a:gd name="T20" fmla="*/ 73 w 1755"/>
              <a:gd name="T21" fmla="*/ 147 h 1756"/>
              <a:gd name="T22" fmla="*/ 256 w 1755"/>
              <a:gd name="T23" fmla="*/ 220 h 1756"/>
              <a:gd name="T24" fmla="*/ 366 w 1755"/>
              <a:gd name="T25" fmla="*/ 147 h 1756"/>
              <a:gd name="T26" fmla="*/ 439 w 1755"/>
              <a:gd name="T27" fmla="*/ 183 h 1756"/>
              <a:gd name="T28" fmla="*/ 1097 w 1755"/>
              <a:gd name="T29" fmla="*/ 183 h 1756"/>
              <a:gd name="T30" fmla="*/ 1170 w 1755"/>
              <a:gd name="T31" fmla="*/ 147 h 1756"/>
              <a:gd name="T32" fmla="*/ 1280 w 1755"/>
              <a:gd name="T33" fmla="*/ 220 h 1756"/>
              <a:gd name="T34" fmla="*/ 1463 w 1755"/>
              <a:gd name="T35" fmla="*/ 147 h 1756"/>
              <a:gd name="T36" fmla="*/ 73 w 1755"/>
              <a:gd name="T37" fmla="*/ 147 h 1756"/>
              <a:gd name="T38" fmla="*/ 1463 w 1755"/>
              <a:gd name="T39" fmla="*/ 439 h 1756"/>
              <a:gd name="T40" fmla="*/ 966 w 1755"/>
              <a:gd name="T41" fmla="*/ 1244 h 1756"/>
              <a:gd name="T42" fmla="*/ 1390 w 1755"/>
              <a:gd name="T43" fmla="*/ 1610 h 1756"/>
              <a:gd name="T44" fmla="*/ 1026 w 1755"/>
              <a:gd name="T45" fmla="*/ 1390 h 1756"/>
              <a:gd name="T46" fmla="*/ 1026 w 1755"/>
              <a:gd name="T47" fmla="*/ 1317 h 1756"/>
              <a:gd name="T48" fmla="*/ 1390 w 1755"/>
              <a:gd name="T49" fmla="*/ 1098 h 1756"/>
              <a:gd name="T50" fmla="*/ 1609 w 1755"/>
              <a:gd name="T51" fmla="*/ 1317 h 1756"/>
              <a:gd name="T52" fmla="*/ 1390 w 1755"/>
              <a:gd name="T53" fmla="*/ 1681 h 1756"/>
              <a:gd name="T54" fmla="*/ 293 w 1755"/>
              <a:gd name="T55" fmla="*/ 659 h 1756"/>
              <a:gd name="T56" fmla="*/ 366 w 1755"/>
              <a:gd name="T57" fmla="*/ 586 h 1756"/>
              <a:gd name="T58" fmla="*/ 658 w 1755"/>
              <a:gd name="T59" fmla="*/ 659 h 1756"/>
              <a:gd name="T60" fmla="*/ 585 w 1755"/>
              <a:gd name="T61" fmla="*/ 586 h 1756"/>
              <a:gd name="T62" fmla="*/ 987 w 1755"/>
              <a:gd name="T63" fmla="*/ 622 h 1756"/>
              <a:gd name="T64" fmla="*/ 841 w 1755"/>
              <a:gd name="T65" fmla="*/ 622 h 1756"/>
              <a:gd name="T66" fmla="*/ 987 w 1755"/>
              <a:gd name="T67" fmla="*/ 622 h 1756"/>
              <a:gd name="T68" fmla="*/ 1243 w 1755"/>
              <a:gd name="T69" fmla="*/ 586 h 1756"/>
              <a:gd name="T70" fmla="*/ 1170 w 1755"/>
              <a:gd name="T71" fmla="*/ 659 h 1756"/>
              <a:gd name="T72" fmla="*/ 366 w 1755"/>
              <a:gd name="T73" fmla="*/ 878 h 1756"/>
              <a:gd name="T74" fmla="*/ 293 w 1755"/>
              <a:gd name="T75" fmla="*/ 805 h 1756"/>
              <a:gd name="T76" fmla="*/ 695 w 1755"/>
              <a:gd name="T77" fmla="*/ 842 h 1756"/>
              <a:gd name="T78" fmla="*/ 549 w 1755"/>
              <a:gd name="T79" fmla="*/ 842 h 1756"/>
              <a:gd name="T80" fmla="*/ 695 w 1755"/>
              <a:gd name="T81" fmla="*/ 842 h 1756"/>
              <a:gd name="T82" fmla="*/ 878 w 1755"/>
              <a:gd name="T83" fmla="*/ 878 h 1756"/>
              <a:gd name="T84" fmla="*/ 951 w 1755"/>
              <a:gd name="T85" fmla="*/ 805 h 1756"/>
              <a:gd name="T86" fmla="*/ 1170 w 1755"/>
              <a:gd name="T87" fmla="*/ 805 h 1756"/>
              <a:gd name="T88" fmla="*/ 1243 w 1755"/>
              <a:gd name="T89" fmla="*/ 878 h 1756"/>
              <a:gd name="T90" fmla="*/ 402 w 1755"/>
              <a:gd name="T91" fmla="*/ 1061 h 1756"/>
              <a:gd name="T92" fmla="*/ 256 w 1755"/>
              <a:gd name="T93" fmla="*/ 1061 h 1756"/>
              <a:gd name="T94" fmla="*/ 402 w 1755"/>
              <a:gd name="T95" fmla="*/ 1061 h 1756"/>
              <a:gd name="T96" fmla="*/ 585 w 1755"/>
              <a:gd name="T97" fmla="*/ 1098 h 1756"/>
              <a:gd name="T98" fmla="*/ 658 w 1755"/>
              <a:gd name="T99" fmla="*/ 1024 h 1756"/>
              <a:gd name="T100" fmla="*/ 1390 w 1755"/>
              <a:gd name="T101" fmla="*/ 1369 h 1756"/>
              <a:gd name="T102" fmla="*/ 1181 w 1755"/>
              <a:gd name="T103" fmla="*/ 1526 h 1756"/>
              <a:gd name="T104" fmla="*/ 1317 w 1755"/>
              <a:gd name="T105" fmla="*/ 1207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755" h="1756">
                <a:moveTo>
                  <a:pt x="1536" y="996"/>
                </a:moveTo>
                <a:cubicBezTo>
                  <a:pt x="1536" y="147"/>
                  <a:pt x="1536" y="147"/>
                  <a:pt x="1536" y="147"/>
                </a:cubicBezTo>
                <a:cubicBezTo>
                  <a:pt x="1536" y="106"/>
                  <a:pt x="1503" y="74"/>
                  <a:pt x="1463" y="74"/>
                </a:cubicBezTo>
                <a:cubicBezTo>
                  <a:pt x="1317" y="74"/>
                  <a:pt x="1317" y="74"/>
                  <a:pt x="1317" y="74"/>
                </a:cubicBezTo>
                <a:cubicBezTo>
                  <a:pt x="1317" y="37"/>
                  <a:pt x="1317" y="37"/>
                  <a:pt x="1317" y="37"/>
                </a:cubicBezTo>
                <a:cubicBezTo>
                  <a:pt x="1317" y="17"/>
                  <a:pt x="1300" y="0"/>
                  <a:pt x="1280" y="0"/>
                </a:cubicBezTo>
                <a:cubicBezTo>
                  <a:pt x="1260" y="0"/>
                  <a:pt x="1243" y="17"/>
                  <a:pt x="1243" y="37"/>
                </a:cubicBezTo>
                <a:cubicBezTo>
                  <a:pt x="1243" y="74"/>
                  <a:pt x="1243" y="74"/>
                  <a:pt x="1243" y="74"/>
                </a:cubicBezTo>
                <a:cubicBezTo>
                  <a:pt x="1170" y="74"/>
                  <a:pt x="1170" y="74"/>
                  <a:pt x="1170" y="74"/>
                </a:cubicBezTo>
                <a:cubicBezTo>
                  <a:pt x="1170" y="37"/>
                  <a:pt x="1170" y="37"/>
                  <a:pt x="1170" y="37"/>
                </a:cubicBezTo>
                <a:cubicBezTo>
                  <a:pt x="1170" y="17"/>
                  <a:pt x="1154" y="0"/>
                  <a:pt x="1134" y="0"/>
                </a:cubicBezTo>
                <a:cubicBezTo>
                  <a:pt x="1114" y="0"/>
                  <a:pt x="1097" y="17"/>
                  <a:pt x="1097" y="37"/>
                </a:cubicBezTo>
                <a:cubicBezTo>
                  <a:pt x="1097" y="74"/>
                  <a:pt x="1097" y="74"/>
                  <a:pt x="1097" y="74"/>
                </a:cubicBezTo>
                <a:cubicBezTo>
                  <a:pt x="439" y="74"/>
                  <a:pt x="439" y="74"/>
                  <a:pt x="439" y="74"/>
                </a:cubicBezTo>
                <a:cubicBezTo>
                  <a:pt x="439" y="37"/>
                  <a:pt x="439" y="37"/>
                  <a:pt x="439" y="37"/>
                </a:cubicBezTo>
                <a:cubicBezTo>
                  <a:pt x="439" y="17"/>
                  <a:pt x="422" y="0"/>
                  <a:pt x="402" y="0"/>
                </a:cubicBezTo>
                <a:cubicBezTo>
                  <a:pt x="382" y="0"/>
                  <a:pt x="366" y="17"/>
                  <a:pt x="366" y="37"/>
                </a:cubicBezTo>
                <a:cubicBezTo>
                  <a:pt x="366" y="74"/>
                  <a:pt x="366" y="74"/>
                  <a:pt x="366" y="74"/>
                </a:cubicBezTo>
                <a:cubicBezTo>
                  <a:pt x="293" y="74"/>
                  <a:pt x="293" y="74"/>
                  <a:pt x="293" y="74"/>
                </a:cubicBezTo>
                <a:cubicBezTo>
                  <a:pt x="293" y="37"/>
                  <a:pt x="293" y="37"/>
                  <a:pt x="293" y="37"/>
                </a:cubicBezTo>
                <a:cubicBezTo>
                  <a:pt x="293" y="17"/>
                  <a:pt x="276" y="0"/>
                  <a:pt x="256" y="0"/>
                </a:cubicBezTo>
                <a:cubicBezTo>
                  <a:pt x="236" y="0"/>
                  <a:pt x="219" y="17"/>
                  <a:pt x="219" y="37"/>
                </a:cubicBezTo>
                <a:cubicBezTo>
                  <a:pt x="219" y="74"/>
                  <a:pt x="219" y="74"/>
                  <a:pt x="219" y="74"/>
                </a:cubicBezTo>
                <a:cubicBezTo>
                  <a:pt x="73" y="74"/>
                  <a:pt x="73" y="74"/>
                  <a:pt x="73" y="74"/>
                </a:cubicBezTo>
                <a:cubicBezTo>
                  <a:pt x="33" y="74"/>
                  <a:pt x="0" y="106"/>
                  <a:pt x="0" y="147"/>
                </a:cubicBezTo>
                <a:cubicBezTo>
                  <a:pt x="0" y="1244"/>
                  <a:pt x="0" y="1244"/>
                  <a:pt x="0" y="1244"/>
                </a:cubicBezTo>
                <a:cubicBezTo>
                  <a:pt x="0" y="1284"/>
                  <a:pt x="33" y="1317"/>
                  <a:pt x="73" y="1317"/>
                </a:cubicBezTo>
                <a:cubicBezTo>
                  <a:pt x="953" y="1317"/>
                  <a:pt x="953" y="1317"/>
                  <a:pt x="953" y="1317"/>
                </a:cubicBezTo>
                <a:cubicBezTo>
                  <a:pt x="952" y="1329"/>
                  <a:pt x="951" y="1341"/>
                  <a:pt x="951" y="1354"/>
                </a:cubicBezTo>
                <a:cubicBezTo>
                  <a:pt x="951" y="1575"/>
                  <a:pt x="1131" y="1756"/>
                  <a:pt x="1353" y="1756"/>
                </a:cubicBezTo>
                <a:cubicBezTo>
                  <a:pt x="1575" y="1756"/>
                  <a:pt x="1755" y="1575"/>
                  <a:pt x="1755" y="1354"/>
                </a:cubicBezTo>
                <a:cubicBezTo>
                  <a:pt x="1755" y="1198"/>
                  <a:pt x="1666" y="1062"/>
                  <a:pt x="1536" y="996"/>
                </a:cubicBezTo>
                <a:close/>
                <a:moveTo>
                  <a:pt x="73" y="147"/>
                </a:moveTo>
                <a:cubicBezTo>
                  <a:pt x="219" y="147"/>
                  <a:pt x="219" y="147"/>
                  <a:pt x="219" y="147"/>
                </a:cubicBezTo>
                <a:cubicBezTo>
                  <a:pt x="219" y="183"/>
                  <a:pt x="219" y="183"/>
                  <a:pt x="219" y="183"/>
                </a:cubicBezTo>
                <a:cubicBezTo>
                  <a:pt x="219" y="204"/>
                  <a:pt x="236" y="220"/>
                  <a:pt x="256" y="220"/>
                </a:cubicBezTo>
                <a:cubicBezTo>
                  <a:pt x="276" y="220"/>
                  <a:pt x="293" y="204"/>
                  <a:pt x="293" y="183"/>
                </a:cubicBezTo>
                <a:cubicBezTo>
                  <a:pt x="293" y="147"/>
                  <a:pt x="293" y="147"/>
                  <a:pt x="293" y="147"/>
                </a:cubicBezTo>
                <a:cubicBezTo>
                  <a:pt x="366" y="147"/>
                  <a:pt x="366" y="147"/>
                  <a:pt x="366" y="147"/>
                </a:cubicBezTo>
                <a:cubicBezTo>
                  <a:pt x="366" y="183"/>
                  <a:pt x="366" y="183"/>
                  <a:pt x="366" y="183"/>
                </a:cubicBezTo>
                <a:cubicBezTo>
                  <a:pt x="366" y="204"/>
                  <a:pt x="382" y="220"/>
                  <a:pt x="402" y="220"/>
                </a:cubicBezTo>
                <a:cubicBezTo>
                  <a:pt x="422" y="220"/>
                  <a:pt x="439" y="204"/>
                  <a:pt x="439" y="183"/>
                </a:cubicBezTo>
                <a:cubicBezTo>
                  <a:pt x="439" y="147"/>
                  <a:pt x="439" y="147"/>
                  <a:pt x="439" y="147"/>
                </a:cubicBezTo>
                <a:cubicBezTo>
                  <a:pt x="1097" y="147"/>
                  <a:pt x="1097" y="147"/>
                  <a:pt x="1097" y="147"/>
                </a:cubicBezTo>
                <a:cubicBezTo>
                  <a:pt x="1097" y="183"/>
                  <a:pt x="1097" y="183"/>
                  <a:pt x="1097" y="183"/>
                </a:cubicBezTo>
                <a:cubicBezTo>
                  <a:pt x="1097" y="204"/>
                  <a:pt x="1114" y="220"/>
                  <a:pt x="1134" y="220"/>
                </a:cubicBezTo>
                <a:cubicBezTo>
                  <a:pt x="1154" y="220"/>
                  <a:pt x="1170" y="204"/>
                  <a:pt x="1170" y="183"/>
                </a:cubicBezTo>
                <a:cubicBezTo>
                  <a:pt x="1170" y="147"/>
                  <a:pt x="1170" y="147"/>
                  <a:pt x="1170" y="147"/>
                </a:cubicBezTo>
                <a:cubicBezTo>
                  <a:pt x="1243" y="147"/>
                  <a:pt x="1243" y="147"/>
                  <a:pt x="1243" y="147"/>
                </a:cubicBezTo>
                <a:cubicBezTo>
                  <a:pt x="1243" y="183"/>
                  <a:pt x="1243" y="183"/>
                  <a:pt x="1243" y="183"/>
                </a:cubicBezTo>
                <a:cubicBezTo>
                  <a:pt x="1243" y="204"/>
                  <a:pt x="1260" y="220"/>
                  <a:pt x="1280" y="220"/>
                </a:cubicBezTo>
                <a:cubicBezTo>
                  <a:pt x="1300" y="220"/>
                  <a:pt x="1317" y="204"/>
                  <a:pt x="1317" y="183"/>
                </a:cubicBezTo>
                <a:cubicBezTo>
                  <a:pt x="1317" y="147"/>
                  <a:pt x="1317" y="147"/>
                  <a:pt x="1317" y="147"/>
                </a:cubicBezTo>
                <a:cubicBezTo>
                  <a:pt x="1463" y="147"/>
                  <a:pt x="1463" y="147"/>
                  <a:pt x="1463" y="147"/>
                </a:cubicBezTo>
                <a:cubicBezTo>
                  <a:pt x="1463" y="366"/>
                  <a:pt x="1463" y="366"/>
                  <a:pt x="1463" y="366"/>
                </a:cubicBezTo>
                <a:cubicBezTo>
                  <a:pt x="73" y="366"/>
                  <a:pt x="73" y="366"/>
                  <a:pt x="73" y="366"/>
                </a:cubicBezTo>
                <a:lnTo>
                  <a:pt x="73" y="147"/>
                </a:lnTo>
                <a:close/>
                <a:moveTo>
                  <a:pt x="73" y="1244"/>
                </a:moveTo>
                <a:cubicBezTo>
                  <a:pt x="73" y="439"/>
                  <a:pt x="73" y="439"/>
                  <a:pt x="73" y="439"/>
                </a:cubicBezTo>
                <a:cubicBezTo>
                  <a:pt x="1463" y="439"/>
                  <a:pt x="1463" y="439"/>
                  <a:pt x="1463" y="439"/>
                </a:cubicBezTo>
                <a:cubicBezTo>
                  <a:pt x="1463" y="967"/>
                  <a:pt x="1463" y="967"/>
                  <a:pt x="1463" y="967"/>
                </a:cubicBezTo>
                <a:cubicBezTo>
                  <a:pt x="1428" y="957"/>
                  <a:pt x="1391" y="951"/>
                  <a:pt x="1353" y="951"/>
                </a:cubicBezTo>
                <a:cubicBezTo>
                  <a:pt x="1169" y="951"/>
                  <a:pt x="1014" y="1075"/>
                  <a:pt x="966" y="1244"/>
                </a:cubicBezTo>
                <a:lnTo>
                  <a:pt x="73" y="1244"/>
                </a:lnTo>
                <a:close/>
                <a:moveTo>
                  <a:pt x="1390" y="1681"/>
                </a:moveTo>
                <a:cubicBezTo>
                  <a:pt x="1390" y="1610"/>
                  <a:pt x="1390" y="1610"/>
                  <a:pt x="1390" y="1610"/>
                </a:cubicBezTo>
                <a:cubicBezTo>
                  <a:pt x="1317" y="1610"/>
                  <a:pt x="1317" y="1610"/>
                  <a:pt x="1317" y="1610"/>
                </a:cubicBezTo>
                <a:cubicBezTo>
                  <a:pt x="1317" y="1681"/>
                  <a:pt x="1317" y="1681"/>
                  <a:pt x="1317" y="1681"/>
                </a:cubicBezTo>
                <a:cubicBezTo>
                  <a:pt x="1164" y="1664"/>
                  <a:pt x="1043" y="1542"/>
                  <a:pt x="1026" y="1390"/>
                </a:cubicBezTo>
                <a:cubicBezTo>
                  <a:pt x="1097" y="1390"/>
                  <a:pt x="1097" y="1390"/>
                  <a:pt x="1097" y="1390"/>
                </a:cubicBezTo>
                <a:cubicBezTo>
                  <a:pt x="1097" y="1317"/>
                  <a:pt x="1097" y="1317"/>
                  <a:pt x="1097" y="1317"/>
                </a:cubicBezTo>
                <a:cubicBezTo>
                  <a:pt x="1026" y="1317"/>
                  <a:pt x="1026" y="1317"/>
                  <a:pt x="1026" y="1317"/>
                </a:cubicBezTo>
                <a:cubicBezTo>
                  <a:pt x="1043" y="1165"/>
                  <a:pt x="1164" y="1044"/>
                  <a:pt x="1317" y="1027"/>
                </a:cubicBezTo>
                <a:cubicBezTo>
                  <a:pt x="1317" y="1098"/>
                  <a:pt x="1317" y="1098"/>
                  <a:pt x="1317" y="1098"/>
                </a:cubicBezTo>
                <a:cubicBezTo>
                  <a:pt x="1390" y="1098"/>
                  <a:pt x="1390" y="1098"/>
                  <a:pt x="1390" y="1098"/>
                </a:cubicBezTo>
                <a:cubicBezTo>
                  <a:pt x="1390" y="1027"/>
                  <a:pt x="1390" y="1027"/>
                  <a:pt x="1390" y="1027"/>
                </a:cubicBezTo>
                <a:cubicBezTo>
                  <a:pt x="1542" y="1044"/>
                  <a:pt x="1663" y="1165"/>
                  <a:pt x="1680" y="1317"/>
                </a:cubicBezTo>
                <a:cubicBezTo>
                  <a:pt x="1609" y="1317"/>
                  <a:pt x="1609" y="1317"/>
                  <a:pt x="1609" y="1317"/>
                </a:cubicBezTo>
                <a:cubicBezTo>
                  <a:pt x="1609" y="1390"/>
                  <a:pt x="1609" y="1390"/>
                  <a:pt x="1609" y="1390"/>
                </a:cubicBezTo>
                <a:cubicBezTo>
                  <a:pt x="1680" y="1390"/>
                  <a:pt x="1680" y="1390"/>
                  <a:pt x="1680" y="1390"/>
                </a:cubicBezTo>
                <a:cubicBezTo>
                  <a:pt x="1663" y="1542"/>
                  <a:pt x="1542" y="1664"/>
                  <a:pt x="1390" y="1681"/>
                </a:cubicBezTo>
                <a:close/>
                <a:moveTo>
                  <a:pt x="402" y="622"/>
                </a:moveTo>
                <a:cubicBezTo>
                  <a:pt x="402" y="642"/>
                  <a:pt x="386" y="659"/>
                  <a:pt x="366" y="659"/>
                </a:cubicBezTo>
                <a:cubicBezTo>
                  <a:pt x="293" y="659"/>
                  <a:pt x="293" y="659"/>
                  <a:pt x="293" y="659"/>
                </a:cubicBezTo>
                <a:cubicBezTo>
                  <a:pt x="272" y="659"/>
                  <a:pt x="256" y="642"/>
                  <a:pt x="256" y="622"/>
                </a:cubicBezTo>
                <a:cubicBezTo>
                  <a:pt x="256" y="602"/>
                  <a:pt x="272" y="586"/>
                  <a:pt x="293" y="586"/>
                </a:cubicBezTo>
                <a:cubicBezTo>
                  <a:pt x="366" y="586"/>
                  <a:pt x="366" y="586"/>
                  <a:pt x="366" y="586"/>
                </a:cubicBezTo>
                <a:cubicBezTo>
                  <a:pt x="386" y="586"/>
                  <a:pt x="402" y="602"/>
                  <a:pt x="402" y="622"/>
                </a:cubicBezTo>
                <a:close/>
                <a:moveTo>
                  <a:pt x="695" y="622"/>
                </a:moveTo>
                <a:cubicBezTo>
                  <a:pt x="695" y="642"/>
                  <a:pt x="678" y="659"/>
                  <a:pt x="658" y="659"/>
                </a:cubicBezTo>
                <a:cubicBezTo>
                  <a:pt x="585" y="659"/>
                  <a:pt x="585" y="659"/>
                  <a:pt x="585" y="659"/>
                </a:cubicBezTo>
                <a:cubicBezTo>
                  <a:pt x="565" y="659"/>
                  <a:pt x="549" y="642"/>
                  <a:pt x="549" y="622"/>
                </a:cubicBezTo>
                <a:cubicBezTo>
                  <a:pt x="549" y="602"/>
                  <a:pt x="565" y="586"/>
                  <a:pt x="585" y="586"/>
                </a:cubicBezTo>
                <a:cubicBezTo>
                  <a:pt x="658" y="586"/>
                  <a:pt x="658" y="586"/>
                  <a:pt x="658" y="586"/>
                </a:cubicBezTo>
                <a:cubicBezTo>
                  <a:pt x="678" y="586"/>
                  <a:pt x="695" y="602"/>
                  <a:pt x="695" y="622"/>
                </a:cubicBezTo>
                <a:close/>
                <a:moveTo>
                  <a:pt x="987" y="622"/>
                </a:moveTo>
                <a:cubicBezTo>
                  <a:pt x="987" y="642"/>
                  <a:pt x="971" y="659"/>
                  <a:pt x="951" y="659"/>
                </a:cubicBezTo>
                <a:cubicBezTo>
                  <a:pt x="878" y="659"/>
                  <a:pt x="878" y="659"/>
                  <a:pt x="878" y="659"/>
                </a:cubicBezTo>
                <a:cubicBezTo>
                  <a:pt x="858" y="659"/>
                  <a:pt x="841" y="642"/>
                  <a:pt x="841" y="622"/>
                </a:cubicBezTo>
                <a:cubicBezTo>
                  <a:pt x="841" y="602"/>
                  <a:pt x="858" y="586"/>
                  <a:pt x="878" y="586"/>
                </a:cubicBezTo>
                <a:cubicBezTo>
                  <a:pt x="951" y="586"/>
                  <a:pt x="951" y="586"/>
                  <a:pt x="951" y="586"/>
                </a:cubicBezTo>
                <a:cubicBezTo>
                  <a:pt x="971" y="586"/>
                  <a:pt x="987" y="602"/>
                  <a:pt x="987" y="622"/>
                </a:cubicBezTo>
                <a:close/>
                <a:moveTo>
                  <a:pt x="1134" y="622"/>
                </a:moveTo>
                <a:cubicBezTo>
                  <a:pt x="1134" y="602"/>
                  <a:pt x="1150" y="586"/>
                  <a:pt x="1170" y="586"/>
                </a:cubicBezTo>
                <a:cubicBezTo>
                  <a:pt x="1243" y="586"/>
                  <a:pt x="1243" y="586"/>
                  <a:pt x="1243" y="586"/>
                </a:cubicBezTo>
                <a:cubicBezTo>
                  <a:pt x="1264" y="586"/>
                  <a:pt x="1280" y="602"/>
                  <a:pt x="1280" y="622"/>
                </a:cubicBezTo>
                <a:cubicBezTo>
                  <a:pt x="1280" y="642"/>
                  <a:pt x="1264" y="659"/>
                  <a:pt x="1243" y="659"/>
                </a:cubicBezTo>
                <a:cubicBezTo>
                  <a:pt x="1170" y="659"/>
                  <a:pt x="1170" y="659"/>
                  <a:pt x="1170" y="659"/>
                </a:cubicBezTo>
                <a:cubicBezTo>
                  <a:pt x="1150" y="659"/>
                  <a:pt x="1134" y="642"/>
                  <a:pt x="1134" y="622"/>
                </a:cubicBezTo>
                <a:close/>
                <a:moveTo>
                  <a:pt x="402" y="842"/>
                </a:moveTo>
                <a:cubicBezTo>
                  <a:pt x="402" y="862"/>
                  <a:pt x="386" y="878"/>
                  <a:pt x="366" y="878"/>
                </a:cubicBezTo>
                <a:cubicBezTo>
                  <a:pt x="293" y="878"/>
                  <a:pt x="293" y="878"/>
                  <a:pt x="293" y="878"/>
                </a:cubicBezTo>
                <a:cubicBezTo>
                  <a:pt x="272" y="878"/>
                  <a:pt x="256" y="862"/>
                  <a:pt x="256" y="842"/>
                </a:cubicBezTo>
                <a:cubicBezTo>
                  <a:pt x="256" y="821"/>
                  <a:pt x="272" y="805"/>
                  <a:pt x="293" y="805"/>
                </a:cubicBezTo>
                <a:cubicBezTo>
                  <a:pt x="366" y="805"/>
                  <a:pt x="366" y="805"/>
                  <a:pt x="366" y="805"/>
                </a:cubicBezTo>
                <a:cubicBezTo>
                  <a:pt x="386" y="805"/>
                  <a:pt x="402" y="821"/>
                  <a:pt x="402" y="842"/>
                </a:cubicBezTo>
                <a:close/>
                <a:moveTo>
                  <a:pt x="695" y="842"/>
                </a:moveTo>
                <a:cubicBezTo>
                  <a:pt x="695" y="862"/>
                  <a:pt x="678" y="878"/>
                  <a:pt x="658" y="878"/>
                </a:cubicBezTo>
                <a:cubicBezTo>
                  <a:pt x="585" y="878"/>
                  <a:pt x="585" y="878"/>
                  <a:pt x="585" y="878"/>
                </a:cubicBezTo>
                <a:cubicBezTo>
                  <a:pt x="565" y="878"/>
                  <a:pt x="549" y="862"/>
                  <a:pt x="549" y="842"/>
                </a:cubicBezTo>
                <a:cubicBezTo>
                  <a:pt x="549" y="821"/>
                  <a:pt x="565" y="805"/>
                  <a:pt x="585" y="805"/>
                </a:cubicBezTo>
                <a:cubicBezTo>
                  <a:pt x="658" y="805"/>
                  <a:pt x="658" y="805"/>
                  <a:pt x="658" y="805"/>
                </a:cubicBezTo>
                <a:cubicBezTo>
                  <a:pt x="678" y="805"/>
                  <a:pt x="695" y="821"/>
                  <a:pt x="695" y="842"/>
                </a:cubicBezTo>
                <a:close/>
                <a:moveTo>
                  <a:pt x="987" y="842"/>
                </a:moveTo>
                <a:cubicBezTo>
                  <a:pt x="987" y="862"/>
                  <a:pt x="971" y="878"/>
                  <a:pt x="951" y="878"/>
                </a:cubicBezTo>
                <a:cubicBezTo>
                  <a:pt x="878" y="878"/>
                  <a:pt x="878" y="878"/>
                  <a:pt x="878" y="878"/>
                </a:cubicBezTo>
                <a:cubicBezTo>
                  <a:pt x="858" y="878"/>
                  <a:pt x="841" y="862"/>
                  <a:pt x="841" y="842"/>
                </a:cubicBezTo>
                <a:cubicBezTo>
                  <a:pt x="841" y="821"/>
                  <a:pt x="858" y="805"/>
                  <a:pt x="878" y="805"/>
                </a:cubicBezTo>
                <a:cubicBezTo>
                  <a:pt x="951" y="805"/>
                  <a:pt x="951" y="805"/>
                  <a:pt x="951" y="805"/>
                </a:cubicBezTo>
                <a:cubicBezTo>
                  <a:pt x="971" y="805"/>
                  <a:pt x="987" y="821"/>
                  <a:pt x="987" y="842"/>
                </a:cubicBezTo>
                <a:close/>
                <a:moveTo>
                  <a:pt x="1134" y="842"/>
                </a:moveTo>
                <a:cubicBezTo>
                  <a:pt x="1134" y="821"/>
                  <a:pt x="1150" y="805"/>
                  <a:pt x="1170" y="805"/>
                </a:cubicBezTo>
                <a:cubicBezTo>
                  <a:pt x="1243" y="805"/>
                  <a:pt x="1243" y="805"/>
                  <a:pt x="1243" y="805"/>
                </a:cubicBezTo>
                <a:cubicBezTo>
                  <a:pt x="1264" y="805"/>
                  <a:pt x="1280" y="821"/>
                  <a:pt x="1280" y="842"/>
                </a:cubicBezTo>
                <a:cubicBezTo>
                  <a:pt x="1280" y="862"/>
                  <a:pt x="1264" y="878"/>
                  <a:pt x="1243" y="878"/>
                </a:cubicBezTo>
                <a:cubicBezTo>
                  <a:pt x="1170" y="878"/>
                  <a:pt x="1170" y="878"/>
                  <a:pt x="1170" y="878"/>
                </a:cubicBezTo>
                <a:cubicBezTo>
                  <a:pt x="1150" y="878"/>
                  <a:pt x="1134" y="862"/>
                  <a:pt x="1134" y="842"/>
                </a:cubicBezTo>
                <a:close/>
                <a:moveTo>
                  <a:pt x="402" y="1061"/>
                </a:moveTo>
                <a:cubicBezTo>
                  <a:pt x="402" y="1081"/>
                  <a:pt x="386" y="1098"/>
                  <a:pt x="366" y="1098"/>
                </a:cubicBezTo>
                <a:cubicBezTo>
                  <a:pt x="293" y="1098"/>
                  <a:pt x="293" y="1098"/>
                  <a:pt x="293" y="1098"/>
                </a:cubicBezTo>
                <a:cubicBezTo>
                  <a:pt x="272" y="1098"/>
                  <a:pt x="256" y="1081"/>
                  <a:pt x="256" y="1061"/>
                </a:cubicBezTo>
                <a:cubicBezTo>
                  <a:pt x="256" y="1041"/>
                  <a:pt x="272" y="1024"/>
                  <a:pt x="293" y="1024"/>
                </a:cubicBezTo>
                <a:cubicBezTo>
                  <a:pt x="366" y="1024"/>
                  <a:pt x="366" y="1024"/>
                  <a:pt x="366" y="1024"/>
                </a:cubicBezTo>
                <a:cubicBezTo>
                  <a:pt x="386" y="1024"/>
                  <a:pt x="402" y="1041"/>
                  <a:pt x="402" y="1061"/>
                </a:cubicBezTo>
                <a:close/>
                <a:moveTo>
                  <a:pt x="695" y="1061"/>
                </a:moveTo>
                <a:cubicBezTo>
                  <a:pt x="695" y="1081"/>
                  <a:pt x="678" y="1098"/>
                  <a:pt x="658" y="1098"/>
                </a:cubicBezTo>
                <a:cubicBezTo>
                  <a:pt x="585" y="1098"/>
                  <a:pt x="585" y="1098"/>
                  <a:pt x="585" y="1098"/>
                </a:cubicBezTo>
                <a:cubicBezTo>
                  <a:pt x="565" y="1098"/>
                  <a:pt x="549" y="1081"/>
                  <a:pt x="549" y="1061"/>
                </a:cubicBezTo>
                <a:cubicBezTo>
                  <a:pt x="549" y="1041"/>
                  <a:pt x="565" y="1024"/>
                  <a:pt x="585" y="1024"/>
                </a:cubicBezTo>
                <a:cubicBezTo>
                  <a:pt x="658" y="1024"/>
                  <a:pt x="658" y="1024"/>
                  <a:pt x="658" y="1024"/>
                </a:cubicBezTo>
                <a:cubicBezTo>
                  <a:pt x="678" y="1024"/>
                  <a:pt x="695" y="1041"/>
                  <a:pt x="695" y="1061"/>
                </a:cubicBezTo>
                <a:close/>
                <a:moveTo>
                  <a:pt x="1390" y="1207"/>
                </a:moveTo>
                <a:cubicBezTo>
                  <a:pt x="1390" y="1369"/>
                  <a:pt x="1390" y="1369"/>
                  <a:pt x="1390" y="1369"/>
                </a:cubicBezTo>
                <a:cubicBezTo>
                  <a:pt x="1233" y="1526"/>
                  <a:pt x="1233" y="1526"/>
                  <a:pt x="1233" y="1526"/>
                </a:cubicBezTo>
                <a:cubicBezTo>
                  <a:pt x="1226" y="1533"/>
                  <a:pt x="1216" y="1536"/>
                  <a:pt x="1207" y="1536"/>
                </a:cubicBezTo>
                <a:cubicBezTo>
                  <a:pt x="1197" y="1536"/>
                  <a:pt x="1188" y="1533"/>
                  <a:pt x="1181" y="1526"/>
                </a:cubicBezTo>
                <a:cubicBezTo>
                  <a:pt x="1167" y="1511"/>
                  <a:pt x="1167" y="1488"/>
                  <a:pt x="1181" y="1474"/>
                </a:cubicBezTo>
                <a:cubicBezTo>
                  <a:pt x="1317" y="1338"/>
                  <a:pt x="1317" y="1338"/>
                  <a:pt x="1317" y="1338"/>
                </a:cubicBezTo>
                <a:cubicBezTo>
                  <a:pt x="1317" y="1207"/>
                  <a:pt x="1317" y="1207"/>
                  <a:pt x="1317" y="1207"/>
                </a:cubicBezTo>
                <a:cubicBezTo>
                  <a:pt x="1317" y="1187"/>
                  <a:pt x="1333" y="1171"/>
                  <a:pt x="1353" y="1171"/>
                </a:cubicBezTo>
                <a:cubicBezTo>
                  <a:pt x="1373" y="1171"/>
                  <a:pt x="1390" y="1187"/>
                  <a:pt x="1390" y="12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" name="Freeform 122"/>
          <p:cNvSpPr>
            <a:spLocks noEditPoints="1"/>
          </p:cNvSpPr>
          <p:nvPr/>
        </p:nvSpPr>
        <p:spPr bwMode="auto">
          <a:xfrm>
            <a:off x="8351877" y="1371602"/>
            <a:ext cx="831268" cy="830976"/>
          </a:xfrm>
          <a:custGeom>
            <a:avLst/>
            <a:gdLst>
              <a:gd name="T0" fmla="*/ 768 w 1756"/>
              <a:gd name="T1" fmla="*/ 110 h 1756"/>
              <a:gd name="T2" fmla="*/ 654 w 1756"/>
              <a:gd name="T3" fmla="*/ 398 h 1756"/>
              <a:gd name="T4" fmla="*/ 800 w 1756"/>
              <a:gd name="T5" fmla="*/ 700 h 1756"/>
              <a:gd name="T6" fmla="*/ 956 w 1756"/>
              <a:gd name="T7" fmla="*/ 700 h 1756"/>
              <a:gd name="T8" fmla="*/ 1102 w 1756"/>
              <a:gd name="T9" fmla="*/ 398 h 1756"/>
              <a:gd name="T10" fmla="*/ 988 w 1756"/>
              <a:gd name="T11" fmla="*/ 372 h 1756"/>
              <a:gd name="T12" fmla="*/ 878 w 1756"/>
              <a:gd name="T13" fmla="*/ 0 h 1756"/>
              <a:gd name="T14" fmla="*/ 1050 w 1756"/>
              <a:gd name="T15" fmla="*/ 450 h 1756"/>
              <a:gd name="T16" fmla="*/ 1050 w 1756"/>
              <a:gd name="T17" fmla="*/ 502 h 1756"/>
              <a:gd name="T18" fmla="*/ 852 w 1756"/>
              <a:gd name="T19" fmla="*/ 648 h 1756"/>
              <a:gd name="T20" fmla="*/ 706 w 1756"/>
              <a:gd name="T21" fmla="*/ 450 h 1756"/>
              <a:gd name="T22" fmla="*/ 758 w 1756"/>
              <a:gd name="T23" fmla="*/ 450 h 1756"/>
              <a:gd name="T24" fmla="*/ 842 w 1756"/>
              <a:gd name="T25" fmla="*/ 110 h 1756"/>
              <a:gd name="T26" fmla="*/ 915 w 1756"/>
              <a:gd name="T27" fmla="*/ 110 h 1756"/>
              <a:gd name="T28" fmla="*/ 999 w 1756"/>
              <a:gd name="T29" fmla="*/ 450 h 1756"/>
              <a:gd name="T30" fmla="*/ 512 w 1756"/>
              <a:gd name="T31" fmla="*/ 1317 h 1756"/>
              <a:gd name="T32" fmla="*/ 622 w 1756"/>
              <a:gd name="T33" fmla="*/ 1756 h 1756"/>
              <a:gd name="T34" fmla="*/ 1244 w 1756"/>
              <a:gd name="T35" fmla="*/ 1646 h 1756"/>
              <a:gd name="T36" fmla="*/ 1756 w 1756"/>
              <a:gd name="T37" fmla="*/ 1317 h 1756"/>
              <a:gd name="T38" fmla="*/ 0 w 1756"/>
              <a:gd name="T39" fmla="*/ 805 h 1756"/>
              <a:gd name="T40" fmla="*/ 1171 w 1756"/>
              <a:gd name="T41" fmla="*/ 1646 h 1756"/>
              <a:gd name="T42" fmla="*/ 622 w 1756"/>
              <a:gd name="T43" fmla="*/ 1683 h 1756"/>
              <a:gd name="T44" fmla="*/ 586 w 1756"/>
              <a:gd name="T45" fmla="*/ 1098 h 1756"/>
              <a:gd name="T46" fmla="*/ 1024 w 1756"/>
              <a:gd name="T47" fmla="*/ 1610 h 1756"/>
              <a:gd name="T48" fmla="*/ 1098 w 1756"/>
              <a:gd name="T49" fmla="*/ 1098 h 1756"/>
              <a:gd name="T50" fmla="*/ 1171 w 1756"/>
              <a:gd name="T51" fmla="*/ 1646 h 1756"/>
              <a:gd name="T52" fmla="*/ 1683 w 1756"/>
              <a:gd name="T53" fmla="*/ 878 h 1756"/>
              <a:gd name="T54" fmla="*/ 1244 w 1756"/>
              <a:gd name="T55" fmla="*/ 1244 h 1756"/>
              <a:gd name="T56" fmla="*/ 1390 w 1756"/>
              <a:gd name="T57" fmla="*/ 1098 h 1756"/>
              <a:gd name="T58" fmla="*/ 366 w 1756"/>
              <a:gd name="T59" fmla="*/ 1024 h 1756"/>
              <a:gd name="T60" fmla="*/ 512 w 1756"/>
              <a:gd name="T61" fmla="*/ 1098 h 1756"/>
              <a:gd name="T62" fmla="*/ 74 w 1756"/>
              <a:gd name="T63" fmla="*/ 1244 h 1756"/>
              <a:gd name="T64" fmla="*/ 860 w 1756"/>
              <a:gd name="T65" fmla="*/ 1317 h 1756"/>
              <a:gd name="T66" fmla="*/ 659 w 1756"/>
              <a:gd name="T67" fmla="*/ 1372 h 1756"/>
              <a:gd name="T68" fmla="*/ 714 w 1756"/>
              <a:gd name="T69" fmla="*/ 1610 h 1756"/>
              <a:gd name="T70" fmla="*/ 915 w 1756"/>
              <a:gd name="T71" fmla="*/ 1555 h 1756"/>
              <a:gd name="T72" fmla="*/ 860 w 1756"/>
              <a:gd name="T73" fmla="*/ 1317 h 1756"/>
              <a:gd name="T74" fmla="*/ 732 w 1756"/>
              <a:gd name="T75" fmla="*/ 1536 h 1756"/>
              <a:gd name="T76" fmla="*/ 842 w 1756"/>
              <a:gd name="T77" fmla="*/ 1390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56" h="1756">
                <a:moveTo>
                  <a:pt x="878" y="0"/>
                </a:moveTo>
                <a:cubicBezTo>
                  <a:pt x="818" y="0"/>
                  <a:pt x="768" y="50"/>
                  <a:pt x="768" y="110"/>
                </a:cubicBezTo>
                <a:cubicBezTo>
                  <a:pt x="768" y="372"/>
                  <a:pt x="768" y="372"/>
                  <a:pt x="768" y="372"/>
                </a:cubicBezTo>
                <a:cubicBezTo>
                  <a:pt x="730" y="359"/>
                  <a:pt x="684" y="369"/>
                  <a:pt x="654" y="398"/>
                </a:cubicBezTo>
                <a:cubicBezTo>
                  <a:pt x="611" y="441"/>
                  <a:pt x="611" y="511"/>
                  <a:pt x="654" y="553"/>
                </a:cubicBezTo>
                <a:cubicBezTo>
                  <a:pt x="800" y="700"/>
                  <a:pt x="800" y="700"/>
                  <a:pt x="800" y="700"/>
                </a:cubicBezTo>
                <a:cubicBezTo>
                  <a:pt x="821" y="720"/>
                  <a:pt x="849" y="732"/>
                  <a:pt x="878" y="732"/>
                </a:cubicBezTo>
                <a:cubicBezTo>
                  <a:pt x="907" y="732"/>
                  <a:pt x="935" y="720"/>
                  <a:pt x="956" y="700"/>
                </a:cubicBezTo>
                <a:cubicBezTo>
                  <a:pt x="1102" y="553"/>
                  <a:pt x="1102" y="553"/>
                  <a:pt x="1102" y="553"/>
                </a:cubicBezTo>
                <a:cubicBezTo>
                  <a:pt x="1145" y="511"/>
                  <a:pt x="1145" y="441"/>
                  <a:pt x="1102" y="398"/>
                </a:cubicBezTo>
                <a:cubicBezTo>
                  <a:pt x="1102" y="398"/>
                  <a:pt x="1102" y="398"/>
                  <a:pt x="1102" y="398"/>
                </a:cubicBezTo>
                <a:cubicBezTo>
                  <a:pt x="1072" y="369"/>
                  <a:pt x="1026" y="359"/>
                  <a:pt x="988" y="372"/>
                </a:cubicBezTo>
                <a:cubicBezTo>
                  <a:pt x="988" y="110"/>
                  <a:pt x="988" y="110"/>
                  <a:pt x="988" y="110"/>
                </a:cubicBezTo>
                <a:cubicBezTo>
                  <a:pt x="988" y="50"/>
                  <a:pt x="939" y="0"/>
                  <a:pt x="878" y="0"/>
                </a:cubicBezTo>
                <a:close/>
                <a:moveTo>
                  <a:pt x="999" y="450"/>
                </a:moveTo>
                <a:cubicBezTo>
                  <a:pt x="1012" y="436"/>
                  <a:pt x="1036" y="436"/>
                  <a:pt x="1050" y="450"/>
                </a:cubicBezTo>
                <a:cubicBezTo>
                  <a:pt x="1050" y="450"/>
                  <a:pt x="1050" y="450"/>
                  <a:pt x="1050" y="450"/>
                </a:cubicBezTo>
                <a:cubicBezTo>
                  <a:pt x="1064" y="464"/>
                  <a:pt x="1064" y="488"/>
                  <a:pt x="1050" y="502"/>
                </a:cubicBezTo>
                <a:cubicBezTo>
                  <a:pt x="904" y="648"/>
                  <a:pt x="904" y="648"/>
                  <a:pt x="904" y="648"/>
                </a:cubicBezTo>
                <a:cubicBezTo>
                  <a:pt x="890" y="662"/>
                  <a:pt x="866" y="662"/>
                  <a:pt x="852" y="648"/>
                </a:cubicBezTo>
                <a:cubicBezTo>
                  <a:pt x="706" y="502"/>
                  <a:pt x="706" y="502"/>
                  <a:pt x="706" y="502"/>
                </a:cubicBezTo>
                <a:cubicBezTo>
                  <a:pt x="692" y="488"/>
                  <a:pt x="692" y="464"/>
                  <a:pt x="706" y="450"/>
                </a:cubicBezTo>
                <a:cubicBezTo>
                  <a:pt x="713" y="443"/>
                  <a:pt x="722" y="439"/>
                  <a:pt x="732" y="439"/>
                </a:cubicBezTo>
                <a:cubicBezTo>
                  <a:pt x="742" y="439"/>
                  <a:pt x="751" y="443"/>
                  <a:pt x="758" y="450"/>
                </a:cubicBezTo>
                <a:cubicBezTo>
                  <a:pt x="842" y="534"/>
                  <a:pt x="842" y="534"/>
                  <a:pt x="842" y="534"/>
                </a:cubicBezTo>
                <a:cubicBezTo>
                  <a:pt x="842" y="110"/>
                  <a:pt x="842" y="110"/>
                  <a:pt x="842" y="110"/>
                </a:cubicBezTo>
                <a:cubicBezTo>
                  <a:pt x="842" y="90"/>
                  <a:pt x="858" y="74"/>
                  <a:pt x="878" y="74"/>
                </a:cubicBezTo>
                <a:cubicBezTo>
                  <a:pt x="898" y="74"/>
                  <a:pt x="915" y="90"/>
                  <a:pt x="915" y="110"/>
                </a:cubicBezTo>
                <a:cubicBezTo>
                  <a:pt x="915" y="534"/>
                  <a:pt x="915" y="534"/>
                  <a:pt x="915" y="534"/>
                </a:cubicBezTo>
                <a:lnTo>
                  <a:pt x="999" y="450"/>
                </a:lnTo>
                <a:close/>
                <a:moveTo>
                  <a:pt x="0" y="1317"/>
                </a:moveTo>
                <a:cubicBezTo>
                  <a:pt x="512" y="1317"/>
                  <a:pt x="512" y="1317"/>
                  <a:pt x="512" y="1317"/>
                </a:cubicBezTo>
                <a:cubicBezTo>
                  <a:pt x="512" y="1646"/>
                  <a:pt x="512" y="1646"/>
                  <a:pt x="512" y="1646"/>
                </a:cubicBezTo>
                <a:cubicBezTo>
                  <a:pt x="512" y="1707"/>
                  <a:pt x="562" y="1756"/>
                  <a:pt x="622" y="1756"/>
                </a:cubicBezTo>
                <a:cubicBezTo>
                  <a:pt x="1134" y="1756"/>
                  <a:pt x="1134" y="1756"/>
                  <a:pt x="1134" y="1756"/>
                </a:cubicBezTo>
                <a:cubicBezTo>
                  <a:pt x="1195" y="1756"/>
                  <a:pt x="1244" y="1707"/>
                  <a:pt x="1244" y="1646"/>
                </a:cubicBezTo>
                <a:cubicBezTo>
                  <a:pt x="1244" y="1317"/>
                  <a:pt x="1244" y="1317"/>
                  <a:pt x="1244" y="1317"/>
                </a:cubicBezTo>
                <a:cubicBezTo>
                  <a:pt x="1756" y="1317"/>
                  <a:pt x="1756" y="1317"/>
                  <a:pt x="1756" y="1317"/>
                </a:cubicBezTo>
                <a:cubicBezTo>
                  <a:pt x="1756" y="805"/>
                  <a:pt x="1756" y="805"/>
                  <a:pt x="1756" y="805"/>
                </a:cubicBezTo>
                <a:cubicBezTo>
                  <a:pt x="0" y="805"/>
                  <a:pt x="0" y="805"/>
                  <a:pt x="0" y="805"/>
                </a:cubicBezTo>
                <a:lnTo>
                  <a:pt x="0" y="1317"/>
                </a:lnTo>
                <a:close/>
                <a:moveTo>
                  <a:pt x="1171" y="1646"/>
                </a:moveTo>
                <a:cubicBezTo>
                  <a:pt x="1171" y="1666"/>
                  <a:pt x="1154" y="1683"/>
                  <a:pt x="1134" y="1683"/>
                </a:cubicBezTo>
                <a:cubicBezTo>
                  <a:pt x="622" y="1683"/>
                  <a:pt x="622" y="1683"/>
                  <a:pt x="622" y="1683"/>
                </a:cubicBezTo>
                <a:cubicBezTo>
                  <a:pt x="602" y="1683"/>
                  <a:pt x="586" y="1666"/>
                  <a:pt x="586" y="1646"/>
                </a:cubicBezTo>
                <a:cubicBezTo>
                  <a:pt x="586" y="1098"/>
                  <a:pt x="586" y="1098"/>
                  <a:pt x="586" y="1098"/>
                </a:cubicBezTo>
                <a:cubicBezTo>
                  <a:pt x="1024" y="1098"/>
                  <a:pt x="1024" y="1098"/>
                  <a:pt x="1024" y="1098"/>
                </a:cubicBezTo>
                <a:cubicBezTo>
                  <a:pt x="1024" y="1610"/>
                  <a:pt x="1024" y="1610"/>
                  <a:pt x="1024" y="1610"/>
                </a:cubicBezTo>
                <a:cubicBezTo>
                  <a:pt x="1098" y="1610"/>
                  <a:pt x="1098" y="1610"/>
                  <a:pt x="1098" y="1610"/>
                </a:cubicBezTo>
                <a:cubicBezTo>
                  <a:pt x="1098" y="1098"/>
                  <a:pt x="1098" y="1098"/>
                  <a:pt x="1098" y="1098"/>
                </a:cubicBezTo>
                <a:cubicBezTo>
                  <a:pt x="1171" y="1098"/>
                  <a:pt x="1171" y="1098"/>
                  <a:pt x="1171" y="1098"/>
                </a:cubicBezTo>
                <a:lnTo>
                  <a:pt x="1171" y="1646"/>
                </a:lnTo>
                <a:close/>
                <a:moveTo>
                  <a:pt x="74" y="878"/>
                </a:moveTo>
                <a:cubicBezTo>
                  <a:pt x="1683" y="878"/>
                  <a:pt x="1683" y="878"/>
                  <a:pt x="1683" y="878"/>
                </a:cubicBezTo>
                <a:cubicBezTo>
                  <a:pt x="1683" y="1244"/>
                  <a:pt x="1683" y="1244"/>
                  <a:pt x="1683" y="1244"/>
                </a:cubicBezTo>
                <a:cubicBezTo>
                  <a:pt x="1244" y="1244"/>
                  <a:pt x="1244" y="1244"/>
                  <a:pt x="1244" y="1244"/>
                </a:cubicBezTo>
                <a:cubicBezTo>
                  <a:pt x="1244" y="1098"/>
                  <a:pt x="1244" y="1098"/>
                  <a:pt x="1244" y="1098"/>
                </a:cubicBezTo>
                <a:cubicBezTo>
                  <a:pt x="1390" y="1098"/>
                  <a:pt x="1390" y="1098"/>
                  <a:pt x="1390" y="1098"/>
                </a:cubicBezTo>
                <a:cubicBezTo>
                  <a:pt x="1390" y="1024"/>
                  <a:pt x="1390" y="1024"/>
                  <a:pt x="1390" y="1024"/>
                </a:cubicBezTo>
                <a:cubicBezTo>
                  <a:pt x="366" y="1024"/>
                  <a:pt x="366" y="1024"/>
                  <a:pt x="366" y="1024"/>
                </a:cubicBezTo>
                <a:cubicBezTo>
                  <a:pt x="366" y="1098"/>
                  <a:pt x="366" y="1098"/>
                  <a:pt x="366" y="1098"/>
                </a:cubicBezTo>
                <a:cubicBezTo>
                  <a:pt x="512" y="1098"/>
                  <a:pt x="512" y="1098"/>
                  <a:pt x="512" y="1098"/>
                </a:cubicBezTo>
                <a:cubicBezTo>
                  <a:pt x="512" y="1244"/>
                  <a:pt x="512" y="1244"/>
                  <a:pt x="512" y="1244"/>
                </a:cubicBezTo>
                <a:cubicBezTo>
                  <a:pt x="74" y="1244"/>
                  <a:pt x="74" y="1244"/>
                  <a:pt x="74" y="1244"/>
                </a:cubicBezTo>
                <a:lnTo>
                  <a:pt x="74" y="878"/>
                </a:lnTo>
                <a:close/>
                <a:moveTo>
                  <a:pt x="860" y="1317"/>
                </a:moveTo>
                <a:cubicBezTo>
                  <a:pt x="714" y="1317"/>
                  <a:pt x="714" y="1317"/>
                  <a:pt x="714" y="1317"/>
                </a:cubicBezTo>
                <a:cubicBezTo>
                  <a:pt x="683" y="1317"/>
                  <a:pt x="659" y="1342"/>
                  <a:pt x="659" y="1372"/>
                </a:cubicBezTo>
                <a:cubicBezTo>
                  <a:pt x="659" y="1555"/>
                  <a:pt x="659" y="1555"/>
                  <a:pt x="659" y="1555"/>
                </a:cubicBezTo>
                <a:cubicBezTo>
                  <a:pt x="659" y="1585"/>
                  <a:pt x="683" y="1610"/>
                  <a:pt x="714" y="1610"/>
                </a:cubicBezTo>
                <a:cubicBezTo>
                  <a:pt x="860" y="1610"/>
                  <a:pt x="860" y="1610"/>
                  <a:pt x="860" y="1610"/>
                </a:cubicBezTo>
                <a:cubicBezTo>
                  <a:pt x="890" y="1610"/>
                  <a:pt x="915" y="1585"/>
                  <a:pt x="915" y="1555"/>
                </a:cubicBezTo>
                <a:cubicBezTo>
                  <a:pt x="915" y="1372"/>
                  <a:pt x="915" y="1372"/>
                  <a:pt x="915" y="1372"/>
                </a:cubicBezTo>
                <a:cubicBezTo>
                  <a:pt x="915" y="1342"/>
                  <a:pt x="890" y="1317"/>
                  <a:pt x="860" y="1317"/>
                </a:cubicBezTo>
                <a:close/>
                <a:moveTo>
                  <a:pt x="842" y="1536"/>
                </a:moveTo>
                <a:cubicBezTo>
                  <a:pt x="732" y="1536"/>
                  <a:pt x="732" y="1536"/>
                  <a:pt x="732" y="1536"/>
                </a:cubicBezTo>
                <a:cubicBezTo>
                  <a:pt x="732" y="1390"/>
                  <a:pt x="732" y="1390"/>
                  <a:pt x="732" y="1390"/>
                </a:cubicBezTo>
                <a:cubicBezTo>
                  <a:pt x="842" y="1390"/>
                  <a:pt x="842" y="1390"/>
                  <a:pt x="842" y="1390"/>
                </a:cubicBezTo>
                <a:lnTo>
                  <a:pt x="842" y="15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5" name="Freeform 123"/>
          <p:cNvSpPr>
            <a:spLocks noEditPoints="1"/>
          </p:cNvSpPr>
          <p:nvPr/>
        </p:nvSpPr>
        <p:spPr bwMode="auto">
          <a:xfrm>
            <a:off x="10595733" y="1372034"/>
            <a:ext cx="837936" cy="830112"/>
          </a:xfrm>
          <a:custGeom>
            <a:avLst/>
            <a:gdLst>
              <a:gd name="T0" fmla="*/ 1403 w 1770"/>
              <a:gd name="T1" fmla="*/ 1217 h 1754"/>
              <a:gd name="T2" fmla="*/ 1364 w 1770"/>
              <a:gd name="T3" fmla="*/ 1233 h 1754"/>
              <a:gd name="T4" fmla="*/ 1247 w 1770"/>
              <a:gd name="T5" fmla="*/ 1193 h 1754"/>
              <a:gd name="T6" fmla="*/ 1222 w 1770"/>
              <a:gd name="T7" fmla="*/ 549 h 1754"/>
              <a:gd name="T8" fmla="*/ 1132 w 1770"/>
              <a:gd name="T9" fmla="*/ 110 h 1754"/>
              <a:gd name="T10" fmla="*/ 349 w 1770"/>
              <a:gd name="T11" fmla="*/ 0 h 1754"/>
              <a:gd name="T12" fmla="*/ 339 w 1770"/>
              <a:gd name="T13" fmla="*/ 11 h 1754"/>
              <a:gd name="T14" fmla="*/ 0 w 1770"/>
              <a:gd name="T15" fmla="*/ 355 h 1754"/>
              <a:gd name="T16" fmla="*/ 0 w 1770"/>
              <a:gd name="T17" fmla="*/ 356 h 1754"/>
              <a:gd name="T18" fmla="*/ 0 w 1770"/>
              <a:gd name="T19" fmla="*/ 460 h 1754"/>
              <a:gd name="T20" fmla="*/ 0 w 1770"/>
              <a:gd name="T21" fmla="*/ 1644 h 1754"/>
              <a:gd name="T22" fmla="*/ 1022 w 1770"/>
              <a:gd name="T23" fmla="*/ 1754 h 1754"/>
              <a:gd name="T24" fmla="*/ 1132 w 1770"/>
              <a:gd name="T25" fmla="*/ 1290 h 1754"/>
              <a:gd name="T26" fmla="*/ 1274 w 1770"/>
              <a:gd name="T27" fmla="*/ 1323 h 1754"/>
              <a:gd name="T28" fmla="*/ 1235 w 1770"/>
              <a:gd name="T29" fmla="*/ 1440 h 1754"/>
              <a:gd name="T30" fmla="*/ 1610 w 1770"/>
              <a:gd name="T31" fmla="*/ 1754 h 1754"/>
              <a:gd name="T32" fmla="*/ 1713 w 1770"/>
              <a:gd name="T33" fmla="*/ 1504 h 1754"/>
              <a:gd name="T34" fmla="*/ 313 w 1770"/>
              <a:gd name="T35" fmla="*/ 142 h 1754"/>
              <a:gd name="T36" fmla="*/ 328 w 1770"/>
              <a:gd name="T37" fmla="*/ 127 h 1754"/>
              <a:gd name="T38" fmla="*/ 292 w 1770"/>
              <a:gd name="T39" fmla="*/ 334 h 1754"/>
              <a:gd name="T40" fmla="*/ 313 w 1770"/>
              <a:gd name="T41" fmla="*/ 142 h 1754"/>
              <a:gd name="T42" fmla="*/ 1022 w 1770"/>
              <a:gd name="T43" fmla="*/ 1681 h 1754"/>
              <a:gd name="T44" fmla="*/ 73 w 1770"/>
              <a:gd name="T45" fmla="*/ 1644 h 1754"/>
              <a:gd name="T46" fmla="*/ 292 w 1770"/>
              <a:gd name="T47" fmla="*/ 407 h 1754"/>
              <a:gd name="T48" fmla="*/ 401 w 1770"/>
              <a:gd name="T49" fmla="*/ 74 h 1754"/>
              <a:gd name="T50" fmla="*/ 1059 w 1770"/>
              <a:gd name="T51" fmla="*/ 110 h 1754"/>
              <a:gd name="T52" fmla="*/ 886 w 1770"/>
              <a:gd name="T53" fmla="*/ 410 h 1754"/>
              <a:gd name="T54" fmla="*/ 412 w 1770"/>
              <a:gd name="T55" fmla="*/ 884 h 1754"/>
              <a:gd name="T56" fmla="*/ 886 w 1770"/>
              <a:gd name="T57" fmla="*/ 1359 h 1754"/>
              <a:gd name="T58" fmla="*/ 1059 w 1770"/>
              <a:gd name="T59" fmla="*/ 1644 h 1754"/>
              <a:gd name="T60" fmla="*/ 886 w 1770"/>
              <a:gd name="T61" fmla="*/ 1286 h 1754"/>
              <a:gd name="T62" fmla="*/ 485 w 1770"/>
              <a:gd name="T63" fmla="*/ 884 h 1754"/>
              <a:gd name="T64" fmla="*/ 886 w 1770"/>
              <a:gd name="T65" fmla="*/ 483 h 1754"/>
              <a:gd name="T66" fmla="*/ 1288 w 1770"/>
              <a:gd name="T67" fmla="*/ 884 h 1754"/>
              <a:gd name="T68" fmla="*/ 1661 w 1770"/>
              <a:gd name="T69" fmla="*/ 1659 h 1754"/>
              <a:gd name="T70" fmla="*/ 1300 w 1770"/>
              <a:gd name="T71" fmla="*/ 1401 h 1754"/>
              <a:gd name="T72" fmla="*/ 1661 w 1770"/>
              <a:gd name="T73" fmla="*/ 1556 h 1754"/>
              <a:gd name="T74" fmla="*/ 182 w 1770"/>
              <a:gd name="T75" fmla="*/ 548 h 1754"/>
              <a:gd name="T76" fmla="*/ 255 w 1770"/>
              <a:gd name="T77" fmla="*/ 621 h 1754"/>
              <a:gd name="T78" fmla="*/ 182 w 1770"/>
              <a:gd name="T79" fmla="*/ 548 h 1754"/>
              <a:gd name="T80" fmla="*/ 255 w 1770"/>
              <a:gd name="T81" fmla="*/ 767 h 1754"/>
              <a:gd name="T82" fmla="*/ 182 w 1770"/>
              <a:gd name="T83" fmla="*/ 841 h 1754"/>
              <a:gd name="T84" fmla="*/ 182 w 1770"/>
              <a:gd name="T85" fmla="*/ 987 h 1754"/>
              <a:gd name="T86" fmla="*/ 255 w 1770"/>
              <a:gd name="T87" fmla="*/ 1060 h 1754"/>
              <a:gd name="T88" fmla="*/ 182 w 1770"/>
              <a:gd name="T89" fmla="*/ 987 h 1754"/>
              <a:gd name="T90" fmla="*/ 255 w 1770"/>
              <a:gd name="T91" fmla="*/ 1206 h 1754"/>
              <a:gd name="T92" fmla="*/ 182 w 1770"/>
              <a:gd name="T93" fmla="*/ 1279 h 1754"/>
              <a:gd name="T94" fmla="*/ 182 w 1770"/>
              <a:gd name="T95" fmla="*/ 1425 h 1754"/>
              <a:gd name="T96" fmla="*/ 255 w 1770"/>
              <a:gd name="T97" fmla="*/ 1498 h 1754"/>
              <a:gd name="T98" fmla="*/ 182 w 1770"/>
              <a:gd name="T99" fmla="*/ 1425 h 1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70" h="1754">
                <a:moveTo>
                  <a:pt x="1442" y="1233"/>
                </a:moveTo>
                <a:cubicBezTo>
                  <a:pt x="1431" y="1223"/>
                  <a:pt x="1418" y="1217"/>
                  <a:pt x="1403" y="1217"/>
                </a:cubicBezTo>
                <a:cubicBezTo>
                  <a:pt x="1403" y="1217"/>
                  <a:pt x="1403" y="1217"/>
                  <a:pt x="1403" y="1217"/>
                </a:cubicBezTo>
                <a:cubicBezTo>
                  <a:pt x="1388" y="1217"/>
                  <a:pt x="1374" y="1223"/>
                  <a:pt x="1364" y="1233"/>
                </a:cubicBezTo>
                <a:cubicBezTo>
                  <a:pt x="1325" y="1272"/>
                  <a:pt x="1325" y="1272"/>
                  <a:pt x="1325" y="1272"/>
                </a:cubicBezTo>
                <a:cubicBezTo>
                  <a:pt x="1247" y="1193"/>
                  <a:pt x="1247" y="1193"/>
                  <a:pt x="1247" y="1193"/>
                </a:cubicBezTo>
                <a:cubicBezTo>
                  <a:pt x="1321" y="1107"/>
                  <a:pt x="1361" y="999"/>
                  <a:pt x="1361" y="884"/>
                </a:cubicBezTo>
                <a:cubicBezTo>
                  <a:pt x="1361" y="758"/>
                  <a:pt x="1312" y="638"/>
                  <a:pt x="1222" y="549"/>
                </a:cubicBezTo>
                <a:cubicBezTo>
                  <a:pt x="1195" y="521"/>
                  <a:pt x="1164" y="498"/>
                  <a:pt x="1132" y="478"/>
                </a:cubicBezTo>
                <a:cubicBezTo>
                  <a:pt x="1132" y="110"/>
                  <a:pt x="1132" y="110"/>
                  <a:pt x="1132" y="110"/>
                </a:cubicBezTo>
                <a:cubicBezTo>
                  <a:pt x="1132" y="50"/>
                  <a:pt x="1083" y="0"/>
                  <a:pt x="1022" y="0"/>
                </a:cubicBezTo>
                <a:cubicBezTo>
                  <a:pt x="349" y="0"/>
                  <a:pt x="349" y="0"/>
                  <a:pt x="349" y="0"/>
                </a:cubicBezTo>
                <a:cubicBezTo>
                  <a:pt x="339" y="11"/>
                  <a:pt x="339" y="11"/>
                  <a:pt x="339" y="11"/>
                </a:cubicBezTo>
                <a:cubicBezTo>
                  <a:pt x="339" y="11"/>
                  <a:pt x="339" y="11"/>
                  <a:pt x="339" y="11"/>
                </a:cubicBezTo>
                <a:cubicBezTo>
                  <a:pt x="10" y="345"/>
                  <a:pt x="10" y="345"/>
                  <a:pt x="10" y="345"/>
                </a:cubicBezTo>
                <a:cubicBezTo>
                  <a:pt x="0" y="355"/>
                  <a:pt x="0" y="355"/>
                  <a:pt x="0" y="355"/>
                </a:cubicBezTo>
                <a:cubicBezTo>
                  <a:pt x="0" y="356"/>
                  <a:pt x="0" y="356"/>
                  <a:pt x="0" y="356"/>
                </a:cubicBezTo>
                <a:cubicBezTo>
                  <a:pt x="0" y="356"/>
                  <a:pt x="0" y="356"/>
                  <a:pt x="0" y="356"/>
                </a:cubicBezTo>
                <a:cubicBezTo>
                  <a:pt x="0" y="356"/>
                  <a:pt x="0" y="356"/>
                  <a:pt x="0" y="356"/>
                </a:cubicBezTo>
                <a:cubicBezTo>
                  <a:pt x="0" y="460"/>
                  <a:pt x="0" y="460"/>
                  <a:pt x="0" y="460"/>
                </a:cubicBezTo>
                <a:cubicBezTo>
                  <a:pt x="0" y="460"/>
                  <a:pt x="0" y="460"/>
                  <a:pt x="0" y="460"/>
                </a:cubicBezTo>
                <a:cubicBezTo>
                  <a:pt x="0" y="1644"/>
                  <a:pt x="0" y="1644"/>
                  <a:pt x="0" y="1644"/>
                </a:cubicBezTo>
                <a:cubicBezTo>
                  <a:pt x="0" y="1704"/>
                  <a:pt x="49" y="1754"/>
                  <a:pt x="109" y="1754"/>
                </a:cubicBezTo>
                <a:cubicBezTo>
                  <a:pt x="1022" y="1754"/>
                  <a:pt x="1022" y="1754"/>
                  <a:pt x="1022" y="1754"/>
                </a:cubicBezTo>
                <a:cubicBezTo>
                  <a:pt x="1083" y="1754"/>
                  <a:pt x="1132" y="1704"/>
                  <a:pt x="1132" y="1644"/>
                </a:cubicBezTo>
                <a:cubicBezTo>
                  <a:pt x="1132" y="1290"/>
                  <a:pt x="1132" y="1290"/>
                  <a:pt x="1132" y="1290"/>
                </a:cubicBezTo>
                <a:cubicBezTo>
                  <a:pt x="1154" y="1277"/>
                  <a:pt x="1175" y="1262"/>
                  <a:pt x="1195" y="1245"/>
                </a:cubicBezTo>
                <a:cubicBezTo>
                  <a:pt x="1274" y="1323"/>
                  <a:pt x="1274" y="1323"/>
                  <a:pt x="1274" y="1323"/>
                </a:cubicBezTo>
                <a:cubicBezTo>
                  <a:pt x="1235" y="1362"/>
                  <a:pt x="1235" y="1362"/>
                  <a:pt x="1235" y="1362"/>
                </a:cubicBezTo>
                <a:cubicBezTo>
                  <a:pt x="1214" y="1384"/>
                  <a:pt x="1214" y="1418"/>
                  <a:pt x="1235" y="1440"/>
                </a:cubicBezTo>
                <a:cubicBezTo>
                  <a:pt x="1506" y="1711"/>
                  <a:pt x="1506" y="1711"/>
                  <a:pt x="1506" y="1711"/>
                </a:cubicBezTo>
                <a:cubicBezTo>
                  <a:pt x="1534" y="1738"/>
                  <a:pt x="1570" y="1754"/>
                  <a:pt x="1610" y="1754"/>
                </a:cubicBezTo>
                <a:cubicBezTo>
                  <a:pt x="1649" y="1754"/>
                  <a:pt x="1685" y="1738"/>
                  <a:pt x="1713" y="1711"/>
                </a:cubicBezTo>
                <a:cubicBezTo>
                  <a:pt x="1770" y="1654"/>
                  <a:pt x="1770" y="1561"/>
                  <a:pt x="1713" y="1504"/>
                </a:cubicBezTo>
                <a:lnTo>
                  <a:pt x="1442" y="1233"/>
                </a:lnTo>
                <a:close/>
                <a:moveTo>
                  <a:pt x="313" y="142"/>
                </a:moveTo>
                <a:cubicBezTo>
                  <a:pt x="316" y="139"/>
                  <a:pt x="319" y="136"/>
                  <a:pt x="323" y="133"/>
                </a:cubicBezTo>
                <a:cubicBezTo>
                  <a:pt x="325" y="131"/>
                  <a:pt x="326" y="129"/>
                  <a:pt x="328" y="127"/>
                </a:cubicBezTo>
                <a:cubicBezTo>
                  <a:pt x="328" y="298"/>
                  <a:pt x="328" y="298"/>
                  <a:pt x="328" y="298"/>
                </a:cubicBezTo>
                <a:cubicBezTo>
                  <a:pt x="328" y="318"/>
                  <a:pt x="312" y="334"/>
                  <a:pt x="292" y="334"/>
                </a:cubicBezTo>
                <a:cubicBezTo>
                  <a:pt x="124" y="334"/>
                  <a:pt x="124" y="334"/>
                  <a:pt x="124" y="334"/>
                </a:cubicBezTo>
                <a:cubicBezTo>
                  <a:pt x="183" y="274"/>
                  <a:pt x="252" y="204"/>
                  <a:pt x="313" y="142"/>
                </a:cubicBezTo>
                <a:close/>
                <a:moveTo>
                  <a:pt x="1059" y="1644"/>
                </a:moveTo>
                <a:cubicBezTo>
                  <a:pt x="1059" y="1664"/>
                  <a:pt x="1042" y="1681"/>
                  <a:pt x="1022" y="1681"/>
                </a:cubicBezTo>
                <a:cubicBezTo>
                  <a:pt x="109" y="1681"/>
                  <a:pt x="109" y="1681"/>
                  <a:pt x="109" y="1681"/>
                </a:cubicBezTo>
                <a:cubicBezTo>
                  <a:pt x="89" y="1681"/>
                  <a:pt x="73" y="1664"/>
                  <a:pt x="73" y="1644"/>
                </a:cubicBezTo>
                <a:cubicBezTo>
                  <a:pt x="73" y="407"/>
                  <a:pt x="73" y="407"/>
                  <a:pt x="73" y="407"/>
                </a:cubicBezTo>
                <a:cubicBezTo>
                  <a:pt x="292" y="407"/>
                  <a:pt x="292" y="407"/>
                  <a:pt x="292" y="407"/>
                </a:cubicBezTo>
                <a:cubicBezTo>
                  <a:pt x="352" y="407"/>
                  <a:pt x="401" y="358"/>
                  <a:pt x="401" y="298"/>
                </a:cubicBezTo>
                <a:cubicBezTo>
                  <a:pt x="401" y="74"/>
                  <a:pt x="401" y="74"/>
                  <a:pt x="401" y="74"/>
                </a:cubicBezTo>
                <a:cubicBezTo>
                  <a:pt x="1022" y="74"/>
                  <a:pt x="1022" y="74"/>
                  <a:pt x="1022" y="74"/>
                </a:cubicBezTo>
                <a:cubicBezTo>
                  <a:pt x="1042" y="74"/>
                  <a:pt x="1059" y="90"/>
                  <a:pt x="1059" y="110"/>
                </a:cubicBezTo>
                <a:cubicBezTo>
                  <a:pt x="1059" y="442"/>
                  <a:pt x="1059" y="442"/>
                  <a:pt x="1059" y="442"/>
                </a:cubicBezTo>
                <a:cubicBezTo>
                  <a:pt x="1004" y="421"/>
                  <a:pt x="946" y="410"/>
                  <a:pt x="886" y="410"/>
                </a:cubicBezTo>
                <a:cubicBezTo>
                  <a:pt x="760" y="410"/>
                  <a:pt x="640" y="459"/>
                  <a:pt x="551" y="549"/>
                </a:cubicBezTo>
                <a:cubicBezTo>
                  <a:pt x="461" y="638"/>
                  <a:pt x="412" y="758"/>
                  <a:pt x="412" y="884"/>
                </a:cubicBezTo>
                <a:cubicBezTo>
                  <a:pt x="412" y="1011"/>
                  <a:pt x="461" y="1130"/>
                  <a:pt x="551" y="1220"/>
                </a:cubicBezTo>
                <a:cubicBezTo>
                  <a:pt x="640" y="1310"/>
                  <a:pt x="760" y="1359"/>
                  <a:pt x="886" y="1359"/>
                </a:cubicBezTo>
                <a:cubicBezTo>
                  <a:pt x="946" y="1359"/>
                  <a:pt x="1004" y="1348"/>
                  <a:pt x="1059" y="1327"/>
                </a:cubicBezTo>
                <a:lnTo>
                  <a:pt x="1059" y="1644"/>
                </a:lnTo>
                <a:close/>
                <a:moveTo>
                  <a:pt x="1170" y="1168"/>
                </a:moveTo>
                <a:cubicBezTo>
                  <a:pt x="1095" y="1244"/>
                  <a:pt x="994" y="1286"/>
                  <a:pt x="886" y="1286"/>
                </a:cubicBezTo>
                <a:cubicBezTo>
                  <a:pt x="779" y="1286"/>
                  <a:pt x="678" y="1244"/>
                  <a:pt x="602" y="1168"/>
                </a:cubicBezTo>
                <a:cubicBezTo>
                  <a:pt x="526" y="1093"/>
                  <a:pt x="485" y="992"/>
                  <a:pt x="485" y="884"/>
                </a:cubicBezTo>
                <a:cubicBezTo>
                  <a:pt x="485" y="777"/>
                  <a:pt x="526" y="676"/>
                  <a:pt x="602" y="600"/>
                </a:cubicBezTo>
                <a:cubicBezTo>
                  <a:pt x="678" y="524"/>
                  <a:pt x="779" y="483"/>
                  <a:pt x="886" y="483"/>
                </a:cubicBezTo>
                <a:cubicBezTo>
                  <a:pt x="994" y="483"/>
                  <a:pt x="1095" y="524"/>
                  <a:pt x="1170" y="600"/>
                </a:cubicBezTo>
                <a:cubicBezTo>
                  <a:pt x="1246" y="676"/>
                  <a:pt x="1288" y="777"/>
                  <a:pt x="1288" y="884"/>
                </a:cubicBezTo>
                <a:cubicBezTo>
                  <a:pt x="1288" y="992"/>
                  <a:pt x="1246" y="1093"/>
                  <a:pt x="1170" y="1168"/>
                </a:cubicBezTo>
                <a:close/>
                <a:moveTo>
                  <a:pt x="1661" y="1659"/>
                </a:moveTo>
                <a:cubicBezTo>
                  <a:pt x="1634" y="1687"/>
                  <a:pt x="1585" y="1687"/>
                  <a:pt x="1558" y="1659"/>
                </a:cubicBezTo>
                <a:cubicBezTo>
                  <a:pt x="1300" y="1401"/>
                  <a:pt x="1300" y="1401"/>
                  <a:pt x="1300" y="1401"/>
                </a:cubicBezTo>
                <a:cubicBezTo>
                  <a:pt x="1403" y="1298"/>
                  <a:pt x="1403" y="1298"/>
                  <a:pt x="1403" y="1298"/>
                </a:cubicBezTo>
                <a:cubicBezTo>
                  <a:pt x="1661" y="1556"/>
                  <a:pt x="1661" y="1556"/>
                  <a:pt x="1661" y="1556"/>
                </a:cubicBezTo>
                <a:cubicBezTo>
                  <a:pt x="1690" y="1584"/>
                  <a:pt x="1690" y="1631"/>
                  <a:pt x="1661" y="1659"/>
                </a:cubicBezTo>
                <a:close/>
                <a:moveTo>
                  <a:pt x="182" y="548"/>
                </a:moveTo>
                <a:cubicBezTo>
                  <a:pt x="255" y="548"/>
                  <a:pt x="255" y="548"/>
                  <a:pt x="255" y="548"/>
                </a:cubicBezTo>
                <a:cubicBezTo>
                  <a:pt x="255" y="621"/>
                  <a:pt x="255" y="621"/>
                  <a:pt x="255" y="621"/>
                </a:cubicBezTo>
                <a:cubicBezTo>
                  <a:pt x="182" y="621"/>
                  <a:pt x="182" y="621"/>
                  <a:pt x="182" y="621"/>
                </a:cubicBezTo>
                <a:lnTo>
                  <a:pt x="182" y="548"/>
                </a:lnTo>
                <a:close/>
                <a:moveTo>
                  <a:pt x="182" y="767"/>
                </a:moveTo>
                <a:cubicBezTo>
                  <a:pt x="255" y="767"/>
                  <a:pt x="255" y="767"/>
                  <a:pt x="255" y="767"/>
                </a:cubicBezTo>
                <a:cubicBezTo>
                  <a:pt x="255" y="841"/>
                  <a:pt x="255" y="841"/>
                  <a:pt x="255" y="841"/>
                </a:cubicBezTo>
                <a:cubicBezTo>
                  <a:pt x="182" y="841"/>
                  <a:pt x="182" y="841"/>
                  <a:pt x="182" y="841"/>
                </a:cubicBezTo>
                <a:lnTo>
                  <a:pt x="182" y="767"/>
                </a:lnTo>
                <a:close/>
                <a:moveTo>
                  <a:pt x="182" y="987"/>
                </a:moveTo>
                <a:cubicBezTo>
                  <a:pt x="255" y="987"/>
                  <a:pt x="255" y="987"/>
                  <a:pt x="255" y="987"/>
                </a:cubicBezTo>
                <a:cubicBezTo>
                  <a:pt x="255" y="1060"/>
                  <a:pt x="255" y="1060"/>
                  <a:pt x="255" y="1060"/>
                </a:cubicBezTo>
                <a:cubicBezTo>
                  <a:pt x="182" y="1060"/>
                  <a:pt x="182" y="1060"/>
                  <a:pt x="182" y="1060"/>
                </a:cubicBezTo>
                <a:lnTo>
                  <a:pt x="182" y="987"/>
                </a:lnTo>
                <a:close/>
                <a:moveTo>
                  <a:pt x="182" y="1206"/>
                </a:moveTo>
                <a:cubicBezTo>
                  <a:pt x="255" y="1206"/>
                  <a:pt x="255" y="1206"/>
                  <a:pt x="255" y="1206"/>
                </a:cubicBezTo>
                <a:cubicBezTo>
                  <a:pt x="255" y="1279"/>
                  <a:pt x="255" y="1279"/>
                  <a:pt x="255" y="1279"/>
                </a:cubicBezTo>
                <a:cubicBezTo>
                  <a:pt x="182" y="1279"/>
                  <a:pt x="182" y="1279"/>
                  <a:pt x="182" y="1279"/>
                </a:cubicBezTo>
                <a:lnTo>
                  <a:pt x="182" y="1206"/>
                </a:lnTo>
                <a:close/>
                <a:moveTo>
                  <a:pt x="182" y="1425"/>
                </a:moveTo>
                <a:cubicBezTo>
                  <a:pt x="255" y="1425"/>
                  <a:pt x="255" y="1425"/>
                  <a:pt x="255" y="1425"/>
                </a:cubicBezTo>
                <a:cubicBezTo>
                  <a:pt x="255" y="1498"/>
                  <a:pt x="255" y="1498"/>
                  <a:pt x="255" y="1498"/>
                </a:cubicBezTo>
                <a:cubicBezTo>
                  <a:pt x="182" y="1498"/>
                  <a:pt x="182" y="1498"/>
                  <a:pt x="182" y="1498"/>
                </a:cubicBezTo>
                <a:lnTo>
                  <a:pt x="182" y="14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6" name="Freeform 124"/>
          <p:cNvSpPr>
            <a:spLocks noEditPoints="1"/>
          </p:cNvSpPr>
          <p:nvPr/>
        </p:nvSpPr>
        <p:spPr bwMode="auto">
          <a:xfrm>
            <a:off x="12839013" y="1372614"/>
            <a:ext cx="830400" cy="828952"/>
          </a:xfrm>
          <a:custGeom>
            <a:avLst/>
            <a:gdLst>
              <a:gd name="T0" fmla="*/ 1510 w 1754"/>
              <a:gd name="T1" fmla="*/ 996 h 1752"/>
              <a:gd name="T2" fmla="*/ 1266 w 1754"/>
              <a:gd name="T3" fmla="*/ 561 h 1752"/>
              <a:gd name="T4" fmla="*/ 1454 w 1754"/>
              <a:gd name="T5" fmla="*/ 342 h 1752"/>
              <a:gd name="T6" fmla="*/ 11 w 1754"/>
              <a:gd name="T7" fmla="*/ 342 h 1752"/>
              <a:gd name="T8" fmla="*/ 572 w 1754"/>
              <a:gd name="T9" fmla="*/ 715 h 1752"/>
              <a:gd name="T10" fmla="*/ 638 w 1754"/>
              <a:gd name="T11" fmla="*/ 1357 h 1752"/>
              <a:gd name="T12" fmla="*/ 1274 w 1754"/>
              <a:gd name="T13" fmla="*/ 1426 h 1752"/>
              <a:gd name="T14" fmla="*/ 1645 w 1754"/>
              <a:gd name="T15" fmla="*/ 1752 h 1752"/>
              <a:gd name="T16" fmla="*/ 1754 w 1754"/>
              <a:gd name="T17" fmla="*/ 1642 h 1752"/>
              <a:gd name="T18" fmla="*/ 1429 w 1754"/>
              <a:gd name="T19" fmla="*/ 1271 h 1752"/>
              <a:gd name="T20" fmla="*/ 732 w 1754"/>
              <a:gd name="T21" fmla="*/ 73 h 1752"/>
              <a:gd name="T22" fmla="*/ 1193 w 1754"/>
              <a:gd name="T23" fmla="*/ 523 h 1752"/>
              <a:gd name="T24" fmla="*/ 946 w 1754"/>
              <a:gd name="T25" fmla="*/ 488 h 1752"/>
              <a:gd name="T26" fmla="*/ 732 w 1754"/>
              <a:gd name="T27" fmla="*/ 119 h 1752"/>
              <a:gd name="T28" fmla="*/ 599 w 1754"/>
              <a:gd name="T29" fmla="*/ 158 h 1752"/>
              <a:gd name="T30" fmla="*/ 485 w 1754"/>
              <a:gd name="T31" fmla="*/ 365 h 1752"/>
              <a:gd name="T32" fmla="*/ 638 w 1754"/>
              <a:gd name="T33" fmla="*/ 635 h 1752"/>
              <a:gd name="T34" fmla="*/ 624 w 1754"/>
              <a:gd name="T35" fmla="*/ 650 h 1752"/>
              <a:gd name="T36" fmla="*/ 594 w 1754"/>
              <a:gd name="T37" fmla="*/ 392 h 1752"/>
              <a:gd name="T38" fmla="*/ 617 w 1754"/>
              <a:gd name="T39" fmla="*/ 399 h 1752"/>
              <a:gd name="T40" fmla="*/ 769 w 1754"/>
              <a:gd name="T41" fmla="*/ 275 h 1752"/>
              <a:gd name="T42" fmla="*/ 764 w 1754"/>
              <a:gd name="T43" fmla="*/ 243 h 1752"/>
              <a:gd name="T44" fmla="*/ 755 w 1754"/>
              <a:gd name="T45" fmla="*/ 220 h 1752"/>
              <a:gd name="T46" fmla="*/ 743 w 1754"/>
              <a:gd name="T47" fmla="*/ 199 h 1752"/>
              <a:gd name="T48" fmla="*/ 907 w 1754"/>
              <a:gd name="T49" fmla="*/ 365 h 1752"/>
              <a:gd name="T50" fmla="*/ 558 w 1754"/>
              <a:gd name="T51" fmla="*/ 369 h 1752"/>
              <a:gd name="T52" fmla="*/ 573 w 1754"/>
              <a:gd name="T53" fmla="*/ 381 h 1752"/>
              <a:gd name="T54" fmla="*/ 594 w 1754"/>
              <a:gd name="T55" fmla="*/ 392 h 1752"/>
              <a:gd name="T56" fmla="*/ 589 w 1754"/>
              <a:gd name="T57" fmla="*/ 266 h 1752"/>
              <a:gd name="T58" fmla="*/ 642 w 1754"/>
              <a:gd name="T59" fmla="*/ 222 h 1752"/>
              <a:gd name="T60" fmla="*/ 642 w 1754"/>
              <a:gd name="T61" fmla="*/ 328 h 1752"/>
              <a:gd name="T62" fmla="*/ 689 w 1754"/>
              <a:gd name="T63" fmla="*/ 1306 h 1752"/>
              <a:gd name="T64" fmla="*/ 689 w 1754"/>
              <a:gd name="T65" fmla="*/ 686 h 1752"/>
              <a:gd name="T66" fmla="*/ 1309 w 1754"/>
              <a:gd name="T67" fmla="*/ 686 h 1752"/>
              <a:gd name="T68" fmla="*/ 1309 w 1754"/>
              <a:gd name="T69" fmla="*/ 1306 h 1752"/>
              <a:gd name="T70" fmla="*/ 1671 w 1754"/>
              <a:gd name="T71" fmla="*/ 1668 h 1752"/>
              <a:gd name="T72" fmla="*/ 1335 w 1754"/>
              <a:gd name="T73" fmla="*/ 1384 h 1752"/>
              <a:gd name="T74" fmla="*/ 1671 w 1754"/>
              <a:gd name="T75" fmla="*/ 1616 h 1752"/>
              <a:gd name="T76" fmla="*/ 1671 w 1754"/>
              <a:gd name="T77" fmla="*/ 1668 h 1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54" h="1752">
                <a:moveTo>
                  <a:pt x="1429" y="1271"/>
                </a:moveTo>
                <a:cubicBezTo>
                  <a:pt x="1482" y="1190"/>
                  <a:pt x="1510" y="1095"/>
                  <a:pt x="1510" y="996"/>
                </a:cubicBezTo>
                <a:cubicBezTo>
                  <a:pt x="1510" y="860"/>
                  <a:pt x="1457" y="731"/>
                  <a:pt x="1360" y="635"/>
                </a:cubicBezTo>
                <a:cubicBezTo>
                  <a:pt x="1332" y="606"/>
                  <a:pt x="1300" y="582"/>
                  <a:pt x="1266" y="561"/>
                </a:cubicBezTo>
                <a:cubicBezTo>
                  <a:pt x="1337" y="512"/>
                  <a:pt x="1400" y="454"/>
                  <a:pt x="1454" y="388"/>
                </a:cubicBezTo>
                <a:cubicBezTo>
                  <a:pt x="1465" y="374"/>
                  <a:pt x="1465" y="355"/>
                  <a:pt x="1454" y="342"/>
                </a:cubicBezTo>
                <a:cubicBezTo>
                  <a:pt x="1277" y="124"/>
                  <a:pt x="1013" y="0"/>
                  <a:pt x="732" y="0"/>
                </a:cubicBezTo>
                <a:cubicBezTo>
                  <a:pt x="451" y="0"/>
                  <a:pt x="188" y="124"/>
                  <a:pt x="11" y="342"/>
                </a:cubicBezTo>
                <a:cubicBezTo>
                  <a:pt x="0" y="355"/>
                  <a:pt x="0" y="374"/>
                  <a:pt x="11" y="388"/>
                </a:cubicBezTo>
                <a:cubicBezTo>
                  <a:pt x="154" y="563"/>
                  <a:pt x="351" y="677"/>
                  <a:pt x="572" y="715"/>
                </a:cubicBezTo>
                <a:cubicBezTo>
                  <a:pt x="517" y="798"/>
                  <a:pt x="488" y="895"/>
                  <a:pt x="488" y="996"/>
                </a:cubicBezTo>
                <a:cubicBezTo>
                  <a:pt x="488" y="1133"/>
                  <a:pt x="541" y="1261"/>
                  <a:pt x="638" y="1357"/>
                </a:cubicBezTo>
                <a:cubicBezTo>
                  <a:pt x="737" y="1457"/>
                  <a:pt x="868" y="1507"/>
                  <a:pt x="999" y="1507"/>
                </a:cubicBezTo>
                <a:cubicBezTo>
                  <a:pt x="1095" y="1507"/>
                  <a:pt x="1191" y="1480"/>
                  <a:pt x="1274" y="1426"/>
                </a:cubicBezTo>
                <a:cubicBezTo>
                  <a:pt x="1567" y="1720"/>
                  <a:pt x="1567" y="1720"/>
                  <a:pt x="1567" y="1720"/>
                </a:cubicBezTo>
                <a:cubicBezTo>
                  <a:pt x="1589" y="1741"/>
                  <a:pt x="1617" y="1752"/>
                  <a:pt x="1645" y="1752"/>
                </a:cubicBezTo>
                <a:cubicBezTo>
                  <a:pt x="1673" y="1752"/>
                  <a:pt x="1701" y="1741"/>
                  <a:pt x="1722" y="1720"/>
                </a:cubicBezTo>
                <a:cubicBezTo>
                  <a:pt x="1743" y="1699"/>
                  <a:pt x="1754" y="1671"/>
                  <a:pt x="1754" y="1642"/>
                </a:cubicBezTo>
                <a:cubicBezTo>
                  <a:pt x="1754" y="1613"/>
                  <a:pt x="1743" y="1585"/>
                  <a:pt x="1722" y="1565"/>
                </a:cubicBezTo>
                <a:lnTo>
                  <a:pt x="1429" y="1271"/>
                </a:lnTo>
                <a:close/>
                <a:moveTo>
                  <a:pt x="87" y="365"/>
                </a:moveTo>
                <a:cubicBezTo>
                  <a:pt x="250" y="179"/>
                  <a:pt x="484" y="73"/>
                  <a:pt x="732" y="73"/>
                </a:cubicBezTo>
                <a:cubicBezTo>
                  <a:pt x="981" y="73"/>
                  <a:pt x="1215" y="179"/>
                  <a:pt x="1378" y="365"/>
                </a:cubicBezTo>
                <a:cubicBezTo>
                  <a:pt x="1324" y="426"/>
                  <a:pt x="1262" y="479"/>
                  <a:pt x="1193" y="523"/>
                </a:cubicBezTo>
                <a:cubicBezTo>
                  <a:pt x="1132" y="498"/>
                  <a:pt x="1066" y="485"/>
                  <a:pt x="999" y="485"/>
                </a:cubicBezTo>
                <a:cubicBezTo>
                  <a:pt x="981" y="485"/>
                  <a:pt x="964" y="486"/>
                  <a:pt x="946" y="488"/>
                </a:cubicBezTo>
                <a:cubicBezTo>
                  <a:pt x="968" y="452"/>
                  <a:pt x="980" y="410"/>
                  <a:pt x="980" y="365"/>
                </a:cubicBezTo>
                <a:cubicBezTo>
                  <a:pt x="980" y="229"/>
                  <a:pt x="869" y="119"/>
                  <a:pt x="732" y="119"/>
                </a:cubicBezTo>
                <a:cubicBezTo>
                  <a:pt x="685" y="119"/>
                  <a:pt x="639" y="133"/>
                  <a:pt x="599" y="158"/>
                </a:cubicBezTo>
                <a:cubicBezTo>
                  <a:pt x="599" y="158"/>
                  <a:pt x="599" y="158"/>
                  <a:pt x="599" y="158"/>
                </a:cubicBezTo>
                <a:cubicBezTo>
                  <a:pt x="569" y="177"/>
                  <a:pt x="543" y="202"/>
                  <a:pt x="524" y="232"/>
                </a:cubicBezTo>
                <a:cubicBezTo>
                  <a:pt x="499" y="272"/>
                  <a:pt x="485" y="317"/>
                  <a:pt x="485" y="365"/>
                </a:cubicBezTo>
                <a:cubicBezTo>
                  <a:pt x="485" y="480"/>
                  <a:pt x="565" y="576"/>
                  <a:pt x="673" y="603"/>
                </a:cubicBezTo>
                <a:cubicBezTo>
                  <a:pt x="661" y="613"/>
                  <a:pt x="649" y="623"/>
                  <a:pt x="638" y="635"/>
                </a:cubicBezTo>
                <a:cubicBezTo>
                  <a:pt x="633" y="639"/>
                  <a:pt x="629" y="644"/>
                  <a:pt x="624" y="649"/>
                </a:cubicBezTo>
                <a:cubicBezTo>
                  <a:pt x="624" y="649"/>
                  <a:pt x="624" y="649"/>
                  <a:pt x="624" y="650"/>
                </a:cubicBezTo>
                <a:cubicBezTo>
                  <a:pt x="414" y="623"/>
                  <a:pt x="226" y="523"/>
                  <a:pt x="87" y="365"/>
                </a:cubicBezTo>
                <a:close/>
                <a:moveTo>
                  <a:pt x="594" y="392"/>
                </a:moveTo>
                <a:cubicBezTo>
                  <a:pt x="599" y="394"/>
                  <a:pt x="604" y="395"/>
                  <a:pt x="610" y="396"/>
                </a:cubicBezTo>
                <a:cubicBezTo>
                  <a:pt x="612" y="397"/>
                  <a:pt x="615" y="398"/>
                  <a:pt x="617" y="399"/>
                </a:cubicBezTo>
                <a:cubicBezTo>
                  <a:pt x="625" y="400"/>
                  <a:pt x="634" y="401"/>
                  <a:pt x="642" y="401"/>
                </a:cubicBezTo>
                <a:cubicBezTo>
                  <a:pt x="712" y="401"/>
                  <a:pt x="769" y="345"/>
                  <a:pt x="769" y="275"/>
                </a:cubicBezTo>
                <a:cubicBezTo>
                  <a:pt x="769" y="267"/>
                  <a:pt x="768" y="259"/>
                  <a:pt x="766" y="251"/>
                </a:cubicBezTo>
                <a:cubicBezTo>
                  <a:pt x="766" y="248"/>
                  <a:pt x="765" y="246"/>
                  <a:pt x="764" y="243"/>
                </a:cubicBezTo>
                <a:cubicBezTo>
                  <a:pt x="763" y="238"/>
                  <a:pt x="762" y="233"/>
                  <a:pt x="760" y="228"/>
                </a:cubicBezTo>
                <a:cubicBezTo>
                  <a:pt x="758" y="225"/>
                  <a:pt x="757" y="222"/>
                  <a:pt x="755" y="220"/>
                </a:cubicBezTo>
                <a:cubicBezTo>
                  <a:pt x="753" y="215"/>
                  <a:pt x="751" y="211"/>
                  <a:pt x="749" y="207"/>
                </a:cubicBezTo>
                <a:cubicBezTo>
                  <a:pt x="747" y="204"/>
                  <a:pt x="745" y="202"/>
                  <a:pt x="743" y="199"/>
                </a:cubicBezTo>
                <a:cubicBezTo>
                  <a:pt x="741" y="197"/>
                  <a:pt x="740" y="194"/>
                  <a:pt x="738" y="192"/>
                </a:cubicBezTo>
                <a:cubicBezTo>
                  <a:pt x="831" y="195"/>
                  <a:pt x="907" y="271"/>
                  <a:pt x="907" y="365"/>
                </a:cubicBezTo>
                <a:cubicBezTo>
                  <a:pt x="907" y="460"/>
                  <a:pt x="829" y="537"/>
                  <a:pt x="732" y="537"/>
                </a:cubicBezTo>
                <a:cubicBezTo>
                  <a:pt x="638" y="537"/>
                  <a:pt x="561" y="462"/>
                  <a:pt x="558" y="369"/>
                </a:cubicBezTo>
                <a:cubicBezTo>
                  <a:pt x="560" y="372"/>
                  <a:pt x="563" y="373"/>
                  <a:pt x="566" y="375"/>
                </a:cubicBezTo>
                <a:cubicBezTo>
                  <a:pt x="568" y="377"/>
                  <a:pt x="571" y="379"/>
                  <a:pt x="573" y="381"/>
                </a:cubicBezTo>
                <a:cubicBezTo>
                  <a:pt x="577" y="383"/>
                  <a:pt x="582" y="385"/>
                  <a:pt x="586" y="388"/>
                </a:cubicBezTo>
                <a:cubicBezTo>
                  <a:pt x="589" y="389"/>
                  <a:pt x="591" y="391"/>
                  <a:pt x="594" y="392"/>
                </a:cubicBezTo>
                <a:close/>
                <a:moveTo>
                  <a:pt x="588" y="275"/>
                </a:moveTo>
                <a:cubicBezTo>
                  <a:pt x="588" y="272"/>
                  <a:pt x="589" y="269"/>
                  <a:pt x="589" y="266"/>
                </a:cubicBezTo>
                <a:cubicBezTo>
                  <a:pt x="601" y="250"/>
                  <a:pt x="616" y="235"/>
                  <a:pt x="632" y="223"/>
                </a:cubicBezTo>
                <a:cubicBezTo>
                  <a:pt x="636" y="223"/>
                  <a:pt x="639" y="222"/>
                  <a:pt x="642" y="222"/>
                </a:cubicBezTo>
                <a:cubicBezTo>
                  <a:pt x="672" y="222"/>
                  <a:pt x="696" y="246"/>
                  <a:pt x="696" y="275"/>
                </a:cubicBezTo>
                <a:cubicBezTo>
                  <a:pt x="696" y="304"/>
                  <a:pt x="672" y="328"/>
                  <a:pt x="642" y="328"/>
                </a:cubicBezTo>
                <a:cubicBezTo>
                  <a:pt x="612" y="328"/>
                  <a:pt x="588" y="304"/>
                  <a:pt x="588" y="275"/>
                </a:cubicBezTo>
                <a:close/>
                <a:moveTo>
                  <a:pt x="689" y="1306"/>
                </a:moveTo>
                <a:cubicBezTo>
                  <a:pt x="606" y="1223"/>
                  <a:pt x="561" y="1113"/>
                  <a:pt x="561" y="996"/>
                </a:cubicBezTo>
                <a:cubicBezTo>
                  <a:pt x="561" y="879"/>
                  <a:pt x="606" y="769"/>
                  <a:pt x="689" y="686"/>
                </a:cubicBezTo>
                <a:cubicBezTo>
                  <a:pt x="772" y="604"/>
                  <a:pt x="882" y="558"/>
                  <a:pt x="999" y="558"/>
                </a:cubicBezTo>
                <a:cubicBezTo>
                  <a:pt x="1116" y="558"/>
                  <a:pt x="1226" y="604"/>
                  <a:pt x="1309" y="686"/>
                </a:cubicBezTo>
                <a:cubicBezTo>
                  <a:pt x="1391" y="769"/>
                  <a:pt x="1437" y="879"/>
                  <a:pt x="1437" y="996"/>
                </a:cubicBezTo>
                <a:cubicBezTo>
                  <a:pt x="1437" y="1113"/>
                  <a:pt x="1391" y="1223"/>
                  <a:pt x="1309" y="1306"/>
                </a:cubicBezTo>
                <a:cubicBezTo>
                  <a:pt x="1138" y="1477"/>
                  <a:pt x="860" y="1477"/>
                  <a:pt x="689" y="1306"/>
                </a:cubicBezTo>
                <a:close/>
                <a:moveTo>
                  <a:pt x="1671" y="1668"/>
                </a:moveTo>
                <a:cubicBezTo>
                  <a:pt x="1656" y="1682"/>
                  <a:pt x="1633" y="1682"/>
                  <a:pt x="1619" y="1668"/>
                </a:cubicBezTo>
                <a:cubicBezTo>
                  <a:pt x="1335" y="1384"/>
                  <a:pt x="1335" y="1384"/>
                  <a:pt x="1335" y="1384"/>
                </a:cubicBezTo>
                <a:cubicBezTo>
                  <a:pt x="1387" y="1332"/>
                  <a:pt x="1387" y="1332"/>
                  <a:pt x="1387" y="1332"/>
                </a:cubicBezTo>
                <a:cubicBezTo>
                  <a:pt x="1671" y="1616"/>
                  <a:pt x="1671" y="1616"/>
                  <a:pt x="1671" y="1616"/>
                </a:cubicBezTo>
                <a:cubicBezTo>
                  <a:pt x="1678" y="1623"/>
                  <a:pt x="1681" y="1632"/>
                  <a:pt x="1681" y="1642"/>
                </a:cubicBezTo>
                <a:cubicBezTo>
                  <a:pt x="1681" y="1652"/>
                  <a:pt x="1678" y="1661"/>
                  <a:pt x="1671" y="16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7" name="Freeform 266"/>
          <p:cNvSpPr>
            <a:spLocks noEditPoints="1"/>
          </p:cNvSpPr>
          <p:nvPr/>
        </p:nvSpPr>
        <p:spPr bwMode="auto">
          <a:xfrm>
            <a:off x="17329341" y="1424498"/>
            <a:ext cx="829240" cy="725184"/>
          </a:xfrm>
          <a:custGeom>
            <a:avLst/>
            <a:gdLst>
              <a:gd name="T0" fmla="*/ 1314 w 1752"/>
              <a:gd name="T1" fmla="*/ 695 h 1533"/>
              <a:gd name="T2" fmla="*/ 1095 w 1752"/>
              <a:gd name="T3" fmla="*/ 548 h 1533"/>
              <a:gd name="T4" fmla="*/ 1132 w 1752"/>
              <a:gd name="T5" fmla="*/ 292 h 1533"/>
              <a:gd name="T6" fmla="*/ 767 w 1752"/>
              <a:gd name="T7" fmla="*/ 219 h 1533"/>
              <a:gd name="T8" fmla="*/ 1643 w 1752"/>
              <a:gd name="T9" fmla="*/ 0 h 1533"/>
              <a:gd name="T10" fmla="*/ 1643 w 1752"/>
              <a:gd name="T11" fmla="*/ 73 h 1533"/>
              <a:gd name="T12" fmla="*/ 767 w 1752"/>
              <a:gd name="T13" fmla="*/ 146 h 1533"/>
              <a:gd name="T14" fmla="*/ 1132 w 1752"/>
              <a:gd name="T15" fmla="*/ 365 h 1533"/>
              <a:gd name="T16" fmla="*/ 1022 w 1752"/>
              <a:gd name="T17" fmla="*/ 549 h 1533"/>
              <a:gd name="T18" fmla="*/ 1241 w 1752"/>
              <a:gd name="T19" fmla="*/ 695 h 1533"/>
              <a:gd name="T20" fmla="*/ 0 w 1752"/>
              <a:gd name="T21" fmla="*/ 840 h 1533"/>
              <a:gd name="T22" fmla="*/ 1643 w 1752"/>
              <a:gd name="T23" fmla="*/ 1533 h 1533"/>
              <a:gd name="T24" fmla="*/ 1643 w 1752"/>
              <a:gd name="T25" fmla="*/ 730 h 1533"/>
              <a:gd name="T26" fmla="*/ 110 w 1752"/>
              <a:gd name="T27" fmla="*/ 1460 h 1533"/>
              <a:gd name="T28" fmla="*/ 110 w 1752"/>
              <a:gd name="T29" fmla="*/ 803 h 1533"/>
              <a:gd name="T30" fmla="*/ 1679 w 1752"/>
              <a:gd name="T31" fmla="*/ 1424 h 1533"/>
              <a:gd name="T32" fmla="*/ 183 w 1752"/>
              <a:gd name="T33" fmla="*/ 913 h 1533"/>
              <a:gd name="T34" fmla="*/ 402 w 1752"/>
              <a:gd name="T35" fmla="*/ 913 h 1533"/>
              <a:gd name="T36" fmla="*/ 402 w 1752"/>
              <a:gd name="T37" fmla="*/ 986 h 1533"/>
              <a:gd name="T38" fmla="*/ 621 w 1752"/>
              <a:gd name="T39" fmla="*/ 986 h 1533"/>
              <a:gd name="T40" fmla="*/ 694 w 1752"/>
              <a:gd name="T41" fmla="*/ 986 h 1533"/>
              <a:gd name="T42" fmla="*/ 840 w 1752"/>
              <a:gd name="T43" fmla="*/ 913 h 1533"/>
              <a:gd name="T44" fmla="*/ 1059 w 1752"/>
              <a:gd name="T45" fmla="*/ 913 h 1533"/>
              <a:gd name="T46" fmla="*/ 1059 w 1752"/>
              <a:gd name="T47" fmla="*/ 986 h 1533"/>
              <a:gd name="T48" fmla="*/ 1351 w 1752"/>
              <a:gd name="T49" fmla="*/ 913 h 1533"/>
              <a:gd name="T50" fmla="*/ 1278 w 1752"/>
              <a:gd name="T51" fmla="*/ 913 h 1533"/>
              <a:gd name="T52" fmla="*/ 1570 w 1752"/>
              <a:gd name="T53" fmla="*/ 986 h 1533"/>
              <a:gd name="T54" fmla="*/ 183 w 1752"/>
              <a:gd name="T55" fmla="*/ 1278 h 1533"/>
              <a:gd name="T56" fmla="*/ 183 w 1752"/>
              <a:gd name="T57" fmla="*/ 1351 h 1533"/>
              <a:gd name="T58" fmla="*/ 475 w 1752"/>
              <a:gd name="T59" fmla="*/ 1278 h 1533"/>
              <a:gd name="T60" fmla="*/ 402 w 1752"/>
              <a:gd name="T61" fmla="*/ 1278 h 1533"/>
              <a:gd name="T62" fmla="*/ 1132 w 1752"/>
              <a:gd name="T63" fmla="*/ 1351 h 1533"/>
              <a:gd name="T64" fmla="*/ 1278 w 1752"/>
              <a:gd name="T65" fmla="*/ 1278 h 1533"/>
              <a:gd name="T66" fmla="*/ 1278 w 1752"/>
              <a:gd name="T67" fmla="*/ 1351 h 1533"/>
              <a:gd name="T68" fmla="*/ 1570 w 1752"/>
              <a:gd name="T69" fmla="*/ 1278 h 1533"/>
              <a:gd name="T70" fmla="*/ 1497 w 1752"/>
              <a:gd name="T71" fmla="*/ 1278 h 1533"/>
              <a:gd name="T72" fmla="*/ 329 w 1752"/>
              <a:gd name="T73" fmla="*/ 1168 h 1533"/>
              <a:gd name="T74" fmla="*/ 511 w 1752"/>
              <a:gd name="T75" fmla="*/ 1095 h 1533"/>
              <a:gd name="T76" fmla="*/ 511 w 1752"/>
              <a:gd name="T77" fmla="*/ 1168 h 1533"/>
              <a:gd name="T78" fmla="*/ 730 w 1752"/>
              <a:gd name="T79" fmla="*/ 1168 h 1533"/>
              <a:gd name="T80" fmla="*/ 803 w 1752"/>
              <a:gd name="T81" fmla="*/ 1168 h 1533"/>
              <a:gd name="T82" fmla="*/ 949 w 1752"/>
              <a:gd name="T83" fmla="*/ 1095 h 1533"/>
              <a:gd name="T84" fmla="*/ 1168 w 1752"/>
              <a:gd name="T85" fmla="*/ 1095 h 1533"/>
              <a:gd name="T86" fmla="*/ 1168 w 1752"/>
              <a:gd name="T87" fmla="*/ 1168 h 1533"/>
              <a:gd name="T88" fmla="*/ 1570 w 1752"/>
              <a:gd name="T89" fmla="*/ 1095 h 1533"/>
              <a:gd name="T90" fmla="*/ 1424 w 1752"/>
              <a:gd name="T91" fmla="*/ 1095 h 1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52" h="1533">
                <a:moveTo>
                  <a:pt x="1643" y="730"/>
                </a:moveTo>
                <a:cubicBezTo>
                  <a:pt x="1314" y="730"/>
                  <a:pt x="1314" y="730"/>
                  <a:pt x="1314" y="730"/>
                </a:cubicBezTo>
                <a:cubicBezTo>
                  <a:pt x="1314" y="695"/>
                  <a:pt x="1314" y="695"/>
                  <a:pt x="1314" y="695"/>
                </a:cubicBezTo>
                <a:cubicBezTo>
                  <a:pt x="1314" y="635"/>
                  <a:pt x="1265" y="585"/>
                  <a:pt x="1205" y="585"/>
                </a:cubicBezTo>
                <a:cubicBezTo>
                  <a:pt x="1132" y="585"/>
                  <a:pt x="1132" y="585"/>
                  <a:pt x="1132" y="585"/>
                </a:cubicBezTo>
                <a:cubicBezTo>
                  <a:pt x="1112" y="585"/>
                  <a:pt x="1095" y="569"/>
                  <a:pt x="1095" y="548"/>
                </a:cubicBezTo>
                <a:cubicBezTo>
                  <a:pt x="1095" y="527"/>
                  <a:pt x="1112" y="511"/>
                  <a:pt x="1132" y="511"/>
                </a:cubicBezTo>
                <a:cubicBezTo>
                  <a:pt x="1192" y="511"/>
                  <a:pt x="1241" y="462"/>
                  <a:pt x="1241" y="402"/>
                </a:cubicBezTo>
                <a:cubicBezTo>
                  <a:pt x="1241" y="341"/>
                  <a:pt x="1192" y="292"/>
                  <a:pt x="1132" y="292"/>
                </a:cubicBezTo>
                <a:cubicBezTo>
                  <a:pt x="767" y="292"/>
                  <a:pt x="767" y="292"/>
                  <a:pt x="767" y="292"/>
                </a:cubicBezTo>
                <a:cubicBezTo>
                  <a:pt x="747" y="292"/>
                  <a:pt x="730" y="276"/>
                  <a:pt x="730" y="256"/>
                </a:cubicBezTo>
                <a:cubicBezTo>
                  <a:pt x="730" y="235"/>
                  <a:pt x="747" y="219"/>
                  <a:pt x="767" y="219"/>
                </a:cubicBezTo>
                <a:cubicBezTo>
                  <a:pt x="1643" y="219"/>
                  <a:pt x="1643" y="219"/>
                  <a:pt x="1643" y="219"/>
                </a:cubicBezTo>
                <a:cubicBezTo>
                  <a:pt x="1703" y="219"/>
                  <a:pt x="1752" y="170"/>
                  <a:pt x="1752" y="110"/>
                </a:cubicBezTo>
                <a:cubicBezTo>
                  <a:pt x="1752" y="49"/>
                  <a:pt x="1703" y="0"/>
                  <a:pt x="1643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73"/>
                  <a:pt x="0" y="73"/>
                  <a:pt x="0" y="73"/>
                </a:cubicBezTo>
                <a:cubicBezTo>
                  <a:pt x="1643" y="73"/>
                  <a:pt x="1643" y="73"/>
                  <a:pt x="1643" y="73"/>
                </a:cubicBezTo>
                <a:cubicBezTo>
                  <a:pt x="1663" y="73"/>
                  <a:pt x="1679" y="89"/>
                  <a:pt x="1679" y="110"/>
                </a:cubicBezTo>
                <a:cubicBezTo>
                  <a:pt x="1679" y="130"/>
                  <a:pt x="1663" y="146"/>
                  <a:pt x="1643" y="146"/>
                </a:cubicBezTo>
                <a:cubicBezTo>
                  <a:pt x="767" y="146"/>
                  <a:pt x="767" y="146"/>
                  <a:pt x="767" y="146"/>
                </a:cubicBezTo>
                <a:cubicBezTo>
                  <a:pt x="706" y="146"/>
                  <a:pt x="657" y="195"/>
                  <a:pt x="657" y="256"/>
                </a:cubicBezTo>
                <a:cubicBezTo>
                  <a:pt x="657" y="316"/>
                  <a:pt x="706" y="365"/>
                  <a:pt x="767" y="365"/>
                </a:cubicBezTo>
                <a:cubicBezTo>
                  <a:pt x="1132" y="365"/>
                  <a:pt x="1132" y="365"/>
                  <a:pt x="1132" y="365"/>
                </a:cubicBezTo>
                <a:cubicBezTo>
                  <a:pt x="1152" y="365"/>
                  <a:pt x="1168" y="381"/>
                  <a:pt x="1168" y="402"/>
                </a:cubicBezTo>
                <a:cubicBezTo>
                  <a:pt x="1168" y="422"/>
                  <a:pt x="1152" y="438"/>
                  <a:pt x="1132" y="438"/>
                </a:cubicBezTo>
                <a:cubicBezTo>
                  <a:pt x="1071" y="438"/>
                  <a:pt x="1022" y="487"/>
                  <a:pt x="1022" y="549"/>
                </a:cubicBezTo>
                <a:cubicBezTo>
                  <a:pt x="1022" y="609"/>
                  <a:pt x="1071" y="658"/>
                  <a:pt x="1132" y="658"/>
                </a:cubicBezTo>
                <a:cubicBezTo>
                  <a:pt x="1205" y="658"/>
                  <a:pt x="1205" y="658"/>
                  <a:pt x="1205" y="658"/>
                </a:cubicBezTo>
                <a:cubicBezTo>
                  <a:pt x="1225" y="658"/>
                  <a:pt x="1241" y="675"/>
                  <a:pt x="1241" y="695"/>
                </a:cubicBezTo>
                <a:cubicBezTo>
                  <a:pt x="1241" y="730"/>
                  <a:pt x="1241" y="730"/>
                  <a:pt x="1241" y="730"/>
                </a:cubicBezTo>
                <a:cubicBezTo>
                  <a:pt x="110" y="730"/>
                  <a:pt x="110" y="730"/>
                  <a:pt x="110" y="730"/>
                </a:cubicBezTo>
                <a:cubicBezTo>
                  <a:pt x="49" y="730"/>
                  <a:pt x="0" y="779"/>
                  <a:pt x="0" y="840"/>
                </a:cubicBezTo>
                <a:cubicBezTo>
                  <a:pt x="0" y="1424"/>
                  <a:pt x="0" y="1424"/>
                  <a:pt x="0" y="1424"/>
                </a:cubicBezTo>
                <a:cubicBezTo>
                  <a:pt x="0" y="1484"/>
                  <a:pt x="49" y="1533"/>
                  <a:pt x="110" y="1533"/>
                </a:cubicBezTo>
                <a:cubicBezTo>
                  <a:pt x="1643" y="1533"/>
                  <a:pt x="1643" y="1533"/>
                  <a:pt x="1643" y="1533"/>
                </a:cubicBezTo>
                <a:cubicBezTo>
                  <a:pt x="1703" y="1533"/>
                  <a:pt x="1752" y="1484"/>
                  <a:pt x="1752" y="1424"/>
                </a:cubicBezTo>
                <a:cubicBezTo>
                  <a:pt x="1752" y="840"/>
                  <a:pt x="1752" y="840"/>
                  <a:pt x="1752" y="840"/>
                </a:cubicBezTo>
                <a:cubicBezTo>
                  <a:pt x="1752" y="779"/>
                  <a:pt x="1703" y="730"/>
                  <a:pt x="1643" y="730"/>
                </a:cubicBezTo>
                <a:close/>
                <a:moveTo>
                  <a:pt x="1679" y="1424"/>
                </a:moveTo>
                <a:cubicBezTo>
                  <a:pt x="1679" y="1444"/>
                  <a:pt x="1663" y="1460"/>
                  <a:pt x="1643" y="1460"/>
                </a:cubicBezTo>
                <a:cubicBezTo>
                  <a:pt x="110" y="1460"/>
                  <a:pt x="110" y="1460"/>
                  <a:pt x="110" y="1460"/>
                </a:cubicBezTo>
                <a:cubicBezTo>
                  <a:pt x="90" y="1460"/>
                  <a:pt x="73" y="1444"/>
                  <a:pt x="73" y="1424"/>
                </a:cubicBezTo>
                <a:cubicBezTo>
                  <a:pt x="73" y="840"/>
                  <a:pt x="73" y="840"/>
                  <a:pt x="73" y="840"/>
                </a:cubicBezTo>
                <a:cubicBezTo>
                  <a:pt x="73" y="819"/>
                  <a:pt x="90" y="803"/>
                  <a:pt x="110" y="803"/>
                </a:cubicBezTo>
                <a:cubicBezTo>
                  <a:pt x="1643" y="803"/>
                  <a:pt x="1643" y="803"/>
                  <a:pt x="1643" y="803"/>
                </a:cubicBezTo>
                <a:cubicBezTo>
                  <a:pt x="1663" y="803"/>
                  <a:pt x="1679" y="819"/>
                  <a:pt x="1679" y="840"/>
                </a:cubicBezTo>
                <a:lnTo>
                  <a:pt x="1679" y="1424"/>
                </a:lnTo>
                <a:close/>
                <a:moveTo>
                  <a:pt x="256" y="986"/>
                </a:moveTo>
                <a:cubicBezTo>
                  <a:pt x="183" y="986"/>
                  <a:pt x="183" y="986"/>
                  <a:pt x="183" y="986"/>
                </a:cubicBezTo>
                <a:cubicBezTo>
                  <a:pt x="183" y="913"/>
                  <a:pt x="183" y="913"/>
                  <a:pt x="183" y="913"/>
                </a:cubicBezTo>
                <a:cubicBezTo>
                  <a:pt x="256" y="913"/>
                  <a:pt x="256" y="913"/>
                  <a:pt x="256" y="913"/>
                </a:cubicBezTo>
                <a:lnTo>
                  <a:pt x="256" y="986"/>
                </a:lnTo>
                <a:close/>
                <a:moveTo>
                  <a:pt x="402" y="913"/>
                </a:moveTo>
                <a:cubicBezTo>
                  <a:pt x="475" y="913"/>
                  <a:pt x="475" y="913"/>
                  <a:pt x="475" y="913"/>
                </a:cubicBezTo>
                <a:cubicBezTo>
                  <a:pt x="475" y="986"/>
                  <a:pt x="475" y="986"/>
                  <a:pt x="475" y="986"/>
                </a:cubicBezTo>
                <a:cubicBezTo>
                  <a:pt x="402" y="986"/>
                  <a:pt x="402" y="986"/>
                  <a:pt x="402" y="986"/>
                </a:cubicBezTo>
                <a:lnTo>
                  <a:pt x="402" y="913"/>
                </a:lnTo>
                <a:close/>
                <a:moveTo>
                  <a:pt x="694" y="986"/>
                </a:moveTo>
                <a:cubicBezTo>
                  <a:pt x="621" y="986"/>
                  <a:pt x="621" y="986"/>
                  <a:pt x="621" y="986"/>
                </a:cubicBezTo>
                <a:cubicBezTo>
                  <a:pt x="621" y="913"/>
                  <a:pt x="621" y="913"/>
                  <a:pt x="621" y="913"/>
                </a:cubicBezTo>
                <a:cubicBezTo>
                  <a:pt x="694" y="913"/>
                  <a:pt x="694" y="913"/>
                  <a:pt x="694" y="913"/>
                </a:cubicBezTo>
                <a:lnTo>
                  <a:pt x="694" y="986"/>
                </a:lnTo>
                <a:close/>
                <a:moveTo>
                  <a:pt x="913" y="986"/>
                </a:moveTo>
                <a:cubicBezTo>
                  <a:pt x="840" y="986"/>
                  <a:pt x="840" y="986"/>
                  <a:pt x="840" y="986"/>
                </a:cubicBezTo>
                <a:cubicBezTo>
                  <a:pt x="840" y="913"/>
                  <a:pt x="840" y="913"/>
                  <a:pt x="840" y="913"/>
                </a:cubicBezTo>
                <a:cubicBezTo>
                  <a:pt x="913" y="913"/>
                  <a:pt x="913" y="913"/>
                  <a:pt x="913" y="913"/>
                </a:cubicBezTo>
                <a:lnTo>
                  <a:pt x="913" y="986"/>
                </a:lnTo>
                <a:close/>
                <a:moveTo>
                  <a:pt x="1059" y="913"/>
                </a:moveTo>
                <a:cubicBezTo>
                  <a:pt x="1132" y="913"/>
                  <a:pt x="1132" y="913"/>
                  <a:pt x="1132" y="913"/>
                </a:cubicBezTo>
                <a:cubicBezTo>
                  <a:pt x="1132" y="986"/>
                  <a:pt x="1132" y="986"/>
                  <a:pt x="1132" y="986"/>
                </a:cubicBezTo>
                <a:cubicBezTo>
                  <a:pt x="1059" y="986"/>
                  <a:pt x="1059" y="986"/>
                  <a:pt x="1059" y="986"/>
                </a:cubicBezTo>
                <a:lnTo>
                  <a:pt x="1059" y="913"/>
                </a:lnTo>
                <a:close/>
                <a:moveTo>
                  <a:pt x="1278" y="913"/>
                </a:moveTo>
                <a:cubicBezTo>
                  <a:pt x="1351" y="913"/>
                  <a:pt x="1351" y="913"/>
                  <a:pt x="1351" y="913"/>
                </a:cubicBezTo>
                <a:cubicBezTo>
                  <a:pt x="1351" y="986"/>
                  <a:pt x="1351" y="986"/>
                  <a:pt x="1351" y="986"/>
                </a:cubicBezTo>
                <a:cubicBezTo>
                  <a:pt x="1278" y="986"/>
                  <a:pt x="1278" y="986"/>
                  <a:pt x="1278" y="986"/>
                </a:cubicBezTo>
                <a:lnTo>
                  <a:pt x="1278" y="913"/>
                </a:lnTo>
                <a:close/>
                <a:moveTo>
                  <a:pt x="1497" y="913"/>
                </a:moveTo>
                <a:cubicBezTo>
                  <a:pt x="1570" y="913"/>
                  <a:pt x="1570" y="913"/>
                  <a:pt x="1570" y="913"/>
                </a:cubicBezTo>
                <a:cubicBezTo>
                  <a:pt x="1570" y="986"/>
                  <a:pt x="1570" y="986"/>
                  <a:pt x="1570" y="986"/>
                </a:cubicBezTo>
                <a:cubicBezTo>
                  <a:pt x="1497" y="986"/>
                  <a:pt x="1497" y="986"/>
                  <a:pt x="1497" y="986"/>
                </a:cubicBezTo>
                <a:lnTo>
                  <a:pt x="1497" y="913"/>
                </a:lnTo>
                <a:close/>
                <a:moveTo>
                  <a:pt x="183" y="1278"/>
                </a:moveTo>
                <a:cubicBezTo>
                  <a:pt x="256" y="1278"/>
                  <a:pt x="256" y="1278"/>
                  <a:pt x="256" y="1278"/>
                </a:cubicBezTo>
                <a:cubicBezTo>
                  <a:pt x="256" y="1351"/>
                  <a:pt x="256" y="1351"/>
                  <a:pt x="256" y="1351"/>
                </a:cubicBezTo>
                <a:cubicBezTo>
                  <a:pt x="183" y="1351"/>
                  <a:pt x="183" y="1351"/>
                  <a:pt x="183" y="1351"/>
                </a:cubicBezTo>
                <a:lnTo>
                  <a:pt x="183" y="1278"/>
                </a:lnTo>
                <a:close/>
                <a:moveTo>
                  <a:pt x="402" y="1278"/>
                </a:moveTo>
                <a:cubicBezTo>
                  <a:pt x="475" y="1278"/>
                  <a:pt x="475" y="1278"/>
                  <a:pt x="475" y="1278"/>
                </a:cubicBezTo>
                <a:cubicBezTo>
                  <a:pt x="475" y="1351"/>
                  <a:pt x="475" y="1351"/>
                  <a:pt x="475" y="1351"/>
                </a:cubicBezTo>
                <a:cubicBezTo>
                  <a:pt x="402" y="1351"/>
                  <a:pt x="402" y="1351"/>
                  <a:pt x="402" y="1351"/>
                </a:cubicBezTo>
                <a:lnTo>
                  <a:pt x="402" y="1278"/>
                </a:lnTo>
                <a:close/>
                <a:moveTo>
                  <a:pt x="621" y="1278"/>
                </a:moveTo>
                <a:cubicBezTo>
                  <a:pt x="1132" y="1278"/>
                  <a:pt x="1132" y="1278"/>
                  <a:pt x="1132" y="1278"/>
                </a:cubicBezTo>
                <a:cubicBezTo>
                  <a:pt x="1132" y="1351"/>
                  <a:pt x="1132" y="1351"/>
                  <a:pt x="1132" y="1351"/>
                </a:cubicBezTo>
                <a:cubicBezTo>
                  <a:pt x="621" y="1351"/>
                  <a:pt x="621" y="1351"/>
                  <a:pt x="621" y="1351"/>
                </a:cubicBezTo>
                <a:lnTo>
                  <a:pt x="621" y="1278"/>
                </a:lnTo>
                <a:close/>
                <a:moveTo>
                  <a:pt x="1278" y="1278"/>
                </a:moveTo>
                <a:cubicBezTo>
                  <a:pt x="1351" y="1278"/>
                  <a:pt x="1351" y="1278"/>
                  <a:pt x="1351" y="1278"/>
                </a:cubicBezTo>
                <a:cubicBezTo>
                  <a:pt x="1351" y="1351"/>
                  <a:pt x="1351" y="1351"/>
                  <a:pt x="1351" y="1351"/>
                </a:cubicBezTo>
                <a:cubicBezTo>
                  <a:pt x="1278" y="1351"/>
                  <a:pt x="1278" y="1351"/>
                  <a:pt x="1278" y="1351"/>
                </a:cubicBezTo>
                <a:lnTo>
                  <a:pt x="1278" y="1278"/>
                </a:lnTo>
                <a:close/>
                <a:moveTo>
                  <a:pt x="1497" y="1278"/>
                </a:moveTo>
                <a:cubicBezTo>
                  <a:pt x="1570" y="1278"/>
                  <a:pt x="1570" y="1278"/>
                  <a:pt x="1570" y="1278"/>
                </a:cubicBezTo>
                <a:cubicBezTo>
                  <a:pt x="1570" y="1351"/>
                  <a:pt x="1570" y="1351"/>
                  <a:pt x="1570" y="1351"/>
                </a:cubicBezTo>
                <a:cubicBezTo>
                  <a:pt x="1497" y="1351"/>
                  <a:pt x="1497" y="1351"/>
                  <a:pt x="1497" y="1351"/>
                </a:cubicBezTo>
                <a:lnTo>
                  <a:pt x="1497" y="1278"/>
                </a:lnTo>
                <a:close/>
                <a:moveTo>
                  <a:pt x="183" y="1095"/>
                </a:moveTo>
                <a:cubicBezTo>
                  <a:pt x="329" y="1095"/>
                  <a:pt x="329" y="1095"/>
                  <a:pt x="329" y="1095"/>
                </a:cubicBezTo>
                <a:cubicBezTo>
                  <a:pt x="329" y="1168"/>
                  <a:pt x="329" y="1168"/>
                  <a:pt x="329" y="1168"/>
                </a:cubicBezTo>
                <a:cubicBezTo>
                  <a:pt x="183" y="1168"/>
                  <a:pt x="183" y="1168"/>
                  <a:pt x="183" y="1168"/>
                </a:cubicBezTo>
                <a:lnTo>
                  <a:pt x="183" y="1095"/>
                </a:lnTo>
                <a:close/>
                <a:moveTo>
                  <a:pt x="511" y="1095"/>
                </a:moveTo>
                <a:cubicBezTo>
                  <a:pt x="584" y="1095"/>
                  <a:pt x="584" y="1095"/>
                  <a:pt x="584" y="1095"/>
                </a:cubicBezTo>
                <a:cubicBezTo>
                  <a:pt x="584" y="1168"/>
                  <a:pt x="584" y="1168"/>
                  <a:pt x="584" y="1168"/>
                </a:cubicBezTo>
                <a:cubicBezTo>
                  <a:pt x="511" y="1168"/>
                  <a:pt x="511" y="1168"/>
                  <a:pt x="511" y="1168"/>
                </a:cubicBezTo>
                <a:lnTo>
                  <a:pt x="511" y="1095"/>
                </a:lnTo>
                <a:close/>
                <a:moveTo>
                  <a:pt x="803" y="1168"/>
                </a:moveTo>
                <a:cubicBezTo>
                  <a:pt x="730" y="1168"/>
                  <a:pt x="730" y="1168"/>
                  <a:pt x="730" y="1168"/>
                </a:cubicBezTo>
                <a:cubicBezTo>
                  <a:pt x="730" y="1095"/>
                  <a:pt x="730" y="1095"/>
                  <a:pt x="730" y="1095"/>
                </a:cubicBezTo>
                <a:cubicBezTo>
                  <a:pt x="803" y="1095"/>
                  <a:pt x="803" y="1095"/>
                  <a:pt x="803" y="1095"/>
                </a:cubicBezTo>
                <a:lnTo>
                  <a:pt x="803" y="1168"/>
                </a:lnTo>
                <a:close/>
                <a:moveTo>
                  <a:pt x="1022" y="1168"/>
                </a:moveTo>
                <a:cubicBezTo>
                  <a:pt x="949" y="1168"/>
                  <a:pt x="949" y="1168"/>
                  <a:pt x="949" y="1168"/>
                </a:cubicBezTo>
                <a:cubicBezTo>
                  <a:pt x="949" y="1095"/>
                  <a:pt x="949" y="1095"/>
                  <a:pt x="949" y="1095"/>
                </a:cubicBezTo>
                <a:cubicBezTo>
                  <a:pt x="1022" y="1095"/>
                  <a:pt x="1022" y="1095"/>
                  <a:pt x="1022" y="1095"/>
                </a:cubicBezTo>
                <a:lnTo>
                  <a:pt x="1022" y="1168"/>
                </a:lnTo>
                <a:close/>
                <a:moveTo>
                  <a:pt x="1168" y="1095"/>
                </a:moveTo>
                <a:cubicBezTo>
                  <a:pt x="1241" y="1095"/>
                  <a:pt x="1241" y="1095"/>
                  <a:pt x="1241" y="1095"/>
                </a:cubicBezTo>
                <a:cubicBezTo>
                  <a:pt x="1241" y="1168"/>
                  <a:pt x="1241" y="1168"/>
                  <a:pt x="1241" y="1168"/>
                </a:cubicBezTo>
                <a:cubicBezTo>
                  <a:pt x="1168" y="1168"/>
                  <a:pt x="1168" y="1168"/>
                  <a:pt x="1168" y="1168"/>
                </a:cubicBezTo>
                <a:lnTo>
                  <a:pt x="1168" y="1095"/>
                </a:lnTo>
                <a:close/>
                <a:moveTo>
                  <a:pt x="1424" y="1095"/>
                </a:moveTo>
                <a:cubicBezTo>
                  <a:pt x="1570" y="1095"/>
                  <a:pt x="1570" y="1095"/>
                  <a:pt x="1570" y="1095"/>
                </a:cubicBezTo>
                <a:cubicBezTo>
                  <a:pt x="1570" y="1168"/>
                  <a:pt x="1570" y="1168"/>
                  <a:pt x="1570" y="1168"/>
                </a:cubicBezTo>
                <a:cubicBezTo>
                  <a:pt x="1424" y="1168"/>
                  <a:pt x="1424" y="1168"/>
                  <a:pt x="1424" y="1168"/>
                </a:cubicBezTo>
                <a:lnTo>
                  <a:pt x="1424" y="10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8" name="Freeform 172"/>
          <p:cNvSpPr>
            <a:spLocks noEditPoints="1"/>
          </p:cNvSpPr>
          <p:nvPr/>
        </p:nvSpPr>
        <p:spPr bwMode="auto">
          <a:xfrm>
            <a:off x="15126203" y="5492676"/>
            <a:ext cx="830692" cy="830980"/>
          </a:xfrm>
          <a:custGeom>
            <a:avLst/>
            <a:gdLst>
              <a:gd name="T0" fmla="*/ 348 w 1755"/>
              <a:gd name="T1" fmla="*/ 1720 h 1756"/>
              <a:gd name="T2" fmla="*/ 567 w 1755"/>
              <a:gd name="T3" fmla="*/ 1756 h 1756"/>
              <a:gd name="T4" fmla="*/ 567 w 1755"/>
              <a:gd name="T5" fmla="*/ 1683 h 1756"/>
              <a:gd name="T6" fmla="*/ 841 w 1755"/>
              <a:gd name="T7" fmla="*/ 1131 h 1756"/>
              <a:gd name="T8" fmla="*/ 804 w 1755"/>
              <a:gd name="T9" fmla="*/ 1536 h 1756"/>
              <a:gd name="T10" fmla="*/ 804 w 1755"/>
              <a:gd name="T11" fmla="*/ 1609 h 1756"/>
              <a:gd name="T12" fmla="*/ 987 w 1755"/>
              <a:gd name="T13" fmla="*/ 1572 h 1756"/>
              <a:gd name="T14" fmla="*/ 914 w 1755"/>
              <a:gd name="T15" fmla="*/ 1536 h 1756"/>
              <a:gd name="T16" fmla="*/ 1221 w 1755"/>
              <a:gd name="T17" fmla="*/ 1683 h 1756"/>
              <a:gd name="T18" fmla="*/ 1152 w 1755"/>
              <a:gd name="T19" fmla="*/ 1720 h 1756"/>
              <a:gd name="T20" fmla="*/ 1371 w 1755"/>
              <a:gd name="T21" fmla="*/ 1756 h 1756"/>
              <a:gd name="T22" fmla="*/ 1371 w 1755"/>
              <a:gd name="T23" fmla="*/ 1683 h 1756"/>
              <a:gd name="T24" fmla="*/ 979 w 1755"/>
              <a:gd name="T25" fmla="*/ 1097 h 1756"/>
              <a:gd name="T26" fmla="*/ 1755 w 1755"/>
              <a:gd name="T27" fmla="*/ 1024 h 1756"/>
              <a:gd name="T28" fmla="*/ 1682 w 1755"/>
              <a:gd name="T29" fmla="*/ 73 h 1756"/>
              <a:gd name="T30" fmla="*/ 1755 w 1755"/>
              <a:gd name="T31" fmla="*/ 0 h 1756"/>
              <a:gd name="T32" fmla="*/ 0 w 1755"/>
              <a:gd name="T33" fmla="*/ 73 h 1756"/>
              <a:gd name="T34" fmla="*/ 73 w 1755"/>
              <a:gd name="T35" fmla="*/ 1024 h 1756"/>
              <a:gd name="T36" fmla="*/ 0 w 1755"/>
              <a:gd name="T37" fmla="*/ 1097 h 1756"/>
              <a:gd name="T38" fmla="*/ 451 w 1755"/>
              <a:gd name="T39" fmla="*/ 1683 h 1756"/>
              <a:gd name="T40" fmla="*/ 147 w 1755"/>
              <a:gd name="T41" fmla="*/ 1024 h 1756"/>
              <a:gd name="T42" fmla="*/ 1609 w 1755"/>
              <a:gd name="T43" fmla="*/ 73 h 1756"/>
              <a:gd name="T44" fmla="*/ 938 w 1755"/>
              <a:gd name="T45" fmla="*/ 1024 h 1756"/>
              <a:gd name="T46" fmla="*/ 817 w 1755"/>
              <a:gd name="T47" fmla="*/ 1024 h 1756"/>
              <a:gd name="T48" fmla="*/ 147 w 1755"/>
              <a:gd name="T49" fmla="*/ 1024 h 1756"/>
              <a:gd name="T50" fmla="*/ 1162 w 1755"/>
              <a:gd name="T51" fmla="*/ 264 h 1756"/>
              <a:gd name="T52" fmla="*/ 878 w 1755"/>
              <a:gd name="T53" fmla="*/ 147 h 1756"/>
              <a:gd name="T54" fmla="*/ 593 w 1755"/>
              <a:gd name="T55" fmla="*/ 833 h 1756"/>
              <a:gd name="T56" fmla="*/ 1162 w 1755"/>
              <a:gd name="T57" fmla="*/ 833 h 1756"/>
              <a:gd name="T58" fmla="*/ 914 w 1755"/>
              <a:gd name="T59" fmla="*/ 875 h 1756"/>
              <a:gd name="T60" fmla="*/ 1135 w 1755"/>
              <a:gd name="T61" fmla="*/ 343 h 1756"/>
              <a:gd name="T62" fmla="*/ 878 w 1755"/>
              <a:gd name="T63" fmla="*/ 220 h 1756"/>
              <a:gd name="T64" fmla="*/ 878 w 1755"/>
              <a:gd name="T65" fmla="*/ 497 h 1756"/>
              <a:gd name="T66" fmla="*/ 878 w 1755"/>
              <a:gd name="T67" fmla="*/ 220 h 1756"/>
              <a:gd name="T68" fmla="*/ 645 w 1755"/>
              <a:gd name="T69" fmla="*/ 781 h 1756"/>
              <a:gd name="T70" fmla="*/ 841 w 1755"/>
              <a:gd name="T71" fmla="*/ 564 h 1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55" h="1756">
                <a:moveTo>
                  <a:pt x="384" y="1683"/>
                </a:moveTo>
                <a:cubicBezTo>
                  <a:pt x="364" y="1683"/>
                  <a:pt x="348" y="1700"/>
                  <a:pt x="348" y="1720"/>
                </a:cubicBezTo>
                <a:cubicBezTo>
                  <a:pt x="348" y="1740"/>
                  <a:pt x="364" y="1756"/>
                  <a:pt x="384" y="1756"/>
                </a:cubicBezTo>
                <a:cubicBezTo>
                  <a:pt x="567" y="1756"/>
                  <a:pt x="567" y="1756"/>
                  <a:pt x="567" y="1756"/>
                </a:cubicBezTo>
                <a:cubicBezTo>
                  <a:pt x="587" y="1756"/>
                  <a:pt x="604" y="1740"/>
                  <a:pt x="604" y="1720"/>
                </a:cubicBezTo>
                <a:cubicBezTo>
                  <a:pt x="604" y="1700"/>
                  <a:pt x="587" y="1683"/>
                  <a:pt x="567" y="1683"/>
                </a:cubicBezTo>
                <a:cubicBezTo>
                  <a:pt x="534" y="1683"/>
                  <a:pt x="534" y="1683"/>
                  <a:pt x="534" y="1683"/>
                </a:cubicBezTo>
                <a:cubicBezTo>
                  <a:pt x="841" y="1131"/>
                  <a:pt x="841" y="1131"/>
                  <a:pt x="841" y="1131"/>
                </a:cubicBezTo>
                <a:cubicBezTo>
                  <a:pt x="841" y="1536"/>
                  <a:pt x="841" y="1536"/>
                  <a:pt x="841" y="1536"/>
                </a:cubicBezTo>
                <a:cubicBezTo>
                  <a:pt x="804" y="1536"/>
                  <a:pt x="804" y="1536"/>
                  <a:pt x="804" y="1536"/>
                </a:cubicBezTo>
                <a:cubicBezTo>
                  <a:pt x="784" y="1536"/>
                  <a:pt x="768" y="1552"/>
                  <a:pt x="768" y="1572"/>
                </a:cubicBezTo>
                <a:cubicBezTo>
                  <a:pt x="768" y="1592"/>
                  <a:pt x="784" y="1609"/>
                  <a:pt x="804" y="1609"/>
                </a:cubicBezTo>
                <a:cubicBezTo>
                  <a:pt x="951" y="1609"/>
                  <a:pt x="951" y="1609"/>
                  <a:pt x="951" y="1609"/>
                </a:cubicBezTo>
                <a:cubicBezTo>
                  <a:pt x="971" y="1609"/>
                  <a:pt x="987" y="1592"/>
                  <a:pt x="987" y="1572"/>
                </a:cubicBezTo>
                <a:cubicBezTo>
                  <a:pt x="987" y="1552"/>
                  <a:pt x="971" y="1536"/>
                  <a:pt x="951" y="1536"/>
                </a:cubicBezTo>
                <a:cubicBezTo>
                  <a:pt x="914" y="1536"/>
                  <a:pt x="914" y="1536"/>
                  <a:pt x="914" y="1536"/>
                </a:cubicBezTo>
                <a:cubicBezTo>
                  <a:pt x="914" y="1131"/>
                  <a:pt x="914" y="1131"/>
                  <a:pt x="914" y="1131"/>
                </a:cubicBezTo>
                <a:cubicBezTo>
                  <a:pt x="1221" y="1683"/>
                  <a:pt x="1221" y="1683"/>
                  <a:pt x="1221" y="1683"/>
                </a:cubicBezTo>
                <a:cubicBezTo>
                  <a:pt x="1188" y="1683"/>
                  <a:pt x="1188" y="1683"/>
                  <a:pt x="1188" y="1683"/>
                </a:cubicBezTo>
                <a:cubicBezTo>
                  <a:pt x="1168" y="1683"/>
                  <a:pt x="1152" y="1700"/>
                  <a:pt x="1152" y="1720"/>
                </a:cubicBezTo>
                <a:cubicBezTo>
                  <a:pt x="1152" y="1740"/>
                  <a:pt x="1168" y="1756"/>
                  <a:pt x="1188" y="1756"/>
                </a:cubicBezTo>
                <a:cubicBezTo>
                  <a:pt x="1371" y="1756"/>
                  <a:pt x="1371" y="1756"/>
                  <a:pt x="1371" y="1756"/>
                </a:cubicBezTo>
                <a:cubicBezTo>
                  <a:pt x="1391" y="1756"/>
                  <a:pt x="1407" y="1740"/>
                  <a:pt x="1407" y="1720"/>
                </a:cubicBezTo>
                <a:cubicBezTo>
                  <a:pt x="1407" y="1700"/>
                  <a:pt x="1391" y="1683"/>
                  <a:pt x="1371" y="1683"/>
                </a:cubicBezTo>
                <a:cubicBezTo>
                  <a:pt x="1305" y="1683"/>
                  <a:pt x="1305" y="1683"/>
                  <a:pt x="1305" y="1683"/>
                </a:cubicBezTo>
                <a:cubicBezTo>
                  <a:pt x="979" y="1097"/>
                  <a:pt x="979" y="1097"/>
                  <a:pt x="979" y="1097"/>
                </a:cubicBezTo>
                <a:cubicBezTo>
                  <a:pt x="1755" y="1097"/>
                  <a:pt x="1755" y="1097"/>
                  <a:pt x="1755" y="1097"/>
                </a:cubicBezTo>
                <a:cubicBezTo>
                  <a:pt x="1755" y="1024"/>
                  <a:pt x="1755" y="1024"/>
                  <a:pt x="1755" y="1024"/>
                </a:cubicBezTo>
                <a:cubicBezTo>
                  <a:pt x="1682" y="1024"/>
                  <a:pt x="1682" y="1024"/>
                  <a:pt x="1682" y="1024"/>
                </a:cubicBezTo>
                <a:cubicBezTo>
                  <a:pt x="1682" y="73"/>
                  <a:pt x="1682" y="73"/>
                  <a:pt x="1682" y="73"/>
                </a:cubicBezTo>
                <a:cubicBezTo>
                  <a:pt x="1755" y="73"/>
                  <a:pt x="1755" y="73"/>
                  <a:pt x="1755" y="73"/>
                </a:cubicBezTo>
                <a:cubicBezTo>
                  <a:pt x="1755" y="0"/>
                  <a:pt x="1755" y="0"/>
                  <a:pt x="1755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73"/>
                  <a:pt x="0" y="73"/>
                  <a:pt x="0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73" y="1024"/>
                  <a:pt x="73" y="1024"/>
                  <a:pt x="73" y="1024"/>
                </a:cubicBezTo>
                <a:cubicBezTo>
                  <a:pt x="0" y="1024"/>
                  <a:pt x="0" y="1024"/>
                  <a:pt x="0" y="1024"/>
                </a:cubicBezTo>
                <a:cubicBezTo>
                  <a:pt x="0" y="1097"/>
                  <a:pt x="0" y="1097"/>
                  <a:pt x="0" y="1097"/>
                </a:cubicBezTo>
                <a:cubicBezTo>
                  <a:pt x="776" y="1097"/>
                  <a:pt x="776" y="1097"/>
                  <a:pt x="776" y="1097"/>
                </a:cubicBezTo>
                <a:cubicBezTo>
                  <a:pt x="451" y="1683"/>
                  <a:pt x="451" y="1683"/>
                  <a:pt x="451" y="1683"/>
                </a:cubicBezTo>
                <a:lnTo>
                  <a:pt x="384" y="1683"/>
                </a:lnTo>
                <a:close/>
                <a:moveTo>
                  <a:pt x="147" y="1024"/>
                </a:moveTo>
                <a:cubicBezTo>
                  <a:pt x="147" y="73"/>
                  <a:pt x="147" y="73"/>
                  <a:pt x="147" y="73"/>
                </a:cubicBezTo>
                <a:cubicBezTo>
                  <a:pt x="1609" y="73"/>
                  <a:pt x="1609" y="73"/>
                  <a:pt x="1609" y="73"/>
                </a:cubicBezTo>
                <a:cubicBezTo>
                  <a:pt x="1609" y="1024"/>
                  <a:pt x="1609" y="1024"/>
                  <a:pt x="1609" y="1024"/>
                </a:cubicBezTo>
                <a:cubicBezTo>
                  <a:pt x="938" y="1024"/>
                  <a:pt x="938" y="1024"/>
                  <a:pt x="938" y="1024"/>
                </a:cubicBezTo>
                <a:cubicBezTo>
                  <a:pt x="938" y="1024"/>
                  <a:pt x="938" y="1024"/>
                  <a:pt x="938" y="1024"/>
                </a:cubicBezTo>
                <a:cubicBezTo>
                  <a:pt x="817" y="1024"/>
                  <a:pt x="817" y="1024"/>
                  <a:pt x="817" y="1024"/>
                </a:cubicBezTo>
                <a:cubicBezTo>
                  <a:pt x="817" y="1024"/>
                  <a:pt x="817" y="1024"/>
                  <a:pt x="817" y="1024"/>
                </a:cubicBezTo>
                <a:lnTo>
                  <a:pt x="147" y="1024"/>
                </a:lnTo>
                <a:close/>
                <a:moveTo>
                  <a:pt x="1162" y="833"/>
                </a:moveTo>
                <a:cubicBezTo>
                  <a:pt x="1319" y="676"/>
                  <a:pt x="1319" y="421"/>
                  <a:pt x="1162" y="264"/>
                </a:cubicBezTo>
                <a:cubicBezTo>
                  <a:pt x="1162" y="264"/>
                  <a:pt x="1162" y="264"/>
                  <a:pt x="1162" y="264"/>
                </a:cubicBezTo>
                <a:cubicBezTo>
                  <a:pt x="1086" y="188"/>
                  <a:pt x="985" y="147"/>
                  <a:pt x="878" y="147"/>
                </a:cubicBezTo>
                <a:cubicBezTo>
                  <a:pt x="770" y="147"/>
                  <a:pt x="669" y="188"/>
                  <a:pt x="593" y="264"/>
                </a:cubicBezTo>
                <a:cubicBezTo>
                  <a:pt x="436" y="421"/>
                  <a:pt x="436" y="676"/>
                  <a:pt x="593" y="833"/>
                </a:cubicBezTo>
                <a:cubicBezTo>
                  <a:pt x="672" y="911"/>
                  <a:pt x="775" y="951"/>
                  <a:pt x="878" y="951"/>
                </a:cubicBezTo>
                <a:cubicBezTo>
                  <a:pt x="981" y="951"/>
                  <a:pt x="1084" y="911"/>
                  <a:pt x="1162" y="833"/>
                </a:cubicBezTo>
                <a:close/>
                <a:moveTo>
                  <a:pt x="1110" y="781"/>
                </a:moveTo>
                <a:cubicBezTo>
                  <a:pt x="1055" y="836"/>
                  <a:pt x="986" y="867"/>
                  <a:pt x="914" y="875"/>
                </a:cubicBezTo>
                <a:cubicBezTo>
                  <a:pt x="914" y="564"/>
                  <a:pt x="914" y="564"/>
                  <a:pt x="914" y="564"/>
                </a:cubicBezTo>
                <a:cubicBezTo>
                  <a:pt x="1135" y="343"/>
                  <a:pt x="1135" y="343"/>
                  <a:pt x="1135" y="343"/>
                </a:cubicBezTo>
                <a:cubicBezTo>
                  <a:pt x="1238" y="472"/>
                  <a:pt x="1230" y="662"/>
                  <a:pt x="1110" y="781"/>
                </a:cubicBezTo>
                <a:close/>
                <a:moveTo>
                  <a:pt x="878" y="220"/>
                </a:moveTo>
                <a:cubicBezTo>
                  <a:pt x="953" y="220"/>
                  <a:pt x="1025" y="245"/>
                  <a:pt x="1083" y="292"/>
                </a:cubicBezTo>
                <a:cubicBezTo>
                  <a:pt x="878" y="497"/>
                  <a:pt x="878" y="497"/>
                  <a:pt x="878" y="497"/>
                </a:cubicBezTo>
                <a:cubicBezTo>
                  <a:pt x="672" y="292"/>
                  <a:pt x="672" y="292"/>
                  <a:pt x="672" y="292"/>
                </a:cubicBezTo>
                <a:cubicBezTo>
                  <a:pt x="730" y="245"/>
                  <a:pt x="802" y="220"/>
                  <a:pt x="878" y="220"/>
                </a:cubicBezTo>
                <a:close/>
                <a:moveTo>
                  <a:pt x="841" y="875"/>
                </a:moveTo>
                <a:cubicBezTo>
                  <a:pt x="769" y="867"/>
                  <a:pt x="700" y="836"/>
                  <a:pt x="645" y="781"/>
                </a:cubicBezTo>
                <a:cubicBezTo>
                  <a:pt x="525" y="662"/>
                  <a:pt x="517" y="472"/>
                  <a:pt x="621" y="343"/>
                </a:cubicBezTo>
                <a:cubicBezTo>
                  <a:pt x="841" y="564"/>
                  <a:pt x="841" y="564"/>
                  <a:pt x="841" y="564"/>
                </a:cubicBezTo>
                <a:lnTo>
                  <a:pt x="841" y="8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260418990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Freeform 5"/>
          <p:cNvSpPr>
            <a:spLocks noEditPoints="1"/>
          </p:cNvSpPr>
          <p:nvPr/>
        </p:nvSpPr>
        <p:spPr bwMode="auto">
          <a:xfrm>
            <a:off x="19905713" y="4425162"/>
            <a:ext cx="427024" cy="479572"/>
          </a:xfrm>
          <a:custGeom>
            <a:avLst/>
            <a:gdLst>
              <a:gd name="T0" fmla="*/ 386 w 433"/>
              <a:gd name="T1" fmla="*/ 163 h 486"/>
              <a:gd name="T2" fmla="*/ 433 w 433"/>
              <a:gd name="T3" fmla="*/ 163 h 486"/>
              <a:gd name="T4" fmla="*/ 433 w 433"/>
              <a:gd name="T5" fmla="*/ 0 h 486"/>
              <a:gd name="T6" fmla="*/ 337 w 433"/>
              <a:gd name="T7" fmla="*/ 0 h 486"/>
              <a:gd name="T8" fmla="*/ 0 w 433"/>
              <a:gd name="T9" fmla="*/ 0 h 486"/>
              <a:gd name="T10" fmla="*/ 0 w 433"/>
              <a:gd name="T11" fmla="*/ 163 h 486"/>
              <a:gd name="T12" fmla="*/ 47 w 433"/>
              <a:gd name="T13" fmla="*/ 163 h 486"/>
              <a:gd name="T14" fmla="*/ 47 w 433"/>
              <a:gd name="T15" fmla="*/ 486 h 486"/>
              <a:gd name="T16" fmla="*/ 386 w 433"/>
              <a:gd name="T17" fmla="*/ 486 h 486"/>
              <a:gd name="T18" fmla="*/ 386 w 433"/>
              <a:gd name="T19" fmla="*/ 163 h 486"/>
              <a:gd name="T20" fmla="*/ 270 w 433"/>
              <a:gd name="T21" fmla="*/ 28 h 486"/>
              <a:gd name="T22" fmla="*/ 217 w 433"/>
              <a:gd name="T23" fmla="*/ 84 h 486"/>
              <a:gd name="T24" fmla="*/ 163 w 433"/>
              <a:gd name="T25" fmla="*/ 28 h 486"/>
              <a:gd name="T26" fmla="*/ 270 w 433"/>
              <a:gd name="T27" fmla="*/ 28 h 486"/>
              <a:gd name="T28" fmla="*/ 256 w 433"/>
              <a:gd name="T29" fmla="*/ 104 h 486"/>
              <a:gd name="T30" fmla="*/ 251 w 433"/>
              <a:gd name="T31" fmla="*/ 109 h 486"/>
              <a:gd name="T32" fmla="*/ 239 w 433"/>
              <a:gd name="T33" fmla="*/ 104 h 486"/>
              <a:gd name="T34" fmla="*/ 251 w 433"/>
              <a:gd name="T35" fmla="*/ 99 h 486"/>
              <a:gd name="T36" fmla="*/ 256 w 433"/>
              <a:gd name="T37" fmla="*/ 104 h 486"/>
              <a:gd name="T38" fmla="*/ 195 w 433"/>
              <a:gd name="T39" fmla="*/ 104 h 486"/>
              <a:gd name="T40" fmla="*/ 182 w 433"/>
              <a:gd name="T41" fmla="*/ 109 h 486"/>
              <a:gd name="T42" fmla="*/ 177 w 433"/>
              <a:gd name="T43" fmla="*/ 104 h 486"/>
              <a:gd name="T44" fmla="*/ 182 w 433"/>
              <a:gd name="T45" fmla="*/ 99 h 486"/>
              <a:gd name="T46" fmla="*/ 195 w 433"/>
              <a:gd name="T47" fmla="*/ 104 h 486"/>
              <a:gd name="T48" fmla="*/ 76 w 433"/>
              <a:gd name="T49" fmla="*/ 457 h 486"/>
              <a:gd name="T50" fmla="*/ 76 w 433"/>
              <a:gd name="T51" fmla="*/ 134 h 486"/>
              <a:gd name="T52" fmla="*/ 29 w 433"/>
              <a:gd name="T53" fmla="*/ 134 h 486"/>
              <a:gd name="T54" fmla="*/ 29 w 433"/>
              <a:gd name="T55" fmla="*/ 28 h 486"/>
              <a:gd name="T56" fmla="*/ 123 w 433"/>
              <a:gd name="T57" fmla="*/ 28 h 486"/>
              <a:gd name="T58" fmla="*/ 167 w 433"/>
              <a:gd name="T59" fmla="*/ 74 h 486"/>
              <a:gd name="T60" fmla="*/ 149 w 433"/>
              <a:gd name="T61" fmla="*/ 104 h 486"/>
              <a:gd name="T62" fmla="*/ 177 w 433"/>
              <a:gd name="T63" fmla="*/ 137 h 486"/>
              <a:gd name="T64" fmla="*/ 159 w 433"/>
              <a:gd name="T65" fmla="*/ 164 h 486"/>
              <a:gd name="T66" fmla="*/ 183 w 433"/>
              <a:gd name="T67" fmla="*/ 180 h 486"/>
              <a:gd name="T68" fmla="*/ 197 w 433"/>
              <a:gd name="T69" fmla="*/ 159 h 486"/>
              <a:gd name="T70" fmla="*/ 166 w 433"/>
              <a:gd name="T71" fmla="*/ 457 h 486"/>
              <a:gd name="T72" fmla="*/ 76 w 433"/>
              <a:gd name="T73" fmla="*/ 457 h 486"/>
              <a:gd name="T74" fmla="*/ 194 w 433"/>
              <a:gd name="T75" fmla="*/ 457 h 486"/>
              <a:gd name="T76" fmla="*/ 217 w 433"/>
              <a:gd name="T77" fmla="*/ 243 h 486"/>
              <a:gd name="T78" fmla="*/ 239 w 433"/>
              <a:gd name="T79" fmla="*/ 457 h 486"/>
              <a:gd name="T80" fmla="*/ 194 w 433"/>
              <a:gd name="T81" fmla="*/ 457 h 486"/>
              <a:gd name="T82" fmla="*/ 357 w 433"/>
              <a:gd name="T83" fmla="*/ 457 h 486"/>
              <a:gd name="T84" fmla="*/ 267 w 433"/>
              <a:gd name="T85" fmla="*/ 457 h 486"/>
              <a:gd name="T86" fmla="*/ 237 w 433"/>
              <a:gd name="T87" fmla="*/ 159 h 486"/>
              <a:gd name="T88" fmla="*/ 250 w 433"/>
              <a:gd name="T89" fmla="*/ 180 h 486"/>
              <a:gd name="T90" fmla="*/ 274 w 433"/>
              <a:gd name="T91" fmla="*/ 164 h 486"/>
              <a:gd name="T92" fmla="*/ 256 w 433"/>
              <a:gd name="T93" fmla="*/ 137 h 486"/>
              <a:gd name="T94" fmla="*/ 284 w 433"/>
              <a:gd name="T95" fmla="*/ 104 h 486"/>
              <a:gd name="T96" fmla="*/ 266 w 433"/>
              <a:gd name="T97" fmla="*/ 74 h 486"/>
              <a:gd name="T98" fmla="*/ 310 w 433"/>
              <a:gd name="T99" fmla="*/ 28 h 486"/>
              <a:gd name="T100" fmla="*/ 404 w 433"/>
              <a:gd name="T101" fmla="*/ 28 h 486"/>
              <a:gd name="T102" fmla="*/ 404 w 433"/>
              <a:gd name="T103" fmla="*/ 134 h 486"/>
              <a:gd name="T104" fmla="*/ 357 w 433"/>
              <a:gd name="T105" fmla="*/ 134 h 486"/>
              <a:gd name="T106" fmla="*/ 357 w 433"/>
              <a:gd name="T107" fmla="*/ 457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33" h="486">
                <a:moveTo>
                  <a:pt x="386" y="163"/>
                </a:moveTo>
                <a:cubicBezTo>
                  <a:pt x="433" y="163"/>
                  <a:pt x="433" y="163"/>
                  <a:pt x="433" y="163"/>
                </a:cubicBezTo>
                <a:cubicBezTo>
                  <a:pt x="433" y="0"/>
                  <a:pt x="433" y="0"/>
                  <a:pt x="433" y="0"/>
                </a:cubicBezTo>
                <a:cubicBezTo>
                  <a:pt x="337" y="0"/>
                  <a:pt x="337" y="0"/>
                  <a:pt x="33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3"/>
                  <a:pt x="0" y="163"/>
                  <a:pt x="0" y="163"/>
                </a:cubicBezTo>
                <a:cubicBezTo>
                  <a:pt x="47" y="163"/>
                  <a:pt x="47" y="163"/>
                  <a:pt x="47" y="163"/>
                </a:cubicBezTo>
                <a:cubicBezTo>
                  <a:pt x="47" y="486"/>
                  <a:pt x="47" y="486"/>
                  <a:pt x="47" y="486"/>
                </a:cubicBezTo>
                <a:cubicBezTo>
                  <a:pt x="386" y="486"/>
                  <a:pt x="386" y="486"/>
                  <a:pt x="386" y="486"/>
                </a:cubicBezTo>
                <a:lnTo>
                  <a:pt x="386" y="163"/>
                </a:lnTo>
                <a:close/>
                <a:moveTo>
                  <a:pt x="270" y="28"/>
                </a:moveTo>
                <a:cubicBezTo>
                  <a:pt x="217" y="84"/>
                  <a:pt x="217" y="84"/>
                  <a:pt x="217" y="84"/>
                </a:cubicBezTo>
                <a:cubicBezTo>
                  <a:pt x="163" y="28"/>
                  <a:pt x="163" y="28"/>
                  <a:pt x="163" y="28"/>
                </a:cubicBezTo>
                <a:lnTo>
                  <a:pt x="270" y="28"/>
                </a:lnTo>
                <a:close/>
                <a:moveTo>
                  <a:pt x="256" y="104"/>
                </a:moveTo>
                <a:cubicBezTo>
                  <a:pt x="256" y="107"/>
                  <a:pt x="254" y="109"/>
                  <a:pt x="251" y="109"/>
                </a:cubicBezTo>
                <a:cubicBezTo>
                  <a:pt x="248" y="109"/>
                  <a:pt x="243" y="107"/>
                  <a:pt x="239" y="104"/>
                </a:cubicBezTo>
                <a:cubicBezTo>
                  <a:pt x="243" y="101"/>
                  <a:pt x="248" y="99"/>
                  <a:pt x="251" y="99"/>
                </a:cubicBezTo>
                <a:cubicBezTo>
                  <a:pt x="254" y="99"/>
                  <a:pt x="256" y="101"/>
                  <a:pt x="256" y="104"/>
                </a:cubicBezTo>
                <a:close/>
                <a:moveTo>
                  <a:pt x="195" y="104"/>
                </a:moveTo>
                <a:cubicBezTo>
                  <a:pt x="190" y="107"/>
                  <a:pt x="186" y="109"/>
                  <a:pt x="182" y="109"/>
                </a:cubicBezTo>
                <a:cubicBezTo>
                  <a:pt x="180" y="109"/>
                  <a:pt x="177" y="107"/>
                  <a:pt x="177" y="104"/>
                </a:cubicBezTo>
                <a:cubicBezTo>
                  <a:pt x="177" y="101"/>
                  <a:pt x="180" y="99"/>
                  <a:pt x="182" y="99"/>
                </a:cubicBezTo>
                <a:cubicBezTo>
                  <a:pt x="185" y="99"/>
                  <a:pt x="190" y="101"/>
                  <a:pt x="195" y="104"/>
                </a:cubicBezTo>
                <a:close/>
                <a:moveTo>
                  <a:pt x="76" y="457"/>
                </a:moveTo>
                <a:cubicBezTo>
                  <a:pt x="76" y="134"/>
                  <a:pt x="76" y="134"/>
                  <a:pt x="76" y="134"/>
                </a:cubicBezTo>
                <a:cubicBezTo>
                  <a:pt x="29" y="134"/>
                  <a:pt x="29" y="134"/>
                  <a:pt x="29" y="134"/>
                </a:cubicBezTo>
                <a:cubicBezTo>
                  <a:pt x="29" y="28"/>
                  <a:pt x="29" y="28"/>
                  <a:pt x="29" y="28"/>
                </a:cubicBezTo>
                <a:cubicBezTo>
                  <a:pt x="123" y="28"/>
                  <a:pt x="123" y="28"/>
                  <a:pt x="123" y="28"/>
                </a:cubicBezTo>
                <a:cubicBezTo>
                  <a:pt x="167" y="74"/>
                  <a:pt x="167" y="74"/>
                  <a:pt x="167" y="74"/>
                </a:cubicBezTo>
                <a:cubicBezTo>
                  <a:pt x="156" y="79"/>
                  <a:pt x="149" y="91"/>
                  <a:pt x="149" y="104"/>
                </a:cubicBezTo>
                <a:cubicBezTo>
                  <a:pt x="149" y="121"/>
                  <a:pt x="161" y="135"/>
                  <a:pt x="177" y="137"/>
                </a:cubicBezTo>
                <a:cubicBezTo>
                  <a:pt x="159" y="164"/>
                  <a:pt x="159" y="164"/>
                  <a:pt x="159" y="164"/>
                </a:cubicBezTo>
                <a:cubicBezTo>
                  <a:pt x="183" y="180"/>
                  <a:pt x="183" y="180"/>
                  <a:pt x="183" y="180"/>
                </a:cubicBezTo>
                <a:cubicBezTo>
                  <a:pt x="197" y="159"/>
                  <a:pt x="197" y="159"/>
                  <a:pt x="197" y="159"/>
                </a:cubicBezTo>
                <a:cubicBezTo>
                  <a:pt x="166" y="457"/>
                  <a:pt x="166" y="457"/>
                  <a:pt x="166" y="457"/>
                </a:cubicBezTo>
                <a:lnTo>
                  <a:pt x="76" y="457"/>
                </a:lnTo>
                <a:close/>
                <a:moveTo>
                  <a:pt x="194" y="457"/>
                </a:moveTo>
                <a:cubicBezTo>
                  <a:pt x="217" y="243"/>
                  <a:pt x="217" y="243"/>
                  <a:pt x="217" y="243"/>
                </a:cubicBezTo>
                <a:cubicBezTo>
                  <a:pt x="239" y="457"/>
                  <a:pt x="239" y="457"/>
                  <a:pt x="239" y="457"/>
                </a:cubicBezTo>
                <a:lnTo>
                  <a:pt x="194" y="457"/>
                </a:lnTo>
                <a:close/>
                <a:moveTo>
                  <a:pt x="357" y="457"/>
                </a:moveTo>
                <a:cubicBezTo>
                  <a:pt x="267" y="457"/>
                  <a:pt x="267" y="457"/>
                  <a:pt x="267" y="457"/>
                </a:cubicBezTo>
                <a:cubicBezTo>
                  <a:pt x="237" y="159"/>
                  <a:pt x="237" y="159"/>
                  <a:pt x="237" y="159"/>
                </a:cubicBezTo>
                <a:cubicBezTo>
                  <a:pt x="250" y="180"/>
                  <a:pt x="250" y="180"/>
                  <a:pt x="250" y="180"/>
                </a:cubicBezTo>
                <a:cubicBezTo>
                  <a:pt x="274" y="164"/>
                  <a:pt x="274" y="164"/>
                  <a:pt x="274" y="164"/>
                </a:cubicBezTo>
                <a:cubicBezTo>
                  <a:pt x="256" y="137"/>
                  <a:pt x="256" y="137"/>
                  <a:pt x="256" y="137"/>
                </a:cubicBezTo>
                <a:cubicBezTo>
                  <a:pt x="272" y="135"/>
                  <a:pt x="284" y="121"/>
                  <a:pt x="284" y="104"/>
                </a:cubicBezTo>
                <a:cubicBezTo>
                  <a:pt x="284" y="91"/>
                  <a:pt x="277" y="79"/>
                  <a:pt x="266" y="74"/>
                </a:cubicBezTo>
                <a:cubicBezTo>
                  <a:pt x="310" y="28"/>
                  <a:pt x="310" y="28"/>
                  <a:pt x="310" y="28"/>
                </a:cubicBezTo>
                <a:cubicBezTo>
                  <a:pt x="404" y="28"/>
                  <a:pt x="404" y="28"/>
                  <a:pt x="404" y="28"/>
                </a:cubicBezTo>
                <a:cubicBezTo>
                  <a:pt x="404" y="134"/>
                  <a:pt x="404" y="134"/>
                  <a:pt x="404" y="134"/>
                </a:cubicBezTo>
                <a:cubicBezTo>
                  <a:pt x="357" y="134"/>
                  <a:pt x="357" y="134"/>
                  <a:pt x="357" y="134"/>
                </a:cubicBezTo>
                <a:lnTo>
                  <a:pt x="357" y="4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" name="Freeform 6"/>
          <p:cNvSpPr>
            <a:spLocks noEditPoints="1"/>
          </p:cNvSpPr>
          <p:nvPr/>
        </p:nvSpPr>
        <p:spPr bwMode="auto">
          <a:xfrm>
            <a:off x="22196697" y="480326"/>
            <a:ext cx="358772" cy="479572"/>
          </a:xfrm>
          <a:custGeom>
            <a:avLst/>
            <a:gdLst>
              <a:gd name="T0" fmla="*/ 0 w 364"/>
              <a:gd name="T1" fmla="*/ 471 h 486"/>
              <a:gd name="T2" fmla="*/ 364 w 364"/>
              <a:gd name="T3" fmla="*/ 471 h 486"/>
              <a:gd name="T4" fmla="*/ 315 w 364"/>
              <a:gd name="T5" fmla="*/ 364 h 486"/>
              <a:gd name="T6" fmla="*/ 330 w 364"/>
              <a:gd name="T7" fmla="*/ 164 h 486"/>
              <a:gd name="T8" fmla="*/ 273 w 364"/>
              <a:gd name="T9" fmla="*/ 74 h 486"/>
              <a:gd name="T10" fmla="*/ 158 w 364"/>
              <a:gd name="T11" fmla="*/ 26 h 486"/>
              <a:gd name="T12" fmla="*/ 127 w 364"/>
              <a:gd name="T13" fmla="*/ 162 h 486"/>
              <a:gd name="T14" fmla="*/ 199 w 364"/>
              <a:gd name="T15" fmla="*/ 192 h 486"/>
              <a:gd name="T16" fmla="*/ 274 w 364"/>
              <a:gd name="T17" fmla="*/ 259 h 486"/>
              <a:gd name="T18" fmla="*/ 126 w 364"/>
              <a:gd name="T19" fmla="*/ 351 h 486"/>
              <a:gd name="T20" fmla="*/ 167 w 364"/>
              <a:gd name="T21" fmla="*/ 334 h 486"/>
              <a:gd name="T22" fmla="*/ 18 w 364"/>
              <a:gd name="T23" fmla="*/ 272 h 486"/>
              <a:gd name="T24" fmla="*/ 0 w 364"/>
              <a:gd name="T25" fmla="*/ 384 h 486"/>
              <a:gd name="T26" fmla="*/ 32 w 364"/>
              <a:gd name="T27" fmla="*/ 457 h 486"/>
              <a:gd name="T28" fmla="*/ 167 w 364"/>
              <a:gd name="T29" fmla="*/ 193 h 486"/>
              <a:gd name="T30" fmla="*/ 172 w 364"/>
              <a:gd name="T31" fmla="*/ 181 h 486"/>
              <a:gd name="T32" fmla="*/ 191 w 364"/>
              <a:gd name="T33" fmla="*/ 158 h 486"/>
              <a:gd name="T34" fmla="*/ 233 w 364"/>
              <a:gd name="T35" fmla="*/ 57 h 486"/>
              <a:gd name="T36" fmla="*/ 232 w 364"/>
              <a:gd name="T37" fmla="*/ 134 h 486"/>
              <a:gd name="T38" fmla="*/ 324 w 364"/>
              <a:gd name="T39" fmla="*/ 256 h 486"/>
              <a:gd name="T40" fmla="*/ 320 w 364"/>
              <a:gd name="T41" fmla="*/ 254 h 486"/>
              <a:gd name="T42" fmla="*/ 316 w 364"/>
              <a:gd name="T43" fmla="*/ 253 h 486"/>
              <a:gd name="T44" fmla="*/ 312 w 364"/>
              <a:gd name="T45" fmla="*/ 252 h 486"/>
              <a:gd name="T46" fmla="*/ 308 w 364"/>
              <a:gd name="T47" fmla="*/ 252 h 486"/>
              <a:gd name="T48" fmla="*/ 304 w 364"/>
              <a:gd name="T49" fmla="*/ 252 h 486"/>
              <a:gd name="T50" fmla="*/ 276 w 364"/>
              <a:gd name="T51" fmla="*/ 298 h 486"/>
              <a:gd name="T52" fmla="*/ 292 w 364"/>
              <a:gd name="T53" fmla="*/ 282 h 486"/>
              <a:gd name="T54" fmla="*/ 309 w 364"/>
              <a:gd name="T55" fmla="*/ 281 h 486"/>
              <a:gd name="T56" fmla="*/ 311 w 364"/>
              <a:gd name="T57" fmla="*/ 281 h 486"/>
              <a:gd name="T58" fmla="*/ 315 w 364"/>
              <a:gd name="T59" fmla="*/ 283 h 486"/>
              <a:gd name="T60" fmla="*/ 317 w 364"/>
              <a:gd name="T61" fmla="*/ 284 h 486"/>
              <a:gd name="T62" fmla="*/ 329 w 364"/>
              <a:gd name="T63" fmla="*/ 298 h 486"/>
              <a:gd name="T64" fmla="*/ 306 w 364"/>
              <a:gd name="T65" fmla="*/ 337 h 486"/>
              <a:gd name="T66" fmla="*/ 295 w 364"/>
              <a:gd name="T67" fmla="*/ 336 h 486"/>
              <a:gd name="T68" fmla="*/ 291 w 364"/>
              <a:gd name="T69" fmla="*/ 335 h 486"/>
              <a:gd name="T70" fmla="*/ 289 w 364"/>
              <a:gd name="T71" fmla="*/ 334 h 486"/>
              <a:gd name="T72" fmla="*/ 287 w 364"/>
              <a:gd name="T73" fmla="*/ 333 h 486"/>
              <a:gd name="T74" fmla="*/ 276 w 364"/>
              <a:gd name="T75" fmla="*/ 320 h 486"/>
              <a:gd name="T76" fmla="*/ 46 w 364"/>
              <a:gd name="T77" fmla="*/ 349 h 486"/>
              <a:gd name="T78" fmla="*/ 262 w 364"/>
              <a:gd name="T79" fmla="*/ 349 h 486"/>
              <a:gd name="T80" fmla="*/ 265 w 364"/>
              <a:gd name="T81" fmla="*/ 352 h 486"/>
              <a:gd name="T82" fmla="*/ 268 w 364"/>
              <a:gd name="T83" fmla="*/ 354 h 486"/>
              <a:gd name="T84" fmla="*/ 272 w 364"/>
              <a:gd name="T85" fmla="*/ 357 h 486"/>
              <a:gd name="T86" fmla="*/ 275 w 364"/>
              <a:gd name="T87" fmla="*/ 359 h 486"/>
              <a:gd name="T88" fmla="*/ 280 w 364"/>
              <a:gd name="T89" fmla="*/ 361 h 486"/>
              <a:gd name="T90" fmla="*/ 107 w 364"/>
              <a:gd name="T91" fmla="*/ 398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64" h="486">
                <a:moveTo>
                  <a:pt x="0" y="384"/>
                </a:moveTo>
                <a:cubicBezTo>
                  <a:pt x="62" y="410"/>
                  <a:pt x="62" y="410"/>
                  <a:pt x="62" y="410"/>
                </a:cubicBezTo>
                <a:cubicBezTo>
                  <a:pt x="28" y="410"/>
                  <a:pt x="0" y="437"/>
                  <a:pt x="0" y="471"/>
                </a:cubicBezTo>
                <a:cubicBezTo>
                  <a:pt x="0" y="486"/>
                  <a:pt x="0" y="486"/>
                  <a:pt x="0" y="486"/>
                </a:cubicBezTo>
                <a:cubicBezTo>
                  <a:pt x="364" y="486"/>
                  <a:pt x="364" y="486"/>
                  <a:pt x="364" y="486"/>
                </a:cubicBezTo>
                <a:cubicBezTo>
                  <a:pt x="364" y="471"/>
                  <a:pt x="364" y="471"/>
                  <a:pt x="364" y="471"/>
                </a:cubicBezTo>
                <a:cubicBezTo>
                  <a:pt x="364" y="437"/>
                  <a:pt x="336" y="410"/>
                  <a:pt x="302" y="410"/>
                </a:cubicBezTo>
                <a:cubicBezTo>
                  <a:pt x="266" y="410"/>
                  <a:pt x="266" y="410"/>
                  <a:pt x="266" y="410"/>
                </a:cubicBezTo>
                <a:cubicBezTo>
                  <a:pt x="285" y="398"/>
                  <a:pt x="302" y="382"/>
                  <a:pt x="315" y="364"/>
                </a:cubicBezTo>
                <a:cubicBezTo>
                  <a:pt x="333" y="360"/>
                  <a:pt x="348" y="348"/>
                  <a:pt x="355" y="330"/>
                </a:cubicBezTo>
                <a:cubicBezTo>
                  <a:pt x="362" y="313"/>
                  <a:pt x="360" y="294"/>
                  <a:pt x="351" y="279"/>
                </a:cubicBezTo>
                <a:cubicBezTo>
                  <a:pt x="356" y="240"/>
                  <a:pt x="349" y="199"/>
                  <a:pt x="330" y="164"/>
                </a:cubicBezTo>
                <a:cubicBezTo>
                  <a:pt x="312" y="131"/>
                  <a:pt x="284" y="104"/>
                  <a:pt x="251" y="87"/>
                </a:cubicBezTo>
                <a:cubicBezTo>
                  <a:pt x="259" y="68"/>
                  <a:pt x="259" y="68"/>
                  <a:pt x="259" y="68"/>
                </a:cubicBezTo>
                <a:cubicBezTo>
                  <a:pt x="273" y="74"/>
                  <a:pt x="273" y="74"/>
                  <a:pt x="273" y="74"/>
                </a:cubicBezTo>
                <a:cubicBezTo>
                  <a:pt x="284" y="47"/>
                  <a:pt x="284" y="47"/>
                  <a:pt x="284" y="47"/>
                </a:cubicBezTo>
                <a:cubicBezTo>
                  <a:pt x="169" y="0"/>
                  <a:pt x="169" y="0"/>
                  <a:pt x="169" y="0"/>
                </a:cubicBezTo>
                <a:cubicBezTo>
                  <a:pt x="158" y="26"/>
                  <a:pt x="158" y="26"/>
                  <a:pt x="158" y="26"/>
                </a:cubicBezTo>
                <a:cubicBezTo>
                  <a:pt x="171" y="32"/>
                  <a:pt x="171" y="32"/>
                  <a:pt x="171" y="32"/>
                </a:cubicBezTo>
                <a:cubicBezTo>
                  <a:pt x="119" y="159"/>
                  <a:pt x="119" y="159"/>
                  <a:pt x="119" y="159"/>
                </a:cubicBezTo>
                <a:cubicBezTo>
                  <a:pt x="127" y="162"/>
                  <a:pt x="127" y="162"/>
                  <a:pt x="127" y="162"/>
                </a:cubicBezTo>
                <a:cubicBezTo>
                  <a:pt x="111" y="200"/>
                  <a:pt x="111" y="200"/>
                  <a:pt x="111" y="200"/>
                </a:cubicBezTo>
                <a:cubicBezTo>
                  <a:pt x="183" y="230"/>
                  <a:pt x="183" y="230"/>
                  <a:pt x="183" y="230"/>
                </a:cubicBezTo>
                <a:cubicBezTo>
                  <a:pt x="199" y="192"/>
                  <a:pt x="199" y="192"/>
                  <a:pt x="199" y="192"/>
                </a:cubicBezTo>
                <a:cubicBezTo>
                  <a:pt x="206" y="195"/>
                  <a:pt x="206" y="195"/>
                  <a:pt x="206" y="195"/>
                </a:cubicBezTo>
                <a:cubicBezTo>
                  <a:pt x="221" y="160"/>
                  <a:pt x="221" y="160"/>
                  <a:pt x="221" y="160"/>
                </a:cubicBezTo>
                <a:cubicBezTo>
                  <a:pt x="256" y="180"/>
                  <a:pt x="276" y="219"/>
                  <a:pt x="274" y="259"/>
                </a:cubicBezTo>
                <a:cubicBezTo>
                  <a:pt x="263" y="265"/>
                  <a:pt x="254" y="275"/>
                  <a:pt x="249" y="287"/>
                </a:cubicBezTo>
                <a:cubicBezTo>
                  <a:pt x="244" y="299"/>
                  <a:pt x="244" y="312"/>
                  <a:pt x="247" y="324"/>
                </a:cubicBezTo>
                <a:cubicBezTo>
                  <a:pt x="217" y="357"/>
                  <a:pt x="169" y="369"/>
                  <a:pt x="126" y="351"/>
                </a:cubicBezTo>
                <a:cubicBezTo>
                  <a:pt x="57" y="323"/>
                  <a:pt x="57" y="323"/>
                  <a:pt x="57" y="323"/>
                </a:cubicBezTo>
                <a:cubicBezTo>
                  <a:pt x="69" y="293"/>
                  <a:pt x="69" y="293"/>
                  <a:pt x="69" y="293"/>
                </a:cubicBezTo>
                <a:cubicBezTo>
                  <a:pt x="167" y="334"/>
                  <a:pt x="167" y="334"/>
                  <a:pt x="167" y="334"/>
                </a:cubicBezTo>
                <a:cubicBezTo>
                  <a:pt x="178" y="308"/>
                  <a:pt x="178" y="308"/>
                  <a:pt x="178" y="308"/>
                </a:cubicBezTo>
                <a:cubicBezTo>
                  <a:pt x="29" y="246"/>
                  <a:pt x="29" y="246"/>
                  <a:pt x="29" y="246"/>
                </a:cubicBezTo>
                <a:cubicBezTo>
                  <a:pt x="18" y="272"/>
                  <a:pt x="18" y="272"/>
                  <a:pt x="18" y="272"/>
                </a:cubicBezTo>
                <a:cubicBezTo>
                  <a:pt x="42" y="282"/>
                  <a:pt x="42" y="282"/>
                  <a:pt x="42" y="282"/>
                </a:cubicBezTo>
                <a:cubicBezTo>
                  <a:pt x="30" y="312"/>
                  <a:pt x="30" y="312"/>
                  <a:pt x="30" y="312"/>
                </a:cubicBezTo>
                <a:lnTo>
                  <a:pt x="0" y="384"/>
                </a:lnTo>
                <a:close/>
                <a:moveTo>
                  <a:pt x="302" y="438"/>
                </a:moveTo>
                <a:cubicBezTo>
                  <a:pt x="315" y="438"/>
                  <a:pt x="327" y="446"/>
                  <a:pt x="332" y="457"/>
                </a:cubicBezTo>
                <a:cubicBezTo>
                  <a:pt x="32" y="457"/>
                  <a:pt x="32" y="457"/>
                  <a:pt x="32" y="457"/>
                </a:cubicBezTo>
                <a:cubicBezTo>
                  <a:pt x="37" y="446"/>
                  <a:pt x="49" y="438"/>
                  <a:pt x="62" y="438"/>
                </a:cubicBezTo>
                <a:lnTo>
                  <a:pt x="302" y="438"/>
                </a:lnTo>
                <a:close/>
                <a:moveTo>
                  <a:pt x="167" y="193"/>
                </a:moveTo>
                <a:cubicBezTo>
                  <a:pt x="148" y="185"/>
                  <a:pt x="148" y="185"/>
                  <a:pt x="148" y="185"/>
                </a:cubicBezTo>
                <a:cubicBezTo>
                  <a:pt x="153" y="173"/>
                  <a:pt x="153" y="173"/>
                  <a:pt x="153" y="173"/>
                </a:cubicBezTo>
                <a:cubicBezTo>
                  <a:pt x="172" y="181"/>
                  <a:pt x="172" y="181"/>
                  <a:pt x="172" y="181"/>
                </a:cubicBezTo>
                <a:lnTo>
                  <a:pt x="167" y="193"/>
                </a:lnTo>
                <a:close/>
                <a:moveTo>
                  <a:pt x="195" y="148"/>
                </a:moveTo>
                <a:cubicBezTo>
                  <a:pt x="191" y="158"/>
                  <a:pt x="191" y="158"/>
                  <a:pt x="191" y="158"/>
                </a:cubicBezTo>
                <a:cubicBezTo>
                  <a:pt x="156" y="143"/>
                  <a:pt x="156" y="143"/>
                  <a:pt x="156" y="143"/>
                </a:cubicBezTo>
                <a:cubicBezTo>
                  <a:pt x="198" y="43"/>
                  <a:pt x="198" y="43"/>
                  <a:pt x="198" y="43"/>
                </a:cubicBezTo>
                <a:cubicBezTo>
                  <a:pt x="233" y="57"/>
                  <a:pt x="233" y="57"/>
                  <a:pt x="233" y="57"/>
                </a:cubicBezTo>
                <a:cubicBezTo>
                  <a:pt x="225" y="76"/>
                  <a:pt x="225" y="76"/>
                  <a:pt x="225" y="76"/>
                </a:cubicBezTo>
                <a:lnTo>
                  <a:pt x="195" y="148"/>
                </a:lnTo>
                <a:close/>
                <a:moveTo>
                  <a:pt x="232" y="134"/>
                </a:moveTo>
                <a:cubicBezTo>
                  <a:pt x="240" y="114"/>
                  <a:pt x="240" y="114"/>
                  <a:pt x="240" y="114"/>
                </a:cubicBezTo>
                <a:cubicBezTo>
                  <a:pt x="268" y="128"/>
                  <a:pt x="290" y="150"/>
                  <a:pt x="305" y="178"/>
                </a:cubicBezTo>
                <a:cubicBezTo>
                  <a:pt x="318" y="202"/>
                  <a:pt x="325" y="229"/>
                  <a:pt x="324" y="256"/>
                </a:cubicBezTo>
                <a:cubicBezTo>
                  <a:pt x="324" y="256"/>
                  <a:pt x="324" y="256"/>
                  <a:pt x="324" y="256"/>
                </a:cubicBezTo>
                <a:cubicBezTo>
                  <a:pt x="323" y="255"/>
                  <a:pt x="322" y="255"/>
                  <a:pt x="321" y="255"/>
                </a:cubicBezTo>
                <a:cubicBezTo>
                  <a:pt x="321" y="255"/>
                  <a:pt x="321" y="255"/>
                  <a:pt x="320" y="254"/>
                </a:cubicBezTo>
                <a:cubicBezTo>
                  <a:pt x="320" y="254"/>
                  <a:pt x="319" y="254"/>
                  <a:pt x="319" y="254"/>
                </a:cubicBezTo>
                <a:cubicBezTo>
                  <a:pt x="318" y="254"/>
                  <a:pt x="318" y="254"/>
                  <a:pt x="318" y="254"/>
                </a:cubicBezTo>
                <a:cubicBezTo>
                  <a:pt x="317" y="253"/>
                  <a:pt x="316" y="253"/>
                  <a:pt x="316" y="253"/>
                </a:cubicBezTo>
                <a:cubicBezTo>
                  <a:pt x="316" y="253"/>
                  <a:pt x="315" y="253"/>
                  <a:pt x="315" y="253"/>
                </a:cubicBezTo>
                <a:cubicBezTo>
                  <a:pt x="314" y="253"/>
                  <a:pt x="314" y="253"/>
                  <a:pt x="313" y="253"/>
                </a:cubicBezTo>
                <a:cubicBezTo>
                  <a:pt x="313" y="252"/>
                  <a:pt x="312" y="252"/>
                  <a:pt x="312" y="252"/>
                </a:cubicBezTo>
                <a:cubicBezTo>
                  <a:pt x="312" y="252"/>
                  <a:pt x="311" y="252"/>
                  <a:pt x="310" y="252"/>
                </a:cubicBezTo>
                <a:cubicBezTo>
                  <a:pt x="310" y="252"/>
                  <a:pt x="310" y="252"/>
                  <a:pt x="309" y="252"/>
                </a:cubicBezTo>
                <a:cubicBezTo>
                  <a:pt x="309" y="252"/>
                  <a:pt x="308" y="252"/>
                  <a:pt x="308" y="252"/>
                </a:cubicBezTo>
                <a:cubicBezTo>
                  <a:pt x="307" y="252"/>
                  <a:pt x="307" y="252"/>
                  <a:pt x="307" y="252"/>
                </a:cubicBezTo>
                <a:cubicBezTo>
                  <a:pt x="306" y="252"/>
                  <a:pt x="305" y="252"/>
                  <a:pt x="305" y="252"/>
                </a:cubicBezTo>
                <a:cubicBezTo>
                  <a:pt x="305" y="252"/>
                  <a:pt x="304" y="252"/>
                  <a:pt x="304" y="252"/>
                </a:cubicBezTo>
                <a:cubicBezTo>
                  <a:pt x="304" y="252"/>
                  <a:pt x="303" y="251"/>
                  <a:pt x="303" y="251"/>
                </a:cubicBezTo>
                <a:cubicBezTo>
                  <a:pt x="302" y="203"/>
                  <a:pt x="275" y="157"/>
                  <a:pt x="232" y="134"/>
                </a:cubicBezTo>
                <a:close/>
                <a:moveTo>
                  <a:pt x="276" y="298"/>
                </a:moveTo>
                <a:cubicBezTo>
                  <a:pt x="279" y="291"/>
                  <a:pt x="284" y="285"/>
                  <a:pt x="291" y="282"/>
                </a:cubicBezTo>
                <a:cubicBezTo>
                  <a:pt x="292" y="282"/>
                  <a:pt x="292" y="282"/>
                  <a:pt x="292" y="282"/>
                </a:cubicBezTo>
                <a:cubicBezTo>
                  <a:pt x="292" y="282"/>
                  <a:pt x="292" y="282"/>
                  <a:pt x="292" y="282"/>
                </a:cubicBezTo>
                <a:cubicBezTo>
                  <a:pt x="297" y="280"/>
                  <a:pt x="303" y="279"/>
                  <a:pt x="308" y="281"/>
                </a:cubicBezTo>
                <a:cubicBezTo>
                  <a:pt x="308" y="281"/>
                  <a:pt x="308" y="281"/>
                  <a:pt x="308" y="281"/>
                </a:cubicBezTo>
                <a:cubicBezTo>
                  <a:pt x="308" y="281"/>
                  <a:pt x="309" y="281"/>
                  <a:pt x="309" y="281"/>
                </a:cubicBezTo>
                <a:cubicBezTo>
                  <a:pt x="309" y="281"/>
                  <a:pt x="309" y="281"/>
                  <a:pt x="310" y="281"/>
                </a:cubicBezTo>
                <a:cubicBezTo>
                  <a:pt x="310" y="281"/>
                  <a:pt x="310" y="281"/>
                  <a:pt x="311" y="281"/>
                </a:cubicBezTo>
                <a:cubicBezTo>
                  <a:pt x="311" y="281"/>
                  <a:pt x="311" y="281"/>
                  <a:pt x="311" y="281"/>
                </a:cubicBezTo>
                <a:cubicBezTo>
                  <a:pt x="311" y="281"/>
                  <a:pt x="312" y="282"/>
                  <a:pt x="312" y="282"/>
                </a:cubicBezTo>
                <a:cubicBezTo>
                  <a:pt x="312" y="282"/>
                  <a:pt x="313" y="282"/>
                  <a:pt x="313" y="282"/>
                </a:cubicBezTo>
                <a:cubicBezTo>
                  <a:pt x="314" y="282"/>
                  <a:pt x="314" y="283"/>
                  <a:pt x="315" y="283"/>
                </a:cubicBezTo>
                <a:cubicBezTo>
                  <a:pt x="315" y="283"/>
                  <a:pt x="315" y="283"/>
                  <a:pt x="315" y="283"/>
                </a:cubicBezTo>
                <a:cubicBezTo>
                  <a:pt x="315" y="283"/>
                  <a:pt x="316" y="283"/>
                  <a:pt x="316" y="284"/>
                </a:cubicBezTo>
                <a:cubicBezTo>
                  <a:pt x="316" y="284"/>
                  <a:pt x="316" y="284"/>
                  <a:pt x="317" y="284"/>
                </a:cubicBezTo>
                <a:cubicBezTo>
                  <a:pt x="320" y="286"/>
                  <a:pt x="322" y="288"/>
                  <a:pt x="325" y="291"/>
                </a:cubicBezTo>
                <a:cubicBezTo>
                  <a:pt x="325" y="292"/>
                  <a:pt x="325" y="292"/>
                  <a:pt x="325" y="292"/>
                </a:cubicBezTo>
                <a:cubicBezTo>
                  <a:pt x="327" y="293"/>
                  <a:pt x="328" y="295"/>
                  <a:pt x="329" y="298"/>
                </a:cubicBezTo>
                <a:cubicBezTo>
                  <a:pt x="332" y="305"/>
                  <a:pt x="332" y="312"/>
                  <a:pt x="329" y="320"/>
                </a:cubicBezTo>
                <a:cubicBezTo>
                  <a:pt x="326" y="327"/>
                  <a:pt x="320" y="332"/>
                  <a:pt x="313" y="335"/>
                </a:cubicBezTo>
                <a:cubicBezTo>
                  <a:pt x="311" y="336"/>
                  <a:pt x="309" y="337"/>
                  <a:pt x="306" y="337"/>
                </a:cubicBezTo>
                <a:cubicBezTo>
                  <a:pt x="306" y="337"/>
                  <a:pt x="306" y="337"/>
                  <a:pt x="306" y="337"/>
                </a:cubicBezTo>
                <a:cubicBezTo>
                  <a:pt x="302" y="337"/>
                  <a:pt x="298" y="337"/>
                  <a:pt x="295" y="336"/>
                </a:cubicBezTo>
                <a:cubicBezTo>
                  <a:pt x="295" y="336"/>
                  <a:pt x="295" y="336"/>
                  <a:pt x="295" y="336"/>
                </a:cubicBezTo>
                <a:cubicBezTo>
                  <a:pt x="294" y="336"/>
                  <a:pt x="294" y="336"/>
                  <a:pt x="293" y="336"/>
                </a:cubicBezTo>
                <a:cubicBezTo>
                  <a:pt x="293" y="336"/>
                  <a:pt x="293" y="336"/>
                  <a:pt x="293" y="336"/>
                </a:cubicBezTo>
                <a:cubicBezTo>
                  <a:pt x="292" y="335"/>
                  <a:pt x="292" y="335"/>
                  <a:pt x="291" y="335"/>
                </a:cubicBezTo>
                <a:cubicBezTo>
                  <a:pt x="291" y="335"/>
                  <a:pt x="290" y="335"/>
                  <a:pt x="290" y="334"/>
                </a:cubicBezTo>
                <a:cubicBezTo>
                  <a:pt x="290" y="334"/>
                  <a:pt x="290" y="334"/>
                  <a:pt x="289" y="334"/>
                </a:cubicBezTo>
                <a:cubicBezTo>
                  <a:pt x="289" y="334"/>
                  <a:pt x="289" y="334"/>
                  <a:pt x="289" y="334"/>
                </a:cubicBezTo>
                <a:cubicBezTo>
                  <a:pt x="288" y="334"/>
                  <a:pt x="288" y="334"/>
                  <a:pt x="288" y="333"/>
                </a:cubicBezTo>
                <a:cubicBezTo>
                  <a:pt x="288" y="333"/>
                  <a:pt x="288" y="333"/>
                  <a:pt x="288" y="333"/>
                </a:cubicBezTo>
                <a:cubicBezTo>
                  <a:pt x="287" y="333"/>
                  <a:pt x="287" y="333"/>
                  <a:pt x="287" y="333"/>
                </a:cubicBezTo>
                <a:cubicBezTo>
                  <a:pt x="287" y="333"/>
                  <a:pt x="286" y="333"/>
                  <a:pt x="286" y="333"/>
                </a:cubicBezTo>
                <a:cubicBezTo>
                  <a:pt x="282" y="330"/>
                  <a:pt x="278" y="325"/>
                  <a:pt x="276" y="321"/>
                </a:cubicBezTo>
                <a:cubicBezTo>
                  <a:pt x="276" y="320"/>
                  <a:pt x="276" y="320"/>
                  <a:pt x="276" y="320"/>
                </a:cubicBezTo>
                <a:cubicBezTo>
                  <a:pt x="276" y="320"/>
                  <a:pt x="276" y="320"/>
                  <a:pt x="276" y="320"/>
                </a:cubicBezTo>
                <a:cubicBezTo>
                  <a:pt x="273" y="312"/>
                  <a:pt x="273" y="305"/>
                  <a:pt x="276" y="298"/>
                </a:cubicBezTo>
                <a:close/>
                <a:moveTo>
                  <a:pt x="46" y="349"/>
                </a:moveTo>
                <a:cubicBezTo>
                  <a:pt x="115" y="378"/>
                  <a:pt x="115" y="378"/>
                  <a:pt x="115" y="378"/>
                </a:cubicBezTo>
                <a:cubicBezTo>
                  <a:pt x="132" y="385"/>
                  <a:pt x="150" y="388"/>
                  <a:pt x="167" y="388"/>
                </a:cubicBezTo>
                <a:cubicBezTo>
                  <a:pt x="202" y="388"/>
                  <a:pt x="236" y="374"/>
                  <a:pt x="262" y="349"/>
                </a:cubicBezTo>
                <a:cubicBezTo>
                  <a:pt x="262" y="350"/>
                  <a:pt x="263" y="350"/>
                  <a:pt x="263" y="350"/>
                </a:cubicBezTo>
                <a:cubicBezTo>
                  <a:pt x="263" y="350"/>
                  <a:pt x="264" y="351"/>
                  <a:pt x="264" y="351"/>
                </a:cubicBezTo>
                <a:cubicBezTo>
                  <a:pt x="264" y="351"/>
                  <a:pt x="265" y="352"/>
                  <a:pt x="265" y="352"/>
                </a:cubicBezTo>
                <a:cubicBezTo>
                  <a:pt x="265" y="352"/>
                  <a:pt x="266" y="352"/>
                  <a:pt x="266" y="353"/>
                </a:cubicBezTo>
                <a:cubicBezTo>
                  <a:pt x="266" y="353"/>
                  <a:pt x="267" y="353"/>
                  <a:pt x="267" y="354"/>
                </a:cubicBezTo>
                <a:cubicBezTo>
                  <a:pt x="268" y="354"/>
                  <a:pt x="268" y="354"/>
                  <a:pt x="268" y="354"/>
                </a:cubicBezTo>
                <a:cubicBezTo>
                  <a:pt x="268" y="355"/>
                  <a:pt x="269" y="355"/>
                  <a:pt x="269" y="355"/>
                </a:cubicBezTo>
                <a:cubicBezTo>
                  <a:pt x="270" y="356"/>
                  <a:pt x="270" y="356"/>
                  <a:pt x="270" y="356"/>
                </a:cubicBezTo>
                <a:cubicBezTo>
                  <a:pt x="271" y="356"/>
                  <a:pt x="271" y="357"/>
                  <a:pt x="272" y="357"/>
                </a:cubicBezTo>
                <a:cubicBezTo>
                  <a:pt x="272" y="357"/>
                  <a:pt x="272" y="357"/>
                  <a:pt x="273" y="357"/>
                </a:cubicBezTo>
                <a:cubicBezTo>
                  <a:pt x="273" y="358"/>
                  <a:pt x="274" y="358"/>
                  <a:pt x="274" y="358"/>
                </a:cubicBezTo>
                <a:cubicBezTo>
                  <a:pt x="274" y="358"/>
                  <a:pt x="275" y="359"/>
                  <a:pt x="275" y="359"/>
                </a:cubicBezTo>
                <a:cubicBezTo>
                  <a:pt x="276" y="359"/>
                  <a:pt x="276" y="359"/>
                  <a:pt x="277" y="360"/>
                </a:cubicBezTo>
                <a:cubicBezTo>
                  <a:pt x="277" y="360"/>
                  <a:pt x="277" y="360"/>
                  <a:pt x="278" y="360"/>
                </a:cubicBezTo>
                <a:cubicBezTo>
                  <a:pt x="279" y="361"/>
                  <a:pt x="279" y="361"/>
                  <a:pt x="280" y="361"/>
                </a:cubicBezTo>
                <a:cubicBezTo>
                  <a:pt x="280" y="361"/>
                  <a:pt x="280" y="361"/>
                  <a:pt x="280" y="361"/>
                </a:cubicBezTo>
                <a:cubicBezTo>
                  <a:pt x="262" y="381"/>
                  <a:pt x="238" y="395"/>
                  <a:pt x="212" y="403"/>
                </a:cubicBezTo>
                <a:cubicBezTo>
                  <a:pt x="177" y="413"/>
                  <a:pt x="140" y="411"/>
                  <a:pt x="107" y="398"/>
                </a:cubicBezTo>
                <a:cubicBezTo>
                  <a:pt x="37" y="369"/>
                  <a:pt x="37" y="369"/>
                  <a:pt x="37" y="369"/>
                </a:cubicBezTo>
                <a:lnTo>
                  <a:pt x="46" y="3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" name="Freeform 7"/>
          <p:cNvSpPr>
            <a:spLocks noEditPoints="1"/>
          </p:cNvSpPr>
          <p:nvPr/>
        </p:nvSpPr>
        <p:spPr bwMode="auto">
          <a:xfrm>
            <a:off x="17620739" y="4425162"/>
            <a:ext cx="478968" cy="479572"/>
          </a:xfrm>
          <a:custGeom>
            <a:avLst/>
            <a:gdLst>
              <a:gd name="T0" fmla="*/ 294 w 486"/>
              <a:gd name="T1" fmla="*/ 241 h 486"/>
              <a:gd name="T2" fmla="*/ 294 w 486"/>
              <a:gd name="T3" fmla="*/ 185 h 486"/>
              <a:gd name="T4" fmla="*/ 200 w 486"/>
              <a:gd name="T5" fmla="*/ 185 h 486"/>
              <a:gd name="T6" fmla="*/ 200 w 486"/>
              <a:gd name="T7" fmla="*/ 241 h 486"/>
              <a:gd name="T8" fmla="*/ 220 w 486"/>
              <a:gd name="T9" fmla="*/ 205 h 486"/>
              <a:gd name="T10" fmla="*/ 235 w 486"/>
              <a:gd name="T11" fmla="*/ 205 h 486"/>
              <a:gd name="T12" fmla="*/ 258 w 486"/>
              <a:gd name="T13" fmla="*/ 205 h 486"/>
              <a:gd name="T14" fmla="*/ 277 w 486"/>
              <a:gd name="T15" fmla="*/ 213 h 486"/>
              <a:gd name="T16" fmla="*/ 247 w 486"/>
              <a:gd name="T17" fmla="*/ 248 h 486"/>
              <a:gd name="T18" fmla="*/ 217 w 486"/>
              <a:gd name="T19" fmla="*/ 213 h 486"/>
              <a:gd name="T20" fmla="*/ 382 w 486"/>
              <a:gd name="T21" fmla="*/ 394 h 486"/>
              <a:gd name="T22" fmla="*/ 119 w 486"/>
              <a:gd name="T23" fmla="*/ 330 h 486"/>
              <a:gd name="T24" fmla="*/ 0 w 486"/>
              <a:gd name="T25" fmla="*/ 408 h 486"/>
              <a:gd name="T26" fmla="*/ 119 w 486"/>
              <a:gd name="T27" fmla="*/ 486 h 486"/>
              <a:gd name="T28" fmla="*/ 382 w 486"/>
              <a:gd name="T29" fmla="*/ 422 h 486"/>
              <a:gd name="T30" fmla="*/ 486 w 486"/>
              <a:gd name="T31" fmla="*/ 317 h 486"/>
              <a:gd name="T32" fmla="*/ 396 w 486"/>
              <a:gd name="T33" fmla="*/ 171 h 486"/>
              <a:gd name="T34" fmla="*/ 343 w 486"/>
              <a:gd name="T35" fmla="*/ 141 h 486"/>
              <a:gd name="T36" fmla="*/ 181 w 486"/>
              <a:gd name="T37" fmla="*/ 130 h 486"/>
              <a:gd name="T38" fmla="*/ 151 w 486"/>
              <a:gd name="T39" fmla="*/ 212 h 486"/>
              <a:gd name="T40" fmla="*/ 146 w 486"/>
              <a:gd name="T41" fmla="*/ 73 h 486"/>
              <a:gd name="T42" fmla="*/ 0 w 486"/>
              <a:gd name="T43" fmla="*/ 73 h 486"/>
              <a:gd name="T44" fmla="*/ 151 w 486"/>
              <a:gd name="T45" fmla="*/ 241 h 486"/>
              <a:gd name="T46" fmla="*/ 181 w 486"/>
              <a:gd name="T47" fmla="*/ 326 h 486"/>
              <a:gd name="T48" fmla="*/ 343 w 486"/>
              <a:gd name="T49" fmla="*/ 315 h 486"/>
              <a:gd name="T50" fmla="*/ 396 w 486"/>
              <a:gd name="T51" fmla="*/ 285 h 486"/>
              <a:gd name="T52" fmla="*/ 458 w 486"/>
              <a:gd name="T53" fmla="*/ 317 h 486"/>
              <a:gd name="T54" fmla="*/ 382 w 486"/>
              <a:gd name="T55" fmla="*/ 394 h 486"/>
              <a:gd name="T56" fmla="*/ 78 w 486"/>
              <a:gd name="T57" fmla="*/ 457 h 486"/>
              <a:gd name="T58" fmla="*/ 78 w 486"/>
              <a:gd name="T59" fmla="*/ 359 h 486"/>
              <a:gd name="T60" fmla="*/ 168 w 486"/>
              <a:gd name="T61" fmla="*/ 408 h 486"/>
              <a:gd name="T62" fmla="*/ 73 w 486"/>
              <a:gd name="T63" fmla="*/ 118 h 486"/>
              <a:gd name="T64" fmla="*/ 73 w 486"/>
              <a:gd name="T65" fmla="*/ 28 h 486"/>
              <a:gd name="T66" fmla="*/ 73 w 486"/>
              <a:gd name="T67" fmla="*/ 118 h 486"/>
              <a:gd name="T68" fmla="*/ 181 w 486"/>
              <a:gd name="T69" fmla="*/ 297 h 486"/>
              <a:gd name="T70" fmla="*/ 179 w 486"/>
              <a:gd name="T71" fmla="*/ 159 h 486"/>
              <a:gd name="T72" fmla="*/ 314 w 486"/>
              <a:gd name="T73" fmla="*/ 158 h 486"/>
              <a:gd name="T74" fmla="*/ 368 w 486"/>
              <a:gd name="T75" fmla="*/ 285 h 486"/>
              <a:gd name="T76" fmla="*/ 343 w 486"/>
              <a:gd name="T77" fmla="*/ 286 h 486"/>
              <a:gd name="T78" fmla="*/ 367 w 486"/>
              <a:gd name="T79" fmla="*/ 169 h 486"/>
              <a:gd name="T80" fmla="*/ 368 w 486"/>
              <a:gd name="T81" fmla="*/ 285 h 486"/>
              <a:gd name="T82" fmla="*/ 104 w 486"/>
              <a:gd name="T83" fmla="*/ 59 h 486"/>
              <a:gd name="T84" fmla="*/ 59 w 486"/>
              <a:gd name="T85" fmla="*/ 87 h 486"/>
              <a:gd name="T86" fmla="*/ 88 w 486"/>
              <a:gd name="T87" fmla="*/ 43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86" h="486">
                <a:moveTo>
                  <a:pt x="247" y="288"/>
                </a:moveTo>
                <a:cubicBezTo>
                  <a:pt x="294" y="241"/>
                  <a:pt x="294" y="241"/>
                  <a:pt x="294" y="241"/>
                </a:cubicBezTo>
                <a:cubicBezTo>
                  <a:pt x="301" y="233"/>
                  <a:pt x="306" y="223"/>
                  <a:pt x="306" y="213"/>
                </a:cubicBezTo>
                <a:cubicBezTo>
                  <a:pt x="306" y="202"/>
                  <a:pt x="301" y="192"/>
                  <a:pt x="294" y="185"/>
                </a:cubicBezTo>
                <a:cubicBezTo>
                  <a:pt x="281" y="172"/>
                  <a:pt x="262" y="170"/>
                  <a:pt x="247" y="178"/>
                </a:cubicBezTo>
                <a:cubicBezTo>
                  <a:pt x="232" y="170"/>
                  <a:pt x="213" y="172"/>
                  <a:pt x="200" y="185"/>
                </a:cubicBezTo>
                <a:cubicBezTo>
                  <a:pt x="192" y="192"/>
                  <a:pt x="188" y="202"/>
                  <a:pt x="188" y="213"/>
                </a:cubicBezTo>
                <a:cubicBezTo>
                  <a:pt x="188" y="223"/>
                  <a:pt x="192" y="233"/>
                  <a:pt x="200" y="241"/>
                </a:cubicBezTo>
                <a:lnTo>
                  <a:pt x="247" y="288"/>
                </a:lnTo>
                <a:close/>
                <a:moveTo>
                  <a:pt x="220" y="205"/>
                </a:moveTo>
                <a:cubicBezTo>
                  <a:pt x="222" y="203"/>
                  <a:pt x="225" y="202"/>
                  <a:pt x="228" y="202"/>
                </a:cubicBezTo>
                <a:cubicBezTo>
                  <a:pt x="230" y="202"/>
                  <a:pt x="233" y="203"/>
                  <a:pt x="235" y="205"/>
                </a:cubicBezTo>
                <a:cubicBezTo>
                  <a:pt x="247" y="217"/>
                  <a:pt x="247" y="217"/>
                  <a:pt x="247" y="217"/>
                </a:cubicBezTo>
                <a:cubicBezTo>
                  <a:pt x="258" y="205"/>
                  <a:pt x="258" y="205"/>
                  <a:pt x="258" y="205"/>
                </a:cubicBezTo>
                <a:cubicBezTo>
                  <a:pt x="263" y="201"/>
                  <a:pt x="270" y="201"/>
                  <a:pt x="274" y="205"/>
                </a:cubicBezTo>
                <a:cubicBezTo>
                  <a:pt x="276" y="207"/>
                  <a:pt x="277" y="210"/>
                  <a:pt x="277" y="213"/>
                </a:cubicBezTo>
                <a:cubicBezTo>
                  <a:pt x="277" y="216"/>
                  <a:pt x="276" y="219"/>
                  <a:pt x="274" y="221"/>
                </a:cubicBezTo>
                <a:cubicBezTo>
                  <a:pt x="247" y="248"/>
                  <a:pt x="247" y="248"/>
                  <a:pt x="247" y="248"/>
                </a:cubicBezTo>
                <a:cubicBezTo>
                  <a:pt x="220" y="221"/>
                  <a:pt x="220" y="221"/>
                  <a:pt x="220" y="221"/>
                </a:cubicBezTo>
                <a:cubicBezTo>
                  <a:pt x="218" y="219"/>
                  <a:pt x="217" y="216"/>
                  <a:pt x="217" y="213"/>
                </a:cubicBezTo>
                <a:cubicBezTo>
                  <a:pt x="217" y="210"/>
                  <a:pt x="218" y="207"/>
                  <a:pt x="220" y="205"/>
                </a:cubicBezTo>
                <a:close/>
                <a:moveTo>
                  <a:pt x="382" y="394"/>
                </a:moveTo>
                <a:cubicBezTo>
                  <a:pt x="195" y="394"/>
                  <a:pt x="195" y="394"/>
                  <a:pt x="195" y="394"/>
                </a:cubicBezTo>
                <a:cubicBezTo>
                  <a:pt x="189" y="358"/>
                  <a:pt x="157" y="330"/>
                  <a:pt x="119" y="330"/>
                </a:cubicBezTo>
                <a:cubicBezTo>
                  <a:pt x="78" y="330"/>
                  <a:pt x="78" y="330"/>
                  <a:pt x="78" y="330"/>
                </a:cubicBezTo>
                <a:cubicBezTo>
                  <a:pt x="35" y="330"/>
                  <a:pt x="0" y="365"/>
                  <a:pt x="0" y="408"/>
                </a:cubicBezTo>
                <a:cubicBezTo>
                  <a:pt x="0" y="451"/>
                  <a:pt x="35" y="486"/>
                  <a:pt x="78" y="486"/>
                </a:cubicBezTo>
                <a:cubicBezTo>
                  <a:pt x="119" y="486"/>
                  <a:pt x="119" y="486"/>
                  <a:pt x="119" y="486"/>
                </a:cubicBezTo>
                <a:cubicBezTo>
                  <a:pt x="157" y="486"/>
                  <a:pt x="189" y="458"/>
                  <a:pt x="195" y="422"/>
                </a:cubicBezTo>
                <a:cubicBezTo>
                  <a:pt x="382" y="422"/>
                  <a:pt x="382" y="422"/>
                  <a:pt x="382" y="422"/>
                </a:cubicBezTo>
                <a:cubicBezTo>
                  <a:pt x="439" y="422"/>
                  <a:pt x="486" y="376"/>
                  <a:pt x="486" y="318"/>
                </a:cubicBezTo>
                <a:cubicBezTo>
                  <a:pt x="486" y="317"/>
                  <a:pt x="486" y="317"/>
                  <a:pt x="486" y="317"/>
                </a:cubicBezTo>
                <a:cubicBezTo>
                  <a:pt x="486" y="265"/>
                  <a:pt x="447" y="221"/>
                  <a:pt x="396" y="214"/>
                </a:cubicBezTo>
                <a:cubicBezTo>
                  <a:pt x="396" y="171"/>
                  <a:pt x="396" y="171"/>
                  <a:pt x="396" y="171"/>
                </a:cubicBezTo>
                <a:cubicBezTo>
                  <a:pt x="396" y="154"/>
                  <a:pt x="383" y="141"/>
                  <a:pt x="367" y="141"/>
                </a:cubicBezTo>
                <a:cubicBezTo>
                  <a:pt x="343" y="141"/>
                  <a:pt x="343" y="141"/>
                  <a:pt x="343" y="141"/>
                </a:cubicBezTo>
                <a:cubicBezTo>
                  <a:pt x="343" y="130"/>
                  <a:pt x="343" y="130"/>
                  <a:pt x="343" y="130"/>
                </a:cubicBezTo>
                <a:cubicBezTo>
                  <a:pt x="181" y="130"/>
                  <a:pt x="181" y="130"/>
                  <a:pt x="181" y="130"/>
                </a:cubicBezTo>
                <a:cubicBezTo>
                  <a:pt x="164" y="130"/>
                  <a:pt x="151" y="143"/>
                  <a:pt x="151" y="159"/>
                </a:cubicBezTo>
                <a:cubicBezTo>
                  <a:pt x="151" y="212"/>
                  <a:pt x="151" y="212"/>
                  <a:pt x="151" y="212"/>
                </a:cubicBezTo>
                <a:cubicBezTo>
                  <a:pt x="117" y="207"/>
                  <a:pt x="91" y="179"/>
                  <a:pt x="88" y="145"/>
                </a:cubicBezTo>
                <a:cubicBezTo>
                  <a:pt x="121" y="138"/>
                  <a:pt x="146" y="108"/>
                  <a:pt x="146" y="73"/>
                </a:cubicBezTo>
                <a:cubicBezTo>
                  <a:pt x="146" y="33"/>
                  <a:pt x="114" y="0"/>
                  <a:pt x="73" y="0"/>
                </a:cubicBezTo>
                <a:cubicBezTo>
                  <a:pt x="33" y="0"/>
                  <a:pt x="0" y="33"/>
                  <a:pt x="0" y="73"/>
                </a:cubicBezTo>
                <a:cubicBezTo>
                  <a:pt x="0" y="108"/>
                  <a:pt x="26" y="138"/>
                  <a:pt x="59" y="145"/>
                </a:cubicBezTo>
                <a:cubicBezTo>
                  <a:pt x="63" y="195"/>
                  <a:pt x="101" y="235"/>
                  <a:pt x="151" y="241"/>
                </a:cubicBezTo>
                <a:cubicBezTo>
                  <a:pt x="151" y="296"/>
                  <a:pt x="151" y="296"/>
                  <a:pt x="151" y="296"/>
                </a:cubicBezTo>
                <a:cubicBezTo>
                  <a:pt x="151" y="312"/>
                  <a:pt x="164" y="326"/>
                  <a:pt x="181" y="326"/>
                </a:cubicBezTo>
                <a:cubicBezTo>
                  <a:pt x="343" y="326"/>
                  <a:pt x="343" y="326"/>
                  <a:pt x="343" y="326"/>
                </a:cubicBezTo>
                <a:cubicBezTo>
                  <a:pt x="343" y="315"/>
                  <a:pt x="343" y="315"/>
                  <a:pt x="343" y="315"/>
                </a:cubicBezTo>
                <a:cubicBezTo>
                  <a:pt x="367" y="315"/>
                  <a:pt x="367" y="315"/>
                  <a:pt x="367" y="315"/>
                </a:cubicBezTo>
                <a:cubicBezTo>
                  <a:pt x="383" y="315"/>
                  <a:pt x="396" y="301"/>
                  <a:pt x="396" y="285"/>
                </a:cubicBezTo>
                <a:cubicBezTo>
                  <a:pt x="396" y="243"/>
                  <a:pt x="396" y="243"/>
                  <a:pt x="396" y="243"/>
                </a:cubicBezTo>
                <a:cubicBezTo>
                  <a:pt x="431" y="250"/>
                  <a:pt x="458" y="281"/>
                  <a:pt x="458" y="317"/>
                </a:cubicBezTo>
                <a:cubicBezTo>
                  <a:pt x="458" y="318"/>
                  <a:pt x="458" y="318"/>
                  <a:pt x="458" y="318"/>
                </a:cubicBezTo>
                <a:cubicBezTo>
                  <a:pt x="458" y="360"/>
                  <a:pt x="424" y="394"/>
                  <a:pt x="382" y="394"/>
                </a:cubicBezTo>
                <a:close/>
                <a:moveTo>
                  <a:pt x="119" y="457"/>
                </a:moveTo>
                <a:cubicBezTo>
                  <a:pt x="78" y="457"/>
                  <a:pt x="78" y="457"/>
                  <a:pt x="78" y="457"/>
                </a:cubicBezTo>
                <a:cubicBezTo>
                  <a:pt x="51" y="457"/>
                  <a:pt x="29" y="435"/>
                  <a:pt x="29" y="408"/>
                </a:cubicBezTo>
                <a:cubicBezTo>
                  <a:pt x="29" y="381"/>
                  <a:pt x="51" y="359"/>
                  <a:pt x="78" y="359"/>
                </a:cubicBezTo>
                <a:cubicBezTo>
                  <a:pt x="119" y="359"/>
                  <a:pt x="119" y="359"/>
                  <a:pt x="119" y="359"/>
                </a:cubicBezTo>
                <a:cubicBezTo>
                  <a:pt x="146" y="359"/>
                  <a:pt x="168" y="381"/>
                  <a:pt x="168" y="408"/>
                </a:cubicBezTo>
                <a:cubicBezTo>
                  <a:pt x="168" y="435"/>
                  <a:pt x="146" y="457"/>
                  <a:pt x="119" y="457"/>
                </a:cubicBezTo>
                <a:close/>
                <a:moveTo>
                  <a:pt x="73" y="118"/>
                </a:moveTo>
                <a:cubicBezTo>
                  <a:pt x="49" y="118"/>
                  <a:pt x="29" y="98"/>
                  <a:pt x="29" y="73"/>
                </a:cubicBezTo>
                <a:cubicBezTo>
                  <a:pt x="29" y="48"/>
                  <a:pt x="49" y="28"/>
                  <a:pt x="73" y="28"/>
                </a:cubicBezTo>
                <a:cubicBezTo>
                  <a:pt x="98" y="28"/>
                  <a:pt x="118" y="48"/>
                  <a:pt x="118" y="73"/>
                </a:cubicBezTo>
                <a:cubicBezTo>
                  <a:pt x="118" y="98"/>
                  <a:pt x="98" y="118"/>
                  <a:pt x="73" y="118"/>
                </a:cubicBezTo>
                <a:close/>
                <a:moveTo>
                  <a:pt x="314" y="297"/>
                </a:moveTo>
                <a:cubicBezTo>
                  <a:pt x="181" y="297"/>
                  <a:pt x="181" y="297"/>
                  <a:pt x="181" y="297"/>
                </a:cubicBezTo>
                <a:cubicBezTo>
                  <a:pt x="180" y="297"/>
                  <a:pt x="179" y="297"/>
                  <a:pt x="179" y="296"/>
                </a:cubicBezTo>
                <a:cubicBezTo>
                  <a:pt x="179" y="159"/>
                  <a:pt x="179" y="159"/>
                  <a:pt x="179" y="159"/>
                </a:cubicBezTo>
                <a:cubicBezTo>
                  <a:pt x="179" y="159"/>
                  <a:pt x="180" y="158"/>
                  <a:pt x="181" y="158"/>
                </a:cubicBezTo>
                <a:cubicBezTo>
                  <a:pt x="314" y="158"/>
                  <a:pt x="314" y="158"/>
                  <a:pt x="314" y="158"/>
                </a:cubicBezTo>
                <a:lnTo>
                  <a:pt x="314" y="297"/>
                </a:lnTo>
                <a:close/>
                <a:moveTo>
                  <a:pt x="368" y="285"/>
                </a:moveTo>
                <a:cubicBezTo>
                  <a:pt x="368" y="285"/>
                  <a:pt x="367" y="286"/>
                  <a:pt x="367" y="286"/>
                </a:cubicBezTo>
                <a:cubicBezTo>
                  <a:pt x="343" y="286"/>
                  <a:pt x="343" y="286"/>
                  <a:pt x="343" y="286"/>
                </a:cubicBezTo>
                <a:cubicBezTo>
                  <a:pt x="343" y="169"/>
                  <a:pt x="343" y="169"/>
                  <a:pt x="343" y="169"/>
                </a:cubicBezTo>
                <a:cubicBezTo>
                  <a:pt x="367" y="169"/>
                  <a:pt x="367" y="169"/>
                  <a:pt x="367" y="169"/>
                </a:cubicBezTo>
                <a:cubicBezTo>
                  <a:pt x="367" y="169"/>
                  <a:pt x="368" y="170"/>
                  <a:pt x="368" y="171"/>
                </a:cubicBezTo>
                <a:lnTo>
                  <a:pt x="368" y="285"/>
                </a:lnTo>
                <a:close/>
                <a:moveTo>
                  <a:pt x="88" y="59"/>
                </a:moveTo>
                <a:cubicBezTo>
                  <a:pt x="104" y="59"/>
                  <a:pt x="104" y="59"/>
                  <a:pt x="104" y="59"/>
                </a:cubicBezTo>
                <a:cubicBezTo>
                  <a:pt x="104" y="87"/>
                  <a:pt x="104" y="87"/>
                  <a:pt x="104" y="87"/>
                </a:cubicBezTo>
                <a:cubicBezTo>
                  <a:pt x="59" y="87"/>
                  <a:pt x="59" y="87"/>
                  <a:pt x="59" y="87"/>
                </a:cubicBezTo>
                <a:cubicBezTo>
                  <a:pt x="59" y="43"/>
                  <a:pt x="59" y="43"/>
                  <a:pt x="59" y="43"/>
                </a:cubicBezTo>
                <a:cubicBezTo>
                  <a:pt x="88" y="43"/>
                  <a:pt x="88" y="43"/>
                  <a:pt x="88" y="43"/>
                </a:cubicBezTo>
                <a:lnTo>
                  <a:pt x="88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" name="Freeform 8"/>
          <p:cNvSpPr>
            <a:spLocks noEditPoints="1"/>
          </p:cNvSpPr>
          <p:nvPr/>
        </p:nvSpPr>
        <p:spPr bwMode="auto">
          <a:xfrm>
            <a:off x="17651097" y="480326"/>
            <a:ext cx="390784" cy="479572"/>
          </a:xfrm>
          <a:custGeom>
            <a:avLst/>
            <a:gdLst>
              <a:gd name="T0" fmla="*/ 68 w 396"/>
              <a:gd name="T1" fmla="*/ 49 h 486"/>
              <a:gd name="T2" fmla="*/ 301 w 396"/>
              <a:gd name="T3" fmla="*/ 75 h 486"/>
              <a:gd name="T4" fmla="*/ 30 w 396"/>
              <a:gd name="T5" fmla="*/ 112 h 486"/>
              <a:gd name="T6" fmla="*/ 128 w 396"/>
              <a:gd name="T7" fmla="*/ 278 h 486"/>
              <a:gd name="T8" fmla="*/ 161 w 396"/>
              <a:gd name="T9" fmla="*/ 311 h 486"/>
              <a:gd name="T10" fmla="*/ 162 w 396"/>
              <a:gd name="T11" fmla="*/ 486 h 486"/>
              <a:gd name="T12" fmla="*/ 274 w 396"/>
              <a:gd name="T13" fmla="*/ 415 h 486"/>
              <a:gd name="T14" fmla="*/ 288 w 396"/>
              <a:gd name="T15" fmla="*/ 382 h 486"/>
              <a:gd name="T16" fmla="*/ 287 w 396"/>
              <a:gd name="T17" fmla="*/ 207 h 486"/>
              <a:gd name="T18" fmla="*/ 312 w 396"/>
              <a:gd name="T19" fmla="*/ 196 h 486"/>
              <a:gd name="T20" fmla="*/ 376 w 396"/>
              <a:gd name="T21" fmla="*/ 82 h 486"/>
              <a:gd name="T22" fmla="*/ 68 w 396"/>
              <a:gd name="T23" fmla="*/ 21 h 486"/>
              <a:gd name="T24" fmla="*/ 0 w 396"/>
              <a:gd name="T25" fmla="*/ 20 h 486"/>
              <a:gd name="T26" fmla="*/ 20 w 396"/>
              <a:gd name="T27" fmla="*/ 70 h 486"/>
              <a:gd name="T28" fmla="*/ 274 w 396"/>
              <a:gd name="T29" fmla="*/ 457 h 486"/>
              <a:gd name="T30" fmla="*/ 120 w 396"/>
              <a:gd name="T31" fmla="*/ 357 h 486"/>
              <a:gd name="T32" fmla="*/ 177 w 396"/>
              <a:gd name="T33" fmla="*/ 353 h 486"/>
              <a:gd name="T34" fmla="*/ 129 w 396"/>
              <a:gd name="T35" fmla="*/ 430 h 486"/>
              <a:gd name="T36" fmla="*/ 177 w 396"/>
              <a:gd name="T37" fmla="*/ 382 h 486"/>
              <a:gd name="T38" fmla="*/ 149 w 396"/>
              <a:gd name="T39" fmla="*/ 410 h 486"/>
              <a:gd name="T40" fmla="*/ 177 w 396"/>
              <a:gd name="T41" fmla="*/ 382 h 486"/>
              <a:gd name="T42" fmla="*/ 221 w 396"/>
              <a:gd name="T43" fmla="*/ 278 h 486"/>
              <a:gd name="T44" fmla="*/ 287 w 396"/>
              <a:gd name="T45" fmla="*/ 236 h 486"/>
              <a:gd name="T46" fmla="*/ 288 w 396"/>
              <a:gd name="T47" fmla="*/ 353 h 486"/>
              <a:gd name="T48" fmla="*/ 287 w 396"/>
              <a:gd name="T49" fmla="*/ 340 h 486"/>
              <a:gd name="T50" fmla="*/ 288 w 396"/>
              <a:gd name="T51" fmla="*/ 249 h 486"/>
              <a:gd name="T52" fmla="*/ 69 w 396"/>
              <a:gd name="T53" fmla="*/ 183 h 486"/>
              <a:gd name="T54" fmla="*/ 82 w 396"/>
              <a:gd name="T55" fmla="*/ 190 h 486"/>
              <a:gd name="T56" fmla="*/ 249 w 396"/>
              <a:gd name="T57" fmla="*/ 236 h 486"/>
              <a:gd name="T58" fmla="*/ 249 w 396"/>
              <a:gd name="T59" fmla="*/ 278 h 486"/>
              <a:gd name="T60" fmla="*/ 305 w 396"/>
              <a:gd name="T61" fmla="*/ 295 h 486"/>
              <a:gd name="T62" fmla="*/ 111 w 396"/>
              <a:gd name="T63" fmla="*/ 196 h 486"/>
              <a:gd name="T64" fmla="*/ 177 w 396"/>
              <a:gd name="T65" fmla="*/ 207 h 486"/>
              <a:gd name="T66" fmla="*/ 111 w 396"/>
              <a:gd name="T67" fmla="*/ 196 h 486"/>
              <a:gd name="T68" fmla="*/ 221 w 396"/>
              <a:gd name="T69" fmla="*/ 196 h 486"/>
              <a:gd name="T70" fmla="*/ 368 w 396"/>
              <a:gd name="T71" fmla="*/ 110 h 486"/>
              <a:gd name="T72" fmla="*/ 249 w 396"/>
              <a:gd name="T73" fmla="*/ 168 h 486"/>
              <a:gd name="T74" fmla="*/ 100 w 396"/>
              <a:gd name="T75" fmla="*/ 166 h 486"/>
              <a:gd name="T76" fmla="*/ 95 w 396"/>
              <a:gd name="T77" fmla="*/ 164 h 486"/>
              <a:gd name="T78" fmla="*/ 92 w 396"/>
              <a:gd name="T79" fmla="*/ 163 h 486"/>
              <a:gd name="T80" fmla="*/ 368 w 396"/>
              <a:gd name="T81" fmla="*/ 110 h 486"/>
              <a:gd name="T82" fmla="*/ 348 w 396"/>
              <a:gd name="T83" fmla="*/ 82 h 486"/>
              <a:gd name="T84" fmla="*/ 289 w 396"/>
              <a:gd name="T85" fmla="*/ 42 h 486"/>
              <a:gd name="T86" fmla="*/ 100 w 396"/>
              <a:gd name="T87" fmla="*/ 28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96" h="486">
                <a:moveTo>
                  <a:pt x="20" y="70"/>
                </a:moveTo>
                <a:cubicBezTo>
                  <a:pt x="42" y="49"/>
                  <a:pt x="42" y="49"/>
                  <a:pt x="42" y="49"/>
                </a:cubicBezTo>
                <a:cubicBezTo>
                  <a:pt x="68" y="49"/>
                  <a:pt x="68" y="49"/>
                  <a:pt x="68" y="49"/>
                </a:cubicBezTo>
                <a:cubicBezTo>
                  <a:pt x="74" y="62"/>
                  <a:pt x="86" y="70"/>
                  <a:pt x="100" y="70"/>
                </a:cubicBezTo>
                <a:cubicBezTo>
                  <a:pt x="289" y="70"/>
                  <a:pt x="289" y="70"/>
                  <a:pt x="289" y="70"/>
                </a:cubicBezTo>
                <a:cubicBezTo>
                  <a:pt x="294" y="70"/>
                  <a:pt x="298" y="72"/>
                  <a:pt x="301" y="75"/>
                </a:cubicBezTo>
                <a:cubicBezTo>
                  <a:pt x="303" y="77"/>
                  <a:pt x="304" y="79"/>
                  <a:pt x="305" y="82"/>
                </a:cubicBezTo>
                <a:cubicBezTo>
                  <a:pt x="30" y="82"/>
                  <a:pt x="30" y="82"/>
                  <a:pt x="30" y="82"/>
                </a:cubicBezTo>
                <a:cubicBezTo>
                  <a:pt x="30" y="112"/>
                  <a:pt x="30" y="112"/>
                  <a:pt x="30" y="112"/>
                </a:cubicBezTo>
                <a:cubicBezTo>
                  <a:pt x="30" y="130"/>
                  <a:pt x="36" y="147"/>
                  <a:pt x="46" y="161"/>
                </a:cubicBezTo>
                <a:cubicBezTo>
                  <a:pt x="42" y="170"/>
                  <a:pt x="40" y="181"/>
                  <a:pt x="40" y="192"/>
                </a:cubicBezTo>
                <a:cubicBezTo>
                  <a:pt x="41" y="239"/>
                  <a:pt x="80" y="278"/>
                  <a:pt x="128" y="278"/>
                </a:cubicBezTo>
                <a:cubicBezTo>
                  <a:pt x="177" y="278"/>
                  <a:pt x="177" y="278"/>
                  <a:pt x="177" y="278"/>
                </a:cubicBezTo>
                <a:cubicBezTo>
                  <a:pt x="177" y="311"/>
                  <a:pt x="177" y="311"/>
                  <a:pt x="177" y="311"/>
                </a:cubicBezTo>
                <a:cubicBezTo>
                  <a:pt x="161" y="311"/>
                  <a:pt x="161" y="311"/>
                  <a:pt x="161" y="311"/>
                </a:cubicBezTo>
                <a:cubicBezTo>
                  <a:pt x="138" y="311"/>
                  <a:pt x="116" y="320"/>
                  <a:pt x="99" y="337"/>
                </a:cubicBezTo>
                <a:cubicBezTo>
                  <a:pt x="83" y="354"/>
                  <a:pt x="74" y="376"/>
                  <a:pt x="74" y="399"/>
                </a:cubicBezTo>
                <a:cubicBezTo>
                  <a:pt x="75" y="447"/>
                  <a:pt x="114" y="486"/>
                  <a:pt x="162" y="486"/>
                </a:cubicBezTo>
                <a:cubicBezTo>
                  <a:pt x="274" y="486"/>
                  <a:pt x="274" y="486"/>
                  <a:pt x="274" y="486"/>
                </a:cubicBezTo>
                <a:cubicBezTo>
                  <a:pt x="293" y="486"/>
                  <a:pt x="309" y="470"/>
                  <a:pt x="309" y="450"/>
                </a:cubicBezTo>
                <a:cubicBezTo>
                  <a:pt x="309" y="431"/>
                  <a:pt x="293" y="415"/>
                  <a:pt x="274" y="415"/>
                </a:cubicBezTo>
                <a:cubicBezTo>
                  <a:pt x="249" y="415"/>
                  <a:pt x="249" y="415"/>
                  <a:pt x="249" y="415"/>
                </a:cubicBezTo>
                <a:cubicBezTo>
                  <a:pt x="249" y="382"/>
                  <a:pt x="249" y="382"/>
                  <a:pt x="249" y="382"/>
                </a:cubicBezTo>
                <a:cubicBezTo>
                  <a:pt x="288" y="382"/>
                  <a:pt x="288" y="382"/>
                  <a:pt x="288" y="382"/>
                </a:cubicBezTo>
                <a:cubicBezTo>
                  <a:pt x="311" y="382"/>
                  <a:pt x="333" y="373"/>
                  <a:pt x="350" y="356"/>
                </a:cubicBezTo>
                <a:cubicBezTo>
                  <a:pt x="366" y="339"/>
                  <a:pt x="375" y="317"/>
                  <a:pt x="375" y="294"/>
                </a:cubicBezTo>
                <a:cubicBezTo>
                  <a:pt x="375" y="246"/>
                  <a:pt x="335" y="207"/>
                  <a:pt x="287" y="207"/>
                </a:cubicBezTo>
                <a:cubicBezTo>
                  <a:pt x="249" y="207"/>
                  <a:pt x="249" y="207"/>
                  <a:pt x="249" y="207"/>
                </a:cubicBezTo>
                <a:cubicBezTo>
                  <a:pt x="249" y="196"/>
                  <a:pt x="249" y="196"/>
                  <a:pt x="249" y="196"/>
                </a:cubicBezTo>
                <a:cubicBezTo>
                  <a:pt x="312" y="196"/>
                  <a:pt x="312" y="196"/>
                  <a:pt x="312" y="196"/>
                </a:cubicBezTo>
                <a:cubicBezTo>
                  <a:pt x="358" y="196"/>
                  <a:pt x="396" y="158"/>
                  <a:pt x="396" y="112"/>
                </a:cubicBezTo>
                <a:cubicBezTo>
                  <a:pt x="396" y="82"/>
                  <a:pt x="396" y="82"/>
                  <a:pt x="396" y="82"/>
                </a:cubicBezTo>
                <a:cubicBezTo>
                  <a:pt x="376" y="82"/>
                  <a:pt x="376" y="82"/>
                  <a:pt x="376" y="82"/>
                </a:cubicBezTo>
                <a:cubicBezTo>
                  <a:pt x="373" y="36"/>
                  <a:pt x="335" y="0"/>
                  <a:pt x="288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86" y="0"/>
                  <a:pt x="74" y="8"/>
                  <a:pt x="68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20" y="0"/>
                  <a:pt x="20" y="0"/>
                  <a:pt x="20" y="0"/>
                </a:cubicBezTo>
                <a:cubicBezTo>
                  <a:pt x="0" y="20"/>
                  <a:pt x="0" y="20"/>
                  <a:pt x="0" y="20"/>
                </a:cubicBezTo>
                <a:cubicBezTo>
                  <a:pt x="16" y="35"/>
                  <a:pt x="16" y="35"/>
                  <a:pt x="16" y="35"/>
                </a:cubicBezTo>
                <a:cubicBezTo>
                  <a:pt x="0" y="50"/>
                  <a:pt x="0" y="50"/>
                  <a:pt x="0" y="50"/>
                </a:cubicBezTo>
                <a:lnTo>
                  <a:pt x="20" y="70"/>
                </a:lnTo>
                <a:close/>
                <a:moveTo>
                  <a:pt x="274" y="444"/>
                </a:moveTo>
                <a:cubicBezTo>
                  <a:pt x="278" y="444"/>
                  <a:pt x="281" y="447"/>
                  <a:pt x="281" y="450"/>
                </a:cubicBezTo>
                <a:cubicBezTo>
                  <a:pt x="281" y="454"/>
                  <a:pt x="278" y="457"/>
                  <a:pt x="274" y="457"/>
                </a:cubicBezTo>
                <a:cubicBezTo>
                  <a:pt x="162" y="457"/>
                  <a:pt x="162" y="457"/>
                  <a:pt x="162" y="457"/>
                </a:cubicBezTo>
                <a:cubicBezTo>
                  <a:pt x="130" y="457"/>
                  <a:pt x="103" y="431"/>
                  <a:pt x="103" y="399"/>
                </a:cubicBezTo>
                <a:cubicBezTo>
                  <a:pt x="102" y="383"/>
                  <a:pt x="108" y="368"/>
                  <a:pt x="120" y="357"/>
                </a:cubicBezTo>
                <a:cubicBezTo>
                  <a:pt x="131" y="346"/>
                  <a:pt x="146" y="340"/>
                  <a:pt x="161" y="340"/>
                </a:cubicBezTo>
                <a:cubicBezTo>
                  <a:pt x="177" y="340"/>
                  <a:pt x="177" y="340"/>
                  <a:pt x="177" y="340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62" y="353"/>
                  <a:pt x="162" y="353"/>
                  <a:pt x="162" y="353"/>
                </a:cubicBezTo>
                <a:cubicBezTo>
                  <a:pt x="137" y="353"/>
                  <a:pt x="117" y="373"/>
                  <a:pt x="116" y="397"/>
                </a:cubicBezTo>
                <a:cubicBezTo>
                  <a:pt x="116" y="409"/>
                  <a:pt x="120" y="421"/>
                  <a:pt x="129" y="430"/>
                </a:cubicBezTo>
                <a:cubicBezTo>
                  <a:pt x="137" y="439"/>
                  <a:pt x="149" y="444"/>
                  <a:pt x="161" y="444"/>
                </a:cubicBezTo>
                <a:lnTo>
                  <a:pt x="274" y="444"/>
                </a:lnTo>
                <a:close/>
                <a:moveTo>
                  <a:pt x="177" y="382"/>
                </a:moveTo>
                <a:cubicBezTo>
                  <a:pt x="177" y="415"/>
                  <a:pt x="177" y="415"/>
                  <a:pt x="177" y="415"/>
                </a:cubicBezTo>
                <a:cubicBezTo>
                  <a:pt x="161" y="415"/>
                  <a:pt x="161" y="415"/>
                  <a:pt x="161" y="415"/>
                </a:cubicBezTo>
                <a:cubicBezTo>
                  <a:pt x="157" y="415"/>
                  <a:pt x="153" y="413"/>
                  <a:pt x="149" y="410"/>
                </a:cubicBezTo>
                <a:cubicBezTo>
                  <a:pt x="146" y="407"/>
                  <a:pt x="144" y="403"/>
                  <a:pt x="145" y="398"/>
                </a:cubicBezTo>
                <a:cubicBezTo>
                  <a:pt x="145" y="389"/>
                  <a:pt x="153" y="382"/>
                  <a:pt x="162" y="382"/>
                </a:cubicBezTo>
                <a:lnTo>
                  <a:pt x="177" y="382"/>
                </a:lnTo>
                <a:close/>
                <a:moveTo>
                  <a:pt x="205" y="415"/>
                </a:moveTo>
                <a:cubicBezTo>
                  <a:pt x="205" y="278"/>
                  <a:pt x="205" y="278"/>
                  <a:pt x="205" y="278"/>
                </a:cubicBezTo>
                <a:cubicBezTo>
                  <a:pt x="221" y="278"/>
                  <a:pt x="221" y="278"/>
                  <a:pt x="221" y="278"/>
                </a:cubicBezTo>
                <a:cubicBezTo>
                  <a:pt x="221" y="415"/>
                  <a:pt x="221" y="415"/>
                  <a:pt x="221" y="415"/>
                </a:cubicBezTo>
                <a:lnTo>
                  <a:pt x="205" y="415"/>
                </a:lnTo>
                <a:close/>
                <a:moveTo>
                  <a:pt x="287" y="236"/>
                </a:moveTo>
                <a:cubicBezTo>
                  <a:pt x="320" y="236"/>
                  <a:pt x="346" y="262"/>
                  <a:pt x="347" y="294"/>
                </a:cubicBezTo>
                <a:cubicBezTo>
                  <a:pt x="347" y="310"/>
                  <a:pt x="341" y="325"/>
                  <a:pt x="330" y="336"/>
                </a:cubicBezTo>
                <a:cubicBezTo>
                  <a:pt x="318" y="347"/>
                  <a:pt x="304" y="353"/>
                  <a:pt x="288" y="353"/>
                </a:cubicBezTo>
                <a:cubicBezTo>
                  <a:pt x="249" y="353"/>
                  <a:pt x="249" y="353"/>
                  <a:pt x="249" y="353"/>
                </a:cubicBezTo>
                <a:cubicBezTo>
                  <a:pt x="249" y="340"/>
                  <a:pt x="249" y="340"/>
                  <a:pt x="249" y="340"/>
                </a:cubicBezTo>
                <a:cubicBezTo>
                  <a:pt x="287" y="340"/>
                  <a:pt x="287" y="340"/>
                  <a:pt x="287" y="340"/>
                </a:cubicBezTo>
                <a:cubicBezTo>
                  <a:pt x="312" y="340"/>
                  <a:pt x="332" y="320"/>
                  <a:pt x="333" y="296"/>
                </a:cubicBezTo>
                <a:cubicBezTo>
                  <a:pt x="333" y="284"/>
                  <a:pt x="329" y="272"/>
                  <a:pt x="320" y="263"/>
                </a:cubicBezTo>
                <a:cubicBezTo>
                  <a:pt x="312" y="254"/>
                  <a:pt x="300" y="249"/>
                  <a:pt x="288" y="249"/>
                </a:cubicBezTo>
                <a:cubicBezTo>
                  <a:pt x="128" y="249"/>
                  <a:pt x="128" y="249"/>
                  <a:pt x="128" y="249"/>
                </a:cubicBezTo>
                <a:cubicBezTo>
                  <a:pt x="96" y="249"/>
                  <a:pt x="69" y="223"/>
                  <a:pt x="69" y="191"/>
                </a:cubicBezTo>
                <a:cubicBezTo>
                  <a:pt x="69" y="189"/>
                  <a:pt x="69" y="186"/>
                  <a:pt x="69" y="183"/>
                </a:cubicBezTo>
                <a:cubicBezTo>
                  <a:pt x="72" y="185"/>
                  <a:pt x="76" y="187"/>
                  <a:pt x="80" y="189"/>
                </a:cubicBezTo>
                <a:cubicBezTo>
                  <a:pt x="80" y="189"/>
                  <a:pt x="81" y="189"/>
                  <a:pt x="82" y="189"/>
                </a:cubicBezTo>
                <a:cubicBezTo>
                  <a:pt x="82" y="190"/>
                  <a:pt x="82" y="190"/>
                  <a:pt x="82" y="190"/>
                </a:cubicBezTo>
                <a:cubicBezTo>
                  <a:pt x="82" y="202"/>
                  <a:pt x="86" y="213"/>
                  <a:pt x="95" y="222"/>
                </a:cubicBezTo>
                <a:cubicBezTo>
                  <a:pt x="103" y="231"/>
                  <a:pt x="115" y="236"/>
                  <a:pt x="127" y="236"/>
                </a:cubicBezTo>
                <a:cubicBezTo>
                  <a:pt x="249" y="236"/>
                  <a:pt x="249" y="236"/>
                  <a:pt x="249" y="236"/>
                </a:cubicBezTo>
                <a:lnTo>
                  <a:pt x="287" y="236"/>
                </a:lnTo>
                <a:close/>
                <a:moveTo>
                  <a:pt x="249" y="311"/>
                </a:moveTo>
                <a:cubicBezTo>
                  <a:pt x="249" y="278"/>
                  <a:pt x="249" y="278"/>
                  <a:pt x="249" y="278"/>
                </a:cubicBezTo>
                <a:cubicBezTo>
                  <a:pt x="288" y="278"/>
                  <a:pt x="288" y="278"/>
                  <a:pt x="288" y="278"/>
                </a:cubicBezTo>
                <a:cubicBezTo>
                  <a:pt x="293" y="278"/>
                  <a:pt x="297" y="280"/>
                  <a:pt x="300" y="283"/>
                </a:cubicBezTo>
                <a:cubicBezTo>
                  <a:pt x="303" y="286"/>
                  <a:pt x="305" y="291"/>
                  <a:pt x="305" y="295"/>
                </a:cubicBezTo>
                <a:cubicBezTo>
                  <a:pt x="304" y="304"/>
                  <a:pt x="296" y="311"/>
                  <a:pt x="287" y="311"/>
                </a:cubicBezTo>
                <a:lnTo>
                  <a:pt x="249" y="311"/>
                </a:lnTo>
                <a:close/>
                <a:moveTo>
                  <a:pt x="111" y="196"/>
                </a:moveTo>
                <a:cubicBezTo>
                  <a:pt x="112" y="196"/>
                  <a:pt x="113" y="196"/>
                  <a:pt x="114" y="196"/>
                </a:cubicBezTo>
                <a:cubicBezTo>
                  <a:pt x="177" y="196"/>
                  <a:pt x="177" y="196"/>
                  <a:pt x="177" y="196"/>
                </a:cubicBezTo>
                <a:cubicBezTo>
                  <a:pt x="177" y="207"/>
                  <a:pt x="177" y="207"/>
                  <a:pt x="177" y="207"/>
                </a:cubicBezTo>
                <a:cubicBezTo>
                  <a:pt x="127" y="207"/>
                  <a:pt x="127" y="207"/>
                  <a:pt x="127" y="207"/>
                </a:cubicBezTo>
                <a:cubicBezTo>
                  <a:pt x="123" y="207"/>
                  <a:pt x="118" y="206"/>
                  <a:pt x="115" y="202"/>
                </a:cubicBezTo>
                <a:cubicBezTo>
                  <a:pt x="113" y="201"/>
                  <a:pt x="112" y="198"/>
                  <a:pt x="111" y="196"/>
                </a:cubicBezTo>
                <a:close/>
                <a:moveTo>
                  <a:pt x="205" y="207"/>
                </a:moveTo>
                <a:cubicBezTo>
                  <a:pt x="205" y="196"/>
                  <a:pt x="205" y="196"/>
                  <a:pt x="205" y="196"/>
                </a:cubicBezTo>
                <a:cubicBezTo>
                  <a:pt x="221" y="196"/>
                  <a:pt x="221" y="196"/>
                  <a:pt x="221" y="196"/>
                </a:cubicBezTo>
                <a:cubicBezTo>
                  <a:pt x="221" y="207"/>
                  <a:pt x="221" y="207"/>
                  <a:pt x="221" y="207"/>
                </a:cubicBezTo>
                <a:lnTo>
                  <a:pt x="205" y="207"/>
                </a:lnTo>
                <a:close/>
                <a:moveTo>
                  <a:pt x="368" y="110"/>
                </a:moveTo>
                <a:cubicBezTo>
                  <a:pt x="368" y="112"/>
                  <a:pt x="368" y="112"/>
                  <a:pt x="368" y="112"/>
                </a:cubicBezTo>
                <a:cubicBezTo>
                  <a:pt x="368" y="142"/>
                  <a:pt x="342" y="168"/>
                  <a:pt x="312" y="168"/>
                </a:cubicBezTo>
                <a:cubicBezTo>
                  <a:pt x="249" y="168"/>
                  <a:pt x="249" y="168"/>
                  <a:pt x="249" y="168"/>
                </a:cubicBezTo>
                <a:cubicBezTo>
                  <a:pt x="114" y="168"/>
                  <a:pt x="114" y="168"/>
                  <a:pt x="114" y="168"/>
                </a:cubicBezTo>
                <a:cubicBezTo>
                  <a:pt x="110" y="168"/>
                  <a:pt x="105" y="167"/>
                  <a:pt x="101" y="166"/>
                </a:cubicBezTo>
                <a:cubicBezTo>
                  <a:pt x="101" y="166"/>
                  <a:pt x="100" y="166"/>
                  <a:pt x="100" y="166"/>
                </a:cubicBezTo>
                <a:cubicBezTo>
                  <a:pt x="99" y="166"/>
                  <a:pt x="99" y="165"/>
                  <a:pt x="99" y="165"/>
                </a:cubicBezTo>
                <a:cubicBezTo>
                  <a:pt x="98" y="165"/>
                  <a:pt x="98" y="165"/>
                  <a:pt x="97" y="165"/>
                </a:cubicBezTo>
                <a:cubicBezTo>
                  <a:pt x="97" y="165"/>
                  <a:pt x="96" y="164"/>
                  <a:pt x="95" y="164"/>
                </a:cubicBezTo>
                <a:cubicBezTo>
                  <a:pt x="95" y="164"/>
                  <a:pt x="95" y="164"/>
                  <a:pt x="95" y="164"/>
                </a:cubicBezTo>
                <a:cubicBezTo>
                  <a:pt x="94" y="164"/>
                  <a:pt x="93" y="164"/>
                  <a:pt x="93" y="163"/>
                </a:cubicBezTo>
                <a:cubicBezTo>
                  <a:pt x="93" y="163"/>
                  <a:pt x="92" y="163"/>
                  <a:pt x="92" y="163"/>
                </a:cubicBezTo>
                <a:cubicBezTo>
                  <a:pt x="72" y="155"/>
                  <a:pt x="58" y="135"/>
                  <a:pt x="58" y="112"/>
                </a:cubicBezTo>
                <a:cubicBezTo>
                  <a:pt x="58" y="110"/>
                  <a:pt x="58" y="110"/>
                  <a:pt x="58" y="110"/>
                </a:cubicBezTo>
                <a:lnTo>
                  <a:pt x="368" y="110"/>
                </a:lnTo>
                <a:close/>
                <a:moveTo>
                  <a:pt x="100" y="28"/>
                </a:moveTo>
                <a:cubicBezTo>
                  <a:pt x="288" y="28"/>
                  <a:pt x="288" y="28"/>
                  <a:pt x="288" y="28"/>
                </a:cubicBezTo>
                <a:cubicBezTo>
                  <a:pt x="319" y="28"/>
                  <a:pt x="345" y="52"/>
                  <a:pt x="348" y="82"/>
                </a:cubicBezTo>
                <a:cubicBezTo>
                  <a:pt x="334" y="82"/>
                  <a:pt x="334" y="82"/>
                  <a:pt x="334" y="82"/>
                </a:cubicBezTo>
                <a:cubicBezTo>
                  <a:pt x="333" y="72"/>
                  <a:pt x="329" y="63"/>
                  <a:pt x="322" y="56"/>
                </a:cubicBezTo>
                <a:cubicBezTo>
                  <a:pt x="313" y="47"/>
                  <a:pt x="301" y="42"/>
                  <a:pt x="289" y="42"/>
                </a:cubicBezTo>
                <a:cubicBezTo>
                  <a:pt x="100" y="42"/>
                  <a:pt x="100" y="42"/>
                  <a:pt x="100" y="42"/>
                </a:cubicBezTo>
                <a:cubicBezTo>
                  <a:pt x="97" y="42"/>
                  <a:pt x="94" y="39"/>
                  <a:pt x="94" y="35"/>
                </a:cubicBezTo>
                <a:cubicBezTo>
                  <a:pt x="94" y="31"/>
                  <a:pt x="97" y="28"/>
                  <a:pt x="100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" name="Freeform 9"/>
          <p:cNvSpPr>
            <a:spLocks noEditPoints="1"/>
          </p:cNvSpPr>
          <p:nvPr/>
        </p:nvSpPr>
        <p:spPr bwMode="auto">
          <a:xfrm>
            <a:off x="4019167" y="4425162"/>
            <a:ext cx="479572" cy="479572"/>
          </a:xfrm>
          <a:custGeom>
            <a:avLst/>
            <a:gdLst>
              <a:gd name="T0" fmla="*/ 243 w 486"/>
              <a:gd name="T1" fmla="*/ 486 h 486"/>
              <a:gd name="T2" fmla="*/ 415 w 486"/>
              <a:gd name="T3" fmla="*/ 415 h 486"/>
              <a:gd name="T4" fmla="*/ 486 w 486"/>
              <a:gd name="T5" fmla="*/ 243 h 486"/>
              <a:gd name="T6" fmla="*/ 415 w 486"/>
              <a:gd name="T7" fmla="*/ 71 h 486"/>
              <a:gd name="T8" fmla="*/ 243 w 486"/>
              <a:gd name="T9" fmla="*/ 0 h 486"/>
              <a:gd name="T10" fmla="*/ 71 w 486"/>
              <a:gd name="T11" fmla="*/ 71 h 486"/>
              <a:gd name="T12" fmla="*/ 0 w 486"/>
              <a:gd name="T13" fmla="*/ 243 h 486"/>
              <a:gd name="T14" fmla="*/ 71 w 486"/>
              <a:gd name="T15" fmla="*/ 415 h 486"/>
              <a:gd name="T16" fmla="*/ 243 w 486"/>
              <a:gd name="T17" fmla="*/ 486 h 486"/>
              <a:gd name="T18" fmla="*/ 243 w 486"/>
              <a:gd name="T19" fmla="*/ 457 h 486"/>
              <a:gd name="T20" fmla="*/ 178 w 486"/>
              <a:gd name="T21" fmla="*/ 447 h 486"/>
              <a:gd name="T22" fmla="*/ 243 w 486"/>
              <a:gd name="T23" fmla="*/ 411 h 486"/>
              <a:gd name="T24" fmla="*/ 308 w 486"/>
              <a:gd name="T25" fmla="*/ 447 h 486"/>
              <a:gd name="T26" fmla="*/ 243 w 486"/>
              <a:gd name="T27" fmla="*/ 457 h 486"/>
              <a:gd name="T28" fmla="*/ 319 w 486"/>
              <a:gd name="T29" fmla="*/ 319 h 486"/>
              <a:gd name="T30" fmla="*/ 243 w 486"/>
              <a:gd name="T31" fmla="*/ 380 h 486"/>
              <a:gd name="T32" fmla="*/ 167 w 486"/>
              <a:gd name="T33" fmla="*/ 319 h 486"/>
              <a:gd name="T34" fmla="*/ 243 w 486"/>
              <a:gd name="T35" fmla="*/ 258 h 486"/>
              <a:gd name="T36" fmla="*/ 319 w 486"/>
              <a:gd name="T37" fmla="*/ 319 h 486"/>
              <a:gd name="T38" fmla="*/ 167 w 486"/>
              <a:gd name="T39" fmla="*/ 167 h 486"/>
              <a:gd name="T40" fmla="*/ 243 w 486"/>
              <a:gd name="T41" fmla="*/ 106 h 486"/>
              <a:gd name="T42" fmla="*/ 319 w 486"/>
              <a:gd name="T43" fmla="*/ 167 h 486"/>
              <a:gd name="T44" fmla="*/ 243 w 486"/>
              <a:gd name="T45" fmla="*/ 227 h 486"/>
              <a:gd name="T46" fmla="*/ 167 w 486"/>
              <a:gd name="T47" fmla="*/ 167 h 486"/>
              <a:gd name="T48" fmla="*/ 336 w 486"/>
              <a:gd name="T49" fmla="*/ 49 h 486"/>
              <a:gd name="T50" fmla="*/ 395 w 486"/>
              <a:gd name="T51" fmla="*/ 91 h 486"/>
              <a:gd name="T52" fmla="*/ 457 w 486"/>
              <a:gd name="T53" fmla="*/ 243 h 486"/>
              <a:gd name="T54" fmla="*/ 395 w 486"/>
              <a:gd name="T55" fmla="*/ 394 h 486"/>
              <a:gd name="T56" fmla="*/ 336 w 486"/>
              <a:gd name="T57" fmla="*/ 436 h 486"/>
              <a:gd name="T58" fmla="*/ 278 w 486"/>
              <a:gd name="T59" fmla="*/ 395 h 486"/>
              <a:gd name="T60" fmla="*/ 313 w 486"/>
              <a:gd name="T61" fmla="*/ 376 h 486"/>
              <a:gd name="T62" fmla="*/ 347 w 486"/>
              <a:gd name="T63" fmla="*/ 319 h 486"/>
              <a:gd name="T64" fmla="*/ 313 w 486"/>
              <a:gd name="T65" fmla="*/ 262 h 486"/>
              <a:gd name="T66" fmla="*/ 278 w 486"/>
              <a:gd name="T67" fmla="*/ 243 h 486"/>
              <a:gd name="T68" fmla="*/ 313 w 486"/>
              <a:gd name="T69" fmla="*/ 223 h 486"/>
              <a:gd name="T70" fmla="*/ 347 w 486"/>
              <a:gd name="T71" fmla="*/ 167 h 486"/>
              <a:gd name="T72" fmla="*/ 313 w 486"/>
              <a:gd name="T73" fmla="*/ 110 h 486"/>
              <a:gd name="T74" fmla="*/ 278 w 486"/>
              <a:gd name="T75" fmla="*/ 90 h 486"/>
              <a:gd name="T76" fmla="*/ 336 w 486"/>
              <a:gd name="T77" fmla="*/ 49 h 486"/>
              <a:gd name="T78" fmla="*/ 243 w 486"/>
              <a:gd name="T79" fmla="*/ 28 h 486"/>
              <a:gd name="T80" fmla="*/ 308 w 486"/>
              <a:gd name="T81" fmla="*/ 38 h 486"/>
              <a:gd name="T82" fmla="*/ 243 w 486"/>
              <a:gd name="T83" fmla="*/ 75 h 486"/>
              <a:gd name="T84" fmla="*/ 178 w 486"/>
              <a:gd name="T85" fmla="*/ 38 h 486"/>
              <a:gd name="T86" fmla="*/ 243 w 486"/>
              <a:gd name="T87" fmla="*/ 28 h 486"/>
              <a:gd name="T88" fmla="*/ 91 w 486"/>
              <a:gd name="T89" fmla="*/ 91 h 486"/>
              <a:gd name="T90" fmla="*/ 150 w 486"/>
              <a:gd name="T91" fmla="*/ 49 h 486"/>
              <a:gd name="T92" fmla="*/ 207 w 486"/>
              <a:gd name="T93" fmla="*/ 90 h 486"/>
              <a:gd name="T94" fmla="*/ 173 w 486"/>
              <a:gd name="T95" fmla="*/ 110 h 486"/>
              <a:gd name="T96" fmla="*/ 139 w 486"/>
              <a:gd name="T97" fmla="*/ 167 h 486"/>
              <a:gd name="T98" fmla="*/ 173 w 486"/>
              <a:gd name="T99" fmla="*/ 223 h 486"/>
              <a:gd name="T100" fmla="*/ 207 w 486"/>
              <a:gd name="T101" fmla="*/ 243 h 486"/>
              <a:gd name="T102" fmla="*/ 173 w 486"/>
              <a:gd name="T103" fmla="*/ 262 h 486"/>
              <a:gd name="T104" fmla="*/ 139 w 486"/>
              <a:gd name="T105" fmla="*/ 319 h 486"/>
              <a:gd name="T106" fmla="*/ 173 w 486"/>
              <a:gd name="T107" fmla="*/ 376 h 486"/>
              <a:gd name="T108" fmla="*/ 207 w 486"/>
              <a:gd name="T109" fmla="*/ 395 h 486"/>
              <a:gd name="T110" fmla="*/ 150 w 486"/>
              <a:gd name="T111" fmla="*/ 436 h 486"/>
              <a:gd name="T112" fmla="*/ 91 w 486"/>
              <a:gd name="T113" fmla="*/ 394 h 486"/>
              <a:gd name="T114" fmla="*/ 29 w 486"/>
              <a:gd name="T115" fmla="*/ 243 h 486"/>
              <a:gd name="T116" fmla="*/ 91 w 486"/>
              <a:gd name="T117" fmla="*/ 91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6" h="486">
                <a:moveTo>
                  <a:pt x="243" y="486"/>
                </a:moveTo>
                <a:cubicBezTo>
                  <a:pt x="308" y="486"/>
                  <a:pt x="369" y="460"/>
                  <a:pt x="415" y="415"/>
                </a:cubicBezTo>
                <a:cubicBezTo>
                  <a:pt x="461" y="369"/>
                  <a:pt x="486" y="308"/>
                  <a:pt x="486" y="243"/>
                </a:cubicBezTo>
                <a:cubicBezTo>
                  <a:pt x="486" y="178"/>
                  <a:pt x="461" y="117"/>
                  <a:pt x="415" y="71"/>
                </a:cubicBezTo>
                <a:cubicBezTo>
                  <a:pt x="369" y="25"/>
                  <a:pt x="308" y="0"/>
                  <a:pt x="243" y="0"/>
                </a:cubicBezTo>
                <a:cubicBezTo>
                  <a:pt x="178" y="0"/>
                  <a:pt x="117" y="25"/>
                  <a:pt x="71" y="71"/>
                </a:cubicBezTo>
                <a:cubicBezTo>
                  <a:pt x="25" y="117"/>
                  <a:pt x="0" y="178"/>
                  <a:pt x="0" y="243"/>
                </a:cubicBezTo>
                <a:cubicBezTo>
                  <a:pt x="0" y="308"/>
                  <a:pt x="25" y="369"/>
                  <a:pt x="71" y="415"/>
                </a:cubicBezTo>
                <a:cubicBezTo>
                  <a:pt x="117" y="460"/>
                  <a:pt x="178" y="486"/>
                  <a:pt x="243" y="486"/>
                </a:cubicBezTo>
                <a:close/>
                <a:moveTo>
                  <a:pt x="243" y="457"/>
                </a:moveTo>
                <a:cubicBezTo>
                  <a:pt x="221" y="457"/>
                  <a:pt x="199" y="454"/>
                  <a:pt x="178" y="447"/>
                </a:cubicBezTo>
                <a:cubicBezTo>
                  <a:pt x="192" y="433"/>
                  <a:pt x="217" y="422"/>
                  <a:pt x="243" y="411"/>
                </a:cubicBezTo>
                <a:cubicBezTo>
                  <a:pt x="269" y="422"/>
                  <a:pt x="294" y="433"/>
                  <a:pt x="308" y="447"/>
                </a:cubicBezTo>
                <a:cubicBezTo>
                  <a:pt x="287" y="454"/>
                  <a:pt x="265" y="457"/>
                  <a:pt x="243" y="457"/>
                </a:cubicBezTo>
                <a:close/>
                <a:moveTo>
                  <a:pt x="319" y="319"/>
                </a:moveTo>
                <a:cubicBezTo>
                  <a:pt x="319" y="346"/>
                  <a:pt x="283" y="363"/>
                  <a:pt x="243" y="380"/>
                </a:cubicBezTo>
                <a:cubicBezTo>
                  <a:pt x="203" y="363"/>
                  <a:pt x="167" y="346"/>
                  <a:pt x="167" y="319"/>
                </a:cubicBezTo>
                <a:cubicBezTo>
                  <a:pt x="167" y="292"/>
                  <a:pt x="203" y="275"/>
                  <a:pt x="243" y="258"/>
                </a:cubicBezTo>
                <a:cubicBezTo>
                  <a:pt x="283" y="275"/>
                  <a:pt x="319" y="292"/>
                  <a:pt x="319" y="319"/>
                </a:cubicBezTo>
                <a:close/>
                <a:moveTo>
                  <a:pt x="167" y="167"/>
                </a:moveTo>
                <a:cubicBezTo>
                  <a:pt x="167" y="139"/>
                  <a:pt x="203" y="123"/>
                  <a:pt x="243" y="106"/>
                </a:cubicBezTo>
                <a:cubicBezTo>
                  <a:pt x="283" y="123"/>
                  <a:pt x="319" y="139"/>
                  <a:pt x="319" y="167"/>
                </a:cubicBezTo>
                <a:cubicBezTo>
                  <a:pt x="319" y="194"/>
                  <a:pt x="283" y="210"/>
                  <a:pt x="243" y="227"/>
                </a:cubicBezTo>
                <a:cubicBezTo>
                  <a:pt x="203" y="210"/>
                  <a:pt x="167" y="194"/>
                  <a:pt x="167" y="167"/>
                </a:cubicBezTo>
                <a:close/>
                <a:moveTo>
                  <a:pt x="336" y="49"/>
                </a:moveTo>
                <a:cubicBezTo>
                  <a:pt x="357" y="60"/>
                  <a:pt x="377" y="74"/>
                  <a:pt x="395" y="91"/>
                </a:cubicBezTo>
                <a:cubicBezTo>
                  <a:pt x="435" y="132"/>
                  <a:pt x="457" y="186"/>
                  <a:pt x="457" y="243"/>
                </a:cubicBezTo>
                <a:cubicBezTo>
                  <a:pt x="457" y="300"/>
                  <a:pt x="435" y="354"/>
                  <a:pt x="395" y="394"/>
                </a:cubicBezTo>
                <a:cubicBezTo>
                  <a:pt x="377" y="412"/>
                  <a:pt x="357" y="426"/>
                  <a:pt x="336" y="436"/>
                </a:cubicBezTo>
                <a:cubicBezTo>
                  <a:pt x="323" y="419"/>
                  <a:pt x="302" y="406"/>
                  <a:pt x="278" y="395"/>
                </a:cubicBezTo>
                <a:cubicBezTo>
                  <a:pt x="291" y="389"/>
                  <a:pt x="303" y="383"/>
                  <a:pt x="313" y="376"/>
                </a:cubicBezTo>
                <a:cubicBezTo>
                  <a:pt x="336" y="360"/>
                  <a:pt x="347" y="341"/>
                  <a:pt x="347" y="319"/>
                </a:cubicBezTo>
                <a:cubicBezTo>
                  <a:pt x="347" y="297"/>
                  <a:pt x="336" y="278"/>
                  <a:pt x="313" y="262"/>
                </a:cubicBezTo>
                <a:cubicBezTo>
                  <a:pt x="303" y="255"/>
                  <a:pt x="291" y="249"/>
                  <a:pt x="278" y="243"/>
                </a:cubicBezTo>
                <a:cubicBezTo>
                  <a:pt x="291" y="237"/>
                  <a:pt x="303" y="231"/>
                  <a:pt x="313" y="223"/>
                </a:cubicBezTo>
                <a:cubicBezTo>
                  <a:pt x="336" y="207"/>
                  <a:pt x="347" y="189"/>
                  <a:pt x="347" y="167"/>
                </a:cubicBezTo>
                <a:cubicBezTo>
                  <a:pt x="347" y="145"/>
                  <a:pt x="336" y="126"/>
                  <a:pt x="313" y="110"/>
                </a:cubicBezTo>
                <a:cubicBezTo>
                  <a:pt x="303" y="103"/>
                  <a:pt x="291" y="96"/>
                  <a:pt x="278" y="90"/>
                </a:cubicBezTo>
                <a:cubicBezTo>
                  <a:pt x="302" y="79"/>
                  <a:pt x="323" y="67"/>
                  <a:pt x="336" y="49"/>
                </a:cubicBezTo>
                <a:close/>
                <a:moveTo>
                  <a:pt x="243" y="28"/>
                </a:moveTo>
                <a:cubicBezTo>
                  <a:pt x="265" y="28"/>
                  <a:pt x="287" y="32"/>
                  <a:pt x="308" y="38"/>
                </a:cubicBezTo>
                <a:cubicBezTo>
                  <a:pt x="294" y="53"/>
                  <a:pt x="269" y="64"/>
                  <a:pt x="243" y="75"/>
                </a:cubicBezTo>
                <a:cubicBezTo>
                  <a:pt x="217" y="64"/>
                  <a:pt x="192" y="53"/>
                  <a:pt x="178" y="38"/>
                </a:cubicBezTo>
                <a:cubicBezTo>
                  <a:pt x="199" y="32"/>
                  <a:pt x="221" y="28"/>
                  <a:pt x="243" y="28"/>
                </a:cubicBezTo>
                <a:close/>
                <a:moveTo>
                  <a:pt x="91" y="91"/>
                </a:moveTo>
                <a:cubicBezTo>
                  <a:pt x="109" y="74"/>
                  <a:pt x="129" y="60"/>
                  <a:pt x="150" y="49"/>
                </a:cubicBezTo>
                <a:cubicBezTo>
                  <a:pt x="163" y="67"/>
                  <a:pt x="184" y="79"/>
                  <a:pt x="207" y="90"/>
                </a:cubicBezTo>
                <a:cubicBezTo>
                  <a:pt x="195" y="96"/>
                  <a:pt x="183" y="103"/>
                  <a:pt x="173" y="110"/>
                </a:cubicBezTo>
                <a:cubicBezTo>
                  <a:pt x="150" y="126"/>
                  <a:pt x="139" y="145"/>
                  <a:pt x="139" y="167"/>
                </a:cubicBezTo>
                <a:cubicBezTo>
                  <a:pt x="139" y="189"/>
                  <a:pt x="150" y="207"/>
                  <a:pt x="173" y="223"/>
                </a:cubicBezTo>
                <a:cubicBezTo>
                  <a:pt x="183" y="231"/>
                  <a:pt x="195" y="237"/>
                  <a:pt x="207" y="243"/>
                </a:cubicBezTo>
                <a:cubicBezTo>
                  <a:pt x="195" y="249"/>
                  <a:pt x="183" y="255"/>
                  <a:pt x="173" y="262"/>
                </a:cubicBezTo>
                <a:cubicBezTo>
                  <a:pt x="150" y="278"/>
                  <a:pt x="139" y="297"/>
                  <a:pt x="139" y="319"/>
                </a:cubicBezTo>
                <a:cubicBezTo>
                  <a:pt x="139" y="341"/>
                  <a:pt x="150" y="360"/>
                  <a:pt x="173" y="376"/>
                </a:cubicBezTo>
                <a:cubicBezTo>
                  <a:pt x="183" y="383"/>
                  <a:pt x="195" y="389"/>
                  <a:pt x="207" y="395"/>
                </a:cubicBezTo>
                <a:cubicBezTo>
                  <a:pt x="184" y="406"/>
                  <a:pt x="163" y="419"/>
                  <a:pt x="150" y="436"/>
                </a:cubicBezTo>
                <a:cubicBezTo>
                  <a:pt x="129" y="426"/>
                  <a:pt x="109" y="412"/>
                  <a:pt x="91" y="394"/>
                </a:cubicBezTo>
                <a:cubicBezTo>
                  <a:pt x="51" y="354"/>
                  <a:pt x="29" y="300"/>
                  <a:pt x="29" y="243"/>
                </a:cubicBezTo>
                <a:cubicBezTo>
                  <a:pt x="29" y="186"/>
                  <a:pt x="51" y="132"/>
                  <a:pt x="91" y="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" name="Freeform 10"/>
          <p:cNvSpPr>
            <a:spLocks noEditPoints="1"/>
          </p:cNvSpPr>
          <p:nvPr/>
        </p:nvSpPr>
        <p:spPr bwMode="auto">
          <a:xfrm>
            <a:off x="10819651" y="4425162"/>
            <a:ext cx="479572" cy="479572"/>
          </a:xfrm>
          <a:custGeom>
            <a:avLst/>
            <a:gdLst>
              <a:gd name="T0" fmla="*/ 523 w 794"/>
              <a:gd name="T1" fmla="*/ 142 h 794"/>
              <a:gd name="T2" fmla="*/ 498 w 794"/>
              <a:gd name="T3" fmla="*/ 62 h 794"/>
              <a:gd name="T4" fmla="*/ 151 w 794"/>
              <a:gd name="T5" fmla="*/ 257 h 794"/>
              <a:gd name="T6" fmla="*/ 77 w 794"/>
              <a:gd name="T7" fmla="*/ 257 h 794"/>
              <a:gd name="T8" fmla="*/ 151 w 794"/>
              <a:gd name="T9" fmla="*/ 358 h 794"/>
              <a:gd name="T10" fmla="*/ 77 w 794"/>
              <a:gd name="T11" fmla="*/ 358 h 794"/>
              <a:gd name="T12" fmla="*/ 151 w 794"/>
              <a:gd name="T13" fmla="*/ 458 h 794"/>
              <a:gd name="T14" fmla="*/ 77 w 794"/>
              <a:gd name="T15" fmla="*/ 458 h 794"/>
              <a:gd name="T16" fmla="*/ 151 w 794"/>
              <a:gd name="T17" fmla="*/ 559 h 794"/>
              <a:gd name="T18" fmla="*/ 77 w 794"/>
              <a:gd name="T19" fmla="*/ 559 h 794"/>
              <a:gd name="T20" fmla="*/ 151 w 794"/>
              <a:gd name="T21" fmla="*/ 660 h 794"/>
              <a:gd name="T22" fmla="*/ 77 w 794"/>
              <a:gd name="T23" fmla="*/ 660 h 794"/>
              <a:gd name="T24" fmla="*/ 151 w 794"/>
              <a:gd name="T25" fmla="*/ 155 h 794"/>
              <a:gd name="T26" fmla="*/ 77 w 794"/>
              <a:gd name="T27" fmla="*/ 155 h 794"/>
              <a:gd name="T28" fmla="*/ 348 w 794"/>
              <a:gd name="T29" fmla="*/ 221 h 794"/>
              <a:gd name="T30" fmla="*/ 673 w 794"/>
              <a:gd name="T31" fmla="*/ 155 h 794"/>
              <a:gd name="T32" fmla="*/ 422 w 794"/>
              <a:gd name="T33" fmla="*/ 320 h 794"/>
              <a:gd name="T34" fmla="*/ 348 w 794"/>
              <a:gd name="T35" fmla="*/ 320 h 794"/>
              <a:gd name="T36" fmla="*/ 495 w 794"/>
              <a:gd name="T37" fmla="*/ 320 h 794"/>
              <a:gd name="T38" fmla="*/ 570 w 794"/>
              <a:gd name="T39" fmla="*/ 320 h 794"/>
              <a:gd name="T40" fmla="*/ 645 w 794"/>
              <a:gd name="T41" fmla="*/ 320 h 794"/>
              <a:gd name="T42" fmla="*/ 673 w 794"/>
              <a:gd name="T43" fmla="*/ 257 h 794"/>
              <a:gd name="T44" fmla="*/ 422 w 794"/>
              <a:gd name="T45" fmla="*/ 422 h 794"/>
              <a:gd name="T46" fmla="*/ 348 w 794"/>
              <a:gd name="T47" fmla="*/ 422 h 794"/>
              <a:gd name="T48" fmla="*/ 495 w 794"/>
              <a:gd name="T49" fmla="*/ 422 h 794"/>
              <a:gd name="T50" fmla="*/ 570 w 794"/>
              <a:gd name="T51" fmla="*/ 422 h 794"/>
              <a:gd name="T52" fmla="*/ 645 w 794"/>
              <a:gd name="T53" fmla="*/ 422 h 794"/>
              <a:gd name="T54" fmla="*/ 673 w 794"/>
              <a:gd name="T55" fmla="*/ 358 h 794"/>
              <a:gd name="T56" fmla="*/ 422 w 794"/>
              <a:gd name="T57" fmla="*/ 523 h 794"/>
              <a:gd name="T58" fmla="*/ 348 w 794"/>
              <a:gd name="T59" fmla="*/ 523 h 794"/>
              <a:gd name="T60" fmla="*/ 495 w 794"/>
              <a:gd name="T61" fmla="*/ 523 h 794"/>
              <a:gd name="T62" fmla="*/ 570 w 794"/>
              <a:gd name="T63" fmla="*/ 523 h 794"/>
              <a:gd name="T64" fmla="*/ 645 w 794"/>
              <a:gd name="T65" fmla="*/ 523 h 794"/>
              <a:gd name="T66" fmla="*/ 673 w 794"/>
              <a:gd name="T67" fmla="*/ 458 h 794"/>
              <a:gd name="T68" fmla="*/ 422 w 794"/>
              <a:gd name="T69" fmla="*/ 623 h 794"/>
              <a:gd name="T70" fmla="*/ 348 w 794"/>
              <a:gd name="T71" fmla="*/ 623 h 794"/>
              <a:gd name="T72" fmla="*/ 495 w 794"/>
              <a:gd name="T73" fmla="*/ 623 h 794"/>
              <a:gd name="T74" fmla="*/ 570 w 794"/>
              <a:gd name="T75" fmla="*/ 623 h 794"/>
              <a:gd name="T76" fmla="*/ 645 w 794"/>
              <a:gd name="T77" fmla="*/ 623 h 794"/>
              <a:gd name="T78" fmla="*/ 673 w 794"/>
              <a:gd name="T79" fmla="*/ 559 h 794"/>
              <a:gd name="T80" fmla="*/ 422 w 794"/>
              <a:gd name="T81" fmla="*/ 724 h 794"/>
              <a:gd name="T82" fmla="*/ 348 w 794"/>
              <a:gd name="T83" fmla="*/ 724 h 794"/>
              <a:gd name="T84" fmla="*/ 645 w 794"/>
              <a:gd name="T85" fmla="*/ 724 h 794"/>
              <a:gd name="T86" fmla="*/ 673 w 794"/>
              <a:gd name="T87" fmla="*/ 660 h 794"/>
              <a:gd name="T88" fmla="*/ 0 w 794"/>
              <a:gd name="T89" fmla="*/ 794 h 794"/>
              <a:gd name="T90" fmla="*/ 645 w 794"/>
              <a:gd name="T91" fmla="*/ 87 h 794"/>
              <a:gd name="T92" fmla="*/ 600 w 794"/>
              <a:gd name="T93" fmla="*/ 46 h 794"/>
              <a:gd name="T94" fmla="*/ 48 w 794"/>
              <a:gd name="T95" fmla="*/ 133 h 794"/>
              <a:gd name="T96" fmla="*/ 497 w 794"/>
              <a:gd name="T97" fmla="*/ 706 h 794"/>
              <a:gd name="T98" fmla="*/ 645 w 794"/>
              <a:gd name="T99" fmla="*/ 133 h 794"/>
              <a:gd name="T100" fmla="*/ 273 w 794"/>
              <a:gd name="T101" fmla="*/ 747 h 794"/>
              <a:gd name="T102" fmla="*/ 747 w 794"/>
              <a:gd name="T103" fmla="*/ 747 h 7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94" h="794">
                <a:moveTo>
                  <a:pt x="523" y="62"/>
                </a:moveTo>
                <a:lnTo>
                  <a:pt x="569" y="62"/>
                </a:lnTo>
                <a:lnTo>
                  <a:pt x="569" y="173"/>
                </a:lnTo>
                <a:lnTo>
                  <a:pt x="523" y="173"/>
                </a:lnTo>
                <a:lnTo>
                  <a:pt x="523" y="142"/>
                </a:lnTo>
                <a:lnTo>
                  <a:pt x="498" y="142"/>
                </a:lnTo>
                <a:lnTo>
                  <a:pt x="498" y="173"/>
                </a:lnTo>
                <a:lnTo>
                  <a:pt x="451" y="173"/>
                </a:lnTo>
                <a:lnTo>
                  <a:pt x="451" y="62"/>
                </a:lnTo>
                <a:lnTo>
                  <a:pt x="498" y="62"/>
                </a:lnTo>
                <a:lnTo>
                  <a:pt x="498" y="95"/>
                </a:lnTo>
                <a:lnTo>
                  <a:pt x="523" y="95"/>
                </a:lnTo>
                <a:lnTo>
                  <a:pt x="523" y="62"/>
                </a:lnTo>
                <a:close/>
                <a:moveTo>
                  <a:pt x="196" y="257"/>
                </a:moveTo>
                <a:lnTo>
                  <a:pt x="151" y="257"/>
                </a:lnTo>
                <a:lnTo>
                  <a:pt x="151" y="320"/>
                </a:lnTo>
                <a:lnTo>
                  <a:pt x="196" y="320"/>
                </a:lnTo>
                <a:lnTo>
                  <a:pt x="196" y="257"/>
                </a:lnTo>
                <a:close/>
                <a:moveTo>
                  <a:pt x="123" y="257"/>
                </a:moveTo>
                <a:lnTo>
                  <a:pt x="77" y="257"/>
                </a:lnTo>
                <a:lnTo>
                  <a:pt x="77" y="320"/>
                </a:lnTo>
                <a:lnTo>
                  <a:pt x="123" y="320"/>
                </a:lnTo>
                <a:lnTo>
                  <a:pt x="123" y="257"/>
                </a:lnTo>
                <a:close/>
                <a:moveTo>
                  <a:pt x="196" y="358"/>
                </a:moveTo>
                <a:lnTo>
                  <a:pt x="151" y="358"/>
                </a:lnTo>
                <a:lnTo>
                  <a:pt x="151" y="422"/>
                </a:lnTo>
                <a:lnTo>
                  <a:pt x="196" y="422"/>
                </a:lnTo>
                <a:lnTo>
                  <a:pt x="196" y="358"/>
                </a:lnTo>
                <a:close/>
                <a:moveTo>
                  <a:pt x="123" y="358"/>
                </a:moveTo>
                <a:lnTo>
                  <a:pt x="77" y="358"/>
                </a:lnTo>
                <a:lnTo>
                  <a:pt x="77" y="422"/>
                </a:lnTo>
                <a:lnTo>
                  <a:pt x="123" y="422"/>
                </a:lnTo>
                <a:lnTo>
                  <a:pt x="123" y="358"/>
                </a:lnTo>
                <a:close/>
                <a:moveTo>
                  <a:pt x="196" y="458"/>
                </a:moveTo>
                <a:lnTo>
                  <a:pt x="151" y="458"/>
                </a:lnTo>
                <a:lnTo>
                  <a:pt x="151" y="523"/>
                </a:lnTo>
                <a:lnTo>
                  <a:pt x="196" y="523"/>
                </a:lnTo>
                <a:lnTo>
                  <a:pt x="196" y="458"/>
                </a:lnTo>
                <a:close/>
                <a:moveTo>
                  <a:pt x="123" y="458"/>
                </a:moveTo>
                <a:lnTo>
                  <a:pt x="77" y="458"/>
                </a:lnTo>
                <a:lnTo>
                  <a:pt x="77" y="523"/>
                </a:lnTo>
                <a:lnTo>
                  <a:pt x="123" y="523"/>
                </a:lnTo>
                <a:lnTo>
                  <a:pt x="123" y="458"/>
                </a:lnTo>
                <a:close/>
                <a:moveTo>
                  <a:pt x="196" y="559"/>
                </a:moveTo>
                <a:lnTo>
                  <a:pt x="151" y="559"/>
                </a:lnTo>
                <a:lnTo>
                  <a:pt x="151" y="623"/>
                </a:lnTo>
                <a:lnTo>
                  <a:pt x="196" y="623"/>
                </a:lnTo>
                <a:lnTo>
                  <a:pt x="196" y="559"/>
                </a:lnTo>
                <a:close/>
                <a:moveTo>
                  <a:pt x="123" y="559"/>
                </a:moveTo>
                <a:lnTo>
                  <a:pt x="77" y="559"/>
                </a:lnTo>
                <a:lnTo>
                  <a:pt x="77" y="623"/>
                </a:lnTo>
                <a:lnTo>
                  <a:pt x="123" y="623"/>
                </a:lnTo>
                <a:lnTo>
                  <a:pt x="123" y="559"/>
                </a:lnTo>
                <a:close/>
                <a:moveTo>
                  <a:pt x="196" y="660"/>
                </a:moveTo>
                <a:lnTo>
                  <a:pt x="151" y="660"/>
                </a:lnTo>
                <a:lnTo>
                  <a:pt x="151" y="724"/>
                </a:lnTo>
                <a:lnTo>
                  <a:pt x="196" y="724"/>
                </a:lnTo>
                <a:lnTo>
                  <a:pt x="196" y="660"/>
                </a:lnTo>
                <a:close/>
                <a:moveTo>
                  <a:pt x="123" y="660"/>
                </a:moveTo>
                <a:lnTo>
                  <a:pt x="77" y="660"/>
                </a:lnTo>
                <a:lnTo>
                  <a:pt x="77" y="724"/>
                </a:lnTo>
                <a:lnTo>
                  <a:pt x="123" y="724"/>
                </a:lnTo>
                <a:lnTo>
                  <a:pt x="123" y="660"/>
                </a:lnTo>
                <a:close/>
                <a:moveTo>
                  <a:pt x="196" y="155"/>
                </a:moveTo>
                <a:lnTo>
                  <a:pt x="151" y="155"/>
                </a:lnTo>
                <a:lnTo>
                  <a:pt x="151" y="221"/>
                </a:lnTo>
                <a:lnTo>
                  <a:pt x="196" y="221"/>
                </a:lnTo>
                <a:lnTo>
                  <a:pt x="196" y="155"/>
                </a:lnTo>
                <a:close/>
                <a:moveTo>
                  <a:pt x="123" y="155"/>
                </a:moveTo>
                <a:lnTo>
                  <a:pt x="77" y="155"/>
                </a:lnTo>
                <a:lnTo>
                  <a:pt x="77" y="221"/>
                </a:lnTo>
                <a:lnTo>
                  <a:pt x="123" y="221"/>
                </a:lnTo>
                <a:lnTo>
                  <a:pt x="123" y="155"/>
                </a:lnTo>
                <a:close/>
                <a:moveTo>
                  <a:pt x="301" y="221"/>
                </a:moveTo>
                <a:lnTo>
                  <a:pt x="348" y="221"/>
                </a:lnTo>
                <a:lnTo>
                  <a:pt x="348" y="155"/>
                </a:lnTo>
                <a:lnTo>
                  <a:pt x="301" y="155"/>
                </a:lnTo>
                <a:lnTo>
                  <a:pt x="301" y="221"/>
                </a:lnTo>
                <a:close/>
                <a:moveTo>
                  <a:pt x="721" y="155"/>
                </a:moveTo>
                <a:lnTo>
                  <a:pt x="673" y="155"/>
                </a:lnTo>
                <a:lnTo>
                  <a:pt x="673" y="221"/>
                </a:lnTo>
                <a:lnTo>
                  <a:pt x="721" y="221"/>
                </a:lnTo>
                <a:lnTo>
                  <a:pt x="721" y="155"/>
                </a:lnTo>
                <a:close/>
                <a:moveTo>
                  <a:pt x="374" y="320"/>
                </a:moveTo>
                <a:lnTo>
                  <a:pt x="422" y="320"/>
                </a:lnTo>
                <a:lnTo>
                  <a:pt x="422" y="257"/>
                </a:lnTo>
                <a:lnTo>
                  <a:pt x="374" y="257"/>
                </a:lnTo>
                <a:lnTo>
                  <a:pt x="374" y="320"/>
                </a:lnTo>
                <a:close/>
                <a:moveTo>
                  <a:pt x="301" y="320"/>
                </a:moveTo>
                <a:lnTo>
                  <a:pt x="348" y="320"/>
                </a:lnTo>
                <a:lnTo>
                  <a:pt x="348" y="257"/>
                </a:lnTo>
                <a:lnTo>
                  <a:pt x="301" y="257"/>
                </a:lnTo>
                <a:lnTo>
                  <a:pt x="301" y="320"/>
                </a:lnTo>
                <a:close/>
                <a:moveTo>
                  <a:pt x="449" y="320"/>
                </a:moveTo>
                <a:lnTo>
                  <a:pt x="495" y="320"/>
                </a:lnTo>
                <a:lnTo>
                  <a:pt x="495" y="257"/>
                </a:lnTo>
                <a:lnTo>
                  <a:pt x="449" y="257"/>
                </a:lnTo>
                <a:lnTo>
                  <a:pt x="449" y="320"/>
                </a:lnTo>
                <a:close/>
                <a:moveTo>
                  <a:pt x="525" y="320"/>
                </a:moveTo>
                <a:lnTo>
                  <a:pt x="570" y="320"/>
                </a:lnTo>
                <a:lnTo>
                  <a:pt x="570" y="257"/>
                </a:lnTo>
                <a:lnTo>
                  <a:pt x="525" y="257"/>
                </a:lnTo>
                <a:lnTo>
                  <a:pt x="525" y="320"/>
                </a:lnTo>
                <a:close/>
                <a:moveTo>
                  <a:pt x="598" y="320"/>
                </a:moveTo>
                <a:lnTo>
                  <a:pt x="645" y="320"/>
                </a:lnTo>
                <a:lnTo>
                  <a:pt x="645" y="257"/>
                </a:lnTo>
                <a:lnTo>
                  <a:pt x="598" y="257"/>
                </a:lnTo>
                <a:lnTo>
                  <a:pt x="598" y="320"/>
                </a:lnTo>
                <a:close/>
                <a:moveTo>
                  <a:pt x="721" y="257"/>
                </a:moveTo>
                <a:lnTo>
                  <a:pt x="673" y="257"/>
                </a:lnTo>
                <a:lnTo>
                  <a:pt x="673" y="320"/>
                </a:lnTo>
                <a:lnTo>
                  <a:pt x="721" y="320"/>
                </a:lnTo>
                <a:lnTo>
                  <a:pt x="721" y="257"/>
                </a:lnTo>
                <a:close/>
                <a:moveTo>
                  <a:pt x="374" y="422"/>
                </a:moveTo>
                <a:lnTo>
                  <a:pt x="422" y="422"/>
                </a:lnTo>
                <a:lnTo>
                  <a:pt x="422" y="358"/>
                </a:lnTo>
                <a:lnTo>
                  <a:pt x="374" y="358"/>
                </a:lnTo>
                <a:lnTo>
                  <a:pt x="374" y="422"/>
                </a:lnTo>
                <a:close/>
                <a:moveTo>
                  <a:pt x="301" y="422"/>
                </a:moveTo>
                <a:lnTo>
                  <a:pt x="348" y="422"/>
                </a:lnTo>
                <a:lnTo>
                  <a:pt x="348" y="358"/>
                </a:lnTo>
                <a:lnTo>
                  <a:pt x="301" y="358"/>
                </a:lnTo>
                <a:lnTo>
                  <a:pt x="301" y="422"/>
                </a:lnTo>
                <a:close/>
                <a:moveTo>
                  <a:pt x="449" y="422"/>
                </a:moveTo>
                <a:lnTo>
                  <a:pt x="495" y="422"/>
                </a:lnTo>
                <a:lnTo>
                  <a:pt x="495" y="358"/>
                </a:lnTo>
                <a:lnTo>
                  <a:pt x="449" y="358"/>
                </a:lnTo>
                <a:lnTo>
                  <a:pt x="449" y="422"/>
                </a:lnTo>
                <a:close/>
                <a:moveTo>
                  <a:pt x="525" y="422"/>
                </a:moveTo>
                <a:lnTo>
                  <a:pt x="570" y="422"/>
                </a:lnTo>
                <a:lnTo>
                  <a:pt x="570" y="358"/>
                </a:lnTo>
                <a:lnTo>
                  <a:pt x="525" y="358"/>
                </a:lnTo>
                <a:lnTo>
                  <a:pt x="525" y="422"/>
                </a:lnTo>
                <a:close/>
                <a:moveTo>
                  <a:pt x="598" y="422"/>
                </a:moveTo>
                <a:lnTo>
                  <a:pt x="645" y="422"/>
                </a:lnTo>
                <a:lnTo>
                  <a:pt x="645" y="358"/>
                </a:lnTo>
                <a:lnTo>
                  <a:pt x="598" y="358"/>
                </a:lnTo>
                <a:lnTo>
                  <a:pt x="598" y="422"/>
                </a:lnTo>
                <a:close/>
                <a:moveTo>
                  <a:pt x="721" y="358"/>
                </a:moveTo>
                <a:lnTo>
                  <a:pt x="673" y="358"/>
                </a:lnTo>
                <a:lnTo>
                  <a:pt x="673" y="422"/>
                </a:lnTo>
                <a:lnTo>
                  <a:pt x="721" y="422"/>
                </a:lnTo>
                <a:lnTo>
                  <a:pt x="721" y="358"/>
                </a:lnTo>
                <a:close/>
                <a:moveTo>
                  <a:pt x="374" y="523"/>
                </a:moveTo>
                <a:lnTo>
                  <a:pt x="422" y="523"/>
                </a:lnTo>
                <a:lnTo>
                  <a:pt x="422" y="458"/>
                </a:lnTo>
                <a:lnTo>
                  <a:pt x="374" y="458"/>
                </a:lnTo>
                <a:lnTo>
                  <a:pt x="374" y="523"/>
                </a:lnTo>
                <a:close/>
                <a:moveTo>
                  <a:pt x="301" y="523"/>
                </a:moveTo>
                <a:lnTo>
                  <a:pt x="348" y="523"/>
                </a:lnTo>
                <a:lnTo>
                  <a:pt x="348" y="458"/>
                </a:lnTo>
                <a:lnTo>
                  <a:pt x="301" y="458"/>
                </a:lnTo>
                <a:lnTo>
                  <a:pt x="301" y="523"/>
                </a:lnTo>
                <a:close/>
                <a:moveTo>
                  <a:pt x="449" y="523"/>
                </a:moveTo>
                <a:lnTo>
                  <a:pt x="495" y="523"/>
                </a:lnTo>
                <a:lnTo>
                  <a:pt x="495" y="458"/>
                </a:lnTo>
                <a:lnTo>
                  <a:pt x="449" y="458"/>
                </a:lnTo>
                <a:lnTo>
                  <a:pt x="449" y="523"/>
                </a:lnTo>
                <a:close/>
                <a:moveTo>
                  <a:pt x="525" y="523"/>
                </a:moveTo>
                <a:lnTo>
                  <a:pt x="570" y="523"/>
                </a:lnTo>
                <a:lnTo>
                  <a:pt x="570" y="458"/>
                </a:lnTo>
                <a:lnTo>
                  <a:pt x="525" y="458"/>
                </a:lnTo>
                <a:lnTo>
                  <a:pt x="525" y="523"/>
                </a:lnTo>
                <a:close/>
                <a:moveTo>
                  <a:pt x="598" y="523"/>
                </a:moveTo>
                <a:lnTo>
                  <a:pt x="645" y="523"/>
                </a:lnTo>
                <a:lnTo>
                  <a:pt x="645" y="458"/>
                </a:lnTo>
                <a:lnTo>
                  <a:pt x="598" y="458"/>
                </a:lnTo>
                <a:lnTo>
                  <a:pt x="598" y="523"/>
                </a:lnTo>
                <a:close/>
                <a:moveTo>
                  <a:pt x="721" y="458"/>
                </a:moveTo>
                <a:lnTo>
                  <a:pt x="673" y="458"/>
                </a:lnTo>
                <a:lnTo>
                  <a:pt x="673" y="523"/>
                </a:lnTo>
                <a:lnTo>
                  <a:pt x="721" y="523"/>
                </a:lnTo>
                <a:lnTo>
                  <a:pt x="721" y="458"/>
                </a:lnTo>
                <a:close/>
                <a:moveTo>
                  <a:pt x="374" y="623"/>
                </a:moveTo>
                <a:lnTo>
                  <a:pt x="422" y="623"/>
                </a:lnTo>
                <a:lnTo>
                  <a:pt x="422" y="559"/>
                </a:lnTo>
                <a:lnTo>
                  <a:pt x="374" y="559"/>
                </a:lnTo>
                <a:lnTo>
                  <a:pt x="374" y="623"/>
                </a:lnTo>
                <a:close/>
                <a:moveTo>
                  <a:pt x="301" y="623"/>
                </a:moveTo>
                <a:lnTo>
                  <a:pt x="348" y="623"/>
                </a:lnTo>
                <a:lnTo>
                  <a:pt x="348" y="559"/>
                </a:lnTo>
                <a:lnTo>
                  <a:pt x="301" y="559"/>
                </a:lnTo>
                <a:lnTo>
                  <a:pt x="301" y="623"/>
                </a:lnTo>
                <a:close/>
                <a:moveTo>
                  <a:pt x="449" y="623"/>
                </a:moveTo>
                <a:lnTo>
                  <a:pt x="495" y="623"/>
                </a:lnTo>
                <a:lnTo>
                  <a:pt x="495" y="559"/>
                </a:lnTo>
                <a:lnTo>
                  <a:pt x="449" y="559"/>
                </a:lnTo>
                <a:lnTo>
                  <a:pt x="449" y="623"/>
                </a:lnTo>
                <a:close/>
                <a:moveTo>
                  <a:pt x="525" y="623"/>
                </a:moveTo>
                <a:lnTo>
                  <a:pt x="570" y="623"/>
                </a:lnTo>
                <a:lnTo>
                  <a:pt x="570" y="559"/>
                </a:lnTo>
                <a:lnTo>
                  <a:pt x="525" y="559"/>
                </a:lnTo>
                <a:lnTo>
                  <a:pt x="525" y="623"/>
                </a:lnTo>
                <a:close/>
                <a:moveTo>
                  <a:pt x="598" y="623"/>
                </a:moveTo>
                <a:lnTo>
                  <a:pt x="645" y="623"/>
                </a:lnTo>
                <a:lnTo>
                  <a:pt x="645" y="559"/>
                </a:lnTo>
                <a:lnTo>
                  <a:pt x="598" y="559"/>
                </a:lnTo>
                <a:lnTo>
                  <a:pt x="598" y="623"/>
                </a:lnTo>
                <a:close/>
                <a:moveTo>
                  <a:pt x="721" y="559"/>
                </a:moveTo>
                <a:lnTo>
                  <a:pt x="673" y="559"/>
                </a:lnTo>
                <a:lnTo>
                  <a:pt x="673" y="623"/>
                </a:lnTo>
                <a:lnTo>
                  <a:pt x="721" y="623"/>
                </a:lnTo>
                <a:lnTo>
                  <a:pt x="721" y="559"/>
                </a:lnTo>
                <a:close/>
                <a:moveTo>
                  <a:pt x="374" y="724"/>
                </a:moveTo>
                <a:lnTo>
                  <a:pt x="422" y="724"/>
                </a:lnTo>
                <a:lnTo>
                  <a:pt x="422" y="660"/>
                </a:lnTo>
                <a:lnTo>
                  <a:pt x="374" y="660"/>
                </a:lnTo>
                <a:lnTo>
                  <a:pt x="374" y="724"/>
                </a:lnTo>
                <a:close/>
                <a:moveTo>
                  <a:pt x="301" y="724"/>
                </a:moveTo>
                <a:lnTo>
                  <a:pt x="348" y="724"/>
                </a:lnTo>
                <a:lnTo>
                  <a:pt x="348" y="660"/>
                </a:lnTo>
                <a:lnTo>
                  <a:pt x="301" y="660"/>
                </a:lnTo>
                <a:lnTo>
                  <a:pt x="301" y="724"/>
                </a:lnTo>
                <a:close/>
                <a:moveTo>
                  <a:pt x="598" y="724"/>
                </a:moveTo>
                <a:lnTo>
                  <a:pt x="645" y="724"/>
                </a:lnTo>
                <a:lnTo>
                  <a:pt x="645" y="660"/>
                </a:lnTo>
                <a:lnTo>
                  <a:pt x="598" y="660"/>
                </a:lnTo>
                <a:lnTo>
                  <a:pt x="598" y="724"/>
                </a:lnTo>
                <a:close/>
                <a:moveTo>
                  <a:pt x="721" y="660"/>
                </a:moveTo>
                <a:lnTo>
                  <a:pt x="673" y="660"/>
                </a:lnTo>
                <a:lnTo>
                  <a:pt x="673" y="724"/>
                </a:lnTo>
                <a:lnTo>
                  <a:pt x="721" y="724"/>
                </a:lnTo>
                <a:lnTo>
                  <a:pt x="721" y="660"/>
                </a:lnTo>
                <a:close/>
                <a:moveTo>
                  <a:pt x="794" y="794"/>
                </a:moveTo>
                <a:lnTo>
                  <a:pt x="0" y="794"/>
                </a:lnTo>
                <a:lnTo>
                  <a:pt x="0" y="87"/>
                </a:lnTo>
                <a:lnTo>
                  <a:pt x="376" y="87"/>
                </a:lnTo>
                <a:lnTo>
                  <a:pt x="376" y="0"/>
                </a:lnTo>
                <a:lnTo>
                  <a:pt x="645" y="0"/>
                </a:lnTo>
                <a:lnTo>
                  <a:pt x="645" y="87"/>
                </a:lnTo>
                <a:lnTo>
                  <a:pt x="794" y="87"/>
                </a:lnTo>
                <a:lnTo>
                  <a:pt x="794" y="794"/>
                </a:lnTo>
                <a:close/>
                <a:moveTo>
                  <a:pt x="422" y="190"/>
                </a:moveTo>
                <a:lnTo>
                  <a:pt x="600" y="190"/>
                </a:lnTo>
                <a:lnTo>
                  <a:pt x="600" y="46"/>
                </a:lnTo>
                <a:lnTo>
                  <a:pt x="422" y="46"/>
                </a:lnTo>
                <a:lnTo>
                  <a:pt x="422" y="87"/>
                </a:lnTo>
                <a:lnTo>
                  <a:pt x="422" y="190"/>
                </a:lnTo>
                <a:close/>
                <a:moveTo>
                  <a:pt x="227" y="133"/>
                </a:moveTo>
                <a:lnTo>
                  <a:pt x="48" y="133"/>
                </a:lnTo>
                <a:lnTo>
                  <a:pt x="48" y="747"/>
                </a:lnTo>
                <a:lnTo>
                  <a:pt x="227" y="747"/>
                </a:lnTo>
                <a:lnTo>
                  <a:pt x="227" y="133"/>
                </a:lnTo>
                <a:close/>
                <a:moveTo>
                  <a:pt x="525" y="706"/>
                </a:moveTo>
                <a:lnTo>
                  <a:pt x="497" y="706"/>
                </a:lnTo>
                <a:lnTo>
                  <a:pt x="497" y="747"/>
                </a:lnTo>
                <a:lnTo>
                  <a:pt x="525" y="747"/>
                </a:lnTo>
                <a:lnTo>
                  <a:pt x="525" y="706"/>
                </a:lnTo>
                <a:close/>
                <a:moveTo>
                  <a:pt x="747" y="133"/>
                </a:moveTo>
                <a:lnTo>
                  <a:pt x="645" y="133"/>
                </a:lnTo>
                <a:lnTo>
                  <a:pt x="645" y="237"/>
                </a:lnTo>
                <a:lnTo>
                  <a:pt x="376" y="237"/>
                </a:lnTo>
                <a:lnTo>
                  <a:pt x="376" y="133"/>
                </a:lnTo>
                <a:lnTo>
                  <a:pt x="273" y="133"/>
                </a:lnTo>
                <a:lnTo>
                  <a:pt x="273" y="747"/>
                </a:lnTo>
                <a:lnTo>
                  <a:pt x="449" y="747"/>
                </a:lnTo>
                <a:lnTo>
                  <a:pt x="449" y="660"/>
                </a:lnTo>
                <a:lnTo>
                  <a:pt x="570" y="660"/>
                </a:lnTo>
                <a:lnTo>
                  <a:pt x="570" y="747"/>
                </a:lnTo>
                <a:lnTo>
                  <a:pt x="747" y="747"/>
                </a:lnTo>
                <a:lnTo>
                  <a:pt x="747" y="1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5" name="Freeform 11"/>
          <p:cNvSpPr>
            <a:spLocks noEditPoints="1"/>
          </p:cNvSpPr>
          <p:nvPr/>
        </p:nvSpPr>
        <p:spPr bwMode="auto">
          <a:xfrm>
            <a:off x="6285467" y="4427966"/>
            <a:ext cx="479572" cy="470512"/>
          </a:xfrm>
          <a:custGeom>
            <a:avLst/>
            <a:gdLst>
              <a:gd name="T0" fmla="*/ 459 w 486"/>
              <a:gd name="T1" fmla="*/ 106 h 477"/>
              <a:gd name="T2" fmla="*/ 358 w 486"/>
              <a:gd name="T3" fmla="*/ 32 h 477"/>
              <a:gd name="T4" fmla="*/ 349 w 486"/>
              <a:gd name="T5" fmla="*/ 41 h 477"/>
              <a:gd name="T6" fmla="*/ 298 w 486"/>
              <a:gd name="T7" fmla="*/ 0 h 477"/>
              <a:gd name="T8" fmla="*/ 251 w 486"/>
              <a:gd name="T9" fmla="*/ 47 h 477"/>
              <a:gd name="T10" fmla="*/ 292 w 486"/>
              <a:gd name="T11" fmla="*/ 98 h 477"/>
              <a:gd name="T12" fmla="*/ 283 w 486"/>
              <a:gd name="T13" fmla="*/ 107 h 477"/>
              <a:gd name="T14" fmla="*/ 300 w 486"/>
              <a:gd name="T15" fmla="*/ 130 h 477"/>
              <a:gd name="T16" fmla="*/ 270 w 486"/>
              <a:gd name="T17" fmla="*/ 159 h 477"/>
              <a:gd name="T18" fmla="*/ 259 w 486"/>
              <a:gd name="T19" fmla="*/ 148 h 477"/>
              <a:gd name="T20" fmla="*/ 15 w 486"/>
              <a:gd name="T21" fmla="*/ 392 h 477"/>
              <a:gd name="T22" fmla="*/ 0 w 486"/>
              <a:gd name="T23" fmla="*/ 428 h 477"/>
              <a:gd name="T24" fmla="*/ 15 w 486"/>
              <a:gd name="T25" fmla="*/ 463 h 477"/>
              <a:gd name="T26" fmla="*/ 50 w 486"/>
              <a:gd name="T27" fmla="*/ 477 h 477"/>
              <a:gd name="T28" fmla="*/ 85 w 486"/>
              <a:gd name="T29" fmla="*/ 463 h 477"/>
              <a:gd name="T30" fmla="*/ 330 w 486"/>
              <a:gd name="T31" fmla="*/ 219 h 477"/>
              <a:gd name="T32" fmla="*/ 318 w 486"/>
              <a:gd name="T33" fmla="*/ 208 h 477"/>
              <a:gd name="T34" fmla="*/ 341 w 486"/>
              <a:gd name="T35" fmla="*/ 186 h 477"/>
              <a:gd name="T36" fmla="*/ 357 w 486"/>
              <a:gd name="T37" fmla="*/ 208 h 477"/>
              <a:gd name="T38" fmla="*/ 365 w 486"/>
              <a:gd name="T39" fmla="*/ 200 h 477"/>
              <a:gd name="T40" fmla="*/ 401 w 486"/>
              <a:gd name="T41" fmla="*/ 235 h 477"/>
              <a:gd name="T42" fmla="*/ 486 w 486"/>
              <a:gd name="T43" fmla="*/ 150 h 477"/>
              <a:gd name="T44" fmla="*/ 451 w 486"/>
              <a:gd name="T45" fmla="*/ 114 h 477"/>
              <a:gd name="T46" fmla="*/ 459 w 486"/>
              <a:gd name="T47" fmla="*/ 106 h 477"/>
              <a:gd name="T48" fmla="*/ 289 w 486"/>
              <a:gd name="T49" fmla="*/ 49 h 477"/>
              <a:gd name="T50" fmla="*/ 300 w 486"/>
              <a:gd name="T51" fmla="*/ 38 h 477"/>
              <a:gd name="T52" fmla="*/ 329 w 486"/>
              <a:gd name="T53" fmla="*/ 62 h 477"/>
              <a:gd name="T54" fmla="*/ 313 w 486"/>
              <a:gd name="T55" fmla="*/ 78 h 477"/>
              <a:gd name="T56" fmla="*/ 289 w 486"/>
              <a:gd name="T57" fmla="*/ 49 h 477"/>
              <a:gd name="T58" fmla="*/ 65 w 486"/>
              <a:gd name="T59" fmla="*/ 443 h 477"/>
              <a:gd name="T60" fmla="*/ 35 w 486"/>
              <a:gd name="T61" fmla="*/ 443 h 477"/>
              <a:gd name="T62" fmla="*/ 29 w 486"/>
              <a:gd name="T63" fmla="*/ 428 h 477"/>
              <a:gd name="T64" fmla="*/ 35 w 486"/>
              <a:gd name="T65" fmla="*/ 412 h 477"/>
              <a:gd name="T66" fmla="*/ 259 w 486"/>
              <a:gd name="T67" fmla="*/ 189 h 477"/>
              <a:gd name="T68" fmla="*/ 289 w 486"/>
              <a:gd name="T69" fmla="*/ 219 h 477"/>
              <a:gd name="T70" fmla="*/ 65 w 486"/>
              <a:gd name="T71" fmla="*/ 443 h 477"/>
              <a:gd name="T72" fmla="*/ 298 w 486"/>
              <a:gd name="T73" fmla="*/ 188 h 477"/>
              <a:gd name="T74" fmla="*/ 290 w 486"/>
              <a:gd name="T75" fmla="*/ 179 h 477"/>
              <a:gd name="T76" fmla="*/ 317 w 486"/>
              <a:gd name="T77" fmla="*/ 153 h 477"/>
              <a:gd name="T78" fmla="*/ 324 w 486"/>
              <a:gd name="T79" fmla="*/ 162 h 477"/>
              <a:gd name="T80" fmla="*/ 298 w 486"/>
              <a:gd name="T81" fmla="*/ 188 h 477"/>
              <a:gd name="T82" fmla="*/ 360 w 486"/>
              <a:gd name="T83" fmla="*/ 164 h 477"/>
              <a:gd name="T84" fmla="*/ 325 w 486"/>
              <a:gd name="T85" fmla="*/ 116 h 477"/>
              <a:gd name="T86" fmla="*/ 321 w 486"/>
              <a:gd name="T87" fmla="*/ 110 h 477"/>
              <a:gd name="T88" fmla="*/ 361 w 486"/>
              <a:gd name="T89" fmla="*/ 70 h 477"/>
              <a:gd name="T90" fmla="*/ 416 w 486"/>
              <a:gd name="T91" fmla="*/ 109 h 477"/>
              <a:gd name="T92" fmla="*/ 360 w 486"/>
              <a:gd name="T93" fmla="*/ 164 h 477"/>
              <a:gd name="T94" fmla="*/ 401 w 486"/>
              <a:gd name="T95" fmla="*/ 195 h 477"/>
              <a:gd name="T96" fmla="*/ 385 w 486"/>
              <a:gd name="T97" fmla="*/ 180 h 477"/>
              <a:gd name="T98" fmla="*/ 431 w 486"/>
              <a:gd name="T99" fmla="*/ 134 h 477"/>
              <a:gd name="T100" fmla="*/ 446 w 486"/>
              <a:gd name="T101" fmla="*/ 150 h 477"/>
              <a:gd name="T102" fmla="*/ 401 w 486"/>
              <a:gd name="T103" fmla="*/ 195 h 4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86" h="477">
                <a:moveTo>
                  <a:pt x="459" y="106"/>
                </a:moveTo>
                <a:cubicBezTo>
                  <a:pt x="358" y="32"/>
                  <a:pt x="358" y="32"/>
                  <a:pt x="358" y="32"/>
                </a:cubicBezTo>
                <a:cubicBezTo>
                  <a:pt x="349" y="41"/>
                  <a:pt x="349" y="41"/>
                  <a:pt x="349" y="41"/>
                </a:cubicBezTo>
                <a:cubicBezTo>
                  <a:pt x="298" y="0"/>
                  <a:pt x="298" y="0"/>
                  <a:pt x="298" y="0"/>
                </a:cubicBezTo>
                <a:cubicBezTo>
                  <a:pt x="251" y="47"/>
                  <a:pt x="251" y="47"/>
                  <a:pt x="251" y="47"/>
                </a:cubicBezTo>
                <a:cubicBezTo>
                  <a:pt x="292" y="98"/>
                  <a:pt x="292" y="98"/>
                  <a:pt x="292" y="98"/>
                </a:cubicBezTo>
                <a:cubicBezTo>
                  <a:pt x="283" y="107"/>
                  <a:pt x="283" y="107"/>
                  <a:pt x="283" y="107"/>
                </a:cubicBezTo>
                <a:cubicBezTo>
                  <a:pt x="300" y="130"/>
                  <a:pt x="300" y="130"/>
                  <a:pt x="300" y="130"/>
                </a:cubicBezTo>
                <a:cubicBezTo>
                  <a:pt x="270" y="159"/>
                  <a:pt x="270" y="159"/>
                  <a:pt x="270" y="159"/>
                </a:cubicBezTo>
                <a:cubicBezTo>
                  <a:pt x="259" y="148"/>
                  <a:pt x="259" y="148"/>
                  <a:pt x="259" y="148"/>
                </a:cubicBezTo>
                <a:cubicBezTo>
                  <a:pt x="15" y="392"/>
                  <a:pt x="15" y="392"/>
                  <a:pt x="15" y="392"/>
                </a:cubicBezTo>
                <a:cubicBezTo>
                  <a:pt x="6" y="402"/>
                  <a:pt x="0" y="414"/>
                  <a:pt x="0" y="428"/>
                </a:cubicBezTo>
                <a:cubicBezTo>
                  <a:pt x="0" y="441"/>
                  <a:pt x="6" y="453"/>
                  <a:pt x="15" y="463"/>
                </a:cubicBezTo>
                <a:cubicBezTo>
                  <a:pt x="25" y="473"/>
                  <a:pt x="37" y="477"/>
                  <a:pt x="50" y="477"/>
                </a:cubicBezTo>
                <a:cubicBezTo>
                  <a:pt x="63" y="477"/>
                  <a:pt x="76" y="473"/>
                  <a:pt x="85" y="463"/>
                </a:cubicBezTo>
                <a:cubicBezTo>
                  <a:pt x="330" y="219"/>
                  <a:pt x="330" y="219"/>
                  <a:pt x="330" y="219"/>
                </a:cubicBezTo>
                <a:cubicBezTo>
                  <a:pt x="318" y="208"/>
                  <a:pt x="318" y="208"/>
                  <a:pt x="318" y="208"/>
                </a:cubicBezTo>
                <a:cubicBezTo>
                  <a:pt x="341" y="186"/>
                  <a:pt x="341" y="186"/>
                  <a:pt x="341" y="186"/>
                </a:cubicBezTo>
                <a:cubicBezTo>
                  <a:pt x="357" y="208"/>
                  <a:pt x="357" y="208"/>
                  <a:pt x="357" y="208"/>
                </a:cubicBezTo>
                <a:cubicBezTo>
                  <a:pt x="365" y="200"/>
                  <a:pt x="365" y="200"/>
                  <a:pt x="365" y="200"/>
                </a:cubicBezTo>
                <a:cubicBezTo>
                  <a:pt x="401" y="235"/>
                  <a:pt x="401" y="235"/>
                  <a:pt x="401" y="235"/>
                </a:cubicBezTo>
                <a:cubicBezTo>
                  <a:pt x="486" y="150"/>
                  <a:pt x="486" y="150"/>
                  <a:pt x="486" y="150"/>
                </a:cubicBezTo>
                <a:cubicBezTo>
                  <a:pt x="451" y="114"/>
                  <a:pt x="451" y="114"/>
                  <a:pt x="451" y="114"/>
                </a:cubicBezTo>
                <a:lnTo>
                  <a:pt x="459" y="106"/>
                </a:lnTo>
                <a:close/>
                <a:moveTo>
                  <a:pt x="289" y="49"/>
                </a:moveTo>
                <a:cubicBezTo>
                  <a:pt x="300" y="38"/>
                  <a:pt x="300" y="38"/>
                  <a:pt x="300" y="38"/>
                </a:cubicBezTo>
                <a:cubicBezTo>
                  <a:pt x="329" y="62"/>
                  <a:pt x="329" y="62"/>
                  <a:pt x="329" y="62"/>
                </a:cubicBezTo>
                <a:cubicBezTo>
                  <a:pt x="313" y="78"/>
                  <a:pt x="313" y="78"/>
                  <a:pt x="313" y="78"/>
                </a:cubicBezTo>
                <a:lnTo>
                  <a:pt x="289" y="49"/>
                </a:lnTo>
                <a:close/>
                <a:moveTo>
                  <a:pt x="65" y="443"/>
                </a:moveTo>
                <a:cubicBezTo>
                  <a:pt x="57" y="451"/>
                  <a:pt x="43" y="451"/>
                  <a:pt x="35" y="443"/>
                </a:cubicBezTo>
                <a:cubicBezTo>
                  <a:pt x="31" y="439"/>
                  <a:pt x="29" y="433"/>
                  <a:pt x="29" y="428"/>
                </a:cubicBezTo>
                <a:cubicBezTo>
                  <a:pt x="29" y="422"/>
                  <a:pt x="31" y="417"/>
                  <a:pt x="35" y="412"/>
                </a:cubicBezTo>
                <a:cubicBezTo>
                  <a:pt x="259" y="189"/>
                  <a:pt x="259" y="189"/>
                  <a:pt x="259" y="189"/>
                </a:cubicBezTo>
                <a:cubicBezTo>
                  <a:pt x="289" y="219"/>
                  <a:pt x="289" y="219"/>
                  <a:pt x="289" y="219"/>
                </a:cubicBezTo>
                <a:lnTo>
                  <a:pt x="65" y="443"/>
                </a:lnTo>
                <a:close/>
                <a:moveTo>
                  <a:pt x="298" y="188"/>
                </a:moveTo>
                <a:cubicBezTo>
                  <a:pt x="290" y="179"/>
                  <a:pt x="290" y="179"/>
                  <a:pt x="290" y="179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24" y="162"/>
                  <a:pt x="324" y="162"/>
                  <a:pt x="324" y="162"/>
                </a:cubicBezTo>
                <a:lnTo>
                  <a:pt x="298" y="188"/>
                </a:lnTo>
                <a:close/>
                <a:moveTo>
                  <a:pt x="360" y="164"/>
                </a:moveTo>
                <a:cubicBezTo>
                  <a:pt x="325" y="116"/>
                  <a:pt x="325" y="116"/>
                  <a:pt x="325" y="116"/>
                </a:cubicBezTo>
                <a:cubicBezTo>
                  <a:pt x="321" y="110"/>
                  <a:pt x="321" y="110"/>
                  <a:pt x="321" y="110"/>
                </a:cubicBezTo>
                <a:cubicBezTo>
                  <a:pt x="361" y="70"/>
                  <a:pt x="361" y="70"/>
                  <a:pt x="361" y="70"/>
                </a:cubicBezTo>
                <a:cubicBezTo>
                  <a:pt x="416" y="109"/>
                  <a:pt x="416" y="109"/>
                  <a:pt x="416" y="109"/>
                </a:cubicBezTo>
                <a:lnTo>
                  <a:pt x="360" y="164"/>
                </a:lnTo>
                <a:close/>
                <a:moveTo>
                  <a:pt x="401" y="195"/>
                </a:moveTo>
                <a:cubicBezTo>
                  <a:pt x="385" y="180"/>
                  <a:pt x="385" y="180"/>
                  <a:pt x="385" y="180"/>
                </a:cubicBezTo>
                <a:cubicBezTo>
                  <a:pt x="431" y="134"/>
                  <a:pt x="431" y="134"/>
                  <a:pt x="431" y="134"/>
                </a:cubicBezTo>
                <a:cubicBezTo>
                  <a:pt x="446" y="150"/>
                  <a:pt x="446" y="150"/>
                  <a:pt x="446" y="150"/>
                </a:cubicBezTo>
                <a:lnTo>
                  <a:pt x="401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6" name="Freeform 12"/>
          <p:cNvSpPr>
            <a:spLocks noEditPoints="1"/>
          </p:cNvSpPr>
          <p:nvPr/>
        </p:nvSpPr>
        <p:spPr bwMode="auto">
          <a:xfrm>
            <a:off x="19902387" y="8569434"/>
            <a:ext cx="436688" cy="478968"/>
          </a:xfrm>
          <a:custGeom>
            <a:avLst/>
            <a:gdLst>
              <a:gd name="T0" fmla="*/ 443 w 443"/>
              <a:gd name="T1" fmla="*/ 486 h 486"/>
              <a:gd name="T2" fmla="*/ 0 w 443"/>
              <a:gd name="T3" fmla="*/ 0 h 486"/>
              <a:gd name="T4" fmla="*/ 28 w 443"/>
              <a:gd name="T5" fmla="*/ 28 h 486"/>
              <a:gd name="T6" fmla="*/ 415 w 443"/>
              <a:gd name="T7" fmla="*/ 457 h 486"/>
              <a:gd name="T8" fmla="*/ 28 w 443"/>
              <a:gd name="T9" fmla="*/ 28 h 486"/>
              <a:gd name="T10" fmla="*/ 236 w 443"/>
              <a:gd name="T11" fmla="*/ 343 h 486"/>
              <a:gd name="T12" fmla="*/ 297 w 443"/>
              <a:gd name="T13" fmla="*/ 331 h 486"/>
              <a:gd name="T14" fmla="*/ 236 w 443"/>
              <a:gd name="T15" fmla="*/ 303 h 486"/>
              <a:gd name="T16" fmla="*/ 306 w 443"/>
              <a:gd name="T17" fmla="*/ 291 h 486"/>
              <a:gd name="T18" fmla="*/ 346 w 443"/>
              <a:gd name="T19" fmla="*/ 383 h 486"/>
              <a:gd name="T20" fmla="*/ 346 w 443"/>
              <a:gd name="T21" fmla="*/ 291 h 486"/>
              <a:gd name="T22" fmla="*/ 236 w 443"/>
              <a:gd name="T23" fmla="*/ 262 h 486"/>
              <a:gd name="T24" fmla="*/ 271 w 443"/>
              <a:gd name="T25" fmla="*/ 251 h 486"/>
              <a:gd name="T26" fmla="*/ 319 w 443"/>
              <a:gd name="T27" fmla="*/ 141 h 486"/>
              <a:gd name="T28" fmla="*/ 124 w 443"/>
              <a:gd name="T29" fmla="*/ 141 h 486"/>
              <a:gd name="T30" fmla="*/ 172 w 443"/>
              <a:gd name="T31" fmla="*/ 251 h 486"/>
              <a:gd name="T32" fmla="*/ 207 w 443"/>
              <a:gd name="T33" fmla="*/ 262 h 486"/>
              <a:gd name="T34" fmla="*/ 97 w 443"/>
              <a:gd name="T35" fmla="*/ 291 h 486"/>
              <a:gd name="T36" fmla="*/ 97 w 443"/>
              <a:gd name="T37" fmla="*/ 383 h 486"/>
              <a:gd name="T38" fmla="*/ 137 w 443"/>
              <a:gd name="T39" fmla="*/ 291 h 486"/>
              <a:gd name="T40" fmla="*/ 207 w 443"/>
              <a:gd name="T41" fmla="*/ 303 h 486"/>
              <a:gd name="T42" fmla="*/ 146 w 443"/>
              <a:gd name="T43" fmla="*/ 331 h 486"/>
              <a:gd name="T44" fmla="*/ 207 w 443"/>
              <a:gd name="T45" fmla="*/ 343 h 486"/>
              <a:gd name="T46" fmla="*/ 146 w 443"/>
              <a:gd name="T47" fmla="*/ 371 h 486"/>
              <a:gd name="T48" fmla="*/ 207 w 443"/>
              <a:gd name="T49" fmla="*/ 396 h 486"/>
              <a:gd name="T50" fmla="*/ 236 w 443"/>
              <a:gd name="T51" fmla="*/ 371 h 486"/>
              <a:gd name="T52" fmla="*/ 297 w 443"/>
              <a:gd name="T53" fmla="*/ 343 h 486"/>
              <a:gd name="T54" fmla="*/ 201 w 443"/>
              <a:gd name="T55" fmla="*/ 207 h 486"/>
              <a:gd name="T56" fmla="*/ 152 w 443"/>
              <a:gd name="T57" fmla="*/ 141 h 486"/>
              <a:gd name="T58" fmla="*/ 291 w 443"/>
              <a:gd name="T59" fmla="*/ 141 h 486"/>
              <a:gd name="T60" fmla="*/ 242 w 443"/>
              <a:gd name="T61" fmla="*/ 207 h 486"/>
              <a:gd name="T62" fmla="*/ 201 w 443"/>
              <a:gd name="T63" fmla="*/ 222 h 486"/>
              <a:gd name="T64" fmla="*/ 82 w 443"/>
              <a:gd name="T65" fmla="*/ 413 h 486"/>
              <a:gd name="T66" fmla="*/ 52 w 443"/>
              <a:gd name="T67" fmla="*/ 442 h 486"/>
              <a:gd name="T68" fmla="*/ 100 w 443"/>
              <a:gd name="T69" fmla="*/ 413 h 486"/>
              <a:gd name="T70" fmla="*/ 130 w 443"/>
              <a:gd name="T71" fmla="*/ 442 h 486"/>
              <a:gd name="T72" fmla="*/ 100 w 443"/>
              <a:gd name="T73" fmla="*/ 413 h 486"/>
              <a:gd name="T74" fmla="*/ 177 w 443"/>
              <a:gd name="T75" fmla="*/ 413 h 486"/>
              <a:gd name="T76" fmla="*/ 147 w 443"/>
              <a:gd name="T77" fmla="*/ 442 h 486"/>
              <a:gd name="T78" fmla="*/ 292 w 443"/>
              <a:gd name="T79" fmla="*/ 413 h 486"/>
              <a:gd name="T80" fmla="*/ 391 w 443"/>
              <a:gd name="T81" fmla="*/ 442 h 486"/>
              <a:gd name="T82" fmla="*/ 292 w 443"/>
              <a:gd name="T83" fmla="*/ 413 h 486"/>
              <a:gd name="T84" fmla="*/ 204 w 443"/>
              <a:gd name="T85" fmla="*/ 133 h 486"/>
              <a:gd name="T86" fmla="*/ 173 w 443"/>
              <a:gd name="T87" fmla="*/ 161 h 486"/>
              <a:gd name="T88" fmla="*/ 270 w 443"/>
              <a:gd name="T89" fmla="*/ 161 h 486"/>
              <a:gd name="T90" fmla="*/ 239 w 443"/>
              <a:gd name="T91" fmla="*/ 133 h 486"/>
              <a:gd name="T92" fmla="*/ 270 w 443"/>
              <a:gd name="T93" fmla="*/ 161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43" h="486">
                <a:moveTo>
                  <a:pt x="0" y="486"/>
                </a:moveTo>
                <a:cubicBezTo>
                  <a:pt x="443" y="486"/>
                  <a:pt x="443" y="486"/>
                  <a:pt x="443" y="486"/>
                </a:cubicBezTo>
                <a:cubicBezTo>
                  <a:pt x="443" y="0"/>
                  <a:pt x="443" y="0"/>
                  <a:pt x="443" y="0"/>
                </a:cubicBezTo>
                <a:cubicBezTo>
                  <a:pt x="0" y="0"/>
                  <a:pt x="0" y="0"/>
                  <a:pt x="0" y="0"/>
                </a:cubicBezTo>
                <a:lnTo>
                  <a:pt x="0" y="486"/>
                </a:lnTo>
                <a:close/>
                <a:moveTo>
                  <a:pt x="28" y="28"/>
                </a:moveTo>
                <a:cubicBezTo>
                  <a:pt x="415" y="28"/>
                  <a:pt x="415" y="28"/>
                  <a:pt x="415" y="28"/>
                </a:cubicBezTo>
                <a:cubicBezTo>
                  <a:pt x="415" y="457"/>
                  <a:pt x="415" y="457"/>
                  <a:pt x="415" y="457"/>
                </a:cubicBezTo>
                <a:cubicBezTo>
                  <a:pt x="28" y="457"/>
                  <a:pt x="28" y="457"/>
                  <a:pt x="28" y="457"/>
                </a:cubicBezTo>
                <a:lnTo>
                  <a:pt x="28" y="28"/>
                </a:lnTo>
                <a:close/>
                <a:moveTo>
                  <a:pt x="297" y="343"/>
                </a:moveTo>
                <a:cubicBezTo>
                  <a:pt x="236" y="343"/>
                  <a:pt x="236" y="343"/>
                  <a:pt x="236" y="343"/>
                </a:cubicBezTo>
                <a:cubicBezTo>
                  <a:pt x="236" y="331"/>
                  <a:pt x="236" y="331"/>
                  <a:pt x="236" y="331"/>
                </a:cubicBezTo>
                <a:cubicBezTo>
                  <a:pt x="297" y="331"/>
                  <a:pt x="297" y="331"/>
                  <a:pt x="297" y="331"/>
                </a:cubicBezTo>
                <a:cubicBezTo>
                  <a:pt x="297" y="303"/>
                  <a:pt x="297" y="303"/>
                  <a:pt x="297" y="303"/>
                </a:cubicBezTo>
                <a:cubicBezTo>
                  <a:pt x="236" y="303"/>
                  <a:pt x="236" y="303"/>
                  <a:pt x="236" y="303"/>
                </a:cubicBezTo>
                <a:cubicBezTo>
                  <a:pt x="236" y="291"/>
                  <a:pt x="236" y="291"/>
                  <a:pt x="236" y="291"/>
                </a:cubicBezTo>
                <a:cubicBezTo>
                  <a:pt x="306" y="291"/>
                  <a:pt x="306" y="291"/>
                  <a:pt x="306" y="291"/>
                </a:cubicBezTo>
                <a:cubicBezTo>
                  <a:pt x="318" y="387"/>
                  <a:pt x="318" y="387"/>
                  <a:pt x="318" y="387"/>
                </a:cubicBezTo>
                <a:cubicBezTo>
                  <a:pt x="346" y="383"/>
                  <a:pt x="346" y="383"/>
                  <a:pt x="346" y="383"/>
                </a:cubicBezTo>
                <a:cubicBezTo>
                  <a:pt x="335" y="291"/>
                  <a:pt x="335" y="291"/>
                  <a:pt x="335" y="291"/>
                </a:cubicBezTo>
                <a:cubicBezTo>
                  <a:pt x="346" y="291"/>
                  <a:pt x="346" y="291"/>
                  <a:pt x="346" y="291"/>
                </a:cubicBezTo>
                <a:cubicBezTo>
                  <a:pt x="346" y="262"/>
                  <a:pt x="346" y="262"/>
                  <a:pt x="346" y="262"/>
                </a:cubicBezTo>
                <a:cubicBezTo>
                  <a:pt x="236" y="262"/>
                  <a:pt x="236" y="262"/>
                  <a:pt x="236" y="262"/>
                </a:cubicBezTo>
                <a:cubicBezTo>
                  <a:pt x="236" y="251"/>
                  <a:pt x="236" y="251"/>
                  <a:pt x="236" y="251"/>
                </a:cubicBezTo>
                <a:cubicBezTo>
                  <a:pt x="271" y="251"/>
                  <a:pt x="271" y="251"/>
                  <a:pt x="271" y="251"/>
                </a:cubicBezTo>
                <a:cubicBezTo>
                  <a:pt x="271" y="225"/>
                  <a:pt x="271" y="225"/>
                  <a:pt x="271" y="225"/>
                </a:cubicBezTo>
                <a:cubicBezTo>
                  <a:pt x="300" y="208"/>
                  <a:pt x="319" y="176"/>
                  <a:pt x="319" y="141"/>
                </a:cubicBezTo>
                <a:cubicBezTo>
                  <a:pt x="319" y="87"/>
                  <a:pt x="275" y="43"/>
                  <a:pt x="222" y="43"/>
                </a:cubicBezTo>
                <a:cubicBezTo>
                  <a:pt x="168" y="43"/>
                  <a:pt x="124" y="87"/>
                  <a:pt x="124" y="141"/>
                </a:cubicBezTo>
                <a:cubicBezTo>
                  <a:pt x="124" y="176"/>
                  <a:pt x="143" y="208"/>
                  <a:pt x="172" y="225"/>
                </a:cubicBezTo>
                <a:cubicBezTo>
                  <a:pt x="172" y="251"/>
                  <a:pt x="172" y="251"/>
                  <a:pt x="172" y="251"/>
                </a:cubicBezTo>
                <a:cubicBezTo>
                  <a:pt x="207" y="251"/>
                  <a:pt x="207" y="251"/>
                  <a:pt x="207" y="251"/>
                </a:cubicBezTo>
                <a:cubicBezTo>
                  <a:pt x="207" y="262"/>
                  <a:pt x="207" y="262"/>
                  <a:pt x="207" y="262"/>
                </a:cubicBezTo>
                <a:cubicBezTo>
                  <a:pt x="97" y="262"/>
                  <a:pt x="97" y="262"/>
                  <a:pt x="97" y="262"/>
                </a:cubicBezTo>
                <a:cubicBezTo>
                  <a:pt x="97" y="291"/>
                  <a:pt x="97" y="291"/>
                  <a:pt x="97" y="291"/>
                </a:cubicBezTo>
                <a:cubicBezTo>
                  <a:pt x="108" y="291"/>
                  <a:pt x="108" y="291"/>
                  <a:pt x="108" y="291"/>
                </a:cubicBezTo>
                <a:cubicBezTo>
                  <a:pt x="97" y="383"/>
                  <a:pt x="97" y="383"/>
                  <a:pt x="97" y="383"/>
                </a:cubicBezTo>
                <a:cubicBezTo>
                  <a:pt x="125" y="387"/>
                  <a:pt x="125" y="387"/>
                  <a:pt x="125" y="387"/>
                </a:cubicBezTo>
                <a:cubicBezTo>
                  <a:pt x="137" y="291"/>
                  <a:pt x="137" y="291"/>
                  <a:pt x="137" y="291"/>
                </a:cubicBezTo>
                <a:cubicBezTo>
                  <a:pt x="207" y="291"/>
                  <a:pt x="207" y="291"/>
                  <a:pt x="207" y="291"/>
                </a:cubicBezTo>
                <a:cubicBezTo>
                  <a:pt x="207" y="303"/>
                  <a:pt x="207" y="303"/>
                  <a:pt x="207" y="303"/>
                </a:cubicBezTo>
                <a:cubicBezTo>
                  <a:pt x="146" y="303"/>
                  <a:pt x="146" y="303"/>
                  <a:pt x="146" y="303"/>
                </a:cubicBezTo>
                <a:cubicBezTo>
                  <a:pt x="146" y="331"/>
                  <a:pt x="146" y="331"/>
                  <a:pt x="146" y="331"/>
                </a:cubicBezTo>
                <a:cubicBezTo>
                  <a:pt x="207" y="331"/>
                  <a:pt x="207" y="331"/>
                  <a:pt x="207" y="331"/>
                </a:cubicBezTo>
                <a:cubicBezTo>
                  <a:pt x="207" y="343"/>
                  <a:pt x="207" y="343"/>
                  <a:pt x="207" y="343"/>
                </a:cubicBezTo>
                <a:cubicBezTo>
                  <a:pt x="146" y="343"/>
                  <a:pt x="146" y="343"/>
                  <a:pt x="146" y="343"/>
                </a:cubicBezTo>
                <a:cubicBezTo>
                  <a:pt x="146" y="371"/>
                  <a:pt x="146" y="371"/>
                  <a:pt x="146" y="371"/>
                </a:cubicBezTo>
                <a:cubicBezTo>
                  <a:pt x="207" y="371"/>
                  <a:pt x="207" y="371"/>
                  <a:pt x="207" y="371"/>
                </a:cubicBezTo>
                <a:cubicBezTo>
                  <a:pt x="207" y="396"/>
                  <a:pt x="207" y="396"/>
                  <a:pt x="207" y="396"/>
                </a:cubicBezTo>
                <a:cubicBezTo>
                  <a:pt x="236" y="396"/>
                  <a:pt x="236" y="396"/>
                  <a:pt x="236" y="396"/>
                </a:cubicBezTo>
                <a:cubicBezTo>
                  <a:pt x="236" y="371"/>
                  <a:pt x="236" y="371"/>
                  <a:pt x="236" y="371"/>
                </a:cubicBezTo>
                <a:cubicBezTo>
                  <a:pt x="297" y="371"/>
                  <a:pt x="297" y="371"/>
                  <a:pt x="297" y="371"/>
                </a:cubicBezTo>
                <a:lnTo>
                  <a:pt x="297" y="343"/>
                </a:lnTo>
                <a:close/>
                <a:moveTo>
                  <a:pt x="201" y="222"/>
                </a:moveTo>
                <a:cubicBezTo>
                  <a:pt x="201" y="207"/>
                  <a:pt x="201" y="207"/>
                  <a:pt x="201" y="207"/>
                </a:cubicBezTo>
                <a:cubicBezTo>
                  <a:pt x="193" y="204"/>
                  <a:pt x="193" y="204"/>
                  <a:pt x="193" y="204"/>
                </a:cubicBezTo>
                <a:cubicBezTo>
                  <a:pt x="168" y="192"/>
                  <a:pt x="152" y="168"/>
                  <a:pt x="152" y="141"/>
                </a:cubicBezTo>
                <a:cubicBezTo>
                  <a:pt x="152" y="103"/>
                  <a:pt x="183" y="71"/>
                  <a:pt x="222" y="71"/>
                </a:cubicBezTo>
                <a:cubicBezTo>
                  <a:pt x="260" y="71"/>
                  <a:pt x="291" y="103"/>
                  <a:pt x="291" y="141"/>
                </a:cubicBezTo>
                <a:cubicBezTo>
                  <a:pt x="291" y="168"/>
                  <a:pt x="275" y="192"/>
                  <a:pt x="251" y="204"/>
                </a:cubicBezTo>
                <a:cubicBezTo>
                  <a:pt x="242" y="207"/>
                  <a:pt x="242" y="207"/>
                  <a:pt x="242" y="207"/>
                </a:cubicBezTo>
                <a:cubicBezTo>
                  <a:pt x="242" y="222"/>
                  <a:pt x="242" y="222"/>
                  <a:pt x="242" y="222"/>
                </a:cubicBezTo>
                <a:lnTo>
                  <a:pt x="201" y="222"/>
                </a:lnTo>
                <a:close/>
                <a:moveTo>
                  <a:pt x="52" y="413"/>
                </a:moveTo>
                <a:cubicBezTo>
                  <a:pt x="82" y="413"/>
                  <a:pt x="82" y="413"/>
                  <a:pt x="82" y="413"/>
                </a:cubicBezTo>
                <a:cubicBezTo>
                  <a:pt x="82" y="442"/>
                  <a:pt x="82" y="442"/>
                  <a:pt x="82" y="442"/>
                </a:cubicBezTo>
                <a:cubicBezTo>
                  <a:pt x="52" y="442"/>
                  <a:pt x="52" y="442"/>
                  <a:pt x="52" y="442"/>
                </a:cubicBezTo>
                <a:lnTo>
                  <a:pt x="52" y="413"/>
                </a:lnTo>
                <a:close/>
                <a:moveTo>
                  <a:pt x="100" y="413"/>
                </a:moveTo>
                <a:cubicBezTo>
                  <a:pt x="130" y="413"/>
                  <a:pt x="130" y="413"/>
                  <a:pt x="130" y="413"/>
                </a:cubicBezTo>
                <a:cubicBezTo>
                  <a:pt x="130" y="442"/>
                  <a:pt x="130" y="442"/>
                  <a:pt x="130" y="442"/>
                </a:cubicBezTo>
                <a:cubicBezTo>
                  <a:pt x="100" y="442"/>
                  <a:pt x="100" y="442"/>
                  <a:pt x="100" y="442"/>
                </a:cubicBezTo>
                <a:lnTo>
                  <a:pt x="100" y="413"/>
                </a:lnTo>
                <a:close/>
                <a:moveTo>
                  <a:pt x="147" y="413"/>
                </a:moveTo>
                <a:cubicBezTo>
                  <a:pt x="177" y="413"/>
                  <a:pt x="177" y="413"/>
                  <a:pt x="177" y="413"/>
                </a:cubicBezTo>
                <a:cubicBezTo>
                  <a:pt x="177" y="442"/>
                  <a:pt x="177" y="442"/>
                  <a:pt x="177" y="442"/>
                </a:cubicBezTo>
                <a:cubicBezTo>
                  <a:pt x="147" y="442"/>
                  <a:pt x="147" y="442"/>
                  <a:pt x="147" y="442"/>
                </a:cubicBezTo>
                <a:lnTo>
                  <a:pt x="147" y="413"/>
                </a:lnTo>
                <a:close/>
                <a:moveTo>
                  <a:pt x="292" y="413"/>
                </a:moveTo>
                <a:cubicBezTo>
                  <a:pt x="391" y="413"/>
                  <a:pt x="391" y="413"/>
                  <a:pt x="391" y="413"/>
                </a:cubicBezTo>
                <a:cubicBezTo>
                  <a:pt x="391" y="442"/>
                  <a:pt x="391" y="442"/>
                  <a:pt x="391" y="442"/>
                </a:cubicBezTo>
                <a:cubicBezTo>
                  <a:pt x="292" y="442"/>
                  <a:pt x="292" y="442"/>
                  <a:pt x="292" y="442"/>
                </a:cubicBezTo>
                <a:lnTo>
                  <a:pt x="292" y="413"/>
                </a:lnTo>
                <a:close/>
                <a:moveTo>
                  <a:pt x="173" y="133"/>
                </a:moveTo>
                <a:cubicBezTo>
                  <a:pt x="204" y="133"/>
                  <a:pt x="204" y="133"/>
                  <a:pt x="204" y="133"/>
                </a:cubicBezTo>
                <a:cubicBezTo>
                  <a:pt x="204" y="161"/>
                  <a:pt x="204" y="161"/>
                  <a:pt x="204" y="161"/>
                </a:cubicBezTo>
                <a:cubicBezTo>
                  <a:pt x="173" y="161"/>
                  <a:pt x="173" y="161"/>
                  <a:pt x="173" y="161"/>
                </a:cubicBezTo>
                <a:lnTo>
                  <a:pt x="173" y="133"/>
                </a:lnTo>
                <a:close/>
                <a:moveTo>
                  <a:pt x="270" y="161"/>
                </a:moveTo>
                <a:cubicBezTo>
                  <a:pt x="239" y="161"/>
                  <a:pt x="239" y="161"/>
                  <a:pt x="239" y="161"/>
                </a:cubicBezTo>
                <a:cubicBezTo>
                  <a:pt x="239" y="133"/>
                  <a:pt x="239" y="133"/>
                  <a:pt x="239" y="133"/>
                </a:cubicBezTo>
                <a:cubicBezTo>
                  <a:pt x="270" y="133"/>
                  <a:pt x="270" y="133"/>
                  <a:pt x="270" y="133"/>
                </a:cubicBezTo>
                <a:lnTo>
                  <a:pt x="270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grpSp>
        <p:nvGrpSpPr>
          <p:cNvPr id="4" name="Group 3"/>
          <p:cNvGrpSpPr/>
          <p:nvPr/>
        </p:nvGrpSpPr>
        <p:grpSpPr>
          <a:xfrm>
            <a:off x="10841087" y="2431576"/>
            <a:ext cx="402684" cy="515136"/>
            <a:chOff x="5419750" y="1215788"/>
            <a:chExt cx="201342" cy="257568"/>
          </a:xfrm>
          <a:solidFill>
            <a:schemeClr val="tx2"/>
          </a:solidFill>
        </p:grpSpPr>
        <p:sp>
          <p:nvSpPr>
            <p:cNvPr id="67" name="Freeform 13"/>
            <p:cNvSpPr>
              <a:spLocks noEditPoints="1"/>
            </p:cNvSpPr>
            <p:nvPr/>
          </p:nvSpPr>
          <p:spPr bwMode="auto">
            <a:xfrm>
              <a:off x="5419750" y="1215788"/>
              <a:ext cx="183916" cy="183916"/>
            </a:xfrm>
            <a:custGeom>
              <a:avLst/>
              <a:gdLst>
                <a:gd name="T0" fmla="*/ 26 w 609"/>
                <a:gd name="T1" fmla="*/ 219 h 609"/>
                <a:gd name="T2" fmla="*/ 58 w 609"/>
                <a:gd name="T3" fmla="*/ 251 h 609"/>
                <a:gd name="T4" fmla="*/ 85 w 609"/>
                <a:gd name="T5" fmla="*/ 225 h 609"/>
                <a:gd name="T6" fmla="*/ 107 w 609"/>
                <a:gd name="T7" fmla="*/ 248 h 609"/>
                <a:gd name="T8" fmla="*/ 153 w 609"/>
                <a:gd name="T9" fmla="*/ 295 h 609"/>
                <a:gd name="T10" fmla="*/ 336 w 609"/>
                <a:gd name="T11" fmla="*/ 477 h 609"/>
                <a:gd name="T12" fmla="*/ 362 w 609"/>
                <a:gd name="T13" fmla="*/ 451 h 609"/>
                <a:gd name="T14" fmla="*/ 411 w 609"/>
                <a:gd name="T15" fmla="*/ 500 h 609"/>
                <a:gd name="T16" fmla="*/ 439 w 609"/>
                <a:gd name="T17" fmla="*/ 472 h 609"/>
                <a:gd name="T18" fmla="*/ 576 w 609"/>
                <a:gd name="T19" fmla="*/ 609 h 609"/>
                <a:gd name="T20" fmla="*/ 609 w 609"/>
                <a:gd name="T21" fmla="*/ 576 h 609"/>
                <a:gd name="T22" fmla="*/ 472 w 609"/>
                <a:gd name="T23" fmla="*/ 438 h 609"/>
                <a:gd name="T24" fmla="*/ 499 w 609"/>
                <a:gd name="T25" fmla="*/ 410 h 609"/>
                <a:gd name="T26" fmla="*/ 450 w 609"/>
                <a:gd name="T27" fmla="*/ 362 h 609"/>
                <a:gd name="T28" fmla="*/ 476 w 609"/>
                <a:gd name="T29" fmla="*/ 335 h 609"/>
                <a:gd name="T30" fmla="*/ 227 w 609"/>
                <a:gd name="T31" fmla="*/ 85 h 609"/>
                <a:gd name="T32" fmla="*/ 253 w 609"/>
                <a:gd name="T33" fmla="*/ 57 h 609"/>
                <a:gd name="T34" fmla="*/ 220 w 609"/>
                <a:gd name="T35" fmla="*/ 24 h 609"/>
                <a:gd name="T36" fmla="*/ 192 w 609"/>
                <a:gd name="T37" fmla="*/ 50 h 609"/>
                <a:gd name="T38" fmla="*/ 138 w 609"/>
                <a:gd name="T39" fmla="*/ 106 h 609"/>
                <a:gd name="T40" fmla="*/ 106 w 609"/>
                <a:gd name="T41" fmla="*/ 73 h 609"/>
                <a:gd name="T42" fmla="*/ 148 w 609"/>
                <a:gd name="T43" fmla="*/ 32 h 609"/>
                <a:gd name="T44" fmla="*/ 116 w 609"/>
                <a:gd name="T45" fmla="*/ 0 h 609"/>
                <a:gd name="T46" fmla="*/ 0 w 609"/>
                <a:gd name="T47" fmla="*/ 114 h 609"/>
                <a:gd name="T48" fmla="*/ 32 w 609"/>
                <a:gd name="T49" fmla="*/ 147 h 609"/>
                <a:gd name="T50" fmla="*/ 73 w 609"/>
                <a:gd name="T51" fmla="*/ 106 h 609"/>
                <a:gd name="T52" fmla="*/ 106 w 609"/>
                <a:gd name="T53" fmla="*/ 139 h 609"/>
                <a:gd name="T54" fmla="*/ 52 w 609"/>
                <a:gd name="T55" fmla="*/ 193 h 609"/>
                <a:gd name="T56" fmla="*/ 26 w 609"/>
                <a:gd name="T57" fmla="*/ 219 h 609"/>
                <a:gd name="T58" fmla="*/ 434 w 609"/>
                <a:gd name="T59" fmla="*/ 410 h 609"/>
                <a:gd name="T60" fmla="*/ 411 w 609"/>
                <a:gd name="T61" fmla="*/ 433 h 609"/>
                <a:gd name="T62" fmla="*/ 395 w 609"/>
                <a:gd name="T63" fmla="*/ 418 h 609"/>
                <a:gd name="T64" fmla="*/ 418 w 609"/>
                <a:gd name="T65" fmla="*/ 395 h 609"/>
                <a:gd name="T66" fmla="*/ 434 w 609"/>
                <a:gd name="T67" fmla="*/ 410 h 609"/>
                <a:gd name="T68" fmla="*/ 411 w 609"/>
                <a:gd name="T69" fmla="*/ 335 h 609"/>
                <a:gd name="T70" fmla="*/ 336 w 609"/>
                <a:gd name="T71" fmla="*/ 411 h 609"/>
                <a:gd name="T72" fmla="*/ 220 w 609"/>
                <a:gd name="T73" fmla="*/ 295 h 609"/>
                <a:gd name="T74" fmla="*/ 370 w 609"/>
                <a:gd name="T75" fmla="*/ 295 h 609"/>
                <a:gd name="T76" fmla="*/ 370 w 609"/>
                <a:gd name="T77" fmla="*/ 295 h 609"/>
                <a:gd name="T78" fmla="*/ 411 w 609"/>
                <a:gd name="T79" fmla="*/ 335 h 609"/>
                <a:gd name="T80" fmla="*/ 192 w 609"/>
                <a:gd name="T81" fmla="*/ 117 h 609"/>
                <a:gd name="T82" fmla="*/ 325 w 609"/>
                <a:gd name="T83" fmla="*/ 248 h 609"/>
                <a:gd name="T84" fmla="*/ 173 w 609"/>
                <a:gd name="T85" fmla="*/ 248 h 609"/>
                <a:gd name="T86" fmla="*/ 117 w 609"/>
                <a:gd name="T87" fmla="*/ 193 h 609"/>
                <a:gd name="T88" fmla="*/ 192 w 609"/>
                <a:gd name="T89" fmla="*/ 117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9" h="609">
                  <a:moveTo>
                    <a:pt x="26" y="219"/>
                  </a:moveTo>
                  <a:lnTo>
                    <a:pt x="58" y="251"/>
                  </a:lnTo>
                  <a:lnTo>
                    <a:pt x="85" y="225"/>
                  </a:lnTo>
                  <a:lnTo>
                    <a:pt x="107" y="248"/>
                  </a:lnTo>
                  <a:lnTo>
                    <a:pt x="153" y="295"/>
                  </a:lnTo>
                  <a:lnTo>
                    <a:pt x="336" y="477"/>
                  </a:lnTo>
                  <a:lnTo>
                    <a:pt x="362" y="451"/>
                  </a:lnTo>
                  <a:lnTo>
                    <a:pt x="411" y="500"/>
                  </a:lnTo>
                  <a:lnTo>
                    <a:pt x="439" y="472"/>
                  </a:lnTo>
                  <a:lnTo>
                    <a:pt x="576" y="609"/>
                  </a:lnTo>
                  <a:lnTo>
                    <a:pt x="609" y="576"/>
                  </a:lnTo>
                  <a:lnTo>
                    <a:pt x="472" y="438"/>
                  </a:lnTo>
                  <a:lnTo>
                    <a:pt x="499" y="410"/>
                  </a:lnTo>
                  <a:lnTo>
                    <a:pt x="450" y="362"/>
                  </a:lnTo>
                  <a:lnTo>
                    <a:pt x="476" y="335"/>
                  </a:lnTo>
                  <a:lnTo>
                    <a:pt x="227" y="85"/>
                  </a:lnTo>
                  <a:lnTo>
                    <a:pt x="253" y="57"/>
                  </a:lnTo>
                  <a:lnTo>
                    <a:pt x="220" y="24"/>
                  </a:lnTo>
                  <a:lnTo>
                    <a:pt x="192" y="50"/>
                  </a:lnTo>
                  <a:lnTo>
                    <a:pt x="138" y="106"/>
                  </a:lnTo>
                  <a:lnTo>
                    <a:pt x="106" y="73"/>
                  </a:lnTo>
                  <a:lnTo>
                    <a:pt x="148" y="32"/>
                  </a:lnTo>
                  <a:lnTo>
                    <a:pt x="116" y="0"/>
                  </a:lnTo>
                  <a:lnTo>
                    <a:pt x="0" y="114"/>
                  </a:lnTo>
                  <a:lnTo>
                    <a:pt x="32" y="147"/>
                  </a:lnTo>
                  <a:lnTo>
                    <a:pt x="73" y="106"/>
                  </a:lnTo>
                  <a:lnTo>
                    <a:pt x="106" y="139"/>
                  </a:lnTo>
                  <a:lnTo>
                    <a:pt x="52" y="193"/>
                  </a:lnTo>
                  <a:lnTo>
                    <a:pt x="26" y="219"/>
                  </a:lnTo>
                  <a:close/>
                  <a:moveTo>
                    <a:pt x="434" y="410"/>
                  </a:moveTo>
                  <a:lnTo>
                    <a:pt x="411" y="433"/>
                  </a:lnTo>
                  <a:lnTo>
                    <a:pt x="395" y="418"/>
                  </a:lnTo>
                  <a:lnTo>
                    <a:pt x="418" y="395"/>
                  </a:lnTo>
                  <a:lnTo>
                    <a:pt x="434" y="410"/>
                  </a:lnTo>
                  <a:close/>
                  <a:moveTo>
                    <a:pt x="411" y="335"/>
                  </a:moveTo>
                  <a:lnTo>
                    <a:pt x="336" y="411"/>
                  </a:lnTo>
                  <a:lnTo>
                    <a:pt x="220" y="295"/>
                  </a:lnTo>
                  <a:lnTo>
                    <a:pt x="370" y="295"/>
                  </a:lnTo>
                  <a:lnTo>
                    <a:pt x="370" y="295"/>
                  </a:lnTo>
                  <a:lnTo>
                    <a:pt x="411" y="335"/>
                  </a:lnTo>
                  <a:close/>
                  <a:moveTo>
                    <a:pt x="192" y="117"/>
                  </a:moveTo>
                  <a:lnTo>
                    <a:pt x="325" y="248"/>
                  </a:lnTo>
                  <a:lnTo>
                    <a:pt x="173" y="248"/>
                  </a:lnTo>
                  <a:lnTo>
                    <a:pt x="117" y="193"/>
                  </a:lnTo>
                  <a:lnTo>
                    <a:pt x="192" y="117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8" name="Freeform 14"/>
            <p:cNvSpPr>
              <a:spLocks noEditPoints="1"/>
            </p:cNvSpPr>
            <p:nvPr/>
          </p:nvSpPr>
          <p:spPr bwMode="auto">
            <a:xfrm>
              <a:off x="5575373" y="1412901"/>
              <a:ext cx="45719" cy="60455"/>
            </a:xfrm>
            <a:custGeom>
              <a:avLst/>
              <a:gdLst>
                <a:gd name="T0" fmla="*/ 37 w 74"/>
                <a:gd name="T1" fmla="*/ 98 h 98"/>
                <a:gd name="T2" fmla="*/ 74 w 74"/>
                <a:gd name="T3" fmla="*/ 61 h 98"/>
                <a:gd name="T4" fmla="*/ 47 w 74"/>
                <a:gd name="T5" fmla="*/ 9 h 98"/>
                <a:gd name="T6" fmla="*/ 37 w 74"/>
                <a:gd name="T7" fmla="*/ 0 h 98"/>
                <a:gd name="T8" fmla="*/ 27 w 74"/>
                <a:gd name="T9" fmla="*/ 9 h 98"/>
                <a:gd name="T10" fmla="*/ 0 w 74"/>
                <a:gd name="T11" fmla="*/ 61 h 98"/>
                <a:gd name="T12" fmla="*/ 37 w 74"/>
                <a:gd name="T13" fmla="*/ 98 h 98"/>
                <a:gd name="T14" fmla="*/ 37 w 74"/>
                <a:gd name="T15" fmla="*/ 41 h 98"/>
                <a:gd name="T16" fmla="*/ 46 w 74"/>
                <a:gd name="T17" fmla="*/ 61 h 98"/>
                <a:gd name="T18" fmla="*/ 37 w 74"/>
                <a:gd name="T19" fmla="*/ 70 h 98"/>
                <a:gd name="T20" fmla="*/ 28 w 74"/>
                <a:gd name="T21" fmla="*/ 61 h 98"/>
                <a:gd name="T22" fmla="*/ 37 w 74"/>
                <a:gd name="T23" fmla="*/ 41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98">
                  <a:moveTo>
                    <a:pt x="37" y="98"/>
                  </a:moveTo>
                  <a:cubicBezTo>
                    <a:pt x="58" y="98"/>
                    <a:pt x="74" y="82"/>
                    <a:pt x="74" y="61"/>
                  </a:cubicBezTo>
                  <a:cubicBezTo>
                    <a:pt x="74" y="36"/>
                    <a:pt x="50" y="12"/>
                    <a:pt x="47" y="9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4" y="12"/>
                    <a:pt x="0" y="36"/>
                    <a:pt x="0" y="61"/>
                  </a:cubicBezTo>
                  <a:cubicBezTo>
                    <a:pt x="0" y="82"/>
                    <a:pt x="16" y="98"/>
                    <a:pt x="37" y="98"/>
                  </a:cubicBezTo>
                  <a:close/>
                  <a:moveTo>
                    <a:pt x="37" y="41"/>
                  </a:moveTo>
                  <a:cubicBezTo>
                    <a:pt x="42" y="48"/>
                    <a:pt x="46" y="55"/>
                    <a:pt x="46" y="61"/>
                  </a:cubicBezTo>
                  <a:cubicBezTo>
                    <a:pt x="46" y="66"/>
                    <a:pt x="42" y="70"/>
                    <a:pt x="37" y="70"/>
                  </a:cubicBezTo>
                  <a:cubicBezTo>
                    <a:pt x="32" y="70"/>
                    <a:pt x="28" y="66"/>
                    <a:pt x="28" y="61"/>
                  </a:cubicBezTo>
                  <a:cubicBezTo>
                    <a:pt x="28" y="55"/>
                    <a:pt x="32" y="48"/>
                    <a:pt x="37" y="4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sp>
        <p:nvSpPr>
          <p:cNvPr id="69" name="Freeform 15"/>
          <p:cNvSpPr>
            <a:spLocks noEditPoints="1"/>
          </p:cNvSpPr>
          <p:nvPr/>
        </p:nvSpPr>
        <p:spPr bwMode="auto">
          <a:xfrm>
            <a:off x="8549348" y="2478267"/>
            <a:ext cx="481990" cy="440918"/>
          </a:xfrm>
          <a:custGeom>
            <a:avLst/>
            <a:gdLst>
              <a:gd name="T0" fmla="*/ 407 w 489"/>
              <a:gd name="T1" fmla="*/ 174 h 447"/>
              <a:gd name="T2" fmla="*/ 378 w 489"/>
              <a:gd name="T3" fmla="*/ 203 h 447"/>
              <a:gd name="T4" fmla="*/ 6 w 489"/>
              <a:gd name="T5" fmla="*/ 124 h 447"/>
              <a:gd name="T6" fmla="*/ 57 w 489"/>
              <a:gd name="T7" fmla="*/ 19 h 447"/>
              <a:gd name="T8" fmla="*/ 109 w 489"/>
              <a:gd name="T9" fmla="*/ 0 h 447"/>
              <a:gd name="T10" fmla="*/ 109 w 489"/>
              <a:gd name="T11" fmla="*/ 66 h 447"/>
              <a:gd name="T12" fmla="*/ 70 w 489"/>
              <a:gd name="T13" fmla="*/ 47 h 447"/>
              <a:gd name="T14" fmla="*/ 33 w 489"/>
              <a:gd name="T15" fmla="*/ 116 h 447"/>
              <a:gd name="T16" fmla="*/ 103 w 489"/>
              <a:gd name="T17" fmla="*/ 268 h 447"/>
              <a:gd name="T18" fmla="*/ 177 w 489"/>
              <a:gd name="T19" fmla="*/ 267 h 447"/>
              <a:gd name="T20" fmla="*/ 177 w 489"/>
              <a:gd name="T21" fmla="*/ 121 h 447"/>
              <a:gd name="T22" fmla="*/ 260 w 489"/>
              <a:gd name="T23" fmla="*/ 84 h 447"/>
              <a:gd name="T24" fmla="*/ 222 w 489"/>
              <a:gd name="T25" fmla="*/ 47 h 447"/>
              <a:gd name="T26" fmla="*/ 158 w 489"/>
              <a:gd name="T27" fmla="*/ 33 h 447"/>
              <a:gd name="T28" fmla="*/ 222 w 489"/>
              <a:gd name="T29" fmla="*/ 19 h 447"/>
              <a:gd name="T30" fmla="*/ 283 w 489"/>
              <a:gd name="T31" fmla="*/ 66 h 447"/>
              <a:gd name="T32" fmla="*/ 318 w 489"/>
              <a:gd name="T33" fmla="*/ 116 h 447"/>
              <a:gd name="T34" fmla="*/ 489 w 489"/>
              <a:gd name="T35" fmla="*/ 194 h 447"/>
              <a:gd name="T36" fmla="*/ 407 w 489"/>
              <a:gd name="T37" fmla="*/ 319 h 447"/>
              <a:gd name="T38" fmla="*/ 319 w 489"/>
              <a:gd name="T39" fmla="*/ 447 h 447"/>
              <a:gd name="T40" fmla="*/ 136 w 489"/>
              <a:gd name="T41" fmla="*/ 359 h 447"/>
              <a:gd name="T42" fmla="*/ 103 w 489"/>
              <a:gd name="T43" fmla="*/ 297 h 447"/>
              <a:gd name="T44" fmla="*/ 6 w 489"/>
              <a:gd name="T45" fmla="*/ 124 h 447"/>
              <a:gd name="T46" fmla="*/ 192 w 489"/>
              <a:gd name="T47" fmla="*/ 28 h 447"/>
              <a:gd name="T48" fmla="*/ 192 w 489"/>
              <a:gd name="T49" fmla="*/ 38 h 447"/>
              <a:gd name="T50" fmla="*/ 421 w 489"/>
              <a:gd name="T51" fmla="*/ 188 h 447"/>
              <a:gd name="T52" fmla="*/ 363 w 489"/>
              <a:gd name="T53" fmla="*/ 188 h 447"/>
              <a:gd name="T54" fmla="*/ 421 w 489"/>
              <a:gd name="T55" fmla="*/ 188 h 447"/>
              <a:gd name="T56" fmla="*/ 318 w 489"/>
              <a:gd name="T57" fmla="*/ 367 h 447"/>
              <a:gd name="T58" fmla="*/ 378 w 489"/>
              <a:gd name="T59" fmla="*/ 244 h 447"/>
              <a:gd name="T60" fmla="*/ 392 w 489"/>
              <a:gd name="T61" fmla="*/ 131 h 447"/>
              <a:gd name="T62" fmla="*/ 407 w 489"/>
              <a:gd name="T63" fmla="*/ 244 h 447"/>
              <a:gd name="T64" fmla="*/ 439 w 489"/>
              <a:gd name="T65" fmla="*/ 247 h 447"/>
              <a:gd name="T66" fmla="*/ 439 w 489"/>
              <a:gd name="T67" fmla="*/ 141 h 447"/>
              <a:gd name="T68" fmla="*/ 318 w 489"/>
              <a:gd name="T69" fmla="*/ 156 h 447"/>
              <a:gd name="T70" fmla="*/ 250 w 489"/>
              <a:gd name="T71" fmla="*/ 119 h 447"/>
              <a:gd name="T72" fmla="*/ 175 w 489"/>
              <a:gd name="T73" fmla="*/ 194 h 447"/>
              <a:gd name="T74" fmla="*/ 165 w 489"/>
              <a:gd name="T75" fmla="*/ 359 h 447"/>
              <a:gd name="T76" fmla="*/ 319 w 489"/>
              <a:gd name="T77" fmla="*/ 419 h 447"/>
              <a:gd name="T78" fmla="*/ 378 w 489"/>
              <a:gd name="T79" fmla="*/ 348 h 447"/>
              <a:gd name="T80" fmla="*/ 206 w 489"/>
              <a:gd name="T81" fmla="*/ 296 h 447"/>
              <a:gd name="T82" fmla="*/ 165 w 489"/>
              <a:gd name="T83" fmla="*/ 297 h 447"/>
              <a:gd name="T84" fmla="*/ 104 w 489"/>
              <a:gd name="T85" fmla="*/ 33 h 447"/>
              <a:gd name="T86" fmla="*/ 114 w 489"/>
              <a:gd name="T87" fmla="*/ 33 h 447"/>
              <a:gd name="T88" fmla="*/ 104 w 489"/>
              <a:gd name="T89" fmla="*/ 33 h 447"/>
              <a:gd name="T90" fmla="*/ 250 w 489"/>
              <a:gd name="T91" fmla="*/ 161 h 447"/>
              <a:gd name="T92" fmla="*/ 207 w 489"/>
              <a:gd name="T93" fmla="*/ 151 h 447"/>
              <a:gd name="T94" fmla="*/ 218 w 489"/>
              <a:gd name="T95" fmla="*/ 194 h 4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89" h="447">
                <a:moveTo>
                  <a:pt x="378" y="174"/>
                </a:moveTo>
                <a:cubicBezTo>
                  <a:pt x="407" y="174"/>
                  <a:pt x="407" y="174"/>
                  <a:pt x="407" y="174"/>
                </a:cubicBezTo>
                <a:cubicBezTo>
                  <a:pt x="407" y="203"/>
                  <a:pt x="407" y="203"/>
                  <a:pt x="407" y="203"/>
                </a:cubicBezTo>
                <a:cubicBezTo>
                  <a:pt x="378" y="203"/>
                  <a:pt x="378" y="203"/>
                  <a:pt x="378" y="203"/>
                </a:cubicBezTo>
                <a:lnTo>
                  <a:pt x="378" y="174"/>
                </a:lnTo>
                <a:close/>
                <a:moveTo>
                  <a:pt x="6" y="124"/>
                </a:moveTo>
                <a:cubicBezTo>
                  <a:pt x="0" y="104"/>
                  <a:pt x="5" y="82"/>
                  <a:pt x="18" y="66"/>
                </a:cubicBezTo>
                <a:cubicBezTo>
                  <a:pt x="57" y="19"/>
                  <a:pt x="57" y="19"/>
                  <a:pt x="57" y="19"/>
                </a:cubicBezTo>
                <a:cubicBezTo>
                  <a:pt x="79" y="19"/>
                  <a:pt x="79" y="19"/>
                  <a:pt x="79" y="19"/>
                </a:cubicBezTo>
                <a:cubicBezTo>
                  <a:pt x="84" y="7"/>
                  <a:pt x="96" y="0"/>
                  <a:pt x="109" y="0"/>
                </a:cubicBezTo>
                <a:cubicBezTo>
                  <a:pt x="127" y="0"/>
                  <a:pt x="142" y="15"/>
                  <a:pt x="142" y="33"/>
                </a:cubicBezTo>
                <a:cubicBezTo>
                  <a:pt x="142" y="51"/>
                  <a:pt x="127" y="66"/>
                  <a:pt x="109" y="66"/>
                </a:cubicBezTo>
                <a:cubicBezTo>
                  <a:pt x="96" y="66"/>
                  <a:pt x="84" y="58"/>
                  <a:pt x="79" y="47"/>
                </a:cubicBezTo>
                <a:cubicBezTo>
                  <a:pt x="70" y="47"/>
                  <a:pt x="70" y="47"/>
                  <a:pt x="70" y="47"/>
                </a:cubicBezTo>
                <a:cubicBezTo>
                  <a:pt x="40" y="84"/>
                  <a:pt x="40" y="84"/>
                  <a:pt x="40" y="84"/>
                </a:cubicBezTo>
                <a:cubicBezTo>
                  <a:pt x="33" y="93"/>
                  <a:pt x="30" y="105"/>
                  <a:pt x="33" y="116"/>
                </a:cubicBezTo>
                <a:cubicBezTo>
                  <a:pt x="68" y="242"/>
                  <a:pt x="68" y="242"/>
                  <a:pt x="68" y="242"/>
                </a:cubicBezTo>
                <a:cubicBezTo>
                  <a:pt x="72" y="257"/>
                  <a:pt x="87" y="268"/>
                  <a:pt x="103" y="268"/>
                </a:cubicBezTo>
                <a:cubicBezTo>
                  <a:pt x="179" y="268"/>
                  <a:pt x="179" y="268"/>
                  <a:pt x="179" y="268"/>
                </a:cubicBezTo>
                <a:cubicBezTo>
                  <a:pt x="177" y="267"/>
                  <a:pt x="177" y="267"/>
                  <a:pt x="177" y="267"/>
                </a:cubicBezTo>
                <a:cubicBezTo>
                  <a:pt x="158" y="247"/>
                  <a:pt x="147" y="221"/>
                  <a:pt x="147" y="194"/>
                </a:cubicBezTo>
                <a:cubicBezTo>
                  <a:pt x="147" y="166"/>
                  <a:pt x="158" y="140"/>
                  <a:pt x="177" y="121"/>
                </a:cubicBezTo>
                <a:cubicBezTo>
                  <a:pt x="201" y="97"/>
                  <a:pt x="234" y="87"/>
                  <a:pt x="265" y="91"/>
                </a:cubicBezTo>
                <a:cubicBezTo>
                  <a:pt x="264" y="89"/>
                  <a:pt x="262" y="86"/>
                  <a:pt x="260" y="84"/>
                </a:cubicBezTo>
                <a:cubicBezTo>
                  <a:pt x="230" y="47"/>
                  <a:pt x="230" y="47"/>
                  <a:pt x="230" y="47"/>
                </a:cubicBezTo>
                <a:cubicBezTo>
                  <a:pt x="222" y="47"/>
                  <a:pt x="222" y="47"/>
                  <a:pt x="222" y="47"/>
                </a:cubicBezTo>
                <a:cubicBezTo>
                  <a:pt x="216" y="58"/>
                  <a:pt x="205" y="66"/>
                  <a:pt x="192" y="66"/>
                </a:cubicBezTo>
                <a:cubicBezTo>
                  <a:pt x="173" y="66"/>
                  <a:pt x="158" y="51"/>
                  <a:pt x="158" y="33"/>
                </a:cubicBezTo>
                <a:cubicBezTo>
                  <a:pt x="158" y="15"/>
                  <a:pt x="173" y="0"/>
                  <a:pt x="192" y="0"/>
                </a:cubicBezTo>
                <a:cubicBezTo>
                  <a:pt x="205" y="0"/>
                  <a:pt x="216" y="7"/>
                  <a:pt x="222" y="19"/>
                </a:cubicBezTo>
                <a:cubicBezTo>
                  <a:pt x="244" y="19"/>
                  <a:pt x="244" y="19"/>
                  <a:pt x="244" y="19"/>
                </a:cubicBezTo>
                <a:cubicBezTo>
                  <a:pt x="283" y="66"/>
                  <a:pt x="283" y="66"/>
                  <a:pt x="283" y="66"/>
                </a:cubicBezTo>
                <a:cubicBezTo>
                  <a:pt x="291" y="76"/>
                  <a:pt x="296" y="89"/>
                  <a:pt x="297" y="101"/>
                </a:cubicBezTo>
                <a:cubicBezTo>
                  <a:pt x="304" y="105"/>
                  <a:pt x="312" y="110"/>
                  <a:pt x="318" y="116"/>
                </a:cubicBezTo>
                <a:cubicBezTo>
                  <a:pt x="359" y="80"/>
                  <a:pt x="421" y="82"/>
                  <a:pt x="459" y="121"/>
                </a:cubicBezTo>
                <a:cubicBezTo>
                  <a:pt x="479" y="140"/>
                  <a:pt x="489" y="166"/>
                  <a:pt x="489" y="194"/>
                </a:cubicBezTo>
                <a:cubicBezTo>
                  <a:pt x="489" y="221"/>
                  <a:pt x="479" y="247"/>
                  <a:pt x="459" y="267"/>
                </a:cubicBezTo>
                <a:cubicBezTo>
                  <a:pt x="407" y="319"/>
                  <a:pt x="407" y="319"/>
                  <a:pt x="407" y="319"/>
                </a:cubicBezTo>
                <a:cubicBezTo>
                  <a:pt x="407" y="359"/>
                  <a:pt x="407" y="359"/>
                  <a:pt x="407" y="359"/>
                </a:cubicBezTo>
                <a:cubicBezTo>
                  <a:pt x="407" y="408"/>
                  <a:pt x="367" y="447"/>
                  <a:pt x="319" y="447"/>
                </a:cubicBezTo>
                <a:cubicBezTo>
                  <a:pt x="224" y="447"/>
                  <a:pt x="224" y="447"/>
                  <a:pt x="224" y="447"/>
                </a:cubicBezTo>
                <a:cubicBezTo>
                  <a:pt x="175" y="447"/>
                  <a:pt x="136" y="408"/>
                  <a:pt x="136" y="359"/>
                </a:cubicBezTo>
                <a:cubicBezTo>
                  <a:pt x="136" y="297"/>
                  <a:pt x="136" y="297"/>
                  <a:pt x="136" y="297"/>
                </a:cubicBezTo>
                <a:cubicBezTo>
                  <a:pt x="103" y="297"/>
                  <a:pt x="103" y="297"/>
                  <a:pt x="103" y="297"/>
                </a:cubicBezTo>
                <a:cubicBezTo>
                  <a:pt x="74" y="297"/>
                  <a:pt x="48" y="277"/>
                  <a:pt x="41" y="249"/>
                </a:cubicBezTo>
                <a:lnTo>
                  <a:pt x="6" y="124"/>
                </a:lnTo>
                <a:close/>
                <a:moveTo>
                  <a:pt x="197" y="33"/>
                </a:moveTo>
                <a:cubicBezTo>
                  <a:pt x="197" y="30"/>
                  <a:pt x="194" y="28"/>
                  <a:pt x="192" y="28"/>
                </a:cubicBezTo>
                <a:cubicBezTo>
                  <a:pt x="189" y="28"/>
                  <a:pt x="187" y="30"/>
                  <a:pt x="187" y="33"/>
                </a:cubicBezTo>
                <a:cubicBezTo>
                  <a:pt x="187" y="36"/>
                  <a:pt x="189" y="38"/>
                  <a:pt x="192" y="38"/>
                </a:cubicBezTo>
                <a:cubicBezTo>
                  <a:pt x="194" y="38"/>
                  <a:pt x="197" y="36"/>
                  <a:pt x="197" y="33"/>
                </a:cubicBezTo>
                <a:close/>
                <a:moveTo>
                  <a:pt x="421" y="188"/>
                </a:moveTo>
                <a:cubicBezTo>
                  <a:pt x="421" y="173"/>
                  <a:pt x="408" y="160"/>
                  <a:pt x="392" y="160"/>
                </a:cubicBezTo>
                <a:cubicBezTo>
                  <a:pt x="376" y="160"/>
                  <a:pt x="363" y="173"/>
                  <a:pt x="363" y="188"/>
                </a:cubicBezTo>
                <a:cubicBezTo>
                  <a:pt x="363" y="204"/>
                  <a:pt x="376" y="217"/>
                  <a:pt x="392" y="217"/>
                </a:cubicBezTo>
                <a:cubicBezTo>
                  <a:pt x="408" y="217"/>
                  <a:pt x="421" y="204"/>
                  <a:pt x="421" y="188"/>
                </a:cubicBezTo>
                <a:close/>
                <a:moveTo>
                  <a:pt x="197" y="247"/>
                </a:moveTo>
                <a:cubicBezTo>
                  <a:pt x="318" y="367"/>
                  <a:pt x="318" y="367"/>
                  <a:pt x="318" y="367"/>
                </a:cubicBezTo>
                <a:cubicBezTo>
                  <a:pt x="378" y="308"/>
                  <a:pt x="378" y="308"/>
                  <a:pt x="378" y="308"/>
                </a:cubicBezTo>
                <a:cubicBezTo>
                  <a:pt x="378" y="244"/>
                  <a:pt x="378" y="244"/>
                  <a:pt x="378" y="244"/>
                </a:cubicBezTo>
                <a:cubicBezTo>
                  <a:pt x="353" y="238"/>
                  <a:pt x="335" y="215"/>
                  <a:pt x="335" y="188"/>
                </a:cubicBezTo>
                <a:cubicBezTo>
                  <a:pt x="335" y="157"/>
                  <a:pt x="361" y="131"/>
                  <a:pt x="392" y="131"/>
                </a:cubicBezTo>
                <a:cubicBezTo>
                  <a:pt x="424" y="131"/>
                  <a:pt x="450" y="157"/>
                  <a:pt x="450" y="188"/>
                </a:cubicBezTo>
                <a:cubicBezTo>
                  <a:pt x="450" y="215"/>
                  <a:pt x="431" y="238"/>
                  <a:pt x="407" y="244"/>
                </a:cubicBezTo>
                <a:cubicBezTo>
                  <a:pt x="407" y="279"/>
                  <a:pt x="407" y="279"/>
                  <a:pt x="407" y="279"/>
                </a:cubicBezTo>
                <a:cubicBezTo>
                  <a:pt x="439" y="247"/>
                  <a:pt x="439" y="247"/>
                  <a:pt x="439" y="247"/>
                </a:cubicBezTo>
                <a:cubicBezTo>
                  <a:pt x="453" y="232"/>
                  <a:pt x="461" y="214"/>
                  <a:pt x="461" y="194"/>
                </a:cubicBezTo>
                <a:cubicBezTo>
                  <a:pt x="461" y="174"/>
                  <a:pt x="453" y="155"/>
                  <a:pt x="439" y="141"/>
                </a:cubicBezTo>
                <a:cubicBezTo>
                  <a:pt x="410" y="112"/>
                  <a:pt x="362" y="112"/>
                  <a:pt x="333" y="141"/>
                </a:cubicBezTo>
                <a:cubicBezTo>
                  <a:pt x="318" y="156"/>
                  <a:pt x="318" y="156"/>
                  <a:pt x="318" y="156"/>
                </a:cubicBezTo>
                <a:cubicBezTo>
                  <a:pt x="303" y="141"/>
                  <a:pt x="303" y="141"/>
                  <a:pt x="303" y="141"/>
                </a:cubicBezTo>
                <a:cubicBezTo>
                  <a:pt x="289" y="126"/>
                  <a:pt x="269" y="119"/>
                  <a:pt x="250" y="119"/>
                </a:cubicBezTo>
                <a:cubicBezTo>
                  <a:pt x="231" y="119"/>
                  <a:pt x="212" y="126"/>
                  <a:pt x="197" y="141"/>
                </a:cubicBezTo>
                <a:cubicBezTo>
                  <a:pt x="183" y="155"/>
                  <a:pt x="175" y="174"/>
                  <a:pt x="175" y="194"/>
                </a:cubicBezTo>
                <a:cubicBezTo>
                  <a:pt x="175" y="214"/>
                  <a:pt x="183" y="232"/>
                  <a:pt x="197" y="247"/>
                </a:cubicBezTo>
                <a:close/>
                <a:moveTo>
                  <a:pt x="165" y="359"/>
                </a:moveTo>
                <a:cubicBezTo>
                  <a:pt x="165" y="392"/>
                  <a:pt x="191" y="419"/>
                  <a:pt x="224" y="419"/>
                </a:cubicBezTo>
                <a:cubicBezTo>
                  <a:pt x="319" y="419"/>
                  <a:pt x="319" y="419"/>
                  <a:pt x="319" y="419"/>
                </a:cubicBezTo>
                <a:cubicBezTo>
                  <a:pt x="351" y="419"/>
                  <a:pt x="378" y="392"/>
                  <a:pt x="378" y="359"/>
                </a:cubicBezTo>
                <a:cubicBezTo>
                  <a:pt x="378" y="348"/>
                  <a:pt x="378" y="348"/>
                  <a:pt x="378" y="348"/>
                </a:cubicBezTo>
                <a:cubicBezTo>
                  <a:pt x="318" y="408"/>
                  <a:pt x="318" y="408"/>
                  <a:pt x="318" y="408"/>
                </a:cubicBezTo>
                <a:cubicBezTo>
                  <a:pt x="206" y="296"/>
                  <a:pt x="206" y="296"/>
                  <a:pt x="206" y="296"/>
                </a:cubicBezTo>
                <a:cubicBezTo>
                  <a:pt x="204" y="296"/>
                  <a:pt x="201" y="297"/>
                  <a:pt x="198" y="297"/>
                </a:cubicBezTo>
                <a:cubicBezTo>
                  <a:pt x="165" y="297"/>
                  <a:pt x="165" y="297"/>
                  <a:pt x="165" y="297"/>
                </a:cubicBezTo>
                <a:lnTo>
                  <a:pt x="165" y="359"/>
                </a:lnTo>
                <a:close/>
                <a:moveTo>
                  <a:pt x="104" y="33"/>
                </a:moveTo>
                <a:cubicBezTo>
                  <a:pt x="104" y="36"/>
                  <a:pt x="106" y="38"/>
                  <a:pt x="109" y="38"/>
                </a:cubicBezTo>
                <a:cubicBezTo>
                  <a:pt x="112" y="38"/>
                  <a:pt x="114" y="36"/>
                  <a:pt x="114" y="33"/>
                </a:cubicBezTo>
                <a:cubicBezTo>
                  <a:pt x="114" y="30"/>
                  <a:pt x="112" y="28"/>
                  <a:pt x="109" y="28"/>
                </a:cubicBezTo>
                <a:cubicBezTo>
                  <a:pt x="106" y="28"/>
                  <a:pt x="104" y="30"/>
                  <a:pt x="104" y="33"/>
                </a:cubicBezTo>
                <a:close/>
                <a:moveTo>
                  <a:pt x="227" y="171"/>
                </a:moveTo>
                <a:cubicBezTo>
                  <a:pt x="234" y="165"/>
                  <a:pt x="242" y="161"/>
                  <a:pt x="250" y="161"/>
                </a:cubicBezTo>
                <a:cubicBezTo>
                  <a:pt x="250" y="133"/>
                  <a:pt x="250" y="133"/>
                  <a:pt x="250" y="133"/>
                </a:cubicBezTo>
                <a:cubicBezTo>
                  <a:pt x="234" y="133"/>
                  <a:pt x="219" y="139"/>
                  <a:pt x="207" y="151"/>
                </a:cubicBezTo>
                <a:cubicBezTo>
                  <a:pt x="196" y="162"/>
                  <a:pt x="190" y="177"/>
                  <a:pt x="190" y="194"/>
                </a:cubicBezTo>
                <a:cubicBezTo>
                  <a:pt x="218" y="194"/>
                  <a:pt x="218" y="194"/>
                  <a:pt x="218" y="194"/>
                </a:cubicBezTo>
                <a:cubicBezTo>
                  <a:pt x="218" y="185"/>
                  <a:pt x="221" y="177"/>
                  <a:pt x="227" y="1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0" name="Freeform 16"/>
          <p:cNvSpPr>
            <a:spLocks noEditPoints="1"/>
          </p:cNvSpPr>
          <p:nvPr/>
        </p:nvSpPr>
        <p:spPr bwMode="auto">
          <a:xfrm>
            <a:off x="6285467" y="2478267"/>
            <a:ext cx="479572" cy="440918"/>
          </a:xfrm>
          <a:custGeom>
            <a:avLst/>
            <a:gdLst>
              <a:gd name="T0" fmla="*/ 486 w 486"/>
              <a:gd name="T1" fmla="*/ 447 h 447"/>
              <a:gd name="T2" fmla="*/ 0 w 486"/>
              <a:gd name="T3" fmla="*/ 0 h 447"/>
              <a:gd name="T4" fmla="*/ 29 w 486"/>
              <a:gd name="T5" fmla="*/ 28 h 447"/>
              <a:gd name="T6" fmla="*/ 458 w 486"/>
              <a:gd name="T7" fmla="*/ 419 h 447"/>
              <a:gd name="T8" fmla="*/ 29 w 486"/>
              <a:gd name="T9" fmla="*/ 28 h 447"/>
              <a:gd name="T10" fmla="*/ 409 w 486"/>
              <a:gd name="T11" fmla="*/ 348 h 447"/>
              <a:gd name="T12" fmla="*/ 444 w 486"/>
              <a:gd name="T13" fmla="*/ 76 h 447"/>
              <a:gd name="T14" fmla="*/ 77 w 486"/>
              <a:gd name="T15" fmla="*/ 42 h 447"/>
              <a:gd name="T16" fmla="*/ 43 w 486"/>
              <a:gd name="T17" fmla="*/ 313 h 447"/>
              <a:gd name="T18" fmla="*/ 72 w 486"/>
              <a:gd name="T19" fmla="*/ 76 h 447"/>
              <a:gd name="T20" fmla="*/ 409 w 486"/>
              <a:gd name="T21" fmla="*/ 71 h 447"/>
              <a:gd name="T22" fmla="*/ 415 w 486"/>
              <a:gd name="T23" fmla="*/ 180 h 447"/>
              <a:gd name="T24" fmla="*/ 320 w 486"/>
              <a:gd name="T25" fmla="*/ 201 h 447"/>
              <a:gd name="T26" fmla="*/ 253 w 486"/>
              <a:gd name="T27" fmla="*/ 195 h 447"/>
              <a:gd name="T28" fmla="*/ 198 w 486"/>
              <a:gd name="T29" fmla="*/ 209 h 447"/>
              <a:gd name="T30" fmla="*/ 120 w 486"/>
              <a:gd name="T31" fmla="*/ 180 h 447"/>
              <a:gd name="T32" fmla="*/ 72 w 486"/>
              <a:gd name="T33" fmla="*/ 76 h 447"/>
              <a:gd name="T34" fmla="*/ 135 w 486"/>
              <a:gd name="T35" fmla="*/ 209 h 447"/>
              <a:gd name="T36" fmla="*/ 191 w 486"/>
              <a:gd name="T37" fmla="*/ 279 h 447"/>
              <a:gd name="T38" fmla="*/ 262 w 486"/>
              <a:gd name="T39" fmla="*/ 250 h 447"/>
              <a:gd name="T40" fmla="*/ 313 w 486"/>
              <a:gd name="T41" fmla="*/ 268 h 447"/>
              <a:gd name="T42" fmla="*/ 415 w 486"/>
              <a:gd name="T43" fmla="*/ 209 h 447"/>
              <a:gd name="T44" fmla="*/ 409 w 486"/>
              <a:gd name="T45" fmla="*/ 319 h 447"/>
              <a:gd name="T46" fmla="*/ 72 w 486"/>
              <a:gd name="T47" fmla="*/ 313 h 447"/>
              <a:gd name="T48" fmla="*/ 43 w 486"/>
              <a:gd name="T49" fmla="*/ 369 h 447"/>
              <a:gd name="T50" fmla="*/ 81 w 486"/>
              <a:gd name="T51" fmla="*/ 397 h 447"/>
              <a:gd name="T52" fmla="*/ 43 w 486"/>
              <a:gd name="T53" fmla="*/ 369 h 447"/>
              <a:gd name="T54" fmla="*/ 138 w 486"/>
              <a:gd name="T55" fmla="*/ 369 h 447"/>
              <a:gd name="T56" fmla="*/ 100 w 486"/>
              <a:gd name="T57" fmla="*/ 397 h 447"/>
              <a:gd name="T58" fmla="*/ 157 w 486"/>
              <a:gd name="T59" fmla="*/ 369 h 447"/>
              <a:gd name="T60" fmla="*/ 195 w 486"/>
              <a:gd name="T61" fmla="*/ 397 h 447"/>
              <a:gd name="T62" fmla="*/ 157 w 486"/>
              <a:gd name="T63" fmla="*/ 369 h 447"/>
              <a:gd name="T64" fmla="*/ 444 w 486"/>
              <a:gd name="T65" fmla="*/ 369 h 447"/>
              <a:gd name="T66" fmla="*/ 406 w 486"/>
              <a:gd name="T67" fmla="*/ 397 h 4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86" h="447">
                <a:moveTo>
                  <a:pt x="0" y="447"/>
                </a:moveTo>
                <a:cubicBezTo>
                  <a:pt x="486" y="447"/>
                  <a:pt x="486" y="447"/>
                  <a:pt x="486" y="447"/>
                </a:cubicBezTo>
                <a:cubicBezTo>
                  <a:pt x="486" y="0"/>
                  <a:pt x="486" y="0"/>
                  <a:pt x="486" y="0"/>
                </a:cubicBezTo>
                <a:cubicBezTo>
                  <a:pt x="0" y="0"/>
                  <a:pt x="0" y="0"/>
                  <a:pt x="0" y="0"/>
                </a:cubicBezTo>
                <a:lnTo>
                  <a:pt x="0" y="447"/>
                </a:lnTo>
                <a:close/>
                <a:moveTo>
                  <a:pt x="29" y="28"/>
                </a:moveTo>
                <a:cubicBezTo>
                  <a:pt x="458" y="28"/>
                  <a:pt x="458" y="28"/>
                  <a:pt x="458" y="28"/>
                </a:cubicBezTo>
                <a:cubicBezTo>
                  <a:pt x="458" y="419"/>
                  <a:pt x="458" y="419"/>
                  <a:pt x="458" y="419"/>
                </a:cubicBezTo>
                <a:cubicBezTo>
                  <a:pt x="29" y="419"/>
                  <a:pt x="29" y="419"/>
                  <a:pt x="29" y="419"/>
                </a:cubicBezTo>
                <a:lnTo>
                  <a:pt x="29" y="28"/>
                </a:lnTo>
                <a:close/>
                <a:moveTo>
                  <a:pt x="77" y="348"/>
                </a:moveTo>
                <a:cubicBezTo>
                  <a:pt x="409" y="348"/>
                  <a:pt x="409" y="348"/>
                  <a:pt x="409" y="348"/>
                </a:cubicBezTo>
                <a:cubicBezTo>
                  <a:pt x="428" y="348"/>
                  <a:pt x="444" y="332"/>
                  <a:pt x="444" y="313"/>
                </a:cubicBezTo>
                <a:cubicBezTo>
                  <a:pt x="444" y="76"/>
                  <a:pt x="444" y="76"/>
                  <a:pt x="444" y="76"/>
                </a:cubicBezTo>
                <a:cubicBezTo>
                  <a:pt x="444" y="58"/>
                  <a:pt x="428" y="42"/>
                  <a:pt x="409" y="42"/>
                </a:cubicBezTo>
                <a:cubicBezTo>
                  <a:pt x="77" y="42"/>
                  <a:pt x="77" y="42"/>
                  <a:pt x="77" y="42"/>
                </a:cubicBezTo>
                <a:cubicBezTo>
                  <a:pt x="59" y="42"/>
                  <a:pt x="43" y="58"/>
                  <a:pt x="43" y="76"/>
                </a:cubicBezTo>
                <a:cubicBezTo>
                  <a:pt x="43" y="313"/>
                  <a:pt x="43" y="313"/>
                  <a:pt x="43" y="313"/>
                </a:cubicBezTo>
                <a:cubicBezTo>
                  <a:pt x="43" y="332"/>
                  <a:pt x="59" y="348"/>
                  <a:pt x="77" y="348"/>
                </a:cubicBezTo>
                <a:close/>
                <a:moveTo>
                  <a:pt x="72" y="76"/>
                </a:moveTo>
                <a:cubicBezTo>
                  <a:pt x="72" y="73"/>
                  <a:pt x="74" y="71"/>
                  <a:pt x="77" y="71"/>
                </a:cubicBezTo>
                <a:cubicBezTo>
                  <a:pt x="409" y="71"/>
                  <a:pt x="409" y="71"/>
                  <a:pt x="409" y="71"/>
                </a:cubicBezTo>
                <a:cubicBezTo>
                  <a:pt x="412" y="71"/>
                  <a:pt x="415" y="73"/>
                  <a:pt x="415" y="76"/>
                </a:cubicBezTo>
                <a:cubicBezTo>
                  <a:pt x="415" y="180"/>
                  <a:pt x="415" y="180"/>
                  <a:pt x="415" y="180"/>
                </a:cubicBezTo>
                <a:cubicBezTo>
                  <a:pt x="332" y="180"/>
                  <a:pt x="332" y="180"/>
                  <a:pt x="332" y="180"/>
                </a:cubicBezTo>
                <a:cubicBezTo>
                  <a:pt x="320" y="201"/>
                  <a:pt x="320" y="201"/>
                  <a:pt x="320" y="201"/>
                </a:cubicBezTo>
                <a:cubicBezTo>
                  <a:pt x="287" y="103"/>
                  <a:pt x="287" y="103"/>
                  <a:pt x="287" y="103"/>
                </a:cubicBezTo>
                <a:cubicBezTo>
                  <a:pt x="253" y="195"/>
                  <a:pt x="253" y="195"/>
                  <a:pt x="253" y="195"/>
                </a:cubicBezTo>
                <a:cubicBezTo>
                  <a:pt x="224" y="162"/>
                  <a:pt x="224" y="162"/>
                  <a:pt x="224" y="162"/>
                </a:cubicBezTo>
                <a:cubicBezTo>
                  <a:pt x="198" y="209"/>
                  <a:pt x="198" y="209"/>
                  <a:pt x="198" y="209"/>
                </a:cubicBezTo>
                <a:cubicBezTo>
                  <a:pt x="166" y="114"/>
                  <a:pt x="166" y="114"/>
                  <a:pt x="166" y="114"/>
                </a:cubicBezTo>
                <a:cubicBezTo>
                  <a:pt x="120" y="180"/>
                  <a:pt x="120" y="180"/>
                  <a:pt x="120" y="180"/>
                </a:cubicBezTo>
                <a:cubicBezTo>
                  <a:pt x="72" y="180"/>
                  <a:pt x="72" y="180"/>
                  <a:pt x="72" y="180"/>
                </a:cubicBezTo>
                <a:lnTo>
                  <a:pt x="72" y="76"/>
                </a:lnTo>
                <a:close/>
                <a:moveTo>
                  <a:pt x="72" y="209"/>
                </a:moveTo>
                <a:cubicBezTo>
                  <a:pt x="135" y="209"/>
                  <a:pt x="135" y="209"/>
                  <a:pt x="135" y="209"/>
                </a:cubicBezTo>
                <a:cubicBezTo>
                  <a:pt x="157" y="177"/>
                  <a:pt x="157" y="177"/>
                  <a:pt x="157" y="177"/>
                </a:cubicBezTo>
                <a:cubicBezTo>
                  <a:pt x="191" y="279"/>
                  <a:pt x="191" y="279"/>
                  <a:pt x="191" y="279"/>
                </a:cubicBezTo>
                <a:cubicBezTo>
                  <a:pt x="229" y="211"/>
                  <a:pt x="229" y="211"/>
                  <a:pt x="229" y="211"/>
                </a:cubicBezTo>
                <a:cubicBezTo>
                  <a:pt x="262" y="250"/>
                  <a:pt x="262" y="250"/>
                  <a:pt x="262" y="250"/>
                </a:cubicBezTo>
                <a:cubicBezTo>
                  <a:pt x="286" y="188"/>
                  <a:pt x="286" y="188"/>
                  <a:pt x="286" y="188"/>
                </a:cubicBezTo>
                <a:cubicBezTo>
                  <a:pt x="313" y="268"/>
                  <a:pt x="313" y="268"/>
                  <a:pt x="313" y="268"/>
                </a:cubicBezTo>
                <a:cubicBezTo>
                  <a:pt x="348" y="209"/>
                  <a:pt x="348" y="209"/>
                  <a:pt x="348" y="209"/>
                </a:cubicBezTo>
                <a:cubicBezTo>
                  <a:pt x="415" y="209"/>
                  <a:pt x="415" y="209"/>
                  <a:pt x="415" y="209"/>
                </a:cubicBezTo>
                <a:cubicBezTo>
                  <a:pt x="415" y="313"/>
                  <a:pt x="415" y="313"/>
                  <a:pt x="415" y="313"/>
                </a:cubicBezTo>
                <a:cubicBezTo>
                  <a:pt x="415" y="317"/>
                  <a:pt x="412" y="319"/>
                  <a:pt x="409" y="319"/>
                </a:cubicBezTo>
                <a:cubicBezTo>
                  <a:pt x="77" y="319"/>
                  <a:pt x="77" y="319"/>
                  <a:pt x="77" y="319"/>
                </a:cubicBezTo>
                <a:cubicBezTo>
                  <a:pt x="74" y="319"/>
                  <a:pt x="72" y="317"/>
                  <a:pt x="72" y="313"/>
                </a:cubicBezTo>
                <a:lnTo>
                  <a:pt x="72" y="209"/>
                </a:lnTo>
                <a:close/>
                <a:moveTo>
                  <a:pt x="43" y="369"/>
                </a:moveTo>
                <a:cubicBezTo>
                  <a:pt x="81" y="369"/>
                  <a:pt x="81" y="369"/>
                  <a:pt x="81" y="369"/>
                </a:cubicBezTo>
                <a:cubicBezTo>
                  <a:pt x="81" y="397"/>
                  <a:pt x="81" y="397"/>
                  <a:pt x="81" y="397"/>
                </a:cubicBezTo>
                <a:cubicBezTo>
                  <a:pt x="43" y="397"/>
                  <a:pt x="43" y="397"/>
                  <a:pt x="43" y="397"/>
                </a:cubicBezTo>
                <a:lnTo>
                  <a:pt x="43" y="369"/>
                </a:lnTo>
                <a:close/>
                <a:moveTo>
                  <a:pt x="100" y="369"/>
                </a:moveTo>
                <a:cubicBezTo>
                  <a:pt x="138" y="369"/>
                  <a:pt x="138" y="369"/>
                  <a:pt x="138" y="369"/>
                </a:cubicBezTo>
                <a:cubicBezTo>
                  <a:pt x="138" y="397"/>
                  <a:pt x="138" y="397"/>
                  <a:pt x="138" y="397"/>
                </a:cubicBezTo>
                <a:cubicBezTo>
                  <a:pt x="100" y="397"/>
                  <a:pt x="100" y="397"/>
                  <a:pt x="100" y="397"/>
                </a:cubicBezTo>
                <a:lnTo>
                  <a:pt x="100" y="369"/>
                </a:lnTo>
                <a:close/>
                <a:moveTo>
                  <a:pt x="157" y="369"/>
                </a:moveTo>
                <a:cubicBezTo>
                  <a:pt x="195" y="369"/>
                  <a:pt x="195" y="369"/>
                  <a:pt x="195" y="369"/>
                </a:cubicBezTo>
                <a:cubicBezTo>
                  <a:pt x="195" y="397"/>
                  <a:pt x="195" y="397"/>
                  <a:pt x="195" y="397"/>
                </a:cubicBezTo>
                <a:cubicBezTo>
                  <a:pt x="157" y="397"/>
                  <a:pt x="157" y="397"/>
                  <a:pt x="157" y="397"/>
                </a:cubicBezTo>
                <a:lnTo>
                  <a:pt x="157" y="369"/>
                </a:lnTo>
                <a:close/>
                <a:moveTo>
                  <a:pt x="406" y="369"/>
                </a:moveTo>
                <a:cubicBezTo>
                  <a:pt x="444" y="369"/>
                  <a:pt x="444" y="369"/>
                  <a:pt x="444" y="369"/>
                </a:cubicBezTo>
                <a:cubicBezTo>
                  <a:pt x="444" y="397"/>
                  <a:pt x="444" y="397"/>
                  <a:pt x="444" y="397"/>
                </a:cubicBezTo>
                <a:cubicBezTo>
                  <a:pt x="406" y="397"/>
                  <a:pt x="406" y="397"/>
                  <a:pt x="406" y="397"/>
                </a:cubicBezTo>
                <a:lnTo>
                  <a:pt x="406" y="3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1" name="Freeform 17"/>
          <p:cNvSpPr>
            <a:spLocks noEditPoints="1"/>
          </p:cNvSpPr>
          <p:nvPr/>
        </p:nvSpPr>
        <p:spPr bwMode="auto">
          <a:xfrm>
            <a:off x="15433036" y="2465052"/>
            <a:ext cx="250658" cy="478364"/>
          </a:xfrm>
          <a:custGeom>
            <a:avLst/>
            <a:gdLst>
              <a:gd name="T0" fmla="*/ 71 w 254"/>
              <a:gd name="T1" fmla="*/ 349 h 485"/>
              <a:gd name="T2" fmla="*/ 71 w 254"/>
              <a:gd name="T3" fmla="*/ 361 h 485"/>
              <a:gd name="T4" fmla="*/ 183 w 254"/>
              <a:gd name="T5" fmla="*/ 361 h 485"/>
              <a:gd name="T6" fmla="*/ 183 w 254"/>
              <a:gd name="T7" fmla="*/ 349 h 485"/>
              <a:gd name="T8" fmla="*/ 127 w 254"/>
              <a:gd name="T9" fmla="*/ 370 h 485"/>
              <a:gd name="T10" fmla="*/ 127 w 254"/>
              <a:gd name="T11" fmla="*/ 341 h 485"/>
              <a:gd name="T12" fmla="*/ 127 w 254"/>
              <a:gd name="T13" fmla="*/ 370 h 485"/>
              <a:gd name="T14" fmla="*/ 0 w 254"/>
              <a:gd name="T15" fmla="*/ 274 h 485"/>
              <a:gd name="T16" fmla="*/ 254 w 254"/>
              <a:gd name="T17" fmla="*/ 485 h 485"/>
              <a:gd name="T18" fmla="*/ 254 w 254"/>
              <a:gd name="T19" fmla="*/ 274 h 485"/>
              <a:gd name="T20" fmla="*/ 217 w 254"/>
              <a:gd name="T21" fmla="*/ 188 h 485"/>
              <a:gd name="T22" fmla="*/ 253 w 254"/>
              <a:gd name="T23" fmla="*/ 160 h 485"/>
              <a:gd name="T24" fmla="*/ 217 w 254"/>
              <a:gd name="T25" fmla="*/ 117 h 485"/>
              <a:gd name="T26" fmla="*/ 179 w 254"/>
              <a:gd name="T27" fmla="*/ 82 h 485"/>
              <a:gd name="T28" fmla="*/ 84 w 254"/>
              <a:gd name="T29" fmla="*/ 0 h 485"/>
              <a:gd name="T30" fmla="*/ 72 w 254"/>
              <a:gd name="T31" fmla="*/ 82 h 485"/>
              <a:gd name="T32" fmla="*/ 37 w 254"/>
              <a:gd name="T33" fmla="*/ 160 h 485"/>
              <a:gd name="T34" fmla="*/ 1 w 254"/>
              <a:gd name="T35" fmla="*/ 188 h 485"/>
              <a:gd name="T36" fmla="*/ 22 w 254"/>
              <a:gd name="T37" fmla="*/ 221 h 485"/>
              <a:gd name="T38" fmla="*/ 109 w 254"/>
              <a:gd name="T39" fmla="*/ 28 h 485"/>
              <a:gd name="T40" fmla="*/ 151 w 254"/>
              <a:gd name="T41" fmla="*/ 82 h 485"/>
              <a:gd name="T42" fmla="*/ 109 w 254"/>
              <a:gd name="T43" fmla="*/ 28 h 485"/>
              <a:gd name="T44" fmla="*/ 72 w 254"/>
              <a:gd name="T45" fmla="*/ 111 h 485"/>
              <a:gd name="T46" fmla="*/ 188 w 254"/>
              <a:gd name="T47" fmla="*/ 117 h 485"/>
              <a:gd name="T48" fmla="*/ 66 w 254"/>
              <a:gd name="T49" fmla="*/ 160 h 485"/>
              <a:gd name="T50" fmla="*/ 43 w 254"/>
              <a:gd name="T51" fmla="*/ 241 h 485"/>
              <a:gd name="T52" fmla="*/ 188 w 254"/>
              <a:gd name="T53" fmla="*/ 188 h 485"/>
              <a:gd name="T54" fmla="*/ 226 w 254"/>
              <a:gd name="T55" fmla="*/ 274 h 485"/>
              <a:gd name="T56" fmla="*/ 43 w 254"/>
              <a:gd name="T57" fmla="*/ 241 h 485"/>
              <a:gd name="T58" fmla="*/ 226 w 254"/>
              <a:gd name="T59" fmla="*/ 303 h 485"/>
              <a:gd name="T60" fmla="*/ 28 w 254"/>
              <a:gd name="T61" fmla="*/ 408 h 485"/>
              <a:gd name="T62" fmla="*/ 28 w 254"/>
              <a:gd name="T63" fmla="*/ 436 h 485"/>
              <a:gd name="T64" fmla="*/ 226 w 254"/>
              <a:gd name="T65" fmla="*/ 457 h 485"/>
              <a:gd name="T66" fmla="*/ 28 w 254"/>
              <a:gd name="T67" fmla="*/ 436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4" h="485">
                <a:moveTo>
                  <a:pt x="127" y="312"/>
                </a:moveTo>
                <a:cubicBezTo>
                  <a:pt x="89" y="312"/>
                  <a:pt x="72" y="347"/>
                  <a:pt x="71" y="349"/>
                </a:cubicBezTo>
                <a:cubicBezTo>
                  <a:pt x="68" y="355"/>
                  <a:pt x="68" y="355"/>
                  <a:pt x="68" y="355"/>
                </a:cubicBezTo>
                <a:cubicBezTo>
                  <a:pt x="71" y="361"/>
                  <a:pt x="71" y="361"/>
                  <a:pt x="71" y="361"/>
                </a:cubicBezTo>
                <a:cubicBezTo>
                  <a:pt x="72" y="363"/>
                  <a:pt x="89" y="398"/>
                  <a:pt x="127" y="398"/>
                </a:cubicBezTo>
                <a:cubicBezTo>
                  <a:pt x="164" y="398"/>
                  <a:pt x="182" y="363"/>
                  <a:pt x="183" y="361"/>
                </a:cubicBezTo>
                <a:cubicBezTo>
                  <a:pt x="186" y="355"/>
                  <a:pt x="186" y="355"/>
                  <a:pt x="186" y="355"/>
                </a:cubicBezTo>
                <a:cubicBezTo>
                  <a:pt x="183" y="349"/>
                  <a:pt x="183" y="349"/>
                  <a:pt x="183" y="349"/>
                </a:cubicBezTo>
                <a:cubicBezTo>
                  <a:pt x="182" y="347"/>
                  <a:pt x="164" y="312"/>
                  <a:pt x="127" y="312"/>
                </a:cubicBezTo>
                <a:close/>
                <a:moveTo>
                  <a:pt x="127" y="370"/>
                </a:moveTo>
                <a:cubicBezTo>
                  <a:pt x="114" y="370"/>
                  <a:pt x="105" y="361"/>
                  <a:pt x="100" y="355"/>
                </a:cubicBezTo>
                <a:cubicBezTo>
                  <a:pt x="105" y="349"/>
                  <a:pt x="114" y="341"/>
                  <a:pt x="127" y="341"/>
                </a:cubicBezTo>
                <a:cubicBezTo>
                  <a:pt x="140" y="341"/>
                  <a:pt x="148" y="349"/>
                  <a:pt x="153" y="355"/>
                </a:cubicBezTo>
                <a:cubicBezTo>
                  <a:pt x="148" y="361"/>
                  <a:pt x="140" y="370"/>
                  <a:pt x="127" y="370"/>
                </a:cubicBezTo>
                <a:close/>
                <a:moveTo>
                  <a:pt x="0" y="274"/>
                </a:moveTo>
                <a:cubicBezTo>
                  <a:pt x="0" y="274"/>
                  <a:pt x="0" y="274"/>
                  <a:pt x="0" y="274"/>
                </a:cubicBezTo>
                <a:cubicBezTo>
                  <a:pt x="0" y="485"/>
                  <a:pt x="0" y="485"/>
                  <a:pt x="0" y="485"/>
                </a:cubicBezTo>
                <a:cubicBezTo>
                  <a:pt x="254" y="485"/>
                  <a:pt x="254" y="485"/>
                  <a:pt x="254" y="485"/>
                </a:cubicBezTo>
                <a:cubicBezTo>
                  <a:pt x="254" y="274"/>
                  <a:pt x="254" y="274"/>
                  <a:pt x="254" y="274"/>
                </a:cubicBezTo>
                <a:cubicBezTo>
                  <a:pt x="254" y="274"/>
                  <a:pt x="254" y="274"/>
                  <a:pt x="254" y="274"/>
                </a:cubicBezTo>
                <a:cubicBezTo>
                  <a:pt x="253" y="254"/>
                  <a:pt x="245" y="235"/>
                  <a:pt x="231" y="221"/>
                </a:cubicBezTo>
                <a:cubicBezTo>
                  <a:pt x="223" y="212"/>
                  <a:pt x="218" y="201"/>
                  <a:pt x="217" y="188"/>
                </a:cubicBezTo>
                <a:cubicBezTo>
                  <a:pt x="253" y="188"/>
                  <a:pt x="253" y="188"/>
                  <a:pt x="253" y="188"/>
                </a:cubicBezTo>
                <a:cubicBezTo>
                  <a:pt x="253" y="160"/>
                  <a:pt x="253" y="160"/>
                  <a:pt x="253" y="160"/>
                </a:cubicBezTo>
                <a:cubicBezTo>
                  <a:pt x="217" y="160"/>
                  <a:pt x="217" y="160"/>
                  <a:pt x="217" y="160"/>
                </a:cubicBezTo>
                <a:cubicBezTo>
                  <a:pt x="217" y="117"/>
                  <a:pt x="217" y="117"/>
                  <a:pt x="217" y="117"/>
                </a:cubicBezTo>
                <a:cubicBezTo>
                  <a:pt x="217" y="98"/>
                  <a:pt x="201" y="82"/>
                  <a:pt x="182" y="82"/>
                </a:cubicBezTo>
                <a:cubicBezTo>
                  <a:pt x="179" y="82"/>
                  <a:pt x="179" y="82"/>
                  <a:pt x="179" y="82"/>
                </a:cubicBezTo>
                <a:cubicBezTo>
                  <a:pt x="170" y="0"/>
                  <a:pt x="170" y="0"/>
                  <a:pt x="170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74" y="82"/>
                  <a:pt x="74" y="82"/>
                  <a:pt x="74" y="82"/>
                </a:cubicBezTo>
                <a:cubicBezTo>
                  <a:pt x="72" y="82"/>
                  <a:pt x="72" y="82"/>
                  <a:pt x="72" y="82"/>
                </a:cubicBezTo>
                <a:cubicBezTo>
                  <a:pt x="53" y="82"/>
                  <a:pt x="37" y="98"/>
                  <a:pt x="37" y="117"/>
                </a:cubicBezTo>
                <a:cubicBezTo>
                  <a:pt x="37" y="160"/>
                  <a:pt x="37" y="160"/>
                  <a:pt x="37" y="160"/>
                </a:cubicBezTo>
                <a:cubicBezTo>
                  <a:pt x="1" y="160"/>
                  <a:pt x="1" y="160"/>
                  <a:pt x="1" y="160"/>
                </a:cubicBezTo>
                <a:cubicBezTo>
                  <a:pt x="1" y="188"/>
                  <a:pt x="1" y="188"/>
                  <a:pt x="1" y="188"/>
                </a:cubicBezTo>
                <a:cubicBezTo>
                  <a:pt x="37" y="188"/>
                  <a:pt x="37" y="188"/>
                  <a:pt x="37" y="188"/>
                </a:cubicBezTo>
                <a:cubicBezTo>
                  <a:pt x="36" y="201"/>
                  <a:pt x="31" y="212"/>
                  <a:pt x="22" y="221"/>
                </a:cubicBezTo>
                <a:cubicBezTo>
                  <a:pt x="8" y="235"/>
                  <a:pt x="0" y="254"/>
                  <a:pt x="0" y="274"/>
                </a:cubicBezTo>
                <a:close/>
                <a:moveTo>
                  <a:pt x="109" y="28"/>
                </a:moveTo>
                <a:cubicBezTo>
                  <a:pt x="144" y="28"/>
                  <a:pt x="144" y="28"/>
                  <a:pt x="144" y="28"/>
                </a:cubicBezTo>
                <a:cubicBezTo>
                  <a:pt x="151" y="82"/>
                  <a:pt x="151" y="82"/>
                  <a:pt x="151" y="82"/>
                </a:cubicBezTo>
                <a:cubicBezTo>
                  <a:pt x="103" y="82"/>
                  <a:pt x="103" y="82"/>
                  <a:pt x="103" y="82"/>
                </a:cubicBezTo>
                <a:lnTo>
                  <a:pt x="109" y="28"/>
                </a:lnTo>
                <a:close/>
                <a:moveTo>
                  <a:pt x="66" y="117"/>
                </a:moveTo>
                <a:cubicBezTo>
                  <a:pt x="66" y="114"/>
                  <a:pt x="68" y="111"/>
                  <a:pt x="72" y="111"/>
                </a:cubicBezTo>
                <a:cubicBezTo>
                  <a:pt x="182" y="111"/>
                  <a:pt x="182" y="111"/>
                  <a:pt x="182" y="111"/>
                </a:cubicBezTo>
                <a:cubicBezTo>
                  <a:pt x="185" y="111"/>
                  <a:pt x="188" y="114"/>
                  <a:pt x="188" y="117"/>
                </a:cubicBezTo>
                <a:cubicBezTo>
                  <a:pt x="188" y="160"/>
                  <a:pt x="188" y="160"/>
                  <a:pt x="188" y="160"/>
                </a:cubicBezTo>
                <a:cubicBezTo>
                  <a:pt x="66" y="160"/>
                  <a:pt x="66" y="160"/>
                  <a:pt x="66" y="160"/>
                </a:cubicBezTo>
                <a:lnTo>
                  <a:pt x="66" y="117"/>
                </a:lnTo>
                <a:close/>
                <a:moveTo>
                  <a:pt x="43" y="241"/>
                </a:moveTo>
                <a:cubicBezTo>
                  <a:pt x="57" y="227"/>
                  <a:pt x="65" y="208"/>
                  <a:pt x="65" y="188"/>
                </a:cubicBezTo>
                <a:cubicBezTo>
                  <a:pt x="188" y="188"/>
                  <a:pt x="188" y="188"/>
                  <a:pt x="188" y="188"/>
                </a:cubicBezTo>
                <a:cubicBezTo>
                  <a:pt x="189" y="208"/>
                  <a:pt x="197" y="227"/>
                  <a:pt x="211" y="241"/>
                </a:cubicBezTo>
                <a:cubicBezTo>
                  <a:pt x="220" y="250"/>
                  <a:pt x="225" y="262"/>
                  <a:pt x="226" y="274"/>
                </a:cubicBezTo>
                <a:cubicBezTo>
                  <a:pt x="28" y="274"/>
                  <a:pt x="28" y="274"/>
                  <a:pt x="28" y="274"/>
                </a:cubicBezTo>
                <a:cubicBezTo>
                  <a:pt x="29" y="262"/>
                  <a:pt x="34" y="250"/>
                  <a:pt x="43" y="241"/>
                </a:cubicBezTo>
                <a:close/>
                <a:moveTo>
                  <a:pt x="28" y="303"/>
                </a:moveTo>
                <a:cubicBezTo>
                  <a:pt x="226" y="303"/>
                  <a:pt x="226" y="303"/>
                  <a:pt x="226" y="303"/>
                </a:cubicBezTo>
                <a:cubicBezTo>
                  <a:pt x="226" y="408"/>
                  <a:pt x="226" y="408"/>
                  <a:pt x="226" y="408"/>
                </a:cubicBezTo>
                <a:cubicBezTo>
                  <a:pt x="28" y="408"/>
                  <a:pt x="28" y="408"/>
                  <a:pt x="28" y="408"/>
                </a:cubicBezTo>
                <a:lnTo>
                  <a:pt x="28" y="303"/>
                </a:lnTo>
                <a:close/>
                <a:moveTo>
                  <a:pt x="28" y="436"/>
                </a:moveTo>
                <a:cubicBezTo>
                  <a:pt x="226" y="436"/>
                  <a:pt x="226" y="436"/>
                  <a:pt x="226" y="436"/>
                </a:cubicBezTo>
                <a:cubicBezTo>
                  <a:pt x="226" y="457"/>
                  <a:pt x="226" y="457"/>
                  <a:pt x="226" y="457"/>
                </a:cubicBezTo>
                <a:cubicBezTo>
                  <a:pt x="28" y="457"/>
                  <a:pt x="28" y="457"/>
                  <a:pt x="28" y="457"/>
                </a:cubicBezTo>
                <a:lnTo>
                  <a:pt x="28" y="4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2" name="Freeform 18"/>
          <p:cNvSpPr>
            <a:spLocks noEditPoints="1"/>
          </p:cNvSpPr>
          <p:nvPr/>
        </p:nvSpPr>
        <p:spPr bwMode="auto">
          <a:xfrm>
            <a:off x="17710108" y="2465052"/>
            <a:ext cx="221666" cy="478364"/>
          </a:xfrm>
          <a:custGeom>
            <a:avLst/>
            <a:gdLst>
              <a:gd name="T0" fmla="*/ 164 w 225"/>
              <a:gd name="T1" fmla="*/ 157 h 485"/>
              <a:gd name="T2" fmla="*/ 148 w 225"/>
              <a:gd name="T3" fmla="*/ 0 h 485"/>
              <a:gd name="T4" fmla="*/ 76 w 225"/>
              <a:gd name="T5" fmla="*/ 0 h 485"/>
              <a:gd name="T6" fmla="*/ 60 w 225"/>
              <a:gd name="T7" fmla="*/ 157 h 485"/>
              <a:gd name="T8" fmla="*/ 32 w 225"/>
              <a:gd name="T9" fmla="*/ 191 h 485"/>
              <a:gd name="T10" fmla="*/ 32 w 225"/>
              <a:gd name="T11" fmla="*/ 247 h 485"/>
              <a:gd name="T12" fmla="*/ 20 w 225"/>
              <a:gd name="T13" fmla="*/ 277 h 485"/>
              <a:gd name="T14" fmla="*/ 0 w 225"/>
              <a:gd name="T15" fmla="*/ 327 h 485"/>
              <a:gd name="T16" fmla="*/ 0 w 225"/>
              <a:gd name="T17" fmla="*/ 485 h 485"/>
              <a:gd name="T18" fmla="*/ 225 w 225"/>
              <a:gd name="T19" fmla="*/ 485 h 485"/>
              <a:gd name="T20" fmla="*/ 225 w 225"/>
              <a:gd name="T21" fmla="*/ 327 h 485"/>
              <a:gd name="T22" fmla="*/ 204 w 225"/>
              <a:gd name="T23" fmla="*/ 277 h 485"/>
              <a:gd name="T24" fmla="*/ 192 w 225"/>
              <a:gd name="T25" fmla="*/ 247 h 485"/>
              <a:gd name="T26" fmla="*/ 192 w 225"/>
              <a:gd name="T27" fmla="*/ 191 h 485"/>
              <a:gd name="T28" fmla="*/ 164 w 225"/>
              <a:gd name="T29" fmla="*/ 157 h 485"/>
              <a:gd name="T30" fmla="*/ 102 w 225"/>
              <a:gd name="T31" fmla="*/ 28 h 485"/>
              <a:gd name="T32" fmla="*/ 122 w 225"/>
              <a:gd name="T33" fmla="*/ 28 h 485"/>
              <a:gd name="T34" fmla="*/ 136 w 225"/>
              <a:gd name="T35" fmla="*/ 156 h 485"/>
              <a:gd name="T36" fmla="*/ 89 w 225"/>
              <a:gd name="T37" fmla="*/ 156 h 485"/>
              <a:gd name="T38" fmla="*/ 102 w 225"/>
              <a:gd name="T39" fmla="*/ 28 h 485"/>
              <a:gd name="T40" fmla="*/ 61 w 225"/>
              <a:gd name="T41" fmla="*/ 191 h 485"/>
              <a:gd name="T42" fmla="*/ 67 w 225"/>
              <a:gd name="T43" fmla="*/ 185 h 485"/>
              <a:gd name="T44" fmla="*/ 157 w 225"/>
              <a:gd name="T45" fmla="*/ 185 h 485"/>
              <a:gd name="T46" fmla="*/ 164 w 225"/>
              <a:gd name="T47" fmla="*/ 191 h 485"/>
              <a:gd name="T48" fmla="*/ 164 w 225"/>
              <a:gd name="T49" fmla="*/ 224 h 485"/>
              <a:gd name="T50" fmla="*/ 61 w 225"/>
              <a:gd name="T51" fmla="*/ 224 h 485"/>
              <a:gd name="T52" fmla="*/ 61 w 225"/>
              <a:gd name="T53" fmla="*/ 191 h 485"/>
              <a:gd name="T54" fmla="*/ 196 w 225"/>
              <a:gd name="T55" fmla="*/ 327 h 485"/>
              <a:gd name="T56" fmla="*/ 196 w 225"/>
              <a:gd name="T57" fmla="*/ 457 h 485"/>
              <a:gd name="T58" fmla="*/ 196 w 225"/>
              <a:gd name="T59" fmla="*/ 457 h 485"/>
              <a:gd name="T60" fmla="*/ 28 w 225"/>
              <a:gd name="T61" fmla="*/ 457 h 485"/>
              <a:gd name="T62" fmla="*/ 28 w 225"/>
              <a:gd name="T63" fmla="*/ 327 h 485"/>
              <a:gd name="T64" fmla="*/ 40 w 225"/>
              <a:gd name="T65" fmla="*/ 297 h 485"/>
              <a:gd name="T66" fmla="*/ 61 w 225"/>
              <a:gd name="T67" fmla="*/ 252 h 485"/>
              <a:gd name="T68" fmla="*/ 164 w 225"/>
              <a:gd name="T69" fmla="*/ 252 h 485"/>
              <a:gd name="T70" fmla="*/ 184 w 225"/>
              <a:gd name="T71" fmla="*/ 297 h 485"/>
              <a:gd name="T72" fmla="*/ 196 w 225"/>
              <a:gd name="T73" fmla="*/ 327 h 485"/>
              <a:gd name="T74" fmla="*/ 142 w 225"/>
              <a:gd name="T75" fmla="*/ 300 h 485"/>
              <a:gd name="T76" fmla="*/ 112 w 225"/>
              <a:gd name="T77" fmla="*/ 278 h 485"/>
              <a:gd name="T78" fmla="*/ 82 w 225"/>
              <a:gd name="T79" fmla="*/ 300 h 485"/>
              <a:gd name="T80" fmla="*/ 52 w 225"/>
              <a:gd name="T81" fmla="*/ 388 h 485"/>
              <a:gd name="T82" fmla="*/ 56 w 225"/>
              <a:gd name="T83" fmla="*/ 417 h 485"/>
              <a:gd name="T84" fmla="*/ 82 w 225"/>
              <a:gd name="T85" fmla="*/ 431 h 485"/>
              <a:gd name="T86" fmla="*/ 142 w 225"/>
              <a:gd name="T87" fmla="*/ 431 h 485"/>
              <a:gd name="T88" fmla="*/ 168 w 225"/>
              <a:gd name="T89" fmla="*/ 417 h 485"/>
              <a:gd name="T90" fmla="*/ 173 w 225"/>
              <a:gd name="T91" fmla="*/ 388 h 485"/>
              <a:gd name="T92" fmla="*/ 142 w 225"/>
              <a:gd name="T93" fmla="*/ 300 h 485"/>
              <a:gd name="T94" fmla="*/ 145 w 225"/>
              <a:gd name="T95" fmla="*/ 401 h 485"/>
              <a:gd name="T96" fmla="*/ 142 w 225"/>
              <a:gd name="T97" fmla="*/ 402 h 485"/>
              <a:gd name="T98" fmla="*/ 82 w 225"/>
              <a:gd name="T99" fmla="*/ 402 h 485"/>
              <a:gd name="T100" fmla="*/ 79 w 225"/>
              <a:gd name="T101" fmla="*/ 401 h 485"/>
              <a:gd name="T102" fmla="*/ 79 w 225"/>
              <a:gd name="T103" fmla="*/ 398 h 485"/>
              <a:gd name="T104" fmla="*/ 109 w 225"/>
              <a:gd name="T105" fmla="*/ 309 h 485"/>
              <a:gd name="T106" fmla="*/ 112 w 225"/>
              <a:gd name="T107" fmla="*/ 307 h 485"/>
              <a:gd name="T108" fmla="*/ 116 w 225"/>
              <a:gd name="T109" fmla="*/ 309 h 485"/>
              <a:gd name="T110" fmla="*/ 146 w 225"/>
              <a:gd name="T111" fmla="*/ 398 h 485"/>
              <a:gd name="T112" fmla="*/ 145 w 225"/>
              <a:gd name="T113" fmla="*/ 401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25" h="485">
                <a:moveTo>
                  <a:pt x="164" y="157"/>
                </a:moveTo>
                <a:cubicBezTo>
                  <a:pt x="148" y="0"/>
                  <a:pt x="148" y="0"/>
                  <a:pt x="148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60" y="157"/>
                  <a:pt x="60" y="157"/>
                  <a:pt x="60" y="157"/>
                </a:cubicBezTo>
                <a:cubicBezTo>
                  <a:pt x="44" y="160"/>
                  <a:pt x="32" y="175"/>
                  <a:pt x="32" y="191"/>
                </a:cubicBezTo>
                <a:cubicBezTo>
                  <a:pt x="32" y="247"/>
                  <a:pt x="32" y="247"/>
                  <a:pt x="32" y="247"/>
                </a:cubicBezTo>
                <a:cubicBezTo>
                  <a:pt x="32" y="259"/>
                  <a:pt x="28" y="269"/>
                  <a:pt x="20" y="277"/>
                </a:cubicBezTo>
                <a:cubicBezTo>
                  <a:pt x="7" y="291"/>
                  <a:pt x="0" y="309"/>
                  <a:pt x="0" y="327"/>
                </a:cubicBezTo>
                <a:cubicBezTo>
                  <a:pt x="0" y="485"/>
                  <a:pt x="0" y="485"/>
                  <a:pt x="0" y="485"/>
                </a:cubicBezTo>
                <a:cubicBezTo>
                  <a:pt x="225" y="485"/>
                  <a:pt x="225" y="485"/>
                  <a:pt x="225" y="485"/>
                </a:cubicBezTo>
                <a:cubicBezTo>
                  <a:pt x="225" y="327"/>
                  <a:pt x="225" y="327"/>
                  <a:pt x="225" y="327"/>
                </a:cubicBezTo>
                <a:cubicBezTo>
                  <a:pt x="225" y="309"/>
                  <a:pt x="217" y="291"/>
                  <a:pt x="204" y="277"/>
                </a:cubicBezTo>
                <a:cubicBezTo>
                  <a:pt x="196" y="269"/>
                  <a:pt x="192" y="259"/>
                  <a:pt x="192" y="247"/>
                </a:cubicBezTo>
                <a:cubicBezTo>
                  <a:pt x="192" y="191"/>
                  <a:pt x="192" y="191"/>
                  <a:pt x="192" y="191"/>
                </a:cubicBezTo>
                <a:cubicBezTo>
                  <a:pt x="192" y="175"/>
                  <a:pt x="180" y="160"/>
                  <a:pt x="164" y="157"/>
                </a:cubicBezTo>
                <a:close/>
                <a:moveTo>
                  <a:pt x="102" y="28"/>
                </a:moveTo>
                <a:cubicBezTo>
                  <a:pt x="122" y="28"/>
                  <a:pt x="122" y="28"/>
                  <a:pt x="122" y="28"/>
                </a:cubicBezTo>
                <a:cubicBezTo>
                  <a:pt x="136" y="156"/>
                  <a:pt x="136" y="156"/>
                  <a:pt x="136" y="156"/>
                </a:cubicBezTo>
                <a:cubicBezTo>
                  <a:pt x="89" y="156"/>
                  <a:pt x="89" y="156"/>
                  <a:pt x="89" y="156"/>
                </a:cubicBezTo>
                <a:lnTo>
                  <a:pt x="102" y="28"/>
                </a:lnTo>
                <a:close/>
                <a:moveTo>
                  <a:pt x="61" y="191"/>
                </a:moveTo>
                <a:cubicBezTo>
                  <a:pt x="61" y="188"/>
                  <a:pt x="64" y="185"/>
                  <a:pt x="67" y="185"/>
                </a:cubicBezTo>
                <a:cubicBezTo>
                  <a:pt x="157" y="185"/>
                  <a:pt x="157" y="185"/>
                  <a:pt x="157" y="185"/>
                </a:cubicBezTo>
                <a:cubicBezTo>
                  <a:pt x="161" y="185"/>
                  <a:pt x="164" y="188"/>
                  <a:pt x="164" y="191"/>
                </a:cubicBezTo>
                <a:cubicBezTo>
                  <a:pt x="164" y="224"/>
                  <a:pt x="164" y="224"/>
                  <a:pt x="164" y="224"/>
                </a:cubicBezTo>
                <a:cubicBezTo>
                  <a:pt x="61" y="224"/>
                  <a:pt x="61" y="224"/>
                  <a:pt x="61" y="224"/>
                </a:cubicBezTo>
                <a:lnTo>
                  <a:pt x="61" y="191"/>
                </a:lnTo>
                <a:close/>
                <a:moveTo>
                  <a:pt x="196" y="327"/>
                </a:moveTo>
                <a:cubicBezTo>
                  <a:pt x="196" y="457"/>
                  <a:pt x="196" y="457"/>
                  <a:pt x="196" y="457"/>
                </a:cubicBezTo>
                <a:cubicBezTo>
                  <a:pt x="196" y="457"/>
                  <a:pt x="196" y="457"/>
                  <a:pt x="196" y="457"/>
                </a:cubicBezTo>
                <a:cubicBezTo>
                  <a:pt x="28" y="457"/>
                  <a:pt x="28" y="457"/>
                  <a:pt x="28" y="457"/>
                </a:cubicBezTo>
                <a:cubicBezTo>
                  <a:pt x="28" y="327"/>
                  <a:pt x="28" y="327"/>
                  <a:pt x="28" y="327"/>
                </a:cubicBezTo>
                <a:cubicBezTo>
                  <a:pt x="28" y="316"/>
                  <a:pt x="32" y="305"/>
                  <a:pt x="40" y="297"/>
                </a:cubicBezTo>
                <a:cubicBezTo>
                  <a:pt x="52" y="285"/>
                  <a:pt x="59" y="269"/>
                  <a:pt x="61" y="252"/>
                </a:cubicBezTo>
                <a:cubicBezTo>
                  <a:pt x="164" y="252"/>
                  <a:pt x="164" y="252"/>
                  <a:pt x="164" y="252"/>
                </a:cubicBezTo>
                <a:cubicBezTo>
                  <a:pt x="165" y="269"/>
                  <a:pt x="172" y="285"/>
                  <a:pt x="184" y="297"/>
                </a:cubicBezTo>
                <a:cubicBezTo>
                  <a:pt x="192" y="305"/>
                  <a:pt x="196" y="316"/>
                  <a:pt x="196" y="327"/>
                </a:cubicBezTo>
                <a:close/>
                <a:moveTo>
                  <a:pt x="142" y="300"/>
                </a:moveTo>
                <a:cubicBezTo>
                  <a:pt x="138" y="287"/>
                  <a:pt x="126" y="278"/>
                  <a:pt x="112" y="278"/>
                </a:cubicBezTo>
                <a:cubicBezTo>
                  <a:pt x="98" y="278"/>
                  <a:pt x="86" y="287"/>
                  <a:pt x="82" y="300"/>
                </a:cubicBezTo>
                <a:cubicBezTo>
                  <a:pt x="52" y="388"/>
                  <a:pt x="52" y="388"/>
                  <a:pt x="52" y="388"/>
                </a:cubicBezTo>
                <a:cubicBezTo>
                  <a:pt x="48" y="398"/>
                  <a:pt x="50" y="409"/>
                  <a:pt x="56" y="417"/>
                </a:cubicBezTo>
                <a:cubicBezTo>
                  <a:pt x="62" y="426"/>
                  <a:pt x="72" y="431"/>
                  <a:pt x="82" y="431"/>
                </a:cubicBezTo>
                <a:cubicBezTo>
                  <a:pt x="142" y="431"/>
                  <a:pt x="142" y="431"/>
                  <a:pt x="142" y="431"/>
                </a:cubicBezTo>
                <a:cubicBezTo>
                  <a:pt x="153" y="431"/>
                  <a:pt x="162" y="426"/>
                  <a:pt x="168" y="417"/>
                </a:cubicBezTo>
                <a:cubicBezTo>
                  <a:pt x="174" y="409"/>
                  <a:pt x="176" y="398"/>
                  <a:pt x="173" y="388"/>
                </a:cubicBezTo>
                <a:lnTo>
                  <a:pt x="142" y="300"/>
                </a:lnTo>
                <a:close/>
                <a:moveTo>
                  <a:pt x="145" y="401"/>
                </a:moveTo>
                <a:cubicBezTo>
                  <a:pt x="145" y="401"/>
                  <a:pt x="144" y="402"/>
                  <a:pt x="142" y="402"/>
                </a:cubicBezTo>
                <a:cubicBezTo>
                  <a:pt x="82" y="402"/>
                  <a:pt x="82" y="402"/>
                  <a:pt x="82" y="402"/>
                </a:cubicBezTo>
                <a:cubicBezTo>
                  <a:pt x="80" y="402"/>
                  <a:pt x="80" y="401"/>
                  <a:pt x="79" y="401"/>
                </a:cubicBezTo>
                <a:cubicBezTo>
                  <a:pt x="79" y="400"/>
                  <a:pt x="78" y="399"/>
                  <a:pt x="79" y="398"/>
                </a:cubicBezTo>
                <a:cubicBezTo>
                  <a:pt x="109" y="309"/>
                  <a:pt x="109" y="309"/>
                  <a:pt x="109" y="309"/>
                </a:cubicBezTo>
                <a:cubicBezTo>
                  <a:pt x="109" y="308"/>
                  <a:pt x="110" y="307"/>
                  <a:pt x="112" y="307"/>
                </a:cubicBezTo>
                <a:cubicBezTo>
                  <a:pt x="114" y="307"/>
                  <a:pt x="115" y="308"/>
                  <a:pt x="116" y="309"/>
                </a:cubicBezTo>
                <a:cubicBezTo>
                  <a:pt x="146" y="398"/>
                  <a:pt x="146" y="398"/>
                  <a:pt x="146" y="398"/>
                </a:cubicBezTo>
                <a:cubicBezTo>
                  <a:pt x="146" y="399"/>
                  <a:pt x="146" y="400"/>
                  <a:pt x="145" y="4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3" name="Freeform 19"/>
          <p:cNvSpPr>
            <a:spLocks noEditPoints="1"/>
          </p:cNvSpPr>
          <p:nvPr/>
        </p:nvSpPr>
        <p:spPr bwMode="auto">
          <a:xfrm>
            <a:off x="13136646" y="2465052"/>
            <a:ext cx="334614" cy="478364"/>
          </a:xfrm>
          <a:custGeom>
            <a:avLst/>
            <a:gdLst>
              <a:gd name="T0" fmla="*/ 72 w 339"/>
              <a:gd name="T1" fmla="*/ 163 h 485"/>
              <a:gd name="T2" fmla="*/ 163 w 339"/>
              <a:gd name="T3" fmla="*/ 163 h 485"/>
              <a:gd name="T4" fmla="*/ 117 w 339"/>
              <a:gd name="T5" fmla="*/ 180 h 485"/>
              <a:gd name="T6" fmla="*/ 117 w 339"/>
              <a:gd name="T7" fmla="*/ 146 h 485"/>
              <a:gd name="T8" fmla="*/ 117 w 339"/>
              <a:gd name="T9" fmla="*/ 180 h 485"/>
              <a:gd name="T10" fmla="*/ 221 w 339"/>
              <a:gd name="T11" fmla="*/ 117 h 485"/>
              <a:gd name="T12" fmla="*/ 221 w 339"/>
              <a:gd name="T13" fmla="*/ 209 h 485"/>
              <a:gd name="T14" fmla="*/ 204 w 339"/>
              <a:gd name="T15" fmla="*/ 163 h 485"/>
              <a:gd name="T16" fmla="*/ 239 w 339"/>
              <a:gd name="T17" fmla="*/ 163 h 485"/>
              <a:gd name="T18" fmla="*/ 204 w 339"/>
              <a:gd name="T19" fmla="*/ 163 h 485"/>
              <a:gd name="T20" fmla="*/ 184 w 339"/>
              <a:gd name="T21" fmla="*/ 204 h 485"/>
              <a:gd name="T22" fmla="*/ 155 w 339"/>
              <a:gd name="T23" fmla="*/ 237 h 485"/>
              <a:gd name="T24" fmla="*/ 29 w 339"/>
              <a:gd name="T25" fmla="*/ 485 h 485"/>
              <a:gd name="T26" fmla="*/ 155 w 339"/>
              <a:gd name="T27" fmla="*/ 346 h 485"/>
              <a:gd name="T28" fmla="*/ 56 w 339"/>
              <a:gd name="T29" fmla="*/ 364 h 485"/>
              <a:gd name="T30" fmla="*/ 155 w 339"/>
              <a:gd name="T31" fmla="*/ 393 h 485"/>
              <a:gd name="T32" fmla="*/ 56 w 339"/>
              <a:gd name="T33" fmla="*/ 411 h 485"/>
              <a:gd name="T34" fmla="*/ 155 w 339"/>
              <a:gd name="T35" fmla="*/ 439 h 485"/>
              <a:gd name="T36" fmla="*/ 56 w 339"/>
              <a:gd name="T37" fmla="*/ 457 h 485"/>
              <a:gd name="T38" fmla="*/ 155 w 339"/>
              <a:gd name="T39" fmla="*/ 485 h 485"/>
              <a:gd name="T40" fmla="*/ 184 w 339"/>
              <a:gd name="T41" fmla="*/ 485 h 485"/>
              <a:gd name="T42" fmla="*/ 283 w 339"/>
              <a:gd name="T43" fmla="*/ 485 h 485"/>
              <a:gd name="T44" fmla="*/ 184 w 339"/>
              <a:gd name="T45" fmla="*/ 457 h 485"/>
              <a:gd name="T46" fmla="*/ 283 w 339"/>
              <a:gd name="T47" fmla="*/ 439 h 485"/>
              <a:gd name="T48" fmla="*/ 184 w 339"/>
              <a:gd name="T49" fmla="*/ 411 h 485"/>
              <a:gd name="T50" fmla="*/ 283 w 339"/>
              <a:gd name="T51" fmla="*/ 393 h 485"/>
              <a:gd name="T52" fmla="*/ 184 w 339"/>
              <a:gd name="T53" fmla="*/ 364 h 485"/>
              <a:gd name="T54" fmla="*/ 293 w 339"/>
              <a:gd name="T55" fmla="*/ 346 h 485"/>
              <a:gd name="T56" fmla="*/ 339 w 339"/>
              <a:gd name="T57" fmla="*/ 482 h 485"/>
              <a:gd name="T58" fmla="*/ 339 w 339"/>
              <a:gd name="T59" fmla="*/ 346 h 485"/>
              <a:gd name="T60" fmla="*/ 184 w 339"/>
              <a:gd name="T61" fmla="*/ 318 h 485"/>
              <a:gd name="T62" fmla="*/ 237 w 339"/>
              <a:gd name="T63" fmla="*/ 303 h 485"/>
              <a:gd name="T64" fmla="*/ 311 w 339"/>
              <a:gd name="T65" fmla="*/ 142 h 485"/>
              <a:gd name="T66" fmla="*/ 27 w 339"/>
              <a:gd name="T67" fmla="*/ 142 h 485"/>
              <a:gd name="T68" fmla="*/ 102 w 339"/>
              <a:gd name="T69" fmla="*/ 303 h 485"/>
              <a:gd name="T70" fmla="*/ 155 w 339"/>
              <a:gd name="T71" fmla="*/ 318 h 485"/>
              <a:gd name="T72" fmla="*/ 0 w 339"/>
              <a:gd name="T73" fmla="*/ 346 h 485"/>
              <a:gd name="T74" fmla="*/ 0 w 339"/>
              <a:gd name="T75" fmla="*/ 482 h 485"/>
              <a:gd name="T76" fmla="*/ 130 w 339"/>
              <a:gd name="T77" fmla="*/ 274 h 485"/>
              <a:gd name="T78" fmla="*/ 130 w 339"/>
              <a:gd name="T79" fmla="*/ 249 h 485"/>
              <a:gd name="T80" fmla="*/ 56 w 339"/>
              <a:gd name="T81" fmla="*/ 142 h 485"/>
              <a:gd name="T82" fmla="*/ 283 w 339"/>
              <a:gd name="T83" fmla="*/ 142 h 485"/>
              <a:gd name="T84" fmla="*/ 209 w 339"/>
              <a:gd name="T85" fmla="*/ 249 h 485"/>
              <a:gd name="T86" fmla="*/ 130 w 339"/>
              <a:gd name="T87" fmla="*/ 274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39" h="485">
                <a:moveTo>
                  <a:pt x="117" y="117"/>
                </a:moveTo>
                <a:cubicBezTo>
                  <a:pt x="92" y="117"/>
                  <a:pt x="72" y="138"/>
                  <a:pt x="72" y="163"/>
                </a:cubicBezTo>
                <a:cubicBezTo>
                  <a:pt x="72" y="188"/>
                  <a:pt x="92" y="209"/>
                  <a:pt x="117" y="209"/>
                </a:cubicBezTo>
                <a:cubicBezTo>
                  <a:pt x="143" y="209"/>
                  <a:pt x="163" y="188"/>
                  <a:pt x="163" y="163"/>
                </a:cubicBezTo>
                <a:cubicBezTo>
                  <a:pt x="163" y="138"/>
                  <a:pt x="143" y="117"/>
                  <a:pt x="117" y="117"/>
                </a:cubicBezTo>
                <a:close/>
                <a:moveTo>
                  <a:pt x="117" y="180"/>
                </a:moveTo>
                <a:cubicBezTo>
                  <a:pt x="108" y="180"/>
                  <a:pt x="100" y="173"/>
                  <a:pt x="100" y="163"/>
                </a:cubicBezTo>
                <a:cubicBezTo>
                  <a:pt x="100" y="154"/>
                  <a:pt x="108" y="146"/>
                  <a:pt x="117" y="146"/>
                </a:cubicBezTo>
                <a:cubicBezTo>
                  <a:pt x="127" y="146"/>
                  <a:pt x="135" y="154"/>
                  <a:pt x="135" y="163"/>
                </a:cubicBezTo>
                <a:cubicBezTo>
                  <a:pt x="135" y="173"/>
                  <a:pt x="127" y="180"/>
                  <a:pt x="117" y="180"/>
                </a:cubicBezTo>
                <a:close/>
                <a:moveTo>
                  <a:pt x="267" y="163"/>
                </a:moveTo>
                <a:cubicBezTo>
                  <a:pt x="267" y="138"/>
                  <a:pt x="247" y="117"/>
                  <a:pt x="221" y="117"/>
                </a:cubicBezTo>
                <a:cubicBezTo>
                  <a:pt x="196" y="117"/>
                  <a:pt x="176" y="138"/>
                  <a:pt x="176" y="163"/>
                </a:cubicBezTo>
                <a:cubicBezTo>
                  <a:pt x="176" y="188"/>
                  <a:pt x="196" y="209"/>
                  <a:pt x="221" y="209"/>
                </a:cubicBezTo>
                <a:cubicBezTo>
                  <a:pt x="247" y="209"/>
                  <a:pt x="267" y="188"/>
                  <a:pt x="267" y="163"/>
                </a:cubicBezTo>
                <a:close/>
                <a:moveTo>
                  <a:pt x="204" y="163"/>
                </a:moveTo>
                <a:cubicBezTo>
                  <a:pt x="204" y="154"/>
                  <a:pt x="212" y="146"/>
                  <a:pt x="221" y="146"/>
                </a:cubicBezTo>
                <a:cubicBezTo>
                  <a:pt x="231" y="146"/>
                  <a:pt x="239" y="154"/>
                  <a:pt x="239" y="163"/>
                </a:cubicBezTo>
                <a:cubicBezTo>
                  <a:pt x="239" y="173"/>
                  <a:pt x="231" y="180"/>
                  <a:pt x="221" y="180"/>
                </a:cubicBezTo>
                <a:cubicBezTo>
                  <a:pt x="212" y="180"/>
                  <a:pt x="204" y="173"/>
                  <a:pt x="204" y="163"/>
                </a:cubicBezTo>
                <a:close/>
                <a:moveTo>
                  <a:pt x="155" y="204"/>
                </a:moveTo>
                <a:cubicBezTo>
                  <a:pt x="184" y="204"/>
                  <a:pt x="184" y="204"/>
                  <a:pt x="184" y="204"/>
                </a:cubicBezTo>
                <a:cubicBezTo>
                  <a:pt x="184" y="237"/>
                  <a:pt x="184" y="237"/>
                  <a:pt x="184" y="237"/>
                </a:cubicBezTo>
                <a:cubicBezTo>
                  <a:pt x="155" y="237"/>
                  <a:pt x="155" y="237"/>
                  <a:pt x="155" y="237"/>
                </a:cubicBezTo>
                <a:lnTo>
                  <a:pt x="155" y="204"/>
                </a:lnTo>
                <a:close/>
                <a:moveTo>
                  <a:pt x="29" y="485"/>
                </a:moveTo>
                <a:cubicBezTo>
                  <a:pt x="46" y="346"/>
                  <a:pt x="46" y="346"/>
                  <a:pt x="46" y="346"/>
                </a:cubicBezTo>
                <a:cubicBezTo>
                  <a:pt x="155" y="346"/>
                  <a:pt x="155" y="346"/>
                  <a:pt x="155" y="346"/>
                </a:cubicBezTo>
                <a:cubicBezTo>
                  <a:pt x="155" y="364"/>
                  <a:pt x="155" y="364"/>
                  <a:pt x="155" y="364"/>
                </a:cubicBezTo>
                <a:cubicBezTo>
                  <a:pt x="56" y="364"/>
                  <a:pt x="56" y="364"/>
                  <a:pt x="56" y="364"/>
                </a:cubicBezTo>
                <a:cubicBezTo>
                  <a:pt x="56" y="393"/>
                  <a:pt x="56" y="393"/>
                  <a:pt x="56" y="393"/>
                </a:cubicBezTo>
                <a:cubicBezTo>
                  <a:pt x="155" y="393"/>
                  <a:pt x="155" y="393"/>
                  <a:pt x="155" y="393"/>
                </a:cubicBezTo>
                <a:cubicBezTo>
                  <a:pt x="155" y="411"/>
                  <a:pt x="155" y="411"/>
                  <a:pt x="155" y="411"/>
                </a:cubicBezTo>
                <a:cubicBezTo>
                  <a:pt x="56" y="411"/>
                  <a:pt x="56" y="411"/>
                  <a:pt x="56" y="411"/>
                </a:cubicBezTo>
                <a:cubicBezTo>
                  <a:pt x="56" y="439"/>
                  <a:pt x="56" y="439"/>
                  <a:pt x="56" y="439"/>
                </a:cubicBezTo>
                <a:cubicBezTo>
                  <a:pt x="155" y="439"/>
                  <a:pt x="155" y="439"/>
                  <a:pt x="155" y="439"/>
                </a:cubicBezTo>
                <a:cubicBezTo>
                  <a:pt x="155" y="457"/>
                  <a:pt x="155" y="457"/>
                  <a:pt x="155" y="457"/>
                </a:cubicBezTo>
                <a:cubicBezTo>
                  <a:pt x="56" y="457"/>
                  <a:pt x="56" y="457"/>
                  <a:pt x="56" y="457"/>
                </a:cubicBezTo>
                <a:cubicBezTo>
                  <a:pt x="56" y="485"/>
                  <a:pt x="56" y="485"/>
                  <a:pt x="56" y="485"/>
                </a:cubicBezTo>
                <a:cubicBezTo>
                  <a:pt x="155" y="485"/>
                  <a:pt x="155" y="485"/>
                  <a:pt x="155" y="485"/>
                </a:cubicBezTo>
                <a:cubicBezTo>
                  <a:pt x="155" y="485"/>
                  <a:pt x="155" y="485"/>
                  <a:pt x="155" y="485"/>
                </a:cubicBezTo>
                <a:cubicBezTo>
                  <a:pt x="184" y="485"/>
                  <a:pt x="184" y="485"/>
                  <a:pt x="184" y="485"/>
                </a:cubicBezTo>
                <a:cubicBezTo>
                  <a:pt x="184" y="485"/>
                  <a:pt x="184" y="485"/>
                  <a:pt x="184" y="485"/>
                </a:cubicBezTo>
                <a:cubicBezTo>
                  <a:pt x="283" y="485"/>
                  <a:pt x="283" y="485"/>
                  <a:pt x="283" y="485"/>
                </a:cubicBezTo>
                <a:cubicBezTo>
                  <a:pt x="283" y="457"/>
                  <a:pt x="283" y="457"/>
                  <a:pt x="283" y="457"/>
                </a:cubicBezTo>
                <a:cubicBezTo>
                  <a:pt x="184" y="457"/>
                  <a:pt x="184" y="457"/>
                  <a:pt x="184" y="457"/>
                </a:cubicBezTo>
                <a:cubicBezTo>
                  <a:pt x="184" y="439"/>
                  <a:pt x="184" y="439"/>
                  <a:pt x="184" y="439"/>
                </a:cubicBezTo>
                <a:cubicBezTo>
                  <a:pt x="283" y="439"/>
                  <a:pt x="283" y="439"/>
                  <a:pt x="283" y="439"/>
                </a:cubicBezTo>
                <a:cubicBezTo>
                  <a:pt x="283" y="411"/>
                  <a:pt x="283" y="411"/>
                  <a:pt x="283" y="411"/>
                </a:cubicBezTo>
                <a:cubicBezTo>
                  <a:pt x="184" y="411"/>
                  <a:pt x="184" y="411"/>
                  <a:pt x="184" y="411"/>
                </a:cubicBezTo>
                <a:cubicBezTo>
                  <a:pt x="184" y="393"/>
                  <a:pt x="184" y="393"/>
                  <a:pt x="184" y="393"/>
                </a:cubicBezTo>
                <a:cubicBezTo>
                  <a:pt x="283" y="393"/>
                  <a:pt x="283" y="393"/>
                  <a:pt x="283" y="393"/>
                </a:cubicBezTo>
                <a:cubicBezTo>
                  <a:pt x="283" y="364"/>
                  <a:pt x="283" y="364"/>
                  <a:pt x="283" y="364"/>
                </a:cubicBezTo>
                <a:cubicBezTo>
                  <a:pt x="184" y="364"/>
                  <a:pt x="184" y="364"/>
                  <a:pt x="184" y="364"/>
                </a:cubicBezTo>
                <a:cubicBezTo>
                  <a:pt x="184" y="346"/>
                  <a:pt x="184" y="346"/>
                  <a:pt x="184" y="346"/>
                </a:cubicBezTo>
                <a:cubicBezTo>
                  <a:pt x="293" y="346"/>
                  <a:pt x="293" y="346"/>
                  <a:pt x="293" y="346"/>
                </a:cubicBezTo>
                <a:cubicBezTo>
                  <a:pt x="310" y="485"/>
                  <a:pt x="310" y="485"/>
                  <a:pt x="310" y="485"/>
                </a:cubicBezTo>
                <a:cubicBezTo>
                  <a:pt x="339" y="482"/>
                  <a:pt x="339" y="482"/>
                  <a:pt x="339" y="482"/>
                </a:cubicBezTo>
                <a:cubicBezTo>
                  <a:pt x="322" y="346"/>
                  <a:pt x="322" y="346"/>
                  <a:pt x="322" y="346"/>
                </a:cubicBezTo>
                <a:cubicBezTo>
                  <a:pt x="339" y="346"/>
                  <a:pt x="339" y="346"/>
                  <a:pt x="339" y="346"/>
                </a:cubicBezTo>
                <a:cubicBezTo>
                  <a:pt x="339" y="318"/>
                  <a:pt x="339" y="318"/>
                  <a:pt x="339" y="318"/>
                </a:cubicBezTo>
                <a:cubicBezTo>
                  <a:pt x="184" y="318"/>
                  <a:pt x="184" y="318"/>
                  <a:pt x="184" y="318"/>
                </a:cubicBezTo>
                <a:cubicBezTo>
                  <a:pt x="184" y="303"/>
                  <a:pt x="184" y="303"/>
                  <a:pt x="184" y="303"/>
                </a:cubicBezTo>
                <a:cubicBezTo>
                  <a:pt x="237" y="303"/>
                  <a:pt x="237" y="303"/>
                  <a:pt x="237" y="303"/>
                </a:cubicBezTo>
                <a:cubicBezTo>
                  <a:pt x="237" y="266"/>
                  <a:pt x="237" y="266"/>
                  <a:pt x="237" y="266"/>
                </a:cubicBezTo>
                <a:cubicBezTo>
                  <a:pt x="283" y="242"/>
                  <a:pt x="311" y="194"/>
                  <a:pt x="311" y="142"/>
                </a:cubicBezTo>
                <a:cubicBezTo>
                  <a:pt x="311" y="63"/>
                  <a:pt x="248" y="0"/>
                  <a:pt x="169" y="0"/>
                </a:cubicBezTo>
                <a:cubicBezTo>
                  <a:pt x="91" y="0"/>
                  <a:pt x="27" y="63"/>
                  <a:pt x="27" y="142"/>
                </a:cubicBezTo>
                <a:cubicBezTo>
                  <a:pt x="27" y="194"/>
                  <a:pt x="56" y="242"/>
                  <a:pt x="102" y="266"/>
                </a:cubicBezTo>
                <a:cubicBezTo>
                  <a:pt x="102" y="303"/>
                  <a:pt x="102" y="303"/>
                  <a:pt x="102" y="303"/>
                </a:cubicBezTo>
                <a:cubicBezTo>
                  <a:pt x="155" y="303"/>
                  <a:pt x="155" y="303"/>
                  <a:pt x="155" y="303"/>
                </a:cubicBezTo>
                <a:cubicBezTo>
                  <a:pt x="155" y="318"/>
                  <a:pt x="155" y="318"/>
                  <a:pt x="155" y="318"/>
                </a:cubicBezTo>
                <a:cubicBezTo>
                  <a:pt x="0" y="318"/>
                  <a:pt x="0" y="318"/>
                  <a:pt x="0" y="318"/>
                </a:cubicBezTo>
                <a:cubicBezTo>
                  <a:pt x="0" y="346"/>
                  <a:pt x="0" y="346"/>
                  <a:pt x="0" y="346"/>
                </a:cubicBezTo>
                <a:cubicBezTo>
                  <a:pt x="17" y="346"/>
                  <a:pt x="17" y="346"/>
                  <a:pt x="17" y="346"/>
                </a:cubicBezTo>
                <a:cubicBezTo>
                  <a:pt x="0" y="482"/>
                  <a:pt x="0" y="482"/>
                  <a:pt x="0" y="482"/>
                </a:cubicBezTo>
                <a:lnTo>
                  <a:pt x="29" y="485"/>
                </a:lnTo>
                <a:close/>
                <a:moveTo>
                  <a:pt x="130" y="274"/>
                </a:moveTo>
                <a:cubicBezTo>
                  <a:pt x="130" y="274"/>
                  <a:pt x="130" y="274"/>
                  <a:pt x="130" y="274"/>
                </a:cubicBezTo>
                <a:cubicBezTo>
                  <a:pt x="130" y="249"/>
                  <a:pt x="130" y="249"/>
                  <a:pt x="130" y="249"/>
                </a:cubicBezTo>
                <a:cubicBezTo>
                  <a:pt x="122" y="245"/>
                  <a:pt x="122" y="245"/>
                  <a:pt x="122" y="245"/>
                </a:cubicBezTo>
                <a:cubicBezTo>
                  <a:pt x="82" y="226"/>
                  <a:pt x="56" y="186"/>
                  <a:pt x="56" y="142"/>
                </a:cubicBezTo>
                <a:cubicBezTo>
                  <a:pt x="56" y="79"/>
                  <a:pt x="107" y="28"/>
                  <a:pt x="169" y="28"/>
                </a:cubicBezTo>
                <a:cubicBezTo>
                  <a:pt x="232" y="28"/>
                  <a:pt x="283" y="79"/>
                  <a:pt x="283" y="142"/>
                </a:cubicBezTo>
                <a:cubicBezTo>
                  <a:pt x="283" y="186"/>
                  <a:pt x="257" y="226"/>
                  <a:pt x="217" y="245"/>
                </a:cubicBezTo>
                <a:cubicBezTo>
                  <a:pt x="209" y="249"/>
                  <a:pt x="209" y="249"/>
                  <a:pt x="209" y="249"/>
                </a:cubicBezTo>
                <a:cubicBezTo>
                  <a:pt x="209" y="274"/>
                  <a:pt x="209" y="274"/>
                  <a:pt x="209" y="274"/>
                </a:cubicBezTo>
                <a:lnTo>
                  <a:pt x="130" y="2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4" name="Freeform 20"/>
          <p:cNvSpPr>
            <a:spLocks noEditPoints="1"/>
          </p:cNvSpPr>
          <p:nvPr/>
        </p:nvSpPr>
        <p:spPr bwMode="auto">
          <a:xfrm>
            <a:off x="4019164" y="2490203"/>
            <a:ext cx="479574" cy="407094"/>
          </a:xfrm>
          <a:custGeom>
            <a:avLst/>
            <a:gdLst>
              <a:gd name="T0" fmla="*/ 191 w 486"/>
              <a:gd name="T1" fmla="*/ 269 h 413"/>
              <a:gd name="T2" fmla="*/ 259 w 486"/>
              <a:gd name="T3" fmla="*/ 381 h 413"/>
              <a:gd name="T4" fmla="*/ 335 w 486"/>
              <a:gd name="T5" fmla="*/ 413 h 413"/>
              <a:gd name="T6" fmla="*/ 486 w 486"/>
              <a:gd name="T7" fmla="*/ 262 h 413"/>
              <a:gd name="T8" fmla="*/ 224 w 486"/>
              <a:gd name="T9" fmla="*/ 0 h 413"/>
              <a:gd name="T10" fmla="*/ 0 w 486"/>
              <a:gd name="T11" fmla="*/ 166 h 413"/>
              <a:gd name="T12" fmla="*/ 258 w 486"/>
              <a:gd name="T13" fmla="*/ 317 h 413"/>
              <a:gd name="T14" fmla="*/ 318 w 486"/>
              <a:gd name="T15" fmla="*/ 288 h 413"/>
              <a:gd name="T16" fmla="*/ 245 w 486"/>
              <a:gd name="T17" fmla="*/ 269 h 413"/>
              <a:gd name="T18" fmla="*/ 357 w 486"/>
              <a:gd name="T19" fmla="*/ 303 h 413"/>
              <a:gd name="T20" fmla="*/ 263 w 486"/>
              <a:gd name="T21" fmla="*/ 336 h 413"/>
              <a:gd name="T22" fmla="*/ 332 w 486"/>
              <a:gd name="T23" fmla="*/ 384 h 413"/>
              <a:gd name="T24" fmla="*/ 401 w 486"/>
              <a:gd name="T25" fmla="*/ 365 h 413"/>
              <a:gd name="T26" fmla="*/ 455 w 486"/>
              <a:gd name="T27" fmla="*/ 288 h 413"/>
              <a:gd name="T28" fmla="*/ 414 w 486"/>
              <a:gd name="T29" fmla="*/ 317 h 413"/>
              <a:gd name="T30" fmla="*/ 432 w 486"/>
              <a:gd name="T31" fmla="*/ 336 h 413"/>
              <a:gd name="T32" fmla="*/ 385 w 486"/>
              <a:gd name="T33" fmla="*/ 303 h 413"/>
              <a:gd name="T34" fmla="*/ 457 w 486"/>
              <a:gd name="T35" fmla="*/ 269 h 413"/>
              <a:gd name="T36" fmla="*/ 447 w 486"/>
              <a:gd name="T37" fmla="*/ 192 h 413"/>
              <a:gd name="T38" fmla="*/ 183 w 486"/>
              <a:gd name="T39" fmla="*/ 221 h 413"/>
              <a:gd name="T40" fmla="*/ 456 w 486"/>
              <a:gd name="T41" fmla="*/ 240 h 413"/>
              <a:gd name="T42" fmla="*/ 178 w 486"/>
              <a:gd name="T43" fmla="*/ 240 h 413"/>
              <a:gd name="T44" fmla="*/ 178 w 486"/>
              <a:gd name="T45" fmla="*/ 173 h 413"/>
              <a:gd name="T46" fmla="*/ 447 w 486"/>
              <a:gd name="T47" fmla="*/ 192 h 413"/>
              <a:gd name="T48" fmla="*/ 334 w 486"/>
              <a:gd name="T49" fmla="*/ 96 h 413"/>
              <a:gd name="T50" fmla="*/ 413 w 486"/>
              <a:gd name="T51" fmla="*/ 125 h 413"/>
              <a:gd name="T52" fmla="*/ 295 w 486"/>
              <a:gd name="T53" fmla="*/ 144 h 413"/>
              <a:gd name="T54" fmla="*/ 295 w 486"/>
              <a:gd name="T55" fmla="*/ 76 h 413"/>
              <a:gd name="T56" fmla="*/ 388 w 486"/>
              <a:gd name="T57" fmla="*/ 96 h 413"/>
              <a:gd name="T58" fmla="*/ 224 w 486"/>
              <a:gd name="T59" fmla="*/ 28 h 413"/>
              <a:gd name="T60" fmla="*/ 96 w 486"/>
              <a:gd name="T61" fmla="*/ 48 h 413"/>
              <a:gd name="T62" fmla="*/ 35 w 486"/>
              <a:gd name="T63" fmla="*/ 125 h 413"/>
              <a:gd name="T64" fmla="*/ 238 w 486"/>
              <a:gd name="T65" fmla="*/ 96 h 413"/>
              <a:gd name="T66" fmla="*/ 62 w 486"/>
              <a:gd name="T67" fmla="*/ 77 h 413"/>
              <a:gd name="T68" fmla="*/ 277 w 486"/>
              <a:gd name="T69" fmla="*/ 110 h 413"/>
              <a:gd name="T70" fmla="*/ 30 w 486"/>
              <a:gd name="T71" fmla="*/ 144 h 413"/>
              <a:gd name="T72" fmla="*/ 125 w 486"/>
              <a:gd name="T73" fmla="*/ 173 h 413"/>
              <a:gd name="T74" fmla="*/ 125 w 486"/>
              <a:gd name="T75" fmla="*/ 240 h 413"/>
              <a:gd name="T76" fmla="*/ 52 w 486"/>
              <a:gd name="T77" fmla="*/ 221 h 413"/>
              <a:gd name="T78" fmla="*/ 87 w 486"/>
              <a:gd name="T79" fmla="*/ 192 h 413"/>
              <a:gd name="T80" fmla="*/ 29 w 486"/>
              <a:gd name="T81" fmla="*/ 173 h 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86" h="413">
                <a:moveTo>
                  <a:pt x="102" y="269"/>
                </a:moveTo>
                <a:cubicBezTo>
                  <a:pt x="191" y="269"/>
                  <a:pt x="191" y="269"/>
                  <a:pt x="191" y="269"/>
                </a:cubicBezTo>
                <a:cubicBezTo>
                  <a:pt x="212" y="269"/>
                  <a:pt x="229" y="286"/>
                  <a:pt x="229" y="307"/>
                </a:cubicBezTo>
                <a:cubicBezTo>
                  <a:pt x="229" y="335"/>
                  <a:pt x="239" y="361"/>
                  <a:pt x="259" y="381"/>
                </a:cubicBezTo>
                <a:cubicBezTo>
                  <a:pt x="278" y="401"/>
                  <a:pt x="304" y="412"/>
                  <a:pt x="332" y="413"/>
                </a:cubicBezTo>
                <a:cubicBezTo>
                  <a:pt x="333" y="413"/>
                  <a:pt x="334" y="413"/>
                  <a:pt x="335" y="413"/>
                </a:cubicBezTo>
                <a:cubicBezTo>
                  <a:pt x="375" y="413"/>
                  <a:pt x="412" y="398"/>
                  <a:pt x="440" y="370"/>
                </a:cubicBezTo>
                <a:cubicBezTo>
                  <a:pt x="470" y="341"/>
                  <a:pt x="486" y="303"/>
                  <a:pt x="486" y="262"/>
                </a:cubicBezTo>
                <a:cubicBezTo>
                  <a:pt x="486" y="192"/>
                  <a:pt x="459" y="126"/>
                  <a:pt x="409" y="77"/>
                </a:cubicBezTo>
                <a:cubicBezTo>
                  <a:pt x="360" y="27"/>
                  <a:pt x="294" y="0"/>
                  <a:pt x="224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75" y="0"/>
                  <a:pt x="0" y="75"/>
                  <a:pt x="0" y="166"/>
                </a:cubicBezTo>
                <a:cubicBezTo>
                  <a:pt x="0" y="223"/>
                  <a:pt x="46" y="269"/>
                  <a:pt x="102" y="269"/>
                </a:cubicBezTo>
                <a:close/>
                <a:moveTo>
                  <a:pt x="258" y="317"/>
                </a:moveTo>
                <a:cubicBezTo>
                  <a:pt x="318" y="317"/>
                  <a:pt x="318" y="317"/>
                  <a:pt x="318" y="317"/>
                </a:cubicBezTo>
                <a:cubicBezTo>
                  <a:pt x="318" y="288"/>
                  <a:pt x="318" y="288"/>
                  <a:pt x="318" y="288"/>
                </a:cubicBezTo>
                <a:cubicBezTo>
                  <a:pt x="255" y="288"/>
                  <a:pt x="255" y="288"/>
                  <a:pt x="255" y="288"/>
                </a:cubicBezTo>
                <a:cubicBezTo>
                  <a:pt x="252" y="281"/>
                  <a:pt x="249" y="275"/>
                  <a:pt x="245" y="269"/>
                </a:cubicBezTo>
                <a:cubicBezTo>
                  <a:pt x="323" y="269"/>
                  <a:pt x="323" y="269"/>
                  <a:pt x="323" y="269"/>
                </a:cubicBezTo>
                <a:cubicBezTo>
                  <a:pt x="342" y="269"/>
                  <a:pt x="357" y="284"/>
                  <a:pt x="357" y="303"/>
                </a:cubicBezTo>
                <a:cubicBezTo>
                  <a:pt x="357" y="321"/>
                  <a:pt x="342" y="336"/>
                  <a:pt x="323" y="336"/>
                </a:cubicBezTo>
                <a:cubicBezTo>
                  <a:pt x="263" y="336"/>
                  <a:pt x="263" y="336"/>
                  <a:pt x="263" y="336"/>
                </a:cubicBezTo>
                <a:cubicBezTo>
                  <a:pt x="260" y="330"/>
                  <a:pt x="259" y="324"/>
                  <a:pt x="258" y="317"/>
                </a:cubicBezTo>
                <a:close/>
                <a:moveTo>
                  <a:pt x="332" y="384"/>
                </a:moveTo>
                <a:cubicBezTo>
                  <a:pt x="314" y="384"/>
                  <a:pt x="297" y="377"/>
                  <a:pt x="283" y="365"/>
                </a:cubicBezTo>
                <a:cubicBezTo>
                  <a:pt x="401" y="365"/>
                  <a:pt x="401" y="365"/>
                  <a:pt x="401" y="365"/>
                </a:cubicBezTo>
                <a:cubicBezTo>
                  <a:pt x="381" y="378"/>
                  <a:pt x="357" y="385"/>
                  <a:pt x="332" y="384"/>
                </a:cubicBezTo>
                <a:close/>
                <a:moveTo>
                  <a:pt x="455" y="288"/>
                </a:moveTo>
                <a:cubicBezTo>
                  <a:pt x="414" y="288"/>
                  <a:pt x="414" y="288"/>
                  <a:pt x="414" y="288"/>
                </a:cubicBezTo>
                <a:cubicBezTo>
                  <a:pt x="414" y="317"/>
                  <a:pt x="414" y="317"/>
                  <a:pt x="414" y="317"/>
                </a:cubicBezTo>
                <a:cubicBezTo>
                  <a:pt x="444" y="317"/>
                  <a:pt x="444" y="317"/>
                  <a:pt x="444" y="317"/>
                </a:cubicBezTo>
                <a:cubicBezTo>
                  <a:pt x="441" y="324"/>
                  <a:pt x="437" y="330"/>
                  <a:pt x="432" y="336"/>
                </a:cubicBezTo>
                <a:cubicBezTo>
                  <a:pt x="375" y="336"/>
                  <a:pt x="375" y="336"/>
                  <a:pt x="375" y="336"/>
                </a:cubicBezTo>
                <a:cubicBezTo>
                  <a:pt x="382" y="327"/>
                  <a:pt x="385" y="315"/>
                  <a:pt x="385" y="303"/>
                </a:cubicBezTo>
                <a:cubicBezTo>
                  <a:pt x="385" y="290"/>
                  <a:pt x="382" y="278"/>
                  <a:pt x="375" y="269"/>
                </a:cubicBezTo>
                <a:cubicBezTo>
                  <a:pt x="457" y="269"/>
                  <a:pt x="457" y="269"/>
                  <a:pt x="457" y="269"/>
                </a:cubicBezTo>
                <a:cubicBezTo>
                  <a:pt x="457" y="275"/>
                  <a:pt x="456" y="282"/>
                  <a:pt x="455" y="288"/>
                </a:cubicBezTo>
                <a:close/>
                <a:moveTo>
                  <a:pt x="447" y="192"/>
                </a:moveTo>
                <a:cubicBezTo>
                  <a:pt x="183" y="192"/>
                  <a:pt x="183" y="192"/>
                  <a:pt x="183" y="192"/>
                </a:cubicBezTo>
                <a:cubicBezTo>
                  <a:pt x="183" y="221"/>
                  <a:pt x="183" y="221"/>
                  <a:pt x="183" y="221"/>
                </a:cubicBezTo>
                <a:cubicBezTo>
                  <a:pt x="454" y="221"/>
                  <a:pt x="454" y="221"/>
                  <a:pt x="454" y="221"/>
                </a:cubicBezTo>
                <a:cubicBezTo>
                  <a:pt x="455" y="227"/>
                  <a:pt x="456" y="234"/>
                  <a:pt x="456" y="240"/>
                </a:cubicBezTo>
                <a:cubicBezTo>
                  <a:pt x="191" y="240"/>
                  <a:pt x="191" y="240"/>
                  <a:pt x="191" y="240"/>
                </a:cubicBezTo>
                <a:cubicBezTo>
                  <a:pt x="178" y="240"/>
                  <a:pt x="178" y="240"/>
                  <a:pt x="178" y="240"/>
                </a:cubicBezTo>
                <a:cubicBezTo>
                  <a:pt x="159" y="240"/>
                  <a:pt x="144" y="225"/>
                  <a:pt x="144" y="206"/>
                </a:cubicBezTo>
                <a:cubicBezTo>
                  <a:pt x="144" y="188"/>
                  <a:pt x="159" y="173"/>
                  <a:pt x="178" y="173"/>
                </a:cubicBezTo>
                <a:cubicBezTo>
                  <a:pt x="440" y="173"/>
                  <a:pt x="440" y="173"/>
                  <a:pt x="440" y="173"/>
                </a:cubicBezTo>
                <a:cubicBezTo>
                  <a:pt x="442" y="179"/>
                  <a:pt x="445" y="186"/>
                  <a:pt x="447" y="192"/>
                </a:cubicBezTo>
                <a:close/>
                <a:moveTo>
                  <a:pt x="388" y="96"/>
                </a:moveTo>
                <a:cubicBezTo>
                  <a:pt x="334" y="96"/>
                  <a:pt x="334" y="96"/>
                  <a:pt x="334" y="96"/>
                </a:cubicBezTo>
                <a:cubicBezTo>
                  <a:pt x="334" y="125"/>
                  <a:pt x="334" y="125"/>
                  <a:pt x="334" y="125"/>
                </a:cubicBezTo>
                <a:cubicBezTo>
                  <a:pt x="413" y="125"/>
                  <a:pt x="413" y="125"/>
                  <a:pt x="413" y="125"/>
                </a:cubicBezTo>
                <a:cubicBezTo>
                  <a:pt x="417" y="131"/>
                  <a:pt x="422" y="137"/>
                  <a:pt x="426" y="144"/>
                </a:cubicBezTo>
                <a:cubicBezTo>
                  <a:pt x="295" y="144"/>
                  <a:pt x="295" y="144"/>
                  <a:pt x="295" y="144"/>
                </a:cubicBezTo>
                <a:cubicBezTo>
                  <a:pt x="302" y="134"/>
                  <a:pt x="305" y="123"/>
                  <a:pt x="305" y="110"/>
                </a:cubicBezTo>
                <a:cubicBezTo>
                  <a:pt x="305" y="98"/>
                  <a:pt x="302" y="86"/>
                  <a:pt x="295" y="76"/>
                </a:cubicBezTo>
                <a:cubicBezTo>
                  <a:pt x="366" y="76"/>
                  <a:pt x="366" y="76"/>
                  <a:pt x="366" y="76"/>
                </a:cubicBezTo>
                <a:cubicBezTo>
                  <a:pt x="374" y="83"/>
                  <a:pt x="381" y="89"/>
                  <a:pt x="388" y="96"/>
                </a:cubicBezTo>
                <a:close/>
                <a:moveTo>
                  <a:pt x="166" y="28"/>
                </a:moveTo>
                <a:cubicBezTo>
                  <a:pt x="224" y="28"/>
                  <a:pt x="224" y="28"/>
                  <a:pt x="224" y="28"/>
                </a:cubicBezTo>
                <a:cubicBezTo>
                  <a:pt x="257" y="28"/>
                  <a:pt x="289" y="35"/>
                  <a:pt x="318" y="48"/>
                </a:cubicBezTo>
                <a:cubicBezTo>
                  <a:pt x="96" y="48"/>
                  <a:pt x="96" y="48"/>
                  <a:pt x="96" y="48"/>
                </a:cubicBezTo>
                <a:cubicBezTo>
                  <a:pt x="116" y="36"/>
                  <a:pt x="141" y="28"/>
                  <a:pt x="166" y="28"/>
                </a:cubicBezTo>
                <a:close/>
                <a:moveTo>
                  <a:pt x="35" y="125"/>
                </a:moveTo>
                <a:cubicBezTo>
                  <a:pt x="238" y="125"/>
                  <a:pt x="238" y="125"/>
                  <a:pt x="238" y="125"/>
                </a:cubicBezTo>
                <a:cubicBezTo>
                  <a:pt x="238" y="96"/>
                  <a:pt x="238" y="96"/>
                  <a:pt x="238" y="96"/>
                </a:cubicBezTo>
                <a:cubicBezTo>
                  <a:pt x="48" y="96"/>
                  <a:pt x="48" y="96"/>
                  <a:pt x="48" y="96"/>
                </a:cubicBezTo>
                <a:cubicBezTo>
                  <a:pt x="52" y="89"/>
                  <a:pt x="57" y="83"/>
                  <a:pt x="62" y="77"/>
                </a:cubicBezTo>
                <a:cubicBezTo>
                  <a:pt x="243" y="77"/>
                  <a:pt x="243" y="77"/>
                  <a:pt x="243" y="77"/>
                </a:cubicBezTo>
                <a:cubicBezTo>
                  <a:pt x="262" y="77"/>
                  <a:pt x="277" y="92"/>
                  <a:pt x="277" y="110"/>
                </a:cubicBezTo>
                <a:cubicBezTo>
                  <a:pt x="277" y="129"/>
                  <a:pt x="262" y="144"/>
                  <a:pt x="243" y="144"/>
                </a:cubicBezTo>
                <a:cubicBezTo>
                  <a:pt x="30" y="144"/>
                  <a:pt x="30" y="144"/>
                  <a:pt x="30" y="144"/>
                </a:cubicBezTo>
                <a:cubicBezTo>
                  <a:pt x="31" y="137"/>
                  <a:pt x="33" y="131"/>
                  <a:pt x="35" y="125"/>
                </a:cubicBezTo>
                <a:close/>
                <a:moveTo>
                  <a:pt x="125" y="173"/>
                </a:moveTo>
                <a:cubicBezTo>
                  <a:pt x="119" y="182"/>
                  <a:pt x="115" y="194"/>
                  <a:pt x="115" y="206"/>
                </a:cubicBezTo>
                <a:cubicBezTo>
                  <a:pt x="115" y="219"/>
                  <a:pt x="119" y="230"/>
                  <a:pt x="125" y="240"/>
                </a:cubicBezTo>
                <a:cubicBezTo>
                  <a:pt x="102" y="240"/>
                  <a:pt x="102" y="240"/>
                  <a:pt x="102" y="240"/>
                </a:cubicBezTo>
                <a:cubicBezTo>
                  <a:pt x="83" y="240"/>
                  <a:pt x="66" y="233"/>
                  <a:pt x="52" y="221"/>
                </a:cubicBezTo>
                <a:cubicBezTo>
                  <a:pt x="87" y="221"/>
                  <a:pt x="87" y="221"/>
                  <a:pt x="87" y="221"/>
                </a:cubicBezTo>
                <a:cubicBezTo>
                  <a:pt x="87" y="192"/>
                  <a:pt x="87" y="192"/>
                  <a:pt x="87" y="192"/>
                </a:cubicBezTo>
                <a:cubicBezTo>
                  <a:pt x="33" y="192"/>
                  <a:pt x="33" y="192"/>
                  <a:pt x="33" y="192"/>
                </a:cubicBezTo>
                <a:cubicBezTo>
                  <a:pt x="31" y="186"/>
                  <a:pt x="29" y="179"/>
                  <a:pt x="29" y="173"/>
                </a:cubicBezTo>
                <a:lnTo>
                  <a:pt x="125" y="1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5" name="Freeform 21"/>
          <p:cNvSpPr>
            <a:spLocks noEditPoints="1"/>
          </p:cNvSpPr>
          <p:nvPr/>
        </p:nvSpPr>
        <p:spPr bwMode="auto">
          <a:xfrm>
            <a:off x="1752489" y="2463890"/>
            <a:ext cx="478364" cy="453600"/>
          </a:xfrm>
          <a:custGeom>
            <a:avLst/>
            <a:gdLst>
              <a:gd name="T0" fmla="*/ 92 w 485"/>
              <a:gd name="T1" fmla="*/ 106 h 460"/>
              <a:gd name="T2" fmla="*/ 71 w 485"/>
              <a:gd name="T3" fmla="*/ 158 h 460"/>
              <a:gd name="T4" fmla="*/ 42 w 485"/>
              <a:gd name="T5" fmla="*/ 158 h 460"/>
              <a:gd name="T6" fmla="*/ 72 w 485"/>
              <a:gd name="T7" fmla="*/ 86 h 460"/>
              <a:gd name="T8" fmla="*/ 143 w 485"/>
              <a:gd name="T9" fmla="*/ 57 h 460"/>
              <a:gd name="T10" fmla="*/ 143 w 485"/>
              <a:gd name="T11" fmla="*/ 85 h 460"/>
              <a:gd name="T12" fmla="*/ 92 w 485"/>
              <a:gd name="T13" fmla="*/ 106 h 460"/>
              <a:gd name="T14" fmla="*/ 66 w 485"/>
              <a:gd name="T15" fmla="*/ 284 h 460"/>
              <a:gd name="T16" fmla="*/ 0 w 485"/>
              <a:gd name="T17" fmla="*/ 284 h 460"/>
              <a:gd name="T18" fmla="*/ 0 w 485"/>
              <a:gd name="T19" fmla="*/ 255 h 460"/>
              <a:gd name="T20" fmla="*/ 38 w 485"/>
              <a:gd name="T21" fmla="*/ 255 h 460"/>
              <a:gd name="T22" fmla="*/ 0 w 485"/>
              <a:gd name="T23" fmla="*/ 158 h 460"/>
              <a:gd name="T24" fmla="*/ 42 w 485"/>
              <a:gd name="T25" fmla="*/ 56 h 460"/>
              <a:gd name="T26" fmla="*/ 242 w 485"/>
              <a:gd name="T27" fmla="*/ 53 h 460"/>
              <a:gd name="T28" fmla="*/ 443 w 485"/>
              <a:gd name="T29" fmla="*/ 56 h 460"/>
              <a:gd name="T30" fmla="*/ 485 w 485"/>
              <a:gd name="T31" fmla="*/ 158 h 460"/>
              <a:gd name="T32" fmla="*/ 447 w 485"/>
              <a:gd name="T33" fmla="*/ 255 h 460"/>
              <a:gd name="T34" fmla="*/ 485 w 485"/>
              <a:gd name="T35" fmla="*/ 255 h 460"/>
              <a:gd name="T36" fmla="*/ 485 w 485"/>
              <a:gd name="T37" fmla="*/ 284 h 460"/>
              <a:gd name="T38" fmla="*/ 419 w 485"/>
              <a:gd name="T39" fmla="*/ 284 h 460"/>
              <a:gd name="T40" fmla="*/ 242 w 485"/>
              <a:gd name="T41" fmla="*/ 460 h 460"/>
              <a:gd name="T42" fmla="*/ 66 w 485"/>
              <a:gd name="T43" fmla="*/ 284 h 460"/>
              <a:gd name="T44" fmla="*/ 379 w 485"/>
              <a:gd name="T45" fmla="*/ 284 h 460"/>
              <a:gd name="T46" fmla="*/ 333 w 485"/>
              <a:gd name="T47" fmla="*/ 284 h 460"/>
              <a:gd name="T48" fmla="*/ 301 w 485"/>
              <a:gd name="T49" fmla="*/ 337 h 460"/>
              <a:gd name="T50" fmla="*/ 278 w 485"/>
              <a:gd name="T51" fmla="*/ 270 h 460"/>
              <a:gd name="T52" fmla="*/ 259 w 485"/>
              <a:gd name="T53" fmla="*/ 321 h 460"/>
              <a:gd name="T54" fmla="*/ 231 w 485"/>
              <a:gd name="T55" fmla="*/ 287 h 460"/>
              <a:gd name="T56" fmla="*/ 197 w 485"/>
              <a:gd name="T57" fmla="*/ 347 h 460"/>
              <a:gd name="T58" fmla="*/ 168 w 485"/>
              <a:gd name="T59" fmla="*/ 259 h 460"/>
              <a:gd name="T60" fmla="*/ 151 w 485"/>
              <a:gd name="T61" fmla="*/ 284 h 460"/>
              <a:gd name="T62" fmla="*/ 106 w 485"/>
              <a:gd name="T63" fmla="*/ 284 h 460"/>
              <a:gd name="T64" fmla="*/ 242 w 485"/>
              <a:gd name="T65" fmla="*/ 420 h 460"/>
              <a:gd name="T66" fmla="*/ 379 w 485"/>
              <a:gd name="T67" fmla="*/ 284 h 460"/>
              <a:gd name="T68" fmla="*/ 62 w 485"/>
              <a:gd name="T69" fmla="*/ 239 h 460"/>
              <a:gd name="T70" fmla="*/ 78 w 485"/>
              <a:gd name="T71" fmla="*/ 255 h 460"/>
              <a:gd name="T72" fmla="*/ 136 w 485"/>
              <a:gd name="T73" fmla="*/ 255 h 460"/>
              <a:gd name="T74" fmla="*/ 177 w 485"/>
              <a:gd name="T75" fmla="*/ 196 h 460"/>
              <a:gd name="T76" fmla="*/ 204 w 485"/>
              <a:gd name="T77" fmla="*/ 277 h 460"/>
              <a:gd name="T78" fmla="*/ 226 w 485"/>
              <a:gd name="T79" fmla="*/ 238 h 460"/>
              <a:gd name="T80" fmla="*/ 250 w 485"/>
              <a:gd name="T81" fmla="*/ 266 h 460"/>
              <a:gd name="T82" fmla="*/ 280 w 485"/>
              <a:gd name="T83" fmla="*/ 185 h 460"/>
              <a:gd name="T84" fmla="*/ 308 w 485"/>
              <a:gd name="T85" fmla="*/ 270 h 460"/>
              <a:gd name="T86" fmla="*/ 317 w 485"/>
              <a:gd name="T87" fmla="*/ 255 h 460"/>
              <a:gd name="T88" fmla="*/ 407 w 485"/>
              <a:gd name="T89" fmla="*/ 255 h 460"/>
              <a:gd name="T90" fmla="*/ 423 w 485"/>
              <a:gd name="T91" fmla="*/ 239 h 460"/>
              <a:gd name="T92" fmla="*/ 457 w 485"/>
              <a:gd name="T93" fmla="*/ 158 h 460"/>
              <a:gd name="T94" fmla="*/ 423 w 485"/>
              <a:gd name="T95" fmla="*/ 76 h 460"/>
              <a:gd name="T96" fmla="*/ 341 w 485"/>
              <a:gd name="T97" fmla="*/ 42 h 460"/>
              <a:gd name="T98" fmla="*/ 260 w 485"/>
              <a:gd name="T99" fmla="*/ 76 h 460"/>
              <a:gd name="T100" fmla="*/ 242 w 485"/>
              <a:gd name="T101" fmla="*/ 93 h 460"/>
              <a:gd name="T102" fmla="*/ 225 w 485"/>
              <a:gd name="T103" fmla="*/ 76 h 460"/>
              <a:gd name="T104" fmla="*/ 143 w 485"/>
              <a:gd name="T105" fmla="*/ 42 h 460"/>
              <a:gd name="T106" fmla="*/ 62 w 485"/>
              <a:gd name="T107" fmla="*/ 76 h 460"/>
              <a:gd name="T108" fmla="*/ 28 w 485"/>
              <a:gd name="T109" fmla="*/ 158 h 460"/>
              <a:gd name="T110" fmla="*/ 62 w 485"/>
              <a:gd name="T111" fmla="*/ 239 h 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85" h="460">
                <a:moveTo>
                  <a:pt x="92" y="106"/>
                </a:moveTo>
                <a:cubicBezTo>
                  <a:pt x="78" y="120"/>
                  <a:pt x="71" y="138"/>
                  <a:pt x="71" y="158"/>
                </a:cubicBezTo>
                <a:cubicBezTo>
                  <a:pt x="42" y="158"/>
                  <a:pt x="42" y="158"/>
                  <a:pt x="42" y="158"/>
                </a:cubicBezTo>
                <a:cubicBezTo>
                  <a:pt x="42" y="131"/>
                  <a:pt x="53" y="105"/>
                  <a:pt x="72" y="86"/>
                </a:cubicBezTo>
                <a:cubicBezTo>
                  <a:pt x="91" y="67"/>
                  <a:pt x="116" y="57"/>
                  <a:pt x="143" y="57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124" y="85"/>
                  <a:pt x="106" y="93"/>
                  <a:pt x="92" y="106"/>
                </a:cubicBezTo>
                <a:close/>
                <a:moveTo>
                  <a:pt x="66" y="284"/>
                </a:moveTo>
                <a:cubicBezTo>
                  <a:pt x="0" y="284"/>
                  <a:pt x="0" y="284"/>
                  <a:pt x="0" y="284"/>
                </a:cubicBezTo>
                <a:cubicBezTo>
                  <a:pt x="0" y="255"/>
                  <a:pt x="0" y="255"/>
                  <a:pt x="0" y="255"/>
                </a:cubicBezTo>
                <a:cubicBezTo>
                  <a:pt x="38" y="255"/>
                  <a:pt x="38" y="255"/>
                  <a:pt x="38" y="255"/>
                </a:cubicBezTo>
                <a:cubicBezTo>
                  <a:pt x="13" y="229"/>
                  <a:pt x="0" y="194"/>
                  <a:pt x="0" y="158"/>
                </a:cubicBezTo>
                <a:cubicBezTo>
                  <a:pt x="0" y="119"/>
                  <a:pt x="14" y="83"/>
                  <a:pt x="42" y="56"/>
                </a:cubicBezTo>
                <a:cubicBezTo>
                  <a:pt x="97" y="1"/>
                  <a:pt x="186" y="0"/>
                  <a:pt x="242" y="53"/>
                </a:cubicBezTo>
                <a:cubicBezTo>
                  <a:pt x="299" y="0"/>
                  <a:pt x="388" y="1"/>
                  <a:pt x="443" y="56"/>
                </a:cubicBezTo>
                <a:cubicBezTo>
                  <a:pt x="470" y="83"/>
                  <a:pt x="485" y="119"/>
                  <a:pt x="485" y="158"/>
                </a:cubicBezTo>
                <a:cubicBezTo>
                  <a:pt x="485" y="194"/>
                  <a:pt x="472" y="229"/>
                  <a:pt x="447" y="255"/>
                </a:cubicBezTo>
                <a:cubicBezTo>
                  <a:pt x="485" y="255"/>
                  <a:pt x="485" y="255"/>
                  <a:pt x="485" y="255"/>
                </a:cubicBezTo>
                <a:cubicBezTo>
                  <a:pt x="485" y="284"/>
                  <a:pt x="485" y="284"/>
                  <a:pt x="485" y="284"/>
                </a:cubicBezTo>
                <a:cubicBezTo>
                  <a:pt x="419" y="284"/>
                  <a:pt x="419" y="284"/>
                  <a:pt x="419" y="284"/>
                </a:cubicBezTo>
                <a:cubicBezTo>
                  <a:pt x="242" y="460"/>
                  <a:pt x="242" y="460"/>
                  <a:pt x="242" y="460"/>
                </a:cubicBezTo>
                <a:lnTo>
                  <a:pt x="66" y="284"/>
                </a:lnTo>
                <a:close/>
                <a:moveTo>
                  <a:pt x="379" y="284"/>
                </a:moveTo>
                <a:cubicBezTo>
                  <a:pt x="333" y="284"/>
                  <a:pt x="333" y="284"/>
                  <a:pt x="333" y="284"/>
                </a:cubicBezTo>
                <a:cubicBezTo>
                  <a:pt x="301" y="337"/>
                  <a:pt x="301" y="337"/>
                  <a:pt x="301" y="337"/>
                </a:cubicBezTo>
                <a:cubicBezTo>
                  <a:pt x="278" y="270"/>
                  <a:pt x="278" y="270"/>
                  <a:pt x="278" y="270"/>
                </a:cubicBezTo>
                <a:cubicBezTo>
                  <a:pt x="259" y="321"/>
                  <a:pt x="259" y="321"/>
                  <a:pt x="259" y="321"/>
                </a:cubicBezTo>
                <a:cubicBezTo>
                  <a:pt x="231" y="287"/>
                  <a:pt x="231" y="287"/>
                  <a:pt x="231" y="287"/>
                </a:cubicBezTo>
                <a:cubicBezTo>
                  <a:pt x="197" y="347"/>
                  <a:pt x="197" y="347"/>
                  <a:pt x="197" y="347"/>
                </a:cubicBezTo>
                <a:cubicBezTo>
                  <a:pt x="168" y="259"/>
                  <a:pt x="168" y="259"/>
                  <a:pt x="168" y="259"/>
                </a:cubicBezTo>
                <a:cubicBezTo>
                  <a:pt x="151" y="284"/>
                  <a:pt x="151" y="284"/>
                  <a:pt x="151" y="284"/>
                </a:cubicBezTo>
                <a:cubicBezTo>
                  <a:pt x="106" y="284"/>
                  <a:pt x="106" y="284"/>
                  <a:pt x="106" y="284"/>
                </a:cubicBezTo>
                <a:cubicBezTo>
                  <a:pt x="242" y="420"/>
                  <a:pt x="242" y="420"/>
                  <a:pt x="242" y="420"/>
                </a:cubicBezTo>
                <a:lnTo>
                  <a:pt x="379" y="284"/>
                </a:lnTo>
                <a:close/>
                <a:moveTo>
                  <a:pt x="62" y="239"/>
                </a:moveTo>
                <a:cubicBezTo>
                  <a:pt x="78" y="255"/>
                  <a:pt x="78" y="255"/>
                  <a:pt x="78" y="255"/>
                </a:cubicBezTo>
                <a:cubicBezTo>
                  <a:pt x="136" y="255"/>
                  <a:pt x="136" y="255"/>
                  <a:pt x="136" y="255"/>
                </a:cubicBezTo>
                <a:cubicBezTo>
                  <a:pt x="177" y="196"/>
                  <a:pt x="177" y="196"/>
                  <a:pt x="177" y="196"/>
                </a:cubicBezTo>
                <a:cubicBezTo>
                  <a:pt x="204" y="277"/>
                  <a:pt x="204" y="277"/>
                  <a:pt x="204" y="277"/>
                </a:cubicBezTo>
                <a:cubicBezTo>
                  <a:pt x="226" y="238"/>
                  <a:pt x="226" y="238"/>
                  <a:pt x="226" y="238"/>
                </a:cubicBezTo>
                <a:cubicBezTo>
                  <a:pt x="250" y="266"/>
                  <a:pt x="250" y="266"/>
                  <a:pt x="250" y="266"/>
                </a:cubicBezTo>
                <a:cubicBezTo>
                  <a:pt x="280" y="185"/>
                  <a:pt x="280" y="185"/>
                  <a:pt x="280" y="185"/>
                </a:cubicBezTo>
                <a:cubicBezTo>
                  <a:pt x="308" y="270"/>
                  <a:pt x="308" y="270"/>
                  <a:pt x="308" y="270"/>
                </a:cubicBezTo>
                <a:cubicBezTo>
                  <a:pt x="317" y="255"/>
                  <a:pt x="317" y="255"/>
                  <a:pt x="317" y="255"/>
                </a:cubicBezTo>
                <a:cubicBezTo>
                  <a:pt x="407" y="255"/>
                  <a:pt x="407" y="255"/>
                  <a:pt x="407" y="255"/>
                </a:cubicBezTo>
                <a:cubicBezTo>
                  <a:pt x="423" y="239"/>
                  <a:pt x="423" y="239"/>
                  <a:pt x="423" y="239"/>
                </a:cubicBezTo>
                <a:cubicBezTo>
                  <a:pt x="445" y="218"/>
                  <a:pt x="457" y="189"/>
                  <a:pt x="457" y="158"/>
                </a:cubicBezTo>
                <a:cubicBezTo>
                  <a:pt x="457" y="127"/>
                  <a:pt x="445" y="98"/>
                  <a:pt x="423" y="76"/>
                </a:cubicBezTo>
                <a:cubicBezTo>
                  <a:pt x="401" y="54"/>
                  <a:pt x="372" y="42"/>
                  <a:pt x="341" y="42"/>
                </a:cubicBezTo>
                <a:cubicBezTo>
                  <a:pt x="311" y="42"/>
                  <a:pt x="282" y="54"/>
                  <a:pt x="260" y="76"/>
                </a:cubicBezTo>
                <a:cubicBezTo>
                  <a:pt x="242" y="93"/>
                  <a:pt x="242" y="93"/>
                  <a:pt x="242" y="93"/>
                </a:cubicBezTo>
                <a:cubicBezTo>
                  <a:pt x="225" y="76"/>
                  <a:pt x="225" y="76"/>
                  <a:pt x="225" y="76"/>
                </a:cubicBezTo>
                <a:cubicBezTo>
                  <a:pt x="203" y="54"/>
                  <a:pt x="174" y="42"/>
                  <a:pt x="143" y="42"/>
                </a:cubicBezTo>
                <a:cubicBezTo>
                  <a:pt x="113" y="42"/>
                  <a:pt x="84" y="54"/>
                  <a:pt x="62" y="76"/>
                </a:cubicBezTo>
                <a:cubicBezTo>
                  <a:pt x="40" y="98"/>
                  <a:pt x="28" y="127"/>
                  <a:pt x="28" y="158"/>
                </a:cubicBezTo>
                <a:cubicBezTo>
                  <a:pt x="28" y="189"/>
                  <a:pt x="40" y="218"/>
                  <a:pt x="62" y="2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6" name="Freeform 22"/>
          <p:cNvSpPr>
            <a:spLocks noEditPoints="1"/>
          </p:cNvSpPr>
          <p:nvPr/>
        </p:nvSpPr>
        <p:spPr bwMode="auto">
          <a:xfrm>
            <a:off x="10845435" y="480326"/>
            <a:ext cx="404676" cy="479572"/>
          </a:xfrm>
          <a:custGeom>
            <a:avLst/>
            <a:gdLst>
              <a:gd name="T0" fmla="*/ 120 w 410"/>
              <a:gd name="T1" fmla="*/ 436 h 486"/>
              <a:gd name="T2" fmla="*/ 410 w 410"/>
              <a:gd name="T3" fmla="*/ 486 h 486"/>
              <a:gd name="T4" fmla="*/ 55 w 410"/>
              <a:gd name="T5" fmla="*/ 269 h 486"/>
              <a:gd name="T6" fmla="*/ 355 w 410"/>
              <a:gd name="T7" fmla="*/ 150 h 486"/>
              <a:gd name="T8" fmla="*/ 410 w 410"/>
              <a:gd name="T9" fmla="*/ 486 h 486"/>
              <a:gd name="T10" fmla="*/ 195 w 410"/>
              <a:gd name="T11" fmla="*/ 69 h 486"/>
              <a:gd name="T12" fmla="*/ 299 w 410"/>
              <a:gd name="T13" fmla="*/ 104 h 486"/>
              <a:gd name="T14" fmla="*/ 93 w 410"/>
              <a:gd name="T15" fmla="*/ 103 h 486"/>
              <a:gd name="T16" fmla="*/ 84 w 410"/>
              <a:gd name="T17" fmla="*/ 155 h 486"/>
              <a:gd name="T18" fmla="*/ 84 w 410"/>
              <a:gd name="T19" fmla="*/ 162 h 486"/>
              <a:gd name="T20" fmla="*/ 85 w 410"/>
              <a:gd name="T21" fmla="*/ 167 h 486"/>
              <a:gd name="T22" fmla="*/ 86 w 410"/>
              <a:gd name="T23" fmla="*/ 175 h 486"/>
              <a:gd name="T24" fmla="*/ 87 w 410"/>
              <a:gd name="T25" fmla="*/ 180 h 486"/>
              <a:gd name="T26" fmla="*/ 89 w 410"/>
              <a:gd name="T27" fmla="*/ 186 h 486"/>
              <a:gd name="T28" fmla="*/ 195 w 410"/>
              <a:gd name="T29" fmla="*/ 271 h 486"/>
              <a:gd name="T30" fmla="*/ 200 w 410"/>
              <a:gd name="T31" fmla="*/ 271 h 486"/>
              <a:gd name="T32" fmla="*/ 208 w 410"/>
              <a:gd name="T33" fmla="*/ 271 h 486"/>
              <a:gd name="T34" fmla="*/ 214 w 410"/>
              <a:gd name="T35" fmla="*/ 271 h 486"/>
              <a:gd name="T36" fmla="*/ 218 w 410"/>
              <a:gd name="T37" fmla="*/ 271 h 486"/>
              <a:gd name="T38" fmla="*/ 322 w 410"/>
              <a:gd name="T39" fmla="*/ 182 h 486"/>
              <a:gd name="T40" fmla="*/ 324 w 410"/>
              <a:gd name="T41" fmla="*/ 176 h 486"/>
              <a:gd name="T42" fmla="*/ 325 w 410"/>
              <a:gd name="T43" fmla="*/ 171 h 486"/>
              <a:gd name="T44" fmla="*/ 326 w 410"/>
              <a:gd name="T45" fmla="*/ 163 h 486"/>
              <a:gd name="T46" fmla="*/ 326 w 410"/>
              <a:gd name="T47" fmla="*/ 158 h 486"/>
              <a:gd name="T48" fmla="*/ 327 w 410"/>
              <a:gd name="T49" fmla="*/ 150 h 486"/>
              <a:gd name="T50" fmla="*/ 205 w 410"/>
              <a:gd name="T51" fmla="*/ 98 h 486"/>
              <a:gd name="T52" fmla="*/ 84 w 410"/>
              <a:gd name="T53" fmla="*/ 150 h 486"/>
              <a:gd name="T54" fmla="*/ 314 w 410"/>
              <a:gd name="T55" fmla="*/ 257 h 486"/>
              <a:gd name="T56" fmla="*/ 319 w 410"/>
              <a:gd name="T57" fmla="*/ 258 h 486"/>
              <a:gd name="T58" fmla="*/ 326 w 410"/>
              <a:gd name="T59" fmla="*/ 259 h 486"/>
              <a:gd name="T60" fmla="*/ 310 w 410"/>
              <a:gd name="T61" fmla="*/ 257 h 486"/>
              <a:gd name="T62" fmla="*/ 272 w 410"/>
              <a:gd name="T63" fmla="*/ 296 h 486"/>
              <a:gd name="T64" fmla="*/ 265 w 410"/>
              <a:gd name="T65" fmla="*/ 344 h 486"/>
              <a:gd name="T66" fmla="*/ 176 w 410"/>
              <a:gd name="T67" fmla="*/ 396 h 486"/>
              <a:gd name="T68" fmla="*/ 145 w 410"/>
              <a:gd name="T69" fmla="*/ 344 h 486"/>
              <a:gd name="T70" fmla="*/ 87 w 410"/>
              <a:gd name="T71" fmla="*/ 258 h 486"/>
              <a:gd name="T72" fmla="*/ 92 w 410"/>
              <a:gd name="T73" fmla="*/ 257 h 486"/>
              <a:gd name="T74" fmla="*/ 100 w 410"/>
              <a:gd name="T75" fmla="*/ 257 h 486"/>
              <a:gd name="T76" fmla="*/ 84 w 410"/>
              <a:gd name="T77" fmla="*/ 259 h 486"/>
              <a:gd name="T78" fmla="*/ 109 w 410"/>
              <a:gd name="T79" fmla="*/ 345 h 486"/>
              <a:gd name="T80" fmla="*/ 103 w 410"/>
              <a:gd name="T81" fmla="*/ 285 h 486"/>
              <a:gd name="T82" fmla="*/ 96 w 410"/>
              <a:gd name="T83" fmla="*/ 286 h 486"/>
              <a:gd name="T84" fmla="*/ 92 w 410"/>
              <a:gd name="T85" fmla="*/ 286 h 486"/>
              <a:gd name="T86" fmla="*/ 29 w 410"/>
              <a:gd name="T87" fmla="*/ 360 h 486"/>
              <a:gd name="T88" fmla="*/ 191 w 410"/>
              <a:gd name="T89" fmla="*/ 441 h 486"/>
              <a:gd name="T90" fmla="*/ 217 w 410"/>
              <a:gd name="T91" fmla="*/ 299 h 486"/>
              <a:gd name="T92" fmla="*/ 211 w 410"/>
              <a:gd name="T93" fmla="*/ 300 h 486"/>
              <a:gd name="T94" fmla="*/ 201 w 410"/>
              <a:gd name="T95" fmla="*/ 300 h 486"/>
              <a:gd name="T96" fmla="*/ 194 w 410"/>
              <a:gd name="T97" fmla="*/ 299 h 486"/>
              <a:gd name="T98" fmla="*/ 205 w 410"/>
              <a:gd name="T99" fmla="*/ 393 h 486"/>
              <a:gd name="T100" fmla="*/ 322 w 410"/>
              <a:gd name="T101" fmla="*/ 287 h 486"/>
              <a:gd name="T102" fmla="*/ 315 w 410"/>
              <a:gd name="T103" fmla="*/ 286 h 486"/>
              <a:gd name="T104" fmla="*/ 311 w 410"/>
              <a:gd name="T105" fmla="*/ 285 h 486"/>
              <a:gd name="T106" fmla="*/ 328 w 410"/>
              <a:gd name="T107" fmla="*/ 311 h 486"/>
              <a:gd name="T108" fmla="*/ 219 w 410"/>
              <a:gd name="T109" fmla="*/ 441 h 486"/>
              <a:gd name="T110" fmla="*/ 381 w 410"/>
              <a:gd name="T111" fmla="*/ 360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10" h="486">
                <a:moveTo>
                  <a:pt x="47" y="408"/>
                </a:moveTo>
                <a:cubicBezTo>
                  <a:pt x="120" y="408"/>
                  <a:pt x="120" y="408"/>
                  <a:pt x="120" y="408"/>
                </a:cubicBezTo>
                <a:cubicBezTo>
                  <a:pt x="120" y="436"/>
                  <a:pt x="120" y="436"/>
                  <a:pt x="120" y="436"/>
                </a:cubicBezTo>
                <a:cubicBezTo>
                  <a:pt x="47" y="436"/>
                  <a:pt x="47" y="436"/>
                  <a:pt x="47" y="436"/>
                </a:cubicBezTo>
                <a:lnTo>
                  <a:pt x="47" y="408"/>
                </a:lnTo>
                <a:close/>
                <a:moveTo>
                  <a:pt x="410" y="486"/>
                </a:moveTo>
                <a:cubicBezTo>
                  <a:pt x="0" y="486"/>
                  <a:pt x="0" y="486"/>
                  <a:pt x="0" y="486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1"/>
                  <a:pt x="23" y="286"/>
                  <a:pt x="55" y="269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5" y="67"/>
                  <a:pt x="122" y="0"/>
                  <a:pt x="205" y="0"/>
                </a:cubicBezTo>
                <a:cubicBezTo>
                  <a:pt x="288" y="0"/>
                  <a:pt x="355" y="67"/>
                  <a:pt x="355" y="150"/>
                </a:cubicBezTo>
                <a:cubicBezTo>
                  <a:pt x="355" y="269"/>
                  <a:pt x="355" y="269"/>
                  <a:pt x="355" y="269"/>
                </a:cubicBezTo>
                <a:cubicBezTo>
                  <a:pt x="388" y="286"/>
                  <a:pt x="410" y="321"/>
                  <a:pt x="410" y="360"/>
                </a:cubicBezTo>
                <a:lnTo>
                  <a:pt x="410" y="486"/>
                </a:lnTo>
                <a:close/>
                <a:moveTo>
                  <a:pt x="93" y="103"/>
                </a:moveTo>
                <a:cubicBezTo>
                  <a:pt x="99" y="104"/>
                  <a:pt x="105" y="104"/>
                  <a:pt x="111" y="104"/>
                </a:cubicBezTo>
                <a:cubicBezTo>
                  <a:pt x="143" y="104"/>
                  <a:pt x="173" y="92"/>
                  <a:pt x="195" y="69"/>
                </a:cubicBezTo>
                <a:cubicBezTo>
                  <a:pt x="205" y="58"/>
                  <a:pt x="205" y="58"/>
                  <a:pt x="205" y="58"/>
                </a:cubicBezTo>
                <a:cubicBezTo>
                  <a:pt x="215" y="69"/>
                  <a:pt x="215" y="69"/>
                  <a:pt x="215" y="69"/>
                </a:cubicBezTo>
                <a:cubicBezTo>
                  <a:pt x="237" y="92"/>
                  <a:pt x="267" y="104"/>
                  <a:pt x="299" y="104"/>
                </a:cubicBezTo>
                <a:cubicBezTo>
                  <a:pt x="305" y="104"/>
                  <a:pt x="311" y="104"/>
                  <a:pt x="317" y="103"/>
                </a:cubicBezTo>
                <a:cubicBezTo>
                  <a:pt x="299" y="59"/>
                  <a:pt x="255" y="28"/>
                  <a:pt x="205" y="28"/>
                </a:cubicBezTo>
                <a:cubicBezTo>
                  <a:pt x="155" y="28"/>
                  <a:pt x="111" y="59"/>
                  <a:pt x="93" y="103"/>
                </a:cubicBezTo>
                <a:close/>
                <a:moveTo>
                  <a:pt x="84" y="150"/>
                </a:moveTo>
                <a:cubicBezTo>
                  <a:pt x="84" y="151"/>
                  <a:pt x="84" y="152"/>
                  <a:pt x="84" y="154"/>
                </a:cubicBezTo>
                <a:cubicBezTo>
                  <a:pt x="84" y="154"/>
                  <a:pt x="84" y="154"/>
                  <a:pt x="84" y="155"/>
                </a:cubicBezTo>
                <a:cubicBezTo>
                  <a:pt x="84" y="156"/>
                  <a:pt x="84" y="157"/>
                  <a:pt x="84" y="158"/>
                </a:cubicBezTo>
                <a:cubicBezTo>
                  <a:pt x="84" y="158"/>
                  <a:pt x="84" y="158"/>
                  <a:pt x="84" y="159"/>
                </a:cubicBezTo>
                <a:cubicBezTo>
                  <a:pt x="84" y="160"/>
                  <a:pt x="84" y="161"/>
                  <a:pt x="84" y="162"/>
                </a:cubicBezTo>
                <a:cubicBezTo>
                  <a:pt x="84" y="163"/>
                  <a:pt x="84" y="163"/>
                  <a:pt x="84" y="163"/>
                </a:cubicBezTo>
                <a:cubicBezTo>
                  <a:pt x="84" y="164"/>
                  <a:pt x="85" y="165"/>
                  <a:pt x="85" y="166"/>
                </a:cubicBezTo>
                <a:cubicBezTo>
                  <a:pt x="85" y="167"/>
                  <a:pt x="85" y="167"/>
                  <a:pt x="85" y="167"/>
                </a:cubicBezTo>
                <a:cubicBezTo>
                  <a:pt x="85" y="168"/>
                  <a:pt x="85" y="169"/>
                  <a:pt x="85" y="171"/>
                </a:cubicBezTo>
                <a:cubicBezTo>
                  <a:pt x="85" y="171"/>
                  <a:pt x="85" y="171"/>
                  <a:pt x="85" y="171"/>
                </a:cubicBezTo>
                <a:cubicBezTo>
                  <a:pt x="86" y="172"/>
                  <a:pt x="86" y="174"/>
                  <a:pt x="86" y="175"/>
                </a:cubicBezTo>
                <a:cubicBezTo>
                  <a:pt x="86" y="175"/>
                  <a:pt x="86" y="176"/>
                  <a:pt x="86" y="176"/>
                </a:cubicBezTo>
                <a:cubicBezTo>
                  <a:pt x="87" y="177"/>
                  <a:pt x="87" y="178"/>
                  <a:pt x="87" y="178"/>
                </a:cubicBezTo>
                <a:cubicBezTo>
                  <a:pt x="87" y="179"/>
                  <a:pt x="87" y="179"/>
                  <a:pt x="87" y="180"/>
                </a:cubicBezTo>
                <a:cubicBezTo>
                  <a:pt x="88" y="181"/>
                  <a:pt x="88" y="181"/>
                  <a:pt x="88" y="182"/>
                </a:cubicBezTo>
                <a:cubicBezTo>
                  <a:pt x="88" y="183"/>
                  <a:pt x="89" y="184"/>
                  <a:pt x="89" y="185"/>
                </a:cubicBezTo>
                <a:cubicBezTo>
                  <a:pt x="89" y="186"/>
                  <a:pt x="89" y="186"/>
                  <a:pt x="89" y="186"/>
                </a:cubicBezTo>
                <a:cubicBezTo>
                  <a:pt x="103" y="232"/>
                  <a:pt x="144" y="266"/>
                  <a:pt x="193" y="271"/>
                </a:cubicBezTo>
                <a:cubicBezTo>
                  <a:pt x="193" y="271"/>
                  <a:pt x="193" y="271"/>
                  <a:pt x="193" y="271"/>
                </a:cubicBezTo>
                <a:cubicBezTo>
                  <a:pt x="194" y="271"/>
                  <a:pt x="195" y="271"/>
                  <a:pt x="195" y="271"/>
                </a:cubicBezTo>
                <a:cubicBezTo>
                  <a:pt x="196" y="271"/>
                  <a:pt x="196" y="271"/>
                  <a:pt x="196" y="271"/>
                </a:cubicBezTo>
                <a:cubicBezTo>
                  <a:pt x="197" y="271"/>
                  <a:pt x="198" y="271"/>
                  <a:pt x="199" y="271"/>
                </a:cubicBezTo>
                <a:cubicBezTo>
                  <a:pt x="199" y="271"/>
                  <a:pt x="200" y="271"/>
                  <a:pt x="200" y="271"/>
                </a:cubicBezTo>
                <a:cubicBezTo>
                  <a:pt x="201" y="271"/>
                  <a:pt x="201" y="271"/>
                  <a:pt x="202" y="271"/>
                </a:cubicBezTo>
                <a:cubicBezTo>
                  <a:pt x="203" y="271"/>
                  <a:pt x="204" y="271"/>
                  <a:pt x="205" y="271"/>
                </a:cubicBezTo>
                <a:cubicBezTo>
                  <a:pt x="206" y="271"/>
                  <a:pt x="207" y="271"/>
                  <a:pt x="208" y="271"/>
                </a:cubicBezTo>
                <a:cubicBezTo>
                  <a:pt x="209" y="271"/>
                  <a:pt x="209" y="271"/>
                  <a:pt x="210" y="271"/>
                </a:cubicBezTo>
                <a:cubicBezTo>
                  <a:pt x="211" y="271"/>
                  <a:pt x="211" y="271"/>
                  <a:pt x="212" y="271"/>
                </a:cubicBezTo>
                <a:cubicBezTo>
                  <a:pt x="212" y="271"/>
                  <a:pt x="213" y="271"/>
                  <a:pt x="214" y="271"/>
                </a:cubicBezTo>
                <a:cubicBezTo>
                  <a:pt x="214" y="271"/>
                  <a:pt x="214" y="271"/>
                  <a:pt x="215" y="271"/>
                </a:cubicBezTo>
                <a:cubicBezTo>
                  <a:pt x="216" y="271"/>
                  <a:pt x="216" y="271"/>
                  <a:pt x="217" y="271"/>
                </a:cubicBezTo>
                <a:cubicBezTo>
                  <a:pt x="217" y="271"/>
                  <a:pt x="217" y="271"/>
                  <a:pt x="218" y="271"/>
                </a:cubicBezTo>
                <a:cubicBezTo>
                  <a:pt x="266" y="266"/>
                  <a:pt x="307" y="232"/>
                  <a:pt x="321" y="186"/>
                </a:cubicBezTo>
                <a:cubicBezTo>
                  <a:pt x="321" y="186"/>
                  <a:pt x="321" y="186"/>
                  <a:pt x="321" y="185"/>
                </a:cubicBezTo>
                <a:cubicBezTo>
                  <a:pt x="322" y="184"/>
                  <a:pt x="322" y="183"/>
                  <a:pt x="322" y="182"/>
                </a:cubicBezTo>
                <a:cubicBezTo>
                  <a:pt x="322" y="181"/>
                  <a:pt x="323" y="181"/>
                  <a:pt x="323" y="180"/>
                </a:cubicBezTo>
                <a:cubicBezTo>
                  <a:pt x="323" y="179"/>
                  <a:pt x="323" y="179"/>
                  <a:pt x="323" y="178"/>
                </a:cubicBezTo>
                <a:cubicBezTo>
                  <a:pt x="323" y="178"/>
                  <a:pt x="324" y="177"/>
                  <a:pt x="324" y="176"/>
                </a:cubicBezTo>
                <a:cubicBezTo>
                  <a:pt x="324" y="176"/>
                  <a:pt x="324" y="175"/>
                  <a:pt x="324" y="175"/>
                </a:cubicBezTo>
                <a:cubicBezTo>
                  <a:pt x="324" y="174"/>
                  <a:pt x="324" y="172"/>
                  <a:pt x="325" y="171"/>
                </a:cubicBezTo>
                <a:cubicBezTo>
                  <a:pt x="325" y="171"/>
                  <a:pt x="325" y="171"/>
                  <a:pt x="325" y="171"/>
                </a:cubicBezTo>
                <a:cubicBezTo>
                  <a:pt x="325" y="169"/>
                  <a:pt x="325" y="168"/>
                  <a:pt x="325" y="167"/>
                </a:cubicBezTo>
                <a:cubicBezTo>
                  <a:pt x="325" y="167"/>
                  <a:pt x="325" y="167"/>
                  <a:pt x="325" y="166"/>
                </a:cubicBezTo>
                <a:cubicBezTo>
                  <a:pt x="326" y="165"/>
                  <a:pt x="326" y="164"/>
                  <a:pt x="326" y="163"/>
                </a:cubicBezTo>
                <a:cubicBezTo>
                  <a:pt x="326" y="163"/>
                  <a:pt x="326" y="163"/>
                  <a:pt x="326" y="162"/>
                </a:cubicBezTo>
                <a:cubicBezTo>
                  <a:pt x="326" y="161"/>
                  <a:pt x="326" y="160"/>
                  <a:pt x="326" y="159"/>
                </a:cubicBezTo>
                <a:cubicBezTo>
                  <a:pt x="326" y="158"/>
                  <a:pt x="326" y="158"/>
                  <a:pt x="326" y="158"/>
                </a:cubicBezTo>
                <a:cubicBezTo>
                  <a:pt x="326" y="157"/>
                  <a:pt x="326" y="156"/>
                  <a:pt x="326" y="155"/>
                </a:cubicBezTo>
                <a:cubicBezTo>
                  <a:pt x="326" y="154"/>
                  <a:pt x="326" y="154"/>
                  <a:pt x="326" y="154"/>
                </a:cubicBezTo>
                <a:cubicBezTo>
                  <a:pt x="327" y="152"/>
                  <a:pt x="327" y="151"/>
                  <a:pt x="327" y="150"/>
                </a:cubicBezTo>
                <a:cubicBezTo>
                  <a:pt x="327" y="143"/>
                  <a:pt x="326" y="137"/>
                  <a:pt x="325" y="130"/>
                </a:cubicBezTo>
                <a:cubicBezTo>
                  <a:pt x="316" y="132"/>
                  <a:pt x="308" y="133"/>
                  <a:pt x="299" y="133"/>
                </a:cubicBezTo>
                <a:cubicBezTo>
                  <a:pt x="264" y="133"/>
                  <a:pt x="231" y="120"/>
                  <a:pt x="205" y="98"/>
                </a:cubicBezTo>
                <a:cubicBezTo>
                  <a:pt x="179" y="120"/>
                  <a:pt x="146" y="133"/>
                  <a:pt x="111" y="133"/>
                </a:cubicBezTo>
                <a:cubicBezTo>
                  <a:pt x="102" y="133"/>
                  <a:pt x="94" y="132"/>
                  <a:pt x="85" y="130"/>
                </a:cubicBezTo>
                <a:cubicBezTo>
                  <a:pt x="84" y="137"/>
                  <a:pt x="84" y="143"/>
                  <a:pt x="84" y="150"/>
                </a:cubicBezTo>
                <a:close/>
                <a:moveTo>
                  <a:pt x="310" y="257"/>
                </a:moveTo>
                <a:cubicBezTo>
                  <a:pt x="310" y="257"/>
                  <a:pt x="310" y="257"/>
                  <a:pt x="310" y="257"/>
                </a:cubicBezTo>
                <a:cubicBezTo>
                  <a:pt x="311" y="257"/>
                  <a:pt x="312" y="257"/>
                  <a:pt x="314" y="257"/>
                </a:cubicBezTo>
                <a:cubicBezTo>
                  <a:pt x="314" y="257"/>
                  <a:pt x="314" y="257"/>
                  <a:pt x="314" y="257"/>
                </a:cubicBezTo>
                <a:cubicBezTo>
                  <a:pt x="316" y="257"/>
                  <a:pt x="317" y="257"/>
                  <a:pt x="318" y="257"/>
                </a:cubicBezTo>
                <a:cubicBezTo>
                  <a:pt x="318" y="258"/>
                  <a:pt x="319" y="258"/>
                  <a:pt x="319" y="258"/>
                </a:cubicBezTo>
                <a:cubicBezTo>
                  <a:pt x="320" y="258"/>
                  <a:pt x="321" y="258"/>
                  <a:pt x="322" y="258"/>
                </a:cubicBezTo>
                <a:cubicBezTo>
                  <a:pt x="322" y="258"/>
                  <a:pt x="323" y="258"/>
                  <a:pt x="323" y="258"/>
                </a:cubicBezTo>
                <a:cubicBezTo>
                  <a:pt x="324" y="258"/>
                  <a:pt x="325" y="259"/>
                  <a:pt x="326" y="259"/>
                </a:cubicBezTo>
                <a:cubicBezTo>
                  <a:pt x="326" y="259"/>
                  <a:pt x="326" y="259"/>
                  <a:pt x="327" y="259"/>
                </a:cubicBezTo>
                <a:cubicBezTo>
                  <a:pt x="327" y="238"/>
                  <a:pt x="327" y="238"/>
                  <a:pt x="327" y="238"/>
                </a:cubicBezTo>
                <a:cubicBezTo>
                  <a:pt x="322" y="245"/>
                  <a:pt x="316" y="251"/>
                  <a:pt x="310" y="257"/>
                </a:cubicBezTo>
                <a:close/>
                <a:moveTo>
                  <a:pt x="265" y="344"/>
                </a:moveTo>
                <a:cubicBezTo>
                  <a:pt x="290" y="313"/>
                  <a:pt x="290" y="313"/>
                  <a:pt x="290" y="313"/>
                </a:cubicBezTo>
                <a:cubicBezTo>
                  <a:pt x="272" y="296"/>
                  <a:pt x="272" y="296"/>
                  <a:pt x="272" y="296"/>
                </a:cubicBezTo>
                <a:cubicBezTo>
                  <a:pt x="234" y="396"/>
                  <a:pt x="234" y="396"/>
                  <a:pt x="234" y="396"/>
                </a:cubicBezTo>
                <a:cubicBezTo>
                  <a:pt x="280" y="364"/>
                  <a:pt x="280" y="364"/>
                  <a:pt x="280" y="364"/>
                </a:cubicBezTo>
                <a:lnTo>
                  <a:pt x="265" y="344"/>
                </a:lnTo>
                <a:close/>
                <a:moveTo>
                  <a:pt x="145" y="344"/>
                </a:moveTo>
                <a:cubicBezTo>
                  <a:pt x="130" y="364"/>
                  <a:pt x="130" y="364"/>
                  <a:pt x="130" y="364"/>
                </a:cubicBezTo>
                <a:cubicBezTo>
                  <a:pt x="176" y="396"/>
                  <a:pt x="176" y="396"/>
                  <a:pt x="176" y="396"/>
                </a:cubicBezTo>
                <a:cubicBezTo>
                  <a:pt x="139" y="296"/>
                  <a:pt x="139" y="296"/>
                  <a:pt x="139" y="296"/>
                </a:cubicBezTo>
                <a:cubicBezTo>
                  <a:pt x="120" y="313"/>
                  <a:pt x="120" y="313"/>
                  <a:pt x="120" y="313"/>
                </a:cubicBezTo>
                <a:lnTo>
                  <a:pt x="145" y="344"/>
                </a:lnTo>
                <a:close/>
                <a:moveTo>
                  <a:pt x="84" y="259"/>
                </a:moveTo>
                <a:cubicBezTo>
                  <a:pt x="84" y="259"/>
                  <a:pt x="84" y="259"/>
                  <a:pt x="84" y="259"/>
                </a:cubicBezTo>
                <a:cubicBezTo>
                  <a:pt x="85" y="259"/>
                  <a:pt x="86" y="258"/>
                  <a:pt x="87" y="258"/>
                </a:cubicBezTo>
                <a:cubicBezTo>
                  <a:pt x="87" y="258"/>
                  <a:pt x="88" y="258"/>
                  <a:pt x="89" y="258"/>
                </a:cubicBezTo>
                <a:cubicBezTo>
                  <a:pt x="89" y="258"/>
                  <a:pt x="90" y="258"/>
                  <a:pt x="91" y="258"/>
                </a:cubicBezTo>
                <a:cubicBezTo>
                  <a:pt x="91" y="258"/>
                  <a:pt x="92" y="258"/>
                  <a:pt x="92" y="257"/>
                </a:cubicBezTo>
                <a:cubicBezTo>
                  <a:pt x="93" y="257"/>
                  <a:pt x="95" y="257"/>
                  <a:pt x="96" y="257"/>
                </a:cubicBezTo>
                <a:cubicBezTo>
                  <a:pt x="96" y="257"/>
                  <a:pt x="96" y="257"/>
                  <a:pt x="97" y="257"/>
                </a:cubicBezTo>
                <a:cubicBezTo>
                  <a:pt x="98" y="257"/>
                  <a:pt x="99" y="257"/>
                  <a:pt x="100" y="257"/>
                </a:cubicBezTo>
                <a:cubicBezTo>
                  <a:pt x="100" y="257"/>
                  <a:pt x="100" y="257"/>
                  <a:pt x="100" y="257"/>
                </a:cubicBezTo>
                <a:cubicBezTo>
                  <a:pt x="94" y="251"/>
                  <a:pt x="89" y="245"/>
                  <a:pt x="84" y="238"/>
                </a:cubicBezTo>
                <a:lnTo>
                  <a:pt x="84" y="259"/>
                </a:lnTo>
                <a:close/>
                <a:moveTo>
                  <a:pt x="191" y="441"/>
                </a:moveTo>
                <a:cubicBezTo>
                  <a:pt x="91" y="371"/>
                  <a:pt x="91" y="371"/>
                  <a:pt x="91" y="371"/>
                </a:cubicBezTo>
                <a:cubicBezTo>
                  <a:pt x="109" y="345"/>
                  <a:pt x="109" y="345"/>
                  <a:pt x="109" y="345"/>
                </a:cubicBezTo>
                <a:cubicBezTo>
                  <a:pt x="82" y="311"/>
                  <a:pt x="82" y="311"/>
                  <a:pt x="82" y="311"/>
                </a:cubicBezTo>
                <a:cubicBezTo>
                  <a:pt x="108" y="285"/>
                  <a:pt x="108" y="285"/>
                  <a:pt x="108" y="285"/>
                </a:cubicBezTo>
                <a:cubicBezTo>
                  <a:pt x="103" y="285"/>
                  <a:pt x="103" y="285"/>
                  <a:pt x="103" y="285"/>
                </a:cubicBezTo>
                <a:cubicBezTo>
                  <a:pt x="102" y="285"/>
                  <a:pt x="101" y="285"/>
                  <a:pt x="100" y="285"/>
                </a:cubicBezTo>
                <a:cubicBezTo>
                  <a:pt x="99" y="285"/>
                  <a:pt x="99" y="286"/>
                  <a:pt x="99" y="286"/>
                </a:cubicBezTo>
                <a:cubicBezTo>
                  <a:pt x="98" y="286"/>
                  <a:pt x="97" y="286"/>
                  <a:pt x="96" y="286"/>
                </a:cubicBezTo>
                <a:cubicBezTo>
                  <a:pt x="96" y="286"/>
                  <a:pt x="95" y="286"/>
                  <a:pt x="95" y="286"/>
                </a:cubicBezTo>
                <a:cubicBezTo>
                  <a:pt x="94" y="286"/>
                  <a:pt x="93" y="286"/>
                  <a:pt x="92" y="286"/>
                </a:cubicBezTo>
                <a:cubicBezTo>
                  <a:pt x="92" y="286"/>
                  <a:pt x="92" y="286"/>
                  <a:pt x="92" y="286"/>
                </a:cubicBezTo>
                <a:cubicBezTo>
                  <a:pt x="91" y="286"/>
                  <a:pt x="89" y="287"/>
                  <a:pt x="88" y="287"/>
                </a:cubicBezTo>
                <a:cubicBezTo>
                  <a:pt x="88" y="287"/>
                  <a:pt x="88" y="287"/>
                  <a:pt x="88" y="287"/>
                </a:cubicBezTo>
                <a:cubicBezTo>
                  <a:pt x="54" y="294"/>
                  <a:pt x="29" y="324"/>
                  <a:pt x="29" y="360"/>
                </a:cubicBezTo>
                <a:cubicBezTo>
                  <a:pt x="29" y="457"/>
                  <a:pt x="29" y="457"/>
                  <a:pt x="29" y="457"/>
                </a:cubicBezTo>
                <a:cubicBezTo>
                  <a:pt x="191" y="457"/>
                  <a:pt x="191" y="457"/>
                  <a:pt x="191" y="457"/>
                </a:cubicBezTo>
                <a:lnTo>
                  <a:pt x="191" y="441"/>
                </a:lnTo>
                <a:close/>
                <a:moveTo>
                  <a:pt x="205" y="393"/>
                </a:moveTo>
                <a:cubicBezTo>
                  <a:pt x="242" y="295"/>
                  <a:pt x="242" y="295"/>
                  <a:pt x="242" y="295"/>
                </a:cubicBezTo>
                <a:cubicBezTo>
                  <a:pt x="233" y="297"/>
                  <a:pt x="225" y="299"/>
                  <a:pt x="217" y="299"/>
                </a:cubicBezTo>
                <a:cubicBezTo>
                  <a:pt x="217" y="299"/>
                  <a:pt x="216" y="299"/>
                  <a:pt x="216" y="299"/>
                </a:cubicBezTo>
                <a:cubicBezTo>
                  <a:pt x="215" y="299"/>
                  <a:pt x="214" y="299"/>
                  <a:pt x="213" y="299"/>
                </a:cubicBezTo>
                <a:cubicBezTo>
                  <a:pt x="212" y="300"/>
                  <a:pt x="212" y="300"/>
                  <a:pt x="211" y="300"/>
                </a:cubicBezTo>
                <a:cubicBezTo>
                  <a:pt x="211" y="300"/>
                  <a:pt x="210" y="300"/>
                  <a:pt x="209" y="300"/>
                </a:cubicBezTo>
                <a:cubicBezTo>
                  <a:pt x="208" y="300"/>
                  <a:pt x="206" y="300"/>
                  <a:pt x="205" y="300"/>
                </a:cubicBezTo>
                <a:cubicBezTo>
                  <a:pt x="204" y="300"/>
                  <a:pt x="202" y="300"/>
                  <a:pt x="201" y="300"/>
                </a:cubicBezTo>
                <a:cubicBezTo>
                  <a:pt x="200" y="300"/>
                  <a:pt x="200" y="300"/>
                  <a:pt x="199" y="300"/>
                </a:cubicBezTo>
                <a:cubicBezTo>
                  <a:pt x="198" y="300"/>
                  <a:pt x="198" y="300"/>
                  <a:pt x="197" y="299"/>
                </a:cubicBezTo>
                <a:cubicBezTo>
                  <a:pt x="196" y="299"/>
                  <a:pt x="195" y="299"/>
                  <a:pt x="194" y="299"/>
                </a:cubicBezTo>
                <a:cubicBezTo>
                  <a:pt x="194" y="299"/>
                  <a:pt x="194" y="299"/>
                  <a:pt x="193" y="299"/>
                </a:cubicBezTo>
                <a:cubicBezTo>
                  <a:pt x="185" y="299"/>
                  <a:pt x="177" y="297"/>
                  <a:pt x="169" y="295"/>
                </a:cubicBezTo>
                <a:lnTo>
                  <a:pt x="205" y="393"/>
                </a:lnTo>
                <a:close/>
                <a:moveTo>
                  <a:pt x="381" y="360"/>
                </a:moveTo>
                <a:cubicBezTo>
                  <a:pt x="381" y="324"/>
                  <a:pt x="356" y="294"/>
                  <a:pt x="322" y="287"/>
                </a:cubicBezTo>
                <a:cubicBezTo>
                  <a:pt x="322" y="287"/>
                  <a:pt x="322" y="287"/>
                  <a:pt x="322" y="287"/>
                </a:cubicBezTo>
                <a:cubicBezTo>
                  <a:pt x="321" y="287"/>
                  <a:pt x="320" y="286"/>
                  <a:pt x="318" y="286"/>
                </a:cubicBezTo>
                <a:cubicBezTo>
                  <a:pt x="318" y="286"/>
                  <a:pt x="318" y="286"/>
                  <a:pt x="318" y="286"/>
                </a:cubicBezTo>
                <a:cubicBezTo>
                  <a:pt x="317" y="286"/>
                  <a:pt x="316" y="286"/>
                  <a:pt x="315" y="286"/>
                </a:cubicBezTo>
                <a:cubicBezTo>
                  <a:pt x="315" y="286"/>
                  <a:pt x="315" y="286"/>
                  <a:pt x="314" y="286"/>
                </a:cubicBezTo>
                <a:cubicBezTo>
                  <a:pt x="313" y="286"/>
                  <a:pt x="312" y="286"/>
                  <a:pt x="311" y="286"/>
                </a:cubicBezTo>
                <a:cubicBezTo>
                  <a:pt x="311" y="286"/>
                  <a:pt x="311" y="285"/>
                  <a:pt x="311" y="285"/>
                </a:cubicBezTo>
                <a:cubicBezTo>
                  <a:pt x="309" y="285"/>
                  <a:pt x="308" y="285"/>
                  <a:pt x="307" y="285"/>
                </a:cubicBezTo>
                <a:cubicBezTo>
                  <a:pt x="302" y="285"/>
                  <a:pt x="302" y="285"/>
                  <a:pt x="302" y="285"/>
                </a:cubicBezTo>
                <a:cubicBezTo>
                  <a:pt x="328" y="311"/>
                  <a:pt x="328" y="311"/>
                  <a:pt x="328" y="311"/>
                </a:cubicBezTo>
                <a:cubicBezTo>
                  <a:pt x="301" y="345"/>
                  <a:pt x="301" y="345"/>
                  <a:pt x="301" y="345"/>
                </a:cubicBezTo>
                <a:cubicBezTo>
                  <a:pt x="320" y="371"/>
                  <a:pt x="320" y="371"/>
                  <a:pt x="320" y="371"/>
                </a:cubicBezTo>
                <a:cubicBezTo>
                  <a:pt x="219" y="441"/>
                  <a:pt x="219" y="441"/>
                  <a:pt x="219" y="441"/>
                </a:cubicBezTo>
                <a:cubicBezTo>
                  <a:pt x="219" y="457"/>
                  <a:pt x="219" y="457"/>
                  <a:pt x="219" y="457"/>
                </a:cubicBezTo>
                <a:cubicBezTo>
                  <a:pt x="381" y="457"/>
                  <a:pt x="381" y="457"/>
                  <a:pt x="381" y="457"/>
                </a:cubicBezTo>
                <a:lnTo>
                  <a:pt x="381" y="3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7" name="Freeform 23"/>
          <p:cNvSpPr>
            <a:spLocks noEditPoints="1"/>
          </p:cNvSpPr>
          <p:nvPr/>
        </p:nvSpPr>
        <p:spPr bwMode="auto">
          <a:xfrm>
            <a:off x="13112943" y="480326"/>
            <a:ext cx="403468" cy="479572"/>
          </a:xfrm>
          <a:custGeom>
            <a:avLst/>
            <a:gdLst>
              <a:gd name="T0" fmla="*/ 309 w 409"/>
              <a:gd name="T1" fmla="*/ 257 h 486"/>
              <a:gd name="T2" fmla="*/ 204 w 409"/>
              <a:gd name="T3" fmla="*/ 0 h 486"/>
              <a:gd name="T4" fmla="*/ 100 w 409"/>
              <a:gd name="T5" fmla="*/ 257 h 486"/>
              <a:gd name="T6" fmla="*/ 0 w 409"/>
              <a:gd name="T7" fmla="*/ 486 h 486"/>
              <a:gd name="T8" fmla="*/ 409 w 409"/>
              <a:gd name="T9" fmla="*/ 360 h 486"/>
              <a:gd name="T10" fmla="*/ 307 w 409"/>
              <a:gd name="T11" fmla="*/ 85 h 486"/>
              <a:gd name="T12" fmla="*/ 178 w 409"/>
              <a:gd name="T13" fmla="*/ 73 h 486"/>
              <a:gd name="T14" fmla="*/ 158 w 409"/>
              <a:gd name="T15" fmla="*/ 72 h 486"/>
              <a:gd name="T16" fmla="*/ 98 w 409"/>
              <a:gd name="T17" fmla="*/ 91 h 486"/>
              <a:gd name="T18" fmla="*/ 83 w 409"/>
              <a:gd name="T19" fmla="*/ 150 h 486"/>
              <a:gd name="T20" fmla="*/ 108 w 409"/>
              <a:gd name="T21" fmla="*/ 120 h 486"/>
              <a:gd name="T22" fmla="*/ 250 w 409"/>
              <a:gd name="T23" fmla="*/ 132 h 486"/>
              <a:gd name="T24" fmla="*/ 326 w 409"/>
              <a:gd name="T25" fmla="*/ 150 h 486"/>
              <a:gd name="T26" fmla="*/ 217 w 409"/>
              <a:gd name="T27" fmla="*/ 271 h 486"/>
              <a:gd name="T28" fmla="*/ 213 w 409"/>
              <a:gd name="T29" fmla="*/ 271 h 486"/>
              <a:gd name="T30" fmla="*/ 209 w 409"/>
              <a:gd name="T31" fmla="*/ 271 h 486"/>
              <a:gd name="T32" fmla="*/ 204 w 409"/>
              <a:gd name="T33" fmla="*/ 271 h 486"/>
              <a:gd name="T34" fmla="*/ 199 w 409"/>
              <a:gd name="T35" fmla="*/ 271 h 486"/>
              <a:gd name="T36" fmla="*/ 196 w 409"/>
              <a:gd name="T37" fmla="*/ 271 h 486"/>
              <a:gd name="T38" fmla="*/ 192 w 409"/>
              <a:gd name="T39" fmla="*/ 271 h 486"/>
              <a:gd name="T40" fmla="*/ 83 w 409"/>
              <a:gd name="T41" fmla="*/ 150 h 486"/>
              <a:gd name="T42" fmla="*/ 234 w 409"/>
              <a:gd name="T43" fmla="*/ 396 h 486"/>
              <a:gd name="T44" fmla="*/ 289 w 409"/>
              <a:gd name="T45" fmla="*/ 313 h 486"/>
              <a:gd name="T46" fmla="*/ 279 w 409"/>
              <a:gd name="T47" fmla="*/ 364 h 486"/>
              <a:gd name="T48" fmla="*/ 138 w 409"/>
              <a:gd name="T49" fmla="*/ 296 h 486"/>
              <a:gd name="T50" fmla="*/ 130 w 409"/>
              <a:gd name="T51" fmla="*/ 364 h 486"/>
              <a:gd name="T52" fmla="*/ 120 w 409"/>
              <a:gd name="T53" fmla="*/ 313 h 486"/>
              <a:gd name="T54" fmla="*/ 28 w 409"/>
              <a:gd name="T55" fmla="*/ 457 h 486"/>
              <a:gd name="T56" fmla="*/ 103 w 409"/>
              <a:gd name="T57" fmla="*/ 285 h 486"/>
              <a:gd name="T58" fmla="*/ 81 w 409"/>
              <a:gd name="T59" fmla="*/ 311 h 486"/>
              <a:gd name="T60" fmla="*/ 90 w 409"/>
              <a:gd name="T61" fmla="*/ 371 h 486"/>
              <a:gd name="T62" fmla="*/ 190 w 409"/>
              <a:gd name="T63" fmla="*/ 457 h 486"/>
              <a:gd name="T64" fmla="*/ 193 w 409"/>
              <a:gd name="T65" fmla="*/ 299 h 486"/>
              <a:gd name="T66" fmla="*/ 197 w 409"/>
              <a:gd name="T67" fmla="*/ 299 h 486"/>
              <a:gd name="T68" fmla="*/ 200 w 409"/>
              <a:gd name="T69" fmla="*/ 300 h 486"/>
              <a:gd name="T70" fmla="*/ 208 w 409"/>
              <a:gd name="T71" fmla="*/ 300 h 486"/>
              <a:gd name="T72" fmla="*/ 212 w 409"/>
              <a:gd name="T73" fmla="*/ 299 h 486"/>
              <a:gd name="T74" fmla="*/ 216 w 409"/>
              <a:gd name="T75" fmla="*/ 299 h 486"/>
              <a:gd name="T76" fmla="*/ 204 w 409"/>
              <a:gd name="T77" fmla="*/ 393 h 486"/>
              <a:gd name="T78" fmla="*/ 381 w 409"/>
              <a:gd name="T79" fmla="*/ 457 h 486"/>
              <a:gd name="T80" fmla="*/ 219 w 409"/>
              <a:gd name="T81" fmla="*/ 441 h 486"/>
              <a:gd name="T82" fmla="*/ 300 w 409"/>
              <a:gd name="T83" fmla="*/ 345 h 486"/>
              <a:gd name="T84" fmla="*/ 301 w 409"/>
              <a:gd name="T85" fmla="*/ 285 h 486"/>
              <a:gd name="T86" fmla="*/ 381 w 409"/>
              <a:gd name="T87" fmla="*/ 360 h 486"/>
              <a:gd name="T88" fmla="*/ 46 w 409"/>
              <a:gd name="T89" fmla="*/ 408 h 486"/>
              <a:gd name="T90" fmla="*/ 119 w 409"/>
              <a:gd name="T91" fmla="*/ 436 h 486"/>
              <a:gd name="T92" fmla="*/ 46 w 409"/>
              <a:gd name="T93" fmla="*/ 408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09" h="486">
                <a:moveTo>
                  <a:pt x="409" y="360"/>
                </a:moveTo>
                <a:cubicBezTo>
                  <a:pt x="409" y="304"/>
                  <a:pt x="365" y="259"/>
                  <a:pt x="309" y="257"/>
                </a:cubicBezTo>
                <a:cubicBezTo>
                  <a:pt x="337" y="230"/>
                  <a:pt x="354" y="192"/>
                  <a:pt x="354" y="150"/>
                </a:cubicBezTo>
                <a:cubicBezTo>
                  <a:pt x="354" y="67"/>
                  <a:pt x="287" y="0"/>
                  <a:pt x="204" y="0"/>
                </a:cubicBezTo>
                <a:cubicBezTo>
                  <a:pt x="122" y="0"/>
                  <a:pt x="54" y="67"/>
                  <a:pt x="54" y="150"/>
                </a:cubicBezTo>
                <a:cubicBezTo>
                  <a:pt x="54" y="192"/>
                  <a:pt x="72" y="230"/>
                  <a:pt x="100" y="257"/>
                </a:cubicBezTo>
                <a:cubicBezTo>
                  <a:pt x="44" y="259"/>
                  <a:pt x="0" y="304"/>
                  <a:pt x="0" y="360"/>
                </a:cubicBezTo>
                <a:cubicBezTo>
                  <a:pt x="0" y="486"/>
                  <a:pt x="0" y="486"/>
                  <a:pt x="0" y="486"/>
                </a:cubicBezTo>
                <a:cubicBezTo>
                  <a:pt x="409" y="486"/>
                  <a:pt x="409" y="486"/>
                  <a:pt x="409" y="486"/>
                </a:cubicBezTo>
                <a:lnTo>
                  <a:pt x="409" y="360"/>
                </a:lnTo>
                <a:close/>
                <a:moveTo>
                  <a:pt x="204" y="28"/>
                </a:moveTo>
                <a:cubicBezTo>
                  <a:pt x="248" y="28"/>
                  <a:pt x="286" y="51"/>
                  <a:pt x="307" y="85"/>
                </a:cubicBezTo>
                <a:cubicBezTo>
                  <a:pt x="290" y="97"/>
                  <a:pt x="270" y="103"/>
                  <a:pt x="250" y="103"/>
                </a:cubicBezTo>
                <a:cubicBezTo>
                  <a:pt x="223" y="103"/>
                  <a:pt x="197" y="92"/>
                  <a:pt x="178" y="73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58" y="72"/>
                  <a:pt x="158" y="72"/>
                  <a:pt x="158" y="72"/>
                </a:cubicBezTo>
                <a:cubicBezTo>
                  <a:pt x="144" y="85"/>
                  <a:pt x="126" y="91"/>
                  <a:pt x="108" y="91"/>
                </a:cubicBezTo>
                <a:cubicBezTo>
                  <a:pt x="104" y="91"/>
                  <a:pt x="101" y="91"/>
                  <a:pt x="98" y="91"/>
                </a:cubicBezTo>
                <a:cubicBezTo>
                  <a:pt x="119" y="54"/>
                  <a:pt x="159" y="28"/>
                  <a:pt x="204" y="28"/>
                </a:cubicBezTo>
                <a:close/>
                <a:moveTo>
                  <a:pt x="83" y="150"/>
                </a:moveTo>
                <a:cubicBezTo>
                  <a:pt x="83" y="139"/>
                  <a:pt x="84" y="128"/>
                  <a:pt x="87" y="118"/>
                </a:cubicBezTo>
                <a:cubicBezTo>
                  <a:pt x="94" y="119"/>
                  <a:pt x="101" y="120"/>
                  <a:pt x="108" y="120"/>
                </a:cubicBezTo>
                <a:cubicBezTo>
                  <a:pt x="129" y="120"/>
                  <a:pt x="149" y="113"/>
                  <a:pt x="167" y="102"/>
                </a:cubicBezTo>
                <a:cubicBezTo>
                  <a:pt x="190" y="121"/>
                  <a:pt x="219" y="132"/>
                  <a:pt x="250" y="132"/>
                </a:cubicBezTo>
                <a:cubicBezTo>
                  <a:pt x="275" y="132"/>
                  <a:pt x="299" y="124"/>
                  <a:pt x="320" y="111"/>
                </a:cubicBezTo>
                <a:cubicBezTo>
                  <a:pt x="324" y="123"/>
                  <a:pt x="326" y="136"/>
                  <a:pt x="326" y="150"/>
                </a:cubicBezTo>
                <a:cubicBezTo>
                  <a:pt x="326" y="213"/>
                  <a:pt x="278" y="264"/>
                  <a:pt x="217" y="271"/>
                </a:cubicBezTo>
                <a:cubicBezTo>
                  <a:pt x="217" y="271"/>
                  <a:pt x="217" y="271"/>
                  <a:pt x="217" y="271"/>
                </a:cubicBezTo>
                <a:cubicBezTo>
                  <a:pt x="216" y="271"/>
                  <a:pt x="215" y="271"/>
                  <a:pt x="214" y="271"/>
                </a:cubicBezTo>
                <a:cubicBezTo>
                  <a:pt x="214" y="271"/>
                  <a:pt x="213" y="271"/>
                  <a:pt x="213" y="271"/>
                </a:cubicBezTo>
                <a:cubicBezTo>
                  <a:pt x="212" y="271"/>
                  <a:pt x="212" y="271"/>
                  <a:pt x="211" y="271"/>
                </a:cubicBezTo>
                <a:cubicBezTo>
                  <a:pt x="210" y="271"/>
                  <a:pt x="210" y="271"/>
                  <a:pt x="209" y="271"/>
                </a:cubicBezTo>
                <a:cubicBezTo>
                  <a:pt x="209" y="271"/>
                  <a:pt x="208" y="271"/>
                  <a:pt x="208" y="271"/>
                </a:cubicBezTo>
                <a:cubicBezTo>
                  <a:pt x="207" y="271"/>
                  <a:pt x="206" y="271"/>
                  <a:pt x="204" y="271"/>
                </a:cubicBezTo>
                <a:cubicBezTo>
                  <a:pt x="203" y="271"/>
                  <a:pt x="202" y="271"/>
                  <a:pt x="201" y="271"/>
                </a:cubicBezTo>
                <a:cubicBezTo>
                  <a:pt x="201" y="271"/>
                  <a:pt x="200" y="271"/>
                  <a:pt x="199" y="271"/>
                </a:cubicBezTo>
                <a:cubicBezTo>
                  <a:pt x="199" y="271"/>
                  <a:pt x="198" y="271"/>
                  <a:pt x="198" y="271"/>
                </a:cubicBezTo>
                <a:cubicBezTo>
                  <a:pt x="197" y="271"/>
                  <a:pt x="196" y="271"/>
                  <a:pt x="196" y="271"/>
                </a:cubicBezTo>
                <a:cubicBezTo>
                  <a:pt x="195" y="271"/>
                  <a:pt x="195" y="271"/>
                  <a:pt x="195" y="271"/>
                </a:cubicBezTo>
                <a:cubicBezTo>
                  <a:pt x="194" y="271"/>
                  <a:pt x="193" y="271"/>
                  <a:pt x="192" y="271"/>
                </a:cubicBezTo>
                <a:cubicBezTo>
                  <a:pt x="192" y="271"/>
                  <a:pt x="192" y="271"/>
                  <a:pt x="192" y="271"/>
                </a:cubicBezTo>
                <a:cubicBezTo>
                  <a:pt x="131" y="264"/>
                  <a:pt x="83" y="213"/>
                  <a:pt x="83" y="150"/>
                </a:cubicBezTo>
                <a:close/>
                <a:moveTo>
                  <a:pt x="279" y="364"/>
                </a:moveTo>
                <a:cubicBezTo>
                  <a:pt x="234" y="396"/>
                  <a:pt x="234" y="396"/>
                  <a:pt x="234" y="396"/>
                </a:cubicBezTo>
                <a:cubicBezTo>
                  <a:pt x="271" y="296"/>
                  <a:pt x="271" y="296"/>
                  <a:pt x="271" y="296"/>
                </a:cubicBezTo>
                <a:cubicBezTo>
                  <a:pt x="289" y="313"/>
                  <a:pt x="289" y="313"/>
                  <a:pt x="289" y="313"/>
                </a:cubicBezTo>
                <a:cubicBezTo>
                  <a:pt x="265" y="344"/>
                  <a:pt x="265" y="344"/>
                  <a:pt x="265" y="344"/>
                </a:cubicBezTo>
                <a:lnTo>
                  <a:pt x="279" y="364"/>
                </a:lnTo>
                <a:close/>
                <a:moveTo>
                  <a:pt x="120" y="313"/>
                </a:moveTo>
                <a:cubicBezTo>
                  <a:pt x="138" y="296"/>
                  <a:pt x="138" y="296"/>
                  <a:pt x="138" y="296"/>
                </a:cubicBezTo>
                <a:cubicBezTo>
                  <a:pt x="175" y="396"/>
                  <a:pt x="175" y="396"/>
                  <a:pt x="175" y="396"/>
                </a:cubicBezTo>
                <a:cubicBezTo>
                  <a:pt x="130" y="364"/>
                  <a:pt x="130" y="364"/>
                  <a:pt x="130" y="364"/>
                </a:cubicBezTo>
                <a:cubicBezTo>
                  <a:pt x="144" y="344"/>
                  <a:pt x="144" y="344"/>
                  <a:pt x="144" y="344"/>
                </a:cubicBezTo>
                <a:lnTo>
                  <a:pt x="120" y="313"/>
                </a:lnTo>
                <a:close/>
                <a:moveTo>
                  <a:pt x="190" y="457"/>
                </a:moveTo>
                <a:cubicBezTo>
                  <a:pt x="28" y="457"/>
                  <a:pt x="28" y="457"/>
                  <a:pt x="28" y="457"/>
                </a:cubicBezTo>
                <a:cubicBezTo>
                  <a:pt x="28" y="360"/>
                  <a:pt x="28" y="360"/>
                  <a:pt x="28" y="360"/>
                </a:cubicBezTo>
                <a:cubicBezTo>
                  <a:pt x="28" y="319"/>
                  <a:pt x="62" y="285"/>
                  <a:pt x="103" y="285"/>
                </a:cubicBezTo>
                <a:cubicBezTo>
                  <a:pt x="108" y="285"/>
                  <a:pt x="108" y="285"/>
                  <a:pt x="108" y="285"/>
                </a:cubicBezTo>
                <a:cubicBezTo>
                  <a:pt x="81" y="311"/>
                  <a:pt x="81" y="311"/>
                  <a:pt x="81" y="311"/>
                </a:cubicBezTo>
                <a:cubicBezTo>
                  <a:pt x="108" y="345"/>
                  <a:pt x="108" y="345"/>
                  <a:pt x="108" y="345"/>
                </a:cubicBezTo>
                <a:cubicBezTo>
                  <a:pt x="90" y="371"/>
                  <a:pt x="90" y="371"/>
                  <a:pt x="90" y="371"/>
                </a:cubicBezTo>
                <a:cubicBezTo>
                  <a:pt x="190" y="441"/>
                  <a:pt x="190" y="441"/>
                  <a:pt x="190" y="441"/>
                </a:cubicBezTo>
                <a:lnTo>
                  <a:pt x="190" y="457"/>
                </a:lnTo>
                <a:close/>
                <a:moveTo>
                  <a:pt x="168" y="295"/>
                </a:moveTo>
                <a:cubicBezTo>
                  <a:pt x="176" y="297"/>
                  <a:pt x="184" y="299"/>
                  <a:pt x="193" y="299"/>
                </a:cubicBezTo>
                <a:cubicBezTo>
                  <a:pt x="193" y="299"/>
                  <a:pt x="193" y="299"/>
                  <a:pt x="193" y="299"/>
                </a:cubicBezTo>
                <a:cubicBezTo>
                  <a:pt x="194" y="299"/>
                  <a:pt x="196" y="299"/>
                  <a:pt x="197" y="299"/>
                </a:cubicBezTo>
                <a:cubicBezTo>
                  <a:pt x="197" y="300"/>
                  <a:pt x="198" y="300"/>
                  <a:pt x="198" y="300"/>
                </a:cubicBezTo>
                <a:cubicBezTo>
                  <a:pt x="199" y="300"/>
                  <a:pt x="200" y="300"/>
                  <a:pt x="200" y="300"/>
                </a:cubicBezTo>
                <a:cubicBezTo>
                  <a:pt x="202" y="300"/>
                  <a:pt x="203" y="300"/>
                  <a:pt x="204" y="300"/>
                </a:cubicBezTo>
                <a:cubicBezTo>
                  <a:pt x="206" y="300"/>
                  <a:pt x="207" y="300"/>
                  <a:pt x="208" y="300"/>
                </a:cubicBezTo>
                <a:cubicBezTo>
                  <a:pt x="209" y="300"/>
                  <a:pt x="210" y="300"/>
                  <a:pt x="211" y="300"/>
                </a:cubicBezTo>
                <a:cubicBezTo>
                  <a:pt x="211" y="300"/>
                  <a:pt x="212" y="300"/>
                  <a:pt x="212" y="299"/>
                </a:cubicBezTo>
                <a:cubicBezTo>
                  <a:pt x="213" y="299"/>
                  <a:pt x="214" y="299"/>
                  <a:pt x="216" y="299"/>
                </a:cubicBezTo>
                <a:cubicBezTo>
                  <a:pt x="216" y="299"/>
                  <a:pt x="216" y="299"/>
                  <a:pt x="216" y="299"/>
                </a:cubicBezTo>
                <a:cubicBezTo>
                  <a:pt x="225" y="299"/>
                  <a:pt x="233" y="297"/>
                  <a:pt x="241" y="295"/>
                </a:cubicBezTo>
                <a:cubicBezTo>
                  <a:pt x="204" y="393"/>
                  <a:pt x="204" y="393"/>
                  <a:pt x="204" y="393"/>
                </a:cubicBezTo>
                <a:lnTo>
                  <a:pt x="168" y="295"/>
                </a:lnTo>
                <a:close/>
                <a:moveTo>
                  <a:pt x="381" y="457"/>
                </a:moveTo>
                <a:cubicBezTo>
                  <a:pt x="219" y="457"/>
                  <a:pt x="219" y="457"/>
                  <a:pt x="219" y="457"/>
                </a:cubicBezTo>
                <a:cubicBezTo>
                  <a:pt x="219" y="441"/>
                  <a:pt x="219" y="441"/>
                  <a:pt x="219" y="441"/>
                </a:cubicBezTo>
                <a:cubicBezTo>
                  <a:pt x="319" y="371"/>
                  <a:pt x="319" y="371"/>
                  <a:pt x="319" y="371"/>
                </a:cubicBezTo>
                <a:cubicBezTo>
                  <a:pt x="300" y="345"/>
                  <a:pt x="300" y="345"/>
                  <a:pt x="300" y="345"/>
                </a:cubicBezTo>
                <a:cubicBezTo>
                  <a:pt x="328" y="311"/>
                  <a:pt x="328" y="311"/>
                  <a:pt x="328" y="311"/>
                </a:cubicBezTo>
                <a:cubicBezTo>
                  <a:pt x="301" y="285"/>
                  <a:pt x="301" y="285"/>
                  <a:pt x="301" y="285"/>
                </a:cubicBezTo>
                <a:cubicBezTo>
                  <a:pt x="306" y="285"/>
                  <a:pt x="306" y="285"/>
                  <a:pt x="306" y="285"/>
                </a:cubicBezTo>
                <a:cubicBezTo>
                  <a:pt x="347" y="285"/>
                  <a:pt x="381" y="319"/>
                  <a:pt x="381" y="360"/>
                </a:cubicBezTo>
                <a:lnTo>
                  <a:pt x="381" y="457"/>
                </a:lnTo>
                <a:close/>
                <a:moveTo>
                  <a:pt x="46" y="408"/>
                </a:moveTo>
                <a:cubicBezTo>
                  <a:pt x="119" y="408"/>
                  <a:pt x="119" y="408"/>
                  <a:pt x="119" y="408"/>
                </a:cubicBezTo>
                <a:cubicBezTo>
                  <a:pt x="119" y="436"/>
                  <a:pt x="119" y="436"/>
                  <a:pt x="119" y="436"/>
                </a:cubicBezTo>
                <a:cubicBezTo>
                  <a:pt x="46" y="436"/>
                  <a:pt x="46" y="436"/>
                  <a:pt x="46" y="436"/>
                </a:cubicBezTo>
                <a:lnTo>
                  <a:pt x="46" y="4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8" name="Freeform 24"/>
          <p:cNvSpPr>
            <a:spLocks noEditPoints="1"/>
          </p:cNvSpPr>
          <p:nvPr/>
        </p:nvSpPr>
        <p:spPr bwMode="auto">
          <a:xfrm>
            <a:off x="4046008" y="480326"/>
            <a:ext cx="400450" cy="479572"/>
          </a:xfrm>
          <a:custGeom>
            <a:avLst/>
            <a:gdLst>
              <a:gd name="T0" fmla="*/ 353 w 406"/>
              <a:gd name="T1" fmla="*/ 218 h 486"/>
              <a:gd name="T2" fmla="*/ 80 w 406"/>
              <a:gd name="T3" fmla="*/ 0 h 486"/>
              <a:gd name="T4" fmla="*/ 53 w 406"/>
              <a:gd name="T5" fmla="*/ 341 h 486"/>
              <a:gd name="T6" fmla="*/ 406 w 406"/>
              <a:gd name="T7" fmla="*/ 486 h 486"/>
              <a:gd name="T8" fmla="*/ 297 w 406"/>
              <a:gd name="T9" fmla="*/ 172 h 486"/>
              <a:gd name="T10" fmla="*/ 315 w 406"/>
              <a:gd name="T11" fmla="*/ 171 h 486"/>
              <a:gd name="T12" fmla="*/ 277 w 406"/>
              <a:gd name="T13" fmla="*/ 115 h 486"/>
              <a:gd name="T14" fmla="*/ 124 w 406"/>
              <a:gd name="T15" fmla="*/ 88 h 486"/>
              <a:gd name="T16" fmla="*/ 107 w 406"/>
              <a:gd name="T17" fmla="*/ 143 h 486"/>
              <a:gd name="T18" fmla="*/ 91 w 406"/>
              <a:gd name="T19" fmla="*/ 171 h 486"/>
              <a:gd name="T20" fmla="*/ 109 w 406"/>
              <a:gd name="T21" fmla="*/ 201 h 486"/>
              <a:gd name="T22" fmla="*/ 323 w 406"/>
              <a:gd name="T23" fmla="*/ 199 h 486"/>
              <a:gd name="T24" fmla="*/ 324 w 406"/>
              <a:gd name="T25" fmla="*/ 223 h 486"/>
              <a:gd name="T26" fmla="*/ 324 w 406"/>
              <a:gd name="T27" fmla="*/ 231 h 486"/>
              <a:gd name="T28" fmla="*/ 323 w 406"/>
              <a:gd name="T29" fmla="*/ 236 h 486"/>
              <a:gd name="T30" fmla="*/ 322 w 406"/>
              <a:gd name="T31" fmla="*/ 244 h 486"/>
              <a:gd name="T32" fmla="*/ 320 w 406"/>
              <a:gd name="T33" fmla="*/ 250 h 486"/>
              <a:gd name="T34" fmla="*/ 318 w 406"/>
              <a:gd name="T35" fmla="*/ 257 h 486"/>
              <a:gd name="T36" fmla="*/ 203 w 406"/>
              <a:gd name="T37" fmla="*/ 340 h 486"/>
              <a:gd name="T38" fmla="*/ 88 w 406"/>
              <a:gd name="T39" fmla="*/ 257 h 486"/>
              <a:gd name="T40" fmla="*/ 86 w 406"/>
              <a:gd name="T41" fmla="*/ 250 h 486"/>
              <a:gd name="T42" fmla="*/ 84 w 406"/>
              <a:gd name="T43" fmla="*/ 244 h 486"/>
              <a:gd name="T44" fmla="*/ 83 w 406"/>
              <a:gd name="T45" fmla="*/ 236 h 486"/>
              <a:gd name="T46" fmla="*/ 82 w 406"/>
              <a:gd name="T47" fmla="*/ 231 h 486"/>
              <a:gd name="T48" fmla="*/ 82 w 406"/>
              <a:gd name="T49" fmla="*/ 223 h 486"/>
              <a:gd name="T50" fmla="*/ 83 w 406"/>
              <a:gd name="T51" fmla="*/ 199 h 486"/>
              <a:gd name="T52" fmla="*/ 312 w 406"/>
              <a:gd name="T53" fmla="*/ 329 h 486"/>
              <a:gd name="T54" fmla="*/ 308 w 406"/>
              <a:gd name="T55" fmla="*/ 329 h 486"/>
              <a:gd name="T56" fmla="*/ 304 w 406"/>
              <a:gd name="T57" fmla="*/ 329 h 486"/>
              <a:gd name="T58" fmla="*/ 203 w 406"/>
              <a:gd name="T59" fmla="*/ 400 h 486"/>
              <a:gd name="T60" fmla="*/ 168 w 406"/>
              <a:gd name="T61" fmla="*/ 364 h 486"/>
              <a:gd name="T62" fmla="*/ 174 w 406"/>
              <a:gd name="T63" fmla="*/ 365 h 486"/>
              <a:gd name="T64" fmla="*/ 182 w 406"/>
              <a:gd name="T65" fmla="*/ 367 h 486"/>
              <a:gd name="T66" fmla="*/ 188 w 406"/>
              <a:gd name="T67" fmla="*/ 367 h 486"/>
              <a:gd name="T68" fmla="*/ 193 w 406"/>
              <a:gd name="T69" fmla="*/ 368 h 486"/>
              <a:gd name="T70" fmla="*/ 195 w 406"/>
              <a:gd name="T71" fmla="*/ 368 h 486"/>
              <a:gd name="T72" fmla="*/ 199 w 406"/>
              <a:gd name="T73" fmla="*/ 368 h 486"/>
              <a:gd name="T74" fmla="*/ 207 w 406"/>
              <a:gd name="T75" fmla="*/ 368 h 486"/>
              <a:gd name="T76" fmla="*/ 211 w 406"/>
              <a:gd name="T77" fmla="*/ 368 h 486"/>
              <a:gd name="T78" fmla="*/ 214 w 406"/>
              <a:gd name="T79" fmla="*/ 368 h 486"/>
              <a:gd name="T80" fmla="*/ 219 w 406"/>
              <a:gd name="T81" fmla="*/ 367 h 486"/>
              <a:gd name="T82" fmla="*/ 227 w 406"/>
              <a:gd name="T83" fmla="*/ 366 h 486"/>
              <a:gd name="T84" fmla="*/ 233 w 406"/>
              <a:gd name="T85" fmla="*/ 365 h 486"/>
              <a:gd name="T86" fmla="*/ 242 w 406"/>
              <a:gd name="T87" fmla="*/ 363 h 486"/>
              <a:gd name="T88" fmla="*/ 102 w 406"/>
              <a:gd name="T89" fmla="*/ 329 h 486"/>
              <a:gd name="T90" fmla="*/ 98 w 406"/>
              <a:gd name="T91" fmla="*/ 329 h 486"/>
              <a:gd name="T92" fmla="*/ 94 w 406"/>
              <a:gd name="T93" fmla="*/ 329 h 486"/>
              <a:gd name="T94" fmla="*/ 378 w 406"/>
              <a:gd name="T95" fmla="*/ 457 h 486"/>
              <a:gd name="T96" fmla="*/ 102 w 406"/>
              <a:gd name="T97" fmla="*/ 357 h 486"/>
              <a:gd name="T98" fmla="*/ 203 w 406"/>
              <a:gd name="T99" fmla="*/ 428 h 486"/>
              <a:gd name="T100" fmla="*/ 304 w 406"/>
              <a:gd name="T101" fmla="*/ 357 h 486"/>
              <a:gd name="T102" fmla="*/ 189 w 406"/>
              <a:gd name="T103" fmla="*/ 86 h 486"/>
              <a:gd name="T104" fmla="*/ 189 w 406"/>
              <a:gd name="T105" fmla="*/ 57 h 486"/>
              <a:gd name="T106" fmla="*/ 217 w 406"/>
              <a:gd name="T107" fmla="*/ 57 h 486"/>
              <a:gd name="T108" fmla="*/ 217 w 406"/>
              <a:gd name="T109" fmla="*/ 86 h 486"/>
              <a:gd name="T110" fmla="*/ 189 w 406"/>
              <a:gd name="T111" fmla="*/ 86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06" h="486">
                <a:moveTo>
                  <a:pt x="406" y="431"/>
                </a:moveTo>
                <a:cubicBezTo>
                  <a:pt x="406" y="392"/>
                  <a:pt x="385" y="359"/>
                  <a:pt x="353" y="341"/>
                </a:cubicBezTo>
                <a:cubicBezTo>
                  <a:pt x="353" y="218"/>
                  <a:pt x="353" y="218"/>
                  <a:pt x="353" y="218"/>
                </a:cubicBezTo>
                <a:cubicBezTo>
                  <a:pt x="353" y="177"/>
                  <a:pt x="336" y="138"/>
                  <a:pt x="307" y="110"/>
                </a:cubicBezTo>
                <a:cubicBezTo>
                  <a:pt x="326" y="0"/>
                  <a:pt x="326" y="0"/>
                  <a:pt x="326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99" y="110"/>
                  <a:pt x="99" y="110"/>
                  <a:pt x="99" y="110"/>
                </a:cubicBezTo>
                <a:cubicBezTo>
                  <a:pt x="70" y="138"/>
                  <a:pt x="53" y="177"/>
                  <a:pt x="53" y="218"/>
                </a:cubicBezTo>
                <a:cubicBezTo>
                  <a:pt x="53" y="341"/>
                  <a:pt x="53" y="341"/>
                  <a:pt x="53" y="341"/>
                </a:cubicBezTo>
                <a:cubicBezTo>
                  <a:pt x="21" y="359"/>
                  <a:pt x="0" y="392"/>
                  <a:pt x="0" y="431"/>
                </a:cubicBezTo>
                <a:cubicBezTo>
                  <a:pt x="0" y="486"/>
                  <a:pt x="0" y="486"/>
                  <a:pt x="0" y="486"/>
                </a:cubicBezTo>
                <a:cubicBezTo>
                  <a:pt x="406" y="486"/>
                  <a:pt x="406" y="486"/>
                  <a:pt x="406" y="486"/>
                </a:cubicBezTo>
                <a:lnTo>
                  <a:pt x="406" y="431"/>
                </a:lnTo>
                <a:close/>
                <a:moveTo>
                  <a:pt x="315" y="171"/>
                </a:moveTo>
                <a:cubicBezTo>
                  <a:pt x="309" y="172"/>
                  <a:pt x="303" y="172"/>
                  <a:pt x="297" y="172"/>
                </a:cubicBezTo>
                <a:cubicBezTo>
                  <a:pt x="268" y="172"/>
                  <a:pt x="241" y="162"/>
                  <a:pt x="220" y="143"/>
                </a:cubicBezTo>
                <a:cubicBezTo>
                  <a:pt x="299" y="143"/>
                  <a:pt x="299" y="143"/>
                  <a:pt x="299" y="143"/>
                </a:cubicBezTo>
                <a:cubicBezTo>
                  <a:pt x="305" y="152"/>
                  <a:pt x="311" y="161"/>
                  <a:pt x="315" y="171"/>
                </a:cubicBezTo>
                <a:close/>
                <a:moveTo>
                  <a:pt x="292" y="28"/>
                </a:moveTo>
                <a:cubicBezTo>
                  <a:pt x="282" y="88"/>
                  <a:pt x="282" y="88"/>
                  <a:pt x="282" y="88"/>
                </a:cubicBezTo>
                <a:cubicBezTo>
                  <a:pt x="277" y="115"/>
                  <a:pt x="277" y="115"/>
                  <a:pt x="277" y="115"/>
                </a:cubicBezTo>
                <a:cubicBezTo>
                  <a:pt x="129" y="115"/>
                  <a:pt x="129" y="115"/>
                  <a:pt x="129" y="115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114" y="28"/>
                  <a:pt x="114" y="28"/>
                  <a:pt x="114" y="28"/>
                </a:cubicBezTo>
                <a:lnTo>
                  <a:pt x="292" y="28"/>
                </a:lnTo>
                <a:close/>
                <a:moveTo>
                  <a:pt x="107" y="143"/>
                </a:moveTo>
                <a:cubicBezTo>
                  <a:pt x="186" y="143"/>
                  <a:pt x="186" y="143"/>
                  <a:pt x="186" y="143"/>
                </a:cubicBezTo>
                <a:cubicBezTo>
                  <a:pt x="165" y="162"/>
                  <a:pt x="138" y="172"/>
                  <a:pt x="109" y="172"/>
                </a:cubicBezTo>
                <a:cubicBezTo>
                  <a:pt x="103" y="172"/>
                  <a:pt x="97" y="172"/>
                  <a:pt x="91" y="171"/>
                </a:cubicBezTo>
                <a:cubicBezTo>
                  <a:pt x="95" y="161"/>
                  <a:pt x="101" y="152"/>
                  <a:pt x="107" y="143"/>
                </a:cubicBezTo>
                <a:close/>
                <a:moveTo>
                  <a:pt x="83" y="199"/>
                </a:moveTo>
                <a:cubicBezTo>
                  <a:pt x="92" y="200"/>
                  <a:pt x="100" y="201"/>
                  <a:pt x="109" y="201"/>
                </a:cubicBezTo>
                <a:cubicBezTo>
                  <a:pt x="144" y="201"/>
                  <a:pt x="177" y="189"/>
                  <a:pt x="203" y="166"/>
                </a:cubicBezTo>
                <a:cubicBezTo>
                  <a:pt x="229" y="189"/>
                  <a:pt x="262" y="201"/>
                  <a:pt x="297" y="201"/>
                </a:cubicBezTo>
                <a:cubicBezTo>
                  <a:pt x="306" y="201"/>
                  <a:pt x="314" y="200"/>
                  <a:pt x="323" y="199"/>
                </a:cubicBezTo>
                <a:cubicBezTo>
                  <a:pt x="324" y="205"/>
                  <a:pt x="324" y="212"/>
                  <a:pt x="324" y="218"/>
                </a:cubicBezTo>
                <a:cubicBezTo>
                  <a:pt x="324" y="219"/>
                  <a:pt x="324" y="221"/>
                  <a:pt x="324" y="222"/>
                </a:cubicBezTo>
                <a:cubicBezTo>
                  <a:pt x="324" y="222"/>
                  <a:pt x="324" y="223"/>
                  <a:pt x="324" y="223"/>
                </a:cubicBezTo>
                <a:cubicBezTo>
                  <a:pt x="324" y="224"/>
                  <a:pt x="324" y="226"/>
                  <a:pt x="324" y="227"/>
                </a:cubicBezTo>
                <a:cubicBezTo>
                  <a:pt x="324" y="227"/>
                  <a:pt x="324" y="227"/>
                  <a:pt x="324" y="227"/>
                </a:cubicBezTo>
                <a:cubicBezTo>
                  <a:pt x="324" y="229"/>
                  <a:pt x="324" y="230"/>
                  <a:pt x="324" y="231"/>
                </a:cubicBezTo>
                <a:cubicBezTo>
                  <a:pt x="324" y="232"/>
                  <a:pt x="324" y="232"/>
                  <a:pt x="324" y="232"/>
                </a:cubicBezTo>
                <a:cubicBezTo>
                  <a:pt x="324" y="233"/>
                  <a:pt x="323" y="235"/>
                  <a:pt x="323" y="236"/>
                </a:cubicBezTo>
                <a:cubicBezTo>
                  <a:pt x="323" y="236"/>
                  <a:pt x="323" y="236"/>
                  <a:pt x="323" y="236"/>
                </a:cubicBezTo>
                <a:cubicBezTo>
                  <a:pt x="323" y="238"/>
                  <a:pt x="323" y="239"/>
                  <a:pt x="322" y="240"/>
                </a:cubicBezTo>
                <a:cubicBezTo>
                  <a:pt x="322" y="240"/>
                  <a:pt x="322" y="241"/>
                  <a:pt x="322" y="241"/>
                </a:cubicBezTo>
                <a:cubicBezTo>
                  <a:pt x="322" y="242"/>
                  <a:pt x="322" y="243"/>
                  <a:pt x="322" y="244"/>
                </a:cubicBezTo>
                <a:cubicBezTo>
                  <a:pt x="322" y="245"/>
                  <a:pt x="322" y="245"/>
                  <a:pt x="321" y="245"/>
                </a:cubicBezTo>
                <a:cubicBezTo>
                  <a:pt x="321" y="246"/>
                  <a:pt x="321" y="248"/>
                  <a:pt x="321" y="249"/>
                </a:cubicBezTo>
                <a:cubicBezTo>
                  <a:pt x="320" y="249"/>
                  <a:pt x="320" y="249"/>
                  <a:pt x="320" y="250"/>
                </a:cubicBezTo>
                <a:cubicBezTo>
                  <a:pt x="320" y="251"/>
                  <a:pt x="320" y="252"/>
                  <a:pt x="320" y="252"/>
                </a:cubicBezTo>
                <a:cubicBezTo>
                  <a:pt x="319" y="253"/>
                  <a:pt x="319" y="253"/>
                  <a:pt x="319" y="254"/>
                </a:cubicBezTo>
                <a:cubicBezTo>
                  <a:pt x="319" y="255"/>
                  <a:pt x="319" y="256"/>
                  <a:pt x="318" y="257"/>
                </a:cubicBezTo>
                <a:cubicBezTo>
                  <a:pt x="318" y="257"/>
                  <a:pt x="318" y="258"/>
                  <a:pt x="317" y="259"/>
                </a:cubicBezTo>
                <a:cubicBezTo>
                  <a:pt x="317" y="259"/>
                  <a:pt x="317" y="260"/>
                  <a:pt x="317" y="260"/>
                </a:cubicBezTo>
                <a:cubicBezTo>
                  <a:pt x="300" y="306"/>
                  <a:pt x="255" y="340"/>
                  <a:pt x="203" y="340"/>
                </a:cubicBezTo>
                <a:cubicBezTo>
                  <a:pt x="151" y="340"/>
                  <a:pt x="106" y="306"/>
                  <a:pt x="89" y="260"/>
                </a:cubicBezTo>
                <a:cubicBezTo>
                  <a:pt x="89" y="260"/>
                  <a:pt x="89" y="259"/>
                  <a:pt x="89" y="259"/>
                </a:cubicBezTo>
                <a:cubicBezTo>
                  <a:pt x="88" y="258"/>
                  <a:pt x="88" y="257"/>
                  <a:pt x="88" y="257"/>
                </a:cubicBezTo>
                <a:cubicBezTo>
                  <a:pt x="87" y="256"/>
                  <a:pt x="87" y="255"/>
                  <a:pt x="87" y="254"/>
                </a:cubicBezTo>
                <a:cubicBezTo>
                  <a:pt x="87" y="253"/>
                  <a:pt x="87" y="253"/>
                  <a:pt x="86" y="252"/>
                </a:cubicBezTo>
                <a:cubicBezTo>
                  <a:pt x="86" y="252"/>
                  <a:pt x="86" y="251"/>
                  <a:pt x="86" y="250"/>
                </a:cubicBezTo>
                <a:cubicBezTo>
                  <a:pt x="86" y="249"/>
                  <a:pt x="85" y="249"/>
                  <a:pt x="85" y="249"/>
                </a:cubicBezTo>
                <a:cubicBezTo>
                  <a:pt x="85" y="248"/>
                  <a:pt x="85" y="246"/>
                  <a:pt x="84" y="245"/>
                </a:cubicBezTo>
                <a:cubicBezTo>
                  <a:pt x="84" y="245"/>
                  <a:pt x="84" y="245"/>
                  <a:pt x="84" y="244"/>
                </a:cubicBezTo>
                <a:cubicBezTo>
                  <a:pt x="84" y="243"/>
                  <a:pt x="84" y="242"/>
                  <a:pt x="84" y="241"/>
                </a:cubicBezTo>
                <a:cubicBezTo>
                  <a:pt x="84" y="241"/>
                  <a:pt x="84" y="240"/>
                  <a:pt x="83" y="240"/>
                </a:cubicBezTo>
                <a:cubicBezTo>
                  <a:pt x="83" y="239"/>
                  <a:pt x="83" y="238"/>
                  <a:pt x="83" y="236"/>
                </a:cubicBezTo>
                <a:cubicBezTo>
                  <a:pt x="83" y="236"/>
                  <a:pt x="83" y="236"/>
                  <a:pt x="83" y="236"/>
                </a:cubicBezTo>
                <a:cubicBezTo>
                  <a:pt x="83" y="235"/>
                  <a:pt x="82" y="233"/>
                  <a:pt x="82" y="232"/>
                </a:cubicBezTo>
                <a:cubicBezTo>
                  <a:pt x="82" y="232"/>
                  <a:pt x="82" y="232"/>
                  <a:pt x="82" y="231"/>
                </a:cubicBezTo>
                <a:cubicBezTo>
                  <a:pt x="82" y="230"/>
                  <a:pt x="82" y="229"/>
                  <a:pt x="82" y="227"/>
                </a:cubicBezTo>
                <a:cubicBezTo>
                  <a:pt x="82" y="227"/>
                  <a:pt x="82" y="227"/>
                  <a:pt x="82" y="227"/>
                </a:cubicBezTo>
                <a:cubicBezTo>
                  <a:pt x="82" y="226"/>
                  <a:pt x="82" y="224"/>
                  <a:pt x="82" y="223"/>
                </a:cubicBezTo>
                <a:cubicBezTo>
                  <a:pt x="82" y="223"/>
                  <a:pt x="82" y="222"/>
                  <a:pt x="82" y="222"/>
                </a:cubicBezTo>
                <a:cubicBezTo>
                  <a:pt x="82" y="221"/>
                  <a:pt x="81" y="219"/>
                  <a:pt x="81" y="218"/>
                </a:cubicBezTo>
                <a:cubicBezTo>
                  <a:pt x="81" y="212"/>
                  <a:pt x="82" y="205"/>
                  <a:pt x="83" y="199"/>
                </a:cubicBezTo>
                <a:close/>
                <a:moveTo>
                  <a:pt x="324" y="306"/>
                </a:moveTo>
                <a:cubicBezTo>
                  <a:pt x="324" y="331"/>
                  <a:pt x="324" y="331"/>
                  <a:pt x="324" y="331"/>
                </a:cubicBezTo>
                <a:cubicBezTo>
                  <a:pt x="320" y="330"/>
                  <a:pt x="316" y="329"/>
                  <a:pt x="312" y="329"/>
                </a:cubicBezTo>
                <a:cubicBezTo>
                  <a:pt x="312" y="329"/>
                  <a:pt x="312" y="329"/>
                  <a:pt x="311" y="329"/>
                </a:cubicBezTo>
                <a:cubicBezTo>
                  <a:pt x="311" y="329"/>
                  <a:pt x="310" y="329"/>
                  <a:pt x="309" y="329"/>
                </a:cubicBezTo>
                <a:cubicBezTo>
                  <a:pt x="309" y="329"/>
                  <a:pt x="309" y="329"/>
                  <a:pt x="308" y="329"/>
                </a:cubicBezTo>
                <a:cubicBezTo>
                  <a:pt x="308" y="329"/>
                  <a:pt x="307" y="329"/>
                  <a:pt x="307" y="329"/>
                </a:cubicBezTo>
                <a:cubicBezTo>
                  <a:pt x="306" y="329"/>
                  <a:pt x="306" y="329"/>
                  <a:pt x="306" y="329"/>
                </a:cubicBezTo>
                <a:cubicBezTo>
                  <a:pt x="305" y="329"/>
                  <a:pt x="305" y="329"/>
                  <a:pt x="304" y="329"/>
                </a:cubicBezTo>
                <a:cubicBezTo>
                  <a:pt x="312" y="322"/>
                  <a:pt x="319" y="314"/>
                  <a:pt x="324" y="306"/>
                </a:cubicBezTo>
                <a:close/>
                <a:moveTo>
                  <a:pt x="242" y="363"/>
                </a:moveTo>
                <a:cubicBezTo>
                  <a:pt x="241" y="384"/>
                  <a:pt x="224" y="400"/>
                  <a:pt x="203" y="400"/>
                </a:cubicBezTo>
                <a:cubicBezTo>
                  <a:pt x="182" y="400"/>
                  <a:pt x="165" y="384"/>
                  <a:pt x="164" y="363"/>
                </a:cubicBezTo>
                <a:cubicBezTo>
                  <a:pt x="164" y="363"/>
                  <a:pt x="164" y="363"/>
                  <a:pt x="164" y="363"/>
                </a:cubicBezTo>
                <a:cubicBezTo>
                  <a:pt x="165" y="363"/>
                  <a:pt x="167" y="364"/>
                  <a:pt x="168" y="364"/>
                </a:cubicBezTo>
                <a:cubicBezTo>
                  <a:pt x="168" y="364"/>
                  <a:pt x="169" y="364"/>
                  <a:pt x="169" y="364"/>
                </a:cubicBezTo>
                <a:cubicBezTo>
                  <a:pt x="170" y="364"/>
                  <a:pt x="171" y="365"/>
                  <a:pt x="173" y="365"/>
                </a:cubicBezTo>
                <a:cubicBezTo>
                  <a:pt x="173" y="365"/>
                  <a:pt x="173" y="365"/>
                  <a:pt x="174" y="365"/>
                </a:cubicBezTo>
                <a:cubicBezTo>
                  <a:pt x="175" y="365"/>
                  <a:pt x="177" y="366"/>
                  <a:pt x="178" y="366"/>
                </a:cubicBezTo>
                <a:cubicBezTo>
                  <a:pt x="178" y="366"/>
                  <a:pt x="179" y="366"/>
                  <a:pt x="179" y="366"/>
                </a:cubicBezTo>
                <a:cubicBezTo>
                  <a:pt x="180" y="366"/>
                  <a:pt x="181" y="366"/>
                  <a:pt x="182" y="367"/>
                </a:cubicBezTo>
                <a:cubicBezTo>
                  <a:pt x="183" y="367"/>
                  <a:pt x="183" y="367"/>
                  <a:pt x="184" y="367"/>
                </a:cubicBezTo>
                <a:cubicBezTo>
                  <a:pt x="185" y="367"/>
                  <a:pt x="186" y="367"/>
                  <a:pt x="187" y="367"/>
                </a:cubicBezTo>
                <a:cubicBezTo>
                  <a:pt x="188" y="367"/>
                  <a:pt x="188" y="367"/>
                  <a:pt x="188" y="367"/>
                </a:cubicBezTo>
                <a:cubicBezTo>
                  <a:pt x="189" y="367"/>
                  <a:pt x="190" y="367"/>
                  <a:pt x="191" y="368"/>
                </a:cubicBezTo>
                <a:cubicBezTo>
                  <a:pt x="191" y="368"/>
                  <a:pt x="191" y="368"/>
                  <a:pt x="192" y="368"/>
                </a:cubicBezTo>
                <a:cubicBezTo>
                  <a:pt x="192" y="368"/>
                  <a:pt x="192" y="368"/>
                  <a:pt x="193" y="368"/>
                </a:cubicBezTo>
                <a:cubicBezTo>
                  <a:pt x="193" y="368"/>
                  <a:pt x="193" y="368"/>
                  <a:pt x="194" y="368"/>
                </a:cubicBezTo>
                <a:cubicBezTo>
                  <a:pt x="194" y="368"/>
                  <a:pt x="194" y="368"/>
                  <a:pt x="195" y="368"/>
                </a:cubicBezTo>
                <a:cubicBezTo>
                  <a:pt x="195" y="368"/>
                  <a:pt x="195" y="368"/>
                  <a:pt x="195" y="368"/>
                </a:cubicBezTo>
                <a:cubicBezTo>
                  <a:pt x="196" y="368"/>
                  <a:pt x="197" y="368"/>
                  <a:pt x="197" y="368"/>
                </a:cubicBezTo>
                <a:cubicBezTo>
                  <a:pt x="198" y="368"/>
                  <a:pt x="198" y="368"/>
                  <a:pt x="198" y="368"/>
                </a:cubicBezTo>
                <a:cubicBezTo>
                  <a:pt x="199" y="368"/>
                  <a:pt x="199" y="368"/>
                  <a:pt x="199" y="368"/>
                </a:cubicBezTo>
                <a:cubicBezTo>
                  <a:pt x="200" y="368"/>
                  <a:pt x="202" y="368"/>
                  <a:pt x="203" y="368"/>
                </a:cubicBezTo>
                <a:cubicBezTo>
                  <a:pt x="204" y="368"/>
                  <a:pt x="205" y="368"/>
                  <a:pt x="207" y="368"/>
                </a:cubicBezTo>
                <a:cubicBezTo>
                  <a:pt x="207" y="368"/>
                  <a:pt x="207" y="368"/>
                  <a:pt x="207" y="368"/>
                </a:cubicBezTo>
                <a:cubicBezTo>
                  <a:pt x="208" y="368"/>
                  <a:pt x="208" y="368"/>
                  <a:pt x="209" y="368"/>
                </a:cubicBezTo>
                <a:cubicBezTo>
                  <a:pt x="209" y="368"/>
                  <a:pt x="210" y="368"/>
                  <a:pt x="211" y="368"/>
                </a:cubicBezTo>
                <a:cubicBezTo>
                  <a:pt x="211" y="368"/>
                  <a:pt x="211" y="368"/>
                  <a:pt x="211" y="368"/>
                </a:cubicBezTo>
                <a:cubicBezTo>
                  <a:pt x="212" y="368"/>
                  <a:pt x="212" y="368"/>
                  <a:pt x="212" y="368"/>
                </a:cubicBezTo>
                <a:cubicBezTo>
                  <a:pt x="213" y="368"/>
                  <a:pt x="213" y="368"/>
                  <a:pt x="213" y="368"/>
                </a:cubicBezTo>
                <a:cubicBezTo>
                  <a:pt x="214" y="368"/>
                  <a:pt x="214" y="368"/>
                  <a:pt x="214" y="368"/>
                </a:cubicBezTo>
                <a:cubicBezTo>
                  <a:pt x="215" y="368"/>
                  <a:pt x="215" y="368"/>
                  <a:pt x="215" y="368"/>
                </a:cubicBezTo>
                <a:cubicBezTo>
                  <a:pt x="216" y="367"/>
                  <a:pt x="217" y="367"/>
                  <a:pt x="218" y="367"/>
                </a:cubicBezTo>
                <a:cubicBezTo>
                  <a:pt x="218" y="367"/>
                  <a:pt x="218" y="367"/>
                  <a:pt x="219" y="367"/>
                </a:cubicBezTo>
                <a:cubicBezTo>
                  <a:pt x="220" y="367"/>
                  <a:pt x="221" y="367"/>
                  <a:pt x="222" y="367"/>
                </a:cubicBezTo>
                <a:cubicBezTo>
                  <a:pt x="223" y="367"/>
                  <a:pt x="223" y="367"/>
                  <a:pt x="224" y="367"/>
                </a:cubicBezTo>
                <a:cubicBezTo>
                  <a:pt x="225" y="366"/>
                  <a:pt x="226" y="366"/>
                  <a:pt x="227" y="366"/>
                </a:cubicBezTo>
                <a:cubicBezTo>
                  <a:pt x="227" y="366"/>
                  <a:pt x="228" y="366"/>
                  <a:pt x="228" y="366"/>
                </a:cubicBezTo>
                <a:cubicBezTo>
                  <a:pt x="229" y="366"/>
                  <a:pt x="231" y="365"/>
                  <a:pt x="232" y="365"/>
                </a:cubicBezTo>
                <a:cubicBezTo>
                  <a:pt x="233" y="365"/>
                  <a:pt x="233" y="365"/>
                  <a:pt x="233" y="365"/>
                </a:cubicBezTo>
                <a:cubicBezTo>
                  <a:pt x="235" y="365"/>
                  <a:pt x="236" y="364"/>
                  <a:pt x="237" y="364"/>
                </a:cubicBezTo>
                <a:cubicBezTo>
                  <a:pt x="237" y="364"/>
                  <a:pt x="238" y="364"/>
                  <a:pt x="238" y="364"/>
                </a:cubicBezTo>
                <a:cubicBezTo>
                  <a:pt x="239" y="364"/>
                  <a:pt x="241" y="363"/>
                  <a:pt x="242" y="363"/>
                </a:cubicBezTo>
                <a:cubicBezTo>
                  <a:pt x="242" y="363"/>
                  <a:pt x="242" y="363"/>
                  <a:pt x="242" y="363"/>
                </a:cubicBezTo>
                <a:close/>
                <a:moveTo>
                  <a:pt x="81" y="306"/>
                </a:moveTo>
                <a:cubicBezTo>
                  <a:pt x="87" y="314"/>
                  <a:pt x="94" y="322"/>
                  <a:pt x="102" y="329"/>
                </a:cubicBezTo>
                <a:cubicBezTo>
                  <a:pt x="101" y="329"/>
                  <a:pt x="101" y="329"/>
                  <a:pt x="100" y="329"/>
                </a:cubicBezTo>
                <a:cubicBezTo>
                  <a:pt x="100" y="329"/>
                  <a:pt x="100" y="329"/>
                  <a:pt x="99" y="329"/>
                </a:cubicBezTo>
                <a:cubicBezTo>
                  <a:pt x="99" y="329"/>
                  <a:pt x="98" y="329"/>
                  <a:pt x="98" y="329"/>
                </a:cubicBezTo>
                <a:cubicBezTo>
                  <a:pt x="97" y="329"/>
                  <a:pt x="97" y="329"/>
                  <a:pt x="97" y="329"/>
                </a:cubicBezTo>
                <a:cubicBezTo>
                  <a:pt x="96" y="329"/>
                  <a:pt x="95" y="329"/>
                  <a:pt x="94" y="329"/>
                </a:cubicBezTo>
                <a:cubicBezTo>
                  <a:pt x="94" y="329"/>
                  <a:pt x="94" y="329"/>
                  <a:pt x="94" y="329"/>
                </a:cubicBezTo>
                <a:cubicBezTo>
                  <a:pt x="90" y="329"/>
                  <a:pt x="86" y="330"/>
                  <a:pt x="81" y="331"/>
                </a:cubicBezTo>
                <a:lnTo>
                  <a:pt x="81" y="306"/>
                </a:lnTo>
                <a:close/>
                <a:moveTo>
                  <a:pt x="378" y="457"/>
                </a:moveTo>
                <a:cubicBezTo>
                  <a:pt x="28" y="457"/>
                  <a:pt x="28" y="457"/>
                  <a:pt x="28" y="457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28" y="390"/>
                  <a:pt x="61" y="357"/>
                  <a:pt x="102" y="357"/>
                </a:cubicBezTo>
                <a:cubicBezTo>
                  <a:pt x="135" y="357"/>
                  <a:pt x="135" y="357"/>
                  <a:pt x="135" y="357"/>
                </a:cubicBezTo>
                <a:cubicBezTo>
                  <a:pt x="135" y="361"/>
                  <a:pt x="135" y="361"/>
                  <a:pt x="135" y="361"/>
                </a:cubicBezTo>
                <a:cubicBezTo>
                  <a:pt x="135" y="398"/>
                  <a:pt x="166" y="428"/>
                  <a:pt x="203" y="428"/>
                </a:cubicBezTo>
                <a:cubicBezTo>
                  <a:pt x="240" y="428"/>
                  <a:pt x="271" y="398"/>
                  <a:pt x="271" y="361"/>
                </a:cubicBezTo>
                <a:cubicBezTo>
                  <a:pt x="271" y="357"/>
                  <a:pt x="271" y="357"/>
                  <a:pt x="271" y="357"/>
                </a:cubicBezTo>
                <a:cubicBezTo>
                  <a:pt x="304" y="357"/>
                  <a:pt x="304" y="357"/>
                  <a:pt x="304" y="357"/>
                </a:cubicBezTo>
                <a:cubicBezTo>
                  <a:pt x="344" y="357"/>
                  <a:pt x="378" y="390"/>
                  <a:pt x="378" y="431"/>
                </a:cubicBezTo>
                <a:lnTo>
                  <a:pt x="378" y="457"/>
                </a:lnTo>
                <a:close/>
                <a:moveTo>
                  <a:pt x="189" y="86"/>
                </a:moveTo>
                <a:cubicBezTo>
                  <a:pt x="169" y="86"/>
                  <a:pt x="169" y="86"/>
                  <a:pt x="169" y="86"/>
                </a:cubicBezTo>
                <a:cubicBezTo>
                  <a:pt x="169" y="57"/>
                  <a:pt x="169" y="57"/>
                  <a:pt x="169" y="57"/>
                </a:cubicBezTo>
                <a:cubicBezTo>
                  <a:pt x="189" y="57"/>
                  <a:pt x="189" y="57"/>
                  <a:pt x="189" y="57"/>
                </a:cubicBezTo>
                <a:cubicBezTo>
                  <a:pt x="189" y="37"/>
                  <a:pt x="189" y="37"/>
                  <a:pt x="189" y="37"/>
                </a:cubicBezTo>
                <a:cubicBezTo>
                  <a:pt x="217" y="37"/>
                  <a:pt x="217" y="37"/>
                  <a:pt x="217" y="37"/>
                </a:cubicBezTo>
                <a:cubicBezTo>
                  <a:pt x="217" y="57"/>
                  <a:pt x="217" y="57"/>
                  <a:pt x="217" y="57"/>
                </a:cubicBezTo>
                <a:cubicBezTo>
                  <a:pt x="237" y="57"/>
                  <a:pt x="237" y="57"/>
                  <a:pt x="237" y="57"/>
                </a:cubicBezTo>
                <a:cubicBezTo>
                  <a:pt x="237" y="86"/>
                  <a:pt x="237" y="86"/>
                  <a:pt x="237" y="86"/>
                </a:cubicBezTo>
                <a:cubicBezTo>
                  <a:pt x="217" y="86"/>
                  <a:pt x="217" y="86"/>
                  <a:pt x="217" y="86"/>
                </a:cubicBezTo>
                <a:cubicBezTo>
                  <a:pt x="217" y="106"/>
                  <a:pt x="217" y="106"/>
                  <a:pt x="217" y="106"/>
                </a:cubicBezTo>
                <a:cubicBezTo>
                  <a:pt x="189" y="106"/>
                  <a:pt x="189" y="106"/>
                  <a:pt x="189" y="106"/>
                </a:cubicBezTo>
                <a:lnTo>
                  <a:pt x="189" y="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9" name="Freeform 25"/>
          <p:cNvSpPr>
            <a:spLocks noEditPoints="1"/>
          </p:cNvSpPr>
          <p:nvPr/>
        </p:nvSpPr>
        <p:spPr bwMode="auto">
          <a:xfrm>
            <a:off x="1778273" y="480326"/>
            <a:ext cx="403468" cy="479572"/>
          </a:xfrm>
          <a:custGeom>
            <a:avLst/>
            <a:gdLst>
              <a:gd name="T0" fmla="*/ 309 w 409"/>
              <a:gd name="T1" fmla="*/ 257 h 486"/>
              <a:gd name="T2" fmla="*/ 205 w 409"/>
              <a:gd name="T3" fmla="*/ 0 h 486"/>
              <a:gd name="T4" fmla="*/ 100 w 409"/>
              <a:gd name="T5" fmla="*/ 257 h 486"/>
              <a:gd name="T6" fmla="*/ 0 w 409"/>
              <a:gd name="T7" fmla="*/ 486 h 486"/>
              <a:gd name="T8" fmla="*/ 409 w 409"/>
              <a:gd name="T9" fmla="*/ 360 h 486"/>
              <a:gd name="T10" fmla="*/ 307 w 409"/>
              <a:gd name="T11" fmla="*/ 85 h 486"/>
              <a:gd name="T12" fmla="*/ 178 w 409"/>
              <a:gd name="T13" fmla="*/ 73 h 486"/>
              <a:gd name="T14" fmla="*/ 158 w 409"/>
              <a:gd name="T15" fmla="*/ 72 h 486"/>
              <a:gd name="T16" fmla="*/ 98 w 409"/>
              <a:gd name="T17" fmla="*/ 91 h 486"/>
              <a:gd name="T18" fmla="*/ 190 w 409"/>
              <a:gd name="T19" fmla="*/ 457 h 486"/>
              <a:gd name="T20" fmla="*/ 28 w 409"/>
              <a:gd name="T21" fmla="*/ 360 h 486"/>
              <a:gd name="T22" fmla="*/ 141 w 409"/>
              <a:gd name="T23" fmla="*/ 285 h 486"/>
              <a:gd name="T24" fmla="*/ 190 w 409"/>
              <a:gd name="T25" fmla="*/ 457 h 486"/>
              <a:gd name="T26" fmla="*/ 214 w 409"/>
              <a:gd name="T27" fmla="*/ 271 h 486"/>
              <a:gd name="T28" fmla="*/ 211 w 409"/>
              <a:gd name="T29" fmla="*/ 271 h 486"/>
              <a:gd name="T30" fmla="*/ 208 w 409"/>
              <a:gd name="T31" fmla="*/ 271 h 486"/>
              <a:gd name="T32" fmla="*/ 201 w 409"/>
              <a:gd name="T33" fmla="*/ 271 h 486"/>
              <a:gd name="T34" fmla="*/ 198 w 409"/>
              <a:gd name="T35" fmla="*/ 271 h 486"/>
              <a:gd name="T36" fmla="*/ 195 w 409"/>
              <a:gd name="T37" fmla="*/ 271 h 486"/>
              <a:gd name="T38" fmla="*/ 192 w 409"/>
              <a:gd name="T39" fmla="*/ 271 h 486"/>
              <a:gd name="T40" fmla="*/ 87 w 409"/>
              <a:gd name="T41" fmla="*/ 118 h 486"/>
              <a:gd name="T42" fmla="*/ 167 w 409"/>
              <a:gd name="T43" fmla="*/ 102 h 486"/>
              <a:gd name="T44" fmla="*/ 320 w 409"/>
              <a:gd name="T45" fmla="*/ 111 h 486"/>
              <a:gd name="T46" fmla="*/ 217 w 409"/>
              <a:gd name="T47" fmla="*/ 271 h 486"/>
              <a:gd name="T48" fmla="*/ 381 w 409"/>
              <a:gd name="T49" fmla="*/ 457 h 486"/>
              <a:gd name="T50" fmla="*/ 219 w 409"/>
              <a:gd name="T51" fmla="*/ 299 h 486"/>
              <a:gd name="T52" fmla="*/ 306 w 409"/>
              <a:gd name="T53" fmla="*/ 285 h 486"/>
              <a:gd name="T54" fmla="*/ 381 w 409"/>
              <a:gd name="T55" fmla="*/ 457 h 486"/>
              <a:gd name="T56" fmla="*/ 148 w 409"/>
              <a:gd name="T57" fmla="*/ 363 h 486"/>
              <a:gd name="T58" fmla="*/ 124 w 409"/>
              <a:gd name="T59" fmla="*/ 392 h 486"/>
              <a:gd name="T60" fmla="*/ 95 w 409"/>
              <a:gd name="T61" fmla="*/ 417 h 486"/>
              <a:gd name="T62" fmla="*/ 70 w 409"/>
              <a:gd name="T63" fmla="*/ 392 h 486"/>
              <a:gd name="T64" fmla="*/ 95 w 409"/>
              <a:gd name="T65" fmla="*/ 363 h 486"/>
              <a:gd name="T66" fmla="*/ 124 w 409"/>
              <a:gd name="T67" fmla="*/ 339 h 486"/>
              <a:gd name="T68" fmla="*/ 261 w 409"/>
              <a:gd name="T69" fmla="*/ 363 h 486"/>
              <a:gd name="T70" fmla="*/ 339 w 409"/>
              <a:gd name="T71" fmla="*/ 392 h 486"/>
              <a:gd name="T72" fmla="*/ 261 w 409"/>
              <a:gd name="T73" fmla="*/ 363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09" h="486">
                <a:moveTo>
                  <a:pt x="409" y="360"/>
                </a:moveTo>
                <a:cubicBezTo>
                  <a:pt x="409" y="304"/>
                  <a:pt x="365" y="259"/>
                  <a:pt x="309" y="257"/>
                </a:cubicBezTo>
                <a:cubicBezTo>
                  <a:pt x="337" y="230"/>
                  <a:pt x="355" y="192"/>
                  <a:pt x="355" y="150"/>
                </a:cubicBezTo>
                <a:cubicBezTo>
                  <a:pt x="355" y="67"/>
                  <a:pt x="287" y="0"/>
                  <a:pt x="205" y="0"/>
                </a:cubicBezTo>
                <a:cubicBezTo>
                  <a:pt x="122" y="0"/>
                  <a:pt x="55" y="67"/>
                  <a:pt x="55" y="150"/>
                </a:cubicBezTo>
                <a:cubicBezTo>
                  <a:pt x="55" y="192"/>
                  <a:pt x="72" y="230"/>
                  <a:pt x="100" y="257"/>
                </a:cubicBezTo>
                <a:cubicBezTo>
                  <a:pt x="44" y="259"/>
                  <a:pt x="0" y="304"/>
                  <a:pt x="0" y="360"/>
                </a:cubicBezTo>
                <a:cubicBezTo>
                  <a:pt x="0" y="486"/>
                  <a:pt x="0" y="486"/>
                  <a:pt x="0" y="486"/>
                </a:cubicBezTo>
                <a:cubicBezTo>
                  <a:pt x="409" y="486"/>
                  <a:pt x="409" y="486"/>
                  <a:pt x="409" y="486"/>
                </a:cubicBezTo>
                <a:lnTo>
                  <a:pt x="409" y="360"/>
                </a:lnTo>
                <a:close/>
                <a:moveTo>
                  <a:pt x="205" y="28"/>
                </a:moveTo>
                <a:cubicBezTo>
                  <a:pt x="248" y="28"/>
                  <a:pt x="286" y="51"/>
                  <a:pt x="307" y="85"/>
                </a:cubicBezTo>
                <a:cubicBezTo>
                  <a:pt x="291" y="97"/>
                  <a:pt x="271" y="103"/>
                  <a:pt x="250" y="103"/>
                </a:cubicBezTo>
                <a:cubicBezTo>
                  <a:pt x="223" y="103"/>
                  <a:pt x="197" y="92"/>
                  <a:pt x="178" y="73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58" y="72"/>
                  <a:pt x="158" y="72"/>
                  <a:pt x="158" y="72"/>
                </a:cubicBezTo>
                <a:cubicBezTo>
                  <a:pt x="144" y="85"/>
                  <a:pt x="126" y="91"/>
                  <a:pt x="108" y="91"/>
                </a:cubicBezTo>
                <a:cubicBezTo>
                  <a:pt x="105" y="91"/>
                  <a:pt x="102" y="91"/>
                  <a:pt x="98" y="91"/>
                </a:cubicBezTo>
                <a:cubicBezTo>
                  <a:pt x="119" y="54"/>
                  <a:pt x="159" y="28"/>
                  <a:pt x="205" y="28"/>
                </a:cubicBezTo>
                <a:close/>
                <a:moveTo>
                  <a:pt x="190" y="457"/>
                </a:moveTo>
                <a:cubicBezTo>
                  <a:pt x="28" y="457"/>
                  <a:pt x="28" y="457"/>
                  <a:pt x="28" y="457"/>
                </a:cubicBezTo>
                <a:cubicBezTo>
                  <a:pt x="28" y="360"/>
                  <a:pt x="28" y="360"/>
                  <a:pt x="28" y="360"/>
                </a:cubicBezTo>
                <a:cubicBezTo>
                  <a:pt x="28" y="319"/>
                  <a:pt x="62" y="285"/>
                  <a:pt x="103" y="285"/>
                </a:cubicBezTo>
                <a:cubicBezTo>
                  <a:pt x="141" y="285"/>
                  <a:pt x="141" y="285"/>
                  <a:pt x="141" y="285"/>
                </a:cubicBezTo>
                <a:cubicBezTo>
                  <a:pt x="156" y="293"/>
                  <a:pt x="173" y="297"/>
                  <a:pt x="190" y="299"/>
                </a:cubicBezTo>
                <a:lnTo>
                  <a:pt x="190" y="457"/>
                </a:lnTo>
                <a:close/>
                <a:moveTo>
                  <a:pt x="217" y="271"/>
                </a:moveTo>
                <a:cubicBezTo>
                  <a:pt x="216" y="271"/>
                  <a:pt x="215" y="271"/>
                  <a:pt x="214" y="271"/>
                </a:cubicBezTo>
                <a:cubicBezTo>
                  <a:pt x="214" y="271"/>
                  <a:pt x="214" y="271"/>
                  <a:pt x="213" y="271"/>
                </a:cubicBezTo>
                <a:cubicBezTo>
                  <a:pt x="213" y="271"/>
                  <a:pt x="212" y="271"/>
                  <a:pt x="211" y="271"/>
                </a:cubicBezTo>
                <a:cubicBezTo>
                  <a:pt x="211" y="271"/>
                  <a:pt x="210" y="271"/>
                  <a:pt x="209" y="271"/>
                </a:cubicBezTo>
                <a:cubicBezTo>
                  <a:pt x="209" y="271"/>
                  <a:pt x="208" y="271"/>
                  <a:pt x="208" y="271"/>
                </a:cubicBezTo>
                <a:cubicBezTo>
                  <a:pt x="207" y="271"/>
                  <a:pt x="206" y="271"/>
                  <a:pt x="205" y="271"/>
                </a:cubicBezTo>
                <a:cubicBezTo>
                  <a:pt x="203" y="271"/>
                  <a:pt x="202" y="271"/>
                  <a:pt x="201" y="271"/>
                </a:cubicBezTo>
                <a:cubicBezTo>
                  <a:pt x="201" y="271"/>
                  <a:pt x="200" y="271"/>
                  <a:pt x="200" y="271"/>
                </a:cubicBezTo>
                <a:cubicBezTo>
                  <a:pt x="199" y="271"/>
                  <a:pt x="199" y="271"/>
                  <a:pt x="198" y="271"/>
                </a:cubicBezTo>
                <a:cubicBezTo>
                  <a:pt x="197" y="271"/>
                  <a:pt x="197" y="271"/>
                  <a:pt x="196" y="271"/>
                </a:cubicBezTo>
                <a:cubicBezTo>
                  <a:pt x="196" y="271"/>
                  <a:pt x="195" y="271"/>
                  <a:pt x="195" y="271"/>
                </a:cubicBezTo>
                <a:cubicBezTo>
                  <a:pt x="194" y="271"/>
                  <a:pt x="193" y="271"/>
                  <a:pt x="192" y="271"/>
                </a:cubicBezTo>
                <a:cubicBezTo>
                  <a:pt x="192" y="271"/>
                  <a:pt x="192" y="271"/>
                  <a:pt x="192" y="271"/>
                </a:cubicBezTo>
                <a:cubicBezTo>
                  <a:pt x="131" y="264"/>
                  <a:pt x="83" y="213"/>
                  <a:pt x="83" y="150"/>
                </a:cubicBezTo>
                <a:cubicBezTo>
                  <a:pt x="83" y="139"/>
                  <a:pt x="85" y="128"/>
                  <a:pt x="87" y="118"/>
                </a:cubicBezTo>
                <a:cubicBezTo>
                  <a:pt x="94" y="119"/>
                  <a:pt x="101" y="120"/>
                  <a:pt x="108" y="120"/>
                </a:cubicBezTo>
                <a:cubicBezTo>
                  <a:pt x="129" y="120"/>
                  <a:pt x="150" y="113"/>
                  <a:pt x="167" y="102"/>
                </a:cubicBezTo>
                <a:cubicBezTo>
                  <a:pt x="190" y="121"/>
                  <a:pt x="219" y="132"/>
                  <a:pt x="250" y="132"/>
                </a:cubicBezTo>
                <a:cubicBezTo>
                  <a:pt x="275" y="132"/>
                  <a:pt x="299" y="124"/>
                  <a:pt x="320" y="111"/>
                </a:cubicBezTo>
                <a:cubicBezTo>
                  <a:pt x="324" y="123"/>
                  <a:pt x="326" y="136"/>
                  <a:pt x="326" y="150"/>
                </a:cubicBezTo>
                <a:cubicBezTo>
                  <a:pt x="326" y="213"/>
                  <a:pt x="278" y="264"/>
                  <a:pt x="217" y="271"/>
                </a:cubicBezTo>
                <a:cubicBezTo>
                  <a:pt x="217" y="271"/>
                  <a:pt x="217" y="271"/>
                  <a:pt x="217" y="271"/>
                </a:cubicBezTo>
                <a:close/>
                <a:moveTo>
                  <a:pt x="381" y="457"/>
                </a:moveTo>
                <a:cubicBezTo>
                  <a:pt x="219" y="457"/>
                  <a:pt x="219" y="457"/>
                  <a:pt x="219" y="457"/>
                </a:cubicBezTo>
                <a:cubicBezTo>
                  <a:pt x="219" y="299"/>
                  <a:pt x="219" y="299"/>
                  <a:pt x="219" y="299"/>
                </a:cubicBezTo>
                <a:cubicBezTo>
                  <a:pt x="236" y="297"/>
                  <a:pt x="253" y="293"/>
                  <a:pt x="269" y="285"/>
                </a:cubicBezTo>
                <a:cubicBezTo>
                  <a:pt x="306" y="285"/>
                  <a:pt x="306" y="285"/>
                  <a:pt x="306" y="285"/>
                </a:cubicBezTo>
                <a:cubicBezTo>
                  <a:pt x="348" y="285"/>
                  <a:pt x="381" y="319"/>
                  <a:pt x="381" y="360"/>
                </a:cubicBezTo>
                <a:lnTo>
                  <a:pt x="381" y="457"/>
                </a:lnTo>
                <a:close/>
                <a:moveTo>
                  <a:pt x="124" y="363"/>
                </a:moveTo>
                <a:cubicBezTo>
                  <a:pt x="148" y="363"/>
                  <a:pt x="148" y="363"/>
                  <a:pt x="148" y="363"/>
                </a:cubicBezTo>
                <a:cubicBezTo>
                  <a:pt x="148" y="392"/>
                  <a:pt x="148" y="392"/>
                  <a:pt x="148" y="392"/>
                </a:cubicBezTo>
                <a:cubicBezTo>
                  <a:pt x="124" y="392"/>
                  <a:pt x="124" y="392"/>
                  <a:pt x="124" y="392"/>
                </a:cubicBezTo>
                <a:cubicBezTo>
                  <a:pt x="124" y="417"/>
                  <a:pt x="124" y="417"/>
                  <a:pt x="124" y="417"/>
                </a:cubicBezTo>
                <a:cubicBezTo>
                  <a:pt x="95" y="417"/>
                  <a:pt x="95" y="417"/>
                  <a:pt x="95" y="417"/>
                </a:cubicBezTo>
                <a:cubicBezTo>
                  <a:pt x="95" y="392"/>
                  <a:pt x="95" y="392"/>
                  <a:pt x="95" y="392"/>
                </a:cubicBezTo>
                <a:cubicBezTo>
                  <a:pt x="70" y="392"/>
                  <a:pt x="70" y="392"/>
                  <a:pt x="70" y="392"/>
                </a:cubicBezTo>
                <a:cubicBezTo>
                  <a:pt x="70" y="363"/>
                  <a:pt x="70" y="363"/>
                  <a:pt x="70" y="363"/>
                </a:cubicBezTo>
                <a:cubicBezTo>
                  <a:pt x="95" y="363"/>
                  <a:pt x="95" y="363"/>
                  <a:pt x="95" y="363"/>
                </a:cubicBezTo>
                <a:cubicBezTo>
                  <a:pt x="95" y="339"/>
                  <a:pt x="95" y="339"/>
                  <a:pt x="95" y="339"/>
                </a:cubicBezTo>
                <a:cubicBezTo>
                  <a:pt x="124" y="339"/>
                  <a:pt x="124" y="339"/>
                  <a:pt x="124" y="339"/>
                </a:cubicBezTo>
                <a:lnTo>
                  <a:pt x="124" y="363"/>
                </a:lnTo>
                <a:close/>
                <a:moveTo>
                  <a:pt x="261" y="363"/>
                </a:moveTo>
                <a:cubicBezTo>
                  <a:pt x="339" y="363"/>
                  <a:pt x="339" y="363"/>
                  <a:pt x="339" y="363"/>
                </a:cubicBezTo>
                <a:cubicBezTo>
                  <a:pt x="339" y="392"/>
                  <a:pt x="339" y="392"/>
                  <a:pt x="339" y="392"/>
                </a:cubicBezTo>
                <a:cubicBezTo>
                  <a:pt x="261" y="392"/>
                  <a:pt x="261" y="392"/>
                  <a:pt x="261" y="392"/>
                </a:cubicBezTo>
                <a:lnTo>
                  <a:pt x="261" y="3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0" name="Freeform 26"/>
          <p:cNvSpPr>
            <a:spLocks noEditPoints="1"/>
          </p:cNvSpPr>
          <p:nvPr/>
        </p:nvSpPr>
        <p:spPr bwMode="auto">
          <a:xfrm>
            <a:off x="15381510" y="6588484"/>
            <a:ext cx="398034" cy="479572"/>
          </a:xfrm>
          <a:custGeom>
            <a:avLst/>
            <a:gdLst>
              <a:gd name="T0" fmla="*/ 342 w 659"/>
              <a:gd name="T1" fmla="*/ 175 h 794"/>
              <a:gd name="T2" fmla="*/ 272 w 659"/>
              <a:gd name="T3" fmla="*/ 175 h 794"/>
              <a:gd name="T4" fmla="*/ 342 w 659"/>
              <a:gd name="T5" fmla="*/ 95 h 794"/>
              <a:gd name="T6" fmla="*/ 120 w 659"/>
              <a:gd name="T7" fmla="*/ 167 h 794"/>
              <a:gd name="T8" fmla="*/ 120 w 659"/>
              <a:gd name="T9" fmla="*/ 312 h 794"/>
              <a:gd name="T10" fmla="*/ 72 w 659"/>
              <a:gd name="T11" fmla="*/ 402 h 794"/>
              <a:gd name="T12" fmla="*/ 72 w 659"/>
              <a:gd name="T13" fmla="*/ 402 h 794"/>
              <a:gd name="T14" fmla="*/ 72 w 659"/>
              <a:gd name="T15" fmla="*/ 436 h 794"/>
              <a:gd name="T16" fmla="*/ 120 w 659"/>
              <a:gd name="T17" fmla="*/ 526 h 794"/>
              <a:gd name="T18" fmla="*/ 120 w 659"/>
              <a:gd name="T19" fmla="*/ 671 h 794"/>
              <a:gd name="T20" fmla="*/ 151 w 659"/>
              <a:gd name="T21" fmla="*/ 222 h 794"/>
              <a:gd name="T22" fmla="*/ 151 w 659"/>
              <a:gd name="T23" fmla="*/ 222 h 794"/>
              <a:gd name="T24" fmla="*/ 151 w 659"/>
              <a:gd name="T25" fmla="*/ 257 h 794"/>
              <a:gd name="T26" fmla="*/ 196 w 659"/>
              <a:gd name="T27" fmla="*/ 346 h 794"/>
              <a:gd name="T28" fmla="*/ 196 w 659"/>
              <a:gd name="T29" fmla="*/ 492 h 794"/>
              <a:gd name="T30" fmla="*/ 151 w 659"/>
              <a:gd name="T31" fmla="*/ 582 h 794"/>
              <a:gd name="T32" fmla="*/ 151 w 659"/>
              <a:gd name="T33" fmla="*/ 582 h 794"/>
              <a:gd name="T34" fmla="*/ 151 w 659"/>
              <a:gd name="T35" fmla="*/ 616 h 794"/>
              <a:gd name="T36" fmla="*/ 229 w 659"/>
              <a:gd name="T37" fmla="*/ 312 h 794"/>
              <a:gd name="T38" fmla="*/ 229 w 659"/>
              <a:gd name="T39" fmla="*/ 346 h 794"/>
              <a:gd name="T40" fmla="*/ 275 w 659"/>
              <a:gd name="T41" fmla="*/ 436 h 794"/>
              <a:gd name="T42" fmla="*/ 275 w 659"/>
              <a:gd name="T43" fmla="*/ 436 h 794"/>
              <a:gd name="T44" fmla="*/ 275 w 659"/>
              <a:gd name="T45" fmla="*/ 582 h 794"/>
              <a:gd name="T46" fmla="*/ 307 w 659"/>
              <a:gd name="T47" fmla="*/ 312 h 794"/>
              <a:gd name="T48" fmla="*/ 307 w 659"/>
              <a:gd name="T49" fmla="*/ 346 h 794"/>
              <a:gd name="T50" fmla="*/ 353 w 659"/>
              <a:gd name="T51" fmla="*/ 436 h 794"/>
              <a:gd name="T52" fmla="*/ 353 w 659"/>
              <a:gd name="T53" fmla="*/ 436 h 794"/>
              <a:gd name="T54" fmla="*/ 353 w 659"/>
              <a:gd name="T55" fmla="*/ 582 h 794"/>
              <a:gd name="T56" fmla="*/ 384 w 659"/>
              <a:gd name="T57" fmla="*/ 312 h 794"/>
              <a:gd name="T58" fmla="*/ 384 w 659"/>
              <a:gd name="T59" fmla="*/ 346 h 794"/>
              <a:gd name="T60" fmla="*/ 432 w 659"/>
              <a:gd name="T61" fmla="*/ 436 h 794"/>
              <a:gd name="T62" fmla="*/ 432 w 659"/>
              <a:gd name="T63" fmla="*/ 436 h 794"/>
              <a:gd name="T64" fmla="*/ 432 w 659"/>
              <a:gd name="T65" fmla="*/ 582 h 794"/>
              <a:gd name="T66" fmla="*/ 463 w 659"/>
              <a:gd name="T67" fmla="*/ 222 h 794"/>
              <a:gd name="T68" fmla="*/ 463 w 659"/>
              <a:gd name="T69" fmla="*/ 257 h 794"/>
              <a:gd name="T70" fmla="*/ 510 w 659"/>
              <a:gd name="T71" fmla="*/ 346 h 794"/>
              <a:gd name="T72" fmla="*/ 510 w 659"/>
              <a:gd name="T73" fmla="*/ 346 h 794"/>
              <a:gd name="T74" fmla="*/ 510 w 659"/>
              <a:gd name="T75" fmla="*/ 492 h 794"/>
              <a:gd name="T76" fmla="*/ 463 w 659"/>
              <a:gd name="T77" fmla="*/ 582 h 794"/>
              <a:gd name="T78" fmla="*/ 463 w 659"/>
              <a:gd name="T79" fmla="*/ 616 h 794"/>
              <a:gd name="T80" fmla="*/ 587 w 659"/>
              <a:gd name="T81" fmla="*/ 167 h 794"/>
              <a:gd name="T82" fmla="*/ 587 w 659"/>
              <a:gd name="T83" fmla="*/ 167 h 794"/>
              <a:gd name="T84" fmla="*/ 587 w 659"/>
              <a:gd name="T85" fmla="*/ 312 h 794"/>
              <a:gd name="T86" fmla="*/ 541 w 659"/>
              <a:gd name="T87" fmla="*/ 402 h 794"/>
              <a:gd name="T88" fmla="*/ 541 w 659"/>
              <a:gd name="T89" fmla="*/ 436 h 794"/>
              <a:gd name="T90" fmla="*/ 587 w 659"/>
              <a:gd name="T91" fmla="*/ 526 h 794"/>
              <a:gd name="T92" fmla="*/ 587 w 659"/>
              <a:gd name="T93" fmla="*/ 526 h 794"/>
              <a:gd name="T94" fmla="*/ 587 w 659"/>
              <a:gd name="T95" fmla="*/ 671 h 794"/>
              <a:gd name="T96" fmla="*/ 211 w 659"/>
              <a:gd name="T97" fmla="*/ 0 h 794"/>
              <a:gd name="T98" fmla="*/ 659 w 659"/>
              <a:gd name="T99" fmla="*/ 794 h 794"/>
              <a:gd name="T100" fmla="*/ 275 w 659"/>
              <a:gd name="T101" fmla="*/ 662 h 794"/>
              <a:gd name="T102" fmla="*/ 384 w 659"/>
              <a:gd name="T103" fmla="*/ 662 h 794"/>
              <a:gd name="T104" fmla="*/ 384 w 659"/>
              <a:gd name="T105" fmla="*/ 671 h 794"/>
              <a:gd name="T106" fmla="*/ 402 w 659"/>
              <a:gd name="T107" fmla="*/ 47 h 794"/>
              <a:gd name="T108" fmla="*/ 48 w 659"/>
              <a:gd name="T109" fmla="*/ 748 h 794"/>
              <a:gd name="T110" fmla="*/ 275 w 659"/>
              <a:gd name="T111" fmla="*/ 616 h 794"/>
              <a:gd name="T112" fmla="*/ 432 w 659"/>
              <a:gd name="T113" fmla="*/ 748 h 794"/>
              <a:gd name="T114" fmla="*/ 450 w 659"/>
              <a:gd name="T115" fmla="*/ 237 h 794"/>
              <a:gd name="T116" fmla="*/ 48 w 659"/>
              <a:gd name="T117" fmla="*/ 748 h 7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59" h="794">
                <a:moveTo>
                  <a:pt x="342" y="64"/>
                </a:moveTo>
                <a:lnTo>
                  <a:pt x="389" y="64"/>
                </a:lnTo>
                <a:lnTo>
                  <a:pt x="389" y="175"/>
                </a:lnTo>
                <a:lnTo>
                  <a:pt x="342" y="175"/>
                </a:lnTo>
                <a:lnTo>
                  <a:pt x="342" y="142"/>
                </a:lnTo>
                <a:lnTo>
                  <a:pt x="317" y="142"/>
                </a:lnTo>
                <a:lnTo>
                  <a:pt x="317" y="175"/>
                </a:lnTo>
                <a:lnTo>
                  <a:pt x="272" y="175"/>
                </a:lnTo>
                <a:lnTo>
                  <a:pt x="272" y="64"/>
                </a:lnTo>
                <a:lnTo>
                  <a:pt x="317" y="64"/>
                </a:lnTo>
                <a:lnTo>
                  <a:pt x="317" y="95"/>
                </a:lnTo>
                <a:lnTo>
                  <a:pt x="342" y="95"/>
                </a:lnTo>
                <a:lnTo>
                  <a:pt x="342" y="64"/>
                </a:lnTo>
                <a:close/>
                <a:moveTo>
                  <a:pt x="72" y="222"/>
                </a:moveTo>
                <a:lnTo>
                  <a:pt x="120" y="222"/>
                </a:lnTo>
                <a:lnTo>
                  <a:pt x="120" y="167"/>
                </a:lnTo>
                <a:lnTo>
                  <a:pt x="72" y="167"/>
                </a:lnTo>
                <a:lnTo>
                  <a:pt x="72" y="222"/>
                </a:lnTo>
                <a:close/>
                <a:moveTo>
                  <a:pt x="72" y="312"/>
                </a:moveTo>
                <a:lnTo>
                  <a:pt x="120" y="312"/>
                </a:lnTo>
                <a:lnTo>
                  <a:pt x="120" y="257"/>
                </a:lnTo>
                <a:lnTo>
                  <a:pt x="72" y="257"/>
                </a:lnTo>
                <a:lnTo>
                  <a:pt x="72" y="312"/>
                </a:lnTo>
                <a:close/>
                <a:moveTo>
                  <a:pt x="72" y="402"/>
                </a:moveTo>
                <a:lnTo>
                  <a:pt x="120" y="402"/>
                </a:lnTo>
                <a:lnTo>
                  <a:pt x="120" y="346"/>
                </a:lnTo>
                <a:lnTo>
                  <a:pt x="72" y="346"/>
                </a:lnTo>
                <a:lnTo>
                  <a:pt x="72" y="402"/>
                </a:lnTo>
                <a:close/>
                <a:moveTo>
                  <a:pt x="72" y="492"/>
                </a:moveTo>
                <a:lnTo>
                  <a:pt x="120" y="492"/>
                </a:lnTo>
                <a:lnTo>
                  <a:pt x="120" y="436"/>
                </a:lnTo>
                <a:lnTo>
                  <a:pt x="72" y="436"/>
                </a:lnTo>
                <a:lnTo>
                  <a:pt x="72" y="492"/>
                </a:lnTo>
                <a:close/>
                <a:moveTo>
                  <a:pt x="72" y="582"/>
                </a:moveTo>
                <a:lnTo>
                  <a:pt x="120" y="582"/>
                </a:lnTo>
                <a:lnTo>
                  <a:pt x="120" y="526"/>
                </a:lnTo>
                <a:lnTo>
                  <a:pt x="72" y="526"/>
                </a:lnTo>
                <a:lnTo>
                  <a:pt x="72" y="582"/>
                </a:lnTo>
                <a:close/>
                <a:moveTo>
                  <a:pt x="72" y="671"/>
                </a:moveTo>
                <a:lnTo>
                  <a:pt x="120" y="671"/>
                </a:lnTo>
                <a:lnTo>
                  <a:pt x="120" y="616"/>
                </a:lnTo>
                <a:lnTo>
                  <a:pt x="72" y="616"/>
                </a:lnTo>
                <a:lnTo>
                  <a:pt x="72" y="671"/>
                </a:lnTo>
                <a:close/>
                <a:moveTo>
                  <a:pt x="151" y="222"/>
                </a:moveTo>
                <a:lnTo>
                  <a:pt x="196" y="222"/>
                </a:lnTo>
                <a:lnTo>
                  <a:pt x="196" y="167"/>
                </a:lnTo>
                <a:lnTo>
                  <a:pt x="151" y="167"/>
                </a:lnTo>
                <a:lnTo>
                  <a:pt x="151" y="222"/>
                </a:lnTo>
                <a:close/>
                <a:moveTo>
                  <a:pt x="151" y="312"/>
                </a:moveTo>
                <a:lnTo>
                  <a:pt x="196" y="312"/>
                </a:lnTo>
                <a:lnTo>
                  <a:pt x="196" y="257"/>
                </a:lnTo>
                <a:lnTo>
                  <a:pt x="151" y="257"/>
                </a:lnTo>
                <a:lnTo>
                  <a:pt x="151" y="312"/>
                </a:lnTo>
                <a:close/>
                <a:moveTo>
                  <a:pt x="151" y="402"/>
                </a:moveTo>
                <a:lnTo>
                  <a:pt x="196" y="402"/>
                </a:lnTo>
                <a:lnTo>
                  <a:pt x="196" y="346"/>
                </a:lnTo>
                <a:lnTo>
                  <a:pt x="151" y="346"/>
                </a:lnTo>
                <a:lnTo>
                  <a:pt x="151" y="402"/>
                </a:lnTo>
                <a:close/>
                <a:moveTo>
                  <a:pt x="151" y="492"/>
                </a:moveTo>
                <a:lnTo>
                  <a:pt x="196" y="492"/>
                </a:lnTo>
                <a:lnTo>
                  <a:pt x="196" y="436"/>
                </a:lnTo>
                <a:lnTo>
                  <a:pt x="151" y="436"/>
                </a:lnTo>
                <a:lnTo>
                  <a:pt x="151" y="492"/>
                </a:lnTo>
                <a:close/>
                <a:moveTo>
                  <a:pt x="151" y="582"/>
                </a:moveTo>
                <a:lnTo>
                  <a:pt x="196" y="582"/>
                </a:lnTo>
                <a:lnTo>
                  <a:pt x="196" y="526"/>
                </a:lnTo>
                <a:lnTo>
                  <a:pt x="151" y="526"/>
                </a:lnTo>
                <a:lnTo>
                  <a:pt x="151" y="582"/>
                </a:lnTo>
                <a:close/>
                <a:moveTo>
                  <a:pt x="151" y="671"/>
                </a:moveTo>
                <a:lnTo>
                  <a:pt x="196" y="671"/>
                </a:lnTo>
                <a:lnTo>
                  <a:pt x="196" y="616"/>
                </a:lnTo>
                <a:lnTo>
                  <a:pt x="151" y="616"/>
                </a:lnTo>
                <a:lnTo>
                  <a:pt x="151" y="671"/>
                </a:lnTo>
                <a:close/>
                <a:moveTo>
                  <a:pt x="275" y="257"/>
                </a:moveTo>
                <a:lnTo>
                  <a:pt x="229" y="257"/>
                </a:lnTo>
                <a:lnTo>
                  <a:pt x="229" y="312"/>
                </a:lnTo>
                <a:lnTo>
                  <a:pt x="275" y="312"/>
                </a:lnTo>
                <a:lnTo>
                  <a:pt x="275" y="257"/>
                </a:lnTo>
                <a:close/>
                <a:moveTo>
                  <a:pt x="275" y="346"/>
                </a:moveTo>
                <a:lnTo>
                  <a:pt x="229" y="346"/>
                </a:lnTo>
                <a:lnTo>
                  <a:pt x="229" y="402"/>
                </a:lnTo>
                <a:lnTo>
                  <a:pt x="275" y="402"/>
                </a:lnTo>
                <a:lnTo>
                  <a:pt x="275" y="346"/>
                </a:lnTo>
                <a:close/>
                <a:moveTo>
                  <a:pt x="275" y="436"/>
                </a:moveTo>
                <a:lnTo>
                  <a:pt x="229" y="436"/>
                </a:lnTo>
                <a:lnTo>
                  <a:pt x="229" y="492"/>
                </a:lnTo>
                <a:lnTo>
                  <a:pt x="275" y="492"/>
                </a:lnTo>
                <a:lnTo>
                  <a:pt x="275" y="436"/>
                </a:lnTo>
                <a:close/>
                <a:moveTo>
                  <a:pt x="275" y="526"/>
                </a:moveTo>
                <a:lnTo>
                  <a:pt x="229" y="526"/>
                </a:lnTo>
                <a:lnTo>
                  <a:pt x="229" y="582"/>
                </a:lnTo>
                <a:lnTo>
                  <a:pt x="275" y="582"/>
                </a:lnTo>
                <a:lnTo>
                  <a:pt x="275" y="526"/>
                </a:lnTo>
                <a:close/>
                <a:moveTo>
                  <a:pt x="353" y="257"/>
                </a:moveTo>
                <a:lnTo>
                  <a:pt x="307" y="257"/>
                </a:lnTo>
                <a:lnTo>
                  <a:pt x="307" y="312"/>
                </a:lnTo>
                <a:lnTo>
                  <a:pt x="353" y="312"/>
                </a:lnTo>
                <a:lnTo>
                  <a:pt x="353" y="257"/>
                </a:lnTo>
                <a:close/>
                <a:moveTo>
                  <a:pt x="353" y="346"/>
                </a:moveTo>
                <a:lnTo>
                  <a:pt x="307" y="346"/>
                </a:lnTo>
                <a:lnTo>
                  <a:pt x="307" y="402"/>
                </a:lnTo>
                <a:lnTo>
                  <a:pt x="353" y="402"/>
                </a:lnTo>
                <a:lnTo>
                  <a:pt x="353" y="346"/>
                </a:lnTo>
                <a:close/>
                <a:moveTo>
                  <a:pt x="353" y="436"/>
                </a:moveTo>
                <a:lnTo>
                  <a:pt x="307" y="436"/>
                </a:lnTo>
                <a:lnTo>
                  <a:pt x="307" y="492"/>
                </a:lnTo>
                <a:lnTo>
                  <a:pt x="353" y="492"/>
                </a:lnTo>
                <a:lnTo>
                  <a:pt x="353" y="436"/>
                </a:lnTo>
                <a:close/>
                <a:moveTo>
                  <a:pt x="353" y="526"/>
                </a:moveTo>
                <a:lnTo>
                  <a:pt x="307" y="526"/>
                </a:lnTo>
                <a:lnTo>
                  <a:pt x="307" y="582"/>
                </a:lnTo>
                <a:lnTo>
                  <a:pt x="353" y="582"/>
                </a:lnTo>
                <a:lnTo>
                  <a:pt x="353" y="526"/>
                </a:lnTo>
                <a:close/>
                <a:moveTo>
                  <a:pt x="432" y="257"/>
                </a:moveTo>
                <a:lnTo>
                  <a:pt x="384" y="257"/>
                </a:lnTo>
                <a:lnTo>
                  <a:pt x="384" y="312"/>
                </a:lnTo>
                <a:lnTo>
                  <a:pt x="432" y="312"/>
                </a:lnTo>
                <a:lnTo>
                  <a:pt x="432" y="257"/>
                </a:lnTo>
                <a:close/>
                <a:moveTo>
                  <a:pt x="432" y="346"/>
                </a:moveTo>
                <a:lnTo>
                  <a:pt x="384" y="346"/>
                </a:lnTo>
                <a:lnTo>
                  <a:pt x="384" y="402"/>
                </a:lnTo>
                <a:lnTo>
                  <a:pt x="432" y="402"/>
                </a:lnTo>
                <a:lnTo>
                  <a:pt x="432" y="346"/>
                </a:lnTo>
                <a:close/>
                <a:moveTo>
                  <a:pt x="432" y="436"/>
                </a:moveTo>
                <a:lnTo>
                  <a:pt x="384" y="436"/>
                </a:lnTo>
                <a:lnTo>
                  <a:pt x="384" y="492"/>
                </a:lnTo>
                <a:lnTo>
                  <a:pt x="432" y="492"/>
                </a:lnTo>
                <a:lnTo>
                  <a:pt x="432" y="436"/>
                </a:lnTo>
                <a:close/>
                <a:moveTo>
                  <a:pt x="432" y="526"/>
                </a:moveTo>
                <a:lnTo>
                  <a:pt x="384" y="526"/>
                </a:lnTo>
                <a:lnTo>
                  <a:pt x="384" y="582"/>
                </a:lnTo>
                <a:lnTo>
                  <a:pt x="432" y="582"/>
                </a:lnTo>
                <a:lnTo>
                  <a:pt x="432" y="526"/>
                </a:lnTo>
                <a:close/>
                <a:moveTo>
                  <a:pt x="510" y="167"/>
                </a:moveTo>
                <a:lnTo>
                  <a:pt x="463" y="167"/>
                </a:lnTo>
                <a:lnTo>
                  <a:pt x="463" y="222"/>
                </a:lnTo>
                <a:lnTo>
                  <a:pt x="510" y="222"/>
                </a:lnTo>
                <a:lnTo>
                  <a:pt x="510" y="167"/>
                </a:lnTo>
                <a:close/>
                <a:moveTo>
                  <a:pt x="510" y="257"/>
                </a:moveTo>
                <a:lnTo>
                  <a:pt x="463" y="257"/>
                </a:lnTo>
                <a:lnTo>
                  <a:pt x="463" y="312"/>
                </a:lnTo>
                <a:lnTo>
                  <a:pt x="510" y="312"/>
                </a:lnTo>
                <a:lnTo>
                  <a:pt x="510" y="257"/>
                </a:lnTo>
                <a:close/>
                <a:moveTo>
                  <a:pt x="510" y="346"/>
                </a:moveTo>
                <a:lnTo>
                  <a:pt x="463" y="346"/>
                </a:lnTo>
                <a:lnTo>
                  <a:pt x="463" y="402"/>
                </a:lnTo>
                <a:lnTo>
                  <a:pt x="510" y="402"/>
                </a:lnTo>
                <a:lnTo>
                  <a:pt x="510" y="346"/>
                </a:lnTo>
                <a:close/>
                <a:moveTo>
                  <a:pt x="510" y="436"/>
                </a:moveTo>
                <a:lnTo>
                  <a:pt x="463" y="436"/>
                </a:lnTo>
                <a:lnTo>
                  <a:pt x="463" y="492"/>
                </a:lnTo>
                <a:lnTo>
                  <a:pt x="510" y="492"/>
                </a:lnTo>
                <a:lnTo>
                  <a:pt x="510" y="436"/>
                </a:lnTo>
                <a:close/>
                <a:moveTo>
                  <a:pt x="510" y="526"/>
                </a:moveTo>
                <a:lnTo>
                  <a:pt x="463" y="526"/>
                </a:lnTo>
                <a:lnTo>
                  <a:pt x="463" y="582"/>
                </a:lnTo>
                <a:lnTo>
                  <a:pt x="510" y="582"/>
                </a:lnTo>
                <a:lnTo>
                  <a:pt x="510" y="526"/>
                </a:lnTo>
                <a:close/>
                <a:moveTo>
                  <a:pt x="510" y="616"/>
                </a:moveTo>
                <a:lnTo>
                  <a:pt x="463" y="616"/>
                </a:lnTo>
                <a:lnTo>
                  <a:pt x="463" y="671"/>
                </a:lnTo>
                <a:lnTo>
                  <a:pt x="510" y="671"/>
                </a:lnTo>
                <a:lnTo>
                  <a:pt x="510" y="616"/>
                </a:lnTo>
                <a:close/>
                <a:moveTo>
                  <a:pt x="587" y="167"/>
                </a:moveTo>
                <a:lnTo>
                  <a:pt x="541" y="167"/>
                </a:lnTo>
                <a:lnTo>
                  <a:pt x="541" y="222"/>
                </a:lnTo>
                <a:lnTo>
                  <a:pt x="587" y="222"/>
                </a:lnTo>
                <a:lnTo>
                  <a:pt x="587" y="167"/>
                </a:lnTo>
                <a:close/>
                <a:moveTo>
                  <a:pt x="587" y="257"/>
                </a:moveTo>
                <a:lnTo>
                  <a:pt x="541" y="257"/>
                </a:lnTo>
                <a:lnTo>
                  <a:pt x="541" y="312"/>
                </a:lnTo>
                <a:lnTo>
                  <a:pt x="587" y="312"/>
                </a:lnTo>
                <a:lnTo>
                  <a:pt x="587" y="257"/>
                </a:lnTo>
                <a:close/>
                <a:moveTo>
                  <a:pt x="587" y="346"/>
                </a:moveTo>
                <a:lnTo>
                  <a:pt x="541" y="346"/>
                </a:lnTo>
                <a:lnTo>
                  <a:pt x="541" y="402"/>
                </a:lnTo>
                <a:lnTo>
                  <a:pt x="587" y="402"/>
                </a:lnTo>
                <a:lnTo>
                  <a:pt x="587" y="346"/>
                </a:lnTo>
                <a:close/>
                <a:moveTo>
                  <a:pt x="587" y="436"/>
                </a:moveTo>
                <a:lnTo>
                  <a:pt x="541" y="436"/>
                </a:lnTo>
                <a:lnTo>
                  <a:pt x="541" y="492"/>
                </a:lnTo>
                <a:lnTo>
                  <a:pt x="587" y="492"/>
                </a:lnTo>
                <a:lnTo>
                  <a:pt x="587" y="436"/>
                </a:lnTo>
                <a:close/>
                <a:moveTo>
                  <a:pt x="587" y="526"/>
                </a:moveTo>
                <a:lnTo>
                  <a:pt x="541" y="526"/>
                </a:lnTo>
                <a:lnTo>
                  <a:pt x="541" y="582"/>
                </a:lnTo>
                <a:lnTo>
                  <a:pt x="587" y="582"/>
                </a:lnTo>
                <a:lnTo>
                  <a:pt x="587" y="526"/>
                </a:lnTo>
                <a:close/>
                <a:moveTo>
                  <a:pt x="587" y="616"/>
                </a:moveTo>
                <a:lnTo>
                  <a:pt x="541" y="616"/>
                </a:lnTo>
                <a:lnTo>
                  <a:pt x="541" y="671"/>
                </a:lnTo>
                <a:lnTo>
                  <a:pt x="587" y="671"/>
                </a:lnTo>
                <a:lnTo>
                  <a:pt x="587" y="616"/>
                </a:lnTo>
                <a:close/>
                <a:moveTo>
                  <a:pt x="0" y="93"/>
                </a:moveTo>
                <a:lnTo>
                  <a:pt x="211" y="93"/>
                </a:lnTo>
                <a:lnTo>
                  <a:pt x="211" y="0"/>
                </a:lnTo>
                <a:lnTo>
                  <a:pt x="450" y="0"/>
                </a:lnTo>
                <a:lnTo>
                  <a:pt x="450" y="93"/>
                </a:lnTo>
                <a:lnTo>
                  <a:pt x="659" y="93"/>
                </a:lnTo>
                <a:lnTo>
                  <a:pt x="659" y="794"/>
                </a:lnTo>
                <a:lnTo>
                  <a:pt x="0" y="794"/>
                </a:lnTo>
                <a:lnTo>
                  <a:pt x="0" y="93"/>
                </a:lnTo>
                <a:close/>
                <a:moveTo>
                  <a:pt x="307" y="662"/>
                </a:moveTo>
                <a:lnTo>
                  <a:pt x="275" y="662"/>
                </a:lnTo>
                <a:lnTo>
                  <a:pt x="275" y="748"/>
                </a:lnTo>
                <a:lnTo>
                  <a:pt x="307" y="748"/>
                </a:lnTo>
                <a:lnTo>
                  <a:pt x="307" y="662"/>
                </a:lnTo>
                <a:close/>
                <a:moveTo>
                  <a:pt x="384" y="662"/>
                </a:moveTo>
                <a:lnTo>
                  <a:pt x="353" y="662"/>
                </a:lnTo>
                <a:lnTo>
                  <a:pt x="353" y="748"/>
                </a:lnTo>
                <a:lnTo>
                  <a:pt x="384" y="748"/>
                </a:lnTo>
                <a:lnTo>
                  <a:pt x="384" y="671"/>
                </a:lnTo>
                <a:lnTo>
                  <a:pt x="384" y="662"/>
                </a:lnTo>
                <a:close/>
                <a:moveTo>
                  <a:pt x="258" y="191"/>
                </a:moveTo>
                <a:lnTo>
                  <a:pt x="402" y="191"/>
                </a:lnTo>
                <a:lnTo>
                  <a:pt x="402" y="47"/>
                </a:lnTo>
                <a:lnTo>
                  <a:pt x="258" y="47"/>
                </a:lnTo>
                <a:lnTo>
                  <a:pt x="258" y="93"/>
                </a:lnTo>
                <a:lnTo>
                  <a:pt x="258" y="191"/>
                </a:lnTo>
                <a:close/>
                <a:moveTo>
                  <a:pt x="48" y="748"/>
                </a:moveTo>
                <a:lnTo>
                  <a:pt x="229" y="748"/>
                </a:lnTo>
                <a:lnTo>
                  <a:pt x="229" y="616"/>
                </a:lnTo>
                <a:lnTo>
                  <a:pt x="275" y="616"/>
                </a:lnTo>
                <a:lnTo>
                  <a:pt x="275" y="616"/>
                </a:lnTo>
                <a:lnTo>
                  <a:pt x="384" y="616"/>
                </a:lnTo>
                <a:lnTo>
                  <a:pt x="384" y="616"/>
                </a:lnTo>
                <a:lnTo>
                  <a:pt x="432" y="616"/>
                </a:lnTo>
                <a:lnTo>
                  <a:pt x="432" y="748"/>
                </a:lnTo>
                <a:lnTo>
                  <a:pt x="613" y="748"/>
                </a:lnTo>
                <a:lnTo>
                  <a:pt x="613" y="141"/>
                </a:lnTo>
                <a:lnTo>
                  <a:pt x="450" y="141"/>
                </a:lnTo>
                <a:lnTo>
                  <a:pt x="450" y="237"/>
                </a:lnTo>
                <a:lnTo>
                  <a:pt x="211" y="237"/>
                </a:lnTo>
                <a:lnTo>
                  <a:pt x="211" y="141"/>
                </a:lnTo>
                <a:lnTo>
                  <a:pt x="48" y="141"/>
                </a:lnTo>
                <a:lnTo>
                  <a:pt x="48" y="7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1" name="Freeform 27"/>
          <p:cNvSpPr>
            <a:spLocks noEditPoints="1"/>
          </p:cNvSpPr>
          <p:nvPr/>
        </p:nvSpPr>
        <p:spPr bwMode="auto">
          <a:xfrm>
            <a:off x="15344875" y="479774"/>
            <a:ext cx="506752" cy="454204"/>
          </a:xfrm>
          <a:custGeom>
            <a:avLst/>
            <a:gdLst>
              <a:gd name="T0" fmla="*/ 257 w 514"/>
              <a:gd name="T1" fmla="*/ 461 h 461"/>
              <a:gd name="T2" fmla="*/ 457 w 514"/>
              <a:gd name="T3" fmla="*/ 260 h 461"/>
              <a:gd name="T4" fmla="*/ 457 w 514"/>
              <a:gd name="T5" fmla="*/ 56 h 461"/>
              <a:gd name="T6" fmla="*/ 257 w 514"/>
              <a:gd name="T7" fmla="*/ 53 h 461"/>
              <a:gd name="T8" fmla="*/ 56 w 514"/>
              <a:gd name="T9" fmla="*/ 56 h 461"/>
              <a:gd name="T10" fmla="*/ 56 w 514"/>
              <a:gd name="T11" fmla="*/ 260 h 461"/>
              <a:gd name="T12" fmla="*/ 257 w 514"/>
              <a:gd name="T13" fmla="*/ 461 h 461"/>
              <a:gd name="T14" fmla="*/ 76 w 514"/>
              <a:gd name="T15" fmla="*/ 76 h 461"/>
              <a:gd name="T16" fmla="*/ 158 w 514"/>
              <a:gd name="T17" fmla="*/ 42 h 461"/>
              <a:gd name="T18" fmla="*/ 239 w 514"/>
              <a:gd name="T19" fmla="*/ 76 h 461"/>
              <a:gd name="T20" fmla="*/ 257 w 514"/>
              <a:gd name="T21" fmla="*/ 94 h 461"/>
              <a:gd name="T22" fmla="*/ 274 w 514"/>
              <a:gd name="T23" fmla="*/ 76 h 461"/>
              <a:gd name="T24" fmla="*/ 437 w 514"/>
              <a:gd name="T25" fmla="*/ 76 h 461"/>
              <a:gd name="T26" fmla="*/ 437 w 514"/>
              <a:gd name="T27" fmla="*/ 240 h 461"/>
              <a:gd name="T28" fmla="*/ 257 w 514"/>
              <a:gd name="T29" fmla="*/ 420 h 461"/>
              <a:gd name="T30" fmla="*/ 76 w 514"/>
              <a:gd name="T31" fmla="*/ 240 h 461"/>
              <a:gd name="T32" fmla="*/ 76 w 514"/>
              <a:gd name="T33" fmla="*/ 76 h 461"/>
              <a:gd name="T34" fmla="*/ 150 w 514"/>
              <a:gd name="T35" fmla="*/ 275 h 461"/>
              <a:gd name="T36" fmla="*/ 206 w 514"/>
              <a:gd name="T37" fmla="*/ 275 h 461"/>
              <a:gd name="T38" fmla="*/ 206 w 514"/>
              <a:gd name="T39" fmla="*/ 331 h 461"/>
              <a:gd name="T40" fmla="*/ 308 w 514"/>
              <a:gd name="T41" fmla="*/ 331 h 461"/>
              <a:gd name="T42" fmla="*/ 308 w 514"/>
              <a:gd name="T43" fmla="*/ 275 h 461"/>
              <a:gd name="T44" fmla="*/ 364 w 514"/>
              <a:gd name="T45" fmla="*/ 275 h 461"/>
              <a:gd name="T46" fmla="*/ 364 w 514"/>
              <a:gd name="T47" fmla="*/ 173 h 461"/>
              <a:gd name="T48" fmla="*/ 308 w 514"/>
              <a:gd name="T49" fmla="*/ 173 h 461"/>
              <a:gd name="T50" fmla="*/ 308 w 514"/>
              <a:gd name="T51" fmla="*/ 117 h 461"/>
              <a:gd name="T52" fmla="*/ 206 w 514"/>
              <a:gd name="T53" fmla="*/ 117 h 461"/>
              <a:gd name="T54" fmla="*/ 206 w 514"/>
              <a:gd name="T55" fmla="*/ 173 h 461"/>
              <a:gd name="T56" fmla="*/ 150 w 514"/>
              <a:gd name="T57" fmla="*/ 173 h 461"/>
              <a:gd name="T58" fmla="*/ 150 w 514"/>
              <a:gd name="T59" fmla="*/ 275 h 461"/>
              <a:gd name="T60" fmla="*/ 178 w 514"/>
              <a:gd name="T61" fmla="*/ 201 h 461"/>
              <a:gd name="T62" fmla="*/ 234 w 514"/>
              <a:gd name="T63" fmla="*/ 201 h 461"/>
              <a:gd name="T64" fmla="*/ 234 w 514"/>
              <a:gd name="T65" fmla="*/ 145 h 461"/>
              <a:gd name="T66" fmla="*/ 279 w 514"/>
              <a:gd name="T67" fmla="*/ 145 h 461"/>
              <a:gd name="T68" fmla="*/ 279 w 514"/>
              <a:gd name="T69" fmla="*/ 201 h 461"/>
              <a:gd name="T70" fmla="*/ 335 w 514"/>
              <a:gd name="T71" fmla="*/ 201 h 461"/>
              <a:gd name="T72" fmla="*/ 335 w 514"/>
              <a:gd name="T73" fmla="*/ 246 h 461"/>
              <a:gd name="T74" fmla="*/ 279 w 514"/>
              <a:gd name="T75" fmla="*/ 246 h 461"/>
              <a:gd name="T76" fmla="*/ 279 w 514"/>
              <a:gd name="T77" fmla="*/ 302 h 461"/>
              <a:gd name="T78" fmla="*/ 234 w 514"/>
              <a:gd name="T79" fmla="*/ 302 h 461"/>
              <a:gd name="T80" fmla="*/ 234 w 514"/>
              <a:gd name="T81" fmla="*/ 246 h 461"/>
              <a:gd name="T82" fmla="*/ 178 w 514"/>
              <a:gd name="T83" fmla="*/ 246 h 461"/>
              <a:gd name="T84" fmla="*/ 178 w 514"/>
              <a:gd name="T85" fmla="*/ 201 h 461"/>
              <a:gd name="T86" fmla="*/ 85 w 514"/>
              <a:gd name="T87" fmla="*/ 158 h 461"/>
              <a:gd name="T88" fmla="*/ 56 w 514"/>
              <a:gd name="T89" fmla="*/ 158 h 461"/>
              <a:gd name="T90" fmla="*/ 86 w 514"/>
              <a:gd name="T91" fmla="*/ 86 h 461"/>
              <a:gd name="T92" fmla="*/ 158 w 514"/>
              <a:gd name="T93" fmla="*/ 57 h 461"/>
              <a:gd name="T94" fmla="*/ 158 w 514"/>
              <a:gd name="T95" fmla="*/ 85 h 461"/>
              <a:gd name="T96" fmla="*/ 106 w 514"/>
              <a:gd name="T97" fmla="*/ 106 h 461"/>
              <a:gd name="T98" fmla="*/ 85 w 514"/>
              <a:gd name="T99" fmla="*/ 158 h 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14" h="461">
                <a:moveTo>
                  <a:pt x="257" y="461"/>
                </a:moveTo>
                <a:cubicBezTo>
                  <a:pt x="457" y="260"/>
                  <a:pt x="457" y="260"/>
                  <a:pt x="457" y="260"/>
                </a:cubicBezTo>
                <a:cubicBezTo>
                  <a:pt x="514" y="204"/>
                  <a:pt x="514" y="112"/>
                  <a:pt x="457" y="56"/>
                </a:cubicBezTo>
                <a:cubicBezTo>
                  <a:pt x="402" y="1"/>
                  <a:pt x="313" y="0"/>
                  <a:pt x="257" y="53"/>
                </a:cubicBezTo>
                <a:cubicBezTo>
                  <a:pt x="200" y="0"/>
                  <a:pt x="111" y="1"/>
                  <a:pt x="56" y="56"/>
                </a:cubicBezTo>
                <a:cubicBezTo>
                  <a:pt x="0" y="112"/>
                  <a:pt x="0" y="204"/>
                  <a:pt x="56" y="260"/>
                </a:cubicBezTo>
                <a:lnTo>
                  <a:pt x="257" y="461"/>
                </a:lnTo>
                <a:close/>
                <a:moveTo>
                  <a:pt x="76" y="76"/>
                </a:moveTo>
                <a:cubicBezTo>
                  <a:pt x="98" y="54"/>
                  <a:pt x="128" y="42"/>
                  <a:pt x="158" y="42"/>
                </a:cubicBezTo>
                <a:cubicBezTo>
                  <a:pt x="187" y="42"/>
                  <a:pt x="217" y="54"/>
                  <a:pt x="239" y="76"/>
                </a:cubicBezTo>
                <a:cubicBezTo>
                  <a:pt x="257" y="94"/>
                  <a:pt x="257" y="94"/>
                  <a:pt x="257" y="94"/>
                </a:cubicBezTo>
                <a:cubicBezTo>
                  <a:pt x="274" y="76"/>
                  <a:pt x="274" y="76"/>
                  <a:pt x="274" y="76"/>
                </a:cubicBezTo>
                <a:cubicBezTo>
                  <a:pt x="319" y="31"/>
                  <a:pt x="392" y="31"/>
                  <a:pt x="437" y="76"/>
                </a:cubicBezTo>
                <a:cubicBezTo>
                  <a:pt x="482" y="121"/>
                  <a:pt x="482" y="195"/>
                  <a:pt x="437" y="240"/>
                </a:cubicBezTo>
                <a:cubicBezTo>
                  <a:pt x="257" y="420"/>
                  <a:pt x="257" y="420"/>
                  <a:pt x="257" y="420"/>
                </a:cubicBezTo>
                <a:cubicBezTo>
                  <a:pt x="76" y="240"/>
                  <a:pt x="76" y="240"/>
                  <a:pt x="76" y="240"/>
                </a:cubicBezTo>
                <a:cubicBezTo>
                  <a:pt x="31" y="195"/>
                  <a:pt x="31" y="121"/>
                  <a:pt x="76" y="76"/>
                </a:cubicBezTo>
                <a:close/>
                <a:moveTo>
                  <a:pt x="150" y="275"/>
                </a:moveTo>
                <a:cubicBezTo>
                  <a:pt x="206" y="275"/>
                  <a:pt x="206" y="275"/>
                  <a:pt x="206" y="275"/>
                </a:cubicBezTo>
                <a:cubicBezTo>
                  <a:pt x="206" y="331"/>
                  <a:pt x="206" y="331"/>
                  <a:pt x="206" y="331"/>
                </a:cubicBezTo>
                <a:cubicBezTo>
                  <a:pt x="308" y="331"/>
                  <a:pt x="308" y="331"/>
                  <a:pt x="308" y="331"/>
                </a:cubicBezTo>
                <a:cubicBezTo>
                  <a:pt x="308" y="275"/>
                  <a:pt x="308" y="275"/>
                  <a:pt x="308" y="275"/>
                </a:cubicBezTo>
                <a:cubicBezTo>
                  <a:pt x="364" y="275"/>
                  <a:pt x="364" y="275"/>
                  <a:pt x="364" y="275"/>
                </a:cubicBezTo>
                <a:cubicBezTo>
                  <a:pt x="364" y="173"/>
                  <a:pt x="364" y="173"/>
                  <a:pt x="364" y="173"/>
                </a:cubicBezTo>
                <a:cubicBezTo>
                  <a:pt x="308" y="173"/>
                  <a:pt x="308" y="173"/>
                  <a:pt x="308" y="173"/>
                </a:cubicBezTo>
                <a:cubicBezTo>
                  <a:pt x="308" y="117"/>
                  <a:pt x="308" y="117"/>
                  <a:pt x="308" y="117"/>
                </a:cubicBezTo>
                <a:cubicBezTo>
                  <a:pt x="206" y="117"/>
                  <a:pt x="206" y="117"/>
                  <a:pt x="206" y="117"/>
                </a:cubicBezTo>
                <a:cubicBezTo>
                  <a:pt x="206" y="173"/>
                  <a:pt x="206" y="173"/>
                  <a:pt x="206" y="173"/>
                </a:cubicBezTo>
                <a:cubicBezTo>
                  <a:pt x="150" y="173"/>
                  <a:pt x="150" y="173"/>
                  <a:pt x="150" y="173"/>
                </a:cubicBezTo>
                <a:lnTo>
                  <a:pt x="150" y="275"/>
                </a:lnTo>
                <a:close/>
                <a:moveTo>
                  <a:pt x="178" y="201"/>
                </a:moveTo>
                <a:cubicBezTo>
                  <a:pt x="234" y="201"/>
                  <a:pt x="234" y="201"/>
                  <a:pt x="234" y="201"/>
                </a:cubicBezTo>
                <a:cubicBezTo>
                  <a:pt x="234" y="145"/>
                  <a:pt x="234" y="145"/>
                  <a:pt x="234" y="145"/>
                </a:cubicBezTo>
                <a:cubicBezTo>
                  <a:pt x="279" y="145"/>
                  <a:pt x="279" y="145"/>
                  <a:pt x="279" y="145"/>
                </a:cubicBezTo>
                <a:cubicBezTo>
                  <a:pt x="279" y="201"/>
                  <a:pt x="279" y="201"/>
                  <a:pt x="279" y="201"/>
                </a:cubicBezTo>
                <a:cubicBezTo>
                  <a:pt x="335" y="201"/>
                  <a:pt x="335" y="201"/>
                  <a:pt x="335" y="201"/>
                </a:cubicBezTo>
                <a:cubicBezTo>
                  <a:pt x="335" y="246"/>
                  <a:pt x="335" y="246"/>
                  <a:pt x="335" y="246"/>
                </a:cubicBezTo>
                <a:cubicBezTo>
                  <a:pt x="279" y="246"/>
                  <a:pt x="279" y="246"/>
                  <a:pt x="279" y="246"/>
                </a:cubicBezTo>
                <a:cubicBezTo>
                  <a:pt x="279" y="302"/>
                  <a:pt x="279" y="302"/>
                  <a:pt x="279" y="302"/>
                </a:cubicBezTo>
                <a:cubicBezTo>
                  <a:pt x="234" y="302"/>
                  <a:pt x="234" y="302"/>
                  <a:pt x="234" y="302"/>
                </a:cubicBezTo>
                <a:cubicBezTo>
                  <a:pt x="234" y="246"/>
                  <a:pt x="234" y="246"/>
                  <a:pt x="234" y="246"/>
                </a:cubicBezTo>
                <a:cubicBezTo>
                  <a:pt x="178" y="246"/>
                  <a:pt x="178" y="246"/>
                  <a:pt x="178" y="246"/>
                </a:cubicBezTo>
                <a:lnTo>
                  <a:pt x="178" y="201"/>
                </a:lnTo>
                <a:close/>
                <a:moveTo>
                  <a:pt x="85" y="158"/>
                </a:moveTo>
                <a:cubicBezTo>
                  <a:pt x="56" y="158"/>
                  <a:pt x="56" y="158"/>
                  <a:pt x="56" y="158"/>
                </a:cubicBezTo>
                <a:cubicBezTo>
                  <a:pt x="56" y="131"/>
                  <a:pt x="67" y="105"/>
                  <a:pt x="86" y="86"/>
                </a:cubicBezTo>
                <a:cubicBezTo>
                  <a:pt x="105" y="67"/>
                  <a:pt x="131" y="57"/>
                  <a:pt x="158" y="57"/>
                </a:cubicBezTo>
                <a:cubicBezTo>
                  <a:pt x="158" y="85"/>
                  <a:pt x="158" y="85"/>
                  <a:pt x="158" y="85"/>
                </a:cubicBezTo>
                <a:cubicBezTo>
                  <a:pt x="138" y="85"/>
                  <a:pt x="120" y="93"/>
                  <a:pt x="106" y="106"/>
                </a:cubicBezTo>
                <a:cubicBezTo>
                  <a:pt x="92" y="120"/>
                  <a:pt x="85" y="138"/>
                  <a:pt x="85" y="1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2" name="Freeform 28"/>
          <p:cNvSpPr>
            <a:spLocks noEditPoints="1"/>
          </p:cNvSpPr>
          <p:nvPr/>
        </p:nvSpPr>
        <p:spPr bwMode="auto">
          <a:xfrm>
            <a:off x="8563748" y="4425162"/>
            <a:ext cx="449370" cy="479572"/>
          </a:xfrm>
          <a:custGeom>
            <a:avLst/>
            <a:gdLst>
              <a:gd name="T0" fmla="*/ 323 w 456"/>
              <a:gd name="T1" fmla="*/ 194 h 486"/>
              <a:gd name="T2" fmla="*/ 375 w 456"/>
              <a:gd name="T3" fmla="*/ 172 h 486"/>
              <a:gd name="T4" fmla="*/ 434 w 456"/>
              <a:gd name="T5" fmla="*/ 113 h 486"/>
              <a:gd name="T6" fmla="*/ 456 w 456"/>
              <a:gd name="T7" fmla="*/ 61 h 486"/>
              <a:gd name="T8" fmla="*/ 434 w 456"/>
              <a:gd name="T9" fmla="*/ 10 h 486"/>
              <a:gd name="T10" fmla="*/ 424 w 456"/>
              <a:gd name="T11" fmla="*/ 0 h 486"/>
              <a:gd name="T12" fmla="*/ 220 w 456"/>
              <a:gd name="T13" fmla="*/ 204 h 486"/>
              <a:gd name="T14" fmla="*/ 13 w 456"/>
              <a:gd name="T15" fmla="*/ 411 h 486"/>
              <a:gd name="T16" fmla="*/ 0 w 456"/>
              <a:gd name="T17" fmla="*/ 442 h 486"/>
              <a:gd name="T18" fmla="*/ 13 w 456"/>
              <a:gd name="T19" fmla="*/ 473 h 486"/>
              <a:gd name="T20" fmla="*/ 13 w 456"/>
              <a:gd name="T21" fmla="*/ 473 h 486"/>
              <a:gd name="T22" fmla="*/ 44 w 456"/>
              <a:gd name="T23" fmla="*/ 486 h 486"/>
              <a:gd name="T24" fmla="*/ 74 w 456"/>
              <a:gd name="T25" fmla="*/ 473 h 486"/>
              <a:gd name="T26" fmla="*/ 261 w 456"/>
              <a:gd name="T27" fmla="*/ 286 h 486"/>
              <a:gd name="T28" fmla="*/ 314 w 456"/>
              <a:gd name="T29" fmla="*/ 234 h 486"/>
              <a:gd name="T30" fmla="*/ 272 w 456"/>
              <a:gd name="T31" fmla="*/ 192 h 486"/>
              <a:gd name="T32" fmla="*/ 283 w 456"/>
              <a:gd name="T33" fmla="*/ 181 h 486"/>
              <a:gd name="T34" fmla="*/ 323 w 456"/>
              <a:gd name="T35" fmla="*/ 194 h 486"/>
              <a:gd name="T36" fmla="*/ 422 w 456"/>
              <a:gd name="T37" fmla="*/ 42 h 486"/>
              <a:gd name="T38" fmla="*/ 427 w 456"/>
              <a:gd name="T39" fmla="*/ 61 h 486"/>
              <a:gd name="T40" fmla="*/ 414 w 456"/>
              <a:gd name="T41" fmla="*/ 93 h 486"/>
              <a:gd name="T42" fmla="*/ 355 w 456"/>
              <a:gd name="T43" fmla="*/ 152 h 486"/>
              <a:gd name="T44" fmla="*/ 304 w 456"/>
              <a:gd name="T45" fmla="*/ 161 h 486"/>
              <a:gd name="T46" fmla="*/ 422 w 456"/>
              <a:gd name="T47" fmla="*/ 42 h 486"/>
              <a:gd name="T48" fmla="*/ 54 w 456"/>
              <a:gd name="T49" fmla="*/ 453 h 486"/>
              <a:gd name="T50" fmla="*/ 33 w 456"/>
              <a:gd name="T51" fmla="*/ 453 h 486"/>
              <a:gd name="T52" fmla="*/ 33 w 456"/>
              <a:gd name="T53" fmla="*/ 453 h 486"/>
              <a:gd name="T54" fmla="*/ 28 w 456"/>
              <a:gd name="T55" fmla="*/ 442 h 486"/>
              <a:gd name="T56" fmla="*/ 33 w 456"/>
              <a:gd name="T57" fmla="*/ 432 h 486"/>
              <a:gd name="T58" fmla="*/ 220 w 456"/>
              <a:gd name="T59" fmla="*/ 245 h 486"/>
              <a:gd name="T60" fmla="*/ 241 w 456"/>
              <a:gd name="T61" fmla="*/ 266 h 486"/>
              <a:gd name="T62" fmla="*/ 54 w 456"/>
              <a:gd name="T63" fmla="*/ 453 h 486"/>
              <a:gd name="T64" fmla="*/ 273 w 456"/>
              <a:gd name="T65" fmla="*/ 234 h 486"/>
              <a:gd name="T66" fmla="*/ 261 w 456"/>
              <a:gd name="T67" fmla="*/ 246 h 486"/>
              <a:gd name="T68" fmla="*/ 240 w 456"/>
              <a:gd name="T69" fmla="*/ 225 h 486"/>
              <a:gd name="T70" fmla="*/ 252 w 456"/>
              <a:gd name="T71" fmla="*/ 212 h 486"/>
              <a:gd name="T72" fmla="*/ 273 w 456"/>
              <a:gd name="T73" fmla="*/ 234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56" h="486">
                <a:moveTo>
                  <a:pt x="323" y="194"/>
                </a:moveTo>
                <a:cubicBezTo>
                  <a:pt x="342" y="194"/>
                  <a:pt x="361" y="186"/>
                  <a:pt x="375" y="172"/>
                </a:cubicBezTo>
                <a:cubicBezTo>
                  <a:pt x="434" y="113"/>
                  <a:pt x="434" y="113"/>
                  <a:pt x="434" y="113"/>
                </a:cubicBezTo>
                <a:cubicBezTo>
                  <a:pt x="448" y="99"/>
                  <a:pt x="456" y="81"/>
                  <a:pt x="456" y="61"/>
                </a:cubicBezTo>
                <a:cubicBezTo>
                  <a:pt x="456" y="42"/>
                  <a:pt x="448" y="24"/>
                  <a:pt x="434" y="10"/>
                </a:cubicBezTo>
                <a:cubicBezTo>
                  <a:pt x="424" y="0"/>
                  <a:pt x="424" y="0"/>
                  <a:pt x="424" y="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13" y="411"/>
                  <a:pt x="13" y="411"/>
                  <a:pt x="13" y="411"/>
                </a:cubicBezTo>
                <a:cubicBezTo>
                  <a:pt x="4" y="420"/>
                  <a:pt x="0" y="431"/>
                  <a:pt x="0" y="442"/>
                </a:cubicBezTo>
                <a:cubicBezTo>
                  <a:pt x="0" y="454"/>
                  <a:pt x="4" y="465"/>
                  <a:pt x="13" y="473"/>
                </a:cubicBezTo>
                <a:cubicBezTo>
                  <a:pt x="13" y="473"/>
                  <a:pt x="13" y="473"/>
                  <a:pt x="13" y="473"/>
                </a:cubicBezTo>
                <a:cubicBezTo>
                  <a:pt x="21" y="481"/>
                  <a:pt x="32" y="486"/>
                  <a:pt x="44" y="486"/>
                </a:cubicBezTo>
                <a:cubicBezTo>
                  <a:pt x="55" y="486"/>
                  <a:pt x="66" y="481"/>
                  <a:pt x="74" y="473"/>
                </a:cubicBezTo>
                <a:cubicBezTo>
                  <a:pt x="261" y="286"/>
                  <a:pt x="261" y="286"/>
                  <a:pt x="261" y="286"/>
                </a:cubicBezTo>
                <a:cubicBezTo>
                  <a:pt x="314" y="234"/>
                  <a:pt x="314" y="234"/>
                  <a:pt x="314" y="234"/>
                </a:cubicBezTo>
                <a:cubicBezTo>
                  <a:pt x="272" y="192"/>
                  <a:pt x="272" y="192"/>
                  <a:pt x="272" y="192"/>
                </a:cubicBezTo>
                <a:cubicBezTo>
                  <a:pt x="283" y="181"/>
                  <a:pt x="283" y="181"/>
                  <a:pt x="283" y="181"/>
                </a:cubicBezTo>
                <a:cubicBezTo>
                  <a:pt x="295" y="189"/>
                  <a:pt x="309" y="194"/>
                  <a:pt x="323" y="194"/>
                </a:cubicBezTo>
                <a:close/>
                <a:moveTo>
                  <a:pt x="422" y="42"/>
                </a:moveTo>
                <a:cubicBezTo>
                  <a:pt x="425" y="48"/>
                  <a:pt x="427" y="55"/>
                  <a:pt x="427" y="61"/>
                </a:cubicBezTo>
                <a:cubicBezTo>
                  <a:pt x="427" y="73"/>
                  <a:pt x="422" y="85"/>
                  <a:pt x="414" y="93"/>
                </a:cubicBezTo>
                <a:cubicBezTo>
                  <a:pt x="355" y="152"/>
                  <a:pt x="355" y="152"/>
                  <a:pt x="355" y="152"/>
                </a:cubicBezTo>
                <a:cubicBezTo>
                  <a:pt x="341" y="166"/>
                  <a:pt x="320" y="169"/>
                  <a:pt x="304" y="161"/>
                </a:cubicBezTo>
                <a:lnTo>
                  <a:pt x="422" y="42"/>
                </a:lnTo>
                <a:close/>
                <a:moveTo>
                  <a:pt x="54" y="453"/>
                </a:moveTo>
                <a:cubicBezTo>
                  <a:pt x="48" y="459"/>
                  <a:pt x="39" y="459"/>
                  <a:pt x="33" y="453"/>
                </a:cubicBezTo>
                <a:cubicBezTo>
                  <a:pt x="33" y="453"/>
                  <a:pt x="33" y="453"/>
                  <a:pt x="33" y="453"/>
                </a:cubicBezTo>
                <a:cubicBezTo>
                  <a:pt x="30" y="450"/>
                  <a:pt x="28" y="446"/>
                  <a:pt x="28" y="442"/>
                </a:cubicBezTo>
                <a:cubicBezTo>
                  <a:pt x="28" y="438"/>
                  <a:pt x="30" y="434"/>
                  <a:pt x="33" y="432"/>
                </a:cubicBezTo>
                <a:cubicBezTo>
                  <a:pt x="220" y="245"/>
                  <a:pt x="220" y="245"/>
                  <a:pt x="220" y="245"/>
                </a:cubicBezTo>
                <a:cubicBezTo>
                  <a:pt x="241" y="266"/>
                  <a:pt x="241" y="266"/>
                  <a:pt x="241" y="266"/>
                </a:cubicBezTo>
                <a:lnTo>
                  <a:pt x="54" y="453"/>
                </a:lnTo>
                <a:close/>
                <a:moveTo>
                  <a:pt x="273" y="234"/>
                </a:moveTo>
                <a:cubicBezTo>
                  <a:pt x="261" y="246"/>
                  <a:pt x="261" y="246"/>
                  <a:pt x="261" y="246"/>
                </a:cubicBezTo>
                <a:cubicBezTo>
                  <a:pt x="240" y="225"/>
                  <a:pt x="240" y="225"/>
                  <a:pt x="240" y="225"/>
                </a:cubicBezTo>
                <a:cubicBezTo>
                  <a:pt x="252" y="212"/>
                  <a:pt x="252" y="212"/>
                  <a:pt x="252" y="212"/>
                </a:cubicBezTo>
                <a:lnTo>
                  <a:pt x="273" y="2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3" name="Freeform 29"/>
          <p:cNvSpPr>
            <a:spLocks noEditPoints="1"/>
          </p:cNvSpPr>
          <p:nvPr/>
        </p:nvSpPr>
        <p:spPr bwMode="auto">
          <a:xfrm>
            <a:off x="19884210" y="479352"/>
            <a:ext cx="482590" cy="478968"/>
          </a:xfrm>
          <a:custGeom>
            <a:avLst/>
            <a:gdLst>
              <a:gd name="T0" fmla="*/ 105 w 489"/>
              <a:gd name="T1" fmla="*/ 304 h 486"/>
              <a:gd name="T2" fmla="*/ 139 w 489"/>
              <a:gd name="T3" fmla="*/ 384 h 486"/>
              <a:gd name="T4" fmla="*/ 345 w 489"/>
              <a:gd name="T5" fmla="*/ 486 h 486"/>
              <a:gd name="T6" fmla="*/ 448 w 489"/>
              <a:gd name="T7" fmla="*/ 260 h 486"/>
              <a:gd name="T8" fmla="*/ 433 w 489"/>
              <a:gd name="T9" fmla="*/ 150 h 486"/>
              <a:gd name="T10" fmla="*/ 419 w 489"/>
              <a:gd name="T11" fmla="*/ 260 h 486"/>
              <a:gd name="T12" fmla="*/ 345 w 489"/>
              <a:gd name="T13" fmla="*/ 458 h 486"/>
              <a:gd name="T14" fmla="*/ 168 w 489"/>
              <a:gd name="T15" fmla="*/ 384 h 486"/>
              <a:gd name="T16" fmla="*/ 202 w 489"/>
              <a:gd name="T17" fmla="*/ 304 h 486"/>
              <a:gd name="T18" fmla="*/ 301 w 489"/>
              <a:gd name="T19" fmla="*/ 127 h 486"/>
              <a:gd name="T20" fmla="*/ 249 w 489"/>
              <a:gd name="T21" fmla="*/ 20 h 486"/>
              <a:gd name="T22" fmla="*/ 196 w 489"/>
              <a:gd name="T23" fmla="*/ 0 h 486"/>
              <a:gd name="T24" fmla="*/ 196 w 489"/>
              <a:gd name="T25" fmla="*/ 68 h 486"/>
              <a:gd name="T26" fmla="*/ 236 w 489"/>
              <a:gd name="T27" fmla="*/ 48 h 486"/>
              <a:gd name="T28" fmla="*/ 274 w 489"/>
              <a:gd name="T29" fmla="*/ 120 h 486"/>
              <a:gd name="T30" fmla="*/ 202 w 489"/>
              <a:gd name="T31" fmla="*/ 276 h 486"/>
              <a:gd name="T32" fmla="*/ 69 w 489"/>
              <a:gd name="T33" fmla="*/ 249 h 486"/>
              <a:gd name="T34" fmla="*/ 40 w 489"/>
              <a:gd name="T35" fmla="*/ 86 h 486"/>
              <a:gd name="T36" fmla="*/ 80 w 489"/>
              <a:gd name="T37" fmla="*/ 48 h 486"/>
              <a:gd name="T38" fmla="*/ 145 w 489"/>
              <a:gd name="T39" fmla="*/ 34 h 486"/>
              <a:gd name="T40" fmla="*/ 80 w 489"/>
              <a:gd name="T41" fmla="*/ 20 h 486"/>
              <a:gd name="T42" fmla="*/ 18 w 489"/>
              <a:gd name="T43" fmla="*/ 68 h 486"/>
              <a:gd name="T44" fmla="*/ 41 w 489"/>
              <a:gd name="T45" fmla="*/ 256 h 486"/>
              <a:gd name="T46" fmla="*/ 433 w 489"/>
              <a:gd name="T47" fmla="*/ 178 h 486"/>
              <a:gd name="T48" fmla="*/ 433 w 489"/>
              <a:gd name="T49" fmla="*/ 233 h 486"/>
              <a:gd name="T50" fmla="*/ 196 w 489"/>
              <a:gd name="T51" fmla="*/ 40 h 486"/>
              <a:gd name="T52" fmla="*/ 196 w 489"/>
              <a:gd name="T53" fmla="*/ 29 h 486"/>
              <a:gd name="T54" fmla="*/ 196 w 489"/>
              <a:gd name="T55" fmla="*/ 40 h 486"/>
              <a:gd name="T56" fmla="*/ 116 w 489"/>
              <a:gd name="T57" fmla="*/ 34 h 486"/>
              <a:gd name="T58" fmla="*/ 106 w 489"/>
              <a:gd name="T59" fmla="*/ 34 h 486"/>
              <a:gd name="T60" fmla="*/ 447 w 489"/>
              <a:gd name="T61" fmla="*/ 220 h 486"/>
              <a:gd name="T62" fmla="*/ 420 w 489"/>
              <a:gd name="T63" fmla="*/ 191 h 486"/>
              <a:gd name="T64" fmla="*/ 447 w 489"/>
              <a:gd name="T65" fmla="*/ 220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89" h="486">
                <a:moveTo>
                  <a:pt x="41" y="256"/>
                </a:moveTo>
                <a:cubicBezTo>
                  <a:pt x="49" y="284"/>
                  <a:pt x="75" y="304"/>
                  <a:pt x="105" y="304"/>
                </a:cubicBezTo>
                <a:cubicBezTo>
                  <a:pt x="139" y="304"/>
                  <a:pt x="139" y="304"/>
                  <a:pt x="139" y="304"/>
                </a:cubicBezTo>
                <a:cubicBezTo>
                  <a:pt x="139" y="384"/>
                  <a:pt x="139" y="384"/>
                  <a:pt x="139" y="384"/>
                </a:cubicBezTo>
                <a:cubicBezTo>
                  <a:pt x="139" y="440"/>
                  <a:pt x="185" y="486"/>
                  <a:pt x="242" y="486"/>
                </a:cubicBezTo>
                <a:cubicBezTo>
                  <a:pt x="345" y="486"/>
                  <a:pt x="345" y="486"/>
                  <a:pt x="345" y="486"/>
                </a:cubicBezTo>
                <a:cubicBezTo>
                  <a:pt x="402" y="486"/>
                  <a:pt x="448" y="440"/>
                  <a:pt x="448" y="384"/>
                </a:cubicBezTo>
                <a:cubicBezTo>
                  <a:pt x="448" y="260"/>
                  <a:pt x="448" y="260"/>
                  <a:pt x="448" y="260"/>
                </a:cubicBezTo>
                <a:cubicBezTo>
                  <a:pt x="472" y="253"/>
                  <a:pt x="489" y="231"/>
                  <a:pt x="489" y="206"/>
                </a:cubicBezTo>
                <a:cubicBezTo>
                  <a:pt x="489" y="175"/>
                  <a:pt x="464" y="150"/>
                  <a:pt x="433" y="150"/>
                </a:cubicBezTo>
                <a:cubicBezTo>
                  <a:pt x="403" y="150"/>
                  <a:pt x="378" y="175"/>
                  <a:pt x="378" y="206"/>
                </a:cubicBezTo>
                <a:cubicBezTo>
                  <a:pt x="378" y="231"/>
                  <a:pt x="395" y="253"/>
                  <a:pt x="419" y="260"/>
                </a:cubicBezTo>
                <a:cubicBezTo>
                  <a:pt x="419" y="384"/>
                  <a:pt x="419" y="384"/>
                  <a:pt x="419" y="384"/>
                </a:cubicBezTo>
                <a:cubicBezTo>
                  <a:pt x="419" y="424"/>
                  <a:pt x="386" y="458"/>
                  <a:pt x="345" y="458"/>
                </a:cubicBezTo>
                <a:cubicBezTo>
                  <a:pt x="242" y="458"/>
                  <a:pt x="242" y="458"/>
                  <a:pt x="242" y="458"/>
                </a:cubicBezTo>
                <a:cubicBezTo>
                  <a:pt x="201" y="458"/>
                  <a:pt x="168" y="424"/>
                  <a:pt x="168" y="384"/>
                </a:cubicBezTo>
                <a:cubicBezTo>
                  <a:pt x="168" y="304"/>
                  <a:pt x="168" y="304"/>
                  <a:pt x="168" y="304"/>
                </a:cubicBezTo>
                <a:cubicBezTo>
                  <a:pt x="202" y="304"/>
                  <a:pt x="202" y="304"/>
                  <a:pt x="202" y="304"/>
                </a:cubicBezTo>
                <a:cubicBezTo>
                  <a:pt x="232" y="304"/>
                  <a:pt x="258" y="284"/>
                  <a:pt x="265" y="256"/>
                </a:cubicBezTo>
                <a:cubicBezTo>
                  <a:pt x="301" y="127"/>
                  <a:pt x="301" y="127"/>
                  <a:pt x="301" y="127"/>
                </a:cubicBezTo>
                <a:cubicBezTo>
                  <a:pt x="307" y="107"/>
                  <a:pt x="302" y="85"/>
                  <a:pt x="289" y="68"/>
                </a:cubicBezTo>
                <a:cubicBezTo>
                  <a:pt x="249" y="20"/>
                  <a:pt x="249" y="20"/>
                  <a:pt x="249" y="20"/>
                </a:cubicBezTo>
                <a:cubicBezTo>
                  <a:pt x="227" y="20"/>
                  <a:pt x="227" y="20"/>
                  <a:pt x="227" y="20"/>
                </a:cubicBezTo>
                <a:cubicBezTo>
                  <a:pt x="221" y="8"/>
                  <a:pt x="209" y="0"/>
                  <a:pt x="196" y="0"/>
                </a:cubicBezTo>
                <a:cubicBezTo>
                  <a:pt x="177" y="0"/>
                  <a:pt x="162" y="16"/>
                  <a:pt x="162" y="34"/>
                </a:cubicBezTo>
                <a:cubicBezTo>
                  <a:pt x="162" y="53"/>
                  <a:pt x="177" y="68"/>
                  <a:pt x="196" y="68"/>
                </a:cubicBezTo>
                <a:cubicBezTo>
                  <a:pt x="209" y="68"/>
                  <a:pt x="221" y="60"/>
                  <a:pt x="227" y="48"/>
                </a:cubicBezTo>
                <a:cubicBezTo>
                  <a:pt x="236" y="48"/>
                  <a:pt x="236" y="48"/>
                  <a:pt x="236" y="48"/>
                </a:cubicBezTo>
                <a:cubicBezTo>
                  <a:pt x="267" y="86"/>
                  <a:pt x="267" y="86"/>
                  <a:pt x="267" y="86"/>
                </a:cubicBezTo>
                <a:cubicBezTo>
                  <a:pt x="274" y="96"/>
                  <a:pt x="277" y="108"/>
                  <a:pt x="274" y="120"/>
                </a:cubicBezTo>
                <a:cubicBezTo>
                  <a:pt x="238" y="249"/>
                  <a:pt x="238" y="249"/>
                  <a:pt x="238" y="249"/>
                </a:cubicBezTo>
                <a:cubicBezTo>
                  <a:pt x="234" y="265"/>
                  <a:pt x="219" y="276"/>
                  <a:pt x="202" y="276"/>
                </a:cubicBezTo>
                <a:cubicBezTo>
                  <a:pt x="105" y="276"/>
                  <a:pt x="105" y="276"/>
                  <a:pt x="105" y="276"/>
                </a:cubicBezTo>
                <a:cubicBezTo>
                  <a:pt x="88" y="276"/>
                  <a:pt x="73" y="265"/>
                  <a:pt x="69" y="249"/>
                </a:cubicBezTo>
                <a:cubicBezTo>
                  <a:pt x="33" y="120"/>
                  <a:pt x="33" y="120"/>
                  <a:pt x="33" y="120"/>
                </a:cubicBezTo>
                <a:cubicBezTo>
                  <a:pt x="30" y="108"/>
                  <a:pt x="33" y="96"/>
                  <a:pt x="40" y="86"/>
                </a:cubicBezTo>
                <a:cubicBezTo>
                  <a:pt x="71" y="48"/>
                  <a:pt x="71" y="48"/>
                  <a:pt x="71" y="48"/>
                </a:cubicBezTo>
                <a:cubicBezTo>
                  <a:pt x="80" y="48"/>
                  <a:pt x="80" y="48"/>
                  <a:pt x="80" y="48"/>
                </a:cubicBezTo>
                <a:cubicBezTo>
                  <a:pt x="86" y="60"/>
                  <a:pt x="97" y="68"/>
                  <a:pt x="111" y="68"/>
                </a:cubicBezTo>
                <a:cubicBezTo>
                  <a:pt x="130" y="68"/>
                  <a:pt x="145" y="53"/>
                  <a:pt x="145" y="34"/>
                </a:cubicBezTo>
                <a:cubicBezTo>
                  <a:pt x="145" y="16"/>
                  <a:pt x="130" y="0"/>
                  <a:pt x="111" y="0"/>
                </a:cubicBezTo>
                <a:cubicBezTo>
                  <a:pt x="97" y="0"/>
                  <a:pt x="86" y="8"/>
                  <a:pt x="80" y="20"/>
                </a:cubicBezTo>
                <a:cubicBezTo>
                  <a:pt x="58" y="20"/>
                  <a:pt x="58" y="20"/>
                  <a:pt x="58" y="20"/>
                </a:cubicBezTo>
                <a:cubicBezTo>
                  <a:pt x="18" y="68"/>
                  <a:pt x="18" y="68"/>
                  <a:pt x="18" y="68"/>
                </a:cubicBezTo>
                <a:cubicBezTo>
                  <a:pt x="5" y="85"/>
                  <a:pt x="0" y="107"/>
                  <a:pt x="6" y="127"/>
                </a:cubicBezTo>
                <a:lnTo>
                  <a:pt x="41" y="256"/>
                </a:lnTo>
                <a:close/>
                <a:moveTo>
                  <a:pt x="406" y="206"/>
                </a:moveTo>
                <a:cubicBezTo>
                  <a:pt x="406" y="191"/>
                  <a:pt x="418" y="178"/>
                  <a:pt x="433" y="178"/>
                </a:cubicBezTo>
                <a:cubicBezTo>
                  <a:pt x="449" y="178"/>
                  <a:pt x="461" y="191"/>
                  <a:pt x="461" y="206"/>
                </a:cubicBezTo>
                <a:cubicBezTo>
                  <a:pt x="461" y="221"/>
                  <a:pt x="449" y="233"/>
                  <a:pt x="433" y="233"/>
                </a:cubicBezTo>
                <a:cubicBezTo>
                  <a:pt x="418" y="233"/>
                  <a:pt x="406" y="221"/>
                  <a:pt x="406" y="206"/>
                </a:cubicBezTo>
                <a:close/>
                <a:moveTo>
                  <a:pt x="196" y="40"/>
                </a:moveTo>
                <a:cubicBezTo>
                  <a:pt x="193" y="40"/>
                  <a:pt x="191" y="37"/>
                  <a:pt x="191" y="34"/>
                </a:cubicBezTo>
                <a:cubicBezTo>
                  <a:pt x="191" y="31"/>
                  <a:pt x="193" y="29"/>
                  <a:pt x="196" y="29"/>
                </a:cubicBezTo>
                <a:cubicBezTo>
                  <a:pt x="199" y="29"/>
                  <a:pt x="201" y="31"/>
                  <a:pt x="201" y="34"/>
                </a:cubicBezTo>
                <a:cubicBezTo>
                  <a:pt x="201" y="37"/>
                  <a:pt x="199" y="40"/>
                  <a:pt x="196" y="40"/>
                </a:cubicBezTo>
                <a:close/>
                <a:moveTo>
                  <a:pt x="111" y="29"/>
                </a:moveTo>
                <a:cubicBezTo>
                  <a:pt x="114" y="29"/>
                  <a:pt x="116" y="31"/>
                  <a:pt x="116" y="34"/>
                </a:cubicBezTo>
                <a:cubicBezTo>
                  <a:pt x="116" y="37"/>
                  <a:pt x="114" y="40"/>
                  <a:pt x="111" y="40"/>
                </a:cubicBezTo>
                <a:cubicBezTo>
                  <a:pt x="108" y="40"/>
                  <a:pt x="106" y="37"/>
                  <a:pt x="106" y="34"/>
                </a:cubicBezTo>
                <a:cubicBezTo>
                  <a:pt x="106" y="31"/>
                  <a:pt x="108" y="29"/>
                  <a:pt x="111" y="29"/>
                </a:cubicBezTo>
                <a:close/>
                <a:moveTo>
                  <a:pt x="447" y="220"/>
                </a:moveTo>
                <a:cubicBezTo>
                  <a:pt x="420" y="220"/>
                  <a:pt x="420" y="220"/>
                  <a:pt x="420" y="220"/>
                </a:cubicBezTo>
                <a:cubicBezTo>
                  <a:pt x="420" y="191"/>
                  <a:pt x="420" y="191"/>
                  <a:pt x="420" y="191"/>
                </a:cubicBezTo>
                <a:cubicBezTo>
                  <a:pt x="447" y="191"/>
                  <a:pt x="447" y="191"/>
                  <a:pt x="447" y="191"/>
                </a:cubicBezTo>
                <a:lnTo>
                  <a:pt x="447" y="2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4" name="Freeform 30"/>
          <p:cNvSpPr>
            <a:spLocks noEditPoints="1"/>
          </p:cNvSpPr>
          <p:nvPr/>
        </p:nvSpPr>
        <p:spPr bwMode="auto">
          <a:xfrm>
            <a:off x="8553352" y="6635986"/>
            <a:ext cx="479570" cy="346088"/>
          </a:xfrm>
          <a:custGeom>
            <a:avLst/>
            <a:gdLst>
              <a:gd name="T0" fmla="*/ 243 w 486"/>
              <a:gd name="T1" fmla="*/ 91 h 351"/>
              <a:gd name="T2" fmla="*/ 269 w 486"/>
              <a:gd name="T3" fmla="*/ 145 h 351"/>
              <a:gd name="T4" fmla="*/ 3 w 486"/>
              <a:gd name="T5" fmla="*/ 193 h 351"/>
              <a:gd name="T6" fmla="*/ 113 w 486"/>
              <a:gd name="T7" fmla="*/ 83 h 351"/>
              <a:gd name="T8" fmla="*/ 116 w 486"/>
              <a:gd name="T9" fmla="*/ 81 h 351"/>
              <a:gd name="T10" fmla="*/ 124 w 486"/>
              <a:gd name="T11" fmla="*/ 77 h 351"/>
              <a:gd name="T12" fmla="*/ 138 w 486"/>
              <a:gd name="T13" fmla="*/ 70 h 351"/>
              <a:gd name="T14" fmla="*/ 145 w 486"/>
              <a:gd name="T15" fmla="*/ 67 h 351"/>
              <a:gd name="T16" fmla="*/ 150 w 486"/>
              <a:gd name="T17" fmla="*/ 65 h 351"/>
              <a:gd name="T18" fmla="*/ 157 w 486"/>
              <a:gd name="T19" fmla="*/ 62 h 351"/>
              <a:gd name="T20" fmla="*/ 163 w 486"/>
              <a:gd name="T21" fmla="*/ 60 h 351"/>
              <a:gd name="T22" fmla="*/ 169 w 486"/>
              <a:gd name="T23" fmla="*/ 58 h 351"/>
              <a:gd name="T24" fmla="*/ 176 w 486"/>
              <a:gd name="T25" fmla="*/ 57 h 351"/>
              <a:gd name="T26" fmla="*/ 189 w 486"/>
              <a:gd name="T27" fmla="*/ 54 h 351"/>
              <a:gd name="T28" fmla="*/ 195 w 486"/>
              <a:gd name="T29" fmla="*/ 52 h 351"/>
              <a:gd name="T30" fmla="*/ 209 w 486"/>
              <a:gd name="T31" fmla="*/ 50 h 351"/>
              <a:gd name="T32" fmla="*/ 216 w 486"/>
              <a:gd name="T33" fmla="*/ 49 h 351"/>
              <a:gd name="T34" fmla="*/ 229 w 486"/>
              <a:gd name="T35" fmla="*/ 48 h 351"/>
              <a:gd name="T36" fmla="*/ 236 w 486"/>
              <a:gd name="T37" fmla="*/ 48 h 351"/>
              <a:gd name="T38" fmla="*/ 249 w 486"/>
              <a:gd name="T39" fmla="*/ 48 h 351"/>
              <a:gd name="T40" fmla="*/ 256 w 486"/>
              <a:gd name="T41" fmla="*/ 48 h 351"/>
              <a:gd name="T42" fmla="*/ 270 w 486"/>
              <a:gd name="T43" fmla="*/ 49 h 351"/>
              <a:gd name="T44" fmla="*/ 277 w 486"/>
              <a:gd name="T45" fmla="*/ 50 h 351"/>
              <a:gd name="T46" fmla="*/ 290 w 486"/>
              <a:gd name="T47" fmla="*/ 52 h 351"/>
              <a:gd name="T48" fmla="*/ 297 w 486"/>
              <a:gd name="T49" fmla="*/ 54 h 351"/>
              <a:gd name="T50" fmla="*/ 310 w 486"/>
              <a:gd name="T51" fmla="*/ 57 h 351"/>
              <a:gd name="T52" fmla="*/ 316 w 486"/>
              <a:gd name="T53" fmla="*/ 58 h 351"/>
              <a:gd name="T54" fmla="*/ 322 w 486"/>
              <a:gd name="T55" fmla="*/ 60 h 351"/>
              <a:gd name="T56" fmla="*/ 328 w 486"/>
              <a:gd name="T57" fmla="*/ 62 h 351"/>
              <a:gd name="T58" fmla="*/ 335 w 486"/>
              <a:gd name="T59" fmla="*/ 65 h 351"/>
              <a:gd name="T60" fmla="*/ 341 w 486"/>
              <a:gd name="T61" fmla="*/ 67 h 351"/>
              <a:gd name="T62" fmla="*/ 347 w 486"/>
              <a:gd name="T63" fmla="*/ 70 h 351"/>
              <a:gd name="T64" fmla="*/ 361 w 486"/>
              <a:gd name="T65" fmla="*/ 77 h 351"/>
              <a:gd name="T66" fmla="*/ 370 w 486"/>
              <a:gd name="T67" fmla="*/ 81 h 351"/>
              <a:gd name="T68" fmla="*/ 372 w 486"/>
              <a:gd name="T69" fmla="*/ 83 h 351"/>
              <a:gd name="T70" fmla="*/ 483 w 486"/>
              <a:gd name="T71" fmla="*/ 193 h 351"/>
              <a:gd name="T72" fmla="*/ 482 w 486"/>
              <a:gd name="T73" fmla="*/ 206 h 351"/>
              <a:gd name="T74" fmla="*/ 349 w 486"/>
              <a:gd name="T75" fmla="*/ 328 h 351"/>
              <a:gd name="T76" fmla="*/ 137 w 486"/>
              <a:gd name="T77" fmla="*/ 328 h 351"/>
              <a:gd name="T78" fmla="*/ 3 w 486"/>
              <a:gd name="T79" fmla="*/ 206 h 351"/>
              <a:gd name="T80" fmla="*/ 3 w 486"/>
              <a:gd name="T81" fmla="*/ 193 h 351"/>
              <a:gd name="T82" fmla="*/ 243 w 486"/>
              <a:gd name="T83" fmla="*/ 213 h 351"/>
              <a:gd name="T84" fmla="*/ 243 w 486"/>
              <a:gd name="T85" fmla="*/ 76 h 351"/>
              <a:gd name="T86" fmla="*/ 123 w 486"/>
              <a:gd name="T87" fmla="*/ 155 h 351"/>
              <a:gd name="T88" fmla="*/ 363 w 486"/>
              <a:gd name="T89" fmla="*/ 155 h 351"/>
              <a:gd name="T90" fmla="*/ 323 w 486"/>
              <a:gd name="T91" fmla="*/ 91 h 351"/>
              <a:gd name="T92" fmla="*/ 243 w 486"/>
              <a:gd name="T93" fmla="*/ 242 h 351"/>
              <a:gd name="T94" fmla="*/ 162 w 486"/>
              <a:gd name="T95" fmla="*/ 91 h 351"/>
              <a:gd name="T96" fmla="*/ 123 w 486"/>
              <a:gd name="T97" fmla="*/ 155 h 351"/>
              <a:gd name="T98" fmla="*/ 82 w 486"/>
              <a:gd name="T99" fmla="*/ 258 h 351"/>
              <a:gd name="T100" fmla="*/ 243 w 486"/>
              <a:gd name="T101" fmla="*/ 322 h 351"/>
              <a:gd name="T102" fmla="*/ 403 w 486"/>
              <a:gd name="T103" fmla="*/ 258 h 351"/>
              <a:gd name="T104" fmla="*/ 403 w 486"/>
              <a:gd name="T105" fmla="*/ 140 h 351"/>
              <a:gd name="T106" fmla="*/ 391 w 486"/>
              <a:gd name="T107" fmla="*/ 155 h 351"/>
              <a:gd name="T108" fmla="*/ 94 w 486"/>
              <a:gd name="T109" fmla="*/ 155 h 351"/>
              <a:gd name="T110" fmla="*/ 82 w 486"/>
              <a:gd name="T111" fmla="*/ 140 h 351"/>
              <a:gd name="T112" fmla="*/ 25 w 486"/>
              <a:gd name="T113" fmla="*/ 131 h 351"/>
              <a:gd name="T114" fmla="*/ 243 w 486"/>
              <a:gd name="T115" fmla="*/ 29 h 351"/>
              <a:gd name="T116" fmla="*/ 461 w 486"/>
              <a:gd name="T117" fmla="*/ 131 h 351"/>
              <a:gd name="T118" fmla="*/ 455 w 486"/>
              <a:gd name="T119" fmla="*/ 85 h 351"/>
              <a:gd name="T120" fmla="*/ 30 w 486"/>
              <a:gd name="T121" fmla="*/ 85 h 351"/>
              <a:gd name="T122" fmla="*/ 25 w 486"/>
              <a:gd name="T123" fmla="*/ 131 h 3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6" h="351">
                <a:moveTo>
                  <a:pt x="243" y="119"/>
                </a:moveTo>
                <a:cubicBezTo>
                  <a:pt x="243" y="91"/>
                  <a:pt x="243" y="91"/>
                  <a:pt x="243" y="91"/>
                </a:cubicBezTo>
                <a:cubicBezTo>
                  <a:pt x="273" y="91"/>
                  <a:pt x="297" y="115"/>
                  <a:pt x="297" y="145"/>
                </a:cubicBezTo>
                <a:cubicBezTo>
                  <a:pt x="269" y="145"/>
                  <a:pt x="269" y="145"/>
                  <a:pt x="269" y="145"/>
                </a:cubicBezTo>
                <a:cubicBezTo>
                  <a:pt x="269" y="131"/>
                  <a:pt x="257" y="119"/>
                  <a:pt x="243" y="119"/>
                </a:cubicBezTo>
                <a:close/>
                <a:moveTo>
                  <a:pt x="3" y="193"/>
                </a:moveTo>
                <a:cubicBezTo>
                  <a:pt x="3" y="193"/>
                  <a:pt x="22" y="156"/>
                  <a:pt x="62" y="120"/>
                </a:cubicBezTo>
                <a:cubicBezTo>
                  <a:pt x="78" y="106"/>
                  <a:pt x="95" y="93"/>
                  <a:pt x="113" y="83"/>
                </a:cubicBezTo>
                <a:cubicBezTo>
                  <a:pt x="113" y="83"/>
                  <a:pt x="113" y="83"/>
                  <a:pt x="113" y="83"/>
                </a:cubicBezTo>
                <a:cubicBezTo>
                  <a:pt x="116" y="81"/>
                  <a:pt x="116" y="81"/>
                  <a:pt x="116" y="81"/>
                </a:cubicBezTo>
                <a:cubicBezTo>
                  <a:pt x="119" y="80"/>
                  <a:pt x="121" y="78"/>
                  <a:pt x="124" y="77"/>
                </a:cubicBezTo>
                <a:cubicBezTo>
                  <a:pt x="124" y="77"/>
                  <a:pt x="124" y="77"/>
                  <a:pt x="124" y="77"/>
                </a:cubicBezTo>
                <a:cubicBezTo>
                  <a:pt x="128" y="74"/>
                  <a:pt x="133" y="72"/>
                  <a:pt x="137" y="71"/>
                </a:cubicBezTo>
                <a:cubicBezTo>
                  <a:pt x="137" y="70"/>
                  <a:pt x="138" y="70"/>
                  <a:pt x="138" y="70"/>
                </a:cubicBezTo>
                <a:cubicBezTo>
                  <a:pt x="139" y="69"/>
                  <a:pt x="140" y="69"/>
                  <a:pt x="141" y="69"/>
                </a:cubicBezTo>
                <a:cubicBezTo>
                  <a:pt x="142" y="68"/>
                  <a:pt x="144" y="68"/>
                  <a:pt x="145" y="67"/>
                </a:cubicBezTo>
                <a:cubicBezTo>
                  <a:pt x="146" y="67"/>
                  <a:pt x="147" y="66"/>
                  <a:pt x="148" y="66"/>
                </a:cubicBezTo>
                <a:cubicBezTo>
                  <a:pt x="149" y="66"/>
                  <a:pt x="149" y="65"/>
                  <a:pt x="150" y="65"/>
                </a:cubicBezTo>
                <a:cubicBezTo>
                  <a:pt x="152" y="64"/>
                  <a:pt x="153" y="64"/>
                  <a:pt x="155" y="63"/>
                </a:cubicBezTo>
                <a:cubicBezTo>
                  <a:pt x="155" y="63"/>
                  <a:pt x="156" y="63"/>
                  <a:pt x="157" y="62"/>
                </a:cubicBezTo>
                <a:cubicBezTo>
                  <a:pt x="158" y="62"/>
                  <a:pt x="160" y="61"/>
                  <a:pt x="161" y="61"/>
                </a:cubicBezTo>
                <a:cubicBezTo>
                  <a:pt x="162" y="61"/>
                  <a:pt x="162" y="61"/>
                  <a:pt x="163" y="60"/>
                </a:cubicBezTo>
                <a:cubicBezTo>
                  <a:pt x="165" y="60"/>
                  <a:pt x="166" y="59"/>
                  <a:pt x="168" y="59"/>
                </a:cubicBezTo>
                <a:cubicBezTo>
                  <a:pt x="168" y="59"/>
                  <a:pt x="169" y="59"/>
                  <a:pt x="169" y="58"/>
                </a:cubicBezTo>
                <a:cubicBezTo>
                  <a:pt x="171" y="58"/>
                  <a:pt x="173" y="57"/>
                  <a:pt x="175" y="57"/>
                </a:cubicBezTo>
                <a:cubicBezTo>
                  <a:pt x="175" y="57"/>
                  <a:pt x="175" y="57"/>
                  <a:pt x="176" y="57"/>
                </a:cubicBezTo>
                <a:cubicBezTo>
                  <a:pt x="180" y="56"/>
                  <a:pt x="184" y="55"/>
                  <a:pt x="188" y="54"/>
                </a:cubicBezTo>
                <a:cubicBezTo>
                  <a:pt x="188" y="54"/>
                  <a:pt x="188" y="54"/>
                  <a:pt x="189" y="54"/>
                </a:cubicBezTo>
                <a:cubicBezTo>
                  <a:pt x="191" y="53"/>
                  <a:pt x="193" y="53"/>
                  <a:pt x="195" y="52"/>
                </a:cubicBezTo>
                <a:cubicBezTo>
                  <a:pt x="195" y="52"/>
                  <a:pt x="195" y="52"/>
                  <a:pt x="195" y="52"/>
                </a:cubicBezTo>
                <a:cubicBezTo>
                  <a:pt x="200" y="51"/>
                  <a:pt x="204" y="51"/>
                  <a:pt x="208" y="50"/>
                </a:cubicBezTo>
                <a:cubicBezTo>
                  <a:pt x="208" y="50"/>
                  <a:pt x="208" y="50"/>
                  <a:pt x="209" y="50"/>
                </a:cubicBezTo>
                <a:cubicBezTo>
                  <a:pt x="211" y="50"/>
                  <a:pt x="213" y="50"/>
                  <a:pt x="215" y="49"/>
                </a:cubicBezTo>
                <a:cubicBezTo>
                  <a:pt x="215" y="49"/>
                  <a:pt x="215" y="49"/>
                  <a:pt x="216" y="49"/>
                </a:cubicBezTo>
                <a:cubicBezTo>
                  <a:pt x="220" y="49"/>
                  <a:pt x="224" y="49"/>
                  <a:pt x="228" y="48"/>
                </a:cubicBezTo>
                <a:cubicBezTo>
                  <a:pt x="229" y="48"/>
                  <a:pt x="229" y="48"/>
                  <a:pt x="229" y="48"/>
                </a:cubicBezTo>
                <a:cubicBezTo>
                  <a:pt x="231" y="48"/>
                  <a:pt x="233" y="48"/>
                  <a:pt x="235" y="48"/>
                </a:cubicBezTo>
                <a:cubicBezTo>
                  <a:pt x="236" y="48"/>
                  <a:pt x="236" y="48"/>
                  <a:pt x="236" y="48"/>
                </a:cubicBezTo>
                <a:cubicBezTo>
                  <a:pt x="239" y="48"/>
                  <a:pt x="241" y="48"/>
                  <a:pt x="243" y="48"/>
                </a:cubicBezTo>
                <a:cubicBezTo>
                  <a:pt x="245" y="48"/>
                  <a:pt x="247" y="48"/>
                  <a:pt x="249" y="48"/>
                </a:cubicBezTo>
                <a:cubicBezTo>
                  <a:pt x="249" y="48"/>
                  <a:pt x="250" y="48"/>
                  <a:pt x="250" y="48"/>
                </a:cubicBezTo>
                <a:cubicBezTo>
                  <a:pt x="252" y="48"/>
                  <a:pt x="254" y="48"/>
                  <a:pt x="256" y="48"/>
                </a:cubicBezTo>
                <a:cubicBezTo>
                  <a:pt x="256" y="48"/>
                  <a:pt x="257" y="48"/>
                  <a:pt x="257" y="48"/>
                </a:cubicBezTo>
                <a:cubicBezTo>
                  <a:pt x="261" y="49"/>
                  <a:pt x="266" y="49"/>
                  <a:pt x="270" y="49"/>
                </a:cubicBezTo>
                <a:cubicBezTo>
                  <a:pt x="270" y="49"/>
                  <a:pt x="270" y="49"/>
                  <a:pt x="270" y="49"/>
                </a:cubicBezTo>
                <a:cubicBezTo>
                  <a:pt x="273" y="50"/>
                  <a:pt x="275" y="50"/>
                  <a:pt x="277" y="50"/>
                </a:cubicBezTo>
                <a:cubicBezTo>
                  <a:pt x="277" y="50"/>
                  <a:pt x="277" y="50"/>
                  <a:pt x="277" y="50"/>
                </a:cubicBezTo>
                <a:cubicBezTo>
                  <a:pt x="282" y="51"/>
                  <a:pt x="286" y="51"/>
                  <a:pt x="290" y="52"/>
                </a:cubicBezTo>
                <a:cubicBezTo>
                  <a:pt x="290" y="52"/>
                  <a:pt x="290" y="52"/>
                  <a:pt x="291" y="52"/>
                </a:cubicBezTo>
                <a:cubicBezTo>
                  <a:pt x="293" y="53"/>
                  <a:pt x="295" y="53"/>
                  <a:pt x="297" y="54"/>
                </a:cubicBezTo>
                <a:cubicBezTo>
                  <a:pt x="297" y="54"/>
                  <a:pt x="297" y="54"/>
                  <a:pt x="297" y="54"/>
                </a:cubicBezTo>
                <a:cubicBezTo>
                  <a:pt x="302" y="55"/>
                  <a:pt x="306" y="56"/>
                  <a:pt x="310" y="57"/>
                </a:cubicBezTo>
                <a:cubicBezTo>
                  <a:pt x="310" y="57"/>
                  <a:pt x="310" y="57"/>
                  <a:pt x="311" y="57"/>
                </a:cubicBezTo>
                <a:cubicBezTo>
                  <a:pt x="313" y="57"/>
                  <a:pt x="314" y="58"/>
                  <a:pt x="316" y="58"/>
                </a:cubicBezTo>
                <a:cubicBezTo>
                  <a:pt x="317" y="59"/>
                  <a:pt x="317" y="59"/>
                  <a:pt x="318" y="59"/>
                </a:cubicBezTo>
                <a:cubicBezTo>
                  <a:pt x="319" y="59"/>
                  <a:pt x="321" y="60"/>
                  <a:pt x="322" y="60"/>
                </a:cubicBezTo>
                <a:cubicBezTo>
                  <a:pt x="323" y="61"/>
                  <a:pt x="324" y="61"/>
                  <a:pt x="324" y="61"/>
                </a:cubicBezTo>
                <a:cubicBezTo>
                  <a:pt x="326" y="61"/>
                  <a:pt x="327" y="62"/>
                  <a:pt x="328" y="62"/>
                </a:cubicBezTo>
                <a:cubicBezTo>
                  <a:pt x="329" y="63"/>
                  <a:pt x="330" y="63"/>
                  <a:pt x="331" y="63"/>
                </a:cubicBezTo>
                <a:cubicBezTo>
                  <a:pt x="332" y="64"/>
                  <a:pt x="334" y="64"/>
                  <a:pt x="335" y="65"/>
                </a:cubicBezTo>
                <a:cubicBezTo>
                  <a:pt x="336" y="65"/>
                  <a:pt x="337" y="66"/>
                  <a:pt x="338" y="66"/>
                </a:cubicBezTo>
                <a:cubicBezTo>
                  <a:pt x="339" y="66"/>
                  <a:pt x="340" y="67"/>
                  <a:pt x="341" y="67"/>
                </a:cubicBezTo>
                <a:cubicBezTo>
                  <a:pt x="342" y="68"/>
                  <a:pt x="343" y="68"/>
                  <a:pt x="345" y="69"/>
                </a:cubicBezTo>
                <a:cubicBezTo>
                  <a:pt x="345" y="69"/>
                  <a:pt x="346" y="69"/>
                  <a:pt x="347" y="70"/>
                </a:cubicBezTo>
                <a:cubicBezTo>
                  <a:pt x="348" y="70"/>
                  <a:pt x="348" y="70"/>
                  <a:pt x="349" y="71"/>
                </a:cubicBezTo>
                <a:cubicBezTo>
                  <a:pt x="353" y="72"/>
                  <a:pt x="357" y="74"/>
                  <a:pt x="361" y="77"/>
                </a:cubicBezTo>
                <a:cubicBezTo>
                  <a:pt x="361" y="77"/>
                  <a:pt x="361" y="77"/>
                  <a:pt x="361" y="77"/>
                </a:cubicBezTo>
                <a:cubicBezTo>
                  <a:pt x="364" y="78"/>
                  <a:pt x="367" y="80"/>
                  <a:pt x="370" y="81"/>
                </a:cubicBezTo>
                <a:cubicBezTo>
                  <a:pt x="372" y="83"/>
                  <a:pt x="372" y="83"/>
                  <a:pt x="372" y="83"/>
                </a:cubicBezTo>
                <a:cubicBezTo>
                  <a:pt x="372" y="83"/>
                  <a:pt x="372" y="83"/>
                  <a:pt x="372" y="83"/>
                </a:cubicBezTo>
                <a:cubicBezTo>
                  <a:pt x="390" y="93"/>
                  <a:pt x="407" y="106"/>
                  <a:pt x="423" y="120"/>
                </a:cubicBezTo>
                <a:cubicBezTo>
                  <a:pt x="463" y="156"/>
                  <a:pt x="482" y="193"/>
                  <a:pt x="483" y="193"/>
                </a:cubicBezTo>
                <a:cubicBezTo>
                  <a:pt x="486" y="199"/>
                  <a:pt x="486" y="199"/>
                  <a:pt x="486" y="199"/>
                </a:cubicBezTo>
                <a:cubicBezTo>
                  <a:pt x="482" y="206"/>
                  <a:pt x="482" y="206"/>
                  <a:pt x="482" y="206"/>
                </a:cubicBezTo>
                <a:cubicBezTo>
                  <a:pt x="482" y="206"/>
                  <a:pt x="463" y="242"/>
                  <a:pt x="423" y="278"/>
                </a:cubicBezTo>
                <a:cubicBezTo>
                  <a:pt x="400" y="299"/>
                  <a:pt x="375" y="316"/>
                  <a:pt x="349" y="328"/>
                </a:cubicBezTo>
                <a:cubicBezTo>
                  <a:pt x="315" y="343"/>
                  <a:pt x="280" y="351"/>
                  <a:pt x="243" y="351"/>
                </a:cubicBezTo>
                <a:cubicBezTo>
                  <a:pt x="206" y="351"/>
                  <a:pt x="170" y="343"/>
                  <a:pt x="137" y="328"/>
                </a:cubicBezTo>
                <a:cubicBezTo>
                  <a:pt x="110" y="316"/>
                  <a:pt x="85" y="299"/>
                  <a:pt x="62" y="278"/>
                </a:cubicBezTo>
                <a:cubicBezTo>
                  <a:pt x="23" y="242"/>
                  <a:pt x="3" y="206"/>
                  <a:pt x="3" y="206"/>
                </a:cubicBezTo>
                <a:cubicBezTo>
                  <a:pt x="0" y="199"/>
                  <a:pt x="0" y="199"/>
                  <a:pt x="0" y="199"/>
                </a:cubicBezTo>
                <a:lnTo>
                  <a:pt x="3" y="193"/>
                </a:lnTo>
                <a:close/>
                <a:moveTo>
                  <a:pt x="174" y="145"/>
                </a:moveTo>
                <a:cubicBezTo>
                  <a:pt x="174" y="183"/>
                  <a:pt x="205" y="213"/>
                  <a:pt x="243" y="213"/>
                </a:cubicBezTo>
                <a:cubicBezTo>
                  <a:pt x="281" y="213"/>
                  <a:pt x="311" y="183"/>
                  <a:pt x="311" y="145"/>
                </a:cubicBezTo>
                <a:cubicBezTo>
                  <a:pt x="311" y="107"/>
                  <a:pt x="281" y="76"/>
                  <a:pt x="243" y="76"/>
                </a:cubicBezTo>
                <a:cubicBezTo>
                  <a:pt x="205" y="76"/>
                  <a:pt x="174" y="107"/>
                  <a:pt x="174" y="145"/>
                </a:cubicBezTo>
                <a:close/>
                <a:moveTo>
                  <a:pt x="123" y="155"/>
                </a:moveTo>
                <a:cubicBezTo>
                  <a:pt x="123" y="221"/>
                  <a:pt x="177" y="275"/>
                  <a:pt x="243" y="275"/>
                </a:cubicBezTo>
                <a:cubicBezTo>
                  <a:pt x="309" y="275"/>
                  <a:pt x="363" y="221"/>
                  <a:pt x="363" y="155"/>
                </a:cubicBezTo>
                <a:cubicBezTo>
                  <a:pt x="363" y="137"/>
                  <a:pt x="359" y="120"/>
                  <a:pt x="351" y="103"/>
                </a:cubicBezTo>
                <a:cubicBezTo>
                  <a:pt x="342" y="99"/>
                  <a:pt x="333" y="94"/>
                  <a:pt x="323" y="91"/>
                </a:cubicBezTo>
                <a:cubicBezTo>
                  <a:pt x="334" y="106"/>
                  <a:pt x="340" y="125"/>
                  <a:pt x="340" y="145"/>
                </a:cubicBezTo>
                <a:cubicBezTo>
                  <a:pt x="340" y="198"/>
                  <a:pt x="296" y="242"/>
                  <a:pt x="243" y="242"/>
                </a:cubicBezTo>
                <a:cubicBezTo>
                  <a:pt x="189" y="242"/>
                  <a:pt x="146" y="198"/>
                  <a:pt x="146" y="145"/>
                </a:cubicBezTo>
                <a:cubicBezTo>
                  <a:pt x="146" y="125"/>
                  <a:pt x="152" y="106"/>
                  <a:pt x="162" y="91"/>
                </a:cubicBezTo>
                <a:cubicBezTo>
                  <a:pt x="153" y="94"/>
                  <a:pt x="144" y="99"/>
                  <a:pt x="134" y="103"/>
                </a:cubicBezTo>
                <a:cubicBezTo>
                  <a:pt x="127" y="120"/>
                  <a:pt x="123" y="137"/>
                  <a:pt x="123" y="155"/>
                </a:cubicBezTo>
                <a:close/>
                <a:moveTo>
                  <a:pt x="32" y="199"/>
                </a:moveTo>
                <a:cubicBezTo>
                  <a:pt x="39" y="211"/>
                  <a:pt x="56" y="234"/>
                  <a:pt x="82" y="258"/>
                </a:cubicBezTo>
                <a:cubicBezTo>
                  <a:pt x="103" y="277"/>
                  <a:pt x="125" y="292"/>
                  <a:pt x="149" y="302"/>
                </a:cubicBezTo>
                <a:cubicBezTo>
                  <a:pt x="178" y="315"/>
                  <a:pt x="210" y="322"/>
                  <a:pt x="243" y="322"/>
                </a:cubicBezTo>
                <a:cubicBezTo>
                  <a:pt x="275" y="322"/>
                  <a:pt x="307" y="315"/>
                  <a:pt x="336" y="302"/>
                </a:cubicBezTo>
                <a:cubicBezTo>
                  <a:pt x="360" y="292"/>
                  <a:pt x="383" y="277"/>
                  <a:pt x="403" y="258"/>
                </a:cubicBezTo>
                <a:cubicBezTo>
                  <a:pt x="429" y="234"/>
                  <a:pt x="446" y="211"/>
                  <a:pt x="453" y="199"/>
                </a:cubicBezTo>
                <a:cubicBezTo>
                  <a:pt x="446" y="188"/>
                  <a:pt x="429" y="164"/>
                  <a:pt x="403" y="140"/>
                </a:cubicBezTo>
                <a:cubicBezTo>
                  <a:pt x="399" y="136"/>
                  <a:pt x="394" y="132"/>
                  <a:pt x="389" y="128"/>
                </a:cubicBezTo>
                <a:cubicBezTo>
                  <a:pt x="390" y="137"/>
                  <a:pt x="391" y="146"/>
                  <a:pt x="391" y="155"/>
                </a:cubicBezTo>
                <a:cubicBezTo>
                  <a:pt x="391" y="237"/>
                  <a:pt x="325" y="304"/>
                  <a:pt x="243" y="304"/>
                </a:cubicBezTo>
                <a:cubicBezTo>
                  <a:pt x="161" y="304"/>
                  <a:pt x="94" y="237"/>
                  <a:pt x="94" y="155"/>
                </a:cubicBezTo>
                <a:cubicBezTo>
                  <a:pt x="94" y="146"/>
                  <a:pt x="95" y="137"/>
                  <a:pt x="97" y="128"/>
                </a:cubicBezTo>
                <a:cubicBezTo>
                  <a:pt x="92" y="132"/>
                  <a:pt x="87" y="136"/>
                  <a:pt x="82" y="140"/>
                </a:cubicBezTo>
                <a:cubicBezTo>
                  <a:pt x="56" y="164"/>
                  <a:pt x="39" y="188"/>
                  <a:pt x="32" y="199"/>
                </a:cubicBezTo>
                <a:close/>
                <a:moveTo>
                  <a:pt x="25" y="131"/>
                </a:moveTo>
                <a:cubicBezTo>
                  <a:pt x="32" y="122"/>
                  <a:pt x="41" y="114"/>
                  <a:pt x="49" y="106"/>
                </a:cubicBezTo>
                <a:cubicBezTo>
                  <a:pt x="105" y="56"/>
                  <a:pt x="172" y="29"/>
                  <a:pt x="243" y="29"/>
                </a:cubicBezTo>
                <a:cubicBezTo>
                  <a:pt x="314" y="29"/>
                  <a:pt x="381" y="56"/>
                  <a:pt x="436" y="106"/>
                </a:cubicBezTo>
                <a:cubicBezTo>
                  <a:pt x="445" y="114"/>
                  <a:pt x="453" y="122"/>
                  <a:pt x="461" y="131"/>
                </a:cubicBezTo>
                <a:cubicBezTo>
                  <a:pt x="482" y="112"/>
                  <a:pt x="482" y="112"/>
                  <a:pt x="482" y="112"/>
                </a:cubicBezTo>
                <a:cubicBezTo>
                  <a:pt x="474" y="103"/>
                  <a:pt x="465" y="94"/>
                  <a:pt x="455" y="85"/>
                </a:cubicBezTo>
                <a:cubicBezTo>
                  <a:pt x="395" y="30"/>
                  <a:pt x="321" y="0"/>
                  <a:pt x="243" y="0"/>
                </a:cubicBezTo>
                <a:cubicBezTo>
                  <a:pt x="164" y="0"/>
                  <a:pt x="91" y="30"/>
                  <a:pt x="30" y="85"/>
                </a:cubicBezTo>
                <a:cubicBezTo>
                  <a:pt x="21" y="94"/>
                  <a:pt x="12" y="103"/>
                  <a:pt x="3" y="112"/>
                </a:cubicBezTo>
                <a:lnTo>
                  <a:pt x="25" y="1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5" name="Freeform 31"/>
          <p:cNvSpPr>
            <a:spLocks noEditPoints="1"/>
          </p:cNvSpPr>
          <p:nvPr/>
        </p:nvSpPr>
        <p:spPr bwMode="auto">
          <a:xfrm>
            <a:off x="4019167" y="6589704"/>
            <a:ext cx="479572" cy="478364"/>
          </a:xfrm>
          <a:custGeom>
            <a:avLst/>
            <a:gdLst>
              <a:gd name="T0" fmla="*/ 402 w 794"/>
              <a:gd name="T1" fmla="*/ 93 h 792"/>
              <a:gd name="T2" fmla="*/ 304 w 794"/>
              <a:gd name="T3" fmla="*/ 139 h 792"/>
              <a:gd name="T4" fmla="*/ 642 w 794"/>
              <a:gd name="T5" fmla="*/ 465 h 792"/>
              <a:gd name="T6" fmla="*/ 544 w 794"/>
              <a:gd name="T7" fmla="*/ 513 h 792"/>
              <a:gd name="T8" fmla="*/ 642 w 794"/>
              <a:gd name="T9" fmla="*/ 465 h 792"/>
              <a:gd name="T10" fmla="*/ 304 w 794"/>
              <a:gd name="T11" fmla="*/ 653 h 792"/>
              <a:gd name="T12" fmla="*/ 402 w 794"/>
              <a:gd name="T13" fmla="*/ 699 h 792"/>
              <a:gd name="T14" fmla="*/ 683 w 794"/>
              <a:gd name="T15" fmla="*/ 372 h 792"/>
              <a:gd name="T16" fmla="*/ 794 w 794"/>
              <a:gd name="T17" fmla="*/ 606 h 792"/>
              <a:gd name="T18" fmla="*/ 554 w 794"/>
              <a:gd name="T19" fmla="*/ 792 h 792"/>
              <a:gd name="T20" fmla="*/ 0 w 794"/>
              <a:gd name="T21" fmla="*/ 0 h 792"/>
              <a:gd name="T22" fmla="*/ 554 w 794"/>
              <a:gd name="T23" fmla="*/ 305 h 792"/>
              <a:gd name="T24" fmla="*/ 683 w 794"/>
              <a:gd name="T25" fmla="*/ 372 h 792"/>
              <a:gd name="T26" fmla="*/ 412 w 794"/>
              <a:gd name="T27" fmla="*/ 326 h 792"/>
              <a:gd name="T28" fmla="*/ 327 w 794"/>
              <a:gd name="T29" fmla="*/ 482 h 792"/>
              <a:gd name="T30" fmla="*/ 392 w 794"/>
              <a:gd name="T31" fmla="*/ 372 h 792"/>
              <a:gd name="T32" fmla="*/ 635 w 794"/>
              <a:gd name="T33" fmla="*/ 351 h 792"/>
              <a:gd name="T34" fmla="*/ 199 w 794"/>
              <a:gd name="T35" fmla="*/ 372 h 792"/>
              <a:gd name="T36" fmla="*/ 281 w 794"/>
              <a:gd name="T37" fmla="*/ 279 h 792"/>
              <a:gd name="T38" fmla="*/ 457 w 794"/>
              <a:gd name="T39" fmla="*/ 305 h 792"/>
              <a:gd name="T40" fmla="*/ 508 w 794"/>
              <a:gd name="T41" fmla="*/ 232 h 792"/>
              <a:gd name="T42" fmla="*/ 199 w 794"/>
              <a:gd name="T43" fmla="*/ 372 h 792"/>
              <a:gd name="T44" fmla="*/ 508 w 794"/>
              <a:gd name="T45" fmla="*/ 186 h 792"/>
              <a:gd name="T46" fmla="*/ 199 w 794"/>
              <a:gd name="T47" fmla="*/ 45 h 792"/>
              <a:gd name="T48" fmla="*/ 199 w 794"/>
              <a:gd name="T49" fmla="*/ 482 h 792"/>
              <a:gd name="T50" fmla="*/ 281 w 794"/>
              <a:gd name="T51" fmla="*/ 419 h 792"/>
              <a:gd name="T52" fmla="*/ 199 w 794"/>
              <a:gd name="T53" fmla="*/ 482 h 792"/>
              <a:gd name="T54" fmla="*/ 392 w 794"/>
              <a:gd name="T55" fmla="*/ 560 h 792"/>
              <a:gd name="T56" fmla="*/ 199 w 794"/>
              <a:gd name="T57" fmla="*/ 529 h 792"/>
              <a:gd name="T58" fmla="*/ 152 w 794"/>
              <a:gd name="T59" fmla="*/ 45 h 792"/>
              <a:gd name="T60" fmla="*/ 47 w 794"/>
              <a:gd name="T61" fmla="*/ 746 h 792"/>
              <a:gd name="T62" fmla="*/ 152 w 794"/>
              <a:gd name="T63" fmla="*/ 186 h 792"/>
              <a:gd name="T64" fmla="*/ 508 w 794"/>
              <a:gd name="T65" fmla="*/ 606 h 792"/>
              <a:gd name="T66" fmla="*/ 199 w 794"/>
              <a:gd name="T67" fmla="*/ 746 h 792"/>
              <a:gd name="T68" fmla="*/ 508 w 794"/>
              <a:gd name="T69" fmla="*/ 606 h 792"/>
              <a:gd name="T70" fmla="*/ 438 w 794"/>
              <a:gd name="T71" fmla="*/ 560 h 792"/>
              <a:gd name="T72" fmla="*/ 746 w 794"/>
              <a:gd name="T73" fmla="*/ 419 h 7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94" h="792">
                <a:moveTo>
                  <a:pt x="304" y="93"/>
                </a:moveTo>
                <a:lnTo>
                  <a:pt x="402" y="93"/>
                </a:lnTo>
                <a:lnTo>
                  <a:pt x="402" y="139"/>
                </a:lnTo>
                <a:lnTo>
                  <a:pt x="304" y="139"/>
                </a:lnTo>
                <a:lnTo>
                  <a:pt x="304" y="93"/>
                </a:lnTo>
                <a:close/>
                <a:moveTo>
                  <a:pt x="642" y="465"/>
                </a:moveTo>
                <a:lnTo>
                  <a:pt x="544" y="465"/>
                </a:lnTo>
                <a:lnTo>
                  <a:pt x="544" y="513"/>
                </a:lnTo>
                <a:lnTo>
                  <a:pt x="642" y="513"/>
                </a:lnTo>
                <a:lnTo>
                  <a:pt x="642" y="465"/>
                </a:lnTo>
                <a:close/>
                <a:moveTo>
                  <a:pt x="402" y="653"/>
                </a:moveTo>
                <a:lnTo>
                  <a:pt x="304" y="653"/>
                </a:lnTo>
                <a:lnTo>
                  <a:pt x="304" y="699"/>
                </a:lnTo>
                <a:lnTo>
                  <a:pt x="402" y="699"/>
                </a:lnTo>
                <a:lnTo>
                  <a:pt x="402" y="653"/>
                </a:lnTo>
                <a:close/>
                <a:moveTo>
                  <a:pt x="683" y="372"/>
                </a:moveTo>
                <a:lnTo>
                  <a:pt x="794" y="372"/>
                </a:lnTo>
                <a:lnTo>
                  <a:pt x="794" y="606"/>
                </a:lnTo>
                <a:lnTo>
                  <a:pt x="554" y="606"/>
                </a:lnTo>
                <a:lnTo>
                  <a:pt x="554" y="792"/>
                </a:lnTo>
                <a:lnTo>
                  <a:pt x="0" y="792"/>
                </a:lnTo>
                <a:lnTo>
                  <a:pt x="0" y="0"/>
                </a:lnTo>
                <a:lnTo>
                  <a:pt x="554" y="0"/>
                </a:lnTo>
                <a:lnTo>
                  <a:pt x="554" y="305"/>
                </a:lnTo>
                <a:lnTo>
                  <a:pt x="683" y="305"/>
                </a:lnTo>
                <a:lnTo>
                  <a:pt x="683" y="372"/>
                </a:lnTo>
                <a:close/>
                <a:moveTo>
                  <a:pt x="412" y="351"/>
                </a:moveTo>
                <a:lnTo>
                  <a:pt x="412" y="326"/>
                </a:lnTo>
                <a:lnTo>
                  <a:pt x="327" y="326"/>
                </a:lnTo>
                <a:lnTo>
                  <a:pt x="327" y="482"/>
                </a:lnTo>
                <a:lnTo>
                  <a:pt x="392" y="482"/>
                </a:lnTo>
                <a:lnTo>
                  <a:pt x="392" y="372"/>
                </a:lnTo>
                <a:lnTo>
                  <a:pt x="635" y="372"/>
                </a:lnTo>
                <a:lnTo>
                  <a:pt x="635" y="351"/>
                </a:lnTo>
                <a:lnTo>
                  <a:pt x="412" y="351"/>
                </a:lnTo>
                <a:close/>
                <a:moveTo>
                  <a:pt x="199" y="372"/>
                </a:moveTo>
                <a:lnTo>
                  <a:pt x="281" y="372"/>
                </a:lnTo>
                <a:lnTo>
                  <a:pt x="281" y="279"/>
                </a:lnTo>
                <a:lnTo>
                  <a:pt x="457" y="279"/>
                </a:lnTo>
                <a:lnTo>
                  <a:pt x="457" y="305"/>
                </a:lnTo>
                <a:lnTo>
                  <a:pt x="508" y="305"/>
                </a:lnTo>
                <a:lnTo>
                  <a:pt x="508" y="232"/>
                </a:lnTo>
                <a:lnTo>
                  <a:pt x="199" y="232"/>
                </a:lnTo>
                <a:lnTo>
                  <a:pt x="199" y="372"/>
                </a:lnTo>
                <a:close/>
                <a:moveTo>
                  <a:pt x="199" y="186"/>
                </a:moveTo>
                <a:lnTo>
                  <a:pt x="508" y="186"/>
                </a:lnTo>
                <a:lnTo>
                  <a:pt x="508" y="45"/>
                </a:lnTo>
                <a:lnTo>
                  <a:pt x="199" y="45"/>
                </a:lnTo>
                <a:lnTo>
                  <a:pt x="199" y="186"/>
                </a:lnTo>
                <a:close/>
                <a:moveTo>
                  <a:pt x="199" y="482"/>
                </a:moveTo>
                <a:lnTo>
                  <a:pt x="281" y="482"/>
                </a:lnTo>
                <a:lnTo>
                  <a:pt x="281" y="419"/>
                </a:lnTo>
                <a:lnTo>
                  <a:pt x="199" y="419"/>
                </a:lnTo>
                <a:lnTo>
                  <a:pt x="199" y="482"/>
                </a:lnTo>
                <a:close/>
                <a:moveTo>
                  <a:pt x="199" y="560"/>
                </a:moveTo>
                <a:lnTo>
                  <a:pt x="392" y="560"/>
                </a:lnTo>
                <a:lnTo>
                  <a:pt x="392" y="529"/>
                </a:lnTo>
                <a:lnTo>
                  <a:pt x="199" y="529"/>
                </a:lnTo>
                <a:lnTo>
                  <a:pt x="199" y="560"/>
                </a:lnTo>
                <a:close/>
                <a:moveTo>
                  <a:pt x="152" y="45"/>
                </a:moveTo>
                <a:lnTo>
                  <a:pt x="47" y="45"/>
                </a:lnTo>
                <a:lnTo>
                  <a:pt x="47" y="746"/>
                </a:lnTo>
                <a:lnTo>
                  <a:pt x="152" y="746"/>
                </a:lnTo>
                <a:lnTo>
                  <a:pt x="152" y="186"/>
                </a:lnTo>
                <a:lnTo>
                  <a:pt x="152" y="45"/>
                </a:lnTo>
                <a:close/>
                <a:moveTo>
                  <a:pt x="508" y="606"/>
                </a:moveTo>
                <a:lnTo>
                  <a:pt x="199" y="606"/>
                </a:lnTo>
                <a:lnTo>
                  <a:pt x="199" y="746"/>
                </a:lnTo>
                <a:lnTo>
                  <a:pt x="508" y="746"/>
                </a:lnTo>
                <a:lnTo>
                  <a:pt x="508" y="606"/>
                </a:lnTo>
                <a:close/>
                <a:moveTo>
                  <a:pt x="438" y="419"/>
                </a:moveTo>
                <a:lnTo>
                  <a:pt x="438" y="560"/>
                </a:lnTo>
                <a:lnTo>
                  <a:pt x="746" y="560"/>
                </a:lnTo>
                <a:lnTo>
                  <a:pt x="746" y="419"/>
                </a:lnTo>
                <a:lnTo>
                  <a:pt x="438" y="4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6" name="Freeform 32"/>
          <p:cNvSpPr>
            <a:spLocks noEditPoints="1"/>
          </p:cNvSpPr>
          <p:nvPr/>
        </p:nvSpPr>
        <p:spPr bwMode="auto">
          <a:xfrm>
            <a:off x="17655257" y="6589704"/>
            <a:ext cx="378704" cy="478364"/>
          </a:xfrm>
          <a:custGeom>
            <a:avLst/>
            <a:gdLst>
              <a:gd name="T0" fmla="*/ 162 w 384"/>
              <a:gd name="T1" fmla="*/ 249 h 485"/>
              <a:gd name="T2" fmla="*/ 145 w 384"/>
              <a:gd name="T3" fmla="*/ 249 h 485"/>
              <a:gd name="T4" fmla="*/ 145 w 384"/>
              <a:gd name="T5" fmla="*/ 221 h 485"/>
              <a:gd name="T6" fmla="*/ 162 w 384"/>
              <a:gd name="T7" fmla="*/ 221 h 485"/>
              <a:gd name="T8" fmla="*/ 173 w 384"/>
              <a:gd name="T9" fmla="*/ 209 h 485"/>
              <a:gd name="T10" fmla="*/ 173 w 384"/>
              <a:gd name="T11" fmla="*/ 175 h 485"/>
              <a:gd name="T12" fmla="*/ 202 w 384"/>
              <a:gd name="T13" fmla="*/ 175 h 485"/>
              <a:gd name="T14" fmla="*/ 202 w 384"/>
              <a:gd name="T15" fmla="*/ 209 h 485"/>
              <a:gd name="T16" fmla="*/ 162 w 384"/>
              <a:gd name="T17" fmla="*/ 249 h 485"/>
              <a:gd name="T18" fmla="*/ 0 w 384"/>
              <a:gd name="T19" fmla="*/ 263 h 485"/>
              <a:gd name="T20" fmla="*/ 20 w 384"/>
              <a:gd name="T21" fmla="*/ 263 h 485"/>
              <a:gd name="T22" fmla="*/ 0 w 384"/>
              <a:gd name="T23" fmla="*/ 209 h 485"/>
              <a:gd name="T24" fmla="*/ 0 w 384"/>
              <a:gd name="T25" fmla="*/ 0 h 485"/>
              <a:gd name="T26" fmla="*/ 244 w 384"/>
              <a:gd name="T27" fmla="*/ 0 h 485"/>
              <a:gd name="T28" fmla="*/ 244 w 384"/>
              <a:gd name="T29" fmla="*/ 209 h 485"/>
              <a:gd name="T30" fmla="*/ 224 w 384"/>
              <a:gd name="T31" fmla="*/ 263 h 485"/>
              <a:gd name="T32" fmla="*/ 244 w 384"/>
              <a:gd name="T33" fmla="*/ 263 h 485"/>
              <a:gd name="T34" fmla="*/ 244 w 384"/>
              <a:gd name="T35" fmla="*/ 327 h 485"/>
              <a:gd name="T36" fmla="*/ 345 w 384"/>
              <a:gd name="T37" fmla="*/ 327 h 485"/>
              <a:gd name="T38" fmla="*/ 345 w 384"/>
              <a:gd name="T39" fmla="*/ 337 h 485"/>
              <a:gd name="T40" fmla="*/ 384 w 384"/>
              <a:gd name="T41" fmla="*/ 337 h 485"/>
              <a:gd name="T42" fmla="*/ 384 w 384"/>
              <a:gd name="T43" fmla="*/ 476 h 485"/>
              <a:gd name="T44" fmla="*/ 345 w 384"/>
              <a:gd name="T45" fmla="*/ 476 h 485"/>
              <a:gd name="T46" fmla="*/ 345 w 384"/>
              <a:gd name="T47" fmla="*/ 485 h 485"/>
              <a:gd name="T48" fmla="*/ 0 w 384"/>
              <a:gd name="T49" fmla="*/ 485 h 485"/>
              <a:gd name="T50" fmla="*/ 0 w 384"/>
              <a:gd name="T51" fmla="*/ 263 h 485"/>
              <a:gd name="T52" fmla="*/ 345 w 384"/>
              <a:gd name="T53" fmla="*/ 447 h 485"/>
              <a:gd name="T54" fmla="*/ 356 w 384"/>
              <a:gd name="T55" fmla="*/ 447 h 485"/>
              <a:gd name="T56" fmla="*/ 356 w 384"/>
              <a:gd name="T57" fmla="*/ 365 h 485"/>
              <a:gd name="T58" fmla="*/ 345 w 384"/>
              <a:gd name="T59" fmla="*/ 365 h 485"/>
              <a:gd name="T60" fmla="*/ 345 w 384"/>
              <a:gd name="T61" fmla="*/ 447 h 485"/>
              <a:gd name="T62" fmla="*/ 28 w 384"/>
              <a:gd name="T63" fmla="*/ 209 h 485"/>
              <a:gd name="T64" fmla="*/ 83 w 384"/>
              <a:gd name="T65" fmla="*/ 263 h 485"/>
              <a:gd name="T66" fmla="*/ 162 w 384"/>
              <a:gd name="T67" fmla="*/ 263 h 485"/>
              <a:gd name="T68" fmla="*/ 216 w 384"/>
              <a:gd name="T69" fmla="*/ 209 h 485"/>
              <a:gd name="T70" fmla="*/ 216 w 384"/>
              <a:gd name="T71" fmla="*/ 28 h 485"/>
              <a:gd name="T72" fmla="*/ 28 w 384"/>
              <a:gd name="T73" fmla="*/ 28 h 485"/>
              <a:gd name="T74" fmla="*/ 28 w 384"/>
              <a:gd name="T75" fmla="*/ 209 h 485"/>
              <a:gd name="T76" fmla="*/ 28 w 384"/>
              <a:gd name="T77" fmla="*/ 457 h 485"/>
              <a:gd name="T78" fmla="*/ 316 w 384"/>
              <a:gd name="T79" fmla="*/ 457 h 485"/>
              <a:gd name="T80" fmla="*/ 316 w 384"/>
              <a:gd name="T81" fmla="*/ 356 h 485"/>
              <a:gd name="T82" fmla="*/ 216 w 384"/>
              <a:gd name="T83" fmla="*/ 356 h 485"/>
              <a:gd name="T84" fmla="*/ 216 w 384"/>
              <a:gd name="T85" fmla="*/ 292 h 485"/>
              <a:gd name="T86" fmla="*/ 28 w 384"/>
              <a:gd name="T87" fmla="*/ 292 h 485"/>
              <a:gd name="T88" fmla="*/ 28 w 384"/>
              <a:gd name="T89" fmla="*/ 457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84" h="485">
                <a:moveTo>
                  <a:pt x="162" y="249"/>
                </a:moveTo>
                <a:cubicBezTo>
                  <a:pt x="145" y="249"/>
                  <a:pt x="145" y="249"/>
                  <a:pt x="145" y="249"/>
                </a:cubicBezTo>
                <a:cubicBezTo>
                  <a:pt x="145" y="221"/>
                  <a:pt x="145" y="221"/>
                  <a:pt x="145" y="221"/>
                </a:cubicBezTo>
                <a:cubicBezTo>
                  <a:pt x="162" y="221"/>
                  <a:pt x="162" y="221"/>
                  <a:pt x="162" y="221"/>
                </a:cubicBezTo>
                <a:cubicBezTo>
                  <a:pt x="168" y="221"/>
                  <a:pt x="173" y="216"/>
                  <a:pt x="173" y="209"/>
                </a:cubicBezTo>
                <a:cubicBezTo>
                  <a:pt x="173" y="175"/>
                  <a:pt x="173" y="175"/>
                  <a:pt x="173" y="175"/>
                </a:cubicBezTo>
                <a:cubicBezTo>
                  <a:pt x="202" y="175"/>
                  <a:pt x="202" y="175"/>
                  <a:pt x="202" y="175"/>
                </a:cubicBezTo>
                <a:cubicBezTo>
                  <a:pt x="202" y="209"/>
                  <a:pt x="202" y="209"/>
                  <a:pt x="202" y="209"/>
                </a:cubicBezTo>
                <a:cubicBezTo>
                  <a:pt x="202" y="231"/>
                  <a:pt x="184" y="249"/>
                  <a:pt x="162" y="249"/>
                </a:cubicBezTo>
                <a:close/>
                <a:moveTo>
                  <a:pt x="0" y="263"/>
                </a:moveTo>
                <a:cubicBezTo>
                  <a:pt x="20" y="263"/>
                  <a:pt x="20" y="263"/>
                  <a:pt x="20" y="263"/>
                </a:cubicBezTo>
                <a:cubicBezTo>
                  <a:pt x="8" y="249"/>
                  <a:pt x="0" y="230"/>
                  <a:pt x="0" y="209"/>
                </a:cubicBezTo>
                <a:cubicBezTo>
                  <a:pt x="0" y="0"/>
                  <a:pt x="0" y="0"/>
                  <a:pt x="0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44" y="209"/>
                  <a:pt x="244" y="209"/>
                  <a:pt x="244" y="209"/>
                </a:cubicBezTo>
                <a:cubicBezTo>
                  <a:pt x="244" y="230"/>
                  <a:pt x="237" y="249"/>
                  <a:pt x="224" y="263"/>
                </a:cubicBezTo>
                <a:cubicBezTo>
                  <a:pt x="244" y="263"/>
                  <a:pt x="244" y="263"/>
                  <a:pt x="244" y="263"/>
                </a:cubicBezTo>
                <a:cubicBezTo>
                  <a:pt x="244" y="327"/>
                  <a:pt x="244" y="327"/>
                  <a:pt x="244" y="327"/>
                </a:cubicBezTo>
                <a:cubicBezTo>
                  <a:pt x="345" y="327"/>
                  <a:pt x="345" y="327"/>
                  <a:pt x="345" y="327"/>
                </a:cubicBezTo>
                <a:cubicBezTo>
                  <a:pt x="345" y="337"/>
                  <a:pt x="345" y="337"/>
                  <a:pt x="345" y="337"/>
                </a:cubicBezTo>
                <a:cubicBezTo>
                  <a:pt x="384" y="337"/>
                  <a:pt x="384" y="337"/>
                  <a:pt x="384" y="337"/>
                </a:cubicBezTo>
                <a:cubicBezTo>
                  <a:pt x="384" y="476"/>
                  <a:pt x="384" y="476"/>
                  <a:pt x="384" y="476"/>
                </a:cubicBezTo>
                <a:cubicBezTo>
                  <a:pt x="345" y="476"/>
                  <a:pt x="345" y="476"/>
                  <a:pt x="345" y="476"/>
                </a:cubicBezTo>
                <a:cubicBezTo>
                  <a:pt x="345" y="485"/>
                  <a:pt x="345" y="485"/>
                  <a:pt x="345" y="485"/>
                </a:cubicBezTo>
                <a:cubicBezTo>
                  <a:pt x="0" y="485"/>
                  <a:pt x="0" y="485"/>
                  <a:pt x="0" y="485"/>
                </a:cubicBezTo>
                <a:lnTo>
                  <a:pt x="0" y="263"/>
                </a:lnTo>
                <a:close/>
                <a:moveTo>
                  <a:pt x="345" y="447"/>
                </a:moveTo>
                <a:cubicBezTo>
                  <a:pt x="356" y="447"/>
                  <a:pt x="356" y="447"/>
                  <a:pt x="356" y="447"/>
                </a:cubicBezTo>
                <a:cubicBezTo>
                  <a:pt x="356" y="365"/>
                  <a:pt x="356" y="365"/>
                  <a:pt x="356" y="365"/>
                </a:cubicBezTo>
                <a:cubicBezTo>
                  <a:pt x="345" y="365"/>
                  <a:pt x="345" y="365"/>
                  <a:pt x="345" y="365"/>
                </a:cubicBezTo>
                <a:lnTo>
                  <a:pt x="345" y="447"/>
                </a:lnTo>
                <a:close/>
                <a:moveTo>
                  <a:pt x="28" y="209"/>
                </a:moveTo>
                <a:cubicBezTo>
                  <a:pt x="28" y="239"/>
                  <a:pt x="53" y="263"/>
                  <a:pt x="83" y="263"/>
                </a:cubicBezTo>
                <a:cubicBezTo>
                  <a:pt x="162" y="263"/>
                  <a:pt x="162" y="263"/>
                  <a:pt x="162" y="263"/>
                </a:cubicBezTo>
                <a:cubicBezTo>
                  <a:pt x="192" y="263"/>
                  <a:pt x="216" y="239"/>
                  <a:pt x="216" y="209"/>
                </a:cubicBezTo>
                <a:cubicBezTo>
                  <a:pt x="216" y="28"/>
                  <a:pt x="216" y="28"/>
                  <a:pt x="216" y="28"/>
                </a:cubicBezTo>
                <a:cubicBezTo>
                  <a:pt x="28" y="28"/>
                  <a:pt x="28" y="28"/>
                  <a:pt x="28" y="28"/>
                </a:cubicBezTo>
                <a:lnTo>
                  <a:pt x="28" y="209"/>
                </a:lnTo>
                <a:close/>
                <a:moveTo>
                  <a:pt x="28" y="457"/>
                </a:moveTo>
                <a:cubicBezTo>
                  <a:pt x="316" y="457"/>
                  <a:pt x="316" y="457"/>
                  <a:pt x="316" y="457"/>
                </a:cubicBezTo>
                <a:cubicBezTo>
                  <a:pt x="316" y="356"/>
                  <a:pt x="316" y="356"/>
                  <a:pt x="316" y="356"/>
                </a:cubicBezTo>
                <a:cubicBezTo>
                  <a:pt x="216" y="356"/>
                  <a:pt x="216" y="356"/>
                  <a:pt x="216" y="356"/>
                </a:cubicBezTo>
                <a:cubicBezTo>
                  <a:pt x="216" y="292"/>
                  <a:pt x="216" y="292"/>
                  <a:pt x="216" y="292"/>
                </a:cubicBezTo>
                <a:cubicBezTo>
                  <a:pt x="28" y="292"/>
                  <a:pt x="28" y="292"/>
                  <a:pt x="28" y="292"/>
                </a:cubicBezTo>
                <a:lnTo>
                  <a:pt x="28" y="4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7" name="Freeform 33"/>
          <p:cNvSpPr>
            <a:spLocks noEditPoints="1"/>
          </p:cNvSpPr>
          <p:nvPr/>
        </p:nvSpPr>
        <p:spPr bwMode="auto">
          <a:xfrm>
            <a:off x="19966012" y="6589704"/>
            <a:ext cx="251866" cy="478364"/>
          </a:xfrm>
          <a:custGeom>
            <a:avLst/>
            <a:gdLst>
              <a:gd name="T0" fmla="*/ 113 w 417"/>
              <a:gd name="T1" fmla="*/ 109 h 792"/>
              <a:gd name="T2" fmla="*/ 113 w 417"/>
              <a:gd name="T3" fmla="*/ 235 h 792"/>
              <a:gd name="T4" fmla="*/ 0 w 417"/>
              <a:gd name="T5" fmla="*/ 346 h 792"/>
              <a:gd name="T6" fmla="*/ 0 w 417"/>
              <a:gd name="T7" fmla="*/ 792 h 792"/>
              <a:gd name="T8" fmla="*/ 417 w 417"/>
              <a:gd name="T9" fmla="*/ 792 h 792"/>
              <a:gd name="T10" fmla="*/ 417 w 417"/>
              <a:gd name="T11" fmla="*/ 346 h 792"/>
              <a:gd name="T12" fmla="*/ 304 w 417"/>
              <a:gd name="T13" fmla="*/ 235 h 792"/>
              <a:gd name="T14" fmla="*/ 304 w 417"/>
              <a:gd name="T15" fmla="*/ 109 h 792"/>
              <a:gd name="T16" fmla="*/ 267 w 417"/>
              <a:gd name="T17" fmla="*/ 109 h 792"/>
              <a:gd name="T18" fmla="*/ 267 w 417"/>
              <a:gd name="T19" fmla="*/ 0 h 792"/>
              <a:gd name="T20" fmla="*/ 36 w 417"/>
              <a:gd name="T21" fmla="*/ 0 h 792"/>
              <a:gd name="T22" fmla="*/ 36 w 417"/>
              <a:gd name="T23" fmla="*/ 45 h 792"/>
              <a:gd name="T24" fmla="*/ 151 w 417"/>
              <a:gd name="T25" fmla="*/ 45 h 792"/>
              <a:gd name="T26" fmla="*/ 151 w 417"/>
              <a:gd name="T27" fmla="*/ 109 h 792"/>
              <a:gd name="T28" fmla="*/ 113 w 417"/>
              <a:gd name="T29" fmla="*/ 109 h 792"/>
              <a:gd name="T30" fmla="*/ 46 w 417"/>
              <a:gd name="T31" fmla="*/ 477 h 792"/>
              <a:gd name="T32" fmla="*/ 237 w 417"/>
              <a:gd name="T33" fmla="*/ 477 h 792"/>
              <a:gd name="T34" fmla="*/ 237 w 417"/>
              <a:gd name="T35" fmla="*/ 648 h 792"/>
              <a:gd name="T36" fmla="*/ 46 w 417"/>
              <a:gd name="T37" fmla="*/ 648 h 792"/>
              <a:gd name="T38" fmla="*/ 46 w 417"/>
              <a:gd name="T39" fmla="*/ 477 h 792"/>
              <a:gd name="T40" fmla="*/ 371 w 417"/>
              <a:gd name="T41" fmla="*/ 746 h 792"/>
              <a:gd name="T42" fmla="*/ 371 w 417"/>
              <a:gd name="T43" fmla="*/ 746 h 792"/>
              <a:gd name="T44" fmla="*/ 46 w 417"/>
              <a:gd name="T45" fmla="*/ 746 h 792"/>
              <a:gd name="T46" fmla="*/ 46 w 417"/>
              <a:gd name="T47" fmla="*/ 695 h 792"/>
              <a:gd name="T48" fmla="*/ 283 w 417"/>
              <a:gd name="T49" fmla="*/ 695 h 792"/>
              <a:gd name="T50" fmla="*/ 283 w 417"/>
              <a:gd name="T51" fmla="*/ 431 h 792"/>
              <a:gd name="T52" fmla="*/ 46 w 417"/>
              <a:gd name="T53" fmla="*/ 431 h 792"/>
              <a:gd name="T54" fmla="*/ 46 w 417"/>
              <a:gd name="T55" fmla="*/ 379 h 792"/>
              <a:gd name="T56" fmla="*/ 371 w 417"/>
              <a:gd name="T57" fmla="*/ 379 h 792"/>
              <a:gd name="T58" fmla="*/ 371 w 417"/>
              <a:gd name="T59" fmla="*/ 746 h 792"/>
              <a:gd name="T60" fmla="*/ 198 w 417"/>
              <a:gd name="T61" fmla="*/ 45 h 792"/>
              <a:gd name="T62" fmla="*/ 219 w 417"/>
              <a:gd name="T63" fmla="*/ 45 h 792"/>
              <a:gd name="T64" fmla="*/ 219 w 417"/>
              <a:gd name="T65" fmla="*/ 109 h 792"/>
              <a:gd name="T66" fmla="*/ 198 w 417"/>
              <a:gd name="T67" fmla="*/ 109 h 792"/>
              <a:gd name="T68" fmla="*/ 198 w 417"/>
              <a:gd name="T69" fmla="*/ 45 h 792"/>
              <a:gd name="T70" fmla="*/ 160 w 417"/>
              <a:gd name="T71" fmla="*/ 157 h 792"/>
              <a:gd name="T72" fmla="*/ 257 w 417"/>
              <a:gd name="T73" fmla="*/ 157 h 792"/>
              <a:gd name="T74" fmla="*/ 257 w 417"/>
              <a:gd name="T75" fmla="*/ 220 h 792"/>
              <a:gd name="T76" fmla="*/ 160 w 417"/>
              <a:gd name="T77" fmla="*/ 220 h 792"/>
              <a:gd name="T78" fmla="*/ 160 w 417"/>
              <a:gd name="T79" fmla="*/ 157 h 792"/>
              <a:gd name="T80" fmla="*/ 272 w 417"/>
              <a:gd name="T81" fmla="*/ 268 h 792"/>
              <a:gd name="T82" fmla="*/ 337 w 417"/>
              <a:gd name="T83" fmla="*/ 333 h 792"/>
              <a:gd name="T84" fmla="*/ 80 w 417"/>
              <a:gd name="T85" fmla="*/ 333 h 792"/>
              <a:gd name="T86" fmla="*/ 146 w 417"/>
              <a:gd name="T87" fmla="*/ 268 h 792"/>
              <a:gd name="T88" fmla="*/ 272 w 417"/>
              <a:gd name="T89" fmla="*/ 268 h 7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17" h="792">
                <a:moveTo>
                  <a:pt x="113" y="109"/>
                </a:moveTo>
                <a:lnTo>
                  <a:pt x="113" y="235"/>
                </a:lnTo>
                <a:lnTo>
                  <a:pt x="0" y="346"/>
                </a:lnTo>
                <a:lnTo>
                  <a:pt x="0" y="792"/>
                </a:lnTo>
                <a:lnTo>
                  <a:pt x="417" y="792"/>
                </a:lnTo>
                <a:lnTo>
                  <a:pt x="417" y="346"/>
                </a:lnTo>
                <a:lnTo>
                  <a:pt x="304" y="235"/>
                </a:lnTo>
                <a:lnTo>
                  <a:pt x="304" y="109"/>
                </a:lnTo>
                <a:lnTo>
                  <a:pt x="267" y="109"/>
                </a:lnTo>
                <a:lnTo>
                  <a:pt x="267" y="0"/>
                </a:lnTo>
                <a:lnTo>
                  <a:pt x="36" y="0"/>
                </a:lnTo>
                <a:lnTo>
                  <a:pt x="36" y="45"/>
                </a:lnTo>
                <a:lnTo>
                  <a:pt x="151" y="45"/>
                </a:lnTo>
                <a:lnTo>
                  <a:pt x="151" y="109"/>
                </a:lnTo>
                <a:lnTo>
                  <a:pt x="113" y="109"/>
                </a:lnTo>
                <a:close/>
                <a:moveTo>
                  <a:pt x="46" y="477"/>
                </a:moveTo>
                <a:lnTo>
                  <a:pt x="237" y="477"/>
                </a:lnTo>
                <a:lnTo>
                  <a:pt x="237" y="648"/>
                </a:lnTo>
                <a:lnTo>
                  <a:pt x="46" y="648"/>
                </a:lnTo>
                <a:lnTo>
                  <a:pt x="46" y="477"/>
                </a:lnTo>
                <a:close/>
                <a:moveTo>
                  <a:pt x="371" y="746"/>
                </a:moveTo>
                <a:lnTo>
                  <a:pt x="371" y="746"/>
                </a:lnTo>
                <a:lnTo>
                  <a:pt x="46" y="746"/>
                </a:lnTo>
                <a:lnTo>
                  <a:pt x="46" y="695"/>
                </a:lnTo>
                <a:lnTo>
                  <a:pt x="283" y="695"/>
                </a:lnTo>
                <a:lnTo>
                  <a:pt x="283" y="431"/>
                </a:lnTo>
                <a:lnTo>
                  <a:pt x="46" y="431"/>
                </a:lnTo>
                <a:lnTo>
                  <a:pt x="46" y="379"/>
                </a:lnTo>
                <a:lnTo>
                  <a:pt x="371" y="379"/>
                </a:lnTo>
                <a:lnTo>
                  <a:pt x="371" y="746"/>
                </a:lnTo>
                <a:close/>
                <a:moveTo>
                  <a:pt x="198" y="45"/>
                </a:moveTo>
                <a:lnTo>
                  <a:pt x="219" y="45"/>
                </a:lnTo>
                <a:lnTo>
                  <a:pt x="219" y="109"/>
                </a:lnTo>
                <a:lnTo>
                  <a:pt x="198" y="109"/>
                </a:lnTo>
                <a:lnTo>
                  <a:pt x="198" y="45"/>
                </a:lnTo>
                <a:close/>
                <a:moveTo>
                  <a:pt x="160" y="157"/>
                </a:moveTo>
                <a:lnTo>
                  <a:pt x="257" y="157"/>
                </a:lnTo>
                <a:lnTo>
                  <a:pt x="257" y="220"/>
                </a:lnTo>
                <a:lnTo>
                  <a:pt x="160" y="220"/>
                </a:lnTo>
                <a:lnTo>
                  <a:pt x="160" y="157"/>
                </a:lnTo>
                <a:close/>
                <a:moveTo>
                  <a:pt x="272" y="268"/>
                </a:moveTo>
                <a:lnTo>
                  <a:pt x="337" y="333"/>
                </a:lnTo>
                <a:lnTo>
                  <a:pt x="80" y="333"/>
                </a:lnTo>
                <a:lnTo>
                  <a:pt x="146" y="268"/>
                </a:lnTo>
                <a:lnTo>
                  <a:pt x="272" y="2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8" name="Freeform 34"/>
          <p:cNvSpPr>
            <a:spLocks noEditPoints="1"/>
          </p:cNvSpPr>
          <p:nvPr/>
        </p:nvSpPr>
        <p:spPr bwMode="auto">
          <a:xfrm>
            <a:off x="6312457" y="480326"/>
            <a:ext cx="403468" cy="479572"/>
          </a:xfrm>
          <a:custGeom>
            <a:avLst/>
            <a:gdLst>
              <a:gd name="T0" fmla="*/ 309 w 409"/>
              <a:gd name="T1" fmla="*/ 257 h 486"/>
              <a:gd name="T2" fmla="*/ 204 w 409"/>
              <a:gd name="T3" fmla="*/ 0 h 486"/>
              <a:gd name="T4" fmla="*/ 100 w 409"/>
              <a:gd name="T5" fmla="*/ 257 h 486"/>
              <a:gd name="T6" fmla="*/ 0 w 409"/>
              <a:gd name="T7" fmla="*/ 486 h 486"/>
              <a:gd name="T8" fmla="*/ 409 w 409"/>
              <a:gd name="T9" fmla="*/ 360 h 486"/>
              <a:gd name="T10" fmla="*/ 307 w 409"/>
              <a:gd name="T11" fmla="*/ 85 h 486"/>
              <a:gd name="T12" fmla="*/ 178 w 409"/>
              <a:gd name="T13" fmla="*/ 73 h 486"/>
              <a:gd name="T14" fmla="*/ 158 w 409"/>
              <a:gd name="T15" fmla="*/ 72 h 486"/>
              <a:gd name="T16" fmla="*/ 98 w 409"/>
              <a:gd name="T17" fmla="*/ 91 h 486"/>
              <a:gd name="T18" fmla="*/ 83 w 409"/>
              <a:gd name="T19" fmla="*/ 150 h 486"/>
              <a:gd name="T20" fmla="*/ 108 w 409"/>
              <a:gd name="T21" fmla="*/ 120 h 486"/>
              <a:gd name="T22" fmla="*/ 250 w 409"/>
              <a:gd name="T23" fmla="*/ 132 h 486"/>
              <a:gd name="T24" fmla="*/ 326 w 409"/>
              <a:gd name="T25" fmla="*/ 150 h 486"/>
              <a:gd name="T26" fmla="*/ 217 w 409"/>
              <a:gd name="T27" fmla="*/ 271 h 486"/>
              <a:gd name="T28" fmla="*/ 213 w 409"/>
              <a:gd name="T29" fmla="*/ 271 h 486"/>
              <a:gd name="T30" fmla="*/ 209 w 409"/>
              <a:gd name="T31" fmla="*/ 271 h 486"/>
              <a:gd name="T32" fmla="*/ 204 w 409"/>
              <a:gd name="T33" fmla="*/ 271 h 486"/>
              <a:gd name="T34" fmla="*/ 200 w 409"/>
              <a:gd name="T35" fmla="*/ 271 h 486"/>
              <a:gd name="T36" fmla="*/ 196 w 409"/>
              <a:gd name="T37" fmla="*/ 271 h 486"/>
              <a:gd name="T38" fmla="*/ 192 w 409"/>
              <a:gd name="T39" fmla="*/ 271 h 486"/>
              <a:gd name="T40" fmla="*/ 83 w 409"/>
              <a:gd name="T41" fmla="*/ 150 h 486"/>
              <a:gd name="T42" fmla="*/ 118 w 409"/>
              <a:gd name="T43" fmla="*/ 379 h 486"/>
              <a:gd name="T44" fmla="*/ 118 w 409"/>
              <a:gd name="T45" fmla="*/ 357 h 486"/>
              <a:gd name="T46" fmla="*/ 381 w 409"/>
              <a:gd name="T47" fmla="*/ 457 h 486"/>
              <a:gd name="T48" fmla="*/ 28 w 409"/>
              <a:gd name="T49" fmla="*/ 360 h 486"/>
              <a:gd name="T50" fmla="*/ 104 w 409"/>
              <a:gd name="T51" fmla="*/ 285 h 486"/>
              <a:gd name="T52" fmla="*/ 79 w 409"/>
              <a:gd name="T53" fmla="*/ 368 h 486"/>
              <a:gd name="T54" fmla="*/ 158 w 409"/>
              <a:gd name="T55" fmla="*/ 368 h 486"/>
              <a:gd name="T56" fmla="*/ 133 w 409"/>
              <a:gd name="T57" fmla="*/ 285 h 486"/>
              <a:gd name="T58" fmla="*/ 193 w 409"/>
              <a:gd name="T59" fmla="*/ 299 h 486"/>
              <a:gd name="T60" fmla="*/ 196 w 409"/>
              <a:gd name="T61" fmla="*/ 299 h 486"/>
              <a:gd name="T62" fmla="*/ 200 w 409"/>
              <a:gd name="T63" fmla="*/ 300 h 486"/>
              <a:gd name="T64" fmla="*/ 208 w 409"/>
              <a:gd name="T65" fmla="*/ 300 h 486"/>
              <a:gd name="T66" fmla="*/ 212 w 409"/>
              <a:gd name="T67" fmla="*/ 299 h 486"/>
              <a:gd name="T68" fmla="*/ 216 w 409"/>
              <a:gd name="T69" fmla="*/ 299 h 486"/>
              <a:gd name="T70" fmla="*/ 276 w 409"/>
              <a:gd name="T71" fmla="*/ 285 h 486"/>
              <a:gd name="T72" fmla="*/ 222 w 409"/>
              <a:gd name="T73" fmla="*/ 378 h 486"/>
              <a:gd name="T74" fmla="*/ 212 w 409"/>
              <a:gd name="T75" fmla="*/ 415 h 486"/>
              <a:gd name="T76" fmla="*/ 260 w 409"/>
              <a:gd name="T77" fmla="*/ 443 h 486"/>
              <a:gd name="T78" fmla="*/ 250 w 409"/>
              <a:gd name="T79" fmla="*/ 415 h 486"/>
              <a:gd name="T80" fmla="*/ 290 w 409"/>
              <a:gd name="T81" fmla="*/ 338 h 486"/>
              <a:gd name="T82" fmla="*/ 330 w 409"/>
              <a:gd name="T83" fmla="*/ 415 h 486"/>
              <a:gd name="T84" fmla="*/ 321 w 409"/>
              <a:gd name="T85" fmla="*/ 443 h 486"/>
              <a:gd name="T86" fmla="*/ 368 w 409"/>
              <a:gd name="T87" fmla="*/ 415 h 486"/>
              <a:gd name="T88" fmla="*/ 359 w 409"/>
              <a:gd name="T89" fmla="*/ 378 h 486"/>
              <a:gd name="T90" fmla="*/ 304 w 409"/>
              <a:gd name="T91" fmla="*/ 285 h 486"/>
              <a:gd name="T92" fmla="*/ 381 w 409"/>
              <a:gd name="T93" fmla="*/ 360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09" h="486">
                <a:moveTo>
                  <a:pt x="409" y="360"/>
                </a:moveTo>
                <a:cubicBezTo>
                  <a:pt x="409" y="304"/>
                  <a:pt x="365" y="259"/>
                  <a:pt x="309" y="257"/>
                </a:cubicBezTo>
                <a:cubicBezTo>
                  <a:pt x="337" y="230"/>
                  <a:pt x="354" y="192"/>
                  <a:pt x="354" y="150"/>
                </a:cubicBezTo>
                <a:cubicBezTo>
                  <a:pt x="354" y="67"/>
                  <a:pt x="287" y="0"/>
                  <a:pt x="204" y="0"/>
                </a:cubicBezTo>
                <a:cubicBezTo>
                  <a:pt x="122" y="0"/>
                  <a:pt x="54" y="67"/>
                  <a:pt x="54" y="150"/>
                </a:cubicBezTo>
                <a:cubicBezTo>
                  <a:pt x="54" y="192"/>
                  <a:pt x="72" y="230"/>
                  <a:pt x="100" y="257"/>
                </a:cubicBezTo>
                <a:cubicBezTo>
                  <a:pt x="44" y="259"/>
                  <a:pt x="0" y="304"/>
                  <a:pt x="0" y="360"/>
                </a:cubicBezTo>
                <a:cubicBezTo>
                  <a:pt x="0" y="486"/>
                  <a:pt x="0" y="486"/>
                  <a:pt x="0" y="486"/>
                </a:cubicBezTo>
                <a:cubicBezTo>
                  <a:pt x="409" y="486"/>
                  <a:pt x="409" y="486"/>
                  <a:pt x="409" y="486"/>
                </a:cubicBezTo>
                <a:lnTo>
                  <a:pt x="409" y="360"/>
                </a:lnTo>
                <a:close/>
                <a:moveTo>
                  <a:pt x="204" y="28"/>
                </a:moveTo>
                <a:cubicBezTo>
                  <a:pt x="248" y="28"/>
                  <a:pt x="286" y="51"/>
                  <a:pt x="307" y="85"/>
                </a:cubicBezTo>
                <a:cubicBezTo>
                  <a:pt x="290" y="97"/>
                  <a:pt x="270" y="103"/>
                  <a:pt x="250" y="103"/>
                </a:cubicBezTo>
                <a:cubicBezTo>
                  <a:pt x="222" y="103"/>
                  <a:pt x="197" y="92"/>
                  <a:pt x="178" y="73"/>
                </a:cubicBezTo>
                <a:cubicBezTo>
                  <a:pt x="168" y="64"/>
                  <a:pt x="168" y="64"/>
                  <a:pt x="168" y="64"/>
                </a:cubicBezTo>
                <a:cubicBezTo>
                  <a:pt x="158" y="72"/>
                  <a:pt x="158" y="72"/>
                  <a:pt x="158" y="72"/>
                </a:cubicBezTo>
                <a:cubicBezTo>
                  <a:pt x="144" y="85"/>
                  <a:pt x="126" y="91"/>
                  <a:pt x="108" y="91"/>
                </a:cubicBezTo>
                <a:cubicBezTo>
                  <a:pt x="104" y="91"/>
                  <a:pt x="101" y="91"/>
                  <a:pt x="98" y="91"/>
                </a:cubicBezTo>
                <a:cubicBezTo>
                  <a:pt x="119" y="54"/>
                  <a:pt x="159" y="28"/>
                  <a:pt x="204" y="28"/>
                </a:cubicBezTo>
                <a:close/>
                <a:moveTo>
                  <a:pt x="83" y="150"/>
                </a:moveTo>
                <a:cubicBezTo>
                  <a:pt x="83" y="139"/>
                  <a:pt x="84" y="128"/>
                  <a:pt x="87" y="118"/>
                </a:cubicBezTo>
                <a:cubicBezTo>
                  <a:pt x="94" y="119"/>
                  <a:pt x="101" y="120"/>
                  <a:pt x="108" y="120"/>
                </a:cubicBezTo>
                <a:cubicBezTo>
                  <a:pt x="129" y="120"/>
                  <a:pt x="149" y="113"/>
                  <a:pt x="167" y="102"/>
                </a:cubicBezTo>
                <a:cubicBezTo>
                  <a:pt x="190" y="121"/>
                  <a:pt x="219" y="132"/>
                  <a:pt x="250" y="132"/>
                </a:cubicBezTo>
                <a:cubicBezTo>
                  <a:pt x="275" y="132"/>
                  <a:pt x="299" y="124"/>
                  <a:pt x="320" y="111"/>
                </a:cubicBezTo>
                <a:cubicBezTo>
                  <a:pt x="324" y="123"/>
                  <a:pt x="326" y="136"/>
                  <a:pt x="326" y="150"/>
                </a:cubicBezTo>
                <a:cubicBezTo>
                  <a:pt x="326" y="213"/>
                  <a:pt x="278" y="264"/>
                  <a:pt x="217" y="271"/>
                </a:cubicBezTo>
                <a:cubicBezTo>
                  <a:pt x="217" y="271"/>
                  <a:pt x="217" y="271"/>
                  <a:pt x="217" y="271"/>
                </a:cubicBezTo>
                <a:cubicBezTo>
                  <a:pt x="216" y="271"/>
                  <a:pt x="215" y="271"/>
                  <a:pt x="214" y="271"/>
                </a:cubicBezTo>
                <a:cubicBezTo>
                  <a:pt x="214" y="271"/>
                  <a:pt x="213" y="271"/>
                  <a:pt x="213" y="271"/>
                </a:cubicBezTo>
                <a:cubicBezTo>
                  <a:pt x="212" y="271"/>
                  <a:pt x="212" y="271"/>
                  <a:pt x="211" y="271"/>
                </a:cubicBezTo>
                <a:cubicBezTo>
                  <a:pt x="210" y="271"/>
                  <a:pt x="210" y="271"/>
                  <a:pt x="209" y="271"/>
                </a:cubicBezTo>
                <a:cubicBezTo>
                  <a:pt x="209" y="271"/>
                  <a:pt x="208" y="271"/>
                  <a:pt x="208" y="271"/>
                </a:cubicBezTo>
                <a:cubicBezTo>
                  <a:pt x="207" y="271"/>
                  <a:pt x="205" y="271"/>
                  <a:pt x="204" y="271"/>
                </a:cubicBezTo>
                <a:cubicBezTo>
                  <a:pt x="203" y="271"/>
                  <a:pt x="202" y="271"/>
                  <a:pt x="201" y="271"/>
                </a:cubicBezTo>
                <a:cubicBezTo>
                  <a:pt x="201" y="271"/>
                  <a:pt x="200" y="271"/>
                  <a:pt x="200" y="271"/>
                </a:cubicBezTo>
                <a:cubicBezTo>
                  <a:pt x="199" y="271"/>
                  <a:pt x="198" y="271"/>
                  <a:pt x="198" y="271"/>
                </a:cubicBezTo>
                <a:cubicBezTo>
                  <a:pt x="197" y="271"/>
                  <a:pt x="196" y="271"/>
                  <a:pt x="196" y="271"/>
                </a:cubicBezTo>
                <a:cubicBezTo>
                  <a:pt x="195" y="271"/>
                  <a:pt x="195" y="271"/>
                  <a:pt x="195" y="271"/>
                </a:cubicBezTo>
                <a:cubicBezTo>
                  <a:pt x="194" y="271"/>
                  <a:pt x="193" y="271"/>
                  <a:pt x="192" y="271"/>
                </a:cubicBezTo>
                <a:cubicBezTo>
                  <a:pt x="192" y="271"/>
                  <a:pt x="192" y="271"/>
                  <a:pt x="192" y="271"/>
                </a:cubicBezTo>
                <a:cubicBezTo>
                  <a:pt x="131" y="264"/>
                  <a:pt x="83" y="213"/>
                  <a:pt x="83" y="150"/>
                </a:cubicBezTo>
                <a:close/>
                <a:moveTo>
                  <a:pt x="129" y="368"/>
                </a:moveTo>
                <a:cubicBezTo>
                  <a:pt x="129" y="374"/>
                  <a:pt x="125" y="379"/>
                  <a:pt x="118" y="379"/>
                </a:cubicBezTo>
                <a:cubicBezTo>
                  <a:pt x="112" y="379"/>
                  <a:pt x="108" y="374"/>
                  <a:pt x="108" y="368"/>
                </a:cubicBezTo>
                <a:cubicBezTo>
                  <a:pt x="108" y="362"/>
                  <a:pt x="112" y="357"/>
                  <a:pt x="118" y="357"/>
                </a:cubicBezTo>
                <a:cubicBezTo>
                  <a:pt x="125" y="357"/>
                  <a:pt x="129" y="362"/>
                  <a:pt x="129" y="368"/>
                </a:cubicBezTo>
                <a:close/>
                <a:moveTo>
                  <a:pt x="381" y="457"/>
                </a:moveTo>
                <a:cubicBezTo>
                  <a:pt x="28" y="457"/>
                  <a:pt x="28" y="457"/>
                  <a:pt x="28" y="457"/>
                </a:cubicBezTo>
                <a:cubicBezTo>
                  <a:pt x="28" y="360"/>
                  <a:pt x="28" y="360"/>
                  <a:pt x="28" y="360"/>
                </a:cubicBezTo>
                <a:cubicBezTo>
                  <a:pt x="28" y="319"/>
                  <a:pt x="61" y="285"/>
                  <a:pt x="103" y="285"/>
                </a:cubicBezTo>
                <a:cubicBezTo>
                  <a:pt x="104" y="285"/>
                  <a:pt x="104" y="285"/>
                  <a:pt x="104" y="285"/>
                </a:cubicBezTo>
                <a:cubicBezTo>
                  <a:pt x="104" y="331"/>
                  <a:pt x="104" y="331"/>
                  <a:pt x="104" y="331"/>
                </a:cubicBezTo>
                <a:cubicBezTo>
                  <a:pt x="90" y="337"/>
                  <a:pt x="79" y="351"/>
                  <a:pt x="79" y="368"/>
                </a:cubicBezTo>
                <a:cubicBezTo>
                  <a:pt x="79" y="390"/>
                  <a:pt x="97" y="408"/>
                  <a:pt x="118" y="408"/>
                </a:cubicBezTo>
                <a:cubicBezTo>
                  <a:pt x="140" y="408"/>
                  <a:pt x="158" y="390"/>
                  <a:pt x="158" y="368"/>
                </a:cubicBezTo>
                <a:cubicBezTo>
                  <a:pt x="158" y="351"/>
                  <a:pt x="147" y="337"/>
                  <a:pt x="133" y="331"/>
                </a:cubicBezTo>
                <a:cubicBezTo>
                  <a:pt x="133" y="285"/>
                  <a:pt x="133" y="285"/>
                  <a:pt x="133" y="285"/>
                </a:cubicBezTo>
                <a:cubicBezTo>
                  <a:pt x="140" y="285"/>
                  <a:pt x="140" y="285"/>
                  <a:pt x="140" y="285"/>
                </a:cubicBezTo>
                <a:cubicBezTo>
                  <a:pt x="157" y="293"/>
                  <a:pt x="174" y="298"/>
                  <a:pt x="193" y="299"/>
                </a:cubicBezTo>
                <a:cubicBezTo>
                  <a:pt x="193" y="299"/>
                  <a:pt x="193" y="299"/>
                  <a:pt x="193" y="299"/>
                </a:cubicBezTo>
                <a:cubicBezTo>
                  <a:pt x="194" y="299"/>
                  <a:pt x="195" y="299"/>
                  <a:pt x="196" y="299"/>
                </a:cubicBezTo>
                <a:cubicBezTo>
                  <a:pt x="197" y="300"/>
                  <a:pt x="198" y="300"/>
                  <a:pt x="198" y="300"/>
                </a:cubicBezTo>
                <a:cubicBezTo>
                  <a:pt x="199" y="300"/>
                  <a:pt x="200" y="300"/>
                  <a:pt x="200" y="300"/>
                </a:cubicBezTo>
                <a:cubicBezTo>
                  <a:pt x="202" y="300"/>
                  <a:pt x="203" y="300"/>
                  <a:pt x="204" y="300"/>
                </a:cubicBezTo>
                <a:cubicBezTo>
                  <a:pt x="206" y="300"/>
                  <a:pt x="207" y="300"/>
                  <a:pt x="208" y="300"/>
                </a:cubicBezTo>
                <a:cubicBezTo>
                  <a:pt x="209" y="300"/>
                  <a:pt x="210" y="300"/>
                  <a:pt x="210" y="300"/>
                </a:cubicBezTo>
                <a:cubicBezTo>
                  <a:pt x="211" y="300"/>
                  <a:pt x="212" y="300"/>
                  <a:pt x="212" y="299"/>
                </a:cubicBezTo>
                <a:cubicBezTo>
                  <a:pt x="213" y="299"/>
                  <a:pt x="214" y="299"/>
                  <a:pt x="215" y="299"/>
                </a:cubicBezTo>
                <a:cubicBezTo>
                  <a:pt x="216" y="299"/>
                  <a:pt x="216" y="299"/>
                  <a:pt x="216" y="299"/>
                </a:cubicBezTo>
                <a:cubicBezTo>
                  <a:pt x="234" y="298"/>
                  <a:pt x="252" y="293"/>
                  <a:pt x="268" y="285"/>
                </a:cubicBezTo>
                <a:cubicBezTo>
                  <a:pt x="276" y="285"/>
                  <a:pt x="276" y="285"/>
                  <a:pt x="276" y="285"/>
                </a:cubicBezTo>
                <a:cubicBezTo>
                  <a:pt x="276" y="311"/>
                  <a:pt x="276" y="311"/>
                  <a:pt x="276" y="311"/>
                </a:cubicBezTo>
                <a:cubicBezTo>
                  <a:pt x="245" y="318"/>
                  <a:pt x="222" y="345"/>
                  <a:pt x="222" y="378"/>
                </a:cubicBezTo>
                <a:cubicBezTo>
                  <a:pt x="222" y="415"/>
                  <a:pt x="222" y="415"/>
                  <a:pt x="222" y="415"/>
                </a:cubicBezTo>
                <a:cubicBezTo>
                  <a:pt x="212" y="415"/>
                  <a:pt x="212" y="415"/>
                  <a:pt x="212" y="415"/>
                </a:cubicBezTo>
                <a:cubicBezTo>
                  <a:pt x="212" y="443"/>
                  <a:pt x="212" y="443"/>
                  <a:pt x="212" y="443"/>
                </a:cubicBezTo>
                <a:cubicBezTo>
                  <a:pt x="260" y="443"/>
                  <a:pt x="260" y="443"/>
                  <a:pt x="260" y="443"/>
                </a:cubicBezTo>
                <a:cubicBezTo>
                  <a:pt x="260" y="415"/>
                  <a:pt x="260" y="415"/>
                  <a:pt x="260" y="415"/>
                </a:cubicBezTo>
                <a:cubicBezTo>
                  <a:pt x="250" y="415"/>
                  <a:pt x="250" y="415"/>
                  <a:pt x="250" y="415"/>
                </a:cubicBezTo>
                <a:cubicBezTo>
                  <a:pt x="250" y="378"/>
                  <a:pt x="250" y="378"/>
                  <a:pt x="250" y="378"/>
                </a:cubicBezTo>
                <a:cubicBezTo>
                  <a:pt x="250" y="356"/>
                  <a:pt x="268" y="338"/>
                  <a:pt x="290" y="338"/>
                </a:cubicBezTo>
                <a:cubicBezTo>
                  <a:pt x="312" y="338"/>
                  <a:pt x="330" y="356"/>
                  <a:pt x="330" y="378"/>
                </a:cubicBezTo>
                <a:cubicBezTo>
                  <a:pt x="330" y="415"/>
                  <a:pt x="330" y="415"/>
                  <a:pt x="330" y="415"/>
                </a:cubicBezTo>
                <a:cubicBezTo>
                  <a:pt x="321" y="415"/>
                  <a:pt x="321" y="415"/>
                  <a:pt x="321" y="415"/>
                </a:cubicBezTo>
                <a:cubicBezTo>
                  <a:pt x="321" y="443"/>
                  <a:pt x="321" y="443"/>
                  <a:pt x="321" y="443"/>
                </a:cubicBezTo>
                <a:cubicBezTo>
                  <a:pt x="368" y="443"/>
                  <a:pt x="368" y="443"/>
                  <a:pt x="368" y="443"/>
                </a:cubicBezTo>
                <a:cubicBezTo>
                  <a:pt x="368" y="415"/>
                  <a:pt x="368" y="415"/>
                  <a:pt x="368" y="415"/>
                </a:cubicBezTo>
                <a:cubicBezTo>
                  <a:pt x="359" y="415"/>
                  <a:pt x="359" y="415"/>
                  <a:pt x="359" y="415"/>
                </a:cubicBezTo>
                <a:cubicBezTo>
                  <a:pt x="359" y="378"/>
                  <a:pt x="359" y="378"/>
                  <a:pt x="359" y="378"/>
                </a:cubicBezTo>
                <a:cubicBezTo>
                  <a:pt x="359" y="345"/>
                  <a:pt x="335" y="318"/>
                  <a:pt x="304" y="311"/>
                </a:cubicBezTo>
                <a:cubicBezTo>
                  <a:pt x="304" y="285"/>
                  <a:pt x="304" y="285"/>
                  <a:pt x="304" y="285"/>
                </a:cubicBezTo>
                <a:cubicBezTo>
                  <a:pt x="306" y="285"/>
                  <a:pt x="306" y="285"/>
                  <a:pt x="306" y="285"/>
                </a:cubicBezTo>
                <a:cubicBezTo>
                  <a:pt x="347" y="285"/>
                  <a:pt x="381" y="319"/>
                  <a:pt x="381" y="360"/>
                </a:cubicBezTo>
                <a:lnTo>
                  <a:pt x="381" y="4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9" name="Freeform 35"/>
          <p:cNvSpPr>
            <a:spLocks noEditPoints="1"/>
          </p:cNvSpPr>
          <p:nvPr/>
        </p:nvSpPr>
        <p:spPr bwMode="auto">
          <a:xfrm>
            <a:off x="8579135" y="480326"/>
            <a:ext cx="404676" cy="479572"/>
          </a:xfrm>
          <a:custGeom>
            <a:avLst/>
            <a:gdLst>
              <a:gd name="T0" fmla="*/ 309 w 410"/>
              <a:gd name="T1" fmla="*/ 257 h 486"/>
              <a:gd name="T2" fmla="*/ 355 w 410"/>
              <a:gd name="T3" fmla="*/ 0 h 486"/>
              <a:gd name="T4" fmla="*/ 55 w 410"/>
              <a:gd name="T5" fmla="*/ 150 h 486"/>
              <a:gd name="T6" fmla="*/ 0 w 410"/>
              <a:gd name="T7" fmla="*/ 360 h 486"/>
              <a:gd name="T8" fmla="*/ 410 w 410"/>
              <a:gd name="T9" fmla="*/ 486 h 486"/>
              <a:gd name="T10" fmla="*/ 83 w 410"/>
              <a:gd name="T11" fmla="*/ 28 h 486"/>
              <a:gd name="T12" fmla="*/ 326 w 410"/>
              <a:gd name="T13" fmla="*/ 89 h 486"/>
              <a:gd name="T14" fmla="*/ 83 w 410"/>
              <a:gd name="T15" fmla="*/ 28 h 486"/>
              <a:gd name="T16" fmla="*/ 83 w 410"/>
              <a:gd name="T17" fmla="*/ 117 h 486"/>
              <a:gd name="T18" fmla="*/ 326 w 410"/>
              <a:gd name="T19" fmla="*/ 150 h 486"/>
              <a:gd name="T20" fmla="*/ 217 w 410"/>
              <a:gd name="T21" fmla="*/ 271 h 486"/>
              <a:gd name="T22" fmla="*/ 213 w 410"/>
              <a:gd name="T23" fmla="*/ 271 h 486"/>
              <a:gd name="T24" fmla="*/ 210 w 410"/>
              <a:gd name="T25" fmla="*/ 271 h 486"/>
              <a:gd name="T26" fmla="*/ 205 w 410"/>
              <a:gd name="T27" fmla="*/ 271 h 486"/>
              <a:gd name="T28" fmla="*/ 200 w 410"/>
              <a:gd name="T29" fmla="*/ 271 h 486"/>
              <a:gd name="T30" fmla="*/ 196 w 410"/>
              <a:gd name="T31" fmla="*/ 271 h 486"/>
              <a:gd name="T32" fmla="*/ 192 w 410"/>
              <a:gd name="T33" fmla="*/ 271 h 486"/>
              <a:gd name="T34" fmla="*/ 83 w 410"/>
              <a:gd name="T35" fmla="*/ 150 h 486"/>
              <a:gd name="T36" fmla="*/ 28 w 410"/>
              <a:gd name="T37" fmla="*/ 457 h 486"/>
              <a:gd name="T38" fmla="*/ 103 w 410"/>
              <a:gd name="T39" fmla="*/ 285 h 486"/>
              <a:gd name="T40" fmla="*/ 190 w 410"/>
              <a:gd name="T41" fmla="*/ 348 h 486"/>
              <a:gd name="T42" fmla="*/ 186 w 410"/>
              <a:gd name="T43" fmla="*/ 299 h 486"/>
              <a:gd name="T44" fmla="*/ 194 w 410"/>
              <a:gd name="T45" fmla="*/ 299 h 486"/>
              <a:gd name="T46" fmla="*/ 199 w 410"/>
              <a:gd name="T47" fmla="*/ 300 h 486"/>
              <a:gd name="T48" fmla="*/ 205 w 410"/>
              <a:gd name="T49" fmla="*/ 300 h 486"/>
              <a:gd name="T50" fmla="*/ 211 w 410"/>
              <a:gd name="T51" fmla="*/ 300 h 486"/>
              <a:gd name="T52" fmla="*/ 216 w 410"/>
              <a:gd name="T53" fmla="*/ 299 h 486"/>
              <a:gd name="T54" fmla="*/ 223 w 410"/>
              <a:gd name="T55" fmla="*/ 299 h 486"/>
              <a:gd name="T56" fmla="*/ 186 w 410"/>
              <a:gd name="T57" fmla="*/ 299 h 486"/>
              <a:gd name="T58" fmla="*/ 219 w 410"/>
              <a:gd name="T59" fmla="*/ 457 h 486"/>
              <a:gd name="T60" fmla="*/ 272 w 410"/>
              <a:gd name="T61" fmla="*/ 285 h 486"/>
              <a:gd name="T62" fmla="*/ 381 w 410"/>
              <a:gd name="T63" fmla="*/ 360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0" h="486">
                <a:moveTo>
                  <a:pt x="410" y="360"/>
                </a:moveTo>
                <a:cubicBezTo>
                  <a:pt x="410" y="304"/>
                  <a:pt x="365" y="259"/>
                  <a:pt x="309" y="257"/>
                </a:cubicBezTo>
                <a:cubicBezTo>
                  <a:pt x="337" y="230"/>
                  <a:pt x="355" y="192"/>
                  <a:pt x="355" y="150"/>
                </a:cubicBezTo>
                <a:cubicBezTo>
                  <a:pt x="355" y="0"/>
                  <a:pt x="355" y="0"/>
                  <a:pt x="355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150"/>
                  <a:pt x="55" y="150"/>
                  <a:pt x="55" y="150"/>
                </a:cubicBezTo>
                <a:cubicBezTo>
                  <a:pt x="55" y="192"/>
                  <a:pt x="72" y="230"/>
                  <a:pt x="100" y="257"/>
                </a:cubicBezTo>
                <a:cubicBezTo>
                  <a:pt x="45" y="259"/>
                  <a:pt x="0" y="304"/>
                  <a:pt x="0" y="360"/>
                </a:cubicBezTo>
                <a:cubicBezTo>
                  <a:pt x="0" y="486"/>
                  <a:pt x="0" y="486"/>
                  <a:pt x="0" y="486"/>
                </a:cubicBezTo>
                <a:cubicBezTo>
                  <a:pt x="410" y="486"/>
                  <a:pt x="410" y="486"/>
                  <a:pt x="410" y="486"/>
                </a:cubicBezTo>
                <a:lnTo>
                  <a:pt x="410" y="360"/>
                </a:lnTo>
                <a:close/>
                <a:moveTo>
                  <a:pt x="83" y="28"/>
                </a:moveTo>
                <a:cubicBezTo>
                  <a:pt x="326" y="28"/>
                  <a:pt x="326" y="28"/>
                  <a:pt x="326" y="28"/>
                </a:cubicBezTo>
                <a:cubicBezTo>
                  <a:pt x="326" y="89"/>
                  <a:pt x="326" y="89"/>
                  <a:pt x="326" y="89"/>
                </a:cubicBezTo>
                <a:cubicBezTo>
                  <a:pt x="83" y="89"/>
                  <a:pt x="83" y="89"/>
                  <a:pt x="83" y="89"/>
                </a:cubicBezTo>
                <a:lnTo>
                  <a:pt x="83" y="28"/>
                </a:lnTo>
                <a:close/>
                <a:moveTo>
                  <a:pt x="83" y="150"/>
                </a:moveTo>
                <a:cubicBezTo>
                  <a:pt x="83" y="117"/>
                  <a:pt x="83" y="117"/>
                  <a:pt x="83" y="117"/>
                </a:cubicBezTo>
                <a:cubicBezTo>
                  <a:pt x="326" y="117"/>
                  <a:pt x="326" y="117"/>
                  <a:pt x="326" y="117"/>
                </a:cubicBezTo>
                <a:cubicBezTo>
                  <a:pt x="326" y="150"/>
                  <a:pt x="326" y="150"/>
                  <a:pt x="326" y="150"/>
                </a:cubicBezTo>
                <a:cubicBezTo>
                  <a:pt x="326" y="213"/>
                  <a:pt x="278" y="264"/>
                  <a:pt x="217" y="271"/>
                </a:cubicBezTo>
                <a:cubicBezTo>
                  <a:pt x="217" y="271"/>
                  <a:pt x="217" y="271"/>
                  <a:pt x="217" y="271"/>
                </a:cubicBezTo>
                <a:cubicBezTo>
                  <a:pt x="216" y="271"/>
                  <a:pt x="215" y="271"/>
                  <a:pt x="214" y="271"/>
                </a:cubicBezTo>
                <a:cubicBezTo>
                  <a:pt x="214" y="271"/>
                  <a:pt x="214" y="271"/>
                  <a:pt x="213" y="271"/>
                </a:cubicBezTo>
                <a:cubicBezTo>
                  <a:pt x="213" y="271"/>
                  <a:pt x="212" y="271"/>
                  <a:pt x="211" y="271"/>
                </a:cubicBezTo>
                <a:cubicBezTo>
                  <a:pt x="211" y="271"/>
                  <a:pt x="210" y="271"/>
                  <a:pt x="210" y="271"/>
                </a:cubicBezTo>
                <a:cubicBezTo>
                  <a:pt x="209" y="271"/>
                  <a:pt x="209" y="271"/>
                  <a:pt x="208" y="271"/>
                </a:cubicBezTo>
                <a:cubicBezTo>
                  <a:pt x="207" y="271"/>
                  <a:pt x="206" y="271"/>
                  <a:pt x="205" y="271"/>
                </a:cubicBezTo>
                <a:cubicBezTo>
                  <a:pt x="204" y="271"/>
                  <a:pt x="202" y="271"/>
                  <a:pt x="201" y="271"/>
                </a:cubicBezTo>
                <a:cubicBezTo>
                  <a:pt x="201" y="271"/>
                  <a:pt x="200" y="271"/>
                  <a:pt x="200" y="271"/>
                </a:cubicBezTo>
                <a:cubicBezTo>
                  <a:pt x="199" y="271"/>
                  <a:pt x="199" y="271"/>
                  <a:pt x="198" y="271"/>
                </a:cubicBezTo>
                <a:cubicBezTo>
                  <a:pt x="197" y="271"/>
                  <a:pt x="197" y="271"/>
                  <a:pt x="196" y="271"/>
                </a:cubicBezTo>
                <a:cubicBezTo>
                  <a:pt x="196" y="271"/>
                  <a:pt x="195" y="271"/>
                  <a:pt x="195" y="271"/>
                </a:cubicBezTo>
                <a:cubicBezTo>
                  <a:pt x="194" y="271"/>
                  <a:pt x="193" y="271"/>
                  <a:pt x="192" y="271"/>
                </a:cubicBezTo>
                <a:cubicBezTo>
                  <a:pt x="192" y="271"/>
                  <a:pt x="192" y="271"/>
                  <a:pt x="192" y="271"/>
                </a:cubicBezTo>
                <a:cubicBezTo>
                  <a:pt x="131" y="264"/>
                  <a:pt x="83" y="213"/>
                  <a:pt x="83" y="150"/>
                </a:cubicBezTo>
                <a:close/>
                <a:moveTo>
                  <a:pt x="190" y="457"/>
                </a:moveTo>
                <a:cubicBezTo>
                  <a:pt x="28" y="457"/>
                  <a:pt x="28" y="457"/>
                  <a:pt x="28" y="457"/>
                </a:cubicBezTo>
                <a:cubicBezTo>
                  <a:pt x="28" y="360"/>
                  <a:pt x="28" y="360"/>
                  <a:pt x="28" y="360"/>
                </a:cubicBezTo>
                <a:cubicBezTo>
                  <a:pt x="28" y="319"/>
                  <a:pt x="62" y="285"/>
                  <a:pt x="103" y="285"/>
                </a:cubicBezTo>
                <a:cubicBezTo>
                  <a:pt x="137" y="285"/>
                  <a:pt x="137" y="285"/>
                  <a:pt x="137" y="285"/>
                </a:cubicBezTo>
                <a:cubicBezTo>
                  <a:pt x="190" y="348"/>
                  <a:pt x="190" y="348"/>
                  <a:pt x="190" y="348"/>
                </a:cubicBezTo>
                <a:lnTo>
                  <a:pt x="190" y="457"/>
                </a:lnTo>
                <a:close/>
                <a:moveTo>
                  <a:pt x="186" y="299"/>
                </a:moveTo>
                <a:cubicBezTo>
                  <a:pt x="188" y="299"/>
                  <a:pt x="191" y="299"/>
                  <a:pt x="193" y="299"/>
                </a:cubicBezTo>
                <a:cubicBezTo>
                  <a:pt x="193" y="299"/>
                  <a:pt x="194" y="299"/>
                  <a:pt x="194" y="299"/>
                </a:cubicBezTo>
                <a:cubicBezTo>
                  <a:pt x="195" y="299"/>
                  <a:pt x="196" y="299"/>
                  <a:pt x="197" y="299"/>
                </a:cubicBezTo>
                <a:cubicBezTo>
                  <a:pt x="197" y="300"/>
                  <a:pt x="198" y="300"/>
                  <a:pt x="199" y="300"/>
                </a:cubicBezTo>
                <a:cubicBezTo>
                  <a:pt x="199" y="300"/>
                  <a:pt x="200" y="300"/>
                  <a:pt x="201" y="300"/>
                </a:cubicBezTo>
                <a:cubicBezTo>
                  <a:pt x="202" y="300"/>
                  <a:pt x="203" y="300"/>
                  <a:pt x="205" y="300"/>
                </a:cubicBezTo>
                <a:cubicBezTo>
                  <a:pt x="206" y="300"/>
                  <a:pt x="207" y="300"/>
                  <a:pt x="209" y="300"/>
                </a:cubicBezTo>
                <a:cubicBezTo>
                  <a:pt x="209" y="300"/>
                  <a:pt x="210" y="300"/>
                  <a:pt x="211" y="300"/>
                </a:cubicBezTo>
                <a:cubicBezTo>
                  <a:pt x="211" y="300"/>
                  <a:pt x="212" y="300"/>
                  <a:pt x="213" y="299"/>
                </a:cubicBezTo>
                <a:cubicBezTo>
                  <a:pt x="214" y="299"/>
                  <a:pt x="215" y="299"/>
                  <a:pt x="216" y="299"/>
                </a:cubicBezTo>
                <a:cubicBezTo>
                  <a:pt x="216" y="299"/>
                  <a:pt x="216" y="299"/>
                  <a:pt x="216" y="299"/>
                </a:cubicBezTo>
                <a:cubicBezTo>
                  <a:pt x="219" y="299"/>
                  <a:pt x="221" y="299"/>
                  <a:pt x="223" y="299"/>
                </a:cubicBezTo>
                <a:cubicBezTo>
                  <a:pt x="205" y="321"/>
                  <a:pt x="205" y="321"/>
                  <a:pt x="205" y="321"/>
                </a:cubicBezTo>
                <a:lnTo>
                  <a:pt x="186" y="299"/>
                </a:lnTo>
                <a:close/>
                <a:moveTo>
                  <a:pt x="381" y="457"/>
                </a:moveTo>
                <a:cubicBezTo>
                  <a:pt x="219" y="457"/>
                  <a:pt x="219" y="457"/>
                  <a:pt x="219" y="457"/>
                </a:cubicBezTo>
                <a:cubicBezTo>
                  <a:pt x="219" y="348"/>
                  <a:pt x="219" y="348"/>
                  <a:pt x="219" y="348"/>
                </a:cubicBezTo>
                <a:cubicBezTo>
                  <a:pt x="272" y="285"/>
                  <a:pt x="272" y="285"/>
                  <a:pt x="272" y="285"/>
                </a:cubicBezTo>
                <a:cubicBezTo>
                  <a:pt x="306" y="285"/>
                  <a:pt x="306" y="285"/>
                  <a:pt x="306" y="285"/>
                </a:cubicBezTo>
                <a:cubicBezTo>
                  <a:pt x="348" y="285"/>
                  <a:pt x="381" y="319"/>
                  <a:pt x="381" y="360"/>
                </a:cubicBezTo>
                <a:lnTo>
                  <a:pt x="381" y="4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0" name="Freeform 36"/>
          <p:cNvSpPr>
            <a:spLocks noEditPoints="1"/>
          </p:cNvSpPr>
          <p:nvPr/>
        </p:nvSpPr>
        <p:spPr bwMode="auto">
          <a:xfrm>
            <a:off x="1798004" y="6589704"/>
            <a:ext cx="347298" cy="478364"/>
          </a:xfrm>
          <a:custGeom>
            <a:avLst/>
            <a:gdLst>
              <a:gd name="T0" fmla="*/ 176 w 352"/>
              <a:gd name="T1" fmla="*/ 0 h 485"/>
              <a:gd name="T2" fmla="*/ 75 w 352"/>
              <a:gd name="T3" fmla="*/ 37 h 485"/>
              <a:gd name="T4" fmla="*/ 0 w 352"/>
              <a:gd name="T5" fmla="*/ 62 h 485"/>
              <a:gd name="T6" fmla="*/ 352 w 352"/>
              <a:gd name="T7" fmla="*/ 485 h 485"/>
              <a:gd name="T8" fmla="*/ 276 w 352"/>
              <a:gd name="T9" fmla="*/ 62 h 485"/>
              <a:gd name="T10" fmla="*/ 225 w 352"/>
              <a:gd name="T11" fmla="*/ 37 h 485"/>
              <a:gd name="T12" fmla="*/ 153 w 352"/>
              <a:gd name="T13" fmla="*/ 65 h 485"/>
              <a:gd name="T14" fmla="*/ 176 w 352"/>
              <a:gd name="T15" fmla="*/ 28 h 485"/>
              <a:gd name="T16" fmla="*/ 199 w 352"/>
              <a:gd name="T17" fmla="*/ 65 h 485"/>
              <a:gd name="T18" fmla="*/ 248 w 352"/>
              <a:gd name="T19" fmla="*/ 105 h 485"/>
              <a:gd name="T20" fmla="*/ 104 w 352"/>
              <a:gd name="T21" fmla="*/ 65 h 485"/>
              <a:gd name="T22" fmla="*/ 280 w 352"/>
              <a:gd name="T23" fmla="*/ 133 h 485"/>
              <a:gd name="T24" fmla="*/ 216 w 352"/>
              <a:gd name="T25" fmla="*/ 350 h 485"/>
              <a:gd name="T26" fmla="*/ 71 w 352"/>
              <a:gd name="T27" fmla="*/ 414 h 485"/>
              <a:gd name="T28" fmla="*/ 276 w 352"/>
              <a:gd name="T29" fmla="*/ 133 h 485"/>
              <a:gd name="T30" fmla="*/ 244 w 352"/>
              <a:gd name="T31" fmla="*/ 394 h 485"/>
              <a:gd name="T32" fmla="*/ 260 w 352"/>
              <a:gd name="T33" fmla="*/ 378 h 485"/>
              <a:gd name="T34" fmla="*/ 323 w 352"/>
              <a:gd name="T35" fmla="*/ 457 h 485"/>
              <a:gd name="T36" fmla="*/ 28 w 352"/>
              <a:gd name="T37" fmla="*/ 91 h 485"/>
              <a:gd name="T38" fmla="*/ 75 w 352"/>
              <a:gd name="T39" fmla="*/ 105 h 485"/>
              <a:gd name="T40" fmla="*/ 42 w 352"/>
              <a:gd name="T41" fmla="*/ 443 h 485"/>
              <a:gd name="T42" fmla="*/ 309 w 352"/>
              <a:gd name="T43" fmla="*/ 370 h 485"/>
              <a:gd name="T44" fmla="*/ 276 w 352"/>
              <a:gd name="T45" fmla="*/ 105 h 485"/>
              <a:gd name="T46" fmla="*/ 323 w 352"/>
              <a:gd name="T47" fmla="*/ 91 h 485"/>
              <a:gd name="T48" fmla="*/ 188 w 352"/>
              <a:gd name="T49" fmla="*/ 200 h 485"/>
              <a:gd name="T50" fmla="*/ 213 w 352"/>
              <a:gd name="T51" fmla="*/ 172 h 485"/>
              <a:gd name="T52" fmla="*/ 241 w 352"/>
              <a:gd name="T53" fmla="*/ 147 h 485"/>
              <a:gd name="T54" fmla="*/ 265 w 352"/>
              <a:gd name="T55" fmla="*/ 172 h 485"/>
              <a:gd name="T56" fmla="*/ 241 w 352"/>
              <a:gd name="T57" fmla="*/ 200 h 485"/>
              <a:gd name="T58" fmla="*/ 213 w 352"/>
              <a:gd name="T59" fmla="*/ 224 h 485"/>
              <a:gd name="T60" fmla="*/ 172 w 352"/>
              <a:gd name="T61" fmla="*/ 200 h 485"/>
              <a:gd name="T62" fmla="*/ 86 w 352"/>
              <a:gd name="T63" fmla="*/ 172 h 485"/>
              <a:gd name="T64" fmla="*/ 172 w 352"/>
              <a:gd name="T65" fmla="*/ 200 h 485"/>
              <a:gd name="T66" fmla="*/ 86 w 352"/>
              <a:gd name="T67" fmla="*/ 244 h 485"/>
              <a:gd name="T68" fmla="*/ 172 w 352"/>
              <a:gd name="T69" fmla="*/ 216 h 485"/>
              <a:gd name="T70" fmla="*/ 265 w 352"/>
              <a:gd name="T71" fmla="*/ 288 h 485"/>
              <a:gd name="T72" fmla="*/ 86 w 352"/>
              <a:gd name="T73" fmla="*/ 260 h 485"/>
              <a:gd name="T74" fmla="*/ 265 w 352"/>
              <a:gd name="T75" fmla="*/ 288 h 485"/>
              <a:gd name="T76" fmla="*/ 86 w 352"/>
              <a:gd name="T77" fmla="*/ 332 h 485"/>
              <a:gd name="T78" fmla="*/ 265 w 352"/>
              <a:gd name="T79" fmla="*/ 304 h 485"/>
              <a:gd name="T80" fmla="*/ 201 w 352"/>
              <a:gd name="T81" fmla="*/ 376 h 485"/>
              <a:gd name="T82" fmla="*/ 86 w 352"/>
              <a:gd name="T83" fmla="*/ 348 h 485"/>
              <a:gd name="T84" fmla="*/ 201 w 352"/>
              <a:gd name="T85" fmla="*/ 376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2" h="485">
                <a:moveTo>
                  <a:pt x="225" y="37"/>
                </a:moveTo>
                <a:cubicBezTo>
                  <a:pt x="219" y="15"/>
                  <a:pt x="199" y="0"/>
                  <a:pt x="176" y="0"/>
                </a:cubicBezTo>
                <a:cubicBezTo>
                  <a:pt x="152" y="0"/>
                  <a:pt x="132" y="15"/>
                  <a:pt x="126" y="37"/>
                </a:cubicBezTo>
                <a:cubicBezTo>
                  <a:pt x="75" y="37"/>
                  <a:pt x="75" y="37"/>
                  <a:pt x="75" y="37"/>
                </a:cubicBezTo>
                <a:cubicBezTo>
                  <a:pt x="75" y="62"/>
                  <a:pt x="75" y="62"/>
                  <a:pt x="75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485"/>
                  <a:pt x="0" y="485"/>
                  <a:pt x="0" y="485"/>
                </a:cubicBezTo>
                <a:cubicBezTo>
                  <a:pt x="352" y="485"/>
                  <a:pt x="352" y="485"/>
                  <a:pt x="352" y="485"/>
                </a:cubicBezTo>
                <a:cubicBezTo>
                  <a:pt x="352" y="62"/>
                  <a:pt x="352" y="62"/>
                  <a:pt x="352" y="62"/>
                </a:cubicBezTo>
                <a:cubicBezTo>
                  <a:pt x="276" y="62"/>
                  <a:pt x="276" y="62"/>
                  <a:pt x="276" y="62"/>
                </a:cubicBezTo>
                <a:cubicBezTo>
                  <a:pt x="276" y="37"/>
                  <a:pt x="276" y="37"/>
                  <a:pt x="276" y="37"/>
                </a:cubicBezTo>
                <a:lnTo>
                  <a:pt x="225" y="37"/>
                </a:lnTo>
                <a:close/>
                <a:moveTo>
                  <a:pt x="104" y="65"/>
                </a:moveTo>
                <a:cubicBezTo>
                  <a:pt x="153" y="65"/>
                  <a:pt x="153" y="65"/>
                  <a:pt x="153" y="65"/>
                </a:cubicBezTo>
                <a:cubicBezTo>
                  <a:pt x="153" y="51"/>
                  <a:pt x="153" y="51"/>
                  <a:pt x="153" y="51"/>
                </a:cubicBezTo>
                <a:cubicBezTo>
                  <a:pt x="153" y="38"/>
                  <a:pt x="163" y="28"/>
                  <a:pt x="176" y="28"/>
                </a:cubicBezTo>
                <a:cubicBezTo>
                  <a:pt x="188" y="28"/>
                  <a:pt x="199" y="38"/>
                  <a:pt x="199" y="51"/>
                </a:cubicBezTo>
                <a:cubicBezTo>
                  <a:pt x="199" y="65"/>
                  <a:pt x="199" y="65"/>
                  <a:pt x="199" y="65"/>
                </a:cubicBezTo>
                <a:cubicBezTo>
                  <a:pt x="248" y="65"/>
                  <a:pt x="248" y="65"/>
                  <a:pt x="248" y="65"/>
                </a:cubicBezTo>
                <a:cubicBezTo>
                  <a:pt x="248" y="105"/>
                  <a:pt x="248" y="105"/>
                  <a:pt x="248" y="105"/>
                </a:cubicBezTo>
                <a:cubicBezTo>
                  <a:pt x="104" y="105"/>
                  <a:pt x="104" y="105"/>
                  <a:pt x="104" y="105"/>
                </a:cubicBezTo>
                <a:lnTo>
                  <a:pt x="104" y="65"/>
                </a:lnTo>
                <a:close/>
                <a:moveTo>
                  <a:pt x="276" y="133"/>
                </a:moveTo>
                <a:cubicBezTo>
                  <a:pt x="280" y="133"/>
                  <a:pt x="280" y="133"/>
                  <a:pt x="280" y="133"/>
                </a:cubicBezTo>
                <a:cubicBezTo>
                  <a:pt x="280" y="350"/>
                  <a:pt x="280" y="350"/>
                  <a:pt x="280" y="350"/>
                </a:cubicBezTo>
                <a:cubicBezTo>
                  <a:pt x="216" y="350"/>
                  <a:pt x="216" y="350"/>
                  <a:pt x="216" y="350"/>
                </a:cubicBezTo>
                <a:cubicBezTo>
                  <a:pt x="216" y="414"/>
                  <a:pt x="216" y="414"/>
                  <a:pt x="216" y="414"/>
                </a:cubicBezTo>
                <a:cubicBezTo>
                  <a:pt x="71" y="414"/>
                  <a:pt x="71" y="414"/>
                  <a:pt x="71" y="414"/>
                </a:cubicBezTo>
                <a:cubicBezTo>
                  <a:pt x="71" y="133"/>
                  <a:pt x="71" y="133"/>
                  <a:pt x="71" y="133"/>
                </a:cubicBezTo>
                <a:lnTo>
                  <a:pt x="276" y="133"/>
                </a:lnTo>
                <a:close/>
                <a:moveTo>
                  <a:pt x="260" y="378"/>
                </a:moveTo>
                <a:cubicBezTo>
                  <a:pt x="244" y="394"/>
                  <a:pt x="244" y="394"/>
                  <a:pt x="244" y="394"/>
                </a:cubicBezTo>
                <a:cubicBezTo>
                  <a:pt x="244" y="378"/>
                  <a:pt x="244" y="378"/>
                  <a:pt x="244" y="378"/>
                </a:cubicBezTo>
                <a:lnTo>
                  <a:pt x="260" y="378"/>
                </a:lnTo>
                <a:close/>
                <a:moveTo>
                  <a:pt x="323" y="91"/>
                </a:moveTo>
                <a:cubicBezTo>
                  <a:pt x="323" y="457"/>
                  <a:pt x="323" y="457"/>
                  <a:pt x="323" y="457"/>
                </a:cubicBezTo>
                <a:cubicBezTo>
                  <a:pt x="28" y="457"/>
                  <a:pt x="28" y="457"/>
                  <a:pt x="28" y="457"/>
                </a:cubicBezTo>
                <a:cubicBezTo>
                  <a:pt x="28" y="91"/>
                  <a:pt x="28" y="91"/>
                  <a:pt x="28" y="91"/>
                </a:cubicBezTo>
                <a:cubicBezTo>
                  <a:pt x="75" y="91"/>
                  <a:pt x="75" y="91"/>
                  <a:pt x="75" y="91"/>
                </a:cubicBezTo>
                <a:cubicBezTo>
                  <a:pt x="75" y="105"/>
                  <a:pt x="75" y="105"/>
                  <a:pt x="75" y="105"/>
                </a:cubicBezTo>
                <a:cubicBezTo>
                  <a:pt x="42" y="105"/>
                  <a:pt x="42" y="105"/>
                  <a:pt x="42" y="105"/>
                </a:cubicBezTo>
                <a:cubicBezTo>
                  <a:pt x="42" y="443"/>
                  <a:pt x="42" y="443"/>
                  <a:pt x="42" y="443"/>
                </a:cubicBezTo>
                <a:cubicBezTo>
                  <a:pt x="236" y="443"/>
                  <a:pt x="236" y="443"/>
                  <a:pt x="236" y="443"/>
                </a:cubicBezTo>
                <a:cubicBezTo>
                  <a:pt x="309" y="370"/>
                  <a:pt x="309" y="370"/>
                  <a:pt x="309" y="370"/>
                </a:cubicBezTo>
                <a:cubicBezTo>
                  <a:pt x="309" y="105"/>
                  <a:pt x="309" y="105"/>
                  <a:pt x="309" y="105"/>
                </a:cubicBezTo>
                <a:cubicBezTo>
                  <a:pt x="276" y="105"/>
                  <a:pt x="276" y="105"/>
                  <a:pt x="276" y="105"/>
                </a:cubicBezTo>
                <a:cubicBezTo>
                  <a:pt x="276" y="91"/>
                  <a:pt x="276" y="91"/>
                  <a:pt x="276" y="91"/>
                </a:cubicBezTo>
                <a:lnTo>
                  <a:pt x="323" y="91"/>
                </a:lnTo>
                <a:close/>
                <a:moveTo>
                  <a:pt x="213" y="200"/>
                </a:moveTo>
                <a:cubicBezTo>
                  <a:pt x="188" y="200"/>
                  <a:pt x="188" y="200"/>
                  <a:pt x="188" y="200"/>
                </a:cubicBezTo>
                <a:cubicBezTo>
                  <a:pt x="188" y="172"/>
                  <a:pt x="188" y="172"/>
                  <a:pt x="188" y="172"/>
                </a:cubicBezTo>
                <a:cubicBezTo>
                  <a:pt x="213" y="172"/>
                  <a:pt x="213" y="172"/>
                  <a:pt x="213" y="172"/>
                </a:cubicBezTo>
                <a:cubicBezTo>
                  <a:pt x="213" y="147"/>
                  <a:pt x="213" y="147"/>
                  <a:pt x="213" y="147"/>
                </a:cubicBezTo>
                <a:cubicBezTo>
                  <a:pt x="241" y="147"/>
                  <a:pt x="241" y="147"/>
                  <a:pt x="241" y="147"/>
                </a:cubicBezTo>
                <a:cubicBezTo>
                  <a:pt x="241" y="172"/>
                  <a:pt x="241" y="172"/>
                  <a:pt x="241" y="172"/>
                </a:cubicBezTo>
                <a:cubicBezTo>
                  <a:pt x="265" y="172"/>
                  <a:pt x="265" y="172"/>
                  <a:pt x="265" y="172"/>
                </a:cubicBezTo>
                <a:cubicBezTo>
                  <a:pt x="265" y="200"/>
                  <a:pt x="265" y="200"/>
                  <a:pt x="265" y="200"/>
                </a:cubicBezTo>
                <a:cubicBezTo>
                  <a:pt x="241" y="200"/>
                  <a:pt x="241" y="200"/>
                  <a:pt x="241" y="200"/>
                </a:cubicBezTo>
                <a:cubicBezTo>
                  <a:pt x="241" y="224"/>
                  <a:pt x="241" y="224"/>
                  <a:pt x="241" y="224"/>
                </a:cubicBezTo>
                <a:cubicBezTo>
                  <a:pt x="213" y="224"/>
                  <a:pt x="213" y="224"/>
                  <a:pt x="213" y="224"/>
                </a:cubicBezTo>
                <a:lnTo>
                  <a:pt x="213" y="200"/>
                </a:lnTo>
                <a:close/>
                <a:moveTo>
                  <a:pt x="172" y="200"/>
                </a:moveTo>
                <a:cubicBezTo>
                  <a:pt x="86" y="200"/>
                  <a:pt x="86" y="200"/>
                  <a:pt x="86" y="200"/>
                </a:cubicBezTo>
                <a:cubicBezTo>
                  <a:pt x="86" y="172"/>
                  <a:pt x="86" y="172"/>
                  <a:pt x="86" y="172"/>
                </a:cubicBezTo>
                <a:cubicBezTo>
                  <a:pt x="172" y="172"/>
                  <a:pt x="172" y="172"/>
                  <a:pt x="172" y="172"/>
                </a:cubicBezTo>
                <a:lnTo>
                  <a:pt x="172" y="200"/>
                </a:lnTo>
                <a:close/>
                <a:moveTo>
                  <a:pt x="172" y="244"/>
                </a:moveTo>
                <a:cubicBezTo>
                  <a:pt x="86" y="244"/>
                  <a:pt x="86" y="244"/>
                  <a:pt x="86" y="244"/>
                </a:cubicBezTo>
                <a:cubicBezTo>
                  <a:pt x="86" y="216"/>
                  <a:pt x="86" y="216"/>
                  <a:pt x="86" y="216"/>
                </a:cubicBezTo>
                <a:cubicBezTo>
                  <a:pt x="172" y="216"/>
                  <a:pt x="172" y="216"/>
                  <a:pt x="172" y="216"/>
                </a:cubicBezTo>
                <a:lnTo>
                  <a:pt x="172" y="244"/>
                </a:lnTo>
                <a:close/>
                <a:moveTo>
                  <a:pt x="265" y="288"/>
                </a:moveTo>
                <a:cubicBezTo>
                  <a:pt x="86" y="288"/>
                  <a:pt x="86" y="288"/>
                  <a:pt x="86" y="288"/>
                </a:cubicBezTo>
                <a:cubicBezTo>
                  <a:pt x="86" y="260"/>
                  <a:pt x="86" y="260"/>
                  <a:pt x="86" y="260"/>
                </a:cubicBezTo>
                <a:cubicBezTo>
                  <a:pt x="265" y="260"/>
                  <a:pt x="265" y="260"/>
                  <a:pt x="265" y="260"/>
                </a:cubicBezTo>
                <a:lnTo>
                  <a:pt x="265" y="288"/>
                </a:lnTo>
                <a:close/>
                <a:moveTo>
                  <a:pt x="265" y="332"/>
                </a:moveTo>
                <a:cubicBezTo>
                  <a:pt x="86" y="332"/>
                  <a:pt x="86" y="332"/>
                  <a:pt x="86" y="332"/>
                </a:cubicBezTo>
                <a:cubicBezTo>
                  <a:pt x="86" y="304"/>
                  <a:pt x="86" y="304"/>
                  <a:pt x="86" y="304"/>
                </a:cubicBezTo>
                <a:cubicBezTo>
                  <a:pt x="265" y="304"/>
                  <a:pt x="265" y="304"/>
                  <a:pt x="265" y="304"/>
                </a:cubicBezTo>
                <a:lnTo>
                  <a:pt x="265" y="332"/>
                </a:lnTo>
                <a:close/>
                <a:moveTo>
                  <a:pt x="201" y="376"/>
                </a:moveTo>
                <a:cubicBezTo>
                  <a:pt x="86" y="376"/>
                  <a:pt x="86" y="376"/>
                  <a:pt x="86" y="376"/>
                </a:cubicBezTo>
                <a:cubicBezTo>
                  <a:pt x="86" y="348"/>
                  <a:pt x="86" y="348"/>
                  <a:pt x="86" y="348"/>
                </a:cubicBezTo>
                <a:cubicBezTo>
                  <a:pt x="201" y="348"/>
                  <a:pt x="201" y="348"/>
                  <a:pt x="201" y="348"/>
                </a:cubicBezTo>
                <a:lnTo>
                  <a:pt x="201" y="3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1" name="Freeform 37"/>
          <p:cNvSpPr>
            <a:spLocks noEditPoints="1"/>
          </p:cNvSpPr>
          <p:nvPr/>
        </p:nvSpPr>
        <p:spPr bwMode="auto">
          <a:xfrm>
            <a:off x="15353835" y="8632157"/>
            <a:ext cx="479572" cy="298978"/>
          </a:xfrm>
          <a:custGeom>
            <a:avLst/>
            <a:gdLst>
              <a:gd name="T0" fmla="*/ 0 w 486"/>
              <a:gd name="T1" fmla="*/ 271 h 303"/>
              <a:gd name="T2" fmla="*/ 398 w 486"/>
              <a:gd name="T3" fmla="*/ 303 h 303"/>
              <a:gd name="T4" fmla="*/ 430 w 486"/>
              <a:gd name="T5" fmla="*/ 105 h 303"/>
              <a:gd name="T6" fmla="*/ 359 w 486"/>
              <a:gd name="T7" fmla="*/ 101 h 303"/>
              <a:gd name="T8" fmla="*/ 145 w 486"/>
              <a:gd name="T9" fmla="*/ 257 h 303"/>
              <a:gd name="T10" fmla="*/ 171 w 486"/>
              <a:gd name="T11" fmla="*/ 241 h 303"/>
              <a:gd name="T12" fmla="*/ 168 w 486"/>
              <a:gd name="T13" fmla="*/ 235 h 303"/>
              <a:gd name="T14" fmla="*/ 165 w 486"/>
              <a:gd name="T15" fmla="*/ 230 h 303"/>
              <a:gd name="T16" fmla="*/ 162 w 486"/>
              <a:gd name="T17" fmla="*/ 226 h 303"/>
              <a:gd name="T18" fmla="*/ 158 w 486"/>
              <a:gd name="T19" fmla="*/ 222 h 303"/>
              <a:gd name="T20" fmla="*/ 153 w 486"/>
              <a:gd name="T21" fmla="*/ 218 h 303"/>
              <a:gd name="T22" fmla="*/ 149 w 486"/>
              <a:gd name="T23" fmla="*/ 216 h 303"/>
              <a:gd name="T24" fmla="*/ 143 w 486"/>
              <a:gd name="T25" fmla="*/ 213 h 303"/>
              <a:gd name="T26" fmla="*/ 139 w 486"/>
              <a:gd name="T27" fmla="*/ 212 h 303"/>
              <a:gd name="T28" fmla="*/ 132 w 486"/>
              <a:gd name="T29" fmla="*/ 211 h 303"/>
              <a:gd name="T30" fmla="*/ 125 w 486"/>
              <a:gd name="T31" fmla="*/ 211 h 303"/>
              <a:gd name="T32" fmla="*/ 120 w 486"/>
              <a:gd name="T33" fmla="*/ 211 h 303"/>
              <a:gd name="T34" fmla="*/ 114 w 486"/>
              <a:gd name="T35" fmla="*/ 212 h 303"/>
              <a:gd name="T36" fmla="*/ 109 w 486"/>
              <a:gd name="T37" fmla="*/ 214 h 303"/>
              <a:gd name="T38" fmla="*/ 104 w 486"/>
              <a:gd name="T39" fmla="*/ 217 h 303"/>
              <a:gd name="T40" fmla="*/ 99 w 486"/>
              <a:gd name="T41" fmla="*/ 220 h 303"/>
              <a:gd name="T42" fmla="*/ 95 w 486"/>
              <a:gd name="T43" fmla="*/ 224 h 303"/>
              <a:gd name="T44" fmla="*/ 91 w 486"/>
              <a:gd name="T45" fmla="*/ 228 h 303"/>
              <a:gd name="T46" fmla="*/ 88 w 486"/>
              <a:gd name="T47" fmla="*/ 233 h 303"/>
              <a:gd name="T48" fmla="*/ 85 w 486"/>
              <a:gd name="T49" fmla="*/ 237 h 303"/>
              <a:gd name="T50" fmla="*/ 83 w 486"/>
              <a:gd name="T51" fmla="*/ 242 h 303"/>
              <a:gd name="T52" fmla="*/ 283 w 486"/>
              <a:gd name="T53" fmla="*/ 171 h 303"/>
              <a:gd name="T54" fmla="*/ 398 w 486"/>
              <a:gd name="T55" fmla="*/ 274 h 303"/>
              <a:gd name="T56" fmla="*/ 457 w 486"/>
              <a:gd name="T57" fmla="*/ 242 h 303"/>
              <a:gd name="T58" fmla="*/ 440 w 486"/>
              <a:gd name="T59" fmla="*/ 238 h 303"/>
              <a:gd name="T60" fmla="*/ 438 w 486"/>
              <a:gd name="T61" fmla="*/ 233 h 303"/>
              <a:gd name="T62" fmla="*/ 435 w 486"/>
              <a:gd name="T63" fmla="*/ 229 h 303"/>
              <a:gd name="T64" fmla="*/ 431 w 486"/>
              <a:gd name="T65" fmla="*/ 224 h 303"/>
              <a:gd name="T66" fmla="*/ 427 w 486"/>
              <a:gd name="T67" fmla="*/ 221 h 303"/>
              <a:gd name="T68" fmla="*/ 422 w 486"/>
              <a:gd name="T69" fmla="*/ 217 h 303"/>
              <a:gd name="T70" fmla="*/ 418 w 486"/>
              <a:gd name="T71" fmla="*/ 215 h 303"/>
              <a:gd name="T72" fmla="*/ 412 w 486"/>
              <a:gd name="T73" fmla="*/ 213 h 303"/>
              <a:gd name="T74" fmla="*/ 407 w 486"/>
              <a:gd name="T75" fmla="*/ 211 h 303"/>
              <a:gd name="T76" fmla="*/ 401 w 486"/>
              <a:gd name="T77" fmla="*/ 211 h 303"/>
              <a:gd name="T78" fmla="*/ 394 w 486"/>
              <a:gd name="T79" fmla="*/ 211 h 303"/>
              <a:gd name="T80" fmla="*/ 389 w 486"/>
              <a:gd name="T81" fmla="*/ 211 h 303"/>
              <a:gd name="T82" fmla="*/ 383 w 486"/>
              <a:gd name="T83" fmla="*/ 213 h 303"/>
              <a:gd name="T84" fmla="*/ 378 w 486"/>
              <a:gd name="T85" fmla="*/ 215 h 303"/>
              <a:gd name="T86" fmla="*/ 373 w 486"/>
              <a:gd name="T87" fmla="*/ 218 h 303"/>
              <a:gd name="T88" fmla="*/ 368 w 486"/>
              <a:gd name="T89" fmla="*/ 221 h 303"/>
              <a:gd name="T90" fmla="*/ 364 w 486"/>
              <a:gd name="T91" fmla="*/ 226 h 303"/>
              <a:gd name="T92" fmla="*/ 361 w 486"/>
              <a:gd name="T93" fmla="*/ 229 h 303"/>
              <a:gd name="T94" fmla="*/ 358 w 486"/>
              <a:gd name="T95" fmla="*/ 234 h 303"/>
              <a:gd name="T96" fmla="*/ 355 w 486"/>
              <a:gd name="T97" fmla="*/ 239 h 303"/>
              <a:gd name="T98" fmla="*/ 311 w 486"/>
              <a:gd name="T99" fmla="*/ 199 h 303"/>
              <a:gd name="T100" fmla="*/ 311 w 486"/>
              <a:gd name="T101" fmla="*/ 57 h 303"/>
              <a:gd name="T102" fmla="*/ 457 w 486"/>
              <a:gd name="T103" fmla="*/ 171 h 303"/>
              <a:gd name="T104" fmla="*/ 213 w 486"/>
              <a:gd name="T105" fmla="*/ 46 h 303"/>
              <a:gd name="T106" fmla="*/ 242 w 486"/>
              <a:gd name="T107" fmla="*/ 101 h 303"/>
              <a:gd name="T108" fmla="*/ 121 w 486"/>
              <a:gd name="T109" fmla="*/ 46 h 303"/>
              <a:gd name="T110" fmla="*/ 93 w 486"/>
              <a:gd name="T111" fmla="*/ 99 h 303"/>
              <a:gd name="T112" fmla="*/ 141 w 486"/>
              <a:gd name="T113" fmla="*/ 99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86" h="303">
                <a:moveTo>
                  <a:pt x="403" y="28"/>
                </a:moveTo>
                <a:cubicBezTo>
                  <a:pt x="311" y="28"/>
                  <a:pt x="311" y="28"/>
                  <a:pt x="311" y="28"/>
                </a:cubicBezTo>
                <a:cubicBezTo>
                  <a:pt x="311" y="0"/>
                  <a:pt x="311" y="0"/>
                  <a:pt x="31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71"/>
                  <a:pt x="0" y="271"/>
                  <a:pt x="0" y="271"/>
                </a:cubicBezTo>
                <a:cubicBezTo>
                  <a:pt x="83" y="271"/>
                  <a:pt x="83" y="271"/>
                  <a:pt x="83" y="271"/>
                </a:cubicBezTo>
                <a:cubicBezTo>
                  <a:pt x="89" y="289"/>
                  <a:pt x="107" y="303"/>
                  <a:pt x="127" y="303"/>
                </a:cubicBezTo>
                <a:cubicBezTo>
                  <a:pt x="148" y="303"/>
                  <a:pt x="165" y="289"/>
                  <a:pt x="171" y="271"/>
                </a:cubicBezTo>
                <a:cubicBezTo>
                  <a:pt x="354" y="271"/>
                  <a:pt x="354" y="271"/>
                  <a:pt x="354" y="271"/>
                </a:cubicBezTo>
                <a:cubicBezTo>
                  <a:pt x="360" y="289"/>
                  <a:pt x="378" y="303"/>
                  <a:pt x="398" y="303"/>
                </a:cubicBezTo>
                <a:cubicBezTo>
                  <a:pt x="419" y="303"/>
                  <a:pt x="436" y="289"/>
                  <a:pt x="442" y="271"/>
                </a:cubicBezTo>
                <a:cubicBezTo>
                  <a:pt x="486" y="271"/>
                  <a:pt x="486" y="271"/>
                  <a:pt x="486" y="271"/>
                </a:cubicBezTo>
                <a:cubicBezTo>
                  <a:pt x="486" y="142"/>
                  <a:pt x="486" y="142"/>
                  <a:pt x="486" y="142"/>
                </a:cubicBezTo>
                <a:cubicBezTo>
                  <a:pt x="486" y="142"/>
                  <a:pt x="486" y="142"/>
                  <a:pt x="486" y="142"/>
                </a:cubicBezTo>
                <a:cubicBezTo>
                  <a:pt x="430" y="105"/>
                  <a:pt x="430" y="105"/>
                  <a:pt x="430" y="105"/>
                </a:cubicBezTo>
                <a:lnTo>
                  <a:pt x="403" y="28"/>
                </a:lnTo>
                <a:close/>
                <a:moveTo>
                  <a:pt x="359" y="57"/>
                </a:moveTo>
                <a:cubicBezTo>
                  <a:pt x="383" y="57"/>
                  <a:pt x="383" y="57"/>
                  <a:pt x="383" y="57"/>
                </a:cubicBezTo>
                <a:cubicBezTo>
                  <a:pt x="398" y="101"/>
                  <a:pt x="398" y="101"/>
                  <a:pt x="398" y="101"/>
                </a:cubicBezTo>
                <a:cubicBezTo>
                  <a:pt x="359" y="101"/>
                  <a:pt x="359" y="101"/>
                  <a:pt x="359" y="101"/>
                </a:cubicBezTo>
                <a:lnTo>
                  <a:pt x="359" y="57"/>
                </a:lnTo>
                <a:close/>
                <a:moveTo>
                  <a:pt x="127" y="274"/>
                </a:moveTo>
                <a:cubicBezTo>
                  <a:pt x="117" y="274"/>
                  <a:pt x="109" y="266"/>
                  <a:pt x="109" y="257"/>
                </a:cubicBezTo>
                <a:cubicBezTo>
                  <a:pt x="109" y="247"/>
                  <a:pt x="117" y="239"/>
                  <a:pt x="127" y="239"/>
                </a:cubicBezTo>
                <a:cubicBezTo>
                  <a:pt x="137" y="239"/>
                  <a:pt x="145" y="247"/>
                  <a:pt x="145" y="257"/>
                </a:cubicBezTo>
                <a:cubicBezTo>
                  <a:pt x="145" y="266"/>
                  <a:pt x="137" y="274"/>
                  <a:pt x="127" y="274"/>
                </a:cubicBezTo>
                <a:close/>
                <a:moveTo>
                  <a:pt x="283" y="242"/>
                </a:moveTo>
                <a:cubicBezTo>
                  <a:pt x="171" y="242"/>
                  <a:pt x="171" y="242"/>
                  <a:pt x="171" y="242"/>
                </a:cubicBezTo>
                <a:cubicBezTo>
                  <a:pt x="171" y="242"/>
                  <a:pt x="171" y="242"/>
                  <a:pt x="171" y="241"/>
                </a:cubicBezTo>
                <a:cubicBezTo>
                  <a:pt x="171" y="241"/>
                  <a:pt x="171" y="241"/>
                  <a:pt x="171" y="241"/>
                </a:cubicBezTo>
                <a:cubicBezTo>
                  <a:pt x="170" y="240"/>
                  <a:pt x="170" y="239"/>
                  <a:pt x="170" y="239"/>
                </a:cubicBezTo>
                <a:cubicBezTo>
                  <a:pt x="170" y="239"/>
                  <a:pt x="170" y="238"/>
                  <a:pt x="170" y="238"/>
                </a:cubicBezTo>
                <a:cubicBezTo>
                  <a:pt x="169" y="238"/>
                  <a:pt x="169" y="237"/>
                  <a:pt x="169" y="237"/>
                </a:cubicBezTo>
                <a:cubicBezTo>
                  <a:pt x="169" y="237"/>
                  <a:pt x="169" y="237"/>
                  <a:pt x="169" y="236"/>
                </a:cubicBezTo>
                <a:cubicBezTo>
                  <a:pt x="169" y="236"/>
                  <a:pt x="168" y="235"/>
                  <a:pt x="168" y="235"/>
                </a:cubicBezTo>
                <a:cubicBezTo>
                  <a:pt x="168" y="235"/>
                  <a:pt x="168" y="235"/>
                  <a:pt x="168" y="234"/>
                </a:cubicBezTo>
                <a:cubicBezTo>
                  <a:pt x="168" y="234"/>
                  <a:pt x="167" y="234"/>
                  <a:pt x="167" y="233"/>
                </a:cubicBezTo>
                <a:cubicBezTo>
                  <a:pt x="167" y="233"/>
                  <a:pt x="167" y="233"/>
                  <a:pt x="167" y="233"/>
                </a:cubicBezTo>
                <a:cubicBezTo>
                  <a:pt x="166" y="232"/>
                  <a:pt x="166" y="232"/>
                  <a:pt x="166" y="231"/>
                </a:cubicBezTo>
                <a:cubicBezTo>
                  <a:pt x="166" y="231"/>
                  <a:pt x="165" y="231"/>
                  <a:pt x="165" y="230"/>
                </a:cubicBezTo>
                <a:cubicBezTo>
                  <a:pt x="165" y="230"/>
                  <a:pt x="165" y="230"/>
                  <a:pt x="164" y="229"/>
                </a:cubicBezTo>
                <a:cubicBezTo>
                  <a:pt x="164" y="229"/>
                  <a:pt x="164" y="229"/>
                  <a:pt x="164" y="229"/>
                </a:cubicBezTo>
                <a:cubicBezTo>
                  <a:pt x="164" y="228"/>
                  <a:pt x="164" y="228"/>
                  <a:pt x="163" y="228"/>
                </a:cubicBezTo>
                <a:cubicBezTo>
                  <a:pt x="163" y="227"/>
                  <a:pt x="163" y="227"/>
                  <a:pt x="163" y="227"/>
                </a:cubicBezTo>
                <a:cubicBezTo>
                  <a:pt x="162" y="227"/>
                  <a:pt x="162" y="226"/>
                  <a:pt x="162" y="226"/>
                </a:cubicBezTo>
                <a:cubicBezTo>
                  <a:pt x="162" y="226"/>
                  <a:pt x="162" y="226"/>
                  <a:pt x="161" y="226"/>
                </a:cubicBezTo>
                <a:cubicBezTo>
                  <a:pt x="161" y="225"/>
                  <a:pt x="161" y="225"/>
                  <a:pt x="160" y="224"/>
                </a:cubicBezTo>
                <a:cubicBezTo>
                  <a:pt x="160" y="224"/>
                  <a:pt x="160" y="224"/>
                  <a:pt x="160" y="224"/>
                </a:cubicBezTo>
                <a:cubicBezTo>
                  <a:pt x="159" y="223"/>
                  <a:pt x="159" y="223"/>
                  <a:pt x="159" y="223"/>
                </a:cubicBezTo>
                <a:cubicBezTo>
                  <a:pt x="158" y="223"/>
                  <a:pt x="158" y="222"/>
                  <a:pt x="158" y="222"/>
                </a:cubicBezTo>
                <a:cubicBezTo>
                  <a:pt x="158" y="222"/>
                  <a:pt x="157" y="222"/>
                  <a:pt x="157" y="221"/>
                </a:cubicBezTo>
                <a:cubicBezTo>
                  <a:pt x="157" y="221"/>
                  <a:pt x="157" y="221"/>
                  <a:pt x="156" y="221"/>
                </a:cubicBezTo>
                <a:cubicBezTo>
                  <a:pt x="156" y="221"/>
                  <a:pt x="156" y="220"/>
                  <a:pt x="155" y="220"/>
                </a:cubicBezTo>
                <a:cubicBezTo>
                  <a:pt x="155" y="220"/>
                  <a:pt x="155" y="220"/>
                  <a:pt x="155" y="220"/>
                </a:cubicBezTo>
                <a:cubicBezTo>
                  <a:pt x="154" y="219"/>
                  <a:pt x="154" y="219"/>
                  <a:pt x="153" y="218"/>
                </a:cubicBezTo>
                <a:cubicBezTo>
                  <a:pt x="153" y="218"/>
                  <a:pt x="153" y="218"/>
                  <a:pt x="153" y="218"/>
                </a:cubicBezTo>
                <a:cubicBezTo>
                  <a:pt x="152" y="218"/>
                  <a:pt x="152" y="218"/>
                  <a:pt x="151" y="217"/>
                </a:cubicBezTo>
                <a:cubicBezTo>
                  <a:pt x="151" y="217"/>
                  <a:pt x="151" y="217"/>
                  <a:pt x="151" y="217"/>
                </a:cubicBezTo>
                <a:cubicBezTo>
                  <a:pt x="150" y="217"/>
                  <a:pt x="150" y="216"/>
                  <a:pt x="150" y="216"/>
                </a:cubicBezTo>
                <a:cubicBezTo>
                  <a:pt x="149" y="216"/>
                  <a:pt x="149" y="216"/>
                  <a:pt x="149" y="216"/>
                </a:cubicBezTo>
                <a:cubicBezTo>
                  <a:pt x="149" y="216"/>
                  <a:pt x="148" y="215"/>
                  <a:pt x="148" y="215"/>
                </a:cubicBezTo>
                <a:cubicBezTo>
                  <a:pt x="148" y="215"/>
                  <a:pt x="147" y="215"/>
                  <a:pt x="147" y="215"/>
                </a:cubicBezTo>
                <a:cubicBezTo>
                  <a:pt x="147" y="215"/>
                  <a:pt x="146" y="214"/>
                  <a:pt x="145" y="214"/>
                </a:cubicBezTo>
                <a:cubicBezTo>
                  <a:pt x="145" y="214"/>
                  <a:pt x="145" y="214"/>
                  <a:pt x="145" y="214"/>
                </a:cubicBezTo>
                <a:cubicBezTo>
                  <a:pt x="144" y="214"/>
                  <a:pt x="144" y="214"/>
                  <a:pt x="143" y="213"/>
                </a:cubicBezTo>
                <a:cubicBezTo>
                  <a:pt x="143" y="213"/>
                  <a:pt x="143" y="213"/>
                  <a:pt x="143" y="213"/>
                </a:cubicBezTo>
                <a:cubicBezTo>
                  <a:pt x="142" y="213"/>
                  <a:pt x="142" y="213"/>
                  <a:pt x="141" y="213"/>
                </a:cubicBezTo>
                <a:cubicBezTo>
                  <a:pt x="141" y="213"/>
                  <a:pt x="141" y="213"/>
                  <a:pt x="141" y="212"/>
                </a:cubicBezTo>
                <a:cubicBezTo>
                  <a:pt x="140" y="212"/>
                  <a:pt x="140" y="212"/>
                  <a:pt x="139" y="212"/>
                </a:cubicBezTo>
                <a:cubicBezTo>
                  <a:pt x="139" y="212"/>
                  <a:pt x="139" y="212"/>
                  <a:pt x="139" y="212"/>
                </a:cubicBezTo>
                <a:cubicBezTo>
                  <a:pt x="138" y="212"/>
                  <a:pt x="137" y="212"/>
                  <a:pt x="137" y="211"/>
                </a:cubicBezTo>
                <a:cubicBezTo>
                  <a:pt x="137" y="211"/>
                  <a:pt x="136" y="211"/>
                  <a:pt x="136" y="211"/>
                </a:cubicBezTo>
                <a:cubicBezTo>
                  <a:pt x="136" y="211"/>
                  <a:pt x="135" y="211"/>
                  <a:pt x="135" y="211"/>
                </a:cubicBezTo>
                <a:cubicBezTo>
                  <a:pt x="134" y="211"/>
                  <a:pt x="134" y="211"/>
                  <a:pt x="134" y="211"/>
                </a:cubicBezTo>
                <a:cubicBezTo>
                  <a:pt x="133" y="211"/>
                  <a:pt x="133" y="211"/>
                  <a:pt x="132" y="211"/>
                </a:cubicBezTo>
                <a:cubicBezTo>
                  <a:pt x="132" y="211"/>
                  <a:pt x="132" y="211"/>
                  <a:pt x="132" y="211"/>
                </a:cubicBezTo>
                <a:cubicBezTo>
                  <a:pt x="131" y="211"/>
                  <a:pt x="131" y="211"/>
                  <a:pt x="130" y="211"/>
                </a:cubicBezTo>
                <a:cubicBezTo>
                  <a:pt x="130" y="211"/>
                  <a:pt x="130" y="211"/>
                  <a:pt x="129" y="211"/>
                </a:cubicBezTo>
                <a:cubicBezTo>
                  <a:pt x="129" y="210"/>
                  <a:pt x="128" y="210"/>
                  <a:pt x="127" y="210"/>
                </a:cubicBezTo>
                <a:cubicBezTo>
                  <a:pt x="127" y="210"/>
                  <a:pt x="126" y="210"/>
                  <a:pt x="125" y="211"/>
                </a:cubicBezTo>
                <a:cubicBezTo>
                  <a:pt x="125" y="211"/>
                  <a:pt x="125" y="211"/>
                  <a:pt x="124" y="211"/>
                </a:cubicBezTo>
                <a:cubicBezTo>
                  <a:pt x="124" y="211"/>
                  <a:pt x="123" y="211"/>
                  <a:pt x="123" y="211"/>
                </a:cubicBezTo>
                <a:cubicBezTo>
                  <a:pt x="123" y="211"/>
                  <a:pt x="122" y="211"/>
                  <a:pt x="122" y="211"/>
                </a:cubicBezTo>
                <a:cubicBezTo>
                  <a:pt x="122" y="211"/>
                  <a:pt x="121" y="211"/>
                  <a:pt x="121" y="211"/>
                </a:cubicBezTo>
                <a:cubicBezTo>
                  <a:pt x="120" y="211"/>
                  <a:pt x="120" y="211"/>
                  <a:pt x="120" y="211"/>
                </a:cubicBezTo>
                <a:cubicBezTo>
                  <a:pt x="119" y="211"/>
                  <a:pt x="119" y="211"/>
                  <a:pt x="118" y="211"/>
                </a:cubicBezTo>
                <a:cubicBezTo>
                  <a:pt x="118" y="211"/>
                  <a:pt x="118" y="211"/>
                  <a:pt x="118" y="211"/>
                </a:cubicBezTo>
                <a:cubicBezTo>
                  <a:pt x="117" y="212"/>
                  <a:pt x="117" y="212"/>
                  <a:pt x="116" y="212"/>
                </a:cubicBezTo>
                <a:cubicBezTo>
                  <a:pt x="116" y="212"/>
                  <a:pt x="115" y="212"/>
                  <a:pt x="115" y="212"/>
                </a:cubicBezTo>
                <a:cubicBezTo>
                  <a:pt x="115" y="212"/>
                  <a:pt x="114" y="212"/>
                  <a:pt x="114" y="212"/>
                </a:cubicBezTo>
                <a:cubicBezTo>
                  <a:pt x="114" y="213"/>
                  <a:pt x="113" y="213"/>
                  <a:pt x="113" y="213"/>
                </a:cubicBezTo>
                <a:cubicBezTo>
                  <a:pt x="113" y="213"/>
                  <a:pt x="112" y="213"/>
                  <a:pt x="112" y="213"/>
                </a:cubicBezTo>
                <a:cubicBezTo>
                  <a:pt x="112" y="213"/>
                  <a:pt x="111" y="213"/>
                  <a:pt x="111" y="213"/>
                </a:cubicBezTo>
                <a:cubicBezTo>
                  <a:pt x="111" y="214"/>
                  <a:pt x="110" y="214"/>
                  <a:pt x="110" y="214"/>
                </a:cubicBezTo>
                <a:cubicBezTo>
                  <a:pt x="109" y="214"/>
                  <a:pt x="109" y="214"/>
                  <a:pt x="109" y="214"/>
                </a:cubicBezTo>
                <a:cubicBezTo>
                  <a:pt x="109" y="214"/>
                  <a:pt x="108" y="215"/>
                  <a:pt x="107" y="215"/>
                </a:cubicBezTo>
                <a:cubicBezTo>
                  <a:pt x="107" y="215"/>
                  <a:pt x="107" y="215"/>
                  <a:pt x="107" y="215"/>
                </a:cubicBezTo>
                <a:cubicBezTo>
                  <a:pt x="106" y="215"/>
                  <a:pt x="106" y="216"/>
                  <a:pt x="106" y="216"/>
                </a:cubicBezTo>
                <a:cubicBezTo>
                  <a:pt x="105" y="216"/>
                  <a:pt x="105" y="216"/>
                  <a:pt x="105" y="216"/>
                </a:cubicBezTo>
                <a:cubicBezTo>
                  <a:pt x="104" y="216"/>
                  <a:pt x="104" y="217"/>
                  <a:pt x="104" y="217"/>
                </a:cubicBezTo>
                <a:cubicBezTo>
                  <a:pt x="103" y="217"/>
                  <a:pt x="103" y="217"/>
                  <a:pt x="103" y="217"/>
                </a:cubicBezTo>
                <a:cubicBezTo>
                  <a:pt x="103" y="218"/>
                  <a:pt x="102" y="218"/>
                  <a:pt x="102" y="218"/>
                </a:cubicBezTo>
                <a:cubicBezTo>
                  <a:pt x="102" y="218"/>
                  <a:pt x="102" y="218"/>
                  <a:pt x="101" y="218"/>
                </a:cubicBezTo>
                <a:cubicBezTo>
                  <a:pt x="101" y="219"/>
                  <a:pt x="100" y="219"/>
                  <a:pt x="100" y="220"/>
                </a:cubicBezTo>
                <a:cubicBezTo>
                  <a:pt x="100" y="220"/>
                  <a:pt x="99" y="220"/>
                  <a:pt x="99" y="220"/>
                </a:cubicBezTo>
                <a:cubicBezTo>
                  <a:pt x="99" y="220"/>
                  <a:pt x="98" y="221"/>
                  <a:pt x="98" y="221"/>
                </a:cubicBezTo>
                <a:cubicBezTo>
                  <a:pt x="98" y="221"/>
                  <a:pt x="98" y="221"/>
                  <a:pt x="98" y="221"/>
                </a:cubicBezTo>
                <a:cubicBezTo>
                  <a:pt x="97" y="222"/>
                  <a:pt x="97" y="222"/>
                  <a:pt x="97" y="222"/>
                </a:cubicBezTo>
                <a:cubicBezTo>
                  <a:pt x="96" y="222"/>
                  <a:pt x="96" y="223"/>
                  <a:pt x="96" y="223"/>
                </a:cubicBezTo>
                <a:cubicBezTo>
                  <a:pt x="96" y="223"/>
                  <a:pt x="95" y="223"/>
                  <a:pt x="95" y="224"/>
                </a:cubicBezTo>
                <a:cubicBezTo>
                  <a:pt x="95" y="224"/>
                  <a:pt x="95" y="224"/>
                  <a:pt x="95" y="224"/>
                </a:cubicBezTo>
                <a:cubicBezTo>
                  <a:pt x="94" y="225"/>
                  <a:pt x="94" y="225"/>
                  <a:pt x="93" y="226"/>
                </a:cubicBezTo>
                <a:cubicBezTo>
                  <a:pt x="93" y="226"/>
                  <a:pt x="93" y="226"/>
                  <a:pt x="93" y="226"/>
                </a:cubicBezTo>
                <a:cubicBezTo>
                  <a:pt x="92" y="226"/>
                  <a:pt x="92" y="227"/>
                  <a:pt x="92" y="227"/>
                </a:cubicBezTo>
                <a:cubicBezTo>
                  <a:pt x="92" y="227"/>
                  <a:pt x="91" y="227"/>
                  <a:pt x="91" y="228"/>
                </a:cubicBezTo>
                <a:cubicBezTo>
                  <a:pt x="91" y="228"/>
                  <a:pt x="91" y="228"/>
                  <a:pt x="90" y="229"/>
                </a:cubicBezTo>
                <a:cubicBezTo>
                  <a:pt x="90" y="229"/>
                  <a:pt x="90" y="229"/>
                  <a:pt x="90" y="229"/>
                </a:cubicBezTo>
                <a:cubicBezTo>
                  <a:pt x="90" y="230"/>
                  <a:pt x="89" y="230"/>
                  <a:pt x="89" y="230"/>
                </a:cubicBezTo>
                <a:cubicBezTo>
                  <a:pt x="89" y="231"/>
                  <a:pt x="89" y="231"/>
                  <a:pt x="89" y="231"/>
                </a:cubicBezTo>
                <a:cubicBezTo>
                  <a:pt x="88" y="232"/>
                  <a:pt x="88" y="232"/>
                  <a:pt x="88" y="233"/>
                </a:cubicBezTo>
                <a:cubicBezTo>
                  <a:pt x="88" y="233"/>
                  <a:pt x="88" y="233"/>
                  <a:pt x="88" y="233"/>
                </a:cubicBezTo>
                <a:cubicBezTo>
                  <a:pt x="87" y="233"/>
                  <a:pt x="87" y="234"/>
                  <a:pt x="87" y="234"/>
                </a:cubicBezTo>
                <a:cubicBezTo>
                  <a:pt x="87" y="235"/>
                  <a:pt x="87" y="235"/>
                  <a:pt x="86" y="235"/>
                </a:cubicBezTo>
                <a:cubicBezTo>
                  <a:pt x="86" y="235"/>
                  <a:pt x="86" y="236"/>
                  <a:pt x="86" y="236"/>
                </a:cubicBezTo>
                <a:cubicBezTo>
                  <a:pt x="86" y="237"/>
                  <a:pt x="86" y="237"/>
                  <a:pt x="85" y="237"/>
                </a:cubicBezTo>
                <a:cubicBezTo>
                  <a:pt x="85" y="237"/>
                  <a:pt x="85" y="238"/>
                  <a:pt x="85" y="238"/>
                </a:cubicBezTo>
                <a:cubicBezTo>
                  <a:pt x="85" y="238"/>
                  <a:pt x="85" y="239"/>
                  <a:pt x="85" y="239"/>
                </a:cubicBezTo>
                <a:cubicBezTo>
                  <a:pt x="84" y="239"/>
                  <a:pt x="84" y="240"/>
                  <a:pt x="84" y="241"/>
                </a:cubicBezTo>
                <a:cubicBezTo>
                  <a:pt x="84" y="241"/>
                  <a:pt x="84" y="241"/>
                  <a:pt x="84" y="241"/>
                </a:cubicBezTo>
                <a:cubicBezTo>
                  <a:pt x="84" y="241"/>
                  <a:pt x="83" y="242"/>
                  <a:pt x="83" y="242"/>
                </a:cubicBezTo>
                <a:cubicBezTo>
                  <a:pt x="28" y="242"/>
                  <a:pt x="28" y="242"/>
                  <a:pt x="28" y="242"/>
                </a:cubicBezTo>
                <a:cubicBezTo>
                  <a:pt x="28" y="199"/>
                  <a:pt x="28" y="199"/>
                  <a:pt x="28" y="199"/>
                </a:cubicBezTo>
                <a:cubicBezTo>
                  <a:pt x="283" y="199"/>
                  <a:pt x="283" y="199"/>
                  <a:pt x="283" y="199"/>
                </a:cubicBezTo>
                <a:lnTo>
                  <a:pt x="283" y="242"/>
                </a:lnTo>
                <a:close/>
                <a:moveTo>
                  <a:pt x="283" y="171"/>
                </a:moveTo>
                <a:cubicBezTo>
                  <a:pt x="28" y="171"/>
                  <a:pt x="28" y="171"/>
                  <a:pt x="28" y="171"/>
                </a:cubicBezTo>
                <a:cubicBezTo>
                  <a:pt x="28" y="29"/>
                  <a:pt x="28" y="29"/>
                  <a:pt x="28" y="29"/>
                </a:cubicBezTo>
                <a:cubicBezTo>
                  <a:pt x="283" y="29"/>
                  <a:pt x="283" y="29"/>
                  <a:pt x="283" y="29"/>
                </a:cubicBezTo>
                <a:lnTo>
                  <a:pt x="283" y="171"/>
                </a:lnTo>
                <a:close/>
                <a:moveTo>
                  <a:pt x="398" y="274"/>
                </a:moveTo>
                <a:cubicBezTo>
                  <a:pt x="388" y="274"/>
                  <a:pt x="380" y="266"/>
                  <a:pt x="380" y="257"/>
                </a:cubicBezTo>
                <a:cubicBezTo>
                  <a:pt x="380" y="247"/>
                  <a:pt x="388" y="239"/>
                  <a:pt x="398" y="239"/>
                </a:cubicBezTo>
                <a:cubicBezTo>
                  <a:pt x="408" y="239"/>
                  <a:pt x="416" y="247"/>
                  <a:pt x="416" y="257"/>
                </a:cubicBezTo>
                <a:cubicBezTo>
                  <a:pt x="416" y="266"/>
                  <a:pt x="408" y="274"/>
                  <a:pt x="398" y="274"/>
                </a:cubicBezTo>
                <a:close/>
                <a:moveTo>
                  <a:pt x="457" y="242"/>
                </a:moveTo>
                <a:cubicBezTo>
                  <a:pt x="442" y="242"/>
                  <a:pt x="442" y="242"/>
                  <a:pt x="442" y="242"/>
                </a:cubicBezTo>
                <a:cubicBezTo>
                  <a:pt x="442" y="242"/>
                  <a:pt x="442" y="242"/>
                  <a:pt x="442" y="241"/>
                </a:cubicBezTo>
                <a:cubicBezTo>
                  <a:pt x="442" y="241"/>
                  <a:pt x="442" y="241"/>
                  <a:pt x="441" y="241"/>
                </a:cubicBezTo>
                <a:cubicBezTo>
                  <a:pt x="441" y="240"/>
                  <a:pt x="441" y="239"/>
                  <a:pt x="441" y="239"/>
                </a:cubicBezTo>
                <a:cubicBezTo>
                  <a:pt x="441" y="239"/>
                  <a:pt x="441" y="238"/>
                  <a:pt x="440" y="238"/>
                </a:cubicBezTo>
                <a:cubicBezTo>
                  <a:pt x="440" y="238"/>
                  <a:pt x="440" y="237"/>
                  <a:pt x="440" y="237"/>
                </a:cubicBezTo>
                <a:cubicBezTo>
                  <a:pt x="440" y="237"/>
                  <a:pt x="440" y="237"/>
                  <a:pt x="440" y="236"/>
                </a:cubicBezTo>
                <a:cubicBezTo>
                  <a:pt x="439" y="236"/>
                  <a:pt x="439" y="235"/>
                  <a:pt x="439" y="235"/>
                </a:cubicBezTo>
                <a:cubicBezTo>
                  <a:pt x="439" y="235"/>
                  <a:pt x="439" y="235"/>
                  <a:pt x="439" y="234"/>
                </a:cubicBezTo>
                <a:cubicBezTo>
                  <a:pt x="438" y="234"/>
                  <a:pt x="438" y="234"/>
                  <a:pt x="438" y="233"/>
                </a:cubicBezTo>
                <a:cubicBezTo>
                  <a:pt x="438" y="233"/>
                  <a:pt x="438" y="233"/>
                  <a:pt x="438" y="233"/>
                </a:cubicBezTo>
                <a:cubicBezTo>
                  <a:pt x="437" y="232"/>
                  <a:pt x="437" y="232"/>
                  <a:pt x="436" y="231"/>
                </a:cubicBezTo>
                <a:cubicBezTo>
                  <a:pt x="436" y="231"/>
                  <a:pt x="436" y="231"/>
                  <a:pt x="436" y="230"/>
                </a:cubicBezTo>
                <a:cubicBezTo>
                  <a:pt x="436" y="230"/>
                  <a:pt x="436" y="230"/>
                  <a:pt x="435" y="229"/>
                </a:cubicBezTo>
                <a:cubicBezTo>
                  <a:pt x="435" y="229"/>
                  <a:pt x="435" y="229"/>
                  <a:pt x="435" y="229"/>
                </a:cubicBezTo>
                <a:cubicBezTo>
                  <a:pt x="435" y="228"/>
                  <a:pt x="434" y="228"/>
                  <a:pt x="434" y="228"/>
                </a:cubicBezTo>
                <a:cubicBezTo>
                  <a:pt x="434" y="227"/>
                  <a:pt x="434" y="227"/>
                  <a:pt x="434" y="227"/>
                </a:cubicBezTo>
                <a:cubicBezTo>
                  <a:pt x="433" y="227"/>
                  <a:pt x="433" y="226"/>
                  <a:pt x="433" y="226"/>
                </a:cubicBezTo>
                <a:cubicBezTo>
                  <a:pt x="432" y="226"/>
                  <a:pt x="432" y="226"/>
                  <a:pt x="432" y="226"/>
                </a:cubicBezTo>
                <a:cubicBezTo>
                  <a:pt x="432" y="225"/>
                  <a:pt x="431" y="225"/>
                  <a:pt x="431" y="224"/>
                </a:cubicBezTo>
                <a:cubicBezTo>
                  <a:pt x="431" y="224"/>
                  <a:pt x="431" y="224"/>
                  <a:pt x="430" y="224"/>
                </a:cubicBezTo>
                <a:cubicBezTo>
                  <a:pt x="430" y="223"/>
                  <a:pt x="430" y="223"/>
                  <a:pt x="429" y="223"/>
                </a:cubicBezTo>
                <a:cubicBezTo>
                  <a:pt x="429" y="223"/>
                  <a:pt x="429" y="222"/>
                  <a:pt x="429" y="222"/>
                </a:cubicBezTo>
                <a:cubicBezTo>
                  <a:pt x="428" y="222"/>
                  <a:pt x="428" y="222"/>
                  <a:pt x="428" y="221"/>
                </a:cubicBezTo>
                <a:cubicBezTo>
                  <a:pt x="428" y="221"/>
                  <a:pt x="427" y="221"/>
                  <a:pt x="427" y="221"/>
                </a:cubicBezTo>
                <a:cubicBezTo>
                  <a:pt x="427" y="221"/>
                  <a:pt x="426" y="220"/>
                  <a:pt x="426" y="220"/>
                </a:cubicBezTo>
                <a:cubicBezTo>
                  <a:pt x="426" y="220"/>
                  <a:pt x="426" y="220"/>
                  <a:pt x="426" y="220"/>
                </a:cubicBezTo>
                <a:cubicBezTo>
                  <a:pt x="425" y="219"/>
                  <a:pt x="425" y="219"/>
                  <a:pt x="424" y="218"/>
                </a:cubicBezTo>
                <a:cubicBezTo>
                  <a:pt x="424" y="218"/>
                  <a:pt x="424" y="218"/>
                  <a:pt x="424" y="218"/>
                </a:cubicBezTo>
                <a:cubicBezTo>
                  <a:pt x="423" y="218"/>
                  <a:pt x="423" y="218"/>
                  <a:pt x="422" y="217"/>
                </a:cubicBezTo>
                <a:cubicBezTo>
                  <a:pt x="422" y="217"/>
                  <a:pt x="422" y="217"/>
                  <a:pt x="422" y="217"/>
                </a:cubicBezTo>
                <a:cubicBezTo>
                  <a:pt x="421" y="217"/>
                  <a:pt x="421" y="216"/>
                  <a:pt x="420" y="216"/>
                </a:cubicBezTo>
                <a:cubicBezTo>
                  <a:pt x="420" y="216"/>
                  <a:pt x="420" y="216"/>
                  <a:pt x="420" y="216"/>
                </a:cubicBezTo>
                <a:cubicBezTo>
                  <a:pt x="419" y="216"/>
                  <a:pt x="419" y="215"/>
                  <a:pt x="419" y="215"/>
                </a:cubicBezTo>
                <a:cubicBezTo>
                  <a:pt x="418" y="215"/>
                  <a:pt x="418" y="215"/>
                  <a:pt x="418" y="215"/>
                </a:cubicBezTo>
                <a:cubicBezTo>
                  <a:pt x="417" y="215"/>
                  <a:pt x="417" y="214"/>
                  <a:pt x="416" y="214"/>
                </a:cubicBezTo>
                <a:cubicBezTo>
                  <a:pt x="416" y="214"/>
                  <a:pt x="416" y="214"/>
                  <a:pt x="416" y="214"/>
                </a:cubicBezTo>
                <a:cubicBezTo>
                  <a:pt x="415" y="214"/>
                  <a:pt x="415" y="214"/>
                  <a:pt x="414" y="213"/>
                </a:cubicBezTo>
                <a:cubicBezTo>
                  <a:pt x="414" y="213"/>
                  <a:pt x="414" y="213"/>
                  <a:pt x="413" y="213"/>
                </a:cubicBezTo>
                <a:cubicBezTo>
                  <a:pt x="413" y="213"/>
                  <a:pt x="413" y="213"/>
                  <a:pt x="412" y="213"/>
                </a:cubicBezTo>
                <a:cubicBezTo>
                  <a:pt x="412" y="213"/>
                  <a:pt x="412" y="213"/>
                  <a:pt x="411" y="212"/>
                </a:cubicBezTo>
                <a:cubicBezTo>
                  <a:pt x="411" y="212"/>
                  <a:pt x="411" y="212"/>
                  <a:pt x="410" y="212"/>
                </a:cubicBezTo>
                <a:cubicBezTo>
                  <a:pt x="410" y="212"/>
                  <a:pt x="410" y="212"/>
                  <a:pt x="409" y="212"/>
                </a:cubicBezTo>
                <a:cubicBezTo>
                  <a:pt x="409" y="212"/>
                  <a:pt x="408" y="212"/>
                  <a:pt x="407" y="211"/>
                </a:cubicBezTo>
                <a:cubicBezTo>
                  <a:pt x="407" y="211"/>
                  <a:pt x="407" y="211"/>
                  <a:pt x="407" y="211"/>
                </a:cubicBezTo>
                <a:cubicBezTo>
                  <a:pt x="407" y="211"/>
                  <a:pt x="406" y="211"/>
                  <a:pt x="405" y="211"/>
                </a:cubicBezTo>
                <a:cubicBezTo>
                  <a:pt x="405" y="211"/>
                  <a:pt x="405" y="211"/>
                  <a:pt x="405" y="211"/>
                </a:cubicBezTo>
                <a:cubicBezTo>
                  <a:pt x="404" y="211"/>
                  <a:pt x="404" y="211"/>
                  <a:pt x="403" y="211"/>
                </a:cubicBezTo>
                <a:cubicBezTo>
                  <a:pt x="403" y="211"/>
                  <a:pt x="403" y="211"/>
                  <a:pt x="402" y="211"/>
                </a:cubicBezTo>
                <a:cubicBezTo>
                  <a:pt x="402" y="211"/>
                  <a:pt x="401" y="211"/>
                  <a:pt x="401" y="211"/>
                </a:cubicBezTo>
                <a:cubicBezTo>
                  <a:pt x="401" y="211"/>
                  <a:pt x="400" y="211"/>
                  <a:pt x="400" y="211"/>
                </a:cubicBezTo>
                <a:cubicBezTo>
                  <a:pt x="400" y="210"/>
                  <a:pt x="399" y="210"/>
                  <a:pt x="398" y="210"/>
                </a:cubicBezTo>
                <a:cubicBezTo>
                  <a:pt x="397" y="210"/>
                  <a:pt x="397" y="210"/>
                  <a:pt x="396" y="211"/>
                </a:cubicBezTo>
                <a:cubicBezTo>
                  <a:pt x="396" y="211"/>
                  <a:pt x="395" y="211"/>
                  <a:pt x="395" y="211"/>
                </a:cubicBezTo>
                <a:cubicBezTo>
                  <a:pt x="395" y="211"/>
                  <a:pt x="394" y="211"/>
                  <a:pt x="394" y="211"/>
                </a:cubicBezTo>
                <a:cubicBezTo>
                  <a:pt x="393" y="211"/>
                  <a:pt x="393" y="211"/>
                  <a:pt x="393" y="211"/>
                </a:cubicBezTo>
                <a:cubicBezTo>
                  <a:pt x="392" y="211"/>
                  <a:pt x="392" y="211"/>
                  <a:pt x="391" y="211"/>
                </a:cubicBezTo>
                <a:cubicBezTo>
                  <a:pt x="391" y="211"/>
                  <a:pt x="391" y="211"/>
                  <a:pt x="391" y="211"/>
                </a:cubicBezTo>
                <a:cubicBezTo>
                  <a:pt x="390" y="211"/>
                  <a:pt x="390" y="211"/>
                  <a:pt x="389" y="211"/>
                </a:cubicBezTo>
                <a:cubicBezTo>
                  <a:pt x="389" y="211"/>
                  <a:pt x="389" y="211"/>
                  <a:pt x="389" y="211"/>
                </a:cubicBezTo>
                <a:cubicBezTo>
                  <a:pt x="388" y="212"/>
                  <a:pt x="387" y="212"/>
                  <a:pt x="387" y="212"/>
                </a:cubicBezTo>
                <a:cubicBezTo>
                  <a:pt x="386" y="212"/>
                  <a:pt x="386" y="212"/>
                  <a:pt x="386" y="212"/>
                </a:cubicBezTo>
                <a:cubicBezTo>
                  <a:pt x="386" y="212"/>
                  <a:pt x="385" y="212"/>
                  <a:pt x="385" y="212"/>
                </a:cubicBezTo>
                <a:cubicBezTo>
                  <a:pt x="384" y="213"/>
                  <a:pt x="384" y="213"/>
                  <a:pt x="384" y="213"/>
                </a:cubicBezTo>
                <a:cubicBezTo>
                  <a:pt x="383" y="213"/>
                  <a:pt x="383" y="213"/>
                  <a:pt x="383" y="213"/>
                </a:cubicBezTo>
                <a:cubicBezTo>
                  <a:pt x="382" y="213"/>
                  <a:pt x="382" y="213"/>
                  <a:pt x="382" y="213"/>
                </a:cubicBezTo>
                <a:cubicBezTo>
                  <a:pt x="381" y="214"/>
                  <a:pt x="381" y="214"/>
                  <a:pt x="380" y="214"/>
                </a:cubicBezTo>
                <a:cubicBezTo>
                  <a:pt x="380" y="214"/>
                  <a:pt x="380" y="214"/>
                  <a:pt x="380" y="214"/>
                </a:cubicBezTo>
                <a:cubicBezTo>
                  <a:pt x="379" y="214"/>
                  <a:pt x="379" y="215"/>
                  <a:pt x="378" y="215"/>
                </a:cubicBezTo>
                <a:cubicBezTo>
                  <a:pt x="378" y="215"/>
                  <a:pt x="378" y="215"/>
                  <a:pt x="378" y="215"/>
                </a:cubicBezTo>
                <a:cubicBezTo>
                  <a:pt x="377" y="215"/>
                  <a:pt x="377" y="216"/>
                  <a:pt x="376" y="216"/>
                </a:cubicBezTo>
                <a:cubicBezTo>
                  <a:pt x="376" y="216"/>
                  <a:pt x="376" y="216"/>
                  <a:pt x="376" y="216"/>
                </a:cubicBezTo>
                <a:cubicBezTo>
                  <a:pt x="375" y="216"/>
                  <a:pt x="375" y="217"/>
                  <a:pt x="375" y="217"/>
                </a:cubicBezTo>
                <a:cubicBezTo>
                  <a:pt x="374" y="217"/>
                  <a:pt x="374" y="217"/>
                  <a:pt x="374" y="217"/>
                </a:cubicBezTo>
                <a:cubicBezTo>
                  <a:pt x="373" y="218"/>
                  <a:pt x="373" y="218"/>
                  <a:pt x="373" y="218"/>
                </a:cubicBezTo>
                <a:cubicBezTo>
                  <a:pt x="372" y="218"/>
                  <a:pt x="372" y="218"/>
                  <a:pt x="372" y="218"/>
                </a:cubicBezTo>
                <a:cubicBezTo>
                  <a:pt x="372" y="219"/>
                  <a:pt x="371" y="219"/>
                  <a:pt x="371" y="220"/>
                </a:cubicBezTo>
                <a:cubicBezTo>
                  <a:pt x="370" y="220"/>
                  <a:pt x="370" y="220"/>
                  <a:pt x="370" y="220"/>
                </a:cubicBezTo>
                <a:cubicBezTo>
                  <a:pt x="370" y="220"/>
                  <a:pt x="369" y="221"/>
                  <a:pt x="369" y="221"/>
                </a:cubicBezTo>
                <a:cubicBezTo>
                  <a:pt x="369" y="221"/>
                  <a:pt x="369" y="221"/>
                  <a:pt x="368" y="221"/>
                </a:cubicBezTo>
                <a:cubicBezTo>
                  <a:pt x="368" y="222"/>
                  <a:pt x="368" y="222"/>
                  <a:pt x="367" y="222"/>
                </a:cubicBezTo>
                <a:cubicBezTo>
                  <a:pt x="367" y="222"/>
                  <a:pt x="367" y="223"/>
                  <a:pt x="367" y="223"/>
                </a:cubicBezTo>
                <a:cubicBezTo>
                  <a:pt x="366" y="223"/>
                  <a:pt x="366" y="223"/>
                  <a:pt x="366" y="224"/>
                </a:cubicBezTo>
                <a:cubicBezTo>
                  <a:pt x="366" y="224"/>
                  <a:pt x="365" y="224"/>
                  <a:pt x="365" y="224"/>
                </a:cubicBezTo>
                <a:cubicBezTo>
                  <a:pt x="365" y="225"/>
                  <a:pt x="364" y="225"/>
                  <a:pt x="364" y="226"/>
                </a:cubicBezTo>
                <a:cubicBezTo>
                  <a:pt x="364" y="226"/>
                  <a:pt x="364" y="226"/>
                  <a:pt x="364" y="226"/>
                </a:cubicBezTo>
                <a:cubicBezTo>
                  <a:pt x="363" y="226"/>
                  <a:pt x="363" y="227"/>
                  <a:pt x="363" y="227"/>
                </a:cubicBezTo>
                <a:cubicBezTo>
                  <a:pt x="362" y="227"/>
                  <a:pt x="362" y="227"/>
                  <a:pt x="362" y="228"/>
                </a:cubicBezTo>
                <a:cubicBezTo>
                  <a:pt x="362" y="228"/>
                  <a:pt x="362" y="228"/>
                  <a:pt x="361" y="229"/>
                </a:cubicBezTo>
                <a:cubicBezTo>
                  <a:pt x="361" y="229"/>
                  <a:pt x="361" y="229"/>
                  <a:pt x="361" y="229"/>
                </a:cubicBezTo>
                <a:cubicBezTo>
                  <a:pt x="361" y="230"/>
                  <a:pt x="360" y="230"/>
                  <a:pt x="360" y="230"/>
                </a:cubicBezTo>
                <a:cubicBezTo>
                  <a:pt x="360" y="231"/>
                  <a:pt x="360" y="231"/>
                  <a:pt x="360" y="231"/>
                </a:cubicBezTo>
                <a:cubicBezTo>
                  <a:pt x="359" y="232"/>
                  <a:pt x="359" y="232"/>
                  <a:pt x="359" y="233"/>
                </a:cubicBezTo>
                <a:cubicBezTo>
                  <a:pt x="358" y="233"/>
                  <a:pt x="358" y="233"/>
                  <a:pt x="358" y="233"/>
                </a:cubicBezTo>
                <a:cubicBezTo>
                  <a:pt x="358" y="234"/>
                  <a:pt x="358" y="234"/>
                  <a:pt x="358" y="234"/>
                </a:cubicBezTo>
                <a:cubicBezTo>
                  <a:pt x="357" y="235"/>
                  <a:pt x="357" y="235"/>
                  <a:pt x="357" y="235"/>
                </a:cubicBezTo>
                <a:cubicBezTo>
                  <a:pt x="357" y="235"/>
                  <a:pt x="357" y="236"/>
                  <a:pt x="357" y="236"/>
                </a:cubicBezTo>
                <a:cubicBezTo>
                  <a:pt x="356" y="237"/>
                  <a:pt x="356" y="237"/>
                  <a:pt x="356" y="237"/>
                </a:cubicBezTo>
                <a:cubicBezTo>
                  <a:pt x="356" y="237"/>
                  <a:pt x="356" y="238"/>
                  <a:pt x="356" y="238"/>
                </a:cubicBezTo>
                <a:cubicBezTo>
                  <a:pt x="356" y="238"/>
                  <a:pt x="355" y="239"/>
                  <a:pt x="355" y="239"/>
                </a:cubicBezTo>
                <a:cubicBezTo>
                  <a:pt x="355" y="239"/>
                  <a:pt x="355" y="240"/>
                  <a:pt x="355" y="241"/>
                </a:cubicBezTo>
                <a:cubicBezTo>
                  <a:pt x="355" y="241"/>
                  <a:pt x="355" y="241"/>
                  <a:pt x="355" y="241"/>
                </a:cubicBezTo>
                <a:cubicBezTo>
                  <a:pt x="354" y="242"/>
                  <a:pt x="354" y="242"/>
                  <a:pt x="354" y="242"/>
                </a:cubicBezTo>
                <a:cubicBezTo>
                  <a:pt x="311" y="242"/>
                  <a:pt x="311" y="242"/>
                  <a:pt x="311" y="242"/>
                </a:cubicBezTo>
                <a:cubicBezTo>
                  <a:pt x="311" y="199"/>
                  <a:pt x="311" y="199"/>
                  <a:pt x="311" y="199"/>
                </a:cubicBezTo>
                <a:cubicBezTo>
                  <a:pt x="457" y="199"/>
                  <a:pt x="457" y="199"/>
                  <a:pt x="457" y="199"/>
                </a:cubicBezTo>
                <a:lnTo>
                  <a:pt x="457" y="242"/>
                </a:lnTo>
                <a:close/>
                <a:moveTo>
                  <a:pt x="457" y="171"/>
                </a:moveTo>
                <a:cubicBezTo>
                  <a:pt x="311" y="171"/>
                  <a:pt x="311" y="171"/>
                  <a:pt x="311" y="171"/>
                </a:cubicBezTo>
                <a:cubicBezTo>
                  <a:pt x="311" y="57"/>
                  <a:pt x="311" y="57"/>
                  <a:pt x="311" y="57"/>
                </a:cubicBezTo>
                <a:cubicBezTo>
                  <a:pt x="330" y="57"/>
                  <a:pt x="330" y="57"/>
                  <a:pt x="330" y="57"/>
                </a:cubicBezTo>
                <a:cubicBezTo>
                  <a:pt x="330" y="129"/>
                  <a:pt x="330" y="129"/>
                  <a:pt x="330" y="129"/>
                </a:cubicBezTo>
                <a:cubicBezTo>
                  <a:pt x="414" y="129"/>
                  <a:pt x="414" y="129"/>
                  <a:pt x="414" y="129"/>
                </a:cubicBezTo>
                <a:cubicBezTo>
                  <a:pt x="457" y="157"/>
                  <a:pt x="457" y="157"/>
                  <a:pt x="457" y="157"/>
                </a:cubicBezTo>
                <a:lnTo>
                  <a:pt x="457" y="171"/>
                </a:lnTo>
                <a:close/>
                <a:moveTo>
                  <a:pt x="213" y="101"/>
                </a:moveTo>
                <a:cubicBezTo>
                  <a:pt x="187" y="101"/>
                  <a:pt x="187" y="101"/>
                  <a:pt x="187" y="101"/>
                </a:cubicBezTo>
                <a:cubicBezTo>
                  <a:pt x="187" y="72"/>
                  <a:pt x="187" y="72"/>
                  <a:pt x="187" y="72"/>
                </a:cubicBezTo>
                <a:cubicBezTo>
                  <a:pt x="213" y="72"/>
                  <a:pt x="213" y="72"/>
                  <a:pt x="213" y="72"/>
                </a:cubicBezTo>
                <a:cubicBezTo>
                  <a:pt x="213" y="46"/>
                  <a:pt x="213" y="46"/>
                  <a:pt x="213" y="46"/>
                </a:cubicBezTo>
                <a:cubicBezTo>
                  <a:pt x="242" y="46"/>
                  <a:pt x="242" y="46"/>
                  <a:pt x="242" y="46"/>
                </a:cubicBezTo>
                <a:cubicBezTo>
                  <a:pt x="242" y="72"/>
                  <a:pt x="242" y="72"/>
                  <a:pt x="242" y="72"/>
                </a:cubicBezTo>
                <a:cubicBezTo>
                  <a:pt x="268" y="72"/>
                  <a:pt x="268" y="72"/>
                  <a:pt x="268" y="72"/>
                </a:cubicBezTo>
                <a:cubicBezTo>
                  <a:pt x="268" y="101"/>
                  <a:pt x="268" y="101"/>
                  <a:pt x="268" y="101"/>
                </a:cubicBezTo>
                <a:cubicBezTo>
                  <a:pt x="242" y="101"/>
                  <a:pt x="242" y="101"/>
                  <a:pt x="242" y="101"/>
                </a:cubicBezTo>
                <a:cubicBezTo>
                  <a:pt x="242" y="128"/>
                  <a:pt x="242" y="128"/>
                  <a:pt x="242" y="128"/>
                </a:cubicBezTo>
                <a:cubicBezTo>
                  <a:pt x="213" y="128"/>
                  <a:pt x="213" y="128"/>
                  <a:pt x="213" y="128"/>
                </a:cubicBezTo>
                <a:lnTo>
                  <a:pt x="213" y="101"/>
                </a:lnTo>
                <a:close/>
                <a:moveTo>
                  <a:pt x="170" y="46"/>
                </a:moveTo>
                <a:cubicBezTo>
                  <a:pt x="121" y="46"/>
                  <a:pt x="121" y="46"/>
                  <a:pt x="121" y="46"/>
                </a:cubicBezTo>
                <a:cubicBezTo>
                  <a:pt x="45" y="46"/>
                  <a:pt x="45" y="46"/>
                  <a:pt x="45" y="46"/>
                </a:cubicBezTo>
                <a:cubicBezTo>
                  <a:pt x="45" y="128"/>
                  <a:pt x="45" y="128"/>
                  <a:pt x="45" y="128"/>
                </a:cubicBezTo>
                <a:cubicBezTo>
                  <a:pt x="170" y="128"/>
                  <a:pt x="170" y="128"/>
                  <a:pt x="170" y="128"/>
                </a:cubicBezTo>
                <a:lnTo>
                  <a:pt x="170" y="46"/>
                </a:lnTo>
                <a:close/>
                <a:moveTo>
                  <a:pt x="93" y="99"/>
                </a:moveTo>
                <a:cubicBezTo>
                  <a:pt x="73" y="99"/>
                  <a:pt x="73" y="99"/>
                  <a:pt x="73" y="99"/>
                </a:cubicBezTo>
                <a:cubicBezTo>
                  <a:pt x="73" y="74"/>
                  <a:pt x="73" y="74"/>
                  <a:pt x="73" y="74"/>
                </a:cubicBezTo>
                <a:cubicBezTo>
                  <a:pt x="93" y="74"/>
                  <a:pt x="93" y="74"/>
                  <a:pt x="93" y="74"/>
                </a:cubicBezTo>
                <a:lnTo>
                  <a:pt x="93" y="99"/>
                </a:lnTo>
                <a:close/>
                <a:moveTo>
                  <a:pt x="141" y="99"/>
                </a:moveTo>
                <a:cubicBezTo>
                  <a:pt x="121" y="99"/>
                  <a:pt x="121" y="99"/>
                  <a:pt x="121" y="99"/>
                </a:cubicBezTo>
                <a:cubicBezTo>
                  <a:pt x="121" y="74"/>
                  <a:pt x="121" y="74"/>
                  <a:pt x="121" y="74"/>
                </a:cubicBezTo>
                <a:cubicBezTo>
                  <a:pt x="141" y="74"/>
                  <a:pt x="141" y="74"/>
                  <a:pt x="141" y="74"/>
                </a:cubicBezTo>
                <a:lnTo>
                  <a:pt x="141" y="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2" name="Freeform 38"/>
          <p:cNvSpPr>
            <a:spLocks noEditPoints="1"/>
          </p:cNvSpPr>
          <p:nvPr/>
        </p:nvSpPr>
        <p:spPr bwMode="auto">
          <a:xfrm>
            <a:off x="22145449" y="6578736"/>
            <a:ext cx="489236" cy="489236"/>
          </a:xfrm>
          <a:custGeom>
            <a:avLst/>
            <a:gdLst>
              <a:gd name="T0" fmla="*/ 308 w 496"/>
              <a:gd name="T1" fmla="*/ 42 h 496"/>
              <a:gd name="T2" fmla="*/ 298 w 496"/>
              <a:gd name="T3" fmla="*/ 187 h 496"/>
              <a:gd name="T4" fmla="*/ 287 w 496"/>
              <a:gd name="T5" fmla="*/ 199 h 496"/>
              <a:gd name="T6" fmla="*/ 258 w 496"/>
              <a:gd name="T7" fmla="*/ 170 h 496"/>
              <a:gd name="T8" fmla="*/ 269 w 496"/>
              <a:gd name="T9" fmla="*/ 158 h 496"/>
              <a:gd name="T10" fmla="*/ 249 w 496"/>
              <a:gd name="T11" fmla="*/ 138 h 496"/>
              <a:gd name="T12" fmla="*/ 206 w 496"/>
              <a:gd name="T13" fmla="*/ 181 h 496"/>
              <a:gd name="T14" fmla="*/ 227 w 496"/>
              <a:gd name="T15" fmla="*/ 201 h 496"/>
              <a:gd name="T16" fmla="*/ 238 w 496"/>
              <a:gd name="T17" fmla="*/ 190 h 496"/>
              <a:gd name="T18" fmla="*/ 267 w 496"/>
              <a:gd name="T19" fmla="*/ 219 h 496"/>
              <a:gd name="T20" fmla="*/ 256 w 496"/>
              <a:gd name="T21" fmla="*/ 230 h 496"/>
              <a:gd name="T22" fmla="*/ 116 w 496"/>
              <a:gd name="T23" fmla="*/ 234 h 496"/>
              <a:gd name="T24" fmla="*/ 40 w 496"/>
              <a:gd name="T25" fmla="*/ 310 h 496"/>
              <a:gd name="T26" fmla="*/ 40 w 496"/>
              <a:gd name="T27" fmla="*/ 455 h 496"/>
              <a:gd name="T28" fmla="*/ 51 w 496"/>
              <a:gd name="T29" fmla="*/ 466 h 496"/>
              <a:gd name="T30" fmla="*/ 123 w 496"/>
              <a:gd name="T31" fmla="*/ 496 h 496"/>
              <a:gd name="T32" fmla="*/ 196 w 496"/>
              <a:gd name="T33" fmla="*/ 466 h 496"/>
              <a:gd name="T34" fmla="*/ 272 w 496"/>
              <a:gd name="T35" fmla="*/ 390 h 496"/>
              <a:gd name="T36" fmla="*/ 276 w 496"/>
              <a:gd name="T37" fmla="*/ 250 h 496"/>
              <a:gd name="T38" fmla="*/ 287 w 496"/>
              <a:gd name="T39" fmla="*/ 239 h 496"/>
              <a:gd name="T40" fmla="*/ 405 w 496"/>
              <a:gd name="T41" fmla="*/ 357 h 496"/>
              <a:gd name="T42" fmla="*/ 425 w 496"/>
              <a:gd name="T43" fmla="*/ 337 h 496"/>
              <a:gd name="T44" fmla="*/ 307 w 496"/>
              <a:gd name="T45" fmla="*/ 219 h 496"/>
              <a:gd name="T46" fmla="*/ 319 w 496"/>
              <a:gd name="T47" fmla="*/ 207 h 496"/>
              <a:gd name="T48" fmla="*/ 386 w 496"/>
              <a:gd name="T49" fmla="*/ 230 h 496"/>
              <a:gd name="T50" fmla="*/ 463 w 496"/>
              <a:gd name="T51" fmla="*/ 198 h 496"/>
              <a:gd name="T52" fmla="*/ 496 w 496"/>
              <a:gd name="T53" fmla="*/ 120 h 496"/>
              <a:gd name="T54" fmla="*/ 463 w 496"/>
              <a:gd name="T55" fmla="*/ 42 h 496"/>
              <a:gd name="T56" fmla="*/ 308 w 496"/>
              <a:gd name="T57" fmla="*/ 42 h 496"/>
              <a:gd name="T58" fmla="*/ 252 w 496"/>
              <a:gd name="T59" fmla="*/ 370 h 496"/>
              <a:gd name="T60" fmla="*/ 176 w 496"/>
              <a:gd name="T61" fmla="*/ 446 h 496"/>
              <a:gd name="T62" fmla="*/ 71 w 496"/>
              <a:gd name="T63" fmla="*/ 446 h 496"/>
              <a:gd name="T64" fmla="*/ 60 w 496"/>
              <a:gd name="T65" fmla="*/ 435 h 496"/>
              <a:gd name="T66" fmla="*/ 60 w 496"/>
              <a:gd name="T67" fmla="*/ 330 h 496"/>
              <a:gd name="T68" fmla="*/ 136 w 496"/>
              <a:gd name="T69" fmla="*/ 254 h 496"/>
              <a:gd name="T70" fmla="*/ 240 w 496"/>
              <a:gd name="T71" fmla="*/ 254 h 496"/>
              <a:gd name="T72" fmla="*/ 252 w 496"/>
              <a:gd name="T73" fmla="*/ 265 h 496"/>
              <a:gd name="T74" fmla="*/ 252 w 496"/>
              <a:gd name="T75" fmla="*/ 370 h 496"/>
              <a:gd name="T76" fmla="*/ 443 w 496"/>
              <a:gd name="T77" fmla="*/ 178 h 496"/>
              <a:gd name="T78" fmla="*/ 386 w 496"/>
              <a:gd name="T79" fmla="*/ 202 h 496"/>
              <a:gd name="T80" fmla="*/ 328 w 496"/>
              <a:gd name="T81" fmla="*/ 178 h 496"/>
              <a:gd name="T82" fmla="*/ 328 w 496"/>
              <a:gd name="T83" fmla="*/ 63 h 496"/>
              <a:gd name="T84" fmla="*/ 386 w 496"/>
              <a:gd name="T85" fmla="*/ 39 h 496"/>
              <a:gd name="T86" fmla="*/ 443 w 496"/>
              <a:gd name="T87" fmla="*/ 63 h 496"/>
              <a:gd name="T88" fmla="*/ 467 w 496"/>
              <a:gd name="T89" fmla="*/ 120 h 496"/>
              <a:gd name="T90" fmla="*/ 443 w 496"/>
              <a:gd name="T91" fmla="*/ 178 h 496"/>
              <a:gd name="T92" fmla="*/ 242 w 496"/>
              <a:gd name="T93" fmla="*/ 276 h 496"/>
              <a:gd name="T94" fmla="*/ 259 w 496"/>
              <a:gd name="T95" fmla="*/ 318 h 496"/>
              <a:gd name="T96" fmla="*/ 242 w 496"/>
              <a:gd name="T97" fmla="*/ 360 h 496"/>
              <a:gd name="T98" fmla="*/ 220 w 496"/>
              <a:gd name="T99" fmla="*/ 382 h 496"/>
              <a:gd name="T100" fmla="*/ 200 w 496"/>
              <a:gd name="T101" fmla="*/ 362 h 496"/>
              <a:gd name="T102" fmla="*/ 222 w 496"/>
              <a:gd name="T103" fmla="*/ 340 h 496"/>
              <a:gd name="T104" fmla="*/ 231 w 496"/>
              <a:gd name="T105" fmla="*/ 318 h 496"/>
              <a:gd name="T106" fmla="*/ 222 w 496"/>
              <a:gd name="T107" fmla="*/ 296 h 496"/>
              <a:gd name="T108" fmla="*/ 242 w 496"/>
              <a:gd name="T109" fmla="*/ 276 h 496"/>
              <a:gd name="T110" fmla="*/ 442 w 496"/>
              <a:gd name="T111" fmla="*/ 84 h 496"/>
              <a:gd name="T112" fmla="*/ 406 w 496"/>
              <a:gd name="T113" fmla="*/ 120 h 496"/>
              <a:gd name="T114" fmla="*/ 442 w 496"/>
              <a:gd name="T115" fmla="*/ 157 h 496"/>
              <a:gd name="T116" fmla="*/ 422 w 496"/>
              <a:gd name="T117" fmla="*/ 177 h 496"/>
              <a:gd name="T118" fmla="*/ 365 w 496"/>
              <a:gd name="T119" fmla="*/ 120 h 496"/>
              <a:gd name="T120" fmla="*/ 422 w 496"/>
              <a:gd name="T121" fmla="*/ 64 h 496"/>
              <a:gd name="T122" fmla="*/ 442 w 496"/>
              <a:gd name="T123" fmla="*/ 84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96" h="496">
                <a:moveTo>
                  <a:pt x="308" y="42"/>
                </a:moveTo>
                <a:cubicBezTo>
                  <a:pt x="268" y="82"/>
                  <a:pt x="265" y="144"/>
                  <a:pt x="298" y="187"/>
                </a:cubicBezTo>
                <a:cubicBezTo>
                  <a:pt x="287" y="199"/>
                  <a:pt x="287" y="199"/>
                  <a:pt x="287" y="199"/>
                </a:cubicBezTo>
                <a:cubicBezTo>
                  <a:pt x="258" y="170"/>
                  <a:pt x="258" y="170"/>
                  <a:pt x="258" y="170"/>
                </a:cubicBezTo>
                <a:cubicBezTo>
                  <a:pt x="269" y="158"/>
                  <a:pt x="269" y="158"/>
                  <a:pt x="269" y="158"/>
                </a:cubicBezTo>
                <a:cubicBezTo>
                  <a:pt x="249" y="138"/>
                  <a:pt x="249" y="138"/>
                  <a:pt x="249" y="138"/>
                </a:cubicBezTo>
                <a:cubicBezTo>
                  <a:pt x="206" y="181"/>
                  <a:pt x="206" y="181"/>
                  <a:pt x="206" y="181"/>
                </a:cubicBezTo>
                <a:cubicBezTo>
                  <a:pt x="227" y="201"/>
                  <a:pt x="227" y="201"/>
                  <a:pt x="227" y="201"/>
                </a:cubicBezTo>
                <a:cubicBezTo>
                  <a:pt x="238" y="190"/>
                  <a:pt x="238" y="190"/>
                  <a:pt x="238" y="190"/>
                </a:cubicBezTo>
                <a:cubicBezTo>
                  <a:pt x="267" y="219"/>
                  <a:pt x="267" y="219"/>
                  <a:pt x="267" y="219"/>
                </a:cubicBezTo>
                <a:cubicBezTo>
                  <a:pt x="256" y="230"/>
                  <a:pt x="256" y="230"/>
                  <a:pt x="256" y="230"/>
                </a:cubicBezTo>
                <a:cubicBezTo>
                  <a:pt x="216" y="194"/>
                  <a:pt x="154" y="196"/>
                  <a:pt x="116" y="234"/>
                </a:cubicBezTo>
                <a:cubicBezTo>
                  <a:pt x="40" y="310"/>
                  <a:pt x="40" y="310"/>
                  <a:pt x="40" y="310"/>
                </a:cubicBezTo>
                <a:cubicBezTo>
                  <a:pt x="0" y="350"/>
                  <a:pt x="0" y="415"/>
                  <a:pt x="40" y="455"/>
                </a:cubicBezTo>
                <a:cubicBezTo>
                  <a:pt x="51" y="466"/>
                  <a:pt x="51" y="466"/>
                  <a:pt x="51" y="466"/>
                </a:cubicBezTo>
                <a:cubicBezTo>
                  <a:pt x="71" y="486"/>
                  <a:pt x="97" y="496"/>
                  <a:pt x="123" y="496"/>
                </a:cubicBezTo>
                <a:cubicBezTo>
                  <a:pt x="150" y="496"/>
                  <a:pt x="176" y="486"/>
                  <a:pt x="196" y="466"/>
                </a:cubicBezTo>
                <a:cubicBezTo>
                  <a:pt x="272" y="390"/>
                  <a:pt x="272" y="390"/>
                  <a:pt x="272" y="390"/>
                </a:cubicBezTo>
                <a:cubicBezTo>
                  <a:pt x="310" y="352"/>
                  <a:pt x="312" y="290"/>
                  <a:pt x="276" y="250"/>
                </a:cubicBezTo>
                <a:cubicBezTo>
                  <a:pt x="287" y="239"/>
                  <a:pt x="287" y="239"/>
                  <a:pt x="287" y="239"/>
                </a:cubicBezTo>
                <a:cubicBezTo>
                  <a:pt x="405" y="357"/>
                  <a:pt x="405" y="357"/>
                  <a:pt x="405" y="357"/>
                </a:cubicBezTo>
                <a:cubicBezTo>
                  <a:pt x="425" y="337"/>
                  <a:pt x="425" y="337"/>
                  <a:pt x="425" y="337"/>
                </a:cubicBezTo>
                <a:cubicBezTo>
                  <a:pt x="307" y="219"/>
                  <a:pt x="307" y="219"/>
                  <a:pt x="307" y="219"/>
                </a:cubicBezTo>
                <a:cubicBezTo>
                  <a:pt x="319" y="207"/>
                  <a:pt x="319" y="207"/>
                  <a:pt x="319" y="207"/>
                </a:cubicBezTo>
                <a:cubicBezTo>
                  <a:pt x="338" y="223"/>
                  <a:pt x="362" y="230"/>
                  <a:pt x="386" y="230"/>
                </a:cubicBezTo>
                <a:cubicBezTo>
                  <a:pt x="414" y="230"/>
                  <a:pt x="442" y="220"/>
                  <a:pt x="463" y="198"/>
                </a:cubicBezTo>
                <a:cubicBezTo>
                  <a:pt x="484" y="177"/>
                  <a:pt x="496" y="150"/>
                  <a:pt x="496" y="120"/>
                </a:cubicBezTo>
                <a:cubicBezTo>
                  <a:pt x="496" y="91"/>
                  <a:pt x="484" y="63"/>
                  <a:pt x="463" y="42"/>
                </a:cubicBezTo>
                <a:cubicBezTo>
                  <a:pt x="420" y="0"/>
                  <a:pt x="351" y="0"/>
                  <a:pt x="308" y="42"/>
                </a:cubicBezTo>
                <a:close/>
                <a:moveTo>
                  <a:pt x="252" y="370"/>
                </a:moveTo>
                <a:cubicBezTo>
                  <a:pt x="176" y="446"/>
                  <a:pt x="176" y="446"/>
                  <a:pt x="176" y="446"/>
                </a:cubicBezTo>
                <a:cubicBezTo>
                  <a:pt x="147" y="475"/>
                  <a:pt x="100" y="475"/>
                  <a:pt x="71" y="446"/>
                </a:cubicBezTo>
                <a:cubicBezTo>
                  <a:pt x="60" y="435"/>
                  <a:pt x="60" y="435"/>
                  <a:pt x="60" y="435"/>
                </a:cubicBezTo>
                <a:cubicBezTo>
                  <a:pt x="31" y="406"/>
                  <a:pt x="31" y="359"/>
                  <a:pt x="60" y="330"/>
                </a:cubicBezTo>
                <a:cubicBezTo>
                  <a:pt x="136" y="254"/>
                  <a:pt x="136" y="254"/>
                  <a:pt x="136" y="254"/>
                </a:cubicBezTo>
                <a:cubicBezTo>
                  <a:pt x="165" y="225"/>
                  <a:pt x="212" y="225"/>
                  <a:pt x="240" y="254"/>
                </a:cubicBezTo>
                <a:cubicBezTo>
                  <a:pt x="252" y="265"/>
                  <a:pt x="252" y="265"/>
                  <a:pt x="252" y="265"/>
                </a:cubicBezTo>
                <a:cubicBezTo>
                  <a:pt x="281" y="294"/>
                  <a:pt x="281" y="341"/>
                  <a:pt x="252" y="370"/>
                </a:cubicBezTo>
                <a:close/>
                <a:moveTo>
                  <a:pt x="443" y="178"/>
                </a:moveTo>
                <a:cubicBezTo>
                  <a:pt x="427" y="194"/>
                  <a:pt x="406" y="202"/>
                  <a:pt x="386" y="202"/>
                </a:cubicBezTo>
                <a:cubicBezTo>
                  <a:pt x="365" y="202"/>
                  <a:pt x="344" y="194"/>
                  <a:pt x="328" y="178"/>
                </a:cubicBezTo>
                <a:cubicBezTo>
                  <a:pt x="296" y="146"/>
                  <a:pt x="296" y="94"/>
                  <a:pt x="328" y="63"/>
                </a:cubicBezTo>
                <a:cubicBezTo>
                  <a:pt x="344" y="47"/>
                  <a:pt x="365" y="39"/>
                  <a:pt x="386" y="39"/>
                </a:cubicBezTo>
                <a:cubicBezTo>
                  <a:pt x="406" y="39"/>
                  <a:pt x="427" y="47"/>
                  <a:pt x="443" y="63"/>
                </a:cubicBezTo>
                <a:cubicBezTo>
                  <a:pt x="459" y="78"/>
                  <a:pt x="467" y="98"/>
                  <a:pt x="467" y="120"/>
                </a:cubicBezTo>
                <a:cubicBezTo>
                  <a:pt x="467" y="142"/>
                  <a:pt x="459" y="163"/>
                  <a:pt x="443" y="178"/>
                </a:cubicBezTo>
                <a:close/>
                <a:moveTo>
                  <a:pt x="242" y="276"/>
                </a:moveTo>
                <a:cubicBezTo>
                  <a:pt x="253" y="287"/>
                  <a:pt x="259" y="302"/>
                  <a:pt x="259" y="318"/>
                </a:cubicBezTo>
                <a:cubicBezTo>
                  <a:pt x="259" y="334"/>
                  <a:pt x="253" y="349"/>
                  <a:pt x="242" y="360"/>
                </a:cubicBezTo>
                <a:cubicBezTo>
                  <a:pt x="220" y="382"/>
                  <a:pt x="220" y="382"/>
                  <a:pt x="220" y="382"/>
                </a:cubicBezTo>
                <a:cubicBezTo>
                  <a:pt x="200" y="362"/>
                  <a:pt x="200" y="362"/>
                  <a:pt x="200" y="362"/>
                </a:cubicBezTo>
                <a:cubicBezTo>
                  <a:pt x="222" y="340"/>
                  <a:pt x="222" y="340"/>
                  <a:pt x="222" y="340"/>
                </a:cubicBezTo>
                <a:cubicBezTo>
                  <a:pt x="227" y="334"/>
                  <a:pt x="231" y="326"/>
                  <a:pt x="231" y="318"/>
                </a:cubicBezTo>
                <a:cubicBezTo>
                  <a:pt x="231" y="309"/>
                  <a:pt x="227" y="302"/>
                  <a:pt x="222" y="296"/>
                </a:cubicBezTo>
                <a:lnTo>
                  <a:pt x="242" y="276"/>
                </a:lnTo>
                <a:close/>
                <a:moveTo>
                  <a:pt x="442" y="84"/>
                </a:moveTo>
                <a:cubicBezTo>
                  <a:pt x="406" y="120"/>
                  <a:pt x="406" y="120"/>
                  <a:pt x="406" y="120"/>
                </a:cubicBezTo>
                <a:cubicBezTo>
                  <a:pt x="442" y="157"/>
                  <a:pt x="442" y="157"/>
                  <a:pt x="442" y="157"/>
                </a:cubicBezTo>
                <a:cubicBezTo>
                  <a:pt x="422" y="177"/>
                  <a:pt x="422" y="177"/>
                  <a:pt x="422" y="177"/>
                </a:cubicBezTo>
                <a:cubicBezTo>
                  <a:pt x="365" y="120"/>
                  <a:pt x="365" y="120"/>
                  <a:pt x="365" y="120"/>
                </a:cubicBezTo>
                <a:cubicBezTo>
                  <a:pt x="422" y="64"/>
                  <a:pt x="422" y="64"/>
                  <a:pt x="422" y="64"/>
                </a:cubicBezTo>
                <a:lnTo>
                  <a:pt x="442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3" name="Freeform 39"/>
          <p:cNvSpPr>
            <a:spLocks noEditPoints="1"/>
          </p:cNvSpPr>
          <p:nvPr/>
        </p:nvSpPr>
        <p:spPr bwMode="auto">
          <a:xfrm>
            <a:off x="13079485" y="8558284"/>
            <a:ext cx="499504" cy="489236"/>
          </a:xfrm>
          <a:custGeom>
            <a:avLst/>
            <a:gdLst>
              <a:gd name="T0" fmla="*/ 383 w 506"/>
              <a:gd name="T1" fmla="*/ 170 h 496"/>
              <a:gd name="T2" fmla="*/ 415 w 506"/>
              <a:gd name="T3" fmla="*/ 91 h 496"/>
              <a:gd name="T4" fmla="*/ 435 w 506"/>
              <a:gd name="T5" fmla="*/ 158 h 496"/>
              <a:gd name="T6" fmla="*/ 170 w 506"/>
              <a:gd name="T7" fmla="*/ 123 h 496"/>
              <a:gd name="T8" fmla="*/ 158 w 506"/>
              <a:gd name="T9" fmla="*/ 71 h 496"/>
              <a:gd name="T10" fmla="*/ 91 w 506"/>
              <a:gd name="T11" fmla="*/ 91 h 496"/>
              <a:gd name="T12" fmla="*/ 170 w 506"/>
              <a:gd name="T13" fmla="*/ 123 h 496"/>
              <a:gd name="T14" fmla="*/ 252 w 506"/>
              <a:gd name="T15" fmla="*/ 173 h 496"/>
              <a:gd name="T16" fmla="*/ 254 w 506"/>
              <a:gd name="T17" fmla="*/ 215 h 496"/>
              <a:gd name="T18" fmla="*/ 334 w 506"/>
              <a:gd name="T19" fmla="*/ 254 h 496"/>
              <a:gd name="T20" fmla="*/ 292 w 506"/>
              <a:gd name="T21" fmla="*/ 252 h 496"/>
              <a:gd name="T22" fmla="*/ 334 w 506"/>
              <a:gd name="T23" fmla="*/ 254 h 496"/>
              <a:gd name="T24" fmla="*/ 215 w 506"/>
              <a:gd name="T25" fmla="*/ 254 h 496"/>
              <a:gd name="T26" fmla="*/ 173 w 506"/>
              <a:gd name="T27" fmla="*/ 252 h 496"/>
              <a:gd name="T28" fmla="*/ 274 w 506"/>
              <a:gd name="T29" fmla="*/ 314 h 496"/>
              <a:gd name="T30" fmla="*/ 232 w 506"/>
              <a:gd name="T31" fmla="*/ 312 h 496"/>
              <a:gd name="T32" fmla="*/ 274 w 506"/>
              <a:gd name="T33" fmla="*/ 314 h 496"/>
              <a:gd name="T34" fmla="*/ 252 w 506"/>
              <a:gd name="T35" fmla="*/ 232 h 496"/>
              <a:gd name="T36" fmla="*/ 254 w 506"/>
              <a:gd name="T37" fmla="*/ 274 h 496"/>
              <a:gd name="T38" fmla="*/ 41 w 506"/>
              <a:gd name="T39" fmla="*/ 318 h 496"/>
              <a:gd name="T40" fmla="*/ 41 w 506"/>
              <a:gd name="T41" fmla="*/ 189 h 496"/>
              <a:gd name="T42" fmla="*/ 189 w 506"/>
              <a:gd name="T43" fmla="*/ 41 h 496"/>
              <a:gd name="T44" fmla="*/ 318 w 506"/>
              <a:gd name="T45" fmla="*/ 41 h 496"/>
              <a:gd name="T46" fmla="*/ 466 w 506"/>
              <a:gd name="T47" fmla="*/ 41 h 496"/>
              <a:gd name="T48" fmla="*/ 401 w 506"/>
              <a:gd name="T49" fmla="*/ 253 h 496"/>
              <a:gd name="T50" fmla="*/ 466 w 506"/>
              <a:gd name="T51" fmla="*/ 466 h 496"/>
              <a:gd name="T52" fmla="*/ 318 w 506"/>
              <a:gd name="T53" fmla="*/ 466 h 496"/>
              <a:gd name="T54" fmla="*/ 189 w 506"/>
              <a:gd name="T55" fmla="*/ 466 h 496"/>
              <a:gd name="T56" fmla="*/ 41 w 506"/>
              <a:gd name="T57" fmla="*/ 466 h 496"/>
              <a:gd name="T58" fmla="*/ 381 w 506"/>
              <a:gd name="T59" fmla="*/ 273 h 496"/>
              <a:gd name="T60" fmla="*/ 273 w 506"/>
              <a:gd name="T61" fmla="*/ 381 h 496"/>
              <a:gd name="T62" fmla="*/ 445 w 506"/>
              <a:gd name="T63" fmla="*/ 445 h 496"/>
              <a:gd name="T64" fmla="*/ 381 w 506"/>
              <a:gd name="T65" fmla="*/ 273 h 496"/>
              <a:gd name="T66" fmla="*/ 327 w 506"/>
              <a:gd name="T67" fmla="*/ 179 h 496"/>
              <a:gd name="T68" fmla="*/ 445 w 506"/>
              <a:gd name="T69" fmla="*/ 168 h 496"/>
              <a:gd name="T70" fmla="*/ 392 w 506"/>
              <a:gd name="T71" fmla="*/ 39 h 496"/>
              <a:gd name="T72" fmla="*/ 273 w 506"/>
              <a:gd name="T73" fmla="*/ 126 h 496"/>
              <a:gd name="T74" fmla="*/ 146 w 506"/>
              <a:gd name="T75" fmla="*/ 253 h 496"/>
              <a:gd name="T76" fmla="*/ 361 w 506"/>
              <a:gd name="T77" fmla="*/ 253 h 496"/>
              <a:gd name="T78" fmla="*/ 126 w 506"/>
              <a:gd name="T79" fmla="*/ 233 h 496"/>
              <a:gd name="T80" fmla="*/ 168 w 506"/>
              <a:gd name="T81" fmla="*/ 61 h 496"/>
              <a:gd name="T82" fmla="*/ 61 w 506"/>
              <a:gd name="T83" fmla="*/ 61 h 496"/>
              <a:gd name="T84" fmla="*/ 126 w 506"/>
              <a:gd name="T85" fmla="*/ 233 h 496"/>
              <a:gd name="T86" fmla="*/ 61 w 506"/>
              <a:gd name="T87" fmla="*/ 445 h 496"/>
              <a:gd name="T88" fmla="*/ 233 w 506"/>
              <a:gd name="T89" fmla="*/ 381 h 496"/>
              <a:gd name="T90" fmla="*/ 61 w 506"/>
              <a:gd name="T91" fmla="*/ 338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06" h="496">
                <a:moveTo>
                  <a:pt x="403" y="190"/>
                </a:moveTo>
                <a:cubicBezTo>
                  <a:pt x="383" y="170"/>
                  <a:pt x="383" y="170"/>
                  <a:pt x="383" y="170"/>
                </a:cubicBezTo>
                <a:cubicBezTo>
                  <a:pt x="415" y="138"/>
                  <a:pt x="415" y="138"/>
                  <a:pt x="415" y="138"/>
                </a:cubicBezTo>
                <a:cubicBezTo>
                  <a:pt x="428" y="125"/>
                  <a:pt x="428" y="104"/>
                  <a:pt x="415" y="91"/>
                </a:cubicBezTo>
                <a:cubicBezTo>
                  <a:pt x="435" y="71"/>
                  <a:pt x="435" y="71"/>
                  <a:pt x="435" y="71"/>
                </a:cubicBezTo>
                <a:cubicBezTo>
                  <a:pt x="459" y="95"/>
                  <a:pt x="459" y="134"/>
                  <a:pt x="435" y="158"/>
                </a:cubicBezTo>
                <a:lnTo>
                  <a:pt x="403" y="190"/>
                </a:lnTo>
                <a:close/>
                <a:moveTo>
                  <a:pt x="170" y="123"/>
                </a:moveTo>
                <a:cubicBezTo>
                  <a:pt x="190" y="103"/>
                  <a:pt x="190" y="103"/>
                  <a:pt x="190" y="103"/>
                </a:cubicBezTo>
                <a:cubicBezTo>
                  <a:pt x="158" y="71"/>
                  <a:pt x="158" y="71"/>
                  <a:pt x="158" y="71"/>
                </a:cubicBezTo>
                <a:cubicBezTo>
                  <a:pt x="134" y="47"/>
                  <a:pt x="95" y="47"/>
                  <a:pt x="71" y="71"/>
                </a:cubicBezTo>
                <a:cubicBezTo>
                  <a:pt x="91" y="91"/>
                  <a:pt x="91" y="91"/>
                  <a:pt x="91" y="91"/>
                </a:cubicBezTo>
                <a:cubicBezTo>
                  <a:pt x="104" y="78"/>
                  <a:pt x="125" y="78"/>
                  <a:pt x="138" y="91"/>
                </a:cubicBezTo>
                <a:lnTo>
                  <a:pt x="170" y="123"/>
                </a:lnTo>
                <a:close/>
                <a:moveTo>
                  <a:pt x="274" y="195"/>
                </a:moveTo>
                <a:cubicBezTo>
                  <a:pt x="252" y="173"/>
                  <a:pt x="252" y="173"/>
                  <a:pt x="252" y="173"/>
                </a:cubicBezTo>
                <a:cubicBezTo>
                  <a:pt x="232" y="193"/>
                  <a:pt x="232" y="193"/>
                  <a:pt x="232" y="193"/>
                </a:cubicBezTo>
                <a:cubicBezTo>
                  <a:pt x="254" y="215"/>
                  <a:pt x="254" y="215"/>
                  <a:pt x="254" y="215"/>
                </a:cubicBezTo>
                <a:lnTo>
                  <a:pt x="274" y="195"/>
                </a:lnTo>
                <a:close/>
                <a:moveTo>
                  <a:pt x="334" y="254"/>
                </a:moveTo>
                <a:cubicBezTo>
                  <a:pt x="312" y="232"/>
                  <a:pt x="312" y="232"/>
                  <a:pt x="312" y="232"/>
                </a:cubicBezTo>
                <a:cubicBezTo>
                  <a:pt x="292" y="252"/>
                  <a:pt x="292" y="252"/>
                  <a:pt x="292" y="252"/>
                </a:cubicBezTo>
                <a:cubicBezTo>
                  <a:pt x="314" y="274"/>
                  <a:pt x="314" y="274"/>
                  <a:pt x="314" y="274"/>
                </a:cubicBezTo>
                <a:lnTo>
                  <a:pt x="334" y="254"/>
                </a:lnTo>
                <a:close/>
                <a:moveTo>
                  <a:pt x="195" y="274"/>
                </a:moveTo>
                <a:cubicBezTo>
                  <a:pt x="215" y="254"/>
                  <a:pt x="215" y="254"/>
                  <a:pt x="215" y="254"/>
                </a:cubicBezTo>
                <a:cubicBezTo>
                  <a:pt x="193" y="232"/>
                  <a:pt x="193" y="232"/>
                  <a:pt x="193" y="232"/>
                </a:cubicBezTo>
                <a:cubicBezTo>
                  <a:pt x="173" y="252"/>
                  <a:pt x="173" y="252"/>
                  <a:pt x="173" y="252"/>
                </a:cubicBezTo>
                <a:lnTo>
                  <a:pt x="195" y="274"/>
                </a:lnTo>
                <a:close/>
                <a:moveTo>
                  <a:pt x="274" y="314"/>
                </a:moveTo>
                <a:cubicBezTo>
                  <a:pt x="252" y="292"/>
                  <a:pt x="252" y="292"/>
                  <a:pt x="252" y="292"/>
                </a:cubicBezTo>
                <a:cubicBezTo>
                  <a:pt x="232" y="312"/>
                  <a:pt x="232" y="312"/>
                  <a:pt x="232" y="312"/>
                </a:cubicBezTo>
                <a:cubicBezTo>
                  <a:pt x="254" y="334"/>
                  <a:pt x="254" y="334"/>
                  <a:pt x="254" y="334"/>
                </a:cubicBezTo>
                <a:lnTo>
                  <a:pt x="274" y="314"/>
                </a:lnTo>
                <a:close/>
                <a:moveTo>
                  <a:pt x="274" y="254"/>
                </a:moveTo>
                <a:cubicBezTo>
                  <a:pt x="252" y="232"/>
                  <a:pt x="252" y="232"/>
                  <a:pt x="252" y="232"/>
                </a:cubicBezTo>
                <a:cubicBezTo>
                  <a:pt x="232" y="252"/>
                  <a:pt x="232" y="252"/>
                  <a:pt x="232" y="252"/>
                </a:cubicBezTo>
                <a:cubicBezTo>
                  <a:pt x="254" y="274"/>
                  <a:pt x="254" y="274"/>
                  <a:pt x="254" y="274"/>
                </a:cubicBezTo>
                <a:lnTo>
                  <a:pt x="274" y="254"/>
                </a:lnTo>
                <a:close/>
                <a:moveTo>
                  <a:pt x="41" y="318"/>
                </a:moveTo>
                <a:cubicBezTo>
                  <a:pt x="106" y="253"/>
                  <a:pt x="106" y="253"/>
                  <a:pt x="106" y="253"/>
                </a:cubicBezTo>
                <a:cubicBezTo>
                  <a:pt x="41" y="189"/>
                  <a:pt x="41" y="189"/>
                  <a:pt x="41" y="189"/>
                </a:cubicBezTo>
                <a:cubicBezTo>
                  <a:pt x="0" y="148"/>
                  <a:pt x="0" y="82"/>
                  <a:pt x="41" y="41"/>
                </a:cubicBezTo>
                <a:cubicBezTo>
                  <a:pt x="82" y="0"/>
                  <a:pt x="148" y="0"/>
                  <a:pt x="189" y="41"/>
                </a:cubicBezTo>
                <a:cubicBezTo>
                  <a:pt x="253" y="106"/>
                  <a:pt x="253" y="106"/>
                  <a:pt x="253" y="106"/>
                </a:cubicBezTo>
                <a:cubicBezTo>
                  <a:pt x="318" y="41"/>
                  <a:pt x="318" y="41"/>
                  <a:pt x="318" y="41"/>
                </a:cubicBezTo>
                <a:cubicBezTo>
                  <a:pt x="338" y="21"/>
                  <a:pt x="364" y="10"/>
                  <a:pt x="392" y="10"/>
                </a:cubicBezTo>
                <a:cubicBezTo>
                  <a:pt x="420" y="10"/>
                  <a:pt x="446" y="21"/>
                  <a:pt x="466" y="41"/>
                </a:cubicBezTo>
                <a:cubicBezTo>
                  <a:pt x="506" y="82"/>
                  <a:pt x="506" y="148"/>
                  <a:pt x="466" y="189"/>
                </a:cubicBezTo>
                <a:cubicBezTo>
                  <a:pt x="401" y="253"/>
                  <a:pt x="401" y="253"/>
                  <a:pt x="401" y="253"/>
                </a:cubicBezTo>
                <a:cubicBezTo>
                  <a:pt x="466" y="318"/>
                  <a:pt x="466" y="318"/>
                  <a:pt x="466" y="318"/>
                </a:cubicBezTo>
                <a:cubicBezTo>
                  <a:pt x="506" y="359"/>
                  <a:pt x="506" y="425"/>
                  <a:pt x="466" y="466"/>
                </a:cubicBezTo>
                <a:cubicBezTo>
                  <a:pt x="445" y="486"/>
                  <a:pt x="418" y="496"/>
                  <a:pt x="392" y="496"/>
                </a:cubicBezTo>
                <a:cubicBezTo>
                  <a:pt x="365" y="496"/>
                  <a:pt x="338" y="486"/>
                  <a:pt x="318" y="466"/>
                </a:cubicBezTo>
                <a:cubicBezTo>
                  <a:pt x="253" y="401"/>
                  <a:pt x="253" y="401"/>
                  <a:pt x="253" y="401"/>
                </a:cubicBezTo>
                <a:cubicBezTo>
                  <a:pt x="189" y="466"/>
                  <a:pt x="189" y="466"/>
                  <a:pt x="189" y="466"/>
                </a:cubicBezTo>
                <a:cubicBezTo>
                  <a:pt x="168" y="486"/>
                  <a:pt x="141" y="496"/>
                  <a:pt x="115" y="496"/>
                </a:cubicBezTo>
                <a:cubicBezTo>
                  <a:pt x="88" y="496"/>
                  <a:pt x="61" y="486"/>
                  <a:pt x="41" y="466"/>
                </a:cubicBezTo>
                <a:cubicBezTo>
                  <a:pt x="0" y="425"/>
                  <a:pt x="0" y="359"/>
                  <a:pt x="41" y="318"/>
                </a:cubicBezTo>
                <a:close/>
                <a:moveTo>
                  <a:pt x="381" y="273"/>
                </a:moveTo>
                <a:cubicBezTo>
                  <a:pt x="327" y="327"/>
                  <a:pt x="327" y="327"/>
                  <a:pt x="327" y="327"/>
                </a:cubicBezTo>
                <a:cubicBezTo>
                  <a:pt x="273" y="381"/>
                  <a:pt x="273" y="381"/>
                  <a:pt x="273" y="381"/>
                </a:cubicBezTo>
                <a:cubicBezTo>
                  <a:pt x="338" y="445"/>
                  <a:pt x="338" y="445"/>
                  <a:pt x="338" y="445"/>
                </a:cubicBezTo>
                <a:cubicBezTo>
                  <a:pt x="368" y="475"/>
                  <a:pt x="416" y="475"/>
                  <a:pt x="445" y="445"/>
                </a:cubicBezTo>
                <a:cubicBezTo>
                  <a:pt x="475" y="416"/>
                  <a:pt x="475" y="368"/>
                  <a:pt x="445" y="338"/>
                </a:cubicBezTo>
                <a:lnTo>
                  <a:pt x="381" y="273"/>
                </a:lnTo>
                <a:close/>
                <a:moveTo>
                  <a:pt x="273" y="126"/>
                </a:moveTo>
                <a:cubicBezTo>
                  <a:pt x="327" y="179"/>
                  <a:pt x="327" y="179"/>
                  <a:pt x="327" y="179"/>
                </a:cubicBezTo>
                <a:cubicBezTo>
                  <a:pt x="381" y="233"/>
                  <a:pt x="381" y="233"/>
                  <a:pt x="381" y="233"/>
                </a:cubicBezTo>
                <a:cubicBezTo>
                  <a:pt x="445" y="168"/>
                  <a:pt x="445" y="168"/>
                  <a:pt x="445" y="168"/>
                </a:cubicBezTo>
                <a:cubicBezTo>
                  <a:pt x="475" y="139"/>
                  <a:pt x="475" y="91"/>
                  <a:pt x="445" y="61"/>
                </a:cubicBezTo>
                <a:cubicBezTo>
                  <a:pt x="431" y="47"/>
                  <a:pt x="412" y="39"/>
                  <a:pt x="392" y="39"/>
                </a:cubicBezTo>
                <a:cubicBezTo>
                  <a:pt x="371" y="39"/>
                  <a:pt x="352" y="47"/>
                  <a:pt x="338" y="61"/>
                </a:cubicBezTo>
                <a:lnTo>
                  <a:pt x="273" y="126"/>
                </a:lnTo>
                <a:close/>
                <a:moveTo>
                  <a:pt x="253" y="146"/>
                </a:moveTo>
                <a:cubicBezTo>
                  <a:pt x="146" y="253"/>
                  <a:pt x="146" y="253"/>
                  <a:pt x="146" y="253"/>
                </a:cubicBezTo>
                <a:cubicBezTo>
                  <a:pt x="253" y="361"/>
                  <a:pt x="253" y="361"/>
                  <a:pt x="253" y="361"/>
                </a:cubicBezTo>
                <a:cubicBezTo>
                  <a:pt x="361" y="253"/>
                  <a:pt x="361" y="253"/>
                  <a:pt x="361" y="253"/>
                </a:cubicBezTo>
                <a:lnTo>
                  <a:pt x="253" y="146"/>
                </a:lnTo>
                <a:close/>
                <a:moveTo>
                  <a:pt x="126" y="233"/>
                </a:moveTo>
                <a:cubicBezTo>
                  <a:pt x="233" y="126"/>
                  <a:pt x="233" y="126"/>
                  <a:pt x="233" y="126"/>
                </a:cubicBezTo>
                <a:cubicBezTo>
                  <a:pt x="168" y="61"/>
                  <a:pt x="168" y="61"/>
                  <a:pt x="168" y="61"/>
                </a:cubicBezTo>
                <a:cubicBezTo>
                  <a:pt x="154" y="46"/>
                  <a:pt x="134" y="39"/>
                  <a:pt x="115" y="39"/>
                </a:cubicBezTo>
                <a:cubicBezTo>
                  <a:pt x="95" y="39"/>
                  <a:pt x="76" y="46"/>
                  <a:pt x="61" y="61"/>
                </a:cubicBezTo>
                <a:cubicBezTo>
                  <a:pt x="31" y="91"/>
                  <a:pt x="31" y="139"/>
                  <a:pt x="61" y="168"/>
                </a:cubicBezTo>
                <a:lnTo>
                  <a:pt x="126" y="233"/>
                </a:lnTo>
                <a:close/>
                <a:moveTo>
                  <a:pt x="61" y="338"/>
                </a:moveTo>
                <a:cubicBezTo>
                  <a:pt x="31" y="368"/>
                  <a:pt x="31" y="416"/>
                  <a:pt x="61" y="445"/>
                </a:cubicBezTo>
                <a:cubicBezTo>
                  <a:pt x="91" y="475"/>
                  <a:pt x="139" y="475"/>
                  <a:pt x="168" y="445"/>
                </a:cubicBezTo>
                <a:cubicBezTo>
                  <a:pt x="233" y="381"/>
                  <a:pt x="233" y="381"/>
                  <a:pt x="233" y="381"/>
                </a:cubicBezTo>
                <a:cubicBezTo>
                  <a:pt x="126" y="273"/>
                  <a:pt x="126" y="273"/>
                  <a:pt x="126" y="273"/>
                </a:cubicBezTo>
                <a:lnTo>
                  <a:pt x="61" y="3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4" name="Freeform 40"/>
          <p:cNvSpPr>
            <a:spLocks noEditPoints="1"/>
          </p:cNvSpPr>
          <p:nvPr/>
        </p:nvSpPr>
        <p:spPr bwMode="auto">
          <a:xfrm>
            <a:off x="10819651" y="8627285"/>
            <a:ext cx="479572" cy="311662"/>
          </a:xfrm>
          <a:custGeom>
            <a:avLst/>
            <a:gdLst>
              <a:gd name="T0" fmla="*/ 457 w 486"/>
              <a:gd name="T1" fmla="*/ 144 h 316"/>
              <a:gd name="T2" fmla="*/ 417 w 486"/>
              <a:gd name="T3" fmla="*/ 144 h 316"/>
              <a:gd name="T4" fmla="*/ 417 w 486"/>
              <a:gd name="T5" fmla="*/ 131 h 316"/>
              <a:gd name="T6" fmla="*/ 238 w 486"/>
              <a:gd name="T7" fmla="*/ 131 h 316"/>
              <a:gd name="T8" fmla="*/ 238 w 486"/>
              <a:gd name="T9" fmla="*/ 144 h 316"/>
              <a:gd name="T10" fmla="*/ 146 w 486"/>
              <a:gd name="T11" fmla="*/ 144 h 316"/>
              <a:gd name="T12" fmla="*/ 88 w 486"/>
              <a:gd name="T13" fmla="*/ 94 h 316"/>
              <a:gd name="T14" fmla="*/ 28 w 486"/>
              <a:gd name="T15" fmla="*/ 94 h 316"/>
              <a:gd name="T16" fmla="*/ 28 w 486"/>
              <a:gd name="T17" fmla="*/ 0 h 316"/>
              <a:gd name="T18" fmla="*/ 0 w 486"/>
              <a:gd name="T19" fmla="*/ 0 h 316"/>
              <a:gd name="T20" fmla="*/ 0 w 486"/>
              <a:gd name="T21" fmla="*/ 316 h 316"/>
              <a:gd name="T22" fmla="*/ 28 w 486"/>
              <a:gd name="T23" fmla="*/ 316 h 316"/>
              <a:gd name="T24" fmla="*/ 28 w 486"/>
              <a:gd name="T25" fmla="*/ 274 h 316"/>
              <a:gd name="T26" fmla="*/ 238 w 486"/>
              <a:gd name="T27" fmla="*/ 274 h 316"/>
              <a:gd name="T28" fmla="*/ 238 w 486"/>
              <a:gd name="T29" fmla="*/ 316 h 316"/>
              <a:gd name="T30" fmla="*/ 417 w 486"/>
              <a:gd name="T31" fmla="*/ 316 h 316"/>
              <a:gd name="T32" fmla="*/ 417 w 486"/>
              <a:gd name="T33" fmla="*/ 274 h 316"/>
              <a:gd name="T34" fmla="*/ 457 w 486"/>
              <a:gd name="T35" fmla="*/ 274 h 316"/>
              <a:gd name="T36" fmla="*/ 457 w 486"/>
              <a:gd name="T37" fmla="*/ 316 h 316"/>
              <a:gd name="T38" fmla="*/ 486 w 486"/>
              <a:gd name="T39" fmla="*/ 316 h 316"/>
              <a:gd name="T40" fmla="*/ 486 w 486"/>
              <a:gd name="T41" fmla="*/ 144 h 316"/>
              <a:gd name="T42" fmla="*/ 486 w 486"/>
              <a:gd name="T43" fmla="*/ 144 h 316"/>
              <a:gd name="T44" fmla="*/ 486 w 486"/>
              <a:gd name="T45" fmla="*/ 101 h 316"/>
              <a:gd name="T46" fmla="*/ 457 w 486"/>
              <a:gd name="T47" fmla="*/ 101 h 316"/>
              <a:gd name="T48" fmla="*/ 457 w 486"/>
              <a:gd name="T49" fmla="*/ 144 h 316"/>
              <a:gd name="T50" fmla="*/ 28 w 486"/>
              <a:gd name="T51" fmla="*/ 122 h 316"/>
              <a:gd name="T52" fmla="*/ 88 w 486"/>
              <a:gd name="T53" fmla="*/ 122 h 316"/>
              <a:gd name="T54" fmla="*/ 116 w 486"/>
              <a:gd name="T55" fmla="*/ 144 h 316"/>
              <a:gd name="T56" fmla="*/ 28 w 486"/>
              <a:gd name="T57" fmla="*/ 144 h 316"/>
              <a:gd name="T58" fmla="*/ 28 w 486"/>
              <a:gd name="T59" fmla="*/ 122 h 316"/>
              <a:gd name="T60" fmla="*/ 238 w 486"/>
              <a:gd name="T61" fmla="*/ 245 h 316"/>
              <a:gd name="T62" fmla="*/ 28 w 486"/>
              <a:gd name="T63" fmla="*/ 245 h 316"/>
              <a:gd name="T64" fmla="*/ 28 w 486"/>
              <a:gd name="T65" fmla="*/ 172 h 316"/>
              <a:gd name="T66" fmla="*/ 238 w 486"/>
              <a:gd name="T67" fmla="*/ 172 h 316"/>
              <a:gd name="T68" fmla="*/ 238 w 486"/>
              <a:gd name="T69" fmla="*/ 245 h 316"/>
              <a:gd name="T70" fmla="*/ 388 w 486"/>
              <a:gd name="T71" fmla="*/ 288 h 316"/>
              <a:gd name="T72" fmla="*/ 266 w 486"/>
              <a:gd name="T73" fmla="*/ 288 h 316"/>
              <a:gd name="T74" fmla="*/ 266 w 486"/>
              <a:gd name="T75" fmla="*/ 288 h 316"/>
              <a:gd name="T76" fmla="*/ 266 w 486"/>
              <a:gd name="T77" fmla="*/ 159 h 316"/>
              <a:gd name="T78" fmla="*/ 388 w 486"/>
              <a:gd name="T79" fmla="*/ 159 h 316"/>
              <a:gd name="T80" fmla="*/ 388 w 486"/>
              <a:gd name="T81" fmla="*/ 288 h 316"/>
              <a:gd name="T82" fmla="*/ 457 w 486"/>
              <a:gd name="T83" fmla="*/ 245 h 316"/>
              <a:gd name="T84" fmla="*/ 417 w 486"/>
              <a:gd name="T85" fmla="*/ 245 h 316"/>
              <a:gd name="T86" fmla="*/ 417 w 486"/>
              <a:gd name="T87" fmla="*/ 172 h 316"/>
              <a:gd name="T88" fmla="*/ 457 w 486"/>
              <a:gd name="T89" fmla="*/ 172 h 316"/>
              <a:gd name="T90" fmla="*/ 457 w 486"/>
              <a:gd name="T91" fmla="*/ 245 h 316"/>
              <a:gd name="T92" fmla="*/ 313 w 486"/>
              <a:gd name="T93" fmla="*/ 238 h 316"/>
              <a:gd name="T94" fmla="*/ 284 w 486"/>
              <a:gd name="T95" fmla="*/ 238 h 316"/>
              <a:gd name="T96" fmla="*/ 284 w 486"/>
              <a:gd name="T97" fmla="*/ 209 h 316"/>
              <a:gd name="T98" fmla="*/ 313 w 486"/>
              <a:gd name="T99" fmla="*/ 209 h 316"/>
              <a:gd name="T100" fmla="*/ 313 w 486"/>
              <a:gd name="T101" fmla="*/ 180 h 316"/>
              <a:gd name="T102" fmla="*/ 341 w 486"/>
              <a:gd name="T103" fmla="*/ 180 h 316"/>
              <a:gd name="T104" fmla="*/ 341 w 486"/>
              <a:gd name="T105" fmla="*/ 209 h 316"/>
              <a:gd name="T106" fmla="*/ 371 w 486"/>
              <a:gd name="T107" fmla="*/ 209 h 316"/>
              <a:gd name="T108" fmla="*/ 371 w 486"/>
              <a:gd name="T109" fmla="*/ 238 h 316"/>
              <a:gd name="T110" fmla="*/ 341 w 486"/>
              <a:gd name="T111" fmla="*/ 238 h 316"/>
              <a:gd name="T112" fmla="*/ 341 w 486"/>
              <a:gd name="T113" fmla="*/ 267 h 316"/>
              <a:gd name="T114" fmla="*/ 313 w 486"/>
              <a:gd name="T115" fmla="*/ 267 h 316"/>
              <a:gd name="T116" fmla="*/ 313 w 486"/>
              <a:gd name="T117" fmla="*/ 23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6" h="316">
                <a:moveTo>
                  <a:pt x="457" y="144"/>
                </a:moveTo>
                <a:cubicBezTo>
                  <a:pt x="417" y="144"/>
                  <a:pt x="417" y="144"/>
                  <a:pt x="417" y="144"/>
                </a:cubicBezTo>
                <a:cubicBezTo>
                  <a:pt x="417" y="131"/>
                  <a:pt x="417" y="131"/>
                  <a:pt x="417" y="131"/>
                </a:cubicBezTo>
                <a:cubicBezTo>
                  <a:pt x="238" y="131"/>
                  <a:pt x="238" y="131"/>
                  <a:pt x="238" y="131"/>
                </a:cubicBezTo>
                <a:cubicBezTo>
                  <a:pt x="238" y="144"/>
                  <a:pt x="238" y="144"/>
                  <a:pt x="238" y="144"/>
                </a:cubicBezTo>
                <a:cubicBezTo>
                  <a:pt x="146" y="144"/>
                  <a:pt x="146" y="144"/>
                  <a:pt x="146" y="144"/>
                </a:cubicBezTo>
                <a:cubicBezTo>
                  <a:pt x="140" y="115"/>
                  <a:pt x="116" y="94"/>
                  <a:pt x="88" y="94"/>
                </a:cubicBezTo>
                <a:cubicBezTo>
                  <a:pt x="28" y="94"/>
                  <a:pt x="28" y="94"/>
                  <a:pt x="28" y="94"/>
                </a:cubicBezTo>
                <a:cubicBezTo>
                  <a:pt x="28" y="0"/>
                  <a:pt x="28" y="0"/>
                  <a:pt x="2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16"/>
                  <a:pt x="0" y="316"/>
                  <a:pt x="0" y="316"/>
                </a:cubicBezTo>
                <a:cubicBezTo>
                  <a:pt x="28" y="316"/>
                  <a:pt x="28" y="316"/>
                  <a:pt x="28" y="316"/>
                </a:cubicBezTo>
                <a:cubicBezTo>
                  <a:pt x="28" y="274"/>
                  <a:pt x="28" y="274"/>
                  <a:pt x="28" y="274"/>
                </a:cubicBezTo>
                <a:cubicBezTo>
                  <a:pt x="238" y="274"/>
                  <a:pt x="238" y="274"/>
                  <a:pt x="238" y="274"/>
                </a:cubicBezTo>
                <a:cubicBezTo>
                  <a:pt x="238" y="316"/>
                  <a:pt x="238" y="316"/>
                  <a:pt x="238" y="316"/>
                </a:cubicBezTo>
                <a:cubicBezTo>
                  <a:pt x="417" y="316"/>
                  <a:pt x="417" y="316"/>
                  <a:pt x="417" y="316"/>
                </a:cubicBezTo>
                <a:cubicBezTo>
                  <a:pt x="417" y="274"/>
                  <a:pt x="417" y="274"/>
                  <a:pt x="417" y="274"/>
                </a:cubicBezTo>
                <a:cubicBezTo>
                  <a:pt x="457" y="274"/>
                  <a:pt x="457" y="274"/>
                  <a:pt x="457" y="274"/>
                </a:cubicBezTo>
                <a:cubicBezTo>
                  <a:pt x="457" y="316"/>
                  <a:pt x="457" y="316"/>
                  <a:pt x="457" y="316"/>
                </a:cubicBezTo>
                <a:cubicBezTo>
                  <a:pt x="486" y="316"/>
                  <a:pt x="486" y="316"/>
                  <a:pt x="486" y="316"/>
                </a:cubicBezTo>
                <a:cubicBezTo>
                  <a:pt x="486" y="144"/>
                  <a:pt x="486" y="144"/>
                  <a:pt x="486" y="144"/>
                </a:cubicBezTo>
                <a:cubicBezTo>
                  <a:pt x="486" y="144"/>
                  <a:pt x="486" y="144"/>
                  <a:pt x="486" y="144"/>
                </a:cubicBezTo>
                <a:cubicBezTo>
                  <a:pt x="486" y="101"/>
                  <a:pt x="486" y="101"/>
                  <a:pt x="486" y="101"/>
                </a:cubicBezTo>
                <a:cubicBezTo>
                  <a:pt x="457" y="101"/>
                  <a:pt x="457" y="101"/>
                  <a:pt x="457" y="101"/>
                </a:cubicBezTo>
                <a:lnTo>
                  <a:pt x="457" y="144"/>
                </a:lnTo>
                <a:close/>
                <a:moveTo>
                  <a:pt x="28" y="122"/>
                </a:moveTo>
                <a:cubicBezTo>
                  <a:pt x="88" y="122"/>
                  <a:pt x="88" y="122"/>
                  <a:pt x="88" y="122"/>
                </a:cubicBezTo>
                <a:cubicBezTo>
                  <a:pt x="100" y="122"/>
                  <a:pt x="111" y="131"/>
                  <a:pt x="116" y="144"/>
                </a:cubicBezTo>
                <a:cubicBezTo>
                  <a:pt x="28" y="144"/>
                  <a:pt x="28" y="144"/>
                  <a:pt x="28" y="144"/>
                </a:cubicBezTo>
                <a:lnTo>
                  <a:pt x="28" y="122"/>
                </a:lnTo>
                <a:close/>
                <a:moveTo>
                  <a:pt x="238" y="245"/>
                </a:moveTo>
                <a:cubicBezTo>
                  <a:pt x="28" y="245"/>
                  <a:pt x="28" y="245"/>
                  <a:pt x="28" y="245"/>
                </a:cubicBezTo>
                <a:cubicBezTo>
                  <a:pt x="28" y="172"/>
                  <a:pt x="28" y="172"/>
                  <a:pt x="28" y="172"/>
                </a:cubicBezTo>
                <a:cubicBezTo>
                  <a:pt x="238" y="172"/>
                  <a:pt x="238" y="172"/>
                  <a:pt x="238" y="172"/>
                </a:cubicBezTo>
                <a:lnTo>
                  <a:pt x="238" y="245"/>
                </a:lnTo>
                <a:close/>
                <a:moveTo>
                  <a:pt x="388" y="288"/>
                </a:moveTo>
                <a:cubicBezTo>
                  <a:pt x="266" y="288"/>
                  <a:pt x="266" y="288"/>
                  <a:pt x="266" y="288"/>
                </a:cubicBezTo>
                <a:cubicBezTo>
                  <a:pt x="266" y="288"/>
                  <a:pt x="266" y="288"/>
                  <a:pt x="266" y="288"/>
                </a:cubicBezTo>
                <a:cubicBezTo>
                  <a:pt x="266" y="159"/>
                  <a:pt x="266" y="159"/>
                  <a:pt x="266" y="159"/>
                </a:cubicBezTo>
                <a:cubicBezTo>
                  <a:pt x="388" y="159"/>
                  <a:pt x="388" y="159"/>
                  <a:pt x="388" y="159"/>
                </a:cubicBezTo>
                <a:lnTo>
                  <a:pt x="388" y="288"/>
                </a:lnTo>
                <a:close/>
                <a:moveTo>
                  <a:pt x="457" y="245"/>
                </a:moveTo>
                <a:cubicBezTo>
                  <a:pt x="417" y="245"/>
                  <a:pt x="417" y="245"/>
                  <a:pt x="417" y="245"/>
                </a:cubicBezTo>
                <a:cubicBezTo>
                  <a:pt x="417" y="172"/>
                  <a:pt x="417" y="172"/>
                  <a:pt x="417" y="172"/>
                </a:cubicBezTo>
                <a:cubicBezTo>
                  <a:pt x="457" y="172"/>
                  <a:pt x="457" y="172"/>
                  <a:pt x="457" y="172"/>
                </a:cubicBezTo>
                <a:lnTo>
                  <a:pt x="457" y="245"/>
                </a:lnTo>
                <a:close/>
                <a:moveTo>
                  <a:pt x="313" y="238"/>
                </a:moveTo>
                <a:cubicBezTo>
                  <a:pt x="284" y="238"/>
                  <a:pt x="284" y="238"/>
                  <a:pt x="284" y="238"/>
                </a:cubicBezTo>
                <a:cubicBezTo>
                  <a:pt x="284" y="209"/>
                  <a:pt x="284" y="209"/>
                  <a:pt x="284" y="209"/>
                </a:cubicBezTo>
                <a:cubicBezTo>
                  <a:pt x="313" y="209"/>
                  <a:pt x="313" y="209"/>
                  <a:pt x="313" y="209"/>
                </a:cubicBezTo>
                <a:cubicBezTo>
                  <a:pt x="313" y="180"/>
                  <a:pt x="313" y="180"/>
                  <a:pt x="313" y="180"/>
                </a:cubicBezTo>
                <a:cubicBezTo>
                  <a:pt x="341" y="180"/>
                  <a:pt x="341" y="180"/>
                  <a:pt x="341" y="180"/>
                </a:cubicBezTo>
                <a:cubicBezTo>
                  <a:pt x="341" y="209"/>
                  <a:pt x="341" y="209"/>
                  <a:pt x="341" y="209"/>
                </a:cubicBezTo>
                <a:cubicBezTo>
                  <a:pt x="371" y="209"/>
                  <a:pt x="371" y="209"/>
                  <a:pt x="371" y="209"/>
                </a:cubicBezTo>
                <a:cubicBezTo>
                  <a:pt x="371" y="238"/>
                  <a:pt x="371" y="238"/>
                  <a:pt x="371" y="238"/>
                </a:cubicBezTo>
                <a:cubicBezTo>
                  <a:pt x="341" y="238"/>
                  <a:pt x="341" y="238"/>
                  <a:pt x="341" y="238"/>
                </a:cubicBezTo>
                <a:cubicBezTo>
                  <a:pt x="341" y="267"/>
                  <a:pt x="341" y="267"/>
                  <a:pt x="341" y="267"/>
                </a:cubicBezTo>
                <a:cubicBezTo>
                  <a:pt x="313" y="267"/>
                  <a:pt x="313" y="267"/>
                  <a:pt x="313" y="267"/>
                </a:cubicBezTo>
                <a:lnTo>
                  <a:pt x="313" y="2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5" name="Freeform 41"/>
          <p:cNvSpPr>
            <a:spLocks noEditPoints="1"/>
          </p:cNvSpPr>
          <p:nvPr/>
        </p:nvSpPr>
        <p:spPr bwMode="auto">
          <a:xfrm>
            <a:off x="8545490" y="8568032"/>
            <a:ext cx="500106" cy="479572"/>
          </a:xfrm>
          <a:custGeom>
            <a:avLst/>
            <a:gdLst>
              <a:gd name="T0" fmla="*/ 189 w 507"/>
              <a:gd name="T1" fmla="*/ 456 h 486"/>
              <a:gd name="T2" fmla="*/ 466 w 507"/>
              <a:gd name="T3" fmla="*/ 179 h 486"/>
              <a:gd name="T4" fmla="*/ 392 w 507"/>
              <a:gd name="T5" fmla="*/ 0 h 486"/>
              <a:gd name="T6" fmla="*/ 253 w 507"/>
              <a:gd name="T7" fmla="*/ 96 h 486"/>
              <a:gd name="T8" fmla="*/ 41 w 507"/>
              <a:gd name="T9" fmla="*/ 308 h 486"/>
              <a:gd name="T10" fmla="*/ 115 w 507"/>
              <a:gd name="T11" fmla="*/ 486 h 486"/>
              <a:gd name="T12" fmla="*/ 392 w 507"/>
              <a:gd name="T13" fmla="*/ 29 h 486"/>
              <a:gd name="T14" fmla="*/ 446 w 507"/>
              <a:gd name="T15" fmla="*/ 158 h 486"/>
              <a:gd name="T16" fmla="*/ 274 w 507"/>
              <a:gd name="T17" fmla="*/ 116 h 486"/>
              <a:gd name="T18" fmla="*/ 253 w 507"/>
              <a:gd name="T19" fmla="*/ 136 h 486"/>
              <a:gd name="T20" fmla="*/ 361 w 507"/>
              <a:gd name="T21" fmla="*/ 243 h 486"/>
              <a:gd name="T22" fmla="*/ 200 w 507"/>
              <a:gd name="T23" fmla="*/ 297 h 486"/>
              <a:gd name="T24" fmla="*/ 253 w 507"/>
              <a:gd name="T25" fmla="*/ 136 h 486"/>
              <a:gd name="T26" fmla="*/ 126 w 507"/>
              <a:gd name="T27" fmla="*/ 263 h 486"/>
              <a:gd name="T28" fmla="*/ 233 w 507"/>
              <a:gd name="T29" fmla="*/ 371 h 486"/>
              <a:gd name="T30" fmla="*/ 61 w 507"/>
              <a:gd name="T31" fmla="*/ 435 h 486"/>
              <a:gd name="T32" fmla="*/ 404 w 507"/>
              <a:gd name="T33" fmla="*/ 180 h 486"/>
              <a:gd name="T34" fmla="*/ 415 w 507"/>
              <a:gd name="T35" fmla="*/ 128 h 486"/>
              <a:gd name="T36" fmla="*/ 436 w 507"/>
              <a:gd name="T37" fmla="*/ 61 h 486"/>
              <a:gd name="T38" fmla="*/ 404 w 507"/>
              <a:gd name="T39" fmla="*/ 180 h 486"/>
              <a:gd name="T40" fmla="*/ 233 w 507"/>
              <a:gd name="T41" fmla="*/ 183 h 486"/>
              <a:gd name="T42" fmla="*/ 274 w 507"/>
              <a:gd name="T43" fmla="*/ 185 h 486"/>
              <a:gd name="T44" fmla="*/ 314 w 507"/>
              <a:gd name="T45" fmla="*/ 264 h 486"/>
              <a:gd name="T46" fmla="*/ 312 w 507"/>
              <a:gd name="T47" fmla="*/ 222 h 486"/>
              <a:gd name="T48" fmla="*/ 314 w 507"/>
              <a:gd name="T49" fmla="*/ 264 h 486"/>
              <a:gd name="T50" fmla="*/ 195 w 507"/>
              <a:gd name="T51" fmla="*/ 264 h 486"/>
              <a:gd name="T52" fmla="*/ 193 w 507"/>
              <a:gd name="T53" fmla="*/ 222 h 486"/>
              <a:gd name="T54" fmla="*/ 254 w 507"/>
              <a:gd name="T55" fmla="*/ 324 h 486"/>
              <a:gd name="T56" fmla="*/ 253 w 507"/>
              <a:gd name="T57" fmla="*/ 282 h 486"/>
              <a:gd name="T58" fmla="*/ 254 w 507"/>
              <a:gd name="T59" fmla="*/ 324 h 486"/>
              <a:gd name="T60" fmla="*/ 233 w 507"/>
              <a:gd name="T61" fmla="*/ 242 h 486"/>
              <a:gd name="T62" fmla="*/ 274 w 507"/>
              <a:gd name="T63" fmla="*/ 244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07" h="486">
                <a:moveTo>
                  <a:pt x="115" y="486"/>
                </a:moveTo>
                <a:cubicBezTo>
                  <a:pt x="142" y="486"/>
                  <a:pt x="168" y="476"/>
                  <a:pt x="189" y="456"/>
                </a:cubicBezTo>
                <a:cubicBezTo>
                  <a:pt x="381" y="263"/>
                  <a:pt x="381" y="263"/>
                  <a:pt x="381" y="263"/>
                </a:cubicBezTo>
                <a:cubicBezTo>
                  <a:pt x="466" y="179"/>
                  <a:pt x="466" y="179"/>
                  <a:pt x="466" y="179"/>
                </a:cubicBezTo>
                <a:cubicBezTo>
                  <a:pt x="507" y="138"/>
                  <a:pt x="507" y="72"/>
                  <a:pt x="466" y="31"/>
                </a:cubicBezTo>
                <a:cubicBezTo>
                  <a:pt x="446" y="11"/>
                  <a:pt x="420" y="0"/>
                  <a:pt x="392" y="0"/>
                </a:cubicBezTo>
                <a:cubicBezTo>
                  <a:pt x="364" y="0"/>
                  <a:pt x="338" y="11"/>
                  <a:pt x="318" y="31"/>
                </a:cubicBezTo>
                <a:cubicBezTo>
                  <a:pt x="253" y="96"/>
                  <a:pt x="253" y="96"/>
                  <a:pt x="253" y="96"/>
                </a:cubicBezTo>
                <a:cubicBezTo>
                  <a:pt x="126" y="223"/>
                  <a:pt x="126" y="223"/>
                  <a:pt x="126" y="223"/>
                </a:cubicBezTo>
                <a:cubicBezTo>
                  <a:pt x="41" y="308"/>
                  <a:pt x="41" y="308"/>
                  <a:pt x="41" y="308"/>
                </a:cubicBezTo>
                <a:cubicBezTo>
                  <a:pt x="0" y="349"/>
                  <a:pt x="0" y="415"/>
                  <a:pt x="41" y="456"/>
                </a:cubicBezTo>
                <a:cubicBezTo>
                  <a:pt x="62" y="476"/>
                  <a:pt x="88" y="486"/>
                  <a:pt x="115" y="486"/>
                </a:cubicBezTo>
                <a:close/>
                <a:moveTo>
                  <a:pt x="338" y="51"/>
                </a:moveTo>
                <a:cubicBezTo>
                  <a:pt x="353" y="37"/>
                  <a:pt x="372" y="29"/>
                  <a:pt x="392" y="29"/>
                </a:cubicBezTo>
                <a:cubicBezTo>
                  <a:pt x="412" y="29"/>
                  <a:pt x="431" y="37"/>
                  <a:pt x="446" y="51"/>
                </a:cubicBezTo>
                <a:cubicBezTo>
                  <a:pt x="475" y="81"/>
                  <a:pt x="475" y="129"/>
                  <a:pt x="446" y="158"/>
                </a:cubicBezTo>
                <a:cubicBezTo>
                  <a:pt x="381" y="223"/>
                  <a:pt x="381" y="223"/>
                  <a:pt x="381" y="223"/>
                </a:cubicBezTo>
                <a:cubicBezTo>
                  <a:pt x="274" y="116"/>
                  <a:pt x="274" y="116"/>
                  <a:pt x="274" y="116"/>
                </a:cubicBezTo>
                <a:lnTo>
                  <a:pt x="338" y="51"/>
                </a:lnTo>
                <a:close/>
                <a:moveTo>
                  <a:pt x="253" y="136"/>
                </a:moveTo>
                <a:cubicBezTo>
                  <a:pt x="307" y="190"/>
                  <a:pt x="307" y="190"/>
                  <a:pt x="307" y="190"/>
                </a:cubicBezTo>
                <a:cubicBezTo>
                  <a:pt x="361" y="243"/>
                  <a:pt x="361" y="243"/>
                  <a:pt x="361" y="243"/>
                </a:cubicBezTo>
                <a:cubicBezTo>
                  <a:pt x="253" y="351"/>
                  <a:pt x="253" y="351"/>
                  <a:pt x="253" y="351"/>
                </a:cubicBezTo>
                <a:cubicBezTo>
                  <a:pt x="200" y="297"/>
                  <a:pt x="200" y="297"/>
                  <a:pt x="200" y="297"/>
                </a:cubicBezTo>
                <a:cubicBezTo>
                  <a:pt x="146" y="243"/>
                  <a:pt x="146" y="243"/>
                  <a:pt x="146" y="243"/>
                </a:cubicBezTo>
                <a:lnTo>
                  <a:pt x="253" y="136"/>
                </a:lnTo>
                <a:close/>
                <a:moveTo>
                  <a:pt x="61" y="328"/>
                </a:moveTo>
                <a:cubicBezTo>
                  <a:pt x="126" y="263"/>
                  <a:pt x="126" y="263"/>
                  <a:pt x="126" y="263"/>
                </a:cubicBezTo>
                <a:cubicBezTo>
                  <a:pt x="180" y="317"/>
                  <a:pt x="180" y="317"/>
                  <a:pt x="180" y="317"/>
                </a:cubicBezTo>
                <a:cubicBezTo>
                  <a:pt x="233" y="371"/>
                  <a:pt x="233" y="371"/>
                  <a:pt x="233" y="371"/>
                </a:cubicBezTo>
                <a:cubicBezTo>
                  <a:pt x="169" y="435"/>
                  <a:pt x="169" y="435"/>
                  <a:pt x="169" y="435"/>
                </a:cubicBezTo>
                <a:cubicBezTo>
                  <a:pt x="139" y="465"/>
                  <a:pt x="91" y="465"/>
                  <a:pt x="61" y="435"/>
                </a:cubicBezTo>
                <a:cubicBezTo>
                  <a:pt x="32" y="406"/>
                  <a:pt x="32" y="358"/>
                  <a:pt x="61" y="328"/>
                </a:cubicBezTo>
                <a:close/>
                <a:moveTo>
                  <a:pt x="404" y="180"/>
                </a:moveTo>
                <a:cubicBezTo>
                  <a:pt x="384" y="160"/>
                  <a:pt x="384" y="160"/>
                  <a:pt x="384" y="160"/>
                </a:cubicBezTo>
                <a:cubicBezTo>
                  <a:pt x="415" y="128"/>
                  <a:pt x="415" y="128"/>
                  <a:pt x="415" y="128"/>
                </a:cubicBezTo>
                <a:cubicBezTo>
                  <a:pt x="428" y="115"/>
                  <a:pt x="428" y="94"/>
                  <a:pt x="415" y="81"/>
                </a:cubicBezTo>
                <a:cubicBezTo>
                  <a:pt x="436" y="61"/>
                  <a:pt x="436" y="61"/>
                  <a:pt x="436" y="61"/>
                </a:cubicBezTo>
                <a:cubicBezTo>
                  <a:pt x="460" y="85"/>
                  <a:pt x="460" y="124"/>
                  <a:pt x="436" y="148"/>
                </a:cubicBezTo>
                <a:lnTo>
                  <a:pt x="404" y="180"/>
                </a:lnTo>
                <a:close/>
                <a:moveTo>
                  <a:pt x="254" y="205"/>
                </a:moveTo>
                <a:cubicBezTo>
                  <a:pt x="233" y="183"/>
                  <a:pt x="233" y="183"/>
                  <a:pt x="233" y="183"/>
                </a:cubicBezTo>
                <a:cubicBezTo>
                  <a:pt x="253" y="163"/>
                  <a:pt x="253" y="163"/>
                  <a:pt x="253" y="163"/>
                </a:cubicBezTo>
                <a:cubicBezTo>
                  <a:pt x="274" y="185"/>
                  <a:pt x="274" y="185"/>
                  <a:pt x="274" y="185"/>
                </a:cubicBezTo>
                <a:lnTo>
                  <a:pt x="254" y="205"/>
                </a:lnTo>
                <a:close/>
                <a:moveTo>
                  <a:pt x="314" y="264"/>
                </a:moveTo>
                <a:cubicBezTo>
                  <a:pt x="292" y="242"/>
                  <a:pt x="292" y="242"/>
                  <a:pt x="292" y="242"/>
                </a:cubicBezTo>
                <a:cubicBezTo>
                  <a:pt x="312" y="222"/>
                  <a:pt x="312" y="222"/>
                  <a:pt x="312" y="222"/>
                </a:cubicBezTo>
                <a:cubicBezTo>
                  <a:pt x="334" y="244"/>
                  <a:pt x="334" y="244"/>
                  <a:pt x="334" y="244"/>
                </a:cubicBezTo>
                <a:lnTo>
                  <a:pt x="314" y="264"/>
                </a:lnTo>
                <a:close/>
                <a:moveTo>
                  <a:pt x="215" y="244"/>
                </a:moveTo>
                <a:cubicBezTo>
                  <a:pt x="195" y="264"/>
                  <a:pt x="195" y="264"/>
                  <a:pt x="195" y="264"/>
                </a:cubicBezTo>
                <a:cubicBezTo>
                  <a:pt x="173" y="242"/>
                  <a:pt x="173" y="242"/>
                  <a:pt x="173" y="242"/>
                </a:cubicBezTo>
                <a:cubicBezTo>
                  <a:pt x="193" y="222"/>
                  <a:pt x="193" y="222"/>
                  <a:pt x="193" y="222"/>
                </a:cubicBezTo>
                <a:lnTo>
                  <a:pt x="215" y="244"/>
                </a:lnTo>
                <a:close/>
                <a:moveTo>
                  <a:pt x="254" y="324"/>
                </a:moveTo>
                <a:cubicBezTo>
                  <a:pt x="233" y="302"/>
                  <a:pt x="233" y="302"/>
                  <a:pt x="233" y="302"/>
                </a:cubicBezTo>
                <a:cubicBezTo>
                  <a:pt x="253" y="282"/>
                  <a:pt x="253" y="282"/>
                  <a:pt x="253" y="282"/>
                </a:cubicBezTo>
                <a:cubicBezTo>
                  <a:pt x="274" y="304"/>
                  <a:pt x="274" y="304"/>
                  <a:pt x="274" y="304"/>
                </a:cubicBezTo>
                <a:lnTo>
                  <a:pt x="254" y="324"/>
                </a:lnTo>
                <a:close/>
                <a:moveTo>
                  <a:pt x="254" y="264"/>
                </a:moveTo>
                <a:cubicBezTo>
                  <a:pt x="233" y="242"/>
                  <a:pt x="233" y="242"/>
                  <a:pt x="233" y="242"/>
                </a:cubicBezTo>
                <a:cubicBezTo>
                  <a:pt x="253" y="222"/>
                  <a:pt x="253" y="222"/>
                  <a:pt x="253" y="222"/>
                </a:cubicBezTo>
                <a:cubicBezTo>
                  <a:pt x="274" y="244"/>
                  <a:pt x="274" y="244"/>
                  <a:pt x="274" y="244"/>
                </a:cubicBezTo>
                <a:lnTo>
                  <a:pt x="254" y="2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6" name="Freeform 42"/>
          <p:cNvSpPr>
            <a:spLocks noEditPoints="1"/>
          </p:cNvSpPr>
          <p:nvPr/>
        </p:nvSpPr>
        <p:spPr bwMode="auto">
          <a:xfrm>
            <a:off x="6285467" y="8569434"/>
            <a:ext cx="479572" cy="478968"/>
          </a:xfrm>
          <a:custGeom>
            <a:avLst/>
            <a:gdLst>
              <a:gd name="T0" fmla="*/ 72 w 486"/>
              <a:gd name="T1" fmla="*/ 71 h 486"/>
              <a:gd name="T2" fmla="*/ 72 w 486"/>
              <a:gd name="T3" fmla="*/ 414 h 486"/>
              <a:gd name="T4" fmla="*/ 415 w 486"/>
              <a:gd name="T5" fmla="*/ 414 h 486"/>
              <a:gd name="T6" fmla="*/ 415 w 486"/>
              <a:gd name="T7" fmla="*/ 71 h 486"/>
              <a:gd name="T8" fmla="*/ 395 w 486"/>
              <a:gd name="T9" fmla="*/ 394 h 486"/>
              <a:gd name="T10" fmla="*/ 92 w 486"/>
              <a:gd name="T11" fmla="*/ 394 h 486"/>
              <a:gd name="T12" fmla="*/ 92 w 486"/>
              <a:gd name="T13" fmla="*/ 91 h 486"/>
              <a:gd name="T14" fmla="*/ 395 w 486"/>
              <a:gd name="T15" fmla="*/ 91 h 486"/>
              <a:gd name="T16" fmla="*/ 395 w 486"/>
              <a:gd name="T17" fmla="*/ 394 h 486"/>
              <a:gd name="T18" fmla="*/ 186 w 486"/>
              <a:gd name="T19" fmla="*/ 111 h 486"/>
              <a:gd name="T20" fmla="*/ 111 w 486"/>
              <a:gd name="T21" fmla="*/ 185 h 486"/>
              <a:gd name="T22" fmla="*/ 186 w 486"/>
              <a:gd name="T23" fmla="*/ 300 h 486"/>
              <a:gd name="T24" fmla="*/ 301 w 486"/>
              <a:gd name="T25" fmla="*/ 375 h 486"/>
              <a:gd name="T26" fmla="*/ 375 w 486"/>
              <a:gd name="T27" fmla="*/ 300 h 486"/>
              <a:gd name="T28" fmla="*/ 301 w 486"/>
              <a:gd name="T29" fmla="*/ 185 h 486"/>
              <a:gd name="T30" fmla="*/ 347 w 486"/>
              <a:gd name="T31" fmla="*/ 214 h 486"/>
              <a:gd name="T32" fmla="*/ 272 w 486"/>
              <a:gd name="T33" fmla="*/ 272 h 486"/>
              <a:gd name="T34" fmla="*/ 214 w 486"/>
              <a:gd name="T35" fmla="*/ 346 h 486"/>
              <a:gd name="T36" fmla="*/ 140 w 486"/>
              <a:gd name="T37" fmla="*/ 272 h 486"/>
              <a:gd name="T38" fmla="*/ 214 w 486"/>
              <a:gd name="T39" fmla="*/ 214 h 486"/>
              <a:gd name="T40" fmla="*/ 272 w 486"/>
              <a:gd name="T41" fmla="*/ 139 h 486"/>
              <a:gd name="T42" fmla="*/ 347 w 486"/>
              <a:gd name="T43" fmla="*/ 214 h 486"/>
              <a:gd name="T44" fmla="*/ 143 w 486"/>
              <a:gd name="T45" fmla="*/ 68 h 486"/>
              <a:gd name="T46" fmla="*/ 69 w 486"/>
              <a:gd name="T47" fmla="*/ 142 h 486"/>
              <a:gd name="T48" fmla="*/ 143 w 486"/>
              <a:gd name="T49" fmla="*/ 343 h 486"/>
              <a:gd name="T50" fmla="*/ 344 w 486"/>
              <a:gd name="T51" fmla="*/ 417 h 486"/>
              <a:gd name="T52" fmla="*/ 418 w 486"/>
              <a:gd name="T53" fmla="*/ 343 h 486"/>
              <a:gd name="T54" fmla="*/ 344 w 486"/>
              <a:gd name="T55" fmla="*/ 142 h 486"/>
              <a:gd name="T56" fmla="*/ 390 w 486"/>
              <a:gd name="T57" fmla="*/ 171 h 486"/>
              <a:gd name="T58" fmla="*/ 315 w 486"/>
              <a:gd name="T59" fmla="*/ 314 h 486"/>
              <a:gd name="T60" fmla="*/ 172 w 486"/>
              <a:gd name="T61" fmla="*/ 389 h 486"/>
              <a:gd name="T62" fmla="*/ 97 w 486"/>
              <a:gd name="T63" fmla="*/ 314 h 486"/>
              <a:gd name="T64" fmla="*/ 172 w 486"/>
              <a:gd name="T65" fmla="*/ 171 h 486"/>
              <a:gd name="T66" fmla="*/ 315 w 486"/>
              <a:gd name="T67" fmla="*/ 96 h 486"/>
              <a:gd name="T68" fmla="*/ 390 w 486"/>
              <a:gd name="T69" fmla="*/ 171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6" h="486">
                <a:moveTo>
                  <a:pt x="243" y="0"/>
                </a:moveTo>
                <a:cubicBezTo>
                  <a:pt x="178" y="0"/>
                  <a:pt x="117" y="25"/>
                  <a:pt x="72" y="71"/>
                </a:cubicBezTo>
                <a:cubicBezTo>
                  <a:pt x="26" y="117"/>
                  <a:pt x="0" y="178"/>
                  <a:pt x="0" y="243"/>
                </a:cubicBezTo>
                <a:cubicBezTo>
                  <a:pt x="0" y="307"/>
                  <a:pt x="26" y="368"/>
                  <a:pt x="72" y="414"/>
                </a:cubicBezTo>
                <a:cubicBezTo>
                  <a:pt x="117" y="460"/>
                  <a:pt x="178" y="486"/>
                  <a:pt x="243" y="486"/>
                </a:cubicBezTo>
                <a:cubicBezTo>
                  <a:pt x="308" y="486"/>
                  <a:pt x="369" y="460"/>
                  <a:pt x="415" y="414"/>
                </a:cubicBezTo>
                <a:cubicBezTo>
                  <a:pt x="461" y="368"/>
                  <a:pt x="486" y="307"/>
                  <a:pt x="486" y="243"/>
                </a:cubicBezTo>
                <a:cubicBezTo>
                  <a:pt x="486" y="178"/>
                  <a:pt x="461" y="117"/>
                  <a:pt x="415" y="71"/>
                </a:cubicBezTo>
                <a:cubicBezTo>
                  <a:pt x="369" y="25"/>
                  <a:pt x="308" y="0"/>
                  <a:pt x="243" y="0"/>
                </a:cubicBezTo>
                <a:close/>
                <a:moveTo>
                  <a:pt x="395" y="394"/>
                </a:moveTo>
                <a:cubicBezTo>
                  <a:pt x="354" y="435"/>
                  <a:pt x="301" y="457"/>
                  <a:pt x="243" y="457"/>
                </a:cubicBezTo>
                <a:cubicBezTo>
                  <a:pt x="186" y="457"/>
                  <a:pt x="132" y="435"/>
                  <a:pt x="92" y="394"/>
                </a:cubicBezTo>
                <a:cubicBezTo>
                  <a:pt x="51" y="354"/>
                  <a:pt x="29" y="300"/>
                  <a:pt x="29" y="243"/>
                </a:cubicBezTo>
                <a:cubicBezTo>
                  <a:pt x="29" y="185"/>
                  <a:pt x="51" y="131"/>
                  <a:pt x="92" y="91"/>
                </a:cubicBezTo>
                <a:cubicBezTo>
                  <a:pt x="132" y="50"/>
                  <a:pt x="186" y="28"/>
                  <a:pt x="243" y="28"/>
                </a:cubicBezTo>
                <a:cubicBezTo>
                  <a:pt x="301" y="28"/>
                  <a:pt x="354" y="50"/>
                  <a:pt x="395" y="91"/>
                </a:cubicBezTo>
                <a:cubicBezTo>
                  <a:pt x="435" y="131"/>
                  <a:pt x="458" y="185"/>
                  <a:pt x="458" y="243"/>
                </a:cubicBezTo>
                <a:cubicBezTo>
                  <a:pt x="458" y="300"/>
                  <a:pt x="435" y="354"/>
                  <a:pt x="395" y="394"/>
                </a:cubicBezTo>
                <a:close/>
                <a:moveTo>
                  <a:pt x="301" y="111"/>
                </a:moveTo>
                <a:cubicBezTo>
                  <a:pt x="186" y="111"/>
                  <a:pt x="186" y="111"/>
                  <a:pt x="186" y="111"/>
                </a:cubicBezTo>
                <a:cubicBezTo>
                  <a:pt x="186" y="185"/>
                  <a:pt x="186" y="185"/>
                  <a:pt x="186" y="185"/>
                </a:cubicBezTo>
                <a:cubicBezTo>
                  <a:pt x="111" y="185"/>
                  <a:pt x="111" y="185"/>
                  <a:pt x="111" y="185"/>
                </a:cubicBezTo>
                <a:cubicBezTo>
                  <a:pt x="111" y="300"/>
                  <a:pt x="111" y="300"/>
                  <a:pt x="111" y="300"/>
                </a:cubicBezTo>
                <a:cubicBezTo>
                  <a:pt x="186" y="300"/>
                  <a:pt x="186" y="300"/>
                  <a:pt x="186" y="300"/>
                </a:cubicBezTo>
                <a:cubicBezTo>
                  <a:pt x="186" y="375"/>
                  <a:pt x="186" y="375"/>
                  <a:pt x="186" y="375"/>
                </a:cubicBezTo>
                <a:cubicBezTo>
                  <a:pt x="301" y="375"/>
                  <a:pt x="301" y="375"/>
                  <a:pt x="301" y="375"/>
                </a:cubicBezTo>
                <a:cubicBezTo>
                  <a:pt x="301" y="300"/>
                  <a:pt x="301" y="300"/>
                  <a:pt x="301" y="300"/>
                </a:cubicBezTo>
                <a:cubicBezTo>
                  <a:pt x="375" y="300"/>
                  <a:pt x="375" y="300"/>
                  <a:pt x="375" y="300"/>
                </a:cubicBezTo>
                <a:cubicBezTo>
                  <a:pt x="375" y="185"/>
                  <a:pt x="375" y="185"/>
                  <a:pt x="375" y="185"/>
                </a:cubicBezTo>
                <a:cubicBezTo>
                  <a:pt x="301" y="185"/>
                  <a:pt x="301" y="185"/>
                  <a:pt x="301" y="185"/>
                </a:cubicBezTo>
                <a:lnTo>
                  <a:pt x="301" y="111"/>
                </a:lnTo>
                <a:close/>
                <a:moveTo>
                  <a:pt x="347" y="214"/>
                </a:moveTo>
                <a:cubicBezTo>
                  <a:pt x="347" y="272"/>
                  <a:pt x="347" y="272"/>
                  <a:pt x="347" y="272"/>
                </a:cubicBezTo>
                <a:cubicBezTo>
                  <a:pt x="272" y="272"/>
                  <a:pt x="272" y="272"/>
                  <a:pt x="272" y="272"/>
                </a:cubicBezTo>
                <a:cubicBezTo>
                  <a:pt x="272" y="346"/>
                  <a:pt x="272" y="346"/>
                  <a:pt x="272" y="346"/>
                </a:cubicBezTo>
                <a:cubicBezTo>
                  <a:pt x="214" y="346"/>
                  <a:pt x="214" y="346"/>
                  <a:pt x="214" y="346"/>
                </a:cubicBezTo>
                <a:cubicBezTo>
                  <a:pt x="214" y="272"/>
                  <a:pt x="214" y="272"/>
                  <a:pt x="214" y="272"/>
                </a:cubicBezTo>
                <a:cubicBezTo>
                  <a:pt x="140" y="272"/>
                  <a:pt x="140" y="272"/>
                  <a:pt x="140" y="272"/>
                </a:cubicBezTo>
                <a:cubicBezTo>
                  <a:pt x="140" y="214"/>
                  <a:pt x="140" y="214"/>
                  <a:pt x="140" y="214"/>
                </a:cubicBezTo>
                <a:cubicBezTo>
                  <a:pt x="214" y="214"/>
                  <a:pt x="214" y="214"/>
                  <a:pt x="214" y="214"/>
                </a:cubicBezTo>
                <a:cubicBezTo>
                  <a:pt x="214" y="139"/>
                  <a:pt x="214" y="139"/>
                  <a:pt x="214" y="139"/>
                </a:cubicBezTo>
                <a:cubicBezTo>
                  <a:pt x="272" y="139"/>
                  <a:pt x="272" y="139"/>
                  <a:pt x="272" y="139"/>
                </a:cubicBezTo>
                <a:cubicBezTo>
                  <a:pt x="272" y="214"/>
                  <a:pt x="272" y="214"/>
                  <a:pt x="272" y="214"/>
                </a:cubicBezTo>
                <a:lnTo>
                  <a:pt x="347" y="214"/>
                </a:lnTo>
                <a:close/>
                <a:moveTo>
                  <a:pt x="344" y="68"/>
                </a:moveTo>
                <a:cubicBezTo>
                  <a:pt x="143" y="68"/>
                  <a:pt x="143" y="68"/>
                  <a:pt x="143" y="68"/>
                </a:cubicBezTo>
                <a:cubicBezTo>
                  <a:pt x="143" y="142"/>
                  <a:pt x="143" y="142"/>
                  <a:pt x="143" y="142"/>
                </a:cubicBezTo>
                <a:cubicBezTo>
                  <a:pt x="69" y="142"/>
                  <a:pt x="69" y="142"/>
                  <a:pt x="69" y="142"/>
                </a:cubicBezTo>
                <a:cubicBezTo>
                  <a:pt x="69" y="343"/>
                  <a:pt x="69" y="343"/>
                  <a:pt x="69" y="343"/>
                </a:cubicBezTo>
                <a:cubicBezTo>
                  <a:pt x="143" y="343"/>
                  <a:pt x="143" y="343"/>
                  <a:pt x="143" y="343"/>
                </a:cubicBezTo>
                <a:cubicBezTo>
                  <a:pt x="143" y="417"/>
                  <a:pt x="143" y="417"/>
                  <a:pt x="143" y="417"/>
                </a:cubicBezTo>
                <a:cubicBezTo>
                  <a:pt x="344" y="417"/>
                  <a:pt x="344" y="417"/>
                  <a:pt x="344" y="417"/>
                </a:cubicBezTo>
                <a:cubicBezTo>
                  <a:pt x="344" y="343"/>
                  <a:pt x="344" y="343"/>
                  <a:pt x="344" y="343"/>
                </a:cubicBezTo>
                <a:cubicBezTo>
                  <a:pt x="418" y="343"/>
                  <a:pt x="418" y="343"/>
                  <a:pt x="418" y="343"/>
                </a:cubicBezTo>
                <a:cubicBezTo>
                  <a:pt x="418" y="142"/>
                  <a:pt x="418" y="142"/>
                  <a:pt x="418" y="142"/>
                </a:cubicBezTo>
                <a:cubicBezTo>
                  <a:pt x="344" y="142"/>
                  <a:pt x="344" y="142"/>
                  <a:pt x="344" y="142"/>
                </a:cubicBezTo>
                <a:lnTo>
                  <a:pt x="344" y="68"/>
                </a:lnTo>
                <a:close/>
                <a:moveTo>
                  <a:pt x="390" y="171"/>
                </a:moveTo>
                <a:cubicBezTo>
                  <a:pt x="390" y="314"/>
                  <a:pt x="390" y="314"/>
                  <a:pt x="390" y="314"/>
                </a:cubicBezTo>
                <a:cubicBezTo>
                  <a:pt x="315" y="314"/>
                  <a:pt x="315" y="314"/>
                  <a:pt x="315" y="314"/>
                </a:cubicBezTo>
                <a:cubicBezTo>
                  <a:pt x="315" y="389"/>
                  <a:pt x="315" y="389"/>
                  <a:pt x="315" y="389"/>
                </a:cubicBezTo>
                <a:cubicBezTo>
                  <a:pt x="172" y="389"/>
                  <a:pt x="172" y="389"/>
                  <a:pt x="172" y="389"/>
                </a:cubicBezTo>
                <a:cubicBezTo>
                  <a:pt x="172" y="314"/>
                  <a:pt x="172" y="314"/>
                  <a:pt x="172" y="314"/>
                </a:cubicBezTo>
                <a:cubicBezTo>
                  <a:pt x="97" y="314"/>
                  <a:pt x="97" y="314"/>
                  <a:pt x="97" y="314"/>
                </a:cubicBezTo>
                <a:cubicBezTo>
                  <a:pt x="97" y="171"/>
                  <a:pt x="97" y="171"/>
                  <a:pt x="97" y="171"/>
                </a:cubicBezTo>
                <a:cubicBezTo>
                  <a:pt x="172" y="171"/>
                  <a:pt x="172" y="171"/>
                  <a:pt x="172" y="171"/>
                </a:cubicBezTo>
                <a:cubicBezTo>
                  <a:pt x="172" y="96"/>
                  <a:pt x="172" y="96"/>
                  <a:pt x="172" y="96"/>
                </a:cubicBezTo>
                <a:cubicBezTo>
                  <a:pt x="315" y="96"/>
                  <a:pt x="315" y="96"/>
                  <a:pt x="315" y="96"/>
                </a:cubicBezTo>
                <a:cubicBezTo>
                  <a:pt x="315" y="171"/>
                  <a:pt x="315" y="171"/>
                  <a:pt x="315" y="171"/>
                </a:cubicBezTo>
                <a:lnTo>
                  <a:pt x="390" y="1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7" name="Freeform 43"/>
          <p:cNvSpPr>
            <a:spLocks noEditPoints="1"/>
          </p:cNvSpPr>
          <p:nvPr/>
        </p:nvSpPr>
        <p:spPr bwMode="auto">
          <a:xfrm>
            <a:off x="4019167" y="8569434"/>
            <a:ext cx="479572" cy="478968"/>
          </a:xfrm>
          <a:custGeom>
            <a:avLst/>
            <a:gdLst>
              <a:gd name="T0" fmla="*/ 331 w 486"/>
              <a:gd name="T1" fmla="*/ 206 h 486"/>
              <a:gd name="T2" fmla="*/ 191 w 486"/>
              <a:gd name="T3" fmla="*/ 66 h 486"/>
              <a:gd name="T4" fmla="*/ 190 w 486"/>
              <a:gd name="T5" fmla="*/ 11 h 486"/>
              <a:gd name="T6" fmla="*/ 162 w 486"/>
              <a:gd name="T7" fmla="*/ 0 h 486"/>
              <a:gd name="T8" fmla="*/ 134 w 486"/>
              <a:gd name="T9" fmla="*/ 11 h 486"/>
              <a:gd name="T10" fmla="*/ 12 w 486"/>
              <a:gd name="T11" fmla="*/ 134 h 486"/>
              <a:gd name="T12" fmla="*/ 0 w 486"/>
              <a:gd name="T13" fmla="*/ 162 h 486"/>
              <a:gd name="T14" fmla="*/ 12 w 486"/>
              <a:gd name="T15" fmla="*/ 190 h 486"/>
              <a:gd name="T16" fmla="*/ 40 w 486"/>
              <a:gd name="T17" fmla="*/ 201 h 486"/>
              <a:gd name="T18" fmla="*/ 67 w 486"/>
              <a:gd name="T19" fmla="*/ 191 h 486"/>
              <a:gd name="T20" fmla="*/ 207 w 486"/>
              <a:gd name="T21" fmla="*/ 330 h 486"/>
              <a:gd name="T22" fmla="*/ 341 w 486"/>
              <a:gd name="T23" fmla="*/ 361 h 486"/>
              <a:gd name="T24" fmla="*/ 466 w 486"/>
              <a:gd name="T25" fmla="*/ 486 h 486"/>
              <a:gd name="T26" fmla="*/ 486 w 486"/>
              <a:gd name="T27" fmla="*/ 465 h 486"/>
              <a:gd name="T28" fmla="*/ 362 w 486"/>
              <a:gd name="T29" fmla="*/ 341 h 486"/>
              <a:gd name="T30" fmla="*/ 331 w 486"/>
              <a:gd name="T31" fmla="*/ 206 h 486"/>
              <a:gd name="T32" fmla="*/ 47 w 486"/>
              <a:gd name="T33" fmla="*/ 170 h 486"/>
              <a:gd name="T34" fmla="*/ 32 w 486"/>
              <a:gd name="T35" fmla="*/ 170 h 486"/>
              <a:gd name="T36" fmla="*/ 29 w 486"/>
              <a:gd name="T37" fmla="*/ 162 h 486"/>
              <a:gd name="T38" fmla="*/ 32 w 486"/>
              <a:gd name="T39" fmla="*/ 154 h 486"/>
              <a:gd name="T40" fmla="*/ 155 w 486"/>
              <a:gd name="T41" fmla="*/ 31 h 486"/>
              <a:gd name="T42" fmla="*/ 162 w 486"/>
              <a:gd name="T43" fmla="*/ 28 h 486"/>
              <a:gd name="T44" fmla="*/ 170 w 486"/>
              <a:gd name="T45" fmla="*/ 31 h 486"/>
              <a:gd name="T46" fmla="*/ 170 w 486"/>
              <a:gd name="T47" fmla="*/ 47 h 486"/>
              <a:gd name="T48" fmla="*/ 47 w 486"/>
              <a:gd name="T49" fmla="*/ 170 h 486"/>
              <a:gd name="T50" fmla="*/ 87 w 486"/>
              <a:gd name="T51" fmla="*/ 170 h 486"/>
              <a:gd name="T52" fmla="*/ 171 w 486"/>
              <a:gd name="T53" fmla="*/ 86 h 486"/>
              <a:gd name="T54" fmla="*/ 298 w 486"/>
              <a:gd name="T55" fmla="*/ 213 h 486"/>
              <a:gd name="T56" fmla="*/ 214 w 486"/>
              <a:gd name="T57" fmla="*/ 297 h 486"/>
              <a:gd name="T58" fmla="*/ 87 w 486"/>
              <a:gd name="T59" fmla="*/ 170 h 486"/>
              <a:gd name="T60" fmla="*/ 242 w 486"/>
              <a:gd name="T61" fmla="*/ 309 h 486"/>
              <a:gd name="T62" fmla="*/ 310 w 486"/>
              <a:gd name="T63" fmla="*/ 242 h 486"/>
              <a:gd name="T64" fmla="*/ 330 w 486"/>
              <a:gd name="T65" fmla="*/ 329 h 486"/>
              <a:gd name="T66" fmla="*/ 242 w 486"/>
              <a:gd name="T67" fmla="*/ 309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86" h="486">
                <a:moveTo>
                  <a:pt x="331" y="206"/>
                </a:moveTo>
                <a:cubicBezTo>
                  <a:pt x="191" y="66"/>
                  <a:pt x="191" y="66"/>
                  <a:pt x="191" y="66"/>
                </a:cubicBezTo>
                <a:cubicBezTo>
                  <a:pt x="206" y="51"/>
                  <a:pt x="205" y="26"/>
                  <a:pt x="190" y="11"/>
                </a:cubicBezTo>
                <a:cubicBezTo>
                  <a:pt x="183" y="4"/>
                  <a:pt x="173" y="0"/>
                  <a:pt x="162" y="0"/>
                </a:cubicBezTo>
                <a:cubicBezTo>
                  <a:pt x="152" y="0"/>
                  <a:pt x="142" y="4"/>
                  <a:pt x="134" y="11"/>
                </a:cubicBezTo>
                <a:cubicBezTo>
                  <a:pt x="12" y="134"/>
                  <a:pt x="12" y="134"/>
                  <a:pt x="12" y="134"/>
                </a:cubicBezTo>
                <a:cubicBezTo>
                  <a:pt x="4" y="142"/>
                  <a:pt x="0" y="151"/>
                  <a:pt x="0" y="162"/>
                </a:cubicBezTo>
                <a:cubicBezTo>
                  <a:pt x="0" y="172"/>
                  <a:pt x="4" y="182"/>
                  <a:pt x="12" y="190"/>
                </a:cubicBezTo>
                <a:cubicBezTo>
                  <a:pt x="19" y="198"/>
                  <a:pt x="29" y="201"/>
                  <a:pt x="40" y="201"/>
                </a:cubicBezTo>
                <a:cubicBezTo>
                  <a:pt x="49" y="201"/>
                  <a:pt x="59" y="198"/>
                  <a:pt x="67" y="191"/>
                </a:cubicBezTo>
                <a:cubicBezTo>
                  <a:pt x="207" y="330"/>
                  <a:pt x="207" y="330"/>
                  <a:pt x="207" y="330"/>
                </a:cubicBezTo>
                <a:cubicBezTo>
                  <a:pt x="341" y="361"/>
                  <a:pt x="341" y="361"/>
                  <a:pt x="341" y="361"/>
                </a:cubicBezTo>
                <a:cubicBezTo>
                  <a:pt x="466" y="486"/>
                  <a:pt x="466" y="486"/>
                  <a:pt x="466" y="486"/>
                </a:cubicBezTo>
                <a:cubicBezTo>
                  <a:pt x="486" y="465"/>
                  <a:pt x="486" y="465"/>
                  <a:pt x="486" y="465"/>
                </a:cubicBezTo>
                <a:cubicBezTo>
                  <a:pt x="362" y="341"/>
                  <a:pt x="362" y="341"/>
                  <a:pt x="362" y="341"/>
                </a:cubicBezTo>
                <a:lnTo>
                  <a:pt x="331" y="206"/>
                </a:lnTo>
                <a:close/>
                <a:moveTo>
                  <a:pt x="47" y="170"/>
                </a:moveTo>
                <a:cubicBezTo>
                  <a:pt x="43" y="174"/>
                  <a:pt x="36" y="174"/>
                  <a:pt x="32" y="170"/>
                </a:cubicBezTo>
                <a:cubicBezTo>
                  <a:pt x="30" y="168"/>
                  <a:pt x="29" y="165"/>
                  <a:pt x="29" y="162"/>
                </a:cubicBezTo>
                <a:cubicBezTo>
                  <a:pt x="29" y="159"/>
                  <a:pt x="30" y="156"/>
                  <a:pt x="32" y="154"/>
                </a:cubicBezTo>
                <a:cubicBezTo>
                  <a:pt x="155" y="31"/>
                  <a:pt x="155" y="31"/>
                  <a:pt x="155" y="31"/>
                </a:cubicBezTo>
                <a:cubicBezTo>
                  <a:pt x="157" y="29"/>
                  <a:pt x="159" y="28"/>
                  <a:pt x="162" y="28"/>
                </a:cubicBezTo>
                <a:cubicBezTo>
                  <a:pt x="165" y="28"/>
                  <a:pt x="168" y="29"/>
                  <a:pt x="170" y="31"/>
                </a:cubicBezTo>
                <a:cubicBezTo>
                  <a:pt x="174" y="36"/>
                  <a:pt x="174" y="43"/>
                  <a:pt x="170" y="47"/>
                </a:cubicBezTo>
                <a:lnTo>
                  <a:pt x="47" y="170"/>
                </a:lnTo>
                <a:close/>
                <a:moveTo>
                  <a:pt x="87" y="170"/>
                </a:moveTo>
                <a:cubicBezTo>
                  <a:pt x="171" y="86"/>
                  <a:pt x="171" y="86"/>
                  <a:pt x="171" y="86"/>
                </a:cubicBezTo>
                <a:cubicBezTo>
                  <a:pt x="298" y="213"/>
                  <a:pt x="298" y="213"/>
                  <a:pt x="298" y="213"/>
                </a:cubicBezTo>
                <a:cubicBezTo>
                  <a:pt x="214" y="297"/>
                  <a:pt x="214" y="297"/>
                  <a:pt x="214" y="297"/>
                </a:cubicBezTo>
                <a:lnTo>
                  <a:pt x="87" y="170"/>
                </a:lnTo>
                <a:close/>
                <a:moveTo>
                  <a:pt x="242" y="309"/>
                </a:moveTo>
                <a:cubicBezTo>
                  <a:pt x="310" y="242"/>
                  <a:pt x="310" y="242"/>
                  <a:pt x="310" y="242"/>
                </a:cubicBezTo>
                <a:cubicBezTo>
                  <a:pt x="330" y="329"/>
                  <a:pt x="330" y="329"/>
                  <a:pt x="330" y="329"/>
                </a:cubicBezTo>
                <a:lnTo>
                  <a:pt x="242" y="3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8" name="Freeform 44"/>
          <p:cNvSpPr>
            <a:spLocks noEditPoints="1"/>
          </p:cNvSpPr>
          <p:nvPr/>
        </p:nvSpPr>
        <p:spPr bwMode="auto">
          <a:xfrm>
            <a:off x="1775551" y="8569434"/>
            <a:ext cx="412528" cy="478968"/>
          </a:xfrm>
          <a:custGeom>
            <a:avLst/>
            <a:gdLst>
              <a:gd name="T0" fmla="*/ 88 w 418"/>
              <a:gd name="T1" fmla="*/ 337 h 486"/>
              <a:gd name="T2" fmla="*/ 74 w 418"/>
              <a:gd name="T3" fmla="*/ 352 h 486"/>
              <a:gd name="T4" fmla="*/ 114 w 418"/>
              <a:gd name="T5" fmla="*/ 381 h 486"/>
              <a:gd name="T6" fmla="*/ 327 w 418"/>
              <a:gd name="T7" fmla="*/ 379 h 486"/>
              <a:gd name="T8" fmla="*/ 358 w 418"/>
              <a:gd name="T9" fmla="*/ 217 h 486"/>
              <a:gd name="T10" fmla="*/ 389 w 418"/>
              <a:gd name="T11" fmla="*/ 379 h 486"/>
              <a:gd name="T12" fmla="*/ 418 w 418"/>
              <a:gd name="T13" fmla="*/ 248 h 486"/>
              <a:gd name="T14" fmla="*/ 299 w 418"/>
              <a:gd name="T15" fmla="*/ 248 h 486"/>
              <a:gd name="T16" fmla="*/ 221 w 418"/>
              <a:gd name="T17" fmla="*/ 457 h 486"/>
              <a:gd name="T18" fmla="*/ 182 w 418"/>
              <a:gd name="T19" fmla="*/ 381 h 486"/>
              <a:gd name="T20" fmla="*/ 169 w 418"/>
              <a:gd name="T21" fmla="*/ 352 h 486"/>
              <a:gd name="T22" fmla="*/ 257 w 418"/>
              <a:gd name="T23" fmla="*/ 337 h 486"/>
              <a:gd name="T24" fmla="*/ 204 w 418"/>
              <a:gd name="T25" fmla="*/ 39 h 486"/>
              <a:gd name="T26" fmla="*/ 173 w 418"/>
              <a:gd name="T27" fmla="*/ 0 h 486"/>
              <a:gd name="T28" fmla="*/ 53 w 418"/>
              <a:gd name="T29" fmla="*/ 31 h 486"/>
              <a:gd name="T30" fmla="*/ 0 w 418"/>
              <a:gd name="T31" fmla="*/ 39 h 486"/>
              <a:gd name="T32" fmla="*/ 140 w 418"/>
              <a:gd name="T33" fmla="*/ 352 h 486"/>
              <a:gd name="T34" fmla="*/ 116 w 418"/>
              <a:gd name="T35" fmla="*/ 337 h 486"/>
              <a:gd name="T36" fmla="*/ 140 w 418"/>
              <a:gd name="T37" fmla="*/ 352 h 486"/>
              <a:gd name="T38" fmla="*/ 83 w 418"/>
              <a:gd name="T39" fmla="*/ 28 h 486"/>
              <a:gd name="T40" fmla="*/ 175 w 418"/>
              <a:gd name="T41" fmla="*/ 31 h 486"/>
              <a:gd name="T42" fmla="*/ 81 w 418"/>
              <a:gd name="T43" fmla="*/ 39 h 486"/>
              <a:gd name="T44" fmla="*/ 28 w 418"/>
              <a:gd name="T45" fmla="*/ 68 h 486"/>
              <a:gd name="T46" fmla="*/ 228 w 418"/>
              <a:gd name="T47" fmla="*/ 308 h 486"/>
              <a:gd name="T48" fmla="*/ 28 w 418"/>
              <a:gd name="T49" fmla="*/ 308 h 486"/>
              <a:gd name="T50" fmla="*/ 210 w 418"/>
              <a:gd name="T51" fmla="*/ 102 h 486"/>
              <a:gd name="T52" fmla="*/ 46 w 418"/>
              <a:gd name="T53" fmla="*/ 274 h 486"/>
              <a:gd name="T54" fmla="*/ 210 w 418"/>
              <a:gd name="T55" fmla="*/ 102 h 486"/>
              <a:gd name="T56" fmla="*/ 74 w 418"/>
              <a:gd name="T57" fmla="*/ 246 h 486"/>
              <a:gd name="T58" fmla="*/ 182 w 418"/>
              <a:gd name="T59" fmla="*/ 130 h 486"/>
              <a:gd name="T60" fmla="*/ 164 w 418"/>
              <a:gd name="T61" fmla="*/ 181 h 486"/>
              <a:gd name="T62" fmla="*/ 92 w 418"/>
              <a:gd name="T63" fmla="*/ 152 h 486"/>
              <a:gd name="T64" fmla="*/ 164 w 418"/>
              <a:gd name="T65" fmla="*/ 181 h 486"/>
              <a:gd name="T66" fmla="*/ 92 w 418"/>
              <a:gd name="T67" fmla="*/ 224 h 486"/>
              <a:gd name="T68" fmla="*/ 164 w 418"/>
              <a:gd name="T69" fmla="*/ 196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18" h="486">
                <a:moveTo>
                  <a:pt x="0" y="337"/>
                </a:moveTo>
                <a:cubicBezTo>
                  <a:pt x="88" y="337"/>
                  <a:pt x="88" y="337"/>
                  <a:pt x="88" y="337"/>
                </a:cubicBezTo>
                <a:cubicBezTo>
                  <a:pt x="88" y="352"/>
                  <a:pt x="88" y="352"/>
                  <a:pt x="88" y="352"/>
                </a:cubicBezTo>
                <a:cubicBezTo>
                  <a:pt x="74" y="352"/>
                  <a:pt x="74" y="352"/>
                  <a:pt x="74" y="352"/>
                </a:cubicBezTo>
                <a:cubicBezTo>
                  <a:pt x="74" y="381"/>
                  <a:pt x="74" y="381"/>
                  <a:pt x="74" y="381"/>
                </a:cubicBezTo>
                <a:cubicBezTo>
                  <a:pt x="114" y="381"/>
                  <a:pt x="114" y="381"/>
                  <a:pt x="114" y="381"/>
                </a:cubicBezTo>
                <a:cubicBezTo>
                  <a:pt x="115" y="439"/>
                  <a:pt x="162" y="486"/>
                  <a:pt x="221" y="486"/>
                </a:cubicBezTo>
                <a:cubicBezTo>
                  <a:pt x="279" y="486"/>
                  <a:pt x="327" y="438"/>
                  <a:pt x="327" y="379"/>
                </a:cubicBezTo>
                <a:cubicBezTo>
                  <a:pt x="327" y="248"/>
                  <a:pt x="327" y="248"/>
                  <a:pt x="327" y="248"/>
                </a:cubicBezTo>
                <a:cubicBezTo>
                  <a:pt x="327" y="231"/>
                  <a:pt x="341" y="217"/>
                  <a:pt x="358" y="217"/>
                </a:cubicBezTo>
                <a:cubicBezTo>
                  <a:pt x="375" y="217"/>
                  <a:pt x="389" y="231"/>
                  <a:pt x="389" y="248"/>
                </a:cubicBezTo>
                <a:cubicBezTo>
                  <a:pt x="389" y="379"/>
                  <a:pt x="389" y="379"/>
                  <a:pt x="389" y="379"/>
                </a:cubicBezTo>
                <a:cubicBezTo>
                  <a:pt x="418" y="379"/>
                  <a:pt x="418" y="379"/>
                  <a:pt x="418" y="379"/>
                </a:cubicBezTo>
                <a:cubicBezTo>
                  <a:pt x="418" y="248"/>
                  <a:pt x="418" y="248"/>
                  <a:pt x="418" y="248"/>
                </a:cubicBezTo>
                <a:cubicBezTo>
                  <a:pt x="418" y="216"/>
                  <a:pt x="391" y="189"/>
                  <a:pt x="358" y="189"/>
                </a:cubicBezTo>
                <a:cubicBezTo>
                  <a:pt x="325" y="189"/>
                  <a:pt x="299" y="216"/>
                  <a:pt x="299" y="248"/>
                </a:cubicBezTo>
                <a:cubicBezTo>
                  <a:pt x="299" y="379"/>
                  <a:pt x="299" y="379"/>
                  <a:pt x="299" y="379"/>
                </a:cubicBezTo>
                <a:cubicBezTo>
                  <a:pt x="299" y="422"/>
                  <a:pt x="264" y="457"/>
                  <a:pt x="221" y="457"/>
                </a:cubicBezTo>
                <a:cubicBezTo>
                  <a:pt x="178" y="457"/>
                  <a:pt x="144" y="423"/>
                  <a:pt x="142" y="381"/>
                </a:cubicBezTo>
                <a:cubicBezTo>
                  <a:pt x="182" y="381"/>
                  <a:pt x="182" y="381"/>
                  <a:pt x="182" y="381"/>
                </a:cubicBezTo>
                <a:cubicBezTo>
                  <a:pt x="182" y="352"/>
                  <a:pt x="182" y="352"/>
                  <a:pt x="182" y="352"/>
                </a:cubicBezTo>
                <a:cubicBezTo>
                  <a:pt x="169" y="352"/>
                  <a:pt x="169" y="352"/>
                  <a:pt x="169" y="352"/>
                </a:cubicBezTo>
                <a:cubicBezTo>
                  <a:pt x="169" y="337"/>
                  <a:pt x="169" y="337"/>
                  <a:pt x="169" y="337"/>
                </a:cubicBezTo>
                <a:cubicBezTo>
                  <a:pt x="257" y="337"/>
                  <a:pt x="257" y="337"/>
                  <a:pt x="257" y="337"/>
                </a:cubicBezTo>
                <a:cubicBezTo>
                  <a:pt x="257" y="39"/>
                  <a:pt x="257" y="39"/>
                  <a:pt x="257" y="39"/>
                </a:cubicBezTo>
                <a:cubicBezTo>
                  <a:pt x="204" y="39"/>
                  <a:pt x="204" y="39"/>
                  <a:pt x="204" y="39"/>
                </a:cubicBezTo>
                <a:cubicBezTo>
                  <a:pt x="204" y="31"/>
                  <a:pt x="204" y="31"/>
                  <a:pt x="204" y="31"/>
                </a:cubicBezTo>
                <a:cubicBezTo>
                  <a:pt x="204" y="14"/>
                  <a:pt x="190" y="0"/>
                  <a:pt x="173" y="0"/>
                </a:cubicBezTo>
                <a:cubicBezTo>
                  <a:pt x="83" y="0"/>
                  <a:pt x="83" y="0"/>
                  <a:pt x="83" y="0"/>
                </a:cubicBezTo>
                <a:cubicBezTo>
                  <a:pt x="66" y="0"/>
                  <a:pt x="53" y="14"/>
                  <a:pt x="53" y="31"/>
                </a:cubicBezTo>
                <a:cubicBezTo>
                  <a:pt x="53" y="39"/>
                  <a:pt x="53" y="39"/>
                  <a:pt x="53" y="39"/>
                </a:cubicBezTo>
                <a:cubicBezTo>
                  <a:pt x="0" y="39"/>
                  <a:pt x="0" y="39"/>
                  <a:pt x="0" y="39"/>
                </a:cubicBezTo>
                <a:lnTo>
                  <a:pt x="0" y="337"/>
                </a:lnTo>
                <a:close/>
                <a:moveTo>
                  <a:pt x="140" y="352"/>
                </a:moveTo>
                <a:cubicBezTo>
                  <a:pt x="116" y="352"/>
                  <a:pt x="116" y="352"/>
                  <a:pt x="116" y="352"/>
                </a:cubicBezTo>
                <a:cubicBezTo>
                  <a:pt x="116" y="337"/>
                  <a:pt x="116" y="337"/>
                  <a:pt x="116" y="337"/>
                </a:cubicBezTo>
                <a:cubicBezTo>
                  <a:pt x="140" y="337"/>
                  <a:pt x="140" y="337"/>
                  <a:pt x="140" y="337"/>
                </a:cubicBezTo>
                <a:lnTo>
                  <a:pt x="140" y="352"/>
                </a:lnTo>
                <a:close/>
                <a:moveTo>
                  <a:pt x="81" y="31"/>
                </a:moveTo>
                <a:cubicBezTo>
                  <a:pt x="81" y="29"/>
                  <a:pt x="82" y="28"/>
                  <a:pt x="83" y="28"/>
                </a:cubicBezTo>
                <a:cubicBezTo>
                  <a:pt x="173" y="28"/>
                  <a:pt x="173" y="28"/>
                  <a:pt x="173" y="28"/>
                </a:cubicBezTo>
                <a:cubicBezTo>
                  <a:pt x="174" y="28"/>
                  <a:pt x="175" y="29"/>
                  <a:pt x="175" y="31"/>
                </a:cubicBezTo>
                <a:cubicBezTo>
                  <a:pt x="175" y="39"/>
                  <a:pt x="175" y="39"/>
                  <a:pt x="175" y="39"/>
                </a:cubicBezTo>
                <a:cubicBezTo>
                  <a:pt x="81" y="39"/>
                  <a:pt x="81" y="39"/>
                  <a:pt x="81" y="39"/>
                </a:cubicBezTo>
                <a:lnTo>
                  <a:pt x="81" y="31"/>
                </a:lnTo>
                <a:close/>
                <a:moveTo>
                  <a:pt x="28" y="68"/>
                </a:moveTo>
                <a:cubicBezTo>
                  <a:pt x="228" y="68"/>
                  <a:pt x="228" y="68"/>
                  <a:pt x="228" y="68"/>
                </a:cubicBezTo>
                <a:cubicBezTo>
                  <a:pt x="228" y="308"/>
                  <a:pt x="228" y="308"/>
                  <a:pt x="228" y="308"/>
                </a:cubicBezTo>
                <a:cubicBezTo>
                  <a:pt x="88" y="308"/>
                  <a:pt x="88" y="308"/>
                  <a:pt x="88" y="308"/>
                </a:cubicBezTo>
                <a:cubicBezTo>
                  <a:pt x="28" y="308"/>
                  <a:pt x="28" y="308"/>
                  <a:pt x="28" y="308"/>
                </a:cubicBezTo>
                <a:lnTo>
                  <a:pt x="28" y="68"/>
                </a:lnTo>
                <a:close/>
                <a:moveTo>
                  <a:pt x="210" y="102"/>
                </a:moveTo>
                <a:cubicBezTo>
                  <a:pt x="46" y="102"/>
                  <a:pt x="46" y="102"/>
                  <a:pt x="46" y="102"/>
                </a:cubicBezTo>
                <a:cubicBezTo>
                  <a:pt x="46" y="274"/>
                  <a:pt x="46" y="274"/>
                  <a:pt x="46" y="274"/>
                </a:cubicBezTo>
                <a:cubicBezTo>
                  <a:pt x="210" y="274"/>
                  <a:pt x="210" y="274"/>
                  <a:pt x="210" y="274"/>
                </a:cubicBezTo>
                <a:lnTo>
                  <a:pt x="210" y="102"/>
                </a:lnTo>
                <a:close/>
                <a:moveTo>
                  <a:pt x="182" y="246"/>
                </a:moveTo>
                <a:cubicBezTo>
                  <a:pt x="74" y="246"/>
                  <a:pt x="74" y="246"/>
                  <a:pt x="74" y="246"/>
                </a:cubicBezTo>
                <a:cubicBezTo>
                  <a:pt x="74" y="130"/>
                  <a:pt x="74" y="130"/>
                  <a:pt x="74" y="130"/>
                </a:cubicBezTo>
                <a:cubicBezTo>
                  <a:pt x="182" y="130"/>
                  <a:pt x="182" y="130"/>
                  <a:pt x="182" y="130"/>
                </a:cubicBezTo>
                <a:lnTo>
                  <a:pt x="182" y="246"/>
                </a:lnTo>
                <a:close/>
                <a:moveTo>
                  <a:pt x="164" y="181"/>
                </a:moveTo>
                <a:cubicBezTo>
                  <a:pt x="92" y="181"/>
                  <a:pt x="92" y="181"/>
                  <a:pt x="92" y="181"/>
                </a:cubicBezTo>
                <a:cubicBezTo>
                  <a:pt x="92" y="152"/>
                  <a:pt x="92" y="152"/>
                  <a:pt x="92" y="152"/>
                </a:cubicBezTo>
                <a:cubicBezTo>
                  <a:pt x="164" y="152"/>
                  <a:pt x="164" y="152"/>
                  <a:pt x="164" y="152"/>
                </a:cubicBezTo>
                <a:lnTo>
                  <a:pt x="164" y="181"/>
                </a:lnTo>
                <a:close/>
                <a:moveTo>
                  <a:pt x="164" y="224"/>
                </a:moveTo>
                <a:cubicBezTo>
                  <a:pt x="92" y="224"/>
                  <a:pt x="92" y="224"/>
                  <a:pt x="92" y="224"/>
                </a:cubicBezTo>
                <a:cubicBezTo>
                  <a:pt x="92" y="196"/>
                  <a:pt x="92" y="196"/>
                  <a:pt x="92" y="196"/>
                </a:cubicBezTo>
                <a:cubicBezTo>
                  <a:pt x="164" y="196"/>
                  <a:pt x="164" y="196"/>
                  <a:pt x="164" y="196"/>
                </a:cubicBezTo>
                <a:lnTo>
                  <a:pt x="164" y="2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9" name="Freeform 45"/>
          <p:cNvSpPr>
            <a:spLocks noEditPoints="1"/>
          </p:cNvSpPr>
          <p:nvPr/>
        </p:nvSpPr>
        <p:spPr bwMode="auto">
          <a:xfrm>
            <a:off x="19888434" y="2477047"/>
            <a:ext cx="478366" cy="442126"/>
          </a:xfrm>
          <a:custGeom>
            <a:avLst/>
            <a:gdLst>
              <a:gd name="T0" fmla="*/ 334 w 485"/>
              <a:gd name="T1" fmla="*/ 95 h 448"/>
              <a:gd name="T2" fmla="*/ 325 w 485"/>
              <a:gd name="T3" fmla="*/ 95 h 448"/>
              <a:gd name="T4" fmla="*/ 288 w 485"/>
              <a:gd name="T5" fmla="*/ 133 h 448"/>
              <a:gd name="T6" fmla="*/ 288 w 485"/>
              <a:gd name="T7" fmla="*/ 136 h 448"/>
              <a:gd name="T8" fmla="*/ 280 w 485"/>
              <a:gd name="T9" fmla="*/ 116 h 448"/>
              <a:gd name="T10" fmla="*/ 280 w 485"/>
              <a:gd name="T11" fmla="*/ 0 h 448"/>
              <a:gd name="T12" fmla="*/ 205 w 485"/>
              <a:gd name="T13" fmla="*/ 0 h 448"/>
              <a:gd name="T14" fmla="*/ 205 w 485"/>
              <a:gd name="T15" fmla="*/ 116 h 448"/>
              <a:gd name="T16" fmla="*/ 197 w 485"/>
              <a:gd name="T17" fmla="*/ 136 h 448"/>
              <a:gd name="T18" fmla="*/ 197 w 485"/>
              <a:gd name="T19" fmla="*/ 133 h 448"/>
              <a:gd name="T20" fmla="*/ 160 w 485"/>
              <a:gd name="T21" fmla="*/ 95 h 448"/>
              <a:gd name="T22" fmla="*/ 151 w 485"/>
              <a:gd name="T23" fmla="*/ 95 h 448"/>
              <a:gd name="T24" fmla="*/ 0 w 485"/>
              <a:gd name="T25" fmla="*/ 247 h 448"/>
              <a:gd name="T26" fmla="*/ 0 w 485"/>
              <a:gd name="T27" fmla="*/ 411 h 448"/>
              <a:gd name="T28" fmla="*/ 37 w 485"/>
              <a:gd name="T29" fmla="*/ 448 h 448"/>
              <a:gd name="T30" fmla="*/ 70 w 485"/>
              <a:gd name="T31" fmla="*/ 448 h 448"/>
              <a:gd name="T32" fmla="*/ 197 w 485"/>
              <a:gd name="T33" fmla="*/ 321 h 448"/>
              <a:gd name="T34" fmla="*/ 197 w 485"/>
              <a:gd name="T35" fmla="*/ 220 h 448"/>
              <a:gd name="T36" fmla="*/ 243 w 485"/>
              <a:gd name="T37" fmla="*/ 198 h 448"/>
              <a:gd name="T38" fmla="*/ 288 w 485"/>
              <a:gd name="T39" fmla="*/ 220 h 448"/>
              <a:gd name="T40" fmla="*/ 288 w 485"/>
              <a:gd name="T41" fmla="*/ 321 h 448"/>
              <a:gd name="T42" fmla="*/ 415 w 485"/>
              <a:gd name="T43" fmla="*/ 448 h 448"/>
              <a:gd name="T44" fmla="*/ 448 w 485"/>
              <a:gd name="T45" fmla="*/ 448 h 448"/>
              <a:gd name="T46" fmla="*/ 485 w 485"/>
              <a:gd name="T47" fmla="*/ 411 h 448"/>
              <a:gd name="T48" fmla="*/ 485 w 485"/>
              <a:gd name="T49" fmla="*/ 247 h 448"/>
              <a:gd name="T50" fmla="*/ 334 w 485"/>
              <a:gd name="T51" fmla="*/ 95 h 448"/>
              <a:gd name="T52" fmla="*/ 169 w 485"/>
              <a:gd name="T53" fmla="*/ 149 h 448"/>
              <a:gd name="T54" fmla="*/ 169 w 485"/>
              <a:gd name="T55" fmla="*/ 321 h 448"/>
              <a:gd name="T56" fmla="*/ 70 w 485"/>
              <a:gd name="T57" fmla="*/ 420 h 448"/>
              <a:gd name="T58" fmla="*/ 37 w 485"/>
              <a:gd name="T59" fmla="*/ 420 h 448"/>
              <a:gd name="T60" fmla="*/ 28 w 485"/>
              <a:gd name="T61" fmla="*/ 411 h 448"/>
              <a:gd name="T62" fmla="*/ 28 w 485"/>
              <a:gd name="T63" fmla="*/ 247 h 448"/>
              <a:gd name="T64" fmla="*/ 151 w 485"/>
              <a:gd name="T65" fmla="*/ 124 h 448"/>
              <a:gd name="T66" fmla="*/ 160 w 485"/>
              <a:gd name="T67" fmla="*/ 124 h 448"/>
              <a:gd name="T68" fmla="*/ 169 w 485"/>
              <a:gd name="T69" fmla="*/ 133 h 448"/>
              <a:gd name="T70" fmla="*/ 169 w 485"/>
              <a:gd name="T71" fmla="*/ 149 h 448"/>
              <a:gd name="T72" fmla="*/ 288 w 485"/>
              <a:gd name="T73" fmla="*/ 191 h 448"/>
              <a:gd name="T74" fmla="*/ 253 w 485"/>
              <a:gd name="T75" fmla="*/ 169 h 448"/>
              <a:gd name="T76" fmla="*/ 243 w 485"/>
              <a:gd name="T77" fmla="*/ 157 h 448"/>
              <a:gd name="T78" fmla="*/ 232 w 485"/>
              <a:gd name="T79" fmla="*/ 169 h 448"/>
              <a:gd name="T80" fmla="*/ 197 w 485"/>
              <a:gd name="T81" fmla="*/ 191 h 448"/>
              <a:gd name="T82" fmla="*/ 197 w 485"/>
              <a:gd name="T83" fmla="*/ 171 h 448"/>
              <a:gd name="T84" fmla="*/ 233 w 485"/>
              <a:gd name="T85" fmla="*/ 116 h 448"/>
              <a:gd name="T86" fmla="*/ 233 w 485"/>
              <a:gd name="T87" fmla="*/ 29 h 448"/>
              <a:gd name="T88" fmla="*/ 252 w 485"/>
              <a:gd name="T89" fmla="*/ 29 h 448"/>
              <a:gd name="T90" fmla="*/ 252 w 485"/>
              <a:gd name="T91" fmla="*/ 116 h 448"/>
              <a:gd name="T92" fmla="*/ 288 w 485"/>
              <a:gd name="T93" fmla="*/ 171 h 448"/>
              <a:gd name="T94" fmla="*/ 288 w 485"/>
              <a:gd name="T95" fmla="*/ 191 h 448"/>
              <a:gd name="T96" fmla="*/ 457 w 485"/>
              <a:gd name="T97" fmla="*/ 411 h 448"/>
              <a:gd name="T98" fmla="*/ 448 w 485"/>
              <a:gd name="T99" fmla="*/ 420 h 448"/>
              <a:gd name="T100" fmla="*/ 415 w 485"/>
              <a:gd name="T101" fmla="*/ 420 h 448"/>
              <a:gd name="T102" fmla="*/ 316 w 485"/>
              <a:gd name="T103" fmla="*/ 321 h 448"/>
              <a:gd name="T104" fmla="*/ 316 w 485"/>
              <a:gd name="T105" fmla="*/ 133 h 448"/>
              <a:gd name="T106" fmla="*/ 325 w 485"/>
              <a:gd name="T107" fmla="*/ 124 h 448"/>
              <a:gd name="T108" fmla="*/ 334 w 485"/>
              <a:gd name="T109" fmla="*/ 124 h 448"/>
              <a:gd name="T110" fmla="*/ 457 w 485"/>
              <a:gd name="T111" fmla="*/ 247 h 448"/>
              <a:gd name="T112" fmla="*/ 457 w 485"/>
              <a:gd name="T113" fmla="*/ 411 h 448"/>
              <a:gd name="T114" fmla="*/ 443 w 485"/>
              <a:gd name="T115" fmla="*/ 247 h 448"/>
              <a:gd name="T116" fmla="*/ 414 w 485"/>
              <a:gd name="T117" fmla="*/ 247 h 448"/>
              <a:gd name="T118" fmla="*/ 343 w 485"/>
              <a:gd name="T119" fmla="*/ 167 h 448"/>
              <a:gd name="T120" fmla="*/ 346 w 485"/>
              <a:gd name="T121" fmla="*/ 139 h 448"/>
              <a:gd name="T122" fmla="*/ 443 w 485"/>
              <a:gd name="T123" fmla="*/ 247 h 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5" h="448">
                <a:moveTo>
                  <a:pt x="334" y="95"/>
                </a:moveTo>
                <a:cubicBezTo>
                  <a:pt x="325" y="95"/>
                  <a:pt x="325" y="95"/>
                  <a:pt x="325" y="95"/>
                </a:cubicBezTo>
                <a:cubicBezTo>
                  <a:pt x="305" y="95"/>
                  <a:pt x="288" y="112"/>
                  <a:pt x="288" y="133"/>
                </a:cubicBezTo>
                <a:cubicBezTo>
                  <a:pt x="288" y="136"/>
                  <a:pt x="288" y="136"/>
                  <a:pt x="288" y="136"/>
                </a:cubicBezTo>
                <a:cubicBezTo>
                  <a:pt x="283" y="131"/>
                  <a:pt x="280" y="124"/>
                  <a:pt x="280" y="116"/>
                </a:cubicBezTo>
                <a:cubicBezTo>
                  <a:pt x="280" y="0"/>
                  <a:pt x="280" y="0"/>
                  <a:pt x="280" y="0"/>
                </a:cubicBezTo>
                <a:cubicBezTo>
                  <a:pt x="205" y="0"/>
                  <a:pt x="205" y="0"/>
                  <a:pt x="205" y="0"/>
                </a:cubicBezTo>
                <a:cubicBezTo>
                  <a:pt x="205" y="116"/>
                  <a:pt x="205" y="116"/>
                  <a:pt x="205" y="116"/>
                </a:cubicBezTo>
                <a:cubicBezTo>
                  <a:pt x="205" y="124"/>
                  <a:pt x="202" y="131"/>
                  <a:pt x="197" y="136"/>
                </a:cubicBezTo>
                <a:cubicBezTo>
                  <a:pt x="197" y="133"/>
                  <a:pt x="197" y="133"/>
                  <a:pt x="197" y="133"/>
                </a:cubicBezTo>
                <a:cubicBezTo>
                  <a:pt x="197" y="112"/>
                  <a:pt x="181" y="95"/>
                  <a:pt x="160" y="95"/>
                </a:cubicBezTo>
                <a:cubicBezTo>
                  <a:pt x="151" y="95"/>
                  <a:pt x="151" y="95"/>
                  <a:pt x="151" y="95"/>
                </a:cubicBezTo>
                <a:cubicBezTo>
                  <a:pt x="68" y="95"/>
                  <a:pt x="0" y="163"/>
                  <a:pt x="0" y="247"/>
                </a:cubicBezTo>
                <a:cubicBezTo>
                  <a:pt x="0" y="411"/>
                  <a:pt x="0" y="411"/>
                  <a:pt x="0" y="411"/>
                </a:cubicBezTo>
                <a:cubicBezTo>
                  <a:pt x="0" y="432"/>
                  <a:pt x="16" y="448"/>
                  <a:pt x="37" y="448"/>
                </a:cubicBezTo>
                <a:cubicBezTo>
                  <a:pt x="70" y="448"/>
                  <a:pt x="70" y="448"/>
                  <a:pt x="70" y="448"/>
                </a:cubicBezTo>
                <a:cubicBezTo>
                  <a:pt x="140" y="448"/>
                  <a:pt x="197" y="391"/>
                  <a:pt x="197" y="321"/>
                </a:cubicBezTo>
                <a:cubicBezTo>
                  <a:pt x="197" y="220"/>
                  <a:pt x="197" y="220"/>
                  <a:pt x="197" y="220"/>
                </a:cubicBezTo>
                <a:cubicBezTo>
                  <a:pt x="214" y="217"/>
                  <a:pt x="229" y="209"/>
                  <a:pt x="243" y="198"/>
                </a:cubicBezTo>
                <a:cubicBezTo>
                  <a:pt x="256" y="209"/>
                  <a:pt x="271" y="217"/>
                  <a:pt x="288" y="220"/>
                </a:cubicBezTo>
                <a:cubicBezTo>
                  <a:pt x="288" y="321"/>
                  <a:pt x="288" y="321"/>
                  <a:pt x="288" y="321"/>
                </a:cubicBezTo>
                <a:cubicBezTo>
                  <a:pt x="288" y="391"/>
                  <a:pt x="345" y="448"/>
                  <a:pt x="415" y="448"/>
                </a:cubicBezTo>
                <a:cubicBezTo>
                  <a:pt x="448" y="448"/>
                  <a:pt x="448" y="448"/>
                  <a:pt x="448" y="448"/>
                </a:cubicBezTo>
                <a:cubicBezTo>
                  <a:pt x="469" y="448"/>
                  <a:pt x="485" y="432"/>
                  <a:pt x="485" y="411"/>
                </a:cubicBezTo>
                <a:cubicBezTo>
                  <a:pt x="485" y="247"/>
                  <a:pt x="485" y="247"/>
                  <a:pt x="485" y="247"/>
                </a:cubicBezTo>
                <a:cubicBezTo>
                  <a:pt x="485" y="163"/>
                  <a:pt x="418" y="95"/>
                  <a:pt x="334" y="95"/>
                </a:cubicBezTo>
                <a:close/>
                <a:moveTo>
                  <a:pt x="169" y="149"/>
                </a:moveTo>
                <a:cubicBezTo>
                  <a:pt x="169" y="321"/>
                  <a:pt x="169" y="321"/>
                  <a:pt x="169" y="321"/>
                </a:cubicBezTo>
                <a:cubicBezTo>
                  <a:pt x="169" y="375"/>
                  <a:pt x="124" y="420"/>
                  <a:pt x="70" y="420"/>
                </a:cubicBezTo>
                <a:cubicBezTo>
                  <a:pt x="37" y="420"/>
                  <a:pt x="37" y="420"/>
                  <a:pt x="37" y="420"/>
                </a:cubicBezTo>
                <a:cubicBezTo>
                  <a:pt x="32" y="420"/>
                  <a:pt x="28" y="416"/>
                  <a:pt x="28" y="411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28" y="179"/>
                  <a:pt x="83" y="124"/>
                  <a:pt x="151" y="124"/>
                </a:cubicBezTo>
                <a:cubicBezTo>
                  <a:pt x="160" y="124"/>
                  <a:pt x="160" y="124"/>
                  <a:pt x="160" y="124"/>
                </a:cubicBezTo>
                <a:cubicBezTo>
                  <a:pt x="165" y="124"/>
                  <a:pt x="169" y="128"/>
                  <a:pt x="169" y="133"/>
                </a:cubicBezTo>
                <a:lnTo>
                  <a:pt x="169" y="149"/>
                </a:lnTo>
                <a:close/>
                <a:moveTo>
                  <a:pt x="288" y="191"/>
                </a:moveTo>
                <a:cubicBezTo>
                  <a:pt x="275" y="187"/>
                  <a:pt x="263" y="179"/>
                  <a:pt x="253" y="169"/>
                </a:cubicBezTo>
                <a:cubicBezTo>
                  <a:pt x="243" y="157"/>
                  <a:pt x="243" y="157"/>
                  <a:pt x="243" y="157"/>
                </a:cubicBezTo>
                <a:cubicBezTo>
                  <a:pt x="232" y="169"/>
                  <a:pt x="232" y="169"/>
                  <a:pt x="232" y="169"/>
                </a:cubicBezTo>
                <a:cubicBezTo>
                  <a:pt x="222" y="179"/>
                  <a:pt x="211" y="187"/>
                  <a:pt x="197" y="191"/>
                </a:cubicBezTo>
                <a:cubicBezTo>
                  <a:pt x="197" y="171"/>
                  <a:pt x="197" y="171"/>
                  <a:pt x="197" y="171"/>
                </a:cubicBezTo>
                <a:cubicBezTo>
                  <a:pt x="219" y="161"/>
                  <a:pt x="233" y="140"/>
                  <a:pt x="233" y="116"/>
                </a:cubicBezTo>
                <a:cubicBezTo>
                  <a:pt x="233" y="29"/>
                  <a:pt x="233" y="29"/>
                  <a:pt x="233" y="29"/>
                </a:cubicBezTo>
                <a:cubicBezTo>
                  <a:pt x="252" y="29"/>
                  <a:pt x="252" y="29"/>
                  <a:pt x="252" y="29"/>
                </a:cubicBezTo>
                <a:cubicBezTo>
                  <a:pt x="252" y="116"/>
                  <a:pt x="252" y="116"/>
                  <a:pt x="252" y="116"/>
                </a:cubicBezTo>
                <a:cubicBezTo>
                  <a:pt x="252" y="140"/>
                  <a:pt x="267" y="161"/>
                  <a:pt x="288" y="171"/>
                </a:cubicBezTo>
                <a:lnTo>
                  <a:pt x="288" y="191"/>
                </a:lnTo>
                <a:close/>
                <a:moveTo>
                  <a:pt x="457" y="411"/>
                </a:moveTo>
                <a:cubicBezTo>
                  <a:pt x="457" y="416"/>
                  <a:pt x="453" y="420"/>
                  <a:pt x="448" y="420"/>
                </a:cubicBezTo>
                <a:cubicBezTo>
                  <a:pt x="415" y="420"/>
                  <a:pt x="415" y="420"/>
                  <a:pt x="415" y="420"/>
                </a:cubicBezTo>
                <a:cubicBezTo>
                  <a:pt x="361" y="420"/>
                  <a:pt x="316" y="375"/>
                  <a:pt x="316" y="321"/>
                </a:cubicBezTo>
                <a:cubicBezTo>
                  <a:pt x="316" y="133"/>
                  <a:pt x="316" y="133"/>
                  <a:pt x="316" y="133"/>
                </a:cubicBezTo>
                <a:cubicBezTo>
                  <a:pt x="316" y="128"/>
                  <a:pt x="320" y="124"/>
                  <a:pt x="325" y="124"/>
                </a:cubicBezTo>
                <a:cubicBezTo>
                  <a:pt x="334" y="124"/>
                  <a:pt x="334" y="124"/>
                  <a:pt x="334" y="124"/>
                </a:cubicBezTo>
                <a:cubicBezTo>
                  <a:pt x="402" y="124"/>
                  <a:pt x="457" y="179"/>
                  <a:pt x="457" y="247"/>
                </a:cubicBezTo>
                <a:lnTo>
                  <a:pt x="457" y="411"/>
                </a:lnTo>
                <a:close/>
                <a:moveTo>
                  <a:pt x="443" y="247"/>
                </a:moveTo>
                <a:cubicBezTo>
                  <a:pt x="414" y="247"/>
                  <a:pt x="414" y="247"/>
                  <a:pt x="414" y="247"/>
                </a:cubicBezTo>
                <a:cubicBezTo>
                  <a:pt x="414" y="206"/>
                  <a:pt x="384" y="172"/>
                  <a:pt x="343" y="167"/>
                </a:cubicBezTo>
                <a:cubicBezTo>
                  <a:pt x="346" y="139"/>
                  <a:pt x="346" y="139"/>
                  <a:pt x="346" y="139"/>
                </a:cubicBezTo>
                <a:cubicBezTo>
                  <a:pt x="401" y="145"/>
                  <a:pt x="443" y="191"/>
                  <a:pt x="443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0" name="Freeform 46"/>
          <p:cNvSpPr>
            <a:spLocks noEditPoints="1"/>
          </p:cNvSpPr>
          <p:nvPr/>
        </p:nvSpPr>
        <p:spPr bwMode="auto">
          <a:xfrm>
            <a:off x="22155113" y="4425162"/>
            <a:ext cx="479572" cy="479572"/>
          </a:xfrm>
          <a:custGeom>
            <a:avLst/>
            <a:gdLst>
              <a:gd name="T0" fmla="*/ 243 w 794"/>
              <a:gd name="T1" fmla="*/ 44 h 794"/>
              <a:gd name="T2" fmla="*/ 0 w 794"/>
              <a:gd name="T3" fmla="*/ 199 h 794"/>
              <a:gd name="T4" fmla="*/ 473 w 794"/>
              <a:gd name="T5" fmla="*/ 725 h 794"/>
              <a:gd name="T6" fmla="*/ 794 w 794"/>
              <a:gd name="T7" fmla="*/ 541 h 794"/>
              <a:gd name="T8" fmla="*/ 318 w 794"/>
              <a:gd name="T9" fmla="*/ 119 h 794"/>
              <a:gd name="T10" fmla="*/ 199 w 794"/>
              <a:gd name="T11" fmla="*/ 66 h 794"/>
              <a:gd name="T12" fmla="*/ 144 w 794"/>
              <a:gd name="T13" fmla="*/ 144 h 794"/>
              <a:gd name="T14" fmla="*/ 65 w 794"/>
              <a:gd name="T15" fmla="*/ 199 h 794"/>
              <a:gd name="T16" fmla="*/ 109 w 794"/>
              <a:gd name="T17" fmla="*/ 244 h 794"/>
              <a:gd name="T18" fmla="*/ 269 w 794"/>
              <a:gd name="T19" fmla="*/ 136 h 794"/>
              <a:gd name="T20" fmla="*/ 135 w 794"/>
              <a:gd name="T21" fmla="*/ 270 h 794"/>
              <a:gd name="T22" fmla="*/ 304 w 794"/>
              <a:gd name="T23" fmla="*/ 167 h 794"/>
              <a:gd name="T24" fmla="*/ 491 w 794"/>
              <a:gd name="T25" fmla="*/ 676 h 794"/>
              <a:gd name="T26" fmla="*/ 540 w 794"/>
              <a:gd name="T27" fmla="*/ 729 h 794"/>
              <a:gd name="T28" fmla="*/ 536 w 794"/>
              <a:gd name="T29" fmla="*/ 699 h 794"/>
              <a:gd name="T30" fmla="*/ 540 w 794"/>
              <a:gd name="T31" fmla="*/ 729 h 794"/>
              <a:gd name="T32" fmla="*/ 568 w 794"/>
              <a:gd name="T33" fmla="*/ 667 h 794"/>
              <a:gd name="T34" fmla="*/ 596 w 794"/>
              <a:gd name="T35" fmla="*/ 673 h 794"/>
              <a:gd name="T36" fmla="*/ 629 w 794"/>
              <a:gd name="T37" fmla="*/ 640 h 794"/>
              <a:gd name="T38" fmla="*/ 622 w 794"/>
              <a:gd name="T39" fmla="*/ 611 h 794"/>
              <a:gd name="T40" fmla="*/ 629 w 794"/>
              <a:gd name="T41" fmla="*/ 640 h 794"/>
              <a:gd name="T42" fmla="*/ 655 w 794"/>
              <a:gd name="T43" fmla="*/ 578 h 794"/>
              <a:gd name="T44" fmla="*/ 684 w 794"/>
              <a:gd name="T45" fmla="*/ 585 h 794"/>
              <a:gd name="T46" fmla="*/ 717 w 794"/>
              <a:gd name="T47" fmla="*/ 552 h 794"/>
              <a:gd name="T48" fmla="*/ 710 w 794"/>
              <a:gd name="T49" fmla="*/ 525 h 794"/>
              <a:gd name="T50" fmla="*/ 717 w 794"/>
              <a:gd name="T51" fmla="*/ 552 h 794"/>
              <a:gd name="T52" fmla="*/ 444 w 794"/>
              <a:gd name="T53" fmla="*/ 412 h 794"/>
              <a:gd name="T54" fmla="*/ 449 w 794"/>
              <a:gd name="T55" fmla="*/ 482 h 794"/>
              <a:gd name="T56" fmla="*/ 372 w 794"/>
              <a:gd name="T57" fmla="*/ 482 h 794"/>
              <a:gd name="T58" fmla="*/ 379 w 794"/>
              <a:gd name="T59" fmla="*/ 412 h 794"/>
              <a:gd name="T60" fmla="*/ 372 w 794"/>
              <a:gd name="T61" fmla="*/ 340 h 794"/>
              <a:gd name="T62" fmla="*/ 449 w 794"/>
              <a:gd name="T63" fmla="*/ 340 h 7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94" h="794">
                <a:moveTo>
                  <a:pt x="318" y="119"/>
                </a:moveTo>
                <a:lnTo>
                  <a:pt x="243" y="44"/>
                </a:lnTo>
                <a:lnTo>
                  <a:pt x="199" y="0"/>
                </a:lnTo>
                <a:lnTo>
                  <a:pt x="0" y="199"/>
                </a:lnTo>
                <a:lnTo>
                  <a:pt x="119" y="317"/>
                </a:lnTo>
                <a:lnTo>
                  <a:pt x="473" y="725"/>
                </a:lnTo>
                <a:lnTo>
                  <a:pt x="540" y="794"/>
                </a:lnTo>
                <a:lnTo>
                  <a:pt x="794" y="541"/>
                </a:lnTo>
                <a:lnTo>
                  <a:pt x="727" y="476"/>
                </a:lnTo>
                <a:lnTo>
                  <a:pt x="318" y="119"/>
                </a:lnTo>
                <a:close/>
                <a:moveTo>
                  <a:pt x="65" y="199"/>
                </a:moveTo>
                <a:lnTo>
                  <a:pt x="199" y="66"/>
                </a:lnTo>
                <a:lnTo>
                  <a:pt x="211" y="77"/>
                </a:lnTo>
                <a:lnTo>
                  <a:pt x="144" y="144"/>
                </a:lnTo>
                <a:lnTo>
                  <a:pt x="77" y="211"/>
                </a:lnTo>
                <a:lnTo>
                  <a:pt x="65" y="199"/>
                </a:lnTo>
                <a:close/>
                <a:moveTo>
                  <a:pt x="135" y="270"/>
                </a:moveTo>
                <a:lnTo>
                  <a:pt x="109" y="244"/>
                </a:lnTo>
                <a:lnTo>
                  <a:pt x="243" y="110"/>
                </a:lnTo>
                <a:lnTo>
                  <a:pt x="269" y="136"/>
                </a:lnTo>
                <a:lnTo>
                  <a:pt x="157" y="248"/>
                </a:lnTo>
                <a:lnTo>
                  <a:pt x="135" y="270"/>
                </a:lnTo>
                <a:close/>
                <a:moveTo>
                  <a:pt x="168" y="302"/>
                </a:moveTo>
                <a:lnTo>
                  <a:pt x="304" y="167"/>
                </a:lnTo>
                <a:lnTo>
                  <a:pt x="676" y="492"/>
                </a:lnTo>
                <a:lnTo>
                  <a:pt x="491" y="676"/>
                </a:lnTo>
                <a:lnTo>
                  <a:pt x="168" y="302"/>
                </a:lnTo>
                <a:close/>
                <a:moveTo>
                  <a:pt x="540" y="729"/>
                </a:moveTo>
                <a:lnTo>
                  <a:pt x="524" y="711"/>
                </a:lnTo>
                <a:lnTo>
                  <a:pt x="536" y="699"/>
                </a:lnTo>
                <a:lnTo>
                  <a:pt x="552" y="717"/>
                </a:lnTo>
                <a:lnTo>
                  <a:pt x="540" y="729"/>
                </a:lnTo>
                <a:close/>
                <a:moveTo>
                  <a:pt x="585" y="685"/>
                </a:moveTo>
                <a:lnTo>
                  <a:pt x="568" y="667"/>
                </a:lnTo>
                <a:lnTo>
                  <a:pt x="578" y="655"/>
                </a:lnTo>
                <a:lnTo>
                  <a:pt x="596" y="673"/>
                </a:lnTo>
                <a:lnTo>
                  <a:pt x="585" y="685"/>
                </a:lnTo>
                <a:close/>
                <a:moveTo>
                  <a:pt x="629" y="640"/>
                </a:moveTo>
                <a:lnTo>
                  <a:pt x="612" y="623"/>
                </a:lnTo>
                <a:lnTo>
                  <a:pt x="622" y="611"/>
                </a:lnTo>
                <a:lnTo>
                  <a:pt x="640" y="629"/>
                </a:lnTo>
                <a:lnTo>
                  <a:pt x="629" y="640"/>
                </a:lnTo>
                <a:close/>
                <a:moveTo>
                  <a:pt x="673" y="596"/>
                </a:moveTo>
                <a:lnTo>
                  <a:pt x="655" y="578"/>
                </a:lnTo>
                <a:lnTo>
                  <a:pt x="666" y="569"/>
                </a:lnTo>
                <a:lnTo>
                  <a:pt x="684" y="585"/>
                </a:lnTo>
                <a:lnTo>
                  <a:pt x="673" y="596"/>
                </a:lnTo>
                <a:close/>
                <a:moveTo>
                  <a:pt x="717" y="552"/>
                </a:moveTo>
                <a:lnTo>
                  <a:pt x="699" y="534"/>
                </a:lnTo>
                <a:lnTo>
                  <a:pt x="710" y="525"/>
                </a:lnTo>
                <a:lnTo>
                  <a:pt x="728" y="541"/>
                </a:lnTo>
                <a:lnTo>
                  <a:pt x="717" y="552"/>
                </a:lnTo>
                <a:close/>
                <a:moveTo>
                  <a:pt x="482" y="373"/>
                </a:moveTo>
                <a:lnTo>
                  <a:pt x="444" y="412"/>
                </a:lnTo>
                <a:lnTo>
                  <a:pt x="482" y="449"/>
                </a:lnTo>
                <a:lnTo>
                  <a:pt x="449" y="482"/>
                </a:lnTo>
                <a:lnTo>
                  <a:pt x="411" y="444"/>
                </a:lnTo>
                <a:lnTo>
                  <a:pt x="372" y="482"/>
                </a:lnTo>
                <a:lnTo>
                  <a:pt x="340" y="449"/>
                </a:lnTo>
                <a:lnTo>
                  <a:pt x="379" y="412"/>
                </a:lnTo>
                <a:lnTo>
                  <a:pt x="340" y="373"/>
                </a:lnTo>
                <a:lnTo>
                  <a:pt x="372" y="340"/>
                </a:lnTo>
                <a:lnTo>
                  <a:pt x="411" y="379"/>
                </a:lnTo>
                <a:lnTo>
                  <a:pt x="449" y="340"/>
                </a:lnTo>
                <a:lnTo>
                  <a:pt x="482" y="3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1" name="Freeform 47"/>
          <p:cNvSpPr>
            <a:spLocks noEditPoints="1"/>
          </p:cNvSpPr>
          <p:nvPr/>
        </p:nvSpPr>
        <p:spPr bwMode="auto">
          <a:xfrm>
            <a:off x="22165737" y="8568032"/>
            <a:ext cx="447560" cy="479572"/>
          </a:xfrm>
          <a:custGeom>
            <a:avLst/>
            <a:gdLst>
              <a:gd name="T0" fmla="*/ 66 w 454"/>
              <a:gd name="T1" fmla="*/ 67 h 486"/>
              <a:gd name="T2" fmla="*/ 32 w 454"/>
              <a:gd name="T3" fmla="*/ 343 h 486"/>
              <a:gd name="T4" fmla="*/ 108 w 454"/>
              <a:gd name="T5" fmla="*/ 486 h 486"/>
              <a:gd name="T6" fmla="*/ 346 w 454"/>
              <a:gd name="T7" fmla="*/ 421 h 486"/>
              <a:gd name="T8" fmla="*/ 454 w 454"/>
              <a:gd name="T9" fmla="*/ 227 h 486"/>
              <a:gd name="T10" fmla="*/ 227 w 454"/>
              <a:gd name="T11" fmla="*/ 0 h 486"/>
              <a:gd name="T12" fmla="*/ 325 w 454"/>
              <a:gd name="T13" fmla="*/ 400 h 486"/>
              <a:gd name="T14" fmla="*/ 318 w 454"/>
              <a:gd name="T15" fmla="*/ 458 h 486"/>
              <a:gd name="T16" fmla="*/ 294 w 454"/>
              <a:gd name="T17" fmla="*/ 424 h 486"/>
              <a:gd name="T18" fmla="*/ 265 w 454"/>
              <a:gd name="T19" fmla="*/ 458 h 486"/>
              <a:gd name="T20" fmla="*/ 241 w 454"/>
              <a:gd name="T21" fmla="*/ 424 h 486"/>
              <a:gd name="T22" fmla="*/ 213 w 454"/>
              <a:gd name="T23" fmla="*/ 458 h 486"/>
              <a:gd name="T24" fmla="*/ 189 w 454"/>
              <a:gd name="T25" fmla="*/ 424 h 486"/>
              <a:gd name="T26" fmla="*/ 160 w 454"/>
              <a:gd name="T27" fmla="*/ 458 h 486"/>
              <a:gd name="T28" fmla="*/ 136 w 454"/>
              <a:gd name="T29" fmla="*/ 404 h 486"/>
              <a:gd name="T30" fmla="*/ 56 w 454"/>
              <a:gd name="T31" fmla="*/ 329 h 486"/>
              <a:gd name="T32" fmla="*/ 213 w 454"/>
              <a:gd name="T33" fmla="*/ 29 h 486"/>
              <a:gd name="T34" fmla="*/ 173 w 454"/>
              <a:gd name="T35" fmla="*/ 131 h 486"/>
              <a:gd name="T36" fmla="*/ 227 w 454"/>
              <a:gd name="T37" fmla="*/ 117 h 486"/>
              <a:gd name="T38" fmla="*/ 281 w 454"/>
              <a:gd name="T39" fmla="*/ 131 h 486"/>
              <a:gd name="T40" fmla="*/ 241 w 454"/>
              <a:gd name="T41" fmla="*/ 29 h 486"/>
              <a:gd name="T42" fmla="*/ 398 w 454"/>
              <a:gd name="T43" fmla="*/ 329 h 486"/>
              <a:gd name="T44" fmla="*/ 56 w 454"/>
              <a:gd name="T45" fmla="*/ 255 h 486"/>
              <a:gd name="T46" fmla="*/ 203 w 454"/>
              <a:gd name="T47" fmla="*/ 255 h 486"/>
              <a:gd name="T48" fmla="*/ 129 w 454"/>
              <a:gd name="T49" fmla="*/ 300 h 486"/>
              <a:gd name="T50" fmla="*/ 129 w 454"/>
              <a:gd name="T51" fmla="*/ 210 h 486"/>
              <a:gd name="T52" fmla="*/ 129 w 454"/>
              <a:gd name="T53" fmla="*/ 300 h 486"/>
              <a:gd name="T54" fmla="*/ 325 w 454"/>
              <a:gd name="T55" fmla="*/ 328 h 486"/>
              <a:gd name="T56" fmla="*/ 325 w 454"/>
              <a:gd name="T57" fmla="*/ 182 h 486"/>
              <a:gd name="T58" fmla="*/ 370 w 454"/>
              <a:gd name="T59" fmla="*/ 255 h 486"/>
              <a:gd name="T60" fmla="*/ 280 w 454"/>
              <a:gd name="T61" fmla="*/ 255 h 486"/>
              <a:gd name="T62" fmla="*/ 370 w 454"/>
              <a:gd name="T63" fmla="*/ 255 h 486"/>
              <a:gd name="T64" fmla="*/ 227 w 454"/>
              <a:gd name="T65" fmla="*/ 310 h 486"/>
              <a:gd name="T66" fmla="*/ 186 w 454"/>
              <a:gd name="T67" fmla="*/ 359 h 486"/>
              <a:gd name="T68" fmla="*/ 210 w 454"/>
              <a:gd name="T69" fmla="*/ 397 h 486"/>
              <a:gd name="T70" fmla="*/ 267 w 454"/>
              <a:gd name="T71" fmla="*/ 385 h 486"/>
              <a:gd name="T72" fmla="*/ 251 w 454"/>
              <a:gd name="T73" fmla="*/ 325 h 486"/>
              <a:gd name="T74" fmla="*/ 227 w 454"/>
              <a:gd name="T75" fmla="*/ 341 h 486"/>
              <a:gd name="T76" fmla="*/ 213 w 454"/>
              <a:gd name="T77" fmla="*/ 369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54" h="486">
                <a:moveTo>
                  <a:pt x="227" y="0"/>
                </a:moveTo>
                <a:cubicBezTo>
                  <a:pt x="166" y="0"/>
                  <a:pt x="109" y="24"/>
                  <a:pt x="66" y="67"/>
                </a:cubicBezTo>
                <a:cubicBezTo>
                  <a:pt x="24" y="110"/>
                  <a:pt x="0" y="167"/>
                  <a:pt x="0" y="227"/>
                </a:cubicBezTo>
                <a:cubicBezTo>
                  <a:pt x="0" y="268"/>
                  <a:pt x="11" y="308"/>
                  <a:pt x="32" y="343"/>
                </a:cubicBezTo>
                <a:cubicBezTo>
                  <a:pt x="50" y="375"/>
                  <a:pt x="77" y="401"/>
                  <a:pt x="108" y="421"/>
                </a:cubicBezTo>
                <a:cubicBezTo>
                  <a:pt x="108" y="486"/>
                  <a:pt x="108" y="486"/>
                  <a:pt x="108" y="486"/>
                </a:cubicBezTo>
                <a:cubicBezTo>
                  <a:pt x="346" y="486"/>
                  <a:pt x="346" y="486"/>
                  <a:pt x="346" y="486"/>
                </a:cubicBezTo>
                <a:cubicBezTo>
                  <a:pt x="346" y="421"/>
                  <a:pt x="346" y="421"/>
                  <a:pt x="346" y="421"/>
                </a:cubicBezTo>
                <a:cubicBezTo>
                  <a:pt x="377" y="401"/>
                  <a:pt x="404" y="375"/>
                  <a:pt x="422" y="343"/>
                </a:cubicBezTo>
                <a:cubicBezTo>
                  <a:pt x="443" y="308"/>
                  <a:pt x="454" y="268"/>
                  <a:pt x="454" y="227"/>
                </a:cubicBezTo>
                <a:cubicBezTo>
                  <a:pt x="454" y="167"/>
                  <a:pt x="430" y="110"/>
                  <a:pt x="388" y="67"/>
                </a:cubicBezTo>
                <a:cubicBezTo>
                  <a:pt x="345" y="24"/>
                  <a:pt x="288" y="0"/>
                  <a:pt x="227" y="0"/>
                </a:cubicBezTo>
                <a:close/>
                <a:moveTo>
                  <a:pt x="398" y="329"/>
                </a:moveTo>
                <a:cubicBezTo>
                  <a:pt x="380" y="358"/>
                  <a:pt x="355" y="383"/>
                  <a:pt x="325" y="400"/>
                </a:cubicBezTo>
                <a:cubicBezTo>
                  <a:pt x="318" y="404"/>
                  <a:pt x="318" y="404"/>
                  <a:pt x="318" y="404"/>
                </a:cubicBezTo>
                <a:cubicBezTo>
                  <a:pt x="318" y="458"/>
                  <a:pt x="318" y="458"/>
                  <a:pt x="318" y="458"/>
                </a:cubicBezTo>
                <a:cubicBezTo>
                  <a:pt x="294" y="458"/>
                  <a:pt x="294" y="458"/>
                  <a:pt x="294" y="458"/>
                </a:cubicBezTo>
                <a:cubicBezTo>
                  <a:pt x="294" y="424"/>
                  <a:pt x="294" y="424"/>
                  <a:pt x="294" y="424"/>
                </a:cubicBezTo>
                <a:cubicBezTo>
                  <a:pt x="265" y="424"/>
                  <a:pt x="265" y="424"/>
                  <a:pt x="265" y="424"/>
                </a:cubicBezTo>
                <a:cubicBezTo>
                  <a:pt x="265" y="458"/>
                  <a:pt x="265" y="458"/>
                  <a:pt x="265" y="458"/>
                </a:cubicBezTo>
                <a:cubicBezTo>
                  <a:pt x="241" y="458"/>
                  <a:pt x="241" y="458"/>
                  <a:pt x="241" y="458"/>
                </a:cubicBezTo>
                <a:cubicBezTo>
                  <a:pt x="241" y="424"/>
                  <a:pt x="241" y="424"/>
                  <a:pt x="241" y="424"/>
                </a:cubicBezTo>
                <a:cubicBezTo>
                  <a:pt x="213" y="424"/>
                  <a:pt x="213" y="424"/>
                  <a:pt x="213" y="424"/>
                </a:cubicBezTo>
                <a:cubicBezTo>
                  <a:pt x="213" y="458"/>
                  <a:pt x="213" y="458"/>
                  <a:pt x="213" y="458"/>
                </a:cubicBezTo>
                <a:cubicBezTo>
                  <a:pt x="189" y="458"/>
                  <a:pt x="189" y="458"/>
                  <a:pt x="189" y="458"/>
                </a:cubicBezTo>
                <a:cubicBezTo>
                  <a:pt x="189" y="424"/>
                  <a:pt x="189" y="424"/>
                  <a:pt x="189" y="424"/>
                </a:cubicBezTo>
                <a:cubicBezTo>
                  <a:pt x="160" y="424"/>
                  <a:pt x="160" y="424"/>
                  <a:pt x="160" y="424"/>
                </a:cubicBezTo>
                <a:cubicBezTo>
                  <a:pt x="160" y="458"/>
                  <a:pt x="160" y="458"/>
                  <a:pt x="160" y="458"/>
                </a:cubicBezTo>
                <a:cubicBezTo>
                  <a:pt x="136" y="458"/>
                  <a:pt x="136" y="458"/>
                  <a:pt x="136" y="458"/>
                </a:cubicBezTo>
                <a:cubicBezTo>
                  <a:pt x="136" y="404"/>
                  <a:pt x="136" y="404"/>
                  <a:pt x="136" y="404"/>
                </a:cubicBezTo>
                <a:cubicBezTo>
                  <a:pt x="129" y="400"/>
                  <a:pt x="129" y="400"/>
                  <a:pt x="129" y="400"/>
                </a:cubicBezTo>
                <a:cubicBezTo>
                  <a:pt x="99" y="383"/>
                  <a:pt x="74" y="358"/>
                  <a:pt x="56" y="329"/>
                </a:cubicBezTo>
                <a:cubicBezTo>
                  <a:pt x="38" y="298"/>
                  <a:pt x="28" y="263"/>
                  <a:pt x="28" y="227"/>
                </a:cubicBezTo>
                <a:cubicBezTo>
                  <a:pt x="28" y="123"/>
                  <a:pt x="110" y="37"/>
                  <a:pt x="213" y="29"/>
                </a:cubicBezTo>
                <a:cubicBezTo>
                  <a:pt x="213" y="91"/>
                  <a:pt x="213" y="91"/>
                  <a:pt x="213" y="91"/>
                </a:cubicBezTo>
                <a:cubicBezTo>
                  <a:pt x="173" y="131"/>
                  <a:pt x="173" y="131"/>
                  <a:pt x="173" y="131"/>
                </a:cubicBezTo>
                <a:cubicBezTo>
                  <a:pt x="193" y="151"/>
                  <a:pt x="193" y="151"/>
                  <a:pt x="193" y="151"/>
                </a:cubicBezTo>
                <a:cubicBezTo>
                  <a:pt x="227" y="117"/>
                  <a:pt x="227" y="117"/>
                  <a:pt x="227" y="117"/>
                </a:cubicBezTo>
                <a:cubicBezTo>
                  <a:pt x="261" y="151"/>
                  <a:pt x="261" y="151"/>
                  <a:pt x="261" y="151"/>
                </a:cubicBezTo>
                <a:cubicBezTo>
                  <a:pt x="281" y="131"/>
                  <a:pt x="281" y="131"/>
                  <a:pt x="281" y="131"/>
                </a:cubicBezTo>
                <a:cubicBezTo>
                  <a:pt x="241" y="91"/>
                  <a:pt x="241" y="91"/>
                  <a:pt x="241" y="91"/>
                </a:cubicBezTo>
                <a:cubicBezTo>
                  <a:pt x="241" y="29"/>
                  <a:pt x="241" y="29"/>
                  <a:pt x="241" y="29"/>
                </a:cubicBezTo>
                <a:cubicBezTo>
                  <a:pt x="344" y="37"/>
                  <a:pt x="426" y="123"/>
                  <a:pt x="426" y="227"/>
                </a:cubicBezTo>
                <a:cubicBezTo>
                  <a:pt x="426" y="263"/>
                  <a:pt x="416" y="298"/>
                  <a:pt x="398" y="329"/>
                </a:cubicBezTo>
                <a:close/>
                <a:moveTo>
                  <a:pt x="129" y="182"/>
                </a:moveTo>
                <a:cubicBezTo>
                  <a:pt x="89" y="182"/>
                  <a:pt x="56" y="214"/>
                  <a:pt x="56" y="255"/>
                </a:cubicBezTo>
                <a:cubicBezTo>
                  <a:pt x="56" y="295"/>
                  <a:pt x="89" y="328"/>
                  <a:pt x="129" y="328"/>
                </a:cubicBezTo>
                <a:cubicBezTo>
                  <a:pt x="170" y="328"/>
                  <a:pt x="203" y="295"/>
                  <a:pt x="203" y="255"/>
                </a:cubicBezTo>
                <a:cubicBezTo>
                  <a:pt x="203" y="214"/>
                  <a:pt x="170" y="182"/>
                  <a:pt x="129" y="182"/>
                </a:cubicBezTo>
                <a:close/>
                <a:moveTo>
                  <a:pt x="129" y="300"/>
                </a:moveTo>
                <a:cubicBezTo>
                  <a:pt x="104" y="300"/>
                  <a:pt x="84" y="280"/>
                  <a:pt x="84" y="255"/>
                </a:cubicBezTo>
                <a:cubicBezTo>
                  <a:pt x="84" y="230"/>
                  <a:pt x="104" y="210"/>
                  <a:pt x="129" y="210"/>
                </a:cubicBezTo>
                <a:cubicBezTo>
                  <a:pt x="154" y="210"/>
                  <a:pt x="174" y="230"/>
                  <a:pt x="174" y="255"/>
                </a:cubicBezTo>
                <a:cubicBezTo>
                  <a:pt x="174" y="280"/>
                  <a:pt x="154" y="300"/>
                  <a:pt x="129" y="300"/>
                </a:cubicBezTo>
                <a:close/>
                <a:moveTo>
                  <a:pt x="251" y="255"/>
                </a:moveTo>
                <a:cubicBezTo>
                  <a:pt x="251" y="295"/>
                  <a:pt x="284" y="328"/>
                  <a:pt x="325" y="328"/>
                </a:cubicBezTo>
                <a:cubicBezTo>
                  <a:pt x="365" y="328"/>
                  <a:pt x="398" y="295"/>
                  <a:pt x="398" y="255"/>
                </a:cubicBezTo>
                <a:cubicBezTo>
                  <a:pt x="398" y="214"/>
                  <a:pt x="365" y="182"/>
                  <a:pt x="325" y="182"/>
                </a:cubicBezTo>
                <a:cubicBezTo>
                  <a:pt x="284" y="182"/>
                  <a:pt x="251" y="214"/>
                  <a:pt x="251" y="255"/>
                </a:cubicBezTo>
                <a:close/>
                <a:moveTo>
                  <a:pt x="370" y="255"/>
                </a:moveTo>
                <a:cubicBezTo>
                  <a:pt x="370" y="280"/>
                  <a:pt x="349" y="300"/>
                  <a:pt x="325" y="300"/>
                </a:cubicBezTo>
                <a:cubicBezTo>
                  <a:pt x="300" y="300"/>
                  <a:pt x="280" y="280"/>
                  <a:pt x="280" y="255"/>
                </a:cubicBezTo>
                <a:cubicBezTo>
                  <a:pt x="280" y="230"/>
                  <a:pt x="300" y="210"/>
                  <a:pt x="325" y="210"/>
                </a:cubicBezTo>
                <a:cubicBezTo>
                  <a:pt x="349" y="210"/>
                  <a:pt x="370" y="230"/>
                  <a:pt x="370" y="255"/>
                </a:cubicBezTo>
                <a:close/>
                <a:moveTo>
                  <a:pt x="251" y="325"/>
                </a:moveTo>
                <a:cubicBezTo>
                  <a:pt x="246" y="316"/>
                  <a:pt x="237" y="310"/>
                  <a:pt x="227" y="310"/>
                </a:cubicBezTo>
                <a:cubicBezTo>
                  <a:pt x="217" y="310"/>
                  <a:pt x="208" y="316"/>
                  <a:pt x="203" y="325"/>
                </a:cubicBezTo>
                <a:cubicBezTo>
                  <a:pt x="186" y="359"/>
                  <a:pt x="186" y="359"/>
                  <a:pt x="186" y="359"/>
                </a:cubicBezTo>
                <a:cubicBezTo>
                  <a:pt x="182" y="367"/>
                  <a:pt x="183" y="377"/>
                  <a:pt x="187" y="385"/>
                </a:cubicBezTo>
                <a:cubicBezTo>
                  <a:pt x="192" y="393"/>
                  <a:pt x="201" y="397"/>
                  <a:pt x="210" y="397"/>
                </a:cubicBezTo>
                <a:cubicBezTo>
                  <a:pt x="244" y="397"/>
                  <a:pt x="244" y="397"/>
                  <a:pt x="244" y="397"/>
                </a:cubicBezTo>
                <a:cubicBezTo>
                  <a:pt x="253" y="397"/>
                  <a:pt x="262" y="393"/>
                  <a:pt x="267" y="385"/>
                </a:cubicBezTo>
                <a:cubicBezTo>
                  <a:pt x="271" y="377"/>
                  <a:pt x="272" y="367"/>
                  <a:pt x="268" y="359"/>
                </a:cubicBezTo>
                <a:lnTo>
                  <a:pt x="251" y="325"/>
                </a:lnTo>
                <a:close/>
                <a:moveTo>
                  <a:pt x="213" y="369"/>
                </a:moveTo>
                <a:cubicBezTo>
                  <a:pt x="227" y="341"/>
                  <a:pt x="227" y="341"/>
                  <a:pt x="227" y="341"/>
                </a:cubicBezTo>
                <a:cubicBezTo>
                  <a:pt x="241" y="369"/>
                  <a:pt x="241" y="369"/>
                  <a:pt x="241" y="369"/>
                </a:cubicBezTo>
                <a:lnTo>
                  <a:pt x="213" y="3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2" name="Freeform 48"/>
          <p:cNvSpPr>
            <a:spLocks noEditPoints="1"/>
          </p:cNvSpPr>
          <p:nvPr/>
        </p:nvSpPr>
        <p:spPr bwMode="auto">
          <a:xfrm>
            <a:off x="17615749" y="8561332"/>
            <a:ext cx="493464" cy="486216"/>
          </a:xfrm>
          <a:custGeom>
            <a:avLst/>
            <a:gdLst>
              <a:gd name="T0" fmla="*/ 62 w 500"/>
              <a:gd name="T1" fmla="*/ 438 h 493"/>
              <a:gd name="T2" fmla="*/ 81 w 500"/>
              <a:gd name="T3" fmla="*/ 472 h 493"/>
              <a:gd name="T4" fmla="*/ 132 w 500"/>
              <a:gd name="T5" fmla="*/ 493 h 493"/>
              <a:gd name="T6" fmla="*/ 183 w 500"/>
              <a:gd name="T7" fmla="*/ 472 h 493"/>
              <a:gd name="T8" fmla="*/ 196 w 500"/>
              <a:gd name="T9" fmla="*/ 387 h 493"/>
              <a:gd name="T10" fmla="*/ 387 w 500"/>
              <a:gd name="T11" fmla="*/ 196 h 493"/>
              <a:gd name="T12" fmla="*/ 472 w 500"/>
              <a:gd name="T13" fmla="*/ 183 h 493"/>
              <a:gd name="T14" fmla="*/ 472 w 500"/>
              <a:gd name="T15" fmla="*/ 81 h 493"/>
              <a:gd name="T16" fmla="*/ 438 w 500"/>
              <a:gd name="T17" fmla="*/ 62 h 493"/>
              <a:gd name="T18" fmla="*/ 419 w 500"/>
              <a:gd name="T19" fmla="*/ 28 h 493"/>
              <a:gd name="T20" fmla="*/ 317 w 500"/>
              <a:gd name="T21" fmla="*/ 28 h 493"/>
              <a:gd name="T22" fmla="*/ 304 w 500"/>
              <a:gd name="T23" fmla="*/ 114 h 493"/>
              <a:gd name="T24" fmla="*/ 113 w 500"/>
              <a:gd name="T25" fmla="*/ 305 h 493"/>
              <a:gd name="T26" fmla="*/ 28 w 500"/>
              <a:gd name="T27" fmla="*/ 317 h 493"/>
              <a:gd name="T28" fmla="*/ 28 w 500"/>
              <a:gd name="T29" fmla="*/ 419 h 493"/>
              <a:gd name="T30" fmla="*/ 62 w 500"/>
              <a:gd name="T31" fmla="*/ 438 h 493"/>
              <a:gd name="T32" fmla="*/ 244 w 500"/>
              <a:gd name="T33" fmla="*/ 214 h 493"/>
              <a:gd name="T34" fmla="*/ 342 w 500"/>
              <a:gd name="T35" fmla="*/ 117 h 493"/>
              <a:gd name="T36" fmla="*/ 334 w 500"/>
              <a:gd name="T37" fmla="*/ 107 h 493"/>
              <a:gd name="T38" fmla="*/ 337 w 500"/>
              <a:gd name="T39" fmla="*/ 49 h 493"/>
              <a:gd name="T40" fmla="*/ 399 w 500"/>
              <a:gd name="T41" fmla="*/ 49 h 493"/>
              <a:gd name="T42" fmla="*/ 411 w 500"/>
              <a:gd name="T43" fmla="*/ 76 h 493"/>
              <a:gd name="T44" fmla="*/ 412 w 500"/>
              <a:gd name="T45" fmla="*/ 88 h 493"/>
              <a:gd name="T46" fmla="*/ 424 w 500"/>
              <a:gd name="T47" fmla="*/ 89 h 493"/>
              <a:gd name="T48" fmla="*/ 452 w 500"/>
              <a:gd name="T49" fmla="*/ 101 h 493"/>
              <a:gd name="T50" fmla="*/ 452 w 500"/>
              <a:gd name="T51" fmla="*/ 163 h 493"/>
              <a:gd name="T52" fmla="*/ 394 w 500"/>
              <a:gd name="T53" fmla="*/ 167 h 493"/>
              <a:gd name="T54" fmla="*/ 384 w 500"/>
              <a:gd name="T55" fmla="*/ 159 h 493"/>
              <a:gd name="T56" fmla="*/ 285 w 500"/>
              <a:gd name="T57" fmla="*/ 257 h 493"/>
              <a:gd name="T58" fmla="*/ 286 w 500"/>
              <a:gd name="T59" fmla="*/ 235 h 493"/>
              <a:gd name="T60" fmla="*/ 243 w 500"/>
              <a:gd name="T61" fmla="*/ 236 h 493"/>
              <a:gd name="T62" fmla="*/ 244 w 500"/>
              <a:gd name="T63" fmla="*/ 214 h 493"/>
              <a:gd name="T64" fmla="*/ 48 w 500"/>
              <a:gd name="T65" fmla="*/ 337 h 493"/>
              <a:gd name="T66" fmla="*/ 79 w 500"/>
              <a:gd name="T67" fmla="*/ 324 h 493"/>
              <a:gd name="T68" fmla="*/ 106 w 500"/>
              <a:gd name="T69" fmla="*/ 334 h 493"/>
              <a:gd name="T70" fmla="*/ 116 w 500"/>
              <a:gd name="T71" fmla="*/ 342 h 493"/>
              <a:gd name="T72" fmla="*/ 215 w 500"/>
              <a:gd name="T73" fmla="*/ 243 h 493"/>
              <a:gd name="T74" fmla="*/ 214 w 500"/>
              <a:gd name="T75" fmla="*/ 265 h 493"/>
              <a:gd name="T76" fmla="*/ 257 w 500"/>
              <a:gd name="T77" fmla="*/ 264 h 493"/>
              <a:gd name="T78" fmla="*/ 256 w 500"/>
              <a:gd name="T79" fmla="*/ 286 h 493"/>
              <a:gd name="T80" fmla="*/ 158 w 500"/>
              <a:gd name="T81" fmla="*/ 384 h 493"/>
              <a:gd name="T82" fmla="*/ 166 w 500"/>
              <a:gd name="T83" fmla="*/ 394 h 493"/>
              <a:gd name="T84" fmla="*/ 163 w 500"/>
              <a:gd name="T85" fmla="*/ 452 h 493"/>
              <a:gd name="T86" fmla="*/ 101 w 500"/>
              <a:gd name="T87" fmla="*/ 452 h 493"/>
              <a:gd name="T88" fmla="*/ 89 w 500"/>
              <a:gd name="T89" fmla="*/ 425 h 493"/>
              <a:gd name="T90" fmla="*/ 88 w 500"/>
              <a:gd name="T91" fmla="*/ 413 h 493"/>
              <a:gd name="T92" fmla="*/ 76 w 500"/>
              <a:gd name="T93" fmla="*/ 412 h 493"/>
              <a:gd name="T94" fmla="*/ 48 w 500"/>
              <a:gd name="T95" fmla="*/ 399 h 493"/>
              <a:gd name="T96" fmla="*/ 48 w 500"/>
              <a:gd name="T97" fmla="*/ 337 h 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00" h="493">
                <a:moveTo>
                  <a:pt x="62" y="438"/>
                </a:moveTo>
                <a:cubicBezTo>
                  <a:pt x="65" y="451"/>
                  <a:pt x="72" y="463"/>
                  <a:pt x="81" y="472"/>
                </a:cubicBezTo>
                <a:cubicBezTo>
                  <a:pt x="95" y="486"/>
                  <a:pt x="114" y="493"/>
                  <a:pt x="132" y="493"/>
                </a:cubicBezTo>
                <a:cubicBezTo>
                  <a:pt x="151" y="493"/>
                  <a:pt x="169" y="486"/>
                  <a:pt x="183" y="472"/>
                </a:cubicBezTo>
                <a:cubicBezTo>
                  <a:pt x="206" y="449"/>
                  <a:pt x="210" y="415"/>
                  <a:pt x="196" y="387"/>
                </a:cubicBezTo>
                <a:cubicBezTo>
                  <a:pt x="387" y="196"/>
                  <a:pt x="387" y="196"/>
                  <a:pt x="387" y="196"/>
                </a:cubicBezTo>
                <a:cubicBezTo>
                  <a:pt x="414" y="211"/>
                  <a:pt x="449" y="206"/>
                  <a:pt x="472" y="183"/>
                </a:cubicBezTo>
                <a:cubicBezTo>
                  <a:pt x="500" y="155"/>
                  <a:pt x="500" y="109"/>
                  <a:pt x="472" y="81"/>
                </a:cubicBezTo>
                <a:cubicBezTo>
                  <a:pt x="462" y="72"/>
                  <a:pt x="451" y="65"/>
                  <a:pt x="438" y="62"/>
                </a:cubicBezTo>
                <a:cubicBezTo>
                  <a:pt x="435" y="50"/>
                  <a:pt x="428" y="38"/>
                  <a:pt x="419" y="28"/>
                </a:cubicBezTo>
                <a:cubicBezTo>
                  <a:pt x="391" y="0"/>
                  <a:pt x="345" y="0"/>
                  <a:pt x="317" y="28"/>
                </a:cubicBezTo>
                <a:cubicBezTo>
                  <a:pt x="294" y="51"/>
                  <a:pt x="289" y="86"/>
                  <a:pt x="304" y="114"/>
                </a:cubicBezTo>
                <a:cubicBezTo>
                  <a:pt x="113" y="305"/>
                  <a:pt x="113" y="305"/>
                  <a:pt x="113" y="305"/>
                </a:cubicBezTo>
                <a:cubicBezTo>
                  <a:pt x="86" y="290"/>
                  <a:pt x="51" y="294"/>
                  <a:pt x="28" y="317"/>
                </a:cubicBezTo>
                <a:cubicBezTo>
                  <a:pt x="0" y="345"/>
                  <a:pt x="0" y="391"/>
                  <a:pt x="28" y="419"/>
                </a:cubicBezTo>
                <a:cubicBezTo>
                  <a:pt x="38" y="429"/>
                  <a:pt x="49" y="435"/>
                  <a:pt x="62" y="438"/>
                </a:cubicBezTo>
                <a:close/>
                <a:moveTo>
                  <a:pt x="244" y="214"/>
                </a:moveTo>
                <a:cubicBezTo>
                  <a:pt x="342" y="117"/>
                  <a:pt x="342" y="117"/>
                  <a:pt x="342" y="117"/>
                </a:cubicBezTo>
                <a:cubicBezTo>
                  <a:pt x="334" y="107"/>
                  <a:pt x="334" y="107"/>
                  <a:pt x="334" y="107"/>
                </a:cubicBezTo>
                <a:cubicBezTo>
                  <a:pt x="320" y="89"/>
                  <a:pt x="321" y="64"/>
                  <a:pt x="337" y="49"/>
                </a:cubicBezTo>
                <a:cubicBezTo>
                  <a:pt x="354" y="32"/>
                  <a:pt x="382" y="32"/>
                  <a:pt x="399" y="49"/>
                </a:cubicBezTo>
                <a:cubicBezTo>
                  <a:pt x="406" y="56"/>
                  <a:pt x="411" y="66"/>
                  <a:pt x="411" y="76"/>
                </a:cubicBezTo>
                <a:cubicBezTo>
                  <a:pt x="412" y="88"/>
                  <a:pt x="412" y="88"/>
                  <a:pt x="412" y="88"/>
                </a:cubicBezTo>
                <a:cubicBezTo>
                  <a:pt x="424" y="89"/>
                  <a:pt x="424" y="89"/>
                  <a:pt x="424" y="89"/>
                </a:cubicBezTo>
                <a:cubicBezTo>
                  <a:pt x="435" y="90"/>
                  <a:pt x="444" y="94"/>
                  <a:pt x="452" y="101"/>
                </a:cubicBezTo>
                <a:cubicBezTo>
                  <a:pt x="469" y="118"/>
                  <a:pt x="469" y="146"/>
                  <a:pt x="452" y="163"/>
                </a:cubicBezTo>
                <a:cubicBezTo>
                  <a:pt x="436" y="179"/>
                  <a:pt x="411" y="180"/>
                  <a:pt x="394" y="167"/>
                </a:cubicBezTo>
                <a:cubicBezTo>
                  <a:pt x="384" y="159"/>
                  <a:pt x="384" y="159"/>
                  <a:pt x="384" y="159"/>
                </a:cubicBezTo>
                <a:cubicBezTo>
                  <a:pt x="285" y="257"/>
                  <a:pt x="285" y="257"/>
                  <a:pt x="285" y="257"/>
                </a:cubicBezTo>
                <a:cubicBezTo>
                  <a:pt x="286" y="235"/>
                  <a:pt x="286" y="235"/>
                  <a:pt x="286" y="235"/>
                </a:cubicBezTo>
                <a:cubicBezTo>
                  <a:pt x="243" y="236"/>
                  <a:pt x="243" y="236"/>
                  <a:pt x="243" y="236"/>
                </a:cubicBezTo>
                <a:lnTo>
                  <a:pt x="244" y="214"/>
                </a:lnTo>
                <a:close/>
                <a:moveTo>
                  <a:pt x="48" y="337"/>
                </a:moveTo>
                <a:cubicBezTo>
                  <a:pt x="57" y="329"/>
                  <a:pt x="68" y="324"/>
                  <a:pt x="79" y="324"/>
                </a:cubicBezTo>
                <a:cubicBezTo>
                  <a:pt x="89" y="324"/>
                  <a:pt x="98" y="328"/>
                  <a:pt x="106" y="334"/>
                </a:cubicBezTo>
                <a:cubicBezTo>
                  <a:pt x="116" y="342"/>
                  <a:pt x="116" y="342"/>
                  <a:pt x="116" y="342"/>
                </a:cubicBezTo>
                <a:cubicBezTo>
                  <a:pt x="215" y="243"/>
                  <a:pt x="215" y="243"/>
                  <a:pt x="215" y="243"/>
                </a:cubicBezTo>
                <a:cubicBezTo>
                  <a:pt x="214" y="265"/>
                  <a:pt x="214" y="265"/>
                  <a:pt x="214" y="265"/>
                </a:cubicBezTo>
                <a:cubicBezTo>
                  <a:pt x="257" y="264"/>
                  <a:pt x="257" y="264"/>
                  <a:pt x="257" y="264"/>
                </a:cubicBezTo>
                <a:cubicBezTo>
                  <a:pt x="256" y="286"/>
                  <a:pt x="256" y="286"/>
                  <a:pt x="256" y="286"/>
                </a:cubicBezTo>
                <a:cubicBezTo>
                  <a:pt x="158" y="384"/>
                  <a:pt x="158" y="384"/>
                  <a:pt x="158" y="384"/>
                </a:cubicBezTo>
                <a:cubicBezTo>
                  <a:pt x="166" y="394"/>
                  <a:pt x="166" y="394"/>
                  <a:pt x="166" y="394"/>
                </a:cubicBezTo>
                <a:cubicBezTo>
                  <a:pt x="180" y="411"/>
                  <a:pt x="179" y="436"/>
                  <a:pt x="163" y="452"/>
                </a:cubicBezTo>
                <a:cubicBezTo>
                  <a:pt x="146" y="469"/>
                  <a:pt x="118" y="469"/>
                  <a:pt x="101" y="452"/>
                </a:cubicBezTo>
                <a:cubicBezTo>
                  <a:pt x="94" y="445"/>
                  <a:pt x="89" y="435"/>
                  <a:pt x="89" y="425"/>
                </a:cubicBezTo>
                <a:cubicBezTo>
                  <a:pt x="88" y="413"/>
                  <a:pt x="88" y="413"/>
                  <a:pt x="88" y="413"/>
                </a:cubicBezTo>
                <a:cubicBezTo>
                  <a:pt x="76" y="412"/>
                  <a:pt x="76" y="412"/>
                  <a:pt x="76" y="412"/>
                </a:cubicBezTo>
                <a:cubicBezTo>
                  <a:pt x="65" y="411"/>
                  <a:pt x="56" y="406"/>
                  <a:pt x="48" y="399"/>
                </a:cubicBezTo>
                <a:cubicBezTo>
                  <a:pt x="31" y="382"/>
                  <a:pt x="31" y="354"/>
                  <a:pt x="48" y="3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3" name="Freeform 49"/>
          <p:cNvSpPr>
            <a:spLocks noEditPoints="1"/>
          </p:cNvSpPr>
          <p:nvPr/>
        </p:nvSpPr>
        <p:spPr bwMode="auto">
          <a:xfrm>
            <a:off x="1752677" y="4425162"/>
            <a:ext cx="478968" cy="479572"/>
          </a:xfrm>
          <a:custGeom>
            <a:avLst/>
            <a:gdLst>
              <a:gd name="T0" fmla="*/ 96 w 793"/>
              <a:gd name="T1" fmla="*/ 0 h 794"/>
              <a:gd name="T2" fmla="*/ 0 w 793"/>
              <a:gd name="T3" fmla="*/ 361 h 794"/>
              <a:gd name="T4" fmla="*/ 793 w 793"/>
              <a:gd name="T5" fmla="*/ 794 h 794"/>
              <a:gd name="T6" fmla="*/ 695 w 793"/>
              <a:gd name="T7" fmla="*/ 299 h 794"/>
              <a:gd name="T8" fmla="*/ 143 w 793"/>
              <a:gd name="T9" fmla="*/ 270 h 794"/>
              <a:gd name="T10" fmla="*/ 648 w 793"/>
              <a:gd name="T11" fmla="*/ 46 h 794"/>
              <a:gd name="T12" fmla="*/ 397 w 793"/>
              <a:gd name="T13" fmla="*/ 551 h 794"/>
              <a:gd name="T14" fmla="*/ 143 w 793"/>
              <a:gd name="T15" fmla="*/ 270 h 794"/>
              <a:gd name="T16" fmla="*/ 96 w 793"/>
              <a:gd name="T17" fmla="*/ 389 h 794"/>
              <a:gd name="T18" fmla="*/ 96 w 793"/>
              <a:gd name="T19" fmla="*/ 355 h 794"/>
              <a:gd name="T20" fmla="*/ 96 w 793"/>
              <a:gd name="T21" fmla="*/ 441 h 794"/>
              <a:gd name="T22" fmla="*/ 45 w 793"/>
              <a:gd name="T23" fmla="*/ 722 h 794"/>
              <a:gd name="T24" fmla="*/ 88 w 793"/>
              <a:gd name="T25" fmla="*/ 747 h 794"/>
              <a:gd name="T26" fmla="*/ 397 w 793"/>
              <a:gd name="T27" fmla="*/ 605 h 794"/>
              <a:gd name="T28" fmla="*/ 704 w 793"/>
              <a:gd name="T29" fmla="*/ 747 h 794"/>
              <a:gd name="T30" fmla="*/ 746 w 793"/>
              <a:gd name="T31" fmla="*/ 722 h 794"/>
              <a:gd name="T32" fmla="*/ 695 w 793"/>
              <a:gd name="T33" fmla="*/ 441 h 794"/>
              <a:gd name="T34" fmla="*/ 746 w 793"/>
              <a:gd name="T35" fmla="*/ 722 h 794"/>
              <a:gd name="T36" fmla="*/ 695 w 793"/>
              <a:gd name="T37" fmla="*/ 389 h 794"/>
              <a:gd name="T38" fmla="*/ 723 w 793"/>
              <a:gd name="T39" fmla="*/ 373 h 794"/>
              <a:gd name="T40" fmla="*/ 166 w 793"/>
              <a:gd name="T41" fmla="*/ 160 h 794"/>
              <a:gd name="T42" fmla="*/ 205 w 793"/>
              <a:gd name="T43" fmla="*/ 113 h 794"/>
              <a:gd name="T44" fmla="*/ 251 w 793"/>
              <a:gd name="T45" fmla="*/ 74 h 794"/>
              <a:gd name="T46" fmla="*/ 290 w 793"/>
              <a:gd name="T47" fmla="*/ 113 h 794"/>
              <a:gd name="T48" fmla="*/ 251 w 793"/>
              <a:gd name="T49" fmla="*/ 160 h 794"/>
              <a:gd name="T50" fmla="*/ 205 w 793"/>
              <a:gd name="T51" fmla="*/ 198 h 794"/>
              <a:gd name="T52" fmla="*/ 625 w 793"/>
              <a:gd name="T53" fmla="*/ 160 h 794"/>
              <a:gd name="T54" fmla="*/ 338 w 793"/>
              <a:gd name="T55" fmla="*/ 113 h 794"/>
              <a:gd name="T56" fmla="*/ 625 w 793"/>
              <a:gd name="T57" fmla="*/ 160 h 794"/>
              <a:gd name="T58" fmla="*/ 338 w 793"/>
              <a:gd name="T59" fmla="*/ 239 h 794"/>
              <a:gd name="T60" fmla="*/ 625 w 793"/>
              <a:gd name="T61" fmla="*/ 193 h 794"/>
              <a:gd name="T62" fmla="*/ 625 w 793"/>
              <a:gd name="T63" fmla="*/ 317 h 794"/>
              <a:gd name="T64" fmla="*/ 166 w 793"/>
              <a:gd name="T65" fmla="*/ 271 h 794"/>
              <a:gd name="T66" fmla="*/ 625 w 793"/>
              <a:gd name="T67" fmla="*/ 317 h 794"/>
              <a:gd name="T68" fmla="*/ 166 w 793"/>
              <a:gd name="T69" fmla="*/ 397 h 794"/>
              <a:gd name="T70" fmla="*/ 625 w 793"/>
              <a:gd name="T71" fmla="*/ 350 h 7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3" h="794">
                <a:moveTo>
                  <a:pt x="695" y="0"/>
                </a:moveTo>
                <a:lnTo>
                  <a:pt x="96" y="0"/>
                </a:lnTo>
                <a:lnTo>
                  <a:pt x="96" y="299"/>
                </a:lnTo>
                <a:lnTo>
                  <a:pt x="0" y="361"/>
                </a:lnTo>
                <a:lnTo>
                  <a:pt x="0" y="794"/>
                </a:lnTo>
                <a:lnTo>
                  <a:pt x="793" y="794"/>
                </a:lnTo>
                <a:lnTo>
                  <a:pt x="793" y="361"/>
                </a:lnTo>
                <a:lnTo>
                  <a:pt x="695" y="299"/>
                </a:lnTo>
                <a:lnTo>
                  <a:pt x="695" y="0"/>
                </a:lnTo>
                <a:close/>
                <a:moveTo>
                  <a:pt x="143" y="270"/>
                </a:moveTo>
                <a:lnTo>
                  <a:pt x="143" y="46"/>
                </a:lnTo>
                <a:lnTo>
                  <a:pt x="648" y="46"/>
                </a:lnTo>
                <a:lnTo>
                  <a:pt x="648" y="413"/>
                </a:lnTo>
                <a:lnTo>
                  <a:pt x="397" y="551"/>
                </a:lnTo>
                <a:lnTo>
                  <a:pt x="143" y="413"/>
                </a:lnTo>
                <a:lnTo>
                  <a:pt x="143" y="270"/>
                </a:lnTo>
                <a:close/>
                <a:moveTo>
                  <a:pt x="96" y="355"/>
                </a:moveTo>
                <a:lnTo>
                  <a:pt x="96" y="389"/>
                </a:lnTo>
                <a:lnTo>
                  <a:pt x="68" y="373"/>
                </a:lnTo>
                <a:lnTo>
                  <a:pt x="96" y="355"/>
                </a:lnTo>
                <a:close/>
                <a:moveTo>
                  <a:pt x="45" y="413"/>
                </a:moveTo>
                <a:lnTo>
                  <a:pt x="96" y="441"/>
                </a:lnTo>
                <a:lnTo>
                  <a:pt x="274" y="538"/>
                </a:lnTo>
                <a:lnTo>
                  <a:pt x="45" y="722"/>
                </a:lnTo>
                <a:lnTo>
                  <a:pt x="45" y="413"/>
                </a:lnTo>
                <a:close/>
                <a:moveTo>
                  <a:pt x="88" y="747"/>
                </a:moveTo>
                <a:lnTo>
                  <a:pt x="318" y="562"/>
                </a:lnTo>
                <a:lnTo>
                  <a:pt x="397" y="605"/>
                </a:lnTo>
                <a:lnTo>
                  <a:pt x="473" y="562"/>
                </a:lnTo>
                <a:lnTo>
                  <a:pt x="704" y="747"/>
                </a:lnTo>
                <a:lnTo>
                  <a:pt x="88" y="747"/>
                </a:lnTo>
                <a:close/>
                <a:moveTo>
                  <a:pt x="746" y="722"/>
                </a:moveTo>
                <a:lnTo>
                  <a:pt x="517" y="538"/>
                </a:lnTo>
                <a:lnTo>
                  <a:pt x="695" y="441"/>
                </a:lnTo>
                <a:lnTo>
                  <a:pt x="746" y="413"/>
                </a:lnTo>
                <a:lnTo>
                  <a:pt x="746" y="722"/>
                </a:lnTo>
                <a:close/>
                <a:moveTo>
                  <a:pt x="723" y="373"/>
                </a:moveTo>
                <a:lnTo>
                  <a:pt x="695" y="389"/>
                </a:lnTo>
                <a:lnTo>
                  <a:pt x="695" y="355"/>
                </a:lnTo>
                <a:lnTo>
                  <a:pt x="723" y="373"/>
                </a:lnTo>
                <a:close/>
                <a:moveTo>
                  <a:pt x="205" y="160"/>
                </a:moveTo>
                <a:lnTo>
                  <a:pt x="166" y="160"/>
                </a:lnTo>
                <a:lnTo>
                  <a:pt x="166" y="113"/>
                </a:lnTo>
                <a:lnTo>
                  <a:pt x="205" y="113"/>
                </a:lnTo>
                <a:lnTo>
                  <a:pt x="205" y="74"/>
                </a:lnTo>
                <a:lnTo>
                  <a:pt x="251" y="74"/>
                </a:lnTo>
                <a:lnTo>
                  <a:pt x="251" y="113"/>
                </a:lnTo>
                <a:lnTo>
                  <a:pt x="290" y="113"/>
                </a:lnTo>
                <a:lnTo>
                  <a:pt x="290" y="160"/>
                </a:lnTo>
                <a:lnTo>
                  <a:pt x="251" y="160"/>
                </a:lnTo>
                <a:lnTo>
                  <a:pt x="251" y="198"/>
                </a:lnTo>
                <a:lnTo>
                  <a:pt x="205" y="198"/>
                </a:lnTo>
                <a:lnTo>
                  <a:pt x="205" y="160"/>
                </a:lnTo>
                <a:close/>
                <a:moveTo>
                  <a:pt x="625" y="160"/>
                </a:moveTo>
                <a:lnTo>
                  <a:pt x="338" y="160"/>
                </a:lnTo>
                <a:lnTo>
                  <a:pt x="338" y="113"/>
                </a:lnTo>
                <a:lnTo>
                  <a:pt x="625" y="113"/>
                </a:lnTo>
                <a:lnTo>
                  <a:pt x="625" y="160"/>
                </a:lnTo>
                <a:close/>
                <a:moveTo>
                  <a:pt x="625" y="239"/>
                </a:moveTo>
                <a:lnTo>
                  <a:pt x="338" y="239"/>
                </a:lnTo>
                <a:lnTo>
                  <a:pt x="338" y="193"/>
                </a:lnTo>
                <a:lnTo>
                  <a:pt x="625" y="193"/>
                </a:lnTo>
                <a:lnTo>
                  <a:pt x="625" y="239"/>
                </a:lnTo>
                <a:close/>
                <a:moveTo>
                  <a:pt x="625" y="317"/>
                </a:moveTo>
                <a:lnTo>
                  <a:pt x="166" y="317"/>
                </a:lnTo>
                <a:lnTo>
                  <a:pt x="166" y="271"/>
                </a:lnTo>
                <a:lnTo>
                  <a:pt x="625" y="271"/>
                </a:lnTo>
                <a:lnTo>
                  <a:pt x="625" y="317"/>
                </a:lnTo>
                <a:close/>
                <a:moveTo>
                  <a:pt x="625" y="397"/>
                </a:moveTo>
                <a:lnTo>
                  <a:pt x="166" y="397"/>
                </a:lnTo>
                <a:lnTo>
                  <a:pt x="166" y="350"/>
                </a:lnTo>
                <a:lnTo>
                  <a:pt x="625" y="350"/>
                </a:lnTo>
                <a:lnTo>
                  <a:pt x="625" y="3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4" name="Freeform 50"/>
          <p:cNvSpPr>
            <a:spLocks noEditPoints="1"/>
          </p:cNvSpPr>
          <p:nvPr/>
        </p:nvSpPr>
        <p:spPr bwMode="auto">
          <a:xfrm>
            <a:off x="6285467" y="6583613"/>
            <a:ext cx="479572" cy="484402"/>
          </a:xfrm>
          <a:custGeom>
            <a:avLst/>
            <a:gdLst>
              <a:gd name="T0" fmla="*/ 14 w 486"/>
              <a:gd name="T1" fmla="*/ 491 h 491"/>
              <a:gd name="T2" fmla="*/ 469 w 486"/>
              <a:gd name="T3" fmla="*/ 451 h 491"/>
              <a:gd name="T4" fmla="*/ 486 w 486"/>
              <a:gd name="T5" fmla="*/ 267 h 491"/>
              <a:gd name="T6" fmla="*/ 177 w 486"/>
              <a:gd name="T7" fmla="*/ 186 h 491"/>
              <a:gd name="T8" fmla="*/ 60 w 486"/>
              <a:gd name="T9" fmla="*/ 8 h 491"/>
              <a:gd name="T10" fmla="*/ 38 w 486"/>
              <a:gd name="T11" fmla="*/ 60 h 491"/>
              <a:gd name="T12" fmla="*/ 0 w 486"/>
              <a:gd name="T13" fmla="*/ 186 h 491"/>
              <a:gd name="T14" fmla="*/ 48 w 486"/>
              <a:gd name="T15" fmla="*/ 412 h 491"/>
              <a:gd name="T16" fmla="*/ 440 w 486"/>
              <a:gd name="T17" fmla="*/ 451 h 491"/>
              <a:gd name="T18" fmla="*/ 42 w 486"/>
              <a:gd name="T19" fmla="*/ 463 h 491"/>
              <a:gd name="T20" fmla="*/ 53 w 486"/>
              <a:gd name="T21" fmla="*/ 440 h 491"/>
              <a:gd name="T22" fmla="*/ 440 w 486"/>
              <a:gd name="T23" fmla="*/ 451 h 491"/>
              <a:gd name="T24" fmla="*/ 65 w 486"/>
              <a:gd name="T25" fmla="*/ 41 h 491"/>
              <a:gd name="T26" fmla="*/ 86 w 486"/>
              <a:gd name="T27" fmla="*/ 41 h 491"/>
              <a:gd name="T28" fmla="*/ 121 w 486"/>
              <a:gd name="T29" fmla="*/ 186 h 491"/>
              <a:gd name="T30" fmla="*/ 29 w 486"/>
              <a:gd name="T31" fmla="*/ 267 h 491"/>
              <a:gd name="T32" fmla="*/ 458 w 486"/>
              <a:gd name="T33" fmla="*/ 215 h 491"/>
              <a:gd name="T34" fmla="*/ 402 w 486"/>
              <a:gd name="T35" fmla="*/ 412 h 491"/>
              <a:gd name="T36" fmla="*/ 29 w 486"/>
              <a:gd name="T37" fmla="*/ 267 h 491"/>
              <a:gd name="T38" fmla="*/ 265 w 486"/>
              <a:gd name="T39" fmla="*/ 372 h 491"/>
              <a:gd name="T40" fmla="*/ 281 w 486"/>
              <a:gd name="T41" fmla="*/ 365 h 491"/>
              <a:gd name="T42" fmla="*/ 290 w 486"/>
              <a:gd name="T43" fmla="*/ 240 h 491"/>
              <a:gd name="T44" fmla="*/ 273 w 486"/>
              <a:gd name="T45" fmla="*/ 240 h 491"/>
              <a:gd name="T46" fmla="*/ 168 w 486"/>
              <a:gd name="T47" fmla="*/ 264 h 491"/>
              <a:gd name="T48" fmla="*/ 156 w 486"/>
              <a:gd name="T49" fmla="*/ 275 h 491"/>
              <a:gd name="T50" fmla="*/ 224 w 486"/>
              <a:gd name="T51" fmla="*/ 389 h 491"/>
              <a:gd name="T52" fmla="*/ 303 w 486"/>
              <a:gd name="T53" fmla="*/ 315 h 491"/>
              <a:gd name="T54" fmla="*/ 281 w 486"/>
              <a:gd name="T55" fmla="*/ 337 h 491"/>
              <a:gd name="T56" fmla="*/ 281 w 486"/>
              <a:gd name="T57" fmla="*/ 334 h 491"/>
              <a:gd name="T58" fmla="*/ 281 w 486"/>
              <a:gd name="T59" fmla="*/ 331 h 491"/>
              <a:gd name="T60" fmla="*/ 281 w 486"/>
              <a:gd name="T61" fmla="*/ 328 h 491"/>
              <a:gd name="T62" fmla="*/ 281 w 486"/>
              <a:gd name="T63" fmla="*/ 325 h 491"/>
              <a:gd name="T64" fmla="*/ 281 w 486"/>
              <a:gd name="T65" fmla="*/ 322 h 491"/>
              <a:gd name="T66" fmla="*/ 271 w 486"/>
              <a:gd name="T67" fmla="*/ 300 h 491"/>
              <a:gd name="T68" fmla="*/ 270 w 486"/>
              <a:gd name="T69" fmla="*/ 297 h 491"/>
              <a:gd name="T70" fmla="*/ 268 w 486"/>
              <a:gd name="T71" fmla="*/ 295 h 491"/>
              <a:gd name="T72" fmla="*/ 266 w 486"/>
              <a:gd name="T73" fmla="*/ 293 h 491"/>
              <a:gd name="T74" fmla="*/ 281 w 486"/>
              <a:gd name="T75" fmla="*/ 271 h 491"/>
              <a:gd name="T76" fmla="*/ 239 w 486"/>
              <a:gd name="T77" fmla="*/ 307 h 491"/>
              <a:gd name="T78" fmla="*/ 240 w 486"/>
              <a:gd name="T79" fmla="*/ 307 h 491"/>
              <a:gd name="T80" fmla="*/ 242 w 486"/>
              <a:gd name="T81" fmla="*/ 309 h 491"/>
              <a:gd name="T82" fmla="*/ 246 w 486"/>
              <a:gd name="T83" fmla="*/ 313 h 491"/>
              <a:gd name="T84" fmla="*/ 247 w 486"/>
              <a:gd name="T85" fmla="*/ 315 h 491"/>
              <a:gd name="T86" fmla="*/ 253 w 486"/>
              <a:gd name="T87" fmla="*/ 329 h 491"/>
              <a:gd name="T88" fmla="*/ 253 w 486"/>
              <a:gd name="T89" fmla="*/ 333 h 491"/>
              <a:gd name="T90" fmla="*/ 253 w 486"/>
              <a:gd name="T91" fmla="*/ 335 h 491"/>
              <a:gd name="T92" fmla="*/ 252 w 486"/>
              <a:gd name="T93" fmla="*/ 337 h 491"/>
              <a:gd name="T94" fmla="*/ 252 w 486"/>
              <a:gd name="T95" fmla="*/ 340 h 491"/>
              <a:gd name="T96" fmla="*/ 251 w 486"/>
              <a:gd name="T97" fmla="*/ 342 h 491"/>
              <a:gd name="T98" fmla="*/ 224 w 486"/>
              <a:gd name="T99" fmla="*/ 360 h 491"/>
              <a:gd name="T100" fmla="*/ 184 w 486"/>
              <a:gd name="T101" fmla="*/ 291 h 4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86" h="491">
                <a:moveTo>
                  <a:pt x="14" y="451"/>
                </a:moveTo>
                <a:cubicBezTo>
                  <a:pt x="14" y="491"/>
                  <a:pt x="14" y="491"/>
                  <a:pt x="14" y="491"/>
                </a:cubicBezTo>
                <a:cubicBezTo>
                  <a:pt x="469" y="491"/>
                  <a:pt x="469" y="491"/>
                  <a:pt x="469" y="491"/>
                </a:cubicBezTo>
                <a:cubicBezTo>
                  <a:pt x="469" y="451"/>
                  <a:pt x="469" y="451"/>
                  <a:pt x="469" y="451"/>
                </a:cubicBezTo>
                <a:cubicBezTo>
                  <a:pt x="469" y="432"/>
                  <a:pt x="455" y="416"/>
                  <a:pt x="438" y="412"/>
                </a:cubicBezTo>
                <a:cubicBezTo>
                  <a:pt x="469" y="371"/>
                  <a:pt x="486" y="320"/>
                  <a:pt x="486" y="267"/>
                </a:cubicBezTo>
                <a:cubicBezTo>
                  <a:pt x="486" y="186"/>
                  <a:pt x="486" y="186"/>
                  <a:pt x="486" y="186"/>
                </a:cubicBezTo>
                <a:cubicBezTo>
                  <a:pt x="177" y="186"/>
                  <a:pt x="177" y="186"/>
                  <a:pt x="177" y="186"/>
                </a:cubicBezTo>
                <a:cubicBezTo>
                  <a:pt x="112" y="30"/>
                  <a:pt x="112" y="30"/>
                  <a:pt x="112" y="30"/>
                </a:cubicBezTo>
                <a:cubicBezTo>
                  <a:pt x="103" y="10"/>
                  <a:pt x="80" y="0"/>
                  <a:pt x="60" y="8"/>
                </a:cubicBezTo>
                <a:cubicBezTo>
                  <a:pt x="50" y="12"/>
                  <a:pt x="42" y="20"/>
                  <a:pt x="38" y="30"/>
                </a:cubicBezTo>
                <a:cubicBezTo>
                  <a:pt x="34" y="40"/>
                  <a:pt x="34" y="50"/>
                  <a:pt x="38" y="60"/>
                </a:cubicBezTo>
                <a:cubicBezTo>
                  <a:pt x="91" y="186"/>
                  <a:pt x="91" y="186"/>
                  <a:pt x="91" y="186"/>
                </a:cubicBezTo>
                <a:cubicBezTo>
                  <a:pt x="0" y="186"/>
                  <a:pt x="0" y="186"/>
                  <a:pt x="0" y="186"/>
                </a:cubicBezTo>
                <a:cubicBezTo>
                  <a:pt x="0" y="267"/>
                  <a:pt x="0" y="267"/>
                  <a:pt x="0" y="267"/>
                </a:cubicBezTo>
                <a:cubicBezTo>
                  <a:pt x="0" y="320"/>
                  <a:pt x="17" y="370"/>
                  <a:pt x="48" y="412"/>
                </a:cubicBezTo>
                <a:cubicBezTo>
                  <a:pt x="29" y="414"/>
                  <a:pt x="14" y="431"/>
                  <a:pt x="14" y="451"/>
                </a:cubicBezTo>
                <a:close/>
                <a:moveTo>
                  <a:pt x="440" y="451"/>
                </a:moveTo>
                <a:cubicBezTo>
                  <a:pt x="440" y="463"/>
                  <a:pt x="440" y="463"/>
                  <a:pt x="440" y="463"/>
                </a:cubicBezTo>
                <a:cubicBezTo>
                  <a:pt x="42" y="463"/>
                  <a:pt x="42" y="463"/>
                  <a:pt x="42" y="463"/>
                </a:cubicBezTo>
                <a:cubicBezTo>
                  <a:pt x="42" y="451"/>
                  <a:pt x="42" y="451"/>
                  <a:pt x="42" y="451"/>
                </a:cubicBezTo>
                <a:cubicBezTo>
                  <a:pt x="42" y="445"/>
                  <a:pt x="47" y="440"/>
                  <a:pt x="53" y="440"/>
                </a:cubicBezTo>
                <a:cubicBezTo>
                  <a:pt x="429" y="440"/>
                  <a:pt x="429" y="440"/>
                  <a:pt x="429" y="440"/>
                </a:cubicBezTo>
                <a:cubicBezTo>
                  <a:pt x="435" y="440"/>
                  <a:pt x="440" y="445"/>
                  <a:pt x="440" y="451"/>
                </a:cubicBezTo>
                <a:close/>
                <a:moveTo>
                  <a:pt x="65" y="49"/>
                </a:moveTo>
                <a:cubicBezTo>
                  <a:pt x="64" y="47"/>
                  <a:pt x="64" y="43"/>
                  <a:pt x="65" y="41"/>
                </a:cubicBezTo>
                <a:cubicBezTo>
                  <a:pt x="66" y="38"/>
                  <a:pt x="68" y="36"/>
                  <a:pt x="71" y="35"/>
                </a:cubicBezTo>
                <a:cubicBezTo>
                  <a:pt x="77" y="32"/>
                  <a:pt x="83" y="35"/>
                  <a:pt x="86" y="41"/>
                </a:cubicBezTo>
                <a:cubicBezTo>
                  <a:pt x="146" y="186"/>
                  <a:pt x="146" y="186"/>
                  <a:pt x="146" y="186"/>
                </a:cubicBezTo>
                <a:cubicBezTo>
                  <a:pt x="121" y="186"/>
                  <a:pt x="121" y="186"/>
                  <a:pt x="121" y="186"/>
                </a:cubicBezTo>
                <a:lnTo>
                  <a:pt x="65" y="49"/>
                </a:lnTo>
                <a:close/>
                <a:moveTo>
                  <a:pt x="29" y="267"/>
                </a:moveTo>
                <a:cubicBezTo>
                  <a:pt x="29" y="215"/>
                  <a:pt x="29" y="215"/>
                  <a:pt x="29" y="215"/>
                </a:cubicBezTo>
                <a:cubicBezTo>
                  <a:pt x="458" y="215"/>
                  <a:pt x="458" y="215"/>
                  <a:pt x="458" y="215"/>
                </a:cubicBezTo>
                <a:cubicBezTo>
                  <a:pt x="458" y="267"/>
                  <a:pt x="458" y="267"/>
                  <a:pt x="458" y="267"/>
                </a:cubicBezTo>
                <a:cubicBezTo>
                  <a:pt x="458" y="321"/>
                  <a:pt x="438" y="372"/>
                  <a:pt x="402" y="412"/>
                </a:cubicBezTo>
                <a:cubicBezTo>
                  <a:pt x="85" y="412"/>
                  <a:pt x="85" y="412"/>
                  <a:pt x="85" y="412"/>
                </a:cubicBezTo>
                <a:cubicBezTo>
                  <a:pt x="48" y="372"/>
                  <a:pt x="29" y="321"/>
                  <a:pt x="29" y="267"/>
                </a:cubicBezTo>
                <a:close/>
                <a:moveTo>
                  <a:pt x="224" y="389"/>
                </a:moveTo>
                <a:cubicBezTo>
                  <a:pt x="240" y="389"/>
                  <a:pt x="254" y="383"/>
                  <a:pt x="265" y="372"/>
                </a:cubicBezTo>
                <a:cubicBezTo>
                  <a:pt x="267" y="370"/>
                  <a:pt x="269" y="367"/>
                  <a:pt x="271" y="364"/>
                </a:cubicBezTo>
                <a:cubicBezTo>
                  <a:pt x="275" y="365"/>
                  <a:pt x="278" y="365"/>
                  <a:pt x="281" y="365"/>
                </a:cubicBezTo>
                <a:cubicBezTo>
                  <a:pt x="309" y="365"/>
                  <a:pt x="331" y="343"/>
                  <a:pt x="331" y="315"/>
                </a:cubicBezTo>
                <a:cubicBezTo>
                  <a:pt x="331" y="271"/>
                  <a:pt x="291" y="241"/>
                  <a:pt x="290" y="240"/>
                </a:cubicBezTo>
                <a:cubicBezTo>
                  <a:pt x="281" y="234"/>
                  <a:pt x="281" y="234"/>
                  <a:pt x="281" y="234"/>
                </a:cubicBezTo>
                <a:cubicBezTo>
                  <a:pt x="273" y="240"/>
                  <a:pt x="273" y="240"/>
                  <a:pt x="273" y="240"/>
                </a:cubicBezTo>
                <a:cubicBezTo>
                  <a:pt x="272" y="241"/>
                  <a:pt x="254" y="254"/>
                  <a:pt x="242" y="275"/>
                </a:cubicBezTo>
                <a:cubicBezTo>
                  <a:pt x="209" y="258"/>
                  <a:pt x="170" y="263"/>
                  <a:pt x="168" y="264"/>
                </a:cubicBezTo>
                <a:cubicBezTo>
                  <a:pt x="158" y="265"/>
                  <a:pt x="158" y="265"/>
                  <a:pt x="158" y="265"/>
                </a:cubicBezTo>
                <a:cubicBezTo>
                  <a:pt x="156" y="275"/>
                  <a:pt x="156" y="275"/>
                  <a:pt x="156" y="275"/>
                </a:cubicBezTo>
                <a:cubicBezTo>
                  <a:pt x="156" y="278"/>
                  <a:pt x="147" y="335"/>
                  <a:pt x="184" y="372"/>
                </a:cubicBezTo>
                <a:cubicBezTo>
                  <a:pt x="195" y="383"/>
                  <a:pt x="209" y="389"/>
                  <a:pt x="224" y="389"/>
                </a:cubicBezTo>
                <a:close/>
                <a:moveTo>
                  <a:pt x="281" y="271"/>
                </a:moveTo>
                <a:cubicBezTo>
                  <a:pt x="290" y="280"/>
                  <a:pt x="303" y="296"/>
                  <a:pt x="303" y="315"/>
                </a:cubicBezTo>
                <a:cubicBezTo>
                  <a:pt x="303" y="327"/>
                  <a:pt x="293" y="337"/>
                  <a:pt x="281" y="337"/>
                </a:cubicBezTo>
                <a:cubicBezTo>
                  <a:pt x="281" y="337"/>
                  <a:pt x="281" y="337"/>
                  <a:pt x="281" y="337"/>
                </a:cubicBezTo>
                <a:cubicBezTo>
                  <a:pt x="281" y="336"/>
                  <a:pt x="281" y="336"/>
                  <a:pt x="281" y="335"/>
                </a:cubicBezTo>
                <a:cubicBezTo>
                  <a:pt x="281" y="335"/>
                  <a:pt x="281" y="334"/>
                  <a:pt x="281" y="334"/>
                </a:cubicBezTo>
                <a:cubicBezTo>
                  <a:pt x="281" y="334"/>
                  <a:pt x="281" y="333"/>
                  <a:pt x="281" y="332"/>
                </a:cubicBezTo>
                <a:cubicBezTo>
                  <a:pt x="281" y="332"/>
                  <a:pt x="281" y="332"/>
                  <a:pt x="281" y="331"/>
                </a:cubicBezTo>
                <a:cubicBezTo>
                  <a:pt x="281" y="331"/>
                  <a:pt x="281" y="330"/>
                  <a:pt x="281" y="330"/>
                </a:cubicBezTo>
                <a:cubicBezTo>
                  <a:pt x="281" y="329"/>
                  <a:pt x="281" y="329"/>
                  <a:pt x="281" y="328"/>
                </a:cubicBezTo>
                <a:cubicBezTo>
                  <a:pt x="281" y="328"/>
                  <a:pt x="281" y="327"/>
                  <a:pt x="281" y="327"/>
                </a:cubicBezTo>
                <a:cubicBezTo>
                  <a:pt x="281" y="326"/>
                  <a:pt x="281" y="326"/>
                  <a:pt x="281" y="325"/>
                </a:cubicBezTo>
                <a:cubicBezTo>
                  <a:pt x="281" y="325"/>
                  <a:pt x="281" y="325"/>
                  <a:pt x="281" y="324"/>
                </a:cubicBezTo>
                <a:cubicBezTo>
                  <a:pt x="281" y="323"/>
                  <a:pt x="281" y="323"/>
                  <a:pt x="281" y="322"/>
                </a:cubicBezTo>
                <a:cubicBezTo>
                  <a:pt x="280" y="322"/>
                  <a:pt x="280" y="322"/>
                  <a:pt x="280" y="321"/>
                </a:cubicBezTo>
                <a:cubicBezTo>
                  <a:pt x="279" y="314"/>
                  <a:pt x="276" y="306"/>
                  <a:pt x="271" y="300"/>
                </a:cubicBezTo>
                <a:cubicBezTo>
                  <a:pt x="271" y="299"/>
                  <a:pt x="271" y="299"/>
                  <a:pt x="271" y="299"/>
                </a:cubicBezTo>
                <a:cubicBezTo>
                  <a:pt x="271" y="298"/>
                  <a:pt x="270" y="298"/>
                  <a:pt x="270" y="297"/>
                </a:cubicBezTo>
                <a:cubicBezTo>
                  <a:pt x="270" y="297"/>
                  <a:pt x="269" y="297"/>
                  <a:pt x="269" y="297"/>
                </a:cubicBezTo>
                <a:cubicBezTo>
                  <a:pt x="269" y="296"/>
                  <a:pt x="268" y="295"/>
                  <a:pt x="268" y="295"/>
                </a:cubicBezTo>
                <a:cubicBezTo>
                  <a:pt x="268" y="295"/>
                  <a:pt x="268" y="294"/>
                  <a:pt x="267" y="294"/>
                </a:cubicBezTo>
                <a:cubicBezTo>
                  <a:pt x="267" y="294"/>
                  <a:pt x="266" y="293"/>
                  <a:pt x="266" y="293"/>
                </a:cubicBezTo>
                <a:cubicBezTo>
                  <a:pt x="266" y="293"/>
                  <a:pt x="266" y="292"/>
                  <a:pt x="266" y="292"/>
                </a:cubicBezTo>
                <a:cubicBezTo>
                  <a:pt x="270" y="283"/>
                  <a:pt x="276" y="276"/>
                  <a:pt x="281" y="271"/>
                </a:cubicBezTo>
                <a:close/>
                <a:moveTo>
                  <a:pt x="184" y="291"/>
                </a:moveTo>
                <a:cubicBezTo>
                  <a:pt x="197" y="291"/>
                  <a:pt x="221" y="293"/>
                  <a:pt x="239" y="307"/>
                </a:cubicBezTo>
                <a:cubicBezTo>
                  <a:pt x="239" y="307"/>
                  <a:pt x="239" y="307"/>
                  <a:pt x="239" y="307"/>
                </a:cubicBezTo>
                <a:cubicBezTo>
                  <a:pt x="240" y="307"/>
                  <a:pt x="240" y="307"/>
                  <a:pt x="240" y="307"/>
                </a:cubicBezTo>
                <a:cubicBezTo>
                  <a:pt x="241" y="308"/>
                  <a:pt x="241" y="308"/>
                  <a:pt x="242" y="309"/>
                </a:cubicBezTo>
                <a:cubicBezTo>
                  <a:pt x="242" y="309"/>
                  <a:pt x="242" y="309"/>
                  <a:pt x="242" y="309"/>
                </a:cubicBezTo>
                <a:cubicBezTo>
                  <a:pt x="243" y="310"/>
                  <a:pt x="244" y="311"/>
                  <a:pt x="245" y="311"/>
                </a:cubicBezTo>
                <a:cubicBezTo>
                  <a:pt x="245" y="312"/>
                  <a:pt x="245" y="312"/>
                  <a:pt x="246" y="313"/>
                </a:cubicBezTo>
                <a:cubicBezTo>
                  <a:pt x="246" y="313"/>
                  <a:pt x="246" y="313"/>
                  <a:pt x="246" y="313"/>
                </a:cubicBezTo>
                <a:cubicBezTo>
                  <a:pt x="246" y="314"/>
                  <a:pt x="247" y="314"/>
                  <a:pt x="247" y="315"/>
                </a:cubicBezTo>
                <a:cubicBezTo>
                  <a:pt x="247" y="315"/>
                  <a:pt x="247" y="315"/>
                  <a:pt x="247" y="315"/>
                </a:cubicBezTo>
                <a:cubicBezTo>
                  <a:pt x="251" y="319"/>
                  <a:pt x="252" y="324"/>
                  <a:pt x="253" y="329"/>
                </a:cubicBezTo>
                <a:cubicBezTo>
                  <a:pt x="253" y="330"/>
                  <a:pt x="253" y="330"/>
                  <a:pt x="253" y="330"/>
                </a:cubicBezTo>
                <a:cubicBezTo>
                  <a:pt x="253" y="331"/>
                  <a:pt x="253" y="332"/>
                  <a:pt x="253" y="333"/>
                </a:cubicBezTo>
                <a:cubicBezTo>
                  <a:pt x="253" y="334"/>
                  <a:pt x="253" y="334"/>
                  <a:pt x="253" y="334"/>
                </a:cubicBezTo>
                <a:cubicBezTo>
                  <a:pt x="253" y="334"/>
                  <a:pt x="253" y="335"/>
                  <a:pt x="253" y="335"/>
                </a:cubicBezTo>
                <a:cubicBezTo>
                  <a:pt x="253" y="336"/>
                  <a:pt x="253" y="336"/>
                  <a:pt x="253" y="336"/>
                </a:cubicBezTo>
                <a:cubicBezTo>
                  <a:pt x="253" y="336"/>
                  <a:pt x="252" y="337"/>
                  <a:pt x="252" y="337"/>
                </a:cubicBezTo>
                <a:cubicBezTo>
                  <a:pt x="252" y="338"/>
                  <a:pt x="252" y="338"/>
                  <a:pt x="252" y="338"/>
                </a:cubicBezTo>
                <a:cubicBezTo>
                  <a:pt x="252" y="339"/>
                  <a:pt x="252" y="339"/>
                  <a:pt x="252" y="340"/>
                </a:cubicBezTo>
                <a:cubicBezTo>
                  <a:pt x="252" y="340"/>
                  <a:pt x="252" y="340"/>
                  <a:pt x="252" y="340"/>
                </a:cubicBezTo>
                <a:cubicBezTo>
                  <a:pt x="252" y="340"/>
                  <a:pt x="251" y="341"/>
                  <a:pt x="251" y="342"/>
                </a:cubicBezTo>
                <a:cubicBezTo>
                  <a:pt x="250" y="345"/>
                  <a:pt x="248" y="349"/>
                  <a:pt x="245" y="352"/>
                </a:cubicBezTo>
                <a:cubicBezTo>
                  <a:pt x="239" y="357"/>
                  <a:pt x="232" y="360"/>
                  <a:pt x="224" y="360"/>
                </a:cubicBezTo>
                <a:cubicBezTo>
                  <a:pt x="217" y="360"/>
                  <a:pt x="209" y="357"/>
                  <a:pt x="204" y="352"/>
                </a:cubicBezTo>
                <a:cubicBezTo>
                  <a:pt x="186" y="334"/>
                  <a:pt x="183" y="306"/>
                  <a:pt x="184" y="2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5" name="Freeform 51"/>
          <p:cNvSpPr>
            <a:spLocks noEditPoints="1"/>
          </p:cNvSpPr>
          <p:nvPr/>
        </p:nvSpPr>
        <p:spPr bwMode="auto">
          <a:xfrm>
            <a:off x="13086555" y="6582394"/>
            <a:ext cx="478968" cy="485612"/>
          </a:xfrm>
          <a:custGeom>
            <a:avLst/>
            <a:gdLst>
              <a:gd name="T0" fmla="*/ 64 w 486"/>
              <a:gd name="T1" fmla="*/ 134 h 492"/>
              <a:gd name="T2" fmla="*/ 98 w 486"/>
              <a:gd name="T3" fmla="*/ 124 h 492"/>
              <a:gd name="T4" fmla="*/ 121 w 486"/>
              <a:gd name="T5" fmla="*/ 147 h 492"/>
              <a:gd name="T6" fmla="*/ 48 w 486"/>
              <a:gd name="T7" fmla="*/ 221 h 492"/>
              <a:gd name="T8" fmla="*/ 68 w 486"/>
              <a:gd name="T9" fmla="*/ 241 h 492"/>
              <a:gd name="T10" fmla="*/ 95 w 486"/>
              <a:gd name="T11" fmla="*/ 214 h 492"/>
              <a:gd name="T12" fmla="*/ 287 w 486"/>
              <a:gd name="T13" fmla="*/ 407 h 492"/>
              <a:gd name="T14" fmla="*/ 312 w 486"/>
              <a:gd name="T15" fmla="*/ 382 h 492"/>
              <a:gd name="T16" fmla="*/ 350 w 486"/>
              <a:gd name="T17" fmla="*/ 420 h 492"/>
              <a:gd name="T18" fmla="*/ 372 w 486"/>
              <a:gd name="T19" fmla="*/ 398 h 492"/>
              <a:gd name="T20" fmla="*/ 466 w 486"/>
              <a:gd name="T21" fmla="*/ 492 h 492"/>
              <a:gd name="T22" fmla="*/ 486 w 486"/>
              <a:gd name="T23" fmla="*/ 472 h 492"/>
              <a:gd name="T24" fmla="*/ 392 w 486"/>
              <a:gd name="T25" fmla="*/ 378 h 492"/>
              <a:gd name="T26" fmla="*/ 414 w 486"/>
              <a:gd name="T27" fmla="*/ 356 h 492"/>
              <a:gd name="T28" fmla="*/ 376 w 486"/>
              <a:gd name="T29" fmla="*/ 318 h 492"/>
              <a:gd name="T30" fmla="*/ 401 w 486"/>
              <a:gd name="T31" fmla="*/ 293 h 492"/>
              <a:gd name="T32" fmla="*/ 209 w 486"/>
              <a:gd name="T33" fmla="*/ 100 h 492"/>
              <a:gd name="T34" fmla="*/ 235 w 486"/>
              <a:gd name="T35" fmla="*/ 74 h 492"/>
              <a:gd name="T36" fmla="*/ 215 w 486"/>
              <a:gd name="T37" fmla="*/ 53 h 492"/>
              <a:gd name="T38" fmla="*/ 141 w 486"/>
              <a:gd name="T39" fmla="*/ 127 h 492"/>
              <a:gd name="T40" fmla="*/ 118 w 486"/>
              <a:gd name="T41" fmla="*/ 104 h 492"/>
              <a:gd name="T42" fmla="*/ 109 w 486"/>
              <a:gd name="T43" fmla="*/ 25 h 492"/>
              <a:gd name="T44" fmla="*/ 19 w 486"/>
              <a:gd name="T45" fmla="*/ 25 h 492"/>
              <a:gd name="T46" fmla="*/ 0 w 486"/>
              <a:gd name="T47" fmla="*/ 70 h 492"/>
              <a:gd name="T48" fmla="*/ 19 w 486"/>
              <a:gd name="T49" fmla="*/ 115 h 492"/>
              <a:gd name="T50" fmla="*/ 64 w 486"/>
              <a:gd name="T51" fmla="*/ 134 h 492"/>
              <a:gd name="T52" fmla="*/ 350 w 486"/>
              <a:gd name="T53" fmla="*/ 380 h 492"/>
              <a:gd name="T54" fmla="*/ 333 w 486"/>
              <a:gd name="T55" fmla="*/ 362 h 492"/>
              <a:gd name="T56" fmla="*/ 356 w 486"/>
              <a:gd name="T57" fmla="*/ 339 h 492"/>
              <a:gd name="T58" fmla="*/ 374 w 486"/>
              <a:gd name="T59" fmla="*/ 356 h 492"/>
              <a:gd name="T60" fmla="*/ 350 w 486"/>
              <a:gd name="T61" fmla="*/ 380 h 492"/>
              <a:gd name="T62" fmla="*/ 158 w 486"/>
              <a:gd name="T63" fmla="*/ 151 h 492"/>
              <a:gd name="T64" fmla="*/ 257 w 486"/>
              <a:gd name="T65" fmla="*/ 249 h 492"/>
              <a:gd name="T66" fmla="*/ 243 w 486"/>
              <a:gd name="T67" fmla="*/ 263 h 492"/>
              <a:gd name="T68" fmla="*/ 145 w 486"/>
              <a:gd name="T69" fmla="*/ 164 h 492"/>
              <a:gd name="T70" fmla="*/ 158 w 486"/>
              <a:gd name="T71" fmla="*/ 151 h 492"/>
              <a:gd name="T72" fmla="*/ 243 w 486"/>
              <a:gd name="T73" fmla="*/ 303 h 492"/>
              <a:gd name="T74" fmla="*/ 297 w 486"/>
              <a:gd name="T75" fmla="*/ 249 h 492"/>
              <a:gd name="T76" fmla="*/ 178 w 486"/>
              <a:gd name="T77" fmla="*/ 131 h 492"/>
              <a:gd name="T78" fmla="*/ 188 w 486"/>
              <a:gd name="T79" fmla="*/ 121 h 492"/>
              <a:gd name="T80" fmla="*/ 361 w 486"/>
              <a:gd name="T81" fmla="*/ 293 h 492"/>
              <a:gd name="T82" fmla="*/ 292 w 486"/>
              <a:gd name="T83" fmla="*/ 362 h 492"/>
              <a:gd name="T84" fmla="*/ 287 w 486"/>
              <a:gd name="T85" fmla="*/ 367 h 492"/>
              <a:gd name="T86" fmla="*/ 115 w 486"/>
              <a:gd name="T87" fmla="*/ 194 h 492"/>
              <a:gd name="T88" fmla="*/ 125 w 486"/>
              <a:gd name="T89" fmla="*/ 184 h 492"/>
              <a:gd name="T90" fmla="*/ 243 w 486"/>
              <a:gd name="T91" fmla="*/ 303 h 492"/>
              <a:gd name="T92" fmla="*/ 39 w 486"/>
              <a:gd name="T93" fmla="*/ 45 h 492"/>
              <a:gd name="T94" fmla="*/ 64 w 486"/>
              <a:gd name="T95" fmla="*/ 35 h 492"/>
              <a:gd name="T96" fmla="*/ 89 w 486"/>
              <a:gd name="T97" fmla="*/ 45 h 492"/>
              <a:gd name="T98" fmla="*/ 89 w 486"/>
              <a:gd name="T99" fmla="*/ 95 h 492"/>
              <a:gd name="T100" fmla="*/ 39 w 486"/>
              <a:gd name="T101" fmla="*/ 95 h 492"/>
              <a:gd name="T102" fmla="*/ 29 w 486"/>
              <a:gd name="T103" fmla="*/ 70 h 492"/>
              <a:gd name="T104" fmla="*/ 39 w 486"/>
              <a:gd name="T105" fmla="*/ 45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86" h="492">
                <a:moveTo>
                  <a:pt x="64" y="134"/>
                </a:moveTo>
                <a:cubicBezTo>
                  <a:pt x="76" y="134"/>
                  <a:pt x="88" y="131"/>
                  <a:pt x="98" y="124"/>
                </a:cubicBezTo>
                <a:cubicBezTo>
                  <a:pt x="121" y="147"/>
                  <a:pt x="121" y="147"/>
                  <a:pt x="121" y="147"/>
                </a:cubicBezTo>
                <a:cubicBezTo>
                  <a:pt x="48" y="221"/>
                  <a:pt x="48" y="221"/>
                  <a:pt x="48" y="221"/>
                </a:cubicBezTo>
                <a:cubicBezTo>
                  <a:pt x="68" y="241"/>
                  <a:pt x="68" y="241"/>
                  <a:pt x="68" y="241"/>
                </a:cubicBezTo>
                <a:cubicBezTo>
                  <a:pt x="95" y="214"/>
                  <a:pt x="95" y="214"/>
                  <a:pt x="95" y="214"/>
                </a:cubicBezTo>
                <a:cubicBezTo>
                  <a:pt x="287" y="407"/>
                  <a:pt x="287" y="407"/>
                  <a:pt x="287" y="407"/>
                </a:cubicBezTo>
                <a:cubicBezTo>
                  <a:pt x="312" y="382"/>
                  <a:pt x="312" y="382"/>
                  <a:pt x="312" y="382"/>
                </a:cubicBezTo>
                <a:cubicBezTo>
                  <a:pt x="350" y="420"/>
                  <a:pt x="350" y="420"/>
                  <a:pt x="350" y="420"/>
                </a:cubicBezTo>
                <a:cubicBezTo>
                  <a:pt x="372" y="398"/>
                  <a:pt x="372" y="398"/>
                  <a:pt x="372" y="398"/>
                </a:cubicBezTo>
                <a:cubicBezTo>
                  <a:pt x="466" y="492"/>
                  <a:pt x="466" y="492"/>
                  <a:pt x="466" y="492"/>
                </a:cubicBezTo>
                <a:cubicBezTo>
                  <a:pt x="486" y="472"/>
                  <a:pt x="486" y="472"/>
                  <a:pt x="486" y="472"/>
                </a:cubicBezTo>
                <a:cubicBezTo>
                  <a:pt x="392" y="378"/>
                  <a:pt x="392" y="378"/>
                  <a:pt x="392" y="378"/>
                </a:cubicBezTo>
                <a:cubicBezTo>
                  <a:pt x="414" y="356"/>
                  <a:pt x="414" y="356"/>
                  <a:pt x="414" y="356"/>
                </a:cubicBezTo>
                <a:cubicBezTo>
                  <a:pt x="376" y="318"/>
                  <a:pt x="376" y="318"/>
                  <a:pt x="376" y="318"/>
                </a:cubicBezTo>
                <a:cubicBezTo>
                  <a:pt x="401" y="293"/>
                  <a:pt x="401" y="293"/>
                  <a:pt x="401" y="293"/>
                </a:cubicBezTo>
                <a:cubicBezTo>
                  <a:pt x="209" y="100"/>
                  <a:pt x="209" y="100"/>
                  <a:pt x="209" y="100"/>
                </a:cubicBezTo>
                <a:cubicBezTo>
                  <a:pt x="235" y="74"/>
                  <a:pt x="235" y="74"/>
                  <a:pt x="235" y="74"/>
                </a:cubicBezTo>
                <a:cubicBezTo>
                  <a:pt x="215" y="53"/>
                  <a:pt x="215" y="53"/>
                  <a:pt x="215" y="53"/>
                </a:cubicBezTo>
                <a:cubicBezTo>
                  <a:pt x="141" y="127"/>
                  <a:pt x="141" y="127"/>
                  <a:pt x="141" y="127"/>
                </a:cubicBezTo>
                <a:cubicBezTo>
                  <a:pt x="118" y="104"/>
                  <a:pt x="118" y="104"/>
                  <a:pt x="118" y="104"/>
                </a:cubicBezTo>
                <a:cubicBezTo>
                  <a:pt x="134" y="79"/>
                  <a:pt x="131" y="46"/>
                  <a:pt x="109" y="25"/>
                </a:cubicBezTo>
                <a:cubicBezTo>
                  <a:pt x="85" y="0"/>
                  <a:pt x="44" y="0"/>
                  <a:pt x="19" y="25"/>
                </a:cubicBezTo>
                <a:cubicBezTo>
                  <a:pt x="7" y="37"/>
                  <a:pt x="0" y="53"/>
                  <a:pt x="0" y="70"/>
                </a:cubicBezTo>
                <a:cubicBezTo>
                  <a:pt x="0" y="87"/>
                  <a:pt x="7" y="103"/>
                  <a:pt x="19" y="115"/>
                </a:cubicBezTo>
                <a:cubicBezTo>
                  <a:pt x="32" y="128"/>
                  <a:pt x="48" y="134"/>
                  <a:pt x="64" y="134"/>
                </a:cubicBezTo>
                <a:close/>
                <a:moveTo>
                  <a:pt x="350" y="380"/>
                </a:moveTo>
                <a:cubicBezTo>
                  <a:pt x="333" y="362"/>
                  <a:pt x="333" y="362"/>
                  <a:pt x="333" y="362"/>
                </a:cubicBezTo>
                <a:cubicBezTo>
                  <a:pt x="356" y="339"/>
                  <a:pt x="356" y="339"/>
                  <a:pt x="356" y="339"/>
                </a:cubicBezTo>
                <a:cubicBezTo>
                  <a:pt x="374" y="356"/>
                  <a:pt x="374" y="356"/>
                  <a:pt x="374" y="356"/>
                </a:cubicBezTo>
                <a:lnTo>
                  <a:pt x="350" y="380"/>
                </a:lnTo>
                <a:close/>
                <a:moveTo>
                  <a:pt x="158" y="151"/>
                </a:moveTo>
                <a:cubicBezTo>
                  <a:pt x="257" y="249"/>
                  <a:pt x="257" y="249"/>
                  <a:pt x="257" y="249"/>
                </a:cubicBezTo>
                <a:cubicBezTo>
                  <a:pt x="243" y="263"/>
                  <a:pt x="243" y="263"/>
                  <a:pt x="243" y="263"/>
                </a:cubicBezTo>
                <a:cubicBezTo>
                  <a:pt x="145" y="164"/>
                  <a:pt x="145" y="164"/>
                  <a:pt x="145" y="164"/>
                </a:cubicBezTo>
                <a:lnTo>
                  <a:pt x="158" y="151"/>
                </a:lnTo>
                <a:close/>
                <a:moveTo>
                  <a:pt x="243" y="303"/>
                </a:moveTo>
                <a:cubicBezTo>
                  <a:pt x="297" y="249"/>
                  <a:pt x="297" y="249"/>
                  <a:pt x="297" y="249"/>
                </a:cubicBezTo>
                <a:cubicBezTo>
                  <a:pt x="178" y="131"/>
                  <a:pt x="178" y="131"/>
                  <a:pt x="178" y="131"/>
                </a:cubicBezTo>
                <a:cubicBezTo>
                  <a:pt x="188" y="121"/>
                  <a:pt x="188" y="121"/>
                  <a:pt x="188" y="121"/>
                </a:cubicBezTo>
                <a:cubicBezTo>
                  <a:pt x="361" y="293"/>
                  <a:pt x="361" y="293"/>
                  <a:pt x="361" y="293"/>
                </a:cubicBezTo>
                <a:cubicBezTo>
                  <a:pt x="292" y="362"/>
                  <a:pt x="292" y="362"/>
                  <a:pt x="292" y="362"/>
                </a:cubicBezTo>
                <a:cubicBezTo>
                  <a:pt x="287" y="367"/>
                  <a:pt x="287" y="367"/>
                  <a:pt x="287" y="367"/>
                </a:cubicBezTo>
                <a:cubicBezTo>
                  <a:pt x="115" y="194"/>
                  <a:pt x="115" y="194"/>
                  <a:pt x="115" y="194"/>
                </a:cubicBezTo>
                <a:cubicBezTo>
                  <a:pt x="125" y="184"/>
                  <a:pt x="125" y="184"/>
                  <a:pt x="125" y="184"/>
                </a:cubicBezTo>
                <a:lnTo>
                  <a:pt x="243" y="303"/>
                </a:lnTo>
                <a:close/>
                <a:moveTo>
                  <a:pt x="39" y="45"/>
                </a:moveTo>
                <a:cubicBezTo>
                  <a:pt x="46" y="38"/>
                  <a:pt x="55" y="35"/>
                  <a:pt x="64" y="35"/>
                </a:cubicBezTo>
                <a:cubicBezTo>
                  <a:pt x="73" y="35"/>
                  <a:pt x="82" y="38"/>
                  <a:pt x="89" y="45"/>
                </a:cubicBezTo>
                <a:cubicBezTo>
                  <a:pt x="103" y="59"/>
                  <a:pt x="103" y="81"/>
                  <a:pt x="89" y="95"/>
                </a:cubicBezTo>
                <a:cubicBezTo>
                  <a:pt x="76" y="109"/>
                  <a:pt x="53" y="109"/>
                  <a:pt x="39" y="95"/>
                </a:cubicBezTo>
                <a:cubicBezTo>
                  <a:pt x="33" y="89"/>
                  <a:pt x="29" y="80"/>
                  <a:pt x="29" y="70"/>
                </a:cubicBezTo>
                <a:cubicBezTo>
                  <a:pt x="29" y="61"/>
                  <a:pt x="33" y="52"/>
                  <a:pt x="39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6" name="Freeform 52"/>
          <p:cNvSpPr>
            <a:spLocks noEditPoints="1"/>
          </p:cNvSpPr>
          <p:nvPr/>
        </p:nvSpPr>
        <p:spPr bwMode="auto">
          <a:xfrm>
            <a:off x="22155113" y="2465052"/>
            <a:ext cx="479572" cy="478364"/>
          </a:xfrm>
          <a:custGeom>
            <a:avLst/>
            <a:gdLst>
              <a:gd name="T0" fmla="*/ 107 w 486"/>
              <a:gd name="T1" fmla="*/ 379 h 485"/>
              <a:gd name="T2" fmla="*/ 182 w 486"/>
              <a:gd name="T3" fmla="*/ 276 h 485"/>
              <a:gd name="T4" fmla="*/ 205 w 486"/>
              <a:gd name="T5" fmla="*/ 485 h 485"/>
              <a:gd name="T6" fmla="*/ 281 w 486"/>
              <a:gd name="T7" fmla="*/ 276 h 485"/>
              <a:gd name="T8" fmla="*/ 316 w 486"/>
              <a:gd name="T9" fmla="*/ 348 h 485"/>
              <a:gd name="T10" fmla="*/ 426 w 486"/>
              <a:gd name="T11" fmla="*/ 363 h 485"/>
              <a:gd name="T12" fmla="*/ 486 w 486"/>
              <a:gd name="T13" fmla="*/ 242 h 485"/>
              <a:gd name="T14" fmla="*/ 426 w 486"/>
              <a:gd name="T15" fmla="*/ 122 h 485"/>
              <a:gd name="T16" fmla="*/ 301 w 486"/>
              <a:gd name="T17" fmla="*/ 195 h 485"/>
              <a:gd name="T18" fmla="*/ 281 w 486"/>
              <a:gd name="T19" fmla="*/ 209 h 485"/>
              <a:gd name="T20" fmla="*/ 205 w 486"/>
              <a:gd name="T21" fmla="*/ 0 h 485"/>
              <a:gd name="T22" fmla="*/ 182 w 486"/>
              <a:gd name="T23" fmla="*/ 209 h 485"/>
              <a:gd name="T24" fmla="*/ 170 w 486"/>
              <a:gd name="T25" fmla="*/ 137 h 485"/>
              <a:gd name="T26" fmla="*/ 16 w 486"/>
              <a:gd name="T27" fmla="*/ 174 h 485"/>
              <a:gd name="T28" fmla="*/ 16 w 486"/>
              <a:gd name="T29" fmla="*/ 311 h 485"/>
              <a:gd name="T30" fmla="*/ 348 w 486"/>
              <a:gd name="T31" fmla="*/ 224 h 485"/>
              <a:gd name="T32" fmla="*/ 345 w 486"/>
              <a:gd name="T33" fmla="*/ 222 h 485"/>
              <a:gd name="T34" fmla="*/ 338 w 486"/>
              <a:gd name="T35" fmla="*/ 214 h 485"/>
              <a:gd name="T36" fmla="*/ 338 w 486"/>
              <a:gd name="T37" fmla="*/ 154 h 485"/>
              <a:gd name="T38" fmla="*/ 409 w 486"/>
              <a:gd name="T39" fmla="*/ 144 h 485"/>
              <a:gd name="T40" fmla="*/ 457 w 486"/>
              <a:gd name="T41" fmla="*/ 242 h 485"/>
              <a:gd name="T42" fmla="*/ 409 w 486"/>
              <a:gd name="T43" fmla="*/ 340 h 485"/>
              <a:gd name="T44" fmla="*/ 338 w 486"/>
              <a:gd name="T45" fmla="*/ 331 h 485"/>
              <a:gd name="T46" fmla="*/ 343 w 486"/>
              <a:gd name="T47" fmla="*/ 265 h 485"/>
              <a:gd name="T48" fmla="*/ 345 w 486"/>
              <a:gd name="T49" fmla="*/ 263 h 485"/>
              <a:gd name="T50" fmla="*/ 348 w 486"/>
              <a:gd name="T51" fmla="*/ 260 h 485"/>
              <a:gd name="T52" fmla="*/ 349 w 486"/>
              <a:gd name="T53" fmla="*/ 260 h 485"/>
              <a:gd name="T54" fmla="*/ 350 w 486"/>
              <a:gd name="T55" fmla="*/ 259 h 485"/>
              <a:gd name="T56" fmla="*/ 357 w 486"/>
              <a:gd name="T57" fmla="*/ 242 h 485"/>
              <a:gd name="T58" fmla="*/ 165 w 486"/>
              <a:gd name="T59" fmla="*/ 238 h 485"/>
              <a:gd name="T60" fmla="*/ 233 w 486"/>
              <a:gd name="T61" fmla="*/ 28 h 485"/>
              <a:gd name="T62" fmla="*/ 252 w 486"/>
              <a:gd name="T63" fmla="*/ 238 h 485"/>
              <a:gd name="T64" fmla="*/ 325 w 486"/>
              <a:gd name="T65" fmla="*/ 242 h 485"/>
              <a:gd name="T66" fmla="*/ 252 w 486"/>
              <a:gd name="T67" fmla="*/ 247 h 485"/>
              <a:gd name="T68" fmla="*/ 233 w 486"/>
              <a:gd name="T69" fmla="*/ 457 h 485"/>
              <a:gd name="T70" fmla="*/ 165 w 486"/>
              <a:gd name="T71" fmla="*/ 247 h 485"/>
              <a:gd name="T72" fmla="*/ 165 w 486"/>
              <a:gd name="T73" fmla="*/ 238 h 485"/>
              <a:gd name="T74" fmla="*/ 77 w 486"/>
              <a:gd name="T75" fmla="*/ 144 h 485"/>
              <a:gd name="T76" fmla="*/ 147 w 486"/>
              <a:gd name="T77" fmla="*/ 154 h 485"/>
              <a:gd name="T78" fmla="*/ 148 w 486"/>
              <a:gd name="T79" fmla="*/ 214 h 485"/>
              <a:gd name="T80" fmla="*/ 141 w 486"/>
              <a:gd name="T81" fmla="*/ 222 h 485"/>
              <a:gd name="T82" fmla="*/ 138 w 486"/>
              <a:gd name="T83" fmla="*/ 224 h 485"/>
              <a:gd name="T84" fmla="*/ 129 w 486"/>
              <a:gd name="T85" fmla="*/ 245 h 485"/>
              <a:gd name="T86" fmla="*/ 136 w 486"/>
              <a:gd name="T87" fmla="*/ 259 h 485"/>
              <a:gd name="T88" fmla="*/ 140 w 486"/>
              <a:gd name="T89" fmla="*/ 262 h 485"/>
              <a:gd name="T90" fmla="*/ 143 w 486"/>
              <a:gd name="T91" fmla="*/ 265 h 485"/>
              <a:gd name="T92" fmla="*/ 147 w 486"/>
              <a:gd name="T93" fmla="*/ 270 h 485"/>
              <a:gd name="T94" fmla="*/ 107 w 486"/>
              <a:gd name="T95" fmla="*/ 350 h 485"/>
              <a:gd name="T96" fmla="*/ 42 w 486"/>
              <a:gd name="T97" fmla="*/ 298 h 485"/>
              <a:gd name="T98" fmla="*/ 42 w 486"/>
              <a:gd name="T99" fmla="*/ 187 h 485"/>
              <a:gd name="T100" fmla="*/ 400 w 486"/>
              <a:gd name="T101" fmla="*/ 156 h 485"/>
              <a:gd name="T102" fmla="*/ 443 w 486"/>
              <a:gd name="T103" fmla="*/ 242 h 485"/>
              <a:gd name="T104" fmla="*/ 406 w 486"/>
              <a:gd name="T105" fmla="*/ 206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86" h="485">
                <a:moveTo>
                  <a:pt x="60" y="363"/>
                </a:moveTo>
                <a:cubicBezTo>
                  <a:pt x="74" y="373"/>
                  <a:pt x="90" y="379"/>
                  <a:pt x="107" y="379"/>
                </a:cubicBezTo>
                <a:cubicBezTo>
                  <a:pt x="132" y="379"/>
                  <a:pt x="155" y="368"/>
                  <a:pt x="170" y="348"/>
                </a:cubicBezTo>
                <a:cubicBezTo>
                  <a:pt x="186" y="326"/>
                  <a:pt x="190" y="299"/>
                  <a:pt x="182" y="276"/>
                </a:cubicBezTo>
                <a:cubicBezTo>
                  <a:pt x="205" y="276"/>
                  <a:pt x="205" y="276"/>
                  <a:pt x="205" y="276"/>
                </a:cubicBezTo>
                <a:cubicBezTo>
                  <a:pt x="205" y="485"/>
                  <a:pt x="205" y="485"/>
                  <a:pt x="205" y="485"/>
                </a:cubicBezTo>
                <a:cubicBezTo>
                  <a:pt x="281" y="485"/>
                  <a:pt x="281" y="485"/>
                  <a:pt x="281" y="485"/>
                </a:cubicBezTo>
                <a:cubicBezTo>
                  <a:pt x="281" y="276"/>
                  <a:pt x="281" y="276"/>
                  <a:pt x="281" y="276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296" y="299"/>
                  <a:pt x="300" y="326"/>
                  <a:pt x="316" y="348"/>
                </a:cubicBezTo>
                <a:cubicBezTo>
                  <a:pt x="331" y="368"/>
                  <a:pt x="354" y="379"/>
                  <a:pt x="378" y="379"/>
                </a:cubicBezTo>
                <a:cubicBezTo>
                  <a:pt x="396" y="379"/>
                  <a:pt x="412" y="373"/>
                  <a:pt x="426" y="363"/>
                </a:cubicBezTo>
                <a:cubicBezTo>
                  <a:pt x="444" y="349"/>
                  <a:pt x="459" y="331"/>
                  <a:pt x="469" y="311"/>
                </a:cubicBezTo>
                <a:cubicBezTo>
                  <a:pt x="480" y="290"/>
                  <a:pt x="486" y="266"/>
                  <a:pt x="486" y="242"/>
                </a:cubicBezTo>
                <a:cubicBezTo>
                  <a:pt x="486" y="219"/>
                  <a:pt x="480" y="195"/>
                  <a:pt x="469" y="174"/>
                </a:cubicBezTo>
                <a:cubicBezTo>
                  <a:pt x="459" y="154"/>
                  <a:pt x="444" y="136"/>
                  <a:pt x="426" y="122"/>
                </a:cubicBezTo>
                <a:cubicBezTo>
                  <a:pt x="391" y="96"/>
                  <a:pt x="342" y="103"/>
                  <a:pt x="316" y="137"/>
                </a:cubicBezTo>
                <a:cubicBezTo>
                  <a:pt x="303" y="154"/>
                  <a:pt x="298" y="175"/>
                  <a:pt x="301" y="195"/>
                </a:cubicBezTo>
                <a:cubicBezTo>
                  <a:pt x="301" y="200"/>
                  <a:pt x="302" y="205"/>
                  <a:pt x="304" y="209"/>
                </a:cubicBezTo>
                <a:cubicBezTo>
                  <a:pt x="281" y="209"/>
                  <a:pt x="281" y="209"/>
                  <a:pt x="281" y="209"/>
                </a:cubicBezTo>
                <a:cubicBezTo>
                  <a:pt x="281" y="0"/>
                  <a:pt x="281" y="0"/>
                  <a:pt x="281" y="0"/>
                </a:cubicBezTo>
                <a:cubicBezTo>
                  <a:pt x="205" y="0"/>
                  <a:pt x="205" y="0"/>
                  <a:pt x="205" y="0"/>
                </a:cubicBezTo>
                <a:cubicBezTo>
                  <a:pt x="205" y="209"/>
                  <a:pt x="205" y="209"/>
                  <a:pt x="205" y="209"/>
                </a:cubicBezTo>
                <a:cubicBezTo>
                  <a:pt x="182" y="209"/>
                  <a:pt x="182" y="209"/>
                  <a:pt x="182" y="209"/>
                </a:cubicBezTo>
                <a:cubicBezTo>
                  <a:pt x="183" y="205"/>
                  <a:pt x="185" y="200"/>
                  <a:pt x="185" y="195"/>
                </a:cubicBezTo>
                <a:cubicBezTo>
                  <a:pt x="188" y="175"/>
                  <a:pt x="183" y="154"/>
                  <a:pt x="170" y="137"/>
                </a:cubicBezTo>
                <a:cubicBezTo>
                  <a:pt x="144" y="103"/>
                  <a:pt x="95" y="96"/>
                  <a:pt x="60" y="122"/>
                </a:cubicBezTo>
                <a:cubicBezTo>
                  <a:pt x="42" y="136"/>
                  <a:pt x="27" y="154"/>
                  <a:pt x="16" y="174"/>
                </a:cubicBezTo>
                <a:cubicBezTo>
                  <a:pt x="6" y="195"/>
                  <a:pt x="0" y="219"/>
                  <a:pt x="0" y="242"/>
                </a:cubicBezTo>
                <a:cubicBezTo>
                  <a:pt x="0" y="266"/>
                  <a:pt x="6" y="290"/>
                  <a:pt x="16" y="311"/>
                </a:cubicBezTo>
                <a:cubicBezTo>
                  <a:pt x="27" y="331"/>
                  <a:pt x="42" y="349"/>
                  <a:pt x="60" y="363"/>
                </a:cubicBezTo>
                <a:close/>
                <a:moveTo>
                  <a:pt x="348" y="224"/>
                </a:moveTo>
                <a:cubicBezTo>
                  <a:pt x="347" y="224"/>
                  <a:pt x="347" y="223"/>
                  <a:pt x="346" y="222"/>
                </a:cubicBezTo>
                <a:cubicBezTo>
                  <a:pt x="346" y="222"/>
                  <a:pt x="345" y="222"/>
                  <a:pt x="345" y="222"/>
                </a:cubicBezTo>
                <a:cubicBezTo>
                  <a:pt x="343" y="220"/>
                  <a:pt x="340" y="217"/>
                  <a:pt x="338" y="215"/>
                </a:cubicBezTo>
                <a:cubicBezTo>
                  <a:pt x="338" y="214"/>
                  <a:pt x="338" y="214"/>
                  <a:pt x="338" y="214"/>
                </a:cubicBezTo>
                <a:cubicBezTo>
                  <a:pt x="333" y="207"/>
                  <a:pt x="330" y="200"/>
                  <a:pt x="329" y="191"/>
                </a:cubicBezTo>
                <a:cubicBezTo>
                  <a:pt x="327" y="178"/>
                  <a:pt x="330" y="165"/>
                  <a:pt x="338" y="154"/>
                </a:cubicBezTo>
                <a:cubicBezTo>
                  <a:pt x="348" y="141"/>
                  <a:pt x="363" y="134"/>
                  <a:pt x="378" y="134"/>
                </a:cubicBezTo>
                <a:cubicBezTo>
                  <a:pt x="389" y="134"/>
                  <a:pt x="400" y="138"/>
                  <a:pt x="409" y="144"/>
                </a:cubicBezTo>
                <a:cubicBezTo>
                  <a:pt x="423" y="156"/>
                  <a:pt x="436" y="170"/>
                  <a:pt x="444" y="187"/>
                </a:cubicBezTo>
                <a:cubicBezTo>
                  <a:pt x="453" y="204"/>
                  <a:pt x="457" y="223"/>
                  <a:pt x="457" y="242"/>
                </a:cubicBezTo>
                <a:cubicBezTo>
                  <a:pt x="457" y="262"/>
                  <a:pt x="453" y="281"/>
                  <a:pt x="444" y="298"/>
                </a:cubicBezTo>
                <a:cubicBezTo>
                  <a:pt x="436" y="315"/>
                  <a:pt x="423" y="329"/>
                  <a:pt x="409" y="340"/>
                </a:cubicBezTo>
                <a:cubicBezTo>
                  <a:pt x="400" y="347"/>
                  <a:pt x="389" y="350"/>
                  <a:pt x="378" y="350"/>
                </a:cubicBezTo>
                <a:cubicBezTo>
                  <a:pt x="363" y="350"/>
                  <a:pt x="348" y="343"/>
                  <a:pt x="338" y="331"/>
                </a:cubicBezTo>
                <a:cubicBezTo>
                  <a:pt x="325" y="312"/>
                  <a:pt x="325" y="287"/>
                  <a:pt x="339" y="270"/>
                </a:cubicBezTo>
                <a:cubicBezTo>
                  <a:pt x="340" y="268"/>
                  <a:pt x="341" y="267"/>
                  <a:pt x="343" y="265"/>
                </a:cubicBezTo>
                <a:cubicBezTo>
                  <a:pt x="343" y="265"/>
                  <a:pt x="343" y="265"/>
                  <a:pt x="343" y="265"/>
                </a:cubicBezTo>
                <a:cubicBezTo>
                  <a:pt x="344" y="264"/>
                  <a:pt x="345" y="263"/>
                  <a:pt x="345" y="263"/>
                </a:cubicBezTo>
                <a:cubicBezTo>
                  <a:pt x="345" y="263"/>
                  <a:pt x="346" y="263"/>
                  <a:pt x="346" y="262"/>
                </a:cubicBezTo>
                <a:cubicBezTo>
                  <a:pt x="347" y="262"/>
                  <a:pt x="347" y="261"/>
                  <a:pt x="348" y="260"/>
                </a:cubicBezTo>
                <a:cubicBezTo>
                  <a:pt x="349" y="260"/>
                  <a:pt x="349" y="260"/>
                  <a:pt x="349" y="260"/>
                </a:cubicBezTo>
                <a:cubicBezTo>
                  <a:pt x="349" y="260"/>
                  <a:pt x="349" y="260"/>
                  <a:pt x="349" y="260"/>
                </a:cubicBezTo>
                <a:cubicBezTo>
                  <a:pt x="349" y="259"/>
                  <a:pt x="350" y="259"/>
                  <a:pt x="350" y="259"/>
                </a:cubicBezTo>
                <a:cubicBezTo>
                  <a:pt x="350" y="259"/>
                  <a:pt x="350" y="259"/>
                  <a:pt x="350" y="259"/>
                </a:cubicBezTo>
                <a:cubicBezTo>
                  <a:pt x="350" y="259"/>
                  <a:pt x="350" y="259"/>
                  <a:pt x="350" y="259"/>
                </a:cubicBezTo>
                <a:cubicBezTo>
                  <a:pt x="355" y="254"/>
                  <a:pt x="357" y="249"/>
                  <a:pt x="357" y="242"/>
                </a:cubicBezTo>
                <a:cubicBezTo>
                  <a:pt x="357" y="235"/>
                  <a:pt x="354" y="229"/>
                  <a:pt x="348" y="224"/>
                </a:cubicBezTo>
                <a:close/>
                <a:moveTo>
                  <a:pt x="165" y="238"/>
                </a:moveTo>
                <a:cubicBezTo>
                  <a:pt x="233" y="238"/>
                  <a:pt x="233" y="238"/>
                  <a:pt x="233" y="238"/>
                </a:cubicBezTo>
                <a:cubicBezTo>
                  <a:pt x="233" y="28"/>
                  <a:pt x="233" y="28"/>
                  <a:pt x="233" y="28"/>
                </a:cubicBezTo>
                <a:cubicBezTo>
                  <a:pt x="252" y="28"/>
                  <a:pt x="252" y="28"/>
                  <a:pt x="252" y="28"/>
                </a:cubicBezTo>
                <a:cubicBezTo>
                  <a:pt x="252" y="238"/>
                  <a:pt x="252" y="238"/>
                  <a:pt x="252" y="238"/>
                </a:cubicBezTo>
                <a:cubicBezTo>
                  <a:pt x="320" y="238"/>
                  <a:pt x="320" y="238"/>
                  <a:pt x="320" y="238"/>
                </a:cubicBezTo>
                <a:cubicBezTo>
                  <a:pt x="322" y="239"/>
                  <a:pt x="324" y="241"/>
                  <a:pt x="325" y="242"/>
                </a:cubicBezTo>
                <a:cubicBezTo>
                  <a:pt x="324" y="244"/>
                  <a:pt x="322" y="246"/>
                  <a:pt x="320" y="247"/>
                </a:cubicBezTo>
                <a:cubicBezTo>
                  <a:pt x="252" y="247"/>
                  <a:pt x="252" y="247"/>
                  <a:pt x="252" y="247"/>
                </a:cubicBezTo>
                <a:cubicBezTo>
                  <a:pt x="252" y="457"/>
                  <a:pt x="252" y="457"/>
                  <a:pt x="252" y="457"/>
                </a:cubicBezTo>
                <a:cubicBezTo>
                  <a:pt x="233" y="457"/>
                  <a:pt x="233" y="457"/>
                  <a:pt x="233" y="457"/>
                </a:cubicBezTo>
                <a:cubicBezTo>
                  <a:pt x="233" y="247"/>
                  <a:pt x="233" y="247"/>
                  <a:pt x="233" y="247"/>
                </a:cubicBezTo>
                <a:cubicBezTo>
                  <a:pt x="165" y="247"/>
                  <a:pt x="165" y="247"/>
                  <a:pt x="165" y="247"/>
                </a:cubicBezTo>
                <a:cubicBezTo>
                  <a:pt x="164" y="246"/>
                  <a:pt x="162" y="244"/>
                  <a:pt x="160" y="242"/>
                </a:cubicBezTo>
                <a:cubicBezTo>
                  <a:pt x="162" y="241"/>
                  <a:pt x="164" y="239"/>
                  <a:pt x="165" y="238"/>
                </a:cubicBezTo>
                <a:close/>
                <a:moveTo>
                  <a:pt x="42" y="187"/>
                </a:moveTo>
                <a:cubicBezTo>
                  <a:pt x="50" y="170"/>
                  <a:pt x="62" y="156"/>
                  <a:pt x="77" y="144"/>
                </a:cubicBezTo>
                <a:cubicBezTo>
                  <a:pt x="86" y="138"/>
                  <a:pt x="97" y="134"/>
                  <a:pt x="107" y="134"/>
                </a:cubicBezTo>
                <a:cubicBezTo>
                  <a:pt x="123" y="134"/>
                  <a:pt x="138" y="141"/>
                  <a:pt x="147" y="154"/>
                </a:cubicBezTo>
                <a:cubicBezTo>
                  <a:pt x="155" y="165"/>
                  <a:pt x="159" y="178"/>
                  <a:pt x="157" y="191"/>
                </a:cubicBezTo>
                <a:cubicBezTo>
                  <a:pt x="156" y="200"/>
                  <a:pt x="153" y="207"/>
                  <a:pt x="148" y="214"/>
                </a:cubicBezTo>
                <a:cubicBezTo>
                  <a:pt x="147" y="215"/>
                  <a:pt x="147" y="215"/>
                  <a:pt x="147" y="215"/>
                </a:cubicBezTo>
                <a:cubicBezTo>
                  <a:pt x="145" y="217"/>
                  <a:pt x="143" y="220"/>
                  <a:pt x="141" y="222"/>
                </a:cubicBezTo>
                <a:cubicBezTo>
                  <a:pt x="140" y="222"/>
                  <a:pt x="140" y="222"/>
                  <a:pt x="140" y="222"/>
                </a:cubicBezTo>
                <a:cubicBezTo>
                  <a:pt x="139" y="223"/>
                  <a:pt x="138" y="224"/>
                  <a:pt x="138" y="224"/>
                </a:cubicBezTo>
                <a:cubicBezTo>
                  <a:pt x="132" y="229"/>
                  <a:pt x="129" y="235"/>
                  <a:pt x="129" y="242"/>
                </a:cubicBezTo>
                <a:cubicBezTo>
                  <a:pt x="129" y="243"/>
                  <a:pt x="129" y="244"/>
                  <a:pt x="129" y="245"/>
                </a:cubicBezTo>
                <a:cubicBezTo>
                  <a:pt x="129" y="245"/>
                  <a:pt x="129" y="245"/>
                  <a:pt x="129" y="245"/>
                </a:cubicBezTo>
                <a:cubicBezTo>
                  <a:pt x="129" y="251"/>
                  <a:pt x="132" y="256"/>
                  <a:pt x="136" y="259"/>
                </a:cubicBezTo>
                <a:cubicBezTo>
                  <a:pt x="137" y="260"/>
                  <a:pt x="137" y="260"/>
                  <a:pt x="138" y="260"/>
                </a:cubicBezTo>
                <a:cubicBezTo>
                  <a:pt x="138" y="261"/>
                  <a:pt x="139" y="262"/>
                  <a:pt x="140" y="262"/>
                </a:cubicBezTo>
                <a:cubicBezTo>
                  <a:pt x="140" y="263"/>
                  <a:pt x="140" y="263"/>
                  <a:pt x="141" y="263"/>
                </a:cubicBezTo>
                <a:cubicBezTo>
                  <a:pt x="141" y="263"/>
                  <a:pt x="142" y="264"/>
                  <a:pt x="143" y="265"/>
                </a:cubicBezTo>
                <a:cubicBezTo>
                  <a:pt x="143" y="265"/>
                  <a:pt x="143" y="265"/>
                  <a:pt x="143" y="265"/>
                </a:cubicBezTo>
                <a:cubicBezTo>
                  <a:pt x="144" y="267"/>
                  <a:pt x="146" y="268"/>
                  <a:pt x="147" y="270"/>
                </a:cubicBezTo>
                <a:cubicBezTo>
                  <a:pt x="160" y="287"/>
                  <a:pt x="161" y="312"/>
                  <a:pt x="147" y="331"/>
                </a:cubicBezTo>
                <a:cubicBezTo>
                  <a:pt x="138" y="343"/>
                  <a:pt x="123" y="350"/>
                  <a:pt x="107" y="350"/>
                </a:cubicBezTo>
                <a:cubicBezTo>
                  <a:pt x="96" y="350"/>
                  <a:pt x="86" y="347"/>
                  <a:pt x="77" y="340"/>
                </a:cubicBezTo>
                <a:cubicBezTo>
                  <a:pt x="62" y="329"/>
                  <a:pt x="50" y="315"/>
                  <a:pt x="42" y="298"/>
                </a:cubicBezTo>
                <a:cubicBezTo>
                  <a:pt x="33" y="281"/>
                  <a:pt x="28" y="262"/>
                  <a:pt x="28" y="242"/>
                </a:cubicBezTo>
                <a:cubicBezTo>
                  <a:pt x="28" y="223"/>
                  <a:pt x="33" y="204"/>
                  <a:pt x="42" y="187"/>
                </a:cubicBezTo>
                <a:close/>
                <a:moveTo>
                  <a:pt x="383" y="179"/>
                </a:moveTo>
                <a:cubicBezTo>
                  <a:pt x="400" y="156"/>
                  <a:pt x="400" y="156"/>
                  <a:pt x="400" y="156"/>
                </a:cubicBezTo>
                <a:cubicBezTo>
                  <a:pt x="413" y="166"/>
                  <a:pt x="424" y="179"/>
                  <a:pt x="431" y="193"/>
                </a:cubicBezTo>
                <a:cubicBezTo>
                  <a:pt x="439" y="208"/>
                  <a:pt x="443" y="225"/>
                  <a:pt x="443" y="242"/>
                </a:cubicBezTo>
                <a:cubicBezTo>
                  <a:pt x="415" y="242"/>
                  <a:pt x="415" y="242"/>
                  <a:pt x="415" y="242"/>
                </a:cubicBezTo>
                <a:cubicBezTo>
                  <a:pt x="415" y="230"/>
                  <a:pt x="412" y="217"/>
                  <a:pt x="406" y="206"/>
                </a:cubicBezTo>
                <a:cubicBezTo>
                  <a:pt x="400" y="195"/>
                  <a:pt x="392" y="186"/>
                  <a:pt x="383" y="1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7" name="Freeform 53"/>
          <p:cNvSpPr>
            <a:spLocks noEditPoints="1"/>
          </p:cNvSpPr>
          <p:nvPr/>
        </p:nvSpPr>
        <p:spPr bwMode="auto">
          <a:xfrm>
            <a:off x="10819651" y="6589704"/>
            <a:ext cx="479572" cy="478364"/>
          </a:xfrm>
          <a:custGeom>
            <a:avLst/>
            <a:gdLst>
              <a:gd name="T0" fmla="*/ 443 w 486"/>
              <a:gd name="T1" fmla="*/ 373 h 485"/>
              <a:gd name="T2" fmla="*/ 443 w 486"/>
              <a:gd name="T3" fmla="*/ 305 h 485"/>
              <a:gd name="T4" fmla="*/ 396 w 486"/>
              <a:gd name="T5" fmla="*/ 257 h 485"/>
              <a:gd name="T6" fmla="*/ 325 w 486"/>
              <a:gd name="T7" fmla="*/ 257 h 485"/>
              <a:gd name="T8" fmla="*/ 325 w 486"/>
              <a:gd name="T9" fmla="*/ 167 h 485"/>
              <a:gd name="T10" fmla="*/ 362 w 486"/>
              <a:gd name="T11" fmla="*/ 167 h 485"/>
              <a:gd name="T12" fmla="*/ 362 w 486"/>
              <a:gd name="T13" fmla="*/ 139 h 485"/>
              <a:gd name="T14" fmla="*/ 146 w 486"/>
              <a:gd name="T15" fmla="*/ 139 h 485"/>
              <a:gd name="T16" fmla="*/ 111 w 486"/>
              <a:gd name="T17" fmla="*/ 0 h 485"/>
              <a:gd name="T18" fmla="*/ 31 w 486"/>
              <a:gd name="T19" fmla="*/ 0 h 485"/>
              <a:gd name="T20" fmla="*/ 31 w 486"/>
              <a:gd name="T21" fmla="*/ 28 h 485"/>
              <a:gd name="T22" fmla="*/ 89 w 486"/>
              <a:gd name="T23" fmla="*/ 28 h 485"/>
              <a:gd name="T24" fmla="*/ 130 w 486"/>
              <a:gd name="T25" fmla="*/ 192 h 485"/>
              <a:gd name="T26" fmla="*/ 0 w 486"/>
              <a:gd name="T27" fmla="*/ 338 h 485"/>
              <a:gd name="T28" fmla="*/ 148 w 486"/>
              <a:gd name="T29" fmla="*/ 485 h 485"/>
              <a:gd name="T30" fmla="*/ 295 w 486"/>
              <a:gd name="T31" fmla="*/ 338 h 485"/>
              <a:gd name="T32" fmla="*/ 295 w 486"/>
              <a:gd name="T33" fmla="*/ 329 h 485"/>
              <a:gd name="T34" fmla="*/ 415 w 486"/>
              <a:gd name="T35" fmla="*/ 329 h 485"/>
              <a:gd name="T36" fmla="*/ 415 w 486"/>
              <a:gd name="T37" fmla="*/ 373 h 485"/>
              <a:gd name="T38" fmla="*/ 372 w 486"/>
              <a:gd name="T39" fmla="*/ 429 h 485"/>
              <a:gd name="T40" fmla="*/ 429 w 486"/>
              <a:gd name="T41" fmla="*/ 485 h 485"/>
              <a:gd name="T42" fmla="*/ 486 w 486"/>
              <a:gd name="T43" fmla="*/ 429 h 485"/>
              <a:gd name="T44" fmla="*/ 443 w 486"/>
              <a:gd name="T45" fmla="*/ 373 h 485"/>
              <a:gd name="T46" fmla="*/ 148 w 486"/>
              <a:gd name="T47" fmla="*/ 457 h 485"/>
              <a:gd name="T48" fmla="*/ 29 w 486"/>
              <a:gd name="T49" fmla="*/ 338 h 485"/>
              <a:gd name="T50" fmla="*/ 148 w 486"/>
              <a:gd name="T51" fmla="*/ 219 h 485"/>
              <a:gd name="T52" fmla="*/ 264 w 486"/>
              <a:gd name="T53" fmla="*/ 314 h 485"/>
              <a:gd name="T54" fmla="*/ 264 w 486"/>
              <a:gd name="T55" fmla="*/ 314 h 485"/>
              <a:gd name="T56" fmla="*/ 265 w 486"/>
              <a:gd name="T57" fmla="*/ 317 h 485"/>
              <a:gd name="T58" fmla="*/ 265 w 486"/>
              <a:gd name="T59" fmla="*/ 317 h 485"/>
              <a:gd name="T60" fmla="*/ 267 w 486"/>
              <a:gd name="T61" fmla="*/ 338 h 485"/>
              <a:gd name="T62" fmla="*/ 148 w 486"/>
              <a:gd name="T63" fmla="*/ 457 h 485"/>
              <a:gd name="T64" fmla="*/ 159 w 486"/>
              <a:gd name="T65" fmla="*/ 191 h 485"/>
              <a:gd name="T66" fmla="*/ 153 w 486"/>
              <a:gd name="T67" fmla="*/ 167 h 485"/>
              <a:gd name="T68" fmla="*/ 296 w 486"/>
              <a:gd name="T69" fmla="*/ 167 h 485"/>
              <a:gd name="T70" fmla="*/ 296 w 486"/>
              <a:gd name="T71" fmla="*/ 257 h 485"/>
              <a:gd name="T72" fmla="*/ 271 w 486"/>
              <a:gd name="T73" fmla="*/ 257 h 485"/>
              <a:gd name="T74" fmla="*/ 159 w 486"/>
              <a:gd name="T75" fmla="*/ 191 h 485"/>
              <a:gd name="T76" fmla="*/ 290 w 486"/>
              <a:gd name="T77" fmla="*/ 301 h 485"/>
              <a:gd name="T78" fmla="*/ 285 w 486"/>
              <a:gd name="T79" fmla="*/ 285 h 485"/>
              <a:gd name="T80" fmla="*/ 396 w 486"/>
              <a:gd name="T81" fmla="*/ 285 h 485"/>
              <a:gd name="T82" fmla="*/ 414 w 486"/>
              <a:gd name="T83" fmla="*/ 301 h 485"/>
              <a:gd name="T84" fmla="*/ 290 w 486"/>
              <a:gd name="T85" fmla="*/ 301 h 485"/>
              <a:gd name="T86" fmla="*/ 429 w 486"/>
              <a:gd name="T87" fmla="*/ 457 h 485"/>
              <a:gd name="T88" fmla="*/ 401 w 486"/>
              <a:gd name="T89" fmla="*/ 429 h 485"/>
              <a:gd name="T90" fmla="*/ 415 w 486"/>
              <a:gd name="T91" fmla="*/ 404 h 485"/>
              <a:gd name="T92" fmla="*/ 415 w 486"/>
              <a:gd name="T93" fmla="*/ 434 h 485"/>
              <a:gd name="T94" fmla="*/ 443 w 486"/>
              <a:gd name="T95" fmla="*/ 434 h 485"/>
              <a:gd name="T96" fmla="*/ 443 w 486"/>
              <a:gd name="T97" fmla="*/ 404 h 485"/>
              <a:gd name="T98" fmla="*/ 458 w 486"/>
              <a:gd name="T99" fmla="*/ 429 h 485"/>
              <a:gd name="T100" fmla="*/ 429 w 486"/>
              <a:gd name="T101" fmla="*/ 457 h 485"/>
              <a:gd name="T102" fmla="*/ 148 w 486"/>
              <a:gd name="T103" fmla="*/ 233 h 485"/>
              <a:gd name="T104" fmla="*/ 43 w 486"/>
              <a:gd name="T105" fmla="*/ 338 h 485"/>
              <a:gd name="T106" fmla="*/ 148 w 486"/>
              <a:gd name="T107" fmla="*/ 443 h 485"/>
              <a:gd name="T108" fmla="*/ 252 w 486"/>
              <a:gd name="T109" fmla="*/ 338 h 485"/>
              <a:gd name="T110" fmla="*/ 148 w 486"/>
              <a:gd name="T111" fmla="*/ 233 h 485"/>
              <a:gd name="T112" fmla="*/ 148 w 486"/>
              <a:gd name="T113" fmla="*/ 414 h 485"/>
              <a:gd name="T114" fmla="*/ 71 w 486"/>
              <a:gd name="T115" fmla="*/ 338 h 485"/>
              <a:gd name="T116" fmla="*/ 148 w 486"/>
              <a:gd name="T117" fmla="*/ 262 h 485"/>
              <a:gd name="T118" fmla="*/ 224 w 486"/>
              <a:gd name="T119" fmla="*/ 338 h 485"/>
              <a:gd name="T120" fmla="*/ 148 w 486"/>
              <a:gd name="T121" fmla="*/ 414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86" h="485">
                <a:moveTo>
                  <a:pt x="443" y="373"/>
                </a:moveTo>
                <a:cubicBezTo>
                  <a:pt x="443" y="305"/>
                  <a:pt x="443" y="305"/>
                  <a:pt x="443" y="305"/>
                </a:cubicBezTo>
                <a:cubicBezTo>
                  <a:pt x="443" y="278"/>
                  <a:pt x="422" y="257"/>
                  <a:pt x="396" y="257"/>
                </a:cubicBezTo>
                <a:cubicBezTo>
                  <a:pt x="325" y="257"/>
                  <a:pt x="325" y="257"/>
                  <a:pt x="325" y="257"/>
                </a:cubicBezTo>
                <a:cubicBezTo>
                  <a:pt x="325" y="167"/>
                  <a:pt x="325" y="167"/>
                  <a:pt x="325" y="167"/>
                </a:cubicBezTo>
                <a:cubicBezTo>
                  <a:pt x="362" y="167"/>
                  <a:pt x="362" y="167"/>
                  <a:pt x="362" y="167"/>
                </a:cubicBezTo>
                <a:cubicBezTo>
                  <a:pt x="362" y="139"/>
                  <a:pt x="362" y="139"/>
                  <a:pt x="362" y="139"/>
                </a:cubicBezTo>
                <a:cubicBezTo>
                  <a:pt x="146" y="139"/>
                  <a:pt x="146" y="139"/>
                  <a:pt x="146" y="139"/>
                </a:cubicBezTo>
                <a:cubicBezTo>
                  <a:pt x="111" y="0"/>
                  <a:pt x="111" y="0"/>
                  <a:pt x="11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28"/>
                  <a:pt x="31" y="28"/>
                  <a:pt x="31" y="28"/>
                </a:cubicBezTo>
                <a:cubicBezTo>
                  <a:pt x="89" y="28"/>
                  <a:pt x="89" y="28"/>
                  <a:pt x="89" y="28"/>
                </a:cubicBezTo>
                <a:cubicBezTo>
                  <a:pt x="130" y="192"/>
                  <a:pt x="130" y="192"/>
                  <a:pt x="130" y="192"/>
                </a:cubicBezTo>
                <a:cubicBezTo>
                  <a:pt x="57" y="200"/>
                  <a:pt x="0" y="263"/>
                  <a:pt x="0" y="338"/>
                </a:cubicBezTo>
                <a:cubicBezTo>
                  <a:pt x="0" y="419"/>
                  <a:pt x="66" y="485"/>
                  <a:pt x="148" y="485"/>
                </a:cubicBezTo>
                <a:cubicBezTo>
                  <a:pt x="229" y="485"/>
                  <a:pt x="295" y="419"/>
                  <a:pt x="295" y="338"/>
                </a:cubicBezTo>
                <a:cubicBezTo>
                  <a:pt x="295" y="335"/>
                  <a:pt x="295" y="332"/>
                  <a:pt x="295" y="329"/>
                </a:cubicBezTo>
                <a:cubicBezTo>
                  <a:pt x="415" y="329"/>
                  <a:pt x="415" y="329"/>
                  <a:pt x="415" y="329"/>
                </a:cubicBezTo>
                <a:cubicBezTo>
                  <a:pt x="415" y="373"/>
                  <a:pt x="415" y="373"/>
                  <a:pt x="415" y="373"/>
                </a:cubicBezTo>
                <a:cubicBezTo>
                  <a:pt x="390" y="380"/>
                  <a:pt x="372" y="402"/>
                  <a:pt x="372" y="429"/>
                </a:cubicBezTo>
                <a:cubicBezTo>
                  <a:pt x="372" y="460"/>
                  <a:pt x="398" y="485"/>
                  <a:pt x="429" y="485"/>
                </a:cubicBezTo>
                <a:cubicBezTo>
                  <a:pt x="460" y="485"/>
                  <a:pt x="486" y="460"/>
                  <a:pt x="486" y="429"/>
                </a:cubicBezTo>
                <a:cubicBezTo>
                  <a:pt x="486" y="402"/>
                  <a:pt x="468" y="380"/>
                  <a:pt x="443" y="373"/>
                </a:cubicBezTo>
                <a:close/>
                <a:moveTo>
                  <a:pt x="148" y="457"/>
                </a:moveTo>
                <a:cubicBezTo>
                  <a:pt x="82" y="457"/>
                  <a:pt x="29" y="404"/>
                  <a:pt x="29" y="338"/>
                </a:cubicBezTo>
                <a:cubicBezTo>
                  <a:pt x="29" y="272"/>
                  <a:pt x="82" y="219"/>
                  <a:pt x="148" y="219"/>
                </a:cubicBezTo>
                <a:cubicBezTo>
                  <a:pt x="205" y="219"/>
                  <a:pt x="253" y="260"/>
                  <a:pt x="264" y="314"/>
                </a:cubicBezTo>
                <a:cubicBezTo>
                  <a:pt x="264" y="314"/>
                  <a:pt x="264" y="314"/>
                  <a:pt x="264" y="314"/>
                </a:cubicBezTo>
                <a:cubicBezTo>
                  <a:pt x="264" y="315"/>
                  <a:pt x="265" y="316"/>
                  <a:pt x="265" y="317"/>
                </a:cubicBezTo>
                <a:cubicBezTo>
                  <a:pt x="265" y="317"/>
                  <a:pt x="265" y="317"/>
                  <a:pt x="265" y="317"/>
                </a:cubicBezTo>
                <a:cubicBezTo>
                  <a:pt x="266" y="324"/>
                  <a:pt x="267" y="331"/>
                  <a:pt x="267" y="338"/>
                </a:cubicBezTo>
                <a:cubicBezTo>
                  <a:pt x="267" y="404"/>
                  <a:pt x="213" y="457"/>
                  <a:pt x="148" y="457"/>
                </a:cubicBezTo>
                <a:close/>
                <a:moveTo>
                  <a:pt x="159" y="191"/>
                </a:moveTo>
                <a:cubicBezTo>
                  <a:pt x="153" y="167"/>
                  <a:pt x="153" y="167"/>
                  <a:pt x="153" y="167"/>
                </a:cubicBezTo>
                <a:cubicBezTo>
                  <a:pt x="296" y="167"/>
                  <a:pt x="296" y="167"/>
                  <a:pt x="296" y="167"/>
                </a:cubicBezTo>
                <a:cubicBezTo>
                  <a:pt x="296" y="257"/>
                  <a:pt x="296" y="257"/>
                  <a:pt x="296" y="257"/>
                </a:cubicBezTo>
                <a:cubicBezTo>
                  <a:pt x="271" y="257"/>
                  <a:pt x="271" y="257"/>
                  <a:pt x="271" y="257"/>
                </a:cubicBezTo>
                <a:cubicBezTo>
                  <a:pt x="246" y="220"/>
                  <a:pt x="206" y="194"/>
                  <a:pt x="159" y="191"/>
                </a:cubicBezTo>
                <a:close/>
                <a:moveTo>
                  <a:pt x="290" y="301"/>
                </a:moveTo>
                <a:cubicBezTo>
                  <a:pt x="289" y="296"/>
                  <a:pt x="287" y="290"/>
                  <a:pt x="285" y="285"/>
                </a:cubicBezTo>
                <a:cubicBezTo>
                  <a:pt x="396" y="285"/>
                  <a:pt x="396" y="285"/>
                  <a:pt x="396" y="285"/>
                </a:cubicBezTo>
                <a:cubicBezTo>
                  <a:pt x="405" y="285"/>
                  <a:pt x="413" y="292"/>
                  <a:pt x="414" y="301"/>
                </a:cubicBezTo>
                <a:lnTo>
                  <a:pt x="290" y="301"/>
                </a:lnTo>
                <a:close/>
                <a:moveTo>
                  <a:pt x="429" y="457"/>
                </a:moveTo>
                <a:cubicBezTo>
                  <a:pt x="413" y="457"/>
                  <a:pt x="401" y="444"/>
                  <a:pt x="401" y="429"/>
                </a:cubicBezTo>
                <a:cubicBezTo>
                  <a:pt x="401" y="418"/>
                  <a:pt x="406" y="409"/>
                  <a:pt x="415" y="404"/>
                </a:cubicBezTo>
                <a:cubicBezTo>
                  <a:pt x="415" y="434"/>
                  <a:pt x="415" y="434"/>
                  <a:pt x="415" y="434"/>
                </a:cubicBezTo>
                <a:cubicBezTo>
                  <a:pt x="443" y="434"/>
                  <a:pt x="443" y="434"/>
                  <a:pt x="443" y="434"/>
                </a:cubicBezTo>
                <a:cubicBezTo>
                  <a:pt x="443" y="404"/>
                  <a:pt x="443" y="404"/>
                  <a:pt x="443" y="404"/>
                </a:cubicBezTo>
                <a:cubicBezTo>
                  <a:pt x="452" y="409"/>
                  <a:pt x="458" y="418"/>
                  <a:pt x="458" y="429"/>
                </a:cubicBezTo>
                <a:cubicBezTo>
                  <a:pt x="458" y="444"/>
                  <a:pt x="445" y="457"/>
                  <a:pt x="429" y="457"/>
                </a:cubicBezTo>
                <a:close/>
                <a:moveTo>
                  <a:pt x="148" y="233"/>
                </a:moveTo>
                <a:cubicBezTo>
                  <a:pt x="90" y="233"/>
                  <a:pt x="43" y="280"/>
                  <a:pt x="43" y="338"/>
                </a:cubicBezTo>
                <a:cubicBezTo>
                  <a:pt x="43" y="396"/>
                  <a:pt x="90" y="443"/>
                  <a:pt x="148" y="443"/>
                </a:cubicBezTo>
                <a:cubicBezTo>
                  <a:pt x="205" y="443"/>
                  <a:pt x="252" y="396"/>
                  <a:pt x="252" y="338"/>
                </a:cubicBezTo>
                <a:cubicBezTo>
                  <a:pt x="252" y="280"/>
                  <a:pt x="205" y="233"/>
                  <a:pt x="148" y="233"/>
                </a:cubicBezTo>
                <a:close/>
                <a:moveTo>
                  <a:pt x="148" y="414"/>
                </a:moveTo>
                <a:cubicBezTo>
                  <a:pt x="106" y="414"/>
                  <a:pt x="71" y="380"/>
                  <a:pt x="71" y="338"/>
                </a:cubicBezTo>
                <a:cubicBezTo>
                  <a:pt x="71" y="296"/>
                  <a:pt x="106" y="262"/>
                  <a:pt x="148" y="262"/>
                </a:cubicBezTo>
                <a:cubicBezTo>
                  <a:pt x="190" y="262"/>
                  <a:pt x="224" y="296"/>
                  <a:pt x="224" y="338"/>
                </a:cubicBezTo>
                <a:cubicBezTo>
                  <a:pt x="224" y="380"/>
                  <a:pt x="190" y="414"/>
                  <a:pt x="148" y="4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8" name="Freeform 54"/>
          <p:cNvSpPr>
            <a:spLocks noEditPoints="1"/>
          </p:cNvSpPr>
          <p:nvPr/>
        </p:nvSpPr>
        <p:spPr bwMode="auto">
          <a:xfrm>
            <a:off x="15418935" y="4425162"/>
            <a:ext cx="289312" cy="479572"/>
          </a:xfrm>
          <a:custGeom>
            <a:avLst/>
            <a:gdLst>
              <a:gd name="T0" fmla="*/ 147 w 293"/>
              <a:gd name="T1" fmla="*/ 235 h 486"/>
              <a:gd name="T2" fmla="*/ 71 w 293"/>
              <a:gd name="T3" fmla="*/ 339 h 486"/>
              <a:gd name="T4" fmla="*/ 146 w 293"/>
              <a:gd name="T5" fmla="*/ 110 h 486"/>
              <a:gd name="T6" fmla="*/ 62 w 293"/>
              <a:gd name="T7" fmla="*/ 110 h 486"/>
              <a:gd name="T8" fmla="*/ 146 w 293"/>
              <a:gd name="T9" fmla="*/ 110 h 486"/>
              <a:gd name="T10" fmla="*/ 104 w 293"/>
              <a:gd name="T11" fmla="*/ 97 h 486"/>
              <a:gd name="T12" fmla="*/ 104 w 293"/>
              <a:gd name="T13" fmla="*/ 124 h 486"/>
              <a:gd name="T14" fmla="*/ 136 w 293"/>
              <a:gd name="T15" fmla="*/ 36 h 486"/>
              <a:gd name="T16" fmla="*/ 207 w 293"/>
              <a:gd name="T17" fmla="*/ 36 h 486"/>
              <a:gd name="T18" fmla="*/ 136 w 293"/>
              <a:gd name="T19" fmla="*/ 36 h 486"/>
              <a:gd name="T20" fmla="*/ 172 w 293"/>
              <a:gd name="T21" fmla="*/ 43 h 486"/>
              <a:gd name="T22" fmla="*/ 172 w 293"/>
              <a:gd name="T23" fmla="*/ 28 h 486"/>
              <a:gd name="T24" fmla="*/ 0 w 293"/>
              <a:gd name="T25" fmla="*/ 339 h 486"/>
              <a:gd name="T26" fmla="*/ 135 w 293"/>
              <a:gd name="T27" fmla="*/ 188 h 486"/>
              <a:gd name="T28" fmla="*/ 249 w 293"/>
              <a:gd name="T29" fmla="*/ 188 h 486"/>
              <a:gd name="T30" fmla="*/ 273 w 293"/>
              <a:gd name="T31" fmla="*/ 265 h 486"/>
              <a:gd name="T32" fmla="*/ 147 w 293"/>
              <a:gd name="T33" fmla="*/ 486 h 486"/>
              <a:gd name="T34" fmla="*/ 74 w 293"/>
              <a:gd name="T35" fmla="*/ 432 h 486"/>
              <a:gd name="T36" fmla="*/ 265 w 293"/>
              <a:gd name="T37" fmla="*/ 339 h 486"/>
              <a:gd name="T38" fmla="*/ 240 w 293"/>
              <a:gd name="T39" fmla="*/ 266 h 486"/>
              <a:gd name="T40" fmla="*/ 163 w 293"/>
              <a:gd name="T41" fmla="*/ 188 h 486"/>
              <a:gd name="T42" fmla="*/ 167 w 293"/>
              <a:gd name="T43" fmla="*/ 202 h 486"/>
              <a:gd name="T44" fmla="*/ 168 w 293"/>
              <a:gd name="T45" fmla="*/ 204 h 486"/>
              <a:gd name="T46" fmla="*/ 169 w 293"/>
              <a:gd name="T47" fmla="*/ 205 h 486"/>
              <a:gd name="T48" fmla="*/ 184 w 293"/>
              <a:gd name="T49" fmla="*/ 215 h 486"/>
              <a:gd name="T50" fmla="*/ 185 w 293"/>
              <a:gd name="T51" fmla="*/ 216 h 486"/>
              <a:gd name="T52" fmla="*/ 188 w 293"/>
              <a:gd name="T53" fmla="*/ 216 h 486"/>
              <a:gd name="T54" fmla="*/ 190 w 293"/>
              <a:gd name="T55" fmla="*/ 216 h 486"/>
              <a:gd name="T56" fmla="*/ 192 w 293"/>
              <a:gd name="T57" fmla="*/ 217 h 486"/>
              <a:gd name="T58" fmla="*/ 194 w 293"/>
              <a:gd name="T59" fmla="*/ 216 h 486"/>
              <a:gd name="T60" fmla="*/ 196 w 293"/>
              <a:gd name="T61" fmla="*/ 216 h 486"/>
              <a:gd name="T62" fmla="*/ 200 w 293"/>
              <a:gd name="T63" fmla="*/ 216 h 486"/>
              <a:gd name="T64" fmla="*/ 202 w 293"/>
              <a:gd name="T65" fmla="*/ 215 h 486"/>
              <a:gd name="T66" fmla="*/ 203 w 293"/>
              <a:gd name="T67" fmla="*/ 214 h 486"/>
              <a:gd name="T68" fmla="*/ 205 w 293"/>
              <a:gd name="T69" fmla="*/ 213 h 486"/>
              <a:gd name="T70" fmla="*/ 221 w 293"/>
              <a:gd name="T71" fmla="*/ 188 h 486"/>
              <a:gd name="T72" fmla="*/ 163 w 293"/>
              <a:gd name="T73" fmla="*/ 188 h 486"/>
              <a:gd name="T74" fmla="*/ 54 w 293"/>
              <a:gd name="T75" fmla="*/ 412 h 486"/>
              <a:gd name="T76" fmla="*/ 213 w 293"/>
              <a:gd name="T77" fmla="*/ 241 h 486"/>
              <a:gd name="T78" fmla="*/ 211 w 293"/>
              <a:gd name="T79" fmla="*/ 242 h 486"/>
              <a:gd name="T80" fmla="*/ 208 w 293"/>
              <a:gd name="T81" fmla="*/ 243 h 486"/>
              <a:gd name="T82" fmla="*/ 206 w 293"/>
              <a:gd name="T83" fmla="*/ 243 h 486"/>
              <a:gd name="T84" fmla="*/ 203 w 293"/>
              <a:gd name="T85" fmla="*/ 244 h 486"/>
              <a:gd name="T86" fmla="*/ 200 w 293"/>
              <a:gd name="T87" fmla="*/ 244 h 486"/>
              <a:gd name="T88" fmla="*/ 198 w 293"/>
              <a:gd name="T89" fmla="*/ 245 h 486"/>
              <a:gd name="T90" fmla="*/ 195 w 293"/>
              <a:gd name="T91" fmla="*/ 245 h 486"/>
              <a:gd name="T92" fmla="*/ 189 w 293"/>
              <a:gd name="T93" fmla="*/ 245 h 486"/>
              <a:gd name="T94" fmla="*/ 186 w 293"/>
              <a:gd name="T95" fmla="*/ 245 h 486"/>
              <a:gd name="T96" fmla="*/ 183 w 293"/>
              <a:gd name="T97" fmla="*/ 244 h 486"/>
              <a:gd name="T98" fmla="*/ 180 w 293"/>
              <a:gd name="T99" fmla="*/ 244 h 486"/>
              <a:gd name="T100" fmla="*/ 29 w 293"/>
              <a:gd name="T101" fmla="*/ 339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93" h="486">
                <a:moveTo>
                  <a:pt x="43" y="339"/>
                </a:moveTo>
                <a:cubicBezTo>
                  <a:pt x="43" y="282"/>
                  <a:pt x="90" y="235"/>
                  <a:pt x="147" y="235"/>
                </a:cubicBezTo>
                <a:cubicBezTo>
                  <a:pt x="147" y="264"/>
                  <a:pt x="147" y="264"/>
                  <a:pt x="147" y="264"/>
                </a:cubicBezTo>
                <a:cubicBezTo>
                  <a:pt x="105" y="264"/>
                  <a:pt x="71" y="298"/>
                  <a:pt x="71" y="339"/>
                </a:cubicBezTo>
                <a:lnTo>
                  <a:pt x="43" y="339"/>
                </a:lnTo>
                <a:close/>
                <a:moveTo>
                  <a:pt x="146" y="110"/>
                </a:moveTo>
                <a:cubicBezTo>
                  <a:pt x="146" y="134"/>
                  <a:pt x="127" y="152"/>
                  <a:pt x="104" y="152"/>
                </a:cubicBezTo>
                <a:cubicBezTo>
                  <a:pt x="81" y="152"/>
                  <a:pt x="62" y="134"/>
                  <a:pt x="62" y="110"/>
                </a:cubicBezTo>
                <a:cubicBezTo>
                  <a:pt x="62" y="87"/>
                  <a:pt x="81" y="69"/>
                  <a:pt x="104" y="69"/>
                </a:cubicBezTo>
                <a:cubicBezTo>
                  <a:pt x="127" y="69"/>
                  <a:pt x="146" y="87"/>
                  <a:pt x="146" y="110"/>
                </a:cubicBezTo>
                <a:close/>
                <a:moveTo>
                  <a:pt x="118" y="110"/>
                </a:moveTo>
                <a:cubicBezTo>
                  <a:pt x="118" y="103"/>
                  <a:pt x="112" y="97"/>
                  <a:pt x="104" y="97"/>
                </a:cubicBezTo>
                <a:cubicBezTo>
                  <a:pt x="97" y="97"/>
                  <a:pt x="91" y="103"/>
                  <a:pt x="91" y="110"/>
                </a:cubicBezTo>
                <a:cubicBezTo>
                  <a:pt x="91" y="118"/>
                  <a:pt x="97" y="124"/>
                  <a:pt x="104" y="124"/>
                </a:cubicBezTo>
                <a:cubicBezTo>
                  <a:pt x="112" y="124"/>
                  <a:pt x="118" y="118"/>
                  <a:pt x="118" y="110"/>
                </a:cubicBezTo>
                <a:close/>
                <a:moveTo>
                  <a:pt x="136" y="36"/>
                </a:moveTo>
                <a:cubicBezTo>
                  <a:pt x="136" y="16"/>
                  <a:pt x="152" y="0"/>
                  <a:pt x="172" y="0"/>
                </a:cubicBezTo>
                <a:cubicBezTo>
                  <a:pt x="191" y="0"/>
                  <a:pt x="207" y="16"/>
                  <a:pt x="207" y="36"/>
                </a:cubicBezTo>
                <a:cubicBezTo>
                  <a:pt x="207" y="55"/>
                  <a:pt x="191" y="71"/>
                  <a:pt x="172" y="71"/>
                </a:cubicBezTo>
                <a:cubicBezTo>
                  <a:pt x="152" y="71"/>
                  <a:pt x="136" y="55"/>
                  <a:pt x="136" y="36"/>
                </a:cubicBezTo>
                <a:close/>
                <a:moveTo>
                  <a:pt x="164" y="36"/>
                </a:moveTo>
                <a:cubicBezTo>
                  <a:pt x="164" y="40"/>
                  <a:pt x="168" y="43"/>
                  <a:pt x="172" y="43"/>
                </a:cubicBezTo>
                <a:cubicBezTo>
                  <a:pt x="176" y="43"/>
                  <a:pt x="179" y="40"/>
                  <a:pt x="179" y="36"/>
                </a:cubicBezTo>
                <a:cubicBezTo>
                  <a:pt x="179" y="32"/>
                  <a:pt x="176" y="28"/>
                  <a:pt x="172" y="28"/>
                </a:cubicBezTo>
                <a:cubicBezTo>
                  <a:pt x="168" y="28"/>
                  <a:pt x="164" y="32"/>
                  <a:pt x="164" y="36"/>
                </a:cubicBezTo>
                <a:close/>
                <a:moveTo>
                  <a:pt x="0" y="339"/>
                </a:moveTo>
                <a:cubicBezTo>
                  <a:pt x="0" y="262"/>
                  <a:pt x="60" y="199"/>
                  <a:pt x="135" y="193"/>
                </a:cubicBezTo>
                <a:cubicBezTo>
                  <a:pt x="135" y="191"/>
                  <a:pt x="135" y="190"/>
                  <a:pt x="135" y="188"/>
                </a:cubicBezTo>
                <a:cubicBezTo>
                  <a:pt x="135" y="156"/>
                  <a:pt x="161" y="131"/>
                  <a:pt x="192" y="131"/>
                </a:cubicBezTo>
                <a:cubicBezTo>
                  <a:pt x="224" y="131"/>
                  <a:pt x="249" y="156"/>
                  <a:pt x="249" y="188"/>
                </a:cubicBezTo>
                <a:cubicBezTo>
                  <a:pt x="249" y="201"/>
                  <a:pt x="245" y="214"/>
                  <a:pt x="237" y="224"/>
                </a:cubicBezTo>
                <a:cubicBezTo>
                  <a:pt x="251" y="235"/>
                  <a:pt x="264" y="249"/>
                  <a:pt x="273" y="265"/>
                </a:cubicBezTo>
                <a:cubicBezTo>
                  <a:pt x="286" y="288"/>
                  <a:pt x="293" y="313"/>
                  <a:pt x="293" y="339"/>
                </a:cubicBezTo>
                <a:cubicBezTo>
                  <a:pt x="293" y="420"/>
                  <a:pt x="228" y="486"/>
                  <a:pt x="147" y="486"/>
                </a:cubicBezTo>
                <a:cubicBezTo>
                  <a:pt x="66" y="486"/>
                  <a:pt x="0" y="420"/>
                  <a:pt x="0" y="339"/>
                </a:cubicBezTo>
                <a:close/>
                <a:moveTo>
                  <a:pt x="74" y="432"/>
                </a:moveTo>
                <a:cubicBezTo>
                  <a:pt x="94" y="448"/>
                  <a:pt x="119" y="457"/>
                  <a:pt x="147" y="457"/>
                </a:cubicBezTo>
                <a:cubicBezTo>
                  <a:pt x="212" y="457"/>
                  <a:pt x="265" y="404"/>
                  <a:pt x="265" y="339"/>
                </a:cubicBezTo>
                <a:cubicBezTo>
                  <a:pt x="265" y="318"/>
                  <a:pt x="259" y="298"/>
                  <a:pt x="249" y="280"/>
                </a:cubicBezTo>
                <a:cubicBezTo>
                  <a:pt x="246" y="275"/>
                  <a:pt x="243" y="271"/>
                  <a:pt x="240" y="266"/>
                </a:cubicBezTo>
                <a:lnTo>
                  <a:pt x="74" y="432"/>
                </a:lnTo>
                <a:close/>
                <a:moveTo>
                  <a:pt x="163" y="188"/>
                </a:moveTo>
                <a:cubicBezTo>
                  <a:pt x="163" y="193"/>
                  <a:pt x="165" y="197"/>
                  <a:pt x="167" y="201"/>
                </a:cubicBezTo>
                <a:cubicBezTo>
                  <a:pt x="167" y="201"/>
                  <a:pt x="167" y="202"/>
                  <a:pt x="167" y="202"/>
                </a:cubicBezTo>
                <a:cubicBezTo>
                  <a:pt x="167" y="202"/>
                  <a:pt x="167" y="202"/>
                  <a:pt x="168" y="203"/>
                </a:cubicBezTo>
                <a:cubicBezTo>
                  <a:pt x="168" y="203"/>
                  <a:pt x="168" y="203"/>
                  <a:pt x="168" y="204"/>
                </a:cubicBezTo>
                <a:cubicBezTo>
                  <a:pt x="169" y="204"/>
                  <a:pt x="169" y="205"/>
                  <a:pt x="169" y="205"/>
                </a:cubicBezTo>
                <a:cubicBezTo>
                  <a:pt x="169" y="205"/>
                  <a:pt x="169" y="205"/>
                  <a:pt x="169" y="205"/>
                </a:cubicBezTo>
                <a:cubicBezTo>
                  <a:pt x="173" y="210"/>
                  <a:pt x="178" y="213"/>
                  <a:pt x="183" y="215"/>
                </a:cubicBezTo>
                <a:cubicBezTo>
                  <a:pt x="184" y="215"/>
                  <a:pt x="184" y="215"/>
                  <a:pt x="184" y="215"/>
                </a:cubicBezTo>
                <a:cubicBezTo>
                  <a:pt x="184" y="215"/>
                  <a:pt x="184" y="215"/>
                  <a:pt x="185" y="216"/>
                </a:cubicBezTo>
                <a:cubicBezTo>
                  <a:pt x="185" y="216"/>
                  <a:pt x="185" y="216"/>
                  <a:pt x="185" y="216"/>
                </a:cubicBezTo>
                <a:cubicBezTo>
                  <a:pt x="186" y="216"/>
                  <a:pt x="186" y="216"/>
                  <a:pt x="186" y="216"/>
                </a:cubicBezTo>
                <a:cubicBezTo>
                  <a:pt x="187" y="216"/>
                  <a:pt x="187" y="216"/>
                  <a:pt x="188" y="216"/>
                </a:cubicBezTo>
                <a:cubicBezTo>
                  <a:pt x="188" y="216"/>
                  <a:pt x="188" y="216"/>
                  <a:pt x="189" y="216"/>
                </a:cubicBezTo>
                <a:cubicBezTo>
                  <a:pt x="189" y="216"/>
                  <a:pt x="189" y="216"/>
                  <a:pt x="190" y="216"/>
                </a:cubicBezTo>
                <a:cubicBezTo>
                  <a:pt x="190" y="216"/>
                  <a:pt x="190" y="216"/>
                  <a:pt x="190" y="216"/>
                </a:cubicBezTo>
                <a:cubicBezTo>
                  <a:pt x="191" y="217"/>
                  <a:pt x="192" y="217"/>
                  <a:pt x="192" y="217"/>
                </a:cubicBezTo>
                <a:cubicBezTo>
                  <a:pt x="193" y="217"/>
                  <a:pt x="193" y="217"/>
                  <a:pt x="194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5" y="216"/>
                  <a:pt x="195" y="216"/>
                  <a:pt x="196" y="216"/>
                </a:cubicBezTo>
                <a:cubicBezTo>
                  <a:pt x="196" y="216"/>
                  <a:pt x="196" y="216"/>
                  <a:pt x="196" y="216"/>
                </a:cubicBezTo>
                <a:cubicBezTo>
                  <a:pt x="197" y="216"/>
                  <a:pt x="198" y="216"/>
                  <a:pt x="200" y="216"/>
                </a:cubicBezTo>
                <a:cubicBezTo>
                  <a:pt x="200" y="216"/>
                  <a:pt x="200" y="216"/>
                  <a:pt x="200" y="216"/>
                </a:cubicBezTo>
                <a:cubicBezTo>
                  <a:pt x="200" y="215"/>
                  <a:pt x="201" y="215"/>
                  <a:pt x="201" y="215"/>
                </a:cubicBezTo>
                <a:cubicBezTo>
                  <a:pt x="201" y="215"/>
                  <a:pt x="201" y="215"/>
                  <a:pt x="202" y="215"/>
                </a:cubicBezTo>
                <a:cubicBezTo>
                  <a:pt x="202" y="215"/>
                  <a:pt x="203" y="215"/>
                  <a:pt x="203" y="214"/>
                </a:cubicBezTo>
                <a:cubicBezTo>
                  <a:pt x="203" y="214"/>
                  <a:pt x="203" y="214"/>
                  <a:pt x="203" y="214"/>
                </a:cubicBezTo>
                <a:cubicBezTo>
                  <a:pt x="204" y="214"/>
                  <a:pt x="204" y="214"/>
                  <a:pt x="205" y="214"/>
                </a:cubicBezTo>
                <a:cubicBezTo>
                  <a:pt x="205" y="214"/>
                  <a:pt x="205" y="214"/>
                  <a:pt x="205" y="213"/>
                </a:cubicBezTo>
                <a:cubicBezTo>
                  <a:pt x="206" y="213"/>
                  <a:pt x="206" y="213"/>
                  <a:pt x="206" y="213"/>
                </a:cubicBezTo>
                <a:cubicBezTo>
                  <a:pt x="215" y="208"/>
                  <a:pt x="221" y="199"/>
                  <a:pt x="221" y="188"/>
                </a:cubicBezTo>
                <a:cubicBezTo>
                  <a:pt x="221" y="172"/>
                  <a:pt x="208" y="159"/>
                  <a:pt x="192" y="159"/>
                </a:cubicBezTo>
                <a:cubicBezTo>
                  <a:pt x="176" y="159"/>
                  <a:pt x="163" y="172"/>
                  <a:pt x="163" y="188"/>
                </a:cubicBezTo>
                <a:close/>
                <a:moveTo>
                  <a:pt x="29" y="339"/>
                </a:moveTo>
                <a:cubicBezTo>
                  <a:pt x="29" y="367"/>
                  <a:pt x="38" y="392"/>
                  <a:pt x="54" y="412"/>
                </a:cubicBezTo>
                <a:cubicBezTo>
                  <a:pt x="220" y="246"/>
                  <a:pt x="220" y="246"/>
                  <a:pt x="220" y="246"/>
                </a:cubicBezTo>
                <a:cubicBezTo>
                  <a:pt x="217" y="244"/>
                  <a:pt x="215" y="243"/>
                  <a:pt x="213" y="241"/>
                </a:cubicBezTo>
                <a:cubicBezTo>
                  <a:pt x="213" y="241"/>
                  <a:pt x="213" y="241"/>
                  <a:pt x="212" y="241"/>
                </a:cubicBezTo>
                <a:cubicBezTo>
                  <a:pt x="212" y="242"/>
                  <a:pt x="211" y="242"/>
                  <a:pt x="211" y="242"/>
                </a:cubicBezTo>
                <a:cubicBezTo>
                  <a:pt x="210" y="242"/>
                  <a:pt x="210" y="242"/>
                  <a:pt x="210" y="242"/>
                </a:cubicBezTo>
                <a:cubicBezTo>
                  <a:pt x="209" y="242"/>
                  <a:pt x="209" y="243"/>
                  <a:pt x="208" y="243"/>
                </a:cubicBezTo>
                <a:cubicBezTo>
                  <a:pt x="208" y="243"/>
                  <a:pt x="208" y="243"/>
                  <a:pt x="207" y="243"/>
                </a:cubicBezTo>
                <a:cubicBezTo>
                  <a:pt x="207" y="243"/>
                  <a:pt x="206" y="243"/>
                  <a:pt x="206" y="243"/>
                </a:cubicBezTo>
                <a:cubicBezTo>
                  <a:pt x="205" y="243"/>
                  <a:pt x="205" y="244"/>
                  <a:pt x="205" y="244"/>
                </a:cubicBezTo>
                <a:cubicBezTo>
                  <a:pt x="204" y="244"/>
                  <a:pt x="204" y="244"/>
                  <a:pt x="203" y="244"/>
                </a:cubicBezTo>
                <a:cubicBezTo>
                  <a:pt x="203" y="244"/>
                  <a:pt x="202" y="244"/>
                  <a:pt x="202" y="244"/>
                </a:cubicBezTo>
                <a:cubicBezTo>
                  <a:pt x="202" y="244"/>
                  <a:pt x="201" y="244"/>
                  <a:pt x="200" y="244"/>
                </a:cubicBezTo>
                <a:cubicBezTo>
                  <a:pt x="200" y="244"/>
                  <a:pt x="200" y="245"/>
                  <a:pt x="199" y="245"/>
                </a:cubicBezTo>
                <a:cubicBezTo>
                  <a:pt x="199" y="245"/>
                  <a:pt x="198" y="245"/>
                  <a:pt x="198" y="245"/>
                </a:cubicBezTo>
                <a:cubicBezTo>
                  <a:pt x="197" y="245"/>
                  <a:pt x="197" y="245"/>
                  <a:pt x="196" y="245"/>
                </a:cubicBezTo>
                <a:cubicBezTo>
                  <a:pt x="196" y="245"/>
                  <a:pt x="195" y="245"/>
                  <a:pt x="195" y="245"/>
                </a:cubicBezTo>
                <a:cubicBezTo>
                  <a:pt x="194" y="245"/>
                  <a:pt x="193" y="245"/>
                  <a:pt x="192" y="245"/>
                </a:cubicBezTo>
                <a:cubicBezTo>
                  <a:pt x="191" y="245"/>
                  <a:pt x="190" y="245"/>
                  <a:pt x="189" y="245"/>
                </a:cubicBezTo>
                <a:cubicBezTo>
                  <a:pt x="189" y="245"/>
                  <a:pt x="188" y="245"/>
                  <a:pt x="188" y="245"/>
                </a:cubicBezTo>
                <a:cubicBezTo>
                  <a:pt x="187" y="245"/>
                  <a:pt x="186" y="245"/>
                  <a:pt x="186" y="245"/>
                </a:cubicBezTo>
                <a:cubicBezTo>
                  <a:pt x="185" y="245"/>
                  <a:pt x="185" y="245"/>
                  <a:pt x="184" y="244"/>
                </a:cubicBezTo>
                <a:cubicBezTo>
                  <a:pt x="184" y="244"/>
                  <a:pt x="183" y="244"/>
                  <a:pt x="183" y="244"/>
                </a:cubicBezTo>
                <a:cubicBezTo>
                  <a:pt x="182" y="244"/>
                  <a:pt x="182" y="244"/>
                  <a:pt x="181" y="244"/>
                </a:cubicBezTo>
                <a:cubicBezTo>
                  <a:pt x="181" y="244"/>
                  <a:pt x="180" y="244"/>
                  <a:pt x="180" y="244"/>
                </a:cubicBezTo>
                <a:cubicBezTo>
                  <a:pt x="166" y="241"/>
                  <a:pt x="154" y="233"/>
                  <a:pt x="146" y="221"/>
                </a:cubicBezTo>
                <a:cubicBezTo>
                  <a:pt x="81" y="222"/>
                  <a:pt x="29" y="274"/>
                  <a:pt x="29" y="3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9" name="Freeform 55"/>
          <p:cNvSpPr>
            <a:spLocks noEditPoints="1"/>
          </p:cNvSpPr>
          <p:nvPr/>
        </p:nvSpPr>
        <p:spPr bwMode="auto">
          <a:xfrm>
            <a:off x="13082328" y="4424796"/>
            <a:ext cx="483194" cy="478364"/>
          </a:xfrm>
          <a:custGeom>
            <a:avLst/>
            <a:gdLst>
              <a:gd name="T0" fmla="*/ 305 w 490"/>
              <a:gd name="T1" fmla="*/ 103 h 485"/>
              <a:gd name="T2" fmla="*/ 99 w 490"/>
              <a:gd name="T3" fmla="*/ 103 h 485"/>
              <a:gd name="T4" fmla="*/ 202 w 490"/>
              <a:gd name="T5" fmla="*/ 28 h 485"/>
              <a:gd name="T6" fmla="*/ 202 w 490"/>
              <a:gd name="T7" fmla="*/ 177 h 485"/>
              <a:gd name="T8" fmla="*/ 202 w 490"/>
              <a:gd name="T9" fmla="*/ 28 h 485"/>
              <a:gd name="T10" fmla="*/ 396 w 490"/>
              <a:gd name="T11" fmla="*/ 401 h 485"/>
              <a:gd name="T12" fmla="*/ 459 w 490"/>
              <a:gd name="T13" fmla="*/ 401 h 485"/>
              <a:gd name="T14" fmla="*/ 490 w 490"/>
              <a:gd name="T15" fmla="*/ 251 h 485"/>
              <a:gd name="T16" fmla="*/ 396 w 490"/>
              <a:gd name="T17" fmla="*/ 196 h 485"/>
              <a:gd name="T18" fmla="*/ 282 w 490"/>
              <a:gd name="T19" fmla="*/ 299 h 485"/>
              <a:gd name="T20" fmla="*/ 327 w 490"/>
              <a:gd name="T21" fmla="*/ 269 h 485"/>
              <a:gd name="T22" fmla="*/ 427 w 490"/>
              <a:gd name="T23" fmla="*/ 216 h 485"/>
              <a:gd name="T24" fmla="*/ 462 w 490"/>
              <a:gd name="T25" fmla="*/ 251 h 485"/>
              <a:gd name="T26" fmla="*/ 444 w 490"/>
              <a:gd name="T27" fmla="*/ 376 h 485"/>
              <a:gd name="T28" fmla="*/ 327 w 490"/>
              <a:gd name="T29" fmla="*/ 328 h 485"/>
              <a:gd name="T30" fmla="*/ 327 w 490"/>
              <a:gd name="T31" fmla="*/ 269 h 485"/>
              <a:gd name="T32" fmla="*/ 419 w 490"/>
              <a:gd name="T33" fmla="*/ 346 h 485"/>
              <a:gd name="T34" fmla="*/ 447 w 490"/>
              <a:gd name="T35" fmla="*/ 251 h 485"/>
              <a:gd name="T36" fmla="*/ 334 w 490"/>
              <a:gd name="T37" fmla="*/ 78 h 485"/>
              <a:gd name="T38" fmla="*/ 490 w 490"/>
              <a:gd name="T39" fmla="*/ 78 h 485"/>
              <a:gd name="T40" fmla="*/ 334 w 490"/>
              <a:gd name="T41" fmla="*/ 78 h 485"/>
              <a:gd name="T42" fmla="*/ 363 w 490"/>
              <a:gd name="T43" fmla="*/ 78 h 485"/>
              <a:gd name="T44" fmla="*/ 398 w 490"/>
              <a:gd name="T45" fmla="*/ 125 h 485"/>
              <a:gd name="T46" fmla="*/ 462 w 490"/>
              <a:gd name="T47" fmla="*/ 78 h 485"/>
              <a:gd name="T48" fmla="*/ 426 w 490"/>
              <a:gd name="T49" fmla="*/ 30 h 485"/>
              <a:gd name="T50" fmla="*/ 53 w 490"/>
              <a:gd name="T51" fmla="*/ 416 h 485"/>
              <a:gd name="T52" fmla="*/ 74 w 490"/>
              <a:gd name="T53" fmla="*/ 436 h 485"/>
              <a:gd name="T54" fmla="*/ 188 w 490"/>
              <a:gd name="T55" fmla="*/ 485 h 485"/>
              <a:gd name="T56" fmla="*/ 268 w 490"/>
              <a:gd name="T57" fmla="*/ 374 h 485"/>
              <a:gd name="T58" fmla="*/ 223 w 490"/>
              <a:gd name="T59" fmla="*/ 287 h 485"/>
              <a:gd name="T60" fmla="*/ 213 w 490"/>
              <a:gd name="T61" fmla="*/ 277 h 485"/>
              <a:gd name="T62" fmla="*/ 202 w 490"/>
              <a:gd name="T63" fmla="*/ 267 h 485"/>
              <a:gd name="T64" fmla="*/ 28 w 490"/>
              <a:gd name="T65" fmla="*/ 241 h 485"/>
              <a:gd name="T66" fmla="*/ 54 w 490"/>
              <a:gd name="T67" fmla="*/ 416 h 485"/>
              <a:gd name="T68" fmla="*/ 228 w 490"/>
              <a:gd name="T69" fmla="*/ 442 h 485"/>
              <a:gd name="T70" fmla="*/ 94 w 490"/>
              <a:gd name="T71" fmla="*/ 416 h 485"/>
              <a:gd name="T72" fmla="*/ 202 w 490"/>
              <a:gd name="T73" fmla="*/ 308 h 485"/>
              <a:gd name="T74" fmla="*/ 48 w 490"/>
              <a:gd name="T75" fmla="*/ 261 h 485"/>
              <a:gd name="T76" fmla="*/ 110 w 490"/>
              <a:gd name="T77" fmla="*/ 249 h 485"/>
              <a:gd name="T78" fmla="*/ 74 w 490"/>
              <a:gd name="T79" fmla="*/ 396 h 485"/>
              <a:gd name="T80" fmla="*/ 48 w 490"/>
              <a:gd name="T81" fmla="*/ 261 h 485"/>
              <a:gd name="T82" fmla="*/ 151 w 490"/>
              <a:gd name="T83" fmla="*/ 117 h 485"/>
              <a:gd name="T84" fmla="*/ 187 w 490"/>
              <a:gd name="T85" fmla="*/ 88 h 485"/>
              <a:gd name="T86" fmla="*/ 216 w 490"/>
              <a:gd name="T87" fmla="*/ 52 h 485"/>
              <a:gd name="T88" fmla="*/ 252 w 490"/>
              <a:gd name="T89" fmla="*/ 88 h 485"/>
              <a:gd name="T90" fmla="*/ 216 w 490"/>
              <a:gd name="T91" fmla="*/ 117 h 485"/>
              <a:gd name="T92" fmla="*/ 187 w 490"/>
              <a:gd name="T93" fmla="*/ 153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90" h="485">
                <a:moveTo>
                  <a:pt x="202" y="205"/>
                </a:moveTo>
                <a:cubicBezTo>
                  <a:pt x="258" y="205"/>
                  <a:pt x="305" y="159"/>
                  <a:pt x="305" y="103"/>
                </a:cubicBezTo>
                <a:cubicBezTo>
                  <a:pt x="305" y="46"/>
                  <a:pt x="258" y="0"/>
                  <a:pt x="202" y="0"/>
                </a:cubicBezTo>
                <a:cubicBezTo>
                  <a:pt x="145" y="0"/>
                  <a:pt x="99" y="46"/>
                  <a:pt x="99" y="103"/>
                </a:cubicBezTo>
                <a:cubicBezTo>
                  <a:pt x="99" y="159"/>
                  <a:pt x="145" y="205"/>
                  <a:pt x="202" y="205"/>
                </a:cubicBezTo>
                <a:close/>
                <a:moveTo>
                  <a:pt x="202" y="28"/>
                </a:moveTo>
                <a:cubicBezTo>
                  <a:pt x="243" y="28"/>
                  <a:pt x="276" y="61"/>
                  <a:pt x="276" y="103"/>
                </a:cubicBezTo>
                <a:cubicBezTo>
                  <a:pt x="276" y="144"/>
                  <a:pt x="243" y="177"/>
                  <a:pt x="202" y="177"/>
                </a:cubicBezTo>
                <a:cubicBezTo>
                  <a:pt x="161" y="177"/>
                  <a:pt x="127" y="144"/>
                  <a:pt x="127" y="103"/>
                </a:cubicBezTo>
                <a:cubicBezTo>
                  <a:pt x="127" y="61"/>
                  <a:pt x="161" y="28"/>
                  <a:pt x="202" y="28"/>
                </a:cubicBezTo>
                <a:close/>
                <a:moveTo>
                  <a:pt x="313" y="353"/>
                </a:moveTo>
                <a:cubicBezTo>
                  <a:pt x="396" y="401"/>
                  <a:pt x="396" y="401"/>
                  <a:pt x="396" y="401"/>
                </a:cubicBezTo>
                <a:cubicBezTo>
                  <a:pt x="406" y="407"/>
                  <a:pt x="416" y="409"/>
                  <a:pt x="427" y="409"/>
                </a:cubicBezTo>
                <a:cubicBezTo>
                  <a:pt x="438" y="409"/>
                  <a:pt x="449" y="407"/>
                  <a:pt x="459" y="401"/>
                </a:cubicBezTo>
                <a:cubicBezTo>
                  <a:pt x="478" y="389"/>
                  <a:pt x="490" y="369"/>
                  <a:pt x="490" y="346"/>
                </a:cubicBezTo>
                <a:cubicBezTo>
                  <a:pt x="490" y="251"/>
                  <a:pt x="490" y="251"/>
                  <a:pt x="490" y="251"/>
                </a:cubicBezTo>
                <a:cubicBezTo>
                  <a:pt x="490" y="228"/>
                  <a:pt x="478" y="208"/>
                  <a:pt x="459" y="196"/>
                </a:cubicBezTo>
                <a:cubicBezTo>
                  <a:pt x="439" y="185"/>
                  <a:pt x="415" y="185"/>
                  <a:pt x="396" y="196"/>
                </a:cubicBezTo>
                <a:cubicBezTo>
                  <a:pt x="313" y="244"/>
                  <a:pt x="313" y="244"/>
                  <a:pt x="313" y="244"/>
                </a:cubicBezTo>
                <a:cubicBezTo>
                  <a:pt x="293" y="256"/>
                  <a:pt x="282" y="276"/>
                  <a:pt x="282" y="299"/>
                </a:cubicBezTo>
                <a:cubicBezTo>
                  <a:pt x="282" y="321"/>
                  <a:pt x="293" y="342"/>
                  <a:pt x="313" y="353"/>
                </a:cubicBezTo>
                <a:close/>
                <a:moveTo>
                  <a:pt x="327" y="269"/>
                </a:moveTo>
                <a:cubicBezTo>
                  <a:pt x="410" y="221"/>
                  <a:pt x="410" y="221"/>
                  <a:pt x="410" y="221"/>
                </a:cubicBezTo>
                <a:cubicBezTo>
                  <a:pt x="415" y="218"/>
                  <a:pt x="421" y="216"/>
                  <a:pt x="427" y="216"/>
                </a:cubicBezTo>
                <a:cubicBezTo>
                  <a:pt x="433" y="216"/>
                  <a:pt x="439" y="218"/>
                  <a:pt x="444" y="221"/>
                </a:cubicBezTo>
                <a:cubicBezTo>
                  <a:pt x="455" y="227"/>
                  <a:pt x="462" y="239"/>
                  <a:pt x="462" y="251"/>
                </a:cubicBezTo>
                <a:cubicBezTo>
                  <a:pt x="462" y="346"/>
                  <a:pt x="462" y="346"/>
                  <a:pt x="462" y="346"/>
                </a:cubicBezTo>
                <a:cubicBezTo>
                  <a:pt x="462" y="359"/>
                  <a:pt x="455" y="370"/>
                  <a:pt x="444" y="376"/>
                </a:cubicBezTo>
                <a:cubicBezTo>
                  <a:pt x="434" y="382"/>
                  <a:pt x="421" y="382"/>
                  <a:pt x="410" y="376"/>
                </a:cubicBezTo>
                <a:cubicBezTo>
                  <a:pt x="327" y="328"/>
                  <a:pt x="327" y="328"/>
                  <a:pt x="327" y="328"/>
                </a:cubicBezTo>
                <a:cubicBezTo>
                  <a:pt x="317" y="322"/>
                  <a:pt x="310" y="311"/>
                  <a:pt x="310" y="299"/>
                </a:cubicBezTo>
                <a:cubicBezTo>
                  <a:pt x="310" y="286"/>
                  <a:pt x="317" y="275"/>
                  <a:pt x="327" y="269"/>
                </a:cubicBezTo>
                <a:close/>
                <a:moveTo>
                  <a:pt x="447" y="346"/>
                </a:moveTo>
                <a:cubicBezTo>
                  <a:pt x="419" y="346"/>
                  <a:pt x="419" y="346"/>
                  <a:pt x="419" y="346"/>
                </a:cubicBezTo>
                <a:cubicBezTo>
                  <a:pt x="419" y="251"/>
                  <a:pt x="419" y="251"/>
                  <a:pt x="419" y="251"/>
                </a:cubicBezTo>
                <a:cubicBezTo>
                  <a:pt x="447" y="251"/>
                  <a:pt x="447" y="251"/>
                  <a:pt x="447" y="251"/>
                </a:cubicBezTo>
                <a:lnTo>
                  <a:pt x="447" y="346"/>
                </a:lnTo>
                <a:close/>
                <a:moveTo>
                  <a:pt x="334" y="78"/>
                </a:moveTo>
                <a:cubicBezTo>
                  <a:pt x="334" y="121"/>
                  <a:pt x="369" y="156"/>
                  <a:pt x="412" y="156"/>
                </a:cubicBezTo>
                <a:cubicBezTo>
                  <a:pt x="455" y="156"/>
                  <a:pt x="490" y="121"/>
                  <a:pt x="490" y="78"/>
                </a:cubicBezTo>
                <a:cubicBezTo>
                  <a:pt x="490" y="35"/>
                  <a:pt x="455" y="0"/>
                  <a:pt x="412" y="0"/>
                </a:cubicBezTo>
                <a:cubicBezTo>
                  <a:pt x="369" y="0"/>
                  <a:pt x="334" y="35"/>
                  <a:pt x="334" y="78"/>
                </a:cubicBezTo>
                <a:close/>
                <a:moveTo>
                  <a:pt x="398" y="125"/>
                </a:moveTo>
                <a:cubicBezTo>
                  <a:pt x="377" y="119"/>
                  <a:pt x="363" y="100"/>
                  <a:pt x="363" y="78"/>
                </a:cubicBezTo>
                <a:cubicBezTo>
                  <a:pt x="363" y="55"/>
                  <a:pt x="377" y="36"/>
                  <a:pt x="398" y="30"/>
                </a:cubicBezTo>
                <a:lnTo>
                  <a:pt x="398" y="125"/>
                </a:lnTo>
                <a:close/>
                <a:moveTo>
                  <a:pt x="426" y="30"/>
                </a:moveTo>
                <a:cubicBezTo>
                  <a:pt x="447" y="36"/>
                  <a:pt x="462" y="55"/>
                  <a:pt x="462" y="78"/>
                </a:cubicBezTo>
                <a:cubicBezTo>
                  <a:pt x="462" y="100"/>
                  <a:pt x="447" y="119"/>
                  <a:pt x="426" y="125"/>
                </a:cubicBezTo>
                <a:lnTo>
                  <a:pt x="426" y="30"/>
                </a:lnTo>
                <a:close/>
                <a:moveTo>
                  <a:pt x="54" y="416"/>
                </a:moveTo>
                <a:cubicBezTo>
                  <a:pt x="53" y="416"/>
                  <a:pt x="53" y="416"/>
                  <a:pt x="53" y="416"/>
                </a:cubicBezTo>
                <a:cubicBezTo>
                  <a:pt x="73" y="436"/>
                  <a:pt x="73" y="436"/>
                  <a:pt x="73" y="436"/>
                </a:cubicBezTo>
                <a:cubicBezTo>
                  <a:pt x="74" y="436"/>
                  <a:pt x="74" y="436"/>
                  <a:pt x="74" y="436"/>
                </a:cubicBezTo>
                <a:cubicBezTo>
                  <a:pt x="100" y="460"/>
                  <a:pt x="130" y="476"/>
                  <a:pt x="160" y="482"/>
                </a:cubicBezTo>
                <a:cubicBezTo>
                  <a:pt x="170" y="484"/>
                  <a:pt x="179" y="485"/>
                  <a:pt x="188" y="485"/>
                </a:cubicBezTo>
                <a:cubicBezTo>
                  <a:pt x="212" y="485"/>
                  <a:pt x="233" y="477"/>
                  <a:pt x="248" y="462"/>
                </a:cubicBezTo>
                <a:cubicBezTo>
                  <a:pt x="269" y="441"/>
                  <a:pt x="276" y="410"/>
                  <a:pt x="268" y="374"/>
                </a:cubicBezTo>
                <a:cubicBezTo>
                  <a:pt x="262" y="344"/>
                  <a:pt x="246" y="314"/>
                  <a:pt x="222" y="287"/>
                </a:cubicBezTo>
                <a:cubicBezTo>
                  <a:pt x="223" y="287"/>
                  <a:pt x="223" y="287"/>
                  <a:pt x="223" y="287"/>
                </a:cubicBezTo>
                <a:cubicBezTo>
                  <a:pt x="213" y="277"/>
                  <a:pt x="213" y="277"/>
                  <a:pt x="213" y="277"/>
                </a:cubicBezTo>
                <a:cubicBezTo>
                  <a:pt x="213" y="277"/>
                  <a:pt x="213" y="277"/>
                  <a:pt x="213" y="277"/>
                </a:cubicBezTo>
                <a:cubicBezTo>
                  <a:pt x="203" y="267"/>
                  <a:pt x="203" y="267"/>
                  <a:pt x="203" y="267"/>
                </a:cubicBezTo>
                <a:cubicBezTo>
                  <a:pt x="202" y="267"/>
                  <a:pt x="202" y="267"/>
                  <a:pt x="202" y="267"/>
                </a:cubicBezTo>
                <a:cubicBezTo>
                  <a:pt x="176" y="244"/>
                  <a:pt x="146" y="228"/>
                  <a:pt x="116" y="221"/>
                </a:cubicBezTo>
                <a:cubicBezTo>
                  <a:pt x="80" y="213"/>
                  <a:pt x="48" y="221"/>
                  <a:pt x="28" y="241"/>
                </a:cubicBezTo>
                <a:cubicBezTo>
                  <a:pt x="7" y="262"/>
                  <a:pt x="0" y="293"/>
                  <a:pt x="7" y="330"/>
                </a:cubicBezTo>
                <a:cubicBezTo>
                  <a:pt x="14" y="359"/>
                  <a:pt x="30" y="390"/>
                  <a:pt x="54" y="416"/>
                </a:cubicBezTo>
                <a:close/>
                <a:moveTo>
                  <a:pt x="241" y="380"/>
                </a:moveTo>
                <a:cubicBezTo>
                  <a:pt x="246" y="406"/>
                  <a:pt x="242" y="428"/>
                  <a:pt x="228" y="442"/>
                </a:cubicBezTo>
                <a:cubicBezTo>
                  <a:pt x="214" y="456"/>
                  <a:pt x="192" y="460"/>
                  <a:pt x="166" y="454"/>
                </a:cubicBezTo>
                <a:cubicBezTo>
                  <a:pt x="142" y="449"/>
                  <a:pt x="116" y="436"/>
                  <a:pt x="94" y="416"/>
                </a:cubicBezTo>
                <a:cubicBezTo>
                  <a:pt x="148" y="362"/>
                  <a:pt x="148" y="362"/>
                  <a:pt x="148" y="362"/>
                </a:cubicBezTo>
                <a:cubicBezTo>
                  <a:pt x="202" y="308"/>
                  <a:pt x="202" y="308"/>
                  <a:pt x="202" y="308"/>
                </a:cubicBezTo>
                <a:cubicBezTo>
                  <a:pt x="222" y="330"/>
                  <a:pt x="235" y="355"/>
                  <a:pt x="241" y="380"/>
                </a:cubicBezTo>
                <a:close/>
                <a:moveTo>
                  <a:pt x="48" y="261"/>
                </a:moveTo>
                <a:cubicBezTo>
                  <a:pt x="58" y="252"/>
                  <a:pt x="72" y="247"/>
                  <a:pt x="88" y="247"/>
                </a:cubicBezTo>
                <a:cubicBezTo>
                  <a:pt x="95" y="247"/>
                  <a:pt x="102" y="247"/>
                  <a:pt x="110" y="249"/>
                </a:cubicBezTo>
                <a:cubicBezTo>
                  <a:pt x="134" y="254"/>
                  <a:pt x="160" y="268"/>
                  <a:pt x="182" y="287"/>
                </a:cubicBezTo>
                <a:cubicBezTo>
                  <a:pt x="74" y="396"/>
                  <a:pt x="74" y="396"/>
                  <a:pt x="74" y="396"/>
                </a:cubicBezTo>
                <a:cubicBezTo>
                  <a:pt x="54" y="373"/>
                  <a:pt x="41" y="348"/>
                  <a:pt x="35" y="323"/>
                </a:cubicBezTo>
                <a:cubicBezTo>
                  <a:pt x="30" y="297"/>
                  <a:pt x="34" y="275"/>
                  <a:pt x="48" y="261"/>
                </a:cubicBezTo>
                <a:close/>
                <a:moveTo>
                  <a:pt x="187" y="117"/>
                </a:moveTo>
                <a:cubicBezTo>
                  <a:pt x="151" y="117"/>
                  <a:pt x="151" y="117"/>
                  <a:pt x="151" y="117"/>
                </a:cubicBezTo>
                <a:cubicBezTo>
                  <a:pt x="151" y="88"/>
                  <a:pt x="151" y="88"/>
                  <a:pt x="151" y="88"/>
                </a:cubicBezTo>
                <a:cubicBezTo>
                  <a:pt x="187" y="88"/>
                  <a:pt x="187" y="88"/>
                  <a:pt x="187" y="88"/>
                </a:cubicBezTo>
                <a:cubicBezTo>
                  <a:pt x="187" y="52"/>
                  <a:pt x="187" y="52"/>
                  <a:pt x="187" y="52"/>
                </a:cubicBezTo>
                <a:cubicBezTo>
                  <a:pt x="216" y="52"/>
                  <a:pt x="216" y="52"/>
                  <a:pt x="216" y="52"/>
                </a:cubicBezTo>
                <a:cubicBezTo>
                  <a:pt x="216" y="88"/>
                  <a:pt x="216" y="88"/>
                  <a:pt x="216" y="88"/>
                </a:cubicBezTo>
                <a:cubicBezTo>
                  <a:pt x="252" y="88"/>
                  <a:pt x="252" y="88"/>
                  <a:pt x="252" y="88"/>
                </a:cubicBezTo>
                <a:cubicBezTo>
                  <a:pt x="252" y="117"/>
                  <a:pt x="252" y="117"/>
                  <a:pt x="252" y="117"/>
                </a:cubicBezTo>
                <a:cubicBezTo>
                  <a:pt x="216" y="117"/>
                  <a:pt x="216" y="117"/>
                  <a:pt x="216" y="117"/>
                </a:cubicBezTo>
                <a:cubicBezTo>
                  <a:pt x="216" y="153"/>
                  <a:pt x="216" y="153"/>
                  <a:pt x="216" y="153"/>
                </a:cubicBezTo>
                <a:cubicBezTo>
                  <a:pt x="187" y="153"/>
                  <a:pt x="187" y="153"/>
                  <a:pt x="187" y="153"/>
                </a:cubicBezTo>
                <a:lnTo>
                  <a:pt x="187" y="1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" name="Freeform 5"/>
          <p:cNvSpPr>
            <a:spLocks noEditPoints="1"/>
          </p:cNvSpPr>
          <p:nvPr/>
        </p:nvSpPr>
        <p:spPr bwMode="auto">
          <a:xfrm>
            <a:off x="22355840" y="12459636"/>
            <a:ext cx="275678" cy="478968"/>
          </a:xfrm>
          <a:custGeom>
            <a:avLst/>
            <a:gdLst>
              <a:gd name="T0" fmla="*/ 226 w 280"/>
              <a:gd name="T1" fmla="*/ 137 h 486"/>
              <a:gd name="T2" fmla="*/ 213 w 280"/>
              <a:gd name="T3" fmla="*/ 104 h 486"/>
              <a:gd name="T4" fmla="*/ 213 w 280"/>
              <a:gd name="T5" fmla="*/ 0 h 486"/>
              <a:gd name="T6" fmla="*/ 66 w 280"/>
              <a:gd name="T7" fmla="*/ 0 h 486"/>
              <a:gd name="T8" fmla="*/ 66 w 280"/>
              <a:gd name="T9" fmla="*/ 104 h 486"/>
              <a:gd name="T10" fmla="*/ 54 w 280"/>
              <a:gd name="T11" fmla="*/ 137 h 486"/>
              <a:gd name="T12" fmla="*/ 20 w 280"/>
              <a:gd name="T13" fmla="*/ 174 h 486"/>
              <a:gd name="T14" fmla="*/ 0 w 280"/>
              <a:gd name="T15" fmla="*/ 226 h 486"/>
              <a:gd name="T16" fmla="*/ 0 w 280"/>
              <a:gd name="T17" fmla="*/ 486 h 486"/>
              <a:gd name="T18" fmla="*/ 280 w 280"/>
              <a:gd name="T19" fmla="*/ 486 h 486"/>
              <a:gd name="T20" fmla="*/ 280 w 280"/>
              <a:gd name="T21" fmla="*/ 226 h 486"/>
              <a:gd name="T22" fmla="*/ 260 w 280"/>
              <a:gd name="T23" fmla="*/ 174 h 486"/>
              <a:gd name="T24" fmla="*/ 226 w 280"/>
              <a:gd name="T25" fmla="*/ 137 h 486"/>
              <a:gd name="T26" fmla="*/ 174 w 280"/>
              <a:gd name="T27" fmla="*/ 28 h 486"/>
              <a:gd name="T28" fmla="*/ 185 w 280"/>
              <a:gd name="T29" fmla="*/ 28 h 486"/>
              <a:gd name="T30" fmla="*/ 185 w 280"/>
              <a:gd name="T31" fmla="*/ 59 h 486"/>
              <a:gd name="T32" fmla="*/ 174 w 280"/>
              <a:gd name="T33" fmla="*/ 59 h 486"/>
              <a:gd name="T34" fmla="*/ 174 w 280"/>
              <a:gd name="T35" fmla="*/ 28 h 486"/>
              <a:gd name="T36" fmla="*/ 134 w 280"/>
              <a:gd name="T37" fmla="*/ 28 h 486"/>
              <a:gd name="T38" fmla="*/ 145 w 280"/>
              <a:gd name="T39" fmla="*/ 28 h 486"/>
              <a:gd name="T40" fmla="*/ 145 w 280"/>
              <a:gd name="T41" fmla="*/ 59 h 486"/>
              <a:gd name="T42" fmla="*/ 134 w 280"/>
              <a:gd name="T43" fmla="*/ 59 h 486"/>
              <a:gd name="T44" fmla="*/ 134 w 280"/>
              <a:gd name="T45" fmla="*/ 28 h 486"/>
              <a:gd name="T46" fmla="*/ 95 w 280"/>
              <a:gd name="T47" fmla="*/ 28 h 486"/>
              <a:gd name="T48" fmla="*/ 106 w 280"/>
              <a:gd name="T49" fmla="*/ 28 h 486"/>
              <a:gd name="T50" fmla="*/ 106 w 280"/>
              <a:gd name="T51" fmla="*/ 59 h 486"/>
              <a:gd name="T52" fmla="*/ 95 w 280"/>
              <a:gd name="T53" fmla="*/ 59 h 486"/>
              <a:gd name="T54" fmla="*/ 95 w 280"/>
              <a:gd name="T55" fmla="*/ 28 h 486"/>
              <a:gd name="T56" fmla="*/ 252 w 280"/>
              <a:gd name="T57" fmla="*/ 457 h 486"/>
              <a:gd name="T58" fmla="*/ 252 w 280"/>
              <a:gd name="T59" fmla="*/ 457 h 486"/>
              <a:gd name="T60" fmla="*/ 28 w 280"/>
              <a:gd name="T61" fmla="*/ 457 h 486"/>
              <a:gd name="T62" fmla="*/ 28 w 280"/>
              <a:gd name="T63" fmla="*/ 226 h 486"/>
              <a:gd name="T64" fmla="*/ 41 w 280"/>
              <a:gd name="T65" fmla="*/ 193 h 486"/>
              <a:gd name="T66" fmla="*/ 75 w 280"/>
              <a:gd name="T67" fmla="*/ 156 h 486"/>
              <a:gd name="T68" fmla="*/ 95 w 280"/>
              <a:gd name="T69" fmla="*/ 104 h 486"/>
              <a:gd name="T70" fmla="*/ 95 w 280"/>
              <a:gd name="T71" fmla="*/ 87 h 486"/>
              <a:gd name="T72" fmla="*/ 185 w 280"/>
              <a:gd name="T73" fmla="*/ 87 h 486"/>
              <a:gd name="T74" fmla="*/ 185 w 280"/>
              <a:gd name="T75" fmla="*/ 104 h 486"/>
              <a:gd name="T76" fmla="*/ 205 w 280"/>
              <a:gd name="T77" fmla="*/ 156 h 486"/>
              <a:gd name="T78" fmla="*/ 239 w 280"/>
              <a:gd name="T79" fmla="*/ 193 h 486"/>
              <a:gd name="T80" fmla="*/ 252 w 280"/>
              <a:gd name="T81" fmla="*/ 226 h 486"/>
              <a:gd name="T82" fmla="*/ 252 w 280"/>
              <a:gd name="T83" fmla="*/ 457 h 486"/>
              <a:gd name="T84" fmla="*/ 46 w 280"/>
              <a:gd name="T85" fmla="*/ 403 h 486"/>
              <a:gd name="T86" fmla="*/ 233 w 280"/>
              <a:gd name="T87" fmla="*/ 403 h 486"/>
              <a:gd name="T88" fmla="*/ 233 w 280"/>
              <a:gd name="T89" fmla="*/ 231 h 486"/>
              <a:gd name="T90" fmla="*/ 46 w 280"/>
              <a:gd name="T91" fmla="*/ 231 h 486"/>
              <a:gd name="T92" fmla="*/ 46 w 280"/>
              <a:gd name="T93" fmla="*/ 403 h 486"/>
              <a:gd name="T94" fmla="*/ 75 w 280"/>
              <a:gd name="T95" fmla="*/ 259 h 486"/>
              <a:gd name="T96" fmla="*/ 205 w 280"/>
              <a:gd name="T97" fmla="*/ 259 h 486"/>
              <a:gd name="T98" fmla="*/ 205 w 280"/>
              <a:gd name="T99" fmla="*/ 374 h 486"/>
              <a:gd name="T100" fmla="*/ 75 w 280"/>
              <a:gd name="T101" fmla="*/ 374 h 486"/>
              <a:gd name="T102" fmla="*/ 75 w 280"/>
              <a:gd name="T103" fmla="*/ 259 h 486"/>
              <a:gd name="T104" fmla="*/ 87 w 280"/>
              <a:gd name="T105" fmla="*/ 281 h 486"/>
              <a:gd name="T106" fmla="*/ 193 w 280"/>
              <a:gd name="T107" fmla="*/ 281 h 486"/>
              <a:gd name="T108" fmla="*/ 193 w 280"/>
              <a:gd name="T109" fmla="*/ 309 h 486"/>
              <a:gd name="T110" fmla="*/ 87 w 280"/>
              <a:gd name="T111" fmla="*/ 309 h 486"/>
              <a:gd name="T112" fmla="*/ 87 w 280"/>
              <a:gd name="T113" fmla="*/ 281 h 486"/>
              <a:gd name="T114" fmla="*/ 87 w 280"/>
              <a:gd name="T115" fmla="*/ 324 h 486"/>
              <a:gd name="T116" fmla="*/ 193 w 280"/>
              <a:gd name="T117" fmla="*/ 324 h 486"/>
              <a:gd name="T118" fmla="*/ 193 w 280"/>
              <a:gd name="T119" fmla="*/ 353 h 486"/>
              <a:gd name="T120" fmla="*/ 87 w 280"/>
              <a:gd name="T121" fmla="*/ 353 h 486"/>
              <a:gd name="T122" fmla="*/ 87 w 280"/>
              <a:gd name="T123" fmla="*/ 324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0" h="486">
                <a:moveTo>
                  <a:pt x="226" y="137"/>
                </a:moveTo>
                <a:cubicBezTo>
                  <a:pt x="218" y="128"/>
                  <a:pt x="213" y="116"/>
                  <a:pt x="213" y="104"/>
                </a:cubicBezTo>
                <a:cubicBezTo>
                  <a:pt x="213" y="0"/>
                  <a:pt x="213" y="0"/>
                  <a:pt x="213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6" y="104"/>
                  <a:pt x="66" y="104"/>
                  <a:pt x="66" y="104"/>
                </a:cubicBezTo>
                <a:cubicBezTo>
                  <a:pt x="66" y="116"/>
                  <a:pt x="62" y="128"/>
                  <a:pt x="54" y="137"/>
                </a:cubicBezTo>
                <a:cubicBezTo>
                  <a:pt x="20" y="174"/>
                  <a:pt x="20" y="174"/>
                  <a:pt x="20" y="174"/>
                </a:cubicBezTo>
                <a:cubicBezTo>
                  <a:pt x="7" y="188"/>
                  <a:pt x="0" y="206"/>
                  <a:pt x="0" y="226"/>
                </a:cubicBezTo>
                <a:cubicBezTo>
                  <a:pt x="0" y="486"/>
                  <a:pt x="0" y="486"/>
                  <a:pt x="0" y="486"/>
                </a:cubicBezTo>
                <a:cubicBezTo>
                  <a:pt x="280" y="486"/>
                  <a:pt x="280" y="486"/>
                  <a:pt x="280" y="486"/>
                </a:cubicBezTo>
                <a:cubicBezTo>
                  <a:pt x="280" y="226"/>
                  <a:pt x="280" y="226"/>
                  <a:pt x="280" y="226"/>
                </a:cubicBezTo>
                <a:cubicBezTo>
                  <a:pt x="280" y="206"/>
                  <a:pt x="273" y="188"/>
                  <a:pt x="260" y="174"/>
                </a:cubicBezTo>
                <a:lnTo>
                  <a:pt x="226" y="137"/>
                </a:lnTo>
                <a:close/>
                <a:moveTo>
                  <a:pt x="174" y="28"/>
                </a:moveTo>
                <a:cubicBezTo>
                  <a:pt x="185" y="28"/>
                  <a:pt x="185" y="28"/>
                  <a:pt x="185" y="28"/>
                </a:cubicBezTo>
                <a:cubicBezTo>
                  <a:pt x="185" y="59"/>
                  <a:pt x="185" y="59"/>
                  <a:pt x="185" y="59"/>
                </a:cubicBezTo>
                <a:cubicBezTo>
                  <a:pt x="174" y="59"/>
                  <a:pt x="174" y="59"/>
                  <a:pt x="174" y="59"/>
                </a:cubicBezTo>
                <a:lnTo>
                  <a:pt x="174" y="28"/>
                </a:lnTo>
                <a:close/>
                <a:moveTo>
                  <a:pt x="134" y="28"/>
                </a:moveTo>
                <a:cubicBezTo>
                  <a:pt x="145" y="28"/>
                  <a:pt x="145" y="28"/>
                  <a:pt x="145" y="28"/>
                </a:cubicBezTo>
                <a:cubicBezTo>
                  <a:pt x="145" y="59"/>
                  <a:pt x="145" y="59"/>
                  <a:pt x="145" y="59"/>
                </a:cubicBezTo>
                <a:cubicBezTo>
                  <a:pt x="134" y="59"/>
                  <a:pt x="134" y="59"/>
                  <a:pt x="134" y="59"/>
                </a:cubicBezTo>
                <a:lnTo>
                  <a:pt x="134" y="28"/>
                </a:lnTo>
                <a:close/>
                <a:moveTo>
                  <a:pt x="95" y="28"/>
                </a:moveTo>
                <a:cubicBezTo>
                  <a:pt x="106" y="28"/>
                  <a:pt x="106" y="28"/>
                  <a:pt x="106" y="28"/>
                </a:cubicBezTo>
                <a:cubicBezTo>
                  <a:pt x="106" y="59"/>
                  <a:pt x="106" y="59"/>
                  <a:pt x="106" y="59"/>
                </a:cubicBezTo>
                <a:cubicBezTo>
                  <a:pt x="95" y="59"/>
                  <a:pt x="95" y="59"/>
                  <a:pt x="95" y="59"/>
                </a:cubicBezTo>
                <a:lnTo>
                  <a:pt x="95" y="28"/>
                </a:lnTo>
                <a:close/>
                <a:moveTo>
                  <a:pt x="252" y="457"/>
                </a:moveTo>
                <a:cubicBezTo>
                  <a:pt x="252" y="457"/>
                  <a:pt x="252" y="457"/>
                  <a:pt x="252" y="457"/>
                </a:cubicBezTo>
                <a:cubicBezTo>
                  <a:pt x="28" y="457"/>
                  <a:pt x="28" y="457"/>
                  <a:pt x="28" y="457"/>
                </a:cubicBezTo>
                <a:cubicBezTo>
                  <a:pt x="28" y="226"/>
                  <a:pt x="28" y="226"/>
                  <a:pt x="28" y="226"/>
                </a:cubicBezTo>
                <a:cubicBezTo>
                  <a:pt x="28" y="214"/>
                  <a:pt x="33" y="202"/>
                  <a:pt x="41" y="193"/>
                </a:cubicBezTo>
                <a:cubicBezTo>
                  <a:pt x="75" y="156"/>
                  <a:pt x="75" y="156"/>
                  <a:pt x="75" y="156"/>
                </a:cubicBezTo>
                <a:cubicBezTo>
                  <a:pt x="88" y="142"/>
                  <a:pt x="95" y="123"/>
                  <a:pt x="95" y="104"/>
                </a:cubicBezTo>
                <a:cubicBezTo>
                  <a:pt x="95" y="87"/>
                  <a:pt x="95" y="87"/>
                  <a:pt x="95" y="87"/>
                </a:cubicBezTo>
                <a:cubicBezTo>
                  <a:pt x="185" y="87"/>
                  <a:pt x="185" y="87"/>
                  <a:pt x="185" y="87"/>
                </a:cubicBezTo>
                <a:cubicBezTo>
                  <a:pt x="185" y="104"/>
                  <a:pt x="185" y="104"/>
                  <a:pt x="185" y="104"/>
                </a:cubicBezTo>
                <a:cubicBezTo>
                  <a:pt x="185" y="123"/>
                  <a:pt x="192" y="142"/>
                  <a:pt x="205" y="156"/>
                </a:cubicBezTo>
                <a:cubicBezTo>
                  <a:pt x="239" y="193"/>
                  <a:pt x="239" y="193"/>
                  <a:pt x="239" y="193"/>
                </a:cubicBezTo>
                <a:cubicBezTo>
                  <a:pt x="247" y="202"/>
                  <a:pt x="252" y="214"/>
                  <a:pt x="252" y="226"/>
                </a:cubicBezTo>
                <a:lnTo>
                  <a:pt x="252" y="457"/>
                </a:lnTo>
                <a:close/>
                <a:moveTo>
                  <a:pt x="46" y="403"/>
                </a:moveTo>
                <a:cubicBezTo>
                  <a:pt x="233" y="403"/>
                  <a:pt x="233" y="403"/>
                  <a:pt x="233" y="403"/>
                </a:cubicBezTo>
                <a:cubicBezTo>
                  <a:pt x="233" y="231"/>
                  <a:pt x="233" y="231"/>
                  <a:pt x="233" y="231"/>
                </a:cubicBezTo>
                <a:cubicBezTo>
                  <a:pt x="46" y="231"/>
                  <a:pt x="46" y="231"/>
                  <a:pt x="46" y="231"/>
                </a:cubicBezTo>
                <a:lnTo>
                  <a:pt x="46" y="403"/>
                </a:lnTo>
                <a:close/>
                <a:moveTo>
                  <a:pt x="75" y="259"/>
                </a:moveTo>
                <a:cubicBezTo>
                  <a:pt x="205" y="259"/>
                  <a:pt x="205" y="259"/>
                  <a:pt x="205" y="259"/>
                </a:cubicBezTo>
                <a:cubicBezTo>
                  <a:pt x="205" y="374"/>
                  <a:pt x="205" y="374"/>
                  <a:pt x="205" y="374"/>
                </a:cubicBezTo>
                <a:cubicBezTo>
                  <a:pt x="75" y="374"/>
                  <a:pt x="75" y="374"/>
                  <a:pt x="75" y="374"/>
                </a:cubicBezTo>
                <a:lnTo>
                  <a:pt x="75" y="259"/>
                </a:lnTo>
                <a:close/>
                <a:moveTo>
                  <a:pt x="87" y="281"/>
                </a:moveTo>
                <a:cubicBezTo>
                  <a:pt x="193" y="281"/>
                  <a:pt x="193" y="281"/>
                  <a:pt x="193" y="281"/>
                </a:cubicBezTo>
                <a:cubicBezTo>
                  <a:pt x="193" y="309"/>
                  <a:pt x="193" y="309"/>
                  <a:pt x="193" y="309"/>
                </a:cubicBezTo>
                <a:cubicBezTo>
                  <a:pt x="87" y="309"/>
                  <a:pt x="87" y="309"/>
                  <a:pt x="87" y="309"/>
                </a:cubicBezTo>
                <a:lnTo>
                  <a:pt x="87" y="281"/>
                </a:lnTo>
                <a:close/>
                <a:moveTo>
                  <a:pt x="87" y="324"/>
                </a:moveTo>
                <a:cubicBezTo>
                  <a:pt x="193" y="324"/>
                  <a:pt x="193" y="324"/>
                  <a:pt x="193" y="324"/>
                </a:cubicBezTo>
                <a:cubicBezTo>
                  <a:pt x="193" y="353"/>
                  <a:pt x="193" y="353"/>
                  <a:pt x="193" y="353"/>
                </a:cubicBezTo>
                <a:cubicBezTo>
                  <a:pt x="87" y="353"/>
                  <a:pt x="87" y="353"/>
                  <a:pt x="87" y="353"/>
                </a:cubicBezTo>
                <a:lnTo>
                  <a:pt x="87" y="3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" name="Freeform 6"/>
          <p:cNvSpPr>
            <a:spLocks noEditPoints="1"/>
          </p:cNvSpPr>
          <p:nvPr/>
        </p:nvSpPr>
        <p:spPr bwMode="auto">
          <a:xfrm>
            <a:off x="17723753" y="12506302"/>
            <a:ext cx="478968" cy="341432"/>
          </a:xfrm>
          <a:custGeom>
            <a:avLst/>
            <a:gdLst>
              <a:gd name="T0" fmla="*/ 11 w 486"/>
              <a:gd name="T1" fmla="*/ 94 h 346"/>
              <a:gd name="T2" fmla="*/ 52 w 486"/>
              <a:gd name="T3" fmla="*/ 346 h 346"/>
              <a:gd name="T4" fmla="*/ 94 w 486"/>
              <a:gd name="T5" fmla="*/ 305 h 346"/>
              <a:gd name="T6" fmla="*/ 105 w 486"/>
              <a:gd name="T7" fmla="*/ 94 h 346"/>
              <a:gd name="T8" fmla="*/ 0 w 486"/>
              <a:gd name="T9" fmla="*/ 0 h 346"/>
              <a:gd name="T10" fmla="*/ 53 w 486"/>
              <a:gd name="T11" fmla="*/ 317 h 346"/>
              <a:gd name="T12" fmla="*/ 39 w 486"/>
              <a:gd name="T13" fmla="*/ 305 h 346"/>
              <a:gd name="T14" fmla="*/ 66 w 486"/>
              <a:gd name="T15" fmla="*/ 139 h 346"/>
              <a:gd name="T16" fmla="*/ 53 w 486"/>
              <a:gd name="T17" fmla="*/ 317 h 346"/>
              <a:gd name="T18" fmla="*/ 39 w 486"/>
              <a:gd name="T19" fmla="*/ 111 h 346"/>
              <a:gd name="T20" fmla="*/ 66 w 486"/>
              <a:gd name="T21" fmla="*/ 94 h 346"/>
              <a:gd name="T22" fmla="*/ 29 w 486"/>
              <a:gd name="T23" fmla="*/ 28 h 346"/>
              <a:gd name="T24" fmla="*/ 76 w 486"/>
              <a:gd name="T25" fmla="*/ 65 h 346"/>
              <a:gd name="T26" fmla="*/ 29 w 486"/>
              <a:gd name="T27" fmla="*/ 28 h 346"/>
              <a:gd name="T28" fmla="*/ 138 w 486"/>
              <a:gd name="T29" fmla="*/ 94 h 346"/>
              <a:gd name="T30" fmla="*/ 179 w 486"/>
              <a:gd name="T31" fmla="*/ 346 h 346"/>
              <a:gd name="T32" fmla="*/ 221 w 486"/>
              <a:gd name="T33" fmla="*/ 305 h 346"/>
              <a:gd name="T34" fmla="*/ 232 w 486"/>
              <a:gd name="T35" fmla="*/ 94 h 346"/>
              <a:gd name="T36" fmla="*/ 127 w 486"/>
              <a:gd name="T37" fmla="*/ 0 h 346"/>
              <a:gd name="T38" fmla="*/ 193 w 486"/>
              <a:gd name="T39" fmla="*/ 305 h 346"/>
              <a:gd name="T40" fmla="*/ 179 w 486"/>
              <a:gd name="T41" fmla="*/ 317 h 346"/>
              <a:gd name="T42" fmla="*/ 166 w 486"/>
              <a:gd name="T43" fmla="*/ 173 h 346"/>
              <a:gd name="T44" fmla="*/ 193 w 486"/>
              <a:gd name="T45" fmla="*/ 305 h 346"/>
              <a:gd name="T46" fmla="*/ 166 w 486"/>
              <a:gd name="T47" fmla="*/ 145 h 346"/>
              <a:gd name="T48" fmla="*/ 193 w 486"/>
              <a:gd name="T49" fmla="*/ 94 h 346"/>
              <a:gd name="T50" fmla="*/ 156 w 486"/>
              <a:gd name="T51" fmla="*/ 28 h 346"/>
              <a:gd name="T52" fmla="*/ 203 w 486"/>
              <a:gd name="T53" fmla="*/ 65 h 346"/>
              <a:gd name="T54" fmla="*/ 156 w 486"/>
              <a:gd name="T55" fmla="*/ 28 h 346"/>
              <a:gd name="T56" fmla="*/ 265 w 486"/>
              <a:gd name="T57" fmla="*/ 94 h 346"/>
              <a:gd name="T58" fmla="*/ 306 w 486"/>
              <a:gd name="T59" fmla="*/ 346 h 346"/>
              <a:gd name="T60" fmla="*/ 348 w 486"/>
              <a:gd name="T61" fmla="*/ 305 h 346"/>
              <a:gd name="T62" fmla="*/ 359 w 486"/>
              <a:gd name="T63" fmla="*/ 94 h 346"/>
              <a:gd name="T64" fmla="*/ 255 w 486"/>
              <a:gd name="T65" fmla="*/ 0 h 346"/>
              <a:gd name="T66" fmla="*/ 320 w 486"/>
              <a:gd name="T67" fmla="*/ 305 h 346"/>
              <a:gd name="T68" fmla="*/ 306 w 486"/>
              <a:gd name="T69" fmla="*/ 317 h 346"/>
              <a:gd name="T70" fmla="*/ 293 w 486"/>
              <a:gd name="T71" fmla="*/ 207 h 346"/>
              <a:gd name="T72" fmla="*/ 320 w 486"/>
              <a:gd name="T73" fmla="*/ 305 h 346"/>
              <a:gd name="T74" fmla="*/ 293 w 486"/>
              <a:gd name="T75" fmla="*/ 178 h 346"/>
              <a:gd name="T76" fmla="*/ 320 w 486"/>
              <a:gd name="T77" fmla="*/ 94 h 346"/>
              <a:gd name="T78" fmla="*/ 283 w 486"/>
              <a:gd name="T79" fmla="*/ 28 h 346"/>
              <a:gd name="T80" fmla="*/ 330 w 486"/>
              <a:gd name="T81" fmla="*/ 65 h 346"/>
              <a:gd name="T82" fmla="*/ 283 w 486"/>
              <a:gd name="T83" fmla="*/ 28 h 346"/>
              <a:gd name="T84" fmla="*/ 392 w 486"/>
              <a:gd name="T85" fmla="*/ 94 h 346"/>
              <a:gd name="T86" fmla="*/ 433 w 486"/>
              <a:gd name="T87" fmla="*/ 346 h 346"/>
              <a:gd name="T88" fmla="*/ 476 w 486"/>
              <a:gd name="T89" fmla="*/ 305 h 346"/>
              <a:gd name="T90" fmla="*/ 486 w 486"/>
              <a:gd name="T91" fmla="*/ 94 h 346"/>
              <a:gd name="T92" fmla="*/ 382 w 486"/>
              <a:gd name="T93" fmla="*/ 0 h 346"/>
              <a:gd name="T94" fmla="*/ 447 w 486"/>
              <a:gd name="T95" fmla="*/ 305 h 346"/>
              <a:gd name="T96" fmla="*/ 433 w 486"/>
              <a:gd name="T97" fmla="*/ 317 h 346"/>
              <a:gd name="T98" fmla="*/ 421 w 486"/>
              <a:gd name="T99" fmla="*/ 173 h 346"/>
              <a:gd name="T100" fmla="*/ 447 w 486"/>
              <a:gd name="T101" fmla="*/ 305 h 346"/>
              <a:gd name="T102" fmla="*/ 421 w 486"/>
              <a:gd name="T103" fmla="*/ 145 h 346"/>
              <a:gd name="T104" fmla="*/ 447 w 486"/>
              <a:gd name="T105" fmla="*/ 94 h 346"/>
              <a:gd name="T106" fmla="*/ 410 w 486"/>
              <a:gd name="T107" fmla="*/ 28 h 346"/>
              <a:gd name="T108" fmla="*/ 458 w 486"/>
              <a:gd name="T109" fmla="*/ 65 h 346"/>
              <a:gd name="T110" fmla="*/ 410 w 486"/>
              <a:gd name="T111" fmla="*/ 28 h 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86" h="346">
                <a:moveTo>
                  <a:pt x="0" y="94"/>
                </a:moveTo>
                <a:cubicBezTo>
                  <a:pt x="11" y="94"/>
                  <a:pt x="11" y="94"/>
                  <a:pt x="11" y="94"/>
                </a:cubicBezTo>
                <a:cubicBezTo>
                  <a:pt x="11" y="305"/>
                  <a:pt x="11" y="305"/>
                  <a:pt x="11" y="305"/>
                </a:cubicBezTo>
                <a:cubicBezTo>
                  <a:pt x="11" y="327"/>
                  <a:pt x="29" y="346"/>
                  <a:pt x="52" y="346"/>
                </a:cubicBezTo>
                <a:cubicBezTo>
                  <a:pt x="53" y="346"/>
                  <a:pt x="53" y="346"/>
                  <a:pt x="53" y="346"/>
                </a:cubicBezTo>
                <a:cubicBezTo>
                  <a:pt x="76" y="346"/>
                  <a:pt x="94" y="327"/>
                  <a:pt x="94" y="305"/>
                </a:cubicBezTo>
                <a:cubicBezTo>
                  <a:pt x="94" y="94"/>
                  <a:pt x="94" y="94"/>
                  <a:pt x="94" y="94"/>
                </a:cubicBezTo>
                <a:cubicBezTo>
                  <a:pt x="105" y="94"/>
                  <a:pt x="105" y="94"/>
                  <a:pt x="105" y="94"/>
                </a:cubicBezTo>
                <a:cubicBezTo>
                  <a:pt x="105" y="0"/>
                  <a:pt x="105" y="0"/>
                  <a:pt x="105" y="0"/>
                </a:cubicBezTo>
                <a:cubicBezTo>
                  <a:pt x="0" y="0"/>
                  <a:pt x="0" y="0"/>
                  <a:pt x="0" y="0"/>
                </a:cubicBezTo>
                <a:lnTo>
                  <a:pt x="0" y="94"/>
                </a:lnTo>
                <a:close/>
                <a:moveTo>
                  <a:pt x="53" y="317"/>
                </a:moveTo>
                <a:cubicBezTo>
                  <a:pt x="52" y="317"/>
                  <a:pt x="52" y="317"/>
                  <a:pt x="52" y="317"/>
                </a:cubicBezTo>
                <a:cubicBezTo>
                  <a:pt x="45" y="317"/>
                  <a:pt x="39" y="312"/>
                  <a:pt x="39" y="305"/>
                </a:cubicBezTo>
                <a:cubicBezTo>
                  <a:pt x="39" y="139"/>
                  <a:pt x="39" y="139"/>
                  <a:pt x="39" y="139"/>
                </a:cubicBezTo>
                <a:cubicBezTo>
                  <a:pt x="66" y="139"/>
                  <a:pt x="66" y="139"/>
                  <a:pt x="66" y="139"/>
                </a:cubicBezTo>
                <a:cubicBezTo>
                  <a:pt x="66" y="305"/>
                  <a:pt x="66" y="305"/>
                  <a:pt x="66" y="305"/>
                </a:cubicBezTo>
                <a:cubicBezTo>
                  <a:pt x="66" y="312"/>
                  <a:pt x="60" y="317"/>
                  <a:pt x="53" y="317"/>
                </a:cubicBezTo>
                <a:close/>
                <a:moveTo>
                  <a:pt x="66" y="111"/>
                </a:moveTo>
                <a:cubicBezTo>
                  <a:pt x="39" y="111"/>
                  <a:pt x="39" y="111"/>
                  <a:pt x="39" y="111"/>
                </a:cubicBezTo>
                <a:cubicBezTo>
                  <a:pt x="39" y="94"/>
                  <a:pt x="39" y="94"/>
                  <a:pt x="39" y="94"/>
                </a:cubicBezTo>
                <a:cubicBezTo>
                  <a:pt x="66" y="94"/>
                  <a:pt x="66" y="94"/>
                  <a:pt x="66" y="94"/>
                </a:cubicBezTo>
                <a:lnTo>
                  <a:pt x="66" y="111"/>
                </a:lnTo>
                <a:close/>
                <a:moveTo>
                  <a:pt x="29" y="28"/>
                </a:moveTo>
                <a:cubicBezTo>
                  <a:pt x="76" y="28"/>
                  <a:pt x="76" y="28"/>
                  <a:pt x="76" y="28"/>
                </a:cubicBezTo>
                <a:cubicBezTo>
                  <a:pt x="76" y="65"/>
                  <a:pt x="76" y="65"/>
                  <a:pt x="76" y="65"/>
                </a:cubicBezTo>
                <a:cubicBezTo>
                  <a:pt x="29" y="65"/>
                  <a:pt x="29" y="65"/>
                  <a:pt x="29" y="65"/>
                </a:cubicBezTo>
                <a:lnTo>
                  <a:pt x="29" y="28"/>
                </a:lnTo>
                <a:close/>
                <a:moveTo>
                  <a:pt x="127" y="94"/>
                </a:moveTo>
                <a:cubicBezTo>
                  <a:pt x="138" y="94"/>
                  <a:pt x="138" y="94"/>
                  <a:pt x="138" y="94"/>
                </a:cubicBezTo>
                <a:cubicBezTo>
                  <a:pt x="138" y="305"/>
                  <a:pt x="138" y="305"/>
                  <a:pt x="138" y="305"/>
                </a:cubicBezTo>
                <a:cubicBezTo>
                  <a:pt x="138" y="327"/>
                  <a:pt x="156" y="346"/>
                  <a:pt x="179" y="346"/>
                </a:cubicBezTo>
                <a:cubicBezTo>
                  <a:pt x="180" y="346"/>
                  <a:pt x="180" y="346"/>
                  <a:pt x="180" y="346"/>
                </a:cubicBezTo>
                <a:cubicBezTo>
                  <a:pt x="203" y="346"/>
                  <a:pt x="221" y="327"/>
                  <a:pt x="221" y="305"/>
                </a:cubicBezTo>
                <a:cubicBezTo>
                  <a:pt x="221" y="94"/>
                  <a:pt x="221" y="94"/>
                  <a:pt x="221" y="94"/>
                </a:cubicBezTo>
                <a:cubicBezTo>
                  <a:pt x="232" y="94"/>
                  <a:pt x="232" y="94"/>
                  <a:pt x="232" y="94"/>
                </a:cubicBezTo>
                <a:cubicBezTo>
                  <a:pt x="232" y="0"/>
                  <a:pt x="232" y="0"/>
                  <a:pt x="232" y="0"/>
                </a:cubicBezTo>
                <a:cubicBezTo>
                  <a:pt x="127" y="0"/>
                  <a:pt x="127" y="0"/>
                  <a:pt x="127" y="0"/>
                </a:cubicBezTo>
                <a:lnTo>
                  <a:pt x="127" y="94"/>
                </a:lnTo>
                <a:close/>
                <a:moveTo>
                  <a:pt x="193" y="305"/>
                </a:moveTo>
                <a:cubicBezTo>
                  <a:pt x="193" y="312"/>
                  <a:pt x="187" y="317"/>
                  <a:pt x="180" y="317"/>
                </a:cubicBezTo>
                <a:cubicBezTo>
                  <a:pt x="179" y="317"/>
                  <a:pt x="179" y="317"/>
                  <a:pt x="179" y="317"/>
                </a:cubicBezTo>
                <a:cubicBezTo>
                  <a:pt x="172" y="317"/>
                  <a:pt x="166" y="312"/>
                  <a:pt x="166" y="305"/>
                </a:cubicBezTo>
                <a:cubicBezTo>
                  <a:pt x="166" y="173"/>
                  <a:pt x="166" y="173"/>
                  <a:pt x="166" y="173"/>
                </a:cubicBezTo>
                <a:cubicBezTo>
                  <a:pt x="193" y="173"/>
                  <a:pt x="193" y="173"/>
                  <a:pt x="193" y="173"/>
                </a:cubicBezTo>
                <a:lnTo>
                  <a:pt x="193" y="305"/>
                </a:lnTo>
                <a:close/>
                <a:moveTo>
                  <a:pt x="193" y="145"/>
                </a:moveTo>
                <a:cubicBezTo>
                  <a:pt x="166" y="145"/>
                  <a:pt x="166" y="145"/>
                  <a:pt x="166" y="145"/>
                </a:cubicBezTo>
                <a:cubicBezTo>
                  <a:pt x="166" y="94"/>
                  <a:pt x="166" y="94"/>
                  <a:pt x="166" y="94"/>
                </a:cubicBezTo>
                <a:cubicBezTo>
                  <a:pt x="193" y="94"/>
                  <a:pt x="193" y="94"/>
                  <a:pt x="193" y="94"/>
                </a:cubicBezTo>
                <a:lnTo>
                  <a:pt x="193" y="145"/>
                </a:lnTo>
                <a:close/>
                <a:moveTo>
                  <a:pt x="156" y="28"/>
                </a:moveTo>
                <a:cubicBezTo>
                  <a:pt x="203" y="28"/>
                  <a:pt x="203" y="28"/>
                  <a:pt x="203" y="28"/>
                </a:cubicBezTo>
                <a:cubicBezTo>
                  <a:pt x="203" y="65"/>
                  <a:pt x="203" y="65"/>
                  <a:pt x="203" y="65"/>
                </a:cubicBezTo>
                <a:cubicBezTo>
                  <a:pt x="156" y="65"/>
                  <a:pt x="156" y="65"/>
                  <a:pt x="156" y="65"/>
                </a:cubicBezTo>
                <a:lnTo>
                  <a:pt x="156" y="28"/>
                </a:lnTo>
                <a:close/>
                <a:moveTo>
                  <a:pt x="255" y="94"/>
                </a:moveTo>
                <a:cubicBezTo>
                  <a:pt x="265" y="94"/>
                  <a:pt x="265" y="94"/>
                  <a:pt x="265" y="94"/>
                </a:cubicBezTo>
                <a:cubicBezTo>
                  <a:pt x="265" y="305"/>
                  <a:pt x="265" y="305"/>
                  <a:pt x="265" y="305"/>
                </a:cubicBezTo>
                <a:cubicBezTo>
                  <a:pt x="265" y="327"/>
                  <a:pt x="283" y="346"/>
                  <a:pt x="306" y="346"/>
                </a:cubicBezTo>
                <a:cubicBezTo>
                  <a:pt x="307" y="346"/>
                  <a:pt x="307" y="346"/>
                  <a:pt x="307" y="346"/>
                </a:cubicBezTo>
                <a:cubicBezTo>
                  <a:pt x="330" y="346"/>
                  <a:pt x="348" y="327"/>
                  <a:pt x="348" y="305"/>
                </a:cubicBezTo>
                <a:cubicBezTo>
                  <a:pt x="348" y="94"/>
                  <a:pt x="348" y="94"/>
                  <a:pt x="348" y="94"/>
                </a:cubicBezTo>
                <a:cubicBezTo>
                  <a:pt x="359" y="94"/>
                  <a:pt x="359" y="94"/>
                  <a:pt x="359" y="94"/>
                </a:cubicBezTo>
                <a:cubicBezTo>
                  <a:pt x="359" y="0"/>
                  <a:pt x="359" y="0"/>
                  <a:pt x="359" y="0"/>
                </a:cubicBezTo>
                <a:cubicBezTo>
                  <a:pt x="255" y="0"/>
                  <a:pt x="255" y="0"/>
                  <a:pt x="255" y="0"/>
                </a:cubicBezTo>
                <a:lnTo>
                  <a:pt x="255" y="94"/>
                </a:lnTo>
                <a:close/>
                <a:moveTo>
                  <a:pt x="320" y="305"/>
                </a:moveTo>
                <a:cubicBezTo>
                  <a:pt x="320" y="312"/>
                  <a:pt x="314" y="317"/>
                  <a:pt x="307" y="317"/>
                </a:cubicBezTo>
                <a:cubicBezTo>
                  <a:pt x="306" y="317"/>
                  <a:pt x="306" y="317"/>
                  <a:pt x="306" y="317"/>
                </a:cubicBezTo>
                <a:cubicBezTo>
                  <a:pt x="299" y="317"/>
                  <a:pt x="293" y="312"/>
                  <a:pt x="293" y="305"/>
                </a:cubicBezTo>
                <a:cubicBezTo>
                  <a:pt x="293" y="207"/>
                  <a:pt x="293" y="207"/>
                  <a:pt x="293" y="207"/>
                </a:cubicBezTo>
                <a:cubicBezTo>
                  <a:pt x="320" y="207"/>
                  <a:pt x="320" y="207"/>
                  <a:pt x="320" y="207"/>
                </a:cubicBezTo>
                <a:lnTo>
                  <a:pt x="320" y="305"/>
                </a:lnTo>
                <a:close/>
                <a:moveTo>
                  <a:pt x="320" y="178"/>
                </a:moveTo>
                <a:cubicBezTo>
                  <a:pt x="293" y="178"/>
                  <a:pt x="293" y="178"/>
                  <a:pt x="293" y="178"/>
                </a:cubicBezTo>
                <a:cubicBezTo>
                  <a:pt x="293" y="94"/>
                  <a:pt x="293" y="94"/>
                  <a:pt x="293" y="94"/>
                </a:cubicBezTo>
                <a:cubicBezTo>
                  <a:pt x="320" y="94"/>
                  <a:pt x="320" y="94"/>
                  <a:pt x="320" y="94"/>
                </a:cubicBezTo>
                <a:lnTo>
                  <a:pt x="320" y="178"/>
                </a:lnTo>
                <a:close/>
                <a:moveTo>
                  <a:pt x="283" y="28"/>
                </a:moveTo>
                <a:cubicBezTo>
                  <a:pt x="330" y="28"/>
                  <a:pt x="330" y="28"/>
                  <a:pt x="330" y="28"/>
                </a:cubicBezTo>
                <a:cubicBezTo>
                  <a:pt x="330" y="65"/>
                  <a:pt x="330" y="65"/>
                  <a:pt x="330" y="65"/>
                </a:cubicBezTo>
                <a:cubicBezTo>
                  <a:pt x="283" y="65"/>
                  <a:pt x="283" y="65"/>
                  <a:pt x="283" y="65"/>
                </a:cubicBezTo>
                <a:lnTo>
                  <a:pt x="283" y="28"/>
                </a:lnTo>
                <a:close/>
                <a:moveTo>
                  <a:pt x="382" y="94"/>
                </a:moveTo>
                <a:cubicBezTo>
                  <a:pt x="392" y="94"/>
                  <a:pt x="392" y="94"/>
                  <a:pt x="392" y="94"/>
                </a:cubicBezTo>
                <a:cubicBezTo>
                  <a:pt x="392" y="305"/>
                  <a:pt x="392" y="305"/>
                  <a:pt x="392" y="305"/>
                </a:cubicBezTo>
                <a:cubicBezTo>
                  <a:pt x="392" y="327"/>
                  <a:pt x="411" y="346"/>
                  <a:pt x="433" y="346"/>
                </a:cubicBezTo>
                <a:cubicBezTo>
                  <a:pt x="435" y="346"/>
                  <a:pt x="435" y="346"/>
                  <a:pt x="435" y="346"/>
                </a:cubicBezTo>
                <a:cubicBezTo>
                  <a:pt x="457" y="346"/>
                  <a:pt x="476" y="327"/>
                  <a:pt x="476" y="305"/>
                </a:cubicBezTo>
                <a:cubicBezTo>
                  <a:pt x="476" y="94"/>
                  <a:pt x="476" y="94"/>
                  <a:pt x="476" y="94"/>
                </a:cubicBezTo>
                <a:cubicBezTo>
                  <a:pt x="486" y="94"/>
                  <a:pt x="486" y="94"/>
                  <a:pt x="486" y="94"/>
                </a:cubicBezTo>
                <a:cubicBezTo>
                  <a:pt x="486" y="0"/>
                  <a:pt x="486" y="0"/>
                  <a:pt x="486" y="0"/>
                </a:cubicBezTo>
                <a:cubicBezTo>
                  <a:pt x="382" y="0"/>
                  <a:pt x="382" y="0"/>
                  <a:pt x="382" y="0"/>
                </a:cubicBezTo>
                <a:lnTo>
                  <a:pt x="382" y="94"/>
                </a:lnTo>
                <a:close/>
                <a:moveTo>
                  <a:pt x="447" y="305"/>
                </a:moveTo>
                <a:cubicBezTo>
                  <a:pt x="447" y="312"/>
                  <a:pt x="441" y="317"/>
                  <a:pt x="435" y="317"/>
                </a:cubicBezTo>
                <a:cubicBezTo>
                  <a:pt x="433" y="317"/>
                  <a:pt x="433" y="317"/>
                  <a:pt x="433" y="317"/>
                </a:cubicBezTo>
                <a:cubicBezTo>
                  <a:pt x="426" y="317"/>
                  <a:pt x="421" y="312"/>
                  <a:pt x="421" y="305"/>
                </a:cubicBezTo>
                <a:cubicBezTo>
                  <a:pt x="421" y="173"/>
                  <a:pt x="421" y="173"/>
                  <a:pt x="421" y="173"/>
                </a:cubicBezTo>
                <a:cubicBezTo>
                  <a:pt x="447" y="173"/>
                  <a:pt x="447" y="173"/>
                  <a:pt x="447" y="173"/>
                </a:cubicBezTo>
                <a:lnTo>
                  <a:pt x="447" y="305"/>
                </a:lnTo>
                <a:close/>
                <a:moveTo>
                  <a:pt x="447" y="145"/>
                </a:moveTo>
                <a:cubicBezTo>
                  <a:pt x="421" y="145"/>
                  <a:pt x="421" y="145"/>
                  <a:pt x="421" y="145"/>
                </a:cubicBezTo>
                <a:cubicBezTo>
                  <a:pt x="421" y="94"/>
                  <a:pt x="421" y="94"/>
                  <a:pt x="421" y="94"/>
                </a:cubicBezTo>
                <a:cubicBezTo>
                  <a:pt x="447" y="94"/>
                  <a:pt x="447" y="94"/>
                  <a:pt x="447" y="94"/>
                </a:cubicBezTo>
                <a:lnTo>
                  <a:pt x="447" y="145"/>
                </a:lnTo>
                <a:close/>
                <a:moveTo>
                  <a:pt x="410" y="28"/>
                </a:moveTo>
                <a:cubicBezTo>
                  <a:pt x="458" y="28"/>
                  <a:pt x="458" y="28"/>
                  <a:pt x="458" y="28"/>
                </a:cubicBezTo>
                <a:cubicBezTo>
                  <a:pt x="458" y="65"/>
                  <a:pt x="458" y="65"/>
                  <a:pt x="458" y="65"/>
                </a:cubicBezTo>
                <a:cubicBezTo>
                  <a:pt x="410" y="65"/>
                  <a:pt x="410" y="65"/>
                  <a:pt x="410" y="65"/>
                </a:cubicBezTo>
                <a:lnTo>
                  <a:pt x="410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" name="Freeform 14"/>
          <p:cNvSpPr>
            <a:spLocks noEditPoints="1"/>
          </p:cNvSpPr>
          <p:nvPr/>
        </p:nvSpPr>
        <p:spPr bwMode="auto">
          <a:xfrm>
            <a:off x="4036415" y="12481548"/>
            <a:ext cx="478968" cy="413216"/>
          </a:xfrm>
          <a:custGeom>
            <a:avLst/>
            <a:gdLst>
              <a:gd name="T0" fmla="*/ 169 w 486"/>
              <a:gd name="T1" fmla="*/ 246 h 419"/>
              <a:gd name="T2" fmla="*/ 288 w 486"/>
              <a:gd name="T3" fmla="*/ 153 h 419"/>
              <a:gd name="T4" fmla="*/ 198 w 486"/>
              <a:gd name="T5" fmla="*/ 153 h 419"/>
              <a:gd name="T6" fmla="*/ 210 w 486"/>
              <a:gd name="T7" fmla="*/ 185 h 419"/>
              <a:gd name="T8" fmla="*/ 257 w 486"/>
              <a:gd name="T9" fmla="*/ 185 h 419"/>
              <a:gd name="T10" fmla="*/ 257 w 486"/>
              <a:gd name="T11" fmla="*/ 232 h 419"/>
              <a:gd name="T12" fmla="*/ 209 w 486"/>
              <a:gd name="T13" fmla="*/ 0 h 419"/>
              <a:gd name="T14" fmla="*/ 0 w 486"/>
              <a:gd name="T15" fmla="*/ 347 h 419"/>
              <a:gd name="T16" fmla="*/ 467 w 486"/>
              <a:gd name="T17" fmla="*/ 347 h 419"/>
              <a:gd name="T18" fmla="*/ 324 w 486"/>
              <a:gd name="T19" fmla="*/ 48 h 419"/>
              <a:gd name="T20" fmla="*/ 295 w 486"/>
              <a:gd name="T21" fmla="*/ 48 h 419"/>
              <a:gd name="T22" fmla="*/ 100 w 486"/>
              <a:gd name="T23" fmla="*/ 97 h 419"/>
              <a:gd name="T24" fmla="*/ 85 w 486"/>
              <a:gd name="T25" fmla="*/ 332 h 419"/>
              <a:gd name="T26" fmla="*/ 57 w 486"/>
              <a:gd name="T27" fmla="*/ 97 h 419"/>
              <a:gd name="T28" fmla="*/ 429 w 486"/>
              <a:gd name="T29" fmla="*/ 97 h 419"/>
              <a:gd name="T30" fmla="*/ 429 w 486"/>
              <a:gd name="T31" fmla="*/ 97 h 419"/>
              <a:gd name="T32" fmla="*/ 393 w 486"/>
              <a:gd name="T33" fmla="*/ 340 h 419"/>
              <a:gd name="T34" fmla="*/ 361 w 486"/>
              <a:gd name="T35" fmla="*/ 348 h 419"/>
              <a:gd name="T36" fmla="*/ 363 w 486"/>
              <a:gd name="T37" fmla="*/ 353 h 419"/>
              <a:gd name="T38" fmla="*/ 366 w 486"/>
              <a:gd name="T39" fmla="*/ 357 h 419"/>
              <a:gd name="T40" fmla="*/ 370 w 486"/>
              <a:gd name="T41" fmla="*/ 360 h 419"/>
              <a:gd name="T42" fmla="*/ 375 w 486"/>
              <a:gd name="T43" fmla="*/ 363 h 419"/>
              <a:gd name="T44" fmla="*/ 379 w 486"/>
              <a:gd name="T45" fmla="*/ 366 h 419"/>
              <a:gd name="T46" fmla="*/ 384 w 486"/>
              <a:gd name="T47" fmla="*/ 367 h 419"/>
              <a:gd name="T48" fmla="*/ 390 w 486"/>
              <a:gd name="T49" fmla="*/ 368 h 419"/>
              <a:gd name="T50" fmla="*/ 396 w 486"/>
              <a:gd name="T51" fmla="*/ 368 h 419"/>
              <a:gd name="T52" fmla="*/ 401 w 486"/>
              <a:gd name="T53" fmla="*/ 367 h 419"/>
              <a:gd name="T54" fmla="*/ 406 w 486"/>
              <a:gd name="T55" fmla="*/ 366 h 419"/>
              <a:gd name="T56" fmla="*/ 411 w 486"/>
              <a:gd name="T57" fmla="*/ 363 h 419"/>
              <a:gd name="T58" fmla="*/ 415 w 486"/>
              <a:gd name="T59" fmla="*/ 360 h 419"/>
              <a:gd name="T60" fmla="*/ 419 w 486"/>
              <a:gd name="T61" fmla="*/ 357 h 419"/>
              <a:gd name="T62" fmla="*/ 422 w 486"/>
              <a:gd name="T63" fmla="*/ 353 h 419"/>
              <a:gd name="T64" fmla="*/ 425 w 486"/>
              <a:gd name="T65" fmla="*/ 348 h 419"/>
              <a:gd name="T66" fmla="*/ 48 w 486"/>
              <a:gd name="T67" fmla="*/ 390 h 419"/>
              <a:gd name="T68" fmla="*/ 61 w 486"/>
              <a:gd name="T69" fmla="*/ 349 h 419"/>
              <a:gd name="T70" fmla="*/ 64 w 486"/>
              <a:gd name="T71" fmla="*/ 353 h 419"/>
              <a:gd name="T72" fmla="*/ 67 w 486"/>
              <a:gd name="T73" fmla="*/ 357 h 419"/>
              <a:gd name="T74" fmla="*/ 71 w 486"/>
              <a:gd name="T75" fmla="*/ 361 h 419"/>
              <a:gd name="T76" fmla="*/ 75 w 486"/>
              <a:gd name="T77" fmla="*/ 363 h 419"/>
              <a:gd name="T78" fmla="*/ 80 w 486"/>
              <a:gd name="T79" fmla="*/ 366 h 419"/>
              <a:gd name="T80" fmla="*/ 85 w 486"/>
              <a:gd name="T81" fmla="*/ 367 h 419"/>
              <a:gd name="T82" fmla="*/ 90 w 486"/>
              <a:gd name="T83" fmla="*/ 368 h 419"/>
              <a:gd name="T84" fmla="*/ 98 w 486"/>
              <a:gd name="T85" fmla="*/ 368 h 419"/>
              <a:gd name="T86" fmla="*/ 104 w 486"/>
              <a:gd name="T87" fmla="*/ 367 h 419"/>
              <a:gd name="T88" fmla="*/ 108 w 486"/>
              <a:gd name="T89" fmla="*/ 365 h 419"/>
              <a:gd name="T90" fmla="*/ 113 w 486"/>
              <a:gd name="T91" fmla="*/ 362 h 419"/>
              <a:gd name="T92" fmla="*/ 117 w 486"/>
              <a:gd name="T93" fmla="*/ 359 h 419"/>
              <a:gd name="T94" fmla="*/ 121 w 486"/>
              <a:gd name="T95" fmla="*/ 355 h 419"/>
              <a:gd name="T96" fmla="*/ 124 w 486"/>
              <a:gd name="T97" fmla="*/ 351 h 419"/>
              <a:gd name="T98" fmla="*/ 126 w 486"/>
              <a:gd name="T99" fmla="*/ 347 h 419"/>
              <a:gd name="T100" fmla="*/ 357 w 486"/>
              <a:gd name="T101" fmla="*/ 318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86" h="419">
                <a:moveTo>
                  <a:pt x="316" y="246"/>
                </a:moveTo>
                <a:cubicBezTo>
                  <a:pt x="316" y="125"/>
                  <a:pt x="316" y="125"/>
                  <a:pt x="316" y="125"/>
                </a:cubicBezTo>
                <a:cubicBezTo>
                  <a:pt x="169" y="125"/>
                  <a:pt x="169" y="125"/>
                  <a:pt x="169" y="125"/>
                </a:cubicBezTo>
                <a:cubicBezTo>
                  <a:pt x="169" y="246"/>
                  <a:pt x="169" y="246"/>
                  <a:pt x="169" y="246"/>
                </a:cubicBezTo>
                <a:cubicBezTo>
                  <a:pt x="243" y="293"/>
                  <a:pt x="243" y="293"/>
                  <a:pt x="243" y="293"/>
                </a:cubicBezTo>
                <a:lnTo>
                  <a:pt x="316" y="246"/>
                </a:lnTo>
                <a:close/>
                <a:moveTo>
                  <a:pt x="198" y="153"/>
                </a:moveTo>
                <a:cubicBezTo>
                  <a:pt x="288" y="153"/>
                  <a:pt x="288" y="153"/>
                  <a:pt x="288" y="153"/>
                </a:cubicBezTo>
                <a:cubicBezTo>
                  <a:pt x="288" y="231"/>
                  <a:pt x="288" y="231"/>
                  <a:pt x="288" y="231"/>
                </a:cubicBezTo>
                <a:cubicBezTo>
                  <a:pt x="243" y="260"/>
                  <a:pt x="243" y="260"/>
                  <a:pt x="243" y="260"/>
                </a:cubicBezTo>
                <a:cubicBezTo>
                  <a:pt x="198" y="231"/>
                  <a:pt x="198" y="231"/>
                  <a:pt x="198" y="231"/>
                </a:cubicBezTo>
                <a:lnTo>
                  <a:pt x="198" y="153"/>
                </a:lnTo>
                <a:close/>
                <a:moveTo>
                  <a:pt x="229" y="232"/>
                </a:moveTo>
                <a:cubicBezTo>
                  <a:pt x="229" y="213"/>
                  <a:pt x="229" y="213"/>
                  <a:pt x="229" y="213"/>
                </a:cubicBezTo>
                <a:cubicBezTo>
                  <a:pt x="210" y="213"/>
                  <a:pt x="210" y="213"/>
                  <a:pt x="210" y="213"/>
                </a:cubicBezTo>
                <a:cubicBezTo>
                  <a:pt x="210" y="185"/>
                  <a:pt x="210" y="185"/>
                  <a:pt x="210" y="185"/>
                </a:cubicBezTo>
                <a:cubicBezTo>
                  <a:pt x="229" y="185"/>
                  <a:pt x="229" y="185"/>
                  <a:pt x="229" y="185"/>
                </a:cubicBezTo>
                <a:cubicBezTo>
                  <a:pt x="229" y="166"/>
                  <a:pt x="229" y="166"/>
                  <a:pt x="229" y="166"/>
                </a:cubicBezTo>
                <a:cubicBezTo>
                  <a:pt x="257" y="166"/>
                  <a:pt x="257" y="166"/>
                  <a:pt x="257" y="166"/>
                </a:cubicBezTo>
                <a:cubicBezTo>
                  <a:pt x="257" y="185"/>
                  <a:pt x="257" y="185"/>
                  <a:pt x="257" y="185"/>
                </a:cubicBezTo>
                <a:cubicBezTo>
                  <a:pt x="276" y="185"/>
                  <a:pt x="276" y="185"/>
                  <a:pt x="276" y="185"/>
                </a:cubicBezTo>
                <a:cubicBezTo>
                  <a:pt x="276" y="213"/>
                  <a:pt x="276" y="213"/>
                  <a:pt x="276" y="213"/>
                </a:cubicBezTo>
                <a:cubicBezTo>
                  <a:pt x="257" y="213"/>
                  <a:pt x="257" y="213"/>
                  <a:pt x="257" y="213"/>
                </a:cubicBezTo>
                <a:cubicBezTo>
                  <a:pt x="257" y="232"/>
                  <a:pt x="257" y="232"/>
                  <a:pt x="257" y="232"/>
                </a:cubicBezTo>
                <a:lnTo>
                  <a:pt x="229" y="232"/>
                </a:lnTo>
                <a:close/>
                <a:moveTo>
                  <a:pt x="324" y="48"/>
                </a:moveTo>
                <a:cubicBezTo>
                  <a:pt x="324" y="22"/>
                  <a:pt x="302" y="0"/>
                  <a:pt x="276" y="0"/>
                </a:cubicBezTo>
                <a:cubicBezTo>
                  <a:pt x="209" y="0"/>
                  <a:pt x="209" y="0"/>
                  <a:pt x="209" y="0"/>
                </a:cubicBezTo>
                <a:cubicBezTo>
                  <a:pt x="183" y="0"/>
                  <a:pt x="162" y="22"/>
                  <a:pt x="162" y="48"/>
                </a:cubicBezTo>
                <a:cubicBezTo>
                  <a:pt x="162" y="68"/>
                  <a:pt x="162" y="68"/>
                  <a:pt x="162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347"/>
                  <a:pt x="0" y="347"/>
                  <a:pt x="0" y="347"/>
                </a:cubicBezTo>
                <a:cubicBezTo>
                  <a:pt x="19" y="347"/>
                  <a:pt x="19" y="347"/>
                  <a:pt x="19" y="347"/>
                </a:cubicBezTo>
                <a:cubicBezTo>
                  <a:pt x="19" y="419"/>
                  <a:pt x="19" y="419"/>
                  <a:pt x="19" y="419"/>
                </a:cubicBezTo>
                <a:cubicBezTo>
                  <a:pt x="467" y="419"/>
                  <a:pt x="467" y="419"/>
                  <a:pt x="467" y="419"/>
                </a:cubicBezTo>
                <a:cubicBezTo>
                  <a:pt x="467" y="347"/>
                  <a:pt x="467" y="347"/>
                  <a:pt x="467" y="347"/>
                </a:cubicBezTo>
                <a:cubicBezTo>
                  <a:pt x="486" y="347"/>
                  <a:pt x="486" y="347"/>
                  <a:pt x="486" y="347"/>
                </a:cubicBezTo>
                <a:cubicBezTo>
                  <a:pt x="486" y="68"/>
                  <a:pt x="486" y="68"/>
                  <a:pt x="486" y="68"/>
                </a:cubicBezTo>
                <a:cubicBezTo>
                  <a:pt x="324" y="68"/>
                  <a:pt x="324" y="68"/>
                  <a:pt x="324" y="68"/>
                </a:cubicBezTo>
                <a:lnTo>
                  <a:pt x="324" y="48"/>
                </a:lnTo>
                <a:close/>
                <a:moveTo>
                  <a:pt x="190" y="48"/>
                </a:moveTo>
                <a:cubicBezTo>
                  <a:pt x="190" y="37"/>
                  <a:pt x="199" y="29"/>
                  <a:pt x="209" y="29"/>
                </a:cubicBezTo>
                <a:cubicBezTo>
                  <a:pt x="276" y="29"/>
                  <a:pt x="276" y="29"/>
                  <a:pt x="276" y="29"/>
                </a:cubicBezTo>
                <a:cubicBezTo>
                  <a:pt x="287" y="29"/>
                  <a:pt x="295" y="37"/>
                  <a:pt x="295" y="48"/>
                </a:cubicBezTo>
                <a:cubicBezTo>
                  <a:pt x="295" y="68"/>
                  <a:pt x="295" y="68"/>
                  <a:pt x="295" y="68"/>
                </a:cubicBezTo>
                <a:cubicBezTo>
                  <a:pt x="190" y="68"/>
                  <a:pt x="190" y="68"/>
                  <a:pt x="190" y="68"/>
                </a:cubicBezTo>
                <a:lnTo>
                  <a:pt x="190" y="48"/>
                </a:lnTo>
                <a:close/>
                <a:moveTo>
                  <a:pt x="100" y="97"/>
                </a:moveTo>
                <a:cubicBezTo>
                  <a:pt x="100" y="332"/>
                  <a:pt x="100" y="332"/>
                  <a:pt x="100" y="332"/>
                </a:cubicBezTo>
                <a:cubicBezTo>
                  <a:pt x="100" y="332"/>
                  <a:pt x="100" y="332"/>
                  <a:pt x="100" y="332"/>
                </a:cubicBezTo>
                <a:cubicBezTo>
                  <a:pt x="100" y="336"/>
                  <a:pt x="97" y="340"/>
                  <a:pt x="93" y="340"/>
                </a:cubicBezTo>
                <a:cubicBezTo>
                  <a:pt x="89" y="340"/>
                  <a:pt x="85" y="336"/>
                  <a:pt x="85" y="332"/>
                </a:cubicBezTo>
                <a:cubicBezTo>
                  <a:pt x="85" y="97"/>
                  <a:pt x="85" y="97"/>
                  <a:pt x="85" y="97"/>
                </a:cubicBezTo>
                <a:lnTo>
                  <a:pt x="100" y="97"/>
                </a:lnTo>
                <a:close/>
                <a:moveTo>
                  <a:pt x="28" y="97"/>
                </a:moveTo>
                <a:cubicBezTo>
                  <a:pt x="57" y="97"/>
                  <a:pt x="57" y="97"/>
                  <a:pt x="57" y="97"/>
                </a:cubicBezTo>
                <a:cubicBezTo>
                  <a:pt x="57" y="318"/>
                  <a:pt x="57" y="318"/>
                  <a:pt x="57" y="318"/>
                </a:cubicBezTo>
                <a:cubicBezTo>
                  <a:pt x="28" y="318"/>
                  <a:pt x="28" y="318"/>
                  <a:pt x="28" y="318"/>
                </a:cubicBezTo>
                <a:lnTo>
                  <a:pt x="28" y="97"/>
                </a:lnTo>
                <a:close/>
                <a:moveTo>
                  <a:pt x="429" y="97"/>
                </a:moveTo>
                <a:cubicBezTo>
                  <a:pt x="457" y="97"/>
                  <a:pt x="457" y="97"/>
                  <a:pt x="457" y="97"/>
                </a:cubicBezTo>
                <a:cubicBezTo>
                  <a:pt x="457" y="318"/>
                  <a:pt x="457" y="318"/>
                  <a:pt x="457" y="318"/>
                </a:cubicBezTo>
                <a:cubicBezTo>
                  <a:pt x="429" y="318"/>
                  <a:pt x="429" y="318"/>
                  <a:pt x="429" y="318"/>
                </a:cubicBezTo>
                <a:lnTo>
                  <a:pt x="429" y="97"/>
                </a:lnTo>
                <a:close/>
                <a:moveTo>
                  <a:pt x="400" y="97"/>
                </a:moveTo>
                <a:cubicBezTo>
                  <a:pt x="400" y="332"/>
                  <a:pt x="400" y="332"/>
                  <a:pt x="400" y="332"/>
                </a:cubicBezTo>
                <a:cubicBezTo>
                  <a:pt x="400" y="332"/>
                  <a:pt x="400" y="332"/>
                  <a:pt x="400" y="332"/>
                </a:cubicBezTo>
                <a:cubicBezTo>
                  <a:pt x="400" y="336"/>
                  <a:pt x="397" y="340"/>
                  <a:pt x="393" y="340"/>
                </a:cubicBezTo>
                <a:cubicBezTo>
                  <a:pt x="389" y="340"/>
                  <a:pt x="385" y="336"/>
                  <a:pt x="385" y="332"/>
                </a:cubicBezTo>
                <a:cubicBezTo>
                  <a:pt x="385" y="97"/>
                  <a:pt x="385" y="97"/>
                  <a:pt x="385" y="97"/>
                </a:cubicBezTo>
                <a:lnTo>
                  <a:pt x="400" y="97"/>
                </a:lnTo>
                <a:close/>
                <a:moveTo>
                  <a:pt x="361" y="348"/>
                </a:moveTo>
                <a:cubicBezTo>
                  <a:pt x="361" y="348"/>
                  <a:pt x="361" y="349"/>
                  <a:pt x="361" y="349"/>
                </a:cubicBezTo>
                <a:cubicBezTo>
                  <a:pt x="361" y="349"/>
                  <a:pt x="361" y="350"/>
                  <a:pt x="362" y="351"/>
                </a:cubicBezTo>
                <a:cubicBezTo>
                  <a:pt x="362" y="351"/>
                  <a:pt x="362" y="351"/>
                  <a:pt x="362" y="351"/>
                </a:cubicBezTo>
                <a:cubicBezTo>
                  <a:pt x="362" y="351"/>
                  <a:pt x="363" y="352"/>
                  <a:pt x="363" y="353"/>
                </a:cubicBezTo>
                <a:cubicBezTo>
                  <a:pt x="363" y="353"/>
                  <a:pt x="363" y="353"/>
                  <a:pt x="364" y="353"/>
                </a:cubicBezTo>
                <a:cubicBezTo>
                  <a:pt x="364" y="354"/>
                  <a:pt x="364" y="354"/>
                  <a:pt x="365" y="355"/>
                </a:cubicBezTo>
                <a:cubicBezTo>
                  <a:pt x="365" y="355"/>
                  <a:pt x="365" y="355"/>
                  <a:pt x="365" y="355"/>
                </a:cubicBezTo>
                <a:cubicBezTo>
                  <a:pt x="365" y="356"/>
                  <a:pt x="366" y="356"/>
                  <a:pt x="366" y="357"/>
                </a:cubicBezTo>
                <a:cubicBezTo>
                  <a:pt x="367" y="357"/>
                  <a:pt x="367" y="357"/>
                  <a:pt x="367" y="357"/>
                </a:cubicBezTo>
                <a:cubicBezTo>
                  <a:pt x="367" y="358"/>
                  <a:pt x="368" y="358"/>
                  <a:pt x="368" y="359"/>
                </a:cubicBezTo>
                <a:cubicBezTo>
                  <a:pt x="368" y="359"/>
                  <a:pt x="369" y="359"/>
                  <a:pt x="369" y="359"/>
                </a:cubicBezTo>
                <a:cubicBezTo>
                  <a:pt x="369" y="359"/>
                  <a:pt x="370" y="360"/>
                  <a:pt x="370" y="360"/>
                </a:cubicBezTo>
                <a:cubicBezTo>
                  <a:pt x="370" y="360"/>
                  <a:pt x="371" y="360"/>
                  <a:pt x="371" y="361"/>
                </a:cubicBezTo>
                <a:cubicBezTo>
                  <a:pt x="371" y="361"/>
                  <a:pt x="372" y="361"/>
                  <a:pt x="373" y="362"/>
                </a:cubicBezTo>
                <a:cubicBezTo>
                  <a:pt x="373" y="362"/>
                  <a:pt x="373" y="362"/>
                  <a:pt x="373" y="362"/>
                </a:cubicBezTo>
                <a:cubicBezTo>
                  <a:pt x="373" y="362"/>
                  <a:pt x="374" y="363"/>
                  <a:pt x="375" y="363"/>
                </a:cubicBezTo>
                <a:cubicBezTo>
                  <a:pt x="375" y="363"/>
                  <a:pt x="375" y="363"/>
                  <a:pt x="375" y="363"/>
                </a:cubicBezTo>
                <a:cubicBezTo>
                  <a:pt x="376" y="364"/>
                  <a:pt x="376" y="364"/>
                  <a:pt x="377" y="365"/>
                </a:cubicBezTo>
                <a:cubicBezTo>
                  <a:pt x="377" y="365"/>
                  <a:pt x="377" y="365"/>
                  <a:pt x="377" y="365"/>
                </a:cubicBezTo>
                <a:cubicBezTo>
                  <a:pt x="378" y="365"/>
                  <a:pt x="379" y="365"/>
                  <a:pt x="379" y="366"/>
                </a:cubicBezTo>
                <a:cubicBezTo>
                  <a:pt x="379" y="366"/>
                  <a:pt x="380" y="366"/>
                  <a:pt x="380" y="366"/>
                </a:cubicBezTo>
                <a:cubicBezTo>
                  <a:pt x="381" y="366"/>
                  <a:pt x="381" y="366"/>
                  <a:pt x="382" y="366"/>
                </a:cubicBezTo>
                <a:cubicBezTo>
                  <a:pt x="382" y="366"/>
                  <a:pt x="382" y="367"/>
                  <a:pt x="382" y="367"/>
                </a:cubicBezTo>
                <a:cubicBezTo>
                  <a:pt x="383" y="367"/>
                  <a:pt x="384" y="367"/>
                  <a:pt x="384" y="367"/>
                </a:cubicBezTo>
                <a:cubicBezTo>
                  <a:pt x="385" y="367"/>
                  <a:pt x="385" y="367"/>
                  <a:pt x="385" y="367"/>
                </a:cubicBezTo>
                <a:cubicBezTo>
                  <a:pt x="386" y="367"/>
                  <a:pt x="386" y="368"/>
                  <a:pt x="387" y="368"/>
                </a:cubicBezTo>
                <a:cubicBezTo>
                  <a:pt x="387" y="368"/>
                  <a:pt x="387" y="368"/>
                  <a:pt x="387" y="368"/>
                </a:cubicBezTo>
                <a:cubicBezTo>
                  <a:pt x="388" y="368"/>
                  <a:pt x="389" y="368"/>
                  <a:pt x="390" y="368"/>
                </a:cubicBezTo>
                <a:cubicBezTo>
                  <a:pt x="390" y="368"/>
                  <a:pt x="390" y="368"/>
                  <a:pt x="390" y="368"/>
                </a:cubicBezTo>
                <a:cubicBezTo>
                  <a:pt x="391" y="368"/>
                  <a:pt x="392" y="368"/>
                  <a:pt x="393" y="368"/>
                </a:cubicBezTo>
                <a:cubicBezTo>
                  <a:pt x="394" y="368"/>
                  <a:pt x="394" y="368"/>
                  <a:pt x="395" y="368"/>
                </a:cubicBezTo>
                <a:cubicBezTo>
                  <a:pt x="395" y="368"/>
                  <a:pt x="396" y="368"/>
                  <a:pt x="396" y="368"/>
                </a:cubicBezTo>
                <a:cubicBezTo>
                  <a:pt x="397" y="368"/>
                  <a:pt x="397" y="368"/>
                  <a:pt x="398" y="368"/>
                </a:cubicBezTo>
                <a:cubicBezTo>
                  <a:pt x="398" y="368"/>
                  <a:pt x="398" y="368"/>
                  <a:pt x="398" y="368"/>
                </a:cubicBezTo>
                <a:cubicBezTo>
                  <a:pt x="399" y="368"/>
                  <a:pt x="400" y="367"/>
                  <a:pt x="401" y="367"/>
                </a:cubicBezTo>
                <a:cubicBezTo>
                  <a:pt x="401" y="367"/>
                  <a:pt x="401" y="367"/>
                  <a:pt x="401" y="367"/>
                </a:cubicBezTo>
                <a:cubicBezTo>
                  <a:pt x="402" y="367"/>
                  <a:pt x="403" y="367"/>
                  <a:pt x="403" y="367"/>
                </a:cubicBezTo>
                <a:cubicBezTo>
                  <a:pt x="403" y="367"/>
                  <a:pt x="403" y="366"/>
                  <a:pt x="404" y="366"/>
                </a:cubicBezTo>
                <a:cubicBezTo>
                  <a:pt x="404" y="366"/>
                  <a:pt x="405" y="366"/>
                  <a:pt x="406" y="366"/>
                </a:cubicBezTo>
                <a:cubicBezTo>
                  <a:pt x="406" y="366"/>
                  <a:pt x="406" y="366"/>
                  <a:pt x="406" y="366"/>
                </a:cubicBezTo>
                <a:cubicBezTo>
                  <a:pt x="407" y="365"/>
                  <a:pt x="408" y="365"/>
                  <a:pt x="408" y="365"/>
                </a:cubicBezTo>
                <a:cubicBezTo>
                  <a:pt x="408" y="365"/>
                  <a:pt x="408" y="365"/>
                  <a:pt x="408" y="365"/>
                </a:cubicBezTo>
                <a:cubicBezTo>
                  <a:pt x="409" y="364"/>
                  <a:pt x="410" y="364"/>
                  <a:pt x="410" y="363"/>
                </a:cubicBezTo>
                <a:cubicBezTo>
                  <a:pt x="411" y="363"/>
                  <a:pt x="411" y="363"/>
                  <a:pt x="411" y="363"/>
                </a:cubicBezTo>
                <a:cubicBezTo>
                  <a:pt x="412" y="363"/>
                  <a:pt x="412" y="362"/>
                  <a:pt x="413" y="362"/>
                </a:cubicBezTo>
                <a:cubicBezTo>
                  <a:pt x="413" y="362"/>
                  <a:pt x="413" y="362"/>
                  <a:pt x="413" y="362"/>
                </a:cubicBezTo>
                <a:cubicBezTo>
                  <a:pt x="414" y="361"/>
                  <a:pt x="414" y="361"/>
                  <a:pt x="415" y="361"/>
                </a:cubicBezTo>
                <a:cubicBezTo>
                  <a:pt x="415" y="360"/>
                  <a:pt x="415" y="360"/>
                  <a:pt x="415" y="360"/>
                </a:cubicBezTo>
                <a:cubicBezTo>
                  <a:pt x="416" y="360"/>
                  <a:pt x="416" y="359"/>
                  <a:pt x="417" y="359"/>
                </a:cubicBezTo>
                <a:cubicBezTo>
                  <a:pt x="417" y="359"/>
                  <a:pt x="417" y="359"/>
                  <a:pt x="417" y="359"/>
                </a:cubicBezTo>
                <a:cubicBezTo>
                  <a:pt x="418" y="358"/>
                  <a:pt x="418" y="358"/>
                  <a:pt x="419" y="357"/>
                </a:cubicBezTo>
                <a:cubicBezTo>
                  <a:pt x="419" y="357"/>
                  <a:pt x="419" y="357"/>
                  <a:pt x="419" y="357"/>
                </a:cubicBezTo>
                <a:cubicBezTo>
                  <a:pt x="420" y="356"/>
                  <a:pt x="420" y="356"/>
                  <a:pt x="421" y="355"/>
                </a:cubicBezTo>
                <a:cubicBezTo>
                  <a:pt x="421" y="355"/>
                  <a:pt x="421" y="355"/>
                  <a:pt x="421" y="355"/>
                </a:cubicBezTo>
                <a:cubicBezTo>
                  <a:pt x="421" y="354"/>
                  <a:pt x="422" y="354"/>
                  <a:pt x="422" y="353"/>
                </a:cubicBezTo>
                <a:cubicBezTo>
                  <a:pt x="422" y="353"/>
                  <a:pt x="422" y="353"/>
                  <a:pt x="422" y="353"/>
                </a:cubicBezTo>
                <a:cubicBezTo>
                  <a:pt x="423" y="352"/>
                  <a:pt x="423" y="351"/>
                  <a:pt x="424" y="351"/>
                </a:cubicBezTo>
                <a:cubicBezTo>
                  <a:pt x="424" y="351"/>
                  <a:pt x="424" y="351"/>
                  <a:pt x="424" y="351"/>
                </a:cubicBezTo>
                <a:cubicBezTo>
                  <a:pt x="424" y="350"/>
                  <a:pt x="424" y="349"/>
                  <a:pt x="425" y="349"/>
                </a:cubicBezTo>
                <a:cubicBezTo>
                  <a:pt x="425" y="349"/>
                  <a:pt x="425" y="348"/>
                  <a:pt x="425" y="348"/>
                </a:cubicBezTo>
                <a:cubicBezTo>
                  <a:pt x="425" y="348"/>
                  <a:pt x="425" y="347"/>
                  <a:pt x="425" y="347"/>
                </a:cubicBezTo>
                <a:cubicBezTo>
                  <a:pt x="438" y="347"/>
                  <a:pt x="438" y="347"/>
                  <a:pt x="438" y="347"/>
                </a:cubicBezTo>
                <a:cubicBezTo>
                  <a:pt x="438" y="390"/>
                  <a:pt x="438" y="390"/>
                  <a:pt x="438" y="390"/>
                </a:cubicBezTo>
                <a:cubicBezTo>
                  <a:pt x="48" y="390"/>
                  <a:pt x="48" y="390"/>
                  <a:pt x="48" y="390"/>
                </a:cubicBezTo>
                <a:cubicBezTo>
                  <a:pt x="48" y="347"/>
                  <a:pt x="48" y="347"/>
                  <a:pt x="48" y="347"/>
                </a:cubicBezTo>
                <a:cubicBezTo>
                  <a:pt x="60" y="347"/>
                  <a:pt x="60" y="347"/>
                  <a:pt x="60" y="347"/>
                </a:cubicBezTo>
                <a:cubicBezTo>
                  <a:pt x="60" y="347"/>
                  <a:pt x="60" y="348"/>
                  <a:pt x="61" y="348"/>
                </a:cubicBezTo>
                <a:cubicBezTo>
                  <a:pt x="61" y="348"/>
                  <a:pt x="61" y="349"/>
                  <a:pt x="61" y="349"/>
                </a:cubicBezTo>
                <a:cubicBezTo>
                  <a:pt x="61" y="349"/>
                  <a:pt x="62" y="350"/>
                  <a:pt x="62" y="351"/>
                </a:cubicBezTo>
                <a:cubicBezTo>
                  <a:pt x="62" y="351"/>
                  <a:pt x="62" y="351"/>
                  <a:pt x="62" y="351"/>
                </a:cubicBezTo>
                <a:cubicBezTo>
                  <a:pt x="62" y="351"/>
                  <a:pt x="63" y="352"/>
                  <a:pt x="63" y="353"/>
                </a:cubicBezTo>
                <a:cubicBezTo>
                  <a:pt x="63" y="353"/>
                  <a:pt x="64" y="353"/>
                  <a:pt x="64" y="353"/>
                </a:cubicBezTo>
                <a:cubicBezTo>
                  <a:pt x="64" y="354"/>
                  <a:pt x="64" y="354"/>
                  <a:pt x="65" y="355"/>
                </a:cubicBezTo>
                <a:cubicBezTo>
                  <a:pt x="65" y="355"/>
                  <a:pt x="65" y="355"/>
                  <a:pt x="65" y="355"/>
                </a:cubicBezTo>
                <a:cubicBezTo>
                  <a:pt x="66" y="356"/>
                  <a:pt x="66" y="356"/>
                  <a:pt x="67" y="357"/>
                </a:cubicBezTo>
                <a:cubicBezTo>
                  <a:pt x="67" y="357"/>
                  <a:pt x="67" y="357"/>
                  <a:pt x="67" y="357"/>
                </a:cubicBezTo>
                <a:cubicBezTo>
                  <a:pt x="67" y="358"/>
                  <a:pt x="68" y="358"/>
                  <a:pt x="69" y="359"/>
                </a:cubicBezTo>
                <a:cubicBezTo>
                  <a:pt x="69" y="359"/>
                  <a:pt x="69" y="359"/>
                  <a:pt x="69" y="359"/>
                </a:cubicBezTo>
                <a:cubicBezTo>
                  <a:pt x="69" y="359"/>
                  <a:pt x="70" y="360"/>
                  <a:pt x="70" y="360"/>
                </a:cubicBezTo>
                <a:cubicBezTo>
                  <a:pt x="71" y="360"/>
                  <a:pt x="71" y="360"/>
                  <a:pt x="71" y="361"/>
                </a:cubicBezTo>
                <a:cubicBezTo>
                  <a:pt x="71" y="361"/>
                  <a:pt x="72" y="361"/>
                  <a:pt x="73" y="362"/>
                </a:cubicBezTo>
                <a:cubicBezTo>
                  <a:pt x="73" y="362"/>
                  <a:pt x="73" y="362"/>
                  <a:pt x="73" y="362"/>
                </a:cubicBezTo>
                <a:cubicBezTo>
                  <a:pt x="73" y="362"/>
                  <a:pt x="74" y="363"/>
                  <a:pt x="75" y="363"/>
                </a:cubicBezTo>
                <a:cubicBezTo>
                  <a:pt x="75" y="363"/>
                  <a:pt x="75" y="363"/>
                  <a:pt x="75" y="363"/>
                </a:cubicBezTo>
                <a:cubicBezTo>
                  <a:pt x="76" y="364"/>
                  <a:pt x="76" y="364"/>
                  <a:pt x="77" y="365"/>
                </a:cubicBezTo>
                <a:cubicBezTo>
                  <a:pt x="77" y="365"/>
                  <a:pt x="77" y="365"/>
                  <a:pt x="77" y="365"/>
                </a:cubicBezTo>
                <a:cubicBezTo>
                  <a:pt x="78" y="365"/>
                  <a:pt x="79" y="365"/>
                  <a:pt x="79" y="366"/>
                </a:cubicBezTo>
                <a:cubicBezTo>
                  <a:pt x="80" y="366"/>
                  <a:pt x="80" y="366"/>
                  <a:pt x="80" y="366"/>
                </a:cubicBezTo>
                <a:cubicBezTo>
                  <a:pt x="81" y="366"/>
                  <a:pt x="81" y="366"/>
                  <a:pt x="82" y="366"/>
                </a:cubicBezTo>
                <a:cubicBezTo>
                  <a:pt x="82" y="366"/>
                  <a:pt x="82" y="367"/>
                  <a:pt x="82" y="367"/>
                </a:cubicBezTo>
                <a:cubicBezTo>
                  <a:pt x="83" y="367"/>
                  <a:pt x="84" y="367"/>
                  <a:pt x="84" y="367"/>
                </a:cubicBezTo>
                <a:cubicBezTo>
                  <a:pt x="85" y="367"/>
                  <a:pt x="85" y="367"/>
                  <a:pt x="85" y="367"/>
                </a:cubicBezTo>
                <a:cubicBezTo>
                  <a:pt x="86" y="367"/>
                  <a:pt x="87" y="368"/>
                  <a:pt x="87" y="368"/>
                </a:cubicBezTo>
                <a:cubicBezTo>
                  <a:pt x="87" y="368"/>
                  <a:pt x="87" y="368"/>
                  <a:pt x="87" y="368"/>
                </a:cubicBezTo>
                <a:cubicBezTo>
                  <a:pt x="88" y="368"/>
                  <a:pt x="89" y="368"/>
                  <a:pt x="90" y="368"/>
                </a:cubicBezTo>
                <a:cubicBezTo>
                  <a:pt x="90" y="368"/>
                  <a:pt x="90" y="368"/>
                  <a:pt x="90" y="368"/>
                </a:cubicBezTo>
                <a:cubicBezTo>
                  <a:pt x="91" y="368"/>
                  <a:pt x="92" y="368"/>
                  <a:pt x="93" y="368"/>
                </a:cubicBezTo>
                <a:cubicBezTo>
                  <a:pt x="94" y="368"/>
                  <a:pt x="94" y="368"/>
                  <a:pt x="95" y="368"/>
                </a:cubicBezTo>
                <a:cubicBezTo>
                  <a:pt x="95" y="368"/>
                  <a:pt x="96" y="368"/>
                  <a:pt x="96" y="368"/>
                </a:cubicBezTo>
                <a:cubicBezTo>
                  <a:pt x="97" y="368"/>
                  <a:pt x="97" y="368"/>
                  <a:pt x="98" y="368"/>
                </a:cubicBezTo>
                <a:cubicBezTo>
                  <a:pt x="98" y="368"/>
                  <a:pt x="98" y="368"/>
                  <a:pt x="98" y="368"/>
                </a:cubicBezTo>
                <a:cubicBezTo>
                  <a:pt x="99" y="368"/>
                  <a:pt x="100" y="367"/>
                  <a:pt x="101" y="367"/>
                </a:cubicBezTo>
                <a:cubicBezTo>
                  <a:pt x="101" y="367"/>
                  <a:pt x="101" y="367"/>
                  <a:pt x="101" y="367"/>
                </a:cubicBezTo>
                <a:cubicBezTo>
                  <a:pt x="102" y="367"/>
                  <a:pt x="103" y="367"/>
                  <a:pt x="104" y="367"/>
                </a:cubicBezTo>
                <a:cubicBezTo>
                  <a:pt x="104" y="367"/>
                  <a:pt x="104" y="366"/>
                  <a:pt x="104" y="366"/>
                </a:cubicBezTo>
                <a:cubicBezTo>
                  <a:pt x="104" y="366"/>
                  <a:pt x="105" y="366"/>
                  <a:pt x="106" y="366"/>
                </a:cubicBezTo>
                <a:cubicBezTo>
                  <a:pt x="106" y="366"/>
                  <a:pt x="106" y="366"/>
                  <a:pt x="106" y="366"/>
                </a:cubicBezTo>
                <a:cubicBezTo>
                  <a:pt x="107" y="365"/>
                  <a:pt x="108" y="365"/>
                  <a:pt x="108" y="365"/>
                </a:cubicBezTo>
                <a:cubicBezTo>
                  <a:pt x="108" y="365"/>
                  <a:pt x="108" y="365"/>
                  <a:pt x="109" y="365"/>
                </a:cubicBezTo>
                <a:cubicBezTo>
                  <a:pt x="109" y="364"/>
                  <a:pt x="110" y="364"/>
                  <a:pt x="110" y="363"/>
                </a:cubicBezTo>
                <a:cubicBezTo>
                  <a:pt x="111" y="363"/>
                  <a:pt x="111" y="363"/>
                  <a:pt x="111" y="363"/>
                </a:cubicBezTo>
                <a:cubicBezTo>
                  <a:pt x="112" y="363"/>
                  <a:pt x="112" y="362"/>
                  <a:pt x="113" y="362"/>
                </a:cubicBezTo>
                <a:cubicBezTo>
                  <a:pt x="113" y="362"/>
                  <a:pt x="113" y="362"/>
                  <a:pt x="113" y="362"/>
                </a:cubicBezTo>
                <a:cubicBezTo>
                  <a:pt x="114" y="361"/>
                  <a:pt x="114" y="361"/>
                  <a:pt x="115" y="361"/>
                </a:cubicBezTo>
                <a:cubicBezTo>
                  <a:pt x="115" y="360"/>
                  <a:pt x="115" y="360"/>
                  <a:pt x="115" y="360"/>
                </a:cubicBezTo>
                <a:cubicBezTo>
                  <a:pt x="116" y="360"/>
                  <a:pt x="116" y="359"/>
                  <a:pt x="117" y="359"/>
                </a:cubicBezTo>
                <a:cubicBezTo>
                  <a:pt x="117" y="359"/>
                  <a:pt x="117" y="359"/>
                  <a:pt x="117" y="359"/>
                </a:cubicBezTo>
                <a:cubicBezTo>
                  <a:pt x="118" y="358"/>
                  <a:pt x="118" y="358"/>
                  <a:pt x="119" y="357"/>
                </a:cubicBezTo>
                <a:cubicBezTo>
                  <a:pt x="119" y="357"/>
                  <a:pt x="119" y="357"/>
                  <a:pt x="119" y="357"/>
                </a:cubicBezTo>
                <a:cubicBezTo>
                  <a:pt x="120" y="356"/>
                  <a:pt x="120" y="356"/>
                  <a:pt x="121" y="355"/>
                </a:cubicBezTo>
                <a:cubicBezTo>
                  <a:pt x="121" y="355"/>
                  <a:pt x="121" y="355"/>
                  <a:pt x="121" y="355"/>
                </a:cubicBezTo>
                <a:cubicBezTo>
                  <a:pt x="121" y="354"/>
                  <a:pt x="122" y="354"/>
                  <a:pt x="122" y="353"/>
                </a:cubicBezTo>
                <a:cubicBezTo>
                  <a:pt x="122" y="353"/>
                  <a:pt x="122" y="353"/>
                  <a:pt x="122" y="353"/>
                </a:cubicBezTo>
                <a:cubicBezTo>
                  <a:pt x="123" y="352"/>
                  <a:pt x="123" y="351"/>
                  <a:pt x="124" y="351"/>
                </a:cubicBezTo>
                <a:cubicBezTo>
                  <a:pt x="124" y="351"/>
                  <a:pt x="124" y="351"/>
                  <a:pt x="124" y="351"/>
                </a:cubicBezTo>
                <a:cubicBezTo>
                  <a:pt x="124" y="350"/>
                  <a:pt x="124" y="349"/>
                  <a:pt x="125" y="349"/>
                </a:cubicBezTo>
                <a:cubicBezTo>
                  <a:pt x="125" y="349"/>
                  <a:pt x="125" y="348"/>
                  <a:pt x="125" y="348"/>
                </a:cubicBezTo>
                <a:cubicBezTo>
                  <a:pt x="125" y="348"/>
                  <a:pt x="125" y="347"/>
                  <a:pt x="126" y="347"/>
                </a:cubicBezTo>
                <a:cubicBezTo>
                  <a:pt x="360" y="347"/>
                  <a:pt x="360" y="347"/>
                  <a:pt x="360" y="347"/>
                </a:cubicBezTo>
                <a:cubicBezTo>
                  <a:pt x="360" y="347"/>
                  <a:pt x="360" y="348"/>
                  <a:pt x="361" y="348"/>
                </a:cubicBezTo>
                <a:close/>
                <a:moveTo>
                  <a:pt x="357" y="97"/>
                </a:moveTo>
                <a:cubicBezTo>
                  <a:pt x="357" y="318"/>
                  <a:pt x="357" y="318"/>
                  <a:pt x="357" y="318"/>
                </a:cubicBezTo>
                <a:cubicBezTo>
                  <a:pt x="129" y="318"/>
                  <a:pt x="129" y="318"/>
                  <a:pt x="129" y="318"/>
                </a:cubicBezTo>
                <a:cubicBezTo>
                  <a:pt x="129" y="97"/>
                  <a:pt x="129" y="97"/>
                  <a:pt x="129" y="97"/>
                </a:cubicBezTo>
                <a:lnTo>
                  <a:pt x="357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2" name="Freeform 20"/>
          <p:cNvSpPr>
            <a:spLocks noEditPoints="1"/>
          </p:cNvSpPr>
          <p:nvPr/>
        </p:nvSpPr>
        <p:spPr bwMode="auto">
          <a:xfrm>
            <a:off x="15476977" y="12459636"/>
            <a:ext cx="378228" cy="478968"/>
          </a:xfrm>
          <a:custGeom>
            <a:avLst/>
            <a:gdLst>
              <a:gd name="T0" fmla="*/ 16 w 384"/>
              <a:gd name="T1" fmla="*/ 91 h 486"/>
              <a:gd name="T2" fmla="*/ 83 w 384"/>
              <a:gd name="T3" fmla="*/ 486 h 486"/>
              <a:gd name="T4" fmla="*/ 157 w 384"/>
              <a:gd name="T5" fmla="*/ 418 h 486"/>
              <a:gd name="T6" fmla="*/ 172 w 384"/>
              <a:gd name="T7" fmla="*/ 91 h 486"/>
              <a:gd name="T8" fmla="*/ 0 w 384"/>
              <a:gd name="T9" fmla="*/ 0 h 486"/>
              <a:gd name="T10" fmla="*/ 128 w 384"/>
              <a:gd name="T11" fmla="*/ 418 h 486"/>
              <a:gd name="T12" fmla="*/ 83 w 384"/>
              <a:gd name="T13" fmla="*/ 457 h 486"/>
              <a:gd name="T14" fmla="*/ 44 w 384"/>
              <a:gd name="T15" fmla="*/ 400 h 486"/>
              <a:gd name="T16" fmla="*/ 108 w 384"/>
              <a:gd name="T17" fmla="*/ 371 h 486"/>
              <a:gd name="T18" fmla="*/ 44 w 384"/>
              <a:gd name="T19" fmla="*/ 346 h 486"/>
              <a:gd name="T20" fmla="*/ 108 w 384"/>
              <a:gd name="T21" fmla="*/ 317 h 486"/>
              <a:gd name="T22" fmla="*/ 44 w 384"/>
              <a:gd name="T23" fmla="*/ 292 h 486"/>
              <a:gd name="T24" fmla="*/ 108 w 384"/>
              <a:gd name="T25" fmla="*/ 263 h 486"/>
              <a:gd name="T26" fmla="*/ 44 w 384"/>
              <a:gd name="T27" fmla="*/ 238 h 486"/>
              <a:gd name="T28" fmla="*/ 108 w 384"/>
              <a:gd name="T29" fmla="*/ 209 h 486"/>
              <a:gd name="T30" fmla="*/ 44 w 384"/>
              <a:gd name="T31" fmla="*/ 175 h 486"/>
              <a:gd name="T32" fmla="*/ 92 w 384"/>
              <a:gd name="T33" fmla="*/ 174 h 486"/>
              <a:gd name="T34" fmla="*/ 118 w 384"/>
              <a:gd name="T35" fmla="*/ 174 h 486"/>
              <a:gd name="T36" fmla="*/ 128 w 384"/>
              <a:gd name="T37" fmla="*/ 418 h 486"/>
              <a:gd name="T38" fmla="*/ 105 w 384"/>
              <a:gd name="T39" fmla="*/ 143 h 486"/>
              <a:gd name="T40" fmla="*/ 67 w 384"/>
              <a:gd name="T41" fmla="*/ 151 h 486"/>
              <a:gd name="T42" fmla="*/ 44 w 384"/>
              <a:gd name="T43" fmla="*/ 145 h 486"/>
              <a:gd name="T44" fmla="*/ 128 w 384"/>
              <a:gd name="T45" fmla="*/ 91 h 486"/>
              <a:gd name="T46" fmla="*/ 124 w 384"/>
              <a:gd name="T47" fmla="*/ 28 h 486"/>
              <a:gd name="T48" fmla="*/ 144 w 384"/>
              <a:gd name="T49" fmla="*/ 63 h 486"/>
              <a:gd name="T50" fmla="*/ 124 w 384"/>
              <a:gd name="T51" fmla="*/ 28 h 486"/>
              <a:gd name="T52" fmla="*/ 96 w 384"/>
              <a:gd name="T53" fmla="*/ 28 h 486"/>
              <a:gd name="T54" fmla="*/ 76 w 384"/>
              <a:gd name="T55" fmla="*/ 63 h 486"/>
              <a:gd name="T56" fmla="*/ 28 w 384"/>
              <a:gd name="T57" fmla="*/ 28 h 486"/>
              <a:gd name="T58" fmla="*/ 48 w 384"/>
              <a:gd name="T59" fmla="*/ 63 h 486"/>
              <a:gd name="T60" fmla="*/ 28 w 384"/>
              <a:gd name="T61" fmla="*/ 28 h 486"/>
              <a:gd name="T62" fmla="*/ 227 w 384"/>
              <a:gd name="T63" fmla="*/ 91 h 486"/>
              <a:gd name="T64" fmla="*/ 295 w 384"/>
              <a:gd name="T65" fmla="*/ 486 h 486"/>
              <a:gd name="T66" fmla="*/ 368 w 384"/>
              <a:gd name="T67" fmla="*/ 418 h 486"/>
              <a:gd name="T68" fmla="*/ 384 w 384"/>
              <a:gd name="T69" fmla="*/ 91 h 486"/>
              <a:gd name="T70" fmla="*/ 211 w 384"/>
              <a:gd name="T71" fmla="*/ 0 h 486"/>
              <a:gd name="T72" fmla="*/ 339 w 384"/>
              <a:gd name="T73" fmla="*/ 418 h 486"/>
              <a:gd name="T74" fmla="*/ 295 w 384"/>
              <a:gd name="T75" fmla="*/ 457 h 486"/>
              <a:gd name="T76" fmla="*/ 255 w 384"/>
              <a:gd name="T77" fmla="*/ 400 h 486"/>
              <a:gd name="T78" fmla="*/ 319 w 384"/>
              <a:gd name="T79" fmla="*/ 371 h 486"/>
              <a:gd name="T80" fmla="*/ 255 w 384"/>
              <a:gd name="T81" fmla="*/ 346 h 486"/>
              <a:gd name="T82" fmla="*/ 319 w 384"/>
              <a:gd name="T83" fmla="*/ 317 h 486"/>
              <a:gd name="T84" fmla="*/ 255 w 384"/>
              <a:gd name="T85" fmla="*/ 292 h 486"/>
              <a:gd name="T86" fmla="*/ 319 w 384"/>
              <a:gd name="T87" fmla="*/ 263 h 486"/>
              <a:gd name="T88" fmla="*/ 255 w 384"/>
              <a:gd name="T89" fmla="*/ 238 h 486"/>
              <a:gd name="T90" fmla="*/ 319 w 384"/>
              <a:gd name="T91" fmla="*/ 209 h 486"/>
              <a:gd name="T92" fmla="*/ 255 w 384"/>
              <a:gd name="T93" fmla="*/ 175 h 486"/>
              <a:gd name="T94" fmla="*/ 303 w 384"/>
              <a:gd name="T95" fmla="*/ 174 h 486"/>
              <a:gd name="T96" fmla="*/ 330 w 384"/>
              <a:gd name="T97" fmla="*/ 174 h 486"/>
              <a:gd name="T98" fmla="*/ 339 w 384"/>
              <a:gd name="T99" fmla="*/ 418 h 486"/>
              <a:gd name="T100" fmla="*/ 316 w 384"/>
              <a:gd name="T101" fmla="*/ 143 h 486"/>
              <a:gd name="T102" fmla="*/ 279 w 384"/>
              <a:gd name="T103" fmla="*/ 151 h 486"/>
              <a:gd name="T104" fmla="*/ 255 w 384"/>
              <a:gd name="T105" fmla="*/ 145 h 486"/>
              <a:gd name="T106" fmla="*/ 339 w 384"/>
              <a:gd name="T107" fmla="*/ 91 h 486"/>
              <a:gd name="T108" fmla="*/ 336 w 384"/>
              <a:gd name="T109" fmla="*/ 28 h 486"/>
              <a:gd name="T110" fmla="*/ 355 w 384"/>
              <a:gd name="T111" fmla="*/ 63 h 486"/>
              <a:gd name="T112" fmla="*/ 336 w 384"/>
              <a:gd name="T113" fmla="*/ 28 h 486"/>
              <a:gd name="T114" fmla="*/ 307 w 384"/>
              <a:gd name="T115" fmla="*/ 28 h 486"/>
              <a:gd name="T116" fmla="*/ 288 w 384"/>
              <a:gd name="T117" fmla="*/ 63 h 486"/>
              <a:gd name="T118" fmla="*/ 240 w 384"/>
              <a:gd name="T119" fmla="*/ 28 h 486"/>
              <a:gd name="T120" fmla="*/ 259 w 384"/>
              <a:gd name="T121" fmla="*/ 63 h 486"/>
              <a:gd name="T122" fmla="*/ 240 w 384"/>
              <a:gd name="T123" fmla="*/ 28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4" h="486">
                <a:moveTo>
                  <a:pt x="0" y="91"/>
                </a:moveTo>
                <a:cubicBezTo>
                  <a:pt x="16" y="91"/>
                  <a:pt x="16" y="91"/>
                  <a:pt x="16" y="91"/>
                </a:cubicBezTo>
                <a:cubicBezTo>
                  <a:pt x="16" y="418"/>
                  <a:pt x="16" y="418"/>
                  <a:pt x="16" y="418"/>
                </a:cubicBezTo>
                <a:cubicBezTo>
                  <a:pt x="16" y="455"/>
                  <a:pt x="46" y="486"/>
                  <a:pt x="83" y="486"/>
                </a:cubicBezTo>
                <a:cubicBezTo>
                  <a:pt x="89" y="486"/>
                  <a:pt x="89" y="486"/>
                  <a:pt x="89" y="486"/>
                </a:cubicBezTo>
                <a:cubicBezTo>
                  <a:pt x="126" y="486"/>
                  <a:pt x="157" y="455"/>
                  <a:pt x="157" y="418"/>
                </a:cubicBezTo>
                <a:cubicBezTo>
                  <a:pt x="157" y="91"/>
                  <a:pt x="157" y="91"/>
                  <a:pt x="157" y="91"/>
                </a:cubicBezTo>
                <a:cubicBezTo>
                  <a:pt x="172" y="91"/>
                  <a:pt x="172" y="91"/>
                  <a:pt x="172" y="91"/>
                </a:cubicBezTo>
                <a:cubicBezTo>
                  <a:pt x="172" y="0"/>
                  <a:pt x="172" y="0"/>
                  <a:pt x="172" y="0"/>
                </a:cubicBezTo>
                <a:cubicBezTo>
                  <a:pt x="0" y="0"/>
                  <a:pt x="0" y="0"/>
                  <a:pt x="0" y="0"/>
                </a:cubicBezTo>
                <a:lnTo>
                  <a:pt x="0" y="91"/>
                </a:lnTo>
                <a:close/>
                <a:moveTo>
                  <a:pt x="128" y="418"/>
                </a:moveTo>
                <a:cubicBezTo>
                  <a:pt x="128" y="440"/>
                  <a:pt x="111" y="457"/>
                  <a:pt x="89" y="457"/>
                </a:cubicBezTo>
                <a:cubicBezTo>
                  <a:pt x="83" y="457"/>
                  <a:pt x="83" y="457"/>
                  <a:pt x="83" y="457"/>
                </a:cubicBezTo>
                <a:cubicBezTo>
                  <a:pt x="62" y="457"/>
                  <a:pt x="44" y="440"/>
                  <a:pt x="44" y="418"/>
                </a:cubicBezTo>
                <a:cubicBezTo>
                  <a:pt x="44" y="400"/>
                  <a:pt x="44" y="400"/>
                  <a:pt x="44" y="400"/>
                </a:cubicBezTo>
                <a:cubicBezTo>
                  <a:pt x="108" y="400"/>
                  <a:pt x="108" y="400"/>
                  <a:pt x="108" y="400"/>
                </a:cubicBezTo>
                <a:cubicBezTo>
                  <a:pt x="108" y="371"/>
                  <a:pt x="108" y="371"/>
                  <a:pt x="108" y="371"/>
                </a:cubicBezTo>
                <a:cubicBezTo>
                  <a:pt x="44" y="371"/>
                  <a:pt x="44" y="371"/>
                  <a:pt x="44" y="371"/>
                </a:cubicBezTo>
                <a:cubicBezTo>
                  <a:pt x="44" y="346"/>
                  <a:pt x="44" y="346"/>
                  <a:pt x="44" y="346"/>
                </a:cubicBezTo>
                <a:cubicBezTo>
                  <a:pt x="108" y="346"/>
                  <a:pt x="108" y="346"/>
                  <a:pt x="108" y="346"/>
                </a:cubicBezTo>
                <a:cubicBezTo>
                  <a:pt x="108" y="317"/>
                  <a:pt x="108" y="317"/>
                  <a:pt x="108" y="317"/>
                </a:cubicBezTo>
                <a:cubicBezTo>
                  <a:pt x="44" y="317"/>
                  <a:pt x="44" y="317"/>
                  <a:pt x="44" y="317"/>
                </a:cubicBezTo>
                <a:cubicBezTo>
                  <a:pt x="44" y="292"/>
                  <a:pt x="44" y="292"/>
                  <a:pt x="44" y="292"/>
                </a:cubicBezTo>
                <a:cubicBezTo>
                  <a:pt x="108" y="292"/>
                  <a:pt x="108" y="292"/>
                  <a:pt x="108" y="292"/>
                </a:cubicBezTo>
                <a:cubicBezTo>
                  <a:pt x="108" y="263"/>
                  <a:pt x="108" y="263"/>
                  <a:pt x="108" y="263"/>
                </a:cubicBezTo>
                <a:cubicBezTo>
                  <a:pt x="44" y="263"/>
                  <a:pt x="44" y="263"/>
                  <a:pt x="44" y="263"/>
                </a:cubicBezTo>
                <a:cubicBezTo>
                  <a:pt x="44" y="238"/>
                  <a:pt x="44" y="238"/>
                  <a:pt x="44" y="238"/>
                </a:cubicBezTo>
                <a:cubicBezTo>
                  <a:pt x="108" y="238"/>
                  <a:pt x="108" y="238"/>
                  <a:pt x="108" y="238"/>
                </a:cubicBezTo>
                <a:cubicBezTo>
                  <a:pt x="108" y="209"/>
                  <a:pt x="108" y="209"/>
                  <a:pt x="108" y="209"/>
                </a:cubicBezTo>
                <a:cubicBezTo>
                  <a:pt x="44" y="209"/>
                  <a:pt x="44" y="209"/>
                  <a:pt x="44" y="209"/>
                </a:cubicBezTo>
                <a:cubicBezTo>
                  <a:pt x="44" y="175"/>
                  <a:pt x="44" y="175"/>
                  <a:pt x="44" y="175"/>
                </a:cubicBezTo>
                <a:cubicBezTo>
                  <a:pt x="49" y="177"/>
                  <a:pt x="56" y="179"/>
                  <a:pt x="67" y="179"/>
                </a:cubicBezTo>
                <a:cubicBezTo>
                  <a:pt x="80" y="179"/>
                  <a:pt x="86" y="176"/>
                  <a:pt x="92" y="174"/>
                </a:cubicBezTo>
                <a:cubicBezTo>
                  <a:pt x="96" y="173"/>
                  <a:pt x="98" y="171"/>
                  <a:pt x="105" y="171"/>
                </a:cubicBezTo>
                <a:cubicBezTo>
                  <a:pt x="111" y="171"/>
                  <a:pt x="114" y="173"/>
                  <a:pt x="118" y="174"/>
                </a:cubicBezTo>
                <a:cubicBezTo>
                  <a:pt x="121" y="175"/>
                  <a:pt x="124" y="177"/>
                  <a:pt x="128" y="178"/>
                </a:cubicBezTo>
                <a:lnTo>
                  <a:pt x="128" y="418"/>
                </a:lnTo>
                <a:close/>
                <a:moveTo>
                  <a:pt x="128" y="148"/>
                </a:moveTo>
                <a:cubicBezTo>
                  <a:pt x="123" y="145"/>
                  <a:pt x="116" y="143"/>
                  <a:pt x="105" y="143"/>
                </a:cubicBezTo>
                <a:cubicBezTo>
                  <a:pt x="93" y="143"/>
                  <a:pt x="86" y="146"/>
                  <a:pt x="81" y="148"/>
                </a:cubicBezTo>
                <a:cubicBezTo>
                  <a:pt x="77" y="150"/>
                  <a:pt x="74" y="151"/>
                  <a:pt x="67" y="151"/>
                </a:cubicBezTo>
                <a:cubicBezTo>
                  <a:pt x="61" y="151"/>
                  <a:pt x="58" y="150"/>
                  <a:pt x="54" y="148"/>
                </a:cubicBezTo>
                <a:cubicBezTo>
                  <a:pt x="51" y="147"/>
                  <a:pt x="48" y="146"/>
                  <a:pt x="44" y="145"/>
                </a:cubicBezTo>
                <a:cubicBezTo>
                  <a:pt x="44" y="91"/>
                  <a:pt x="44" y="91"/>
                  <a:pt x="44" y="91"/>
                </a:cubicBezTo>
                <a:cubicBezTo>
                  <a:pt x="128" y="91"/>
                  <a:pt x="128" y="91"/>
                  <a:pt x="128" y="91"/>
                </a:cubicBezTo>
                <a:lnTo>
                  <a:pt x="128" y="148"/>
                </a:lnTo>
                <a:close/>
                <a:moveTo>
                  <a:pt x="124" y="28"/>
                </a:moveTo>
                <a:cubicBezTo>
                  <a:pt x="144" y="28"/>
                  <a:pt x="144" y="28"/>
                  <a:pt x="144" y="28"/>
                </a:cubicBezTo>
                <a:cubicBezTo>
                  <a:pt x="144" y="63"/>
                  <a:pt x="144" y="63"/>
                  <a:pt x="144" y="63"/>
                </a:cubicBezTo>
                <a:cubicBezTo>
                  <a:pt x="124" y="63"/>
                  <a:pt x="124" y="63"/>
                  <a:pt x="124" y="63"/>
                </a:cubicBezTo>
                <a:lnTo>
                  <a:pt x="124" y="28"/>
                </a:lnTo>
                <a:close/>
                <a:moveTo>
                  <a:pt x="76" y="28"/>
                </a:moveTo>
                <a:cubicBezTo>
                  <a:pt x="96" y="28"/>
                  <a:pt x="96" y="28"/>
                  <a:pt x="96" y="28"/>
                </a:cubicBezTo>
                <a:cubicBezTo>
                  <a:pt x="96" y="63"/>
                  <a:pt x="96" y="63"/>
                  <a:pt x="96" y="63"/>
                </a:cubicBezTo>
                <a:cubicBezTo>
                  <a:pt x="76" y="63"/>
                  <a:pt x="76" y="63"/>
                  <a:pt x="76" y="63"/>
                </a:cubicBezTo>
                <a:lnTo>
                  <a:pt x="76" y="28"/>
                </a:lnTo>
                <a:close/>
                <a:moveTo>
                  <a:pt x="28" y="28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63"/>
                  <a:pt x="48" y="63"/>
                  <a:pt x="48" y="63"/>
                </a:cubicBezTo>
                <a:cubicBezTo>
                  <a:pt x="28" y="63"/>
                  <a:pt x="28" y="63"/>
                  <a:pt x="28" y="63"/>
                </a:cubicBezTo>
                <a:lnTo>
                  <a:pt x="28" y="28"/>
                </a:lnTo>
                <a:close/>
                <a:moveTo>
                  <a:pt x="211" y="91"/>
                </a:moveTo>
                <a:cubicBezTo>
                  <a:pt x="227" y="91"/>
                  <a:pt x="227" y="91"/>
                  <a:pt x="227" y="91"/>
                </a:cubicBezTo>
                <a:cubicBezTo>
                  <a:pt x="227" y="418"/>
                  <a:pt x="227" y="418"/>
                  <a:pt x="227" y="418"/>
                </a:cubicBezTo>
                <a:cubicBezTo>
                  <a:pt x="227" y="455"/>
                  <a:pt x="257" y="486"/>
                  <a:pt x="295" y="486"/>
                </a:cubicBezTo>
                <a:cubicBezTo>
                  <a:pt x="300" y="486"/>
                  <a:pt x="300" y="486"/>
                  <a:pt x="300" y="486"/>
                </a:cubicBezTo>
                <a:cubicBezTo>
                  <a:pt x="338" y="486"/>
                  <a:pt x="368" y="455"/>
                  <a:pt x="368" y="418"/>
                </a:cubicBezTo>
                <a:cubicBezTo>
                  <a:pt x="368" y="91"/>
                  <a:pt x="368" y="91"/>
                  <a:pt x="368" y="91"/>
                </a:cubicBezTo>
                <a:cubicBezTo>
                  <a:pt x="384" y="91"/>
                  <a:pt x="384" y="91"/>
                  <a:pt x="384" y="91"/>
                </a:cubicBezTo>
                <a:cubicBezTo>
                  <a:pt x="384" y="0"/>
                  <a:pt x="384" y="0"/>
                  <a:pt x="384" y="0"/>
                </a:cubicBezTo>
                <a:cubicBezTo>
                  <a:pt x="211" y="0"/>
                  <a:pt x="211" y="0"/>
                  <a:pt x="211" y="0"/>
                </a:cubicBezTo>
                <a:lnTo>
                  <a:pt x="211" y="91"/>
                </a:lnTo>
                <a:close/>
                <a:moveTo>
                  <a:pt x="339" y="418"/>
                </a:moveTo>
                <a:cubicBezTo>
                  <a:pt x="339" y="440"/>
                  <a:pt x="322" y="457"/>
                  <a:pt x="300" y="457"/>
                </a:cubicBezTo>
                <a:cubicBezTo>
                  <a:pt x="295" y="457"/>
                  <a:pt x="295" y="457"/>
                  <a:pt x="295" y="457"/>
                </a:cubicBezTo>
                <a:cubicBezTo>
                  <a:pt x="273" y="457"/>
                  <a:pt x="255" y="440"/>
                  <a:pt x="255" y="418"/>
                </a:cubicBezTo>
                <a:cubicBezTo>
                  <a:pt x="255" y="400"/>
                  <a:pt x="255" y="400"/>
                  <a:pt x="255" y="400"/>
                </a:cubicBezTo>
                <a:cubicBezTo>
                  <a:pt x="319" y="400"/>
                  <a:pt x="319" y="400"/>
                  <a:pt x="319" y="400"/>
                </a:cubicBezTo>
                <a:cubicBezTo>
                  <a:pt x="319" y="371"/>
                  <a:pt x="319" y="371"/>
                  <a:pt x="319" y="371"/>
                </a:cubicBezTo>
                <a:cubicBezTo>
                  <a:pt x="255" y="371"/>
                  <a:pt x="255" y="371"/>
                  <a:pt x="255" y="371"/>
                </a:cubicBezTo>
                <a:cubicBezTo>
                  <a:pt x="255" y="346"/>
                  <a:pt x="255" y="346"/>
                  <a:pt x="255" y="346"/>
                </a:cubicBezTo>
                <a:cubicBezTo>
                  <a:pt x="319" y="346"/>
                  <a:pt x="319" y="346"/>
                  <a:pt x="319" y="346"/>
                </a:cubicBezTo>
                <a:cubicBezTo>
                  <a:pt x="319" y="317"/>
                  <a:pt x="319" y="317"/>
                  <a:pt x="319" y="317"/>
                </a:cubicBezTo>
                <a:cubicBezTo>
                  <a:pt x="255" y="317"/>
                  <a:pt x="255" y="317"/>
                  <a:pt x="255" y="317"/>
                </a:cubicBezTo>
                <a:cubicBezTo>
                  <a:pt x="255" y="292"/>
                  <a:pt x="255" y="292"/>
                  <a:pt x="255" y="292"/>
                </a:cubicBezTo>
                <a:cubicBezTo>
                  <a:pt x="319" y="292"/>
                  <a:pt x="319" y="292"/>
                  <a:pt x="319" y="292"/>
                </a:cubicBezTo>
                <a:cubicBezTo>
                  <a:pt x="319" y="263"/>
                  <a:pt x="319" y="263"/>
                  <a:pt x="319" y="263"/>
                </a:cubicBezTo>
                <a:cubicBezTo>
                  <a:pt x="255" y="263"/>
                  <a:pt x="255" y="263"/>
                  <a:pt x="255" y="263"/>
                </a:cubicBezTo>
                <a:cubicBezTo>
                  <a:pt x="255" y="238"/>
                  <a:pt x="255" y="238"/>
                  <a:pt x="255" y="238"/>
                </a:cubicBezTo>
                <a:cubicBezTo>
                  <a:pt x="319" y="238"/>
                  <a:pt x="319" y="238"/>
                  <a:pt x="319" y="238"/>
                </a:cubicBezTo>
                <a:cubicBezTo>
                  <a:pt x="319" y="209"/>
                  <a:pt x="319" y="209"/>
                  <a:pt x="319" y="209"/>
                </a:cubicBezTo>
                <a:cubicBezTo>
                  <a:pt x="255" y="209"/>
                  <a:pt x="255" y="209"/>
                  <a:pt x="255" y="209"/>
                </a:cubicBezTo>
                <a:cubicBezTo>
                  <a:pt x="255" y="175"/>
                  <a:pt x="255" y="175"/>
                  <a:pt x="255" y="175"/>
                </a:cubicBezTo>
                <a:cubicBezTo>
                  <a:pt x="261" y="177"/>
                  <a:pt x="267" y="179"/>
                  <a:pt x="279" y="179"/>
                </a:cubicBezTo>
                <a:cubicBezTo>
                  <a:pt x="291" y="179"/>
                  <a:pt x="297" y="176"/>
                  <a:pt x="303" y="174"/>
                </a:cubicBezTo>
                <a:cubicBezTo>
                  <a:pt x="307" y="173"/>
                  <a:pt x="310" y="171"/>
                  <a:pt x="316" y="171"/>
                </a:cubicBezTo>
                <a:cubicBezTo>
                  <a:pt x="323" y="171"/>
                  <a:pt x="325" y="173"/>
                  <a:pt x="330" y="174"/>
                </a:cubicBezTo>
                <a:cubicBezTo>
                  <a:pt x="332" y="175"/>
                  <a:pt x="335" y="177"/>
                  <a:pt x="339" y="178"/>
                </a:cubicBezTo>
                <a:lnTo>
                  <a:pt x="339" y="418"/>
                </a:lnTo>
                <a:close/>
                <a:moveTo>
                  <a:pt x="339" y="148"/>
                </a:moveTo>
                <a:cubicBezTo>
                  <a:pt x="334" y="145"/>
                  <a:pt x="328" y="143"/>
                  <a:pt x="316" y="143"/>
                </a:cubicBezTo>
                <a:cubicBezTo>
                  <a:pt x="304" y="143"/>
                  <a:pt x="297" y="146"/>
                  <a:pt x="292" y="148"/>
                </a:cubicBezTo>
                <a:cubicBezTo>
                  <a:pt x="288" y="150"/>
                  <a:pt x="285" y="151"/>
                  <a:pt x="279" y="151"/>
                </a:cubicBezTo>
                <a:cubicBezTo>
                  <a:pt x="272" y="151"/>
                  <a:pt x="269" y="150"/>
                  <a:pt x="265" y="148"/>
                </a:cubicBezTo>
                <a:cubicBezTo>
                  <a:pt x="263" y="147"/>
                  <a:pt x="260" y="146"/>
                  <a:pt x="255" y="145"/>
                </a:cubicBezTo>
                <a:cubicBezTo>
                  <a:pt x="255" y="91"/>
                  <a:pt x="255" y="91"/>
                  <a:pt x="255" y="91"/>
                </a:cubicBezTo>
                <a:cubicBezTo>
                  <a:pt x="339" y="91"/>
                  <a:pt x="339" y="91"/>
                  <a:pt x="339" y="91"/>
                </a:cubicBezTo>
                <a:lnTo>
                  <a:pt x="339" y="148"/>
                </a:lnTo>
                <a:close/>
                <a:moveTo>
                  <a:pt x="336" y="28"/>
                </a:moveTo>
                <a:cubicBezTo>
                  <a:pt x="355" y="28"/>
                  <a:pt x="355" y="28"/>
                  <a:pt x="355" y="28"/>
                </a:cubicBezTo>
                <a:cubicBezTo>
                  <a:pt x="355" y="63"/>
                  <a:pt x="355" y="63"/>
                  <a:pt x="355" y="63"/>
                </a:cubicBezTo>
                <a:cubicBezTo>
                  <a:pt x="336" y="63"/>
                  <a:pt x="336" y="63"/>
                  <a:pt x="336" y="63"/>
                </a:cubicBezTo>
                <a:lnTo>
                  <a:pt x="336" y="28"/>
                </a:lnTo>
                <a:close/>
                <a:moveTo>
                  <a:pt x="288" y="28"/>
                </a:moveTo>
                <a:cubicBezTo>
                  <a:pt x="307" y="28"/>
                  <a:pt x="307" y="28"/>
                  <a:pt x="307" y="28"/>
                </a:cubicBezTo>
                <a:cubicBezTo>
                  <a:pt x="307" y="63"/>
                  <a:pt x="307" y="63"/>
                  <a:pt x="307" y="63"/>
                </a:cubicBezTo>
                <a:cubicBezTo>
                  <a:pt x="288" y="63"/>
                  <a:pt x="288" y="63"/>
                  <a:pt x="288" y="63"/>
                </a:cubicBezTo>
                <a:lnTo>
                  <a:pt x="288" y="28"/>
                </a:lnTo>
                <a:close/>
                <a:moveTo>
                  <a:pt x="240" y="28"/>
                </a:moveTo>
                <a:cubicBezTo>
                  <a:pt x="259" y="28"/>
                  <a:pt x="259" y="28"/>
                  <a:pt x="259" y="28"/>
                </a:cubicBezTo>
                <a:cubicBezTo>
                  <a:pt x="259" y="63"/>
                  <a:pt x="259" y="63"/>
                  <a:pt x="259" y="63"/>
                </a:cubicBezTo>
                <a:cubicBezTo>
                  <a:pt x="240" y="63"/>
                  <a:pt x="240" y="63"/>
                  <a:pt x="240" y="63"/>
                </a:cubicBezTo>
                <a:lnTo>
                  <a:pt x="240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3" name="Freeform 21"/>
          <p:cNvSpPr>
            <a:spLocks noEditPoints="1"/>
          </p:cNvSpPr>
          <p:nvPr/>
        </p:nvSpPr>
        <p:spPr bwMode="auto">
          <a:xfrm>
            <a:off x="20005520" y="12459636"/>
            <a:ext cx="477762" cy="478968"/>
          </a:xfrm>
          <a:custGeom>
            <a:avLst/>
            <a:gdLst>
              <a:gd name="T0" fmla="*/ 329 w 485"/>
              <a:gd name="T1" fmla="*/ 90 h 486"/>
              <a:gd name="T2" fmla="*/ 266 w 485"/>
              <a:gd name="T3" fmla="*/ 184 h 486"/>
              <a:gd name="T4" fmla="*/ 283 w 485"/>
              <a:gd name="T5" fmla="*/ 90 h 486"/>
              <a:gd name="T6" fmla="*/ 112 w 485"/>
              <a:gd name="T7" fmla="*/ 0 h 486"/>
              <a:gd name="T8" fmla="*/ 129 w 485"/>
              <a:gd name="T9" fmla="*/ 90 h 486"/>
              <a:gd name="T10" fmla="*/ 9 w 485"/>
              <a:gd name="T11" fmla="*/ 383 h 486"/>
              <a:gd name="T12" fmla="*/ 0 w 485"/>
              <a:gd name="T13" fmla="*/ 418 h 486"/>
              <a:gd name="T14" fmla="*/ 327 w 485"/>
              <a:gd name="T15" fmla="*/ 486 h 486"/>
              <a:gd name="T16" fmla="*/ 397 w 485"/>
              <a:gd name="T17" fmla="*/ 486 h 486"/>
              <a:gd name="T18" fmla="*/ 470 w 485"/>
              <a:gd name="T19" fmla="*/ 418 h 486"/>
              <a:gd name="T20" fmla="*/ 485 w 485"/>
              <a:gd name="T21" fmla="*/ 90 h 486"/>
              <a:gd name="T22" fmla="*/ 314 w 485"/>
              <a:gd name="T23" fmla="*/ 62 h 486"/>
              <a:gd name="T24" fmla="*/ 140 w 485"/>
              <a:gd name="T25" fmla="*/ 28 h 486"/>
              <a:gd name="T26" fmla="*/ 254 w 485"/>
              <a:gd name="T27" fmla="*/ 62 h 486"/>
              <a:gd name="T28" fmla="*/ 140 w 485"/>
              <a:gd name="T29" fmla="*/ 28 h 486"/>
              <a:gd name="T30" fmla="*/ 157 w 485"/>
              <a:gd name="T31" fmla="*/ 90 h 486"/>
              <a:gd name="T32" fmla="*/ 237 w 485"/>
              <a:gd name="T33" fmla="*/ 192 h 486"/>
              <a:gd name="T34" fmla="*/ 240 w 485"/>
              <a:gd name="T35" fmla="*/ 248 h 486"/>
              <a:gd name="T36" fmla="*/ 155 w 485"/>
              <a:gd name="T37" fmla="*/ 265 h 486"/>
              <a:gd name="T38" fmla="*/ 157 w 485"/>
              <a:gd name="T39" fmla="*/ 192 h 486"/>
              <a:gd name="T40" fmla="*/ 442 w 485"/>
              <a:gd name="T41" fmla="*/ 91 h 486"/>
              <a:gd name="T42" fmla="*/ 428 w 485"/>
              <a:gd name="T43" fmla="*/ 151 h 486"/>
              <a:gd name="T44" fmla="*/ 371 w 485"/>
              <a:gd name="T45" fmla="*/ 168 h 486"/>
              <a:gd name="T46" fmla="*/ 358 w 485"/>
              <a:gd name="T47" fmla="*/ 91 h 486"/>
              <a:gd name="T48" fmla="*/ 371 w 485"/>
              <a:gd name="T49" fmla="*/ 196 h 486"/>
              <a:gd name="T50" fmla="*/ 428 w 485"/>
              <a:gd name="T51" fmla="*/ 179 h 486"/>
              <a:gd name="T52" fmla="*/ 442 w 485"/>
              <a:gd name="T53" fmla="*/ 418 h 486"/>
              <a:gd name="T54" fmla="*/ 397 w 485"/>
              <a:gd name="T55" fmla="*/ 457 h 486"/>
              <a:gd name="T56" fmla="*/ 370 w 485"/>
              <a:gd name="T57" fmla="*/ 447 h 486"/>
              <a:gd name="T58" fmla="*/ 369 w 485"/>
              <a:gd name="T59" fmla="*/ 445 h 486"/>
              <a:gd name="T60" fmla="*/ 368 w 485"/>
              <a:gd name="T61" fmla="*/ 444 h 486"/>
              <a:gd name="T62" fmla="*/ 366 w 485"/>
              <a:gd name="T63" fmla="*/ 442 h 486"/>
              <a:gd name="T64" fmla="*/ 365 w 485"/>
              <a:gd name="T65" fmla="*/ 440 h 486"/>
              <a:gd name="T66" fmla="*/ 363 w 485"/>
              <a:gd name="T67" fmla="*/ 438 h 486"/>
              <a:gd name="T68" fmla="*/ 362 w 485"/>
              <a:gd name="T69" fmla="*/ 436 h 486"/>
              <a:gd name="T70" fmla="*/ 362 w 485"/>
              <a:gd name="T71" fmla="*/ 434 h 486"/>
              <a:gd name="T72" fmla="*/ 361 w 485"/>
              <a:gd name="T73" fmla="*/ 433 h 486"/>
              <a:gd name="T74" fmla="*/ 360 w 485"/>
              <a:gd name="T75" fmla="*/ 431 h 486"/>
              <a:gd name="T76" fmla="*/ 359 w 485"/>
              <a:gd name="T77" fmla="*/ 429 h 486"/>
              <a:gd name="T78" fmla="*/ 359 w 485"/>
              <a:gd name="T79" fmla="*/ 427 h 486"/>
              <a:gd name="T80" fmla="*/ 358 w 485"/>
              <a:gd name="T81" fmla="*/ 425 h 486"/>
              <a:gd name="T82" fmla="*/ 358 w 485"/>
              <a:gd name="T83" fmla="*/ 423 h 486"/>
              <a:gd name="T84" fmla="*/ 358 w 485"/>
              <a:gd name="T85" fmla="*/ 421 h 486"/>
              <a:gd name="T86" fmla="*/ 358 w 485"/>
              <a:gd name="T87" fmla="*/ 418 h 486"/>
              <a:gd name="T88" fmla="*/ 330 w 485"/>
              <a:gd name="T89" fmla="*/ 422 h 486"/>
              <a:gd name="T90" fmla="*/ 330 w 485"/>
              <a:gd name="T91" fmla="*/ 425 h 486"/>
              <a:gd name="T92" fmla="*/ 330 w 485"/>
              <a:gd name="T93" fmla="*/ 429 h 486"/>
              <a:gd name="T94" fmla="*/ 331 w 485"/>
              <a:gd name="T95" fmla="*/ 432 h 486"/>
              <a:gd name="T96" fmla="*/ 332 w 485"/>
              <a:gd name="T97" fmla="*/ 436 h 486"/>
              <a:gd name="T98" fmla="*/ 333 w 485"/>
              <a:gd name="T99" fmla="*/ 439 h 486"/>
              <a:gd name="T100" fmla="*/ 334 w 485"/>
              <a:gd name="T101" fmla="*/ 442 h 486"/>
              <a:gd name="T102" fmla="*/ 335 w 485"/>
              <a:gd name="T103" fmla="*/ 445 h 486"/>
              <a:gd name="T104" fmla="*/ 336 w 485"/>
              <a:gd name="T105" fmla="*/ 448 h 486"/>
              <a:gd name="T106" fmla="*/ 338 w 485"/>
              <a:gd name="T107" fmla="*/ 450 h 486"/>
              <a:gd name="T108" fmla="*/ 327 w 485"/>
              <a:gd name="T109" fmla="*/ 457 h 486"/>
              <a:gd name="T110" fmla="*/ 28 w 485"/>
              <a:gd name="T111" fmla="*/ 418 h 486"/>
              <a:gd name="T112" fmla="*/ 103 w 485"/>
              <a:gd name="T113" fmla="*/ 283 h 486"/>
              <a:gd name="T114" fmla="*/ 155 w 485"/>
              <a:gd name="T115" fmla="*/ 294 h 486"/>
              <a:gd name="T116" fmla="*/ 240 w 485"/>
              <a:gd name="T117" fmla="*/ 277 h 486"/>
              <a:gd name="T118" fmla="*/ 297 w 485"/>
              <a:gd name="T119" fmla="*/ 291 h 486"/>
              <a:gd name="T120" fmla="*/ 329 w 485"/>
              <a:gd name="T121" fmla="*/ 418 h 486"/>
              <a:gd name="T122" fmla="*/ 330 w 485"/>
              <a:gd name="T123" fmla="*/ 422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5" h="486">
                <a:moveTo>
                  <a:pt x="314" y="90"/>
                </a:moveTo>
                <a:cubicBezTo>
                  <a:pt x="329" y="90"/>
                  <a:pt x="329" y="90"/>
                  <a:pt x="329" y="90"/>
                </a:cubicBezTo>
                <a:cubicBezTo>
                  <a:pt x="329" y="290"/>
                  <a:pt x="329" y="290"/>
                  <a:pt x="329" y="290"/>
                </a:cubicBezTo>
                <a:cubicBezTo>
                  <a:pt x="266" y="184"/>
                  <a:pt x="266" y="184"/>
                  <a:pt x="266" y="184"/>
                </a:cubicBezTo>
                <a:cubicBezTo>
                  <a:pt x="266" y="90"/>
                  <a:pt x="266" y="90"/>
                  <a:pt x="266" y="90"/>
                </a:cubicBezTo>
                <a:cubicBezTo>
                  <a:pt x="283" y="90"/>
                  <a:pt x="283" y="90"/>
                  <a:pt x="283" y="90"/>
                </a:cubicBezTo>
                <a:cubicBezTo>
                  <a:pt x="283" y="0"/>
                  <a:pt x="283" y="0"/>
                  <a:pt x="283" y="0"/>
                </a:cubicBezTo>
                <a:cubicBezTo>
                  <a:pt x="112" y="0"/>
                  <a:pt x="112" y="0"/>
                  <a:pt x="112" y="0"/>
                </a:cubicBezTo>
                <a:cubicBezTo>
                  <a:pt x="112" y="90"/>
                  <a:pt x="112" y="90"/>
                  <a:pt x="112" y="90"/>
                </a:cubicBezTo>
                <a:cubicBezTo>
                  <a:pt x="129" y="90"/>
                  <a:pt x="129" y="90"/>
                  <a:pt x="129" y="90"/>
                </a:cubicBezTo>
                <a:cubicBezTo>
                  <a:pt x="129" y="184"/>
                  <a:pt x="129" y="184"/>
                  <a:pt x="129" y="184"/>
                </a:cubicBezTo>
                <a:cubicBezTo>
                  <a:pt x="9" y="383"/>
                  <a:pt x="9" y="383"/>
                  <a:pt x="9" y="383"/>
                </a:cubicBezTo>
                <a:cubicBezTo>
                  <a:pt x="9" y="383"/>
                  <a:pt x="9" y="383"/>
                  <a:pt x="9" y="383"/>
                </a:cubicBezTo>
                <a:cubicBezTo>
                  <a:pt x="3" y="394"/>
                  <a:pt x="0" y="406"/>
                  <a:pt x="0" y="418"/>
                </a:cubicBezTo>
                <a:cubicBezTo>
                  <a:pt x="0" y="455"/>
                  <a:pt x="30" y="486"/>
                  <a:pt x="67" y="486"/>
                </a:cubicBezTo>
                <a:cubicBezTo>
                  <a:pt x="327" y="486"/>
                  <a:pt x="327" y="486"/>
                  <a:pt x="327" y="486"/>
                </a:cubicBezTo>
                <a:cubicBezTo>
                  <a:pt x="340" y="486"/>
                  <a:pt x="352" y="482"/>
                  <a:pt x="362" y="476"/>
                </a:cubicBezTo>
                <a:cubicBezTo>
                  <a:pt x="372" y="482"/>
                  <a:pt x="384" y="486"/>
                  <a:pt x="397" y="486"/>
                </a:cubicBezTo>
                <a:cubicBezTo>
                  <a:pt x="403" y="486"/>
                  <a:pt x="403" y="486"/>
                  <a:pt x="403" y="486"/>
                </a:cubicBezTo>
                <a:cubicBezTo>
                  <a:pt x="440" y="486"/>
                  <a:pt x="470" y="455"/>
                  <a:pt x="470" y="418"/>
                </a:cubicBezTo>
                <a:cubicBezTo>
                  <a:pt x="470" y="90"/>
                  <a:pt x="470" y="90"/>
                  <a:pt x="470" y="90"/>
                </a:cubicBezTo>
                <a:cubicBezTo>
                  <a:pt x="485" y="90"/>
                  <a:pt x="485" y="90"/>
                  <a:pt x="485" y="90"/>
                </a:cubicBezTo>
                <a:cubicBezTo>
                  <a:pt x="485" y="62"/>
                  <a:pt x="485" y="62"/>
                  <a:pt x="485" y="62"/>
                </a:cubicBezTo>
                <a:cubicBezTo>
                  <a:pt x="314" y="62"/>
                  <a:pt x="314" y="62"/>
                  <a:pt x="314" y="62"/>
                </a:cubicBezTo>
                <a:lnTo>
                  <a:pt x="314" y="90"/>
                </a:lnTo>
                <a:close/>
                <a:moveTo>
                  <a:pt x="140" y="28"/>
                </a:moveTo>
                <a:cubicBezTo>
                  <a:pt x="254" y="28"/>
                  <a:pt x="254" y="28"/>
                  <a:pt x="254" y="28"/>
                </a:cubicBezTo>
                <a:cubicBezTo>
                  <a:pt x="254" y="62"/>
                  <a:pt x="254" y="62"/>
                  <a:pt x="254" y="62"/>
                </a:cubicBezTo>
                <a:cubicBezTo>
                  <a:pt x="140" y="62"/>
                  <a:pt x="140" y="62"/>
                  <a:pt x="140" y="62"/>
                </a:cubicBezTo>
                <a:lnTo>
                  <a:pt x="140" y="28"/>
                </a:lnTo>
                <a:close/>
                <a:moveTo>
                  <a:pt x="157" y="192"/>
                </a:moveTo>
                <a:cubicBezTo>
                  <a:pt x="157" y="90"/>
                  <a:pt x="157" y="90"/>
                  <a:pt x="157" y="90"/>
                </a:cubicBezTo>
                <a:cubicBezTo>
                  <a:pt x="237" y="90"/>
                  <a:pt x="237" y="90"/>
                  <a:pt x="237" y="90"/>
                </a:cubicBezTo>
                <a:cubicBezTo>
                  <a:pt x="237" y="192"/>
                  <a:pt x="237" y="192"/>
                  <a:pt x="237" y="192"/>
                </a:cubicBezTo>
                <a:cubicBezTo>
                  <a:pt x="274" y="253"/>
                  <a:pt x="274" y="253"/>
                  <a:pt x="274" y="253"/>
                </a:cubicBezTo>
                <a:cubicBezTo>
                  <a:pt x="265" y="250"/>
                  <a:pt x="255" y="248"/>
                  <a:pt x="240" y="248"/>
                </a:cubicBezTo>
                <a:cubicBezTo>
                  <a:pt x="216" y="248"/>
                  <a:pt x="203" y="253"/>
                  <a:pt x="192" y="258"/>
                </a:cubicBezTo>
                <a:cubicBezTo>
                  <a:pt x="182" y="262"/>
                  <a:pt x="173" y="265"/>
                  <a:pt x="155" y="265"/>
                </a:cubicBezTo>
                <a:cubicBezTo>
                  <a:pt x="136" y="265"/>
                  <a:pt x="128" y="262"/>
                  <a:pt x="118" y="258"/>
                </a:cubicBezTo>
                <a:lnTo>
                  <a:pt x="157" y="192"/>
                </a:lnTo>
                <a:close/>
                <a:moveTo>
                  <a:pt x="358" y="91"/>
                </a:moveTo>
                <a:cubicBezTo>
                  <a:pt x="442" y="91"/>
                  <a:pt x="442" y="91"/>
                  <a:pt x="442" y="91"/>
                </a:cubicBezTo>
                <a:cubicBezTo>
                  <a:pt x="442" y="152"/>
                  <a:pt x="442" y="152"/>
                  <a:pt x="442" y="152"/>
                </a:cubicBezTo>
                <a:cubicBezTo>
                  <a:pt x="438" y="151"/>
                  <a:pt x="433" y="151"/>
                  <a:pt x="428" y="151"/>
                </a:cubicBezTo>
                <a:cubicBezTo>
                  <a:pt x="410" y="151"/>
                  <a:pt x="400" y="156"/>
                  <a:pt x="393" y="161"/>
                </a:cubicBezTo>
                <a:cubicBezTo>
                  <a:pt x="386" y="165"/>
                  <a:pt x="382" y="168"/>
                  <a:pt x="371" y="168"/>
                </a:cubicBezTo>
                <a:cubicBezTo>
                  <a:pt x="365" y="168"/>
                  <a:pt x="361" y="167"/>
                  <a:pt x="358" y="165"/>
                </a:cubicBezTo>
                <a:lnTo>
                  <a:pt x="358" y="91"/>
                </a:lnTo>
                <a:close/>
                <a:moveTo>
                  <a:pt x="358" y="195"/>
                </a:moveTo>
                <a:cubicBezTo>
                  <a:pt x="362" y="196"/>
                  <a:pt x="366" y="196"/>
                  <a:pt x="371" y="196"/>
                </a:cubicBezTo>
                <a:cubicBezTo>
                  <a:pt x="389" y="196"/>
                  <a:pt x="399" y="190"/>
                  <a:pt x="407" y="186"/>
                </a:cubicBezTo>
                <a:cubicBezTo>
                  <a:pt x="414" y="182"/>
                  <a:pt x="418" y="179"/>
                  <a:pt x="428" y="179"/>
                </a:cubicBezTo>
                <a:cubicBezTo>
                  <a:pt x="434" y="179"/>
                  <a:pt x="438" y="180"/>
                  <a:pt x="442" y="181"/>
                </a:cubicBezTo>
                <a:cubicBezTo>
                  <a:pt x="442" y="418"/>
                  <a:pt x="442" y="418"/>
                  <a:pt x="442" y="418"/>
                </a:cubicBezTo>
                <a:cubicBezTo>
                  <a:pt x="442" y="440"/>
                  <a:pt x="424" y="457"/>
                  <a:pt x="403" y="457"/>
                </a:cubicBezTo>
                <a:cubicBezTo>
                  <a:pt x="397" y="457"/>
                  <a:pt x="397" y="457"/>
                  <a:pt x="397" y="457"/>
                </a:cubicBezTo>
                <a:cubicBezTo>
                  <a:pt x="387" y="457"/>
                  <a:pt x="378" y="453"/>
                  <a:pt x="371" y="447"/>
                </a:cubicBezTo>
                <a:cubicBezTo>
                  <a:pt x="371" y="447"/>
                  <a:pt x="371" y="447"/>
                  <a:pt x="370" y="447"/>
                </a:cubicBezTo>
                <a:cubicBezTo>
                  <a:pt x="370" y="446"/>
                  <a:pt x="370" y="446"/>
                  <a:pt x="370" y="446"/>
                </a:cubicBezTo>
                <a:cubicBezTo>
                  <a:pt x="369" y="446"/>
                  <a:pt x="369" y="445"/>
                  <a:pt x="369" y="445"/>
                </a:cubicBezTo>
                <a:cubicBezTo>
                  <a:pt x="369" y="445"/>
                  <a:pt x="368" y="445"/>
                  <a:pt x="368" y="444"/>
                </a:cubicBezTo>
                <a:cubicBezTo>
                  <a:pt x="368" y="444"/>
                  <a:pt x="368" y="444"/>
                  <a:pt x="368" y="444"/>
                </a:cubicBezTo>
                <a:cubicBezTo>
                  <a:pt x="367" y="444"/>
                  <a:pt x="367" y="443"/>
                  <a:pt x="367" y="443"/>
                </a:cubicBezTo>
                <a:cubicBezTo>
                  <a:pt x="367" y="443"/>
                  <a:pt x="366" y="442"/>
                  <a:pt x="366" y="442"/>
                </a:cubicBezTo>
                <a:cubicBezTo>
                  <a:pt x="366" y="442"/>
                  <a:pt x="366" y="442"/>
                  <a:pt x="366" y="441"/>
                </a:cubicBezTo>
                <a:cubicBezTo>
                  <a:pt x="365" y="441"/>
                  <a:pt x="365" y="440"/>
                  <a:pt x="365" y="440"/>
                </a:cubicBezTo>
                <a:cubicBezTo>
                  <a:pt x="364" y="440"/>
                  <a:pt x="364" y="439"/>
                  <a:pt x="364" y="439"/>
                </a:cubicBezTo>
                <a:cubicBezTo>
                  <a:pt x="364" y="439"/>
                  <a:pt x="364" y="439"/>
                  <a:pt x="363" y="438"/>
                </a:cubicBezTo>
                <a:cubicBezTo>
                  <a:pt x="363" y="438"/>
                  <a:pt x="363" y="438"/>
                  <a:pt x="363" y="438"/>
                </a:cubicBezTo>
                <a:cubicBezTo>
                  <a:pt x="363" y="437"/>
                  <a:pt x="363" y="437"/>
                  <a:pt x="362" y="436"/>
                </a:cubicBezTo>
                <a:cubicBezTo>
                  <a:pt x="362" y="436"/>
                  <a:pt x="362" y="436"/>
                  <a:pt x="362" y="436"/>
                </a:cubicBezTo>
                <a:cubicBezTo>
                  <a:pt x="362" y="435"/>
                  <a:pt x="362" y="435"/>
                  <a:pt x="362" y="434"/>
                </a:cubicBezTo>
                <a:cubicBezTo>
                  <a:pt x="361" y="434"/>
                  <a:pt x="361" y="434"/>
                  <a:pt x="361" y="434"/>
                </a:cubicBezTo>
                <a:cubicBezTo>
                  <a:pt x="361" y="434"/>
                  <a:pt x="361" y="433"/>
                  <a:pt x="361" y="433"/>
                </a:cubicBezTo>
                <a:cubicBezTo>
                  <a:pt x="361" y="432"/>
                  <a:pt x="361" y="432"/>
                  <a:pt x="361" y="432"/>
                </a:cubicBezTo>
                <a:cubicBezTo>
                  <a:pt x="360" y="432"/>
                  <a:pt x="360" y="431"/>
                  <a:pt x="360" y="431"/>
                </a:cubicBezTo>
                <a:cubicBezTo>
                  <a:pt x="360" y="431"/>
                  <a:pt x="360" y="430"/>
                  <a:pt x="360" y="430"/>
                </a:cubicBezTo>
                <a:cubicBezTo>
                  <a:pt x="360" y="430"/>
                  <a:pt x="360" y="429"/>
                  <a:pt x="359" y="429"/>
                </a:cubicBezTo>
                <a:cubicBezTo>
                  <a:pt x="359" y="429"/>
                  <a:pt x="359" y="428"/>
                  <a:pt x="359" y="428"/>
                </a:cubicBezTo>
                <a:cubicBezTo>
                  <a:pt x="359" y="428"/>
                  <a:pt x="359" y="427"/>
                  <a:pt x="359" y="427"/>
                </a:cubicBezTo>
                <a:cubicBezTo>
                  <a:pt x="359" y="427"/>
                  <a:pt x="359" y="426"/>
                  <a:pt x="359" y="426"/>
                </a:cubicBezTo>
                <a:cubicBezTo>
                  <a:pt x="359" y="426"/>
                  <a:pt x="359" y="425"/>
                  <a:pt x="358" y="425"/>
                </a:cubicBezTo>
                <a:cubicBezTo>
                  <a:pt x="358" y="425"/>
                  <a:pt x="358" y="424"/>
                  <a:pt x="358" y="424"/>
                </a:cubicBezTo>
                <a:cubicBezTo>
                  <a:pt x="358" y="424"/>
                  <a:pt x="358" y="423"/>
                  <a:pt x="358" y="423"/>
                </a:cubicBezTo>
                <a:cubicBezTo>
                  <a:pt x="358" y="422"/>
                  <a:pt x="358" y="422"/>
                  <a:pt x="358" y="422"/>
                </a:cubicBezTo>
                <a:cubicBezTo>
                  <a:pt x="358" y="422"/>
                  <a:pt x="358" y="421"/>
                  <a:pt x="358" y="421"/>
                </a:cubicBezTo>
                <a:cubicBezTo>
                  <a:pt x="358" y="420"/>
                  <a:pt x="358" y="420"/>
                  <a:pt x="358" y="420"/>
                </a:cubicBezTo>
                <a:cubicBezTo>
                  <a:pt x="358" y="419"/>
                  <a:pt x="358" y="419"/>
                  <a:pt x="358" y="418"/>
                </a:cubicBezTo>
                <a:lnTo>
                  <a:pt x="358" y="195"/>
                </a:lnTo>
                <a:close/>
                <a:moveTo>
                  <a:pt x="330" y="422"/>
                </a:moveTo>
                <a:cubicBezTo>
                  <a:pt x="330" y="423"/>
                  <a:pt x="330" y="424"/>
                  <a:pt x="330" y="424"/>
                </a:cubicBezTo>
                <a:cubicBezTo>
                  <a:pt x="330" y="425"/>
                  <a:pt x="330" y="425"/>
                  <a:pt x="330" y="425"/>
                </a:cubicBezTo>
                <a:cubicBezTo>
                  <a:pt x="330" y="426"/>
                  <a:pt x="330" y="427"/>
                  <a:pt x="330" y="428"/>
                </a:cubicBezTo>
                <a:cubicBezTo>
                  <a:pt x="330" y="428"/>
                  <a:pt x="330" y="429"/>
                  <a:pt x="330" y="429"/>
                </a:cubicBezTo>
                <a:cubicBezTo>
                  <a:pt x="330" y="430"/>
                  <a:pt x="331" y="430"/>
                  <a:pt x="331" y="431"/>
                </a:cubicBezTo>
                <a:cubicBezTo>
                  <a:pt x="331" y="431"/>
                  <a:pt x="331" y="432"/>
                  <a:pt x="331" y="432"/>
                </a:cubicBezTo>
                <a:cubicBezTo>
                  <a:pt x="331" y="433"/>
                  <a:pt x="331" y="433"/>
                  <a:pt x="331" y="434"/>
                </a:cubicBezTo>
                <a:cubicBezTo>
                  <a:pt x="331" y="435"/>
                  <a:pt x="332" y="435"/>
                  <a:pt x="332" y="436"/>
                </a:cubicBezTo>
                <a:cubicBezTo>
                  <a:pt x="332" y="436"/>
                  <a:pt x="332" y="437"/>
                  <a:pt x="332" y="438"/>
                </a:cubicBezTo>
                <a:cubicBezTo>
                  <a:pt x="332" y="438"/>
                  <a:pt x="333" y="438"/>
                  <a:pt x="333" y="439"/>
                </a:cubicBezTo>
                <a:cubicBezTo>
                  <a:pt x="333" y="439"/>
                  <a:pt x="333" y="440"/>
                  <a:pt x="333" y="440"/>
                </a:cubicBezTo>
                <a:cubicBezTo>
                  <a:pt x="333" y="441"/>
                  <a:pt x="334" y="441"/>
                  <a:pt x="334" y="442"/>
                </a:cubicBezTo>
                <a:cubicBezTo>
                  <a:pt x="334" y="443"/>
                  <a:pt x="334" y="443"/>
                  <a:pt x="335" y="444"/>
                </a:cubicBezTo>
                <a:cubicBezTo>
                  <a:pt x="335" y="444"/>
                  <a:pt x="335" y="445"/>
                  <a:pt x="335" y="445"/>
                </a:cubicBezTo>
                <a:cubicBezTo>
                  <a:pt x="335" y="446"/>
                  <a:pt x="336" y="446"/>
                  <a:pt x="336" y="447"/>
                </a:cubicBezTo>
                <a:cubicBezTo>
                  <a:pt x="336" y="447"/>
                  <a:pt x="336" y="447"/>
                  <a:pt x="336" y="448"/>
                </a:cubicBezTo>
                <a:cubicBezTo>
                  <a:pt x="337" y="448"/>
                  <a:pt x="337" y="449"/>
                  <a:pt x="337" y="450"/>
                </a:cubicBezTo>
                <a:cubicBezTo>
                  <a:pt x="338" y="450"/>
                  <a:pt x="338" y="450"/>
                  <a:pt x="338" y="450"/>
                </a:cubicBezTo>
                <a:cubicBezTo>
                  <a:pt x="339" y="452"/>
                  <a:pt x="339" y="453"/>
                  <a:pt x="340" y="455"/>
                </a:cubicBezTo>
                <a:cubicBezTo>
                  <a:pt x="336" y="456"/>
                  <a:pt x="332" y="457"/>
                  <a:pt x="327" y="457"/>
                </a:cubicBezTo>
                <a:cubicBezTo>
                  <a:pt x="67" y="457"/>
                  <a:pt x="67" y="457"/>
                  <a:pt x="67" y="457"/>
                </a:cubicBezTo>
                <a:cubicBezTo>
                  <a:pt x="46" y="457"/>
                  <a:pt x="28" y="440"/>
                  <a:pt x="28" y="418"/>
                </a:cubicBezTo>
                <a:cubicBezTo>
                  <a:pt x="28" y="411"/>
                  <a:pt x="30" y="404"/>
                  <a:pt x="34" y="398"/>
                </a:cubicBezTo>
                <a:cubicBezTo>
                  <a:pt x="103" y="283"/>
                  <a:pt x="103" y="283"/>
                  <a:pt x="103" y="283"/>
                </a:cubicBezTo>
                <a:cubicBezTo>
                  <a:pt x="104" y="283"/>
                  <a:pt x="106" y="284"/>
                  <a:pt x="107" y="284"/>
                </a:cubicBezTo>
                <a:cubicBezTo>
                  <a:pt x="118" y="289"/>
                  <a:pt x="131" y="294"/>
                  <a:pt x="155" y="294"/>
                </a:cubicBezTo>
                <a:cubicBezTo>
                  <a:pt x="179" y="294"/>
                  <a:pt x="191" y="289"/>
                  <a:pt x="203" y="284"/>
                </a:cubicBezTo>
                <a:cubicBezTo>
                  <a:pt x="213" y="280"/>
                  <a:pt x="221" y="277"/>
                  <a:pt x="240" y="277"/>
                </a:cubicBezTo>
                <a:cubicBezTo>
                  <a:pt x="258" y="277"/>
                  <a:pt x="267" y="280"/>
                  <a:pt x="277" y="284"/>
                </a:cubicBezTo>
                <a:cubicBezTo>
                  <a:pt x="283" y="287"/>
                  <a:pt x="289" y="289"/>
                  <a:pt x="297" y="291"/>
                </a:cubicBezTo>
                <a:cubicBezTo>
                  <a:pt x="329" y="346"/>
                  <a:pt x="329" y="346"/>
                  <a:pt x="329" y="346"/>
                </a:cubicBezTo>
                <a:cubicBezTo>
                  <a:pt x="329" y="418"/>
                  <a:pt x="329" y="418"/>
                  <a:pt x="329" y="418"/>
                </a:cubicBezTo>
                <a:cubicBezTo>
                  <a:pt x="329" y="419"/>
                  <a:pt x="329" y="420"/>
                  <a:pt x="330" y="421"/>
                </a:cubicBezTo>
                <a:cubicBezTo>
                  <a:pt x="330" y="421"/>
                  <a:pt x="330" y="422"/>
                  <a:pt x="330" y="4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4" name="Freeform 22"/>
          <p:cNvSpPr>
            <a:spLocks noEditPoints="1"/>
          </p:cNvSpPr>
          <p:nvPr/>
        </p:nvSpPr>
        <p:spPr bwMode="auto">
          <a:xfrm>
            <a:off x="13162248" y="12459636"/>
            <a:ext cx="477762" cy="478968"/>
          </a:xfrm>
          <a:custGeom>
            <a:avLst/>
            <a:gdLst>
              <a:gd name="T0" fmla="*/ 485 w 485"/>
              <a:gd name="T1" fmla="*/ 0 h 486"/>
              <a:gd name="T2" fmla="*/ 28 w 485"/>
              <a:gd name="T3" fmla="*/ 257 h 486"/>
              <a:gd name="T4" fmla="*/ 28 w 485"/>
              <a:gd name="T5" fmla="*/ 228 h 486"/>
              <a:gd name="T6" fmla="*/ 228 w 485"/>
              <a:gd name="T7" fmla="*/ 54 h 486"/>
              <a:gd name="T8" fmla="*/ 457 w 485"/>
              <a:gd name="T9" fmla="*/ 28 h 486"/>
              <a:gd name="T10" fmla="*/ 431 w 485"/>
              <a:gd name="T11" fmla="*/ 257 h 486"/>
              <a:gd name="T12" fmla="*/ 257 w 485"/>
              <a:gd name="T13" fmla="*/ 457 h 486"/>
              <a:gd name="T14" fmla="*/ 228 w 485"/>
              <a:gd name="T15" fmla="*/ 457 h 486"/>
              <a:gd name="T16" fmla="*/ 202 w 485"/>
              <a:gd name="T17" fmla="*/ 228 h 486"/>
              <a:gd name="T18" fmla="*/ 257 w 485"/>
              <a:gd name="T19" fmla="*/ 203 h 486"/>
              <a:gd name="T20" fmla="*/ 282 w 485"/>
              <a:gd name="T21" fmla="*/ 257 h 486"/>
              <a:gd name="T22" fmla="*/ 228 w 485"/>
              <a:gd name="T23" fmla="*/ 283 h 486"/>
              <a:gd name="T24" fmla="*/ 202 w 485"/>
              <a:gd name="T25" fmla="*/ 228 h 486"/>
              <a:gd name="T26" fmla="*/ 368 w 485"/>
              <a:gd name="T27" fmla="*/ 257 h 486"/>
              <a:gd name="T28" fmla="*/ 345 w 485"/>
              <a:gd name="T29" fmla="*/ 228 h 486"/>
              <a:gd name="T30" fmla="*/ 305 w 485"/>
              <a:gd name="T31" fmla="*/ 228 h 486"/>
              <a:gd name="T32" fmla="*/ 139 w 485"/>
              <a:gd name="T33" fmla="*/ 228 h 486"/>
              <a:gd name="T34" fmla="*/ 139 w 485"/>
              <a:gd name="T35" fmla="*/ 257 h 486"/>
              <a:gd name="T36" fmla="*/ 117 w 485"/>
              <a:gd name="T37" fmla="*/ 228 h 486"/>
              <a:gd name="T38" fmla="*/ 257 w 485"/>
              <a:gd name="T39" fmla="*/ 117 h 486"/>
              <a:gd name="T40" fmla="*/ 257 w 485"/>
              <a:gd name="T41" fmla="*/ 77 h 486"/>
              <a:gd name="T42" fmla="*/ 228 w 485"/>
              <a:gd name="T43" fmla="*/ 180 h 486"/>
              <a:gd name="T44" fmla="*/ 257 w 485"/>
              <a:gd name="T45" fmla="*/ 180 h 486"/>
              <a:gd name="T46" fmla="*/ 257 w 485"/>
              <a:gd name="T47" fmla="*/ 346 h 486"/>
              <a:gd name="T48" fmla="*/ 228 w 485"/>
              <a:gd name="T49" fmla="*/ 368 h 486"/>
              <a:gd name="T50" fmla="*/ 228 w 485"/>
              <a:gd name="T51" fmla="*/ 408 h 486"/>
              <a:gd name="T52" fmla="*/ 209 w 485"/>
              <a:gd name="T53" fmla="*/ 128 h 486"/>
              <a:gd name="T54" fmla="*/ 128 w 485"/>
              <a:gd name="T55" fmla="*/ 209 h 486"/>
              <a:gd name="T56" fmla="*/ 77 w 485"/>
              <a:gd name="T57" fmla="*/ 114 h 486"/>
              <a:gd name="T58" fmla="*/ 128 w 485"/>
              <a:gd name="T59" fmla="*/ 181 h 486"/>
              <a:gd name="T60" fmla="*/ 357 w 485"/>
              <a:gd name="T61" fmla="*/ 209 h 486"/>
              <a:gd name="T62" fmla="*/ 276 w 485"/>
              <a:gd name="T63" fmla="*/ 128 h 486"/>
              <a:gd name="T64" fmla="*/ 357 w 485"/>
              <a:gd name="T65" fmla="*/ 181 h 486"/>
              <a:gd name="T66" fmla="*/ 409 w 485"/>
              <a:gd name="T67" fmla="*/ 128 h 486"/>
              <a:gd name="T68" fmla="*/ 311 w 485"/>
              <a:gd name="T69" fmla="*/ 154 h 486"/>
              <a:gd name="T70" fmla="*/ 128 w 485"/>
              <a:gd name="T71" fmla="*/ 276 h 486"/>
              <a:gd name="T72" fmla="*/ 209 w 485"/>
              <a:gd name="T73" fmla="*/ 357 h 486"/>
              <a:gd name="T74" fmla="*/ 75 w 485"/>
              <a:gd name="T75" fmla="*/ 357 h 486"/>
              <a:gd name="T76" fmla="*/ 128 w 485"/>
              <a:gd name="T77" fmla="*/ 410 h 486"/>
              <a:gd name="T78" fmla="*/ 128 w 485"/>
              <a:gd name="T79" fmla="*/ 304 h 486"/>
              <a:gd name="T80" fmla="*/ 357 w 485"/>
              <a:gd name="T81" fmla="*/ 276 h 486"/>
              <a:gd name="T82" fmla="*/ 438 w 485"/>
              <a:gd name="T83" fmla="*/ 357 h 486"/>
              <a:gd name="T84" fmla="*/ 304 w 485"/>
              <a:gd name="T85" fmla="*/ 357 h 486"/>
              <a:gd name="T86" fmla="*/ 371 w 485"/>
              <a:gd name="T87" fmla="*/ 408 h 486"/>
              <a:gd name="T88" fmla="*/ 371 w 485"/>
              <a:gd name="T89" fmla="*/ 408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85" h="486">
                <a:moveTo>
                  <a:pt x="0" y="486"/>
                </a:moveTo>
                <a:cubicBezTo>
                  <a:pt x="485" y="486"/>
                  <a:pt x="485" y="486"/>
                  <a:pt x="485" y="486"/>
                </a:cubicBezTo>
                <a:cubicBezTo>
                  <a:pt x="485" y="0"/>
                  <a:pt x="485" y="0"/>
                  <a:pt x="485" y="0"/>
                </a:cubicBezTo>
                <a:cubicBezTo>
                  <a:pt x="0" y="0"/>
                  <a:pt x="0" y="0"/>
                  <a:pt x="0" y="0"/>
                </a:cubicBezTo>
                <a:lnTo>
                  <a:pt x="0" y="486"/>
                </a:lnTo>
                <a:close/>
                <a:moveTo>
                  <a:pt x="28" y="257"/>
                </a:moveTo>
                <a:cubicBezTo>
                  <a:pt x="54" y="257"/>
                  <a:pt x="54" y="257"/>
                  <a:pt x="54" y="257"/>
                </a:cubicBezTo>
                <a:cubicBezTo>
                  <a:pt x="54" y="228"/>
                  <a:pt x="54" y="228"/>
                  <a:pt x="54" y="228"/>
                </a:cubicBezTo>
                <a:cubicBezTo>
                  <a:pt x="28" y="228"/>
                  <a:pt x="28" y="228"/>
                  <a:pt x="28" y="2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28" y="28"/>
                  <a:pt x="228" y="28"/>
                  <a:pt x="228" y="28"/>
                </a:cubicBezTo>
                <a:cubicBezTo>
                  <a:pt x="228" y="54"/>
                  <a:pt x="228" y="54"/>
                  <a:pt x="228" y="54"/>
                </a:cubicBezTo>
                <a:cubicBezTo>
                  <a:pt x="257" y="54"/>
                  <a:pt x="257" y="54"/>
                  <a:pt x="257" y="54"/>
                </a:cubicBezTo>
                <a:cubicBezTo>
                  <a:pt x="257" y="28"/>
                  <a:pt x="257" y="28"/>
                  <a:pt x="257" y="28"/>
                </a:cubicBezTo>
                <a:cubicBezTo>
                  <a:pt x="457" y="28"/>
                  <a:pt x="457" y="28"/>
                  <a:pt x="457" y="28"/>
                </a:cubicBezTo>
                <a:cubicBezTo>
                  <a:pt x="457" y="228"/>
                  <a:pt x="457" y="228"/>
                  <a:pt x="457" y="228"/>
                </a:cubicBezTo>
                <a:cubicBezTo>
                  <a:pt x="431" y="228"/>
                  <a:pt x="431" y="228"/>
                  <a:pt x="431" y="228"/>
                </a:cubicBezTo>
                <a:cubicBezTo>
                  <a:pt x="431" y="257"/>
                  <a:pt x="431" y="257"/>
                  <a:pt x="431" y="257"/>
                </a:cubicBezTo>
                <a:cubicBezTo>
                  <a:pt x="457" y="257"/>
                  <a:pt x="457" y="257"/>
                  <a:pt x="457" y="257"/>
                </a:cubicBezTo>
                <a:cubicBezTo>
                  <a:pt x="457" y="457"/>
                  <a:pt x="457" y="457"/>
                  <a:pt x="457" y="457"/>
                </a:cubicBezTo>
                <a:cubicBezTo>
                  <a:pt x="257" y="457"/>
                  <a:pt x="257" y="457"/>
                  <a:pt x="257" y="457"/>
                </a:cubicBezTo>
                <a:cubicBezTo>
                  <a:pt x="257" y="431"/>
                  <a:pt x="257" y="431"/>
                  <a:pt x="257" y="431"/>
                </a:cubicBezTo>
                <a:cubicBezTo>
                  <a:pt x="228" y="431"/>
                  <a:pt x="228" y="431"/>
                  <a:pt x="228" y="431"/>
                </a:cubicBezTo>
                <a:cubicBezTo>
                  <a:pt x="228" y="457"/>
                  <a:pt x="228" y="457"/>
                  <a:pt x="228" y="457"/>
                </a:cubicBezTo>
                <a:cubicBezTo>
                  <a:pt x="28" y="457"/>
                  <a:pt x="28" y="457"/>
                  <a:pt x="28" y="457"/>
                </a:cubicBezTo>
                <a:lnTo>
                  <a:pt x="28" y="257"/>
                </a:lnTo>
                <a:close/>
                <a:moveTo>
                  <a:pt x="202" y="228"/>
                </a:moveTo>
                <a:cubicBezTo>
                  <a:pt x="228" y="228"/>
                  <a:pt x="228" y="228"/>
                  <a:pt x="228" y="228"/>
                </a:cubicBezTo>
                <a:cubicBezTo>
                  <a:pt x="228" y="203"/>
                  <a:pt x="228" y="203"/>
                  <a:pt x="228" y="203"/>
                </a:cubicBezTo>
                <a:cubicBezTo>
                  <a:pt x="257" y="203"/>
                  <a:pt x="257" y="203"/>
                  <a:pt x="257" y="203"/>
                </a:cubicBezTo>
                <a:cubicBezTo>
                  <a:pt x="257" y="228"/>
                  <a:pt x="257" y="228"/>
                  <a:pt x="257" y="228"/>
                </a:cubicBezTo>
                <a:cubicBezTo>
                  <a:pt x="282" y="228"/>
                  <a:pt x="282" y="228"/>
                  <a:pt x="282" y="228"/>
                </a:cubicBezTo>
                <a:cubicBezTo>
                  <a:pt x="282" y="257"/>
                  <a:pt x="282" y="257"/>
                  <a:pt x="282" y="257"/>
                </a:cubicBezTo>
                <a:cubicBezTo>
                  <a:pt x="257" y="257"/>
                  <a:pt x="257" y="257"/>
                  <a:pt x="257" y="257"/>
                </a:cubicBezTo>
                <a:cubicBezTo>
                  <a:pt x="257" y="283"/>
                  <a:pt x="257" y="283"/>
                  <a:pt x="257" y="283"/>
                </a:cubicBezTo>
                <a:cubicBezTo>
                  <a:pt x="228" y="283"/>
                  <a:pt x="228" y="283"/>
                  <a:pt x="228" y="283"/>
                </a:cubicBezTo>
                <a:cubicBezTo>
                  <a:pt x="228" y="257"/>
                  <a:pt x="228" y="257"/>
                  <a:pt x="228" y="257"/>
                </a:cubicBezTo>
                <a:cubicBezTo>
                  <a:pt x="202" y="257"/>
                  <a:pt x="202" y="257"/>
                  <a:pt x="202" y="257"/>
                </a:cubicBezTo>
                <a:lnTo>
                  <a:pt x="202" y="228"/>
                </a:lnTo>
                <a:close/>
                <a:moveTo>
                  <a:pt x="408" y="228"/>
                </a:moveTo>
                <a:cubicBezTo>
                  <a:pt x="408" y="257"/>
                  <a:pt x="408" y="257"/>
                  <a:pt x="408" y="257"/>
                </a:cubicBezTo>
                <a:cubicBezTo>
                  <a:pt x="368" y="257"/>
                  <a:pt x="368" y="257"/>
                  <a:pt x="368" y="257"/>
                </a:cubicBezTo>
                <a:cubicBezTo>
                  <a:pt x="368" y="228"/>
                  <a:pt x="368" y="228"/>
                  <a:pt x="368" y="228"/>
                </a:cubicBezTo>
                <a:lnTo>
                  <a:pt x="408" y="228"/>
                </a:lnTo>
                <a:close/>
                <a:moveTo>
                  <a:pt x="345" y="228"/>
                </a:moveTo>
                <a:cubicBezTo>
                  <a:pt x="345" y="257"/>
                  <a:pt x="345" y="257"/>
                  <a:pt x="345" y="257"/>
                </a:cubicBezTo>
                <a:cubicBezTo>
                  <a:pt x="305" y="257"/>
                  <a:pt x="305" y="257"/>
                  <a:pt x="305" y="257"/>
                </a:cubicBezTo>
                <a:cubicBezTo>
                  <a:pt x="305" y="228"/>
                  <a:pt x="305" y="228"/>
                  <a:pt x="305" y="228"/>
                </a:cubicBezTo>
                <a:lnTo>
                  <a:pt x="345" y="228"/>
                </a:lnTo>
                <a:close/>
                <a:moveTo>
                  <a:pt x="139" y="257"/>
                </a:moveTo>
                <a:cubicBezTo>
                  <a:pt x="139" y="228"/>
                  <a:pt x="139" y="228"/>
                  <a:pt x="139" y="228"/>
                </a:cubicBezTo>
                <a:cubicBezTo>
                  <a:pt x="180" y="228"/>
                  <a:pt x="180" y="228"/>
                  <a:pt x="180" y="228"/>
                </a:cubicBezTo>
                <a:cubicBezTo>
                  <a:pt x="180" y="257"/>
                  <a:pt x="180" y="257"/>
                  <a:pt x="180" y="257"/>
                </a:cubicBezTo>
                <a:lnTo>
                  <a:pt x="139" y="257"/>
                </a:lnTo>
                <a:close/>
                <a:moveTo>
                  <a:pt x="77" y="257"/>
                </a:moveTo>
                <a:cubicBezTo>
                  <a:pt x="77" y="228"/>
                  <a:pt x="77" y="228"/>
                  <a:pt x="77" y="228"/>
                </a:cubicBezTo>
                <a:cubicBezTo>
                  <a:pt x="117" y="228"/>
                  <a:pt x="117" y="228"/>
                  <a:pt x="117" y="228"/>
                </a:cubicBezTo>
                <a:cubicBezTo>
                  <a:pt x="117" y="257"/>
                  <a:pt x="117" y="257"/>
                  <a:pt x="117" y="257"/>
                </a:cubicBezTo>
                <a:lnTo>
                  <a:pt x="77" y="257"/>
                </a:lnTo>
                <a:close/>
                <a:moveTo>
                  <a:pt x="257" y="117"/>
                </a:moveTo>
                <a:cubicBezTo>
                  <a:pt x="228" y="117"/>
                  <a:pt x="228" y="117"/>
                  <a:pt x="228" y="117"/>
                </a:cubicBezTo>
                <a:cubicBezTo>
                  <a:pt x="228" y="77"/>
                  <a:pt x="228" y="77"/>
                  <a:pt x="228" y="77"/>
                </a:cubicBezTo>
                <a:cubicBezTo>
                  <a:pt x="257" y="77"/>
                  <a:pt x="257" y="77"/>
                  <a:pt x="257" y="77"/>
                </a:cubicBezTo>
                <a:lnTo>
                  <a:pt x="257" y="117"/>
                </a:lnTo>
                <a:close/>
                <a:moveTo>
                  <a:pt x="257" y="180"/>
                </a:moveTo>
                <a:cubicBezTo>
                  <a:pt x="228" y="180"/>
                  <a:pt x="228" y="180"/>
                  <a:pt x="228" y="180"/>
                </a:cubicBezTo>
                <a:cubicBezTo>
                  <a:pt x="228" y="140"/>
                  <a:pt x="228" y="140"/>
                  <a:pt x="228" y="140"/>
                </a:cubicBezTo>
                <a:cubicBezTo>
                  <a:pt x="257" y="140"/>
                  <a:pt x="257" y="140"/>
                  <a:pt x="257" y="140"/>
                </a:cubicBezTo>
                <a:lnTo>
                  <a:pt x="257" y="180"/>
                </a:lnTo>
                <a:close/>
                <a:moveTo>
                  <a:pt x="228" y="306"/>
                </a:moveTo>
                <a:cubicBezTo>
                  <a:pt x="257" y="306"/>
                  <a:pt x="257" y="306"/>
                  <a:pt x="257" y="306"/>
                </a:cubicBezTo>
                <a:cubicBezTo>
                  <a:pt x="257" y="346"/>
                  <a:pt x="257" y="346"/>
                  <a:pt x="257" y="346"/>
                </a:cubicBezTo>
                <a:cubicBezTo>
                  <a:pt x="228" y="346"/>
                  <a:pt x="228" y="346"/>
                  <a:pt x="228" y="346"/>
                </a:cubicBezTo>
                <a:lnTo>
                  <a:pt x="228" y="306"/>
                </a:lnTo>
                <a:close/>
                <a:moveTo>
                  <a:pt x="228" y="368"/>
                </a:moveTo>
                <a:cubicBezTo>
                  <a:pt x="257" y="368"/>
                  <a:pt x="257" y="368"/>
                  <a:pt x="257" y="368"/>
                </a:cubicBezTo>
                <a:cubicBezTo>
                  <a:pt x="257" y="408"/>
                  <a:pt x="257" y="408"/>
                  <a:pt x="257" y="408"/>
                </a:cubicBezTo>
                <a:cubicBezTo>
                  <a:pt x="228" y="408"/>
                  <a:pt x="228" y="408"/>
                  <a:pt x="228" y="408"/>
                </a:cubicBezTo>
                <a:lnTo>
                  <a:pt x="228" y="368"/>
                </a:lnTo>
                <a:close/>
                <a:moveTo>
                  <a:pt x="128" y="209"/>
                </a:moveTo>
                <a:cubicBezTo>
                  <a:pt x="173" y="209"/>
                  <a:pt x="209" y="173"/>
                  <a:pt x="209" y="128"/>
                </a:cubicBezTo>
                <a:cubicBezTo>
                  <a:pt x="209" y="84"/>
                  <a:pt x="173" y="47"/>
                  <a:pt x="128" y="47"/>
                </a:cubicBezTo>
                <a:cubicBezTo>
                  <a:pt x="83" y="47"/>
                  <a:pt x="47" y="84"/>
                  <a:pt x="47" y="128"/>
                </a:cubicBezTo>
                <a:cubicBezTo>
                  <a:pt x="47" y="173"/>
                  <a:pt x="83" y="209"/>
                  <a:pt x="128" y="209"/>
                </a:cubicBezTo>
                <a:close/>
                <a:moveTo>
                  <a:pt x="128" y="76"/>
                </a:moveTo>
                <a:cubicBezTo>
                  <a:pt x="152" y="76"/>
                  <a:pt x="173" y="92"/>
                  <a:pt x="179" y="114"/>
                </a:cubicBezTo>
                <a:cubicBezTo>
                  <a:pt x="77" y="114"/>
                  <a:pt x="77" y="114"/>
                  <a:pt x="77" y="114"/>
                </a:cubicBezTo>
                <a:cubicBezTo>
                  <a:pt x="84" y="92"/>
                  <a:pt x="104" y="76"/>
                  <a:pt x="128" y="76"/>
                </a:cubicBezTo>
                <a:close/>
                <a:moveTo>
                  <a:pt x="179" y="143"/>
                </a:moveTo>
                <a:cubicBezTo>
                  <a:pt x="173" y="165"/>
                  <a:pt x="152" y="181"/>
                  <a:pt x="128" y="181"/>
                </a:cubicBezTo>
                <a:cubicBezTo>
                  <a:pt x="104" y="181"/>
                  <a:pt x="84" y="165"/>
                  <a:pt x="77" y="143"/>
                </a:cubicBezTo>
                <a:lnTo>
                  <a:pt x="179" y="143"/>
                </a:lnTo>
                <a:close/>
                <a:moveTo>
                  <a:pt x="357" y="209"/>
                </a:moveTo>
                <a:cubicBezTo>
                  <a:pt x="401" y="209"/>
                  <a:pt x="438" y="173"/>
                  <a:pt x="438" y="128"/>
                </a:cubicBezTo>
                <a:cubicBezTo>
                  <a:pt x="438" y="84"/>
                  <a:pt x="401" y="47"/>
                  <a:pt x="357" y="47"/>
                </a:cubicBezTo>
                <a:cubicBezTo>
                  <a:pt x="312" y="47"/>
                  <a:pt x="276" y="84"/>
                  <a:pt x="276" y="128"/>
                </a:cubicBezTo>
                <a:cubicBezTo>
                  <a:pt x="276" y="173"/>
                  <a:pt x="312" y="209"/>
                  <a:pt x="357" y="209"/>
                </a:cubicBezTo>
                <a:close/>
                <a:moveTo>
                  <a:pt x="409" y="128"/>
                </a:moveTo>
                <a:cubicBezTo>
                  <a:pt x="409" y="157"/>
                  <a:pt x="386" y="181"/>
                  <a:pt x="357" y="181"/>
                </a:cubicBezTo>
                <a:cubicBezTo>
                  <a:pt x="347" y="181"/>
                  <a:pt x="339" y="179"/>
                  <a:pt x="331" y="174"/>
                </a:cubicBezTo>
                <a:cubicBezTo>
                  <a:pt x="403" y="103"/>
                  <a:pt x="403" y="103"/>
                  <a:pt x="403" y="103"/>
                </a:cubicBezTo>
                <a:cubicBezTo>
                  <a:pt x="407" y="110"/>
                  <a:pt x="409" y="119"/>
                  <a:pt x="409" y="128"/>
                </a:cubicBezTo>
                <a:close/>
                <a:moveTo>
                  <a:pt x="357" y="76"/>
                </a:moveTo>
                <a:cubicBezTo>
                  <a:pt x="366" y="76"/>
                  <a:pt x="375" y="78"/>
                  <a:pt x="383" y="82"/>
                </a:cubicBezTo>
                <a:cubicBezTo>
                  <a:pt x="311" y="154"/>
                  <a:pt x="311" y="154"/>
                  <a:pt x="311" y="154"/>
                </a:cubicBezTo>
                <a:cubicBezTo>
                  <a:pt x="307" y="146"/>
                  <a:pt x="304" y="138"/>
                  <a:pt x="304" y="128"/>
                </a:cubicBezTo>
                <a:cubicBezTo>
                  <a:pt x="304" y="99"/>
                  <a:pt x="328" y="76"/>
                  <a:pt x="357" y="76"/>
                </a:cubicBezTo>
                <a:close/>
                <a:moveTo>
                  <a:pt x="128" y="276"/>
                </a:moveTo>
                <a:cubicBezTo>
                  <a:pt x="83" y="276"/>
                  <a:pt x="47" y="312"/>
                  <a:pt x="47" y="357"/>
                </a:cubicBezTo>
                <a:cubicBezTo>
                  <a:pt x="47" y="402"/>
                  <a:pt x="83" y="438"/>
                  <a:pt x="128" y="438"/>
                </a:cubicBezTo>
                <a:cubicBezTo>
                  <a:pt x="173" y="438"/>
                  <a:pt x="209" y="402"/>
                  <a:pt x="209" y="357"/>
                </a:cubicBezTo>
                <a:cubicBezTo>
                  <a:pt x="209" y="312"/>
                  <a:pt x="173" y="276"/>
                  <a:pt x="128" y="276"/>
                </a:cubicBezTo>
                <a:close/>
                <a:moveTo>
                  <a:pt x="128" y="410"/>
                </a:moveTo>
                <a:cubicBezTo>
                  <a:pt x="99" y="410"/>
                  <a:pt x="75" y="386"/>
                  <a:pt x="75" y="357"/>
                </a:cubicBezTo>
                <a:cubicBezTo>
                  <a:pt x="75" y="348"/>
                  <a:pt x="78" y="339"/>
                  <a:pt x="82" y="331"/>
                </a:cubicBezTo>
                <a:cubicBezTo>
                  <a:pt x="154" y="403"/>
                  <a:pt x="154" y="403"/>
                  <a:pt x="154" y="403"/>
                </a:cubicBezTo>
                <a:cubicBezTo>
                  <a:pt x="146" y="407"/>
                  <a:pt x="137" y="410"/>
                  <a:pt x="128" y="410"/>
                </a:cubicBezTo>
                <a:close/>
                <a:moveTo>
                  <a:pt x="174" y="383"/>
                </a:moveTo>
                <a:cubicBezTo>
                  <a:pt x="102" y="311"/>
                  <a:pt x="102" y="311"/>
                  <a:pt x="102" y="311"/>
                </a:cubicBezTo>
                <a:cubicBezTo>
                  <a:pt x="110" y="307"/>
                  <a:pt x="119" y="304"/>
                  <a:pt x="128" y="304"/>
                </a:cubicBezTo>
                <a:cubicBezTo>
                  <a:pt x="157" y="304"/>
                  <a:pt x="181" y="328"/>
                  <a:pt x="181" y="357"/>
                </a:cubicBezTo>
                <a:cubicBezTo>
                  <a:pt x="181" y="366"/>
                  <a:pt x="178" y="375"/>
                  <a:pt x="174" y="383"/>
                </a:cubicBezTo>
                <a:close/>
                <a:moveTo>
                  <a:pt x="357" y="276"/>
                </a:moveTo>
                <a:cubicBezTo>
                  <a:pt x="312" y="276"/>
                  <a:pt x="276" y="312"/>
                  <a:pt x="276" y="357"/>
                </a:cubicBezTo>
                <a:cubicBezTo>
                  <a:pt x="276" y="402"/>
                  <a:pt x="312" y="438"/>
                  <a:pt x="357" y="438"/>
                </a:cubicBezTo>
                <a:cubicBezTo>
                  <a:pt x="401" y="438"/>
                  <a:pt x="438" y="402"/>
                  <a:pt x="438" y="357"/>
                </a:cubicBezTo>
                <a:cubicBezTo>
                  <a:pt x="438" y="312"/>
                  <a:pt x="401" y="276"/>
                  <a:pt x="357" y="276"/>
                </a:cubicBezTo>
                <a:close/>
                <a:moveTo>
                  <a:pt x="343" y="408"/>
                </a:moveTo>
                <a:cubicBezTo>
                  <a:pt x="320" y="401"/>
                  <a:pt x="304" y="381"/>
                  <a:pt x="304" y="357"/>
                </a:cubicBezTo>
                <a:cubicBezTo>
                  <a:pt x="304" y="333"/>
                  <a:pt x="320" y="313"/>
                  <a:pt x="343" y="306"/>
                </a:cubicBezTo>
                <a:lnTo>
                  <a:pt x="343" y="408"/>
                </a:lnTo>
                <a:close/>
                <a:moveTo>
                  <a:pt x="371" y="408"/>
                </a:moveTo>
                <a:cubicBezTo>
                  <a:pt x="371" y="306"/>
                  <a:pt x="371" y="306"/>
                  <a:pt x="371" y="306"/>
                </a:cubicBezTo>
                <a:cubicBezTo>
                  <a:pt x="393" y="313"/>
                  <a:pt x="409" y="333"/>
                  <a:pt x="409" y="357"/>
                </a:cubicBezTo>
                <a:cubicBezTo>
                  <a:pt x="409" y="381"/>
                  <a:pt x="393" y="401"/>
                  <a:pt x="371" y="4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5" name="Freeform 23"/>
          <p:cNvSpPr>
            <a:spLocks noEditPoints="1"/>
          </p:cNvSpPr>
          <p:nvPr/>
        </p:nvSpPr>
        <p:spPr bwMode="auto">
          <a:xfrm>
            <a:off x="1755660" y="12480320"/>
            <a:ext cx="478366" cy="416836"/>
          </a:xfrm>
          <a:custGeom>
            <a:avLst/>
            <a:gdLst>
              <a:gd name="T0" fmla="*/ 282 w 486"/>
              <a:gd name="T1" fmla="*/ 0 h 423"/>
              <a:gd name="T2" fmla="*/ 157 w 486"/>
              <a:gd name="T3" fmla="*/ 47 h 423"/>
              <a:gd name="T4" fmla="*/ 0 w 486"/>
              <a:gd name="T5" fmla="*/ 67 h 423"/>
              <a:gd name="T6" fmla="*/ 486 w 486"/>
              <a:gd name="T7" fmla="*/ 423 h 423"/>
              <a:gd name="T8" fmla="*/ 329 w 486"/>
              <a:gd name="T9" fmla="*/ 66 h 423"/>
              <a:gd name="T10" fmla="*/ 185 w 486"/>
              <a:gd name="T11" fmla="*/ 47 h 423"/>
              <a:gd name="T12" fmla="*/ 282 w 486"/>
              <a:gd name="T13" fmla="*/ 29 h 423"/>
              <a:gd name="T14" fmla="*/ 300 w 486"/>
              <a:gd name="T15" fmla="*/ 67 h 423"/>
              <a:gd name="T16" fmla="*/ 185 w 486"/>
              <a:gd name="T17" fmla="*/ 47 h 423"/>
              <a:gd name="T18" fmla="*/ 28 w 486"/>
              <a:gd name="T19" fmla="*/ 395 h 423"/>
              <a:gd name="T20" fmla="*/ 78 w 486"/>
              <a:gd name="T21" fmla="*/ 180 h 423"/>
              <a:gd name="T22" fmla="*/ 106 w 486"/>
              <a:gd name="T23" fmla="*/ 201 h 423"/>
              <a:gd name="T24" fmla="*/ 379 w 486"/>
              <a:gd name="T25" fmla="*/ 180 h 423"/>
              <a:gd name="T26" fmla="*/ 407 w 486"/>
              <a:gd name="T27" fmla="*/ 201 h 423"/>
              <a:gd name="T28" fmla="*/ 457 w 486"/>
              <a:gd name="T29" fmla="*/ 180 h 423"/>
              <a:gd name="T30" fmla="*/ 457 w 486"/>
              <a:gd name="T31" fmla="*/ 95 h 423"/>
              <a:gd name="T32" fmla="*/ 407 w 486"/>
              <a:gd name="T33" fmla="*/ 152 h 423"/>
              <a:gd name="T34" fmla="*/ 379 w 486"/>
              <a:gd name="T35" fmla="*/ 131 h 423"/>
              <a:gd name="T36" fmla="*/ 106 w 486"/>
              <a:gd name="T37" fmla="*/ 152 h 423"/>
              <a:gd name="T38" fmla="*/ 78 w 486"/>
              <a:gd name="T39" fmla="*/ 131 h 423"/>
              <a:gd name="T40" fmla="*/ 28 w 486"/>
              <a:gd name="T41" fmla="*/ 152 h 423"/>
              <a:gd name="T42" fmla="*/ 457 w 486"/>
              <a:gd name="T43" fmla="*/ 95 h 423"/>
              <a:gd name="T44" fmla="*/ 200 w 486"/>
              <a:gd name="T45" fmla="*/ 203 h 423"/>
              <a:gd name="T46" fmla="*/ 158 w 486"/>
              <a:gd name="T47" fmla="*/ 245 h 423"/>
              <a:gd name="T48" fmla="*/ 200 w 486"/>
              <a:gd name="T49" fmla="*/ 330 h 423"/>
              <a:gd name="T50" fmla="*/ 285 w 486"/>
              <a:gd name="T51" fmla="*/ 372 h 423"/>
              <a:gd name="T52" fmla="*/ 328 w 486"/>
              <a:gd name="T53" fmla="*/ 330 h 423"/>
              <a:gd name="T54" fmla="*/ 285 w 486"/>
              <a:gd name="T55" fmla="*/ 245 h 423"/>
              <a:gd name="T56" fmla="*/ 299 w 486"/>
              <a:gd name="T57" fmla="*/ 274 h 423"/>
              <a:gd name="T58" fmla="*/ 256 w 486"/>
              <a:gd name="T59" fmla="*/ 301 h 423"/>
              <a:gd name="T60" fmla="*/ 229 w 486"/>
              <a:gd name="T61" fmla="*/ 344 h 423"/>
              <a:gd name="T62" fmla="*/ 186 w 486"/>
              <a:gd name="T63" fmla="*/ 301 h 423"/>
              <a:gd name="T64" fmla="*/ 229 w 486"/>
              <a:gd name="T65" fmla="*/ 274 h 423"/>
              <a:gd name="T66" fmla="*/ 256 w 486"/>
              <a:gd name="T67" fmla="*/ 231 h 423"/>
              <a:gd name="T68" fmla="*/ 299 w 486"/>
              <a:gd name="T69" fmla="*/ 274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6" h="423">
                <a:moveTo>
                  <a:pt x="329" y="47"/>
                </a:moveTo>
                <a:cubicBezTo>
                  <a:pt x="329" y="21"/>
                  <a:pt x="308" y="0"/>
                  <a:pt x="282" y="0"/>
                </a:cubicBezTo>
                <a:cubicBezTo>
                  <a:pt x="203" y="0"/>
                  <a:pt x="203" y="0"/>
                  <a:pt x="203" y="0"/>
                </a:cubicBezTo>
                <a:cubicBezTo>
                  <a:pt x="178" y="0"/>
                  <a:pt x="157" y="21"/>
                  <a:pt x="157" y="47"/>
                </a:cubicBezTo>
                <a:cubicBezTo>
                  <a:pt x="157" y="67"/>
                  <a:pt x="157" y="67"/>
                  <a:pt x="157" y="6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423"/>
                  <a:pt x="0" y="423"/>
                  <a:pt x="0" y="423"/>
                </a:cubicBezTo>
                <a:cubicBezTo>
                  <a:pt x="486" y="423"/>
                  <a:pt x="486" y="423"/>
                  <a:pt x="486" y="423"/>
                </a:cubicBezTo>
                <a:cubicBezTo>
                  <a:pt x="486" y="66"/>
                  <a:pt x="486" y="66"/>
                  <a:pt x="486" y="66"/>
                </a:cubicBezTo>
                <a:cubicBezTo>
                  <a:pt x="329" y="66"/>
                  <a:pt x="329" y="66"/>
                  <a:pt x="329" y="66"/>
                </a:cubicBezTo>
                <a:lnTo>
                  <a:pt x="329" y="47"/>
                </a:lnTo>
                <a:close/>
                <a:moveTo>
                  <a:pt x="185" y="47"/>
                </a:moveTo>
                <a:cubicBezTo>
                  <a:pt x="185" y="37"/>
                  <a:pt x="193" y="29"/>
                  <a:pt x="203" y="29"/>
                </a:cubicBezTo>
                <a:cubicBezTo>
                  <a:pt x="282" y="29"/>
                  <a:pt x="282" y="29"/>
                  <a:pt x="282" y="29"/>
                </a:cubicBezTo>
                <a:cubicBezTo>
                  <a:pt x="292" y="29"/>
                  <a:pt x="300" y="37"/>
                  <a:pt x="300" y="47"/>
                </a:cubicBezTo>
                <a:cubicBezTo>
                  <a:pt x="300" y="67"/>
                  <a:pt x="300" y="67"/>
                  <a:pt x="300" y="67"/>
                </a:cubicBezTo>
                <a:cubicBezTo>
                  <a:pt x="185" y="67"/>
                  <a:pt x="185" y="67"/>
                  <a:pt x="185" y="67"/>
                </a:cubicBezTo>
                <a:lnTo>
                  <a:pt x="185" y="47"/>
                </a:lnTo>
                <a:close/>
                <a:moveTo>
                  <a:pt x="457" y="395"/>
                </a:moveTo>
                <a:cubicBezTo>
                  <a:pt x="28" y="395"/>
                  <a:pt x="28" y="395"/>
                  <a:pt x="28" y="395"/>
                </a:cubicBezTo>
                <a:cubicBezTo>
                  <a:pt x="28" y="180"/>
                  <a:pt x="28" y="180"/>
                  <a:pt x="28" y="180"/>
                </a:cubicBezTo>
                <a:cubicBezTo>
                  <a:pt x="78" y="180"/>
                  <a:pt x="78" y="180"/>
                  <a:pt x="78" y="180"/>
                </a:cubicBezTo>
                <a:cubicBezTo>
                  <a:pt x="78" y="201"/>
                  <a:pt x="78" y="201"/>
                  <a:pt x="78" y="201"/>
                </a:cubicBezTo>
                <a:cubicBezTo>
                  <a:pt x="106" y="201"/>
                  <a:pt x="106" y="201"/>
                  <a:pt x="106" y="201"/>
                </a:cubicBezTo>
                <a:cubicBezTo>
                  <a:pt x="106" y="180"/>
                  <a:pt x="106" y="180"/>
                  <a:pt x="106" y="180"/>
                </a:cubicBezTo>
                <a:cubicBezTo>
                  <a:pt x="379" y="180"/>
                  <a:pt x="379" y="180"/>
                  <a:pt x="379" y="180"/>
                </a:cubicBezTo>
                <a:cubicBezTo>
                  <a:pt x="379" y="201"/>
                  <a:pt x="379" y="201"/>
                  <a:pt x="379" y="201"/>
                </a:cubicBezTo>
                <a:cubicBezTo>
                  <a:pt x="407" y="201"/>
                  <a:pt x="407" y="201"/>
                  <a:pt x="407" y="201"/>
                </a:cubicBezTo>
                <a:cubicBezTo>
                  <a:pt x="407" y="180"/>
                  <a:pt x="407" y="180"/>
                  <a:pt x="407" y="180"/>
                </a:cubicBezTo>
                <a:cubicBezTo>
                  <a:pt x="457" y="180"/>
                  <a:pt x="457" y="180"/>
                  <a:pt x="457" y="180"/>
                </a:cubicBezTo>
                <a:lnTo>
                  <a:pt x="457" y="395"/>
                </a:lnTo>
                <a:close/>
                <a:moveTo>
                  <a:pt x="457" y="95"/>
                </a:moveTo>
                <a:cubicBezTo>
                  <a:pt x="457" y="152"/>
                  <a:pt x="457" y="152"/>
                  <a:pt x="457" y="152"/>
                </a:cubicBezTo>
                <a:cubicBezTo>
                  <a:pt x="407" y="152"/>
                  <a:pt x="407" y="152"/>
                  <a:pt x="407" y="152"/>
                </a:cubicBezTo>
                <a:cubicBezTo>
                  <a:pt x="407" y="131"/>
                  <a:pt x="407" y="131"/>
                  <a:pt x="407" y="131"/>
                </a:cubicBezTo>
                <a:cubicBezTo>
                  <a:pt x="379" y="131"/>
                  <a:pt x="379" y="131"/>
                  <a:pt x="379" y="131"/>
                </a:cubicBezTo>
                <a:cubicBezTo>
                  <a:pt x="379" y="152"/>
                  <a:pt x="379" y="152"/>
                  <a:pt x="379" y="152"/>
                </a:cubicBezTo>
                <a:cubicBezTo>
                  <a:pt x="106" y="152"/>
                  <a:pt x="106" y="152"/>
                  <a:pt x="106" y="152"/>
                </a:cubicBezTo>
                <a:cubicBezTo>
                  <a:pt x="106" y="131"/>
                  <a:pt x="106" y="131"/>
                  <a:pt x="106" y="131"/>
                </a:cubicBezTo>
                <a:cubicBezTo>
                  <a:pt x="78" y="131"/>
                  <a:pt x="78" y="131"/>
                  <a:pt x="78" y="131"/>
                </a:cubicBezTo>
                <a:cubicBezTo>
                  <a:pt x="78" y="152"/>
                  <a:pt x="78" y="152"/>
                  <a:pt x="78" y="152"/>
                </a:cubicBezTo>
                <a:cubicBezTo>
                  <a:pt x="28" y="152"/>
                  <a:pt x="28" y="152"/>
                  <a:pt x="28" y="152"/>
                </a:cubicBezTo>
                <a:cubicBezTo>
                  <a:pt x="28" y="95"/>
                  <a:pt x="28" y="95"/>
                  <a:pt x="28" y="95"/>
                </a:cubicBezTo>
                <a:lnTo>
                  <a:pt x="457" y="95"/>
                </a:lnTo>
                <a:close/>
                <a:moveTo>
                  <a:pt x="285" y="203"/>
                </a:moveTo>
                <a:cubicBezTo>
                  <a:pt x="200" y="203"/>
                  <a:pt x="200" y="203"/>
                  <a:pt x="200" y="203"/>
                </a:cubicBezTo>
                <a:cubicBezTo>
                  <a:pt x="200" y="245"/>
                  <a:pt x="200" y="245"/>
                  <a:pt x="200" y="245"/>
                </a:cubicBezTo>
                <a:cubicBezTo>
                  <a:pt x="158" y="245"/>
                  <a:pt x="158" y="245"/>
                  <a:pt x="158" y="245"/>
                </a:cubicBezTo>
                <a:cubicBezTo>
                  <a:pt x="158" y="330"/>
                  <a:pt x="158" y="330"/>
                  <a:pt x="158" y="330"/>
                </a:cubicBezTo>
                <a:cubicBezTo>
                  <a:pt x="200" y="330"/>
                  <a:pt x="200" y="330"/>
                  <a:pt x="200" y="330"/>
                </a:cubicBezTo>
                <a:cubicBezTo>
                  <a:pt x="200" y="372"/>
                  <a:pt x="200" y="372"/>
                  <a:pt x="200" y="372"/>
                </a:cubicBezTo>
                <a:cubicBezTo>
                  <a:pt x="285" y="372"/>
                  <a:pt x="285" y="372"/>
                  <a:pt x="285" y="372"/>
                </a:cubicBezTo>
                <a:cubicBezTo>
                  <a:pt x="285" y="330"/>
                  <a:pt x="285" y="330"/>
                  <a:pt x="285" y="330"/>
                </a:cubicBezTo>
                <a:cubicBezTo>
                  <a:pt x="328" y="330"/>
                  <a:pt x="328" y="330"/>
                  <a:pt x="328" y="330"/>
                </a:cubicBezTo>
                <a:cubicBezTo>
                  <a:pt x="328" y="245"/>
                  <a:pt x="328" y="245"/>
                  <a:pt x="328" y="245"/>
                </a:cubicBezTo>
                <a:cubicBezTo>
                  <a:pt x="285" y="245"/>
                  <a:pt x="285" y="245"/>
                  <a:pt x="285" y="245"/>
                </a:cubicBezTo>
                <a:lnTo>
                  <a:pt x="285" y="203"/>
                </a:lnTo>
                <a:close/>
                <a:moveTo>
                  <a:pt x="299" y="274"/>
                </a:moveTo>
                <a:cubicBezTo>
                  <a:pt x="299" y="301"/>
                  <a:pt x="299" y="301"/>
                  <a:pt x="299" y="301"/>
                </a:cubicBezTo>
                <a:cubicBezTo>
                  <a:pt x="256" y="301"/>
                  <a:pt x="256" y="301"/>
                  <a:pt x="256" y="301"/>
                </a:cubicBezTo>
                <a:cubicBezTo>
                  <a:pt x="256" y="344"/>
                  <a:pt x="256" y="344"/>
                  <a:pt x="256" y="344"/>
                </a:cubicBezTo>
                <a:cubicBezTo>
                  <a:pt x="229" y="344"/>
                  <a:pt x="229" y="344"/>
                  <a:pt x="229" y="344"/>
                </a:cubicBezTo>
                <a:cubicBezTo>
                  <a:pt x="229" y="301"/>
                  <a:pt x="229" y="301"/>
                  <a:pt x="229" y="301"/>
                </a:cubicBezTo>
                <a:cubicBezTo>
                  <a:pt x="186" y="301"/>
                  <a:pt x="186" y="301"/>
                  <a:pt x="186" y="301"/>
                </a:cubicBezTo>
                <a:cubicBezTo>
                  <a:pt x="186" y="274"/>
                  <a:pt x="186" y="274"/>
                  <a:pt x="186" y="274"/>
                </a:cubicBezTo>
                <a:cubicBezTo>
                  <a:pt x="229" y="274"/>
                  <a:pt x="229" y="274"/>
                  <a:pt x="229" y="274"/>
                </a:cubicBezTo>
                <a:cubicBezTo>
                  <a:pt x="229" y="231"/>
                  <a:pt x="229" y="231"/>
                  <a:pt x="229" y="231"/>
                </a:cubicBezTo>
                <a:cubicBezTo>
                  <a:pt x="256" y="231"/>
                  <a:pt x="256" y="231"/>
                  <a:pt x="256" y="231"/>
                </a:cubicBezTo>
                <a:cubicBezTo>
                  <a:pt x="256" y="274"/>
                  <a:pt x="256" y="274"/>
                  <a:pt x="256" y="274"/>
                </a:cubicBezTo>
                <a:lnTo>
                  <a:pt x="299" y="2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6" name="Freeform 24"/>
          <p:cNvSpPr>
            <a:spLocks noEditPoints="1"/>
          </p:cNvSpPr>
          <p:nvPr/>
        </p:nvSpPr>
        <p:spPr bwMode="auto">
          <a:xfrm>
            <a:off x="10902587" y="12459636"/>
            <a:ext cx="413820" cy="478968"/>
          </a:xfrm>
          <a:custGeom>
            <a:avLst/>
            <a:gdLst>
              <a:gd name="T0" fmla="*/ 42 w 420"/>
              <a:gd name="T1" fmla="*/ 0 h 486"/>
              <a:gd name="T2" fmla="*/ 0 w 420"/>
              <a:gd name="T3" fmla="*/ 444 h 486"/>
              <a:gd name="T4" fmla="*/ 379 w 420"/>
              <a:gd name="T5" fmla="*/ 486 h 486"/>
              <a:gd name="T6" fmla="*/ 420 w 420"/>
              <a:gd name="T7" fmla="*/ 41 h 486"/>
              <a:gd name="T8" fmla="*/ 196 w 420"/>
              <a:gd name="T9" fmla="*/ 457 h 486"/>
              <a:gd name="T10" fmla="*/ 29 w 420"/>
              <a:gd name="T11" fmla="*/ 444 h 486"/>
              <a:gd name="T12" fmla="*/ 196 w 420"/>
              <a:gd name="T13" fmla="*/ 333 h 486"/>
              <a:gd name="T14" fmla="*/ 196 w 420"/>
              <a:gd name="T15" fmla="*/ 305 h 486"/>
              <a:gd name="T16" fmla="*/ 29 w 420"/>
              <a:gd name="T17" fmla="*/ 181 h 486"/>
              <a:gd name="T18" fmla="*/ 196 w 420"/>
              <a:gd name="T19" fmla="*/ 305 h 486"/>
              <a:gd name="T20" fmla="*/ 29 w 420"/>
              <a:gd name="T21" fmla="*/ 152 h 486"/>
              <a:gd name="T22" fmla="*/ 42 w 420"/>
              <a:gd name="T23" fmla="*/ 28 h 486"/>
              <a:gd name="T24" fmla="*/ 196 w 420"/>
              <a:gd name="T25" fmla="*/ 152 h 486"/>
              <a:gd name="T26" fmla="*/ 379 w 420"/>
              <a:gd name="T27" fmla="*/ 457 h 486"/>
              <a:gd name="T28" fmla="*/ 224 w 420"/>
              <a:gd name="T29" fmla="*/ 333 h 486"/>
              <a:gd name="T30" fmla="*/ 392 w 420"/>
              <a:gd name="T31" fmla="*/ 444 h 486"/>
              <a:gd name="T32" fmla="*/ 224 w 420"/>
              <a:gd name="T33" fmla="*/ 305 h 486"/>
              <a:gd name="T34" fmla="*/ 392 w 420"/>
              <a:gd name="T35" fmla="*/ 181 h 486"/>
              <a:gd name="T36" fmla="*/ 392 w 420"/>
              <a:gd name="T37" fmla="*/ 152 h 486"/>
              <a:gd name="T38" fmla="*/ 224 w 420"/>
              <a:gd name="T39" fmla="*/ 28 h 486"/>
              <a:gd name="T40" fmla="*/ 392 w 420"/>
              <a:gd name="T41" fmla="*/ 41 h 486"/>
              <a:gd name="T42" fmla="*/ 112 w 420"/>
              <a:gd name="T43" fmla="*/ 138 h 486"/>
              <a:gd name="T44" fmla="*/ 112 w 420"/>
              <a:gd name="T45" fmla="*/ 42 h 486"/>
              <a:gd name="T46" fmla="*/ 112 w 420"/>
              <a:gd name="T47" fmla="*/ 138 h 486"/>
              <a:gd name="T48" fmla="*/ 131 w 420"/>
              <a:gd name="T49" fmla="*/ 90 h 486"/>
              <a:gd name="T50" fmla="*/ 93 w 420"/>
              <a:gd name="T51" fmla="*/ 90 h 486"/>
              <a:gd name="T52" fmla="*/ 308 w 420"/>
              <a:gd name="T53" fmla="*/ 42 h 486"/>
              <a:gd name="T54" fmla="*/ 308 w 420"/>
              <a:gd name="T55" fmla="*/ 138 h 486"/>
              <a:gd name="T56" fmla="*/ 308 w 420"/>
              <a:gd name="T57" fmla="*/ 42 h 486"/>
              <a:gd name="T58" fmla="*/ 289 w 420"/>
              <a:gd name="T59" fmla="*/ 90 h 486"/>
              <a:gd name="T60" fmla="*/ 327 w 420"/>
              <a:gd name="T61" fmla="*/ 90 h 486"/>
              <a:gd name="T62" fmla="*/ 112 w 420"/>
              <a:gd name="T63" fmla="*/ 290 h 486"/>
              <a:gd name="T64" fmla="*/ 112 w 420"/>
              <a:gd name="T65" fmla="*/ 195 h 486"/>
              <a:gd name="T66" fmla="*/ 112 w 420"/>
              <a:gd name="T67" fmla="*/ 290 h 486"/>
              <a:gd name="T68" fmla="*/ 131 w 420"/>
              <a:gd name="T69" fmla="*/ 243 h 486"/>
              <a:gd name="T70" fmla="*/ 93 w 420"/>
              <a:gd name="T71" fmla="*/ 243 h 486"/>
              <a:gd name="T72" fmla="*/ 308 w 420"/>
              <a:gd name="T73" fmla="*/ 290 h 486"/>
              <a:gd name="T74" fmla="*/ 308 w 420"/>
              <a:gd name="T75" fmla="*/ 195 h 486"/>
              <a:gd name="T76" fmla="*/ 308 w 420"/>
              <a:gd name="T77" fmla="*/ 290 h 486"/>
              <a:gd name="T78" fmla="*/ 327 w 420"/>
              <a:gd name="T79" fmla="*/ 243 h 486"/>
              <a:gd name="T80" fmla="*/ 289 w 420"/>
              <a:gd name="T81" fmla="*/ 243 h 486"/>
              <a:gd name="T82" fmla="*/ 112 w 420"/>
              <a:gd name="T83" fmla="*/ 443 h 486"/>
              <a:gd name="T84" fmla="*/ 112 w 420"/>
              <a:gd name="T85" fmla="*/ 347 h 486"/>
              <a:gd name="T86" fmla="*/ 112 w 420"/>
              <a:gd name="T87" fmla="*/ 443 h 486"/>
              <a:gd name="T88" fmla="*/ 131 w 420"/>
              <a:gd name="T89" fmla="*/ 395 h 486"/>
              <a:gd name="T90" fmla="*/ 93 w 420"/>
              <a:gd name="T91" fmla="*/ 395 h 486"/>
              <a:gd name="T92" fmla="*/ 308 w 420"/>
              <a:gd name="T93" fmla="*/ 443 h 486"/>
              <a:gd name="T94" fmla="*/ 308 w 420"/>
              <a:gd name="T95" fmla="*/ 347 h 486"/>
              <a:gd name="T96" fmla="*/ 308 w 420"/>
              <a:gd name="T97" fmla="*/ 443 h 486"/>
              <a:gd name="T98" fmla="*/ 327 w 420"/>
              <a:gd name="T99" fmla="*/ 395 h 486"/>
              <a:gd name="T100" fmla="*/ 289 w 420"/>
              <a:gd name="T101" fmla="*/ 395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20" h="486">
                <a:moveTo>
                  <a:pt x="379" y="0"/>
                </a:moveTo>
                <a:cubicBezTo>
                  <a:pt x="42" y="0"/>
                  <a:pt x="42" y="0"/>
                  <a:pt x="42" y="0"/>
                </a:cubicBezTo>
                <a:cubicBezTo>
                  <a:pt x="19" y="0"/>
                  <a:pt x="0" y="18"/>
                  <a:pt x="0" y="41"/>
                </a:cubicBezTo>
                <a:cubicBezTo>
                  <a:pt x="0" y="444"/>
                  <a:pt x="0" y="444"/>
                  <a:pt x="0" y="444"/>
                </a:cubicBezTo>
                <a:cubicBezTo>
                  <a:pt x="0" y="467"/>
                  <a:pt x="19" y="486"/>
                  <a:pt x="42" y="486"/>
                </a:cubicBezTo>
                <a:cubicBezTo>
                  <a:pt x="379" y="486"/>
                  <a:pt x="379" y="486"/>
                  <a:pt x="379" y="486"/>
                </a:cubicBezTo>
                <a:cubicBezTo>
                  <a:pt x="401" y="486"/>
                  <a:pt x="420" y="467"/>
                  <a:pt x="420" y="444"/>
                </a:cubicBezTo>
                <a:cubicBezTo>
                  <a:pt x="420" y="41"/>
                  <a:pt x="420" y="41"/>
                  <a:pt x="420" y="41"/>
                </a:cubicBezTo>
                <a:cubicBezTo>
                  <a:pt x="420" y="18"/>
                  <a:pt x="401" y="0"/>
                  <a:pt x="379" y="0"/>
                </a:cubicBezTo>
                <a:close/>
                <a:moveTo>
                  <a:pt x="196" y="457"/>
                </a:moveTo>
                <a:cubicBezTo>
                  <a:pt x="42" y="457"/>
                  <a:pt x="42" y="457"/>
                  <a:pt x="42" y="457"/>
                </a:cubicBezTo>
                <a:cubicBezTo>
                  <a:pt x="34" y="457"/>
                  <a:pt x="29" y="451"/>
                  <a:pt x="29" y="444"/>
                </a:cubicBezTo>
                <a:cubicBezTo>
                  <a:pt x="29" y="333"/>
                  <a:pt x="29" y="333"/>
                  <a:pt x="29" y="333"/>
                </a:cubicBezTo>
                <a:cubicBezTo>
                  <a:pt x="196" y="333"/>
                  <a:pt x="196" y="333"/>
                  <a:pt x="196" y="333"/>
                </a:cubicBezTo>
                <a:lnTo>
                  <a:pt x="196" y="457"/>
                </a:lnTo>
                <a:close/>
                <a:moveTo>
                  <a:pt x="196" y="305"/>
                </a:moveTo>
                <a:cubicBezTo>
                  <a:pt x="29" y="305"/>
                  <a:pt x="29" y="305"/>
                  <a:pt x="29" y="305"/>
                </a:cubicBezTo>
                <a:cubicBezTo>
                  <a:pt x="29" y="181"/>
                  <a:pt x="29" y="181"/>
                  <a:pt x="29" y="181"/>
                </a:cubicBezTo>
                <a:cubicBezTo>
                  <a:pt x="196" y="181"/>
                  <a:pt x="196" y="181"/>
                  <a:pt x="196" y="181"/>
                </a:cubicBezTo>
                <a:lnTo>
                  <a:pt x="196" y="305"/>
                </a:lnTo>
                <a:close/>
                <a:moveTo>
                  <a:pt x="196" y="152"/>
                </a:moveTo>
                <a:cubicBezTo>
                  <a:pt x="29" y="152"/>
                  <a:pt x="29" y="152"/>
                  <a:pt x="29" y="152"/>
                </a:cubicBezTo>
                <a:cubicBezTo>
                  <a:pt x="29" y="41"/>
                  <a:pt x="29" y="41"/>
                  <a:pt x="29" y="41"/>
                </a:cubicBezTo>
                <a:cubicBezTo>
                  <a:pt x="29" y="34"/>
                  <a:pt x="34" y="28"/>
                  <a:pt x="42" y="28"/>
                </a:cubicBezTo>
                <a:cubicBezTo>
                  <a:pt x="196" y="28"/>
                  <a:pt x="196" y="28"/>
                  <a:pt x="196" y="28"/>
                </a:cubicBezTo>
                <a:lnTo>
                  <a:pt x="196" y="152"/>
                </a:lnTo>
                <a:close/>
                <a:moveTo>
                  <a:pt x="392" y="444"/>
                </a:moveTo>
                <a:cubicBezTo>
                  <a:pt x="392" y="451"/>
                  <a:pt x="386" y="457"/>
                  <a:pt x="379" y="457"/>
                </a:cubicBezTo>
                <a:cubicBezTo>
                  <a:pt x="224" y="457"/>
                  <a:pt x="224" y="457"/>
                  <a:pt x="224" y="457"/>
                </a:cubicBezTo>
                <a:cubicBezTo>
                  <a:pt x="224" y="333"/>
                  <a:pt x="224" y="333"/>
                  <a:pt x="224" y="333"/>
                </a:cubicBezTo>
                <a:cubicBezTo>
                  <a:pt x="392" y="333"/>
                  <a:pt x="392" y="333"/>
                  <a:pt x="392" y="333"/>
                </a:cubicBezTo>
                <a:lnTo>
                  <a:pt x="392" y="444"/>
                </a:lnTo>
                <a:close/>
                <a:moveTo>
                  <a:pt x="392" y="305"/>
                </a:moveTo>
                <a:cubicBezTo>
                  <a:pt x="224" y="305"/>
                  <a:pt x="224" y="305"/>
                  <a:pt x="224" y="305"/>
                </a:cubicBezTo>
                <a:cubicBezTo>
                  <a:pt x="224" y="181"/>
                  <a:pt x="224" y="181"/>
                  <a:pt x="224" y="181"/>
                </a:cubicBezTo>
                <a:cubicBezTo>
                  <a:pt x="392" y="181"/>
                  <a:pt x="392" y="181"/>
                  <a:pt x="392" y="181"/>
                </a:cubicBezTo>
                <a:lnTo>
                  <a:pt x="392" y="305"/>
                </a:lnTo>
                <a:close/>
                <a:moveTo>
                  <a:pt x="392" y="152"/>
                </a:moveTo>
                <a:cubicBezTo>
                  <a:pt x="224" y="152"/>
                  <a:pt x="224" y="152"/>
                  <a:pt x="224" y="152"/>
                </a:cubicBezTo>
                <a:cubicBezTo>
                  <a:pt x="224" y="28"/>
                  <a:pt x="224" y="28"/>
                  <a:pt x="224" y="28"/>
                </a:cubicBezTo>
                <a:cubicBezTo>
                  <a:pt x="379" y="28"/>
                  <a:pt x="379" y="28"/>
                  <a:pt x="379" y="28"/>
                </a:cubicBezTo>
                <a:cubicBezTo>
                  <a:pt x="386" y="28"/>
                  <a:pt x="392" y="34"/>
                  <a:pt x="392" y="41"/>
                </a:cubicBezTo>
                <a:lnTo>
                  <a:pt x="392" y="152"/>
                </a:lnTo>
                <a:close/>
                <a:moveTo>
                  <a:pt x="112" y="138"/>
                </a:moveTo>
                <a:cubicBezTo>
                  <a:pt x="139" y="138"/>
                  <a:pt x="160" y="117"/>
                  <a:pt x="160" y="90"/>
                </a:cubicBezTo>
                <a:cubicBezTo>
                  <a:pt x="160" y="64"/>
                  <a:pt x="139" y="42"/>
                  <a:pt x="112" y="42"/>
                </a:cubicBezTo>
                <a:cubicBezTo>
                  <a:pt x="86" y="42"/>
                  <a:pt x="64" y="64"/>
                  <a:pt x="64" y="90"/>
                </a:cubicBezTo>
                <a:cubicBezTo>
                  <a:pt x="64" y="117"/>
                  <a:pt x="86" y="138"/>
                  <a:pt x="112" y="138"/>
                </a:cubicBezTo>
                <a:close/>
                <a:moveTo>
                  <a:pt x="112" y="71"/>
                </a:moveTo>
                <a:cubicBezTo>
                  <a:pt x="123" y="71"/>
                  <a:pt x="131" y="80"/>
                  <a:pt x="131" y="90"/>
                </a:cubicBezTo>
                <a:cubicBezTo>
                  <a:pt x="131" y="101"/>
                  <a:pt x="123" y="110"/>
                  <a:pt x="112" y="110"/>
                </a:cubicBezTo>
                <a:cubicBezTo>
                  <a:pt x="102" y="110"/>
                  <a:pt x="93" y="101"/>
                  <a:pt x="93" y="90"/>
                </a:cubicBezTo>
                <a:cubicBezTo>
                  <a:pt x="93" y="80"/>
                  <a:pt x="102" y="71"/>
                  <a:pt x="112" y="71"/>
                </a:cubicBezTo>
                <a:close/>
                <a:moveTo>
                  <a:pt x="308" y="42"/>
                </a:moveTo>
                <a:cubicBezTo>
                  <a:pt x="282" y="42"/>
                  <a:pt x="260" y="64"/>
                  <a:pt x="260" y="90"/>
                </a:cubicBezTo>
                <a:cubicBezTo>
                  <a:pt x="260" y="117"/>
                  <a:pt x="282" y="138"/>
                  <a:pt x="308" y="138"/>
                </a:cubicBezTo>
                <a:cubicBezTo>
                  <a:pt x="334" y="138"/>
                  <a:pt x="356" y="117"/>
                  <a:pt x="356" y="90"/>
                </a:cubicBezTo>
                <a:cubicBezTo>
                  <a:pt x="356" y="64"/>
                  <a:pt x="334" y="42"/>
                  <a:pt x="308" y="42"/>
                </a:cubicBezTo>
                <a:close/>
                <a:moveTo>
                  <a:pt x="308" y="110"/>
                </a:moveTo>
                <a:cubicBezTo>
                  <a:pt x="297" y="110"/>
                  <a:pt x="289" y="101"/>
                  <a:pt x="289" y="90"/>
                </a:cubicBezTo>
                <a:cubicBezTo>
                  <a:pt x="289" y="80"/>
                  <a:pt x="297" y="71"/>
                  <a:pt x="308" y="71"/>
                </a:cubicBezTo>
                <a:cubicBezTo>
                  <a:pt x="319" y="71"/>
                  <a:pt x="327" y="80"/>
                  <a:pt x="327" y="90"/>
                </a:cubicBezTo>
                <a:cubicBezTo>
                  <a:pt x="327" y="101"/>
                  <a:pt x="319" y="110"/>
                  <a:pt x="308" y="110"/>
                </a:cubicBezTo>
                <a:close/>
                <a:moveTo>
                  <a:pt x="112" y="290"/>
                </a:moveTo>
                <a:cubicBezTo>
                  <a:pt x="139" y="290"/>
                  <a:pt x="160" y="269"/>
                  <a:pt x="160" y="243"/>
                </a:cubicBezTo>
                <a:cubicBezTo>
                  <a:pt x="160" y="216"/>
                  <a:pt x="139" y="195"/>
                  <a:pt x="112" y="195"/>
                </a:cubicBezTo>
                <a:cubicBezTo>
                  <a:pt x="86" y="195"/>
                  <a:pt x="64" y="216"/>
                  <a:pt x="64" y="243"/>
                </a:cubicBezTo>
                <a:cubicBezTo>
                  <a:pt x="64" y="269"/>
                  <a:pt x="86" y="290"/>
                  <a:pt x="112" y="290"/>
                </a:cubicBezTo>
                <a:close/>
                <a:moveTo>
                  <a:pt x="112" y="223"/>
                </a:moveTo>
                <a:cubicBezTo>
                  <a:pt x="123" y="223"/>
                  <a:pt x="131" y="232"/>
                  <a:pt x="131" y="243"/>
                </a:cubicBezTo>
                <a:cubicBezTo>
                  <a:pt x="131" y="253"/>
                  <a:pt x="123" y="262"/>
                  <a:pt x="112" y="262"/>
                </a:cubicBezTo>
                <a:cubicBezTo>
                  <a:pt x="102" y="262"/>
                  <a:pt x="93" y="253"/>
                  <a:pt x="93" y="243"/>
                </a:cubicBezTo>
                <a:cubicBezTo>
                  <a:pt x="93" y="232"/>
                  <a:pt x="102" y="223"/>
                  <a:pt x="112" y="223"/>
                </a:cubicBezTo>
                <a:close/>
                <a:moveTo>
                  <a:pt x="308" y="290"/>
                </a:moveTo>
                <a:cubicBezTo>
                  <a:pt x="334" y="290"/>
                  <a:pt x="356" y="269"/>
                  <a:pt x="356" y="243"/>
                </a:cubicBezTo>
                <a:cubicBezTo>
                  <a:pt x="356" y="216"/>
                  <a:pt x="334" y="195"/>
                  <a:pt x="308" y="195"/>
                </a:cubicBezTo>
                <a:cubicBezTo>
                  <a:pt x="282" y="195"/>
                  <a:pt x="260" y="216"/>
                  <a:pt x="260" y="243"/>
                </a:cubicBezTo>
                <a:cubicBezTo>
                  <a:pt x="260" y="269"/>
                  <a:pt x="282" y="290"/>
                  <a:pt x="308" y="290"/>
                </a:cubicBezTo>
                <a:close/>
                <a:moveTo>
                  <a:pt x="308" y="223"/>
                </a:moveTo>
                <a:cubicBezTo>
                  <a:pt x="319" y="223"/>
                  <a:pt x="327" y="232"/>
                  <a:pt x="327" y="243"/>
                </a:cubicBezTo>
                <a:cubicBezTo>
                  <a:pt x="327" y="253"/>
                  <a:pt x="319" y="262"/>
                  <a:pt x="308" y="262"/>
                </a:cubicBezTo>
                <a:cubicBezTo>
                  <a:pt x="297" y="262"/>
                  <a:pt x="289" y="253"/>
                  <a:pt x="289" y="243"/>
                </a:cubicBezTo>
                <a:cubicBezTo>
                  <a:pt x="289" y="232"/>
                  <a:pt x="297" y="223"/>
                  <a:pt x="308" y="223"/>
                </a:cubicBezTo>
                <a:close/>
                <a:moveTo>
                  <a:pt x="112" y="443"/>
                </a:moveTo>
                <a:cubicBezTo>
                  <a:pt x="139" y="443"/>
                  <a:pt x="160" y="421"/>
                  <a:pt x="160" y="395"/>
                </a:cubicBezTo>
                <a:cubicBezTo>
                  <a:pt x="160" y="369"/>
                  <a:pt x="139" y="347"/>
                  <a:pt x="112" y="347"/>
                </a:cubicBezTo>
                <a:cubicBezTo>
                  <a:pt x="86" y="347"/>
                  <a:pt x="64" y="369"/>
                  <a:pt x="64" y="395"/>
                </a:cubicBezTo>
                <a:cubicBezTo>
                  <a:pt x="64" y="421"/>
                  <a:pt x="86" y="443"/>
                  <a:pt x="112" y="443"/>
                </a:cubicBezTo>
                <a:close/>
                <a:moveTo>
                  <a:pt x="112" y="376"/>
                </a:moveTo>
                <a:cubicBezTo>
                  <a:pt x="123" y="376"/>
                  <a:pt x="131" y="384"/>
                  <a:pt x="131" y="395"/>
                </a:cubicBezTo>
                <a:cubicBezTo>
                  <a:pt x="131" y="406"/>
                  <a:pt x="123" y="414"/>
                  <a:pt x="112" y="414"/>
                </a:cubicBezTo>
                <a:cubicBezTo>
                  <a:pt x="102" y="414"/>
                  <a:pt x="93" y="406"/>
                  <a:pt x="93" y="395"/>
                </a:cubicBezTo>
                <a:cubicBezTo>
                  <a:pt x="93" y="384"/>
                  <a:pt x="102" y="376"/>
                  <a:pt x="112" y="376"/>
                </a:cubicBezTo>
                <a:close/>
                <a:moveTo>
                  <a:pt x="308" y="443"/>
                </a:moveTo>
                <a:cubicBezTo>
                  <a:pt x="334" y="443"/>
                  <a:pt x="356" y="421"/>
                  <a:pt x="356" y="395"/>
                </a:cubicBezTo>
                <a:cubicBezTo>
                  <a:pt x="356" y="369"/>
                  <a:pt x="334" y="347"/>
                  <a:pt x="308" y="347"/>
                </a:cubicBezTo>
                <a:cubicBezTo>
                  <a:pt x="282" y="347"/>
                  <a:pt x="260" y="369"/>
                  <a:pt x="260" y="395"/>
                </a:cubicBezTo>
                <a:cubicBezTo>
                  <a:pt x="260" y="421"/>
                  <a:pt x="282" y="443"/>
                  <a:pt x="308" y="443"/>
                </a:cubicBezTo>
                <a:close/>
                <a:moveTo>
                  <a:pt x="308" y="376"/>
                </a:moveTo>
                <a:cubicBezTo>
                  <a:pt x="319" y="376"/>
                  <a:pt x="327" y="384"/>
                  <a:pt x="327" y="395"/>
                </a:cubicBezTo>
                <a:cubicBezTo>
                  <a:pt x="327" y="406"/>
                  <a:pt x="319" y="414"/>
                  <a:pt x="308" y="414"/>
                </a:cubicBezTo>
                <a:cubicBezTo>
                  <a:pt x="297" y="414"/>
                  <a:pt x="289" y="406"/>
                  <a:pt x="289" y="395"/>
                </a:cubicBezTo>
                <a:cubicBezTo>
                  <a:pt x="289" y="384"/>
                  <a:pt x="297" y="376"/>
                  <a:pt x="308" y="3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7" name="Freeform 25"/>
          <p:cNvSpPr>
            <a:spLocks noEditPoints="1"/>
          </p:cNvSpPr>
          <p:nvPr/>
        </p:nvSpPr>
        <p:spPr bwMode="auto">
          <a:xfrm>
            <a:off x="8599124" y="12527805"/>
            <a:ext cx="478970" cy="276886"/>
          </a:xfrm>
          <a:custGeom>
            <a:avLst/>
            <a:gdLst>
              <a:gd name="T0" fmla="*/ 0 w 486"/>
              <a:gd name="T1" fmla="*/ 281 h 281"/>
              <a:gd name="T2" fmla="*/ 486 w 486"/>
              <a:gd name="T3" fmla="*/ 281 h 281"/>
              <a:gd name="T4" fmla="*/ 486 w 486"/>
              <a:gd name="T5" fmla="*/ 0 h 281"/>
              <a:gd name="T6" fmla="*/ 0 w 486"/>
              <a:gd name="T7" fmla="*/ 0 h 281"/>
              <a:gd name="T8" fmla="*/ 0 w 486"/>
              <a:gd name="T9" fmla="*/ 281 h 281"/>
              <a:gd name="T10" fmla="*/ 28 w 486"/>
              <a:gd name="T11" fmla="*/ 29 h 281"/>
              <a:gd name="T12" fmla="*/ 457 w 486"/>
              <a:gd name="T13" fmla="*/ 29 h 281"/>
              <a:gd name="T14" fmla="*/ 457 w 486"/>
              <a:gd name="T15" fmla="*/ 253 h 281"/>
              <a:gd name="T16" fmla="*/ 28 w 486"/>
              <a:gd name="T17" fmla="*/ 253 h 281"/>
              <a:gd name="T18" fmla="*/ 28 w 486"/>
              <a:gd name="T19" fmla="*/ 29 h 281"/>
              <a:gd name="T20" fmla="*/ 140 w 486"/>
              <a:gd name="T21" fmla="*/ 47 h 281"/>
              <a:gd name="T22" fmla="*/ 47 w 486"/>
              <a:gd name="T23" fmla="*/ 141 h 281"/>
              <a:gd name="T24" fmla="*/ 140 w 486"/>
              <a:gd name="T25" fmla="*/ 234 h 281"/>
              <a:gd name="T26" fmla="*/ 233 w 486"/>
              <a:gd name="T27" fmla="*/ 141 h 281"/>
              <a:gd name="T28" fmla="*/ 140 w 486"/>
              <a:gd name="T29" fmla="*/ 47 h 281"/>
              <a:gd name="T30" fmla="*/ 75 w 486"/>
              <a:gd name="T31" fmla="*/ 141 h 281"/>
              <a:gd name="T32" fmla="*/ 140 w 486"/>
              <a:gd name="T33" fmla="*/ 76 h 281"/>
              <a:gd name="T34" fmla="*/ 175 w 486"/>
              <a:gd name="T35" fmla="*/ 86 h 281"/>
              <a:gd name="T36" fmla="*/ 85 w 486"/>
              <a:gd name="T37" fmla="*/ 175 h 281"/>
              <a:gd name="T38" fmla="*/ 75 w 486"/>
              <a:gd name="T39" fmla="*/ 141 h 281"/>
              <a:gd name="T40" fmla="*/ 140 w 486"/>
              <a:gd name="T41" fmla="*/ 205 h 281"/>
              <a:gd name="T42" fmla="*/ 106 w 486"/>
              <a:gd name="T43" fmla="*/ 195 h 281"/>
              <a:gd name="T44" fmla="*/ 195 w 486"/>
              <a:gd name="T45" fmla="*/ 106 h 281"/>
              <a:gd name="T46" fmla="*/ 205 w 486"/>
              <a:gd name="T47" fmla="*/ 141 h 281"/>
              <a:gd name="T48" fmla="*/ 140 w 486"/>
              <a:gd name="T49" fmla="*/ 205 h 281"/>
              <a:gd name="T50" fmla="*/ 345 w 486"/>
              <a:gd name="T51" fmla="*/ 47 h 281"/>
              <a:gd name="T52" fmla="*/ 252 w 486"/>
              <a:gd name="T53" fmla="*/ 141 h 281"/>
              <a:gd name="T54" fmla="*/ 345 w 486"/>
              <a:gd name="T55" fmla="*/ 234 h 281"/>
              <a:gd name="T56" fmla="*/ 438 w 486"/>
              <a:gd name="T57" fmla="*/ 141 h 281"/>
              <a:gd name="T58" fmla="*/ 345 w 486"/>
              <a:gd name="T59" fmla="*/ 47 h 281"/>
              <a:gd name="T60" fmla="*/ 345 w 486"/>
              <a:gd name="T61" fmla="*/ 205 h 281"/>
              <a:gd name="T62" fmla="*/ 282 w 486"/>
              <a:gd name="T63" fmla="*/ 155 h 281"/>
              <a:gd name="T64" fmla="*/ 408 w 486"/>
              <a:gd name="T65" fmla="*/ 155 h 281"/>
              <a:gd name="T66" fmla="*/ 345 w 486"/>
              <a:gd name="T67" fmla="*/ 205 h 281"/>
              <a:gd name="T68" fmla="*/ 282 w 486"/>
              <a:gd name="T69" fmla="*/ 126 h 281"/>
              <a:gd name="T70" fmla="*/ 345 w 486"/>
              <a:gd name="T71" fmla="*/ 76 h 281"/>
              <a:gd name="T72" fmla="*/ 408 w 486"/>
              <a:gd name="T73" fmla="*/ 126 h 281"/>
              <a:gd name="T74" fmla="*/ 282 w 486"/>
              <a:gd name="T75" fmla="*/ 126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6" h="281">
                <a:moveTo>
                  <a:pt x="0" y="281"/>
                </a:moveTo>
                <a:cubicBezTo>
                  <a:pt x="486" y="281"/>
                  <a:pt x="486" y="281"/>
                  <a:pt x="486" y="281"/>
                </a:cubicBezTo>
                <a:cubicBezTo>
                  <a:pt x="486" y="0"/>
                  <a:pt x="486" y="0"/>
                  <a:pt x="486" y="0"/>
                </a:cubicBezTo>
                <a:cubicBezTo>
                  <a:pt x="0" y="0"/>
                  <a:pt x="0" y="0"/>
                  <a:pt x="0" y="0"/>
                </a:cubicBezTo>
                <a:lnTo>
                  <a:pt x="0" y="281"/>
                </a:lnTo>
                <a:close/>
                <a:moveTo>
                  <a:pt x="28" y="29"/>
                </a:moveTo>
                <a:cubicBezTo>
                  <a:pt x="457" y="29"/>
                  <a:pt x="457" y="29"/>
                  <a:pt x="457" y="29"/>
                </a:cubicBezTo>
                <a:cubicBezTo>
                  <a:pt x="457" y="253"/>
                  <a:pt x="457" y="253"/>
                  <a:pt x="457" y="253"/>
                </a:cubicBezTo>
                <a:cubicBezTo>
                  <a:pt x="28" y="253"/>
                  <a:pt x="28" y="253"/>
                  <a:pt x="28" y="253"/>
                </a:cubicBezTo>
                <a:lnTo>
                  <a:pt x="28" y="29"/>
                </a:lnTo>
                <a:close/>
                <a:moveTo>
                  <a:pt x="140" y="47"/>
                </a:moveTo>
                <a:cubicBezTo>
                  <a:pt x="89" y="47"/>
                  <a:pt x="47" y="89"/>
                  <a:pt x="47" y="141"/>
                </a:cubicBezTo>
                <a:cubicBezTo>
                  <a:pt x="47" y="192"/>
                  <a:pt x="89" y="234"/>
                  <a:pt x="140" y="234"/>
                </a:cubicBezTo>
                <a:cubicBezTo>
                  <a:pt x="192" y="234"/>
                  <a:pt x="233" y="192"/>
                  <a:pt x="233" y="141"/>
                </a:cubicBezTo>
                <a:cubicBezTo>
                  <a:pt x="233" y="89"/>
                  <a:pt x="192" y="47"/>
                  <a:pt x="140" y="47"/>
                </a:cubicBezTo>
                <a:close/>
                <a:moveTo>
                  <a:pt x="75" y="141"/>
                </a:moveTo>
                <a:cubicBezTo>
                  <a:pt x="75" y="105"/>
                  <a:pt x="104" y="76"/>
                  <a:pt x="140" y="76"/>
                </a:cubicBezTo>
                <a:cubicBezTo>
                  <a:pt x="153" y="76"/>
                  <a:pt x="165" y="80"/>
                  <a:pt x="175" y="86"/>
                </a:cubicBezTo>
                <a:cubicBezTo>
                  <a:pt x="85" y="175"/>
                  <a:pt x="85" y="175"/>
                  <a:pt x="85" y="175"/>
                </a:cubicBezTo>
                <a:cubicBezTo>
                  <a:pt x="79" y="165"/>
                  <a:pt x="75" y="153"/>
                  <a:pt x="75" y="141"/>
                </a:cubicBezTo>
                <a:close/>
                <a:moveTo>
                  <a:pt x="140" y="205"/>
                </a:moveTo>
                <a:cubicBezTo>
                  <a:pt x="127" y="205"/>
                  <a:pt x="116" y="202"/>
                  <a:pt x="106" y="195"/>
                </a:cubicBezTo>
                <a:cubicBezTo>
                  <a:pt x="195" y="106"/>
                  <a:pt x="195" y="106"/>
                  <a:pt x="195" y="106"/>
                </a:cubicBezTo>
                <a:cubicBezTo>
                  <a:pt x="201" y="116"/>
                  <a:pt x="205" y="128"/>
                  <a:pt x="205" y="141"/>
                </a:cubicBezTo>
                <a:cubicBezTo>
                  <a:pt x="205" y="176"/>
                  <a:pt x="176" y="205"/>
                  <a:pt x="140" y="205"/>
                </a:cubicBezTo>
                <a:close/>
                <a:moveTo>
                  <a:pt x="345" y="47"/>
                </a:moveTo>
                <a:cubicBezTo>
                  <a:pt x="294" y="47"/>
                  <a:pt x="252" y="89"/>
                  <a:pt x="252" y="141"/>
                </a:cubicBezTo>
                <a:cubicBezTo>
                  <a:pt x="252" y="192"/>
                  <a:pt x="294" y="234"/>
                  <a:pt x="345" y="234"/>
                </a:cubicBezTo>
                <a:cubicBezTo>
                  <a:pt x="397" y="234"/>
                  <a:pt x="438" y="192"/>
                  <a:pt x="438" y="141"/>
                </a:cubicBezTo>
                <a:cubicBezTo>
                  <a:pt x="438" y="89"/>
                  <a:pt x="397" y="47"/>
                  <a:pt x="345" y="47"/>
                </a:cubicBezTo>
                <a:close/>
                <a:moveTo>
                  <a:pt x="345" y="205"/>
                </a:moveTo>
                <a:cubicBezTo>
                  <a:pt x="314" y="205"/>
                  <a:pt x="289" y="184"/>
                  <a:pt x="282" y="155"/>
                </a:cubicBezTo>
                <a:cubicBezTo>
                  <a:pt x="408" y="155"/>
                  <a:pt x="408" y="155"/>
                  <a:pt x="408" y="155"/>
                </a:cubicBezTo>
                <a:cubicBezTo>
                  <a:pt x="402" y="184"/>
                  <a:pt x="376" y="205"/>
                  <a:pt x="345" y="205"/>
                </a:cubicBezTo>
                <a:close/>
                <a:moveTo>
                  <a:pt x="282" y="126"/>
                </a:moveTo>
                <a:cubicBezTo>
                  <a:pt x="289" y="98"/>
                  <a:pt x="314" y="76"/>
                  <a:pt x="345" y="76"/>
                </a:cubicBezTo>
                <a:cubicBezTo>
                  <a:pt x="376" y="76"/>
                  <a:pt x="402" y="98"/>
                  <a:pt x="408" y="126"/>
                </a:cubicBezTo>
                <a:lnTo>
                  <a:pt x="282" y="1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8" name="Freeform 26"/>
          <p:cNvSpPr>
            <a:spLocks noEditPoints="1"/>
          </p:cNvSpPr>
          <p:nvPr/>
        </p:nvSpPr>
        <p:spPr bwMode="auto">
          <a:xfrm>
            <a:off x="6316973" y="12459636"/>
            <a:ext cx="478968" cy="478968"/>
          </a:xfrm>
          <a:custGeom>
            <a:avLst/>
            <a:gdLst>
              <a:gd name="T0" fmla="*/ 103 w 486"/>
              <a:gd name="T1" fmla="*/ 0 h 486"/>
              <a:gd name="T2" fmla="*/ 0 w 486"/>
              <a:gd name="T3" fmla="*/ 248 h 486"/>
              <a:gd name="T4" fmla="*/ 206 w 486"/>
              <a:gd name="T5" fmla="*/ 248 h 486"/>
              <a:gd name="T6" fmla="*/ 178 w 486"/>
              <a:gd name="T7" fmla="*/ 248 h 486"/>
              <a:gd name="T8" fmla="*/ 29 w 486"/>
              <a:gd name="T9" fmla="*/ 248 h 486"/>
              <a:gd name="T10" fmla="*/ 178 w 486"/>
              <a:gd name="T11" fmla="*/ 218 h 486"/>
              <a:gd name="T12" fmla="*/ 178 w 486"/>
              <a:gd name="T13" fmla="*/ 189 h 486"/>
              <a:gd name="T14" fmla="*/ 29 w 486"/>
              <a:gd name="T15" fmla="*/ 161 h 486"/>
              <a:gd name="T16" fmla="*/ 178 w 486"/>
              <a:gd name="T17" fmla="*/ 189 h 486"/>
              <a:gd name="T18" fmla="*/ 29 w 486"/>
              <a:gd name="T19" fmla="*/ 133 h 486"/>
              <a:gd name="T20" fmla="*/ 103 w 486"/>
              <a:gd name="T21" fmla="*/ 28 h 486"/>
              <a:gd name="T22" fmla="*/ 178 w 486"/>
              <a:gd name="T23" fmla="*/ 133 h 486"/>
              <a:gd name="T24" fmla="*/ 208 w 486"/>
              <a:gd name="T25" fmla="*/ 310 h 486"/>
              <a:gd name="T26" fmla="*/ 281 w 486"/>
              <a:gd name="T27" fmla="*/ 486 h 486"/>
              <a:gd name="T28" fmla="*/ 395 w 486"/>
              <a:gd name="T29" fmla="*/ 414 h 486"/>
              <a:gd name="T30" fmla="*/ 456 w 486"/>
              <a:gd name="T31" fmla="*/ 353 h 486"/>
              <a:gd name="T32" fmla="*/ 456 w 486"/>
              <a:gd name="T33" fmla="*/ 207 h 486"/>
              <a:gd name="T34" fmla="*/ 333 w 486"/>
              <a:gd name="T35" fmla="*/ 435 h 486"/>
              <a:gd name="T36" fmla="*/ 228 w 486"/>
              <a:gd name="T37" fmla="*/ 435 h 486"/>
              <a:gd name="T38" fmla="*/ 249 w 486"/>
              <a:gd name="T39" fmla="*/ 309 h 486"/>
              <a:gd name="T40" fmla="*/ 333 w 486"/>
              <a:gd name="T41" fmla="*/ 435 h 486"/>
              <a:gd name="T42" fmla="*/ 322 w 486"/>
              <a:gd name="T43" fmla="*/ 342 h 486"/>
              <a:gd name="T44" fmla="*/ 290 w 486"/>
              <a:gd name="T45" fmla="*/ 269 h 486"/>
              <a:gd name="T46" fmla="*/ 395 w 486"/>
              <a:gd name="T47" fmla="*/ 374 h 486"/>
              <a:gd name="T48" fmla="*/ 436 w 486"/>
              <a:gd name="T49" fmla="*/ 333 h 486"/>
              <a:gd name="T50" fmla="*/ 362 w 486"/>
              <a:gd name="T51" fmla="*/ 301 h 486"/>
              <a:gd name="T52" fmla="*/ 331 w 486"/>
              <a:gd name="T53" fmla="*/ 227 h 486"/>
              <a:gd name="T54" fmla="*/ 458 w 486"/>
              <a:gd name="T55" fmla="*/ 280 h 486"/>
              <a:gd name="T56" fmla="*/ 163 w 486"/>
              <a:gd name="T57" fmla="*/ 103 h 486"/>
              <a:gd name="T58" fmla="*/ 103 w 486"/>
              <a:gd name="T59" fmla="*/ 71 h 486"/>
              <a:gd name="T60" fmla="*/ 163 w 486"/>
              <a:gd name="T61" fmla="*/ 103 h 486"/>
              <a:gd name="T62" fmla="*/ 444 w 486"/>
              <a:gd name="T63" fmla="*/ 280 h 486"/>
              <a:gd name="T64" fmla="*/ 406 w 486"/>
              <a:gd name="T65" fmla="*/ 303 h 486"/>
              <a:gd name="T66" fmla="*/ 406 w 486"/>
              <a:gd name="T67" fmla="*/ 258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86" h="486">
                <a:moveTo>
                  <a:pt x="206" y="103"/>
                </a:moveTo>
                <a:cubicBezTo>
                  <a:pt x="206" y="46"/>
                  <a:pt x="160" y="0"/>
                  <a:pt x="103" y="0"/>
                </a:cubicBezTo>
                <a:cubicBezTo>
                  <a:pt x="47" y="0"/>
                  <a:pt x="0" y="46"/>
                  <a:pt x="0" y="103"/>
                </a:cubicBezTo>
                <a:cubicBezTo>
                  <a:pt x="0" y="248"/>
                  <a:pt x="0" y="248"/>
                  <a:pt x="0" y="248"/>
                </a:cubicBezTo>
                <a:cubicBezTo>
                  <a:pt x="0" y="305"/>
                  <a:pt x="47" y="351"/>
                  <a:pt x="103" y="351"/>
                </a:cubicBezTo>
                <a:cubicBezTo>
                  <a:pt x="160" y="351"/>
                  <a:pt x="206" y="305"/>
                  <a:pt x="206" y="248"/>
                </a:cubicBezTo>
                <a:lnTo>
                  <a:pt x="206" y="103"/>
                </a:lnTo>
                <a:close/>
                <a:moveTo>
                  <a:pt x="178" y="248"/>
                </a:moveTo>
                <a:cubicBezTo>
                  <a:pt x="178" y="289"/>
                  <a:pt x="144" y="322"/>
                  <a:pt x="103" y="322"/>
                </a:cubicBezTo>
                <a:cubicBezTo>
                  <a:pt x="62" y="322"/>
                  <a:pt x="29" y="289"/>
                  <a:pt x="29" y="248"/>
                </a:cubicBezTo>
                <a:cubicBezTo>
                  <a:pt x="29" y="218"/>
                  <a:pt x="29" y="218"/>
                  <a:pt x="29" y="218"/>
                </a:cubicBezTo>
                <a:cubicBezTo>
                  <a:pt x="178" y="218"/>
                  <a:pt x="178" y="218"/>
                  <a:pt x="178" y="218"/>
                </a:cubicBezTo>
                <a:lnTo>
                  <a:pt x="178" y="248"/>
                </a:lnTo>
                <a:close/>
                <a:moveTo>
                  <a:pt x="178" y="189"/>
                </a:moveTo>
                <a:cubicBezTo>
                  <a:pt x="29" y="189"/>
                  <a:pt x="29" y="189"/>
                  <a:pt x="29" y="189"/>
                </a:cubicBezTo>
                <a:cubicBezTo>
                  <a:pt x="29" y="161"/>
                  <a:pt x="29" y="161"/>
                  <a:pt x="29" y="161"/>
                </a:cubicBezTo>
                <a:cubicBezTo>
                  <a:pt x="178" y="161"/>
                  <a:pt x="178" y="161"/>
                  <a:pt x="178" y="161"/>
                </a:cubicBezTo>
                <a:lnTo>
                  <a:pt x="178" y="189"/>
                </a:lnTo>
                <a:close/>
                <a:moveTo>
                  <a:pt x="178" y="133"/>
                </a:moveTo>
                <a:cubicBezTo>
                  <a:pt x="29" y="133"/>
                  <a:pt x="29" y="133"/>
                  <a:pt x="29" y="133"/>
                </a:cubicBezTo>
                <a:cubicBezTo>
                  <a:pt x="29" y="103"/>
                  <a:pt x="29" y="103"/>
                  <a:pt x="29" y="103"/>
                </a:cubicBezTo>
                <a:cubicBezTo>
                  <a:pt x="29" y="62"/>
                  <a:pt x="62" y="28"/>
                  <a:pt x="103" y="28"/>
                </a:cubicBezTo>
                <a:cubicBezTo>
                  <a:pt x="144" y="28"/>
                  <a:pt x="178" y="62"/>
                  <a:pt x="178" y="103"/>
                </a:cubicBezTo>
                <a:lnTo>
                  <a:pt x="178" y="133"/>
                </a:lnTo>
                <a:close/>
                <a:moveTo>
                  <a:pt x="311" y="207"/>
                </a:moveTo>
                <a:cubicBezTo>
                  <a:pt x="208" y="310"/>
                  <a:pt x="208" y="310"/>
                  <a:pt x="208" y="310"/>
                </a:cubicBezTo>
                <a:cubicBezTo>
                  <a:pt x="168" y="350"/>
                  <a:pt x="168" y="415"/>
                  <a:pt x="208" y="455"/>
                </a:cubicBezTo>
                <a:cubicBezTo>
                  <a:pt x="227" y="475"/>
                  <a:pt x="253" y="486"/>
                  <a:pt x="281" y="486"/>
                </a:cubicBezTo>
                <a:cubicBezTo>
                  <a:pt x="308" y="486"/>
                  <a:pt x="334" y="475"/>
                  <a:pt x="353" y="455"/>
                </a:cubicBezTo>
                <a:cubicBezTo>
                  <a:pt x="395" y="414"/>
                  <a:pt x="395" y="414"/>
                  <a:pt x="395" y="414"/>
                </a:cubicBezTo>
                <a:cubicBezTo>
                  <a:pt x="435" y="374"/>
                  <a:pt x="435" y="374"/>
                  <a:pt x="435" y="374"/>
                </a:cubicBezTo>
                <a:cubicBezTo>
                  <a:pt x="456" y="353"/>
                  <a:pt x="456" y="353"/>
                  <a:pt x="456" y="353"/>
                </a:cubicBezTo>
                <a:cubicBezTo>
                  <a:pt x="476" y="333"/>
                  <a:pt x="486" y="308"/>
                  <a:pt x="486" y="280"/>
                </a:cubicBezTo>
                <a:cubicBezTo>
                  <a:pt x="486" y="253"/>
                  <a:pt x="476" y="227"/>
                  <a:pt x="456" y="207"/>
                </a:cubicBezTo>
                <a:cubicBezTo>
                  <a:pt x="416" y="167"/>
                  <a:pt x="351" y="167"/>
                  <a:pt x="311" y="207"/>
                </a:cubicBezTo>
                <a:close/>
                <a:moveTo>
                  <a:pt x="333" y="435"/>
                </a:moveTo>
                <a:cubicBezTo>
                  <a:pt x="319" y="449"/>
                  <a:pt x="301" y="457"/>
                  <a:pt x="281" y="457"/>
                </a:cubicBezTo>
                <a:cubicBezTo>
                  <a:pt x="261" y="457"/>
                  <a:pt x="242" y="449"/>
                  <a:pt x="228" y="435"/>
                </a:cubicBezTo>
                <a:cubicBezTo>
                  <a:pt x="199" y="406"/>
                  <a:pt x="199" y="359"/>
                  <a:pt x="228" y="330"/>
                </a:cubicBezTo>
                <a:cubicBezTo>
                  <a:pt x="249" y="309"/>
                  <a:pt x="249" y="309"/>
                  <a:pt x="249" y="309"/>
                </a:cubicBezTo>
                <a:cubicBezTo>
                  <a:pt x="354" y="414"/>
                  <a:pt x="354" y="414"/>
                  <a:pt x="354" y="414"/>
                </a:cubicBezTo>
                <a:lnTo>
                  <a:pt x="333" y="435"/>
                </a:lnTo>
                <a:close/>
                <a:moveTo>
                  <a:pt x="375" y="394"/>
                </a:moveTo>
                <a:cubicBezTo>
                  <a:pt x="322" y="342"/>
                  <a:pt x="322" y="342"/>
                  <a:pt x="322" y="342"/>
                </a:cubicBezTo>
                <a:cubicBezTo>
                  <a:pt x="269" y="289"/>
                  <a:pt x="269" y="289"/>
                  <a:pt x="269" y="289"/>
                </a:cubicBezTo>
                <a:cubicBezTo>
                  <a:pt x="290" y="269"/>
                  <a:pt x="290" y="269"/>
                  <a:pt x="290" y="269"/>
                </a:cubicBezTo>
                <a:cubicBezTo>
                  <a:pt x="342" y="321"/>
                  <a:pt x="342" y="321"/>
                  <a:pt x="342" y="321"/>
                </a:cubicBezTo>
                <a:cubicBezTo>
                  <a:pt x="395" y="374"/>
                  <a:pt x="395" y="374"/>
                  <a:pt x="395" y="374"/>
                </a:cubicBezTo>
                <a:lnTo>
                  <a:pt x="375" y="394"/>
                </a:lnTo>
                <a:close/>
                <a:moveTo>
                  <a:pt x="436" y="333"/>
                </a:moveTo>
                <a:cubicBezTo>
                  <a:pt x="415" y="354"/>
                  <a:pt x="415" y="354"/>
                  <a:pt x="415" y="354"/>
                </a:cubicBezTo>
                <a:cubicBezTo>
                  <a:pt x="362" y="301"/>
                  <a:pt x="362" y="301"/>
                  <a:pt x="362" y="301"/>
                </a:cubicBezTo>
                <a:cubicBezTo>
                  <a:pt x="310" y="249"/>
                  <a:pt x="310" y="249"/>
                  <a:pt x="310" y="249"/>
                </a:cubicBezTo>
                <a:cubicBezTo>
                  <a:pt x="331" y="227"/>
                  <a:pt x="331" y="227"/>
                  <a:pt x="331" y="227"/>
                </a:cubicBezTo>
                <a:cubicBezTo>
                  <a:pt x="360" y="198"/>
                  <a:pt x="407" y="198"/>
                  <a:pt x="436" y="227"/>
                </a:cubicBezTo>
                <a:cubicBezTo>
                  <a:pt x="450" y="242"/>
                  <a:pt x="458" y="260"/>
                  <a:pt x="458" y="280"/>
                </a:cubicBezTo>
                <a:cubicBezTo>
                  <a:pt x="458" y="300"/>
                  <a:pt x="450" y="319"/>
                  <a:pt x="436" y="333"/>
                </a:cubicBezTo>
                <a:close/>
                <a:moveTo>
                  <a:pt x="163" y="103"/>
                </a:moveTo>
                <a:cubicBezTo>
                  <a:pt x="135" y="103"/>
                  <a:pt x="135" y="103"/>
                  <a:pt x="135" y="103"/>
                </a:cubicBezTo>
                <a:cubicBezTo>
                  <a:pt x="135" y="85"/>
                  <a:pt x="121" y="71"/>
                  <a:pt x="103" y="71"/>
                </a:cubicBezTo>
                <a:cubicBezTo>
                  <a:pt x="103" y="42"/>
                  <a:pt x="103" y="42"/>
                  <a:pt x="103" y="42"/>
                </a:cubicBezTo>
                <a:cubicBezTo>
                  <a:pt x="136" y="42"/>
                  <a:pt x="163" y="69"/>
                  <a:pt x="163" y="103"/>
                </a:cubicBezTo>
                <a:close/>
                <a:moveTo>
                  <a:pt x="426" y="238"/>
                </a:moveTo>
                <a:cubicBezTo>
                  <a:pt x="437" y="249"/>
                  <a:pt x="444" y="264"/>
                  <a:pt x="444" y="280"/>
                </a:cubicBezTo>
                <a:cubicBezTo>
                  <a:pt x="444" y="296"/>
                  <a:pt x="437" y="311"/>
                  <a:pt x="426" y="323"/>
                </a:cubicBezTo>
                <a:cubicBezTo>
                  <a:pt x="406" y="303"/>
                  <a:pt x="406" y="303"/>
                  <a:pt x="406" y="303"/>
                </a:cubicBezTo>
                <a:cubicBezTo>
                  <a:pt x="412" y="297"/>
                  <a:pt x="415" y="289"/>
                  <a:pt x="415" y="280"/>
                </a:cubicBezTo>
                <a:cubicBezTo>
                  <a:pt x="415" y="272"/>
                  <a:pt x="412" y="264"/>
                  <a:pt x="406" y="258"/>
                </a:cubicBezTo>
                <a:lnTo>
                  <a:pt x="426" y="2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9" name="Freeform 7"/>
          <p:cNvSpPr>
            <a:spLocks noEditPoints="1"/>
          </p:cNvSpPr>
          <p:nvPr/>
        </p:nvSpPr>
        <p:spPr bwMode="auto">
          <a:xfrm>
            <a:off x="22359936" y="10459090"/>
            <a:ext cx="263614" cy="479572"/>
          </a:xfrm>
          <a:custGeom>
            <a:avLst/>
            <a:gdLst>
              <a:gd name="T0" fmla="*/ 71 w 437"/>
              <a:gd name="T1" fmla="*/ 795 h 795"/>
              <a:gd name="T2" fmla="*/ 365 w 437"/>
              <a:gd name="T3" fmla="*/ 795 h 795"/>
              <a:gd name="T4" fmla="*/ 414 w 437"/>
              <a:gd name="T5" fmla="*/ 571 h 795"/>
              <a:gd name="T6" fmla="*/ 414 w 437"/>
              <a:gd name="T7" fmla="*/ 270 h 795"/>
              <a:gd name="T8" fmla="*/ 437 w 437"/>
              <a:gd name="T9" fmla="*/ 270 h 795"/>
              <a:gd name="T10" fmla="*/ 437 w 437"/>
              <a:gd name="T11" fmla="*/ 0 h 795"/>
              <a:gd name="T12" fmla="*/ 0 w 437"/>
              <a:gd name="T13" fmla="*/ 0 h 795"/>
              <a:gd name="T14" fmla="*/ 0 w 437"/>
              <a:gd name="T15" fmla="*/ 270 h 795"/>
              <a:gd name="T16" fmla="*/ 22 w 437"/>
              <a:gd name="T17" fmla="*/ 270 h 795"/>
              <a:gd name="T18" fmla="*/ 22 w 437"/>
              <a:gd name="T19" fmla="*/ 571 h 795"/>
              <a:gd name="T20" fmla="*/ 71 w 437"/>
              <a:gd name="T21" fmla="*/ 795 h 795"/>
              <a:gd name="T22" fmla="*/ 369 w 437"/>
              <a:gd name="T23" fmla="*/ 566 h 795"/>
              <a:gd name="T24" fmla="*/ 328 w 437"/>
              <a:gd name="T25" fmla="*/ 749 h 795"/>
              <a:gd name="T26" fmla="*/ 109 w 437"/>
              <a:gd name="T27" fmla="*/ 749 h 795"/>
              <a:gd name="T28" fmla="*/ 68 w 437"/>
              <a:gd name="T29" fmla="*/ 566 h 795"/>
              <a:gd name="T30" fmla="*/ 68 w 437"/>
              <a:gd name="T31" fmla="*/ 270 h 795"/>
              <a:gd name="T32" fmla="*/ 369 w 437"/>
              <a:gd name="T33" fmla="*/ 270 h 795"/>
              <a:gd name="T34" fmla="*/ 369 w 437"/>
              <a:gd name="T35" fmla="*/ 298 h 795"/>
              <a:gd name="T36" fmla="*/ 101 w 437"/>
              <a:gd name="T37" fmla="*/ 298 h 795"/>
              <a:gd name="T38" fmla="*/ 101 w 437"/>
              <a:gd name="T39" fmla="*/ 550 h 795"/>
              <a:gd name="T40" fmla="*/ 369 w 437"/>
              <a:gd name="T41" fmla="*/ 550 h 795"/>
              <a:gd name="T42" fmla="*/ 369 w 437"/>
              <a:gd name="T43" fmla="*/ 566 h 795"/>
              <a:gd name="T44" fmla="*/ 369 w 437"/>
              <a:gd name="T45" fmla="*/ 365 h 795"/>
              <a:gd name="T46" fmla="*/ 186 w 437"/>
              <a:gd name="T47" fmla="*/ 365 h 795"/>
              <a:gd name="T48" fmla="*/ 186 w 437"/>
              <a:gd name="T49" fmla="*/ 412 h 795"/>
              <a:gd name="T50" fmla="*/ 369 w 437"/>
              <a:gd name="T51" fmla="*/ 412 h 795"/>
              <a:gd name="T52" fmla="*/ 369 w 437"/>
              <a:gd name="T53" fmla="*/ 435 h 795"/>
              <a:gd name="T54" fmla="*/ 186 w 437"/>
              <a:gd name="T55" fmla="*/ 435 h 795"/>
              <a:gd name="T56" fmla="*/ 186 w 437"/>
              <a:gd name="T57" fmla="*/ 483 h 795"/>
              <a:gd name="T58" fmla="*/ 369 w 437"/>
              <a:gd name="T59" fmla="*/ 483 h 795"/>
              <a:gd name="T60" fmla="*/ 369 w 437"/>
              <a:gd name="T61" fmla="*/ 502 h 795"/>
              <a:gd name="T62" fmla="*/ 147 w 437"/>
              <a:gd name="T63" fmla="*/ 502 h 795"/>
              <a:gd name="T64" fmla="*/ 147 w 437"/>
              <a:gd name="T65" fmla="*/ 345 h 795"/>
              <a:gd name="T66" fmla="*/ 369 w 437"/>
              <a:gd name="T67" fmla="*/ 345 h 795"/>
              <a:gd name="T68" fmla="*/ 369 w 437"/>
              <a:gd name="T69" fmla="*/ 365 h 795"/>
              <a:gd name="T70" fmla="*/ 359 w 437"/>
              <a:gd name="T71" fmla="*/ 48 h 795"/>
              <a:gd name="T72" fmla="*/ 390 w 437"/>
              <a:gd name="T73" fmla="*/ 48 h 795"/>
              <a:gd name="T74" fmla="*/ 390 w 437"/>
              <a:gd name="T75" fmla="*/ 224 h 795"/>
              <a:gd name="T76" fmla="*/ 359 w 437"/>
              <a:gd name="T77" fmla="*/ 224 h 795"/>
              <a:gd name="T78" fmla="*/ 359 w 437"/>
              <a:gd name="T79" fmla="*/ 48 h 795"/>
              <a:gd name="T80" fmla="*/ 280 w 437"/>
              <a:gd name="T81" fmla="*/ 48 h 795"/>
              <a:gd name="T82" fmla="*/ 312 w 437"/>
              <a:gd name="T83" fmla="*/ 48 h 795"/>
              <a:gd name="T84" fmla="*/ 312 w 437"/>
              <a:gd name="T85" fmla="*/ 224 h 795"/>
              <a:gd name="T86" fmla="*/ 280 w 437"/>
              <a:gd name="T87" fmla="*/ 224 h 795"/>
              <a:gd name="T88" fmla="*/ 280 w 437"/>
              <a:gd name="T89" fmla="*/ 48 h 795"/>
              <a:gd name="T90" fmla="*/ 202 w 437"/>
              <a:gd name="T91" fmla="*/ 48 h 795"/>
              <a:gd name="T92" fmla="*/ 235 w 437"/>
              <a:gd name="T93" fmla="*/ 48 h 795"/>
              <a:gd name="T94" fmla="*/ 235 w 437"/>
              <a:gd name="T95" fmla="*/ 224 h 795"/>
              <a:gd name="T96" fmla="*/ 202 w 437"/>
              <a:gd name="T97" fmla="*/ 224 h 795"/>
              <a:gd name="T98" fmla="*/ 202 w 437"/>
              <a:gd name="T99" fmla="*/ 48 h 795"/>
              <a:gd name="T100" fmla="*/ 124 w 437"/>
              <a:gd name="T101" fmla="*/ 48 h 795"/>
              <a:gd name="T102" fmla="*/ 156 w 437"/>
              <a:gd name="T103" fmla="*/ 48 h 795"/>
              <a:gd name="T104" fmla="*/ 156 w 437"/>
              <a:gd name="T105" fmla="*/ 224 h 795"/>
              <a:gd name="T106" fmla="*/ 124 w 437"/>
              <a:gd name="T107" fmla="*/ 224 h 795"/>
              <a:gd name="T108" fmla="*/ 124 w 437"/>
              <a:gd name="T109" fmla="*/ 48 h 795"/>
              <a:gd name="T110" fmla="*/ 47 w 437"/>
              <a:gd name="T111" fmla="*/ 48 h 795"/>
              <a:gd name="T112" fmla="*/ 78 w 437"/>
              <a:gd name="T113" fmla="*/ 48 h 795"/>
              <a:gd name="T114" fmla="*/ 78 w 437"/>
              <a:gd name="T115" fmla="*/ 224 h 795"/>
              <a:gd name="T116" fmla="*/ 47 w 437"/>
              <a:gd name="T117" fmla="*/ 224 h 795"/>
              <a:gd name="T118" fmla="*/ 47 w 437"/>
              <a:gd name="T119" fmla="*/ 48 h 7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37" h="795">
                <a:moveTo>
                  <a:pt x="71" y="795"/>
                </a:moveTo>
                <a:lnTo>
                  <a:pt x="365" y="795"/>
                </a:lnTo>
                <a:lnTo>
                  <a:pt x="414" y="571"/>
                </a:lnTo>
                <a:lnTo>
                  <a:pt x="414" y="270"/>
                </a:lnTo>
                <a:lnTo>
                  <a:pt x="437" y="270"/>
                </a:lnTo>
                <a:lnTo>
                  <a:pt x="437" y="0"/>
                </a:lnTo>
                <a:lnTo>
                  <a:pt x="0" y="0"/>
                </a:lnTo>
                <a:lnTo>
                  <a:pt x="0" y="270"/>
                </a:lnTo>
                <a:lnTo>
                  <a:pt x="22" y="270"/>
                </a:lnTo>
                <a:lnTo>
                  <a:pt x="22" y="571"/>
                </a:lnTo>
                <a:lnTo>
                  <a:pt x="71" y="795"/>
                </a:lnTo>
                <a:close/>
                <a:moveTo>
                  <a:pt x="369" y="566"/>
                </a:moveTo>
                <a:lnTo>
                  <a:pt x="328" y="749"/>
                </a:lnTo>
                <a:lnTo>
                  <a:pt x="109" y="749"/>
                </a:lnTo>
                <a:lnTo>
                  <a:pt x="68" y="566"/>
                </a:lnTo>
                <a:lnTo>
                  <a:pt x="68" y="270"/>
                </a:lnTo>
                <a:lnTo>
                  <a:pt x="369" y="270"/>
                </a:lnTo>
                <a:lnTo>
                  <a:pt x="369" y="298"/>
                </a:lnTo>
                <a:lnTo>
                  <a:pt x="101" y="298"/>
                </a:lnTo>
                <a:lnTo>
                  <a:pt x="101" y="550"/>
                </a:lnTo>
                <a:lnTo>
                  <a:pt x="369" y="550"/>
                </a:lnTo>
                <a:lnTo>
                  <a:pt x="369" y="566"/>
                </a:lnTo>
                <a:close/>
                <a:moveTo>
                  <a:pt x="369" y="365"/>
                </a:moveTo>
                <a:lnTo>
                  <a:pt x="186" y="365"/>
                </a:lnTo>
                <a:lnTo>
                  <a:pt x="186" y="412"/>
                </a:lnTo>
                <a:lnTo>
                  <a:pt x="369" y="412"/>
                </a:lnTo>
                <a:lnTo>
                  <a:pt x="369" y="435"/>
                </a:lnTo>
                <a:lnTo>
                  <a:pt x="186" y="435"/>
                </a:lnTo>
                <a:lnTo>
                  <a:pt x="186" y="483"/>
                </a:lnTo>
                <a:lnTo>
                  <a:pt x="369" y="483"/>
                </a:lnTo>
                <a:lnTo>
                  <a:pt x="369" y="502"/>
                </a:lnTo>
                <a:lnTo>
                  <a:pt x="147" y="502"/>
                </a:lnTo>
                <a:lnTo>
                  <a:pt x="147" y="345"/>
                </a:lnTo>
                <a:lnTo>
                  <a:pt x="369" y="345"/>
                </a:lnTo>
                <a:lnTo>
                  <a:pt x="369" y="365"/>
                </a:lnTo>
                <a:close/>
                <a:moveTo>
                  <a:pt x="359" y="48"/>
                </a:moveTo>
                <a:lnTo>
                  <a:pt x="390" y="48"/>
                </a:lnTo>
                <a:lnTo>
                  <a:pt x="390" y="224"/>
                </a:lnTo>
                <a:lnTo>
                  <a:pt x="359" y="224"/>
                </a:lnTo>
                <a:lnTo>
                  <a:pt x="359" y="48"/>
                </a:lnTo>
                <a:close/>
                <a:moveTo>
                  <a:pt x="280" y="48"/>
                </a:moveTo>
                <a:lnTo>
                  <a:pt x="312" y="48"/>
                </a:lnTo>
                <a:lnTo>
                  <a:pt x="312" y="224"/>
                </a:lnTo>
                <a:lnTo>
                  <a:pt x="280" y="224"/>
                </a:lnTo>
                <a:lnTo>
                  <a:pt x="280" y="48"/>
                </a:lnTo>
                <a:close/>
                <a:moveTo>
                  <a:pt x="202" y="48"/>
                </a:moveTo>
                <a:lnTo>
                  <a:pt x="235" y="48"/>
                </a:lnTo>
                <a:lnTo>
                  <a:pt x="235" y="224"/>
                </a:lnTo>
                <a:lnTo>
                  <a:pt x="202" y="224"/>
                </a:lnTo>
                <a:lnTo>
                  <a:pt x="202" y="48"/>
                </a:lnTo>
                <a:close/>
                <a:moveTo>
                  <a:pt x="124" y="48"/>
                </a:moveTo>
                <a:lnTo>
                  <a:pt x="156" y="48"/>
                </a:lnTo>
                <a:lnTo>
                  <a:pt x="156" y="224"/>
                </a:lnTo>
                <a:lnTo>
                  <a:pt x="124" y="224"/>
                </a:lnTo>
                <a:lnTo>
                  <a:pt x="124" y="48"/>
                </a:lnTo>
                <a:close/>
                <a:moveTo>
                  <a:pt x="47" y="48"/>
                </a:moveTo>
                <a:lnTo>
                  <a:pt x="78" y="48"/>
                </a:lnTo>
                <a:lnTo>
                  <a:pt x="78" y="224"/>
                </a:lnTo>
                <a:lnTo>
                  <a:pt x="47" y="224"/>
                </a:lnTo>
                <a:lnTo>
                  <a:pt x="47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0" name="Freeform 8"/>
          <p:cNvSpPr>
            <a:spLocks noEditPoints="1"/>
          </p:cNvSpPr>
          <p:nvPr/>
        </p:nvSpPr>
        <p:spPr bwMode="auto">
          <a:xfrm>
            <a:off x="20050957" y="10459090"/>
            <a:ext cx="343844" cy="479572"/>
          </a:xfrm>
          <a:custGeom>
            <a:avLst/>
            <a:gdLst>
              <a:gd name="T0" fmla="*/ 570 w 570"/>
              <a:gd name="T1" fmla="*/ 0 h 795"/>
              <a:gd name="T2" fmla="*/ 0 w 570"/>
              <a:gd name="T3" fmla="*/ 215 h 795"/>
              <a:gd name="T4" fmla="*/ 39 w 570"/>
              <a:gd name="T5" fmla="*/ 246 h 795"/>
              <a:gd name="T6" fmla="*/ 0 w 570"/>
              <a:gd name="T7" fmla="*/ 795 h 795"/>
              <a:gd name="T8" fmla="*/ 570 w 570"/>
              <a:gd name="T9" fmla="*/ 246 h 795"/>
              <a:gd name="T10" fmla="*/ 531 w 570"/>
              <a:gd name="T11" fmla="*/ 215 h 795"/>
              <a:gd name="T12" fmla="*/ 396 w 570"/>
              <a:gd name="T13" fmla="*/ 48 h 795"/>
              <a:gd name="T14" fmla="*/ 436 w 570"/>
              <a:gd name="T15" fmla="*/ 167 h 795"/>
              <a:gd name="T16" fmla="*/ 396 w 570"/>
              <a:gd name="T17" fmla="*/ 48 h 795"/>
              <a:gd name="T18" fmla="*/ 350 w 570"/>
              <a:gd name="T19" fmla="*/ 48 h 795"/>
              <a:gd name="T20" fmla="*/ 309 w 570"/>
              <a:gd name="T21" fmla="*/ 167 h 795"/>
              <a:gd name="T22" fmla="*/ 221 w 570"/>
              <a:gd name="T23" fmla="*/ 48 h 795"/>
              <a:gd name="T24" fmla="*/ 262 w 570"/>
              <a:gd name="T25" fmla="*/ 167 h 795"/>
              <a:gd name="T26" fmla="*/ 221 w 570"/>
              <a:gd name="T27" fmla="*/ 48 h 795"/>
              <a:gd name="T28" fmla="*/ 175 w 570"/>
              <a:gd name="T29" fmla="*/ 48 h 795"/>
              <a:gd name="T30" fmla="*/ 134 w 570"/>
              <a:gd name="T31" fmla="*/ 167 h 795"/>
              <a:gd name="T32" fmla="*/ 485 w 570"/>
              <a:gd name="T33" fmla="*/ 215 h 795"/>
              <a:gd name="T34" fmla="*/ 85 w 570"/>
              <a:gd name="T35" fmla="*/ 246 h 795"/>
              <a:gd name="T36" fmla="*/ 134 w 570"/>
              <a:gd name="T37" fmla="*/ 215 h 795"/>
              <a:gd name="T38" fmla="*/ 48 w 570"/>
              <a:gd name="T39" fmla="*/ 48 h 795"/>
              <a:gd name="T40" fmla="*/ 88 w 570"/>
              <a:gd name="T41" fmla="*/ 167 h 795"/>
              <a:gd name="T42" fmla="*/ 48 w 570"/>
              <a:gd name="T43" fmla="*/ 48 h 795"/>
              <a:gd name="T44" fmla="*/ 48 w 570"/>
              <a:gd name="T45" fmla="*/ 749 h 795"/>
              <a:gd name="T46" fmla="*/ 523 w 570"/>
              <a:gd name="T47" fmla="*/ 291 h 795"/>
              <a:gd name="T48" fmla="*/ 523 w 570"/>
              <a:gd name="T49" fmla="*/ 167 h 795"/>
              <a:gd name="T50" fmla="*/ 482 w 570"/>
              <a:gd name="T51" fmla="*/ 48 h 795"/>
              <a:gd name="T52" fmla="*/ 523 w 570"/>
              <a:gd name="T53" fmla="*/ 167 h 795"/>
              <a:gd name="T54" fmla="*/ 376 w 570"/>
              <a:gd name="T55" fmla="*/ 687 h 795"/>
              <a:gd name="T56" fmla="*/ 453 w 570"/>
              <a:gd name="T57" fmla="*/ 612 h 795"/>
              <a:gd name="T58" fmla="*/ 376 w 570"/>
              <a:gd name="T59" fmla="*/ 429 h 795"/>
              <a:gd name="T60" fmla="*/ 195 w 570"/>
              <a:gd name="T61" fmla="*/ 354 h 795"/>
              <a:gd name="T62" fmla="*/ 118 w 570"/>
              <a:gd name="T63" fmla="*/ 429 h 795"/>
              <a:gd name="T64" fmla="*/ 195 w 570"/>
              <a:gd name="T65" fmla="*/ 612 h 795"/>
              <a:gd name="T66" fmla="*/ 165 w 570"/>
              <a:gd name="T67" fmla="*/ 564 h 795"/>
              <a:gd name="T68" fmla="*/ 240 w 570"/>
              <a:gd name="T69" fmla="*/ 476 h 795"/>
              <a:gd name="T70" fmla="*/ 330 w 570"/>
              <a:gd name="T71" fmla="*/ 399 h 795"/>
              <a:gd name="T72" fmla="*/ 405 w 570"/>
              <a:gd name="T73" fmla="*/ 476 h 795"/>
              <a:gd name="T74" fmla="*/ 330 w 570"/>
              <a:gd name="T75" fmla="*/ 564 h 795"/>
              <a:gd name="T76" fmla="*/ 240 w 570"/>
              <a:gd name="T77" fmla="*/ 641 h 795"/>
              <a:gd name="T78" fmla="*/ 165 w 570"/>
              <a:gd name="T79" fmla="*/ 564 h 7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70" h="795">
                <a:moveTo>
                  <a:pt x="570" y="215"/>
                </a:moveTo>
                <a:lnTo>
                  <a:pt x="570" y="0"/>
                </a:lnTo>
                <a:lnTo>
                  <a:pt x="0" y="0"/>
                </a:lnTo>
                <a:lnTo>
                  <a:pt x="0" y="215"/>
                </a:lnTo>
                <a:lnTo>
                  <a:pt x="39" y="215"/>
                </a:lnTo>
                <a:lnTo>
                  <a:pt x="39" y="246"/>
                </a:lnTo>
                <a:lnTo>
                  <a:pt x="0" y="246"/>
                </a:lnTo>
                <a:lnTo>
                  <a:pt x="0" y="795"/>
                </a:lnTo>
                <a:lnTo>
                  <a:pt x="570" y="795"/>
                </a:lnTo>
                <a:lnTo>
                  <a:pt x="570" y="246"/>
                </a:lnTo>
                <a:lnTo>
                  <a:pt x="531" y="246"/>
                </a:lnTo>
                <a:lnTo>
                  <a:pt x="531" y="215"/>
                </a:lnTo>
                <a:lnTo>
                  <a:pt x="570" y="215"/>
                </a:lnTo>
                <a:close/>
                <a:moveTo>
                  <a:pt x="396" y="48"/>
                </a:moveTo>
                <a:lnTo>
                  <a:pt x="436" y="48"/>
                </a:lnTo>
                <a:lnTo>
                  <a:pt x="436" y="167"/>
                </a:lnTo>
                <a:lnTo>
                  <a:pt x="396" y="167"/>
                </a:lnTo>
                <a:lnTo>
                  <a:pt x="396" y="48"/>
                </a:lnTo>
                <a:close/>
                <a:moveTo>
                  <a:pt x="309" y="48"/>
                </a:moveTo>
                <a:lnTo>
                  <a:pt x="350" y="48"/>
                </a:lnTo>
                <a:lnTo>
                  <a:pt x="350" y="167"/>
                </a:lnTo>
                <a:lnTo>
                  <a:pt x="309" y="167"/>
                </a:lnTo>
                <a:lnTo>
                  <a:pt x="309" y="48"/>
                </a:lnTo>
                <a:close/>
                <a:moveTo>
                  <a:pt x="221" y="48"/>
                </a:moveTo>
                <a:lnTo>
                  <a:pt x="262" y="48"/>
                </a:lnTo>
                <a:lnTo>
                  <a:pt x="262" y="167"/>
                </a:lnTo>
                <a:lnTo>
                  <a:pt x="221" y="167"/>
                </a:lnTo>
                <a:lnTo>
                  <a:pt x="221" y="48"/>
                </a:lnTo>
                <a:close/>
                <a:moveTo>
                  <a:pt x="134" y="48"/>
                </a:moveTo>
                <a:lnTo>
                  <a:pt x="175" y="48"/>
                </a:lnTo>
                <a:lnTo>
                  <a:pt x="175" y="167"/>
                </a:lnTo>
                <a:lnTo>
                  <a:pt x="134" y="167"/>
                </a:lnTo>
                <a:lnTo>
                  <a:pt x="134" y="48"/>
                </a:lnTo>
                <a:close/>
                <a:moveTo>
                  <a:pt x="485" y="215"/>
                </a:moveTo>
                <a:lnTo>
                  <a:pt x="485" y="246"/>
                </a:lnTo>
                <a:lnTo>
                  <a:pt x="85" y="246"/>
                </a:lnTo>
                <a:lnTo>
                  <a:pt x="85" y="215"/>
                </a:lnTo>
                <a:lnTo>
                  <a:pt x="134" y="215"/>
                </a:lnTo>
                <a:lnTo>
                  <a:pt x="485" y="215"/>
                </a:lnTo>
                <a:close/>
                <a:moveTo>
                  <a:pt x="48" y="48"/>
                </a:moveTo>
                <a:lnTo>
                  <a:pt x="88" y="48"/>
                </a:lnTo>
                <a:lnTo>
                  <a:pt x="88" y="167"/>
                </a:lnTo>
                <a:lnTo>
                  <a:pt x="48" y="167"/>
                </a:lnTo>
                <a:lnTo>
                  <a:pt x="48" y="48"/>
                </a:lnTo>
                <a:close/>
                <a:moveTo>
                  <a:pt x="523" y="749"/>
                </a:moveTo>
                <a:lnTo>
                  <a:pt x="48" y="749"/>
                </a:lnTo>
                <a:lnTo>
                  <a:pt x="48" y="291"/>
                </a:lnTo>
                <a:lnTo>
                  <a:pt x="523" y="291"/>
                </a:lnTo>
                <a:lnTo>
                  <a:pt x="523" y="749"/>
                </a:lnTo>
                <a:close/>
                <a:moveTo>
                  <a:pt x="523" y="167"/>
                </a:moveTo>
                <a:lnTo>
                  <a:pt x="482" y="167"/>
                </a:lnTo>
                <a:lnTo>
                  <a:pt x="482" y="48"/>
                </a:lnTo>
                <a:lnTo>
                  <a:pt x="523" y="48"/>
                </a:lnTo>
                <a:lnTo>
                  <a:pt x="523" y="167"/>
                </a:lnTo>
                <a:close/>
                <a:moveTo>
                  <a:pt x="195" y="687"/>
                </a:moveTo>
                <a:lnTo>
                  <a:pt x="376" y="687"/>
                </a:lnTo>
                <a:lnTo>
                  <a:pt x="376" y="612"/>
                </a:lnTo>
                <a:lnTo>
                  <a:pt x="453" y="612"/>
                </a:lnTo>
                <a:lnTo>
                  <a:pt x="453" y="429"/>
                </a:lnTo>
                <a:lnTo>
                  <a:pt x="376" y="429"/>
                </a:lnTo>
                <a:lnTo>
                  <a:pt x="376" y="354"/>
                </a:lnTo>
                <a:lnTo>
                  <a:pt x="195" y="354"/>
                </a:lnTo>
                <a:lnTo>
                  <a:pt x="195" y="429"/>
                </a:lnTo>
                <a:lnTo>
                  <a:pt x="118" y="429"/>
                </a:lnTo>
                <a:lnTo>
                  <a:pt x="118" y="612"/>
                </a:lnTo>
                <a:lnTo>
                  <a:pt x="195" y="612"/>
                </a:lnTo>
                <a:lnTo>
                  <a:pt x="195" y="687"/>
                </a:lnTo>
                <a:close/>
                <a:moveTo>
                  <a:pt x="165" y="564"/>
                </a:moveTo>
                <a:lnTo>
                  <a:pt x="165" y="476"/>
                </a:lnTo>
                <a:lnTo>
                  <a:pt x="240" y="476"/>
                </a:lnTo>
                <a:lnTo>
                  <a:pt x="240" y="399"/>
                </a:lnTo>
                <a:lnTo>
                  <a:pt x="330" y="399"/>
                </a:lnTo>
                <a:lnTo>
                  <a:pt x="330" y="476"/>
                </a:lnTo>
                <a:lnTo>
                  <a:pt x="405" y="476"/>
                </a:lnTo>
                <a:lnTo>
                  <a:pt x="405" y="564"/>
                </a:lnTo>
                <a:lnTo>
                  <a:pt x="330" y="564"/>
                </a:lnTo>
                <a:lnTo>
                  <a:pt x="330" y="641"/>
                </a:lnTo>
                <a:lnTo>
                  <a:pt x="240" y="641"/>
                </a:lnTo>
                <a:lnTo>
                  <a:pt x="240" y="564"/>
                </a:lnTo>
                <a:lnTo>
                  <a:pt x="165" y="5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1" name="Freeform 9"/>
          <p:cNvSpPr>
            <a:spLocks noEditPoints="1"/>
          </p:cNvSpPr>
          <p:nvPr/>
        </p:nvSpPr>
        <p:spPr bwMode="auto">
          <a:xfrm>
            <a:off x="8653978" y="10459090"/>
            <a:ext cx="317302" cy="479572"/>
          </a:xfrm>
          <a:custGeom>
            <a:avLst/>
            <a:gdLst>
              <a:gd name="T0" fmla="*/ 526 w 526"/>
              <a:gd name="T1" fmla="*/ 0 h 795"/>
              <a:gd name="T2" fmla="*/ 0 w 526"/>
              <a:gd name="T3" fmla="*/ 0 h 795"/>
              <a:gd name="T4" fmla="*/ 35 w 526"/>
              <a:gd name="T5" fmla="*/ 283 h 795"/>
              <a:gd name="T6" fmla="*/ 0 w 526"/>
              <a:gd name="T7" fmla="*/ 324 h 795"/>
              <a:gd name="T8" fmla="*/ 526 w 526"/>
              <a:gd name="T9" fmla="*/ 795 h 795"/>
              <a:gd name="T10" fmla="*/ 490 w 526"/>
              <a:gd name="T11" fmla="*/ 324 h 795"/>
              <a:gd name="T12" fmla="*/ 526 w 526"/>
              <a:gd name="T13" fmla="*/ 283 h 795"/>
              <a:gd name="T14" fmla="*/ 399 w 526"/>
              <a:gd name="T15" fmla="*/ 48 h 795"/>
              <a:gd name="T16" fmla="*/ 366 w 526"/>
              <a:gd name="T17" fmla="*/ 236 h 795"/>
              <a:gd name="T18" fmla="*/ 286 w 526"/>
              <a:gd name="T19" fmla="*/ 48 h 795"/>
              <a:gd name="T20" fmla="*/ 319 w 526"/>
              <a:gd name="T21" fmla="*/ 236 h 795"/>
              <a:gd name="T22" fmla="*/ 286 w 526"/>
              <a:gd name="T23" fmla="*/ 48 h 795"/>
              <a:gd name="T24" fmla="*/ 239 w 526"/>
              <a:gd name="T25" fmla="*/ 48 h 795"/>
              <a:gd name="T26" fmla="*/ 206 w 526"/>
              <a:gd name="T27" fmla="*/ 236 h 795"/>
              <a:gd name="T28" fmla="*/ 126 w 526"/>
              <a:gd name="T29" fmla="*/ 48 h 795"/>
              <a:gd name="T30" fmla="*/ 160 w 526"/>
              <a:gd name="T31" fmla="*/ 236 h 795"/>
              <a:gd name="T32" fmla="*/ 126 w 526"/>
              <a:gd name="T33" fmla="*/ 48 h 795"/>
              <a:gd name="T34" fmla="*/ 82 w 526"/>
              <a:gd name="T35" fmla="*/ 283 h 795"/>
              <a:gd name="T36" fmla="*/ 443 w 526"/>
              <a:gd name="T37" fmla="*/ 324 h 795"/>
              <a:gd name="T38" fmla="*/ 82 w 526"/>
              <a:gd name="T39" fmla="*/ 283 h 795"/>
              <a:gd name="T40" fmla="*/ 80 w 526"/>
              <a:gd name="T41" fmla="*/ 48 h 795"/>
              <a:gd name="T42" fmla="*/ 46 w 526"/>
              <a:gd name="T43" fmla="*/ 236 h 795"/>
              <a:gd name="T44" fmla="*/ 479 w 526"/>
              <a:gd name="T45" fmla="*/ 749 h 795"/>
              <a:gd name="T46" fmla="*/ 46 w 526"/>
              <a:gd name="T47" fmla="*/ 699 h 795"/>
              <a:gd name="T48" fmla="*/ 479 w 526"/>
              <a:gd name="T49" fmla="*/ 749 h 795"/>
              <a:gd name="T50" fmla="*/ 46 w 526"/>
              <a:gd name="T51" fmla="*/ 653 h 795"/>
              <a:gd name="T52" fmla="*/ 479 w 526"/>
              <a:gd name="T53" fmla="*/ 466 h 795"/>
              <a:gd name="T54" fmla="*/ 479 w 526"/>
              <a:gd name="T55" fmla="*/ 421 h 795"/>
              <a:gd name="T56" fmla="*/ 46 w 526"/>
              <a:gd name="T57" fmla="*/ 370 h 795"/>
              <a:gd name="T58" fmla="*/ 479 w 526"/>
              <a:gd name="T59" fmla="*/ 421 h 795"/>
              <a:gd name="T60" fmla="*/ 446 w 526"/>
              <a:gd name="T61" fmla="*/ 236 h 795"/>
              <a:gd name="T62" fmla="*/ 479 w 526"/>
              <a:gd name="T63" fmla="*/ 48 h 795"/>
              <a:gd name="T64" fmla="*/ 422 w 526"/>
              <a:gd name="T65" fmla="*/ 545 h 795"/>
              <a:gd name="T66" fmla="*/ 105 w 526"/>
              <a:gd name="T67" fmla="*/ 499 h 795"/>
              <a:gd name="T68" fmla="*/ 422 w 526"/>
              <a:gd name="T69" fmla="*/ 545 h 795"/>
              <a:gd name="T70" fmla="*/ 105 w 526"/>
              <a:gd name="T71" fmla="*/ 620 h 795"/>
              <a:gd name="T72" fmla="*/ 422 w 526"/>
              <a:gd name="T73" fmla="*/ 573 h 7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26" h="795">
                <a:moveTo>
                  <a:pt x="526" y="283"/>
                </a:moveTo>
                <a:lnTo>
                  <a:pt x="526" y="0"/>
                </a:lnTo>
                <a:lnTo>
                  <a:pt x="446" y="0"/>
                </a:lnTo>
                <a:lnTo>
                  <a:pt x="0" y="0"/>
                </a:lnTo>
                <a:lnTo>
                  <a:pt x="0" y="283"/>
                </a:lnTo>
                <a:lnTo>
                  <a:pt x="35" y="283"/>
                </a:lnTo>
                <a:lnTo>
                  <a:pt x="35" y="324"/>
                </a:lnTo>
                <a:lnTo>
                  <a:pt x="0" y="324"/>
                </a:lnTo>
                <a:lnTo>
                  <a:pt x="0" y="795"/>
                </a:lnTo>
                <a:lnTo>
                  <a:pt x="526" y="795"/>
                </a:lnTo>
                <a:lnTo>
                  <a:pt x="526" y="324"/>
                </a:lnTo>
                <a:lnTo>
                  <a:pt x="490" y="324"/>
                </a:lnTo>
                <a:lnTo>
                  <a:pt x="490" y="283"/>
                </a:lnTo>
                <a:lnTo>
                  <a:pt x="526" y="283"/>
                </a:lnTo>
                <a:close/>
                <a:moveTo>
                  <a:pt x="366" y="48"/>
                </a:moveTo>
                <a:lnTo>
                  <a:pt x="399" y="48"/>
                </a:lnTo>
                <a:lnTo>
                  <a:pt x="399" y="236"/>
                </a:lnTo>
                <a:lnTo>
                  <a:pt x="366" y="236"/>
                </a:lnTo>
                <a:lnTo>
                  <a:pt x="366" y="48"/>
                </a:lnTo>
                <a:close/>
                <a:moveTo>
                  <a:pt x="286" y="48"/>
                </a:moveTo>
                <a:lnTo>
                  <a:pt x="319" y="48"/>
                </a:lnTo>
                <a:lnTo>
                  <a:pt x="319" y="236"/>
                </a:lnTo>
                <a:lnTo>
                  <a:pt x="286" y="236"/>
                </a:lnTo>
                <a:lnTo>
                  <a:pt x="286" y="48"/>
                </a:lnTo>
                <a:close/>
                <a:moveTo>
                  <a:pt x="206" y="48"/>
                </a:moveTo>
                <a:lnTo>
                  <a:pt x="239" y="48"/>
                </a:lnTo>
                <a:lnTo>
                  <a:pt x="239" y="236"/>
                </a:lnTo>
                <a:lnTo>
                  <a:pt x="206" y="236"/>
                </a:lnTo>
                <a:lnTo>
                  <a:pt x="206" y="48"/>
                </a:lnTo>
                <a:close/>
                <a:moveTo>
                  <a:pt x="126" y="48"/>
                </a:moveTo>
                <a:lnTo>
                  <a:pt x="160" y="48"/>
                </a:lnTo>
                <a:lnTo>
                  <a:pt x="160" y="236"/>
                </a:lnTo>
                <a:lnTo>
                  <a:pt x="126" y="236"/>
                </a:lnTo>
                <a:lnTo>
                  <a:pt x="126" y="48"/>
                </a:lnTo>
                <a:close/>
                <a:moveTo>
                  <a:pt x="82" y="283"/>
                </a:moveTo>
                <a:lnTo>
                  <a:pt x="82" y="283"/>
                </a:lnTo>
                <a:lnTo>
                  <a:pt x="443" y="283"/>
                </a:lnTo>
                <a:lnTo>
                  <a:pt x="443" y="324"/>
                </a:lnTo>
                <a:lnTo>
                  <a:pt x="82" y="324"/>
                </a:lnTo>
                <a:lnTo>
                  <a:pt x="82" y="283"/>
                </a:lnTo>
                <a:close/>
                <a:moveTo>
                  <a:pt x="46" y="48"/>
                </a:moveTo>
                <a:lnTo>
                  <a:pt x="80" y="48"/>
                </a:lnTo>
                <a:lnTo>
                  <a:pt x="80" y="236"/>
                </a:lnTo>
                <a:lnTo>
                  <a:pt x="46" y="236"/>
                </a:lnTo>
                <a:lnTo>
                  <a:pt x="46" y="48"/>
                </a:lnTo>
                <a:close/>
                <a:moveTo>
                  <a:pt x="479" y="749"/>
                </a:moveTo>
                <a:lnTo>
                  <a:pt x="46" y="749"/>
                </a:lnTo>
                <a:lnTo>
                  <a:pt x="46" y="699"/>
                </a:lnTo>
                <a:lnTo>
                  <a:pt x="479" y="699"/>
                </a:lnTo>
                <a:lnTo>
                  <a:pt x="479" y="749"/>
                </a:lnTo>
                <a:close/>
                <a:moveTo>
                  <a:pt x="479" y="653"/>
                </a:moveTo>
                <a:lnTo>
                  <a:pt x="46" y="653"/>
                </a:lnTo>
                <a:lnTo>
                  <a:pt x="46" y="466"/>
                </a:lnTo>
                <a:lnTo>
                  <a:pt x="479" y="466"/>
                </a:lnTo>
                <a:lnTo>
                  <a:pt x="479" y="653"/>
                </a:lnTo>
                <a:close/>
                <a:moveTo>
                  <a:pt x="479" y="421"/>
                </a:moveTo>
                <a:lnTo>
                  <a:pt x="46" y="421"/>
                </a:lnTo>
                <a:lnTo>
                  <a:pt x="46" y="370"/>
                </a:lnTo>
                <a:lnTo>
                  <a:pt x="479" y="370"/>
                </a:lnTo>
                <a:lnTo>
                  <a:pt x="479" y="421"/>
                </a:lnTo>
                <a:close/>
                <a:moveTo>
                  <a:pt x="479" y="236"/>
                </a:moveTo>
                <a:lnTo>
                  <a:pt x="446" y="236"/>
                </a:lnTo>
                <a:lnTo>
                  <a:pt x="446" y="48"/>
                </a:lnTo>
                <a:lnTo>
                  <a:pt x="479" y="48"/>
                </a:lnTo>
                <a:lnTo>
                  <a:pt x="479" y="236"/>
                </a:lnTo>
                <a:close/>
                <a:moveTo>
                  <a:pt x="422" y="545"/>
                </a:moveTo>
                <a:lnTo>
                  <a:pt x="105" y="545"/>
                </a:lnTo>
                <a:lnTo>
                  <a:pt x="105" y="499"/>
                </a:lnTo>
                <a:lnTo>
                  <a:pt x="422" y="499"/>
                </a:lnTo>
                <a:lnTo>
                  <a:pt x="422" y="545"/>
                </a:lnTo>
                <a:close/>
                <a:moveTo>
                  <a:pt x="422" y="620"/>
                </a:moveTo>
                <a:lnTo>
                  <a:pt x="105" y="620"/>
                </a:lnTo>
                <a:lnTo>
                  <a:pt x="105" y="573"/>
                </a:lnTo>
                <a:lnTo>
                  <a:pt x="422" y="573"/>
                </a:lnTo>
                <a:lnTo>
                  <a:pt x="422" y="6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grpSp>
        <p:nvGrpSpPr>
          <p:cNvPr id="122" name="Group 121"/>
          <p:cNvGrpSpPr/>
          <p:nvPr/>
        </p:nvGrpSpPr>
        <p:grpSpPr>
          <a:xfrm>
            <a:off x="10914265" y="10459090"/>
            <a:ext cx="378228" cy="479572"/>
            <a:chOff x="5434391" y="1726488"/>
            <a:chExt cx="249897" cy="316855"/>
          </a:xfrm>
          <a:solidFill>
            <a:schemeClr val="tx2"/>
          </a:solidFill>
        </p:grpSpPr>
        <p:sp>
          <p:nvSpPr>
            <p:cNvPr id="123" name="Freeform 10"/>
            <p:cNvSpPr>
              <a:spLocks noEditPoints="1"/>
            </p:cNvSpPr>
            <p:nvPr/>
          </p:nvSpPr>
          <p:spPr bwMode="auto">
            <a:xfrm>
              <a:off x="5434391" y="1726488"/>
              <a:ext cx="249897" cy="316855"/>
            </a:xfrm>
            <a:custGeom>
              <a:avLst/>
              <a:gdLst>
                <a:gd name="T0" fmla="*/ 364 w 384"/>
                <a:gd name="T1" fmla="*/ 231 h 486"/>
                <a:gd name="T2" fmla="*/ 384 w 384"/>
                <a:gd name="T3" fmla="*/ 35 h 486"/>
                <a:gd name="T4" fmla="*/ 35 w 384"/>
                <a:gd name="T5" fmla="*/ 0 h 486"/>
                <a:gd name="T6" fmla="*/ 0 w 384"/>
                <a:gd name="T7" fmla="*/ 231 h 486"/>
                <a:gd name="T8" fmla="*/ 20 w 384"/>
                <a:gd name="T9" fmla="*/ 486 h 486"/>
                <a:gd name="T10" fmla="*/ 336 w 384"/>
                <a:gd name="T11" fmla="*/ 458 h 486"/>
                <a:gd name="T12" fmla="*/ 48 w 384"/>
                <a:gd name="T13" fmla="*/ 429 h 486"/>
                <a:gd name="T14" fmla="*/ 336 w 384"/>
                <a:gd name="T15" fmla="*/ 458 h 486"/>
                <a:gd name="T16" fmla="*/ 48 w 384"/>
                <a:gd name="T17" fmla="*/ 400 h 486"/>
                <a:gd name="T18" fmla="*/ 336 w 384"/>
                <a:gd name="T19" fmla="*/ 289 h 486"/>
                <a:gd name="T20" fmla="*/ 336 w 384"/>
                <a:gd name="T21" fmla="*/ 261 h 486"/>
                <a:gd name="T22" fmla="*/ 48 w 384"/>
                <a:gd name="T23" fmla="*/ 231 h 486"/>
                <a:gd name="T24" fmla="*/ 336 w 384"/>
                <a:gd name="T25" fmla="*/ 261 h 486"/>
                <a:gd name="T26" fmla="*/ 35 w 384"/>
                <a:gd name="T27" fmla="*/ 29 h 486"/>
                <a:gd name="T28" fmla="*/ 356 w 384"/>
                <a:gd name="T29" fmla="*/ 35 h 486"/>
                <a:gd name="T30" fmla="*/ 28 w 384"/>
                <a:gd name="T31" fmla="*/ 203 h 486"/>
                <a:gd name="T32" fmla="*/ 44 w 384"/>
                <a:gd name="T33" fmla="*/ 44 h 486"/>
                <a:gd name="T34" fmla="*/ 73 w 384"/>
                <a:gd name="T35" fmla="*/ 188 h 486"/>
                <a:gd name="T36" fmla="*/ 44 w 384"/>
                <a:gd name="T37" fmla="*/ 44 h 486"/>
                <a:gd name="T38" fmla="*/ 117 w 384"/>
                <a:gd name="T39" fmla="*/ 44 h 486"/>
                <a:gd name="T40" fmla="*/ 89 w 384"/>
                <a:gd name="T41" fmla="*/ 188 h 486"/>
                <a:gd name="T42" fmla="*/ 133 w 384"/>
                <a:gd name="T43" fmla="*/ 44 h 486"/>
                <a:gd name="T44" fmla="*/ 162 w 384"/>
                <a:gd name="T45" fmla="*/ 188 h 486"/>
                <a:gd name="T46" fmla="*/ 133 w 384"/>
                <a:gd name="T47" fmla="*/ 44 h 486"/>
                <a:gd name="T48" fmla="*/ 206 w 384"/>
                <a:gd name="T49" fmla="*/ 44 h 486"/>
                <a:gd name="T50" fmla="*/ 178 w 384"/>
                <a:gd name="T51" fmla="*/ 188 h 486"/>
                <a:gd name="T52" fmla="*/ 222 w 384"/>
                <a:gd name="T53" fmla="*/ 44 h 486"/>
                <a:gd name="T54" fmla="*/ 251 w 384"/>
                <a:gd name="T55" fmla="*/ 188 h 486"/>
                <a:gd name="T56" fmla="*/ 222 w 384"/>
                <a:gd name="T57" fmla="*/ 44 h 486"/>
                <a:gd name="T58" fmla="*/ 295 w 384"/>
                <a:gd name="T59" fmla="*/ 44 h 486"/>
                <a:gd name="T60" fmla="*/ 267 w 384"/>
                <a:gd name="T61" fmla="*/ 188 h 486"/>
                <a:gd name="T62" fmla="*/ 311 w 384"/>
                <a:gd name="T63" fmla="*/ 44 h 486"/>
                <a:gd name="T64" fmla="*/ 340 w 384"/>
                <a:gd name="T65" fmla="*/ 188 h 486"/>
                <a:gd name="T66" fmla="*/ 311 w 384"/>
                <a:gd name="T67" fmla="*/ 44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4" h="486">
                  <a:moveTo>
                    <a:pt x="364" y="486"/>
                  </a:moveTo>
                  <a:cubicBezTo>
                    <a:pt x="364" y="231"/>
                    <a:pt x="364" y="231"/>
                    <a:pt x="364" y="231"/>
                  </a:cubicBezTo>
                  <a:cubicBezTo>
                    <a:pt x="384" y="231"/>
                    <a:pt x="384" y="231"/>
                    <a:pt x="384" y="231"/>
                  </a:cubicBezTo>
                  <a:cubicBezTo>
                    <a:pt x="384" y="35"/>
                    <a:pt x="384" y="35"/>
                    <a:pt x="384" y="35"/>
                  </a:cubicBezTo>
                  <a:cubicBezTo>
                    <a:pt x="384" y="16"/>
                    <a:pt x="369" y="0"/>
                    <a:pt x="349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6" y="0"/>
                    <a:pt x="0" y="16"/>
                    <a:pt x="0" y="35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20" y="231"/>
                    <a:pt x="20" y="231"/>
                    <a:pt x="20" y="231"/>
                  </a:cubicBezTo>
                  <a:cubicBezTo>
                    <a:pt x="20" y="486"/>
                    <a:pt x="20" y="486"/>
                    <a:pt x="20" y="486"/>
                  </a:cubicBezTo>
                  <a:lnTo>
                    <a:pt x="364" y="486"/>
                  </a:lnTo>
                  <a:close/>
                  <a:moveTo>
                    <a:pt x="336" y="458"/>
                  </a:moveTo>
                  <a:cubicBezTo>
                    <a:pt x="48" y="458"/>
                    <a:pt x="48" y="458"/>
                    <a:pt x="48" y="458"/>
                  </a:cubicBezTo>
                  <a:cubicBezTo>
                    <a:pt x="48" y="429"/>
                    <a:pt x="48" y="429"/>
                    <a:pt x="48" y="429"/>
                  </a:cubicBezTo>
                  <a:cubicBezTo>
                    <a:pt x="336" y="429"/>
                    <a:pt x="336" y="429"/>
                    <a:pt x="336" y="429"/>
                  </a:cubicBezTo>
                  <a:lnTo>
                    <a:pt x="336" y="458"/>
                  </a:lnTo>
                  <a:close/>
                  <a:moveTo>
                    <a:pt x="336" y="400"/>
                  </a:moveTo>
                  <a:cubicBezTo>
                    <a:pt x="48" y="400"/>
                    <a:pt x="48" y="400"/>
                    <a:pt x="48" y="400"/>
                  </a:cubicBezTo>
                  <a:cubicBezTo>
                    <a:pt x="48" y="289"/>
                    <a:pt x="48" y="289"/>
                    <a:pt x="48" y="289"/>
                  </a:cubicBezTo>
                  <a:cubicBezTo>
                    <a:pt x="336" y="289"/>
                    <a:pt x="336" y="289"/>
                    <a:pt x="336" y="289"/>
                  </a:cubicBezTo>
                  <a:lnTo>
                    <a:pt x="336" y="400"/>
                  </a:lnTo>
                  <a:close/>
                  <a:moveTo>
                    <a:pt x="336" y="261"/>
                  </a:moveTo>
                  <a:cubicBezTo>
                    <a:pt x="48" y="261"/>
                    <a:pt x="48" y="261"/>
                    <a:pt x="48" y="261"/>
                  </a:cubicBezTo>
                  <a:cubicBezTo>
                    <a:pt x="48" y="231"/>
                    <a:pt x="48" y="231"/>
                    <a:pt x="48" y="231"/>
                  </a:cubicBezTo>
                  <a:cubicBezTo>
                    <a:pt x="336" y="231"/>
                    <a:pt x="336" y="231"/>
                    <a:pt x="336" y="231"/>
                  </a:cubicBezTo>
                  <a:lnTo>
                    <a:pt x="336" y="261"/>
                  </a:lnTo>
                  <a:close/>
                  <a:moveTo>
                    <a:pt x="28" y="35"/>
                  </a:moveTo>
                  <a:cubicBezTo>
                    <a:pt x="28" y="32"/>
                    <a:pt x="31" y="29"/>
                    <a:pt x="35" y="29"/>
                  </a:cubicBezTo>
                  <a:cubicBezTo>
                    <a:pt x="349" y="29"/>
                    <a:pt x="349" y="29"/>
                    <a:pt x="349" y="29"/>
                  </a:cubicBezTo>
                  <a:cubicBezTo>
                    <a:pt x="353" y="29"/>
                    <a:pt x="356" y="32"/>
                    <a:pt x="356" y="35"/>
                  </a:cubicBezTo>
                  <a:cubicBezTo>
                    <a:pt x="356" y="203"/>
                    <a:pt x="356" y="203"/>
                    <a:pt x="356" y="203"/>
                  </a:cubicBezTo>
                  <a:cubicBezTo>
                    <a:pt x="28" y="203"/>
                    <a:pt x="28" y="203"/>
                    <a:pt x="28" y="203"/>
                  </a:cubicBezTo>
                  <a:lnTo>
                    <a:pt x="28" y="35"/>
                  </a:lnTo>
                  <a:close/>
                  <a:moveTo>
                    <a:pt x="44" y="44"/>
                  </a:moveTo>
                  <a:cubicBezTo>
                    <a:pt x="73" y="44"/>
                    <a:pt x="73" y="44"/>
                    <a:pt x="73" y="44"/>
                  </a:cubicBezTo>
                  <a:cubicBezTo>
                    <a:pt x="73" y="188"/>
                    <a:pt x="73" y="188"/>
                    <a:pt x="73" y="188"/>
                  </a:cubicBezTo>
                  <a:cubicBezTo>
                    <a:pt x="44" y="188"/>
                    <a:pt x="44" y="188"/>
                    <a:pt x="44" y="188"/>
                  </a:cubicBezTo>
                  <a:lnTo>
                    <a:pt x="44" y="44"/>
                  </a:lnTo>
                  <a:close/>
                  <a:moveTo>
                    <a:pt x="89" y="44"/>
                  </a:moveTo>
                  <a:cubicBezTo>
                    <a:pt x="117" y="44"/>
                    <a:pt x="117" y="44"/>
                    <a:pt x="117" y="44"/>
                  </a:cubicBezTo>
                  <a:cubicBezTo>
                    <a:pt x="117" y="188"/>
                    <a:pt x="117" y="188"/>
                    <a:pt x="117" y="188"/>
                  </a:cubicBezTo>
                  <a:cubicBezTo>
                    <a:pt x="89" y="188"/>
                    <a:pt x="89" y="188"/>
                    <a:pt x="89" y="188"/>
                  </a:cubicBezTo>
                  <a:lnTo>
                    <a:pt x="89" y="44"/>
                  </a:lnTo>
                  <a:close/>
                  <a:moveTo>
                    <a:pt x="133" y="44"/>
                  </a:moveTo>
                  <a:cubicBezTo>
                    <a:pt x="162" y="44"/>
                    <a:pt x="162" y="44"/>
                    <a:pt x="162" y="44"/>
                  </a:cubicBezTo>
                  <a:cubicBezTo>
                    <a:pt x="162" y="188"/>
                    <a:pt x="162" y="188"/>
                    <a:pt x="162" y="188"/>
                  </a:cubicBezTo>
                  <a:cubicBezTo>
                    <a:pt x="133" y="188"/>
                    <a:pt x="133" y="188"/>
                    <a:pt x="133" y="188"/>
                  </a:cubicBezTo>
                  <a:lnTo>
                    <a:pt x="133" y="44"/>
                  </a:lnTo>
                  <a:close/>
                  <a:moveTo>
                    <a:pt x="178" y="44"/>
                  </a:moveTo>
                  <a:cubicBezTo>
                    <a:pt x="206" y="44"/>
                    <a:pt x="206" y="44"/>
                    <a:pt x="206" y="44"/>
                  </a:cubicBezTo>
                  <a:cubicBezTo>
                    <a:pt x="206" y="188"/>
                    <a:pt x="206" y="188"/>
                    <a:pt x="206" y="188"/>
                  </a:cubicBezTo>
                  <a:cubicBezTo>
                    <a:pt x="178" y="188"/>
                    <a:pt x="178" y="188"/>
                    <a:pt x="178" y="188"/>
                  </a:cubicBezTo>
                  <a:lnTo>
                    <a:pt x="178" y="44"/>
                  </a:lnTo>
                  <a:close/>
                  <a:moveTo>
                    <a:pt x="222" y="44"/>
                  </a:moveTo>
                  <a:cubicBezTo>
                    <a:pt x="251" y="44"/>
                    <a:pt x="251" y="44"/>
                    <a:pt x="251" y="44"/>
                  </a:cubicBezTo>
                  <a:cubicBezTo>
                    <a:pt x="251" y="188"/>
                    <a:pt x="251" y="188"/>
                    <a:pt x="251" y="188"/>
                  </a:cubicBezTo>
                  <a:cubicBezTo>
                    <a:pt x="222" y="188"/>
                    <a:pt x="222" y="188"/>
                    <a:pt x="222" y="188"/>
                  </a:cubicBezTo>
                  <a:lnTo>
                    <a:pt x="222" y="44"/>
                  </a:lnTo>
                  <a:close/>
                  <a:moveTo>
                    <a:pt x="267" y="44"/>
                  </a:moveTo>
                  <a:cubicBezTo>
                    <a:pt x="295" y="44"/>
                    <a:pt x="295" y="44"/>
                    <a:pt x="295" y="44"/>
                  </a:cubicBezTo>
                  <a:cubicBezTo>
                    <a:pt x="295" y="188"/>
                    <a:pt x="295" y="188"/>
                    <a:pt x="295" y="188"/>
                  </a:cubicBezTo>
                  <a:cubicBezTo>
                    <a:pt x="267" y="188"/>
                    <a:pt x="267" y="188"/>
                    <a:pt x="267" y="188"/>
                  </a:cubicBezTo>
                  <a:lnTo>
                    <a:pt x="267" y="44"/>
                  </a:lnTo>
                  <a:close/>
                  <a:moveTo>
                    <a:pt x="311" y="44"/>
                  </a:moveTo>
                  <a:cubicBezTo>
                    <a:pt x="340" y="44"/>
                    <a:pt x="340" y="44"/>
                    <a:pt x="340" y="44"/>
                  </a:cubicBezTo>
                  <a:cubicBezTo>
                    <a:pt x="340" y="188"/>
                    <a:pt x="340" y="188"/>
                    <a:pt x="340" y="188"/>
                  </a:cubicBezTo>
                  <a:cubicBezTo>
                    <a:pt x="311" y="188"/>
                    <a:pt x="311" y="188"/>
                    <a:pt x="311" y="188"/>
                  </a:cubicBezTo>
                  <a:lnTo>
                    <a:pt x="311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" name="Rectangle 11"/>
            <p:cNvSpPr>
              <a:spLocks noChangeArrowheads="1"/>
            </p:cNvSpPr>
            <p:nvPr/>
          </p:nvSpPr>
          <p:spPr bwMode="auto">
            <a:xfrm>
              <a:off x="5487001" y="1875948"/>
              <a:ext cx="144677" cy="1833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" name="Rectangle 12"/>
            <p:cNvSpPr>
              <a:spLocks noChangeArrowheads="1"/>
            </p:cNvSpPr>
            <p:nvPr/>
          </p:nvSpPr>
          <p:spPr bwMode="auto">
            <a:xfrm>
              <a:off x="5487001" y="1875948"/>
              <a:ext cx="144677" cy="18334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sp>
        <p:nvSpPr>
          <p:cNvPr id="126" name="Freeform 13"/>
          <p:cNvSpPr>
            <a:spLocks noEditPoints="1"/>
          </p:cNvSpPr>
          <p:nvPr/>
        </p:nvSpPr>
        <p:spPr bwMode="auto">
          <a:xfrm>
            <a:off x="1755660" y="10505131"/>
            <a:ext cx="478366" cy="345050"/>
          </a:xfrm>
          <a:custGeom>
            <a:avLst/>
            <a:gdLst>
              <a:gd name="T0" fmla="*/ 0 w 486"/>
              <a:gd name="T1" fmla="*/ 350 h 350"/>
              <a:gd name="T2" fmla="*/ 486 w 486"/>
              <a:gd name="T3" fmla="*/ 350 h 350"/>
              <a:gd name="T4" fmla="*/ 486 w 486"/>
              <a:gd name="T5" fmla="*/ 0 h 350"/>
              <a:gd name="T6" fmla="*/ 0 w 486"/>
              <a:gd name="T7" fmla="*/ 0 h 350"/>
              <a:gd name="T8" fmla="*/ 0 w 486"/>
              <a:gd name="T9" fmla="*/ 350 h 350"/>
              <a:gd name="T10" fmla="*/ 28 w 486"/>
              <a:gd name="T11" fmla="*/ 29 h 350"/>
              <a:gd name="T12" fmla="*/ 457 w 486"/>
              <a:gd name="T13" fmla="*/ 29 h 350"/>
              <a:gd name="T14" fmla="*/ 457 w 486"/>
              <a:gd name="T15" fmla="*/ 322 h 350"/>
              <a:gd name="T16" fmla="*/ 28 w 486"/>
              <a:gd name="T17" fmla="*/ 322 h 350"/>
              <a:gd name="T18" fmla="*/ 28 w 486"/>
              <a:gd name="T19" fmla="*/ 29 h 350"/>
              <a:gd name="T20" fmla="*/ 310 w 486"/>
              <a:gd name="T21" fmla="*/ 76 h 350"/>
              <a:gd name="T22" fmla="*/ 175 w 486"/>
              <a:gd name="T23" fmla="*/ 76 h 350"/>
              <a:gd name="T24" fmla="*/ 76 w 486"/>
              <a:gd name="T25" fmla="*/ 175 h 350"/>
              <a:gd name="T26" fmla="*/ 175 w 486"/>
              <a:gd name="T27" fmla="*/ 274 h 350"/>
              <a:gd name="T28" fmla="*/ 310 w 486"/>
              <a:gd name="T29" fmla="*/ 274 h 350"/>
              <a:gd name="T30" fmla="*/ 410 w 486"/>
              <a:gd name="T31" fmla="*/ 175 h 350"/>
              <a:gd name="T32" fmla="*/ 310 w 486"/>
              <a:gd name="T33" fmla="*/ 76 h 350"/>
              <a:gd name="T34" fmla="*/ 228 w 486"/>
              <a:gd name="T35" fmla="*/ 246 h 350"/>
              <a:gd name="T36" fmla="*/ 175 w 486"/>
              <a:gd name="T37" fmla="*/ 246 h 350"/>
              <a:gd name="T38" fmla="*/ 104 w 486"/>
              <a:gd name="T39" fmla="*/ 175 h 350"/>
              <a:gd name="T40" fmla="*/ 175 w 486"/>
              <a:gd name="T41" fmla="*/ 104 h 350"/>
              <a:gd name="T42" fmla="*/ 228 w 486"/>
              <a:gd name="T43" fmla="*/ 104 h 350"/>
              <a:gd name="T44" fmla="*/ 228 w 486"/>
              <a:gd name="T45" fmla="*/ 246 h 350"/>
              <a:gd name="T46" fmla="*/ 310 w 486"/>
              <a:gd name="T47" fmla="*/ 246 h 350"/>
              <a:gd name="T48" fmla="*/ 257 w 486"/>
              <a:gd name="T49" fmla="*/ 246 h 350"/>
              <a:gd name="T50" fmla="*/ 257 w 486"/>
              <a:gd name="T51" fmla="*/ 104 h 350"/>
              <a:gd name="T52" fmla="*/ 310 w 486"/>
              <a:gd name="T53" fmla="*/ 104 h 350"/>
              <a:gd name="T54" fmla="*/ 381 w 486"/>
              <a:gd name="T55" fmla="*/ 175 h 350"/>
              <a:gd name="T56" fmla="*/ 310 w 486"/>
              <a:gd name="T57" fmla="*/ 246 h 350"/>
              <a:gd name="T58" fmla="*/ 367 w 486"/>
              <a:gd name="T59" fmla="*/ 175 h 350"/>
              <a:gd name="T60" fmla="*/ 338 w 486"/>
              <a:gd name="T61" fmla="*/ 175 h 350"/>
              <a:gd name="T62" fmla="*/ 310 w 486"/>
              <a:gd name="T63" fmla="*/ 147 h 350"/>
              <a:gd name="T64" fmla="*/ 310 w 486"/>
              <a:gd name="T65" fmla="*/ 119 h 350"/>
              <a:gd name="T66" fmla="*/ 367 w 486"/>
              <a:gd name="T67" fmla="*/ 175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86" h="350">
                <a:moveTo>
                  <a:pt x="0" y="350"/>
                </a:moveTo>
                <a:cubicBezTo>
                  <a:pt x="486" y="350"/>
                  <a:pt x="486" y="350"/>
                  <a:pt x="486" y="350"/>
                </a:cubicBezTo>
                <a:cubicBezTo>
                  <a:pt x="486" y="0"/>
                  <a:pt x="486" y="0"/>
                  <a:pt x="486" y="0"/>
                </a:cubicBezTo>
                <a:cubicBezTo>
                  <a:pt x="0" y="0"/>
                  <a:pt x="0" y="0"/>
                  <a:pt x="0" y="0"/>
                </a:cubicBezTo>
                <a:lnTo>
                  <a:pt x="0" y="350"/>
                </a:lnTo>
                <a:close/>
                <a:moveTo>
                  <a:pt x="28" y="29"/>
                </a:moveTo>
                <a:cubicBezTo>
                  <a:pt x="457" y="29"/>
                  <a:pt x="457" y="29"/>
                  <a:pt x="457" y="29"/>
                </a:cubicBezTo>
                <a:cubicBezTo>
                  <a:pt x="457" y="322"/>
                  <a:pt x="457" y="322"/>
                  <a:pt x="457" y="322"/>
                </a:cubicBezTo>
                <a:cubicBezTo>
                  <a:pt x="28" y="322"/>
                  <a:pt x="28" y="322"/>
                  <a:pt x="28" y="322"/>
                </a:cubicBezTo>
                <a:lnTo>
                  <a:pt x="28" y="29"/>
                </a:lnTo>
                <a:close/>
                <a:moveTo>
                  <a:pt x="310" y="76"/>
                </a:moveTo>
                <a:cubicBezTo>
                  <a:pt x="175" y="76"/>
                  <a:pt x="175" y="76"/>
                  <a:pt x="175" y="76"/>
                </a:cubicBezTo>
                <a:cubicBezTo>
                  <a:pt x="120" y="76"/>
                  <a:pt x="76" y="120"/>
                  <a:pt x="76" y="175"/>
                </a:cubicBezTo>
                <a:cubicBezTo>
                  <a:pt x="76" y="230"/>
                  <a:pt x="120" y="274"/>
                  <a:pt x="175" y="274"/>
                </a:cubicBezTo>
                <a:cubicBezTo>
                  <a:pt x="310" y="274"/>
                  <a:pt x="310" y="274"/>
                  <a:pt x="310" y="274"/>
                </a:cubicBezTo>
                <a:cubicBezTo>
                  <a:pt x="365" y="274"/>
                  <a:pt x="410" y="230"/>
                  <a:pt x="410" y="175"/>
                </a:cubicBezTo>
                <a:cubicBezTo>
                  <a:pt x="410" y="120"/>
                  <a:pt x="365" y="76"/>
                  <a:pt x="310" y="76"/>
                </a:cubicBezTo>
                <a:close/>
                <a:moveTo>
                  <a:pt x="228" y="246"/>
                </a:moveTo>
                <a:cubicBezTo>
                  <a:pt x="175" y="246"/>
                  <a:pt x="175" y="246"/>
                  <a:pt x="175" y="246"/>
                </a:cubicBezTo>
                <a:cubicBezTo>
                  <a:pt x="136" y="246"/>
                  <a:pt x="104" y="214"/>
                  <a:pt x="104" y="175"/>
                </a:cubicBezTo>
                <a:cubicBezTo>
                  <a:pt x="104" y="136"/>
                  <a:pt x="136" y="104"/>
                  <a:pt x="175" y="104"/>
                </a:cubicBezTo>
                <a:cubicBezTo>
                  <a:pt x="228" y="104"/>
                  <a:pt x="228" y="104"/>
                  <a:pt x="228" y="104"/>
                </a:cubicBezTo>
                <a:lnTo>
                  <a:pt x="228" y="246"/>
                </a:lnTo>
                <a:close/>
                <a:moveTo>
                  <a:pt x="310" y="246"/>
                </a:moveTo>
                <a:cubicBezTo>
                  <a:pt x="257" y="246"/>
                  <a:pt x="257" y="246"/>
                  <a:pt x="257" y="246"/>
                </a:cubicBezTo>
                <a:cubicBezTo>
                  <a:pt x="257" y="104"/>
                  <a:pt x="257" y="104"/>
                  <a:pt x="257" y="104"/>
                </a:cubicBezTo>
                <a:cubicBezTo>
                  <a:pt x="310" y="104"/>
                  <a:pt x="310" y="104"/>
                  <a:pt x="310" y="104"/>
                </a:cubicBezTo>
                <a:cubicBezTo>
                  <a:pt x="349" y="104"/>
                  <a:pt x="381" y="136"/>
                  <a:pt x="381" y="175"/>
                </a:cubicBezTo>
                <a:cubicBezTo>
                  <a:pt x="381" y="214"/>
                  <a:pt x="349" y="246"/>
                  <a:pt x="310" y="246"/>
                </a:cubicBezTo>
                <a:close/>
                <a:moveTo>
                  <a:pt x="367" y="175"/>
                </a:moveTo>
                <a:cubicBezTo>
                  <a:pt x="338" y="175"/>
                  <a:pt x="338" y="175"/>
                  <a:pt x="338" y="175"/>
                </a:cubicBezTo>
                <a:cubicBezTo>
                  <a:pt x="338" y="160"/>
                  <a:pt x="326" y="147"/>
                  <a:pt x="310" y="147"/>
                </a:cubicBezTo>
                <a:cubicBezTo>
                  <a:pt x="310" y="119"/>
                  <a:pt x="310" y="119"/>
                  <a:pt x="310" y="119"/>
                </a:cubicBezTo>
                <a:cubicBezTo>
                  <a:pt x="342" y="119"/>
                  <a:pt x="367" y="144"/>
                  <a:pt x="367" y="1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7" name="Freeform 15"/>
          <p:cNvSpPr>
            <a:spLocks noEditPoints="1"/>
          </p:cNvSpPr>
          <p:nvPr/>
        </p:nvSpPr>
        <p:spPr bwMode="auto">
          <a:xfrm>
            <a:off x="4059749" y="10459090"/>
            <a:ext cx="410200" cy="479572"/>
          </a:xfrm>
          <a:custGeom>
            <a:avLst/>
            <a:gdLst>
              <a:gd name="T0" fmla="*/ 0 w 416"/>
              <a:gd name="T1" fmla="*/ 0 h 486"/>
              <a:gd name="T2" fmla="*/ 395 w 416"/>
              <a:gd name="T3" fmla="*/ 486 h 486"/>
              <a:gd name="T4" fmla="*/ 367 w 416"/>
              <a:gd name="T5" fmla="*/ 458 h 486"/>
              <a:gd name="T6" fmla="*/ 49 w 416"/>
              <a:gd name="T7" fmla="*/ 458 h 486"/>
              <a:gd name="T8" fmla="*/ 74 w 416"/>
              <a:gd name="T9" fmla="*/ 122 h 486"/>
              <a:gd name="T10" fmla="*/ 214 w 416"/>
              <a:gd name="T11" fmla="*/ 122 h 486"/>
              <a:gd name="T12" fmla="*/ 331 w 416"/>
              <a:gd name="T13" fmla="*/ 122 h 486"/>
              <a:gd name="T14" fmla="*/ 367 w 416"/>
              <a:gd name="T15" fmla="*/ 458 h 486"/>
              <a:gd name="T16" fmla="*/ 342 w 416"/>
              <a:gd name="T17" fmla="*/ 96 h 486"/>
              <a:gd name="T18" fmla="*/ 202 w 416"/>
              <a:gd name="T19" fmla="*/ 96 h 486"/>
              <a:gd name="T20" fmla="*/ 85 w 416"/>
              <a:gd name="T21" fmla="*/ 96 h 486"/>
              <a:gd name="T22" fmla="*/ 30 w 416"/>
              <a:gd name="T23" fmla="*/ 29 h 486"/>
              <a:gd name="T24" fmla="*/ 382 w 416"/>
              <a:gd name="T25" fmla="*/ 108 h 486"/>
              <a:gd name="T26" fmla="*/ 149 w 416"/>
              <a:gd name="T27" fmla="*/ 184 h 486"/>
              <a:gd name="T28" fmla="*/ 184 w 416"/>
              <a:gd name="T29" fmla="*/ 156 h 486"/>
              <a:gd name="T30" fmla="*/ 296 w 416"/>
              <a:gd name="T31" fmla="*/ 216 h 486"/>
              <a:gd name="T32" fmla="*/ 331 w 416"/>
              <a:gd name="T33" fmla="*/ 244 h 486"/>
              <a:gd name="T34" fmla="*/ 296 w 416"/>
              <a:gd name="T35" fmla="*/ 216 h 486"/>
              <a:gd name="T36" fmla="*/ 198 w 416"/>
              <a:gd name="T37" fmla="*/ 244 h 486"/>
              <a:gd name="T38" fmla="*/ 233 w 416"/>
              <a:gd name="T39" fmla="*/ 216 h 486"/>
              <a:gd name="T40" fmla="*/ 147 w 416"/>
              <a:gd name="T41" fmla="*/ 244 h 486"/>
              <a:gd name="T42" fmla="*/ 111 w 416"/>
              <a:gd name="T43" fmla="*/ 216 h 486"/>
              <a:gd name="T44" fmla="*/ 147 w 416"/>
              <a:gd name="T45" fmla="*/ 244 h 486"/>
              <a:gd name="T46" fmla="*/ 331 w 416"/>
              <a:gd name="T47" fmla="*/ 324 h 486"/>
              <a:gd name="T48" fmla="*/ 296 w 416"/>
              <a:gd name="T49" fmla="*/ 352 h 486"/>
              <a:gd name="T50" fmla="*/ 247 w 416"/>
              <a:gd name="T51" fmla="*/ 167 h 486"/>
              <a:gd name="T52" fmla="*/ 282 w 416"/>
              <a:gd name="T53" fmla="*/ 195 h 486"/>
              <a:gd name="T54" fmla="*/ 247 w 416"/>
              <a:gd name="T55" fmla="*/ 167 h 486"/>
              <a:gd name="T56" fmla="*/ 282 w 416"/>
              <a:gd name="T57" fmla="*/ 265 h 486"/>
              <a:gd name="T58" fmla="*/ 247 w 416"/>
              <a:gd name="T59" fmla="*/ 293 h 486"/>
              <a:gd name="T60" fmla="*/ 158 w 416"/>
              <a:gd name="T61" fmla="*/ 265 h 486"/>
              <a:gd name="T62" fmla="*/ 158 w 416"/>
              <a:gd name="T63" fmla="*/ 440 h 486"/>
              <a:gd name="T64" fmla="*/ 158 w 416"/>
              <a:gd name="T65" fmla="*/ 265 h 486"/>
              <a:gd name="T66" fmla="*/ 99 w 416"/>
              <a:gd name="T67" fmla="*/ 352 h 486"/>
              <a:gd name="T68" fmla="*/ 217 w 416"/>
              <a:gd name="T69" fmla="*/ 352 h 486"/>
              <a:gd name="T70" fmla="*/ 203 w 416"/>
              <a:gd name="T71" fmla="*/ 352 h 486"/>
              <a:gd name="T72" fmla="*/ 158 w 416"/>
              <a:gd name="T73" fmla="*/ 336 h 486"/>
              <a:gd name="T74" fmla="*/ 203 w 416"/>
              <a:gd name="T75" fmla="*/ 352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16" h="486">
                <a:moveTo>
                  <a:pt x="416" y="0"/>
                </a:moveTo>
                <a:cubicBezTo>
                  <a:pt x="0" y="0"/>
                  <a:pt x="0" y="0"/>
                  <a:pt x="0" y="0"/>
                </a:cubicBezTo>
                <a:cubicBezTo>
                  <a:pt x="21" y="486"/>
                  <a:pt x="21" y="486"/>
                  <a:pt x="21" y="486"/>
                </a:cubicBezTo>
                <a:cubicBezTo>
                  <a:pt x="395" y="486"/>
                  <a:pt x="395" y="486"/>
                  <a:pt x="395" y="486"/>
                </a:cubicBezTo>
                <a:lnTo>
                  <a:pt x="416" y="0"/>
                </a:lnTo>
                <a:close/>
                <a:moveTo>
                  <a:pt x="367" y="458"/>
                </a:moveTo>
                <a:cubicBezTo>
                  <a:pt x="49" y="458"/>
                  <a:pt x="49" y="458"/>
                  <a:pt x="49" y="458"/>
                </a:cubicBezTo>
                <a:cubicBezTo>
                  <a:pt x="49" y="458"/>
                  <a:pt x="49" y="458"/>
                  <a:pt x="49" y="458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51" y="111"/>
                  <a:pt x="62" y="116"/>
                  <a:pt x="74" y="122"/>
                </a:cubicBezTo>
                <a:cubicBezTo>
                  <a:pt x="90" y="129"/>
                  <a:pt x="108" y="137"/>
                  <a:pt x="144" y="137"/>
                </a:cubicBezTo>
                <a:cubicBezTo>
                  <a:pt x="179" y="137"/>
                  <a:pt x="197" y="129"/>
                  <a:pt x="214" y="122"/>
                </a:cubicBezTo>
                <a:cubicBezTo>
                  <a:pt x="230" y="114"/>
                  <a:pt x="243" y="108"/>
                  <a:pt x="272" y="108"/>
                </a:cubicBezTo>
                <a:cubicBezTo>
                  <a:pt x="301" y="108"/>
                  <a:pt x="315" y="114"/>
                  <a:pt x="331" y="122"/>
                </a:cubicBezTo>
                <a:cubicBezTo>
                  <a:pt x="344" y="127"/>
                  <a:pt x="358" y="134"/>
                  <a:pt x="381" y="136"/>
                </a:cubicBezTo>
                <a:lnTo>
                  <a:pt x="367" y="458"/>
                </a:lnTo>
                <a:close/>
                <a:moveTo>
                  <a:pt x="382" y="108"/>
                </a:moveTo>
                <a:cubicBezTo>
                  <a:pt x="365" y="106"/>
                  <a:pt x="354" y="101"/>
                  <a:pt x="342" y="96"/>
                </a:cubicBezTo>
                <a:cubicBezTo>
                  <a:pt x="326" y="88"/>
                  <a:pt x="307" y="80"/>
                  <a:pt x="272" y="80"/>
                </a:cubicBezTo>
                <a:cubicBezTo>
                  <a:pt x="237" y="80"/>
                  <a:pt x="218" y="88"/>
                  <a:pt x="202" y="96"/>
                </a:cubicBezTo>
                <a:cubicBezTo>
                  <a:pt x="186" y="103"/>
                  <a:pt x="173" y="109"/>
                  <a:pt x="144" y="109"/>
                </a:cubicBezTo>
                <a:cubicBezTo>
                  <a:pt x="115" y="109"/>
                  <a:pt x="101" y="103"/>
                  <a:pt x="85" y="96"/>
                </a:cubicBezTo>
                <a:cubicBezTo>
                  <a:pt x="72" y="90"/>
                  <a:pt x="57" y="83"/>
                  <a:pt x="32" y="81"/>
                </a:cubicBezTo>
                <a:cubicBezTo>
                  <a:pt x="30" y="29"/>
                  <a:pt x="30" y="29"/>
                  <a:pt x="30" y="29"/>
                </a:cubicBezTo>
                <a:cubicBezTo>
                  <a:pt x="386" y="29"/>
                  <a:pt x="386" y="29"/>
                  <a:pt x="386" y="29"/>
                </a:cubicBezTo>
                <a:lnTo>
                  <a:pt x="382" y="108"/>
                </a:lnTo>
                <a:close/>
                <a:moveTo>
                  <a:pt x="184" y="184"/>
                </a:moveTo>
                <a:cubicBezTo>
                  <a:pt x="149" y="184"/>
                  <a:pt x="149" y="184"/>
                  <a:pt x="149" y="184"/>
                </a:cubicBezTo>
                <a:cubicBezTo>
                  <a:pt x="149" y="156"/>
                  <a:pt x="149" y="156"/>
                  <a:pt x="149" y="156"/>
                </a:cubicBezTo>
                <a:cubicBezTo>
                  <a:pt x="184" y="156"/>
                  <a:pt x="184" y="156"/>
                  <a:pt x="184" y="156"/>
                </a:cubicBezTo>
                <a:lnTo>
                  <a:pt x="184" y="184"/>
                </a:lnTo>
                <a:close/>
                <a:moveTo>
                  <a:pt x="296" y="216"/>
                </a:moveTo>
                <a:cubicBezTo>
                  <a:pt x="331" y="216"/>
                  <a:pt x="331" y="216"/>
                  <a:pt x="331" y="216"/>
                </a:cubicBezTo>
                <a:cubicBezTo>
                  <a:pt x="331" y="244"/>
                  <a:pt x="331" y="244"/>
                  <a:pt x="331" y="244"/>
                </a:cubicBezTo>
                <a:cubicBezTo>
                  <a:pt x="296" y="244"/>
                  <a:pt x="296" y="244"/>
                  <a:pt x="296" y="244"/>
                </a:cubicBezTo>
                <a:lnTo>
                  <a:pt x="296" y="216"/>
                </a:lnTo>
                <a:close/>
                <a:moveTo>
                  <a:pt x="233" y="244"/>
                </a:moveTo>
                <a:cubicBezTo>
                  <a:pt x="198" y="244"/>
                  <a:pt x="198" y="244"/>
                  <a:pt x="198" y="244"/>
                </a:cubicBezTo>
                <a:cubicBezTo>
                  <a:pt x="198" y="216"/>
                  <a:pt x="198" y="216"/>
                  <a:pt x="198" y="216"/>
                </a:cubicBezTo>
                <a:cubicBezTo>
                  <a:pt x="233" y="216"/>
                  <a:pt x="233" y="216"/>
                  <a:pt x="233" y="216"/>
                </a:cubicBezTo>
                <a:lnTo>
                  <a:pt x="233" y="244"/>
                </a:lnTo>
                <a:close/>
                <a:moveTo>
                  <a:pt x="147" y="244"/>
                </a:moveTo>
                <a:cubicBezTo>
                  <a:pt x="111" y="244"/>
                  <a:pt x="111" y="244"/>
                  <a:pt x="111" y="244"/>
                </a:cubicBezTo>
                <a:cubicBezTo>
                  <a:pt x="111" y="216"/>
                  <a:pt x="111" y="216"/>
                  <a:pt x="111" y="216"/>
                </a:cubicBezTo>
                <a:cubicBezTo>
                  <a:pt x="147" y="216"/>
                  <a:pt x="147" y="216"/>
                  <a:pt x="147" y="216"/>
                </a:cubicBezTo>
                <a:lnTo>
                  <a:pt x="147" y="244"/>
                </a:lnTo>
                <a:close/>
                <a:moveTo>
                  <a:pt x="296" y="324"/>
                </a:moveTo>
                <a:cubicBezTo>
                  <a:pt x="331" y="324"/>
                  <a:pt x="331" y="324"/>
                  <a:pt x="331" y="324"/>
                </a:cubicBezTo>
                <a:cubicBezTo>
                  <a:pt x="331" y="352"/>
                  <a:pt x="331" y="352"/>
                  <a:pt x="331" y="352"/>
                </a:cubicBezTo>
                <a:cubicBezTo>
                  <a:pt x="296" y="352"/>
                  <a:pt x="296" y="352"/>
                  <a:pt x="296" y="352"/>
                </a:cubicBezTo>
                <a:lnTo>
                  <a:pt x="296" y="324"/>
                </a:lnTo>
                <a:close/>
                <a:moveTo>
                  <a:pt x="247" y="167"/>
                </a:moveTo>
                <a:cubicBezTo>
                  <a:pt x="282" y="167"/>
                  <a:pt x="282" y="167"/>
                  <a:pt x="282" y="167"/>
                </a:cubicBezTo>
                <a:cubicBezTo>
                  <a:pt x="282" y="195"/>
                  <a:pt x="282" y="195"/>
                  <a:pt x="282" y="195"/>
                </a:cubicBezTo>
                <a:cubicBezTo>
                  <a:pt x="247" y="195"/>
                  <a:pt x="247" y="195"/>
                  <a:pt x="247" y="195"/>
                </a:cubicBezTo>
                <a:lnTo>
                  <a:pt x="247" y="167"/>
                </a:lnTo>
                <a:close/>
                <a:moveTo>
                  <a:pt x="247" y="265"/>
                </a:moveTo>
                <a:cubicBezTo>
                  <a:pt x="282" y="265"/>
                  <a:pt x="282" y="265"/>
                  <a:pt x="282" y="265"/>
                </a:cubicBezTo>
                <a:cubicBezTo>
                  <a:pt x="282" y="293"/>
                  <a:pt x="282" y="293"/>
                  <a:pt x="282" y="293"/>
                </a:cubicBezTo>
                <a:cubicBezTo>
                  <a:pt x="247" y="293"/>
                  <a:pt x="247" y="293"/>
                  <a:pt x="247" y="293"/>
                </a:cubicBezTo>
                <a:lnTo>
                  <a:pt x="247" y="265"/>
                </a:lnTo>
                <a:close/>
                <a:moveTo>
                  <a:pt x="158" y="265"/>
                </a:moveTo>
                <a:cubicBezTo>
                  <a:pt x="110" y="265"/>
                  <a:pt x="70" y="304"/>
                  <a:pt x="70" y="352"/>
                </a:cubicBezTo>
                <a:cubicBezTo>
                  <a:pt x="70" y="401"/>
                  <a:pt x="110" y="440"/>
                  <a:pt x="158" y="440"/>
                </a:cubicBezTo>
                <a:cubicBezTo>
                  <a:pt x="206" y="440"/>
                  <a:pt x="246" y="401"/>
                  <a:pt x="246" y="352"/>
                </a:cubicBezTo>
                <a:cubicBezTo>
                  <a:pt x="246" y="304"/>
                  <a:pt x="206" y="265"/>
                  <a:pt x="158" y="265"/>
                </a:cubicBezTo>
                <a:close/>
                <a:moveTo>
                  <a:pt x="158" y="412"/>
                </a:moveTo>
                <a:cubicBezTo>
                  <a:pt x="125" y="412"/>
                  <a:pt x="99" y="385"/>
                  <a:pt x="99" y="352"/>
                </a:cubicBezTo>
                <a:cubicBezTo>
                  <a:pt x="99" y="320"/>
                  <a:pt x="125" y="293"/>
                  <a:pt x="158" y="293"/>
                </a:cubicBezTo>
                <a:cubicBezTo>
                  <a:pt x="191" y="293"/>
                  <a:pt x="217" y="320"/>
                  <a:pt x="217" y="352"/>
                </a:cubicBezTo>
                <a:cubicBezTo>
                  <a:pt x="217" y="385"/>
                  <a:pt x="191" y="412"/>
                  <a:pt x="158" y="412"/>
                </a:cubicBezTo>
                <a:close/>
                <a:moveTo>
                  <a:pt x="203" y="352"/>
                </a:moveTo>
                <a:cubicBezTo>
                  <a:pt x="175" y="352"/>
                  <a:pt x="175" y="352"/>
                  <a:pt x="175" y="352"/>
                </a:cubicBezTo>
                <a:cubicBezTo>
                  <a:pt x="175" y="343"/>
                  <a:pt x="167" y="336"/>
                  <a:pt x="158" y="336"/>
                </a:cubicBezTo>
                <a:cubicBezTo>
                  <a:pt x="158" y="307"/>
                  <a:pt x="158" y="307"/>
                  <a:pt x="158" y="307"/>
                </a:cubicBezTo>
                <a:cubicBezTo>
                  <a:pt x="183" y="307"/>
                  <a:pt x="203" y="327"/>
                  <a:pt x="203" y="3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8" name="Freeform 16"/>
          <p:cNvSpPr>
            <a:spLocks noEditPoints="1"/>
          </p:cNvSpPr>
          <p:nvPr/>
        </p:nvSpPr>
        <p:spPr bwMode="auto">
          <a:xfrm>
            <a:off x="13169618" y="10459090"/>
            <a:ext cx="456046" cy="479572"/>
          </a:xfrm>
          <a:custGeom>
            <a:avLst/>
            <a:gdLst>
              <a:gd name="T0" fmla="*/ 406 w 463"/>
              <a:gd name="T1" fmla="*/ 486 h 486"/>
              <a:gd name="T2" fmla="*/ 370 w 463"/>
              <a:gd name="T3" fmla="*/ 373 h 486"/>
              <a:gd name="T4" fmla="*/ 326 w 463"/>
              <a:gd name="T5" fmla="*/ 189 h 486"/>
              <a:gd name="T6" fmla="*/ 326 w 463"/>
              <a:gd name="T7" fmla="*/ 134 h 486"/>
              <a:gd name="T8" fmla="*/ 0 w 463"/>
              <a:gd name="T9" fmla="*/ 134 h 486"/>
              <a:gd name="T10" fmla="*/ 0 w 463"/>
              <a:gd name="T11" fmla="*/ 189 h 486"/>
              <a:gd name="T12" fmla="*/ 434 w 463"/>
              <a:gd name="T13" fmla="*/ 429 h 486"/>
              <a:gd name="T14" fmla="*/ 372 w 463"/>
              <a:gd name="T15" fmla="*/ 401 h 486"/>
              <a:gd name="T16" fmla="*/ 191 w 463"/>
              <a:gd name="T17" fmla="*/ 417 h 486"/>
              <a:gd name="T18" fmla="*/ 190 w 463"/>
              <a:gd name="T19" fmla="*/ 421 h 486"/>
              <a:gd name="T20" fmla="*/ 190 w 463"/>
              <a:gd name="T21" fmla="*/ 424 h 486"/>
              <a:gd name="T22" fmla="*/ 189 w 463"/>
              <a:gd name="T23" fmla="*/ 429 h 486"/>
              <a:gd name="T24" fmla="*/ 190 w 463"/>
              <a:gd name="T25" fmla="*/ 433 h 486"/>
              <a:gd name="T26" fmla="*/ 190 w 463"/>
              <a:gd name="T27" fmla="*/ 437 h 486"/>
              <a:gd name="T28" fmla="*/ 191 w 463"/>
              <a:gd name="T29" fmla="*/ 440 h 486"/>
              <a:gd name="T30" fmla="*/ 192 w 463"/>
              <a:gd name="T31" fmla="*/ 445 h 486"/>
              <a:gd name="T32" fmla="*/ 193 w 463"/>
              <a:gd name="T33" fmla="*/ 449 h 486"/>
              <a:gd name="T34" fmla="*/ 195 w 463"/>
              <a:gd name="T35" fmla="*/ 453 h 486"/>
              <a:gd name="T36" fmla="*/ 196 w 463"/>
              <a:gd name="T37" fmla="*/ 456 h 486"/>
              <a:gd name="T38" fmla="*/ 29 w 463"/>
              <a:gd name="T39" fmla="*/ 388 h 486"/>
              <a:gd name="T40" fmla="*/ 230 w 463"/>
              <a:gd name="T41" fmla="*/ 366 h 486"/>
              <a:gd name="T42" fmla="*/ 29 w 463"/>
              <a:gd name="T43" fmla="*/ 388 h 486"/>
              <a:gd name="T44" fmla="*/ 227 w 463"/>
              <a:gd name="T45" fmla="*/ 450 h 486"/>
              <a:gd name="T46" fmla="*/ 218 w 463"/>
              <a:gd name="T47" fmla="*/ 429 h 486"/>
              <a:gd name="T48" fmla="*/ 225 w 463"/>
              <a:gd name="T49" fmla="*/ 411 h 486"/>
              <a:gd name="T50" fmla="*/ 290 w 463"/>
              <a:gd name="T51" fmla="*/ 425 h 486"/>
              <a:gd name="T52" fmla="*/ 309 w 463"/>
              <a:gd name="T53" fmla="*/ 458 h 486"/>
              <a:gd name="T54" fmla="*/ 307 w 463"/>
              <a:gd name="T55" fmla="*/ 457 h 486"/>
              <a:gd name="T56" fmla="*/ 305 w 463"/>
              <a:gd name="T57" fmla="*/ 457 h 486"/>
              <a:gd name="T58" fmla="*/ 302 w 463"/>
              <a:gd name="T59" fmla="*/ 457 h 486"/>
              <a:gd name="T60" fmla="*/ 300 w 463"/>
              <a:gd name="T61" fmla="*/ 456 h 486"/>
              <a:gd name="T62" fmla="*/ 344 w 463"/>
              <a:gd name="T63" fmla="*/ 458 h 486"/>
              <a:gd name="T64" fmla="*/ 314 w 463"/>
              <a:gd name="T65" fmla="*/ 333 h 486"/>
              <a:gd name="T66" fmla="*/ 336 w 463"/>
              <a:gd name="T67" fmla="*/ 378 h 486"/>
              <a:gd name="T68" fmla="*/ 270 w 463"/>
              <a:gd name="T69" fmla="*/ 365 h 486"/>
              <a:gd name="T70" fmla="*/ 296 w 463"/>
              <a:gd name="T71" fmla="*/ 340 h 486"/>
              <a:gd name="T72" fmla="*/ 297 w 463"/>
              <a:gd name="T73" fmla="*/ 339 h 486"/>
              <a:gd name="T74" fmla="*/ 29 w 463"/>
              <a:gd name="T75" fmla="*/ 29 h 486"/>
              <a:gd name="T76" fmla="*/ 29 w 463"/>
              <a:gd name="T77" fmla="*/ 105 h 486"/>
              <a:gd name="T78" fmla="*/ 63 w 463"/>
              <a:gd name="T79" fmla="*/ 149 h 486"/>
              <a:gd name="T80" fmla="*/ 40 w 463"/>
              <a:gd name="T81" fmla="*/ 177 h 486"/>
              <a:gd name="T82" fmla="*/ 297 w 463"/>
              <a:gd name="T83" fmla="*/ 307 h 486"/>
              <a:gd name="T84" fmla="*/ 280 w 463"/>
              <a:gd name="T85" fmla="*/ 316 h 486"/>
              <a:gd name="T86" fmla="*/ 277 w 463"/>
              <a:gd name="T87" fmla="*/ 319 h 486"/>
              <a:gd name="T88" fmla="*/ 258 w 463"/>
              <a:gd name="T89" fmla="*/ 218 h 486"/>
              <a:gd name="T90" fmla="*/ 40 w 463"/>
              <a:gd name="T91" fmla="*/ 177 h 486"/>
              <a:gd name="T92" fmla="*/ 204 w 463"/>
              <a:gd name="T93" fmla="*/ 310 h 486"/>
              <a:gd name="T94" fmla="*/ 55 w 463"/>
              <a:gd name="T95" fmla="*/ 325 h 486"/>
              <a:gd name="T96" fmla="*/ 55 w 463"/>
              <a:gd name="T97" fmla="*/ 354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63" h="486">
                <a:moveTo>
                  <a:pt x="0" y="189"/>
                </a:moveTo>
                <a:cubicBezTo>
                  <a:pt x="0" y="486"/>
                  <a:pt x="0" y="486"/>
                  <a:pt x="0" y="486"/>
                </a:cubicBezTo>
                <a:cubicBezTo>
                  <a:pt x="406" y="486"/>
                  <a:pt x="406" y="486"/>
                  <a:pt x="406" y="486"/>
                </a:cubicBezTo>
                <a:cubicBezTo>
                  <a:pt x="437" y="486"/>
                  <a:pt x="463" y="461"/>
                  <a:pt x="463" y="429"/>
                </a:cubicBezTo>
                <a:cubicBezTo>
                  <a:pt x="463" y="398"/>
                  <a:pt x="437" y="373"/>
                  <a:pt x="406" y="373"/>
                </a:cubicBezTo>
                <a:cubicBezTo>
                  <a:pt x="370" y="373"/>
                  <a:pt x="370" y="373"/>
                  <a:pt x="370" y="373"/>
                </a:cubicBezTo>
                <a:cubicBezTo>
                  <a:pt x="373" y="355"/>
                  <a:pt x="368" y="335"/>
                  <a:pt x="354" y="321"/>
                </a:cubicBezTo>
                <a:cubicBezTo>
                  <a:pt x="346" y="313"/>
                  <a:pt x="337" y="308"/>
                  <a:pt x="326" y="306"/>
                </a:cubicBezTo>
                <a:cubicBezTo>
                  <a:pt x="326" y="189"/>
                  <a:pt x="326" y="189"/>
                  <a:pt x="326" y="189"/>
                </a:cubicBezTo>
                <a:cubicBezTo>
                  <a:pt x="326" y="169"/>
                  <a:pt x="311" y="152"/>
                  <a:pt x="292" y="149"/>
                </a:cubicBezTo>
                <a:cubicBezTo>
                  <a:pt x="292" y="134"/>
                  <a:pt x="292" y="134"/>
                  <a:pt x="292" y="134"/>
                </a:cubicBezTo>
                <a:cubicBezTo>
                  <a:pt x="326" y="134"/>
                  <a:pt x="326" y="134"/>
                  <a:pt x="326" y="134"/>
                </a:cubicBezTo>
                <a:cubicBezTo>
                  <a:pt x="326" y="0"/>
                  <a:pt x="326" y="0"/>
                  <a:pt x="32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34"/>
                  <a:pt x="0" y="134"/>
                  <a:pt x="0" y="134"/>
                </a:cubicBezTo>
                <a:cubicBezTo>
                  <a:pt x="34" y="134"/>
                  <a:pt x="34" y="134"/>
                  <a:pt x="34" y="134"/>
                </a:cubicBezTo>
                <a:cubicBezTo>
                  <a:pt x="34" y="149"/>
                  <a:pt x="34" y="149"/>
                  <a:pt x="34" y="149"/>
                </a:cubicBezTo>
                <a:cubicBezTo>
                  <a:pt x="15" y="152"/>
                  <a:pt x="0" y="169"/>
                  <a:pt x="0" y="189"/>
                </a:cubicBezTo>
                <a:close/>
                <a:moveTo>
                  <a:pt x="372" y="401"/>
                </a:moveTo>
                <a:cubicBezTo>
                  <a:pt x="406" y="401"/>
                  <a:pt x="406" y="401"/>
                  <a:pt x="406" y="401"/>
                </a:cubicBezTo>
                <a:cubicBezTo>
                  <a:pt x="422" y="401"/>
                  <a:pt x="434" y="414"/>
                  <a:pt x="434" y="429"/>
                </a:cubicBezTo>
                <a:cubicBezTo>
                  <a:pt x="434" y="445"/>
                  <a:pt x="422" y="458"/>
                  <a:pt x="406" y="458"/>
                </a:cubicBezTo>
                <a:cubicBezTo>
                  <a:pt x="372" y="458"/>
                  <a:pt x="372" y="458"/>
                  <a:pt x="372" y="458"/>
                </a:cubicBezTo>
                <a:lnTo>
                  <a:pt x="372" y="401"/>
                </a:lnTo>
                <a:close/>
                <a:moveTo>
                  <a:pt x="29" y="458"/>
                </a:moveTo>
                <a:cubicBezTo>
                  <a:pt x="29" y="417"/>
                  <a:pt x="29" y="417"/>
                  <a:pt x="29" y="417"/>
                </a:cubicBezTo>
                <a:cubicBezTo>
                  <a:pt x="191" y="417"/>
                  <a:pt x="191" y="417"/>
                  <a:pt x="191" y="417"/>
                </a:cubicBezTo>
                <a:cubicBezTo>
                  <a:pt x="191" y="417"/>
                  <a:pt x="191" y="418"/>
                  <a:pt x="191" y="418"/>
                </a:cubicBezTo>
                <a:cubicBezTo>
                  <a:pt x="191" y="419"/>
                  <a:pt x="190" y="419"/>
                  <a:pt x="190" y="419"/>
                </a:cubicBezTo>
                <a:cubicBezTo>
                  <a:pt x="190" y="420"/>
                  <a:pt x="190" y="420"/>
                  <a:pt x="190" y="421"/>
                </a:cubicBezTo>
                <a:cubicBezTo>
                  <a:pt x="190" y="421"/>
                  <a:pt x="190" y="421"/>
                  <a:pt x="190" y="422"/>
                </a:cubicBezTo>
                <a:cubicBezTo>
                  <a:pt x="190" y="422"/>
                  <a:pt x="190" y="423"/>
                  <a:pt x="190" y="423"/>
                </a:cubicBezTo>
                <a:cubicBezTo>
                  <a:pt x="190" y="424"/>
                  <a:pt x="190" y="424"/>
                  <a:pt x="190" y="424"/>
                </a:cubicBezTo>
                <a:cubicBezTo>
                  <a:pt x="190" y="425"/>
                  <a:pt x="190" y="426"/>
                  <a:pt x="190" y="426"/>
                </a:cubicBezTo>
                <a:cubicBezTo>
                  <a:pt x="190" y="427"/>
                  <a:pt x="190" y="427"/>
                  <a:pt x="190" y="427"/>
                </a:cubicBezTo>
                <a:cubicBezTo>
                  <a:pt x="190" y="428"/>
                  <a:pt x="189" y="428"/>
                  <a:pt x="189" y="429"/>
                </a:cubicBezTo>
                <a:cubicBezTo>
                  <a:pt x="189" y="430"/>
                  <a:pt x="189" y="430"/>
                  <a:pt x="190" y="430"/>
                </a:cubicBezTo>
                <a:cubicBezTo>
                  <a:pt x="190" y="431"/>
                  <a:pt x="190" y="431"/>
                  <a:pt x="190" y="432"/>
                </a:cubicBezTo>
                <a:cubicBezTo>
                  <a:pt x="190" y="432"/>
                  <a:pt x="190" y="432"/>
                  <a:pt x="190" y="433"/>
                </a:cubicBezTo>
                <a:cubicBezTo>
                  <a:pt x="190" y="433"/>
                  <a:pt x="190" y="434"/>
                  <a:pt x="190" y="434"/>
                </a:cubicBezTo>
                <a:cubicBezTo>
                  <a:pt x="190" y="435"/>
                  <a:pt x="190" y="435"/>
                  <a:pt x="190" y="435"/>
                </a:cubicBezTo>
                <a:cubicBezTo>
                  <a:pt x="190" y="436"/>
                  <a:pt x="190" y="436"/>
                  <a:pt x="190" y="437"/>
                </a:cubicBezTo>
                <a:cubicBezTo>
                  <a:pt x="190" y="437"/>
                  <a:pt x="190" y="438"/>
                  <a:pt x="190" y="438"/>
                </a:cubicBezTo>
                <a:cubicBezTo>
                  <a:pt x="190" y="439"/>
                  <a:pt x="190" y="439"/>
                  <a:pt x="190" y="440"/>
                </a:cubicBezTo>
                <a:cubicBezTo>
                  <a:pt x="190" y="440"/>
                  <a:pt x="191" y="440"/>
                  <a:pt x="191" y="440"/>
                </a:cubicBezTo>
                <a:cubicBezTo>
                  <a:pt x="191" y="441"/>
                  <a:pt x="191" y="442"/>
                  <a:pt x="191" y="443"/>
                </a:cubicBezTo>
                <a:cubicBezTo>
                  <a:pt x="191" y="443"/>
                  <a:pt x="191" y="443"/>
                  <a:pt x="191" y="444"/>
                </a:cubicBezTo>
                <a:cubicBezTo>
                  <a:pt x="191" y="444"/>
                  <a:pt x="192" y="445"/>
                  <a:pt x="192" y="445"/>
                </a:cubicBezTo>
                <a:cubicBezTo>
                  <a:pt x="192" y="446"/>
                  <a:pt x="192" y="446"/>
                  <a:pt x="192" y="446"/>
                </a:cubicBezTo>
                <a:cubicBezTo>
                  <a:pt x="192" y="447"/>
                  <a:pt x="192" y="447"/>
                  <a:pt x="192" y="448"/>
                </a:cubicBezTo>
                <a:cubicBezTo>
                  <a:pt x="193" y="448"/>
                  <a:pt x="193" y="448"/>
                  <a:pt x="193" y="449"/>
                </a:cubicBezTo>
                <a:cubicBezTo>
                  <a:pt x="193" y="449"/>
                  <a:pt x="193" y="450"/>
                  <a:pt x="193" y="450"/>
                </a:cubicBezTo>
                <a:cubicBezTo>
                  <a:pt x="194" y="450"/>
                  <a:pt x="194" y="451"/>
                  <a:pt x="194" y="451"/>
                </a:cubicBezTo>
                <a:cubicBezTo>
                  <a:pt x="194" y="452"/>
                  <a:pt x="194" y="452"/>
                  <a:pt x="195" y="453"/>
                </a:cubicBezTo>
                <a:cubicBezTo>
                  <a:pt x="195" y="453"/>
                  <a:pt x="195" y="453"/>
                  <a:pt x="195" y="453"/>
                </a:cubicBezTo>
                <a:cubicBezTo>
                  <a:pt x="195" y="454"/>
                  <a:pt x="195" y="455"/>
                  <a:pt x="196" y="456"/>
                </a:cubicBezTo>
                <a:cubicBezTo>
                  <a:pt x="196" y="456"/>
                  <a:pt x="196" y="456"/>
                  <a:pt x="196" y="456"/>
                </a:cubicBezTo>
                <a:cubicBezTo>
                  <a:pt x="196" y="457"/>
                  <a:pt x="197" y="457"/>
                  <a:pt x="197" y="458"/>
                </a:cubicBezTo>
                <a:lnTo>
                  <a:pt x="29" y="458"/>
                </a:lnTo>
                <a:close/>
                <a:moveTo>
                  <a:pt x="29" y="388"/>
                </a:moveTo>
                <a:cubicBezTo>
                  <a:pt x="29" y="247"/>
                  <a:pt x="29" y="247"/>
                  <a:pt x="29" y="247"/>
                </a:cubicBezTo>
                <a:cubicBezTo>
                  <a:pt x="230" y="247"/>
                  <a:pt x="230" y="247"/>
                  <a:pt x="230" y="247"/>
                </a:cubicBezTo>
                <a:cubicBezTo>
                  <a:pt x="230" y="366"/>
                  <a:pt x="230" y="366"/>
                  <a:pt x="230" y="366"/>
                </a:cubicBezTo>
                <a:cubicBezTo>
                  <a:pt x="220" y="375"/>
                  <a:pt x="220" y="375"/>
                  <a:pt x="220" y="375"/>
                </a:cubicBezTo>
                <a:cubicBezTo>
                  <a:pt x="207" y="388"/>
                  <a:pt x="207" y="388"/>
                  <a:pt x="207" y="388"/>
                </a:cubicBezTo>
                <a:lnTo>
                  <a:pt x="29" y="388"/>
                </a:lnTo>
                <a:close/>
                <a:moveTo>
                  <a:pt x="266" y="449"/>
                </a:moveTo>
                <a:cubicBezTo>
                  <a:pt x="261" y="455"/>
                  <a:pt x="253" y="458"/>
                  <a:pt x="246" y="458"/>
                </a:cubicBezTo>
                <a:cubicBezTo>
                  <a:pt x="239" y="458"/>
                  <a:pt x="232" y="455"/>
                  <a:pt x="227" y="450"/>
                </a:cubicBezTo>
                <a:cubicBezTo>
                  <a:pt x="227" y="450"/>
                  <a:pt x="226" y="450"/>
                  <a:pt x="226" y="449"/>
                </a:cubicBezTo>
                <a:cubicBezTo>
                  <a:pt x="225" y="449"/>
                  <a:pt x="225" y="448"/>
                  <a:pt x="224" y="447"/>
                </a:cubicBezTo>
                <a:cubicBezTo>
                  <a:pt x="220" y="442"/>
                  <a:pt x="218" y="436"/>
                  <a:pt x="218" y="429"/>
                </a:cubicBezTo>
                <a:cubicBezTo>
                  <a:pt x="218" y="423"/>
                  <a:pt x="220" y="417"/>
                  <a:pt x="224" y="412"/>
                </a:cubicBezTo>
                <a:cubicBezTo>
                  <a:pt x="224" y="412"/>
                  <a:pt x="224" y="412"/>
                  <a:pt x="224" y="412"/>
                </a:cubicBezTo>
                <a:cubicBezTo>
                  <a:pt x="225" y="411"/>
                  <a:pt x="225" y="411"/>
                  <a:pt x="225" y="411"/>
                </a:cubicBezTo>
                <a:cubicBezTo>
                  <a:pt x="226" y="410"/>
                  <a:pt x="226" y="410"/>
                  <a:pt x="226" y="410"/>
                </a:cubicBezTo>
                <a:cubicBezTo>
                  <a:pt x="250" y="386"/>
                  <a:pt x="250" y="386"/>
                  <a:pt x="250" y="386"/>
                </a:cubicBezTo>
                <a:cubicBezTo>
                  <a:pt x="290" y="425"/>
                  <a:pt x="290" y="425"/>
                  <a:pt x="290" y="425"/>
                </a:cubicBezTo>
                <a:lnTo>
                  <a:pt x="266" y="449"/>
                </a:lnTo>
                <a:close/>
                <a:moveTo>
                  <a:pt x="344" y="458"/>
                </a:moveTo>
                <a:cubicBezTo>
                  <a:pt x="309" y="458"/>
                  <a:pt x="309" y="458"/>
                  <a:pt x="309" y="458"/>
                </a:cubicBezTo>
                <a:cubicBezTo>
                  <a:pt x="309" y="458"/>
                  <a:pt x="309" y="458"/>
                  <a:pt x="308" y="458"/>
                </a:cubicBezTo>
                <a:cubicBezTo>
                  <a:pt x="308" y="458"/>
                  <a:pt x="308" y="457"/>
                  <a:pt x="308" y="457"/>
                </a:cubicBezTo>
                <a:cubicBezTo>
                  <a:pt x="307" y="457"/>
                  <a:pt x="307" y="457"/>
                  <a:pt x="307" y="457"/>
                </a:cubicBezTo>
                <a:cubicBezTo>
                  <a:pt x="307" y="457"/>
                  <a:pt x="306" y="457"/>
                  <a:pt x="306" y="457"/>
                </a:cubicBezTo>
                <a:cubicBezTo>
                  <a:pt x="306" y="457"/>
                  <a:pt x="306" y="457"/>
                  <a:pt x="305" y="457"/>
                </a:cubicBezTo>
                <a:cubicBezTo>
                  <a:pt x="305" y="457"/>
                  <a:pt x="305" y="457"/>
                  <a:pt x="305" y="457"/>
                </a:cubicBezTo>
                <a:cubicBezTo>
                  <a:pt x="304" y="457"/>
                  <a:pt x="304" y="457"/>
                  <a:pt x="304" y="457"/>
                </a:cubicBezTo>
                <a:cubicBezTo>
                  <a:pt x="304" y="457"/>
                  <a:pt x="304" y="457"/>
                  <a:pt x="303" y="457"/>
                </a:cubicBezTo>
                <a:cubicBezTo>
                  <a:pt x="303" y="457"/>
                  <a:pt x="303" y="457"/>
                  <a:pt x="302" y="457"/>
                </a:cubicBezTo>
                <a:cubicBezTo>
                  <a:pt x="302" y="457"/>
                  <a:pt x="302" y="457"/>
                  <a:pt x="302" y="457"/>
                </a:cubicBezTo>
                <a:cubicBezTo>
                  <a:pt x="302" y="456"/>
                  <a:pt x="301" y="456"/>
                  <a:pt x="301" y="456"/>
                </a:cubicBezTo>
                <a:cubicBezTo>
                  <a:pt x="301" y="456"/>
                  <a:pt x="301" y="456"/>
                  <a:pt x="300" y="456"/>
                </a:cubicBezTo>
                <a:cubicBezTo>
                  <a:pt x="300" y="456"/>
                  <a:pt x="300" y="456"/>
                  <a:pt x="300" y="456"/>
                </a:cubicBezTo>
                <a:cubicBezTo>
                  <a:pt x="344" y="412"/>
                  <a:pt x="344" y="412"/>
                  <a:pt x="344" y="412"/>
                </a:cubicBezTo>
                <a:lnTo>
                  <a:pt x="344" y="458"/>
                </a:lnTo>
                <a:close/>
                <a:moveTo>
                  <a:pt x="312" y="333"/>
                </a:moveTo>
                <a:cubicBezTo>
                  <a:pt x="313" y="333"/>
                  <a:pt x="313" y="333"/>
                  <a:pt x="313" y="333"/>
                </a:cubicBezTo>
                <a:cubicBezTo>
                  <a:pt x="314" y="333"/>
                  <a:pt x="314" y="333"/>
                  <a:pt x="314" y="333"/>
                </a:cubicBezTo>
                <a:cubicBezTo>
                  <a:pt x="322" y="333"/>
                  <a:pt x="329" y="336"/>
                  <a:pt x="334" y="341"/>
                </a:cubicBezTo>
                <a:cubicBezTo>
                  <a:pt x="344" y="351"/>
                  <a:pt x="345" y="367"/>
                  <a:pt x="337" y="378"/>
                </a:cubicBezTo>
                <a:cubicBezTo>
                  <a:pt x="336" y="378"/>
                  <a:pt x="336" y="378"/>
                  <a:pt x="336" y="378"/>
                </a:cubicBezTo>
                <a:cubicBezTo>
                  <a:pt x="336" y="379"/>
                  <a:pt x="335" y="380"/>
                  <a:pt x="334" y="381"/>
                </a:cubicBezTo>
                <a:cubicBezTo>
                  <a:pt x="310" y="405"/>
                  <a:pt x="310" y="405"/>
                  <a:pt x="310" y="405"/>
                </a:cubicBezTo>
                <a:cubicBezTo>
                  <a:pt x="270" y="365"/>
                  <a:pt x="270" y="365"/>
                  <a:pt x="270" y="365"/>
                </a:cubicBezTo>
                <a:cubicBezTo>
                  <a:pt x="294" y="341"/>
                  <a:pt x="294" y="341"/>
                  <a:pt x="294" y="341"/>
                </a:cubicBezTo>
                <a:cubicBezTo>
                  <a:pt x="295" y="341"/>
                  <a:pt x="295" y="341"/>
                  <a:pt x="295" y="340"/>
                </a:cubicBezTo>
                <a:cubicBezTo>
                  <a:pt x="296" y="340"/>
                  <a:pt x="296" y="340"/>
                  <a:pt x="296" y="340"/>
                </a:cubicBezTo>
                <a:cubicBezTo>
                  <a:pt x="296" y="340"/>
                  <a:pt x="296" y="340"/>
                  <a:pt x="296" y="340"/>
                </a:cubicBezTo>
                <a:cubicBezTo>
                  <a:pt x="297" y="339"/>
                  <a:pt x="297" y="339"/>
                  <a:pt x="297" y="339"/>
                </a:cubicBezTo>
                <a:cubicBezTo>
                  <a:pt x="297" y="339"/>
                  <a:pt x="297" y="339"/>
                  <a:pt x="297" y="339"/>
                </a:cubicBezTo>
                <a:cubicBezTo>
                  <a:pt x="302" y="335"/>
                  <a:pt x="307" y="334"/>
                  <a:pt x="312" y="333"/>
                </a:cubicBezTo>
                <a:close/>
                <a:moveTo>
                  <a:pt x="29" y="105"/>
                </a:moveTo>
                <a:cubicBezTo>
                  <a:pt x="29" y="29"/>
                  <a:pt x="29" y="29"/>
                  <a:pt x="29" y="29"/>
                </a:cubicBezTo>
                <a:cubicBezTo>
                  <a:pt x="297" y="29"/>
                  <a:pt x="297" y="29"/>
                  <a:pt x="297" y="29"/>
                </a:cubicBezTo>
                <a:cubicBezTo>
                  <a:pt x="297" y="105"/>
                  <a:pt x="297" y="105"/>
                  <a:pt x="297" y="105"/>
                </a:cubicBezTo>
                <a:lnTo>
                  <a:pt x="29" y="105"/>
                </a:lnTo>
                <a:close/>
                <a:moveTo>
                  <a:pt x="263" y="134"/>
                </a:moveTo>
                <a:cubicBezTo>
                  <a:pt x="263" y="149"/>
                  <a:pt x="263" y="149"/>
                  <a:pt x="263" y="149"/>
                </a:cubicBezTo>
                <a:cubicBezTo>
                  <a:pt x="63" y="149"/>
                  <a:pt x="63" y="149"/>
                  <a:pt x="63" y="149"/>
                </a:cubicBezTo>
                <a:cubicBezTo>
                  <a:pt x="63" y="134"/>
                  <a:pt x="63" y="134"/>
                  <a:pt x="63" y="134"/>
                </a:cubicBezTo>
                <a:lnTo>
                  <a:pt x="263" y="134"/>
                </a:lnTo>
                <a:close/>
                <a:moveTo>
                  <a:pt x="40" y="177"/>
                </a:moveTo>
                <a:cubicBezTo>
                  <a:pt x="286" y="177"/>
                  <a:pt x="286" y="177"/>
                  <a:pt x="286" y="177"/>
                </a:cubicBezTo>
                <a:cubicBezTo>
                  <a:pt x="292" y="177"/>
                  <a:pt x="297" y="183"/>
                  <a:pt x="297" y="189"/>
                </a:cubicBezTo>
                <a:cubicBezTo>
                  <a:pt x="297" y="307"/>
                  <a:pt x="297" y="307"/>
                  <a:pt x="297" y="307"/>
                </a:cubicBezTo>
                <a:cubicBezTo>
                  <a:pt x="292" y="309"/>
                  <a:pt x="287" y="311"/>
                  <a:pt x="282" y="315"/>
                </a:cubicBezTo>
                <a:cubicBezTo>
                  <a:pt x="282" y="315"/>
                  <a:pt x="282" y="315"/>
                  <a:pt x="282" y="315"/>
                </a:cubicBezTo>
                <a:cubicBezTo>
                  <a:pt x="281" y="315"/>
                  <a:pt x="281" y="316"/>
                  <a:pt x="280" y="316"/>
                </a:cubicBezTo>
                <a:cubicBezTo>
                  <a:pt x="280" y="317"/>
                  <a:pt x="279" y="317"/>
                  <a:pt x="279" y="317"/>
                </a:cubicBezTo>
                <a:cubicBezTo>
                  <a:pt x="279" y="317"/>
                  <a:pt x="278" y="318"/>
                  <a:pt x="277" y="318"/>
                </a:cubicBezTo>
                <a:cubicBezTo>
                  <a:pt x="277" y="319"/>
                  <a:pt x="277" y="319"/>
                  <a:pt x="277" y="319"/>
                </a:cubicBezTo>
                <a:cubicBezTo>
                  <a:pt x="276" y="320"/>
                  <a:pt x="275" y="320"/>
                  <a:pt x="274" y="321"/>
                </a:cubicBezTo>
                <a:cubicBezTo>
                  <a:pt x="258" y="337"/>
                  <a:pt x="258" y="337"/>
                  <a:pt x="258" y="337"/>
                </a:cubicBezTo>
                <a:cubicBezTo>
                  <a:pt x="258" y="218"/>
                  <a:pt x="258" y="218"/>
                  <a:pt x="258" y="218"/>
                </a:cubicBezTo>
                <a:cubicBezTo>
                  <a:pt x="29" y="218"/>
                  <a:pt x="29" y="218"/>
                  <a:pt x="29" y="218"/>
                </a:cubicBezTo>
                <a:cubicBezTo>
                  <a:pt x="29" y="189"/>
                  <a:pt x="29" y="189"/>
                  <a:pt x="29" y="189"/>
                </a:cubicBezTo>
                <a:cubicBezTo>
                  <a:pt x="29" y="183"/>
                  <a:pt x="34" y="177"/>
                  <a:pt x="40" y="177"/>
                </a:cubicBezTo>
                <a:close/>
                <a:moveTo>
                  <a:pt x="55" y="281"/>
                </a:moveTo>
                <a:cubicBezTo>
                  <a:pt x="204" y="281"/>
                  <a:pt x="204" y="281"/>
                  <a:pt x="204" y="281"/>
                </a:cubicBezTo>
                <a:cubicBezTo>
                  <a:pt x="204" y="310"/>
                  <a:pt x="204" y="310"/>
                  <a:pt x="204" y="310"/>
                </a:cubicBezTo>
                <a:cubicBezTo>
                  <a:pt x="55" y="310"/>
                  <a:pt x="55" y="310"/>
                  <a:pt x="55" y="310"/>
                </a:cubicBezTo>
                <a:lnTo>
                  <a:pt x="55" y="281"/>
                </a:lnTo>
                <a:close/>
                <a:moveTo>
                  <a:pt x="55" y="325"/>
                </a:moveTo>
                <a:cubicBezTo>
                  <a:pt x="204" y="325"/>
                  <a:pt x="204" y="325"/>
                  <a:pt x="204" y="325"/>
                </a:cubicBezTo>
                <a:cubicBezTo>
                  <a:pt x="204" y="354"/>
                  <a:pt x="204" y="354"/>
                  <a:pt x="204" y="354"/>
                </a:cubicBezTo>
                <a:cubicBezTo>
                  <a:pt x="55" y="354"/>
                  <a:pt x="55" y="354"/>
                  <a:pt x="55" y="354"/>
                </a:cubicBezTo>
                <a:lnTo>
                  <a:pt x="55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9" name="Freeform 17"/>
          <p:cNvSpPr>
            <a:spLocks noEditPoints="1"/>
          </p:cNvSpPr>
          <p:nvPr/>
        </p:nvSpPr>
        <p:spPr bwMode="auto">
          <a:xfrm>
            <a:off x="15497876" y="10459090"/>
            <a:ext cx="314286" cy="479572"/>
          </a:xfrm>
          <a:custGeom>
            <a:avLst/>
            <a:gdLst>
              <a:gd name="T0" fmla="*/ 28 w 521"/>
              <a:gd name="T1" fmla="*/ 0 h 795"/>
              <a:gd name="T2" fmla="*/ 28 w 521"/>
              <a:gd name="T3" fmla="*/ 166 h 795"/>
              <a:gd name="T4" fmla="*/ 0 w 521"/>
              <a:gd name="T5" fmla="*/ 166 h 795"/>
              <a:gd name="T6" fmla="*/ 0 w 521"/>
              <a:gd name="T7" fmla="*/ 354 h 795"/>
              <a:gd name="T8" fmla="*/ 28 w 521"/>
              <a:gd name="T9" fmla="*/ 354 h 795"/>
              <a:gd name="T10" fmla="*/ 28 w 521"/>
              <a:gd name="T11" fmla="*/ 795 h 795"/>
              <a:gd name="T12" fmla="*/ 495 w 521"/>
              <a:gd name="T13" fmla="*/ 795 h 795"/>
              <a:gd name="T14" fmla="*/ 495 w 521"/>
              <a:gd name="T15" fmla="*/ 354 h 795"/>
              <a:gd name="T16" fmla="*/ 521 w 521"/>
              <a:gd name="T17" fmla="*/ 354 h 795"/>
              <a:gd name="T18" fmla="*/ 521 w 521"/>
              <a:gd name="T19" fmla="*/ 166 h 795"/>
              <a:gd name="T20" fmla="*/ 495 w 521"/>
              <a:gd name="T21" fmla="*/ 166 h 795"/>
              <a:gd name="T22" fmla="*/ 495 w 521"/>
              <a:gd name="T23" fmla="*/ 0 h 795"/>
              <a:gd name="T24" fmla="*/ 28 w 521"/>
              <a:gd name="T25" fmla="*/ 0 h 795"/>
              <a:gd name="T26" fmla="*/ 74 w 521"/>
              <a:gd name="T27" fmla="*/ 48 h 795"/>
              <a:gd name="T28" fmla="*/ 448 w 521"/>
              <a:gd name="T29" fmla="*/ 48 h 795"/>
              <a:gd name="T30" fmla="*/ 448 w 521"/>
              <a:gd name="T31" fmla="*/ 166 h 795"/>
              <a:gd name="T32" fmla="*/ 74 w 521"/>
              <a:gd name="T33" fmla="*/ 166 h 795"/>
              <a:gd name="T34" fmla="*/ 74 w 521"/>
              <a:gd name="T35" fmla="*/ 48 h 795"/>
              <a:gd name="T36" fmla="*/ 448 w 521"/>
              <a:gd name="T37" fmla="*/ 749 h 795"/>
              <a:gd name="T38" fmla="*/ 74 w 521"/>
              <a:gd name="T39" fmla="*/ 749 h 795"/>
              <a:gd name="T40" fmla="*/ 74 w 521"/>
              <a:gd name="T41" fmla="*/ 697 h 795"/>
              <a:gd name="T42" fmla="*/ 397 w 521"/>
              <a:gd name="T43" fmla="*/ 697 h 795"/>
              <a:gd name="T44" fmla="*/ 397 w 521"/>
              <a:gd name="T45" fmla="*/ 406 h 795"/>
              <a:gd name="T46" fmla="*/ 74 w 521"/>
              <a:gd name="T47" fmla="*/ 406 h 795"/>
              <a:gd name="T48" fmla="*/ 74 w 521"/>
              <a:gd name="T49" fmla="*/ 354 h 795"/>
              <a:gd name="T50" fmla="*/ 448 w 521"/>
              <a:gd name="T51" fmla="*/ 354 h 795"/>
              <a:gd name="T52" fmla="*/ 448 w 521"/>
              <a:gd name="T53" fmla="*/ 749 h 795"/>
              <a:gd name="T54" fmla="*/ 74 w 521"/>
              <a:gd name="T55" fmla="*/ 649 h 795"/>
              <a:gd name="T56" fmla="*/ 74 w 521"/>
              <a:gd name="T57" fmla="*/ 452 h 795"/>
              <a:gd name="T58" fmla="*/ 350 w 521"/>
              <a:gd name="T59" fmla="*/ 452 h 795"/>
              <a:gd name="T60" fmla="*/ 350 w 521"/>
              <a:gd name="T61" fmla="*/ 649 h 795"/>
              <a:gd name="T62" fmla="*/ 74 w 521"/>
              <a:gd name="T63" fmla="*/ 649 h 795"/>
              <a:gd name="T64" fmla="*/ 476 w 521"/>
              <a:gd name="T65" fmla="*/ 306 h 795"/>
              <a:gd name="T66" fmla="*/ 48 w 521"/>
              <a:gd name="T67" fmla="*/ 306 h 795"/>
              <a:gd name="T68" fmla="*/ 48 w 521"/>
              <a:gd name="T69" fmla="*/ 283 h 795"/>
              <a:gd name="T70" fmla="*/ 476 w 521"/>
              <a:gd name="T71" fmla="*/ 283 h 795"/>
              <a:gd name="T72" fmla="*/ 476 w 521"/>
              <a:gd name="T73" fmla="*/ 306 h 795"/>
              <a:gd name="T74" fmla="*/ 476 w 521"/>
              <a:gd name="T75" fmla="*/ 236 h 795"/>
              <a:gd name="T76" fmla="*/ 48 w 521"/>
              <a:gd name="T77" fmla="*/ 236 h 795"/>
              <a:gd name="T78" fmla="*/ 48 w 521"/>
              <a:gd name="T79" fmla="*/ 213 h 795"/>
              <a:gd name="T80" fmla="*/ 476 w 521"/>
              <a:gd name="T81" fmla="*/ 213 h 795"/>
              <a:gd name="T82" fmla="*/ 476 w 521"/>
              <a:gd name="T83" fmla="*/ 236 h 795"/>
              <a:gd name="T84" fmla="*/ 103 w 521"/>
              <a:gd name="T85" fmla="*/ 491 h 795"/>
              <a:gd name="T86" fmla="*/ 321 w 521"/>
              <a:gd name="T87" fmla="*/ 491 h 795"/>
              <a:gd name="T88" fmla="*/ 321 w 521"/>
              <a:gd name="T89" fmla="*/ 538 h 795"/>
              <a:gd name="T90" fmla="*/ 103 w 521"/>
              <a:gd name="T91" fmla="*/ 538 h 795"/>
              <a:gd name="T92" fmla="*/ 103 w 521"/>
              <a:gd name="T93" fmla="*/ 491 h 795"/>
              <a:gd name="T94" fmla="*/ 103 w 521"/>
              <a:gd name="T95" fmla="*/ 564 h 795"/>
              <a:gd name="T96" fmla="*/ 321 w 521"/>
              <a:gd name="T97" fmla="*/ 564 h 795"/>
              <a:gd name="T98" fmla="*/ 321 w 521"/>
              <a:gd name="T99" fmla="*/ 610 h 795"/>
              <a:gd name="T100" fmla="*/ 103 w 521"/>
              <a:gd name="T101" fmla="*/ 610 h 795"/>
              <a:gd name="T102" fmla="*/ 103 w 521"/>
              <a:gd name="T103" fmla="*/ 564 h 7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21" h="795">
                <a:moveTo>
                  <a:pt x="28" y="0"/>
                </a:moveTo>
                <a:lnTo>
                  <a:pt x="28" y="166"/>
                </a:lnTo>
                <a:lnTo>
                  <a:pt x="0" y="166"/>
                </a:lnTo>
                <a:lnTo>
                  <a:pt x="0" y="354"/>
                </a:lnTo>
                <a:lnTo>
                  <a:pt x="28" y="354"/>
                </a:lnTo>
                <a:lnTo>
                  <a:pt x="28" y="795"/>
                </a:lnTo>
                <a:lnTo>
                  <a:pt x="495" y="795"/>
                </a:lnTo>
                <a:lnTo>
                  <a:pt x="495" y="354"/>
                </a:lnTo>
                <a:lnTo>
                  <a:pt x="521" y="354"/>
                </a:lnTo>
                <a:lnTo>
                  <a:pt x="521" y="166"/>
                </a:lnTo>
                <a:lnTo>
                  <a:pt x="495" y="166"/>
                </a:lnTo>
                <a:lnTo>
                  <a:pt x="495" y="0"/>
                </a:lnTo>
                <a:lnTo>
                  <a:pt x="28" y="0"/>
                </a:lnTo>
                <a:close/>
                <a:moveTo>
                  <a:pt x="74" y="48"/>
                </a:moveTo>
                <a:lnTo>
                  <a:pt x="448" y="48"/>
                </a:lnTo>
                <a:lnTo>
                  <a:pt x="448" y="166"/>
                </a:lnTo>
                <a:lnTo>
                  <a:pt x="74" y="166"/>
                </a:lnTo>
                <a:lnTo>
                  <a:pt x="74" y="48"/>
                </a:lnTo>
                <a:close/>
                <a:moveTo>
                  <a:pt x="448" y="749"/>
                </a:moveTo>
                <a:lnTo>
                  <a:pt x="74" y="749"/>
                </a:lnTo>
                <a:lnTo>
                  <a:pt x="74" y="697"/>
                </a:lnTo>
                <a:lnTo>
                  <a:pt x="397" y="697"/>
                </a:lnTo>
                <a:lnTo>
                  <a:pt x="397" y="406"/>
                </a:lnTo>
                <a:lnTo>
                  <a:pt x="74" y="406"/>
                </a:lnTo>
                <a:lnTo>
                  <a:pt x="74" y="354"/>
                </a:lnTo>
                <a:lnTo>
                  <a:pt x="448" y="354"/>
                </a:lnTo>
                <a:lnTo>
                  <a:pt x="448" y="749"/>
                </a:lnTo>
                <a:close/>
                <a:moveTo>
                  <a:pt x="74" y="649"/>
                </a:moveTo>
                <a:lnTo>
                  <a:pt x="74" y="452"/>
                </a:lnTo>
                <a:lnTo>
                  <a:pt x="350" y="452"/>
                </a:lnTo>
                <a:lnTo>
                  <a:pt x="350" y="649"/>
                </a:lnTo>
                <a:lnTo>
                  <a:pt x="74" y="649"/>
                </a:lnTo>
                <a:close/>
                <a:moveTo>
                  <a:pt x="476" y="306"/>
                </a:moveTo>
                <a:lnTo>
                  <a:pt x="48" y="306"/>
                </a:lnTo>
                <a:lnTo>
                  <a:pt x="48" y="283"/>
                </a:lnTo>
                <a:lnTo>
                  <a:pt x="476" y="283"/>
                </a:lnTo>
                <a:lnTo>
                  <a:pt x="476" y="306"/>
                </a:lnTo>
                <a:close/>
                <a:moveTo>
                  <a:pt x="476" y="236"/>
                </a:moveTo>
                <a:lnTo>
                  <a:pt x="48" y="236"/>
                </a:lnTo>
                <a:lnTo>
                  <a:pt x="48" y="213"/>
                </a:lnTo>
                <a:lnTo>
                  <a:pt x="476" y="213"/>
                </a:lnTo>
                <a:lnTo>
                  <a:pt x="476" y="236"/>
                </a:lnTo>
                <a:close/>
                <a:moveTo>
                  <a:pt x="103" y="491"/>
                </a:moveTo>
                <a:lnTo>
                  <a:pt x="321" y="491"/>
                </a:lnTo>
                <a:lnTo>
                  <a:pt x="321" y="538"/>
                </a:lnTo>
                <a:lnTo>
                  <a:pt x="103" y="538"/>
                </a:lnTo>
                <a:lnTo>
                  <a:pt x="103" y="491"/>
                </a:lnTo>
                <a:close/>
                <a:moveTo>
                  <a:pt x="103" y="564"/>
                </a:moveTo>
                <a:lnTo>
                  <a:pt x="321" y="564"/>
                </a:lnTo>
                <a:lnTo>
                  <a:pt x="321" y="610"/>
                </a:lnTo>
                <a:lnTo>
                  <a:pt x="103" y="610"/>
                </a:lnTo>
                <a:lnTo>
                  <a:pt x="103" y="5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0" name="Freeform 18"/>
          <p:cNvSpPr>
            <a:spLocks noEditPoints="1"/>
          </p:cNvSpPr>
          <p:nvPr/>
        </p:nvSpPr>
        <p:spPr bwMode="auto">
          <a:xfrm>
            <a:off x="17762642" y="10459090"/>
            <a:ext cx="364354" cy="479572"/>
          </a:xfrm>
          <a:custGeom>
            <a:avLst/>
            <a:gdLst>
              <a:gd name="T0" fmla="*/ 328 w 370"/>
              <a:gd name="T1" fmla="*/ 135 h 486"/>
              <a:gd name="T2" fmla="*/ 230 w 370"/>
              <a:gd name="T3" fmla="*/ 45 h 486"/>
              <a:gd name="T4" fmla="*/ 141 w 370"/>
              <a:gd name="T5" fmla="*/ 45 h 486"/>
              <a:gd name="T6" fmla="*/ 43 w 370"/>
              <a:gd name="T7" fmla="*/ 135 h 486"/>
              <a:gd name="T8" fmla="*/ 43 w 370"/>
              <a:gd name="T9" fmla="*/ 220 h 486"/>
              <a:gd name="T10" fmla="*/ 26 w 370"/>
              <a:gd name="T11" fmla="*/ 277 h 486"/>
              <a:gd name="T12" fmla="*/ 345 w 370"/>
              <a:gd name="T13" fmla="*/ 486 h 486"/>
              <a:gd name="T14" fmla="*/ 314 w 370"/>
              <a:gd name="T15" fmla="*/ 220 h 486"/>
              <a:gd name="T16" fmla="*/ 370 w 370"/>
              <a:gd name="T17" fmla="*/ 177 h 486"/>
              <a:gd name="T18" fmla="*/ 43 w 370"/>
              <a:gd name="T19" fmla="*/ 191 h 486"/>
              <a:gd name="T20" fmla="*/ 43 w 370"/>
              <a:gd name="T21" fmla="*/ 164 h 486"/>
              <a:gd name="T22" fmla="*/ 49 w 370"/>
              <a:gd name="T23" fmla="*/ 191 h 486"/>
              <a:gd name="T24" fmla="*/ 293 w 370"/>
              <a:gd name="T25" fmla="*/ 164 h 486"/>
              <a:gd name="T26" fmla="*/ 273 w 370"/>
              <a:gd name="T27" fmla="*/ 191 h 486"/>
              <a:gd name="T28" fmla="*/ 224 w 370"/>
              <a:gd name="T29" fmla="*/ 164 h 486"/>
              <a:gd name="T30" fmla="*/ 244 w 370"/>
              <a:gd name="T31" fmla="*/ 191 h 486"/>
              <a:gd name="T32" fmla="*/ 224 w 370"/>
              <a:gd name="T33" fmla="*/ 164 h 486"/>
              <a:gd name="T34" fmla="*/ 185 w 370"/>
              <a:gd name="T35" fmla="*/ 29 h 486"/>
              <a:gd name="T36" fmla="*/ 201 w 370"/>
              <a:gd name="T37" fmla="*/ 135 h 486"/>
              <a:gd name="T38" fmla="*/ 169 w 370"/>
              <a:gd name="T39" fmla="*/ 45 h 486"/>
              <a:gd name="T40" fmla="*/ 195 w 370"/>
              <a:gd name="T41" fmla="*/ 191 h 486"/>
              <a:gd name="T42" fmla="*/ 175 w 370"/>
              <a:gd name="T43" fmla="*/ 164 h 486"/>
              <a:gd name="T44" fmla="*/ 126 w 370"/>
              <a:gd name="T45" fmla="*/ 164 h 486"/>
              <a:gd name="T46" fmla="*/ 147 w 370"/>
              <a:gd name="T47" fmla="*/ 191 h 486"/>
              <a:gd name="T48" fmla="*/ 126 w 370"/>
              <a:gd name="T49" fmla="*/ 164 h 486"/>
              <a:gd name="T50" fmla="*/ 98 w 370"/>
              <a:gd name="T51" fmla="*/ 164 h 486"/>
              <a:gd name="T52" fmla="*/ 77 w 370"/>
              <a:gd name="T53" fmla="*/ 191 h 486"/>
              <a:gd name="T54" fmla="*/ 316 w 370"/>
              <a:gd name="T55" fmla="*/ 284 h 486"/>
              <a:gd name="T56" fmla="*/ 54 w 370"/>
              <a:gd name="T57" fmla="*/ 458 h 486"/>
              <a:gd name="T58" fmla="*/ 89 w 370"/>
              <a:gd name="T59" fmla="*/ 220 h 486"/>
              <a:gd name="T60" fmla="*/ 316 w 370"/>
              <a:gd name="T61" fmla="*/ 284 h 486"/>
              <a:gd name="T62" fmla="*/ 328 w 370"/>
              <a:gd name="T63" fmla="*/ 164 h 486"/>
              <a:gd name="T64" fmla="*/ 328 w 370"/>
              <a:gd name="T65" fmla="*/ 191 h 486"/>
              <a:gd name="T66" fmla="*/ 321 w 370"/>
              <a:gd name="T67" fmla="*/ 164 h 486"/>
              <a:gd name="T68" fmla="*/ 256 w 370"/>
              <a:gd name="T69" fmla="*/ 323 h 486"/>
              <a:gd name="T70" fmla="*/ 114 w 370"/>
              <a:gd name="T71" fmla="*/ 352 h 486"/>
              <a:gd name="T72" fmla="*/ 114 w 370"/>
              <a:gd name="T73" fmla="*/ 368 h 486"/>
              <a:gd name="T74" fmla="*/ 256 w 370"/>
              <a:gd name="T75" fmla="*/ 396 h 486"/>
              <a:gd name="T76" fmla="*/ 114 w 370"/>
              <a:gd name="T77" fmla="*/ 368 h 486"/>
              <a:gd name="T78" fmla="*/ 297 w 370"/>
              <a:gd name="T79" fmla="*/ 438 h 486"/>
              <a:gd name="T80" fmla="*/ 74 w 370"/>
              <a:gd name="T81" fmla="*/ 282 h 486"/>
              <a:gd name="T82" fmla="*/ 102 w 370"/>
              <a:gd name="T83" fmla="*/ 311 h 486"/>
              <a:gd name="T84" fmla="*/ 268 w 370"/>
              <a:gd name="T85" fmla="*/ 409 h 486"/>
              <a:gd name="T86" fmla="*/ 102 w 370"/>
              <a:gd name="T87" fmla="*/ 311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70" h="486">
                <a:moveTo>
                  <a:pt x="370" y="177"/>
                </a:moveTo>
                <a:cubicBezTo>
                  <a:pt x="370" y="154"/>
                  <a:pt x="351" y="135"/>
                  <a:pt x="328" y="135"/>
                </a:cubicBezTo>
                <a:cubicBezTo>
                  <a:pt x="230" y="135"/>
                  <a:pt x="230" y="135"/>
                  <a:pt x="230" y="135"/>
                </a:cubicBezTo>
                <a:cubicBezTo>
                  <a:pt x="230" y="45"/>
                  <a:pt x="230" y="45"/>
                  <a:pt x="230" y="45"/>
                </a:cubicBezTo>
                <a:cubicBezTo>
                  <a:pt x="230" y="20"/>
                  <a:pt x="210" y="0"/>
                  <a:pt x="185" y="0"/>
                </a:cubicBezTo>
                <a:cubicBezTo>
                  <a:pt x="161" y="0"/>
                  <a:pt x="141" y="20"/>
                  <a:pt x="141" y="45"/>
                </a:cubicBezTo>
                <a:cubicBezTo>
                  <a:pt x="141" y="135"/>
                  <a:pt x="141" y="135"/>
                  <a:pt x="141" y="135"/>
                </a:cubicBezTo>
                <a:cubicBezTo>
                  <a:pt x="43" y="135"/>
                  <a:pt x="43" y="135"/>
                  <a:pt x="43" y="135"/>
                </a:cubicBezTo>
                <a:cubicBezTo>
                  <a:pt x="19" y="135"/>
                  <a:pt x="0" y="154"/>
                  <a:pt x="0" y="177"/>
                </a:cubicBezTo>
                <a:cubicBezTo>
                  <a:pt x="0" y="201"/>
                  <a:pt x="19" y="220"/>
                  <a:pt x="43" y="220"/>
                </a:cubicBezTo>
                <a:cubicBezTo>
                  <a:pt x="56" y="220"/>
                  <a:pt x="56" y="220"/>
                  <a:pt x="56" y="220"/>
                </a:cubicBezTo>
                <a:cubicBezTo>
                  <a:pt x="26" y="277"/>
                  <a:pt x="26" y="277"/>
                  <a:pt x="26" y="277"/>
                </a:cubicBezTo>
                <a:cubicBezTo>
                  <a:pt x="26" y="486"/>
                  <a:pt x="26" y="486"/>
                  <a:pt x="26" y="486"/>
                </a:cubicBezTo>
                <a:cubicBezTo>
                  <a:pt x="345" y="486"/>
                  <a:pt x="345" y="486"/>
                  <a:pt x="345" y="486"/>
                </a:cubicBezTo>
                <a:cubicBezTo>
                  <a:pt x="345" y="277"/>
                  <a:pt x="345" y="277"/>
                  <a:pt x="345" y="277"/>
                </a:cubicBezTo>
                <a:cubicBezTo>
                  <a:pt x="314" y="220"/>
                  <a:pt x="314" y="220"/>
                  <a:pt x="314" y="220"/>
                </a:cubicBezTo>
                <a:cubicBezTo>
                  <a:pt x="328" y="220"/>
                  <a:pt x="328" y="220"/>
                  <a:pt x="328" y="220"/>
                </a:cubicBezTo>
                <a:cubicBezTo>
                  <a:pt x="351" y="220"/>
                  <a:pt x="370" y="201"/>
                  <a:pt x="370" y="177"/>
                </a:cubicBezTo>
                <a:close/>
                <a:moveTo>
                  <a:pt x="49" y="191"/>
                </a:moveTo>
                <a:cubicBezTo>
                  <a:pt x="43" y="191"/>
                  <a:pt x="43" y="191"/>
                  <a:pt x="43" y="191"/>
                </a:cubicBezTo>
                <a:cubicBezTo>
                  <a:pt x="35" y="191"/>
                  <a:pt x="29" y="185"/>
                  <a:pt x="29" y="177"/>
                </a:cubicBezTo>
                <a:cubicBezTo>
                  <a:pt x="29" y="170"/>
                  <a:pt x="35" y="164"/>
                  <a:pt x="43" y="164"/>
                </a:cubicBezTo>
                <a:cubicBezTo>
                  <a:pt x="49" y="164"/>
                  <a:pt x="49" y="164"/>
                  <a:pt x="49" y="164"/>
                </a:cubicBezTo>
                <a:lnTo>
                  <a:pt x="49" y="191"/>
                </a:lnTo>
                <a:close/>
                <a:moveTo>
                  <a:pt x="273" y="164"/>
                </a:moveTo>
                <a:cubicBezTo>
                  <a:pt x="293" y="164"/>
                  <a:pt x="293" y="164"/>
                  <a:pt x="293" y="164"/>
                </a:cubicBezTo>
                <a:cubicBezTo>
                  <a:pt x="293" y="191"/>
                  <a:pt x="293" y="191"/>
                  <a:pt x="293" y="191"/>
                </a:cubicBezTo>
                <a:cubicBezTo>
                  <a:pt x="273" y="191"/>
                  <a:pt x="273" y="191"/>
                  <a:pt x="273" y="191"/>
                </a:cubicBezTo>
                <a:lnTo>
                  <a:pt x="273" y="164"/>
                </a:lnTo>
                <a:close/>
                <a:moveTo>
                  <a:pt x="224" y="164"/>
                </a:moveTo>
                <a:cubicBezTo>
                  <a:pt x="244" y="164"/>
                  <a:pt x="244" y="164"/>
                  <a:pt x="244" y="164"/>
                </a:cubicBezTo>
                <a:cubicBezTo>
                  <a:pt x="244" y="191"/>
                  <a:pt x="244" y="191"/>
                  <a:pt x="244" y="191"/>
                </a:cubicBezTo>
                <a:cubicBezTo>
                  <a:pt x="224" y="191"/>
                  <a:pt x="224" y="191"/>
                  <a:pt x="224" y="191"/>
                </a:cubicBezTo>
                <a:lnTo>
                  <a:pt x="224" y="164"/>
                </a:lnTo>
                <a:close/>
                <a:moveTo>
                  <a:pt x="169" y="45"/>
                </a:moveTo>
                <a:cubicBezTo>
                  <a:pt x="169" y="36"/>
                  <a:pt x="176" y="29"/>
                  <a:pt x="185" y="29"/>
                </a:cubicBezTo>
                <a:cubicBezTo>
                  <a:pt x="194" y="29"/>
                  <a:pt x="201" y="36"/>
                  <a:pt x="201" y="45"/>
                </a:cubicBezTo>
                <a:cubicBezTo>
                  <a:pt x="201" y="135"/>
                  <a:pt x="201" y="135"/>
                  <a:pt x="201" y="135"/>
                </a:cubicBezTo>
                <a:cubicBezTo>
                  <a:pt x="169" y="135"/>
                  <a:pt x="169" y="135"/>
                  <a:pt x="169" y="135"/>
                </a:cubicBezTo>
                <a:lnTo>
                  <a:pt x="169" y="45"/>
                </a:lnTo>
                <a:close/>
                <a:moveTo>
                  <a:pt x="195" y="164"/>
                </a:moveTo>
                <a:cubicBezTo>
                  <a:pt x="195" y="191"/>
                  <a:pt x="195" y="191"/>
                  <a:pt x="195" y="191"/>
                </a:cubicBezTo>
                <a:cubicBezTo>
                  <a:pt x="175" y="191"/>
                  <a:pt x="175" y="191"/>
                  <a:pt x="175" y="191"/>
                </a:cubicBezTo>
                <a:cubicBezTo>
                  <a:pt x="175" y="164"/>
                  <a:pt x="175" y="164"/>
                  <a:pt x="175" y="164"/>
                </a:cubicBezTo>
                <a:lnTo>
                  <a:pt x="195" y="164"/>
                </a:lnTo>
                <a:close/>
                <a:moveTo>
                  <a:pt x="126" y="164"/>
                </a:moveTo>
                <a:cubicBezTo>
                  <a:pt x="147" y="164"/>
                  <a:pt x="147" y="164"/>
                  <a:pt x="147" y="164"/>
                </a:cubicBezTo>
                <a:cubicBezTo>
                  <a:pt x="147" y="191"/>
                  <a:pt x="147" y="191"/>
                  <a:pt x="147" y="191"/>
                </a:cubicBezTo>
                <a:cubicBezTo>
                  <a:pt x="126" y="191"/>
                  <a:pt x="126" y="191"/>
                  <a:pt x="126" y="191"/>
                </a:cubicBezTo>
                <a:lnTo>
                  <a:pt x="126" y="164"/>
                </a:lnTo>
                <a:close/>
                <a:moveTo>
                  <a:pt x="77" y="164"/>
                </a:moveTo>
                <a:cubicBezTo>
                  <a:pt x="98" y="164"/>
                  <a:pt x="98" y="164"/>
                  <a:pt x="98" y="164"/>
                </a:cubicBezTo>
                <a:cubicBezTo>
                  <a:pt x="98" y="191"/>
                  <a:pt x="98" y="191"/>
                  <a:pt x="98" y="191"/>
                </a:cubicBezTo>
                <a:cubicBezTo>
                  <a:pt x="77" y="191"/>
                  <a:pt x="77" y="191"/>
                  <a:pt x="77" y="191"/>
                </a:cubicBezTo>
                <a:lnTo>
                  <a:pt x="77" y="164"/>
                </a:lnTo>
                <a:close/>
                <a:moveTo>
                  <a:pt x="316" y="284"/>
                </a:moveTo>
                <a:cubicBezTo>
                  <a:pt x="316" y="458"/>
                  <a:pt x="316" y="458"/>
                  <a:pt x="316" y="458"/>
                </a:cubicBezTo>
                <a:cubicBezTo>
                  <a:pt x="54" y="458"/>
                  <a:pt x="54" y="458"/>
                  <a:pt x="54" y="458"/>
                </a:cubicBezTo>
                <a:cubicBezTo>
                  <a:pt x="54" y="284"/>
                  <a:pt x="54" y="284"/>
                  <a:pt x="54" y="284"/>
                </a:cubicBezTo>
                <a:cubicBezTo>
                  <a:pt x="89" y="220"/>
                  <a:pt x="89" y="220"/>
                  <a:pt x="89" y="220"/>
                </a:cubicBezTo>
                <a:cubicBezTo>
                  <a:pt x="282" y="220"/>
                  <a:pt x="282" y="220"/>
                  <a:pt x="282" y="220"/>
                </a:cubicBezTo>
                <a:lnTo>
                  <a:pt x="316" y="284"/>
                </a:lnTo>
                <a:close/>
                <a:moveTo>
                  <a:pt x="321" y="164"/>
                </a:moveTo>
                <a:cubicBezTo>
                  <a:pt x="328" y="164"/>
                  <a:pt x="328" y="164"/>
                  <a:pt x="328" y="164"/>
                </a:cubicBezTo>
                <a:cubicBezTo>
                  <a:pt x="335" y="164"/>
                  <a:pt x="342" y="170"/>
                  <a:pt x="342" y="177"/>
                </a:cubicBezTo>
                <a:cubicBezTo>
                  <a:pt x="342" y="185"/>
                  <a:pt x="335" y="191"/>
                  <a:pt x="328" y="191"/>
                </a:cubicBezTo>
                <a:cubicBezTo>
                  <a:pt x="321" y="191"/>
                  <a:pt x="321" y="191"/>
                  <a:pt x="321" y="191"/>
                </a:cubicBezTo>
                <a:lnTo>
                  <a:pt x="321" y="164"/>
                </a:lnTo>
                <a:close/>
                <a:moveTo>
                  <a:pt x="114" y="323"/>
                </a:moveTo>
                <a:cubicBezTo>
                  <a:pt x="256" y="323"/>
                  <a:pt x="256" y="323"/>
                  <a:pt x="256" y="323"/>
                </a:cubicBezTo>
                <a:cubicBezTo>
                  <a:pt x="256" y="352"/>
                  <a:pt x="256" y="352"/>
                  <a:pt x="256" y="352"/>
                </a:cubicBezTo>
                <a:cubicBezTo>
                  <a:pt x="114" y="352"/>
                  <a:pt x="114" y="352"/>
                  <a:pt x="114" y="352"/>
                </a:cubicBezTo>
                <a:lnTo>
                  <a:pt x="114" y="323"/>
                </a:lnTo>
                <a:close/>
                <a:moveTo>
                  <a:pt x="114" y="368"/>
                </a:moveTo>
                <a:cubicBezTo>
                  <a:pt x="256" y="368"/>
                  <a:pt x="256" y="368"/>
                  <a:pt x="256" y="368"/>
                </a:cubicBezTo>
                <a:cubicBezTo>
                  <a:pt x="256" y="396"/>
                  <a:pt x="256" y="396"/>
                  <a:pt x="256" y="396"/>
                </a:cubicBezTo>
                <a:cubicBezTo>
                  <a:pt x="114" y="396"/>
                  <a:pt x="114" y="396"/>
                  <a:pt x="114" y="396"/>
                </a:cubicBezTo>
                <a:lnTo>
                  <a:pt x="114" y="368"/>
                </a:lnTo>
                <a:close/>
                <a:moveTo>
                  <a:pt x="74" y="438"/>
                </a:moveTo>
                <a:cubicBezTo>
                  <a:pt x="297" y="438"/>
                  <a:pt x="297" y="438"/>
                  <a:pt x="297" y="438"/>
                </a:cubicBezTo>
                <a:cubicBezTo>
                  <a:pt x="297" y="282"/>
                  <a:pt x="297" y="282"/>
                  <a:pt x="297" y="282"/>
                </a:cubicBezTo>
                <a:cubicBezTo>
                  <a:pt x="74" y="282"/>
                  <a:pt x="74" y="282"/>
                  <a:pt x="74" y="282"/>
                </a:cubicBezTo>
                <a:lnTo>
                  <a:pt x="74" y="438"/>
                </a:lnTo>
                <a:close/>
                <a:moveTo>
                  <a:pt x="102" y="311"/>
                </a:moveTo>
                <a:cubicBezTo>
                  <a:pt x="268" y="311"/>
                  <a:pt x="268" y="311"/>
                  <a:pt x="268" y="311"/>
                </a:cubicBezTo>
                <a:cubicBezTo>
                  <a:pt x="268" y="409"/>
                  <a:pt x="268" y="409"/>
                  <a:pt x="268" y="409"/>
                </a:cubicBezTo>
                <a:cubicBezTo>
                  <a:pt x="102" y="409"/>
                  <a:pt x="102" y="409"/>
                  <a:pt x="102" y="409"/>
                </a:cubicBezTo>
                <a:lnTo>
                  <a:pt x="102" y="3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1" name="Freeform 19"/>
          <p:cNvSpPr>
            <a:spLocks noEditPoints="1"/>
          </p:cNvSpPr>
          <p:nvPr/>
        </p:nvSpPr>
        <p:spPr bwMode="auto">
          <a:xfrm>
            <a:off x="6355431" y="10459090"/>
            <a:ext cx="367972" cy="479572"/>
          </a:xfrm>
          <a:custGeom>
            <a:avLst/>
            <a:gdLst>
              <a:gd name="T0" fmla="*/ 231 w 373"/>
              <a:gd name="T1" fmla="*/ 486 h 486"/>
              <a:gd name="T2" fmla="*/ 0 w 373"/>
              <a:gd name="T3" fmla="*/ 219 h 486"/>
              <a:gd name="T4" fmla="*/ 205 w 373"/>
              <a:gd name="T5" fmla="*/ 458 h 486"/>
              <a:gd name="T6" fmla="*/ 39 w 373"/>
              <a:gd name="T7" fmla="*/ 353 h 486"/>
              <a:gd name="T8" fmla="*/ 85 w 373"/>
              <a:gd name="T9" fmla="*/ 360 h 486"/>
              <a:gd name="T10" fmla="*/ 167 w 373"/>
              <a:gd name="T11" fmla="*/ 347 h 486"/>
              <a:gd name="T12" fmla="*/ 213 w 373"/>
              <a:gd name="T13" fmla="*/ 356 h 486"/>
              <a:gd name="T14" fmla="*/ 222 w 373"/>
              <a:gd name="T15" fmla="*/ 248 h 486"/>
              <a:gd name="T16" fmla="*/ 213 w 373"/>
              <a:gd name="T17" fmla="*/ 326 h 486"/>
              <a:gd name="T18" fmla="*/ 122 w 373"/>
              <a:gd name="T19" fmla="*/ 326 h 486"/>
              <a:gd name="T20" fmla="*/ 48 w 373"/>
              <a:gd name="T21" fmla="*/ 326 h 486"/>
              <a:gd name="T22" fmla="*/ 31 w 373"/>
              <a:gd name="T23" fmla="*/ 248 h 486"/>
              <a:gd name="T24" fmla="*/ 373 w 373"/>
              <a:gd name="T25" fmla="*/ 129 h 486"/>
              <a:gd name="T26" fmla="*/ 146 w 373"/>
              <a:gd name="T27" fmla="*/ 72 h 486"/>
              <a:gd name="T28" fmla="*/ 373 w 373"/>
              <a:gd name="T29" fmla="*/ 129 h 486"/>
              <a:gd name="T30" fmla="*/ 336 w 373"/>
              <a:gd name="T31" fmla="*/ 114 h 486"/>
              <a:gd name="T32" fmla="*/ 184 w 373"/>
              <a:gd name="T33" fmla="*/ 87 h 486"/>
              <a:gd name="T34" fmla="*/ 134 w 373"/>
              <a:gd name="T35" fmla="*/ 130 h 486"/>
              <a:gd name="T36" fmla="*/ 106 w 373"/>
              <a:gd name="T37" fmla="*/ 101 h 486"/>
              <a:gd name="T38" fmla="*/ 134 w 373"/>
              <a:gd name="T39" fmla="*/ 130 h 486"/>
              <a:gd name="T40" fmla="*/ 87 w 373"/>
              <a:gd name="T41" fmla="*/ 159 h 486"/>
              <a:gd name="T42" fmla="*/ 58 w 373"/>
              <a:gd name="T43" fmla="*/ 129 h 486"/>
              <a:gd name="T44" fmla="*/ 49 w 373"/>
              <a:gd name="T45" fmla="*/ 167 h 486"/>
              <a:gd name="T46" fmla="*/ 20 w 373"/>
              <a:gd name="T47" fmla="*/ 197 h 486"/>
              <a:gd name="T48" fmla="*/ 49 w 373"/>
              <a:gd name="T49" fmla="*/ 167 h 486"/>
              <a:gd name="T50" fmla="*/ 115 w 373"/>
              <a:gd name="T51" fmla="*/ 177 h 486"/>
              <a:gd name="T52" fmla="*/ 87 w 373"/>
              <a:gd name="T53" fmla="*/ 206 h 486"/>
              <a:gd name="T54" fmla="*/ 134 w 373"/>
              <a:gd name="T55" fmla="*/ 148 h 486"/>
              <a:gd name="T56" fmla="*/ 163 w 373"/>
              <a:gd name="T57" fmla="*/ 178 h 486"/>
              <a:gd name="T58" fmla="*/ 134 w 373"/>
              <a:gd name="T59" fmla="*/ 148 h 486"/>
              <a:gd name="T60" fmla="*/ 241 w 373"/>
              <a:gd name="T61" fmla="*/ 93 h 486"/>
              <a:gd name="T62" fmla="*/ 261 w 373"/>
              <a:gd name="T63" fmla="*/ 66 h 486"/>
              <a:gd name="T64" fmla="*/ 284 w 373"/>
              <a:gd name="T65" fmla="*/ 75 h 486"/>
              <a:gd name="T66" fmla="*/ 278 w 373"/>
              <a:gd name="T67" fmla="*/ 108 h 486"/>
              <a:gd name="T68" fmla="*/ 259 w 373"/>
              <a:gd name="T69" fmla="*/ 136 h 486"/>
              <a:gd name="T70" fmla="*/ 236 w 373"/>
              <a:gd name="T71" fmla="*/ 126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73" h="486">
                <a:moveTo>
                  <a:pt x="21" y="486"/>
                </a:moveTo>
                <a:cubicBezTo>
                  <a:pt x="231" y="486"/>
                  <a:pt x="231" y="486"/>
                  <a:pt x="231" y="486"/>
                </a:cubicBezTo>
                <a:cubicBezTo>
                  <a:pt x="253" y="219"/>
                  <a:pt x="253" y="219"/>
                  <a:pt x="253" y="219"/>
                </a:cubicBezTo>
                <a:cubicBezTo>
                  <a:pt x="0" y="219"/>
                  <a:pt x="0" y="219"/>
                  <a:pt x="0" y="219"/>
                </a:cubicBezTo>
                <a:lnTo>
                  <a:pt x="21" y="486"/>
                </a:lnTo>
                <a:close/>
                <a:moveTo>
                  <a:pt x="205" y="458"/>
                </a:moveTo>
                <a:cubicBezTo>
                  <a:pt x="47" y="458"/>
                  <a:pt x="47" y="458"/>
                  <a:pt x="47" y="458"/>
                </a:cubicBezTo>
                <a:cubicBezTo>
                  <a:pt x="39" y="353"/>
                  <a:pt x="39" y="353"/>
                  <a:pt x="39" y="353"/>
                </a:cubicBezTo>
                <a:cubicBezTo>
                  <a:pt x="39" y="353"/>
                  <a:pt x="39" y="353"/>
                  <a:pt x="39" y="353"/>
                </a:cubicBezTo>
                <a:cubicBezTo>
                  <a:pt x="50" y="356"/>
                  <a:pt x="62" y="360"/>
                  <a:pt x="85" y="360"/>
                </a:cubicBezTo>
                <a:cubicBezTo>
                  <a:pt x="108" y="360"/>
                  <a:pt x="120" y="356"/>
                  <a:pt x="131" y="353"/>
                </a:cubicBezTo>
                <a:cubicBezTo>
                  <a:pt x="141" y="350"/>
                  <a:pt x="149" y="347"/>
                  <a:pt x="167" y="347"/>
                </a:cubicBezTo>
                <a:cubicBezTo>
                  <a:pt x="186" y="347"/>
                  <a:pt x="194" y="350"/>
                  <a:pt x="204" y="353"/>
                </a:cubicBezTo>
                <a:cubicBezTo>
                  <a:pt x="207" y="354"/>
                  <a:pt x="210" y="355"/>
                  <a:pt x="213" y="356"/>
                </a:cubicBezTo>
                <a:lnTo>
                  <a:pt x="205" y="458"/>
                </a:lnTo>
                <a:close/>
                <a:moveTo>
                  <a:pt x="222" y="248"/>
                </a:moveTo>
                <a:cubicBezTo>
                  <a:pt x="215" y="327"/>
                  <a:pt x="215" y="327"/>
                  <a:pt x="215" y="327"/>
                </a:cubicBezTo>
                <a:cubicBezTo>
                  <a:pt x="215" y="326"/>
                  <a:pt x="214" y="326"/>
                  <a:pt x="213" y="326"/>
                </a:cubicBezTo>
                <a:cubicBezTo>
                  <a:pt x="202" y="323"/>
                  <a:pt x="190" y="319"/>
                  <a:pt x="167" y="319"/>
                </a:cubicBezTo>
                <a:cubicBezTo>
                  <a:pt x="145" y="319"/>
                  <a:pt x="133" y="323"/>
                  <a:pt x="122" y="326"/>
                </a:cubicBezTo>
                <a:cubicBezTo>
                  <a:pt x="112" y="329"/>
                  <a:pt x="103" y="332"/>
                  <a:pt x="85" y="332"/>
                </a:cubicBezTo>
                <a:cubicBezTo>
                  <a:pt x="67" y="332"/>
                  <a:pt x="58" y="329"/>
                  <a:pt x="48" y="326"/>
                </a:cubicBezTo>
                <a:cubicBezTo>
                  <a:pt x="45" y="325"/>
                  <a:pt x="41" y="324"/>
                  <a:pt x="37" y="323"/>
                </a:cubicBezTo>
                <a:cubicBezTo>
                  <a:pt x="31" y="248"/>
                  <a:pt x="31" y="248"/>
                  <a:pt x="31" y="248"/>
                </a:cubicBezTo>
                <a:lnTo>
                  <a:pt x="222" y="248"/>
                </a:lnTo>
                <a:close/>
                <a:moveTo>
                  <a:pt x="373" y="129"/>
                </a:moveTo>
                <a:cubicBezTo>
                  <a:pt x="319" y="0"/>
                  <a:pt x="319" y="0"/>
                  <a:pt x="319" y="0"/>
                </a:cubicBezTo>
                <a:cubicBezTo>
                  <a:pt x="146" y="72"/>
                  <a:pt x="146" y="72"/>
                  <a:pt x="146" y="72"/>
                </a:cubicBezTo>
                <a:cubicBezTo>
                  <a:pt x="200" y="201"/>
                  <a:pt x="200" y="201"/>
                  <a:pt x="200" y="201"/>
                </a:cubicBezTo>
                <a:lnTo>
                  <a:pt x="373" y="129"/>
                </a:lnTo>
                <a:close/>
                <a:moveTo>
                  <a:pt x="304" y="37"/>
                </a:moveTo>
                <a:cubicBezTo>
                  <a:pt x="336" y="114"/>
                  <a:pt x="336" y="114"/>
                  <a:pt x="336" y="114"/>
                </a:cubicBezTo>
                <a:cubicBezTo>
                  <a:pt x="215" y="164"/>
                  <a:pt x="215" y="164"/>
                  <a:pt x="215" y="164"/>
                </a:cubicBezTo>
                <a:cubicBezTo>
                  <a:pt x="184" y="87"/>
                  <a:pt x="184" y="87"/>
                  <a:pt x="184" y="87"/>
                </a:cubicBezTo>
                <a:lnTo>
                  <a:pt x="304" y="37"/>
                </a:lnTo>
                <a:close/>
                <a:moveTo>
                  <a:pt x="134" y="130"/>
                </a:moveTo>
                <a:cubicBezTo>
                  <a:pt x="106" y="130"/>
                  <a:pt x="106" y="130"/>
                  <a:pt x="106" y="130"/>
                </a:cubicBezTo>
                <a:cubicBezTo>
                  <a:pt x="106" y="101"/>
                  <a:pt x="106" y="101"/>
                  <a:pt x="106" y="101"/>
                </a:cubicBezTo>
                <a:cubicBezTo>
                  <a:pt x="134" y="101"/>
                  <a:pt x="134" y="101"/>
                  <a:pt x="134" y="101"/>
                </a:cubicBezTo>
                <a:lnTo>
                  <a:pt x="134" y="130"/>
                </a:lnTo>
                <a:close/>
                <a:moveTo>
                  <a:pt x="87" y="129"/>
                </a:moveTo>
                <a:cubicBezTo>
                  <a:pt x="87" y="159"/>
                  <a:pt x="87" y="159"/>
                  <a:pt x="87" y="159"/>
                </a:cubicBezTo>
                <a:cubicBezTo>
                  <a:pt x="58" y="159"/>
                  <a:pt x="58" y="159"/>
                  <a:pt x="58" y="159"/>
                </a:cubicBezTo>
                <a:cubicBezTo>
                  <a:pt x="58" y="129"/>
                  <a:pt x="58" y="129"/>
                  <a:pt x="58" y="129"/>
                </a:cubicBezTo>
                <a:lnTo>
                  <a:pt x="87" y="129"/>
                </a:lnTo>
                <a:close/>
                <a:moveTo>
                  <a:pt x="49" y="167"/>
                </a:moveTo>
                <a:cubicBezTo>
                  <a:pt x="49" y="197"/>
                  <a:pt x="49" y="197"/>
                  <a:pt x="49" y="197"/>
                </a:cubicBezTo>
                <a:cubicBezTo>
                  <a:pt x="20" y="197"/>
                  <a:pt x="20" y="197"/>
                  <a:pt x="20" y="197"/>
                </a:cubicBezTo>
                <a:cubicBezTo>
                  <a:pt x="20" y="167"/>
                  <a:pt x="20" y="167"/>
                  <a:pt x="20" y="167"/>
                </a:cubicBezTo>
                <a:lnTo>
                  <a:pt x="49" y="167"/>
                </a:lnTo>
                <a:close/>
                <a:moveTo>
                  <a:pt x="87" y="177"/>
                </a:moveTo>
                <a:cubicBezTo>
                  <a:pt x="115" y="177"/>
                  <a:pt x="115" y="177"/>
                  <a:pt x="115" y="177"/>
                </a:cubicBezTo>
                <a:cubicBezTo>
                  <a:pt x="115" y="206"/>
                  <a:pt x="115" y="206"/>
                  <a:pt x="115" y="206"/>
                </a:cubicBezTo>
                <a:cubicBezTo>
                  <a:pt x="87" y="206"/>
                  <a:pt x="87" y="206"/>
                  <a:pt x="87" y="206"/>
                </a:cubicBezTo>
                <a:lnTo>
                  <a:pt x="87" y="177"/>
                </a:lnTo>
                <a:close/>
                <a:moveTo>
                  <a:pt x="134" y="148"/>
                </a:moveTo>
                <a:cubicBezTo>
                  <a:pt x="163" y="148"/>
                  <a:pt x="163" y="148"/>
                  <a:pt x="163" y="148"/>
                </a:cubicBezTo>
                <a:cubicBezTo>
                  <a:pt x="163" y="178"/>
                  <a:pt x="163" y="178"/>
                  <a:pt x="163" y="178"/>
                </a:cubicBezTo>
                <a:cubicBezTo>
                  <a:pt x="134" y="178"/>
                  <a:pt x="134" y="178"/>
                  <a:pt x="134" y="178"/>
                </a:cubicBezTo>
                <a:lnTo>
                  <a:pt x="134" y="148"/>
                </a:lnTo>
                <a:close/>
                <a:moveTo>
                  <a:pt x="225" y="100"/>
                </a:moveTo>
                <a:cubicBezTo>
                  <a:pt x="241" y="93"/>
                  <a:pt x="241" y="93"/>
                  <a:pt x="241" y="93"/>
                </a:cubicBezTo>
                <a:cubicBezTo>
                  <a:pt x="234" y="76"/>
                  <a:pt x="234" y="76"/>
                  <a:pt x="234" y="76"/>
                </a:cubicBezTo>
                <a:cubicBezTo>
                  <a:pt x="261" y="66"/>
                  <a:pt x="261" y="66"/>
                  <a:pt x="261" y="66"/>
                </a:cubicBezTo>
                <a:cubicBezTo>
                  <a:pt x="267" y="82"/>
                  <a:pt x="267" y="82"/>
                  <a:pt x="267" y="82"/>
                </a:cubicBezTo>
                <a:cubicBezTo>
                  <a:pt x="284" y="75"/>
                  <a:pt x="284" y="75"/>
                  <a:pt x="284" y="75"/>
                </a:cubicBezTo>
                <a:cubicBezTo>
                  <a:pt x="295" y="102"/>
                  <a:pt x="295" y="102"/>
                  <a:pt x="295" y="102"/>
                </a:cubicBezTo>
                <a:cubicBezTo>
                  <a:pt x="278" y="108"/>
                  <a:pt x="278" y="108"/>
                  <a:pt x="278" y="108"/>
                </a:cubicBezTo>
                <a:cubicBezTo>
                  <a:pt x="285" y="125"/>
                  <a:pt x="285" y="125"/>
                  <a:pt x="285" y="125"/>
                </a:cubicBezTo>
                <a:cubicBezTo>
                  <a:pt x="259" y="136"/>
                  <a:pt x="259" y="136"/>
                  <a:pt x="259" y="136"/>
                </a:cubicBezTo>
                <a:cubicBezTo>
                  <a:pt x="252" y="119"/>
                  <a:pt x="252" y="119"/>
                  <a:pt x="252" y="119"/>
                </a:cubicBezTo>
                <a:cubicBezTo>
                  <a:pt x="236" y="126"/>
                  <a:pt x="236" y="126"/>
                  <a:pt x="236" y="126"/>
                </a:cubicBezTo>
                <a:lnTo>
                  <a:pt x="225" y="1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2503468433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Freeform 5"/>
          <p:cNvSpPr>
            <a:spLocks noEditPoints="1"/>
          </p:cNvSpPr>
          <p:nvPr/>
        </p:nvSpPr>
        <p:spPr bwMode="auto">
          <a:xfrm>
            <a:off x="13080754" y="2543749"/>
            <a:ext cx="483198" cy="480758"/>
          </a:xfrm>
          <a:custGeom>
            <a:avLst/>
            <a:gdLst>
              <a:gd name="T0" fmla="*/ 399 w 485"/>
              <a:gd name="T1" fmla="*/ 172 h 484"/>
              <a:gd name="T2" fmla="*/ 370 w 485"/>
              <a:gd name="T3" fmla="*/ 114 h 484"/>
              <a:gd name="T4" fmla="*/ 419 w 485"/>
              <a:gd name="T5" fmla="*/ 28 h 484"/>
              <a:gd name="T6" fmla="*/ 441 w 485"/>
              <a:gd name="T7" fmla="*/ 0 h 484"/>
              <a:gd name="T8" fmla="*/ 214 w 485"/>
              <a:gd name="T9" fmla="*/ 28 h 484"/>
              <a:gd name="T10" fmla="*/ 285 w 485"/>
              <a:gd name="T11" fmla="*/ 77 h 484"/>
              <a:gd name="T12" fmla="*/ 257 w 485"/>
              <a:gd name="T13" fmla="*/ 114 h 484"/>
              <a:gd name="T14" fmla="*/ 0 w 485"/>
              <a:gd name="T15" fmla="*/ 172 h 484"/>
              <a:gd name="T16" fmla="*/ 485 w 485"/>
              <a:gd name="T17" fmla="*/ 370 h 484"/>
              <a:gd name="T18" fmla="*/ 276 w 485"/>
              <a:gd name="T19" fmla="*/ 28 h 484"/>
              <a:gd name="T20" fmla="*/ 350 w 485"/>
              <a:gd name="T21" fmla="*/ 57 h 484"/>
              <a:gd name="T22" fmla="*/ 276 w 485"/>
              <a:gd name="T23" fmla="*/ 28 h 484"/>
              <a:gd name="T24" fmla="*/ 342 w 485"/>
              <a:gd name="T25" fmla="*/ 114 h 484"/>
              <a:gd name="T26" fmla="*/ 313 w 485"/>
              <a:gd name="T27" fmla="*/ 86 h 484"/>
              <a:gd name="T28" fmla="*/ 285 w 485"/>
              <a:gd name="T29" fmla="*/ 142 h 484"/>
              <a:gd name="T30" fmla="*/ 370 w 485"/>
              <a:gd name="T31" fmla="*/ 172 h 484"/>
              <a:gd name="T32" fmla="*/ 285 w 485"/>
              <a:gd name="T33" fmla="*/ 142 h 484"/>
              <a:gd name="T34" fmla="*/ 29 w 485"/>
              <a:gd name="T35" fmla="*/ 200 h 484"/>
              <a:gd name="T36" fmla="*/ 58 w 485"/>
              <a:gd name="T37" fmla="*/ 271 h 484"/>
              <a:gd name="T38" fmla="*/ 29 w 485"/>
              <a:gd name="T39" fmla="*/ 342 h 484"/>
              <a:gd name="T40" fmla="*/ 86 w 485"/>
              <a:gd name="T41" fmla="*/ 271 h 484"/>
              <a:gd name="T42" fmla="*/ 228 w 485"/>
              <a:gd name="T43" fmla="*/ 271 h 484"/>
              <a:gd name="T44" fmla="*/ 342 w 485"/>
              <a:gd name="T45" fmla="*/ 342 h 484"/>
              <a:gd name="T46" fmla="*/ 313 w 485"/>
              <a:gd name="T47" fmla="*/ 314 h 484"/>
              <a:gd name="T48" fmla="*/ 342 w 485"/>
              <a:gd name="T49" fmla="*/ 342 h 484"/>
              <a:gd name="T50" fmla="*/ 370 w 485"/>
              <a:gd name="T51" fmla="*/ 342 h 484"/>
              <a:gd name="T52" fmla="*/ 399 w 485"/>
              <a:gd name="T53" fmla="*/ 314 h 484"/>
              <a:gd name="T54" fmla="*/ 456 w 485"/>
              <a:gd name="T55" fmla="*/ 342 h 484"/>
              <a:gd name="T56" fmla="*/ 427 w 485"/>
              <a:gd name="T57" fmla="*/ 285 h 484"/>
              <a:gd name="T58" fmla="*/ 285 w 485"/>
              <a:gd name="T59" fmla="*/ 342 h 484"/>
              <a:gd name="T60" fmla="*/ 257 w 485"/>
              <a:gd name="T61" fmla="*/ 271 h 484"/>
              <a:gd name="T62" fmla="*/ 456 w 485"/>
              <a:gd name="T63" fmla="*/ 200 h 484"/>
              <a:gd name="T64" fmla="*/ 71 w 485"/>
              <a:gd name="T65" fmla="*/ 432 h 484"/>
              <a:gd name="T66" fmla="*/ 243 w 485"/>
              <a:gd name="T67" fmla="*/ 432 h 484"/>
              <a:gd name="T68" fmla="*/ 157 w 485"/>
              <a:gd name="T69" fmla="*/ 484 h 484"/>
              <a:gd name="T70" fmla="*/ 71 w 485"/>
              <a:gd name="T71" fmla="*/ 432 h 484"/>
              <a:gd name="T72" fmla="*/ 88 w 485"/>
              <a:gd name="T73" fmla="*/ 409 h 484"/>
              <a:gd name="T74" fmla="*/ 157 w 485"/>
              <a:gd name="T75" fmla="*/ 399 h 484"/>
              <a:gd name="T76" fmla="*/ 227 w 485"/>
              <a:gd name="T77" fmla="*/ 409 h 484"/>
              <a:gd name="T78" fmla="*/ 157 w 485"/>
              <a:gd name="T79" fmla="*/ 229 h 484"/>
              <a:gd name="T80" fmla="*/ 157 w 485"/>
              <a:gd name="T81" fmla="*/ 314 h 484"/>
              <a:gd name="T82" fmla="*/ 157 w 485"/>
              <a:gd name="T83" fmla="*/ 229 h 484"/>
              <a:gd name="T84" fmla="*/ 143 w 485"/>
              <a:gd name="T85" fmla="*/ 271 h 484"/>
              <a:gd name="T86" fmla="*/ 172 w 485"/>
              <a:gd name="T87" fmla="*/ 271 h 484"/>
              <a:gd name="T88" fmla="*/ 313 w 485"/>
              <a:gd name="T89" fmla="*/ 257 h 484"/>
              <a:gd name="T90" fmla="*/ 285 w 485"/>
              <a:gd name="T91" fmla="*/ 229 h 484"/>
              <a:gd name="T92" fmla="*/ 313 w 485"/>
              <a:gd name="T93" fmla="*/ 257 h 484"/>
              <a:gd name="T94" fmla="*/ 342 w 485"/>
              <a:gd name="T95" fmla="*/ 257 h 484"/>
              <a:gd name="T96" fmla="*/ 370 w 485"/>
              <a:gd name="T97" fmla="*/ 229 h 484"/>
              <a:gd name="T98" fmla="*/ 427 w 485"/>
              <a:gd name="T99" fmla="*/ 257 h 484"/>
              <a:gd name="T100" fmla="*/ 399 w 485"/>
              <a:gd name="T101" fmla="*/ 229 h 484"/>
              <a:gd name="T102" fmla="*/ 427 w 485"/>
              <a:gd name="T103" fmla="*/ 257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85" h="484">
                <a:moveTo>
                  <a:pt x="485" y="172"/>
                </a:moveTo>
                <a:cubicBezTo>
                  <a:pt x="399" y="172"/>
                  <a:pt x="399" y="172"/>
                  <a:pt x="399" y="172"/>
                </a:cubicBezTo>
                <a:cubicBezTo>
                  <a:pt x="399" y="114"/>
                  <a:pt x="399" y="114"/>
                  <a:pt x="399" y="114"/>
                </a:cubicBezTo>
                <a:cubicBezTo>
                  <a:pt x="370" y="114"/>
                  <a:pt x="370" y="114"/>
                  <a:pt x="370" y="114"/>
                </a:cubicBezTo>
                <a:cubicBezTo>
                  <a:pt x="370" y="77"/>
                  <a:pt x="370" y="77"/>
                  <a:pt x="370" y="77"/>
                </a:cubicBezTo>
                <a:cubicBezTo>
                  <a:pt x="419" y="28"/>
                  <a:pt x="419" y="28"/>
                  <a:pt x="419" y="28"/>
                </a:cubicBezTo>
                <a:cubicBezTo>
                  <a:pt x="441" y="28"/>
                  <a:pt x="441" y="28"/>
                  <a:pt x="441" y="28"/>
                </a:cubicBezTo>
                <a:cubicBezTo>
                  <a:pt x="441" y="0"/>
                  <a:pt x="441" y="0"/>
                  <a:pt x="441" y="0"/>
                </a:cubicBezTo>
                <a:cubicBezTo>
                  <a:pt x="214" y="0"/>
                  <a:pt x="214" y="0"/>
                  <a:pt x="214" y="0"/>
                </a:cubicBezTo>
                <a:cubicBezTo>
                  <a:pt x="214" y="28"/>
                  <a:pt x="214" y="28"/>
                  <a:pt x="214" y="28"/>
                </a:cubicBezTo>
                <a:cubicBezTo>
                  <a:pt x="237" y="28"/>
                  <a:pt x="237" y="28"/>
                  <a:pt x="237" y="28"/>
                </a:cubicBezTo>
                <a:cubicBezTo>
                  <a:pt x="285" y="77"/>
                  <a:pt x="285" y="77"/>
                  <a:pt x="285" y="77"/>
                </a:cubicBezTo>
                <a:cubicBezTo>
                  <a:pt x="285" y="114"/>
                  <a:pt x="285" y="114"/>
                  <a:pt x="285" y="114"/>
                </a:cubicBezTo>
                <a:cubicBezTo>
                  <a:pt x="257" y="114"/>
                  <a:pt x="257" y="114"/>
                  <a:pt x="257" y="114"/>
                </a:cubicBezTo>
                <a:cubicBezTo>
                  <a:pt x="257" y="172"/>
                  <a:pt x="257" y="172"/>
                  <a:pt x="257" y="172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370"/>
                  <a:pt x="0" y="370"/>
                  <a:pt x="0" y="370"/>
                </a:cubicBezTo>
                <a:cubicBezTo>
                  <a:pt x="485" y="370"/>
                  <a:pt x="485" y="370"/>
                  <a:pt x="485" y="370"/>
                </a:cubicBezTo>
                <a:lnTo>
                  <a:pt x="485" y="172"/>
                </a:lnTo>
                <a:close/>
                <a:moveTo>
                  <a:pt x="276" y="28"/>
                </a:moveTo>
                <a:cubicBezTo>
                  <a:pt x="379" y="28"/>
                  <a:pt x="379" y="28"/>
                  <a:pt x="379" y="28"/>
                </a:cubicBezTo>
                <a:cubicBezTo>
                  <a:pt x="350" y="57"/>
                  <a:pt x="350" y="57"/>
                  <a:pt x="350" y="57"/>
                </a:cubicBezTo>
                <a:cubicBezTo>
                  <a:pt x="305" y="57"/>
                  <a:pt x="305" y="57"/>
                  <a:pt x="305" y="57"/>
                </a:cubicBezTo>
                <a:lnTo>
                  <a:pt x="276" y="28"/>
                </a:lnTo>
                <a:close/>
                <a:moveTo>
                  <a:pt x="342" y="86"/>
                </a:moveTo>
                <a:cubicBezTo>
                  <a:pt x="342" y="114"/>
                  <a:pt x="342" y="114"/>
                  <a:pt x="342" y="114"/>
                </a:cubicBezTo>
                <a:cubicBezTo>
                  <a:pt x="313" y="114"/>
                  <a:pt x="313" y="114"/>
                  <a:pt x="313" y="114"/>
                </a:cubicBezTo>
                <a:cubicBezTo>
                  <a:pt x="313" y="86"/>
                  <a:pt x="313" y="86"/>
                  <a:pt x="313" y="86"/>
                </a:cubicBezTo>
                <a:lnTo>
                  <a:pt x="342" y="86"/>
                </a:lnTo>
                <a:close/>
                <a:moveTo>
                  <a:pt x="285" y="142"/>
                </a:moveTo>
                <a:cubicBezTo>
                  <a:pt x="370" y="142"/>
                  <a:pt x="370" y="142"/>
                  <a:pt x="370" y="142"/>
                </a:cubicBezTo>
                <a:cubicBezTo>
                  <a:pt x="370" y="172"/>
                  <a:pt x="370" y="172"/>
                  <a:pt x="370" y="172"/>
                </a:cubicBezTo>
                <a:cubicBezTo>
                  <a:pt x="285" y="172"/>
                  <a:pt x="285" y="172"/>
                  <a:pt x="285" y="172"/>
                </a:cubicBezTo>
                <a:lnTo>
                  <a:pt x="285" y="142"/>
                </a:lnTo>
                <a:close/>
                <a:moveTo>
                  <a:pt x="29" y="342"/>
                </a:moveTo>
                <a:cubicBezTo>
                  <a:pt x="29" y="200"/>
                  <a:pt x="29" y="200"/>
                  <a:pt x="29" y="20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69" y="218"/>
                  <a:pt x="58" y="243"/>
                  <a:pt x="58" y="271"/>
                </a:cubicBezTo>
                <a:cubicBezTo>
                  <a:pt x="58" y="299"/>
                  <a:pt x="69" y="324"/>
                  <a:pt x="88" y="342"/>
                </a:cubicBezTo>
                <a:lnTo>
                  <a:pt x="29" y="342"/>
                </a:lnTo>
                <a:close/>
                <a:moveTo>
                  <a:pt x="157" y="342"/>
                </a:moveTo>
                <a:cubicBezTo>
                  <a:pt x="118" y="342"/>
                  <a:pt x="86" y="310"/>
                  <a:pt x="86" y="271"/>
                </a:cubicBezTo>
                <a:cubicBezTo>
                  <a:pt x="86" y="232"/>
                  <a:pt x="118" y="200"/>
                  <a:pt x="157" y="200"/>
                </a:cubicBezTo>
                <a:cubicBezTo>
                  <a:pt x="196" y="200"/>
                  <a:pt x="228" y="232"/>
                  <a:pt x="228" y="271"/>
                </a:cubicBezTo>
                <a:cubicBezTo>
                  <a:pt x="228" y="310"/>
                  <a:pt x="196" y="342"/>
                  <a:pt x="157" y="342"/>
                </a:cubicBezTo>
                <a:close/>
                <a:moveTo>
                  <a:pt x="342" y="342"/>
                </a:moveTo>
                <a:cubicBezTo>
                  <a:pt x="313" y="342"/>
                  <a:pt x="313" y="342"/>
                  <a:pt x="313" y="342"/>
                </a:cubicBezTo>
                <a:cubicBezTo>
                  <a:pt x="313" y="314"/>
                  <a:pt x="313" y="314"/>
                  <a:pt x="313" y="314"/>
                </a:cubicBezTo>
                <a:cubicBezTo>
                  <a:pt x="342" y="314"/>
                  <a:pt x="342" y="314"/>
                  <a:pt x="342" y="314"/>
                </a:cubicBezTo>
                <a:lnTo>
                  <a:pt x="342" y="342"/>
                </a:lnTo>
                <a:close/>
                <a:moveTo>
                  <a:pt x="399" y="342"/>
                </a:moveTo>
                <a:cubicBezTo>
                  <a:pt x="370" y="342"/>
                  <a:pt x="370" y="342"/>
                  <a:pt x="370" y="342"/>
                </a:cubicBezTo>
                <a:cubicBezTo>
                  <a:pt x="370" y="314"/>
                  <a:pt x="370" y="314"/>
                  <a:pt x="370" y="314"/>
                </a:cubicBezTo>
                <a:cubicBezTo>
                  <a:pt x="399" y="314"/>
                  <a:pt x="399" y="314"/>
                  <a:pt x="399" y="314"/>
                </a:cubicBezTo>
                <a:lnTo>
                  <a:pt x="399" y="342"/>
                </a:lnTo>
                <a:close/>
                <a:moveTo>
                  <a:pt x="456" y="342"/>
                </a:moveTo>
                <a:cubicBezTo>
                  <a:pt x="427" y="342"/>
                  <a:pt x="427" y="342"/>
                  <a:pt x="427" y="342"/>
                </a:cubicBezTo>
                <a:cubicBezTo>
                  <a:pt x="427" y="285"/>
                  <a:pt x="427" y="285"/>
                  <a:pt x="427" y="285"/>
                </a:cubicBezTo>
                <a:cubicBezTo>
                  <a:pt x="285" y="285"/>
                  <a:pt x="285" y="285"/>
                  <a:pt x="285" y="285"/>
                </a:cubicBezTo>
                <a:cubicBezTo>
                  <a:pt x="285" y="342"/>
                  <a:pt x="285" y="342"/>
                  <a:pt x="285" y="342"/>
                </a:cubicBezTo>
                <a:cubicBezTo>
                  <a:pt x="227" y="342"/>
                  <a:pt x="227" y="342"/>
                  <a:pt x="227" y="342"/>
                </a:cubicBezTo>
                <a:cubicBezTo>
                  <a:pt x="245" y="324"/>
                  <a:pt x="257" y="299"/>
                  <a:pt x="257" y="271"/>
                </a:cubicBezTo>
                <a:cubicBezTo>
                  <a:pt x="257" y="243"/>
                  <a:pt x="245" y="218"/>
                  <a:pt x="227" y="200"/>
                </a:cubicBezTo>
                <a:cubicBezTo>
                  <a:pt x="456" y="200"/>
                  <a:pt x="456" y="200"/>
                  <a:pt x="456" y="200"/>
                </a:cubicBezTo>
                <a:lnTo>
                  <a:pt x="456" y="342"/>
                </a:lnTo>
                <a:close/>
                <a:moveTo>
                  <a:pt x="71" y="432"/>
                </a:moveTo>
                <a:cubicBezTo>
                  <a:pt x="97" y="447"/>
                  <a:pt x="127" y="456"/>
                  <a:pt x="157" y="456"/>
                </a:cubicBezTo>
                <a:cubicBezTo>
                  <a:pt x="188" y="456"/>
                  <a:pt x="217" y="447"/>
                  <a:pt x="243" y="432"/>
                </a:cubicBezTo>
                <a:cubicBezTo>
                  <a:pt x="258" y="457"/>
                  <a:pt x="258" y="457"/>
                  <a:pt x="258" y="457"/>
                </a:cubicBezTo>
                <a:cubicBezTo>
                  <a:pt x="227" y="474"/>
                  <a:pt x="193" y="484"/>
                  <a:pt x="157" y="484"/>
                </a:cubicBezTo>
                <a:cubicBezTo>
                  <a:pt x="122" y="484"/>
                  <a:pt x="87" y="474"/>
                  <a:pt x="57" y="457"/>
                </a:cubicBezTo>
                <a:lnTo>
                  <a:pt x="71" y="432"/>
                </a:lnTo>
                <a:close/>
                <a:moveTo>
                  <a:pt x="157" y="427"/>
                </a:moveTo>
                <a:cubicBezTo>
                  <a:pt x="133" y="427"/>
                  <a:pt x="109" y="421"/>
                  <a:pt x="88" y="409"/>
                </a:cubicBezTo>
                <a:cubicBezTo>
                  <a:pt x="102" y="384"/>
                  <a:pt x="102" y="384"/>
                  <a:pt x="102" y="384"/>
                </a:cubicBezTo>
                <a:cubicBezTo>
                  <a:pt x="119" y="394"/>
                  <a:pt x="138" y="399"/>
                  <a:pt x="157" y="399"/>
                </a:cubicBezTo>
                <a:cubicBezTo>
                  <a:pt x="177" y="399"/>
                  <a:pt x="196" y="394"/>
                  <a:pt x="213" y="384"/>
                </a:cubicBezTo>
                <a:cubicBezTo>
                  <a:pt x="227" y="409"/>
                  <a:pt x="227" y="409"/>
                  <a:pt x="227" y="409"/>
                </a:cubicBezTo>
                <a:cubicBezTo>
                  <a:pt x="206" y="421"/>
                  <a:pt x="182" y="427"/>
                  <a:pt x="157" y="427"/>
                </a:cubicBezTo>
                <a:close/>
                <a:moveTo>
                  <a:pt x="157" y="229"/>
                </a:moveTo>
                <a:cubicBezTo>
                  <a:pt x="134" y="229"/>
                  <a:pt x="115" y="248"/>
                  <a:pt x="115" y="271"/>
                </a:cubicBezTo>
                <a:cubicBezTo>
                  <a:pt x="115" y="295"/>
                  <a:pt x="134" y="314"/>
                  <a:pt x="157" y="314"/>
                </a:cubicBezTo>
                <a:cubicBezTo>
                  <a:pt x="181" y="314"/>
                  <a:pt x="200" y="295"/>
                  <a:pt x="200" y="271"/>
                </a:cubicBezTo>
                <a:cubicBezTo>
                  <a:pt x="200" y="248"/>
                  <a:pt x="181" y="229"/>
                  <a:pt x="157" y="229"/>
                </a:cubicBezTo>
                <a:close/>
                <a:moveTo>
                  <a:pt x="157" y="285"/>
                </a:moveTo>
                <a:cubicBezTo>
                  <a:pt x="150" y="285"/>
                  <a:pt x="143" y="279"/>
                  <a:pt x="143" y="271"/>
                </a:cubicBezTo>
                <a:cubicBezTo>
                  <a:pt x="143" y="263"/>
                  <a:pt x="150" y="257"/>
                  <a:pt x="157" y="257"/>
                </a:cubicBezTo>
                <a:cubicBezTo>
                  <a:pt x="165" y="257"/>
                  <a:pt x="172" y="263"/>
                  <a:pt x="172" y="271"/>
                </a:cubicBezTo>
                <a:cubicBezTo>
                  <a:pt x="172" y="279"/>
                  <a:pt x="165" y="285"/>
                  <a:pt x="157" y="285"/>
                </a:cubicBezTo>
                <a:close/>
                <a:moveTo>
                  <a:pt x="313" y="257"/>
                </a:moveTo>
                <a:cubicBezTo>
                  <a:pt x="285" y="257"/>
                  <a:pt x="285" y="257"/>
                  <a:pt x="285" y="257"/>
                </a:cubicBezTo>
                <a:cubicBezTo>
                  <a:pt x="285" y="229"/>
                  <a:pt x="285" y="229"/>
                  <a:pt x="285" y="229"/>
                </a:cubicBezTo>
                <a:cubicBezTo>
                  <a:pt x="313" y="229"/>
                  <a:pt x="313" y="229"/>
                  <a:pt x="313" y="229"/>
                </a:cubicBezTo>
                <a:lnTo>
                  <a:pt x="313" y="257"/>
                </a:lnTo>
                <a:close/>
                <a:moveTo>
                  <a:pt x="370" y="257"/>
                </a:moveTo>
                <a:cubicBezTo>
                  <a:pt x="342" y="257"/>
                  <a:pt x="342" y="257"/>
                  <a:pt x="342" y="257"/>
                </a:cubicBezTo>
                <a:cubicBezTo>
                  <a:pt x="342" y="229"/>
                  <a:pt x="342" y="229"/>
                  <a:pt x="342" y="229"/>
                </a:cubicBezTo>
                <a:cubicBezTo>
                  <a:pt x="370" y="229"/>
                  <a:pt x="370" y="229"/>
                  <a:pt x="370" y="229"/>
                </a:cubicBezTo>
                <a:lnTo>
                  <a:pt x="370" y="257"/>
                </a:lnTo>
                <a:close/>
                <a:moveTo>
                  <a:pt x="427" y="257"/>
                </a:moveTo>
                <a:cubicBezTo>
                  <a:pt x="399" y="257"/>
                  <a:pt x="399" y="257"/>
                  <a:pt x="399" y="257"/>
                </a:cubicBezTo>
                <a:cubicBezTo>
                  <a:pt x="399" y="229"/>
                  <a:pt x="399" y="229"/>
                  <a:pt x="399" y="229"/>
                </a:cubicBezTo>
                <a:cubicBezTo>
                  <a:pt x="427" y="229"/>
                  <a:pt x="427" y="229"/>
                  <a:pt x="427" y="229"/>
                </a:cubicBezTo>
                <a:lnTo>
                  <a:pt x="427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" name="Freeform 6"/>
          <p:cNvSpPr>
            <a:spLocks noEditPoints="1"/>
          </p:cNvSpPr>
          <p:nvPr/>
        </p:nvSpPr>
        <p:spPr bwMode="auto">
          <a:xfrm>
            <a:off x="10817808" y="2543749"/>
            <a:ext cx="483198" cy="480758"/>
          </a:xfrm>
          <a:custGeom>
            <a:avLst/>
            <a:gdLst>
              <a:gd name="T0" fmla="*/ 75 w 485"/>
              <a:gd name="T1" fmla="*/ 456 h 484"/>
              <a:gd name="T2" fmla="*/ 200 w 485"/>
              <a:gd name="T3" fmla="*/ 420 h 484"/>
              <a:gd name="T4" fmla="*/ 171 w 485"/>
              <a:gd name="T5" fmla="*/ 456 h 484"/>
              <a:gd name="T6" fmla="*/ 257 w 485"/>
              <a:gd name="T7" fmla="*/ 484 h 484"/>
              <a:gd name="T8" fmla="*/ 228 w 485"/>
              <a:gd name="T9" fmla="*/ 456 h 484"/>
              <a:gd name="T10" fmla="*/ 285 w 485"/>
              <a:gd name="T11" fmla="*/ 376 h 484"/>
              <a:gd name="T12" fmla="*/ 342 w 485"/>
              <a:gd name="T13" fmla="*/ 456 h 484"/>
              <a:gd name="T14" fmla="*/ 427 w 485"/>
              <a:gd name="T15" fmla="*/ 484 h 484"/>
              <a:gd name="T16" fmla="*/ 391 w 485"/>
              <a:gd name="T17" fmla="*/ 456 h 484"/>
              <a:gd name="T18" fmla="*/ 228 w 485"/>
              <a:gd name="T19" fmla="*/ 224 h 484"/>
              <a:gd name="T20" fmla="*/ 313 w 485"/>
              <a:gd name="T21" fmla="*/ 198 h 484"/>
              <a:gd name="T22" fmla="*/ 485 w 485"/>
              <a:gd name="T23" fmla="*/ 227 h 484"/>
              <a:gd name="T24" fmla="*/ 313 w 485"/>
              <a:gd name="T25" fmla="*/ 28 h 484"/>
              <a:gd name="T26" fmla="*/ 200 w 485"/>
              <a:gd name="T27" fmla="*/ 56 h 484"/>
              <a:gd name="T28" fmla="*/ 228 w 485"/>
              <a:gd name="T29" fmla="*/ 28 h 484"/>
              <a:gd name="T30" fmla="*/ 143 w 485"/>
              <a:gd name="T31" fmla="*/ 0 h 484"/>
              <a:gd name="T32" fmla="*/ 171 w 485"/>
              <a:gd name="T33" fmla="*/ 28 h 484"/>
              <a:gd name="T34" fmla="*/ 115 w 485"/>
              <a:gd name="T35" fmla="*/ 56 h 484"/>
              <a:gd name="T36" fmla="*/ 0 w 485"/>
              <a:gd name="T37" fmla="*/ 85 h 484"/>
              <a:gd name="T38" fmla="*/ 115 w 485"/>
              <a:gd name="T39" fmla="*/ 170 h 484"/>
              <a:gd name="T40" fmla="*/ 174 w 485"/>
              <a:gd name="T41" fmla="*/ 198 h 484"/>
              <a:gd name="T42" fmla="*/ 200 w 485"/>
              <a:gd name="T43" fmla="*/ 265 h 484"/>
              <a:gd name="T44" fmla="*/ 0 w 485"/>
              <a:gd name="T45" fmla="*/ 456 h 484"/>
              <a:gd name="T46" fmla="*/ 86 w 485"/>
              <a:gd name="T47" fmla="*/ 484 h 484"/>
              <a:gd name="T48" fmla="*/ 428 w 485"/>
              <a:gd name="T49" fmla="*/ 56 h 484"/>
              <a:gd name="T50" fmla="*/ 456 w 485"/>
              <a:gd name="T51" fmla="*/ 198 h 484"/>
              <a:gd name="T52" fmla="*/ 428 w 485"/>
              <a:gd name="T53" fmla="*/ 56 h 484"/>
              <a:gd name="T54" fmla="*/ 399 w 485"/>
              <a:gd name="T55" fmla="*/ 56 h 484"/>
              <a:gd name="T56" fmla="*/ 342 w 485"/>
              <a:gd name="T57" fmla="*/ 198 h 484"/>
              <a:gd name="T58" fmla="*/ 58 w 485"/>
              <a:gd name="T59" fmla="*/ 141 h 484"/>
              <a:gd name="T60" fmla="*/ 29 w 485"/>
              <a:gd name="T61" fmla="*/ 113 h 484"/>
              <a:gd name="T62" fmla="*/ 58 w 485"/>
              <a:gd name="T63" fmla="*/ 141 h 484"/>
              <a:gd name="T64" fmla="*/ 86 w 485"/>
              <a:gd name="T65" fmla="*/ 141 h 484"/>
              <a:gd name="T66" fmla="*/ 115 w 485"/>
              <a:gd name="T67" fmla="*/ 113 h 484"/>
              <a:gd name="T68" fmla="*/ 267 w 485"/>
              <a:gd name="T69" fmla="*/ 354 h 484"/>
              <a:gd name="T70" fmla="*/ 228 w 485"/>
              <a:gd name="T71" fmla="*/ 309 h 484"/>
              <a:gd name="T72" fmla="*/ 214 w 485"/>
              <a:gd name="T73" fmla="*/ 198 h 484"/>
              <a:gd name="T74" fmla="*/ 214 w 485"/>
              <a:gd name="T75" fmla="*/ 170 h 484"/>
              <a:gd name="T76" fmla="*/ 214 w 485"/>
              <a:gd name="T77" fmla="*/ 198 h 484"/>
              <a:gd name="T78" fmla="*/ 143 w 485"/>
              <a:gd name="T79" fmla="*/ 170 h 484"/>
              <a:gd name="T80" fmla="*/ 313 w 485"/>
              <a:gd name="T81" fmla="*/ 85 h 484"/>
              <a:gd name="T82" fmla="*/ 254 w 485"/>
              <a:gd name="T83" fmla="*/ 170 h 484"/>
              <a:gd name="T84" fmla="*/ 174 w 485"/>
              <a:gd name="T85" fmla="*/ 170 h 484"/>
              <a:gd name="T86" fmla="*/ 200 w 485"/>
              <a:gd name="T87" fmla="*/ 384 h 484"/>
              <a:gd name="T88" fmla="*/ 200 w 485"/>
              <a:gd name="T89" fmla="*/ 309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85" h="484">
                <a:moveTo>
                  <a:pt x="86" y="456"/>
                </a:moveTo>
                <a:cubicBezTo>
                  <a:pt x="75" y="456"/>
                  <a:pt x="75" y="456"/>
                  <a:pt x="75" y="456"/>
                </a:cubicBezTo>
                <a:cubicBezTo>
                  <a:pt x="143" y="376"/>
                  <a:pt x="143" y="376"/>
                  <a:pt x="143" y="376"/>
                </a:cubicBezTo>
                <a:cubicBezTo>
                  <a:pt x="200" y="420"/>
                  <a:pt x="200" y="420"/>
                  <a:pt x="200" y="420"/>
                </a:cubicBezTo>
                <a:cubicBezTo>
                  <a:pt x="200" y="456"/>
                  <a:pt x="200" y="456"/>
                  <a:pt x="200" y="456"/>
                </a:cubicBezTo>
                <a:cubicBezTo>
                  <a:pt x="171" y="456"/>
                  <a:pt x="171" y="456"/>
                  <a:pt x="171" y="456"/>
                </a:cubicBezTo>
                <a:cubicBezTo>
                  <a:pt x="171" y="484"/>
                  <a:pt x="171" y="484"/>
                  <a:pt x="171" y="484"/>
                </a:cubicBezTo>
                <a:cubicBezTo>
                  <a:pt x="257" y="484"/>
                  <a:pt x="257" y="484"/>
                  <a:pt x="257" y="484"/>
                </a:cubicBezTo>
                <a:cubicBezTo>
                  <a:pt x="257" y="456"/>
                  <a:pt x="257" y="456"/>
                  <a:pt x="257" y="456"/>
                </a:cubicBezTo>
                <a:cubicBezTo>
                  <a:pt x="228" y="456"/>
                  <a:pt x="228" y="456"/>
                  <a:pt x="228" y="456"/>
                </a:cubicBezTo>
                <a:cubicBezTo>
                  <a:pt x="228" y="420"/>
                  <a:pt x="228" y="420"/>
                  <a:pt x="228" y="420"/>
                </a:cubicBezTo>
                <a:cubicBezTo>
                  <a:pt x="285" y="376"/>
                  <a:pt x="285" y="376"/>
                  <a:pt x="285" y="376"/>
                </a:cubicBezTo>
                <a:cubicBezTo>
                  <a:pt x="354" y="456"/>
                  <a:pt x="354" y="456"/>
                  <a:pt x="354" y="456"/>
                </a:cubicBezTo>
                <a:cubicBezTo>
                  <a:pt x="342" y="456"/>
                  <a:pt x="342" y="456"/>
                  <a:pt x="342" y="456"/>
                </a:cubicBezTo>
                <a:cubicBezTo>
                  <a:pt x="342" y="484"/>
                  <a:pt x="342" y="484"/>
                  <a:pt x="342" y="484"/>
                </a:cubicBezTo>
                <a:cubicBezTo>
                  <a:pt x="427" y="484"/>
                  <a:pt x="427" y="484"/>
                  <a:pt x="427" y="484"/>
                </a:cubicBezTo>
                <a:cubicBezTo>
                  <a:pt x="427" y="456"/>
                  <a:pt x="427" y="456"/>
                  <a:pt x="427" y="456"/>
                </a:cubicBezTo>
                <a:cubicBezTo>
                  <a:pt x="391" y="456"/>
                  <a:pt x="391" y="456"/>
                  <a:pt x="391" y="456"/>
                </a:cubicBezTo>
                <a:cubicBezTo>
                  <a:pt x="228" y="265"/>
                  <a:pt x="228" y="265"/>
                  <a:pt x="228" y="265"/>
                </a:cubicBezTo>
                <a:cubicBezTo>
                  <a:pt x="228" y="224"/>
                  <a:pt x="228" y="224"/>
                  <a:pt x="228" y="224"/>
                </a:cubicBezTo>
                <a:cubicBezTo>
                  <a:pt x="240" y="220"/>
                  <a:pt x="250" y="210"/>
                  <a:pt x="254" y="198"/>
                </a:cubicBezTo>
                <a:cubicBezTo>
                  <a:pt x="313" y="198"/>
                  <a:pt x="313" y="198"/>
                  <a:pt x="313" y="198"/>
                </a:cubicBezTo>
                <a:cubicBezTo>
                  <a:pt x="313" y="227"/>
                  <a:pt x="313" y="227"/>
                  <a:pt x="313" y="227"/>
                </a:cubicBezTo>
                <a:cubicBezTo>
                  <a:pt x="485" y="227"/>
                  <a:pt x="485" y="227"/>
                  <a:pt x="485" y="227"/>
                </a:cubicBezTo>
                <a:cubicBezTo>
                  <a:pt x="485" y="28"/>
                  <a:pt x="485" y="28"/>
                  <a:pt x="485" y="28"/>
                </a:cubicBezTo>
                <a:cubicBezTo>
                  <a:pt x="313" y="28"/>
                  <a:pt x="313" y="28"/>
                  <a:pt x="313" y="28"/>
                </a:cubicBezTo>
                <a:cubicBezTo>
                  <a:pt x="313" y="56"/>
                  <a:pt x="313" y="56"/>
                  <a:pt x="313" y="56"/>
                </a:cubicBezTo>
                <a:cubicBezTo>
                  <a:pt x="200" y="56"/>
                  <a:pt x="200" y="56"/>
                  <a:pt x="200" y="56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28" y="28"/>
                  <a:pt x="228" y="28"/>
                  <a:pt x="228" y="28"/>
                </a:cubicBezTo>
                <a:cubicBezTo>
                  <a:pt x="228" y="0"/>
                  <a:pt x="228" y="0"/>
                  <a:pt x="228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71" y="28"/>
                  <a:pt x="171" y="28"/>
                  <a:pt x="171" y="28"/>
                </a:cubicBezTo>
                <a:cubicBezTo>
                  <a:pt x="171" y="56"/>
                  <a:pt x="171" y="56"/>
                  <a:pt x="171" y="56"/>
                </a:cubicBezTo>
                <a:cubicBezTo>
                  <a:pt x="115" y="56"/>
                  <a:pt x="115" y="56"/>
                  <a:pt x="115" y="56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170"/>
                  <a:pt x="0" y="170"/>
                  <a:pt x="0" y="170"/>
                </a:cubicBezTo>
                <a:cubicBezTo>
                  <a:pt x="115" y="170"/>
                  <a:pt x="115" y="170"/>
                  <a:pt x="115" y="170"/>
                </a:cubicBezTo>
                <a:cubicBezTo>
                  <a:pt x="115" y="198"/>
                  <a:pt x="115" y="198"/>
                  <a:pt x="115" y="198"/>
                </a:cubicBezTo>
                <a:cubicBezTo>
                  <a:pt x="174" y="198"/>
                  <a:pt x="174" y="198"/>
                  <a:pt x="174" y="198"/>
                </a:cubicBezTo>
                <a:cubicBezTo>
                  <a:pt x="178" y="210"/>
                  <a:pt x="188" y="220"/>
                  <a:pt x="200" y="224"/>
                </a:cubicBezTo>
                <a:cubicBezTo>
                  <a:pt x="200" y="265"/>
                  <a:pt x="200" y="265"/>
                  <a:pt x="200" y="265"/>
                </a:cubicBezTo>
                <a:cubicBezTo>
                  <a:pt x="37" y="456"/>
                  <a:pt x="37" y="456"/>
                  <a:pt x="37" y="456"/>
                </a:cubicBezTo>
                <a:cubicBezTo>
                  <a:pt x="0" y="456"/>
                  <a:pt x="0" y="456"/>
                  <a:pt x="0" y="456"/>
                </a:cubicBezTo>
                <a:cubicBezTo>
                  <a:pt x="0" y="484"/>
                  <a:pt x="0" y="484"/>
                  <a:pt x="0" y="484"/>
                </a:cubicBezTo>
                <a:cubicBezTo>
                  <a:pt x="86" y="484"/>
                  <a:pt x="86" y="484"/>
                  <a:pt x="86" y="484"/>
                </a:cubicBezTo>
                <a:lnTo>
                  <a:pt x="86" y="456"/>
                </a:lnTo>
                <a:close/>
                <a:moveTo>
                  <a:pt x="428" y="56"/>
                </a:moveTo>
                <a:cubicBezTo>
                  <a:pt x="456" y="56"/>
                  <a:pt x="456" y="56"/>
                  <a:pt x="456" y="56"/>
                </a:cubicBezTo>
                <a:cubicBezTo>
                  <a:pt x="456" y="198"/>
                  <a:pt x="456" y="198"/>
                  <a:pt x="456" y="198"/>
                </a:cubicBezTo>
                <a:cubicBezTo>
                  <a:pt x="428" y="198"/>
                  <a:pt x="428" y="198"/>
                  <a:pt x="428" y="198"/>
                </a:cubicBezTo>
                <a:lnTo>
                  <a:pt x="428" y="56"/>
                </a:lnTo>
                <a:close/>
                <a:moveTo>
                  <a:pt x="342" y="56"/>
                </a:moveTo>
                <a:cubicBezTo>
                  <a:pt x="399" y="56"/>
                  <a:pt x="399" y="56"/>
                  <a:pt x="399" y="56"/>
                </a:cubicBezTo>
                <a:cubicBezTo>
                  <a:pt x="399" y="198"/>
                  <a:pt x="399" y="198"/>
                  <a:pt x="399" y="198"/>
                </a:cubicBezTo>
                <a:cubicBezTo>
                  <a:pt x="342" y="198"/>
                  <a:pt x="342" y="198"/>
                  <a:pt x="342" y="198"/>
                </a:cubicBezTo>
                <a:lnTo>
                  <a:pt x="342" y="56"/>
                </a:lnTo>
                <a:close/>
                <a:moveTo>
                  <a:pt x="58" y="141"/>
                </a:moveTo>
                <a:cubicBezTo>
                  <a:pt x="29" y="141"/>
                  <a:pt x="29" y="141"/>
                  <a:pt x="29" y="141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58" y="113"/>
                  <a:pt x="58" y="113"/>
                  <a:pt x="58" y="113"/>
                </a:cubicBezTo>
                <a:lnTo>
                  <a:pt x="58" y="141"/>
                </a:lnTo>
                <a:close/>
                <a:moveTo>
                  <a:pt x="115" y="141"/>
                </a:moveTo>
                <a:cubicBezTo>
                  <a:pt x="86" y="141"/>
                  <a:pt x="86" y="141"/>
                  <a:pt x="86" y="141"/>
                </a:cubicBezTo>
                <a:cubicBezTo>
                  <a:pt x="86" y="113"/>
                  <a:pt x="86" y="113"/>
                  <a:pt x="86" y="113"/>
                </a:cubicBezTo>
                <a:cubicBezTo>
                  <a:pt x="115" y="113"/>
                  <a:pt x="115" y="113"/>
                  <a:pt x="115" y="113"/>
                </a:cubicBezTo>
                <a:lnTo>
                  <a:pt x="115" y="141"/>
                </a:lnTo>
                <a:close/>
                <a:moveTo>
                  <a:pt x="267" y="354"/>
                </a:moveTo>
                <a:cubicBezTo>
                  <a:pt x="228" y="384"/>
                  <a:pt x="228" y="384"/>
                  <a:pt x="228" y="384"/>
                </a:cubicBezTo>
                <a:cubicBezTo>
                  <a:pt x="228" y="309"/>
                  <a:pt x="228" y="309"/>
                  <a:pt x="228" y="309"/>
                </a:cubicBezTo>
                <a:lnTo>
                  <a:pt x="267" y="354"/>
                </a:lnTo>
                <a:close/>
                <a:moveTo>
                  <a:pt x="214" y="198"/>
                </a:moveTo>
                <a:cubicBezTo>
                  <a:pt x="206" y="198"/>
                  <a:pt x="200" y="192"/>
                  <a:pt x="200" y="184"/>
                </a:cubicBezTo>
                <a:cubicBezTo>
                  <a:pt x="200" y="176"/>
                  <a:pt x="206" y="170"/>
                  <a:pt x="214" y="170"/>
                </a:cubicBezTo>
                <a:cubicBezTo>
                  <a:pt x="222" y="170"/>
                  <a:pt x="228" y="176"/>
                  <a:pt x="228" y="184"/>
                </a:cubicBezTo>
                <a:cubicBezTo>
                  <a:pt x="228" y="192"/>
                  <a:pt x="222" y="198"/>
                  <a:pt x="214" y="198"/>
                </a:cubicBezTo>
                <a:close/>
                <a:moveTo>
                  <a:pt x="174" y="170"/>
                </a:moveTo>
                <a:cubicBezTo>
                  <a:pt x="143" y="170"/>
                  <a:pt x="143" y="170"/>
                  <a:pt x="143" y="170"/>
                </a:cubicBezTo>
                <a:cubicBezTo>
                  <a:pt x="143" y="85"/>
                  <a:pt x="143" y="85"/>
                  <a:pt x="143" y="85"/>
                </a:cubicBezTo>
                <a:cubicBezTo>
                  <a:pt x="313" y="85"/>
                  <a:pt x="313" y="85"/>
                  <a:pt x="313" y="85"/>
                </a:cubicBezTo>
                <a:cubicBezTo>
                  <a:pt x="313" y="170"/>
                  <a:pt x="313" y="170"/>
                  <a:pt x="313" y="170"/>
                </a:cubicBezTo>
                <a:cubicBezTo>
                  <a:pt x="254" y="170"/>
                  <a:pt x="254" y="170"/>
                  <a:pt x="254" y="170"/>
                </a:cubicBezTo>
                <a:cubicBezTo>
                  <a:pt x="248" y="153"/>
                  <a:pt x="233" y="141"/>
                  <a:pt x="214" y="141"/>
                </a:cubicBezTo>
                <a:cubicBezTo>
                  <a:pt x="196" y="141"/>
                  <a:pt x="180" y="153"/>
                  <a:pt x="174" y="170"/>
                </a:cubicBezTo>
                <a:close/>
                <a:moveTo>
                  <a:pt x="200" y="309"/>
                </a:moveTo>
                <a:cubicBezTo>
                  <a:pt x="200" y="384"/>
                  <a:pt x="200" y="384"/>
                  <a:pt x="200" y="384"/>
                </a:cubicBezTo>
                <a:cubicBezTo>
                  <a:pt x="161" y="354"/>
                  <a:pt x="161" y="354"/>
                  <a:pt x="161" y="354"/>
                </a:cubicBezTo>
                <a:lnTo>
                  <a:pt x="200" y="3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" name="Freeform 7"/>
          <p:cNvSpPr>
            <a:spLocks noEditPoints="1"/>
          </p:cNvSpPr>
          <p:nvPr/>
        </p:nvSpPr>
        <p:spPr bwMode="auto">
          <a:xfrm>
            <a:off x="6278899" y="2571813"/>
            <a:ext cx="480760" cy="424630"/>
          </a:xfrm>
          <a:custGeom>
            <a:avLst/>
            <a:gdLst>
              <a:gd name="T0" fmla="*/ 28 w 484"/>
              <a:gd name="T1" fmla="*/ 253 h 426"/>
              <a:gd name="T2" fmla="*/ 28 w 484"/>
              <a:gd name="T3" fmla="*/ 426 h 426"/>
              <a:gd name="T4" fmla="*/ 456 w 484"/>
              <a:gd name="T5" fmla="*/ 426 h 426"/>
              <a:gd name="T6" fmla="*/ 456 w 484"/>
              <a:gd name="T7" fmla="*/ 253 h 426"/>
              <a:gd name="T8" fmla="*/ 484 w 484"/>
              <a:gd name="T9" fmla="*/ 213 h 426"/>
              <a:gd name="T10" fmla="*/ 484 w 484"/>
              <a:gd name="T11" fmla="*/ 57 h 426"/>
              <a:gd name="T12" fmla="*/ 343 w 484"/>
              <a:gd name="T13" fmla="*/ 57 h 426"/>
              <a:gd name="T14" fmla="*/ 343 w 484"/>
              <a:gd name="T15" fmla="*/ 28 h 426"/>
              <a:gd name="T16" fmla="*/ 371 w 484"/>
              <a:gd name="T17" fmla="*/ 28 h 426"/>
              <a:gd name="T18" fmla="*/ 371 w 484"/>
              <a:gd name="T19" fmla="*/ 0 h 426"/>
              <a:gd name="T20" fmla="*/ 115 w 484"/>
              <a:gd name="T21" fmla="*/ 0 h 426"/>
              <a:gd name="T22" fmla="*/ 115 w 484"/>
              <a:gd name="T23" fmla="*/ 28 h 426"/>
              <a:gd name="T24" fmla="*/ 143 w 484"/>
              <a:gd name="T25" fmla="*/ 28 h 426"/>
              <a:gd name="T26" fmla="*/ 143 w 484"/>
              <a:gd name="T27" fmla="*/ 57 h 426"/>
              <a:gd name="T28" fmla="*/ 0 w 484"/>
              <a:gd name="T29" fmla="*/ 57 h 426"/>
              <a:gd name="T30" fmla="*/ 0 w 484"/>
              <a:gd name="T31" fmla="*/ 213 h 426"/>
              <a:gd name="T32" fmla="*/ 28 w 484"/>
              <a:gd name="T33" fmla="*/ 253 h 426"/>
              <a:gd name="T34" fmla="*/ 57 w 484"/>
              <a:gd name="T35" fmla="*/ 397 h 426"/>
              <a:gd name="T36" fmla="*/ 57 w 484"/>
              <a:gd name="T37" fmla="*/ 342 h 426"/>
              <a:gd name="T38" fmla="*/ 113 w 484"/>
              <a:gd name="T39" fmla="*/ 397 h 426"/>
              <a:gd name="T40" fmla="*/ 57 w 484"/>
              <a:gd name="T41" fmla="*/ 397 h 426"/>
              <a:gd name="T42" fmla="*/ 428 w 484"/>
              <a:gd name="T43" fmla="*/ 397 h 426"/>
              <a:gd name="T44" fmla="*/ 372 w 484"/>
              <a:gd name="T45" fmla="*/ 397 h 426"/>
              <a:gd name="T46" fmla="*/ 428 w 484"/>
              <a:gd name="T47" fmla="*/ 342 h 426"/>
              <a:gd name="T48" fmla="*/ 428 w 484"/>
              <a:gd name="T49" fmla="*/ 397 h 426"/>
              <a:gd name="T50" fmla="*/ 428 w 484"/>
              <a:gd name="T51" fmla="*/ 313 h 426"/>
              <a:gd name="T52" fmla="*/ 344 w 484"/>
              <a:gd name="T53" fmla="*/ 397 h 426"/>
              <a:gd name="T54" fmla="*/ 142 w 484"/>
              <a:gd name="T55" fmla="*/ 397 h 426"/>
              <a:gd name="T56" fmla="*/ 57 w 484"/>
              <a:gd name="T57" fmla="*/ 313 h 426"/>
              <a:gd name="T58" fmla="*/ 57 w 484"/>
              <a:gd name="T59" fmla="*/ 255 h 426"/>
              <a:gd name="T60" fmla="*/ 200 w 484"/>
              <a:gd name="T61" fmla="*/ 255 h 426"/>
              <a:gd name="T62" fmla="*/ 200 w 484"/>
              <a:gd name="T63" fmla="*/ 312 h 426"/>
              <a:gd name="T64" fmla="*/ 285 w 484"/>
              <a:gd name="T65" fmla="*/ 312 h 426"/>
              <a:gd name="T66" fmla="*/ 285 w 484"/>
              <a:gd name="T67" fmla="*/ 255 h 426"/>
              <a:gd name="T68" fmla="*/ 428 w 484"/>
              <a:gd name="T69" fmla="*/ 255 h 426"/>
              <a:gd name="T70" fmla="*/ 428 w 484"/>
              <a:gd name="T71" fmla="*/ 313 h 426"/>
              <a:gd name="T72" fmla="*/ 228 w 484"/>
              <a:gd name="T73" fmla="*/ 284 h 426"/>
              <a:gd name="T74" fmla="*/ 228 w 484"/>
              <a:gd name="T75" fmla="*/ 227 h 426"/>
              <a:gd name="T76" fmla="*/ 256 w 484"/>
              <a:gd name="T77" fmla="*/ 227 h 426"/>
              <a:gd name="T78" fmla="*/ 256 w 484"/>
              <a:gd name="T79" fmla="*/ 284 h 426"/>
              <a:gd name="T80" fmla="*/ 228 w 484"/>
              <a:gd name="T81" fmla="*/ 284 h 426"/>
              <a:gd name="T82" fmla="*/ 171 w 484"/>
              <a:gd name="T83" fmla="*/ 28 h 426"/>
              <a:gd name="T84" fmla="*/ 314 w 484"/>
              <a:gd name="T85" fmla="*/ 28 h 426"/>
              <a:gd name="T86" fmla="*/ 314 w 484"/>
              <a:gd name="T87" fmla="*/ 57 h 426"/>
              <a:gd name="T88" fmla="*/ 171 w 484"/>
              <a:gd name="T89" fmla="*/ 57 h 426"/>
              <a:gd name="T90" fmla="*/ 171 w 484"/>
              <a:gd name="T91" fmla="*/ 28 h 426"/>
              <a:gd name="T92" fmla="*/ 28 w 484"/>
              <a:gd name="T93" fmla="*/ 85 h 426"/>
              <a:gd name="T94" fmla="*/ 456 w 484"/>
              <a:gd name="T95" fmla="*/ 85 h 426"/>
              <a:gd name="T96" fmla="*/ 456 w 484"/>
              <a:gd name="T97" fmla="*/ 213 h 426"/>
              <a:gd name="T98" fmla="*/ 442 w 484"/>
              <a:gd name="T99" fmla="*/ 227 h 426"/>
              <a:gd name="T100" fmla="*/ 285 w 484"/>
              <a:gd name="T101" fmla="*/ 227 h 426"/>
              <a:gd name="T102" fmla="*/ 285 w 484"/>
              <a:gd name="T103" fmla="*/ 199 h 426"/>
              <a:gd name="T104" fmla="*/ 200 w 484"/>
              <a:gd name="T105" fmla="*/ 199 h 426"/>
              <a:gd name="T106" fmla="*/ 200 w 484"/>
              <a:gd name="T107" fmla="*/ 227 h 426"/>
              <a:gd name="T108" fmla="*/ 43 w 484"/>
              <a:gd name="T109" fmla="*/ 227 h 426"/>
              <a:gd name="T110" fmla="*/ 28 w 484"/>
              <a:gd name="T111" fmla="*/ 213 h 426"/>
              <a:gd name="T112" fmla="*/ 28 w 484"/>
              <a:gd name="T113" fmla="*/ 85 h 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84" h="426">
                <a:moveTo>
                  <a:pt x="28" y="253"/>
                </a:moveTo>
                <a:cubicBezTo>
                  <a:pt x="28" y="426"/>
                  <a:pt x="28" y="426"/>
                  <a:pt x="28" y="426"/>
                </a:cubicBezTo>
                <a:cubicBezTo>
                  <a:pt x="456" y="426"/>
                  <a:pt x="456" y="426"/>
                  <a:pt x="456" y="426"/>
                </a:cubicBezTo>
                <a:cubicBezTo>
                  <a:pt x="456" y="253"/>
                  <a:pt x="456" y="253"/>
                  <a:pt x="456" y="253"/>
                </a:cubicBezTo>
                <a:cubicBezTo>
                  <a:pt x="473" y="247"/>
                  <a:pt x="484" y="231"/>
                  <a:pt x="484" y="213"/>
                </a:cubicBezTo>
                <a:cubicBezTo>
                  <a:pt x="484" y="57"/>
                  <a:pt x="484" y="57"/>
                  <a:pt x="484" y="57"/>
                </a:cubicBezTo>
                <a:cubicBezTo>
                  <a:pt x="343" y="57"/>
                  <a:pt x="343" y="57"/>
                  <a:pt x="343" y="57"/>
                </a:cubicBezTo>
                <a:cubicBezTo>
                  <a:pt x="343" y="28"/>
                  <a:pt x="343" y="28"/>
                  <a:pt x="343" y="28"/>
                </a:cubicBezTo>
                <a:cubicBezTo>
                  <a:pt x="371" y="28"/>
                  <a:pt x="371" y="28"/>
                  <a:pt x="371" y="28"/>
                </a:cubicBezTo>
                <a:cubicBezTo>
                  <a:pt x="371" y="0"/>
                  <a:pt x="371" y="0"/>
                  <a:pt x="371" y="0"/>
                </a:cubicBezTo>
                <a:cubicBezTo>
                  <a:pt x="115" y="0"/>
                  <a:pt x="115" y="0"/>
                  <a:pt x="115" y="0"/>
                </a:cubicBezTo>
                <a:cubicBezTo>
                  <a:pt x="115" y="28"/>
                  <a:pt x="115" y="28"/>
                  <a:pt x="115" y="28"/>
                </a:cubicBezTo>
                <a:cubicBezTo>
                  <a:pt x="143" y="28"/>
                  <a:pt x="143" y="28"/>
                  <a:pt x="143" y="28"/>
                </a:cubicBezTo>
                <a:cubicBezTo>
                  <a:pt x="143" y="57"/>
                  <a:pt x="143" y="57"/>
                  <a:pt x="143" y="57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213"/>
                  <a:pt x="0" y="213"/>
                  <a:pt x="0" y="213"/>
                </a:cubicBezTo>
                <a:cubicBezTo>
                  <a:pt x="0" y="231"/>
                  <a:pt x="12" y="247"/>
                  <a:pt x="28" y="253"/>
                </a:cubicBezTo>
                <a:close/>
                <a:moveTo>
                  <a:pt x="57" y="397"/>
                </a:moveTo>
                <a:cubicBezTo>
                  <a:pt x="57" y="342"/>
                  <a:pt x="57" y="342"/>
                  <a:pt x="57" y="342"/>
                </a:cubicBezTo>
                <a:cubicBezTo>
                  <a:pt x="85" y="347"/>
                  <a:pt x="107" y="369"/>
                  <a:pt x="113" y="397"/>
                </a:cubicBezTo>
                <a:lnTo>
                  <a:pt x="57" y="397"/>
                </a:lnTo>
                <a:close/>
                <a:moveTo>
                  <a:pt x="428" y="397"/>
                </a:moveTo>
                <a:cubicBezTo>
                  <a:pt x="372" y="397"/>
                  <a:pt x="372" y="397"/>
                  <a:pt x="372" y="397"/>
                </a:cubicBezTo>
                <a:cubicBezTo>
                  <a:pt x="378" y="369"/>
                  <a:pt x="400" y="348"/>
                  <a:pt x="428" y="342"/>
                </a:cubicBezTo>
                <a:lnTo>
                  <a:pt x="428" y="397"/>
                </a:lnTo>
                <a:close/>
                <a:moveTo>
                  <a:pt x="428" y="313"/>
                </a:moveTo>
                <a:cubicBezTo>
                  <a:pt x="384" y="319"/>
                  <a:pt x="350" y="354"/>
                  <a:pt x="344" y="397"/>
                </a:cubicBezTo>
                <a:cubicBezTo>
                  <a:pt x="142" y="397"/>
                  <a:pt x="142" y="397"/>
                  <a:pt x="142" y="397"/>
                </a:cubicBezTo>
                <a:cubicBezTo>
                  <a:pt x="136" y="354"/>
                  <a:pt x="101" y="319"/>
                  <a:pt x="57" y="313"/>
                </a:cubicBezTo>
                <a:cubicBezTo>
                  <a:pt x="57" y="255"/>
                  <a:pt x="57" y="255"/>
                  <a:pt x="57" y="255"/>
                </a:cubicBezTo>
                <a:cubicBezTo>
                  <a:pt x="200" y="255"/>
                  <a:pt x="200" y="255"/>
                  <a:pt x="200" y="255"/>
                </a:cubicBezTo>
                <a:cubicBezTo>
                  <a:pt x="200" y="312"/>
                  <a:pt x="200" y="312"/>
                  <a:pt x="200" y="312"/>
                </a:cubicBezTo>
                <a:cubicBezTo>
                  <a:pt x="285" y="312"/>
                  <a:pt x="285" y="312"/>
                  <a:pt x="285" y="312"/>
                </a:cubicBezTo>
                <a:cubicBezTo>
                  <a:pt x="285" y="255"/>
                  <a:pt x="285" y="255"/>
                  <a:pt x="285" y="255"/>
                </a:cubicBezTo>
                <a:cubicBezTo>
                  <a:pt x="428" y="255"/>
                  <a:pt x="428" y="255"/>
                  <a:pt x="428" y="255"/>
                </a:cubicBezTo>
                <a:lnTo>
                  <a:pt x="428" y="313"/>
                </a:lnTo>
                <a:close/>
                <a:moveTo>
                  <a:pt x="228" y="284"/>
                </a:moveTo>
                <a:cubicBezTo>
                  <a:pt x="228" y="227"/>
                  <a:pt x="228" y="227"/>
                  <a:pt x="228" y="227"/>
                </a:cubicBezTo>
                <a:cubicBezTo>
                  <a:pt x="256" y="227"/>
                  <a:pt x="256" y="227"/>
                  <a:pt x="256" y="227"/>
                </a:cubicBezTo>
                <a:cubicBezTo>
                  <a:pt x="256" y="284"/>
                  <a:pt x="256" y="284"/>
                  <a:pt x="256" y="284"/>
                </a:cubicBezTo>
                <a:lnTo>
                  <a:pt x="228" y="284"/>
                </a:lnTo>
                <a:close/>
                <a:moveTo>
                  <a:pt x="171" y="28"/>
                </a:moveTo>
                <a:cubicBezTo>
                  <a:pt x="314" y="28"/>
                  <a:pt x="314" y="28"/>
                  <a:pt x="314" y="28"/>
                </a:cubicBezTo>
                <a:cubicBezTo>
                  <a:pt x="314" y="57"/>
                  <a:pt x="314" y="57"/>
                  <a:pt x="314" y="57"/>
                </a:cubicBezTo>
                <a:cubicBezTo>
                  <a:pt x="171" y="57"/>
                  <a:pt x="171" y="57"/>
                  <a:pt x="171" y="57"/>
                </a:cubicBezTo>
                <a:lnTo>
                  <a:pt x="171" y="28"/>
                </a:lnTo>
                <a:close/>
                <a:moveTo>
                  <a:pt x="28" y="85"/>
                </a:moveTo>
                <a:cubicBezTo>
                  <a:pt x="456" y="85"/>
                  <a:pt x="456" y="85"/>
                  <a:pt x="456" y="85"/>
                </a:cubicBezTo>
                <a:cubicBezTo>
                  <a:pt x="456" y="213"/>
                  <a:pt x="456" y="213"/>
                  <a:pt x="456" y="213"/>
                </a:cubicBezTo>
                <a:cubicBezTo>
                  <a:pt x="456" y="221"/>
                  <a:pt x="450" y="227"/>
                  <a:pt x="442" y="227"/>
                </a:cubicBezTo>
                <a:cubicBezTo>
                  <a:pt x="285" y="227"/>
                  <a:pt x="285" y="227"/>
                  <a:pt x="285" y="227"/>
                </a:cubicBezTo>
                <a:cubicBezTo>
                  <a:pt x="285" y="199"/>
                  <a:pt x="285" y="199"/>
                  <a:pt x="285" y="199"/>
                </a:cubicBezTo>
                <a:cubicBezTo>
                  <a:pt x="200" y="199"/>
                  <a:pt x="200" y="199"/>
                  <a:pt x="200" y="199"/>
                </a:cubicBezTo>
                <a:cubicBezTo>
                  <a:pt x="200" y="227"/>
                  <a:pt x="200" y="227"/>
                  <a:pt x="200" y="227"/>
                </a:cubicBezTo>
                <a:cubicBezTo>
                  <a:pt x="43" y="227"/>
                  <a:pt x="43" y="227"/>
                  <a:pt x="43" y="227"/>
                </a:cubicBezTo>
                <a:cubicBezTo>
                  <a:pt x="35" y="227"/>
                  <a:pt x="28" y="221"/>
                  <a:pt x="28" y="213"/>
                </a:cubicBezTo>
                <a:lnTo>
                  <a:pt x="28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" name="Freeform 8"/>
          <p:cNvSpPr>
            <a:spLocks noEditPoints="1"/>
          </p:cNvSpPr>
          <p:nvPr/>
        </p:nvSpPr>
        <p:spPr bwMode="auto">
          <a:xfrm>
            <a:off x="19930669" y="2543749"/>
            <a:ext cx="392904" cy="480758"/>
          </a:xfrm>
          <a:custGeom>
            <a:avLst/>
            <a:gdLst>
              <a:gd name="T0" fmla="*/ 146 w 397"/>
              <a:gd name="T1" fmla="*/ 456 h 484"/>
              <a:gd name="T2" fmla="*/ 85 w 397"/>
              <a:gd name="T3" fmla="*/ 484 h 484"/>
              <a:gd name="T4" fmla="*/ 369 w 397"/>
              <a:gd name="T5" fmla="*/ 456 h 484"/>
              <a:gd name="T6" fmla="*/ 288 w 397"/>
              <a:gd name="T7" fmla="*/ 389 h 484"/>
              <a:gd name="T8" fmla="*/ 357 w 397"/>
              <a:gd name="T9" fmla="*/ 280 h 484"/>
              <a:gd name="T10" fmla="*/ 227 w 397"/>
              <a:gd name="T11" fmla="*/ 0 h 484"/>
              <a:gd name="T12" fmla="*/ 77 w 397"/>
              <a:gd name="T13" fmla="*/ 0 h 484"/>
              <a:gd name="T14" fmla="*/ 166 w 397"/>
              <a:gd name="T15" fmla="*/ 389 h 484"/>
              <a:gd name="T16" fmla="*/ 194 w 397"/>
              <a:gd name="T17" fmla="*/ 395 h 484"/>
              <a:gd name="T18" fmla="*/ 260 w 397"/>
              <a:gd name="T19" fmla="*/ 395 h 484"/>
              <a:gd name="T20" fmla="*/ 175 w 397"/>
              <a:gd name="T21" fmla="*/ 456 h 484"/>
              <a:gd name="T22" fmla="*/ 312 w 397"/>
              <a:gd name="T23" fmla="*/ 227 h 484"/>
              <a:gd name="T24" fmla="*/ 340 w 397"/>
              <a:gd name="T25" fmla="*/ 190 h 484"/>
              <a:gd name="T26" fmla="*/ 369 w 397"/>
              <a:gd name="T27" fmla="*/ 170 h 484"/>
              <a:gd name="T28" fmla="*/ 199 w 397"/>
              <a:gd name="T29" fmla="*/ 77 h 484"/>
              <a:gd name="T30" fmla="*/ 227 w 397"/>
              <a:gd name="T31" fmla="*/ 28 h 484"/>
              <a:gd name="T32" fmla="*/ 255 w 397"/>
              <a:gd name="T33" fmla="*/ 59 h 484"/>
              <a:gd name="T34" fmla="*/ 210 w 397"/>
              <a:gd name="T35" fmla="*/ 82 h 484"/>
              <a:gd name="T36" fmla="*/ 176 w 397"/>
              <a:gd name="T37" fmla="*/ 99 h 484"/>
              <a:gd name="T38" fmla="*/ 170 w 397"/>
              <a:gd name="T39" fmla="*/ 40 h 484"/>
              <a:gd name="T40" fmla="*/ 136 w 397"/>
              <a:gd name="T41" fmla="*/ 99 h 484"/>
              <a:gd name="T42" fmla="*/ 216 w 397"/>
              <a:gd name="T43" fmla="*/ 116 h 484"/>
              <a:gd name="T44" fmla="*/ 284 w 397"/>
              <a:gd name="T45" fmla="*/ 83 h 484"/>
              <a:gd name="T46" fmla="*/ 366 w 397"/>
              <a:gd name="T47" fmla="*/ 142 h 484"/>
              <a:gd name="T48" fmla="*/ 312 w 397"/>
              <a:gd name="T49" fmla="*/ 178 h 484"/>
              <a:gd name="T50" fmla="*/ 284 w 397"/>
              <a:gd name="T51" fmla="*/ 255 h 484"/>
              <a:gd name="T52" fmla="*/ 280 w 397"/>
              <a:gd name="T53" fmla="*/ 301 h 484"/>
              <a:gd name="T54" fmla="*/ 255 w 397"/>
              <a:gd name="T55" fmla="*/ 227 h 484"/>
              <a:gd name="T56" fmla="*/ 227 w 397"/>
              <a:gd name="T57" fmla="*/ 170 h 484"/>
              <a:gd name="T58" fmla="*/ 150 w 397"/>
              <a:gd name="T59" fmla="*/ 198 h 484"/>
              <a:gd name="T60" fmla="*/ 142 w 397"/>
              <a:gd name="T61" fmla="*/ 142 h 484"/>
              <a:gd name="T62" fmla="*/ 170 w 397"/>
              <a:gd name="T63" fmla="*/ 40 h 484"/>
              <a:gd name="T64" fmla="*/ 190 w 397"/>
              <a:gd name="T65" fmla="*/ 198 h 484"/>
              <a:gd name="T66" fmla="*/ 199 w 397"/>
              <a:gd name="T67" fmla="*/ 255 h 484"/>
              <a:gd name="T68" fmla="*/ 227 w 397"/>
              <a:gd name="T69" fmla="*/ 306 h 484"/>
              <a:gd name="T70" fmla="*/ 227 w 397"/>
              <a:gd name="T71" fmla="*/ 312 h 484"/>
              <a:gd name="T72" fmla="*/ 114 w 397"/>
              <a:gd name="T73" fmla="*/ 170 h 484"/>
              <a:gd name="T74" fmla="*/ 162 w 397"/>
              <a:gd name="T75" fmla="*/ 227 h 484"/>
              <a:gd name="T76" fmla="*/ 97 w 397"/>
              <a:gd name="T77" fmla="*/ 60 h 484"/>
              <a:gd name="T78" fmla="*/ 227 w 397"/>
              <a:gd name="T79" fmla="*/ 340 h 484"/>
              <a:gd name="T80" fmla="*/ 357 w 397"/>
              <a:gd name="T81" fmla="*/ 320 h 484"/>
              <a:gd name="T82" fmla="*/ 28 w 397"/>
              <a:gd name="T83" fmla="*/ 170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97" h="484">
                <a:moveTo>
                  <a:pt x="166" y="389"/>
                </a:moveTo>
                <a:cubicBezTo>
                  <a:pt x="146" y="456"/>
                  <a:pt x="146" y="456"/>
                  <a:pt x="146" y="456"/>
                </a:cubicBezTo>
                <a:cubicBezTo>
                  <a:pt x="85" y="456"/>
                  <a:pt x="85" y="456"/>
                  <a:pt x="85" y="456"/>
                </a:cubicBezTo>
                <a:cubicBezTo>
                  <a:pt x="85" y="484"/>
                  <a:pt x="85" y="484"/>
                  <a:pt x="85" y="484"/>
                </a:cubicBezTo>
                <a:cubicBezTo>
                  <a:pt x="369" y="484"/>
                  <a:pt x="369" y="484"/>
                  <a:pt x="369" y="484"/>
                </a:cubicBezTo>
                <a:cubicBezTo>
                  <a:pt x="369" y="456"/>
                  <a:pt x="369" y="456"/>
                  <a:pt x="369" y="456"/>
                </a:cubicBezTo>
                <a:cubicBezTo>
                  <a:pt x="308" y="456"/>
                  <a:pt x="308" y="456"/>
                  <a:pt x="308" y="456"/>
                </a:cubicBezTo>
                <a:cubicBezTo>
                  <a:pt x="288" y="389"/>
                  <a:pt x="288" y="389"/>
                  <a:pt x="288" y="389"/>
                </a:cubicBezTo>
                <a:cubicBezTo>
                  <a:pt x="357" y="370"/>
                  <a:pt x="391" y="325"/>
                  <a:pt x="397" y="320"/>
                </a:cubicBezTo>
                <a:cubicBezTo>
                  <a:pt x="357" y="280"/>
                  <a:pt x="357" y="280"/>
                  <a:pt x="357" y="280"/>
                </a:cubicBezTo>
                <a:cubicBezTo>
                  <a:pt x="382" y="250"/>
                  <a:pt x="397" y="212"/>
                  <a:pt x="397" y="170"/>
                </a:cubicBezTo>
                <a:cubicBezTo>
                  <a:pt x="397" y="76"/>
                  <a:pt x="321" y="0"/>
                  <a:pt x="227" y="0"/>
                </a:cubicBezTo>
                <a:cubicBezTo>
                  <a:pt x="185" y="0"/>
                  <a:pt x="147" y="15"/>
                  <a:pt x="117" y="40"/>
                </a:cubicBezTo>
                <a:cubicBezTo>
                  <a:pt x="77" y="0"/>
                  <a:pt x="77" y="0"/>
                  <a:pt x="77" y="0"/>
                </a:cubicBezTo>
                <a:cubicBezTo>
                  <a:pt x="73" y="5"/>
                  <a:pt x="0" y="61"/>
                  <a:pt x="0" y="170"/>
                </a:cubicBezTo>
                <a:cubicBezTo>
                  <a:pt x="0" y="277"/>
                  <a:pt x="73" y="363"/>
                  <a:pt x="166" y="389"/>
                </a:cubicBezTo>
                <a:close/>
                <a:moveTo>
                  <a:pt x="175" y="456"/>
                </a:moveTo>
                <a:cubicBezTo>
                  <a:pt x="194" y="395"/>
                  <a:pt x="194" y="395"/>
                  <a:pt x="194" y="395"/>
                </a:cubicBezTo>
                <a:cubicBezTo>
                  <a:pt x="205" y="396"/>
                  <a:pt x="216" y="397"/>
                  <a:pt x="227" y="397"/>
                </a:cubicBezTo>
                <a:cubicBezTo>
                  <a:pt x="238" y="397"/>
                  <a:pt x="249" y="396"/>
                  <a:pt x="260" y="395"/>
                </a:cubicBezTo>
                <a:cubicBezTo>
                  <a:pt x="279" y="456"/>
                  <a:pt x="279" y="456"/>
                  <a:pt x="279" y="456"/>
                </a:cubicBezTo>
                <a:lnTo>
                  <a:pt x="175" y="456"/>
                </a:lnTo>
                <a:close/>
                <a:moveTo>
                  <a:pt x="357" y="227"/>
                </a:moveTo>
                <a:cubicBezTo>
                  <a:pt x="312" y="227"/>
                  <a:pt x="312" y="227"/>
                  <a:pt x="312" y="227"/>
                </a:cubicBezTo>
                <a:cubicBezTo>
                  <a:pt x="312" y="218"/>
                  <a:pt x="312" y="218"/>
                  <a:pt x="312" y="218"/>
                </a:cubicBezTo>
                <a:cubicBezTo>
                  <a:pt x="340" y="190"/>
                  <a:pt x="340" y="190"/>
                  <a:pt x="340" y="190"/>
                </a:cubicBezTo>
                <a:cubicBezTo>
                  <a:pt x="340" y="170"/>
                  <a:pt x="340" y="170"/>
                  <a:pt x="340" y="170"/>
                </a:cubicBezTo>
                <a:cubicBezTo>
                  <a:pt x="369" y="170"/>
                  <a:pt x="369" y="170"/>
                  <a:pt x="369" y="170"/>
                </a:cubicBezTo>
                <a:cubicBezTo>
                  <a:pt x="369" y="190"/>
                  <a:pt x="365" y="209"/>
                  <a:pt x="357" y="227"/>
                </a:cubicBezTo>
                <a:close/>
                <a:moveTo>
                  <a:pt x="199" y="77"/>
                </a:moveTo>
                <a:cubicBezTo>
                  <a:pt x="199" y="31"/>
                  <a:pt x="199" y="31"/>
                  <a:pt x="199" y="31"/>
                </a:cubicBezTo>
                <a:cubicBezTo>
                  <a:pt x="208" y="29"/>
                  <a:pt x="217" y="28"/>
                  <a:pt x="227" y="28"/>
                </a:cubicBezTo>
                <a:cubicBezTo>
                  <a:pt x="255" y="28"/>
                  <a:pt x="281" y="36"/>
                  <a:pt x="303" y="50"/>
                </a:cubicBezTo>
                <a:cubicBezTo>
                  <a:pt x="255" y="59"/>
                  <a:pt x="255" y="59"/>
                  <a:pt x="255" y="59"/>
                </a:cubicBezTo>
                <a:cubicBezTo>
                  <a:pt x="255" y="105"/>
                  <a:pt x="255" y="105"/>
                  <a:pt x="255" y="105"/>
                </a:cubicBezTo>
                <a:cubicBezTo>
                  <a:pt x="210" y="82"/>
                  <a:pt x="210" y="82"/>
                  <a:pt x="210" y="82"/>
                </a:cubicBezTo>
                <a:cubicBezTo>
                  <a:pt x="184" y="107"/>
                  <a:pt x="184" y="107"/>
                  <a:pt x="184" y="107"/>
                </a:cubicBezTo>
                <a:cubicBezTo>
                  <a:pt x="176" y="99"/>
                  <a:pt x="176" y="99"/>
                  <a:pt x="176" y="99"/>
                </a:cubicBezTo>
                <a:lnTo>
                  <a:pt x="199" y="77"/>
                </a:lnTo>
                <a:close/>
                <a:moveTo>
                  <a:pt x="170" y="40"/>
                </a:moveTo>
                <a:cubicBezTo>
                  <a:pt x="170" y="65"/>
                  <a:pt x="170" y="65"/>
                  <a:pt x="170" y="65"/>
                </a:cubicBezTo>
                <a:cubicBezTo>
                  <a:pt x="136" y="99"/>
                  <a:pt x="136" y="99"/>
                  <a:pt x="136" y="99"/>
                </a:cubicBezTo>
                <a:cubicBezTo>
                  <a:pt x="184" y="148"/>
                  <a:pt x="184" y="148"/>
                  <a:pt x="184" y="148"/>
                </a:cubicBezTo>
                <a:cubicBezTo>
                  <a:pt x="216" y="116"/>
                  <a:pt x="216" y="116"/>
                  <a:pt x="216" y="116"/>
                </a:cubicBezTo>
                <a:cubicBezTo>
                  <a:pt x="284" y="150"/>
                  <a:pt x="284" y="150"/>
                  <a:pt x="284" y="150"/>
                </a:cubicBezTo>
                <a:cubicBezTo>
                  <a:pt x="284" y="83"/>
                  <a:pt x="284" y="83"/>
                  <a:pt x="284" y="83"/>
                </a:cubicBezTo>
                <a:cubicBezTo>
                  <a:pt x="331" y="74"/>
                  <a:pt x="331" y="74"/>
                  <a:pt x="331" y="74"/>
                </a:cubicBezTo>
                <a:cubicBezTo>
                  <a:pt x="348" y="93"/>
                  <a:pt x="361" y="116"/>
                  <a:pt x="366" y="142"/>
                </a:cubicBezTo>
                <a:cubicBezTo>
                  <a:pt x="312" y="142"/>
                  <a:pt x="312" y="142"/>
                  <a:pt x="312" y="142"/>
                </a:cubicBezTo>
                <a:cubicBezTo>
                  <a:pt x="312" y="178"/>
                  <a:pt x="312" y="178"/>
                  <a:pt x="312" y="178"/>
                </a:cubicBezTo>
                <a:cubicBezTo>
                  <a:pt x="284" y="207"/>
                  <a:pt x="284" y="207"/>
                  <a:pt x="284" y="207"/>
                </a:cubicBezTo>
                <a:cubicBezTo>
                  <a:pt x="284" y="255"/>
                  <a:pt x="284" y="255"/>
                  <a:pt x="284" y="255"/>
                </a:cubicBezTo>
                <a:cubicBezTo>
                  <a:pt x="340" y="255"/>
                  <a:pt x="340" y="255"/>
                  <a:pt x="340" y="255"/>
                </a:cubicBezTo>
                <a:cubicBezTo>
                  <a:pt x="325" y="276"/>
                  <a:pt x="304" y="292"/>
                  <a:pt x="280" y="301"/>
                </a:cubicBezTo>
                <a:cubicBezTo>
                  <a:pt x="255" y="289"/>
                  <a:pt x="255" y="289"/>
                  <a:pt x="255" y="289"/>
                </a:cubicBezTo>
                <a:cubicBezTo>
                  <a:pt x="255" y="227"/>
                  <a:pt x="255" y="227"/>
                  <a:pt x="255" y="227"/>
                </a:cubicBezTo>
                <a:cubicBezTo>
                  <a:pt x="227" y="227"/>
                  <a:pt x="227" y="227"/>
                  <a:pt x="227" y="227"/>
                </a:cubicBezTo>
                <a:cubicBezTo>
                  <a:pt x="227" y="170"/>
                  <a:pt x="227" y="170"/>
                  <a:pt x="227" y="170"/>
                </a:cubicBezTo>
                <a:cubicBezTo>
                  <a:pt x="179" y="170"/>
                  <a:pt x="179" y="170"/>
                  <a:pt x="179" y="170"/>
                </a:cubicBezTo>
                <a:cubicBezTo>
                  <a:pt x="150" y="198"/>
                  <a:pt x="150" y="198"/>
                  <a:pt x="150" y="198"/>
                </a:cubicBezTo>
                <a:cubicBezTo>
                  <a:pt x="142" y="198"/>
                  <a:pt x="142" y="198"/>
                  <a:pt x="142" y="198"/>
                </a:cubicBezTo>
                <a:cubicBezTo>
                  <a:pt x="142" y="142"/>
                  <a:pt x="142" y="142"/>
                  <a:pt x="142" y="142"/>
                </a:cubicBezTo>
                <a:cubicBezTo>
                  <a:pt x="88" y="142"/>
                  <a:pt x="88" y="142"/>
                  <a:pt x="88" y="142"/>
                </a:cubicBezTo>
                <a:cubicBezTo>
                  <a:pt x="97" y="96"/>
                  <a:pt x="129" y="58"/>
                  <a:pt x="170" y="40"/>
                </a:cubicBezTo>
                <a:close/>
                <a:moveTo>
                  <a:pt x="162" y="227"/>
                </a:moveTo>
                <a:cubicBezTo>
                  <a:pt x="190" y="198"/>
                  <a:pt x="190" y="198"/>
                  <a:pt x="190" y="198"/>
                </a:cubicBezTo>
                <a:cubicBezTo>
                  <a:pt x="199" y="198"/>
                  <a:pt x="199" y="198"/>
                  <a:pt x="199" y="198"/>
                </a:cubicBezTo>
                <a:cubicBezTo>
                  <a:pt x="199" y="255"/>
                  <a:pt x="199" y="255"/>
                  <a:pt x="199" y="255"/>
                </a:cubicBezTo>
                <a:cubicBezTo>
                  <a:pt x="227" y="255"/>
                  <a:pt x="227" y="255"/>
                  <a:pt x="227" y="255"/>
                </a:cubicBezTo>
                <a:cubicBezTo>
                  <a:pt x="227" y="306"/>
                  <a:pt x="227" y="306"/>
                  <a:pt x="227" y="306"/>
                </a:cubicBezTo>
                <a:cubicBezTo>
                  <a:pt x="237" y="311"/>
                  <a:pt x="237" y="311"/>
                  <a:pt x="237" y="311"/>
                </a:cubicBezTo>
                <a:cubicBezTo>
                  <a:pt x="234" y="312"/>
                  <a:pt x="230" y="312"/>
                  <a:pt x="227" y="312"/>
                </a:cubicBezTo>
                <a:cubicBezTo>
                  <a:pt x="149" y="312"/>
                  <a:pt x="85" y="248"/>
                  <a:pt x="85" y="170"/>
                </a:cubicBezTo>
                <a:cubicBezTo>
                  <a:pt x="114" y="170"/>
                  <a:pt x="114" y="170"/>
                  <a:pt x="114" y="170"/>
                </a:cubicBezTo>
                <a:cubicBezTo>
                  <a:pt x="114" y="227"/>
                  <a:pt x="114" y="227"/>
                  <a:pt x="114" y="227"/>
                </a:cubicBezTo>
                <a:lnTo>
                  <a:pt x="162" y="227"/>
                </a:lnTo>
                <a:close/>
                <a:moveTo>
                  <a:pt x="77" y="40"/>
                </a:moveTo>
                <a:cubicBezTo>
                  <a:pt x="97" y="60"/>
                  <a:pt x="97" y="60"/>
                  <a:pt x="97" y="60"/>
                </a:cubicBezTo>
                <a:cubicBezTo>
                  <a:pt x="72" y="90"/>
                  <a:pt x="57" y="128"/>
                  <a:pt x="57" y="170"/>
                </a:cubicBezTo>
                <a:cubicBezTo>
                  <a:pt x="57" y="264"/>
                  <a:pt x="133" y="340"/>
                  <a:pt x="227" y="340"/>
                </a:cubicBezTo>
                <a:cubicBezTo>
                  <a:pt x="269" y="340"/>
                  <a:pt x="307" y="325"/>
                  <a:pt x="337" y="300"/>
                </a:cubicBezTo>
                <a:cubicBezTo>
                  <a:pt x="357" y="320"/>
                  <a:pt x="357" y="320"/>
                  <a:pt x="357" y="320"/>
                </a:cubicBezTo>
                <a:cubicBezTo>
                  <a:pt x="321" y="351"/>
                  <a:pt x="275" y="369"/>
                  <a:pt x="227" y="369"/>
                </a:cubicBezTo>
                <a:cubicBezTo>
                  <a:pt x="118" y="369"/>
                  <a:pt x="28" y="280"/>
                  <a:pt x="28" y="170"/>
                </a:cubicBezTo>
                <a:cubicBezTo>
                  <a:pt x="28" y="122"/>
                  <a:pt x="46" y="76"/>
                  <a:pt x="77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" name="Freeform 9"/>
          <p:cNvSpPr>
            <a:spLocks noEditPoints="1"/>
          </p:cNvSpPr>
          <p:nvPr/>
        </p:nvSpPr>
        <p:spPr bwMode="auto">
          <a:xfrm>
            <a:off x="15353526" y="2541306"/>
            <a:ext cx="485642" cy="485640"/>
          </a:xfrm>
          <a:custGeom>
            <a:avLst/>
            <a:gdLst>
              <a:gd name="T0" fmla="*/ 403 w 489"/>
              <a:gd name="T1" fmla="*/ 32 h 488"/>
              <a:gd name="T2" fmla="*/ 318 w 489"/>
              <a:gd name="T3" fmla="*/ 4 h 488"/>
              <a:gd name="T4" fmla="*/ 346 w 489"/>
              <a:gd name="T5" fmla="*/ 32 h 488"/>
              <a:gd name="T6" fmla="*/ 161 w 489"/>
              <a:gd name="T7" fmla="*/ 61 h 488"/>
              <a:gd name="T8" fmla="*/ 94 w 489"/>
              <a:gd name="T9" fmla="*/ 33 h 488"/>
              <a:gd name="T10" fmla="*/ 17 w 489"/>
              <a:gd name="T11" fmla="*/ 17 h 488"/>
              <a:gd name="T12" fmla="*/ 34 w 489"/>
              <a:gd name="T13" fmla="*/ 94 h 488"/>
              <a:gd name="T14" fmla="*/ 62 w 489"/>
              <a:gd name="T15" fmla="*/ 160 h 488"/>
              <a:gd name="T16" fmla="*/ 33 w 489"/>
              <a:gd name="T17" fmla="*/ 346 h 488"/>
              <a:gd name="T18" fmla="*/ 4 w 489"/>
              <a:gd name="T19" fmla="*/ 318 h 488"/>
              <a:gd name="T20" fmla="*/ 33 w 489"/>
              <a:gd name="T21" fmla="*/ 403 h 488"/>
              <a:gd name="T22" fmla="*/ 62 w 489"/>
              <a:gd name="T23" fmla="*/ 375 h 488"/>
              <a:gd name="T24" fmla="*/ 91 w 489"/>
              <a:gd name="T25" fmla="*/ 488 h 488"/>
              <a:gd name="T26" fmla="*/ 147 w 489"/>
              <a:gd name="T27" fmla="*/ 395 h 488"/>
              <a:gd name="T28" fmla="*/ 235 w 489"/>
              <a:gd name="T29" fmla="*/ 234 h 488"/>
              <a:gd name="T30" fmla="*/ 394 w 489"/>
              <a:gd name="T31" fmla="*/ 146 h 488"/>
              <a:gd name="T32" fmla="*/ 489 w 489"/>
              <a:gd name="T33" fmla="*/ 89 h 488"/>
              <a:gd name="T34" fmla="*/ 374 w 489"/>
              <a:gd name="T35" fmla="*/ 61 h 488"/>
              <a:gd name="T36" fmla="*/ 55 w 489"/>
              <a:gd name="T37" fmla="*/ 53 h 488"/>
              <a:gd name="T38" fmla="*/ 37 w 489"/>
              <a:gd name="T39" fmla="*/ 57 h 488"/>
              <a:gd name="T40" fmla="*/ 57 w 489"/>
              <a:gd name="T41" fmla="*/ 37 h 488"/>
              <a:gd name="T42" fmla="*/ 55 w 489"/>
              <a:gd name="T43" fmla="*/ 53 h 488"/>
              <a:gd name="T44" fmla="*/ 91 w 489"/>
              <a:gd name="T45" fmla="*/ 412 h 488"/>
              <a:gd name="T46" fmla="*/ 119 w 489"/>
              <a:gd name="T47" fmla="*/ 173 h 488"/>
              <a:gd name="T48" fmla="*/ 135 w 489"/>
              <a:gd name="T49" fmla="*/ 133 h 488"/>
              <a:gd name="T50" fmla="*/ 75 w 489"/>
              <a:gd name="T51" fmla="*/ 73 h 488"/>
              <a:gd name="T52" fmla="*/ 135 w 489"/>
              <a:gd name="T53" fmla="*/ 133 h 488"/>
              <a:gd name="T54" fmla="*/ 147 w 489"/>
              <a:gd name="T55" fmla="*/ 160 h 488"/>
              <a:gd name="T56" fmla="*/ 161 w 489"/>
              <a:gd name="T57" fmla="*/ 146 h 488"/>
              <a:gd name="T58" fmla="*/ 147 w 489"/>
              <a:gd name="T59" fmla="*/ 255 h 488"/>
              <a:gd name="T60" fmla="*/ 383 w 489"/>
              <a:gd name="T61" fmla="*/ 118 h 488"/>
              <a:gd name="T62" fmla="*/ 174 w 489"/>
              <a:gd name="T63" fmla="*/ 89 h 488"/>
              <a:gd name="T64" fmla="*/ 91 w 489"/>
              <a:gd name="T65" fmla="*/ 89 h 488"/>
              <a:gd name="T66" fmla="*/ 119 w 489"/>
              <a:gd name="T67" fmla="*/ 118 h 488"/>
              <a:gd name="T68" fmla="*/ 91 w 489"/>
              <a:gd name="T69" fmla="*/ 89 h 488"/>
              <a:gd name="T70" fmla="*/ 413 w 489"/>
              <a:gd name="T71" fmla="*/ 322 h 488"/>
              <a:gd name="T72" fmla="*/ 318 w 489"/>
              <a:gd name="T73" fmla="*/ 389 h 488"/>
              <a:gd name="T74" fmla="*/ 161 w 489"/>
              <a:gd name="T75" fmla="*/ 460 h 488"/>
              <a:gd name="T76" fmla="*/ 147 w 489"/>
              <a:gd name="T77" fmla="*/ 488 h 488"/>
              <a:gd name="T78" fmla="*/ 337 w 489"/>
              <a:gd name="T79" fmla="*/ 437 h 488"/>
              <a:gd name="T80" fmla="*/ 459 w 489"/>
              <a:gd name="T81" fmla="*/ 389 h 488"/>
              <a:gd name="T82" fmla="*/ 489 w 489"/>
              <a:gd name="T83" fmla="*/ 160 h 488"/>
              <a:gd name="T84" fmla="*/ 460 w 489"/>
              <a:gd name="T85" fmla="*/ 146 h 488"/>
              <a:gd name="T86" fmla="*/ 388 w 489"/>
              <a:gd name="T87" fmla="*/ 432 h 488"/>
              <a:gd name="T88" fmla="*/ 388 w 489"/>
              <a:gd name="T89" fmla="*/ 346 h 488"/>
              <a:gd name="T90" fmla="*/ 388 w 489"/>
              <a:gd name="T91" fmla="*/ 432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89" h="488">
                <a:moveTo>
                  <a:pt x="374" y="32"/>
                </a:moveTo>
                <a:cubicBezTo>
                  <a:pt x="403" y="32"/>
                  <a:pt x="403" y="32"/>
                  <a:pt x="403" y="32"/>
                </a:cubicBezTo>
                <a:cubicBezTo>
                  <a:pt x="403" y="4"/>
                  <a:pt x="403" y="4"/>
                  <a:pt x="403" y="4"/>
                </a:cubicBezTo>
                <a:cubicBezTo>
                  <a:pt x="318" y="4"/>
                  <a:pt x="318" y="4"/>
                  <a:pt x="318" y="4"/>
                </a:cubicBezTo>
                <a:cubicBezTo>
                  <a:pt x="318" y="32"/>
                  <a:pt x="318" y="32"/>
                  <a:pt x="318" y="32"/>
                </a:cubicBezTo>
                <a:cubicBezTo>
                  <a:pt x="346" y="32"/>
                  <a:pt x="346" y="32"/>
                  <a:pt x="346" y="32"/>
                </a:cubicBezTo>
                <a:cubicBezTo>
                  <a:pt x="346" y="61"/>
                  <a:pt x="346" y="61"/>
                  <a:pt x="346" y="61"/>
                </a:cubicBezTo>
                <a:cubicBezTo>
                  <a:pt x="161" y="61"/>
                  <a:pt x="161" y="61"/>
                  <a:pt x="161" y="61"/>
                </a:cubicBezTo>
                <a:cubicBezTo>
                  <a:pt x="159" y="58"/>
                  <a:pt x="157" y="56"/>
                  <a:pt x="155" y="53"/>
                </a:cubicBezTo>
                <a:cubicBezTo>
                  <a:pt x="138" y="37"/>
                  <a:pt x="116" y="30"/>
                  <a:pt x="94" y="33"/>
                </a:cubicBezTo>
                <a:cubicBezTo>
                  <a:pt x="77" y="16"/>
                  <a:pt x="77" y="16"/>
                  <a:pt x="77" y="16"/>
                </a:cubicBezTo>
                <a:cubicBezTo>
                  <a:pt x="60" y="0"/>
                  <a:pt x="33" y="0"/>
                  <a:pt x="17" y="17"/>
                </a:cubicBezTo>
                <a:cubicBezTo>
                  <a:pt x="0" y="33"/>
                  <a:pt x="0" y="60"/>
                  <a:pt x="17" y="77"/>
                </a:cubicBezTo>
                <a:cubicBezTo>
                  <a:pt x="34" y="94"/>
                  <a:pt x="34" y="94"/>
                  <a:pt x="34" y="94"/>
                </a:cubicBezTo>
                <a:cubicBezTo>
                  <a:pt x="32" y="115"/>
                  <a:pt x="38" y="137"/>
                  <a:pt x="55" y="154"/>
                </a:cubicBezTo>
                <a:cubicBezTo>
                  <a:pt x="57" y="156"/>
                  <a:pt x="59" y="158"/>
                  <a:pt x="62" y="160"/>
                </a:cubicBezTo>
                <a:cubicBezTo>
                  <a:pt x="62" y="346"/>
                  <a:pt x="62" y="346"/>
                  <a:pt x="62" y="346"/>
                </a:cubicBezTo>
                <a:cubicBezTo>
                  <a:pt x="33" y="346"/>
                  <a:pt x="33" y="346"/>
                  <a:pt x="33" y="346"/>
                </a:cubicBezTo>
                <a:cubicBezTo>
                  <a:pt x="33" y="318"/>
                  <a:pt x="33" y="318"/>
                  <a:pt x="33" y="318"/>
                </a:cubicBezTo>
                <a:cubicBezTo>
                  <a:pt x="4" y="318"/>
                  <a:pt x="4" y="318"/>
                  <a:pt x="4" y="318"/>
                </a:cubicBezTo>
                <a:cubicBezTo>
                  <a:pt x="4" y="403"/>
                  <a:pt x="4" y="403"/>
                  <a:pt x="4" y="403"/>
                </a:cubicBezTo>
                <a:cubicBezTo>
                  <a:pt x="33" y="403"/>
                  <a:pt x="33" y="403"/>
                  <a:pt x="33" y="403"/>
                </a:cubicBezTo>
                <a:cubicBezTo>
                  <a:pt x="33" y="375"/>
                  <a:pt x="33" y="375"/>
                  <a:pt x="33" y="375"/>
                </a:cubicBezTo>
                <a:cubicBezTo>
                  <a:pt x="62" y="375"/>
                  <a:pt x="62" y="375"/>
                  <a:pt x="62" y="375"/>
                </a:cubicBezTo>
                <a:cubicBezTo>
                  <a:pt x="62" y="488"/>
                  <a:pt x="62" y="488"/>
                  <a:pt x="62" y="488"/>
                </a:cubicBezTo>
                <a:cubicBezTo>
                  <a:pt x="91" y="488"/>
                  <a:pt x="91" y="488"/>
                  <a:pt x="91" y="488"/>
                </a:cubicBezTo>
                <a:cubicBezTo>
                  <a:pt x="91" y="452"/>
                  <a:pt x="91" y="452"/>
                  <a:pt x="91" y="452"/>
                </a:cubicBezTo>
                <a:cubicBezTo>
                  <a:pt x="147" y="395"/>
                  <a:pt x="147" y="395"/>
                  <a:pt x="147" y="395"/>
                </a:cubicBezTo>
                <a:cubicBezTo>
                  <a:pt x="147" y="284"/>
                  <a:pt x="147" y="284"/>
                  <a:pt x="147" y="284"/>
                </a:cubicBezTo>
                <a:cubicBezTo>
                  <a:pt x="180" y="276"/>
                  <a:pt x="211" y="259"/>
                  <a:pt x="235" y="234"/>
                </a:cubicBezTo>
                <a:cubicBezTo>
                  <a:pt x="260" y="210"/>
                  <a:pt x="276" y="179"/>
                  <a:pt x="284" y="146"/>
                </a:cubicBezTo>
                <a:cubicBezTo>
                  <a:pt x="394" y="146"/>
                  <a:pt x="394" y="146"/>
                  <a:pt x="394" y="146"/>
                </a:cubicBezTo>
                <a:cubicBezTo>
                  <a:pt x="451" y="89"/>
                  <a:pt x="451" y="89"/>
                  <a:pt x="451" y="89"/>
                </a:cubicBezTo>
                <a:cubicBezTo>
                  <a:pt x="489" y="89"/>
                  <a:pt x="489" y="89"/>
                  <a:pt x="489" y="89"/>
                </a:cubicBezTo>
                <a:cubicBezTo>
                  <a:pt x="489" y="61"/>
                  <a:pt x="489" y="61"/>
                  <a:pt x="489" y="61"/>
                </a:cubicBezTo>
                <a:cubicBezTo>
                  <a:pt x="464" y="61"/>
                  <a:pt x="399" y="61"/>
                  <a:pt x="374" y="61"/>
                </a:cubicBezTo>
                <a:lnTo>
                  <a:pt x="374" y="32"/>
                </a:lnTo>
                <a:close/>
                <a:moveTo>
                  <a:pt x="55" y="53"/>
                </a:moveTo>
                <a:cubicBezTo>
                  <a:pt x="51" y="57"/>
                  <a:pt x="48" y="61"/>
                  <a:pt x="45" y="65"/>
                </a:cubicBezTo>
                <a:cubicBezTo>
                  <a:pt x="37" y="57"/>
                  <a:pt x="37" y="57"/>
                  <a:pt x="37" y="57"/>
                </a:cubicBezTo>
                <a:cubicBezTo>
                  <a:pt x="31" y="51"/>
                  <a:pt x="31" y="42"/>
                  <a:pt x="37" y="37"/>
                </a:cubicBezTo>
                <a:cubicBezTo>
                  <a:pt x="43" y="31"/>
                  <a:pt x="52" y="31"/>
                  <a:pt x="57" y="37"/>
                </a:cubicBezTo>
                <a:cubicBezTo>
                  <a:pt x="65" y="44"/>
                  <a:pt x="65" y="44"/>
                  <a:pt x="65" y="44"/>
                </a:cubicBezTo>
                <a:cubicBezTo>
                  <a:pt x="61" y="47"/>
                  <a:pt x="58" y="50"/>
                  <a:pt x="55" y="53"/>
                </a:cubicBezTo>
                <a:close/>
                <a:moveTo>
                  <a:pt x="119" y="383"/>
                </a:moveTo>
                <a:cubicBezTo>
                  <a:pt x="91" y="412"/>
                  <a:pt x="91" y="412"/>
                  <a:pt x="91" y="412"/>
                </a:cubicBezTo>
                <a:cubicBezTo>
                  <a:pt x="91" y="173"/>
                  <a:pt x="91" y="173"/>
                  <a:pt x="91" y="173"/>
                </a:cubicBezTo>
                <a:cubicBezTo>
                  <a:pt x="100" y="175"/>
                  <a:pt x="109" y="175"/>
                  <a:pt x="119" y="173"/>
                </a:cubicBezTo>
                <a:lnTo>
                  <a:pt x="119" y="383"/>
                </a:lnTo>
                <a:close/>
                <a:moveTo>
                  <a:pt x="135" y="133"/>
                </a:moveTo>
                <a:cubicBezTo>
                  <a:pt x="118" y="150"/>
                  <a:pt x="91" y="150"/>
                  <a:pt x="75" y="133"/>
                </a:cubicBezTo>
                <a:cubicBezTo>
                  <a:pt x="58" y="117"/>
                  <a:pt x="58" y="90"/>
                  <a:pt x="75" y="73"/>
                </a:cubicBezTo>
                <a:cubicBezTo>
                  <a:pt x="91" y="57"/>
                  <a:pt x="118" y="57"/>
                  <a:pt x="135" y="73"/>
                </a:cubicBezTo>
                <a:cubicBezTo>
                  <a:pt x="151" y="90"/>
                  <a:pt x="151" y="117"/>
                  <a:pt x="135" y="133"/>
                </a:cubicBezTo>
                <a:close/>
                <a:moveTo>
                  <a:pt x="147" y="255"/>
                </a:moveTo>
                <a:cubicBezTo>
                  <a:pt x="147" y="160"/>
                  <a:pt x="147" y="160"/>
                  <a:pt x="147" y="160"/>
                </a:cubicBezTo>
                <a:cubicBezTo>
                  <a:pt x="150" y="158"/>
                  <a:pt x="152" y="156"/>
                  <a:pt x="155" y="154"/>
                </a:cubicBezTo>
                <a:cubicBezTo>
                  <a:pt x="157" y="151"/>
                  <a:pt x="159" y="149"/>
                  <a:pt x="161" y="146"/>
                </a:cubicBezTo>
                <a:cubicBezTo>
                  <a:pt x="255" y="146"/>
                  <a:pt x="255" y="146"/>
                  <a:pt x="255" y="146"/>
                </a:cubicBezTo>
                <a:cubicBezTo>
                  <a:pt x="240" y="199"/>
                  <a:pt x="199" y="240"/>
                  <a:pt x="147" y="255"/>
                </a:cubicBezTo>
                <a:close/>
                <a:moveTo>
                  <a:pt x="411" y="89"/>
                </a:moveTo>
                <a:cubicBezTo>
                  <a:pt x="383" y="118"/>
                  <a:pt x="383" y="118"/>
                  <a:pt x="383" y="118"/>
                </a:cubicBezTo>
                <a:cubicBezTo>
                  <a:pt x="174" y="118"/>
                  <a:pt x="174" y="118"/>
                  <a:pt x="174" y="118"/>
                </a:cubicBezTo>
                <a:cubicBezTo>
                  <a:pt x="176" y="108"/>
                  <a:pt x="176" y="99"/>
                  <a:pt x="174" y="89"/>
                </a:cubicBezTo>
                <a:lnTo>
                  <a:pt x="411" y="89"/>
                </a:lnTo>
                <a:close/>
                <a:moveTo>
                  <a:pt x="91" y="89"/>
                </a:moveTo>
                <a:cubicBezTo>
                  <a:pt x="119" y="89"/>
                  <a:pt x="119" y="89"/>
                  <a:pt x="119" y="89"/>
                </a:cubicBezTo>
                <a:cubicBezTo>
                  <a:pt x="119" y="118"/>
                  <a:pt x="119" y="118"/>
                  <a:pt x="119" y="118"/>
                </a:cubicBezTo>
                <a:cubicBezTo>
                  <a:pt x="91" y="118"/>
                  <a:pt x="91" y="118"/>
                  <a:pt x="91" y="118"/>
                </a:cubicBezTo>
                <a:lnTo>
                  <a:pt x="91" y="89"/>
                </a:lnTo>
                <a:close/>
                <a:moveTo>
                  <a:pt x="460" y="160"/>
                </a:moveTo>
                <a:cubicBezTo>
                  <a:pt x="460" y="217"/>
                  <a:pt x="443" y="274"/>
                  <a:pt x="413" y="322"/>
                </a:cubicBezTo>
                <a:cubicBezTo>
                  <a:pt x="405" y="320"/>
                  <a:pt x="397" y="318"/>
                  <a:pt x="388" y="318"/>
                </a:cubicBezTo>
                <a:cubicBezTo>
                  <a:pt x="349" y="318"/>
                  <a:pt x="318" y="350"/>
                  <a:pt x="318" y="389"/>
                </a:cubicBezTo>
                <a:cubicBezTo>
                  <a:pt x="318" y="398"/>
                  <a:pt x="319" y="406"/>
                  <a:pt x="322" y="413"/>
                </a:cubicBezTo>
                <a:cubicBezTo>
                  <a:pt x="274" y="444"/>
                  <a:pt x="219" y="460"/>
                  <a:pt x="161" y="460"/>
                </a:cubicBezTo>
                <a:cubicBezTo>
                  <a:pt x="147" y="460"/>
                  <a:pt x="147" y="460"/>
                  <a:pt x="147" y="460"/>
                </a:cubicBezTo>
                <a:cubicBezTo>
                  <a:pt x="147" y="488"/>
                  <a:pt x="147" y="488"/>
                  <a:pt x="147" y="488"/>
                </a:cubicBezTo>
                <a:cubicBezTo>
                  <a:pt x="161" y="488"/>
                  <a:pt x="161" y="488"/>
                  <a:pt x="161" y="488"/>
                </a:cubicBezTo>
                <a:cubicBezTo>
                  <a:pt x="224" y="488"/>
                  <a:pt x="284" y="471"/>
                  <a:pt x="337" y="437"/>
                </a:cubicBezTo>
                <a:cubicBezTo>
                  <a:pt x="350" y="451"/>
                  <a:pt x="368" y="460"/>
                  <a:pt x="388" y="460"/>
                </a:cubicBezTo>
                <a:cubicBezTo>
                  <a:pt x="428" y="460"/>
                  <a:pt x="459" y="428"/>
                  <a:pt x="459" y="389"/>
                </a:cubicBezTo>
                <a:cubicBezTo>
                  <a:pt x="459" y="369"/>
                  <a:pt x="451" y="350"/>
                  <a:pt x="437" y="337"/>
                </a:cubicBezTo>
                <a:cubicBezTo>
                  <a:pt x="470" y="285"/>
                  <a:pt x="489" y="222"/>
                  <a:pt x="489" y="160"/>
                </a:cubicBezTo>
                <a:cubicBezTo>
                  <a:pt x="489" y="146"/>
                  <a:pt x="489" y="146"/>
                  <a:pt x="489" y="146"/>
                </a:cubicBezTo>
                <a:cubicBezTo>
                  <a:pt x="460" y="146"/>
                  <a:pt x="460" y="146"/>
                  <a:pt x="460" y="146"/>
                </a:cubicBezTo>
                <a:lnTo>
                  <a:pt x="460" y="160"/>
                </a:lnTo>
                <a:close/>
                <a:moveTo>
                  <a:pt x="388" y="432"/>
                </a:moveTo>
                <a:cubicBezTo>
                  <a:pt x="365" y="432"/>
                  <a:pt x="346" y="413"/>
                  <a:pt x="346" y="389"/>
                </a:cubicBezTo>
                <a:cubicBezTo>
                  <a:pt x="346" y="366"/>
                  <a:pt x="365" y="346"/>
                  <a:pt x="388" y="346"/>
                </a:cubicBezTo>
                <a:cubicBezTo>
                  <a:pt x="412" y="346"/>
                  <a:pt x="431" y="366"/>
                  <a:pt x="431" y="389"/>
                </a:cubicBezTo>
                <a:cubicBezTo>
                  <a:pt x="431" y="413"/>
                  <a:pt x="412" y="432"/>
                  <a:pt x="388" y="4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" name="Freeform 10"/>
          <p:cNvSpPr>
            <a:spLocks noEditPoints="1"/>
          </p:cNvSpPr>
          <p:nvPr/>
        </p:nvSpPr>
        <p:spPr bwMode="auto">
          <a:xfrm>
            <a:off x="17652577" y="2543746"/>
            <a:ext cx="422192" cy="480760"/>
          </a:xfrm>
          <a:custGeom>
            <a:avLst/>
            <a:gdLst>
              <a:gd name="T0" fmla="*/ 255 w 426"/>
              <a:gd name="T1" fmla="*/ 212 h 484"/>
              <a:gd name="T2" fmla="*/ 198 w 426"/>
              <a:gd name="T3" fmla="*/ 106 h 484"/>
              <a:gd name="T4" fmla="*/ 198 w 426"/>
              <a:gd name="T5" fmla="*/ 85 h 484"/>
              <a:gd name="T6" fmla="*/ 285 w 426"/>
              <a:gd name="T7" fmla="*/ 85 h 484"/>
              <a:gd name="T8" fmla="*/ 312 w 426"/>
              <a:gd name="T9" fmla="*/ 127 h 484"/>
              <a:gd name="T10" fmla="*/ 312 w 426"/>
              <a:gd name="T11" fmla="*/ 370 h 484"/>
              <a:gd name="T12" fmla="*/ 255 w 426"/>
              <a:gd name="T13" fmla="*/ 370 h 484"/>
              <a:gd name="T14" fmla="*/ 255 w 426"/>
              <a:gd name="T15" fmla="*/ 342 h 484"/>
              <a:gd name="T16" fmla="*/ 227 w 426"/>
              <a:gd name="T17" fmla="*/ 342 h 484"/>
              <a:gd name="T18" fmla="*/ 227 w 426"/>
              <a:gd name="T19" fmla="*/ 370 h 484"/>
              <a:gd name="T20" fmla="*/ 182 w 426"/>
              <a:gd name="T21" fmla="*/ 370 h 484"/>
              <a:gd name="T22" fmla="*/ 85 w 426"/>
              <a:gd name="T23" fmla="*/ 403 h 484"/>
              <a:gd name="T24" fmla="*/ 85 w 426"/>
              <a:gd name="T25" fmla="*/ 484 h 484"/>
              <a:gd name="T26" fmla="*/ 426 w 426"/>
              <a:gd name="T27" fmla="*/ 484 h 484"/>
              <a:gd name="T28" fmla="*/ 426 w 426"/>
              <a:gd name="T29" fmla="*/ 370 h 484"/>
              <a:gd name="T30" fmla="*/ 397 w 426"/>
              <a:gd name="T31" fmla="*/ 370 h 484"/>
              <a:gd name="T32" fmla="*/ 397 w 426"/>
              <a:gd name="T33" fmla="*/ 127 h 484"/>
              <a:gd name="T34" fmla="*/ 426 w 426"/>
              <a:gd name="T35" fmla="*/ 71 h 484"/>
              <a:gd name="T36" fmla="*/ 355 w 426"/>
              <a:gd name="T37" fmla="*/ 0 h 484"/>
              <a:gd name="T38" fmla="*/ 57 w 426"/>
              <a:gd name="T39" fmla="*/ 0 h 484"/>
              <a:gd name="T40" fmla="*/ 57 w 426"/>
              <a:gd name="T41" fmla="*/ 106 h 484"/>
              <a:gd name="T42" fmla="*/ 0 w 426"/>
              <a:gd name="T43" fmla="*/ 212 h 484"/>
              <a:gd name="T44" fmla="*/ 0 w 426"/>
              <a:gd name="T45" fmla="*/ 227 h 484"/>
              <a:gd name="T46" fmla="*/ 255 w 426"/>
              <a:gd name="T47" fmla="*/ 227 h 484"/>
              <a:gd name="T48" fmla="*/ 255 w 426"/>
              <a:gd name="T49" fmla="*/ 212 h 484"/>
              <a:gd name="T50" fmla="*/ 397 w 426"/>
              <a:gd name="T51" fmla="*/ 456 h 484"/>
              <a:gd name="T52" fmla="*/ 113 w 426"/>
              <a:gd name="T53" fmla="*/ 456 h 484"/>
              <a:gd name="T54" fmla="*/ 113 w 426"/>
              <a:gd name="T55" fmla="*/ 423 h 484"/>
              <a:gd name="T56" fmla="*/ 187 w 426"/>
              <a:gd name="T57" fmla="*/ 399 h 484"/>
              <a:gd name="T58" fmla="*/ 397 w 426"/>
              <a:gd name="T59" fmla="*/ 399 h 484"/>
              <a:gd name="T60" fmla="*/ 397 w 426"/>
              <a:gd name="T61" fmla="*/ 456 h 484"/>
              <a:gd name="T62" fmla="*/ 340 w 426"/>
              <a:gd name="T63" fmla="*/ 370 h 484"/>
              <a:gd name="T64" fmla="*/ 340 w 426"/>
              <a:gd name="T65" fmla="*/ 140 h 484"/>
              <a:gd name="T66" fmla="*/ 355 w 426"/>
              <a:gd name="T67" fmla="*/ 141 h 484"/>
              <a:gd name="T68" fmla="*/ 369 w 426"/>
              <a:gd name="T69" fmla="*/ 140 h 484"/>
              <a:gd name="T70" fmla="*/ 369 w 426"/>
              <a:gd name="T71" fmla="*/ 370 h 484"/>
              <a:gd name="T72" fmla="*/ 340 w 426"/>
              <a:gd name="T73" fmla="*/ 370 h 484"/>
              <a:gd name="T74" fmla="*/ 355 w 426"/>
              <a:gd name="T75" fmla="*/ 28 h 484"/>
              <a:gd name="T76" fmla="*/ 397 w 426"/>
              <a:gd name="T77" fmla="*/ 71 h 484"/>
              <a:gd name="T78" fmla="*/ 355 w 426"/>
              <a:gd name="T79" fmla="*/ 113 h 484"/>
              <a:gd name="T80" fmla="*/ 312 w 426"/>
              <a:gd name="T81" fmla="*/ 71 h 484"/>
              <a:gd name="T82" fmla="*/ 355 w 426"/>
              <a:gd name="T83" fmla="*/ 28 h 484"/>
              <a:gd name="T84" fmla="*/ 198 w 426"/>
              <a:gd name="T85" fmla="*/ 28 h 484"/>
              <a:gd name="T86" fmla="*/ 298 w 426"/>
              <a:gd name="T87" fmla="*/ 28 h 484"/>
              <a:gd name="T88" fmla="*/ 285 w 426"/>
              <a:gd name="T89" fmla="*/ 56 h 484"/>
              <a:gd name="T90" fmla="*/ 198 w 426"/>
              <a:gd name="T91" fmla="*/ 56 h 484"/>
              <a:gd name="T92" fmla="*/ 198 w 426"/>
              <a:gd name="T93" fmla="*/ 28 h 484"/>
              <a:gd name="T94" fmla="*/ 85 w 426"/>
              <a:gd name="T95" fmla="*/ 28 h 484"/>
              <a:gd name="T96" fmla="*/ 170 w 426"/>
              <a:gd name="T97" fmla="*/ 28 h 484"/>
              <a:gd name="T98" fmla="*/ 170 w 426"/>
              <a:gd name="T99" fmla="*/ 92 h 484"/>
              <a:gd name="T100" fmla="*/ 128 w 426"/>
              <a:gd name="T101" fmla="*/ 85 h 484"/>
              <a:gd name="T102" fmla="*/ 85 w 426"/>
              <a:gd name="T103" fmla="*/ 92 h 484"/>
              <a:gd name="T104" fmla="*/ 85 w 426"/>
              <a:gd name="T105" fmla="*/ 28 h 484"/>
              <a:gd name="T106" fmla="*/ 29 w 426"/>
              <a:gd name="T107" fmla="*/ 198 h 484"/>
              <a:gd name="T108" fmla="*/ 128 w 426"/>
              <a:gd name="T109" fmla="*/ 113 h 484"/>
              <a:gd name="T110" fmla="*/ 226 w 426"/>
              <a:gd name="T111" fmla="*/ 198 h 484"/>
              <a:gd name="T112" fmla="*/ 29 w 426"/>
              <a:gd name="T113" fmla="*/ 198 h 484"/>
              <a:gd name="T114" fmla="*/ 369 w 426"/>
              <a:gd name="T115" fmla="*/ 85 h 484"/>
              <a:gd name="T116" fmla="*/ 340 w 426"/>
              <a:gd name="T117" fmla="*/ 85 h 484"/>
              <a:gd name="T118" fmla="*/ 340 w 426"/>
              <a:gd name="T119" fmla="*/ 56 h 484"/>
              <a:gd name="T120" fmla="*/ 369 w 426"/>
              <a:gd name="T121" fmla="*/ 56 h 484"/>
              <a:gd name="T122" fmla="*/ 369 w 426"/>
              <a:gd name="T123" fmla="*/ 85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26" h="484">
                <a:moveTo>
                  <a:pt x="255" y="212"/>
                </a:moveTo>
                <a:cubicBezTo>
                  <a:pt x="255" y="168"/>
                  <a:pt x="233" y="129"/>
                  <a:pt x="198" y="106"/>
                </a:cubicBezTo>
                <a:cubicBezTo>
                  <a:pt x="198" y="85"/>
                  <a:pt x="198" y="85"/>
                  <a:pt x="198" y="85"/>
                </a:cubicBezTo>
                <a:cubicBezTo>
                  <a:pt x="285" y="85"/>
                  <a:pt x="285" y="85"/>
                  <a:pt x="285" y="85"/>
                </a:cubicBezTo>
                <a:cubicBezTo>
                  <a:pt x="289" y="102"/>
                  <a:pt x="298" y="117"/>
                  <a:pt x="312" y="127"/>
                </a:cubicBezTo>
                <a:cubicBezTo>
                  <a:pt x="312" y="370"/>
                  <a:pt x="312" y="370"/>
                  <a:pt x="312" y="370"/>
                </a:cubicBezTo>
                <a:cubicBezTo>
                  <a:pt x="255" y="370"/>
                  <a:pt x="255" y="370"/>
                  <a:pt x="255" y="370"/>
                </a:cubicBezTo>
                <a:cubicBezTo>
                  <a:pt x="255" y="342"/>
                  <a:pt x="255" y="342"/>
                  <a:pt x="255" y="342"/>
                </a:cubicBezTo>
                <a:cubicBezTo>
                  <a:pt x="227" y="342"/>
                  <a:pt x="227" y="342"/>
                  <a:pt x="227" y="342"/>
                </a:cubicBezTo>
                <a:cubicBezTo>
                  <a:pt x="227" y="370"/>
                  <a:pt x="227" y="370"/>
                  <a:pt x="227" y="370"/>
                </a:cubicBezTo>
                <a:cubicBezTo>
                  <a:pt x="182" y="370"/>
                  <a:pt x="182" y="370"/>
                  <a:pt x="182" y="370"/>
                </a:cubicBezTo>
                <a:cubicBezTo>
                  <a:pt x="85" y="403"/>
                  <a:pt x="85" y="403"/>
                  <a:pt x="85" y="403"/>
                </a:cubicBezTo>
                <a:cubicBezTo>
                  <a:pt x="85" y="484"/>
                  <a:pt x="85" y="484"/>
                  <a:pt x="85" y="484"/>
                </a:cubicBezTo>
                <a:cubicBezTo>
                  <a:pt x="426" y="484"/>
                  <a:pt x="426" y="484"/>
                  <a:pt x="426" y="484"/>
                </a:cubicBezTo>
                <a:cubicBezTo>
                  <a:pt x="426" y="370"/>
                  <a:pt x="426" y="370"/>
                  <a:pt x="426" y="370"/>
                </a:cubicBezTo>
                <a:cubicBezTo>
                  <a:pt x="397" y="370"/>
                  <a:pt x="397" y="370"/>
                  <a:pt x="397" y="370"/>
                </a:cubicBezTo>
                <a:cubicBezTo>
                  <a:pt x="397" y="127"/>
                  <a:pt x="397" y="127"/>
                  <a:pt x="397" y="127"/>
                </a:cubicBezTo>
                <a:cubicBezTo>
                  <a:pt x="414" y="114"/>
                  <a:pt x="426" y="94"/>
                  <a:pt x="426" y="71"/>
                </a:cubicBezTo>
                <a:cubicBezTo>
                  <a:pt x="426" y="31"/>
                  <a:pt x="394" y="0"/>
                  <a:pt x="355" y="0"/>
                </a:cubicBezTo>
                <a:cubicBezTo>
                  <a:pt x="305" y="0"/>
                  <a:pt x="137" y="0"/>
                  <a:pt x="57" y="0"/>
                </a:cubicBezTo>
                <a:cubicBezTo>
                  <a:pt x="57" y="106"/>
                  <a:pt x="57" y="106"/>
                  <a:pt x="57" y="106"/>
                </a:cubicBezTo>
                <a:cubicBezTo>
                  <a:pt x="22" y="129"/>
                  <a:pt x="0" y="168"/>
                  <a:pt x="0" y="212"/>
                </a:cubicBezTo>
                <a:cubicBezTo>
                  <a:pt x="0" y="227"/>
                  <a:pt x="0" y="227"/>
                  <a:pt x="0" y="227"/>
                </a:cubicBezTo>
                <a:cubicBezTo>
                  <a:pt x="255" y="227"/>
                  <a:pt x="255" y="227"/>
                  <a:pt x="255" y="227"/>
                </a:cubicBezTo>
                <a:lnTo>
                  <a:pt x="255" y="212"/>
                </a:lnTo>
                <a:close/>
                <a:moveTo>
                  <a:pt x="397" y="456"/>
                </a:moveTo>
                <a:cubicBezTo>
                  <a:pt x="113" y="456"/>
                  <a:pt x="113" y="456"/>
                  <a:pt x="113" y="456"/>
                </a:cubicBezTo>
                <a:cubicBezTo>
                  <a:pt x="113" y="423"/>
                  <a:pt x="113" y="423"/>
                  <a:pt x="113" y="423"/>
                </a:cubicBezTo>
                <a:cubicBezTo>
                  <a:pt x="187" y="399"/>
                  <a:pt x="187" y="399"/>
                  <a:pt x="187" y="399"/>
                </a:cubicBezTo>
                <a:cubicBezTo>
                  <a:pt x="397" y="399"/>
                  <a:pt x="397" y="399"/>
                  <a:pt x="397" y="399"/>
                </a:cubicBezTo>
                <a:lnTo>
                  <a:pt x="397" y="456"/>
                </a:lnTo>
                <a:close/>
                <a:moveTo>
                  <a:pt x="340" y="370"/>
                </a:moveTo>
                <a:cubicBezTo>
                  <a:pt x="340" y="140"/>
                  <a:pt x="340" y="140"/>
                  <a:pt x="340" y="140"/>
                </a:cubicBezTo>
                <a:cubicBezTo>
                  <a:pt x="345" y="141"/>
                  <a:pt x="350" y="141"/>
                  <a:pt x="355" y="141"/>
                </a:cubicBezTo>
                <a:cubicBezTo>
                  <a:pt x="359" y="141"/>
                  <a:pt x="364" y="141"/>
                  <a:pt x="369" y="140"/>
                </a:cubicBezTo>
                <a:cubicBezTo>
                  <a:pt x="369" y="370"/>
                  <a:pt x="369" y="370"/>
                  <a:pt x="369" y="370"/>
                </a:cubicBezTo>
                <a:lnTo>
                  <a:pt x="340" y="370"/>
                </a:lnTo>
                <a:close/>
                <a:moveTo>
                  <a:pt x="355" y="28"/>
                </a:moveTo>
                <a:cubicBezTo>
                  <a:pt x="378" y="28"/>
                  <a:pt x="397" y="47"/>
                  <a:pt x="397" y="71"/>
                </a:cubicBezTo>
                <a:cubicBezTo>
                  <a:pt x="397" y="94"/>
                  <a:pt x="378" y="113"/>
                  <a:pt x="355" y="113"/>
                </a:cubicBezTo>
                <a:cubicBezTo>
                  <a:pt x="331" y="113"/>
                  <a:pt x="312" y="94"/>
                  <a:pt x="312" y="71"/>
                </a:cubicBezTo>
                <a:cubicBezTo>
                  <a:pt x="312" y="47"/>
                  <a:pt x="331" y="28"/>
                  <a:pt x="355" y="28"/>
                </a:cubicBezTo>
                <a:close/>
                <a:moveTo>
                  <a:pt x="198" y="28"/>
                </a:moveTo>
                <a:cubicBezTo>
                  <a:pt x="298" y="28"/>
                  <a:pt x="298" y="28"/>
                  <a:pt x="298" y="28"/>
                </a:cubicBezTo>
                <a:cubicBezTo>
                  <a:pt x="292" y="36"/>
                  <a:pt x="287" y="46"/>
                  <a:pt x="285" y="56"/>
                </a:cubicBezTo>
                <a:cubicBezTo>
                  <a:pt x="198" y="56"/>
                  <a:pt x="198" y="56"/>
                  <a:pt x="198" y="56"/>
                </a:cubicBezTo>
                <a:lnTo>
                  <a:pt x="198" y="28"/>
                </a:lnTo>
                <a:close/>
                <a:moveTo>
                  <a:pt x="85" y="28"/>
                </a:moveTo>
                <a:cubicBezTo>
                  <a:pt x="170" y="28"/>
                  <a:pt x="170" y="28"/>
                  <a:pt x="170" y="28"/>
                </a:cubicBezTo>
                <a:cubicBezTo>
                  <a:pt x="170" y="92"/>
                  <a:pt x="170" y="92"/>
                  <a:pt x="170" y="92"/>
                </a:cubicBezTo>
                <a:cubicBezTo>
                  <a:pt x="157" y="87"/>
                  <a:pt x="142" y="85"/>
                  <a:pt x="128" y="85"/>
                </a:cubicBezTo>
                <a:cubicBezTo>
                  <a:pt x="113" y="85"/>
                  <a:pt x="98" y="87"/>
                  <a:pt x="85" y="92"/>
                </a:cubicBezTo>
                <a:lnTo>
                  <a:pt x="85" y="28"/>
                </a:lnTo>
                <a:close/>
                <a:moveTo>
                  <a:pt x="29" y="198"/>
                </a:moveTo>
                <a:cubicBezTo>
                  <a:pt x="36" y="150"/>
                  <a:pt x="78" y="113"/>
                  <a:pt x="128" y="113"/>
                </a:cubicBezTo>
                <a:cubicBezTo>
                  <a:pt x="177" y="113"/>
                  <a:pt x="219" y="150"/>
                  <a:pt x="226" y="198"/>
                </a:cubicBezTo>
                <a:lnTo>
                  <a:pt x="29" y="198"/>
                </a:lnTo>
                <a:close/>
                <a:moveTo>
                  <a:pt x="369" y="85"/>
                </a:moveTo>
                <a:cubicBezTo>
                  <a:pt x="340" y="85"/>
                  <a:pt x="340" y="85"/>
                  <a:pt x="340" y="85"/>
                </a:cubicBezTo>
                <a:cubicBezTo>
                  <a:pt x="340" y="56"/>
                  <a:pt x="340" y="56"/>
                  <a:pt x="340" y="56"/>
                </a:cubicBezTo>
                <a:cubicBezTo>
                  <a:pt x="369" y="56"/>
                  <a:pt x="369" y="56"/>
                  <a:pt x="369" y="56"/>
                </a:cubicBezTo>
                <a:lnTo>
                  <a:pt x="369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3" name="Freeform 11"/>
          <p:cNvSpPr>
            <a:spLocks noEditPoints="1"/>
          </p:cNvSpPr>
          <p:nvPr/>
        </p:nvSpPr>
        <p:spPr bwMode="auto">
          <a:xfrm>
            <a:off x="22166434" y="2543749"/>
            <a:ext cx="483198" cy="480758"/>
          </a:xfrm>
          <a:custGeom>
            <a:avLst/>
            <a:gdLst>
              <a:gd name="T0" fmla="*/ 151 w 198"/>
              <a:gd name="T1" fmla="*/ 0 h 197"/>
              <a:gd name="T2" fmla="*/ 0 w 198"/>
              <a:gd name="T3" fmla="*/ 0 h 197"/>
              <a:gd name="T4" fmla="*/ 0 w 198"/>
              <a:gd name="T5" fmla="*/ 197 h 197"/>
              <a:gd name="T6" fmla="*/ 151 w 198"/>
              <a:gd name="T7" fmla="*/ 197 h 197"/>
              <a:gd name="T8" fmla="*/ 151 w 198"/>
              <a:gd name="T9" fmla="*/ 0 h 197"/>
              <a:gd name="T10" fmla="*/ 23 w 198"/>
              <a:gd name="T11" fmla="*/ 185 h 197"/>
              <a:gd name="T12" fmla="*/ 12 w 198"/>
              <a:gd name="T13" fmla="*/ 185 h 197"/>
              <a:gd name="T14" fmla="*/ 12 w 198"/>
              <a:gd name="T15" fmla="*/ 11 h 197"/>
              <a:gd name="T16" fmla="*/ 23 w 198"/>
              <a:gd name="T17" fmla="*/ 11 h 197"/>
              <a:gd name="T18" fmla="*/ 23 w 198"/>
              <a:gd name="T19" fmla="*/ 185 h 197"/>
              <a:gd name="T20" fmla="*/ 140 w 198"/>
              <a:gd name="T21" fmla="*/ 185 h 197"/>
              <a:gd name="T22" fmla="*/ 35 w 198"/>
              <a:gd name="T23" fmla="*/ 185 h 197"/>
              <a:gd name="T24" fmla="*/ 35 w 198"/>
              <a:gd name="T25" fmla="*/ 11 h 197"/>
              <a:gd name="T26" fmla="*/ 140 w 198"/>
              <a:gd name="T27" fmla="*/ 11 h 197"/>
              <a:gd name="T28" fmla="*/ 140 w 198"/>
              <a:gd name="T29" fmla="*/ 185 h 197"/>
              <a:gd name="T30" fmla="*/ 128 w 198"/>
              <a:gd name="T31" fmla="*/ 22 h 197"/>
              <a:gd name="T32" fmla="*/ 46 w 198"/>
              <a:gd name="T33" fmla="*/ 22 h 197"/>
              <a:gd name="T34" fmla="*/ 46 w 198"/>
              <a:gd name="T35" fmla="*/ 69 h 197"/>
              <a:gd name="T36" fmla="*/ 128 w 198"/>
              <a:gd name="T37" fmla="*/ 69 h 197"/>
              <a:gd name="T38" fmla="*/ 128 w 198"/>
              <a:gd name="T39" fmla="*/ 22 h 197"/>
              <a:gd name="T40" fmla="*/ 116 w 198"/>
              <a:gd name="T41" fmla="*/ 58 h 197"/>
              <a:gd name="T42" fmla="*/ 58 w 198"/>
              <a:gd name="T43" fmla="*/ 58 h 197"/>
              <a:gd name="T44" fmla="*/ 58 w 198"/>
              <a:gd name="T45" fmla="*/ 34 h 197"/>
              <a:gd name="T46" fmla="*/ 116 w 198"/>
              <a:gd name="T47" fmla="*/ 34 h 197"/>
              <a:gd name="T48" fmla="*/ 116 w 198"/>
              <a:gd name="T49" fmla="*/ 58 h 197"/>
              <a:gd name="T50" fmla="*/ 163 w 198"/>
              <a:gd name="T51" fmla="*/ 23 h 197"/>
              <a:gd name="T52" fmla="*/ 163 w 198"/>
              <a:gd name="T53" fmla="*/ 146 h 197"/>
              <a:gd name="T54" fmla="*/ 180 w 198"/>
              <a:gd name="T55" fmla="*/ 181 h 197"/>
              <a:gd name="T56" fmla="*/ 198 w 198"/>
              <a:gd name="T57" fmla="*/ 146 h 197"/>
              <a:gd name="T58" fmla="*/ 198 w 198"/>
              <a:gd name="T59" fmla="*/ 23 h 197"/>
              <a:gd name="T60" fmla="*/ 163 w 198"/>
              <a:gd name="T61" fmla="*/ 23 h 197"/>
              <a:gd name="T62" fmla="*/ 186 w 198"/>
              <a:gd name="T63" fmla="*/ 143 h 197"/>
              <a:gd name="T64" fmla="*/ 180 w 198"/>
              <a:gd name="T65" fmla="*/ 154 h 197"/>
              <a:gd name="T66" fmla="*/ 174 w 198"/>
              <a:gd name="T67" fmla="*/ 143 h 197"/>
              <a:gd name="T68" fmla="*/ 174 w 198"/>
              <a:gd name="T69" fmla="*/ 139 h 197"/>
              <a:gd name="T70" fmla="*/ 186 w 198"/>
              <a:gd name="T71" fmla="*/ 139 h 197"/>
              <a:gd name="T72" fmla="*/ 186 w 198"/>
              <a:gd name="T73" fmla="*/ 143 h 197"/>
              <a:gd name="T74" fmla="*/ 186 w 198"/>
              <a:gd name="T75" fmla="*/ 127 h 197"/>
              <a:gd name="T76" fmla="*/ 174 w 198"/>
              <a:gd name="T77" fmla="*/ 127 h 197"/>
              <a:gd name="T78" fmla="*/ 174 w 198"/>
              <a:gd name="T79" fmla="*/ 81 h 197"/>
              <a:gd name="T80" fmla="*/ 186 w 198"/>
              <a:gd name="T81" fmla="*/ 81 h 197"/>
              <a:gd name="T82" fmla="*/ 186 w 198"/>
              <a:gd name="T83" fmla="*/ 127 h 197"/>
              <a:gd name="T84" fmla="*/ 186 w 198"/>
              <a:gd name="T85" fmla="*/ 69 h 197"/>
              <a:gd name="T86" fmla="*/ 174 w 198"/>
              <a:gd name="T87" fmla="*/ 69 h 197"/>
              <a:gd name="T88" fmla="*/ 174 w 198"/>
              <a:gd name="T89" fmla="*/ 58 h 197"/>
              <a:gd name="T90" fmla="*/ 186 w 198"/>
              <a:gd name="T91" fmla="*/ 58 h 197"/>
              <a:gd name="T92" fmla="*/ 186 w 198"/>
              <a:gd name="T93" fmla="*/ 69 h 197"/>
              <a:gd name="T94" fmla="*/ 186 w 198"/>
              <a:gd name="T95" fmla="*/ 46 h 197"/>
              <a:gd name="T96" fmla="*/ 174 w 198"/>
              <a:gd name="T97" fmla="*/ 46 h 197"/>
              <a:gd name="T98" fmla="*/ 174 w 198"/>
              <a:gd name="T99" fmla="*/ 35 h 197"/>
              <a:gd name="T100" fmla="*/ 186 w 198"/>
              <a:gd name="T101" fmla="*/ 35 h 197"/>
              <a:gd name="T102" fmla="*/ 186 w 198"/>
              <a:gd name="T103" fmla="*/ 46 h 197"/>
              <a:gd name="T104" fmla="*/ 128 w 198"/>
              <a:gd name="T105" fmla="*/ 93 h 197"/>
              <a:gd name="T106" fmla="*/ 46 w 198"/>
              <a:gd name="T107" fmla="*/ 93 h 197"/>
              <a:gd name="T108" fmla="*/ 46 w 198"/>
              <a:gd name="T109" fmla="*/ 81 h 197"/>
              <a:gd name="T110" fmla="*/ 128 w 198"/>
              <a:gd name="T111" fmla="*/ 81 h 197"/>
              <a:gd name="T112" fmla="*/ 128 w 198"/>
              <a:gd name="T113" fmla="*/ 93 h 197"/>
              <a:gd name="T114" fmla="*/ 58 w 198"/>
              <a:gd name="T115" fmla="*/ 104 h 197"/>
              <a:gd name="T116" fmla="*/ 116 w 198"/>
              <a:gd name="T117" fmla="*/ 104 h 197"/>
              <a:gd name="T118" fmla="*/ 116 w 198"/>
              <a:gd name="T119" fmla="*/ 115 h 197"/>
              <a:gd name="T120" fmla="*/ 58 w 198"/>
              <a:gd name="T121" fmla="*/ 115 h 197"/>
              <a:gd name="T122" fmla="*/ 58 w 198"/>
              <a:gd name="T123" fmla="*/ 104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8" h="197">
                <a:moveTo>
                  <a:pt x="151" y="0"/>
                </a:moveTo>
                <a:lnTo>
                  <a:pt x="0" y="0"/>
                </a:lnTo>
                <a:lnTo>
                  <a:pt x="0" y="197"/>
                </a:lnTo>
                <a:lnTo>
                  <a:pt x="151" y="197"/>
                </a:lnTo>
                <a:lnTo>
                  <a:pt x="151" y="0"/>
                </a:lnTo>
                <a:close/>
                <a:moveTo>
                  <a:pt x="23" y="185"/>
                </a:moveTo>
                <a:lnTo>
                  <a:pt x="12" y="185"/>
                </a:lnTo>
                <a:lnTo>
                  <a:pt x="12" y="11"/>
                </a:lnTo>
                <a:lnTo>
                  <a:pt x="23" y="11"/>
                </a:lnTo>
                <a:lnTo>
                  <a:pt x="23" y="185"/>
                </a:lnTo>
                <a:close/>
                <a:moveTo>
                  <a:pt x="140" y="185"/>
                </a:moveTo>
                <a:lnTo>
                  <a:pt x="35" y="185"/>
                </a:lnTo>
                <a:lnTo>
                  <a:pt x="35" y="11"/>
                </a:lnTo>
                <a:lnTo>
                  <a:pt x="140" y="11"/>
                </a:lnTo>
                <a:lnTo>
                  <a:pt x="140" y="185"/>
                </a:lnTo>
                <a:close/>
                <a:moveTo>
                  <a:pt x="128" y="22"/>
                </a:moveTo>
                <a:lnTo>
                  <a:pt x="46" y="22"/>
                </a:lnTo>
                <a:lnTo>
                  <a:pt x="46" y="69"/>
                </a:lnTo>
                <a:lnTo>
                  <a:pt x="128" y="69"/>
                </a:lnTo>
                <a:lnTo>
                  <a:pt x="128" y="22"/>
                </a:lnTo>
                <a:close/>
                <a:moveTo>
                  <a:pt x="116" y="58"/>
                </a:moveTo>
                <a:lnTo>
                  <a:pt x="58" y="58"/>
                </a:lnTo>
                <a:lnTo>
                  <a:pt x="58" y="34"/>
                </a:lnTo>
                <a:lnTo>
                  <a:pt x="116" y="34"/>
                </a:lnTo>
                <a:lnTo>
                  <a:pt x="116" y="58"/>
                </a:lnTo>
                <a:close/>
                <a:moveTo>
                  <a:pt x="163" y="23"/>
                </a:moveTo>
                <a:lnTo>
                  <a:pt x="163" y="146"/>
                </a:lnTo>
                <a:lnTo>
                  <a:pt x="180" y="181"/>
                </a:lnTo>
                <a:lnTo>
                  <a:pt x="198" y="146"/>
                </a:lnTo>
                <a:lnTo>
                  <a:pt x="198" y="23"/>
                </a:lnTo>
                <a:lnTo>
                  <a:pt x="163" y="23"/>
                </a:lnTo>
                <a:close/>
                <a:moveTo>
                  <a:pt x="186" y="143"/>
                </a:moveTo>
                <a:lnTo>
                  <a:pt x="180" y="154"/>
                </a:lnTo>
                <a:lnTo>
                  <a:pt x="174" y="143"/>
                </a:lnTo>
                <a:lnTo>
                  <a:pt x="174" y="139"/>
                </a:lnTo>
                <a:lnTo>
                  <a:pt x="186" y="139"/>
                </a:lnTo>
                <a:lnTo>
                  <a:pt x="186" y="143"/>
                </a:lnTo>
                <a:close/>
                <a:moveTo>
                  <a:pt x="186" y="127"/>
                </a:moveTo>
                <a:lnTo>
                  <a:pt x="174" y="127"/>
                </a:lnTo>
                <a:lnTo>
                  <a:pt x="174" y="81"/>
                </a:lnTo>
                <a:lnTo>
                  <a:pt x="186" y="81"/>
                </a:lnTo>
                <a:lnTo>
                  <a:pt x="186" y="127"/>
                </a:lnTo>
                <a:close/>
                <a:moveTo>
                  <a:pt x="186" y="69"/>
                </a:moveTo>
                <a:lnTo>
                  <a:pt x="174" y="69"/>
                </a:lnTo>
                <a:lnTo>
                  <a:pt x="174" y="58"/>
                </a:lnTo>
                <a:lnTo>
                  <a:pt x="186" y="58"/>
                </a:lnTo>
                <a:lnTo>
                  <a:pt x="186" y="69"/>
                </a:lnTo>
                <a:close/>
                <a:moveTo>
                  <a:pt x="186" y="46"/>
                </a:moveTo>
                <a:lnTo>
                  <a:pt x="174" y="46"/>
                </a:lnTo>
                <a:lnTo>
                  <a:pt x="174" y="35"/>
                </a:lnTo>
                <a:lnTo>
                  <a:pt x="186" y="35"/>
                </a:lnTo>
                <a:lnTo>
                  <a:pt x="186" y="46"/>
                </a:lnTo>
                <a:close/>
                <a:moveTo>
                  <a:pt x="128" y="93"/>
                </a:moveTo>
                <a:lnTo>
                  <a:pt x="46" y="93"/>
                </a:lnTo>
                <a:lnTo>
                  <a:pt x="46" y="81"/>
                </a:lnTo>
                <a:lnTo>
                  <a:pt x="128" y="81"/>
                </a:lnTo>
                <a:lnTo>
                  <a:pt x="128" y="93"/>
                </a:lnTo>
                <a:close/>
                <a:moveTo>
                  <a:pt x="58" y="104"/>
                </a:moveTo>
                <a:lnTo>
                  <a:pt x="116" y="104"/>
                </a:lnTo>
                <a:lnTo>
                  <a:pt x="116" y="115"/>
                </a:lnTo>
                <a:lnTo>
                  <a:pt x="58" y="115"/>
                </a:lnTo>
                <a:lnTo>
                  <a:pt x="58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4" name="Freeform 12"/>
          <p:cNvSpPr>
            <a:spLocks noEditPoints="1"/>
          </p:cNvSpPr>
          <p:nvPr/>
        </p:nvSpPr>
        <p:spPr bwMode="auto">
          <a:xfrm>
            <a:off x="4061037" y="2543749"/>
            <a:ext cx="378264" cy="480758"/>
          </a:xfrm>
          <a:custGeom>
            <a:avLst/>
            <a:gdLst>
              <a:gd name="T0" fmla="*/ 62 w 380"/>
              <a:gd name="T1" fmla="*/ 484 h 484"/>
              <a:gd name="T2" fmla="*/ 318 w 380"/>
              <a:gd name="T3" fmla="*/ 369 h 484"/>
              <a:gd name="T4" fmla="*/ 380 w 380"/>
              <a:gd name="T5" fmla="*/ 256 h 484"/>
              <a:gd name="T6" fmla="*/ 318 w 380"/>
              <a:gd name="T7" fmla="*/ 210 h 484"/>
              <a:gd name="T8" fmla="*/ 247 w 380"/>
              <a:gd name="T9" fmla="*/ 141 h 484"/>
              <a:gd name="T10" fmla="*/ 261 w 380"/>
              <a:gd name="T11" fmla="*/ 28 h 484"/>
              <a:gd name="T12" fmla="*/ 318 w 380"/>
              <a:gd name="T13" fmla="*/ 113 h 484"/>
              <a:gd name="T14" fmla="*/ 346 w 380"/>
              <a:gd name="T15" fmla="*/ 0 h 484"/>
              <a:gd name="T16" fmla="*/ 62 w 380"/>
              <a:gd name="T17" fmla="*/ 28 h 484"/>
              <a:gd name="T18" fmla="*/ 119 w 380"/>
              <a:gd name="T19" fmla="*/ 99 h 484"/>
              <a:gd name="T20" fmla="*/ 96 w 380"/>
              <a:gd name="T21" fmla="*/ 141 h 484"/>
              <a:gd name="T22" fmla="*/ 62 w 380"/>
              <a:gd name="T23" fmla="*/ 256 h 484"/>
              <a:gd name="T24" fmla="*/ 38 w 380"/>
              <a:gd name="T25" fmla="*/ 369 h 484"/>
              <a:gd name="T26" fmla="*/ 289 w 380"/>
              <a:gd name="T27" fmla="*/ 456 h 484"/>
              <a:gd name="T28" fmla="*/ 91 w 380"/>
              <a:gd name="T29" fmla="*/ 369 h 484"/>
              <a:gd name="T30" fmla="*/ 190 w 380"/>
              <a:gd name="T31" fmla="*/ 426 h 484"/>
              <a:gd name="T32" fmla="*/ 289 w 380"/>
              <a:gd name="T33" fmla="*/ 369 h 484"/>
              <a:gd name="T34" fmla="*/ 148 w 380"/>
              <a:gd name="T35" fmla="*/ 355 h 484"/>
              <a:gd name="T36" fmla="*/ 233 w 380"/>
              <a:gd name="T37" fmla="*/ 341 h 484"/>
              <a:gd name="T38" fmla="*/ 190 w 380"/>
              <a:gd name="T39" fmla="*/ 398 h 484"/>
              <a:gd name="T40" fmla="*/ 255 w 380"/>
              <a:gd name="T41" fmla="*/ 170 h 484"/>
              <a:gd name="T42" fmla="*/ 289 w 380"/>
              <a:gd name="T43" fmla="*/ 217 h 484"/>
              <a:gd name="T44" fmla="*/ 204 w 380"/>
              <a:gd name="T45" fmla="*/ 256 h 484"/>
              <a:gd name="T46" fmla="*/ 255 w 380"/>
              <a:gd name="T47" fmla="*/ 170 h 484"/>
              <a:gd name="T48" fmla="*/ 160 w 380"/>
              <a:gd name="T49" fmla="*/ 170 h 484"/>
              <a:gd name="T50" fmla="*/ 190 w 380"/>
              <a:gd name="T51" fmla="*/ 216 h 484"/>
              <a:gd name="T52" fmla="*/ 233 w 380"/>
              <a:gd name="T53" fmla="*/ 28 h 484"/>
              <a:gd name="T54" fmla="*/ 148 w 380"/>
              <a:gd name="T55" fmla="*/ 56 h 484"/>
              <a:gd name="T56" fmla="*/ 148 w 380"/>
              <a:gd name="T57" fmla="*/ 85 h 484"/>
              <a:gd name="T58" fmla="*/ 233 w 380"/>
              <a:gd name="T59" fmla="*/ 99 h 484"/>
              <a:gd name="T60" fmla="*/ 148 w 380"/>
              <a:gd name="T61" fmla="*/ 99 h 484"/>
              <a:gd name="T62" fmla="*/ 91 w 380"/>
              <a:gd name="T63" fmla="*/ 217 h 484"/>
              <a:gd name="T64" fmla="*/ 126 w 380"/>
              <a:gd name="T65" fmla="*/ 170 h 484"/>
              <a:gd name="T66" fmla="*/ 176 w 380"/>
              <a:gd name="T67" fmla="*/ 256 h 484"/>
              <a:gd name="T68" fmla="*/ 91 w 380"/>
              <a:gd name="T69" fmla="*/ 217 h 484"/>
              <a:gd name="T70" fmla="*/ 322 w 380"/>
              <a:gd name="T71" fmla="*/ 341 h 484"/>
              <a:gd name="T72" fmla="*/ 261 w 380"/>
              <a:gd name="T73" fmla="*/ 313 h 484"/>
              <a:gd name="T74" fmla="*/ 119 w 380"/>
              <a:gd name="T75" fmla="*/ 341 h 484"/>
              <a:gd name="T76" fmla="*/ 40 w 380"/>
              <a:gd name="T77" fmla="*/ 284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80" h="484">
                <a:moveTo>
                  <a:pt x="62" y="369"/>
                </a:moveTo>
                <a:cubicBezTo>
                  <a:pt x="62" y="484"/>
                  <a:pt x="62" y="484"/>
                  <a:pt x="62" y="484"/>
                </a:cubicBezTo>
                <a:cubicBezTo>
                  <a:pt x="318" y="484"/>
                  <a:pt x="318" y="484"/>
                  <a:pt x="318" y="484"/>
                </a:cubicBezTo>
                <a:cubicBezTo>
                  <a:pt x="318" y="369"/>
                  <a:pt x="318" y="369"/>
                  <a:pt x="318" y="369"/>
                </a:cubicBezTo>
                <a:cubicBezTo>
                  <a:pt x="342" y="369"/>
                  <a:pt x="342" y="369"/>
                  <a:pt x="342" y="369"/>
                </a:cubicBezTo>
                <a:cubicBezTo>
                  <a:pt x="380" y="256"/>
                  <a:pt x="380" y="256"/>
                  <a:pt x="380" y="256"/>
                </a:cubicBezTo>
                <a:cubicBezTo>
                  <a:pt x="318" y="256"/>
                  <a:pt x="318" y="256"/>
                  <a:pt x="318" y="256"/>
                </a:cubicBezTo>
                <a:cubicBezTo>
                  <a:pt x="318" y="210"/>
                  <a:pt x="318" y="210"/>
                  <a:pt x="318" y="210"/>
                </a:cubicBezTo>
                <a:cubicBezTo>
                  <a:pt x="284" y="141"/>
                  <a:pt x="284" y="141"/>
                  <a:pt x="284" y="141"/>
                </a:cubicBezTo>
                <a:cubicBezTo>
                  <a:pt x="247" y="141"/>
                  <a:pt x="247" y="141"/>
                  <a:pt x="247" y="141"/>
                </a:cubicBezTo>
                <a:cubicBezTo>
                  <a:pt x="256" y="130"/>
                  <a:pt x="261" y="115"/>
                  <a:pt x="261" y="99"/>
                </a:cubicBezTo>
                <a:cubicBezTo>
                  <a:pt x="261" y="28"/>
                  <a:pt x="261" y="28"/>
                  <a:pt x="261" y="28"/>
                </a:cubicBezTo>
                <a:cubicBezTo>
                  <a:pt x="318" y="28"/>
                  <a:pt x="318" y="28"/>
                  <a:pt x="318" y="28"/>
                </a:cubicBezTo>
                <a:cubicBezTo>
                  <a:pt x="318" y="113"/>
                  <a:pt x="318" y="113"/>
                  <a:pt x="318" y="113"/>
                </a:cubicBezTo>
                <a:cubicBezTo>
                  <a:pt x="346" y="113"/>
                  <a:pt x="346" y="113"/>
                  <a:pt x="346" y="113"/>
                </a:cubicBezTo>
                <a:cubicBezTo>
                  <a:pt x="346" y="0"/>
                  <a:pt x="346" y="0"/>
                  <a:pt x="346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2" y="28"/>
                  <a:pt x="62" y="28"/>
                  <a:pt x="62" y="28"/>
                </a:cubicBezTo>
                <a:cubicBezTo>
                  <a:pt x="119" y="28"/>
                  <a:pt x="119" y="28"/>
                  <a:pt x="119" y="28"/>
                </a:cubicBezTo>
                <a:cubicBezTo>
                  <a:pt x="119" y="99"/>
                  <a:pt x="119" y="99"/>
                  <a:pt x="119" y="99"/>
                </a:cubicBezTo>
                <a:cubicBezTo>
                  <a:pt x="119" y="115"/>
                  <a:pt x="125" y="130"/>
                  <a:pt x="133" y="141"/>
                </a:cubicBezTo>
                <a:cubicBezTo>
                  <a:pt x="96" y="141"/>
                  <a:pt x="96" y="141"/>
                  <a:pt x="96" y="141"/>
                </a:cubicBezTo>
                <a:cubicBezTo>
                  <a:pt x="62" y="210"/>
                  <a:pt x="62" y="210"/>
                  <a:pt x="62" y="210"/>
                </a:cubicBezTo>
                <a:cubicBezTo>
                  <a:pt x="62" y="256"/>
                  <a:pt x="62" y="256"/>
                  <a:pt x="62" y="256"/>
                </a:cubicBezTo>
                <a:cubicBezTo>
                  <a:pt x="0" y="256"/>
                  <a:pt x="0" y="256"/>
                  <a:pt x="0" y="256"/>
                </a:cubicBezTo>
                <a:cubicBezTo>
                  <a:pt x="38" y="369"/>
                  <a:pt x="38" y="369"/>
                  <a:pt x="38" y="369"/>
                </a:cubicBezTo>
                <a:lnTo>
                  <a:pt x="62" y="369"/>
                </a:lnTo>
                <a:close/>
                <a:moveTo>
                  <a:pt x="289" y="456"/>
                </a:moveTo>
                <a:cubicBezTo>
                  <a:pt x="91" y="456"/>
                  <a:pt x="91" y="456"/>
                  <a:pt x="91" y="456"/>
                </a:cubicBezTo>
                <a:cubicBezTo>
                  <a:pt x="91" y="369"/>
                  <a:pt x="91" y="369"/>
                  <a:pt x="91" y="369"/>
                </a:cubicBezTo>
                <a:cubicBezTo>
                  <a:pt x="121" y="369"/>
                  <a:pt x="121" y="369"/>
                  <a:pt x="121" y="369"/>
                </a:cubicBezTo>
                <a:cubicBezTo>
                  <a:pt x="127" y="402"/>
                  <a:pt x="156" y="426"/>
                  <a:pt x="190" y="426"/>
                </a:cubicBezTo>
                <a:cubicBezTo>
                  <a:pt x="224" y="426"/>
                  <a:pt x="253" y="402"/>
                  <a:pt x="260" y="369"/>
                </a:cubicBezTo>
                <a:cubicBezTo>
                  <a:pt x="289" y="369"/>
                  <a:pt x="289" y="369"/>
                  <a:pt x="289" y="369"/>
                </a:cubicBezTo>
                <a:lnTo>
                  <a:pt x="289" y="456"/>
                </a:lnTo>
                <a:close/>
                <a:moveTo>
                  <a:pt x="148" y="355"/>
                </a:moveTo>
                <a:cubicBezTo>
                  <a:pt x="148" y="341"/>
                  <a:pt x="148" y="341"/>
                  <a:pt x="148" y="341"/>
                </a:cubicBezTo>
                <a:cubicBezTo>
                  <a:pt x="233" y="341"/>
                  <a:pt x="233" y="341"/>
                  <a:pt x="233" y="341"/>
                </a:cubicBezTo>
                <a:cubicBezTo>
                  <a:pt x="233" y="355"/>
                  <a:pt x="233" y="355"/>
                  <a:pt x="233" y="355"/>
                </a:cubicBezTo>
                <a:cubicBezTo>
                  <a:pt x="233" y="379"/>
                  <a:pt x="214" y="398"/>
                  <a:pt x="190" y="398"/>
                </a:cubicBezTo>
                <a:cubicBezTo>
                  <a:pt x="167" y="398"/>
                  <a:pt x="148" y="379"/>
                  <a:pt x="148" y="355"/>
                </a:cubicBezTo>
                <a:close/>
                <a:moveTo>
                  <a:pt x="255" y="170"/>
                </a:moveTo>
                <a:cubicBezTo>
                  <a:pt x="266" y="170"/>
                  <a:pt x="266" y="170"/>
                  <a:pt x="266" y="170"/>
                </a:cubicBezTo>
                <a:cubicBezTo>
                  <a:pt x="289" y="217"/>
                  <a:pt x="289" y="217"/>
                  <a:pt x="289" y="217"/>
                </a:cubicBezTo>
                <a:cubicBezTo>
                  <a:pt x="289" y="256"/>
                  <a:pt x="289" y="256"/>
                  <a:pt x="289" y="256"/>
                </a:cubicBezTo>
                <a:cubicBezTo>
                  <a:pt x="204" y="256"/>
                  <a:pt x="204" y="256"/>
                  <a:pt x="204" y="256"/>
                </a:cubicBezTo>
                <a:cubicBezTo>
                  <a:pt x="204" y="246"/>
                  <a:pt x="204" y="246"/>
                  <a:pt x="204" y="246"/>
                </a:cubicBezTo>
                <a:lnTo>
                  <a:pt x="255" y="170"/>
                </a:lnTo>
                <a:close/>
                <a:moveTo>
                  <a:pt x="190" y="216"/>
                </a:moveTo>
                <a:cubicBezTo>
                  <a:pt x="160" y="170"/>
                  <a:pt x="160" y="170"/>
                  <a:pt x="160" y="170"/>
                </a:cubicBezTo>
                <a:cubicBezTo>
                  <a:pt x="221" y="170"/>
                  <a:pt x="221" y="170"/>
                  <a:pt x="221" y="170"/>
                </a:cubicBezTo>
                <a:lnTo>
                  <a:pt x="190" y="216"/>
                </a:lnTo>
                <a:close/>
                <a:moveTo>
                  <a:pt x="148" y="28"/>
                </a:moveTo>
                <a:cubicBezTo>
                  <a:pt x="233" y="28"/>
                  <a:pt x="233" y="28"/>
                  <a:pt x="233" y="28"/>
                </a:cubicBezTo>
                <a:cubicBezTo>
                  <a:pt x="233" y="56"/>
                  <a:pt x="233" y="56"/>
                  <a:pt x="233" y="56"/>
                </a:cubicBezTo>
                <a:cubicBezTo>
                  <a:pt x="148" y="56"/>
                  <a:pt x="148" y="56"/>
                  <a:pt x="148" y="56"/>
                </a:cubicBezTo>
                <a:lnTo>
                  <a:pt x="148" y="28"/>
                </a:lnTo>
                <a:close/>
                <a:moveTo>
                  <a:pt x="148" y="85"/>
                </a:moveTo>
                <a:cubicBezTo>
                  <a:pt x="233" y="85"/>
                  <a:pt x="233" y="85"/>
                  <a:pt x="233" y="85"/>
                </a:cubicBezTo>
                <a:cubicBezTo>
                  <a:pt x="233" y="99"/>
                  <a:pt x="233" y="99"/>
                  <a:pt x="233" y="99"/>
                </a:cubicBezTo>
                <a:cubicBezTo>
                  <a:pt x="233" y="122"/>
                  <a:pt x="214" y="141"/>
                  <a:pt x="190" y="141"/>
                </a:cubicBezTo>
                <a:cubicBezTo>
                  <a:pt x="167" y="141"/>
                  <a:pt x="148" y="122"/>
                  <a:pt x="148" y="99"/>
                </a:cubicBezTo>
                <a:lnTo>
                  <a:pt x="148" y="85"/>
                </a:lnTo>
                <a:close/>
                <a:moveTo>
                  <a:pt x="91" y="217"/>
                </a:moveTo>
                <a:cubicBezTo>
                  <a:pt x="114" y="170"/>
                  <a:pt x="114" y="170"/>
                  <a:pt x="114" y="170"/>
                </a:cubicBezTo>
                <a:cubicBezTo>
                  <a:pt x="126" y="170"/>
                  <a:pt x="126" y="170"/>
                  <a:pt x="126" y="170"/>
                </a:cubicBezTo>
                <a:cubicBezTo>
                  <a:pt x="176" y="246"/>
                  <a:pt x="176" y="246"/>
                  <a:pt x="176" y="246"/>
                </a:cubicBezTo>
                <a:cubicBezTo>
                  <a:pt x="176" y="256"/>
                  <a:pt x="176" y="256"/>
                  <a:pt x="176" y="256"/>
                </a:cubicBezTo>
                <a:cubicBezTo>
                  <a:pt x="91" y="256"/>
                  <a:pt x="91" y="256"/>
                  <a:pt x="91" y="256"/>
                </a:cubicBezTo>
                <a:lnTo>
                  <a:pt x="91" y="217"/>
                </a:lnTo>
                <a:close/>
                <a:moveTo>
                  <a:pt x="341" y="284"/>
                </a:moveTo>
                <a:cubicBezTo>
                  <a:pt x="322" y="341"/>
                  <a:pt x="322" y="341"/>
                  <a:pt x="322" y="341"/>
                </a:cubicBezTo>
                <a:cubicBezTo>
                  <a:pt x="261" y="341"/>
                  <a:pt x="261" y="341"/>
                  <a:pt x="261" y="341"/>
                </a:cubicBezTo>
                <a:cubicBezTo>
                  <a:pt x="261" y="313"/>
                  <a:pt x="261" y="313"/>
                  <a:pt x="261" y="313"/>
                </a:cubicBezTo>
                <a:cubicBezTo>
                  <a:pt x="119" y="313"/>
                  <a:pt x="119" y="313"/>
                  <a:pt x="119" y="313"/>
                </a:cubicBezTo>
                <a:cubicBezTo>
                  <a:pt x="119" y="341"/>
                  <a:pt x="119" y="341"/>
                  <a:pt x="119" y="341"/>
                </a:cubicBezTo>
                <a:cubicBezTo>
                  <a:pt x="59" y="341"/>
                  <a:pt x="59" y="341"/>
                  <a:pt x="59" y="341"/>
                </a:cubicBezTo>
                <a:cubicBezTo>
                  <a:pt x="40" y="284"/>
                  <a:pt x="40" y="284"/>
                  <a:pt x="40" y="284"/>
                </a:cubicBezTo>
                <a:lnTo>
                  <a:pt x="341" y="2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5" name="Freeform 13"/>
          <p:cNvSpPr>
            <a:spLocks noEditPoints="1"/>
          </p:cNvSpPr>
          <p:nvPr/>
        </p:nvSpPr>
        <p:spPr bwMode="auto">
          <a:xfrm>
            <a:off x="8604122" y="2543747"/>
            <a:ext cx="368502" cy="480762"/>
          </a:xfrm>
          <a:custGeom>
            <a:avLst/>
            <a:gdLst>
              <a:gd name="T0" fmla="*/ 151 w 151"/>
              <a:gd name="T1" fmla="*/ 11 h 197"/>
              <a:gd name="T2" fmla="*/ 104 w 151"/>
              <a:gd name="T3" fmla="*/ 11 h 197"/>
              <a:gd name="T4" fmla="*/ 104 w 151"/>
              <a:gd name="T5" fmla="*/ 0 h 197"/>
              <a:gd name="T6" fmla="*/ 46 w 151"/>
              <a:gd name="T7" fmla="*/ 0 h 197"/>
              <a:gd name="T8" fmla="*/ 46 w 151"/>
              <a:gd name="T9" fmla="*/ 11 h 197"/>
              <a:gd name="T10" fmla="*/ 0 w 151"/>
              <a:gd name="T11" fmla="*/ 11 h 197"/>
              <a:gd name="T12" fmla="*/ 0 w 151"/>
              <a:gd name="T13" fmla="*/ 197 h 197"/>
              <a:gd name="T14" fmla="*/ 151 w 151"/>
              <a:gd name="T15" fmla="*/ 197 h 197"/>
              <a:gd name="T16" fmla="*/ 151 w 151"/>
              <a:gd name="T17" fmla="*/ 11 h 197"/>
              <a:gd name="T18" fmla="*/ 58 w 151"/>
              <a:gd name="T19" fmla="*/ 11 h 197"/>
              <a:gd name="T20" fmla="*/ 93 w 151"/>
              <a:gd name="T21" fmla="*/ 11 h 197"/>
              <a:gd name="T22" fmla="*/ 93 w 151"/>
              <a:gd name="T23" fmla="*/ 22 h 197"/>
              <a:gd name="T24" fmla="*/ 58 w 151"/>
              <a:gd name="T25" fmla="*/ 22 h 197"/>
              <a:gd name="T26" fmla="*/ 58 w 151"/>
              <a:gd name="T27" fmla="*/ 11 h 197"/>
              <a:gd name="T28" fmla="*/ 139 w 151"/>
              <a:gd name="T29" fmla="*/ 185 h 197"/>
              <a:gd name="T30" fmla="*/ 12 w 151"/>
              <a:gd name="T31" fmla="*/ 185 h 197"/>
              <a:gd name="T32" fmla="*/ 12 w 151"/>
              <a:gd name="T33" fmla="*/ 22 h 197"/>
              <a:gd name="T34" fmla="*/ 46 w 151"/>
              <a:gd name="T35" fmla="*/ 22 h 197"/>
              <a:gd name="T36" fmla="*/ 46 w 151"/>
              <a:gd name="T37" fmla="*/ 34 h 197"/>
              <a:gd name="T38" fmla="*/ 104 w 151"/>
              <a:gd name="T39" fmla="*/ 34 h 197"/>
              <a:gd name="T40" fmla="*/ 104 w 151"/>
              <a:gd name="T41" fmla="*/ 22 h 197"/>
              <a:gd name="T42" fmla="*/ 139 w 151"/>
              <a:gd name="T43" fmla="*/ 22 h 197"/>
              <a:gd name="T44" fmla="*/ 139 w 151"/>
              <a:gd name="T45" fmla="*/ 185 h 197"/>
              <a:gd name="T46" fmla="*/ 24 w 151"/>
              <a:gd name="T47" fmla="*/ 93 h 197"/>
              <a:gd name="T48" fmla="*/ 127 w 151"/>
              <a:gd name="T49" fmla="*/ 93 h 197"/>
              <a:gd name="T50" fmla="*/ 127 w 151"/>
              <a:gd name="T51" fmla="*/ 46 h 197"/>
              <a:gd name="T52" fmla="*/ 24 w 151"/>
              <a:gd name="T53" fmla="*/ 46 h 197"/>
              <a:gd name="T54" fmla="*/ 24 w 151"/>
              <a:gd name="T55" fmla="*/ 93 h 197"/>
              <a:gd name="T56" fmla="*/ 35 w 151"/>
              <a:gd name="T57" fmla="*/ 57 h 197"/>
              <a:gd name="T58" fmla="*/ 116 w 151"/>
              <a:gd name="T59" fmla="*/ 57 h 197"/>
              <a:gd name="T60" fmla="*/ 116 w 151"/>
              <a:gd name="T61" fmla="*/ 81 h 197"/>
              <a:gd name="T62" fmla="*/ 35 w 151"/>
              <a:gd name="T63" fmla="*/ 81 h 197"/>
              <a:gd name="T64" fmla="*/ 35 w 151"/>
              <a:gd name="T65" fmla="*/ 57 h 197"/>
              <a:gd name="T66" fmla="*/ 24 w 151"/>
              <a:gd name="T67" fmla="*/ 104 h 197"/>
              <a:gd name="T68" fmla="*/ 127 w 151"/>
              <a:gd name="T69" fmla="*/ 104 h 197"/>
              <a:gd name="T70" fmla="*/ 127 w 151"/>
              <a:gd name="T71" fmla="*/ 115 h 197"/>
              <a:gd name="T72" fmla="*/ 24 w 151"/>
              <a:gd name="T73" fmla="*/ 115 h 197"/>
              <a:gd name="T74" fmla="*/ 24 w 151"/>
              <a:gd name="T75" fmla="*/ 104 h 197"/>
              <a:gd name="T76" fmla="*/ 24 w 151"/>
              <a:gd name="T77" fmla="*/ 127 h 197"/>
              <a:gd name="T78" fmla="*/ 127 w 151"/>
              <a:gd name="T79" fmla="*/ 127 h 197"/>
              <a:gd name="T80" fmla="*/ 127 w 151"/>
              <a:gd name="T81" fmla="*/ 139 h 197"/>
              <a:gd name="T82" fmla="*/ 24 w 151"/>
              <a:gd name="T83" fmla="*/ 139 h 197"/>
              <a:gd name="T84" fmla="*/ 24 w 151"/>
              <a:gd name="T85" fmla="*/ 127 h 197"/>
              <a:gd name="T86" fmla="*/ 24 w 151"/>
              <a:gd name="T87" fmla="*/ 150 h 197"/>
              <a:gd name="T88" fmla="*/ 127 w 151"/>
              <a:gd name="T89" fmla="*/ 150 h 197"/>
              <a:gd name="T90" fmla="*/ 127 w 151"/>
              <a:gd name="T91" fmla="*/ 162 h 197"/>
              <a:gd name="T92" fmla="*/ 24 w 151"/>
              <a:gd name="T93" fmla="*/ 162 h 197"/>
              <a:gd name="T94" fmla="*/ 24 w 151"/>
              <a:gd name="T95" fmla="*/ 150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1" h="197">
                <a:moveTo>
                  <a:pt x="151" y="11"/>
                </a:moveTo>
                <a:lnTo>
                  <a:pt x="104" y="11"/>
                </a:lnTo>
                <a:lnTo>
                  <a:pt x="104" y="0"/>
                </a:lnTo>
                <a:lnTo>
                  <a:pt x="46" y="0"/>
                </a:lnTo>
                <a:lnTo>
                  <a:pt x="46" y="11"/>
                </a:lnTo>
                <a:lnTo>
                  <a:pt x="0" y="11"/>
                </a:lnTo>
                <a:lnTo>
                  <a:pt x="0" y="197"/>
                </a:lnTo>
                <a:lnTo>
                  <a:pt x="151" y="197"/>
                </a:lnTo>
                <a:lnTo>
                  <a:pt x="151" y="11"/>
                </a:lnTo>
                <a:close/>
                <a:moveTo>
                  <a:pt x="58" y="11"/>
                </a:moveTo>
                <a:lnTo>
                  <a:pt x="93" y="11"/>
                </a:lnTo>
                <a:lnTo>
                  <a:pt x="93" y="22"/>
                </a:lnTo>
                <a:lnTo>
                  <a:pt x="58" y="22"/>
                </a:lnTo>
                <a:lnTo>
                  <a:pt x="58" y="11"/>
                </a:lnTo>
                <a:close/>
                <a:moveTo>
                  <a:pt x="139" y="185"/>
                </a:moveTo>
                <a:lnTo>
                  <a:pt x="12" y="185"/>
                </a:lnTo>
                <a:lnTo>
                  <a:pt x="12" y="22"/>
                </a:lnTo>
                <a:lnTo>
                  <a:pt x="46" y="22"/>
                </a:lnTo>
                <a:lnTo>
                  <a:pt x="46" y="34"/>
                </a:lnTo>
                <a:lnTo>
                  <a:pt x="104" y="34"/>
                </a:lnTo>
                <a:lnTo>
                  <a:pt x="104" y="22"/>
                </a:lnTo>
                <a:lnTo>
                  <a:pt x="139" y="22"/>
                </a:lnTo>
                <a:lnTo>
                  <a:pt x="139" y="185"/>
                </a:lnTo>
                <a:close/>
                <a:moveTo>
                  <a:pt x="24" y="93"/>
                </a:moveTo>
                <a:lnTo>
                  <a:pt x="127" y="93"/>
                </a:lnTo>
                <a:lnTo>
                  <a:pt x="127" y="46"/>
                </a:lnTo>
                <a:lnTo>
                  <a:pt x="24" y="46"/>
                </a:lnTo>
                <a:lnTo>
                  <a:pt x="24" y="93"/>
                </a:lnTo>
                <a:close/>
                <a:moveTo>
                  <a:pt x="35" y="57"/>
                </a:moveTo>
                <a:lnTo>
                  <a:pt x="116" y="57"/>
                </a:lnTo>
                <a:lnTo>
                  <a:pt x="116" y="81"/>
                </a:lnTo>
                <a:lnTo>
                  <a:pt x="35" y="81"/>
                </a:lnTo>
                <a:lnTo>
                  <a:pt x="35" y="57"/>
                </a:lnTo>
                <a:close/>
                <a:moveTo>
                  <a:pt x="24" y="104"/>
                </a:moveTo>
                <a:lnTo>
                  <a:pt x="127" y="104"/>
                </a:lnTo>
                <a:lnTo>
                  <a:pt x="127" y="115"/>
                </a:lnTo>
                <a:lnTo>
                  <a:pt x="24" y="115"/>
                </a:lnTo>
                <a:lnTo>
                  <a:pt x="24" y="104"/>
                </a:lnTo>
                <a:close/>
                <a:moveTo>
                  <a:pt x="24" y="127"/>
                </a:moveTo>
                <a:lnTo>
                  <a:pt x="127" y="127"/>
                </a:lnTo>
                <a:lnTo>
                  <a:pt x="127" y="139"/>
                </a:lnTo>
                <a:lnTo>
                  <a:pt x="24" y="139"/>
                </a:lnTo>
                <a:lnTo>
                  <a:pt x="24" y="127"/>
                </a:lnTo>
                <a:close/>
                <a:moveTo>
                  <a:pt x="24" y="150"/>
                </a:moveTo>
                <a:lnTo>
                  <a:pt x="127" y="150"/>
                </a:lnTo>
                <a:lnTo>
                  <a:pt x="127" y="162"/>
                </a:lnTo>
                <a:lnTo>
                  <a:pt x="24" y="162"/>
                </a:lnTo>
                <a:lnTo>
                  <a:pt x="24" y="1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6" name="Freeform 14"/>
          <p:cNvSpPr>
            <a:spLocks noEditPoints="1"/>
          </p:cNvSpPr>
          <p:nvPr/>
        </p:nvSpPr>
        <p:spPr bwMode="auto">
          <a:xfrm>
            <a:off x="1794892" y="2543749"/>
            <a:ext cx="366062" cy="480758"/>
          </a:xfrm>
          <a:custGeom>
            <a:avLst/>
            <a:gdLst>
              <a:gd name="T0" fmla="*/ 369 w 369"/>
              <a:gd name="T1" fmla="*/ 284 h 484"/>
              <a:gd name="T2" fmla="*/ 354 w 369"/>
              <a:gd name="T3" fmla="*/ 284 h 484"/>
              <a:gd name="T4" fmla="*/ 312 w 369"/>
              <a:gd name="T5" fmla="*/ 242 h 484"/>
              <a:gd name="T6" fmla="*/ 354 w 369"/>
              <a:gd name="T7" fmla="*/ 199 h 484"/>
              <a:gd name="T8" fmla="*/ 369 w 369"/>
              <a:gd name="T9" fmla="*/ 199 h 484"/>
              <a:gd name="T10" fmla="*/ 369 w 369"/>
              <a:gd name="T11" fmla="*/ 0 h 484"/>
              <a:gd name="T12" fmla="*/ 0 w 369"/>
              <a:gd name="T13" fmla="*/ 0 h 484"/>
              <a:gd name="T14" fmla="*/ 0 w 369"/>
              <a:gd name="T15" fmla="*/ 199 h 484"/>
              <a:gd name="T16" fmla="*/ 14 w 369"/>
              <a:gd name="T17" fmla="*/ 199 h 484"/>
              <a:gd name="T18" fmla="*/ 56 w 369"/>
              <a:gd name="T19" fmla="*/ 242 h 484"/>
              <a:gd name="T20" fmla="*/ 14 w 369"/>
              <a:gd name="T21" fmla="*/ 284 h 484"/>
              <a:gd name="T22" fmla="*/ 0 w 369"/>
              <a:gd name="T23" fmla="*/ 284 h 484"/>
              <a:gd name="T24" fmla="*/ 0 w 369"/>
              <a:gd name="T25" fmla="*/ 484 h 484"/>
              <a:gd name="T26" fmla="*/ 369 w 369"/>
              <a:gd name="T27" fmla="*/ 484 h 484"/>
              <a:gd name="T28" fmla="*/ 369 w 369"/>
              <a:gd name="T29" fmla="*/ 284 h 484"/>
              <a:gd name="T30" fmla="*/ 198 w 369"/>
              <a:gd name="T31" fmla="*/ 28 h 484"/>
              <a:gd name="T32" fmla="*/ 252 w 369"/>
              <a:gd name="T33" fmla="*/ 28 h 484"/>
              <a:gd name="T34" fmla="*/ 228 w 369"/>
              <a:gd name="T35" fmla="*/ 342 h 484"/>
              <a:gd name="T36" fmla="*/ 198 w 369"/>
              <a:gd name="T37" fmla="*/ 342 h 484"/>
              <a:gd name="T38" fmla="*/ 198 w 369"/>
              <a:gd name="T39" fmla="*/ 197 h 484"/>
              <a:gd name="T40" fmla="*/ 227 w 369"/>
              <a:gd name="T41" fmla="*/ 157 h 484"/>
              <a:gd name="T42" fmla="*/ 198 w 369"/>
              <a:gd name="T43" fmla="*/ 116 h 484"/>
              <a:gd name="T44" fmla="*/ 198 w 369"/>
              <a:gd name="T45" fmla="*/ 28 h 484"/>
              <a:gd name="T46" fmla="*/ 184 w 369"/>
              <a:gd name="T47" fmla="*/ 142 h 484"/>
              <a:gd name="T48" fmla="*/ 198 w 369"/>
              <a:gd name="T49" fmla="*/ 157 h 484"/>
              <a:gd name="T50" fmla="*/ 184 w 369"/>
              <a:gd name="T51" fmla="*/ 171 h 484"/>
              <a:gd name="T52" fmla="*/ 170 w 369"/>
              <a:gd name="T53" fmla="*/ 157 h 484"/>
              <a:gd name="T54" fmla="*/ 184 w 369"/>
              <a:gd name="T55" fmla="*/ 142 h 484"/>
              <a:gd name="T56" fmla="*/ 170 w 369"/>
              <a:gd name="T57" fmla="*/ 28 h 484"/>
              <a:gd name="T58" fmla="*/ 170 w 369"/>
              <a:gd name="T59" fmla="*/ 116 h 484"/>
              <a:gd name="T60" fmla="*/ 142 w 369"/>
              <a:gd name="T61" fmla="*/ 157 h 484"/>
              <a:gd name="T62" fmla="*/ 170 w 369"/>
              <a:gd name="T63" fmla="*/ 197 h 484"/>
              <a:gd name="T64" fmla="*/ 170 w 369"/>
              <a:gd name="T65" fmla="*/ 342 h 484"/>
              <a:gd name="T66" fmla="*/ 140 w 369"/>
              <a:gd name="T67" fmla="*/ 342 h 484"/>
              <a:gd name="T68" fmla="*/ 116 w 369"/>
              <a:gd name="T69" fmla="*/ 28 h 484"/>
              <a:gd name="T70" fmla="*/ 170 w 369"/>
              <a:gd name="T71" fmla="*/ 28 h 484"/>
              <a:gd name="T72" fmla="*/ 340 w 369"/>
              <a:gd name="T73" fmla="*/ 456 h 484"/>
              <a:gd name="T74" fmla="*/ 28 w 369"/>
              <a:gd name="T75" fmla="*/ 456 h 484"/>
              <a:gd name="T76" fmla="*/ 28 w 369"/>
              <a:gd name="T77" fmla="*/ 427 h 484"/>
              <a:gd name="T78" fmla="*/ 340 w 369"/>
              <a:gd name="T79" fmla="*/ 427 h 484"/>
              <a:gd name="T80" fmla="*/ 340 w 369"/>
              <a:gd name="T81" fmla="*/ 456 h 484"/>
              <a:gd name="T82" fmla="*/ 340 w 369"/>
              <a:gd name="T83" fmla="*/ 399 h 484"/>
              <a:gd name="T84" fmla="*/ 28 w 369"/>
              <a:gd name="T85" fmla="*/ 399 h 484"/>
              <a:gd name="T86" fmla="*/ 28 w 369"/>
              <a:gd name="T87" fmla="*/ 311 h 484"/>
              <a:gd name="T88" fmla="*/ 85 w 369"/>
              <a:gd name="T89" fmla="*/ 242 h 484"/>
              <a:gd name="T90" fmla="*/ 28 w 369"/>
              <a:gd name="T91" fmla="*/ 172 h 484"/>
              <a:gd name="T92" fmla="*/ 28 w 369"/>
              <a:gd name="T93" fmla="*/ 28 h 484"/>
              <a:gd name="T94" fmla="*/ 88 w 369"/>
              <a:gd name="T95" fmla="*/ 28 h 484"/>
              <a:gd name="T96" fmla="*/ 114 w 369"/>
              <a:gd name="T97" fmla="*/ 370 h 484"/>
              <a:gd name="T98" fmla="*/ 254 w 369"/>
              <a:gd name="T99" fmla="*/ 370 h 484"/>
              <a:gd name="T100" fmla="*/ 280 w 369"/>
              <a:gd name="T101" fmla="*/ 28 h 484"/>
              <a:gd name="T102" fmla="*/ 340 w 369"/>
              <a:gd name="T103" fmla="*/ 28 h 484"/>
              <a:gd name="T104" fmla="*/ 340 w 369"/>
              <a:gd name="T105" fmla="*/ 172 h 484"/>
              <a:gd name="T106" fmla="*/ 283 w 369"/>
              <a:gd name="T107" fmla="*/ 242 h 484"/>
              <a:gd name="T108" fmla="*/ 340 w 369"/>
              <a:gd name="T109" fmla="*/ 311 h 484"/>
              <a:gd name="T110" fmla="*/ 340 w 369"/>
              <a:gd name="T111" fmla="*/ 399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69" h="484">
                <a:moveTo>
                  <a:pt x="369" y="284"/>
                </a:moveTo>
                <a:cubicBezTo>
                  <a:pt x="354" y="284"/>
                  <a:pt x="354" y="284"/>
                  <a:pt x="354" y="284"/>
                </a:cubicBezTo>
                <a:cubicBezTo>
                  <a:pt x="331" y="284"/>
                  <a:pt x="312" y="265"/>
                  <a:pt x="312" y="242"/>
                </a:cubicBezTo>
                <a:cubicBezTo>
                  <a:pt x="312" y="218"/>
                  <a:pt x="331" y="199"/>
                  <a:pt x="354" y="199"/>
                </a:cubicBezTo>
                <a:cubicBezTo>
                  <a:pt x="369" y="199"/>
                  <a:pt x="369" y="199"/>
                  <a:pt x="369" y="199"/>
                </a:cubicBezTo>
                <a:cubicBezTo>
                  <a:pt x="369" y="0"/>
                  <a:pt x="369" y="0"/>
                  <a:pt x="36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99"/>
                  <a:pt x="0" y="199"/>
                  <a:pt x="0" y="199"/>
                </a:cubicBezTo>
                <a:cubicBezTo>
                  <a:pt x="14" y="199"/>
                  <a:pt x="14" y="199"/>
                  <a:pt x="14" y="199"/>
                </a:cubicBezTo>
                <a:cubicBezTo>
                  <a:pt x="37" y="199"/>
                  <a:pt x="56" y="218"/>
                  <a:pt x="56" y="242"/>
                </a:cubicBezTo>
                <a:cubicBezTo>
                  <a:pt x="56" y="265"/>
                  <a:pt x="37" y="284"/>
                  <a:pt x="14" y="284"/>
                </a:cubicBezTo>
                <a:cubicBezTo>
                  <a:pt x="0" y="284"/>
                  <a:pt x="0" y="284"/>
                  <a:pt x="0" y="284"/>
                </a:cubicBezTo>
                <a:cubicBezTo>
                  <a:pt x="0" y="484"/>
                  <a:pt x="0" y="484"/>
                  <a:pt x="0" y="484"/>
                </a:cubicBezTo>
                <a:cubicBezTo>
                  <a:pt x="369" y="484"/>
                  <a:pt x="369" y="484"/>
                  <a:pt x="369" y="484"/>
                </a:cubicBezTo>
                <a:lnTo>
                  <a:pt x="369" y="284"/>
                </a:lnTo>
                <a:close/>
                <a:moveTo>
                  <a:pt x="198" y="28"/>
                </a:moveTo>
                <a:cubicBezTo>
                  <a:pt x="252" y="28"/>
                  <a:pt x="252" y="28"/>
                  <a:pt x="252" y="28"/>
                </a:cubicBezTo>
                <a:cubicBezTo>
                  <a:pt x="228" y="342"/>
                  <a:pt x="228" y="342"/>
                  <a:pt x="228" y="342"/>
                </a:cubicBezTo>
                <a:cubicBezTo>
                  <a:pt x="198" y="342"/>
                  <a:pt x="198" y="342"/>
                  <a:pt x="198" y="342"/>
                </a:cubicBezTo>
                <a:cubicBezTo>
                  <a:pt x="198" y="197"/>
                  <a:pt x="198" y="197"/>
                  <a:pt x="198" y="197"/>
                </a:cubicBezTo>
                <a:cubicBezTo>
                  <a:pt x="215" y="191"/>
                  <a:pt x="227" y="175"/>
                  <a:pt x="227" y="157"/>
                </a:cubicBezTo>
                <a:cubicBezTo>
                  <a:pt x="227" y="138"/>
                  <a:pt x="215" y="122"/>
                  <a:pt x="198" y="116"/>
                </a:cubicBezTo>
                <a:lnTo>
                  <a:pt x="198" y="28"/>
                </a:lnTo>
                <a:close/>
                <a:moveTo>
                  <a:pt x="184" y="142"/>
                </a:moveTo>
                <a:cubicBezTo>
                  <a:pt x="192" y="142"/>
                  <a:pt x="198" y="149"/>
                  <a:pt x="198" y="157"/>
                </a:cubicBezTo>
                <a:cubicBezTo>
                  <a:pt x="198" y="164"/>
                  <a:pt x="192" y="171"/>
                  <a:pt x="184" y="171"/>
                </a:cubicBezTo>
                <a:cubicBezTo>
                  <a:pt x="176" y="171"/>
                  <a:pt x="170" y="164"/>
                  <a:pt x="170" y="157"/>
                </a:cubicBezTo>
                <a:cubicBezTo>
                  <a:pt x="170" y="149"/>
                  <a:pt x="176" y="142"/>
                  <a:pt x="184" y="142"/>
                </a:cubicBezTo>
                <a:close/>
                <a:moveTo>
                  <a:pt x="170" y="28"/>
                </a:moveTo>
                <a:cubicBezTo>
                  <a:pt x="170" y="116"/>
                  <a:pt x="170" y="116"/>
                  <a:pt x="170" y="116"/>
                </a:cubicBezTo>
                <a:cubicBezTo>
                  <a:pt x="153" y="122"/>
                  <a:pt x="142" y="138"/>
                  <a:pt x="142" y="157"/>
                </a:cubicBezTo>
                <a:cubicBezTo>
                  <a:pt x="142" y="175"/>
                  <a:pt x="153" y="191"/>
                  <a:pt x="170" y="197"/>
                </a:cubicBezTo>
                <a:cubicBezTo>
                  <a:pt x="170" y="342"/>
                  <a:pt x="170" y="342"/>
                  <a:pt x="170" y="342"/>
                </a:cubicBezTo>
                <a:cubicBezTo>
                  <a:pt x="140" y="342"/>
                  <a:pt x="140" y="342"/>
                  <a:pt x="140" y="342"/>
                </a:cubicBezTo>
                <a:cubicBezTo>
                  <a:pt x="116" y="28"/>
                  <a:pt x="116" y="28"/>
                  <a:pt x="116" y="28"/>
                </a:cubicBezTo>
                <a:lnTo>
                  <a:pt x="170" y="28"/>
                </a:lnTo>
                <a:close/>
                <a:moveTo>
                  <a:pt x="340" y="456"/>
                </a:moveTo>
                <a:cubicBezTo>
                  <a:pt x="28" y="456"/>
                  <a:pt x="28" y="456"/>
                  <a:pt x="28" y="456"/>
                </a:cubicBezTo>
                <a:cubicBezTo>
                  <a:pt x="28" y="427"/>
                  <a:pt x="28" y="427"/>
                  <a:pt x="28" y="427"/>
                </a:cubicBezTo>
                <a:cubicBezTo>
                  <a:pt x="340" y="427"/>
                  <a:pt x="340" y="427"/>
                  <a:pt x="340" y="427"/>
                </a:cubicBezTo>
                <a:lnTo>
                  <a:pt x="340" y="456"/>
                </a:lnTo>
                <a:close/>
                <a:moveTo>
                  <a:pt x="340" y="399"/>
                </a:moveTo>
                <a:cubicBezTo>
                  <a:pt x="28" y="399"/>
                  <a:pt x="28" y="399"/>
                  <a:pt x="28" y="399"/>
                </a:cubicBezTo>
                <a:cubicBezTo>
                  <a:pt x="28" y="311"/>
                  <a:pt x="28" y="311"/>
                  <a:pt x="28" y="311"/>
                </a:cubicBezTo>
                <a:cubicBezTo>
                  <a:pt x="60" y="305"/>
                  <a:pt x="85" y="276"/>
                  <a:pt x="85" y="242"/>
                </a:cubicBezTo>
                <a:cubicBezTo>
                  <a:pt x="85" y="207"/>
                  <a:pt x="60" y="179"/>
                  <a:pt x="28" y="172"/>
                </a:cubicBezTo>
                <a:cubicBezTo>
                  <a:pt x="28" y="28"/>
                  <a:pt x="28" y="28"/>
                  <a:pt x="28" y="28"/>
                </a:cubicBezTo>
                <a:cubicBezTo>
                  <a:pt x="88" y="28"/>
                  <a:pt x="88" y="28"/>
                  <a:pt x="88" y="28"/>
                </a:cubicBezTo>
                <a:cubicBezTo>
                  <a:pt x="114" y="370"/>
                  <a:pt x="114" y="370"/>
                  <a:pt x="114" y="370"/>
                </a:cubicBezTo>
                <a:cubicBezTo>
                  <a:pt x="254" y="370"/>
                  <a:pt x="254" y="370"/>
                  <a:pt x="254" y="370"/>
                </a:cubicBezTo>
                <a:cubicBezTo>
                  <a:pt x="280" y="28"/>
                  <a:pt x="280" y="28"/>
                  <a:pt x="280" y="28"/>
                </a:cubicBezTo>
                <a:cubicBezTo>
                  <a:pt x="340" y="28"/>
                  <a:pt x="340" y="28"/>
                  <a:pt x="340" y="28"/>
                </a:cubicBezTo>
                <a:cubicBezTo>
                  <a:pt x="340" y="172"/>
                  <a:pt x="340" y="172"/>
                  <a:pt x="340" y="172"/>
                </a:cubicBezTo>
                <a:cubicBezTo>
                  <a:pt x="308" y="179"/>
                  <a:pt x="283" y="207"/>
                  <a:pt x="283" y="242"/>
                </a:cubicBezTo>
                <a:cubicBezTo>
                  <a:pt x="283" y="276"/>
                  <a:pt x="308" y="305"/>
                  <a:pt x="340" y="311"/>
                </a:cubicBezTo>
                <a:lnTo>
                  <a:pt x="340" y="3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7" name="Freeform 15"/>
          <p:cNvSpPr>
            <a:spLocks noEditPoints="1"/>
          </p:cNvSpPr>
          <p:nvPr/>
        </p:nvSpPr>
        <p:spPr bwMode="auto">
          <a:xfrm>
            <a:off x="10817805" y="4639359"/>
            <a:ext cx="483200" cy="366062"/>
          </a:xfrm>
          <a:custGeom>
            <a:avLst/>
            <a:gdLst>
              <a:gd name="T0" fmla="*/ 58 w 198"/>
              <a:gd name="T1" fmla="*/ 139 h 150"/>
              <a:gd name="T2" fmla="*/ 47 w 198"/>
              <a:gd name="T3" fmla="*/ 139 h 150"/>
              <a:gd name="T4" fmla="*/ 47 w 198"/>
              <a:gd name="T5" fmla="*/ 150 h 150"/>
              <a:gd name="T6" fmla="*/ 105 w 198"/>
              <a:gd name="T7" fmla="*/ 150 h 150"/>
              <a:gd name="T8" fmla="*/ 105 w 198"/>
              <a:gd name="T9" fmla="*/ 139 h 150"/>
              <a:gd name="T10" fmla="*/ 93 w 198"/>
              <a:gd name="T11" fmla="*/ 139 h 150"/>
              <a:gd name="T12" fmla="*/ 93 w 198"/>
              <a:gd name="T13" fmla="*/ 127 h 150"/>
              <a:gd name="T14" fmla="*/ 116 w 198"/>
              <a:gd name="T15" fmla="*/ 127 h 150"/>
              <a:gd name="T16" fmla="*/ 116 w 198"/>
              <a:gd name="T17" fmla="*/ 150 h 150"/>
              <a:gd name="T18" fmla="*/ 198 w 198"/>
              <a:gd name="T19" fmla="*/ 150 h 150"/>
              <a:gd name="T20" fmla="*/ 198 w 198"/>
              <a:gd name="T21" fmla="*/ 0 h 150"/>
              <a:gd name="T22" fmla="*/ 116 w 198"/>
              <a:gd name="T23" fmla="*/ 0 h 150"/>
              <a:gd name="T24" fmla="*/ 116 w 198"/>
              <a:gd name="T25" fmla="*/ 23 h 150"/>
              <a:gd name="T26" fmla="*/ 0 w 198"/>
              <a:gd name="T27" fmla="*/ 23 h 150"/>
              <a:gd name="T28" fmla="*/ 0 w 198"/>
              <a:gd name="T29" fmla="*/ 127 h 150"/>
              <a:gd name="T30" fmla="*/ 58 w 198"/>
              <a:gd name="T31" fmla="*/ 127 h 150"/>
              <a:gd name="T32" fmla="*/ 58 w 198"/>
              <a:gd name="T33" fmla="*/ 139 h 150"/>
              <a:gd name="T34" fmla="*/ 81 w 198"/>
              <a:gd name="T35" fmla="*/ 139 h 150"/>
              <a:gd name="T36" fmla="*/ 70 w 198"/>
              <a:gd name="T37" fmla="*/ 139 h 150"/>
              <a:gd name="T38" fmla="*/ 70 w 198"/>
              <a:gd name="T39" fmla="*/ 127 h 150"/>
              <a:gd name="T40" fmla="*/ 81 w 198"/>
              <a:gd name="T41" fmla="*/ 127 h 150"/>
              <a:gd name="T42" fmla="*/ 81 w 198"/>
              <a:gd name="T43" fmla="*/ 139 h 150"/>
              <a:gd name="T44" fmla="*/ 186 w 198"/>
              <a:gd name="T45" fmla="*/ 139 h 150"/>
              <a:gd name="T46" fmla="*/ 128 w 198"/>
              <a:gd name="T47" fmla="*/ 139 h 150"/>
              <a:gd name="T48" fmla="*/ 128 w 198"/>
              <a:gd name="T49" fmla="*/ 127 h 150"/>
              <a:gd name="T50" fmla="*/ 151 w 198"/>
              <a:gd name="T51" fmla="*/ 127 h 150"/>
              <a:gd name="T52" fmla="*/ 151 w 198"/>
              <a:gd name="T53" fmla="*/ 104 h 150"/>
              <a:gd name="T54" fmla="*/ 186 w 198"/>
              <a:gd name="T55" fmla="*/ 104 h 150"/>
              <a:gd name="T56" fmla="*/ 186 w 198"/>
              <a:gd name="T57" fmla="*/ 139 h 150"/>
              <a:gd name="T58" fmla="*/ 186 w 198"/>
              <a:gd name="T59" fmla="*/ 93 h 150"/>
              <a:gd name="T60" fmla="*/ 151 w 198"/>
              <a:gd name="T61" fmla="*/ 93 h 150"/>
              <a:gd name="T62" fmla="*/ 151 w 198"/>
              <a:gd name="T63" fmla="*/ 47 h 150"/>
              <a:gd name="T64" fmla="*/ 186 w 198"/>
              <a:gd name="T65" fmla="*/ 47 h 150"/>
              <a:gd name="T66" fmla="*/ 186 w 198"/>
              <a:gd name="T67" fmla="*/ 93 h 150"/>
              <a:gd name="T68" fmla="*/ 128 w 198"/>
              <a:gd name="T69" fmla="*/ 12 h 150"/>
              <a:gd name="T70" fmla="*/ 186 w 198"/>
              <a:gd name="T71" fmla="*/ 12 h 150"/>
              <a:gd name="T72" fmla="*/ 186 w 198"/>
              <a:gd name="T73" fmla="*/ 35 h 150"/>
              <a:gd name="T74" fmla="*/ 151 w 198"/>
              <a:gd name="T75" fmla="*/ 35 h 150"/>
              <a:gd name="T76" fmla="*/ 151 w 198"/>
              <a:gd name="T77" fmla="*/ 23 h 150"/>
              <a:gd name="T78" fmla="*/ 128 w 198"/>
              <a:gd name="T79" fmla="*/ 23 h 150"/>
              <a:gd name="T80" fmla="*/ 128 w 198"/>
              <a:gd name="T81" fmla="*/ 12 h 150"/>
              <a:gd name="T82" fmla="*/ 12 w 198"/>
              <a:gd name="T83" fmla="*/ 35 h 150"/>
              <a:gd name="T84" fmla="*/ 140 w 198"/>
              <a:gd name="T85" fmla="*/ 35 h 150"/>
              <a:gd name="T86" fmla="*/ 140 w 198"/>
              <a:gd name="T87" fmla="*/ 93 h 150"/>
              <a:gd name="T88" fmla="*/ 12 w 198"/>
              <a:gd name="T89" fmla="*/ 93 h 150"/>
              <a:gd name="T90" fmla="*/ 12 w 198"/>
              <a:gd name="T91" fmla="*/ 35 h 150"/>
              <a:gd name="T92" fmla="*/ 12 w 198"/>
              <a:gd name="T93" fmla="*/ 116 h 150"/>
              <a:gd name="T94" fmla="*/ 12 w 198"/>
              <a:gd name="T95" fmla="*/ 104 h 150"/>
              <a:gd name="T96" fmla="*/ 140 w 198"/>
              <a:gd name="T97" fmla="*/ 104 h 150"/>
              <a:gd name="T98" fmla="*/ 140 w 198"/>
              <a:gd name="T99" fmla="*/ 116 h 150"/>
              <a:gd name="T100" fmla="*/ 12 w 198"/>
              <a:gd name="T101" fmla="*/ 116 h 150"/>
              <a:gd name="T102" fmla="*/ 174 w 198"/>
              <a:gd name="T103" fmla="*/ 81 h 150"/>
              <a:gd name="T104" fmla="*/ 163 w 198"/>
              <a:gd name="T105" fmla="*/ 81 h 150"/>
              <a:gd name="T106" fmla="*/ 163 w 198"/>
              <a:gd name="T107" fmla="*/ 69 h 150"/>
              <a:gd name="T108" fmla="*/ 174 w 198"/>
              <a:gd name="T109" fmla="*/ 69 h 150"/>
              <a:gd name="T110" fmla="*/ 174 w 198"/>
              <a:gd name="T111" fmla="*/ 81 h 150"/>
              <a:gd name="T112" fmla="*/ 174 w 198"/>
              <a:gd name="T113" fmla="*/ 127 h 150"/>
              <a:gd name="T114" fmla="*/ 163 w 198"/>
              <a:gd name="T115" fmla="*/ 127 h 150"/>
              <a:gd name="T116" fmla="*/ 163 w 198"/>
              <a:gd name="T117" fmla="*/ 116 h 150"/>
              <a:gd name="T118" fmla="*/ 174 w 198"/>
              <a:gd name="T119" fmla="*/ 116 h 150"/>
              <a:gd name="T120" fmla="*/ 174 w 198"/>
              <a:gd name="T121" fmla="*/ 127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98" h="150">
                <a:moveTo>
                  <a:pt x="58" y="139"/>
                </a:moveTo>
                <a:lnTo>
                  <a:pt x="47" y="139"/>
                </a:lnTo>
                <a:lnTo>
                  <a:pt x="47" y="150"/>
                </a:lnTo>
                <a:lnTo>
                  <a:pt x="105" y="150"/>
                </a:lnTo>
                <a:lnTo>
                  <a:pt x="105" y="139"/>
                </a:lnTo>
                <a:lnTo>
                  <a:pt x="93" y="139"/>
                </a:lnTo>
                <a:lnTo>
                  <a:pt x="93" y="127"/>
                </a:lnTo>
                <a:lnTo>
                  <a:pt x="116" y="127"/>
                </a:lnTo>
                <a:lnTo>
                  <a:pt x="116" y="150"/>
                </a:lnTo>
                <a:lnTo>
                  <a:pt x="198" y="150"/>
                </a:lnTo>
                <a:lnTo>
                  <a:pt x="198" y="0"/>
                </a:lnTo>
                <a:lnTo>
                  <a:pt x="116" y="0"/>
                </a:lnTo>
                <a:lnTo>
                  <a:pt x="116" y="23"/>
                </a:lnTo>
                <a:lnTo>
                  <a:pt x="0" y="23"/>
                </a:lnTo>
                <a:lnTo>
                  <a:pt x="0" y="127"/>
                </a:lnTo>
                <a:lnTo>
                  <a:pt x="58" y="127"/>
                </a:lnTo>
                <a:lnTo>
                  <a:pt x="58" y="139"/>
                </a:lnTo>
                <a:close/>
                <a:moveTo>
                  <a:pt x="81" y="139"/>
                </a:moveTo>
                <a:lnTo>
                  <a:pt x="70" y="139"/>
                </a:lnTo>
                <a:lnTo>
                  <a:pt x="70" y="127"/>
                </a:lnTo>
                <a:lnTo>
                  <a:pt x="81" y="127"/>
                </a:lnTo>
                <a:lnTo>
                  <a:pt x="81" y="139"/>
                </a:lnTo>
                <a:close/>
                <a:moveTo>
                  <a:pt x="186" y="139"/>
                </a:moveTo>
                <a:lnTo>
                  <a:pt x="128" y="139"/>
                </a:lnTo>
                <a:lnTo>
                  <a:pt x="128" y="127"/>
                </a:lnTo>
                <a:lnTo>
                  <a:pt x="151" y="127"/>
                </a:lnTo>
                <a:lnTo>
                  <a:pt x="151" y="104"/>
                </a:lnTo>
                <a:lnTo>
                  <a:pt x="186" y="104"/>
                </a:lnTo>
                <a:lnTo>
                  <a:pt x="186" y="139"/>
                </a:lnTo>
                <a:close/>
                <a:moveTo>
                  <a:pt x="186" y="93"/>
                </a:moveTo>
                <a:lnTo>
                  <a:pt x="151" y="93"/>
                </a:lnTo>
                <a:lnTo>
                  <a:pt x="151" y="47"/>
                </a:lnTo>
                <a:lnTo>
                  <a:pt x="186" y="47"/>
                </a:lnTo>
                <a:lnTo>
                  <a:pt x="186" y="93"/>
                </a:lnTo>
                <a:close/>
                <a:moveTo>
                  <a:pt x="128" y="12"/>
                </a:moveTo>
                <a:lnTo>
                  <a:pt x="186" y="12"/>
                </a:lnTo>
                <a:lnTo>
                  <a:pt x="186" y="35"/>
                </a:lnTo>
                <a:lnTo>
                  <a:pt x="151" y="35"/>
                </a:lnTo>
                <a:lnTo>
                  <a:pt x="151" y="23"/>
                </a:lnTo>
                <a:lnTo>
                  <a:pt x="128" y="23"/>
                </a:lnTo>
                <a:lnTo>
                  <a:pt x="128" y="12"/>
                </a:lnTo>
                <a:close/>
                <a:moveTo>
                  <a:pt x="12" y="35"/>
                </a:moveTo>
                <a:lnTo>
                  <a:pt x="140" y="35"/>
                </a:lnTo>
                <a:lnTo>
                  <a:pt x="140" y="93"/>
                </a:lnTo>
                <a:lnTo>
                  <a:pt x="12" y="93"/>
                </a:lnTo>
                <a:lnTo>
                  <a:pt x="12" y="35"/>
                </a:lnTo>
                <a:close/>
                <a:moveTo>
                  <a:pt x="12" y="116"/>
                </a:moveTo>
                <a:lnTo>
                  <a:pt x="12" y="104"/>
                </a:lnTo>
                <a:lnTo>
                  <a:pt x="140" y="104"/>
                </a:lnTo>
                <a:lnTo>
                  <a:pt x="140" y="116"/>
                </a:lnTo>
                <a:lnTo>
                  <a:pt x="12" y="116"/>
                </a:lnTo>
                <a:close/>
                <a:moveTo>
                  <a:pt x="174" y="81"/>
                </a:moveTo>
                <a:lnTo>
                  <a:pt x="163" y="81"/>
                </a:lnTo>
                <a:lnTo>
                  <a:pt x="163" y="69"/>
                </a:lnTo>
                <a:lnTo>
                  <a:pt x="174" y="69"/>
                </a:lnTo>
                <a:lnTo>
                  <a:pt x="174" y="81"/>
                </a:lnTo>
                <a:close/>
                <a:moveTo>
                  <a:pt x="174" y="127"/>
                </a:moveTo>
                <a:lnTo>
                  <a:pt x="163" y="127"/>
                </a:lnTo>
                <a:lnTo>
                  <a:pt x="163" y="116"/>
                </a:lnTo>
                <a:lnTo>
                  <a:pt x="174" y="116"/>
                </a:lnTo>
                <a:lnTo>
                  <a:pt x="174" y="1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8" name="Freeform 16"/>
          <p:cNvSpPr>
            <a:spLocks noEditPoints="1"/>
          </p:cNvSpPr>
          <p:nvPr/>
        </p:nvSpPr>
        <p:spPr bwMode="auto">
          <a:xfrm>
            <a:off x="19972158" y="4582010"/>
            <a:ext cx="309930" cy="480756"/>
          </a:xfrm>
          <a:custGeom>
            <a:avLst/>
            <a:gdLst>
              <a:gd name="T0" fmla="*/ 0 w 312"/>
              <a:gd name="T1" fmla="*/ 329 h 485"/>
              <a:gd name="T2" fmla="*/ 156 w 312"/>
              <a:gd name="T3" fmla="*/ 485 h 485"/>
              <a:gd name="T4" fmla="*/ 312 w 312"/>
              <a:gd name="T5" fmla="*/ 329 h 485"/>
              <a:gd name="T6" fmla="*/ 312 w 312"/>
              <a:gd name="T7" fmla="*/ 114 h 485"/>
              <a:gd name="T8" fmla="*/ 198 w 312"/>
              <a:gd name="T9" fmla="*/ 114 h 485"/>
              <a:gd name="T10" fmla="*/ 198 w 312"/>
              <a:gd name="T11" fmla="*/ 329 h 485"/>
              <a:gd name="T12" fmla="*/ 156 w 312"/>
              <a:gd name="T13" fmla="*/ 371 h 485"/>
              <a:gd name="T14" fmla="*/ 113 w 312"/>
              <a:gd name="T15" fmla="*/ 329 h 485"/>
              <a:gd name="T16" fmla="*/ 113 w 312"/>
              <a:gd name="T17" fmla="*/ 114 h 485"/>
              <a:gd name="T18" fmla="*/ 0 w 312"/>
              <a:gd name="T19" fmla="*/ 114 h 485"/>
              <a:gd name="T20" fmla="*/ 0 w 312"/>
              <a:gd name="T21" fmla="*/ 329 h 485"/>
              <a:gd name="T22" fmla="*/ 227 w 312"/>
              <a:gd name="T23" fmla="*/ 142 h 485"/>
              <a:gd name="T24" fmla="*/ 283 w 312"/>
              <a:gd name="T25" fmla="*/ 142 h 485"/>
              <a:gd name="T26" fmla="*/ 283 w 312"/>
              <a:gd name="T27" fmla="*/ 199 h 485"/>
              <a:gd name="T28" fmla="*/ 227 w 312"/>
              <a:gd name="T29" fmla="*/ 199 h 485"/>
              <a:gd name="T30" fmla="*/ 227 w 312"/>
              <a:gd name="T31" fmla="*/ 142 h 485"/>
              <a:gd name="T32" fmla="*/ 28 w 312"/>
              <a:gd name="T33" fmla="*/ 142 h 485"/>
              <a:gd name="T34" fmla="*/ 85 w 312"/>
              <a:gd name="T35" fmla="*/ 142 h 485"/>
              <a:gd name="T36" fmla="*/ 85 w 312"/>
              <a:gd name="T37" fmla="*/ 199 h 485"/>
              <a:gd name="T38" fmla="*/ 28 w 312"/>
              <a:gd name="T39" fmla="*/ 199 h 485"/>
              <a:gd name="T40" fmla="*/ 28 w 312"/>
              <a:gd name="T41" fmla="*/ 142 h 485"/>
              <a:gd name="T42" fmla="*/ 28 w 312"/>
              <a:gd name="T43" fmla="*/ 227 h 485"/>
              <a:gd name="T44" fmla="*/ 85 w 312"/>
              <a:gd name="T45" fmla="*/ 227 h 485"/>
              <a:gd name="T46" fmla="*/ 85 w 312"/>
              <a:gd name="T47" fmla="*/ 329 h 485"/>
              <a:gd name="T48" fmla="*/ 156 w 312"/>
              <a:gd name="T49" fmla="*/ 400 h 485"/>
              <a:gd name="T50" fmla="*/ 227 w 312"/>
              <a:gd name="T51" fmla="*/ 329 h 485"/>
              <a:gd name="T52" fmla="*/ 227 w 312"/>
              <a:gd name="T53" fmla="*/ 227 h 485"/>
              <a:gd name="T54" fmla="*/ 283 w 312"/>
              <a:gd name="T55" fmla="*/ 227 h 485"/>
              <a:gd name="T56" fmla="*/ 283 w 312"/>
              <a:gd name="T57" fmla="*/ 329 h 485"/>
              <a:gd name="T58" fmla="*/ 156 w 312"/>
              <a:gd name="T59" fmla="*/ 456 h 485"/>
              <a:gd name="T60" fmla="*/ 28 w 312"/>
              <a:gd name="T61" fmla="*/ 329 h 485"/>
              <a:gd name="T62" fmla="*/ 28 w 312"/>
              <a:gd name="T63" fmla="*/ 227 h 485"/>
              <a:gd name="T64" fmla="*/ 28 w 312"/>
              <a:gd name="T65" fmla="*/ 57 h 485"/>
              <a:gd name="T66" fmla="*/ 28 w 312"/>
              <a:gd name="T67" fmla="*/ 86 h 485"/>
              <a:gd name="T68" fmla="*/ 0 w 312"/>
              <a:gd name="T69" fmla="*/ 86 h 485"/>
              <a:gd name="T70" fmla="*/ 0 w 312"/>
              <a:gd name="T71" fmla="*/ 57 h 485"/>
              <a:gd name="T72" fmla="*/ 28 w 312"/>
              <a:gd name="T73" fmla="*/ 57 h 485"/>
              <a:gd name="T74" fmla="*/ 113 w 312"/>
              <a:gd name="T75" fmla="*/ 86 h 485"/>
              <a:gd name="T76" fmla="*/ 85 w 312"/>
              <a:gd name="T77" fmla="*/ 86 h 485"/>
              <a:gd name="T78" fmla="*/ 85 w 312"/>
              <a:gd name="T79" fmla="*/ 57 h 485"/>
              <a:gd name="T80" fmla="*/ 113 w 312"/>
              <a:gd name="T81" fmla="*/ 57 h 485"/>
              <a:gd name="T82" fmla="*/ 113 w 312"/>
              <a:gd name="T83" fmla="*/ 86 h 485"/>
              <a:gd name="T84" fmla="*/ 227 w 312"/>
              <a:gd name="T85" fmla="*/ 57 h 485"/>
              <a:gd name="T86" fmla="*/ 227 w 312"/>
              <a:gd name="T87" fmla="*/ 86 h 485"/>
              <a:gd name="T88" fmla="*/ 198 w 312"/>
              <a:gd name="T89" fmla="*/ 86 h 485"/>
              <a:gd name="T90" fmla="*/ 198 w 312"/>
              <a:gd name="T91" fmla="*/ 57 h 485"/>
              <a:gd name="T92" fmla="*/ 227 w 312"/>
              <a:gd name="T93" fmla="*/ 57 h 485"/>
              <a:gd name="T94" fmla="*/ 312 w 312"/>
              <a:gd name="T95" fmla="*/ 86 h 485"/>
              <a:gd name="T96" fmla="*/ 283 w 312"/>
              <a:gd name="T97" fmla="*/ 86 h 485"/>
              <a:gd name="T98" fmla="*/ 283 w 312"/>
              <a:gd name="T99" fmla="*/ 57 h 485"/>
              <a:gd name="T100" fmla="*/ 312 w 312"/>
              <a:gd name="T101" fmla="*/ 57 h 485"/>
              <a:gd name="T102" fmla="*/ 312 w 312"/>
              <a:gd name="T103" fmla="*/ 86 h 485"/>
              <a:gd name="T104" fmla="*/ 71 w 312"/>
              <a:gd name="T105" fmla="*/ 0 h 485"/>
              <a:gd name="T106" fmla="*/ 71 w 312"/>
              <a:gd name="T107" fmla="*/ 29 h 485"/>
              <a:gd name="T108" fmla="*/ 42 w 312"/>
              <a:gd name="T109" fmla="*/ 29 h 485"/>
              <a:gd name="T110" fmla="*/ 42 w 312"/>
              <a:gd name="T111" fmla="*/ 0 h 485"/>
              <a:gd name="T112" fmla="*/ 71 w 312"/>
              <a:gd name="T113" fmla="*/ 0 h 485"/>
              <a:gd name="T114" fmla="*/ 269 w 312"/>
              <a:gd name="T115" fmla="*/ 0 h 485"/>
              <a:gd name="T116" fmla="*/ 269 w 312"/>
              <a:gd name="T117" fmla="*/ 29 h 485"/>
              <a:gd name="T118" fmla="*/ 241 w 312"/>
              <a:gd name="T119" fmla="*/ 29 h 485"/>
              <a:gd name="T120" fmla="*/ 241 w 312"/>
              <a:gd name="T121" fmla="*/ 0 h 485"/>
              <a:gd name="T122" fmla="*/ 269 w 312"/>
              <a:gd name="T123" fmla="*/ 0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12" h="485">
                <a:moveTo>
                  <a:pt x="0" y="329"/>
                </a:moveTo>
                <a:cubicBezTo>
                  <a:pt x="0" y="415"/>
                  <a:pt x="70" y="485"/>
                  <a:pt x="156" y="485"/>
                </a:cubicBezTo>
                <a:cubicBezTo>
                  <a:pt x="242" y="485"/>
                  <a:pt x="312" y="415"/>
                  <a:pt x="312" y="329"/>
                </a:cubicBezTo>
                <a:cubicBezTo>
                  <a:pt x="312" y="114"/>
                  <a:pt x="312" y="114"/>
                  <a:pt x="312" y="114"/>
                </a:cubicBezTo>
                <a:cubicBezTo>
                  <a:pt x="198" y="114"/>
                  <a:pt x="198" y="114"/>
                  <a:pt x="198" y="114"/>
                </a:cubicBezTo>
                <a:cubicBezTo>
                  <a:pt x="198" y="329"/>
                  <a:pt x="198" y="329"/>
                  <a:pt x="198" y="329"/>
                </a:cubicBezTo>
                <a:cubicBezTo>
                  <a:pt x="198" y="352"/>
                  <a:pt x="179" y="371"/>
                  <a:pt x="156" y="371"/>
                </a:cubicBezTo>
                <a:cubicBezTo>
                  <a:pt x="132" y="371"/>
                  <a:pt x="113" y="352"/>
                  <a:pt x="113" y="329"/>
                </a:cubicBezTo>
                <a:cubicBezTo>
                  <a:pt x="113" y="114"/>
                  <a:pt x="113" y="114"/>
                  <a:pt x="113" y="114"/>
                </a:cubicBezTo>
                <a:cubicBezTo>
                  <a:pt x="0" y="114"/>
                  <a:pt x="0" y="114"/>
                  <a:pt x="0" y="114"/>
                </a:cubicBezTo>
                <a:lnTo>
                  <a:pt x="0" y="329"/>
                </a:lnTo>
                <a:close/>
                <a:moveTo>
                  <a:pt x="227" y="142"/>
                </a:moveTo>
                <a:cubicBezTo>
                  <a:pt x="283" y="142"/>
                  <a:pt x="283" y="142"/>
                  <a:pt x="283" y="142"/>
                </a:cubicBezTo>
                <a:cubicBezTo>
                  <a:pt x="283" y="199"/>
                  <a:pt x="283" y="199"/>
                  <a:pt x="283" y="199"/>
                </a:cubicBezTo>
                <a:cubicBezTo>
                  <a:pt x="227" y="199"/>
                  <a:pt x="227" y="199"/>
                  <a:pt x="227" y="199"/>
                </a:cubicBezTo>
                <a:lnTo>
                  <a:pt x="227" y="142"/>
                </a:lnTo>
                <a:close/>
                <a:moveTo>
                  <a:pt x="28" y="142"/>
                </a:moveTo>
                <a:cubicBezTo>
                  <a:pt x="85" y="142"/>
                  <a:pt x="85" y="142"/>
                  <a:pt x="85" y="142"/>
                </a:cubicBezTo>
                <a:cubicBezTo>
                  <a:pt x="85" y="199"/>
                  <a:pt x="85" y="199"/>
                  <a:pt x="85" y="199"/>
                </a:cubicBezTo>
                <a:cubicBezTo>
                  <a:pt x="28" y="199"/>
                  <a:pt x="28" y="199"/>
                  <a:pt x="28" y="199"/>
                </a:cubicBezTo>
                <a:lnTo>
                  <a:pt x="28" y="142"/>
                </a:lnTo>
                <a:close/>
                <a:moveTo>
                  <a:pt x="28" y="227"/>
                </a:moveTo>
                <a:cubicBezTo>
                  <a:pt x="85" y="227"/>
                  <a:pt x="85" y="227"/>
                  <a:pt x="85" y="227"/>
                </a:cubicBezTo>
                <a:cubicBezTo>
                  <a:pt x="85" y="329"/>
                  <a:pt x="85" y="329"/>
                  <a:pt x="85" y="329"/>
                </a:cubicBezTo>
                <a:cubicBezTo>
                  <a:pt x="85" y="368"/>
                  <a:pt x="117" y="400"/>
                  <a:pt x="156" y="400"/>
                </a:cubicBezTo>
                <a:cubicBezTo>
                  <a:pt x="195" y="400"/>
                  <a:pt x="227" y="368"/>
                  <a:pt x="227" y="329"/>
                </a:cubicBezTo>
                <a:cubicBezTo>
                  <a:pt x="227" y="227"/>
                  <a:pt x="227" y="227"/>
                  <a:pt x="227" y="227"/>
                </a:cubicBezTo>
                <a:cubicBezTo>
                  <a:pt x="283" y="227"/>
                  <a:pt x="283" y="227"/>
                  <a:pt x="283" y="227"/>
                </a:cubicBezTo>
                <a:cubicBezTo>
                  <a:pt x="283" y="329"/>
                  <a:pt x="283" y="329"/>
                  <a:pt x="283" y="329"/>
                </a:cubicBezTo>
                <a:cubicBezTo>
                  <a:pt x="283" y="399"/>
                  <a:pt x="226" y="456"/>
                  <a:pt x="156" y="456"/>
                </a:cubicBezTo>
                <a:cubicBezTo>
                  <a:pt x="85" y="456"/>
                  <a:pt x="28" y="399"/>
                  <a:pt x="28" y="329"/>
                </a:cubicBezTo>
                <a:lnTo>
                  <a:pt x="28" y="227"/>
                </a:lnTo>
                <a:close/>
                <a:moveTo>
                  <a:pt x="28" y="57"/>
                </a:moveTo>
                <a:cubicBezTo>
                  <a:pt x="28" y="86"/>
                  <a:pt x="28" y="86"/>
                  <a:pt x="28" y="86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57"/>
                  <a:pt x="0" y="57"/>
                  <a:pt x="0" y="57"/>
                </a:cubicBezTo>
                <a:lnTo>
                  <a:pt x="28" y="57"/>
                </a:lnTo>
                <a:close/>
                <a:moveTo>
                  <a:pt x="113" y="86"/>
                </a:moveTo>
                <a:cubicBezTo>
                  <a:pt x="85" y="86"/>
                  <a:pt x="85" y="86"/>
                  <a:pt x="85" y="86"/>
                </a:cubicBezTo>
                <a:cubicBezTo>
                  <a:pt x="85" y="57"/>
                  <a:pt x="85" y="57"/>
                  <a:pt x="85" y="57"/>
                </a:cubicBezTo>
                <a:cubicBezTo>
                  <a:pt x="113" y="57"/>
                  <a:pt x="113" y="57"/>
                  <a:pt x="113" y="57"/>
                </a:cubicBezTo>
                <a:lnTo>
                  <a:pt x="113" y="86"/>
                </a:lnTo>
                <a:close/>
                <a:moveTo>
                  <a:pt x="227" y="57"/>
                </a:moveTo>
                <a:cubicBezTo>
                  <a:pt x="227" y="86"/>
                  <a:pt x="227" y="86"/>
                  <a:pt x="227" y="86"/>
                </a:cubicBezTo>
                <a:cubicBezTo>
                  <a:pt x="198" y="86"/>
                  <a:pt x="198" y="86"/>
                  <a:pt x="198" y="86"/>
                </a:cubicBezTo>
                <a:cubicBezTo>
                  <a:pt x="198" y="57"/>
                  <a:pt x="198" y="57"/>
                  <a:pt x="198" y="57"/>
                </a:cubicBezTo>
                <a:lnTo>
                  <a:pt x="227" y="57"/>
                </a:lnTo>
                <a:close/>
                <a:moveTo>
                  <a:pt x="312" y="86"/>
                </a:moveTo>
                <a:cubicBezTo>
                  <a:pt x="283" y="86"/>
                  <a:pt x="283" y="86"/>
                  <a:pt x="283" y="86"/>
                </a:cubicBezTo>
                <a:cubicBezTo>
                  <a:pt x="283" y="57"/>
                  <a:pt x="283" y="57"/>
                  <a:pt x="283" y="57"/>
                </a:cubicBezTo>
                <a:cubicBezTo>
                  <a:pt x="312" y="57"/>
                  <a:pt x="312" y="57"/>
                  <a:pt x="312" y="57"/>
                </a:cubicBezTo>
                <a:lnTo>
                  <a:pt x="312" y="86"/>
                </a:lnTo>
                <a:close/>
                <a:moveTo>
                  <a:pt x="71" y="0"/>
                </a:moveTo>
                <a:cubicBezTo>
                  <a:pt x="71" y="29"/>
                  <a:pt x="71" y="29"/>
                  <a:pt x="71" y="29"/>
                </a:cubicBezTo>
                <a:cubicBezTo>
                  <a:pt x="42" y="29"/>
                  <a:pt x="42" y="29"/>
                  <a:pt x="42" y="29"/>
                </a:cubicBezTo>
                <a:cubicBezTo>
                  <a:pt x="42" y="0"/>
                  <a:pt x="42" y="0"/>
                  <a:pt x="42" y="0"/>
                </a:cubicBezTo>
                <a:lnTo>
                  <a:pt x="71" y="0"/>
                </a:lnTo>
                <a:close/>
                <a:moveTo>
                  <a:pt x="269" y="0"/>
                </a:moveTo>
                <a:cubicBezTo>
                  <a:pt x="269" y="29"/>
                  <a:pt x="269" y="29"/>
                  <a:pt x="269" y="29"/>
                </a:cubicBezTo>
                <a:cubicBezTo>
                  <a:pt x="241" y="29"/>
                  <a:pt x="241" y="29"/>
                  <a:pt x="241" y="29"/>
                </a:cubicBezTo>
                <a:cubicBezTo>
                  <a:pt x="241" y="0"/>
                  <a:pt x="241" y="0"/>
                  <a:pt x="241" y="0"/>
                </a:cubicBezTo>
                <a:lnTo>
                  <a:pt x="269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9" name="Freeform 17"/>
          <p:cNvSpPr>
            <a:spLocks noEditPoints="1"/>
          </p:cNvSpPr>
          <p:nvPr/>
        </p:nvSpPr>
        <p:spPr bwMode="auto">
          <a:xfrm>
            <a:off x="8547991" y="4582011"/>
            <a:ext cx="480760" cy="480758"/>
          </a:xfrm>
          <a:custGeom>
            <a:avLst/>
            <a:gdLst>
              <a:gd name="T0" fmla="*/ 328 w 485"/>
              <a:gd name="T1" fmla="*/ 114 h 485"/>
              <a:gd name="T2" fmla="*/ 114 w 485"/>
              <a:gd name="T3" fmla="*/ 157 h 485"/>
              <a:gd name="T4" fmla="*/ 371 w 485"/>
              <a:gd name="T5" fmla="*/ 343 h 485"/>
              <a:gd name="T6" fmla="*/ 343 w 485"/>
              <a:gd name="T7" fmla="*/ 314 h 485"/>
              <a:gd name="T8" fmla="*/ 142 w 485"/>
              <a:gd name="T9" fmla="*/ 199 h 485"/>
              <a:gd name="T10" fmla="*/ 286 w 485"/>
              <a:gd name="T11" fmla="*/ 258 h 485"/>
              <a:gd name="T12" fmla="*/ 314 w 485"/>
              <a:gd name="T13" fmla="*/ 199 h 485"/>
              <a:gd name="T14" fmla="*/ 343 w 485"/>
              <a:gd name="T15" fmla="*/ 314 h 485"/>
              <a:gd name="T16" fmla="*/ 142 w 485"/>
              <a:gd name="T17" fmla="*/ 171 h 485"/>
              <a:gd name="T18" fmla="*/ 156 w 485"/>
              <a:gd name="T19" fmla="*/ 142 h 485"/>
              <a:gd name="T20" fmla="*/ 343 w 485"/>
              <a:gd name="T21" fmla="*/ 157 h 485"/>
              <a:gd name="T22" fmla="*/ 43 w 485"/>
              <a:gd name="T23" fmla="*/ 456 h 485"/>
              <a:gd name="T24" fmla="*/ 99 w 485"/>
              <a:gd name="T25" fmla="*/ 485 h 485"/>
              <a:gd name="T26" fmla="*/ 425 w 485"/>
              <a:gd name="T27" fmla="*/ 456 h 485"/>
              <a:gd name="T28" fmla="*/ 485 w 485"/>
              <a:gd name="T29" fmla="*/ 414 h 485"/>
              <a:gd name="T30" fmla="*/ 442 w 485"/>
              <a:gd name="T31" fmla="*/ 258 h 485"/>
              <a:gd name="T32" fmla="*/ 428 w 485"/>
              <a:gd name="T33" fmla="*/ 128 h 485"/>
              <a:gd name="T34" fmla="*/ 343 w 485"/>
              <a:gd name="T35" fmla="*/ 57 h 485"/>
              <a:gd name="T36" fmla="*/ 142 w 485"/>
              <a:gd name="T37" fmla="*/ 0 h 485"/>
              <a:gd name="T38" fmla="*/ 128 w 485"/>
              <a:gd name="T39" fmla="*/ 57 h 485"/>
              <a:gd name="T40" fmla="*/ 57 w 485"/>
              <a:gd name="T41" fmla="*/ 258 h 485"/>
              <a:gd name="T42" fmla="*/ 0 w 485"/>
              <a:gd name="T43" fmla="*/ 300 h 485"/>
              <a:gd name="T44" fmla="*/ 43 w 485"/>
              <a:gd name="T45" fmla="*/ 456 h 485"/>
              <a:gd name="T46" fmla="*/ 442 w 485"/>
              <a:gd name="T47" fmla="*/ 286 h 485"/>
              <a:gd name="T48" fmla="*/ 456 w 485"/>
              <a:gd name="T49" fmla="*/ 371 h 485"/>
              <a:gd name="T50" fmla="*/ 428 w 485"/>
              <a:gd name="T51" fmla="*/ 286 h 485"/>
              <a:gd name="T52" fmla="*/ 456 w 485"/>
              <a:gd name="T53" fmla="*/ 400 h 485"/>
              <a:gd name="T54" fmla="*/ 442 w 485"/>
              <a:gd name="T55" fmla="*/ 428 h 485"/>
              <a:gd name="T56" fmla="*/ 428 w 485"/>
              <a:gd name="T57" fmla="*/ 400 h 485"/>
              <a:gd name="T58" fmla="*/ 314 w 485"/>
              <a:gd name="T59" fmla="*/ 29 h 485"/>
              <a:gd name="T60" fmla="*/ 170 w 485"/>
              <a:gd name="T61" fmla="*/ 57 h 485"/>
              <a:gd name="T62" fmla="*/ 85 w 485"/>
              <a:gd name="T63" fmla="*/ 128 h 485"/>
              <a:gd name="T64" fmla="*/ 357 w 485"/>
              <a:gd name="T65" fmla="*/ 86 h 485"/>
              <a:gd name="T66" fmla="*/ 399 w 485"/>
              <a:gd name="T67" fmla="*/ 442 h 485"/>
              <a:gd name="T68" fmla="*/ 99 w 485"/>
              <a:gd name="T69" fmla="*/ 456 h 485"/>
              <a:gd name="T70" fmla="*/ 85 w 485"/>
              <a:gd name="T71" fmla="*/ 128 h 485"/>
              <a:gd name="T72" fmla="*/ 43 w 485"/>
              <a:gd name="T73" fmla="*/ 286 h 485"/>
              <a:gd name="T74" fmla="*/ 57 w 485"/>
              <a:gd name="T75" fmla="*/ 371 h 485"/>
              <a:gd name="T76" fmla="*/ 29 w 485"/>
              <a:gd name="T77" fmla="*/ 300 h 485"/>
              <a:gd name="T78" fmla="*/ 57 w 485"/>
              <a:gd name="T79" fmla="*/ 400 h 485"/>
              <a:gd name="T80" fmla="*/ 43 w 485"/>
              <a:gd name="T81" fmla="*/ 428 h 485"/>
              <a:gd name="T82" fmla="*/ 29 w 485"/>
              <a:gd name="T83" fmla="*/ 400 h 485"/>
              <a:gd name="T84" fmla="*/ 314 w 485"/>
              <a:gd name="T85" fmla="*/ 400 h 485"/>
              <a:gd name="T86" fmla="*/ 170 w 485"/>
              <a:gd name="T87" fmla="*/ 428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85" h="485">
                <a:moveTo>
                  <a:pt x="371" y="157"/>
                </a:moveTo>
                <a:cubicBezTo>
                  <a:pt x="371" y="133"/>
                  <a:pt x="352" y="114"/>
                  <a:pt x="328" y="114"/>
                </a:cubicBezTo>
                <a:cubicBezTo>
                  <a:pt x="156" y="114"/>
                  <a:pt x="156" y="114"/>
                  <a:pt x="156" y="114"/>
                </a:cubicBezTo>
                <a:cubicBezTo>
                  <a:pt x="133" y="114"/>
                  <a:pt x="114" y="133"/>
                  <a:pt x="114" y="157"/>
                </a:cubicBezTo>
                <a:cubicBezTo>
                  <a:pt x="114" y="343"/>
                  <a:pt x="114" y="343"/>
                  <a:pt x="114" y="343"/>
                </a:cubicBezTo>
                <a:cubicBezTo>
                  <a:pt x="371" y="343"/>
                  <a:pt x="371" y="343"/>
                  <a:pt x="371" y="343"/>
                </a:cubicBezTo>
                <a:lnTo>
                  <a:pt x="371" y="157"/>
                </a:lnTo>
                <a:close/>
                <a:moveTo>
                  <a:pt x="343" y="314"/>
                </a:moveTo>
                <a:cubicBezTo>
                  <a:pt x="142" y="314"/>
                  <a:pt x="142" y="314"/>
                  <a:pt x="142" y="314"/>
                </a:cubicBezTo>
                <a:cubicBezTo>
                  <a:pt x="142" y="199"/>
                  <a:pt x="142" y="199"/>
                  <a:pt x="142" y="199"/>
                </a:cubicBezTo>
                <a:cubicBezTo>
                  <a:pt x="286" y="199"/>
                  <a:pt x="286" y="199"/>
                  <a:pt x="286" y="199"/>
                </a:cubicBezTo>
                <a:cubicBezTo>
                  <a:pt x="286" y="258"/>
                  <a:pt x="286" y="258"/>
                  <a:pt x="286" y="258"/>
                </a:cubicBezTo>
                <a:cubicBezTo>
                  <a:pt x="314" y="258"/>
                  <a:pt x="314" y="258"/>
                  <a:pt x="314" y="258"/>
                </a:cubicBezTo>
                <a:cubicBezTo>
                  <a:pt x="314" y="199"/>
                  <a:pt x="314" y="199"/>
                  <a:pt x="314" y="199"/>
                </a:cubicBezTo>
                <a:cubicBezTo>
                  <a:pt x="343" y="199"/>
                  <a:pt x="343" y="199"/>
                  <a:pt x="343" y="199"/>
                </a:cubicBezTo>
                <a:lnTo>
                  <a:pt x="343" y="314"/>
                </a:lnTo>
                <a:close/>
                <a:moveTo>
                  <a:pt x="343" y="171"/>
                </a:moveTo>
                <a:cubicBezTo>
                  <a:pt x="142" y="171"/>
                  <a:pt x="142" y="171"/>
                  <a:pt x="142" y="171"/>
                </a:cubicBezTo>
                <a:cubicBezTo>
                  <a:pt x="142" y="157"/>
                  <a:pt x="142" y="157"/>
                  <a:pt x="142" y="157"/>
                </a:cubicBezTo>
                <a:cubicBezTo>
                  <a:pt x="142" y="149"/>
                  <a:pt x="148" y="142"/>
                  <a:pt x="156" y="142"/>
                </a:cubicBezTo>
                <a:cubicBezTo>
                  <a:pt x="328" y="142"/>
                  <a:pt x="328" y="142"/>
                  <a:pt x="328" y="142"/>
                </a:cubicBezTo>
                <a:cubicBezTo>
                  <a:pt x="336" y="142"/>
                  <a:pt x="343" y="149"/>
                  <a:pt x="343" y="157"/>
                </a:cubicBezTo>
                <a:lnTo>
                  <a:pt x="343" y="171"/>
                </a:lnTo>
                <a:close/>
                <a:moveTo>
                  <a:pt x="43" y="456"/>
                </a:moveTo>
                <a:cubicBezTo>
                  <a:pt x="59" y="456"/>
                  <a:pt x="59" y="456"/>
                  <a:pt x="59" y="456"/>
                </a:cubicBezTo>
                <a:cubicBezTo>
                  <a:pt x="65" y="473"/>
                  <a:pt x="81" y="485"/>
                  <a:pt x="99" y="485"/>
                </a:cubicBezTo>
                <a:cubicBezTo>
                  <a:pt x="385" y="485"/>
                  <a:pt x="385" y="485"/>
                  <a:pt x="385" y="485"/>
                </a:cubicBezTo>
                <a:cubicBezTo>
                  <a:pt x="404" y="485"/>
                  <a:pt x="419" y="473"/>
                  <a:pt x="425" y="456"/>
                </a:cubicBezTo>
                <a:cubicBezTo>
                  <a:pt x="442" y="456"/>
                  <a:pt x="442" y="456"/>
                  <a:pt x="442" y="456"/>
                </a:cubicBezTo>
                <a:cubicBezTo>
                  <a:pt x="465" y="456"/>
                  <a:pt x="485" y="437"/>
                  <a:pt x="485" y="414"/>
                </a:cubicBezTo>
                <a:cubicBezTo>
                  <a:pt x="485" y="300"/>
                  <a:pt x="485" y="300"/>
                  <a:pt x="485" y="300"/>
                </a:cubicBezTo>
                <a:cubicBezTo>
                  <a:pt x="485" y="277"/>
                  <a:pt x="465" y="258"/>
                  <a:pt x="442" y="258"/>
                </a:cubicBezTo>
                <a:cubicBezTo>
                  <a:pt x="428" y="258"/>
                  <a:pt x="428" y="258"/>
                  <a:pt x="428" y="258"/>
                </a:cubicBezTo>
                <a:cubicBezTo>
                  <a:pt x="428" y="128"/>
                  <a:pt x="428" y="128"/>
                  <a:pt x="428" y="128"/>
                </a:cubicBezTo>
                <a:cubicBezTo>
                  <a:pt x="428" y="89"/>
                  <a:pt x="396" y="57"/>
                  <a:pt x="357" y="57"/>
                </a:cubicBezTo>
                <a:cubicBezTo>
                  <a:pt x="343" y="57"/>
                  <a:pt x="343" y="57"/>
                  <a:pt x="343" y="57"/>
                </a:cubicBezTo>
                <a:cubicBezTo>
                  <a:pt x="343" y="0"/>
                  <a:pt x="343" y="0"/>
                  <a:pt x="343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28" y="57"/>
                  <a:pt x="128" y="57"/>
                  <a:pt x="128" y="57"/>
                </a:cubicBezTo>
                <a:cubicBezTo>
                  <a:pt x="89" y="57"/>
                  <a:pt x="57" y="89"/>
                  <a:pt x="57" y="128"/>
                </a:cubicBezTo>
                <a:cubicBezTo>
                  <a:pt x="57" y="258"/>
                  <a:pt x="57" y="258"/>
                  <a:pt x="57" y="258"/>
                </a:cubicBezTo>
                <a:cubicBezTo>
                  <a:pt x="43" y="258"/>
                  <a:pt x="43" y="258"/>
                  <a:pt x="43" y="258"/>
                </a:cubicBezTo>
                <a:cubicBezTo>
                  <a:pt x="19" y="258"/>
                  <a:pt x="0" y="277"/>
                  <a:pt x="0" y="300"/>
                </a:cubicBezTo>
                <a:cubicBezTo>
                  <a:pt x="0" y="414"/>
                  <a:pt x="0" y="414"/>
                  <a:pt x="0" y="414"/>
                </a:cubicBezTo>
                <a:cubicBezTo>
                  <a:pt x="0" y="437"/>
                  <a:pt x="19" y="456"/>
                  <a:pt x="43" y="456"/>
                </a:cubicBezTo>
                <a:close/>
                <a:moveTo>
                  <a:pt x="428" y="286"/>
                </a:moveTo>
                <a:cubicBezTo>
                  <a:pt x="442" y="286"/>
                  <a:pt x="442" y="286"/>
                  <a:pt x="442" y="286"/>
                </a:cubicBezTo>
                <a:cubicBezTo>
                  <a:pt x="450" y="286"/>
                  <a:pt x="456" y="292"/>
                  <a:pt x="456" y="300"/>
                </a:cubicBezTo>
                <a:cubicBezTo>
                  <a:pt x="456" y="371"/>
                  <a:pt x="456" y="371"/>
                  <a:pt x="456" y="371"/>
                </a:cubicBezTo>
                <a:cubicBezTo>
                  <a:pt x="428" y="371"/>
                  <a:pt x="428" y="371"/>
                  <a:pt x="428" y="371"/>
                </a:cubicBezTo>
                <a:lnTo>
                  <a:pt x="428" y="286"/>
                </a:lnTo>
                <a:close/>
                <a:moveTo>
                  <a:pt x="428" y="400"/>
                </a:moveTo>
                <a:cubicBezTo>
                  <a:pt x="456" y="400"/>
                  <a:pt x="456" y="400"/>
                  <a:pt x="456" y="400"/>
                </a:cubicBezTo>
                <a:cubicBezTo>
                  <a:pt x="456" y="414"/>
                  <a:pt x="456" y="414"/>
                  <a:pt x="456" y="414"/>
                </a:cubicBezTo>
                <a:cubicBezTo>
                  <a:pt x="456" y="422"/>
                  <a:pt x="450" y="428"/>
                  <a:pt x="442" y="428"/>
                </a:cubicBezTo>
                <a:cubicBezTo>
                  <a:pt x="428" y="428"/>
                  <a:pt x="428" y="428"/>
                  <a:pt x="428" y="428"/>
                </a:cubicBezTo>
                <a:lnTo>
                  <a:pt x="428" y="400"/>
                </a:lnTo>
                <a:close/>
                <a:moveTo>
                  <a:pt x="170" y="29"/>
                </a:moveTo>
                <a:cubicBezTo>
                  <a:pt x="314" y="29"/>
                  <a:pt x="314" y="29"/>
                  <a:pt x="314" y="29"/>
                </a:cubicBezTo>
                <a:cubicBezTo>
                  <a:pt x="314" y="57"/>
                  <a:pt x="314" y="57"/>
                  <a:pt x="314" y="57"/>
                </a:cubicBezTo>
                <a:cubicBezTo>
                  <a:pt x="170" y="57"/>
                  <a:pt x="170" y="57"/>
                  <a:pt x="170" y="57"/>
                </a:cubicBezTo>
                <a:lnTo>
                  <a:pt x="170" y="29"/>
                </a:lnTo>
                <a:close/>
                <a:moveTo>
                  <a:pt x="85" y="128"/>
                </a:moveTo>
                <a:cubicBezTo>
                  <a:pt x="85" y="105"/>
                  <a:pt x="104" y="86"/>
                  <a:pt x="128" y="86"/>
                </a:cubicBezTo>
                <a:cubicBezTo>
                  <a:pt x="357" y="86"/>
                  <a:pt x="357" y="86"/>
                  <a:pt x="357" y="86"/>
                </a:cubicBezTo>
                <a:cubicBezTo>
                  <a:pt x="380" y="86"/>
                  <a:pt x="399" y="105"/>
                  <a:pt x="399" y="128"/>
                </a:cubicBezTo>
                <a:cubicBezTo>
                  <a:pt x="399" y="442"/>
                  <a:pt x="399" y="442"/>
                  <a:pt x="399" y="442"/>
                </a:cubicBezTo>
                <a:cubicBezTo>
                  <a:pt x="399" y="450"/>
                  <a:pt x="393" y="456"/>
                  <a:pt x="385" y="456"/>
                </a:cubicBezTo>
                <a:cubicBezTo>
                  <a:pt x="99" y="456"/>
                  <a:pt x="99" y="456"/>
                  <a:pt x="99" y="456"/>
                </a:cubicBezTo>
                <a:cubicBezTo>
                  <a:pt x="92" y="456"/>
                  <a:pt x="85" y="450"/>
                  <a:pt x="85" y="442"/>
                </a:cubicBezTo>
                <a:lnTo>
                  <a:pt x="85" y="128"/>
                </a:lnTo>
                <a:close/>
                <a:moveTo>
                  <a:pt x="29" y="300"/>
                </a:moveTo>
                <a:cubicBezTo>
                  <a:pt x="29" y="292"/>
                  <a:pt x="35" y="286"/>
                  <a:pt x="43" y="286"/>
                </a:cubicBezTo>
                <a:cubicBezTo>
                  <a:pt x="57" y="286"/>
                  <a:pt x="57" y="286"/>
                  <a:pt x="57" y="286"/>
                </a:cubicBezTo>
                <a:cubicBezTo>
                  <a:pt x="57" y="371"/>
                  <a:pt x="57" y="371"/>
                  <a:pt x="57" y="371"/>
                </a:cubicBezTo>
                <a:cubicBezTo>
                  <a:pt x="29" y="371"/>
                  <a:pt x="29" y="371"/>
                  <a:pt x="29" y="371"/>
                </a:cubicBezTo>
                <a:lnTo>
                  <a:pt x="29" y="300"/>
                </a:lnTo>
                <a:close/>
                <a:moveTo>
                  <a:pt x="29" y="400"/>
                </a:moveTo>
                <a:cubicBezTo>
                  <a:pt x="57" y="400"/>
                  <a:pt x="57" y="400"/>
                  <a:pt x="57" y="400"/>
                </a:cubicBezTo>
                <a:cubicBezTo>
                  <a:pt x="57" y="428"/>
                  <a:pt x="57" y="428"/>
                  <a:pt x="57" y="428"/>
                </a:cubicBezTo>
                <a:cubicBezTo>
                  <a:pt x="43" y="428"/>
                  <a:pt x="43" y="428"/>
                  <a:pt x="43" y="428"/>
                </a:cubicBezTo>
                <a:cubicBezTo>
                  <a:pt x="35" y="428"/>
                  <a:pt x="29" y="422"/>
                  <a:pt x="29" y="414"/>
                </a:cubicBezTo>
                <a:lnTo>
                  <a:pt x="29" y="400"/>
                </a:lnTo>
                <a:close/>
                <a:moveTo>
                  <a:pt x="170" y="400"/>
                </a:moveTo>
                <a:cubicBezTo>
                  <a:pt x="314" y="400"/>
                  <a:pt x="314" y="400"/>
                  <a:pt x="314" y="400"/>
                </a:cubicBezTo>
                <a:cubicBezTo>
                  <a:pt x="314" y="428"/>
                  <a:pt x="314" y="428"/>
                  <a:pt x="314" y="428"/>
                </a:cubicBezTo>
                <a:cubicBezTo>
                  <a:pt x="170" y="428"/>
                  <a:pt x="170" y="428"/>
                  <a:pt x="170" y="428"/>
                </a:cubicBezTo>
                <a:lnTo>
                  <a:pt x="170" y="4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0" name="Freeform 18"/>
          <p:cNvSpPr>
            <a:spLocks noEditPoints="1"/>
          </p:cNvSpPr>
          <p:nvPr/>
        </p:nvSpPr>
        <p:spPr bwMode="auto">
          <a:xfrm>
            <a:off x="13088074" y="4582008"/>
            <a:ext cx="468558" cy="480760"/>
          </a:xfrm>
          <a:custGeom>
            <a:avLst/>
            <a:gdLst>
              <a:gd name="T0" fmla="*/ 355 w 469"/>
              <a:gd name="T1" fmla="*/ 171 h 485"/>
              <a:gd name="T2" fmla="*/ 355 w 469"/>
              <a:gd name="T3" fmla="*/ 86 h 485"/>
              <a:gd name="T4" fmla="*/ 128 w 469"/>
              <a:gd name="T5" fmla="*/ 86 h 485"/>
              <a:gd name="T6" fmla="*/ 128 w 469"/>
              <a:gd name="T7" fmla="*/ 114 h 485"/>
              <a:gd name="T8" fmla="*/ 99 w 469"/>
              <a:gd name="T9" fmla="*/ 114 h 485"/>
              <a:gd name="T10" fmla="*/ 99 w 469"/>
              <a:gd name="T11" fmla="*/ 95 h 485"/>
              <a:gd name="T12" fmla="*/ 113 w 469"/>
              <a:gd name="T13" fmla="*/ 57 h 485"/>
              <a:gd name="T14" fmla="*/ 57 w 469"/>
              <a:gd name="T15" fmla="*/ 0 h 485"/>
              <a:gd name="T16" fmla="*/ 0 w 469"/>
              <a:gd name="T17" fmla="*/ 57 h 485"/>
              <a:gd name="T18" fmla="*/ 14 w 469"/>
              <a:gd name="T19" fmla="*/ 95 h 485"/>
              <a:gd name="T20" fmla="*/ 14 w 469"/>
              <a:gd name="T21" fmla="*/ 485 h 485"/>
              <a:gd name="T22" fmla="*/ 99 w 469"/>
              <a:gd name="T23" fmla="*/ 485 h 485"/>
              <a:gd name="T24" fmla="*/ 99 w 469"/>
              <a:gd name="T25" fmla="*/ 256 h 485"/>
              <a:gd name="T26" fmla="*/ 128 w 469"/>
              <a:gd name="T27" fmla="*/ 256 h 485"/>
              <a:gd name="T28" fmla="*/ 128 w 469"/>
              <a:gd name="T29" fmla="*/ 284 h 485"/>
              <a:gd name="T30" fmla="*/ 213 w 469"/>
              <a:gd name="T31" fmla="*/ 284 h 485"/>
              <a:gd name="T32" fmla="*/ 213 w 469"/>
              <a:gd name="T33" fmla="*/ 369 h 485"/>
              <a:gd name="T34" fmla="*/ 469 w 469"/>
              <a:gd name="T35" fmla="*/ 369 h 485"/>
              <a:gd name="T36" fmla="*/ 426 w 469"/>
              <a:gd name="T37" fmla="*/ 270 h 485"/>
              <a:gd name="T38" fmla="*/ 469 w 469"/>
              <a:gd name="T39" fmla="*/ 171 h 485"/>
              <a:gd name="T40" fmla="*/ 355 w 469"/>
              <a:gd name="T41" fmla="*/ 171 h 485"/>
              <a:gd name="T42" fmla="*/ 71 w 469"/>
              <a:gd name="T43" fmla="*/ 456 h 485"/>
              <a:gd name="T44" fmla="*/ 43 w 469"/>
              <a:gd name="T45" fmla="*/ 456 h 485"/>
              <a:gd name="T46" fmla="*/ 43 w 469"/>
              <a:gd name="T47" fmla="*/ 112 h 485"/>
              <a:gd name="T48" fmla="*/ 57 w 469"/>
              <a:gd name="T49" fmla="*/ 114 h 485"/>
              <a:gd name="T50" fmla="*/ 71 w 469"/>
              <a:gd name="T51" fmla="*/ 112 h 485"/>
              <a:gd name="T52" fmla="*/ 71 w 469"/>
              <a:gd name="T53" fmla="*/ 456 h 485"/>
              <a:gd name="T54" fmla="*/ 57 w 469"/>
              <a:gd name="T55" fmla="*/ 86 h 485"/>
              <a:gd name="T56" fmla="*/ 28 w 469"/>
              <a:gd name="T57" fmla="*/ 57 h 485"/>
              <a:gd name="T58" fmla="*/ 57 w 469"/>
              <a:gd name="T59" fmla="*/ 29 h 485"/>
              <a:gd name="T60" fmla="*/ 85 w 469"/>
              <a:gd name="T61" fmla="*/ 57 h 485"/>
              <a:gd name="T62" fmla="*/ 57 w 469"/>
              <a:gd name="T63" fmla="*/ 86 h 485"/>
              <a:gd name="T64" fmla="*/ 128 w 469"/>
              <a:gd name="T65" fmla="*/ 227 h 485"/>
              <a:gd name="T66" fmla="*/ 99 w 469"/>
              <a:gd name="T67" fmla="*/ 227 h 485"/>
              <a:gd name="T68" fmla="*/ 99 w 469"/>
              <a:gd name="T69" fmla="*/ 142 h 485"/>
              <a:gd name="T70" fmla="*/ 128 w 469"/>
              <a:gd name="T71" fmla="*/ 142 h 485"/>
              <a:gd name="T72" fmla="*/ 128 w 469"/>
              <a:gd name="T73" fmla="*/ 227 h 485"/>
              <a:gd name="T74" fmla="*/ 156 w 469"/>
              <a:gd name="T75" fmla="*/ 256 h 485"/>
              <a:gd name="T76" fmla="*/ 156 w 469"/>
              <a:gd name="T77" fmla="*/ 114 h 485"/>
              <a:gd name="T78" fmla="*/ 326 w 469"/>
              <a:gd name="T79" fmla="*/ 114 h 485"/>
              <a:gd name="T80" fmla="*/ 326 w 469"/>
              <a:gd name="T81" fmla="*/ 256 h 485"/>
              <a:gd name="T82" fmla="*/ 156 w 469"/>
              <a:gd name="T83" fmla="*/ 256 h 485"/>
              <a:gd name="T84" fmla="*/ 241 w 469"/>
              <a:gd name="T85" fmla="*/ 284 h 485"/>
              <a:gd name="T86" fmla="*/ 298 w 469"/>
              <a:gd name="T87" fmla="*/ 284 h 485"/>
              <a:gd name="T88" fmla="*/ 241 w 469"/>
              <a:gd name="T89" fmla="*/ 327 h 485"/>
              <a:gd name="T90" fmla="*/ 241 w 469"/>
              <a:gd name="T91" fmla="*/ 284 h 485"/>
              <a:gd name="T92" fmla="*/ 426 w 469"/>
              <a:gd name="T93" fmla="*/ 341 h 485"/>
              <a:gd name="T94" fmla="*/ 270 w 469"/>
              <a:gd name="T95" fmla="*/ 341 h 485"/>
              <a:gd name="T96" fmla="*/ 355 w 469"/>
              <a:gd name="T97" fmla="*/ 277 h 485"/>
              <a:gd name="T98" fmla="*/ 355 w 469"/>
              <a:gd name="T99" fmla="*/ 199 h 485"/>
              <a:gd name="T100" fmla="*/ 426 w 469"/>
              <a:gd name="T101" fmla="*/ 199 h 485"/>
              <a:gd name="T102" fmla="*/ 395 w 469"/>
              <a:gd name="T103" fmla="*/ 270 h 485"/>
              <a:gd name="T104" fmla="*/ 426 w 469"/>
              <a:gd name="T105" fmla="*/ 341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69" h="485">
                <a:moveTo>
                  <a:pt x="355" y="171"/>
                </a:moveTo>
                <a:cubicBezTo>
                  <a:pt x="355" y="86"/>
                  <a:pt x="355" y="86"/>
                  <a:pt x="355" y="86"/>
                </a:cubicBezTo>
                <a:cubicBezTo>
                  <a:pt x="128" y="86"/>
                  <a:pt x="128" y="86"/>
                  <a:pt x="128" y="86"/>
                </a:cubicBezTo>
                <a:cubicBezTo>
                  <a:pt x="128" y="114"/>
                  <a:pt x="128" y="114"/>
                  <a:pt x="128" y="114"/>
                </a:cubicBezTo>
                <a:cubicBezTo>
                  <a:pt x="99" y="114"/>
                  <a:pt x="99" y="114"/>
                  <a:pt x="99" y="114"/>
                </a:cubicBezTo>
                <a:cubicBezTo>
                  <a:pt x="99" y="95"/>
                  <a:pt x="99" y="95"/>
                  <a:pt x="99" y="95"/>
                </a:cubicBezTo>
                <a:cubicBezTo>
                  <a:pt x="108" y="85"/>
                  <a:pt x="113" y="72"/>
                  <a:pt x="113" y="57"/>
                </a:cubicBezTo>
                <a:cubicBezTo>
                  <a:pt x="113" y="26"/>
                  <a:pt x="88" y="0"/>
                  <a:pt x="57" y="0"/>
                </a:cubicBezTo>
                <a:cubicBezTo>
                  <a:pt x="25" y="0"/>
                  <a:pt x="0" y="26"/>
                  <a:pt x="0" y="57"/>
                </a:cubicBezTo>
                <a:cubicBezTo>
                  <a:pt x="0" y="72"/>
                  <a:pt x="5" y="85"/>
                  <a:pt x="14" y="95"/>
                </a:cubicBezTo>
                <a:cubicBezTo>
                  <a:pt x="14" y="485"/>
                  <a:pt x="14" y="485"/>
                  <a:pt x="14" y="485"/>
                </a:cubicBezTo>
                <a:cubicBezTo>
                  <a:pt x="99" y="485"/>
                  <a:pt x="99" y="485"/>
                  <a:pt x="99" y="485"/>
                </a:cubicBezTo>
                <a:cubicBezTo>
                  <a:pt x="99" y="256"/>
                  <a:pt x="99" y="256"/>
                  <a:pt x="99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84"/>
                  <a:pt x="128" y="284"/>
                  <a:pt x="128" y="284"/>
                </a:cubicBezTo>
                <a:cubicBezTo>
                  <a:pt x="213" y="284"/>
                  <a:pt x="213" y="284"/>
                  <a:pt x="213" y="284"/>
                </a:cubicBezTo>
                <a:cubicBezTo>
                  <a:pt x="213" y="369"/>
                  <a:pt x="213" y="369"/>
                  <a:pt x="213" y="369"/>
                </a:cubicBezTo>
                <a:cubicBezTo>
                  <a:pt x="469" y="369"/>
                  <a:pt x="469" y="369"/>
                  <a:pt x="469" y="369"/>
                </a:cubicBezTo>
                <a:cubicBezTo>
                  <a:pt x="426" y="270"/>
                  <a:pt x="426" y="270"/>
                  <a:pt x="426" y="270"/>
                </a:cubicBezTo>
                <a:cubicBezTo>
                  <a:pt x="469" y="171"/>
                  <a:pt x="469" y="171"/>
                  <a:pt x="469" y="171"/>
                </a:cubicBezTo>
                <a:lnTo>
                  <a:pt x="355" y="171"/>
                </a:lnTo>
                <a:close/>
                <a:moveTo>
                  <a:pt x="71" y="456"/>
                </a:moveTo>
                <a:cubicBezTo>
                  <a:pt x="43" y="456"/>
                  <a:pt x="43" y="456"/>
                  <a:pt x="43" y="456"/>
                </a:cubicBezTo>
                <a:cubicBezTo>
                  <a:pt x="43" y="112"/>
                  <a:pt x="43" y="112"/>
                  <a:pt x="43" y="112"/>
                </a:cubicBezTo>
                <a:cubicBezTo>
                  <a:pt x="47" y="113"/>
                  <a:pt x="52" y="114"/>
                  <a:pt x="57" y="114"/>
                </a:cubicBezTo>
                <a:cubicBezTo>
                  <a:pt x="62" y="114"/>
                  <a:pt x="66" y="113"/>
                  <a:pt x="71" y="112"/>
                </a:cubicBezTo>
                <a:lnTo>
                  <a:pt x="71" y="456"/>
                </a:lnTo>
                <a:close/>
                <a:moveTo>
                  <a:pt x="57" y="86"/>
                </a:moveTo>
                <a:cubicBezTo>
                  <a:pt x="41" y="86"/>
                  <a:pt x="28" y="73"/>
                  <a:pt x="28" y="57"/>
                </a:cubicBezTo>
                <a:cubicBezTo>
                  <a:pt x="28" y="42"/>
                  <a:pt x="41" y="29"/>
                  <a:pt x="57" y="29"/>
                </a:cubicBezTo>
                <a:cubicBezTo>
                  <a:pt x="72" y="29"/>
                  <a:pt x="85" y="42"/>
                  <a:pt x="85" y="57"/>
                </a:cubicBezTo>
                <a:cubicBezTo>
                  <a:pt x="85" y="73"/>
                  <a:pt x="72" y="86"/>
                  <a:pt x="57" y="86"/>
                </a:cubicBezTo>
                <a:close/>
                <a:moveTo>
                  <a:pt x="128" y="227"/>
                </a:moveTo>
                <a:cubicBezTo>
                  <a:pt x="99" y="227"/>
                  <a:pt x="99" y="227"/>
                  <a:pt x="99" y="227"/>
                </a:cubicBezTo>
                <a:cubicBezTo>
                  <a:pt x="99" y="142"/>
                  <a:pt x="99" y="142"/>
                  <a:pt x="99" y="142"/>
                </a:cubicBezTo>
                <a:cubicBezTo>
                  <a:pt x="128" y="142"/>
                  <a:pt x="128" y="142"/>
                  <a:pt x="128" y="142"/>
                </a:cubicBezTo>
                <a:lnTo>
                  <a:pt x="128" y="227"/>
                </a:lnTo>
                <a:close/>
                <a:moveTo>
                  <a:pt x="156" y="256"/>
                </a:moveTo>
                <a:cubicBezTo>
                  <a:pt x="156" y="114"/>
                  <a:pt x="156" y="114"/>
                  <a:pt x="156" y="114"/>
                </a:cubicBezTo>
                <a:cubicBezTo>
                  <a:pt x="326" y="114"/>
                  <a:pt x="326" y="114"/>
                  <a:pt x="326" y="114"/>
                </a:cubicBezTo>
                <a:cubicBezTo>
                  <a:pt x="326" y="256"/>
                  <a:pt x="326" y="256"/>
                  <a:pt x="326" y="256"/>
                </a:cubicBezTo>
                <a:lnTo>
                  <a:pt x="156" y="256"/>
                </a:lnTo>
                <a:close/>
                <a:moveTo>
                  <a:pt x="241" y="284"/>
                </a:moveTo>
                <a:cubicBezTo>
                  <a:pt x="298" y="284"/>
                  <a:pt x="298" y="284"/>
                  <a:pt x="298" y="284"/>
                </a:cubicBezTo>
                <a:cubicBezTo>
                  <a:pt x="241" y="327"/>
                  <a:pt x="241" y="327"/>
                  <a:pt x="241" y="327"/>
                </a:cubicBezTo>
                <a:lnTo>
                  <a:pt x="241" y="284"/>
                </a:lnTo>
                <a:close/>
                <a:moveTo>
                  <a:pt x="426" y="341"/>
                </a:moveTo>
                <a:cubicBezTo>
                  <a:pt x="270" y="341"/>
                  <a:pt x="270" y="341"/>
                  <a:pt x="270" y="341"/>
                </a:cubicBezTo>
                <a:cubicBezTo>
                  <a:pt x="355" y="277"/>
                  <a:pt x="355" y="277"/>
                  <a:pt x="355" y="277"/>
                </a:cubicBezTo>
                <a:cubicBezTo>
                  <a:pt x="355" y="199"/>
                  <a:pt x="355" y="199"/>
                  <a:pt x="355" y="199"/>
                </a:cubicBezTo>
                <a:cubicBezTo>
                  <a:pt x="426" y="199"/>
                  <a:pt x="426" y="199"/>
                  <a:pt x="426" y="199"/>
                </a:cubicBezTo>
                <a:cubicBezTo>
                  <a:pt x="395" y="270"/>
                  <a:pt x="395" y="270"/>
                  <a:pt x="395" y="270"/>
                </a:cubicBezTo>
                <a:lnTo>
                  <a:pt x="426" y="3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1" name="Freeform 19"/>
          <p:cNvSpPr>
            <a:spLocks noEditPoints="1"/>
          </p:cNvSpPr>
          <p:nvPr/>
        </p:nvSpPr>
        <p:spPr bwMode="auto">
          <a:xfrm>
            <a:off x="6278899" y="4582011"/>
            <a:ext cx="480760" cy="480758"/>
          </a:xfrm>
          <a:custGeom>
            <a:avLst/>
            <a:gdLst>
              <a:gd name="T0" fmla="*/ 142 w 484"/>
              <a:gd name="T1" fmla="*/ 485 h 485"/>
              <a:gd name="T2" fmla="*/ 343 w 484"/>
              <a:gd name="T3" fmla="*/ 428 h 485"/>
              <a:gd name="T4" fmla="*/ 456 w 484"/>
              <a:gd name="T5" fmla="*/ 485 h 485"/>
              <a:gd name="T6" fmla="*/ 484 w 484"/>
              <a:gd name="T7" fmla="*/ 428 h 485"/>
              <a:gd name="T8" fmla="*/ 442 w 484"/>
              <a:gd name="T9" fmla="*/ 201 h 485"/>
              <a:gd name="T10" fmla="*/ 428 w 484"/>
              <a:gd name="T11" fmla="*/ 172 h 485"/>
              <a:gd name="T12" fmla="*/ 484 w 484"/>
              <a:gd name="T13" fmla="*/ 57 h 485"/>
              <a:gd name="T14" fmla="*/ 428 w 484"/>
              <a:gd name="T15" fmla="*/ 0 h 485"/>
              <a:gd name="T16" fmla="*/ 57 w 484"/>
              <a:gd name="T17" fmla="*/ 57 h 485"/>
              <a:gd name="T18" fmla="*/ 0 w 484"/>
              <a:gd name="T19" fmla="*/ 172 h 485"/>
              <a:gd name="T20" fmla="*/ 57 w 484"/>
              <a:gd name="T21" fmla="*/ 201 h 485"/>
              <a:gd name="T22" fmla="*/ 0 w 484"/>
              <a:gd name="T23" fmla="*/ 244 h 485"/>
              <a:gd name="T24" fmla="*/ 28 w 484"/>
              <a:gd name="T25" fmla="*/ 428 h 485"/>
              <a:gd name="T26" fmla="*/ 428 w 484"/>
              <a:gd name="T27" fmla="*/ 86 h 485"/>
              <a:gd name="T28" fmla="*/ 456 w 484"/>
              <a:gd name="T29" fmla="*/ 143 h 485"/>
              <a:gd name="T30" fmla="*/ 428 w 484"/>
              <a:gd name="T31" fmla="*/ 86 h 485"/>
              <a:gd name="T32" fmla="*/ 57 w 484"/>
              <a:gd name="T33" fmla="*/ 456 h 485"/>
              <a:gd name="T34" fmla="*/ 114 w 484"/>
              <a:gd name="T35" fmla="*/ 428 h 485"/>
              <a:gd name="T36" fmla="*/ 428 w 484"/>
              <a:gd name="T37" fmla="*/ 456 h 485"/>
              <a:gd name="T38" fmla="*/ 371 w 484"/>
              <a:gd name="T39" fmla="*/ 428 h 485"/>
              <a:gd name="T40" fmla="*/ 428 w 484"/>
              <a:gd name="T41" fmla="*/ 456 h 485"/>
              <a:gd name="T42" fmla="*/ 399 w 484"/>
              <a:gd name="T43" fmla="*/ 343 h 485"/>
              <a:gd name="T44" fmla="*/ 413 w 484"/>
              <a:gd name="T45" fmla="*/ 286 h 485"/>
              <a:gd name="T46" fmla="*/ 456 w 484"/>
              <a:gd name="T47" fmla="*/ 343 h 485"/>
              <a:gd name="T48" fmla="*/ 456 w 484"/>
              <a:gd name="T49" fmla="*/ 244 h 485"/>
              <a:gd name="T50" fmla="*/ 413 w 484"/>
              <a:gd name="T51" fmla="*/ 258 h 485"/>
              <a:gd name="T52" fmla="*/ 371 w 484"/>
              <a:gd name="T53" fmla="*/ 343 h 485"/>
              <a:gd name="T54" fmla="*/ 343 w 484"/>
              <a:gd name="T55" fmla="*/ 229 h 485"/>
              <a:gd name="T56" fmla="*/ 170 w 484"/>
              <a:gd name="T57" fmla="*/ 286 h 485"/>
              <a:gd name="T58" fmla="*/ 314 w 484"/>
              <a:gd name="T59" fmla="*/ 258 h 485"/>
              <a:gd name="T60" fmla="*/ 170 w 484"/>
              <a:gd name="T61" fmla="*/ 286 h 485"/>
              <a:gd name="T62" fmla="*/ 314 w 484"/>
              <a:gd name="T63" fmla="*/ 343 h 485"/>
              <a:gd name="T64" fmla="*/ 170 w 484"/>
              <a:gd name="T65" fmla="*/ 314 h 485"/>
              <a:gd name="T66" fmla="*/ 170 w 484"/>
              <a:gd name="T67" fmla="*/ 229 h 485"/>
              <a:gd name="T68" fmla="*/ 314 w 484"/>
              <a:gd name="T69" fmla="*/ 201 h 485"/>
              <a:gd name="T70" fmla="*/ 170 w 484"/>
              <a:gd name="T71" fmla="*/ 229 h 485"/>
              <a:gd name="T72" fmla="*/ 256 w 484"/>
              <a:gd name="T73" fmla="*/ 86 h 485"/>
              <a:gd name="T74" fmla="*/ 399 w 484"/>
              <a:gd name="T75" fmla="*/ 201 h 485"/>
              <a:gd name="T76" fmla="*/ 343 w 484"/>
              <a:gd name="T77" fmla="*/ 173 h 485"/>
              <a:gd name="T78" fmla="*/ 314 w 484"/>
              <a:gd name="T79" fmla="*/ 29 h 485"/>
              <a:gd name="T80" fmla="*/ 399 w 484"/>
              <a:gd name="T81" fmla="*/ 57 h 485"/>
              <a:gd name="T82" fmla="*/ 314 w 484"/>
              <a:gd name="T83" fmla="*/ 29 h 485"/>
              <a:gd name="T84" fmla="*/ 286 w 484"/>
              <a:gd name="T85" fmla="*/ 29 h 485"/>
              <a:gd name="T86" fmla="*/ 199 w 484"/>
              <a:gd name="T87" fmla="*/ 57 h 485"/>
              <a:gd name="T88" fmla="*/ 85 w 484"/>
              <a:gd name="T89" fmla="*/ 29 h 485"/>
              <a:gd name="T90" fmla="*/ 170 w 484"/>
              <a:gd name="T91" fmla="*/ 57 h 485"/>
              <a:gd name="T92" fmla="*/ 85 w 484"/>
              <a:gd name="T93" fmla="*/ 29 h 485"/>
              <a:gd name="T94" fmla="*/ 228 w 484"/>
              <a:gd name="T95" fmla="*/ 86 h 485"/>
              <a:gd name="T96" fmla="*/ 142 w 484"/>
              <a:gd name="T97" fmla="*/ 173 h 485"/>
              <a:gd name="T98" fmla="*/ 85 w 484"/>
              <a:gd name="T99" fmla="*/ 201 h 485"/>
              <a:gd name="T100" fmla="*/ 28 w 484"/>
              <a:gd name="T101" fmla="*/ 143 h 485"/>
              <a:gd name="T102" fmla="*/ 57 w 484"/>
              <a:gd name="T103" fmla="*/ 86 h 485"/>
              <a:gd name="T104" fmla="*/ 28 w 484"/>
              <a:gd name="T105" fmla="*/ 143 h 485"/>
              <a:gd name="T106" fmla="*/ 43 w 484"/>
              <a:gd name="T107" fmla="*/ 229 h 485"/>
              <a:gd name="T108" fmla="*/ 142 w 484"/>
              <a:gd name="T109" fmla="*/ 343 h 485"/>
              <a:gd name="T110" fmla="*/ 114 w 484"/>
              <a:gd name="T111" fmla="*/ 300 h 485"/>
              <a:gd name="T112" fmla="*/ 28 w 484"/>
              <a:gd name="T113" fmla="*/ 258 h 485"/>
              <a:gd name="T114" fmla="*/ 28 w 484"/>
              <a:gd name="T115" fmla="*/ 286 h 485"/>
              <a:gd name="T116" fmla="*/ 85 w 484"/>
              <a:gd name="T117" fmla="*/ 300 h 485"/>
              <a:gd name="T118" fmla="*/ 28 w 484"/>
              <a:gd name="T119" fmla="*/ 343 h 485"/>
              <a:gd name="T120" fmla="*/ 28 w 484"/>
              <a:gd name="T121" fmla="*/ 371 h 485"/>
              <a:gd name="T122" fmla="*/ 456 w 484"/>
              <a:gd name="T123" fmla="*/ 400 h 485"/>
              <a:gd name="T124" fmla="*/ 28 w 484"/>
              <a:gd name="T125" fmla="*/ 371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4" h="485">
                <a:moveTo>
                  <a:pt x="28" y="485"/>
                </a:moveTo>
                <a:cubicBezTo>
                  <a:pt x="142" y="485"/>
                  <a:pt x="142" y="485"/>
                  <a:pt x="142" y="485"/>
                </a:cubicBezTo>
                <a:cubicBezTo>
                  <a:pt x="142" y="428"/>
                  <a:pt x="142" y="428"/>
                  <a:pt x="142" y="428"/>
                </a:cubicBezTo>
                <a:cubicBezTo>
                  <a:pt x="343" y="428"/>
                  <a:pt x="343" y="428"/>
                  <a:pt x="343" y="428"/>
                </a:cubicBezTo>
                <a:cubicBezTo>
                  <a:pt x="343" y="485"/>
                  <a:pt x="343" y="485"/>
                  <a:pt x="343" y="485"/>
                </a:cubicBezTo>
                <a:cubicBezTo>
                  <a:pt x="456" y="485"/>
                  <a:pt x="456" y="485"/>
                  <a:pt x="456" y="485"/>
                </a:cubicBezTo>
                <a:cubicBezTo>
                  <a:pt x="456" y="428"/>
                  <a:pt x="456" y="428"/>
                  <a:pt x="456" y="428"/>
                </a:cubicBezTo>
                <a:cubicBezTo>
                  <a:pt x="484" y="428"/>
                  <a:pt x="484" y="428"/>
                  <a:pt x="484" y="428"/>
                </a:cubicBezTo>
                <a:cubicBezTo>
                  <a:pt x="484" y="244"/>
                  <a:pt x="484" y="244"/>
                  <a:pt x="484" y="244"/>
                </a:cubicBezTo>
                <a:cubicBezTo>
                  <a:pt x="484" y="220"/>
                  <a:pt x="465" y="201"/>
                  <a:pt x="442" y="201"/>
                </a:cubicBezTo>
                <a:cubicBezTo>
                  <a:pt x="428" y="201"/>
                  <a:pt x="428" y="201"/>
                  <a:pt x="428" y="201"/>
                </a:cubicBezTo>
                <a:cubicBezTo>
                  <a:pt x="428" y="172"/>
                  <a:pt x="428" y="172"/>
                  <a:pt x="428" y="172"/>
                </a:cubicBezTo>
                <a:cubicBezTo>
                  <a:pt x="484" y="172"/>
                  <a:pt x="484" y="172"/>
                  <a:pt x="484" y="172"/>
                </a:cubicBezTo>
                <a:cubicBezTo>
                  <a:pt x="484" y="57"/>
                  <a:pt x="484" y="57"/>
                  <a:pt x="484" y="57"/>
                </a:cubicBezTo>
                <a:cubicBezTo>
                  <a:pt x="428" y="57"/>
                  <a:pt x="428" y="57"/>
                  <a:pt x="428" y="57"/>
                </a:cubicBezTo>
                <a:cubicBezTo>
                  <a:pt x="428" y="0"/>
                  <a:pt x="428" y="0"/>
                  <a:pt x="428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57"/>
                  <a:pt x="57" y="57"/>
                  <a:pt x="57" y="57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172"/>
                  <a:pt x="0" y="172"/>
                  <a:pt x="0" y="172"/>
                </a:cubicBezTo>
                <a:cubicBezTo>
                  <a:pt x="57" y="172"/>
                  <a:pt x="57" y="172"/>
                  <a:pt x="57" y="172"/>
                </a:cubicBezTo>
                <a:cubicBezTo>
                  <a:pt x="57" y="201"/>
                  <a:pt x="57" y="201"/>
                  <a:pt x="57" y="201"/>
                </a:cubicBezTo>
                <a:cubicBezTo>
                  <a:pt x="43" y="201"/>
                  <a:pt x="43" y="201"/>
                  <a:pt x="43" y="201"/>
                </a:cubicBezTo>
                <a:cubicBezTo>
                  <a:pt x="19" y="201"/>
                  <a:pt x="0" y="220"/>
                  <a:pt x="0" y="244"/>
                </a:cubicBezTo>
                <a:cubicBezTo>
                  <a:pt x="0" y="428"/>
                  <a:pt x="0" y="428"/>
                  <a:pt x="0" y="428"/>
                </a:cubicBezTo>
                <a:cubicBezTo>
                  <a:pt x="28" y="428"/>
                  <a:pt x="28" y="428"/>
                  <a:pt x="28" y="428"/>
                </a:cubicBezTo>
                <a:lnTo>
                  <a:pt x="28" y="485"/>
                </a:lnTo>
                <a:close/>
                <a:moveTo>
                  <a:pt x="428" y="86"/>
                </a:moveTo>
                <a:cubicBezTo>
                  <a:pt x="456" y="86"/>
                  <a:pt x="456" y="86"/>
                  <a:pt x="456" y="86"/>
                </a:cubicBezTo>
                <a:cubicBezTo>
                  <a:pt x="456" y="143"/>
                  <a:pt x="456" y="143"/>
                  <a:pt x="456" y="143"/>
                </a:cubicBezTo>
                <a:cubicBezTo>
                  <a:pt x="428" y="143"/>
                  <a:pt x="428" y="143"/>
                  <a:pt x="428" y="143"/>
                </a:cubicBezTo>
                <a:lnTo>
                  <a:pt x="428" y="86"/>
                </a:lnTo>
                <a:close/>
                <a:moveTo>
                  <a:pt x="114" y="456"/>
                </a:moveTo>
                <a:cubicBezTo>
                  <a:pt x="57" y="456"/>
                  <a:pt x="57" y="456"/>
                  <a:pt x="57" y="456"/>
                </a:cubicBezTo>
                <a:cubicBezTo>
                  <a:pt x="57" y="428"/>
                  <a:pt x="57" y="428"/>
                  <a:pt x="57" y="428"/>
                </a:cubicBezTo>
                <a:cubicBezTo>
                  <a:pt x="114" y="428"/>
                  <a:pt x="114" y="428"/>
                  <a:pt x="114" y="428"/>
                </a:cubicBezTo>
                <a:lnTo>
                  <a:pt x="114" y="456"/>
                </a:lnTo>
                <a:close/>
                <a:moveTo>
                  <a:pt x="428" y="456"/>
                </a:moveTo>
                <a:cubicBezTo>
                  <a:pt x="371" y="456"/>
                  <a:pt x="371" y="456"/>
                  <a:pt x="371" y="456"/>
                </a:cubicBezTo>
                <a:cubicBezTo>
                  <a:pt x="371" y="428"/>
                  <a:pt x="371" y="428"/>
                  <a:pt x="371" y="428"/>
                </a:cubicBezTo>
                <a:cubicBezTo>
                  <a:pt x="428" y="428"/>
                  <a:pt x="428" y="428"/>
                  <a:pt x="428" y="428"/>
                </a:cubicBezTo>
                <a:lnTo>
                  <a:pt x="428" y="456"/>
                </a:lnTo>
                <a:close/>
                <a:moveTo>
                  <a:pt x="456" y="343"/>
                </a:moveTo>
                <a:cubicBezTo>
                  <a:pt x="399" y="343"/>
                  <a:pt x="399" y="343"/>
                  <a:pt x="399" y="343"/>
                </a:cubicBezTo>
                <a:cubicBezTo>
                  <a:pt x="399" y="300"/>
                  <a:pt x="399" y="300"/>
                  <a:pt x="399" y="300"/>
                </a:cubicBezTo>
                <a:cubicBezTo>
                  <a:pt x="399" y="292"/>
                  <a:pt x="406" y="286"/>
                  <a:pt x="413" y="286"/>
                </a:cubicBezTo>
                <a:cubicBezTo>
                  <a:pt x="456" y="286"/>
                  <a:pt x="456" y="286"/>
                  <a:pt x="456" y="286"/>
                </a:cubicBezTo>
                <a:lnTo>
                  <a:pt x="456" y="343"/>
                </a:lnTo>
                <a:close/>
                <a:moveTo>
                  <a:pt x="442" y="229"/>
                </a:moveTo>
                <a:cubicBezTo>
                  <a:pt x="450" y="229"/>
                  <a:pt x="456" y="236"/>
                  <a:pt x="456" y="244"/>
                </a:cubicBezTo>
                <a:cubicBezTo>
                  <a:pt x="456" y="258"/>
                  <a:pt x="456" y="258"/>
                  <a:pt x="456" y="258"/>
                </a:cubicBezTo>
                <a:cubicBezTo>
                  <a:pt x="413" y="258"/>
                  <a:pt x="413" y="258"/>
                  <a:pt x="413" y="258"/>
                </a:cubicBezTo>
                <a:cubicBezTo>
                  <a:pt x="390" y="258"/>
                  <a:pt x="371" y="277"/>
                  <a:pt x="371" y="300"/>
                </a:cubicBezTo>
                <a:cubicBezTo>
                  <a:pt x="371" y="343"/>
                  <a:pt x="371" y="343"/>
                  <a:pt x="371" y="343"/>
                </a:cubicBezTo>
                <a:cubicBezTo>
                  <a:pt x="343" y="343"/>
                  <a:pt x="343" y="343"/>
                  <a:pt x="343" y="343"/>
                </a:cubicBezTo>
                <a:cubicBezTo>
                  <a:pt x="343" y="229"/>
                  <a:pt x="343" y="229"/>
                  <a:pt x="343" y="229"/>
                </a:cubicBezTo>
                <a:lnTo>
                  <a:pt x="442" y="229"/>
                </a:lnTo>
                <a:close/>
                <a:moveTo>
                  <a:pt x="170" y="286"/>
                </a:moveTo>
                <a:cubicBezTo>
                  <a:pt x="170" y="258"/>
                  <a:pt x="170" y="258"/>
                  <a:pt x="170" y="258"/>
                </a:cubicBezTo>
                <a:cubicBezTo>
                  <a:pt x="314" y="258"/>
                  <a:pt x="314" y="258"/>
                  <a:pt x="314" y="258"/>
                </a:cubicBezTo>
                <a:cubicBezTo>
                  <a:pt x="314" y="286"/>
                  <a:pt x="314" y="286"/>
                  <a:pt x="314" y="286"/>
                </a:cubicBezTo>
                <a:lnTo>
                  <a:pt x="170" y="286"/>
                </a:lnTo>
                <a:close/>
                <a:moveTo>
                  <a:pt x="314" y="314"/>
                </a:moveTo>
                <a:cubicBezTo>
                  <a:pt x="314" y="343"/>
                  <a:pt x="314" y="343"/>
                  <a:pt x="314" y="343"/>
                </a:cubicBezTo>
                <a:cubicBezTo>
                  <a:pt x="170" y="343"/>
                  <a:pt x="170" y="343"/>
                  <a:pt x="170" y="343"/>
                </a:cubicBezTo>
                <a:cubicBezTo>
                  <a:pt x="170" y="314"/>
                  <a:pt x="170" y="314"/>
                  <a:pt x="170" y="314"/>
                </a:cubicBezTo>
                <a:lnTo>
                  <a:pt x="314" y="314"/>
                </a:lnTo>
                <a:close/>
                <a:moveTo>
                  <a:pt x="170" y="229"/>
                </a:moveTo>
                <a:cubicBezTo>
                  <a:pt x="170" y="201"/>
                  <a:pt x="170" y="201"/>
                  <a:pt x="170" y="201"/>
                </a:cubicBezTo>
                <a:cubicBezTo>
                  <a:pt x="314" y="201"/>
                  <a:pt x="314" y="201"/>
                  <a:pt x="314" y="201"/>
                </a:cubicBezTo>
                <a:cubicBezTo>
                  <a:pt x="314" y="229"/>
                  <a:pt x="314" y="229"/>
                  <a:pt x="314" y="229"/>
                </a:cubicBezTo>
                <a:lnTo>
                  <a:pt x="170" y="229"/>
                </a:lnTo>
                <a:close/>
                <a:moveTo>
                  <a:pt x="256" y="173"/>
                </a:moveTo>
                <a:cubicBezTo>
                  <a:pt x="256" y="86"/>
                  <a:pt x="256" y="86"/>
                  <a:pt x="256" y="86"/>
                </a:cubicBezTo>
                <a:cubicBezTo>
                  <a:pt x="399" y="86"/>
                  <a:pt x="399" y="86"/>
                  <a:pt x="399" y="86"/>
                </a:cubicBezTo>
                <a:cubicBezTo>
                  <a:pt x="399" y="201"/>
                  <a:pt x="399" y="201"/>
                  <a:pt x="399" y="201"/>
                </a:cubicBezTo>
                <a:cubicBezTo>
                  <a:pt x="343" y="201"/>
                  <a:pt x="343" y="201"/>
                  <a:pt x="343" y="201"/>
                </a:cubicBezTo>
                <a:cubicBezTo>
                  <a:pt x="343" y="173"/>
                  <a:pt x="343" y="173"/>
                  <a:pt x="343" y="173"/>
                </a:cubicBezTo>
                <a:lnTo>
                  <a:pt x="256" y="173"/>
                </a:lnTo>
                <a:close/>
                <a:moveTo>
                  <a:pt x="314" y="29"/>
                </a:moveTo>
                <a:cubicBezTo>
                  <a:pt x="399" y="29"/>
                  <a:pt x="399" y="29"/>
                  <a:pt x="399" y="29"/>
                </a:cubicBezTo>
                <a:cubicBezTo>
                  <a:pt x="399" y="57"/>
                  <a:pt x="399" y="57"/>
                  <a:pt x="399" y="57"/>
                </a:cubicBezTo>
                <a:cubicBezTo>
                  <a:pt x="314" y="57"/>
                  <a:pt x="314" y="57"/>
                  <a:pt x="314" y="57"/>
                </a:cubicBezTo>
                <a:lnTo>
                  <a:pt x="314" y="29"/>
                </a:lnTo>
                <a:close/>
                <a:moveTo>
                  <a:pt x="199" y="29"/>
                </a:moveTo>
                <a:cubicBezTo>
                  <a:pt x="286" y="29"/>
                  <a:pt x="286" y="29"/>
                  <a:pt x="286" y="29"/>
                </a:cubicBezTo>
                <a:cubicBezTo>
                  <a:pt x="286" y="57"/>
                  <a:pt x="286" y="57"/>
                  <a:pt x="286" y="57"/>
                </a:cubicBezTo>
                <a:cubicBezTo>
                  <a:pt x="199" y="57"/>
                  <a:pt x="199" y="57"/>
                  <a:pt x="199" y="57"/>
                </a:cubicBezTo>
                <a:lnTo>
                  <a:pt x="199" y="29"/>
                </a:lnTo>
                <a:close/>
                <a:moveTo>
                  <a:pt x="85" y="29"/>
                </a:moveTo>
                <a:cubicBezTo>
                  <a:pt x="170" y="29"/>
                  <a:pt x="170" y="29"/>
                  <a:pt x="170" y="29"/>
                </a:cubicBezTo>
                <a:cubicBezTo>
                  <a:pt x="170" y="57"/>
                  <a:pt x="170" y="57"/>
                  <a:pt x="170" y="57"/>
                </a:cubicBezTo>
                <a:cubicBezTo>
                  <a:pt x="85" y="57"/>
                  <a:pt x="85" y="57"/>
                  <a:pt x="85" y="57"/>
                </a:cubicBezTo>
                <a:lnTo>
                  <a:pt x="85" y="29"/>
                </a:lnTo>
                <a:close/>
                <a:moveTo>
                  <a:pt x="85" y="86"/>
                </a:moveTo>
                <a:cubicBezTo>
                  <a:pt x="228" y="86"/>
                  <a:pt x="228" y="86"/>
                  <a:pt x="228" y="86"/>
                </a:cubicBezTo>
                <a:cubicBezTo>
                  <a:pt x="228" y="173"/>
                  <a:pt x="228" y="173"/>
                  <a:pt x="228" y="173"/>
                </a:cubicBezTo>
                <a:cubicBezTo>
                  <a:pt x="142" y="173"/>
                  <a:pt x="142" y="173"/>
                  <a:pt x="142" y="173"/>
                </a:cubicBezTo>
                <a:cubicBezTo>
                  <a:pt x="142" y="201"/>
                  <a:pt x="142" y="201"/>
                  <a:pt x="142" y="201"/>
                </a:cubicBezTo>
                <a:cubicBezTo>
                  <a:pt x="85" y="201"/>
                  <a:pt x="85" y="201"/>
                  <a:pt x="85" y="201"/>
                </a:cubicBezTo>
                <a:lnTo>
                  <a:pt x="85" y="86"/>
                </a:lnTo>
                <a:close/>
                <a:moveTo>
                  <a:pt x="28" y="143"/>
                </a:moveTo>
                <a:cubicBezTo>
                  <a:pt x="28" y="86"/>
                  <a:pt x="28" y="86"/>
                  <a:pt x="28" y="86"/>
                </a:cubicBezTo>
                <a:cubicBezTo>
                  <a:pt x="57" y="86"/>
                  <a:pt x="57" y="86"/>
                  <a:pt x="57" y="86"/>
                </a:cubicBezTo>
                <a:cubicBezTo>
                  <a:pt x="57" y="143"/>
                  <a:pt x="57" y="143"/>
                  <a:pt x="57" y="143"/>
                </a:cubicBezTo>
                <a:lnTo>
                  <a:pt x="28" y="143"/>
                </a:lnTo>
                <a:close/>
                <a:moveTo>
                  <a:pt x="28" y="244"/>
                </a:moveTo>
                <a:cubicBezTo>
                  <a:pt x="28" y="236"/>
                  <a:pt x="35" y="229"/>
                  <a:pt x="43" y="229"/>
                </a:cubicBezTo>
                <a:cubicBezTo>
                  <a:pt x="142" y="229"/>
                  <a:pt x="142" y="229"/>
                  <a:pt x="142" y="229"/>
                </a:cubicBezTo>
                <a:cubicBezTo>
                  <a:pt x="142" y="343"/>
                  <a:pt x="142" y="343"/>
                  <a:pt x="142" y="343"/>
                </a:cubicBezTo>
                <a:cubicBezTo>
                  <a:pt x="114" y="343"/>
                  <a:pt x="114" y="343"/>
                  <a:pt x="114" y="343"/>
                </a:cubicBezTo>
                <a:cubicBezTo>
                  <a:pt x="114" y="300"/>
                  <a:pt x="114" y="300"/>
                  <a:pt x="114" y="300"/>
                </a:cubicBezTo>
                <a:cubicBezTo>
                  <a:pt x="114" y="277"/>
                  <a:pt x="95" y="258"/>
                  <a:pt x="71" y="258"/>
                </a:cubicBezTo>
                <a:cubicBezTo>
                  <a:pt x="28" y="258"/>
                  <a:pt x="28" y="258"/>
                  <a:pt x="28" y="258"/>
                </a:cubicBezTo>
                <a:lnTo>
                  <a:pt x="28" y="244"/>
                </a:lnTo>
                <a:close/>
                <a:moveTo>
                  <a:pt x="28" y="286"/>
                </a:moveTo>
                <a:cubicBezTo>
                  <a:pt x="71" y="286"/>
                  <a:pt x="71" y="286"/>
                  <a:pt x="71" y="286"/>
                </a:cubicBezTo>
                <a:cubicBezTo>
                  <a:pt x="79" y="286"/>
                  <a:pt x="85" y="292"/>
                  <a:pt x="85" y="300"/>
                </a:cubicBezTo>
                <a:cubicBezTo>
                  <a:pt x="85" y="343"/>
                  <a:pt x="85" y="343"/>
                  <a:pt x="85" y="343"/>
                </a:cubicBezTo>
                <a:cubicBezTo>
                  <a:pt x="28" y="343"/>
                  <a:pt x="28" y="343"/>
                  <a:pt x="28" y="343"/>
                </a:cubicBezTo>
                <a:lnTo>
                  <a:pt x="28" y="286"/>
                </a:lnTo>
                <a:close/>
                <a:moveTo>
                  <a:pt x="28" y="371"/>
                </a:moveTo>
                <a:cubicBezTo>
                  <a:pt x="456" y="371"/>
                  <a:pt x="456" y="371"/>
                  <a:pt x="456" y="371"/>
                </a:cubicBezTo>
                <a:cubicBezTo>
                  <a:pt x="456" y="400"/>
                  <a:pt x="456" y="400"/>
                  <a:pt x="456" y="400"/>
                </a:cubicBezTo>
                <a:cubicBezTo>
                  <a:pt x="28" y="400"/>
                  <a:pt x="28" y="400"/>
                  <a:pt x="28" y="400"/>
                </a:cubicBezTo>
                <a:lnTo>
                  <a:pt x="28" y="3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2" name="Freeform 20"/>
          <p:cNvSpPr>
            <a:spLocks noEditPoints="1"/>
          </p:cNvSpPr>
          <p:nvPr/>
        </p:nvSpPr>
        <p:spPr bwMode="auto">
          <a:xfrm>
            <a:off x="17679424" y="4582009"/>
            <a:ext cx="368502" cy="480762"/>
          </a:xfrm>
          <a:custGeom>
            <a:avLst/>
            <a:gdLst>
              <a:gd name="T0" fmla="*/ 312 w 369"/>
              <a:gd name="T1" fmla="*/ 359 h 485"/>
              <a:gd name="T2" fmla="*/ 369 w 369"/>
              <a:gd name="T3" fmla="*/ 314 h 485"/>
              <a:gd name="T4" fmla="*/ 324 w 369"/>
              <a:gd name="T5" fmla="*/ 228 h 485"/>
              <a:gd name="T6" fmla="*/ 185 w 369"/>
              <a:gd name="T7" fmla="*/ 0 h 485"/>
              <a:gd name="T8" fmla="*/ 46 w 369"/>
              <a:gd name="T9" fmla="*/ 228 h 485"/>
              <a:gd name="T10" fmla="*/ 0 w 369"/>
              <a:gd name="T11" fmla="*/ 314 h 485"/>
              <a:gd name="T12" fmla="*/ 57 w 369"/>
              <a:gd name="T13" fmla="*/ 359 h 485"/>
              <a:gd name="T14" fmla="*/ 85 w 369"/>
              <a:gd name="T15" fmla="*/ 485 h 485"/>
              <a:gd name="T16" fmla="*/ 114 w 369"/>
              <a:gd name="T17" fmla="*/ 456 h 485"/>
              <a:gd name="T18" fmla="*/ 142 w 369"/>
              <a:gd name="T19" fmla="*/ 485 h 485"/>
              <a:gd name="T20" fmla="*/ 170 w 369"/>
              <a:gd name="T21" fmla="*/ 456 h 485"/>
              <a:gd name="T22" fmla="*/ 199 w 369"/>
              <a:gd name="T23" fmla="*/ 485 h 485"/>
              <a:gd name="T24" fmla="*/ 227 w 369"/>
              <a:gd name="T25" fmla="*/ 456 h 485"/>
              <a:gd name="T26" fmla="*/ 256 w 369"/>
              <a:gd name="T27" fmla="*/ 485 h 485"/>
              <a:gd name="T28" fmla="*/ 284 w 369"/>
              <a:gd name="T29" fmla="*/ 456 h 485"/>
              <a:gd name="T30" fmla="*/ 312 w 369"/>
              <a:gd name="T31" fmla="*/ 485 h 485"/>
              <a:gd name="T32" fmla="*/ 259 w 369"/>
              <a:gd name="T33" fmla="*/ 52 h 485"/>
              <a:gd name="T34" fmla="*/ 199 w 369"/>
              <a:gd name="T35" fmla="*/ 30 h 485"/>
              <a:gd name="T36" fmla="*/ 280 w 369"/>
              <a:gd name="T37" fmla="*/ 71 h 485"/>
              <a:gd name="T38" fmla="*/ 199 w 369"/>
              <a:gd name="T39" fmla="*/ 142 h 485"/>
              <a:gd name="T40" fmla="*/ 199 w 369"/>
              <a:gd name="T41" fmla="*/ 171 h 485"/>
              <a:gd name="T42" fmla="*/ 291 w 369"/>
              <a:gd name="T43" fmla="*/ 228 h 485"/>
              <a:gd name="T44" fmla="*/ 199 w 369"/>
              <a:gd name="T45" fmla="*/ 171 h 485"/>
              <a:gd name="T46" fmla="*/ 170 w 369"/>
              <a:gd name="T47" fmla="*/ 85 h 485"/>
              <a:gd name="T48" fmla="*/ 170 w 369"/>
              <a:gd name="T49" fmla="*/ 30 h 485"/>
              <a:gd name="T50" fmla="*/ 170 w 369"/>
              <a:gd name="T51" fmla="*/ 113 h 485"/>
              <a:gd name="T52" fmla="*/ 58 w 369"/>
              <a:gd name="T53" fmla="*/ 142 h 485"/>
              <a:gd name="T54" fmla="*/ 170 w 369"/>
              <a:gd name="T55" fmla="*/ 171 h 485"/>
              <a:gd name="T56" fmla="*/ 79 w 369"/>
              <a:gd name="T57" fmla="*/ 228 h 485"/>
              <a:gd name="T58" fmla="*/ 170 w 369"/>
              <a:gd name="T59" fmla="*/ 171 h 485"/>
              <a:gd name="T60" fmla="*/ 29 w 369"/>
              <a:gd name="T61" fmla="*/ 257 h 485"/>
              <a:gd name="T62" fmla="*/ 341 w 369"/>
              <a:gd name="T63" fmla="*/ 285 h 485"/>
              <a:gd name="T64" fmla="*/ 114 w 369"/>
              <a:gd name="T65" fmla="*/ 428 h 485"/>
              <a:gd name="T66" fmla="*/ 85 w 369"/>
              <a:gd name="T67" fmla="*/ 370 h 485"/>
              <a:gd name="T68" fmla="*/ 114 w 369"/>
              <a:gd name="T69" fmla="*/ 428 h 485"/>
              <a:gd name="T70" fmla="*/ 142 w 369"/>
              <a:gd name="T71" fmla="*/ 428 h 485"/>
              <a:gd name="T72" fmla="*/ 170 w 369"/>
              <a:gd name="T73" fmla="*/ 370 h 485"/>
              <a:gd name="T74" fmla="*/ 227 w 369"/>
              <a:gd name="T75" fmla="*/ 428 h 485"/>
              <a:gd name="T76" fmla="*/ 199 w 369"/>
              <a:gd name="T77" fmla="*/ 370 h 485"/>
              <a:gd name="T78" fmla="*/ 227 w 369"/>
              <a:gd name="T79" fmla="*/ 428 h 485"/>
              <a:gd name="T80" fmla="*/ 66 w 369"/>
              <a:gd name="T81" fmla="*/ 314 h 485"/>
              <a:gd name="T82" fmla="*/ 289 w 369"/>
              <a:gd name="T83" fmla="*/ 342 h 485"/>
              <a:gd name="T84" fmla="*/ 256 w 369"/>
              <a:gd name="T85" fmla="*/ 428 h 485"/>
              <a:gd name="T86" fmla="*/ 284 w 369"/>
              <a:gd name="T87" fmla="*/ 370 h 485"/>
              <a:gd name="T88" fmla="*/ 256 w 369"/>
              <a:gd name="T89" fmla="*/ 428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69" h="485">
                <a:moveTo>
                  <a:pt x="312" y="485"/>
                </a:moveTo>
                <a:cubicBezTo>
                  <a:pt x="312" y="448"/>
                  <a:pt x="312" y="402"/>
                  <a:pt x="312" y="359"/>
                </a:cubicBezTo>
                <a:cubicBezTo>
                  <a:pt x="335" y="314"/>
                  <a:pt x="335" y="314"/>
                  <a:pt x="335" y="314"/>
                </a:cubicBezTo>
                <a:cubicBezTo>
                  <a:pt x="369" y="314"/>
                  <a:pt x="369" y="314"/>
                  <a:pt x="369" y="314"/>
                </a:cubicBezTo>
                <a:cubicBezTo>
                  <a:pt x="369" y="228"/>
                  <a:pt x="369" y="228"/>
                  <a:pt x="369" y="228"/>
                </a:cubicBezTo>
                <a:cubicBezTo>
                  <a:pt x="324" y="228"/>
                  <a:pt x="324" y="228"/>
                  <a:pt x="324" y="228"/>
                </a:cubicBezTo>
                <a:cubicBezTo>
                  <a:pt x="335" y="206"/>
                  <a:pt x="341" y="182"/>
                  <a:pt x="341" y="157"/>
                </a:cubicBezTo>
                <a:cubicBezTo>
                  <a:pt x="341" y="70"/>
                  <a:pt x="271" y="0"/>
                  <a:pt x="185" y="0"/>
                </a:cubicBezTo>
                <a:cubicBezTo>
                  <a:pt x="99" y="0"/>
                  <a:pt x="29" y="70"/>
                  <a:pt x="29" y="157"/>
                </a:cubicBezTo>
                <a:cubicBezTo>
                  <a:pt x="29" y="182"/>
                  <a:pt x="35" y="206"/>
                  <a:pt x="46" y="228"/>
                </a:cubicBezTo>
                <a:cubicBezTo>
                  <a:pt x="0" y="228"/>
                  <a:pt x="0" y="228"/>
                  <a:pt x="0" y="228"/>
                </a:cubicBezTo>
                <a:cubicBezTo>
                  <a:pt x="0" y="314"/>
                  <a:pt x="0" y="314"/>
                  <a:pt x="0" y="314"/>
                </a:cubicBezTo>
                <a:cubicBezTo>
                  <a:pt x="34" y="314"/>
                  <a:pt x="34" y="314"/>
                  <a:pt x="34" y="314"/>
                </a:cubicBezTo>
                <a:cubicBezTo>
                  <a:pt x="57" y="359"/>
                  <a:pt x="57" y="359"/>
                  <a:pt x="57" y="359"/>
                </a:cubicBezTo>
                <a:cubicBezTo>
                  <a:pt x="57" y="485"/>
                  <a:pt x="57" y="485"/>
                  <a:pt x="57" y="485"/>
                </a:cubicBezTo>
                <a:cubicBezTo>
                  <a:pt x="85" y="485"/>
                  <a:pt x="85" y="485"/>
                  <a:pt x="85" y="485"/>
                </a:cubicBezTo>
                <a:cubicBezTo>
                  <a:pt x="85" y="456"/>
                  <a:pt x="85" y="456"/>
                  <a:pt x="85" y="456"/>
                </a:cubicBezTo>
                <a:cubicBezTo>
                  <a:pt x="114" y="456"/>
                  <a:pt x="114" y="456"/>
                  <a:pt x="114" y="456"/>
                </a:cubicBezTo>
                <a:cubicBezTo>
                  <a:pt x="114" y="485"/>
                  <a:pt x="114" y="485"/>
                  <a:pt x="114" y="485"/>
                </a:cubicBezTo>
                <a:cubicBezTo>
                  <a:pt x="142" y="485"/>
                  <a:pt x="142" y="485"/>
                  <a:pt x="142" y="485"/>
                </a:cubicBezTo>
                <a:cubicBezTo>
                  <a:pt x="142" y="456"/>
                  <a:pt x="142" y="456"/>
                  <a:pt x="142" y="456"/>
                </a:cubicBezTo>
                <a:cubicBezTo>
                  <a:pt x="170" y="456"/>
                  <a:pt x="170" y="456"/>
                  <a:pt x="170" y="456"/>
                </a:cubicBezTo>
                <a:cubicBezTo>
                  <a:pt x="170" y="485"/>
                  <a:pt x="170" y="485"/>
                  <a:pt x="170" y="485"/>
                </a:cubicBezTo>
                <a:cubicBezTo>
                  <a:pt x="199" y="485"/>
                  <a:pt x="199" y="485"/>
                  <a:pt x="199" y="485"/>
                </a:cubicBezTo>
                <a:cubicBezTo>
                  <a:pt x="199" y="456"/>
                  <a:pt x="199" y="456"/>
                  <a:pt x="199" y="456"/>
                </a:cubicBezTo>
                <a:cubicBezTo>
                  <a:pt x="227" y="456"/>
                  <a:pt x="227" y="456"/>
                  <a:pt x="227" y="456"/>
                </a:cubicBezTo>
                <a:cubicBezTo>
                  <a:pt x="227" y="485"/>
                  <a:pt x="227" y="485"/>
                  <a:pt x="227" y="485"/>
                </a:cubicBezTo>
                <a:cubicBezTo>
                  <a:pt x="256" y="485"/>
                  <a:pt x="256" y="485"/>
                  <a:pt x="256" y="485"/>
                </a:cubicBezTo>
                <a:cubicBezTo>
                  <a:pt x="256" y="456"/>
                  <a:pt x="256" y="456"/>
                  <a:pt x="256" y="456"/>
                </a:cubicBezTo>
                <a:cubicBezTo>
                  <a:pt x="284" y="456"/>
                  <a:pt x="284" y="456"/>
                  <a:pt x="284" y="456"/>
                </a:cubicBezTo>
                <a:cubicBezTo>
                  <a:pt x="284" y="485"/>
                  <a:pt x="284" y="485"/>
                  <a:pt x="284" y="485"/>
                </a:cubicBezTo>
                <a:lnTo>
                  <a:pt x="312" y="485"/>
                </a:lnTo>
                <a:close/>
                <a:moveTo>
                  <a:pt x="199" y="30"/>
                </a:moveTo>
                <a:cubicBezTo>
                  <a:pt x="221" y="32"/>
                  <a:pt x="241" y="40"/>
                  <a:pt x="259" y="52"/>
                </a:cubicBezTo>
                <a:cubicBezTo>
                  <a:pt x="243" y="70"/>
                  <a:pt x="222" y="81"/>
                  <a:pt x="199" y="85"/>
                </a:cubicBezTo>
                <a:lnTo>
                  <a:pt x="199" y="30"/>
                </a:lnTo>
                <a:close/>
                <a:moveTo>
                  <a:pt x="199" y="113"/>
                </a:moveTo>
                <a:cubicBezTo>
                  <a:pt x="230" y="110"/>
                  <a:pt x="259" y="95"/>
                  <a:pt x="280" y="71"/>
                </a:cubicBezTo>
                <a:cubicBezTo>
                  <a:pt x="297" y="91"/>
                  <a:pt x="309" y="115"/>
                  <a:pt x="312" y="142"/>
                </a:cubicBezTo>
                <a:cubicBezTo>
                  <a:pt x="199" y="142"/>
                  <a:pt x="199" y="142"/>
                  <a:pt x="199" y="142"/>
                </a:cubicBezTo>
                <a:lnTo>
                  <a:pt x="199" y="113"/>
                </a:lnTo>
                <a:close/>
                <a:moveTo>
                  <a:pt x="199" y="171"/>
                </a:moveTo>
                <a:cubicBezTo>
                  <a:pt x="312" y="171"/>
                  <a:pt x="312" y="171"/>
                  <a:pt x="312" y="171"/>
                </a:cubicBezTo>
                <a:cubicBezTo>
                  <a:pt x="309" y="191"/>
                  <a:pt x="302" y="211"/>
                  <a:pt x="291" y="228"/>
                </a:cubicBezTo>
                <a:cubicBezTo>
                  <a:pt x="199" y="228"/>
                  <a:pt x="199" y="228"/>
                  <a:pt x="199" y="228"/>
                </a:cubicBezTo>
                <a:lnTo>
                  <a:pt x="199" y="171"/>
                </a:lnTo>
                <a:close/>
                <a:moveTo>
                  <a:pt x="170" y="30"/>
                </a:moveTo>
                <a:cubicBezTo>
                  <a:pt x="170" y="85"/>
                  <a:pt x="170" y="85"/>
                  <a:pt x="170" y="85"/>
                </a:cubicBezTo>
                <a:cubicBezTo>
                  <a:pt x="147" y="81"/>
                  <a:pt x="126" y="70"/>
                  <a:pt x="111" y="52"/>
                </a:cubicBezTo>
                <a:cubicBezTo>
                  <a:pt x="128" y="40"/>
                  <a:pt x="148" y="32"/>
                  <a:pt x="170" y="30"/>
                </a:cubicBezTo>
                <a:close/>
                <a:moveTo>
                  <a:pt x="90" y="71"/>
                </a:moveTo>
                <a:cubicBezTo>
                  <a:pt x="111" y="95"/>
                  <a:pt x="139" y="110"/>
                  <a:pt x="170" y="113"/>
                </a:cubicBezTo>
                <a:cubicBezTo>
                  <a:pt x="170" y="142"/>
                  <a:pt x="170" y="142"/>
                  <a:pt x="170" y="142"/>
                </a:cubicBezTo>
                <a:cubicBezTo>
                  <a:pt x="58" y="142"/>
                  <a:pt x="58" y="142"/>
                  <a:pt x="58" y="142"/>
                </a:cubicBezTo>
                <a:cubicBezTo>
                  <a:pt x="61" y="115"/>
                  <a:pt x="72" y="91"/>
                  <a:pt x="90" y="71"/>
                </a:cubicBezTo>
                <a:close/>
                <a:moveTo>
                  <a:pt x="170" y="171"/>
                </a:moveTo>
                <a:cubicBezTo>
                  <a:pt x="170" y="228"/>
                  <a:pt x="170" y="228"/>
                  <a:pt x="170" y="228"/>
                </a:cubicBezTo>
                <a:cubicBezTo>
                  <a:pt x="79" y="228"/>
                  <a:pt x="79" y="228"/>
                  <a:pt x="79" y="228"/>
                </a:cubicBezTo>
                <a:cubicBezTo>
                  <a:pt x="67" y="211"/>
                  <a:pt x="60" y="191"/>
                  <a:pt x="58" y="171"/>
                </a:cubicBezTo>
                <a:lnTo>
                  <a:pt x="170" y="171"/>
                </a:lnTo>
                <a:close/>
                <a:moveTo>
                  <a:pt x="29" y="285"/>
                </a:moveTo>
                <a:cubicBezTo>
                  <a:pt x="29" y="257"/>
                  <a:pt x="29" y="257"/>
                  <a:pt x="29" y="257"/>
                </a:cubicBezTo>
                <a:cubicBezTo>
                  <a:pt x="341" y="257"/>
                  <a:pt x="341" y="257"/>
                  <a:pt x="341" y="257"/>
                </a:cubicBezTo>
                <a:cubicBezTo>
                  <a:pt x="341" y="285"/>
                  <a:pt x="341" y="285"/>
                  <a:pt x="341" y="285"/>
                </a:cubicBezTo>
                <a:lnTo>
                  <a:pt x="29" y="285"/>
                </a:lnTo>
                <a:close/>
                <a:moveTo>
                  <a:pt x="114" y="428"/>
                </a:moveTo>
                <a:cubicBezTo>
                  <a:pt x="85" y="428"/>
                  <a:pt x="85" y="428"/>
                  <a:pt x="85" y="428"/>
                </a:cubicBezTo>
                <a:cubicBezTo>
                  <a:pt x="85" y="370"/>
                  <a:pt x="85" y="370"/>
                  <a:pt x="85" y="370"/>
                </a:cubicBezTo>
                <a:cubicBezTo>
                  <a:pt x="114" y="370"/>
                  <a:pt x="114" y="370"/>
                  <a:pt x="114" y="370"/>
                </a:cubicBezTo>
                <a:lnTo>
                  <a:pt x="114" y="428"/>
                </a:lnTo>
                <a:close/>
                <a:moveTo>
                  <a:pt x="170" y="428"/>
                </a:moveTo>
                <a:cubicBezTo>
                  <a:pt x="142" y="428"/>
                  <a:pt x="142" y="428"/>
                  <a:pt x="142" y="428"/>
                </a:cubicBezTo>
                <a:cubicBezTo>
                  <a:pt x="142" y="370"/>
                  <a:pt x="142" y="370"/>
                  <a:pt x="142" y="370"/>
                </a:cubicBezTo>
                <a:cubicBezTo>
                  <a:pt x="170" y="370"/>
                  <a:pt x="170" y="370"/>
                  <a:pt x="170" y="370"/>
                </a:cubicBezTo>
                <a:lnTo>
                  <a:pt x="170" y="428"/>
                </a:lnTo>
                <a:close/>
                <a:moveTo>
                  <a:pt x="227" y="428"/>
                </a:moveTo>
                <a:cubicBezTo>
                  <a:pt x="199" y="428"/>
                  <a:pt x="199" y="428"/>
                  <a:pt x="199" y="428"/>
                </a:cubicBezTo>
                <a:cubicBezTo>
                  <a:pt x="199" y="370"/>
                  <a:pt x="199" y="370"/>
                  <a:pt x="199" y="370"/>
                </a:cubicBezTo>
                <a:cubicBezTo>
                  <a:pt x="227" y="370"/>
                  <a:pt x="227" y="370"/>
                  <a:pt x="227" y="370"/>
                </a:cubicBezTo>
                <a:lnTo>
                  <a:pt x="227" y="428"/>
                </a:lnTo>
                <a:close/>
                <a:moveTo>
                  <a:pt x="80" y="342"/>
                </a:moveTo>
                <a:cubicBezTo>
                  <a:pt x="66" y="314"/>
                  <a:pt x="66" y="314"/>
                  <a:pt x="66" y="314"/>
                </a:cubicBezTo>
                <a:cubicBezTo>
                  <a:pt x="304" y="314"/>
                  <a:pt x="304" y="314"/>
                  <a:pt x="304" y="314"/>
                </a:cubicBezTo>
                <a:cubicBezTo>
                  <a:pt x="289" y="342"/>
                  <a:pt x="289" y="342"/>
                  <a:pt x="289" y="342"/>
                </a:cubicBezTo>
                <a:lnTo>
                  <a:pt x="80" y="342"/>
                </a:lnTo>
                <a:close/>
                <a:moveTo>
                  <a:pt x="256" y="428"/>
                </a:moveTo>
                <a:cubicBezTo>
                  <a:pt x="256" y="370"/>
                  <a:pt x="256" y="370"/>
                  <a:pt x="256" y="370"/>
                </a:cubicBezTo>
                <a:cubicBezTo>
                  <a:pt x="284" y="370"/>
                  <a:pt x="284" y="370"/>
                  <a:pt x="284" y="370"/>
                </a:cubicBezTo>
                <a:cubicBezTo>
                  <a:pt x="284" y="428"/>
                  <a:pt x="284" y="428"/>
                  <a:pt x="284" y="428"/>
                </a:cubicBezTo>
                <a:lnTo>
                  <a:pt x="256" y="4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3" name="Freeform 21"/>
          <p:cNvSpPr>
            <a:spLocks noEditPoints="1"/>
          </p:cNvSpPr>
          <p:nvPr/>
        </p:nvSpPr>
        <p:spPr bwMode="auto">
          <a:xfrm>
            <a:off x="15371827" y="4582008"/>
            <a:ext cx="449036" cy="480760"/>
          </a:xfrm>
          <a:custGeom>
            <a:avLst/>
            <a:gdLst>
              <a:gd name="T0" fmla="*/ 453 w 453"/>
              <a:gd name="T1" fmla="*/ 442 h 485"/>
              <a:gd name="T2" fmla="*/ 411 w 453"/>
              <a:gd name="T3" fmla="*/ 1 h 485"/>
              <a:gd name="T4" fmla="*/ 142 w 453"/>
              <a:gd name="T5" fmla="*/ 43 h 485"/>
              <a:gd name="T6" fmla="*/ 184 w 453"/>
              <a:gd name="T7" fmla="*/ 485 h 485"/>
              <a:gd name="T8" fmla="*/ 170 w 453"/>
              <a:gd name="T9" fmla="*/ 442 h 485"/>
              <a:gd name="T10" fmla="*/ 184 w 453"/>
              <a:gd name="T11" fmla="*/ 29 h 485"/>
              <a:gd name="T12" fmla="*/ 425 w 453"/>
              <a:gd name="T13" fmla="*/ 43 h 485"/>
              <a:gd name="T14" fmla="*/ 411 w 453"/>
              <a:gd name="T15" fmla="*/ 456 h 485"/>
              <a:gd name="T16" fmla="*/ 170 w 453"/>
              <a:gd name="T17" fmla="*/ 442 h 485"/>
              <a:gd name="T18" fmla="*/ 283 w 453"/>
              <a:gd name="T19" fmla="*/ 101 h 485"/>
              <a:gd name="T20" fmla="*/ 198 w 453"/>
              <a:gd name="T21" fmla="*/ 101 h 485"/>
              <a:gd name="T22" fmla="*/ 241 w 453"/>
              <a:gd name="T23" fmla="*/ 87 h 485"/>
              <a:gd name="T24" fmla="*/ 241 w 453"/>
              <a:gd name="T25" fmla="*/ 115 h 485"/>
              <a:gd name="T26" fmla="*/ 241 w 453"/>
              <a:gd name="T27" fmla="*/ 87 h 485"/>
              <a:gd name="T28" fmla="*/ 397 w 453"/>
              <a:gd name="T29" fmla="*/ 101 h 485"/>
              <a:gd name="T30" fmla="*/ 312 w 453"/>
              <a:gd name="T31" fmla="*/ 101 h 485"/>
              <a:gd name="T32" fmla="*/ 354 w 453"/>
              <a:gd name="T33" fmla="*/ 87 h 485"/>
              <a:gd name="T34" fmla="*/ 354 w 453"/>
              <a:gd name="T35" fmla="*/ 115 h 485"/>
              <a:gd name="T36" fmla="*/ 354 w 453"/>
              <a:gd name="T37" fmla="*/ 87 h 485"/>
              <a:gd name="T38" fmla="*/ 283 w 453"/>
              <a:gd name="T39" fmla="*/ 243 h 485"/>
              <a:gd name="T40" fmla="*/ 198 w 453"/>
              <a:gd name="T41" fmla="*/ 243 h 485"/>
              <a:gd name="T42" fmla="*/ 241 w 453"/>
              <a:gd name="T43" fmla="*/ 229 h 485"/>
              <a:gd name="T44" fmla="*/ 241 w 453"/>
              <a:gd name="T45" fmla="*/ 257 h 485"/>
              <a:gd name="T46" fmla="*/ 241 w 453"/>
              <a:gd name="T47" fmla="*/ 229 h 485"/>
              <a:gd name="T48" fmla="*/ 397 w 453"/>
              <a:gd name="T49" fmla="*/ 243 h 485"/>
              <a:gd name="T50" fmla="*/ 312 w 453"/>
              <a:gd name="T51" fmla="*/ 243 h 485"/>
              <a:gd name="T52" fmla="*/ 354 w 453"/>
              <a:gd name="T53" fmla="*/ 229 h 485"/>
              <a:gd name="T54" fmla="*/ 354 w 453"/>
              <a:gd name="T55" fmla="*/ 257 h 485"/>
              <a:gd name="T56" fmla="*/ 354 w 453"/>
              <a:gd name="T57" fmla="*/ 229 h 485"/>
              <a:gd name="T58" fmla="*/ 283 w 453"/>
              <a:gd name="T59" fmla="*/ 385 h 485"/>
              <a:gd name="T60" fmla="*/ 198 w 453"/>
              <a:gd name="T61" fmla="*/ 385 h 485"/>
              <a:gd name="T62" fmla="*/ 241 w 453"/>
              <a:gd name="T63" fmla="*/ 370 h 485"/>
              <a:gd name="T64" fmla="*/ 241 w 453"/>
              <a:gd name="T65" fmla="*/ 399 h 485"/>
              <a:gd name="T66" fmla="*/ 241 w 453"/>
              <a:gd name="T67" fmla="*/ 370 h 485"/>
              <a:gd name="T68" fmla="*/ 397 w 453"/>
              <a:gd name="T69" fmla="*/ 385 h 485"/>
              <a:gd name="T70" fmla="*/ 312 w 453"/>
              <a:gd name="T71" fmla="*/ 385 h 485"/>
              <a:gd name="T72" fmla="*/ 354 w 453"/>
              <a:gd name="T73" fmla="*/ 370 h 485"/>
              <a:gd name="T74" fmla="*/ 354 w 453"/>
              <a:gd name="T75" fmla="*/ 399 h 485"/>
              <a:gd name="T76" fmla="*/ 354 w 453"/>
              <a:gd name="T77" fmla="*/ 370 h 485"/>
              <a:gd name="T78" fmla="*/ 0 w 453"/>
              <a:gd name="T79" fmla="*/ 300 h 485"/>
              <a:gd name="T80" fmla="*/ 14 w 453"/>
              <a:gd name="T81" fmla="*/ 442 h 485"/>
              <a:gd name="T82" fmla="*/ 99 w 453"/>
              <a:gd name="T83" fmla="*/ 442 h 485"/>
              <a:gd name="T84" fmla="*/ 113 w 453"/>
              <a:gd name="T85" fmla="*/ 300 h 485"/>
              <a:gd name="T86" fmla="*/ 94 w 453"/>
              <a:gd name="T87" fmla="*/ 158 h 485"/>
              <a:gd name="T88" fmla="*/ 69 w 453"/>
              <a:gd name="T89" fmla="*/ 26 h 485"/>
              <a:gd name="T90" fmla="*/ 44 w 453"/>
              <a:gd name="T91" fmla="*/ 26 h 485"/>
              <a:gd name="T92" fmla="*/ 19 w 453"/>
              <a:gd name="T93" fmla="*/ 158 h 485"/>
              <a:gd name="T94" fmla="*/ 71 w 453"/>
              <a:gd name="T95" fmla="*/ 442 h 485"/>
              <a:gd name="T96" fmla="*/ 42 w 453"/>
              <a:gd name="T97" fmla="*/ 442 h 485"/>
              <a:gd name="T98" fmla="*/ 71 w 453"/>
              <a:gd name="T99" fmla="*/ 342 h 485"/>
              <a:gd name="T100" fmla="*/ 57 w 453"/>
              <a:gd name="T101" fmla="*/ 60 h 485"/>
              <a:gd name="T102" fmla="*/ 57 w 453"/>
              <a:gd name="T103" fmla="*/ 144 h 485"/>
              <a:gd name="T104" fmla="*/ 57 w 453"/>
              <a:gd name="T105" fmla="*/ 60 h 485"/>
              <a:gd name="T106" fmla="*/ 85 w 453"/>
              <a:gd name="T107" fmla="*/ 200 h 485"/>
              <a:gd name="T108" fmla="*/ 57 w 453"/>
              <a:gd name="T109" fmla="*/ 172 h 485"/>
              <a:gd name="T110" fmla="*/ 85 w 453"/>
              <a:gd name="T111" fmla="*/ 229 h 485"/>
              <a:gd name="T112" fmla="*/ 71 w 453"/>
              <a:gd name="T113" fmla="*/ 314 h 485"/>
              <a:gd name="T114" fmla="*/ 28 w 453"/>
              <a:gd name="T115" fmla="*/ 300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3" h="485">
                <a:moveTo>
                  <a:pt x="411" y="485"/>
                </a:moveTo>
                <a:cubicBezTo>
                  <a:pt x="434" y="485"/>
                  <a:pt x="453" y="466"/>
                  <a:pt x="453" y="442"/>
                </a:cubicBezTo>
                <a:cubicBezTo>
                  <a:pt x="453" y="43"/>
                  <a:pt x="453" y="43"/>
                  <a:pt x="453" y="43"/>
                </a:cubicBezTo>
                <a:cubicBezTo>
                  <a:pt x="453" y="20"/>
                  <a:pt x="434" y="1"/>
                  <a:pt x="411" y="1"/>
                </a:cubicBezTo>
                <a:cubicBezTo>
                  <a:pt x="184" y="1"/>
                  <a:pt x="184" y="1"/>
                  <a:pt x="184" y="1"/>
                </a:cubicBezTo>
                <a:cubicBezTo>
                  <a:pt x="161" y="1"/>
                  <a:pt x="142" y="20"/>
                  <a:pt x="142" y="43"/>
                </a:cubicBezTo>
                <a:cubicBezTo>
                  <a:pt x="142" y="442"/>
                  <a:pt x="142" y="442"/>
                  <a:pt x="142" y="442"/>
                </a:cubicBezTo>
                <a:cubicBezTo>
                  <a:pt x="142" y="466"/>
                  <a:pt x="161" y="485"/>
                  <a:pt x="184" y="485"/>
                </a:cubicBezTo>
                <a:lnTo>
                  <a:pt x="411" y="485"/>
                </a:lnTo>
                <a:close/>
                <a:moveTo>
                  <a:pt x="170" y="442"/>
                </a:moveTo>
                <a:cubicBezTo>
                  <a:pt x="170" y="43"/>
                  <a:pt x="170" y="43"/>
                  <a:pt x="170" y="43"/>
                </a:cubicBezTo>
                <a:cubicBezTo>
                  <a:pt x="170" y="36"/>
                  <a:pt x="176" y="29"/>
                  <a:pt x="184" y="29"/>
                </a:cubicBezTo>
                <a:cubicBezTo>
                  <a:pt x="411" y="29"/>
                  <a:pt x="411" y="29"/>
                  <a:pt x="411" y="29"/>
                </a:cubicBezTo>
                <a:cubicBezTo>
                  <a:pt x="419" y="29"/>
                  <a:pt x="425" y="36"/>
                  <a:pt x="425" y="43"/>
                </a:cubicBezTo>
                <a:cubicBezTo>
                  <a:pt x="425" y="442"/>
                  <a:pt x="425" y="442"/>
                  <a:pt x="425" y="442"/>
                </a:cubicBezTo>
                <a:cubicBezTo>
                  <a:pt x="425" y="450"/>
                  <a:pt x="419" y="456"/>
                  <a:pt x="411" y="456"/>
                </a:cubicBezTo>
                <a:cubicBezTo>
                  <a:pt x="184" y="456"/>
                  <a:pt x="184" y="456"/>
                  <a:pt x="184" y="456"/>
                </a:cubicBezTo>
                <a:cubicBezTo>
                  <a:pt x="176" y="456"/>
                  <a:pt x="170" y="450"/>
                  <a:pt x="170" y="442"/>
                </a:cubicBezTo>
                <a:close/>
                <a:moveTo>
                  <a:pt x="241" y="144"/>
                </a:moveTo>
                <a:cubicBezTo>
                  <a:pt x="264" y="144"/>
                  <a:pt x="283" y="125"/>
                  <a:pt x="283" y="101"/>
                </a:cubicBezTo>
                <a:cubicBezTo>
                  <a:pt x="283" y="78"/>
                  <a:pt x="264" y="59"/>
                  <a:pt x="241" y="59"/>
                </a:cubicBezTo>
                <a:cubicBezTo>
                  <a:pt x="217" y="59"/>
                  <a:pt x="198" y="78"/>
                  <a:pt x="198" y="101"/>
                </a:cubicBezTo>
                <a:cubicBezTo>
                  <a:pt x="198" y="125"/>
                  <a:pt x="217" y="144"/>
                  <a:pt x="241" y="144"/>
                </a:cubicBezTo>
                <a:close/>
                <a:moveTo>
                  <a:pt x="241" y="87"/>
                </a:moveTo>
                <a:cubicBezTo>
                  <a:pt x="249" y="87"/>
                  <a:pt x="255" y="93"/>
                  <a:pt x="255" y="101"/>
                </a:cubicBezTo>
                <a:cubicBezTo>
                  <a:pt x="255" y="109"/>
                  <a:pt x="249" y="115"/>
                  <a:pt x="241" y="115"/>
                </a:cubicBezTo>
                <a:cubicBezTo>
                  <a:pt x="233" y="115"/>
                  <a:pt x="227" y="109"/>
                  <a:pt x="227" y="101"/>
                </a:cubicBezTo>
                <a:cubicBezTo>
                  <a:pt x="227" y="93"/>
                  <a:pt x="233" y="87"/>
                  <a:pt x="241" y="87"/>
                </a:cubicBezTo>
                <a:close/>
                <a:moveTo>
                  <a:pt x="354" y="144"/>
                </a:moveTo>
                <a:cubicBezTo>
                  <a:pt x="378" y="144"/>
                  <a:pt x="397" y="125"/>
                  <a:pt x="397" y="101"/>
                </a:cubicBezTo>
                <a:cubicBezTo>
                  <a:pt x="397" y="78"/>
                  <a:pt x="378" y="59"/>
                  <a:pt x="354" y="59"/>
                </a:cubicBezTo>
                <a:cubicBezTo>
                  <a:pt x="331" y="59"/>
                  <a:pt x="312" y="78"/>
                  <a:pt x="312" y="101"/>
                </a:cubicBezTo>
                <a:cubicBezTo>
                  <a:pt x="312" y="125"/>
                  <a:pt x="331" y="144"/>
                  <a:pt x="354" y="144"/>
                </a:cubicBezTo>
                <a:close/>
                <a:moveTo>
                  <a:pt x="354" y="87"/>
                </a:moveTo>
                <a:cubicBezTo>
                  <a:pt x="362" y="87"/>
                  <a:pt x="368" y="93"/>
                  <a:pt x="368" y="101"/>
                </a:cubicBezTo>
                <a:cubicBezTo>
                  <a:pt x="368" y="109"/>
                  <a:pt x="362" y="115"/>
                  <a:pt x="354" y="115"/>
                </a:cubicBezTo>
                <a:cubicBezTo>
                  <a:pt x="346" y="115"/>
                  <a:pt x="340" y="109"/>
                  <a:pt x="340" y="101"/>
                </a:cubicBezTo>
                <a:cubicBezTo>
                  <a:pt x="340" y="93"/>
                  <a:pt x="346" y="87"/>
                  <a:pt x="354" y="87"/>
                </a:cubicBezTo>
                <a:close/>
                <a:moveTo>
                  <a:pt x="241" y="285"/>
                </a:moveTo>
                <a:cubicBezTo>
                  <a:pt x="264" y="285"/>
                  <a:pt x="283" y="266"/>
                  <a:pt x="283" y="243"/>
                </a:cubicBezTo>
                <a:cubicBezTo>
                  <a:pt x="283" y="219"/>
                  <a:pt x="264" y="200"/>
                  <a:pt x="241" y="200"/>
                </a:cubicBezTo>
                <a:cubicBezTo>
                  <a:pt x="217" y="200"/>
                  <a:pt x="198" y="219"/>
                  <a:pt x="198" y="243"/>
                </a:cubicBezTo>
                <a:cubicBezTo>
                  <a:pt x="198" y="266"/>
                  <a:pt x="217" y="285"/>
                  <a:pt x="241" y="285"/>
                </a:cubicBezTo>
                <a:close/>
                <a:moveTo>
                  <a:pt x="241" y="229"/>
                </a:moveTo>
                <a:cubicBezTo>
                  <a:pt x="249" y="229"/>
                  <a:pt x="255" y="235"/>
                  <a:pt x="255" y="243"/>
                </a:cubicBezTo>
                <a:cubicBezTo>
                  <a:pt x="255" y="251"/>
                  <a:pt x="249" y="257"/>
                  <a:pt x="241" y="257"/>
                </a:cubicBezTo>
                <a:cubicBezTo>
                  <a:pt x="233" y="257"/>
                  <a:pt x="227" y="251"/>
                  <a:pt x="227" y="243"/>
                </a:cubicBezTo>
                <a:cubicBezTo>
                  <a:pt x="227" y="235"/>
                  <a:pt x="233" y="229"/>
                  <a:pt x="241" y="229"/>
                </a:cubicBezTo>
                <a:close/>
                <a:moveTo>
                  <a:pt x="354" y="285"/>
                </a:moveTo>
                <a:cubicBezTo>
                  <a:pt x="378" y="285"/>
                  <a:pt x="397" y="266"/>
                  <a:pt x="397" y="243"/>
                </a:cubicBezTo>
                <a:cubicBezTo>
                  <a:pt x="397" y="219"/>
                  <a:pt x="378" y="200"/>
                  <a:pt x="354" y="200"/>
                </a:cubicBezTo>
                <a:cubicBezTo>
                  <a:pt x="331" y="200"/>
                  <a:pt x="312" y="219"/>
                  <a:pt x="312" y="243"/>
                </a:cubicBezTo>
                <a:cubicBezTo>
                  <a:pt x="312" y="266"/>
                  <a:pt x="331" y="285"/>
                  <a:pt x="354" y="285"/>
                </a:cubicBezTo>
                <a:close/>
                <a:moveTo>
                  <a:pt x="354" y="229"/>
                </a:moveTo>
                <a:cubicBezTo>
                  <a:pt x="362" y="229"/>
                  <a:pt x="368" y="235"/>
                  <a:pt x="368" y="243"/>
                </a:cubicBezTo>
                <a:cubicBezTo>
                  <a:pt x="368" y="251"/>
                  <a:pt x="362" y="257"/>
                  <a:pt x="354" y="257"/>
                </a:cubicBezTo>
                <a:cubicBezTo>
                  <a:pt x="346" y="257"/>
                  <a:pt x="340" y="251"/>
                  <a:pt x="340" y="243"/>
                </a:cubicBezTo>
                <a:cubicBezTo>
                  <a:pt x="340" y="235"/>
                  <a:pt x="346" y="229"/>
                  <a:pt x="354" y="229"/>
                </a:cubicBezTo>
                <a:close/>
                <a:moveTo>
                  <a:pt x="241" y="427"/>
                </a:moveTo>
                <a:cubicBezTo>
                  <a:pt x="264" y="427"/>
                  <a:pt x="283" y="408"/>
                  <a:pt x="283" y="385"/>
                </a:cubicBezTo>
                <a:cubicBezTo>
                  <a:pt x="283" y="361"/>
                  <a:pt x="264" y="342"/>
                  <a:pt x="241" y="342"/>
                </a:cubicBezTo>
                <a:cubicBezTo>
                  <a:pt x="217" y="342"/>
                  <a:pt x="198" y="361"/>
                  <a:pt x="198" y="385"/>
                </a:cubicBezTo>
                <a:cubicBezTo>
                  <a:pt x="198" y="408"/>
                  <a:pt x="217" y="427"/>
                  <a:pt x="241" y="427"/>
                </a:cubicBezTo>
                <a:close/>
                <a:moveTo>
                  <a:pt x="241" y="370"/>
                </a:moveTo>
                <a:cubicBezTo>
                  <a:pt x="249" y="370"/>
                  <a:pt x="255" y="377"/>
                  <a:pt x="255" y="385"/>
                </a:cubicBezTo>
                <a:cubicBezTo>
                  <a:pt x="255" y="392"/>
                  <a:pt x="249" y="399"/>
                  <a:pt x="241" y="399"/>
                </a:cubicBezTo>
                <a:cubicBezTo>
                  <a:pt x="233" y="399"/>
                  <a:pt x="227" y="392"/>
                  <a:pt x="227" y="385"/>
                </a:cubicBezTo>
                <a:cubicBezTo>
                  <a:pt x="227" y="377"/>
                  <a:pt x="233" y="370"/>
                  <a:pt x="241" y="370"/>
                </a:cubicBezTo>
                <a:close/>
                <a:moveTo>
                  <a:pt x="354" y="427"/>
                </a:moveTo>
                <a:cubicBezTo>
                  <a:pt x="378" y="427"/>
                  <a:pt x="397" y="408"/>
                  <a:pt x="397" y="385"/>
                </a:cubicBezTo>
                <a:cubicBezTo>
                  <a:pt x="397" y="361"/>
                  <a:pt x="378" y="342"/>
                  <a:pt x="354" y="342"/>
                </a:cubicBezTo>
                <a:cubicBezTo>
                  <a:pt x="331" y="342"/>
                  <a:pt x="312" y="361"/>
                  <a:pt x="312" y="385"/>
                </a:cubicBezTo>
                <a:cubicBezTo>
                  <a:pt x="312" y="408"/>
                  <a:pt x="331" y="427"/>
                  <a:pt x="354" y="427"/>
                </a:cubicBezTo>
                <a:close/>
                <a:moveTo>
                  <a:pt x="354" y="370"/>
                </a:moveTo>
                <a:cubicBezTo>
                  <a:pt x="362" y="370"/>
                  <a:pt x="368" y="377"/>
                  <a:pt x="368" y="385"/>
                </a:cubicBezTo>
                <a:cubicBezTo>
                  <a:pt x="368" y="392"/>
                  <a:pt x="362" y="399"/>
                  <a:pt x="354" y="399"/>
                </a:cubicBezTo>
                <a:cubicBezTo>
                  <a:pt x="346" y="399"/>
                  <a:pt x="340" y="392"/>
                  <a:pt x="340" y="385"/>
                </a:cubicBezTo>
                <a:cubicBezTo>
                  <a:pt x="340" y="377"/>
                  <a:pt x="346" y="370"/>
                  <a:pt x="354" y="370"/>
                </a:cubicBezTo>
                <a:close/>
                <a:moveTo>
                  <a:pt x="0" y="200"/>
                </a:moveTo>
                <a:cubicBezTo>
                  <a:pt x="0" y="300"/>
                  <a:pt x="0" y="300"/>
                  <a:pt x="0" y="300"/>
                </a:cubicBezTo>
                <a:cubicBezTo>
                  <a:pt x="0" y="312"/>
                  <a:pt x="5" y="323"/>
                  <a:pt x="14" y="331"/>
                </a:cubicBezTo>
                <a:cubicBezTo>
                  <a:pt x="14" y="442"/>
                  <a:pt x="14" y="442"/>
                  <a:pt x="14" y="442"/>
                </a:cubicBezTo>
                <a:cubicBezTo>
                  <a:pt x="14" y="466"/>
                  <a:pt x="33" y="485"/>
                  <a:pt x="57" y="485"/>
                </a:cubicBezTo>
                <a:cubicBezTo>
                  <a:pt x="80" y="485"/>
                  <a:pt x="99" y="466"/>
                  <a:pt x="99" y="442"/>
                </a:cubicBezTo>
                <a:cubicBezTo>
                  <a:pt x="99" y="331"/>
                  <a:pt x="99" y="331"/>
                  <a:pt x="99" y="331"/>
                </a:cubicBezTo>
                <a:cubicBezTo>
                  <a:pt x="108" y="323"/>
                  <a:pt x="113" y="312"/>
                  <a:pt x="113" y="300"/>
                </a:cubicBezTo>
                <a:cubicBezTo>
                  <a:pt x="113" y="200"/>
                  <a:pt x="113" y="200"/>
                  <a:pt x="113" y="200"/>
                </a:cubicBezTo>
                <a:cubicBezTo>
                  <a:pt x="113" y="183"/>
                  <a:pt x="106" y="168"/>
                  <a:pt x="94" y="158"/>
                </a:cubicBezTo>
                <a:cubicBezTo>
                  <a:pt x="106" y="147"/>
                  <a:pt x="113" y="132"/>
                  <a:pt x="113" y="115"/>
                </a:cubicBezTo>
                <a:cubicBezTo>
                  <a:pt x="113" y="93"/>
                  <a:pt x="78" y="44"/>
                  <a:pt x="69" y="26"/>
                </a:cubicBezTo>
                <a:cubicBezTo>
                  <a:pt x="57" y="0"/>
                  <a:pt x="57" y="0"/>
                  <a:pt x="57" y="0"/>
                </a:cubicBezTo>
                <a:cubicBezTo>
                  <a:pt x="44" y="26"/>
                  <a:pt x="44" y="26"/>
                  <a:pt x="44" y="26"/>
                </a:cubicBezTo>
                <a:cubicBezTo>
                  <a:pt x="35" y="44"/>
                  <a:pt x="0" y="93"/>
                  <a:pt x="0" y="115"/>
                </a:cubicBezTo>
                <a:cubicBezTo>
                  <a:pt x="0" y="132"/>
                  <a:pt x="7" y="147"/>
                  <a:pt x="19" y="158"/>
                </a:cubicBezTo>
                <a:cubicBezTo>
                  <a:pt x="7" y="168"/>
                  <a:pt x="0" y="183"/>
                  <a:pt x="0" y="200"/>
                </a:cubicBezTo>
                <a:close/>
                <a:moveTo>
                  <a:pt x="71" y="442"/>
                </a:moveTo>
                <a:cubicBezTo>
                  <a:pt x="71" y="450"/>
                  <a:pt x="64" y="456"/>
                  <a:pt x="57" y="456"/>
                </a:cubicBezTo>
                <a:cubicBezTo>
                  <a:pt x="49" y="456"/>
                  <a:pt x="42" y="450"/>
                  <a:pt x="42" y="442"/>
                </a:cubicBezTo>
                <a:cubicBezTo>
                  <a:pt x="42" y="342"/>
                  <a:pt x="42" y="342"/>
                  <a:pt x="42" y="342"/>
                </a:cubicBezTo>
                <a:cubicBezTo>
                  <a:pt x="71" y="342"/>
                  <a:pt x="71" y="342"/>
                  <a:pt x="71" y="342"/>
                </a:cubicBezTo>
                <a:lnTo>
                  <a:pt x="71" y="442"/>
                </a:lnTo>
                <a:close/>
                <a:moveTo>
                  <a:pt x="57" y="60"/>
                </a:moveTo>
                <a:cubicBezTo>
                  <a:pt x="61" y="68"/>
                  <a:pt x="85" y="106"/>
                  <a:pt x="85" y="115"/>
                </a:cubicBezTo>
                <a:cubicBezTo>
                  <a:pt x="85" y="131"/>
                  <a:pt x="72" y="144"/>
                  <a:pt x="57" y="144"/>
                </a:cubicBezTo>
                <a:cubicBezTo>
                  <a:pt x="41" y="144"/>
                  <a:pt x="28" y="131"/>
                  <a:pt x="28" y="115"/>
                </a:cubicBezTo>
                <a:cubicBezTo>
                  <a:pt x="28" y="106"/>
                  <a:pt x="52" y="68"/>
                  <a:pt x="57" y="60"/>
                </a:cubicBezTo>
                <a:close/>
                <a:moveTo>
                  <a:pt x="57" y="172"/>
                </a:moveTo>
                <a:cubicBezTo>
                  <a:pt x="72" y="172"/>
                  <a:pt x="85" y="185"/>
                  <a:pt x="85" y="200"/>
                </a:cubicBezTo>
                <a:cubicBezTo>
                  <a:pt x="28" y="200"/>
                  <a:pt x="28" y="200"/>
                  <a:pt x="28" y="200"/>
                </a:cubicBezTo>
                <a:cubicBezTo>
                  <a:pt x="28" y="185"/>
                  <a:pt x="41" y="172"/>
                  <a:pt x="57" y="172"/>
                </a:cubicBezTo>
                <a:close/>
                <a:moveTo>
                  <a:pt x="28" y="229"/>
                </a:moveTo>
                <a:cubicBezTo>
                  <a:pt x="85" y="229"/>
                  <a:pt x="85" y="229"/>
                  <a:pt x="85" y="229"/>
                </a:cubicBezTo>
                <a:cubicBezTo>
                  <a:pt x="85" y="300"/>
                  <a:pt x="85" y="300"/>
                  <a:pt x="85" y="300"/>
                </a:cubicBezTo>
                <a:cubicBezTo>
                  <a:pt x="85" y="307"/>
                  <a:pt x="78" y="314"/>
                  <a:pt x="71" y="314"/>
                </a:cubicBezTo>
                <a:cubicBezTo>
                  <a:pt x="42" y="314"/>
                  <a:pt x="42" y="314"/>
                  <a:pt x="42" y="314"/>
                </a:cubicBezTo>
                <a:cubicBezTo>
                  <a:pt x="35" y="314"/>
                  <a:pt x="28" y="307"/>
                  <a:pt x="28" y="300"/>
                </a:cubicBezTo>
                <a:lnTo>
                  <a:pt x="28" y="2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4" name="Freeform 22"/>
          <p:cNvSpPr>
            <a:spLocks noEditPoints="1"/>
          </p:cNvSpPr>
          <p:nvPr/>
        </p:nvSpPr>
        <p:spPr bwMode="auto">
          <a:xfrm>
            <a:off x="4009789" y="4582011"/>
            <a:ext cx="480760" cy="480758"/>
          </a:xfrm>
          <a:custGeom>
            <a:avLst/>
            <a:gdLst>
              <a:gd name="T0" fmla="*/ 164 w 484"/>
              <a:gd name="T1" fmla="*/ 381 h 485"/>
              <a:gd name="T2" fmla="*/ 176 w 484"/>
              <a:gd name="T3" fmla="*/ 393 h 485"/>
              <a:gd name="T4" fmla="*/ 196 w 484"/>
              <a:gd name="T5" fmla="*/ 373 h 485"/>
              <a:gd name="T6" fmla="*/ 184 w 484"/>
              <a:gd name="T7" fmla="*/ 361 h 485"/>
              <a:gd name="T8" fmla="*/ 203 w 484"/>
              <a:gd name="T9" fmla="*/ 342 h 485"/>
              <a:gd name="T10" fmla="*/ 300 w 484"/>
              <a:gd name="T11" fmla="*/ 369 h 485"/>
              <a:gd name="T12" fmla="*/ 484 w 484"/>
              <a:gd name="T13" fmla="*/ 185 h 485"/>
              <a:gd name="T14" fmla="*/ 300 w 484"/>
              <a:gd name="T15" fmla="*/ 0 h 485"/>
              <a:gd name="T16" fmla="*/ 116 w 484"/>
              <a:gd name="T17" fmla="*/ 185 h 485"/>
              <a:gd name="T18" fmla="*/ 143 w 484"/>
              <a:gd name="T19" fmla="*/ 282 h 485"/>
              <a:gd name="T20" fmla="*/ 124 w 484"/>
              <a:gd name="T21" fmla="*/ 301 h 485"/>
              <a:gd name="T22" fmla="*/ 111 w 484"/>
              <a:gd name="T23" fmla="*/ 288 h 485"/>
              <a:gd name="T24" fmla="*/ 91 w 484"/>
              <a:gd name="T25" fmla="*/ 308 h 485"/>
              <a:gd name="T26" fmla="*/ 104 w 484"/>
              <a:gd name="T27" fmla="*/ 321 h 485"/>
              <a:gd name="T28" fmla="*/ 0 w 484"/>
              <a:gd name="T29" fmla="*/ 425 h 485"/>
              <a:gd name="T30" fmla="*/ 60 w 484"/>
              <a:gd name="T31" fmla="*/ 485 h 485"/>
              <a:gd name="T32" fmla="*/ 164 w 484"/>
              <a:gd name="T33" fmla="*/ 381 h 485"/>
              <a:gd name="T34" fmla="*/ 300 w 484"/>
              <a:gd name="T35" fmla="*/ 29 h 485"/>
              <a:gd name="T36" fmla="*/ 456 w 484"/>
              <a:gd name="T37" fmla="*/ 185 h 485"/>
              <a:gd name="T38" fmla="*/ 300 w 484"/>
              <a:gd name="T39" fmla="*/ 341 h 485"/>
              <a:gd name="T40" fmla="*/ 200 w 484"/>
              <a:gd name="T41" fmla="*/ 305 h 485"/>
              <a:gd name="T42" fmla="*/ 164 w 484"/>
              <a:gd name="T43" fmla="*/ 341 h 485"/>
              <a:gd name="T44" fmla="*/ 144 w 484"/>
              <a:gd name="T45" fmla="*/ 321 h 485"/>
              <a:gd name="T46" fmla="*/ 180 w 484"/>
              <a:gd name="T47" fmla="*/ 285 h 485"/>
              <a:gd name="T48" fmla="*/ 144 w 484"/>
              <a:gd name="T49" fmla="*/ 185 h 485"/>
              <a:gd name="T50" fmla="*/ 300 w 484"/>
              <a:gd name="T51" fmla="*/ 29 h 485"/>
              <a:gd name="T52" fmla="*/ 124 w 484"/>
              <a:gd name="T53" fmla="*/ 341 h 485"/>
              <a:gd name="T54" fmla="*/ 144 w 484"/>
              <a:gd name="T55" fmla="*/ 361 h 485"/>
              <a:gd name="T56" fmla="*/ 60 w 484"/>
              <a:gd name="T57" fmla="*/ 445 h 485"/>
              <a:gd name="T58" fmla="*/ 40 w 484"/>
              <a:gd name="T59" fmla="*/ 425 h 485"/>
              <a:gd name="T60" fmla="*/ 124 w 484"/>
              <a:gd name="T61" fmla="*/ 341 h 485"/>
              <a:gd name="T62" fmla="*/ 300 w 484"/>
              <a:gd name="T63" fmla="*/ 313 h 485"/>
              <a:gd name="T64" fmla="*/ 428 w 484"/>
              <a:gd name="T65" fmla="*/ 185 h 485"/>
              <a:gd name="T66" fmla="*/ 300 w 484"/>
              <a:gd name="T67" fmla="*/ 57 h 485"/>
              <a:gd name="T68" fmla="*/ 172 w 484"/>
              <a:gd name="T69" fmla="*/ 185 h 485"/>
              <a:gd name="T70" fmla="*/ 300 w 484"/>
              <a:gd name="T71" fmla="*/ 313 h 485"/>
              <a:gd name="T72" fmla="*/ 300 w 484"/>
              <a:gd name="T73" fmla="*/ 86 h 485"/>
              <a:gd name="T74" fmla="*/ 399 w 484"/>
              <a:gd name="T75" fmla="*/ 185 h 485"/>
              <a:gd name="T76" fmla="*/ 300 w 484"/>
              <a:gd name="T77" fmla="*/ 284 h 485"/>
              <a:gd name="T78" fmla="*/ 201 w 484"/>
              <a:gd name="T79" fmla="*/ 185 h 485"/>
              <a:gd name="T80" fmla="*/ 300 w 484"/>
              <a:gd name="T81" fmla="*/ 86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84" h="485">
                <a:moveTo>
                  <a:pt x="164" y="381"/>
                </a:moveTo>
                <a:cubicBezTo>
                  <a:pt x="176" y="393"/>
                  <a:pt x="176" y="393"/>
                  <a:pt x="176" y="393"/>
                </a:cubicBezTo>
                <a:cubicBezTo>
                  <a:pt x="196" y="373"/>
                  <a:pt x="196" y="373"/>
                  <a:pt x="196" y="373"/>
                </a:cubicBezTo>
                <a:cubicBezTo>
                  <a:pt x="184" y="361"/>
                  <a:pt x="184" y="361"/>
                  <a:pt x="184" y="361"/>
                </a:cubicBezTo>
                <a:cubicBezTo>
                  <a:pt x="203" y="342"/>
                  <a:pt x="203" y="342"/>
                  <a:pt x="203" y="342"/>
                </a:cubicBezTo>
                <a:cubicBezTo>
                  <a:pt x="232" y="360"/>
                  <a:pt x="265" y="369"/>
                  <a:pt x="300" y="369"/>
                </a:cubicBezTo>
                <a:cubicBezTo>
                  <a:pt x="402" y="369"/>
                  <a:pt x="484" y="287"/>
                  <a:pt x="484" y="185"/>
                </a:cubicBezTo>
                <a:cubicBezTo>
                  <a:pt x="484" y="83"/>
                  <a:pt x="402" y="0"/>
                  <a:pt x="300" y="0"/>
                </a:cubicBezTo>
                <a:cubicBezTo>
                  <a:pt x="198" y="0"/>
                  <a:pt x="116" y="83"/>
                  <a:pt x="116" y="185"/>
                </a:cubicBezTo>
                <a:cubicBezTo>
                  <a:pt x="116" y="219"/>
                  <a:pt x="125" y="253"/>
                  <a:pt x="143" y="282"/>
                </a:cubicBezTo>
                <a:cubicBezTo>
                  <a:pt x="124" y="301"/>
                  <a:pt x="124" y="301"/>
                  <a:pt x="124" y="301"/>
                </a:cubicBezTo>
                <a:cubicBezTo>
                  <a:pt x="111" y="288"/>
                  <a:pt x="111" y="288"/>
                  <a:pt x="111" y="288"/>
                </a:cubicBezTo>
                <a:cubicBezTo>
                  <a:pt x="91" y="308"/>
                  <a:pt x="91" y="308"/>
                  <a:pt x="91" y="308"/>
                </a:cubicBezTo>
                <a:cubicBezTo>
                  <a:pt x="104" y="321"/>
                  <a:pt x="104" y="321"/>
                  <a:pt x="104" y="321"/>
                </a:cubicBezTo>
                <a:cubicBezTo>
                  <a:pt x="0" y="425"/>
                  <a:pt x="0" y="425"/>
                  <a:pt x="0" y="425"/>
                </a:cubicBezTo>
                <a:cubicBezTo>
                  <a:pt x="60" y="485"/>
                  <a:pt x="60" y="485"/>
                  <a:pt x="60" y="485"/>
                </a:cubicBezTo>
                <a:lnTo>
                  <a:pt x="164" y="381"/>
                </a:lnTo>
                <a:close/>
                <a:moveTo>
                  <a:pt x="300" y="29"/>
                </a:moveTo>
                <a:cubicBezTo>
                  <a:pt x="386" y="29"/>
                  <a:pt x="456" y="99"/>
                  <a:pt x="456" y="185"/>
                </a:cubicBezTo>
                <a:cubicBezTo>
                  <a:pt x="456" y="271"/>
                  <a:pt x="386" y="341"/>
                  <a:pt x="300" y="341"/>
                </a:cubicBezTo>
                <a:cubicBezTo>
                  <a:pt x="240" y="341"/>
                  <a:pt x="206" y="308"/>
                  <a:pt x="200" y="305"/>
                </a:cubicBezTo>
                <a:cubicBezTo>
                  <a:pt x="164" y="341"/>
                  <a:pt x="164" y="341"/>
                  <a:pt x="164" y="341"/>
                </a:cubicBezTo>
                <a:cubicBezTo>
                  <a:pt x="144" y="321"/>
                  <a:pt x="144" y="321"/>
                  <a:pt x="144" y="321"/>
                </a:cubicBezTo>
                <a:cubicBezTo>
                  <a:pt x="180" y="285"/>
                  <a:pt x="180" y="285"/>
                  <a:pt x="180" y="285"/>
                </a:cubicBezTo>
                <a:cubicBezTo>
                  <a:pt x="177" y="280"/>
                  <a:pt x="144" y="245"/>
                  <a:pt x="144" y="185"/>
                </a:cubicBezTo>
                <a:cubicBezTo>
                  <a:pt x="144" y="99"/>
                  <a:pt x="214" y="29"/>
                  <a:pt x="300" y="29"/>
                </a:cubicBezTo>
                <a:close/>
                <a:moveTo>
                  <a:pt x="124" y="341"/>
                </a:moveTo>
                <a:cubicBezTo>
                  <a:pt x="144" y="361"/>
                  <a:pt x="144" y="361"/>
                  <a:pt x="144" y="361"/>
                </a:cubicBezTo>
                <a:cubicBezTo>
                  <a:pt x="60" y="445"/>
                  <a:pt x="60" y="445"/>
                  <a:pt x="60" y="445"/>
                </a:cubicBezTo>
                <a:cubicBezTo>
                  <a:pt x="40" y="425"/>
                  <a:pt x="40" y="425"/>
                  <a:pt x="40" y="425"/>
                </a:cubicBezTo>
                <a:lnTo>
                  <a:pt x="124" y="341"/>
                </a:lnTo>
                <a:close/>
                <a:moveTo>
                  <a:pt x="300" y="313"/>
                </a:moveTo>
                <a:cubicBezTo>
                  <a:pt x="370" y="313"/>
                  <a:pt x="428" y="255"/>
                  <a:pt x="428" y="185"/>
                </a:cubicBezTo>
                <a:cubicBezTo>
                  <a:pt x="428" y="114"/>
                  <a:pt x="370" y="57"/>
                  <a:pt x="300" y="57"/>
                </a:cubicBezTo>
                <a:cubicBezTo>
                  <a:pt x="230" y="57"/>
                  <a:pt x="172" y="114"/>
                  <a:pt x="172" y="185"/>
                </a:cubicBezTo>
                <a:cubicBezTo>
                  <a:pt x="172" y="255"/>
                  <a:pt x="230" y="313"/>
                  <a:pt x="300" y="313"/>
                </a:cubicBezTo>
                <a:close/>
                <a:moveTo>
                  <a:pt x="300" y="86"/>
                </a:moveTo>
                <a:cubicBezTo>
                  <a:pt x="355" y="86"/>
                  <a:pt x="399" y="130"/>
                  <a:pt x="399" y="185"/>
                </a:cubicBezTo>
                <a:cubicBezTo>
                  <a:pt x="399" y="240"/>
                  <a:pt x="355" y="284"/>
                  <a:pt x="300" y="284"/>
                </a:cubicBezTo>
                <a:cubicBezTo>
                  <a:pt x="245" y="284"/>
                  <a:pt x="201" y="240"/>
                  <a:pt x="201" y="185"/>
                </a:cubicBezTo>
                <a:cubicBezTo>
                  <a:pt x="201" y="130"/>
                  <a:pt x="245" y="86"/>
                  <a:pt x="300" y="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5" name="Freeform 23"/>
          <p:cNvSpPr>
            <a:spLocks noEditPoints="1"/>
          </p:cNvSpPr>
          <p:nvPr/>
        </p:nvSpPr>
        <p:spPr bwMode="auto">
          <a:xfrm>
            <a:off x="22166431" y="4652783"/>
            <a:ext cx="483200" cy="339214"/>
          </a:xfrm>
          <a:custGeom>
            <a:avLst/>
            <a:gdLst>
              <a:gd name="T0" fmla="*/ 423 w 484"/>
              <a:gd name="T1" fmla="*/ 23 h 341"/>
              <a:gd name="T2" fmla="*/ 348 w 484"/>
              <a:gd name="T3" fmla="*/ 0 h 341"/>
              <a:gd name="T4" fmla="*/ 193 w 484"/>
              <a:gd name="T5" fmla="*/ 25 h 341"/>
              <a:gd name="T6" fmla="*/ 48 w 484"/>
              <a:gd name="T7" fmla="*/ 73 h 341"/>
              <a:gd name="T8" fmla="*/ 0 w 484"/>
              <a:gd name="T9" fmla="*/ 141 h 341"/>
              <a:gd name="T10" fmla="*/ 0 w 484"/>
              <a:gd name="T11" fmla="*/ 171 h 341"/>
              <a:gd name="T12" fmla="*/ 28 w 484"/>
              <a:gd name="T13" fmla="*/ 171 h 341"/>
              <a:gd name="T14" fmla="*/ 28 w 484"/>
              <a:gd name="T15" fmla="*/ 256 h 341"/>
              <a:gd name="T16" fmla="*/ 0 w 484"/>
              <a:gd name="T17" fmla="*/ 256 h 341"/>
              <a:gd name="T18" fmla="*/ 0 w 484"/>
              <a:gd name="T19" fmla="*/ 298 h 341"/>
              <a:gd name="T20" fmla="*/ 42 w 484"/>
              <a:gd name="T21" fmla="*/ 341 h 341"/>
              <a:gd name="T22" fmla="*/ 441 w 484"/>
              <a:gd name="T23" fmla="*/ 341 h 341"/>
              <a:gd name="T24" fmla="*/ 484 w 484"/>
              <a:gd name="T25" fmla="*/ 298 h 341"/>
              <a:gd name="T26" fmla="*/ 484 w 484"/>
              <a:gd name="T27" fmla="*/ 256 h 341"/>
              <a:gd name="T28" fmla="*/ 255 w 484"/>
              <a:gd name="T29" fmla="*/ 256 h 341"/>
              <a:gd name="T30" fmla="*/ 255 w 484"/>
              <a:gd name="T31" fmla="*/ 242 h 341"/>
              <a:gd name="T32" fmla="*/ 253 w 484"/>
              <a:gd name="T33" fmla="*/ 227 h 341"/>
              <a:gd name="T34" fmla="*/ 456 w 484"/>
              <a:gd name="T35" fmla="*/ 227 h 341"/>
              <a:gd name="T36" fmla="*/ 456 w 484"/>
              <a:gd name="T37" fmla="*/ 171 h 341"/>
              <a:gd name="T38" fmla="*/ 484 w 484"/>
              <a:gd name="T39" fmla="*/ 171 h 341"/>
              <a:gd name="T40" fmla="*/ 484 w 484"/>
              <a:gd name="T41" fmla="*/ 137 h 341"/>
              <a:gd name="T42" fmla="*/ 423 w 484"/>
              <a:gd name="T43" fmla="*/ 23 h 341"/>
              <a:gd name="T44" fmla="*/ 456 w 484"/>
              <a:gd name="T45" fmla="*/ 284 h 341"/>
              <a:gd name="T46" fmla="*/ 456 w 484"/>
              <a:gd name="T47" fmla="*/ 298 h 341"/>
              <a:gd name="T48" fmla="*/ 441 w 484"/>
              <a:gd name="T49" fmla="*/ 312 h 341"/>
              <a:gd name="T50" fmla="*/ 42 w 484"/>
              <a:gd name="T51" fmla="*/ 312 h 341"/>
              <a:gd name="T52" fmla="*/ 28 w 484"/>
              <a:gd name="T53" fmla="*/ 298 h 341"/>
              <a:gd name="T54" fmla="*/ 28 w 484"/>
              <a:gd name="T55" fmla="*/ 284 h 341"/>
              <a:gd name="T56" fmla="*/ 456 w 484"/>
              <a:gd name="T57" fmla="*/ 284 h 341"/>
              <a:gd name="T58" fmla="*/ 213 w 484"/>
              <a:gd name="T59" fmla="*/ 227 h 341"/>
              <a:gd name="T60" fmla="*/ 227 w 484"/>
              <a:gd name="T61" fmla="*/ 242 h 341"/>
              <a:gd name="T62" fmla="*/ 227 w 484"/>
              <a:gd name="T63" fmla="*/ 256 h 341"/>
              <a:gd name="T64" fmla="*/ 56 w 484"/>
              <a:gd name="T65" fmla="*/ 256 h 341"/>
              <a:gd name="T66" fmla="*/ 56 w 484"/>
              <a:gd name="T67" fmla="*/ 171 h 341"/>
              <a:gd name="T68" fmla="*/ 142 w 484"/>
              <a:gd name="T69" fmla="*/ 171 h 341"/>
              <a:gd name="T70" fmla="*/ 142 w 484"/>
              <a:gd name="T71" fmla="*/ 227 h 341"/>
              <a:gd name="T72" fmla="*/ 213 w 484"/>
              <a:gd name="T73" fmla="*/ 227 h 341"/>
              <a:gd name="T74" fmla="*/ 427 w 484"/>
              <a:gd name="T75" fmla="*/ 199 h 341"/>
              <a:gd name="T76" fmla="*/ 170 w 484"/>
              <a:gd name="T77" fmla="*/ 199 h 341"/>
              <a:gd name="T78" fmla="*/ 170 w 484"/>
              <a:gd name="T79" fmla="*/ 171 h 341"/>
              <a:gd name="T80" fmla="*/ 427 w 484"/>
              <a:gd name="T81" fmla="*/ 171 h 341"/>
              <a:gd name="T82" fmla="*/ 427 w 484"/>
              <a:gd name="T83" fmla="*/ 199 h 341"/>
              <a:gd name="T84" fmla="*/ 456 w 484"/>
              <a:gd name="T85" fmla="*/ 142 h 341"/>
              <a:gd name="T86" fmla="*/ 28 w 484"/>
              <a:gd name="T87" fmla="*/ 142 h 341"/>
              <a:gd name="T88" fmla="*/ 28 w 484"/>
              <a:gd name="T89" fmla="*/ 141 h 341"/>
              <a:gd name="T90" fmla="*/ 57 w 484"/>
              <a:gd name="T91" fmla="*/ 100 h 341"/>
              <a:gd name="T92" fmla="*/ 202 w 484"/>
              <a:gd name="T93" fmla="*/ 52 h 341"/>
              <a:gd name="T94" fmla="*/ 348 w 484"/>
              <a:gd name="T95" fmla="*/ 29 h 341"/>
              <a:gd name="T96" fmla="*/ 408 w 484"/>
              <a:gd name="T97" fmla="*/ 47 h 341"/>
              <a:gd name="T98" fmla="*/ 456 w 484"/>
              <a:gd name="T99" fmla="*/ 137 h 341"/>
              <a:gd name="T100" fmla="*/ 456 w 484"/>
              <a:gd name="T101" fmla="*/ 142 h 341"/>
              <a:gd name="T102" fmla="*/ 85 w 484"/>
              <a:gd name="T103" fmla="*/ 199 h 341"/>
              <a:gd name="T104" fmla="*/ 113 w 484"/>
              <a:gd name="T105" fmla="*/ 199 h 341"/>
              <a:gd name="T106" fmla="*/ 113 w 484"/>
              <a:gd name="T107" fmla="*/ 227 h 341"/>
              <a:gd name="T108" fmla="*/ 85 w 484"/>
              <a:gd name="T109" fmla="*/ 227 h 341"/>
              <a:gd name="T110" fmla="*/ 85 w 484"/>
              <a:gd name="T111" fmla="*/ 199 h 3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84" h="341">
                <a:moveTo>
                  <a:pt x="423" y="23"/>
                </a:moveTo>
                <a:cubicBezTo>
                  <a:pt x="401" y="8"/>
                  <a:pt x="375" y="0"/>
                  <a:pt x="348" y="0"/>
                </a:cubicBezTo>
                <a:cubicBezTo>
                  <a:pt x="296" y="0"/>
                  <a:pt x="242" y="9"/>
                  <a:pt x="193" y="25"/>
                </a:cubicBezTo>
                <a:cubicBezTo>
                  <a:pt x="48" y="73"/>
                  <a:pt x="48" y="73"/>
                  <a:pt x="48" y="73"/>
                </a:cubicBezTo>
                <a:cubicBezTo>
                  <a:pt x="19" y="83"/>
                  <a:pt x="0" y="110"/>
                  <a:pt x="0" y="141"/>
                </a:cubicBezTo>
                <a:cubicBezTo>
                  <a:pt x="0" y="171"/>
                  <a:pt x="0" y="171"/>
                  <a:pt x="0" y="171"/>
                </a:cubicBezTo>
                <a:cubicBezTo>
                  <a:pt x="28" y="171"/>
                  <a:pt x="28" y="171"/>
                  <a:pt x="28" y="171"/>
                </a:cubicBezTo>
                <a:cubicBezTo>
                  <a:pt x="28" y="256"/>
                  <a:pt x="28" y="256"/>
                  <a:pt x="28" y="256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98"/>
                  <a:pt x="0" y="298"/>
                  <a:pt x="0" y="298"/>
                </a:cubicBezTo>
                <a:cubicBezTo>
                  <a:pt x="0" y="322"/>
                  <a:pt x="19" y="341"/>
                  <a:pt x="42" y="341"/>
                </a:cubicBezTo>
                <a:cubicBezTo>
                  <a:pt x="441" y="341"/>
                  <a:pt x="441" y="341"/>
                  <a:pt x="441" y="341"/>
                </a:cubicBezTo>
                <a:cubicBezTo>
                  <a:pt x="465" y="341"/>
                  <a:pt x="484" y="322"/>
                  <a:pt x="484" y="298"/>
                </a:cubicBezTo>
                <a:cubicBezTo>
                  <a:pt x="484" y="256"/>
                  <a:pt x="484" y="256"/>
                  <a:pt x="484" y="256"/>
                </a:cubicBezTo>
                <a:cubicBezTo>
                  <a:pt x="255" y="256"/>
                  <a:pt x="255" y="256"/>
                  <a:pt x="255" y="256"/>
                </a:cubicBezTo>
                <a:cubicBezTo>
                  <a:pt x="255" y="242"/>
                  <a:pt x="255" y="242"/>
                  <a:pt x="255" y="242"/>
                </a:cubicBezTo>
                <a:cubicBezTo>
                  <a:pt x="255" y="237"/>
                  <a:pt x="254" y="232"/>
                  <a:pt x="253" y="227"/>
                </a:cubicBezTo>
                <a:cubicBezTo>
                  <a:pt x="456" y="227"/>
                  <a:pt x="456" y="227"/>
                  <a:pt x="456" y="227"/>
                </a:cubicBezTo>
                <a:cubicBezTo>
                  <a:pt x="456" y="171"/>
                  <a:pt x="456" y="171"/>
                  <a:pt x="456" y="171"/>
                </a:cubicBezTo>
                <a:cubicBezTo>
                  <a:pt x="484" y="171"/>
                  <a:pt x="484" y="171"/>
                  <a:pt x="484" y="171"/>
                </a:cubicBezTo>
                <a:cubicBezTo>
                  <a:pt x="484" y="137"/>
                  <a:pt x="484" y="137"/>
                  <a:pt x="484" y="137"/>
                </a:cubicBezTo>
                <a:cubicBezTo>
                  <a:pt x="484" y="91"/>
                  <a:pt x="461" y="49"/>
                  <a:pt x="423" y="23"/>
                </a:cubicBezTo>
                <a:close/>
                <a:moveTo>
                  <a:pt x="456" y="284"/>
                </a:moveTo>
                <a:cubicBezTo>
                  <a:pt x="456" y="298"/>
                  <a:pt x="456" y="298"/>
                  <a:pt x="456" y="298"/>
                </a:cubicBezTo>
                <a:cubicBezTo>
                  <a:pt x="456" y="306"/>
                  <a:pt x="449" y="312"/>
                  <a:pt x="441" y="312"/>
                </a:cubicBezTo>
                <a:cubicBezTo>
                  <a:pt x="42" y="312"/>
                  <a:pt x="42" y="312"/>
                  <a:pt x="42" y="312"/>
                </a:cubicBezTo>
                <a:cubicBezTo>
                  <a:pt x="34" y="312"/>
                  <a:pt x="28" y="306"/>
                  <a:pt x="28" y="298"/>
                </a:cubicBezTo>
                <a:cubicBezTo>
                  <a:pt x="28" y="284"/>
                  <a:pt x="28" y="284"/>
                  <a:pt x="28" y="284"/>
                </a:cubicBezTo>
                <a:lnTo>
                  <a:pt x="456" y="284"/>
                </a:lnTo>
                <a:close/>
                <a:moveTo>
                  <a:pt x="213" y="227"/>
                </a:moveTo>
                <a:cubicBezTo>
                  <a:pt x="220" y="227"/>
                  <a:pt x="227" y="234"/>
                  <a:pt x="227" y="242"/>
                </a:cubicBezTo>
                <a:cubicBezTo>
                  <a:pt x="227" y="256"/>
                  <a:pt x="227" y="256"/>
                  <a:pt x="227" y="256"/>
                </a:cubicBezTo>
                <a:cubicBezTo>
                  <a:pt x="56" y="256"/>
                  <a:pt x="56" y="256"/>
                  <a:pt x="56" y="256"/>
                </a:cubicBezTo>
                <a:cubicBezTo>
                  <a:pt x="56" y="171"/>
                  <a:pt x="56" y="171"/>
                  <a:pt x="56" y="171"/>
                </a:cubicBezTo>
                <a:cubicBezTo>
                  <a:pt x="142" y="171"/>
                  <a:pt x="142" y="171"/>
                  <a:pt x="142" y="171"/>
                </a:cubicBezTo>
                <a:cubicBezTo>
                  <a:pt x="142" y="227"/>
                  <a:pt x="142" y="227"/>
                  <a:pt x="142" y="227"/>
                </a:cubicBezTo>
                <a:lnTo>
                  <a:pt x="213" y="227"/>
                </a:lnTo>
                <a:close/>
                <a:moveTo>
                  <a:pt x="427" y="199"/>
                </a:moveTo>
                <a:cubicBezTo>
                  <a:pt x="416" y="199"/>
                  <a:pt x="182" y="199"/>
                  <a:pt x="170" y="199"/>
                </a:cubicBezTo>
                <a:cubicBezTo>
                  <a:pt x="170" y="171"/>
                  <a:pt x="170" y="171"/>
                  <a:pt x="170" y="171"/>
                </a:cubicBezTo>
                <a:cubicBezTo>
                  <a:pt x="427" y="171"/>
                  <a:pt x="427" y="171"/>
                  <a:pt x="427" y="171"/>
                </a:cubicBezTo>
                <a:lnTo>
                  <a:pt x="427" y="199"/>
                </a:lnTo>
                <a:close/>
                <a:moveTo>
                  <a:pt x="456" y="142"/>
                </a:moveTo>
                <a:cubicBezTo>
                  <a:pt x="446" y="142"/>
                  <a:pt x="48" y="142"/>
                  <a:pt x="28" y="142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8" y="122"/>
                  <a:pt x="40" y="106"/>
                  <a:pt x="57" y="100"/>
                </a:cubicBezTo>
                <a:cubicBezTo>
                  <a:pt x="202" y="52"/>
                  <a:pt x="202" y="52"/>
                  <a:pt x="202" y="52"/>
                </a:cubicBezTo>
                <a:cubicBezTo>
                  <a:pt x="248" y="37"/>
                  <a:pt x="299" y="29"/>
                  <a:pt x="348" y="29"/>
                </a:cubicBezTo>
                <a:cubicBezTo>
                  <a:pt x="369" y="29"/>
                  <a:pt x="390" y="35"/>
                  <a:pt x="408" y="47"/>
                </a:cubicBezTo>
                <a:cubicBezTo>
                  <a:pt x="438" y="67"/>
                  <a:pt x="456" y="100"/>
                  <a:pt x="456" y="137"/>
                </a:cubicBezTo>
                <a:lnTo>
                  <a:pt x="456" y="142"/>
                </a:lnTo>
                <a:close/>
                <a:moveTo>
                  <a:pt x="85" y="199"/>
                </a:moveTo>
                <a:cubicBezTo>
                  <a:pt x="113" y="199"/>
                  <a:pt x="113" y="199"/>
                  <a:pt x="113" y="199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85" y="227"/>
                  <a:pt x="85" y="227"/>
                  <a:pt x="85" y="227"/>
                </a:cubicBezTo>
                <a:lnTo>
                  <a:pt x="85" y="1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6" name="Freeform 24"/>
          <p:cNvSpPr>
            <a:spLocks noEditPoints="1"/>
          </p:cNvSpPr>
          <p:nvPr/>
        </p:nvSpPr>
        <p:spPr bwMode="auto">
          <a:xfrm>
            <a:off x="1766825" y="4582008"/>
            <a:ext cx="422192" cy="480760"/>
          </a:xfrm>
          <a:custGeom>
            <a:avLst/>
            <a:gdLst>
              <a:gd name="T0" fmla="*/ 114 w 426"/>
              <a:gd name="T1" fmla="*/ 427 h 485"/>
              <a:gd name="T2" fmla="*/ 171 w 426"/>
              <a:gd name="T3" fmla="*/ 454 h 485"/>
              <a:gd name="T4" fmla="*/ 227 w 426"/>
              <a:gd name="T5" fmla="*/ 427 h 485"/>
              <a:gd name="T6" fmla="*/ 426 w 426"/>
              <a:gd name="T7" fmla="*/ 370 h 485"/>
              <a:gd name="T8" fmla="*/ 341 w 426"/>
              <a:gd name="T9" fmla="*/ 285 h 485"/>
              <a:gd name="T10" fmla="*/ 426 w 426"/>
              <a:gd name="T11" fmla="*/ 142 h 485"/>
              <a:gd name="T12" fmla="*/ 369 w 426"/>
              <a:gd name="T13" fmla="*/ 0 h 485"/>
              <a:gd name="T14" fmla="*/ 0 w 426"/>
              <a:gd name="T15" fmla="*/ 57 h 485"/>
              <a:gd name="T16" fmla="*/ 57 w 426"/>
              <a:gd name="T17" fmla="*/ 427 h 485"/>
              <a:gd name="T18" fmla="*/ 369 w 426"/>
              <a:gd name="T19" fmla="*/ 29 h 485"/>
              <a:gd name="T20" fmla="*/ 398 w 426"/>
              <a:gd name="T21" fmla="*/ 114 h 485"/>
              <a:gd name="T22" fmla="*/ 341 w 426"/>
              <a:gd name="T23" fmla="*/ 57 h 485"/>
              <a:gd name="T24" fmla="*/ 171 w 426"/>
              <a:gd name="T25" fmla="*/ 422 h 485"/>
              <a:gd name="T26" fmla="*/ 142 w 426"/>
              <a:gd name="T27" fmla="*/ 394 h 485"/>
              <a:gd name="T28" fmla="*/ 199 w 426"/>
              <a:gd name="T29" fmla="*/ 394 h 485"/>
              <a:gd name="T30" fmla="*/ 171 w 426"/>
              <a:gd name="T31" fmla="*/ 370 h 485"/>
              <a:gd name="T32" fmla="*/ 171 w 426"/>
              <a:gd name="T33" fmla="*/ 257 h 485"/>
              <a:gd name="T34" fmla="*/ 171 w 426"/>
              <a:gd name="T35" fmla="*/ 370 h 485"/>
              <a:gd name="T36" fmla="*/ 398 w 426"/>
              <a:gd name="T37" fmla="*/ 314 h 485"/>
              <a:gd name="T38" fmla="*/ 369 w 426"/>
              <a:gd name="T39" fmla="*/ 399 h 485"/>
              <a:gd name="T40" fmla="*/ 341 w 426"/>
              <a:gd name="T41" fmla="*/ 314 h 485"/>
              <a:gd name="T42" fmla="*/ 57 w 426"/>
              <a:gd name="T43" fmla="*/ 29 h 485"/>
              <a:gd name="T44" fmla="*/ 312 w 426"/>
              <a:gd name="T45" fmla="*/ 57 h 485"/>
              <a:gd name="T46" fmla="*/ 320 w 426"/>
              <a:gd name="T47" fmla="*/ 399 h 485"/>
              <a:gd name="T48" fmla="*/ 227 w 426"/>
              <a:gd name="T49" fmla="*/ 377 h 485"/>
              <a:gd name="T50" fmla="*/ 171 w 426"/>
              <a:gd name="T51" fmla="*/ 228 h 485"/>
              <a:gd name="T52" fmla="*/ 114 w 426"/>
              <a:gd name="T53" fmla="*/ 377 h 485"/>
              <a:gd name="T54" fmla="*/ 57 w 426"/>
              <a:gd name="T55" fmla="*/ 399 h 485"/>
              <a:gd name="T56" fmla="*/ 29 w 426"/>
              <a:gd name="T57" fmla="*/ 57 h 485"/>
              <a:gd name="T58" fmla="*/ 171 w 426"/>
              <a:gd name="T59" fmla="*/ 342 h 485"/>
              <a:gd name="T60" fmla="*/ 171 w 426"/>
              <a:gd name="T61" fmla="*/ 285 h 485"/>
              <a:gd name="T62" fmla="*/ 114 w 426"/>
              <a:gd name="T63" fmla="*/ 86 h 485"/>
              <a:gd name="T64" fmla="*/ 57 w 426"/>
              <a:gd name="T65" fmla="*/ 57 h 485"/>
              <a:gd name="T66" fmla="*/ 114 w 426"/>
              <a:gd name="T67" fmla="*/ 86 h 485"/>
              <a:gd name="T68" fmla="*/ 142 w 426"/>
              <a:gd name="T69" fmla="*/ 86 h 485"/>
              <a:gd name="T70" fmla="*/ 199 w 426"/>
              <a:gd name="T71" fmla="*/ 57 h 485"/>
              <a:gd name="T72" fmla="*/ 284 w 426"/>
              <a:gd name="T73" fmla="*/ 86 h 485"/>
              <a:gd name="T74" fmla="*/ 227 w 426"/>
              <a:gd name="T75" fmla="*/ 57 h 485"/>
              <a:gd name="T76" fmla="*/ 284 w 426"/>
              <a:gd name="T77" fmla="*/ 86 h 485"/>
              <a:gd name="T78" fmla="*/ 57 w 426"/>
              <a:gd name="T79" fmla="*/ 142 h 485"/>
              <a:gd name="T80" fmla="*/ 284 w 426"/>
              <a:gd name="T81" fmla="*/ 114 h 485"/>
              <a:gd name="T82" fmla="*/ 85 w 426"/>
              <a:gd name="T83" fmla="*/ 171 h 485"/>
              <a:gd name="T84" fmla="*/ 256 w 426"/>
              <a:gd name="T85" fmla="*/ 199 h 485"/>
              <a:gd name="T86" fmla="*/ 85 w 426"/>
              <a:gd name="T87" fmla="*/ 171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6" h="485">
                <a:moveTo>
                  <a:pt x="57" y="427"/>
                </a:moveTo>
                <a:cubicBezTo>
                  <a:pt x="114" y="427"/>
                  <a:pt x="114" y="427"/>
                  <a:pt x="114" y="427"/>
                </a:cubicBezTo>
                <a:cubicBezTo>
                  <a:pt x="114" y="485"/>
                  <a:pt x="114" y="485"/>
                  <a:pt x="114" y="485"/>
                </a:cubicBezTo>
                <a:cubicBezTo>
                  <a:pt x="171" y="454"/>
                  <a:pt x="171" y="454"/>
                  <a:pt x="171" y="454"/>
                </a:cubicBezTo>
                <a:cubicBezTo>
                  <a:pt x="227" y="485"/>
                  <a:pt x="227" y="485"/>
                  <a:pt x="227" y="485"/>
                </a:cubicBezTo>
                <a:cubicBezTo>
                  <a:pt x="227" y="427"/>
                  <a:pt x="227" y="427"/>
                  <a:pt x="227" y="427"/>
                </a:cubicBezTo>
                <a:cubicBezTo>
                  <a:pt x="369" y="427"/>
                  <a:pt x="369" y="427"/>
                  <a:pt x="369" y="427"/>
                </a:cubicBezTo>
                <a:cubicBezTo>
                  <a:pt x="400" y="427"/>
                  <a:pt x="426" y="402"/>
                  <a:pt x="426" y="370"/>
                </a:cubicBezTo>
                <a:cubicBezTo>
                  <a:pt x="426" y="285"/>
                  <a:pt x="426" y="285"/>
                  <a:pt x="426" y="285"/>
                </a:cubicBezTo>
                <a:cubicBezTo>
                  <a:pt x="341" y="285"/>
                  <a:pt x="341" y="285"/>
                  <a:pt x="341" y="285"/>
                </a:cubicBezTo>
                <a:cubicBezTo>
                  <a:pt x="341" y="142"/>
                  <a:pt x="341" y="142"/>
                  <a:pt x="341" y="142"/>
                </a:cubicBezTo>
                <a:cubicBezTo>
                  <a:pt x="426" y="142"/>
                  <a:pt x="426" y="142"/>
                  <a:pt x="426" y="142"/>
                </a:cubicBezTo>
                <a:cubicBezTo>
                  <a:pt x="426" y="57"/>
                  <a:pt x="426" y="57"/>
                  <a:pt x="426" y="57"/>
                </a:cubicBezTo>
                <a:cubicBezTo>
                  <a:pt x="426" y="26"/>
                  <a:pt x="400" y="0"/>
                  <a:pt x="369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26" y="0"/>
                  <a:pt x="0" y="26"/>
                  <a:pt x="0" y="57"/>
                </a:cubicBezTo>
                <a:cubicBezTo>
                  <a:pt x="0" y="370"/>
                  <a:pt x="0" y="370"/>
                  <a:pt x="0" y="370"/>
                </a:cubicBezTo>
                <a:cubicBezTo>
                  <a:pt x="0" y="402"/>
                  <a:pt x="26" y="427"/>
                  <a:pt x="57" y="427"/>
                </a:cubicBezTo>
                <a:close/>
                <a:moveTo>
                  <a:pt x="341" y="57"/>
                </a:moveTo>
                <a:cubicBezTo>
                  <a:pt x="341" y="42"/>
                  <a:pt x="354" y="29"/>
                  <a:pt x="369" y="29"/>
                </a:cubicBezTo>
                <a:cubicBezTo>
                  <a:pt x="385" y="29"/>
                  <a:pt x="398" y="42"/>
                  <a:pt x="398" y="57"/>
                </a:cubicBezTo>
                <a:cubicBezTo>
                  <a:pt x="398" y="114"/>
                  <a:pt x="398" y="114"/>
                  <a:pt x="398" y="114"/>
                </a:cubicBezTo>
                <a:cubicBezTo>
                  <a:pt x="341" y="114"/>
                  <a:pt x="341" y="114"/>
                  <a:pt x="341" y="114"/>
                </a:cubicBezTo>
                <a:lnTo>
                  <a:pt x="341" y="57"/>
                </a:lnTo>
                <a:close/>
                <a:moveTo>
                  <a:pt x="199" y="437"/>
                </a:moveTo>
                <a:cubicBezTo>
                  <a:pt x="171" y="422"/>
                  <a:pt x="171" y="422"/>
                  <a:pt x="171" y="422"/>
                </a:cubicBezTo>
                <a:cubicBezTo>
                  <a:pt x="142" y="437"/>
                  <a:pt x="142" y="437"/>
                  <a:pt x="142" y="437"/>
                </a:cubicBezTo>
                <a:cubicBezTo>
                  <a:pt x="142" y="394"/>
                  <a:pt x="142" y="394"/>
                  <a:pt x="142" y="394"/>
                </a:cubicBezTo>
                <a:cubicBezTo>
                  <a:pt x="151" y="397"/>
                  <a:pt x="161" y="399"/>
                  <a:pt x="171" y="399"/>
                </a:cubicBezTo>
                <a:cubicBezTo>
                  <a:pt x="180" y="399"/>
                  <a:pt x="190" y="397"/>
                  <a:pt x="199" y="394"/>
                </a:cubicBezTo>
                <a:lnTo>
                  <a:pt x="199" y="437"/>
                </a:lnTo>
                <a:close/>
                <a:moveTo>
                  <a:pt x="171" y="370"/>
                </a:moveTo>
                <a:cubicBezTo>
                  <a:pt x="139" y="370"/>
                  <a:pt x="114" y="345"/>
                  <a:pt x="114" y="314"/>
                </a:cubicBezTo>
                <a:cubicBezTo>
                  <a:pt x="114" y="282"/>
                  <a:pt x="139" y="257"/>
                  <a:pt x="171" y="257"/>
                </a:cubicBezTo>
                <a:cubicBezTo>
                  <a:pt x="202" y="257"/>
                  <a:pt x="227" y="282"/>
                  <a:pt x="227" y="314"/>
                </a:cubicBezTo>
                <a:cubicBezTo>
                  <a:pt x="227" y="345"/>
                  <a:pt x="202" y="370"/>
                  <a:pt x="171" y="370"/>
                </a:cubicBezTo>
                <a:close/>
                <a:moveTo>
                  <a:pt x="341" y="314"/>
                </a:moveTo>
                <a:cubicBezTo>
                  <a:pt x="398" y="314"/>
                  <a:pt x="398" y="314"/>
                  <a:pt x="398" y="314"/>
                </a:cubicBezTo>
                <a:cubicBezTo>
                  <a:pt x="398" y="370"/>
                  <a:pt x="398" y="370"/>
                  <a:pt x="398" y="370"/>
                </a:cubicBezTo>
                <a:cubicBezTo>
                  <a:pt x="398" y="386"/>
                  <a:pt x="385" y="399"/>
                  <a:pt x="369" y="399"/>
                </a:cubicBezTo>
                <a:cubicBezTo>
                  <a:pt x="354" y="399"/>
                  <a:pt x="341" y="386"/>
                  <a:pt x="341" y="370"/>
                </a:cubicBezTo>
                <a:lnTo>
                  <a:pt x="341" y="314"/>
                </a:lnTo>
                <a:close/>
                <a:moveTo>
                  <a:pt x="29" y="57"/>
                </a:moveTo>
                <a:cubicBezTo>
                  <a:pt x="29" y="42"/>
                  <a:pt x="41" y="29"/>
                  <a:pt x="57" y="29"/>
                </a:cubicBezTo>
                <a:cubicBezTo>
                  <a:pt x="320" y="29"/>
                  <a:pt x="320" y="29"/>
                  <a:pt x="320" y="29"/>
                </a:cubicBezTo>
                <a:cubicBezTo>
                  <a:pt x="315" y="37"/>
                  <a:pt x="312" y="47"/>
                  <a:pt x="312" y="57"/>
                </a:cubicBezTo>
                <a:cubicBezTo>
                  <a:pt x="312" y="370"/>
                  <a:pt x="312" y="370"/>
                  <a:pt x="312" y="370"/>
                </a:cubicBezTo>
                <a:cubicBezTo>
                  <a:pt x="312" y="381"/>
                  <a:pt x="315" y="390"/>
                  <a:pt x="320" y="399"/>
                </a:cubicBezTo>
                <a:cubicBezTo>
                  <a:pt x="227" y="399"/>
                  <a:pt x="227" y="399"/>
                  <a:pt x="227" y="399"/>
                </a:cubicBezTo>
                <a:cubicBezTo>
                  <a:pt x="227" y="377"/>
                  <a:pt x="227" y="377"/>
                  <a:pt x="227" y="377"/>
                </a:cubicBezTo>
                <a:cubicBezTo>
                  <a:pt x="245" y="361"/>
                  <a:pt x="256" y="339"/>
                  <a:pt x="256" y="314"/>
                </a:cubicBezTo>
                <a:cubicBezTo>
                  <a:pt x="256" y="267"/>
                  <a:pt x="217" y="228"/>
                  <a:pt x="171" y="228"/>
                </a:cubicBezTo>
                <a:cubicBezTo>
                  <a:pt x="124" y="228"/>
                  <a:pt x="85" y="267"/>
                  <a:pt x="85" y="314"/>
                </a:cubicBezTo>
                <a:cubicBezTo>
                  <a:pt x="85" y="339"/>
                  <a:pt x="96" y="361"/>
                  <a:pt x="114" y="377"/>
                </a:cubicBezTo>
                <a:cubicBezTo>
                  <a:pt x="114" y="399"/>
                  <a:pt x="114" y="399"/>
                  <a:pt x="114" y="399"/>
                </a:cubicBezTo>
                <a:cubicBezTo>
                  <a:pt x="57" y="399"/>
                  <a:pt x="57" y="399"/>
                  <a:pt x="57" y="399"/>
                </a:cubicBezTo>
                <a:cubicBezTo>
                  <a:pt x="41" y="399"/>
                  <a:pt x="29" y="386"/>
                  <a:pt x="29" y="370"/>
                </a:cubicBezTo>
                <a:lnTo>
                  <a:pt x="29" y="57"/>
                </a:lnTo>
                <a:close/>
                <a:moveTo>
                  <a:pt x="199" y="314"/>
                </a:moveTo>
                <a:cubicBezTo>
                  <a:pt x="199" y="329"/>
                  <a:pt x="186" y="342"/>
                  <a:pt x="171" y="342"/>
                </a:cubicBezTo>
                <a:cubicBezTo>
                  <a:pt x="155" y="342"/>
                  <a:pt x="142" y="329"/>
                  <a:pt x="142" y="314"/>
                </a:cubicBezTo>
                <a:cubicBezTo>
                  <a:pt x="142" y="298"/>
                  <a:pt x="155" y="285"/>
                  <a:pt x="171" y="285"/>
                </a:cubicBezTo>
                <a:cubicBezTo>
                  <a:pt x="186" y="285"/>
                  <a:pt x="199" y="298"/>
                  <a:pt x="199" y="314"/>
                </a:cubicBezTo>
                <a:close/>
                <a:moveTo>
                  <a:pt x="114" y="86"/>
                </a:moveTo>
                <a:cubicBezTo>
                  <a:pt x="57" y="86"/>
                  <a:pt x="57" y="86"/>
                  <a:pt x="57" y="86"/>
                </a:cubicBezTo>
                <a:cubicBezTo>
                  <a:pt x="57" y="57"/>
                  <a:pt x="57" y="57"/>
                  <a:pt x="57" y="57"/>
                </a:cubicBezTo>
                <a:cubicBezTo>
                  <a:pt x="114" y="57"/>
                  <a:pt x="114" y="57"/>
                  <a:pt x="114" y="57"/>
                </a:cubicBezTo>
                <a:lnTo>
                  <a:pt x="114" y="86"/>
                </a:lnTo>
                <a:close/>
                <a:moveTo>
                  <a:pt x="199" y="86"/>
                </a:moveTo>
                <a:cubicBezTo>
                  <a:pt x="142" y="86"/>
                  <a:pt x="142" y="86"/>
                  <a:pt x="142" y="86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99" y="57"/>
                  <a:pt x="199" y="57"/>
                  <a:pt x="199" y="57"/>
                </a:cubicBezTo>
                <a:lnTo>
                  <a:pt x="199" y="86"/>
                </a:lnTo>
                <a:close/>
                <a:moveTo>
                  <a:pt x="284" y="86"/>
                </a:moveTo>
                <a:cubicBezTo>
                  <a:pt x="227" y="86"/>
                  <a:pt x="227" y="86"/>
                  <a:pt x="227" y="86"/>
                </a:cubicBezTo>
                <a:cubicBezTo>
                  <a:pt x="227" y="57"/>
                  <a:pt x="227" y="57"/>
                  <a:pt x="227" y="57"/>
                </a:cubicBezTo>
                <a:cubicBezTo>
                  <a:pt x="284" y="57"/>
                  <a:pt x="284" y="57"/>
                  <a:pt x="284" y="57"/>
                </a:cubicBezTo>
                <a:lnTo>
                  <a:pt x="284" y="86"/>
                </a:lnTo>
                <a:close/>
                <a:moveTo>
                  <a:pt x="284" y="142"/>
                </a:moveTo>
                <a:cubicBezTo>
                  <a:pt x="57" y="142"/>
                  <a:pt x="57" y="142"/>
                  <a:pt x="57" y="142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284" y="114"/>
                  <a:pt x="284" y="114"/>
                  <a:pt x="284" y="114"/>
                </a:cubicBezTo>
                <a:lnTo>
                  <a:pt x="284" y="142"/>
                </a:lnTo>
                <a:close/>
                <a:moveTo>
                  <a:pt x="85" y="171"/>
                </a:moveTo>
                <a:cubicBezTo>
                  <a:pt x="256" y="171"/>
                  <a:pt x="256" y="171"/>
                  <a:pt x="256" y="171"/>
                </a:cubicBezTo>
                <a:cubicBezTo>
                  <a:pt x="256" y="199"/>
                  <a:pt x="256" y="199"/>
                  <a:pt x="256" y="199"/>
                </a:cubicBezTo>
                <a:cubicBezTo>
                  <a:pt x="85" y="199"/>
                  <a:pt x="85" y="199"/>
                  <a:pt x="85" y="199"/>
                </a:cubicBezTo>
                <a:lnTo>
                  <a:pt x="85" y="1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7" name="Freeform 25"/>
          <p:cNvSpPr>
            <a:spLocks noEditPoints="1"/>
          </p:cNvSpPr>
          <p:nvPr/>
        </p:nvSpPr>
        <p:spPr bwMode="auto">
          <a:xfrm>
            <a:off x="10817808" y="6628647"/>
            <a:ext cx="483198" cy="480758"/>
          </a:xfrm>
          <a:custGeom>
            <a:avLst/>
            <a:gdLst>
              <a:gd name="T0" fmla="*/ 269 w 485"/>
              <a:gd name="T1" fmla="*/ 399 h 485"/>
              <a:gd name="T2" fmla="*/ 85 w 485"/>
              <a:gd name="T3" fmla="*/ 399 h 485"/>
              <a:gd name="T4" fmla="*/ 200 w 485"/>
              <a:gd name="T5" fmla="*/ 371 h 485"/>
              <a:gd name="T6" fmla="*/ 114 w 485"/>
              <a:gd name="T7" fmla="*/ 285 h 485"/>
              <a:gd name="T8" fmla="*/ 0 w 485"/>
              <a:gd name="T9" fmla="*/ 0 h 485"/>
              <a:gd name="T10" fmla="*/ 485 w 485"/>
              <a:gd name="T11" fmla="*/ 485 h 485"/>
              <a:gd name="T12" fmla="*/ 371 w 485"/>
              <a:gd name="T13" fmla="*/ 456 h 485"/>
              <a:gd name="T14" fmla="*/ 284 w 485"/>
              <a:gd name="T15" fmla="*/ 428 h 485"/>
              <a:gd name="T16" fmla="*/ 256 w 485"/>
              <a:gd name="T17" fmla="*/ 456 h 485"/>
              <a:gd name="T18" fmla="*/ 227 w 485"/>
              <a:gd name="T19" fmla="*/ 428 h 485"/>
              <a:gd name="T20" fmla="*/ 199 w 485"/>
              <a:gd name="T21" fmla="*/ 456 h 485"/>
              <a:gd name="T22" fmla="*/ 171 w 485"/>
              <a:gd name="T23" fmla="*/ 428 h 485"/>
              <a:gd name="T24" fmla="*/ 142 w 485"/>
              <a:gd name="T25" fmla="*/ 456 h 485"/>
              <a:gd name="T26" fmla="*/ 114 w 485"/>
              <a:gd name="T27" fmla="*/ 428 h 485"/>
              <a:gd name="T28" fmla="*/ 85 w 485"/>
              <a:gd name="T29" fmla="*/ 456 h 485"/>
              <a:gd name="T30" fmla="*/ 29 w 485"/>
              <a:gd name="T31" fmla="*/ 399 h 485"/>
              <a:gd name="T32" fmla="*/ 57 w 485"/>
              <a:gd name="T33" fmla="*/ 371 h 485"/>
              <a:gd name="T34" fmla="*/ 29 w 485"/>
              <a:gd name="T35" fmla="*/ 343 h 485"/>
              <a:gd name="T36" fmla="*/ 57 w 485"/>
              <a:gd name="T37" fmla="*/ 314 h 485"/>
              <a:gd name="T38" fmla="*/ 29 w 485"/>
              <a:gd name="T39" fmla="*/ 286 h 485"/>
              <a:gd name="T40" fmla="*/ 57 w 485"/>
              <a:gd name="T41" fmla="*/ 258 h 485"/>
              <a:gd name="T42" fmla="*/ 29 w 485"/>
              <a:gd name="T43" fmla="*/ 229 h 485"/>
              <a:gd name="T44" fmla="*/ 57 w 485"/>
              <a:gd name="T45" fmla="*/ 201 h 485"/>
              <a:gd name="T46" fmla="*/ 29 w 485"/>
              <a:gd name="T47" fmla="*/ 144 h 485"/>
              <a:gd name="T48" fmla="*/ 371 w 485"/>
              <a:gd name="T49" fmla="*/ 420 h 485"/>
              <a:gd name="T50" fmla="*/ 371 w 485"/>
              <a:gd name="T51" fmla="*/ 380 h 485"/>
              <a:gd name="T52" fmla="*/ 371 w 485"/>
              <a:gd name="T53" fmla="*/ 144 h 485"/>
              <a:gd name="T54" fmla="*/ 456 w 485"/>
              <a:gd name="T55" fmla="*/ 172 h 485"/>
              <a:gd name="T56" fmla="*/ 428 w 485"/>
              <a:gd name="T57" fmla="*/ 201 h 485"/>
              <a:gd name="T58" fmla="*/ 456 w 485"/>
              <a:gd name="T59" fmla="*/ 229 h 485"/>
              <a:gd name="T60" fmla="*/ 428 w 485"/>
              <a:gd name="T61" fmla="*/ 258 h 485"/>
              <a:gd name="T62" fmla="*/ 456 w 485"/>
              <a:gd name="T63" fmla="*/ 286 h 485"/>
              <a:gd name="T64" fmla="*/ 428 w 485"/>
              <a:gd name="T65" fmla="*/ 314 h 485"/>
              <a:gd name="T66" fmla="*/ 456 w 485"/>
              <a:gd name="T67" fmla="*/ 343 h 485"/>
              <a:gd name="T68" fmla="*/ 428 w 485"/>
              <a:gd name="T69" fmla="*/ 371 h 485"/>
              <a:gd name="T70" fmla="*/ 456 w 485"/>
              <a:gd name="T71" fmla="*/ 399 h 485"/>
              <a:gd name="T72" fmla="*/ 428 w 485"/>
              <a:gd name="T73" fmla="*/ 428 h 485"/>
              <a:gd name="T74" fmla="*/ 456 w 485"/>
              <a:gd name="T75" fmla="*/ 456 h 485"/>
              <a:gd name="T76" fmla="*/ 399 w 485"/>
              <a:gd name="T77" fmla="*/ 144 h 485"/>
              <a:gd name="T78" fmla="*/ 456 w 485"/>
              <a:gd name="T79" fmla="*/ 172 h 485"/>
              <a:gd name="T80" fmla="*/ 29 w 485"/>
              <a:gd name="T81" fmla="*/ 116 h 485"/>
              <a:gd name="T82" fmla="*/ 456 w 485"/>
              <a:gd name="T83" fmla="*/ 29 h 485"/>
              <a:gd name="T84" fmla="*/ 343 w 485"/>
              <a:gd name="T85" fmla="*/ 86 h 485"/>
              <a:gd name="T86" fmla="*/ 142 w 485"/>
              <a:gd name="T87" fmla="*/ 58 h 485"/>
              <a:gd name="T88" fmla="*/ 343 w 485"/>
              <a:gd name="T89" fmla="*/ 86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85" h="485">
                <a:moveTo>
                  <a:pt x="85" y="399"/>
                </a:moveTo>
                <a:cubicBezTo>
                  <a:pt x="269" y="399"/>
                  <a:pt x="269" y="399"/>
                  <a:pt x="269" y="399"/>
                </a:cubicBezTo>
                <a:cubicBezTo>
                  <a:pt x="85" y="216"/>
                  <a:pt x="85" y="216"/>
                  <a:pt x="85" y="216"/>
                </a:cubicBezTo>
                <a:lnTo>
                  <a:pt x="85" y="399"/>
                </a:lnTo>
                <a:close/>
                <a:moveTo>
                  <a:pt x="114" y="285"/>
                </a:moveTo>
                <a:cubicBezTo>
                  <a:pt x="200" y="371"/>
                  <a:pt x="200" y="371"/>
                  <a:pt x="200" y="371"/>
                </a:cubicBezTo>
                <a:cubicBezTo>
                  <a:pt x="114" y="371"/>
                  <a:pt x="114" y="371"/>
                  <a:pt x="114" y="371"/>
                </a:cubicBezTo>
                <a:lnTo>
                  <a:pt x="114" y="285"/>
                </a:lnTo>
                <a:close/>
                <a:moveTo>
                  <a:pt x="485" y="0"/>
                </a:moveTo>
                <a:cubicBezTo>
                  <a:pt x="0" y="0"/>
                  <a:pt x="0" y="0"/>
                  <a:pt x="0" y="0"/>
                </a:cubicBezTo>
                <a:cubicBezTo>
                  <a:pt x="0" y="485"/>
                  <a:pt x="0" y="485"/>
                  <a:pt x="0" y="485"/>
                </a:cubicBezTo>
                <a:cubicBezTo>
                  <a:pt x="485" y="485"/>
                  <a:pt x="485" y="485"/>
                  <a:pt x="485" y="485"/>
                </a:cubicBezTo>
                <a:cubicBezTo>
                  <a:pt x="485" y="476"/>
                  <a:pt x="485" y="15"/>
                  <a:pt x="485" y="0"/>
                </a:cubicBezTo>
                <a:close/>
                <a:moveTo>
                  <a:pt x="371" y="456"/>
                </a:moveTo>
                <a:cubicBezTo>
                  <a:pt x="284" y="456"/>
                  <a:pt x="284" y="456"/>
                  <a:pt x="284" y="456"/>
                </a:cubicBezTo>
                <a:cubicBezTo>
                  <a:pt x="284" y="428"/>
                  <a:pt x="284" y="428"/>
                  <a:pt x="284" y="428"/>
                </a:cubicBezTo>
                <a:cubicBezTo>
                  <a:pt x="256" y="428"/>
                  <a:pt x="256" y="428"/>
                  <a:pt x="256" y="428"/>
                </a:cubicBezTo>
                <a:cubicBezTo>
                  <a:pt x="256" y="456"/>
                  <a:pt x="256" y="456"/>
                  <a:pt x="256" y="456"/>
                </a:cubicBezTo>
                <a:cubicBezTo>
                  <a:pt x="227" y="456"/>
                  <a:pt x="227" y="456"/>
                  <a:pt x="227" y="456"/>
                </a:cubicBezTo>
                <a:cubicBezTo>
                  <a:pt x="227" y="428"/>
                  <a:pt x="227" y="428"/>
                  <a:pt x="227" y="428"/>
                </a:cubicBezTo>
                <a:cubicBezTo>
                  <a:pt x="199" y="428"/>
                  <a:pt x="199" y="428"/>
                  <a:pt x="199" y="428"/>
                </a:cubicBezTo>
                <a:cubicBezTo>
                  <a:pt x="199" y="456"/>
                  <a:pt x="199" y="456"/>
                  <a:pt x="199" y="456"/>
                </a:cubicBezTo>
                <a:cubicBezTo>
                  <a:pt x="171" y="456"/>
                  <a:pt x="171" y="456"/>
                  <a:pt x="171" y="456"/>
                </a:cubicBezTo>
                <a:cubicBezTo>
                  <a:pt x="171" y="428"/>
                  <a:pt x="171" y="428"/>
                  <a:pt x="171" y="428"/>
                </a:cubicBezTo>
                <a:cubicBezTo>
                  <a:pt x="142" y="428"/>
                  <a:pt x="142" y="428"/>
                  <a:pt x="142" y="428"/>
                </a:cubicBezTo>
                <a:cubicBezTo>
                  <a:pt x="142" y="456"/>
                  <a:pt x="142" y="456"/>
                  <a:pt x="142" y="456"/>
                </a:cubicBezTo>
                <a:cubicBezTo>
                  <a:pt x="114" y="456"/>
                  <a:pt x="114" y="456"/>
                  <a:pt x="114" y="456"/>
                </a:cubicBezTo>
                <a:cubicBezTo>
                  <a:pt x="114" y="428"/>
                  <a:pt x="114" y="428"/>
                  <a:pt x="114" y="428"/>
                </a:cubicBezTo>
                <a:cubicBezTo>
                  <a:pt x="85" y="428"/>
                  <a:pt x="85" y="428"/>
                  <a:pt x="85" y="428"/>
                </a:cubicBezTo>
                <a:cubicBezTo>
                  <a:pt x="85" y="456"/>
                  <a:pt x="85" y="456"/>
                  <a:pt x="85" y="456"/>
                </a:cubicBezTo>
                <a:cubicBezTo>
                  <a:pt x="29" y="456"/>
                  <a:pt x="29" y="456"/>
                  <a:pt x="29" y="456"/>
                </a:cubicBezTo>
                <a:cubicBezTo>
                  <a:pt x="29" y="399"/>
                  <a:pt x="29" y="399"/>
                  <a:pt x="29" y="399"/>
                </a:cubicBezTo>
                <a:cubicBezTo>
                  <a:pt x="57" y="399"/>
                  <a:pt x="57" y="399"/>
                  <a:pt x="57" y="399"/>
                </a:cubicBezTo>
                <a:cubicBezTo>
                  <a:pt x="57" y="371"/>
                  <a:pt x="57" y="371"/>
                  <a:pt x="57" y="371"/>
                </a:cubicBezTo>
                <a:cubicBezTo>
                  <a:pt x="29" y="371"/>
                  <a:pt x="29" y="371"/>
                  <a:pt x="29" y="371"/>
                </a:cubicBezTo>
                <a:cubicBezTo>
                  <a:pt x="29" y="343"/>
                  <a:pt x="29" y="343"/>
                  <a:pt x="29" y="343"/>
                </a:cubicBezTo>
                <a:cubicBezTo>
                  <a:pt x="57" y="343"/>
                  <a:pt x="57" y="343"/>
                  <a:pt x="57" y="343"/>
                </a:cubicBezTo>
                <a:cubicBezTo>
                  <a:pt x="57" y="314"/>
                  <a:pt x="57" y="314"/>
                  <a:pt x="57" y="314"/>
                </a:cubicBezTo>
                <a:cubicBezTo>
                  <a:pt x="29" y="314"/>
                  <a:pt x="29" y="314"/>
                  <a:pt x="29" y="314"/>
                </a:cubicBezTo>
                <a:cubicBezTo>
                  <a:pt x="29" y="286"/>
                  <a:pt x="29" y="286"/>
                  <a:pt x="29" y="286"/>
                </a:cubicBezTo>
                <a:cubicBezTo>
                  <a:pt x="57" y="286"/>
                  <a:pt x="57" y="286"/>
                  <a:pt x="57" y="286"/>
                </a:cubicBezTo>
                <a:cubicBezTo>
                  <a:pt x="57" y="258"/>
                  <a:pt x="57" y="258"/>
                  <a:pt x="57" y="258"/>
                </a:cubicBezTo>
                <a:cubicBezTo>
                  <a:pt x="29" y="258"/>
                  <a:pt x="29" y="258"/>
                  <a:pt x="29" y="258"/>
                </a:cubicBezTo>
                <a:cubicBezTo>
                  <a:pt x="29" y="229"/>
                  <a:pt x="29" y="229"/>
                  <a:pt x="29" y="229"/>
                </a:cubicBezTo>
                <a:cubicBezTo>
                  <a:pt x="57" y="229"/>
                  <a:pt x="57" y="229"/>
                  <a:pt x="57" y="229"/>
                </a:cubicBezTo>
                <a:cubicBezTo>
                  <a:pt x="57" y="201"/>
                  <a:pt x="57" y="201"/>
                  <a:pt x="57" y="201"/>
                </a:cubicBezTo>
                <a:cubicBezTo>
                  <a:pt x="29" y="201"/>
                  <a:pt x="29" y="201"/>
                  <a:pt x="29" y="201"/>
                </a:cubicBezTo>
                <a:cubicBezTo>
                  <a:pt x="29" y="144"/>
                  <a:pt x="29" y="144"/>
                  <a:pt x="29" y="144"/>
                </a:cubicBezTo>
                <a:cubicBezTo>
                  <a:pt x="94" y="144"/>
                  <a:pt x="94" y="144"/>
                  <a:pt x="94" y="144"/>
                </a:cubicBezTo>
                <a:cubicBezTo>
                  <a:pt x="371" y="420"/>
                  <a:pt x="371" y="420"/>
                  <a:pt x="371" y="420"/>
                </a:cubicBezTo>
                <a:lnTo>
                  <a:pt x="371" y="456"/>
                </a:lnTo>
                <a:close/>
                <a:moveTo>
                  <a:pt x="371" y="380"/>
                </a:moveTo>
                <a:cubicBezTo>
                  <a:pt x="134" y="144"/>
                  <a:pt x="134" y="144"/>
                  <a:pt x="134" y="144"/>
                </a:cubicBezTo>
                <a:cubicBezTo>
                  <a:pt x="371" y="144"/>
                  <a:pt x="371" y="144"/>
                  <a:pt x="371" y="144"/>
                </a:cubicBezTo>
                <a:lnTo>
                  <a:pt x="371" y="380"/>
                </a:lnTo>
                <a:close/>
                <a:moveTo>
                  <a:pt x="456" y="172"/>
                </a:moveTo>
                <a:cubicBezTo>
                  <a:pt x="428" y="172"/>
                  <a:pt x="428" y="172"/>
                  <a:pt x="428" y="172"/>
                </a:cubicBezTo>
                <a:cubicBezTo>
                  <a:pt x="428" y="201"/>
                  <a:pt x="428" y="201"/>
                  <a:pt x="428" y="201"/>
                </a:cubicBezTo>
                <a:cubicBezTo>
                  <a:pt x="456" y="201"/>
                  <a:pt x="456" y="201"/>
                  <a:pt x="456" y="201"/>
                </a:cubicBezTo>
                <a:cubicBezTo>
                  <a:pt x="456" y="229"/>
                  <a:pt x="456" y="229"/>
                  <a:pt x="456" y="229"/>
                </a:cubicBezTo>
                <a:cubicBezTo>
                  <a:pt x="428" y="229"/>
                  <a:pt x="428" y="229"/>
                  <a:pt x="428" y="229"/>
                </a:cubicBezTo>
                <a:cubicBezTo>
                  <a:pt x="428" y="258"/>
                  <a:pt x="428" y="258"/>
                  <a:pt x="428" y="258"/>
                </a:cubicBezTo>
                <a:cubicBezTo>
                  <a:pt x="456" y="258"/>
                  <a:pt x="456" y="258"/>
                  <a:pt x="456" y="258"/>
                </a:cubicBezTo>
                <a:cubicBezTo>
                  <a:pt x="456" y="286"/>
                  <a:pt x="456" y="286"/>
                  <a:pt x="456" y="286"/>
                </a:cubicBezTo>
                <a:cubicBezTo>
                  <a:pt x="428" y="286"/>
                  <a:pt x="428" y="286"/>
                  <a:pt x="428" y="286"/>
                </a:cubicBezTo>
                <a:cubicBezTo>
                  <a:pt x="428" y="314"/>
                  <a:pt x="428" y="314"/>
                  <a:pt x="428" y="314"/>
                </a:cubicBezTo>
                <a:cubicBezTo>
                  <a:pt x="456" y="314"/>
                  <a:pt x="456" y="314"/>
                  <a:pt x="456" y="314"/>
                </a:cubicBezTo>
                <a:cubicBezTo>
                  <a:pt x="456" y="343"/>
                  <a:pt x="456" y="343"/>
                  <a:pt x="456" y="343"/>
                </a:cubicBezTo>
                <a:cubicBezTo>
                  <a:pt x="428" y="343"/>
                  <a:pt x="428" y="343"/>
                  <a:pt x="428" y="343"/>
                </a:cubicBezTo>
                <a:cubicBezTo>
                  <a:pt x="428" y="371"/>
                  <a:pt x="428" y="371"/>
                  <a:pt x="428" y="371"/>
                </a:cubicBezTo>
                <a:cubicBezTo>
                  <a:pt x="456" y="371"/>
                  <a:pt x="456" y="371"/>
                  <a:pt x="456" y="371"/>
                </a:cubicBezTo>
                <a:cubicBezTo>
                  <a:pt x="456" y="399"/>
                  <a:pt x="456" y="399"/>
                  <a:pt x="456" y="399"/>
                </a:cubicBezTo>
                <a:cubicBezTo>
                  <a:pt x="428" y="399"/>
                  <a:pt x="428" y="399"/>
                  <a:pt x="428" y="399"/>
                </a:cubicBezTo>
                <a:cubicBezTo>
                  <a:pt x="428" y="428"/>
                  <a:pt x="428" y="428"/>
                  <a:pt x="428" y="428"/>
                </a:cubicBezTo>
                <a:cubicBezTo>
                  <a:pt x="456" y="428"/>
                  <a:pt x="456" y="428"/>
                  <a:pt x="456" y="428"/>
                </a:cubicBezTo>
                <a:cubicBezTo>
                  <a:pt x="456" y="456"/>
                  <a:pt x="456" y="456"/>
                  <a:pt x="456" y="456"/>
                </a:cubicBezTo>
                <a:cubicBezTo>
                  <a:pt x="399" y="456"/>
                  <a:pt x="399" y="456"/>
                  <a:pt x="399" y="456"/>
                </a:cubicBezTo>
                <a:cubicBezTo>
                  <a:pt x="399" y="144"/>
                  <a:pt x="399" y="144"/>
                  <a:pt x="399" y="144"/>
                </a:cubicBezTo>
                <a:cubicBezTo>
                  <a:pt x="456" y="144"/>
                  <a:pt x="456" y="144"/>
                  <a:pt x="456" y="144"/>
                </a:cubicBezTo>
                <a:lnTo>
                  <a:pt x="456" y="172"/>
                </a:lnTo>
                <a:close/>
                <a:moveTo>
                  <a:pt x="456" y="116"/>
                </a:moveTo>
                <a:cubicBezTo>
                  <a:pt x="29" y="116"/>
                  <a:pt x="29" y="116"/>
                  <a:pt x="29" y="116"/>
                </a:cubicBezTo>
                <a:cubicBezTo>
                  <a:pt x="29" y="29"/>
                  <a:pt x="29" y="29"/>
                  <a:pt x="29" y="29"/>
                </a:cubicBezTo>
                <a:cubicBezTo>
                  <a:pt x="456" y="29"/>
                  <a:pt x="456" y="29"/>
                  <a:pt x="456" y="29"/>
                </a:cubicBezTo>
                <a:lnTo>
                  <a:pt x="456" y="116"/>
                </a:lnTo>
                <a:close/>
                <a:moveTo>
                  <a:pt x="343" y="86"/>
                </a:moveTo>
                <a:cubicBezTo>
                  <a:pt x="142" y="86"/>
                  <a:pt x="142" y="86"/>
                  <a:pt x="142" y="86"/>
                </a:cubicBezTo>
                <a:cubicBezTo>
                  <a:pt x="142" y="58"/>
                  <a:pt x="142" y="58"/>
                  <a:pt x="142" y="58"/>
                </a:cubicBezTo>
                <a:cubicBezTo>
                  <a:pt x="343" y="58"/>
                  <a:pt x="343" y="58"/>
                  <a:pt x="343" y="58"/>
                </a:cubicBezTo>
                <a:lnTo>
                  <a:pt x="343" y="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8" name="Freeform 26"/>
          <p:cNvSpPr>
            <a:spLocks noEditPoints="1"/>
          </p:cNvSpPr>
          <p:nvPr/>
        </p:nvSpPr>
        <p:spPr bwMode="auto">
          <a:xfrm>
            <a:off x="8547991" y="6628647"/>
            <a:ext cx="480760" cy="480758"/>
          </a:xfrm>
          <a:custGeom>
            <a:avLst/>
            <a:gdLst>
              <a:gd name="T0" fmla="*/ 428 w 485"/>
              <a:gd name="T1" fmla="*/ 116 h 485"/>
              <a:gd name="T2" fmla="*/ 370 w 485"/>
              <a:gd name="T3" fmla="*/ 87 h 485"/>
              <a:gd name="T4" fmla="*/ 327 w 485"/>
              <a:gd name="T5" fmla="*/ 0 h 485"/>
              <a:gd name="T6" fmla="*/ 285 w 485"/>
              <a:gd name="T7" fmla="*/ 87 h 485"/>
              <a:gd name="T8" fmla="*/ 58 w 485"/>
              <a:gd name="T9" fmla="*/ 116 h 485"/>
              <a:gd name="T10" fmla="*/ 0 w 485"/>
              <a:gd name="T11" fmla="*/ 485 h 485"/>
              <a:gd name="T12" fmla="*/ 485 w 485"/>
              <a:gd name="T13" fmla="*/ 116 h 485"/>
              <a:gd name="T14" fmla="*/ 327 w 485"/>
              <a:gd name="T15" fmla="*/ 29 h 485"/>
              <a:gd name="T16" fmla="*/ 342 w 485"/>
              <a:gd name="T17" fmla="*/ 144 h 485"/>
              <a:gd name="T18" fmla="*/ 313 w 485"/>
              <a:gd name="T19" fmla="*/ 43 h 485"/>
              <a:gd name="T20" fmla="*/ 342 w 485"/>
              <a:gd name="T21" fmla="*/ 172 h 485"/>
              <a:gd name="T22" fmla="*/ 327 w 485"/>
              <a:gd name="T23" fmla="*/ 276 h 485"/>
              <a:gd name="T24" fmla="*/ 313 w 485"/>
              <a:gd name="T25" fmla="*/ 172 h 485"/>
              <a:gd name="T26" fmla="*/ 285 w 485"/>
              <a:gd name="T27" fmla="*/ 116 h 485"/>
              <a:gd name="T28" fmla="*/ 313 w 485"/>
              <a:gd name="T29" fmla="*/ 307 h 485"/>
              <a:gd name="T30" fmla="*/ 342 w 485"/>
              <a:gd name="T31" fmla="*/ 343 h 485"/>
              <a:gd name="T32" fmla="*/ 370 w 485"/>
              <a:gd name="T33" fmla="*/ 262 h 485"/>
              <a:gd name="T34" fmla="*/ 399 w 485"/>
              <a:gd name="T35" fmla="*/ 116 h 485"/>
              <a:gd name="T36" fmla="*/ 257 w 485"/>
              <a:gd name="T37" fmla="*/ 399 h 485"/>
              <a:gd name="T38" fmla="*/ 228 w 485"/>
              <a:gd name="T39" fmla="*/ 456 h 485"/>
              <a:gd name="T40" fmla="*/ 29 w 485"/>
              <a:gd name="T41" fmla="*/ 144 h 485"/>
              <a:gd name="T42" fmla="*/ 58 w 485"/>
              <a:gd name="T43" fmla="*/ 428 h 485"/>
              <a:gd name="T44" fmla="*/ 228 w 485"/>
              <a:gd name="T45" fmla="*/ 456 h 485"/>
              <a:gd name="T46" fmla="*/ 86 w 485"/>
              <a:gd name="T47" fmla="*/ 399 h 485"/>
              <a:gd name="T48" fmla="*/ 228 w 485"/>
              <a:gd name="T49" fmla="*/ 116 h 485"/>
              <a:gd name="T50" fmla="*/ 456 w 485"/>
              <a:gd name="T51" fmla="*/ 456 h 485"/>
              <a:gd name="T52" fmla="*/ 257 w 485"/>
              <a:gd name="T53" fmla="*/ 428 h 485"/>
              <a:gd name="T54" fmla="*/ 428 w 485"/>
              <a:gd name="T55" fmla="*/ 144 h 485"/>
              <a:gd name="T56" fmla="*/ 456 w 485"/>
              <a:gd name="T57" fmla="*/ 456 h 485"/>
              <a:gd name="T58" fmla="*/ 115 w 485"/>
              <a:gd name="T59" fmla="*/ 172 h 485"/>
              <a:gd name="T60" fmla="*/ 200 w 485"/>
              <a:gd name="T61" fmla="*/ 144 h 485"/>
              <a:gd name="T62" fmla="*/ 200 w 485"/>
              <a:gd name="T63" fmla="*/ 229 h 485"/>
              <a:gd name="T64" fmla="*/ 115 w 485"/>
              <a:gd name="T65" fmla="*/ 201 h 485"/>
              <a:gd name="T66" fmla="*/ 200 w 485"/>
              <a:gd name="T67" fmla="*/ 229 h 485"/>
              <a:gd name="T68" fmla="*/ 115 w 485"/>
              <a:gd name="T69" fmla="*/ 258 h 485"/>
              <a:gd name="T70" fmla="*/ 200 w 485"/>
              <a:gd name="T71" fmla="*/ 371 h 485"/>
              <a:gd name="T72" fmla="*/ 171 w 485"/>
              <a:gd name="T73" fmla="*/ 343 h 485"/>
              <a:gd name="T74" fmla="*/ 143 w 485"/>
              <a:gd name="T75" fmla="*/ 286 h 485"/>
              <a:gd name="T76" fmla="*/ 171 w 485"/>
              <a:gd name="T77" fmla="*/ 343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85" h="485">
                <a:moveTo>
                  <a:pt x="485" y="116"/>
                </a:moveTo>
                <a:cubicBezTo>
                  <a:pt x="428" y="116"/>
                  <a:pt x="428" y="116"/>
                  <a:pt x="428" y="116"/>
                </a:cubicBezTo>
                <a:cubicBezTo>
                  <a:pt x="428" y="87"/>
                  <a:pt x="428" y="87"/>
                  <a:pt x="428" y="87"/>
                </a:cubicBezTo>
                <a:cubicBezTo>
                  <a:pt x="370" y="87"/>
                  <a:pt x="370" y="87"/>
                  <a:pt x="370" y="87"/>
                </a:cubicBezTo>
                <a:cubicBezTo>
                  <a:pt x="370" y="43"/>
                  <a:pt x="370" y="43"/>
                  <a:pt x="370" y="43"/>
                </a:cubicBezTo>
                <a:cubicBezTo>
                  <a:pt x="370" y="19"/>
                  <a:pt x="351" y="0"/>
                  <a:pt x="327" y="0"/>
                </a:cubicBezTo>
                <a:cubicBezTo>
                  <a:pt x="304" y="0"/>
                  <a:pt x="285" y="19"/>
                  <a:pt x="285" y="43"/>
                </a:cubicBezTo>
                <a:cubicBezTo>
                  <a:pt x="285" y="87"/>
                  <a:pt x="285" y="87"/>
                  <a:pt x="285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485"/>
                  <a:pt x="0" y="485"/>
                  <a:pt x="0" y="485"/>
                </a:cubicBezTo>
                <a:cubicBezTo>
                  <a:pt x="485" y="485"/>
                  <a:pt x="485" y="485"/>
                  <a:pt x="485" y="485"/>
                </a:cubicBezTo>
                <a:lnTo>
                  <a:pt x="485" y="116"/>
                </a:lnTo>
                <a:close/>
                <a:moveTo>
                  <a:pt x="313" y="43"/>
                </a:moveTo>
                <a:cubicBezTo>
                  <a:pt x="313" y="35"/>
                  <a:pt x="320" y="29"/>
                  <a:pt x="327" y="29"/>
                </a:cubicBezTo>
                <a:cubicBezTo>
                  <a:pt x="335" y="29"/>
                  <a:pt x="342" y="35"/>
                  <a:pt x="342" y="43"/>
                </a:cubicBezTo>
                <a:cubicBezTo>
                  <a:pt x="342" y="144"/>
                  <a:pt x="342" y="144"/>
                  <a:pt x="342" y="144"/>
                </a:cubicBezTo>
                <a:cubicBezTo>
                  <a:pt x="313" y="144"/>
                  <a:pt x="313" y="144"/>
                  <a:pt x="313" y="144"/>
                </a:cubicBezTo>
                <a:lnTo>
                  <a:pt x="313" y="43"/>
                </a:lnTo>
                <a:close/>
                <a:moveTo>
                  <a:pt x="313" y="172"/>
                </a:moveTo>
                <a:cubicBezTo>
                  <a:pt x="342" y="172"/>
                  <a:pt x="342" y="172"/>
                  <a:pt x="342" y="172"/>
                </a:cubicBezTo>
                <a:cubicBezTo>
                  <a:pt x="342" y="254"/>
                  <a:pt x="342" y="254"/>
                  <a:pt x="342" y="254"/>
                </a:cubicBezTo>
                <a:cubicBezTo>
                  <a:pt x="327" y="276"/>
                  <a:pt x="327" y="276"/>
                  <a:pt x="327" y="276"/>
                </a:cubicBezTo>
                <a:cubicBezTo>
                  <a:pt x="313" y="254"/>
                  <a:pt x="313" y="254"/>
                  <a:pt x="313" y="254"/>
                </a:cubicBezTo>
                <a:lnTo>
                  <a:pt x="313" y="172"/>
                </a:lnTo>
                <a:close/>
                <a:moveTo>
                  <a:pt x="257" y="116"/>
                </a:moveTo>
                <a:cubicBezTo>
                  <a:pt x="285" y="116"/>
                  <a:pt x="285" y="116"/>
                  <a:pt x="285" y="116"/>
                </a:cubicBezTo>
                <a:cubicBezTo>
                  <a:pt x="285" y="262"/>
                  <a:pt x="285" y="262"/>
                  <a:pt x="285" y="262"/>
                </a:cubicBezTo>
                <a:cubicBezTo>
                  <a:pt x="313" y="307"/>
                  <a:pt x="313" y="307"/>
                  <a:pt x="313" y="307"/>
                </a:cubicBezTo>
                <a:cubicBezTo>
                  <a:pt x="313" y="343"/>
                  <a:pt x="313" y="343"/>
                  <a:pt x="313" y="343"/>
                </a:cubicBezTo>
                <a:cubicBezTo>
                  <a:pt x="342" y="343"/>
                  <a:pt x="342" y="343"/>
                  <a:pt x="342" y="343"/>
                </a:cubicBezTo>
                <a:cubicBezTo>
                  <a:pt x="342" y="307"/>
                  <a:pt x="342" y="307"/>
                  <a:pt x="342" y="307"/>
                </a:cubicBezTo>
                <a:cubicBezTo>
                  <a:pt x="370" y="262"/>
                  <a:pt x="370" y="262"/>
                  <a:pt x="370" y="262"/>
                </a:cubicBezTo>
                <a:cubicBezTo>
                  <a:pt x="370" y="116"/>
                  <a:pt x="370" y="116"/>
                  <a:pt x="370" y="116"/>
                </a:cubicBezTo>
                <a:cubicBezTo>
                  <a:pt x="399" y="116"/>
                  <a:pt x="399" y="116"/>
                  <a:pt x="399" y="116"/>
                </a:cubicBezTo>
                <a:cubicBezTo>
                  <a:pt x="399" y="399"/>
                  <a:pt x="399" y="399"/>
                  <a:pt x="399" y="399"/>
                </a:cubicBezTo>
                <a:cubicBezTo>
                  <a:pt x="257" y="399"/>
                  <a:pt x="257" y="399"/>
                  <a:pt x="257" y="399"/>
                </a:cubicBezTo>
                <a:lnTo>
                  <a:pt x="257" y="116"/>
                </a:lnTo>
                <a:close/>
                <a:moveTo>
                  <a:pt x="228" y="456"/>
                </a:moveTo>
                <a:cubicBezTo>
                  <a:pt x="29" y="456"/>
                  <a:pt x="29" y="456"/>
                  <a:pt x="29" y="456"/>
                </a:cubicBezTo>
                <a:cubicBezTo>
                  <a:pt x="29" y="144"/>
                  <a:pt x="29" y="144"/>
                  <a:pt x="29" y="144"/>
                </a:cubicBezTo>
                <a:cubicBezTo>
                  <a:pt x="58" y="144"/>
                  <a:pt x="58" y="144"/>
                  <a:pt x="58" y="144"/>
                </a:cubicBezTo>
                <a:cubicBezTo>
                  <a:pt x="58" y="428"/>
                  <a:pt x="58" y="428"/>
                  <a:pt x="58" y="428"/>
                </a:cubicBezTo>
                <a:cubicBezTo>
                  <a:pt x="228" y="428"/>
                  <a:pt x="228" y="428"/>
                  <a:pt x="228" y="428"/>
                </a:cubicBezTo>
                <a:lnTo>
                  <a:pt x="228" y="456"/>
                </a:lnTo>
                <a:close/>
                <a:moveTo>
                  <a:pt x="228" y="399"/>
                </a:moveTo>
                <a:cubicBezTo>
                  <a:pt x="86" y="399"/>
                  <a:pt x="86" y="399"/>
                  <a:pt x="86" y="399"/>
                </a:cubicBezTo>
                <a:cubicBezTo>
                  <a:pt x="86" y="116"/>
                  <a:pt x="86" y="116"/>
                  <a:pt x="86" y="116"/>
                </a:cubicBezTo>
                <a:cubicBezTo>
                  <a:pt x="228" y="116"/>
                  <a:pt x="228" y="116"/>
                  <a:pt x="228" y="116"/>
                </a:cubicBezTo>
                <a:lnTo>
                  <a:pt x="228" y="399"/>
                </a:lnTo>
                <a:close/>
                <a:moveTo>
                  <a:pt x="456" y="456"/>
                </a:moveTo>
                <a:cubicBezTo>
                  <a:pt x="257" y="456"/>
                  <a:pt x="257" y="456"/>
                  <a:pt x="257" y="456"/>
                </a:cubicBezTo>
                <a:cubicBezTo>
                  <a:pt x="257" y="428"/>
                  <a:pt x="257" y="428"/>
                  <a:pt x="257" y="428"/>
                </a:cubicBezTo>
                <a:cubicBezTo>
                  <a:pt x="428" y="428"/>
                  <a:pt x="428" y="428"/>
                  <a:pt x="428" y="428"/>
                </a:cubicBezTo>
                <a:cubicBezTo>
                  <a:pt x="428" y="144"/>
                  <a:pt x="428" y="144"/>
                  <a:pt x="428" y="144"/>
                </a:cubicBezTo>
                <a:cubicBezTo>
                  <a:pt x="456" y="144"/>
                  <a:pt x="456" y="144"/>
                  <a:pt x="456" y="144"/>
                </a:cubicBezTo>
                <a:lnTo>
                  <a:pt x="456" y="456"/>
                </a:lnTo>
                <a:close/>
                <a:moveTo>
                  <a:pt x="200" y="172"/>
                </a:moveTo>
                <a:cubicBezTo>
                  <a:pt x="115" y="172"/>
                  <a:pt x="115" y="172"/>
                  <a:pt x="115" y="172"/>
                </a:cubicBezTo>
                <a:cubicBezTo>
                  <a:pt x="115" y="144"/>
                  <a:pt x="115" y="144"/>
                  <a:pt x="115" y="144"/>
                </a:cubicBezTo>
                <a:cubicBezTo>
                  <a:pt x="200" y="144"/>
                  <a:pt x="200" y="144"/>
                  <a:pt x="200" y="144"/>
                </a:cubicBezTo>
                <a:lnTo>
                  <a:pt x="200" y="172"/>
                </a:lnTo>
                <a:close/>
                <a:moveTo>
                  <a:pt x="200" y="229"/>
                </a:moveTo>
                <a:cubicBezTo>
                  <a:pt x="115" y="229"/>
                  <a:pt x="115" y="229"/>
                  <a:pt x="115" y="229"/>
                </a:cubicBezTo>
                <a:cubicBezTo>
                  <a:pt x="115" y="201"/>
                  <a:pt x="115" y="201"/>
                  <a:pt x="115" y="201"/>
                </a:cubicBezTo>
                <a:cubicBezTo>
                  <a:pt x="200" y="201"/>
                  <a:pt x="200" y="201"/>
                  <a:pt x="200" y="201"/>
                </a:cubicBezTo>
                <a:lnTo>
                  <a:pt x="200" y="229"/>
                </a:lnTo>
                <a:close/>
                <a:moveTo>
                  <a:pt x="200" y="258"/>
                </a:moveTo>
                <a:cubicBezTo>
                  <a:pt x="115" y="258"/>
                  <a:pt x="115" y="258"/>
                  <a:pt x="115" y="258"/>
                </a:cubicBezTo>
                <a:cubicBezTo>
                  <a:pt x="115" y="371"/>
                  <a:pt x="115" y="371"/>
                  <a:pt x="115" y="371"/>
                </a:cubicBezTo>
                <a:cubicBezTo>
                  <a:pt x="200" y="371"/>
                  <a:pt x="200" y="371"/>
                  <a:pt x="200" y="371"/>
                </a:cubicBezTo>
                <a:lnTo>
                  <a:pt x="200" y="258"/>
                </a:lnTo>
                <a:close/>
                <a:moveTo>
                  <a:pt x="171" y="343"/>
                </a:moveTo>
                <a:cubicBezTo>
                  <a:pt x="143" y="343"/>
                  <a:pt x="143" y="343"/>
                  <a:pt x="143" y="343"/>
                </a:cubicBezTo>
                <a:cubicBezTo>
                  <a:pt x="143" y="286"/>
                  <a:pt x="143" y="286"/>
                  <a:pt x="143" y="286"/>
                </a:cubicBezTo>
                <a:cubicBezTo>
                  <a:pt x="171" y="286"/>
                  <a:pt x="171" y="286"/>
                  <a:pt x="171" y="286"/>
                </a:cubicBezTo>
                <a:lnTo>
                  <a:pt x="171" y="3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9" name="Freeform 27"/>
          <p:cNvSpPr>
            <a:spLocks noEditPoints="1"/>
          </p:cNvSpPr>
          <p:nvPr/>
        </p:nvSpPr>
        <p:spPr bwMode="auto">
          <a:xfrm>
            <a:off x="6278902" y="6657933"/>
            <a:ext cx="480758" cy="422186"/>
          </a:xfrm>
          <a:custGeom>
            <a:avLst/>
            <a:gdLst>
              <a:gd name="T0" fmla="*/ 57 w 484"/>
              <a:gd name="T1" fmla="*/ 425 h 425"/>
              <a:gd name="T2" fmla="*/ 114 w 484"/>
              <a:gd name="T3" fmla="*/ 397 h 425"/>
              <a:gd name="T4" fmla="*/ 142 w 484"/>
              <a:gd name="T5" fmla="*/ 425 h 425"/>
              <a:gd name="T6" fmla="*/ 257 w 484"/>
              <a:gd name="T7" fmla="*/ 397 h 425"/>
              <a:gd name="T8" fmla="*/ 286 w 484"/>
              <a:gd name="T9" fmla="*/ 425 h 425"/>
              <a:gd name="T10" fmla="*/ 428 w 484"/>
              <a:gd name="T11" fmla="*/ 397 h 425"/>
              <a:gd name="T12" fmla="*/ 456 w 484"/>
              <a:gd name="T13" fmla="*/ 425 h 425"/>
              <a:gd name="T14" fmla="*/ 484 w 484"/>
              <a:gd name="T15" fmla="*/ 255 h 425"/>
              <a:gd name="T16" fmla="*/ 456 w 484"/>
              <a:gd name="T17" fmla="*/ 113 h 425"/>
              <a:gd name="T18" fmla="*/ 484 w 484"/>
              <a:gd name="T19" fmla="*/ 85 h 425"/>
              <a:gd name="T20" fmla="*/ 343 w 484"/>
              <a:gd name="T21" fmla="*/ 0 h 425"/>
              <a:gd name="T22" fmla="*/ 314 w 484"/>
              <a:gd name="T23" fmla="*/ 56 h 425"/>
              <a:gd name="T24" fmla="*/ 343 w 484"/>
              <a:gd name="T25" fmla="*/ 142 h 425"/>
              <a:gd name="T26" fmla="*/ 286 w 484"/>
              <a:gd name="T27" fmla="*/ 170 h 425"/>
              <a:gd name="T28" fmla="*/ 114 w 484"/>
              <a:gd name="T29" fmla="*/ 0 h 425"/>
              <a:gd name="T30" fmla="*/ 85 w 484"/>
              <a:gd name="T31" fmla="*/ 170 h 425"/>
              <a:gd name="T32" fmla="*/ 57 w 484"/>
              <a:gd name="T33" fmla="*/ 85 h 425"/>
              <a:gd name="T34" fmla="*/ 28 w 484"/>
              <a:gd name="T35" fmla="*/ 28 h 425"/>
              <a:gd name="T36" fmla="*/ 0 w 484"/>
              <a:gd name="T37" fmla="*/ 85 h 425"/>
              <a:gd name="T38" fmla="*/ 28 w 484"/>
              <a:gd name="T39" fmla="*/ 255 h 425"/>
              <a:gd name="T40" fmla="*/ 428 w 484"/>
              <a:gd name="T41" fmla="*/ 369 h 425"/>
              <a:gd name="T42" fmla="*/ 57 w 484"/>
              <a:gd name="T43" fmla="*/ 255 h 425"/>
              <a:gd name="T44" fmla="*/ 428 w 484"/>
              <a:gd name="T45" fmla="*/ 369 h 425"/>
              <a:gd name="T46" fmla="*/ 371 w 484"/>
              <a:gd name="T47" fmla="*/ 170 h 425"/>
              <a:gd name="T48" fmla="*/ 456 w 484"/>
              <a:gd name="T49" fmla="*/ 142 h 425"/>
              <a:gd name="T50" fmla="*/ 371 w 484"/>
              <a:gd name="T51" fmla="*/ 28 h 425"/>
              <a:gd name="T52" fmla="*/ 456 w 484"/>
              <a:gd name="T53" fmla="*/ 56 h 425"/>
              <a:gd name="T54" fmla="*/ 371 w 484"/>
              <a:gd name="T55" fmla="*/ 28 h 425"/>
              <a:gd name="T56" fmla="*/ 428 w 484"/>
              <a:gd name="T57" fmla="*/ 85 h 425"/>
              <a:gd name="T58" fmla="*/ 343 w 484"/>
              <a:gd name="T59" fmla="*/ 113 h 425"/>
              <a:gd name="T60" fmla="*/ 142 w 484"/>
              <a:gd name="T61" fmla="*/ 28 h 425"/>
              <a:gd name="T62" fmla="*/ 257 w 484"/>
              <a:gd name="T63" fmla="*/ 170 h 425"/>
              <a:gd name="T64" fmla="*/ 142 w 484"/>
              <a:gd name="T65" fmla="*/ 28 h 425"/>
              <a:gd name="T66" fmla="*/ 57 w 484"/>
              <a:gd name="T67" fmla="*/ 113 h 425"/>
              <a:gd name="T68" fmla="*/ 28 w 484"/>
              <a:gd name="T69" fmla="*/ 170 h 425"/>
              <a:gd name="T70" fmla="*/ 28 w 484"/>
              <a:gd name="T71" fmla="*/ 198 h 425"/>
              <a:gd name="T72" fmla="*/ 456 w 484"/>
              <a:gd name="T73" fmla="*/ 227 h 425"/>
              <a:gd name="T74" fmla="*/ 28 w 484"/>
              <a:gd name="T75" fmla="*/ 198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4" h="425">
                <a:moveTo>
                  <a:pt x="28" y="425"/>
                </a:moveTo>
                <a:cubicBezTo>
                  <a:pt x="57" y="425"/>
                  <a:pt x="57" y="425"/>
                  <a:pt x="57" y="425"/>
                </a:cubicBezTo>
                <a:cubicBezTo>
                  <a:pt x="57" y="397"/>
                  <a:pt x="57" y="397"/>
                  <a:pt x="57" y="397"/>
                </a:cubicBezTo>
                <a:cubicBezTo>
                  <a:pt x="114" y="397"/>
                  <a:pt x="114" y="397"/>
                  <a:pt x="114" y="397"/>
                </a:cubicBezTo>
                <a:cubicBezTo>
                  <a:pt x="114" y="425"/>
                  <a:pt x="114" y="425"/>
                  <a:pt x="114" y="425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42" y="397"/>
                  <a:pt x="142" y="397"/>
                  <a:pt x="142" y="397"/>
                </a:cubicBezTo>
                <a:cubicBezTo>
                  <a:pt x="257" y="397"/>
                  <a:pt x="257" y="397"/>
                  <a:pt x="257" y="397"/>
                </a:cubicBezTo>
                <a:cubicBezTo>
                  <a:pt x="257" y="425"/>
                  <a:pt x="257" y="425"/>
                  <a:pt x="257" y="425"/>
                </a:cubicBezTo>
                <a:cubicBezTo>
                  <a:pt x="286" y="425"/>
                  <a:pt x="286" y="425"/>
                  <a:pt x="286" y="425"/>
                </a:cubicBezTo>
                <a:cubicBezTo>
                  <a:pt x="286" y="397"/>
                  <a:pt x="286" y="397"/>
                  <a:pt x="286" y="397"/>
                </a:cubicBezTo>
                <a:cubicBezTo>
                  <a:pt x="428" y="397"/>
                  <a:pt x="428" y="397"/>
                  <a:pt x="428" y="397"/>
                </a:cubicBezTo>
                <a:cubicBezTo>
                  <a:pt x="428" y="425"/>
                  <a:pt x="428" y="425"/>
                  <a:pt x="428" y="425"/>
                </a:cubicBezTo>
                <a:cubicBezTo>
                  <a:pt x="456" y="425"/>
                  <a:pt x="456" y="425"/>
                  <a:pt x="456" y="425"/>
                </a:cubicBezTo>
                <a:cubicBezTo>
                  <a:pt x="456" y="255"/>
                  <a:pt x="456" y="255"/>
                  <a:pt x="456" y="255"/>
                </a:cubicBezTo>
                <a:cubicBezTo>
                  <a:pt x="484" y="255"/>
                  <a:pt x="484" y="255"/>
                  <a:pt x="484" y="255"/>
                </a:cubicBezTo>
                <a:cubicBezTo>
                  <a:pt x="484" y="249"/>
                  <a:pt x="484" y="119"/>
                  <a:pt x="484" y="113"/>
                </a:cubicBezTo>
                <a:cubicBezTo>
                  <a:pt x="456" y="113"/>
                  <a:pt x="456" y="113"/>
                  <a:pt x="456" y="113"/>
                </a:cubicBezTo>
                <a:cubicBezTo>
                  <a:pt x="456" y="85"/>
                  <a:pt x="456" y="85"/>
                  <a:pt x="456" y="85"/>
                </a:cubicBezTo>
                <a:cubicBezTo>
                  <a:pt x="484" y="85"/>
                  <a:pt x="484" y="85"/>
                  <a:pt x="484" y="85"/>
                </a:cubicBezTo>
                <a:cubicBezTo>
                  <a:pt x="484" y="0"/>
                  <a:pt x="484" y="0"/>
                  <a:pt x="484" y="0"/>
                </a:cubicBezTo>
                <a:cubicBezTo>
                  <a:pt x="343" y="0"/>
                  <a:pt x="343" y="0"/>
                  <a:pt x="343" y="0"/>
                </a:cubicBezTo>
                <a:cubicBezTo>
                  <a:pt x="343" y="56"/>
                  <a:pt x="343" y="56"/>
                  <a:pt x="343" y="56"/>
                </a:cubicBezTo>
                <a:cubicBezTo>
                  <a:pt x="314" y="56"/>
                  <a:pt x="314" y="56"/>
                  <a:pt x="314" y="56"/>
                </a:cubicBezTo>
                <a:cubicBezTo>
                  <a:pt x="314" y="142"/>
                  <a:pt x="314" y="142"/>
                  <a:pt x="314" y="142"/>
                </a:cubicBezTo>
                <a:cubicBezTo>
                  <a:pt x="343" y="142"/>
                  <a:pt x="343" y="142"/>
                  <a:pt x="343" y="142"/>
                </a:cubicBezTo>
                <a:cubicBezTo>
                  <a:pt x="343" y="170"/>
                  <a:pt x="343" y="170"/>
                  <a:pt x="343" y="170"/>
                </a:cubicBezTo>
                <a:cubicBezTo>
                  <a:pt x="286" y="170"/>
                  <a:pt x="286" y="170"/>
                  <a:pt x="286" y="170"/>
                </a:cubicBezTo>
                <a:cubicBezTo>
                  <a:pt x="286" y="0"/>
                  <a:pt x="286" y="0"/>
                  <a:pt x="286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14" y="170"/>
                  <a:pt x="114" y="170"/>
                  <a:pt x="114" y="170"/>
                </a:cubicBezTo>
                <a:cubicBezTo>
                  <a:pt x="85" y="170"/>
                  <a:pt x="85" y="170"/>
                  <a:pt x="85" y="170"/>
                </a:cubicBezTo>
                <a:cubicBezTo>
                  <a:pt x="85" y="85"/>
                  <a:pt x="85" y="85"/>
                  <a:pt x="85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7" y="28"/>
                  <a:pt x="57" y="28"/>
                  <a:pt x="57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85"/>
                  <a:pt x="28" y="85"/>
                  <a:pt x="28" y="85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255"/>
                  <a:pt x="0" y="255"/>
                  <a:pt x="0" y="255"/>
                </a:cubicBezTo>
                <a:cubicBezTo>
                  <a:pt x="28" y="255"/>
                  <a:pt x="28" y="255"/>
                  <a:pt x="28" y="255"/>
                </a:cubicBezTo>
                <a:lnTo>
                  <a:pt x="28" y="425"/>
                </a:lnTo>
                <a:close/>
                <a:moveTo>
                  <a:pt x="428" y="369"/>
                </a:moveTo>
                <a:cubicBezTo>
                  <a:pt x="57" y="369"/>
                  <a:pt x="57" y="369"/>
                  <a:pt x="57" y="369"/>
                </a:cubicBezTo>
                <a:cubicBezTo>
                  <a:pt x="57" y="255"/>
                  <a:pt x="57" y="255"/>
                  <a:pt x="57" y="255"/>
                </a:cubicBezTo>
                <a:cubicBezTo>
                  <a:pt x="428" y="255"/>
                  <a:pt x="428" y="255"/>
                  <a:pt x="428" y="255"/>
                </a:cubicBezTo>
                <a:lnTo>
                  <a:pt x="428" y="369"/>
                </a:lnTo>
                <a:close/>
                <a:moveTo>
                  <a:pt x="456" y="170"/>
                </a:moveTo>
                <a:cubicBezTo>
                  <a:pt x="371" y="170"/>
                  <a:pt x="371" y="170"/>
                  <a:pt x="371" y="170"/>
                </a:cubicBezTo>
                <a:cubicBezTo>
                  <a:pt x="371" y="142"/>
                  <a:pt x="371" y="142"/>
                  <a:pt x="371" y="142"/>
                </a:cubicBezTo>
                <a:cubicBezTo>
                  <a:pt x="456" y="142"/>
                  <a:pt x="456" y="142"/>
                  <a:pt x="456" y="142"/>
                </a:cubicBezTo>
                <a:lnTo>
                  <a:pt x="456" y="170"/>
                </a:lnTo>
                <a:close/>
                <a:moveTo>
                  <a:pt x="371" y="28"/>
                </a:moveTo>
                <a:cubicBezTo>
                  <a:pt x="456" y="28"/>
                  <a:pt x="456" y="28"/>
                  <a:pt x="456" y="28"/>
                </a:cubicBezTo>
                <a:cubicBezTo>
                  <a:pt x="456" y="56"/>
                  <a:pt x="456" y="56"/>
                  <a:pt x="456" y="56"/>
                </a:cubicBezTo>
                <a:cubicBezTo>
                  <a:pt x="443" y="56"/>
                  <a:pt x="381" y="56"/>
                  <a:pt x="371" y="56"/>
                </a:cubicBezTo>
                <a:lnTo>
                  <a:pt x="371" y="28"/>
                </a:lnTo>
                <a:close/>
                <a:moveTo>
                  <a:pt x="343" y="85"/>
                </a:moveTo>
                <a:cubicBezTo>
                  <a:pt x="428" y="85"/>
                  <a:pt x="428" y="85"/>
                  <a:pt x="428" y="85"/>
                </a:cubicBezTo>
                <a:cubicBezTo>
                  <a:pt x="428" y="113"/>
                  <a:pt x="428" y="113"/>
                  <a:pt x="428" y="113"/>
                </a:cubicBezTo>
                <a:cubicBezTo>
                  <a:pt x="343" y="113"/>
                  <a:pt x="343" y="113"/>
                  <a:pt x="343" y="113"/>
                </a:cubicBezTo>
                <a:lnTo>
                  <a:pt x="343" y="85"/>
                </a:lnTo>
                <a:close/>
                <a:moveTo>
                  <a:pt x="142" y="28"/>
                </a:moveTo>
                <a:cubicBezTo>
                  <a:pt x="257" y="28"/>
                  <a:pt x="257" y="28"/>
                  <a:pt x="257" y="28"/>
                </a:cubicBezTo>
                <a:cubicBezTo>
                  <a:pt x="257" y="170"/>
                  <a:pt x="257" y="170"/>
                  <a:pt x="257" y="170"/>
                </a:cubicBezTo>
                <a:cubicBezTo>
                  <a:pt x="142" y="170"/>
                  <a:pt x="142" y="170"/>
                  <a:pt x="142" y="170"/>
                </a:cubicBezTo>
                <a:lnTo>
                  <a:pt x="142" y="28"/>
                </a:lnTo>
                <a:close/>
                <a:moveTo>
                  <a:pt x="28" y="113"/>
                </a:moveTo>
                <a:cubicBezTo>
                  <a:pt x="57" y="113"/>
                  <a:pt x="57" y="113"/>
                  <a:pt x="57" y="113"/>
                </a:cubicBezTo>
                <a:cubicBezTo>
                  <a:pt x="57" y="170"/>
                  <a:pt x="57" y="170"/>
                  <a:pt x="57" y="170"/>
                </a:cubicBezTo>
                <a:cubicBezTo>
                  <a:pt x="28" y="170"/>
                  <a:pt x="28" y="170"/>
                  <a:pt x="28" y="170"/>
                </a:cubicBezTo>
                <a:lnTo>
                  <a:pt x="28" y="113"/>
                </a:lnTo>
                <a:close/>
                <a:moveTo>
                  <a:pt x="28" y="198"/>
                </a:moveTo>
                <a:cubicBezTo>
                  <a:pt x="456" y="198"/>
                  <a:pt x="456" y="198"/>
                  <a:pt x="456" y="198"/>
                </a:cubicBezTo>
                <a:cubicBezTo>
                  <a:pt x="456" y="227"/>
                  <a:pt x="456" y="227"/>
                  <a:pt x="456" y="227"/>
                </a:cubicBezTo>
                <a:cubicBezTo>
                  <a:pt x="28" y="227"/>
                  <a:pt x="28" y="227"/>
                  <a:pt x="28" y="227"/>
                </a:cubicBezTo>
                <a:lnTo>
                  <a:pt x="28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0" name="Freeform 28"/>
          <p:cNvSpPr>
            <a:spLocks noEditPoints="1"/>
          </p:cNvSpPr>
          <p:nvPr/>
        </p:nvSpPr>
        <p:spPr bwMode="auto">
          <a:xfrm>
            <a:off x="19920908" y="6628644"/>
            <a:ext cx="412430" cy="480760"/>
          </a:xfrm>
          <a:custGeom>
            <a:avLst/>
            <a:gdLst>
              <a:gd name="T0" fmla="*/ 56 w 414"/>
              <a:gd name="T1" fmla="*/ 385 h 485"/>
              <a:gd name="T2" fmla="*/ 142 w 414"/>
              <a:gd name="T3" fmla="*/ 385 h 485"/>
              <a:gd name="T4" fmla="*/ 99 w 414"/>
              <a:gd name="T5" fmla="*/ 399 h 485"/>
              <a:gd name="T6" fmla="*/ 99 w 414"/>
              <a:gd name="T7" fmla="*/ 371 h 485"/>
              <a:gd name="T8" fmla="*/ 99 w 414"/>
              <a:gd name="T9" fmla="*/ 399 h 485"/>
              <a:gd name="T10" fmla="*/ 369 w 414"/>
              <a:gd name="T11" fmla="*/ 215 h 485"/>
              <a:gd name="T12" fmla="*/ 312 w 414"/>
              <a:gd name="T13" fmla="*/ 85 h 485"/>
              <a:gd name="T14" fmla="*/ 406 w 414"/>
              <a:gd name="T15" fmla="*/ 0 h 485"/>
              <a:gd name="T16" fmla="*/ 175 w 414"/>
              <a:gd name="T17" fmla="*/ 85 h 485"/>
              <a:gd name="T18" fmla="*/ 227 w 414"/>
              <a:gd name="T19" fmla="*/ 125 h 485"/>
              <a:gd name="T20" fmla="*/ 170 w 414"/>
              <a:gd name="T21" fmla="*/ 316 h 485"/>
              <a:gd name="T22" fmla="*/ 28 w 414"/>
              <a:gd name="T23" fmla="*/ 316 h 485"/>
              <a:gd name="T24" fmla="*/ 0 w 414"/>
              <a:gd name="T25" fmla="*/ 0 h 485"/>
              <a:gd name="T26" fmla="*/ 99 w 414"/>
              <a:gd name="T27" fmla="*/ 485 h 485"/>
              <a:gd name="T28" fmla="*/ 198 w 414"/>
              <a:gd name="T29" fmla="*/ 284 h 485"/>
              <a:gd name="T30" fmla="*/ 340 w 414"/>
              <a:gd name="T31" fmla="*/ 284 h 485"/>
              <a:gd name="T32" fmla="*/ 314 w 414"/>
              <a:gd name="T33" fmla="*/ 371 h 485"/>
              <a:gd name="T34" fmla="*/ 414 w 414"/>
              <a:gd name="T35" fmla="*/ 485 h 485"/>
              <a:gd name="T36" fmla="*/ 369 w 414"/>
              <a:gd name="T37" fmla="*/ 371 h 485"/>
              <a:gd name="T38" fmla="*/ 28 w 414"/>
              <a:gd name="T39" fmla="*/ 385 h 485"/>
              <a:gd name="T40" fmla="*/ 170 w 414"/>
              <a:gd name="T41" fmla="*/ 385 h 485"/>
              <a:gd name="T42" fmla="*/ 193 w 414"/>
              <a:gd name="T43" fmla="*/ 57 h 485"/>
              <a:gd name="T44" fmla="*/ 360 w 414"/>
              <a:gd name="T45" fmla="*/ 29 h 485"/>
              <a:gd name="T46" fmla="*/ 193 w 414"/>
              <a:gd name="T47" fmla="*/ 57 h 485"/>
              <a:gd name="T48" fmla="*/ 284 w 414"/>
              <a:gd name="T49" fmla="*/ 215 h 485"/>
              <a:gd name="T50" fmla="*/ 255 w 414"/>
              <a:gd name="T51" fmla="*/ 215 h 485"/>
              <a:gd name="T52" fmla="*/ 284 w 414"/>
              <a:gd name="T53" fmla="*/ 85 h 485"/>
              <a:gd name="T54" fmla="*/ 198 w 414"/>
              <a:gd name="T55" fmla="*/ 215 h 485"/>
              <a:gd name="T56" fmla="*/ 227 w 414"/>
              <a:gd name="T57" fmla="*/ 215 h 485"/>
              <a:gd name="T58" fmla="*/ 312 w 414"/>
              <a:gd name="T59" fmla="*/ 215 h 485"/>
              <a:gd name="T60" fmla="*/ 340 w 414"/>
              <a:gd name="T61" fmla="*/ 215 h 485"/>
              <a:gd name="T62" fmla="*/ 329 w 414"/>
              <a:gd name="T63" fmla="*/ 456 h 485"/>
              <a:gd name="T64" fmla="*/ 371 w 414"/>
              <a:gd name="T65" fmla="*/ 399 h 485"/>
              <a:gd name="T66" fmla="*/ 329 w 414"/>
              <a:gd name="T67" fmla="*/ 456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14" h="485">
                <a:moveTo>
                  <a:pt x="99" y="343"/>
                </a:moveTo>
                <a:cubicBezTo>
                  <a:pt x="76" y="343"/>
                  <a:pt x="56" y="362"/>
                  <a:pt x="56" y="385"/>
                </a:cubicBezTo>
                <a:cubicBezTo>
                  <a:pt x="56" y="409"/>
                  <a:pt x="76" y="428"/>
                  <a:pt x="99" y="428"/>
                </a:cubicBezTo>
                <a:cubicBezTo>
                  <a:pt x="123" y="428"/>
                  <a:pt x="142" y="409"/>
                  <a:pt x="142" y="385"/>
                </a:cubicBezTo>
                <a:cubicBezTo>
                  <a:pt x="142" y="362"/>
                  <a:pt x="123" y="343"/>
                  <a:pt x="99" y="343"/>
                </a:cubicBezTo>
                <a:close/>
                <a:moveTo>
                  <a:pt x="99" y="399"/>
                </a:moveTo>
                <a:cubicBezTo>
                  <a:pt x="91" y="399"/>
                  <a:pt x="85" y="393"/>
                  <a:pt x="85" y="385"/>
                </a:cubicBezTo>
                <a:cubicBezTo>
                  <a:pt x="85" y="377"/>
                  <a:pt x="91" y="371"/>
                  <a:pt x="99" y="371"/>
                </a:cubicBezTo>
                <a:cubicBezTo>
                  <a:pt x="107" y="371"/>
                  <a:pt x="113" y="377"/>
                  <a:pt x="113" y="385"/>
                </a:cubicBezTo>
                <a:cubicBezTo>
                  <a:pt x="113" y="393"/>
                  <a:pt x="107" y="399"/>
                  <a:pt x="99" y="399"/>
                </a:cubicBezTo>
                <a:close/>
                <a:moveTo>
                  <a:pt x="369" y="371"/>
                </a:moveTo>
                <a:cubicBezTo>
                  <a:pt x="369" y="215"/>
                  <a:pt x="369" y="215"/>
                  <a:pt x="369" y="215"/>
                </a:cubicBezTo>
                <a:cubicBezTo>
                  <a:pt x="369" y="176"/>
                  <a:pt x="346" y="142"/>
                  <a:pt x="312" y="125"/>
                </a:cubicBezTo>
                <a:cubicBezTo>
                  <a:pt x="312" y="85"/>
                  <a:pt x="312" y="85"/>
                  <a:pt x="312" y="85"/>
                </a:cubicBezTo>
                <a:cubicBezTo>
                  <a:pt x="363" y="85"/>
                  <a:pt x="363" y="85"/>
                  <a:pt x="363" y="85"/>
                </a:cubicBezTo>
                <a:cubicBezTo>
                  <a:pt x="406" y="0"/>
                  <a:pt x="406" y="0"/>
                  <a:pt x="406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75" y="85"/>
                  <a:pt x="175" y="85"/>
                  <a:pt x="175" y="85"/>
                </a:cubicBezTo>
                <a:cubicBezTo>
                  <a:pt x="227" y="85"/>
                  <a:pt x="227" y="85"/>
                  <a:pt x="227" y="85"/>
                </a:cubicBezTo>
                <a:cubicBezTo>
                  <a:pt x="227" y="125"/>
                  <a:pt x="227" y="125"/>
                  <a:pt x="227" y="125"/>
                </a:cubicBezTo>
                <a:cubicBezTo>
                  <a:pt x="192" y="142"/>
                  <a:pt x="170" y="176"/>
                  <a:pt x="170" y="215"/>
                </a:cubicBezTo>
                <a:cubicBezTo>
                  <a:pt x="170" y="316"/>
                  <a:pt x="170" y="316"/>
                  <a:pt x="170" y="316"/>
                </a:cubicBezTo>
                <a:cubicBezTo>
                  <a:pt x="152" y="297"/>
                  <a:pt x="127" y="286"/>
                  <a:pt x="99" y="286"/>
                </a:cubicBezTo>
                <a:cubicBezTo>
                  <a:pt x="71" y="286"/>
                  <a:pt x="46" y="297"/>
                  <a:pt x="28" y="316"/>
                </a:cubicBezTo>
                <a:cubicBezTo>
                  <a:pt x="28" y="0"/>
                  <a:pt x="28" y="0"/>
                  <a:pt x="2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385"/>
                  <a:pt x="0" y="385"/>
                  <a:pt x="0" y="385"/>
                </a:cubicBezTo>
                <a:cubicBezTo>
                  <a:pt x="0" y="440"/>
                  <a:pt x="44" y="485"/>
                  <a:pt x="99" y="485"/>
                </a:cubicBezTo>
                <a:cubicBezTo>
                  <a:pt x="154" y="485"/>
                  <a:pt x="198" y="440"/>
                  <a:pt x="198" y="385"/>
                </a:cubicBezTo>
                <a:cubicBezTo>
                  <a:pt x="198" y="284"/>
                  <a:pt x="198" y="284"/>
                  <a:pt x="198" y="284"/>
                </a:cubicBezTo>
                <a:cubicBezTo>
                  <a:pt x="216" y="303"/>
                  <a:pt x="242" y="314"/>
                  <a:pt x="269" y="314"/>
                </a:cubicBezTo>
                <a:cubicBezTo>
                  <a:pt x="297" y="314"/>
                  <a:pt x="322" y="303"/>
                  <a:pt x="340" y="284"/>
                </a:cubicBezTo>
                <a:cubicBezTo>
                  <a:pt x="340" y="371"/>
                  <a:pt x="340" y="371"/>
                  <a:pt x="340" y="371"/>
                </a:cubicBezTo>
                <a:cubicBezTo>
                  <a:pt x="314" y="371"/>
                  <a:pt x="314" y="371"/>
                  <a:pt x="314" y="371"/>
                </a:cubicBezTo>
                <a:cubicBezTo>
                  <a:pt x="295" y="485"/>
                  <a:pt x="295" y="485"/>
                  <a:pt x="295" y="485"/>
                </a:cubicBezTo>
                <a:cubicBezTo>
                  <a:pt x="414" y="485"/>
                  <a:pt x="414" y="485"/>
                  <a:pt x="414" y="485"/>
                </a:cubicBezTo>
                <a:cubicBezTo>
                  <a:pt x="395" y="371"/>
                  <a:pt x="395" y="371"/>
                  <a:pt x="395" y="371"/>
                </a:cubicBezTo>
                <a:lnTo>
                  <a:pt x="369" y="371"/>
                </a:lnTo>
                <a:close/>
                <a:moveTo>
                  <a:pt x="99" y="456"/>
                </a:moveTo>
                <a:cubicBezTo>
                  <a:pt x="60" y="456"/>
                  <a:pt x="28" y="424"/>
                  <a:pt x="28" y="385"/>
                </a:cubicBezTo>
                <a:cubicBezTo>
                  <a:pt x="28" y="346"/>
                  <a:pt x="60" y="314"/>
                  <a:pt x="99" y="314"/>
                </a:cubicBezTo>
                <a:cubicBezTo>
                  <a:pt x="138" y="314"/>
                  <a:pt x="170" y="346"/>
                  <a:pt x="170" y="385"/>
                </a:cubicBezTo>
                <a:cubicBezTo>
                  <a:pt x="170" y="424"/>
                  <a:pt x="138" y="456"/>
                  <a:pt x="99" y="456"/>
                </a:cubicBezTo>
                <a:close/>
                <a:moveTo>
                  <a:pt x="193" y="57"/>
                </a:moveTo>
                <a:cubicBezTo>
                  <a:pt x="179" y="29"/>
                  <a:pt x="179" y="29"/>
                  <a:pt x="179" y="29"/>
                </a:cubicBezTo>
                <a:cubicBezTo>
                  <a:pt x="360" y="29"/>
                  <a:pt x="360" y="29"/>
                  <a:pt x="360" y="29"/>
                </a:cubicBezTo>
                <a:cubicBezTo>
                  <a:pt x="346" y="57"/>
                  <a:pt x="346" y="57"/>
                  <a:pt x="346" y="57"/>
                </a:cubicBezTo>
                <a:lnTo>
                  <a:pt x="193" y="57"/>
                </a:lnTo>
                <a:close/>
                <a:moveTo>
                  <a:pt x="284" y="85"/>
                </a:moveTo>
                <a:cubicBezTo>
                  <a:pt x="284" y="215"/>
                  <a:pt x="284" y="215"/>
                  <a:pt x="284" y="215"/>
                </a:cubicBezTo>
                <a:cubicBezTo>
                  <a:pt x="284" y="223"/>
                  <a:pt x="277" y="229"/>
                  <a:pt x="269" y="229"/>
                </a:cubicBezTo>
                <a:cubicBezTo>
                  <a:pt x="262" y="229"/>
                  <a:pt x="255" y="223"/>
                  <a:pt x="255" y="215"/>
                </a:cubicBezTo>
                <a:cubicBezTo>
                  <a:pt x="255" y="85"/>
                  <a:pt x="255" y="85"/>
                  <a:pt x="255" y="85"/>
                </a:cubicBezTo>
                <a:lnTo>
                  <a:pt x="284" y="85"/>
                </a:lnTo>
                <a:close/>
                <a:moveTo>
                  <a:pt x="269" y="286"/>
                </a:moveTo>
                <a:cubicBezTo>
                  <a:pt x="230" y="286"/>
                  <a:pt x="198" y="254"/>
                  <a:pt x="198" y="215"/>
                </a:cubicBezTo>
                <a:cubicBezTo>
                  <a:pt x="198" y="192"/>
                  <a:pt x="209" y="171"/>
                  <a:pt x="227" y="158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38"/>
                  <a:pt x="246" y="258"/>
                  <a:pt x="269" y="258"/>
                </a:cubicBezTo>
                <a:cubicBezTo>
                  <a:pt x="293" y="258"/>
                  <a:pt x="312" y="238"/>
                  <a:pt x="312" y="215"/>
                </a:cubicBezTo>
                <a:cubicBezTo>
                  <a:pt x="312" y="158"/>
                  <a:pt x="312" y="158"/>
                  <a:pt x="312" y="158"/>
                </a:cubicBezTo>
                <a:cubicBezTo>
                  <a:pt x="329" y="171"/>
                  <a:pt x="340" y="192"/>
                  <a:pt x="340" y="215"/>
                </a:cubicBezTo>
                <a:cubicBezTo>
                  <a:pt x="340" y="254"/>
                  <a:pt x="308" y="286"/>
                  <a:pt x="269" y="286"/>
                </a:cubicBezTo>
                <a:close/>
                <a:moveTo>
                  <a:pt x="329" y="456"/>
                </a:moveTo>
                <a:cubicBezTo>
                  <a:pt x="338" y="399"/>
                  <a:pt x="338" y="399"/>
                  <a:pt x="338" y="399"/>
                </a:cubicBezTo>
                <a:cubicBezTo>
                  <a:pt x="371" y="399"/>
                  <a:pt x="371" y="399"/>
                  <a:pt x="371" y="399"/>
                </a:cubicBezTo>
                <a:cubicBezTo>
                  <a:pt x="380" y="456"/>
                  <a:pt x="380" y="456"/>
                  <a:pt x="380" y="456"/>
                </a:cubicBezTo>
                <a:lnTo>
                  <a:pt x="329" y="4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1" name="Freeform 29"/>
          <p:cNvSpPr>
            <a:spLocks noEditPoints="1"/>
          </p:cNvSpPr>
          <p:nvPr/>
        </p:nvSpPr>
        <p:spPr bwMode="auto">
          <a:xfrm>
            <a:off x="17652577" y="6628644"/>
            <a:ext cx="422192" cy="480760"/>
          </a:xfrm>
          <a:custGeom>
            <a:avLst/>
            <a:gdLst>
              <a:gd name="T0" fmla="*/ 397 w 426"/>
              <a:gd name="T1" fmla="*/ 172 h 485"/>
              <a:gd name="T2" fmla="*/ 365 w 426"/>
              <a:gd name="T3" fmla="*/ 0 h 485"/>
              <a:gd name="T4" fmla="*/ 298 w 426"/>
              <a:gd name="T5" fmla="*/ 55 h 485"/>
              <a:gd name="T6" fmla="*/ 231 w 426"/>
              <a:gd name="T7" fmla="*/ 0 h 485"/>
              <a:gd name="T8" fmla="*/ 195 w 426"/>
              <a:gd name="T9" fmla="*/ 0 h 485"/>
              <a:gd name="T10" fmla="*/ 128 w 426"/>
              <a:gd name="T11" fmla="*/ 55 h 485"/>
              <a:gd name="T12" fmla="*/ 61 w 426"/>
              <a:gd name="T13" fmla="*/ 0 h 485"/>
              <a:gd name="T14" fmla="*/ 28 w 426"/>
              <a:gd name="T15" fmla="*/ 172 h 485"/>
              <a:gd name="T16" fmla="*/ 0 w 426"/>
              <a:gd name="T17" fmla="*/ 485 h 485"/>
              <a:gd name="T18" fmla="*/ 426 w 426"/>
              <a:gd name="T19" fmla="*/ 172 h 485"/>
              <a:gd name="T20" fmla="*/ 344 w 426"/>
              <a:gd name="T21" fmla="*/ 29 h 485"/>
              <a:gd name="T22" fmla="*/ 317 w 426"/>
              <a:gd name="T23" fmla="*/ 85 h 485"/>
              <a:gd name="T24" fmla="*/ 312 w 426"/>
              <a:gd name="T25" fmla="*/ 114 h 485"/>
              <a:gd name="T26" fmla="*/ 369 w 426"/>
              <a:gd name="T27" fmla="*/ 172 h 485"/>
              <a:gd name="T28" fmla="*/ 312 w 426"/>
              <a:gd name="T29" fmla="*/ 114 h 485"/>
              <a:gd name="T30" fmla="*/ 259 w 426"/>
              <a:gd name="T31" fmla="*/ 29 h 485"/>
              <a:gd name="T32" fmla="*/ 232 w 426"/>
              <a:gd name="T33" fmla="*/ 85 h 485"/>
              <a:gd name="T34" fmla="*/ 227 w 426"/>
              <a:gd name="T35" fmla="*/ 114 h 485"/>
              <a:gd name="T36" fmla="*/ 284 w 426"/>
              <a:gd name="T37" fmla="*/ 172 h 485"/>
              <a:gd name="T38" fmla="*/ 227 w 426"/>
              <a:gd name="T39" fmla="*/ 114 h 485"/>
              <a:gd name="T40" fmla="*/ 174 w 426"/>
              <a:gd name="T41" fmla="*/ 29 h 485"/>
              <a:gd name="T42" fmla="*/ 147 w 426"/>
              <a:gd name="T43" fmla="*/ 85 h 485"/>
              <a:gd name="T44" fmla="*/ 142 w 426"/>
              <a:gd name="T45" fmla="*/ 114 h 485"/>
              <a:gd name="T46" fmla="*/ 198 w 426"/>
              <a:gd name="T47" fmla="*/ 172 h 485"/>
              <a:gd name="T48" fmla="*/ 142 w 426"/>
              <a:gd name="T49" fmla="*/ 114 h 485"/>
              <a:gd name="T50" fmla="*/ 89 w 426"/>
              <a:gd name="T51" fmla="*/ 29 h 485"/>
              <a:gd name="T52" fmla="*/ 62 w 426"/>
              <a:gd name="T53" fmla="*/ 85 h 485"/>
              <a:gd name="T54" fmla="*/ 57 w 426"/>
              <a:gd name="T55" fmla="*/ 114 h 485"/>
              <a:gd name="T56" fmla="*/ 113 w 426"/>
              <a:gd name="T57" fmla="*/ 172 h 485"/>
              <a:gd name="T58" fmla="*/ 57 w 426"/>
              <a:gd name="T59" fmla="*/ 114 h 485"/>
              <a:gd name="T60" fmla="*/ 28 w 426"/>
              <a:gd name="T61" fmla="*/ 401 h 485"/>
              <a:gd name="T62" fmla="*/ 28 w 426"/>
              <a:gd name="T63" fmla="*/ 456 h 485"/>
              <a:gd name="T64" fmla="*/ 342 w 426"/>
              <a:gd name="T65" fmla="*/ 456 h 485"/>
              <a:gd name="T66" fmla="*/ 397 w 426"/>
              <a:gd name="T67" fmla="*/ 456 h 485"/>
              <a:gd name="T68" fmla="*/ 313 w 426"/>
              <a:gd name="T69" fmla="*/ 456 h 485"/>
              <a:gd name="T70" fmla="*/ 28 w 426"/>
              <a:gd name="T71" fmla="*/ 372 h 485"/>
              <a:gd name="T72" fmla="*/ 397 w 426"/>
              <a:gd name="T73" fmla="*/ 200 h 485"/>
              <a:gd name="T74" fmla="*/ 369 w 426"/>
              <a:gd name="T75" fmla="*/ 228 h 485"/>
              <a:gd name="T76" fmla="*/ 57 w 426"/>
              <a:gd name="T77" fmla="*/ 343 h 485"/>
              <a:gd name="T78" fmla="*/ 369 w 426"/>
              <a:gd name="T79" fmla="*/ 228 h 485"/>
              <a:gd name="T80" fmla="*/ 85 w 426"/>
              <a:gd name="T81" fmla="*/ 314 h 485"/>
              <a:gd name="T82" fmla="*/ 113 w 426"/>
              <a:gd name="T83" fmla="*/ 257 h 485"/>
              <a:gd name="T84" fmla="*/ 198 w 426"/>
              <a:gd name="T85" fmla="*/ 314 h 485"/>
              <a:gd name="T86" fmla="*/ 142 w 426"/>
              <a:gd name="T87" fmla="*/ 257 h 485"/>
              <a:gd name="T88" fmla="*/ 198 w 426"/>
              <a:gd name="T89" fmla="*/ 314 h 485"/>
              <a:gd name="T90" fmla="*/ 227 w 426"/>
              <a:gd name="T91" fmla="*/ 314 h 485"/>
              <a:gd name="T92" fmla="*/ 284 w 426"/>
              <a:gd name="T93" fmla="*/ 257 h 485"/>
              <a:gd name="T94" fmla="*/ 340 w 426"/>
              <a:gd name="T95" fmla="*/ 314 h 485"/>
              <a:gd name="T96" fmla="*/ 312 w 426"/>
              <a:gd name="T97" fmla="*/ 257 h 485"/>
              <a:gd name="T98" fmla="*/ 340 w 426"/>
              <a:gd name="T99" fmla="*/ 314 h 485"/>
              <a:gd name="T100" fmla="*/ 312 w 426"/>
              <a:gd name="T101" fmla="*/ 371 h 485"/>
              <a:gd name="T102" fmla="*/ 113 w 426"/>
              <a:gd name="T103" fmla="*/ 399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26" h="485">
                <a:moveTo>
                  <a:pt x="426" y="172"/>
                </a:moveTo>
                <a:cubicBezTo>
                  <a:pt x="397" y="172"/>
                  <a:pt x="397" y="172"/>
                  <a:pt x="397" y="172"/>
                </a:cubicBezTo>
                <a:cubicBezTo>
                  <a:pt x="397" y="97"/>
                  <a:pt x="397" y="97"/>
                  <a:pt x="397" y="97"/>
                </a:cubicBezTo>
                <a:cubicBezTo>
                  <a:pt x="365" y="0"/>
                  <a:pt x="365" y="0"/>
                  <a:pt x="365" y="0"/>
                </a:cubicBezTo>
                <a:cubicBezTo>
                  <a:pt x="316" y="0"/>
                  <a:pt x="316" y="0"/>
                  <a:pt x="316" y="0"/>
                </a:cubicBezTo>
                <a:cubicBezTo>
                  <a:pt x="298" y="55"/>
                  <a:pt x="298" y="55"/>
                  <a:pt x="298" y="55"/>
                </a:cubicBezTo>
                <a:cubicBezTo>
                  <a:pt x="280" y="0"/>
                  <a:pt x="280" y="0"/>
                  <a:pt x="280" y="0"/>
                </a:cubicBezTo>
                <a:cubicBezTo>
                  <a:pt x="231" y="0"/>
                  <a:pt x="231" y="0"/>
                  <a:pt x="231" y="0"/>
                </a:cubicBezTo>
                <a:cubicBezTo>
                  <a:pt x="213" y="55"/>
                  <a:pt x="213" y="55"/>
                  <a:pt x="213" y="55"/>
                </a:cubicBezTo>
                <a:cubicBezTo>
                  <a:pt x="195" y="0"/>
                  <a:pt x="195" y="0"/>
                  <a:pt x="195" y="0"/>
                </a:cubicBezTo>
                <a:cubicBezTo>
                  <a:pt x="146" y="0"/>
                  <a:pt x="146" y="0"/>
                  <a:pt x="146" y="0"/>
                </a:cubicBezTo>
                <a:cubicBezTo>
                  <a:pt x="128" y="55"/>
                  <a:pt x="128" y="55"/>
                  <a:pt x="128" y="55"/>
                </a:cubicBezTo>
                <a:cubicBezTo>
                  <a:pt x="109" y="0"/>
                  <a:pt x="109" y="0"/>
                  <a:pt x="10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28" y="97"/>
                  <a:pt x="28" y="97"/>
                  <a:pt x="28" y="97"/>
                </a:cubicBezTo>
                <a:cubicBezTo>
                  <a:pt x="28" y="172"/>
                  <a:pt x="28" y="172"/>
                  <a:pt x="28" y="172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485"/>
                  <a:pt x="0" y="485"/>
                  <a:pt x="0" y="485"/>
                </a:cubicBezTo>
                <a:cubicBezTo>
                  <a:pt x="426" y="485"/>
                  <a:pt x="426" y="485"/>
                  <a:pt x="426" y="485"/>
                </a:cubicBezTo>
                <a:lnTo>
                  <a:pt x="426" y="172"/>
                </a:lnTo>
                <a:close/>
                <a:moveTo>
                  <a:pt x="336" y="29"/>
                </a:moveTo>
                <a:cubicBezTo>
                  <a:pt x="344" y="29"/>
                  <a:pt x="344" y="29"/>
                  <a:pt x="344" y="29"/>
                </a:cubicBezTo>
                <a:cubicBezTo>
                  <a:pt x="363" y="85"/>
                  <a:pt x="363" y="85"/>
                  <a:pt x="363" y="85"/>
                </a:cubicBezTo>
                <a:cubicBezTo>
                  <a:pt x="317" y="85"/>
                  <a:pt x="317" y="85"/>
                  <a:pt x="317" y="85"/>
                </a:cubicBezTo>
                <a:lnTo>
                  <a:pt x="336" y="29"/>
                </a:lnTo>
                <a:close/>
                <a:moveTo>
                  <a:pt x="312" y="114"/>
                </a:moveTo>
                <a:cubicBezTo>
                  <a:pt x="369" y="114"/>
                  <a:pt x="369" y="114"/>
                  <a:pt x="369" y="114"/>
                </a:cubicBezTo>
                <a:cubicBezTo>
                  <a:pt x="369" y="172"/>
                  <a:pt x="369" y="172"/>
                  <a:pt x="369" y="172"/>
                </a:cubicBezTo>
                <a:cubicBezTo>
                  <a:pt x="312" y="172"/>
                  <a:pt x="312" y="172"/>
                  <a:pt x="312" y="172"/>
                </a:cubicBezTo>
                <a:lnTo>
                  <a:pt x="312" y="114"/>
                </a:lnTo>
                <a:close/>
                <a:moveTo>
                  <a:pt x="251" y="29"/>
                </a:moveTo>
                <a:cubicBezTo>
                  <a:pt x="259" y="29"/>
                  <a:pt x="259" y="29"/>
                  <a:pt x="259" y="29"/>
                </a:cubicBezTo>
                <a:cubicBezTo>
                  <a:pt x="278" y="85"/>
                  <a:pt x="278" y="85"/>
                  <a:pt x="278" y="85"/>
                </a:cubicBezTo>
                <a:cubicBezTo>
                  <a:pt x="232" y="85"/>
                  <a:pt x="232" y="85"/>
                  <a:pt x="232" y="85"/>
                </a:cubicBezTo>
                <a:lnTo>
                  <a:pt x="251" y="29"/>
                </a:lnTo>
                <a:close/>
                <a:moveTo>
                  <a:pt x="227" y="114"/>
                </a:moveTo>
                <a:cubicBezTo>
                  <a:pt x="284" y="114"/>
                  <a:pt x="284" y="114"/>
                  <a:pt x="284" y="114"/>
                </a:cubicBezTo>
                <a:cubicBezTo>
                  <a:pt x="284" y="172"/>
                  <a:pt x="284" y="172"/>
                  <a:pt x="284" y="172"/>
                </a:cubicBezTo>
                <a:cubicBezTo>
                  <a:pt x="227" y="172"/>
                  <a:pt x="227" y="172"/>
                  <a:pt x="227" y="172"/>
                </a:cubicBezTo>
                <a:lnTo>
                  <a:pt x="227" y="114"/>
                </a:lnTo>
                <a:close/>
                <a:moveTo>
                  <a:pt x="166" y="29"/>
                </a:moveTo>
                <a:cubicBezTo>
                  <a:pt x="174" y="29"/>
                  <a:pt x="174" y="29"/>
                  <a:pt x="174" y="29"/>
                </a:cubicBezTo>
                <a:cubicBezTo>
                  <a:pt x="193" y="85"/>
                  <a:pt x="193" y="85"/>
                  <a:pt x="193" y="85"/>
                </a:cubicBezTo>
                <a:cubicBezTo>
                  <a:pt x="147" y="85"/>
                  <a:pt x="147" y="85"/>
                  <a:pt x="147" y="85"/>
                </a:cubicBezTo>
                <a:lnTo>
                  <a:pt x="166" y="29"/>
                </a:lnTo>
                <a:close/>
                <a:moveTo>
                  <a:pt x="142" y="114"/>
                </a:moveTo>
                <a:cubicBezTo>
                  <a:pt x="198" y="114"/>
                  <a:pt x="198" y="114"/>
                  <a:pt x="198" y="114"/>
                </a:cubicBezTo>
                <a:cubicBezTo>
                  <a:pt x="198" y="172"/>
                  <a:pt x="198" y="172"/>
                  <a:pt x="198" y="172"/>
                </a:cubicBezTo>
                <a:cubicBezTo>
                  <a:pt x="142" y="172"/>
                  <a:pt x="142" y="172"/>
                  <a:pt x="142" y="172"/>
                </a:cubicBezTo>
                <a:lnTo>
                  <a:pt x="142" y="114"/>
                </a:lnTo>
                <a:close/>
                <a:moveTo>
                  <a:pt x="81" y="29"/>
                </a:moveTo>
                <a:cubicBezTo>
                  <a:pt x="89" y="29"/>
                  <a:pt x="89" y="29"/>
                  <a:pt x="89" y="29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62" y="85"/>
                  <a:pt x="62" y="85"/>
                  <a:pt x="62" y="85"/>
                </a:cubicBezTo>
                <a:lnTo>
                  <a:pt x="81" y="29"/>
                </a:lnTo>
                <a:close/>
                <a:moveTo>
                  <a:pt x="57" y="114"/>
                </a:moveTo>
                <a:cubicBezTo>
                  <a:pt x="113" y="114"/>
                  <a:pt x="113" y="114"/>
                  <a:pt x="113" y="114"/>
                </a:cubicBezTo>
                <a:cubicBezTo>
                  <a:pt x="113" y="172"/>
                  <a:pt x="113" y="172"/>
                  <a:pt x="113" y="172"/>
                </a:cubicBezTo>
                <a:cubicBezTo>
                  <a:pt x="57" y="172"/>
                  <a:pt x="57" y="172"/>
                  <a:pt x="57" y="172"/>
                </a:cubicBezTo>
                <a:lnTo>
                  <a:pt x="57" y="114"/>
                </a:lnTo>
                <a:close/>
                <a:moveTo>
                  <a:pt x="28" y="456"/>
                </a:moveTo>
                <a:cubicBezTo>
                  <a:pt x="28" y="401"/>
                  <a:pt x="28" y="401"/>
                  <a:pt x="28" y="401"/>
                </a:cubicBezTo>
                <a:cubicBezTo>
                  <a:pt x="56" y="407"/>
                  <a:pt x="78" y="428"/>
                  <a:pt x="84" y="456"/>
                </a:cubicBezTo>
                <a:lnTo>
                  <a:pt x="28" y="456"/>
                </a:lnTo>
                <a:close/>
                <a:moveTo>
                  <a:pt x="397" y="456"/>
                </a:moveTo>
                <a:cubicBezTo>
                  <a:pt x="342" y="456"/>
                  <a:pt x="342" y="456"/>
                  <a:pt x="342" y="456"/>
                </a:cubicBezTo>
                <a:cubicBezTo>
                  <a:pt x="347" y="428"/>
                  <a:pt x="369" y="407"/>
                  <a:pt x="397" y="401"/>
                </a:cubicBezTo>
                <a:lnTo>
                  <a:pt x="397" y="456"/>
                </a:lnTo>
                <a:close/>
                <a:moveTo>
                  <a:pt x="397" y="372"/>
                </a:moveTo>
                <a:cubicBezTo>
                  <a:pt x="354" y="378"/>
                  <a:pt x="319" y="413"/>
                  <a:pt x="313" y="456"/>
                </a:cubicBezTo>
                <a:cubicBezTo>
                  <a:pt x="112" y="456"/>
                  <a:pt x="112" y="456"/>
                  <a:pt x="112" y="456"/>
                </a:cubicBezTo>
                <a:cubicBezTo>
                  <a:pt x="106" y="413"/>
                  <a:pt x="72" y="378"/>
                  <a:pt x="28" y="372"/>
                </a:cubicBezTo>
                <a:cubicBezTo>
                  <a:pt x="28" y="200"/>
                  <a:pt x="28" y="200"/>
                  <a:pt x="28" y="200"/>
                </a:cubicBezTo>
                <a:cubicBezTo>
                  <a:pt x="397" y="200"/>
                  <a:pt x="397" y="200"/>
                  <a:pt x="397" y="200"/>
                </a:cubicBezTo>
                <a:lnTo>
                  <a:pt x="397" y="372"/>
                </a:lnTo>
                <a:close/>
                <a:moveTo>
                  <a:pt x="369" y="228"/>
                </a:moveTo>
                <a:cubicBezTo>
                  <a:pt x="57" y="228"/>
                  <a:pt x="57" y="228"/>
                  <a:pt x="57" y="228"/>
                </a:cubicBezTo>
                <a:cubicBezTo>
                  <a:pt x="57" y="343"/>
                  <a:pt x="57" y="343"/>
                  <a:pt x="57" y="343"/>
                </a:cubicBezTo>
                <a:cubicBezTo>
                  <a:pt x="369" y="343"/>
                  <a:pt x="369" y="343"/>
                  <a:pt x="369" y="343"/>
                </a:cubicBezTo>
                <a:lnTo>
                  <a:pt x="369" y="228"/>
                </a:lnTo>
                <a:close/>
                <a:moveTo>
                  <a:pt x="113" y="314"/>
                </a:moveTo>
                <a:cubicBezTo>
                  <a:pt x="85" y="314"/>
                  <a:pt x="85" y="314"/>
                  <a:pt x="85" y="314"/>
                </a:cubicBezTo>
                <a:cubicBezTo>
                  <a:pt x="85" y="257"/>
                  <a:pt x="85" y="257"/>
                  <a:pt x="85" y="257"/>
                </a:cubicBezTo>
                <a:cubicBezTo>
                  <a:pt x="113" y="257"/>
                  <a:pt x="113" y="257"/>
                  <a:pt x="113" y="257"/>
                </a:cubicBezTo>
                <a:lnTo>
                  <a:pt x="113" y="314"/>
                </a:lnTo>
                <a:close/>
                <a:moveTo>
                  <a:pt x="198" y="314"/>
                </a:moveTo>
                <a:cubicBezTo>
                  <a:pt x="142" y="314"/>
                  <a:pt x="142" y="314"/>
                  <a:pt x="142" y="314"/>
                </a:cubicBezTo>
                <a:cubicBezTo>
                  <a:pt x="142" y="257"/>
                  <a:pt x="142" y="257"/>
                  <a:pt x="142" y="257"/>
                </a:cubicBezTo>
                <a:cubicBezTo>
                  <a:pt x="198" y="257"/>
                  <a:pt x="198" y="257"/>
                  <a:pt x="198" y="257"/>
                </a:cubicBezTo>
                <a:lnTo>
                  <a:pt x="198" y="314"/>
                </a:lnTo>
                <a:close/>
                <a:moveTo>
                  <a:pt x="284" y="314"/>
                </a:moveTo>
                <a:cubicBezTo>
                  <a:pt x="227" y="314"/>
                  <a:pt x="227" y="314"/>
                  <a:pt x="227" y="314"/>
                </a:cubicBezTo>
                <a:cubicBezTo>
                  <a:pt x="227" y="257"/>
                  <a:pt x="227" y="257"/>
                  <a:pt x="227" y="257"/>
                </a:cubicBezTo>
                <a:cubicBezTo>
                  <a:pt x="284" y="257"/>
                  <a:pt x="284" y="257"/>
                  <a:pt x="284" y="257"/>
                </a:cubicBezTo>
                <a:lnTo>
                  <a:pt x="284" y="314"/>
                </a:lnTo>
                <a:close/>
                <a:moveTo>
                  <a:pt x="340" y="314"/>
                </a:moveTo>
                <a:cubicBezTo>
                  <a:pt x="312" y="314"/>
                  <a:pt x="312" y="314"/>
                  <a:pt x="312" y="314"/>
                </a:cubicBezTo>
                <a:cubicBezTo>
                  <a:pt x="312" y="257"/>
                  <a:pt x="312" y="257"/>
                  <a:pt x="312" y="257"/>
                </a:cubicBezTo>
                <a:cubicBezTo>
                  <a:pt x="340" y="257"/>
                  <a:pt x="340" y="257"/>
                  <a:pt x="340" y="257"/>
                </a:cubicBezTo>
                <a:lnTo>
                  <a:pt x="340" y="314"/>
                </a:lnTo>
                <a:close/>
                <a:moveTo>
                  <a:pt x="113" y="371"/>
                </a:moveTo>
                <a:cubicBezTo>
                  <a:pt x="312" y="371"/>
                  <a:pt x="312" y="371"/>
                  <a:pt x="312" y="371"/>
                </a:cubicBezTo>
                <a:cubicBezTo>
                  <a:pt x="312" y="399"/>
                  <a:pt x="312" y="399"/>
                  <a:pt x="312" y="399"/>
                </a:cubicBezTo>
                <a:cubicBezTo>
                  <a:pt x="113" y="399"/>
                  <a:pt x="113" y="399"/>
                  <a:pt x="113" y="399"/>
                </a:cubicBezTo>
                <a:lnTo>
                  <a:pt x="113" y="3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2" name="Freeform 30"/>
          <p:cNvSpPr>
            <a:spLocks noEditPoints="1"/>
          </p:cNvSpPr>
          <p:nvPr/>
        </p:nvSpPr>
        <p:spPr bwMode="auto">
          <a:xfrm>
            <a:off x="4009792" y="6684777"/>
            <a:ext cx="480758" cy="368498"/>
          </a:xfrm>
          <a:custGeom>
            <a:avLst/>
            <a:gdLst>
              <a:gd name="T0" fmla="*/ 129 w 484"/>
              <a:gd name="T1" fmla="*/ 255 h 369"/>
              <a:gd name="T2" fmla="*/ 129 w 484"/>
              <a:gd name="T3" fmla="*/ 227 h 369"/>
              <a:gd name="T4" fmla="*/ 171 w 484"/>
              <a:gd name="T5" fmla="*/ 270 h 369"/>
              <a:gd name="T6" fmla="*/ 143 w 484"/>
              <a:gd name="T7" fmla="*/ 270 h 369"/>
              <a:gd name="T8" fmla="*/ 129 w 484"/>
              <a:gd name="T9" fmla="*/ 255 h 369"/>
              <a:gd name="T10" fmla="*/ 370 w 484"/>
              <a:gd name="T11" fmla="*/ 270 h 369"/>
              <a:gd name="T12" fmla="*/ 398 w 484"/>
              <a:gd name="T13" fmla="*/ 270 h 369"/>
              <a:gd name="T14" fmla="*/ 356 w 484"/>
              <a:gd name="T15" fmla="*/ 227 h 369"/>
              <a:gd name="T16" fmla="*/ 356 w 484"/>
              <a:gd name="T17" fmla="*/ 255 h 369"/>
              <a:gd name="T18" fmla="*/ 370 w 484"/>
              <a:gd name="T19" fmla="*/ 270 h 369"/>
              <a:gd name="T20" fmla="*/ 30 w 484"/>
              <a:gd name="T21" fmla="*/ 255 h 369"/>
              <a:gd name="T22" fmla="*/ 0 w 484"/>
              <a:gd name="T23" fmla="*/ 255 h 369"/>
              <a:gd name="T24" fmla="*/ 0 w 484"/>
              <a:gd name="T25" fmla="*/ 227 h 369"/>
              <a:gd name="T26" fmla="*/ 29 w 484"/>
              <a:gd name="T27" fmla="*/ 227 h 369"/>
              <a:gd name="T28" fmla="*/ 29 w 484"/>
              <a:gd name="T29" fmla="*/ 57 h 369"/>
              <a:gd name="T30" fmla="*/ 86 w 484"/>
              <a:gd name="T31" fmla="*/ 0 h 369"/>
              <a:gd name="T32" fmla="*/ 143 w 484"/>
              <a:gd name="T33" fmla="*/ 57 h 369"/>
              <a:gd name="T34" fmla="*/ 114 w 484"/>
              <a:gd name="T35" fmla="*/ 57 h 369"/>
              <a:gd name="T36" fmla="*/ 86 w 484"/>
              <a:gd name="T37" fmla="*/ 28 h 369"/>
              <a:gd name="T38" fmla="*/ 58 w 484"/>
              <a:gd name="T39" fmla="*/ 57 h 369"/>
              <a:gd name="T40" fmla="*/ 58 w 484"/>
              <a:gd name="T41" fmla="*/ 200 h 369"/>
              <a:gd name="T42" fmla="*/ 129 w 484"/>
              <a:gd name="T43" fmla="*/ 170 h 369"/>
              <a:gd name="T44" fmla="*/ 214 w 484"/>
              <a:gd name="T45" fmla="*/ 219 h 369"/>
              <a:gd name="T46" fmla="*/ 242 w 484"/>
              <a:gd name="T47" fmla="*/ 209 h 369"/>
              <a:gd name="T48" fmla="*/ 270 w 484"/>
              <a:gd name="T49" fmla="*/ 219 h 369"/>
              <a:gd name="T50" fmla="*/ 356 w 484"/>
              <a:gd name="T51" fmla="*/ 170 h 369"/>
              <a:gd name="T52" fmla="*/ 427 w 484"/>
              <a:gd name="T53" fmla="*/ 200 h 369"/>
              <a:gd name="T54" fmla="*/ 427 w 484"/>
              <a:gd name="T55" fmla="*/ 57 h 369"/>
              <a:gd name="T56" fmla="*/ 398 w 484"/>
              <a:gd name="T57" fmla="*/ 28 h 369"/>
              <a:gd name="T58" fmla="*/ 370 w 484"/>
              <a:gd name="T59" fmla="*/ 57 h 369"/>
              <a:gd name="T60" fmla="*/ 341 w 484"/>
              <a:gd name="T61" fmla="*/ 57 h 369"/>
              <a:gd name="T62" fmla="*/ 398 w 484"/>
              <a:gd name="T63" fmla="*/ 0 h 369"/>
              <a:gd name="T64" fmla="*/ 455 w 484"/>
              <a:gd name="T65" fmla="*/ 57 h 369"/>
              <a:gd name="T66" fmla="*/ 455 w 484"/>
              <a:gd name="T67" fmla="*/ 227 h 369"/>
              <a:gd name="T68" fmla="*/ 484 w 484"/>
              <a:gd name="T69" fmla="*/ 227 h 369"/>
              <a:gd name="T70" fmla="*/ 484 w 484"/>
              <a:gd name="T71" fmla="*/ 255 h 369"/>
              <a:gd name="T72" fmla="*/ 454 w 484"/>
              <a:gd name="T73" fmla="*/ 255 h 369"/>
              <a:gd name="T74" fmla="*/ 455 w 484"/>
              <a:gd name="T75" fmla="*/ 270 h 369"/>
              <a:gd name="T76" fmla="*/ 356 w 484"/>
              <a:gd name="T77" fmla="*/ 369 h 369"/>
              <a:gd name="T78" fmla="*/ 256 w 484"/>
              <a:gd name="T79" fmla="*/ 270 h 369"/>
              <a:gd name="T80" fmla="*/ 259 w 484"/>
              <a:gd name="T81" fmla="*/ 247 h 369"/>
              <a:gd name="T82" fmla="*/ 258 w 484"/>
              <a:gd name="T83" fmla="*/ 248 h 369"/>
              <a:gd name="T84" fmla="*/ 242 w 484"/>
              <a:gd name="T85" fmla="*/ 238 h 369"/>
              <a:gd name="T86" fmla="*/ 226 w 484"/>
              <a:gd name="T87" fmla="*/ 248 h 369"/>
              <a:gd name="T88" fmla="*/ 225 w 484"/>
              <a:gd name="T89" fmla="*/ 247 h 369"/>
              <a:gd name="T90" fmla="*/ 228 w 484"/>
              <a:gd name="T91" fmla="*/ 270 h 369"/>
              <a:gd name="T92" fmla="*/ 129 w 484"/>
              <a:gd name="T93" fmla="*/ 369 h 369"/>
              <a:gd name="T94" fmla="*/ 29 w 484"/>
              <a:gd name="T95" fmla="*/ 270 h 369"/>
              <a:gd name="T96" fmla="*/ 30 w 484"/>
              <a:gd name="T97" fmla="*/ 255 h 369"/>
              <a:gd name="T98" fmla="*/ 285 w 484"/>
              <a:gd name="T99" fmla="*/ 270 h 369"/>
              <a:gd name="T100" fmla="*/ 356 w 484"/>
              <a:gd name="T101" fmla="*/ 341 h 369"/>
              <a:gd name="T102" fmla="*/ 427 w 484"/>
              <a:gd name="T103" fmla="*/ 270 h 369"/>
              <a:gd name="T104" fmla="*/ 356 w 484"/>
              <a:gd name="T105" fmla="*/ 199 h 369"/>
              <a:gd name="T106" fmla="*/ 285 w 484"/>
              <a:gd name="T107" fmla="*/ 270 h 369"/>
              <a:gd name="T108" fmla="*/ 58 w 484"/>
              <a:gd name="T109" fmla="*/ 270 h 369"/>
              <a:gd name="T110" fmla="*/ 129 w 484"/>
              <a:gd name="T111" fmla="*/ 341 h 369"/>
              <a:gd name="T112" fmla="*/ 200 w 484"/>
              <a:gd name="T113" fmla="*/ 270 h 369"/>
              <a:gd name="T114" fmla="*/ 129 w 484"/>
              <a:gd name="T115" fmla="*/ 199 h 369"/>
              <a:gd name="T116" fmla="*/ 58 w 484"/>
              <a:gd name="T117" fmla="*/ 270 h 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4" h="369">
                <a:moveTo>
                  <a:pt x="129" y="255"/>
                </a:moveTo>
                <a:cubicBezTo>
                  <a:pt x="129" y="227"/>
                  <a:pt x="129" y="227"/>
                  <a:pt x="129" y="227"/>
                </a:cubicBezTo>
                <a:cubicBezTo>
                  <a:pt x="152" y="227"/>
                  <a:pt x="171" y="246"/>
                  <a:pt x="171" y="270"/>
                </a:cubicBezTo>
                <a:cubicBezTo>
                  <a:pt x="143" y="270"/>
                  <a:pt x="143" y="270"/>
                  <a:pt x="143" y="270"/>
                </a:cubicBezTo>
                <a:cubicBezTo>
                  <a:pt x="143" y="262"/>
                  <a:pt x="136" y="255"/>
                  <a:pt x="129" y="255"/>
                </a:cubicBezTo>
                <a:close/>
                <a:moveTo>
                  <a:pt x="370" y="270"/>
                </a:moveTo>
                <a:cubicBezTo>
                  <a:pt x="398" y="270"/>
                  <a:pt x="398" y="270"/>
                  <a:pt x="398" y="270"/>
                </a:cubicBezTo>
                <a:cubicBezTo>
                  <a:pt x="398" y="246"/>
                  <a:pt x="379" y="227"/>
                  <a:pt x="356" y="227"/>
                </a:cubicBezTo>
                <a:cubicBezTo>
                  <a:pt x="356" y="255"/>
                  <a:pt x="356" y="255"/>
                  <a:pt x="356" y="255"/>
                </a:cubicBezTo>
                <a:cubicBezTo>
                  <a:pt x="364" y="255"/>
                  <a:pt x="370" y="262"/>
                  <a:pt x="370" y="270"/>
                </a:cubicBezTo>
                <a:close/>
                <a:moveTo>
                  <a:pt x="30" y="255"/>
                </a:moveTo>
                <a:cubicBezTo>
                  <a:pt x="0" y="255"/>
                  <a:pt x="0" y="255"/>
                  <a:pt x="0" y="255"/>
                </a:cubicBezTo>
                <a:cubicBezTo>
                  <a:pt x="0" y="227"/>
                  <a:pt x="0" y="227"/>
                  <a:pt x="0" y="227"/>
                </a:cubicBezTo>
                <a:cubicBezTo>
                  <a:pt x="29" y="227"/>
                  <a:pt x="29" y="227"/>
                  <a:pt x="29" y="227"/>
                </a:cubicBezTo>
                <a:cubicBezTo>
                  <a:pt x="29" y="57"/>
                  <a:pt x="29" y="57"/>
                  <a:pt x="29" y="57"/>
                </a:cubicBezTo>
                <a:cubicBezTo>
                  <a:pt x="29" y="25"/>
                  <a:pt x="55" y="0"/>
                  <a:pt x="86" y="0"/>
                </a:cubicBezTo>
                <a:cubicBezTo>
                  <a:pt x="117" y="0"/>
                  <a:pt x="143" y="25"/>
                  <a:pt x="143" y="57"/>
                </a:cubicBezTo>
                <a:cubicBezTo>
                  <a:pt x="114" y="57"/>
                  <a:pt x="114" y="57"/>
                  <a:pt x="114" y="57"/>
                </a:cubicBezTo>
                <a:cubicBezTo>
                  <a:pt x="114" y="41"/>
                  <a:pt x="102" y="28"/>
                  <a:pt x="86" y="28"/>
                </a:cubicBezTo>
                <a:cubicBezTo>
                  <a:pt x="70" y="28"/>
                  <a:pt x="58" y="41"/>
                  <a:pt x="58" y="57"/>
                </a:cubicBezTo>
                <a:cubicBezTo>
                  <a:pt x="58" y="200"/>
                  <a:pt x="58" y="200"/>
                  <a:pt x="58" y="200"/>
                </a:cubicBezTo>
                <a:cubicBezTo>
                  <a:pt x="76" y="182"/>
                  <a:pt x="101" y="170"/>
                  <a:pt x="129" y="170"/>
                </a:cubicBezTo>
                <a:cubicBezTo>
                  <a:pt x="165" y="170"/>
                  <a:pt x="197" y="190"/>
                  <a:pt x="214" y="219"/>
                </a:cubicBezTo>
                <a:cubicBezTo>
                  <a:pt x="222" y="213"/>
                  <a:pt x="232" y="209"/>
                  <a:pt x="242" y="209"/>
                </a:cubicBezTo>
                <a:cubicBezTo>
                  <a:pt x="253" y="209"/>
                  <a:pt x="262" y="213"/>
                  <a:pt x="270" y="219"/>
                </a:cubicBezTo>
                <a:cubicBezTo>
                  <a:pt x="288" y="190"/>
                  <a:pt x="319" y="170"/>
                  <a:pt x="356" y="170"/>
                </a:cubicBezTo>
                <a:cubicBezTo>
                  <a:pt x="383" y="170"/>
                  <a:pt x="409" y="182"/>
                  <a:pt x="427" y="200"/>
                </a:cubicBezTo>
                <a:cubicBezTo>
                  <a:pt x="427" y="57"/>
                  <a:pt x="427" y="57"/>
                  <a:pt x="427" y="57"/>
                </a:cubicBezTo>
                <a:cubicBezTo>
                  <a:pt x="427" y="41"/>
                  <a:pt x="414" y="28"/>
                  <a:pt x="398" y="28"/>
                </a:cubicBezTo>
                <a:cubicBezTo>
                  <a:pt x="383" y="28"/>
                  <a:pt x="370" y="41"/>
                  <a:pt x="370" y="57"/>
                </a:cubicBezTo>
                <a:cubicBezTo>
                  <a:pt x="341" y="57"/>
                  <a:pt x="341" y="57"/>
                  <a:pt x="341" y="57"/>
                </a:cubicBezTo>
                <a:cubicBezTo>
                  <a:pt x="341" y="25"/>
                  <a:pt x="367" y="0"/>
                  <a:pt x="398" y="0"/>
                </a:cubicBezTo>
                <a:cubicBezTo>
                  <a:pt x="430" y="0"/>
                  <a:pt x="455" y="25"/>
                  <a:pt x="455" y="57"/>
                </a:cubicBezTo>
                <a:cubicBezTo>
                  <a:pt x="455" y="227"/>
                  <a:pt x="455" y="227"/>
                  <a:pt x="455" y="227"/>
                </a:cubicBezTo>
                <a:cubicBezTo>
                  <a:pt x="484" y="227"/>
                  <a:pt x="484" y="227"/>
                  <a:pt x="484" y="227"/>
                </a:cubicBezTo>
                <a:cubicBezTo>
                  <a:pt x="484" y="255"/>
                  <a:pt x="484" y="255"/>
                  <a:pt x="484" y="255"/>
                </a:cubicBezTo>
                <a:cubicBezTo>
                  <a:pt x="454" y="255"/>
                  <a:pt x="454" y="255"/>
                  <a:pt x="454" y="255"/>
                </a:cubicBezTo>
                <a:cubicBezTo>
                  <a:pt x="455" y="260"/>
                  <a:pt x="455" y="265"/>
                  <a:pt x="455" y="270"/>
                </a:cubicBezTo>
                <a:cubicBezTo>
                  <a:pt x="455" y="324"/>
                  <a:pt x="410" y="369"/>
                  <a:pt x="356" y="369"/>
                </a:cubicBezTo>
                <a:cubicBezTo>
                  <a:pt x="301" y="369"/>
                  <a:pt x="256" y="324"/>
                  <a:pt x="256" y="270"/>
                </a:cubicBezTo>
                <a:cubicBezTo>
                  <a:pt x="256" y="262"/>
                  <a:pt x="257" y="254"/>
                  <a:pt x="259" y="247"/>
                </a:cubicBezTo>
                <a:cubicBezTo>
                  <a:pt x="258" y="248"/>
                  <a:pt x="258" y="248"/>
                  <a:pt x="258" y="248"/>
                </a:cubicBezTo>
                <a:cubicBezTo>
                  <a:pt x="255" y="241"/>
                  <a:pt x="249" y="238"/>
                  <a:pt x="242" y="238"/>
                </a:cubicBezTo>
                <a:cubicBezTo>
                  <a:pt x="235" y="238"/>
                  <a:pt x="230" y="241"/>
                  <a:pt x="226" y="248"/>
                </a:cubicBezTo>
                <a:cubicBezTo>
                  <a:pt x="225" y="247"/>
                  <a:pt x="225" y="247"/>
                  <a:pt x="225" y="247"/>
                </a:cubicBezTo>
                <a:cubicBezTo>
                  <a:pt x="227" y="254"/>
                  <a:pt x="228" y="262"/>
                  <a:pt x="228" y="270"/>
                </a:cubicBezTo>
                <a:cubicBezTo>
                  <a:pt x="228" y="324"/>
                  <a:pt x="183" y="369"/>
                  <a:pt x="129" y="369"/>
                </a:cubicBezTo>
                <a:cubicBezTo>
                  <a:pt x="74" y="369"/>
                  <a:pt x="29" y="324"/>
                  <a:pt x="29" y="270"/>
                </a:cubicBezTo>
                <a:cubicBezTo>
                  <a:pt x="29" y="265"/>
                  <a:pt x="30" y="260"/>
                  <a:pt x="30" y="255"/>
                </a:cubicBezTo>
                <a:close/>
                <a:moveTo>
                  <a:pt x="285" y="270"/>
                </a:moveTo>
                <a:cubicBezTo>
                  <a:pt x="285" y="309"/>
                  <a:pt x="317" y="341"/>
                  <a:pt x="356" y="341"/>
                </a:cubicBezTo>
                <a:cubicBezTo>
                  <a:pt x="395" y="341"/>
                  <a:pt x="427" y="309"/>
                  <a:pt x="427" y="270"/>
                </a:cubicBezTo>
                <a:cubicBezTo>
                  <a:pt x="427" y="230"/>
                  <a:pt x="395" y="199"/>
                  <a:pt x="356" y="199"/>
                </a:cubicBezTo>
                <a:cubicBezTo>
                  <a:pt x="317" y="199"/>
                  <a:pt x="285" y="230"/>
                  <a:pt x="285" y="270"/>
                </a:cubicBezTo>
                <a:close/>
                <a:moveTo>
                  <a:pt x="58" y="270"/>
                </a:moveTo>
                <a:cubicBezTo>
                  <a:pt x="58" y="309"/>
                  <a:pt x="90" y="341"/>
                  <a:pt x="129" y="341"/>
                </a:cubicBezTo>
                <a:cubicBezTo>
                  <a:pt x="168" y="341"/>
                  <a:pt x="200" y="309"/>
                  <a:pt x="200" y="270"/>
                </a:cubicBezTo>
                <a:cubicBezTo>
                  <a:pt x="200" y="230"/>
                  <a:pt x="168" y="199"/>
                  <a:pt x="129" y="199"/>
                </a:cubicBezTo>
                <a:cubicBezTo>
                  <a:pt x="90" y="199"/>
                  <a:pt x="58" y="230"/>
                  <a:pt x="58" y="2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3" name="Freeform 31"/>
          <p:cNvSpPr>
            <a:spLocks noEditPoints="1"/>
          </p:cNvSpPr>
          <p:nvPr/>
        </p:nvSpPr>
        <p:spPr bwMode="auto">
          <a:xfrm>
            <a:off x="13074651" y="6622544"/>
            <a:ext cx="495400" cy="492960"/>
          </a:xfrm>
          <a:custGeom>
            <a:avLst/>
            <a:gdLst>
              <a:gd name="T0" fmla="*/ 396 w 497"/>
              <a:gd name="T1" fmla="*/ 0 h 497"/>
              <a:gd name="T2" fmla="*/ 396 w 497"/>
              <a:gd name="T3" fmla="*/ 40 h 497"/>
              <a:gd name="T4" fmla="*/ 356 w 497"/>
              <a:gd name="T5" fmla="*/ 40 h 497"/>
              <a:gd name="T6" fmla="*/ 356 w 497"/>
              <a:gd name="T7" fmla="*/ 80 h 497"/>
              <a:gd name="T8" fmla="*/ 170 w 497"/>
              <a:gd name="T9" fmla="*/ 146 h 497"/>
              <a:gd name="T10" fmla="*/ 146 w 497"/>
              <a:gd name="T11" fmla="*/ 184 h 497"/>
              <a:gd name="T12" fmla="*/ 100 w 497"/>
              <a:gd name="T13" fmla="*/ 217 h 497"/>
              <a:gd name="T14" fmla="*/ 50 w 497"/>
              <a:gd name="T15" fmla="*/ 227 h 497"/>
              <a:gd name="T16" fmla="*/ 51 w 497"/>
              <a:gd name="T17" fmla="*/ 408 h 497"/>
              <a:gd name="T18" fmla="*/ 37 w 497"/>
              <a:gd name="T19" fmla="*/ 475 h 497"/>
              <a:gd name="T20" fmla="*/ 90 w 497"/>
              <a:gd name="T21" fmla="*/ 447 h 497"/>
              <a:gd name="T22" fmla="*/ 300 w 497"/>
              <a:gd name="T23" fmla="*/ 417 h 497"/>
              <a:gd name="T24" fmla="*/ 280 w 497"/>
              <a:gd name="T25" fmla="*/ 357 h 497"/>
              <a:gd name="T26" fmla="*/ 322 w 497"/>
              <a:gd name="T27" fmla="*/ 356 h 497"/>
              <a:gd name="T28" fmla="*/ 359 w 497"/>
              <a:gd name="T29" fmla="*/ 197 h 497"/>
              <a:gd name="T30" fmla="*/ 436 w 497"/>
              <a:gd name="T31" fmla="*/ 161 h 497"/>
              <a:gd name="T32" fmla="*/ 436 w 497"/>
              <a:gd name="T33" fmla="*/ 120 h 497"/>
              <a:gd name="T34" fmla="*/ 477 w 497"/>
              <a:gd name="T35" fmla="*/ 121 h 497"/>
              <a:gd name="T36" fmla="*/ 477 w 497"/>
              <a:gd name="T37" fmla="*/ 80 h 497"/>
              <a:gd name="T38" fmla="*/ 436 w 497"/>
              <a:gd name="T39" fmla="*/ 0 h 497"/>
              <a:gd name="T40" fmla="*/ 79 w 497"/>
              <a:gd name="T41" fmla="*/ 416 h 497"/>
              <a:gd name="T42" fmla="*/ 116 w 497"/>
              <a:gd name="T43" fmla="*/ 393 h 497"/>
              <a:gd name="T44" fmla="*/ 331 w 497"/>
              <a:gd name="T45" fmla="*/ 307 h 497"/>
              <a:gd name="T46" fmla="*/ 260 w 497"/>
              <a:gd name="T47" fmla="*/ 337 h 497"/>
              <a:gd name="T48" fmla="*/ 250 w 497"/>
              <a:gd name="T49" fmla="*/ 427 h 497"/>
              <a:gd name="T50" fmla="*/ 162 w 497"/>
              <a:gd name="T51" fmla="*/ 399 h 497"/>
              <a:gd name="T52" fmla="*/ 66 w 497"/>
              <a:gd name="T53" fmla="*/ 383 h 497"/>
              <a:gd name="T54" fmla="*/ 80 w 497"/>
              <a:gd name="T55" fmla="*/ 237 h 497"/>
              <a:gd name="T56" fmla="*/ 175 w 497"/>
              <a:gd name="T57" fmla="*/ 182 h 497"/>
              <a:gd name="T58" fmla="*/ 279 w 497"/>
              <a:gd name="T59" fmla="*/ 157 h 497"/>
              <a:gd name="T60" fmla="*/ 239 w 497"/>
              <a:gd name="T61" fmla="*/ 316 h 497"/>
              <a:gd name="T62" fmla="*/ 331 w 497"/>
              <a:gd name="T63" fmla="*/ 307 h 497"/>
              <a:gd name="T64" fmla="*/ 219 w 497"/>
              <a:gd name="T65" fmla="*/ 256 h 497"/>
              <a:gd name="T66" fmla="*/ 396 w 497"/>
              <a:gd name="T67" fmla="*/ 120 h 497"/>
              <a:gd name="T68" fmla="*/ 416 w 497"/>
              <a:gd name="T69" fmla="*/ 100 h 497"/>
              <a:gd name="T70" fmla="*/ 436 w 497"/>
              <a:gd name="T71" fmla="*/ 40 h 497"/>
              <a:gd name="T72" fmla="*/ 416 w 497"/>
              <a:gd name="T73" fmla="*/ 100 h 497"/>
              <a:gd name="T74" fmla="*/ 209 w 497"/>
              <a:gd name="T75" fmla="*/ 386 h 497"/>
              <a:gd name="T76" fmla="*/ 189 w 497"/>
              <a:gd name="T77" fmla="*/ 426 h 497"/>
              <a:gd name="T78" fmla="*/ 189 w 497"/>
              <a:gd name="T79" fmla="*/ 346 h 497"/>
              <a:gd name="T80" fmla="*/ 169 w 497"/>
              <a:gd name="T81" fmla="*/ 285 h 497"/>
              <a:gd name="T82" fmla="*/ 149 w 497"/>
              <a:gd name="T83" fmla="*/ 306 h 497"/>
              <a:gd name="T84" fmla="*/ 129 w 497"/>
              <a:gd name="T85" fmla="*/ 306 h 497"/>
              <a:gd name="T86" fmla="*/ 89 w 497"/>
              <a:gd name="T87" fmla="*/ 286 h 497"/>
              <a:gd name="T88" fmla="*/ 169 w 497"/>
              <a:gd name="T89" fmla="*/ 285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97" h="497">
                <a:moveTo>
                  <a:pt x="416" y="20"/>
                </a:moveTo>
                <a:cubicBezTo>
                  <a:pt x="396" y="0"/>
                  <a:pt x="396" y="0"/>
                  <a:pt x="396" y="0"/>
                </a:cubicBezTo>
                <a:cubicBezTo>
                  <a:pt x="376" y="20"/>
                  <a:pt x="376" y="20"/>
                  <a:pt x="376" y="20"/>
                </a:cubicBezTo>
                <a:cubicBezTo>
                  <a:pt x="396" y="40"/>
                  <a:pt x="396" y="40"/>
                  <a:pt x="396" y="40"/>
                </a:cubicBezTo>
                <a:cubicBezTo>
                  <a:pt x="376" y="60"/>
                  <a:pt x="376" y="60"/>
                  <a:pt x="376" y="60"/>
                </a:cubicBezTo>
                <a:cubicBezTo>
                  <a:pt x="356" y="40"/>
                  <a:pt x="356" y="40"/>
                  <a:pt x="356" y="40"/>
                </a:cubicBezTo>
                <a:cubicBezTo>
                  <a:pt x="336" y="60"/>
                  <a:pt x="336" y="60"/>
                  <a:pt x="336" y="60"/>
                </a:cubicBezTo>
                <a:cubicBezTo>
                  <a:pt x="356" y="80"/>
                  <a:pt x="356" y="80"/>
                  <a:pt x="356" y="80"/>
                </a:cubicBezTo>
                <a:cubicBezTo>
                  <a:pt x="299" y="136"/>
                  <a:pt x="299" y="136"/>
                  <a:pt x="299" y="136"/>
                </a:cubicBezTo>
                <a:cubicBezTo>
                  <a:pt x="261" y="108"/>
                  <a:pt x="206" y="111"/>
                  <a:pt x="170" y="146"/>
                </a:cubicBezTo>
                <a:cubicBezTo>
                  <a:pt x="141" y="175"/>
                  <a:pt x="141" y="175"/>
                  <a:pt x="141" y="175"/>
                </a:cubicBezTo>
                <a:cubicBezTo>
                  <a:pt x="146" y="184"/>
                  <a:pt x="146" y="184"/>
                  <a:pt x="146" y="184"/>
                </a:cubicBezTo>
                <a:cubicBezTo>
                  <a:pt x="151" y="195"/>
                  <a:pt x="148" y="208"/>
                  <a:pt x="140" y="217"/>
                </a:cubicBezTo>
                <a:cubicBezTo>
                  <a:pt x="129" y="228"/>
                  <a:pt x="111" y="228"/>
                  <a:pt x="100" y="217"/>
                </a:cubicBezTo>
                <a:cubicBezTo>
                  <a:pt x="80" y="196"/>
                  <a:pt x="80" y="196"/>
                  <a:pt x="80" y="196"/>
                </a:cubicBezTo>
                <a:cubicBezTo>
                  <a:pt x="50" y="227"/>
                  <a:pt x="50" y="227"/>
                  <a:pt x="50" y="227"/>
                </a:cubicBezTo>
                <a:cubicBezTo>
                  <a:pt x="0" y="276"/>
                  <a:pt x="0" y="357"/>
                  <a:pt x="50" y="407"/>
                </a:cubicBezTo>
                <a:cubicBezTo>
                  <a:pt x="51" y="408"/>
                  <a:pt x="51" y="408"/>
                  <a:pt x="51" y="408"/>
                </a:cubicBezTo>
                <a:cubicBezTo>
                  <a:pt x="20" y="458"/>
                  <a:pt x="20" y="458"/>
                  <a:pt x="20" y="458"/>
                </a:cubicBezTo>
                <a:cubicBezTo>
                  <a:pt x="37" y="475"/>
                  <a:pt x="37" y="475"/>
                  <a:pt x="37" y="475"/>
                </a:cubicBezTo>
                <a:cubicBezTo>
                  <a:pt x="87" y="444"/>
                  <a:pt x="87" y="444"/>
                  <a:pt x="87" y="444"/>
                </a:cubicBezTo>
                <a:cubicBezTo>
                  <a:pt x="90" y="447"/>
                  <a:pt x="90" y="447"/>
                  <a:pt x="90" y="447"/>
                </a:cubicBezTo>
                <a:cubicBezTo>
                  <a:pt x="140" y="497"/>
                  <a:pt x="221" y="497"/>
                  <a:pt x="270" y="447"/>
                </a:cubicBezTo>
                <a:cubicBezTo>
                  <a:pt x="300" y="417"/>
                  <a:pt x="300" y="417"/>
                  <a:pt x="300" y="417"/>
                </a:cubicBezTo>
                <a:cubicBezTo>
                  <a:pt x="280" y="397"/>
                  <a:pt x="280" y="397"/>
                  <a:pt x="280" y="397"/>
                </a:cubicBezTo>
                <a:cubicBezTo>
                  <a:pt x="269" y="386"/>
                  <a:pt x="269" y="368"/>
                  <a:pt x="280" y="357"/>
                </a:cubicBezTo>
                <a:cubicBezTo>
                  <a:pt x="289" y="348"/>
                  <a:pt x="302" y="346"/>
                  <a:pt x="313" y="351"/>
                </a:cubicBezTo>
                <a:cubicBezTo>
                  <a:pt x="322" y="356"/>
                  <a:pt x="322" y="356"/>
                  <a:pt x="322" y="356"/>
                </a:cubicBezTo>
                <a:cubicBezTo>
                  <a:pt x="351" y="327"/>
                  <a:pt x="351" y="327"/>
                  <a:pt x="351" y="327"/>
                </a:cubicBezTo>
                <a:cubicBezTo>
                  <a:pt x="386" y="291"/>
                  <a:pt x="389" y="235"/>
                  <a:pt x="359" y="197"/>
                </a:cubicBezTo>
                <a:cubicBezTo>
                  <a:pt x="416" y="140"/>
                  <a:pt x="416" y="140"/>
                  <a:pt x="416" y="140"/>
                </a:cubicBezTo>
                <a:cubicBezTo>
                  <a:pt x="436" y="161"/>
                  <a:pt x="436" y="161"/>
                  <a:pt x="436" y="161"/>
                </a:cubicBezTo>
                <a:cubicBezTo>
                  <a:pt x="456" y="141"/>
                  <a:pt x="456" y="141"/>
                  <a:pt x="456" y="141"/>
                </a:cubicBezTo>
                <a:cubicBezTo>
                  <a:pt x="436" y="120"/>
                  <a:pt x="436" y="120"/>
                  <a:pt x="436" y="120"/>
                </a:cubicBezTo>
                <a:cubicBezTo>
                  <a:pt x="456" y="100"/>
                  <a:pt x="456" y="100"/>
                  <a:pt x="456" y="100"/>
                </a:cubicBezTo>
                <a:cubicBezTo>
                  <a:pt x="477" y="121"/>
                  <a:pt x="477" y="121"/>
                  <a:pt x="477" y="121"/>
                </a:cubicBezTo>
                <a:cubicBezTo>
                  <a:pt x="497" y="101"/>
                  <a:pt x="497" y="101"/>
                  <a:pt x="497" y="101"/>
                </a:cubicBezTo>
                <a:cubicBezTo>
                  <a:pt x="477" y="80"/>
                  <a:pt x="477" y="80"/>
                  <a:pt x="477" y="80"/>
                </a:cubicBezTo>
                <a:cubicBezTo>
                  <a:pt x="497" y="61"/>
                  <a:pt x="497" y="61"/>
                  <a:pt x="497" y="61"/>
                </a:cubicBezTo>
                <a:cubicBezTo>
                  <a:pt x="436" y="0"/>
                  <a:pt x="436" y="0"/>
                  <a:pt x="436" y="0"/>
                </a:cubicBezTo>
                <a:lnTo>
                  <a:pt x="416" y="20"/>
                </a:lnTo>
                <a:close/>
                <a:moveTo>
                  <a:pt x="79" y="416"/>
                </a:moveTo>
                <a:cubicBezTo>
                  <a:pt x="102" y="379"/>
                  <a:pt x="102" y="379"/>
                  <a:pt x="102" y="379"/>
                </a:cubicBezTo>
                <a:cubicBezTo>
                  <a:pt x="116" y="393"/>
                  <a:pt x="116" y="393"/>
                  <a:pt x="116" y="393"/>
                </a:cubicBezTo>
                <a:lnTo>
                  <a:pt x="79" y="416"/>
                </a:lnTo>
                <a:close/>
                <a:moveTo>
                  <a:pt x="331" y="307"/>
                </a:moveTo>
                <a:cubicBezTo>
                  <a:pt x="315" y="322"/>
                  <a:pt x="315" y="322"/>
                  <a:pt x="315" y="322"/>
                </a:cubicBezTo>
                <a:cubicBezTo>
                  <a:pt x="296" y="317"/>
                  <a:pt x="275" y="322"/>
                  <a:pt x="260" y="337"/>
                </a:cubicBezTo>
                <a:cubicBezTo>
                  <a:pt x="238" y="359"/>
                  <a:pt x="238" y="395"/>
                  <a:pt x="260" y="417"/>
                </a:cubicBezTo>
                <a:cubicBezTo>
                  <a:pt x="250" y="427"/>
                  <a:pt x="250" y="427"/>
                  <a:pt x="250" y="427"/>
                </a:cubicBezTo>
                <a:cubicBezTo>
                  <a:pt x="212" y="465"/>
                  <a:pt x="151" y="466"/>
                  <a:pt x="112" y="429"/>
                </a:cubicBezTo>
                <a:cubicBezTo>
                  <a:pt x="162" y="399"/>
                  <a:pt x="162" y="399"/>
                  <a:pt x="162" y="399"/>
                </a:cubicBezTo>
                <a:cubicBezTo>
                  <a:pt x="96" y="333"/>
                  <a:pt x="96" y="333"/>
                  <a:pt x="96" y="333"/>
                </a:cubicBezTo>
                <a:cubicBezTo>
                  <a:pt x="66" y="383"/>
                  <a:pt x="66" y="383"/>
                  <a:pt x="66" y="383"/>
                </a:cubicBezTo>
                <a:cubicBezTo>
                  <a:pt x="31" y="344"/>
                  <a:pt x="32" y="284"/>
                  <a:pt x="70" y="247"/>
                </a:cubicBezTo>
                <a:cubicBezTo>
                  <a:pt x="80" y="237"/>
                  <a:pt x="80" y="237"/>
                  <a:pt x="80" y="237"/>
                </a:cubicBezTo>
                <a:cubicBezTo>
                  <a:pt x="102" y="259"/>
                  <a:pt x="138" y="259"/>
                  <a:pt x="160" y="237"/>
                </a:cubicBezTo>
                <a:cubicBezTo>
                  <a:pt x="175" y="222"/>
                  <a:pt x="180" y="201"/>
                  <a:pt x="175" y="182"/>
                </a:cubicBezTo>
                <a:cubicBezTo>
                  <a:pt x="190" y="166"/>
                  <a:pt x="190" y="166"/>
                  <a:pt x="190" y="166"/>
                </a:cubicBezTo>
                <a:cubicBezTo>
                  <a:pt x="214" y="142"/>
                  <a:pt x="251" y="139"/>
                  <a:pt x="279" y="157"/>
                </a:cubicBezTo>
                <a:cubicBezTo>
                  <a:pt x="179" y="256"/>
                  <a:pt x="179" y="256"/>
                  <a:pt x="179" y="256"/>
                </a:cubicBezTo>
                <a:cubicBezTo>
                  <a:pt x="239" y="316"/>
                  <a:pt x="239" y="316"/>
                  <a:pt x="239" y="316"/>
                </a:cubicBezTo>
                <a:cubicBezTo>
                  <a:pt x="339" y="217"/>
                  <a:pt x="339" y="217"/>
                  <a:pt x="339" y="217"/>
                </a:cubicBezTo>
                <a:cubicBezTo>
                  <a:pt x="358" y="244"/>
                  <a:pt x="355" y="282"/>
                  <a:pt x="331" y="307"/>
                </a:cubicBezTo>
                <a:close/>
                <a:moveTo>
                  <a:pt x="239" y="276"/>
                </a:moveTo>
                <a:cubicBezTo>
                  <a:pt x="219" y="256"/>
                  <a:pt x="219" y="256"/>
                  <a:pt x="219" y="256"/>
                </a:cubicBezTo>
                <a:cubicBezTo>
                  <a:pt x="376" y="100"/>
                  <a:pt x="376" y="100"/>
                  <a:pt x="376" y="100"/>
                </a:cubicBezTo>
                <a:cubicBezTo>
                  <a:pt x="396" y="120"/>
                  <a:pt x="396" y="120"/>
                  <a:pt x="396" y="120"/>
                </a:cubicBezTo>
                <a:lnTo>
                  <a:pt x="239" y="276"/>
                </a:lnTo>
                <a:close/>
                <a:moveTo>
                  <a:pt x="416" y="100"/>
                </a:moveTo>
                <a:cubicBezTo>
                  <a:pt x="396" y="80"/>
                  <a:pt x="396" y="80"/>
                  <a:pt x="396" y="80"/>
                </a:cubicBezTo>
                <a:cubicBezTo>
                  <a:pt x="436" y="40"/>
                  <a:pt x="436" y="40"/>
                  <a:pt x="436" y="40"/>
                </a:cubicBezTo>
                <a:cubicBezTo>
                  <a:pt x="456" y="60"/>
                  <a:pt x="456" y="60"/>
                  <a:pt x="456" y="60"/>
                </a:cubicBezTo>
                <a:lnTo>
                  <a:pt x="416" y="100"/>
                </a:lnTo>
                <a:close/>
                <a:moveTo>
                  <a:pt x="209" y="326"/>
                </a:moveTo>
                <a:cubicBezTo>
                  <a:pt x="226" y="342"/>
                  <a:pt x="226" y="369"/>
                  <a:pt x="209" y="386"/>
                </a:cubicBezTo>
                <a:cubicBezTo>
                  <a:pt x="204" y="392"/>
                  <a:pt x="204" y="400"/>
                  <a:pt x="209" y="406"/>
                </a:cubicBezTo>
                <a:cubicBezTo>
                  <a:pt x="189" y="426"/>
                  <a:pt x="189" y="426"/>
                  <a:pt x="189" y="426"/>
                </a:cubicBezTo>
                <a:cubicBezTo>
                  <a:pt x="172" y="410"/>
                  <a:pt x="172" y="383"/>
                  <a:pt x="189" y="366"/>
                </a:cubicBezTo>
                <a:cubicBezTo>
                  <a:pt x="195" y="360"/>
                  <a:pt x="195" y="351"/>
                  <a:pt x="189" y="346"/>
                </a:cubicBezTo>
                <a:lnTo>
                  <a:pt x="209" y="326"/>
                </a:lnTo>
                <a:close/>
                <a:moveTo>
                  <a:pt x="169" y="285"/>
                </a:moveTo>
                <a:cubicBezTo>
                  <a:pt x="169" y="286"/>
                  <a:pt x="169" y="286"/>
                  <a:pt x="169" y="286"/>
                </a:cubicBezTo>
                <a:cubicBezTo>
                  <a:pt x="142" y="314"/>
                  <a:pt x="151" y="304"/>
                  <a:pt x="149" y="306"/>
                </a:cubicBezTo>
                <a:cubicBezTo>
                  <a:pt x="149" y="306"/>
                  <a:pt x="149" y="306"/>
                  <a:pt x="149" y="306"/>
                </a:cubicBezTo>
                <a:cubicBezTo>
                  <a:pt x="144" y="300"/>
                  <a:pt x="135" y="300"/>
                  <a:pt x="129" y="306"/>
                </a:cubicBezTo>
                <a:cubicBezTo>
                  <a:pt x="112" y="322"/>
                  <a:pt x="85" y="322"/>
                  <a:pt x="69" y="306"/>
                </a:cubicBezTo>
                <a:cubicBezTo>
                  <a:pt x="89" y="286"/>
                  <a:pt x="89" y="286"/>
                  <a:pt x="89" y="286"/>
                </a:cubicBezTo>
                <a:cubicBezTo>
                  <a:pt x="94" y="291"/>
                  <a:pt x="103" y="291"/>
                  <a:pt x="109" y="286"/>
                </a:cubicBezTo>
                <a:cubicBezTo>
                  <a:pt x="125" y="269"/>
                  <a:pt x="152" y="269"/>
                  <a:pt x="169" y="2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4" name="Freeform 32"/>
          <p:cNvSpPr>
            <a:spLocks noEditPoints="1"/>
          </p:cNvSpPr>
          <p:nvPr/>
        </p:nvSpPr>
        <p:spPr bwMode="auto">
          <a:xfrm>
            <a:off x="15371827" y="6628644"/>
            <a:ext cx="449036" cy="480760"/>
          </a:xfrm>
          <a:custGeom>
            <a:avLst/>
            <a:gdLst>
              <a:gd name="T0" fmla="*/ 98 w 453"/>
              <a:gd name="T1" fmla="*/ 483 h 483"/>
              <a:gd name="T2" fmla="*/ 349 w 453"/>
              <a:gd name="T3" fmla="*/ 274 h 483"/>
              <a:gd name="T4" fmla="*/ 394 w 453"/>
              <a:gd name="T5" fmla="*/ 230 h 483"/>
              <a:gd name="T6" fmla="*/ 394 w 453"/>
              <a:gd name="T7" fmla="*/ 190 h 483"/>
              <a:gd name="T8" fmla="*/ 438 w 453"/>
              <a:gd name="T9" fmla="*/ 146 h 483"/>
              <a:gd name="T10" fmla="*/ 418 w 453"/>
              <a:gd name="T11" fmla="*/ 126 h 483"/>
              <a:gd name="T12" fmla="*/ 453 w 453"/>
              <a:gd name="T13" fmla="*/ 90 h 483"/>
              <a:gd name="T14" fmla="*/ 423 w 453"/>
              <a:gd name="T15" fmla="*/ 0 h 483"/>
              <a:gd name="T16" fmla="*/ 357 w 453"/>
              <a:gd name="T17" fmla="*/ 66 h 483"/>
              <a:gd name="T18" fmla="*/ 338 w 453"/>
              <a:gd name="T19" fmla="*/ 46 h 483"/>
              <a:gd name="T20" fmla="*/ 294 w 453"/>
              <a:gd name="T21" fmla="*/ 89 h 483"/>
              <a:gd name="T22" fmla="*/ 253 w 453"/>
              <a:gd name="T23" fmla="*/ 89 h 483"/>
              <a:gd name="T24" fmla="*/ 209 w 453"/>
              <a:gd name="T25" fmla="*/ 134 h 483"/>
              <a:gd name="T26" fmla="*/ 0 w 453"/>
              <a:gd name="T27" fmla="*/ 385 h 483"/>
              <a:gd name="T28" fmla="*/ 98 w 453"/>
              <a:gd name="T29" fmla="*/ 483 h 483"/>
              <a:gd name="T30" fmla="*/ 411 w 453"/>
              <a:gd name="T31" fmla="*/ 52 h 483"/>
              <a:gd name="T32" fmla="*/ 421 w 453"/>
              <a:gd name="T33" fmla="*/ 82 h 483"/>
              <a:gd name="T34" fmla="*/ 398 w 453"/>
              <a:gd name="T35" fmla="*/ 106 h 483"/>
              <a:gd name="T36" fmla="*/ 378 w 453"/>
              <a:gd name="T37" fmla="*/ 86 h 483"/>
              <a:gd name="T38" fmla="*/ 411 w 453"/>
              <a:gd name="T39" fmla="*/ 52 h 483"/>
              <a:gd name="T40" fmla="*/ 265 w 453"/>
              <a:gd name="T41" fmla="*/ 118 h 483"/>
              <a:gd name="T42" fmla="*/ 305 w 453"/>
              <a:gd name="T43" fmla="*/ 118 h 483"/>
              <a:gd name="T44" fmla="*/ 337 w 453"/>
              <a:gd name="T45" fmla="*/ 86 h 483"/>
              <a:gd name="T46" fmla="*/ 398 w 453"/>
              <a:gd name="T47" fmla="*/ 146 h 483"/>
              <a:gd name="T48" fmla="*/ 365 w 453"/>
              <a:gd name="T49" fmla="*/ 178 h 483"/>
              <a:gd name="T50" fmla="*/ 365 w 453"/>
              <a:gd name="T51" fmla="*/ 218 h 483"/>
              <a:gd name="T52" fmla="*/ 339 w 453"/>
              <a:gd name="T53" fmla="*/ 244 h 483"/>
              <a:gd name="T54" fmla="*/ 239 w 453"/>
              <a:gd name="T55" fmla="*/ 144 h 483"/>
              <a:gd name="T56" fmla="*/ 265 w 453"/>
              <a:gd name="T57" fmla="*/ 118 h 483"/>
              <a:gd name="T58" fmla="*/ 220 w 453"/>
              <a:gd name="T59" fmla="*/ 165 h 483"/>
              <a:gd name="T60" fmla="*/ 318 w 453"/>
              <a:gd name="T61" fmla="*/ 263 h 483"/>
              <a:gd name="T62" fmla="*/ 209 w 453"/>
              <a:gd name="T63" fmla="*/ 354 h 483"/>
              <a:gd name="T64" fmla="*/ 179 w 453"/>
              <a:gd name="T65" fmla="*/ 324 h 483"/>
              <a:gd name="T66" fmla="*/ 259 w 453"/>
              <a:gd name="T67" fmla="*/ 244 h 483"/>
              <a:gd name="T68" fmla="*/ 239 w 453"/>
              <a:gd name="T69" fmla="*/ 224 h 483"/>
              <a:gd name="T70" fmla="*/ 159 w 453"/>
              <a:gd name="T71" fmla="*/ 304 h 483"/>
              <a:gd name="T72" fmla="*/ 129 w 453"/>
              <a:gd name="T73" fmla="*/ 274 h 483"/>
              <a:gd name="T74" fmla="*/ 220 w 453"/>
              <a:gd name="T75" fmla="*/ 165 h 483"/>
              <a:gd name="T76" fmla="*/ 187 w 453"/>
              <a:gd name="T77" fmla="*/ 372 h 483"/>
              <a:gd name="T78" fmla="*/ 100 w 453"/>
              <a:gd name="T79" fmla="*/ 445 h 483"/>
              <a:gd name="T80" fmla="*/ 38 w 453"/>
              <a:gd name="T81" fmla="*/ 383 h 483"/>
              <a:gd name="T82" fmla="*/ 111 w 453"/>
              <a:gd name="T83" fmla="*/ 296 h 483"/>
              <a:gd name="T84" fmla="*/ 187 w 453"/>
              <a:gd name="T85" fmla="*/ 372 h 4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53" h="483">
                <a:moveTo>
                  <a:pt x="98" y="483"/>
                </a:moveTo>
                <a:cubicBezTo>
                  <a:pt x="349" y="274"/>
                  <a:pt x="349" y="274"/>
                  <a:pt x="349" y="274"/>
                </a:cubicBezTo>
                <a:cubicBezTo>
                  <a:pt x="394" y="230"/>
                  <a:pt x="394" y="230"/>
                  <a:pt x="394" y="230"/>
                </a:cubicBezTo>
                <a:cubicBezTo>
                  <a:pt x="394" y="190"/>
                  <a:pt x="394" y="190"/>
                  <a:pt x="394" y="190"/>
                </a:cubicBezTo>
                <a:cubicBezTo>
                  <a:pt x="438" y="146"/>
                  <a:pt x="438" y="146"/>
                  <a:pt x="438" y="146"/>
                </a:cubicBezTo>
                <a:cubicBezTo>
                  <a:pt x="418" y="126"/>
                  <a:pt x="418" y="126"/>
                  <a:pt x="418" y="126"/>
                </a:cubicBezTo>
                <a:cubicBezTo>
                  <a:pt x="453" y="90"/>
                  <a:pt x="453" y="90"/>
                  <a:pt x="453" y="90"/>
                </a:cubicBezTo>
                <a:cubicBezTo>
                  <a:pt x="423" y="0"/>
                  <a:pt x="423" y="0"/>
                  <a:pt x="423" y="0"/>
                </a:cubicBezTo>
                <a:cubicBezTo>
                  <a:pt x="357" y="66"/>
                  <a:pt x="357" y="66"/>
                  <a:pt x="357" y="66"/>
                </a:cubicBezTo>
                <a:cubicBezTo>
                  <a:pt x="338" y="46"/>
                  <a:pt x="338" y="46"/>
                  <a:pt x="338" y="46"/>
                </a:cubicBezTo>
                <a:cubicBezTo>
                  <a:pt x="294" y="89"/>
                  <a:pt x="294" y="89"/>
                  <a:pt x="294" y="89"/>
                </a:cubicBezTo>
                <a:cubicBezTo>
                  <a:pt x="253" y="89"/>
                  <a:pt x="253" y="89"/>
                  <a:pt x="253" y="89"/>
                </a:cubicBezTo>
                <a:cubicBezTo>
                  <a:pt x="209" y="134"/>
                  <a:pt x="209" y="134"/>
                  <a:pt x="209" y="134"/>
                </a:cubicBezTo>
                <a:cubicBezTo>
                  <a:pt x="0" y="385"/>
                  <a:pt x="0" y="385"/>
                  <a:pt x="0" y="385"/>
                </a:cubicBezTo>
                <a:lnTo>
                  <a:pt x="98" y="483"/>
                </a:lnTo>
                <a:close/>
                <a:moveTo>
                  <a:pt x="411" y="52"/>
                </a:moveTo>
                <a:cubicBezTo>
                  <a:pt x="421" y="82"/>
                  <a:pt x="421" y="82"/>
                  <a:pt x="421" y="82"/>
                </a:cubicBezTo>
                <a:cubicBezTo>
                  <a:pt x="398" y="106"/>
                  <a:pt x="398" y="106"/>
                  <a:pt x="398" y="106"/>
                </a:cubicBezTo>
                <a:cubicBezTo>
                  <a:pt x="394" y="102"/>
                  <a:pt x="378" y="86"/>
                  <a:pt x="378" y="86"/>
                </a:cubicBezTo>
                <a:lnTo>
                  <a:pt x="411" y="52"/>
                </a:lnTo>
                <a:close/>
                <a:moveTo>
                  <a:pt x="265" y="118"/>
                </a:moveTo>
                <a:cubicBezTo>
                  <a:pt x="305" y="118"/>
                  <a:pt x="305" y="118"/>
                  <a:pt x="305" y="118"/>
                </a:cubicBezTo>
                <a:cubicBezTo>
                  <a:pt x="337" y="86"/>
                  <a:pt x="337" y="86"/>
                  <a:pt x="337" y="86"/>
                </a:cubicBezTo>
                <a:cubicBezTo>
                  <a:pt x="398" y="146"/>
                  <a:pt x="398" y="146"/>
                  <a:pt x="398" y="146"/>
                </a:cubicBezTo>
                <a:cubicBezTo>
                  <a:pt x="365" y="178"/>
                  <a:pt x="365" y="178"/>
                  <a:pt x="365" y="178"/>
                </a:cubicBezTo>
                <a:cubicBezTo>
                  <a:pt x="365" y="218"/>
                  <a:pt x="365" y="218"/>
                  <a:pt x="365" y="218"/>
                </a:cubicBezTo>
                <a:cubicBezTo>
                  <a:pt x="339" y="244"/>
                  <a:pt x="339" y="244"/>
                  <a:pt x="339" y="244"/>
                </a:cubicBezTo>
                <a:cubicBezTo>
                  <a:pt x="239" y="144"/>
                  <a:pt x="239" y="144"/>
                  <a:pt x="239" y="144"/>
                </a:cubicBezTo>
                <a:lnTo>
                  <a:pt x="265" y="118"/>
                </a:lnTo>
                <a:close/>
                <a:moveTo>
                  <a:pt x="220" y="165"/>
                </a:moveTo>
                <a:cubicBezTo>
                  <a:pt x="318" y="263"/>
                  <a:pt x="318" y="263"/>
                  <a:pt x="318" y="263"/>
                </a:cubicBezTo>
                <a:cubicBezTo>
                  <a:pt x="209" y="354"/>
                  <a:pt x="209" y="354"/>
                  <a:pt x="209" y="354"/>
                </a:cubicBezTo>
                <a:cubicBezTo>
                  <a:pt x="179" y="324"/>
                  <a:pt x="179" y="324"/>
                  <a:pt x="179" y="324"/>
                </a:cubicBezTo>
                <a:cubicBezTo>
                  <a:pt x="259" y="244"/>
                  <a:pt x="259" y="244"/>
                  <a:pt x="259" y="244"/>
                </a:cubicBezTo>
                <a:cubicBezTo>
                  <a:pt x="239" y="224"/>
                  <a:pt x="239" y="224"/>
                  <a:pt x="239" y="224"/>
                </a:cubicBezTo>
                <a:cubicBezTo>
                  <a:pt x="159" y="304"/>
                  <a:pt x="159" y="304"/>
                  <a:pt x="159" y="304"/>
                </a:cubicBezTo>
                <a:cubicBezTo>
                  <a:pt x="129" y="274"/>
                  <a:pt x="129" y="274"/>
                  <a:pt x="129" y="274"/>
                </a:cubicBezTo>
                <a:lnTo>
                  <a:pt x="220" y="165"/>
                </a:lnTo>
                <a:close/>
                <a:moveTo>
                  <a:pt x="187" y="372"/>
                </a:moveTo>
                <a:cubicBezTo>
                  <a:pt x="100" y="445"/>
                  <a:pt x="100" y="445"/>
                  <a:pt x="100" y="445"/>
                </a:cubicBezTo>
                <a:cubicBezTo>
                  <a:pt x="38" y="383"/>
                  <a:pt x="38" y="383"/>
                  <a:pt x="38" y="383"/>
                </a:cubicBezTo>
                <a:cubicBezTo>
                  <a:pt x="111" y="296"/>
                  <a:pt x="111" y="296"/>
                  <a:pt x="111" y="296"/>
                </a:cubicBezTo>
                <a:lnTo>
                  <a:pt x="187" y="3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5" name="Freeform 33"/>
          <p:cNvSpPr>
            <a:spLocks noEditPoints="1"/>
          </p:cNvSpPr>
          <p:nvPr/>
        </p:nvSpPr>
        <p:spPr bwMode="auto">
          <a:xfrm>
            <a:off x="22166434" y="6657933"/>
            <a:ext cx="483198" cy="422186"/>
          </a:xfrm>
          <a:custGeom>
            <a:avLst/>
            <a:gdLst>
              <a:gd name="T0" fmla="*/ 283 w 484"/>
              <a:gd name="T1" fmla="*/ 56 h 425"/>
              <a:gd name="T2" fmla="*/ 198 w 484"/>
              <a:gd name="T3" fmla="*/ 0 h 425"/>
              <a:gd name="T4" fmla="*/ 28 w 484"/>
              <a:gd name="T5" fmla="*/ 56 h 425"/>
              <a:gd name="T6" fmla="*/ 0 w 484"/>
              <a:gd name="T7" fmla="*/ 340 h 425"/>
              <a:gd name="T8" fmla="*/ 484 w 484"/>
              <a:gd name="T9" fmla="*/ 425 h 425"/>
              <a:gd name="T10" fmla="*/ 456 w 484"/>
              <a:gd name="T11" fmla="*/ 340 h 425"/>
              <a:gd name="T12" fmla="*/ 227 w 484"/>
              <a:gd name="T13" fmla="*/ 28 h 425"/>
              <a:gd name="T14" fmla="*/ 255 w 484"/>
              <a:gd name="T15" fmla="*/ 56 h 425"/>
              <a:gd name="T16" fmla="*/ 227 w 484"/>
              <a:gd name="T17" fmla="*/ 28 h 425"/>
              <a:gd name="T18" fmla="*/ 427 w 484"/>
              <a:gd name="T19" fmla="*/ 85 h 425"/>
              <a:gd name="T20" fmla="*/ 198 w 484"/>
              <a:gd name="T21" fmla="*/ 340 h 425"/>
              <a:gd name="T22" fmla="*/ 156 w 484"/>
              <a:gd name="T23" fmla="*/ 283 h 425"/>
              <a:gd name="T24" fmla="*/ 85 w 484"/>
              <a:gd name="T25" fmla="*/ 326 h 425"/>
              <a:gd name="T26" fmla="*/ 56 w 484"/>
              <a:gd name="T27" fmla="*/ 340 h 425"/>
              <a:gd name="T28" fmla="*/ 170 w 484"/>
              <a:gd name="T29" fmla="*/ 326 h 425"/>
              <a:gd name="T30" fmla="*/ 113 w 484"/>
              <a:gd name="T31" fmla="*/ 340 h 425"/>
              <a:gd name="T32" fmla="*/ 127 w 484"/>
              <a:gd name="T33" fmla="*/ 312 h 425"/>
              <a:gd name="T34" fmla="*/ 170 w 484"/>
              <a:gd name="T35" fmla="*/ 326 h 425"/>
              <a:gd name="T36" fmla="*/ 28 w 484"/>
              <a:gd name="T37" fmla="*/ 397 h 425"/>
              <a:gd name="T38" fmla="*/ 456 w 484"/>
              <a:gd name="T39" fmla="*/ 369 h 425"/>
              <a:gd name="T40" fmla="*/ 142 w 484"/>
              <a:gd name="T41" fmla="*/ 255 h 425"/>
              <a:gd name="T42" fmla="*/ 85 w 484"/>
              <a:gd name="T43" fmla="*/ 113 h 425"/>
              <a:gd name="T44" fmla="*/ 142 w 484"/>
              <a:gd name="T45" fmla="*/ 142 h 425"/>
              <a:gd name="T46" fmla="*/ 113 w 484"/>
              <a:gd name="T47" fmla="*/ 170 h 425"/>
              <a:gd name="T48" fmla="*/ 142 w 484"/>
              <a:gd name="T49" fmla="*/ 198 h 425"/>
              <a:gd name="T50" fmla="*/ 113 w 484"/>
              <a:gd name="T51" fmla="*/ 227 h 425"/>
              <a:gd name="T52" fmla="*/ 142 w 484"/>
              <a:gd name="T53" fmla="*/ 255 h 425"/>
              <a:gd name="T54" fmla="*/ 170 w 484"/>
              <a:gd name="T55" fmla="*/ 170 h 425"/>
              <a:gd name="T56" fmla="*/ 227 w 484"/>
              <a:gd name="T57" fmla="*/ 142 h 425"/>
              <a:gd name="T58" fmla="*/ 227 w 484"/>
              <a:gd name="T59" fmla="*/ 227 h 425"/>
              <a:gd name="T60" fmla="*/ 170 w 484"/>
              <a:gd name="T61" fmla="*/ 198 h 425"/>
              <a:gd name="T62" fmla="*/ 227 w 484"/>
              <a:gd name="T63" fmla="*/ 227 h 425"/>
              <a:gd name="T64" fmla="*/ 255 w 484"/>
              <a:gd name="T65" fmla="*/ 142 h 425"/>
              <a:gd name="T66" fmla="*/ 399 w 484"/>
              <a:gd name="T67" fmla="*/ 113 h 425"/>
              <a:gd name="T68" fmla="*/ 399 w 484"/>
              <a:gd name="T69" fmla="*/ 198 h 425"/>
              <a:gd name="T70" fmla="*/ 255 w 484"/>
              <a:gd name="T71" fmla="*/ 170 h 425"/>
              <a:gd name="T72" fmla="*/ 399 w 484"/>
              <a:gd name="T73" fmla="*/ 198 h 425"/>
              <a:gd name="T74" fmla="*/ 255 w 484"/>
              <a:gd name="T75" fmla="*/ 255 h 425"/>
              <a:gd name="T76" fmla="*/ 399 w 484"/>
              <a:gd name="T77" fmla="*/ 227 h 425"/>
              <a:gd name="T78" fmla="*/ 399 w 484"/>
              <a:gd name="T79" fmla="*/ 312 h 425"/>
              <a:gd name="T80" fmla="*/ 255 w 484"/>
              <a:gd name="T81" fmla="*/ 283 h 425"/>
              <a:gd name="T82" fmla="*/ 399 w 484"/>
              <a:gd name="T83" fmla="*/ 312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84" h="425">
                <a:moveTo>
                  <a:pt x="456" y="56"/>
                </a:moveTo>
                <a:cubicBezTo>
                  <a:pt x="283" y="56"/>
                  <a:pt x="283" y="56"/>
                  <a:pt x="283" y="56"/>
                </a:cubicBezTo>
                <a:cubicBezTo>
                  <a:pt x="283" y="0"/>
                  <a:pt x="283" y="0"/>
                  <a:pt x="283" y="0"/>
                </a:cubicBezTo>
                <a:cubicBezTo>
                  <a:pt x="198" y="0"/>
                  <a:pt x="198" y="0"/>
                  <a:pt x="198" y="0"/>
                </a:cubicBezTo>
                <a:cubicBezTo>
                  <a:pt x="198" y="56"/>
                  <a:pt x="198" y="56"/>
                  <a:pt x="198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340"/>
                  <a:pt x="28" y="340"/>
                  <a:pt x="28" y="340"/>
                </a:cubicBezTo>
                <a:cubicBezTo>
                  <a:pt x="0" y="340"/>
                  <a:pt x="0" y="340"/>
                  <a:pt x="0" y="340"/>
                </a:cubicBezTo>
                <a:cubicBezTo>
                  <a:pt x="0" y="425"/>
                  <a:pt x="0" y="425"/>
                  <a:pt x="0" y="425"/>
                </a:cubicBezTo>
                <a:cubicBezTo>
                  <a:pt x="484" y="425"/>
                  <a:pt x="484" y="425"/>
                  <a:pt x="484" y="425"/>
                </a:cubicBezTo>
                <a:cubicBezTo>
                  <a:pt x="484" y="340"/>
                  <a:pt x="484" y="340"/>
                  <a:pt x="484" y="340"/>
                </a:cubicBezTo>
                <a:cubicBezTo>
                  <a:pt x="456" y="340"/>
                  <a:pt x="456" y="340"/>
                  <a:pt x="456" y="340"/>
                </a:cubicBezTo>
                <a:lnTo>
                  <a:pt x="456" y="56"/>
                </a:lnTo>
                <a:close/>
                <a:moveTo>
                  <a:pt x="227" y="28"/>
                </a:moveTo>
                <a:cubicBezTo>
                  <a:pt x="255" y="28"/>
                  <a:pt x="255" y="28"/>
                  <a:pt x="255" y="28"/>
                </a:cubicBezTo>
                <a:cubicBezTo>
                  <a:pt x="255" y="56"/>
                  <a:pt x="255" y="56"/>
                  <a:pt x="255" y="56"/>
                </a:cubicBezTo>
                <a:cubicBezTo>
                  <a:pt x="227" y="56"/>
                  <a:pt x="227" y="56"/>
                  <a:pt x="227" y="56"/>
                </a:cubicBezTo>
                <a:lnTo>
                  <a:pt x="227" y="28"/>
                </a:lnTo>
                <a:close/>
                <a:moveTo>
                  <a:pt x="56" y="85"/>
                </a:moveTo>
                <a:cubicBezTo>
                  <a:pt x="427" y="85"/>
                  <a:pt x="427" y="85"/>
                  <a:pt x="427" y="85"/>
                </a:cubicBezTo>
                <a:cubicBezTo>
                  <a:pt x="427" y="340"/>
                  <a:pt x="427" y="340"/>
                  <a:pt x="427" y="340"/>
                </a:cubicBezTo>
                <a:cubicBezTo>
                  <a:pt x="198" y="340"/>
                  <a:pt x="198" y="340"/>
                  <a:pt x="198" y="340"/>
                </a:cubicBezTo>
                <a:cubicBezTo>
                  <a:pt x="198" y="326"/>
                  <a:pt x="198" y="326"/>
                  <a:pt x="198" y="326"/>
                </a:cubicBezTo>
                <a:cubicBezTo>
                  <a:pt x="198" y="302"/>
                  <a:pt x="179" y="283"/>
                  <a:pt x="156" y="283"/>
                </a:cubicBezTo>
                <a:cubicBezTo>
                  <a:pt x="127" y="283"/>
                  <a:pt x="127" y="283"/>
                  <a:pt x="127" y="283"/>
                </a:cubicBezTo>
                <a:cubicBezTo>
                  <a:pt x="104" y="283"/>
                  <a:pt x="85" y="302"/>
                  <a:pt x="85" y="326"/>
                </a:cubicBezTo>
                <a:cubicBezTo>
                  <a:pt x="85" y="340"/>
                  <a:pt x="85" y="340"/>
                  <a:pt x="85" y="340"/>
                </a:cubicBezTo>
                <a:cubicBezTo>
                  <a:pt x="56" y="340"/>
                  <a:pt x="56" y="340"/>
                  <a:pt x="56" y="340"/>
                </a:cubicBezTo>
                <a:lnTo>
                  <a:pt x="56" y="85"/>
                </a:lnTo>
                <a:close/>
                <a:moveTo>
                  <a:pt x="170" y="326"/>
                </a:moveTo>
                <a:cubicBezTo>
                  <a:pt x="170" y="340"/>
                  <a:pt x="170" y="340"/>
                  <a:pt x="170" y="340"/>
                </a:cubicBezTo>
                <a:cubicBezTo>
                  <a:pt x="113" y="340"/>
                  <a:pt x="113" y="340"/>
                  <a:pt x="113" y="340"/>
                </a:cubicBezTo>
                <a:cubicBezTo>
                  <a:pt x="113" y="326"/>
                  <a:pt x="113" y="326"/>
                  <a:pt x="113" y="326"/>
                </a:cubicBezTo>
                <a:cubicBezTo>
                  <a:pt x="113" y="318"/>
                  <a:pt x="120" y="312"/>
                  <a:pt x="127" y="312"/>
                </a:cubicBezTo>
                <a:cubicBezTo>
                  <a:pt x="156" y="312"/>
                  <a:pt x="156" y="312"/>
                  <a:pt x="156" y="312"/>
                </a:cubicBezTo>
                <a:cubicBezTo>
                  <a:pt x="164" y="312"/>
                  <a:pt x="170" y="318"/>
                  <a:pt x="170" y="326"/>
                </a:cubicBezTo>
                <a:close/>
                <a:moveTo>
                  <a:pt x="456" y="397"/>
                </a:moveTo>
                <a:cubicBezTo>
                  <a:pt x="28" y="397"/>
                  <a:pt x="28" y="397"/>
                  <a:pt x="28" y="397"/>
                </a:cubicBezTo>
                <a:cubicBezTo>
                  <a:pt x="28" y="369"/>
                  <a:pt x="28" y="369"/>
                  <a:pt x="28" y="369"/>
                </a:cubicBezTo>
                <a:cubicBezTo>
                  <a:pt x="456" y="369"/>
                  <a:pt x="456" y="369"/>
                  <a:pt x="456" y="369"/>
                </a:cubicBezTo>
                <a:lnTo>
                  <a:pt x="456" y="397"/>
                </a:lnTo>
                <a:close/>
                <a:moveTo>
                  <a:pt x="142" y="255"/>
                </a:moveTo>
                <a:cubicBezTo>
                  <a:pt x="85" y="255"/>
                  <a:pt x="85" y="255"/>
                  <a:pt x="85" y="255"/>
                </a:cubicBezTo>
                <a:cubicBezTo>
                  <a:pt x="85" y="113"/>
                  <a:pt x="85" y="113"/>
                  <a:pt x="85" y="113"/>
                </a:cubicBezTo>
                <a:cubicBezTo>
                  <a:pt x="142" y="113"/>
                  <a:pt x="142" y="113"/>
                  <a:pt x="142" y="113"/>
                </a:cubicBezTo>
                <a:cubicBezTo>
                  <a:pt x="142" y="142"/>
                  <a:pt x="142" y="142"/>
                  <a:pt x="142" y="142"/>
                </a:cubicBezTo>
                <a:cubicBezTo>
                  <a:pt x="113" y="142"/>
                  <a:pt x="113" y="142"/>
                  <a:pt x="113" y="142"/>
                </a:cubicBezTo>
                <a:cubicBezTo>
                  <a:pt x="113" y="170"/>
                  <a:pt x="113" y="170"/>
                  <a:pt x="113" y="170"/>
                </a:cubicBezTo>
                <a:cubicBezTo>
                  <a:pt x="142" y="170"/>
                  <a:pt x="142" y="170"/>
                  <a:pt x="142" y="170"/>
                </a:cubicBezTo>
                <a:cubicBezTo>
                  <a:pt x="142" y="198"/>
                  <a:pt x="142" y="198"/>
                  <a:pt x="142" y="198"/>
                </a:cubicBezTo>
                <a:cubicBezTo>
                  <a:pt x="113" y="198"/>
                  <a:pt x="113" y="198"/>
                  <a:pt x="113" y="198"/>
                </a:cubicBezTo>
                <a:cubicBezTo>
                  <a:pt x="113" y="227"/>
                  <a:pt x="113" y="227"/>
                  <a:pt x="113" y="227"/>
                </a:cubicBezTo>
                <a:cubicBezTo>
                  <a:pt x="142" y="227"/>
                  <a:pt x="142" y="227"/>
                  <a:pt x="142" y="227"/>
                </a:cubicBezTo>
                <a:lnTo>
                  <a:pt x="142" y="255"/>
                </a:lnTo>
                <a:close/>
                <a:moveTo>
                  <a:pt x="227" y="170"/>
                </a:moveTo>
                <a:cubicBezTo>
                  <a:pt x="170" y="170"/>
                  <a:pt x="170" y="170"/>
                  <a:pt x="170" y="170"/>
                </a:cubicBezTo>
                <a:cubicBezTo>
                  <a:pt x="170" y="142"/>
                  <a:pt x="170" y="142"/>
                  <a:pt x="170" y="142"/>
                </a:cubicBezTo>
                <a:cubicBezTo>
                  <a:pt x="227" y="142"/>
                  <a:pt x="227" y="142"/>
                  <a:pt x="227" y="142"/>
                </a:cubicBezTo>
                <a:lnTo>
                  <a:pt x="227" y="170"/>
                </a:lnTo>
                <a:close/>
                <a:moveTo>
                  <a:pt x="227" y="227"/>
                </a:moveTo>
                <a:cubicBezTo>
                  <a:pt x="170" y="227"/>
                  <a:pt x="170" y="227"/>
                  <a:pt x="170" y="227"/>
                </a:cubicBezTo>
                <a:cubicBezTo>
                  <a:pt x="170" y="198"/>
                  <a:pt x="170" y="198"/>
                  <a:pt x="170" y="198"/>
                </a:cubicBezTo>
                <a:cubicBezTo>
                  <a:pt x="227" y="198"/>
                  <a:pt x="227" y="198"/>
                  <a:pt x="227" y="198"/>
                </a:cubicBezTo>
                <a:lnTo>
                  <a:pt x="227" y="227"/>
                </a:lnTo>
                <a:close/>
                <a:moveTo>
                  <a:pt x="399" y="142"/>
                </a:moveTo>
                <a:cubicBezTo>
                  <a:pt x="255" y="142"/>
                  <a:pt x="255" y="142"/>
                  <a:pt x="255" y="142"/>
                </a:cubicBezTo>
                <a:cubicBezTo>
                  <a:pt x="255" y="113"/>
                  <a:pt x="255" y="113"/>
                  <a:pt x="255" y="113"/>
                </a:cubicBezTo>
                <a:cubicBezTo>
                  <a:pt x="399" y="113"/>
                  <a:pt x="399" y="113"/>
                  <a:pt x="399" y="113"/>
                </a:cubicBezTo>
                <a:lnTo>
                  <a:pt x="399" y="142"/>
                </a:lnTo>
                <a:close/>
                <a:moveTo>
                  <a:pt x="399" y="198"/>
                </a:moveTo>
                <a:cubicBezTo>
                  <a:pt x="255" y="198"/>
                  <a:pt x="255" y="198"/>
                  <a:pt x="255" y="198"/>
                </a:cubicBezTo>
                <a:cubicBezTo>
                  <a:pt x="255" y="170"/>
                  <a:pt x="255" y="170"/>
                  <a:pt x="255" y="170"/>
                </a:cubicBezTo>
                <a:cubicBezTo>
                  <a:pt x="399" y="170"/>
                  <a:pt x="399" y="170"/>
                  <a:pt x="399" y="170"/>
                </a:cubicBezTo>
                <a:lnTo>
                  <a:pt x="399" y="198"/>
                </a:lnTo>
                <a:close/>
                <a:moveTo>
                  <a:pt x="399" y="255"/>
                </a:moveTo>
                <a:cubicBezTo>
                  <a:pt x="255" y="255"/>
                  <a:pt x="255" y="255"/>
                  <a:pt x="255" y="255"/>
                </a:cubicBezTo>
                <a:cubicBezTo>
                  <a:pt x="255" y="227"/>
                  <a:pt x="255" y="227"/>
                  <a:pt x="255" y="227"/>
                </a:cubicBezTo>
                <a:cubicBezTo>
                  <a:pt x="399" y="227"/>
                  <a:pt x="399" y="227"/>
                  <a:pt x="399" y="227"/>
                </a:cubicBezTo>
                <a:lnTo>
                  <a:pt x="399" y="255"/>
                </a:lnTo>
                <a:close/>
                <a:moveTo>
                  <a:pt x="399" y="312"/>
                </a:moveTo>
                <a:cubicBezTo>
                  <a:pt x="255" y="312"/>
                  <a:pt x="255" y="312"/>
                  <a:pt x="255" y="312"/>
                </a:cubicBezTo>
                <a:cubicBezTo>
                  <a:pt x="255" y="283"/>
                  <a:pt x="255" y="283"/>
                  <a:pt x="255" y="283"/>
                </a:cubicBezTo>
                <a:cubicBezTo>
                  <a:pt x="399" y="283"/>
                  <a:pt x="399" y="283"/>
                  <a:pt x="399" y="283"/>
                </a:cubicBezTo>
                <a:lnTo>
                  <a:pt x="399" y="3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6" name="Freeform 34"/>
          <p:cNvSpPr>
            <a:spLocks noEditPoints="1"/>
          </p:cNvSpPr>
          <p:nvPr/>
        </p:nvSpPr>
        <p:spPr bwMode="auto">
          <a:xfrm>
            <a:off x="1766825" y="6628644"/>
            <a:ext cx="422192" cy="480760"/>
          </a:xfrm>
          <a:custGeom>
            <a:avLst/>
            <a:gdLst>
              <a:gd name="T0" fmla="*/ 0 w 426"/>
              <a:gd name="T1" fmla="*/ 485 h 485"/>
              <a:gd name="T2" fmla="*/ 426 w 426"/>
              <a:gd name="T3" fmla="*/ 371 h 485"/>
              <a:gd name="T4" fmla="*/ 312 w 426"/>
              <a:gd name="T5" fmla="*/ 114 h 485"/>
              <a:gd name="T6" fmla="*/ 341 w 426"/>
              <a:gd name="T7" fmla="*/ 199 h 485"/>
              <a:gd name="T8" fmla="*/ 369 w 426"/>
              <a:gd name="T9" fmla="*/ 85 h 485"/>
              <a:gd name="T10" fmla="*/ 312 w 426"/>
              <a:gd name="T11" fmla="*/ 29 h 485"/>
              <a:gd name="T12" fmla="*/ 284 w 426"/>
              <a:gd name="T13" fmla="*/ 0 h 485"/>
              <a:gd name="T14" fmla="*/ 256 w 426"/>
              <a:gd name="T15" fmla="*/ 29 h 485"/>
              <a:gd name="T16" fmla="*/ 227 w 426"/>
              <a:gd name="T17" fmla="*/ 199 h 485"/>
              <a:gd name="T18" fmla="*/ 199 w 426"/>
              <a:gd name="T19" fmla="*/ 67 h 485"/>
              <a:gd name="T20" fmla="*/ 114 w 426"/>
              <a:gd name="T21" fmla="*/ 67 h 485"/>
              <a:gd name="T22" fmla="*/ 85 w 426"/>
              <a:gd name="T23" fmla="*/ 199 h 485"/>
              <a:gd name="T24" fmla="*/ 0 w 426"/>
              <a:gd name="T25" fmla="*/ 0 h 485"/>
              <a:gd name="T26" fmla="*/ 57 w 426"/>
              <a:gd name="T27" fmla="*/ 29 h 485"/>
              <a:gd name="T28" fmla="*/ 29 w 426"/>
              <a:gd name="T29" fmla="*/ 57 h 485"/>
              <a:gd name="T30" fmla="*/ 29 w 426"/>
              <a:gd name="T31" fmla="*/ 85 h 485"/>
              <a:gd name="T32" fmla="*/ 57 w 426"/>
              <a:gd name="T33" fmla="*/ 114 h 485"/>
              <a:gd name="T34" fmla="*/ 29 w 426"/>
              <a:gd name="T35" fmla="*/ 85 h 485"/>
              <a:gd name="T36" fmla="*/ 57 w 426"/>
              <a:gd name="T37" fmla="*/ 142 h 485"/>
              <a:gd name="T38" fmla="*/ 29 w 426"/>
              <a:gd name="T39" fmla="*/ 199 h 485"/>
              <a:gd name="T40" fmla="*/ 199 w 426"/>
              <a:gd name="T41" fmla="*/ 456 h 485"/>
              <a:gd name="T42" fmla="*/ 29 w 426"/>
              <a:gd name="T43" fmla="*/ 284 h 485"/>
              <a:gd name="T44" fmla="*/ 284 w 426"/>
              <a:gd name="T45" fmla="*/ 371 h 485"/>
              <a:gd name="T46" fmla="*/ 199 w 426"/>
              <a:gd name="T47" fmla="*/ 456 h 485"/>
              <a:gd name="T48" fmla="*/ 227 w 426"/>
              <a:gd name="T49" fmla="*/ 456 h 485"/>
              <a:gd name="T50" fmla="*/ 256 w 426"/>
              <a:gd name="T51" fmla="*/ 399 h 485"/>
              <a:gd name="T52" fmla="*/ 369 w 426"/>
              <a:gd name="T53" fmla="*/ 399 h 485"/>
              <a:gd name="T54" fmla="*/ 398 w 426"/>
              <a:gd name="T55" fmla="*/ 456 h 485"/>
              <a:gd name="T56" fmla="*/ 369 w 426"/>
              <a:gd name="T57" fmla="*/ 399 h 485"/>
              <a:gd name="T58" fmla="*/ 341 w 426"/>
              <a:gd name="T59" fmla="*/ 456 h 485"/>
              <a:gd name="T60" fmla="*/ 284 w 426"/>
              <a:gd name="T61" fmla="*/ 399 h 485"/>
              <a:gd name="T62" fmla="*/ 256 w 426"/>
              <a:gd name="T63" fmla="*/ 57 h 485"/>
              <a:gd name="T64" fmla="*/ 284 w 426"/>
              <a:gd name="T65" fmla="*/ 85 h 485"/>
              <a:gd name="T66" fmla="*/ 256 w 426"/>
              <a:gd name="T67" fmla="*/ 57 h 485"/>
              <a:gd name="T68" fmla="*/ 284 w 426"/>
              <a:gd name="T69" fmla="*/ 114 h 485"/>
              <a:gd name="T70" fmla="*/ 256 w 426"/>
              <a:gd name="T71" fmla="*/ 199 h 485"/>
              <a:gd name="T72" fmla="*/ 142 w 426"/>
              <a:gd name="T73" fmla="*/ 75 h 485"/>
              <a:gd name="T74" fmla="*/ 171 w 426"/>
              <a:gd name="T75" fmla="*/ 75 h 485"/>
              <a:gd name="T76" fmla="*/ 142 w 426"/>
              <a:gd name="T77" fmla="*/ 85 h 485"/>
              <a:gd name="T78" fmla="*/ 142 w 426"/>
              <a:gd name="T79" fmla="*/ 114 h 485"/>
              <a:gd name="T80" fmla="*/ 171 w 426"/>
              <a:gd name="T81" fmla="*/ 199 h 485"/>
              <a:gd name="T82" fmla="*/ 142 w 426"/>
              <a:gd name="T83" fmla="*/ 114 h 485"/>
              <a:gd name="T84" fmla="*/ 284 w 426"/>
              <a:gd name="T85" fmla="*/ 256 h 485"/>
              <a:gd name="T86" fmla="*/ 29 w 426"/>
              <a:gd name="T87" fmla="*/ 227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6" h="485">
                <a:moveTo>
                  <a:pt x="0" y="0"/>
                </a:moveTo>
                <a:cubicBezTo>
                  <a:pt x="0" y="485"/>
                  <a:pt x="0" y="485"/>
                  <a:pt x="0" y="485"/>
                </a:cubicBezTo>
                <a:cubicBezTo>
                  <a:pt x="426" y="485"/>
                  <a:pt x="426" y="485"/>
                  <a:pt x="426" y="485"/>
                </a:cubicBezTo>
                <a:cubicBezTo>
                  <a:pt x="426" y="371"/>
                  <a:pt x="426" y="371"/>
                  <a:pt x="426" y="371"/>
                </a:cubicBezTo>
                <a:cubicBezTo>
                  <a:pt x="312" y="371"/>
                  <a:pt x="312" y="371"/>
                  <a:pt x="312" y="371"/>
                </a:cubicBezTo>
                <a:cubicBezTo>
                  <a:pt x="312" y="360"/>
                  <a:pt x="312" y="126"/>
                  <a:pt x="312" y="114"/>
                </a:cubicBezTo>
                <a:cubicBezTo>
                  <a:pt x="341" y="114"/>
                  <a:pt x="341" y="114"/>
                  <a:pt x="341" y="114"/>
                </a:cubicBezTo>
                <a:cubicBezTo>
                  <a:pt x="341" y="199"/>
                  <a:pt x="341" y="199"/>
                  <a:pt x="341" y="199"/>
                </a:cubicBezTo>
                <a:cubicBezTo>
                  <a:pt x="369" y="199"/>
                  <a:pt x="369" y="199"/>
                  <a:pt x="369" y="199"/>
                </a:cubicBezTo>
                <a:cubicBezTo>
                  <a:pt x="369" y="85"/>
                  <a:pt x="369" y="85"/>
                  <a:pt x="369" y="85"/>
                </a:cubicBezTo>
                <a:cubicBezTo>
                  <a:pt x="312" y="85"/>
                  <a:pt x="312" y="85"/>
                  <a:pt x="312" y="85"/>
                </a:cubicBezTo>
                <a:cubicBezTo>
                  <a:pt x="312" y="29"/>
                  <a:pt x="312" y="29"/>
                  <a:pt x="312" y="29"/>
                </a:cubicBezTo>
                <a:cubicBezTo>
                  <a:pt x="284" y="29"/>
                  <a:pt x="284" y="29"/>
                  <a:pt x="284" y="29"/>
                </a:cubicBezTo>
                <a:cubicBezTo>
                  <a:pt x="284" y="0"/>
                  <a:pt x="284" y="0"/>
                  <a:pt x="284" y="0"/>
                </a:cubicBezTo>
                <a:cubicBezTo>
                  <a:pt x="256" y="0"/>
                  <a:pt x="256" y="0"/>
                  <a:pt x="256" y="0"/>
                </a:cubicBezTo>
                <a:cubicBezTo>
                  <a:pt x="256" y="29"/>
                  <a:pt x="256" y="29"/>
                  <a:pt x="256" y="29"/>
                </a:cubicBezTo>
                <a:cubicBezTo>
                  <a:pt x="227" y="29"/>
                  <a:pt x="227" y="29"/>
                  <a:pt x="227" y="29"/>
                </a:cubicBezTo>
                <a:cubicBezTo>
                  <a:pt x="227" y="199"/>
                  <a:pt x="227" y="199"/>
                  <a:pt x="227" y="199"/>
                </a:cubicBezTo>
                <a:cubicBezTo>
                  <a:pt x="199" y="199"/>
                  <a:pt x="199" y="199"/>
                  <a:pt x="199" y="199"/>
                </a:cubicBezTo>
                <a:cubicBezTo>
                  <a:pt x="199" y="67"/>
                  <a:pt x="199" y="67"/>
                  <a:pt x="199" y="67"/>
                </a:cubicBezTo>
                <a:cubicBezTo>
                  <a:pt x="156" y="0"/>
                  <a:pt x="156" y="0"/>
                  <a:pt x="156" y="0"/>
                </a:cubicBezTo>
                <a:cubicBezTo>
                  <a:pt x="114" y="67"/>
                  <a:pt x="114" y="67"/>
                  <a:pt x="114" y="67"/>
                </a:cubicBezTo>
                <a:cubicBezTo>
                  <a:pt x="114" y="199"/>
                  <a:pt x="114" y="199"/>
                  <a:pt x="114" y="199"/>
                </a:cubicBezTo>
                <a:cubicBezTo>
                  <a:pt x="85" y="199"/>
                  <a:pt x="85" y="199"/>
                  <a:pt x="85" y="199"/>
                </a:cubicBezTo>
                <a:cubicBezTo>
                  <a:pt x="85" y="0"/>
                  <a:pt x="85" y="0"/>
                  <a:pt x="85" y="0"/>
                </a:cubicBezTo>
                <a:lnTo>
                  <a:pt x="0" y="0"/>
                </a:lnTo>
                <a:close/>
                <a:moveTo>
                  <a:pt x="29" y="29"/>
                </a:moveTo>
                <a:cubicBezTo>
                  <a:pt x="57" y="29"/>
                  <a:pt x="57" y="29"/>
                  <a:pt x="57" y="29"/>
                </a:cubicBezTo>
                <a:cubicBezTo>
                  <a:pt x="57" y="57"/>
                  <a:pt x="57" y="57"/>
                  <a:pt x="57" y="57"/>
                </a:cubicBezTo>
                <a:cubicBezTo>
                  <a:pt x="29" y="57"/>
                  <a:pt x="29" y="57"/>
                  <a:pt x="29" y="57"/>
                </a:cubicBezTo>
                <a:lnTo>
                  <a:pt x="29" y="29"/>
                </a:lnTo>
                <a:close/>
                <a:moveTo>
                  <a:pt x="29" y="85"/>
                </a:moveTo>
                <a:cubicBezTo>
                  <a:pt x="57" y="85"/>
                  <a:pt x="57" y="85"/>
                  <a:pt x="57" y="85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29" y="114"/>
                  <a:pt x="29" y="114"/>
                  <a:pt x="29" y="114"/>
                </a:cubicBezTo>
                <a:lnTo>
                  <a:pt x="29" y="85"/>
                </a:lnTo>
                <a:close/>
                <a:moveTo>
                  <a:pt x="29" y="142"/>
                </a:moveTo>
                <a:cubicBezTo>
                  <a:pt x="57" y="142"/>
                  <a:pt x="57" y="142"/>
                  <a:pt x="57" y="142"/>
                </a:cubicBezTo>
                <a:cubicBezTo>
                  <a:pt x="57" y="199"/>
                  <a:pt x="57" y="199"/>
                  <a:pt x="57" y="199"/>
                </a:cubicBezTo>
                <a:cubicBezTo>
                  <a:pt x="29" y="199"/>
                  <a:pt x="29" y="199"/>
                  <a:pt x="29" y="199"/>
                </a:cubicBezTo>
                <a:lnTo>
                  <a:pt x="29" y="142"/>
                </a:lnTo>
                <a:close/>
                <a:moveTo>
                  <a:pt x="199" y="456"/>
                </a:moveTo>
                <a:cubicBezTo>
                  <a:pt x="29" y="456"/>
                  <a:pt x="29" y="456"/>
                  <a:pt x="29" y="456"/>
                </a:cubicBezTo>
                <a:cubicBezTo>
                  <a:pt x="29" y="284"/>
                  <a:pt x="29" y="284"/>
                  <a:pt x="29" y="284"/>
                </a:cubicBezTo>
                <a:cubicBezTo>
                  <a:pt x="284" y="284"/>
                  <a:pt x="284" y="284"/>
                  <a:pt x="284" y="284"/>
                </a:cubicBezTo>
                <a:cubicBezTo>
                  <a:pt x="284" y="371"/>
                  <a:pt x="284" y="371"/>
                  <a:pt x="284" y="371"/>
                </a:cubicBezTo>
                <a:cubicBezTo>
                  <a:pt x="199" y="371"/>
                  <a:pt x="199" y="371"/>
                  <a:pt x="199" y="371"/>
                </a:cubicBezTo>
                <a:lnTo>
                  <a:pt x="199" y="456"/>
                </a:lnTo>
                <a:close/>
                <a:moveTo>
                  <a:pt x="256" y="456"/>
                </a:moveTo>
                <a:cubicBezTo>
                  <a:pt x="227" y="456"/>
                  <a:pt x="227" y="456"/>
                  <a:pt x="227" y="456"/>
                </a:cubicBezTo>
                <a:cubicBezTo>
                  <a:pt x="227" y="399"/>
                  <a:pt x="227" y="399"/>
                  <a:pt x="227" y="399"/>
                </a:cubicBezTo>
                <a:cubicBezTo>
                  <a:pt x="256" y="399"/>
                  <a:pt x="256" y="399"/>
                  <a:pt x="256" y="399"/>
                </a:cubicBezTo>
                <a:lnTo>
                  <a:pt x="256" y="456"/>
                </a:lnTo>
                <a:close/>
                <a:moveTo>
                  <a:pt x="369" y="399"/>
                </a:moveTo>
                <a:cubicBezTo>
                  <a:pt x="398" y="399"/>
                  <a:pt x="398" y="399"/>
                  <a:pt x="398" y="399"/>
                </a:cubicBezTo>
                <a:cubicBezTo>
                  <a:pt x="398" y="456"/>
                  <a:pt x="398" y="456"/>
                  <a:pt x="398" y="456"/>
                </a:cubicBezTo>
                <a:cubicBezTo>
                  <a:pt x="369" y="456"/>
                  <a:pt x="369" y="456"/>
                  <a:pt x="369" y="456"/>
                </a:cubicBezTo>
                <a:lnTo>
                  <a:pt x="369" y="399"/>
                </a:lnTo>
                <a:close/>
                <a:moveTo>
                  <a:pt x="341" y="399"/>
                </a:moveTo>
                <a:cubicBezTo>
                  <a:pt x="341" y="456"/>
                  <a:pt x="341" y="456"/>
                  <a:pt x="341" y="456"/>
                </a:cubicBezTo>
                <a:cubicBezTo>
                  <a:pt x="284" y="456"/>
                  <a:pt x="284" y="456"/>
                  <a:pt x="284" y="456"/>
                </a:cubicBezTo>
                <a:cubicBezTo>
                  <a:pt x="284" y="399"/>
                  <a:pt x="284" y="399"/>
                  <a:pt x="284" y="399"/>
                </a:cubicBezTo>
                <a:lnTo>
                  <a:pt x="341" y="399"/>
                </a:lnTo>
                <a:close/>
                <a:moveTo>
                  <a:pt x="256" y="57"/>
                </a:moveTo>
                <a:cubicBezTo>
                  <a:pt x="284" y="57"/>
                  <a:pt x="284" y="57"/>
                  <a:pt x="284" y="57"/>
                </a:cubicBezTo>
                <a:cubicBezTo>
                  <a:pt x="284" y="85"/>
                  <a:pt x="284" y="85"/>
                  <a:pt x="284" y="85"/>
                </a:cubicBezTo>
                <a:cubicBezTo>
                  <a:pt x="256" y="85"/>
                  <a:pt x="256" y="85"/>
                  <a:pt x="256" y="85"/>
                </a:cubicBezTo>
                <a:lnTo>
                  <a:pt x="256" y="57"/>
                </a:lnTo>
                <a:close/>
                <a:moveTo>
                  <a:pt x="256" y="114"/>
                </a:moveTo>
                <a:cubicBezTo>
                  <a:pt x="284" y="114"/>
                  <a:pt x="284" y="114"/>
                  <a:pt x="284" y="114"/>
                </a:cubicBezTo>
                <a:cubicBezTo>
                  <a:pt x="284" y="199"/>
                  <a:pt x="284" y="199"/>
                  <a:pt x="284" y="199"/>
                </a:cubicBezTo>
                <a:cubicBezTo>
                  <a:pt x="256" y="199"/>
                  <a:pt x="256" y="199"/>
                  <a:pt x="256" y="199"/>
                </a:cubicBezTo>
                <a:lnTo>
                  <a:pt x="256" y="114"/>
                </a:lnTo>
                <a:close/>
                <a:moveTo>
                  <a:pt x="142" y="75"/>
                </a:moveTo>
                <a:cubicBezTo>
                  <a:pt x="156" y="53"/>
                  <a:pt x="156" y="53"/>
                  <a:pt x="156" y="53"/>
                </a:cubicBezTo>
                <a:cubicBezTo>
                  <a:pt x="171" y="75"/>
                  <a:pt x="171" y="75"/>
                  <a:pt x="171" y="75"/>
                </a:cubicBezTo>
                <a:cubicBezTo>
                  <a:pt x="171" y="85"/>
                  <a:pt x="171" y="85"/>
                  <a:pt x="171" y="85"/>
                </a:cubicBezTo>
                <a:cubicBezTo>
                  <a:pt x="142" y="85"/>
                  <a:pt x="142" y="85"/>
                  <a:pt x="142" y="85"/>
                </a:cubicBezTo>
                <a:lnTo>
                  <a:pt x="142" y="75"/>
                </a:lnTo>
                <a:close/>
                <a:moveTo>
                  <a:pt x="142" y="114"/>
                </a:moveTo>
                <a:cubicBezTo>
                  <a:pt x="171" y="114"/>
                  <a:pt x="171" y="114"/>
                  <a:pt x="171" y="114"/>
                </a:cubicBezTo>
                <a:cubicBezTo>
                  <a:pt x="171" y="199"/>
                  <a:pt x="171" y="199"/>
                  <a:pt x="171" y="199"/>
                </a:cubicBezTo>
                <a:cubicBezTo>
                  <a:pt x="142" y="199"/>
                  <a:pt x="142" y="199"/>
                  <a:pt x="142" y="199"/>
                </a:cubicBezTo>
                <a:lnTo>
                  <a:pt x="142" y="114"/>
                </a:lnTo>
                <a:close/>
                <a:moveTo>
                  <a:pt x="284" y="227"/>
                </a:moveTo>
                <a:cubicBezTo>
                  <a:pt x="284" y="256"/>
                  <a:pt x="284" y="256"/>
                  <a:pt x="284" y="256"/>
                </a:cubicBezTo>
                <a:cubicBezTo>
                  <a:pt x="29" y="256"/>
                  <a:pt x="29" y="256"/>
                  <a:pt x="29" y="256"/>
                </a:cubicBezTo>
                <a:cubicBezTo>
                  <a:pt x="29" y="227"/>
                  <a:pt x="29" y="227"/>
                  <a:pt x="29" y="227"/>
                </a:cubicBezTo>
                <a:lnTo>
                  <a:pt x="284" y="2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7" name="Freeform 35"/>
          <p:cNvSpPr>
            <a:spLocks noEditPoints="1"/>
          </p:cNvSpPr>
          <p:nvPr/>
        </p:nvSpPr>
        <p:spPr bwMode="auto">
          <a:xfrm>
            <a:off x="10817808" y="8656203"/>
            <a:ext cx="483198" cy="480758"/>
          </a:xfrm>
          <a:custGeom>
            <a:avLst/>
            <a:gdLst>
              <a:gd name="T0" fmla="*/ 343 w 485"/>
              <a:gd name="T1" fmla="*/ 0 h 484"/>
              <a:gd name="T2" fmla="*/ 285 w 485"/>
              <a:gd name="T3" fmla="*/ 57 h 484"/>
              <a:gd name="T4" fmla="*/ 200 w 485"/>
              <a:gd name="T5" fmla="*/ 0 h 484"/>
              <a:gd name="T6" fmla="*/ 142 w 485"/>
              <a:gd name="T7" fmla="*/ 57 h 484"/>
              <a:gd name="T8" fmla="*/ 57 w 485"/>
              <a:gd name="T9" fmla="*/ 0 h 484"/>
              <a:gd name="T10" fmla="*/ 0 w 485"/>
              <a:gd name="T11" fmla="*/ 57 h 484"/>
              <a:gd name="T12" fmla="*/ 485 w 485"/>
              <a:gd name="T13" fmla="*/ 484 h 484"/>
              <a:gd name="T14" fmla="*/ 428 w 485"/>
              <a:gd name="T15" fmla="*/ 57 h 484"/>
              <a:gd name="T16" fmla="*/ 371 w 485"/>
              <a:gd name="T17" fmla="*/ 29 h 484"/>
              <a:gd name="T18" fmla="*/ 399 w 485"/>
              <a:gd name="T19" fmla="*/ 85 h 484"/>
              <a:gd name="T20" fmla="*/ 371 w 485"/>
              <a:gd name="T21" fmla="*/ 29 h 484"/>
              <a:gd name="T22" fmla="*/ 257 w 485"/>
              <a:gd name="T23" fmla="*/ 29 h 484"/>
              <a:gd name="T24" fmla="*/ 228 w 485"/>
              <a:gd name="T25" fmla="*/ 85 h 484"/>
              <a:gd name="T26" fmla="*/ 85 w 485"/>
              <a:gd name="T27" fmla="*/ 29 h 484"/>
              <a:gd name="T28" fmla="*/ 114 w 485"/>
              <a:gd name="T29" fmla="*/ 85 h 484"/>
              <a:gd name="T30" fmla="*/ 85 w 485"/>
              <a:gd name="T31" fmla="*/ 29 h 484"/>
              <a:gd name="T32" fmla="*/ 29 w 485"/>
              <a:gd name="T33" fmla="*/ 456 h 484"/>
              <a:gd name="T34" fmla="*/ 456 w 485"/>
              <a:gd name="T35" fmla="*/ 428 h 484"/>
              <a:gd name="T36" fmla="*/ 456 w 485"/>
              <a:gd name="T37" fmla="*/ 85 h 484"/>
              <a:gd name="T38" fmla="*/ 29 w 485"/>
              <a:gd name="T39" fmla="*/ 399 h 484"/>
              <a:gd name="T40" fmla="*/ 57 w 485"/>
              <a:gd name="T41" fmla="*/ 85 h 484"/>
              <a:gd name="T42" fmla="*/ 142 w 485"/>
              <a:gd name="T43" fmla="*/ 114 h 484"/>
              <a:gd name="T44" fmla="*/ 200 w 485"/>
              <a:gd name="T45" fmla="*/ 85 h 484"/>
              <a:gd name="T46" fmla="*/ 285 w 485"/>
              <a:gd name="T47" fmla="*/ 114 h 484"/>
              <a:gd name="T48" fmla="*/ 343 w 485"/>
              <a:gd name="T49" fmla="*/ 85 h 484"/>
              <a:gd name="T50" fmla="*/ 428 w 485"/>
              <a:gd name="T51" fmla="*/ 114 h 484"/>
              <a:gd name="T52" fmla="*/ 456 w 485"/>
              <a:gd name="T53" fmla="*/ 85 h 484"/>
              <a:gd name="T54" fmla="*/ 142 w 485"/>
              <a:gd name="T55" fmla="*/ 257 h 484"/>
              <a:gd name="T56" fmla="*/ 57 w 485"/>
              <a:gd name="T57" fmla="*/ 172 h 484"/>
              <a:gd name="T58" fmla="*/ 85 w 485"/>
              <a:gd name="T59" fmla="*/ 201 h 484"/>
              <a:gd name="T60" fmla="*/ 114 w 485"/>
              <a:gd name="T61" fmla="*/ 229 h 484"/>
              <a:gd name="T62" fmla="*/ 85 w 485"/>
              <a:gd name="T63" fmla="*/ 201 h 484"/>
              <a:gd name="T64" fmla="*/ 142 w 485"/>
              <a:gd name="T65" fmla="*/ 371 h 484"/>
              <a:gd name="T66" fmla="*/ 57 w 485"/>
              <a:gd name="T67" fmla="*/ 286 h 484"/>
              <a:gd name="T68" fmla="*/ 85 w 485"/>
              <a:gd name="T69" fmla="*/ 314 h 484"/>
              <a:gd name="T70" fmla="*/ 114 w 485"/>
              <a:gd name="T71" fmla="*/ 343 h 484"/>
              <a:gd name="T72" fmla="*/ 85 w 485"/>
              <a:gd name="T73" fmla="*/ 314 h 484"/>
              <a:gd name="T74" fmla="*/ 285 w 485"/>
              <a:gd name="T75" fmla="*/ 257 h 484"/>
              <a:gd name="T76" fmla="*/ 200 w 485"/>
              <a:gd name="T77" fmla="*/ 172 h 484"/>
              <a:gd name="T78" fmla="*/ 228 w 485"/>
              <a:gd name="T79" fmla="*/ 201 h 484"/>
              <a:gd name="T80" fmla="*/ 257 w 485"/>
              <a:gd name="T81" fmla="*/ 229 h 484"/>
              <a:gd name="T82" fmla="*/ 228 w 485"/>
              <a:gd name="T83" fmla="*/ 201 h 484"/>
              <a:gd name="T84" fmla="*/ 285 w 485"/>
              <a:gd name="T85" fmla="*/ 371 h 484"/>
              <a:gd name="T86" fmla="*/ 200 w 485"/>
              <a:gd name="T87" fmla="*/ 286 h 484"/>
              <a:gd name="T88" fmla="*/ 228 w 485"/>
              <a:gd name="T89" fmla="*/ 314 h 484"/>
              <a:gd name="T90" fmla="*/ 257 w 485"/>
              <a:gd name="T91" fmla="*/ 343 h 484"/>
              <a:gd name="T92" fmla="*/ 228 w 485"/>
              <a:gd name="T93" fmla="*/ 314 h 484"/>
              <a:gd name="T94" fmla="*/ 428 w 485"/>
              <a:gd name="T95" fmla="*/ 257 h 484"/>
              <a:gd name="T96" fmla="*/ 343 w 485"/>
              <a:gd name="T97" fmla="*/ 172 h 484"/>
              <a:gd name="T98" fmla="*/ 371 w 485"/>
              <a:gd name="T99" fmla="*/ 201 h 484"/>
              <a:gd name="T100" fmla="*/ 399 w 485"/>
              <a:gd name="T101" fmla="*/ 229 h 484"/>
              <a:gd name="T102" fmla="*/ 371 w 485"/>
              <a:gd name="T103" fmla="*/ 201 h 484"/>
              <a:gd name="T104" fmla="*/ 428 w 485"/>
              <a:gd name="T105" fmla="*/ 371 h 484"/>
              <a:gd name="T106" fmla="*/ 343 w 485"/>
              <a:gd name="T107" fmla="*/ 286 h 484"/>
              <a:gd name="T108" fmla="*/ 371 w 485"/>
              <a:gd name="T109" fmla="*/ 314 h 484"/>
              <a:gd name="T110" fmla="*/ 399 w 485"/>
              <a:gd name="T111" fmla="*/ 343 h 484"/>
              <a:gd name="T112" fmla="*/ 371 w 485"/>
              <a:gd name="T113" fmla="*/ 314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85" h="484">
                <a:moveTo>
                  <a:pt x="428" y="0"/>
                </a:moveTo>
                <a:cubicBezTo>
                  <a:pt x="343" y="0"/>
                  <a:pt x="343" y="0"/>
                  <a:pt x="343" y="0"/>
                </a:cubicBezTo>
                <a:cubicBezTo>
                  <a:pt x="343" y="57"/>
                  <a:pt x="343" y="57"/>
                  <a:pt x="343" y="57"/>
                </a:cubicBezTo>
                <a:cubicBezTo>
                  <a:pt x="285" y="57"/>
                  <a:pt x="285" y="57"/>
                  <a:pt x="285" y="57"/>
                </a:cubicBezTo>
                <a:cubicBezTo>
                  <a:pt x="285" y="0"/>
                  <a:pt x="285" y="0"/>
                  <a:pt x="285" y="0"/>
                </a:cubicBezTo>
                <a:cubicBezTo>
                  <a:pt x="200" y="0"/>
                  <a:pt x="200" y="0"/>
                  <a:pt x="200" y="0"/>
                </a:cubicBezTo>
                <a:cubicBezTo>
                  <a:pt x="200" y="57"/>
                  <a:pt x="200" y="57"/>
                  <a:pt x="200" y="57"/>
                </a:cubicBezTo>
                <a:cubicBezTo>
                  <a:pt x="142" y="57"/>
                  <a:pt x="142" y="57"/>
                  <a:pt x="142" y="57"/>
                </a:cubicBezTo>
                <a:cubicBezTo>
                  <a:pt x="142" y="0"/>
                  <a:pt x="142" y="0"/>
                  <a:pt x="142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7" y="57"/>
                  <a:pt x="57" y="57"/>
                  <a:pt x="57" y="57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484"/>
                  <a:pt x="0" y="484"/>
                  <a:pt x="0" y="484"/>
                </a:cubicBezTo>
                <a:cubicBezTo>
                  <a:pt x="485" y="484"/>
                  <a:pt x="485" y="484"/>
                  <a:pt x="485" y="484"/>
                </a:cubicBezTo>
                <a:cubicBezTo>
                  <a:pt x="485" y="465"/>
                  <a:pt x="485" y="80"/>
                  <a:pt x="485" y="57"/>
                </a:cubicBezTo>
                <a:cubicBezTo>
                  <a:pt x="428" y="57"/>
                  <a:pt x="428" y="57"/>
                  <a:pt x="428" y="57"/>
                </a:cubicBezTo>
                <a:lnTo>
                  <a:pt x="428" y="0"/>
                </a:lnTo>
                <a:close/>
                <a:moveTo>
                  <a:pt x="371" y="29"/>
                </a:moveTo>
                <a:cubicBezTo>
                  <a:pt x="399" y="29"/>
                  <a:pt x="399" y="29"/>
                  <a:pt x="399" y="29"/>
                </a:cubicBezTo>
                <a:cubicBezTo>
                  <a:pt x="399" y="85"/>
                  <a:pt x="399" y="85"/>
                  <a:pt x="399" y="85"/>
                </a:cubicBezTo>
                <a:cubicBezTo>
                  <a:pt x="371" y="85"/>
                  <a:pt x="371" y="85"/>
                  <a:pt x="371" y="85"/>
                </a:cubicBezTo>
                <a:lnTo>
                  <a:pt x="371" y="29"/>
                </a:lnTo>
                <a:close/>
                <a:moveTo>
                  <a:pt x="228" y="29"/>
                </a:moveTo>
                <a:cubicBezTo>
                  <a:pt x="257" y="29"/>
                  <a:pt x="257" y="29"/>
                  <a:pt x="257" y="29"/>
                </a:cubicBezTo>
                <a:cubicBezTo>
                  <a:pt x="257" y="85"/>
                  <a:pt x="257" y="85"/>
                  <a:pt x="257" y="85"/>
                </a:cubicBezTo>
                <a:cubicBezTo>
                  <a:pt x="228" y="85"/>
                  <a:pt x="228" y="85"/>
                  <a:pt x="228" y="85"/>
                </a:cubicBezTo>
                <a:lnTo>
                  <a:pt x="228" y="29"/>
                </a:lnTo>
                <a:close/>
                <a:moveTo>
                  <a:pt x="85" y="29"/>
                </a:moveTo>
                <a:cubicBezTo>
                  <a:pt x="114" y="29"/>
                  <a:pt x="114" y="29"/>
                  <a:pt x="114" y="29"/>
                </a:cubicBezTo>
                <a:cubicBezTo>
                  <a:pt x="114" y="85"/>
                  <a:pt x="114" y="85"/>
                  <a:pt x="114" y="85"/>
                </a:cubicBezTo>
                <a:cubicBezTo>
                  <a:pt x="85" y="85"/>
                  <a:pt x="85" y="85"/>
                  <a:pt x="85" y="85"/>
                </a:cubicBezTo>
                <a:lnTo>
                  <a:pt x="85" y="29"/>
                </a:lnTo>
                <a:close/>
                <a:moveTo>
                  <a:pt x="456" y="456"/>
                </a:moveTo>
                <a:cubicBezTo>
                  <a:pt x="29" y="456"/>
                  <a:pt x="29" y="456"/>
                  <a:pt x="29" y="456"/>
                </a:cubicBezTo>
                <a:cubicBezTo>
                  <a:pt x="29" y="428"/>
                  <a:pt x="29" y="428"/>
                  <a:pt x="29" y="428"/>
                </a:cubicBezTo>
                <a:cubicBezTo>
                  <a:pt x="456" y="428"/>
                  <a:pt x="456" y="428"/>
                  <a:pt x="456" y="428"/>
                </a:cubicBezTo>
                <a:lnTo>
                  <a:pt x="456" y="456"/>
                </a:lnTo>
                <a:close/>
                <a:moveTo>
                  <a:pt x="456" y="85"/>
                </a:moveTo>
                <a:cubicBezTo>
                  <a:pt x="456" y="399"/>
                  <a:pt x="456" y="399"/>
                  <a:pt x="456" y="399"/>
                </a:cubicBezTo>
                <a:cubicBezTo>
                  <a:pt x="29" y="399"/>
                  <a:pt x="29" y="399"/>
                  <a:pt x="29" y="399"/>
                </a:cubicBezTo>
                <a:cubicBezTo>
                  <a:pt x="29" y="85"/>
                  <a:pt x="29" y="85"/>
                  <a:pt x="29" y="85"/>
                </a:cubicBezTo>
                <a:cubicBezTo>
                  <a:pt x="57" y="85"/>
                  <a:pt x="57" y="85"/>
                  <a:pt x="57" y="85"/>
                </a:cubicBezTo>
                <a:cubicBezTo>
                  <a:pt x="57" y="114"/>
                  <a:pt x="57" y="114"/>
                  <a:pt x="57" y="114"/>
                </a:cubicBezTo>
                <a:cubicBezTo>
                  <a:pt x="142" y="114"/>
                  <a:pt x="142" y="114"/>
                  <a:pt x="142" y="114"/>
                </a:cubicBezTo>
                <a:cubicBezTo>
                  <a:pt x="142" y="85"/>
                  <a:pt x="142" y="85"/>
                  <a:pt x="142" y="85"/>
                </a:cubicBezTo>
                <a:cubicBezTo>
                  <a:pt x="200" y="85"/>
                  <a:pt x="200" y="85"/>
                  <a:pt x="200" y="85"/>
                </a:cubicBezTo>
                <a:cubicBezTo>
                  <a:pt x="200" y="114"/>
                  <a:pt x="200" y="114"/>
                  <a:pt x="200" y="114"/>
                </a:cubicBezTo>
                <a:cubicBezTo>
                  <a:pt x="285" y="114"/>
                  <a:pt x="285" y="114"/>
                  <a:pt x="285" y="114"/>
                </a:cubicBezTo>
                <a:cubicBezTo>
                  <a:pt x="285" y="85"/>
                  <a:pt x="285" y="85"/>
                  <a:pt x="285" y="85"/>
                </a:cubicBezTo>
                <a:cubicBezTo>
                  <a:pt x="343" y="85"/>
                  <a:pt x="343" y="85"/>
                  <a:pt x="343" y="85"/>
                </a:cubicBezTo>
                <a:cubicBezTo>
                  <a:pt x="343" y="114"/>
                  <a:pt x="343" y="114"/>
                  <a:pt x="343" y="114"/>
                </a:cubicBezTo>
                <a:cubicBezTo>
                  <a:pt x="428" y="114"/>
                  <a:pt x="428" y="114"/>
                  <a:pt x="428" y="114"/>
                </a:cubicBezTo>
                <a:cubicBezTo>
                  <a:pt x="428" y="85"/>
                  <a:pt x="428" y="85"/>
                  <a:pt x="428" y="85"/>
                </a:cubicBezTo>
                <a:lnTo>
                  <a:pt x="456" y="85"/>
                </a:lnTo>
                <a:close/>
                <a:moveTo>
                  <a:pt x="57" y="257"/>
                </a:moveTo>
                <a:cubicBezTo>
                  <a:pt x="142" y="257"/>
                  <a:pt x="142" y="257"/>
                  <a:pt x="142" y="257"/>
                </a:cubicBezTo>
                <a:cubicBezTo>
                  <a:pt x="142" y="172"/>
                  <a:pt x="142" y="172"/>
                  <a:pt x="142" y="172"/>
                </a:cubicBezTo>
                <a:cubicBezTo>
                  <a:pt x="57" y="172"/>
                  <a:pt x="57" y="172"/>
                  <a:pt x="57" y="172"/>
                </a:cubicBezTo>
                <a:lnTo>
                  <a:pt x="57" y="257"/>
                </a:lnTo>
                <a:close/>
                <a:moveTo>
                  <a:pt x="85" y="201"/>
                </a:moveTo>
                <a:cubicBezTo>
                  <a:pt x="114" y="201"/>
                  <a:pt x="114" y="201"/>
                  <a:pt x="114" y="201"/>
                </a:cubicBezTo>
                <a:cubicBezTo>
                  <a:pt x="114" y="229"/>
                  <a:pt x="114" y="229"/>
                  <a:pt x="114" y="229"/>
                </a:cubicBezTo>
                <a:cubicBezTo>
                  <a:pt x="85" y="229"/>
                  <a:pt x="85" y="229"/>
                  <a:pt x="85" y="229"/>
                </a:cubicBezTo>
                <a:lnTo>
                  <a:pt x="85" y="201"/>
                </a:lnTo>
                <a:close/>
                <a:moveTo>
                  <a:pt x="57" y="371"/>
                </a:moveTo>
                <a:cubicBezTo>
                  <a:pt x="142" y="371"/>
                  <a:pt x="142" y="371"/>
                  <a:pt x="142" y="371"/>
                </a:cubicBezTo>
                <a:cubicBezTo>
                  <a:pt x="142" y="286"/>
                  <a:pt x="142" y="286"/>
                  <a:pt x="142" y="286"/>
                </a:cubicBezTo>
                <a:cubicBezTo>
                  <a:pt x="57" y="286"/>
                  <a:pt x="57" y="286"/>
                  <a:pt x="57" y="286"/>
                </a:cubicBezTo>
                <a:lnTo>
                  <a:pt x="57" y="371"/>
                </a:lnTo>
                <a:close/>
                <a:moveTo>
                  <a:pt x="85" y="314"/>
                </a:moveTo>
                <a:cubicBezTo>
                  <a:pt x="114" y="314"/>
                  <a:pt x="114" y="314"/>
                  <a:pt x="114" y="314"/>
                </a:cubicBezTo>
                <a:cubicBezTo>
                  <a:pt x="114" y="343"/>
                  <a:pt x="114" y="343"/>
                  <a:pt x="114" y="343"/>
                </a:cubicBezTo>
                <a:cubicBezTo>
                  <a:pt x="85" y="343"/>
                  <a:pt x="85" y="343"/>
                  <a:pt x="85" y="343"/>
                </a:cubicBezTo>
                <a:lnTo>
                  <a:pt x="85" y="314"/>
                </a:lnTo>
                <a:close/>
                <a:moveTo>
                  <a:pt x="200" y="257"/>
                </a:moveTo>
                <a:cubicBezTo>
                  <a:pt x="285" y="257"/>
                  <a:pt x="285" y="257"/>
                  <a:pt x="285" y="257"/>
                </a:cubicBezTo>
                <a:cubicBezTo>
                  <a:pt x="285" y="172"/>
                  <a:pt x="285" y="172"/>
                  <a:pt x="285" y="172"/>
                </a:cubicBezTo>
                <a:cubicBezTo>
                  <a:pt x="200" y="172"/>
                  <a:pt x="200" y="172"/>
                  <a:pt x="200" y="172"/>
                </a:cubicBezTo>
                <a:lnTo>
                  <a:pt x="200" y="257"/>
                </a:lnTo>
                <a:close/>
                <a:moveTo>
                  <a:pt x="228" y="201"/>
                </a:moveTo>
                <a:cubicBezTo>
                  <a:pt x="257" y="201"/>
                  <a:pt x="257" y="201"/>
                  <a:pt x="257" y="201"/>
                </a:cubicBezTo>
                <a:cubicBezTo>
                  <a:pt x="257" y="229"/>
                  <a:pt x="257" y="229"/>
                  <a:pt x="257" y="229"/>
                </a:cubicBezTo>
                <a:cubicBezTo>
                  <a:pt x="228" y="229"/>
                  <a:pt x="228" y="229"/>
                  <a:pt x="228" y="229"/>
                </a:cubicBezTo>
                <a:lnTo>
                  <a:pt x="228" y="201"/>
                </a:lnTo>
                <a:close/>
                <a:moveTo>
                  <a:pt x="200" y="371"/>
                </a:moveTo>
                <a:cubicBezTo>
                  <a:pt x="285" y="371"/>
                  <a:pt x="285" y="371"/>
                  <a:pt x="285" y="371"/>
                </a:cubicBezTo>
                <a:cubicBezTo>
                  <a:pt x="285" y="286"/>
                  <a:pt x="285" y="286"/>
                  <a:pt x="285" y="286"/>
                </a:cubicBezTo>
                <a:cubicBezTo>
                  <a:pt x="200" y="286"/>
                  <a:pt x="200" y="286"/>
                  <a:pt x="200" y="286"/>
                </a:cubicBezTo>
                <a:lnTo>
                  <a:pt x="200" y="371"/>
                </a:lnTo>
                <a:close/>
                <a:moveTo>
                  <a:pt x="228" y="314"/>
                </a:moveTo>
                <a:cubicBezTo>
                  <a:pt x="257" y="314"/>
                  <a:pt x="257" y="314"/>
                  <a:pt x="257" y="314"/>
                </a:cubicBezTo>
                <a:cubicBezTo>
                  <a:pt x="257" y="343"/>
                  <a:pt x="257" y="343"/>
                  <a:pt x="257" y="343"/>
                </a:cubicBezTo>
                <a:cubicBezTo>
                  <a:pt x="228" y="343"/>
                  <a:pt x="228" y="343"/>
                  <a:pt x="228" y="343"/>
                </a:cubicBezTo>
                <a:lnTo>
                  <a:pt x="228" y="314"/>
                </a:lnTo>
                <a:close/>
                <a:moveTo>
                  <a:pt x="343" y="257"/>
                </a:moveTo>
                <a:cubicBezTo>
                  <a:pt x="428" y="257"/>
                  <a:pt x="428" y="257"/>
                  <a:pt x="428" y="257"/>
                </a:cubicBezTo>
                <a:cubicBezTo>
                  <a:pt x="428" y="172"/>
                  <a:pt x="428" y="172"/>
                  <a:pt x="428" y="172"/>
                </a:cubicBezTo>
                <a:cubicBezTo>
                  <a:pt x="343" y="172"/>
                  <a:pt x="343" y="172"/>
                  <a:pt x="343" y="172"/>
                </a:cubicBezTo>
                <a:lnTo>
                  <a:pt x="343" y="257"/>
                </a:lnTo>
                <a:close/>
                <a:moveTo>
                  <a:pt x="371" y="201"/>
                </a:moveTo>
                <a:cubicBezTo>
                  <a:pt x="399" y="201"/>
                  <a:pt x="399" y="201"/>
                  <a:pt x="399" y="201"/>
                </a:cubicBezTo>
                <a:cubicBezTo>
                  <a:pt x="399" y="229"/>
                  <a:pt x="399" y="229"/>
                  <a:pt x="399" y="229"/>
                </a:cubicBezTo>
                <a:cubicBezTo>
                  <a:pt x="371" y="229"/>
                  <a:pt x="371" y="229"/>
                  <a:pt x="371" y="229"/>
                </a:cubicBezTo>
                <a:lnTo>
                  <a:pt x="371" y="201"/>
                </a:lnTo>
                <a:close/>
                <a:moveTo>
                  <a:pt x="343" y="371"/>
                </a:moveTo>
                <a:cubicBezTo>
                  <a:pt x="428" y="371"/>
                  <a:pt x="428" y="371"/>
                  <a:pt x="428" y="371"/>
                </a:cubicBezTo>
                <a:cubicBezTo>
                  <a:pt x="428" y="286"/>
                  <a:pt x="428" y="286"/>
                  <a:pt x="428" y="286"/>
                </a:cubicBezTo>
                <a:cubicBezTo>
                  <a:pt x="343" y="286"/>
                  <a:pt x="343" y="286"/>
                  <a:pt x="343" y="286"/>
                </a:cubicBezTo>
                <a:lnTo>
                  <a:pt x="343" y="371"/>
                </a:lnTo>
                <a:close/>
                <a:moveTo>
                  <a:pt x="371" y="314"/>
                </a:moveTo>
                <a:cubicBezTo>
                  <a:pt x="399" y="314"/>
                  <a:pt x="399" y="314"/>
                  <a:pt x="399" y="314"/>
                </a:cubicBezTo>
                <a:cubicBezTo>
                  <a:pt x="399" y="343"/>
                  <a:pt x="399" y="343"/>
                  <a:pt x="399" y="343"/>
                </a:cubicBezTo>
                <a:cubicBezTo>
                  <a:pt x="371" y="343"/>
                  <a:pt x="371" y="343"/>
                  <a:pt x="371" y="343"/>
                </a:cubicBezTo>
                <a:lnTo>
                  <a:pt x="371" y="3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8" name="Freeform 36"/>
          <p:cNvSpPr>
            <a:spLocks noEditPoints="1"/>
          </p:cNvSpPr>
          <p:nvPr/>
        </p:nvSpPr>
        <p:spPr bwMode="auto">
          <a:xfrm>
            <a:off x="8547991" y="8656203"/>
            <a:ext cx="480760" cy="480758"/>
          </a:xfrm>
          <a:custGeom>
            <a:avLst/>
            <a:gdLst>
              <a:gd name="T0" fmla="*/ 285 w 485"/>
              <a:gd name="T1" fmla="*/ 199 h 484"/>
              <a:gd name="T2" fmla="*/ 399 w 485"/>
              <a:gd name="T3" fmla="*/ 170 h 484"/>
              <a:gd name="T4" fmla="*/ 399 w 485"/>
              <a:gd name="T5" fmla="*/ 227 h 484"/>
              <a:gd name="T6" fmla="*/ 285 w 485"/>
              <a:gd name="T7" fmla="*/ 256 h 484"/>
              <a:gd name="T8" fmla="*/ 399 w 485"/>
              <a:gd name="T9" fmla="*/ 227 h 484"/>
              <a:gd name="T10" fmla="*/ 285 w 485"/>
              <a:gd name="T11" fmla="*/ 284 h 484"/>
              <a:gd name="T12" fmla="*/ 399 w 485"/>
              <a:gd name="T13" fmla="*/ 312 h 484"/>
              <a:gd name="T14" fmla="*/ 313 w 485"/>
              <a:gd name="T15" fmla="*/ 57 h 484"/>
              <a:gd name="T16" fmla="*/ 485 w 485"/>
              <a:gd name="T17" fmla="*/ 85 h 484"/>
              <a:gd name="T18" fmla="*/ 456 w 485"/>
              <a:gd name="T19" fmla="*/ 341 h 484"/>
              <a:gd name="T20" fmla="*/ 485 w 485"/>
              <a:gd name="T21" fmla="*/ 369 h 484"/>
              <a:gd name="T22" fmla="*/ 257 w 485"/>
              <a:gd name="T23" fmla="*/ 402 h 484"/>
              <a:gd name="T24" fmla="*/ 242 w 485"/>
              <a:gd name="T25" fmla="*/ 484 h 484"/>
              <a:gd name="T26" fmla="*/ 228 w 485"/>
              <a:gd name="T27" fmla="*/ 402 h 484"/>
              <a:gd name="T28" fmla="*/ 0 w 485"/>
              <a:gd name="T29" fmla="*/ 369 h 484"/>
              <a:gd name="T30" fmla="*/ 29 w 485"/>
              <a:gd name="T31" fmla="*/ 341 h 484"/>
              <a:gd name="T32" fmla="*/ 0 w 485"/>
              <a:gd name="T33" fmla="*/ 85 h 484"/>
              <a:gd name="T34" fmla="*/ 171 w 485"/>
              <a:gd name="T35" fmla="*/ 57 h 484"/>
              <a:gd name="T36" fmla="*/ 313 w 485"/>
              <a:gd name="T37" fmla="*/ 0 h 484"/>
              <a:gd name="T38" fmla="*/ 200 w 485"/>
              <a:gd name="T39" fmla="*/ 57 h 484"/>
              <a:gd name="T40" fmla="*/ 285 w 485"/>
              <a:gd name="T41" fmla="*/ 29 h 484"/>
              <a:gd name="T42" fmla="*/ 200 w 485"/>
              <a:gd name="T43" fmla="*/ 57 h 484"/>
              <a:gd name="T44" fmla="*/ 242 w 485"/>
              <a:gd name="T45" fmla="*/ 428 h 484"/>
              <a:gd name="T46" fmla="*/ 242 w 485"/>
              <a:gd name="T47" fmla="*/ 456 h 484"/>
              <a:gd name="T48" fmla="*/ 428 w 485"/>
              <a:gd name="T49" fmla="*/ 142 h 484"/>
              <a:gd name="T50" fmla="*/ 57 w 485"/>
              <a:gd name="T51" fmla="*/ 341 h 484"/>
              <a:gd name="T52" fmla="*/ 428 w 485"/>
              <a:gd name="T53" fmla="*/ 142 h 484"/>
              <a:gd name="T54" fmla="*/ 57 w 485"/>
              <a:gd name="T55" fmla="*/ 114 h 484"/>
              <a:gd name="T56" fmla="*/ 428 w 485"/>
              <a:gd name="T57" fmla="*/ 85 h 484"/>
              <a:gd name="T58" fmla="*/ 257 w 485"/>
              <a:gd name="T59" fmla="*/ 312 h 484"/>
              <a:gd name="T60" fmla="*/ 85 w 485"/>
              <a:gd name="T61" fmla="*/ 170 h 484"/>
              <a:gd name="T62" fmla="*/ 257 w 485"/>
              <a:gd name="T63" fmla="*/ 312 h 484"/>
              <a:gd name="T64" fmla="*/ 114 w 485"/>
              <a:gd name="T65" fmla="*/ 199 h 484"/>
              <a:gd name="T66" fmla="*/ 228 w 485"/>
              <a:gd name="T67" fmla="*/ 284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85" h="484">
                <a:moveTo>
                  <a:pt x="399" y="199"/>
                </a:moveTo>
                <a:cubicBezTo>
                  <a:pt x="285" y="199"/>
                  <a:pt x="285" y="199"/>
                  <a:pt x="285" y="199"/>
                </a:cubicBezTo>
                <a:cubicBezTo>
                  <a:pt x="285" y="170"/>
                  <a:pt x="285" y="170"/>
                  <a:pt x="285" y="170"/>
                </a:cubicBezTo>
                <a:cubicBezTo>
                  <a:pt x="399" y="170"/>
                  <a:pt x="399" y="170"/>
                  <a:pt x="399" y="170"/>
                </a:cubicBezTo>
                <a:lnTo>
                  <a:pt x="399" y="199"/>
                </a:lnTo>
                <a:close/>
                <a:moveTo>
                  <a:pt x="399" y="227"/>
                </a:moveTo>
                <a:cubicBezTo>
                  <a:pt x="285" y="227"/>
                  <a:pt x="285" y="227"/>
                  <a:pt x="285" y="227"/>
                </a:cubicBezTo>
                <a:cubicBezTo>
                  <a:pt x="285" y="256"/>
                  <a:pt x="285" y="256"/>
                  <a:pt x="285" y="256"/>
                </a:cubicBezTo>
                <a:cubicBezTo>
                  <a:pt x="399" y="256"/>
                  <a:pt x="399" y="256"/>
                  <a:pt x="399" y="256"/>
                </a:cubicBezTo>
                <a:lnTo>
                  <a:pt x="399" y="227"/>
                </a:lnTo>
                <a:close/>
                <a:moveTo>
                  <a:pt x="399" y="284"/>
                </a:moveTo>
                <a:cubicBezTo>
                  <a:pt x="285" y="284"/>
                  <a:pt x="285" y="284"/>
                  <a:pt x="285" y="284"/>
                </a:cubicBezTo>
                <a:cubicBezTo>
                  <a:pt x="285" y="312"/>
                  <a:pt x="285" y="312"/>
                  <a:pt x="285" y="312"/>
                </a:cubicBezTo>
                <a:cubicBezTo>
                  <a:pt x="399" y="312"/>
                  <a:pt x="399" y="312"/>
                  <a:pt x="399" y="312"/>
                </a:cubicBezTo>
                <a:lnTo>
                  <a:pt x="399" y="284"/>
                </a:lnTo>
                <a:close/>
                <a:moveTo>
                  <a:pt x="313" y="57"/>
                </a:moveTo>
                <a:cubicBezTo>
                  <a:pt x="485" y="57"/>
                  <a:pt x="485" y="57"/>
                  <a:pt x="485" y="57"/>
                </a:cubicBezTo>
                <a:cubicBezTo>
                  <a:pt x="485" y="85"/>
                  <a:pt x="485" y="85"/>
                  <a:pt x="485" y="85"/>
                </a:cubicBezTo>
                <a:cubicBezTo>
                  <a:pt x="456" y="85"/>
                  <a:pt x="456" y="85"/>
                  <a:pt x="456" y="85"/>
                </a:cubicBezTo>
                <a:cubicBezTo>
                  <a:pt x="456" y="341"/>
                  <a:pt x="456" y="341"/>
                  <a:pt x="456" y="341"/>
                </a:cubicBezTo>
                <a:cubicBezTo>
                  <a:pt x="485" y="341"/>
                  <a:pt x="485" y="341"/>
                  <a:pt x="485" y="341"/>
                </a:cubicBezTo>
                <a:cubicBezTo>
                  <a:pt x="485" y="369"/>
                  <a:pt x="485" y="369"/>
                  <a:pt x="485" y="369"/>
                </a:cubicBezTo>
                <a:cubicBezTo>
                  <a:pt x="257" y="369"/>
                  <a:pt x="257" y="369"/>
                  <a:pt x="257" y="369"/>
                </a:cubicBezTo>
                <a:cubicBezTo>
                  <a:pt x="257" y="402"/>
                  <a:pt x="257" y="402"/>
                  <a:pt x="257" y="402"/>
                </a:cubicBezTo>
                <a:cubicBezTo>
                  <a:pt x="273" y="408"/>
                  <a:pt x="285" y="423"/>
                  <a:pt x="285" y="442"/>
                </a:cubicBezTo>
                <a:cubicBezTo>
                  <a:pt x="285" y="465"/>
                  <a:pt x="266" y="484"/>
                  <a:pt x="242" y="484"/>
                </a:cubicBezTo>
                <a:cubicBezTo>
                  <a:pt x="219" y="484"/>
                  <a:pt x="200" y="465"/>
                  <a:pt x="200" y="442"/>
                </a:cubicBezTo>
                <a:cubicBezTo>
                  <a:pt x="200" y="423"/>
                  <a:pt x="212" y="408"/>
                  <a:pt x="228" y="402"/>
                </a:cubicBezTo>
                <a:cubicBezTo>
                  <a:pt x="228" y="369"/>
                  <a:pt x="228" y="369"/>
                  <a:pt x="228" y="369"/>
                </a:cubicBezTo>
                <a:cubicBezTo>
                  <a:pt x="0" y="369"/>
                  <a:pt x="0" y="369"/>
                  <a:pt x="0" y="369"/>
                </a:cubicBezTo>
                <a:cubicBezTo>
                  <a:pt x="0" y="341"/>
                  <a:pt x="0" y="341"/>
                  <a:pt x="0" y="341"/>
                </a:cubicBezTo>
                <a:cubicBezTo>
                  <a:pt x="29" y="341"/>
                  <a:pt x="29" y="341"/>
                  <a:pt x="29" y="341"/>
                </a:cubicBezTo>
                <a:cubicBezTo>
                  <a:pt x="29" y="85"/>
                  <a:pt x="29" y="85"/>
                  <a:pt x="29" y="85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57"/>
                  <a:pt x="0" y="57"/>
                  <a:pt x="0" y="57"/>
                </a:cubicBezTo>
                <a:cubicBezTo>
                  <a:pt x="171" y="57"/>
                  <a:pt x="171" y="57"/>
                  <a:pt x="171" y="57"/>
                </a:cubicBezTo>
                <a:cubicBezTo>
                  <a:pt x="171" y="0"/>
                  <a:pt x="171" y="0"/>
                  <a:pt x="171" y="0"/>
                </a:cubicBezTo>
                <a:cubicBezTo>
                  <a:pt x="313" y="0"/>
                  <a:pt x="313" y="0"/>
                  <a:pt x="313" y="0"/>
                </a:cubicBezTo>
                <a:lnTo>
                  <a:pt x="313" y="57"/>
                </a:lnTo>
                <a:close/>
                <a:moveTo>
                  <a:pt x="200" y="57"/>
                </a:moveTo>
                <a:cubicBezTo>
                  <a:pt x="285" y="57"/>
                  <a:pt x="285" y="57"/>
                  <a:pt x="285" y="57"/>
                </a:cubicBezTo>
                <a:cubicBezTo>
                  <a:pt x="285" y="29"/>
                  <a:pt x="285" y="29"/>
                  <a:pt x="285" y="29"/>
                </a:cubicBezTo>
                <a:cubicBezTo>
                  <a:pt x="200" y="29"/>
                  <a:pt x="200" y="29"/>
                  <a:pt x="200" y="29"/>
                </a:cubicBezTo>
                <a:lnTo>
                  <a:pt x="200" y="57"/>
                </a:lnTo>
                <a:close/>
                <a:moveTo>
                  <a:pt x="257" y="442"/>
                </a:moveTo>
                <a:cubicBezTo>
                  <a:pt x="257" y="434"/>
                  <a:pt x="250" y="428"/>
                  <a:pt x="242" y="428"/>
                </a:cubicBezTo>
                <a:cubicBezTo>
                  <a:pt x="235" y="428"/>
                  <a:pt x="228" y="434"/>
                  <a:pt x="228" y="442"/>
                </a:cubicBezTo>
                <a:cubicBezTo>
                  <a:pt x="228" y="450"/>
                  <a:pt x="235" y="456"/>
                  <a:pt x="242" y="456"/>
                </a:cubicBezTo>
                <a:cubicBezTo>
                  <a:pt x="250" y="456"/>
                  <a:pt x="257" y="450"/>
                  <a:pt x="257" y="442"/>
                </a:cubicBezTo>
                <a:close/>
                <a:moveTo>
                  <a:pt x="428" y="142"/>
                </a:moveTo>
                <a:cubicBezTo>
                  <a:pt x="57" y="142"/>
                  <a:pt x="57" y="142"/>
                  <a:pt x="57" y="142"/>
                </a:cubicBezTo>
                <a:cubicBezTo>
                  <a:pt x="57" y="341"/>
                  <a:pt x="57" y="341"/>
                  <a:pt x="57" y="341"/>
                </a:cubicBezTo>
                <a:cubicBezTo>
                  <a:pt x="428" y="341"/>
                  <a:pt x="428" y="341"/>
                  <a:pt x="428" y="341"/>
                </a:cubicBezTo>
                <a:lnTo>
                  <a:pt x="428" y="142"/>
                </a:lnTo>
                <a:close/>
                <a:moveTo>
                  <a:pt x="57" y="85"/>
                </a:moveTo>
                <a:cubicBezTo>
                  <a:pt x="57" y="114"/>
                  <a:pt x="57" y="114"/>
                  <a:pt x="57" y="114"/>
                </a:cubicBezTo>
                <a:cubicBezTo>
                  <a:pt x="428" y="114"/>
                  <a:pt x="428" y="114"/>
                  <a:pt x="428" y="114"/>
                </a:cubicBezTo>
                <a:cubicBezTo>
                  <a:pt x="428" y="85"/>
                  <a:pt x="428" y="85"/>
                  <a:pt x="428" y="85"/>
                </a:cubicBezTo>
                <a:lnTo>
                  <a:pt x="57" y="85"/>
                </a:lnTo>
                <a:close/>
                <a:moveTo>
                  <a:pt x="257" y="312"/>
                </a:moveTo>
                <a:cubicBezTo>
                  <a:pt x="85" y="312"/>
                  <a:pt x="85" y="312"/>
                  <a:pt x="85" y="312"/>
                </a:cubicBezTo>
                <a:cubicBezTo>
                  <a:pt x="85" y="170"/>
                  <a:pt x="85" y="170"/>
                  <a:pt x="85" y="170"/>
                </a:cubicBezTo>
                <a:cubicBezTo>
                  <a:pt x="257" y="170"/>
                  <a:pt x="257" y="170"/>
                  <a:pt x="257" y="170"/>
                </a:cubicBezTo>
                <a:lnTo>
                  <a:pt x="257" y="312"/>
                </a:lnTo>
                <a:close/>
                <a:moveTo>
                  <a:pt x="228" y="199"/>
                </a:moveTo>
                <a:cubicBezTo>
                  <a:pt x="114" y="199"/>
                  <a:pt x="114" y="199"/>
                  <a:pt x="114" y="199"/>
                </a:cubicBezTo>
                <a:cubicBezTo>
                  <a:pt x="114" y="284"/>
                  <a:pt x="114" y="284"/>
                  <a:pt x="114" y="284"/>
                </a:cubicBezTo>
                <a:cubicBezTo>
                  <a:pt x="228" y="284"/>
                  <a:pt x="228" y="284"/>
                  <a:pt x="228" y="284"/>
                </a:cubicBezTo>
                <a:lnTo>
                  <a:pt x="228" y="1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9" name="Freeform 37"/>
          <p:cNvSpPr>
            <a:spLocks noEditPoints="1"/>
          </p:cNvSpPr>
          <p:nvPr/>
        </p:nvSpPr>
        <p:spPr bwMode="auto">
          <a:xfrm>
            <a:off x="15370610" y="8656203"/>
            <a:ext cx="451474" cy="480758"/>
          </a:xfrm>
          <a:custGeom>
            <a:avLst/>
            <a:gdLst>
              <a:gd name="T0" fmla="*/ 255 w 454"/>
              <a:gd name="T1" fmla="*/ 29 h 484"/>
              <a:gd name="T2" fmla="*/ 56 w 454"/>
              <a:gd name="T3" fmla="*/ 0 h 484"/>
              <a:gd name="T4" fmla="*/ 85 w 454"/>
              <a:gd name="T5" fmla="*/ 29 h 484"/>
              <a:gd name="T6" fmla="*/ 0 w 454"/>
              <a:gd name="T7" fmla="*/ 328 h 484"/>
              <a:gd name="T8" fmla="*/ 383 w 454"/>
              <a:gd name="T9" fmla="*/ 484 h 484"/>
              <a:gd name="T10" fmla="*/ 425 w 454"/>
              <a:gd name="T11" fmla="*/ 85 h 484"/>
              <a:gd name="T12" fmla="*/ 454 w 454"/>
              <a:gd name="T13" fmla="*/ 57 h 484"/>
              <a:gd name="T14" fmla="*/ 227 w 454"/>
              <a:gd name="T15" fmla="*/ 29 h 484"/>
              <a:gd name="T16" fmla="*/ 113 w 454"/>
              <a:gd name="T17" fmla="*/ 29 h 484"/>
              <a:gd name="T18" fmla="*/ 198 w 454"/>
              <a:gd name="T19" fmla="*/ 208 h 484"/>
              <a:gd name="T20" fmla="*/ 35 w 454"/>
              <a:gd name="T21" fmla="*/ 286 h 484"/>
              <a:gd name="T22" fmla="*/ 28 w 454"/>
              <a:gd name="T23" fmla="*/ 328 h 484"/>
              <a:gd name="T24" fmla="*/ 283 w 454"/>
              <a:gd name="T25" fmla="*/ 314 h 484"/>
              <a:gd name="T26" fmla="*/ 156 w 454"/>
              <a:gd name="T27" fmla="*/ 456 h 484"/>
              <a:gd name="T28" fmla="*/ 397 w 454"/>
              <a:gd name="T29" fmla="*/ 172 h 484"/>
              <a:gd name="T30" fmla="*/ 368 w 454"/>
              <a:gd name="T31" fmla="*/ 201 h 484"/>
              <a:gd name="T32" fmla="*/ 397 w 454"/>
              <a:gd name="T33" fmla="*/ 229 h 484"/>
              <a:gd name="T34" fmla="*/ 368 w 454"/>
              <a:gd name="T35" fmla="*/ 257 h 484"/>
              <a:gd name="T36" fmla="*/ 397 w 454"/>
              <a:gd name="T37" fmla="*/ 286 h 484"/>
              <a:gd name="T38" fmla="*/ 368 w 454"/>
              <a:gd name="T39" fmla="*/ 314 h 484"/>
              <a:gd name="T40" fmla="*/ 397 w 454"/>
              <a:gd name="T41" fmla="*/ 343 h 484"/>
              <a:gd name="T42" fmla="*/ 368 w 454"/>
              <a:gd name="T43" fmla="*/ 371 h 484"/>
              <a:gd name="T44" fmla="*/ 397 w 454"/>
              <a:gd name="T45" fmla="*/ 399 h 484"/>
              <a:gd name="T46" fmla="*/ 368 w 454"/>
              <a:gd name="T47" fmla="*/ 428 h 484"/>
              <a:gd name="T48" fmla="*/ 397 w 454"/>
              <a:gd name="T49" fmla="*/ 442 h 484"/>
              <a:gd name="T50" fmla="*/ 245 w 454"/>
              <a:gd name="T51" fmla="*/ 456 h 484"/>
              <a:gd name="T52" fmla="*/ 227 w 454"/>
              <a:gd name="T53" fmla="*/ 189 h 484"/>
              <a:gd name="T54" fmla="*/ 397 w 454"/>
              <a:gd name="T55" fmla="*/ 142 h 484"/>
              <a:gd name="T56" fmla="*/ 397 w 454"/>
              <a:gd name="T57" fmla="*/ 85 h 484"/>
              <a:gd name="T58" fmla="*/ 227 w 454"/>
              <a:gd name="T59" fmla="*/ 114 h 484"/>
              <a:gd name="T60" fmla="*/ 397 w 454"/>
              <a:gd name="T61" fmla="*/ 85 h 484"/>
              <a:gd name="T62" fmla="*/ 85 w 454"/>
              <a:gd name="T63" fmla="*/ 371 h 484"/>
              <a:gd name="T64" fmla="*/ 113 w 454"/>
              <a:gd name="T65" fmla="*/ 343 h 484"/>
              <a:gd name="T66" fmla="*/ 113 w 454"/>
              <a:gd name="T67" fmla="*/ 399 h 484"/>
              <a:gd name="T68" fmla="*/ 141 w 454"/>
              <a:gd name="T69" fmla="*/ 428 h 484"/>
              <a:gd name="T70" fmla="*/ 113 w 454"/>
              <a:gd name="T71" fmla="*/ 399 h 484"/>
              <a:gd name="T72" fmla="*/ 198 w 454"/>
              <a:gd name="T73" fmla="*/ 371 h 484"/>
              <a:gd name="T74" fmla="*/ 170 w 454"/>
              <a:gd name="T75" fmla="*/ 399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54" h="484">
                <a:moveTo>
                  <a:pt x="227" y="29"/>
                </a:moveTo>
                <a:cubicBezTo>
                  <a:pt x="255" y="29"/>
                  <a:pt x="255" y="29"/>
                  <a:pt x="255" y="29"/>
                </a:cubicBezTo>
                <a:cubicBezTo>
                  <a:pt x="255" y="0"/>
                  <a:pt x="255" y="0"/>
                  <a:pt x="255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6" y="29"/>
                  <a:pt x="56" y="29"/>
                  <a:pt x="56" y="29"/>
                </a:cubicBezTo>
                <a:cubicBezTo>
                  <a:pt x="85" y="29"/>
                  <a:pt x="85" y="29"/>
                  <a:pt x="85" y="29"/>
                </a:cubicBezTo>
                <a:cubicBezTo>
                  <a:pt x="85" y="189"/>
                  <a:pt x="85" y="189"/>
                  <a:pt x="85" y="189"/>
                </a:cubicBezTo>
                <a:cubicBezTo>
                  <a:pt x="33" y="216"/>
                  <a:pt x="0" y="269"/>
                  <a:pt x="0" y="328"/>
                </a:cubicBezTo>
                <a:cubicBezTo>
                  <a:pt x="0" y="414"/>
                  <a:pt x="70" y="484"/>
                  <a:pt x="156" y="484"/>
                </a:cubicBezTo>
                <a:cubicBezTo>
                  <a:pt x="383" y="484"/>
                  <a:pt x="383" y="484"/>
                  <a:pt x="383" y="484"/>
                </a:cubicBezTo>
                <a:cubicBezTo>
                  <a:pt x="406" y="484"/>
                  <a:pt x="425" y="465"/>
                  <a:pt x="425" y="442"/>
                </a:cubicBezTo>
                <a:cubicBezTo>
                  <a:pt x="425" y="85"/>
                  <a:pt x="425" y="85"/>
                  <a:pt x="425" y="85"/>
                </a:cubicBezTo>
                <a:cubicBezTo>
                  <a:pt x="454" y="85"/>
                  <a:pt x="454" y="85"/>
                  <a:pt x="454" y="85"/>
                </a:cubicBezTo>
                <a:cubicBezTo>
                  <a:pt x="454" y="57"/>
                  <a:pt x="454" y="57"/>
                  <a:pt x="454" y="57"/>
                </a:cubicBezTo>
                <a:cubicBezTo>
                  <a:pt x="227" y="57"/>
                  <a:pt x="227" y="57"/>
                  <a:pt x="227" y="57"/>
                </a:cubicBezTo>
                <a:lnTo>
                  <a:pt x="227" y="29"/>
                </a:lnTo>
                <a:close/>
                <a:moveTo>
                  <a:pt x="113" y="208"/>
                </a:moveTo>
                <a:cubicBezTo>
                  <a:pt x="113" y="29"/>
                  <a:pt x="113" y="29"/>
                  <a:pt x="113" y="29"/>
                </a:cubicBezTo>
                <a:cubicBezTo>
                  <a:pt x="198" y="29"/>
                  <a:pt x="198" y="29"/>
                  <a:pt x="198" y="29"/>
                </a:cubicBezTo>
                <a:cubicBezTo>
                  <a:pt x="198" y="208"/>
                  <a:pt x="198" y="208"/>
                  <a:pt x="198" y="208"/>
                </a:cubicBezTo>
                <a:cubicBezTo>
                  <a:pt x="201" y="210"/>
                  <a:pt x="255" y="225"/>
                  <a:pt x="276" y="286"/>
                </a:cubicBezTo>
                <a:cubicBezTo>
                  <a:pt x="35" y="286"/>
                  <a:pt x="35" y="286"/>
                  <a:pt x="35" y="286"/>
                </a:cubicBezTo>
                <a:cubicBezTo>
                  <a:pt x="57" y="225"/>
                  <a:pt x="110" y="210"/>
                  <a:pt x="113" y="208"/>
                </a:cubicBezTo>
                <a:close/>
                <a:moveTo>
                  <a:pt x="28" y="328"/>
                </a:moveTo>
                <a:cubicBezTo>
                  <a:pt x="28" y="324"/>
                  <a:pt x="28" y="319"/>
                  <a:pt x="29" y="314"/>
                </a:cubicBezTo>
                <a:cubicBezTo>
                  <a:pt x="283" y="314"/>
                  <a:pt x="283" y="314"/>
                  <a:pt x="283" y="314"/>
                </a:cubicBezTo>
                <a:cubicBezTo>
                  <a:pt x="283" y="319"/>
                  <a:pt x="283" y="324"/>
                  <a:pt x="283" y="328"/>
                </a:cubicBezTo>
                <a:cubicBezTo>
                  <a:pt x="283" y="399"/>
                  <a:pt x="226" y="456"/>
                  <a:pt x="156" y="456"/>
                </a:cubicBezTo>
                <a:cubicBezTo>
                  <a:pt x="85" y="456"/>
                  <a:pt x="28" y="399"/>
                  <a:pt x="28" y="328"/>
                </a:cubicBezTo>
                <a:close/>
                <a:moveTo>
                  <a:pt x="397" y="172"/>
                </a:moveTo>
                <a:cubicBezTo>
                  <a:pt x="368" y="172"/>
                  <a:pt x="368" y="172"/>
                  <a:pt x="368" y="172"/>
                </a:cubicBezTo>
                <a:cubicBezTo>
                  <a:pt x="368" y="201"/>
                  <a:pt x="368" y="201"/>
                  <a:pt x="368" y="201"/>
                </a:cubicBezTo>
                <a:cubicBezTo>
                  <a:pt x="397" y="201"/>
                  <a:pt x="397" y="201"/>
                  <a:pt x="397" y="201"/>
                </a:cubicBezTo>
                <a:cubicBezTo>
                  <a:pt x="397" y="229"/>
                  <a:pt x="397" y="229"/>
                  <a:pt x="397" y="229"/>
                </a:cubicBezTo>
                <a:cubicBezTo>
                  <a:pt x="368" y="229"/>
                  <a:pt x="368" y="229"/>
                  <a:pt x="368" y="229"/>
                </a:cubicBezTo>
                <a:cubicBezTo>
                  <a:pt x="368" y="257"/>
                  <a:pt x="368" y="257"/>
                  <a:pt x="368" y="257"/>
                </a:cubicBezTo>
                <a:cubicBezTo>
                  <a:pt x="397" y="257"/>
                  <a:pt x="397" y="257"/>
                  <a:pt x="397" y="257"/>
                </a:cubicBezTo>
                <a:cubicBezTo>
                  <a:pt x="397" y="286"/>
                  <a:pt x="397" y="286"/>
                  <a:pt x="397" y="286"/>
                </a:cubicBezTo>
                <a:cubicBezTo>
                  <a:pt x="368" y="286"/>
                  <a:pt x="368" y="286"/>
                  <a:pt x="368" y="286"/>
                </a:cubicBezTo>
                <a:cubicBezTo>
                  <a:pt x="368" y="314"/>
                  <a:pt x="368" y="314"/>
                  <a:pt x="368" y="314"/>
                </a:cubicBezTo>
                <a:cubicBezTo>
                  <a:pt x="397" y="314"/>
                  <a:pt x="397" y="314"/>
                  <a:pt x="397" y="314"/>
                </a:cubicBezTo>
                <a:cubicBezTo>
                  <a:pt x="397" y="343"/>
                  <a:pt x="397" y="343"/>
                  <a:pt x="397" y="343"/>
                </a:cubicBezTo>
                <a:cubicBezTo>
                  <a:pt x="368" y="343"/>
                  <a:pt x="368" y="343"/>
                  <a:pt x="368" y="343"/>
                </a:cubicBezTo>
                <a:cubicBezTo>
                  <a:pt x="368" y="371"/>
                  <a:pt x="368" y="371"/>
                  <a:pt x="368" y="371"/>
                </a:cubicBezTo>
                <a:cubicBezTo>
                  <a:pt x="397" y="371"/>
                  <a:pt x="397" y="371"/>
                  <a:pt x="397" y="371"/>
                </a:cubicBezTo>
                <a:cubicBezTo>
                  <a:pt x="397" y="399"/>
                  <a:pt x="397" y="399"/>
                  <a:pt x="397" y="399"/>
                </a:cubicBezTo>
                <a:cubicBezTo>
                  <a:pt x="368" y="399"/>
                  <a:pt x="368" y="399"/>
                  <a:pt x="368" y="399"/>
                </a:cubicBezTo>
                <a:cubicBezTo>
                  <a:pt x="368" y="428"/>
                  <a:pt x="368" y="428"/>
                  <a:pt x="368" y="428"/>
                </a:cubicBezTo>
                <a:cubicBezTo>
                  <a:pt x="397" y="428"/>
                  <a:pt x="397" y="428"/>
                  <a:pt x="397" y="428"/>
                </a:cubicBezTo>
                <a:cubicBezTo>
                  <a:pt x="397" y="442"/>
                  <a:pt x="397" y="442"/>
                  <a:pt x="397" y="442"/>
                </a:cubicBezTo>
                <a:cubicBezTo>
                  <a:pt x="397" y="450"/>
                  <a:pt x="391" y="456"/>
                  <a:pt x="383" y="456"/>
                </a:cubicBezTo>
                <a:cubicBezTo>
                  <a:pt x="245" y="456"/>
                  <a:pt x="245" y="456"/>
                  <a:pt x="245" y="456"/>
                </a:cubicBezTo>
                <a:cubicBezTo>
                  <a:pt x="285" y="428"/>
                  <a:pt x="312" y="381"/>
                  <a:pt x="312" y="328"/>
                </a:cubicBezTo>
                <a:cubicBezTo>
                  <a:pt x="312" y="269"/>
                  <a:pt x="279" y="216"/>
                  <a:pt x="227" y="189"/>
                </a:cubicBezTo>
                <a:cubicBezTo>
                  <a:pt x="227" y="142"/>
                  <a:pt x="227" y="142"/>
                  <a:pt x="227" y="142"/>
                </a:cubicBezTo>
                <a:cubicBezTo>
                  <a:pt x="397" y="142"/>
                  <a:pt x="397" y="142"/>
                  <a:pt x="397" y="142"/>
                </a:cubicBezTo>
                <a:lnTo>
                  <a:pt x="397" y="172"/>
                </a:lnTo>
                <a:close/>
                <a:moveTo>
                  <a:pt x="397" y="85"/>
                </a:moveTo>
                <a:cubicBezTo>
                  <a:pt x="397" y="114"/>
                  <a:pt x="397" y="114"/>
                  <a:pt x="397" y="114"/>
                </a:cubicBezTo>
                <a:cubicBezTo>
                  <a:pt x="227" y="114"/>
                  <a:pt x="227" y="114"/>
                  <a:pt x="227" y="114"/>
                </a:cubicBezTo>
                <a:cubicBezTo>
                  <a:pt x="227" y="85"/>
                  <a:pt x="227" y="85"/>
                  <a:pt x="227" y="85"/>
                </a:cubicBezTo>
                <a:lnTo>
                  <a:pt x="397" y="85"/>
                </a:lnTo>
                <a:close/>
                <a:moveTo>
                  <a:pt x="113" y="371"/>
                </a:moveTo>
                <a:cubicBezTo>
                  <a:pt x="85" y="371"/>
                  <a:pt x="85" y="371"/>
                  <a:pt x="85" y="371"/>
                </a:cubicBezTo>
                <a:cubicBezTo>
                  <a:pt x="85" y="343"/>
                  <a:pt x="85" y="343"/>
                  <a:pt x="85" y="343"/>
                </a:cubicBezTo>
                <a:cubicBezTo>
                  <a:pt x="113" y="343"/>
                  <a:pt x="113" y="343"/>
                  <a:pt x="113" y="343"/>
                </a:cubicBezTo>
                <a:lnTo>
                  <a:pt x="113" y="371"/>
                </a:lnTo>
                <a:close/>
                <a:moveTo>
                  <a:pt x="113" y="399"/>
                </a:moveTo>
                <a:cubicBezTo>
                  <a:pt x="141" y="399"/>
                  <a:pt x="141" y="399"/>
                  <a:pt x="141" y="399"/>
                </a:cubicBezTo>
                <a:cubicBezTo>
                  <a:pt x="141" y="428"/>
                  <a:pt x="141" y="428"/>
                  <a:pt x="141" y="428"/>
                </a:cubicBezTo>
                <a:cubicBezTo>
                  <a:pt x="113" y="428"/>
                  <a:pt x="113" y="428"/>
                  <a:pt x="113" y="428"/>
                </a:cubicBezTo>
                <a:lnTo>
                  <a:pt x="113" y="399"/>
                </a:lnTo>
                <a:close/>
                <a:moveTo>
                  <a:pt x="170" y="371"/>
                </a:moveTo>
                <a:cubicBezTo>
                  <a:pt x="198" y="371"/>
                  <a:pt x="198" y="371"/>
                  <a:pt x="198" y="371"/>
                </a:cubicBezTo>
                <a:cubicBezTo>
                  <a:pt x="198" y="399"/>
                  <a:pt x="198" y="399"/>
                  <a:pt x="198" y="399"/>
                </a:cubicBezTo>
                <a:cubicBezTo>
                  <a:pt x="170" y="399"/>
                  <a:pt x="170" y="399"/>
                  <a:pt x="170" y="399"/>
                </a:cubicBezTo>
                <a:lnTo>
                  <a:pt x="170" y="3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0" name="Freeform 38"/>
          <p:cNvSpPr>
            <a:spLocks noEditPoints="1"/>
          </p:cNvSpPr>
          <p:nvPr/>
        </p:nvSpPr>
        <p:spPr bwMode="auto">
          <a:xfrm>
            <a:off x="6278899" y="8672062"/>
            <a:ext cx="480760" cy="449036"/>
          </a:xfrm>
          <a:custGeom>
            <a:avLst/>
            <a:gdLst>
              <a:gd name="T0" fmla="*/ 116 w 197"/>
              <a:gd name="T1" fmla="*/ 110 h 184"/>
              <a:gd name="T2" fmla="*/ 174 w 197"/>
              <a:gd name="T3" fmla="*/ 110 h 184"/>
              <a:gd name="T4" fmla="*/ 145 w 197"/>
              <a:gd name="T5" fmla="*/ 59 h 184"/>
              <a:gd name="T6" fmla="*/ 162 w 197"/>
              <a:gd name="T7" fmla="*/ 81 h 184"/>
              <a:gd name="T8" fmla="*/ 145 w 197"/>
              <a:gd name="T9" fmla="*/ 111 h 184"/>
              <a:gd name="T10" fmla="*/ 127 w 197"/>
              <a:gd name="T11" fmla="*/ 81 h 184"/>
              <a:gd name="T12" fmla="*/ 162 w 197"/>
              <a:gd name="T13" fmla="*/ 81 h 184"/>
              <a:gd name="T14" fmla="*/ 52 w 197"/>
              <a:gd name="T15" fmla="*/ 124 h 184"/>
              <a:gd name="T16" fmla="*/ 81 w 197"/>
              <a:gd name="T17" fmla="*/ 73 h 184"/>
              <a:gd name="T18" fmla="*/ 23 w 197"/>
              <a:gd name="T19" fmla="*/ 73 h 184"/>
              <a:gd name="T20" fmla="*/ 34 w 197"/>
              <a:gd name="T21" fmla="*/ 81 h 184"/>
              <a:gd name="T22" fmla="*/ 69 w 197"/>
              <a:gd name="T23" fmla="*/ 81 h 184"/>
              <a:gd name="T24" fmla="*/ 52 w 197"/>
              <a:gd name="T25" fmla="*/ 111 h 184"/>
              <a:gd name="T26" fmla="*/ 34 w 197"/>
              <a:gd name="T27" fmla="*/ 81 h 184"/>
              <a:gd name="T28" fmla="*/ 139 w 197"/>
              <a:gd name="T29" fmla="*/ 0 h 184"/>
              <a:gd name="T30" fmla="*/ 98 w 197"/>
              <a:gd name="T31" fmla="*/ 56 h 184"/>
              <a:gd name="T32" fmla="*/ 58 w 197"/>
              <a:gd name="T33" fmla="*/ 0 h 184"/>
              <a:gd name="T34" fmla="*/ 46 w 197"/>
              <a:gd name="T35" fmla="*/ 36 h 184"/>
              <a:gd name="T36" fmla="*/ 0 w 197"/>
              <a:gd name="T37" fmla="*/ 124 h 184"/>
              <a:gd name="T38" fmla="*/ 46 w 197"/>
              <a:gd name="T39" fmla="*/ 184 h 184"/>
              <a:gd name="T40" fmla="*/ 58 w 197"/>
              <a:gd name="T41" fmla="*/ 147 h 184"/>
              <a:gd name="T42" fmla="*/ 139 w 197"/>
              <a:gd name="T43" fmla="*/ 147 h 184"/>
              <a:gd name="T44" fmla="*/ 150 w 197"/>
              <a:gd name="T45" fmla="*/ 184 h 184"/>
              <a:gd name="T46" fmla="*/ 197 w 197"/>
              <a:gd name="T47" fmla="*/ 124 h 184"/>
              <a:gd name="T48" fmla="*/ 150 w 197"/>
              <a:gd name="T49" fmla="*/ 36 h 184"/>
              <a:gd name="T50" fmla="*/ 92 w 197"/>
              <a:gd name="T51" fmla="*/ 117 h 184"/>
              <a:gd name="T52" fmla="*/ 11 w 197"/>
              <a:gd name="T53" fmla="*/ 117 h 184"/>
              <a:gd name="T54" fmla="*/ 52 w 197"/>
              <a:gd name="T55" fmla="*/ 46 h 184"/>
              <a:gd name="T56" fmla="*/ 92 w 197"/>
              <a:gd name="T57" fmla="*/ 117 h 184"/>
              <a:gd name="T58" fmla="*/ 185 w 197"/>
              <a:gd name="T59" fmla="*/ 117 h 184"/>
              <a:gd name="T60" fmla="*/ 104 w 197"/>
              <a:gd name="T61" fmla="*/ 117 h 184"/>
              <a:gd name="T62" fmla="*/ 145 w 197"/>
              <a:gd name="T63" fmla="*/ 46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7" h="184">
                <a:moveTo>
                  <a:pt x="116" y="73"/>
                </a:moveTo>
                <a:lnTo>
                  <a:pt x="116" y="110"/>
                </a:lnTo>
                <a:lnTo>
                  <a:pt x="145" y="124"/>
                </a:lnTo>
                <a:lnTo>
                  <a:pt x="174" y="110"/>
                </a:lnTo>
                <a:lnTo>
                  <a:pt x="174" y="73"/>
                </a:lnTo>
                <a:lnTo>
                  <a:pt x="145" y="59"/>
                </a:lnTo>
                <a:lnTo>
                  <a:pt x="116" y="73"/>
                </a:lnTo>
                <a:close/>
                <a:moveTo>
                  <a:pt x="162" y="81"/>
                </a:moveTo>
                <a:lnTo>
                  <a:pt x="162" y="103"/>
                </a:lnTo>
                <a:lnTo>
                  <a:pt x="145" y="111"/>
                </a:lnTo>
                <a:lnTo>
                  <a:pt x="127" y="103"/>
                </a:lnTo>
                <a:lnTo>
                  <a:pt x="127" y="81"/>
                </a:lnTo>
                <a:lnTo>
                  <a:pt x="145" y="72"/>
                </a:lnTo>
                <a:lnTo>
                  <a:pt x="162" y="81"/>
                </a:lnTo>
                <a:close/>
                <a:moveTo>
                  <a:pt x="23" y="110"/>
                </a:moveTo>
                <a:lnTo>
                  <a:pt x="52" y="124"/>
                </a:lnTo>
                <a:lnTo>
                  <a:pt x="81" y="110"/>
                </a:lnTo>
                <a:lnTo>
                  <a:pt x="81" y="73"/>
                </a:lnTo>
                <a:lnTo>
                  <a:pt x="52" y="59"/>
                </a:lnTo>
                <a:lnTo>
                  <a:pt x="23" y="73"/>
                </a:lnTo>
                <a:lnTo>
                  <a:pt x="23" y="110"/>
                </a:lnTo>
                <a:close/>
                <a:moveTo>
                  <a:pt x="34" y="81"/>
                </a:moveTo>
                <a:lnTo>
                  <a:pt x="52" y="72"/>
                </a:lnTo>
                <a:lnTo>
                  <a:pt x="69" y="81"/>
                </a:lnTo>
                <a:lnTo>
                  <a:pt x="69" y="103"/>
                </a:lnTo>
                <a:lnTo>
                  <a:pt x="52" y="111"/>
                </a:lnTo>
                <a:lnTo>
                  <a:pt x="34" y="103"/>
                </a:lnTo>
                <a:lnTo>
                  <a:pt x="34" y="81"/>
                </a:lnTo>
                <a:close/>
                <a:moveTo>
                  <a:pt x="150" y="0"/>
                </a:moveTo>
                <a:lnTo>
                  <a:pt x="139" y="0"/>
                </a:lnTo>
                <a:lnTo>
                  <a:pt x="139" y="36"/>
                </a:lnTo>
                <a:lnTo>
                  <a:pt x="98" y="56"/>
                </a:lnTo>
                <a:lnTo>
                  <a:pt x="58" y="36"/>
                </a:lnTo>
                <a:lnTo>
                  <a:pt x="58" y="0"/>
                </a:lnTo>
                <a:lnTo>
                  <a:pt x="46" y="0"/>
                </a:lnTo>
                <a:lnTo>
                  <a:pt x="46" y="36"/>
                </a:lnTo>
                <a:lnTo>
                  <a:pt x="0" y="59"/>
                </a:lnTo>
                <a:lnTo>
                  <a:pt x="0" y="124"/>
                </a:lnTo>
                <a:lnTo>
                  <a:pt x="46" y="147"/>
                </a:lnTo>
                <a:lnTo>
                  <a:pt x="46" y="184"/>
                </a:lnTo>
                <a:lnTo>
                  <a:pt x="58" y="184"/>
                </a:lnTo>
                <a:lnTo>
                  <a:pt x="58" y="147"/>
                </a:lnTo>
                <a:lnTo>
                  <a:pt x="98" y="127"/>
                </a:lnTo>
                <a:lnTo>
                  <a:pt x="139" y="147"/>
                </a:lnTo>
                <a:lnTo>
                  <a:pt x="139" y="184"/>
                </a:lnTo>
                <a:lnTo>
                  <a:pt x="150" y="184"/>
                </a:lnTo>
                <a:lnTo>
                  <a:pt x="150" y="147"/>
                </a:lnTo>
                <a:lnTo>
                  <a:pt x="197" y="124"/>
                </a:lnTo>
                <a:lnTo>
                  <a:pt x="197" y="59"/>
                </a:lnTo>
                <a:lnTo>
                  <a:pt x="150" y="36"/>
                </a:lnTo>
                <a:lnTo>
                  <a:pt x="150" y="0"/>
                </a:lnTo>
                <a:close/>
                <a:moveTo>
                  <a:pt x="92" y="117"/>
                </a:moveTo>
                <a:lnTo>
                  <a:pt x="52" y="137"/>
                </a:lnTo>
                <a:lnTo>
                  <a:pt x="11" y="117"/>
                </a:lnTo>
                <a:lnTo>
                  <a:pt x="11" y="66"/>
                </a:lnTo>
                <a:lnTo>
                  <a:pt x="52" y="46"/>
                </a:lnTo>
                <a:lnTo>
                  <a:pt x="92" y="66"/>
                </a:lnTo>
                <a:lnTo>
                  <a:pt x="92" y="117"/>
                </a:lnTo>
                <a:close/>
                <a:moveTo>
                  <a:pt x="185" y="66"/>
                </a:moveTo>
                <a:lnTo>
                  <a:pt x="185" y="117"/>
                </a:lnTo>
                <a:lnTo>
                  <a:pt x="145" y="137"/>
                </a:lnTo>
                <a:lnTo>
                  <a:pt x="104" y="117"/>
                </a:lnTo>
                <a:lnTo>
                  <a:pt x="104" y="66"/>
                </a:lnTo>
                <a:lnTo>
                  <a:pt x="145" y="46"/>
                </a:lnTo>
                <a:lnTo>
                  <a:pt x="185" y="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1" name="Freeform 39"/>
          <p:cNvSpPr>
            <a:spLocks noEditPoints="1"/>
          </p:cNvSpPr>
          <p:nvPr/>
        </p:nvSpPr>
        <p:spPr bwMode="auto">
          <a:xfrm>
            <a:off x="17652577" y="8656200"/>
            <a:ext cx="422192" cy="480760"/>
          </a:xfrm>
          <a:custGeom>
            <a:avLst/>
            <a:gdLst>
              <a:gd name="T0" fmla="*/ 173 w 173"/>
              <a:gd name="T1" fmla="*/ 197 h 197"/>
              <a:gd name="T2" fmla="*/ 11 w 173"/>
              <a:gd name="T3" fmla="*/ 0 h 197"/>
              <a:gd name="T4" fmla="*/ 0 w 173"/>
              <a:gd name="T5" fmla="*/ 24 h 197"/>
              <a:gd name="T6" fmla="*/ 11 w 173"/>
              <a:gd name="T7" fmla="*/ 58 h 197"/>
              <a:gd name="T8" fmla="*/ 0 w 173"/>
              <a:gd name="T9" fmla="*/ 82 h 197"/>
              <a:gd name="T10" fmla="*/ 11 w 173"/>
              <a:gd name="T11" fmla="*/ 116 h 197"/>
              <a:gd name="T12" fmla="*/ 0 w 173"/>
              <a:gd name="T13" fmla="*/ 139 h 197"/>
              <a:gd name="T14" fmla="*/ 11 w 173"/>
              <a:gd name="T15" fmla="*/ 174 h 197"/>
              <a:gd name="T16" fmla="*/ 150 w 173"/>
              <a:gd name="T17" fmla="*/ 12 h 197"/>
              <a:gd name="T18" fmla="*/ 162 w 173"/>
              <a:gd name="T19" fmla="*/ 186 h 197"/>
              <a:gd name="T20" fmla="*/ 150 w 173"/>
              <a:gd name="T21" fmla="*/ 12 h 197"/>
              <a:gd name="T22" fmla="*/ 138 w 173"/>
              <a:gd name="T23" fmla="*/ 12 h 197"/>
              <a:gd name="T24" fmla="*/ 23 w 173"/>
              <a:gd name="T25" fmla="*/ 186 h 197"/>
              <a:gd name="T26" fmla="*/ 34 w 173"/>
              <a:gd name="T27" fmla="*/ 174 h 197"/>
              <a:gd name="T28" fmla="*/ 23 w 173"/>
              <a:gd name="T29" fmla="*/ 139 h 197"/>
              <a:gd name="T30" fmla="*/ 34 w 173"/>
              <a:gd name="T31" fmla="*/ 116 h 197"/>
              <a:gd name="T32" fmla="*/ 23 w 173"/>
              <a:gd name="T33" fmla="*/ 82 h 197"/>
              <a:gd name="T34" fmla="*/ 34 w 173"/>
              <a:gd name="T35" fmla="*/ 58 h 197"/>
              <a:gd name="T36" fmla="*/ 23 w 173"/>
              <a:gd name="T37" fmla="*/ 24 h 197"/>
              <a:gd name="T38" fmla="*/ 11 w 173"/>
              <a:gd name="T39" fmla="*/ 35 h 197"/>
              <a:gd name="T40" fmla="*/ 23 w 173"/>
              <a:gd name="T41" fmla="*/ 47 h 197"/>
              <a:gd name="T42" fmla="*/ 11 w 173"/>
              <a:gd name="T43" fmla="*/ 35 h 197"/>
              <a:gd name="T44" fmla="*/ 23 w 173"/>
              <a:gd name="T45" fmla="*/ 93 h 197"/>
              <a:gd name="T46" fmla="*/ 11 w 173"/>
              <a:gd name="T47" fmla="*/ 104 h 197"/>
              <a:gd name="T48" fmla="*/ 11 w 173"/>
              <a:gd name="T49" fmla="*/ 151 h 197"/>
              <a:gd name="T50" fmla="*/ 23 w 173"/>
              <a:gd name="T51" fmla="*/ 162 h 197"/>
              <a:gd name="T52" fmla="*/ 11 w 173"/>
              <a:gd name="T53" fmla="*/ 151 h 197"/>
              <a:gd name="T54" fmla="*/ 46 w 173"/>
              <a:gd name="T55" fmla="*/ 47 h 197"/>
              <a:gd name="T56" fmla="*/ 127 w 173"/>
              <a:gd name="T57" fmla="*/ 93 h 197"/>
              <a:gd name="T58" fmla="*/ 115 w 173"/>
              <a:gd name="T59" fmla="*/ 82 h 197"/>
              <a:gd name="T60" fmla="*/ 58 w 173"/>
              <a:gd name="T61" fmla="*/ 58 h 197"/>
              <a:gd name="T62" fmla="*/ 115 w 173"/>
              <a:gd name="T63" fmla="*/ 82 h 197"/>
              <a:gd name="T64" fmla="*/ 46 w 173"/>
              <a:gd name="T65" fmla="*/ 116 h 197"/>
              <a:gd name="T66" fmla="*/ 127 w 173"/>
              <a:gd name="T67" fmla="*/ 104 h 197"/>
              <a:gd name="T68" fmla="*/ 58 w 173"/>
              <a:gd name="T69" fmla="*/ 128 h 197"/>
              <a:gd name="T70" fmla="*/ 115 w 173"/>
              <a:gd name="T71" fmla="*/ 139 h 197"/>
              <a:gd name="T72" fmla="*/ 58 w 173"/>
              <a:gd name="T73" fmla="*/ 128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3" h="197">
                <a:moveTo>
                  <a:pt x="11" y="197"/>
                </a:moveTo>
                <a:lnTo>
                  <a:pt x="173" y="197"/>
                </a:lnTo>
                <a:lnTo>
                  <a:pt x="173" y="0"/>
                </a:lnTo>
                <a:lnTo>
                  <a:pt x="11" y="0"/>
                </a:lnTo>
                <a:lnTo>
                  <a:pt x="11" y="24"/>
                </a:lnTo>
                <a:lnTo>
                  <a:pt x="0" y="24"/>
                </a:lnTo>
                <a:lnTo>
                  <a:pt x="0" y="58"/>
                </a:lnTo>
                <a:lnTo>
                  <a:pt x="11" y="58"/>
                </a:lnTo>
                <a:lnTo>
                  <a:pt x="11" y="82"/>
                </a:lnTo>
                <a:lnTo>
                  <a:pt x="0" y="82"/>
                </a:lnTo>
                <a:lnTo>
                  <a:pt x="0" y="116"/>
                </a:lnTo>
                <a:lnTo>
                  <a:pt x="11" y="116"/>
                </a:lnTo>
                <a:lnTo>
                  <a:pt x="11" y="139"/>
                </a:lnTo>
                <a:lnTo>
                  <a:pt x="0" y="139"/>
                </a:lnTo>
                <a:lnTo>
                  <a:pt x="0" y="174"/>
                </a:lnTo>
                <a:lnTo>
                  <a:pt x="11" y="174"/>
                </a:lnTo>
                <a:lnTo>
                  <a:pt x="11" y="197"/>
                </a:lnTo>
                <a:close/>
                <a:moveTo>
                  <a:pt x="150" y="12"/>
                </a:moveTo>
                <a:lnTo>
                  <a:pt x="162" y="12"/>
                </a:lnTo>
                <a:lnTo>
                  <a:pt x="162" y="186"/>
                </a:lnTo>
                <a:lnTo>
                  <a:pt x="150" y="186"/>
                </a:lnTo>
                <a:lnTo>
                  <a:pt x="150" y="12"/>
                </a:lnTo>
                <a:close/>
                <a:moveTo>
                  <a:pt x="23" y="12"/>
                </a:moveTo>
                <a:lnTo>
                  <a:pt x="138" y="12"/>
                </a:lnTo>
                <a:lnTo>
                  <a:pt x="138" y="186"/>
                </a:lnTo>
                <a:lnTo>
                  <a:pt x="23" y="186"/>
                </a:lnTo>
                <a:lnTo>
                  <a:pt x="23" y="174"/>
                </a:lnTo>
                <a:lnTo>
                  <a:pt x="34" y="174"/>
                </a:lnTo>
                <a:lnTo>
                  <a:pt x="34" y="139"/>
                </a:lnTo>
                <a:lnTo>
                  <a:pt x="23" y="139"/>
                </a:lnTo>
                <a:lnTo>
                  <a:pt x="23" y="116"/>
                </a:lnTo>
                <a:lnTo>
                  <a:pt x="34" y="116"/>
                </a:lnTo>
                <a:lnTo>
                  <a:pt x="34" y="82"/>
                </a:lnTo>
                <a:lnTo>
                  <a:pt x="23" y="82"/>
                </a:lnTo>
                <a:lnTo>
                  <a:pt x="23" y="58"/>
                </a:lnTo>
                <a:lnTo>
                  <a:pt x="34" y="58"/>
                </a:lnTo>
                <a:lnTo>
                  <a:pt x="34" y="24"/>
                </a:lnTo>
                <a:lnTo>
                  <a:pt x="23" y="24"/>
                </a:lnTo>
                <a:lnTo>
                  <a:pt x="23" y="12"/>
                </a:lnTo>
                <a:close/>
                <a:moveTo>
                  <a:pt x="11" y="35"/>
                </a:moveTo>
                <a:lnTo>
                  <a:pt x="23" y="35"/>
                </a:lnTo>
                <a:lnTo>
                  <a:pt x="23" y="47"/>
                </a:lnTo>
                <a:lnTo>
                  <a:pt x="11" y="47"/>
                </a:lnTo>
                <a:lnTo>
                  <a:pt x="11" y="35"/>
                </a:lnTo>
                <a:close/>
                <a:moveTo>
                  <a:pt x="11" y="93"/>
                </a:moveTo>
                <a:lnTo>
                  <a:pt x="23" y="93"/>
                </a:lnTo>
                <a:lnTo>
                  <a:pt x="23" y="104"/>
                </a:lnTo>
                <a:lnTo>
                  <a:pt x="11" y="104"/>
                </a:lnTo>
                <a:lnTo>
                  <a:pt x="11" y="93"/>
                </a:lnTo>
                <a:close/>
                <a:moveTo>
                  <a:pt x="11" y="151"/>
                </a:moveTo>
                <a:lnTo>
                  <a:pt x="23" y="151"/>
                </a:lnTo>
                <a:lnTo>
                  <a:pt x="23" y="162"/>
                </a:lnTo>
                <a:lnTo>
                  <a:pt x="11" y="162"/>
                </a:lnTo>
                <a:lnTo>
                  <a:pt x="11" y="151"/>
                </a:lnTo>
                <a:close/>
                <a:moveTo>
                  <a:pt x="127" y="47"/>
                </a:moveTo>
                <a:lnTo>
                  <a:pt x="46" y="47"/>
                </a:lnTo>
                <a:lnTo>
                  <a:pt x="46" y="93"/>
                </a:lnTo>
                <a:lnTo>
                  <a:pt x="127" y="93"/>
                </a:lnTo>
                <a:lnTo>
                  <a:pt x="127" y="47"/>
                </a:lnTo>
                <a:close/>
                <a:moveTo>
                  <a:pt x="115" y="82"/>
                </a:moveTo>
                <a:lnTo>
                  <a:pt x="58" y="82"/>
                </a:lnTo>
                <a:lnTo>
                  <a:pt x="58" y="58"/>
                </a:lnTo>
                <a:lnTo>
                  <a:pt x="115" y="58"/>
                </a:lnTo>
                <a:lnTo>
                  <a:pt x="115" y="82"/>
                </a:lnTo>
                <a:close/>
                <a:moveTo>
                  <a:pt x="127" y="116"/>
                </a:moveTo>
                <a:lnTo>
                  <a:pt x="46" y="116"/>
                </a:lnTo>
                <a:lnTo>
                  <a:pt x="46" y="104"/>
                </a:lnTo>
                <a:lnTo>
                  <a:pt x="127" y="104"/>
                </a:lnTo>
                <a:lnTo>
                  <a:pt x="127" y="116"/>
                </a:lnTo>
                <a:close/>
                <a:moveTo>
                  <a:pt x="58" y="128"/>
                </a:moveTo>
                <a:lnTo>
                  <a:pt x="115" y="128"/>
                </a:lnTo>
                <a:lnTo>
                  <a:pt x="115" y="139"/>
                </a:lnTo>
                <a:lnTo>
                  <a:pt x="58" y="139"/>
                </a:lnTo>
                <a:lnTo>
                  <a:pt x="58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2" name="Freeform 40"/>
          <p:cNvSpPr>
            <a:spLocks noEditPoints="1"/>
          </p:cNvSpPr>
          <p:nvPr/>
        </p:nvSpPr>
        <p:spPr bwMode="auto">
          <a:xfrm>
            <a:off x="13095393" y="8656203"/>
            <a:ext cx="453916" cy="480758"/>
          </a:xfrm>
          <a:custGeom>
            <a:avLst/>
            <a:gdLst>
              <a:gd name="T0" fmla="*/ 171 w 455"/>
              <a:gd name="T1" fmla="*/ 0 h 484"/>
              <a:gd name="T2" fmla="*/ 86 w 455"/>
              <a:gd name="T3" fmla="*/ 320 h 484"/>
              <a:gd name="T4" fmla="*/ 29 w 455"/>
              <a:gd name="T5" fmla="*/ 371 h 484"/>
              <a:gd name="T6" fmla="*/ 313 w 455"/>
              <a:gd name="T7" fmla="*/ 484 h 484"/>
              <a:gd name="T8" fmla="*/ 369 w 455"/>
              <a:gd name="T9" fmla="*/ 456 h 484"/>
              <a:gd name="T10" fmla="*/ 384 w 455"/>
              <a:gd name="T11" fmla="*/ 428 h 484"/>
              <a:gd name="T12" fmla="*/ 426 w 455"/>
              <a:gd name="T13" fmla="*/ 197 h 484"/>
              <a:gd name="T14" fmla="*/ 412 w 455"/>
              <a:gd name="T15" fmla="*/ 115 h 484"/>
              <a:gd name="T16" fmla="*/ 398 w 455"/>
              <a:gd name="T17" fmla="*/ 197 h 484"/>
              <a:gd name="T18" fmla="*/ 384 w 455"/>
              <a:gd name="T19" fmla="*/ 399 h 484"/>
              <a:gd name="T20" fmla="*/ 369 w 455"/>
              <a:gd name="T21" fmla="*/ 371 h 484"/>
              <a:gd name="T22" fmla="*/ 256 w 455"/>
              <a:gd name="T23" fmla="*/ 320 h 484"/>
              <a:gd name="T24" fmla="*/ 412 w 455"/>
              <a:gd name="T25" fmla="*/ 143 h 484"/>
              <a:gd name="T26" fmla="*/ 412 w 455"/>
              <a:gd name="T27" fmla="*/ 171 h 484"/>
              <a:gd name="T28" fmla="*/ 412 w 455"/>
              <a:gd name="T29" fmla="*/ 143 h 484"/>
              <a:gd name="T30" fmla="*/ 341 w 455"/>
              <a:gd name="T31" fmla="*/ 399 h 484"/>
              <a:gd name="T32" fmla="*/ 313 w 455"/>
              <a:gd name="T33" fmla="*/ 428 h 484"/>
              <a:gd name="T34" fmla="*/ 284 w 455"/>
              <a:gd name="T35" fmla="*/ 399 h 484"/>
              <a:gd name="T36" fmla="*/ 57 w 455"/>
              <a:gd name="T37" fmla="*/ 456 h 484"/>
              <a:gd name="T38" fmla="*/ 284 w 455"/>
              <a:gd name="T39" fmla="*/ 399 h 484"/>
              <a:gd name="T40" fmla="*/ 114 w 455"/>
              <a:gd name="T41" fmla="*/ 333 h 484"/>
              <a:gd name="T42" fmla="*/ 228 w 455"/>
              <a:gd name="T43" fmla="*/ 333 h 484"/>
              <a:gd name="T44" fmla="*/ 114 w 455"/>
              <a:gd name="T45" fmla="*/ 371 h 484"/>
              <a:gd name="T46" fmla="*/ 29 w 455"/>
              <a:gd name="T47" fmla="*/ 171 h 484"/>
              <a:gd name="T48" fmla="*/ 313 w 455"/>
              <a:gd name="T49" fmla="*/ 171 h 484"/>
              <a:gd name="T50" fmla="*/ 284 w 455"/>
              <a:gd name="T51" fmla="*/ 171 h 484"/>
              <a:gd name="T52" fmla="*/ 171 w 455"/>
              <a:gd name="T53" fmla="*/ 85 h 484"/>
              <a:gd name="T54" fmla="*/ 284 w 455"/>
              <a:gd name="T55" fmla="*/ 171 h 484"/>
              <a:gd name="T56" fmla="*/ 114 w 455"/>
              <a:gd name="T57" fmla="*/ 171 h 484"/>
              <a:gd name="T58" fmla="*/ 228 w 455"/>
              <a:gd name="T59" fmla="*/ 171 h 484"/>
              <a:gd name="T60" fmla="*/ 171 w 455"/>
              <a:gd name="T61" fmla="*/ 200 h 484"/>
              <a:gd name="T62" fmla="*/ 171 w 455"/>
              <a:gd name="T63" fmla="*/ 143 h 484"/>
              <a:gd name="T64" fmla="*/ 171 w 455"/>
              <a:gd name="T65" fmla="*/ 200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55" h="484">
                <a:moveTo>
                  <a:pt x="341" y="171"/>
                </a:moveTo>
                <a:cubicBezTo>
                  <a:pt x="341" y="77"/>
                  <a:pt x="265" y="0"/>
                  <a:pt x="171" y="0"/>
                </a:cubicBezTo>
                <a:cubicBezTo>
                  <a:pt x="77" y="0"/>
                  <a:pt x="0" y="77"/>
                  <a:pt x="0" y="171"/>
                </a:cubicBezTo>
                <a:cubicBezTo>
                  <a:pt x="0" y="235"/>
                  <a:pt x="35" y="290"/>
                  <a:pt x="86" y="320"/>
                </a:cubicBezTo>
                <a:cubicBezTo>
                  <a:pt x="86" y="371"/>
                  <a:pt x="86" y="371"/>
                  <a:pt x="86" y="371"/>
                </a:cubicBezTo>
                <a:cubicBezTo>
                  <a:pt x="29" y="371"/>
                  <a:pt x="29" y="371"/>
                  <a:pt x="29" y="371"/>
                </a:cubicBezTo>
                <a:cubicBezTo>
                  <a:pt x="29" y="484"/>
                  <a:pt x="29" y="484"/>
                  <a:pt x="29" y="484"/>
                </a:cubicBezTo>
                <a:cubicBezTo>
                  <a:pt x="313" y="484"/>
                  <a:pt x="313" y="484"/>
                  <a:pt x="313" y="484"/>
                </a:cubicBezTo>
                <a:cubicBezTo>
                  <a:pt x="313" y="456"/>
                  <a:pt x="313" y="456"/>
                  <a:pt x="313" y="456"/>
                </a:cubicBezTo>
                <a:cubicBezTo>
                  <a:pt x="369" y="456"/>
                  <a:pt x="369" y="456"/>
                  <a:pt x="369" y="456"/>
                </a:cubicBezTo>
                <a:cubicBezTo>
                  <a:pt x="369" y="428"/>
                  <a:pt x="369" y="428"/>
                  <a:pt x="369" y="428"/>
                </a:cubicBezTo>
                <a:cubicBezTo>
                  <a:pt x="384" y="428"/>
                  <a:pt x="384" y="428"/>
                  <a:pt x="384" y="428"/>
                </a:cubicBezTo>
                <a:cubicBezTo>
                  <a:pt x="407" y="428"/>
                  <a:pt x="426" y="409"/>
                  <a:pt x="426" y="385"/>
                </a:cubicBezTo>
                <a:cubicBezTo>
                  <a:pt x="426" y="197"/>
                  <a:pt x="426" y="197"/>
                  <a:pt x="426" y="197"/>
                </a:cubicBezTo>
                <a:cubicBezTo>
                  <a:pt x="443" y="191"/>
                  <a:pt x="455" y="176"/>
                  <a:pt x="455" y="157"/>
                </a:cubicBezTo>
                <a:cubicBezTo>
                  <a:pt x="455" y="134"/>
                  <a:pt x="435" y="115"/>
                  <a:pt x="412" y="115"/>
                </a:cubicBezTo>
                <a:cubicBezTo>
                  <a:pt x="388" y="115"/>
                  <a:pt x="369" y="134"/>
                  <a:pt x="369" y="157"/>
                </a:cubicBezTo>
                <a:cubicBezTo>
                  <a:pt x="369" y="176"/>
                  <a:pt x="381" y="191"/>
                  <a:pt x="398" y="197"/>
                </a:cubicBezTo>
                <a:cubicBezTo>
                  <a:pt x="398" y="385"/>
                  <a:pt x="398" y="385"/>
                  <a:pt x="398" y="385"/>
                </a:cubicBezTo>
                <a:cubicBezTo>
                  <a:pt x="398" y="393"/>
                  <a:pt x="391" y="399"/>
                  <a:pt x="384" y="399"/>
                </a:cubicBezTo>
                <a:cubicBezTo>
                  <a:pt x="369" y="399"/>
                  <a:pt x="369" y="399"/>
                  <a:pt x="369" y="399"/>
                </a:cubicBezTo>
                <a:cubicBezTo>
                  <a:pt x="369" y="371"/>
                  <a:pt x="369" y="371"/>
                  <a:pt x="369" y="371"/>
                </a:cubicBezTo>
                <a:cubicBezTo>
                  <a:pt x="349" y="371"/>
                  <a:pt x="280" y="371"/>
                  <a:pt x="256" y="371"/>
                </a:cubicBezTo>
                <a:cubicBezTo>
                  <a:pt x="256" y="320"/>
                  <a:pt x="256" y="320"/>
                  <a:pt x="256" y="320"/>
                </a:cubicBezTo>
                <a:cubicBezTo>
                  <a:pt x="307" y="290"/>
                  <a:pt x="341" y="235"/>
                  <a:pt x="341" y="171"/>
                </a:cubicBezTo>
                <a:close/>
                <a:moveTo>
                  <a:pt x="412" y="143"/>
                </a:moveTo>
                <a:cubicBezTo>
                  <a:pt x="420" y="143"/>
                  <a:pt x="426" y="149"/>
                  <a:pt x="426" y="157"/>
                </a:cubicBezTo>
                <a:cubicBezTo>
                  <a:pt x="426" y="165"/>
                  <a:pt x="420" y="171"/>
                  <a:pt x="412" y="171"/>
                </a:cubicBezTo>
                <a:cubicBezTo>
                  <a:pt x="404" y="171"/>
                  <a:pt x="398" y="165"/>
                  <a:pt x="398" y="157"/>
                </a:cubicBezTo>
                <a:cubicBezTo>
                  <a:pt x="398" y="149"/>
                  <a:pt x="404" y="143"/>
                  <a:pt x="412" y="143"/>
                </a:cubicBezTo>
                <a:close/>
                <a:moveTo>
                  <a:pt x="313" y="399"/>
                </a:moveTo>
                <a:cubicBezTo>
                  <a:pt x="341" y="399"/>
                  <a:pt x="341" y="399"/>
                  <a:pt x="341" y="399"/>
                </a:cubicBezTo>
                <a:cubicBezTo>
                  <a:pt x="341" y="428"/>
                  <a:pt x="341" y="428"/>
                  <a:pt x="341" y="428"/>
                </a:cubicBezTo>
                <a:cubicBezTo>
                  <a:pt x="313" y="428"/>
                  <a:pt x="313" y="428"/>
                  <a:pt x="313" y="428"/>
                </a:cubicBezTo>
                <a:lnTo>
                  <a:pt x="313" y="399"/>
                </a:lnTo>
                <a:close/>
                <a:moveTo>
                  <a:pt x="284" y="399"/>
                </a:moveTo>
                <a:cubicBezTo>
                  <a:pt x="284" y="456"/>
                  <a:pt x="284" y="456"/>
                  <a:pt x="284" y="456"/>
                </a:cubicBezTo>
                <a:cubicBezTo>
                  <a:pt x="57" y="456"/>
                  <a:pt x="57" y="456"/>
                  <a:pt x="57" y="456"/>
                </a:cubicBezTo>
                <a:cubicBezTo>
                  <a:pt x="57" y="399"/>
                  <a:pt x="57" y="399"/>
                  <a:pt x="57" y="399"/>
                </a:cubicBezTo>
                <a:lnTo>
                  <a:pt x="284" y="399"/>
                </a:lnTo>
                <a:close/>
                <a:moveTo>
                  <a:pt x="114" y="371"/>
                </a:moveTo>
                <a:cubicBezTo>
                  <a:pt x="114" y="333"/>
                  <a:pt x="114" y="333"/>
                  <a:pt x="114" y="333"/>
                </a:cubicBezTo>
                <a:cubicBezTo>
                  <a:pt x="132" y="339"/>
                  <a:pt x="151" y="343"/>
                  <a:pt x="171" y="343"/>
                </a:cubicBezTo>
                <a:cubicBezTo>
                  <a:pt x="191" y="343"/>
                  <a:pt x="210" y="339"/>
                  <a:pt x="228" y="333"/>
                </a:cubicBezTo>
                <a:cubicBezTo>
                  <a:pt x="228" y="371"/>
                  <a:pt x="228" y="371"/>
                  <a:pt x="228" y="371"/>
                </a:cubicBezTo>
                <a:lnTo>
                  <a:pt x="114" y="371"/>
                </a:lnTo>
                <a:close/>
                <a:moveTo>
                  <a:pt x="171" y="314"/>
                </a:moveTo>
                <a:cubicBezTo>
                  <a:pt x="93" y="314"/>
                  <a:pt x="29" y="250"/>
                  <a:pt x="29" y="171"/>
                </a:cubicBezTo>
                <a:cubicBezTo>
                  <a:pt x="29" y="93"/>
                  <a:pt x="93" y="29"/>
                  <a:pt x="171" y="29"/>
                </a:cubicBezTo>
                <a:cubicBezTo>
                  <a:pt x="249" y="29"/>
                  <a:pt x="313" y="93"/>
                  <a:pt x="313" y="171"/>
                </a:cubicBezTo>
                <a:cubicBezTo>
                  <a:pt x="313" y="250"/>
                  <a:pt x="249" y="314"/>
                  <a:pt x="171" y="314"/>
                </a:cubicBezTo>
                <a:close/>
                <a:moveTo>
                  <a:pt x="284" y="171"/>
                </a:moveTo>
                <a:cubicBezTo>
                  <a:pt x="256" y="171"/>
                  <a:pt x="256" y="171"/>
                  <a:pt x="256" y="171"/>
                </a:cubicBezTo>
                <a:cubicBezTo>
                  <a:pt x="256" y="124"/>
                  <a:pt x="218" y="85"/>
                  <a:pt x="171" y="85"/>
                </a:cubicBezTo>
                <a:cubicBezTo>
                  <a:pt x="171" y="57"/>
                  <a:pt x="171" y="57"/>
                  <a:pt x="171" y="57"/>
                </a:cubicBezTo>
                <a:cubicBezTo>
                  <a:pt x="233" y="57"/>
                  <a:pt x="284" y="109"/>
                  <a:pt x="284" y="171"/>
                </a:cubicBezTo>
                <a:close/>
                <a:moveTo>
                  <a:pt x="171" y="115"/>
                </a:moveTo>
                <a:cubicBezTo>
                  <a:pt x="139" y="115"/>
                  <a:pt x="114" y="140"/>
                  <a:pt x="114" y="171"/>
                </a:cubicBezTo>
                <a:cubicBezTo>
                  <a:pt x="114" y="203"/>
                  <a:pt x="139" y="228"/>
                  <a:pt x="171" y="228"/>
                </a:cubicBezTo>
                <a:cubicBezTo>
                  <a:pt x="202" y="228"/>
                  <a:pt x="228" y="203"/>
                  <a:pt x="228" y="171"/>
                </a:cubicBezTo>
                <a:cubicBezTo>
                  <a:pt x="228" y="140"/>
                  <a:pt x="202" y="115"/>
                  <a:pt x="171" y="115"/>
                </a:cubicBezTo>
                <a:close/>
                <a:moveTo>
                  <a:pt x="171" y="200"/>
                </a:moveTo>
                <a:cubicBezTo>
                  <a:pt x="155" y="200"/>
                  <a:pt x="142" y="187"/>
                  <a:pt x="142" y="171"/>
                </a:cubicBezTo>
                <a:cubicBezTo>
                  <a:pt x="142" y="156"/>
                  <a:pt x="155" y="143"/>
                  <a:pt x="171" y="143"/>
                </a:cubicBezTo>
                <a:cubicBezTo>
                  <a:pt x="186" y="143"/>
                  <a:pt x="199" y="156"/>
                  <a:pt x="199" y="171"/>
                </a:cubicBezTo>
                <a:cubicBezTo>
                  <a:pt x="199" y="187"/>
                  <a:pt x="186" y="200"/>
                  <a:pt x="171" y="2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3" name="Freeform 41"/>
          <p:cNvSpPr>
            <a:spLocks noEditPoints="1"/>
          </p:cNvSpPr>
          <p:nvPr/>
        </p:nvSpPr>
        <p:spPr bwMode="auto">
          <a:xfrm>
            <a:off x="4009789" y="8698909"/>
            <a:ext cx="480760" cy="395346"/>
          </a:xfrm>
          <a:custGeom>
            <a:avLst/>
            <a:gdLst>
              <a:gd name="T0" fmla="*/ 48 w 484"/>
              <a:gd name="T1" fmla="*/ 227 h 397"/>
              <a:gd name="T2" fmla="*/ 0 w 484"/>
              <a:gd name="T3" fmla="*/ 340 h 397"/>
              <a:gd name="T4" fmla="*/ 57 w 484"/>
              <a:gd name="T5" fmla="*/ 397 h 397"/>
              <a:gd name="T6" fmla="*/ 142 w 484"/>
              <a:gd name="T7" fmla="*/ 340 h 397"/>
              <a:gd name="T8" fmla="*/ 341 w 484"/>
              <a:gd name="T9" fmla="*/ 397 h 397"/>
              <a:gd name="T10" fmla="*/ 427 w 484"/>
              <a:gd name="T11" fmla="*/ 340 h 397"/>
              <a:gd name="T12" fmla="*/ 484 w 484"/>
              <a:gd name="T13" fmla="*/ 170 h 397"/>
              <a:gd name="T14" fmla="*/ 456 w 484"/>
              <a:gd name="T15" fmla="*/ 85 h 397"/>
              <a:gd name="T16" fmla="*/ 484 w 484"/>
              <a:gd name="T17" fmla="*/ 0 h 397"/>
              <a:gd name="T18" fmla="*/ 0 w 484"/>
              <a:gd name="T19" fmla="*/ 127 h 397"/>
              <a:gd name="T20" fmla="*/ 85 w 484"/>
              <a:gd name="T21" fmla="*/ 369 h 397"/>
              <a:gd name="T22" fmla="*/ 114 w 484"/>
              <a:gd name="T23" fmla="*/ 340 h 397"/>
              <a:gd name="T24" fmla="*/ 398 w 484"/>
              <a:gd name="T25" fmla="*/ 369 h 397"/>
              <a:gd name="T26" fmla="*/ 370 w 484"/>
              <a:gd name="T27" fmla="*/ 340 h 397"/>
              <a:gd name="T28" fmla="*/ 398 w 484"/>
              <a:gd name="T29" fmla="*/ 369 h 397"/>
              <a:gd name="T30" fmla="*/ 28 w 484"/>
              <a:gd name="T31" fmla="*/ 312 h 397"/>
              <a:gd name="T32" fmla="*/ 228 w 484"/>
              <a:gd name="T33" fmla="*/ 255 h 397"/>
              <a:gd name="T34" fmla="*/ 299 w 484"/>
              <a:gd name="T35" fmla="*/ 257 h 397"/>
              <a:gd name="T36" fmla="*/ 370 w 484"/>
              <a:gd name="T37" fmla="*/ 255 h 397"/>
              <a:gd name="T38" fmla="*/ 456 w 484"/>
              <a:gd name="T39" fmla="*/ 312 h 397"/>
              <a:gd name="T40" fmla="*/ 142 w 484"/>
              <a:gd name="T41" fmla="*/ 142 h 397"/>
              <a:gd name="T42" fmla="*/ 228 w 484"/>
              <a:gd name="T43" fmla="*/ 170 h 397"/>
              <a:gd name="T44" fmla="*/ 85 w 484"/>
              <a:gd name="T45" fmla="*/ 127 h 397"/>
              <a:gd name="T46" fmla="*/ 428 w 484"/>
              <a:gd name="T47" fmla="*/ 85 h 397"/>
              <a:gd name="T48" fmla="*/ 142 w 484"/>
              <a:gd name="T49" fmla="*/ 113 h 397"/>
              <a:gd name="T50" fmla="*/ 428 w 484"/>
              <a:gd name="T51" fmla="*/ 170 h 397"/>
              <a:gd name="T52" fmla="*/ 370 w 484"/>
              <a:gd name="T53" fmla="*/ 142 h 397"/>
              <a:gd name="T54" fmla="*/ 341 w 484"/>
              <a:gd name="T55" fmla="*/ 142 h 397"/>
              <a:gd name="T56" fmla="*/ 299 w 484"/>
              <a:gd name="T57" fmla="*/ 225 h 397"/>
              <a:gd name="T58" fmla="*/ 256 w 484"/>
              <a:gd name="T59" fmla="*/ 142 h 397"/>
              <a:gd name="T60" fmla="*/ 456 w 484"/>
              <a:gd name="T61" fmla="*/ 227 h 397"/>
              <a:gd name="T62" fmla="*/ 370 w 484"/>
              <a:gd name="T63" fmla="*/ 198 h 397"/>
              <a:gd name="T64" fmla="*/ 456 w 484"/>
              <a:gd name="T65" fmla="*/ 227 h 397"/>
              <a:gd name="T66" fmla="*/ 128 w 484"/>
              <a:gd name="T67" fmla="*/ 56 h 397"/>
              <a:gd name="T68" fmla="*/ 128 w 484"/>
              <a:gd name="T69" fmla="*/ 198 h 397"/>
              <a:gd name="T70" fmla="*/ 228 w 484"/>
              <a:gd name="T71" fmla="*/ 227 h 397"/>
              <a:gd name="T72" fmla="*/ 28 w 484"/>
              <a:gd name="T73" fmla="*/ 127 h 397"/>
              <a:gd name="T74" fmla="*/ 456 w 484"/>
              <a:gd name="T75" fmla="*/ 28 h 3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4" h="397">
                <a:moveTo>
                  <a:pt x="0" y="127"/>
                </a:moveTo>
                <a:cubicBezTo>
                  <a:pt x="0" y="167"/>
                  <a:pt x="19" y="203"/>
                  <a:pt x="48" y="227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340"/>
                  <a:pt x="0" y="340"/>
                  <a:pt x="0" y="340"/>
                </a:cubicBezTo>
                <a:cubicBezTo>
                  <a:pt x="57" y="340"/>
                  <a:pt x="57" y="340"/>
                  <a:pt x="57" y="340"/>
                </a:cubicBezTo>
                <a:cubicBezTo>
                  <a:pt x="57" y="397"/>
                  <a:pt x="57" y="397"/>
                  <a:pt x="57" y="397"/>
                </a:cubicBezTo>
                <a:cubicBezTo>
                  <a:pt x="142" y="397"/>
                  <a:pt x="142" y="397"/>
                  <a:pt x="142" y="397"/>
                </a:cubicBezTo>
                <a:cubicBezTo>
                  <a:pt x="142" y="340"/>
                  <a:pt x="142" y="340"/>
                  <a:pt x="142" y="340"/>
                </a:cubicBezTo>
                <a:cubicBezTo>
                  <a:pt x="341" y="340"/>
                  <a:pt x="341" y="340"/>
                  <a:pt x="341" y="340"/>
                </a:cubicBezTo>
                <a:cubicBezTo>
                  <a:pt x="341" y="397"/>
                  <a:pt x="341" y="397"/>
                  <a:pt x="341" y="397"/>
                </a:cubicBezTo>
                <a:cubicBezTo>
                  <a:pt x="427" y="397"/>
                  <a:pt x="427" y="397"/>
                  <a:pt x="427" y="397"/>
                </a:cubicBezTo>
                <a:cubicBezTo>
                  <a:pt x="427" y="340"/>
                  <a:pt x="427" y="340"/>
                  <a:pt x="427" y="340"/>
                </a:cubicBezTo>
                <a:cubicBezTo>
                  <a:pt x="484" y="340"/>
                  <a:pt x="484" y="340"/>
                  <a:pt x="484" y="340"/>
                </a:cubicBezTo>
                <a:cubicBezTo>
                  <a:pt x="484" y="331"/>
                  <a:pt x="484" y="179"/>
                  <a:pt x="484" y="170"/>
                </a:cubicBezTo>
                <a:cubicBezTo>
                  <a:pt x="456" y="170"/>
                  <a:pt x="456" y="170"/>
                  <a:pt x="456" y="170"/>
                </a:cubicBezTo>
                <a:cubicBezTo>
                  <a:pt x="456" y="85"/>
                  <a:pt x="456" y="85"/>
                  <a:pt x="456" y="85"/>
                </a:cubicBezTo>
                <a:cubicBezTo>
                  <a:pt x="484" y="85"/>
                  <a:pt x="484" y="85"/>
                  <a:pt x="484" y="85"/>
                </a:cubicBezTo>
                <a:cubicBezTo>
                  <a:pt x="484" y="0"/>
                  <a:pt x="484" y="0"/>
                  <a:pt x="484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57" y="0"/>
                  <a:pt x="0" y="57"/>
                  <a:pt x="0" y="127"/>
                </a:cubicBezTo>
                <a:close/>
                <a:moveTo>
                  <a:pt x="114" y="369"/>
                </a:moveTo>
                <a:cubicBezTo>
                  <a:pt x="85" y="369"/>
                  <a:pt x="85" y="369"/>
                  <a:pt x="85" y="369"/>
                </a:cubicBezTo>
                <a:cubicBezTo>
                  <a:pt x="85" y="340"/>
                  <a:pt x="85" y="340"/>
                  <a:pt x="85" y="340"/>
                </a:cubicBezTo>
                <a:cubicBezTo>
                  <a:pt x="114" y="340"/>
                  <a:pt x="114" y="340"/>
                  <a:pt x="114" y="340"/>
                </a:cubicBezTo>
                <a:lnTo>
                  <a:pt x="114" y="369"/>
                </a:lnTo>
                <a:close/>
                <a:moveTo>
                  <a:pt x="398" y="369"/>
                </a:moveTo>
                <a:cubicBezTo>
                  <a:pt x="370" y="369"/>
                  <a:pt x="370" y="369"/>
                  <a:pt x="370" y="369"/>
                </a:cubicBezTo>
                <a:cubicBezTo>
                  <a:pt x="370" y="340"/>
                  <a:pt x="370" y="340"/>
                  <a:pt x="370" y="340"/>
                </a:cubicBezTo>
                <a:cubicBezTo>
                  <a:pt x="398" y="340"/>
                  <a:pt x="398" y="340"/>
                  <a:pt x="398" y="340"/>
                </a:cubicBezTo>
                <a:lnTo>
                  <a:pt x="398" y="369"/>
                </a:lnTo>
                <a:close/>
                <a:moveTo>
                  <a:pt x="456" y="312"/>
                </a:moveTo>
                <a:cubicBezTo>
                  <a:pt x="28" y="312"/>
                  <a:pt x="28" y="312"/>
                  <a:pt x="28" y="312"/>
                </a:cubicBezTo>
                <a:cubicBezTo>
                  <a:pt x="28" y="255"/>
                  <a:pt x="28" y="255"/>
                  <a:pt x="28" y="255"/>
                </a:cubicBezTo>
                <a:cubicBezTo>
                  <a:pt x="228" y="255"/>
                  <a:pt x="228" y="255"/>
                  <a:pt x="228" y="255"/>
                </a:cubicBezTo>
                <a:cubicBezTo>
                  <a:pt x="228" y="292"/>
                  <a:pt x="228" y="292"/>
                  <a:pt x="228" y="292"/>
                </a:cubicBezTo>
                <a:cubicBezTo>
                  <a:pt x="299" y="257"/>
                  <a:pt x="299" y="257"/>
                  <a:pt x="299" y="257"/>
                </a:cubicBezTo>
                <a:cubicBezTo>
                  <a:pt x="370" y="292"/>
                  <a:pt x="370" y="292"/>
                  <a:pt x="370" y="292"/>
                </a:cubicBezTo>
                <a:cubicBezTo>
                  <a:pt x="370" y="255"/>
                  <a:pt x="370" y="255"/>
                  <a:pt x="370" y="255"/>
                </a:cubicBezTo>
                <a:cubicBezTo>
                  <a:pt x="456" y="255"/>
                  <a:pt x="456" y="255"/>
                  <a:pt x="456" y="255"/>
                </a:cubicBezTo>
                <a:lnTo>
                  <a:pt x="456" y="312"/>
                </a:lnTo>
                <a:close/>
                <a:moveTo>
                  <a:pt x="142" y="113"/>
                </a:moveTo>
                <a:cubicBezTo>
                  <a:pt x="142" y="142"/>
                  <a:pt x="142" y="142"/>
                  <a:pt x="142" y="142"/>
                </a:cubicBezTo>
                <a:cubicBezTo>
                  <a:pt x="228" y="142"/>
                  <a:pt x="228" y="142"/>
                  <a:pt x="228" y="142"/>
                </a:cubicBezTo>
                <a:cubicBezTo>
                  <a:pt x="228" y="170"/>
                  <a:pt x="228" y="170"/>
                  <a:pt x="228" y="170"/>
                </a:cubicBezTo>
                <a:cubicBezTo>
                  <a:pt x="128" y="170"/>
                  <a:pt x="128" y="170"/>
                  <a:pt x="128" y="170"/>
                </a:cubicBezTo>
                <a:cubicBezTo>
                  <a:pt x="104" y="170"/>
                  <a:pt x="85" y="151"/>
                  <a:pt x="85" y="127"/>
                </a:cubicBezTo>
                <a:cubicBezTo>
                  <a:pt x="85" y="104"/>
                  <a:pt x="104" y="85"/>
                  <a:pt x="128" y="85"/>
                </a:cubicBezTo>
                <a:cubicBezTo>
                  <a:pt x="428" y="85"/>
                  <a:pt x="428" y="85"/>
                  <a:pt x="428" y="85"/>
                </a:cubicBezTo>
                <a:cubicBezTo>
                  <a:pt x="428" y="113"/>
                  <a:pt x="428" y="113"/>
                  <a:pt x="428" y="113"/>
                </a:cubicBezTo>
                <a:lnTo>
                  <a:pt x="142" y="113"/>
                </a:lnTo>
                <a:close/>
                <a:moveTo>
                  <a:pt x="428" y="142"/>
                </a:moveTo>
                <a:cubicBezTo>
                  <a:pt x="428" y="170"/>
                  <a:pt x="428" y="170"/>
                  <a:pt x="428" y="170"/>
                </a:cubicBezTo>
                <a:cubicBezTo>
                  <a:pt x="370" y="170"/>
                  <a:pt x="370" y="170"/>
                  <a:pt x="370" y="170"/>
                </a:cubicBezTo>
                <a:cubicBezTo>
                  <a:pt x="370" y="142"/>
                  <a:pt x="370" y="142"/>
                  <a:pt x="370" y="142"/>
                </a:cubicBezTo>
                <a:lnTo>
                  <a:pt x="428" y="142"/>
                </a:lnTo>
                <a:close/>
                <a:moveTo>
                  <a:pt x="341" y="142"/>
                </a:moveTo>
                <a:cubicBezTo>
                  <a:pt x="341" y="246"/>
                  <a:pt x="341" y="246"/>
                  <a:pt x="341" y="246"/>
                </a:cubicBezTo>
                <a:cubicBezTo>
                  <a:pt x="299" y="225"/>
                  <a:pt x="299" y="225"/>
                  <a:pt x="299" y="225"/>
                </a:cubicBezTo>
                <a:cubicBezTo>
                  <a:pt x="256" y="246"/>
                  <a:pt x="256" y="246"/>
                  <a:pt x="256" y="246"/>
                </a:cubicBezTo>
                <a:cubicBezTo>
                  <a:pt x="256" y="142"/>
                  <a:pt x="256" y="142"/>
                  <a:pt x="256" y="142"/>
                </a:cubicBezTo>
                <a:lnTo>
                  <a:pt x="341" y="142"/>
                </a:lnTo>
                <a:close/>
                <a:moveTo>
                  <a:pt x="456" y="227"/>
                </a:moveTo>
                <a:cubicBezTo>
                  <a:pt x="370" y="227"/>
                  <a:pt x="370" y="227"/>
                  <a:pt x="370" y="227"/>
                </a:cubicBezTo>
                <a:cubicBezTo>
                  <a:pt x="370" y="198"/>
                  <a:pt x="370" y="198"/>
                  <a:pt x="370" y="198"/>
                </a:cubicBezTo>
                <a:cubicBezTo>
                  <a:pt x="456" y="198"/>
                  <a:pt x="456" y="198"/>
                  <a:pt x="456" y="198"/>
                </a:cubicBezTo>
                <a:lnTo>
                  <a:pt x="456" y="227"/>
                </a:lnTo>
                <a:close/>
                <a:moveTo>
                  <a:pt x="456" y="56"/>
                </a:moveTo>
                <a:cubicBezTo>
                  <a:pt x="128" y="56"/>
                  <a:pt x="128" y="56"/>
                  <a:pt x="128" y="56"/>
                </a:cubicBezTo>
                <a:cubicBezTo>
                  <a:pt x="89" y="56"/>
                  <a:pt x="57" y="88"/>
                  <a:pt x="57" y="127"/>
                </a:cubicBezTo>
                <a:cubicBezTo>
                  <a:pt x="57" y="166"/>
                  <a:pt x="89" y="198"/>
                  <a:pt x="128" y="198"/>
                </a:cubicBezTo>
                <a:cubicBezTo>
                  <a:pt x="228" y="198"/>
                  <a:pt x="228" y="198"/>
                  <a:pt x="228" y="198"/>
                </a:cubicBezTo>
                <a:cubicBezTo>
                  <a:pt x="228" y="227"/>
                  <a:pt x="228" y="227"/>
                  <a:pt x="228" y="227"/>
                </a:cubicBezTo>
                <a:cubicBezTo>
                  <a:pt x="128" y="227"/>
                  <a:pt x="128" y="227"/>
                  <a:pt x="128" y="227"/>
                </a:cubicBezTo>
                <a:cubicBezTo>
                  <a:pt x="73" y="227"/>
                  <a:pt x="28" y="182"/>
                  <a:pt x="28" y="127"/>
                </a:cubicBezTo>
                <a:cubicBezTo>
                  <a:pt x="28" y="73"/>
                  <a:pt x="73" y="28"/>
                  <a:pt x="128" y="28"/>
                </a:cubicBezTo>
                <a:cubicBezTo>
                  <a:pt x="456" y="28"/>
                  <a:pt x="456" y="28"/>
                  <a:pt x="456" y="28"/>
                </a:cubicBezTo>
                <a:lnTo>
                  <a:pt x="456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4" name="Freeform 42"/>
          <p:cNvSpPr>
            <a:spLocks noEditPoints="1"/>
          </p:cNvSpPr>
          <p:nvPr/>
        </p:nvSpPr>
        <p:spPr bwMode="auto">
          <a:xfrm>
            <a:off x="19942872" y="8656201"/>
            <a:ext cx="368502" cy="480762"/>
          </a:xfrm>
          <a:custGeom>
            <a:avLst/>
            <a:gdLst>
              <a:gd name="T0" fmla="*/ 311 w 369"/>
              <a:gd name="T1" fmla="*/ 484 h 484"/>
              <a:gd name="T2" fmla="*/ 340 w 369"/>
              <a:gd name="T3" fmla="*/ 142 h 484"/>
              <a:gd name="T4" fmla="*/ 369 w 369"/>
              <a:gd name="T5" fmla="*/ 142 h 484"/>
              <a:gd name="T6" fmla="*/ 369 w 369"/>
              <a:gd name="T7" fmla="*/ 57 h 484"/>
              <a:gd name="T8" fmla="*/ 335 w 369"/>
              <a:gd name="T9" fmla="*/ 57 h 484"/>
              <a:gd name="T10" fmla="*/ 307 w 369"/>
              <a:gd name="T11" fmla="*/ 0 h 484"/>
              <a:gd name="T12" fmla="*/ 62 w 369"/>
              <a:gd name="T13" fmla="*/ 0 h 484"/>
              <a:gd name="T14" fmla="*/ 34 w 369"/>
              <a:gd name="T15" fmla="*/ 57 h 484"/>
              <a:gd name="T16" fmla="*/ 0 w 369"/>
              <a:gd name="T17" fmla="*/ 57 h 484"/>
              <a:gd name="T18" fmla="*/ 0 w 369"/>
              <a:gd name="T19" fmla="*/ 142 h 484"/>
              <a:gd name="T20" fmla="*/ 30 w 369"/>
              <a:gd name="T21" fmla="*/ 142 h 484"/>
              <a:gd name="T22" fmla="*/ 58 w 369"/>
              <a:gd name="T23" fmla="*/ 484 h 484"/>
              <a:gd name="T24" fmla="*/ 311 w 369"/>
              <a:gd name="T25" fmla="*/ 484 h 484"/>
              <a:gd name="T26" fmla="*/ 285 w 369"/>
              <a:gd name="T27" fmla="*/ 456 h 484"/>
              <a:gd name="T28" fmla="*/ 84 w 369"/>
              <a:gd name="T29" fmla="*/ 456 h 484"/>
              <a:gd name="T30" fmla="*/ 80 w 369"/>
              <a:gd name="T31" fmla="*/ 398 h 484"/>
              <a:gd name="T32" fmla="*/ 290 w 369"/>
              <a:gd name="T33" fmla="*/ 398 h 484"/>
              <a:gd name="T34" fmla="*/ 285 w 369"/>
              <a:gd name="T35" fmla="*/ 456 h 484"/>
              <a:gd name="T36" fmla="*/ 292 w 369"/>
              <a:gd name="T37" fmla="*/ 370 h 484"/>
              <a:gd name="T38" fmla="*/ 77 w 369"/>
              <a:gd name="T39" fmla="*/ 370 h 484"/>
              <a:gd name="T40" fmla="*/ 65 w 369"/>
              <a:gd name="T41" fmla="*/ 228 h 484"/>
              <a:gd name="T42" fmla="*/ 304 w 369"/>
              <a:gd name="T43" fmla="*/ 228 h 484"/>
              <a:gd name="T44" fmla="*/ 292 w 369"/>
              <a:gd name="T45" fmla="*/ 370 h 484"/>
              <a:gd name="T46" fmla="*/ 306 w 369"/>
              <a:gd name="T47" fmla="*/ 200 h 484"/>
              <a:gd name="T48" fmla="*/ 63 w 369"/>
              <a:gd name="T49" fmla="*/ 200 h 484"/>
              <a:gd name="T50" fmla="*/ 58 w 369"/>
              <a:gd name="T51" fmla="*/ 142 h 484"/>
              <a:gd name="T52" fmla="*/ 311 w 369"/>
              <a:gd name="T53" fmla="*/ 142 h 484"/>
              <a:gd name="T54" fmla="*/ 306 w 369"/>
              <a:gd name="T55" fmla="*/ 200 h 484"/>
              <a:gd name="T56" fmla="*/ 80 w 369"/>
              <a:gd name="T57" fmla="*/ 29 h 484"/>
              <a:gd name="T58" fmla="*/ 290 w 369"/>
              <a:gd name="T59" fmla="*/ 29 h 484"/>
              <a:gd name="T60" fmla="*/ 304 w 369"/>
              <a:gd name="T61" fmla="*/ 57 h 484"/>
              <a:gd name="T62" fmla="*/ 66 w 369"/>
              <a:gd name="T63" fmla="*/ 57 h 484"/>
              <a:gd name="T64" fmla="*/ 80 w 369"/>
              <a:gd name="T65" fmla="*/ 29 h 484"/>
              <a:gd name="T66" fmla="*/ 29 w 369"/>
              <a:gd name="T67" fmla="*/ 114 h 484"/>
              <a:gd name="T68" fmla="*/ 29 w 369"/>
              <a:gd name="T69" fmla="*/ 85 h 484"/>
              <a:gd name="T70" fmla="*/ 341 w 369"/>
              <a:gd name="T71" fmla="*/ 85 h 484"/>
              <a:gd name="T72" fmla="*/ 341 w 369"/>
              <a:gd name="T73" fmla="*/ 114 h 484"/>
              <a:gd name="T74" fmla="*/ 29 w 369"/>
              <a:gd name="T75" fmla="*/ 114 h 484"/>
              <a:gd name="T76" fmla="*/ 185 w 369"/>
              <a:gd name="T77" fmla="*/ 342 h 484"/>
              <a:gd name="T78" fmla="*/ 227 w 369"/>
              <a:gd name="T79" fmla="*/ 299 h 484"/>
              <a:gd name="T80" fmla="*/ 185 w 369"/>
              <a:gd name="T81" fmla="*/ 256 h 484"/>
              <a:gd name="T82" fmla="*/ 142 w 369"/>
              <a:gd name="T83" fmla="*/ 299 h 484"/>
              <a:gd name="T84" fmla="*/ 185 w 369"/>
              <a:gd name="T85" fmla="*/ 342 h 484"/>
              <a:gd name="T86" fmla="*/ 185 w 369"/>
              <a:gd name="T87" fmla="*/ 285 h 484"/>
              <a:gd name="T88" fmla="*/ 199 w 369"/>
              <a:gd name="T89" fmla="*/ 299 h 484"/>
              <a:gd name="T90" fmla="*/ 185 w 369"/>
              <a:gd name="T91" fmla="*/ 313 h 484"/>
              <a:gd name="T92" fmla="*/ 171 w 369"/>
              <a:gd name="T93" fmla="*/ 299 h 484"/>
              <a:gd name="T94" fmla="*/ 185 w 369"/>
              <a:gd name="T95" fmla="*/ 285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69" h="484">
                <a:moveTo>
                  <a:pt x="311" y="484"/>
                </a:moveTo>
                <a:cubicBezTo>
                  <a:pt x="340" y="142"/>
                  <a:pt x="340" y="142"/>
                  <a:pt x="340" y="142"/>
                </a:cubicBezTo>
                <a:cubicBezTo>
                  <a:pt x="369" y="142"/>
                  <a:pt x="369" y="142"/>
                  <a:pt x="369" y="142"/>
                </a:cubicBezTo>
                <a:cubicBezTo>
                  <a:pt x="369" y="57"/>
                  <a:pt x="369" y="57"/>
                  <a:pt x="369" y="57"/>
                </a:cubicBezTo>
                <a:cubicBezTo>
                  <a:pt x="335" y="57"/>
                  <a:pt x="335" y="57"/>
                  <a:pt x="335" y="57"/>
                </a:cubicBezTo>
                <a:cubicBezTo>
                  <a:pt x="307" y="0"/>
                  <a:pt x="307" y="0"/>
                  <a:pt x="307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34" y="57"/>
                  <a:pt x="34" y="57"/>
                  <a:pt x="34" y="57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142"/>
                  <a:pt x="0" y="142"/>
                  <a:pt x="0" y="142"/>
                </a:cubicBezTo>
                <a:cubicBezTo>
                  <a:pt x="30" y="142"/>
                  <a:pt x="30" y="142"/>
                  <a:pt x="30" y="142"/>
                </a:cubicBezTo>
                <a:cubicBezTo>
                  <a:pt x="58" y="484"/>
                  <a:pt x="58" y="484"/>
                  <a:pt x="58" y="484"/>
                </a:cubicBezTo>
                <a:lnTo>
                  <a:pt x="311" y="484"/>
                </a:lnTo>
                <a:close/>
                <a:moveTo>
                  <a:pt x="285" y="456"/>
                </a:moveTo>
                <a:cubicBezTo>
                  <a:pt x="84" y="456"/>
                  <a:pt x="84" y="456"/>
                  <a:pt x="84" y="456"/>
                </a:cubicBezTo>
                <a:cubicBezTo>
                  <a:pt x="80" y="398"/>
                  <a:pt x="80" y="398"/>
                  <a:pt x="80" y="398"/>
                </a:cubicBezTo>
                <a:cubicBezTo>
                  <a:pt x="290" y="398"/>
                  <a:pt x="290" y="398"/>
                  <a:pt x="290" y="398"/>
                </a:cubicBezTo>
                <a:lnTo>
                  <a:pt x="285" y="456"/>
                </a:lnTo>
                <a:close/>
                <a:moveTo>
                  <a:pt x="292" y="370"/>
                </a:moveTo>
                <a:cubicBezTo>
                  <a:pt x="77" y="370"/>
                  <a:pt x="77" y="370"/>
                  <a:pt x="77" y="370"/>
                </a:cubicBezTo>
                <a:cubicBezTo>
                  <a:pt x="65" y="228"/>
                  <a:pt x="65" y="228"/>
                  <a:pt x="65" y="228"/>
                </a:cubicBezTo>
                <a:cubicBezTo>
                  <a:pt x="304" y="228"/>
                  <a:pt x="304" y="228"/>
                  <a:pt x="304" y="228"/>
                </a:cubicBezTo>
                <a:lnTo>
                  <a:pt x="292" y="370"/>
                </a:lnTo>
                <a:close/>
                <a:moveTo>
                  <a:pt x="306" y="200"/>
                </a:moveTo>
                <a:cubicBezTo>
                  <a:pt x="63" y="200"/>
                  <a:pt x="63" y="200"/>
                  <a:pt x="63" y="200"/>
                </a:cubicBezTo>
                <a:cubicBezTo>
                  <a:pt x="58" y="142"/>
                  <a:pt x="58" y="142"/>
                  <a:pt x="58" y="142"/>
                </a:cubicBezTo>
                <a:cubicBezTo>
                  <a:pt x="311" y="142"/>
                  <a:pt x="311" y="142"/>
                  <a:pt x="311" y="142"/>
                </a:cubicBezTo>
                <a:lnTo>
                  <a:pt x="306" y="200"/>
                </a:lnTo>
                <a:close/>
                <a:moveTo>
                  <a:pt x="80" y="29"/>
                </a:moveTo>
                <a:cubicBezTo>
                  <a:pt x="290" y="29"/>
                  <a:pt x="290" y="29"/>
                  <a:pt x="290" y="29"/>
                </a:cubicBezTo>
                <a:cubicBezTo>
                  <a:pt x="304" y="57"/>
                  <a:pt x="304" y="57"/>
                  <a:pt x="304" y="57"/>
                </a:cubicBezTo>
                <a:cubicBezTo>
                  <a:pt x="66" y="57"/>
                  <a:pt x="66" y="57"/>
                  <a:pt x="66" y="57"/>
                </a:cubicBezTo>
                <a:lnTo>
                  <a:pt x="80" y="29"/>
                </a:lnTo>
                <a:close/>
                <a:moveTo>
                  <a:pt x="29" y="114"/>
                </a:moveTo>
                <a:cubicBezTo>
                  <a:pt x="29" y="85"/>
                  <a:pt x="29" y="85"/>
                  <a:pt x="29" y="85"/>
                </a:cubicBezTo>
                <a:cubicBezTo>
                  <a:pt x="341" y="85"/>
                  <a:pt x="341" y="85"/>
                  <a:pt x="341" y="85"/>
                </a:cubicBezTo>
                <a:cubicBezTo>
                  <a:pt x="341" y="114"/>
                  <a:pt x="341" y="114"/>
                  <a:pt x="341" y="114"/>
                </a:cubicBezTo>
                <a:lnTo>
                  <a:pt x="29" y="114"/>
                </a:lnTo>
                <a:close/>
                <a:moveTo>
                  <a:pt x="185" y="342"/>
                </a:moveTo>
                <a:cubicBezTo>
                  <a:pt x="208" y="342"/>
                  <a:pt x="227" y="323"/>
                  <a:pt x="227" y="299"/>
                </a:cubicBezTo>
                <a:cubicBezTo>
                  <a:pt x="227" y="276"/>
                  <a:pt x="208" y="256"/>
                  <a:pt x="185" y="256"/>
                </a:cubicBezTo>
                <a:cubicBezTo>
                  <a:pt x="161" y="256"/>
                  <a:pt x="142" y="276"/>
                  <a:pt x="142" y="299"/>
                </a:cubicBezTo>
                <a:cubicBezTo>
                  <a:pt x="142" y="323"/>
                  <a:pt x="161" y="342"/>
                  <a:pt x="185" y="342"/>
                </a:cubicBezTo>
                <a:close/>
                <a:moveTo>
                  <a:pt x="185" y="285"/>
                </a:moveTo>
                <a:cubicBezTo>
                  <a:pt x="193" y="285"/>
                  <a:pt x="199" y="291"/>
                  <a:pt x="199" y="299"/>
                </a:cubicBezTo>
                <a:cubicBezTo>
                  <a:pt x="199" y="307"/>
                  <a:pt x="193" y="313"/>
                  <a:pt x="185" y="313"/>
                </a:cubicBezTo>
                <a:cubicBezTo>
                  <a:pt x="177" y="313"/>
                  <a:pt x="171" y="307"/>
                  <a:pt x="171" y="299"/>
                </a:cubicBezTo>
                <a:cubicBezTo>
                  <a:pt x="171" y="291"/>
                  <a:pt x="177" y="285"/>
                  <a:pt x="185" y="2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5" name="Freeform 43"/>
          <p:cNvSpPr>
            <a:spLocks noEditPoints="1"/>
          </p:cNvSpPr>
          <p:nvPr/>
        </p:nvSpPr>
        <p:spPr bwMode="auto">
          <a:xfrm>
            <a:off x="22195718" y="8656203"/>
            <a:ext cx="424630" cy="480758"/>
          </a:xfrm>
          <a:custGeom>
            <a:avLst/>
            <a:gdLst>
              <a:gd name="T0" fmla="*/ 0 w 426"/>
              <a:gd name="T1" fmla="*/ 0 h 484"/>
              <a:gd name="T2" fmla="*/ 426 w 426"/>
              <a:gd name="T3" fmla="*/ 484 h 484"/>
              <a:gd name="T4" fmla="*/ 397 w 426"/>
              <a:gd name="T5" fmla="*/ 456 h 484"/>
              <a:gd name="T6" fmla="*/ 28 w 426"/>
              <a:gd name="T7" fmla="*/ 29 h 484"/>
              <a:gd name="T8" fmla="*/ 397 w 426"/>
              <a:gd name="T9" fmla="*/ 456 h 484"/>
              <a:gd name="T10" fmla="*/ 57 w 426"/>
              <a:gd name="T11" fmla="*/ 57 h 484"/>
              <a:gd name="T12" fmla="*/ 369 w 426"/>
              <a:gd name="T13" fmla="*/ 199 h 484"/>
              <a:gd name="T14" fmla="*/ 341 w 426"/>
              <a:gd name="T15" fmla="*/ 170 h 484"/>
              <a:gd name="T16" fmla="*/ 85 w 426"/>
              <a:gd name="T17" fmla="*/ 85 h 484"/>
              <a:gd name="T18" fmla="*/ 341 w 426"/>
              <a:gd name="T19" fmla="*/ 170 h 484"/>
              <a:gd name="T20" fmla="*/ 284 w 426"/>
              <a:gd name="T21" fmla="*/ 270 h 484"/>
              <a:gd name="T22" fmla="*/ 326 w 426"/>
              <a:gd name="T23" fmla="*/ 427 h 484"/>
              <a:gd name="T24" fmla="*/ 369 w 426"/>
              <a:gd name="T25" fmla="*/ 270 h 484"/>
              <a:gd name="T26" fmla="*/ 341 w 426"/>
              <a:gd name="T27" fmla="*/ 384 h 484"/>
              <a:gd name="T28" fmla="*/ 312 w 426"/>
              <a:gd name="T29" fmla="*/ 384 h 484"/>
              <a:gd name="T30" fmla="*/ 326 w 426"/>
              <a:gd name="T31" fmla="*/ 256 h 484"/>
              <a:gd name="T32" fmla="*/ 341 w 426"/>
              <a:gd name="T33" fmla="*/ 384 h 484"/>
              <a:gd name="T34" fmla="*/ 170 w 426"/>
              <a:gd name="T35" fmla="*/ 142 h 484"/>
              <a:gd name="T36" fmla="*/ 199 w 426"/>
              <a:gd name="T37" fmla="*/ 114 h 484"/>
              <a:gd name="T38" fmla="*/ 255 w 426"/>
              <a:gd name="T39" fmla="*/ 142 h 484"/>
              <a:gd name="T40" fmla="*/ 227 w 426"/>
              <a:gd name="T41" fmla="*/ 114 h 484"/>
              <a:gd name="T42" fmla="*/ 255 w 426"/>
              <a:gd name="T43" fmla="*/ 142 h 484"/>
              <a:gd name="T44" fmla="*/ 284 w 426"/>
              <a:gd name="T45" fmla="*/ 142 h 484"/>
              <a:gd name="T46" fmla="*/ 312 w 426"/>
              <a:gd name="T47" fmla="*/ 114 h 484"/>
              <a:gd name="T48" fmla="*/ 99 w 426"/>
              <a:gd name="T49" fmla="*/ 312 h 484"/>
              <a:gd name="T50" fmla="*/ 99 w 426"/>
              <a:gd name="T51" fmla="*/ 227 h 484"/>
              <a:gd name="T52" fmla="*/ 99 w 426"/>
              <a:gd name="T53" fmla="*/ 312 h 484"/>
              <a:gd name="T54" fmla="*/ 114 w 426"/>
              <a:gd name="T55" fmla="*/ 270 h 484"/>
              <a:gd name="T56" fmla="*/ 85 w 426"/>
              <a:gd name="T57" fmla="*/ 270 h 484"/>
              <a:gd name="T58" fmla="*/ 213 w 426"/>
              <a:gd name="T59" fmla="*/ 227 h 484"/>
              <a:gd name="T60" fmla="*/ 213 w 426"/>
              <a:gd name="T61" fmla="*/ 312 h 484"/>
              <a:gd name="T62" fmla="*/ 213 w 426"/>
              <a:gd name="T63" fmla="*/ 227 h 484"/>
              <a:gd name="T64" fmla="*/ 199 w 426"/>
              <a:gd name="T65" fmla="*/ 270 h 484"/>
              <a:gd name="T66" fmla="*/ 227 w 426"/>
              <a:gd name="T67" fmla="*/ 270 h 484"/>
              <a:gd name="T68" fmla="*/ 213 w 426"/>
              <a:gd name="T69" fmla="*/ 342 h 484"/>
              <a:gd name="T70" fmla="*/ 213 w 426"/>
              <a:gd name="T71" fmla="*/ 427 h 484"/>
              <a:gd name="T72" fmla="*/ 213 w 426"/>
              <a:gd name="T73" fmla="*/ 342 h 484"/>
              <a:gd name="T74" fmla="*/ 199 w 426"/>
              <a:gd name="T75" fmla="*/ 384 h 484"/>
              <a:gd name="T76" fmla="*/ 227 w 426"/>
              <a:gd name="T77" fmla="*/ 384 h 484"/>
              <a:gd name="T78" fmla="*/ 99 w 426"/>
              <a:gd name="T79" fmla="*/ 427 h 484"/>
              <a:gd name="T80" fmla="*/ 99 w 426"/>
              <a:gd name="T81" fmla="*/ 342 h 484"/>
              <a:gd name="T82" fmla="*/ 99 w 426"/>
              <a:gd name="T83" fmla="*/ 427 h 484"/>
              <a:gd name="T84" fmla="*/ 114 w 426"/>
              <a:gd name="T85" fmla="*/ 384 h 484"/>
              <a:gd name="T86" fmla="*/ 85 w 426"/>
              <a:gd name="T87" fmla="*/ 384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6" h="484">
                <a:moveTo>
                  <a:pt x="426" y="0"/>
                </a:moveTo>
                <a:cubicBezTo>
                  <a:pt x="0" y="0"/>
                  <a:pt x="0" y="0"/>
                  <a:pt x="0" y="0"/>
                </a:cubicBezTo>
                <a:cubicBezTo>
                  <a:pt x="0" y="484"/>
                  <a:pt x="0" y="484"/>
                  <a:pt x="0" y="484"/>
                </a:cubicBezTo>
                <a:cubicBezTo>
                  <a:pt x="426" y="484"/>
                  <a:pt x="426" y="484"/>
                  <a:pt x="426" y="484"/>
                </a:cubicBezTo>
                <a:lnTo>
                  <a:pt x="426" y="0"/>
                </a:lnTo>
                <a:close/>
                <a:moveTo>
                  <a:pt x="397" y="456"/>
                </a:moveTo>
                <a:cubicBezTo>
                  <a:pt x="28" y="456"/>
                  <a:pt x="28" y="456"/>
                  <a:pt x="28" y="456"/>
                </a:cubicBezTo>
                <a:cubicBezTo>
                  <a:pt x="28" y="29"/>
                  <a:pt x="28" y="29"/>
                  <a:pt x="28" y="29"/>
                </a:cubicBezTo>
                <a:cubicBezTo>
                  <a:pt x="397" y="29"/>
                  <a:pt x="397" y="29"/>
                  <a:pt x="397" y="29"/>
                </a:cubicBezTo>
                <a:lnTo>
                  <a:pt x="397" y="456"/>
                </a:lnTo>
                <a:close/>
                <a:moveTo>
                  <a:pt x="369" y="57"/>
                </a:moveTo>
                <a:cubicBezTo>
                  <a:pt x="57" y="57"/>
                  <a:pt x="57" y="57"/>
                  <a:pt x="57" y="57"/>
                </a:cubicBezTo>
                <a:cubicBezTo>
                  <a:pt x="57" y="199"/>
                  <a:pt x="57" y="199"/>
                  <a:pt x="57" y="199"/>
                </a:cubicBezTo>
                <a:cubicBezTo>
                  <a:pt x="369" y="199"/>
                  <a:pt x="369" y="199"/>
                  <a:pt x="369" y="199"/>
                </a:cubicBezTo>
                <a:lnTo>
                  <a:pt x="369" y="57"/>
                </a:lnTo>
                <a:close/>
                <a:moveTo>
                  <a:pt x="341" y="170"/>
                </a:moveTo>
                <a:cubicBezTo>
                  <a:pt x="85" y="170"/>
                  <a:pt x="85" y="170"/>
                  <a:pt x="85" y="170"/>
                </a:cubicBezTo>
                <a:cubicBezTo>
                  <a:pt x="85" y="85"/>
                  <a:pt x="85" y="85"/>
                  <a:pt x="85" y="85"/>
                </a:cubicBezTo>
                <a:cubicBezTo>
                  <a:pt x="341" y="85"/>
                  <a:pt x="341" y="85"/>
                  <a:pt x="341" y="85"/>
                </a:cubicBezTo>
                <a:lnTo>
                  <a:pt x="341" y="170"/>
                </a:lnTo>
                <a:close/>
                <a:moveTo>
                  <a:pt x="326" y="227"/>
                </a:moveTo>
                <a:cubicBezTo>
                  <a:pt x="303" y="227"/>
                  <a:pt x="284" y="246"/>
                  <a:pt x="284" y="270"/>
                </a:cubicBezTo>
                <a:cubicBezTo>
                  <a:pt x="284" y="384"/>
                  <a:pt x="284" y="384"/>
                  <a:pt x="284" y="384"/>
                </a:cubicBezTo>
                <a:cubicBezTo>
                  <a:pt x="284" y="408"/>
                  <a:pt x="303" y="427"/>
                  <a:pt x="326" y="427"/>
                </a:cubicBezTo>
                <a:cubicBezTo>
                  <a:pt x="350" y="427"/>
                  <a:pt x="369" y="408"/>
                  <a:pt x="369" y="384"/>
                </a:cubicBezTo>
                <a:cubicBezTo>
                  <a:pt x="369" y="270"/>
                  <a:pt x="369" y="270"/>
                  <a:pt x="369" y="270"/>
                </a:cubicBezTo>
                <a:cubicBezTo>
                  <a:pt x="369" y="246"/>
                  <a:pt x="350" y="227"/>
                  <a:pt x="326" y="227"/>
                </a:cubicBezTo>
                <a:close/>
                <a:moveTo>
                  <a:pt x="341" y="384"/>
                </a:moveTo>
                <a:cubicBezTo>
                  <a:pt x="341" y="392"/>
                  <a:pt x="334" y="398"/>
                  <a:pt x="326" y="398"/>
                </a:cubicBezTo>
                <a:cubicBezTo>
                  <a:pt x="319" y="398"/>
                  <a:pt x="312" y="392"/>
                  <a:pt x="312" y="384"/>
                </a:cubicBezTo>
                <a:cubicBezTo>
                  <a:pt x="312" y="270"/>
                  <a:pt x="312" y="270"/>
                  <a:pt x="312" y="270"/>
                </a:cubicBezTo>
                <a:cubicBezTo>
                  <a:pt x="312" y="262"/>
                  <a:pt x="319" y="256"/>
                  <a:pt x="326" y="256"/>
                </a:cubicBezTo>
                <a:cubicBezTo>
                  <a:pt x="334" y="256"/>
                  <a:pt x="341" y="262"/>
                  <a:pt x="341" y="270"/>
                </a:cubicBezTo>
                <a:lnTo>
                  <a:pt x="341" y="384"/>
                </a:lnTo>
                <a:close/>
                <a:moveTo>
                  <a:pt x="199" y="142"/>
                </a:moveTo>
                <a:cubicBezTo>
                  <a:pt x="170" y="142"/>
                  <a:pt x="170" y="142"/>
                  <a:pt x="170" y="142"/>
                </a:cubicBezTo>
                <a:cubicBezTo>
                  <a:pt x="170" y="114"/>
                  <a:pt x="170" y="114"/>
                  <a:pt x="170" y="114"/>
                </a:cubicBezTo>
                <a:cubicBezTo>
                  <a:pt x="199" y="114"/>
                  <a:pt x="199" y="114"/>
                  <a:pt x="199" y="114"/>
                </a:cubicBezTo>
                <a:lnTo>
                  <a:pt x="199" y="142"/>
                </a:lnTo>
                <a:close/>
                <a:moveTo>
                  <a:pt x="255" y="142"/>
                </a:moveTo>
                <a:cubicBezTo>
                  <a:pt x="227" y="142"/>
                  <a:pt x="227" y="142"/>
                  <a:pt x="227" y="142"/>
                </a:cubicBezTo>
                <a:cubicBezTo>
                  <a:pt x="227" y="114"/>
                  <a:pt x="227" y="114"/>
                  <a:pt x="227" y="114"/>
                </a:cubicBezTo>
                <a:cubicBezTo>
                  <a:pt x="255" y="114"/>
                  <a:pt x="255" y="114"/>
                  <a:pt x="255" y="114"/>
                </a:cubicBezTo>
                <a:lnTo>
                  <a:pt x="255" y="142"/>
                </a:lnTo>
                <a:close/>
                <a:moveTo>
                  <a:pt x="312" y="142"/>
                </a:moveTo>
                <a:cubicBezTo>
                  <a:pt x="284" y="142"/>
                  <a:pt x="284" y="142"/>
                  <a:pt x="284" y="142"/>
                </a:cubicBezTo>
                <a:cubicBezTo>
                  <a:pt x="284" y="114"/>
                  <a:pt x="284" y="114"/>
                  <a:pt x="284" y="114"/>
                </a:cubicBezTo>
                <a:cubicBezTo>
                  <a:pt x="312" y="114"/>
                  <a:pt x="312" y="114"/>
                  <a:pt x="312" y="114"/>
                </a:cubicBezTo>
                <a:lnTo>
                  <a:pt x="312" y="142"/>
                </a:lnTo>
                <a:close/>
                <a:moveTo>
                  <a:pt x="99" y="312"/>
                </a:moveTo>
                <a:cubicBezTo>
                  <a:pt x="123" y="312"/>
                  <a:pt x="142" y="293"/>
                  <a:pt x="142" y="270"/>
                </a:cubicBezTo>
                <a:cubicBezTo>
                  <a:pt x="142" y="246"/>
                  <a:pt x="123" y="227"/>
                  <a:pt x="99" y="227"/>
                </a:cubicBezTo>
                <a:cubicBezTo>
                  <a:pt x="76" y="227"/>
                  <a:pt x="57" y="246"/>
                  <a:pt x="57" y="270"/>
                </a:cubicBezTo>
                <a:cubicBezTo>
                  <a:pt x="57" y="293"/>
                  <a:pt x="76" y="312"/>
                  <a:pt x="99" y="312"/>
                </a:cubicBezTo>
                <a:close/>
                <a:moveTo>
                  <a:pt x="99" y="256"/>
                </a:moveTo>
                <a:cubicBezTo>
                  <a:pt x="107" y="256"/>
                  <a:pt x="114" y="262"/>
                  <a:pt x="114" y="270"/>
                </a:cubicBezTo>
                <a:cubicBezTo>
                  <a:pt x="114" y="278"/>
                  <a:pt x="107" y="284"/>
                  <a:pt x="99" y="284"/>
                </a:cubicBezTo>
                <a:cubicBezTo>
                  <a:pt x="92" y="284"/>
                  <a:pt x="85" y="278"/>
                  <a:pt x="85" y="270"/>
                </a:cubicBezTo>
                <a:cubicBezTo>
                  <a:pt x="85" y="262"/>
                  <a:pt x="92" y="256"/>
                  <a:pt x="99" y="256"/>
                </a:cubicBezTo>
                <a:close/>
                <a:moveTo>
                  <a:pt x="213" y="227"/>
                </a:moveTo>
                <a:cubicBezTo>
                  <a:pt x="189" y="227"/>
                  <a:pt x="170" y="246"/>
                  <a:pt x="170" y="270"/>
                </a:cubicBezTo>
                <a:cubicBezTo>
                  <a:pt x="170" y="293"/>
                  <a:pt x="189" y="312"/>
                  <a:pt x="213" y="312"/>
                </a:cubicBezTo>
                <a:cubicBezTo>
                  <a:pt x="236" y="312"/>
                  <a:pt x="255" y="293"/>
                  <a:pt x="255" y="270"/>
                </a:cubicBezTo>
                <a:cubicBezTo>
                  <a:pt x="255" y="246"/>
                  <a:pt x="236" y="227"/>
                  <a:pt x="213" y="227"/>
                </a:cubicBezTo>
                <a:close/>
                <a:moveTo>
                  <a:pt x="213" y="284"/>
                </a:moveTo>
                <a:cubicBezTo>
                  <a:pt x="205" y="284"/>
                  <a:pt x="199" y="278"/>
                  <a:pt x="199" y="270"/>
                </a:cubicBezTo>
                <a:cubicBezTo>
                  <a:pt x="199" y="262"/>
                  <a:pt x="205" y="256"/>
                  <a:pt x="213" y="256"/>
                </a:cubicBezTo>
                <a:cubicBezTo>
                  <a:pt x="221" y="256"/>
                  <a:pt x="227" y="262"/>
                  <a:pt x="227" y="270"/>
                </a:cubicBezTo>
                <a:cubicBezTo>
                  <a:pt x="227" y="278"/>
                  <a:pt x="221" y="284"/>
                  <a:pt x="213" y="284"/>
                </a:cubicBezTo>
                <a:close/>
                <a:moveTo>
                  <a:pt x="213" y="342"/>
                </a:moveTo>
                <a:cubicBezTo>
                  <a:pt x="189" y="342"/>
                  <a:pt x="170" y="361"/>
                  <a:pt x="170" y="384"/>
                </a:cubicBezTo>
                <a:cubicBezTo>
                  <a:pt x="170" y="408"/>
                  <a:pt x="189" y="427"/>
                  <a:pt x="213" y="427"/>
                </a:cubicBezTo>
                <a:cubicBezTo>
                  <a:pt x="236" y="427"/>
                  <a:pt x="255" y="408"/>
                  <a:pt x="255" y="384"/>
                </a:cubicBezTo>
                <a:cubicBezTo>
                  <a:pt x="255" y="361"/>
                  <a:pt x="236" y="342"/>
                  <a:pt x="213" y="342"/>
                </a:cubicBezTo>
                <a:close/>
                <a:moveTo>
                  <a:pt x="213" y="398"/>
                </a:moveTo>
                <a:cubicBezTo>
                  <a:pt x="205" y="398"/>
                  <a:pt x="199" y="392"/>
                  <a:pt x="199" y="384"/>
                </a:cubicBezTo>
                <a:cubicBezTo>
                  <a:pt x="199" y="376"/>
                  <a:pt x="205" y="370"/>
                  <a:pt x="213" y="370"/>
                </a:cubicBezTo>
                <a:cubicBezTo>
                  <a:pt x="221" y="370"/>
                  <a:pt x="227" y="376"/>
                  <a:pt x="227" y="384"/>
                </a:cubicBezTo>
                <a:cubicBezTo>
                  <a:pt x="227" y="392"/>
                  <a:pt x="221" y="398"/>
                  <a:pt x="213" y="398"/>
                </a:cubicBezTo>
                <a:close/>
                <a:moveTo>
                  <a:pt x="99" y="427"/>
                </a:moveTo>
                <a:cubicBezTo>
                  <a:pt x="123" y="427"/>
                  <a:pt x="142" y="408"/>
                  <a:pt x="142" y="384"/>
                </a:cubicBezTo>
                <a:cubicBezTo>
                  <a:pt x="142" y="361"/>
                  <a:pt x="123" y="342"/>
                  <a:pt x="99" y="342"/>
                </a:cubicBezTo>
                <a:cubicBezTo>
                  <a:pt x="76" y="342"/>
                  <a:pt x="57" y="361"/>
                  <a:pt x="57" y="384"/>
                </a:cubicBezTo>
                <a:cubicBezTo>
                  <a:pt x="57" y="408"/>
                  <a:pt x="76" y="427"/>
                  <a:pt x="99" y="427"/>
                </a:cubicBezTo>
                <a:close/>
                <a:moveTo>
                  <a:pt x="99" y="370"/>
                </a:moveTo>
                <a:cubicBezTo>
                  <a:pt x="107" y="370"/>
                  <a:pt x="114" y="376"/>
                  <a:pt x="114" y="384"/>
                </a:cubicBezTo>
                <a:cubicBezTo>
                  <a:pt x="114" y="392"/>
                  <a:pt x="107" y="398"/>
                  <a:pt x="99" y="398"/>
                </a:cubicBezTo>
                <a:cubicBezTo>
                  <a:pt x="92" y="398"/>
                  <a:pt x="85" y="392"/>
                  <a:pt x="85" y="384"/>
                </a:cubicBezTo>
                <a:cubicBezTo>
                  <a:pt x="85" y="376"/>
                  <a:pt x="92" y="370"/>
                  <a:pt x="99" y="3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6" name="Freeform 44"/>
          <p:cNvSpPr>
            <a:spLocks noEditPoints="1"/>
          </p:cNvSpPr>
          <p:nvPr/>
        </p:nvSpPr>
        <p:spPr bwMode="auto">
          <a:xfrm>
            <a:off x="1766825" y="8656200"/>
            <a:ext cx="422192" cy="480760"/>
          </a:xfrm>
          <a:custGeom>
            <a:avLst/>
            <a:gdLst>
              <a:gd name="T0" fmla="*/ 369 w 426"/>
              <a:gd name="T1" fmla="*/ 271 h 484"/>
              <a:gd name="T2" fmla="*/ 57 w 426"/>
              <a:gd name="T3" fmla="*/ 271 h 484"/>
              <a:gd name="T4" fmla="*/ 86 w 426"/>
              <a:gd name="T5" fmla="*/ 256 h 484"/>
              <a:gd name="T6" fmla="*/ 199 w 426"/>
              <a:gd name="T7" fmla="*/ 170 h 484"/>
              <a:gd name="T8" fmla="*/ 227 w 426"/>
              <a:gd name="T9" fmla="*/ 143 h 484"/>
              <a:gd name="T10" fmla="*/ 312 w 426"/>
              <a:gd name="T11" fmla="*/ 256 h 484"/>
              <a:gd name="T12" fmla="*/ 340 w 426"/>
              <a:gd name="T13" fmla="*/ 285 h 484"/>
              <a:gd name="T14" fmla="*/ 227 w 426"/>
              <a:gd name="T15" fmla="*/ 370 h 484"/>
              <a:gd name="T16" fmla="*/ 199 w 426"/>
              <a:gd name="T17" fmla="*/ 398 h 484"/>
              <a:gd name="T18" fmla="*/ 114 w 426"/>
              <a:gd name="T19" fmla="*/ 285 h 484"/>
              <a:gd name="T20" fmla="*/ 86 w 426"/>
              <a:gd name="T21" fmla="*/ 256 h 484"/>
              <a:gd name="T22" fmla="*/ 213 w 426"/>
              <a:gd name="T23" fmla="*/ 484 h 484"/>
              <a:gd name="T24" fmla="*/ 346 w 426"/>
              <a:gd name="T25" fmla="*/ 484 h 484"/>
              <a:gd name="T26" fmla="*/ 426 w 426"/>
              <a:gd name="T27" fmla="*/ 456 h 484"/>
              <a:gd name="T28" fmla="*/ 352 w 426"/>
              <a:gd name="T29" fmla="*/ 433 h 484"/>
              <a:gd name="T30" fmla="*/ 405 w 426"/>
              <a:gd name="T31" fmla="*/ 178 h 484"/>
              <a:gd name="T32" fmla="*/ 369 w 426"/>
              <a:gd name="T33" fmla="*/ 58 h 484"/>
              <a:gd name="T34" fmla="*/ 327 w 426"/>
              <a:gd name="T35" fmla="*/ 0 h 484"/>
              <a:gd name="T36" fmla="*/ 57 w 426"/>
              <a:gd name="T37" fmla="*/ 43 h 484"/>
              <a:gd name="T38" fmla="*/ 0 w 426"/>
              <a:gd name="T39" fmla="*/ 128 h 484"/>
              <a:gd name="T40" fmla="*/ 0 w 426"/>
              <a:gd name="T41" fmla="*/ 271 h 484"/>
              <a:gd name="T42" fmla="*/ 62 w 426"/>
              <a:gd name="T43" fmla="*/ 456 h 484"/>
              <a:gd name="T44" fmla="*/ 0 w 426"/>
              <a:gd name="T45" fmla="*/ 484 h 484"/>
              <a:gd name="T46" fmla="*/ 97 w 426"/>
              <a:gd name="T47" fmla="*/ 450 h 484"/>
              <a:gd name="T48" fmla="*/ 390 w 426"/>
              <a:gd name="T49" fmla="*/ 152 h 484"/>
              <a:gd name="T50" fmla="*/ 355 w 426"/>
              <a:gd name="T51" fmla="*/ 85 h 484"/>
              <a:gd name="T52" fmla="*/ 227 w 426"/>
              <a:gd name="T53" fmla="*/ 29 h 484"/>
              <a:gd name="T54" fmla="*/ 341 w 426"/>
              <a:gd name="T55" fmla="*/ 43 h 484"/>
              <a:gd name="T56" fmla="*/ 305 w 426"/>
              <a:gd name="T57" fmla="*/ 78 h 484"/>
              <a:gd name="T58" fmla="*/ 227 w 426"/>
              <a:gd name="T59" fmla="*/ 29 h 484"/>
              <a:gd name="T60" fmla="*/ 100 w 426"/>
              <a:gd name="T61" fmla="*/ 29 h 484"/>
              <a:gd name="T62" fmla="*/ 199 w 426"/>
              <a:gd name="T63" fmla="*/ 57 h 484"/>
              <a:gd name="T64" fmla="*/ 85 w 426"/>
              <a:gd name="T65" fmla="*/ 58 h 484"/>
              <a:gd name="T66" fmla="*/ 71 w 426"/>
              <a:gd name="T67" fmla="*/ 85 h 484"/>
              <a:gd name="T68" fmla="*/ 36 w 426"/>
              <a:gd name="T69" fmla="*/ 152 h 484"/>
              <a:gd name="T70" fmla="*/ 71 w 426"/>
              <a:gd name="T71" fmla="*/ 85 h 484"/>
              <a:gd name="T72" fmla="*/ 213 w 426"/>
              <a:gd name="T73" fmla="*/ 85 h 484"/>
              <a:gd name="T74" fmla="*/ 213 w 426"/>
              <a:gd name="T75" fmla="*/ 456 h 484"/>
              <a:gd name="T76" fmla="*/ 256 w 426"/>
              <a:gd name="T77" fmla="*/ 285 h 484"/>
              <a:gd name="T78" fmla="*/ 199 w 426"/>
              <a:gd name="T79" fmla="*/ 199 h 484"/>
              <a:gd name="T80" fmla="*/ 227 w 426"/>
              <a:gd name="T81" fmla="*/ 256 h 484"/>
              <a:gd name="T82" fmla="*/ 256 w 426"/>
              <a:gd name="T83" fmla="*/ 285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26" h="484">
                <a:moveTo>
                  <a:pt x="213" y="427"/>
                </a:moveTo>
                <a:cubicBezTo>
                  <a:pt x="299" y="427"/>
                  <a:pt x="369" y="357"/>
                  <a:pt x="369" y="271"/>
                </a:cubicBezTo>
                <a:cubicBezTo>
                  <a:pt x="369" y="185"/>
                  <a:pt x="299" y="114"/>
                  <a:pt x="213" y="114"/>
                </a:cubicBezTo>
                <a:cubicBezTo>
                  <a:pt x="127" y="114"/>
                  <a:pt x="57" y="184"/>
                  <a:pt x="57" y="271"/>
                </a:cubicBezTo>
                <a:cubicBezTo>
                  <a:pt x="57" y="357"/>
                  <a:pt x="127" y="427"/>
                  <a:pt x="213" y="427"/>
                </a:cubicBezTo>
                <a:close/>
                <a:moveTo>
                  <a:pt x="86" y="256"/>
                </a:moveTo>
                <a:cubicBezTo>
                  <a:pt x="93" y="197"/>
                  <a:pt x="140" y="149"/>
                  <a:pt x="199" y="143"/>
                </a:cubicBezTo>
                <a:cubicBezTo>
                  <a:pt x="199" y="170"/>
                  <a:pt x="199" y="170"/>
                  <a:pt x="199" y="170"/>
                </a:cubicBezTo>
                <a:cubicBezTo>
                  <a:pt x="227" y="170"/>
                  <a:pt x="227" y="170"/>
                  <a:pt x="227" y="170"/>
                </a:cubicBezTo>
                <a:cubicBezTo>
                  <a:pt x="227" y="143"/>
                  <a:pt x="227" y="143"/>
                  <a:pt x="227" y="143"/>
                </a:cubicBezTo>
                <a:cubicBezTo>
                  <a:pt x="286" y="149"/>
                  <a:pt x="333" y="197"/>
                  <a:pt x="340" y="256"/>
                </a:cubicBezTo>
                <a:cubicBezTo>
                  <a:pt x="312" y="256"/>
                  <a:pt x="312" y="256"/>
                  <a:pt x="312" y="256"/>
                </a:cubicBezTo>
                <a:cubicBezTo>
                  <a:pt x="312" y="285"/>
                  <a:pt x="312" y="285"/>
                  <a:pt x="312" y="285"/>
                </a:cubicBezTo>
                <a:cubicBezTo>
                  <a:pt x="340" y="285"/>
                  <a:pt x="340" y="285"/>
                  <a:pt x="340" y="285"/>
                </a:cubicBezTo>
                <a:cubicBezTo>
                  <a:pt x="333" y="344"/>
                  <a:pt x="286" y="391"/>
                  <a:pt x="227" y="398"/>
                </a:cubicBezTo>
                <a:cubicBezTo>
                  <a:pt x="227" y="370"/>
                  <a:pt x="227" y="370"/>
                  <a:pt x="227" y="370"/>
                </a:cubicBezTo>
                <a:cubicBezTo>
                  <a:pt x="199" y="370"/>
                  <a:pt x="199" y="370"/>
                  <a:pt x="199" y="370"/>
                </a:cubicBezTo>
                <a:cubicBezTo>
                  <a:pt x="199" y="398"/>
                  <a:pt x="199" y="398"/>
                  <a:pt x="199" y="398"/>
                </a:cubicBezTo>
                <a:cubicBezTo>
                  <a:pt x="140" y="391"/>
                  <a:pt x="93" y="344"/>
                  <a:pt x="86" y="285"/>
                </a:cubicBezTo>
                <a:cubicBezTo>
                  <a:pt x="114" y="285"/>
                  <a:pt x="114" y="285"/>
                  <a:pt x="114" y="285"/>
                </a:cubicBezTo>
                <a:cubicBezTo>
                  <a:pt x="114" y="256"/>
                  <a:pt x="114" y="256"/>
                  <a:pt x="114" y="256"/>
                </a:cubicBezTo>
                <a:lnTo>
                  <a:pt x="86" y="256"/>
                </a:lnTo>
                <a:close/>
                <a:moveTo>
                  <a:pt x="97" y="450"/>
                </a:moveTo>
                <a:cubicBezTo>
                  <a:pt x="131" y="472"/>
                  <a:pt x="170" y="484"/>
                  <a:pt x="213" y="484"/>
                </a:cubicBezTo>
                <a:cubicBezTo>
                  <a:pt x="256" y="484"/>
                  <a:pt x="296" y="472"/>
                  <a:pt x="329" y="450"/>
                </a:cubicBezTo>
                <a:cubicBezTo>
                  <a:pt x="346" y="484"/>
                  <a:pt x="346" y="484"/>
                  <a:pt x="346" y="484"/>
                </a:cubicBezTo>
                <a:cubicBezTo>
                  <a:pt x="426" y="484"/>
                  <a:pt x="426" y="484"/>
                  <a:pt x="426" y="484"/>
                </a:cubicBezTo>
                <a:cubicBezTo>
                  <a:pt x="426" y="456"/>
                  <a:pt x="426" y="456"/>
                  <a:pt x="426" y="456"/>
                </a:cubicBezTo>
                <a:cubicBezTo>
                  <a:pt x="364" y="456"/>
                  <a:pt x="364" y="456"/>
                  <a:pt x="364" y="456"/>
                </a:cubicBezTo>
                <a:cubicBezTo>
                  <a:pt x="352" y="433"/>
                  <a:pt x="352" y="433"/>
                  <a:pt x="352" y="433"/>
                </a:cubicBezTo>
                <a:cubicBezTo>
                  <a:pt x="397" y="393"/>
                  <a:pt x="426" y="335"/>
                  <a:pt x="426" y="271"/>
                </a:cubicBezTo>
                <a:cubicBezTo>
                  <a:pt x="426" y="238"/>
                  <a:pt x="418" y="206"/>
                  <a:pt x="405" y="178"/>
                </a:cubicBezTo>
                <a:cubicBezTo>
                  <a:pt x="418" y="165"/>
                  <a:pt x="426" y="147"/>
                  <a:pt x="426" y="128"/>
                </a:cubicBezTo>
                <a:cubicBezTo>
                  <a:pt x="426" y="94"/>
                  <a:pt x="402" y="65"/>
                  <a:pt x="369" y="58"/>
                </a:cubicBezTo>
                <a:cubicBezTo>
                  <a:pt x="369" y="43"/>
                  <a:pt x="369" y="43"/>
                  <a:pt x="369" y="43"/>
                </a:cubicBezTo>
                <a:cubicBezTo>
                  <a:pt x="369" y="19"/>
                  <a:pt x="350" y="0"/>
                  <a:pt x="327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76" y="0"/>
                  <a:pt x="57" y="19"/>
                  <a:pt x="57" y="43"/>
                </a:cubicBezTo>
                <a:cubicBezTo>
                  <a:pt x="57" y="58"/>
                  <a:pt x="57" y="58"/>
                  <a:pt x="57" y="58"/>
                </a:cubicBezTo>
                <a:cubicBezTo>
                  <a:pt x="25" y="65"/>
                  <a:pt x="0" y="94"/>
                  <a:pt x="0" y="128"/>
                </a:cubicBezTo>
                <a:cubicBezTo>
                  <a:pt x="0" y="147"/>
                  <a:pt x="8" y="165"/>
                  <a:pt x="21" y="178"/>
                </a:cubicBezTo>
                <a:cubicBezTo>
                  <a:pt x="8" y="206"/>
                  <a:pt x="0" y="238"/>
                  <a:pt x="0" y="271"/>
                </a:cubicBezTo>
                <a:cubicBezTo>
                  <a:pt x="0" y="335"/>
                  <a:pt x="29" y="393"/>
                  <a:pt x="74" y="433"/>
                </a:cubicBezTo>
                <a:cubicBezTo>
                  <a:pt x="62" y="456"/>
                  <a:pt x="62" y="456"/>
                  <a:pt x="62" y="456"/>
                </a:cubicBezTo>
                <a:cubicBezTo>
                  <a:pt x="0" y="456"/>
                  <a:pt x="0" y="456"/>
                  <a:pt x="0" y="456"/>
                </a:cubicBezTo>
                <a:cubicBezTo>
                  <a:pt x="0" y="484"/>
                  <a:pt x="0" y="484"/>
                  <a:pt x="0" y="484"/>
                </a:cubicBezTo>
                <a:cubicBezTo>
                  <a:pt x="80" y="484"/>
                  <a:pt x="80" y="484"/>
                  <a:pt x="80" y="484"/>
                </a:cubicBezTo>
                <a:lnTo>
                  <a:pt x="97" y="450"/>
                </a:lnTo>
                <a:close/>
                <a:moveTo>
                  <a:pt x="398" y="128"/>
                </a:moveTo>
                <a:cubicBezTo>
                  <a:pt x="398" y="137"/>
                  <a:pt x="395" y="145"/>
                  <a:pt x="390" y="152"/>
                </a:cubicBezTo>
                <a:cubicBezTo>
                  <a:pt x="374" y="129"/>
                  <a:pt x="354" y="108"/>
                  <a:pt x="331" y="93"/>
                </a:cubicBezTo>
                <a:cubicBezTo>
                  <a:pt x="338" y="88"/>
                  <a:pt x="346" y="85"/>
                  <a:pt x="355" y="85"/>
                </a:cubicBezTo>
                <a:cubicBezTo>
                  <a:pt x="378" y="85"/>
                  <a:pt x="398" y="104"/>
                  <a:pt x="398" y="128"/>
                </a:cubicBezTo>
                <a:close/>
                <a:moveTo>
                  <a:pt x="227" y="29"/>
                </a:moveTo>
                <a:cubicBezTo>
                  <a:pt x="327" y="29"/>
                  <a:pt x="327" y="29"/>
                  <a:pt x="327" y="29"/>
                </a:cubicBezTo>
                <a:cubicBezTo>
                  <a:pt x="334" y="29"/>
                  <a:pt x="341" y="35"/>
                  <a:pt x="341" y="43"/>
                </a:cubicBezTo>
                <a:cubicBezTo>
                  <a:pt x="341" y="58"/>
                  <a:pt x="341" y="58"/>
                  <a:pt x="341" y="58"/>
                </a:cubicBezTo>
                <a:cubicBezTo>
                  <a:pt x="327" y="61"/>
                  <a:pt x="315" y="68"/>
                  <a:pt x="305" y="78"/>
                </a:cubicBezTo>
                <a:cubicBezTo>
                  <a:pt x="281" y="66"/>
                  <a:pt x="255" y="59"/>
                  <a:pt x="227" y="57"/>
                </a:cubicBezTo>
                <a:lnTo>
                  <a:pt x="227" y="29"/>
                </a:lnTo>
                <a:close/>
                <a:moveTo>
                  <a:pt x="85" y="43"/>
                </a:moveTo>
                <a:cubicBezTo>
                  <a:pt x="85" y="35"/>
                  <a:pt x="92" y="29"/>
                  <a:pt x="100" y="29"/>
                </a:cubicBezTo>
                <a:cubicBezTo>
                  <a:pt x="199" y="29"/>
                  <a:pt x="199" y="29"/>
                  <a:pt x="199" y="29"/>
                </a:cubicBezTo>
                <a:cubicBezTo>
                  <a:pt x="199" y="57"/>
                  <a:pt x="199" y="57"/>
                  <a:pt x="199" y="57"/>
                </a:cubicBezTo>
                <a:cubicBezTo>
                  <a:pt x="171" y="59"/>
                  <a:pt x="145" y="66"/>
                  <a:pt x="121" y="78"/>
                </a:cubicBezTo>
                <a:cubicBezTo>
                  <a:pt x="112" y="68"/>
                  <a:pt x="99" y="61"/>
                  <a:pt x="85" y="58"/>
                </a:cubicBezTo>
                <a:lnTo>
                  <a:pt x="85" y="43"/>
                </a:lnTo>
                <a:close/>
                <a:moveTo>
                  <a:pt x="71" y="85"/>
                </a:moveTo>
                <a:cubicBezTo>
                  <a:pt x="80" y="85"/>
                  <a:pt x="88" y="88"/>
                  <a:pt x="95" y="93"/>
                </a:cubicBezTo>
                <a:cubicBezTo>
                  <a:pt x="72" y="108"/>
                  <a:pt x="52" y="129"/>
                  <a:pt x="36" y="152"/>
                </a:cubicBezTo>
                <a:cubicBezTo>
                  <a:pt x="31" y="145"/>
                  <a:pt x="29" y="137"/>
                  <a:pt x="29" y="128"/>
                </a:cubicBezTo>
                <a:cubicBezTo>
                  <a:pt x="29" y="104"/>
                  <a:pt x="48" y="85"/>
                  <a:pt x="71" y="85"/>
                </a:cubicBezTo>
                <a:close/>
                <a:moveTo>
                  <a:pt x="29" y="271"/>
                </a:moveTo>
                <a:cubicBezTo>
                  <a:pt x="29" y="168"/>
                  <a:pt x="111" y="85"/>
                  <a:pt x="213" y="85"/>
                </a:cubicBezTo>
                <a:cubicBezTo>
                  <a:pt x="315" y="85"/>
                  <a:pt x="398" y="168"/>
                  <a:pt x="398" y="271"/>
                </a:cubicBezTo>
                <a:cubicBezTo>
                  <a:pt x="398" y="373"/>
                  <a:pt x="315" y="456"/>
                  <a:pt x="213" y="456"/>
                </a:cubicBezTo>
                <a:cubicBezTo>
                  <a:pt x="111" y="456"/>
                  <a:pt x="29" y="373"/>
                  <a:pt x="29" y="271"/>
                </a:cubicBezTo>
                <a:close/>
                <a:moveTo>
                  <a:pt x="256" y="285"/>
                </a:moveTo>
                <a:cubicBezTo>
                  <a:pt x="199" y="285"/>
                  <a:pt x="199" y="285"/>
                  <a:pt x="199" y="285"/>
                </a:cubicBezTo>
                <a:cubicBezTo>
                  <a:pt x="199" y="199"/>
                  <a:pt x="199" y="199"/>
                  <a:pt x="199" y="199"/>
                </a:cubicBezTo>
                <a:cubicBezTo>
                  <a:pt x="227" y="199"/>
                  <a:pt x="227" y="199"/>
                  <a:pt x="227" y="199"/>
                </a:cubicBezTo>
                <a:cubicBezTo>
                  <a:pt x="227" y="256"/>
                  <a:pt x="227" y="256"/>
                  <a:pt x="227" y="256"/>
                </a:cubicBezTo>
                <a:cubicBezTo>
                  <a:pt x="256" y="256"/>
                  <a:pt x="256" y="256"/>
                  <a:pt x="256" y="256"/>
                </a:cubicBezTo>
                <a:lnTo>
                  <a:pt x="256" y="2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7" name="Freeform 45"/>
          <p:cNvSpPr>
            <a:spLocks noEditPoints="1"/>
          </p:cNvSpPr>
          <p:nvPr/>
        </p:nvSpPr>
        <p:spPr bwMode="auto">
          <a:xfrm>
            <a:off x="17637938" y="10692717"/>
            <a:ext cx="451474" cy="480758"/>
          </a:xfrm>
          <a:custGeom>
            <a:avLst/>
            <a:gdLst>
              <a:gd name="T0" fmla="*/ 28 w 454"/>
              <a:gd name="T1" fmla="*/ 484 h 484"/>
              <a:gd name="T2" fmla="*/ 142 w 454"/>
              <a:gd name="T3" fmla="*/ 456 h 484"/>
              <a:gd name="T4" fmla="*/ 170 w 454"/>
              <a:gd name="T5" fmla="*/ 484 h 484"/>
              <a:gd name="T6" fmla="*/ 283 w 454"/>
              <a:gd name="T7" fmla="*/ 456 h 484"/>
              <a:gd name="T8" fmla="*/ 312 w 454"/>
              <a:gd name="T9" fmla="*/ 484 h 484"/>
              <a:gd name="T10" fmla="*/ 425 w 454"/>
              <a:gd name="T11" fmla="*/ 456 h 484"/>
              <a:gd name="T12" fmla="*/ 454 w 454"/>
              <a:gd name="T13" fmla="*/ 484 h 484"/>
              <a:gd name="T14" fmla="*/ 0 w 454"/>
              <a:gd name="T15" fmla="*/ 0 h 484"/>
              <a:gd name="T16" fmla="*/ 312 w 454"/>
              <a:gd name="T17" fmla="*/ 214 h 484"/>
              <a:gd name="T18" fmla="*/ 340 w 454"/>
              <a:gd name="T19" fmla="*/ 242 h 484"/>
              <a:gd name="T20" fmla="*/ 312 w 454"/>
              <a:gd name="T21" fmla="*/ 214 h 484"/>
              <a:gd name="T22" fmla="*/ 369 w 454"/>
              <a:gd name="T23" fmla="*/ 271 h 484"/>
              <a:gd name="T24" fmla="*/ 312 w 454"/>
              <a:gd name="T25" fmla="*/ 185 h 484"/>
              <a:gd name="T26" fmla="*/ 425 w 454"/>
              <a:gd name="T27" fmla="*/ 28 h 484"/>
              <a:gd name="T28" fmla="*/ 312 w 454"/>
              <a:gd name="T29" fmla="*/ 428 h 484"/>
              <a:gd name="T30" fmla="*/ 170 w 454"/>
              <a:gd name="T31" fmla="*/ 214 h 484"/>
              <a:gd name="T32" fmla="*/ 198 w 454"/>
              <a:gd name="T33" fmla="*/ 242 h 484"/>
              <a:gd name="T34" fmla="*/ 170 w 454"/>
              <a:gd name="T35" fmla="*/ 214 h 484"/>
              <a:gd name="T36" fmla="*/ 227 w 454"/>
              <a:gd name="T37" fmla="*/ 271 h 484"/>
              <a:gd name="T38" fmla="*/ 170 w 454"/>
              <a:gd name="T39" fmla="*/ 185 h 484"/>
              <a:gd name="T40" fmla="*/ 283 w 454"/>
              <a:gd name="T41" fmla="*/ 28 h 484"/>
              <a:gd name="T42" fmla="*/ 170 w 454"/>
              <a:gd name="T43" fmla="*/ 428 h 484"/>
              <a:gd name="T44" fmla="*/ 28 w 454"/>
              <a:gd name="T45" fmla="*/ 214 h 484"/>
              <a:gd name="T46" fmla="*/ 56 w 454"/>
              <a:gd name="T47" fmla="*/ 242 h 484"/>
              <a:gd name="T48" fmla="*/ 28 w 454"/>
              <a:gd name="T49" fmla="*/ 214 h 484"/>
              <a:gd name="T50" fmla="*/ 85 w 454"/>
              <a:gd name="T51" fmla="*/ 271 h 484"/>
              <a:gd name="T52" fmla="*/ 28 w 454"/>
              <a:gd name="T53" fmla="*/ 185 h 484"/>
              <a:gd name="T54" fmla="*/ 142 w 454"/>
              <a:gd name="T55" fmla="*/ 28 h 484"/>
              <a:gd name="T56" fmla="*/ 28 w 454"/>
              <a:gd name="T57" fmla="*/ 428 h 484"/>
              <a:gd name="T58" fmla="*/ 56 w 454"/>
              <a:gd name="T59" fmla="*/ 57 h 484"/>
              <a:gd name="T60" fmla="*/ 113 w 454"/>
              <a:gd name="T61" fmla="*/ 85 h 484"/>
              <a:gd name="T62" fmla="*/ 56 w 454"/>
              <a:gd name="T63" fmla="*/ 57 h 484"/>
              <a:gd name="T64" fmla="*/ 113 w 454"/>
              <a:gd name="T65" fmla="*/ 114 h 484"/>
              <a:gd name="T66" fmla="*/ 56 w 454"/>
              <a:gd name="T67" fmla="*/ 142 h 484"/>
              <a:gd name="T68" fmla="*/ 56 w 454"/>
              <a:gd name="T69" fmla="*/ 314 h 484"/>
              <a:gd name="T70" fmla="*/ 113 w 454"/>
              <a:gd name="T71" fmla="*/ 342 h 484"/>
              <a:gd name="T72" fmla="*/ 56 w 454"/>
              <a:gd name="T73" fmla="*/ 314 h 484"/>
              <a:gd name="T74" fmla="*/ 113 w 454"/>
              <a:gd name="T75" fmla="*/ 371 h 484"/>
              <a:gd name="T76" fmla="*/ 56 w 454"/>
              <a:gd name="T77" fmla="*/ 399 h 484"/>
              <a:gd name="T78" fmla="*/ 198 w 454"/>
              <a:gd name="T79" fmla="*/ 57 h 484"/>
              <a:gd name="T80" fmla="*/ 255 w 454"/>
              <a:gd name="T81" fmla="*/ 85 h 484"/>
              <a:gd name="T82" fmla="*/ 198 w 454"/>
              <a:gd name="T83" fmla="*/ 57 h 484"/>
              <a:gd name="T84" fmla="*/ 255 w 454"/>
              <a:gd name="T85" fmla="*/ 114 h 484"/>
              <a:gd name="T86" fmla="*/ 198 w 454"/>
              <a:gd name="T87" fmla="*/ 142 h 484"/>
              <a:gd name="T88" fmla="*/ 198 w 454"/>
              <a:gd name="T89" fmla="*/ 314 h 484"/>
              <a:gd name="T90" fmla="*/ 255 w 454"/>
              <a:gd name="T91" fmla="*/ 342 h 484"/>
              <a:gd name="T92" fmla="*/ 198 w 454"/>
              <a:gd name="T93" fmla="*/ 314 h 484"/>
              <a:gd name="T94" fmla="*/ 255 w 454"/>
              <a:gd name="T95" fmla="*/ 371 h 484"/>
              <a:gd name="T96" fmla="*/ 198 w 454"/>
              <a:gd name="T97" fmla="*/ 399 h 484"/>
              <a:gd name="T98" fmla="*/ 340 w 454"/>
              <a:gd name="T99" fmla="*/ 57 h 484"/>
              <a:gd name="T100" fmla="*/ 397 w 454"/>
              <a:gd name="T101" fmla="*/ 85 h 484"/>
              <a:gd name="T102" fmla="*/ 340 w 454"/>
              <a:gd name="T103" fmla="*/ 57 h 484"/>
              <a:gd name="T104" fmla="*/ 397 w 454"/>
              <a:gd name="T105" fmla="*/ 114 h 484"/>
              <a:gd name="T106" fmla="*/ 340 w 454"/>
              <a:gd name="T107" fmla="*/ 142 h 484"/>
              <a:gd name="T108" fmla="*/ 340 w 454"/>
              <a:gd name="T109" fmla="*/ 314 h 484"/>
              <a:gd name="T110" fmla="*/ 397 w 454"/>
              <a:gd name="T111" fmla="*/ 342 h 484"/>
              <a:gd name="T112" fmla="*/ 340 w 454"/>
              <a:gd name="T113" fmla="*/ 314 h 484"/>
              <a:gd name="T114" fmla="*/ 397 w 454"/>
              <a:gd name="T115" fmla="*/ 371 h 484"/>
              <a:gd name="T116" fmla="*/ 340 w 454"/>
              <a:gd name="T117" fmla="*/ 399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4" h="484">
                <a:moveTo>
                  <a:pt x="0" y="484"/>
                </a:moveTo>
                <a:cubicBezTo>
                  <a:pt x="28" y="484"/>
                  <a:pt x="28" y="484"/>
                  <a:pt x="28" y="484"/>
                </a:cubicBezTo>
                <a:cubicBezTo>
                  <a:pt x="28" y="456"/>
                  <a:pt x="28" y="456"/>
                  <a:pt x="28" y="456"/>
                </a:cubicBezTo>
                <a:cubicBezTo>
                  <a:pt x="142" y="456"/>
                  <a:pt x="142" y="456"/>
                  <a:pt x="142" y="456"/>
                </a:cubicBezTo>
                <a:cubicBezTo>
                  <a:pt x="142" y="484"/>
                  <a:pt x="142" y="484"/>
                  <a:pt x="142" y="484"/>
                </a:cubicBezTo>
                <a:cubicBezTo>
                  <a:pt x="170" y="484"/>
                  <a:pt x="170" y="484"/>
                  <a:pt x="170" y="484"/>
                </a:cubicBezTo>
                <a:cubicBezTo>
                  <a:pt x="170" y="456"/>
                  <a:pt x="170" y="456"/>
                  <a:pt x="170" y="456"/>
                </a:cubicBezTo>
                <a:cubicBezTo>
                  <a:pt x="283" y="456"/>
                  <a:pt x="283" y="456"/>
                  <a:pt x="283" y="456"/>
                </a:cubicBezTo>
                <a:cubicBezTo>
                  <a:pt x="283" y="484"/>
                  <a:pt x="283" y="484"/>
                  <a:pt x="283" y="484"/>
                </a:cubicBezTo>
                <a:cubicBezTo>
                  <a:pt x="312" y="484"/>
                  <a:pt x="312" y="484"/>
                  <a:pt x="312" y="484"/>
                </a:cubicBezTo>
                <a:cubicBezTo>
                  <a:pt x="312" y="456"/>
                  <a:pt x="312" y="456"/>
                  <a:pt x="312" y="456"/>
                </a:cubicBezTo>
                <a:cubicBezTo>
                  <a:pt x="425" y="456"/>
                  <a:pt x="425" y="456"/>
                  <a:pt x="425" y="456"/>
                </a:cubicBezTo>
                <a:cubicBezTo>
                  <a:pt x="425" y="484"/>
                  <a:pt x="425" y="484"/>
                  <a:pt x="425" y="484"/>
                </a:cubicBezTo>
                <a:cubicBezTo>
                  <a:pt x="454" y="484"/>
                  <a:pt x="454" y="484"/>
                  <a:pt x="454" y="484"/>
                </a:cubicBezTo>
                <a:cubicBezTo>
                  <a:pt x="454" y="463"/>
                  <a:pt x="454" y="24"/>
                  <a:pt x="454" y="0"/>
                </a:cubicBezTo>
                <a:cubicBezTo>
                  <a:pt x="447" y="0"/>
                  <a:pt x="25" y="0"/>
                  <a:pt x="0" y="0"/>
                </a:cubicBezTo>
                <a:lnTo>
                  <a:pt x="0" y="484"/>
                </a:lnTo>
                <a:close/>
                <a:moveTo>
                  <a:pt x="312" y="214"/>
                </a:moveTo>
                <a:cubicBezTo>
                  <a:pt x="340" y="214"/>
                  <a:pt x="340" y="214"/>
                  <a:pt x="340" y="214"/>
                </a:cubicBezTo>
                <a:cubicBezTo>
                  <a:pt x="340" y="242"/>
                  <a:pt x="340" y="242"/>
                  <a:pt x="340" y="242"/>
                </a:cubicBezTo>
                <a:cubicBezTo>
                  <a:pt x="312" y="242"/>
                  <a:pt x="312" y="242"/>
                  <a:pt x="312" y="242"/>
                </a:cubicBezTo>
                <a:lnTo>
                  <a:pt x="312" y="214"/>
                </a:lnTo>
                <a:close/>
                <a:moveTo>
                  <a:pt x="312" y="271"/>
                </a:moveTo>
                <a:cubicBezTo>
                  <a:pt x="369" y="271"/>
                  <a:pt x="369" y="271"/>
                  <a:pt x="369" y="271"/>
                </a:cubicBezTo>
                <a:cubicBezTo>
                  <a:pt x="369" y="185"/>
                  <a:pt x="369" y="185"/>
                  <a:pt x="369" y="185"/>
                </a:cubicBezTo>
                <a:cubicBezTo>
                  <a:pt x="312" y="185"/>
                  <a:pt x="312" y="185"/>
                  <a:pt x="312" y="185"/>
                </a:cubicBezTo>
                <a:cubicBezTo>
                  <a:pt x="312" y="28"/>
                  <a:pt x="312" y="28"/>
                  <a:pt x="312" y="28"/>
                </a:cubicBezTo>
                <a:cubicBezTo>
                  <a:pt x="425" y="28"/>
                  <a:pt x="425" y="28"/>
                  <a:pt x="425" y="28"/>
                </a:cubicBezTo>
                <a:cubicBezTo>
                  <a:pt x="425" y="428"/>
                  <a:pt x="425" y="428"/>
                  <a:pt x="425" y="428"/>
                </a:cubicBezTo>
                <a:cubicBezTo>
                  <a:pt x="312" y="428"/>
                  <a:pt x="312" y="428"/>
                  <a:pt x="312" y="428"/>
                </a:cubicBezTo>
                <a:lnTo>
                  <a:pt x="312" y="271"/>
                </a:lnTo>
                <a:close/>
                <a:moveTo>
                  <a:pt x="170" y="214"/>
                </a:moveTo>
                <a:cubicBezTo>
                  <a:pt x="198" y="214"/>
                  <a:pt x="198" y="214"/>
                  <a:pt x="198" y="214"/>
                </a:cubicBezTo>
                <a:cubicBezTo>
                  <a:pt x="198" y="242"/>
                  <a:pt x="198" y="242"/>
                  <a:pt x="198" y="242"/>
                </a:cubicBezTo>
                <a:cubicBezTo>
                  <a:pt x="170" y="242"/>
                  <a:pt x="170" y="242"/>
                  <a:pt x="170" y="242"/>
                </a:cubicBezTo>
                <a:lnTo>
                  <a:pt x="170" y="214"/>
                </a:lnTo>
                <a:close/>
                <a:moveTo>
                  <a:pt x="170" y="271"/>
                </a:moveTo>
                <a:cubicBezTo>
                  <a:pt x="227" y="271"/>
                  <a:pt x="227" y="271"/>
                  <a:pt x="227" y="271"/>
                </a:cubicBezTo>
                <a:cubicBezTo>
                  <a:pt x="227" y="185"/>
                  <a:pt x="227" y="185"/>
                  <a:pt x="227" y="185"/>
                </a:cubicBezTo>
                <a:cubicBezTo>
                  <a:pt x="170" y="185"/>
                  <a:pt x="170" y="185"/>
                  <a:pt x="170" y="185"/>
                </a:cubicBezTo>
                <a:cubicBezTo>
                  <a:pt x="170" y="28"/>
                  <a:pt x="170" y="28"/>
                  <a:pt x="170" y="28"/>
                </a:cubicBezTo>
                <a:cubicBezTo>
                  <a:pt x="283" y="28"/>
                  <a:pt x="283" y="28"/>
                  <a:pt x="283" y="28"/>
                </a:cubicBezTo>
                <a:cubicBezTo>
                  <a:pt x="283" y="428"/>
                  <a:pt x="283" y="428"/>
                  <a:pt x="283" y="428"/>
                </a:cubicBezTo>
                <a:cubicBezTo>
                  <a:pt x="170" y="428"/>
                  <a:pt x="170" y="428"/>
                  <a:pt x="170" y="428"/>
                </a:cubicBezTo>
                <a:lnTo>
                  <a:pt x="170" y="271"/>
                </a:lnTo>
                <a:close/>
                <a:moveTo>
                  <a:pt x="28" y="214"/>
                </a:moveTo>
                <a:cubicBezTo>
                  <a:pt x="56" y="214"/>
                  <a:pt x="56" y="214"/>
                  <a:pt x="56" y="214"/>
                </a:cubicBezTo>
                <a:cubicBezTo>
                  <a:pt x="56" y="242"/>
                  <a:pt x="56" y="242"/>
                  <a:pt x="56" y="242"/>
                </a:cubicBezTo>
                <a:cubicBezTo>
                  <a:pt x="28" y="242"/>
                  <a:pt x="28" y="242"/>
                  <a:pt x="28" y="242"/>
                </a:cubicBezTo>
                <a:lnTo>
                  <a:pt x="28" y="214"/>
                </a:lnTo>
                <a:close/>
                <a:moveTo>
                  <a:pt x="28" y="271"/>
                </a:moveTo>
                <a:cubicBezTo>
                  <a:pt x="85" y="271"/>
                  <a:pt x="85" y="271"/>
                  <a:pt x="85" y="271"/>
                </a:cubicBezTo>
                <a:cubicBezTo>
                  <a:pt x="85" y="185"/>
                  <a:pt x="85" y="185"/>
                  <a:pt x="85" y="185"/>
                </a:cubicBezTo>
                <a:cubicBezTo>
                  <a:pt x="28" y="185"/>
                  <a:pt x="28" y="185"/>
                  <a:pt x="28" y="185"/>
                </a:cubicBezTo>
                <a:cubicBezTo>
                  <a:pt x="28" y="28"/>
                  <a:pt x="28" y="28"/>
                  <a:pt x="28" y="28"/>
                </a:cubicBezTo>
                <a:cubicBezTo>
                  <a:pt x="142" y="28"/>
                  <a:pt x="142" y="28"/>
                  <a:pt x="142" y="28"/>
                </a:cubicBezTo>
                <a:cubicBezTo>
                  <a:pt x="142" y="428"/>
                  <a:pt x="142" y="428"/>
                  <a:pt x="142" y="428"/>
                </a:cubicBezTo>
                <a:cubicBezTo>
                  <a:pt x="28" y="428"/>
                  <a:pt x="28" y="428"/>
                  <a:pt x="28" y="428"/>
                </a:cubicBezTo>
                <a:lnTo>
                  <a:pt x="28" y="271"/>
                </a:lnTo>
                <a:close/>
                <a:moveTo>
                  <a:pt x="56" y="57"/>
                </a:moveTo>
                <a:cubicBezTo>
                  <a:pt x="113" y="57"/>
                  <a:pt x="113" y="57"/>
                  <a:pt x="113" y="57"/>
                </a:cubicBezTo>
                <a:cubicBezTo>
                  <a:pt x="113" y="85"/>
                  <a:pt x="113" y="85"/>
                  <a:pt x="113" y="85"/>
                </a:cubicBezTo>
                <a:cubicBezTo>
                  <a:pt x="56" y="85"/>
                  <a:pt x="56" y="85"/>
                  <a:pt x="56" y="85"/>
                </a:cubicBezTo>
                <a:lnTo>
                  <a:pt x="56" y="57"/>
                </a:lnTo>
                <a:close/>
                <a:moveTo>
                  <a:pt x="56" y="114"/>
                </a:moveTo>
                <a:cubicBezTo>
                  <a:pt x="113" y="114"/>
                  <a:pt x="113" y="114"/>
                  <a:pt x="113" y="114"/>
                </a:cubicBezTo>
                <a:cubicBezTo>
                  <a:pt x="113" y="142"/>
                  <a:pt x="113" y="142"/>
                  <a:pt x="113" y="142"/>
                </a:cubicBezTo>
                <a:cubicBezTo>
                  <a:pt x="56" y="142"/>
                  <a:pt x="56" y="142"/>
                  <a:pt x="56" y="142"/>
                </a:cubicBezTo>
                <a:lnTo>
                  <a:pt x="56" y="114"/>
                </a:lnTo>
                <a:close/>
                <a:moveTo>
                  <a:pt x="56" y="314"/>
                </a:moveTo>
                <a:cubicBezTo>
                  <a:pt x="113" y="314"/>
                  <a:pt x="113" y="314"/>
                  <a:pt x="113" y="314"/>
                </a:cubicBezTo>
                <a:cubicBezTo>
                  <a:pt x="113" y="342"/>
                  <a:pt x="113" y="342"/>
                  <a:pt x="113" y="342"/>
                </a:cubicBezTo>
                <a:cubicBezTo>
                  <a:pt x="56" y="342"/>
                  <a:pt x="56" y="342"/>
                  <a:pt x="56" y="342"/>
                </a:cubicBezTo>
                <a:lnTo>
                  <a:pt x="56" y="314"/>
                </a:lnTo>
                <a:close/>
                <a:moveTo>
                  <a:pt x="56" y="371"/>
                </a:moveTo>
                <a:cubicBezTo>
                  <a:pt x="113" y="371"/>
                  <a:pt x="113" y="371"/>
                  <a:pt x="113" y="371"/>
                </a:cubicBezTo>
                <a:cubicBezTo>
                  <a:pt x="113" y="399"/>
                  <a:pt x="113" y="399"/>
                  <a:pt x="113" y="399"/>
                </a:cubicBezTo>
                <a:cubicBezTo>
                  <a:pt x="56" y="399"/>
                  <a:pt x="56" y="399"/>
                  <a:pt x="56" y="399"/>
                </a:cubicBezTo>
                <a:lnTo>
                  <a:pt x="56" y="371"/>
                </a:lnTo>
                <a:close/>
                <a:moveTo>
                  <a:pt x="198" y="57"/>
                </a:moveTo>
                <a:cubicBezTo>
                  <a:pt x="255" y="57"/>
                  <a:pt x="255" y="57"/>
                  <a:pt x="255" y="57"/>
                </a:cubicBezTo>
                <a:cubicBezTo>
                  <a:pt x="255" y="85"/>
                  <a:pt x="255" y="85"/>
                  <a:pt x="255" y="85"/>
                </a:cubicBezTo>
                <a:cubicBezTo>
                  <a:pt x="198" y="85"/>
                  <a:pt x="198" y="85"/>
                  <a:pt x="198" y="85"/>
                </a:cubicBezTo>
                <a:lnTo>
                  <a:pt x="198" y="57"/>
                </a:lnTo>
                <a:close/>
                <a:moveTo>
                  <a:pt x="198" y="114"/>
                </a:moveTo>
                <a:cubicBezTo>
                  <a:pt x="255" y="114"/>
                  <a:pt x="255" y="114"/>
                  <a:pt x="255" y="114"/>
                </a:cubicBezTo>
                <a:cubicBezTo>
                  <a:pt x="255" y="142"/>
                  <a:pt x="255" y="142"/>
                  <a:pt x="255" y="142"/>
                </a:cubicBezTo>
                <a:cubicBezTo>
                  <a:pt x="198" y="142"/>
                  <a:pt x="198" y="142"/>
                  <a:pt x="198" y="142"/>
                </a:cubicBezTo>
                <a:lnTo>
                  <a:pt x="198" y="114"/>
                </a:lnTo>
                <a:close/>
                <a:moveTo>
                  <a:pt x="198" y="314"/>
                </a:moveTo>
                <a:cubicBezTo>
                  <a:pt x="255" y="314"/>
                  <a:pt x="255" y="314"/>
                  <a:pt x="255" y="314"/>
                </a:cubicBezTo>
                <a:cubicBezTo>
                  <a:pt x="255" y="342"/>
                  <a:pt x="255" y="342"/>
                  <a:pt x="255" y="342"/>
                </a:cubicBezTo>
                <a:cubicBezTo>
                  <a:pt x="198" y="342"/>
                  <a:pt x="198" y="342"/>
                  <a:pt x="198" y="342"/>
                </a:cubicBezTo>
                <a:lnTo>
                  <a:pt x="198" y="314"/>
                </a:lnTo>
                <a:close/>
                <a:moveTo>
                  <a:pt x="198" y="371"/>
                </a:moveTo>
                <a:cubicBezTo>
                  <a:pt x="255" y="371"/>
                  <a:pt x="255" y="371"/>
                  <a:pt x="255" y="371"/>
                </a:cubicBezTo>
                <a:cubicBezTo>
                  <a:pt x="255" y="399"/>
                  <a:pt x="255" y="399"/>
                  <a:pt x="255" y="399"/>
                </a:cubicBezTo>
                <a:cubicBezTo>
                  <a:pt x="198" y="399"/>
                  <a:pt x="198" y="399"/>
                  <a:pt x="198" y="399"/>
                </a:cubicBezTo>
                <a:lnTo>
                  <a:pt x="198" y="371"/>
                </a:lnTo>
                <a:close/>
                <a:moveTo>
                  <a:pt x="340" y="57"/>
                </a:moveTo>
                <a:cubicBezTo>
                  <a:pt x="397" y="57"/>
                  <a:pt x="397" y="57"/>
                  <a:pt x="397" y="57"/>
                </a:cubicBezTo>
                <a:cubicBezTo>
                  <a:pt x="397" y="85"/>
                  <a:pt x="397" y="85"/>
                  <a:pt x="397" y="85"/>
                </a:cubicBezTo>
                <a:cubicBezTo>
                  <a:pt x="340" y="85"/>
                  <a:pt x="340" y="85"/>
                  <a:pt x="340" y="85"/>
                </a:cubicBezTo>
                <a:lnTo>
                  <a:pt x="340" y="57"/>
                </a:lnTo>
                <a:close/>
                <a:moveTo>
                  <a:pt x="340" y="114"/>
                </a:moveTo>
                <a:cubicBezTo>
                  <a:pt x="397" y="114"/>
                  <a:pt x="397" y="114"/>
                  <a:pt x="397" y="114"/>
                </a:cubicBezTo>
                <a:cubicBezTo>
                  <a:pt x="397" y="142"/>
                  <a:pt x="397" y="142"/>
                  <a:pt x="397" y="142"/>
                </a:cubicBezTo>
                <a:cubicBezTo>
                  <a:pt x="340" y="142"/>
                  <a:pt x="340" y="142"/>
                  <a:pt x="340" y="142"/>
                </a:cubicBezTo>
                <a:lnTo>
                  <a:pt x="340" y="114"/>
                </a:lnTo>
                <a:close/>
                <a:moveTo>
                  <a:pt x="340" y="314"/>
                </a:moveTo>
                <a:cubicBezTo>
                  <a:pt x="397" y="314"/>
                  <a:pt x="397" y="314"/>
                  <a:pt x="397" y="314"/>
                </a:cubicBezTo>
                <a:cubicBezTo>
                  <a:pt x="397" y="342"/>
                  <a:pt x="397" y="342"/>
                  <a:pt x="397" y="342"/>
                </a:cubicBezTo>
                <a:cubicBezTo>
                  <a:pt x="340" y="342"/>
                  <a:pt x="340" y="342"/>
                  <a:pt x="340" y="342"/>
                </a:cubicBezTo>
                <a:lnTo>
                  <a:pt x="340" y="314"/>
                </a:lnTo>
                <a:close/>
                <a:moveTo>
                  <a:pt x="340" y="371"/>
                </a:moveTo>
                <a:cubicBezTo>
                  <a:pt x="397" y="371"/>
                  <a:pt x="397" y="371"/>
                  <a:pt x="397" y="371"/>
                </a:cubicBezTo>
                <a:cubicBezTo>
                  <a:pt x="397" y="399"/>
                  <a:pt x="397" y="399"/>
                  <a:pt x="397" y="399"/>
                </a:cubicBezTo>
                <a:cubicBezTo>
                  <a:pt x="340" y="399"/>
                  <a:pt x="340" y="399"/>
                  <a:pt x="340" y="399"/>
                </a:cubicBezTo>
                <a:lnTo>
                  <a:pt x="340" y="3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8" name="Freeform 46"/>
          <p:cNvSpPr>
            <a:spLocks noEditPoints="1"/>
          </p:cNvSpPr>
          <p:nvPr/>
        </p:nvSpPr>
        <p:spPr bwMode="auto">
          <a:xfrm>
            <a:off x="13080752" y="10709799"/>
            <a:ext cx="483202" cy="446594"/>
          </a:xfrm>
          <a:custGeom>
            <a:avLst/>
            <a:gdLst>
              <a:gd name="T0" fmla="*/ 384 w 485"/>
              <a:gd name="T1" fmla="*/ 142 h 451"/>
              <a:gd name="T2" fmla="*/ 363 w 485"/>
              <a:gd name="T3" fmla="*/ 15 h 451"/>
              <a:gd name="T4" fmla="*/ 242 w 485"/>
              <a:gd name="T5" fmla="*/ 61 h 451"/>
              <a:gd name="T6" fmla="*/ 122 w 485"/>
              <a:gd name="T7" fmla="*/ 15 h 451"/>
              <a:gd name="T8" fmla="*/ 101 w 485"/>
              <a:gd name="T9" fmla="*/ 142 h 451"/>
              <a:gd name="T10" fmla="*/ 0 w 485"/>
              <a:gd name="T11" fmla="*/ 224 h 451"/>
              <a:gd name="T12" fmla="*/ 101 w 485"/>
              <a:gd name="T13" fmla="*/ 305 h 451"/>
              <a:gd name="T14" fmla="*/ 122 w 485"/>
              <a:gd name="T15" fmla="*/ 433 h 451"/>
              <a:gd name="T16" fmla="*/ 242 w 485"/>
              <a:gd name="T17" fmla="*/ 387 h 451"/>
              <a:gd name="T18" fmla="*/ 363 w 485"/>
              <a:gd name="T19" fmla="*/ 433 h 451"/>
              <a:gd name="T20" fmla="*/ 384 w 485"/>
              <a:gd name="T21" fmla="*/ 305 h 451"/>
              <a:gd name="T22" fmla="*/ 485 w 485"/>
              <a:gd name="T23" fmla="*/ 224 h 451"/>
              <a:gd name="T24" fmla="*/ 280 w 485"/>
              <a:gd name="T25" fmla="*/ 66 h 451"/>
              <a:gd name="T26" fmla="*/ 361 w 485"/>
              <a:gd name="T27" fmla="*/ 113 h 451"/>
              <a:gd name="T28" fmla="*/ 298 w 485"/>
              <a:gd name="T29" fmla="*/ 127 h 451"/>
              <a:gd name="T30" fmla="*/ 280 w 485"/>
              <a:gd name="T31" fmla="*/ 66 h 451"/>
              <a:gd name="T32" fmla="*/ 319 w 485"/>
              <a:gd name="T33" fmla="*/ 158 h 451"/>
              <a:gd name="T34" fmla="*/ 338 w 485"/>
              <a:gd name="T35" fmla="*/ 191 h 451"/>
              <a:gd name="T36" fmla="*/ 319 w 485"/>
              <a:gd name="T37" fmla="*/ 290 h 451"/>
              <a:gd name="T38" fmla="*/ 348 w 485"/>
              <a:gd name="T39" fmla="*/ 285 h 451"/>
              <a:gd name="T40" fmla="*/ 261 w 485"/>
              <a:gd name="T41" fmla="*/ 125 h 451"/>
              <a:gd name="T42" fmla="*/ 224 w 485"/>
              <a:gd name="T43" fmla="*/ 125 h 451"/>
              <a:gd name="T44" fmla="*/ 136 w 485"/>
              <a:gd name="T45" fmla="*/ 40 h 451"/>
              <a:gd name="T46" fmla="*/ 223 w 485"/>
              <a:gd name="T47" fmla="*/ 81 h 451"/>
              <a:gd name="T48" fmla="*/ 129 w 485"/>
              <a:gd name="T49" fmla="*/ 136 h 451"/>
              <a:gd name="T50" fmla="*/ 136 w 485"/>
              <a:gd name="T51" fmla="*/ 40 h 451"/>
              <a:gd name="T52" fmla="*/ 166 w 485"/>
              <a:gd name="T53" fmla="*/ 158 h 451"/>
              <a:gd name="T54" fmla="*/ 137 w 485"/>
              <a:gd name="T55" fmla="*/ 163 h 451"/>
              <a:gd name="T56" fmla="*/ 137 w 485"/>
              <a:gd name="T57" fmla="*/ 285 h 451"/>
              <a:gd name="T58" fmla="*/ 166 w 485"/>
              <a:gd name="T59" fmla="*/ 290 h 451"/>
              <a:gd name="T60" fmla="*/ 86 w 485"/>
              <a:gd name="T61" fmla="*/ 271 h 451"/>
              <a:gd name="T62" fmla="*/ 86 w 485"/>
              <a:gd name="T63" fmla="*/ 177 h 451"/>
              <a:gd name="T64" fmla="*/ 131 w 485"/>
              <a:gd name="T65" fmla="*/ 224 h 451"/>
              <a:gd name="T66" fmla="*/ 205 w 485"/>
              <a:gd name="T67" fmla="*/ 382 h 451"/>
              <a:gd name="T68" fmla="*/ 124 w 485"/>
              <a:gd name="T69" fmla="*/ 335 h 451"/>
              <a:gd name="T70" fmla="*/ 187 w 485"/>
              <a:gd name="T71" fmla="*/ 321 h 451"/>
              <a:gd name="T72" fmla="*/ 205 w 485"/>
              <a:gd name="T73" fmla="*/ 382 h 451"/>
              <a:gd name="T74" fmla="*/ 224 w 485"/>
              <a:gd name="T75" fmla="*/ 323 h 451"/>
              <a:gd name="T76" fmla="*/ 242 w 485"/>
              <a:gd name="T77" fmla="*/ 346 h 451"/>
              <a:gd name="T78" fmla="*/ 162 w 485"/>
              <a:gd name="T79" fmla="*/ 224 h 451"/>
              <a:gd name="T80" fmla="*/ 242 w 485"/>
              <a:gd name="T81" fmla="*/ 153 h 451"/>
              <a:gd name="T82" fmla="*/ 323 w 485"/>
              <a:gd name="T83" fmla="*/ 224 h 451"/>
              <a:gd name="T84" fmla="*/ 202 w 485"/>
              <a:gd name="T85" fmla="*/ 293 h 451"/>
              <a:gd name="T86" fmla="*/ 280 w 485"/>
              <a:gd name="T87" fmla="*/ 382 h 451"/>
              <a:gd name="T88" fmla="*/ 298 w 485"/>
              <a:gd name="T89" fmla="*/ 321 h 451"/>
              <a:gd name="T90" fmla="*/ 361 w 485"/>
              <a:gd name="T91" fmla="*/ 335 h 451"/>
              <a:gd name="T92" fmla="*/ 399 w 485"/>
              <a:gd name="T93" fmla="*/ 271 h 451"/>
              <a:gd name="T94" fmla="*/ 354 w 485"/>
              <a:gd name="T95" fmla="*/ 224 h 451"/>
              <a:gd name="T96" fmla="*/ 399 w 485"/>
              <a:gd name="T97" fmla="*/ 177 h 451"/>
              <a:gd name="T98" fmla="*/ 399 w 485"/>
              <a:gd name="T99" fmla="*/ 271 h 451"/>
              <a:gd name="T100" fmla="*/ 200 w 485"/>
              <a:gd name="T101" fmla="*/ 224 h 451"/>
              <a:gd name="T102" fmla="*/ 285 w 485"/>
              <a:gd name="T103" fmla="*/ 224 h 451"/>
              <a:gd name="T104" fmla="*/ 242 w 485"/>
              <a:gd name="T105" fmla="*/ 238 h 451"/>
              <a:gd name="T106" fmla="*/ 242 w 485"/>
              <a:gd name="T107" fmla="*/ 210 h 451"/>
              <a:gd name="T108" fmla="*/ 242 w 485"/>
              <a:gd name="T109" fmla="*/ 238 h 4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85" h="451">
                <a:moveTo>
                  <a:pt x="408" y="150"/>
                </a:moveTo>
                <a:cubicBezTo>
                  <a:pt x="401" y="147"/>
                  <a:pt x="392" y="145"/>
                  <a:pt x="384" y="142"/>
                </a:cubicBezTo>
                <a:cubicBezTo>
                  <a:pt x="386" y="134"/>
                  <a:pt x="388" y="125"/>
                  <a:pt x="389" y="117"/>
                </a:cubicBezTo>
                <a:cubicBezTo>
                  <a:pt x="397" y="66"/>
                  <a:pt x="388" y="29"/>
                  <a:pt x="363" y="15"/>
                </a:cubicBezTo>
                <a:cubicBezTo>
                  <a:pt x="338" y="0"/>
                  <a:pt x="302" y="11"/>
                  <a:pt x="262" y="44"/>
                </a:cubicBezTo>
                <a:cubicBezTo>
                  <a:pt x="255" y="49"/>
                  <a:pt x="249" y="55"/>
                  <a:pt x="242" y="61"/>
                </a:cubicBezTo>
                <a:cubicBezTo>
                  <a:pt x="236" y="55"/>
                  <a:pt x="230" y="49"/>
                  <a:pt x="223" y="44"/>
                </a:cubicBezTo>
                <a:cubicBezTo>
                  <a:pt x="183" y="11"/>
                  <a:pt x="147" y="0"/>
                  <a:pt x="122" y="15"/>
                </a:cubicBezTo>
                <a:cubicBezTo>
                  <a:pt x="97" y="29"/>
                  <a:pt x="88" y="66"/>
                  <a:pt x="96" y="117"/>
                </a:cubicBezTo>
                <a:cubicBezTo>
                  <a:pt x="97" y="125"/>
                  <a:pt x="99" y="134"/>
                  <a:pt x="101" y="142"/>
                </a:cubicBezTo>
                <a:cubicBezTo>
                  <a:pt x="93" y="145"/>
                  <a:pt x="84" y="147"/>
                  <a:pt x="77" y="150"/>
                </a:cubicBezTo>
                <a:cubicBezTo>
                  <a:pt x="27" y="169"/>
                  <a:pt x="0" y="195"/>
                  <a:pt x="0" y="224"/>
                </a:cubicBezTo>
                <a:cubicBezTo>
                  <a:pt x="0" y="253"/>
                  <a:pt x="27" y="279"/>
                  <a:pt x="77" y="297"/>
                </a:cubicBezTo>
                <a:cubicBezTo>
                  <a:pt x="84" y="300"/>
                  <a:pt x="93" y="303"/>
                  <a:pt x="101" y="305"/>
                </a:cubicBezTo>
                <a:cubicBezTo>
                  <a:pt x="99" y="314"/>
                  <a:pt x="97" y="322"/>
                  <a:pt x="96" y="330"/>
                </a:cubicBezTo>
                <a:cubicBezTo>
                  <a:pt x="88" y="382"/>
                  <a:pt x="97" y="418"/>
                  <a:pt x="122" y="433"/>
                </a:cubicBezTo>
                <a:cubicBezTo>
                  <a:pt x="154" y="451"/>
                  <a:pt x="195" y="427"/>
                  <a:pt x="223" y="404"/>
                </a:cubicBezTo>
                <a:cubicBezTo>
                  <a:pt x="230" y="399"/>
                  <a:pt x="236" y="393"/>
                  <a:pt x="242" y="387"/>
                </a:cubicBezTo>
                <a:cubicBezTo>
                  <a:pt x="249" y="393"/>
                  <a:pt x="255" y="399"/>
                  <a:pt x="262" y="404"/>
                </a:cubicBezTo>
                <a:cubicBezTo>
                  <a:pt x="290" y="427"/>
                  <a:pt x="331" y="451"/>
                  <a:pt x="363" y="433"/>
                </a:cubicBezTo>
                <a:cubicBezTo>
                  <a:pt x="388" y="418"/>
                  <a:pt x="397" y="382"/>
                  <a:pt x="389" y="330"/>
                </a:cubicBezTo>
                <a:cubicBezTo>
                  <a:pt x="388" y="322"/>
                  <a:pt x="386" y="314"/>
                  <a:pt x="384" y="305"/>
                </a:cubicBezTo>
                <a:cubicBezTo>
                  <a:pt x="392" y="303"/>
                  <a:pt x="401" y="300"/>
                  <a:pt x="408" y="297"/>
                </a:cubicBezTo>
                <a:cubicBezTo>
                  <a:pt x="458" y="279"/>
                  <a:pt x="485" y="253"/>
                  <a:pt x="485" y="224"/>
                </a:cubicBezTo>
                <a:cubicBezTo>
                  <a:pt x="485" y="195"/>
                  <a:pt x="458" y="169"/>
                  <a:pt x="408" y="150"/>
                </a:cubicBezTo>
                <a:close/>
                <a:moveTo>
                  <a:pt x="280" y="66"/>
                </a:moveTo>
                <a:cubicBezTo>
                  <a:pt x="297" y="52"/>
                  <a:pt x="330" y="29"/>
                  <a:pt x="349" y="40"/>
                </a:cubicBezTo>
                <a:cubicBezTo>
                  <a:pt x="363" y="47"/>
                  <a:pt x="367" y="75"/>
                  <a:pt x="361" y="113"/>
                </a:cubicBezTo>
                <a:cubicBezTo>
                  <a:pt x="360" y="120"/>
                  <a:pt x="358" y="128"/>
                  <a:pt x="356" y="136"/>
                </a:cubicBezTo>
                <a:cubicBezTo>
                  <a:pt x="338" y="132"/>
                  <a:pt x="319" y="129"/>
                  <a:pt x="298" y="127"/>
                </a:cubicBezTo>
                <a:cubicBezTo>
                  <a:pt x="287" y="110"/>
                  <a:pt x="275" y="95"/>
                  <a:pt x="262" y="81"/>
                </a:cubicBezTo>
                <a:cubicBezTo>
                  <a:pt x="268" y="76"/>
                  <a:pt x="274" y="70"/>
                  <a:pt x="280" y="66"/>
                </a:cubicBezTo>
                <a:close/>
                <a:moveTo>
                  <a:pt x="338" y="191"/>
                </a:moveTo>
                <a:cubicBezTo>
                  <a:pt x="332" y="180"/>
                  <a:pt x="326" y="169"/>
                  <a:pt x="319" y="158"/>
                </a:cubicBezTo>
                <a:cubicBezTo>
                  <a:pt x="329" y="159"/>
                  <a:pt x="339" y="161"/>
                  <a:pt x="348" y="163"/>
                </a:cubicBezTo>
                <a:cubicBezTo>
                  <a:pt x="345" y="172"/>
                  <a:pt x="342" y="181"/>
                  <a:pt x="338" y="191"/>
                </a:cubicBezTo>
                <a:close/>
                <a:moveTo>
                  <a:pt x="348" y="285"/>
                </a:moveTo>
                <a:cubicBezTo>
                  <a:pt x="339" y="287"/>
                  <a:pt x="329" y="288"/>
                  <a:pt x="319" y="290"/>
                </a:cubicBezTo>
                <a:cubicBezTo>
                  <a:pt x="325" y="279"/>
                  <a:pt x="332" y="269"/>
                  <a:pt x="338" y="257"/>
                </a:cubicBezTo>
                <a:cubicBezTo>
                  <a:pt x="342" y="266"/>
                  <a:pt x="345" y="276"/>
                  <a:pt x="348" y="285"/>
                </a:cubicBezTo>
                <a:close/>
                <a:moveTo>
                  <a:pt x="242" y="102"/>
                </a:moveTo>
                <a:cubicBezTo>
                  <a:pt x="249" y="109"/>
                  <a:pt x="255" y="117"/>
                  <a:pt x="261" y="125"/>
                </a:cubicBezTo>
                <a:cubicBezTo>
                  <a:pt x="255" y="125"/>
                  <a:pt x="249" y="125"/>
                  <a:pt x="242" y="125"/>
                </a:cubicBezTo>
                <a:cubicBezTo>
                  <a:pt x="236" y="125"/>
                  <a:pt x="230" y="125"/>
                  <a:pt x="224" y="125"/>
                </a:cubicBezTo>
                <a:cubicBezTo>
                  <a:pt x="230" y="117"/>
                  <a:pt x="236" y="109"/>
                  <a:pt x="242" y="102"/>
                </a:cubicBezTo>
                <a:close/>
                <a:moveTo>
                  <a:pt x="136" y="40"/>
                </a:moveTo>
                <a:cubicBezTo>
                  <a:pt x="155" y="29"/>
                  <a:pt x="188" y="52"/>
                  <a:pt x="205" y="66"/>
                </a:cubicBezTo>
                <a:cubicBezTo>
                  <a:pt x="211" y="70"/>
                  <a:pt x="217" y="76"/>
                  <a:pt x="223" y="81"/>
                </a:cubicBezTo>
                <a:cubicBezTo>
                  <a:pt x="210" y="95"/>
                  <a:pt x="198" y="110"/>
                  <a:pt x="187" y="127"/>
                </a:cubicBezTo>
                <a:cubicBezTo>
                  <a:pt x="166" y="129"/>
                  <a:pt x="147" y="132"/>
                  <a:pt x="129" y="136"/>
                </a:cubicBezTo>
                <a:cubicBezTo>
                  <a:pt x="127" y="128"/>
                  <a:pt x="125" y="120"/>
                  <a:pt x="124" y="113"/>
                </a:cubicBezTo>
                <a:cubicBezTo>
                  <a:pt x="118" y="75"/>
                  <a:pt x="122" y="47"/>
                  <a:pt x="136" y="40"/>
                </a:cubicBezTo>
                <a:close/>
                <a:moveTo>
                  <a:pt x="137" y="163"/>
                </a:moveTo>
                <a:cubicBezTo>
                  <a:pt x="146" y="161"/>
                  <a:pt x="156" y="159"/>
                  <a:pt x="166" y="158"/>
                </a:cubicBezTo>
                <a:cubicBezTo>
                  <a:pt x="160" y="168"/>
                  <a:pt x="154" y="179"/>
                  <a:pt x="147" y="191"/>
                </a:cubicBezTo>
                <a:cubicBezTo>
                  <a:pt x="143" y="181"/>
                  <a:pt x="140" y="172"/>
                  <a:pt x="137" y="163"/>
                </a:cubicBezTo>
                <a:close/>
                <a:moveTo>
                  <a:pt x="166" y="290"/>
                </a:moveTo>
                <a:cubicBezTo>
                  <a:pt x="156" y="288"/>
                  <a:pt x="146" y="287"/>
                  <a:pt x="137" y="285"/>
                </a:cubicBezTo>
                <a:cubicBezTo>
                  <a:pt x="140" y="276"/>
                  <a:pt x="143" y="266"/>
                  <a:pt x="147" y="257"/>
                </a:cubicBezTo>
                <a:cubicBezTo>
                  <a:pt x="153" y="268"/>
                  <a:pt x="159" y="279"/>
                  <a:pt x="166" y="290"/>
                </a:cubicBezTo>
                <a:close/>
                <a:moveTo>
                  <a:pt x="109" y="278"/>
                </a:moveTo>
                <a:cubicBezTo>
                  <a:pt x="101" y="276"/>
                  <a:pt x="94" y="273"/>
                  <a:pt x="86" y="271"/>
                </a:cubicBezTo>
                <a:cubicBezTo>
                  <a:pt x="50" y="257"/>
                  <a:pt x="29" y="240"/>
                  <a:pt x="29" y="224"/>
                </a:cubicBezTo>
                <a:cubicBezTo>
                  <a:pt x="29" y="208"/>
                  <a:pt x="50" y="190"/>
                  <a:pt x="86" y="177"/>
                </a:cubicBezTo>
                <a:cubicBezTo>
                  <a:pt x="94" y="174"/>
                  <a:pt x="101" y="172"/>
                  <a:pt x="109" y="170"/>
                </a:cubicBezTo>
                <a:cubicBezTo>
                  <a:pt x="115" y="187"/>
                  <a:pt x="122" y="205"/>
                  <a:pt x="131" y="224"/>
                </a:cubicBezTo>
                <a:cubicBezTo>
                  <a:pt x="122" y="242"/>
                  <a:pt x="115" y="260"/>
                  <a:pt x="109" y="278"/>
                </a:cubicBezTo>
                <a:close/>
                <a:moveTo>
                  <a:pt x="205" y="382"/>
                </a:moveTo>
                <a:cubicBezTo>
                  <a:pt x="176" y="406"/>
                  <a:pt x="150" y="416"/>
                  <a:pt x="136" y="408"/>
                </a:cubicBezTo>
                <a:cubicBezTo>
                  <a:pt x="122" y="400"/>
                  <a:pt x="118" y="373"/>
                  <a:pt x="124" y="335"/>
                </a:cubicBezTo>
                <a:cubicBezTo>
                  <a:pt x="125" y="328"/>
                  <a:pt x="127" y="320"/>
                  <a:pt x="129" y="312"/>
                </a:cubicBezTo>
                <a:cubicBezTo>
                  <a:pt x="147" y="316"/>
                  <a:pt x="166" y="319"/>
                  <a:pt x="187" y="321"/>
                </a:cubicBezTo>
                <a:cubicBezTo>
                  <a:pt x="198" y="337"/>
                  <a:pt x="210" y="353"/>
                  <a:pt x="223" y="366"/>
                </a:cubicBezTo>
                <a:cubicBezTo>
                  <a:pt x="217" y="372"/>
                  <a:pt x="211" y="377"/>
                  <a:pt x="205" y="382"/>
                </a:cubicBezTo>
                <a:close/>
                <a:moveTo>
                  <a:pt x="242" y="346"/>
                </a:moveTo>
                <a:cubicBezTo>
                  <a:pt x="236" y="339"/>
                  <a:pt x="230" y="331"/>
                  <a:pt x="224" y="323"/>
                </a:cubicBezTo>
                <a:cubicBezTo>
                  <a:pt x="236" y="323"/>
                  <a:pt x="248" y="323"/>
                  <a:pt x="261" y="323"/>
                </a:cubicBezTo>
                <a:cubicBezTo>
                  <a:pt x="255" y="331"/>
                  <a:pt x="249" y="339"/>
                  <a:pt x="242" y="346"/>
                </a:cubicBezTo>
                <a:close/>
                <a:moveTo>
                  <a:pt x="202" y="293"/>
                </a:moveTo>
                <a:cubicBezTo>
                  <a:pt x="188" y="272"/>
                  <a:pt x="174" y="248"/>
                  <a:pt x="162" y="224"/>
                </a:cubicBezTo>
                <a:cubicBezTo>
                  <a:pt x="174" y="200"/>
                  <a:pt x="187" y="177"/>
                  <a:pt x="202" y="154"/>
                </a:cubicBezTo>
                <a:cubicBezTo>
                  <a:pt x="215" y="153"/>
                  <a:pt x="229" y="153"/>
                  <a:pt x="242" y="153"/>
                </a:cubicBezTo>
                <a:cubicBezTo>
                  <a:pt x="256" y="153"/>
                  <a:pt x="270" y="153"/>
                  <a:pt x="283" y="154"/>
                </a:cubicBezTo>
                <a:cubicBezTo>
                  <a:pt x="297" y="176"/>
                  <a:pt x="311" y="200"/>
                  <a:pt x="323" y="224"/>
                </a:cubicBezTo>
                <a:cubicBezTo>
                  <a:pt x="311" y="247"/>
                  <a:pt x="298" y="271"/>
                  <a:pt x="283" y="293"/>
                </a:cubicBezTo>
                <a:cubicBezTo>
                  <a:pt x="257" y="295"/>
                  <a:pt x="229" y="295"/>
                  <a:pt x="202" y="293"/>
                </a:cubicBezTo>
                <a:close/>
                <a:moveTo>
                  <a:pt x="349" y="408"/>
                </a:moveTo>
                <a:cubicBezTo>
                  <a:pt x="335" y="416"/>
                  <a:pt x="309" y="406"/>
                  <a:pt x="280" y="382"/>
                </a:cubicBezTo>
                <a:cubicBezTo>
                  <a:pt x="274" y="377"/>
                  <a:pt x="268" y="372"/>
                  <a:pt x="262" y="366"/>
                </a:cubicBezTo>
                <a:cubicBezTo>
                  <a:pt x="275" y="353"/>
                  <a:pt x="287" y="337"/>
                  <a:pt x="298" y="321"/>
                </a:cubicBezTo>
                <a:cubicBezTo>
                  <a:pt x="319" y="319"/>
                  <a:pt x="338" y="316"/>
                  <a:pt x="356" y="312"/>
                </a:cubicBezTo>
                <a:cubicBezTo>
                  <a:pt x="358" y="320"/>
                  <a:pt x="360" y="328"/>
                  <a:pt x="361" y="335"/>
                </a:cubicBezTo>
                <a:cubicBezTo>
                  <a:pt x="367" y="373"/>
                  <a:pt x="363" y="400"/>
                  <a:pt x="349" y="408"/>
                </a:cubicBezTo>
                <a:close/>
                <a:moveTo>
                  <a:pt x="399" y="271"/>
                </a:moveTo>
                <a:cubicBezTo>
                  <a:pt x="391" y="273"/>
                  <a:pt x="384" y="276"/>
                  <a:pt x="376" y="278"/>
                </a:cubicBezTo>
                <a:cubicBezTo>
                  <a:pt x="370" y="260"/>
                  <a:pt x="363" y="242"/>
                  <a:pt x="354" y="224"/>
                </a:cubicBezTo>
                <a:cubicBezTo>
                  <a:pt x="363" y="205"/>
                  <a:pt x="370" y="187"/>
                  <a:pt x="376" y="170"/>
                </a:cubicBezTo>
                <a:cubicBezTo>
                  <a:pt x="384" y="172"/>
                  <a:pt x="391" y="174"/>
                  <a:pt x="399" y="177"/>
                </a:cubicBezTo>
                <a:cubicBezTo>
                  <a:pt x="435" y="190"/>
                  <a:pt x="456" y="208"/>
                  <a:pt x="456" y="224"/>
                </a:cubicBezTo>
                <a:cubicBezTo>
                  <a:pt x="456" y="240"/>
                  <a:pt x="435" y="257"/>
                  <a:pt x="399" y="271"/>
                </a:cubicBezTo>
                <a:close/>
                <a:moveTo>
                  <a:pt x="242" y="181"/>
                </a:moveTo>
                <a:cubicBezTo>
                  <a:pt x="219" y="181"/>
                  <a:pt x="200" y="200"/>
                  <a:pt x="200" y="224"/>
                </a:cubicBezTo>
                <a:cubicBezTo>
                  <a:pt x="200" y="247"/>
                  <a:pt x="219" y="266"/>
                  <a:pt x="242" y="266"/>
                </a:cubicBezTo>
                <a:cubicBezTo>
                  <a:pt x="266" y="266"/>
                  <a:pt x="285" y="247"/>
                  <a:pt x="285" y="224"/>
                </a:cubicBezTo>
                <a:cubicBezTo>
                  <a:pt x="285" y="200"/>
                  <a:pt x="266" y="181"/>
                  <a:pt x="242" y="181"/>
                </a:cubicBezTo>
                <a:close/>
                <a:moveTo>
                  <a:pt x="242" y="238"/>
                </a:moveTo>
                <a:cubicBezTo>
                  <a:pt x="235" y="238"/>
                  <a:pt x="228" y="232"/>
                  <a:pt x="228" y="224"/>
                </a:cubicBezTo>
                <a:cubicBezTo>
                  <a:pt x="228" y="216"/>
                  <a:pt x="235" y="210"/>
                  <a:pt x="242" y="210"/>
                </a:cubicBezTo>
                <a:cubicBezTo>
                  <a:pt x="250" y="210"/>
                  <a:pt x="257" y="216"/>
                  <a:pt x="257" y="224"/>
                </a:cubicBezTo>
                <a:cubicBezTo>
                  <a:pt x="257" y="232"/>
                  <a:pt x="250" y="238"/>
                  <a:pt x="242" y="2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9" name="Freeform 47"/>
          <p:cNvSpPr>
            <a:spLocks noEditPoints="1"/>
          </p:cNvSpPr>
          <p:nvPr/>
        </p:nvSpPr>
        <p:spPr bwMode="auto">
          <a:xfrm>
            <a:off x="10817808" y="10692717"/>
            <a:ext cx="483198" cy="480758"/>
          </a:xfrm>
          <a:custGeom>
            <a:avLst/>
            <a:gdLst>
              <a:gd name="T0" fmla="*/ 257 w 485"/>
              <a:gd name="T1" fmla="*/ 92 h 484"/>
              <a:gd name="T2" fmla="*/ 299 w 485"/>
              <a:gd name="T3" fmla="*/ 85 h 484"/>
              <a:gd name="T4" fmla="*/ 342 w 485"/>
              <a:gd name="T5" fmla="*/ 0 h 484"/>
              <a:gd name="T6" fmla="*/ 228 w 485"/>
              <a:gd name="T7" fmla="*/ 92 h 484"/>
              <a:gd name="T8" fmla="*/ 115 w 485"/>
              <a:gd name="T9" fmla="*/ 228 h 484"/>
              <a:gd name="T10" fmla="*/ 0 w 485"/>
              <a:gd name="T11" fmla="*/ 484 h 484"/>
              <a:gd name="T12" fmla="*/ 485 w 485"/>
              <a:gd name="T13" fmla="*/ 228 h 484"/>
              <a:gd name="T14" fmla="*/ 370 w 485"/>
              <a:gd name="T15" fmla="*/ 178 h 484"/>
              <a:gd name="T16" fmla="*/ 313 w 485"/>
              <a:gd name="T17" fmla="*/ 28 h 484"/>
              <a:gd name="T18" fmla="*/ 299 w 485"/>
              <a:gd name="T19" fmla="*/ 57 h 484"/>
              <a:gd name="T20" fmla="*/ 257 w 485"/>
              <a:gd name="T21" fmla="*/ 28 h 484"/>
              <a:gd name="T22" fmla="*/ 29 w 485"/>
              <a:gd name="T23" fmla="*/ 456 h 484"/>
              <a:gd name="T24" fmla="*/ 57 w 485"/>
              <a:gd name="T25" fmla="*/ 427 h 484"/>
              <a:gd name="T26" fmla="*/ 29 w 485"/>
              <a:gd name="T27" fmla="*/ 398 h 484"/>
              <a:gd name="T28" fmla="*/ 57 w 485"/>
              <a:gd name="T29" fmla="*/ 370 h 484"/>
              <a:gd name="T30" fmla="*/ 29 w 485"/>
              <a:gd name="T31" fmla="*/ 341 h 484"/>
              <a:gd name="T32" fmla="*/ 115 w 485"/>
              <a:gd name="T33" fmla="*/ 313 h 484"/>
              <a:gd name="T34" fmla="*/ 115 w 485"/>
              <a:gd name="T35" fmla="*/ 285 h 484"/>
              <a:gd name="T36" fmla="*/ 29 w 485"/>
              <a:gd name="T37" fmla="*/ 256 h 484"/>
              <a:gd name="T38" fmla="*/ 115 w 485"/>
              <a:gd name="T39" fmla="*/ 285 h 484"/>
              <a:gd name="T40" fmla="*/ 314 w 485"/>
              <a:gd name="T41" fmla="*/ 171 h 484"/>
              <a:gd name="T42" fmla="*/ 242 w 485"/>
              <a:gd name="T43" fmla="*/ 117 h 484"/>
              <a:gd name="T44" fmla="*/ 200 w 485"/>
              <a:gd name="T45" fmla="*/ 456 h 484"/>
              <a:gd name="T46" fmla="*/ 228 w 485"/>
              <a:gd name="T47" fmla="*/ 370 h 484"/>
              <a:gd name="T48" fmla="*/ 285 w 485"/>
              <a:gd name="T49" fmla="*/ 456 h 484"/>
              <a:gd name="T50" fmla="*/ 257 w 485"/>
              <a:gd name="T51" fmla="*/ 370 h 484"/>
              <a:gd name="T52" fmla="*/ 285 w 485"/>
              <a:gd name="T53" fmla="*/ 456 h 484"/>
              <a:gd name="T54" fmla="*/ 313 w 485"/>
              <a:gd name="T55" fmla="*/ 456 h 484"/>
              <a:gd name="T56" fmla="*/ 171 w 485"/>
              <a:gd name="T57" fmla="*/ 341 h 484"/>
              <a:gd name="T58" fmla="*/ 143 w 485"/>
              <a:gd name="T59" fmla="*/ 456 h 484"/>
              <a:gd name="T60" fmla="*/ 342 w 485"/>
              <a:gd name="T61" fmla="*/ 200 h 484"/>
              <a:gd name="T62" fmla="*/ 456 w 485"/>
              <a:gd name="T63" fmla="*/ 341 h 484"/>
              <a:gd name="T64" fmla="*/ 428 w 485"/>
              <a:gd name="T65" fmla="*/ 370 h 484"/>
              <a:gd name="T66" fmla="*/ 456 w 485"/>
              <a:gd name="T67" fmla="*/ 398 h 484"/>
              <a:gd name="T68" fmla="*/ 428 w 485"/>
              <a:gd name="T69" fmla="*/ 427 h 484"/>
              <a:gd name="T70" fmla="*/ 456 w 485"/>
              <a:gd name="T71" fmla="*/ 456 h 484"/>
              <a:gd name="T72" fmla="*/ 370 w 485"/>
              <a:gd name="T73" fmla="*/ 313 h 484"/>
              <a:gd name="T74" fmla="*/ 456 w 485"/>
              <a:gd name="T75" fmla="*/ 341 h 484"/>
              <a:gd name="T76" fmla="*/ 456 w 485"/>
              <a:gd name="T77" fmla="*/ 285 h 484"/>
              <a:gd name="T78" fmla="*/ 370 w 485"/>
              <a:gd name="T79" fmla="*/ 256 h 484"/>
              <a:gd name="T80" fmla="*/ 242 w 485"/>
              <a:gd name="T81" fmla="*/ 313 h 484"/>
              <a:gd name="T82" fmla="*/ 242 w 485"/>
              <a:gd name="T83" fmla="*/ 228 h 484"/>
              <a:gd name="T84" fmla="*/ 242 w 485"/>
              <a:gd name="T85" fmla="*/ 313 h 484"/>
              <a:gd name="T86" fmla="*/ 257 w 485"/>
              <a:gd name="T87" fmla="*/ 271 h 484"/>
              <a:gd name="T88" fmla="*/ 228 w 485"/>
              <a:gd name="T89" fmla="*/ 271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85" h="484">
                <a:moveTo>
                  <a:pt x="370" y="178"/>
                </a:moveTo>
                <a:cubicBezTo>
                  <a:pt x="257" y="92"/>
                  <a:pt x="257" y="92"/>
                  <a:pt x="257" y="92"/>
                </a:cubicBezTo>
                <a:cubicBezTo>
                  <a:pt x="257" y="85"/>
                  <a:pt x="257" y="85"/>
                  <a:pt x="257" y="85"/>
                </a:cubicBezTo>
                <a:cubicBezTo>
                  <a:pt x="299" y="85"/>
                  <a:pt x="299" y="85"/>
                  <a:pt x="299" y="85"/>
                </a:cubicBezTo>
                <a:cubicBezTo>
                  <a:pt x="323" y="85"/>
                  <a:pt x="342" y="66"/>
                  <a:pt x="342" y="43"/>
                </a:cubicBezTo>
                <a:cubicBezTo>
                  <a:pt x="342" y="0"/>
                  <a:pt x="342" y="0"/>
                  <a:pt x="342" y="0"/>
                </a:cubicBezTo>
                <a:cubicBezTo>
                  <a:pt x="228" y="0"/>
                  <a:pt x="228" y="0"/>
                  <a:pt x="228" y="0"/>
                </a:cubicBezTo>
                <a:cubicBezTo>
                  <a:pt x="228" y="92"/>
                  <a:pt x="228" y="92"/>
                  <a:pt x="228" y="92"/>
                </a:cubicBezTo>
                <a:cubicBezTo>
                  <a:pt x="115" y="178"/>
                  <a:pt x="115" y="178"/>
                  <a:pt x="115" y="178"/>
                </a:cubicBezTo>
                <a:cubicBezTo>
                  <a:pt x="115" y="228"/>
                  <a:pt x="115" y="228"/>
                  <a:pt x="115" y="228"/>
                </a:cubicBezTo>
                <a:cubicBezTo>
                  <a:pt x="0" y="228"/>
                  <a:pt x="0" y="228"/>
                  <a:pt x="0" y="228"/>
                </a:cubicBezTo>
                <a:cubicBezTo>
                  <a:pt x="0" y="484"/>
                  <a:pt x="0" y="484"/>
                  <a:pt x="0" y="484"/>
                </a:cubicBezTo>
                <a:cubicBezTo>
                  <a:pt x="485" y="484"/>
                  <a:pt x="485" y="484"/>
                  <a:pt x="485" y="484"/>
                </a:cubicBezTo>
                <a:cubicBezTo>
                  <a:pt x="485" y="228"/>
                  <a:pt x="485" y="228"/>
                  <a:pt x="485" y="228"/>
                </a:cubicBezTo>
                <a:cubicBezTo>
                  <a:pt x="370" y="228"/>
                  <a:pt x="370" y="228"/>
                  <a:pt x="370" y="228"/>
                </a:cubicBezTo>
                <a:lnTo>
                  <a:pt x="370" y="178"/>
                </a:lnTo>
                <a:close/>
                <a:moveTo>
                  <a:pt x="257" y="28"/>
                </a:moveTo>
                <a:cubicBezTo>
                  <a:pt x="313" y="28"/>
                  <a:pt x="313" y="28"/>
                  <a:pt x="313" y="28"/>
                </a:cubicBezTo>
                <a:cubicBezTo>
                  <a:pt x="313" y="43"/>
                  <a:pt x="313" y="43"/>
                  <a:pt x="313" y="43"/>
                </a:cubicBezTo>
                <a:cubicBezTo>
                  <a:pt x="313" y="50"/>
                  <a:pt x="307" y="57"/>
                  <a:pt x="299" y="57"/>
                </a:cubicBezTo>
                <a:cubicBezTo>
                  <a:pt x="257" y="57"/>
                  <a:pt x="257" y="57"/>
                  <a:pt x="257" y="57"/>
                </a:cubicBezTo>
                <a:lnTo>
                  <a:pt x="257" y="28"/>
                </a:lnTo>
                <a:close/>
                <a:moveTo>
                  <a:pt x="115" y="456"/>
                </a:moveTo>
                <a:cubicBezTo>
                  <a:pt x="29" y="456"/>
                  <a:pt x="29" y="456"/>
                  <a:pt x="29" y="456"/>
                </a:cubicBezTo>
                <a:cubicBezTo>
                  <a:pt x="29" y="427"/>
                  <a:pt x="29" y="427"/>
                  <a:pt x="29" y="427"/>
                </a:cubicBezTo>
                <a:cubicBezTo>
                  <a:pt x="57" y="427"/>
                  <a:pt x="57" y="427"/>
                  <a:pt x="57" y="427"/>
                </a:cubicBezTo>
                <a:cubicBezTo>
                  <a:pt x="57" y="398"/>
                  <a:pt x="57" y="398"/>
                  <a:pt x="57" y="398"/>
                </a:cubicBezTo>
                <a:cubicBezTo>
                  <a:pt x="29" y="398"/>
                  <a:pt x="29" y="398"/>
                  <a:pt x="29" y="398"/>
                </a:cubicBezTo>
                <a:cubicBezTo>
                  <a:pt x="29" y="370"/>
                  <a:pt x="29" y="370"/>
                  <a:pt x="29" y="370"/>
                </a:cubicBezTo>
                <a:cubicBezTo>
                  <a:pt x="57" y="370"/>
                  <a:pt x="57" y="370"/>
                  <a:pt x="57" y="370"/>
                </a:cubicBezTo>
                <a:cubicBezTo>
                  <a:pt x="57" y="341"/>
                  <a:pt x="57" y="341"/>
                  <a:pt x="57" y="341"/>
                </a:cubicBezTo>
                <a:cubicBezTo>
                  <a:pt x="29" y="341"/>
                  <a:pt x="29" y="341"/>
                  <a:pt x="29" y="341"/>
                </a:cubicBezTo>
                <a:cubicBezTo>
                  <a:pt x="29" y="313"/>
                  <a:pt x="29" y="313"/>
                  <a:pt x="29" y="313"/>
                </a:cubicBezTo>
                <a:cubicBezTo>
                  <a:pt x="115" y="313"/>
                  <a:pt x="115" y="313"/>
                  <a:pt x="115" y="313"/>
                </a:cubicBezTo>
                <a:lnTo>
                  <a:pt x="115" y="456"/>
                </a:lnTo>
                <a:close/>
                <a:moveTo>
                  <a:pt x="115" y="285"/>
                </a:moveTo>
                <a:cubicBezTo>
                  <a:pt x="29" y="285"/>
                  <a:pt x="29" y="285"/>
                  <a:pt x="29" y="285"/>
                </a:cubicBezTo>
                <a:cubicBezTo>
                  <a:pt x="29" y="256"/>
                  <a:pt x="29" y="256"/>
                  <a:pt x="29" y="256"/>
                </a:cubicBezTo>
                <a:cubicBezTo>
                  <a:pt x="115" y="256"/>
                  <a:pt x="115" y="256"/>
                  <a:pt x="115" y="256"/>
                </a:cubicBezTo>
                <a:lnTo>
                  <a:pt x="115" y="285"/>
                </a:lnTo>
                <a:close/>
                <a:moveTo>
                  <a:pt x="242" y="117"/>
                </a:moveTo>
                <a:cubicBezTo>
                  <a:pt x="314" y="171"/>
                  <a:pt x="314" y="171"/>
                  <a:pt x="314" y="171"/>
                </a:cubicBezTo>
                <a:cubicBezTo>
                  <a:pt x="171" y="171"/>
                  <a:pt x="171" y="171"/>
                  <a:pt x="171" y="171"/>
                </a:cubicBezTo>
                <a:lnTo>
                  <a:pt x="242" y="117"/>
                </a:lnTo>
                <a:close/>
                <a:moveTo>
                  <a:pt x="228" y="456"/>
                </a:moveTo>
                <a:cubicBezTo>
                  <a:pt x="200" y="456"/>
                  <a:pt x="200" y="456"/>
                  <a:pt x="200" y="456"/>
                </a:cubicBezTo>
                <a:cubicBezTo>
                  <a:pt x="200" y="370"/>
                  <a:pt x="200" y="370"/>
                  <a:pt x="200" y="370"/>
                </a:cubicBezTo>
                <a:cubicBezTo>
                  <a:pt x="228" y="370"/>
                  <a:pt x="228" y="370"/>
                  <a:pt x="228" y="370"/>
                </a:cubicBezTo>
                <a:lnTo>
                  <a:pt x="228" y="456"/>
                </a:lnTo>
                <a:close/>
                <a:moveTo>
                  <a:pt x="285" y="456"/>
                </a:moveTo>
                <a:cubicBezTo>
                  <a:pt x="257" y="456"/>
                  <a:pt x="257" y="456"/>
                  <a:pt x="257" y="456"/>
                </a:cubicBezTo>
                <a:cubicBezTo>
                  <a:pt x="257" y="370"/>
                  <a:pt x="257" y="370"/>
                  <a:pt x="257" y="370"/>
                </a:cubicBezTo>
                <a:cubicBezTo>
                  <a:pt x="285" y="370"/>
                  <a:pt x="285" y="370"/>
                  <a:pt x="285" y="370"/>
                </a:cubicBezTo>
                <a:lnTo>
                  <a:pt x="285" y="456"/>
                </a:lnTo>
                <a:close/>
                <a:moveTo>
                  <a:pt x="342" y="456"/>
                </a:moveTo>
                <a:cubicBezTo>
                  <a:pt x="313" y="456"/>
                  <a:pt x="313" y="456"/>
                  <a:pt x="313" y="456"/>
                </a:cubicBezTo>
                <a:cubicBezTo>
                  <a:pt x="313" y="341"/>
                  <a:pt x="313" y="341"/>
                  <a:pt x="313" y="341"/>
                </a:cubicBezTo>
                <a:cubicBezTo>
                  <a:pt x="171" y="341"/>
                  <a:pt x="171" y="341"/>
                  <a:pt x="171" y="341"/>
                </a:cubicBezTo>
                <a:cubicBezTo>
                  <a:pt x="171" y="456"/>
                  <a:pt x="171" y="456"/>
                  <a:pt x="171" y="456"/>
                </a:cubicBezTo>
                <a:cubicBezTo>
                  <a:pt x="143" y="456"/>
                  <a:pt x="143" y="456"/>
                  <a:pt x="143" y="456"/>
                </a:cubicBezTo>
                <a:cubicBezTo>
                  <a:pt x="143" y="200"/>
                  <a:pt x="143" y="200"/>
                  <a:pt x="143" y="200"/>
                </a:cubicBezTo>
                <a:cubicBezTo>
                  <a:pt x="342" y="200"/>
                  <a:pt x="342" y="200"/>
                  <a:pt x="342" y="200"/>
                </a:cubicBezTo>
                <a:lnTo>
                  <a:pt x="342" y="456"/>
                </a:lnTo>
                <a:close/>
                <a:moveTo>
                  <a:pt x="456" y="341"/>
                </a:moveTo>
                <a:cubicBezTo>
                  <a:pt x="428" y="341"/>
                  <a:pt x="428" y="341"/>
                  <a:pt x="428" y="341"/>
                </a:cubicBezTo>
                <a:cubicBezTo>
                  <a:pt x="428" y="370"/>
                  <a:pt x="428" y="370"/>
                  <a:pt x="428" y="370"/>
                </a:cubicBezTo>
                <a:cubicBezTo>
                  <a:pt x="456" y="370"/>
                  <a:pt x="456" y="370"/>
                  <a:pt x="456" y="370"/>
                </a:cubicBezTo>
                <a:cubicBezTo>
                  <a:pt x="456" y="398"/>
                  <a:pt x="456" y="398"/>
                  <a:pt x="456" y="398"/>
                </a:cubicBezTo>
                <a:cubicBezTo>
                  <a:pt x="428" y="398"/>
                  <a:pt x="428" y="398"/>
                  <a:pt x="428" y="398"/>
                </a:cubicBezTo>
                <a:cubicBezTo>
                  <a:pt x="428" y="427"/>
                  <a:pt x="428" y="427"/>
                  <a:pt x="428" y="427"/>
                </a:cubicBezTo>
                <a:cubicBezTo>
                  <a:pt x="456" y="427"/>
                  <a:pt x="456" y="427"/>
                  <a:pt x="456" y="427"/>
                </a:cubicBezTo>
                <a:cubicBezTo>
                  <a:pt x="456" y="456"/>
                  <a:pt x="456" y="456"/>
                  <a:pt x="456" y="456"/>
                </a:cubicBezTo>
                <a:cubicBezTo>
                  <a:pt x="370" y="456"/>
                  <a:pt x="370" y="456"/>
                  <a:pt x="370" y="456"/>
                </a:cubicBezTo>
                <a:cubicBezTo>
                  <a:pt x="370" y="313"/>
                  <a:pt x="370" y="313"/>
                  <a:pt x="370" y="313"/>
                </a:cubicBezTo>
                <a:cubicBezTo>
                  <a:pt x="456" y="313"/>
                  <a:pt x="456" y="313"/>
                  <a:pt x="456" y="313"/>
                </a:cubicBezTo>
                <a:lnTo>
                  <a:pt x="456" y="341"/>
                </a:lnTo>
                <a:close/>
                <a:moveTo>
                  <a:pt x="456" y="256"/>
                </a:moveTo>
                <a:cubicBezTo>
                  <a:pt x="456" y="285"/>
                  <a:pt x="456" y="285"/>
                  <a:pt x="456" y="285"/>
                </a:cubicBezTo>
                <a:cubicBezTo>
                  <a:pt x="370" y="285"/>
                  <a:pt x="370" y="285"/>
                  <a:pt x="370" y="285"/>
                </a:cubicBezTo>
                <a:cubicBezTo>
                  <a:pt x="370" y="256"/>
                  <a:pt x="370" y="256"/>
                  <a:pt x="370" y="256"/>
                </a:cubicBezTo>
                <a:lnTo>
                  <a:pt x="456" y="256"/>
                </a:lnTo>
                <a:close/>
                <a:moveTo>
                  <a:pt x="242" y="313"/>
                </a:moveTo>
                <a:cubicBezTo>
                  <a:pt x="266" y="313"/>
                  <a:pt x="285" y="294"/>
                  <a:pt x="285" y="271"/>
                </a:cubicBezTo>
                <a:cubicBezTo>
                  <a:pt x="285" y="247"/>
                  <a:pt x="266" y="228"/>
                  <a:pt x="242" y="228"/>
                </a:cubicBezTo>
                <a:cubicBezTo>
                  <a:pt x="219" y="228"/>
                  <a:pt x="200" y="247"/>
                  <a:pt x="200" y="271"/>
                </a:cubicBezTo>
                <a:cubicBezTo>
                  <a:pt x="200" y="294"/>
                  <a:pt x="219" y="313"/>
                  <a:pt x="242" y="313"/>
                </a:cubicBezTo>
                <a:close/>
                <a:moveTo>
                  <a:pt x="242" y="256"/>
                </a:moveTo>
                <a:cubicBezTo>
                  <a:pt x="250" y="256"/>
                  <a:pt x="257" y="263"/>
                  <a:pt x="257" y="271"/>
                </a:cubicBezTo>
                <a:cubicBezTo>
                  <a:pt x="257" y="278"/>
                  <a:pt x="250" y="285"/>
                  <a:pt x="242" y="285"/>
                </a:cubicBezTo>
                <a:cubicBezTo>
                  <a:pt x="235" y="285"/>
                  <a:pt x="228" y="278"/>
                  <a:pt x="228" y="271"/>
                </a:cubicBezTo>
                <a:cubicBezTo>
                  <a:pt x="228" y="263"/>
                  <a:pt x="235" y="256"/>
                  <a:pt x="242" y="2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0" name="Freeform 48"/>
          <p:cNvSpPr>
            <a:spLocks noEditPoints="1"/>
          </p:cNvSpPr>
          <p:nvPr/>
        </p:nvSpPr>
        <p:spPr bwMode="auto">
          <a:xfrm>
            <a:off x="15370610" y="10692717"/>
            <a:ext cx="451474" cy="480758"/>
          </a:xfrm>
          <a:custGeom>
            <a:avLst/>
            <a:gdLst>
              <a:gd name="T0" fmla="*/ 0 w 454"/>
              <a:gd name="T1" fmla="*/ 484 h 484"/>
              <a:gd name="T2" fmla="*/ 454 w 454"/>
              <a:gd name="T3" fmla="*/ 484 h 484"/>
              <a:gd name="T4" fmla="*/ 454 w 454"/>
              <a:gd name="T5" fmla="*/ 0 h 484"/>
              <a:gd name="T6" fmla="*/ 0 w 454"/>
              <a:gd name="T7" fmla="*/ 0 h 484"/>
              <a:gd name="T8" fmla="*/ 0 w 454"/>
              <a:gd name="T9" fmla="*/ 484 h 484"/>
              <a:gd name="T10" fmla="*/ 397 w 454"/>
              <a:gd name="T11" fmla="*/ 28 h 484"/>
              <a:gd name="T12" fmla="*/ 425 w 454"/>
              <a:gd name="T13" fmla="*/ 28 h 484"/>
              <a:gd name="T14" fmla="*/ 425 w 454"/>
              <a:gd name="T15" fmla="*/ 456 h 484"/>
              <a:gd name="T16" fmla="*/ 397 w 454"/>
              <a:gd name="T17" fmla="*/ 456 h 484"/>
              <a:gd name="T18" fmla="*/ 397 w 454"/>
              <a:gd name="T19" fmla="*/ 28 h 484"/>
              <a:gd name="T20" fmla="*/ 340 w 454"/>
              <a:gd name="T21" fmla="*/ 28 h 484"/>
              <a:gd name="T22" fmla="*/ 368 w 454"/>
              <a:gd name="T23" fmla="*/ 28 h 484"/>
              <a:gd name="T24" fmla="*/ 368 w 454"/>
              <a:gd name="T25" fmla="*/ 456 h 484"/>
              <a:gd name="T26" fmla="*/ 275 w 454"/>
              <a:gd name="T27" fmla="*/ 456 h 484"/>
              <a:gd name="T28" fmla="*/ 340 w 454"/>
              <a:gd name="T29" fmla="*/ 391 h 484"/>
              <a:gd name="T30" fmla="*/ 340 w 454"/>
              <a:gd name="T31" fmla="*/ 28 h 484"/>
              <a:gd name="T32" fmla="*/ 255 w 454"/>
              <a:gd name="T33" fmla="*/ 436 h 484"/>
              <a:gd name="T34" fmla="*/ 255 w 454"/>
              <a:gd name="T35" fmla="*/ 399 h 484"/>
              <a:gd name="T36" fmla="*/ 292 w 454"/>
              <a:gd name="T37" fmla="*/ 399 h 484"/>
              <a:gd name="T38" fmla="*/ 255 w 454"/>
              <a:gd name="T39" fmla="*/ 436 h 484"/>
              <a:gd name="T40" fmla="*/ 28 w 454"/>
              <a:gd name="T41" fmla="*/ 28 h 484"/>
              <a:gd name="T42" fmla="*/ 312 w 454"/>
              <a:gd name="T43" fmla="*/ 28 h 484"/>
              <a:gd name="T44" fmla="*/ 312 w 454"/>
              <a:gd name="T45" fmla="*/ 371 h 484"/>
              <a:gd name="T46" fmla="*/ 227 w 454"/>
              <a:gd name="T47" fmla="*/ 371 h 484"/>
              <a:gd name="T48" fmla="*/ 227 w 454"/>
              <a:gd name="T49" fmla="*/ 456 h 484"/>
              <a:gd name="T50" fmla="*/ 28 w 454"/>
              <a:gd name="T51" fmla="*/ 456 h 484"/>
              <a:gd name="T52" fmla="*/ 28 w 454"/>
              <a:gd name="T53" fmla="*/ 28 h 484"/>
              <a:gd name="T54" fmla="*/ 283 w 454"/>
              <a:gd name="T55" fmla="*/ 115 h 484"/>
              <a:gd name="T56" fmla="*/ 56 w 454"/>
              <a:gd name="T57" fmla="*/ 115 h 484"/>
              <a:gd name="T58" fmla="*/ 56 w 454"/>
              <a:gd name="T59" fmla="*/ 87 h 484"/>
              <a:gd name="T60" fmla="*/ 283 w 454"/>
              <a:gd name="T61" fmla="*/ 87 h 484"/>
              <a:gd name="T62" fmla="*/ 283 w 454"/>
              <a:gd name="T63" fmla="*/ 115 h 484"/>
              <a:gd name="T64" fmla="*/ 283 w 454"/>
              <a:gd name="T65" fmla="*/ 172 h 484"/>
              <a:gd name="T66" fmla="*/ 56 w 454"/>
              <a:gd name="T67" fmla="*/ 172 h 484"/>
              <a:gd name="T68" fmla="*/ 56 w 454"/>
              <a:gd name="T69" fmla="*/ 144 h 484"/>
              <a:gd name="T70" fmla="*/ 283 w 454"/>
              <a:gd name="T71" fmla="*/ 144 h 484"/>
              <a:gd name="T72" fmla="*/ 283 w 454"/>
              <a:gd name="T73" fmla="*/ 172 h 484"/>
              <a:gd name="T74" fmla="*/ 283 w 454"/>
              <a:gd name="T75" fmla="*/ 229 h 484"/>
              <a:gd name="T76" fmla="*/ 56 w 454"/>
              <a:gd name="T77" fmla="*/ 229 h 484"/>
              <a:gd name="T78" fmla="*/ 56 w 454"/>
              <a:gd name="T79" fmla="*/ 201 h 484"/>
              <a:gd name="T80" fmla="*/ 283 w 454"/>
              <a:gd name="T81" fmla="*/ 201 h 484"/>
              <a:gd name="T82" fmla="*/ 283 w 454"/>
              <a:gd name="T83" fmla="*/ 229 h 484"/>
              <a:gd name="T84" fmla="*/ 283 w 454"/>
              <a:gd name="T85" fmla="*/ 286 h 484"/>
              <a:gd name="T86" fmla="*/ 56 w 454"/>
              <a:gd name="T87" fmla="*/ 286 h 484"/>
              <a:gd name="T88" fmla="*/ 56 w 454"/>
              <a:gd name="T89" fmla="*/ 257 h 484"/>
              <a:gd name="T90" fmla="*/ 283 w 454"/>
              <a:gd name="T91" fmla="*/ 257 h 484"/>
              <a:gd name="T92" fmla="*/ 283 w 454"/>
              <a:gd name="T93" fmla="*/ 286 h 484"/>
              <a:gd name="T94" fmla="*/ 283 w 454"/>
              <a:gd name="T95" fmla="*/ 342 h 484"/>
              <a:gd name="T96" fmla="*/ 56 w 454"/>
              <a:gd name="T97" fmla="*/ 342 h 484"/>
              <a:gd name="T98" fmla="*/ 56 w 454"/>
              <a:gd name="T99" fmla="*/ 314 h 484"/>
              <a:gd name="T100" fmla="*/ 283 w 454"/>
              <a:gd name="T101" fmla="*/ 314 h 484"/>
              <a:gd name="T102" fmla="*/ 283 w 454"/>
              <a:gd name="T103" fmla="*/ 342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54" h="484">
                <a:moveTo>
                  <a:pt x="0" y="484"/>
                </a:moveTo>
                <a:cubicBezTo>
                  <a:pt x="454" y="484"/>
                  <a:pt x="454" y="484"/>
                  <a:pt x="454" y="484"/>
                </a:cubicBezTo>
                <a:cubicBezTo>
                  <a:pt x="454" y="0"/>
                  <a:pt x="454" y="0"/>
                  <a:pt x="454" y="0"/>
                </a:cubicBezTo>
                <a:cubicBezTo>
                  <a:pt x="406" y="0"/>
                  <a:pt x="45" y="0"/>
                  <a:pt x="0" y="0"/>
                </a:cubicBezTo>
                <a:lnTo>
                  <a:pt x="0" y="484"/>
                </a:lnTo>
                <a:close/>
                <a:moveTo>
                  <a:pt x="397" y="28"/>
                </a:moveTo>
                <a:cubicBezTo>
                  <a:pt x="425" y="28"/>
                  <a:pt x="425" y="28"/>
                  <a:pt x="425" y="28"/>
                </a:cubicBezTo>
                <a:cubicBezTo>
                  <a:pt x="425" y="456"/>
                  <a:pt x="425" y="456"/>
                  <a:pt x="425" y="456"/>
                </a:cubicBezTo>
                <a:cubicBezTo>
                  <a:pt x="397" y="456"/>
                  <a:pt x="397" y="456"/>
                  <a:pt x="397" y="456"/>
                </a:cubicBezTo>
                <a:lnTo>
                  <a:pt x="397" y="28"/>
                </a:lnTo>
                <a:close/>
                <a:moveTo>
                  <a:pt x="340" y="28"/>
                </a:moveTo>
                <a:cubicBezTo>
                  <a:pt x="368" y="28"/>
                  <a:pt x="368" y="28"/>
                  <a:pt x="368" y="28"/>
                </a:cubicBezTo>
                <a:cubicBezTo>
                  <a:pt x="368" y="456"/>
                  <a:pt x="368" y="456"/>
                  <a:pt x="368" y="456"/>
                </a:cubicBezTo>
                <a:cubicBezTo>
                  <a:pt x="275" y="456"/>
                  <a:pt x="275" y="456"/>
                  <a:pt x="275" y="456"/>
                </a:cubicBezTo>
                <a:cubicBezTo>
                  <a:pt x="340" y="391"/>
                  <a:pt x="340" y="391"/>
                  <a:pt x="340" y="391"/>
                </a:cubicBezTo>
                <a:lnTo>
                  <a:pt x="340" y="28"/>
                </a:lnTo>
                <a:close/>
                <a:moveTo>
                  <a:pt x="255" y="436"/>
                </a:moveTo>
                <a:cubicBezTo>
                  <a:pt x="255" y="399"/>
                  <a:pt x="255" y="399"/>
                  <a:pt x="255" y="399"/>
                </a:cubicBezTo>
                <a:cubicBezTo>
                  <a:pt x="292" y="399"/>
                  <a:pt x="292" y="399"/>
                  <a:pt x="292" y="399"/>
                </a:cubicBezTo>
                <a:lnTo>
                  <a:pt x="255" y="436"/>
                </a:lnTo>
                <a:close/>
                <a:moveTo>
                  <a:pt x="28" y="28"/>
                </a:moveTo>
                <a:cubicBezTo>
                  <a:pt x="312" y="28"/>
                  <a:pt x="312" y="28"/>
                  <a:pt x="312" y="28"/>
                </a:cubicBezTo>
                <a:cubicBezTo>
                  <a:pt x="312" y="371"/>
                  <a:pt x="312" y="371"/>
                  <a:pt x="312" y="371"/>
                </a:cubicBezTo>
                <a:cubicBezTo>
                  <a:pt x="227" y="371"/>
                  <a:pt x="227" y="371"/>
                  <a:pt x="227" y="371"/>
                </a:cubicBezTo>
                <a:cubicBezTo>
                  <a:pt x="227" y="456"/>
                  <a:pt x="227" y="456"/>
                  <a:pt x="227" y="456"/>
                </a:cubicBezTo>
                <a:cubicBezTo>
                  <a:pt x="28" y="456"/>
                  <a:pt x="28" y="456"/>
                  <a:pt x="28" y="456"/>
                </a:cubicBezTo>
                <a:lnTo>
                  <a:pt x="28" y="28"/>
                </a:lnTo>
                <a:close/>
                <a:moveTo>
                  <a:pt x="283" y="115"/>
                </a:moveTo>
                <a:cubicBezTo>
                  <a:pt x="56" y="115"/>
                  <a:pt x="56" y="115"/>
                  <a:pt x="56" y="115"/>
                </a:cubicBezTo>
                <a:cubicBezTo>
                  <a:pt x="56" y="87"/>
                  <a:pt x="56" y="87"/>
                  <a:pt x="56" y="87"/>
                </a:cubicBezTo>
                <a:cubicBezTo>
                  <a:pt x="283" y="87"/>
                  <a:pt x="283" y="87"/>
                  <a:pt x="283" y="87"/>
                </a:cubicBezTo>
                <a:lnTo>
                  <a:pt x="283" y="115"/>
                </a:lnTo>
                <a:close/>
                <a:moveTo>
                  <a:pt x="283" y="172"/>
                </a:moveTo>
                <a:cubicBezTo>
                  <a:pt x="56" y="172"/>
                  <a:pt x="56" y="172"/>
                  <a:pt x="56" y="172"/>
                </a:cubicBezTo>
                <a:cubicBezTo>
                  <a:pt x="56" y="144"/>
                  <a:pt x="56" y="144"/>
                  <a:pt x="56" y="144"/>
                </a:cubicBezTo>
                <a:cubicBezTo>
                  <a:pt x="283" y="144"/>
                  <a:pt x="283" y="144"/>
                  <a:pt x="283" y="144"/>
                </a:cubicBezTo>
                <a:lnTo>
                  <a:pt x="283" y="172"/>
                </a:lnTo>
                <a:close/>
                <a:moveTo>
                  <a:pt x="283" y="229"/>
                </a:moveTo>
                <a:cubicBezTo>
                  <a:pt x="56" y="229"/>
                  <a:pt x="56" y="229"/>
                  <a:pt x="56" y="229"/>
                </a:cubicBezTo>
                <a:cubicBezTo>
                  <a:pt x="56" y="201"/>
                  <a:pt x="56" y="201"/>
                  <a:pt x="56" y="201"/>
                </a:cubicBezTo>
                <a:cubicBezTo>
                  <a:pt x="283" y="201"/>
                  <a:pt x="283" y="201"/>
                  <a:pt x="283" y="201"/>
                </a:cubicBezTo>
                <a:lnTo>
                  <a:pt x="283" y="229"/>
                </a:lnTo>
                <a:close/>
                <a:moveTo>
                  <a:pt x="283" y="286"/>
                </a:moveTo>
                <a:cubicBezTo>
                  <a:pt x="56" y="286"/>
                  <a:pt x="56" y="286"/>
                  <a:pt x="56" y="286"/>
                </a:cubicBezTo>
                <a:cubicBezTo>
                  <a:pt x="56" y="257"/>
                  <a:pt x="56" y="257"/>
                  <a:pt x="56" y="257"/>
                </a:cubicBezTo>
                <a:cubicBezTo>
                  <a:pt x="283" y="257"/>
                  <a:pt x="283" y="257"/>
                  <a:pt x="283" y="257"/>
                </a:cubicBezTo>
                <a:lnTo>
                  <a:pt x="283" y="286"/>
                </a:lnTo>
                <a:close/>
                <a:moveTo>
                  <a:pt x="283" y="342"/>
                </a:moveTo>
                <a:cubicBezTo>
                  <a:pt x="56" y="342"/>
                  <a:pt x="56" y="342"/>
                  <a:pt x="56" y="342"/>
                </a:cubicBezTo>
                <a:cubicBezTo>
                  <a:pt x="56" y="314"/>
                  <a:pt x="56" y="314"/>
                  <a:pt x="56" y="314"/>
                </a:cubicBezTo>
                <a:cubicBezTo>
                  <a:pt x="283" y="314"/>
                  <a:pt x="283" y="314"/>
                  <a:pt x="283" y="314"/>
                </a:cubicBezTo>
                <a:lnTo>
                  <a:pt x="283" y="3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1" name="Freeform 49"/>
          <p:cNvSpPr>
            <a:spLocks noEditPoints="1"/>
          </p:cNvSpPr>
          <p:nvPr/>
        </p:nvSpPr>
        <p:spPr bwMode="auto">
          <a:xfrm>
            <a:off x="19930669" y="10692717"/>
            <a:ext cx="392904" cy="480758"/>
          </a:xfrm>
          <a:custGeom>
            <a:avLst/>
            <a:gdLst>
              <a:gd name="T0" fmla="*/ 341 w 397"/>
              <a:gd name="T1" fmla="*/ 0 h 484"/>
              <a:gd name="T2" fmla="*/ 114 w 397"/>
              <a:gd name="T3" fmla="*/ 0 h 484"/>
              <a:gd name="T4" fmla="*/ 114 w 397"/>
              <a:gd name="T5" fmla="*/ 114 h 484"/>
              <a:gd name="T6" fmla="*/ 0 w 397"/>
              <a:gd name="T7" fmla="*/ 114 h 484"/>
              <a:gd name="T8" fmla="*/ 0 w 397"/>
              <a:gd name="T9" fmla="*/ 200 h 484"/>
              <a:gd name="T10" fmla="*/ 28 w 397"/>
              <a:gd name="T11" fmla="*/ 200 h 484"/>
              <a:gd name="T12" fmla="*/ 28 w 397"/>
              <a:gd name="T13" fmla="*/ 214 h 484"/>
              <a:gd name="T14" fmla="*/ 71 w 397"/>
              <a:gd name="T15" fmla="*/ 256 h 484"/>
              <a:gd name="T16" fmla="*/ 85 w 397"/>
              <a:gd name="T17" fmla="*/ 256 h 484"/>
              <a:gd name="T18" fmla="*/ 85 w 397"/>
              <a:gd name="T19" fmla="*/ 313 h 484"/>
              <a:gd name="T20" fmla="*/ 114 w 397"/>
              <a:gd name="T21" fmla="*/ 313 h 484"/>
              <a:gd name="T22" fmla="*/ 114 w 397"/>
              <a:gd name="T23" fmla="*/ 484 h 484"/>
              <a:gd name="T24" fmla="*/ 142 w 397"/>
              <a:gd name="T25" fmla="*/ 484 h 484"/>
              <a:gd name="T26" fmla="*/ 142 w 397"/>
              <a:gd name="T27" fmla="*/ 398 h 484"/>
              <a:gd name="T28" fmla="*/ 312 w 397"/>
              <a:gd name="T29" fmla="*/ 398 h 484"/>
              <a:gd name="T30" fmla="*/ 312 w 397"/>
              <a:gd name="T31" fmla="*/ 484 h 484"/>
              <a:gd name="T32" fmla="*/ 341 w 397"/>
              <a:gd name="T33" fmla="*/ 484 h 484"/>
              <a:gd name="T34" fmla="*/ 341 w 397"/>
              <a:gd name="T35" fmla="*/ 313 h 484"/>
              <a:gd name="T36" fmla="*/ 369 w 397"/>
              <a:gd name="T37" fmla="*/ 313 h 484"/>
              <a:gd name="T38" fmla="*/ 369 w 397"/>
              <a:gd name="T39" fmla="*/ 256 h 484"/>
              <a:gd name="T40" fmla="*/ 397 w 397"/>
              <a:gd name="T41" fmla="*/ 256 h 484"/>
              <a:gd name="T42" fmla="*/ 397 w 397"/>
              <a:gd name="T43" fmla="*/ 228 h 484"/>
              <a:gd name="T44" fmla="*/ 341 w 397"/>
              <a:gd name="T45" fmla="*/ 228 h 484"/>
              <a:gd name="T46" fmla="*/ 341 w 397"/>
              <a:gd name="T47" fmla="*/ 0 h 484"/>
              <a:gd name="T48" fmla="*/ 142 w 397"/>
              <a:gd name="T49" fmla="*/ 28 h 484"/>
              <a:gd name="T50" fmla="*/ 312 w 397"/>
              <a:gd name="T51" fmla="*/ 28 h 484"/>
              <a:gd name="T52" fmla="*/ 312 w 397"/>
              <a:gd name="T53" fmla="*/ 171 h 484"/>
              <a:gd name="T54" fmla="*/ 256 w 397"/>
              <a:gd name="T55" fmla="*/ 171 h 484"/>
              <a:gd name="T56" fmla="*/ 256 w 397"/>
              <a:gd name="T57" fmla="*/ 114 h 484"/>
              <a:gd name="T58" fmla="*/ 142 w 397"/>
              <a:gd name="T59" fmla="*/ 114 h 484"/>
              <a:gd name="T60" fmla="*/ 142 w 397"/>
              <a:gd name="T61" fmla="*/ 28 h 484"/>
              <a:gd name="T62" fmla="*/ 312 w 397"/>
              <a:gd name="T63" fmla="*/ 200 h 484"/>
              <a:gd name="T64" fmla="*/ 312 w 397"/>
              <a:gd name="T65" fmla="*/ 228 h 484"/>
              <a:gd name="T66" fmla="*/ 142 w 397"/>
              <a:gd name="T67" fmla="*/ 228 h 484"/>
              <a:gd name="T68" fmla="*/ 142 w 397"/>
              <a:gd name="T69" fmla="*/ 200 h 484"/>
              <a:gd name="T70" fmla="*/ 312 w 397"/>
              <a:gd name="T71" fmla="*/ 200 h 484"/>
              <a:gd name="T72" fmla="*/ 28 w 397"/>
              <a:gd name="T73" fmla="*/ 171 h 484"/>
              <a:gd name="T74" fmla="*/ 28 w 397"/>
              <a:gd name="T75" fmla="*/ 143 h 484"/>
              <a:gd name="T76" fmla="*/ 227 w 397"/>
              <a:gd name="T77" fmla="*/ 143 h 484"/>
              <a:gd name="T78" fmla="*/ 227 w 397"/>
              <a:gd name="T79" fmla="*/ 171 h 484"/>
              <a:gd name="T80" fmla="*/ 28 w 397"/>
              <a:gd name="T81" fmla="*/ 171 h 484"/>
              <a:gd name="T82" fmla="*/ 71 w 397"/>
              <a:gd name="T83" fmla="*/ 228 h 484"/>
              <a:gd name="T84" fmla="*/ 57 w 397"/>
              <a:gd name="T85" fmla="*/ 214 h 484"/>
              <a:gd name="T86" fmla="*/ 57 w 397"/>
              <a:gd name="T87" fmla="*/ 200 h 484"/>
              <a:gd name="T88" fmla="*/ 114 w 397"/>
              <a:gd name="T89" fmla="*/ 200 h 484"/>
              <a:gd name="T90" fmla="*/ 114 w 397"/>
              <a:gd name="T91" fmla="*/ 228 h 484"/>
              <a:gd name="T92" fmla="*/ 71 w 397"/>
              <a:gd name="T93" fmla="*/ 228 h 484"/>
              <a:gd name="T94" fmla="*/ 312 w 397"/>
              <a:gd name="T95" fmla="*/ 370 h 484"/>
              <a:gd name="T96" fmla="*/ 142 w 397"/>
              <a:gd name="T97" fmla="*/ 370 h 484"/>
              <a:gd name="T98" fmla="*/ 142 w 397"/>
              <a:gd name="T99" fmla="*/ 313 h 484"/>
              <a:gd name="T100" fmla="*/ 312 w 397"/>
              <a:gd name="T101" fmla="*/ 313 h 484"/>
              <a:gd name="T102" fmla="*/ 312 w 397"/>
              <a:gd name="T103" fmla="*/ 370 h 484"/>
              <a:gd name="T104" fmla="*/ 341 w 397"/>
              <a:gd name="T105" fmla="*/ 285 h 484"/>
              <a:gd name="T106" fmla="*/ 114 w 397"/>
              <a:gd name="T107" fmla="*/ 285 h 484"/>
              <a:gd name="T108" fmla="*/ 114 w 397"/>
              <a:gd name="T109" fmla="*/ 256 h 484"/>
              <a:gd name="T110" fmla="*/ 341 w 397"/>
              <a:gd name="T111" fmla="*/ 256 h 484"/>
              <a:gd name="T112" fmla="*/ 341 w 397"/>
              <a:gd name="T113" fmla="*/ 285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97" h="484">
                <a:moveTo>
                  <a:pt x="341" y="0"/>
                </a:moveTo>
                <a:cubicBezTo>
                  <a:pt x="114" y="0"/>
                  <a:pt x="114" y="0"/>
                  <a:pt x="114" y="0"/>
                </a:cubicBezTo>
                <a:cubicBezTo>
                  <a:pt x="114" y="114"/>
                  <a:pt x="114" y="114"/>
                  <a:pt x="114" y="114"/>
                </a:cubicBezTo>
                <a:cubicBezTo>
                  <a:pt x="0" y="114"/>
                  <a:pt x="0" y="114"/>
                  <a:pt x="0" y="114"/>
                </a:cubicBezTo>
                <a:cubicBezTo>
                  <a:pt x="0" y="200"/>
                  <a:pt x="0" y="200"/>
                  <a:pt x="0" y="200"/>
                </a:cubicBezTo>
                <a:cubicBezTo>
                  <a:pt x="28" y="200"/>
                  <a:pt x="28" y="200"/>
                  <a:pt x="28" y="200"/>
                </a:cubicBezTo>
                <a:cubicBezTo>
                  <a:pt x="28" y="214"/>
                  <a:pt x="28" y="214"/>
                  <a:pt x="28" y="214"/>
                </a:cubicBezTo>
                <a:cubicBezTo>
                  <a:pt x="28" y="237"/>
                  <a:pt x="48" y="256"/>
                  <a:pt x="71" y="256"/>
                </a:cubicBezTo>
                <a:cubicBezTo>
                  <a:pt x="85" y="256"/>
                  <a:pt x="85" y="256"/>
                  <a:pt x="85" y="256"/>
                </a:cubicBezTo>
                <a:cubicBezTo>
                  <a:pt x="85" y="313"/>
                  <a:pt x="85" y="313"/>
                  <a:pt x="85" y="313"/>
                </a:cubicBezTo>
                <a:cubicBezTo>
                  <a:pt x="114" y="313"/>
                  <a:pt x="114" y="313"/>
                  <a:pt x="114" y="313"/>
                </a:cubicBezTo>
                <a:cubicBezTo>
                  <a:pt x="114" y="484"/>
                  <a:pt x="114" y="484"/>
                  <a:pt x="114" y="484"/>
                </a:cubicBezTo>
                <a:cubicBezTo>
                  <a:pt x="142" y="484"/>
                  <a:pt x="142" y="484"/>
                  <a:pt x="142" y="484"/>
                </a:cubicBezTo>
                <a:cubicBezTo>
                  <a:pt x="142" y="398"/>
                  <a:pt x="142" y="398"/>
                  <a:pt x="142" y="398"/>
                </a:cubicBezTo>
                <a:cubicBezTo>
                  <a:pt x="312" y="398"/>
                  <a:pt x="312" y="398"/>
                  <a:pt x="312" y="398"/>
                </a:cubicBezTo>
                <a:cubicBezTo>
                  <a:pt x="312" y="484"/>
                  <a:pt x="312" y="484"/>
                  <a:pt x="312" y="484"/>
                </a:cubicBezTo>
                <a:cubicBezTo>
                  <a:pt x="341" y="484"/>
                  <a:pt x="341" y="484"/>
                  <a:pt x="341" y="484"/>
                </a:cubicBezTo>
                <a:cubicBezTo>
                  <a:pt x="341" y="313"/>
                  <a:pt x="341" y="313"/>
                  <a:pt x="341" y="313"/>
                </a:cubicBezTo>
                <a:cubicBezTo>
                  <a:pt x="369" y="313"/>
                  <a:pt x="369" y="313"/>
                  <a:pt x="369" y="313"/>
                </a:cubicBezTo>
                <a:cubicBezTo>
                  <a:pt x="369" y="256"/>
                  <a:pt x="369" y="256"/>
                  <a:pt x="369" y="256"/>
                </a:cubicBezTo>
                <a:cubicBezTo>
                  <a:pt x="397" y="256"/>
                  <a:pt x="397" y="256"/>
                  <a:pt x="397" y="256"/>
                </a:cubicBezTo>
                <a:cubicBezTo>
                  <a:pt x="397" y="228"/>
                  <a:pt x="397" y="228"/>
                  <a:pt x="397" y="228"/>
                </a:cubicBezTo>
                <a:cubicBezTo>
                  <a:pt x="341" y="228"/>
                  <a:pt x="341" y="228"/>
                  <a:pt x="341" y="228"/>
                </a:cubicBezTo>
                <a:lnTo>
                  <a:pt x="341" y="0"/>
                </a:lnTo>
                <a:close/>
                <a:moveTo>
                  <a:pt x="142" y="28"/>
                </a:moveTo>
                <a:cubicBezTo>
                  <a:pt x="312" y="28"/>
                  <a:pt x="312" y="28"/>
                  <a:pt x="312" y="28"/>
                </a:cubicBezTo>
                <a:cubicBezTo>
                  <a:pt x="312" y="171"/>
                  <a:pt x="312" y="171"/>
                  <a:pt x="312" y="171"/>
                </a:cubicBezTo>
                <a:cubicBezTo>
                  <a:pt x="256" y="171"/>
                  <a:pt x="256" y="171"/>
                  <a:pt x="256" y="171"/>
                </a:cubicBezTo>
                <a:cubicBezTo>
                  <a:pt x="256" y="114"/>
                  <a:pt x="256" y="114"/>
                  <a:pt x="256" y="114"/>
                </a:cubicBezTo>
                <a:cubicBezTo>
                  <a:pt x="142" y="114"/>
                  <a:pt x="142" y="114"/>
                  <a:pt x="142" y="114"/>
                </a:cubicBezTo>
                <a:lnTo>
                  <a:pt x="142" y="28"/>
                </a:lnTo>
                <a:close/>
                <a:moveTo>
                  <a:pt x="312" y="200"/>
                </a:moveTo>
                <a:cubicBezTo>
                  <a:pt x="312" y="228"/>
                  <a:pt x="312" y="228"/>
                  <a:pt x="312" y="228"/>
                </a:cubicBezTo>
                <a:cubicBezTo>
                  <a:pt x="142" y="228"/>
                  <a:pt x="142" y="228"/>
                  <a:pt x="142" y="228"/>
                </a:cubicBezTo>
                <a:cubicBezTo>
                  <a:pt x="142" y="200"/>
                  <a:pt x="142" y="200"/>
                  <a:pt x="142" y="200"/>
                </a:cubicBezTo>
                <a:lnTo>
                  <a:pt x="312" y="200"/>
                </a:lnTo>
                <a:close/>
                <a:moveTo>
                  <a:pt x="28" y="171"/>
                </a:moveTo>
                <a:cubicBezTo>
                  <a:pt x="28" y="143"/>
                  <a:pt x="28" y="143"/>
                  <a:pt x="28" y="143"/>
                </a:cubicBezTo>
                <a:cubicBezTo>
                  <a:pt x="227" y="143"/>
                  <a:pt x="227" y="143"/>
                  <a:pt x="227" y="143"/>
                </a:cubicBezTo>
                <a:cubicBezTo>
                  <a:pt x="227" y="171"/>
                  <a:pt x="227" y="171"/>
                  <a:pt x="227" y="171"/>
                </a:cubicBezTo>
                <a:lnTo>
                  <a:pt x="28" y="171"/>
                </a:lnTo>
                <a:close/>
                <a:moveTo>
                  <a:pt x="71" y="228"/>
                </a:moveTo>
                <a:cubicBezTo>
                  <a:pt x="63" y="228"/>
                  <a:pt x="57" y="222"/>
                  <a:pt x="57" y="214"/>
                </a:cubicBezTo>
                <a:cubicBezTo>
                  <a:pt x="57" y="200"/>
                  <a:pt x="57" y="200"/>
                  <a:pt x="57" y="200"/>
                </a:cubicBezTo>
                <a:cubicBezTo>
                  <a:pt x="114" y="200"/>
                  <a:pt x="114" y="200"/>
                  <a:pt x="114" y="200"/>
                </a:cubicBezTo>
                <a:cubicBezTo>
                  <a:pt x="114" y="228"/>
                  <a:pt x="114" y="228"/>
                  <a:pt x="114" y="228"/>
                </a:cubicBezTo>
                <a:lnTo>
                  <a:pt x="71" y="228"/>
                </a:lnTo>
                <a:close/>
                <a:moveTo>
                  <a:pt x="312" y="370"/>
                </a:moveTo>
                <a:cubicBezTo>
                  <a:pt x="142" y="370"/>
                  <a:pt x="142" y="370"/>
                  <a:pt x="142" y="370"/>
                </a:cubicBezTo>
                <a:cubicBezTo>
                  <a:pt x="142" y="313"/>
                  <a:pt x="142" y="313"/>
                  <a:pt x="142" y="313"/>
                </a:cubicBezTo>
                <a:cubicBezTo>
                  <a:pt x="312" y="313"/>
                  <a:pt x="312" y="313"/>
                  <a:pt x="312" y="313"/>
                </a:cubicBezTo>
                <a:lnTo>
                  <a:pt x="312" y="370"/>
                </a:lnTo>
                <a:close/>
                <a:moveTo>
                  <a:pt x="341" y="285"/>
                </a:moveTo>
                <a:cubicBezTo>
                  <a:pt x="114" y="285"/>
                  <a:pt x="114" y="285"/>
                  <a:pt x="114" y="285"/>
                </a:cubicBezTo>
                <a:cubicBezTo>
                  <a:pt x="114" y="256"/>
                  <a:pt x="114" y="256"/>
                  <a:pt x="114" y="256"/>
                </a:cubicBezTo>
                <a:cubicBezTo>
                  <a:pt x="341" y="256"/>
                  <a:pt x="341" y="256"/>
                  <a:pt x="341" y="256"/>
                </a:cubicBezTo>
                <a:lnTo>
                  <a:pt x="341" y="2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2" name="Freeform 50"/>
          <p:cNvSpPr>
            <a:spLocks noEditPoints="1"/>
          </p:cNvSpPr>
          <p:nvPr/>
        </p:nvSpPr>
        <p:spPr bwMode="auto">
          <a:xfrm>
            <a:off x="8547991" y="10743965"/>
            <a:ext cx="480760" cy="378262"/>
          </a:xfrm>
          <a:custGeom>
            <a:avLst/>
            <a:gdLst>
              <a:gd name="T0" fmla="*/ 439 w 485"/>
              <a:gd name="T1" fmla="*/ 72 h 380"/>
              <a:gd name="T2" fmla="*/ 485 w 485"/>
              <a:gd name="T3" fmla="*/ 182 h 380"/>
              <a:gd name="T4" fmla="*/ 439 w 485"/>
              <a:gd name="T5" fmla="*/ 292 h 380"/>
              <a:gd name="T6" fmla="*/ 419 w 485"/>
              <a:gd name="T7" fmla="*/ 272 h 380"/>
              <a:gd name="T8" fmla="*/ 456 w 485"/>
              <a:gd name="T9" fmla="*/ 182 h 380"/>
              <a:gd name="T10" fmla="*/ 419 w 485"/>
              <a:gd name="T11" fmla="*/ 92 h 380"/>
              <a:gd name="T12" fmla="*/ 439 w 485"/>
              <a:gd name="T13" fmla="*/ 72 h 380"/>
              <a:gd name="T14" fmla="*/ 399 w 485"/>
              <a:gd name="T15" fmla="*/ 112 h 380"/>
              <a:gd name="T16" fmla="*/ 379 w 485"/>
              <a:gd name="T17" fmla="*/ 132 h 380"/>
              <a:gd name="T18" fmla="*/ 399 w 485"/>
              <a:gd name="T19" fmla="*/ 182 h 380"/>
              <a:gd name="T20" fmla="*/ 379 w 485"/>
              <a:gd name="T21" fmla="*/ 232 h 380"/>
              <a:gd name="T22" fmla="*/ 399 w 485"/>
              <a:gd name="T23" fmla="*/ 252 h 380"/>
              <a:gd name="T24" fmla="*/ 428 w 485"/>
              <a:gd name="T25" fmla="*/ 182 h 380"/>
              <a:gd name="T26" fmla="*/ 399 w 485"/>
              <a:gd name="T27" fmla="*/ 112 h 380"/>
              <a:gd name="T28" fmla="*/ 314 w 485"/>
              <a:gd name="T29" fmla="*/ 130 h 380"/>
              <a:gd name="T30" fmla="*/ 371 w 485"/>
              <a:gd name="T31" fmla="*/ 158 h 380"/>
              <a:gd name="T32" fmla="*/ 371 w 485"/>
              <a:gd name="T33" fmla="*/ 204 h 380"/>
              <a:gd name="T34" fmla="*/ 314 w 485"/>
              <a:gd name="T35" fmla="*/ 232 h 380"/>
              <a:gd name="T36" fmla="*/ 314 w 485"/>
              <a:gd name="T37" fmla="*/ 362 h 380"/>
              <a:gd name="T38" fmla="*/ 170 w 485"/>
              <a:gd name="T39" fmla="*/ 277 h 380"/>
              <a:gd name="T40" fmla="*/ 170 w 485"/>
              <a:gd name="T41" fmla="*/ 323 h 380"/>
              <a:gd name="T42" fmla="*/ 114 w 485"/>
              <a:gd name="T43" fmla="*/ 323 h 380"/>
              <a:gd name="T44" fmla="*/ 114 w 485"/>
              <a:gd name="T45" fmla="*/ 380 h 380"/>
              <a:gd name="T46" fmla="*/ 29 w 485"/>
              <a:gd name="T47" fmla="*/ 380 h 380"/>
              <a:gd name="T48" fmla="*/ 29 w 485"/>
              <a:gd name="T49" fmla="*/ 266 h 380"/>
              <a:gd name="T50" fmla="*/ 0 w 485"/>
              <a:gd name="T51" fmla="*/ 266 h 380"/>
              <a:gd name="T52" fmla="*/ 0 w 485"/>
              <a:gd name="T53" fmla="*/ 96 h 380"/>
              <a:gd name="T54" fmla="*/ 152 w 485"/>
              <a:gd name="T55" fmla="*/ 96 h 380"/>
              <a:gd name="T56" fmla="*/ 314 w 485"/>
              <a:gd name="T57" fmla="*/ 0 h 380"/>
              <a:gd name="T58" fmla="*/ 314 w 485"/>
              <a:gd name="T59" fmla="*/ 130 h 380"/>
              <a:gd name="T60" fmla="*/ 85 w 485"/>
              <a:gd name="T61" fmla="*/ 266 h 380"/>
              <a:gd name="T62" fmla="*/ 57 w 485"/>
              <a:gd name="T63" fmla="*/ 266 h 380"/>
              <a:gd name="T64" fmla="*/ 57 w 485"/>
              <a:gd name="T65" fmla="*/ 351 h 380"/>
              <a:gd name="T66" fmla="*/ 85 w 485"/>
              <a:gd name="T67" fmla="*/ 351 h 380"/>
              <a:gd name="T68" fmla="*/ 85 w 485"/>
              <a:gd name="T69" fmla="*/ 266 h 380"/>
              <a:gd name="T70" fmla="*/ 142 w 485"/>
              <a:gd name="T71" fmla="*/ 266 h 380"/>
              <a:gd name="T72" fmla="*/ 114 w 485"/>
              <a:gd name="T73" fmla="*/ 266 h 380"/>
              <a:gd name="T74" fmla="*/ 114 w 485"/>
              <a:gd name="T75" fmla="*/ 294 h 380"/>
              <a:gd name="T76" fmla="*/ 142 w 485"/>
              <a:gd name="T77" fmla="*/ 294 h 380"/>
              <a:gd name="T78" fmla="*/ 142 w 485"/>
              <a:gd name="T79" fmla="*/ 266 h 380"/>
              <a:gd name="T80" fmla="*/ 142 w 485"/>
              <a:gd name="T81" fmla="*/ 124 h 380"/>
              <a:gd name="T82" fmla="*/ 29 w 485"/>
              <a:gd name="T83" fmla="*/ 124 h 380"/>
              <a:gd name="T84" fmla="*/ 29 w 485"/>
              <a:gd name="T85" fmla="*/ 238 h 380"/>
              <a:gd name="T86" fmla="*/ 142 w 485"/>
              <a:gd name="T87" fmla="*/ 238 h 380"/>
              <a:gd name="T88" fmla="*/ 142 w 485"/>
              <a:gd name="T89" fmla="*/ 124 h 380"/>
              <a:gd name="T90" fmla="*/ 286 w 485"/>
              <a:gd name="T91" fmla="*/ 50 h 380"/>
              <a:gd name="T92" fmla="*/ 170 w 485"/>
              <a:gd name="T93" fmla="*/ 118 h 380"/>
              <a:gd name="T94" fmla="*/ 170 w 485"/>
              <a:gd name="T95" fmla="*/ 244 h 380"/>
              <a:gd name="T96" fmla="*/ 286 w 485"/>
              <a:gd name="T97" fmla="*/ 312 h 380"/>
              <a:gd name="T98" fmla="*/ 286 w 485"/>
              <a:gd name="T99" fmla="*/ 50 h 380"/>
              <a:gd name="T100" fmla="*/ 314 w 485"/>
              <a:gd name="T101" fmla="*/ 161 h 380"/>
              <a:gd name="T102" fmla="*/ 314 w 485"/>
              <a:gd name="T103" fmla="*/ 201 h 380"/>
              <a:gd name="T104" fmla="*/ 343 w 485"/>
              <a:gd name="T105" fmla="*/ 186 h 380"/>
              <a:gd name="T106" fmla="*/ 343 w 485"/>
              <a:gd name="T107" fmla="*/ 176 h 380"/>
              <a:gd name="T108" fmla="*/ 314 w 485"/>
              <a:gd name="T109" fmla="*/ 161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85" h="380">
                <a:moveTo>
                  <a:pt x="439" y="72"/>
                </a:moveTo>
                <a:cubicBezTo>
                  <a:pt x="468" y="101"/>
                  <a:pt x="485" y="140"/>
                  <a:pt x="485" y="182"/>
                </a:cubicBezTo>
                <a:cubicBezTo>
                  <a:pt x="485" y="224"/>
                  <a:pt x="468" y="263"/>
                  <a:pt x="439" y="292"/>
                </a:cubicBezTo>
                <a:cubicBezTo>
                  <a:pt x="419" y="272"/>
                  <a:pt x="419" y="272"/>
                  <a:pt x="419" y="272"/>
                </a:cubicBezTo>
                <a:cubicBezTo>
                  <a:pt x="443" y="248"/>
                  <a:pt x="456" y="216"/>
                  <a:pt x="456" y="182"/>
                </a:cubicBezTo>
                <a:cubicBezTo>
                  <a:pt x="456" y="148"/>
                  <a:pt x="443" y="116"/>
                  <a:pt x="419" y="92"/>
                </a:cubicBezTo>
                <a:lnTo>
                  <a:pt x="439" y="72"/>
                </a:lnTo>
                <a:close/>
                <a:moveTo>
                  <a:pt x="399" y="112"/>
                </a:moveTo>
                <a:cubicBezTo>
                  <a:pt x="379" y="132"/>
                  <a:pt x="379" y="132"/>
                  <a:pt x="379" y="132"/>
                </a:cubicBezTo>
                <a:cubicBezTo>
                  <a:pt x="392" y="145"/>
                  <a:pt x="399" y="163"/>
                  <a:pt x="399" y="182"/>
                </a:cubicBezTo>
                <a:cubicBezTo>
                  <a:pt x="399" y="201"/>
                  <a:pt x="392" y="219"/>
                  <a:pt x="379" y="232"/>
                </a:cubicBezTo>
                <a:cubicBezTo>
                  <a:pt x="399" y="252"/>
                  <a:pt x="399" y="252"/>
                  <a:pt x="399" y="252"/>
                </a:cubicBezTo>
                <a:cubicBezTo>
                  <a:pt x="417" y="233"/>
                  <a:pt x="428" y="208"/>
                  <a:pt x="428" y="182"/>
                </a:cubicBezTo>
                <a:cubicBezTo>
                  <a:pt x="428" y="155"/>
                  <a:pt x="417" y="131"/>
                  <a:pt x="399" y="112"/>
                </a:cubicBezTo>
                <a:close/>
                <a:moveTo>
                  <a:pt x="314" y="130"/>
                </a:moveTo>
                <a:cubicBezTo>
                  <a:pt x="371" y="158"/>
                  <a:pt x="371" y="158"/>
                  <a:pt x="371" y="158"/>
                </a:cubicBezTo>
                <a:cubicBezTo>
                  <a:pt x="371" y="204"/>
                  <a:pt x="371" y="204"/>
                  <a:pt x="371" y="204"/>
                </a:cubicBezTo>
                <a:cubicBezTo>
                  <a:pt x="314" y="232"/>
                  <a:pt x="314" y="232"/>
                  <a:pt x="314" y="232"/>
                </a:cubicBezTo>
                <a:cubicBezTo>
                  <a:pt x="314" y="362"/>
                  <a:pt x="314" y="362"/>
                  <a:pt x="314" y="362"/>
                </a:cubicBezTo>
                <a:cubicBezTo>
                  <a:pt x="170" y="277"/>
                  <a:pt x="170" y="277"/>
                  <a:pt x="170" y="277"/>
                </a:cubicBezTo>
                <a:cubicBezTo>
                  <a:pt x="170" y="323"/>
                  <a:pt x="170" y="323"/>
                  <a:pt x="170" y="323"/>
                </a:cubicBezTo>
                <a:cubicBezTo>
                  <a:pt x="114" y="323"/>
                  <a:pt x="114" y="323"/>
                  <a:pt x="114" y="323"/>
                </a:cubicBezTo>
                <a:cubicBezTo>
                  <a:pt x="114" y="380"/>
                  <a:pt x="114" y="380"/>
                  <a:pt x="114" y="380"/>
                </a:cubicBezTo>
                <a:cubicBezTo>
                  <a:pt x="29" y="380"/>
                  <a:pt x="29" y="380"/>
                  <a:pt x="29" y="380"/>
                </a:cubicBezTo>
                <a:cubicBezTo>
                  <a:pt x="29" y="266"/>
                  <a:pt x="29" y="266"/>
                  <a:pt x="29" y="26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96"/>
                  <a:pt x="0" y="96"/>
                  <a:pt x="0" y="96"/>
                </a:cubicBezTo>
                <a:cubicBezTo>
                  <a:pt x="152" y="96"/>
                  <a:pt x="152" y="96"/>
                  <a:pt x="152" y="96"/>
                </a:cubicBezTo>
                <a:cubicBezTo>
                  <a:pt x="314" y="0"/>
                  <a:pt x="314" y="0"/>
                  <a:pt x="314" y="0"/>
                </a:cubicBezTo>
                <a:lnTo>
                  <a:pt x="314" y="130"/>
                </a:lnTo>
                <a:close/>
                <a:moveTo>
                  <a:pt x="85" y="266"/>
                </a:moveTo>
                <a:cubicBezTo>
                  <a:pt x="57" y="266"/>
                  <a:pt x="57" y="266"/>
                  <a:pt x="57" y="266"/>
                </a:cubicBezTo>
                <a:cubicBezTo>
                  <a:pt x="57" y="351"/>
                  <a:pt x="57" y="351"/>
                  <a:pt x="57" y="351"/>
                </a:cubicBezTo>
                <a:cubicBezTo>
                  <a:pt x="85" y="351"/>
                  <a:pt x="85" y="351"/>
                  <a:pt x="85" y="351"/>
                </a:cubicBezTo>
                <a:lnTo>
                  <a:pt x="85" y="266"/>
                </a:lnTo>
                <a:close/>
                <a:moveTo>
                  <a:pt x="142" y="266"/>
                </a:moveTo>
                <a:cubicBezTo>
                  <a:pt x="114" y="266"/>
                  <a:pt x="114" y="266"/>
                  <a:pt x="114" y="266"/>
                </a:cubicBezTo>
                <a:cubicBezTo>
                  <a:pt x="114" y="294"/>
                  <a:pt x="114" y="294"/>
                  <a:pt x="114" y="294"/>
                </a:cubicBezTo>
                <a:cubicBezTo>
                  <a:pt x="142" y="294"/>
                  <a:pt x="142" y="294"/>
                  <a:pt x="142" y="294"/>
                </a:cubicBezTo>
                <a:lnTo>
                  <a:pt x="142" y="266"/>
                </a:lnTo>
                <a:close/>
                <a:moveTo>
                  <a:pt x="142" y="124"/>
                </a:moveTo>
                <a:cubicBezTo>
                  <a:pt x="29" y="124"/>
                  <a:pt x="29" y="124"/>
                  <a:pt x="29" y="124"/>
                </a:cubicBezTo>
                <a:cubicBezTo>
                  <a:pt x="29" y="238"/>
                  <a:pt x="29" y="238"/>
                  <a:pt x="29" y="238"/>
                </a:cubicBezTo>
                <a:cubicBezTo>
                  <a:pt x="142" y="238"/>
                  <a:pt x="142" y="238"/>
                  <a:pt x="142" y="238"/>
                </a:cubicBezTo>
                <a:lnTo>
                  <a:pt x="142" y="124"/>
                </a:lnTo>
                <a:close/>
                <a:moveTo>
                  <a:pt x="286" y="50"/>
                </a:moveTo>
                <a:cubicBezTo>
                  <a:pt x="170" y="118"/>
                  <a:pt x="170" y="118"/>
                  <a:pt x="170" y="118"/>
                </a:cubicBezTo>
                <a:cubicBezTo>
                  <a:pt x="170" y="244"/>
                  <a:pt x="170" y="244"/>
                  <a:pt x="170" y="244"/>
                </a:cubicBezTo>
                <a:cubicBezTo>
                  <a:pt x="286" y="312"/>
                  <a:pt x="286" y="312"/>
                  <a:pt x="286" y="312"/>
                </a:cubicBezTo>
                <a:lnTo>
                  <a:pt x="286" y="50"/>
                </a:lnTo>
                <a:close/>
                <a:moveTo>
                  <a:pt x="314" y="161"/>
                </a:moveTo>
                <a:cubicBezTo>
                  <a:pt x="314" y="201"/>
                  <a:pt x="314" y="201"/>
                  <a:pt x="314" y="201"/>
                </a:cubicBezTo>
                <a:cubicBezTo>
                  <a:pt x="343" y="186"/>
                  <a:pt x="343" y="186"/>
                  <a:pt x="343" y="186"/>
                </a:cubicBezTo>
                <a:cubicBezTo>
                  <a:pt x="343" y="176"/>
                  <a:pt x="343" y="176"/>
                  <a:pt x="343" y="176"/>
                </a:cubicBezTo>
                <a:lnTo>
                  <a:pt x="314" y="1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3" name="Freeform 51"/>
          <p:cNvSpPr>
            <a:spLocks noEditPoints="1"/>
          </p:cNvSpPr>
          <p:nvPr/>
        </p:nvSpPr>
        <p:spPr bwMode="auto">
          <a:xfrm>
            <a:off x="4007349" y="10691494"/>
            <a:ext cx="485640" cy="483200"/>
          </a:xfrm>
          <a:custGeom>
            <a:avLst/>
            <a:gdLst>
              <a:gd name="T0" fmla="*/ 412 w 488"/>
              <a:gd name="T1" fmla="*/ 16 h 488"/>
              <a:gd name="T2" fmla="*/ 371 w 488"/>
              <a:gd name="T3" fmla="*/ 37 h 488"/>
              <a:gd name="T4" fmla="*/ 80 w 488"/>
              <a:gd name="T5" fmla="*/ 7 h 488"/>
              <a:gd name="T6" fmla="*/ 160 w 488"/>
              <a:gd name="T7" fmla="*/ 248 h 488"/>
              <a:gd name="T8" fmla="*/ 38 w 488"/>
              <a:gd name="T9" fmla="*/ 430 h 488"/>
              <a:gd name="T10" fmla="*/ 20 w 488"/>
              <a:gd name="T11" fmla="*/ 488 h 488"/>
              <a:gd name="T12" fmla="*/ 158 w 488"/>
              <a:gd name="T13" fmla="*/ 410 h 488"/>
              <a:gd name="T14" fmla="*/ 401 w 488"/>
              <a:gd name="T15" fmla="*/ 488 h 488"/>
              <a:gd name="T16" fmla="*/ 371 w 488"/>
              <a:gd name="T17" fmla="*/ 298 h 488"/>
              <a:gd name="T18" fmla="*/ 431 w 488"/>
              <a:gd name="T19" fmla="*/ 177 h 488"/>
              <a:gd name="T20" fmla="*/ 451 w 488"/>
              <a:gd name="T21" fmla="*/ 117 h 488"/>
              <a:gd name="T22" fmla="*/ 472 w 488"/>
              <a:gd name="T23" fmla="*/ 77 h 488"/>
              <a:gd name="T24" fmla="*/ 40 w 488"/>
              <a:gd name="T25" fmla="*/ 87 h 488"/>
              <a:gd name="T26" fmla="*/ 100 w 488"/>
              <a:gd name="T27" fmla="*/ 67 h 488"/>
              <a:gd name="T28" fmla="*/ 100 w 488"/>
              <a:gd name="T29" fmla="*/ 107 h 488"/>
              <a:gd name="T30" fmla="*/ 140 w 488"/>
              <a:gd name="T31" fmla="*/ 107 h 488"/>
              <a:gd name="T32" fmla="*/ 140 w 488"/>
              <a:gd name="T33" fmla="*/ 147 h 488"/>
              <a:gd name="T34" fmla="*/ 181 w 488"/>
              <a:gd name="T35" fmla="*/ 147 h 488"/>
              <a:gd name="T36" fmla="*/ 181 w 488"/>
              <a:gd name="T37" fmla="*/ 187 h 488"/>
              <a:gd name="T38" fmla="*/ 221 w 488"/>
              <a:gd name="T39" fmla="*/ 187 h 488"/>
              <a:gd name="T40" fmla="*/ 40 w 488"/>
              <a:gd name="T41" fmla="*/ 87 h 488"/>
              <a:gd name="T42" fmla="*/ 95 w 488"/>
              <a:gd name="T43" fmla="*/ 363 h 488"/>
              <a:gd name="T44" fmla="*/ 76 w 488"/>
              <a:gd name="T45" fmla="*/ 413 h 488"/>
              <a:gd name="T46" fmla="*/ 110 w 488"/>
              <a:gd name="T47" fmla="*/ 338 h 488"/>
              <a:gd name="T48" fmla="*/ 171 w 488"/>
              <a:gd name="T49" fmla="*/ 358 h 488"/>
              <a:gd name="T50" fmla="*/ 191 w 488"/>
              <a:gd name="T51" fmla="*/ 338 h 488"/>
              <a:gd name="T52" fmla="*/ 291 w 488"/>
              <a:gd name="T53" fmla="*/ 157 h 488"/>
              <a:gd name="T54" fmla="*/ 191 w 488"/>
              <a:gd name="T55" fmla="*/ 338 h 488"/>
              <a:gd name="T56" fmla="*/ 401 w 488"/>
              <a:gd name="T57" fmla="*/ 368 h 488"/>
              <a:gd name="T58" fmla="*/ 401 w 488"/>
              <a:gd name="T59" fmla="*/ 408 h 488"/>
              <a:gd name="T60" fmla="*/ 441 w 488"/>
              <a:gd name="T61" fmla="*/ 408 h 488"/>
              <a:gd name="T62" fmla="*/ 261 w 488"/>
              <a:gd name="T63" fmla="*/ 308 h 488"/>
              <a:gd name="T64" fmla="*/ 321 w 488"/>
              <a:gd name="T65" fmla="*/ 288 h 488"/>
              <a:gd name="T66" fmla="*/ 321 w 488"/>
              <a:gd name="T67" fmla="*/ 328 h 488"/>
              <a:gd name="T68" fmla="*/ 361 w 488"/>
              <a:gd name="T69" fmla="*/ 328 h 488"/>
              <a:gd name="T70" fmla="*/ 361 w 488"/>
              <a:gd name="T71" fmla="*/ 368 h 488"/>
              <a:gd name="T72" fmla="*/ 351 w 488"/>
              <a:gd name="T73" fmla="*/ 278 h 488"/>
              <a:gd name="T74" fmla="*/ 351 w 488"/>
              <a:gd name="T75" fmla="*/ 218 h 488"/>
              <a:gd name="T76" fmla="*/ 351 w 488"/>
              <a:gd name="T77" fmla="*/ 278 h 488"/>
              <a:gd name="T78" fmla="*/ 401 w 488"/>
              <a:gd name="T79" fmla="*/ 228 h 488"/>
              <a:gd name="T80" fmla="*/ 331 w 488"/>
              <a:gd name="T81" fmla="*/ 117 h 488"/>
              <a:gd name="T82" fmla="*/ 411 w 488"/>
              <a:gd name="T83" fmla="*/ 218 h 488"/>
              <a:gd name="T84" fmla="*/ 351 w 488"/>
              <a:gd name="T85" fmla="*/ 97 h 488"/>
              <a:gd name="T86" fmla="*/ 411 w 488"/>
              <a:gd name="T87" fmla="*/ 117 h 488"/>
              <a:gd name="T88" fmla="*/ 452 w 488"/>
              <a:gd name="T89" fmla="*/ 57 h 488"/>
              <a:gd name="T90" fmla="*/ 401 w 488"/>
              <a:gd name="T91" fmla="*/ 67 h 488"/>
              <a:gd name="T92" fmla="*/ 452 w 488"/>
              <a:gd name="T93" fmla="*/ 36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88" h="488">
                <a:moveTo>
                  <a:pt x="472" y="16"/>
                </a:moveTo>
                <a:cubicBezTo>
                  <a:pt x="455" y="0"/>
                  <a:pt x="428" y="0"/>
                  <a:pt x="412" y="16"/>
                </a:cubicBezTo>
                <a:cubicBezTo>
                  <a:pt x="381" y="47"/>
                  <a:pt x="381" y="47"/>
                  <a:pt x="381" y="47"/>
                </a:cubicBezTo>
                <a:cubicBezTo>
                  <a:pt x="371" y="37"/>
                  <a:pt x="371" y="37"/>
                  <a:pt x="371" y="37"/>
                </a:cubicBezTo>
                <a:cubicBezTo>
                  <a:pt x="241" y="167"/>
                  <a:pt x="241" y="167"/>
                  <a:pt x="241" y="167"/>
                </a:cubicBezTo>
                <a:cubicBezTo>
                  <a:pt x="80" y="7"/>
                  <a:pt x="80" y="7"/>
                  <a:pt x="80" y="7"/>
                </a:cubicBezTo>
                <a:cubicBezTo>
                  <a:pt x="0" y="87"/>
                  <a:pt x="0" y="87"/>
                  <a:pt x="0" y="87"/>
                </a:cubicBezTo>
                <a:cubicBezTo>
                  <a:pt x="160" y="248"/>
                  <a:pt x="160" y="248"/>
                  <a:pt x="160" y="248"/>
                </a:cubicBezTo>
                <a:cubicBezTo>
                  <a:pt x="78" y="330"/>
                  <a:pt x="78" y="330"/>
                  <a:pt x="78" y="330"/>
                </a:cubicBezTo>
                <a:cubicBezTo>
                  <a:pt x="38" y="430"/>
                  <a:pt x="38" y="430"/>
                  <a:pt x="38" y="430"/>
                </a:cubicBezTo>
                <a:cubicBezTo>
                  <a:pt x="0" y="468"/>
                  <a:pt x="0" y="468"/>
                  <a:pt x="0" y="468"/>
                </a:cubicBezTo>
                <a:cubicBezTo>
                  <a:pt x="20" y="488"/>
                  <a:pt x="20" y="488"/>
                  <a:pt x="20" y="488"/>
                </a:cubicBezTo>
                <a:cubicBezTo>
                  <a:pt x="58" y="450"/>
                  <a:pt x="58" y="450"/>
                  <a:pt x="58" y="450"/>
                </a:cubicBezTo>
                <a:cubicBezTo>
                  <a:pt x="158" y="410"/>
                  <a:pt x="158" y="410"/>
                  <a:pt x="158" y="410"/>
                </a:cubicBezTo>
                <a:cubicBezTo>
                  <a:pt x="241" y="328"/>
                  <a:pt x="241" y="328"/>
                  <a:pt x="241" y="328"/>
                </a:cubicBezTo>
                <a:cubicBezTo>
                  <a:pt x="401" y="488"/>
                  <a:pt x="401" y="488"/>
                  <a:pt x="401" y="488"/>
                </a:cubicBezTo>
                <a:cubicBezTo>
                  <a:pt x="481" y="408"/>
                  <a:pt x="481" y="408"/>
                  <a:pt x="481" y="408"/>
                </a:cubicBezTo>
                <a:cubicBezTo>
                  <a:pt x="371" y="298"/>
                  <a:pt x="371" y="298"/>
                  <a:pt x="371" y="298"/>
                </a:cubicBezTo>
                <a:cubicBezTo>
                  <a:pt x="431" y="238"/>
                  <a:pt x="431" y="238"/>
                  <a:pt x="431" y="238"/>
                </a:cubicBezTo>
                <a:cubicBezTo>
                  <a:pt x="448" y="221"/>
                  <a:pt x="448" y="194"/>
                  <a:pt x="431" y="177"/>
                </a:cubicBezTo>
                <a:cubicBezTo>
                  <a:pt x="411" y="157"/>
                  <a:pt x="411" y="157"/>
                  <a:pt x="411" y="157"/>
                </a:cubicBezTo>
                <a:cubicBezTo>
                  <a:pt x="451" y="117"/>
                  <a:pt x="451" y="117"/>
                  <a:pt x="451" y="117"/>
                </a:cubicBezTo>
                <a:cubicBezTo>
                  <a:pt x="441" y="107"/>
                  <a:pt x="441" y="107"/>
                  <a:pt x="441" y="107"/>
                </a:cubicBezTo>
                <a:cubicBezTo>
                  <a:pt x="472" y="77"/>
                  <a:pt x="472" y="77"/>
                  <a:pt x="472" y="77"/>
                </a:cubicBezTo>
                <a:cubicBezTo>
                  <a:pt x="488" y="60"/>
                  <a:pt x="488" y="33"/>
                  <a:pt x="472" y="16"/>
                </a:cubicBezTo>
                <a:close/>
                <a:moveTo>
                  <a:pt x="40" y="87"/>
                </a:moveTo>
                <a:cubicBezTo>
                  <a:pt x="80" y="47"/>
                  <a:pt x="80" y="47"/>
                  <a:pt x="80" y="47"/>
                </a:cubicBezTo>
                <a:cubicBezTo>
                  <a:pt x="100" y="67"/>
                  <a:pt x="100" y="67"/>
                  <a:pt x="100" y="67"/>
                </a:cubicBezTo>
                <a:cubicBezTo>
                  <a:pt x="80" y="87"/>
                  <a:pt x="80" y="87"/>
                  <a:pt x="80" y="87"/>
                </a:cubicBezTo>
                <a:cubicBezTo>
                  <a:pt x="100" y="107"/>
                  <a:pt x="100" y="107"/>
                  <a:pt x="100" y="107"/>
                </a:cubicBezTo>
                <a:cubicBezTo>
                  <a:pt x="120" y="87"/>
                  <a:pt x="120" y="87"/>
                  <a:pt x="120" y="87"/>
                </a:cubicBezTo>
                <a:cubicBezTo>
                  <a:pt x="140" y="107"/>
                  <a:pt x="140" y="107"/>
                  <a:pt x="140" y="107"/>
                </a:cubicBezTo>
                <a:cubicBezTo>
                  <a:pt x="120" y="127"/>
                  <a:pt x="120" y="127"/>
                  <a:pt x="120" y="127"/>
                </a:cubicBezTo>
                <a:cubicBezTo>
                  <a:pt x="140" y="147"/>
                  <a:pt x="140" y="147"/>
                  <a:pt x="140" y="147"/>
                </a:cubicBezTo>
                <a:cubicBezTo>
                  <a:pt x="160" y="127"/>
                  <a:pt x="160" y="127"/>
                  <a:pt x="160" y="127"/>
                </a:cubicBezTo>
                <a:cubicBezTo>
                  <a:pt x="181" y="147"/>
                  <a:pt x="181" y="147"/>
                  <a:pt x="181" y="147"/>
                </a:cubicBezTo>
                <a:cubicBezTo>
                  <a:pt x="160" y="167"/>
                  <a:pt x="160" y="167"/>
                  <a:pt x="160" y="167"/>
                </a:cubicBezTo>
                <a:cubicBezTo>
                  <a:pt x="181" y="187"/>
                  <a:pt x="181" y="187"/>
                  <a:pt x="181" y="187"/>
                </a:cubicBezTo>
                <a:cubicBezTo>
                  <a:pt x="201" y="167"/>
                  <a:pt x="201" y="167"/>
                  <a:pt x="201" y="167"/>
                </a:cubicBezTo>
                <a:cubicBezTo>
                  <a:pt x="221" y="187"/>
                  <a:pt x="221" y="187"/>
                  <a:pt x="221" y="187"/>
                </a:cubicBezTo>
                <a:cubicBezTo>
                  <a:pt x="181" y="228"/>
                  <a:pt x="181" y="228"/>
                  <a:pt x="181" y="228"/>
                </a:cubicBezTo>
                <a:lnTo>
                  <a:pt x="40" y="87"/>
                </a:lnTo>
                <a:close/>
                <a:moveTo>
                  <a:pt x="76" y="413"/>
                </a:moveTo>
                <a:cubicBezTo>
                  <a:pt x="95" y="363"/>
                  <a:pt x="95" y="363"/>
                  <a:pt x="95" y="363"/>
                </a:cubicBezTo>
                <a:cubicBezTo>
                  <a:pt x="125" y="393"/>
                  <a:pt x="125" y="393"/>
                  <a:pt x="125" y="393"/>
                </a:cubicBezTo>
                <a:lnTo>
                  <a:pt x="76" y="413"/>
                </a:lnTo>
                <a:close/>
                <a:moveTo>
                  <a:pt x="150" y="378"/>
                </a:moveTo>
                <a:cubicBezTo>
                  <a:pt x="110" y="338"/>
                  <a:pt x="110" y="338"/>
                  <a:pt x="110" y="338"/>
                </a:cubicBezTo>
                <a:cubicBezTo>
                  <a:pt x="130" y="318"/>
                  <a:pt x="130" y="318"/>
                  <a:pt x="130" y="318"/>
                </a:cubicBezTo>
                <a:cubicBezTo>
                  <a:pt x="171" y="358"/>
                  <a:pt x="171" y="358"/>
                  <a:pt x="171" y="358"/>
                </a:cubicBezTo>
                <a:lnTo>
                  <a:pt x="150" y="378"/>
                </a:lnTo>
                <a:close/>
                <a:moveTo>
                  <a:pt x="191" y="338"/>
                </a:moveTo>
                <a:cubicBezTo>
                  <a:pt x="150" y="298"/>
                  <a:pt x="150" y="298"/>
                  <a:pt x="150" y="298"/>
                </a:cubicBezTo>
                <a:cubicBezTo>
                  <a:pt x="291" y="157"/>
                  <a:pt x="291" y="157"/>
                  <a:pt x="291" y="157"/>
                </a:cubicBezTo>
                <a:cubicBezTo>
                  <a:pt x="331" y="197"/>
                  <a:pt x="331" y="197"/>
                  <a:pt x="331" y="197"/>
                </a:cubicBezTo>
                <a:lnTo>
                  <a:pt x="191" y="338"/>
                </a:lnTo>
                <a:close/>
                <a:moveTo>
                  <a:pt x="381" y="348"/>
                </a:moveTo>
                <a:cubicBezTo>
                  <a:pt x="401" y="368"/>
                  <a:pt x="401" y="368"/>
                  <a:pt x="401" y="368"/>
                </a:cubicBezTo>
                <a:cubicBezTo>
                  <a:pt x="381" y="388"/>
                  <a:pt x="381" y="388"/>
                  <a:pt x="381" y="388"/>
                </a:cubicBezTo>
                <a:cubicBezTo>
                  <a:pt x="401" y="408"/>
                  <a:pt x="401" y="408"/>
                  <a:pt x="401" y="408"/>
                </a:cubicBezTo>
                <a:cubicBezTo>
                  <a:pt x="421" y="388"/>
                  <a:pt x="421" y="388"/>
                  <a:pt x="421" y="388"/>
                </a:cubicBezTo>
                <a:cubicBezTo>
                  <a:pt x="441" y="408"/>
                  <a:pt x="441" y="408"/>
                  <a:pt x="441" y="408"/>
                </a:cubicBezTo>
                <a:cubicBezTo>
                  <a:pt x="401" y="448"/>
                  <a:pt x="401" y="448"/>
                  <a:pt x="401" y="448"/>
                </a:cubicBezTo>
                <a:cubicBezTo>
                  <a:pt x="261" y="308"/>
                  <a:pt x="261" y="308"/>
                  <a:pt x="261" y="308"/>
                </a:cubicBezTo>
                <a:cubicBezTo>
                  <a:pt x="301" y="268"/>
                  <a:pt x="301" y="268"/>
                  <a:pt x="301" y="268"/>
                </a:cubicBezTo>
                <a:cubicBezTo>
                  <a:pt x="321" y="288"/>
                  <a:pt x="321" y="288"/>
                  <a:pt x="321" y="288"/>
                </a:cubicBezTo>
                <a:cubicBezTo>
                  <a:pt x="301" y="308"/>
                  <a:pt x="301" y="308"/>
                  <a:pt x="301" y="308"/>
                </a:cubicBezTo>
                <a:cubicBezTo>
                  <a:pt x="321" y="328"/>
                  <a:pt x="321" y="328"/>
                  <a:pt x="321" y="328"/>
                </a:cubicBezTo>
                <a:cubicBezTo>
                  <a:pt x="341" y="308"/>
                  <a:pt x="341" y="308"/>
                  <a:pt x="341" y="308"/>
                </a:cubicBezTo>
                <a:cubicBezTo>
                  <a:pt x="361" y="328"/>
                  <a:pt x="361" y="328"/>
                  <a:pt x="361" y="328"/>
                </a:cubicBezTo>
                <a:cubicBezTo>
                  <a:pt x="341" y="348"/>
                  <a:pt x="341" y="348"/>
                  <a:pt x="341" y="348"/>
                </a:cubicBezTo>
                <a:cubicBezTo>
                  <a:pt x="361" y="368"/>
                  <a:pt x="361" y="368"/>
                  <a:pt x="361" y="368"/>
                </a:cubicBezTo>
                <a:lnTo>
                  <a:pt x="381" y="348"/>
                </a:lnTo>
                <a:close/>
                <a:moveTo>
                  <a:pt x="351" y="278"/>
                </a:moveTo>
                <a:cubicBezTo>
                  <a:pt x="321" y="248"/>
                  <a:pt x="321" y="248"/>
                  <a:pt x="321" y="248"/>
                </a:cubicBezTo>
                <a:cubicBezTo>
                  <a:pt x="351" y="218"/>
                  <a:pt x="351" y="218"/>
                  <a:pt x="351" y="218"/>
                </a:cubicBezTo>
                <a:cubicBezTo>
                  <a:pt x="381" y="248"/>
                  <a:pt x="381" y="248"/>
                  <a:pt x="381" y="248"/>
                </a:cubicBezTo>
                <a:lnTo>
                  <a:pt x="351" y="278"/>
                </a:lnTo>
                <a:close/>
                <a:moveTo>
                  <a:pt x="411" y="218"/>
                </a:moveTo>
                <a:cubicBezTo>
                  <a:pt x="401" y="228"/>
                  <a:pt x="401" y="228"/>
                  <a:pt x="401" y="228"/>
                </a:cubicBezTo>
                <a:cubicBezTo>
                  <a:pt x="311" y="137"/>
                  <a:pt x="311" y="137"/>
                  <a:pt x="311" y="137"/>
                </a:cubicBezTo>
                <a:cubicBezTo>
                  <a:pt x="331" y="117"/>
                  <a:pt x="331" y="117"/>
                  <a:pt x="331" y="117"/>
                </a:cubicBezTo>
                <a:cubicBezTo>
                  <a:pt x="411" y="197"/>
                  <a:pt x="411" y="197"/>
                  <a:pt x="411" y="197"/>
                </a:cubicBezTo>
                <a:cubicBezTo>
                  <a:pt x="417" y="203"/>
                  <a:pt x="417" y="212"/>
                  <a:pt x="411" y="218"/>
                </a:cubicBezTo>
                <a:close/>
                <a:moveTo>
                  <a:pt x="391" y="137"/>
                </a:moveTo>
                <a:cubicBezTo>
                  <a:pt x="351" y="97"/>
                  <a:pt x="351" y="97"/>
                  <a:pt x="351" y="97"/>
                </a:cubicBezTo>
                <a:cubicBezTo>
                  <a:pt x="371" y="77"/>
                  <a:pt x="371" y="77"/>
                  <a:pt x="371" y="77"/>
                </a:cubicBezTo>
                <a:cubicBezTo>
                  <a:pt x="411" y="117"/>
                  <a:pt x="411" y="117"/>
                  <a:pt x="411" y="117"/>
                </a:cubicBezTo>
                <a:lnTo>
                  <a:pt x="391" y="137"/>
                </a:lnTo>
                <a:close/>
                <a:moveTo>
                  <a:pt x="452" y="57"/>
                </a:moveTo>
                <a:cubicBezTo>
                  <a:pt x="421" y="87"/>
                  <a:pt x="421" y="87"/>
                  <a:pt x="421" y="87"/>
                </a:cubicBezTo>
                <a:cubicBezTo>
                  <a:pt x="401" y="67"/>
                  <a:pt x="401" y="67"/>
                  <a:pt x="401" y="67"/>
                </a:cubicBezTo>
                <a:cubicBezTo>
                  <a:pt x="432" y="36"/>
                  <a:pt x="432" y="36"/>
                  <a:pt x="432" y="36"/>
                </a:cubicBezTo>
                <a:cubicBezTo>
                  <a:pt x="437" y="31"/>
                  <a:pt x="446" y="31"/>
                  <a:pt x="452" y="36"/>
                </a:cubicBezTo>
                <a:cubicBezTo>
                  <a:pt x="457" y="42"/>
                  <a:pt x="457" y="51"/>
                  <a:pt x="452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4" name="Freeform 52"/>
          <p:cNvSpPr>
            <a:spLocks noEditPoints="1"/>
          </p:cNvSpPr>
          <p:nvPr/>
        </p:nvSpPr>
        <p:spPr bwMode="auto">
          <a:xfrm>
            <a:off x="6278899" y="10692717"/>
            <a:ext cx="480760" cy="480758"/>
          </a:xfrm>
          <a:custGeom>
            <a:avLst/>
            <a:gdLst>
              <a:gd name="T0" fmla="*/ 242 w 484"/>
              <a:gd name="T1" fmla="*/ 0 h 484"/>
              <a:gd name="T2" fmla="*/ 0 w 484"/>
              <a:gd name="T3" fmla="*/ 242 h 484"/>
              <a:gd name="T4" fmla="*/ 242 w 484"/>
              <a:gd name="T5" fmla="*/ 484 h 484"/>
              <a:gd name="T6" fmla="*/ 484 w 484"/>
              <a:gd name="T7" fmla="*/ 242 h 484"/>
              <a:gd name="T8" fmla="*/ 242 w 484"/>
              <a:gd name="T9" fmla="*/ 0 h 484"/>
              <a:gd name="T10" fmla="*/ 28 w 484"/>
              <a:gd name="T11" fmla="*/ 242 h 484"/>
              <a:gd name="T12" fmla="*/ 153 w 484"/>
              <a:gd name="T13" fmla="*/ 48 h 484"/>
              <a:gd name="T14" fmla="*/ 144 w 484"/>
              <a:gd name="T15" fmla="*/ 93 h 484"/>
              <a:gd name="T16" fmla="*/ 105 w 484"/>
              <a:gd name="T17" fmla="*/ 133 h 484"/>
              <a:gd name="T18" fmla="*/ 171 w 484"/>
              <a:gd name="T19" fmla="*/ 166 h 484"/>
              <a:gd name="T20" fmla="*/ 171 w 484"/>
              <a:gd name="T21" fmla="*/ 171 h 484"/>
              <a:gd name="T22" fmla="*/ 109 w 484"/>
              <a:gd name="T23" fmla="*/ 171 h 484"/>
              <a:gd name="T24" fmla="*/ 133 w 484"/>
              <a:gd name="T25" fmla="*/ 243 h 484"/>
              <a:gd name="T26" fmla="*/ 98 w 484"/>
              <a:gd name="T27" fmla="*/ 225 h 484"/>
              <a:gd name="T28" fmla="*/ 55 w 484"/>
              <a:gd name="T29" fmla="*/ 268 h 484"/>
              <a:gd name="T30" fmla="*/ 77 w 484"/>
              <a:gd name="T31" fmla="*/ 313 h 484"/>
              <a:gd name="T32" fmla="*/ 41 w 484"/>
              <a:gd name="T33" fmla="*/ 313 h 484"/>
              <a:gd name="T34" fmla="*/ 28 w 484"/>
              <a:gd name="T35" fmla="*/ 242 h 484"/>
              <a:gd name="T36" fmla="*/ 171 w 484"/>
              <a:gd name="T37" fmla="*/ 444 h 484"/>
              <a:gd name="T38" fmla="*/ 134 w 484"/>
              <a:gd name="T39" fmla="*/ 427 h 484"/>
              <a:gd name="T40" fmla="*/ 157 w 484"/>
              <a:gd name="T41" fmla="*/ 404 h 484"/>
              <a:gd name="T42" fmla="*/ 171 w 484"/>
              <a:gd name="T43" fmla="*/ 418 h 484"/>
              <a:gd name="T44" fmla="*/ 171 w 484"/>
              <a:gd name="T45" fmla="*/ 444 h 484"/>
              <a:gd name="T46" fmla="*/ 228 w 484"/>
              <a:gd name="T47" fmla="*/ 455 h 484"/>
              <a:gd name="T48" fmla="*/ 200 w 484"/>
              <a:gd name="T49" fmla="*/ 452 h 484"/>
              <a:gd name="T50" fmla="*/ 200 w 484"/>
              <a:gd name="T51" fmla="*/ 407 h 484"/>
              <a:gd name="T52" fmla="*/ 157 w 484"/>
              <a:gd name="T53" fmla="*/ 364 h 484"/>
              <a:gd name="T54" fmla="*/ 111 w 484"/>
              <a:gd name="T55" fmla="*/ 410 h 484"/>
              <a:gd name="T56" fmla="*/ 53 w 484"/>
              <a:gd name="T57" fmla="*/ 341 h 484"/>
              <a:gd name="T58" fmla="*/ 123 w 484"/>
              <a:gd name="T59" fmla="*/ 341 h 484"/>
              <a:gd name="T60" fmla="*/ 89 w 484"/>
              <a:gd name="T61" fmla="*/ 273 h 484"/>
              <a:gd name="T62" fmla="*/ 103 w 484"/>
              <a:gd name="T63" fmla="*/ 259 h 484"/>
              <a:gd name="T64" fmla="*/ 181 w 484"/>
              <a:gd name="T65" fmla="*/ 299 h 484"/>
              <a:gd name="T66" fmla="*/ 148 w 484"/>
              <a:gd name="T67" fmla="*/ 200 h 484"/>
              <a:gd name="T68" fmla="*/ 200 w 484"/>
              <a:gd name="T69" fmla="*/ 200 h 484"/>
              <a:gd name="T70" fmla="*/ 200 w 484"/>
              <a:gd name="T71" fmla="*/ 148 h 484"/>
              <a:gd name="T72" fmla="*/ 153 w 484"/>
              <a:gd name="T73" fmla="*/ 125 h 484"/>
              <a:gd name="T74" fmla="*/ 170 w 484"/>
              <a:gd name="T75" fmla="*/ 107 h 484"/>
              <a:gd name="T76" fmla="*/ 184 w 484"/>
              <a:gd name="T77" fmla="*/ 36 h 484"/>
              <a:gd name="T78" fmla="*/ 228 w 484"/>
              <a:gd name="T79" fmla="*/ 29 h 484"/>
              <a:gd name="T80" fmla="*/ 228 w 484"/>
              <a:gd name="T81" fmla="*/ 455 h 484"/>
              <a:gd name="T82" fmla="*/ 256 w 484"/>
              <a:gd name="T83" fmla="*/ 173 h 484"/>
              <a:gd name="T84" fmla="*/ 313 w 484"/>
              <a:gd name="T85" fmla="*/ 242 h 484"/>
              <a:gd name="T86" fmla="*/ 256 w 484"/>
              <a:gd name="T87" fmla="*/ 312 h 484"/>
              <a:gd name="T88" fmla="*/ 256 w 484"/>
              <a:gd name="T89" fmla="*/ 173 h 484"/>
              <a:gd name="T90" fmla="*/ 256 w 484"/>
              <a:gd name="T91" fmla="*/ 340 h 484"/>
              <a:gd name="T92" fmla="*/ 342 w 484"/>
              <a:gd name="T93" fmla="*/ 242 h 484"/>
              <a:gd name="T94" fmla="*/ 256 w 484"/>
              <a:gd name="T95" fmla="*/ 144 h 484"/>
              <a:gd name="T96" fmla="*/ 256 w 484"/>
              <a:gd name="T97" fmla="*/ 86 h 484"/>
              <a:gd name="T98" fmla="*/ 399 w 484"/>
              <a:gd name="T99" fmla="*/ 242 h 484"/>
              <a:gd name="T100" fmla="*/ 256 w 484"/>
              <a:gd name="T101" fmla="*/ 398 h 484"/>
              <a:gd name="T102" fmla="*/ 256 w 484"/>
              <a:gd name="T103" fmla="*/ 340 h 484"/>
              <a:gd name="T104" fmla="*/ 256 w 484"/>
              <a:gd name="T105" fmla="*/ 455 h 484"/>
              <a:gd name="T106" fmla="*/ 256 w 484"/>
              <a:gd name="T107" fmla="*/ 426 h 484"/>
              <a:gd name="T108" fmla="*/ 428 w 484"/>
              <a:gd name="T109" fmla="*/ 242 h 484"/>
              <a:gd name="T110" fmla="*/ 256 w 484"/>
              <a:gd name="T111" fmla="*/ 57 h 484"/>
              <a:gd name="T112" fmla="*/ 256 w 484"/>
              <a:gd name="T113" fmla="*/ 29 h 484"/>
              <a:gd name="T114" fmla="*/ 456 w 484"/>
              <a:gd name="T115" fmla="*/ 242 h 484"/>
              <a:gd name="T116" fmla="*/ 256 w 484"/>
              <a:gd name="T117" fmla="*/ 455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84" h="484">
                <a:moveTo>
                  <a:pt x="242" y="0"/>
                </a:moveTo>
                <a:cubicBezTo>
                  <a:pt x="109" y="0"/>
                  <a:pt x="0" y="109"/>
                  <a:pt x="0" y="242"/>
                </a:cubicBezTo>
                <a:cubicBezTo>
                  <a:pt x="0" y="375"/>
                  <a:pt x="109" y="484"/>
                  <a:pt x="242" y="484"/>
                </a:cubicBezTo>
                <a:cubicBezTo>
                  <a:pt x="376" y="484"/>
                  <a:pt x="484" y="375"/>
                  <a:pt x="484" y="242"/>
                </a:cubicBezTo>
                <a:cubicBezTo>
                  <a:pt x="484" y="109"/>
                  <a:pt x="376" y="0"/>
                  <a:pt x="242" y="0"/>
                </a:cubicBezTo>
                <a:close/>
                <a:moveTo>
                  <a:pt x="28" y="242"/>
                </a:moveTo>
                <a:cubicBezTo>
                  <a:pt x="28" y="156"/>
                  <a:pt x="80" y="82"/>
                  <a:pt x="153" y="48"/>
                </a:cubicBezTo>
                <a:cubicBezTo>
                  <a:pt x="144" y="93"/>
                  <a:pt x="144" y="93"/>
                  <a:pt x="144" y="93"/>
                </a:cubicBezTo>
                <a:cubicBezTo>
                  <a:pt x="105" y="133"/>
                  <a:pt x="105" y="133"/>
                  <a:pt x="105" y="133"/>
                </a:cubicBezTo>
                <a:cubicBezTo>
                  <a:pt x="171" y="166"/>
                  <a:pt x="171" y="166"/>
                  <a:pt x="171" y="166"/>
                </a:cubicBezTo>
                <a:cubicBezTo>
                  <a:pt x="171" y="171"/>
                  <a:pt x="171" y="171"/>
                  <a:pt x="171" y="171"/>
                </a:cubicBezTo>
                <a:cubicBezTo>
                  <a:pt x="109" y="171"/>
                  <a:pt x="109" y="171"/>
                  <a:pt x="109" y="171"/>
                </a:cubicBezTo>
                <a:cubicBezTo>
                  <a:pt x="133" y="243"/>
                  <a:pt x="133" y="243"/>
                  <a:pt x="133" y="243"/>
                </a:cubicBezTo>
                <a:cubicBezTo>
                  <a:pt x="98" y="225"/>
                  <a:pt x="98" y="225"/>
                  <a:pt x="98" y="225"/>
                </a:cubicBezTo>
                <a:cubicBezTo>
                  <a:pt x="55" y="268"/>
                  <a:pt x="55" y="268"/>
                  <a:pt x="55" y="268"/>
                </a:cubicBezTo>
                <a:cubicBezTo>
                  <a:pt x="77" y="313"/>
                  <a:pt x="77" y="313"/>
                  <a:pt x="77" y="313"/>
                </a:cubicBezTo>
                <a:cubicBezTo>
                  <a:pt x="41" y="313"/>
                  <a:pt x="41" y="313"/>
                  <a:pt x="41" y="313"/>
                </a:cubicBezTo>
                <a:cubicBezTo>
                  <a:pt x="33" y="291"/>
                  <a:pt x="28" y="267"/>
                  <a:pt x="28" y="242"/>
                </a:cubicBezTo>
                <a:close/>
                <a:moveTo>
                  <a:pt x="171" y="444"/>
                </a:moveTo>
                <a:cubicBezTo>
                  <a:pt x="158" y="439"/>
                  <a:pt x="146" y="434"/>
                  <a:pt x="134" y="427"/>
                </a:cubicBezTo>
                <a:cubicBezTo>
                  <a:pt x="157" y="404"/>
                  <a:pt x="157" y="404"/>
                  <a:pt x="157" y="404"/>
                </a:cubicBezTo>
                <a:cubicBezTo>
                  <a:pt x="171" y="418"/>
                  <a:pt x="171" y="418"/>
                  <a:pt x="171" y="418"/>
                </a:cubicBezTo>
                <a:lnTo>
                  <a:pt x="171" y="444"/>
                </a:lnTo>
                <a:close/>
                <a:moveTo>
                  <a:pt x="228" y="455"/>
                </a:moveTo>
                <a:cubicBezTo>
                  <a:pt x="218" y="455"/>
                  <a:pt x="209" y="454"/>
                  <a:pt x="200" y="452"/>
                </a:cubicBezTo>
                <a:cubicBezTo>
                  <a:pt x="200" y="407"/>
                  <a:pt x="200" y="407"/>
                  <a:pt x="200" y="407"/>
                </a:cubicBezTo>
                <a:cubicBezTo>
                  <a:pt x="157" y="364"/>
                  <a:pt x="157" y="364"/>
                  <a:pt x="157" y="364"/>
                </a:cubicBezTo>
                <a:cubicBezTo>
                  <a:pt x="111" y="410"/>
                  <a:pt x="111" y="410"/>
                  <a:pt x="111" y="410"/>
                </a:cubicBezTo>
                <a:cubicBezTo>
                  <a:pt x="87" y="392"/>
                  <a:pt x="67" y="368"/>
                  <a:pt x="53" y="341"/>
                </a:cubicBezTo>
                <a:cubicBezTo>
                  <a:pt x="123" y="341"/>
                  <a:pt x="123" y="341"/>
                  <a:pt x="123" y="341"/>
                </a:cubicBezTo>
                <a:cubicBezTo>
                  <a:pt x="89" y="273"/>
                  <a:pt x="89" y="273"/>
                  <a:pt x="89" y="273"/>
                </a:cubicBezTo>
                <a:cubicBezTo>
                  <a:pt x="103" y="259"/>
                  <a:pt x="103" y="259"/>
                  <a:pt x="103" y="259"/>
                </a:cubicBezTo>
                <a:cubicBezTo>
                  <a:pt x="181" y="299"/>
                  <a:pt x="181" y="299"/>
                  <a:pt x="181" y="299"/>
                </a:cubicBezTo>
                <a:cubicBezTo>
                  <a:pt x="148" y="200"/>
                  <a:pt x="148" y="200"/>
                  <a:pt x="148" y="200"/>
                </a:cubicBezTo>
                <a:cubicBezTo>
                  <a:pt x="200" y="200"/>
                  <a:pt x="200" y="200"/>
                  <a:pt x="200" y="200"/>
                </a:cubicBezTo>
                <a:cubicBezTo>
                  <a:pt x="200" y="148"/>
                  <a:pt x="200" y="148"/>
                  <a:pt x="200" y="148"/>
                </a:cubicBezTo>
                <a:cubicBezTo>
                  <a:pt x="153" y="125"/>
                  <a:pt x="153" y="125"/>
                  <a:pt x="153" y="125"/>
                </a:cubicBezTo>
                <a:cubicBezTo>
                  <a:pt x="170" y="107"/>
                  <a:pt x="170" y="107"/>
                  <a:pt x="170" y="107"/>
                </a:cubicBezTo>
                <a:cubicBezTo>
                  <a:pt x="184" y="36"/>
                  <a:pt x="184" y="36"/>
                  <a:pt x="184" y="36"/>
                </a:cubicBezTo>
                <a:cubicBezTo>
                  <a:pt x="198" y="32"/>
                  <a:pt x="213" y="30"/>
                  <a:pt x="228" y="29"/>
                </a:cubicBezTo>
                <a:lnTo>
                  <a:pt x="228" y="455"/>
                </a:lnTo>
                <a:close/>
                <a:moveTo>
                  <a:pt x="256" y="173"/>
                </a:moveTo>
                <a:cubicBezTo>
                  <a:pt x="289" y="179"/>
                  <a:pt x="313" y="208"/>
                  <a:pt x="313" y="242"/>
                </a:cubicBezTo>
                <a:cubicBezTo>
                  <a:pt x="313" y="276"/>
                  <a:pt x="289" y="305"/>
                  <a:pt x="256" y="312"/>
                </a:cubicBezTo>
                <a:lnTo>
                  <a:pt x="256" y="173"/>
                </a:lnTo>
                <a:close/>
                <a:moveTo>
                  <a:pt x="256" y="340"/>
                </a:moveTo>
                <a:cubicBezTo>
                  <a:pt x="305" y="334"/>
                  <a:pt x="342" y="292"/>
                  <a:pt x="342" y="242"/>
                </a:cubicBezTo>
                <a:cubicBezTo>
                  <a:pt x="342" y="192"/>
                  <a:pt x="305" y="151"/>
                  <a:pt x="256" y="144"/>
                </a:cubicBezTo>
                <a:cubicBezTo>
                  <a:pt x="256" y="86"/>
                  <a:pt x="256" y="86"/>
                  <a:pt x="256" y="86"/>
                </a:cubicBezTo>
                <a:cubicBezTo>
                  <a:pt x="336" y="93"/>
                  <a:pt x="399" y="160"/>
                  <a:pt x="399" y="242"/>
                </a:cubicBezTo>
                <a:cubicBezTo>
                  <a:pt x="399" y="323"/>
                  <a:pt x="336" y="390"/>
                  <a:pt x="256" y="398"/>
                </a:cubicBezTo>
                <a:lnTo>
                  <a:pt x="256" y="340"/>
                </a:lnTo>
                <a:close/>
                <a:moveTo>
                  <a:pt x="256" y="455"/>
                </a:moveTo>
                <a:cubicBezTo>
                  <a:pt x="256" y="426"/>
                  <a:pt x="256" y="426"/>
                  <a:pt x="256" y="426"/>
                </a:cubicBezTo>
                <a:cubicBezTo>
                  <a:pt x="351" y="419"/>
                  <a:pt x="428" y="340"/>
                  <a:pt x="428" y="242"/>
                </a:cubicBezTo>
                <a:cubicBezTo>
                  <a:pt x="428" y="145"/>
                  <a:pt x="351" y="65"/>
                  <a:pt x="256" y="57"/>
                </a:cubicBezTo>
                <a:cubicBezTo>
                  <a:pt x="256" y="29"/>
                  <a:pt x="256" y="29"/>
                  <a:pt x="256" y="29"/>
                </a:cubicBezTo>
                <a:cubicBezTo>
                  <a:pt x="368" y="36"/>
                  <a:pt x="456" y="129"/>
                  <a:pt x="456" y="242"/>
                </a:cubicBezTo>
                <a:cubicBezTo>
                  <a:pt x="456" y="355"/>
                  <a:pt x="368" y="448"/>
                  <a:pt x="256" y="4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5" name="Freeform 53"/>
          <p:cNvSpPr>
            <a:spLocks noEditPoints="1"/>
          </p:cNvSpPr>
          <p:nvPr/>
        </p:nvSpPr>
        <p:spPr bwMode="auto">
          <a:xfrm>
            <a:off x="22166434" y="10692717"/>
            <a:ext cx="483198" cy="480758"/>
          </a:xfrm>
          <a:custGeom>
            <a:avLst/>
            <a:gdLst>
              <a:gd name="T0" fmla="*/ 86 w 484"/>
              <a:gd name="T1" fmla="*/ 0 h 484"/>
              <a:gd name="T2" fmla="*/ 0 w 484"/>
              <a:gd name="T3" fmla="*/ 28 h 484"/>
              <a:gd name="T4" fmla="*/ 115 w 484"/>
              <a:gd name="T5" fmla="*/ 228 h 484"/>
              <a:gd name="T6" fmla="*/ 200 w 484"/>
              <a:gd name="T7" fmla="*/ 295 h 484"/>
              <a:gd name="T8" fmla="*/ 115 w 484"/>
              <a:gd name="T9" fmla="*/ 399 h 484"/>
              <a:gd name="T10" fmla="*/ 86 w 484"/>
              <a:gd name="T11" fmla="*/ 484 h 484"/>
              <a:gd name="T12" fmla="*/ 398 w 484"/>
              <a:gd name="T13" fmla="*/ 399 h 484"/>
              <a:gd name="T14" fmla="*/ 317 w 484"/>
              <a:gd name="T15" fmla="*/ 335 h 484"/>
              <a:gd name="T16" fmla="*/ 314 w 484"/>
              <a:gd name="T17" fmla="*/ 267 h 484"/>
              <a:gd name="T18" fmla="*/ 484 w 484"/>
              <a:gd name="T19" fmla="*/ 106 h 484"/>
              <a:gd name="T20" fmla="*/ 398 w 484"/>
              <a:gd name="T21" fmla="*/ 28 h 484"/>
              <a:gd name="T22" fmla="*/ 28 w 484"/>
              <a:gd name="T23" fmla="*/ 106 h 484"/>
              <a:gd name="T24" fmla="*/ 86 w 484"/>
              <a:gd name="T25" fmla="*/ 57 h 484"/>
              <a:gd name="T26" fmla="*/ 97 w 484"/>
              <a:gd name="T27" fmla="*/ 196 h 484"/>
              <a:gd name="T28" fmla="*/ 370 w 484"/>
              <a:gd name="T29" fmla="*/ 428 h 484"/>
              <a:gd name="T30" fmla="*/ 114 w 484"/>
              <a:gd name="T31" fmla="*/ 456 h 484"/>
              <a:gd name="T32" fmla="*/ 370 w 484"/>
              <a:gd name="T33" fmla="*/ 428 h 484"/>
              <a:gd name="T34" fmla="*/ 302 w 484"/>
              <a:gd name="T35" fmla="*/ 241 h 484"/>
              <a:gd name="T36" fmla="*/ 301 w 484"/>
              <a:gd name="T37" fmla="*/ 359 h 484"/>
              <a:gd name="T38" fmla="*/ 144 w 484"/>
              <a:gd name="T39" fmla="*/ 399 h 484"/>
              <a:gd name="T40" fmla="*/ 228 w 484"/>
              <a:gd name="T41" fmla="*/ 295 h 484"/>
              <a:gd name="T42" fmla="*/ 114 w 484"/>
              <a:gd name="T43" fmla="*/ 129 h 484"/>
              <a:gd name="T44" fmla="*/ 370 w 484"/>
              <a:gd name="T45" fmla="*/ 28 h 484"/>
              <a:gd name="T46" fmla="*/ 456 w 484"/>
              <a:gd name="T47" fmla="*/ 57 h 484"/>
              <a:gd name="T48" fmla="*/ 387 w 484"/>
              <a:gd name="T49" fmla="*/ 196 h 484"/>
              <a:gd name="T50" fmla="*/ 398 w 484"/>
              <a:gd name="T51" fmla="*/ 57 h 484"/>
              <a:gd name="T52" fmla="*/ 188 w 484"/>
              <a:gd name="T53" fmla="*/ 217 h 484"/>
              <a:gd name="T54" fmla="*/ 296 w 484"/>
              <a:gd name="T55" fmla="*/ 217 h 484"/>
              <a:gd name="T56" fmla="*/ 330 w 484"/>
              <a:gd name="T57" fmla="*/ 116 h 484"/>
              <a:gd name="T58" fmla="*/ 242 w 484"/>
              <a:gd name="T59" fmla="*/ 53 h 484"/>
              <a:gd name="T60" fmla="*/ 154 w 484"/>
              <a:gd name="T61" fmla="*/ 116 h 484"/>
              <a:gd name="T62" fmla="*/ 188 w 484"/>
              <a:gd name="T63" fmla="*/ 217 h 484"/>
              <a:gd name="T64" fmla="*/ 242 w 484"/>
              <a:gd name="T65" fmla="*/ 117 h 484"/>
              <a:gd name="T66" fmla="*/ 268 w 484"/>
              <a:gd name="T67" fmla="*/ 136 h 484"/>
              <a:gd name="T68" fmla="*/ 258 w 484"/>
              <a:gd name="T69" fmla="*/ 166 h 484"/>
              <a:gd name="T70" fmla="*/ 226 w 484"/>
              <a:gd name="T71" fmla="*/ 166 h 484"/>
              <a:gd name="T72" fmla="*/ 216 w 484"/>
              <a:gd name="T73" fmla="*/ 136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84" h="484">
                <a:moveTo>
                  <a:pt x="398" y="0"/>
                </a:moveTo>
                <a:cubicBezTo>
                  <a:pt x="86" y="0"/>
                  <a:pt x="86" y="0"/>
                  <a:pt x="86" y="0"/>
                </a:cubicBezTo>
                <a:cubicBezTo>
                  <a:pt x="86" y="28"/>
                  <a:pt x="86" y="28"/>
                  <a:pt x="86" y="2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171"/>
                  <a:pt x="51" y="224"/>
                  <a:pt x="115" y="228"/>
                </a:cubicBezTo>
                <a:cubicBezTo>
                  <a:pt x="132" y="248"/>
                  <a:pt x="153" y="258"/>
                  <a:pt x="169" y="267"/>
                </a:cubicBezTo>
                <a:cubicBezTo>
                  <a:pt x="192" y="278"/>
                  <a:pt x="200" y="283"/>
                  <a:pt x="200" y="295"/>
                </a:cubicBezTo>
                <a:cubicBezTo>
                  <a:pt x="200" y="313"/>
                  <a:pt x="188" y="322"/>
                  <a:pt x="167" y="335"/>
                </a:cubicBezTo>
                <a:cubicBezTo>
                  <a:pt x="146" y="348"/>
                  <a:pt x="121" y="364"/>
                  <a:pt x="115" y="399"/>
                </a:cubicBezTo>
                <a:cubicBezTo>
                  <a:pt x="86" y="399"/>
                  <a:pt x="86" y="399"/>
                  <a:pt x="86" y="399"/>
                </a:cubicBezTo>
                <a:cubicBezTo>
                  <a:pt x="86" y="484"/>
                  <a:pt x="86" y="484"/>
                  <a:pt x="86" y="484"/>
                </a:cubicBezTo>
                <a:cubicBezTo>
                  <a:pt x="398" y="484"/>
                  <a:pt x="398" y="484"/>
                  <a:pt x="398" y="484"/>
                </a:cubicBezTo>
                <a:cubicBezTo>
                  <a:pt x="398" y="399"/>
                  <a:pt x="398" y="399"/>
                  <a:pt x="398" y="399"/>
                </a:cubicBezTo>
                <a:cubicBezTo>
                  <a:pt x="368" y="399"/>
                  <a:pt x="368" y="399"/>
                  <a:pt x="368" y="399"/>
                </a:cubicBezTo>
                <a:cubicBezTo>
                  <a:pt x="363" y="364"/>
                  <a:pt x="338" y="348"/>
                  <a:pt x="317" y="335"/>
                </a:cubicBezTo>
                <a:cubicBezTo>
                  <a:pt x="296" y="322"/>
                  <a:pt x="284" y="313"/>
                  <a:pt x="284" y="295"/>
                </a:cubicBezTo>
                <a:cubicBezTo>
                  <a:pt x="284" y="283"/>
                  <a:pt x="292" y="278"/>
                  <a:pt x="314" y="267"/>
                </a:cubicBezTo>
                <a:cubicBezTo>
                  <a:pt x="331" y="258"/>
                  <a:pt x="352" y="248"/>
                  <a:pt x="368" y="228"/>
                </a:cubicBezTo>
                <a:cubicBezTo>
                  <a:pt x="433" y="224"/>
                  <a:pt x="484" y="171"/>
                  <a:pt x="484" y="106"/>
                </a:cubicBezTo>
                <a:cubicBezTo>
                  <a:pt x="484" y="28"/>
                  <a:pt x="484" y="28"/>
                  <a:pt x="484" y="28"/>
                </a:cubicBezTo>
                <a:cubicBezTo>
                  <a:pt x="398" y="28"/>
                  <a:pt x="398" y="28"/>
                  <a:pt x="398" y="28"/>
                </a:cubicBezTo>
                <a:lnTo>
                  <a:pt x="398" y="0"/>
                </a:lnTo>
                <a:close/>
                <a:moveTo>
                  <a:pt x="28" y="106"/>
                </a:moveTo>
                <a:cubicBezTo>
                  <a:pt x="28" y="57"/>
                  <a:pt x="28" y="57"/>
                  <a:pt x="28" y="57"/>
                </a:cubicBezTo>
                <a:cubicBezTo>
                  <a:pt x="86" y="57"/>
                  <a:pt x="86" y="57"/>
                  <a:pt x="86" y="57"/>
                </a:cubicBezTo>
                <a:cubicBezTo>
                  <a:pt x="86" y="129"/>
                  <a:pt x="86" y="129"/>
                  <a:pt x="86" y="129"/>
                </a:cubicBezTo>
                <a:cubicBezTo>
                  <a:pt x="86" y="155"/>
                  <a:pt x="89" y="177"/>
                  <a:pt x="97" y="196"/>
                </a:cubicBezTo>
                <a:cubicBezTo>
                  <a:pt x="57" y="185"/>
                  <a:pt x="28" y="149"/>
                  <a:pt x="28" y="106"/>
                </a:cubicBezTo>
                <a:close/>
                <a:moveTo>
                  <a:pt x="370" y="428"/>
                </a:moveTo>
                <a:cubicBezTo>
                  <a:pt x="370" y="456"/>
                  <a:pt x="370" y="456"/>
                  <a:pt x="370" y="456"/>
                </a:cubicBezTo>
                <a:cubicBezTo>
                  <a:pt x="114" y="456"/>
                  <a:pt x="114" y="456"/>
                  <a:pt x="114" y="456"/>
                </a:cubicBezTo>
                <a:cubicBezTo>
                  <a:pt x="114" y="428"/>
                  <a:pt x="114" y="428"/>
                  <a:pt x="114" y="428"/>
                </a:cubicBezTo>
                <a:lnTo>
                  <a:pt x="370" y="428"/>
                </a:lnTo>
                <a:close/>
                <a:moveTo>
                  <a:pt x="370" y="129"/>
                </a:moveTo>
                <a:cubicBezTo>
                  <a:pt x="370" y="207"/>
                  <a:pt x="333" y="225"/>
                  <a:pt x="302" y="241"/>
                </a:cubicBezTo>
                <a:cubicBezTo>
                  <a:pt x="280" y="252"/>
                  <a:pt x="256" y="265"/>
                  <a:pt x="256" y="295"/>
                </a:cubicBezTo>
                <a:cubicBezTo>
                  <a:pt x="256" y="330"/>
                  <a:pt x="280" y="345"/>
                  <a:pt x="301" y="359"/>
                </a:cubicBezTo>
                <a:cubicBezTo>
                  <a:pt x="319" y="370"/>
                  <a:pt x="335" y="380"/>
                  <a:pt x="339" y="399"/>
                </a:cubicBezTo>
                <a:cubicBezTo>
                  <a:pt x="144" y="399"/>
                  <a:pt x="144" y="399"/>
                  <a:pt x="144" y="399"/>
                </a:cubicBezTo>
                <a:cubicBezTo>
                  <a:pt x="149" y="380"/>
                  <a:pt x="165" y="370"/>
                  <a:pt x="182" y="359"/>
                </a:cubicBezTo>
                <a:cubicBezTo>
                  <a:pt x="204" y="345"/>
                  <a:pt x="228" y="330"/>
                  <a:pt x="228" y="295"/>
                </a:cubicBezTo>
                <a:cubicBezTo>
                  <a:pt x="228" y="265"/>
                  <a:pt x="204" y="252"/>
                  <a:pt x="182" y="241"/>
                </a:cubicBezTo>
                <a:cubicBezTo>
                  <a:pt x="150" y="225"/>
                  <a:pt x="114" y="207"/>
                  <a:pt x="114" y="129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370" y="28"/>
                  <a:pt x="370" y="28"/>
                  <a:pt x="370" y="28"/>
                </a:cubicBezTo>
                <a:lnTo>
                  <a:pt x="370" y="129"/>
                </a:lnTo>
                <a:close/>
                <a:moveTo>
                  <a:pt x="456" y="57"/>
                </a:moveTo>
                <a:cubicBezTo>
                  <a:pt x="456" y="106"/>
                  <a:pt x="456" y="106"/>
                  <a:pt x="456" y="106"/>
                </a:cubicBezTo>
                <a:cubicBezTo>
                  <a:pt x="456" y="149"/>
                  <a:pt x="426" y="185"/>
                  <a:pt x="387" y="196"/>
                </a:cubicBezTo>
                <a:cubicBezTo>
                  <a:pt x="394" y="177"/>
                  <a:pt x="398" y="155"/>
                  <a:pt x="398" y="129"/>
                </a:cubicBezTo>
                <a:cubicBezTo>
                  <a:pt x="398" y="57"/>
                  <a:pt x="398" y="57"/>
                  <a:pt x="398" y="57"/>
                </a:cubicBezTo>
                <a:lnTo>
                  <a:pt x="456" y="57"/>
                </a:lnTo>
                <a:close/>
                <a:moveTo>
                  <a:pt x="188" y="217"/>
                </a:moveTo>
                <a:cubicBezTo>
                  <a:pt x="242" y="189"/>
                  <a:pt x="242" y="189"/>
                  <a:pt x="242" y="189"/>
                </a:cubicBezTo>
                <a:cubicBezTo>
                  <a:pt x="296" y="217"/>
                  <a:pt x="296" y="217"/>
                  <a:pt x="296" y="217"/>
                </a:cubicBezTo>
                <a:cubicBezTo>
                  <a:pt x="286" y="158"/>
                  <a:pt x="286" y="158"/>
                  <a:pt x="286" y="158"/>
                </a:cubicBezTo>
                <a:cubicBezTo>
                  <a:pt x="330" y="116"/>
                  <a:pt x="330" y="116"/>
                  <a:pt x="330" y="116"/>
                </a:cubicBezTo>
                <a:cubicBezTo>
                  <a:pt x="269" y="108"/>
                  <a:pt x="269" y="108"/>
                  <a:pt x="269" y="108"/>
                </a:cubicBezTo>
                <a:cubicBezTo>
                  <a:pt x="242" y="53"/>
                  <a:pt x="242" y="53"/>
                  <a:pt x="242" y="53"/>
                </a:cubicBezTo>
                <a:cubicBezTo>
                  <a:pt x="215" y="108"/>
                  <a:pt x="215" y="108"/>
                  <a:pt x="215" y="108"/>
                </a:cubicBezTo>
                <a:cubicBezTo>
                  <a:pt x="154" y="116"/>
                  <a:pt x="154" y="116"/>
                  <a:pt x="154" y="116"/>
                </a:cubicBezTo>
                <a:cubicBezTo>
                  <a:pt x="198" y="158"/>
                  <a:pt x="198" y="158"/>
                  <a:pt x="198" y="158"/>
                </a:cubicBezTo>
                <a:lnTo>
                  <a:pt x="188" y="217"/>
                </a:lnTo>
                <a:close/>
                <a:moveTo>
                  <a:pt x="234" y="134"/>
                </a:moveTo>
                <a:cubicBezTo>
                  <a:pt x="242" y="117"/>
                  <a:pt x="242" y="117"/>
                  <a:pt x="242" y="117"/>
                </a:cubicBezTo>
                <a:cubicBezTo>
                  <a:pt x="250" y="134"/>
                  <a:pt x="250" y="134"/>
                  <a:pt x="250" y="134"/>
                </a:cubicBezTo>
                <a:cubicBezTo>
                  <a:pt x="268" y="136"/>
                  <a:pt x="268" y="136"/>
                  <a:pt x="268" y="136"/>
                </a:cubicBezTo>
                <a:cubicBezTo>
                  <a:pt x="255" y="148"/>
                  <a:pt x="255" y="148"/>
                  <a:pt x="255" y="148"/>
                </a:cubicBezTo>
                <a:cubicBezTo>
                  <a:pt x="258" y="166"/>
                  <a:pt x="258" y="166"/>
                  <a:pt x="258" y="166"/>
                </a:cubicBezTo>
                <a:cubicBezTo>
                  <a:pt x="242" y="158"/>
                  <a:pt x="242" y="158"/>
                  <a:pt x="242" y="158"/>
                </a:cubicBezTo>
                <a:cubicBezTo>
                  <a:pt x="226" y="166"/>
                  <a:pt x="226" y="166"/>
                  <a:pt x="226" y="166"/>
                </a:cubicBezTo>
                <a:cubicBezTo>
                  <a:pt x="229" y="148"/>
                  <a:pt x="229" y="148"/>
                  <a:pt x="229" y="148"/>
                </a:cubicBezTo>
                <a:cubicBezTo>
                  <a:pt x="216" y="136"/>
                  <a:pt x="216" y="136"/>
                  <a:pt x="216" y="136"/>
                </a:cubicBezTo>
                <a:lnTo>
                  <a:pt x="234" y="1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6" name="Freeform 54"/>
          <p:cNvSpPr>
            <a:spLocks noEditPoints="1"/>
          </p:cNvSpPr>
          <p:nvPr/>
        </p:nvSpPr>
        <p:spPr bwMode="auto">
          <a:xfrm>
            <a:off x="1737541" y="10692717"/>
            <a:ext cx="480760" cy="480758"/>
          </a:xfrm>
          <a:custGeom>
            <a:avLst/>
            <a:gdLst>
              <a:gd name="T0" fmla="*/ 68 w 484"/>
              <a:gd name="T1" fmla="*/ 86 h 484"/>
              <a:gd name="T2" fmla="*/ 0 w 484"/>
              <a:gd name="T3" fmla="*/ 228 h 484"/>
              <a:gd name="T4" fmla="*/ 29 w 484"/>
              <a:gd name="T5" fmla="*/ 342 h 484"/>
              <a:gd name="T6" fmla="*/ 0 w 484"/>
              <a:gd name="T7" fmla="*/ 428 h 484"/>
              <a:gd name="T8" fmla="*/ 114 w 484"/>
              <a:gd name="T9" fmla="*/ 484 h 484"/>
              <a:gd name="T10" fmla="*/ 371 w 484"/>
              <a:gd name="T11" fmla="*/ 428 h 484"/>
              <a:gd name="T12" fmla="*/ 484 w 484"/>
              <a:gd name="T13" fmla="*/ 342 h 484"/>
              <a:gd name="T14" fmla="*/ 456 w 484"/>
              <a:gd name="T15" fmla="*/ 228 h 484"/>
              <a:gd name="T16" fmla="*/ 484 w 484"/>
              <a:gd name="T17" fmla="*/ 86 h 484"/>
              <a:gd name="T18" fmla="*/ 242 w 484"/>
              <a:gd name="T19" fmla="*/ 0 h 484"/>
              <a:gd name="T20" fmla="*/ 353 w 484"/>
              <a:gd name="T21" fmla="*/ 86 h 484"/>
              <a:gd name="T22" fmla="*/ 242 w 484"/>
              <a:gd name="T23" fmla="*/ 32 h 484"/>
              <a:gd name="T24" fmla="*/ 85 w 484"/>
              <a:gd name="T25" fmla="*/ 171 h 484"/>
              <a:gd name="T26" fmla="*/ 29 w 484"/>
              <a:gd name="T27" fmla="*/ 200 h 484"/>
              <a:gd name="T28" fmla="*/ 85 w 484"/>
              <a:gd name="T29" fmla="*/ 228 h 484"/>
              <a:gd name="T30" fmla="*/ 57 w 484"/>
              <a:gd name="T31" fmla="*/ 342 h 484"/>
              <a:gd name="T32" fmla="*/ 85 w 484"/>
              <a:gd name="T33" fmla="*/ 228 h 484"/>
              <a:gd name="T34" fmla="*/ 142 w 484"/>
              <a:gd name="T35" fmla="*/ 456 h 484"/>
              <a:gd name="T36" fmla="*/ 343 w 484"/>
              <a:gd name="T37" fmla="*/ 428 h 484"/>
              <a:gd name="T38" fmla="*/ 456 w 484"/>
              <a:gd name="T39" fmla="*/ 399 h 484"/>
              <a:gd name="T40" fmla="*/ 29 w 484"/>
              <a:gd name="T41" fmla="*/ 371 h 484"/>
              <a:gd name="T42" fmla="*/ 456 w 484"/>
              <a:gd name="T43" fmla="*/ 399 h 484"/>
              <a:gd name="T44" fmla="*/ 200 w 484"/>
              <a:gd name="T45" fmla="*/ 342 h 484"/>
              <a:gd name="T46" fmla="*/ 114 w 484"/>
              <a:gd name="T47" fmla="*/ 171 h 484"/>
              <a:gd name="T48" fmla="*/ 172 w 484"/>
              <a:gd name="T49" fmla="*/ 228 h 484"/>
              <a:gd name="T50" fmla="*/ 285 w 484"/>
              <a:gd name="T51" fmla="*/ 200 h 484"/>
              <a:gd name="T52" fmla="*/ 200 w 484"/>
              <a:gd name="T53" fmla="*/ 171 h 484"/>
              <a:gd name="T54" fmla="*/ 285 w 484"/>
              <a:gd name="T55" fmla="*/ 200 h 484"/>
              <a:gd name="T56" fmla="*/ 313 w 484"/>
              <a:gd name="T57" fmla="*/ 171 h 484"/>
              <a:gd name="T58" fmla="*/ 371 w 484"/>
              <a:gd name="T59" fmla="*/ 342 h 484"/>
              <a:gd name="T60" fmla="*/ 285 w 484"/>
              <a:gd name="T61" fmla="*/ 228 h 484"/>
              <a:gd name="T62" fmla="*/ 257 w 484"/>
              <a:gd name="T63" fmla="*/ 228 h 484"/>
              <a:gd name="T64" fmla="*/ 228 w 484"/>
              <a:gd name="T65" fmla="*/ 342 h 484"/>
              <a:gd name="T66" fmla="*/ 257 w 484"/>
              <a:gd name="T67" fmla="*/ 228 h 484"/>
              <a:gd name="T68" fmla="*/ 399 w 484"/>
              <a:gd name="T69" fmla="*/ 228 h 484"/>
              <a:gd name="T70" fmla="*/ 428 w 484"/>
              <a:gd name="T71" fmla="*/ 342 h 484"/>
              <a:gd name="T72" fmla="*/ 456 w 484"/>
              <a:gd name="T73" fmla="*/ 200 h 484"/>
              <a:gd name="T74" fmla="*/ 399 w 484"/>
              <a:gd name="T75" fmla="*/ 171 h 484"/>
              <a:gd name="T76" fmla="*/ 456 w 484"/>
              <a:gd name="T77" fmla="*/ 200 h 484"/>
              <a:gd name="T78" fmla="*/ 29 w 484"/>
              <a:gd name="T79" fmla="*/ 143 h 484"/>
              <a:gd name="T80" fmla="*/ 456 w 484"/>
              <a:gd name="T81" fmla="*/ 115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84" h="484">
                <a:moveTo>
                  <a:pt x="242" y="0"/>
                </a:moveTo>
                <a:cubicBezTo>
                  <a:pt x="68" y="86"/>
                  <a:pt x="68" y="86"/>
                  <a:pt x="68" y="86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228"/>
                  <a:pt x="0" y="228"/>
                  <a:pt x="0" y="228"/>
                </a:cubicBezTo>
                <a:cubicBezTo>
                  <a:pt x="29" y="228"/>
                  <a:pt x="29" y="228"/>
                  <a:pt x="29" y="228"/>
                </a:cubicBezTo>
                <a:cubicBezTo>
                  <a:pt x="29" y="342"/>
                  <a:pt x="29" y="342"/>
                  <a:pt x="29" y="342"/>
                </a:cubicBezTo>
                <a:cubicBezTo>
                  <a:pt x="0" y="342"/>
                  <a:pt x="0" y="342"/>
                  <a:pt x="0" y="342"/>
                </a:cubicBezTo>
                <a:cubicBezTo>
                  <a:pt x="0" y="428"/>
                  <a:pt x="0" y="428"/>
                  <a:pt x="0" y="428"/>
                </a:cubicBezTo>
                <a:cubicBezTo>
                  <a:pt x="114" y="428"/>
                  <a:pt x="114" y="428"/>
                  <a:pt x="114" y="428"/>
                </a:cubicBezTo>
                <a:cubicBezTo>
                  <a:pt x="114" y="484"/>
                  <a:pt x="114" y="484"/>
                  <a:pt x="114" y="484"/>
                </a:cubicBezTo>
                <a:cubicBezTo>
                  <a:pt x="371" y="484"/>
                  <a:pt x="371" y="484"/>
                  <a:pt x="371" y="484"/>
                </a:cubicBezTo>
                <a:cubicBezTo>
                  <a:pt x="371" y="428"/>
                  <a:pt x="371" y="428"/>
                  <a:pt x="371" y="428"/>
                </a:cubicBezTo>
                <a:cubicBezTo>
                  <a:pt x="484" y="428"/>
                  <a:pt x="484" y="428"/>
                  <a:pt x="484" y="428"/>
                </a:cubicBezTo>
                <a:cubicBezTo>
                  <a:pt x="484" y="342"/>
                  <a:pt x="484" y="342"/>
                  <a:pt x="484" y="342"/>
                </a:cubicBezTo>
                <a:cubicBezTo>
                  <a:pt x="456" y="342"/>
                  <a:pt x="456" y="342"/>
                  <a:pt x="456" y="342"/>
                </a:cubicBezTo>
                <a:cubicBezTo>
                  <a:pt x="456" y="228"/>
                  <a:pt x="456" y="228"/>
                  <a:pt x="456" y="228"/>
                </a:cubicBezTo>
                <a:cubicBezTo>
                  <a:pt x="484" y="228"/>
                  <a:pt x="484" y="228"/>
                  <a:pt x="484" y="228"/>
                </a:cubicBezTo>
                <a:cubicBezTo>
                  <a:pt x="484" y="222"/>
                  <a:pt x="484" y="93"/>
                  <a:pt x="484" y="86"/>
                </a:cubicBezTo>
                <a:cubicBezTo>
                  <a:pt x="417" y="86"/>
                  <a:pt x="417" y="86"/>
                  <a:pt x="417" y="86"/>
                </a:cubicBezTo>
                <a:lnTo>
                  <a:pt x="242" y="0"/>
                </a:lnTo>
                <a:close/>
                <a:moveTo>
                  <a:pt x="242" y="32"/>
                </a:moveTo>
                <a:cubicBezTo>
                  <a:pt x="353" y="86"/>
                  <a:pt x="353" y="86"/>
                  <a:pt x="353" y="86"/>
                </a:cubicBezTo>
                <a:cubicBezTo>
                  <a:pt x="132" y="86"/>
                  <a:pt x="132" y="86"/>
                  <a:pt x="132" y="86"/>
                </a:cubicBezTo>
                <a:lnTo>
                  <a:pt x="242" y="32"/>
                </a:lnTo>
                <a:close/>
                <a:moveTo>
                  <a:pt x="29" y="171"/>
                </a:moveTo>
                <a:cubicBezTo>
                  <a:pt x="85" y="171"/>
                  <a:pt x="85" y="171"/>
                  <a:pt x="85" y="171"/>
                </a:cubicBezTo>
                <a:cubicBezTo>
                  <a:pt x="85" y="200"/>
                  <a:pt x="85" y="200"/>
                  <a:pt x="85" y="200"/>
                </a:cubicBezTo>
                <a:cubicBezTo>
                  <a:pt x="29" y="200"/>
                  <a:pt x="29" y="200"/>
                  <a:pt x="29" y="200"/>
                </a:cubicBezTo>
                <a:lnTo>
                  <a:pt x="29" y="171"/>
                </a:lnTo>
                <a:close/>
                <a:moveTo>
                  <a:pt x="85" y="228"/>
                </a:moveTo>
                <a:cubicBezTo>
                  <a:pt x="85" y="342"/>
                  <a:pt x="85" y="342"/>
                  <a:pt x="85" y="342"/>
                </a:cubicBezTo>
                <a:cubicBezTo>
                  <a:pt x="57" y="342"/>
                  <a:pt x="57" y="342"/>
                  <a:pt x="57" y="342"/>
                </a:cubicBezTo>
                <a:cubicBezTo>
                  <a:pt x="57" y="228"/>
                  <a:pt x="57" y="228"/>
                  <a:pt x="57" y="228"/>
                </a:cubicBezTo>
                <a:lnTo>
                  <a:pt x="85" y="228"/>
                </a:lnTo>
                <a:close/>
                <a:moveTo>
                  <a:pt x="343" y="456"/>
                </a:moveTo>
                <a:cubicBezTo>
                  <a:pt x="142" y="456"/>
                  <a:pt x="142" y="456"/>
                  <a:pt x="142" y="456"/>
                </a:cubicBezTo>
                <a:cubicBezTo>
                  <a:pt x="142" y="428"/>
                  <a:pt x="142" y="428"/>
                  <a:pt x="142" y="428"/>
                </a:cubicBezTo>
                <a:cubicBezTo>
                  <a:pt x="343" y="428"/>
                  <a:pt x="343" y="428"/>
                  <a:pt x="343" y="428"/>
                </a:cubicBezTo>
                <a:lnTo>
                  <a:pt x="343" y="456"/>
                </a:lnTo>
                <a:close/>
                <a:moveTo>
                  <a:pt x="456" y="399"/>
                </a:moveTo>
                <a:cubicBezTo>
                  <a:pt x="404" y="399"/>
                  <a:pt x="81" y="399"/>
                  <a:pt x="29" y="399"/>
                </a:cubicBezTo>
                <a:cubicBezTo>
                  <a:pt x="29" y="371"/>
                  <a:pt x="29" y="371"/>
                  <a:pt x="29" y="371"/>
                </a:cubicBezTo>
                <a:cubicBezTo>
                  <a:pt x="456" y="371"/>
                  <a:pt x="456" y="371"/>
                  <a:pt x="456" y="371"/>
                </a:cubicBezTo>
                <a:lnTo>
                  <a:pt x="456" y="399"/>
                </a:lnTo>
                <a:close/>
                <a:moveTo>
                  <a:pt x="200" y="228"/>
                </a:moveTo>
                <a:cubicBezTo>
                  <a:pt x="200" y="342"/>
                  <a:pt x="200" y="342"/>
                  <a:pt x="200" y="342"/>
                </a:cubicBezTo>
                <a:cubicBezTo>
                  <a:pt x="114" y="342"/>
                  <a:pt x="114" y="342"/>
                  <a:pt x="114" y="342"/>
                </a:cubicBezTo>
                <a:cubicBezTo>
                  <a:pt x="114" y="324"/>
                  <a:pt x="114" y="191"/>
                  <a:pt x="114" y="171"/>
                </a:cubicBezTo>
                <a:cubicBezTo>
                  <a:pt x="172" y="171"/>
                  <a:pt x="172" y="171"/>
                  <a:pt x="172" y="171"/>
                </a:cubicBezTo>
                <a:cubicBezTo>
                  <a:pt x="172" y="228"/>
                  <a:pt x="172" y="228"/>
                  <a:pt x="172" y="228"/>
                </a:cubicBezTo>
                <a:lnTo>
                  <a:pt x="200" y="228"/>
                </a:lnTo>
                <a:close/>
                <a:moveTo>
                  <a:pt x="285" y="200"/>
                </a:moveTo>
                <a:cubicBezTo>
                  <a:pt x="200" y="200"/>
                  <a:pt x="200" y="200"/>
                  <a:pt x="200" y="200"/>
                </a:cubicBezTo>
                <a:cubicBezTo>
                  <a:pt x="200" y="171"/>
                  <a:pt x="200" y="171"/>
                  <a:pt x="200" y="171"/>
                </a:cubicBezTo>
                <a:cubicBezTo>
                  <a:pt x="285" y="171"/>
                  <a:pt x="285" y="171"/>
                  <a:pt x="285" y="171"/>
                </a:cubicBezTo>
                <a:lnTo>
                  <a:pt x="285" y="200"/>
                </a:lnTo>
                <a:close/>
                <a:moveTo>
                  <a:pt x="313" y="228"/>
                </a:moveTo>
                <a:cubicBezTo>
                  <a:pt x="313" y="171"/>
                  <a:pt x="313" y="171"/>
                  <a:pt x="313" y="171"/>
                </a:cubicBezTo>
                <a:cubicBezTo>
                  <a:pt x="371" y="171"/>
                  <a:pt x="371" y="171"/>
                  <a:pt x="371" y="171"/>
                </a:cubicBezTo>
                <a:cubicBezTo>
                  <a:pt x="371" y="342"/>
                  <a:pt x="371" y="342"/>
                  <a:pt x="371" y="342"/>
                </a:cubicBezTo>
                <a:cubicBezTo>
                  <a:pt x="285" y="342"/>
                  <a:pt x="285" y="342"/>
                  <a:pt x="285" y="342"/>
                </a:cubicBezTo>
                <a:cubicBezTo>
                  <a:pt x="285" y="228"/>
                  <a:pt x="285" y="228"/>
                  <a:pt x="285" y="228"/>
                </a:cubicBezTo>
                <a:lnTo>
                  <a:pt x="313" y="228"/>
                </a:lnTo>
                <a:close/>
                <a:moveTo>
                  <a:pt x="257" y="228"/>
                </a:moveTo>
                <a:cubicBezTo>
                  <a:pt x="257" y="342"/>
                  <a:pt x="257" y="342"/>
                  <a:pt x="257" y="342"/>
                </a:cubicBezTo>
                <a:cubicBezTo>
                  <a:pt x="228" y="342"/>
                  <a:pt x="228" y="342"/>
                  <a:pt x="228" y="342"/>
                </a:cubicBezTo>
                <a:cubicBezTo>
                  <a:pt x="228" y="228"/>
                  <a:pt x="228" y="228"/>
                  <a:pt x="228" y="228"/>
                </a:cubicBezTo>
                <a:lnTo>
                  <a:pt x="257" y="228"/>
                </a:lnTo>
                <a:close/>
                <a:moveTo>
                  <a:pt x="399" y="342"/>
                </a:moveTo>
                <a:cubicBezTo>
                  <a:pt x="399" y="228"/>
                  <a:pt x="399" y="228"/>
                  <a:pt x="399" y="228"/>
                </a:cubicBezTo>
                <a:cubicBezTo>
                  <a:pt x="428" y="228"/>
                  <a:pt x="428" y="228"/>
                  <a:pt x="428" y="228"/>
                </a:cubicBezTo>
                <a:cubicBezTo>
                  <a:pt x="428" y="342"/>
                  <a:pt x="428" y="342"/>
                  <a:pt x="428" y="342"/>
                </a:cubicBezTo>
                <a:lnTo>
                  <a:pt x="399" y="342"/>
                </a:lnTo>
                <a:close/>
                <a:moveTo>
                  <a:pt x="456" y="200"/>
                </a:moveTo>
                <a:cubicBezTo>
                  <a:pt x="399" y="200"/>
                  <a:pt x="399" y="200"/>
                  <a:pt x="399" y="200"/>
                </a:cubicBezTo>
                <a:cubicBezTo>
                  <a:pt x="399" y="171"/>
                  <a:pt x="399" y="171"/>
                  <a:pt x="399" y="171"/>
                </a:cubicBezTo>
                <a:cubicBezTo>
                  <a:pt x="456" y="171"/>
                  <a:pt x="456" y="171"/>
                  <a:pt x="456" y="171"/>
                </a:cubicBezTo>
                <a:lnTo>
                  <a:pt x="456" y="200"/>
                </a:lnTo>
                <a:close/>
                <a:moveTo>
                  <a:pt x="456" y="143"/>
                </a:moveTo>
                <a:cubicBezTo>
                  <a:pt x="29" y="143"/>
                  <a:pt x="29" y="143"/>
                  <a:pt x="29" y="143"/>
                </a:cubicBezTo>
                <a:cubicBezTo>
                  <a:pt x="29" y="115"/>
                  <a:pt x="29" y="115"/>
                  <a:pt x="29" y="115"/>
                </a:cubicBezTo>
                <a:cubicBezTo>
                  <a:pt x="456" y="115"/>
                  <a:pt x="456" y="115"/>
                  <a:pt x="456" y="115"/>
                </a:cubicBezTo>
                <a:lnTo>
                  <a:pt x="456" y="1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128420387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" name="Freeform 161"/>
          <p:cNvSpPr>
            <a:spLocks noEditPoints="1"/>
          </p:cNvSpPr>
          <p:nvPr/>
        </p:nvSpPr>
        <p:spPr bwMode="auto">
          <a:xfrm>
            <a:off x="22197199" y="8588975"/>
            <a:ext cx="415244" cy="557554"/>
          </a:xfrm>
          <a:custGeom>
            <a:avLst/>
            <a:gdLst>
              <a:gd name="T0" fmla="*/ 159 w 522"/>
              <a:gd name="T1" fmla="*/ 294 h 704"/>
              <a:gd name="T2" fmla="*/ 363 w 522"/>
              <a:gd name="T3" fmla="*/ 294 h 704"/>
              <a:gd name="T4" fmla="*/ 427 w 522"/>
              <a:gd name="T5" fmla="*/ 347 h 704"/>
              <a:gd name="T6" fmla="*/ 95 w 522"/>
              <a:gd name="T7" fmla="*/ 347 h 704"/>
              <a:gd name="T8" fmla="*/ 159 w 522"/>
              <a:gd name="T9" fmla="*/ 294 h 704"/>
              <a:gd name="T10" fmla="*/ 261 w 522"/>
              <a:gd name="T11" fmla="*/ 270 h 704"/>
              <a:gd name="T12" fmla="*/ 396 w 522"/>
              <a:gd name="T13" fmla="*/ 135 h 704"/>
              <a:gd name="T14" fmla="*/ 261 w 522"/>
              <a:gd name="T15" fmla="*/ 0 h 704"/>
              <a:gd name="T16" fmla="*/ 126 w 522"/>
              <a:gd name="T17" fmla="*/ 135 h 704"/>
              <a:gd name="T18" fmla="*/ 261 w 522"/>
              <a:gd name="T19" fmla="*/ 270 h 704"/>
              <a:gd name="T20" fmla="*/ 20 w 522"/>
              <a:gd name="T21" fmla="*/ 686 h 704"/>
              <a:gd name="T22" fmla="*/ 38 w 522"/>
              <a:gd name="T23" fmla="*/ 704 h 704"/>
              <a:gd name="T24" fmla="*/ 487 w 522"/>
              <a:gd name="T25" fmla="*/ 704 h 704"/>
              <a:gd name="T26" fmla="*/ 505 w 522"/>
              <a:gd name="T27" fmla="*/ 686 h 704"/>
              <a:gd name="T28" fmla="*/ 505 w 522"/>
              <a:gd name="T29" fmla="*/ 652 h 704"/>
              <a:gd name="T30" fmla="*/ 20 w 522"/>
              <a:gd name="T31" fmla="*/ 652 h 704"/>
              <a:gd name="T32" fmla="*/ 20 w 522"/>
              <a:gd name="T33" fmla="*/ 686 h 704"/>
              <a:gd name="T34" fmla="*/ 1 w 522"/>
              <a:gd name="T35" fmla="*/ 389 h 704"/>
              <a:gd name="T36" fmla="*/ 20 w 522"/>
              <a:gd name="T37" fmla="*/ 631 h 704"/>
              <a:gd name="T38" fmla="*/ 505 w 522"/>
              <a:gd name="T39" fmla="*/ 631 h 704"/>
              <a:gd name="T40" fmla="*/ 521 w 522"/>
              <a:gd name="T41" fmla="*/ 388 h 704"/>
              <a:gd name="T42" fmla="*/ 503 w 522"/>
              <a:gd name="T43" fmla="*/ 369 h 704"/>
              <a:gd name="T44" fmla="*/ 19 w 522"/>
              <a:gd name="T45" fmla="*/ 369 h 704"/>
              <a:gd name="T46" fmla="*/ 1 w 522"/>
              <a:gd name="T47" fmla="*/ 389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22" h="704">
                <a:moveTo>
                  <a:pt x="159" y="294"/>
                </a:moveTo>
                <a:cubicBezTo>
                  <a:pt x="363" y="294"/>
                  <a:pt x="363" y="294"/>
                  <a:pt x="363" y="294"/>
                </a:cubicBezTo>
                <a:cubicBezTo>
                  <a:pt x="395" y="294"/>
                  <a:pt x="421" y="317"/>
                  <a:pt x="427" y="347"/>
                </a:cubicBezTo>
                <a:cubicBezTo>
                  <a:pt x="95" y="347"/>
                  <a:pt x="95" y="347"/>
                  <a:pt x="95" y="347"/>
                </a:cubicBezTo>
                <a:cubicBezTo>
                  <a:pt x="100" y="317"/>
                  <a:pt x="127" y="294"/>
                  <a:pt x="159" y="294"/>
                </a:cubicBezTo>
                <a:close/>
                <a:moveTo>
                  <a:pt x="261" y="270"/>
                </a:moveTo>
                <a:cubicBezTo>
                  <a:pt x="336" y="270"/>
                  <a:pt x="396" y="210"/>
                  <a:pt x="396" y="135"/>
                </a:cubicBezTo>
                <a:cubicBezTo>
                  <a:pt x="396" y="60"/>
                  <a:pt x="336" y="0"/>
                  <a:pt x="261" y="0"/>
                </a:cubicBezTo>
                <a:cubicBezTo>
                  <a:pt x="186" y="0"/>
                  <a:pt x="126" y="60"/>
                  <a:pt x="126" y="135"/>
                </a:cubicBezTo>
                <a:cubicBezTo>
                  <a:pt x="126" y="210"/>
                  <a:pt x="186" y="270"/>
                  <a:pt x="261" y="270"/>
                </a:cubicBezTo>
                <a:close/>
                <a:moveTo>
                  <a:pt x="20" y="686"/>
                </a:moveTo>
                <a:cubicBezTo>
                  <a:pt x="20" y="696"/>
                  <a:pt x="28" y="704"/>
                  <a:pt x="38" y="704"/>
                </a:cubicBezTo>
                <a:cubicBezTo>
                  <a:pt x="487" y="704"/>
                  <a:pt x="487" y="704"/>
                  <a:pt x="487" y="704"/>
                </a:cubicBezTo>
                <a:cubicBezTo>
                  <a:pt x="497" y="704"/>
                  <a:pt x="505" y="696"/>
                  <a:pt x="505" y="686"/>
                </a:cubicBezTo>
                <a:cubicBezTo>
                  <a:pt x="505" y="652"/>
                  <a:pt x="505" y="652"/>
                  <a:pt x="505" y="652"/>
                </a:cubicBezTo>
                <a:cubicBezTo>
                  <a:pt x="20" y="652"/>
                  <a:pt x="20" y="652"/>
                  <a:pt x="20" y="652"/>
                </a:cubicBezTo>
                <a:lnTo>
                  <a:pt x="20" y="686"/>
                </a:lnTo>
                <a:close/>
                <a:moveTo>
                  <a:pt x="1" y="389"/>
                </a:moveTo>
                <a:cubicBezTo>
                  <a:pt x="20" y="631"/>
                  <a:pt x="20" y="631"/>
                  <a:pt x="20" y="631"/>
                </a:cubicBezTo>
                <a:cubicBezTo>
                  <a:pt x="505" y="631"/>
                  <a:pt x="505" y="631"/>
                  <a:pt x="505" y="631"/>
                </a:cubicBezTo>
                <a:cubicBezTo>
                  <a:pt x="521" y="388"/>
                  <a:pt x="521" y="388"/>
                  <a:pt x="521" y="388"/>
                </a:cubicBezTo>
                <a:cubicBezTo>
                  <a:pt x="522" y="378"/>
                  <a:pt x="514" y="369"/>
                  <a:pt x="503" y="369"/>
                </a:cubicBezTo>
                <a:cubicBezTo>
                  <a:pt x="19" y="369"/>
                  <a:pt x="19" y="369"/>
                  <a:pt x="19" y="369"/>
                </a:cubicBezTo>
                <a:cubicBezTo>
                  <a:pt x="8" y="369"/>
                  <a:pt x="0" y="378"/>
                  <a:pt x="1" y="3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5" name="Freeform 162"/>
          <p:cNvSpPr>
            <a:spLocks noEditPoints="1"/>
          </p:cNvSpPr>
          <p:nvPr/>
        </p:nvSpPr>
        <p:spPr bwMode="auto">
          <a:xfrm>
            <a:off x="22130557" y="2584374"/>
            <a:ext cx="510768" cy="479572"/>
          </a:xfrm>
          <a:custGeom>
            <a:avLst/>
            <a:gdLst>
              <a:gd name="T0" fmla="*/ 437 w 643"/>
              <a:gd name="T1" fmla="*/ 470 h 604"/>
              <a:gd name="T2" fmla="*/ 437 w 643"/>
              <a:gd name="T3" fmla="*/ 502 h 604"/>
              <a:gd name="T4" fmla="*/ 475 w 643"/>
              <a:gd name="T5" fmla="*/ 502 h 604"/>
              <a:gd name="T6" fmla="*/ 493 w 643"/>
              <a:gd name="T7" fmla="*/ 521 h 604"/>
              <a:gd name="T8" fmla="*/ 493 w 643"/>
              <a:gd name="T9" fmla="*/ 586 h 604"/>
              <a:gd name="T10" fmla="*/ 475 w 643"/>
              <a:gd name="T11" fmla="*/ 604 h 604"/>
              <a:gd name="T12" fmla="*/ 168 w 643"/>
              <a:gd name="T13" fmla="*/ 604 h 604"/>
              <a:gd name="T14" fmla="*/ 150 w 643"/>
              <a:gd name="T15" fmla="*/ 586 h 604"/>
              <a:gd name="T16" fmla="*/ 150 w 643"/>
              <a:gd name="T17" fmla="*/ 521 h 604"/>
              <a:gd name="T18" fmla="*/ 168 w 643"/>
              <a:gd name="T19" fmla="*/ 502 h 604"/>
              <a:gd name="T20" fmla="*/ 205 w 643"/>
              <a:gd name="T21" fmla="*/ 502 h 604"/>
              <a:gd name="T22" fmla="*/ 205 w 643"/>
              <a:gd name="T23" fmla="*/ 470 h 604"/>
              <a:gd name="T24" fmla="*/ 223 w 643"/>
              <a:gd name="T25" fmla="*/ 452 h 604"/>
              <a:gd name="T26" fmla="*/ 419 w 643"/>
              <a:gd name="T27" fmla="*/ 452 h 604"/>
              <a:gd name="T28" fmla="*/ 437 w 643"/>
              <a:gd name="T29" fmla="*/ 470 h 604"/>
              <a:gd name="T30" fmla="*/ 643 w 643"/>
              <a:gd name="T31" fmla="*/ 78 h 604"/>
              <a:gd name="T32" fmla="*/ 500 w 643"/>
              <a:gd name="T33" fmla="*/ 221 h 604"/>
              <a:gd name="T34" fmla="*/ 498 w 643"/>
              <a:gd name="T35" fmla="*/ 221 h 604"/>
              <a:gd name="T36" fmla="*/ 379 w 643"/>
              <a:gd name="T37" fmla="*/ 311 h 604"/>
              <a:gd name="T38" fmla="*/ 379 w 643"/>
              <a:gd name="T39" fmla="*/ 430 h 604"/>
              <a:gd name="T40" fmla="*/ 263 w 643"/>
              <a:gd name="T41" fmla="*/ 430 h 604"/>
              <a:gd name="T42" fmla="*/ 263 w 643"/>
              <a:gd name="T43" fmla="*/ 311 h 604"/>
              <a:gd name="T44" fmla="*/ 144 w 643"/>
              <a:gd name="T45" fmla="*/ 221 h 604"/>
              <a:gd name="T46" fmla="*/ 142 w 643"/>
              <a:gd name="T47" fmla="*/ 221 h 604"/>
              <a:gd name="T48" fmla="*/ 0 w 643"/>
              <a:gd name="T49" fmla="*/ 78 h 604"/>
              <a:gd name="T50" fmla="*/ 78 w 643"/>
              <a:gd name="T51" fmla="*/ 0 h 604"/>
              <a:gd name="T52" fmla="*/ 565 w 643"/>
              <a:gd name="T53" fmla="*/ 0 h 604"/>
              <a:gd name="T54" fmla="*/ 643 w 643"/>
              <a:gd name="T55" fmla="*/ 78 h 604"/>
              <a:gd name="T56" fmla="*/ 118 w 643"/>
              <a:gd name="T57" fmla="*/ 175 h 604"/>
              <a:gd name="T58" fmla="*/ 92 w 643"/>
              <a:gd name="T59" fmla="*/ 48 h 604"/>
              <a:gd name="T60" fmla="*/ 92 w 643"/>
              <a:gd name="T61" fmla="*/ 43 h 604"/>
              <a:gd name="T62" fmla="*/ 78 w 643"/>
              <a:gd name="T63" fmla="*/ 43 h 604"/>
              <a:gd name="T64" fmla="*/ 43 w 643"/>
              <a:gd name="T65" fmla="*/ 78 h 604"/>
              <a:gd name="T66" fmla="*/ 72 w 643"/>
              <a:gd name="T67" fmla="*/ 148 h 604"/>
              <a:gd name="T68" fmla="*/ 118 w 643"/>
              <a:gd name="T69" fmla="*/ 175 h 604"/>
              <a:gd name="T70" fmla="*/ 353 w 643"/>
              <a:gd name="T71" fmla="*/ 57 h 604"/>
              <a:gd name="T72" fmla="*/ 339 w 643"/>
              <a:gd name="T73" fmla="*/ 44 h 604"/>
              <a:gd name="T74" fmla="*/ 324 w 643"/>
              <a:gd name="T75" fmla="*/ 44 h 604"/>
              <a:gd name="T76" fmla="*/ 312 w 643"/>
              <a:gd name="T77" fmla="*/ 51 h 604"/>
              <a:gd name="T78" fmla="*/ 289 w 643"/>
              <a:gd name="T79" fmla="*/ 79 h 604"/>
              <a:gd name="T80" fmla="*/ 263 w 643"/>
              <a:gd name="T81" fmla="*/ 96 h 604"/>
              <a:gd name="T82" fmla="*/ 262 w 643"/>
              <a:gd name="T83" fmla="*/ 97 h 604"/>
              <a:gd name="T84" fmla="*/ 254 w 643"/>
              <a:gd name="T85" fmla="*/ 109 h 604"/>
              <a:gd name="T86" fmla="*/ 254 w 643"/>
              <a:gd name="T87" fmla="*/ 121 h 604"/>
              <a:gd name="T88" fmla="*/ 263 w 643"/>
              <a:gd name="T89" fmla="*/ 134 h 604"/>
              <a:gd name="T90" fmla="*/ 274 w 643"/>
              <a:gd name="T91" fmla="*/ 133 h 604"/>
              <a:gd name="T92" fmla="*/ 307 w 643"/>
              <a:gd name="T93" fmla="*/ 111 h 604"/>
              <a:gd name="T94" fmla="*/ 307 w 643"/>
              <a:gd name="T95" fmla="*/ 236 h 604"/>
              <a:gd name="T96" fmla="*/ 321 w 643"/>
              <a:gd name="T97" fmla="*/ 249 h 604"/>
              <a:gd name="T98" fmla="*/ 339 w 643"/>
              <a:gd name="T99" fmla="*/ 249 h 604"/>
              <a:gd name="T100" fmla="*/ 353 w 643"/>
              <a:gd name="T101" fmla="*/ 236 h 604"/>
              <a:gd name="T102" fmla="*/ 353 w 643"/>
              <a:gd name="T103" fmla="*/ 57 h 604"/>
              <a:gd name="T104" fmla="*/ 599 w 643"/>
              <a:gd name="T105" fmla="*/ 78 h 604"/>
              <a:gd name="T106" fmla="*/ 565 w 643"/>
              <a:gd name="T107" fmla="*/ 43 h 604"/>
              <a:gd name="T108" fmla="*/ 551 w 643"/>
              <a:gd name="T109" fmla="*/ 43 h 604"/>
              <a:gd name="T110" fmla="*/ 551 w 643"/>
              <a:gd name="T111" fmla="*/ 48 h 604"/>
              <a:gd name="T112" fmla="*/ 524 w 643"/>
              <a:gd name="T113" fmla="*/ 175 h 604"/>
              <a:gd name="T114" fmla="*/ 570 w 643"/>
              <a:gd name="T115" fmla="*/ 148 h 604"/>
              <a:gd name="T116" fmla="*/ 599 w 643"/>
              <a:gd name="T117" fmla="*/ 78 h 6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43" h="604">
                <a:moveTo>
                  <a:pt x="437" y="470"/>
                </a:moveTo>
                <a:cubicBezTo>
                  <a:pt x="437" y="502"/>
                  <a:pt x="437" y="502"/>
                  <a:pt x="437" y="502"/>
                </a:cubicBezTo>
                <a:cubicBezTo>
                  <a:pt x="475" y="502"/>
                  <a:pt x="475" y="502"/>
                  <a:pt x="475" y="502"/>
                </a:cubicBezTo>
                <a:cubicBezTo>
                  <a:pt x="485" y="502"/>
                  <a:pt x="493" y="511"/>
                  <a:pt x="493" y="521"/>
                </a:cubicBezTo>
                <a:cubicBezTo>
                  <a:pt x="493" y="586"/>
                  <a:pt x="493" y="586"/>
                  <a:pt x="493" y="586"/>
                </a:cubicBezTo>
                <a:cubicBezTo>
                  <a:pt x="493" y="596"/>
                  <a:pt x="485" y="604"/>
                  <a:pt x="475" y="604"/>
                </a:cubicBezTo>
                <a:cubicBezTo>
                  <a:pt x="168" y="604"/>
                  <a:pt x="168" y="604"/>
                  <a:pt x="168" y="604"/>
                </a:cubicBezTo>
                <a:cubicBezTo>
                  <a:pt x="158" y="604"/>
                  <a:pt x="150" y="596"/>
                  <a:pt x="150" y="586"/>
                </a:cubicBezTo>
                <a:cubicBezTo>
                  <a:pt x="150" y="521"/>
                  <a:pt x="150" y="521"/>
                  <a:pt x="150" y="521"/>
                </a:cubicBezTo>
                <a:cubicBezTo>
                  <a:pt x="150" y="511"/>
                  <a:pt x="158" y="502"/>
                  <a:pt x="168" y="502"/>
                </a:cubicBezTo>
                <a:cubicBezTo>
                  <a:pt x="205" y="502"/>
                  <a:pt x="205" y="502"/>
                  <a:pt x="205" y="502"/>
                </a:cubicBezTo>
                <a:cubicBezTo>
                  <a:pt x="205" y="470"/>
                  <a:pt x="205" y="470"/>
                  <a:pt x="205" y="470"/>
                </a:cubicBezTo>
                <a:cubicBezTo>
                  <a:pt x="205" y="460"/>
                  <a:pt x="213" y="452"/>
                  <a:pt x="223" y="452"/>
                </a:cubicBezTo>
                <a:cubicBezTo>
                  <a:pt x="419" y="452"/>
                  <a:pt x="419" y="452"/>
                  <a:pt x="419" y="452"/>
                </a:cubicBezTo>
                <a:cubicBezTo>
                  <a:pt x="429" y="452"/>
                  <a:pt x="437" y="460"/>
                  <a:pt x="437" y="470"/>
                </a:cubicBezTo>
                <a:close/>
                <a:moveTo>
                  <a:pt x="643" y="78"/>
                </a:moveTo>
                <a:cubicBezTo>
                  <a:pt x="643" y="157"/>
                  <a:pt x="579" y="221"/>
                  <a:pt x="500" y="221"/>
                </a:cubicBezTo>
                <a:cubicBezTo>
                  <a:pt x="498" y="221"/>
                  <a:pt x="498" y="221"/>
                  <a:pt x="498" y="221"/>
                </a:cubicBezTo>
                <a:cubicBezTo>
                  <a:pt x="468" y="265"/>
                  <a:pt x="427" y="297"/>
                  <a:pt x="379" y="311"/>
                </a:cubicBezTo>
                <a:cubicBezTo>
                  <a:pt x="379" y="430"/>
                  <a:pt x="379" y="430"/>
                  <a:pt x="379" y="430"/>
                </a:cubicBezTo>
                <a:cubicBezTo>
                  <a:pt x="263" y="430"/>
                  <a:pt x="263" y="430"/>
                  <a:pt x="263" y="430"/>
                </a:cubicBezTo>
                <a:cubicBezTo>
                  <a:pt x="263" y="311"/>
                  <a:pt x="263" y="311"/>
                  <a:pt x="263" y="311"/>
                </a:cubicBezTo>
                <a:cubicBezTo>
                  <a:pt x="216" y="297"/>
                  <a:pt x="174" y="265"/>
                  <a:pt x="144" y="221"/>
                </a:cubicBezTo>
                <a:cubicBezTo>
                  <a:pt x="142" y="221"/>
                  <a:pt x="142" y="221"/>
                  <a:pt x="142" y="221"/>
                </a:cubicBezTo>
                <a:cubicBezTo>
                  <a:pt x="64" y="221"/>
                  <a:pt x="0" y="157"/>
                  <a:pt x="0" y="78"/>
                </a:cubicBezTo>
                <a:cubicBezTo>
                  <a:pt x="0" y="35"/>
                  <a:pt x="35" y="0"/>
                  <a:pt x="78" y="0"/>
                </a:cubicBezTo>
                <a:cubicBezTo>
                  <a:pt x="565" y="0"/>
                  <a:pt x="565" y="0"/>
                  <a:pt x="565" y="0"/>
                </a:cubicBezTo>
                <a:cubicBezTo>
                  <a:pt x="608" y="0"/>
                  <a:pt x="643" y="35"/>
                  <a:pt x="643" y="78"/>
                </a:cubicBezTo>
                <a:close/>
                <a:moveTo>
                  <a:pt x="118" y="175"/>
                </a:moveTo>
                <a:cubicBezTo>
                  <a:pt x="101" y="137"/>
                  <a:pt x="92" y="94"/>
                  <a:pt x="92" y="48"/>
                </a:cubicBezTo>
                <a:cubicBezTo>
                  <a:pt x="92" y="47"/>
                  <a:pt x="92" y="45"/>
                  <a:pt x="92" y="43"/>
                </a:cubicBezTo>
                <a:cubicBezTo>
                  <a:pt x="78" y="43"/>
                  <a:pt x="78" y="43"/>
                  <a:pt x="78" y="43"/>
                </a:cubicBezTo>
                <a:cubicBezTo>
                  <a:pt x="59" y="43"/>
                  <a:pt x="43" y="59"/>
                  <a:pt x="43" y="78"/>
                </a:cubicBezTo>
                <a:cubicBezTo>
                  <a:pt x="43" y="105"/>
                  <a:pt x="53" y="130"/>
                  <a:pt x="72" y="148"/>
                </a:cubicBezTo>
                <a:cubicBezTo>
                  <a:pt x="85" y="161"/>
                  <a:pt x="101" y="170"/>
                  <a:pt x="118" y="175"/>
                </a:cubicBezTo>
                <a:close/>
                <a:moveTo>
                  <a:pt x="353" y="57"/>
                </a:moveTo>
                <a:cubicBezTo>
                  <a:pt x="353" y="50"/>
                  <a:pt x="347" y="44"/>
                  <a:pt x="339" y="44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19" y="44"/>
                  <a:pt x="315" y="47"/>
                  <a:pt x="312" y="51"/>
                </a:cubicBezTo>
                <a:cubicBezTo>
                  <a:pt x="307" y="62"/>
                  <a:pt x="299" y="71"/>
                  <a:pt x="289" y="79"/>
                </a:cubicBezTo>
                <a:cubicBezTo>
                  <a:pt x="280" y="87"/>
                  <a:pt x="271" y="92"/>
                  <a:pt x="263" y="96"/>
                </a:cubicBezTo>
                <a:cubicBezTo>
                  <a:pt x="263" y="96"/>
                  <a:pt x="262" y="97"/>
                  <a:pt x="262" y="97"/>
                </a:cubicBezTo>
                <a:cubicBezTo>
                  <a:pt x="257" y="99"/>
                  <a:pt x="254" y="104"/>
                  <a:pt x="254" y="109"/>
                </a:cubicBezTo>
                <a:cubicBezTo>
                  <a:pt x="254" y="121"/>
                  <a:pt x="254" y="121"/>
                  <a:pt x="254" y="121"/>
                </a:cubicBezTo>
                <a:cubicBezTo>
                  <a:pt x="254" y="127"/>
                  <a:pt x="258" y="132"/>
                  <a:pt x="263" y="134"/>
                </a:cubicBezTo>
                <a:cubicBezTo>
                  <a:pt x="266" y="135"/>
                  <a:pt x="270" y="135"/>
                  <a:pt x="274" y="133"/>
                </a:cubicBezTo>
                <a:cubicBezTo>
                  <a:pt x="286" y="127"/>
                  <a:pt x="297" y="120"/>
                  <a:pt x="307" y="111"/>
                </a:cubicBezTo>
                <a:cubicBezTo>
                  <a:pt x="307" y="236"/>
                  <a:pt x="307" y="236"/>
                  <a:pt x="307" y="236"/>
                </a:cubicBezTo>
                <a:cubicBezTo>
                  <a:pt x="307" y="243"/>
                  <a:pt x="313" y="249"/>
                  <a:pt x="321" y="249"/>
                </a:cubicBezTo>
                <a:cubicBezTo>
                  <a:pt x="339" y="249"/>
                  <a:pt x="339" y="249"/>
                  <a:pt x="339" y="249"/>
                </a:cubicBezTo>
                <a:cubicBezTo>
                  <a:pt x="347" y="249"/>
                  <a:pt x="353" y="243"/>
                  <a:pt x="353" y="236"/>
                </a:cubicBezTo>
                <a:lnTo>
                  <a:pt x="353" y="57"/>
                </a:lnTo>
                <a:close/>
                <a:moveTo>
                  <a:pt x="599" y="78"/>
                </a:moveTo>
                <a:cubicBezTo>
                  <a:pt x="599" y="59"/>
                  <a:pt x="584" y="43"/>
                  <a:pt x="565" y="43"/>
                </a:cubicBezTo>
                <a:cubicBezTo>
                  <a:pt x="551" y="43"/>
                  <a:pt x="551" y="43"/>
                  <a:pt x="551" y="43"/>
                </a:cubicBezTo>
                <a:cubicBezTo>
                  <a:pt x="551" y="45"/>
                  <a:pt x="551" y="47"/>
                  <a:pt x="551" y="48"/>
                </a:cubicBezTo>
                <a:cubicBezTo>
                  <a:pt x="551" y="94"/>
                  <a:pt x="541" y="137"/>
                  <a:pt x="524" y="175"/>
                </a:cubicBezTo>
                <a:cubicBezTo>
                  <a:pt x="542" y="170"/>
                  <a:pt x="557" y="161"/>
                  <a:pt x="570" y="148"/>
                </a:cubicBezTo>
                <a:cubicBezTo>
                  <a:pt x="589" y="130"/>
                  <a:pt x="599" y="105"/>
                  <a:pt x="599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6" name="Freeform 163"/>
          <p:cNvSpPr>
            <a:spLocks noEditPoints="1"/>
          </p:cNvSpPr>
          <p:nvPr/>
        </p:nvSpPr>
        <p:spPr bwMode="auto">
          <a:xfrm>
            <a:off x="1750849" y="6598344"/>
            <a:ext cx="497120" cy="499068"/>
          </a:xfrm>
          <a:custGeom>
            <a:avLst/>
            <a:gdLst>
              <a:gd name="T0" fmla="*/ 314 w 628"/>
              <a:gd name="T1" fmla="*/ 0 h 628"/>
              <a:gd name="T2" fmla="*/ 0 w 628"/>
              <a:gd name="T3" fmla="*/ 314 h 628"/>
              <a:gd name="T4" fmla="*/ 314 w 628"/>
              <a:gd name="T5" fmla="*/ 628 h 628"/>
              <a:gd name="T6" fmla="*/ 628 w 628"/>
              <a:gd name="T7" fmla="*/ 314 h 628"/>
              <a:gd name="T8" fmla="*/ 314 w 628"/>
              <a:gd name="T9" fmla="*/ 0 h 628"/>
              <a:gd name="T10" fmla="*/ 582 w 628"/>
              <a:gd name="T11" fmla="*/ 314 h 628"/>
              <a:gd name="T12" fmla="*/ 561 w 628"/>
              <a:gd name="T13" fmla="*/ 418 h 628"/>
              <a:gd name="T14" fmla="*/ 504 w 628"/>
              <a:gd name="T15" fmla="*/ 503 h 628"/>
              <a:gd name="T16" fmla="*/ 419 w 628"/>
              <a:gd name="T17" fmla="*/ 561 h 628"/>
              <a:gd name="T18" fmla="*/ 314 w 628"/>
              <a:gd name="T19" fmla="*/ 582 h 628"/>
              <a:gd name="T20" fmla="*/ 210 w 628"/>
              <a:gd name="T21" fmla="*/ 561 h 628"/>
              <a:gd name="T22" fmla="*/ 125 w 628"/>
              <a:gd name="T23" fmla="*/ 503 h 628"/>
              <a:gd name="T24" fmla="*/ 67 w 628"/>
              <a:gd name="T25" fmla="*/ 418 h 628"/>
              <a:gd name="T26" fmla="*/ 46 w 628"/>
              <a:gd name="T27" fmla="*/ 314 h 628"/>
              <a:gd name="T28" fmla="*/ 67 w 628"/>
              <a:gd name="T29" fmla="*/ 209 h 628"/>
              <a:gd name="T30" fmla="*/ 125 w 628"/>
              <a:gd name="T31" fmla="*/ 124 h 628"/>
              <a:gd name="T32" fmla="*/ 210 w 628"/>
              <a:gd name="T33" fmla="*/ 67 h 628"/>
              <a:gd name="T34" fmla="*/ 314 w 628"/>
              <a:gd name="T35" fmla="*/ 46 h 628"/>
              <a:gd name="T36" fmla="*/ 419 w 628"/>
              <a:gd name="T37" fmla="*/ 67 h 628"/>
              <a:gd name="T38" fmla="*/ 504 w 628"/>
              <a:gd name="T39" fmla="*/ 124 h 628"/>
              <a:gd name="T40" fmla="*/ 561 w 628"/>
              <a:gd name="T41" fmla="*/ 209 h 628"/>
              <a:gd name="T42" fmla="*/ 582 w 628"/>
              <a:gd name="T43" fmla="*/ 314 h 628"/>
              <a:gd name="T44" fmla="*/ 314 w 628"/>
              <a:gd name="T45" fmla="*/ 67 h 628"/>
              <a:gd name="T46" fmla="*/ 140 w 628"/>
              <a:gd name="T47" fmla="*/ 140 h 628"/>
              <a:gd name="T48" fmla="*/ 68 w 628"/>
              <a:gd name="T49" fmla="*/ 314 h 628"/>
              <a:gd name="T50" fmla="*/ 140 w 628"/>
              <a:gd name="T51" fmla="*/ 488 h 628"/>
              <a:gd name="T52" fmla="*/ 314 w 628"/>
              <a:gd name="T53" fmla="*/ 560 h 628"/>
              <a:gd name="T54" fmla="*/ 489 w 628"/>
              <a:gd name="T55" fmla="*/ 488 h 628"/>
              <a:gd name="T56" fmla="*/ 561 w 628"/>
              <a:gd name="T57" fmla="*/ 314 h 628"/>
              <a:gd name="T58" fmla="*/ 489 w 628"/>
              <a:gd name="T59" fmla="*/ 140 h 628"/>
              <a:gd name="T60" fmla="*/ 314 w 628"/>
              <a:gd name="T61" fmla="*/ 67 h 628"/>
              <a:gd name="T62" fmla="*/ 507 w 628"/>
              <a:gd name="T63" fmla="*/ 314 h 628"/>
              <a:gd name="T64" fmla="*/ 491 w 628"/>
              <a:gd name="T65" fmla="*/ 330 h 628"/>
              <a:gd name="T66" fmla="*/ 352 w 628"/>
              <a:gd name="T67" fmla="*/ 330 h 628"/>
              <a:gd name="T68" fmla="*/ 314 w 628"/>
              <a:gd name="T69" fmla="*/ 355 h 628"/>
              <a:gd name="T70" fmla="*/ 274 w 628"/>
              <a:gd name="T71" fmla="*/ 314 h 628"/>
              <a:gd name="T72" fmla="*/ 298 w 628"/>
              <a:gd name="T73" fmla="*/ 277 h 628"/>
              <a:gd name="T74" fmla="*/ 298 w 628"/>
              <a:gd name="T75" fmla="*/ 170 h 628"/>
              <a:gd name="T76" fmla="*/ 314 w 628"/>
              <a:gd name="T77" fmla="*/ 153 h 628"/>
              <a:gd name="T78" fmla="*/ 330 w 628"/>
              <a:gd name="T79" fmla="*/ 170 h 628"/>
              <a:gd name="T80" fmla="*/ 330 w 628"/>
              <a:gd name="T81" fmla="*/ 277 h 628"/>
              <a:gd name="T82" fmla="*/ 352 w 628"/>
              <a:gd name="T83" fmla="*/ 298 h 628"/>
              <a:gd name="T84" fmla="*/ 491 w 628"/>
              <a:gd name="T85" fmla="*/ 298 h 628"/>
              <a:gd name="T86" fmla="*/ 507 w 628"/>
              <a:gd name="T87" fmla="*/ 314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28" h="628">
                <a:moveTo>
                  <a:pt x="314" y="0"/>
                </a:moveTo>
                <a:cubicBezTo>
                  <a:pt x="141" y="0"/>
                  <a:pt x="0" y="141"/>
                  <a:pt x="0" y="314"/>
                </a:cubicBezTo>
                <a:cubicBezTo>
                  <a:pt x="0" y="487"/>
                  <a:pt x="141" y="628"/>
                  <a:pt x="314" y="628"/>
                </a:cubicBezTo>
                <a:cubicBezTo>
                  <a:pt x="487" y="628"/>
                  <a:pt x="628" y="487"/>
                  <a:pt x="628" y="314"/>
                </a:cubicBezTo>
                <a:cubicBezTo>
                  <a:pt x="628" y="141"/>
                  <a:pt x="487" y="0"/>
                  <a:pt x="314" y="0"/>
                </a:cubicBezTo>
                <a:close/>
                <a:moveTo>
                  <a:pt x="582" y="314"/>
                </a:moveTo>
                <a:cubicBezTo>
                  <a:pt x="582" y="350"/>
                  <a:pt x="575" y="385"/>
                  <a:pt x="561" y="418"/>
                </a:cubicBezTo>
                <a:cubicBezTo>
                  <a:pt x="548" y="450"/>
                  <a:pt x="528" y="479"/>
                  <a:pt x="504" y="503"/>
                </a:cubicBezTo>
                <a:cubicBezTo>
                  <a:pt x="479" y="528"/>
                  <a:pt x="451" y="547"/>
                  <a:pt x="419" y="561"/>
                </a:cubicBezTo>
                <a:cubicBezTo>
                  <a:pt x="386" y="575"/>
                  <a:pt x="350" y="582"/>
                  <a:pt x="314" y="582"/>
                </a:cubicBezTo>
                <a:cubicBezTo>
                  <a:pt x="278" y="582"/>
                  <a:pt x="243" y="575"/>
                  <a:pt x="210" y="561"/>
                </a:cubicBezTo>
                <a:cubicBezTo>
                  <a:pt x="178" y="547"/>
                  <a:pt x="149" y="528"/>
                  <a:pt x="125" y="503"/>
                </a:cubicBezTo>
                <a:cubicBezTo>
                  <a:pt x="100" y="479"/>
                  <a:pt x="81" y="450"/>
                  <a:pt x="67" y="418"/>
                </a:cubicBezTo>
                <a:cubicBezTo>
                  <a:pt x="53" y="385"/>
                  <a:pt x="46" y="350"/>
                  <a:pt x="46" y="314"/>
                </a:cubicBezTo>
                <a:cubicBezTo>
                  <a:pt x="46" y="278"/>
                  <a:pt x="53" y="243"/>
                  <a:pt x="67" y="209"/>
                </a:cubicBezTo>
                <a:cubicBezTo>
                  <a:pt x="81" y="177"/>
                  <a:pt x="100" y="149"/>
                  <a:pt x="125" y="124"/>
                </a:cubicBezTo>
                <a:cubicBezTo>
                  <a:pt x="149" y="100"/>
                  <a:pt x="178" y="80"/>
                  <a:pt x="210" y="67"/>
                </a:cubicBezTo>
                <a:cubicBezTo>
                  <a:pt x="243" y="53"/>
                  <a:pt x="278" y="46"/>
                  <a:pt x="314" y="46"/>
                </a:cubicBezTo>
                <a:cubicBezTo>
                  <a:pt x="350" y="46"/>
                  <a:pt x="385" y="53"/>
                  <a:pt x="419" y="67"/>
                </a:cubicBezTo>
                <a:cubicBezTo>
                  <a:pt x="451" y="80"/>
                  <a:pt x="479" y="100"/>
                  <a:pt x="504" y="124"/>
                </a:cubicBezTo>
                <a:cubicBezTo>
                  <a:pt x="528" y="149"/>
                  <a:pt x="548" y="177"/>
                  <a:pt x="561" y="209"/>
                </a:cubicBezTo>
                <a:cubicBezTo>
                  <a:pt x="575" y="242"/>
                  <a:pt x="582" y="278"/>
                  <a:pt x="582" y="314"/>
                </a:cubicBezTo>
                <a:close/>
                <a:moveTo>
                  <a:pt x="314" y="67"/>
                </a:moveTo>
                <a:cubicBezTo>
                  <a:pt x="248" y="67"/>
                  <a:pt x="186" y="93"/>
                  <a:pt x="140" y="140"/>
                </a:cubicBezTo>
                <a:cubicBezTo>
                  <a:pt x="93" y="186"/>
                  <a:pt x="68" y="248"/>
                  <a:pt x="68" y="314"/>
                </a:cubicBezTo>
                <a:cubicBezTo>
                  <a:pt x="68" y="380"/>
                  <a:pt x="93" y="442"/>
                  <a:pt x="140" y="488"/>
                </a:cubicBezTo>
                <a:cubicBezTo>
                  <a:pt x="186" y="535"/>
                  <a:pt x="248" y="560"/>
                  <a:pt x="314" y="560"/>
                </a:cubicBezTo>
                <a:cubicBezTo>
                  <a:pt x="380" y="560"/>
                  <a:pt x="442" y="535"/>
                  <a:pt x="489" y="488"/>
                </a:cubicBezTo>
                <a:cubicBezTo>
                  <a:pt x="535" y="442"/>
                  <a:pt x="561" y="380"/>
                  <a:pt x="561" y="314"/>
                </a:cubicBezTo>
                <a:cubicBezTo>
                  <a:pt x="561" y="248"/>
                  <a:pt x="535" y="186"/>
                  <a:pt x="489" y="140"/>
                </a:cubicBezTo>
                <a:cubicBezTo>
                  <a:pt x="442" y="93"/>
                  <a:pt x="380" y="67"/>
                  <a:pt x="314" y="67"/>
                </a:cubicBezTo>
                <a:close/>
                <a:moveTo>
                  <a:pt x="507" y="314"/>
                </a:moveTo>
                <a:cubicBezTo>
                  <a:pt x="507" y="323"/>
                  <a:pt x="500" y="330"/>
                  <a:pt x="491" y="330"/>
                </a:cubicBezTo>
                <a:cubicBezTo>
                  <a:pt x="352" y="330"/>
                  <a:pt x="352" y="330"/>
                  <a:pt x="352" y="330"/>
                </a:cubicBezTo>
                <a:cubicBezTo>
                  <a:pt x="345" y="344"/>
                  <a:pt x="331" y="355"/>
                  <a:pt x="314" y="355"/>
                </a:cubicBezTo>
                <a:cubicBezTo>
                  <a:pt x="292" y="355"/>
                  <a:pt x="274" y="336"/>
                  <a:pt x="274" y="314"/>
                </a:cubicBezTo>
                <a:cubicBezTo>
                  <a:pt x="274" y="297"/>
                  <a:pt x="284" y="283"/>
                  <a:pt x="298" y="277"/>
                </a:cubicBezTo>
                <a:cubicBezTo>
                  <a:pt x="298" y="170"/>
                  <a:pt x="298" y="170"/>
                  <a:pt x="298" y="170"/>
                </a:cubicBezTo>
                <a:cubicBezTo>
                  <a:pt x="298" y="161"/>
                  <a:pt x="305" y="153"/>
                  <a:pt x="314" y="153"/>
                </a:cubicBezTo>
                <a:cubicBezTo>
                  <a:pt x="323" y="153"/>
                  <a:pt x="330" y="161"/>
                  <a:pt x="330" y="170"/>
                </a:cubicBezTo>
                <a:cubicBezTo>
                  <a:pt x="330" y="277"/>
                  <a:pt x="330" y="277"/>
                  <a:pt x="330" y="277"/>
                </a:cubicBezTo>
                <a:cubicBezTo>
                  <a:pt x="340" y="281"/>
                  <a:pt x="347" y="288"/>
                  <a:pt x="352" y="298"/>
                </a:cubicBezTo>
                <a:cubicBezTo>
                  <a:pt x="491" y="298"/>
                  <a:pt x="491" y="298"/>
                  <a:pt x="491" y="298"/>
                </a:cubicBezTo>
                <a:cubicBezTo>
                  <a:pt x="500" y="298"/>
                  <a:pt x="507" y="305"/>
                  <a:pt x="507" y="3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7" name="Freeform 164"/>
          <p:cNvSpPr>
            <a:spLocks noEditPoints="1"/>
          </p:cNvSpPr>
          <p:nvPr/>
        </p:nvSpPr>
        <p:spPr bwMode="auto">
          <a:xfrm>
            <a:off x="22269625" y="6591803"/>
            <a:ext cx="313868" cy="518558"/>
          </a:xfrm>
          <a:custGeom>
            <a:avLst/>
            <a:gdLst>
              <a:gd name="T0" fmla="*/ 264 w 394"/>
              <a:gd name="T1" fmla="*/ 273 h 656"/>
              <a:gd name="T2" fmla="*/ 264 w 394"/>
              <a:gd name="T3" fmla="*/ 75 h 656"/>
              <a:gd name="T4" fmla="*/ 275 w 394"/>
              <a:gd name="T5" fmla="*/ 75 h 656"/>
              <a:gd name="T6" fmla="*/ 294 w 394"/>
              <a:gd name="T7" fmla="*/ 56 h 656"/>
              <a:gd name="T8" fmla="*/ 294 w 394"/>
              <a:gd name="T9" fmla="*/ 18 h 656"/>
              <a:gd name="T10" fmla="*/ 275 w 394"/>
              <a:gd name="T11" fmla="*/ 0 h 656"/>
              <a:gd name="T12" fmla="*/ 119 w 394"/>
              <a:gd name="T13" fmla="*/ 0 h 656"/>
              <a:gd name="T14" fmla="*/ 101 w 394"/>
              <a:gd name="T15" fmla="*/ 18 h 656"/>
              <a:gd name="T16" fmla="*/ 101 w 394"/>
              <a:gd name="T17" fmla="*/ 56 h 656"/>
              <a:gd name="T18" fmla="*/ 119 w 394"/>
              <a:gd name="T19" fmla="*/ 75 h 656"/>
              <a:gd name="T20" fmla="*/ 131 w 394"/>
              <a:gd name="T21" fmla="*/ 75 h 656"/>
              <a:gd name="T22" fmla="*/ 131 w 394"/>
              <a:gd name="T23" fmla="*/ 112 h 656"/>
              <a:gd name="T24" fmla="*/ 182 w 394"/>
              <a:gd name="T25" fmla="*/ 112 h 656"/>
              <a:gd name="T26" fmla="*/ 204 w 394"/>
              <a:gd name="T27" fmla="*/ 133 h 656"/>
              <a:gd name="T28" fmla="*/ 182 w 394"/>
              <a:gd name="T29" fmla="*/ 155 h 656"/>
              <a:gd name="T30" fmla="*/ 131 w 394"/>
              <a:gd name="T31" fmla="*/ 155 h 656"/>
              <a:gd name="T32" fmla="*/ 131 w 394"/>
              <a:gd name="T33" fmla="*/ 196 h 656"/>
              <a:gd name="T34" fmla="*/ 182 w 394"/>
              <a:gd name="T35" fmla="*/ 196 h 656"/>
              <a:gd name="T36" fmla="*/ 204 w 394"/>
              <a:gd name="T37" fmla="*/ 218 h 656"/>
              <a:gd name="T38" fmla="*/ 182 w 394"/>
              <a:gd name="T39" fmla="*/ 240 h 656"/>
              <a:gd name="T40" fmla="*/ 131 w 394"/>
              <a:gd name="T41" fmla="*/ 240 h 656"/>
              <a:gd name="T42" fmla="*/ 131 w 394"/>
              <a:gd name="T43" fmla="*/ 273 h 656"/>
              <a:gd name="T44" fmla="*/ 0 w 394"/>
              <a:gd name="T45" fmla="*/ 459 h 656"/>
              <a:gd name="T46" fmla="*/ 197 w 394"/>
              <a:gd name="T47" fmla="*/ 656 h 656"/>
              <a:gd name="T48" fmla="*/ 394 w 394"/>
              <a:gd name="T49" fmla="*/ 459 h 656"/>
              <a:gd name="T50" fmla="*/ 264 w 394"/>
              <a:gd name="T51" fmla="*/ 273 h 656"/>
              <a:gd name="T52" fmla="*/ 197 w 394"/>
              <a:gd name="T53" fmla="*/ 615 h 656"/>
              <a:gd name="T54" fmla="*/ 42 w 394"/>
              <a:gd name="T55" fmla="*/ 459 h 656"/>
              <a:gd name="T56" fmla="*/ 353 w 394"/>
              <a:gd name="T57" fmla="*/ 459 h 656"/>
              <a:gd name="T58" fmla="*/ 197 w 394"/>
              <a:gd name="T59" fmla="*/ 615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94" h="656">
                <a:moveTo>
                  <a:pt x="264" y="273"/>
                </a:moveTo>
                <a:cubicBezTo>
                  <a:pt x="264" y="75"/>
                  <a:pt x="264" y="75"/>
                  <a:pt x="264" y="75"/>
                </a:cubicBezTo>
                <a:cubicBezTo>
                  <a:pt x="275" y="75"/>
                  <a:pt x="275" y="75"/>
                  <a:pt x="275" y="75"/>
                </a:cubicBezTo>
                <a:cubicBezTo>
                  <a:pt x="285" y="75"/>
                  <a:pt x="294" y="66"/>
                  <a:pt x="294" y="56"/>
                </a:cubicBezTo>
                <a:cubicBezTo>
                  <a:pt x="294" y="18"/>
                  <a:pt x="294" y="18"/>
                  <a:pt x="294" y="18"/>
                </a:cubicBezTo>
                <a:cubicBezTo>
                  <a:pt x="294" y="8"/>
                  <a:pt x="285" y="0"/>
                  <a:pt x="275" y="0"/>
                </a:cubicBezTo>
                <a:cubicBezTo>
                  <a:pt x="119" y="0"/>
                  <a:pt x="119" y="0"/>
                  <a:pt x="119" y="0"/>
                </a:cubicBezTo>
                <a:cubicBezTo>
                  <a:pt x="109" y="0"/>
                  <a:pt x="101" y="8"/>
                  <a:pt x="101" y="18"/>
                </a:cubicBezTo>
                <a:cubicBezTo>
                  <a:pt x="101" y="56"/>
                  <a:pt x="101" y="56"/>
                  <a:pt x="101" y="56"/>
                </a:cubicBezTo>
                <a:cubicBezTo>
                  <a:pt x="101" y="66"/>
                  <a:pt x="109" y="75"/>
                  <a:pt x="119" y="75"/>
                </a:cubicBezTo>
                <a:cubicBezTo>
                  <a:pt x="131" y="75"/>
                  <a:pt x="131" y="75"/>
                  <a:pt x="131" y="75"/>
                </a:cubicBezTo>
                <a:cubicBezTo>
                  <a:pt x="131" y="112"/>
                  <a:pt x="131" y="112"/>
                  <a:pt x="131" y="112"/>
                </a:cubicBezTo>
                <a:cubicBezTo>
                  <a:pt x="182" y="112"/>
                  <a:pt x="182" y="112"/>
                  <a:pt x="182" y="112"/>
                </a:cubicBezTo>
                <a:cubicBezTo>
                  <a:pt x="194" y="112"/>
                  <a:pt x="204" y="121"/>
                  <a:pt x="204" y="133"/>
                </a:cubicBezTo>
                <a:cubicBezTo>
                  <a:pt x="204" y="145"/>
                  <a:pt x="194" y="155"/>
                  <a:pt x="182" y="155"/>
                </a:cubicBezTo>
                <a:cubicBezTo>
                  <a:pt x="131" y="155"/>
                  <a:pt x="131" y="155"/>
                  <a:pt x="131" y="155"/>
                </a:cubicBezTo>
                <a:cubicBezTo>
                  <a:pt x="131" y="196"/>
                  <a:pt x="131" y="196"/>
                  <a:pt x="131" y="196"/>
                </a:cubicBezTo>
                <a:cubicBezTo>
                  <a:pt x="182" y="196"/>
                  <a:pt x="182" y="196"/>
                  <a:pt x="182" y="196"/>
                </a:cubicBezTo>
                <a:cubicBezTo>
                  <a:pt x="194" y="196"/>
                  <a:pt x="204" y="206"/>
                  <a:pt x="204" y="218"/>
                </a:cubicBezTo>
                <a:cubicBezTo>
                  <a:pt x="204" y="230"/>
                  <a:pt x="194" y="240"/>
                  <a:pt x="182" y="240"/>
                </a:cubicBezTo>
                <a:cubicBezTo>
                  <a:pt x="131" y="240"/>
                  <a:pt x="131" y="240"/>
                  <a:pt x="131" y="240"/>
                </a:cubicBezTo>
                <a:cubicBezTo>
                  <a:pt x="131" y="273"/>
                  <a:pt x="131" y="273"/>
                  <a:pt x="131" y="273"/>
                </a:cubicBezTo>
                <a:cubicBezTo>
                  <a:pt x="55" y="301"/>
                  <a:pt x="0" y="373"/>
                  <a:pt x="0" y="459"/>
                </a:cubicBezTo>
                <a:cubicBezTo>
                  <a:pt x="0" y="568"/>
                  <a:pt x="89" y="656"/>
                  <a:pt x="197" y="656"/>
                </a:cubicBezTo>
                <a:cubicBezTo>
                  <a:pt x="306" y="656"/>
                  <a:pt x="394" y="568"/>
                  <a:pt x="394" y="459"/>
                </a:cubicBezTo>
                <a:cubicBezTo>
                  <a:pt x="394" y="373"/>
                  <a:pt x="340" y="301"/>
                  <a:pt x="264" y="273"/>
                </a:cubicBezTo>
                <a:close/>
                <a:moveTo>
                  <a:pt x="197" y="615"/>
                </a:moveTo>
                <a:cubicBezTo>
                  <a:pt x="111" y="615"/>
                  <a:pt x="42" y="545"/>
                  <a:pt x="42" y="459"/>
                </a:cubicBezTo>
                <a:cubicBezTo>
                  <a:pt x="353" y="459"/>
                  <a:pt x="353" y="459"/>
                  <a:pt x="353" y="459"/>
                </a:cubicBezTo>
                <a:cubicBezTo>
                  <a:pt x="353" y="545"/>
                  <a:pt x="283" y="615"/>
                  <a:pt x="197" y="6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8" name="Freeform 165"/>
          <p:cNvSpPr>
            <a:spLocks noEditPoints="1"/>
          </p:cNvSpPr>
          <p:nvPr/>
        </p:nvSpPr>
        <p:spPr bwMode="auto">
          <a:xfrm>
            <a:off x="19880528" y="10617901"/>
            <a:ext cx="487374" cy="497122"/>
          </a:xfrm>
          <a:custGeom>
            <a:avLst/>
            <a:gdLst>
              <a:gd name="T0" fmla="*/ 453 w 614"/>
              <a:gd name="T1" fmla="*/ 583 h 626"/>
              <a:gd name="T2" fmla="*/ 448 w 614"/>
              <a:gd name="T3" fmla="*/ 608 h 626"/>
              <a:gd name="T4" fmla="*/ 441 w 614"/>
              <a:gd name="T5" fmla="*/ 612 h 626"/>
              <a:gd name="T6" fmla="*/ 416 w 614"/>
              <a:gd name="T7" fmla="*/ 606 h 626"/>
              <a:gd name="T8" fmla="*/ 285 w 614"/>
              <a:gd name="T9" fmla="*/ 397 h 626"/>
              <a:gd name="T10" fmla="*/ 285 w 614"/>
              <a:gd name="T11" fmla="*/ 608 h 626"/>
              <a:gd name="T12" fmla="*/ 267 w 614"/>
              <a:gd name="T13" fmla="*/ 626 h 626"/>
              <a:gd name="T14" fmla="*/ 260 w 614"/>
              <a:gd name="T15" fmla="*/ 626 h 626"/>
              <a:gd name="T16" fmla="*/ 242 w 614"/>
              <a:gd name="T17" fmla="*/ 608 h 626"/>
              <a:gd name="T18" fmla="*/ 242 w 614"/>
              <a:gd name="T19" fmla="*/ 397 h 626"/>
              <a:gd name="T20" fmla="*/ 111 w 614"/>
              <a:gd name="T21" fmla="*/ 607 h 626"/>
              <a:gd name="T22" fmla="*/ 86 w 614"/>
              <a:gd name="T23" fmla="*/ 612 h 626"/>
              <a:gd name="T24" fmla="*/ 80 w 614"/>
              <a:gd name="T25" fmla="*/ 608 h 626"/>
              <a:gd name="T26" fmla="*/ 74 w 614"/>
              <a:gd name="T27" fmla="*/ 583 h 626"/>
              <a:gd name="T28" fmla="*/ 219 w 614"/>
              <a:gd name="T29" fmla="*/ 353 h 626"/>
              <a:gd name="T30" fmla="*/ 209 w 614"/>
              <a:gd name="T31" fmla="*/ 322 h 626"/>
              <a:gd name="T32" fmla="*/ 209 w 614"/>
              <a:gd name="T33" fmla="*/ 315 h 626"/>
              <a:gd name="T34" fmla="*/ 309 w 614"/>
              <a:gd name="T35" fmla="*/ 290 h 626"/>
              <a:gd name="T36" fmla="*/ 318 w 614"/>
              <a:gd name="T37" fmla="*/ 322 h 626"/>
              <a:gd name="T38" fmla="*/ 309 w 614"/>
              <a:gd name="T39" fmla="*/ 353 h 626"/>
              <a:gd name="T40" fmla="*/ 453 w 614"/>
              <a:gd name="T41" fmla="*/ 583 h 626"/>
              <a:gd name="T42" fmla="*/ 105 w 614"/>
              <a:gd name="T43" fmla="*/ 225 h 626"/>
              <a:gd name="T44" fmla="*/ 99 w 614"/>
              <a:gd name="T45" fmla="*/ 163 h 626"/>
              <a:gd name="T46" fmla="*/ 17 w 614"/>
              <a:gd name="T47" fmla="*/ 183 h 626"/>
              <a:gd name="T48" fmla="*/ 8 w 614"/>
              <a:gd name="T49" fmla="*/ 249 h 626"/>
              <a:gd name="T50" fmla="*/ 44 w 614"/>
              <a:gd name="T51" fmla="*/ 305 h 626"/>
              <a:gd name="T52" fmla="*/ 129 w 614"/>
              <a:gd name="T53" fmla="*/ 284 h 626"/>
              <a:gd name="T54" fmla="*/ 105 w 614"/>
              <a:gd name="T55" fmla="*/ 225 h 626"/>
              <a:gd name="T56" fmla="*/ 251 w 614"/>
              <a:gd name="T57" fmla="*/ 97 h 626"/>
              <a:gd name="T58" fmla="*/ 139 w 614"/>
              <a:gd name="T59" fmla="*/ 125 h 626"/>
              <a:gd name="T60" fmla="*/ 129 w 614"/>
              <a:gd name="T61" fmla="*/ 133 h 626"/>
              <a:gd name="T62" fmla="*/ 123 w 614"/>
              <a:gd name="T63" fmla="*/ 145 h 626"/>
              <a:gd name="T64" fmla="*/ 121 w 614"/>
              <a:gd name="T65" fmla="*/ 157 h 626"/>
              <a:gd name="T66" fmla="*/ 126 w 614"/>
              <a:gd name="T67" fmla="*/ 220 h 626"/>
              <a:gd name="T68" fmla="*/ 151 w 614"/>
              <a:gd name="T69" fmla="*/ 279 h 626"/>
              <a:gd name="T70" fmla="*/ 158 w 614"/>
              <a:gd name="T71" fmla="*/ 288 h 626"/>
              <a:gd name="T72" fmla="*/ 169 w 614"/>
              <a:gd name="T73" fmla="*/ 297 h 626"/>
              <a:gd name="T74" fmla="*/ 178 w 614"/>
              <a:gd name="T75" fmla="*/ 299 h 626"/>
              <a:gd name="T76" fmla="*/ 182 w 614"/>
              <a:gd name="T77" fmla="*/ 299 h 626"/>
              <a:gd name="T78" fmla="*/ 288 w 614"/>
              <a:gd name="T79" fmla="*/ 273 h 626"/>
              <a:gd name="T80" fmla="*/ 294 w 614"/>
              <a:gd name="T81" fmla="*/ 271 h 626"/>
              <a:gd name="T82" fmla="*/ 257 w 614"/>
              <a:gd name="T83" fmla="*/ 187 h 626"/>
              <a:gd name="T84" fmla="*/ 251 w 614"/>
              <a:gd name="T85" fmla="*/ 99 h 626"/>
              <a:gd name="T86" fmla="*/ 251 w 614"/>
              <a:gd name="T87" fmla="*/ 97 h 626"/>
              <a:gd name="T88" fmla="*/ 566 w 614"/>
              <a:gd name="T89" fmla="*/ 14 h 626"/>
              <a:gd name="T90" fmla="*/ 549 w 614"/>
              <a:gd name="T91" fmla="*/ 0 h 626"/>
              <a:gd name="T92" fmla="*/ 544 w 614"/>
              <a:gd name="T93" fmla="*/ 1 h 626"/>
              <a:gd name="T94" fmla="*/ 295 w 614"/>
              <a:gd name="T95" fmla="*/ 62 h 626"/>
              <a:gd name="T96" fmla="*/ 287 w 614"/>
              <a:gd name="T97" fmla="*/ 66 h 626"/>
              <a:gd name="T98" fmla="*/ 278 w 614"/>
              <a:gd name="T99" fmla="*/ 80 h 626"/>
              <a:gd name="T100" fmla="*/ 274 w 614"/>
              <a:gd name="T101" fmla="*/ 92 h 626"/>
              <a:gd name="T102" fmla="*/ 279 w 614"/>
              <a:gd name="T103" fmla="*/ 182 h 626"/>
              <a:gd name="T104" fmla="*/ 317 w 614"/>
              <a:gd name="T105" fmla="*/ 266 h 626"/>
              <a:gd name="T106" fmla="*/ 327 w 614"/>
              <a:gd name="T107" fmla="*/ 275 h 626"/>
              <a:gd name="T108" fmla="*/ 329 w 614"/>
              <a:gd name="T109" fmla="*/ 276 h 626"/>
              <a:gd name="T110" fmla="*/ 352 w 614"/>
              <a:gd name="T111" fmla="*/ 280 h 626"/>
              <a:gd name="T112" fmla="*/ 598 w 614"/>
              <a:gd name="T113" fmla="*/ 220 h 626"/>
              <a:gd name="T114" fmla="*/ 612 w 614"/>
              <a:gd name="T115" fmla="*/ 198 h 626"/>
              <a:gd name="T116" fmla="*/ 566 w 614"/>
              <a:gd name="T117" fmla="*/ 14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14" h="626">
                <a:moveTo>
                  <a:pt x="453" y="583"/>
                </a:moveTo>
                <a:cubicBezTo>
                  <a:pt x="459" y="592"/>
                  <a:pt x="456" y="603"/>
                  <a:pt x="448" y="608"/>
                </a:cubicBezTo>
                <a:cubicBezTo>
                  <a:pt x="441" y="612"/>
                  <a:pt x="441" y="612"/>
                  <a:pt x="441" y="612"/>
                </a:cubicBezTo>
                <a:cubicBezTo>
                  <a:pt x="433" y="617"/>
                  <a:pt x="422" y="615"/>
                  <a:pt x="416" y="606"/>
                </a:cubicBezTo>
                <a:cubicBezTo>
                  <a:pt x="285" y="397"/>
                  <a:pt x="285" y="397"/>
                  <a:pt x="285" y="397"/>
                </a:cubicBezTo>
                <a:cubicBezTo>
                  <a:pt x="285" y="608"/>
                  <a:pt x="285" y="608"/>
                  <a:pt x="285" y="608"/>
                </a:cubicBezTo>
                <a:cubicBezTo>
                  <a:pt x="285" y="618"/>
                  <a:pt x="277" y="626"/>
                  <a:pt x="267" y="626"/>
                </a:cubicBezTo>
                <a:cubicBezTo>
                  <a:pt x="260" y="626"/>
                  <a:pt x="260" y="626"/>
                  <a:pt x="260" y="626"/>
                </a:cubicBezTo>
                <a:cubicBezTo>
                  <a:pt x="250" y="626"/>
                  <a:pt x="242" y="618"/>
                  <a:pt x="242" y="608"/>
                </a:cubicBezTo>
                <a:cubicBezTo>
                  <a:pt x="242" y="397"/>
                  <a:pt x="242" y="397"/>
                  <a:pt x="242" y="397"/>
                </a:cubicBezTo>
                <a:cubicBezTo>
                  <a:pt x="111" y="607"/>
                  <a:pt x="111" y="607"/>
                  <a:pt x="111" y="607"/>
                </a:cubicBezTo>
                <a:cubicBezTo>
                  <a:pt x="105" y="615"/>
                  <a:pt x="94" y="618"/>
                  <a:pt x="86" y="612"/>
                </a:cubicBezTo>
                <a:cubicBezTo>
                  <a:pt x="80" y="608"/>
                  <a:pt x="80" y="608"/>
                  <a:pt x="80" y="608"/>
                </a:cubicBezTo>
                <a:cubicBezTo>
                  <a:pt x="71" y="603"/>
                  <a:pt x="69" y="592"/>
                  <a:pt x="74" y="583"/>
                </a:cubicBezTo>
                <a:cubicBezTo>
                  <a:pt x="219" y="353"/>
                  <a:pt x="219" y="353"/>
                  <a:pt x="219" y="353"/>
                </a:cubicBezTo>
                <a:cubicBezTo>
                  <a:pt x="212" y="344"/>
                  <a:pt x="209" y="333"/>
                  <a:pt x="209" y="322"/>
                </a:cubicBezTo>
                <a:cubicBezTo>
                  <a:pt x="209" y="319"/>
                  <a:pt x="209" y="317"/>
                  <a:pt x="209" y="315"/>
                </a:cubicBezTo>
                <a:cubicBezTo>
                  <a:pt x="309" y="290"/>
                  <a:pt x="309" y="290"/>
                  <a:pt x="309" y="290"/>
                </a:cubicBezTo>
                <a:cubicBezTo>
                  <a:pt x="315" y="299"/>
                  <a:pt x="318" y="310"/>
                  <a:pt x="318" y="322"/>
                </a:cubicBezTo>
                <a:cubicBezTo>
                  <a:pt x="318" y="333"/>
                  <a:pt x="315" y="344"/>
                  <a:pt x="309" y="353"/>
                </a:cubicBezTo>
                <a:lnTo>
                  <a:pt x="453" y="583"/>
                </a:lnTo>
                <a:close/>
                <a:moveTo>
                  <a:pt x="105" y="225"/>
                </a:moveTo>
                <a:cubicBezTo>
                  <a:pt x="100" y="203"/>
                  <a:pt x="98" y="181"/>
                  <a:pt x="99" y="163"/>
                </a:cubicBezTo>
                <a:cubicBezTo>
                  <a:pt x="17" y="183"/>
                  <a:pt x="17" y="183"/>
                  <a:pt x="17" y="183"/>
                </a:cubicBezTo>
                <a:cubicBezTo>
                  <a:pt x="4" y="186"/>
                  <a:pt x="0" y="216"/>
                  <a:pt x="8" y="249"/>
                </a:cubicBezTo>
                <a:cubicBezTo>
                  <a:pt x="15" y="281"/>
                  <a:pt x="31" y="305"/>
                  <a:pt x="44" y="305"/>
                </a:cubicBezTo>
                <a:cubicBezTo>
                  <a:pt x="45" y="305"/>
                  <a:pt x="129" y="284"/>
                  <a:pt x="129" y="284"/>
                </a:cubicBezTo>
                <a:cubicBezTo>
                  <a:pt x="119" y="268"/>
                  <a:pt x="111" y="247"/>
                  <a:pt x="105" y="225"/>
                </a:cubicBezTo>
                <a:close/>
                <a:moveTo>
                  <a:pt x="251" y="97"/>
                </a:moveTo>
                <a:cubicBezTo>
                  <a:pt x="139" y="125"/>
                  <a:pt x="139" y="125"/>
                  <a:pt x="139" y="125"/>
                </a:cubicBezTo>
                <a:cubicBezTo>
                  <a:pt x="135" y="126"/>
                  <a:pt x="131" y="128"/>
                  <a:pt x="129" y="133"/>
                </a:cubicBezTo>
                <a:cubicBezTo>
                  <a:pt x="126" y="136"/>
                  <a:pt x="125" y="140"/>
                  <a:pt x="123" y="145"/>
                </a:cubicBezTo>
                <a:cubicBezTo>
                  <a:pt x="122" y="149"/>
                  <a:pt x="122" y="153"/>
                  <a:pt x="121" y="157"/>
                </a:cubicBezTo>
                <a:cubicBezTo>
                  <a:pt x="119" y="174"/>
                  <a:pt x="120" y="197"/>
                  <a:pt x="126" y="220"/>
                </a:cubicBezTo>
                <a:cubicBezTo>
                  <a:pt x="132" y="244"/>
                  <a:pt x="141" y="264"/>
                  <a:pt x="151" y="279"/>
                </a:cubicBezTo>
                <a:cubicBezTo>
                  <a:pt x="153" y="282"/>
                  <a:pt x="156" y="285"/>
                  <a:pt x="158" y="288"/>
                </a:cubicBezTo>
                <a:cubicBezTo>
                  <a:pt x="162" y="292"/>
                  <a:pt x="165" y="295"/>
                  <a:pt x="169" y="297"/>
                </a:cubicBezTo>
                <a:cubicBezTo>
                  <a:pt x="172" y="298"/>
                  <a:pt x="175" y="299"/>
                  <a:pt x="178" y="299"/>
                </a:cubicBezTo>
                <a:cubicBezTo>
                  <a:pt x="180" y="299"/>
                  <a:pt x="181" y="299"/>
                  <a:pt x="182" y="299"/>
                </a:cubicBezTo>
                <a:cubicBezTo>
                  <a:pt x="288" y="273"/>
                  <a:pt x="288" y="273"/>
                  <a:pt x="288" y="273"/>
                </a:cubicBezTo>
                <a:cubicBezTo>
                  <a:pt x="294" y="271"/>
                  <a:pt x="294" y="271"/>
                  <a:pt x="294" y="271"/>
                </a:cubicBezTo>
                <a:cubicBezTo>
                  <a:pt x="278" y="249"/>
                  <a:pt x="265" y="218"/>
                  <a:pt x="257" y="187"/>
                </a:cubicBezTo>
                <a:cubicBezTo>
                  <a:pt x="250" y="155"/>
                  <a:pt x="247" y="124"/>
                  <a:pt x="251" y="99"/>
                </a:cubicBezTo>
                <a:cubicBezTo>
                  <a:pt x="251" y="98"/>
                  <a:pt x="251" y="98"/>
                  <a:pt x="251" y="97"/>
                </a:cubicBezTo>
                <a:close/>
                <a:moveTo>
                  <a:pt x="566" y="14"/>
                </a:moveTo>
                <a:cubicBezTo>
                  <a:pt x="564" y="6"/>
                  <a:pt x="557" y="0"/>
                  <a:pt x="549" y="0"/>
                </a:cubicBezTo>
                <a:cubicBezTo>
                  <a:pt x="547" y="0"/>
                  <a:pt x="546" y="0"/>
                  <a:pt x="544" y="1"/>
                </a:cubicBezTo>
                <a:cubicBezTo>
                  <a:pt x="295" y="62"/>
                  <a:pt x="295" y="62"/>
                  <a:pt x="295" y="62"/>
                </a:cubicBezTo>
                <a:cubicBezTo>
                  <a:pt x="292" y="63"/>
                  <a:pt x="289" y="64"/>
                  <a:pt x="287" y="66"/>
                </a:cubicBezTo>
                <a:cubicBezTo>
                  <a:pt x="283" y="69"/>
                  <a:pt x="280" y="74"/>
                  <a:pt x="278" y="80"/>
                </a:cubicBezTo>
                <a:cubicBezTo>
                  <a:pt x="276" y="83"/>
                  <a:pt x="275" y="87"/>
                  <a:pt x="274" y="92"/>
                </a:cubicBezTo>
                <a:cubicBezTo>
                  <a:pt x="269" y="114"/>
                  <a:pt x="270" y="147"/>
                  <a:pt x="279" y="182"/>
                </a:cubicBezTo>
                <a:cubicBezTo>
                  <a:pt x="287" y="218"/>
                  <a:pt x="302" y="248"/>
                  <a:pt x="317" y="266"/>
                </a:cubicBezTo>
                <a:cubicBezTo>
                  <a:pt x="320" y="269"/>
                  <a:pt x="324" y="272"/>
                  <a:pt x="327" y="275"/>
                </a:cubicBezTo>
                <a:cubicBezTo>
                  <a:pt x="327" y="275"/>
                  <a:pt x="328" y="276"/>
                  <a:pt x="329" y="276"/>
                </a:cubicBezTo>
                <a:cubicBezTo>
                  <a:pt x="336" y="280"/>
                  <a:pt x="345" y="281"/>
                  <a:pt x="352" y="280"/>
                </a:cubicBezTo>
                <a:cubicBezTo>
                  <a:pt x="598" y="220"/>
                  <a:pt x="598" y="220"/>
                  <a:pt x="598" y="220"/>
                </a:cubicBezTo>
                <a:cubicBezTo>
                  <a:pt x="608" y="218"/>
                  <a:pt x="614" y="208"/>
                  <a:pt x="612" y="198"/>
                </a:cubicBezTo>
                <a:lnTo>
                  <a:pt x="566" y="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9" name="Freeform 166"/>
          <p:cNvSpPr>
            <a:spLocks noEditPoints="1"/>
          </p:cNvSpPr>
          <p:nvPr/>
        </p:nvSpPr>
        <p:spPr bwMode="auto">
          <a:xfrm>
            <a:off x="10783758" y="2572601"/>
            <a:ext cx="538058" cy="514666"/>
          </a:xfrm>
          <a:custGeom>
            <a:avLst/>
            <a:gdLst>
              <a:gd name="T0" fmla="*/ 677 w 677"/>
              <a:gd name="T1" fmla="*/ 76 h 650"/>
              <a:gd name="T2" fmla="*/ 677 w 677"/>
              <a:gd name="T3" fmla="*/ 305 h 650"/>
              <a:gd name="T4" fmla="*/ 659 w 677"/>
              <a:gd name="T5" fmla="*/ 323 h 650"/>
              <a:gd name="T6" fmla="*/ 387 w 677"/>
              <a:gd name="T7" fmla="*/ 323 h 650"/>
              <a:gd name="T8" fmla="*/ 410 w 677"/>
              <a:gd name="T9" fmla="*/ 287 h 650"/>
              <a:gd name="T10" fmla="*/ 403 w 677"/>
              <a:gd name="T11" fmla="*/ 264 h 650"/>
              <a:gd name="T12" fmla="*/ 472 w 677"/>
              <a:gd name="T13" fmla="*/ 179 h 650"/>
              <a:gd name="T14" fmla="*/ 471 w 677"/>
              <a:gd name="T15" fmla="*/ 161 h 650"/>
              <a:gd name="T16" fmla="*/ 452 w 677"/>
              <a:gd name="T17" fmla="*/ 163 h 650"/>
              <a:gd name="T18" fmla="*/ 382 w 677"/>
              <a:gd name="T19" fmla="*/ 249 h 650"/>
              <a:gd name="T20" fmla="*/ 371 w 677"/>
              <a:gd name="T21" fmla="*/ 247 h 650"/>
              <a:gd name="T22" fmla="*/ 371 w 677"/>
              <a:gd name="T23" fmla="*/ 247 h 650"/>
              <a:gd name="T24" fmla="*/ 312 w 677"/>
              <a:gd name="T25" fmla="*/ 247 h 650"/>
              <a:gd name="T26" fmla="*/ 295 w 677"/>
              <a:gd name="T27" fmla="*/ 227 h 650"/>
              <a:gd name="T28" fmla="*/ 295 w 677"/>
              <a:gd name="T29" fmla="*/ 76 h 650"/>
              <a:gd name="T30" fmla="*/ 313 w 677"/>
              <a:gd name="T31" fmla="*/ 58 h 650"/>
              <a:gd name="T32" fmla="*/ 659 w 677"/>
              <a:gd name="T33" fmla="*/ 58 h 650"/>
              <a:gd name="T34" fmla="*/ 677 w 677"/>
              <a:gd name="T35" fmla="*/ 76 h 650"/>
              <a:gd name="T36" fmla="*/ 145 w 677"/>
              <a:gd name="T37" fmla="*/ 148 h 650"/>
              <a:gd name="T38" fmla="*/ 219 w 677"/>
              <a:gd name="T39" fmla="*/ 74 h 650"/>
              <a:gd name="T40" fmla="*/ 145 w 677"/>
              <a:gd name="T41" fmla="*/ 0 h 650"/>
              <a:gd name="T42" fmla="*/ 71 w 677"/>
              <a:gd name="T43" fmla="*/ 74 h 650"/>
              <a:gd name="T44" fmla="*/ 145 w 677"/>
              <a:gd name="T45" fmla="*/ 148 h 650"/>
              <a:gd name="T46" fmla="*/ 32 w 677"/>
              <a:gd name="T47" fmla="*/ 425 h 650"/>
              <a:gd name="T48" fmla="*/ 51 w 677"/>
              <a:gd name="T49" fmla="*/ 406 h 650"/>
              <a:gd name="T50" fmla="*/ 51 w 677"/>
              <a:gd name="T51" fmla="*/ 266 h 650"/>
              <a:gd name="T52" fmla="*/ 60 w 677"/>
              <a:gd name="T53" fmla="*/ 257 h 650"/>
              <a:gd name="T54" fmla="*/ 68 w 677"/>
              <a:gd name="T55" fmla="*/ 266 h 650"/>
              <a:gd name="T56" fmla="*/ 69 w 677"/>
              <a:gd name="T57" fmla="*/ 632 h 650"/>
              <a:gd name="T58" fmla="*/ 87 w 677"/>
              <a:gd name="T59" fmla="*/ 650 h 650"/>
              <a:gd name="T60" fmla="*/ 116 w 677"/>
              <a:gd name="T61" fmla="*/ 650 h 650"/>
              <a:gd name="T62" fmla="*/ 135 w 677"/>
              <a:gd name="T63" fmla="*/ 631 h 650"/>
              <a:gd name="T64" fmla="*/ 135 w 677"/>
              <a:gd name="T65" fmla="*/ 480 h 650"/>
              <a:gd name="T66" fmla="*/ 145 w 677"/>
              <a:gd name="T67" fmla="*/ 470 h 650"/>
              <a:gd name="T68" fmla="*/ 155 w 677"/>
              <a:gd name="T69" fmla="*/ 480 h 650"/>
              <a:gd name="T70" fmla="*/ 155 w 677"/>
              <a:gd name="T71" fmla="*/ 632 h 650"/>
              <a:gd name="T72" fmla="*/ 173 w 677"/>
              <a:gd name="T73" fmla="*/ 650 h 650"/>
              <a:gd name="T74" fmla="*/ 203 w 677"/>
              <a:gd name="T75" fmla="*/ 650 h 650"/>
              <a:gd name="T76" fmla="*/ 221 w 677"/>
              <a:gd name="T77" fmla="*/ 632 h 650"/>
              <a:gd name="T78" fmla="*/ 221 w 677"/>
              <a:gd name="T79" fmla="*/ 266 h 650"/>
              <a:gd name="T80" fmla="*/ 230 w 677"/>
              <a:gd name="T81" fmla="*/ 257 h 650"/>
              <a:gd name="T82" fmla="*/ 233 w 677"/>
              <a:gd name="T83" fmla="*/ 257 h 650"/>
              <a:gd name="T84" fmla="*/ 240 w 677"/>
              <a:gd name="T85" fmla="*/ 260 h 650"/>
              <a:gd name="T86" fmla="*/ 273 w 677"/>
              <a:gd name="T87" fmla="*/ 303 h 650"/>
              <a:gd name="T88" fmla="*/ 292 w 677"/>
              <a:gd name="T89" fmla="*/ 312 h 650"/>
              <a:gd name="T90" fmla="*/ 371 w 677"/>
              <a:gd name="T91" fmla="*/ 312 h 650"/>
              <a:gd name="T92" fmla="*/ 389 w 677"/>
              <a:gd name="T93" fmla="*/ 294 h 650"/>
              <a:gd name="T94" fmla="*/ 389 w 677"/>
              <a:gd name="T95" fmla="*/ 280 h 650"/>
              <a:gd name="T96" fmla="*/ 371 w 677"/>
              <a:gd name="T97" fmla="*/ 262 h 650"/>
              <a:gd name="T98" fmla="*/ 305 w 677"/>
              <a:gd name="T99" fmla="*/ 262 h 650"/>
              <a:gd name="T100" fmla="*/ 295 w 677"/>
              <a:gd name="T101" fmla="*/ 250 h 650"/>
              <a:gd name="T102" fmla="*/ 251 w 677"/>
              <a:gd name="T103" fmla="*/ 194 h 650"/>
              <a:gd name="T104" fmla="*/ 206 w 677"/>
              <a:gd name="T105" fmla="*/ 172 h 650"/>
              <a:gd name="T106" fmla="*/ 41 w 677"/>
              <a:gd name="T107" fmla="*/ 172 h 650"/>
              <a:gd name="T108" fmla="*/ 0 w 677"/>
              <a:gd name="T109" fmla="*/ 214 h 650"/>
              <a:gd name="T110" fmla="*/ 0 w 677"/>
              <a:gd name="T111" fmla="*/ 406 h 650"/>
              <a:gd name="T112" fmla="*/ 18 w 677"/>
              <a:gd name="T113" fmla="*/ 425 h 650"/>
              <a:gd name="T114" fmla="*/ 32 w 677"/>
              <a:gd name="T115" fmla="*/ 425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77" h="650">
                <a:moveTo>
                  <a:pt x="677" y="76"/>
                </a:moveTo>
                <a:cubicBezTo>
                  <a:pt x="677" y="305"/>
                  <a:pt x="677" y="305"/>
                  <a:pt x="677" y="305"/>
                </a:cubicBezTo>
                <a:cubicBezTo>
                  <a:pt x="677" y="315"/>
                  <a:pt x="669" y="323"/>
                  <a:pt x="659" y="323"/>
                </a:cubicBezTo>
                <a:cubicBezTo>
                  <a:pt x="387" y="323"/>
                  <a:pt x="387" y="323"/>
                  <a:pt x="387" y="323"/>
                </a:cubicBezTo>
                <a:cubicBezTo>
                  <a:pt x="401" y="317"/>
                  <a:pt x="410" y="303"/>
                  <a:pt x="410" y="287"/>
                </a:cubicBezTo>
                <a:cubicBezTo>
                  <a:pt x="410" y="278"/>
                  <a:pt x="408" y="270"/>
                  <a:pt x="403" y="264"/>
                </a:cubicBezTo>
                <a:cubicBezTo>
                  <a:pt x="472" y="179"/>
                  <a:pt x="472" y="179"/>
                  <a:pt x="472" y="179"/>
                </a:cubicBezTo>
                <a:cubicBezTo>
                  <a:pt x="477" y="173"/>
                  <a:pt x="476" y="166"/>
                  <a:pt x="471" y="161"/>
                </a:cubicBezTo>
                <a:cubicBezTo>
                  <a:pt x="465" y="156"/>
                  <a:pt x="457" y="157"/>
                  <a:pt x="452" y="163"/>
                </a:cubicBezTo>
                <a:cubicBezTo>
                  <a:pt x="382" y="249"/>
                  <a:pt x="382" y="249"/>
                  <a:pt x="382" y="249"/>
                </a:cubicBezTo>
                <a:cubicBezTo>
                  <a:pt x="379" y="248"/>
                  <a:pt x="375" y="247"/>
                  <a:pt x="371" y="247"/>
                </a:cubicBezTo>
                <a:cubicBezTo>
                  <a:pt x="371" y="247"/>
                  <a:pt x="371" y="247"/>
                  <a:pt x="371" y="247"/>
                </a:cubicBezTo>
                <a:cubicBezTo>
                  <a:pt x="312" y="247"/>
                  <a:pt x="312" y="247"/>
                  <a:pt x="312" y="247"/>
                </a:cubicBezTo>
                <a:cubicBezTo>
                  <a:pt x="295" y="227"/>
                  <a:pt x="295" y="227"/>
                  <a:pt x="295" y="227"/>
                </a:cubicBezTo>
                <a:cubicBezTo>
                  <a:pt x="295" y="76"/>
                  <a:pt x="295" y="76"/>
                  <a:pt x="295" y="76"/>
                </a:cubicBezTo>
                <a:cubicBezTo>
                  <a:pt x="295" y="66"/>
                  <a:pt x="303" y="58"/>
                  <a:pt x="313" y="58"/>
                </a:cubicBezTo>
                <a:cubicBezTo>
                  <a:pt x="659" y="58"/>
                  <a:pt x="659" y="58"/>
                  <a:pt x="659" y="58"/>
                </a:cubicBezTo>
                <a:cubicBezTo>
                  <a:pt x="669" y="58"/>
                  <a:pt x="677" y="66"/>
                  <a:pt x="677" y="76"/>
                </a:cubicBezTo>
                <a:close/>
                <a:moveTo>
                  <a:pt x="145" y="148"/>
                </a:moveTo>
                <a:cubicBezTo>
                  <a:pt x="186" y="148"/>
                  <a:pt x="219" y="115"/>
                  <a:pt x="219" y="74"/>
                </a:cubicBezTo>
                <a:cubicBezTo>
                  <a:pt x="219" y="34"/>
                  <a:pt x="186" y="0"/>
                  <a:pt x="145" y="0"/>
                </a:cubicBezTo>
                <a:cubicBezTo>
                  <a:pt x="104" y="0"/>
                  <a:pt x="71" y="34"/>
                  <a:pt x="71" y="74"/>
                </a:cubicBezTo>
                <a:cubicBezTo>
                  <a:pt x="71" y="115"/>
                  <a:pt x="104" y="148"/>
                  <a:pt x="145" y="148"/>
                </a:cubicBezTo>
                <a:close/>
                <a:moveTo>
                  <a:pt x="32" y="425"/>
                </a:moveTo>
                <a:cubicBezTo>
                  <a:pt x="42" y="425"/>
                  <a:pt x="51" y="416"/>
                  <a:pt x="51" y="406"/>
                </a:cubicBezTo>
                <a:cubicBezTo>
                  <a:pt x="51" y="266"/>
                  <a:pt x="51" y="266"/>
                  <a:pt x="51" y="266"/>
                </a:cubicBezTo>
                <a:cubicBezTo>
                  <a:pt x="51" y="261"/>
                  <a:pt x="55" y="257"/>
                  <a:pt x="60" y="257"/>
                </a:cubicBezTo>
                <a:cubicBezTo>
                  <a:pt x="64" y="257"/>
                  <a:pt x="68" y="261"/>
                  <a:pt x="68" y="266"/>
                </a:cubicBezTo>
                <a:cubicBezTo>
                  <a:pt x="69" y="632"/>
                  <a:pt x="69" y="632"/>
                  <a:pt x="69" y="632"/>
                </a:cubicBezTo>
                <a:cubicBezTo>
                  <a:pt x="69" y="642"/>
                  <a:pt x="77" y="650"/>
                  <a:pt x="87" y="650"/>
                </a:cubicBezTo>
                <a:cubicBezTo>
                  <a:pt x="116" y="650"/>
                  <a:pt x="116" y="650"/>
                  <a:pt x="116" y="650"/>
                </a:cubicBezTo>
                <a:cubicBezTo>
                  <a:pt x="127" y="650"/>
                  <a:pt x="135" y="641"/>
                  <a:pt x="135" y="631"/>
                </a:cubicBezTo>
                <a:cubicBezTo>
                  <a:pt x="135" y="480"/>
                  <a:pt x="135" y="480"/>
                  <a:pt x="135" y="480"/>
                </a:cubicBezTo>
                <a:cubicBezTo>
                  <a:pt x="135" y="475"/>
                  <a:pt x="140" y="470"/>
                  <a:pt x="145" y="470"/>
                </a:cubicBezTo>
                <a:cubicBezTo>
                  <a:pt x="150" y="470"/>
                  <a:pt x="155" y="475"/>
                  <a:pt x="155" y="480"/>
                </a:cubicBezTo>
                <a:cubicBezTo>
                  <a:pt x="155" y="632"/>
                  <a:pt x="155" y="632"/>
                  <a:pt x="155" y="632"/>
                </a:cubicBezTo>
                <a:cubicBezTo>
                  <a:pt x="155" y="642"/>
                  <a:pt x="163" y="650"/>
                  <a:pt x="173" y="650"/>
                </a:cubicBezTo>
                <a:cubicBezTo>
                  <a:pt x="203" y="650"/>
                  <a:pt x="203" y="650"/>
                  <a:pt x="203" y="650"/>
                </a:cubicBezTo>
                <a:cubicBezTo>
                  <a:pt x="213" y="650"/>
                  <a:pt x="221" y="642"/>
                  <a:pt x="221" y="632"/>
                </a:cubicBezTo>
                <a:cubicBezTo>
                  <a:pt x="221" y="266"/>
                  <a:pt x="221" y="266"/>
                  <a:pt x="221" y="266"/>
                </a:cubicBezTo>
                <a:cubicBezTo>
                  <a:pt x="221" y="261"/>
                  <a:pt x="225" y="257"/>
                  <a:pt x="230" y="257"/>
                </a:cubicBezTo>
                <a:cubicBezTo>
                  <a:pt x="233" y="257"/>
                  <a:pt x="233" y="257"/>
                  <a:pt x="233" y="257"/>
                </a:cubicBezTo>
                <a:cubicBezTo>
                  <a:pt x="235" y="257"/>
                  <a:pt x="238" y="258"/>
                  <a:pt x="240" y="260"/>
                </a:cubicBezTo>
                <a:cubicBezTo>
                  <a:pt x="273" y="303"/>
                  <a:pt x="273" y="303"/>
                  <a:pt x="273" y="303"/>
                </a:cubicBezTo>
                <a:cubicBezTo>
                  <a:pt x="277" y="309"/>
                  <a:pt x="285" y="312"/>
                  <a:pt x="292" y="312"/>
                </a:cubicBezTo>
                <a:cubicBezTo>
                  <a:pt x="371" y="312"/>
                  <a:pt x="371" y="312"/>
                  <a:pt x="371" y="312"/>
                </a:cubicBezTo>
                <a:cubicBezTo>
                  <a:pt x="381" y="312"/>
                  <a:pt x="389" y="304"/>
                  <a:pt x="389" y="294"/>
                </a:cubicBezTo>
                <a:cubicBezTo>
                  <a:pt x="389" y="280"/>
                  <a:pt x="389" y="280"/>
                  <a:pt x="389" y="280"/>
                </a:cubicBezTo>
                <a:cubicBezTo>
                  <a:pt x="389" y="270"/>
                  <a:pt x="381" y="262"/>
                  <a:pt x="371" y="262"/>
                </a:cubicBezTo>
                <a:cubicBezTo>
                  <a:pt x="347" y="262"/>
                  <a:pt x="305" y="262"/>
                  <a:pt x="305" y="262"/>
                </a:cubicBezTo>
                <a:cubicBezTo>
                  <a:pt x="295" y="250"/>
                  <a:pt x="295" y="250"/>
                  <a:pt x="295" y="250"/>
                </a:cubicBezTo>
                <a:cubicBezTo>
                  <a:pt x="251" y="194"/>
                  <a:pt x="251" y="194"/>
                  <a:pt x="251" y="194"/>
                </a:cubicBezTo>
                <a:cubicBezTo>
                  <a:pt x="240" y="180"/>
                  <a:pt x="223" y="172"/>
                  <a:pt x="206" y="172"/>
                </a:cubicBezTo>
                <a:cubicBezTo>
                  <a:pt x="41" y="172"/>
                  <a:pt x="41" y="172"/>
                  <a:pt x="41" y="172"/>
                </a:cubicBezTo>
                <a:cubicBezTo>
                  <a:pt x="18" y="172"/>
                  <a:pt x="0" y="191"/>
                  <a:pt x="0" y="214"/>
                </a:cubicBezTo>
                <a:cubicBezTo>
                  <a:pt x="0" y="406"/>
                  <a:pt x="0" y="406"/>
                  <a:pt x="0" y="406"/>
                </a:cubicBezTo>
                <a:cubicBezTo>
                  <a:pt x="0" y="416"/>
                  <a:pt x="8" y="425"/>
                  <a:pt x="18" y="425"/>
                </a:cubicBezTo>
                <a:lnTo>
                  <a:pt x="32" y="4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0" name="Freeform 167"/>
          <p:cNvSpPr>
            <a:spLocks noEditPoints="1"/>
          </p:cNvSpPr>
          <p:nvPr/>
        </p:nvSpPr>
        <p:spPr bwMode="auto">
          <a:xfrm>
            <a:off x="17608426" y="2620997"/>
            <a:ext cx="497118" cy="370402"/>
          </a:xfrm>
          <a:custGeom>
            <a:avLst/>
            <a:gdLst>
              <a:gd name="T0" fmla="*/ 19 w 627"/>
              <a:gd name="T1" fmla="*/ 392 h 466"/>
              <a:gd name="T2" fmla="*/ 428 w 627"/>
              <a:gd name="T3" fmla="*/ 392 h 466"/>
              <a:gd name="T4" fmla="*/ 428 w 627"/>
              <a:gd name="T5" fmla="*/ 327 h 466"/>
              <a:gd name="T6" fmla="*/ 412 w 627"/>
              <a:gd name="T7" fmla="*/ 288 h 466"/>
              <a:gd name="T8" fmla="*/ 92 w 627"/>
              <a:gd name="T9" fmla="*/ 288 h 466"/>
              <a:gd name="T10" fmla="*/ 82 w 627"/>
              <a:gd name="T11" fmla="*/ 277 h 466"/>
              <a:gd name="T12" fmla="*/ 92 w 627"/>
              <a:gd name="T13" fmla="*/ 267 h 466"/>
              <a:gd name="T14" fmla="*/ 412 w 627"/>
              <a:gd name="T15" fmla="*/ 267 h 466"/>
              <a:gd name="T16" fmla="*/ 494 w 627"/>
              <a:gd name="T17" fmla="*/ 194 h 466"/>
              <a:gd name="T18" fmla="*/ 577 w 627"/>
              <a:gd name="T19" fmla="*/ 277 h 466"/>
              <a:gd name="T20" fmla="*/ 560 w 627"/>
              <a:gd name="T21" fmla="*/ 327 h 466"/>
              <a:gd name="T22" fmla="*/ 560 w 627"/>
              <a:gd name="T23" fmla="*/ 392 h 466"/>
              <a:gd name="T24" fmla="*/ 608 w 627"/>
              <a:gd name="T25" fmla="*/ 392 h 466"/>
              <a:gd name="T26" fmla="*/ 627 w 627"/>
              <a:gd name="T27" fmla="*/ 374 h 466"/>
              <a:gd name="T28" fmla="*/ 627 w 627"/>
              <a:gd name="T29" fmla="*/ 18 h 466"/>
              <a:gd name="T30" fmla="*/ 608 w 627"/>
              <a:gd name="T31" fmla="*/ 0 h 466"/>
              <a:gd name="T32" fmla="*/ 19 w 627"/>
              <a:gd name="T33" fmla="*/ 0 h 466"/>
              <a:gd name="T34" fmla="*/ 0 w 627"/>
              <a:gd name="T35" fmla="*/ 18 h 466"/>
              <a:gd name="T36" fmla="*/ 0 w 627"/>
              <a:gd name="T37" fmla="*/ 374 h 466"/>
              <a:gd name="T38" fmla="*/ 19 w 627"/>
              <a:gd name="T39" fmla="*/ 392 h 466"/>
              <a:gd name="T40" fmla="*/ 205 w 627"/>
              <a:gd name="T41" fmla="*/ 56 h 466"/>
              <a:gd name="T42" fmla="*/ 422 w 627"/>
              <a:gd name="T43" fmla="*/ 56 h 466"/>
              <a:gd name="T44" fmla="*/ 433 w 627"/>
              <a:gd name="T45" fmla="*/ 67 h 466"/>
              <a:gd name="T46" fmla="*/ 422 w 627"/>
              <a:gd name="T47" fmla="*/ 78 h 466"/>
              <a:gd name="T48" fmla="*/ 205 w 627"/>
              <a:gd name="T49" fmla="*/ 78 h 466"/>
              <a:gd name="T50" fmla="*/ 194 w 627"/>
              <a:gd name="T51" fmla="*/ 67 h 466"/>
              <a:gd name="T52" fmla="*/ 205 w 627"/>
              <a:gd name="T53" fmla="*/ 56 h 466"/>
              <a:gd name="T54" fmla="*/ 92 w 627"/>
              <a:gd name="T55" fmla="*/ 126 h 466"/>
              <a:gd name="T56" fmla="*/ 535 w 627"/>
              <a:gd name="T57" fmla="*/ 126 h 466"/>
              <a:gd name="T58" fmla="*/ 545 w 627"/>
              <a:gd name="T59" fmla="*/ 137 h 466"/>
              <a:gd name="T60" fmla="*/ 535 w 627"/>
              <a:gd name="T61" fmla="*/ 147 h 466"/>
              <a:gd name="T62" fmla="*/ 92 w 627"/>
              <a:gd name="T63" fmla="*/ 147 h 466"/>
              <a:gd name="T64" fmla="*/ 82 w 627"/>
              <a:gd name="T65" fmla="*/ 137 h 466"/>
              <a:gd name="T66" fmla="*/ 92 w 627"/>
              <a:gd name="T67" fmla="*/ 126 h 466"/>
              <a:gd name="T68" fmla="*/ 494 w 627"/>
              <a:gd name="T69" fmla="*/ 361 h 466"/>
              <a:gd name="T70" fmla="*/ 542 w 627"/>
              <a:gd name="T71" fmla="*/ 345 h 466"/>
              <a:gd name="T72" fmla="*/ 542 w 627"/>
              <a:gd name="T73" fmla="*/ 455 h 466"/>
              <a:gd name="T74" fmla="*/ 531 w 627"/>
              <a:gd name="T75" fmla="*/ 466 h 466"/>
              <a:gd name="T76" fmla="*/ 523 w 627"/>
              <a:gd name="T77" fmla="*/ 463 h 466"/>
              <a:gd name="T78" fmla="*/ 502 w 627"/>
              <a:gd name="T79" fmla="*/ 440 h 466"/>
              <a:gd name="T80" fmla="*/ 494 w 627"/>
              <a:gd name="T81" fmla="*/ 436 h 466"/>
              <a:gd name="T82" fmla="*/ 486 w 627"/>
              <a:gd name="T83" fmla="*/ 440 h 466"/>
              <a:gd name="T84" fmla="*/ 465 w 627"/>
              <a:gd name="T85" fmla="*/ 463 h 466"/>
              <a:gd name="T86" fmla="*/ 457 w 627"/>
              <a:gd name="T87" fmla="*/ 466 h 466"/>
              <a:gd name="T88" fmla="*/ 446 w 627"/>
              <a:gd name="T89" fmla="*/ 455 h 466"/>
              <a:gd name="T90" fmla="*/ 446 w 627"/>
              <a:gd name="T91" fmla="*/ 345 h 466"/>
              <a:gd name="T92" fmla="*/ 494 w 627"/>
              <a:gd name="T93" fmla="*/ 361 h 466"/>
              <a:gd name="T94" fmla="*/ 552 w 627"/>
              <a:gd name="T95" fmla="*/ 298 h 466"/>
              <a:gd name="T96" fmla="*/ 542 w 627"/>
              <a:gd name="T97" fmla="*/ 316 h 466"/>
              <a:gd name="T98" fmla="*/ 494 w 627"/>
              <a:gd name="T99" fmla="*/ 339 h 466"/>
              <a:gd name="T100" fmla="*/ 447 w 627"/>
              <a:gd name="T101" fmla="*/ 316 h 466"/>
              <a:gd name="T102" fmla="*/ 440 w 627"/>
              <a:gd name="T103" fmla="*/ 307 h 466"/>
              <a:gd name="T104" fmla="*/ 433 w 627"/>
              <a:gd name="T105" fmla="*/ 277 h 466"/>
              <a:gd name="T106" fmla="*/ 494 w 627"/>
              <a:gd name="T107" fmla="*/ 216 h 466"/>
              <a:gd name="T108" fmla="*/ 555 w 627"/>
              <a:gd name="T109" fmla="*/ 277 h 466"/>
              <a:gd name="T110" fmla="*/ 552 w 627"/>
              <a:gd name="T111" fmla="*/ 298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27" h="466">
                <a:moveTo>
                  <a:pt x="19" y="392"/>
                </a:moveTo>
                <a:cubicBezTo>
                  <a:pt x="428" y="392"/>
                  <a:pt x="428" y="392"/>
                  <a:pt x="428" y="392"/>
                </a:cubicBezTo>
                <a:cubicBezTo>
                  <a:pt x="428" y="327"/>
                  <a:pt x="428" y="327"/>
                  <a:pt x="428" y="327"/>
                </a:cubicBezTo>
                <a:cubicBezTo>
                  <a:pt x="419" y="316"/>
                  <a:pt x="413" y="303"/>
                  <a:pt x="412" y="288"/>
                </a:cubicBezTo>
                <a:cubicBezTo>
                  <a:pt x="92" y="288"/>
                  <a:pt x="92" y="288"/>
                  <a:pt x="92" y="288"/>
                </a:cubicBezTo>
                <a:cubicBezTo>
                  <a:pt x="87" y="288"/>
                  <a:pt x="82" y="283"/>
                  <a:pt x="82" y="277"/>
                </a:cubicBezTo>
                <a:cubicBezTo>
                  <a:pt x="82" y="272"/>
                  <a:pt x="87" y="267"/>
                  <a:pt x="92" y="267"/>
                </a:cubicBezTo>
                <a:cubicBezTo>
                  <a:pt x="412" y="267"/>
                  <a:pt x="412" y="267"/>
                  <a:pt x="412" y="267"/>
                </a:cubicBezTo>
                <a:cubicBezTo>
                  <a:pt x="417" y="226"/>
                  <a:pt x="452" y="194"/>
                  <a:pt x="494" y="194"/>
                </a:cubicBezTo>
                <a:cubicBezTo>
                  <a:pt x="540" y="194"/>
                  <a:pt x="577" y="232"/>
                  <a:pt x="577" y="277"/>
                </a:cubicBezTo>
                <a:cubicBezTo>
                  <a:pt x="577" y="296"/>
                  <a:pt x="571" y="314"/>
                  <a:pt x="560" y="327"/>
                </a:cubicBezTo>
                <a:cubicBezTo>
                  <a:pt x="560" y="392"/>
                  <a:pt x="560" y="392"/>
                  <a:pt x="560" y="392"/>
                </a:cubicBezTo>
                <a:cubicBezTo>
                  <a:pt x="608" y="392"/>
                  <a:pt x="608" y="392"/>
                  <a:pt x="608" y="392"/>
                </a:cubicBezTo>
                <a:cubicBezTo>
                  <a:pt x="618" y="392"/>
                  <a:pt x="627" y="384"/>
                  <a:pt x="627" y="374"/>
                </a:cubicBezTo>
                <a:cubicBezTo>
                  <a:pt x="627" y="18"/>
                  <a:pt x="627" y="18"/>
                  <a:pt x="627" y="18"/>
                </a:cubicBezTo>
                <a:cubicBezTo>
                  <a:pt x="627" y="8"/>
                  <a:pt x="618" y="0"/>
                  <a:pt x="608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9" y="0"/>
                  <a:pt x="0" y="8"/>
                  <a:pt x="0" y="18"/>
                </a:cubicBezTo>
                <a:cubicBezTo>
                  <a:pt x="0" y="374"/>
                  <a:pt x="0" y="374"/>
                  <a:pt x="0" y="374"/>
                </a:cubicBezTo>
                <a:cubicBezTo>
                  <a:pt x="0" y="384"/>
                  <a:pt x="9" y="392"/>
                  <a:pt x="19" y="392"/>
                </a:cubicBezTo>
                <a:close/>
                <a:moveTo>
                  <a:pt x="205" y="56"/>
                </a:moveTo>
                <a:cubicBezTo>
                  <a:pt x="422" y="56"/>
                  <a:pt x="422" y="56"/>
                  <a:pt x="422" y="56"/>
                </a:cubicBezTo>
                <a:cubicBezTo>
                  <a:pt x="428" y="56"/>
                  <a:pt x="433" y="61"/>
                  <a:pt x="433" y="67"/>
                </a:cubicBezTo>
                <a:cubicBezTo>
                  <a:pt x="433" y="73"/>
                  <a:pt x="428" y="78"/>
                  <a:pt x="422" y="78"/>
                </a:cubicBezTo>
                <a:cubicBezTo>
                  <a:pt x="205" y="78"/>
                  <a:pt x="205" y="78"/>
                  <a:pt x="205" y="78"/>
                </a:cubicBezTo>
                <a:cubicBezTo>
                  <a:pt x="199" y="78"/>
                  <a:pt x="194" y="73"/>
                  <a:pt x="194" y="67"/>
                </a:cubicBezTo>
                <a:cubicBezTo>
                  <a:pt x="194" y="61"/>
                  <a:pt x="199" y="56"/>
                  <a:pt x="205" y="56"/>
                </a:cubicBezTo>
                <a:close/>
                <a:moveTo>
                  <a:pt x="92" y="126"/>
                </a:moveTo>
                <a:cubicBezTo>
                  <a:pt x="535" y="126"/>
                  <a:pt x="535" y="126"/>
                  <a:pt x="535" y="126"/>
                </a:cubicBezTo>
                <a:cubicBezTo>
                  <a:pt x="540" y="126"/>
                  <a:pt x="545" y="131"/>
                  <a:pt x="545" y="137"/>
                </a:cubicBezTo>
                <a:cubicBezTo>
                  <a:pt x="545" y="142"/>
                  <a:pt x="540" y="147"/>
                  <a:pt x="535" y="147"/>
                </a:cubicBezTo>
                <a:cubicBezTo>
                  <a:pt x="92" y="147"/>
                  <a:pt x="92" y="147"/>
                  <a:pt x="92" y="147"/>
                </a:cubicBezTo>
                <a:cubicBezTo>
                  <a:pt x="87" y="147"/>
                  <a:pt x="82" y="142"/>
                  <a:pt x="82" y="137"/>
                </a:cubicBezTo>
                <a:cubicBezTo>
                  <a:pt x="82" y="131"/>
                  <a:pt x="87" y="126"/>
                  <a:pt x="92" y="126"/>
                </a:cubicBezTo>
                <a:close/>
                <a:moveTo>
                  <a:pt x="494" y="361"/>
                </a:moveTo>
                <a:cubicBezTo>
                  <a:pt x="512" y="361"/>
                  <a:pt x="528" y="355"/>
                  <a:pt x="542" y="345"/>
                </a:cubicBezTo>
                <a:cubicBezTo>
                  <a:pt x="542" y="455"/>
                  <a:pt x="542" y="455"/>
                  <a:pt x="542" y="455"/>
                </a:cubicBezTo>
                <a:cubicBezTo>
                  <a:pt x="542" y="462"/>
                  <a:pt x="537" y="466"/>
                  <a:pt x="531" y="466"/>
                </a:cubicBezTo>
                <a:cubicBezTo>
                  <a:pt x="528" y="466"/>
                  <a:pt x="525" y="465"/>
                  <a:pt x="523" y="463"/>
                </a:cubicBezTo>
                <a:cubicBezTo>
                  <a:pt x="502" y="440"/>
                  <a:pt x="502" y="440"/>
                  <a:pt x="502" y="440"/>
                </a:cubicBezTo>
                <a:cubicBezTo>
                  <a:pt x="500" y="438"/>
                  <a:pt x="497" y="436"/>
                  <a:pt x="494" y="436"/>
                </a:cubicBezTo>
                <a:cubicBezTo>
                  <a:pt x="491" y="436"/>
                  <a:pt x="488" y="438"/>
                  <a:pt x="486" y="440"/>
                </a:cubicBezTo>
                <a:cubicBezTo>
                  <a:pt x="465" y="463"/>
                  <a:pt x="465" y="463"/>
                  <a:pt x="465" y="463"/>
                </a:cubicBezTo>
                <a:cubicBezTo>
                  <a:pt x="463" y="465"/>
                  <a:pt x="460" y="466"/>
                  <a:pt x="457" y="466"/>
                </a:cubicBezTo>
                <a:cubicBezTo>
                  <a:pt x="451" y="466"/>
                  <a:pt x="446" y="462"/>
                  <a:pt x="446" y="455"/>
                </a:cubicBezTo>
                <a:cubicBezTo>
                  <a:pt x="446" y="345"/>
                  <a:pt x="446" y="345"/>
                  <a:pt x="446" y="345"/>
                </a:cubicBezTo>
                <a:cubicBezTo>
                  <a:pt x="460" y="355"/>
                  <a:pt x="476" y="361"/>
                  <a:pt x="494" y="361"/>
                </a:cubicBezTo>
                <a:close/>
                <a:moveTo>
                  <a:pt x="552" y="298"/>
                </a:moveTo>
                <a:cubicBezTo>
                  <a:pt x="549" y="305"/>
                  <a:pt x="546" y="311"/>
                  <a:pt x="542" y="316"/>
                </a:cubicBezTo>
                <a:cubicBezTo>
                  <a:pt x="530" y="330"/>
                  <a:pt x="513" y="339"/>
                  <a:pt x="494" y="339"/>
                </a:cubicBezTo>
                <a:cubicBezTo>
                  <a:pt x="475" y="339"/>
                  <a:pt x="458" y="330"/>
                  <a:pt x="447" y="316"/>
                </a:cubicBezTo>
                <a:cubicBezTo>
                  <a:pt x="444" y="314"/>
                  <a:pt x="442" y="310"/>
                  <a:pt x="440" y="307"/>
                </a:cubicBezTo>
                <a:cubicBezTo>
                  <a:pt x="435" y="298"/>
                  <a:pt x="433" y="287"/>
                  <a:pt x="433" y="277"/>
                </a:cubicBezTo>
                <a:cubicBezTo>
                  <a:pt x="433" y="244"/>
                  <a:pt x="460" y="216"/>
                  <a:pt x="494" y="216"/>
                </a:cubicBezTo>
                <a:cubicBezTo>
                  <a:pt x="528" y="216"/>
                  <a:pt x="555" y="244"/>
                  <a:pt x="555" y="277"/>
                </a:cubicBezTo>
                <a:cubicBezTo>
                  <a:pt x="555" y="284"/>
                  <a:pt x="554" y="291"/>
                  <a:pt x="552" y="2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1" name="Freeform 168"/>
          <p:cNvSpPr>
            <a:spLocks noEditPoints="1"/>
          </p:cNvSpPr>
          <p:nvPr/>
        </p:nvSpPr>
        <p:spPr bwMode="auto">
          <a:xfrm>
            <a:off x="6267198" y="4575007"/>
            <a:ext cx="516614" cy="538058"/>
          </a:xfrm>
          <a:custGeom>
            <a:avLst/>
            <a:gdLst>
              <a:gd name="T0" fmla="*/ 39 w 652"/>
              <a:gd name="T1" fmla="*/ 614 h 679"/>
              <a:gd name="T2" fmla="*/ 487 w 652"/>
              <a:gd name="T3" fmla="*/ 533 h 679"/>
              <a:gd name="T4" fmla="*/ 528 w 652"/>
              <a:gd name="T5" fmla="*/ 574 h 679"/>
              <a:gd name="T6" fmla="*/ 486 w 652"/>
              <a:gd name="T7" fmla="*/ 679 h 679"/>
              <a:gd name="T8" fmla="*/ 490 w 652"/>
              <a:gd name="T9" fmla="*/ 468 h 679"/>
              <a:gd name="T10" fmla="*/ 0 w 652"/>
              <a:gd name="T11" fmla="*/ 486 h 679"/>
              <a:gd name="T12" fmla="*/ 18 w 652"/>
              <a:gd name="T13" fmla="*/ 511 h 679"/>
              <a:gd name="T14" fmla="*/ 536 w 652"/>
              <a:gd name="T15" fmla="*/ 535 h 679"/>
              <a:gd name="T16" fmla="*/ 536 w 652"/>
              <a:gd name="T17" fmla="*/ 612 h 679"/>
              <a:gd name="T18" fmla="*/ 18 w 652"/>
              <a:gd name="T19" fmla="*/ 636 h 679"/>
              <a:gd name="T20" fmla="*/ 0 w 652"/>
              <a:gd name="T21" fmla="*/ 661 h 679"/>
              <a:gd name="T22" fmla="*/ 486 w 652"/>
              <a:gd name="T23" fmla="*/ 679 h 679"/>
              <a:gd name="T24" fmla="*/ 124 w 652"/>
              <a:gd name="T25" fmla="*/ 341 h 679"/>
              <a:gd name="T26" fmla="*/ 613 w 652"/>
              <a:gd name="T27" fmla="*/ 381 h 679"/>
              <a:gd name="T28" fmla="*/ 165 w 652"/>
              <a:gd name="T29" fmla="*/ 300 h 679"/>
              <a:gd name="T30" fmla="*/ 634 w 652"/>
              <a:gd name="T31" fmla="*/ 235 h 679"/>
              <a:gd name="T32" fmla="*/ 59 w 652"/>
              <a:gd name="T33" fmla="*/ 341 h 679"/>
              <a:gd name="T34" fmla="*/ 634 w 652"/>
              <a:gd name="T35" fmla="*/ 446 h 679"/>
              <a:gd name="T36" fmla="*/ 652 w 652"/>
              <a:gd name="T37" fmla="*/ 421 h 679"/>
              <a:gd name="T38" fmla="*/ 166 w 652"/>
              <a:gd name="T39" fmla="*/ 403 h 679"/>
              <a:gd name="T40" fmla="*/ 103 w 652"/>
              <a:gd name="T41" fmla="*/ 341 h 679"/>
              <a:gd name="T42" fmla="*/ 165 w 652"/>
              <a:gd name="T43" fmla="*/ 279 h 679"/>
              <a:gd name="T44" fmla="*/ 652 w 652"/>
              <a:gd name="T45" fmla="*/ 261 h 679"/>
              <a:gd name="T46" fmla="*/ 634 w 652"/>
              <a:gd name="T47" fmla="*/ 235 h 679"/>
              <a:gd name="T48" fmla="*/ 554 w 652"/>
              <a:gd name="T49" fmla="*/ 77 h 679"/>
              <a:gd name="T50" fmla="*/ 77 w 652"/>
              <a:gd name="T51" fmla="*/ 65 h 679"/>
              <a:gd name="T52" fmla="*/ 525 w 652"/>
              <a:gd name="T53" fmla="*/ 146 h 679"/>
              <a:gd name="T54" fmla="*/ 38 w 652"/>
              <a:gd name="T55" fmla="*/ 186 h 679"/>
              <a:gd name="T56" fmla="*/ 56 w 652"/>
              <a:gd name="T57" fmla="*/ 211 h 679"/>
              <a:gd name="T58" fmla="*/ 631 w 652"/>
              <a:gd name="T59" fmla="*/ 106 h 679"/>
              <a:gd name="T60" fmla="*/ 56 w 652"/>
              <a:gd name="T61" fmla="*/ 0 h 679"/>
              <a:gd name="T62" fmla="*/ 38 w 652"/>
              <a:gd name="T63" fmla="*/ 25 h 679"/>
              <a:gd name="T64" fmla="*/ 525 w 652"/>
              <a:gd name="T65" fmla="*/ 43 h 679"/>
              <a:gd name="T66" fmla="*/ 588 w 652"/>
              <a:gd name="T67" fmla="*/ 106 h 679"/>
              <a:gd name="T68" fmla="*/ 525 w 652"/>
              <a:gd name="T69" fmla="*/ 168 h 679"/>
              <a:gd name="T70" fmla="*/ 38 w 652"/>
              <a:gd name="T71" fmla="*/ 186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52" h="679">
                <a:moveTo>
                  <a:pt x="486" y="614"/>
                </a:moveTo>
                <a:cubicBezTo>
                  <a:pt x="39" y="614"/>
                  <a:pt x="39" y="614"/>
                  <a:pt x="39" y="614"/>
                </a:cubicBezTo>
                <a:cubicBezTo>
                  <a:pt x="39" y="533"/>
                  <a:pt x="39" y="533"/>
                  <a:pt x="39" y="533"/>
                </a:cubicBezTo>
                <a:cubicBezTo>
                  <a:pt x="487" y="533"/>
                  <a:pt x="487" y="533"/>
                  <a:pt x="487" y="533"/>
                </a:cubicBezTo>
                <a:cubicBezTo>
                  <a:pt x="498" y="533"/>
                  <a:pt x="508" y="537"/>
                  <a:pt x="516" y="545"/>
                </a:cubicBezTo>
                <a:cubicBezTo>
                  <a:pt x="523" y="553"/>
                  <a:pt x="528" y="563"/>
                  <a:pt x="528" y="574"/>
                </a:cubicBezTo>
                <a:cubicBezTo>
                  <a:pt x="527" y="596"/>
                  <a:pt x="509" y="614"/>
                  <a:pt x="486" y="614"/>
                </a:cubicBezTo>
                <a:close/>
                <a:moveTo>
                  <a:pt x="486" y="679"/>
                </a:moveTo>
                <a:cubicBezTo>
                  <a:pt x="544" y="679"/>
                  <a:pt x="592" y="632"/>
                  <a:pt x="593" y="574"/>
                </a:cubicBezTo>
                <a:cubicBezTo>
                  <a:pt x="593" y="516"/>
                  <a:pt x="547" y="470"/>
                  <a:pt x="490" y="468"/>
                </a:cubicBezTo>
                <a:cubicBezTo>
                  <a:pt x="18" y="468"/>
                  <a:pt x="18" y="468"/>
                  <a:pt x="18" y="468"/>
                </a:cubicBezTo>
                <a:cubicBezTo>
                  <a:pt x="8" y="468"/>
                  <a:pt x="0" y="476"/>
                  <a:pt x="0" y="486"/>
                </a:cubicBezTo>
                <a:cubicBezTo>
                  <a:pt x="0" y="493"/>
                  <a:pt x="0" y="493"/>
                  <a:pt x="0" y="493"/>
                </a:cubicBezTo>
                <a:cubicBezTo>
                  <a:pt x="0" y="503"/>
                  <a:pt x="8" y="511"/>
                  <a:pt x="18" y="511"/>
                </a:cubicBezTo>
                <a:cubicBezTo>
                  <a:pt x="487" y="511"/>
                  <a:pt x="487" y="511"/>
                  <a:pt x="487" y="511"/>
                </a:cubicBezTo>
                <a:cubicBezTo>
                  <a:pt x="507" y="511"/>
                  <a:pt x="525" y="521"/>
                  <a:pt x="536" y="535"/>
                </a:cubicBezTo>
                <a:cubicBezTo>
                  <a:pt x="544" y="546"/>
                  <a:pt x="549" y="560"/>
                  <a:pt x="549" y="574"/>
                </a:cubicBezTo>
                <a:cubicBezTo>
                  <a:pt x="549" y="588"/>
                  <a:pt x="544" y="601"/>
                  <a:pt x="536" y="612"/>
                </a:cubicBezTo>
                <a:cubicBezTo>
                  <a:pt x="524" y="626"/>
                  <a:pt x="506" y="636"/>
                  <a:pt x="486" y="636"/>
                </a:cubicBezTo>
                <a:cubicBezTo>
                  <a:pt x="18" y="636"/>
                  <a:pt x="18" y="636"/>
                  <a:pt x="18" y="636"/>
                </a:cubicBezTo>
                <a:cubicBezTo>
                  <a:pt x="8" y="636"/>
                  <a:pt x="0" y="644"/>
                  <a:pt x="0" y="654"/>
                </a:cubicBezTo>
                <a:cubicBezTo>
                  <a:pt x="0" y="661"/>
                  <a:pt x="0" y="661"/>
                  <a:pt x="0" y="661"/>
                </a:cubicBezTo>
                <a:cubicBezTo>
                  <a:pt x="0" y="671"/>
                  <a:pt x="8" y="679"/>
                  <a:pt x="18" y="679"/>
                </a:cubicBezTo>
                <a:lnTo>
                  <a:pt x="486" y="679"/>
                </a:lnTo>
                <a:close/>
                <a:moveTo>
                  <a:pt x="136" y="312"/>
                </a:moveTo>
                <a:cubicBezTo>
                  <a:pt x="128" y="320"/>
                  <a:pt x="124" y="330"/>
                  <a:pt x="124" y="341"/>
                </a:cubicBezTo>
                <a:cubicBezTo>
                  <a:pt x="124" y="363"/>
                  <a:pt x="143" y="381"/>
                  <a:pt x="166" y="381"/>
                </a:cubicBezTo>
                <a:cubicBezTo>
                  <a:pt x="613" y="381"/>
                  <a:pt x="613" y="381"/>
                  <a:pt x="613" y="381"/>
                </a:cubicBezTo>
                <a:cubicBezTo>
                  <a:pt x="613" y="300"/>
                  <a:pt x="613" y="300"/>
                  <a:pt x="613" y="300"/>
                </a:cubicBezTo>
                <a:cubicBezTo>
                  <a:pt x="165" y="300"/>
                  <a:pt x="165" y="300"/>
                  <a:pt x="165" y="300"/>
                </a:cubicBezTo>
                <a:cubicBezTo>
                  <a:pt x="154" y="300"/>
                  <a:pt x="144" y="305"/>
                  <a:pt x="136" y="312"/>
                </a:cubicBezTo>
                <a:close/>
                <a:moveTo>
                  <a:pt x="634" y="235"/>
                </a:moveTo>
                <a:cubicBezTo>
                  <a:pt x="165" y="235"/>
                  <a:pt x="165" y="235"/>
                  <a:pt x="165" y="235"/>
                </a:cubicBezTo>
                <a:cubicBezTo>
                  <a:pt x="106" y="235"/>
                  <a:pt x="59" y="283"/>
                  <a:pt x="59" y="341"/>
                </a:cubicBezTo>
                <a:cubicBezTo>
                  <a:pt x="59" y="398"/>
                  <a:pt x="106" y="445"/>
                  <a:pt x="163" y="446"/>
                </a:cubicBezTo>
                <a:cubicBezTo>
                  <a:pt x="164" y="446"/>
                  <a:pt x="634" y="446"/>
                  <a:pt x="634" y="446"/>
                </a:cubicBezTo>
                <a:cubicBezTo>
                  <a:pt x="644" y="446"/>
                  <a:pt x="652" y="438"/>
                  <a:pt x="652" y="428"/>
                </a:cubicBezTo>
                <a:cubicBezTo>
                  <a:pt x="652" y="421"/>
                  <a:pt x="652" y="421"/>
                  <a:pt x="652" y="421"/>
                </a:cubicBezTo>
                <a:cubicBezTo>
                  <a:pt x="652" y="411"/>
                  <a:pt x="644" y="403"/>
                  <a:pt x="634" y="403"/>
                </a:cubicBezTo>
                <a:cubicBezTo>
                  <a:pt x="166" y="403"/>
                  <a:pt x="166" y="403"/>
                  <a:pt x="166" y="403"/>
                </a:cubicBezTo>
                <a:cubicBezTo>
                  <a:pt x="145" y="403"/>
                  <a:pt x="127" y="394"/>
                  <a:pt x="116" y="379"/>
                </a:cubicBezTo>
                <a:cubicBezTo>
                  <a:pt x="108" y="368"/>
                  <a:pt x="103" y="356"/>
                  <a:pt x="103" y="341"/>
                </a:cubicBezTo>
                <a:cubicBezTo>
                  <a:pt x="102" y="327"/>
                  <a:pt x="107" y="313"/>
                  <a:pt x="116" y="303"/>
                </a:cubicBezTo>
                <a:cubicBezTo>
                  <a:pt x="127" y="288"/>
                  <a:pt x="145" y="279"/>
                  <a:pt x="165" y="279"/>
                </a:cubicBezTo>
                <a:cubicBezTo>
                  <a:pt x="634" y="279"/>
                  <a:pt x="634" y="279"/>
                  <a:pt x="634" y="279"/>
                </a:cubicBezTo>
                <a:cubicBezTo>
                  <a:pt x="644" y="279"/>
                  <a:pt x="652" y="271"/>
                  <a:pt x="652" y="261"/>
                </a:cubicBezTo>
                <a:cubicBezTo>
                  <a:pt x="652" y="253"/>
                  <a:pt x="652" y="253"/>
                  <a:pt x="652" y="253"/>
                </a:cubicBezTo>
                <a:cubicBezTo>
                  <a:pt x="652" y="243"/>
                  <a:pt x="644" y="235"/>
                  <a:pt x="634" y="235"/>
                </a:cubicBezTo>
                <a:close/>
                <a:moveTo>
                  <a:pt x="566" y="106"/>
                </a:moveTo>
                <a:cubicBezTo>
                  <a:pt x="566" y="95"/>
                  <a:pt x="562" y="85"/>
                  <a:pt x="554" y="77"/>
                </a:cubicBezTo>
                <a:cubicBezTo>
                  <a:pt x="546" y="69"/>
                  <a:pt x="536" y="65"/>
                  <a:pt x="525" y="65"/>
                </a:cubicBezTo>
                <a:cubicBezTo>
                  <a:pt x="77" y="65"/>
                  <a:pt x="77" y="65"/>
                  <a:pt x="77" y="65"/>
                </a:cubicBezTo>
                <a:cubicBezTo>
                  <a:pt x="77" y="146"/>
                  <a:pt x="77" y="146"/>
                  <a:pt x="77" y="146"/>
                </a:cubicBezTo>
                <a:cubicBezTo>
                  <a:pt x="525" y="146"/>
                  <a:pt x="525" y="146"/>
                  <a:pt x="525" y="146"/>
                </a:cubicBezTo>
                <a:cubicBezTo>
                  <a:pt x="547" y="146"/>
                  <a:pt x="566" y="128"/>
                  <a:pt x="566" y="106"/>
                </a:cubicBezTo>
                <a:close/>
                <a:moveTo>
                  <a:pt x="38" y="186"/>
                </a:moveTo>
                <a:cubicBezTo>
                  <a:pt x="38" y="193"/>
                  <a:pt x="38" y="193"/>
                  <a:pt x="38" y="193"/>
                </a:cubicBezTo>
                <a:cubicBezTo>
                  <a:pt x="38" y="203"/>
                  <a:pt x="46" y="211"/>
                  <a:pt x="56" y="211"/>
                </a:cubicBezTo>
                <a:cubicBezTo>
                  <a:pt x="524" y="211"/>
                  <a:pt x="524" y="211"/>
                  <a:pt x="524" y="211"/>
                </a:cubicBezTo>
                <a:cubicBezTo>
                  <a:pt x="583" y="211"/>
                  <a:pt x="631" y="164"/>
                  <a:pt x="631" y="106"/>
                </a:cubicBezTo>
                <a:cubicBezTo>
                  <a:pt x="631" y="47"/>
                  <a:pt x="584" y="0"/>
                  <a:pt x="525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46" y="0"/>
                  <a:pt x="38" y="8"/>
                  <a:pt x="38" y="18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35"/>
                  <a:pt x="46" y="43"/>
                  <a:pt x="56" y="43"/>
                </a:cubicBezTo>
                <a:cubicBezTo>
                  <a:pt x="525" y="43"/>
                  <a:pt x="525" y="43"/>
                  <a:pt x="525" y="43"/>
                </a:cubicBezTo>
                <a:cubicBezTo>
                  <a:pt x="545" y="43"/>
                  <a:pt x="563" y="53"/>
                  <a:pt x="574" y="67"/>
                </a:cubicBezTo>
                <a:cubicBezTo>
                  <a:pt x="583" y="78"/>
                  <a:pt x="588" y="92"/>
                  <a:pt x="588" y="106"/>
                </a:cubicBezTo>
                <a:cubicBezTo>
                  <a:pt x="587" y="120"/>
                  <a:pt x="582" y="133"/>
                  <a:pt x="574" y="144"/>
                </a:cubicBezTo>
                <a:cubicBezTo>
                  <a:pt x="563" y="158"/>
                  <a:pt x="545" y="168"/>
                  <a:pt x="525" y="168"/>
                </a:cubicBezTo>
                <a:cubicBezTo>
                  <a:pt x="56" y="168"/>
                  <a:pt x="56" y="168"/>
                  <a:pt x="56" y="168"/>
                </a:cubicBezTo>
                <a:cubicBezTo>
                  <a:pt x="46" y="168"/>
                  <a:pt x="38" y="176"/>
                  <a:pt x="38" y="1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2" name="Freeform 169"/>
          <p:cNvSpPr>
            <a:spLocks noEditPoints="1"/>
          </p:cNvSpPr>
          <p:nvPr/>
        </p:nvSpPr>
        <p:spPr bwMode="auto">
          <a:xfrm>
            <a:off x="3997878" y="4577626"/>
            <a:ext cx="522466" cy="530260"/>
          </a:xfrm>
          <a:custGeom>
            <a:avLst/>
            <a:gdLst>
              <a:gd name="T0" fmla="*/ 580 w 657"/>
              <a:gd name="T1" fmla="*/ 638 h 669"/>
              <a:gd name="T2" fmla="*/ 540 w 657"/>
              <a:gd name="T3" fmla="*/ 620 h 669"/>
              <a:gd name="T4" fmla="*/ 531 w 657"/>
              <a:gd name="T5" fmla="*/ 305 h 669"/>
              <a:gd name="T6" fmla="*/ 491 w 657"/>
              <a:gd name="T7" fmla="*/ 12 h 669"/>
              <a:gd name="T8" fmla="*/ 476 w 657"/>
              <a:gd name="T9" fmla="*/ 0 h 669"/>
              <a:gd name="T10" fmla="*/ 464 w 657"/>
              <a:gd name="T11" fmla="*/ 266 h 669"/>
              <a:gd name="T12" fmla="*/ 439 w 657"/>
              <a:gd name="T13" fmla="*/ 106 h 669"/>
              <a:gd name="T14" fmla="*/ 300 w 657"/>
              <a:gd name="T15" fmla="*/ 6 h 669"/>
              <a:gd name="T16" fmla="*/ 149 w 657"/>
              <a:gd name="T17" fmla="*/ 91 h 669"/>
              <a:gd name="T18" fmla="*/ 141 w 657"/>
              <a:gd name="T19" fmla="*/ 252 h 669"/>
              <a:gd name="T20" fmla="*/ 39 w 657"/>
              <a:gd name="T21" fmla="*/ 320 h 669"/>
              <a:gd name="T22" fmla="*/ 18 w 657"/>
              <a:gd name="T23" fmla="*/ 620 h 669"/>
              <a:gd name="T24" fmla="*/ 0 w 657"/>
              <a:gd name="T25" fmla="*/ 651 h 669"/>
              <a:gd name="T26" fmla="*/ 562 w 657"/>
              <a:gd name="T27" fmla="*/ 669 h 669"/>
              <a:gd name="T28" fmla="*/ 290 w 657"/>
              <a:gd name="T29" fmla="*/ 94 h 669"/>
              <a:gd name="T30" fmla="*/ 329 w 657"/>
              <a:gd name="T31" fmla="*/ 190 h 669"/>
              <a:gd name="T32" fmla="*/ 250 w 657"/>
              <a:gd name="T33" fmla="*/ 190 h 669"/>
              <a:gd name="T34" fmla="*/ 290 w 657"/>
              <a:gd name="T35" fmla="*/ 94 h 669"/>
              <a:gd name="T36" fmla="*/ 170 w 657"/>
              <a:gd name="T37" fmla="*/ 470 h 669"/>
              <a:gd name="T38" fmla="*/ 93 w 657"/>
              <a:gd name="T39" fmla="*/ 452 h 669"/>
              <a:gd name="T40" fmla="*/ 111 w 657"/>
              <a:gd name="T41" fmla="*/ 374 h 669"/>
              <a:gd name="T42" fmla="*/ 189 w 657"/>
              <a:gd name="T43" fmla="*/ 392 h 669"/>
              <a:gd name="T44" fmla="*/ 363 w 657"/>
              <a:gd name="T45" fmla="*/ 620 h 669"/>
              <a:gd name="T46" fmla="*/ 213 w 657"/>
              <a:gd name="T47" fmla="*/ 547 h 669"/>
              <a:gd name="T48" fmla="*/ 363 w 657"/>
              <a:gd name="T49" fmla="*/ 547 h 669"/>
              <a:gd name="T50" fmla="*/ 486 w 657"/>
              <a:gd name="T51" fmla="*/ 452 h 669"/>
              <a:gd name="T52" fmla="*/ 409 w 657"/>
              <a:gd name="T53" fmla="*/ 470 h 669"/>
              <a:gd name="T54" fmla="*/ 391 w 657"/>
              <a:gd name="T55" fmla="*/ 392 h 669"/>
              <a:gd name="T56" fmla="*/ 468 w 657"/>
              <a:gd name="T57" fmla="*/ 374 h 669"/>
              <a:gd name="T58" fmla="*/ 486 w 657"/>
              <a:gd name="T59" fmla="*/ 452 h 669"/>
              <a:gd name="T60" fmla="*/ 657 w 657"/>
              <a:gd name="T61" fmla="*/ 122 h 669"/>
              <a:gd name="T62" fmla="*/ 525 w 657"/>
              <a:gd name="T63" fmla="*/ 96 h 669"/>
              <a:gd name="T64" fmla="*/ 514 w 657"/>
              <a:gd name="T65" fmla="*/ 11 h 669"/>
              <a:gd name="T66" fmla="*/ 646 w 657"/>
              <a:gd name="T67" fmla="*/ 37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7" h="669">
                <a:moveTo>
                  <a:pt x="580" y="651"/>
                </a:moveTo>
                <a:cubicBezTo>
                  <a:pt x="580" y="638"/>
                  <a:pt x="580" y="638"/>
                  <a:pt x="580" y="638"/>
                </a:cubicBezTo>
                <a:cubicBezTo>
                  <a:pt x="580" y="628"/>
                  <a:pt x="572" y="620"/>
                  <a:pt x="562" y="620"/>
                </a:cubicBezTo>
                <a:cubicBezTo>
                  <a:pt x="540" y="620"/>
                  <a:pt x="540" y="620"/>
                  <a:pt x="540" y="620"/>
                </a:cubicBezTo>
                <a:cubicBezTo>
                  <a:pt x="540" y="320"/>
                  <a:pt x="540" y="320"/>
                  <a:pt x="540" y="320"/>
                </a:cubicBezTo>
                <a:cubicBezTo>
                  <a:pt x="540" y="314"/>
                  <a:pt x="537" y="308"/>
                  <a:pt x="531" y="305"/>
                </a:cubicBezTo>
                <a:cubicBezTo>
                  <a:pt x="491" y="282"/>
                  <a:pt x="491" y="282"/>
                  <a:pt x="491" y="282"/>
                </a:cubicBezTo>
                <a:cubicBezTo>
                  <a:pt x="491" y="12"/>
                  <a:pt x="491" y="12"/>
                  <a:pt x="491" y="12"/>
                </a:cubicBezTo>
                <a:cubicBezTo>
                  <a:pt x="491" y="5"/>
                  <a:pt x="486" y="0"/>
                  <a:pt x="479" y="0"/>
                </a:cubicBezTo>
                <a:cubicBezTo>
                  <a:pt x="476" y="0"/>
                  <a:pt x="476" y="0"/>
                  <a:pt x="476" y="0"/>
                </a:cubicBezTo>
                <a:cubicBezTo>
                  <a:pt x="469" y="0"/>
                  <a:pt x="464" y="5"/>
                  <a:pt x="464" y="12"/>
                </a:cubicBezTo>
                <a:cubicBezTo>
                  <a:pt x="464" y="266"/>
                  <a:pt x="464" y="266"/>
                  <a:pt x="464" y="266"/>
                </a:cubicBezTo>
                <a:cubicBezTo>
                  <a:pt x="439" y="252"/>
                  <a:pt x="439" y="252"/>
                  <a:pt x="439" y="252"/>
                </a:cubicBezTo>
                <a:cubicBezTo>
                  <a:pt x="439" y="106"/>
                  <a:pt x="439" y="106"/>
                  <a:pt x="439" y="106"/>
                </a:cubicBezTo>
                <a:cubicBezTo>
                  <a:pt x="439" y="100"/>
                  <a:pt x="436" y="94"/>
                  <a:pt x="431" y="91"/>
                </a:cubicBezTo>
                <a:cubicBezTo>
                  <a:pt x="300" y="6"/>
                  <a:pt x="300" y="6"/>
                  <a:pt x="300" y="6"/>
                </a:cubicBezTo>
                <a:cubicBezTo>
                  <a:pt x="294" y="2"/>
                  <a:pt x="286" y="2"/>
                  <a:pt x="280" y="6"/>
                </a:cubicBezTo>
                <a:cubicBezTo>
                  <a:pt x="149" y="91"/>
                  <a:pt x="149" y="91"/>
                  <a:pt x="149" y="91"/>
                </a:cubicBezTo>
                <a:cubicBezTo>
                  <a:pt x="144" y="94"/>
                  <a:pt x="141" y="100"/>
                  <a:pt x="141" y="106"/>
                </a:cubicBezTo>
                <a:cubicBezTo>
                  <a:pt x="141" y="252"/>
                  <a:pt x="141" y="252"/>
                  <a:pt x="141" y="252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43" y="308"/>
                  <a:pt x="39" y="314"/>
                  <a:pt x="39" y="320"/>
                </a:cubicBezTo>
                <a:cubicBezTo>
                  <a:pt x="39" y="620"/>
                  <a:pt x="39" y="620"/>
                  <a:pt x="39" y="620"/>
                </a:cubicBezTo>
                <a:cubicBezTo>
                  <a:pt x="18" y="620"/>
                  <a:pt x="18" y="620"/>
                  <a:pt x="18" y="620"/>
                </a:cubicBezTo>
                <a:cubicBezTo>
                  <a:pt x="8" y="620"/>
                  <a:pt x="0" y="628"/>
                  <a:pt x="0" y="638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61"/>
                  <a:pt x="8" y="669"/>
                  <a:pt x="18" y="669"/>
                </a:cubicBezTo>
                <a:cubicBezTo>
                  <a:pt x="562" y="669"/>
                  <a:pt x="562" y="669"/>
                  <a:pt x="562" y="669"/>
                </a:cubicBezTo>
                <a:cubicBezTo>
                  <a:pt x="572" y="669"/>
                  <a:pt x="580" y="661"/>
                  <a:pt x="580" y="651"/>
                </a:cubicBezTo>
                <a:close/>
                <a:moveTo>
                  <a:pt x="290" y="94"/>
                </a:moveTo>
                <a:cubicBezTo>
                  <a:pt x="321" y="94"/>
                  <a:pt x="346" y="119"/>
                  <a:pt x="346" y="150"/>
                </a:cubicBezTo>
                <a:cubicBezTo>
                  <a:pt x="346" y="166"/>
                  <a:pt x="339" y="180"/>
                  <a:pt x="329" y="190"/>
                </a:cubicBezTo>
                <a:cubicBezTo>
                  <a:pt x="319" y="200"/>
                  <a:pt x="305" y="206"/>
                  <a:pt x="290" y="206"/>
                </a:cubicBezTo>
                <a:cubicBezTo>
                  <a:pt x="274" y="206"/>
                  <a:pt x="260" y="200"/>
                  <a:pt x="250" y="190"/>
                </a:cubicBezTo>
                <a:cubicBezTo>
                  <a:pt x="240" y="180"/>
                  <a:pt x="234" y="166"/>
                  <a:pt x="234" y="150"/>
                </a:cubicBezTo>
                <a:cubicBezTo>
                  <a:pt x="234" y="119"/>
                  <a:pt x="259" y="94"/>
                  <a:pt x="290" y="94"/>
                </a:cubicBezTo>
                <a:close/>
                <a:moveTo>
                  <a:pt x="189" y="452"/>
                </a:moveTo>
                <a:cubicBezTo>
                  <a:pt x="189" y="461"/>
                  <a:pt x="180" y="470"/>
                  <a:pt x="170" y="470"/>
                </a:cubicBezTo>
                <a:cubicBezTo>
                  <a:pt x="111" y="470"/>
                  <a:pt x="111" y="470"/>
                  <a:pt x="111" y="470"/>
                </a:cubicBezTo>
                <a:cubicBezTo>
                  <a:pt x="101" y="470"/>
                  <a:pt x="93" y="461"/>
                  <a:pt x="93" y="452"/>
                </a:cubicBezTo>
                <a:cubicBezTo>
                  <a:pt x="93" y="392"/>
                  <a:pt x="93" y="392"/>
                  <a:pt x="93" y="392"/>
                </a:cubicBezTo>
                <a:cubicBezTo>
                  <a:pt x="93" y="382"/>
                  <a:pt x="101" y="374"/>
                  <a:pt x="111" y="374"/>
                </a:cubicBezTo>
                <a:cubicBezTo>
                  <a:pt x="170" y="374"/>
                  <a:pt x="170" y="374"/>
                  <a:pt x="170" y="374"/>
                </a:cubicBezTo>
                <a:cubicBezTo>
                  <a:pt x="180" y="374"/>
                  <a:pt x="189" y="382"/>
                  <a:pt x="189" y="392"/>
                </a:cubicBezTo>
                <a:lnTo>
                  <a:pt x="189" y="452"/>
                </a:lnTo>
                <a:close/>
                <a:moveTo>
                  <a:pt x="363" y="620"/>
                </a:moveTo>
                <a:cubicBezTo>
                  <a:pt x="213" y="620"/>
                  <a:pt x="213" y="620"/>
                  <a:pt x="213" y="620"/>
                </a:cubicBezTo>
                <a:cubicBezTo>
                  <a:pt x="213" y="547"/>
                  <a:pt x="213" y="547"/>
                  <a:pt x="213" y="547"/>
                </a:cubicBezTo>
                <a:cubicBezTo>
                  <a:pt x="213" y="505"/>
                  <a:pt x="246" y="471"/>
                  <a:pt x="288" y="471"/>
                </a:cubicBezTo>
                <a:cubicBezTo>
                  <a:pt x="329" y="471"/>
                  <a:pt x="363" y="505"/>
                  <a:pt x="363" y="547"/>
                </a:cubicBezTo>
                <a:lnTo>
                  <a:pt x="363" y="620"/>
                </a:lnTo>
                <a:close/>
                <a:moveTo>
                  <a:pt x="486" y="452"/>
                </a:moveTo>
                <a:cubicBezTo>
                  <a:pt x="486" y="461"/>
                  <a:pt x="478" y="470"/>
                  <a:pt x="468" y="470"/>
                </a:cubicBezTo>
                <a:cubicBezTo>
                  <a:pt x="409" y="470"/>
                  <a:pt x="409" y="470"/>
                  <a:pt x="409" y="470"/>
                </a:cubicBezTo>
                <a:cubicBezTo>
                  <a:pt x="399" y="470"/>
                  <a:pt x="391" y="461"/>
                  <a:pt x="391" y="452"/>
                </a:cubicBezTo>
                <a:cubicBezTo>
                  <a:pt x="391" y="392"/>
                  <a:pt x="391" y="392"/>
                  <a:pt x="391" y="392"/>
                </a:cubicBezTo>
                <a:cubicBezTo>
                  <a:pt x="391" y="382"/>
                  <a:pt x="399" y="374"/>
                  <a:pt x="409" y="374"/>
                </a:cubicBezTo>
                <a:cubicBezTo>
                  <a:pt x="468" y="374"/>
                  <a:pt x="468" y="374"/>
                  <a:pt x="468" y="374"/>
                </a:cubicBezTo>
                <a:cubicBezTo>
                  <a:pt x="478" y="374"/>
                  <a:pt x="486" y="382"/>
                  <a:pt x="486" y="392"/>
                </a:cubicBezTo>
                <a:lnTo>
                  <a:pt x="486" y="452"/>
                </a:lnTo>
                <a:close/>
                <a:moveTo>
                  <a:pt x="657" y="49"/>
                </a:moveTo>
                <a:cubicBezTo>
                  <a:pt x="657" y="122"/>
                  <a:pt x="657" y="122"/>
                  <a:pt x="657" y="122"/>
                </a:cubicBezTo>
                <a:cubicBezTo>
                  <a:pt x="657" y="128"/>
                  <a:pt x="652" y="133"/>
                  <a:pt x="646" y="132"/>
                </a:cubicBezTo>
                <a:cubicBezTo>
                  <a:pt x="604" y="126"/>
                  <a:pt x="567" y="102"/>
                  <a:pt x="525" y="96"/>
                </a:cubicBezTo>
                <a:cubicBezTo>
                  <a:pt x="519" y="95"/>
                  <a:pt x="514" y="90"/>
                  <a:pt x="514" y="84"/>
                </a:cubicBezTo>
                <a:cubicBezTo>
                  <a:pt x="514" y="11"/>
                  <a:pt x="514" y="11"/>
                  <a:pt x="514" y="11"/>
                </a:cubicBezTo>
                <a:cubicBezTo>
                  <a:pt x="514" y="5"/>
                  <a:pt x="519" y="0"/>
                  <a:pt x="525" y="0"/>
                </a:cubicBezTo>
                <a:cubicBezTo>
                  <a:pt x="567" y="7"/>
                  <a:pt x="604" y="31"/>
                  <a:pt x="646" y="37"/>
                </a:cubicBezTo>
                <a:cubicBezTo>
                  <a:pt x="652" y="38"/>
                  <a:pt x="657" y="43"/>
                  <a:pt x="657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3" name="Freeform 170"/>
          <p:cNvSpPr>
            <a:spLocks noEditPoints="1"/>
          </p:cNvSpPr>
          <p:nvPr/>
        </p:nvSpPr>
        <p:spPr bwMode="auto">
          <a:xfrm>
            <a:off x="15342314" y="4583573"/>
            <a:ext cx="502970" cy="502970"/>
          </a:xfrm>
          <a:custGeom>
            <a:avLst/>
            <a:gdLst>
              <a:gd name="T0" fmla="*/ 48 w 634"/>
              <a:gd name="T1" fmla="*/ 563 h 634"/>
              <a:gd name="T2" fmla="*/ 0 w 634"/>
              <a:gd name="T3" fmla="*/ 563 h 634"/>
              <a:gd name="T4" fmla="*/ 0 w 634"/>
              <a:gd name="T5" fmla="*/ 616 h 634"/>
              <a:gd name="T6" fmla="*/ 18 w 634"/>
              <a:gd name="T7" fmla="*/ 634 h 634"/>
              <a:gd name="T8" fmla="*/ 610 w 634"/>
              <a:gd name="T9" fmla="*/ 634 h 634"/>
              <a:gd name="T10" fmla="*/ 623 w 634"/>
              <a:gd name="T11" fmla="*/ 604 h 634"/>
              <a:gd name="T12" fmla="*/ 31 w 634"/>
              <a:gd name="T13" fmla="*/ 12 h 634"/>
              <a:gd name="T14" fmla="*/ 0 w 634"/>
              <a:gd name="T15" fmla="*/ 25 h 634"/>
              <a:gd name="T16" fmla="*/ 0 w 634"/>
              <a:gd name="T17" fmla="*/ 183 h 634"/>
              <a:gd name="T18" fmla="*/ 48 w 634"/>
              <a:gd name="T19" fmla="*/ 183 h 634"/>
              <a:gd name="T20" fmla="*/ 69 w 634"/>
              <a:gd name="T21" fmla="*/ 204 h 634"/>
              <a:gd name="T22" fmla="*/ 48 w 634"/>
              <a:gd name="T23" fmla="*/ 226 h 634"/>
              <a:gd name="T24" fmla="*/ 0 w 634"/>
              <a:gd name="T25" fmla="*/ 226 h 634"/>
              <a:gd name="T26" fmla="*/ 0 w 634"/>
              <a:gd name="T27" fmla="*/ 295 h 634"/>
              <a:gd name="T28" fmla="*/ 48 w 634"/>
              <a:gd name="T29" fmla="*/ 295 h 634"/>
              <a:gd name="T30" fmla="*/ 69 w 634"/>
              <a:gd name="T31" fmla="*/ 317 h 634"/>
              <a:gd name="T32" fmla="*/ 48 w 634"/>
              <a:gd name="T33" fmla="*/ 338 h 634"/>
              <a:gd name="T34" fmla="*/ 0 w 634"/>
              <a:gd name="T35" fmla="*/ 338 h 634"/>
              <a:gd name="T36" fmla="*/ 0 w 634"/>
              <a:gd name="T37" fmla="*/ 407 h 634"/>
              <a:gd name="T38" fmla="*/ 48 w 634"/>
              <a:gd name="T39" fmla="*/ 407 h 634"/>
              <a:gd name="T40" fmla="*/ 69 w 634"/>
              <a:gd name="T41" fmla="*/ 429 h 634"/>
              <a:gd name="T42" fmla="*/ 48 w 634"/>
              <a:gd name="T43" fmla="*/ 451 h 634"/>
              <a:gd name="T44" fmla="*/ 0 w 634"/>
              <a:gd name="T45" fmla="*/ 451 h 634"/>
              <a:gd name="T46" fmla="*/ 0 w 634"/>
              <a:gd name="T47" fmla="*/ 519 h 634"/>
              <a:gd name="T48" fmla="*/ 48 w 634"/>
              <a:gd name="T49" fmla="*/ 519 h 634"/>
              <a:gd name="T50" fmla="*/ 69 w 634"/>
              <a:gd name="T51" fmla="*/ 541 h 634"/>
              <a:gd name="T52" fmla="*/ 48 w 634"/>
              <a:gd name="T53" fmla="*/ 563 h 634"/>
              <a:gd name="T54" fmla="*/ 131 w 634"/>
              <a:gd name="T55" fmla="*/ 295 h 634"/>
              <a:gd name="T56" fmla="*/ 340 w 634"/>
              <a:gd name="T57" fmla="*/ 504 h 634"/>
              <a:gd name="T58" fmla="*/ 131 w 634"/>
              <a:gd name="T59" fmla="*/ 504 h 634"/>
              <a:gd name="T60" fmla="*/ 131 w 634"/>
              <a:gd name="T61" fmla="*/ 295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34" h="634">
                <a:moveTo>
                  <a:pt x="48" y="563"/>
                </a:moveTo>
                <a:cubicBezTo>
                  <a:pt x="0" y="563"/>
                  <a:pt x="0" y="563"/>
                  <a:pt x="0" y="563"/>
                </a:cubicBezTo>
                <a:cubicBezTo>
                  <a:pt x="0" y="616"/>
                  <a:pt x="0" y="616"/>
                  <a:pt x="0" y="616"/>
                </a:cubicBezTo>
                <a:cubicBezTo>
                  <a:pt x="0" y="626"/>
                  <a:pt x="9" y="634"/>
                  <a:pt x="18" y="634"/>
                </a:cubicBezTo>
                <a:cubicBezTo>
                  <a:pt x="610" y="634"/>
                  <a:pt x="610" y="634"/>
                  <a:pt x="610" y="634"/>
                </a:cubicBezTo>
                <a:cubicBezTo>
                  <a:pt x="626" y="634"/>
                  <a:pt x="634" y="615"/>
                  <a:pt x="623" y="604"/>
                </a:cubicBezTo>
                <a:cubicBezTo>
                  <a:pt x="31" y="12"/>
                  <a:pt x="31" y="12"/>
                  <a:pt x="31" y="12"/>
                </a:cubicBezTo>
                <a:cubicBezTo>
                  <a:pt x="20" y="0"/>
                  <a:pt x="0" y="8"/>
                  <a:pt x="0" y="25"/>
                </a:cubicBezTo>
                <a:cubicBezTo>
                  <a:pt x="0" y="183"/>
                  <a:pt x="0" y="183"/>
                  <a:pt x="0" y="183"/>
                </a:cubicBezTo>
                <a:cubicBezTo>
                  <a:pt x="48" y="183"/>
                  <a:pt x="48" y="183"/>
                  <a:pt x="48" y="183"/>
                </a:cubicBezTo>
                <a:cubicBezTo>
                  <a:pt x="60" y="183"/>
                  <a:pt x="69" y="192"/>
                  <a:pt x="69" y="204"/>
                </a:cubicBezTo>
                <a:cubicBezTo>
                  <a:pt x="69" y="216"/>
                  <a:pt x="60" y="226"/>
                  <a:pt x="48" y="226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95"/>
                  <a:pt x="0" y="295"/>
                  <a:pt x="0" y="295"/>
                </a:cubicBezTo>
                <a:cubicBezTo>
                  <a:pt x="48" y="295"/>
                  <a:pt x="48" y="295"/>
                  <a:pt x="48" y="295"/>
                </a:cubicBezTo>
                <a:cubicBezTo>
                  <a:pt x="60" y="295"/>
                  <a:pt x="69" y="305"/>
                  <a:pt x="69" y="317"/>
                </a:cubicBezTo>
                <a:cubicBezTo>
                  <a:pt x="69" y="329"/>
                  <a:pt x="60" y="338"/>
                  <a:pt x="48" y="338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407"/>
                  <a:pt x="0" y="407"/>
                  <a:pt x="0" y="407"/>
                </a:cubicBezTo>
                <a:cubicBezTo>
                  <a:pt x="48" y="407"/>
                  <a:pt x="48" y="407"/>
                  <a:pt x="48" y="407"/>
                </a:cubicBezTo>
                <a:cubicBezTo>
                  <a:pt x="60" y="407"/>
                  <a:pt x="69" y="417"/>
                  <a:pt x="69" y="429"/>
                </a:cubicBezTo>
                <a:cubicBezTo>
                  <a:pt x="69" y="441"/>
                  <a:pt x="60" y="451"/>
                  <a:pt x="48" y="451"/>
                </a:cubicBezTo>
                <a:cubicBezTo>
                  <a:pt x="0" y="451"/>
                  <a:pt x="0" y="451"/>
                  <a:pt x="0" y="451"/>
                </a:cubicBezTo>
                <a:cubicBezTo>
                  <a:pt x="0" y="519"/>
                  <a:pt x="0" y="519"/>
                  <a:pt x="0" y="519"/>
                </a:cubicBezTo>
                <a:cubicBezTo>
                  <a:pt x="48" y="519"/>
                  <a:pt x="48" y="519"/>
                  <a:pt x="48" y="519"/>
                </a:cubicBezTo>
                <a:cubicBezTo>
                  <a:pt x="60" y="519"/>
                  <a:pt x="69" y="529"/>
                  <a:pt x="69" y="541"/>
                </a:cubicBezTo>
                <a:cubicBezTo>
                  <a:pt x="69" y="553"/>
                  <a:pt x="60" y="563"/>
                  <a:pt x="48" y="563"/>
                </a:cubicBezTo>
                <a:close/>
                <a:moveTo>
                  <a:pt x="131" y="295"/>
                </a:moveTo>
                <a:cubicBezTo>
                  <a:pt x="340" y="504"/>
                  <a:pt x="340" y="504"/>
                  <a:pt x="340" y="504"/>
                </a:cubicBezTo>
                <a:cubicBezTo>
                  <a:pt x="131" y="504"/>
                  <a:pt x="131" y="504"/>
                  <a:pt x="131" y="504"/>
                </a:cubicBezTo>
                <a:lnTo>
                  <a:pt x="131" y="2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4" name="Freeform 171"/>
          <p:cNvSpPr>
            <a:spLocks noEditPoints="1"/>
          </p:cNvSpPr>
          <p:nvPr/>
        </p:nvSpPr>
        <p:spPr bwMode="auto">
          <a:xfrm>
            <a:off x="22183481" y="10599592"/>
            <a:ext cx="436684" cy="551704"/>
          </a:xfrm>
          <a:custGeom>
            <a:avLst/>
            <a:gdLst>
              <a:gd name="T0" fmla="*/ 329 w 551"/>
              <a:gd name="T1" fmla="*/ 13 h 698"/>
              <a:gd name="T2" fmla="*/ 251 w 551"/>
              <a:gd name="T3" fmla="*/ 26 h 698"/>
              <a:gd name="T4" fmla="*/ 287 w 551"/>
              <a:gd name="T5" fmla="*/ 75 h 698"/>
              <a:gd name="T6" fmla="*/ 100 w 551"/>
              <a:gd name="T7" fmla="*/ 116 h 698"/>
              <a:gd name="T8" fmla="*/ 31 w 551"/>
              <a:gd name="T9" fmla="*/ 420 h 698"/>
              <a:gd name="T10" fmla="*/ 143 w 551"/>
              <a:gd name="T11" fmla="*/ 554 h 698"/>
              <a:gd name="T12" fmla="*/ 90 w 551"/>
              <a:gd name="T13" fmla="*/ 556 h 698"/>
              <a:gd name="T14" fmla="*/ 218 w 551"/>
              <a:gd name="T15" fmla="*/ 615 h 698"/>
              <a:gd name="T16" fmla="*/ 140 w 551"/>
              <a:gd name="T17" fmla="*/ 672 h 698"/>
              <a:gd name="T18" fmla="*/ 321 w 551"/>
              <a:gd name="T19" fmla="*/ 698 h 698"/>
              <a:gd name="T20" fmla="*/ 321 w 551"/>
              <a:gd name="T21" fmla="*/ 654 h 698"/>
              <a:gd name="T22" fmla="*/ 273 w 551"/>
              <a:gd name="T23" fmla="*/ 614 h 698"/>
              <a:gd name="T24" fmla="*/ 535 w 551"/>
              <a:gd name="T25" fmla="*/ 397 h 698"/>
              <a:gd name="T26" fmla="*/ 314 w 551"/>
              <a:gd name="T27" fmla="*/ 136 h 698"/>
              <a:gd name="T28" fmla="*/ 291 w 551"/>
              <a:gd name="T29" fmla="*/ 214 h 698"/>
              <a:gd name="T30" fmla="*/ 421 w 551"/>
              <a:gd name="T31" fmla="*/ 240 h 698"/>
              <a:gd name="T32" fmla="*/ 379 w 551"/>
              <a:gd name="T33" fmla="*/ 254 h 698"/>
              <a:gd name="T34" fmla="*/ 380 w 551"/>
              <a:gd name="T35" fmla="*/ 209 h 698"/>
              <a:gd name="T36" fmla="*/ 418 w 551"/>
              <a:gd name="T37" fmla="*/ 384 h 698"/>
              <a:gd name="T38" fmla="*/ 326 w 551"/>
              <a:gd name="T39" fmla="*/ 430 h 698"/>
              <a:gd name="T40" fmla="*/ 326 w 551"/>
              <a:gd name="T41" fmla="*/ 260 h 698"/>
              <a:gd name="T42" fmla="*/ 267 w 551"/>
              <a:gd name="T43" fmla="*/ 293 h 698"/>
              <a:gd name="T44" fmla="*/ 230 w 551"/>
              <a:gd name="T45" fmla="*/ 415 h 698"/>
              <a:gd name="T46" fmla="*/ 207 w 551"/>
              <a:gd name="T47" fmla="*/ 493 h 698"/>
              <a:gd name="T48" fmla="*/ 166 w 551"/>
              <a:gd name="T49" fmla="*/ 263 h 698"/>
              <a:gd name="T50" fmla="*/ 225 w 551"/>
              <a:gd name="T51" fmla="*/ 281 h 698"/>
              <a:gd name="T52" fmla="*/ 314 w 551"/>
              <a:gd name="T53" fmla="*/ 353 h 698"/>
              <a:gd name="T54" fmla="*/ 292 w 551"/>
              <a:gd name="T55" fmla="*/ 480 h 698"/>
              <a:gd name="T56" fmla="*/ 275 w 551"/>
              <a:gd name="T57" fmla="*/ 499 h 698"/>
              <a:gd name="T58" fmla="*/ 273 w 551"/>
              <a:gd name="T59" fmla="*/ 123 h 698"/>
              <a:gd name="T60" fmla="*/ 221 w 551"/>
              <a:gd name="T61" fmla="*/ 163 h 698"/>
              <a:gd name="T62" fmla="*/ 178 w 551"/>
              <a:gd name="T63" fmla="*/ 148 h 698"/>
              <a:gd name="T64" fmla="*/ 213 w 551"/>
              <a:gd name="T65" fmla="*/ 322 h 698"/>
              <a:gd name="T66" fmla="*/ 154 w 551"/>
              <a:gd name="T67" fmla="*/ 305 h 698"/>
              <a:gd name="T68" fmla="*/ 100 w 551"/>
              <a:gd name="T69" fmla="*/ 407 h 698"/>
              <a:gd name="T70" fmla="*/ 78 w 551"/>
              <a:gd name="T71" fmla="*/ 415 h 698"/>
              <a:gd name="T72" fmla="*/ 49 w 551"/>
              <a:gd name="T73" fmla="*/ 273 h 698"/>
              <a:gd name="T74" fmla="*/ 62 w 551"/>
              <a:gd name="T75" fmla="*/ 231 h 698"/>
              <a:gd name="T76" fmla="*/ 153 w 551"/>
              <a:gd name="T77" fmla="*/ 186 h 698"/>
              <a:gd name="T78" fmla="*/ 146 w 551"/>
              <a:gd name="T79" fmla="*/ 429 h 698"/>
              <a:gd name="T80" fmla="*/ 165 w 551"/>
              <a:gd name="T81" fmla="*/ 480 h 698"/>
              <a:gd name="T82" fmla="*/ 365 w 551"/>
              <a:gd name="T83" fmla="*/ 541 h 698"/>
              <a:gd name="T84" fmla="*/ 240 w 551"/>
              <a:gd name="T85" fmla="*/ 545 h 698"/>
              <a:gd name="T86" fmla="*/ 467 w 551"/>
              <a:gd name="T87" fmla="*/ 376 h 698"/>
              <a:gd name="T88" fmla="*/ 391 w 551"/>
              <a:gd name="T89" fmla="*/ 125 h 698"/>
              <a:gd name="T90" fmla="*/ 473 w 551"/>
              <a:gd name="T91" fmla="*/ 183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51" h="698">
                <a:moveTo>
                  <a:pt x="511" y="162"/>
                </a:moveTo>
                <a:cubicBezTo>
                  <a:pt x="493" y="127"/>
                  <a:pt x="467" y="96"/>
                  <a:pt x="437" y="71"/>
                </a:cubicBezTo>
                <a:cubicBezTo>
                  <a:pt x="405" y="44"/>
                  <a:pt x="369" y="25"/>
                  <a:pt x="329" y="13"/>
                </a:cubicBezTo>
                <a:cubicBezTo>
                  <a:pt x="310" y="7"/>
                  <a:pt x="290" y="3"/>
                  <a:pt x="271" y="1"/>
                </a:cubicBezTo>
                <a:cubicBezTo>
                  <a:pt x="261" y="0"/>
                  <a:pt x="251" y="8"/>
                  <a:pt x="251" y="18"/>
                </a:cubicBezTo>
                <a:cubicBezTo>
                  <a:pt x="251" y="26"/>
                  <a:pt x="251" y="26"/>
                  <a:pt x="251" y="26"/>
                </a:cubicBezTo>
                <a:cubicBezTo>
                  <a:pt x="250" y="35"/>
                  <a:pt x="257" y="43"/>
                  <a:pt x="267" y="44"/>
                </a:cubicBezTo>
                <a:cubicBezTo>
                  <a:pt x="276" y="45"/>
                  <a:pt x="286" y="47"/>
                  <a:pt x="295" y="49"/>
                </a:cubicBezTo>
                <a:cubicBezTo>
                  <a:pt x="287" y="75"/>
                  <a:pt x="287" y="75"/>
                  <a:pt x="287" y="75"/>
                </a:cubicBezTo>
                <a:cubicBezTo>
                  <a:pt x="272" y="72"/>
                  <a:pt x="256" y="71"/>
                  <a:pt x="240" y="71"/>
                </a:cubicBezTo>
                <a:cubicBezTo>
                  <a:pt x="215" y="71"/>
                  <a:pt x="190" y="75"/>
                  <a:pt x="166" y="83"/>
                </a:cubicBezTo>
                <a:cubicBezTo>
                  <a:pt x="142" y="90"/>
                  <a:pt x="120" y="102"/>
                  <a:pt x="100" y="116"/>
                </a:cubicBezTo>
                <a:cubicBezTo>
                  <a:pt x="58" y="147"/>
                  <a:pt x="28" y="190"/>
                  <a:pt x="13" y="239"/>
                </a:cubicBezTo>
                <a:cubicBezTo>
                  <a:pt x="3" y="270"/>
                  <a:pt x="0" y="302"/>
                  <a:pt x="4" y="333"/>
                </a:cubicBezTo>
                <a:cubicBezTo>
                  <a:pt x="7" y="364"/>
                  <a:pt x="16" y="393"/>
                  <a:pt x="31" y="420"/>
                </a:cubicBezTo>
                <a:cubicBezTo>
                  <a:pt x="45" y="447"/>
                  <a:pt x="65" y="471"/>
                  <a:pt x="88" y="491"/>
                </a:cubicBezTo>
                <a:cubicBezTo>
                  <a:pt x="107" y="506"/>
                  <a:pt x="128" y="519"/>
                  <a:pt x="151" y="528"/>
                </a:cubicBezTo>
                <a:cubicBezTo>
                  <a:pt x="143" y="554"/>
                  <a:pt x="143" y="554"/>
                  <a:pt x="143" y="554"/>
                </a:cubicBezTo>
                <a:cubicBezTo>
                  <a:pt x="134" y="551"/>
                  <a:pt x="126" y="547"/>
                  <a:pt x="118" y="543"/>
                </a:cubicBezTo>
                <a:cubicBezTo>
                  <a:pt x="110" y="539"/>
                  <a:pt x="99" y="542"/>
                  <a:pt x="94" y="550"/>
                </a:cubicBezTo>
                <a:cubicBezTo>
                  <a:pt x="90" y="556"/>
                  <a:pt x="90" y="556"/>
                  <a:pt x="90" y="556"/>
                </a:cubicBezTo>
                <a:cubicBezTo>
                  <a:pt x="85" y="565"/>
                  <a:pt x="88" y="577"/>
                  <a:pt x="98" y="581"/>
                </a:cubicBezTo>
                <a:cubicBezTo>
                  <a:pt x="115" y="590"/>
                  <a:pt x="132" y="597"/>
                  <a:pt x="151" y="603"/>
                </a:cubicBezTo>
                <a:cubicBezTo>
                  <a:pt x="173" y="610"/>
                  <a:pt x="196" y="614"/>
                  <a:pt x="218" y="615"/>
                </a:cubicBezTo>
                <a:cubicBezTo>
                  <a:pt x="218" y="654"/>
                  <a:pt x="218" y="654"/>
                  <a:pt x="218" y="654"/>
                </a:cubicBezTo>
                <a:cubicBezTo>
                  <a:pt x="158" y="654"/>
                  <a:pt x="158" y="654"/>
                  <a:pt x="158" y="654"/>
                </a:cubicBezTo>
                <a:cubicBezTo>
                  <a:pt x="148" y="654"/>
                  <a:pt x="140" y="662"/>
                  <a:pt x="140" y="672"/>
                </a:cubicBezTo>
                <a:cubicBezTo>
                  <a:pt x="140" y="680"/>
                  <a:pt x="140" y="680"/>
                  <a:pt x="140" y="680"/>
                </a:cubicBezTo>
                <a:cubicBezTo>
                  <a:pt x="140" y="690"/>
                  <a:pt x="148" y="698"/>
                  <a:pt x="158" y="698"/>
                </a:cubicBezTo>
                <a:cubicBezTo>
                  <a:pt x="321" y="698"/>
                  <a:pt x="321" y="698"/>
                  <a:pt x="321" y="698"/>
                </a:cubicBezTo>
                <a:cubicBezTo>
                  <a:pt x="331" y="698"/>
                  <a:pt x="340" y="690"/>
                  <a:pt x="340" y="680"/>
                </a:cubicBezTo>
                <a:cubicBezTo>
                  <a:pt x="340" y="672"/>
                  <a:pt x="340" y="672"/>
                  <a:pt x="340" y="672"/>
                </a:cubicBezTo>
                <a:cubicBezTo>
                  <a:pt x="340" y="662"/>
                  <a:pt x="331" y="654"/>
                  <a:pt x="321" y="654"/>
                </a:cubicBezTo>
                <a:cubicBezTo>
                  <a:pt x="262" y="654"/>
                  <a:pt x="262" y="654"/>
                  <a:pt x="262" y="654"/>
                </a:cubicBezTo>
                <a:cubicBezTo>
                  <a:pt x="262" y="615"/>
                  <a:pt x="262" y="615"/>
                  <a:pt x="262" y="615"/>
                </a:cubicBezTo>
                <a:cubicBezTo>
                  <a:pt x="265" y="615"/>
                  <a:pt x="269" y="615"/>
                  <a:pt x="273" y="614"/>
                </a:cubicBezTo>
                <a:cubicBezTo>
                  <a:pt x="312" y="610"/>
                  <a:pt x="350" y="598"/>
                  <a:pt x="386" y="579"/>
                </a:cubicBezTo>
                <a:cubicBezTo>
                  <a:pt x="421" y="560"/>
                  <a:pt x="452" y="535"/>
                  <a:pt x="477" y="505"/>
                </a:cubicBezTo>
                <a:cubicBezTo>
                  <a:pt x="504" y="473"/>
                  <a:pt x="523" y="437"/>
                  <a:pt x="535" y="397"/>
                </a:cubicBezTo>
                <a:cubicBezTo>
                  <a:pt x="547" y="357"/>
                  <a:pt x="551" y="316"/>
                  <a:pt x="546" y="275"/>
                </a:cubicBezTo>
                <a:cubicBezTo>
                  <a:pt x="542" y="235"/>
                  <a:pt x="530" y="197"/>
                  <a:pt x="511" y="162"/>
                </a:cubicBezTo>
                <a:close/>
                <a:moveTo>
                  <a:pt x="314" y="136"/>
                </a:moveTo>
                <a:cubicBezTo>
                  <a:pt x="324" y="147"/>
                  <a:pt x="331" y="165"/>
                  <a:pt x="334" y="187"/>
                </a:cubicBezTo>
                <a:cubicBezTo>
                  <a:pt x="336" y="196"/>
                  <a:pt x="337" y="206"/>
                  <a:pt x="337" y="216"/>
                </a:cubicBezTo>
                <a:cubicBezTo>
                  <a:pt x="322" y="217"/>
                  <a:pt x="306" y="216"/>
                  <a:pt x="291" y="214"/>
                </a:cubicBezTo>
                <a:lnTo>
                  <a:pt x="314" y="136"/>
                </a:lnTo>
                <a:close/>
                <a:moveTo>
                  <a:pt x="379" y="254"/>
                </a:moveTo>
                <a:cubicBezTo>
                  <a:pt x="394" y="251"/>
                  <a:pt x="408" y="246"/>
                  <a:pt x="421" y="240"/>
                </a:cubicBezTo>
                <a:cubicBezTo>
                  <a:pt x="434" y="273"/>
                  <a:pt x="437" y="308"/>
                  <a:pt x="431" y="343"/>
                </a:cubicBezTo>
                <a:cubicBezTo>
                  <a:pt x="368" y="324"/>
                  <a:pt x="368" y="324"/>
                  <a:pt x="368" y="324"/>
                </a:cubicBezTo>
                <a:cubicBezTo>
                  <a:pt x="374" y="300"/>
                  <a:pt x="378" y="277"/>
                  <a:pt x="379" y="254"/>
                </a:cubicBezTo>
                <a:close/>
                <a:moveTo>
                  <a:pt x="375" y="168"/>
                </a:moveTo>
                <a:cubicBezTo>
                  <a:pt x="385" y="178"/>
                  <a:pt x="394" y="189"/>
                  <a:pt x="402" y="201"/>
                </a:cubicBezTo>
                <a:cubicBezTo>
                  <a:pt x="395" y="204"/>
                  <a:pt x="387" y="207"/>
                  <a:pt x="380" y="209"/>
                </a:cubicBezTo>
                <a:cubicBezTo>
                  <a:pt x="379" y="199"/>
                  <a:pt x="378" y="189"/>
                  <a:pt x="377" y="180"/>
                </a:cubicBezTo>
                <a:cubicBezTo>
                  <a:pt x="376" y="176"/>
                  <a:pt x="376" y="172"/>
                  <a:pt x="375" y="168"/>
                </a:cubicBezTo>
                <a:close/>
                <a:moveTo>
                  <a:pt x="418" y="384"/>
                </a:moveTo>
                <a:cubicBezTo>
                  <a:pt x="405" y="416"/>
                  <a:pt x="383" y="444"/>
                  <a:pt x="355" y="464"/>
                </a:cubicBezTo>
                <a:cubicBezTo>
                  <a:pt x="354" y="465"/>
                  <a:pt x="354" y="465"/>
                  <a:pt x="354" y="465"/>
                </a:cubicBezTo>
                <a:cubicBezTo>
                  <a:pt x="346" y="452"/>
                  <a:pt x="337" y="441"/>
                  <a:pt x="326" y="430"/>
                </a:cubicBezTo>
                <a:cubicBezTo>
                  <a:pt x="337" y="410"/>
                  <a:pt x="347" y="388"/>
                  <a:pt x="355" y="365"/>
                </a:cubicBezTo>
                <a:lnTo>
                  <a:pt x="418" y="384"/>
                </a:lnTo>
                <a:close/>
                <a:moveTo>
                  <a:pt x="326" y="260"/>
                </a:moveTo>
                <a:cubicBezTo>
                  <a:pt x="329" y="260"/>
                  <a:pt x="332" y="260"/>
                  <a:pt x="335" y="260"/>
                </a:cubicBezTo>
                <a:cubicBezTo>
                  <a:pt x="333" y="277"/>
                  <a:pt x="330" y="294"/>
                  <a:pt x="326" y="311"/>
                </a:cubicBezTo>
                <a:cubicBezTo>
                  <a:pt x="267" y="293"/>
                  <a:pt x="267" y="293"/>
                  <a:pt x="267" y="293"/>
                </a:cubicBezTo>
                <a:cubicBezTo>
                  <a:pt x="278" y="255"/>
                  <a:pt x="278" y="255"/>
                  <a:pt x="278" y="255"/>
                </a:cubicBezTo>
                <a:cubicBezTo>
                  <a:pt x="294" y="259"/>
                  <a:pt x="310" y="260"/>
                  <a:pt x="326" y="260"/>
                </a:cubicBezTo>
                <a:close/>
                <a:moveTo>
                  <a:pt x="230" y="415"/>
                </a:moveTo>
                <a:cubicBezTo>
                  <a:pt x="245" y="421"/>
                  <a:pt x="258" y="428"/>
                  <a:pt x="270" y="438"/>
                </a:cubicBezTo>
                <a:cubicBezTo>
                  <a:pt x="267" y="443"/>
                  <a:pt x="263" y="448"/>
                  <a:pt x="259" y="452"/>
                </a:cubicBezTo>
                <a:cubicBezTo>
                  <a:pt x="241" y="473"/>
                  <a:pt x="223" y="487"/>
                  <a:pt x="207" y="493"/>
                </a:cubicBezTo>
                <a:lnTo>
                  <a:pt x="230" y="415"/>
                </a:lnTo>
                <a:close/>
                <a:moveTo>
                  <a:pt x="225" y="281"/>
                </a:moveTo>
                <a:cubicBezTo>
                  <a:pt x="166" y="263"/>
                  <a:pt x="166" y="263"/>
                  <a:pt x="166" y="263"/>
                </a:cubicBezTo>
                <a:cubicBezTo>
                  <a:pt x="172" y="246"/>
                  <a:pt x="179" y="230"/>
                  <a:pt x="187" y="215"/>
                </a:cubicBezTo>
                <a:cubicBezTo>
                  <a:pt x="202" y="226"/>
                  <a:pt x="219" y="236"/>
                  <a:pt x="237" y="243"/>
                </a:cubicBezTo>
                <a:lnTo>
                  <a:pt x="225" y="281"/>
                </a:lnTo>
                <a:close/>
                <a:moveTo>
                  <a:pt x="243" y="373"/>
                </a:moveTo>
                <a:cubicBezTo>
                  <a:pt x="254" y="335"/>
                  <a:pt x="254" y="335"/>
                  <a:pt x="254" y="335"/>
                </a:cubicBezTo>
                <a:cubicBezTo>
                  <a:pt x="314" y="353"/>
                  <a:pt x="314" y="353"/>
                  <a:pt x="314" y="353"/>
                </a:cubicBezTo>
                <a:cubicBezTo>
                  <a:pt x="308" y="370"/>
                  <a:pt x="301" y="386"/>
                  <a:pt x="293" y="401"/>
                </a:cubicBezTo>
                <a:cubicBezTo>
                  <a:pt x="277" y="389"/>
                  <a:pt x="261" y="380"/>
                  <a:pt x="243" y="373"/>
                </a:cubicBezTo>
                <a:close/>
                <a:moveTo>
                  <a:pt x="292" y="480"/>
                </a:moveTo>
                <a:cubicBezTo>
                  <a:pt x="296" y="476"/>
                  <a:pt x="299" y="472"/>
                  <a:pt x="302" y="468"/>
                </a:cubicBezTo>
                <a:cubicBezTo>
                  <a:pt x="307" y="474"/>
                  <a:pt x="312" y="480"/>
                  <a:pt x="316" y="486"/>
                </a:cubicBezTo>
                <a:cubicBezTo>
                  <a:pt x="303" y="492"/>
                  <a:pt x="289" y="496"/>
                  <a:pt x="275" y="499"/>
                </a:cubicBezTo>
                <a:cubicBezTo>
                  <a:pt x="281" y="493"/>
                  <a:pt x="287" y="487"/>
                  <a:pt x="292" y="480"/>
                </a:cubicBezTo>
                <a:close/>
                <a:moveTo>
                  <a:pt x="221" y="163"/>
                </a:moveTo>
                <a:cubicBezTo>
                  <a:pt x="238" y="142"/>
                  <a:pt x="257" y="128"/>
                  <a:pt x="273" y="123"/>
                </a:cubicBezTo>
                <a:cubicBezTo>
                  <a:pt x="249" y="201"/>
                  <a:pt x="249" y="201"/>
                  <a:pt x="249" y="201"/>
                </a:cubicBezTo>
                <a:cubicBezTo>
                  <a:pt x="235" y="195"/>
                  <a:pt x="222" y="187"/>
                  <a:pt x="209" y="178"/>
                </a:cubicBezTo>
                <a:cubicBezTo>
                  <a:pt x="213" y="173"/>
                  <a:pt x="217" y="168"/>
                  <a:pt x="221" y="163"/>
                </a:cubicBezTo>
                <a:close/>
                <a:moveTo>
                  <a:pt x="204" y="117"/>
                </a:moveTo>
                <a:cubicBezTo>
                  <a:pt x="199" y="123"/>
                  <a:pt x="193" y="129"/>
                  <a:pt x="188" y="136"/>
                </a:cubicBezTo>
                <a:cubicBezTo>
                  <a:pt x="184" y="139"/>
                  <a:pt x="181" y="144"/>
                  <a:pt x="178" y="148"/>
                </a:cubicBezTo>
                <a:cubicBezTo>
                  <a:pt x="173" y="142"/>
                  <a:pt x="168" y="136"/>
                  <a:pt x="164" y="130"/>
                </a:cubicBezTo>
                <a:cubicBezTo>
                  <a:pt x="177" y="124"/>
                  <a:pt x="191" y="120"/>
                  <a:pt x="204" y="117"/>
                </a:cubicBezTo>
                <a:close/>
                <a:moveTo>
                  <a:pt x="213" y="322"/>
                </a:moveTo>
                <a:cubicBezTo>
                  <a:pt x="201" y="360"/>
                  <a:pt x="201" y="360"/>
                  <a:pt x="201" y="360"/>
                </a:cubicBezTo>
                <a:cubicBezTo>
                  <a:pt x="183" y="357"/>
                  <a:pt x="163" y="355"/>
                  <a:pt x="144" y="356"/>
                </a:cubicBezTo>
                <a:cubicBezTo>
                  <a:pt x="146" y="339"/>
                  <a:pt x="149" y="322"/>
                  <a:pt x="154" y="305"/>
                </a:cubicBezTo>
                <a:lnTo>
                  <a:pt x="213" y="322"/>
                </a:lnTo>
                <a:close/>
                <a:moveTo>
                  <a:pt x="78" y="415"/>
                </a:moveTo>
                <a:cubicBezTo>
                  <a:pt x="85" y="411"/>
                  <a:pt x="92" y="409"/>
                  <a:pt x="100" y="407"/>
                </a:cubicBezTo>
                <a:cubicBezTo>
                  <a:pt x="100" y="417"/>
                  <a:pt x="101" y="426"/>
                  <a:pt x="103" y="436"/>
                </a:cubicBezTo>
                <a:cubicBezTo>
                  <a:pt x="103" y="440"/>
                  <a:pt x="104" y="444"/>
                  <a:pt x="105" y="447"/>
                </a:cubicBezTo>
                <a:cubicBezTo>
                  <a:pt x="95" y="438"/>
                  <a:pt x="86" y="427"/>
                  <a:pt x="78" y="415"/>
                </a:cubicBezTo>
                <a:close/>
                <a:moveTo>
                  <a:pt x="100" y="362"/>
                </a:moveTo>
                <a:cubicBezTo>
                  <a:pt x="86" y="365"/>
                  <a:pt x="72" y="370"/>
                  <a:pt x="58" y="376"/>
                </a:cubicBezTo>
                <a:cubicBezTo>
                  <a:pt x="46" y="343"/>
                  <a:pt x="43" y="308"/>
                  <a:pt x="49" y="273"/>
                </a:cubicBezTo>
                <a:cubicBezTo>
                  <a:pt x="112" y="292"/>
                  <a:pt x="112" y="292"/>
                  <a:pt x="112" y="292"/>
                </a:cubicBezTo>
                <a:cubicBezTo>
                  <a:pt x="106" y="316"/>
                  <a:pt x="102" y="339"/>
                  <a:pt x="100" y="362"/>
                </a:cubicBezTo>
                <a:close/>
                <a:moveTo>
                  <a:pt x="62" y="231"/>
                </a:moveTo>
                <a:cubicBezTo>
                  <a:pt x="75" y="200"/>
                  <a:pt x="97" y="172"/>
                  <a:pt x="125" y="151"/>
                </a:cubicBezTo>
                <a:cubicBezTo>
                  <a:pt x="126" y="151"/>
                  <a:pt x="126" y="151"/>
                  <a:pt x="126" y="151"/>
                </a:cubicBezTo>
                <a:cubicBezTo>
                  <a:pt x="134" y="163"/>
                  <a:pt x="143" y="175"/>
                  <a:pt x="153" y="186"/>
                </a:cubicBezTo>
                <a:cubicBezTo>
                  <a:pt x="142" y="206"/>
                  <a:pt x="133" y="228"/>
                  <a:pt x="125" y="250"/>
                </a:cubicBezTo>
                <a:lnTo>
                  <a:pt x="62" y="231"/>
                </a:lnTo>
                <a:close/>
                <a:moveTo>
                  <a:pt x="146" y="429"/>
                </a:moveTo>
                <a:cubicBezTo>
                  <a:pt x="144" y="419"/>
                  <a:pt x="143" y="410"/>
                  <a:pt x="143" y="399"/>
                </a:cubicBezTo>
                <a:cubicBezTo>
                  <a:pt x="158" y="398"/>
                  <a:pt x="174" y="399"/>
                  <a:pt x="189" y="402"/>
                </a:cubicBezTo>
                <a:cubicBezTo>
                  <a:pt x="165" y="480"/>
                  <a:pt x="165" y="480"/>
                  <a:pt x="165" y="480"/>
                </a:cubicBezTo>
                <a:cubicBezTo>
                  <a:pt x="156" y="469"/>
                  <a:pt x="149" y="451"/>
                  <a:pt x="146" y="429"/>
                </a:cubicBezTo>
                <a:close/>
                <a:moveTo>
                  <a:pt x="493" y="384"/>
                </a:moveTo>
                <a:cubicBezTo>
                  <a:pt x="473" y="452"/>
                  <a:pt x="427" y="508"/>
                  <a:pt x="365" y="541"/>
                </a:cubicBezTo>
                <a:cubicBezTo>
                  <a:pt x="309" y="571"/>
                  <a:pt x="246" y="580"/>
                  <a:pt x="184" y="567"/>
                </a:cubicBezTo>
                <a:cubicBezTo>
                  <a:pt x="192" y="540"/>
                  <a:pt x="192" y="540"/>
                  <a:pt x="192" y="540"/>
                </a:cubicBezTo>
                <a:cubicBezTo>
                  <a:pt x="208" y="544"/>
                  <a:pt x="224" y="545"/>
                  <a:pt x="240" y="545"/>
                </a:cubicBezTo>
                <a:cubicBezTo>
                  <a:pt x="265" y="545"/>
                  <a:pt x="290" y="541"/>
                  <a:pt x="314" y="533"/>
                </a:cubicBezTo>
                <a:cubicBezTo>
                  <a:pt x="338" y="525"/>
                  <a:pt x="360" y="514"/>
                  <a:pt x="380" y="499"/>
                </a:cubicBezTo>
                <a:cubicBezTo>
                  <a:pt x="422" y="469"/>
                  <a:pt x="452" y="426"/>
                  <a:pt x="467" y="376"/>
                </a:cubicBezTo>
                <a:cubicBezTo>
                  <a:pt x="476" y="346"/>
                  <a:pt x="479" y="314"/>
                  <a:pt x="476" y="283"/>
                </a:cubicBezTo>
                <a:cubicBezTo>
                  <a:pt x="473" y="252"/>
                  <a:pt x="463" y="223"/>
                  <a:pt x="449" y="196"/>
                </a:cubicBezTo>
                <a:cubicBezTo>
                  <a:pt x="434" y="169"/>
                  <a:pt x="415" y="145"/>
                  <a:pt x="391" y="125"/>
                </a:cubicBezTo>
                <a:cubicBezTo>
                  <a:pt x="373" y="110"/>
                  <a:pt x="352" y="97"/>
                  <a:pt x="329" y="88"/>
                </a:cubicBezTo>
                <a:cubicBezTo>
                  <a:pt x="337" y="61"/>
                  <a:pt x="337" y="61"/>
                  <a:pt x="337" y="61"/>
                </a:cubicBezTo>
                <a:cubicBezTo>
                  <a:pt x="395" y="84"/>
                  <a:pt x="443" y="127"/>
                  <a:pt x="473" y="183"/>
                </a:cubicBezTo>
                <a:cubicBezTo>
                  <a:pt x="507" y="245"/>
                  <a:pt x="514" y="317"/>
                  <a:pt x="493" y="3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5" name="Freeform 172"/>
          <p:cNvSpPr>
            <a:spLocks noEditPoints="1"/>
          </p:cNvSpPr>
          <p:nvPr/>
        </p:nvSpPr>
        <p:spPr bwMode="auto">
          <a:xfrm>
            <a:off x="19855668" y="8595874"/>
            <a:ext cx="524414" cy="532208"/>
          </a:xfrm>
          <a:custGeom>
            <a:avLst/>
            <a:gdLst>
              <a:gd name="T0" fmla="*/ 372 w 662"/>
              <a:gd name="T1" fmla="*/ 271 h 670"/>
              <a:gd name="T2" fmla="*/ 432 w 662"/>
              <a:gd name="T3" fmla="*/ 331 h 670"/>
              <a:gd name="T4" fmla="*/ 354 w 662"/>
              <a:gd name="T5" fmla="*/ 331 h 670"/>
              <a:gd name="T6" fmla="*/ 556 w 662"/>
              <a:gd name="T7" fmla="*/ 331 h 670"/>
              <a:gd name="T8" fmla="*/ 496 w 662"/>
              <a:gd name="T9" fmla="*/ 271 h 670"/>
              <a:gd name="T10" fmla="*/ 496 w 662"/>
              <a:gd name="T11" fmla="*/ 349 h 670"/>
              <a:gd name="T12" fmla="*/ 107 w 662"/>
              <a:gd name="T13" fmla="*/ 529 h 670"/>
              <a:gd name="T14" fmla="*/ 167 w 662"/>
              <a:gd name="T15" fmla="*/ 588 h 670"/>
              <a:gd name="T16" fmla="*/ 167 w 662"/>
              <a:gd name="T17" fmla="*/ 511 h 670"/>
              <a:gd name="T18" fmla="*/ 231 w 662"/>
              <a:gd name="T19" fmla="*/ 529 h 670"/>
              <a:gd name="T20" fmla="*/ 291 w 662"/>
              <a:gd name="T21" fmla="*/ 588 h 670"/>
              <a:gd name="T22" fmla="*/ 291 w 662"/>
              <a:gd name="T23" fmla="*/ 511 h 670"/>
              <a:gd name="T24" fmla="*/ 184 w 662"/>
              <a:gd name="T25" fmla="*/ 451 h 670"/>
              <a:gd name="T26" fmla="*/ 124 w 662"/>
              <a:gd name="T27" fmla="*/ 391 h 670"/>
              <a:gd name="T28" fmla="*/ 124 w 662"/>
              <a:gd name="T29" fmla="*/ 469 h 670"/>
              <a:gd name="T30" fmla="*/ 308 w 662"/>
              <a:gd name="T31" fmla="*/ 451 h 670"/>
              <a:gd name="T32" fmla="*/ 248 w 662"/>
              <a:gd name="T33" fmla="*/ 391 h 670"/>
              <a:gd name="T34" fmla="*/ 248 w 662"/>
              <a:gd name="T35" fmla="*/ 469 h 670"/>
              <a:gd name="T36" fmla="*/ 432 w 662"/>
              <a:gd name="T37" fmla="*/ 451 h 670"/>
              <a:gd name="T38" fmla="*/ 372 w 662"/>
              <a:gd name="T39" fmla="*/ 391 h 670"/>
              <a:gd name="T40" fmla="*/ 372 w 662"/>
              <a:gd name="T41" fmla="*/ 469 h 670"/>
              <a:gd name="T42" fmla="*/ 556 w 662"/>
              <a:gd name="T43" fmla="*/ 451 h 670"/>
              <a:gd name="T44" fmla="*/ 496 w 662"/>
              <a:gd name="T45" fmla="*/ 391 h 670"/>
              <a:gd name="T46" fmla="*/ 496 w 662"/>
              <a:gd name="T47" fmla="*/ 469 h 670"/>
              <a:gd name="T48" fmla="*/ 643 w 662"/>
              <a:gd name="T49" fmla="*/ 670 h 670"/>
              <a:gd name="T50" fmla="*/ 0 w 662"/>
              <a:gd name="T51" fmla="*/ 73 h 670"/>
              <a:gd name="T52" fmla="*/ 83 w 662"/>
              <a:gd name="T53" fmla="*/ 118 h 670"/>
              <a:gd name="T54" fmla="*/ 206 w 662"/>
              <a:gd name="T55" fmla="*/ 118 h 670"/>
              <a:gd name="T56" fmla="*/ 269 w 662"/>
              <a:gd name="T57" fmla="*/ 118 h 670"/>
              <a:gd name="T58" fmla="*/ 393 w 662"/>
              <a:gd name="T59" fmla="*/ 118 h 670"/>
              <a:gd name="T60" fmla="*/ 455 w 662"/>
              <a:gd name="T61" fmla="*/ 118 h 670"/>
              <a:gd name="T62" fmla="*/ 579 w 662"/>
              <a:gd name="T63" fmla="*/ 118 h 670"/>
              <a:gd name="T64" fmla="*/ 662 w 662"/>
              <a:gd name="T65" fmla="*/ 73 h 670"/>
              <a:gd name="T66" fmla="*/ 47 w 662"/>
              <a:gd name="T67" fmla="*/ 623 h 670"/>
              <a:gd name="T68" fmla="*/ 123 w 662"/>
              <a:gd name="T69" fmla="*/ 0 h 670"/>
              <a:gd name="T70" fmla="*/ 123 w 662"/>
              <a:gd name="T71" fmla="*/ 136 h 670"/>
              <a:gd name="T72" fmla="*/ 185 w 662"/>
              <a:gd name="T73" fmla="*/ 18 h 670"/>
              <a:gd name="T74" fmla="*/ 309 w 662"/>
              <a:gd name="T75" fmla="*/ 0 h 670"/>
              <a:gd name="T76" fmla="*/ 309 w 662"/>
              <a:gd name="T77" fmla="*/ 136 h 670"/>
              <a:gd name="T78" fmla="*/ 371 w 662"/>
              <a:gd name="T79" fmla="*/ 18 h 670"/>
              <a:gd name="T80" fmla="*/ 495 w 662"/>
              <a:gd name="T81" fmla="*/ 0 h 670"/>
              <a:gd name="T82" fmla="*/ 495 w 662"/>
              <a:gd name="T83" fmla="*/ 136 h 670"/>
              <a:gd name="T84" fmla="*/ 557 w 662"/>
              <a:gd name="T85" fmla="*/ 18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2" h="670">
                <a:moveTo>
                  <a:pt x="354" y="331"/>
                </a:moveTo>
                <a:cubicBezTo>
                  <a:pt x="354" y="290"/>
                  <a:pt x="354" y="290"/>
                  <a:pt x="354" y="290"/>
                </a:cubicBezTo>
                <a:cubicBezTo>
                  <a:pt x="354" y="280"/>
                  <a:pt x="362" y="271"/>
                  <a:pt x="372" y="271"/>
                </a:cubicBezTo>
                <a:cubicBezTo>
                  <a:pt x="414" y="271"/>
                  <a:pt x="414" y="271"/>
                  <a:pt x="414" y="271"/>
                </a:cubicBezTo>
                <a:cubicBezTo>
                  <a:pt x="424" y="271"/>
                  <a:pt x="432" y="279"/>
                  <a:pt x="432" y="290"/>
                </a:cubicBezTo>
                <a:cubicBezTo>
                  <a:pt x="432" y="331"/>
                  <a:pt x="432" y="331"/>
                  <a:pt x="432" y="331"/>
                </a:cubicBezTo>
                <a:cubicBezTo>
                  <a:pt x="432" y="341"/>
                  <a:pt x="424" y="349"/>
                  <a:pt x="414" y="349"/>
                </a:cubicBezTo>
                <a:cubicBezTo>
                  <a:pt x="372" y="349"/>
                  <a:pt x="372" y="349"/>
                  <a:pt x="372" y="349"/>
                </a:cubicBezTo>
                <a:cubicBezTo>
                  <a:pt x="362" y="349"/>
                  <a:pt x="354" y="341"/>
                  <a:pt x="354" y="331"/>
                </a:cubicBezTo>
                <a:close/>
                <a:moveTo>
                  <a:pt x="496" y="349"/>
                </a:moveTo>
                <a:cubicBezTo>
                  <a:pt x="538" y="349"/>
                  <a:pt x="538" y="349"/>
                  <a:pt x="538" y="349"/>
                </a:cubicBezTo>
                <a:cubicBezTo>
                  <a:pt x="548" y="349"/>
                  <a:pt x="556" y="341"/>
                  <a:pt x="556" y="331"/>
                </a:cubicBezTo>
                <a:cubicBezTo>
                  <a:pt x="556" y="290"/>
                  <a:pt x="556" y="290"/>
                  <a:pt x="556" y="290"/>
                </a:cubicBezTo>
                <a:cubicBezTo>
                  <a:pt x="556" y="279"/>
                  <a:pt x="548" y="271"/>
                  <a:pt x="538" y="271"/>
                </a:cubicBezTo>
                <a:cubicBezTo>
                  <a:pt x="496" y="271"/>
                  <a:pt x="496" y="271"/>
                  <a:pt x="496" y="271"/>
                </a:cubicBezTo>
                <a:cubicBezTo>
                  <a:pt x="486" y="271"/>
                  <a:pt x="478" y="280"/>
                  <a:pt x="478" y="290"/>
                </a:cubicBezTo>
                <a:cubicBezTo>
                  <a:pt x="478" y="331"/>
                  <a:pt x="478" y="331"/>
                  <a:pt x="478" y="331"/>
                </a:cubicBezTo>
                <a:cubicBezTo>
                  <a:pt x="478" y="341"/>
                  <a:pt x="486" y="349"/>
                  <a:pt x="496" y="349"/>
                </a:cubicBezTo>
                <a:close/>
                <a:moveTo>
                  <a:pt x="167" y="511"/>
                </a:moveTo>
                <a:cubicBezTo>
                  <a:pt x="125" y="511"/>
                  <a:pt x="125" y="511"/>
                  <a:pt x="125" y="511"/>
                </a:cubicBezTo>
                <a:cubicBezTo>
                  <a:pt x="115" y="511"/>
                  <a:pt x="107" y="519"/>
                  <a:pt x="107" y="529"/>
                </a:cubicBezTo>
                <a:cubicBezTo>
                  <a:pt x="107" y="570"/>
                  <a:pt x="107" y="570"/>
                  <a:pt x="107" y="570"/>
                </a:cubicBezTo>
                <a:cubicBezTo>
                  <a:pt x="107" y="580"/>
                  <a:pt x="115" y="588"/>
                  <a:pt x="125" y="588"/>
                </a:cubicBezTo>
                <a:cubicBezTo>
                  <a:pt x="167" y="588"/>
                  <a:pt x="167" y="588"/>
                  <a:pt x="167" y="588"/>
                </a:cubicBezTo>
                <a:cubicBezTo>
                  <a:pt x="177" y="588"/>
                  <a:pt x="185" y="580"/>
                  <a:pt x="185" y="570"/>
                </a:cubicBezTo>
                <a:cubicBezTo>
                  <a:pt x="185" y="529"/>
                  <a:pt x="185" y="529"/>
                  <a:pt x="185" y="529"/>
                </a:cubicBezTo>
                <a:cubicBezTo>
                  <a:pt x="185" y="519"/>
                  <a:pt x="177" y="511"/>
                  <a:pt x="167" y="511"/>
                </a:cubicBezTo>
                <a:close/>
                <a:moveTo>
                  <a:pt x="291" y="511"/>
                </a:moveTo>
                <a:cubicBezTo>
                  <a:pt x="249" y="511"/>
                  <a:pt x="249" y="511"/>
                  <a:pt x="249" y="511"/>
                </a:cubicBezTo>
                <a:cubicBezTo>
                  <a:pt x="239" y="511"/>
                  <a:pt x="231" y="519"/>
                  <a:pt x="231" y="529"/>
                </a:cubicBezTo>
                <a:cubicBezTo>
                  <a:pt x="231" y="570"/>
                  <a:pt x="231" y="570"/>
                  <a:pt x="231" y="570"/>
                </a:cubicBezTo>
                <a:cubicBezTo>
                  <a:pt x="231" y="580"/>
                  <a:pt x="239" y="588"/>
                  <a:pt x="249" y="588"/>
                </a:cubicBezTo>
                <a:cubicBezTo>
                  <a:pt x="291" y="588"/>
                  <a:pt x="291" y="588"/>
                  <a:pt x="291" y="588"/>
                </a:cubicBezTo>
                <a:cubicBezTo>
                  <a:pt x="301" y="588"/>
                  <a:pt x="309" y="580"/>
                  <a:pt x="309" y="570"/>
                </a:cubicBezTo>
                <a:cubicBezTo>
                  <a:pt x="309" y="529"/>
                  <a:pt x="309" y="529"/>
                  <a:pt x="309" y="529"/>
                </a:cubicBezTo>
                <a:cubicBezTo>
                  <a:pt x="309" y="519"/>
                  <a:pt x="301" y="511"/>
                  <a:pt x="291" y="511"/>
                </a:cubicBezTo>
                <a:close/>
                <a:moveTo>
                  <a:pt x="124" y="469"/>
                </a:moveTo>
                <a:cubicBezTo>
                  <a:pt x="166" y="469"/>
                  <a:pt x="166" y="469"/>
                  <a:pt x="166" y="469"/>
                </a:cubicBezTo>
                <a:cubicBezTo>
                  <a:pt x="176" y="469"/>
                  <a:pt x="184" y="461"/>
                  <a:pt x="184" y="451"/>
                </a:cubicBezTo>
                <a:cubicBezTo>
                  <a:pt x="184" y="409"/>
                  <a:pt x="184" y="409"/>
                  <a:pt x="184" y="409"/>
                </a:cubicBezTo>
                <a:cubicBezTo>
                  <a:pt x="184" y="399"/>
                  <a:pt x="176" y="391"/>
                  <a:pt x="166" y="391"/>
                </a:cubicBezTo>
                <a:cubicBezTo>
                  <a:pt x="124" y="391"/>
                  <a:pt x="124" y="391"/>
                  <a:pt x="124" y="391"/>
                </a:cubicBezTo>
                <a:cubicBezTo>
                  <a:pt x="114" y="391"/>
                  <a:pt x="106" y="399"/>
                  <a:pt x="106" y="409"/>
                </a:cubicBezTo>
                <a:cubicBezTo>
                  <a:pt x="106" y="451"/>
                  <a:pt x="106" y="451"/>
                  <a:pt x="106" y="451"/>
                </a:cubicBezTo>
                <a:cubicBezTo>
                  <a:pt x="106" y="461"/>
                  <a:pt x="114" y="469"/>
                  <a:pt x="124" y="469"/>
                </a:cubicBezTo>
                <a:close/>
                <a:moveTo>
                  <a:pt x="248" y="469"/>
                </a:moveTo>
                <a:cubicBezTo>
                  <a:pt x="290" y="469"/>
                  <a:pt x="290" y="469"/>
                  <a:pt x="290" y="469"/>
                </a:cubicBezTo>
                <a:cubicBezTo>
                  <a:pt x="300" y="469"/>
                  <a:pt x="308" y="461"/>
                  <a:pt x="308" y="451"/>
                </a:cubicBezTo>
                <a:cubicBezTo>
                  <a:pt x="308" y="409"/>
                  <a:pt x="308" y="409"/>
                  <a:pt x="308" y="409"/>
                </a:cubicBezTo>
                <a:cubicBezTo>
                  <a:pt x="308" y="399"/>
                  <a:pt x="300" y="391"/>
                  <a:pt x="290" y="391"/>
                </a:cubicBezTo>
                <a:cubicBezTo>
                  <a:pt x="248" y="391"/>
                  <a:pt x="248" y="391"/>
                  <a:pt x="248" y="391"/>
                </a:cubicBezTo>
                <a:cubicBezTo>
                  <a:pt x="238" y="391"/>
                  <a:pt x="230" y="399"/>
                  <a:pt x="230" y="409"/>
                </a:cubicBezTo>
                <a:cubicBezTo>
                  <a:pt x="230" y="451"/>
                  <a:pt x="230" y="451"/>
                  <a:pt x="230" y="451"/>
                </a:cubicBezTo>
                <a:cubicBezTo>
                  <a:pt x="230" y="461"/>
                  <a:pt x="238" y="469"/>
                  <a:pt x="248" y="469"/>
                </a:cubicBezTo>
                <a:close/>
                <a:moveTo>
                  <a:pt x="372" y="469"/>
                </a:moveTo>
                <a:cubicBezTo>
                  <a:pt x="414" y="469"/>
                  <a:pt x="414" y="469"/>
                  <a:pt x="414" y="469"/>
                </a:cubicBezTo>
                <a:cubicBezTo>
                  <a:pt x="424" y="469"/>
                  <a:pt x="432" y="461"/>
                  <a:pt x="432" y="451"/>
                </a:cubicBezTo>
                <a:cubicBezTo>
                  <a:pt x="432" y="409"/>
                  <a:pt x="432" y="409"/>
                  <a:pt x="432" y="409"/>
                </a:cubicBezTo>
                <a:cubicBezTo>
                  <a:pt x="432" y="399"/>
                  <a:pt x="424" y="391"/>
                  <a:pt x="414" y="391"/>
                </a:cubicBezTo>
                <a:cubicBezTo>
                  <a:pt x="372" y="391"/>
                  <a:pt x="372" y="391"/>
                  <a:pt x="372" y="391"/>
                </a:cubicBezTo>
                <a:cubicBezTo>
                  <a:pt x="362" y="391"/>
                  <a:pt x="354" y="399"/>
                  <a:pt x="354" y="409"/>
                </a:cubicBezTo>
                <a:cubicBezTo>
                  <a:pt x="354" y="451"/>
                  <a:pt x="354" y="451"/>
                  <a:pt x="354" y="451"/>
                </a:cubicBezTo>
                <a:cubicBezTo>
                  <a:pt x="354" y="461"/>
                  <a:pt x="362" y="469"/>
                  <a:pt x="372" y="469"/>
                </a:cubicBezTo>
                <a:close/>
                <a:moveTo>
                  <a:pt x="496" y="469"/>
                </a:moveTo>
                <a:cubicBezTo>
                  <a:pt x="538" y="469"/>
                  <a:pt x="538" y="469"/>
                  <a:pt x="538" y="469"/>
                </a:cubicBezTo>
                <a:cubicBezTo>
                  <a:pt x="548" y="469"/>
                  <a:pt x="556" y="461"/>
                  <a:pt x="556" y="451"/>
                </a:cubicBezTo>
                <a:cubicBezTo>
                  <a:pt x="556" y="409"/>
                  <a:pt x="556" y="409"/>
                  <a:pt x="556" y="409"/>
                </a:cubicBezTo>
                <a:cubicBezTo>
                  <a:pt x="556" y="399"/>
                  <a:pt x="548" y="391"/>
                  <a:pt x="538" y="391"/>
                </a:cubicBezTo>
                <a:cubicBezTo>
                  <a:pt x="496" y="391"/>
                  <a:pt x="496" y="391"/>
                  <a:pt x="496" y="391"/>
                </a:cubicBezTo>
                <a:cubicBezTo>
                  <a:pt x="486" y="391"/>
                  <a:pt x="478" y="399"/>
                  <a:pt x="478" y="409"/>
                </a:cubicBezTo>
                <a:cubicBezTo>
                  <a:pt x="478" y="451"/>
                  <a:pt x="478" y="451"/>
                  <a:pt x="478" y="451"/>
                </a:cubicBezTo>
                <a:cubicBezTo>
                  <a:pt x="478" y="461"/>
                  <a:pt x="486" y="469"/>
                  <a:pt x="496" y="469"/>
                </a:cubicBezTo>
                <a:close/>
                <a:moveTo>
                  <a:pt x="662" y="73"/>
                </a:moveTo>
                <a:cubicBezTo>
                  <a:pt x="662" y="652"/>
                  <a:pt x="662" y="652"/>
                  <a:pt x="662" y="652"/>
                </a:cubicBezTo>
                <a:cubicBezTo>
                  <a:pt x="662" y="662"/>
                  <a:pt x="653" y="670"/>
                  <a:pt x="643" y="670"/>
                </a:cubicBezTo>
                <a:cubicBezTo>
                  <a:pt x="19" y="670"/>
                  <a:pt x="19" y="670"/>
                  <a:pt x="19" y="670"/>
                </a:cubicBezTo>
                <a:cubicBezTo>
                  <a:pt x="9" y="670"/>
                  <a:pt x="0" y="662"/>
                  <a:pt x="0" y="652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63"/>
                  <a:pt x="9" y="55"/>
                  <a:pt x="19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118"/>
                  <a:pt x="83" y="118"/>
                  <a:pt x="83" y="118"/>
                </a:cubicBezTo>
                <a:cubicBezTo>
                  <a:pt x="83" y="139"/>
                  <a:pt x="101" y="157"/>
                  <a:pt x="122" y="157"/>
                </a:cubicBezTo>
                <a:cubicBezTo>
                  <a:pt x="167" y="157"/>
                  <a:pt x="167" y="157"/>
                  <a:pt x="167" y="157"/>
                </a:cubicBezTo>
                <a:cubicBezTo>
                  <a:pt x="189" y="157"/>
                  <a:pt x="206" y="139"/>
                  <a:pt x="206" y="118"/>
                </a:cubicBezTo>
                <a:cubicBezTo>
                  <a:pt x="206" y="55"/>
                  <a:pt x="206" y="55"/>
                  <a:pt x="206" y="55"/>
                </a:cubicBezTo>
                <a:cubicBezTo>
                  <a:pt x="269" y="55"/>
                  <a:pt x="269" y="55"/>
                  <a:pt x="269" y="55"/>
                </a:cubicBezTo>
                <a:cubicBezTo>
                  <a:pt x="269" y="118"/>
                  <a:pt x="269" y="118"/>
                  <a:pt x="269" y="118"/>
                </a:cubicBezTo>
                <a:cubicBezTo>
                  <a:pt x="269" y="139"/>
                  <a:pt x="287" y="157"/>
                  <a:pt x="309" y="157"/>
                </a:cubicBezTo>
                <a:cubicBezTo>
                  <a:pt x="353" y="157"/>
                  <a:pt x="353" y="157"/>
                  <a:pt x="353" y="157"/>
                </a:cubicBezTo>
                <a:cubicBezTo>
                  <a:pt x="375" y="157"/>
                  <a:pt x="393" y="139"/>
                  <a:pt x="393" y="118"/>
                </a:cubicBezTo>
                <a:cubicBezTo>
                  <a:pt x="393" y="55"/>
                  <a:pt x="393" y="55"/>
                  <a:pt x="393" y="55"/>
                </a:cubicBezTo>
                <a:cubicBezTo>
                  <a:pt x="455" y="55"/>
                  <a:pt x="455" y="55"/>
                  <a:pt x="455" y="55"/>
                </a:cubicBezTo>
                <a:cubicBezTo>
                  <a:pt x="455" y="118"/>
                  <a:pt x="455" y="118"/>
                  <a:pt x="455" y="118"/>
                </a:cubicBezTo>
                <a:cubicBezTo>
                  <a:pt x="455" y="139"/>
                  <a:pt x="473" y="157"/>
                  <a:pt x="495" y="157"/>
                </a:cubicBezTo>
                <a:cubicBezTo>
                  <a:pt x="539" y="157"/>
                  <a:pt x="539" y="157"/>
                  <a:pt x="539" y="157"/>
                </a:cubicBezTo>
                <a:cubicBezTo>
                  <a:pt x="561" y="157"/>
                  <a:pt x="579" y="139"/>
                  <a:pt x="579" y="118"/>
                </a:cubicBezTo>
                <a:cubicBezTo>
                  <a:pt x="579" y="55"/>
                  <a:pt x="579" y="55"/>
                  <a:pt x="579" y="55"/>
                </a:cubicBezTo>
                <a:cubicBezTo>
                  <a:pt x="643" y="55"/>
                  <a:pt x="643" y="55"/>
                  <a:pt x="643" y="55"/>
                </a:cubicBezTo>
                <a:cubicBezTo>
                  <a:pt x="653" y="55"/>
                  <a:pt x="662" y="63"/>
                  <a:pt x="662" y="73"/>
                </a:cubicBezTo>
                <a:close/>
                <a:moveTo>
                  <a:pt x="615" y="238"/>
                </a:moveTo>
                <a:cubicBezTo>
                  <a:pt x="47" y="238"/>
                  <a:pt x="47" y="238"/>
                  <a:pt x="47" y="238"/>
                </a:cubicBezTo>
                <a:cubicBezTo>
                  <a:pt x="47" y="623"/>
                  <a:pt x="47" y="623"/>
                  <a:pt x="47" y="623"/>
                </a:cubicBezTo>
                <a:cubicBezTo>
                  <a:pt x="615" y="623"/>
                  <a:pt x="615" y="623"/>
                  <a:pt x="615" y="623"/>
                </a:cubicBezTo>
                <a:lnTo>
                  <a:pt x="615" y="238"/>
                </a:lnTo>
                <a:close/>
                <a:moveTo>
                  <a:pt x="123" y="0"/>
                </a:moveTo>
                <a:cubicBezTo>
                  <a:pt x="113" y="0"/>
                  <a:pt x="104" y="8"/>
                  <a:pt x="104" y="18"/>
                </a:cubicBezTo>
                <a:cubicBezTo>
                  <a:pt x="104" y="118"/>
                  <a:pt x="104" y="118"/>
                  <a:pt x="104" y="118"/>
                </a:cubicBezTo>
                <a:cubicBezTo>
                  <a:pt x="104" y="127"/>
                  <a:pt x="113" y="136"/>
                  <a:pt x="123" y="136"/>
                </a:cubicBezTo>
                <a:cubicBezTo>
                  <a:pt x="167" y="136"/>
                  <a:pt x="167" y="136"/>
                  <a:pt x="167" y="136"/>
                </a:cubicBezTo>
                <a:cubicBezTo>
                  <a:pt x="177" y="136"/>
                  <a:pt x="185" y="127"/>
                  <a:pt x="185" y="118"/>
                </a:cubicBezTo>
                <a:cubicBezTo>
                  <a:pt x="185" y="18"/>
                  <a:pt x="185" y="18"/>
                  <a:pt x="185" y="18"/>
                </a:cubicBezTo>
                <a:cubicBezTo>
                  <a:pt x="185" y="8"/>
                  <a:pt x="177" y="0"/>
                  <a:pt x="167" y="0"/>
                </a:cubicBezTo>
                <a:lnTo>
                  <a:pt x="123" y="0"/>
                </a:lnTo>
                <a:close/>
                <a:moveTo>
                  <a:pt x="309" y="0"/>
                </a:moveTo>
                <a:cubicBezTo>
                  <a:pt x="299" y="0"/>
                  <a:pt x="291" y="8"/>
                  <a:pt x="291" y="18"/>
                </a:cubicBezTo>
                <a:cubicBezTo>
                  <a:pt x="291" y="118"/>
                  <a:pt x="291" y="118"/>
                  <a:pt x="291" y="118"/>
                </a:cubicBezTo>
                <a:cubicBezTo>
                  <a:pt x="291" y="127"/>
                  <a:pt x="299" y="136"/>
                  <a:pt x="309" y="136"/>
                </a:cubicBezTo>
                <a:cubicBezTo>
                  <a:pt x="353" y="136"/>
                  <a:pt x="353" y="136"/>
                  <a:pt x="353" y="136"/>
                </a:cubicBezTo>
                <a:cubicBezTo>
                  <a:pt x="363" y="136"/>
                  <a:pt x="371" y="127"/>
                  <a:pt x="371" y="118"/>
                </a:cubicBezTo>
                <a:cubicBezTo>
                  <a:pt x="371" y="18"/>
                  <a:pt x="371" y="18"/>
                  <a:pt x="371" y="18"/>
                </a:cubicBezTo>
                <a:cubicBezTo>
                  <a:pt x="371" y="8"/>
                  <a:pt x="363" y="0"/>
                  <a:pt x="353" y="0"/>
                </a:cubicBezTo>
                <a:lnTo>
                  <a:pt x="309" y="0"/>
                </a:lnTo>
                <a:close/>
                <a:moveTo>
                  <a:pt x="495" y="0"/>
                </a:moveTo>
                <a:cubicBezTo>
                  <a:pt x="485" y="0"/>
                  <a:pt x="477" y="8"/>
                  <a:pt x="477" y="18"/>
                </a:cubicBezTo>
                <a:cubicBezTo>
                  <a:pt x="477" y="118"/>
                  <a:pt x="477" y="118"/>
                  <a:pt x="477" y="118"/>
                </a:cubicBezTo>
                <a:cubicBezTo>
                  <a:pt x="477" y="127"/>
                  <a:pt x="485" y="136"/>
                  <a:pt x="495" y="136"/>
                </a:cubicBezTo>
                <a:cubicBezTo>
                  <a:pt x="539" y="136"/>
                  <a:pt x="539" y="136"/>
                  <a:pt x="539" y="136"/>
                </a:cubicBezTo>
                <a:cubicBezTo>
                  <a:pt x="549" y="136"/>
                  <a:pt x="557" y="127"/>
                  <a:pt x="557" y="118"/>
                </a:cubicBezTo>
                <a:cubicBezTo>
                  <a:pt x="557" y="18"/>
                  <a:pt x="557" y="18"/>
                  <a:pt x="557" y="18"/>
                </a:cubicBezTo>
                <a:cubicBezTo>
                  <a:pt x="557" y="8"/>
                  <a:pt x="549" y="0"/>
                  <a:pt x="539" y="0"/>
                </a:cubicBezTo>
                <a:lnTo>
                  <a:pt x="495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6" name="Freeform 173"/>
          <p:cNvSpPr>
            <a:spLocks noEditPoints="1"/>
          </p:cNvSpPr>
          <p:nvPr/>
        </p:nvSpPr>
        <p:spPr bwMode="auto">
          <a:xfrm>
            <a:off x="8511444" y="2573910"/>
            <a:ext cx="545854" cy="510764"/>
          </a:xfrm>
          <a:custGeom>
            <a:avLst/>
            <a:gdLst>
              <a:gd name="T0" fmla="*/ 34 w 689"/>
              <a:gd name="T1" fmla="*/ 260 h 644"/>
              <a:gd name="T2" fmla="*/ 52 w 689"/>
              <a:gd name="T3" fmla="*/ 239 h 644"/>
              <a:gd name="T4" fmla="*/ 74 w 689"/>
              <a:gd name="T5" fmla="*/ 523 h 644"/>
              <a:gd name="T6" fmla="*/ 108 w 689"/>
              <a:gd name="T7" fmla="*/ 541 h 644"/>
              <a:gd name="T8" fmla="*/ 126 w 689"/>
              <a:gd name="T9" fmla="*/ 644 h 644"/>
              <a:gd name="T10" fmla="*/ 208 w 689"/>
              <a:gd name="T11" fmla="*/ 626 h 644"/>
              <a:gd name="T12" fmla="*/ 481 w 689"/>
              <a:gd name="T13" fmla="*/ 541 h 644"/>
              <a:gd name="T14" fmla="*/ 499 w 689"/>
              <a:gd name="T15" fmla="*/ 644 h 644"/>
              <a:gd name="T16" fmla="*/ 581 w 689"/>
              <a:gd name="T17" fmla="*/ 626 h 644"/>
              <a:gd name="T18" fmla="*/ 597 w 689"/>
              <a:gd name="T19" fmla="*/ 541 h 644"/>
              <a:gd name="T20" fmla="*/ 615 w 689"/>
              <a:gd name="T21" fmla="*/ 239 h 644"/>
              <a:gd name="T22" fmla="*/ 637 w 689"/>
              <a:gd name="T23" fmla="*/ 241 h 644"/>
              <a:gd name="T24" fmla="*/ 671 w 689"/>
              <a:gd name="T25" fmla="*/ 260 h 644"/>
              <a:gd name="T26" fmla="*/ 689 w 689"/>
              <a:gd name="T27" fmla="*/ 167 h 644"/>
              <a:gd name="T28" fmla="*/ 655 w 689"/>
              <a:gd name="T29" fmla="*/ 149 h 644"/>
              <a:gd name="T30" fmla="*/ 637 w 689"/>
              <a:gd name="T31" fmla="*/ 189 h 644"/>
              <a:gd name="T32" fmla="*/ 615 w 689"/>
              <a:gd name="T33" fmla="*/ 105 h 644"/>
              <a:gd name="T34" fmla="*/ 179 w 689"/>
              <a:gd name="T35" fmla="*/ 0 h 644"/>
              <a:gd name="T36" fmla="*/ 74 w 689"/>
              <a:gd name="T37" fmla="*/ 189 h 644"/>
              <a:gd name="T38" fmla="*/ 52 w 689"/>
              <a:gd name="T39" fmla="*/ 167 h 644"/>
              <a:gd name="T40" fmla="*/ 18 w 689"/>
              <a:gd name="T41" fmla="*/ 149 h 644"/>
              <a:gd name="T42" fmla="*/ 0 w 689"/>
              <a:gd name="T43" fmla="*/ 242 h 644"/>
              <a:gd name="T44" fmla="*/ 175 w 689"/>
              <a:gd name="T45" fmla="*/ 422 h 644"/>
              <a:gd name="T46" fmla="*/ 175 w 689"/>
              <a:gd name="T47" fmla="*/ 357 h 644"/>
              <a:gd name="T48" fmla="*/ 175 w 689"/>
              <a:gd name="T49" fmla="*/ 422 h 644"/>
              <a:gd name="T50" fmla="*/ 436 w 689"/>
              <a:gd name="T51" fmla="*/ 487 h 644"/>
              <a:gd name="T52" fmla="*/ 236 w 689"/>
              <a:gd name="T53" fmla="*/ 469 h 644"/>
              <a:gd name="T54" fmla="*/ 254 w 689"/>
              <a:gd name="T55" fmla="*/ 377 h 644"/>
              <a:gd name="T56" fmla="*/ 454 w 689"/>
              <a:gd name="T57" fmla="*/ 395 h 644"/>
              <a:gd name="T58" fmla="*/ 515 w 689"/>
              <a:gd name="T59" fmla="*/ 422 h 644"/>
              <a:gd name="T60" fmla="*/ 515 w 689"/>
              <a:gd name="T61" fmla="*/ 357 h 644"/>
              <a:gd name="T62" fmla="*/ 515 w 689"/>
              <a:gd name="T63" fmla="*/ 422 h 644"/>
              <a:gd name="T64" fmla="*/ 547 w 689"/>
              <a:gd name="T65" fmla="*/ 80 h 644"/>
              <a:gd name="T66" fmla="*/ 482 w 689"/>
              <a:gd name="T67" fmla="*/ 80 h 644"/>
              <a:gd name="T68" fmla="*/ 249 w 689"/>
              <a:gd name="T69" fmla="*/ 71 h 644"/>
              <a:gd name="T70" fmla="*/ 423 w 689"/>
              <a:gd name="T71" fmla="*/ 53 h 644"/>
              <a:gd name="T72" fmla="*/ 441 w 689"/>
              <a:gd name="T73" fmla="*/ 89 h 644"/>
              <a:gd name="T74" fmla="*/ 267 w 689"/>
              <a:gd name="T75" fmla="*/ 107 h 644"/>
              <a:gd name="T76" fmla="*/ 249 w 689"/>
              <a:gd name="T77" fmla="*/ 71 h 644"/>
              <a:gd name="T78" fmla="*/ 207 w 689"/>
              <a:gd name="T79" fmla="*/ 80 h 644"/>
              <a:gd name="T80" fmla="*/ 142 w 689"/>
              <a:gd name="T81" fmla="*/ 80 h 644"/>
              <a:gd name="T82" fmla="*/ 127 w 689"/>
              <a:gd name="T83" fmla="*/ 163 h 644"/>
              <a:gd name="T84" fmla="*/ 545 w 689"/>
              <a:gd name="T85" fmla="*/ 145 h 644"/>
              <a:gd name="T86" fmla="*/ 563 w 689"/>
              <a:gd name="T87" fmla="*/ 299 h 644"/>
              <a:gd name="T88" fmla="*/ 145 w 689"/>
              <a:gd name="T89" fmla="*/ 317 h 644"/>
              <a:gd name="T90" fmla="*/ 127 w 689"/>
              <a:gd name="T91" fmla="*/ 163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89" h="644">
                <a:moveTo>
                  <a:pt x="18" y="260"/>
                </a:moveTo>
                <a:cubicBezTo>
                  <a:pt x="34" y="260"/>
                  <a:pt x="34" y="260"/>
                  <a:pt x="34" y="260"/>
                </a:cubicBezTo>
                <a:cubicBezTo>
                  <a:pt x="44" y="260"/>
                  <a:pt x="52" y="252"/>
                  <a:pt x="52" y="242"/>
                </a:cubicBezTo>
                <a:cubicBezTo>
                  <a:pt x="52" y="239"/>
                  <a:pt x="52" y="239"/>
                  <a:pt x="52" y="239"/>
                </a:cubicBezTo>
                <a:cubicBezTo>
                  <a:pt x="74" y="239"/>
                  <a:pt x="74" y="239"/>
                  <a:pt x="74" y="239"/>
                </a:cubicBezTo>
                <a:cubicBezTo>
                  <a:pt x="74" y="523"/>
                  <a:pt x="74" y="523"/>
                  <a:pt x="74" y="523"/>
                </a:cubicBezTo>
                <a:cubicBezTo>
                  <a:pt x="74" y="533"/>
                  <a:pt x="82" y="541"/>
                  <a:pt x="92" y="541"/>
                </a:cubicBezTo>
                <a:cubicBezTo>
                  <a:pt x="108" y="541"/>
                  <a:pt x="108" y="541"/>
                  <a:pt x="108" y="541"/>
                </a:cubicBezTo>
                <a:cubicBezTo>
                  <a:pt x="108" y="626"/>
                  <a:pt x="108" y="626"/>
                  <a:pt x="108" y="626"/>
                </a:cubicBezTo>
                <a:cubicBezTo>
                  <a:pt x="108" y="636"/>
                  <a:pt x="116" y="644"/>
                  <a:pt x="126" y="644"/>
                </a:cubicBezTo>
                <a:cubicBezTo>
                  <a:pt x="190" y="644"/>
                  <a:pt x="190" y="644"/>
                  <a:pt x="190" y="644"/>
                </a:cubicBezTo>
                <a:cubicBezTo>
                  <a:pt x="200" y="644"/>
                  <a:pt x="208" y="636"/>
                  <a:pt x="208" y="626"/>
                </a:cubicBezTo>
                <a:cubicBezTo>
                  <a:pt x="208" y="541"/>
                  <a:pt x="208" y="541"/>
                  <a:pt x="208" y="541"/>
                </a:cubicBezTo>
                <a:cubicBezTo>
                  <a:pt x="481" y="541"/>
                  <a:pt x="481" y="541"/>
                  <a:pt x="481" y="541"/>
                </a:cubicBezTo>
                <a:cubicBezTo>
                  <a:pt x="481" y="626"/>
                  <a:pt x="481" y="626"/>
                  <a:pt x="481" y="626"/>
                </a:cubicBezTo>
                <a:cubicBezTo>
                  <a:pt x="481" y="636"/>
                  <a:pt x="489" y="644"/>
                  <a:pt x="499" y="644"/>
                </a:cubicBezTo>
                <a:cubicBezTo>
                  <a:pt x="563" y="644"/>
                  <a:pt x="563" y="644"/>
                  <a:pt x="563" y="644"/>
                </a:cubicBezTo>
                <a:cubicBezTo>
                  <a:pt x="573" y="644"/>
                  <a:pt x="581" y="636"/>
                  <a:pt x="581" y="626"/>
                </a:cubicBezTo>
                <a:cubicBezTo>
                  <a:pt x="581" y="541"/>
                  <a:pt x="581" y="541"/>
                  <a:pt x="581" y="541"/>
                </a:cubicBezTo>
                <a:cubicBezTo>
                  <a:pt x="597" y="541"/>
                  <a:pt x="597" y="541"/>
                  <a:pt x="597" y="541"/>
                </a:cubicBezTo>
                <a:cubicBezTo>
                  <a:pt x="607" y="541"/>
                  <a:pt x="615" y="533"/>
                  <a:pt x="615" y="523"/>
                </a:cubicBezTo>
                <a:cubicBezTo>
                  <a:pt x="615" y="239"/>
                  <a:pt x="615" y="239"/>
                  <a:pt x="615" y="239"/>
                </a:cubicBezTo>
                <a:cubicBezTo>
                  <a:pt x="637" y="239"/>
                  <a:pt x="637" y="239"/>
                  <a:pt x="637" y="239"/>
                </a:cubicBezTo>
                <a:cubicBezTo>
                  <a:pt x="637" y="241"/>
                  <a:pt x="637" y="241"/>
                  <a:pt x="637" y="241"/>
                </a:cubicBezTo>
                <a:cubicBezTo>
                  <a:pt x="637" y="251"/>
                  <a:pt x="645" y="260"/>
                  <a:pt x="655" y="260"/>
                </a:cubicBezTo>
                <a:cubicBezTo>
                  <a:pt x="671" y="260"/>
                  <a:pt x="671" y="260"/>
                  <a:pt x="671" y="260"/>
                </a:cubicBezTo>
                <a:cubicBezTo>
                  <a:pt x="681" y="260"/>
                  <a:pt x="689" y="251"/>
                  <a:pt x="689" y="241"/>
                </a:cubicBezTo>
                <a:cubicBezTo>
                  <a:pt x="689" y="167"/>
                  <a:pt x="689" y="167"/>
                  <a:pt x="689" y="167"/>
                </a:cubicBezTo>
                <a:cubicBezTo>
                  <a:pt x="689" y="157"/>
                  <a:pt x="681" y="149"/>
                  <a:pt x="671" y="149"/>
                </a:cubicBezTo>
                <a:cubicBezTo>
                  <a:pt x="655" y="149"/>
                  <a:pt x="655" y="149"/>
                  <a:pt x="655" y="149"/>
                </a:cubicBezTo>
                <a:cubicBezTo>
                  <a:pt x="645" y="149"/>
                  <a:pt x="637" y="157"/>
                  <a:pt x="637" y="167"/>
                </a:cubicBezTo>
                <a:cubicBezTo>
                  <a:pt x="637" y="189"/>
                  <a:pt x="637" y="189"/>
                  <a:pt x="637" y="189"/>
                </a:cubicBezTo>
                <a:cubicBezTo>
                  <a:pt x="615" y="189"/>
                  <a:pt x="615" y="189"/>
                  <a:pt x="615" y="189"/>
                </a:cubicBezTo>
                <a:cubicBezTo>
                  <a:pt x="615" y="105"/>
                  <a:pt x="615" y="105"/>
                  <a:pt x="615" y="105"/>
                </a:cubicBezTo>
                <a:cubicBezTo>
                  <a:pt x="615" y="47"/>
                  <a:pt x="568" y="0"/>
                  <a:pt x="510" y="0"/>
                </a:cubicBezTo>
                <a:cubicBezTo>
                  <a:pt x="179" y="0"/>
                  <a:pt x="179" y="0"/>
                  <a:pt x="179" y="0"/>
                </a:cubicBezTo>
                <a:cubicBezTo>
                  <a:pt x="121" y="0"/>
                  <a:pt x="74" y="47"/>
                  <a:pt x="74" y="105"/>
                </a:cubicBezTo>
                <a:cubicBezTo>
                  <a:pt x="74" y="189"/>
                  <a:pt x="74" y="189"/>
                  <a:pt x="74" y="189"/>
                </a:cubicBezTo>
                <a:cubicBezTo>
                  <a:pt x="52" y="189"/>
                  <a:pt x="52" y="189"/>
                  <a:pt x="52" y="189"/>
                </a:cubicBezTo>
                <a:cubicBezTo>
                  <a:pt x="52" y="167"/>
                  <a:pt x="52" y="167"/>
                  <a:pt x="52" y="167"/>
                </a:cubicBezTo>
                <a:cubicBezTo>
                  <a:pt x="52" y="157"/>
                  <a:pt x="44" y="149"/>
                  <a:pt x="34" y="149"/>
                </a:cubicBezTo>
                <a:cubicBezTo>
                  <a:pt x="18" y="149"/>
                  <a:pt x="18" y="149"/>
                  <a:pt x="18" y="149"/>
                </a:cubicBezTo>
                <a:cubicBezTo>
                  <a:pt x="9" y="149"/>
                  <a:pt x="0" y="157"/>
                  <a:pt x="0" y="167"/>
                </a:cubicBezTo>
                <a:cubicBezTo>
                  <a:pt x="0" y="242"/>
                  <a:pt x="0" y="242"/>
                  <a:pt x="0" y="242"/>
                </a:cubicBezTo>
                <a:cubicBezTo>
                  <a:pt x="0" y="252"/>
                  <a:pt x="9" y="260"/>
                  <a:pt x="18" y="260"/>
                </a:cubicBezTo>
                <a:close/>
                <a:moveTo>
                  <a:pt x="175" y="422"/>
                </a:moveTo>
                <a:cubicBezTo>
                  <a:pt x="157" y="422"/>
                  <a:pt x="142" y="407"/>
                  <a:pt x="142" y="390"/>
                </a:cubicBezTo>
                <a:cubicBezTo>
                  <a:pt x="142" y="372"/>
                  <a:pt x="157" y="357"/>
                  <a:pt x="175" y="357"/>
                </a:cubicBezTo>
                <a:cubicBezTo>
                  <a:pt x="193" y="357"/>
                  <a:pt x="207" y="372"/>
                  <a:pt x="207" y="390"/>
                </a:cubicBezTo>
                <a:cubicBezTo>
                  <a:pt x="207" y="407"/>
                  <a:pt x="193" y="422"/>
                  <a:pt x="175" y="422"/>
                </a:cubicBezTo>
                <a:close/>
                <a:moveTo>
                  <a:pt x="454" y="469"/>
                </a:moveTo>
                <a:cubicBezTo>
                  <a:pt x="454" y="479"/>
                  <a:pt x="446" y="487"/>
                  <a:pt x="436" y="487"/>
                </a:cubicBezTo>
                <a:cubicBezTo>
                  <a:pt x="254" y="487"/>
                  <a:pt x="254" y="487"/>
                  <a:pt x="254" y="487"/>
                </a:cubicBezTo>
                <a:cubicBezTo>
                  <a:pt x="244" y="487"/>
                  <a:pt x="236" y="479"/>
                  <a:pt x="236" y="469"/>
                </a:cubicBezTo>
                <a:cubicBezTo>
                  <a:pt x="236" y="395"/>
                  <a:pt x="236" y="395"/>
                  <a:pt x="236" y="395"/>
                </a:cubicBezTo>
                <a:cubicBezTo>
                  <a:pt x="236" y="385"/>
                  <a:pt x="244" y="377"/>
                  <a:pt x="254" y="377"/>
                </a:cubicBezTo>
                <a:cubicBezTo>
                  <a:pt x="436" y="377"/>
                  <a:pt x="436" y="377"/>
                  <a:pt x="436" y="377"/>
                </a:cubicBezTo>
                <a:cubicBezTo>
                  <a:pt x="446" y="377"/>
                  <a:pt x="454" y="385"/>
                  <a:pt x="454" y="395"/>
                </a:cubicBezTo>
                <a:lnTo>
                  <a:pt x="454" y="469"/>
                </a:lnTo>
                <a:close/>
                <a:moveTo>
                  <a:pt x="515" y="422"/>
                </a:moveTo>
                <a:cubicBezTo>
                  <a:pt x="497" y="422"/>
                  <a:pt x="482" y="407"/>
                  <a:pt x="482" y="390"/>
                </a:cubicBezTo>
                <a:cubicBezTo>
                  <a:pt x="482" y="372"/>
                  <a:pt x="497" y="357"/>
                  <a:pt x="515" y="357"/>
                </a:cubicBezTo>
                <a:cubicBezTo>
                  <a:pt x="533" y="357"/>
                  <a:pt x="547" y="372"/>
                  <a:pt x="547" y="390"/>
                </a:cubicBezTo>
                <a:cubicBezTo>
                  <a:pt x="547" y="407"/>
                  <a:pt x="533" y="422"/>
                  <a:pt x="515" y="422"/>
                </a:cubicBezTo>
                <a:close/>
                <a:moveTo>
                  <a:pt x="515" y="48"/>
                </a:moveTo>
                <a:cubicBezTo>
                  <a:pt x="533" y="48"/>
                  <a:pt x="547" y="62"/>
                  <a:pt x="547" y="80"/>
                </a:cubicBezTo>
                <a:cubicBezTo>
                  <a:pt x="547" y="98"/>
                  <a:pt x="533" y="113"/>
                  <a:pt x="515" y="113"/>
                </a:cubicBezTo>
                <a:cubicBezTo>
                  <a:pt x="497" y="113"/>
                  <a:pt x="482" y="98"/>
                  <a:pt x="482" y="80"/>
                </a:cubicBezTo>
                <a:cubicBezTo>
                  <a:pt x="482" y="62"/>
                  <a:pt x="497" y="48"/>
                  <a:pt x="515" y="48"/>
                </a:cubicBezTo>
                <a:close/>
                <a:moveTo>
                  <a:pt x="249" y="71"/>
                </a:moveTo>
                <a:cubicBezTo>
                  <a:pt x="249" y="61"/>
                  <a:pt x="257" y="53"/>
                  <a:pt x="267" y="53"/>
                </a:cubicBezTo>
                <a:cubicBezTo>
                  <a:pt x="423" y="53"/>
                  <a:pt x="423" y="53"/>
                  <a:pt x="423" y="53"/>
                </a:cubicBezTo>
                <a:cubicBezTo>
                  <a:pt x="433" y="53"/>
                  <a:pt x="441" y="61"/>
                  <a:pt x="441" y="71"/>
                </a:cubicBezTo>
                <a:cubicBezTo>
                  <a:pt x="441" y="89"/>
                  <a:pt x="441" y="89"/>
                  <a:pt x="441" y="89"/>
                </a:cubicBezTo>
                <a:cubicBezTo>
                  <a:pt x="441" y="99"/>
                  <a:pt x="433" y="107"/>
                  <a:pt x="423" y="107"/>
                </a:cubicBezTo>
                <a:cubicBezTo>
                  <a:pt x="267" y="107"/>
                  <a:pt x="267" y="107"/>
                  <a:pt x="267" y="107"/>
                </a:cubicBezTo>
                <a:cubicBezTo>
                  <a:pt x="257" y="107"/>
                  <a:pt x="249" y="99"/>
                  <a:pt x="249" y="89"/>
                </a:cubicBezTo>
                <a:lnTo>
                  <a:pt x="249" y="71"/>
                </a:lnTo>
                <a:close/>
                <a:moveTo>
                  <a:pt x="175" y="48"/>
                </a:moveTo>
                <a:cubicBezTo>
                  <a:pt x="193" y="48"/>
                  <a:pt x="207" y="62"/>
                  <a:pt x="207" y="80"/>
                </a:cubicBezTo>
                <a:cubicBezTo>
                  <a:pt x="207" y="98"/>
                  <a:pt x="193" y="113"/>
                  <a:pt x="175" y="113"/>
                </a:cubicBezTo>
                <a:cubicBezTo>
                  <a:pt x="157" y="113"/>
                  <a:pt x="142" y="98"/>
                  <a:pt x="142" y="80"/>
                </a:cubicBezTo>
                <a:cubicBezTo>
                  <a:pt x="142" y="62"/>
                  <a:pt x="157" y="48"/>
                  <a:pt x="175" y="48"/>
                </a:cubicBezTo>
                <a:close/>
                <a:moveTo>
                  <a:pt x="127" y="163"/>
                </a:moveTo>
                <a:cubicBezTo>
                  <a:pt x="127" y="153"/>
                  <a:pt x="135" y="145"/>
                  <a:pt x="145" y="145"/>
                </a:cubicBezTo>
                <a:cubicBezTo>
                  <a:pt x="545" y="145"/>
                  <a:pt x="545" y="145"/>
                  <a:pt x="545" y="145"/>
                </a:cubicBezTo>
                <a:cubicBezTo>
                  <a:pt x="555" y="145"/>
                  <a:pt x="563" y="153"/>
                  <a:pt x="563" y="163"/>
                </a:cubicBezTo>
                <a:cubicBezTo>
                  <a:pt x="563" y="299"/>
                  <a:pt x="563" y="299"/>
                  <a:pt x="563" y="299"/>
                </a:cubicBezTo>
                <a:cubicBezTo>
                  <a:pt x="563" y="309"/>
                  <a:pt x="555" y="317"/>
                  <a:pt x="545" y="317"/>
                </a:cubicBezTo>
                <a:cubicBezTo>
                  <a:pt x="145" y="317"/>
                  <a:pt x="145" y="317"/>
                  <a:pt x="145" y="317"/>
                </a:cubicBezTo>
                <a:cubicBezTo>
                  <a:pt x="135" y="317"/>
                  <a:pt x="127" y="309"/>
                  <a:pt x="127" y="299"/>
                </a:cubicBezTo>
                <a:lnTo>
                  <a:pt x="127" y="1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7" name="Freeform 174"/>
          <p:cNvSpPr>
            <a:spLocks noEditPoints="1"/>
          </p:cNvSpPr>
          <p:nvPr/>
        </p:nvSpPr>
        <p:spPr bwMode="auto">
          <a:xfrm>
            <a:off x="15361183" y="10627060"/>
            <a:ext cx="469828" cy="469824"/>
          </a:xfrm>
          <a:custGeom>
            <a:avLst/>
            <a:gdLst>
              <a:gd name="T0" fmla="*/ 10 w 592"/>
              <a:gd name="T1" fmla="*/ 341 h 592"/>
              <a:gd name="T2" fmla="*/ 251 w 592"/>
              <a:gd name="T3" fmla="*/ 582 h 592"/>
              <a:gd name="T4" fmla="*/ 39 w 592"/>
              <a:gd name="T5" fmla="*/ 553 h 592"/>
              <a:gd name="T6" fmla="*/ 10 w 592"/>
              <a:gd name="T7" fmla="*/ 341 h 592"/>
              <a:gd name="T8" fmla="*/ 337 w 592"/>
              <a:gd name="T9" fmla="*/ 11 h 592"/>
              <a:gd name="T10" fmla="*/ 581 w 592"/>
              <a:gd name="T11" fmla="*/ 255 h 592"/>
              <a:gd name="T12" fmla="*/ 553 w 592"/>
              <a:gd name="T13" fmla="*/ 39 h 592"/>
              <a:gd name="T14" fmla="*/ 337 w 592"/>
              <a:gd name="T15" fmla="*/ 11 h 592"/>
              <a:gd name="T16" fmla="*/ 311 w 592"/>
              <a:gd name="T17" fmla="*/ 16 h 592"/>
              <a:gd name="T18" fmla="*/ 576 w 592"/>
              <a:gd name="T19" fmla="*/ 281 h 592"/>
              <a:gd name="T20" fmla="*/ 471 w 592"/>
              <a:gd name="T21" fmla="*/ 471 h 592"/>
              <a:gd name="T22" fmla="*/ 277 w 592"/>
              <a:gd name="T23" fmla="*/ 577 h 592"/>
              <a:gd name="T24" fmla="*/ 15 w 592"/>
              <a:gd name="T25" fmla="*/ 315 h 592"/>
              <a:gd name="T26" fmla="*/ 121 w 592"/>
              <a:gd name="T27" fmla="*/ 121 h 592"/>
              <a:gd name="T28" fmla="*/ 311 w 592"/>
              <a:gd name="T29" fmla="*/ 16 h 592"/>
              <a:gd name="T30" fmla="*/ 339 w 592"/>
              <a:gd name="T31" fmla="*/ 187 h 592"/>
              <a:gd name="T32" fmla="*/ 362 w 592"/>
              <a:gd name="T33" fmla="*/ 210 h 592"/>
              <a:gd name="T34" fmla="*/ 296 w 592"/>
              <a:gd name="T35" fmla="*/ 276 h 592"/>
              <a:gd name="T36" fmla="*/ 273 w 592"/>
              <a:gd name="T37" fmla="*/ 253 h 592"/>
              <a:gd name="T38" fmla="*/ 252 w 592"/>
              <a:gd name="T39" fmla="*/ 253 h 592"/>
              <a:gd name="T40" fmla="*/ 252 w 592"/>
              <a:gd name="T41" fmla="*/ 273 h 592"/>
              <a:gd name="T42" fmla="*/ 276 w 592"/>
              <a:gd name="T43" fmla="*/ 296 h 592"/>
              <a:gd name="T44" fmla="*/ 210 w 592"/>
              <a:gd name="T45" fmla="*/ 362 h 592"/>
              <a:gd name="T46" fmla="*/ 187 w 592"/>
              <a:gd name="T47" fmla="*/ 339 h 592"/>
              <a:gd name="T48" fmla="*/ 166 w 592"/>
              <a:gd name="T49" fmla="*/ 339 h 592"/>
              <a:gd name="T50" fmla="*/ 166 w 592"/>
              <a:gd name="T51" fmla="*/ 359 h 592"/>
              <a:gd name="T52" fmla="*/ 234 w 592"/>
              <a:gd name="T53" fmla="*/ 427 h 592"/>
              <a:gd name="T54" fmla="*/ 244 w 592"/>
              <a:gd name="T55" fmla="*/ 431 h 592"/>
              <a:gd name="T56" fmla="*/ 254 w 592"/>
              <a:gd name="T57" fmla="*/ 427 h 592"/>
              <a:gd name="T58" fmla="*/ 254 w 592"/>
              <a:gd name="T59" fmla="*/ 406 h 592"/>
              <a:gd name="T60" fmla="*/ 231 w 592"/>
              <a:gd name="T61" fmla="*/ 383 h 592"/>
              <a:gd name="T62" fmla="*/ 296 w 592"/>
              <a:gd name="T63" fmla="*/ 317 h 592"/>
              <a:gd name="T64" fmla="*/ 320 w 592"/>
              <a:gd name="T65" fmla="*/ 341 h 592"/>
              <a:gd name="T66" fmla="*/ 330 w 592"/>
              <a:gd name="T67" fmla="*/ 345 h 592"/>
              <a:gd name="T68" fmla="*/ 340 w 592"/>
              <a:gd name="T69" fmla="*/ 341 h 592"/>
              <a:gd name="T70" fmla="*/ 340 w 592"/>
              <a:gd name="T71" fmla="*/ 320 h 592"/>
              <a:gd name="T72" fmla="*/ 317 w 592"/>
              <a:gd name="T73" fmla="*/ 297 h 592"/>
              <a:gd name="T74" fmla="*/ 383 w 592"/>
              <a:gd name="T75" fmla="*/ 231 h 592"/>
              <a:gd name="T76" fmla="*/ 406 w 592"/>
              <a:gd name="T77" fmla="*/ 254 h 592"/>
              <a:gd name="T78" fmla="*/ 416 w 592"/>
              <a:gd name="T79" fmla="*/ 258 h 592"/>
              <a:gd name="T80" fmla="*/ 427 w 592"/>
              <a:gd name="T81" fmla="*/ 254 h 592"/>
              <a:gd name="T82" fmla="*/ 427 w 592"/>
              <a:gd name="T83" fmla="*/ 234 h 592"/>
              <a:gd name="T84" fmla="*/ 359 w 592"/>
              <a:gd name="T85" fmla="*/ 166 h 592"/>
              <a:gd name="T86" fmla="*/ 339 w 592"/>
              <a:gd name="T87" fmla="*/ 166 h 592"/>
              <a:gd name="T88" fmla="*/ 339 w 592"/>
              <a:gd name="T89" fmla="*/ 187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2" h="592">
                <a:moveTo>
                  <a:pt x="10" y="341"/>
                </a:moveTo>
                <a:cubicBezTo>
                  <a:pt x="251" y="582"/>
                  <a:pt x="251" y="582"/>
                  <a:pt x="251" y="582"/>
                </a:cubicBezTo>
                <a:cubicBezTo>
                  <a:pt x="179" y="592"/>
                  <a:pt x="106" y="583"/>
                  <a:pt x="39" y="553"/>
                </a:cubicBezTo>
                <a:cubicBezTo>
                  <a:pt x="9" y="486"/>
                  <a:pt x="0" y="413"/>
                  <a:pt x="10" y="341"/>
                </a:cubicBezTo>
                <a:close/>
                <a:moveTo>
                  <a:pt x="337" y="11"/>
                </a:moveTo>
                <a:cubicBezTo>
                  <a:pt x="581" y="255"/>
                  <a:pt x="581" y="255"/>
                  <a:pt x="581" y="255"/>
                </a:cubicBezTo>
                <a:cubicBezTo>
                  <a:pt x="592" y="182"/>
                  <a:pt x="583" y="107"/>
                  <a:pt x="553" y="39"/>
                </a:cubicBezTo>
                <a:cubicBezTo>
                  <a:pt x="485" y="9"/>
                  <a:pt x="410" y="0"/>
                  <a:pt x="337" y="11"/>
                </a:cubicBezTo>
                <a:close/>
                <a:moveTo>
                  <a:pt x="311" y="16"/>
                </a:moveTo>
                <a:cubicBezTo>
                  <a:pt x="576" y="281"/>
                  <a:pt x="576" y="281"/>
                  <a:pt x="576" y="281"/>
                </a:cubicBezTo>
                <a:cubicBezTo>
                  <a:pt x="561" y="351"/>
                  <a:pt x="526" y="417"/>
                  <a:pt x="471" y="471"/>
                </a:cubicBezTo>
                <a:cubicBezTo>
                  <a:pt x="416" y="527"/>
                  <a:pt x="348" y="562"/>
                  <a:pt x="277" y="577"/>
                </a:cubicBezTo>
                <a:cubicBezTo>
                  <a:pt x="15" y="315"/>
                  <a:pt x="15" y="315"/>
                  <a:pt x="15" y="315"/>
                </a:cubicBezTo>
                <a:cubicBezTo>
                  <a:pt x="30" y="244"/>
                  <a:pt x="65" y="176"/>
                  <a:pt x="121" y="121"/>
                </a:cubicBezTo>
                <a:cubicBezTo>
                  <a:pt x="175" y="66"/>
                  <a:pt x="241" y="31"/>
                  <a:pt x="311" y="16"/>
                </a:cubicBezTo>
                <a:close/>
                <a:moveTo>
                  <a:pt x="339" y="187"/>
                </a:moveTo>
                <a:cubicBezTo>
                  <a:pt x="362" y="210"/>
                  <a:pt x="362" y="210"/>
                  <a:pt x="362" y="210"/>
                </a:cubicBezTo>
                <a:cubicBezTo>
                  <a:pt x="296" y="276"/>
                  <a:pt x="296" y="276"/>
                  <a:pt x="296" y="276"/>
                </a:cubicBezTo>
                <a:cubicBezTo>
                  <a:pt x="273" y="253"/>
                  <a:pt x="273" y="253"/>
                  <a:pt x="273" y="253"/>
                </a:cubicBezTo>
                <a:cubicBezTo>
                  <a:pt x="267" y="247"/>
                  <a:pt x="258" y="247"/>
                  <a:pt x="252" y="253"/>
                </a:cubicBezTo>
                <a:cubicBezTo>
                  <a:pt x="247" y="258"/>
                  <a:pt x="247" y="267"/>
                  <a:pt x="252" y="273"/>
                </a:cubicBezTo>
                <a:cubicBezTo>
                  <a:pt x="276" y="296"/>
                  <a:pt x="276" y="296"/>
                  <a:pt x="276" y="296"/>
                </a:cubicBezTo>
                <a:cubicBezTo>
                  <a:pt x="210" y="362"/>
                  <a:pt x="210" y="362"/>
                  <a:pt x="210" y="362"/>
                </a:cubicBezTo>
                <a:cubicBezTo>
                  <a:pt x="187" y="339"/>
                  <a:pt x="187" y="339"/>
                  <a:pt x="187" y="339"/>
                </a:cubicBezTo>
                <a:cubicBezTo>
                  <a:pt x="181" y="333"/>
                  <a:pt x="172" y="333"/>
                  <a:pt x="166" y="339"/>
                </a:cubicBezTo>
                <a:cubicBezTo>
                  <a:pt x="161" y="344"/>
                  <a:pt x="161" y="354"/>
                  <a:pt x="166" y="359"/>
                </a:cubicBezTo>
                <a:cubicBezTo>
                  <a:pt x="234" y="427"/>
                  <a:pt x="234" y="427"/>
                  <a:pt x="234" y="427"/>
                </a:cubicBezTo>
                <a:cubicBezTo>
                  <a:pt x="236" y="430"/>
                  <a:pt x="240" y="431"/>
                  <a:pt x="244" y="431"/>
                </a:cubicBezTo>
                <a:cubicBezTo>
                  <a:pt x="248" y="431"/>
                  <a:pt x="251" y="430"/>
                  <a:pt x="254" y="427"/>
                </a:cubicBezTo>
                <a:cubicBezTo>
                  <a:pt x="260" y="421"/>
                  <a:pt x="260" y="412"/>
                  <a:pt x="254" y="406"/>
                </a:cubicBezTo>
                <a:cubicBezTo>
                  <a:pt x="231" y="383"/>
                  <a:pt x="231" y="383"/>
                  <a:pt x="231" y="383"/>
                </a:cubicBezTo>
                <a:cubicBezTo>
                  <a:pt x="296" y="317"/>
                  <a:pt x="296" y="317"/>
                  <a:pt x="296" y="317"/>
                </a:cubicBezTo>
                <a:cubicBezTo>
                  <a:pt x="320" y="341"/>
                  <a:pt x="320" y="341"/>
                  <a:pt x="320" y="341"/>
                </a:cubicBezTo>
                <a:cubicBezTo>
                  <a:pt x="323" y="343"/>
                  <a:pt x="327" y="345"/>
                  <a:pt x="330" y="345"/>
                </a:cubicBezTo>
                <a:cubicBezTo>
                  <a:pt x="334" y="345"/>
                  <a:pt x="338" y="343"/>
                  <a:pt x="340" y="341"/>
                </a:cubicBezTo>
                <a:cubicBezTo>
                  <a:pt x="346" y="335"/>
                  <a:pt x="346" y="326"/>
                  <a:pt x="340" y="320"/>
                </a:cubicBezTo>
                <a:cubicBezTo>
                  <a:pt x="317" y="297"/>
                  <a:pt x="317" y="297"/>
                  <a:pt x="317" y="297"/>
                </a:cubicBezTo>
                <a:cubicBezTo>
                  <a:pt x="383" y="231"/>
                  <a:pt x="383" y="231"/>
                  <a:pt x="383" y="231"/>
                </a:cubicBezTo>
                <a:cubicBezTo>
                  <a:pt x="406" y="254"/>
                  <a:pt x="406" y="254"/>
                  <a:pt x="406" y="254"/>
                </a:cubicBezTo>
                <a:cubicBezTo>
                  <a:pt x="409" y="257"/>
                  <a:pt x="413" y="258"/>
                  <a:pt x="416" y="258"/>
                </a:cubicBezTo>
                <a:cubicBezTo>
                  <a:pt x="420" y="258"/>
                  <a:pt x="424" y="257"/>
                  <a:pt x="427" y="254"/>
                </a:cubicBezTo>
                <a:cubicBezTo>
                  <a:pt x="432" y="249"/>
                  <a:pt x="432" y="239"/>
                  <a:pt x="427" y="234"/>
                </a:cubicBezTo>
                <a:cubicBezTo>
                  <a:pt x="359" y="166"/>
                  <a:pt x="359" y="166"/>
                  <a:pt x="359" y="166"/>
                </a:cubicBezTo>
                <a:cubicBezTo>
                  <a:pt x="354" y="161"/>
                  <a:pt x="344" y="161"/>
                  <a:pt x="339" y="166"/>
                </a:cubicBezTo>
                <a:cubicBezTo>
                  <a:pt x="333" y="172"/>
                  <a:pt x="333" y="181"/>
                  <a:pt x="339" y="1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8" name="Freeform 175"/>
          <p:cNvSpPr>
            <a:spLocks noEditPoints="1"/>
          </p:cNvSpPr>
          <p:nvPr/>
        </p:nvSpPr>
        <p:spPr bwMode="auto">
          <a:xfrm>
            <a:off x="13064222" y="8644990"/>
            <a:ext cx="516614" cy="376248"/>
          </a:xfrm>
          <a:custGeom>
            <a:avLst/>
            <a:gdLst>
              <a:gd name="T0" fmla="*/ 392 w 652"/>
              <a:gd name="T1" fmla="*/ 475 h 475"/>
              <a:gd name="T2" fmla="*/ 634 w 652"/>
              <a:gd name="T3" fmla="*/ 475 h 475"/>
              <a:gd name="T4" fmla="*/ 652 w 652"/>
              <a:gd name="T5" fmla="*/ 457 h 475"/>
              <a:gd name="T6" fmla="*/ 652 w 652"/>
              <a:gd name="T7" fmla="*/ 290 h 475"/>
              <a:gd name="T8" fmla="*/ 645 w 652"/>
              <a:gd name="T9" fmla="*/ 168 h 475"/>
              <a:gd name="T10" fmla="*/ 623 w 652"/>
              <a:gd name="T11" fmla="*/ 64 h 475"/>
              <a:gd name="T12" fmla="*/ 602 w 652"/>
              <a:gd name="T13" fmla="*/ 23 h 475"/>
              <a:gd name="T14" fmla="*/ 589 w 652"/>
              <a:gd name="T15" fmla="*/ 9 h 475"/>
              <a:gd name="T16" fmla="*/ 560 w 652"/>
              <a:gd name="T17" fmla="*/ 18 h 475"/>
              <a:gd name="T18" fmla="*/ 558 w 652"/>
              <a:gd name="T19" fmla="*/ 26 h 475"/>
              <a:gd name="T20" fmla="*/ 563 w 652"/>
              <a:gd name="T21" fmla="*/ 44 h 475"/>
              <a:gd name="T22" fmla="*/ 582 w 652"/>
              <a:gd name="T23" fmla="*/ 78 h 475"/>
              <a:gd name="T24" fmla="*/ 602 w 652"/>
              <a:gd name="T25" fmla="*/ 172 h 475"/>
              <a:gd name="T26" fmla="*/ 608 w 652"/>
              <a:gd name="T27" fmla="*/ 279 h 475"/>
              <a:gd name="T28" fmla="*/ 392 w 652"/>
              <a:gd name="T29" fmla="*/ 279 h 475"/>
              <a:gd name="T30" fmla="*/ 374 w 652"/>
              <a:gd name="T31" fmla="*/ 297 h 475"/>
              <a:gd name="T32" fmla="*/ 374 w 652"/>
              <a:gd name="T33" fmla="*/ 326 h 475"/>
              <a:gd name="T34" fmla="*/ 278 w 652"/>
              <a:gd name="T35" fmla="*/ 326 h 475"/>
              <a:gd name="T36" fmla="*/ 278 w 652"/>
              <a:gd name="T37" fmla="*/ 297 h 475"/>
              <a:gd name="T38" fmla="*/ 260 w 652"/>
              <a:gd name="T39" fmla="*/ 279 h 475"/>
              <a:gd name="T40" fmla="*/ 43 w 652"/>
              <a:gd name="T41" fmla="*/ 279 h 475"/>
              <a:gd name="T42" fmla="*/ 50 w 652"/>
              <a:gd name="T43" fmla="*/ 172 h 475"/>
              <a:gd name="T44" fmla="*/ 69 w 652"/>
              <a:gd name="T45" fmla="*/ 78 h 475"/>
              <a:gd name="T46" fmla="*/ 89 w 652"/>
              <a:gd name="T47" fmla="*/ 44 h 475"/>
              <a:gd name="T48" fmla="*/ 94 w 652"/>
              <a:gd name="T49" fmla="*/ 26 h 475"/>
              <a:gd name="T50" fmla="*/ 92 w 652"/>
              <a:gd name="T51" fmla="*/ 18 h 475"/>
              <a:gd name="T52" fmla="*/ 63 w 652"/>
              <a:gd name="T53" fmla="*/ 9 h 475"/>
              <a:gd name="T54" fmla="*/ 50 w 652"/>
              <a:gd name="T55" fmla="*/ 23 h 475"/>
              <a:gd name="T56" fmla="*/ 29 w 652"/>
              <a:gd name="T57" fmla="*/ 64 h 475"/>
              <a:gd name="T58" fmla="*/ 7 w 652"/>
              <a:gd name="T59" fmla="*/ 168 h 475"/>
              <a:gd name="T60" fmla="*/ 0 w 652"/>
              <a:gd name="T61" fmla="*/ 290 h 475"/>
              <a:gd name="T62" fmla="*/ 0 w 652"/>
              <a:gd name="T63" fmla="*/ 457 h 475"/>
              <a:gd name="T64" fmla="*/ 18 w 652"/>
              <a:gd name="T65" fmla="*/ 475 h 475"/>
              <a:gd name="T66" fmla="*/ 260 w 652"/>
              <a:gd name="T67" fmla="*/ 475 h 475"/>
              <a:gd name="T68" fmla="*/ 278 w 652"/>
              <a:gd name="T69" fmla="*/ 457 h 475"/>
              <a:gd name="T70" fmla="*/ 278 w 652"/>
              <a:gd name="T71" fmla="*/ 369 h 475"/>
              <a:gd name="T72" fmla="*/ 374 w 652"/>
              <a:gd name="T73" fmla="*/ 369 h 475"/>
              <a:gd name="T74" fmla="*/ 374 w 652"/>
              <a:gd name="T75" fmla="*/ 457 h 475"/>
              <a:gd name="T76" fmla="*/ 392 w 652"/>
              <a:gd name="T77" fmla="*/ 475 h 475"/>
              <a:gd name="T78" fmla="*/ 418 w 652"/>
              <a:gd name="T79" fmla="*/ 323 h 475"/>
              <a:gd name="T80" fmla="*/ 609 w 652"/>
              <a:gd name="T81" fmla="*/ 323 h 475"/>
              <a:gd name="T82" fmla="*/ 609 w 652"/>
              <a:gd name="T83" fmla="*/ 432 h 475"/>
              <a:gd name="T84" fmla="*/ 418 w 652"/>
              <a:gd name="T85" fmla="*/ 432 h 475"/>
              <a:gd name="T86" fmla="*/ 418 w 652"/>
              <a:gd name="T87" fmla="*/ 323 h 475"/>
              <a:gd name="T88" fmla="*/ 234 w 652"/>
              <a:gd name="T89" fmla="*/ 432 h 475"/>
              <a:gd name="T90" fmla="*/ 43 w 652"/>
              <a:gd name="T91" fmla="*/ 432 h 475"/>
              <a:gd name="T92" fmla="*/ 43 w 652"/>
              <a:gd name="T93" fmla="*/ 323 h 475"/>
              <a:gd name="T94" fmla="*/ 234 w 652"/>
              <a:gd name="T95" fmla="*/ 323 h 475"/>
              <a:gd name="T96" fmla="*/ 234 w 652"/>
              <a:gd name="T97" fmla="*/ 432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52" h="475">
                <a:moveTo>
                  <a:pt x="392" y="475"/>
                </a:moveTo>
                <a:cubicBezTo>
                  <a:pt x="634" y="475"/>
                  <a:pt x="634" y="475"/>
                  <a:pt x="634" y="475"/>
                </a:cubicBezTo>
                <a:cubicBezTo>
                  <a:pt x="644" y="475"/>
                  <a:pt x="652" y="467"/>
                  <a:pt x="652" y="457"/>
                </a:cubicBezTo>
                <a:cubicBezTo>
                  <a:pt x="652" y="290"/>
                  <a:pt x="652" y="290"/>
                  <a:pt x="652" y="290"/>
                </a:cubicBezTo>
                <a:cubicBezTo>
                  <a:pt x="652" y="265"/>
                  <a:pt x="651" y="217"/>
                  <a:pt x="645" y="168"/>
                </a:cubicBezTo>
                <a:cubicBezTo>
                  <a:pt x="640" y="125"/>
                  <a:pt x="633" y="90"/>
                  <a:pt x="623" y="64"/>
                </a:cubicBezTo>
                <a:cubicBezTo>
                  <a:pt x="617" y="47"/>
                  <a:pt x="610" y="33"/>
                  <a:pt x="602" y="23"/>
                </a:cubicBezTo>
                <a:cubicBezTo>
                  <a:pt x="598" y="17"/>
                  <a:pt x="593" y="13"/>
                  <a:pt x="589" y="9"/>
                </a:cubicBezTo>
                <a:cubicBezTo>
                  <a:pt x="578" y="0"/>
                  <a:pt x="563" y="5"/>
                  <a:pt x="560" y="18"/>
                </a:cubicBezTo>
                <a:cubicBezTo>
                  <a:pt x="558" y="26"/>
                  <a:pt x="558" y="26"/>
                  <a:pt x="558" y="26"/>
                </a:cubicBezTo>
                <a:cubicBezTo>
                  <a:pt x="556" y="32"/>
                  <a:pt x="558" y="39"/>
                  <a:pt x="563" y="44"/>
                </a:cubicBezTo>
                <a:cubicBezTo>
                  <a:pt x="570" y="50"/>
                  <a:pt x="576" y="62"/>
                  <a:pt x="582" y="78"/>
                </a:cubicBezTo>
                <a:cubicBezTo>
                  <a:pt x="591" y="102"/>
                  <a:pt x="597" y="133"/>
                  <a:pt x="602" y="172"/>
                </a:cubicBezTo>
                <a:cubicBezTo>
                  <a:pt x="607" y="213"/>
                  <a:pt x="608" y="254"/>
                  <a:pt x="608" y="279"/>
                </a:cubicBezTo>
                <a:cubicBezTo>
                  <a:pt x="392" y="279"/>
                  <a:pt x="392" y="279"/>
                  <a:pt x="392" y="279"/>
                </a:cubicBezTo>
                <a:cubicBezTo>
                  <a:pt x="382" y="279"/>
                  <a:pt x="374" y="288"/>
                  <a:pt x="374" y="297"/>
                </a:cubicBezTo>
                <a:cubicBezTo>
                  <a:pt x="374" y="326"/>
                  <a:pt x="374" y="326"/>
                  <a:pt x="374" y="326"/>
                </a:cubicBezTo>
                <a:cubicBezTo>
                  <a:pt x="278" y="326"/>
                  <a:pt x="278" y="326"/>
                  <a:pt x="278" y="326"/>
                </a:cubicBezTo>
                <a:cubicBezTo>
                  <a:pt x="278" y="297"/>
                  <a:pt x="278" y="297"/>
                  <a:pt x="278" y="297"/>
                </a:cubicBezTo>
                <a:cubicBezTo>
                  <a:pt x="278" y="288"/>
                  <a:pt x="270" y="279"/>
                  <a:pt x="260" y="279"/>
                </a:cubicBezTo>
                <a:cubicBezTo>
                  <a:pt x="43" y="279"/>
                  <a:pt x="43" y="279"/>
                  <a:pt x="43" y="279"/>
                </a:cubicBezTo>
                <a:cubicBezTo>
                  <a:pt x="44" y="254"/>
                  <a:pt x="45" y="213"/>
                  <a:pt x="50" y="172"/>
                </a:cubicBezTo>
                <a:cubicBezTo>
                  <a:pt x="54" y="133"/>
                  <a:pt x="61" y="102"/>
                  <a:pt x="69" y="78"/>
                </a:cubicBezTo>
                <a:cubicBezTo>
                  <a:pt x="75" y="62"/>
                  <a:pt x="82" y="50"/>
                  <a:pt x="89" y="44"/>
                </a:cubicBezTo>
                <a:cubicBezTo>
                  <a:pt x="94" y="39"/>
                  <a:pt x="96" y="32"/>
                  <a:pt x="94" y="26"/>
                </a:cubicBezTo>
                <a:cubicBezTo>
                  <a:pt x="92" y="18"/>
                  <a:pt x="92" y="18"/>
                  <a:pt x="92" y="18"/>
                </a:cubicBezTo>
                <a:cubicBezTo>
                  <a:pt x="89" y="5"/>
                  <a:pt x="73" y="0"/>
                  <a:pt x="63" y="9"/>
                </a:cubicBezTo>
                <a:cubicBezTo>
                  <a:pt x="58" y="13"/>
                  <a:pt x="54" y="17"/>
                  <a:pt x="50" y="23"/>
                </a:cubicBezTo>
                <a:cubicBezTo>
                  <a:pt x="42" y="33"/>
                  <a:pt x="35" y="47"/>
                  <a:pt x="29" y="64"/>
                </a:cubicBezTo>
                <a:cubicBezTo>
                  <a:pt x="19" y="90"/>
                  <a:pt x="12" y="125"/>
                  <a:pt x="7" y="168"/>
                </a:cubicBezTo>
                <a:cubicBezTo>
                  <a:pt x="1" y="217"/>
                  <a:pt x="0" y="265"/>
                  <a:pt x="0" y="290"/>
                </a:cubicBezTo>
                <a:cubicBezTo>
                  <a:pt x="0" y="457"/>
                  <a:pt x="0" y="457"/>
                  <a:pt x="0" y="457"/>
                </a:cubicBezTo>
                <a:cubicBezTo>
                  <a:pt x="0" y="467"/>
                  <a:pt x="8" y="475"/>
                  <a:pt x="18" y="475"/>
                </a:cubicBezTo>
                <a:cubicBezTo>
                  <a:pt x="260" y="475"/>
                  <a:pt x="260" y="475"/>
                  <a:pt x="260" y="475"/>
                </a:cubicBezTo>
                <a:cubicBezTo>
                  <a:pt x="270" y="475"/>
                  <a:pt x="278" y="467"/>
                  <a:pt x="278" y="457"/>
                </a:cubicBezTo>
                <a:cubicBezTo>
                  <a:pt x="278" y="369"/>
                  <a:pt x="278" y="369"/>
                  <a:pt x="278" y="369"/>
                </a:cubicBezTo>
                <a:cubicBezTo>
                  <a:pt x="374" y="369"/>
                  <a:pt x="374" y="369"/>
                  <a:pt x="374" y="369"/>
                </a:cubicBezTo>
                <a:cubicBezTo>
                  <a:pt x="374" y="457"/>
                  <a:pt x="374" y="457"/>
                  <a:pt x="374" y="457"/>
                </a:cubicBezTo>
                <a:cubicBezTo>
                  <a:pt x="374" y="467"/>
                  <a:pt x="382" y="475"/>
                  <a:pt x="392" y="475"/>
                </a:cubicBezTo>
                <a:close/>
                <a:moveTo>
                  <a:pt x="418" y="323"/>
                </a:moveTo>
                <a:cubicBezTo>
                  <a:pt x="609" y="323"/>
                  <a:pt x="609" y="323"/>
                  <a:pt x="609" y="323"/>
                </a:cubicBezTo>
                <a:cubicBezTo>
                  <a:pt x="609" y="432"/>
                  <a:pt x="609" y="432"/>
                  <a:pt x="609" y="432"/>
                </a:cubicBezTo>
                <a:cubicBezTo>
                  <a:pt x="418" y="432"/>
                  <a:pt x="418" y="432"/>
                  <a:pt x="418" y="432"/>
                </a:cubicBezTo>
                <a:lnTo>
                  <a:pt x="418" y="323"/>
                </a:lnTo>
                <a:close/>
                <a:moveTo>
                  <a:pt x="234" y="432"/>
                </a:moveTo>
                <a:cubicBezTo>
                  <a:pt x="43" y="432"/>
                  <a:pt x="43" y="432"/>
                  <a:pt x="43" y="432"/>
                </a:cubicBezTo>
                <a:cubicBezTo>
                  <a:pt x="43" y="323"/>
                  <a:pt x="43" y="323"/>
                  <a:pt x="43" y="323"/>
                </a:cubicBezTo>
                <a:cubicBezTo>
                  <a:pt x="234" y="323"/>
                  <a:pt x="234" y="323"/>
                  <a:pt x="234" y="323"/>
                </a:cubicBezTo>
                <a:lnTo>
                  <a:pt x="234" y="4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9" name="Freeform 176"/>
          <p:cNvSpPr>
            <a:spLocks noEditPoints="1"/>
          </p:cNvSpPr>
          <p:nvPr/>
        </p:nvSpPr>
        <p:spPr bwMode="auto">
          <a:xfrm>
            <a:off x="10803257" y="4580240"/>
            <a:ext cx="510768" cy="522464"/>
          </a:xfrm>
          <a:custGeom>
            <a:avLst/>
            <a:gdLst>
              <a:gd name="T0" fmla="*/ 469 w 645"/>
              <a:gd name="T1" fmla="*/ 147 h 660"/>
              <a:gd name="T2" fmla="*/ 322 w 645"/>
              <a:gd name="T3" fmla="*/ 293 h 660"/>
              <a:gd name="T4" fmla="*/ 176 w 645"/>
              <a:gd name="T5" fmla="*/ 147 h 660"/>
              <a:gd name="T6" fmla="*/ 322 w 645"/>
              <a:gd name="T7" fmla="*/ 0 h 660"/>
              <a:gd name="T8" fmla="*/ 469 w 645"/>
              <a:gd name="T9" fmla="*/ 147 h 660"/>
              <a:gd name="T10" fmla="*/ 593 w 645"/>
              <a:gd name="T11" fmla="*/ 376 h 660"/>
              <a:gd name="T12" fmla="*/ 593 w 645"/>
              <a:gd name="T13" fmla="*/ 345 h 660"/>
              <a:gd name="T14" fmla="*/ 581 w 645"/>
              <a:gd name="T15" fmla="*/ 328 h 660"/>
              <a:gd name="T16" fmla="*/ 458 w 645"/>
              <a:gd name="T17" fmla="*/ 309 h 660"/>
              <a:gd name="T18" fmla="*/ 322 w 645"/>
              <a:gd name="T19" fmla="*/ 333 h 660"/>
              <a:gd name="T20" fmla="*/ 187 w 645"/>
              <a:gd name="T21" fmla="*/ 309 h 660"/>
              <a:gd name="T22" fmla="*/ 64 w 645"/>
              <a:gd name="T23" fmla="*/ 328 h 660"/>
              <a:gd name="T24" fmla="*/ 51 w 645"/>
              <a:gd name="T25" fmla="*/ 345 h 660"/>
              <a:gd name="T26" fmla="*/ 51 w 645"/>
              <a:gd name="T27" fmla="*/ 376 h 660"/>
              <a:gd name="T28" fmla="*/ 52 w 645"/>
              <a:gd name="T29" fmla="*/ 376 h 660"/>
              <a:gd name="T30" fmla="*/ 107 w 645"/>
              <a:gd name="T31" fmla="*/ 399 h 660"/>
              <a:gd name="T32" fmla="*/ 130 w 645"/>
              <a:gd name="T33" fmla="*/ 454 h 660"/>
              <a:gd name="T34" fmla="*/ 107 w 645"/>
              <a:gd name="T35" fmla="*/ 509 h 660"/>
              <a:gd name="T36" fmla="*/ 52 w 645"/>
              <a:gd name="T37" fmla="*/ 532 h 660"/>
              <a:gd name="T38" fmla="*/ 51 w 645"/>
              <a:gd name="T39" fmla="*/ 532 h 660"/>
              <a:gd name="T40" fmla="*/ 51 w 645"/>
              <a:gd name="T41" fmla="*/ 637 h 660"/>
              <a:gd name="T42" fmla="*/ 69 w 645"/>
              <a:gd name="T43" fmla="*/ 655 h 660"/>
              <a:gd name="T44" fmla="*/ 73 w 645"/>
              <a:gd name="T45" fmla="*/ 654 h 660"/>
              <a:gd name="T46" fmla="*/ 187 w 645"/>
              <a:gd name="T47" fmla="*/ 645 h 660"/>
              <a:gd name="T48" fmla="*/ 322 w 645"/>
              <a:gd name="T49" fmla="*/ 660 h 660"/>
              <a:gd name="T50" fmla="*/ 458 w 645"/>
              <a:gd name="T51" fmla="*/ 645 h 660"/>
              <a:gd name="T52" fmla="*/ 571 w 645"/>
              <a:gd name="T53" fmla="*/ 654 h 660"/>
              <a:gd name="T54" fmla="*/ 575 w 645"/>
              <a:gd name="T55" fmla="*/ 655 h 660"/>
              <a:gd name="T56" fmla="*/ 593 w 645"/>
              <a:gd name="T57" fmla="*/ 637 h 660"/>
              <a:gd name="T58" fmla="*/ 593 w 645"/>
              <a:gd name="T59" fmla="*/ 532 h 660"/>
              <a:gd name="T60" fmla="*/ 538 w 645"/>
              <a:gd name="T61" fmla="*/ 509 h 660"/>
              <a:gd name="T62" fmla="*/ 515 w 645"/>
              <a:gd name="T63" fmla="*/ 454 h 660"/>
              <a:gd name="T64" fmla="*/ 538 w 645"/>
              <a:gd name="T65" fmla="*/ 399 h 660"/>
              <a:gd name="T66" fmla="*/ 593 w 645"/>
              <a:gd name="T67" fmla="*/ 376 h 660"/>
              <a:gd name="T68" fmla="*/ 40 w 645"/>
              <a:gd name="T69" fmla="*/ 505 h 660"/>
              <a:gd name="T70" fmla="*/ 51 w 645"/>
              <a:gd name="T71" fmla="*/ 506 h 660"/>
              <a:gd name="T72" fmla="*/ 52 w 645"/>
              <a:gd name="T73" fmla="*/ 506 h 660"/>
              <a:gd name="T74" fmla="*/ 104 w 645"/>
              <a:gd name="T75" fmla="*/ 454 h 660"/>
              <a:gd name="T76" fmla="*/ 52 w 645"/>
              <a:gd name="T77" fmla="*/ 402 h 660"/>
              <a:gd name="T78" fmla="*/ 51 w 645"/>
              <a:gd name="T79" fmla="*/ 402 h 660"/>
              <a:gd name="T80" fmla="*/ 40 w 645"/>
              <a:gd name="T81" fmla="*/ 403 h 660"/>
              <a:gd name="T82" fmla="*/ 30 w 645"/>
              <a:gd name="T83" fmla="*/ 407 h 660"/>
              <a:gd name="T84" fmla="*/ 0 w 645"/>
              <a:gd name="T85" fmla="*/ 454 h 660"/>
              <a:gd name="T86" fmla="*/ 30 w 645"/>
              <a:gd name="T87" fmla="*/ 501 h 660"/>
              <a:gd name="T88" fmla="*/ 40 w 645"/>
              <a:gd name="T89" fmla="*/ 505 h 660"/>
              <a:gd name="T90" fmla="*/ 615 w 645"/>
              <a:gd name="T91" fmla="*/ 406 h 660"/>
              <a:gd name="T92" fmla="*/ 604 w 645"/>
              <a:gd name="T93" fmla="*/ 403 h 660"/>
              <a:gd name="T94" fmla="*/ 593 w 645"/>
              <a:gd name="T95" fmla="*/ 402 h 660"/>
              <a:gd name="T96" fmla="*/ 541 w 645"/>
              <a:gd name="T97" fmla="*/ 454 h 660"/>
              <a:gd name="T98" fmla="*/ 593 w 645"/>
              <a:gd name="T99" fmla="*/ 506 h 660"/>
              <a:gd name="T100" fmla="*/ 604 w 645"/>
              <a:gd name="T101" fmla="*/ 505 h 660"/>
              <a:gd name="T102" fmla="*/ 615 w 645"/>
              <a:gd name="T103" fmla="*/ 501 h 660"/>
              <a:gd name="T104" fmla="*/ 645 w 645"/>
              <a:gd name="T105" fmla="*/ 454 h 660"/>
              <a:gd name="T106" fmla="*/ 615 w 645"/>
              <a:gd name="T107" fmla="*/ 406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5" h="660">
                <a:moveTo>
                  <a:pt x="469" y="147"/>
                </a:moveTo>
                <a:cubicBezTo>
                  <a:pt x="469" y="227"/>
                  <a:pt x="403" y="293"/>
                  <a:pt x="322" y="293"/>
                </a:cubicBezTo>
                <a:cubicBezTo>
                  <a:pt x="241" y="293"/>
                  <a:pt x="176" y="227"/>
                  <a:pt x="176" y="147"/>
                </a:cubicBezTo>
                <a:cubicBezTo>
                  <a:pt x="176" y="66"/>
                  <a:pt x="241" y="0"/>
                  <a:pt x="322" y="0"/>
                </a:cubicBezTo>
                <a:cubicBezTo>
                  <a:pt x="403" y="0"/>
                  <a:pt x="469" y="66"/>
                  <a:pt x="469" y="147"/>
                </a:cubicBezTo>
                <a:close/>
                <a:moveTo>
                  <a:pt x="593" y="376"/>
                </a:moveTo>
                <a:cubicBezTo>
                  <a:pt x="593" y="345"/>
                  <a:pt x="593" y="345"/>
                  <a:pt x="593" y="345"/>
                </a:cubicBezTo>
                <a:cubicBezTo>
                  <a:pt x="593" y="338"/>
                  <a:pt x="588" y="331"/>
                  <a:pt x="581" y="328"/>
                </a:cubicBezTo>
                <a:cubicBezTo>
                  <a:pt x="559" y="321"/>
                  <a:pt x="512" y="309"/>
                  <a:pt x="458" y="309"/>
                </a:cubicBezTo>
                <a:cubicBezTo>
                  <a:pt x="383" y="309"/>
                  <a:pt x="322" y="333"/>
                  <a:pt x="322" y="333"/>
                </a:cubicBezTo>
                <a:cubicBezTo>
                  <a:pt x="322" y="333"/>
                  <a:pt x="262" y="309"/>
                  <a:pt x="187" y="309"/>
                </a:cubicBezTo>
                <a:cubicBezTo>
                  <a:pt x="132" y="309"/>
                  <a:pt x="85" y="321"/>
                  <a:pt x="64" y="328"/>
                </a:cubicBezTo>
                <a:cubicBezTo>
                  <a:pt x="56" y="331"/>
                  <a:pt x="51" y="338"/>
                  <a:pt x="51" y="345"/>
                </a:cubicBezTo>
                <a:cubicBezTo>
                  <a:pt x="51" y="376"/>
                  <a:pt x="51" y="376"/>
                  <a:pt x="51" y="376"/>
                </a:cubicBezTo>
                <a:cubicBezTo>
                  <a:pt x="52" y="376"/>
                  <a:pt x="52" y="376"/>
                  <a:pt x="52" y="376"/>
                </a:cubicBezTo>
                <a:cubicBezTo>
                  <a:pt x="73" y="376"/>
                  <a:pt x="92" y="384"/>
                  <a:pt x="107" y="399"/>
                </a:cubicBezTo>
                <a:cubicBezTo>
                  <a:pt x="122" y="413"/>
                  <a:pt x="130" y="433"/>
                  <a:pt x="130" y="454"/>
                </a:cubicBezTo>
                <a:cubicBezTo>
                  <a:pt x="130" y="475"/>
                  <a:pt x="122" y="494"/>
                  <a:pt x="107" y="509"/>
                </a:cubicBezTo>
                <a:cubicBezTo>
                  <a:pt x="92" y="524"/>
                  <a:pt x="73" y="532"/>
                  <a:pt x="52" y="532"/>
                </a:cubicBezTo>
                <a:cubicBezTo>
                  <a:pt x="51" y="532"/>
                  <a:pt x="51" y="532"/>
                  <a:pt x="51" y="532"/>
                </a:cubicBezTo>
                <a:cubicBezTo>
                  <a:pt x="51" y="637"/>
                  <a:pt x="51" y="637"/>
                  <a:pt x="51" y="637"/>
                </a:cubicBezTo>
                <a:cubicBezTo>
                  <a:pt x="51" y="647"/>
                  <a:pt x="60" y="655"/>
                  <a:pt x="69" y="655"/>
                </a:cubicBezTo>
                <a:cubicBezTo>
                  <a:pt x="70" y="655"/>
                  <a:pt x="72" y="655"/>
                  <a:pt x="73" y="654"/>
                </a:cubicBezTo>
                <a:cubicBezTo>
                  <a:pt x="100" y="649"/>
                  <a:pt x="141" y="645"/>
                  <a:pt x="187" y="645"/>
                </a:cubicBezTo>
                <a:cubicBezTo>
                  <a:pt x="247" y="645"/>
                  <a:pt x="298" y="651"/>
                  <a:pt x="322" y="660"/>
                </a:cubicBezTo>
                <a:cubicBezTo>
                  <a:pt x="346" y="651"/>
                  <a:pt x="398" y="645"/>
                  <a:pt x="458" y="645"/>
                </a:cubicBezTo>
                <a:cubicBezTo>
                  <a:pt x="503" y="645"/>
                  <a:pt x="544" y="649"/>
                  <a:pt x="571" y="654"/>
                </a:cubicBezTo>
                <a:cubicBezTo>
                  <a:pt x="573" y="655"/>
                  <a:pt x="574" y="655"/>
                  <a:pt x="575" y="655"/>
                </a:cubicBezTo>
                <a:cubicBezTo>
                  <a:pt x="585" y="655"/>
                  <a:pt x="593" y="647"/>
                  <a:pt x="593" y="637"/>
                </a:cubicBezTo>
                <a:cubicBezTo>
                  <a:pt x="593" y="532"/>
                  <a:pt x="593" y="532"/>
                  <a:pt x="593" y="532"/>
                </a:cubicBezTo>
                <a:cubicBezTo>
                  <a:pt x="572" y="532"/>
                  <a:pt x="553" y="524"/>
                  <a:pt x="538" y="509"/>
                </a:cubicBezTo>
                <a:cubicBezTo>
                  <a:pt x="523" y="494"/>
                  <a:pt x="515" y="475"/>
                  <a:pt x="515" y="454"/>
                </a:cubicBezTo>
                <a:cubicBezTo>
                  <a:pt x="515" y="433"/>
                  <a:pt x="523" y="413"/>
                  <a:pt x="538" y="399"/>
                </a:cubicBezTo>
                <a:cubicBezTo>
                  <a:pt x="553" y="384"/>
                  <a:pt x="572" y="376"/>
                  <a:pt x="593" y="376"/>
                </a:cubicBezTo>
                <a:close/>
                <a:moveTo>
                  <a:pt x="40" y="505"/>
                </a:moveTo>
                <a:cubicBezTo>
                  <a:pt x="44" y="505"/>
                  <a:pt x="48" y="506"/>
                  <a:pt x="51" y="506"/>
                </a:cubicBezTo>
                <a:cubicBezTo>
                  <a:pt x="52" y="506"/>
                  <a:pt x="52" y="506"/>
                  <a:pt x="52" y="506"/>
                </a:cubicBezTo>
                <a:cubicBezTo>
                  <a:pt x="81" y="506"/>
                  <a:pt x="104" y="483"/>
                  <a:pt x="104" y="454"/>
                </a:cubicBezTo>
                <a:cubicBezTo>
                  <a:pt x="104" y="425"/>
                  <a:pt x="81" y="402"/>
                  <a:pt x="52" y="402"/>
                </a:cubicBezTo>
                <a:cubicBezTo>
                  <a:pt x="51" y="402"/>
                  <a:pt x="51" y="402"/>
                  <a:pt x="51" y="402"/>
                </a:cubicBezTo>
                <a:cubicBezTo>
                  <a:pt x="48" y="402"/>
                  <a:pt x="44" y="402"/>
                  <a:pt x="40" y="403"/>
                </a:cubicBezTo>
                <a:cubicBezTo>
                  <a:pt x="37" y="404"/>
                  <a:pt x="33" y="405"/>
                  <a:pt x="30" y="407"/>
                </a:cubicBezTo>
                <a:cubicBezTo>
                  <a:pt x="12" y="415"/>
                  <a:pt x="0" y="433"/>
                  <a:pt x="0" y="454"/>
                </a:cubicBezTo>
                <a:cubicBezTo>
                  <a:pt x="0" y="475"/>
                  <a:pt x="12" y="493"/>
                  <a:pt x="30" y="501"/>
                </a:cubicBezTo>
                <a:cubicBezTo>
                  <a:pt x="33" y="503"/>
                  <a:pt x="37" y="504"/>
                  <a:pt x="40" y="505"/>
                </a:cubicBezTo>
                <a:close/>
                <a:moveTo>
                  <a:pt x="615" y="406"/>
                </a:moveTo>
                <a:cubicBezTo>
                  <a:pt x="611" y="405"/>
                  <a:pt x="608" y="404"/>
                  <a:pt x="604" y="403"/>
                </a:cubicBezTo>
                <a:cubicBezTo>
                  <a:pt x="600" y="402"/>
                  <a:pt x="597" y="402"/>
                  <a:pt x="593" y="402"/>
                </a:cubicBezTo>
                <a:cubicBezTo>
                  <a:pt x="564" y="402"/>
                  <a:pt x="541" y="425"/>
                  <a:pt x="541" y="454"/>
                </a:cubicBezTo>
                <a:cubicBezTo>
                  <a:pt x="541" y="483"/>
                  <a:pt x="564" y="506"/>
                  <a:pt x="593" y="506"/>
                </a:cubicBezTo>
                <a:cubicBezTo>
                  <a:pt x="597" y="506"/>
                  <a:pt x="600" y="506"/>
                  <a:pt x="604" y="505"/>
                </a:cubicBezTo>
                <a:cubicBezTo>
                  <a:pt x="608" y="504"/>
                  <a:pt x="611" y="503"/>
                  <a:pt x="615" y="501"/>
                </a:cubicBezTo>
                <a:cubicBezTo>
                  <a:pt x="633" y="493"/>
                  <a:pt x="645" y="475"/>
                  <a:pt x="645" y="454"/>
                </a:cubicBezTo>
                <a:cubicBezTo>
                  <a:pt x="645" y="433"/>
                  <a:pt x="633" y="415"/>
                  <a:pt x="615" y="4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0" name="Freeform 177"/>
          <p:cNvSpPr>
            <a:spLocks noEditPoints="1"/>
          </p:cNvSpPr>
          <p:nvPr/>
        </p:nvSpPr>
        <p:spPr bwMode="auto">
          <a:xfrm>
            <a:off x="8533729" y="4580240"/>
            <a:ext cx="514664" cy="522464"/>
          </a:xfrm>
          <a:custGeom>
            <a:avLst/>
            <a:gdLst>
              <a:gd name="T0" fmla="*/ 496 w 651"/>
              <a:gd name="T1" fmla="*/ 281 h 659"/>
              <a:gd name="T2" fmla="*/ 361 w 651"/>
              <a:gd name="T3" fmla="*/ 415 h 659"/>
              <a:gd name="T4" fmla="*/ 226 w 651"/>
              <a:gd name="T5" fmla="*/ 281 h 659"/>
              <a:gd name="T6" fmla="*/ 361 w 651"/>
              <a:gd name="T7" fmla="*/ 146 h 659"/>
              <a:gd name="T8" fmla="*/ 496 w 651"/>
              <a:gd name="T9" fmla="*/ 281 h 659"/>
              <a:gd name="T10" fmla="*/ 651 w 651"/>
              <a:gd name="T11" fmla="*/ 314 h 659"/>
              <a:gd name="T12" fmla="*/ 651 w 651"/>
              <a:gd name="T13" fmla="*/ 95 h 659"/>
              <a:gd name="T14" fmla="*/ 593 w 651"/>
              <a:gd name="T15" fmla="*/ 37 h 659"/>
              <a:gd name="T16" fmla="*/ 536 w 651"/>
              <a:gd name="T17" fmla="*/ 95 h 659"/>
              <a:gd name="T18" fmla="*/ 536 w 651"/>
              <a:gd name="T19" fmla="*/ 304 h 659"/>
              <a:gd name="T20" fmla="*/ 483 w 651"/>
              <a:gd name="T21" fmla="*/ 442 h 659"/>
              <a:gd name="T22" fmla="*/ 246 w 651"/>
              <a:gd name="T23" fmla="*/ 442 h 659"/>
              <a:gd name="T24" fmla="*/ 152 w 651"/>
              <a:gd name="T25" fmla="*/ 536 h 659"/>
              <a:gd name="T26" fmla="*/ 152 w 651"/>
              <a:gd name="T27" fmla="*/ 641 h 659"/>
              <a:gd name="T28" fmla="*/ 170 w 651"/>
              <a:gd name="T29" fmla="*/ 659 h 659"/>
              <a:gd name="T30" fmla="*/ 551 w 651"/>
              <a:gd name="T31" fmla="*/ 659 h 659"/>
              <a:gd name="T32" fmla="*/ 570 w 651"/>
              <a:gd name="T33" fmla="*/ 641 h 659"/>
              <a:gd name="T34" fmla="*/ 570 w 651"/>
              <a:gd name="T35" fmla="*/ 539 h 659"/>
              <a:gd name="T36" fmla="*/ 574 w 651"/>
              <a:gd name="T37" fmla="*/ 530 h 659"/>
              <a:gd name="T38" fmla="*/ 647 w 651"/>
              <a:gd name="T39" fmla="*/ 335 h 659"/>
              <a:gd name="T40" fmla="*/ 651 w 651"/>
              <a:gd name="T41" fmla="*/ 314 h 659"/>
              <a:gd name="T42" fmla="*/ 209 w 651"/>
              <a:gd name="T43" fmla="*/ 29 h 659"/>
              <a:gd name="T44" fmla="*/ 123 w 651"/>
              <a:gd name="T45" fmla="*/ 0 h 659"/>
              <a:gd name="T46" fmla="*/ 39 w 651"/>
              <a:gd name="T47" fmla="*/ 29 h 659"/>
              <a:gd name="T48" fmla="*/ 1 w 651"/>
              <a:gd name="T49" fmla="*/ 109 h 659"/>
              <a:gd name="T50" fmla="*/ 18 w 651"/>
              <a:gd name="T51" fmla="*/ 128 h 659"/>
              <a:gd name="T52" fmla="*/ 61 w 651"/>
              <a:gd name="T53" fmla="*/ 128 h 659"/>
              <a:gd name="T54" fmla="*/ 79 w 651"/>
              <a:gd name="T55" fmla="*/ 113 h 659"/>
              <a:gd name="T56" fmla="*/ 94 w 651"/>
              <a:gd name="T57" fmla="*/ 78 h 659"/>
              <a:gd name="T58" fmla="*/ 123 w 651"/>
              <a:gd name="T59" fmla="*/ 68 h 659"/>
              <a:gd name="T60" fmla="*/ 154 w 651"/>
              <a:gd name="T61" fmla="*/ 79 h 659"/>
              <a:gd name="T62" fmla="*/ 165 w 651"/>
              <a:gd name="T63" fmla="*/ 108 h 659"/>
              <a:gd name="T64" fmla="*/ 161 w 651"/>
              <a:gd name="T65" fmla="*/ 124 h 659"/>
              <a:gd name="T66" fmla="*/ 134 w 651"/>
              <a:gd name="T67" fmla="*/ 151 h 659"/>
              <a:gd name="T68" fmla="*/ 95 w 651"/>
              <a:gd name="T69" fmla="*/ 197 h 659"/>
              <a:gd name="T70" fmla="*/ 83 w 651"/>
              <a:gd name="T71" fmla="*/ 265 h 659"/>
              <a:gd name="T72" fmla="*/ 101 w 651"/>
              <a:gd name="T73" fmla="*/ 283 h 659"/>
              <a:gd name="T74" fmla="*/ 140 w 651"/>
              <a:gd name="T75" fmla="*/ 283 h 659"/>
              <a:gd name="T76" fmla="*/ 158 w 651"/>
              <a:gd name="T77" fmla="*/ 265 h 659"/>
              <a:gd name="T78" fmla="*/ 162 w 651"/>
              <a:gd name="T79" fmla="*/ 229 h 659"/>
              <a:gd name="T80" fmla="*/ 191 w 651"/>
              <a:gd name="T81" fmla="*/ 199 h 659"/>
              <a:gd name="T82" fmla="*/ 232 w 651"/>
              <a:gd name="T83" fmla="*/ 153 h 659"/>
              <a:gd name="T84" fmla="*/ 244 w 651"/>
              <a:gd name="T85" fmla="*/ 105 h 659"/>
              <a:gd name="T86" fmla="*/ 209 w 651"/>
              <a:gd name="T87" fmla="*/ 29 h 659"/>
              <a:gd name="T88" fmla="*/ 158 w 651"/>
              <a:gd name="T89" fmla="*/ 367 h 659"/>
              <a:gd name="T90" fmla="*/ 158 w 651"/>
              <a:gd name="T91" fmla="*/ 329 h 659"/>
              <a:gd name="T92" fmla="*/ 140 w 651"/>
              <a:gd name="T93" fmla="*/ 311 h 659"/>
              <a:gd name="T94" fmla="*/ 101 w 651"/>
              <a:gd name="T95" fmla="*/ 311 h 659"/>
              <a:gd name="T96" fmla="*/ 83 w 651"/>
              <a:gd name="T97" fmla="*/ 329 h 659"/>
              <a:gd name="T98" fmla="*/ 83 w 651"/>
              <a:gd name="T99" fmla="*/ 367 h 659"/>
              <a:gd name="T100" fmla="*/ 101 w 651"/>
              <a:gd name="T101" fmla="*/ 385 h 659"/>
              <a:gd name="T102" fmla="*/ 140 w 651"/>
              <a:gd name="T103" fmla="*/ 385 h 659"/>
              <a:gd name="T104" fmla="*/ 158 w 651"/>
              <a:gd name="T105" fmla="*/ 367 h 6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51" h="659">
                <a:moveTo>
                  <a:pt x="496" y="281"/>
                </a:moveTo>
                <a:cubicBezTo>
                  <a:pt x="496" y="355"/>
                  <a:pt x="435" y="415"/>
                  <a:pt x="361" y="415"/>
                </a:cubicBezTo>
                <a:cubicBezTo>
                  <a:pt x="287" y="415"/>
                  <a:pt x="226" y="355"/>
                  <a:pt x="226" y="281"/>
                </a:cubicBezTo>
                <a:cubicBezTo>
                  <a:pt x="226" y="206"/>
                  <a:pt x="287" y="146"/>
                  <a:pt x="361" y="146"/>
                </a:cubicBezTo>
                <a:cubicBezTo>
                  <a:pt x="435" y="146"/>
                  <a:pt x="496" y="206"/>
                  <a:pt x="496" y="281"/>
                </a:cubicBezTo>
                <a:close/>
                <a:moveTo>
                  <a:pt x="651" y="314"/>
                </a:moveTo>
                <a:cubicBezTo>
                  <a:pt x="651" y="95"/>
                  <a:pt x="651" y="95"/>
                  <a:pt x="651" y="95"/>
                </a:cubicBezTo>
                <a:cubicBezTo>
                  <a:pt x="651" y="63"/>
                  <a:pt x="625" y="37"/>
                  <a:pt x="593" y="37"/>
                </a:cubicBezTo>
                <a:cubicBezTo>
                  <a:pt x="561" y="37"/>
                  <a:pt x="536" y="63"/>
                  <a:pt x="536" y="95"/>
                </a:cubicBezTo>
                <a:cubicBezTo>
                  <a:pt x="536" y="304"/>
                  <a:pt x="536" y="304"/>
                  <a:pt x="536" y="304"/>
                </a:cubicBezTo>
                <a:cubicBezTo>
                  <a:pt x="483" y="442"/>
                  <a:pt x="483" y="442"/>
                  <a:pt x="483" y="442"/>
                </a:cubicBezTo>
                <a:cubicBezTo>
                  <a:pt x="246" y="442"/>
                  <a:pt x="246" y="442"/>
                  <a:pt x="246" y="442"/>
                </a:cubicBezTo>
                <a:cubicBezTo>
                  <a:pt x="194" y="442"/>
                  <a:pt x="152" y="484"/>
                  <a:pt x="152" y="536"/>
                </a:cubicBezTo>
                <a:cubicBezTo>
                  <a:pt x="152" y="641"/>
                  <a:pt x="152" y="641"/>
                  <a:pt x="152" y="641"/>
                </a:cubicBezTo>
                <a:cubicBezTo>
                  <a:pt x="152" y="651"/>
                  <a:pt x="160" y="659"/>
                  <a:pt x="170" y="659"/>
                </a:cubicBezTo>
                <a:cubicBezTo>
                  <a:pt x="551" y="659"/>
                  <a:pt x="551" y="659"/>
                  <a:pt x="551" y="659"/>
                </a:cubicBezTo>
                <a:cubicBezTo>
                  <a:pt x="561" y="659"/>
                  <a:pt x="570" y="651"/>
                  <a:pt x="570" y="641"/>
                </a:cubicBezTo>
                <a:cubicBezTo>
                  <a:pt x="570" y="539"/>
                  <a:pt x="570" y="539"/>
                  <a:pt x="570" y="539"/>
                </a:cubicBezTo>
                <a:cubicBezTo>
                  <a:pt x="571" y="536"/>
                  <a:pt x="573" y="533"/>
                  <a:pt x="574" y="530"/>
                </a:cubicBezTo>
                <a:cubicBezTo>
                  <a:pt x="647" y="335"/>
                  <a:pt x="647" y="335"/>
                  <a:pt x="647" y="335"/>
                </a:cubicBezTo>
                <a:cubicBezTo>
                  <a:pt x="650" y="328"/>
                  <a:pt x="651" y="321"/>
                  <a:pt x="651" y="314"/>
                </a:cubicBezTo>
                <a:close/>
                <a:moveTo>
                  <a:pt x="209" y="29"/>
                </a:moveTo>
                <a:cubicBezTo>
                  <a:pt x="187" y="9"/>
                  <a:pt x="158" y="0"/>
                  <a:pt x="123" y="0"/>
                </a:cubicBezTo>
                <a:cubicBezTo>
                  <a:pt x="89" y="0"/>
                  <a:pt x="61" y="10"/>
                  <a:pt x="39" y="29"/>
                </a:cubicBezTo>
                <a:cubicBezTo>
                  <a:pt x="16" y="49"/>
                  <a:pt x="3" y="76"/>
                  <a:pt x="1" y="109"/>
                </a:cubicBezTo>
                <a:cubicBezTo>
                  <a:pt x="0" y="119"/>
                  <a:pt x="8" y="128"/>
                  <a:pt x="18" y="128"/>
                </a:cubicBezTo>
                <a:cubicBezTo>
                  <a:pt x="61" y="128"/>
                  <a:pt x="61" y="128"/>
                  <a:pt x="61" y="128"/>
                </a:cubicBezTo>
                <a:cubicBezTo>
                  <a:pt x="70" y="128"/>
                  <a:pt x="78" y="122"/>
                  <a:pt x="79" y="113"/>
                </a:cubicBezTo>
                <a:cubicBezTo>
                  <a:pt x="81" y="97"/>
                  <a:pt x="86" y="85"/>
                  <a:pt x="94" y="78"/>
                </a:cubicBezTo>
                <a:cubicBezTo>
                  <a:pt x="101" y="71"/>
                  <a:pt x="110" y="68"/>
                  <a:pt x="123" y="68"/>
                </a:cubicBezTo>
                <a:cubicBezTo>
                  <a:pt x="136" y="68"/>
                  <a:pt x="146" y="72"/>
                  <a:pt x="154" y="79"/>
                </a:cubicBezTo>
                <a:cubicBezTo>
                  <a:pt x="161" y="87"/>
                  <a:pt x="165" y="96"/>
                  <a:pt x="165" y="108"/>
                </a:cubicBezTo>
                <a:cubicBezTo>
                  <a:pt x="165" y="113"/>
                  <a:pt x="164" y="119"/>
                  <a:pt x="161" y="124"/>
                </a:cubicBezTo>
                <a:cubicBezTo>
                  <a:pt x="160" y="126"/>
                  <a:pt x="154" y="134"/>
                  <a:pt x="134" y="151"/>
                </a:cubicBezTo>
                <a:cubicBezTo>
                  <a:pt x="115" y="167"/>
                  <a:pt x="102" y="183"/>
                  <a:pt x="95" y="197"/>
                </a:cubicBezTo>
                <a:cubicBezTo>
                  <a:pt x="87" y="213"/>
                  <a:pt x="83" y="235"/>
                  <a:pt x="83" y="265"/>
                </a:cubicBezTo>
                <a:cubicBezTo>
                  <a:pt x="83" y="275"/>
                  <a:pt x="91" y="283"/>
                  <a:pt x="101" y="283"/>
                </a:cubicBezTo>
                <a:cubicBezTo>
                  <a:pt x="140" y="283"/>
                  <a:pt x="140" y="283"/>
                  <a:pt x="140" y="283"/>
                </a:cubicBezTo>
                <a:cubicBezTo>
                  <a:pt x="150" y="283"/>
                  <a:pt x="158" y="275"/>
                  <a:pt x="158" y="265"/>
                </a:cubicBezTo>
                <a:cubicBezTo>
                  <a:pt x="158" y="242"/>
                  <a:pt x="161" y="232"/>
                  <a:pt x="162" y="229"/>
                </a:cubicBezTo>
                <a:cubicBezTo>
                  <a:pt x="164" y="226"/>
                  <a:pt x="169" y="217"/>
                  <a:pt x="191" y="199"/>
                </a:cubicBezTo>
                <a:cubicBezTo>
                  <a:pt x="211" y="183"/>
                  <a:pt x="224" y="168"/>
                  <a:pt x="232" y="153"/>
                </a:cubicBezTo>
                <a:cubicBezTo>
                  <a:pt x="240" y="138"/>
                  <a:pt x="244" y="122"/>
                  <a:pt x="244" y="105"/>
                </a:cubicBezTo>
                <a:cubicBezTo>
                  <a:pt x="244" y="74"/>
                  <a:pt x="232" y="49"/>
                  <a:pt x="209" y="29"/>
                </a:cubicBezTo>
                <a:close/>
                <a:moveTo>
                  <a:pt x="158" y="367"/>
                </a:moveTo>
                <a:cubicBezTo>
                  <a:pt x="158" y="329"/>
                  <a:pt x="158" y="329"/>
                  <a:pt x="158" y="329"/>
                </a:cubicBezTo>
                <a:cubicBezTo>
                  <a:pt x="158" y="319"/>
                  <a:pt x="150" y="311"/>
                  <a:pt x="140" y="311"/>
                </a:cubicBezTo>
                <a:cubicBezTo>
                  <a:pt x="101" y="311"/>
                  <a:pt x="101" y="311"/>
                  <a:pt x="101" y="311"/>
                </a:cubicBezTo>
                <a:cubicBezTo>
                  <a:pt x="91" y="311"/>
                  <a:pt x="83" y="319"/>
                  <a:pt x="83" y="329"/>
                </a:cubicBezTo>
                <a:cubicBezTo>
                  <a:pt x="83" y="367"/>
                  <a:pt x="83" y="367"/>
                  <a:pt x="83" y="367"/>
                </a:cubicBezTo>
                <a:cubicBezTo>
                  <a:pt x="83" y="377"/>
                  <a:pt x="91" y="385"/>
                  <a:pt x="101" y="385"/>
                </a:cubicBezTo>
                <a:cubicBezTo>
                  <a:pt x="140" y="385"/>
                  <a:pt x="140" y="385"/>
                  <a:pt x="140" y="385"/>
                </a:cubicBezTo>
                <a:cubicBezTo>
                  <a:pt x="150" y="385"/>
                  <a:pt x="158" y="377"/>
                  <a:pt x="158" y="3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1" name="Freeform 178"/>
          <p:cNvSpPr>
            <a:spLocks noEditPoints="1"/>
          </p:cNvSpPr>
          <p:nvPr/>
        </p:nvSpPr>
        <p:spPr bwMode="auto">
          <a:xfrm>
            <a:off x="13050295" y="6644480"/>
            <a:ext cx="536108" cy="356752"/>
          </a:xfrm>
          <a:custGeom>
            <a:avLst/>
            <a:gdLst>
              <a:gd name="T0" fmla="*/ 70 w 678"/>
              <a:gd name="T1" fmla="*/ 401 h 451"/>
              <a:gd name="T2" fmla="*/ 88 w 678"/>
              <a:gd name="T3" fmla="*/ 451 h 451"/>
              <a:gd name="T4" fmla="*/ 140 w 678"/>
              <a:gd name="T5" fmla="*/ 433 h 451"/>
              <a:gd name="T6" fmla="*/ 537 w 678"/>
              <a:gd name="T7" fmla="*/ 401 h 451"/>
              <a:gd name="T8" fmla="*/ 555 w 678"/>
              <a:gd name="T9" fmla="*/ 451 h 451"/>
              <a:gd name="T10" fmla="*/ 606 w 678"/>
              <a:gd name="T11" fmla="*/ 433 h 451"/>
              <a:gd name="T12" fmla="*/ 660 w 678"/>
              <a:gd name="T13" fmla="*/ 401 h 451"/>
              <a:gd name="T14" fmla="*/ 678 w 678"/>
              <a:gd name="T15" fmla="*/ 144 h 451"/>
              <a:gd name="T16" fmla="*/ 620 w 678"/>
              <a:gd name="T17" fmla="*/ 126 h 451"/>
              <a:gd name="T18" fmla="*/ 521 w 678"/>
              <a:gd name="T19" fmla="*/ 126 h 451"/>
              <a:gd name="T20" fmla="*/ 491 w 678"/>
              <a:gd name="T21" fmla="*/ 130 h 451"/>
              <a:gd name="T22" fmla="*/ 462 w 678"/>
              <a:gd name="T23" fmla="*/ 219 h 451"/>
              <a:gd name="T24" fmla="*/ 607 w 678"/>
              <a:gd name="T25" fmla="*/ 230 h 451"/>
              <a:gd name="T26" fmla="*/ 443 w 678"/>
              <a:gd name="T27" fmla="*/ 241 h 451"/>
              <a:gd name="T28" fmla="*/ 339 w 678"/>
              <a:gd name="T29" fmla="*/ 282 h 451"/>
              <a:gd name="T30" fmla="*/ 234 w 678"/>
              <a:gd name="T31" fmla="*/ 241 h 451"/>
              <a:gd name="T32" fmla="*/ 70 w 678"/>
              <a:gd name="T33" fmla="*/ 230 h 451"/>
              <a:gd name="T34" fmla="*/ 215 w 678"/>
              <a:gd name="T35" fmla="*/ 219 h 451"/>
              <a:gd name="T36" fmla="*/ 187 w 678"/>
              <a:gd name="T37" fmla="*/ 130 h 451"/>
              <a:gd name="T38" fmla="*/ 18 w 678"/>
              <a:gd name="T39" fmla="*/ 126 h 451"/>
              <a:gd name="T40" fmla="*/ 0 w 678"/>
              <a:gd name="T41" fmla="*/ 383 h 451"/>
              <a:gd name="T42" fmla="*/ 81 w 678"/>
              <a:gd name="T43" fmla="*/ 314 h 451"/>
              <a:gd name="T44" fmla="*/ 607 w 678"/>
              <a:gd name="T45" fmla="*/ 325 h 451"/>
              <a:gd name="T46" fmla="*/ 81 w 678"/>
              <a:gd name="T47" fmla="*/ 336 h 451"/>
              <a:gd name="T48" fmla="*/ 81 w 678"/>
              <a:gd name="T49" fmla="*/ 314 h 451"/>
              <a:gd name="T50" fmla="*/ 209 w 678"/>
              <a:gd name="T51" fmla="*/ 126 h 451"/>
              <a:gd name="T52" fmla="*/ 243 w 678"/>
              <a:gd name="T53" fmla="*/ 219 h 451"/>
              <a:gd name="T54" fmla="*/ 339 w 678"/>
              <a:gd name="T55" fmla="*/ 261 h 451"/>
              <a:gd name="T56" fmla="*/ 434 w 678"/>
              <a:gd name="T57" fmla="*/ 219 h 451"/>
              <a:gd name="T58" fmla="*/ 469 w 678"/>
              <a:gd name="T59" fmla="*/ 126 h 451"/>
              <a:gd name="T60" fmla="*/ 410 w 678"/>
              <a:gd name="T61" fmla="*/ 130 h 451"/>
              <a:gd name="T62" fmla="*/ 268 w 678"/>
              <a:gd name="T63" fmla="*/ 130 h 451"/>
              <a:gd name="T64" fmla="*/ 339 w 678"/>
              <a:gd name="T65" fmla="*/ 59 h 451"/>
              <a:gd name="T66" fmla="*/ 410 w 678"/>
              <a:gd name="T67" fmla="*/ 130 h 4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8" h="451">
                <a:moveTo>
                  <a:pt x="18" y="401"/>
                </a:moveTo>
                <a:cubicBezTo>
                  <a:pt x="70" y="401"/>
                  <a:pt x="70" y="401"/>
                  <a:pt x="70" y="401"/>
                </a:cubicBezTo>
                <a:cubicBezTo>
                  <a:pt x="70" y="433"/>
                  <a:pt x="70" y="433"/>
                  <a:pt x="70" y="433"/>
                </a:cubicBezTo>
                <a:cubicBezTo>
                  <a:pt x="70" y="443"/>
                  <a:pt x="78" y="451"/>
                  <a:pt x="88" y="451"/>
                </a:cubicBezTo>
                <a:cubicBezTo>
                  <a:pt x="122" y="451"/>
                  <a:pt x="122" y="451"/>
                  <a:pt x="122" y="451"/>
                </a:cubicBezTo>
                <a:cubicBezTo>
                  <a:pt x="132" y="451"/>
                  <a:pt x="140" y="443"/>
                  <a:pt x="140" y="433"/>
                </a:cubicBezTo>
                <a:cubicBezTo>
                  <a:pt x="140" y="401"/>
                  <a:pt x="140" y="401"/>
                  <a:pt x="140" y="401"/>
                </a:cubicBezTo>
                <a:cubicBezTo>
                  <a:pt x="537" y="401"/>
                  <a:pt x="537" y="401"/>
                  <a:pt x="537" y="401"/>
                </a:cubicBezTo>
                <a:cubicBezTo>
                  <a:pt x="537" y="433"/>
                  <a:pt x="537" y="433"/>
                  <a:pt x="537" y="433"/>
                </a:cubicBezTo>
                <a:cubicBezTo>
                  <a:pt x="537" y="443"/>
                  <a:pt x="545" y="451"/>
                  <a:pt x="555" y="451"/>
                </a:cubicBezTo>
                <a:cubicBezTo>
                  <a:pt x="588" y="451"/>
                  <a:pt x="588" y="451"/>
                  <a:pt x="588" y="451"/>
                </a:cubicBezTo>
                <a:cubicBezTo>
                  <a:pt x="598" y="451"/>
                  <a:pt x="606" y="443"/>
                  <a:pt x="606" y="433"/>
                </a:cubicBezTo>
                <a:cubicBezTo>
                  <a:pt x="606" y="401"/>
                  <a:pt x="606" y="401"/>
                  <a:pt x="606" y="401"/>
                </a:cubicBezTo>
                <a:cubicBezTo>
                  <a:pt x="660" y="401"/>
                  <a:pt x="660" y="401"/>
                  <a:pt x="660" y="401"/>
                </a:cubicBezTo>
                <a:cubicBezTo>
                  <a:pt x="670" y="401"/>
                  <a:pt x="678" y="393"/>
                  <a:pt x="678" y="383"/>
                </a:cubicBezTo>
                <a:cubicBezTo>
                  <a:pt x="678" y="144"/>
                  <a:pt x="678" y="144"/>
                  <a:pt x="678" y="144"/>
                </a:cubicBezTo>
                <a:cubicBezTo>
                  <a:pt x="678" y="134"/>
                  <a:pt x="670" y="126"/>
                  <a:pt x="660" y="126"/>
                </a:cubicBezTo>
                <a:cubicBezTo>
                  <a:pt x="620" y="126"/>
                  <a:pt x="620" y="126"/>
                  <a:pt x="620" y="126"/>
                </a:cubicBezTo>
                <a:cubicBezTo>
                  <a:pt x="617" y="114"/>
                  <a:pt x="596" y="105"/>
                  <a:pt x="571" y="105"/>
                </a:cubicBezTo>
                <a:cubicBezTo>
                  <a:pt x="545" y="105"/>
                  <a:pt x="524" y="114"/>
                  <a:pt x="521" y="126"/>
                </a:cubicBezTo>
                <a:cubicBezTo>
                  <a:pt x="490" y="126"/>
                  <a:pt x="490" y="126"/>
                  <a:pt x="490" y="126"/>
                </a:cubicBezTo>
                <a:cubicBezTo>
                  <a:pt x="491" y="128"/>
                  <a:pt x="491" y="129"/>
                  <a:pt x="491" y="130"/>
                </a:cubicBezTo>
                <a:cubicBezTo>
                  <a:pt x="491" y="151"/>
                  <a:pt x="486" y="171"/>
                  <a:pt x="479" y="190"/>
                </a:cubicBezTo>
                <a:cubicBezTo>
                  <a:pt x="474" y="200"/>
                  <a:pt x="469" y="210"/>
                  <a:pt x="462" y="219"/>
                </a:cubicBezTo>
                <a:cubicBezTo>
                  <a:pt x="596" y="219"/>
                  <a:pt x="596" y="219"/>
                  <a:pt x="596" y="219"/>
                </a:cubicBezTo>
                <a:cubicBezTo>
                  <a:pt x="602" y="219"/>
                  <a:pt x="607" y="224"/>
                  <a:pt x="607" y="230"/>
                </a:cubicBezTo>
                <a:cubicBezTo>
                  <a:pt x="607" y="236"/>
                  <a:pt x="602" y="241"/>
                  <a:pt x="596" y="241"/>
                </a:cubicBezTo>
                <a:cubicBezTo>
                  <a:pt x="443" y="241"/>
                  <a:pt x="443" y="241"/>
                  <a:pt x="443" y="241"/>
                </a:cubicBezTo>
                <a:cubicBezTo>
                  <a:pt x="430" y="253"/>
                  <a:pt x="415" y="263"/>
                  <a:pt x="398" y="270"/>
                </a:cubicBezTo>
                <a:cubicBezTo>
                  <a:pt x="379" y="278"/>
                  <a:pt x="359" y="282"/>
                  <a:pt x="339" y="282"/>
                </a:cubicBezTo>
                <a:cubicBezTo>
                  <a:pt x="318" y="282"/>
                  <a:pt x="298" y="278"/>
                  <a:pt x="280" y="270"/>
                </a:cubicBezTo>
                <a:cubicBezTo>
                  <a:pt x="263" y="263"/>
                  <a:pt x="248" y="253"/>
                  <a:pt x="234" y="241"/>
                </a:cubicBezTo>
                <a:cubicBezTo>
                  <a:pt x="81" y="241"/>
                  <a:pt x="81" y="241"/>
                  <a:pt x="81" y="241"/>
                </a:cubicBezTo>
                <a:cubicBezTo>
                  <a:pt x="75" y="241"/>
                  <a:pt x="70" y="236"/>
                  <a:pt x="70" y="230"/>
                </a:cubicBezTo>
                <a:cubicBezTo>
                  <a:pt x="70" y="224"/>
                  <a:pt x="75" y="219"/>
                  <a:pt x="81" y="219"/>
                </a:cubicBezTo>
                <a:cubicBezTo>
                  <a:pt x="215" y="219"/>
                  <a:pt x="215" y="219"/>
                  <a:pt x="215" y="219"/>
                </a:cubicBezTo>
                <a:cubicBezTo>
                  <a:pt x="209" y="210"/>
                  <a:pt x="203" y="200"/>
                  <a:pt x="199" y="190"/>
                </a:cubicBezTo>
                <a:cubicBezTo>
                  <a:pt x="191" y="171"/>
                  <a:pt x="187" y="151"/>
                  <a:pt x="187" y="130"/>
                </a:cubicBezTo>
                <a:cubicBezTo>
                  <a:pt x="187" y="129"/>
                  <a:pt x="187" y="128"/>
                  <a:pt x="187" y="126"/>
                </a:cubicBezTo>
                <a:cubicBezTo>
                  <a:pt x="18" y="126"/>
                  <a:pt x="18" y="126"/>
                  <a:pt x="18" y="126"/>
                </a:cubicBezTo>
                <a:cubicBezTo>
                  <a:pt x="8" y="126"/>
                  <a:pt x="0" y="134"/>
                  <a:pt x="0" y="144"/>
                </a:cubicBezTo>
                <a:cubicBezTo>
                  <a:pt x="0" y="383"/>
                  <a:pt x="0" y="383"/>
                  <a:pt x="0" y="383"/>
                </a:cubicBezTo>
                <a:cubicBezTo>
                  <a:pt x="0" y="393"/>
                  <a:pt x="8" y="401"/>
                  <a:pt x="18" y="401"/>
                </a:cubicBezTo>
                <a:close/>
                <a:moveTo>
                  <a:pt x="81" y="314"/>
                </a:moveTo>
                <a:cubicBezTo>
                  <a:pt x="596" y="314"/>
                  <a:pt x="596" y="314"/>
                  <a:pt x="596" y="314"/>
                </a:cubicBezTo>
                <a:cubicBezTo>
                  <a:pt x="602" y="314"/>
                  <a:pt x="607" y="319"/>
                  <a:pt x="607" y="325"/>
                </a:cubicBezTo>
                <a:cubicBezTo>
                  <a:pt x="607" y="331"/>
                  <a:pt x="602" y="336"/>
                  <a:pt x="596" y="336"/>
                </a:cubicBezTo>
                <a:cubicBezTo>
                  <a:pt x="81" y="336"/>
                  <a:pt x="81" y="336"/>
                  <a:pt x="81" y="336"/>
                </a:cubicBezTo>
                <a:cubicBezTo>
                  <a:pt x="75" y="336"/>
                  <a:pt x="70" y="331"/>
                  <a:pt x="70" y="325"/>
                </a:cubicBezTo>
                <a:cubicBezTo>
                  <a:pt x="70" y="319"/>
                  <a:pt x="75" y="314"/>
                  <a:pt x="81" y="314"/>
                </a:cubicBezTo>
                <a:close/>
                <a:moveTo>
                  <a:pt x="339" y="0"/>
                </a:moveTo>
                <a:cubicBezTo>
                  <a:pt x="268" y="0"/>
                  <a:pt x="211" y="56"/>
                  <a:pt x="209" y="126"/>
                </a:cubicBezTo>
                <a:cubicBezTo>
                  <a:pt x="208" y="128"/>
                  <a:pt x="208" y="129"/>
                  <a:pt x="208" y="130"/>
                </a:cubicBezTo>
                <a:cubicBezTo>
                  <a:pt x="208" y="165"/>
                  <a:pt x="222" y="196"/>
                  <a:pt x="243" y="219"/>
                </a:cubicBezTo>
                <a:cubicBezTo>
                  <a:pt x="251" y="227"/>
                  <a:pt x="260" y="235"/>
                  <a:pt x="269" y="241"/>
                </a:cubicBezTo>
                <a:cubicBezTo>
                  <a:pt x="289" y="253"/>
                  <a:pt x="313" y="261"/>
                  <a:pt x="339" y="261"/>
                </a:cubicBezTo>
                <a:cubicBezTo>
                  <a:pt x="364" y="261"/>
                  <a:pt x="388" y="253"/>
                  <a:pt x="408" y="241"/>
                </a:cubicBezTo>
                <a:cubicBezTo>
                  <a:pt x="417" y="235"/>
                  <a:pt x="426" y="227"/>
                  <a:pt x="434" y="219"/>
                </a:cubicBezTo>
                <a:cubicBezTo>
                  <a:pt x="456" y="196"/>
                  <a:pt x="469" y="165"/>
                  <a:pt x="469" y="130"/>
                </a:cubicBezTo>
                <a:cubicBezTo>
                  <a:pt x="469" y="129"/>
                  <a:pt x="469" y="128"/>
                  <a:pt x="469" y="126"/>
                </a:cubicBezTo>
                <a:cubicBezTo>
                  <a:pt x="467" y="56"/>
                  <a:pt x="409" y="0"/>
                  <a:pt x="339" y="0"/>
                </a:cubicBezTo>
                <a:close/>
                <a:moveTo>
                  <a:pt x="410" y="130"/>
                </a:moveTo>
                <a:cubicBezTo>
                  <a:pt x="410" y="170"/>
                  <a:pt x="378" y="202"/>
                  <a:pt x="339" y="202"/>
                </a:cubicBezTo>
                <a:cubicBezTo>
                  <a:pt x="299" y="202"/>
                  <a:pt x="268" y="170"/>
                  <a:pt x="268" y="130"/>
                </a:cubicBezTo>
                <a:cubicBezTo>
                  <a:pt x="268" y="129"/>
                  <a:pt x="268" y="128"/>
                  <a:pt x="268" y="126"/>
                </a:cubicBezTo>
                <a:cubicBezTo>
                  <a:pt x="270" y="89"/>
                  <a:pt x="301" y="59"/>
                  <a:pt x="339" y="59"/>
                </a:cubicBezTo>
                <a:cubicBezTo>
                  <a:pt x="377" y="59"/>
                  <a:pt x="408" y="89"/>
                  <a:pt x="410" y="126"/>
                </a:cubicBezTo>
                <a:lnTo>
                  <a:pt x="410" y="1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2" name="Freeform 179"/>
          <p:cNvSpPr>
            <a:spLocks noEditPoints="1"/>
          </p:cNvSpPr>
          <p:nvPr/>
        </p:nvSpPr>
        <p:spPr bwMode="auto">
          <a:xfrm>
            <a:off x="8539302" y="6606189"/>
            <a:ext cx="506866" cy="475674"/>
          </a:xfrm>
          <a:custGeom>
            <a:avLst/>
            <a:gdLst>
              <a:gd name="T0" fmla="*/ 127 w 638"/>
              <a:gd name="T1" fmla="*/ 55 h 600"/>
              <a:gd name="T2" fmla="*/ 83 w 638"/>
              <a:gd name="T3" fmla="*/ 188 h 600"/>
              <a:gd name="T4" fmla="*/ 101 w 638"/>
              <a:gd name="T5" fmla="*/ 55 h 600"/>
              <a:gd name="T6" fmla="*/ 512 w 638"/>
              <a:gd name="T7" fmla="*/ 55 h 600"/>
              <a:gd name="T8" fmla="*/ 556 w 638"/>
              <a:gd name="T9" fmla="*/ 188 h 600"/>
              <a:gd name="T10" fmla="*/ 538 w 638"/>
              <a:gd name="T11" fmla="*/ 55 h 600"/>
              <a:gd name="T12" fmla="*/ 490 w 638"/>
              <a:gd name="T13" fmla="*/ 188 h 600"/>
              <a:gd name="T14" fmla="*/ 148 w 638"/>
              <a:gd name="T15" fmla="*/ 18 h 600"/>
              <a:gd name="T16" fmla="*/ 472 w 638"/>
              <a:gd name="T17" fmla="*/ 0 h 600"/>
              <a:gd name="T18" fmla="*/ 444 w 638"/>
              <a:gd name="T19" fmla="*/ 137 h 600"/>
              <a:gd name="T20" fmla="*/ 206 w 638"/>
              <a:gd name="T21" fmla="*/ 127 h 600"/>
              <a:gd name="T22" fmla="*/ 206 w 638"/>
              <a:gd name="T23" fmla="*/ 148 h 600"/>
              <a:gd name="T24" fmla="*/ 444 w 638"/>
              <a:gd name="T25" fmla="*/ 137 h 600"/>
              <a:gd name="T26" fmla="*/ 437 w 638"/>
              <a:gd name="T27" fmla="*/ 55 h 600"/>
              <a:gd name="T28" fmla="*/ 206 w 638"/>
              <a:gd name="T29" fmla="*/ 54 h 600"/>
              <a:gd name="T30" fmla="*/ 195 w 638"/>
              <a:gd name="T31" fmla="*/ 65 h 600"/>
              <a:gd name="T32" fmla="*/ 433 w 638"/>
              <a:gd name="T33" fmla="*/ 76 h 600"/>
              <a:gd name="T34" fmla="*/ 525 w 638"/>
              <a:gd name="T35" fmla="*/ 527 h 600"/>
              <a:gd name="T36" fmla="*/ 486 w 638"/>
              <a:gd name="T37" fmla="*/ 380 h 600"/>
              <a:gd name="T38" fmla="*/ 113 w 638"/>
              <a:gd name="T39" fmla="*/ 419 h 600"/>
              <a:gd name="T40" fmla="*/ 18 w 638"/>
              <a:gd name="T41" fmla="*/ 527 h 600"/>
              <a:gd name="T42" fmla="*/ 0 w 638"/>
              <a:gd name="T43" fmla="*/ 227 h 600"/>
              <a:gd name="T44" fmla="*/ 620 w 638"/>
              <a:gd name="T45" fmla="*/ 209 h 600"/>
              <a:gd name="T46" fmla="*/ 638 w 638"/>
              <a:gd name="T47" fmla="*/ 509 h 600"/>
              <a:gd name="T48" fmla="*/ 525 w 638"/>
              <a:gd name="T49" fmla="*/ 527 h 600"/>
              <a:gd name="T50" fmla="*/ 556 w 638"/>
              <a:gd name="T51" fmla="*/ 308 h 600"/>
              <a:gd name="T52" fmla="*/ 556 w 638"/>
              <a:gd name="T53" fmla="*/ 267 h 600"/>
              <a:gd name="T54" fmla="*/ 519 w 638"/>
              <a:gd name="T55" fmla="*/ 288 h 600"/>
              <a:gd name="T56" fmla="*/ 486 w 638"/>
              <a:gd name="T57" fmla="*/ 401 h 600"/>
              <a:gd name="T58" fmla="*/ 504 w 638"/>
              <a:gd name="T59" fmla="*/ 582 h 600"/>
              <a:gd name="T60" fmla="*/ 153 w 638"/>
              <a:gd name="T61" fmla="*/ 600 h 600"/>
              <a:gd name="T62" fmla="*/ 135 w 638"/>
              <a:gd name="T63" fmla="*/ 419 h 600"/>
              <a:gd name="T64" fmla="*/ 486 w 638"/>
              <a:gd name="T65" fmla="*/ 401 h 600"/>
              <a:gd name="T66" fmla="*/ 443 w 638"/>
              <a:gd name="T67" fmla="*/ 538 h 600"/>
              <a:gd name="T68" fmla="*/ 206 w 638"/>
              <a:gd name="T69" fmla="*/ 528 h 600"/>
              <a:gd name="T70" fmla="*/ 195 w 638"/>
              <a:gd name="T71" fmla="*/ 539 h 600"/>
              <a:gd name="T72" fmla="*/ 433 w 638"/>
              <a:gd name="T73" fmla="*/ 550 h 600"/>
              <a:gd name="T74" fmla="*/ 444 w 638"/>
              <a:gd name="T75" fmla="*/ 467 h 600"/>
              <a:gd name="T76" fmla="*/ 206 w 638"/>
              <a:gd name="T77" fmla="*/ 456 h 600"/>
              <a:gd name="T78" fmla="*/ 206 w 638"/>
              <a:gd name="T79" fmla="*/ 477 h 600"/>
              <a:gd name="T80" fmla="*/ 444 w 638"/>
              <a:gd name="T81" fmla="*/ 467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8" h="600">
                <a:moveTo>
                  <a:pt x="101" y="55"/>
                </a:moveTo>
                <a:cubicBezTo>
                  <a:pt x="127" y="55"/>
                  <a:pt x="127" y="55"/>
                  <a:pt x="127" y="55"/>
                </a:cubicBezTo>
                <a:cubicBezTo>
                  <a:pt x="127" y="188"/>
                  <a:pt x="127" y="188"/>
                  <a:pt x="127" y="188"/>
                </a:cubicBezTo>
                <a:cubicBezTo>
                  <a:pt x="83" y="188"/>
                  <a:pt x="83" y="188"/>
                  <a:pt x="83" y="188"/>
                </a:cubicBezTo>
                <a:cubicBezTo>
                  <a:pt x="83" y="73"/>
                  <a:pt x="83" y="73"/>
                  <a:pt x="83" y="73"/>
                </a:cubicBezTo>
                <a:cubicBezTo>
                  <a:pt x="83" y="63"/>
                  <a:pt x="91" y="55"/>
                  <a:pt x="101" y="55"/>
                </a:cubicBezTo>
                <a:close/>
                <a:moveTo>
                  <a:pt x="538" y="55"/>
                </a:moveTo>
                <a:cubicBezTo>
                  <a:pt x="512" y="55"/>
                  <a:pt x="512" y="55"/>
                  <a:pt x="512" y="55"/>
                </a:cubicBezTo>
                <a:cubicBezTo>
                  <a:pt x="512" y="188"/>
                  <a:pt x="512" y="188"/>
                  <a:pt x="512" y="188"/>
                </a:cubicBezTo>
                <a:cubicBezTo>
                  <a:pt x="556" y="188"/>
                  <a:pt x="556" y="188"/>
                  <a:pt x="556" y="188"/>
                </a:cubicBezTo>
                <a:cubicBezTo>
                  <a:pt x="556" y="73"/>
                  <a:pt x="556" y="73"/>
                  <a:pt x="556" y="73"/>
                </a:cubicBezTo>
                <a:cubicBezTo>
                  <a:pt x="556" y="63"/>
                  <a:pt x="548" y="55"/>
                  <a:pt x="538" y="55"/>
                </a:cubicBezTo>
                <a:close/>
                <a:moveTo>
                  <a:pt x="490" y="18"/>
                </a:moveTo>
                <a:cubicBezTo>
                  <a:pt x="490" y="188"/>
                  <a:pt x="490" y="188"/>
                  <a:pt x="490" y="188"/>
                </a:cubicBezTo>
                <a:cubicBezTo>
                  <a:pt x="148" y="188"/>
                  <a:pt x="148" y="188"/>
                  <a:pt x="148" y="188"/>
                </a:cubicBezTo>
                <a:cubicBezTo>
                  <a:pt x="148" y="18"/>
                  <a:pt x="148" y="18"/>
                  <a:pt x="148" y="18"/>
                </a:cubicBezTo>
                <a:cubicBezTo>
                  <a:pt x="148" y="8"/>
                  <a:pt x="156" y="0"/>
                  <a:pt x="166" y="0"/>
                </a:cubicBezTo>
                <a:cubicBezTo>
                  <a:pt x="472" y="0"/>
                  <a:pt x="472" y="0"/>
                  <a:pt x="472" y="0"/>
                </a:cubicBezTo>
                <a:cubicBezTo>
                  <a:pt x="482" y="0"/>
                  <a:pt x="490" y="8"/>
                  <a:pt x="490" y="18"/>
                </a:cubicBezTo>
                <a:close/>
                <a:moveTo>
                  <a:pt x="444" y="137"/>
                </a:moveTo>
                <a:cubicBezTo>
                  <a:pt x="444" y="131"/>
                  <a:pt x="439" y="127"/>
                  <a:pt x="433" y="127"/>
                </a:cubicBezTo>
                <a:cubicBezTo>
                  <a:pt x="206" y="127"/>
                  <a:pt x="206" y="127"/>
                  <a:pt x="206" y="127"/>
                </a:cubicBezTo>
                <a:cubicBezTo>
                  <a:pt x="200" y="127"/>
                  <a:pt x="195" y="131"/>
                  <a:pt x="195" y="137"/>
                </a:cubicBezTo>
                <a:cubicBezTo>
                  <a:pt x="195" y="143"/>
                  <a:pt x="200" y="148"/>
                  <a:pt x="206" y="148"/>
                </a:cubicBezTo>
                <a:cubicBezTo>
                  <a:pt x="433" y="148"/>
                  <a:pt x="433" y="148"/>
                  <a:pt x="433" y="148"/>
                </a:cubicBezTo>
                <a:cubicBezTo>
                  <a:pt x="439" y="148"/>
                  <a:pt x="444" y="143"/>
                  <a:pt x="444" y="137"/>
                </a:cubicBezTo>
                <a:close/>
                <a:moveTo>
                  <a:pt x="444" y="65"/>
                </a:moveTo>
                <a:cubicBezTo>
                  <a:pt x="444" y="61"/>
                  <a:pt x="441" y="57"/>
                  <a:pt x="437" y="55"/>
                </a:cubicBezTo>
                <a:cubicBezTo>
                  <a:pt x="435" y="55"/>
                  <a:pt x="434" y="54"/>
                  <a:pt x="433" y="54"/>
                </a:cubicBezTo>
                <a:cubicBezTo>
                  <a:pt x="206" y="54"/>
                  <a:pt x="206" y="54"/>
                  <a:pt x="206" y="54"/>
                </a:cubicBezTo>
                <a:cubicBezTo>
                  <a:pt x="204" y="54"/>
                  <a:pt x="203" y="55"/>
                  <a:pt x="202" y="55"/>
                </a:cubicBezTo>
                <a:cubicBezTo>
                  <a:pt x="198" y="57"/>
                  <a:pt x="195" y="61"/>
                  <a:pt x="195" y="65"/>
                </a:cubicBezTo>
                <a:cubicBezTo>
                  <a:pt x="195" y="71"/>
                  <a:pt x="200" y="76"/>
                  <a:pt x="206" y="76"/>
                </a:cubicBezTo>
                <a:cubicBezTo>
                  <a:pt x="433" y="76"/>
                  <a:pt x="433" y="76"/>
                  <a:pt x="433" y="76"/>
                </a:cubicBezTo>
                <a:cubicBezTo>
                  <a:pt x="439" y="76"/>
                  <a:pt x="444" y="71"/>
                  <a:pt x="444" y="65"/>
                </a:cubicBezTo>
                <a:close/>
                <a:moveTo>
                  <a:pt x="525" y="527"/>
                </a:moveTo>
                <a:cubicBezTo>
                  <a:pt x="525" y="419"/>
                  <a:pt x="525" y="419"/>
                  <a:pt x="525" y="419"/>
                </a:cubicBezTo>
                <a:cubicBezTo>
                  <a:pt x="525" y="397"/>
                  <a:pt x="508" y="380"/>
                  <a:pt x="486" y="380"/>
                </a:cubicBezTo>
                <a:cubicBezTo>
                  <a:pt x="153" y="380"/>
                  <a:pt x="153" y="380"/>
                  <a:pt x="153" y="380"/>
                </a:cubicBezTo>
                <a:cubicBezTo>
                  <a:pt x="131" y="380"/>
                  <a:pt x="113" y="397"/>
                  <a:pt x="113" y="419"/>
                </a:cubicBezTo>
                <a:cubicBezTo>
                  <a:pt x="113" y="527"/>
                  <a:pt x="113" y="527"/>
                  <a:pt x="113" y="527"/>
                </a:cubicBezTo>
                <a:cubicBezTo>
                  <a:pt x="18" y="527"/>
                  <a:pt x="18" y="527"/>
                  <a:pt x="18" y="527"/>
                </a:cubicBezTo>
                <a:cubicBezTo>
                  <a:pt x="8" y="527"/>
                  <a:pt x="0" y="519"/>
                  <a:pt x="0" y="509"/>
                </a:cubicBezTo>
                <a:cubicBezTo>
                  <a:pt x="0" y="227"/>
                  <a:pt x="0" y="227"/>
                  <a:pt x="0" y="227"/>
                </a:cubicBezTo>
                <a:cubicBezTo>
                  <a:pt x="0" y="218"/>
                  <a:pt x="8" y="209"/>
                  <a:pt x="18" y="209"/>
                </a:cubicBezTo>
                <a:cubicBezTo>
                  <a:pt x="620" y="209"/>
                  <a:pt x="620" y="209"/>
                  <a:pt x="620" y="209"/>
                </a:cubicBezTo>
                <a:cubicBezTo>
                  <a:pt x="630" y="209"/>
                  <a:pt x="638" y="218"/>
                  <a:pt x="638" y="227"/>
                </a:cubicBezTo>
                <a:cubicBezTo>
                  <a:pt x="638" y="509"/>
                  <a:pt x="638" y="509"/>
                  <a:pt x="638" y="509"/>
                </a:cubicBezTo>
                <a:cubicBezTo>
                  <a:pt x="638" y="519"/>
                  <a:pt x="630" y="527"/>
                  <a:pt x="620" y="527"/>
                </a:cubicBezTo>
                <a:lnTo>
                  <a:pt x="525" y="527"/>
                </a:lnTo>
                <a:close/>
                <a:moveTo>
                  <a:pt x="543" y="312"/>
                </a:moveTo>
                <a:cubicBezTo>
                  <a:pt x="547" y="312"/>
                  <a:pt x="552" y="310"/>
                  <a:pt x="556" y="308"/>
                </a:cubicBezTo>
                <a:cubicBezTo>
                  <a:pt x="562" y="304"/>
                  <a:pt x="567" y="296"/>
                  <a:pt x="567" y="287"/>
                </a:cubicBezTo>
                <a:cubicBezTo>
                  <a:pt x="567" y="279"/>
                  <a:pt x="562" y="272"/>
                  <a:pt x="556" y="267"/>
                </a:cubicBezTo>
                <a:cubicBezTo>
                  <a:pt x="552" y="265"/>
                  <a:pt x="547" y="263"/>
                  <a:pt x="543" y="263"/>
                </a:cubicBezTo>
                <a:cubicBezTo>
                  <a:pt x="529" y="263"/>
                  <a:pt x="519" y="274"/>
                  <a:pt x="519" y="288"/>
                </a:cubicBezTo>
                <a:cubicBezTo>
                  <a:pt x="519" y="301"/>
                  <a:pt x="529" y="312"/>
                  <a:pt x="543" y="312"/>
                </a:cubicBezTo>
                <a:close/>
                <a:moveTo>
                  <a:pt x="486" y="401"/>
                </a:moveTo>
                <a:cubicBezTo>
                  <a:pt x="496" y="401"/>
                  <a:pt x="504" y="409"/>
                  <a:pt x="504" y="419"/>
                </a:cubicBezTo>
                <a:cubicBezTo>
                  <a:pt x="504" y="582"/>
                  <a:pt x="504" y="582"/>
                  <a:pt x="504" y="582"/>
                </a:cubicBezTo>
                <a:cubicBezTo>
                  <a:pt x="504" y="592"/>
                  <a:pt x="496" y="600"/>
                  <a:pt x="486" y="600"/>
                </a:cubicBezTo>
                <a:cubicBezTo>
                  <a:pt x="153" y="600"/>
                  <a:pt x="153" y="600"/>
                  <a:pt x="153" y="600"/>
                </a:cubicBezTo>
                <a:cubicBezTo>
                  <a:pt x="143" y="600"/>
                  <a:pt x="135" y="592"/>
                  <a:pt x="135" y="582"/>
                </a:cubicBezTo>
                <a:cubicBezTo>
                  <a:pt x="135" y="419"/>
                  <a:pt x="135" y="419"/>
                  <a:pt x="135" y="419"/>
                </a:cubicBezTo>
                <a:cubicBezTo>
                  <a:pt x="135" y="409"/>
                  <a:pt x="143" y="401"/>
                  <a:pt x="153" y="401"/>
                </a:cubicBezTo>
                <a:lnTo>
                  <a:pt x="486" y="401"/>
                </a:lnTo>
                <a:close/>
                <a:moveTo>
                  <a:pt x="444" y="539"/>
                </a:moveTo>
                <a:cubicBezTo>
                  <a:pt x="444" y="538"/>
                  <a:pt x="443" y="538"/>
                  <a:pt x="443" y="538"/>
                </a:cubicBezTo>
                <a:cubicBezTo>
                  <a:pt x="443" y="532"/>
                  <a:pt x="438" y="528"/>
                  <a:pt x="433" y="528"/>
                </a:cubicBezTo>
                <a:cubicBezTo>
                  <a:pt x="206" y="528"/>
                  <a:pt x="206" y="528"/>
                  <a:pt x="206" y="528"/>
                </a:cubicBezTo>
                <a:cubicBezTo>
                  <a:pt x="200" y="528"/>
                  <a:pt x="196" y="532"/>
                  <a:pt x="195" y="538"/>
                </a:cubicBezTo>
                <a:cubicBezTo>
                  <a:pt x="195" y="538"/>
                  <a:pt x="195" y="538"/>
                  <a:pt x="195" y="539"/>
                </a:cubicBezTo>
                <a:cubicBezTo>
                  <a:pt x="195" y="545"/>
                  <a:pt x="200" y="550"/>
                  <a:pt x="206" y="550"/>
                </a:cubicBezTo>
                <a:cubicBezTo>
                  <a:pt x="433" y="550"/>
                  <a:pt x="433" y="550"/>
                  <a:pt x="433" y="550"/>
                </a:cubicBezTo>
                <a:cubicBezTo>
                  <a:pt x="439" y="550"/>
                  <a:pt x="444" y="545"/>
                  <a:pt x="444" y="539"/>
                </a:cubicBezTo>
                <a:close/>
                <a:moveTo>
                  <a:pt x="444" y="467"/>
                </a:moveTo>
                <a:cubicBezTo>
                  <a:pt x="444" y="461"/>
                  <a:pt x="439" y="456"/>
                  <a:pt x="433" y="456"/>
                </a:cubicBezTo>
                <a:cubicBezTo>
                  <a:pt x="206" y="456"/>
                  <a:pt x="206" y="456"/>
                  <a:pt x="206" y="456"/>
                </a:cubicBezTo>
                <a:cubicBezTo>
                  <a:pt x="200" y="456"/>
                  <a:pt x="195" y="461"/>
                  <a:pt x="195" y="467"/>
                </a:cubicBezTo>
                <a:cubicBezTo>
                  <a:pt x="195" y="473"/>
                  <a:pt x="200" y="477"/>
                  <a:pt x="206" y="477"/>
                </a:cubicBezTo>
                <a:cubicBezTo>
                  <a:pt x="433" y="477"/>
                  <a:pt x="433" y="477"/>
                  <a:pt x="433" y="477"/>
                </a:cubicBezTo>
                <a:cubicBezTo>
                  <a:pt x="439" y="477"/>
                  <a:pt x="444" y="473"/>
                  <a:pt x="444" y="4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3" name="Freeform 180"/>
          <p:cNvSpPr>
            <a:spLocks noEditPoints="1"/>
          </p:cNvSpPr>
          <p:nvPr/>
        </p:nvSpPr>
        <p:spPr bwMode="auto">
          <a:xfrm>
            <a:off x="17605425" y="10620031"/>
            <a:ext cx="499072" cy="514666"/>
          </a:xfrm>
          <a:custGeom>
            <a:avLst/>
            <a:gdLst>
              <a:gd name="T0" fmla="*/ 373 w 630"/>
              <a:gd name="T1" fmla="*/ 590 h 649"/>
              <a:gd name="T2" fmla="*/ 435 w 630"/>
              <a:gd name="T3" fmla="*/ 598 h 649"/>
              <a:gd name="T4" fmla="*/ 208 w 630"/>
              <a:gd name="T5" fmla="*/ 615 h 649"/>
              <a:gd name="T6" fmla="*/ 67 w 630"/>
              <a:gd name="T7" fmla="*/ 437 h 649"/>
              <a:gd name="T8" fmla="*/ 115 w 630"/>
              <a:gd name="T9" fmla="*/ 477 h 649"/>
              <a:gd name="T10" fmla="*/ 174 w 630"/>
              <a:gd name="T11" fmla="*/ 516 h 649"/>
              <a:gd name="T12" fmla="*/ 304 w 630"/>
              <a:gd name="T13" fmla="*/ 573 h 649"/>
              <a:gd name="T14" fmla="*/ 373 w 630"/>
              <a:gd name="T15" fmla="*/ 590 h 649"/>
              <a:gd name="T16" fmla="*/ 588 w 630"/>
              <a:gd name="T17" fmla="*/ 377 h 649"/>
              <a:gd name="T18" fmla="*/ 564 w 630"/>
              <a:gd name="T19" fmla="*/ 350 h 649"/>
              <a:gd name="T20" fmla="*/ 567 w 630"/>
              <a:gd name="T21" fmla="*/ 398 h 649"/>
              <a:gd name="T22" fmla="*/ 567 w 630"/>
              <a:gd name="T23" fmla="*/ 407 h 649"/>
              <a:gd name="T24" fmla="*/ 572 w 630"/>
              <a:gd name="T25" fmla="*/ 417 h 649"/>
              <a:gd name="T26" fmla="*/ 581 w 630"/>
              <a:gd name="T27" fmla="*/ 482 h 649"/>
              <a:gd name="T28" fmla="*/ 547 w 630"/>
              <a:gd name="T29" fmla="*/ 513 h 649"/>
              <a:gd name="T30" fmla="*/ 448 w 630"/>
              <a:gd name="T31" fmla="*/ 523 h 649"/>
              <a:gd name="T32" fmla="*/ 186 w 630"/>
              <a:gd name="T33" fmla="*/ 432 h 649"/>
              <a:gd name="T34" fmla="*/ 160 w 630"/>
              <a:gd name="T35" fmla="*/ 415 h 649"/>
              <a:gd name="T36" fmla="*/ 55 w 630"/>
              <a:gd name="T37" fmla="*/ 302 h 649"/>
              <a:gd name="T38" fmla="*/ 66 w 630"/>
              <a:gd name="T39" fmla="*/ 234 h 649"/>
              <a:gd name="T40" fmla="*/ 117 w 630"/>
              <a:gd name="T41" fmla="*/ 210 h 649"/>
              <a:gd name="T42" fmla="*/ 161 w 630"/>
              <a:gd name="T43" fmla="*/ 175 h 649"/>
              <a:gd name="T44" fmla="*/ 151 w 630"/>
              <a:gd name="T45" fmla="*/ 174 h 649"/>
              <a:gd name="T46" fmla="*/ 56 w 630"/>
              <a:gd name="T47" fmla="*/ 192 h 649"/>
              <a:gd name="T48" fmla="*/ 8 w 630"/>
              <a:gd name="T49" fmla="*/ 243 h 649"/>
              <a:gd name="T50" fmla="*/ 4 w 630"/>
              <a:gd name="T51" fmla="*/ 299 h 649"/>
              <a:gd name="T52" fmla="*/ 77 w 630"/>
              <a:gd name="T53" fmla="*/ 418 h 649"/>
              <a:gd name="T54" fmla="*/ 215 w 630"/>
              <a:gd name="T55" fmla="*/ 514 h 649"/>
              <a:gd name="T56" fmla="*/ 479 w 630"/>
              <a:gd name="T57" fmla="*/ 577 h 649"/>
              <a:gd name="T58" fmla="*/ 579 w 630"/>
              <a:gd name="T59" fmla="*/ 550 h 649"/>
              <a:gd name="T60" fmla="*/ 607 w 630"/>
              <a:gd name="T61" fmla="*/ 526 h 649"/>
              <a:gd name="T62" fmla="*/ 625 w 630"/>
              <a:gd name="T63" fmla="*/ 456 h 649"/>
              <a:gd name="T64" fmla="*/ 588 w 630"/>
              <a:gd name="T65" fmla="*/ 377 h 649"/>
              <a:gd name="T66" fmla="*/ 272 w 630"/>
              <a:gd name="T67" fmla="*/ 156 h 649"/>
              <a:gd name="T68" fmla="*/ 152 w 630"/>
              <a:gd name="T69" fmla="*/ 208 h 649"/>
              <a:gd name="T70" fmla="*/ 140 w 630"/>
              <a:gd name="T71" fmla="*/ 219 h 649"/>
              <a:gd name="T72" fmla="*/ 107 w 630"/>
              <a:gd name="T73" fmla="*/ 257 h 649"/>
              <a:gd name="T74" fmla="*/ 86 w 630"/>
              <a:gd name="T75" fmla="*/ 316 h 649"/>
              <a:gd name="T76" fmla="*/ 109 w 630"/>
              <a:gd name="T77" fmla="*/ 346 h 649"/>
              <a:gd name="T78" fmla="*/ 334 w 630"/>
              <a:gd name="T79" fmla="*/ 477 h 649"/>
              <a:gd name="T80" fmla="*/ 494 w 630"/>
              <a:gd name="T81" fmla="*/ 504 h 649"/>
              <a:gd name="T82" fmla="*/ 522 w 630"/>
              <a:gd name="T83" fmla="*/ 495 h 649"/>
              <a:gd name="T84" fmla="*/ 529 w 630"/>
              <a:gd name="T85" fmla="*/ 482 h 649"/>
              <a:gd name="T86" fmla="*/ 494 w 630"/>
              <a:gd name="T87" fmla="*/ 245 h 649"/>
              <a:gd name="T88" fmla="*/ 272 w 630"/>
              <a:gd name="T89" fmla="*/ 156 h 649"/>
              <a:gd name="T90" fmla="*/ 562 w 630"/>
              <a:gd name="T91" fmla="*/ 41 h 649"/>
              <a:gd name="T92" fmla="*/ 495 w 630"/>
              <a:gd name="T93" fmla="*/ 108 h 649"/>
              <a:gd name="T94" fmla="*/ 562 w 630"/>
              <a:gd name="T95" fmla="*/ 176 h 649"/>
              <a:gd name="T96" fmla="*/ 630 w 630"/>
              <a:gd name="T97" fmla="*/ 108 h 649"/>
              <a:gd name="T98" fmla="*/ 562 w 630"/>
              <a:gd name="T99" fmla="*/ 41 h 649"/>
              <a:gd name="T100" fmla="*/ 390 w 630"/>
              <a:gd name="T101" fmla="*/ 38 h 649"/>
              <a:gd name="T102" fmla="*/ 352 w 630"/>
              <a:gd name="T103" fmla="*/ 0 h 649"/>
              <a:gd name="T104" fmla="*/ 315 w 630"/>
              <a:gd name="T105" fmla="*/ 38 h 649"/>
              <a:gd name="T106" fmla="*/ 352 w 630"/>
              <a:gd name="T107" fmla="*/ 76 h 649"/>
              <a:gd name="T108" fmla="*/ 390 w 630"/>
              <a:gd name="T109" fmla="*/ 38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30" h="649">
                <a:moveTo>
                  <a:pt x="373" y="590"/>
                </a:moveTo>
                <a:cubicBezTo>
                  <a:pt x="393" y="594"/>
                  <a:pt x="414" y="596"/>
                  <a:pt x="435" y="598"/>
                </a:cubicBezTo>
                <a:cubicBezTo>
                  <a:pt x="369" y="639"/>
                  <a:pt x="285" y="649"/>
                  <a:pt x="208" y="615"/>
                </a:cubicBezTo>
                <a:cubicBezTo>
                  <a:pt x="131" y="582"/>
                  <a:pt x="81" y="514"/>
                  <a:pt x="67" y="437"/>
                </a:cubicBezTo>
                <a:cubicBezTo>
                  <a:pt x="82" y="452"/>
                  <a:pt x="98" y="465"/>
                  <a:pt x="115" y="477"/>
                </a:cubicBezTo>
                <a:cubicBezTo>
                  <a:pt x="133" y="492"/>
                  <a:pt x="153" y="505"/>
                  <a:pt x="174" y="516"/>
                </a:cubicBezTo>
                <a:cubicBezTo>
                  <a:pt x="215" y="540"/>
                  <a:pt x="259" y="559"/>
                  <a:pt x="304" y="573"/>
                </a:cubicBezTo>
                <a:cubicBezTo>
                  <a:pt x="326" y="580"/>
                  <a:pt x="349" y="586"/>
                  <a:pt x="373" y="590"/>
                </a:cubicBezTo>
                <a:close/>
                <a:moveTo>
                  <a:pt x="588" y="377"/>
                </a:moveTo>
                <a:cubicBezTo>
                  <a:pt x="580" y="367"/>
                  <a:pt x="572" y="358"/>
                  <a:pt x="564" y="350"/>
                </a:cubicBezTo>
                <a:cubicBezTo>
                  <a:pt x="566" y="366"/>
                  <a:pt x="568" y="382"/>
                  <a:pt x="567" y="398"/>
                </a:cubicBezTo>
                <a:cubicBezTo>
                  <a:pt x="567" y="401"/>
                  <a:pt x="567" y="404"/>
                  <a:pt x="567" y="407"/>
                </a:cubicBezTo>
                <a:cubicBezTo>
                  <a:pt x="569" y="410"/>
                  <a:pt x="570" y="413"/>
                  <a:pt x="572" y="417"/>
                </a:cubicBezTo>
                <a:cubicBezTo>
                  <a:pt x="582" y="436"/>
                  <a:pt x="589" y="461"/>
                  <a:pt x="581" y="482"/>
                </a:cubicBezTo>
                <a:cubicBezTo>
                  <a:pt x="575" y="496"/>
                  <a:pt x="561" y="507"/>
                  <a:pt x="547" y="513"/>
                </a:cubicBezTo>
                <a:cubicBezTo>
                  <a:pt x="517" y="526"/>
                  <a:pt x="480" y="526"/>
                  <a:pt x="448" y="523"/>
                </a:cubicBezTo>
                <a:cubicBezTo>
                  <a:pt x="356" y="516"/>
                  <a:pt x="264" y="480"/>
                  <a:pt x="186" y="432"/>
                </a:cubicBezTo>
                <a:cubicBezTo>
                  <a:pt x="177" y="426"/>
                  <a:pt x="168" y="421"/>
                  <a:pt x="160" y="415"/>
                </a:cubicBezTo>
                <a:cubicBezTo>
                  <a:pt x="119" y="386"/>
                  <a:pt x="75" y="349"/>
                  <a:pt x="55" y="302"/>
                </a:cubicBezTo>
                <a:cubicBezTo>
                  <a:pt x="45" y="278"/>
                  <a:pt x="46" y="252"/>
                  <a:pt x="66" y="234"/>
                </a:cubicBezTo>
                <a:cubicBezTo>
                  <a:pt x="80" y="222"/>
                  <a:pt x="100" y="214"/>
                  <a:pt x="117" y="210"/>
                </a:cubicBezTo>
                <a:cubicBezTo>
                  <a:pt x="130" y="197"/>
                  <a:pt x="145" y="185"/>
                  <a:pt x="161" y="175"/>
                </a:cubicBezTo>
                <a:cubicBezTo>
                  <a:pt x="157" y="174"/>
                  <a:pt x="154" y="174"/>
                  <a:pt x="151" y="174"/>
                </a:cubicBezTo>
                <a:cubicBezTo>
                  <a:pt x="119" y="173"/>
                  <a:pt x="85" y="177"/>
                  <a:pt x="56" y="192"/>
                </a:cubicBezTo>
                <a:cubicBezTo>
                  <a:pt x="35" y="203"/>
                  <a:pt x="17" y="221"/>
                  <a:pt x="8" y="243"/>
                </a:cubicBezTo>
                <a:cubicBezTo>
                  <a:pt x="1" y="261"/>
                  <a:pt x="0" y="280"/>
                  <a:pt x="4" y="299"/>
                </a:cubicBezTo>
                <a:cubicBezTo>
                  <a:pt x="12" y="345"/>
                  <a:pt x="45" y="387"/>
                  <a:pt x="77" y="418"/>
                </a:cubicBezTo>
                <a:cubicBezTo>
                  <a:pt x="117" y="457"/>
                  <a:pt x="165" y="489"/>
                  <a:pt x="215" y="514"/>
                </a:cubicBezTo>
                <a:cubicBezTo>
                  <a:pt x="295" y="554"/>
                  <a:pt x="389" y="582"/>
                  <a:pt x="479" y="577"/>
                </a:cubicBezTo>
                <a:cubicBezTo>
                  <a:pt x="513" y="576"/>
                  <a:pt x="549" y="569"/>
                  <a:pt x="579" y="550"/>
                </a:cubicBezTo>
                <a:cubicBezTo>
                  <a:pt x="589" y="544"/>
                  <a:pt x="599" y="536"/>
                  <a:pt x="607" y="526"/>
                </a:cubicBezTo>
                <a:cubicBezTo>
                  <a:pt x="622" y="506"/>
                  <a:pt x="629" y="481"/>
                  <a:pt x="625" y="456"/>
                </a:cubicBezTo>
                <a:cubicBezTo>
                  <a:pt x="622" y="426"/>
                  <a:pt x="606" y="400"/>
                  <a:pt x="588" y="377"/>
                </a:cubicBezTo>
                <a:close/>
                <a:moveTo>
                  <a:pt x="272" y="156"/>
                </a:moveTo>
                <a:cubicBezTo>
                  <a:pt x="228" y="162"/>
                  <a:pt x="187" y="180"/>
                  <a:pt x="152" y="208"/>
                </a:cubicBezTo>
                <a:cubicBezTo>
                  <a:pt x="148" y="212"/>
                  <a:pt x="144" y="215"/>
                  <a:pt x="140" y="219"/>
                </a:cubicBezTo>
                <a:cubicBezTo>
                  <a:pt x="128" y="230"/>
                  <a:pt x="117" y="243"/>
                  <a:pt x="107" y="257"/>
                </a:cubicBezTo>
                <a:cubicBezTo>
                  <a:pt x="95" y="273"/>
                  <a:pt x="77" y="295"/>
                  <a:pt x="86" y="316"/>
                </a:cubicBezTo>
                <a:cubicBezTo>
                  <a:pt x="91" y="327"/>
                  <a:pt x="100" y="337"/>
                  <a:pt x="109" y="346"/>
                </a:cubicBezTo>
                <a:cubicBezTo>
                  <a:pt x="171" y="407"/>
                  <a:pt x="251" y="449"/>
                  <a:pt x="334" y="477"/>
                </a:cubicBezTo>
                <a:cubicBezTo>
                  <a:pt x="386" y="494"/>
                  <a:pt x="440" y="507"/>
                  <a:pt x="494" y="504"/>
                </a:cubicBezTo>
                <a:cubicBezTo>
                  <a:pt x="504" y="504"/>
                  <a:pt x="515" y="503"/>
                  <a:pt x="522" y="495"/>
                </a:cubicBezTo>
                <a:cubicBezTo>
                  <a:pt x="525" y="492"/>
                  <a:pt x="528" y="487"/>
                  <a:pt x="529" y="482"/>
                </a:cubicBezTo>
                <a:cubicBezTo>
                  <a:pt x="560" y="404"/>
                  <a:pt x="546" y="311"/>
                  <a:pt x="494" y="245"/>
                </a:cubicBezTo>
                <a:cubicBezTo>
                  <a:pt x="442" y="180"/>
                  <a:pt x="355" y="144"/>
                  <a:pt x="272" y="156"/>
                </a:cubicBezTo>
                <a:close/>
                <a:moveTo>
                  <a:pt x="562" y="41"/>
                </a:moveTo>
                <a:cubicBezTo>
                  <a:pt x="525" y="41"/>
                  <a:pt x="495" y="71"/>
                  <a:pt x="495" y="108"/>
                </a:cubicBezTo>
                <a:cubicBezTo>
                  <a:pt x="495" y="146"/>
                  <a:pt x="525" y="176"/>
                  <a:pt x="562" y="176"/>
                </a:cubicBezTo>
                <a:cubicBezTo>
                  <a:pt x="599" y="176"/>
                  <a:pt x="630" y="146"/>
                  <a:pt x="630" y="108"/>
                </a:cubicBezTo>
                <a:cubicBezTo>
                  <a:pt x="630" y="71"/>
                  <a:pt x="599" y="41"/>
                  <a:pt x="562" y="41"/>
                </a:cubicBezTo>
                <a:close/>
                <a:moveTo>
                  <a:pt x="390" y="38"/>
                </a:moveTo>
                <a:cubicBezTo>
                  <a:pt x="390" y="17"/>
                  <a:pt x="373" y="0"/>
                  <a:pt x="352" y="0"/>
                </a:cubicBezTo>
                <a:cubicBezTo>
                  <a:pt x="331" y="0"/>
                  <a:pt x="315" y="17"/>
                  <a:pt x="315" y="38"/>
                </a:cubicBezTo>
                <a:cubicBezTo>
                  <a:pt x="315" y="59"/>
                  <a:pt x="331" y="76"/>
                  <a:pt x="352" y="76"/>
                </a:cubicBezTo>
                <a:cubicBezTo>
                  <a:pt x="373" y="76"/>
                  <a:pt x="390" y="59"/>
                  <a:pt x="390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4" name="Freeform 181"/>
          <p:cNvSpPr>
            <a:spLocks noEditPoints="1"/>
          </p:cNvSpPr>
          <p:nvPr/>
        </p:nvSpPr>
        <p:spPr bwMode="auto">
          <a:xfrm>
            <a:off x="6281127" y="6598701"/>
            <a:ext cx="497120" cy="493218"/>
          </a:xfrm>
          <a:custGeom>
            <a:avLst/>
            <a:gdLst>
              <a:gd name="T0" fmla="*/ 61 w 627"/>
              <a:gd name="T1" fmla="*/ 439 h 623"/>
              <a:gd name="T2" fmla="*/ 58 w 627"/>
              <a:gd name="T3" fmla="*/ 432 h 623"/>
              <a:gd name="T4" fmla="*/ 375 w 627"/>
              <a:gd name="T5" fmla="*/ 115 h 623"/>
              <a:gd name="T6" fmla="*/ 511 w 627"/>
              <a:gd name="T7" fmla="*/ 250 h 623"/>
              <a:gd name="T8" fmla="*/ 193 w 627"/>
              <a:gd name="T9" fmla="*/ 567 h 623"/>
              <a:gd name="T10" fmla="*/ 186 w 627"/>
              <a:gd name="T11" fmla="*/ 564 h 623"/>
              <a:gd name="T12" fmla="*/ 143 w 627"/>
              <a:gd name="T13" fmla="*/ 544 h 623"/>
              <a:gd name="T14" fmla="*/ 127 w 627"/>
              <a:gd name="T15" fmla="*/ 514 h 623"/>
              <a:gd name="T16" fmla="*/ 111 w 627"/>
              <a:gd name="T17" fmla="*/ 498 h 623"/>
              <a:gd name="T18" fmla="*/ 81 w 627"/>
              <a:gd name="T19" fmla="*/ 482 h 623"/>
              <a:gd name="T20" fmla="*/ 61 w 627"/>
              <a:gd name="T21" fmla="*/ 439 h 623"/>
              <a:gd name="T22" fmla="*/ 510 w 627"/>
              <a:gd name="T23" fmla="*/ 6 h 623"/>
              <a:gd name="T24" fmla="*/ 497 w 627"/>
              <a:gd name="T25" fmla="*/ 0 h 623"/>
              <a:gd name="T26" fmla="*/ 484 w 627"/>
              <a:gd name="T27" fmla="*/ 6 h 623"/>
              <a:gd name="T28" fmla="*/ 391 w 627"/>
              <a:gd name="T29" fmla="*/ 99 h 623"/>
              <a:gd name="T30" fmla="*/ 526 w 627"/>
              <a:gd name="T31" fmla="*/ 235 h 623"/>
              <a:gd name="T32" fmla="*/ 619 w 627"/>
              <a:gd name="T33" fmla="*/ 141 h 623"/>
              <a:gd name="T34" fmla="*/ 619 w 627"/>
              <a:gd name="T35" fmla="*/ 116 h 623"/>
              <a:gd name="T36" fmla="*/ 510 w 627"/>
              <a:gd name="T37" fmla="*/ 6 h 623"/>
              <a:gd name="T38" fmla="*/ 155 w 627"/>
              <a:gd name="T39" fmla="*/ 589 h 623"/>
              <a:gd name="T40" fmla="*/ 167 w 627"/>
              <a:gd name="T41" fmla="*/ 586 h 623"/>
              <a:gd name="T42" fmla="*/ 177 w 627"/>
              <a:gd name="T43" fmla="*/ 584 h 623"/>
              <a:gd name="T44" fmla="*/ 154 w 627"/>
              <a:gd name="T45" fmla="*/ 573 h 623"/>
              <a:gd name="T46" fmla="*/ 133 w 627"/>
              <a:gd name="T47" fmla="*/ 564 h 623"/>
              <a:gd name="T48" fmla="*/ 124 w 627"/>
              <a:gd name="T49" fmla="*/ 556 h 623"/>
              <a:gd name="T50" fmla="*/ 111 w 627"/>
              <a:gd name="T51" fmla="*/ 530 h 623"/>
              <a:gd name="T52" fmla="*/ 108 w 627"/>
              <a:gd name="T53" fmla="*/ 525 h 623"/>
              <a:gd name="T54" fmla="*/ 100 w 627"/>
              <a:gd name="T55" fmla="*/ 517 h 623"/>
              <a:gd name="T56" fmla="*/ 95 w 627"/>
              <a:gd name="T57" fmla="*/ 514 h 623"/>
              <a:gd name="T58" fmla="*/ 69 w 627"/>
              <a:gd name="T59" fmla="*/ 500 h 623"/>
              <a:gd name="T60" fmla="*/ 61 w 627"/>
              <a:gd name="T61" fmla="*/ 492 h 623"/>
              <a:gd name="T62" fmla="*/ 51 w 627"/>
              <a:gd name="T63" fmla="*/ 471 h 623"/>
              <a:gd name="T64" fmla="*/ 41 w 627"/>
              <a:gd name="T65" fmla="*/ 448 h 623"/>
              <a:gd name="T66" fmla="*/ 39 w 627"/>
              <a:gd name="T67" fmla="*/ 458 h 623"/>
              <a:gd name="T68" fmla="*/ 36 w 627"/>
              <a:gd name="T69" fmla="*/ 470 h 623"/>
              <a:gd name="T70" fmla="*/ 33 w 627"/>
              <a:gd name="T71" fmla="*/ 483 h 623"/>
              <a:gd name="T72" fmla="*/ 3 w 627"/>
              <a:gd name="T73" fmla="*/ 600 h 623"/>
              <a:gd name="T74" fmla="*/ 21 w 627"/>
              <a:gd name="T75" fmla="*/ 623 h 623"/>
              <a:gd name="T76" fmla="*/ 25 w 627"/>
              <a:gd name="T77" fmla="*/ 622 h 623"/>
              <a:gd name="T78" fmla="*/ 142 w 627"/>
              <a:gd name="T79" fmla="*/ 592 h 623"/>
              <a:gd name="T80" fmla="*/ 155 w 627"/>
              <a:gd name="T81" fmla="*/ 589 h 6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27" h="623">
                <a:moveTo>
                  <a:pt x="61" y="439"/>
                </a:moveTo>
                <a:cubicBezTo>
                  <a:pt x="58" y="432"/>
                  <a:pt x="58" y="432"/>
                  <a:pt x="58" y="432"/>
                </a:cubicBezTo>
                <a:cubicBezTo>
                  <a:pt x="375" y="115"/>
                  <a:pt x="375" y="115"/>
                  <a:pt x="375" y="115"/>
                </a:cubicBezTo>
                <a:cubicBezTo>
                  <a:pt x="511" y="250"/>
                  <a:pt x="511" y="250"/>
                  <a:pt x="511" y="250"/>
                </a:cubicBezTo>
                <a:cubicBezTo>
                  <a:pt x="193" y="567"/>
                  <a:pt x="193" y="567"/>
                  <a:pt x="193" y="567"/>
                </a:cubicBezTo>
                <a:cubicBezTo>
                  <a:pt x="186" y="564"/>
                  <a:pt x="186" y="564"/>
                  <a:pt x="186" y="564"/>
                </a:cubicBezTo>
                <a:cubicBezTo>
                  <a:pt x="143" y="544"/>
                  <a:pt x="143" y="544"/>
                  <a:pt x="143" y="544"/>
                </a:cubicBezTo>
                <a:cubicBezTo>
                  <a:pt x="127" y="514"/>
                  <a:pt x="127" y="514"/>
                  <a:pt x="127" y="514"/>
                </a:cubicBezTo>
                <a:cubicBezTo>
                  <a:pt x="124" y="507"/>
                  <a:pt x="118" y="502"/>
                  <a:pt x="111" y="498"/>
                </a:cubicBezTo>
                <a:cubicBezTo>
                  <a:pt x="81" y="482"/>
                  <a:pt x="81" y="482"/>
                  <a:pt x="81" y="482"/>
                </a:cubicBezTo>
                <a:lnTo>
                  <a:pt x="61" y="439"/>
                </a:lnTo>
                <a:close/>
                <a:moveTo>
                  <a:pt x="510" y="6"/>
                </a:moveTo>
                <a:cubicBezTo>
                  <a:pt x="506" y="2"/>
                  <a:pt x="502" y="0"/>
                  <a:pt x="497" y="0"/>
                </a:cubicBezTo>
                <a:cubicBezTo>
                  <a:pt x="492" y="0"/>
                  <a:pt x="488" y="2"/>
                  <a:pt x="484" y="6"/>
                </a:cubicBezTo>
                <a:cubicBezTo>
                  <a:pt x="391" y="99"/>
                  <a:pt x="391" y="99"/>
                  <a:pt x="391" y="99"/>
                </a:cubicBezTo>
                <a:cubicBezTo>
                  <a:pt x="526" y="235"/>
                  <a:pt x="526" y="235"/>
                  <a:pt x="526" y="235"/>
                </a:cubicBezTo>
                <a:cubicBezTo>
                  <a:pt x="619" y="141"/>
                  <a:pt x="619" y="141"/>
                  <a:pt x="619" y="141"/>
                </a:cubicBezTo>
                <a:cubicBezTo>
                  <a:pt x="627" y="134"/>
                  <a:pt x="627" y="123"/>
                  <a:pt x="619" y="116"/>
                </a:cubicBezTo>
                <a:lnTo>
                  <a:pt x="510" y="6"/>
                </a:lnTo>
                <a:close/>
                <a:moveTo>
                  <a:pt x="155" y="589"/>
                </a:moveTo>
                <a:cubicBezTo>
                  <a:pt x="167" y="586"/>
                  <a:pt x="167" y="586"/>
                  <a:pt x="167" y="586"/>
                </a:cubicBezTo>
                <a:cubicBezTo>
                  <a:pt x="177" y="584"/>
                  <a:pt x="177" y="584"/>
                  <a:pt x="177" y="584"/>
                </a:cubicBezTo>
                <a:cubicBezTo>
                  <a:pt x="154" y="573"/>
                  <a:pt x="154" y="573"/>
                  <a:pt x="154" y="573"/>
                </a:cubicBezTo>
                <a:cubicBezTo>
                  <a:pt x="133" y="564"/>
                  <a:pt x="133" y="564"/>
                  <a:pt x="133" y="564"/>
                </a:cubicBezTo>
                <a:cubicBezTo>
                  <a:pt x="129" y="562"/>
                  <a:pt x="126" y="559"/>
                  <a:pt x="124" y="556"/>
                </a:cubicBezTo>
                <a:cubicBezTo>
                  <a:pt x="111" y="530"/>
                  <a:pt x="111" y="530"/>
                  <a:pt x="111" y="530"/>
                </a:cubicBezTo>
                <a:cubicBezTo>
                  <a:pt x="108" y="525"/>
                  <a:pt x="108" y="525"/>
                  <a:pt x="108" y="525"/>
                </a:cubicBezTo>
                <a:cubicBezTo>
                  <a:pt x="106" y="521"/>
                  <a:pt x="104" y="519"/>
                  <a:pt x="100" y="517"/>
                </a:cubicBezTo>
                <a:cubicBezTo>
                  <a:pt x="95" y="514"/>
                  <a:pt x="95" y="514"/>
                  <a:pt x="95" y="514"/>
                </a:cubicBezTo>
                <a:cubicBezTo>
                  <a:pt x="69" y="500"/>
                  <a:pt x="69" y="500"/>
                  <a:pt x="69" y="500"/>
                </a:cubicBezTo>
                <a:cubicBezTo>
                  <a:pt x="66" y="499"/>
                  <a:pt x="63" y="496"/>
                  <a:pt x="61" y="492"/>
                </a:cubicBezTo>
                <a:cubicBezTo>
                  <a:pt x="51" y="471"/>
                  <a:pt x="51" y="471"/>
                  <a:pt x="51" y="471"/>
                </a:cubicBezTo>
                <a:cubicBezTo>
                  <a:pt x="41" y="448"/>
                  <a:pt x="41" y="448"/>
                  <a:pt x="41" y="448"/>
                </a:cubicBezTo>
                <a:cubicBezTo>
                  <a:pt x="39" y="458"/>
                  <a:pt x="39" y="458"/>
                  <a:pt x="39" y="458"/>
                </a:cubicBezTo>
                <a:cubicBezTo>
                  <a:pt x="36" y="470"/>
                  <a:pt x="36" y="470"/>
                  <a:pt x="36" y="470"/>
                </a:cubicBezTo>
                <a:cubicBezTo>
                  <a:pt x="33" y="483"/>
                  <a:pt x="33" y="483"/>
                  <a:pt x="33" y="483"/>
                </a:cubicBezTo>
                <a:cubicBezTo>
                  <a:pt x="3" y="600"/>
                  <a:pt x="3" y="600"/>
                  <a:pt x="3" y="600"/>
                </a:cubicBezTo>
                <a:cubicBezTo>
                  <a:pt x="0" y="612"/>
                  <a:pt x="9" y="623"/>
                  <a:pt x="21" y="623"/>
                </a:cubicBezTo>
                <a:cubicBezTo>
                  <a:pt x="22" y="623"/>
                  <a:pt x="23" y="622"/>
                  <a:pt x="25" y="622"/>
                </a:cubicBezTo>
                <a:cubicBezTo>
                  <a:pt x="142" y="592"/>
                  <a:pt x="142" y="592"/>
                  <a:pt x="142" y="592"/>
                </a:cubicBezTo>
                <a:lnTo>
                  <a:pt x="155" y="5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5" name="Freeform 182"/>
          <p:cNvSpPr>
            <a:spLocks noEditPoints="1"/>
          </p:cNvSpPr>
          <p:nvPr/>
        </p:nvSpPr>
        <p:spPr bwMode="auto">
          <a:xfrm>
            <a:off x="1788897" y="10612670"/>
            <a:ext cx="374304" cy="512716"/>
          </a:xfrm>
          <a:custGeom>
            <a:avLst/>
            <a:gdLst>
              <a:gd name="T0" fmla="*/ 324 w 471"/>
              <a:gd name="T1" fmla="*/ 159 h 646"/>
              <a:gd name="T2" fmla="*/ 280 w 471"/>
              <a:gd name="T3" fmla="*/ 159 h 646"/>
              <a:gd name="T4" fmla="*/ 302 w 471"/>
              <a:gd name="T5" fmla="*/ 100 h 646"/>
              <a:gd name="T6" fmla="*/ 324 w 471"/>
              <a:gd name="T7" fmla="*/ 159 h 646"/>
              <a:gd name="T8" fmla="*/ 471 w 471"/>
              <a:gd name="T9" fmla="*/ 18 h 646"/>
              <a:gd name="T10" fmla="*/ 471 w 471"/>
              <a:gd name="T11" fmla="*/ 628 h 646"/>
              <a:gd name="T12" fmla="*/ 452 w 471"/>
              <a:gd name="T13" fmla="*/ 646 h 646"/>
              <a:gd name="T14" fmla="*/ 121 w 471"/>
              <a:gd name="T15" fmla="*/ 646 h 646"/>
              <a:gd name="T16" fmla="*/ 121 w 471"/>
              <a:gd name="T17" fmla="*/ 565 h 646"/>
              <a:gd name="T18" fmla="*/ 81 w 471"/>
              <a:gd name="T19" fmla="*/ 525 h 646"/>
              <a:gd name="T20" fmla="*/ 0 w 471"/>
              <a:gd name="T21" fmla="*/ 525 h 646"/>
              <a:gd name="T22" fmla="*/ 0 w 471"/>
              <a:gd name="T23" fmla="*/ 18 h 646"/>
              <a:gd name="T24" fmla="*/ 18 w 471"/>
              <a:gd name="T25" fmla="*/ 0 h 646"/>
              <a:gd name="T26" fmla="*/ 452 w 471"/>
              <a:gd name="T27" fmla="*/ 0 h 646"/>
              <a:gd name="T28" fmla="*/ 471 w 471"/>
              <a:gd name="T29" fmla="*/ 18 h 646"/>
              <a:gd name="T30" fmla="*/ 231 w 471"/>
              <a:gd name="T31" fmla="*/ 230 h 646"/>
              <a:gd name="T32" fmla="*/ 242 w 471"/>
              <a:gd name="T33" fmla="*/ 230 h 646"/>
              <a:gd name="T34" fmla="*/ 259 w 471"/>
              <a:gd name="T35" fmla="*/ 218 h 646"/>
              <a:gd name="T36" fmla="*/ 269 w 471"/>
              <a:gd name="T37" fmla="*/ 191 h 646"/>
              <a:gd name="T38" fmla="*/ 336 w 471"/>
              <a:gd name="T39" fmla="*/ 191 h 646"/>
              <a:gd name="T40" fmla="*/ 347 w 471"/>
              <a:gd name="T41" fmla="*/ 218 h 646"/>
              <a:gd name="T42" fmla="*/ 364 w 471"/>
              <a:gd name="T43" fmla="*/ 230 h 646"/>
              <a:gd name="T44" fmla="*/ 375 w 471"/>
              <a:gd name="T45" fmla="*/ 230 h 646"/>
              <a:gd name="T46" fmla="*/ 386 w 471"/>
              <a:gd name="T47" fmla="*/ 215 h 646"/>
              <a:gd name="T48" fmla="*/ 326 w 471"/>
              <a:gd name="T49" fmla="*/ 66 h 646"/>
              <a:gd name="T50" fmla="*/ 309 w 471"/>
              <a:gd name="T51" fmla="*/ 55 h 646"/>
              <a:gd name="T52" fmla="*/ 295 w 471"/>
              <a:gd name="T53" fmla="*/ 55 h 646"/>
              <a:gd name="T54" fmla="*/ 279 w 471"/>
              <a:gd name="T55" fmla="*/ 67 h 646"/>
              <a:gd name="T56" fmla="*/ 221 w 471"/>
              <a:gd name="T57" fmla="*/ 215 h 646"/>
              <a:gd name="T58" fmla="*/ 231 w 471"/>
              <a:gd name="T59" fmla="*/ 230 h 646"/>
              <a:gd name="T60" fmla="*/ 391 w 471"/>
              <a:gd name="T61" fmla="*/ 456 h 646"/>
              <a:gd name="T62" fmla="*/ 373 w 471"/>
              <a:gd name="T63" fmla="*/ 438 h 646"/>
              <a:gd name="T64" fmla="*/ 98 w 471"/>
              <a:gd name="T65" fmla="*/ 438 h 646"/>
              <a:gd name="T66" fmla="*/ 80 w 471"/>
              <a:gd name="T67" fmla="*/ 456 h 646"/>
              <a:gd name="T68" fmla="*/ 98 w 471"/>
              <a:gd name="T69" fmla="*/ 474 h 646"/>
              <a:gd name="T70" fmla="*/ 373 w 471"/>
              <a:gd name="T71" fmla="*/ 474 h 646"/>
              <a:gd name="T72" fmla="*/ 391 w 471"/>
              <a:gd name="T73" fmla="*/ 456 h 646"/>
              <a:gd name="T74" fmla="*/ 391 w 471"/>
              <a:gd name="T75" fmla="*/ 375 h 646"/>
              <a:gd name="T76" fmla="*/ 373 w 471"/>
              <a:gd name="T77" fmla="*/ 357 h 646"/>
              <a:gd name="T78" fmla="*/ 98 w 471"/>
              <a:gd name="T79" fmla="*/ 357 h 646"/>
              <a:gd name="T80" fmla="*/ 80 w 471"/>
              <a:gd name="T81" fmla="*/ 375 h 646"/>
              <a:gd name="T82" fmla="*/ 98 w 471"/>
              <a:gd name="T83" fmla="*/ 393 h 646"/>
              <a:gd name="T84" fmla="*/ 373 w 471"/>
              <a:gd name="T85" fmla="*/ 393 h 646"/>
              <a:gd name="T86" fmla="*/ 391 w 471"/>
              <a:gd name="T87" fmla="*/ 375 h 646"/>
              <a:gd name="T88" fmla="*/ 391 w 471"/>
              <a:gd name="T89" fmla="*/ 294 h 646"/>
              <a:gd name="T90" fmla="*/ 373 w 471"/>
              <a:gd name="T91" fmla="*/ 276 h 646"/>
              <a:gd name="T92" fmla="*/ 98 w 471"/>
              <a:gd name="T93" fmla="*/ 276 h 646"/>
              <a:gd name="T94" fmla="*/ 80 w 471"/>
              <a:gd name="T95" fmla="*/ 294 h 646"/>
              <a:gd name="T96" fmla="*/ 98 w 471"/>
              <a:gd name="T97" fmla="*/ 312 h 646"/>
              <a:gd name="T98" fmla="*/ 373 w 471"/>
              <a:gd name="T99" fmla="*/ 312 h 646"/>
              <a:gd name="T100" fmla="*/ 391 w 471"/>
              <a:gd name="T101" fmla="*/ 294 h 646"/>
              <a:gd name="T102" fmla="*/ 81 w 471"/>
              <a:gd name="T103" fmla="*/ 546 h 646"/>
              <a:gd name="T104" fmla="*/ 0 w 471"/>
              <a:gd name="T105" fmla="*/ 546 h 646"/>
              <a:gd name="T106" fmla="*/ 99 w 471"/>
              <a:gd name="T107" fmla="*/ 646 h 646"/>
              <a:gd name="T108" fmla="*/ 99 w 471"/>
              <a:gd name="T109" fmla="*/ 565 h 646"/>
              <a:gd name="T110" fmla="*/ 81 w 471"/>
              <a:gd name="T111" fmla="*/ 546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71" h="646">
                <a:moveTo>
                  <a:pt x="324" y="159"/>
                </a:moveTo>
                <a:cubicBezTo>
                  <a:pt x="280" y="159"/>
                  <a:pt x="280" y="159"/>
                  <a:pt x="280" y="159"/>
                </a:cubicBezTo>
                <a:cubicBezTo>
                  <a:pt x="302" y="100"/>
                  <a:pt x="302" y="100"/>
                  <a:pt x="302" y="100"/>
                </a:cubicBezTo>
                <a:lnTo>
                  <a:pt x="324" y="159"/>
                </a:lnTo>
                <a:close/>
                <a:moveTo>
                  <a:pt x="471" y="18"/>
                </a:moveTo>
                <a:cubicBezTo>
                  <a:pt x="471" y="628"/>
                  <a:pt x="471" y="628"/>
                  <a:pt x="471" y="628"/>
                </a:cubicBezTo>
                <a:cubicBezTo>
                  <a:pt x="471" y="638"/>
                  <a:pt x="462" y="646"/>
                  <a:pt x="452" y="646"/>
                </a:cubicBezTo>
                <a:cubicBezTo>
                  <a:pt x="121" y="646"/>
                  <a:pt x="121" y="646"/>
                  <a:pt x="121" y="646"/>
                </a:cubicBezTo>
                <a:cubicBezTo>
                  <a:pt x="121" y="565"/>
                  <a:pt x="121" y="565"/>
                  <a:pt x="121" y="565"/>
                </a:cubicBezTo>
                <a:cubicBezTo>
                  <a:pt x="121" y="543"/>
                  <a:pt x="103" y="525"/>
                  <a:pt x="81" y="525"/>
                </a:cubicBezTo>
                <a:cubicBezTo>
                  <a:pt x="0" y="525"/>
                  <a:pt x="0" y="525"/>
                  <a:pt x="0" y="525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452" y="0"/>
                  <a:pt x="452" y="0"/>
                  <a:pt x="452" y="0"/>
                </a:cubicBezTo>
                <a:cubicBezTo>
                  <a:pt x="462" y="0"/>
                  <a:pt x="471" y="8"/>
                  <a:pt x="471" y="18"/>
                </a:cubicBezTo>
                <a:close/>
                <a:moveTo>
                  <a:pt x="231" y="230"/>
                </a:moveTo>
                <a:cubicBezTo>
                  <a:pt x="242" y="230"/>
                  <a:pt x="242" y="230"/>
                  <a:pt x="242" y="230"/>
                </a:cubicBezTo>
                <a:cubicBezTo>
                  <a:pt x="249" y="230"/>
                  <a:pt x="256" y="225"/>
                  <a:pt x="259" y="218"/>
                </a:cubicBezTo>
                <a:cubicBezTo>
                  <a:pt x="269" y="191"/>
                  <a:pt x="269" y="191"/>
                  <a:pt x="269" y="191"/>
                </a:cubicBezTo>
                <a:cubicBezTo>
                  <a:pt x="336" y="191"/>
                  <a:pt x="336" y="191"/>
                  <a:pt x="336" y="191"/>
                </a:cubicBezTo>
                <a:cubicBezTo>
                  <a:pt x="347" y="218"/>
                  <a:pt x="347" y="218"/>
                  <a:pt x="347" y="218"/>
                </a:cubicBezTo>
                <a:cubicBezTo>
                  <a:pt x="349" y="225"/>
                  <a:pt x="356" y="230"/>
                  <a:pt x="364" y="230"/>
                </a:cubicBezTo>
                <a:cubicBezTo>
                  <a:pt x="375" y="230"/>
                  <a:pt x="375" y="230"/>
                  <a:pt x="375" y="230"/>
                </a:cubicBezTo>
                <a:cubicBezTo>
                  <a:pt x="383" y="230"/>
                  <a:pt x="388" y="222"/>
                  <a:pt x="386" y="215"/>
                </a:cubicBezTo>
                <a:cubicBezTo>
                  <a:pt x="326" y="66"/>
                  <a:pt x="326" y="66"/>
                  <a:pt x="326" y="66"/>
                </a:cubicBezTo>
                <a:cubicBezTo>
                  <a:pt x="323" y="60"/>
                  <a:pt x="317" y="55"/>
                  <a:pt x="309" y="55"/>
                </a:cubicBezTo>
                <a:cubicBezTo>
                  <a:pt x="295" y="55"/>
                  <a:pt x="295" y="55"/>
                  <a:pt x="295" y="55"/>
                </a:cubicBezTo>
                <a:cubicBezTo>
                  <a:pt x="288" y="55"/>
                  <a:pt x="281" y="60"/>
                  <a:pt x="279" y="67"/>
                </a:cubicBezTo>
                <a:cubicBezTo>
                  <a:pt x="221" y="215"/>
                  <a:pt x="221" y="215"/>
                  <a:pt x="221" y="215"/>
                </a:cubicBezTo>
                <a:cubicBezTo>
                  <a:pt x="218" y="222"/>
                  <a:pt x="223" y="230"/>
                  <a:pt x="231" y="230"/>
                </a:cubicBezTo>
                <a:close/>
                <a:moveTo>
                  <a:pt x="391" y="456"/>
                </a:moveTo>
                <a:cubicBezTo>
                  <a:pt x="391" y="446"/>
                  <a:pt x="383" y="438"/>
                  <a:pt x="373" y="438"/>
                </a:cubicBezTo>
                <a:cubicBezTo>
                  <a:pt x="98" y="438"/>
                  <a:pt x="98" y="438"/>
                  <a:pt x="98" y="438"/>
                </a:cubicBezTo>
                <a:cubicBezTo>
                  <a:pt x="88" y="438"/>
                  <a:pt x="80" y="446"/>
                  <a:pt x="80" y="456"/>
                </a:cubicBezTo>
                <a:cubicBezTo>
                  <a:pt x="80" y="466"/>
                  <a:pt x="88" y="474"/>
                  <a:pt x="98" y="474"/>
                </a:cubicBezTo>
                <a:cubicBezTo>
                  <a:pt x="373" y="474"/>
                  <a:pt x="373" y="474"/>
                  <a:pt x="373" y="474"/>
                </a:cubicBezTo>
                <a:cubicBezTo>
                  <a:pt x="383" y="474"/>
                  <a:pt x="391" y="466"/>
                  <a:pt x="391" y="456"/>
                </a:cubicBezTo>
                <a:close/>
                <a:moveTo>
                  <a:pt x="391" y="375"/>
                </a:moveTo>
                <a:cubicBezTo>
                  <a:pt x="391" y="365"/>
                  <a:pt x="383" y="357"/>
                  <a:pt x="373" y="357"/>
                </a:cubicBezTo>
                <a:cubicBezTo>
                  <a:pt x="98" y="357"/>
                  <a:pt x="98" y="357"/>
                  <a:pt x="98" y="357"/>
                </a:cubicBezTo>
                <a:cubicBezTo>
                  <a:pt x="88" y="357"/>
                  <a:pt x="80" y="365"/>
                  <a:pt x="80" y="375"/>
                </a:cubicBezTo>
                <a:cubicBezTo>
                  <a:pt x="80" y="385"/>
                  <a:pt x="88" y="393"/>
                  <a:pt x="98" y="393"/>
                </a:cubicBezTo>
                <a:cubicBezTo>
                  <a:pt x="373" y="393"/>
                  <a:pt x="373" y="393"/>
                  <a:pt x="373" y="393"/>
                </a:cubicBezTo>
                <a:cubicBezTo>
                  <a:pt x="383" y="393"/>
                  <a:pt x="391" y="385"/>
                  <a:pt x="391" y="375"/>
                </a:cubicBezTo>
                <a:close/>
                <a:moveTo>
                  <a:pt x="391" y="294"/>
                </a:moveTo>
                <a:cubicBezTo>
                  <a:pt x="391" y="284"/>
                  <a:pt x="383" y="276"/>
                  <a:pt x="373" y="276"/>
                </a:cubicBezTo>
                <a:cubicBezTo>
                  <a:pt x="98" y="276"/>
                  <a:pt x="98" y="276"/>
                  <a:pt x="98" y="276"/>
                </a:cubicBezTo>
                <a:cubicBezTo>
                  <a:pt x="88" y="276"/>
                  <a:pt x="80" y="284"/>
                  <a:pt x="80" y="294"/>
                </a:cubicBezTo>
                <a:cubicBezTo>
                  <a:pt x="80" y="304"/>
                  <a:pt x="88" y="312"/>
                  <a:pt x="98" y="312"/>
                </a:cubicBezTo>
                <a:cubicBezTo>
                  <a:pt x="373" y="312"/>
                  <a:pt x="373" y="312"/>
                  <a:pt x="373" y="312"/>
                </a:cubicBezTo>
                <a:cubicBezTo>
                  <a:pt x="383" y="312"/>
                  <a:pt x="391" y="304"/>
                  <a:pt x="391" y="294"/>
                </a:cubicBezTo>
                <a:close/>
                <a:moveTo>
                  <a:pt x="81" y="546"/>
                </a:moveTo>
                <a:cubicBezTo>
                  <a:pt x="0" y="546"/>
                  <a:pt x="0" y="546"/>
                  <a:pt x="0" y="546"/>
                </a:cubicBezTo>
                <a:cubicBezTo>
                  <a:pt x="99" y="646"/>
                  <a:pt x="99" y="646"/>
                  <a:pt x="99" y="646"/>
                </a:cubicBezTo>
                <a:cubicBezTo>
                  <a:pt x="99" y="565"/>
                  <a:pt x="99" y="565"/>
                  <a:pt x="99" y="565"/>
                </a:cubicBezTo>
                <a:cubicBezTo>
                  <a:pt x="99" y="555"/>
                  <a:pt x="91" y="546"/>
                  <a:pt x="81" y="5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6" name="Freeform 183"/>
          <p:cNvSpPr>
            <a:spLocks noEditPoints="1"/>
          </p:cNvSpPr>
          <p:nvPr/>
        </p:nvSpPr>
        <p:spPr bwMode="auto">
          <a:xfrm>
            <a:off x="13030844" y="4595194"/>
            <a:ext cx="534162" cy="540008"/>
          </a:xfrm>
          <a:custGeom>
            <a:avLst/>
            <a:gdLst>
              <a:gd name="T0" fmla="*/ 562 w 674"/>
              <a:gd name="T1" fmla="*/ 177 h 680"/>
              <a:gd name="T2" fmla="*/ 546 w 674"/>
              <a:gd name="T3" fmla="*/ 114 h 680"/>
              <a:gd name="T4" fmla="*/ 609 w 674"/>
              <a:gd name="T5" fmla="*/ 0 h 680"/>
              <a:gd name="T6" fmla="*/ 671 w 674"/>
              <a:gd name="T7" fmla="*/ 114 h 680"/>
              <a:gd name="T8" fmla="*/ 656 w 674"/>
              <a:gd name="T9" fmla="*/ 177 h 680"/>
              <a:gd name="T10" fmla="*/ 562 w 674"/>
              <a:gd name="T11" fmla="*/ 177 h 680"/>
              <a:gd name="T12" fmla="*/ 441 w 674"/>
              <a:gd name="T13" fmla="*/ 630 h 680"/>
              <a:gd name="T14" fmla="*/ 423 w 674"/>
              <a:gd name="T15" fmla="*/ 636 h 680"/>
              <a:gd name="T16" fmla="*/ 44 w 674"/>
              <a:gd name="T17" fmla="*/ 416 h 680"/>
              <a:gd name="T18" fmla="*/ 263 w 674"/>
              <a:gd name="T19" fmla="*/ 38 h 680"/>
              <a:gd name="T20" fmla="*/ 282 w 674"/>
              <a:gd name="T21" fmla="*/ 33 h 680"/>
              <a:gd name="T22" fmla="*/ 433 w 674"/>
              <a:gd name="T23" fmla="*/ 168 h 680"/>
              <a:gd name="T24" fmla="*/ 439 w 674"/>
              <a:gd name="T25" fmla="*/ 311 h 680"/>
              <a:gd name="T26" fmla="*/ 505 w 674"/>
              <a:gd name="T27" fmla="*/ 438 h 680"/>
              <a:gd name="T28" fmla="*/ 441 w 674"/>
              <a:gd name="T29" fmla="*/ 630 h 680"/>
              <a:gd name="T30" fmla="*/ 151 w 674"/>
              <a:gd name="T31" fmla="*/ 314 h 680"/>
              <a:gd name="T32" fmla="*/ 182 w 674"/>
              <a:gd name="T33" fmla="*/ 261 h 680"/>
              <a:gd name="T34" fmla="*/ 129 w 674"/>
              <a:gd name="T35" fmla="*/ 230 h 680"/>
              <a:gd name="T36" fmla="*/ 98 w 674"/>
              <a:gd name="T37" fmla="*/ 284 h 680"/>
              <a:gd name="T38" fmla="*/ 151 w 674"/>
              <a:gd name="T39" fmla="*/ 314 h 680"/>
              <a:gd name="T40" fmla="*/ 202 w 674"/>
              <a:gd name="T41" fmla="*/ 443 h 680"/>
              <a:gd name="T42" fmla="*/ 149 w 674"/>
              <a:gd name="T43" fmla="*/ 412 h 680"/>
              <a:gd name="T44" fmla="*/ 118 w 674"/>
              <a:gd name="T45" fmla="*/ 465 h 680"/>
              <a:gd name="T46" fmla="*/ 171 w 674"/>
              <a:gd name="T47" fmla="*/ 496 h 680"/>
              <a:gd name="T48" fmla="*/ 202 w 674"/>
              <a:gd name="T49" fmla="*/ 443 h 680"/>
              <a:gd name="T50" fmla="*/ 270 w 674"/>
              <a:gd name="T51" fmla="*/ 191 h 680"/>
              <a:gd name="T52" fmla="*/ 307 w 674"/>
              <a:gd name="T53" fmla="*/ 127 h 680"/>
              <a:gd name="T54" fmla="*/ 244 w 674"/>
              <a:gd name="T55" fmla="*/ 91 h 680"/>
              <a:gd name="T56" fmla="*/ 207 w 674"/>
              <a:gd name="T57" fmla="*/ 154 h 680"/>
              <a:gd name="T58" fmla="*/ 270 w 674"/>
              <a:gd name="T59" fmla="*/ 191 h 680"/>
              <a:gd name="T60" fmla="*/ 335 w 674"/>
              <a:gd name="T61" fmla="*/ 552 h 680"/>
              <a:gd name="T62" fmla="*/ 292 w 674"/>
              <a:gd name="T63" fmla="*/ 527 h 680"/>
              <a:gd name="T64" fmla="*/ 266 w 674"/>
              <a:gd name="T65" fmla="*/ 571 h 680"/>
              <a:gd name="T66" fmla="*/ 310 w 674"/>
              <a:gd name="T67" fmla="*/ 596 h 680"/>
              <a:gd name="T68" fmla="*/ 335 w 674"/>
              <a:gd name="T69" fmla="*/ 552 h 680"/>
              <a:gd name="T70" fmla="*/ 372 w 674"/>
              <a:gd name="T71" fmla="*/ 352 h 680"/>
              <a:gd name="T72" fmla="*/ 322 w 674"/>
              <a:gd name="T73" fmla="*/ 315 h 680"/>
              <a:gd name="T74" fmla="*/ 302 w 674"/>
              <a:gd name="T75" fmla="*/ 393 h 680"/>
              <a:gd name="T76" fmla="*/ 379 w 674"/>
              <a:gd name="T77" fmla="*/ 413 h 680"/>
              <a:gd name="T78" fmla="*/ 372 w 674"/>
              <a:gd name="T79" fmla="*/ 352 h 680"/>
              <a:gd name="T80" fmla="*/ 559 w 674"/>
              <a:gd name="T81" fmla="*/ 295 h 680"/>
              <a:gd name="T82" fmla="*/ 586 w 674"/>
              <a:gd name="T83" fmla="*/ 610 h 680"/>
              <a:gd name="T84" fmla="*/ 610 w 674"/>
              <a:gd name="T85" fmla="*/ 631 h 680"/>
              <a:gd name="T86" fmla="*/ 633 w 674"/>
              <a:gd name="T87" fmla="*/ 610 h 680"/>
              <a:gd name="T88" fmla="*/ 659 w 674"/>
              <a:gd name="T89" fmla="*/ 295 h 680"/>
              <a:gd name="T90" fmla="*/ 559 w 674"/>
              <a:gd name="T91" fmla="*/ 295 h 680"/>
              <a:gd name="T92" fmla="*/ 674 w 674"/>
              <a:gd name="T93" fmla="*/ 256 h 680"/>
              <a:gd name="T94" fmla="*/ 674 w 674"/>
              <a:gd name="T95" fmla="*/ 217 h 680"/>
              <a:gd name="T96" fmla="*/ 656 w 674"/>
              <a:gd name="T97" fmla="*/ 199 h 680"/>
              <a:gd name="T98" fmla="*/ 561 w 674"/>
              <a:gd name="T99" fmla="*/ 199 h 680"/>
              <a:gd name="T100" fmla="*/ 543 w 674"/>
              <a:gd name="T101" fmla="*/ 217 h 680"/>
              <a:gd name="T102" fmla="*/ 543 w 674"/>
              <a:gd name="T103" fmla="*/ 256 h 680"/>
              <a:gd name="T104" fmla="*/ 557 w 674"/>
              <a:gd name="T105" fmla="*/ 273 h 680"/>
              <a:gd name="T106" fmla="*/ 661 w 674"/>
              <a:gd name="T107" fmla="*/ 273 h 680"/>
              <a:gd name="T108" fmla="*/ 674 w 674"/>
              <a:gd name="T109" fmla="*/ 256 h 6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74" h="680">
                <a:moveTo>
                  <a:pt x="562" y="177"/>
                </a:moveTo>
                <a:cubicBezTo>
                  <a:pt x="552" y="158"/>
                  <a:pt x="546" y="137"/>
                  <a:pt x="546" y="114"/>
                </a:cubicBezTo>
                <a:cubicBezTo>
                  <a:pt x="546" y="66"/>
                  <a:pt x="571" y="24"/>
                  <a:pt x="609" y="0"/>
                </a:cubicBezTo>
                <a:cubicBezTo>
                  <a:pt x="646" y="24"/>
                  <a:pt x="671" y="66"/>
                  <a:pt x="671" y="114"/>
                </a:cubicBezTo>
                <a:cubicBezTo>
                  <a:pt x="671" y="137"/>
                  <a:pt x="666" y="158"/>
                  <a:pt x="656" y="177"/>
                </a:cubicBezTo>
                <a:lnTo>
                  <a:pt x="562" y="177"/>
                </a:lnTo>
                <a:close/>
                <a:moveTo>
                  <a:pt x="441" y="630"/>
                </a:moveTo>
                <a:cubicBezTo>
                  <a:pt x="435" y="632"/>
                  <a:pt x="429" y="634"/>
                  <a:pt x="423" y="636"/>
                </a:cubicBezTo>
                <a:cubicBezTo>
                  <a:pt x="257" y="680"/>
                  <a:pt x="88" y="582"/>
                  <a:pt x="44" y="416"/>
                </a:cubicBezTo>
                <a:cubicBezTo>
                  <a:pt x="0" y="251"/>
                  <a:pt x="98" y="82"/>
                  <a:pt x="263" y="38"/>
                </a:cubicBezTo>
                <a:cubicBezTo>
                  <a:pt x="270" y="36"/>
                  <a:pt x="276" y="34"/>
                  <a:pt x="282" y="33"/>
                </a:cubicBezTo>
                <a:cubicBezTo>
                  <a:pt x="365" y="16"/>
                  <a:pt x="440" y="84"/>
                  <a:pt x="433" y="168"/>
                </a:cubicBezTo>
                <a:cubicBezTo>
                  <a:pt x="428" y="216"/>
                  <a:pt x="428" y="269"/>
                  <a:pt x="439" y="311"/>
                </a:cubicBezTo>
                <a:cubicBezTo>
                  <a:pt x="450" y="353"/>
                  <a:pt x="477" y="399"/>
                  <a:pt x="505" y="438"/>
                </a:cubicBezTo>
                <a:cubicBezTo>
                  <a:pt x="553" y="508"/>
                  <a:pt x="521" y="604"/>
                  <a:pt x="441" y="630"/>
                </a:cubicBezTo>
                <a:close/>
                <a:moveTo>
                  <a:pt x="151" y="314"/>
                </a:moveTo>
                <a:cubicBezTo>
                  <a:pt x="175" y="308"/>
                  <a:pt x="188" y="284"/>
                  <a:pt x="182" y="261"/>
                </a:cubicBezTo>
                <a:cubicBezTo>
                  <a:pt x="176" y="238"/>
                  <a:pt x="152" y="224"/>
                  <a:pt x="129" y="230"/>
                </a:cubicBezTo>
                <a:cubicBezTo>
                  <a:pt x="106" y="237"/>
                  <a:pt x="92" y="260"/>
                  <a:pt x="98" y="284"/>
                </a:cubicBezTo>
                <a:cubicBezTo>
                  <a:pt x="105" y="307"/>
                  <a:pt x="128" y="320"/>
                  <a:pt x="151" y="314"/>
                </a:cubicBezTo>
                <a:close/>
                <a:moveTo>
                  <a:pt x="202" y="443"/>
                </a:moveTo>
                <a:cubicBezTo>
                  <a:pt x="196" y="420"/>
                  <a:pt x="172" y="406"/>
                  <a:pt x="149" y="412"/>
                </a:cubicBezTo>
                <a:cubicBezTo>
                  <a:pt x="126" y="418"/>
                  <a:pt x="112" y="442"/>
                  <a:pt x="118" y="465"/>
                </a:cubicBezTo>
                <a:cubicBezTo>
                  <a:pt x="124" y="488"/>
                  <a:pt x="148" y="502"/>
                  <a:pt x="171" y="496"/>
                </a:cubicBezTo>
                <a:cubicBezTo>
                  <a:pt x="195" y="490"/>
                  <a:pt x="208" y="466"/>
                  <a:pt x="202" y="443"/>
                </a:cubicBezTo>
                <a:close/>
                <a:moveTo>
                  <a:pt x="270" y="191"/>
                </a:moveTo>
                <a:cubicBezTo>
                  <a:pt x="298" y="184"/>
                  <a:pt x="314" y="155"/>
                  <a:pt x="307" y="127"/>
                </a:cubicBezTo>
                <a:cubicBezTo>
                  <a:pt x="300" y="100"/>
                  <a:pt x="271" y="83"/>
                  <a:pt x="244" y="91"/>
                </a:cubicBezTo>
                <a:cubicBezTo>
                  <a:pt x="216" y="98"/>
                  <a:pt x="199" y="127"/>
                  <a:pt x="207" y="154"/>
                </a:cubicBezTo>
                <a:cubicBezTo>
                  <a:pt x="214" y="182"/>
                  <a:pt x="243" y="198"/>
                  <a:pt x="270" y="191"/>
                </a:cubicBezTo>
                <a:close/>
                <a:moveTo>
                  <a:pt x="335" y="552"/>
                </a:moveTo>
                <a:cubicBezTo>
                  <a:pt x="330" y="533"/>
                  <a:pt x="311" y="522"/>
                  <a:pt x="292" y="527"/>
                </a:cubicBezTo>
                <a:cubicBezTo>
                  <a:pt x="273" y="532"/>
                  <a:pt x="261" y="552"/>
                  <a:pt x="266" y="571"/>
                </a:cubicBezTo>
                <a:cubicBezTo>
                  <a:pt x="272" y="590"/>
                  <a:pt x="291" y="601"/>
                  <a:pt x="310" y="596"/>
                </a:cubicBezTo>
                <a:cubicBezTo>
                  <a:pt x="329" y="591"/>
                  <a:pt x="341" y="571"/>
                  <a:pt x="335" y="552"/>
                </a:cubicBezTo>
                <a:close/>
                <a:moveTo>
                  <a:pt x="372" y="352"/>
                </a:moveTo>
                <a:cubicBezTo>
                  <a:pt x="356" y="325"/>
                  <a:pt x="349" y="299"/>
                  <a:pt x="322" y="315"/>
                </a:cubicBezTo>
                <a:cubicBezTo>
                  <a:pt x="295" y="331"/>
                  <a:pt x="286" y="366"/>
                  <a:pt x="302" y="393"/>
                </a:cubicBezTo>
                <a:cubicBezTo>
                  <a:pt x="318" y="420"/>
                  <a:pt x="352" y="429"/>
                  <a:pt x="379" y="413"/>
                </a:cubicBezTo>
                <a:cubicBezTo>
                  <a:pt x="406" y="397"/>
                  <a:pt x="388" y="378"/>
                  <a:pt x="372" y="352"/>
                </a:cubicBezTo>
                <a:close/>
                <a:moveTo>
                  <a:pt x="559" y="295"/>
                </a:moveTo>
                <a:cubicBezTo>
                  <a:pt x="586" y="610"/>
                  <a:pt x="586" y="610"/>
                  <a:pt x="586" y="610"/>
                </a:cubicBezTo>
                <a:cubicBezTo>
                  <a:pt x="587" y="622"/>
                  <a:pt x="598" y="631"/>
                  <a:pt x="610" y="631"/>
                </a:cubicBezTo>
                <a:cubicBezTo>
                  <a:pt x="622" y="631"/>
                  <a:pt x="632" y="622"/>
                  <a:pt x="633" y="610"/>
                </a:cubicBezTo>
                <a:cubicBezTo>
                  <a:pt x="659" y="295"/>
                  <a:pt x="659" y="295"/>
                  <a:pt x="659" y="295"/>
                </a:cubicBezTo>
                <a:cubicBezTo>
                  <a:pt x="658" y="295"/>
                  <a:pt x="560" y="295"/>
                  <a:pt x="559" y="295"/>
                </a:cubicBezTo>
                <a:close/>
                <a:moveTo>
                  <a:pt x="674" y="256"/>
                </a:moveTo>
                <a:cubicBezTo>
                  <a:pt x="674" y="217"/>
                  <a:pt x="674" y="217"/>
                  <a:pt x="674" y="217"/>
                </a:cubicBezTo>
                <a:cubicBezTo>
                  <a:pt x="674" y="207"/>
                  <a:pt x="666" y="199"/>
                  <a:pt x="656" y="199"/>
                </a:cubicBezTo>
                <a:cubicBezTo>
                  <a:pt x="561" y="199"/>
                  <a:pt x="561" y="199"/>
                  <a:pt x="561" y="199"/>
                </a:cubicBezTo>
                <a:cubicBezTo>
                  <a:pt x="551" y="199"/>
                  <a:pt x="543" y="207"/>
                  <a:pt x="543" y="217"/>
                </a:cubicBezTo>
                <a:cubicBezTo>
                  <a:pt x="543" y="256"/>
                  <a:pt x="543" y="256"/>
                  <a:pt x="543" y="256"/>
                </a:cubicBezTo>
                <a:cubicBezTo>
                  <a:pt x="543" y="264"/>
                  <a:pt x="549" y="271"/>
                  <a:pt x="557" y="273"/>
                </a:cubicBezTo>
                <a:cubicBezTo>
                  <a:pt x="558" y="274"/>
                  <a:pt x="659" y="274"/>
                  <a:pt x="661" y="273"/>
                </a:cubicBezTo>
                <a:cubicBezTo>
                  <a:pt x="669" y="271"/>
                  <a:pt x="674" y="264"/>
                  <a:pt x="674" y="2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7" name="Freeform 184"/>
          <p:cNvSpPr>
            <a:spLocks noEditPoints="1"/>
          </p:cNvSpPr>
          <p:nvPr/>
        </p:nvSpPr>
        <p:spPr bwMode="auto">
          <a:xfrm>
            <a:off x="13033580" y="10700300"/>
            <a:ext cx="559502" cy="251484"/>
          </a:xfrm>
          <a:custGeom>
            <a:avLst/>
            <a:gdLst>
              <a:gd name="T0" fmla="*/ 376 w 708"/>
              <a:gd name="T1" fmla="*/ 186 h 317"/>
              <a:gd name="T2" fmla="*/ 559 w 708"/>
              <a:gd name="T3" fmla="*/ 149 h 317"/>
              <a:gd name="T4" fmla="*/ 559 w 708"/>
              <a:gd name="T5" fmla="*/ 263 h 317"/>
              <a:gd name="T6" fmla="*/ 354 w 708"/>
              <a:gd name="T7" fmla="*/ 317 h 317"/>
              <a:gd name="T8" fmla="*/ 149 w 708"/>
              <a:gd name="T9" fmla="*/ 263 h 317"/>
              <a:gd name="T10" fmla="*/ 149 w 708"/>
              <a:gd name="T11" fmla="*/ 149 h 317"/>
              <a:gd name="T12" fmla="*/ 332 w 708"/>
              <a:gd name="T13" fmla="*/ 186 h 317"/>
              <a:gd name="T14" fmla="*/ 354 w 708"/>
              <a:gd name="T15" fmla="*/ 188 h 317"/>
              <a:gd name="T16" fmla="*/ 376 w 708"/>
              <a:gd name="T17" fmla="*/ 186 h 317"/>
              <a:gd name="T18" fmla="*/ 688 w 708"/>
              <a:gd name="T19" fmla="*/ 65 h 317"/>
              <a:gd name="T20" fmla="*/ 372 w 708"/>
              <a:gd name="T21" fmla="*/ 2 h 317"/>
              <a:gd name="T22" fmla="*/ 354 w 708"/>
              <a:gd name="T23" fmla="*/ 0 h 317"/>
              <a:gd name="T24" fmla="*/ 336 w 708"/>
              <a:gd name="T25" fmla="*/ 2 h 317"/>
              <a:gd name="T26" fmla="*/ 19 w 708"/>
              <a:gd name="T27" fmla="*/ 65 h 317"/>
              <a:gd name="T28" fmla="*/ 19 w 708"/>
              <a:gd name="T29" fmla="*/ 101 h 317"/>
              <a:gd name="T30" fmla="*/ 149 w 708"/>
              <a:gd name="T31" fmla="*/ 127 h 317"/>
              <a:gd name="T32" fmla="*/ 336 w 708"/>
              <a:gd name="T33" fmla="*/ 164 h 317"/>
              <a:gd name="T34" fmla="*/ 354 w 708"/>
              <a:gd name="T35" fmla="*/ 166 h 317"/>
              <a:gd name="T36" fmla="*/ 372 w 708"/>
              <a:gd name="T37" fmla="*/ 164 h 317"/>
              <a:gd name="T38" fmla="*/ 559 w 708"/>
              <a:gd name="T39" fmla="*/ 127 h 317"/>
              <a:gd name="T40" fmla="*/ 617 w 708"/>
              <a:gd name="T41" fmla="*/ 115 h 317"/>
              <a:gd name="T42" fmla="*/ 617 w 708"/>
              <a:gd name="T43" fmla="*/ 251 h 317"/>
              <a:gd name="T44" fmla="*/ 606 w 708"/>
              <a:gd name="T45" fmla="*/ 275 h 317"/>
              <a:gd name="T46" fmla="*/ 639 w 708"/>
              <a:gd name="T47" fmla="*/ 308 h 317"/>
              <a:gd name="T48" fmla="*/ 672 w 708"/>
              <a:gd name="T49" fmla="*/ 275 h 317"/>
              <a:gd name="T50" fmla="*/ 661 w 708"/>
              <a:gd name="T51" fmla="*/ 251 h 317"/>
              <a:gd name="T52" fmla="*/ 661 w 708"/>
              <a:gd name="T53" fmla="*/ 106 h 317"/>
              <a:gd name="T54" fmla="*/ 688 w 708"/>
              <a:gd name="T55" fmla="*/ 101 h 317"/>
              <a:gd name="T56" fmla="*/ 688 w 708"/>
              <a:gd name="T57" fmla="*/ 65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08" h="317">
                <a:moveTo>
                  <a:pt x="376" y="186"/>
                </a:moveTo>
                <a:cubicBezTo>
                  <a:pt x="559" y="149"/>
                  <a:pt x="559" y="149"/>
                  <a:pt x="559" y="149"/>
                </a:cubicBezTo>
                <a:cubicBezTo>
                  <a:pt x="559" y="263"/>
                  <a:pt x="559" y="263"/>
                  <a:pt x="559" y="263"/>
                </a:cubicBezTo>
                <a:cubicBezTo>
                  <a:pt x="559" y="293"/>
                  <a:pt x="467" y="317"/>
                  <a:pt x="354" y="317"/>
                </a:cubicBezTo>
                <a:cubicBezTo>
                  <a:pt x="240" y="317"/>
                  <a:pt x="149" y="293"/>
                  <a:pt x="149" y="263"/>
                </a:cubicBezTo>
                <a:cubicBezTo>
                  <a:pt x="149" y="149"/>
                  <a:pt x="149" y="149"/>
                  <a:pt x="149" y="149"/>
                </a:cubicBezTo>
                <a:cubicBezTo>
                  <a:pt x="332" y="186"/>
                  <a:pt x="332" y="186"/>
                  <a:pt x="332" y="186"/>
                </a:cubicBezTo>
                <a:cubicBezTo>
                  <a:pt x="339" y="187"/>
                  <a:pt x="346" y="188"/>
                  <a:pt x="354" y="188"/>
                </a:cubicBezTo>
                <a:cubicBezTo>
                  <a:pt x="361" y="188"/>
                  <a:pt x="369" y="187"/>
                  <a:pt x="376" y="186"/>
                </a:cubicBezTo>
                <a:close/>
                <a:moveTo>
                  <a:pt x="688" y="65"/>
                </a:moveTo>
                <a:cubicBezTo>
                  <a:pt x="372" y="2"/>
                  <a:pt x="372" y="2"/>
                  <a:pt x="372" y="2"/>
                </a:cubicBezTo>
                <a:cubicBezTo>
                  <a:pt x="366" y="0"/>
                  <a:pt x="360" y="0"/>
                  <a:pt x="354" y="0"/>
                </a:cubicBezTo>
                <a:cubicBezTo>
                  <a:pt x="348" y="0"/>
                  <a:pt x="342" y="0"/>
                  <a:pt x="336" y="2"/>
                </a:cubicBezTo>
                <a:cubicBezTo>
                  <a:pt x="19" y="65"/>
                  <a:pt x="19" y="65"/>
                  <a:pt x="19" y="65"/>
                </a:cubicBezTo>
                <a:cubicBezTo>
                  <a:pt x="0" y="69"/>
                  <a:pt x="0" y="97"/>
                  <a:pt x="19" y="101"/>
                </a:cubicBezTo>
                <a:cubicBezTo>
                  <a:pt x="149" y="127"/>
                  <a:pt x="149" y="127"/>
                  <a:pt x="149" y="127"/>
                </a:cubicBezTo>
                <a:cubicBezTo>
                  <a:pt x="336" y="164"/>
                  <a:pt x="336" y="164"/>
                  <a:pt x="336" y="164"/>
                </a:cubicBezTo>
                <a:cubicBezTo>
                  <a:pt x="342" y="166"/>
                  <a:pt x="348" y="166"/>
                  <a:pt x="354" y="166"/>
                </a:cubicBezTo>
                <a:cubicBezTo>
                  <a:pt x="360" y="166"/>
                  <a:pt x="366" y="166"/>
                  <a:pt x="372" y="164"/>
                </a:cubicBezTo>
                <a:cubicBezTo>
                  <a:pt x="559" y="127"/>
                  <a:pt x="559" y="127"/>
                  <a:pt x="559" y="127"/>
                </a:cubicBezTo>
                <a:cubicBezTo>
                  <a:pt x="617" y="115"/>
                  <a:pt x="617" y="115"/>
                  <a:pt x="617" y="115"/>
                </a:cubicBezTo>
                <a:cubicBezTo>
                  <a:pt x="617" y="251"/>
                  <a:pt x="617" y="251"/>
                  <a:pt x="617" y="251"/>
                </a:cubicBezTo>
                <a:cubicBezTo>
                  <a:pt x="610" y="257"/>
                  <a:pt x="606" y="265"/>
                  <a:pt x="606" y="275"/>
                </a:cubicBezTo>
                <a:cubicBezTo>
                  <a:pt x="606" y="293"/>
                  <a:pt x="621" y="308"/>
                  <a:pt x="639" y="308"/>
                </a:cubicBezTo>
                <a:cubicBezTo>
                  <a:pt x="657" y="308"/>
                  <a:pt x="672" y="293"/>
                  <a:pt x="672" y="275"/>
                </a:cubicBezTo>
                <a:cubicBezTo>
                  <a:pt x="672" y="265"/>
                  <a:pt x="667" y="257"/>
                  <a:pt x="661" y="251"/>
                </a:cubicBezTo>
                <a:cubicBezTo>
                  <a:pt x="661" y="106"/>
                  <a:pt x="661" y="106"/>
                  <a:pt x="661" y="106"/>
                </a:cubicBezTo>
                <a:cubicBezTo>
                  <a:pt x="688" y="101"/>
                  <a:pt x="688" y="101"/>
                  <a:pt x="688" y="101"/>
                </a:cubicBezTo>
                <a:cubicBezTo>
                  <a:pt x="708" y="97"/>
                  <a:pt x="708" y="69"/>
                  <a:pt x="688" y="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8" name="Freeform 185"/>
          <p:cNvSpPr>
            <a:spLocks noEditPoints="1"/>
          </p:cNvSpPr>
          <p:nvPr/>
        </p:nvSpPr>
        <p:spPr bwMode="auto">
          <a:xfrm>
            <a:off x="6401116" y="10616596"/>
            <a:ext cx="331410" cy="501016"/>
          </a:xfrm>
          <a:custGeom>
            <a:avLst/>
            <a:gdLst>
              <a:gd name="T0" fmla="*/ 418 w 418"/>
              <a:gd name="T1" fmla="*/ 540 h 631"/>
              <a:gd name="T2" fmla="*/ 418 w 418"/>
              <a:gd name="T3" fmla="*/ 613 h 631"/>
              <a:gd name="T4" fmla="*/ 400 w 418"/>
              <a:gd name="T5" fmla="*/ 631 h 631"/>
              <a:gd name="T6" fmla="*/ 32 w 418"/>
              <a:gd name="T7" fmla="*/ 631 h 631"/>
              <a:gd name="T8" fmla="*/ 14 w 418"/>
              <a:gd name="T9" fmla="*/ 613 h 631"/>
              <a:gd name="T10" fmla="*/ 14 w 418"/>
              <a:gd name="T11" fmla="*/ 540 h 631"/>
              <a:gd name="T12" fmla="*/ 32 w 418"/>
              <a:gd name="T13" fmla="*/ 522 h 631"/>
              <a:gd name="T14" fmla="*/ 70 w 418"/>
              <a:gd name="T15" fmla="*/ 522 h 631"/>
              <a:gd name="T16" fmla="*/ 21 w 418"/>
              <a:gd name="T17" fmla="*/ 449 h 631"/>
              <a:gd name="T18" fmla="*/ 0 w 418"/>
              <a:gd name="T19" fmla="*/ 348 h 631"/>
              <a:gd name="T20" fmla="*/ 21 w 418"/>
              <a:gd name="T21" fmla="*/ 247 h 631"/>
              <a:gd name="T22" fmla="*/ 79 w 418"/>
              <a:gd name="T23" fmla="*/ 165 h 631"/>
              <a:gd name="T24" fmla="*/ 164 w 418"/>
              <a:gd name="T25" fmla="*/ 110 h 631"/>
              <a:gd name="T26" fmla="*/ 178 w 418"/>
              <a:gd name="T27" fmla="*/ 104 h 631"/>
              <a:gd name="T28" fmla="*/ 178 w 418"/>
              <a:gd name="T29" fmla="*/ 169 h 631"/>
              <a:gd name="T30" fmla="*/ 120 w 418"/>
              <a:gd name="T31" fmla="*/ 208 h 631"/>
              <a:gd name="T32" fmla="*/ 60 w 418"/>
              <a:gd name="T33" fmla="*/ 348 h 631"/>
              <a:gd name="T34" fmla="*/ 120 w 418"/>
              <a:gd name="T35" fmla="*/ 488 h 631"/>
              <a:gd name="T36" fmla="*/ 167 w 418"/>
              <a:gd name="T37" fmla="*/ 522 h 631"/>
              <a:gd name="T38" fmla="*/ 239 w 418"/>
              <a:gd name="T39" fmla="*/ 522 h 631"/>
              <a:gd name="T40" fmla="*/ 239 w 418"/>
              <a:gd name="T41" fmla="*/ 487 h 631"/>
              <a:gd name="T42" fmla="*/ 192 w 418"/>
              <a:gd name="T43" fmla="*/ 487 h 631"/>
              <a:gd name="T44" fmla="*/ 174 w 418"/>
              <a:gd name="T45" fmla="*/ 468 h 631"/>
              <a:gd name="T46" fmla="*/ 174 w 418"/>
              <a:gd name="T47" fmla="*/ 459 h 631"/>
              <a:gd name="T48" fmla="*/ 192 w 418"/>
              <a:gd name="T49" fmla="*/ 441 h 631"/>
              <a:gd name="T50" fmla="*/ 335 w 418"/>
              <a:gd name="T51" fmla="*/ 441 h 631"/>
              <a:gd name="T52" fmla="*/ 353 w 418"/>
              <a:gd name="T53" fmla="*/ 459 h 631"/>
              <a:gd name="T54" fmla="*/ 353 w 418"/>
              <a:gd name="T55" fmla="*/ 468 h 631"/>
              <a:gd name="T56" fmla="*/ 335 w 418"/>
              <a:gd name="T57" fmla="*/ 487 h 631"/>
              <a:gd name="T58" fmla="*/ 288 w 418"/>
              <a:gd name="T59" fmla="*/ 487 h 631"/>
              <a:gd name="T60" fmla="*/ 288 w 418"/>
              <a:gd name="T61" fmla="*/ 522 h 631"/>
              <a:gd name="T62" fmla="*/ 400 w 418"/>
              <a:gd name="T63" fmla="*/ 522 h 631"/>
              <a:gd name="T64" fmla="*/ 418 w 418"/>
              <a:gd name="T65" fmla="*/ 540 h 631"/>
              <a:gd name="T66" fmla="*/ 285 w 418"/>
              <a:gd name="T67" fmla="*/ 0 h 631"/>
              <a:gd name="T68" fmla="*/ 242 w 418"/>
              <a:gd name="T69" fmla="*/ 0 h 631"/>
              <a:gd name="T70" fmla="*/ 224 w 418"/>
              <a:gd name="T71" fmla="*/ 18 h 631"/>
              <a:gd name="T72" fmla="*/ 224 w 418"/>
              <a:gd name="T73" fmla="*/ 60 h 631"/>
              <a:gd name="T74" fmla="*/ 217 w 418"/>
              <a:gd name="T75" fmla="*/ 60 h 631"/>
              <a:gd name="T76" fmla="*/ 199 w 418"/>
              <a:gd name="T77" fmla="*/ 78 h 631"/>
              <a:gd name="T78" fmla="*/ 199 w 418"/>
              <a:gd name="T79" fmla="*/ 214 h 631"/>
              <a:gd name="T80" fmla="*/ 327 w 418"/>
              <a:gd name="T81" fmla="*/ 214 h 631"/>
              <a:gd name="T82" fmla="*/ 327 w 418"/>
              <a:gd name="T83" fmla="*/ 78 h 631"/>
              <a:gd name="T84" fmla="*/ 309 w 418"/>
              <a:gd name="T85" fmla="*/ 60 h 631"/>
              <a:gd name="T86" fmla="*/ 303 w 418"/>
              <a:gd name="T87" fmla="*/ 60 h 631"/>
              <a:gd name="T88" fmla="*/ 303 w 418"/>
              <a:gd name="T89" fmla="*/ 18 h 631"/>
              <a:gd name="T90" fmla="*/ 285 w 418"/>
              <a:gd name="T91" fmla="*/ 0 h 631"/>
              <a:gd name="T92" fmla="*/ 189 w 418"/>
              <a:gd name="T93" fmla="*/ 240 h 631"/>
              <a:gd name="T94" fmla="*/ 182 w 418"/>
              <a:gd name="T95" fmla="*/ 254 h 631"/>
              <a:gd name="T96" fmla="*/ 182 w 418"/>
              <a:gd name="T97" fmla="*/ 288 h 631"/>
              <a:gd name="T98" fmla="*/ 184 w 418"/>
              <a:gd name="T99" fmla="*/ 297 h 631"/>
              <a:gd name="T100" fmla="*/ 200 w 418"/>
              <a:gd name="T101" fmla="*/ 307 h 631"/>
              <a:gd name="T102" fmla="*/ 204 w 418"/>
              <a:gd name="T103" fmla="*/ 306 h 631"/>
              <a:gd name="T104" fmla="*/ 333 w 418"/>
              <a:gd name="T105" fmla="*/ 279 h 631"/>
              <a:gd name="T106" fmla="*/ 345 w 418"/>
              <a:gd name="T107" fmla="*/ 265 h 631"/>
              <a:gd name="T108" fmla="*/ 345 w 418"/>
              <a:gd name="T109" fmla="*/ 251 h 631"/>
              <a:gd name="T110" fmla="*/ 338 w 418"/>
              <a:gd name="T111" fmla="*/ 238 h 631"/>
              <a:gd name="T112" fmla="*/ 330 w 418"/>
              <a:gd name="T113" fmla="*/ 236 h 631"/>
              <a:gd name="T114" fmla="*/ 199 w 418"/>
              <a:gd name="T115" fmla="*/ 236 h 631"/>
              <a:gd name="T116" fmla="*/ 189 w 418"/>
              <a:gd name="T117" fmla="*/ 240 h 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18" h="631">
                <a:moveTo>
                  <a:pt x="418" y="540"/>
                </a:moveTo>
                <a:cubicBezTo>
                  <a:pt x="418" y="613"/>
                  <a:pt x="418" y="613"/>
                  <a:pt x="418" y="613"/>
                </a:cubicBezTo>
                <a:cubicBezTo>
                  <a:pt x="418" y="623"/>
                  <a:pt x="410" y="631"/>
                  <a:pt x="400" y="631"/>
                </a:cubicBezTo>
                <a:cubicBezTo>
                  <a:pt x="32" y="631"/>
                  <a:pt x="32" y="631"/>
                  <a:pt x="32" y="631"/>
                </a:cubicBezTo>
                <a:cubicBezTo>
                  <a:pt x="22" y="631"/>
                  <a:pt x="14" y="623"/>
                  <a:pt x="14" y="613"/>
                </a:cubicBezTo>
                <a:cubicBezTo>
                  <a:pt x="14" y="540"/>
                  <a:pt x="14" y="540"/>
                  <a:pt x="14" y="540"/>
                </a:cubicBezTo>
                <a:cubicBezTo>
                  <a:pt x="14" y="530"/>
                  <a:pt x="22" y="522"/>
                  <a:pt x="32" y="522"/>
                </a:cubicBezTo>
                <a:cubicBezTo>
                  <a:pt x="70" y="522"/>
                  <a:pt x="70" y="522"/>
                  <a:pt x="70" y="522"/>
                </a:cubicBezTo>
                <a:cubicBezTo>
                  <a:pt x="49" y="501"/>
                  <a:pt x="33" y="476"/>
                  <a:pt x="21" y="449"/>
                </a:cubicBezTo>
                <a:cubicBezTo>
                  <a:pt x="7" y="417"/>
                  <a:pt x="0" y="383"/>
                  <a:pt x="0" y="348"/>
                </a:cubicBezTo>
                <a:cubicBezTo>
                  <a:pt x="0" y="313"/>
                  <a:pt x="7" y="279"/>
                  <a:pt x="21" y="247"/>
                </a:cubicBezTo>
                <a:cubicBezTo>
                  <a:pt x="35" y="216"/>
                  <a:pt x="54" y="189"/>
                  <a:pt x="79" y="165"/>
                </a:cubicBezTo>
                <a:cubicBezTo>
                  <a:pt x="103" y="141"/>
                  <a:pt x="132" y="123"/>
                  <a:pt x="164" y="110"/>
                </a:cubicBezTo>
                <a:cubicBezTo>
                  <a:pt x="168" y="108"/>
                  <a:pt x="173" y="106"/>
                  <a:pt x="178" y="104"/>
                </a:cubicBezTo>
                <a:cubicBezTo>
                  <a:pt x="178" y="169"/>
                  <a:pt x="178" y="169"/>
                  <a:pt x="178" y="169"/>
                </a:cubicBezTo>
                <a:cubicBezTo>
                  <a:pt x="157" y="178"/>
                  <a:pt x="137" y="192"/>
                  <a:pt x="120" y="208"/>
                </a:cubicBezTo>
                <a:cubicBezTo>
                  <a:pt x="81" y="245"/>
                  <a:pt x="60" y="295"/>
                  <a:pt x="60" y="348"/>
                </a:cubicBezTo>
                <a:cubicBezTo>
                  <a:pt x="60" y="401"/>
                  <a:pt x="81" y="451"/>
                  <a:pt x="120" y="488"/>
                </a:cubicBezTo>
                <a:cubicBezTo>
                  <a:pt x="134" y="502"/>
                  <a:pt x="150" y="513"/>
                  <a:pt x="167" y="522"/>
                </a:cubicBezTo>
                <a:cubicBezTo>
                  <a:pt x="239" y="522"/>
                  <a:pt x="239" y="522"/>
                  <a:pt x="239" y="522"/>
                </a:cubicBezTo>
                <a:cubicBezTo>
                  <a:pt x="239" y="487"/>
                  <a:pt x="239" y="487"/>
                  <a:pt x="239" y="487"/>
                </a:cubicBezTo>
                <a:cubicBezTo>
                  <a:pt x="192" y="487"/>
                  <a:pt x="192" y="487"/>
                  <a:pt x="192" y="487"/>
                </a:cubicBezTo>
                <a:cubicBezTo>
                  <a:pt x="182" y="487"/>
                  <a:pt x="174" y="478"/>
                  <a:pt x="174" y="468"/>
                </a:cubicBezTo>
                <a:cubicBezTo>
                  <a:pt x="174" y="459"/>
                  <a:pt x="174" y="459"/>
                  <a:pt x="174" y="459"/>
                </a:cubicBezTo>
                <a:cubicBezTo>
                  <a:pt x="174" y="449"/>
                  <a:pt x="182" y="441"/>
                  <a:pt x="192" y="441"/>
                </a:cubicBezTo>
                <a:cubicBezTo>
                  <a:pt x="335" y="441"/>
                  <a:pt x="335" y="441"/>
                  <a:pt x="335" y="441"/>
                </a:cubicBezTo>
                <a:cubicBezTo>
                  <a:pt x="345" y="441"/>
                  <a:pt x="353" y="449"/>
                  <a:pt x="353" y="459"/>
                </a:cubicBezTo>
                <a:cubicBezTo>
                  <a:pt x="353" y="468"/>
                  <a:pt x="353" y="468"/>
                  <a:pt x="353" y="468"/>
                </a:cubicBezTo>
                <a:cubicBezTo>
                  <a:pt x="353" y="478"/>
                  <a:pt x="345" y="487"/>
                  <a:pt x="335" y="487"/>
                </a:cubicBezTo>
                <a:cubicBezTo>
                  <a:pt x="288" y="487"/>
                  <a:pt x="288" y="487"/>
                  <a:pt x="288" y="487"/>
                </a:cubicBezTo>
                <a:cubicBezTo>
                  <a:pt x="288" y="522"/>
                  <a:pt x="288" y="522"/>
                  <a:pt x="288" y="522"/>
                </a:cubicBezTo>
                <a:cubicBezTo>
                  <a:pt x="400" y="522"/>
                  <a:pt x="400" y="522"/>
                  <a:pt x="400" y="522"/>
                </a:cubicBezTo>
                <a:cubicBezTo>
                  <a:pt x="410" y="522"/>
                  <a:pt x="418" y="530"/>
                  <a:pt x="418" y="540"/>
                </a:cubicBezTo>
                <a:close/>
                <a:moveTo>
                  <a:pt x="285" y="0"/>
                </a:moveTo>
                <a:cubicBezTo>
                  <a:pt x="242" y="0"/>
                  <a:pt x="242" y="0"/>
                  <a:pt x="242" y="0"/>
                </a:cubicBezTo>
                <a:cubicBezTo>
                  <a:pt x="232" y="0"/>
                  <a:pt x="224" y="8"/>
                  <a:pt x="224" y="18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17" y="60"/>
                  <a:pt x="217" y="60"/>
                  <a:pt x="217" y="60"/>
                </a:cubicBezTo>
                <a:cubicBezTo>
                  <a:pt x="208" y="60"/>
                  <a:pt x="199" y="68"/>
                  <a:pt x="199" y="78"/>
                </a:cubicBezTo>
                <a:cubicBezTo>
                  <a:pt x="199" y="214"/>
                  <a:pt x="199" y="214"/>
                  <a:pt x="199" y="214"/>
                </a:cubicBezTo>
                <a:cubicBezTo>
                  <a:pt x="327" y="214"/>
                  <a:pt x="327" y="214"/>
                  <a:pt x="327" y="214"/>
                </a:cubicBezTo>
                <a:cubicBezTo>
                  <a:pt x="327" y="78"/>
                  <a:pt x="327" y="78"/>
                  <a:pt x="327" y="78"/>
                </a:cubicBezTo>
                <a:cubicBezTo>
                  <a:pt x="327" y="68"/>
                  <a:pt x="319" y="60"/>
                  <a:pt x="309" y="60"/>
                </a:cubicBezTo>
                <a:cubicBezTo>
                  <a:pt x="303" y="60"/>
                  <a:pt x="303" y="60"/>
                  <a:pt x="303" y="60"/>
                </a:cubicBezTo>
                <a:cubicBezTo>
                  <a:pt x="303" y="18"/>
                  <a:pt x="303" y="18"/>
                  <a:pt x="303" y="18"/>
                </a:cubicBezTo>
                <a:cubicBezTo>
                  <a:pt x="303" y="8"/>
                  <a:pt x="295" y="0"/>
                  <a:pt x="285" y="0"/>
                </a:cubicBezTo>
                <a:close/>
                <a:moveTo>
                  <a:pt x="189" y="240"/>
                </a:moveTo>
                <a:cubicBezTo>
                  <a:pt x="185" y="244"/>
                  <a:pt x="182" y="249"/>
                  <a:pt x="182" y="254"/>
                </a:cubicBezTo>
                <a:cubicBezTo>
                  <a:pt x="182" y="288"/>
                  <a:pt x="182" y="288"/>
                  <a:pt x="182" y="288"/>
                </a:cubicBezTo>
                <a:cubicBezTo>
                  <a:pt x="182" y="291"/>
                  <a:pt x="183" y="294"/>
                  <a:pt x="184" y="297"/>
                </a:cubicBezTo>
                <a:cubicBezTo>
                  <a:pt x="187" y="303"/>
                  <a:pt x="193" y="307"/>
                  <a:pt x="200" y="307"/>
                </a:cubicBezTo>
                <a:cubicBezTo>
                  <a:pt x="201" y="307"/>
                  <a:pt x="202" y="306"/>
                  <a:pt x="204" y="306"/>
                </a:cubicBezTo>
                <a:cubicBezTo>
                  <a:pt x="333" y="279"/>
                  <a:pt x="333" y="279"/>
                  <a:pt x="333" y="279"/>
                </a:cubicBezTo>
                <a:cubicBezTo>
                  <a:pt x="340" y="278"/>
                  <a:pt x="345" y="272"/>
                  <a:pt x="345" y="265"/>
                </a:cubicBezTo>
                <a:cubicBezTo>
                  <a:pt x="345" y="251"/>
                  <a:pt x="345" y="251"/>
                  <a:pt x="345" y="251"/>
                </a:cubicBezTo>
                <a:cubicBezTo>
                  <a:pt x="345" y="246"/>
                  <a:pt x="342" y="241"/>
                  <a:pt x="338" y="238"/>
                </a:cubicBezTo>
                <a:cubicBezTo>
                  <a:pt x="336" y="237"/>
                  <a:pt x="333" y="236"/>
                  <a:pt x="330" y="236"/>
                </a:cubicBezTo>
                <a:cubicBezTo>
                  <a:pt x="199" y="236"/>
                  <a:pt x="199" y="236"/>
                  <a:pt x="199" y="236"/>
                </a:cubicBezTo>
                <a:cubicBezTo>
                  <a:pt x="195" y="236"/>
                  <a:pt x="192" y="238"/>
                  <a:pt x="189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9" name="Freeform 186"/>
          <p:cNvSpPr>
            <a:spLocks noEditPoints="1"/>
          </p:cNvSpPr>
          <p:nvPr/>
        </p:nvSpPr>
        <p:spPr bwMode="auto">
          <a:xfrm>
            <a:off x="1784276" y="8596821"/>
            <a:ext cx="450334" cy="534162"/>
          </a:xfrm>
          <a:custGeom>
            <a:avLst/>
            <a:gdLst>
              <a:gd name="T0" fmla="*/ 568 w 568"/>
              <a:gd name="T1" fmla="*/ 502 h 672"/>
              <a:gd name="T2" fmla="*/ 434 w 568"/>
              <a:gd name="T3" fmla="*/ 520 h 672"/>
              <a:gd name="T4" fmla="*/ 483 w 568"/>
              <a:gd name="T5" fmla="*/ 665 h 672"/>
              <a:gd name="T6" fmla="*/ 453 w 568"/>
              <a:gd name="T7" fmla="*/ 659 h 672"/>
              <a:gd name="T8" fmla="*/ 182 w 568"/>
              <a:gd name="T9" fmla="*/ 520 h 672"/>
              <a:gd name="T10" fmla="*/ 91 w 568"/>
              <a:gd name="T11" fmla="*/ 668 h 672"/>
              <a:gd name="T12" fmla="*/ 76 w 568"/>
              <a:gd name="T13" fmla="*/ 641 h 672"/>
              <a:gd name="T14" fmla="*/ 18 w 568"/>
              <a:gd name="T15" fmla="*/ 520 h 672"/>
              <a:gd name="T16" fmla="*/ 0 w 568"/>
              <a:gd name="T17" fmla="*/ 495 h 672"/>
              <a:gd name="T18" fmla="*/ 551 w 568"/>
              <a:gd name="T19" fmla="*/ 477 h 672"/>
              <a:gd name="T20" fmla="*/ 304 w 568"/>
              <a:gd name="T21" fmla="*/ 0 h 672"/>
              <a:gd name="T22" fmla="*/ 246 w 568"/>
              <a:gd name="T23" fmla="*/ 18 h 672"/>
              <a:gd name="T24" fmla="*/ 322 w 568"/>
              <a:gd name="T25" fmla="*/ 50 h 672"/>
              <a:gd name="T26" fmla="*/ 304 w 568"/>
              <a:gd name="T27" fmla="*/ 0 h 672"/>
              <a:gd name="T28" fmla="*/ 550 w 568"/>
              <a:gd name="T29" fmla="*/ 72 h 672"/>
              <a:gd name="T30" fmla="*/ 568 w 568"/>
              <a:gd name="T31" fmla="*/ 437 h 672"/>
              <a:gd name="T32" fmla="*/ 18 w 568"/>
              <a:gd name="T33" fmla="*/ 455 h 672"/>
              <a:gd name="T34" fmla="*/ 0 w 568"/>
              <a:gd name="T35" fmla="*/ 90 h 672"/>
              <a:gd name="T36" fmla="*/ 169 w 568"/>
              <a:gd name="T37" fmla="*/ 346 h 672"/>
              <a:gd name="T38" fmla="*/ 186 w 568"/>
              <a:gd name="T39" fmla="*/ 304 h 672"/>
              <a:gd name="T40" fmla="*/ 155 w 568"/>
              <a:gd name="T41" fmla="*/ 299 h 672"/>
              <a:gd name="T42" fmla="*/ 122 w 568"/>
              <a:gd name="T43" fmla="*/ 299 h 672"/>
              <a:gd name="T44" fmla="*/ 92 w 568"/>
              <a:gd name="T45" fmla="*/ 304 h 672"/>
              <a:gd name="T46" fmla="*/ 108 w 568"/>
              <a:gd name="T47" fmla="*/ 346 h 672"/>
              <a:gd name="T48" fmla="*/ 92 w 568"/>
              <a:gd name="T49" fmla="*/ 388 h 672"/>
              <a:gd name="T50" fmla="*/ 122 w 568"/>
              <a:gd name="T51" fmla="*/ 393 h 672"/>
              <a:gd name="T52" fmla="*/ 155 w 568"/>
              <a:gd name="T53" fmla="*/ 393 h 672"/>
              <a:gd name="T54" fmla="*/ 186 w 568"/>
              <a:gd name="T55" fmla="*/ 388 h 672"/>
              <a:gd name="T56" fmla="*/ 169 w 568"/>
              <a:gd name="T57" fmla="*/ 346 h 672"/>
              <a:gd name="T58" fmla="*/ 373 w 568"/>
              <a:gd name="T59" fmla="*/ 207 h 672"/>
              <a:gd name="T60" fmla="*/ 481 w 568"/>
              <a:gd name="T61" fmla="*/ 188 h 672"/>
              <a:gd name="T62" fmla="*/ 463 w 568"/>
              <a:gd name="T63" fmla="*/ 163 h 672"/>
              <a:gd name="T64" fmla="*/ 355 w 568"/>
              <a:gd name="T65" fmla="*/ 181 h 672"/>
              <a:gd name="T66" fmla="*/ 355 w 568"/>
              <a:gd name="T67" fmla="*/ 315 h 672"/>
              <a:gd name="T68" fmla="*/ 463 w 568"/>
              <a:gd name="T69" fmla="*/ 333 h 672"/>
              <a:gd name="T70" fmla="*/ 481 w 568"/>
              <a:gd name="T71" fmla="*/ 308 h 672"/>
              <a:gd name="T72" fmla="*/ 373 w 568"/>
              <a:gd name="T73" fmla="*/ 290 h 672"/>
              <a:gd name="T74" fmla="*/ 355 w 568"/>
              <a:gd name="T75" fmla="*/ 315 h 672"/>
              <a:gd name="T76" fmla="*/ 373 w 568"/>
              <a:gd name="T77" fmla="*/ 403 h 672"/>
              <a:gd name="T78" fmla="*/ 481 w 568"/>
              <a:gd name="T79" fmla="*/ 385 h 672"/>
              <a:gd name="T80" fmla="*/ 463 w 568"/>
              <a:gd name="T81" fmla="*/ 360 h 672"/>
              <a:gd name="T82" fmla="*/ 360 w 568"/>
              <a:gd name="T83" fmla="*/ 365 h 672"/>
              <a:gd name="T84" fmla="*/ 355 w 568"/>
              <a:gd name="T85" fmla="*/ 385 h 672"/>
              <a:gd name="T86" fmla="*/ 94 w 568"/>
              <a:gd name="T87" fmla="*/ 207 h 672"/>
              <a:gd name="T88" fmla="*/ 117 w 568"/>
              <a:gd name="T89" fmla="*/ 230 h 672"/>
              <a:gd name="T90" fmla="*/ 142 w 568"/>
              <a:gd name="T91" fmla="*/ 248 h 672"/>
              <a:gd name="T92" fmla="*/ 160 w 568"/>
              <a:gd name="T93" fmla="*/ 207 h 672"/>
              <a:gd name="T94" fmla="*/ 202 w 568"/>
              <a:gd name="T95" fmla="*/ 188 h 672"/>
              <a:gd name="T96" fmla="*/ 183 w 568"/>
              <a:gd name="T97" fmla="*/ 163 h 672"/>
              <a:gd name="T98" fmla="*/ 160 w 568"/>
              <a:gd name="T99" fmla="*/ 140 h 672"/>
              <a:gd name="T100" fmla="*/ 135 w 568"/>
              <a:gd name="T101" fmla="*/ 122 h 672"/>
              <a:gd name="T102" fmla="*/ 117 w 568"/>
              <a:gd name="T103" fmla="*/ 163 h 672"/>
              <a:gd name="T104" fmla="*/ 76 w 568"/>
              <a:gd name="T105" fmla="*/ 181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68" h="672">
                <a:moveTo>
                  <a:pt x="568" y="495"/>
                </a:moveTo>
                <a:cubicBezTo>
                  <a:pt x="568" y="502"/>
                  <a:pt x="568" y="502"/>
                  <a:pt x="568" y="502"/>
                </a:cubicBezTo>
                <a:cubicBezTo>
                  <a:pt x="568" y="512"/>
                  <a:pt x="560" y="520"/>
                  <a:pt x="550" y="520"/>
                </a:cubicBezTo>
                <a:cubicBezTo>
                  <a:pt x="434" y="520"/>
                  <a:pt x="434" y="520"/>
                  <a:pt x="434" y="520"/>
                </a:cubicBezTo>
                <a:cubicBezTo>
                  <a:pt x="492" y="641"/>
                  <a:pt x="492" y="641"/>
                  <a:pt x="492" y="641"/>
                </a:cubicBezTo>
                <a:cubicBezTo>
                  <a:pt x="496" y="650"/>
                  <a:pt x="492" y="660"/>
                  <a:pt x="483" y="665"/>
                </a:cubicBezTo>
                <a:cubicBezTo>
                  <a:pt x="477" y="668"/>
                  <a:pt x="477" y="668"/>
                  <a:pt x="477" y="668"/>
                </a:cubicBezTo>
                <a:cubicBezTo>
                  <a:pt x="468" y="672"/>
                  <a:pt x="457" y="668"/>
                  <a:pt x="453" y="659"/>
                </a:cubicBezTo>
                <a:cubicBezTo>
                  <a:pt x="386" y="520"/>
                  <a:pt x="386" y="520"/>
                  <a:pt x="386" y="520"/>
                </a:cubicBezTo>
                <a:cubicBezTo>
                  <a:pt x="182" y="520"/>
                  <a:pt x="182" y="520"/>
                  <a:pt x="182" y="520"/>
                </a:cubicBezTo>
                <a:cubicBezTo>
                  <a:pt x="115" y="659"/>
                  <a:pt x="115" y="659"/>
                  <a:pt x="115" y="659"/>
                </a:cubicBezTo>
                <a:cubicBezTo>
                  <a:pt x="111" y="668"/>
                  <a:pt x="100" y="672"/>
                  <a:pt x="91" y="668"/>
                </a:cubicBezTo>
                <a:cubicBezTo>
                  <a:pt x="85" y="665"/>
                  <a:pt x="85" y="665"/>
                  <a:pt x="85" y="665"/>
                </a:cubicBezTo>
                <a:cubicBezTo>
                  <a:pt x="76" y="660"/>
                  <a:pt x="72" y="650"/>
                  <a:pt x="76" y="641"/>
                </a:cubicBezTo>
                <a:cubicBezTo>
                  <a:pt x="134" y="520"/>
                  <a:pt x="134" y="520"/>
                  <a:pt x="134" y="520"/>
                </a:cubicBezTo>
                <a:cubicBezTo>
                  <a:pt x="18" y="520"/>
                  <a:pt x="18" y="520"/>
                  <a:pt x="18" y="520"/>
                </a:cubicBezTo>
                <a:cubicBezTo>
                  <a:pt x="8" y="520"/>
                  <a:pt x="0" y="512"/>
                  <a:pt x="0" y="502"/>
                </a:cubicBezTo>
                <a:cubicBezTo>
                  <a:pt x="0" y="495"/>
                  <a:pt x="0" y="495"/>
                  <a:pt x="0" y="495"/>
                </a:cubicBezTo>
                <a:cubicBezTo>
                  <a:pt x="0" y="485"/>
                  <a:pt x="8" y="478"/>
                  <a:pt x="17" y="477"/>
                </a:cubicBezTo>
                <a:cubicBezTo>
                  <a:pt x="551" y="477"/>
                  <a:pt x="551" y="477"/>
                  <a:pt x="551" y="477"/>
                </a:cubicBezTo>
                <a:cubicBezTo>
                  <a:pt x="560" y="478"/>
                  <a:pt x="568" y="485"/>
                  <a:pt x="568" y="495"/>
                </a:cubicBezTo>
                <a:close/>
                <a:moveTo>
                  <a:pt x="304" y="0"/>
                </a:moveTo>
                <a:cubicBezTo>
                  <a:pt x="264" y="0"/>
                  <a:pt x="264" y="0"/>
                  <a:pt x="264" y="0"/>
                </a:cubicBezTo>
                <a:cubicBezTo>
                  <a:pt x="254" y="0"/>
                  <a:pt x="246" y="8"/>
                  <a:pt x="246" y="18"/>
                </a:cubicBezTo>
                <a:cubicBezTo>
                  <a:pt x="246" y="50"/>
                  <a:pt x="246" y="50"/>
                  <a:pt x="246" y="50"/>
                </a:cubicBezTo>
                <a:cubicBezTo>
                  <a:pt x="322" y="50"/>
                  <a:pt x="322" y="50"/>
                  <a:pt x="322" y="50"/>
                </a:cubicBezTo>
                <a:cubicBezTo>
                  <a:pt x="322" y="18"/>
                  <a:pt x="322" y="18"/>
                  <a:pt x="322" y="18"/>
                </a:cubicBezTo>
                <a:cubicBezTo>
                  <a:pt x="322" y="8"/>
                  <a:pt x="314" y="0"/>
                  <a:pt x="304" y="0"/>
                </a:cubicBezTo>
                <a:close/>
                <a:moveTo>
                  <a:pt x="18" y="72"/>
                </a:moveTo>
                <a:cubicBezTo>
                  <a:pt x="550" y="72"/>
                  <a:pt x="550" y="72"/>
                  <a:pt x="550" y="72"/>
                </a:cubicBezTo>
                <a:cubicBezTo>
                  <a:pt x="560" y="72"/>
                  <a:pt x="568" y="80"/>
                  <a:pt x="568" y="90"/>
                </a:cubicBezTo>
                <a:cubicBezTo>
                  <a:pt x="568" y="437"/>
                  <a:pt x="568" y="437"/>
                  <a:pt x="568" y="437"/>
                </a:cubicBezTo>
                <a:cubicBezTo>
                  <a:pt x="568" y="447"/>
                  <a:pt x="560" y="455"/>
                  <a:pt x="550" y="455"/>
                </a:cubicBezTo>
                <a:cubicBezTo>
                  <a:pt x="18" y="455"/>
                  <a:pt x="18" y="455"/>
                  <a:pt x="18" y="455"/>
                </a:cubicBezTo>
                <a:cubicBezTo>
                  <a:pt x="8" y="455"/>
                  <a:pt x="0" y="447"/>
                  <a:pt x="0" y="437"/>
                </a:cubicBezTo>
                <a:cubicBezTo>
                  <a:pt x="0" y="90"/>
                  <a:pt x="0" y="90"/>
                  <a:pt x="0" y="90"/>
                </a:cubicBezTo>
                <a:cubicBezTo>
                  <a:pt x="0" y="80"/>
                  <a:pt x="8" y="72"/>
                  <a:pt x="18" y="72"/>
                </a:cubicBezTo>
                <a:close/>
                <a:moveTo>
                  <a:pt x="169" y="346"/>
                </a:moveTo>
                <a:cubicBezTo>
                  <a:pt x="186" y="330"/>
                  <a:pt x="186" y="330"/>
                  <a:pt x="186" y="330"/>
                </a:cubicBezTo>
                <a:cubicBezTo>
                  <a:pt x="193" y="323"/>
                  <a:pt x="193" y="312"/>
                  <a:pt x="186" y="304"/>
                </a:cubicBezTo>
                <a:cubicBezTo>
                  <a:pt x="181" y="299"/>
                  <a:pt x="181" y="299"/>
                  <a:pt x="181" y="299"/>
                </a:cubicBezTo>
                <a:cubicBezTo>
                  <a:pt x="173" y="292"/>
                  <a:pt x="162" y="292"/>
                  <a:pt x="155" y="299"/>
                </a:cubicBezTo>
                <a:cubicBezTo>
                  <a:pt x="139" y="316"/>
                  <a:pt x="139" y="316"/>
                  <a:pt x="139" y="316"/>
                </a:cubicBezTo>
                <a:cubicBezTo>
                  <a:pt x="122" y="299"/>
                  <a:pt x="122" y="299"/>
                  <a:pt x="122" y="299"/>
                </a:cubicBezTo>
                <a:cubicBezTo>
                  <a:pt x="115" y="292"/>
                  <a:pt x="104" y="292"/>
                  <a:pt x="97" y="299"/>
                </a:cubicBezTo>
                <a:cubicBezTo>
                  <a:pt x="92" y="304"/>
                  <a:pt x="92" y="304"/>
                  <a:pt x="92" y="304"/>
                </a:cubicBezTo>
                <a:cubicBezTo>
                  <a:pt x="84" y="312"/>
                  <a:pt x="84" y="323"/>
                  <a:pt x="92" y="330"/>
                </a:cubicBezTo>
                <a:cubicBezTo>
                  <a:pt x="108" y="346"/>
                  <a:pt x="108" y="346"/>
                  <a:pt x="108" y="346"/>
                </a:cubicBezTo>
                <a:cubicBezTo>
                  <a:pt x="92" y="363"/>
                  <a:pt x="92" y="363"/>
                  <a:pt x="92" y="363"/>
                </a:cubicBezTo>
                <a:cubicBezTo>
                  <a:pt x="84" y="370"/>
                  <a:pt x="84" y="381"/>
                  <a:pt x="92" y="388"/>
                </a:cubicBezTo>
                <a:cubicBezTo>
                  <a:pt x="97" y="393"/>
                  <a:pt x="97" y="393"/>
                  <a:pt x="97" y="393"/>
                </a:cubicBezTo>
                <a:cubicBezTo>
                  <a:pt x="104" y="401"/>
                  <a:pt x="115" y="401"/>
                  <a:pt x="122" y="393"/>
                </a:cubicBezTo>
                <a:cubicBezTo>
                  <a:pt x="139" y="377"/>
                  <a:pt x="139" y="377"/>
                  <a:pt x="139" y="377"/>
                </a:cubicBezTo>
                <a:cubicBezTo>
                  <a:pt x="155" y="393"/>
                  <a:pt x="155" y="393"/>
                  <a:pt x="155" y="393"/>
                </a:cubicBezTo>
                <a:cubicBezTo>
                  <a:pt x="162" y="401"/>
                  <a:pt x="173" y="401"/>
                  <a:pt x="181" y="393"/>
                </a:cubicBezTo>
                <a:cubicBezTo>
                  <a:pt x="186" y="388"/>
                  <a:pt x="186" y="388"/>
                  <a:pt x="186" y="388"/>
                </a:cubicBezTo>
                <a:cubicBezTo>
                  <a:pt x="193" y="381"/>
                  <a:pt x="193" y="370"/>
                  <a:pt x="186" y="363"/>
                </a:cubicBezTo>
                <a:lnTo>
                  <a:pt x="169" y="346"/>
                </a:lnTo>
                <a:close/>
                <a:moveTo>
                  <a:pt x="355" y="188"/>
                </a:moveTo>
                <a:cubicBezTo>
                  <a:pt x="355" y="198"/>
                  <a:pt x="363" y="207"/>
                  <a:pt x="373" y="207"/>
                </a:cubicBezTo>
                <a:cubicBezTo>
                  <a:pt x="463" y="207"/>
                  <a:pt x="463" y="207"/>
                  <a:pt x="463" y="207"/>
                </a:cubicBezTo>
                <a:cubicBezTo>
                  <a:pt x="472" y="207"/>
                  <a:pt x="481" y="198"/>
                  <a:pt x="481" y="188"/>
                </a:cubicBezTo>
                <a:cubicBezTo>
                  <a:pt x="481" y="181"/>
                  <a:pt x="481" y="181"/>
                  <a:pt x="481" y="181"/>
                </a:cubicBezTo>
                <a:cubicBezTo>
                  <a:pt x="481" y="171"/>
                  <a:pt x="472" y="163"/>
                  <a:pt x="463" y="163"/>
                </a:cubicBezTo>
                <a:cubicBezTo>
                  <a:pt x="373" y="163"/>
                  <a:pt x="373" y="163"/>
                  <a:pt x="373" y="163"/>
                </a:cubicBezTo>
                <a:cubicBezTo>
                  <a:pt x="363" y="163"/>
                  <a:pt x="355" y="171"/>
                  <a:pt x="355" y="181"/>
                </a:cubicBezTo>
                <a:lnTo>
                  <a:pt x="355" y="188"/>
                </a:lnTo>
                <a:close/>
                <a:moveTo>
                  <a:pt x="355" y="315"/>
                </a:moveTo>
                <a:cubicBezTo>
                  <a:pt x="355" y="325"/>
                  <a:pt x="363" y="333"/>
                  <a:pt x="373" y="333"/>
                </a:cubicBezTo>
                <a:cubicBezTo>
                  <a:pt x="463" y="333"/>
                  <a:pt x="463" y="333"/>
                  <a:pt x="463" y="333"/>
                </a:cubicBezTo>
                <a:cubicBezTo>
                  <a:pt x="472" y="333"/>
                  <a:pt x="481" y="325"/>
                  <a:pt x="481" y="315"/>
                </a:cubicBezTo>
                <a:cubicBezTo>
                  <a:pt x="481" y="308"/>
                  <a:pt x="481" y="308"/>
                  <a:pt x="481" y="308"/>
                </a:cubicBezTo>
                <a:cubicBezTo>
                  <a:pt x="481" y="298"/>
                  <a:pt x="472" y="290"/>
                  <a:pt x="463" y="290"/>
                </a:cubicBezTo>
                <a:cubicBezTo>
                  <a:pt x="373" y="290"/>
                  <a:pt x="373" y="290"/>
                  <a:pt x="373" y="290"/>
                </a:cubicBezTo>
                <a:cubicBezTo>
                  <a:pt x="363" y="290"/>
                  <a:pt x="355" y="298"/>
                  <a:pt x="355" y="308"/>
                </a:cubicBezTo>
                <a:lnTo>
                  <a:pt x="355" y="315"/>
                </a:lnTo>
                <a:close/>
                <a:moveTo>
                  <a:pt x="355" y="385"/>
                </a:moveTo>
                <a:cubicBezTo>
                  <a:pt x="355" y="395"/>
                  <a:pt x="363" y="403"/>
                  <a:pt x="373" y="403"/>
                </a:cubicBezTo>
                <a:cubicBezTo>
                  <a:pt x="463" y="403"/>
                  <a:pt x="463" y="403"/>
                  <a:pt x="463" y="403"/>
                </a:cubicBezTo>
                <a:cubicBezTo>
                  <a:pt x="472" y="403"/>
                  <a:pt x="481" y="395"/>
                  <a:pt x="481" y="385"/>
                </a:cubicBezTo>
                <a:cubicBezTo>
                  <a:pt x="481" y="378"/>
                  <a:pt x="481" y="378"/>
                  <a:pt x="481" y="378"/>
                </a:cubicBezTo>
                <a:cubicBezTo>
                  <a:pt x="481" y="368"/>
                  <a:pt x="472" y="360"/>
                  <a:pt x="463" y="360"/>
                </a:cubicBezTo>
                <a:cubicBezTo>
                  <a:pt x="373" y="360"/>
                  <a:pt x="373" y="360"/>
                  <a:pt x="373" y="360"/>
                </a:cubicBezTo>
                <a:cubicBezTo>
                  <a:pt x="368" y="360"/>
                  <a:pt x="364" y="362"/>
                  <a:pt x="360" y="365"/>
                </a:cubicBezTo>
                <a:cubicBezTo>
                  <a:pt x="357" y="368"/>
                  <a:pt x="355" y="373"/>
                  <a:pt x="355" y="378"/>
                </a:cubicBezTo>
                <a:lnTo>
                  <a:pt x="355" y="385"/>
                </a:lnTo>
                <a:close/>
                <a:moveTo>
                  <a:pt x="76" y="188"/>
                </a:moveTo>
                <a:cubicBezTo>
                  <a:pt x="76" y="198"/>
                  <a:pt x="84" y="207"/>
                  <a:pt x="94" y="207"/>
                </a:cubicBezTo>
                <a:cubicBezTo>
                  <a:pt x="117" y="207"/>
                  <a:pt x="117" y="207"/>
                  <a:pt x="117" y="207"/>
                </a:cubicBezTo>
                <a:cubicBezTo>
                  <a:pt x="117" y="230"/>
                  <a:pt x="117" y="230"/>
                  <a:pt x="117" y="230"/>
                </a:cubicBezTo>
                <a:cubicBezTo>
                  <a:pt x="117" y="240"/>
                  <a:pt x="125" y="248"/>
                  <a:pt x="135" y="248"/>
                </a:cubicBezTo>
                <a:cubicBezTo>
                  <a:pt x="142" y="248"/>
                  <a:pt x="142" y="248"/>
                  <a:pt x="142" y="248"/>
                </a:cubicBezTo>
                <a:cubicBezTo>
                  <a:pt x="152" y="248"/>
                  <a:pt x="160" y="240"/>
                  <a:pt x="160" y="230"/>
                </a:cubicBezTo>
                <a:cubicBezTo>
                  <a:pt x="160" y="207"/>
                  <a:pt x="160" y="207"/>
                  <a:pt x="160" y="207"/>
                </a:cubicBezTo>
                <a:cubicBezTo>
                  <a:pt x="183" y="207"/>
                  <a:pt x="183" y="207"/>
                  <a:pt x="183" y="207"/>
                </a:cubicBezTo>
                <a:cubicBezTo>
                  <a:pt x="193" y="207"/>
                  <a:pt x="202" y="198"/>
                  <a:pt x="202" y="188"/>
                </a:cubicBezTo>
                <a:cubicBezTo>
                  <a:pt x="202" y="181"/>
                  <a:pt x="202" y="181"/>
                  <a:pt x="202" y="181"/>
                </a:cubicBezTo>
                <a:cubicBezTo>
                  <a:pt x="202" y="171"/>
                  <a:pt x="193" y="163"/>
                  <a:pt x="183" y="163"/>
                </a:cubicBezTo>
                <a:cubicBezTo>
                  <a:pt x="160" y="163"/>
                  <a:pt x="160" y="163"/>
                  <a:pt x="160" y="163"/>
                </a:cubicBezTo>
                <a:cubicBezTo>
                  <a:pt x="160" y="140"/>
                  <a:pt x="160" y="140"/>
                  <a:pt x="160" y="140"/>
                </a:cubicBezTo>
                <a:cubicBezTo>
                  <a:pt x="160" y="130"/>
                  <a:pt x="152" y="122"/>
                  <a:pt x="142" y="122"/>
                </a:cubicBezTo>
                <a:cubicBezTo>
                  <a:pt x="135" y="122"/>
                  <a:pt x="135" y="122"/>
                  <a:pt x="135" y="122"/>
                </a:cubicBezTo>
                <a:cubicBezTo>
                  <a:pt x="125" y="122"/>
                  <a:pt x="117" y="130"/>
                  <a:pt x="117" y="140"/>
                </a:cubicBezTo>
                <a:cubicBezTo>
                  <a:pt x="117" y="163"/>
                  <a:pt x="117" y="163"/>
                  <a:pt x="117" y="163"/>
                </a:cubicBezTo>
                <a:cubicBezTo>
                  <a:pt x="94" y="163"/>
                  <a:pt x="94" y="163"/>
                  <a:pt x="94" y="163"/>
                </a:cubicBezTo>
                <a:cubicBezTo>
                  <a:pt x="84" y="163"/>
                  <a:pt x="76" y="171"/>
                  <a:pt x="76" y="181"/>
                </a:cubicBezTo>
                <a:lnTo>
                  <a:pt x="76" y="1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0" name="Freeform 187"/>
          <p:cNvSpPr>
            <a:spLocks noEditPoints="1"/>
          </p:cNvSpPr>
          <p:nvPr/>
        </p:nvSpPr>
        <p:spPr bwMode="auto">
          <a:xfrm>
            <a:off x="3967869" y="2567011"/>
            <a:ext cx="571200" cy="536110"/>
          </a:xfrm>
          <a:custGeom>
            <a:avLst/>
            <a:gdLst>
              <a:gd name="T0" fmla="*/ 141 w 720"/>
              <a:gd name="T1" fmla="*/ 350 h 678"/>
              <a:gd name="T2" fmla="*/ 21 w 720"/>
              <a:gd name="T3" fmla="*/ 360 h 678"/>
              <a:gd name="T4" fmla="*/ 18 w 720"/>
              <a:gd name="T5" fmla="*/ 360 h 678"/>
              <a:gd name="T6" fmla="*/ 0 w 720"/>
              <a:gd name="T7" fmla="*/ 342 h 678"/>
              <a:gd name="T8" fmla="*/ 0 w 720"/>
              <a:gd name="T9" fmla="*/ 38 h 678"/>
              <a:gd name="T10" fmla="*/ 12 w 720"/>
              <a:gd name="T11" fmla="*/ 20 h 678"/>
              <a:gd name="T12" fmla="*/ 141 w 720"/>
              <a:gd name="T13" fmla="*/ 0 h 678"/>
              <a:gd name="T14" fmla="*/ 271 w 720"/>
              <a:gd name="T15" fmla="*/ 21 h 678"/>
              <a:gd name="T16" fmla="*/ 271 w 720"/>
              <a:gd name="T17" fmla="*/ 363 h 678"/>
              <a:gd name="T18" fmla="*/ 141 w 720"/>
              <a:gd name="T19" fmla="*/ 350 h 678"/>
              <a:gd name="T20" fmla="*/ 381 w 720"/>
              <a:gd name="T21" fmla="*/ 295 h 678"/>
              <a:gd name="T22" fmla="*/ 492 w 720"/>
              <a:gd name="T23" fmla="*/ 203 h 678"/>
              <a:gd name="T24" fmla="*/ 548 w 720"/>
              <a:gd name="T25" fmla="*/ 195 h 678"/>
              <a:gd name="T26" fmla="*/ 564 w 720"/>
              <a:gd name="T27" fmla="*/ 195 h 678"/>
              <a:gd name="T28" fmla="*/ 564 w 720"/>
              <a:gd name="T29" fmla="*/ 38 h 678"/>
              <a:gd name="T30" fmla="*/ 551 w 720"/>
              <a:gd name="T31" fmla="*/ 20 h 678"/>
              <a:gd name="T32" fmla="*/ 423 w 720"/>
              <a:gd name="T33" fmla="*/ 0 h 678"/>
              <a:gd name="T34" fmla="*/ 293 w 720"/>
              <a:gd name="T35" fmla="*/ 21 h 678"/>
              <a:gd name="T36" fmla="*/ 293 w 720"/>
              <a:gd name="T37" fmla="*/ 363 h 678"/>
              <a:gd name="T38" fmla="*/ 362 w 720"/>
              <a:gd name="T39" fmla="*/ 353 h 678"/>
              <a:gd name="T40" fmla="*/ 381 w 720"/>
              <a:gd name="T41" fmla="*/ 295 h 678"/>
              <a:gd name="T42" fmla="*/ 620 w 720"/>
              <a:gd name="T43" fmla="*/ 675 h 678"/>
              <a:gd name="T44" fmla="*/ 654 w 720"/>
              <a:gd name="T45" fmla="*/ 664 h 678"/>
              <a:gd name="T46" fmla="*/ 666 w 720"/>
              <a:gd name="T47" fmla="*/ 641 h 678"/>
              <a:gd name="T48" fmla="*/ 637 w 720"/>
              <a:gd name="T49" fmla="*/ 549 h 678"/>
              <a:gd name="T50" fmla="*/ 604 w 720"/>
              <a:gd name="T51" fmla="*/ 563 h 678"/>
              <a:gd name="T52" fmla="*/ 568 w 720"/>
              <a:gd name="T53" fmla="*/ 571 h 678"/>
              <a:gd name="T54" fmla="*/ 597 w 720"/>
              <a:gd name="T55" fmla="*/ 663 h 678"/>
              <a:gd name="T56" fmla="*/ 620 w 720"/>
              <a:gd name="T57" fmla="*/ 675 h 678"/>
              <a:gd name="T58" fmla="*/ 707 w 720"/>
              <a:gd name="T59" fmla="*/ 334 h 678"/>
              <a:gd name="T60" fmla="*/ 696 w 720"/>
              <a:gd name="T61" fmla="*/ 461 h 678"/>
              <a:gd name="T62" fmla="*/ 631 w 720"/>
              <a:gd name="T63" fmla="*/ 528 h 678"/>
              <a:gd name="T64" fmla="*/ 597 w 720"/>
              <a:gd name="T65" fmla="*/ 542 h 678"/>
              <a:gd name="T66" fmla="*/ 562 w 720"/>
              <a:gd name="T67" fmla="*/ 549 h 678"/>
              <a:gd name="T68" fmla="*/ 548 w 720"/>
              <a:gd name="T69" fmla="*/ 550 h 678"/>
              <a:gd name="T70" fmla="*/ 470 w 720"/>
              <a:gd name="T71" fmla="*/ 531 h 678"/>
              <a:gd name="T72" fmla="*/ 389 w 720"/>
              <a:gd name="T73" fmla="*/ 433 h 678"/>
              <a:gd name="T74" fmla="*/ 381 w 720"/>
              <a:gd name="T75" fmla="*/ 375 h 678"/>
              <a:gd name="T76" fmla="*/ 382 w 720"/>
              <a:gd name="T77" fmla="*/ 363 h 678"/>
              <a:gd name="T78" fmla="*/ 384 w 720"/>
              <a:gd name="T79" fmla="*/ 351 h 678"/>
              <a:gd name="T80" fmla="*/ 401 w 720"/>
              <a:gd name="T81" fmla="*/ 306 h 678"/>
              <a:gd name="T82" fmla="*/ 499 w 720"/>
              <a:gd name="T83" fmla="*/ 224 h 678"/>
              <a:gd name="T84" fmla="*/ 548 w 720"/>
              <a:gd name="T85" fmla="*/ 216 h 678"/>
              <a:gd name="T86" fmla="*/ 564 w 720"/>
              <a:gd name="T87" fmla="*/ 217 h 678"/>
              <a:gd name="T88" fmla="*/ 576 w 720"/>
              <a:gd name="T89" fmla="*/ 219 h 678"/>
              <a:gd name="T90" fmla="*/ 588 w 720"/>
              <a:gd name="T91" fmla="*/ 221 h 678"/>
              <a:gd name="T92" fmla="*/ 626 w 720"/>
              <a:gd name="T93" fmla="*/ 236 h 678"/>
              <a:gd name="T94" fmla="*/ 707 w 720"/>
              <a:gd name="T95" fmla="*/ 334 h 678"/>
              <a:gd name="T96" fmla="*/ 599 w 720"/>
              <a:gd name="T97" fmla="*/ 287 h 678"/>
              <a:gd name="T98" fmla="*/ 588 w 720"/>
              <a:gd name="T99" fmla="*/ 282 h 678"/>
              <a:gd name="T100" fmla="*/ 576 w 720"/>
              <a:gd name="T101" fmla="*/ 278 h 678"/>
              <a:gd name="T102" fmla="*/ 564 w 720"/>
              <a:gd name="T103" fmla="*/ 276 h 678"/>
              <a:gd name="T104" fmla="*/ 548 w 720"/>
              <a:gd name="T105" fmla="*/ 274 h 678"/>
              <a:gd name="T106" fmla="*/ 452 w 720"/>
              <a:gd name="T107" fmla="*/ 333 h 678"/>
              <a:gd name="T108" fmla="*/ 444 w 720"/>
              <a:gd name="T109" fmla="*/ 351 h 678"/>
              <a:gd name="T110" fmla="*/ 441 w 720"/>
              <a:gd name="T111" fmla="*/ 363 h 678"/>
              <a:gd name="T112" fmla="*/ 440 w 720"/>
              <a:gd name="T113" fmla="*/ 374 h 678"/>
              <a:gd name="T114" fmla="*/ 497 w 720"/>
              <a:gd name="T115" fmla="*/ 480 h 678"/>
              <a:gd name="T116" fmla="*/ 544 w 720"/>
              <a:gd name="T117" fmla="*/ 492 h 678"/>
              <a:gd name="T118" fmla="*/ 548 w 720"/>
              <a:gd name="T119" fmla="*/ 492 h 678"/>
              <a:gd name="T120" fmla="*/ 613 w 720"/>
              <a:gd name="T121" fmla="*/ 471 h 678"/>
              <a:gd name="T122" fmla="*/ 644 w 720"/>
              <a:gd name="T123" fmla="*/ 434 h 678"/>
              <a:gd name="T124" fmla="*/ 599 w 720"/>
              <a:gd name="T125" fmla="*/ 287 h 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20" h="678">
                <a:moveTo>
                  <a:pt x="141" y="350"/>
                </a:moveTo>
                <a:cubicBezTo>
                  <a:pt x="93" y="350"/>
                  <a:pt x="50" y="354"/>
                  <a:pt x="21" y="360"/>
                </a:cubicBezTo>
                <a:cubicBezTo>
                  <a:pt x="20" y="360"/>
                  <a:pt x="19" y="360"/>
                  <a:pt x="18" y="360"/>
                </a:cubicBezTo>
                <a:cubicBezTo>
                  <a:pt x="8" y="360"/>
                  <a:pt x="0" y="353"/>
                  <a:pt x="0" y="342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0"/>
                  <a:pt x="5" y="23"/>
                  <a:pt x="12" y="20"/>
                </a:cubicBezTo>
                <a:cubicBezTo>
                  <a:pt x="35" y="13"/>
                  <a:pt x="84" y="0"/>
                  <a:pt x="141" y="0"/>
                </a:cubicBezTo>
                <a:cubicBezTo>
                  <a:pt x="199" y="0"/>
                  <a:pt x="250" y="14"/>
                  <a:pt x="271" y="21"/>
                </a:cubicBezTo>
                <a:cubicBezTo>
                  <a:pt x="271" y="363"/>
                  <a:pt x="271" y="363"/>
                  <a:pt x="271" y="363"/>
                </a:cubicBezTo>
                <a:cubicBezTo>
                  <a:pt x="243" y="355"/>
                  <a:pt x="195" y="350"/>
                  <a:pt x="141" y="350"/>
                </a:cubicBezTo>
                <a:close/>
                <a:moveTo>
                  <a:pt x="381" y="295"/>
                </a:moveTo>
                <a:cubicBezTo>
                  <a:pt x="405" y="251"/>
                  <a:pt x="444" y="218"/>
                  <a:pt x="492" y="203"/>
                </a:cubicBezTo>
                <a:cubicBezTo>
                  <a:pt x="510" y="198"/>
                  <a:pt x="529" y="195"/>
                  <a:pt x="548" y="195"/>
                </a:cubicBezTo>
                <a:cubicBezTo>
                  <a:pt x="553" y="195"/>
                  <a:pt x="559" y="195"/>
                  <a:pt x="564" y="195"/>
                </a:cubicBezTo>
                <a:cubicBezTo>
                  <a:pt x="564" y="38"/>
                  <a:pt x="564" y="38"/>
                  <a:pt x="564" y="38"/>
                </a:cubicBezTo>
                <a:cubicBezTo>
                  <a:pt x="564" y="30"/>
                  <a:pt x="559" y="23"/>
                  <a:pt x="551" y="20"/>
                </a:cubicBezTo>
                <a:cubicBezTo>
                  <a:pt x="529" y="13"/>
                  <a:pt x="480" y="0"/>
                  <a:pt x="423" y="0"/>
                </a:cubicBezTo>
                <a:cubicBezTo>
                  <a:pt x="364" y="0"/>
                  <a:pt x="314" y="14"/>
                  <a:pt x="293" y="21"/>
                </a:cubicBezTo>
                <a:cubicBezTo>
                  <a:pt x="293" y="363"/>
                  <a:pt x="293" y="363"/>
                  <a:pt x="293" y="363"/>
                </a:cubicBezTo>
                <a:cubicBezTo>
                  <a:pt x="309" y="358"/>
                  <a:pt x="334" y="355"/>
                  <a:pt x="362" y="353"/>
                </a:cubicBezTo>
                <a:cubicBezTo>
                  <a:pt x="365" y="333"/>
                  <a:pt x="372" y="314"/>
                  <a:pt x="381" y="295"/>
                </a:cubicBezTo>
                <a:close/>
                <a:moveTo>
                  <a:pt x="620" y="675"/>
                </a:moveTo>
                <a:cubicBezTo>
                  <a:pt x="654" y="664"/>
                  <a:pt x="654" y="664"/>
                  <a:pt x="654" y="664"/>
                </a:cubicBezTo>
                <a:cubicBezTo>
                  <a:pt x="664" y="661"/>
                  <a:pt x="669" y="651"/>
                  <a:pt x="666" y="641"/>
                </a:cubicBezTo>
                <a:cubicBezTo>
                  <a:pt x="637" y="549"/>
                  <a:pt x="637" y="549"/>
                  <a:pt x="637" y="549"/>
                </a:cubicBezTo>
                <a:cubicBezTo>
                  <a:pt x="627" y="555"/>
                  <a:pt x="616" y="560"/>
                  <a:pt x="604" y="563"/>
                </a:cubicBezTo>
                <a:cubicBezTo>
                  <a:pt x="592" y="567"/>
                  <a:pt x="580" y="569"/>
                  <a:pt x="568" y="571"/>
                </a:cubicBezTo>
                <a:cubicBezTo>
                  <a:pt x="597" y="663"/>
                  <a:pt x="597" y="663"/>
                  <a:pt x="597" y="663"/>
                </a:cubicBezTo>
                <a:cubicBezTo>
                  <a:pt x="600" y="672"/>
                  <a:pt x="610" y="678"/>
                  <a:pt x="620" y="675"/>
                </a:cubicBezTo>
                <a:close/>
                <a:moveTo>
                  <a:pt x="707" y="334"/>
                </a:moveTo>
                <a:cubicBezTo>
                  <a:pt x="720" y="376"/>
                  <a:pt x="716" y="421"/>
                  <a:pt x="696" y="461"/>
                </a:cubicBezTo>
                <a:cubicBezTo>
                  <a:pt x="681" y="489"/>
                  <a:pt x="658" y="512"/>
                  <a:pt x="631" y="528"/>
                </a:cubicBezTo>
                <a:cubicBezTo>
                  <a:pt x="620" y="534"/>
                  <a:pt x="609" y="539"/>
                  <a:pt x="597" y="542"/>
                </a:cubicBezTo>
                <a:cubicBezTo>
                  <a:pt x="586" y="546"/>
                  <a:pt x="574" y="548"/>
                  <a:pt x="562" y="549"/>
                </a:cubicBezTo>
                <a:cubicBezTo>
                  <a:pt x="557" y="550"/>
                  <a:pt x="552" y="550"/>
                  <a:pt x="548" y="550"/>
                </a:cubicBezTo>
                <a:cubicBezTo>
                  <a:pt x="521" y="550"/>
                  <a:pt x="495" y="543"/>
                  <a:pt x="470" y="531"/>
                </a:cubicBezTo>
                <a:cubicBezTo>
                  <a:pt x="431" y="510"/>
                  <a:pt x="402" y="475"/>
                  <a:pt x="389" y="433"/>
                </a:cubicBezTo>
                <a:cubicBezTo>
                  <a:pt x="383" y="414"/>
                  <a:pt x="381" y="394"/>
                  <a:pt x="381" y="375"/>
                </a:cubicBezTo>
                <a:cubicBezTo>
                  <a:pt x="382" y="371"/>
                  <a:pt x="382" y="367"/>
                  <a:pt x="382" y="363"/>
                </a:cubicBezTo>
                <a:cubicBezTo>
                  <a:pt x="383" y="359"/>
                  <a:pt x="384" y="355"/>
                  <a:pt x="384" y="351"/>
                </a:cubicBezTo>
                <a:cubicBezTo>
                  <a:pt x="388" y="335"/>
                  <a:pt x="393" y="320"/>
                  <a:pt x="401" y="306"/>
                </a:cubicBezTo>
                <a:cubicBezTo>
                  <a:pt x="421" y="266"/>
                  <a:pt x="456" y="237"/>
                  <a:pt x="499" y="224"/>
                </a:cubicBezTo>
                <a:cubicBezTo>
                  <a:pt x="515" y="219"/>
                  <a:pt x="532" y="216"/>
                  <a:pt x="548" y="216"/>
                </a:cubicBezTo>
                <a:cubicBezTo>
                  <a:pt x="553" y="216"/>
                  <a:pt x="559" y="217"/>
                  <a:pt x="564" y="217"/>
                </a:cubicBezTo>
                <a:cubicBezTo>
                  <a:pt x="568" y="218"/>
                  <a:pt x="572" y="218"/>
                  <a:pt x="576" y="219"/>
                </a:cubicBezTo>
                <a:cubicBezTo>
                  <a:pt x="580" y="219"/>
                  <a:pt x="584" y="220"/>
                  <a:pt x="588" y="221"/>
                </a:cubicBezTo>
                <a:cubicBezTo>
                  <a:pt x="601" y="225"/>
                  <a:pt x="614" y="229"/>
                  <a:pt x="626" y="236"/>
                </a:cubicBezTo>
                <a:cubicBezTo>
                  <a:pt x="665" y="257"/>
                  <a:pt x="694" y="291"/>
                  <a:pt x="707" y="334"/>
                </a:cubicBezTo>
                <a:close/>
                <a:moveTo>
                  <a:pt x="599" y="287"/>
                </a:moveTo>
                <a:cubicBezTo>
                  <a:pt x="595" y="285"/>
                  <a:pt x="592" y="283"/>
                  <a:pt x="588" y="282"/>
                </a:cubicBezTo>
                <a:cubicBezTo>
                  <a:pt x="584" y="280"/>
                  <a:pt x="580" y="279"/>
                  <a:pt x="576" y="278"/>
                </a:cubicBezTo>
                <a:cubicBezTo>
                  <a:pt x="572" y="277"/>
                  <a:pt x="568" y="276"/>
                  <a:pt x="564" y="276"/>
                </a:cubicBezTo>
                <a:cubicBezTo>
                  <a:pt x="559" y="275"/>
                  <a:pt x="553" y="274"/>
                  <a:pt x="548" y="274"/>
                </a:cubicBezTo>
                <a:cubicBezTo>
                  <a:pt x="509" y="274"/>
                  <a:pt x="471" y="296"/>
                  <a:pt x="452" y="333"/>
                </a:cubicBezTo>
                <a:cubicBezTo>
                  <a:pt x="449" y="338"/>
                  <a:pt x="446" y="344"/>
                  <a:pt x="444" y="351"/>
                </a:cubicBezTo>
                <a:cubicBezTo>
                  <a:pt x="443" y="355"/>
                  <a:pt x="442" y="359"/>
                  <a:pt x="441" y="363"/>
                </a:cubicBezTo>
                <a:cubicBezTo>
                  <a:pt x="440" y="367"/>
                  <a:pt x="440" y="371"/>
                  <a:pt x="440" y="374"/>
                </a:cubicBezTo>
                <a:cubicBezTo>
                  <a:pt x="436" y="417"/>
                  <a:pt x="458" y="459"/>
                  <a:pt x="497" y="480"/>
                </a:cubicBezTo>
                <a:cubicBezTo>
                  <a:pt x="512" y="487"/>
                  <a:pt x="528" y="491"/>
                  <a:pt x="544" y="492"/>
                </a:cubicBezTo>
                <a:cubicBezTo>
                  <a:pt x="545" y="492"/>
                  <a:pt x="547" y="492"/>
                  <a:pt x="548" y="492"/>
                </a:cubicBezTo>
                <a:cubicBezTo>
                  <a:pt x="571" y="492"/>
                  <a:pt x="594" y="485"/>
                  <a:pt x="613" y="471"/>
                </a:cubicBezTo>
                <a:cubicBezTo>
                  <a:pt x="626" y="461"/>
                  <a:pt x="636" y="449"/>
                  <a:pt x="644" y="434"/>
                </a:cubicBezTo>
                <a:cubicBezTo>
                  <a:pt x="672" y="381"/>
                  <a:pt x="652" y="315"/>
                  <a:pt x="599" y="2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1" name="Freeform 188"/>
          <p:cNvSpPr>
            <a:spLocks noEditPoints="1"/>
          </p:cNvSpPr>
          <p:nvPr/>
        </p:nvSpPr>
        <p:spPr bwMode="auto">
          <a:xfrm>
            <a:off x="22233621" y="4580240"/>
            <a:ext cx="366504" cy="522464"/>
          </a:xfrm>
          <a:custGeom>
            <a:avLst/>
            <a:gdLst>
              <a:gd name="T0" fmla="*/ 0 w 461"/>
              <a:gd name="T1" fmla="*/ 230 h 661"/>
              <a:gd name="T2" fmla="*/ 230 w 461"/>
              <a:gd name="T3" fmla="*/ 0 h 661"/>
              <a:gd name="T4" fmla="*/ 461 w 461"/>
              <a:gd name="T5" fmla="*/ 230 h 661"/>
              <a:gd name="T6" fmla="*/ 412 w 461"/>
              <a:gd name="T7" fmla="*/ 372 h 661"/>
              <a:gd name="T8" fmla="*/ 330 w 461"/>
              <a:gd name="T9" fmla="*/ 523 h 661"/>
              <a:gd name="T10" fmla="*/ 241 w 461"/>
              <a:gd name="T11" fmla="*/ 523 h 661"/>
              <a:gd name="T12" fmla="*/ 241 w 461"/>
              <a:gd name="T13" fmla="*/ 353 h 661"/>
              <a:gd name="T14" fmla="*/ 299 w 461"/>
              <a:gd name="T15" fmla="*/ 285 h 661"/>
              <a:gd name="T16" fmla="*/ 289 w 461"/>
              <a:gd name="T17" fmla="*/ 274 h 661"/>
              <a:gd name="T18" fmla="*/ 278 w 461"/>
              <a:gd name="T19" fmla="*/ 285 h 661"/>
              <a:gd name="T20" fmla="*/ 230 w 461"/>
              <a:gd name="T21" fmla="*/ 332 h 661"/>
              <a:gd name="T22" fmla="*/ 183 w 461"/>
              <a:gd name="T23" fmla="*/ 285 h 661"/>
              <a:gd name="T24" fmla="*/ 172 w 461"/>
              <a:gd name="T25" fmla="*/ 274 h 661"/>
              <a:gd name="T26" fmla="*/ 161 w 461"/>
              <a:gd name="T27" fmla="*/ 285 h 661"/>
              <a:gd name="T28" fmla="*/ 220 w 461"/>
              <a:gd name="T29" fmla="*/ 353 h 661"/>
              <a:gd name="T30" fmla="*/ 220 w 461"/>
              <a:gd name="T31" fmla="*/ 523 h 661"/>
              <a:gd name="T32" fmla="*/ 131 w 461"/>
              <a:gd name="T33" fmla="*/ 523 h 661"/>
              <a:gd name="T34" fmla="*/ 49 w 461"/>
              <a:gd name="T35" fmla="*/ 372 h 661"/>
              <a:gd name="T36" fmla="*/ 0 w 461"/>
              <a:gd name="T37" fmla="*/ 230 h 661"/>
              <a:gd name="T38" fmla="*/ 334 w 461"/>
              <a:gd name="T39" fmla="*/ 545 h 661"/>
              <a:gd name="T40" fmla="*/ 127 w 461"/>
              <a:gd name="T41" fmla="*/ 545 h 661"/>
              <a:gd name="T42" fmla="*/ 127 w 461"/>
              <a:gd name="T43" fmla="*/ 589 h 661"/>
              <a:gd name="T44" fmla="*/ 334 w 461"/>
              <a:gd name="T45" fmla="*/ 589 h 661"/>
              <a:gd name="T46" fmla="*/ 334 w 461"/>
              <a:gd name="T47" fmla="*/ 545 h 661"/>
              <a:gd name="T48" fmla="*/ 127 w 461"/>
              <a:gd name="T49" fmla="*/ 625 h 661"/>
              <a:gd name="T50" fmla="*/ 163 w 461"/>
              <a:gd name="T51" fmla="*/ 661 h 661"/>
              <a:gd name="T52" fmla="*/ 298 w 461"/>
              <a:gd name="T53" fmla="*/ 661 h 661"/>
              <a:gd name="T54" fmla="*/ 334 w 461"/>
              <a:gd name="T55" fmla="*/ 625 h 661"/>
              <a:gd name="T56" fmla="*/ 334 w 461"/>
              <a:gd name="T57" fmla="*/ 611 h 661"/>
              <a:gd name="T58" fmla="*/ 127 w 461"/>
              <a:gd name="T59" fmla="*/ 611 h 661"/>
              <a:gd name="T60" fmla="*/ 127 w 461"/>
              <a:gd name="T61" fmla="*/ 625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61" h="661">
                <a:moveTo>
                  <a:pt x="0" y="230"/>
                </a:moveTo>
                <a:cubicBezTo>
                  <a:pt x="0" y="103"/>
                  <a:pt x="103" y="0"/>
                  <a:pt x="230" y="0"/>
                </a:cubicBezTo>
                <a:cubicBezTo>
                  <a:pt x="357" y="0"/>
                  <a:pt x="461" y="103"/>
                  <a:pt x="461" y="230"/>
                </a:cubicBezTo>
                <a:cubicBezTo>
                  <a:pt x="461" y="283"/>
                  <a:pt x="442" y="333"/>
                  <a:pt x="412" y="372"/>
                </a:cubicBezTo>
                <a:cubicBezTo>
                  <a:pt x="412" y="372"/>
                  <a:pt x="354" y="446"/>
                  <a:pt x="330" y="523"/>
                </a:cubicBezTo>
                <a:cubicBezTo>
                  <a:pt x="241" y="523"/>
                  <a:pt x="241" y="523"/>
                  <a:pt x="241" y="523"/>
                </a:cubicBezTo>
                <a:cubicBezTo>
                  <a:pt x="241" y="353"/>
                  <a:pt x="241" y="353"/>
                  <a:pt x="241" y="353"/>
                </a:cubicBezTo>
                <a:cubicBezTo>
                  <a:pt x="274" y="348"/>
                  <a:pt x="299" y="319"/>
                  <a:pt x="299" y="285"/>
                </a:cubicBezTo>
                <a:cubicBezTo>
                  <a:pt x="299" y="279"/>
                  <a:pt x="295" y="274"/>
                  <a:pt x="289" y="274"/>
                </a:cubicBezTo>
                <a:cubicBezTo>
                  <a:pt x="283" y="274"/>
                  <a:pt x="278" y="279"/>
                  <a:pt x="278" y="285"/>
                </a:cubicBezTo>
                <a:cubicBezTo>
                  <a:pt x="278" y="311"/>
                  <a:pt x="256" y="332"/>
                  <a:pt x="230" y="332"/>
                </a:cubicBezTo>
                <a:cubicBezTo>
                  <a:pt x="204" y="332"/>
                  <a:pt x="183" y="311"/>
                  <a:pt x="183" y="285"/>
                </a:cubicBezTo>
                <a:cubicBezTo>
                  <a:pt x="183" y="279"/>
                  <a:pt x="178" y="274"/>
                  <a:pt x="172" y="274"/>
                </a:cubicBezTo>
                <a:cubicBezTo>
                  <a:pt x="166" y="274"/>
                  <a:pt x="161" y="279"/>
                  <a:pt x="161" y="285"/>
                </a:cubicBezTo>
                <a:cubicBezTo>
                  <a:pt x="161" y="319"/>
                  <a:pt x="187" y="348"/>
                  <a:pt x="220" y="353"/>
                </a:cubicBezTo>
                <a:cubicBezTo>
                  <a:pt x="220" y="523"/>
                  <a:pt x="220" y="523"/>
                  <a:pt x="220" y="523"/>
                </a:cubicBezTo>
                <a:cubicBezTo>
                  <a:pt x="131" y="523"/>
                  <a:pt x="131" y="523"/>
                  <a:pt x="131" y="523"/>
                </a:cubicBezTo>
                <a:cubicBezTo>
                  <a:pt x="106" y="446"/>
                  <a:pt x="49" y="372"/>
                  <a:pt x="49" y="372"/>
                </a:cubicBezTo>
                <a:cubicBezTo>
                  <a:pt x="18" y="333"/>
                  <a:pt x="0" y="283"/>
                  <a:pt x="0" y="230"/>
                </a:cubicBezTo>
                <a:close/>
                <a:moveTo>
                  <a:pt x="334" y="545"/>
                </a:moveTo>
                <a:cubicBezTo>
                  <a:pt x="127" y="545"/>
                  <a:pt x="127" y="545"/>
                  <a:pt x="127" y="545"/>
                </a:cubicBezTo>
                <a:cubicBezTo>
                  <a:pt x="127" y="589"/>
                  <a:pt x="127" y="589"/>
                  <a:pt x="127" y="589"/>
                </a:cubicBezTo>
                <a:cubicBezTo>
                  <a:pt x="334" y="589"/>
                  <a:pt x="334" y="589"/>
                  <a:pt x="334" y="589"/>
                </a:cubicBezTo>
                <a:lnTo>
                  <a:pt x="334" y="545"/>
                </a:lnTo>
                <a:close/>
                <a:moveTo>
                  <a:pt x="127" y="625"/>
                </a:moveTo>
                <a:cubicBezTo>
                  <a:pt x="127" y="645"/>
                  <a:pt x="143" y="661"/>
                  <a:pt x="163" y="661"/>
                </a:cubicBezTo>
                <a:cubicBezTo>
                  <a:pt x="298" y="661"/>
                  <a:pt x="298" y="661"/>
                  <a:pt x="298" y="661"/>
                </a:cubicBezTo>
                <a:cubicBezTo>
                  <a:pt x="318" y="661"/>
                  <a:pt x="334" y="645"/>
                  <a:pt x="334" y="625"/>
                </a:cubicBezTo>
                <a:cubicBezTo>
                  <a:pt x="334" y="611"/>
                  <a:pt x="334" y="611"/>
                  <a:pt x="334" y="611"/>
                </a:cubicBezTo>
                <a:cubicBezTo>
                  <a:pt x="127" y="611"/>
                  <a:pt x="127" y="611"/>
                  <a:pt x="127" y="611"/>
                </a:cubicBezTo>
                <a:lnTo>
                  <a:pt x="127" y="6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2" name="Freeform 189"/>
          <p:cNvSpPr>
            <a:spLocks noEditPoints="1"/>
          </p:cNvSpPr>
          <p:nvPr/>
        </p:nvSpPr>
        <p:spPr bwMode="auto">
          <a:xfrm>
            <a:off x="15322394" y="2571293"/>
            <a:ext cx="526362" cy="518562"/>
          </a:xfrm>
          <a:custGeom>
            <a:avLst/>
            <a:gdLst>
              <a:gd name="T0" fmla="*/ 308 w 663"/>
              <a:gd name="T1" fmla="*/ 172 h 652"/>
              <a:gd name="T2" fmla="*/ 352 w 663"/>
              <a:gd name="T3" fmla="*/ 172 h 652"/>
              <a:gd name="T4" fmla="*/ 180 w 663"/>
              <a:gd name="T5" fmla="*/ 465 h 652"/>
              <a:gd name="T6" fmla="*/ 162 w 663"/>
              <a:gd name="T7" fmla="*/ 445 h 652"/>
              <a:gd name="T8" fmla="*/ 115 w 663"/>
              <a:gd name="T9" fmla="*/ 486 h 652"/>
              <a:gd name="T10" fmla="*/ 180 w 663"/>
              <a:gd name="T11" fmla="*/ 471 h 652"/>
              <a:gd name="T12" fmla="*/ 187 w 663"/>
              <a:gd name="T13" fmla="*/ 535 h 652"/>
              <a:gd name="T14" fmla="*/ 115 w 663"/>
              <a:gd name="T15" fmla="*/ 515 h 652"/>
              <a:gd name="T16" fmla="*/ 166 w 663"/>
              <a:gd name="T17" fmla="*/ 560 h 652"/>
              <a:gd name="T18" fmla="*/ 177 w 663"/>
              <a:gd name="T19" fmla="*/ 291 h 652"/>
              <a:gd name="T20" fmla="*/ 195 w 663"/>
              <a:gd name="T21" fmla="*/ 0 h 652"/>
              <a:gd name="T22" fmla="*/ 486 w 663"/>
              <a:gd name="T23" fmla="*/ 18 h 652"/>
              <a:gd name="T24" fmla="*/ 468 w 663"/>
              <a:gd name="T25" fmla="*/ 309 h 652"/>
              <a:gd name="T26" fmla="*/ 177 w 663"/>
              <a:gd name="T27" fmla="*/ 291 h 652"/>
              <a:gd name="T28" fmla="*/ 270 w 663"/>
              <a:gd name="T29" fmla="*/ 242 h 652"/>
              <a:gd name="T30" fmla="*/ 297 w 663"/>
              <a:gd name="T31" fmla="*/ 203 h 652"/>
              <a:gd name="T32" fmla="*/ 375 w 663"/>
              <a:gd name="T33" fmla="*/ 231 h 652"/>
              <a:gd name="T34" fmla="*/ 404 w 663"/>
              <a:gd name="T35" fmla="*/ 242 h 652"/>
              <a:gd name="T36" fmla="*/ 354 w 663"/>
              <a:gd name="T37" fmla="*/ 79 h 652"/>
              <a:gd name="T38" fmla="*/ 324 w 663"/>
              <a:gd name="T39" fmla="*/ 67 h 652"/>
              <a:gd name="T40" fmla="*/ 249 w 663"/>
              <a:gd name="T41" fmla="*/ 227 h 652"/>
              <a:gd name="T42" fmla="*/ 0 w 663"/>
              <a:gd name="T43" fmla="*/ 634 h 652"/>
              <a:gd name="T44" fmla="*/ 18 w 663"/>
              <a:gd name="T45" fmla="*/ 343 h 652"/>
              <a:gd name="T46" fmla="*/ 309 w 663"/>
              <a:gd name="T47" fmla="*/ 361 h 652"/>
              <a:gd name="T48" fmla="*/ 291 w 663"/>
              <a:gd name="T49" fmla="*/ 652 h 652"/>
              <a:gd name="T50" fmla="*/ 0 w 663"/>
              <a:gd name="T51" fmla="*/ 634 h 652"/>
              <a:gd name="T52" fmla="*/ 79 w 663"/>
              <a:gd name="T53" fmla="*/ 434 h 652"/>
              <a:gd name="T54" fmla="*/ 97 w 663"/>
              <a:gd name="T55" fmla="*/ 590 h 652"/>
              <a:gd name="T56" fmla="*/ 180 w 663"/>
              <a:gd name="T57" fmla="*/ 589 h 652"/>
              <a:gd name="T58" fmla="*/ 219 w 663"/>
              <a:gd name="T59" fmla="*/ 563 h 652"/>
              <a:gd name="T60" fmla="*/ 216 w 663"/>
              <a:gd name="T61" fmla="*/ 513 h 652"/>
              <a:gd name="T62" fmla="*/ 209 w 663"/>
              <a:gd name="T63" fmla="*/ 483 h 652"/>
              <a:gd name="T64" fmla="*/ 211 w 663"/>
              <a:gd name="T65" fmla="*/ 440 h 652"/>
              <a:gd name="T66" fmla="*/ 179 w 663"/>
              <a:gd name="T67" fmla="*/ 418 h 652"/>
              <a:gd name="T68" fmla="*/ 97 w 663"/>
              <a:gd name="T69" fmla="*/ 416 h 652"/>
              <a:gd name="T70" fmla="*/ 663 w 663"/>
              <a:gd name="T71" fmla="*/ 361 h 652"/>
              <a:gd name="T72" fmla="*/ 645 w 663"/>
              <a:gd name="T73" fmla="*/ 652 h 652"/>
              <a:gd name="T74" fmla="*/ 354 w 663"/>
              <a:gd name="T75" fmla="*/ 634 h 652"/>
              <a:gd name="T76" fmla="*/ 372 w 663"/>
              <a:gd name="T77" fmla="*/ 343 h 652"/>
              <a:gd name="T78" fmla="*/ 663 w 663"/>
              <a:gd name="T79" fmla="*/ 361 h 652"/>
              <a:gd name="T80" fmla="*/ 565 w 663"/>
              <a:gd name="T81" fmla="*/ 525 h 652"/>
              <a:gd name="T82" fmla="*/ 535 w 663"/>
              <a:gd name="T83" fmla="*/ 548 h 652"/>
              <a:gd name="T84" fmla="*/ 481 w 663"/>
              <a:gd name="T85" fmla="*/ 543 h 652"/>
              <a:gd name="T86" fmla="*/ 482 w 663"/>
              <a:gd name="T87" fmla="*/ 453 h 652"/>
              <a:gd name="T88" fmla="*/ 535 w 663"/>
              <a:gd name="T89" fmla="*/ 447 h 652"/>
              <a:gd name="T90" fmla="*/ 562 w 663"/>
              <a:gd name="T91" fmla="*/ 464 h 652"/>
              <a:gd name="T92" fmla="*/ 574 w 663"/>
              <a:gd name="T93" fmla="*/ 437 h 652"/>
              <a:gd name="T94" fmla="*/ 514 w 663"/>
              <a:gd name="T95" fmla="*/ 408 h 652"/>
              <a:gd name="T96" fmla="*/ 433 w 663"/>
              <a:gd name="T97" fmla="*/ 499 h 652"/>
              <a:gd name="T98" fmla="*/ 512 w 663"/>
              <a:gd name="T99" fmla="*/ 588 h 652"/>
              <a:gd name="T100" fmla="*/ 577 w 663"/>
              <a:gd name="T101" fmla="*/ 551 h 6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63" h="652">
                <a:moveTo>
                  <a:pt x="352" y="172"/>
                </a:moveTo>
                <a:cubicBezTo>
                  <a:pt x="308" y="172"/>
                  <a:pt x="308" y="172"/>
                  <a:pt x="308" y="172"/>
                </a:cubicBezTo>
                <a:cubicBezTo>
                  <a:pt x="330" y="112"/>
                  <a:pt x="330" y="112"/>
                  <a:pt x="330" y="112"/>
                </a:cubicBezTo>
                <a:lnTo>
                  <a:pt x="352" y="172"/>
                </a:lnTo>
                <a:close/>
                <a:moveTo>
                  <a:pt x="180" y="471"/>
                </a:moveTo>
                <a:cubicBezTo>
                  <a:pt x="180" y="469"/>
                  <a:pt x="180" y="467"/>
                  <a:pt x="180" y="465"/>
                </a:cubicBezTo>
                <a:cubicBezTo>
                  <a:pt x="180" y="461"/>
                  <a:pt x="179" y="457"/>
                  <a:pt x="177" y="454"/>
                </a:cubicBezTo>
                <a:cubicBezTo>
                  <a:pt x="174" y="449"/>
                  <a:pt x="168" y="445"/>
                  <a:pt x="162" y="445"/>
                </a:cubicBezTo>
                <a:cubicBezTo>
                  <a:pt x="115" y="445"/>
                  <a:pt x="115" y="445"/>
                  <a:pt x="115" y="445"/>
                </a:cubicBezTo>
                <a:cubicBezTo>
                  <a:pt x="115" y="486"/>
                  <a:pt x="115" y="486"/>
                  <a:pt x="115" y="486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71" y="486"/>
                  <a:pt x="178" y="479"/>
                  <a:pt x="180" y="471"/>
                </a:cubicBezTo>
                <a:close/>
                <a:moveTo>
                  <a:pt x="187" y="539"/>
                </a:moveTo>
                <a:cubicBezTo>
                  <a:pt x="187" y="535"/>
                  <a:pt x="187" y="535"/>
                  <a:pt x="187" y="535"/>
                </a:cubicBezTo>
                <a:cubicBezTo>
                  <a:pt x="187" y="524"/>
                  <a:pt x="178" y="515"/>
                  <a:pt x="166" y="515"/>
                </a:cubicBezTo>
                <a:cubicBezTo>
                  <a:pt x="115" y="515"/>
                  <a:pt x="115" y="515"/>
                  <a:pt x="115" y="515"/>
                </a:cubicBezTo>
                <a:cubicBezTo>
                  <a:pt x="115" y="560"/>
                  <a:pt x="115" y="560"/>
                  <a:pt x="115" y="560"/>
                </a:cubicBezTo>
                <a:cubicBezTo>
                  <a:pt x="166" y="560"/>
                  <a:pt x="166" y="560"/>
                  <a:pt x="166" y="560"/>
                </a:cubicBezTo>
                <a:cubicBezTo>
                  <a:pt x="178" y="560"/>
                  <a:pt x="187" y="550"/>
                  <a:pt x="187" y="539"/>
                </a:cubicBezTo>
                <a:close/>
                <a:moveTo>
                  <a:pt x="177" y="291"/>
                </a:moveTo>
                <a:cubicBezTo>
                  <a:pt x="177" y="18"/>
                  <a:pt x="177" y="18"/>
                  <a:pt x="177" y="18"/>
                </a:cubicBezTo>
                <a:cubicBezTo>
                  <a:pt x="177" y="8"/>
                  <a:pt x="185" y="0"/>
                  <a:pt x="195" y="0"/>
                </a:cubicBezTo>
                <a:cubicBezTo>
                  <a:pt x="468" y="0"/>
                  <a:pt x="468" y="0"/>
                  <a:pt x="468" y="0"/>
                </a:cubicBezTo>
                <a:cubicBezTo>
                  <a:pt x="478" y="0"/>
                  <a:pt x="486" y="8"/>
                  <a:pt x="486" y="18"/>
                </a:cubicBezTo>
                <a:cubicBezTo>
                  <a:pt x="486" y="291"/>
                  <a:pt x="486" y="291"/>
                  <a:pt x="486" y="291"/>
                </a:cubicBezTo>
                <a:cubicBezTo>
                  <a:pt x="486" y="301"/>
                  <a:pt x="478" y="309"/>
                  <a:pt x="468" y="309"/>
                </a:cubicBezTo>
                <a:cubicBezTo>
                  <a:pt x="195" y="309"/>
                  <a:pt x="195" y="309"/>
                  <a:pt x="195" y="309"/>
                </a:cubicBezTo>
                <a:cubicBezTo>
                  <a:pt x="185" y="309"/>
                  <a:pt x="177" y="301"/>
                  <a:pt x="177" y="291"/>
                </a:cubicBezTo>
                <a:close/>
                <a:moveTo>
                  <a:pt x="259" y="242"/>
                </a:moveTo>
                <a:cubicBezTo>
                  <a:pt x="270" y="242"/>
                  <a:pt x="270" y="242"/>
                  <a:pt x="270" y="242"/>
                </a:cubicBezTo>
                <a:cubicBezTo>
                  <a:pt x="277" y="242"/>
                  <a:pt x="284" y="238"/>
                  <a:pt x="287" y="230"/>
                </a:cubicBezTo>
                <a:cubicBezTo>
                  <a:pt x="297" y="203"/>
                  <a:pt x="297" y="203"/>
                  <a:pt x="297" y="203"/>
                </a:cubicBezTo>
                <a:cubicBezTo>
                  <a:pt x="364" y="203"/>
                  <a:pt x="364" y="203"/>
                  <a:pt x="364" y="203"/>
                </a:cubicBezTo>
                <a:cubicBezTo>
                  <a:pt x="375" y="231"/>
                  <a:pt x="375" y="231"/>
                  <a:pt x="375" y="231"/>
                </a:cubicBezTo>
                <a:cubicBezTo>
                  <a:pt x="377" y="238"/>
                  <a:pt x="384" y="242"/>
                  <a:pt x="392" y="242"/>
                </a:cubicBezTo>
                <a:cubicBezTo>
                  <a:pt x="404" y="242"/>
                  <a:pt x="404" y="242"/>
                  <a:pt x="404" y="242"/>
                </a:cubicBezTo>
                <a:cubicBezTo>
                  <a:pt x="411" y="242"/>
                  <a:pt x="416" y="235"/>
                  <a:pt x="414" y="227"/>
                </a:cubicBezTo>
                <a:cubicBezTo>
                  <a:pt x="354" y="79"/>
                  <a:pt x="354" y="79"/>
                  <a:pt x="354" y="79"/>
                </a:cubicBezTo>
                <a:cubicBezTo>
                  <a:pt x="351" y="72"/>
                  <a:pt x="345" y="67"/>
                  <a:pt x="337" y="67"/>
                </a:cubicBezTo>
                <a:cubicBezTo>
                  <a:pt x="324" y="67"/>
                  <a:pt x="324" y="67"/>
                  <a:pt x="324" y="67"/>
                </a:cubicBezTo>
                <a:cubicBezTo>
                  <a:pt x="316" y="67"/>
                  <a:pt x="309" y="72"/>
                  <a:pt x="307" y="79"/>
                </a:cubicBezTo>
                <a:cubicBezTo>
                  <a:pt x="249" y="227"/>
                  <a:pt x="249" y="227"/>
                  <a:pt x="249" y="227"/>
                </a:cubicBezTo>
                <a:cubicBezTo>
                  <a:pt x="246" y="235"/>
                  <a:pt x="251" y="242"/>
                  <a:pt x="259" y="242"/>
                </a:cubicBezTo>
                <a:close/>
                <a:moveTo>
                  <a:pt x="0" y="634"/>
                </a:moveTo>
                <a:cubicBezTo>
                  <a:pt x="0" y="361"/>
                  <a:pt x="0" y="361"/>
                  <a:pt x="0" y="361"/>
                </a:cubicBezTo>
                <a:cubicBezTo>
                  <a:pt x="0" y="351"/>
                  <a:pt x="8" y="343"/>
                  <a:pt x="18" y="343"/>
                </a:cubicBezTo>
                <a:cubicBezTo>
                  <a:pt x="291" y="343"/>
                  <a:pt x="291" y="343"/>
                  <a:pt x="291" y="343"/>
                </a:cubicBezTo>
                <a:cubicBezTo>
                  <a:pt x="301" y="343"/>
                  <a:pt x="309" y="351"/>
                  <a:pt x="309" y="361"/>
                </a:cubicBezTo>
                <a:cubicBezTo>
                  <a:pt x="309" y="634"/>
                  <a:pt x="309" y="634"/>
                  <a:pt x="309" y="634"/>
                </a:cubicBezTo>
                <a:cubicBezTo>
                  <a:pt x="309" y="644"/>
                  <a:pt x="301" y="652"/>
                  <a:pt x="291" y="652"/>
                </a:cubicBezTo>
                <a:cubicBezTo>
                  <a:pt x="18" y="652"/>
                  <a:pt x="18" y="652"/>
                  <a:pt x="18" y="652"/>
                </a:cubicBezTo>
                <a:cubicBezTo>
                  <a:pt x="8" y="652"/>
                  <a:pt x="0" y="644"/>
                  <a:pt x="0" y="634"/>
                </a:cubicBezTo>
                <a:close/>
                <a:moveTo>
                  <a:pt x="79" y="434"/>
                </a:moveTo>
                <a:cubicBezTo>
                  <a:pt x="79" y="434"/>
                  <a:pt x="79" y="434"/>
                  <a:pt x="79" y="434"/>
                </a:cubicBezTo>
                <a:cubicBezTo>
                  <a:pt x="79" y="572"/>
                  <a:pt x="79" y="572"/>
                  <a:pt x="79" y="572"/>
                </a:cubicBezTo>
                <a:cubicBezTo>
                  <a:pt x="79" y="582"/>
                  <a:pt x="87" y="590"/>
                  <a:pt x="97" y="590"/>
                </a:cubicBezTo>
                <a:cubicBezTo>
                  <a:pt x="138" y="590"/>
                  <a:pt x="138" y="590"/>
                  <a:pt x="138" y="590"/>
                </a:cubicBezTo>
                <a:cubicBezTo>
                  <a:pt x="160" y="590"/>
                  <a:pt x="174" y="590"/>
                  <a:pt x="180" y="589"/>
                </a:cubicBezTo>
                <a:cubicBezTo>
                  <a:pt x="189" y="588"/>
                  <a:pt x="197" y="585"/>
                  <a:pt x="204" y="581"/>
                </a:cubicBezTo>
                <a:cubicBezTo>
                  <a:pt x="210" y="576"/>
                  <a:pt x="215" y="570"/>
                  <a:pt x="219" y="563"/>
                </a:cubicBezTo>
                <a:cubicBezTo>
                  <a:pt x="222" y="555"/>
                  <a:pt x="224" y="547"/>
                  <a:pt x="224" y="539"/>
                </a:cubicBezTo>
                <a:cubicBezTo>
                  <a:pt x="224" y="529"/>
                  <a:pt x="221" y="520"/>
                  <a:pt x="216" y="513"/>
                </a:cubicBezTo>
                <a:cubicBezTo>
                  <a:pt x="210" y="506"/>
                  <a:pt x="203" y="501"/>
                  <a:pt x="193" y="498"/>
                </a:cubicBezTo>
                <a:cubicBezTo>
                  <a:pt x="200" y="494"/>
                  <a:pt x="205" y="489"/>
                  <a:pt x="209" y="483"/>
                </a:cubicBezTo>
                <a:cubicBezTo>
                  <a:pt x="214" y="476"/>
                  <a:pt x="216" y="469"/>
                  <a:pt x="216" y="460"/>
                </a:cubicBezTo>
                <a:cubicBezTo>
                  <a:pt x="216" y="453"/>
                  <a:pt x="214" y="446"/>
                  <a:pt x="211" y="440"/>
                </a:cubicBezTo>
                <a:cubicBezTo>
                  <a:pt x="207" y="434"/>
                  <a:pt x="202" y="429"/>
                  <a:pt x="197" y="425"/>
                </a:cubicBezTo>
                <a:cubicBezTo>
                  <a:pt x="192" y="422"/>
                  <a:pt x="186" y="419"/>
                  <a:pt x="179" y="418"/>
                </a:cubicBezTo>
                <a:cubicBezTo>
                  <a:pt x="172" y="417"/>
                  <a:pt x="162" y="416"/>
                  <a:pt x="148" y="416"/>
                </a:cubicBezTo>
                <a:cubicBezTo>
                  <a:pt x="97" y="416"/>
                  <a:pt x="97" y="416"/>
                  <a:pt x="97" y="416"/>
                </a:cubicBezTo>
                <a:cubicBezTo>
                  <a:pt x="87" y="416"/>
                  <a:pt x="79" y="424"/>
                  <a:pt x="79" y="434"/>
                </a:cubicBezTo>
                <a:close/>
                <a:moveTo>
                  <a:pt x="663" y="361"/>
                </a:moveTo>
                <a:cubicBezTo>
                  <a:pt x="663" y="634"/>
                  <a:pt x="663" y="634"/>
                  <a:pt x="663" y="634"/>
                </a:cubicBezTo>
                <a:cubicBezTo>
                  <a:pt x="663" y="644"/>
                  <a:pt x="655" y="652"/>
                  <a:pt x="645" y="652"/>
                </a:cubicBezTo>
                <a:cubicBezTo>
                  <a:pt x="372" y="652"/>
                  <a:pt x="372" y="652"/>
                  <a:pt x="372" y="652"/>
                </a:cubicBezTo>
                <a:cubicBezTo>
                  <a:pt x="362" y="652"/>
                  <a:pt x="354" y="644"/>
                  <a:pt x="354" y="634"/>
                </a:cubicBezTo>
                <a:cubicBezTo>
                  <a:pt x="354" y="361"/>
                  <a:pt x="354" y="361"/>
                  <a:pt x="354" y="361"/>
                </a:cubicBezTo>
                <a:cubicBezTo>
                  <a:pt x="354" y="351"/>
                  <a:pt x="362" y="343"/>
                  <a:pt x="372" y="343"/>
                </a:cubicBezTo>
                <a:cubicBezTo>
                  <a:pt x="645" y="343"/>
                  <a:pt x="645" y="343"/>
                  <a:pt x="645" y="343"/>
                </a:cubicBezTo>
                <a:cubicBezTo>
                  <a:pt x="655" y="343"/>
                  <a:pt x="663" y="351"/>
                  <a:pt x="663" y="361"/>
                </a:cubicBezTo>
                <a:close/>
                <a:moveTo>
                  <a:pt x="566" y="526"/>
                </a:moveTo>
                <a:cubicBezTo>
                  <a:pt x="565" y="525"/>
                  <a:pt x="565" y="525"/>
                  <a:pt x="565" y="525"/>
                </a:cubicBezTo>
                <a:cubicBezTo>
                  <a:pt x="557" y="523"/>
                  <a:pt x="548" y="527"/>
                  <a:pt x="544" y="535"/>
                </a:cubicBezTo>
                <a:cubicBezTo>
                  <a:pt x="541" y="540"/>
                  <a:pt x="538" y="544"/>
                  <a:pt x="535" y="548"/>
                </a:cubicBezTo>
                <a:cubicBezTo>
                  <a:pt x="528" y="553"/>
                  <a:pt x="520" y="556"/>
                  <a:pt x="511" y="556"/>
                </a:cubicBezTo>
                <a:cubicBezTo>
                  <a:pt x="499" y="556"/>
                  <a:pt x="489" y="552"/>
                  <a:pt x="481" y="543"/>
                </a:cubicBezTo>
                <a:cubicBezTo>
                  <a:pt x="474" y="534"/>
                  <a:pt x="470" y="518"/>
                  <a:pt x="470" y="497"/>
                </a:cubicBezTo>
                <a:cubicBezTo>
                  <a:pt x="470" y="476"/>
                  <a:pt x="474" y="462"/>
                  <a:pt x="482" y="453"/>
                </a:cubicBezTo>
                <a:cubicBezTo>
                  <a:pt x="489" y="444"/>
                  <a:pt x="500" y="439"/>
                  <a:pt x="512" y="439"/>
                </a:cubicBezTo>
                <a:cubicBezTo>
                  <a:pt x="521" y="439"/>
                  <a:pt x="529" y="442"/>
                  <a:pt x="535" y="447"/>
                </a:cubicBezTo>
                <a:cubicBezTo>
                  <a:pt x="538" y="449"/>
                  <a:pt x="541" y="452"/>
                  <a:pt x="543" y="456"/>
                </a:cubicBezTo>
                <a:cubicBezTo>
                  <a:pt x="547" y="462"/>
                  <a:pt x="555" y="466"/>
                  <a:pt x="562" y="464"/>
                </a:cubicBezTo>
                <a:cubicBezTo>
                  <a:pt x="564" y="464"/>
                  <a:pt x="564" y="464"/>
                  <a:pt x="564" y="464"/>
                </a:cubicBezTo>
                <a:cubicBezTo>
                  <a:pt x="575" y="461"/>
                  <a:pt x="581" y="448"/>
                  <a:pt x="574" y="437"/>
                </a:cubicBezTo>
                <a:cubicBezTo>
                  <a:pt x="572" y="433"/>
                  <a:pt x="569" y="430"/>
                  <a:pt x="566" y="427"/>
                </a:cubicBezTo>
                <a:cubicBezTo>
                  <a:pt x="553" y="414"/>
                  <a:pt x="535" y="408"/>
                  <a:pt x="514" y="408"/>
                </a:cubicBezTo>
                <a:cubicBezTo>
                  <a:pt x="490" y="408"/>
                  <a:pt x="470" y="416"/>
                  <a:pt x="455" y="432"/>
                </a:cubicBezTo>
                <a:cubicBezTo>
                  <a:pt x="440" y="448"/>
                  <a:pt x="433" y="471"/>
                  <a:pt x="433" y="499"/>
                </a:cubicBezTo>
                <a:cubicBezTo>
                  <a:pt x="433" y="526"/>
                  <a:pt x="440" y="548"/>
                  <a:pt x="455" y="564"/>
                </a:cubicBezTo>
                <a:cubicBezTo>
                  <a:pt x="470" y="580"/>
                  <a:pt x="489" y="588"/>
                  <a:pt x="512" y="588"/>
                </a:cubicBezTo>
                <a:cubicBezTo>
                  <a:pt x="530" y="588"/>
                  <a:pt x="546" y="583"/>
                  <a:pt x="558" y="574"/>
                </a:cubicBezTo>
                <a:cubicBezTo>
                  <a:pt x="566" y="568"/>
                  <a:pt x="572" y="560"/>
                  <a:pt x="577" y="551"/>
                </a:cubicBezTo>
                <a:cubicBezTo>
                  <a:pt x="582" y="541"/>
                  <a:pt x="577" y="529"/>
                  <a:pt x="566" y="5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3" name="Freeform 190"/>
          <p:cNvSpPr>
            <a:spLocks noEditPoints="1"/>
          </p:cNvSpPr>
          <p:nvPr/>
        </p:nvSpPr>
        <p:spPr bwMode="auto">
          <a:xfrm>
            <a:off x="10878257" y="8593260"/>
            <a:ext cx="403548" cy="540008"/>
          </a:xfrm>
          <a:custGeom>
            <a:avLst/>
            <a:gdLst>
              <a:gd name="T0" fmla="*/ 109 w 509"/>
              <a:gd name="T1" fmla="*/ 51 h 682"/>
              <a:gd name="T2" fmla="*/ 109 w 509"/>
              <a:gd name="T3" fmla="*/ 97 h 682"/>
              <a:gd name="T4" fmla="*/ 491 w 509"/>
              <a:gd name="T5" fmla="*/ 97 h 682"/>
              <a:gd name="T6" fmla="*/ 509 w 509"/>
              <a:gd name="T7" fmla="*/ 115 h 682"/>
              <a:gd name="T8" fmla="*/ 509 w 509"/>
              <a:gd name="T9" fmla="*/ 177 h 682"/>
              <a:gd name="T10" fmla="*/ 491 w 509"/>
              <a:gd name="T11" fmla="*/ 195 h 682"/>
              <a:gd name="T12" fmla="*/ 473 w 509"/>
              <a:gd name="T13" fmla="*/ 195 h 682"/>
              <a:gd name="T14" fmla="*/ 473 w 509"/>
              <a:gd name="T15" fmla="*/ 249 h 682"/>
              <a:gd name="T16" fmla="*/ 455 w 509"/>
              <a:gd name="T17" fmla="*/ 267 h 682"/>
              <a:gd name="T18" fmla="*/ 54 w 509"/>
              <a:gd name="T19" fmla="*/ 267 h 682"/>
              <a:gd name="T20" fmla="*/ 36 w 509"/>
              <a:gd name="T21" fmla="*/ 249 h 682"/>
              <a:gd name="T22" fmla="*/ 36 w 509"/>
              <a:gd name="T23" fmla="*/ 195 h 682"/>
              <a:gd name="T24" fmla="*/ 18 w 509"/>
              <a:gd name="T25" fmla="*/ 195 h 682"/>
              <a:gd name="T26" fmla="*/ 0 w 509"/>
              <a:gd name="T27" fmla="*/ 177 h 682"/>
              <a:gd name="T28" fmla="*/ 0 w 509"/>
              <a:gd name="T29" fmla="*/ 115 h 682"/>
              <a:gd name="T30" fmla="*/ 18 w 509"/>
              <a:gd name="T31" fmla="*/ 97 h 682"/>
              <a:gd name="T32" fmla="*/ 77 w 509"/>
              <a:gd name="T33" fmla="*/ 97 h 682"/>
              <a:gd name="T34" fmla="*/ 77 w 509"/>
              <a:gd name="T35" fmla="*/ 37 h 682"/>
              <a:gd name="T36" fmla="*/ 95 w 509"/>
              <a:gd name="T37" fmla="*/ 19 h 682"/>
              <a:gd name="T38" fmla="*/ 164 w 509"/>
              <a:gd name="T39" fmla="*/ 19 h 682"/>
              <a:gd name="T40" fmla="*/ 195 w 509"/>
              <a:gd name="T41" fmla="*/ 0 h 682"/>
              <a:gd name="T42" fmla="*/ 229 w 509"/>
              <a:gd name="T43" fmla="*/ 35 h 682"/>
              <a:gd name="T44" fmla="*/ 195 w 509"/>
              <a:gd name="T45" fmla="*/ 70 h 682"/>
              <a:gd name="T46" fmla="*/ 164 w 509"/>
              <a:gd name="T47" fmla="*/ 51 h 682"/>
              <a:gd name="T48" fmla="*/ 109 w 509"/>
              <a:gd name="T49" fmla="*/ 51 h 682"/>
              <a:gd name="T50" fmla="*/ 491 w 509"/>
              <a:gd name="T51" fmla="*/ 682 h 682"/>
              <a:gd name="T52" fmla="*/ 18 w 509"/>
              <a:gd name="T53" fmla="*/ 682 h 682"/>
              <a:gd name="T54" fmla="*/ 0 w 509"/>
              <a:gd name="T55" fmla="*/ 664 h 682"/>
              <a:gd name="T56" fmla="*/ 0 w 509"/>
              <a:gd name="T57" fmla="*/ 627 h 682"/>
              <a:gd name="T58" fmla="*/ 18 w 509"/>
              <a:gd name="T59" fmla="*/ 609 h 682"/>
              <a:gd name="T60" fmla="*/ 36 w 509"/>
              <a:gd name="T61" fmla="*/ 609 h 682"/>
              <a:gd name="T62" fmla="*/ 36 w 509"/>
              <a:gd name="T63" fmla="*/ 559 h 682"/>
              <a:gd name="T64" fmla="*/ 54 w 509"/>
              <a:gd name="T65" fmla="*/ 541 h 682"/>
              <a:gd name="T66" fmla="*/ 65 w 509"/>
              <a:gd name="T67" fmla="*/ 541 h 682"/>
              <a:gd name="T68" fmla="*/ 65 w 509"/>
              <a:gd name="T69" fmla="*/ 289 h 682"/>
              <a:gd name="T70" fmla="*/ 444 w 509"/>
              <a:gd name="T71" fmla="*/ 289 h 682"/>
              <a:gd name="T72" fmla="*/ 444 w 509"/>
              <a:gd name="T73" fmla="*/ 541 h 682"/>
              <a:gd name="T74" fmla="*/ 455 w 509"/>
              <a:gd name="T75" fmla="*/ 541 h 682"/>
              <a:gd name="T76" fmla="*/ 473 w 509"/>
              <a:gd name="T77" fmla="*/ 559 h 682"/>
              <a:gd name="T78" fmla="*/ 473 w 509"/>
              <a:gd name="T79" fmla="*/ 609 h 682"/>
              <a:gd name="T80" fmla="*/ 491 w 509"/>
              <a:gd name="T81" fmla="*/ 609 h 682"/>
              <a:gd name="T82" fmla="*/ 509 w 509"/>
              <a:gd name="T83" fmla="*/ 627 h 682"/>
              <a:gd name="T84" fmla="*/ 509 w 509"/>
              <a:gd name="T85" fmla="*/ 664 h 682"/>
              <a:gd name="T86" fmla="*/ 491 w 509"/>
              <a:gd name="T87" fmla="*/ 682 h 682"/>
              <a:gd name="T88" fmla="*/ 368 w 509"/>
              <a:gd name="T89" fmla="*/ 362 h 682"/>
              <a:gd name="T90" fmla="*/ 350 w 509"/>
              <a:gd name="T91" fmla="*/ 344 h 682"/>
              <a:gd name="T92" fmla="*/ 159 w 509"/>
              <a:gd name="T93" fmla="*/ 344 h 682"/>
              <a:gd name="T94" fmla="*/ 141 w 509"/>
              <a:gd name="T95" fmla="*/ 362 h 682"/>
              <a:gd name="T96" fmla="*/ 141 w 509"/>
              <a:gd name="T97" fmla="*/ 472 h 682"/>
              <a:gd name="T98" fmla="*/ 159 w 509"/>
              <a:gd name="T99" fmla="*/ 491 h 682"/>
              <a:gd name="T100" fmla="*/ 350 w 509"/>
              <a:gd name="T101" fmla="*/ 491 h 682"/>
              <a:gd name="T102" fmla="*/ 368 w 509"/>
              <a:gd name="T103" fmla="*/ 472 h 682"/>
              <a:gd name="T104" fmla="*/ 368 w 509"/>
              <a:gd name="T105" fmla="*/ 362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09" h="682">
                <a:moveTo>
                  <a:pt x="109" y="51"/>
                </a:moveTo>
                <a:cubicBezTo>
                  <a:pt x="109" y="97"/>
                  <a:pt x="109" y="97"/>
                  <a:pt x="109" y="97"/>
                </a:cubicBezTo>
                <a:cubicBezTo>
                  <a:pt x="491" y="97"/>
                  <a:pt x="491" y="97"/>
                  <a:pt x="491" y="97"/>
                </a:cubicBezTo>
                <a:cubicBezTo>
                  <a:pt x="501" y="97"/>
                  <a:pt x="509" y="105"/>
                  <a:pt x="509" y="115"/>
                </a:cubicBezTo>
                <a:cubicBezTo>
                  <a:pt x="509" y="177"/>
                  <a:pt x="509" y="177"/>
                  <a:pt x="509" y="177"/>
                </a:cubicBezTo>
                <a:cubicBezTo>
                  <a:pt x="509" y="187"/>
                  <a:pt x="501" y="195"/>
                  <a:pt x="491" y="195"/>
                </a:cubicBezTo>
                <a:cubicBezTo>
                  <a:pt x="473" y="195"/>
                  <a:pt x="473" y="195"/>
                  <a:pt x="473" y="195"/>
                </a:cubicBezTo>
                <a:cubicBezTo>
                  <a:pt x="473" y="249"/>
                  <a:pt x="473" y="249"/>
                  <a:pt x="473" y="249"/>
                </a:cubicBezTo>
                <a:cubicBezTo>
                  <a:pt x="473" y="259"/>
                  <a:pt x="465" y="267"/>
                  <a:pt x="455" y="267"/>
                </a:cubicBezTo>
                <a:cubicBezTo>
                  <a:pt x="54" y="267"/>
                  <a:pt x="54" y="267"/>
                  <a:pt x="54" y="267"/>
                </a:cubicBezTo>
                <a:cubicBezTo>
                  <a:pt x="44" y="267"/>
                  <a:pt x="36" y="259"/>
                  <a:pt x="36" y="249"/>
                </a:cubicBezTo>
                <a:cubicBezTo>
                  <a:pt x="36" y="195"/>
                  <a:pt x="36" y="195"/>
                  <a:pt x="36" y="195"/>
                </a:cubicBezTo>
                <a:cubicBezTo>
                  <a:pt x="18" y="195"/>
                  <a:pt x="18" y="195"/>
                  <a:pt x="18" y="195"/>
                </a:cubicBezTo>
                <a:cubicBezTo>
                  <a:pt x="8" y="195"/>
                  <a:pt x="0" y="187"/>
                  <a:pt x="0" y="177"/>
                </a:cubicBezTo>
                <a:cubicBezTo>
                  <a:pt x="0" y="115"/>
                  <a:pt x="0" y="115"/>
                  <a:pt x="0" y="115"/>
                </a:cubicBezTo>
                <a:cubicBezTo>
                  <a:pt x="0" y="105"/>
                  <a:pt x="8" y="97"/>
                  <a:pt x="18" y="97"/>
                </a:cubicBezTo>
                <a:cubicBezTo>
                  <a:pt x="77" y="97"/>
                  <a:pt x="77" y="97"/>
                  <a:pt x="77" y="97"/>
                </a:cubicBezTo>
                <a:cubicBezTo>
                  <a:pt x="77" y="37"/>
                  <a:pt x="77" y="37"/>
                  <a:pt x="77" y="37"/>
                </a:cubicBezTo>
                <a:cubicBezTo>
                  <a:pt x="77" y="27"/>
                  <a:pt x="85" y="19"/>
                  <a:pt x="95" y="19"/>
                </a:cubicBezTo>
                <a:cubicBezTo>
                  <a:pt x="164" y="19"/>
                  <a:pt x="164" y="19"/>
                  <a:pt x="164" y="19"/>
                </a:cubicBezTo>
                <a:cubicBezTo>
                  <a:pt x="170" y="8"/>
                  <a:pt x="181" y="0"/>
                  <a:pt x="195" y="0"/>
                </a:cubicBezTo>
                <a:cubicBezTo>
                  <a:pt x="214" y="0"/>
                  <a:pt x="229" y="16"/>
                  <a:pt x="229" y="35"/>
                </a:cubicBezTo>
                <a:cubicBezTo>
                  <a:pt x="229" y="54"/>
                  <a:pt x="214" y="70"/>
                  <a:pt x="195" y="70"/>
                </a:cubicBezTo>
                <a:cubicBezTo>
                  <a:pt x="181" y="70"/>
                  <a:pt x="170" y="62"/>
                  <a:pt x="164" y="51"/>
                </a:cubicBezTo>
                <a:lnTo>
                  <a:pt x="109" y="51"/>
                </a:lnTo>
                <a:close/>
                <a:moveTo>
                  <a:pt x="491" y="682"/>
                </a:moveTo>
                <a:cubicBezTo>
                  <a:pt x="18" y="682"/>
                  <a:pt x="18" y="682"/>
                  <a:pt x="18" y="682"/>
                </a:cubicBezTo>
                <a:cubicBezTo>
                  <a:pt x="8" y="682"/>
                  <a:pt x="0" y="674"/>
                  <a:pt x="0" y="664"/>
                </a:cubicBezTo>
                <a:cubicBezTo>
                  <a:pt x="0" y="627"/>
                  <a:pt x="0" y="627"/>
                  <a:pt x="0" y="627"/>
                </a:cubicBezTo>
                <a:cubicBezTo>
                  <a:pt x="0" y="617"/>
                  <a:pt x="8" y="609"/>
                  <a:pt x="18" y="609"/>
                </a:cubicBezTo>
                <a:cubicBezTo>
                  <a:pt x="36" y="609"/>
                  <a:pt x="36" y="609"/>
                  <a:pt x="36" y="609"/>
                </a:cubicBezTo>
                <a:cubicBezTo>
                  <a:pt x="36" y="559"/>
                  <a:pt x="36" y="559"/>
                  <a:pt x="36" y="559"/>
                </a:cubicBezTo>
                <a:cubicBezTo>
                  <a:pt x="36" y="549"/>
                  <a:pt x="44" y="541"/>
                  <a:pt x="54" y="541"/>
                </a:cubicBezTo>
                <a:cubicBezTo>
                  <a:pt x="65" y="541"/>
                  <a:pt x="65" y="541"/>
                  <a:pt x="65" y="541"/>
                </a:cubicBezTo>
                <a:cubicBezTo>
                  <a:pt x="65" y="289"/>
                  <a:pt x="65" y="289"/>
                  <a:pt x="65" y="289"/>
                </a:cubicBezTo>
                <a:cubicBezTo>
                  <a:pt x="444" y="289"/>
                  <a:pt x="444" y="289"/>
                  <a:pt x="444" y="289"/>
                </a:cubicBezTo>
                <a:cubicBezTo>
                  <a:pt x="444" y="541"/>
                  <a:pt x="444" y="541"/>
                  <a:pt x="444" y="541"/>
                </a:cubicBezTo>
                <a:cubicBezTo>
                  <a:pt x="455" y="541"/>
                  <a:pt x="455" y="541"/>
                  <a:pt x="455" y="541"/>
                </a:cubicBezTo>
                <a:cubicBezTo>
                  <a:pt x="465" y="541"/>
                  <a:pt x="473" y="549"/>
                  <a:pt x="473" y="559"/>
                </a:cubicBezTo>
                <a:cubicBezTo>
                  <a:pt x="473" y="609"/>
                  <a:pt x="473" y="609"/>
                  <a:pt x="473" y="609"/>
                </a:cubicBezTo>
                <a:cubicBezTo>
                  <a:pt x="491" y="609"/>
                  <a:pt x="491" y="609"/>
                  <a:pt x="491" y="609"/>
                </a:cubicBezTo>
                <a:cubicBezTo>
                  <a:pt x="501" y="609"/>
                  <a:pt x="509" y="617"/>
                  <a:pt x="509" y="627"/>
                </a:cubicBezTo>
                <a:cubicBezTo>
                  <a:pt x="509" y="664"/>
                  <a:pt x="509" y="664"/>
                  <a:pt x="509" y="664"/>
                </a:cubicBezTo>
                <a:cubicBezTo>
                  <a:pt x="509" y="674"/>
                  <a:pt x="501" y="682"/>
                  <a:pt x="491" y="682"/>
                </a:cubicBezTo>
                <a:close/>
                <a:moveTo>
                  <a:pt x="368" y="362"/>
                </a:moveTo>
                <a:cubicBezTo>
                  <a:pt x="368" y="352"/>
                  <a:pt x="360" y="344"/>
                  <a:pt x="350" y="344"/>
                </a:cubicBezTo>
                <a:cubicBezTo>
                  <a:pt x="159" y="344"/>
                  <a:pt x="159" y="344"/>
                  <a:pt x="159" y="344"/>
                </a:cubicBezTo>
                <a:cubicBezTo>
                  <a:pt x="149" y="344"/>
                  <a:pt x="141" y="352"/>
                  <a:pt x="141" y="362"/>
                </a:cubicBezTo>
                <a:cubicBezTo>
                  <a:pt x="141" y="472"/>
                  <a:pt x="141" y="472"/>
                  <a:pt x="141" y="472"/>
                </a:cubicBezTo>
                <a:cubicBezTo>
                  <a:pt x="141" y="482"/>
                  <a:pt x="149" y="491"/>
                  <a:pt x="159" y="491"/>
                </a:cubicBezTo>
                <a:cubicBezTo>
                  <a:pt x="350" y="491"/>
                  <a:pt x="350" y="491"/>
                  <a:pt x="350" y="491"/>
                </a:cubicBezTo>
                <a:cubicBezTo>
                  <a:pt x="360" y="491"/>
                  <a:pt x="368" y="482"/>
                  <a:pt x="368" y="472"/>
                </a:cubicBezTo>
                <a:lnTo>
                  <a:pt x="368" y="3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4" name="Freeform 191"/>
          <p:cNvSpPr>
            <a:spLocks noEditPoints="1"/>
          </p:cNvSpPr>
          <p:nvPr/>
        </p:nvSpPr>
        <p:spPr bwMode="auto">
          <a:xfrm>
            <a:off x="4056802" y="8601107"/>
            <a:ext cx="444482" cy="516614"/>
          </a:xfrm>
          <a:custGeom>
            <a:avLst/>
            <a:gdLst>
              <a:gd name="T0" fmla="*/ 237 w 561"/>
              <a:gd name="T1" fmla="*/ 244 h 651"/>
              <a:gd name="T2" fmla="*/ 237 w 561"/>
              <a:gd name="T3" fmla="*/ 146 h 651"/>
              <a:gd name="T4" fmla="*/ 553 w 561"/>
              <a:gd name="T5" fmla="*/ 394 h 651"/>
              <a:gd name="T6" fmla="*/ 492 w 561"/>
              <a:gd name="T7" fmla="*/ 427 h 651"/>
              <a:gd name="T8" fmla="*/ 441 w 561"/>
              <a:gd name="T9" fmla="*/ 569 h 651"/>
              <a:gd name="T10" fmla="*/ 370 w 561"/>
              <a:gd name="T11" fmla="*/ 633 h 651"/>
              <a:gd name="T12" fmla="*/ 97 w 561"/>
              <a:gd name="T13" fmla="*/ 651 h 651"/>
              <a:gd name="T14" fmla="*/ 79 w 561"/>
              <a:gd name="T15" fmla="*/ 567 h 651"/>
              <a:gd name="T16" fmla="*/ 2 w 561"/>
              <a:gd name="T17" fmla="*/ 249 h 651"/>
              <a:gd name="T18" fmla="*/ 492 w 561"/>
              <a:gd name="T19" fmla="*/ 246 h 651"/>
              <a:gd name="T20" fmla="*/ 553 w 561"/>
              <a:gd name="T21" fmla="*/ 394 h 651"/>
              <a:gd name="T22" fmla="*/ 360 w 561"/>
              <a:gd name="T23" fmla="*/ 175 h 651"/>
              <a:gd name="T24" fmla="*/ 326 w 561"/>
              <a:gd name="T25" fmla="*/ 158 h 651"/>
              <a:gd name="T26" fmla="*/ 326 w 561"/>
              <a:gd name="T27" fmla="*/ 149 h 651"/>
              <a:gd name="T28" fmla="*/ 335 w 561"/>
              <a:gd name="T29" fmla="*/ 109 h 651"/>
              <a:gd name="T30" fmla="*/ 310 w 561"/>
              <a:gd name="T31" fmla="*/ 94 h 651"/>
              <a:gd name="T32" fmla="*/ 274 w 561"/>
              <a:gd name="T33" fmla="*/ 105 h 651"/>
              <a:gd name="T34" fmla="*/ 267 w 561"/>
              <a:gd name="T35" fmla="*/ 99 h 651"/>
              <a:gd name="T36" fmla="*/ 245 w 561"/>
              <a:gd name="T37" fmla="*/ 65 h 651"/>
              <a:gd name="T38" fmla="*/ 217 w 561"/>
              <a:gd name="T39" fmla="*/ 72 h 651"/>
              <a:gd name="T40" fmla="*/ 200 w 561"/>
              <a:gd name="T41" fmla="*/ 105 h 651"/>
              <a:gd name="T42" fmla="*/ 190 w 561"/>
              <a:gd name="T43" fmla="*/ 105 h 651"/>
              <a:gd name="T44" fmla="*/ 151 w 561"/>
              <a:gd name="T45" fmla="*/ 97 h 651"/>
              <a:gd name="T46" fmla="*/ 136 w 561"/>
              <a:gd name="T47" fmla="*/ 122 h 651"/>
              <a:gd name="T48" fmla="*/ 147 w 561"/>
              <a:gd name="T49" fmla="*/ 157 h 651"/>
              <a:gd name="T50" fmla="*/ 140 w 561"/>
              <a:gd name="T51" fmla="*/ 164 h 651"/>
              <a:gd name="T52" fmla="*/ 107 w 561"/>
              <a:gd name="T53" fmla="*/ 186 h 651"/>
              <a:gd name="T54" fmla="*/ 107 w 561"/>
              <a:gd name="T55" fmla="*/ 204 h 651"/>
              <a:gd name="T56" fmla="*/ 140 w 561"/>
              <a:gd name="T57" fmla="*/ 225 h 651"/>
              <a:gd name="T58" fmla="*/ 147 w 561"/>
              <a:gd name="T59" fmla="*/ 233 h 651"/>
              <a:gd name="T60" fmla="*/ 136 w 561"/>
              <a:gd name="T61" fmla="*/ 268 h 651"/>
              <a:gd name="T62" fmla="*/ 151 w 561"/>
              <a:gd name="T63" fmla="*/ 293 h 651"/>
              <a:gd name="T64" fmla="*/ 190 w 561"/>
              <a:gd name="T65" fmla="*/ 285 h 651"/>
              <a:gd name="T66" fmla="*/ 200 w 561"/>
              <a:gd name="T67" fmla="*/ 285 h 651"/>
              <a:gd name="T68" fmla="*/ 218 w 561"/>
              <a:gd name="T69" fmla="*/ 318 h 651"/>
              <a:gd name="T70" fmla="*/ 246 w 561"/>
              <a:gd name="T71" fmla="*/ 325 h 651"/>
              <a:gd name="T72" fmla="*/ 267 w 561"/>
              <a:gd name="T73" fmla="*/ 291 h 651"/>
              <a:gd name="T74" fmla="*/ 274 w 561"/>
              <a:gd name="T75" fmla="*/ 284 h 651"/>
              <a:gd name="T76" fmla="*/ 310 w 561"/>
              <a:gd name="T77" fmla="*/ 295 h 651"/>
              <a:gd name="T78" fmla="*/ 335 w 561"/>
              <a:gd name="T79" fmla="*/ 281 h 651"/>
              <a:gd name="T80" fmla="*/ 326 w 561"/>
              <a:gd name="T81" fmla="*/ 241 h 651"/>
              <a:gd name="T82" fmla="*/ 326 w 561"/>
              <a:gd name="T83" fmla="*/ 232 h 651"/>
              <a:gd name="T84" fmla="*/ 360 w 561"/>
              <a:gd name="T85" fmla="*/ 214 h 651"/>
              <a:gd name="T86" fmla="*/ 367 w 561"/>
              <a:gd name="T87" fmla="*/ 186 h 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61" h="651">
                <a:moveTo>
                  <a:pt x="285" y="195"/>
                </a:moveTo>
                <a:cubicBezTo>
                  <a:pt x="285" y="222"/>
                  <a:pt x="264" y="244"/>
                  <a:pt x="237" y="244"/>
                </a:cubicBezTo>
                <a:cubicBezTo>
                  <a:pt x="210" y="244"/>
                  <a:pt x="188" y="222"/>
                  <a:pt x="188" y="195"/>
                </a:cubicBezTo>
                <a:cubicBezTo>
                  <a:pt x="188" y="168"/>
                  <a:pt x="210" y="146"/>
                  <a:pt x="237" y="146"/>
                </a:cubicBezTo>
                <a:cubicBezTo>
                  <a:pt x="264" y="146"/>
                  <a:pt x="285" y="168"/>
                  <a:pt x="285" y="195"/>
                </a:cubicBezTo>
                <a:close/>
                <a:moveTo>
                  <a:pt x="553" y="394"/>
                </a:moveTo>
                <a:cubicBezTo>
                  <a:pt x="561" y="408"/>
                  <a:pt x="550" y="426"/>
                  <a:pt x="534" y="426"/>
                </a:cubicBezTo>
                <a:cubicBezTo>
                  <a:pt x="492" y="427"/>
                  <a:pt x="492" y="427"/>
                  <a:pt x="492" y="427"/>
                </a:cubicBezTo>
                <a:cubicBezTo>
                  <a:pt x="492" y="517"/>
                  <a:pt x="492" y="517"/>
                  <a:pt x="492" y="517"/>
                </a:cubicBezTo>
                <a:cubicBezTo>
                  <a:pt x="492" y="546"/>
                  <a:pt x="469" y="569"/>
                  <a:pt x="441" y="569"/>
                </a:cubicBezTo>
                <a:cubicBezTo>
                  <a:pt x="370" y="569"/>
                  <a:pt x="370" y="569"/>
                  <a:pt x="370" y="569"/>
                </a:cubicBezTo>
                <a:cubicBezTo>
                  <a:pt x="370" y="633"/>
                  <a:pt x="370" y="633"/>
                  <a:pt x="370" y="633"/>
                </a:cubicBezTo>
                <a:cubicBezTo>
                  <a:pt x="370" y="643"/>
                  <a:pt x="361" y="651"/>
                  <a:pt x="352" y="651"/>
                </a:cubicBezTo>
                <a:cubicBezTo>
                  <a:pt x="97" y="651"/>
                  <a:pt x="97" y="651"/>
                  <a:pt x="97" y="651"/>
                </a:cubicBezTo>
                <a:cubicBezTo>
                  <a:pt x="87" y="651"/>
                  <a:pt x="79" y="643"/>
                  <a:pt x="79" y="633"/>
                </a:cubicBezTo>
                <a:cubicBezTo>
                  <a:pt x="79" y="567"/>
                  <a:pt x="79" y="567"/>
                  <a:pt x="79" y="567"/>
                </a:cubicBezTo>
                <a:cubicBezTo>
                  <a:pt x="79" y="495"/>
                  <a:pt x="62" y="423"/>
                  <a:pt x="28" y="358"/>
                </a:cubicBezTo>
                <a:cubicBezTo>
                  <a:pt x="12" y="325"/>
                  <a:pt x="2" y="288"/>
                  <a:pt x="2" y="249"/>
                </a:cubicBezTo>
                <a:cubicBezTo>
                  <a:pt x="0" y="113"/>
                  <a:pt x="109" y="2"/>
                  <a:pt x="245" y="1"/>
                </a:cubicBezTo>
                <a:cubicBezTo>
                  <a:pt x="381" y="0"/>
                  <a:pt x="492" y="110"/>
                  <a:pt x="492" y="246"/>
                </a:cubicBezTo>
                <a:cubicBezTo>
                  <a:pt x="492" y="268"/>
                  <a:pt x="497" y="289"/>
                  <a:pt x="508" y="308"/>
                </a:cubicBezTo>
                <a:lnTo>
                  <a:pt x="553" y="394"/>
                </a:lnTo>
                <a:close/>
                <a:moveTo>
                  <a:pt x="367" y="186"/>
                </a:moveTo>
                <a:cubicBezTo>
                  <a:pt x="367" y="181"/>
                  <a:pt x="364" y="177"/>
                  <a:pt x="360" y="175"/>
                </a:cubicBezTo>
                <a:cubicBezTo>
                  <a:pt x="333" y="164"/>
                  <a:pt x="333" y="164"/>
                  <a:pt x="333" y="164"/>
                </a:cubicBezTo>
                <a:cubicBezTo>
                  <a:pt x="330" y="163"/>
                  <a:pt x="328" y="161"/>
                  <a:pt x="326" y="158"/>
                </a:cubicBezTo>
                <a:cubicBezTo>
                  <a:pt x="326" y="158"/>
                  <a:pt x="326" y="158"/>
                  <a:pt x="326" y="157"/>
                </a:cubicBezTo>
                <a:cubicBezTo>
                  <a:pt x="325" y="155"/>
                  <a:pt x="325" y="152"/>
                  <a:pt x="326" y="149"/>
                </a:cubicBezTo>
                <a:cubicBezTo>
                  <a:pt x="337" y="121"/>
                  <a:pt x="337" y="121"/>
                  <a:pt x="337" y="121"/>
                </a:cubicBezTo>
                <a:cubicBezTo>
                  <a:pt x="339" y="117"/>
                  <a:pt x="338" y="112"/>
                  <a:pt x="335" y="109"/>
                </a:cubicBezTo>
                <a:cubicBezTo>
                  <a:pt x="323" y="97"/>
                  <a:pt x="323" y="97"/>
                  <a:pt x="323" y="97"/>
                </a:cubicBezTo>
                <a:cubicBezTo>
                  <a:pt x="319" y="93"/>
                  <a:pt x="314" y="92"/>
                  <a:pt x="310" y="94"/>
                </a:cubicBezTo>
                <a:cubicBezTo>
                  <a:pt x="283" y="105"/>
                  <a:pt x="283" y="105"/>
                  <a:pt x="283" y="105"/>
                </a:cubicBezTo>
                <a:cubicBezTo>
                  <a:pt x="280" y="106"/>
                  <a:pt x="277" y="106"/>
                  <a:pt x="274" y="105"/>
                </a:cubicBezTo>
                <a:cubicBezTo>
                  <a:pt x="274" y="105"/>
                  <a:pt x="274" y="105"/>
                  <a:pt x="274" y="105"/>
                </a:cubicBezTo>
                <a:cubicBezTo>
                  <a:pt x="271" y="104"/>
                  <a:pt x="269" y="102"/>
                  <a:pt x="267" y="99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4" y="68"/>
                  <a:pt x="250" y="65"/>
                  <a:pt x="245" y="65"/>
                </a:cubicBezTo>
                <a:cubicBezTo>
                  <a:pt x="228" y="65"/>
                  <a:pt x="228" y="65"/>
                  <a:pt x="228" y="65"/>
                </a:cubicBezTo>
                <a:cubicBezTo>
                  <a:pt x="223" y="65"/>
                  <a:pt x="219" y="68"/>
                  <a:pt x="217" y="72"/>
                </a:cubicBezTo>
                <a:cubicBezTo>
                  <a:pt x="206" y="99"/>
                  <a:pt x="206" y="99"/>
                  <a:pt x="206" y="99"/>
                </a:cubicBezTo>
                <a:cubicBezTo>
                  <a:pt x="205" y="102"/>
                  <a:pt x="203" y="104"/>
                  <a:pt x="200" y="105"/>
                </a:cubicBezTo>
                <a:cubicBezTo>
                  <a:pt x="200" y="105"/>
                  <a:pt x="199" y="105"/>
                  <a:pt x="199" y="105"/>
                </a:cubicBezTo>
                <a:cubicBezTo>
                  <a:pt x="196" y="106"/>
                  <a:pt x="193" y="106"/>
                  <a:pt x="190" y="105"/>
                </a:cubicBezTo>
                <a:cubicBezTo>
                  <a:pt x="163" y="94"/>
                  <a:pt x="163" y="94"/>
                  <a:pt x="163" y="94"/>
                </a:cubicBezTo>
                <a:cubicBezTo>
                  <a:pt x="159" y="93"/>
                  <a:pt x="154" y="94"/>
                  <a:pt x="151" y="97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5" y="112"/>
                  <a:pt x="134" y="117"/>
                  <a:pt x="136" y="122"/>
                </a:cubicBezTo>
                <a:cubicBezTo>
                  <a:pt x="147" y="148"/>
                  <a:pt x="147" y="148"/>
                  <a:pt x="147" y="148"/>
                </a:cubicBezTo>
                <a:cubicBezTo>
                  <a:pt x="148" y="151"/>
                  <a:pt x="148" y="154"/>
                  <a:pt x="147" y="157"/>
                </a:cubicBezTo>
                <a:cubicBezTo>
                  <a:pt x="147" y="157"/>
                  <a:pt x="147" y="158"/>
                  <a:pt x="147" y="158"/>
                </a:cubicBezTo>
                <a:cubicBezTo>
                  <a:pt x="146" y="161"/>
                  <a:pt x="143" y="163"/>
                  <a:pt x="140" y="164"/>
                </a:cubicBezTo>
                <a:cubicBezTo>
                  <a:pt x="114" y="176"/>
                  <a:pt x="114" y="176"/>
                  <a:pt x="114" y="176"/>
                </a:cubicBezTo>
                <a:cubicBezTo>
                  <a:pt x="109" y="178"/>
                  <a:pt x="107" y="182"/>
                  <a:pt x="107" y="186"/>
                </a:cubicBezTo>
                <a:cubicBezTo>
                  <a:pt x="107" y="186"/>
                  <a:pt x="107" y="186"/>
                  <a:pt x="107" y="186"/>
                </a:cubicBezTo>
                <a:cubicBezTo>
                  <a:pt x="107" y="204"/>
                  <a:pt x="107" y="204"/>
                  <a:pt x="107" y="204"/>
                </a:cubicBezTo>
                <a:cubicBezTo>
                  <a:pt x="107" y="208"/>
                  <a:pt x="110" y="213"/>
                  <a:pt x="114" y="214"/>
                </a:cubicBezTo>
                <a:cubicBezTo>
                  <a:pt x="140" y="225"/>
                  <a:pt x="140" y="225"/>
                  <a:pt x="140" y="225"/>
                </a:cubicBezTo>
                <a:cubicBezTo>
                  <a:pt x="143" y="227"/>
                  <a:pt x="146" y="229"/>
                  <a:pt x="147" y="232"/>
                </a:cubicBezTo>
                <a:cubicBezTo>
                  <a:pt x="147" y="232"/>
                  <a:pt x="147" y="232"/>
                  <a:pt x="147" y="233"/>
                </a:cubicBezTo>
                <a:cubicBezTo>
                  <a:pt x="148" y="236"/>
                  <a:pt x="148" y="239"/>
                  <a:pt x="147" y="242"/>
                </a:cubicBezTo>
                <a:cubicBezTo>
                  <a:pt x="136" y="268"/>
                  <a:pt x="136" y="268"/>
                  <a:pt x="136" y="268"/>
                </a:cubicBezTo>
                <a:cubicBezTo>
                  <a:pt x="135" y="273"/>
                  <a:pt x="136" y="278"/>
                  <a:pt x="139" y="281"/>
                </a:cubicBezTo>
                <a:cubicBezTo>
                  <a:pt x="151" y="293"/>
                  <a:pt x="151" y="293"/>
                  <a:pt x="151" y="293"/>
                </a:cubicBezTo>
                <a:cubicBezTo>
                  <a:pt x="154" y="296"/>
                  <a:pt x="159" y="297"/>
                  <a:pt x="164" y="296"/>
                </a:cubicBezTo>
                <a:cubicBezTo>
                  <a:pt x="190" y="285"/>
                  <a:pt x="190" y="285"/>
                  <a:pt x="190" y="285"/>
                </a:cubicBezTo>
                <a:cubicBezTo>
                  <a:pt x="193" y="284"/>
                  <a:pt x="196" y="284"/>
                  <a:pt x="199" y="285"/>
                </a:cubicBezTo>
                <a:cubicBezTo>
                  <a:pt x="199" y="285"/>
                  <a:pt x="200" y="285"/>
                  <a:pt x="200" y="285"/>
                </a:cubicBezTo>
                <a:cubicBezTo>
                  <a:pt x="203" y="286"/>
                  <a:pt x="205" y="288"/>
                  <a:pt x="206" y="291"/>
                </a:cubicBezTo>
                <a:cubicBezTo>
                  <a:pt x="218" y="318"/>
                  <a:pt x="218" y="318"/>
                  <a:pt x="218" y="318"/>
                </a:cubicBezTo>
                <a:cubicBezTo>
                  <a:pt x="220" y="322"/>
                  <a:pt x="224" y="325"/>
                  <a:pt x="228" y="325"/>
                </a:cubicBezTo>
                <a:cubicBezTo>
                  <a:pt x="246" y="325"/>
                  <a:pt x="246" y="325"/>
                  <a:pt x="246" y="325"/>
                </a:cubicBezTo>
                <a:cubicBezTo>
                  <a:pt x="250" y="325"/>
                  <a:pt x="255" y="322"/>
                  <a:pt x="256" y="318"/>
                </a:cubicBezTo>
                <a:cubicBezTo>
                  <a:pt x="267" y="291"/>
                  <a:pt x="267" y="291"/>
                  <a:pt x="267" y="291"/>
                </a:cubicBezTo>
                <a:cubicBezTo>
                  <a:pt x="269" y="288"/>
                  <a:pt x="271" y="286"/>
                  <a:pt x="274" y="285"/>
                </a:cubicBezTo>
                <a:cubicBezTo>
                  <a:pt x="274" y="285"/>
                  <a:pt x="274" y="284"/>
                  <a:pt x="274" y="284"/>
                </a:cubicBezTo>
                <a:cubicBezTo>
                  <a:pt x="277" y="283"/>
                  <a:pt x="280" y="283"/>
                  <a:pt x="283" y="284"/>
                </a:cubicBezTo>
                <a:cubicBezTo>
                  <a:pt x="310" y="295"/>
                  <a:pt x="310" y="295"/>
                  <a:pt x="310" y="295"/>
                </a:cubicBezTo>
                <a:cubicBezTo>
                  <a:pt x="315" y="297"/>
                  <a:pt x="320" y="296"/>
                  <a:pt x="323" y="293"/>
                </a:cubicBezTo>
                <a:cubicBezTo>
                  <a:pt x="335" y="281"/>
                  <a:pt x="335" y="281"/>
                  <a:pt x="335" y="281"/>
                </a:cubicBezTo>
                <a:cubicBezTo>
                  <a:pt x="338" y="277"/>
                  <a:pt x="339" y="272"/>
                  <a:pt x="338" y="268"/>
                </a:cubicBezTo>
                <a:cubicBezTo>
                  <a:pt x="326" y="241"/>
                  <a:pt x="326" y="241"/>
                  <a:pt x="326" y="241"/>
                </a:cubicBezTo>
                <a:cubicBezTo>
                  <a:pt x="325" y="238"/>
                  <a:pt x="325" y="235"/>
                  <a:pt x="326" y="232"/>
                </a:cubicBezTo>
                <a:cubicBezTo>
                  <a:pt x="326" y="232"/>
                  <a:pt x="326" y="232"/>
                  <a:pt x="326" y="232"/>
                </a:cubicBezTo>
                <a:cubicBezTo>
                  <a:pt x="328" y="229"/>
                  <a:pt x="330" y="227"/>
                  <a:pt x="333" y="226"/>
                </a:cubicBezTo>
                <a:cubicBezTo>
                  <a:pt x="360" y="214"/>
                  <a:pt x="360" y="214"/>
                  <a:pt x="360" y="214"/>
                </a:cubicBezTo>
                <a:cubicBezTo>
                  <a:pt x="364" y="212"/>
                  <a:pt x="367" y="208"/>
                  <a:pt x="367" y="203"/>
                </a:cubicBezTo>
                <a:lnTo>
                  <a:pt x="367" y="1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5" name="Freeform 192"/>
          <p:cNvSpPr>
            <a:spLocks noEditPoints="1"/>
          </p:cNvSpPr>
          <p:nvPr/>
        </p:nvSpPr>
        <p:spPr bwMode="auto">
          <a:xfrm>
            <a:off x="15327967" y="6651015"/>
            <a:ext cx="518568" cy="337266"/>
          </a:xfrm>
          <a:custGeom>
            <a:avLst/>
            <a:gdLst>
              <a:gd name="T0" fmla="*/ 637 w 655"/>
              <a:gd name="T1" fmla="*/ 0 h 425"/>
              <a:gd name="T2" fmla="*/ 18 w 655"/>
              <a:gd name="T3" fmla="*/ 0 h 425"/>
              <a:gd name="T4" fmla="*/ 0 w 655"/>
              <a:gd name="T5" fmla="*/ 18 h 425"/>
              <a:gd name="T6" fmla="*/ 0 w 655"/>
              <a:gd name="T7" fmla="*/ 407 h 425"/>
              <a:gd name="T8" fmla="*/ 18 w 655"/>
              <a:gd name="T9" fmla="*/ 425 h 425"/>
              <a:gd name="T10" fmla="*/ 637 w 655"/>
              <a:gd name="T11" fmla="*/ 425 h 425"/>
              <a:gd name="T12" fmla="*/ 655 w 655"/>
              <a:gd name="T13" fmla="*/ 407 h 425"/>
              <a:gd name="T14" fmla="*/ 655 w 655"/>
              <a:gd name="T15" fmla="*/ 18 h 425"/>
              <a:gd name="T16" fmla="*/ 637 w 655"/>
              <a:gd name="T17" fmla="*/ 0 h 425"/>
              <a:gd name="T18" fmla="*/ 253 w 655"/>
              <a:gd name="T19" fmla="*/ 312 h 425"/>
              <a:gd name="T20" fmla="*/ 253 w 655"/>
              <a:gd name="T21" fmla="*/ 312 h 425"/>
              <a:gd name="T22" fmla="*/ 234 w 655"/>
              <a:gd name="T23" fmla="*/ 330 h 425"/>
              <a:gd name="T24" fmla="*/ 227 w 655"/>
              <a:gd name="T25" fmla="*/ 330 h 425"/>
              <a:gd name="T26" fmla="*/ 227 w 655"/>
              <a:gd name="T27" fmla="*/ 296 h 425"/>
              <a:gd name="T28" fmla="*/ 191 w 655"/>
              <a:gd name="T29" fmla="*/ 260 h 425"/>
              <a:gd name="T30" fmla="*/ 140 w 655"/>
              <a:gd name="T31" fmla="*/ 260 h 425"/>
              <a:gd name="T32" fmla="*/ 104 w 655"/>
              <a:gd name="T33" fmla="*/ 296 h 425"/>
              <a:gd name="T34" fmla="*/ 104 w 655"/>
              <a:gd name="T35" fmla="*/ 330 h 425"/>
              <a:gd name="T36" fmla="*/ 96 w 655"/>
              <a:gd name="T37" fmla="*/ 330 h 425"/>
              <a:gd name="T38" fmla="*/ 78 w 655"/>
              <a:gd name="T39" fmla="*/ 312 h 425"/>
              <a:gd name="T40" fmla="*/ 78 w 655"/>
              <a:gd name="T41" fmla="*/ 113 h 425"/>
              <a:gd name="T42" fmla="*/ 96 w 655"/>
              <a:gd name="T43" fmla="*/ 95 h 425"/>
              <a:gd name="T44" fmla="*/ 235 w 655"/>
              <a:gd name="T45" fmla="*/ 95 h 425"/>
              <a:gd name="T46" fmla="*/ 253 w 655"/>
              <a:gd name="T47" fmla="*/ 113 h 425"/>
              <a:gd name="T48" fmla="*/ 253 w 655"/>
              <a:gd name="T49" fmla="*/ 312 h 425"/>
              <a:gd name="T50" fmla="*/ 576 w 655"/>
              <a:gd name="T51" fmla="*/ 312 h 425"/>
              <a:gd name="T52" fmla="*/ 558 w 655"/>
              <a:gd name="T53" fmla="*/ 330 h 425"/>
              <a:gd name="T54" fmla="*/ 331 w 655"/>
              <a:gd name="T55" fmla="*/ 330 h 425"/>
              <a:gd name="T56" fmla="*/ 313 w 655"/>
              <a:gd name="T57" fmla="*/ 312 h 425"/>
              <a:gd name="T58" fmla="*/ 313 w 655"/>
              <a:gd name="T59" fmla="*/ 299 h 425"/>
              <a:gd name="T60" fmla="*/ 331 w 655"/>
              <a:gd name="T61" fmla="*/ 281 h 425"/>
              <a:gd name="T62" fmla="*/ 558 w 655"/>
              <a:gd name="T63" fmla="*/ 281 h 425"/>
              <a:gd name="T64" fmla="*/ 576 w 655"/>
              <a:gd name="T65" fmla="*/ 299 h 425"/>
              <a:gd name="T66" fmla="*/ 576 w 655"/>
              <a:gd name="T67" fmla="*/ 312 h 425"/>
              <a:gd name="T68" fmla="*/ 576 w 655"/>
              <a:gd name="T69" fmla="*/ 219 h 425"/>
              <a:gd name="T70" fmla="*/ 558 w 655"/>
              <a:gd name="T71" fmla="*/ 237 h 425"/>
              <a:gd name="T72" fmla="*/ 331 w 655"/>
              <a:gd name="T73" fmla="*/ 237 h 425"/>
              <a:gd name="T74" fmla="*/ 313 w 655"/>
              <a:gd name="T75" fmla="*/ 219 h 425"/>
              <a:gd name="T76" fmla="*/ 313 w 655"/>
              <a:gd name="T77" fmla="*/ 206 h 425"/>
              <a:gd name="T78" fmla="*/ 331 w 655"/>
              <a:gd name="T79" fmla="*/ 188 h 425"/>
              <a:gd name="T80" fmla="*/ 558 w 655"/>
              <a:gd name="T81" fmla="*/ 188 h 425"/>
              <a:gd name="T82" fmla="*/ 576 w 655"/>
              <a:gd name="T83" fmla="*/ 206 h 425"/>
              <a:gd name="T84" fmla="*/ 576 w 655"/>
              <a:gd name="T85" fmla="*/ 219 h 425"/>
              <a:gd name="T86" fmla="*/ 576 w 655"/>
              <a:gd name="T87" fmla="*/ 125 h 425"/>
              <a:gd name="T88" fmla="*/ 558 w 655"/>
              <a:gd name="T89" fmla="*/ 144 h 425"/>
              <a:gd name="T90" fmla="*/ 331 w 655"/>
              <a:gd name="T91" fmla="*/ 144 h 425"/>
              <a:gd name="T92" fmla="*/ 313 w 655"/>
              <a:gd name="T93" fmla="*/ 125 h 425"/>
              <a:gd name="T94" fmla="*/ 313 w 655"/>
              <a:gd name="T95" fmla="*/ 113 h 425"/>
              <a:gd name="T96" fmla="*/ 331 w 655"/>
              <a:gd name="T97" fmla="*/ 95 h 425"/>
              <a:gd name="T98" fmla="*/ 558 w 655"/>
              <a:gd name="T99" fmla="*/ 95 h 425"/>
              <a:gd name="T100" fmla="*/ 576 w 655"/>
              <a:gd name="T101" fmla="*/ 113 h 425"/>
              <a:gd name="T102" fmla="*/ 576 w 655"/>
              <a:gd name="T103" fmla="*/ 125 h 425"/>
              <a:gd name="T104" fmla="*/ 221 w 655"/>
              <a:gd name="T105" fmla="*/ 183 h 425"/>
              <a:gd name="T106" fmla="*/ 165 w 655"/>
              <a:gd name="T107" fmla="*/ 238 h 425"/>
              <a:gd name="T108" fmla="*/ 110 w 655"/>
              <a:gd name="T109" fmla="*/ 183 h 425"/>
              <a:gd name="T110" fmla="*/ 165 w 655"/>
              <a:gd name="T111" fmla="*/ 128 h 425"/>
              <a:gd name="T112" fmla="*/ 221 w 655"/>
              <a:gd name="T113" fmla="*/ 183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55" h="425">
                <a:moveTo>
                  <a:pt x="637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407"/>
                  <a:pt x="0" y="407"/>
                  <a:pt x="0" y="407"/>
                </a:cubicBezTo>
                <a:cubicBezTo>
                  <a:pt x="0" y="417"/>
                  <a:pt x="8" y="425"/>
                  <a:pt x="18" y="425"/>
                </a:cubicBezTo>
                <a:cubicBezTo>
                  <a:pt x="637" y="425"/>
                  <a:pt x="637" y="425"/>
                  <a:pt x="637" y="425"/>
                </a:cubicBezTo>
                <a:cubicBezTo>
                  <a:pt x="647" y="425"/>
                  <a:pt x="655" y="417"/>
                  <a:pt x="655" y="407"/>
                </a:cubicBezTo>
                <a:cubicBezTo>
                  <a:pt x="655" y="18"/>
                  <a:pt x="655" y="18"/>
                  <a:pt x="655" y="18"/>
                </a:cubicBezTo>
                <a:cubicBezTo>
                  <a:pt x="655" y="8"/>
                  <a:pt x="647" y="0"/>
                  <a:pt x="637" y="0"/>
                </a:cubicBezTo>
                <a:close/>
                <a:moveTo>
                  <a:pt x="253" y="312"/>
                </a:moveTo>
                <a:cubicBezTo>
                  <a:pt x="253" y="312"/>
                  <a:pt x="253" y="312"/>
                  <a:pt x="253" y="312"/>
                </a:cubicBezTo>
                <a:cubicBezTo>
                  <a:pt x="253" y="322"/>
                  <a:pt x="244" y="330"/>
                  <a:pt x="234" y="330"/>
                </a:cubicBezTo>
                <a:cubicBezTo>
                  <a:pt x="227" y="330"/>
                  <a:pt x="227" y="330"/>
                  <a:pt x="227" y="330"/>
                </a:cubicBezTo>
                <a:cubicBezTo>
                  <a:pt x="227" y="329"/>
                  <a:pt x="227" y="296"/>
                  <a:pt x="227" y="296"/>
                </a:cubicBezTo>
                <a:cubicBezTo>
                  <a:pt x="227" y="276"/>
                  <a:pt x="211" y="260"/>
                  <a:pt x="191" y="260"/>
                </a:cubicBezTo>
                <a:cubicBezTo>
                  <a:pt x="140" y="260"/>
                  <a:pt x="140" y="260"/>
                  <a:pt x="140" y="260"/>
                </a:cubicBezTo>
                <a:cubicBezTo>
                  <a:pt x="120" y="260"/>
                  <a:pt x="104" y="276"/>
                  <a:pt x="104" y="296"/>
                </a:cubicBezTo>
                <a:cubicBezTo>
                  <a:pt x="104" y="296"/>
                  <a:pt x="104" y="329"/>
                  <a:pt x="104" y="330"/>
                </a:cubicBezTo>
                <a:cubicBezTo>
                  <a:pt x="96" y="330"/>
                  <a:pt x="96" y="330"/>
                  <a:pt x="96" y="330"/>
                </a:cubicBezTo>
                <a:cubicBezTo>
                  <a:pt x="86" y="330"/>
                  <a:pt x="78" y="322"/>
                  <a:pt x="78" y="312"/>
                </a:cubicBezTo>
                <a:cubicBezTo>
                  <a:pt x="78" y="113"/>
                  <a:pt x="78" y="113"/>
                  <a:pt x="78" y="113"/>
                </a:cubicBezTo>
                <a:cubicBezTo>
                  <a:pt x="78" y="103"/>
                  <a:pt x="86" y="95"/>
                  <a:pt x="96" y="95"/>
                </a:cubicBezTo>
                <a:cubicBezTo>
                  <a:pt x="235" y="95"/>
                  <a:pt x="235" y="95"/>
                  <a:pt x="235" y="95"/>
                </a:cubicBezTo>
                <a:cubicBezTo>
                  <a:pt x="245" y="95"/>
                  <a:pt x="253" y="103"/>
                  <a:pt x="253" y="113"/>
                </a:cubicBezTo>
                <a:lnTo>
                  <a:pt x="253" y="312"/>
                </a:lnTo>
                <a:close/>
                <a:moveTo>
                  <a:pt x="576" y="312"/>
                </a:moveTo>
                <a:cubicBezTo>
                  <a:pt x="576" y="322"/>
                  <a:pt x="568" y="330"/>
                  <a:pt x="558" y="330"/>
                </a:cubicBezTo>
                <a:cubicBezTo>
                  <a:pt x="331" y="330"/>
                  <a:pt x="331" y="330"/>
                  <a:pt x="331" y="330"/>
                </a:cubicBezTo>
                <a:cubicBezTo>
                  <a:pt x="321" y="330"/>
                  <a:pt x="313" y="322"/>
                  <a:pt x="313" y="312"/>
                </a:cubicBezTo>
                <a:cubicBezTo>
                  <a:pt x="313" y="299"/>
                  <a:pt x="313" y="299"/>
                  <a:pt x="313" y="299"/>
                </a:cubicBezTo>
                <a:cubicBezTo>
                  <a:pt x="313" y="289"/>
                  <a:pt x="321" y="281"/>
                  <a:pt x="331" y="281"/>
                </a:cubicBezTo>
                <a:cubicBezTo>
                  <a:pt x="558" y="281"/>
                  <a:pt x="558" y="281"/>
                  <a:pt x="558" y="281"/>
                </a:cubicBezTo>
                <a:cubicBezTo>
                  <a:pt x="568" y="281"/>
                  <a:pt x="576" y="289"/>
                  <a:pt x="576" y="299"/>
                </a:cubicBezTo>
                <a:lnTo>
                  <a:pt x="576" y="312"/>
                </a:lnTo>
                <a:close/>
                <a:moveTo>
                  <a:pt x="576" y="219"/>
                </a:moveTo>
                <a:cubicBezTo>
                  <a:pt x="576" y="229"/>
                  <a:pt x="568" y="237"/>
                  <a:pt x="558" y="237"/>
                </a:cubicBezTo>
                <a:cubicBezTo>
                  <a:pt x="331" y="237"/>
                  <a:pt x="331" y="237"/>
                  <a:pt x="331" y="237"/>
                </a:cubicBezTo>
                <a:cubicBezTo>
                  <a:pt x="321" y="237"/>
                  <a:pt x="313" y="229"/>
                  <a:pt x="313" y="219"/>
                </a:cubicBezTo>
                <a:cubicBezTo>
                  <a:pt x="313" y="206"/>
                  <a:pt x="313" y="206"/>
                  <a:pt x="313" y="206"/>
                </a:cubicBezTo>
                <a:cubicBezTo>
                  <a:pt x="313" y="196"/>
                  <a:pt x="321" y="188"/>
                  <a:pt x="331" y="188"/>
                </a:cubicBezTo>
                <a:cubicBezTo>
                  <a:pt x="558" y="188"/>
                  <a:pt x="558" y="188"/>
                  <a:pt x="558" y="188"/>
                </a:cubicBezTo>
                <a:cubicBezTo>
                  <a:pt x="568" y="188"/>
                  <a:pt x="576" y="196"/>
                  <a:pt x="576" y="206"/>
                </a:cubicBezTo>
                <a:lnTo>
                  <a:pt x="576" y="219"/>
                </a:lnTo>
                <a:close/>
                <a:moveTo>
                  <a:pt x="576" y="125"/>
                </a:moveTo>
                <a:cubicBezTo>
                  <a:pt x="576" y="135"/>
                  <a:pt x="568" y="144"/>
                  <a:pt x="558" y="144"/>
                </a:cubicBezTo>
                <a:cubicBezTo>
                  <a:pt x="331" y="144"/>
                  <a:pt x="331" y="144"/>
                  <a:pt x="331" y="144"/>
                </a:cubicBezTo>
                <a:cubicBezTo>
                  <a:pt x="321" y="144"/>
                  <a:pt x="313" y="135"/>
                  <a:pt x="313" y="125"/>
                </a:cubicBezTo>
                <a:cubicBezTo>
                  <a:pt x="313" y="113"/>
                  <a:pt x="313" y="113"/>
                  <a:pt x="313" y="113"/>
                </a:cubicBezTo>
                <a:cubicBezTo>
                  <a:pt x="313" y="103"/>
                  <a:pt x="321" y="95"/>
                  <a:pt x="331" y="95"/>
                </a:cubicBezTo>
                <a:cubicBezTo>
                  <a:pt x="558" y="95"/>
                  <a:pt x="558" y="95"/>
                  <a:pt x="558" y="95"/>
                </a:cubicBezTo>
                <a:cubicBezTo>
                  <a:pt x="568" y="95"/>
                  <a:pt x="576" y="103"/>
                  <a:pt x="576" y="113"/>
                </a:cubicBezTo>
                <a:lnTo>
                  <a:pt x="576" y="125"/>
                </a:lnTo>
                <a:close/>
                <a:moveTo>
                  <a:pt x="221" y="183"/>
                </a:moveTo>
                <a:cubicBezTo>
                  <a:pt x="221" y="214"/>
                  <a:pt x="196" y="238"/>
                  <a:pt x="165" y="238"/>
                </a:cubicBezTo>
                <a:cubicBezTo>
                  <a:pt x="135" y="238"/>
                  <a:pt x="110" y="214"/>
                  <a:pt x="110" y="183"/>
                </a:cubicBezTo>
                <a:cubicBezTo>
                  <a:pt x="110" y="153"/>
                  <a:pt x="135" y="128"/>
                  <a:pt x="165" y="128"/>
                </a:cubicBezTo>
                <a:cubicBezTo>
                  <a:pt x="196" y="128"/>
                  <a:pt x="221" y="153"/>
                  <a:pt x="221" y="1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6" name="Freeform 193"/>
          <p:cNvSpPr>
            <a:spLocks noEditPoints="1"/>
          </p:cNvSpPr>
          <p:nvPr/>
        </p:nvSpPr>
        <p:spPr bwMode="auto">
          <a:xfrm>
            <a:off x="4103731" y="10612670"/>
            <a:ext cx="374304" cy="512716"/>
          </a:xfrm>
          <a:custGeom>
            <a:avLst/>
            <a:gdLst>
              <a:gd name="T0" fmla="*/ 453 w 471"/>
              <a:gd name="T1" fmla="*/ 0 h 646"/>
              <a:gd name="T2" fmla="*/ 18 w 471"/>
              <a:gd name="T3" fmla="*/ 0 h 646"/>
              <a:gd name="T4" fmla="*/ 0 w 471"/>
              <a:gd name="T5" fmla="*/ 18 h 646"/>
              <a:gd name="T6" fmla="*/ 0 w 471"/>
              <a:gd name="T7" fmla="*/ 525 h 646"/>
              <a:gd name="T8" fmla="*/ 82 w 471"/>
              <a:gd name="T9" fmla="*/ 525 h 646"/>
              <a:gd name="T10" fmla="*/ 122 w 471"/>
              <a:gd name="T11" fmla="*/ 565 h 646"/>
              <a:gd name="T12" fmla="*/ 122 w 471"/>
              <a:gd name="T13" fmla="*/ 646 h 646"/>
              <a:gd name="T14" fmla="*/ 453 w 471"/>
              <a:gd name="T15" fmla="*/ 646 h 646"/>
              <a:gd name="T16" fmla="*/ 471 w 471"/>
              <a:gd name="T17" fmla="*/ 628 h 646"/>
              <a:gd name="T18" fmla="*/ 471 w 471"/>
              <a:gd name="T19" fmla="*/ 18 h 646"/>
              <a:gd name="T20" fmla="*/ 453 w 471"/>
              <a:gd name="T21" fmla="*/ 0 h 646"/>
              <a:gd name="T22" fmla="*/ 373 w 471"/>
              <a:gd name="T23" fmla="*/ 474 h 646"/>
              <a:gd name="T24" fmla="*/ 98 w 471"/>
              <a:gd name="T25" fmla="*/ 474 h 646"/>
              <a:gd name="T26" fmla="*/ 80 w 471"/>
              <a:gd name="T27" fmla="*/ 456 h 646"/>
              <a:gd name="T28" fmla="*/ 98 w 471"/>
              <a:gd name="T29" fmla="*/ 438 h 646"/>
              <a:gd name="T30" fmla="*/ 373 w 471"/>
              <a:gd name="T31" fmla="*/ 438 h 646"/>
              <a:gd name="T32" fmla="*/ 391 w 471"/>
              <a:gd name="T33" fmla="*/ 456 h 646"/>
              <a:gd name="T34" fmla="*/ 373 w 471"/>
              <a:gd name="T35" fmla="*/ 474 h 646"/>
              <a:gd name="T36" fmla="*/ 373 w 471"/>
              <a:gd name="T37" fmla="*/ 393 h 646"/>
              <a:gd name="T38" fmla="*/ 98 w 471"/>
              <a:gd name="T39" fmla="*/ 393 h 646"/>
              <a:gd name="T40" fmla="*/ 80 w 471"/>
              <a:gd name="T41" fmla="*/ 375 h 646"/>
              <a:gd name="T42" fmla="*/ 98 w 471"/>
              <a:gd name="T43" fmla="*/ 357 h 646"/>
              <a:gd name="T44" fmla="*/ 373 w 471"/>
              <a:gd name="T45" fmla="*/ 357 h 646"/>
              <a:gd name="T46" fmla="*/ 391 w 471"/>
              <a:gd name="T47" fmla="*/ 375 h 646"/>
              <a:gd name="T48" fmla="*/ 373 w 471"/>
              <a:gd name="T49" fmla="*/ 393 h 646"/>
              <a:gd name="T50" fmla="*/ 373 w 471"/>
              <a:gd name="T51" fmla="*/ 312 h 646"/>
              <a:gd name="T52" fmla="*/ 98 w 471"/>
              <a:gd name="T53" fmla="*/ 312 h 646"/>
              <a:gd name="T54" fmla="*/ 80 w 471"/>
              <a:gd name="T55" fmla="*/ 294 h 646"/>
              <a:gd name="T56" fmla="*/ 98 w 471"/>
              <a:gd name="T57" fmla="*/ 276 h 646"/>
              <a:gd name="T58" fmla="*/ 373 w 471"/>
              <a:gd name="T59" fmla="*/ 276 h 646"/>
              <a:gd name="T60" fmla="*/ 391 w 471"/>
              <a:gd name="T61" fmla="*/ 294 h 646"/>
              <a:gd name="T62" fmla="*/ 373 w 471"/>
              <a:gd name="T63" fmla="*/ 312 h 646"/>
              <a:gd name="T64" fmla="*/ 375 w 471"/>
              <a:gd name="T65" fmla="*/ 88 h 646"/>
              <a:gd name="T66" fmla="*/ 304 w 471"/>
              <a:gd name="T67" fmla="*/ 88 h 646"/>
              <a:gd name="T68" fmla="*/ 304 w 471"/>
              <a:gd name="T69" fmla="*/ 129 h 646"/>
              <a:gd name="T70" fmla="*/ 363 w 471"/>
              <a:gd name="T71" fmla="*/ 128 h 646"/>
              <a:gd name="T72" fmla="*/ 379 w 471"/>
              <a:gd name="T73" fmla="*/ 144 h 646"/>
              <a:gd name="T74" fmla="*/ 363 w 471"/>
              <a:gd name="T75" fmla="*/ 161 h 646"/>
              <a:gd name="T76" fmla="*/ 304 w 471"/>
              <a:gd name="T77" fmla="*/ 161 h 646"/>
              <a:gd name="T78" fmla="*/ 304 w 471"/>
              <a:gd name="T79" fmla="*/ 221 h 646"/>
              <a:gd name="T80" fmla="*/ 288 w 471"/>
              <a:gd name="T81" fmla="*/ 237 h 646"/>
              <a:gd name="T82" fmla="*/ 282 w 471"/>
              <a:gd name="T83" fmla="*/ 237 h 646"/>
              <a:gd name="T84" fmla="*/ 266 w 471"/>
              <a:gd name="T85" fmla="*/ 221 h 646"/>
              <a:gd name="T86" fmla="*/ 266 w 471"/>
              <a:gd name="T87" fmla="*/ 71 h 646"/>
              <a:gd name="T88" fmla="*/ 282 w 471"/>
              <a:gd name="T89" fmla="*/ 55 h 646"/>
              <a:gd name="T90" fmla="*/ 375 w 471"/>
              <a:gd name="T91" fmla="*/ 55 h 646"/>
              <a:gd name="T92" fmla="*/ 391 w 471"/>
              <a:gd name="T93" fmla="*/ 71 h 646"/>
              <a:gd name="T94" fmla="*/ 375 w 471"/>
              <a:gd name="T95" fmla="*/ 88 h 646"/>
              <a:gd name="T96" fmla="*/ 100 w 471"/>
              <a:gd name="T97" fmla="*/ 565 h 646"/>
              <a:gd name="T98" fmla="*/ 100 w 471"/>
              <a:gd name="T99" fmla="*/ 646 h 646"/>
              <a:gd name="T100" fmla="*/ 0 w 471"/>
              <a:gd name="T101" fmla="*/ 547 h 646"/>
              <a:gd name="T102" fmla="*/ 82 w 471"/>
              <a:gd name="T103" fmla="*/ 547 h 646"/>
              <a:gd name="T104" fmla="*/ 100 w 471"/>
              <a:gd name="T105" fmla="*/ 565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71" h="646">
                <a:moveTo>
                  <a:pt x="453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525"/>
                  <a:pt x="0" y="525"/>
                  <a:pt x="0" y="525"/>
                </a:cubicBezTo>
                <a:cubicBezTo>
                  <a:pt x="82" y="525"/>
                  <a:pt x="82" y="525"/>
                  <a:pt x="82" y="525"/>
                </a:cubicBezTo>
                <a:cubicBezTo>
                  <a:pt x="104" y="525"/>
                  <a:pt x="122" y="543"/>
                  <a:pt x="122" y="565"/>
                </a:cubicBezTo>
                <a:cubicBezTo>
                  <a:pt x="122" y="646"/>
                  <a:pt x="122" y="646"/>
                  <a:pt x="122" y="646"/>
                </a:cubicBezTo>
                <a:cubicBezTo>
                  <a:pt x="453" y="646"/>
                  <a:pt x="453" y="646"/>
                  <a:pt x="453" y="646"/>
                </a:cubicBezTo>
                <a:cubicBezTo>
                  <a:pt x="463" y="646"/>
                  <a:pt x="471" y="638"/>
                  <a:pt x="471" y="628"/>
                </a:cubicBezTo>
                <a:cubicBezTo>
                  <a:pt x="471" y="18"/>
                  <a:pt x="471" y="18"/>
                  <a:pt x="471" y="18"/>
                </a:cubicBezTo>
                <a:cubicBezTo>
                  <a:pt x="471" y="8"/>
                  <a:pt x="463" y="0"/>
                  <a:pt x="453" y="0"/>
                </a:cubicBezTo>
                <a:close/>
                <a:moveTo>
                  <a:pt x="373" y="474"/>
                </a:moveTo>
                <a:cubicBezTo>
                  <a:pt x="98" y="474"/>
                  <a:pt x="98" y="474"/>
                  <a:pt x="98" y="474"/>
                </a:cubicBezTo>
                <a:cubicBezTo>
                  <a:pt x="88" y="474"/>
                  <a:pt x="80" y="466"/>
                  <a:pt x="80" y="456"/>
                </a:cubicBezTo>
                <a:cubicBezTo>
                  <a:pt x="80" y="446"/>
                  <a:pt x="88" y="438"/>
                  <a:pt x="98" y="438"/>
                </a:cubicBezTo>
                <a:cubicBezTo>
                  <a:pt x="373" y="438"/>
                  <a:pt x="373" y="438"/>
                  <a:pt x="373" y="438"/>
                </a:cubicBezTo>
                <a:cubicBezTo>
                  <a:pt x="383" y="438"/>
                  <a:pt x="391" y="446"/>
                  <a:pt x="391" y="456"/>
                </a:cubicBezTo>
                <a:cubicBezTo>
                  <a:pt x="391" y="466"/>
                  <a:pt x="383" y="474"/>
                  <a:pt x="373" y="474"/>
                </a:cubicBezTo>
                <a:close/>
                <a:moveTo>
                  <a:pt x="373" y="393"/>
                </a:moveTo>
                <a:cubicBezTo>
                  <a:pt x="98" y="393"/>
                  <a:pt x="98" y="393"/>
                  <a:pt x="98" y="393"/>
                </a:cubicBezTo>
                <a:cubicBezTo>
                  <a:pt x="88" y="393"/>
                  <a:pt x="80" y="385"/>
                  <a:pt x="80" y="375"/>
                </a:cubicBezTo>
                <a:cubicBezTo>
                  <a:pt x="80" y="365"/>
                  <a:pt x="88" y="357"/>
                  <a:pt x="98" y="357"/>
                </a:cubicBezTo>
                <a:cubicBezTo>
                  <a:pt x="373" y="357"/>
                  <a:pt x="373" y="357"/>
                  <a:pt x="373" y="357"/>
                </a:cubicBezTo>
                <a:cubicBezTo>
                  <a:pt x="383" y="357"/>
                  <a:pt x="391" y="365"/>
                  <a:pt x="391" y="375"/>
                </a:cubicBezTo>
                <a:cubicBezTo>
                  <a:pt x="391" y="385"/>
                  <a:pt x="383" y="393"/>
                  <a:pt x="373" y="393"/>
                </a:cubicBezTo>
                <a:close/>
                <a:moveTo>
                  <a:pt x="373" y="312"/>
                </a:moveTo>
                <a:cubicBezTo>
                  <a:pt x="98" y="312"/>
                  <a:pt x="98" y="312"/>
                  <a:pt x="98" y="312"/>
                </a:cubicBezTo>
                <a:cubicBezTo>
                  <a:pt x="88" y="312"/>
                  <a:pt x="80" y="304"/>
                  <a:pt x="80" y="294"/>
                </a:cubicBezTo>
                <a:cubicBezTo>
                  <a:pt x="80" y="284"/>
                  <a:pt x="88" y="276"/>
                  <a:pt x="98" y="276"/>
                </a:cubicBezTo>
                <a:cubicBezTo>
                  <a:pt x="373" y="276"/>
                  <a:pt x="373" y="276"/>
                  <a:pt x="373" y="276"/>
                </a:cubicBezTo>
                <a:cubicBezTo>
                  <a:pt x="383" y="276"/>
                  <a:pt x="391" y="284"/>
                  <a:pt x="391" y="294"/>
                </a:cubicBezTo>
                <a:cubicBezTo>
                  <a:pt x="391" y="304"/>
                  <a:pt x="383" y="312"/>
                  <a:pt x="373" y="312"/>
                </a:cubicBezTo>
                <a:close/>
                <a:moveTo>
                  <a:pt x="375" y="88"/>
                </a:moveTo>
                <a:cubicBezTo>
                  <a:pt x="304" y="88"/>
                  <a:pt x="304" y="88"/>
                  <a:pt x="304" y="88"/>
                </a:cubicBezTo>
                <a:cubicBezTo>
                  <a:pt x="304" y="129"/>
                  <a:pt x="304" y="129"/>
                  <a:pt x="304" y="129"/>
                </a:cubicBezTo>
                <a:cubicBezTo>
                  <a:pt x="363" y="128"/>
                  <a:pt x="363" y="128"/>
                  <a:pt x="363" y="128"/>
                </a:cubicBezTo>
                <a:cubicBezTo>
                  <a:pt x="372" y="128"/>
                  <a:pt x="379" y="135"/>
                  <a:pt x="379" y="144"/>
                </a:cubicBezTo>
                <a:cubicBezTo>
                  <a:pt x="379" y="153"/>
                  <a:pt x="372" y="161"/>
                  <a:pt x="363" y="161"/>
                </a:cubicBezTo>
                <a:cubicBezTo>
                  <a:pt x="304" y="161"/>
                  <a:pt x="304" y="161"/>
                  <a:pt x="304" y="161"/>
                </a:cubicBezTo>
                <a:cubicBezTo>
                  <a:pt x="304" y="221"/>
                  <a:pt x="304" y="221"/>
                  <a:pt x="304" y="221"/>
                </a:cubicBezTo>
                <a:cubicBezTo>
                  <a:pt x="304" y="230"/>
                  <a:pt x="297" y="237"/>
                  <a:pt x="288" y="237"/>
                </a:cubicBezTo>
                <a:cubicBezTo>
                  <a:pt x="282" y="237"/>
                  <a:pt x="282" y="237"/>
                  <a:pt x="282" y="237"/>
                </a:cubicBezTo>
                <a:cubicBezTo>
                  <a:pt x="273" y="237"/>
                  <a:pt x="266" y="230"/>
                  <a:pt x="266" y="221"/>
                </a:cubicBezTo>
                <a:cubicBezTo>
                  <a:pt x="266" y="71"/>
                  <a:pt x="266" y="71"/>
                  <a:pt x="266" y="71"/>
                </a:cubicBezTo>
                <a:cubicBezTo>
                  <a:pt x="266" y="62"/>
                  <a:pt x="273" y="55"/>
                  <a:pt x="282" y="55"/>
                </a:cubicBezTo>
                <a:cubicBezTo>
                  <a:pt x="375" y="55"/>
                  <a:pt x="375" y="55"/>
                  <a:pt x="375" y="55"/>
                </a:cubicBezTo>
                <a:cubicBezTo>
                  <a:pt x="384" y="55"/>
                  <a:pt x="391" y="62"/>
                  <a:pt x="391" y="71"/>
                </a:cubicBezTo>
                <a:cubicBezTo>
                  <a:pt x="391" y="80"/>
                  <a:pt x="384" y="88"/>
                  <a:pt x="375" y="88"/>
                </a:cubicBezTo>
                <a:close/>
                <a:moveTo>
                  <a:pt x="100" y="565"/>
                </a:moveTo>
                <a:cubicBezTo>
                  <a:pt x="100" y="646"/>
                  <a:pt x="100" y="646"/>
                  <a:pt x="100" y="646"/>
                </a:cubicBezTo>
                <a:cubicBezTo>
                  <a:pt x="0" y="547"/>
                  <a:pt x="0" y="547"/>
                  <a:pt x="0" y="547"/>
                </a:cubicBezTo>
                <a:cubicBezTo>
                  <a:pt x="82" y="547"/>
                  <a:pt x="82" y="547"/>
                  <a:pt x="82" y="547"/>
                </a:cubicBezTo>
                <a:cubicBezTo>
                  <a:pt x="92" y="547"/>
                  <a:pt x="100" y="555"/>
                  <a:pt x="100" y="5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7" name="Freeform 194"/>
          <p:cNvSpPr>
            <a:spLocks noEditPoints="1"/>
          </p:cNvSpPr>
          <p:nvPr/>
        </p:nvSpPr>
        <p:spPr bwMode="auto">
          <a:xfrm>
            <a:off x="19964096" y="4582496"/>
            <a:ext cx="370406" cy="520516"/>
          </a:xfrm>
          <a:custGeom>
            <a:avLst/>
            <a:gdLst>
              <a:gd name="T0" fmla="*/ 249 w 467"/>
              <a:gd name="T1" fmla="*/ 0 h 655"/>
              <a:gd name="T2" fmla="*/ 267 w 467"/>
              <a:gd name="T3" fmla="*/ 18 h 655"/>
              <a:gd name="T4" fmla="*/ 267 w 467"/>
              <a:gd name="T5" fmla="*/ 87 h 655"/>
              <a:gd name="T6" fmla="*/ 234 w 467"/>
              <a:gd name="T7" fmla="*/ 81 h 655"/>
              <a:gd name="T8" fmla="*/ 200 w 467"/>
              <a:gd name="T9" fmla="*/ 87 h 655"/>
              <a:gd name="T10" fmla="*/ 200 w 467"/>
              <a:gd name="T11" fmla="*/ 18 h 655"/>
              <a:gd name="T12" fmla="*/ 218 w 467"/>
              <a:gd name="T13" fmla="*/ 0 h 655"/>
              <a:gd name="T14" fmla="*/ 249 w 467"/>
              <a:gd name="T15" fmla="*/ 0 h 655"/>
              <a:gd name="T16" fmla="*/ 160 w 467"/>
              <a:gd name="T17" fmla="*/ 260 h 655"/>
              <a:gd name="T18" fmla="*/ 154 w 467"/>
              <a:gd name="T19" fmla="*/ 254 h 655"/>
              <a:gd name="T20" fmla="*/ 80 w 467"/>
              <a:gd name="T21" fmla="*/ 419 h 655"/>
              <a:gd name="T22" fmla="*/ 4 w 467"/>
              <a:gd name="T23" fmla="*/ 587 h 655"/>
              <a:gd name="T24" fmla="*/ 2 w 467"/>
              <a:gd name="T25" fmla="*/ 594 h 655"/>
              <a:gd name="T26" fmla="*/ 0 w 467"/>
              <a:gd name="T27" fmla="*/ 645 h 655"/>
              <a:gd name="T28" fmla="*/ 13 w 467"/>
              <a:gd name="T29" fmla="*/ 650 h 655"/>
              <a:gd name="T30" fmla="*/ 50 w 467"/>
              <a:gd name="T31" fmla="*/ 616 h 655"/>
              <a:gd name="T32" fmla="*/ 54 w 467"/>
              <a:gd name="T33" fmla="*/ 610 h 655"/>
              <a:gd name="T34" fmla="*/ 107 w 467"/>
              <a:gd name="T35" fmla="*/ 490 h 655"/>
              <a:gd name="T36" fmla="*/ 187 w 467"/>
              <a:gd name="T37" fmla="*/ 490 h 655"/>
              <a:gd name="T38" fmla="*/ 187 w 467"/>
              <a:gd name="T39" fmla="*/ 446 h 655"/>
              <a:gd name="T40" fmla="*/ 127 w 467"/>
              <a:gd name="T41" fmla="*/ 446 h 655"/>
              <a:gd name="T42" fmla="*/ 200 w 467"/>
              <a:gd name="T43" fmla="*/ 285 h 655"/>
              <a:gd name="T44" fmla="*/ 160 w 467"/>
              <a:gd name="T45" fmla="*/ 260 h 655"/>
              <a:gd name="T46" fmla="*/ 299 w 467"/>
              <a:gd name="T47" fmla="*/ 235 h 655"/>
              <a:gd name="T48" fmla="*/ 316 w 467"/>
              <a:gd name="T49" fmla="*/ 186 h 655"/>
              <a:gd name="T50" fmla="*/ 267 w 467"/>
              <a:gd name="T51" fmla="*/ 111 h 655"/>
              <a:gd name="T52" fmla="*/ 234 w 467"/>
              <a:gd name="T53" fmla="*/ 104 h 655"/>
              <a:gd name="T54" fmla="*/ 200 w 467"/>
              <a:gd name="T55" fmla="*/ 111 h 655"/>
              <a:gd name="T56" fmla="*/ 151 w 467"/>
              <a:gd name="T57" fmla="*/ 186 h 655"/>
              <a:gd name="T58" fmla="*/ 168 w 467"/>
              <a:gd name="T59" fmla="*/ 235 h 655"/>
              <a:gd name="T60" fmla="*/ 208 w 467"/>
              <a:gd name="T61" fmla="*/ 264 h 655"/>
              <a:gd name="T62" fmla="*/ 234 w 467"/>
              <a:gd name="T63" fmla="*/ 268 h 655"/>
              <a:gd name="T64" fmla="*/ 259 w 467"/>
              <a:gd name="T65" fmla="*/ 264 h 655"/>
              <a:gd name="T66" fmla="*/ 299 w 467"/>
              <a:gd name="T67" fmla="*/ 235 h 655"/>
              <a:gd name="T68" fmla="*/ 280 w 467"/>
              <a:gd name="T69" fmla="*/ 490 h 655"/>
              <a:gd name="T70" fmla="*/ 280 w 467"/>
              <a:gd name="T71" fmla="*/ 490 h 655"/>
              <a:gd name="T72" fmla="*/ 360 w 467"/>
              <a:gd name="T73" fmla="*/ 490 h 655"/>
              <a:gd name="T74" fmla="*/ 413 w 467"/>
              <a:gd name="T75" fmla="*/ 610 h 655"/>
              <a:gd name="T76" fmla="*/ 417 w 467"/>
              <a:gd name="T77" fmla="*/ 615 h 655"/>
              <a:gd name="T78" fmla="*/ 455 w 467"/>
              <a:gd name="T79" fmla="*/ 650 h 655"/>
              <a:gd name="T80" fmla="*/ 467 w 467"/>
              <a:gd name="T81" fmla="*/ 645 h 655"/>
              <a:gd name="T82" fmla="*/ 465 w 467"/>
              <a:gd name="T83" fmla="*/ 594 h 655"/>
              <a:gd name="T84" fmla="*/ 464 w 467"/>
              <a:gd name="T85" fmla="*/ 587 h 655"/>
              <a:gd name="T86" fmla="*/ 387 w 467"/>
              <a:gd name="T87" fmla="*/ 419 h 655"/>
              <a:gd name="T88" fmla="*/ 313 w 467"/>
              <a:gd name="T89" fmla="*/ 254 h 655"/>
              <a:gd name="T90" fmla="*/ 308 w 467"/>
              <a:gd name="T91" fmla="*/ 260 h 655"/>
              <a:gd name="T92" fmla="*/ 267 w 467"/>
              <a:gd name="T93" fmla="*/ 285 h 655"/>
              <a:gd name="T94" fmla="*/ 340 w 467"/>
              <a:gd name="T95" fmla="*/ 445 h 655"/>
              <a:gd name="T96" fmla="*/ 280 w 467"/>
              <a:gd name="T97" fmla="*/ 445 h 655"/>
              <a:gd name="T98" fmla="*/ 280 w 467"/>
              <a:gd name="T99" fmla="*/ 490 h 655"/>
              <a:gd name="T100" fmla="*/ 227 w 467"/>
              <a:gd name="T101" fmla="*/ 414 h 655"/>
              <a:gd name="T102" fmla="*/ 209 w 467"/>
              <a:gd name="T103" fmla="*/ 432 h 655"/>
              <a:gd name="T104" fmla="*/ 209 w 467"/>
              <a:gd name="T105" fmla="*/ 504 h 655"/>
              <a:gd name="T106" fmla="*/ 227 w 467"/>
              <a:gd name="T107" fmla="*/ 522 h 655"/>
              <a:gd name="T108" fmla="*/ 240 w 467"/>
              <a:gd name="T109" fmla="*/ 522 h 655"/>
              <a:gd name="T110" fmla="*/ 258 w 467"/>
              <a:gd name="T111" fmla="*/ 504 h 655"/>
              <a:gd name="T112" fmla="*/ 258 w 467"/>
              <a:gd name="T113" fmla="*/ 432 h 655"/>
              <a:gd name="T114" fmla="*/ 240 w 467"/>
              <a:gd name="T115" fmla="*/ 414 h 655"/>
              <a:gd name="T116" fmla="*/ 227 w 467"/>
              <a:gd name="T117" fmla="*/ 414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67" h="655">
                <a:moveTo>
                  <a:pt x="249" y="0"/>
                </a:moveTo>
                <a:cubicBezTo>
                  <a:pt x="259" y="0"/>
                  <a:pt x="267" y="8"/>
                  <a:pt x="267" y="18"/>
                </a:cubicBezTo>
                <a:cubicBezTo>
                  <a:pt x="267" y="87"/>
                  <a:pt x="267" y="87"/>
                  <a:pt x="267" y="87"/>
                </a:cubicBezTo>
                <a:cubicBezTo>
                  <a:pt x="256" y="83"/>
                  <a:pt x="245" y="81"/>
                  <a:pt x="234" y="81"/>
                </a:cubicBezTo>
                <a:cubicBezTo>
                  <a:pt x="222" y="81"/>
                  <a:pt x="211" y="83"/>
                  <a:pt x="200" y="87"/>
                </a:cubicBezTo>
                <a:cubicBezTo>
                  <a:pt x="200" y="18"/>
                  <a:pt x="200" y="18"/>
                  <a:pt x="200" y="18"/>
                </a:cubicBezTo>
                <a:cubicBezTo>
                  <a:pt x="200" y="8"/>
                  <a:pt x="208" y="0"/>
                  <a:pt x="218" y="0"/>
                </a:cubicBezTo>
                <a:lnTo>
                  <a:pt x="249" y="0"/>
                </a:lnTo>
                <a:close/>
                <a:moveTo>
                  <a:pt x="160" y="260"/>
                </a:moveTo>
                <a:cubicBezTo>
                  <a:pt x="158" y="258"/>
                  <a:pt x="156" y="256"/>
                  <a:pt x="154" y="254"/>
                </a:cubicBezTo>
                <a:cubicBezTo>
                  <a:pt x="154" y="255"/>
                  <a:pt x="106" y="361"/>
                  <a:pt x="80" y="419"/>
                </a:cubicBezTo>
                <a:cubicBezTo>
                  <a:pt x="56" y="471"/>
                  <a:pt x="12" y="568"/>
                  <a:pt x="4" y="587"/>
                </a:cubicBezTo>
                <a:cubicBezTo>
                  <a:pt x="3" y="589"/>
                  <a:pt x="2" y="591"/>
                  <a:pt x="2" y="594"/>
                </a:cubicBezTo>
                <a:cubicBezTo>
                  <a:pt x="0" y="645"/>
                  <a:pt x="0" y="645"/>
                  <a:pt x="0" y="645"/>
                </a:cubicBezTo>
                <a:cubicBezTo>
                  <a:pt x="0" y="651"/>
                  <a:pt x="8" y="655"/>
                  <a:pt x="13" y="650"/>
                </a:cubicBezTo>
                <a:cubicBezTo>
                  <a:pt x="50" y="616"/>
                  <a:pt x="50" y="616"/>
                  <a:pt x="50" y="616"/>
                </a:cubicBezTo>
                <a:cubicBezTo>
                  <a:pt x="52" y="614"/>
                  <a:pt x="53" y="612"/>
                  <a:pt x="54" y="610"/>
                </a:cubicBezTo>
                <a:cubicBezTo>
                  <a:pt x="60" y="596"/>
                  <a:pt x="85" y="540"/>
                  <a:pt x="107" y="490"/>
                </a:cubicBezTo>
                <a:cubicBezTo>
                  <a:pt x="187" y="490"/>
                  <a:pt x="187" y="490"/>
                  <a:pt x="187" y="490"/>
                </a:cubicBezTo>
                <a:cubicBezTo>
                  <a:pt x="187" y="446"/>
                  <a:pt x="187" y="446"/>
                  <a:pt x="187" y="446"/>
                </a:cubicBezTo>
                <a:cubicBezTo>
                  <a:pt x="127" y="446"/>
                  <a:pt x="127" y="446"/>
                  <a:pt x="127" y="446"/>
                </a:cubicBezTo>
                <a:cubicBezTo>
                  <a:pt x="128" y="444"/>
                  <a:pt x="181" y="328"/>
                  <a:pt x="200" y="285"/>
                </a:cubicBezTo>
                <a:cubicBezTo>
                  <a:pt x="185" y="280"/>
                  <a:pt x="171" y="271"/>
                  <a:pt x="160" y="260"/>
                </a:cubicBezTo>
                <a:close/>
                <a:moveTo>
                  <a:pt x="299" y="235"/>
                </a:moveTo>
                <a:cubicBezTo>
                  <a:pt x="310" y="222"/>
                  <a:pt x="316" y="205"/>
                  <a:pt x="316" y="186"/>
                </a:cubicBezTo>
                <a:cubicBezTo>
                  <a:pt x="316" y="152"/>
                  <a:pt x="296" y="124"/>
                  <a:pt x="267" y="111"/>
                </a:cubicBezTo>
                <a:cubicBezTo>
                  <a:pt x="257" y="106"/>
                  <a:pt x="245" y="104"/>
                  <a:pt x="234" y="104"/>
                </a:cubicBezTo>
                <a:cubicBezTo>
                  <a:pt x="222" y="104"/>
                  <a:pt x="210" y="106"/>
                  <a:pt x="200" y="111"/>
                </a:cubicBezTo>
                <a:cubicBezTo>
                  <a:pt x="171" y="124"/>
                  <a:pt x="151" y="152"/>
                  <a:pt x="151" y="186"/>
                </a:cubicBezTo>
                <a:cubicBezTo>
                  <a:pt x="151" y="205"/>
                  <a:pt x="158" y="222"/>
                  <a:pt x="168" y="235"/>
                </a:cubicBezTo>
                <a:cubicBezTo>
                  <a:pt x="178" y="249"/>
                  <a:pt x="192" y="259"/>
                  <a:pt x="208" y="264"/>
                </a:cubicBezTo>
                <a:cubicBezTo>
                  <a:pt x="216" y="267"/>
                  <a:pt x="225" y="268"/>
                  <a:pt x="234" y="268"/>
                </a:cubicBezTo>
                <a:cubicBezTo>
                  <a:pt x="242" y="268"/>
                  <a:pt x="251" y="267"/>
                  <a:pt x="259" y="264"/>
                </a:cubicBezTo>
                <a:cubicBezTo>
                  <a:pt x="275" y="259"/>
                  <a:pt x="289" y="249"/>
                  <a:pt x="299" y="235"/>
                </a:cubicBezTo>
                <a:close/>
                <a:moveTo>
                  <a:pt x="280" y="490"/>
                </a:moveTo>
                <a:cubicBezTo>
                  <a:pt x="280" y="490"/>
                  <a:pt x="280" y="490"/>
                  <a:pt x="280" y="490"/>
                </a:cubicBezTo>
                <a:cubicBezTo>
                  <a:pt x="360" y="490"/>
                  <a:pt x="360" y="490"/>
                  <a:pt x="360" y="490"/>
                </a:cubicBezTo>
                <a:cubicBezTo>
                  <a:pt x="382" y="540"/>
                  <a:pt x="407" y="596"/>
                  <a:pt x="413" y="610"/>
                </a:cubicBezTo>
                <a:cubicBezTo>
                  <a:pt x="414" y="612"/>
                  <a:pt x="415" y="614"/>
                  <a:pt x="417" y="615"/>
                </a:cubicBezTo>
                <a:cubicBezTo>
                  <a:pt x="455" y="650"/>
                  <a:pt x="455" y="650"/>
                  <a:pt x="455" y="650"/>
                </a:cubicBezTo>
                <a:cubicBezTo>
                  <a:pt x="459" y="655"/>
                  <a:pt x="467" y="651"/>
                  <a:pt x="467" y="645"/>
                </a:cubicBezTo>
                <a:cubicBezTo>
                  <a:pt x="465" y="594"/>
                  <a:pt x="465" y="594"/>
                  <a:pt x="465" y="594"/>
                </a:cubicBezTo>
                <a:cubicBezTo>
                  <a:pt x="465" y="591"/>
                  <a:pt x="465" y="589"/>
                  <a:pt x="464" y="587"/>
                </a:cubicBezTo>
                <a:cubicBezTo>
                  <a:pt x="455" y="568"/>
                  <a:pt x="411" y="471"/>
                  <a:pt x="387" y="419"/>
                </a:cubicBezTo>
                <a:cubicBezTo>
                  <a:pt x="361" y="361"/>
                  <a:pt x="313" y="255"/>
                  <a:pt x="313" y="254"/>
                </a:cubicBezTo>
                <a:cubicBezTo>
                  <a:pt x="311" y="256"/>
                  <a:pt x="309" y="258"/>
                  <a:pt x="308" y="260"/>
                </a:cubicBezTo>
                <a:cubicBezTo>
                  <a:pt x="296" y="271"/>
                  <a:pt x="282" y="280"/>
                  <a:pt x="267" y="285"/>
                </a:cubicBezTo>
                <a:cubicBezTo>
                  <a:pt x="287" y="328"/>
                  <a:pt x="339" y="444"/>
                  <a:pt x="340" y="445"/>
                </a:cubicBezTo>
                <a:cubicBezTo>
                  <a:pt x="280" y="445"/>
                  <a:pt x="280" y="445"/>
                  <a:pt x="280" y="445"/>
                </a:cubicBezTo>
                <a:lnTo>
                  <a:pt x="280" y="490"/>
                </a:lnTo>
                <a:close/>
                <a:moveTo>
                  <a:pt x="227" y="414"/>
                </a:moveTo>
                <a:cubicBezTo>
                  <a:pt x="217" y="414"/>
                  <a:pt x="209" y="422"/>
                  <a:pt x="209" y="432"/>
                </a:cubicBezTo>
                <a:cubicBezTo>
                  <a:pt x="209" y="504"/>
                  <a:pt x="209" y="504"/>
                  <a:pt x="209" y="504"/>
                </a:cubicBezTo>
                <a:cubicBezTo>
                  <a:pt x="209" y="514"/>
                  <a:pt x="217" y="522"/>
                  <a:pt x="227" y="522"/>
                </a:cubicBezTo>
                <a:cubicBezTo>
                  <a:pt x="240" y="522"/>
                  <a:pt x="240" y="522"/>
                  <a:pt x="240" y="522"/>
                </a:cubicBezTo>
                <a:cubicBezTo>
                  <a:pt x="250" y="522"/>
                  <a:pt x="258" y="514"/>
                  <a:pt x="258" y="504"/>
                </a:cubicBezTo>
                <a:cubicBezTo>
                  <a:pt x="258" y="432"/>
                  <a:pt x="258" y="432"/>
                  <a:pt x="258" y="432"/>
                </a:cubicBezTo>
                <a:cubicBezTo>
                  <a:pt x="258" y="422"/>
                  <a:pt x="250" y="414"/>
                  <a:pt x="240" y="414"/>
                </a:cubicBezTo>
                <a:lnTo>
                  <a:pt x="227" y="4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8" name="Freeform 195"/>
          <p:cNvSpPr>
            <a:spLocks noEditPoints="1"/>
          </p:cNvSpPr>
          <p:nvPr/>
        </p:nvSpPr>
        <p:spPr bwMode="auto">
          <a:xfrm>
            <a:off x="8497730" y="10641446"/>
            <a:ext cx="567306" cy="426940"/>
          </a:xfrm>
          <a:custGeom>
            <a:avLst/>
            <a:gdLst>
              <a:gd name="T0" fmla="*/ 18 w 714"/>
              <a:gd name="T1" fmla="*/ 12 h 538"/>
              <a:gd name="T2" fmla="*/ 0 w 714"/>
              <a:gd name="T3" fmla="*/ 508 h 538"/>
              <a:gd name="T4" fmla="*/ 162 w 714"/>
              <a:gd name="T5" fmla="*/ 526 h 538"/>
              <a:gd name="T6" fmla="*/ 180 w 714"/>
              <a:gd name="T7" fmla="*/ 30 h 538"/>
              <a:gd name="T8" fmla="*/ 90 w 714"/>
              <a:gd name="T9" fmla="*/ 468 h 538"/>
              <a:gd name="T10" fmla="*/ 90 w 714"/>
              <a:gd name="T11" fmla="*/ 379 h 538"/>
              <a:gd name="T12" fmla="*/ 90 w 714"/>
              <a:gd name="T13" fmla="*/ 468 h 538"/>
              <a:gd name="T14" fmla="*/ 136 w 714"/>
              <a:gd name="T15" fmla="*/ 277 h 538"/>
              <a:gd name="T16" fmla="*/ 62 w 714"/>
              <a:gd name="T17" fmla="*/ 295 h 538"/>
              <a:gd name="T18" fmla="*/ 44 w 714"/>
              <a:gd name="T19" fmla="*/ 72 h 538"/>
              <a:gd name="T20" fmla="*/ 118 w 714"/>
              <a:gd name="T21" fmla="*/ 54 h 538"/>
              <a:gd name="T22" fmla="*/ 136 w 714"/>
              <a:gd name="T23" fmla="*/ 277 h 538"/>
              <a:gd name="T24" fmla="*/ 227 w 714"/>
              <a:gd name="T25" fmla="*/ 12 h 538"/>
              <a:gd name="T26" fmla="*/ 209 w 714"/>
              <a:gd name="T27" fmla="*/ 508 h 538"/>
              <a:gd name="T28" fmla="*/ 372 w 714"/>
              <a:gd name="T29" fmla="*/ 526 h 538"/>
              <a:gd name="T30" fmla="*/ 390 w 714"/>
              <a:gd name="T31" fmla="*/ 30 h 538"/>
              <a:gd name="T32" fmla="*/ 300 w 714"/>
              <a:gd name="T33" fmla="*/ 468 h 538"/>
              <a:gd name="T34" fmla="*/ 300 w 714"/>
              <a:gd name="T35" fmla="*/ 379 h 538"/>
              <a:gd name="T36" fmla="*/ 300 w 714"/>
              <a:gd name="T37" fmla="*/ 468 h 538"/>
              <a:gd name="T38" fmla="*/ 327 w 714"/>
              <a:gd name="T39" fmla="*/ 295 h 538"/>
              <a:gd name="T40" fmla="*/ 254 w 714"/>
              <a:gd name="T41" fmla="*/ 277 h 538"/>
              <a:gd name="T42" fmla="*/ 272 w 714"/>
              <a:gd name="T43" fmla="*/ 54 h 538"/>
              <a:gd name="T44" fmla="*/ 345 w 714"/>
              <a:gd name="T45" fmla="*/ 72 h 538"/>
              <a:gd name="T46" fmla="*/ 591 w 714"/>
              <a:gd name="T47" fmla="*/ 15 h 538"/>
              <a:gd name="T48" fmla="*/ 430 w 714"/>
              <a:gd name="T49" fmla="*/ 39 h 538"/>
              <a:gd name="T50" fmla="*/ 537 w 714"/>
              <a:gd name="T51" fmla="*/ 523 h 538"/>
              <a:gd name="T52" fmla="*/ 698 w 714"/>
              <a:gd name="T53" fmla="*/ 500 h 538"/>
              <a:gd name="T54" fmla="*/ 591 w 714"/>
              <a:gd name="T55" fmla="*/ 15 h 538"/>
              <a:gd name="T56" fmla="*/ 521 w 714"/>
              <a:gd name="T57" fmla="*/ 288 h 538"/>
              <a:gd name="T58" fmla="*/ 483 w 714"/>
              <a:gd name="T59" fmla="*/ 68 h 538"/>
              <a:gd name="T60" fmla="*/ 559 w 714"/>
              <a:gd name="T61" fmla="*/ 67 h 538"/>
              <a:gd name="T62" fmla="*/ 597 w 714"/>
              <a:gd name="T63" fmla="*/ 287 h 538"/>
              <a:gd name="T64" fmla="*/ 614 w 714"/>
              <a:gd name="T65" fmla="*/ 462 h 538"/>
              <a:gd name="T66" fmla="*/ 591 w 714"/>
              <a:gd name="T67" fmla="*/ 375 h 538"/>
              <a:gd name="T68" fmla="*/ 614 w 714"/>
              <a:gd name="T69" fmla="*/ 462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14" h="538">
                <a:moveTo>
                  <a:pt x="162" y="12"/>
                </a:moveTo>
                <a:cubicBezTo>
                  <a:pt x="18" y="12"/>
                  <a:pt x="18" y="12"/>
                  <a:pt x="18" y="12"/>
                </a:cubicBezTo>
                <a:cubicBezTo>
                  <a:pt x="8" y="12"/>
                  <a:pt x="0" y="20"/>
                  <a:pt x="0" y="30"/>
                </a:cubicBezTo>
                <a:cubicBezTo>
                  <a:pt x="0" y="508"/>
                  <a:pt x="0" y="508"/>
                  <a:pt x="0" y="508"/>
                </a:cubicBezTo>
                <a:cubicBezTo>
                  <a:pt x="0" y="518"/>
                  <a:pt x="8" y="526"/>
                  <a:pt x="18" y="526"/>
                </a:cubicBezTo>
                <a:cubicBezTo>
                  <a:pt x="162" y="526"/>
                  <a:pt x="162" y="526"/>
                  <a:pt x="162" y="526"/>
                </a:cubicBezTo>
                <a:cubicBezTo>
                  <a:pt x="172" y="526"/>
                  <a:pt x="180" y="518"/>
                  <a:pt x="180" y="508"/>
                </a:cubicBezTo>
                <a:cubicBezTo>
                  <a:pt x="180" y="30"/>
                  <a:pt x="180" y="30"/>
                  <a:pt x="180" y="30"/>
                </a:cubicBezTo>
                <a:cubicBezTo>
                  <a:pt x="180" y="20"/>
                  <a:pt x="172" y="12"/>
                  <a:pt x="162" y="12"/>
                </a:cubicBezTo>
                <a:close/>
                <a:moveTo>
                  <a:pt x="90" y="468"/>
                </a:moveTo>
                <a:cubicBezTo>
                  <a:pt x="66" y="468"/>
                  <a:pt x="46" y="448"/>
                  <a:pt x="46" y="423"/>
                </a:cubicBezTo>
                <a:cubicBezTo>
                  <a:pt x="46" y="399"/>
                  <a:pt x="66" y="379"/>
                  <a:pt x="90" y="379"/>
                </a:cubicBezTo>
                <a:cubicBezTo>
                  <a:pt x="115" y="379"/>
                  <a:pt x="135" y="399"/>
                  <a:pt x="135" y="423"/>
                </a:cubicBezTo>
                <a:cubicBezTo>
                  <a:pt x="135" y="448"/>
                  <a:pt x="115" y="468"/>
                  <a:pt x="90" y="468"/>
                </a:cubicBezTo>
                <a:close/>
                <a:moveTo>
                  <a:pt x="136" y="277"/>
                </a:moveTo>
                <a:cubicBezTo>
                  <a:pt x="136" y="277"/>
                  <a:pt x="136" y="277"/>
                  <a:pt x="136" y="277"/>
                </a:cubicBezTo>
                <a:cubicBezTo>
                  <a:pt x="136" y="287"/>
                  <a:pt x="128" y="295"/>
                  <a:pt x="118" y="295"/>
                </a:cubicBezTo>
                <a:cubicBezTo>
                  <a:pt x="62" y="295"/>
                  <a:pt x="62" y="295"/>
                  <a:pt x="62" y="295"/>
                </a:cubicBezTo>
                <a:cubicBezTo>
                  <a:pt x="52" y="295"/>
                  <a:pt x="44" y="287"/>
                  <a:pt x="44" y="277"/>
                </a:cubicBezTo>
                <a:cubicBezTo>
                  <a:pt x="44" y="72"/>
                  <a:pt x="44" y="72"/>
                  <a:pt x="44" y="72"/>
                </a:cubicBezTo>
                <a:cubicBezTo>
                  <a:pt x="44" y="62"/>
                  <a:pt x="52" y="54"/>
                  <a:pt x="62" y="54"/>
                </a:cubicBezTo>
                <a:cubicBezTo>
                  <a:pt x="118" y="54"/>
                  <a:pt x="118" y="54"/>
                  <a:pt x="118" y="54"/>
                </a:cubicBezTo>
                <a:cubicBezTo>
                  <a:pt x="128" y="54"/>
                  <a:pt x="136" y="62"/>
                  <a:pt x="136" y="72"/>
                </a:cubicBezTo>
                <a:lnTo>
                  <a:pt x="136" y="277"/>
                </a:lnTo>
                <a:close/>
                <a:moveTo>
                  <a:pt x="372" y="12"/>
                </a:moveTo>
                <a:cubicBezTo>
                  <a:pt x="227" y="12"/>
                  <a:pt x="227" y="12"/>
                  <a:pt x="227" y="12"/>
                </a:cubicBezTo>
                <a:cubicBezTo>
                  <a:pt x="217" y="12"/>
                  <a:pt x="209" y="20"/>
                  <a:pt x="209" y="30"/>
                </a:cubicBezTo>
                <a:cubicBezTo>
                  <a:pt x="209" y="508"/>
                  <a:pt x="209" y="508"/>
                  <a:pt x="209" y="508"/>
                </a:cubicBezTo>
                <a:cubicBezTo>
                  <a:pt x="209" y="518"/>
                  <a:pt x="217" y="526"/>
                  <a:pt x="227" y="526"/>
                </a:cubicBezTo>
                <a:cubicBezTo>
                  <a:pt x="372" y="526"/>
                  <a:pt x="372" y="526"/>
                  <a:pt x="372" y="526"/>
                </a:cubicBezTo>
                <a:cubicBezTo>
                  <a:pt x="382" y="526"/>
                  <a:pt x="390" y="518"/>
                  <a:pt x="390" y="508"/>
                </a:cubicBezTo>
                <a:cubicBezTo>
                  <a:pt x="390" y="30"/>
                  <a:pt x="390" y="30"/>
                  <a:pt x="390" y="30"/>
                </a:cubicBezTo>
                <a:cubicBezTo>
                  <a:pt x="390" y="20"/>
                  <a:pt x="382" y="12"/>
                  <a:pt x="372" y="12"/>
                </a:cubicBezTo>
                <a:close/>
                <a:moveTo>
                  <a:pt x="300" y="468"/>
                </a:moveTo>
                <a:cubicBezTo>
                  <a:pt x="275" y="468"/>
                  <a:pt x="255" y="448"/>
                  <a:pt x="255" y="423"/>
                </a:cubicBezTo>
                <a:cubicBezTo>
                  <a:pt x="255" y="399"/>
                  <a:pt x="275" y="379"/>
                  <a:pt x="300" y="379"/>
                </a:cubicBezTo>
                <a:cubicBezTo>
                  <a:pt x="324" y="379"/>
                  <a:pt x="344" y="399"/>
                  <a:pt x="344" y="423"/>
                </a:cubicBezTo>
                <a:cubicBezTo>
                  <a:pt x="344" y="448"/>
                  <a:pt x="324" y="468"/>
                  <a:pt x="300" y="468"/>
                </a:cubicBezTo>
                <a:close/>
                <a:moveTo>
                  <a:pt x="345" y="277"/>
                </a:moveTo>
                <a:cubicBezTo>
                  <a:pt x="345" y="287"/>
                  <a:pt x="337" y="295"/>
                  <a:pt x="327" y="295"/>
                </a:cubicBezTo>
                <a:cubicBezTo>
                  <a:pt x="272" y="295"/>
                  <a:pt x="272" y="295"/>
                  <a:pt x="272" y="295"/>
                </a:cubicBezTo>
                <a:cubicBezTo>
                  <a:pt x="262" y="295"/>
                  <a:pt x="254" y="287"/>
                  <a:pt x="254" y="277"/>
                </a:cubicBezTo>
                <a:cubicBezTo>
                  <a:pt x="254" y="72"/>
                  <a:pt x="254" y="72"/>
                  <a:pt x="254" y="72"/>
                </a:cubicBezTo>
                <a:cubicBezTo>
                  <a:pt x="254" y="62"/>
                  <a:pt x="262" y="54"/>
                  <a:pt x="272" y="54"/>
                </a:cubicBezTo>
                <a:cubicBezTo>
                  <a:pt x="327" y="54"/>
                  <a:pt x="327" y="54"/>
                  <a:pt x="327" y="54"/>
                </a:cubicBezTo>
                <a:cubicBezTo>
                  <a:pt x="337" y="54"/>
                  <a:pt x="345" y="62"/>
                  <a:pt x="345" y="72"/>
                </a:cubicBezTo>
                <a:lnTo>
                  <a:pt x="345" y="277"/>
                </a:lnTo>
                <a:close/>
                <a:moveTo>
                  <a:pt x="591" y="15"/>
                </a:moveTo>
                <a:cubicBezTo>
                  <a:pt x="589" y="6"/>
                  <a:pt x="579" y="0"/>
                  <a:pt x="569" y="2"/>
                </a:cubicBezTo>
                <a:cubicBezTo>
                  <a:pt x="430" y="39"/>
                  <a:pt x="430" y="39"/>
                  <a:pt x="430" y="39"/>
                </a:cubicBezTo>
                <a:cubicBezTo>
                  <a:pt x="420" y="41"/>
                  <a:pt x="414" y="51"/>
                  <a:pt x="417" y="61"/>
                </a:cubicBezTo>
                <a:cubicBezTo>
                  <a:pt x="537" y="523"/>
                  <a:pt x="537" y="523"/>
                  <a:pt x="537" y="523"/>
                </a:cubicBezTo>
                <a:cubicBezTo>
                  <a:pt x="539" y="532"/>
                  <a:pt x="549" y="538"/>
                  <a:pt x="559" y="536"/>
                </a:cubicBezTo>
                <a:cubicBezTo>
                  <a:pt x="698" y="500"/>
                  <a:pt x="698" y="500"/>
                  <a:pt x="698" y="500"/>
                </a:cubicBezTo>
                <a:cubicBezTo>
                  <a:pt x="708" y="497"/>
                  <a:pt x="714" y="487"/>
                  <a:pt x="711" y="477"/>
                </a:cubicBezTo>
                <a:lnTo>
                  <a:pt x="591" y="15"/>
                </a:lnTo>
                <a:close/>
                <a:moveTo>
                  <a:pt x="543" y="301"/>
                </a:moveTo>
                <a:cubicBezTo>
                  <a:pt x="534" y="304"/>
                  <a:pt x="524" y="298"/>
                  <a:pt x="521" y="288"/>
                </a:cubicBezTo>
                <a:cubicBezTo>
                  <a:pt x="470" y="90"/>
                  <a:pt x="470" y="90"/>
                  <a:pt x="470" y="90"/>
                </a:cubicBezTo>
                <a:cubicBezTo>
                  <a:pt x="467" y="80"/>
                  <a:pt x="473" y="71"/>
                  <a:pt x="483" y="68"/>
                </a:cubicBezTo>
                <a:cubicBezTo>
                  <a:pt x="537" y="54"/>
                  <a:pt x="537" y="54"/>
                  <a:pt x="537" y="54"/>
                </a:cubicBezTo>
                <a:cubicBezTo>
                  <a:pt x="546" y="51"/>
                  <a:pt x="556" y="57"/>
                  <a:pt x="559" y="67"/>
                </a:cubicBezTo>
                <a:cubicBezTo>
                  <a:pt x="610" y="265"/>
                  <a:pt x="610" y="265"/>
                  <a:pt x="610" y="265"/>
                </a:cubicBezTo>
                <a:cubicBezTo>
                  <a:pt x="613" y="275"/>
                  <a:pt x="607" y="285"/>
                  <a:pt x="597" y="287"/>
                </a:cubicBezTo>
                <a:lnTo>
                  <a:pt x="543" y="301"/>
                </a:lnTo>
                <a:close/>
                <a:moveTo>
                  <a:pt x="614" y="462"/>
                </a:moveTo>
                <a:cubicBezTo>
                  <a:pt x="590" y="468"/>
                  <a:pt x="566" y="454"/>
                  <a:pt x="559" y="430"/>
                </a:cubicBezTo>
                <a:cubicBezTo>
                  <a:pt x="553" y="406"/>
                  <a:pt x="567" y="381"/>
                  <a:pt x="591" y="375"/>
                </a:cubicBezTo>
                <a:cubicBezTo>
                  <a:pt x="615" y="369"/>
                  <a:pt x="640" y="383"/>
                  <a:pt x="646" y="407"/>
                </a:cubicBezTo>
                <a:cubicBezTo>
                  <a:pt x="652" y="431"/>
                  <a:pt x="638" y="456"/>
                  <a:pt x="614" y="4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9" name="Freeform 196"/>
          <p:cNvSpPr>
            <a:spLocks noEditPoints="1"/>
          </p:cNvSpPr>
          <p:nvPr/>
        </p:nvSpPr>
        <p:spPr bwMode="auto">
          <a:xfrm>
            <a:off x="6239341" y="2559524"/>
            <a:ext cx="555600" cy="553652"/>
          </a:xfrm>
          <a:custGeom>
            <a:avLst/>
            <a:gdLst>
              <a:gd name="T0" fmla="*/ 659 w 699"/>
              <a:gd name="T1" fmla="*/ 212 h 699"/>
              <a:gd name="T2" fmla="*/ 478 w 699"/>
              <a:gd name="T3" fmla="*/ 49 h 699"/>
              <a:gd name="T4" fmla="*/ 487 w 699"/>
              <a:gd name="T5" fmla="*/ 16 h 699"/>
              <a:gd name="T6" fmla="*/ 453 w 699"/>
              <a:gd name="T7" fmla="*/ 6 h 699"/>
              <a:gd name="T8" fmla="*/ 397 w 699"/>
              <a:gd name="T9" fmla="*/ 139 h 699"/>
              <a:gd name="T10" fmla="*/ 341 w 699"/>
              <a:gd name="T11" fmla="*/ 195 h 699"/>
              <a:gd name="T12" fmla="*/ 196 w 699"/>
              <a:gd name="T13" fmla="*/ 340 h 699"/>
              <a:gd name="T14" fmla="*/ 140 w 699"/>
              <a:gd name="T15" fmla="*/ 396 h 699"/>
              <a:gd name="T16" fmla="*/ 7 w 699"/>
              <a:gd name="T17" fmla="*/ 453 h 699"/>
              <a:gd name="T18" fmla="*/ 16 w 699"/>
              <a:gd name="T19" fmla="*/ 486 h 699"/>
              <a:gd name="T20" fmla="*/ 50 w 699"/>
              <a:gd name="T21" fmla="*/ 477 h 699"/>
              <a:gd name="T22" fmla="*/ 213 w 699"/>
              <a:gd name="T23" fmla="*/ 658 h 699"/>
              <a:gd name="T24" fmla="*/ 222 w 699"/>
              <a:gd name="T25" fmla="*/ 692 h 699"/>
              <a:gd name="T26" fmla="*/ 268 w 699"/>
              <a:gd name="T27" fmla="*/ 670 h 699"/>
              <a:gd name="T28" fmla="*/ 287 w 699"/>
              <a:gd name="T29" fmla="*/ 487 h 699"/>
              <a:gd name="T30" fmla="*/ 470 w 699"/>
              <a:gd name="T31" fmla="*/ 469 h 699"/>
              <a:gd name="T32" fmla="*/ 488 w 699"/>
              <a:gd name="T33" fmla="*/ 286 h 699"/>
              <a:gd name="T34" fmla="*/ 671 w 699"/>
              <a:gd name="T35" fmla="*/ 267 h 699"/>
              <a:gd name="T36" fmla="*/ 693 w 699"/>
              <a:gd name="T37" fmla="*/ 221 h 699"/>
              <a:gd name="T38" fmla="*/ 432 w 699"/>
              <a:gd name="T39" fmla="*/ 267 h 699"/>
              <a:gd name="T40" fmla="*/ 367 w 699"/>
              <a:gd name="T41" fmla="*/ 247 h 699"/>
              <a:gd name="T42" fmla="*/ 231 w 699"/>
              <a:gd name="T43" fmla="*/ 468 h 699"/>
              <a:gd name="T44" fmla="*/ 168 w 699"/>
              <a:gd name="T45" fmla="*/ 449 h 699"/>
              <a:gd name="T46" fmla="*/ 247 w 699"/>
              <a:gd name="T47" fmla="*/ 620 h 699"/>
              <a:gd name="T48" fmla="*/ 108 w 699"/>
              <a:gd name="T49" fmla="*/ 443 h 699"/>
              <a:gd name="T50" fmla="*/ 247 w 699"/>
              <a:gd name="T51" fmla="*/ 620 h 699"/>
              <a:gd name="T52" fmla="*/ 248 w 699"/>
              <a:gd name="T53" fmla="*/ 363 h 699"/>
              <a:gd name="T54" fmla="*/ 268 w 699"/>
              <a:gd name="T55" fmla="*/ 431 h 699"/>
              <a:gd name="T56" fmla="*/ 244 w 699"/>
              <a:gd name="T57" fmla="*/ 305 h 699"/>
              <a:gd name="T58" fmla="*/ 421 w 699"/>
              <a:gd name="T59" fmla="*/ 447 h 699"/>
              <a:gd name="T60" fmla="*/ 448 w 699"/>
              <a:gd name="T61" fmla="*/ 420 h 699"/>
              <a:gd name="T62" fmla="*/ 307 w 699"/>
              <a:gd name="T63" fmla="*/ 242 h 699"/>
              <a:gd name="T64" fmla="*/ 448 w 699"/>
              <a:gd name="T65" fmla="*/ 420 h 699"/>
              <a:gd name="T66" fmla="*/ 450 w 699"/>
              <a:gd name="T67" fmla="*/ 167 h 699"/>
              <a:gd name="T68" fmla="*/ 470 w 699"/>
              <a:gd name="T69" fmla="*/ 230 h 699"/>
              <a:gd name="T70" fmla="*/ 445 w 699"/>
              <a:gd name="T71" fmla="*/ 107 h 699"/>
              <a:gd name="T72" fmla="*/ 621 w 699"/>
              <a:gd name="T73" fmla="*/ 246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99" h="699">
                <a:moveTo>
                  <a:pt x="683" y="212"/>
                </a:moveTo>
                <a:cubicBezTo>
                  <a:pt x="677" y="205"/>
                  <a:pt x="666" y="205"/>
                  <a:pt x="659" y="212"/>
                </a:cubicBezTo>
                <a:cubicBezTo>
                  <a:pt x="650" y="221"/>
                  <a:pt x="650" y="221"/>
                  <a:pt x="650" y="221"/>
                </a:cubicBezTo>
                <a:cubicBezTo>
                  <a:pt x="478" y="49"/>
                  <a:pt x="478" y="49"/>
                  <a:pt x="478" y="49"/>
                </a:cubicBezTo>
                <a:cubicBezTo>
                  <a:pt x="487" y="40"/>
                  <a:pt x="487" y="40"/>
                  <a:pt x="487" y="40"/>
                </a:cubicBezTo>
                <a:cubicBezTo>
                  <a:pt x="494" y="33"/>
                  <a:pt x="494" y="22"/>
                  <a:pt x="487" y="16"/>
                </a:cubicBezTo>
                <a:cubicBezTo>
                  <a:pt x="478" y="6"/>
                  <a:pt x="478" y="6"/>
                  <a:pt x="478" y="6"/>
                </a:cubicBezTo>
                <a:cubicBezTo>
                  <a:pt x="471" y="0"/>
                  <a:pt x="460" y="0"/>
                  <a:pt x="453" y="6"/>
                </a:cubicBezTo>
                <a:cubicBezTo>
                  <a:pt x="432" y="28"/>
                  <a:pt x="432" y="28"/>
                  <a:pt x="432" y="28"/>
                </a:cubicBezTo>
                <a:cubicBezTo>
                  <a:pt x="404" y="56"/>
                  <a:pt x="392" y="92"/>
                  <a:pt x="397" y="139"/>
                </a:cubicBezTo>
                <a:cubicBezTo>
                  <a:pt x="400" y="162"/>
                  <a:pt x="406" y="187"/>
                  <a:pt x="413" y="211"/>
                </a:cubicBezTo>
                <a:cubicBezTo>
                  <a:pt x="389" y="203"/>
                  <a:pt x="365" y="197"/>
                  <a:pt x="341" y="195"/>
                </a:cubicBezTo>
                <a:cubicBezTo>
                  <a:pt x="295" y="190"/>
                  <a:pt x="258" y="201"/>
                  <a:pt x="230" y="229"/>
                </a:cubicBezTo>
                <a:cubicBezTo>
                  <a:pt x="202" y="257"/>
                  <a:pt x="191" y="294"/>
                  <a:pt x="196" y="340"/>
                </a:cubicBezTo>
                <a:cubicBezTo>
                  <a:pt x="198" y="364"/>
                  <a:pt x="204" y="388"/>
                  <a:pt x="212" y="412"/>
                </a:cubicBezTo>
                <a:cubicBezTo>
                  <a:pt x="188" y="405"/>
                  <a:pt x="163" y="399"/>
                  <a:pt x="140" y="396"/>
                </a:cubicBezTo>
                <a:cubicBezTo>
                  <a:pt x="93" y="391"/>
                  <a:pt x="57" y="403"/>
                  <a:pt x="29" y="431"/>
                </a:cubicBezTo>
                <a:cubicBezTo>
                  <a:pt x="7" y="453"/>
                  <a:pt x="7" y="453"/>
                  <a:pt x="7" y="453"/>
                </a:cubicBezTo>
                <a:cubicBezTo>
                  <a:pt x="0" y="459"/>
                  <a:pt x="0" y="470"/>
                  <a:pt x="7" y="477"/>
                </a:cubicBezTo>
                <a:cubicBezTo>
                  <a:pt x="16" y="486"/>
                  <a:pt x="16" y="486"/>
                  <a:pt x="16" y="486"/>
                </a:cubicBezTo>
                <a:cubicBezTo>
                  <a:pt x="23" y="493"/>
                  <a:pt x="34" y="493"/>
                  <a:pt x="41" y="486"/>
                </a:cubicBezTo>
                <a:cubicBezTo>
                  <a:pt x="50" y="477"/>
                  <a:pt x="50" y="477"/>
                  <a:pt x="50" y="477"/>
                </a:cubicBezTo>
                <a:cubicBezTo>
                  <a:pt x="222" y="649"/>
                  <a:pt x="222" y="649"/>
                  <a:pt x="222" y="649"/>
                </a:cubicBezTo>
                <a:cubicBezTo>
                  <a:pt x="213" y="658"/>
                  <a:pt x="213" y="658"/>
                  <a:pt x="213" y="658"/>
                </a:cubicBezTo>
                <a:cubicBezTo>
                  <a:pt x="206" y="665"/>
                  <a:pt x="206" y="676"/>
                  <a:pt x="213" y="683"/>
                </a:cubicBezTo>
                <a:cubicBezTo>
                  <a:pt x="222" y="692"/>
                  <a:pt x="222" y="692"/>
                  <a:pt x="222" y="692"/>
                </a:cubicBezTo>
                <a:cubicBezTo>
                  <a:pt x="229" y="699"/>
                  <a:pt x="240" y="699"/>
                  <a:pt x="246" y="692"/>
                </a:cubicBezTo>
                <a:cubicBezTo>
                  <a:pt x="268" y="670"/>
                  <a:pt x="268" y="670"/>
                  <a:pt x="268" y="670"/>
                </a:cubicBezTo>
                <a:cubicBezTo>
                  <a:pt x="296" y="642"/>
                  <a:pt x="308" y="606"/>
                  <a:pt x="303" y="559"/>
                </a:cubicBezTo>
                <a:cubicBezTo>
                  <a:pt x="300" y="536"/>
                  <a:pt x="294" y="511"/>
                  <a:pt x="287" y="487"/>
                </a:cubicBezTo>
                <a:cubicBezTo>
                  <a:pt x="311" y="495"/>
                  <a:pt x="335" y="501"/>
                  <a:pt x="359" y="503"/>
                </a:cubicBezTo>
                <a:cubicBezTo>
                  <a:pt x="405" y="508"/>
                  <a:pt x="442" y="497"/>
                  <a:pt x="470" y="469"/>
                </a:cubicBezTo>
                <a:cubicBezTo>
                  <a:pt x="498" y="441"/>
                  <a:pt x="509" y="404"/>
                  <a:pt x="504" y="358"/>
                </a:cubicBezTo>
                <a:cubicBezTo>
                  <a:pt x="502" y="334"/>
                  <a:pt x="496" y="310"/>
                  <a:pt x="488" y="286"/>
                </a:cubicBezTo>
                <a:cubicBezTo>
                  <a:pt x="513" y="293"/>
                  <a:pt x="537" y="299"/>
                  <a:pt x="560" y="302"/>
                </a:cubicBezTo>
                <a:cubicBezTo>
                  <a:pt x="607" y="307"/>
                  <a:pt x="643" y="295"/>
                  <a:pt x="671" y="267"/>
                </a:cubicBezTo>
                <a:cubicBezTo>
                  <a:pt x="693" y="246"/>
                  <a:pt x="693" y="246"/>
                  <a:pt x="693" y="246"/>
                </a:cubicBezTo>
                <a:cubicBezTo>
                  <a:pt x="699" y="239"/>
                  <a:pt x="699" y="228"/>
                  <a:pt x="693" y="221"/>
                </a:cubicBezTo>
                <a:lnTo>
                  <a:pt x="683" y="212"/>
                </a:lnTo>
                <a:close/>
                <a:moveTo>
                  <a:pt x="432" y="267"/>
                </a:moveTo>
                <a:cubicBezTo>
                  <a:pt x="440" y="289"/>
                  <a:pt x="447" y="311"/>
                  <a:pt x="452" y="332"/>
                </a:cubicBezTo>
                <a:cubicBezTo>
                  <a:pt x="367" y="247"/>
                  <a:pt x="367" y="247"/>
                  <a:pt x="367" y="247"/>
                </a:cubicBezTo>
                <a:cubicBezTo>
                  <a:pt x="388" y="252"/>
                  <a:pt x="410" y="260"/>
                  <a:pt x="432" y="267"/>
                </a:cubicBezTo>
                <a:close/>
                <a:moveTo>
                  <a:pt x="231" y="468"/>
                </a:moveTo>
                <a:cubicBezTo>
                  <a:pt x="238" y="490"/>
                  <a:pt x="245" y="511"/>
                  <a:pt x="250" y="531"/>
                </a:cubicBezTo>
                <a:cubicBezTo>
                  <a:pt x="168" y="449"/>
                  <a:pt x="168" y="449"/>
                  <a:pt x="168" y="449"/>
                </a:cubicBezTo>
                <a:cubicBezTo>
                  <a:pt x="188" y="454"/>
                  <a:pt x="209" y="461"/>
                  <a:pt x="231" y="468"/>
                </a:cubicBezTo>
                <a:close/>
                <a:moveTo>
                  <a:pt x="247" y="620"/>
                </a:moveTo>
                <a:cubicBezTo>
                  <a:pt x="79" y="452"/>
                  <a:pt x="79" y="452"/>
                  <a:pt x="79" y="452"/>
                </a:cubicBezTo>
                <a:cubicBezTo>
                  <a:pt x="88" y="448"/>
                  <a:pt x="97" y="445"/>
                  <a:pt x="108" y="443"/>
                </a:cubicBezTo>
                <a:cubicBezTo>
                  <a:pt x="256" y="591"/>
                  <a:pt x="256" y="591"/>
                  <a:pt x="256" y="591"/>
                </a:cubicBezTo>
                <a:cubicBezTo>
                  <a:pt x="254" y="602"/>
                  <a:pt x="252" y="611"/>
                  <a:pt x="247" y="620"/>
                </a:cubicBezTo>
                <a:close/>
                <a:moveTo>
                  <a:pt x="268" y="431"/>
                </a:moveTo>
                <a:cubicBezTo>
                  <a:pt x="260" y="408"/>
                  <a:pt x="253" y="385"/>
                  <a:pt x="248" y="363"/>
                </a:cubicBezTo>
                <a:cubicBezTo>
                  <a:pt x="336" y="451"/>
                  <a:pt x="336" y="451"/>
                  <a:pt x="336" y="451"/>
                </a:cubicBezTo>
                <a:cubicBezTo>
                  <a:pt x="314" y="446"/>
                  <a:pt x="291" y="439"/>
                  <a:pt x="268" y="431"/>
                </a:cubicBezTo>
                <a:close/>
                <a:moveTo>
                  <a:pt x="394" y="455"/>
                </a:moveTo>
                <a:cubicBezTo>
                  <a:pt x="244" y="305"/>
                  <a:pt x="244" y="305"/>
                  <a:pt x="244" y="305"/>
                </a:cubicBezTo>
                <a:cubicBezTo>
                  <a:pt x="245" y="295"/>
                  <a:pt x="248" y="286"/>
                  <a:pt x="252" y="278"/>
                </a:cubicBezTo>
                <a:cubicBezTo>
                  <a:pt x="421" y="447"/>
                  <a:pt x="421" y="447"/>
                  <a:pt x="421" y="447"/>
                </a:cubicBezTo>
                <a:cubicBezTo>
                  <a:pt x="413" y="451"/>
                  <a:pt x="404" y="454"/>
                  <a:pt x="394" y="455"/>
                </a:cubicBezTo>
                <a:close/>
                <a:moveTo>
                  <a:pt x="448" y="420"/>
                </a:moveTo>
                <a:cubicBezTo>
                  <a:pt x="279" y="251"/>
                  <a:pt x="279" y="251"/>
                  <a:pt x="279" y="251"/>
                </a:cubicBezTo>
                <a:cubicBezTo>
                  <a:pt x="288" y="247"/>
                  <a:pt x="297" y="244"/>
                  <a:pt x="307" y="242"/>
                </a:cubicBezTo>
                <a:cubicBezTo>
                  <a:pt x="457" y="392"/>
                  <a:pt x="457" y="392"/>
                  <a:pt x="457" y="392"/>
                </a:cubicBezTo>
                <a:cubicBezTo>
                  <a:pt x="455" y="402"/>
                  <a:pt x="452" y="411"/>
                  <a:pt x="448" y="420"/>
                </a:cubicBezTo>
                <a:close/>
                <a:moveTo>
                  <a:pt x="470" y="230"/>
                </a:moveTo>
                <a:cubicBezTo>
                  <a:pt x="462" y="208"/>
                  <a:pt x="455" y="187"/>
                  <a:pt x="450" y="167"/>
                </a:cubicBezTo>
                <a:cubicBezTo>
                  <a:pt x="532" y="249"/>
                  <a:pt x="532" y="249"/>
                  <a:pt x="532" y="249"/>
                </a:cubicBezTo>
                <a:cubicBezTo>
                  <a:pt x="512" y="244"/>
                  <a:pt x="491" y="237"/>
                  <a:pt x="470" y="230"/>
                </a:cubicBezTo>
                <a:close/>
                <a:moveTo>
                  <a:pt x="592" y="254"/>
                </a:moveTo>
                <a:cubicBezTo>
                  <a:pt x="445" y="107"/>
                  <a:pt x="445" y="107"/>
                  <a:pt x="445" y="107"/>
                </a:cubicBezTo>
                <a:cubicBezTo>
                  <a:pt x="446" y="96"/>
                  <a:pt x="449" y="87"/>
                  <a:pt x="453" y="78"/>
                </a:cubicBezTo>
                <a:cubicBezTo>
                  <a:pt x="621" y="246"/>
                  <a:pt x="621" y="246"/>
                  <a:pt x="621" y="246"/>
                </a:cubicBezTo>
                <a:cubicBezTo>
                  <a:pt x="613" y="250"/>
                  <a:pt x="603" y="253"/>
                  <a:pt x="592" y="2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0" name="Freeform 197"/>
          <p:cNvSpPr>
            <a:spLocks noEditPoints="1"/>
          </p:cNvSpPr>
          <p:nvPr/>
        </p:nvSpPr>
        <p:spPr bwMode="auto">
          <a:xfrm>
            <a:off x="10842256" y="10596975"/>
            <a:ext cx="456178" cy="559502"/>
          </a:xfrm>
          <a:custGeom>
            <a:avLst/>
            <a:gdLst>
              <a:gd name="T0" fmla="*/ 47 w 576"/>
              <a:gd name="T1" fmla="*/ 18 h 705"/>
              <a:gd name="T2" fmla="*/ 47 w 576"/>
              <a:gd name="T3" fmla="*/ 687 h 705"/>
              <a:gd name="T4" fmla="*/ 29 w 576"/>
              <a:gd name="T5" fmla="*/ 705 h 705"/>
              <a:gd name="T6" fmla="*/ 18 w 576"/>
              <a:gd name="T7" fmla="*/ 705 h 705"/>
              <a:gd name="T8" fmla="*/ 0 w 576"/>
              <a:gd name="T9" fmla="*/ 687 h 705"/>
              <a:gd name="T10" fmla="*/ 0 w 576"/>
              <a:gd name="T11" fmla="*/ 18 h 705"/>
              <a:gd name="T12" fmla="*/ 18 w 576"/>
              <a:gd name="T13" fmla="*/ 0 h 705"/>
              <a:gd name="T14" fmla="*/ 29 w 576"/>
              <a:gd name="T15" fmla="*/ 0 h 705"/>
              <a:gd name="T16" fmla="*/ 47 w 576"/>
              <a:gd name="T17" fmla="*/ 18 h 705"/>
              <a:gd name="T18" fmla="*/ 557 w 576"/>
              <a:gd name="T19" fmla="*/ 138 h 705"/>
              <a:gd name="T20" fmla="*/ 321 w 576"/>
              <a:gd name="T21" fmla="*/ 72 h 705"/>
              <a:gd name="T22" fmla="*/ 321 w 576"/>
              <a:gd name="T23" fmla="*/ 257 h 705"/>
              <a:gd name="T24" fmla="*/ 300 w 576"/>
              <a:gd name="T25" fmla="*/ 248 h 705"/>
              <a:gd name="T26" fmla="*/ 73 w 576"/>
              <a:gd name="T27" fmla="*/ 185 h 705"/>
              <a:gd name="T28" fmla="*/ 73 w 576"/>
              <a:gd name="T29" fmla="*/ 308 h 705"/>
              <a:gd name="T30" fmla="*/ 92 w 576"/>
              <a:gd name="T31" fmla="*/ 327 h 705"/>
              <a:gd name="T32" fmla="*/ 557 w 576"/>
              <a:gd name="T33" fmla="*/ 464 h 705"/>
              <a:gd name="T34" fmla="*/ 575 w 576"/>
              <a:gd name="T35" fmla="*/ 446 h 705"/>
              <a:gd name="T36" fmla="*/ 575 w 576"/>
              <a:gd name="T37" fmla="*/ 156 h 705"/>
              <a:gd name="T38" fmla="*/ 557 w 576"/>
              <a:gd name="T39" fmla="*/ 138 h 705"/>
              <a:gd name="T40" fmla="*/ 122 w 576"/>
              <a:gd name="T41" fmla="*/ 7 h 705"/>
              <a:gd name="T42" fmla="*/ 92 w 576"/>
              <a:gd name="T43" fmla="*/ 2 h 705"/>
              <a:gd name="T44" fmla="*/ 73 w 576"/>
              <a:gd name="T45" fmla="*/ 18 h 705"/>
              <a:gd name="T46" fmla="*/ 73 w 576"/>
              <a:gd name="T47" fmla="*/ 163 h 705"/>
              <a:gd name="T48" fmla="*/ 300 w 576"/>
              <a:gd name="T49" fmla="*/ 226 h 705"/>
              <a:gd name="T50" fmla="*/ 300 w 576"/>
              <a:gd name="T51" fmla="*/ 63 h 705"/>
              <a:gd name="T52" fmla="*/ 260 w 576"/>
              <a:gd name="T53" fmla="*/ 48 h 705"/>
              <a:gd name="T54" fmla="*/ 122 w 576"/>
              <a:gd name="T55" fmla="*/ 7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76" h="705">
                <a:moveTo>
                  <a:pt x="47" y="18"/>
                </a:moveTo>
                <a:cubicBezTo>
                  <a:pt x="47" y="687"/>
                  <a:pt x="47" y="687"/>
                  <a:pt x="47" y="687"/>
                </a:cubicBezTo>
                <a:cubicBezTo>
                  <a:pt x="47" y="697"/>
                  <a:pt x="39" y="705"/>
                  <a:pt x="29" y="705"/>
                </a:cubicBezTo>
                <a:cubicBezTo>
                  <a:pt x="18" y="705"/>
                  <a:pt x="18" y="705"/>
                  <a:pt x="18" y="705"/>
                </a:cubicBezTo>
                <a:cubicBezTo>
                  <a:pt x="8" y="705"/>
                  <a:pt x="0" y="697"/>
                  <a:pt x="0" y="687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39" y="0"/>
                  <a:pt x="47" y="8"/>
                  <a:pt x="47" y="18"/>
                </a:cubicBezTo>
                <a:close/>
                <a:moveTo>
                  <a:pt x="557" y="138"/>
                </a:moveTo>
                <a:cubicBezTo>
                  <a:pt x="474" y="132"/>
                  <a:pt x="398" y="103"/>
                  <a:pt x="321" y="72"/>
                </a:cubicBezTo>
                <a:cubicBezTo>
                  <a:pt x="321" y="257"/>
                  <a:pt x="321" y="257"/>
                  <a:pt x="321" y="257"/>
                </a:cubicBezTo>
                <a:cubicBezTo>
                  <a:pt x="314" y="254"/>
                  <a:pt x="307" y="251"/>
                  <a:pt x="300" y="248"/>
                </a:cubicBezTo>
                <a:cubicBezTo>
                  <a:pt x="227" y="219"/>
                  <a:pt x="152" y="191"/>
                  <a:pt x="73" y="185"/>
                </a:cubicBezTo>
                <a:cubicBezTo>
                  <a:pt x="73" y="308"/>
                  <a:pt x="73" y="308"/>
                  <a:pt x="73" y="308"/>
                </a:cubicBezTo>
                <a:cubicBezTo>
                  <a:pt x="74" y="317"/>
                  <a:pt x="82" y="327"/>
                  <a:pt x="92" y="327"/>
                </a:cubicBezTo>
                <a:cubicBezTo>
                  <a:pt x="254" y="347"/>
                  <a:pt x="393" y="453"/>
                  <a:pt x="557" y="464"/>
                </a:cubicBezTo>
                <a:cubicBezTo>
                  <a:pt x="566" y="464"/>
                  <a:pt x="576" y="456"/>
                  <a:pt x="575" y="446"/>
                </a:cubicBezTo>
                <a:cubicBezTo>
                  <a:pt x="575" y="156"/>
                  <a:pt x="575" y="156"/>
                  <a:pt x="575" y="156"/>
                </a:cubicBezTo>
                <a:cubicBezTo>
                  <a:pt x="576" y="146"/>
                  <a:pt x="566" y="139"/>
                  <a:pt x="557" y="138"/>
                </a:cubicBezTo>
                <a:close/>
                <a:moveTo>
                  <a:pt x="122" y="7"/>
                </a:moveTo>
                <a:cubicBezTo>
                  <a:pt x="112" y="5"/>
                  <a:pt x="102" y="3"/>
                  <a:pt x="92" y="2"/>
                </a:cubicBezTo>
                <a:cubicBezTo>
                  <a:pt x="82" y="0"/>
                  <a:pt x="74" y="9"/>
                  <a:pt x="73" y="18"/>
                </a:cubicBezTo>
                <a:cubicBezTo>
                  <a:pt x="73" y="163"/>
                  <a:pt x="73" y="163"/>
                  <a:pt x="73" y="163"/>
                </a:cubicBezTo>
                <a:cubicBezTo>
                  <a:pt x="152" y="169"/>
                  <a:pt x="227" y="197"/>
                  <a:pt x="300" y="226"/>
                </a:cubicBezTo>
                <a:cubicBezTo>
                  <a:pt x="300" y="63"/>
                  <a:pt x="300" y="63"/>
                  <a:pt x="300" y="63"/>
                </a:cubicBezTo>
                <a:cubicBezTo>
                  <a:pt x="300" y="59"/>
                  <a:pt x="264" y="49"/>
                  <a:pt x="260" y="48"/>
                </a:cubicBezTo>
                <a:cubicBezTo>
                  <a:pt x="215" y="31"/>
                  <a:pt x="169" y="17"/>
                  <a:pt x="122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1" name="Freeform 198"/>
          <p:cNvSpPr>
            <a:spLocks noEditPoints="1"/>
          </p:cNvSpPr>
          <p:nvPr/>
        </p:nvSpPr>
        <p:spPr bwMode="auto">
          <a:xfrm>
            <a:off x="1734135" y="4597239"/>
            <a:ext cx="520512" cy="471778"/>
          </a:xfrm>
          <a:custGeom>
            <a:avLst/>
            <a:gdLst>
              <a:gd name="T0" fmla="*/ 638 w 656"/>
              <a:gd name="T1" fmla="*/ 0 h 596"/>
              <a:gd name="T2" fmla="*/ 18 w 656"/>
              <a:gd name="T3" fmla="*/ 0 h 596"/>
              <a:gd name="T4" fmla="*/ 0 w 656"/>
              <a:gd name="T5" fmla="*/ 18 h 596"/>
              <a:gd name="T6" fmla="*/ 0 w 656"/>
              <a:gd name="T7" fmla="*/ 442 h 596"/>
              <a:gd name="T8" fmla="*/ 18 w 656"/>
              <a:gd name="T9" fmla="*/ 460 h 596"/>
              <a:gd name="T10" fmla="*/ 638 w 656"/>
              <a:gd name="T11" fmla="*/ 460 h 596"/>
              <a:gd name="T12" fmla="*/ 656 w 656"/>
              <a:gd name="T13" fmla="*/ 442 h 596"/>
              <a:gd name="T14" fmla="*/ 656 w 656"/>
              <a:gd name="T15" fmla="*/ 18 h 596"/>
              <a:gd name="T16" fmla="*/ 638 w 656"/>
              <a:gd name="T17" fmla="*/ 0 h 596"/>
              <a:gd name="T18" fmla="*/ 613 w 656"/>
              <a:gd name="T19" fmla="*/ 322 h 596"/>
              <a:gd name="T20" fmla="*/ 43 w 656"/>
              <a:gd name="T21" fmla="*/ 322 h 596"/>
              <a:gd name="T22" fmla="*/ 43 w 656"/>
              <a:gd name="T23" fmla="*/ 43 h 596"/>
              <a:gd name="T24" fmla="*/ 613 w 656"/>
              <a:gd name="T25" fmla="*/ 43 h 596"/>
              <a:gd name="T26" fmla="*/ 613 w 656"/>
              <a:gd name="T27" fmla="*/ 322 h 596"/>
              <a:gd name="T28" fmla="*/ 187 w 656"/>
              <a:gd name="T29" fmla="*/ 596 h 596"/>
              <a:gd name="T30" fmla="*/ 167 w 656"/>
              <a:gd name="T31" fmla="*/ 577 h 596"/>
              <a:gd name="T32" fmla="*/ 167 w 656"/>
              <a:gd name="T33" fmla="*/ 571 h 596"/>
              <a:gd name="T34" fmla="*/ 187 w 656"/>
              <a:gd name="T35" fmla="*/ 551 h 596"/>
              <a:gd name="T36" fmla="*/ 221 w 656"/>
              <a:gd name="T37" fmla="*/ 551 h 596"/>
              <a:gd name="T38" fmla="*/ 229 w 656"/>
              <a:gd name="T39" fmla="*/ 482 h 596"/>
              <a:gd name="T40" fmla="*/ 426 w 656"/>
              <a:gd name="T41" fmla="*/ 482 h 596"/>
              <a:gd name="T42" fmla="*/ 434 w 656"/>
              <a:gd name="T43" fmla="*/ 551 h 596"/>
              <a:gd name="T44" fmla="*/ 468 w 656"/>
              <a:gd name="T45" fmla="*/ 551 h 596"/>
              <a:gd name="T46" fmla="*/ 488 w 656"/>
              <a:gd name="T47" fmla="*/ 571 h 596"/>
              <a:gd name="T48" fmla="*/ 488 w 656"/>
              <a:gd name="T49" fmla="*/ 577 h 596"/>
              <a:gd name="T50" fmla="*/ 468 w 656"/>
              <a:gd name="T51" fmla="*/ 596 h 596"/>
              <a:gd name="T52" fmla="*/ 187 w 656"/>
              <a:gd name="T53" fmla="*/ 596 h 596"/>
              <a:gd name="T54" fmla="*/ 92 w 656"/>
              <a:gd name="T55" fmla="*/ 181 h 596"/>
              <a:gd name="T56" fmla="*/ 92 w 656"/>
              <a:gd name="T57" fmla="*/ 106 h 596"/>
              <a:gd name="T58" fmla="*/ 110 w 656"/>
              <a:gd name="T59" fmla="*/ 88 h 596"/>
              <a:gd name="T60" fmla="*/ 184 w 656"/>
              <a:gd name="T61" fmla="*/ 88 h 596"/>
              <a:gd name="T62" fmla="*/ 203 w 656"/>
              <a:gd name="T63" fmla="*/ 106 h 596"/>
              <a:gd name="T64" fmla="*/ 203 w 656"/>
              <a:gd name="T65" fmla="*/ 181 h 596"/>
              <a:gd name="T66" fmla="*/ 184 w 656"/>
              <a:gd name="T67" fmla="*/ 199 h 596"/>
              <a:gd name="T68" fmla="*/ 110 w 656"/>
              <a:gd name="T69" fmla="*/ 199 h 596"/>
              <a:gd name="T70" fmla="*/ 92 w 656"/>
              <a:gd name="T71" fmla="*/ 181 h 596"/>
              <a:gd name="T72" fmla="*/ 242 w 656"/>
              <a:gd name="T73" fmla="*/ 113 h 596"/>
              <a:gd name="T74" fmla="*/ 242 w 656"/>
              <a:gd name="T75" fmla="*/ 106 h 596"/>
              <a:gd name="T76" fmla="*/ 260 w 656"/>
              <a:gd name="T77" fmla="*/ 88 h 596"/>
              <a:gd name="T78" fmla="*/ 524 w 656"/>
              <a:gd name="T79" fmla="*/ 88 h 596"/>
              <a:gd name="T80" fmla="*/ 542 w 656"/>
              <a:gd name="T81" fmla="*/ 106 h 596"/>
              <a:gd name="T82" fmla="*/ 542 w 656"/>
              <a:gd name="T83" fmla="*/ 113 h 596"/>
              <a:gd name="T84" fmla="*/ 524 w 656"/>
              <a:gd name="T85" fmla="*/ 131 h 596"/>
              <a:gd name="T86" fmla="*/ 260 w 656"/>
              <a:gd name="T87" fmla="*/ 131 h 596"/>
              <a:gd name="T88" fmla="*/ 242 w 656"/>
              <a:gd name="T89" fmla="*/ 113 h 596"/>
              <a:gd name="T90" fmla="*/ 242 w 656"/>
              <a:gd name="T91" fmla="*/ 181 h 596"/>
              <a:gd name="T92" fmla="*/ 242 w 656"/>
              <a:gd name="T93" fmla="*/ 174 h 596"/>
              <a:gd name="T94" fmla="*/ 260 w 656"/>
              <a:gd name="T95" fmla="*/ 156 h 596"/>
              <a:gd name="T96" fmla="*/ 524 w 656"/>
              <a:gd name="T97" fmla="*/ 156 h 596"/>
              <a:gd name="T98" fmla="*/ 542 w 656"/>
              <a:gd name="T99" fmla="*/ 174 h 596"/>
              <a:gd name="T100" fmla="*/ 542 w 656"/>
              <a:gd name="T101" fmla="*/ 181 h 596"/>
              <a:gd name="T102" fmla="*/ 524 w 656"/>
              <a:gd name="T103" fmla="*/ 199 h 596"/>
              <a:gd name="T104" fmla="*/ 260 w 656"/>
              <a:gd name="T105" fmla="*/ 199 h 596"/>
              <a:gd name="T106" fmla="*/ 242 w 656"/>
              <a:gd name="T107" fmla="*/ 181 h 596"/>
              <a:gd name="T108" fmla="*/ 92 w 656"/>
              <a:gd name="T109" fmla="*/ 250 h 596"/>
              <a:gd name="T110" fmla="*/ 92 w 656"/>
              <a:gd name="T111" fmla="*/ 243 h 596"/>
              <a:gd name="T112" fmla="*/ 110 w 656"/>
              <a:gd name="T113" fmla="*/ 225 h 596"/>
              <a:gd name="T114" fmla="*/ 524 w 656"/>
              <a:gd name="T115" fmla="*/ 225 h 596"/>
              <a:gd name="T116" fmla="*/ 542 w 656"/>
              <a:gd name="T117" fmla="*/ 243 h 596"/>
              <a:gd name="T118" fmla="*/ 542 w 656"/>
              <a:gd name="T119" fmla="*/ 250 h 596"/>
              <a:gd name="T120" fmla="*/ 524 w 656"/>
              <a:gd name="T121" fmla="*/ 268 h 596"/>
              <a:gd name="T122" fmla="*/ 110 w 656"/>
              <a:gd name="T123" fmla="*/ 268 h 596"/>
              <a:gd name="T124" fmla="*/ 92 w 656"/>
              <a:gd name="T125" fmla="*/ 250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6" h="596">
                <a:moveTo>
                  <a:pt x="638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442"/>
                  <a:pt x="0" y="442"/>
                  <a:pt x="0" y="442"/>
                </a:cubicBezTo>
                <a:cubicBezTo>
                  <a:pt x="0" y="452"/>
                  <a:pt x="8" y="460"/>
                  <a:pt x="18" y="460"/>
                </a:cubicBezTo>
                <a:cubicBezTo>
                  <a:pt x="638" y="460"/>
                  <a:pt x="638" y="460"/>
                  <a:pt x="638" y="460"/>
                </a:cubicBezTo>
                <a:cubicBezTo>
                  <a:pt x="648" y="460"/>
                  <a:pt x="656" y="452"/>
                  <a:pt x="656" y="442"/>
                </a:cubicBezTo>
                <a:cubicBezTo>
                  <a:pt x="656" y="18"/>
                  <a:pt x="656" y="18"/>
                  <a:pt x="656" y="18"/>
                </a:cubicBezTo>
                <a:cubicBezTo>
                  <a:pt x="656" y="8"/>
                  <a:pt x="648" y="0"/>
                  <a:pt x="638" y="0"/>
                </a:cubicBezTo>
                <a:close/>
                <a:moveTo>
                  <a:pt x="613" y="322"/>
                </a:moveTo>
                <a:cubicBezTo>
                  <a:pt x="43" y="322"/>
                  <a:pt x="43" y="322"/>
                  <a:pt x="43" y="322"/>
                </a:cubicBezTo>
                <a:cubicBezTo>
                  <a:pt x="43" y="43"/>
                  <a:pt x="43" y="43"/>
                  <a:pt x="43" y="43"/>
                </a:cubicBezTo>
                <a:cubicBezTo>
                  <a:pt x="613" y="43"/>
                  <a:pt x="613" y="43"/>
                  <a:pt x="613" y="43"/>
                </a:cubicBezTo>
                <a:lnTo>
                  <a:pt x="613" y="322"/>
                </a:lnTo>
                <a:close/>
                <a:moveTo>
                  <a:pt x="187" y="596"/>
                </a:moveTo>
                <a:cubicBezTo>
                  <a:pt x="176" y="596"/>
                  <a:pt x="167" y="588"/>
                  <a:pt x="167" y="577"/>
                </a:cubicBezTo>
                <a:cubicBezTo>
                  <a:pt x="167" y="571"/>
                  <a:pt x="167" y="571"/>
                  <a:pt x="167" y="571"/>
                </a:cubicBezTo>
                <a:cubicBezTo>
                  <a:pt x="167" y="560"/>
                  <a:pt x="176" y="551"/>
                  <a:pt x="187" y="551"/>
                </a:cubicBezTo>
                <a:cubicBezTo>
                  <a:pt x="221" y="551"/>
                  <a:pt x="221" y="551"/>
                  <a:pt x="221" y="551"/>
                </a:cubicBezTo>
                <a:cubicBezTo>
                  <a:pt x="229" y="482"/>
                  <a:pt x="229" y="482"/>
                  <a:pt x="229" y="482"/>
                </a:cubicBezTo>
                <a:cubicBezTo>
                  <a:pt x="426" y="482"/>
                  <a:pt x="426" y="482"/>
                  <a:pt x="426" y="482"/>
                </a:cubicBezTo>
                <a:cubicBezTo>
                  <a:pt x="434" y="551"/>
                  <a:pt x="434" y="551"/>
                  <a:pt x="434" y="551"/>
                </a:cubicBezTo>
                <a:cubicBezTo>
                  <a:pt x="468" y="551"/>
                  <a:pt x="468" y="551"/>
                  <a:pt x="468" y="551"/>
                </a:cubicBezTo>
                <a:cubicBezTo>
                  <a:pt x="479" y="551"/>
                  <a:pt x="488" y="560"/>
                  <a:pt x="488" y="571"/>
                </a:cubicBezTo>
                <a:cubicBezTo>
                  <a:pt x="488" y="577"/>
                  <a:pt x="488" y="577"/>
                  <a:pt x="488" y="577"/>
                </a:cubicBezTo>
                <a:cubicBezTo>
                  <a:pt x="488" y="588"/>
                  <a:pt x="479" y="596"/>
                  <a:pt x="468" y="596"/>
                </a:cubicBezTo>
                <a:lnTo>
                  <a:pt x="187" y="596"/>
                </a:lnTo>
                <a:close/>
                <a:moveTo>
                  <a:pt x="92" y="181"/>
                </a:moveTo>
                <a:cubicBezTo>
                  <a:pt x="92" y="106"/>
                  <a:pt x="92" y="106"/>
                  <a:pt x="92" y="106"/>
                </a:cubicBezTo>
                <a:cubicBezTo>
                  <a:pt x="92" y="96"/>
                  <a:pt x="100" y="88"/>
                  <a:pt x="110" y="88"/>
                </a:cubicBezTo>
                <a:cubicBezTo>
                  <a:pt x="184" y="88"/>
                  <a:pt x="184" y="88"/>
                  <a:pt x="184" y="88"/>
                </a:cubicBezTo>
                <a:cubicBezTo>
                  <a:pt x="194" y="88"/>
                  <a:pt x="203" y="96"/>
                  <a:pt x="203" y="106"/>
                </a:cubicBezTo>
                <a:cubicBezTo>
                  <a:pt x="203" y="181"/>
                  <a:pt x="203" y="181"/>
                  <a:pt x="203" y="181"/>
                </a:cubicBezTo>
                <a:cubicBezTo>
                  <a:pt x="203" y="191"/>
                  <a:pt x="194" y="199"/>
                  <a:pt x="184" y="199"/>
                </a:cubicBezTo>
                <a:cubicBezTo>
                  <a:pt x="110" y="199"/>
                  <a:pt x="110" y="199"/>
                  <a:pt x="110" y="199"/>
                </a:cubicBezTo>
                <a:cubicBezTo>
                  <a:pt x="100" y="199"/>
                  <a:pt x="92" y="191"/>
                  <a:pt x="92" y="181"/>
                </a:cubicBezTo>
                <a:close/>
                <a:moveTo>
                  <a:pt x="242" y="113"/>
                </a:moveTo>
                <a:cubicBezTo>
                  <a:pt x="242" y="106"/>
                  <a:pt x="242" y="106"/>
                  <a:pt x="242" y="106"/>
                </a:cubicBezTo>
                <a:cubicBezTo>
                  <a:pt x="242" y="96"/>
                  <a:pt x="250" y="88"/>
                  <a:pt x="260" y="88"/>
                </a:cubicBezTo>
                <a:cubicBezTo>
                  <a:pt x="524" y="88"/>
                  <a:pt x="524" y="88"/>
                  <a:pt x="524" y="88"/>
                </a:cubicBezTo>
                <a:cubicBezTo>
                  <a:pt x="534" y="88"/>
                  <a:pt x="542" y="96"/>
                  <a:pt x="542" y="106"/>
                </a:cubicBezTo>
                <a:cubicBezTo>
                  <a:pt x="542" y="113"/>
                  <a:pt x="542" y="113"/>
                  <a:pt x="542" y="113"/>
                </a:cubicBezTo>
                <a:cubicBezTo>
                  <a:pt x="542" y="123"/>
                  <a:pt x="534" y="131"/>
                  <a:pt x="524" y="131"/>
                </a:cubicBezTo>
                <a:cubicBezTo>
                  <a:pt x="260" y="131"/>
                  <a:pt x="260" y="131"/>
                  <a:pt x="260" y="131"/>
                </a:cubicBezTo>
                <a:cubicBezTo>
                  <a:pt x="250" y="131"/>
                  <a:pt x="242" y="123"/>
                  <a:pt x="242" y="113"/>
                </a:cubicBezTo>
                <a:close/>
                <a:moveTo>
                  <a:pt x="242" y="181"/>
                </a:moveTo>
                <a:cubicBezTo>
                  <a:pt x="242" y="174"/>
                  <a:pt x="242" y="174"/>
                  <a:pt x="242" y="174"/>
                </a:cubicBezTo>
                <a:cubicBezTo>
                  <a:pt x="242" y="164"/>
                  <a:pt x="250" y="156"/>
                  <a:pt x="260" y="156"/>
                </a:cubicBezTo>
                <a:cubicBezTo>
                  <a:pt x="524" y="156"/>
                  <a:pt x="524" y="156"/>
                  <a:pt x="524" y="156"/>
                </a:cubicBezTo>
                <a:cubicBezTo>
                  <a:pt x="534" y="156"/>
                  <a:pt x="542" y="164"/>
                  <a:pt x="542" y="174"/>
                </a:cubicBezTo>
                <a:cubicBezTo>
                  <a:pt x="542" y="181"/>
                  <a:pt x="542" y="181"/>
                  <a:pt x="542" y="181"/>
                </a:cubicBezTo>
                <a:cubicBezTo>
                  <a:pt x="542" y="191"/>
                  <a:pt x="534" y="199"/>
                  <a:pt x="524" y="199"/>
                </a:cubicBezTo>
                <a:cubicBezTo>
                  <a:pt x="260" y="199"/>
                  <a:pt x="260" y="199"/>
                  <a:pt x="260" y="199"/>
                </a:cubicBezTo>
                <a:cubicBezTo>
                  <a:pt x="250" y="199"/>
                  <a:pt x="242" y="191"/>
                  <a:pt x="242" y="181"/>
                </a:cubicBezTo>
                <a:close/>
                <a:moveTo>
                  <a:pt x="92" y="250"/>
                </a:moveTo>
                <a:cubicBezTo>
                  <a:pt x="92" y="243"/>
                  <a:pt x="92" y="243"/>
                  <a:pt x="92" y="243"/>
                </a:cubicBezTo>
                <a:cubicBezTo>
                  <a:pt x="92" y="233"/>
                  <a:pt x="100" y="225"/>
                  <a:pt x="110" y="225"/>
                </a:cubicBezTo>
                <a:cubicBezTo>
                  <a:pt x="524" y="225"/>
                  <a:pt x="524" y="225"/>
                  <a:pt x="524" y="225"/>
                </a:cubicBezTo>
                <a:cubicBezTo>
                  <a:pt x="534" y="225"/>
                  <a:pt x="542" y="233"/>
                  <a:pt x="542" y="243"/>
                </a:cubicBezTo>
                <a:cubicBezTo>
                  <a:pt x="542" y="250"/>
                  <a:pt x="542" y="250"/>
                  <a:pt x="542" y="250"/>
                </a:cubicBezTo>
                <a:cubicBezTo>
                  <a:pt x="542" y="260"/>
                  <a:pt x="534" y="268"/>
                  <a:pt x="524" y="268"/>
                </a:cubicBezTo>
                <a:cubicBezTo>
                  <a:pt x="110" y="268"/>
                  <a:pt x="110" y="268"/>
                  <a:pt x="110" y="268"/>
                </a:cubicBezTo>
                <a:cubicBezTo>
                  <a:pt x="100" y="268"/>
                  <a:pt x="92" y="260"/>
                  <a:pt x="92" y="2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2" name="Freeform 199"/>
          <p:cNvSpPr>
            <a:spLocks/>
          </p:cNvSpPr>
          <p:nvPr/>
        </p:nvSpPr>
        <p:spPr bwMode="auto">
          <a:xfrm>
            <a:off x="6296790" y="8598491"/>
            <a:ext cx="463978" cy="524410"/>
          </a:xfrm>
          <a:custGeom>
            <a:avLst/>
            <a:gdLst>
              <a:gd name="T0" fmla="*/ 582 w 584"/>
              <a:gd name="T1" fmla="*/ 180 h 661"/>
              <a:gd name="T2" fmla="*/ 533 w 584"/>
              <a:gd name="T3" fmla="*/ 314 h 661"/>
              <a:gd name="T4" fmla="*/ 247 w 584"/>
              <a:gd name="T5" fmla="*/ 620 h 661"/>
              <a:gd name="T6" fmla="*/ 148 w 584"/>
              <a:gd name="T7" fmla="*/ 661 h 661"/>
              <a:gd name="T8" fmla="*/ 58 w 584"/>
              <a:gd name="T9" fmla="*/ 627 h 661"/>
              <a:gd name="T10" fmla="*/ 50 w 584"/>
              <a:gd name="T11" fmla="*/ 438 h 661"/>
              <a:gd name="T12" fmla="*/ 317 w 584"/>
              <a:gd name="T13" fmla="*/ 153 h 661"/>
              <a:gd name="T14" fmla="*/ 344 w 584"/>
              <a:gd name="T15" fmla="*/ 134 h 661"/>
              <a:gd name="T16" fmla="*/ 376 w 584"/>
              <a:gd name="T17" fmla="*/ 127 h 661"/>
              <a:gd name="T18" fmla="*/ 431 w 584"/>
              <a:gd name="T19" fmla="*/ 148 h 661"/>
              <a:gd name="T20" fmla="*/ 436 w 584"/>
              <a:gd name="T21" fmla="*/ 263 h 661"/>
              <a:gd name="T22" fmla="*/ 244 w 584"/>
              <a:gd name="T23" fmla="*/ 470 h 661"/>
              <a:gd name="T24" fmla="*/ 219 w 584"/>
              <a:gd name="T25" fmla="*/ 470 h 661"/>
              <a:gd name="T26" fmla="*/ 204 w 584"/>
              <a:gd name="T27" fmla="*/ 457 h 661"/>
              <a:gd name="T28" fmla="*/ 203 w 584"/>
              <a:gd name="T29" fmla="*/ 431 h 661"/>
              <a:gd name="T30" fmla="*/ 394 w 584"/>
              <a:gd name="T31" fmla="*/ 227 h 661"/>
              <a:gd name="T32" fmla="*/ 358 w 584"/>
              <a:gd name="T33" fmla="*/ 192 h 661"/>
              <a:gd name="T34" fmla="*/ 91 w 584"/>
              <a:gd name="T35" fmla="*/ 476 h 661"/>
              <a:gd name="T36" fmla="*/ 71 w 584"/>
              <a:gd name="T37" fmla="*/ 532 h 661"/>
              <a:gd name="T38" fmla="*/ 96 w 584"/>
              <a:gd name="T39" fmla="*/ 586 h 661"/>
              <a:gd name="T40" fmla="*/ 148 w 584"/>
              <a:gd name="T41" fmla="*/ 606 h 661"/>
              <a:gd name="T42" fmla="*/ 206 w 584"/>
              <a:gd name="T43" fmla="*/ 581 h 661"/>
              <a:gd name="T44" fmla="*/ 492 w 584"/>
              <a:gd name="T45" fmla="*/ 276 h 661"/>
              <a:gd name="T46" fmla="*/ 526 w 584"/>
              <a:gd name="T47" fmla="*/ 182 h 661"/>
              <a:gd name="T48" fmla="*/ 484 w 584"/>
              <a:gd name="T49" fmla="*/ 91 h 661"/>
              <a:gd name="T50" fmla="*/ 396 w 584"/>
              <a:gd name="T51" fmla="*/ 58 h 661"/>
              <a:gd name="T52" fmla="*/ 299 w 584"/>
              <a:gd name="T53" fmla="*/ 99 h 661"/>
              <a:gd name="T54" fmla="*/ 89 w 584"/>
              <a:gd name="T55" fmla="*/ 326 h 661"/>
              <a:gd name="T56" fmla="*/ 63 w 584"/>
              <a:gd name="T57" fmla="*/ 327 h 661"/>
              <a:gd name="T58" fmla="*/ 48 w 584"/>
              <a:gd name="T59" fmla="*/ 313 h 661"/>
              <a:gd name="T60" fmla="*/ 48 w 584"/>
              <a:gd name="T61" fmla="*/ 288 h 661"/>
              <a:gd name="T62" fmla="*/ 258 w 584"/>
              <a:gd name="T63" fmla="*/ 61 h 661"/>
              <a:gd name="T64" fmla="*/ 388 w 584"/>
              <a:gd name="T65" fmla="*/ 0 h 661"/>
              <a:gd name="T66" fmla="*/ 396 w 584"/>
              <a:gd name="T67" fmla="*/ 0 h 661"/>
              <a:gd name="T68" fmla="*/ 463 w 584"/>
              <a:gd name="T69" fmla="*/ 13 h 661"/>
              <a:gd name="T70" fmla="*/ 522 w 584"/>
              <a:gd name="T71" fmla="*/ 50 h 661"/>
              <a:gd name="T72" fmla="*/ 582 w 584"/>
              <a:gd name="T73" fmla="*/ 180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84" h="661">
                <a:moveTo>
                  <a:pt x="582" y="180"/>
                </a:moveTo>
                <a:cubicBezTo>
                  <a:pt x="584" y="230"/>
                  <a:pt x="567" y="278"/>
                  <a:pt x="533" y="314"/>
                </a:cubicBezTo>
                <a:cubicBezTo>
                  <a:pt x="247" y="620"/>
                  <a:pt x="247" y="620"/>
                  <a:pt x="247" y="620"/>
                </a:cubicBezTo>
                <a:cubicBezTo>
                  <a:pt x="223" y="646"/>
                  <a:pt x="187" y="661"/>
                  <a:pt x="148" y="661"/>
                </a:cubicBezTo>
                <a:cubicBezTo>
                  <a:pt x="114" y="661"/>
                  <a:pt x="82" y="649"/>
                  <a:pt x="58" y="627"/>
                </a:cubicBezTo>
                <a:cubicBezTo>
                  <a:pt x="3" y="577"/>
                  <a:pt x="0" y="492"/>
                  <a:pt x="50" y="438"/>
                </a:cubicBezTo>
                <a:cubicBezTo>
                  <a:pt x="317" y="153"/>
                  <a:pt x="317" y="153"/>
                  <a:pt x="317" y="153"/>
                </a:cubicBezTo>
                <a:cubicBezTo>
                  <a:pt x="325" y="144"/>
                  <a:pt x="334" y="138"/>
                  <a:pt x="344" y="134"/>
                </a:cubicBezTo>
                <a:cubicBezTo>
                  <a:pt x="355" y="129"/>
                  <a:pt x="365" y="127"/>
                  <a:pt x="376" y="127"/>
                </a:cubicBezTo>
                <a:cubicBezTo>
                  <a:pt x="397" y="127"/>
                  <a:pt x="416" y="135"/>
                  <a:pt x="431" y="148"/>
                </a:cubicBezTo>
                <a:cubicBezTo>
                  <a:pt x="464" y="179"/>
                  <a:pt x="466" y="230"/>
                  <a:pt x="436" y="263"/>
                </a:cubicBezTo>
                <a:cubicBezTo>
                  <a:pt x="244" y="470"/>
                  <a:pt x="244" y="470"/>
                  <a:pt x="244" y="470"/>
                </a:cubicBezTo>
                <a:cubicBezTo>
                  <a:pt x="238" y="477"/>
                  <a:pt x="226" y="477"/>
                  <a:pt x="219" y="470"/>
                </a:cubicBezTo>
                <a:cubicBezTo>
                  <a:pt x="204" y="457"/>
                  <a:pt x="204" y="457"/>
                  <a:pt x="204" y="457"/>
                </a:cubicBezTo>
                <a:cubicBezTo>
                  <a:pt x="197" y="450"/>
                  <a:pt x="197" y="439"/>
                  <a:pt x="203" y="431"/>
                </a:cubicBezTo>
                <a:cubicBezTo>
                  <a:pt x="253" y="377"/>
                  <a:pt x="355" y="268"/>
                  <a:pt x="394" y="227"/>
                </a:cubicBezTo>
                <a:cubicBezTo>
                  <a:pt x="417" y="203"/>
                  <a:pt x="381" y="167"/>
                  <a:pt x="358" y="192"/>
                </a:cubicBezTo>
                <a:cubicBezTo>
                  <a:pt x="357" y="192"/>
                  <a:pt x="91" y="476"/>
                  <a:pt x="91" y="476"/>
                </a:cubicBezTo>
                <a:cubicBezTo>
                  <a:pt x="77" y="491"/>
                  <a:pt x="70" y="511"/>
                  <a:pt x="71" y="532"/>
                </a:cubicBezTo>
                <a:cubicBezTo>
                  <a:pt x="72" y="552"/>
                  <a:pt x="81" y="571"/>
                  <a:pt x="96" y="586"/>
                </a:cubicBezTo>
                <a:cubicBezTo>
                  <a:pt x="110" y="599"/>
                  <a:pt x="129" y="606"/>
                  <a:pt x="148" y="606"/>
                </a:cubicBezTo>
                <a:cubicBezTo>
                  <a:pt x="171" y="606"/>
                  <a:pt x="192" y="597"/>
                  <a:pt x="206" y="581"/>
                </a:cubicBezTo>
                <a:cubicBezTo>
                  <a:pt x="492" y="276"/>
                  <a:pt x="492" y="276"/>
                  <a:pt x="492" y="276"/>
                </a:cubicBezTo>
                <a:cubicBezTo>
                  <a:pt x="515" y="251"/>
                  <a:pt x="527" y="217"/>
                  <a:pt x="526" y="182"/>
                </a:cubicBezTo>
                <a:cubicBezTo>
                  <a:pt x="525" y="147"/>
                  <a:pt x="510" y="115"/>
                  <a:pt x="484" y="91"/>
                </a:cubicBezTo>
                <a:cubicBezTo>
                  <a:pt x="461" y="70"/>
                  <a:pt x="429" y="58"/>
                  <a:pt x="396" y="58"/>
                </a:cubicBezTo>
                <a:cubicBezTo>
                  <a:pt x="358" y="58"/>
                  <a:pt x="323" y="73"/>
                  <a:pt x="299" y="99"/>
                </a:cubicBezTo>
                <a:cubicBezTo>
                  <a:pt x="89" y="326"/>
                  <a:pt x="89" y="326"/>
                  <a:pt x="89" y="326"/>
                </a:cubicBezTo>
                <a:cubicBezTo>
                  <a:pt x="82" y="333"/>
                  <a:pt x="70" y="334"/>
                  <a:pt x="63" y="327"/>
                </a:cubicBezTo>
                <a:cubicBezTo>
                  <a:pt x="48" y="313"/>
                  <a:pt x="48" y="313"/>
                  <a:pt x="48" y="313"/>
                </a:cubicBezTo>
                <a:cubicBezTo>
                  <a:pt x="41" y="306"/>
                  <a:pt x="41" y="295"/>
                  <a:pt x="48" y="288"/>
                </a:cubicBezTo>
                <a:cubicBezTo>
                  <a:pt x="258" y="61"/>
                  <a:pt x="258" y="61"/>
                  <a:pt x="258" y="61"/>
                </a:cubicBezTo>
                <a:cubicBezTo>
                  <a:pt x="292" y="24"/>
                  <a:pt x="338" y="2"/>
                  <a:pt x="388" y="0"/>
                </a:cubicBezTo>
                <a:cubicBezTo>
                  <a:pt x="390" y="0"/>
                  <a:pt x="393" y="0"/>
                  <a:pt x="396" y="0"/>
                </a:cubicBezTo>
                <a:cubicBezTo>
                  <a:pt x="419" y="0"/>
                  <a:pt x="442" y="5"/>
                  <a:pt x="463" y="13"/>
                </a:cubicBezTo>
                <a:cubicBezTo>
                  <a:pt x="485" y="22"/>
                  <a:pt x="505" y="34"/>
                  <a:pt x="522" y="50"/>
                </a:cubicBezTo>
                <a:cubicBezTo>
                  <a:pt x="559" y="84"/>
                  <a:pt x="580" y="130"/>
                  <a:pt x="582" y="1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3" name="Freeform 200"/>
          <p:cNvSpPr>
            <a:spLocks/>
          </p:cNvSpPr>
          <p:nvPr/>
        </p:nvSpPr>
        <p:spPr bwMode="auto">
          <a:xfrm>
            <a:off x="17588927" y="8600754"/>
            <a:ext cx="524408" cy="522460"/>
          </a:xfrm>
          <a:custGeom>
            <a:avLst/>
            <a:gdLst>
              <a:gd name="T0" fmla="*/ 663 w 663"/>
              <a:gd name="T1" fmla="*/ 402 h 661"/>
              <a:gd name="T2" fmla="*/ 578 w 663"/>
              <a:gd name="T3" fmla="*/ 487 h 661"/>
              <a:gd name="T4" fmla="*/ 506 w 663"/>
              <a:gd name="T5" fmla="*/ 447 h 661"/>
              <a:gd name="T6" fmla="*/ 388 w 663"/>
              <a:gd name="T7" fmla="*/ 484 h 661"/>
              <a:gd name="T8" fmla="*/ 390 w 663"/>
              <a:gd name="T9" fmla="*/ 508 h 661"/>
              <a:gd name="T10" fmla="*/ 237 w 663"/>
              <a:gd name="T11" fmla="*/ 661 h 661"/>
              <a:gd name="T12" fmla="*/ 84 w 663"/>
              <a:gd name="T13" fmla="*/ 508 h 661"/>
              <a:gd name="T14" fmla="*/ 129 w 663"/>
              <a:gd name="T15" fmla="*/ 399 h 661"/>
              <a:gd name="T16" fmla="*/ 76 w 663"/>
              <a:gd name="T17" fmla="*/ 327 h 661"/>
              <a:gd name="T18" fmla="*/ 60 w 663"/>
              <a:gd name="T19" fmla="*/ 329 h 661"/>
              <a:gd name="T20" fmla="*/ 0 w 663"/>
              <a:gd name="T21" fmla="*/ 269 h 661"/>
              <a:gd name="T22" fmla="*/ 60 w 663"/>
              <a:gd name="T23" fmla="*/ 210 h 661"/>
              <a:gd name="T24" fmla="*/ 120 w 663"/>
              <a:gd name="T25" fmla="*/ 269 h 661"/>
              <a:gd name="T26" fmla="*/ 111 w 663"/>
              <a:gd name="T27" fmla="*/ 301 h 661"/>
              <a:gd name="T28" fmla="*/ 164 w 663"/>
              <a:gd name="T29" fmla="*/ 373 h 661"/>
              <a:gd name="T30" fmla="*/ 237 w 663"/>
              <a:gd name="T31" fmla="*/ 355 h 661"/>
              <a:gd name="T32" fmla="*/ 306 w 663"/>
              <a:gd name="T33" fmla="*/ 371 h 661"/>
              <a:gd name="T34" fmla="*/ 452 w 663"/>
              <a:gd name="T35" fmla="*/ 163 h 661"/>
              <a:gd name="T36" fmla="*/ 428 w 663"/>
              <a:gd name="T37" fmla="*/ 109 h 661"/>
              <a:gd name="T38" fmla="*/ 336 w 663"/>
              <a:gd name="T39" fmla="*/ 99 h 661"/>
              <a:gd name="T40" fmla="*/ 290 w 663"/>
              <a:gd name="T41" fmla="*/ 127 h 661"/>
              <a:gd name="T42" fmla="*/ 236 w 663"/>
              <a:gd name="T43" fmla="*/ 73 h 661"/>
              <a:gd name="T44" fmla="*/ 290 w 663"/>
              <a:gd name="T45" fmla="*/ 19 h 661"/>
              <a:gd name="T46" fmla="*/ 341 w 663"/>
              <a:gd name="T47" fmla="*/ 56 h 661"/>
              <a:gd name="T48" fmla="*/ 432 w 663"/>
              <a:gd name="T49" fmla="*/ 66 h 661"/>
              <a:gd name="T50" fmla="*/ 525 w 663"/>
              <a:gd name="T51" fmla="*/ 0 h 661"/>
              <a:gd name="T52" fmla="*/ 623 w 663"/>
              <a:gd name="T53" fmla="*/ 97 h 661"/>
              <a:gd name="T54" fmla="*/ 525 w 663"/>
              <a:gd name="T55" fmla="*/ 195 h 661"/>
              <a:gd name="T56" fmla="*/ 488 w 663"/>
              <a:gd name="T57" fmla="*/ 188 h 661"/>
              <a:gd name="T58" fmla="*/ 342 w 663"/>
              <a:gd name="T59" fmla="*/ 396 h 661"/>
              <a:gd name="T60" fmla="*/ 375 w 663"/>
              <a:gd name="T61" fmla="*/ 442 h 661"/>
              <a:gd name="T62" fmla="*/ 494 w 663"/>
              <a:gd name="T63" fmla="*/ 406 h 661"/>
              <a:gd name="T64" fmla="*/ 493 w 663"/>
              <a:gd name="T65" fmla="*/ 402 h 661"/>
              <a:gd name="T66" fmla="*/ 578 w 663"/>
              <a:gd name="T67" fmla="*/ 317 h 661"/>
              <a:gd name="T68" fmla="*/ 663 w 663"/>
              <a:gd name="T69" fmla="*/ 402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3" h="661">
                <a:moveTo>
                  <a:pt x="663" y="402"/>
                </a:moveTo>
                <a:cubicBezTo>
                  <a:pt x="663" y="449"/>
                  <a:pt x="625" y="487"/>
                  <a:pt x="578" y="487"/>
                </a:cubicBezTo>
                <a:cubicBezTo>
                  <a:pt x="548" y="487"/>
                  <a:pt x="521" y="471"/>
                  <a:pt x="506" y="447"/>
                </a:cubicBezTo>
                <a:cubicBezTo>
                  <a:pt x="388" y="484"/>
                  <a:pt x="388" y="484"/>
                  <a:pt x="388" y="484"/>
                </a:cubicBezTo>
                <a:cubicBezTo>
                  <a:pt x="389" y="491"/>
                  <a:pt x="390" y="499"/>
                  <a:pt x="390" y="508"/>
                </a:cubicBezTo>
                <a:cubicBezTo>
                  <a:pt x="390" y="592"/>
                  <a:pt x="321" y="661"/>
                  <a:pt x="237" y="661"/>
                </a:cubicBezTo>
                <a:cubicBezTo>
                  <a:pt x="152" y="661"/>
                  <a:pt x="84" y="592"/>
                  <a:pt x="84" y="508"/>
                </a:cubicBezTo>
                <a:cubicBezTo>
                  <a:pt x="84" y="465"/>
                  <a:pt x="101" y="427"/>
                  <a:pt x="129" y="399"/>
                </a:cubicBezTo>
                <a:cubicBezTo>
                  <a:pt x="76" y="327"/>
                  <a:pt x="76" y="327"/>
                  <a:pt x="76" y="327"/>
                </a:cubicBezTo>
                <a:cubicBezTo>
                  <a:pt x="71" y="329"/>
                  <a:pt x="66" y="329"/>
                  <a:pt x="60" y="329"/>
                </a:cubicBezTo>
                <a:cubicBezTo>
                  <a:pt x="27" y="329"/>
                  <a:pt x="0" y="302"/>
                  <a:pt x="0" y="269"/>
                </a:cubicBezTo>
                <a:cubicBezTo>
                  <a:pt x="0" y="236"/>
                  <a:pt x="27" y="210"/>
                  <a:pt x="60" y="210"/>
                </a:cubicBezTo>
                <a:cubicBezTo>
                  <a:pt x="94" y="210"/>
                  <a:pt x="120" y="236"/>
                  <a:pt x="120" y="269"/>
                </a:cubicBezTo>
                <a:cubicBezTo>
                  <a:pt x="120" y="281"/>
                  <a:pt x="117" y="292"/>
                  <a:pt x="111" y="301"/>
                </a:cubicBezTo>
                <a:cubicBezTo>
                  <a:pt x="164" y="373"/>
                  <a:pt x="164" y="373"/>
                  <a:pt x="164" y="373"/>
                </a:cubicBezTo>
                <a:cubicBezTo>
                  <a:pt x="186" y="361"/>
                  <a:pt x="211" y="355"/>
                  <a:pt x="237" y="355"/>
                </a:cubicBezTo>
                <a:cubicBezTo>
                  <a:pt x="262" y="355"/>
                  <a:pt x="285" y="361"/>
                  <a:pt x="306" y="371"/>
                </a:cubicBezTo>
                <a:cubicBezTo>
                  <a:pt x="452" y="163"/>
                  <a:pt x="452" y="163"/>
                  <a:pt x="452" y="163"/>
                </a:cubicBezTo>
                <a:cubicBezTo>
                  <a:pt x="439" y="148"/>
                  <a:pt x="430" y="130"/>
                  <a:pt x="428" y="109"/>
                </a:cubicBezTo>
                <a:cubicBezTo>
                  <a:pt x="336" y="99"/>
                  <a:pt x="336" y="99"/>
                  <a:pt x="336" y="99"/>
                </a:cubicBezTo>
                <a:cubicBezTo>
                  <a:pt x="327" y="116"/>
                  <a:pt x="310" y="127"/>
                  <a:pt x="290" y="127"/>
                </a:cubicBezTo>
                <a:cubicBezTo>
                  <a:pt x="260" y="127"/>
                  <a:pt x="236" y="102"/>
                  <a:pt x="236" y="73"/>
                </a:cubicBezTo>
                <a:cubicBezTo>
                  <a:pt x="236" y="43"/>
                  <a:pt x="260" y="19"/>
                  <a:pt x="290" y="19"/>
                </a:cubicBezTo>
                <a:cubicBezTo>
                  <a:pt x="314" y="19"/>
                  <a:pt x="334" y="35"/>
                  <a:pt x="341" y="56"/>
                </a:cubicBezTo>
                <a:cubicBezTo>
                  <a:pt x="432" y="66"/>
                  <a:pt x="432" y="66"/>
                  <a:pt x="432" y="66"/>
                </a:cubicBezTo>
                <a:cubicBezTo>
                  <a:pt x="446" y="27"/>
                  <a:pt x="482" y="0"/>
                  <a:pt x="525" y="0"/>
                </a:cubicBezTo>
                <a:cubicBezTo>
                  <a:pt x="579" y="0"/>
                  <a:pt x="623" y="43"/>
                  <a:pt x="623" y="97"/>
                </a:cubicBezTo>
                <a:cubicBezTo>
                  <a:pt x="623" y="151"/>
                  <a:pt x="579" y="195"/>
                  <a:pt x="525" y="195"/>
                </a:cubicBezTo>
                <a:cubicBezTo>
                  <a:pt x="512" y="195"/>
                  <a:pt x="499" y="193"/>
                  <a:pt x="488" y="188"/>
                </a:cubicBezTo>
                <a:cubicBezTo>
                  <a:pt x="342" y="396"/>
                  <a:pt x="342" y="396"/>
                  <a:pt x="342" y="396"/>
                </a:cubicBezTo>
                <a:cubicBezTo>
                  <a:pt x="355" y="409"/>
                  <a:pt x="367" y="425"/>
                  <a:pt x="375" y="442"/>
                </a:cubicBezTo>
                <a:cubicBezTo>
                  <a:pt x="494" y="406"/>
                  <a:pt x="494" y="406"/>
                  <a:pt x="494" y="406"/>
                </a:cubicBezTo>
                <a:cubicBezTo>
                  <a:pt x="493" y="404"/>
                  <a:pt x="493" y="403"/>
                  <a:pt x="493" y="402"/>
                </a:cubicBezTo>
                <a:cubicBezTo>
                  <a:pt x="493" y="355"/>
                  <a:pt x="531" y="317"/>
                  <a:pt x="578" y="317"/>
                </a:cubicBezTo>
                <a:cubicBezTo>
                  <a:pt x="625" y="317"/>
                  <a:pt x="663" y="355"/>
                  <a:pt x="663" y="4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4" name="Freeform 201"/>
          <p:cNvSpPr>
            <a:spLocks noEditPoints="1"/>
          </p:cNvSpPr>
          <p:nvPr/>
        </p:nvSpPr>
        <p:spPr bwMode="auto">
          <a:xfrm>
            <a:off x="15422677" y="8606340"/>
            <a:ext cx="385996" cy="501016"/>
          </a:xfrm>
          <a:custGeom>
            <a:avLst/>
            <a:gdLst>
              <a:gd name="T0" fmla="*/ 487 w 487"/>
              <a:gd name="T1" fmla="*/ 614 h 632"/>
              <a:gd name="T2" fmla="*/ 469 w 487"/>
              <a:gd name="T3" fmla="*/ 0 h 632"/>
              <a:gd name="T4" fmla="*/ 0 w 487"/>
              <a:gd name="T5" fmla="*/ 18 h 632"/>
              <a:gd name="T6" fmla="*/ 18 w 487"/>
              <a:gd name="T7" fmla="*/ 632 h 632"/>
              <a:gd name="T8" fmla="*/ 289 w 487"/>
              <a:gd name="T9" fmla="*/ 557 h 632"/>
              <a:gd name="T10" fmla="*/ 215 w 487"/>
              <a:gd name="T11" fmla="*/ 576 h 632"/>
              <a:gd name="T12" fmla="*/ 197 w 487"/>
              <a:gd name="T13" fmla="*/ 501 h 632"/>
              <a:gd name="T14" fmla="*/ 271 w 487"/>
              <a:gd name="T15" fmla="*/ 483 h 632"/>
              <a:gd name="T16" fmla="*/ 289 w 487"/>
              <a:gd name="T17" fmla="*/ 557 h 632"/>
              <a:gd name="T18" fmla="*/ 271 w 487"/>
              <a:gd name="T19" fmla="*/ 446 h 632"/>
              <a:gd name="T20" fmla="*/ 197 w 487"/>
              <a:gd name="T21" fmla="*/ 428 h 632"/>
              <a:gd name="T22" fmla="*/ 215 w 487"/>
              <a:gd name="T23" fmla="*/ 353 h 632"/>
              <a:gd name="T24" fmla="*/ 289 w 487"/>
              <a:gd name="T25" fmla="*/ 372 h 632"/>
              <a:gd name="T26" fmla="*/ 289 w 487"/>
              <a:gd name="T27" fmla="*/ 298 h 632"/>
              <a:gd name="T28" fmla="*/ 215 w 487"/>
              <a:gd name="T29" fmla="*/ 316 h 632"/>
              <a:gd name="T30" fmla="*/ 197 w 487"/>
              <a:gd name="T31" fmla="*/ 242 h 632"/>
              <a:gd name="T32" fmla="*/ 271 w 487"/>
              <a:gd name="T33" fmla="*/ 224 h 632"/>
              <a:gd name="T34" fmla="*/ 289 w 487"/>
              <a:gd name="T35" fmla="*/ 298 h 632"/>
              <a:gd name="T36" fmla="*/ 406 w 487"/>
              <a:gd name="T37" fmla="*/ 576 h 632"/>
              <a:gd name="T38" fmla="*/ 331 w 487"/>
              <a:gd name="T39" fmla="*/ 557 h 632"/>
              <a:gd name="T40" fmla="*/ 349 w 487"/>
              <a:gd name="T41" fmla="*/ 354 h 632"/>
              <a:gd name="T42" fmla="*/ 424 w 487"/>
              <a:gd name="T43" fmla="*/ 372 h 632"/>
              <a:gd name="T44" fmla="*/ 424 w 487"/>
              <a:gd name="T45" fmla="*/ 298 h 632"/>
              <a:gd name="T46" fmla="*/ 349 w 487"/>
              <a:gd name="T47" fmla="*/ 316 h 632"/>
              <a:gd name="T48" fmla="*/ 331 w 487"/>
              <a:gd name="T49" fmla="*/ 242 h 632"/>
              <a:gd name="T50" fmla="*/ 406 w 487"/>
              <a:gd name="T51" fmla="*/ 224 h 632"/>
              <a:gd name="T52" fmla="*/ 424 w 487"/>
              <a:gd name="T53" fmla="*/ 298 h 632"/>
              <a:gd name="T54" fmla="*/ 81 w 487"/>
              <a:gd name="T55" fmla="*/ 63 h 632"/>
              <a:gd name="T56" fmla="*/ 424 w 487"/>
              <a:gd name="T57" fmla="*/ 81 h 632"/>
              <a:gd name="T58" fmla="*/ 424 w 487"/>
              <a:gd name="T59" fmla="*/ 142 h 632"/>
              <a:gd name="T60" fmla="*/ 81 w 487"/>
              <a:gd name="T61" fmla="*/ 160 h 632"/>
              <a:gd name="T62" fmla="*/ 63 w 487"/>
              <a:gd name="T63" fmla="*/ 81 h 632"/>
              <a:gd name="T64" fmla="*/ 81 w 487"/>
              <a:gd name="T65" fmla="*/ 224 h 632"/>
              <a:gd name="T66" fmla="*/ 155 w 487"/>
              <a:gd name="T67" fmla="*/ 242 h 632"/>
              <a:gd name="T68" fmla="*/ 137 w 487"/>
              <a:gd name="T69" fmla="*/ 316 h 632"/>
              <a:gd name="T70" fmla="*/ 63 w 487"/>
              <a:gd name="T71" fmla="*/ 298 h 632"/>
              <a:gd name="T72" fmla="*/ 63 w 487"/>
              <a:gd name="T73" fmla="*/ 372 h 632"/>
              <a:gd name="T74" fmla="*/ 137 w 487"/>
              <a:gd name="T75" fmla="*/ 353 h 632"/>
              <a:gd name="T76" fmla="*/ 155 w 487"/>
              <a:gd name="T77" fmla="*/ 428 h 632"/>
              <a:gd name="T78" fmla="*/ 81 w 487"/>
              <a:gd name="T79" fmla="*/ 446 h 632"/>
              <a:gd name="T80" fmla="*/ 63 w 487"/>
              <a:gd name="T81" fmla="*/ 372 h 632"/>
              <a:gd name="T82" fmla="*/ 81 w 487"/>
              <a:gd name="T83" fmla="*/ 483 h 632"/>
              <a:gd name="T84" fmla="*/ 155 w 487"/>
              <a:gd name="T85" fmla="*/ 501 h 632"/>
              <a:gd name="T86" fmla="*/ 137 w 487"/>
              <a:gd name="T87" fmla="*/ 576 h 632"/>
              <a:gd name="T88" fmla="*/ 63 w 487"/>
              <a:gd name="T89" fmla="*/ 557 h 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87" h="632">
                <a:moveTo>
                  <a:pt x="469" y="632"/>
                </a:moveTo>
                <a:cubicBezTo>
                  <a:pt x="479" y="632"/>
                  <a:pt x="487" y="624"/>
                  <a:pt x="487" y="614"/>
                </a:cubicBezTo>
                <a:cubicBezTo>
                  <a:pt x="487" y="18"/>
                  <a:pt x="487" y="18"/>
                  <a:pt x="487" y="18"/>
                </a:cubicBezTo>
                <a:cubicBezTo>
                  <a:pt x="487" y="8"/>
                  <a:pt x="479" y="0"/>
                  <a:pt x="469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614"/>
                  <a:pt x="0" y="614"/>
                  <a:pt x="0" y="614"/>
                </a:cubicBezTo>
                <a:cubicBezTo>
                  <a:pt x="0" y="624"/>
                  <a:pt x="8" y="632"/>
                  <a:pt x="18" y="632"/>
                </a:cubicBezTo>
                <a:lnTo>
                  <a:pt x="469" y="632"/>
                </a:lnTo>
                <a:close/>
                <a:moveTo>
                  <a:pt x="289" y="557"/>
                </a:moveTo>
                <a:cubicBezTo>
                  <a:pt x="289" y="567"/>
                  <a:pt x="281" y="576"/>
                  <a:pt x="271" y="576"/>
                </a:cubicBezTo>
                <a:cubicBezTo>
                  <a:pt x="215" y="576"/>
                  <a:pt x="215" y="576"/>
                  <a:pt x="215" y="576"/>
                </a:cubicBezTo>
                <a:cubicBezTo>
                  <a:pt x="205" y="576"/>
                  <a:pt x="197" y="567"/>
                  <a:pt x="197" y="557"/>
                </a:cubicBezTo>
                <a:cubicBezTo>
                  <a:pt x="197" y="501"/>
                  <a:pt x="197" y="501"/>
                  <a:pt x="197" y="501"/>
                </a:cubicBezTo>
                <a:cubicBezTo>
                  <a:pt x="197" y="491"/>
                  <a:pt x="205" y="483"/>
                  <a:pt x="215" y="483"/>
                </a:cubicBezTo>
                <a:cubicBezTo>
                  <a:pt x="271" y="483"/>
                  <a:pt x="271" y="483"/>
                  <a:pt x="271" y="483"/>
                </a:cubicBezTo>
                <a:cubicBezTo>
                  <a:pt x="281" y="483"/>
                  <a:pt x="289" y="491"/>
                  <a:pt x="289" y="501"/>
                </a:cubicBezTo>
                <a:lnTo>
                  <a:pt x="289" y="557"/>
                </a:lnTo>
                <a:close/>
                <a:moveTo>
                  <a:pt x="289" y="428"/>
                </a:moveTo>
                <a:cubicBezTo>
                  <a:pt x="289" y="438"/>
                  <a:pt x="281" y="446"/>
                  <a:pt x="271" y="446"/>
                </a:cubicBezTo>
                <a:cubicBezTo>
                  <a:pt x="215" y="446"/>
                  <a:pt x="215" y="446"/>
                  <a:pt x="215" y="446"/>
                </a:cubicBezTo>
                <a:cubicBezTo>
                  <a:pt x="205" y="446"/>
                  <a:pt x="197" y="438"/>
                  <a:pt x="197" y="428"/>
                </a:cubicBezTo>
                <a:cubicBezTo>
                  <a:pt x="197" y="372"/>
                  <a:pt x="197" y="372"/>
                  <a:pt x="197" y="372"/>
                </a:cubicBezTo>
                <a:cubicBezTo>
                  <a:pt x="197" y="362"/>
                  <a:pt x="205" y="353"/>
                  <a:pt x="215" y="353"/>
                </a:cubicBezTo>
                <a:cubicBezTo>
                  <a:pt x="271" y="353"/>
                  <a:pt x="271" y="353"/>
                  <a:pt x="271" y="353"/>
                </a:cubicBezTo>
                <a:cubicBezTo>
                  <a:pt x="281" y="353"/>
                  <a:pt x="289" y="362"/>
                  <a:pt x="289" y="372"/>
                </a:cubicBezTo>
                <a:lnTo>
                  <a:pt x="289" y="428"/>
                </a:lnTo>
                <a:close/>
                <a:moveTo>
                  <a:pt x="289" y="298"/>
                </a:moveTo>
                <a:cubicBezTo>
                  <a:pt x="289" y="308"/>
                  <a:pt x="281" y="316"/>
                  <a:pt x="271" y="316"/>
                </a:cubicBezTo>
                <a:cubicBezTo>
                  <a:pt x="215" y="316"/>
                  <a:pt x="215" y="316"/>
                  <a:pt x="215" y="316"/>
                </a:cubicBezTo>
                <a:cubicBezTo>
                  <a:pt x="205" y="316"/>
                  <a:pt x="197" y="308"/>
                  <a:pt x="197" y="298"/>
                </a:cubicBezTo>
                <a:cubicBezTo>
                  <a:pt x="197" y="242"/>
                  <a:pt x="197" y="242"/>
                  <a:pt x="197" y="242"/>
                </a:cubicBezTo>
                <a:cubicBezTo>
                  <a:pt x="197" y="232"/>
                  <a:pt x="205" y="224"/>
                  <a:pt x="215" y="224"/>
                </a:cubicBezTo>
                <a:cubicBezTo>
                  <a:pt x="271" y="224"/>
                  <a:pt x="271" y="224"/>
                  <a:pt x="271" y="224"/>
                </a:cubicBezTo>
                <a:cubicBezTo>
                  <a:pt x="281" y="224"/>
                  <a:pt x="289" y="232"/>
                  <a:pt x="289" y="242"/>
                </a:cubicBezTo>
                <a:lnTo>
                  <a:pt x="289" y="298"/>
                </a:lnTo>
                <a:close/>
                <a:moveTo>
                  <a:pt x="424" y="557"/>
                </a:moveTo>
                <a:cubicBezTo>
                  <a:pt x="424" y="567"/>
                  <a:pt x="416" y="576"/>
                  <a:pt x="406" y="576"/>
                </a:cubicBezTo>
                <a:cubicBezTo>
                  <a:pt x="349" y="576"/>
                  <a:pt x="349" y="576"/>
                  <a:pt x="349" y="576"/>
                </a:cubicBezTo>
                <a:cubicBezTo>
                  <a:pt x="339" y="576"/>
                  <a:pt x="331" y="567"/>
                  <a:pt x="331" y="557"/>
                </a:cubicBezTo>
                <a:cubicBezTo>
                  <a:pt x="331" y="372"/>
                  <a:pt x="331" y="372"/>
                  <a:pt x="331" y="372"/>
                </a:cubicBezTo>
                <a:cubicBezTo>
                  <a:pt x="331" y="362"/>
                  <a:pt x="339" y="354"/>
                  <a:pt x="349" y="354"/>
                </a:cubicBezTo>
                <a:cubicBezTo>
                  <a:pt x="406" y="354"/>
                  <a:pt x="406" y="354"/>
                  <a:pt x="406" y="354"/>
                </a:cubicBezTo>
                <a:cubicBezTo>
                  <a:pt x="416" y="354"/>
                  <a:pt x="424" y="362"/>
                  <a:pt x="424" y="372"/>
                </a:cubicBezTo>
                <a:lnTo>
                  <a:pt x="424" y="557"/>
                </a:lnTo>
                <a:close/>
                <a:moveTo>
                  <a:pt x="424" y="298"/>
                </a:moveTo>
                <a:cubicBezTo>
                  <a:pt x="424" y="308"/>
                  <a:pt x="416" y="316"/>
                  <a:pt x="406" y="316"/>
                </a:cubicBezTo>
                <a:cubicBezTo>
                  <a:pt x="349" y="316"/>
                  <a:pt x="349" y="316"/>
                  <a:pt x="349" y="316"/>
                </a:cubicBezTo>
                <a:cubicBezTo>
                  <a:pt x="339" y="316"/>
                  <a:pt x="331" y="308"/>
                  <a:pt x="331" y="298"/>
                </a:cubicBezTo>
                <a:cubicBezTo>
                  <a:pt x="331" y="242"/>
                  <a:pt x="331" y="242"/>
                  <a:pt x="331" y="242"/>
                </a:cubicBezTo>
                <a:cubicBezTo>
                  <a:pt x="331" y="232"/>
                  <a:pt x="339" y="224"/>
                  <a:pt x="349" y="224"/>
                </a:cubicBezTo>
                <a:cubicBezTo>
                  <a:pt x="406" y="224"/>
                  <a:pt x="406" y="224"/>
                  <a:pt x="406" y="224"/>
                </a:cubicBezTo>
                <a:cubicBezTo>
                  <a:pt x="416" y="224"/>
                  <a:pt x="424" y="232"/>
                  <a:pt x="424" y="242"/>
                </a:cubicBezTo>
                <a:lnTo>
                  <a:pt x="424" y="298"/>
                </a:lnTo>
                <a:close/>
                <a:moveTo>
                  <a:pt x="63" y="81"/>
                </a:moveTo>
                <a:cubicBezTo>
                  <a:pt x="63" y="71"/>
                  <a:pt x="71" y="63"/>
                  <a:pt x="81" y="63"/>
                </a:cubicBezTo>
                <a:cubicBezTo>
                  <a:pt x="406" y="63"/>
                  <a:pt x="406" y="63"/>
                  <a:pt x="406" y="63"/>
                </a:cubicBezTo>
                <a:cubicBezTo>
                  <a:pt x="416" y="63"/>
                  <a:pt x="424" y="71"/>
                  <a:pt x="424" y="81"/>
                </a:cubicBezTo>
                <a:cubicBezTo>
                  <a:pt x="424" y="142"/>
                  <a:pt x="424" y="142"/>
                  <a:pt x="424" y="142"/>
                </a:cubicBezTo>
                <a:cubicBezTo>
                  <a:pt x="424" y="142"/>
                  <a:pt x="424" y="142"/>
                  <a:pt x="424" y="142"/>
                </a:cubicBezTo>
                <a:cubicBezTo>
                  <a:pt x="424" y="152"/>
                  <a:pt x="416" y="160"/>
                  <a:pt x="406" y="160"/>
                </a:cubicBezTo>
                <a:cubicBezTo>
                  <a:pt x="81" y="160"/>
                  <a:pt x="81" y="160"/>
                  <a:pt x="81" y="160"/>
                </a:cubicBezTo>
                <a:cubicBezTo>
                  <a:pt x="71" y="160"/>
                  <a:pt x="63" y="152"/>
                  <a:pt x="63" y="142"/>
                </a:cubicBezTo>
                <a:lnTo>
                  <a:pt x="63" y="81"/>
                </a:lnTo>
                <a:close/>
                <a:moveTo>
                  <a:pt x="63" y="242"/>
                </a:moveTo>
                <a:cubicBezTo>
                  <a:pt x="63" y="232"/>
                  <a:pt x="71" y="224"/>
                  <a:pt x="81" y="224"/>
                </a:cubicBezTo>
                <a:cubicBezTo>
                  <a:pt x="137" y="224"/>
                  <a:pt x="137" y="224"/>
                  <a:pt x="137" y="224"/>
                </a:cubicBezTo>
                <a:cubicBezTo>
                  <a:pt x="147" y="224"/>
                  <a:pt x="155" y="232"/>
                  <a:pt x="155" y="242"/>
                </a:cubicBezTo>
                <a:cubicBezTo>
                  <a:pt x="155" y="298"/>
                  <a:pt x="155" y="298"/>
                  <a:pt x="155" y="298"/>
                </a:cubicBezTo>
                <a:cubicBezTo>
                  <a:pt x="155" y="308"/>
                  <a:pt x="147" y="316"/>
                  <a:pt x="137" y="316"/>
                </a:cubicBezTo>
                <a:cubicBezTo>
                  <a:pt x="81" y="316"/>
                  <a:pt x="81" y="316"/>
                  <a:pt x="81" y="316"/>
                </a:cubicBezTo>
                <a:cubicBezTo>
                  <a:pt x="71" y="316"/>
                  <a:pt x="63" y="308"/>
                  <a:pt x="63" y="298"/>
                </a:cubicBezTo>
                <a:lnTo>
                  <a:pt x="63" y="242"/>
                </a:lnTo>
                <a:close/>
                <a:moveTo>
                  <a:pt x="63" y="372"/>
                </a:moveTo>
                <a:cubicBezTo>
                  <a:pt x="63" y="362"/>
                  <a:pt x="71" y="353"/>
                  <a:pt x="81" y="353"/>
                </a:cubicBezTo>
                <a:cubicBezTo>
                  <a:pt x="137" y="353"/>
                  <a:pt x="137" y="353"/>
                  <a:pt x="137" y="353"/>
                </a:cubicBezTo>
                <a:cubicBezTo>
                  <a:pt x="147" y="353"/>
                  <a:pt x="155" y="362"/>
                  <a:pt x="155" y="372"/>
                </a:cubicBezTo>
                <a:cubicBezTo>
                  <a:pt x="155" y="428"/>
                  <a:pt x="155" y="428"/>
                  <a:pt x="155" y="428"/>
                </a:cubicBezTo>
                <a:cubicBezTo>
                  <a:pt x="155" y="438"/>
                  <a:pt x="147" y="446"/>
                  <a:pt x="137" y="446"/>
                </a:cubicBezTo>
                <a:cubicBezTo>
                  <a:pt x="81" y="446"/>
                  <a:pt x="81" y="446"/>
                  <a:pt x="81" y="446"/>
                </a:cubicBezTo>
                <a:cubicBezTo>
                  <a:pt x="71" y="446"/>
                  <a:pt x="63" y="438"/>
                  <a:pt x="63" y="428"/>
                </a:cubicBezTo>
                <a:lnTo>
                  <a:pt x="63" y="372"/>
                </a:lnTo>
                <a:close/>
                <a:moveTo>
                  <a:pt x="63" y="501"/>
                </a:moveTo>
                <a:cubicBezTo>
                  <a:pt x="63" y="491"/>
                  <a:pt x="71" y="483"/>
                  <a:pt x="81" y="483"/>
                </a:cubicBezTo>
                <a:cubicBezTo>
                  <a:pt x="137" y="483"/>
                  <a:pt x="137" y="483"/>
                  <a:pt x="137" y="483"/>
                </a:cubicBezTo>
                <a:cubicBezTo>
                  <a:pt x="147" y="483"/>
                  <a:pt x="155" y="491"/>
                  <a:pt x="155" y="501"/>
                </a:cubicBezTo>
                <a:cubicBezTo>
                  <a:pt x="155" y="557"/>
                  <a:pt x="155" y="557"/>
                  <a:pt x="155" y="557"/>
                </a:cubicBezTo>
                <a:cubicBezTo>
                  <a:pt x="155" y="567"/>
                  <a:pt x="147" y="576"/>
                  <a:pt x="137" y="576"/>
                </a:cubicBezTo>
                <a:cubicBezTo>
                  <a:pt x="81" y="576"/>
                  <a:pt x="81" y="576"/>
                  <a:pt x="81" y="576"/>
                </a:cubicBezTo>
                <a:cubicBezTo>
                  <a:pt x="71" y="576"/>
                  <a:pt x="63" y="567"/>
                  <a:pt x="63" y="557"/>
                </a:cubicBezTo>
                <a:lnTo>
                  <a:pt x="63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5" name="Freeform 202"/>
          <p:cNvSpPr>
            <a:spLocks noEditPoints="1"/>
          </p:cNvSpPr>
          <p:nvPr/>
        </p:nvSpPr>
        <p:spPr bwMode="auto">
          <a:xfrm>
            <a:off x="19891671" y="6637944"/>
            <a:ext cx="471776" cy="376248"/>
          </a:xfrm>
          <a:custGeom>
            <a:avLst/>
            <a:gdLst>
              <a:gd name="T0" fmla="*/ 0 w 596"/>
              <a:gd name="T1" fmla="*/ 457 h 475"/>
              <a:gd name="T2" fmla="*/ 0 w 596"/>
              <a:gd name="T3" fmla="*/ 96 h 475"/>
              <a:gd name="T4" fmla="*/ 74 w 596"/>
              <a:gd name="T5" fmla="*/ 147 h 475"/>
              <a:gd name="T6" fmla="*/ 268 w 596"/>
              <a:gd name="T7" fmla="*/ 188 h 475"/>
              <a:gd name="T8" fmla="*/ 268 w 596"/>
              <a:gd name="T9" fmla="*/ 206 h 475"/>
              <a:gd name="T10" fmla="*/ 286 w 596"/>
              <a:gd name="T11" fmla="*/ 224 h 475"/>
              <a:gd name="T12" fmla="*/ 309 w 596"/>
              <a:gd name="T13" fmla="*/ 224 h 475"/>
              <a:gd name="T14" fmla="*/ 327 w 596"/>
              <a:gd name="T15" fmla="*/ 206 h 475"/>
              <a:gd name="T16" fmla="*/ 327 w 596"/>
              <a:gd name="T17" fmla="*/ 188 h 475"/>
              <a:gd name="T18" fmla="*/ 522 w 596"/>
              <a:gd name="T19" fmla="*/ 147 h 475"/>
              <a:gd name="T20" fmla="*/ 596 w 596"/>
              <a:gd name="T21" fmla="*/ 96 h 475"/>
              <a:gd name="T22" fmla="*/ 596 w 596"/>
              <a:gd name="T23" fmla="*/ 457 h 475"/>
              <a:gd name="T24" fmla="*/ 578 w 596"/>
              <a:gd name="T25" fmla="*/ 475 h 475"/>
              <a:gd name="T26" fmla="*/ 18 w 596"/>
              <a:gd name="T27" fmla="*/ 475 h 475"/>
              <a:gd name="T28" fmla="*/ 0 w 596"/>
              <a:gd name="T29" fmla="*/ 457 h 475"/>
              <a:gd name="T30" fmla="*/ 19 w 596"/>
              <a:gd name="T31" fmla="*/ 86 h 475"/>
              <a:gd name="T32" fmla="*/ 10 w 596"/>
              <a:gd name="T33" fmla="*/ 75 h 475"/>
              <a:gd name="T34" fmla="*/ 169 w 596"/>
              <a:gd name="T35" fmla="*/ 75 h 475"/>
              <a:gd name="T36" fmla="*/ 169 w 596"/>
              <a:gd name="T37" fmla="*/ 54 h 475"/>
              <a:gd name="T38" fmla="*/ 223 w 596"/>
              <a:gd name="T39" fmla="*/ 0 h 475"/>
              <a:gd name="T40" fmla="*/ 372 w 596"/>
              <a:gd name="T41" fmla="*/ 0 h 475"/>
              <a:gd name="T42" fmla="*/ 426 w 596"/>
              <a:gd name="T43" fmla="*/ 54 h 475"/>
              <a:gd name="T44" fmla="*/ 426 w 596"/>
              <a:gd name="T45" fmla="*/ 75 h 475"/>
              <a:gd name="T46" fmla="*/ 585 w 596"/>
              <a:gd name="T47" fmla="*/ 75 h 475"/>
              <a:gd name="T48" fmla="*/ 576 w 596"/>
              <a:gd name="T49" fmla="*/ 86 h 475"/>
              <a:gd name="T50" fmla="*/ 513 w 596"/>
              <a:gd name="T51" fmla="*/ 127 h 475"/>
              <a:gd name="T52" fmla="*/ 298 w 596"/>
              <a:gd name="T53" fmla="*/ 167 h 475"/>
              <a:gd name="T54" fmla="*/ 83 w 596"/>
              <a:gd name="T55" fmla="*/ 127 h 475"/>
              <a:gd name="T56" fmla="*/ 19 w 596"/>
              <a:gd name="T57" fmla="*/ 86 h 475"/>
              <a:gd name="T58" fmla="*/ 205 w 596"/>
              <a:gd name="T59" fmla="*/ 75 h 475"/>
              <a:gd name="T60" fmla="*/ 390 w 596"/>
              <a:gd name="T61" fmla="*/ 75 h 475"/>
              <a:gd name="T62" fmla="*/ 390 w 596"/>
              <a:gd name="T63" fmla="*/ 54 h 475"/>
              <a:gd name="T64" fmla="*/ 372 w 596"/>
              <a:gd name="T65" fmla="*/ 36 h 475"/>
              <a:gd name="T66" fmla="*/ 223 w 596"/>
              <a:gd name="T67" fmla="*/ 36 h 475"/>
              <a:gd name="T68" fmla="*/ 205 w 596"/>
              <a:gd name="T69" fmla="*/ 54 h 475"/>
              <a:gd name="T70" fmla="*/ 205 w 596"/>
              <a:gd name="T71" fmla="*/ 7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96" h="475">
                <a:moveTo>
                  <a:pt x="0" y="457"/>
                </a:moveTo>
                <a:cubicBezTo>
                  <a:pt x="0" y="96"/>
                  <a:pt x="0" y="96"/>
                  <a:pt x="0" y="96"/>
                </a:cubicBezTo>
                <a:cubicBezTo>
                  <a:pt x="16" y="115"/>
                  <a:pt x="41" y="133"/>
                  <a:pt x="74" y="147"/>
                </a:cubicBezTo>
                <a:cubicBezTo>
                  <a:pt x="127" y="171"/>
                  <a:pt x="195" y="185"/>
                  <a:pt x="268" y="188"/>
                </a:cubicBezTo>
                <a:cubicBezTo>
                  <a:pt x="268" y="206"/>
                  <a:pt x="268" y="206"/>
                  <a:pt x="268" y="206"/>
                </a:cubicBezTo>
                <a:cubicBezTo>
                  <a:pt x="268" y="216"/>
                  <a:pt x="276" y="224"/>
                  <a:pt x="286" y="224"/>
                </a:cubicBezTo>
                <a:cubicBezTo>
                  <a:pt x="309" y="224"/>
                  <a:pt x="309" y="224"/>
                  <a:pt x="309" y="224"/>
                </a:cubicBezTo>
                <a:cubicBezTo>
                  <a:pt x="319" y="224"/>
                  <a:pt x="327" y="216"/>
                  <a:pt x="327" y="206"/>
                </a:cubicBezTo>
                <a:cubicBezTo>
                  <a:pt x="327" y="188"/>
                  <a:pt x="327" y="188"/>
                  <a:pt x="327" y="188"/>
                </a:cubicBezTo>
                <a:cubicBezTo>
                  <a:pt x="401" y="185"/>
                  <a:pt x="469" y="171"/>
                  <a:pt x="522" y="147"/>
                </a:cubicBezTo>
                <a:cubicBezTo>
                  <a:pt x="554" y="133"/>
                  <a:pt x="579" y="115"/>
                  <a:pt x="596" y="96"/>
                </a:cubicBezTo>
                <a:cubicBezTo>
                  <a:pt x="596" y="457"/>
                  <a:pt x="596" y="457"/>
                  <a:pt x="596" y="457"/>
                </a:cubicBezTo>
                <a:cubicBezTo>
                  <a:pt x="596" y="467"/>
                  <a:pt x="588" y="475"/>
                  <a:pt x="578" y="475"/>
                </a:cubicBezTo>
                <a:cubicBezTo>
                  <a:pt x="18" y="475"/>
                  <a:pt x="18" y="475"/>
                  <a:pt x="18" y="475"/>
                </a:cubicBezTo>
                <a:cubicBezTo>
                  <a:pt x="8" y="475"/>
                  <a:pt x="0" y="467"/>
                  <a:pt x="0" y="457"/>
                </a:cubicBezTo>
                <a:close/>
                <a:moveTo>
                  <a:pt x="19" y="86"/>
                </a:moveTo>
                <a:cubicBezTo>
                  <a:pt x="16" y="82"/>
                  <a:pt x="13" y="78"/>
                  <a:pt x="10" y="75"/>
                </a:cubicBezTo>
                <a:cubicBezTo>
                  <a:pt x="169" y="75"/>
                  <a:pt x="169" y="75"/>
                  <a:pt x="169" y="75"/>
                </a:cubicBezTo>
                <a:cubicBezTo>
                  <a:pt x="169" y="54"/>
                  <a:pt x="169" y="54"/>
                  <a:pt x="169" y="54"/>
                </a:cubicBezTo>
                <a:cubicBezTo>
                  <a:pt x="169" y="24"/>
                  <a:pt x="193" y="0"/>
                  <a:pt x="223" y="0"/>
                </a:cubicBezTo>
                <a:cubicBezTo>
                  <a:pt x="372" y="0"/>
                  <a:pt x="372" y="0"/>
                  <a:pt x="372" y="0"/>
                </a:cubicBezTo>
                <a:cubicBezTo>
                  <a:pt x="402" y="0"/>
                  <a:pt x="426" y="24"/>
                  <a:pt x="426" y="54"/>
                </a:cubicBezTo>
                <a:cubicBezTo>
                  <a:pt x="426" y="75"/>
                  <a:pt x="426" y="75"/>
                  <a:pt x="426" y="75"/>
                </a:cubicBezTo>
                <a:cubicBezTo>
                  <a:pt x="585" y="75"/>
                  <a:pt x="585" y="75"/>
                  <a:pt x="585" y="75"/>
                </a:cubicBezTo>
                <a:cubicBezTo>
                  <a:pt x="582" y="78"/>
                  <a:pt x="579" y="82"/>
                  <a:pt x="576" y="86"/>
                </a:cubicBezTo>
                <a:cubicBezTo>
                  <a:pt x="561" y="101"/>
                  <a:pt x="540" y="115"/>
                  <a:pt x="513" y="127"/>
                </a:cubicBezTo>
                <a:cubicBezTo>
                  <a:pt x="456" y="153"/>
                  <a:pt x="379" y="167"/>
                  <a:pt x="298" y="167"/>
                </a:cubicBezTo>
                <a:cubicBezTo>
                  <a:pt x="216" y="167"/>
                  <a:pt x="140" y="153"/>
                  <a:pt x="83" y="127"/>
                </a:cubicBezTo>
                <a:cubicBezTo>
                  <a:pt x="55" y="115"/>
                  <a:pt x="34" y="101"/>
                  <a:pt x="19" y="86"/>
                </a:cubicBezTo>
                <a:close/>
                <a:moveTo>
                  <a:pt x="205" y="75"/>
                </a:moveTo>
                <a:cubicBezTo>
                  <a:pt x="390" y="75"/>
                  <a:pt x="390" y="75"/>
                  <a:pt x="390" y="75"/>
                </a:cubicBezTo>
                <a:cubicBezTo>
                  <a:pt x="390" y="54"/>
                  <a:pt x="390" y="54"/>
                  <a:pt x="390" y="54"/>
                </a:cubicBezTo>
                <a:cubicBezTo>
                  <a:pt x="390" y="44"/>
                  <a:pt x="382" y="36"/>
                  <a:pt x="372" y="36"/>
                </a:cubicBezTo>
                <a:cubicBezTo>
                  <a:pt x="223" y="36"/>
                  <a:pt x="223" y="36"/>
                  <a:pt x="223" y="36"/>
                </a:cubicBezTo>
                <a:cubicBezTo>
                  <a:pt x="213" y="36"/>
                  <a:pt x="205" y="44"/>
                  <a:pt x="205" y="54"/>
                </a:cubicBezTo>
                <a:lnTo>
                  <a:pt x="205" y="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6" name="Freeform 203"/>
          <p:cNvSpPr>
            <a:spLocks noEditPoints="1"/>
          </p:cNvSpPr>
          <p:nvPr/>
        </p:nvSpPr>
        <p:spPr bwMode="auto">
          <a:xfrm>
            <a:off x="17613993" y="6643171"/>
            <a:ext cx="489320" cy="360654"/>
          </a:xfrm>
          <a:custGeom>
            <a:avLst/>
            <a:gdLst>
              <a:gd name="T0" fmla="*/ 415 w 617"/>
              <a:gd name="T1" fmla="*/ 2 h 455"/>
              <a:gd name="T2" fmla="*/ 415 w 617"/>
              <a:gd name="T3" fmla="*/ 97 h 455"/>
              <a:gd name="T4" fmla="*/ 432 w 617"/>
              <a:gd name="T5" fmla="*/ 105 h 455"/>
              <a:gd name="T6" fmla="*/ 456 w 617"/>
              <a:gd name="T7" fmla="*/ 88 h 455"/>
              <a:gd name="T8" fmla="*/ 469 w 617"/>
              <a:gd name="T9" fmla="*/ 88 h 455"/>
              <a:gd name="T10" fmla="*/ 493 w 617"/>
              <a:gd name="T11" fmla="*/ 105 h 455"/>
              <a:gd name="T12" fmla="*/ 510 w 617"/>
              <a:gd name="T13" fmla="*/ 97 h 455"/>
              <a:gd name="T14" fmla="*/ 510 w 617"/>
              <a:gd name="T15" fmla="*/ 3 h 455"/>
              <a:gd name="T16" fmla="*/ 595 w 617"/>
              <a:gd name="T17" fmla="*/ 22 h 455"/>
              <a:gd name="T18" fmla="*/ 608 w 617"/>
              <a:gd name="T19" fmla="*/ 39 h 455"/>
              <a:gd name="T20" fmla="*/ 608 w 617"/>
              <a:gd name="T21" fmla="*/ 364 h 455"/>
              <a:gd name="T22" fmla="*/ 590 w 617"/>
              <a:gd name="T23" fmla="*/ 382 h 455"/>
              <a:gd name="T24" fmla="*/ 586 w 617"/>
              <a:gd name="T25" fmla="*/ 382 h 455"/>
              <a:gd name="T26" fmla="*/ 458 w 617"/>
              <a:gd name="T27" fmla="*/ 371 h 455"/>
              <a:gd name="T28" fmla="*/ 321 w 617"/>
              <a:gd name="T29" fmla="*/ 384 h 455"/>
              <a:gd name="T30" fmla="*/ 321 w 617"/>
              <a:gd name="T31" fmla="*/ 22 h 455"/>
              <a:gd name="T32" fmla="*/ 415 w 617"/>
              <a:gd name="T33" fmla="*/ 2 h 455"/>
              <a:gd name="T34" fmla="*/ 31 w 617"/>
              <a:gd name="T35" fmla="*/ 382 h 455"/>
              <a:gd name="T36" fmla="*/ 159 w 617"/>
              <a:gd name="T37" fmla="*/ 371 h 455"/>
              <a:gd name="T38" fmla="*/ 297 w 617"/>
              <a:gd name="T39" fmla="*/ 384 h 455"/>
              <a:gd name="T40" fmla="*/ 297 w 617"/>
              <a:gd name="T41" fmla="*/ 22 h 455"/>
              <a:gd name="T42" fmla="*/ 159 w 617"/>
              <a:gd name="T43" fmla="*/ 0 h 455"/>
              <a:gd name="T44" fmla="*/ 22 w 617"/>
              <a:gd name="T45" fmla="*/ 22 h 455"/>
              <a:gd name="T46" fmla="*/ 9 w 617"/>
              <a:gd name="T47" fmla="*/ 39 h 455"/>
              <a:gd name="T48" fmla="*/ 9 w 617"/>
              <a:gd name="T49" fmla="*/ 364 h 455"/>
              <a:gd name="T50" fmla="*/ 27 w 617"/>
              <a:gd name="T51" fmla="*/ 382 h 455"/>
              <a:gd name="T52" fmla="*/ 31 w 617"/>
              <a:gd name="T53" fmla="*/ 382 h 455"/>
              <a:gd name="T54" fmla="*/ 2 w 617"/>
              <a:gd name="T55" fmla="*/ 428 h 455"/>
              <a:gd name="T56" fmla="*/ 3 w 617"/>
              <a:gd name="T57" fmla="*/ 435 h 455"/>
              <a:gd name="T58" fmla="*/ 24 w 617"/>
              <a:gd name="T59" fmla="*/ 449 h 455"/>
              <a:gd name="T60" fmla="*/ 28 w 617"/>
              <a:gd name="T61" fmla="*/ 448 h 455"/>
              <a:gd name="T62" fmla="*/ 154 w 617"/>
              <a:gd name="T63" fmla="*/ 438 h 455"/>
              <a:gd name="T64" fmla="*/ 301 w 617"/>
              <a:gd name="T65" fmla="*/ 454 h 455"/>
              <a:gd name="T66" fmla="*/ 309 w 617"/>
              <a:gd name="T67" fmla="*/ 455 h 455"/>
              <a:gd name="T68" fmla="*/ 316 w 617"/>
              <a:gd name="T69" fmla="*/ 454 h 455"/>
              <a:gd name="T70" fmla="*/ 463 w 617"/>
              <a:gd name="T71" fmla="*/ 438 h 455"/>
              <a:gd name="T72" fmla="*/ 589 w 617"/>
              <a:gd name="T73" fmla="*/ 448 h 455"/>
              <a:gd name="T74" fmla="*/ 593 w 617"/>
              <a:gd name="T75" fmla="*/ 449 h 455"/>
              <a:gd name="T76" fmla="*/ 614 w 617"/>
              <a:gd name="T77" fmla="*/ 435 h 455"/>
              <a:gd name="T78" fmla="*/ 615 w 617"/>
              <a:gd name="T79" fmla="*/ 428 h 455"/>
              <a:gd name="T80" fmla="*/ 601 w 617"/>
              <a:gd name="T81" fmla="*/ 406 h 455"/>
              <a:gd name="T82" fmla="*/ 598 w 617"/>
              <a:gd name="T83" fmla="*/ 406 h 455"/>
              <a:gd name="T84" fmla="*/ 597 w 617"/>
              <a:gd name="T85" fmla="*/ 405 h 455"/>
              <a:gd name="T86" fmla="*/ 463 w 617"/>
              <a:gd name="T87" fmla="*/ 395 h 455"/>
              <a:gd name="T88" fmla="*/ 309 w 617"/>
              <a:gd name="T89" fmla="*/ 410 h 455"/>
              <a:gd name="T90" fmla="*/ 154 w 617"/>
              <a:gd name="T91" fmla="*/ 395 h 455"/>
              <a:gd name="T92" fmla="*/ 20 w 617"/>
              <a:gd name="T93" fmla="*/ 405 h 455"/>
              <a:gd name="T94" fmla="*/ 19 w 617"/>
              <a:gd name="T95" fmla="*/ 406 h 455"/>
              <a:gd name="T96" fmla="*/ 16 w 617"/>
              <a:gd name="T97" fmla="*/ 406 h 455"/>
              <a:gd name="T98" fmla="*/ 2 w 617"/>
              <a:gd name="T99" fmla="*/ 428 h 4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17" h="455">
                <a:moveTo>
                  <a:pt x="415" y="2"/>
                </a:moveTo>
                <a:cubicBezTo>
                  <a:pt x="415" y="97"/>
                  <a:pt x="415" y="97"/>
                  <a:pt x="415" y="97"/>
                </a:cubicBezTo>
                <a:cubicBezTo>
                  <a:pt x="415" y="105"/>
                  <a:pt x="425" y="110"/>
                  <a:pt x="432" y="105"/>
                </a:cubicBezTo>
                <a:cubicBezTo>
                  <a:pt x="456" y="88"/>
                  <a:pt x="456" y="88"/>
                  <a:pt x="456" y="88"/>
                </a:cubicBezTo>
                <a:cubicBezTo>
                  <a:pt x="460" y="85"/>
                  <a:pt x="465" y="85"/>
                  <a:pt x="469" y="88"/>
                </a:cubicBezTo>
                <a:cubicBezTo>
                  <a:pt x="493" y="105"/>
                  <a:pt x="493" y="105"/>
                  <a:pt x="493" y="105"/>
                </a:cubicBezTo>
                <a:cubicBezTo>
                  <a:pt x="500" y="110"/>
                  <a:pt x="510" y="105"/>
                  <a:pt x="510" y="97"/>
                </a:cubicBezTo>
                <a:cubicBezTo>
                  <a:pt x="510" y="3"/>
                  <a:pt x="510" y="3"/>
                  <a:pt x="510" y="3"/>
                </a:cubicBezTo>
                <a:cubicBezTo>
                  <a:pt x="548" y="8"/>
                  <a:pt x="579" y="17"/>
                  <a:pt x="595" y="22"/>
                </a:cubicBezTo>
                <a:cubicBezTo>
                  <a:pt x="603" y="24"/>
                  <a:pt x="608" y="31"/>
                  <a:pt x="608" y="39"/>
                </a:cubicBezTo>
                <a:cubicBezTo>
                  <a:pt x="608" y="364"/>
                  <a:pt x="608" y="364"/>
                  <a:pt x="608" y="364"/>
                </a:cubicBezTo>
                <a:cubicBezTo>
                  <a:pt x="608" y="374"/>
                  <a:pt x="599" y="382"/>
                  <a:pt x="590" y="382"/>
                </a:cubicBezTo>
                <a:cubicBezTo>
                  <a:pt x="588" y="382"/>
                  <a:pt x="587" y="382"/>
                  <a:pt x="586" y="382"/>
                </a:cubicBezTo>
                <a:cubicBezTo>
                  <a:pt x="556" y="375"/>
                  <a:pt x="510" y="371"/>
                  <a:pt x="458" y="371"/>
                </a:cubicBezTo>
                <a:cubicBezTo>
                  <a:pt x="401" y="371"/>
                  <a:pt x="350" y="376"/>
                  <a:pt x="321" y="384"/>
                </a:cubicBezTo>
                <a:cubicBezTo>
                  <a:pt x="321" y="22"/>
                  <a:pt x="321" y="22"/>
                  <a:pt x="321" y="22"/>
                </a:cubicBezTo>
                <a:cubicBezTo>
                  <a:pt x="338" y="16"/>
                  <a:pt x="372" y="7"/>
                  <a:pt x="415" y="2"/>
                </a:cubicBezTo>
                <a:close/>
                <a:moveTo>
                  <a:pt x="31" y="382"/>
                </a:moveTo>
                <a:cubicBezTo>
                  <a:pt x="62" y="375"/>
                  <a:pt x="108" y="371"/>
                  <a:pt x="159" y="371"/>
                </a:cubicBezTo>
                <a:cubicBezTo>
                  <a:pt x="217" y="371"/>
                  <a:pt x="267" y="376"/>
                  <a:pt x="297" y="384"/>
                </a:cubicBezTo>
                <a:cubicBezTo>
                  <a:pt x="297" y="22"/>
                  <a:pt x="297" y="22"/>
                  <a:pt x="297" y="22"/>
                </a:cubicBezTo>
                <a:cubicBezTo>
                  <a:pt x="274" y="15"/>
                  <a:pt x="221" y="0"/>
                  <a:pt x="159" y="0"/>
                </a:cubicBezTo>
                <a:cubicBezTo>
                  <a:pt x="98" y="0"/>
                  <a:pt x="45" y="14"/>
                  <a:pt x="22" y="22"/>
                </a:cubicBezTo>
                <a:cubicBezTo>
                  <a:pt x="15" y="24"/>
                  <a:pt x="9" y="31"/>
                  <a:pt x="9" y="39"/>
                </a:cubicBezTo>
                <a:cubicBezTo>
                  <a:pt x="9" y="364"/>
                  <a:pt x="9" y="364"/>
                  <a:pt x="9" y="364"/>
                </a:cubicBezTo>
                <a:cubicBezTo>
                  <a:pt x="9" y="374"/>
                  <a:pt x="18" y="382"/>
                  <a:pt x="27" y="382"/>
                </a:cubicBezTo>
                <a:cubicBezTo>
                  <a:pt x="29" y="382"/>
                  <a:pt x="30" y="382"/>
                  <a:pt x="31" y="382"/>
                </a:cubicBezTo>
                <a:close/>
                <a:moveTo>
                  <a:pt x="2" y="428"/>
                </a:moveTo>
                <a:cubicBezTo>
                  <a:pt x="3" y="435"/>
                  <a:pt x="3" y="435"/>
                  <a:pt x="3" y="435"/>
                </a:cubicBezTo>
                <a:cubicBezTo>
                  <a:pt x="5" y="444"/>
                  <a:pt x="14" y="451"/>
                  <a:pt x="24" y="449"/>
                </a:cubicBezTo>
                <a:cubicBezTo>
                  <a:pt x="28" y="448"/>
                  <a:pt x="28" y="448"/>
                  <a:pt x="28" y="448"/>
                </a:cubicBezTo>
                <a:cubicBezTo>
                  <a:pt x="59" y="442"/>
                  <a:pt x="105" y="438"/>
                  <a:pt x="154" y="438"/>
                </a:cubicBezTo>
                <a:cubicBezTo>
                  <a:pt x="226" y="438"/>
                  <a:pt x="280" y="446"/>
                  <a:pt x="301" y="454"/>
                </a:cubicBezTo>
                <a:cubicBezTo>
                  <a:pt x="304" y="455"/>
                  <a:pt x="306" y="455"/>
                  <a:pt x="309" y="455"/>
                </a:cubicBezTo>
                <a:cubicBezTo>
                  <a:pt x="311" y="455"/>
                  <a:pt x="314" y="455"/>
                  <a:pt x="316" y="454"/>
                </a:cubicBezTo>
                <a:cubicBezTo>
                  <a:pt x="337" y="446"/>
                  <a:pt x="391" y="438"/>
                  <a:pt x="463" y="438"/>
                </a:cubicBezTo>
                <a:cubicBezTo>
                  <a:pt x="512" y="438"/>
                  <a:pt x="558" y="442"/>
                  <a:pt x="589" y="448"/>
                </a:cubicBezTo>
                <a:cubicBezTo>
                  <a:pt x="593" y="449"/>
                  <a:pt x="593" y="449"/>
                  <a:pt x="593" y="449"/>
                </a:cubicBezTo>
                <a:cubicBezTo>
                  <a:pt x="603" y="451"/>
                  <a:pt x="612" y="444"/>
                  <a:pt x="614" y="435"/>
                </a:cubicBezTo>
                <a:cubicBezTo>
                  <a:pt x="615" y="428"/>
                  <a:pt x="615" y="428"/>
                  <a:pt x="615" y="428"/>
                </a:cubicBezTo>
                <a:cubicBezTo>
                  <a:pt x="617" y="418"/>
                  <a:pt x="611" y="408"/>
                  <a:pt x="601" y="406"/>
                </a:cubicBezTo>
                <a:cubicBezTo>
                  <a:pt x="598" y="406"/>
                  <a:pt x="598" y="406"/>
                  <a:pt x="598" y="406"/>
                </a:cubicBezTo>
                <a:cubicBezTo>
                  <a:pt x="598" y="406"/>
                  <a:pt x="597" y="405"/>
                  <a:pt x="597" y="405"/>
                </a:cubicBezTo>
                <a:cubicBezTo>
                  <a:pt x="564" y="399"/>
                  <a:pt x="515" y="395"/>
                  <a:pt x="463" y="395"/>
                </a:cubicBezTo>
                <a:cubicBezTo>
                  <a:pt x="399" y="395"/>
                  <a:pt x="341" y="401"/>
                  <a:pt x="309" y="410"/>
                </a:cubicBezTo>
                <a:cubicBezTo>
                  <a:pt x="276" y="401"/>
                  <a:pt x="218" y="395"/>
                  <a:pt x="154" y="395"/>
                </a:cubicBezTo>
                <a:cubicBezTo>
                  <a:pt x="102" y="395"/>
                  <a:pt x="54" y="399"/>
                  <a:pt x="20" y="405"/>
                </a:cubicBezTo>
                <a:cubicBezTo>
                  <a:pt x="20" y="405"/>
                  <a:pt x="20" y="406"/>
                  <a:pt x="19" y="406"/>
                </a:cubicBezTo>
                <a:cubicBezTo>
                  <a:pt x="16" y="406"/>
                  <a:pt x="16" y="406"/>
                  <a:pt x="16" y="406"/>
                </a:cubicBezTo>
                <a:cubicBezTo>
                  <a:pt x="6" y="408"/>
                  <a:pt x="0" y="418"/>
                  <a:pt x="2" y="4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7" name="Freeform 204"/>
          <p:cNvSpPr>
            <a:spLocks noEditPoints="1"/>
          </p:cNvSpPr>
          <p:nvPr/>
        </p:nvSpPr>
        <p:spPr bwMode="auto">
          <a:xfrm>
            <a:off x="10830903" y="6613092"/>
            <a:ext cx="469824" cy="450328"/>
          </a:xfrm>
          <a:custGeom>
            <a:avLst/>
            <a:gdLst>
              <a:gd name="T0" fmla="*/ 487 w 593"/>
              <a:gd name="T1" fmla="*/ 501 h 566"/>
              <a:gd name="T2" fmla="*/ 39 w 593"/>
              <a:gd name="T3" fmla="*/ 501 h 566"/>
              <a:gd name="T4" fmla="*/ 39 w 593"/>
              <a:gd name="T5" fmla="*/ 420 h 566"/>
              <a:gd name="T6" fmla="*/ 487 w 593"/>
              <a:gd name="T7" fmla="*/ 420 h 566"/>
              <a:gd name="T8" fmla="*/ 516 w 593"/>
              <a:gd name="T9" fmla="*/ 432 h 566"/>
              <a:gd name="T10" fmla="*/ 528 w 593"/>
              <a:gd name="T11" fmla="*/ 461 h 566"/>
              <a:gd name="T12" fmla="*/ 487 w 593"/>
              <a:gd name="T13" fmla="*/ 501 h 566"/>
              <a:gd name="T14" fmla="*/ 487 w 593"/>
              <a:gd name="T15" fmla="*/ 355 h 566"/>
              <a:gd name="T16" fmla="*/ 18 w 593"/>
              <a:gd name="T17" fmla="*/ 355 h 566"/>
              <a:gd name="T18" fmla="*/ 0 w 593"/>
              <a:gd name="T19" fmla="*/ 373 h 566"/>
              <a:gd name="T20" fmla="*/ 0 w 593"/>
              <a:gd name="T21" fmla="*/ 380 h 566"/>
              <a:gd name="T22" fmla="*/ 18 w 593"/>
              <a:gd name="T23" fmla="*/ 398 h 566"/>
              <a:gd name="T24" fmla="*/ 487 w 593"/>
              <a:gd name="T25" fmla="*/ 398 h 566"/>
              <a:gd name="T26" fmla="*/ 536 w 593"/>
              <a:gd name="T27" fmla="*/ 422 h 566"/>
              <a:gd name="T28" fmla="*/ 550 w 593"/>
              <a:gd name="T29" fmla="*/ 461 h 566"/>
              <a:gd name="T30" fmla="*/ 536 w 593"/>
              <a:gd name="T31" fmla="*/ 499 h 566"/>
              <a:gd name="T32" fmla="*/ 487 w 593"/>
              <a:gd name="T33" fmla="*/ 523 h 566"/>
              <a:gd name="T34" fmla="*/ 18 w 593"/>
              <a:gd name="T35" fmla="*/ 523 h 566"/>
              <a:gd name="T36" fmla="*/ 0 w 593"/>
              <a:gd name="T37" fmla="*/ 541 h 566"/>
              <a:gd name="T38" fmla="*/ 0 w 593"/>
              <a:gd name="T39" fmla="*/ 548 h 566"/>
              <a:gd name="T40" fmla="*/ 18 w 593"/>
              <a:gd name="T41" fmla="*/ 566 h 566"/>
              <a:gd name="T42" fmla="*/ 486 w 593"/>
              <a:gd name="T43" fmla="*/ 566 h 566"/>
              <a:gd name="T44" fmla="*/ 593 w 593"/>
              <a:gd name="T45" fmla="*/ 461 h 566"/>
              <a:gd name="T46" fmla="*/ 487 w 593"/>
              <a:gd name="T47" fmla="*/ 355 h 566"/>
              <a:gd name="T48" fmla="*/ 218 w 593"/>
              <a:gd name="T49" fmla="*/ 333 h 566"/>
              <a:gd name="T50" fmla="*/ 330 w 593"/>
              <a:gd name="T51" fmla="*/ 333 h 566"/>
              <a:gd name="T52" fmla="*/ 417 w 593"/>
              <a:gd name="T53" fmla="*/ 214 h 566"/>
              <a:gd name="T54" fmla="*/ 322 w 593"/>
              <a:gd name="T55" fmla="*/ 94 h 566"/>
              <a:gd name="T56" fmla="*/ 290 w 593"/>
              <a:gd name="T57" fmla="*/ 101 h 566"/>
              <a:gd name="T58" fmla="*/ 280 w 593"/>
              <a:gd name="T59" fmla="*/ 104 h 566"/>
              <a:gd name="T60" fmla="*/ 280 w 593"/>
              <a:gd name="T61" fmla="*/ 96 h 566"/>
              <a:gd name="T62" fmla="*/ 312 w 593"/>
              <a:gd name="T63" fmla="*/ 41 h 566"/>
              <a:gd name="T64" fmla="*/ 315 w 593"/>
              <a:gd name="T65" fmla="*/ 27 h 566"/>
              <a:gd name="T66" fmla="*/ 301 w 593"/>
              <a:gd name="T67" fmla="*/ 23 h 566"/>
              <a:gd name="T68" fmla="*/ 258 w 593"/>
              <a:gd name="T69" fmla="*/ 101 h 566"/>
              <a:gd name="T70" fmla="*/ 226 w 593"/>
              <a:gd name="T71" fmla="*/ 94 h 566"/>
              <a:gd name="T72" fmla="*/ 131 w 593"/>
              <a:gd name="T73" fmla="*/ 214 h 566"/>
              <a:gd name="T74" fmla="*/ 218 w 593"/>
              <a:gd name="T75" fmla="*/ 333 h 566"/>
              <a:gd name="T76" fmla="*/ 232 w 593"/>
              <a:gd name="T77" fmla="*/ 82 h 566"/>
              <a:gd name="T78" fmla="*/ 248 w 593"/>
              <a:gd name="T79" fmla="*/ 66 h 566"/>
              <a:gd name="T80" fmla="*/ 178 w 593"/>
              <a:gd name="T81" fmla="*/ 2 h 566"/>
              <a:gd name="T82" fmla="*/ 162 w 593"/>
              <a:gd name="T83" fmla="*/ 17 h 566"/>
              <a:gd name="T84" fmla="*/ 232 w 593"/>
              <a:gd name="T85" fmla="*/ 82 h 5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93" h="566">
                <a:moveTo>
                  <a:pt x="487" y="501"/>
                </a:moveTo>
                <a:cubicBezTo>
                  <a:pt x="39" y="501"/>
                  <a:pt x="39" y="501"/>
                  <a:pt x="39" y="501"/>
                </a:cubicBezTo>
                <a:cubicBezTo>
                  <a:pt x="39" y="420"/>
                  <a:pt x="39" y="420"/>
                  <a:pt x="39" y="420"/>
                </a:cubicBezTo>
                <a:cubicBezTo>
                  <a:pt x="487" y="420"/>
                  <a:pt x="487" y="420"/>
                  <a:pt x="487" y="420"/>
                </a:cubicBezTo>
                <a:cubicBezTo>
                  <a:pt x="498" y="420"/>
                  <a:pt x="509" y="424"/>
                  <a:pt x="516" y="432"/>
                </a:cubicBezTo>
                <a:cubicBezTo>
                  <a:pt x="524" y="440"/>
                  <a:pt x="528" y="450"/>
                  <a:pt x="528" y="461"/>
                </a:cubicBezTo>
                <a:cubicBezTo>
                  <a:pt x="528" y="483"/>
                  <a:pt x="509" y="501"/>
                  <a:pt x="487" y="501"/>
                </a:cubicBezTo>
                <a:close/>
                <a:moveTo>
                  <a:pt x="487" y="355"/>
                </a:moveTo>
                <a:cubicBezTo>
                  <a:pt x="18" y="355"/>
                  <a:pt x="18" y="355"/>
                  <a:pt x="18" y="355"/>
                </a:cubicBezTo>
                <a:cubicBezTo>
                  <a:pt x="8" y="355"/>
                  <a:pt x="0" y="363"/>
                  <a:pt x="0" y="373"/>
                </a:cubicBezTo>
                <a:cubicBezTo>
                  <a:pt x="0" y="380"/>
                  <a:pt x="0" y="380"/>
                  <a:pt x="0" y="380"/>
                </a:cubicBezTo>
                <a:cubicBezTo>
                  <a:pt x="0" y="390"/>
                  <a:pt x="8" y="398"/>
                  <a:pt x="18" y="398"/>
                </a:cubicBezTo>
                <a:cubicBezTo>
                  <a:pt x="487" y="398"/>
                  <a:pt x="487" y="398"/>
                  <a:pt x="487" y="398"/>
                </a:cubicBezTo>
                <a:cubicBezTo>
                  <a:pt x="507" y="398"/>
                  <a:pt x="525" y="408"/>
                  <a:pt x="536" y="422"/>
                </a:cubicBezTo>
                <a:cubicBezTo>
                  <a:pt x="545" y="433"/>
                  <a:pt x="550" y="447"/>
                  <a:pt x="550" y="461"/>
                </a:cubicBezTo>
                <a:cubicBezTo>
                  <a:pt x="549" y="475"/>
                  <a:pt x="545" y="488"/>
                  <a:pt x="536" y="499"/>
                </a:cubicBezTo>
                <a:cubicBezTo>
                  <a:pt x="525" y="513"/>
                  <a:pt x="507" y="523"/>
                  <a:pt x="487" y="523"/>
                </a:cubicBezTo>
                <a:cubicBezTo>
                  <a:pt x="18" y="523"/>
                  <a:pt x="18" y="523"/>
                  <a:pt x="18" y="523"/>
                </a:cubicBezTo>
                <a:cubicBezTo>
                  <a:pt x="8" y="523"/>
                  <a:pt x="0" y="531"/>
                  <a:pt x="0" y="541"/>
                </a:cubicBezTo>
                <a:cubicBezTo>
                  <a:pt x="0" y="548"/>
                  <a:pt x="0" y="548"/>
                  <a:pt x="0" y="548"/>
                </a:cubicBezTo>
                <a:cubicBezTo>
                  <a:pt x="0" y="558"/>
                  <a:pt x="8" y="566"/>
                  <a:pt x="18" y="566"/>
                </a:cubicBezTo>
                <a:cubicBezTo>
                  <a:pt x="486" y="566"/>
                  <a:pt x="486" y="566"/>
                  <a:pt x="486" y="566"/>
                </a:cubicBezTo>
                <a:cubicBezTo>
                  <a:pt x="545" y="566"/>
                  <a:pt x="593" y="519"/>
                  <a:pt x="593" y="461"/>
                </a:cubicBezTo>
                <a:cubicBezTo>
                  <a:pt x="593" y="403"/>
                  <a:pt x="546" y="355"/>
                  <a:pt x="487" y="355"/>
                </a:cubicBezTo>
                <a:close/>
                <a:moveTo>
                  <a:pt x="218" y="333"/>
                </a:moveTo>
                <a:cubicBezTo>
                  <a:pt x="221" y="334"/>
                  <a:pt x="328" y="334"/>
                  <a:pt x="330" y="333"/>
                </a:cubicBezTo>
                <a:cubicBezTo>
                  <a:pt x="379" y="328"/>
                  <a:pt x="417" y="277"/>
                  <a:pt x="417" y="214"/>
                </a:cubicBezTo>
                <a:cubicBezTo>
                  <a:pt x="417" y="148"/>
                  <a:pt x="375" y="94"/>
                  <a:pt x="322" y="94"/>
                </a:cubicBezTo>
                <a:cubicBezTo>
                  <a:pt x="311" y="94"/>
                  <a:pt x="300" y="97"/>
                  <a:pt x="290" y="101"/>
                </a:cubicBezTo>
                <a:cubicBezTo>
                  <a:pt x="286" y="103"/>
                  <a:pt x="283" y="104"/>
                  <a:pt x="280" y="104"/>
                </a:cubicBezTo>
                <a:cubicBezTo>
                  <a:pt x="279" y="102"/>
                  <a:pt x="280" y="99"/>
                  <a:pt x="280" y="96"/>
                </a:cubicBezTo>
                <a:cubicBezTo>
                  <a:pt x="282" y="75"/>
                  <a:pt x="294" y="53"/>
                  <a:pt x="312" y="41"/>
                </a:cubicBezTo>
                <a:cubicBezTo>
                  <a:pt x="316" y="38"/>
                  <a:pt x="318" y="32"/>
                  <a:pt x="315" y="27"/>
                </a:cubicBezTo>
                <a:cubicBezTo>
                  <a:pt x="313" y="22"/>
                  <a:pt x="306" y="19"/>
                  <a:pt x="301" y="23"/>
                </a:cubicBezTo>
                <a:cubicBezTo>
                  <a:pt x="274" y="40"/>
                  <a:pt x="259" y="70"/>
                  <a:pt x="258" y="101"/>
                </a:cubicBezTo>
                <a:cubicBezTo>
                  <a:pt x="248" y="97"/>
                  <a:pt x="238" y="94"/>
                  <a:pt x="226" y="94"/>
                </a:cubicBezTo>
                <a:cubicBezTo>
                  <a:pt x="174" y="94"/>
                  <a:pt x="131" y="148"/>
                  <a:pt x="131" y="214"/>
                </a:cubicBezTo>
                <a:cubicBezTo>
                  <a:pt x="131" y="277"/>
                  <a:pt x="169" y="328"/>
                  <a:pt x="218" y="333"/>
                </a:cubicBezTo>
                <a:close/>
                <a:moveTo>
                  <a:pt x="232" y="82"/>
                </a:moveTo>
                <a:cubicBezTo>
                  <a:pt x="241" y="83"/>
                  <a:pt x="249" y="76"/>
                  <a:pt x="248" y="66"/>
                </a:cubicBezTo>
                <a:cubicBezTo>
                  <a:pt x="246" y="45"/>
                  <a:pt x="233" y="9"/>
                  <a:pt x="178" y="2"/>
                </a:cubicBezTo>
                <a:cubicBezTo>
                  <a:pt x="169" y="0"/>
                  <a:pt x="161" y="8"/>
                  <a:pt x="162" y="17"/>
                </a:cubicBezTo>
                <a:cubicBezTo>
                  <a:pt x="164" y="39"/>
                  <a:pt x="176" y="76"/>
                  <a:pt x="232" y="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8" name="Freeform 205"/>
          <p:cNvSpPr>
            <a:spLocks/>
          </p:cNvSpPr>
          <p:nvPr/>
        </p:nvSpPr>
        <p:spPr bwMode="auto">
          <a:xfrm>
            <a:off x="4045235" y="6615348"/>
            <a:ext cx="456180" cy="448380"/>
          </a:xfrm>
          <a:custGeom>
            <a:avLst/>
            <a:gdLst>
              <a:gd name="T0" fmla="*/ 577 w 577"/>
              <a:gd name="T1" fmla="*/ 538 h 564"/>
              <a:gd name="T2" fmla="*/ 577 w 577"/>
              <a:gd name="T3" fmla="*/ 546 h 564"/>
              <a:gd name="T4" fmla="*/ 559 w 577"/>
              <a:gd name="T5" fmla="*/ 564 h 564"/>
              <a:gd name="T6" fmla="*/ 18 w 577"/>
              <a:gd name="T7" fmla="*/ 564 h 564"/>
              <a:gd name="T8" fmla="*/ 0 w 577"/>
              <a:gd name="T9" fmla="*/ 546 h 564"/>
              <a:gd name="T10" fmla="*/ 0 w 577"/>
              <a:gd name="T11" fmla="*/ 18 h 564"/>
              <a:gd name="T12" fmla="*/ 18 w 577"/>
              <a:gd name="T13" fmla="*/ 0 h 564"/>
              <a:gd name="T14" fmla="*/ 25 w 577"/>
              <a:gd name="T15" fmla="*/ 0 h 564"/>
              <a:gd name="T16" fmla="*/ 43 w 577"/>
              <a:gd name="T17" fmla="*/ 18 h 564"/>
              <a:gd name="T18" fmla="*/ 43 w 577"/>
              <a:gd name="T19" fmla="*/ 520 h 564"/>
              <a:gd name="T20" fmla="*/ 78 w 577"/>
              <a:gd name="T21" fmla="*/ 520 h 564"/>
              <a:gd name="T22" fmla="*/ 78 w 577"/>
              <a:gd name="T23" fmla="*/ 373 h 564"/>
              <a:gd name="T24" fmla="*/ 96 w 577"/>
              <a:gd name="T25" fmla="*/ 355 h 564"/>
              <a:gd name="T26" fmla="*/ 149 w 577"/>
              <a:gd name="T27" fmla="*/ 355 h 564"/>
              <a:gd name="T28" fmla="*/ 167 w 577"/>
              <a:gd name="T29" fmla="*/ 373 h 564"/>
              <a:gd name="T30" fmla="*/ 167 w 577"/>
              <a:gd name="T31" fmla="*/ 520 h 564"/>
              <a:gd name="T32" fmla="*/ 194 w 577"/>
              <a:gd name="T33" fmla="*/ 520 h 564"/>
              <a:gd name="T34" fmla="*/ 194 w 577"/>
              <a:gd name="T35" fmla="*/ 277 h 564"/>
              <a:gd name="T36" fmla="*/ 212 w 577"/>
              <a:gd name="T37" fmla="*/ 259 h 564"/>
              <a:gd name="T38" fmla="*/ 265 w 577"/>
              <a:gd name="T39" fmla="*/ 259 h 564"/>
              <a:gd name="T40" fmla="*/ 283 w 577"/>
              <a:gd name="T41" fmla="*/ 277 h 564"/>
              <a:gd name="T42" fmla="*/ 283 w 577"/>
              <a:gd name="T43" fmla="*/ 520 h 564"/>
              <a:gd name="T44" fmla="*/ 312 w 577"/>
              <a:gd name="T45" fmla="*/ 520 h 564"/>
              <a:gd name="T46" fmla="*/ 312 w 577"/>
              <a:gd name="T47" fmla="*/ 184 h 564"/>
              <a:gd name="T48" fmla="*/ 330 w 577"/>
              <a:gd name="T49" fmla="*/ 166 h 564"/>
              <a:gd name="T50" fmla="*/ 383 w 577"/>
              <a:gd name="T51" fmla="*/ 166 h 564"/>
              <a:gd name="T52" fmla="*/ 401 w 577"/>
              <a:gd name="T53" fmla="*/ 184 h 564"/>
              <a:gd name="T54" fmla="*/ 401 w 577"/>
              <a:gd name="T55" fmla="*/ 520 h 564"/>
              <a:gd name="T56" fmla="*/ 430 w 577"/>
              <a:gd name="T57" fmla="*/ 520 h 564"/>
              <a:gd name="T58" fmla="*/ 430 w 577"/>
              <a:gd name="T59" fmla="*/ 208 h 564"/>
              <a:gd name="T60" fmla="*/ 448 w 577"/>
              <a:gd name="T61" fmla="*/ 190 h 564"/>
              <a:gd name="T62" fmla="*/ 500 w 577"/>
              <a:gd name="T63" fmla="*/ 190 h 564"/>
              <a:gd name="T64" fmla="*/ 518 w 577"/>
              <a:gd name="T65" fmla="*/ 208 h 564"/>
              <a:gd name="T66" fmla="*/ 518 w 577"/>
              <a:gd name="T67" fmla="*/ 520 h 564"/>
              <a:gd name="T68" fmla="*/ 559 w 577"/>
              <a:gd name="T69" fmla="*/ 520 h 564"/>
              <a:gd name="T70" fmla="*/ 577 w 577"/>
              <a:gd name="T71" fmla="*/ 538 h 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77" h="564">
                <a:moveTo>
                  <a:pt x="577" y="538"/>
                </a:moveTo>
                <a:cubicBezTo>
                  <a:pt x="577" y="546"/>
                  <a:pt x="577" y="546"/>
                  <a:pt x="577" y="546"/>
                </a:cubicBezTo>
                <a:cubicBezTo>
                  <a:pt x="577" y="556"/>
                  <a:pt x="569" y="564"/>
                  <a:pt x="559" y="564"/>
                </a:cubicBezTo>
                <a:cubicBezTo>
                  <a:pt x="18" y="564"/>
                  <a:pt x="18" y="564"/>
                  <a:pt x="18" y="564"/>
                </a:cubicBezTo>
                <a:cubicBezTo>
                  <a:pt x="8" y="564"/>
                  <a:pt x="0" y="556"/>
                  <a:pt x="0" y="546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35" y="0"/>
                  <a:pt x="43" y="8"/>
                  <a:pt x="43" y="18"/>
                </a:cubicBezTo>
                <a:cubicBezTo>
                  <a:pt x="43" y="520"/>
                  <a:pt x="43" y="520"/>
                  <a:pt x="43" y="520"/>
                </a:cubicBezTo>
                <a:cubicBezTo>
                  <a:pt x="78" y="520"/>
                  <a:pt x="78" y="520"/>
                  <a:pt x="78" y="520"/>
                </a:cubicBezTo>
                <a:cubicBezTo>
                  <a:pt x="78" y="373"/>
                  <a:pt x="78" y="373"/>
                  <a:pt x="78" y="373"/>
                </a:cubicBezTo>
                <a:cubicBezTo>
                  <a:pt x="78" y="363"/>
                  <a:pt x="86" y="355"/>
                  <a:pt x="96" y="355"/>
                </a:cubicBezTo>
                <a:cubicBezTo>
                  <a:pt x="149" y="355"/>
                  <a:pt x="149" y="355"/>
                  <a:pt x="149" y="355"/>
                </a:cubicBezTo>
                <a:cubicBezTo>
                  <a:pt x="159" y="355"/>
                  <a:pt x="167" y="363"/>
                  <a:pt x="167" y="373"/>
                </a:cubicBezTo>
                <a:cubicBezTo>
                  <a:pt x="167" y="520"/>
                  <a:pt x="167" y="520"/>
                  <a:pt x="167" y="520"/>
                </a:cubicBezTo>
                <a:cubicBezTo>
                  <a:pt x="194" y="520"/>
                  <a:pt x="194" y="520"/>
                  <a:pt x="194" y="520"/>
                </a:cubicBezTo>
                <a:cubicBezTo>
                  <a:pt x="194" y="277"/>
                  <a:pt x="194" y="277"/>
                  <a:pt x="194" y="277"/>
                </a:cubicBezTo>
                <a:cubicBezTo>
                  <a:pt x="194" y="267"/>
                  <a:pt x="203" y="259"/>
                  <a:pt x="212" y="259"/>
                </a:cubicBezTo>
                <a:cubicBezTo>
                  <a:pt x="265" y="259"/>
                  <a:pt x="265" y="259"/>
                  <a:pt x="265" y="259"/>
                </a:cubicBezTo>
                <a:cubicBezTo>
                  <a:pt x="275" y="259"/>
                  <a:pt x="283" y="267"/>
                  <a:pt x="283" y="277"/>
                </a:cubicBezTo>
                <a:cubicBezTo>
                  <a:pt x="283" y="520"/>
                  <a:pt x="283" y="520"/>
                  <a:pt x="283" y="520"/>
                </a:cubicBezTo>
                <a:cubicBezTo>
                  <a:pt x="312" y="520"/>
                  <a:pt x="312" y="520"/>
                  <a:pt x="312" y="520"/>
                </a:cubicBezTo>
                <a:cubicBezTo>
                  <a:pt x="312" y="184"/>
                  <a:pt x="312" y="184"/>
                  <a:pt x="312" y="184"/>
                </a:cubicBezTo>
                <a:cubicBezTo>
                  <a:pt x="312" y="174"/>
                  <a:pt x="320" y="166"/>
                  <a:pt x="330" y="166"/>
                </a:cubicBezTo>
                <a:cubicBezTo>
                  <a:pt x="383" y="166"/>
                  <a:pt x="383" y="166"/>
                  <a:pt x="383" y="166"/>
                </a:cubicBezTo>
                <a:cubicBezTo>
                  <a:pt x="393" y="166"/>
                  <a:pt x="401" y="174"/>
                  <a:pt x="401" y="184"/>
                </a:cubicBezTo>
                <a:cubicBezTo>
                  <a:pt x="401" y="520"/>
                  <a:pt x="401" y="520"/>
                  <a:pt x="401" y="520"/>
                </a:cubicBezTo>
                <a:cubicBezTo>
                  <a:pt x="430" y="520"/>
                  <a:pt x="430" y="520"/>
                  <a:pt x="430" y="520"/>
                </a:cubicBezTo>
                <a:cubicBezTo>
                  <a:pt x="430" y="208"/>
                  <a:pt x="430" y="208"/>
                  <a:pt x="430" y="208"/>
                </a:cubicBezTo>
                <a:cubicBezTo>
                  <a:pt x="430" y="198"/>
                  <a:pt x="438" y="190"/>
                  <a:pt x="448" y="190"/>
                </a:cubicBezTo>
                <a:cubicBezTo>
                  <a:pt x="500" y="190"/>
                  <a:pt x="500" y="190"/>
                  <a:pt x="500" y="190"/>
                </a:cubicBezTo>
                <a:cubicBezTo>
                  <a:pt x="510" y="190"/>
                  <a:pt x="518" y="198"/>
                  <a:pt x="518" y="208"/>
                </a:cubicBezTo>
                <a:cubicBezTo>
                  <a:pt x="518" y="520"/>
                  <a:pt x="518" y="520"/>
                  <a:pt x="518" y="520"/>
                </a:cubicBezTo>
                <a:cubicBezTo>
                  <a:pt x="559" y="520"/>
                  <a:pt x="559" y="520"/>
                  <a:pt x="559" y="520"/>
                </a:cubicBezTo>
                <a:cubicBezTo>
                  <a:pt x="569" y="520"/>
                  <a:pt x="577" y="529"/>
                  <a:pt x="577" y="5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9" name="Freeform 206"/>
          <p:cNvSpPr>
            <a:spLocks noEditPoints="1"/>
          </p:cNvSpPr>
          <p:nvPr/>
        </p:nvSpPr>
        <p:spPr bwMode="auto">
          <a:xfrm>
            <a:off x="19944597" y="2566652"/>
            <a:ext cx="397692" cy="541956"/>
          </a:xfrm>
          <a:custGeom>
            <a:avLst/>
            <a:gdLst>
              <a:gd name="T0" fmla="*/ 243 w 501"/>
              <a:gd name="T1" fmla="*/ 613 h 684"/>
              <a:gd name="T2" fmla="*/ 89 w 501"/>
              <a:gd name="T3" fmla="*/ 437 h 684"/>
              <a:gd name="T4" fmla="*/ 135 w 501"/>
              <a:gd name="T5" fmla="*/ 482 h 684"/>
              <a:gd name="T6" fmla="*/ 186 w 501"/>
              <a:gd name="T7" fmla="*/ 501 h 684"/>
              <a:gd name="T8" fmla="*/ 251 w 501"/>
              <a:gd name="T9" fmla="*/ 496 h 684"/>
              <a:gd name="T10" fmla="*/ 315 w 501"/>
              <a:gd name="T11" fmla="*/ 501 h 684"/>
              <a:gd name="T12" fmla="*/ 366 w 501"/>
              <a:gd name="T13" fmla="*/ 482 h 684"/>
              <a:gd name="T14" fmla="*/ 413 w 501"/>
              <a:gd name="T15" fmla="*/ 438 h 684"/>
              <a:gd name="T16" fmla="*/ 4 w 501"/>
              <a:gd name="T17" fmla="*/ 256 h 684"/>
              <a:gd name="T18" fmla="*/ 22 w 501"/>
              <a:gd name="T19" fmla="*/ 199 h 684"/>
              <a:gd name="T20" fmla="*/ 45 w 501"/>
              <a:gd name="T21" fmla="*/ 135 h 684"/>
              <a:gd name="T22" fmla="*/ 68 w 501"/>
              <a:gd name="T23" fmla="*/ 80 h 684"/>
              <a:gd name="T24" fmla="*/ 119 w 501"/>
              <a:gd name="T25" fmla="*/ 37 h 684"/>
              <a:gd name="T26" fmla="*/ 164 w 501"/>
              <a:gd name="T27" fmla="*/ 29 h 684"/>
              <a:gd name="T28" fmla="*/ 198 w 501"/>
              <a:gd name="T29" fmla="*/ 5 h 684"/>
              <a:gd name="T30" fmla="*/ 244 w 501"/>
              <a:gd name="T31" fmla="*/ 12 h 684"/>
              <a:gd name="T32" fmla="*/ 284 w 501"/>
              <a:gd name="T33" fmla="*/ 1 h 684"/>
              <a:gd name="T34" fmla="*/ 324 w 501"/>
              <a:gd name="T35" fmla="*/ 24 h 684"/>
              <a:gd name="T36" fmla="*/ 366 w 501"/>
              <a:gd name="T37" fmla="*/ 27 h 684"/>
              <a:gd name="T38" fmla="*/ 396 w 501"/>
              <a:gd name="T39" fmla="*/ 62 h 684"/>
              <a:gd name="T40" fmla="*/ 446 w 501"/>
              <a:gd name="T41" fmla="*/ 95 h 684"/>
              <a:gd name="T42" fmla="*/ 479 w 501"/>
              <a:gd name="T43" fmla="*/ 153 h 684"/>
              <a:gd name="T44" fmla="*/ 482 w 501"/>
              <a:gd name="T45" fmla="*/ 212 h 684"/>
              <a:gd name="T46" fmla="*/ 482 w 501"/>
              <a:gd name="T47" fmla="*/ 280 h 684"/>
              <a:gd name="T48" fmla="*/ 479 w 501"/>
              <a:gd name="T49" fmla="*/ 339 h 684"/>
              <a:gd name="T50" fmla="*/ 446 w 501"/>
              <a:gd name="T51" fmla="*/ 397 h 684"/>
              <a:gd name="T52" fmla="*/ 406 w 501"/>
              <a:gd name="T53" fmla="*/ 421 h 684"/>
              <a:gd name="T54" fmla="*/ 366 w 501"/>
              <a:gd name="T55" fmla="*/ 464 h 684"/>
              <a:gd name="T56" fmla="*/ 336 w 501"/>
              <a:gd name="T57" fmla="*/ 463 h 684"/>
              <a:gd name="T58" fmla="*/ 291 w 501"/>
              <a:gd name="T59" fmla="*/ 492 h 684"/>
              <a:gd name="T60" fmla="*/ 250 w 501"/>
              <a:gd name="T61" fmla="*/ 478 h 684"/>
              <a:gd name="T62" fmla="*/ 210 w 501"/>
              <a:gd name="T63" fmla="*/ 492 h 684"/>
              <a:gd name="T64" fmla="*/ 165 w 501"/>
              <a:gd name="T65" fmla="*/ 463 h 684"/>
              <a:gd name="T66" fmla="*/ 135 w 501"/>
              <a:gd name="T67" fmla="*/ 464 h 684"/>
              <a:gd name="T68" fmla="*/ 95 w 501"/>
              <a:gd name="T69" fmla="*/ 421 h 684"/>
              <a:gd name="T70" fmla="*/ 55 w 501"/>
              <a:gd name="T71" fmla="*/ 397 h 684"/>
              <a:gd name="T72" fmla="*/ 22 w 501"/>
              <a:gd name="T73" fmla="*/ 339 h 684"/>
              <a:gd name="T74" fmla="*/ 19 w 501"/>
              <a:gd name="T75" fmla="*/ 280 h 684"/>
              <a:gd name="T76" fmla="*/ 76 w 501"/>
              <a:gd name="T77" fmla="*/ 320 h 684"/>
              <a:gd name="T78" fmla="*/ 177 w 501"/>
              <a:gd name="T79" fmla="*/ 421 h 684"/>
              <a:gd name="T80" fmla="*/ 385 w 501"/>
              <a:gd name="T81" fmla="*/ 380 h 684"/>
              <a:gd name="T82" fmla="*/ 440 w 501"/>
              <a:gd name="T83" fmla="*/ 246 h 684"/>
              <a:gd name="T84" fmla="*/ 325 w 501"/>
              <a:gd name="T85" fmla="*/ 71 h 684"/>
              <a:gd name="T86" fmla="*/ 116 w 501"/>
              <a:gd name="T87" fmla="*/ 112 h 684"/>
              <a:gd name="T88" fmla="*/ 88 w 501"/>
              <a:gd name="T89" fmla="*/ 290 h 684"/>
              <a:gd name="T90" fmla="*/ 419 w 501"/>
              <a:gd name="T91" fmla="*/ 246 h 684"/>
              <a:gd name="T92" fmla="*/ 88 w 501"/>
              <a:gd name="T93" fmla="*/ 290 h 684"/>
              <a:gd name="T94" fmla="*/ 187 w 501"/>
              <a:gd name="T95" fmla="*/ 269 h 684"/>
              <a:gd name="T96" fmla="*/ 251 w 501"/>
              <a:gd name="T97" fmla="*/ 316 h 684"/>
              <a:gd name="T98" fmla="*/ 314 w 501"/>
              <a:gd name="T99" fmla="*/ 269 h 684"/>
              <a:gd name="T100" fmla="*/ 346 w 501"/>
              <a:gd name="T101" fmla="*/ 200 h 684"/>
              <a:gd name="T102" fmla="*/ 234 w 501"/>
              <a:gd name="T103" fmla="*/ 142 h 684"/>
              <a:gd name="T104" fmla="*/ 145 w 501"/>
              <a:gd name="T105" fmla="*/ 231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01" h="684">
                <a:moveTo>
                  <a:pt x="386" y="678"/>
                </a:moveTo>
                <a:cubicBezTo>
                  <a:pt x="259" y="613"/>
                  <a:pt x="259" y="613"/>
                  <a:pt x="259" y="613"/>
                </a:cubicBezTo>
                <a:cubicBezTo>
                  <a:pt x="254" y="611"/>
                  <a:pt x="248" y="611"/>
                  <a:pt x="243" y="613"/>
                </a:cubicBezTo>
                <a:cubicBezTo>
                  <a:pt x="115" y="677"/>
                  <a:pt x="115" y="677"/>
                  <a:pt x="115" y="677"/>
                </a:cubicBezTo>
                <a:cubicBezTo>
                  <a:pt x="103" y="684"/>
                  <a:pt x="89" y="675"/>
                  <a:pt x="89" y="661"/>
                </a:cubicBezTo>
                <a:cubicBezTo>
                  <a:pt x="89" y="437"/>
                  <a:pt x="89" y="437"/>
                  <a:pt x="89" y="437"/>
                </a:cubicBezTo>
                <a:cubicBezTo>
                  <a:pt x="90" y="438"/>
                  <a:pt x="90" y="438"/>
                  <a:pt x="90" y="438"/>
                </a:cubicBezTo>
                <a:cubicBezTo>
                  <a:pt x="103" y="463"/>
                  <a:pt x="103" y="463"/>
                  <a:pt x="103" y="463"/>
                </a:cubicBezTo>
                <a:cubicBezTo>
                  <a:pt x="109" y="475"/>
                  <a:pt x="122" y="482"/>
                  <a:pt x="135" y="482"/>
                </a:cubicBezTo>
                <a:cubicBezTo>
                  <a:pt x="136" y="482"/>
                  <a:pt x="136" y="482"/>
                  <a:pt x="136" y="482"/>
                </a:cubicBezTo>
                <a:cubicBezTo>
                  <a:pt x="165" y="481"/>
                  <a:pt x="165" y="481"/>
                  <a:pt x="165" y="481"/>
                </a:cubicBezTo>
                <a:cubicBezTo>
                  <a:pt x="186" y="501"/>
                  <a:pt x="186" y="501"/>
                  <a:pt x="186" y="501"/>
                </a:cubicBezTo>
                <a:cubicBezTo>
                  <a:pt x="193" y="507"/>
                  <a:pt x="201" y="510"/>
                  <a:pt x="210" y="510"/>
                </a:cubicBezTo>
                <a:cubicBezTo>
                  <a:pt x="215" y="510"/>
                  <a:pt x="220" y="509"/>
                  <a:pt x="224" y="507"/>
                </a:cubicBezTo>
                <a:cubicBezTo>
                  <a:pt x="251" y="496"/>
                  <a:pt x="251" y="496"/>
                  <a:pt x="251" y="496"/>
                </a:cubicBezTo>
                <a:cubicBezTo>
                  <a:pt x="277" y="507"/>
                  <a:pt x="277" y="507"/>
                  <a:pt x="277" y="507"/>
                </a:cubicBezTo>
                <a:cubicBezTo>
                  <a:pt x="282" y="509"/>
                  <a:pt x="286" y="510"/>
                  <a:pt x="291" y="510"/>
                </a:cubicBezTo>
                <a:cubicBezTo>
                  <a:pt x="300" y="510"/>
                  <a:pt x="308" y="507"/>
                  <a:pt x="315" y="501"/>
                </a:cubicBezTo>
                <a:cubicBezTo>
                  <a:pt x="336" y="481"/>
                  <a:pt x="336" y="481"/>
                  <a:pt x="336" y="481"/>
                </a:cubicBezTo>
                <a:cubicBezTo>
                  <a:pt x="365" y="482"/>
                  <a:pt x="365" y="482"/>
                  <a:pt x="365" y="482"/>
                </a:cubicBezTo>
                <a:cubicBezTo>
                  <a:pt x="366" y="482"/>
                  <a:pt x="366" y="482"/>
                  <a:pt x="366" y="482"/>
                </a:cubicBezTo>
                <a:cubicBezTo>
                  <a:pt x="380" y="482"/>
                  <a:pt x="392" y="475"/>
                  <a:pt x="398" y="463"/>
                </a:cubicBezTo>
                <a:cubicBezTo>
                  <a:pt x="412" y="438"/>
                  <a:pt x="412" y="438"/>
                  <a:pt x="412" y="438"/>
                </a:cubicBezTo>
                <a:cubicBezTo>
                  <a:pt x="413" y="438"/>
                  <a:pt x="413" y="438"/>
                  <a:pt x="413" y="438"/>
                </a:cubicBezTo>
                <a:cubicBezTo>
                  <a:pt x="413" y="661"/>
                  <a:pt x="413" y="661"/>
                  <a:pt x="413" y="661"/>
                </a:cubicBezTo>
                <a:cubicBezTo>
                  <a:pt x="413" y="675"/>
                  <a:pt x="398" y="684"/>
                  <a:pt x="386" y="678"/>
                </a:cubicBezTo>
                <a:close/>
                <a:moveTo>
                  <a:pt x="4" y="256"/>
                </a:moveTo>
                <a:cubicBezTo>
                  <a:pt x="0" y="250"/>
                  <a:pt x="0" y="242"/>
                  <a:pt x="4" y="236"/>
                </a:cubicBezTo>
                <a:cubicBezTo>
                  <a:pt x="19" y="212"/>
                  <a:pt x="19" y="212"/>
                  <a:pt x="19" y="212"/>
                </a:cubicBezTo>
                <a:cubicBezTo>
                  <a:pt x="22" y="208"/>
                  <a:pt x="23" y="203"/>
                  <a:pt x="22" y="199"/>
                </a:cubicBezTo>
                <a:cubicBezTo>
                  <a:pt x="15" y="171"/>
                  <a:pt x="15" y="171"/>
                  <a:pt x="15" y="171"/>
                </a:cubicBezTo>
                <a:cubicBezTo>
                  <a:pt x="14" y="164"/>
                  <a:pt x="17" y="157"/>
                  <a:pt x="22" y="153"/>
                </a:cubicBezTo>
                <a:cubicBezTo>
                  <a:pt x="45" y="135"/>
                  <a:pt x="45" y="135"/>
                  <a:pt x="45" y="135"/>
                </a:cubicBezTo>
                <a:cubicBezTo>
                  <a:pt x="49" y="132"/>
                  <a:pt x="51" y="128"/>
                  <a:pt x="52" y="123"/>
                </a:cubicBezTo>
                <a:cubicBezTo>
                  <a:pt x="56" y="95"/>
                  <a:pt x="56" y="95"/>
                  <a:pt x="56" y="95"/>
                </a:cubicBezTo>
                <a:cubicBezTo>
                  <a:pt x="57" y="88"/>
                  <a:pt x="62" y="82"/>
                  <a:pt x="68" y="80"/>
                </a:cubicBezTo>
                <a:cubicBezTo>
                  <a:pt x="95" y="71"/>
                  <a:pt x="95" y="71"/>
                  <a:pt x="95" y="71"/>
                </a:cubicBezTo>
                <a:cubicBezTo>
                  <a:pt x="100" y="70"/>
                  <a:pt x="104" y="67"/>
                  <a:pt x="106" y="62"/>
                </a:cubicBezTo>
                <a:cubicBezTo>
                  <a:pt x="119" y="37"/>
                  <a:pt x="119" y="37"/>
                  <a:pt x="119" y="37"/>
                </a:cubicBezTo>
                <a:cubicBezTo>
                  <a:pt x="122" y="31"/>
                  <a:pt x="128" y="27"/>
                  <a:pt x="135" y="27"/>
                </a:cubicBezTo>
                <a:cubicBezTo>
                  <a:pt x="136" y="27"/>
                  <a:pt x="136" y="27"/>
                  <a:pt x="136" y="27"/>
                </a:cubicBezTo>
                <a:cubicBezTo>
                  <a:pt x="164" y="29"/>
                  <a:pt x="164" y="29"/>
                  <a:pt x="164" y="29"/>
                </a:cubicBezTo>
                <a:cubicBezTo>
                  <a:pt x="165" y="29"/>
                  <a:pt x="165" y="29"/>
                  <a:pt x="165" y="29"/>
                </a:cubicBezTo>
                <a:cubicBezTo>
                  <a:pt x="170" y="29"/>
                  <a:pt x="174" y="27"/>
                  <a:pt x="177" y="24"/>
                </a:cubicBezTo>
                <a:cubicBezTo>
                  <a:pt x="198" y="5"/>
                  <a:pt x="198" y="5"/>
                  <a:pt x="198" y="5"/>
                </a:cubicBezTo>
                <a:cubicBezTo>
                  <a:pt x="202" y="1"/>
                  <a:pt x="206" y="0"/>
                  <a:pt x="211" y="0"/>
                </a:cubicBezTo>
                <a:cubicBezTo>
                  <a:pt x="213" y="0"/>
                  <a:pt x="215" y="0"/>
                  <a:pt x="217" y="1"/>
                </a:cubicBezTo>
                <a:cubicBezTo>
                  <a:pt x="244" y="12"/>
                  <a:pt x="244" y="12"/>
                  <a:pt x="244" y="12"/>
                </a:cubicBezTo>
                <a:cubicBezTo>
                  <a:pt x="246" y="13"/>
                  <a:pt x="248" y="13"/>
                  <a:pt x="251" y="13"/>
                </a:cubicBezTo>
                <a:cubicBezTo>
                  <a:pt x="253" y="13"/>
                  <a:pt x="255" y="13"/>
                  <a:pt x="258" y="12"/>
                </a:cubicBezTo>
                <a:cubicBezTo>
                  <a:pt x="284" y="1"/>
                  <a:pt x="284" y="1"/>
                  <a:pt x="284" y="1"/>
                </a:cubicBezTo>
                <a:cubicBezTo>
                  <a:pt x="286" y="0"/>
                  <a:pt x="289" y="0"/>
                  <a:pt x="291" y="0"/>
                </a:cubicBezTo>
                <a:cubicBezTo>
                  <a:pt x="295" y="0"/>
                  <a:pt x="300" y="2"/>
                  <a:pt x="303" y="5"/>
                </a:cubicBezTo>
                <a:cubicBezTo>
                  <a:pt x="324" y="24"/>
                  <a:pt x="324" y="24"/>
                  <a:pt x="324" y="24"/>
                </a:cubicBezTo>
                <a:cubicBezTo>
                  <a:pt x="328" y="27"/>
                  <a:pt x="332" y="29"/>
                  <a:pt x="336" y="29"/>
                </a:cubicBezTo>
                <a:cubicBezTo>
                  <a:pt x="337" y="29"/>
                  <a:pt x="337" y="29"/>
                  <a:pt x="337" y="29"/>
                </a:cubicBezTo>
                <a:cubicBezTo>
                  <a:pt x="366" y="27"/>
                  <a:pt x="366" y="27"/>
                  <a:pt x="366" y="27"/>
                </a:cubicBezTo>
                <a:cubicBezTo>
                  <a:pt x="366" y="27"/>
                  <a:pt x="366" y="27"/>
                  <a:pt x="366" y="27"/>
                </a:cubicBezTo>
                <a:cubicBezTo>
                  <a:pt x="373" y="27"/>
                  <a:pt x="379" y="31"/>
                  <a:pt x="382" y="37"/>
                </a:cubicBezTo>
                <a:cubicBezTo>
                  <a:pt x="396" y="62"/>
                  <a:pt x="396" y="62"/>
                  <a:pt x="396" y="62"/>
                </a:cubicBezTo>
                <a:cubicBezTo>
                  <a:pt x="398" y="67"/>
                  <a:pt x="402" y="70"/>
                  <a:pt x="406" y="71"/>
                </a:cubicBezTo>
                <a:cubicBezTo>
                  <a:pt x="433" y="80"/>
                  <a:pt x="433" y="80"/>
                  <a:pt x="433" y="80"/>
                </a:cubicBezTo>
                <a:cubicBezTo>
                  <a:pt x="440" y="82"/>
                  <a:pt x="445" y="88"/>
                  <a:pt x="446" y="95"/>
                </a:cubicBezTo>
                <a:cubicBezTo>
                  <a:pt x="450" y="123"/>
                  <a:pt x="450" y="123"/>
                  <a:pt x="450" y="123"/>
                </a:cubicBezTo>
                <a:cubicBezTo>
                  <a:pt x="450" y="128"/>
                  <a:pt x="453" y="132"/>
                  <a:pt x="456" y="135"/>
                </a:cubicBezTo>
                <a:cubicBezTo>
                  <a:pt x="479" y="153"/>
                  <a:pt x="479" y="153"/>
                  <a:pt x="479" y="153"/>
                </a:cubicBezTo>
                <a:cubicBezTo>
                  <a:pt x="485" y="157"/>
                  <a:pt x="487" y="164"/>
                  <a:pt x="486" y="171"/>
                </a:cubicBezTo>
                <a:cubicBezTo>
                  <a:pt x="480" y="199"/>
                  <a:pt x="480" y="199"/>
                  <a:pt x="480" y="199"/>
                </a:cubicBezTo>
                <a:cubicBezTo>
                  <a:pt x="479" y="203"/>
                  <a:pt x="479" y="208"/>
                  <a:pt x="482" y="212"/>
                </a:cubicBezTo>
                <a:cubicBezTo>
                  <a:pt x="497" y="236"/>
                  <a:pt x="497" y="236"/>
                  <a:pt x="497" y="236"/>
                </a:cubicBezTo>
                <a:cubicBezTo>
                  <a:pt x="501" y="242"/>
                  <a:pt x="501" y="250"/>
                  <a:pt x="497" y="256"/>
                </a:cubicBezTo>
                <a:cubicBezTo>
                  <a:pt x="482" y="280"/>
                  <a:pt x="482" y="280"/>
                  <a:pt x="482" y="280"/>
                </a:cubicBezTo>
                <a:cubicBezTo>
                  <a:pt x="479" y="284"/>
                  <a:pt x="478" y="289"/>
                  <a:pt x="479" y="293"/>
                </a:cubicBezTo>
                <a:cubicBezTo>
                  <a:pt x="486" y="321"/>
                  <a:pt x="486" y="321"/>
                  <a:pt x="486" y="321"/>
                </a:cubicBezTo>
                <a:cubicBezTo>
                  <a:pt x="487" y="328"/>
                  <a:pt x="484" y="335"/>
                  <a:pt x="479" y="339"/>
                </a:cubicBezTo>
                <a:cubicBezTo>
                  <a:pt x="456" y="357"/>
                  <a:pt x="456" y="357"/>
                  <a:pt x="456" y="357"/>
                </a:cubicBezTo>
                <a:cubicBezTo>
                  <a:pt x="453" y="360"/>
                  <a:pt x="450" y="364"/>
                  <a:pt x="450" y="369"/>
                </a:cubicBezTo>
                <a:cubicBezTo>
                  <a:pt x="446" y="397"/>
                  <a:pt x="446" y="397"/>
                  <a:pt x="446" y="397"/>
                </a:cubicBezTo>
                <a:cubicBezTo>
                  <a:pt x="445" y="404"/>
                  <a:pt x="440" y="410"/>
                  <a:pt x="433" y="412"/>
                </a:cubicBezTo>
                <a:cubicBezTo>
                  <a:pt x="413" y="419"/>
                  <a:pt x="413" y="419"/>
                  <a:pt x="413" y="419"/>
                </a:cubicBezTo>
                <a:cubicBezTo>
                  <a:pt x="406" y="421"/>
                  <a:pt x="406" y="421"/>
                  <a:pt x="406" y="421"/>
                </a:cubicBezTo>
                <a:cubicBezTo>
                  <a:pt x="401" y="422"/>
                  <a:pt x="398" y="425"/>
                  <a:pt x="395" y="429"/>
                </a:cubicBezTo>
                <a:cubicBezTo>
                  <a:pt x="382" y="455"/>
                  <a:pt x="382" y="455"/>
                  <a:pt x="382" y="455"/>
                </a:cubicBezTo>
                <a:cubicBezTo>
                  <a:pt x="379" y="461"/>
                  <a:pt x="373" y="464"/>
                  <a:pt x="366" y="464"/>
                </a:cubicBezTo>
                <a:cubicBezTo>
                  <a:pt x="365" y="464"/>
                  <a:pt x="365" y="464"/>
                  <a:pt x="365" y="464"/>
                </a:cubicBezTo>
                <a:cubicBezTo>
                  <a:pt x="337" y="463"/>
                  <a:pt x="337" y="463"/>
                  <a:pt x="337" y="463"/>
                </a:cubicBezTo>
                <a:cubicBezTo>
                  <a:pt x="336" y="463"/>
                  <a:pt x="336" y="463"/>
                  <a:pt x="336" y="463"/>
                </a:cubicBezTo>
                <a:cubicBezTo>
                  <a:pt x="332" y="463"/>
                  <a:pt x="327" y="465"/>
                  <a:pt x="324" y="468"/>
                </a:cubicBezTo>
                <a:cubicBezTo>
                  <a:pt x="303" y="487"/>
                  <a:pt x="303" y="487"/>
                  <a:pt x="303" y="487"/>
                </a:cubicBezTo>
                <a:cubicBezTo>
                  <a:pt x="299" y="490"/>
                  <a:pt x="295" y="492"/>
                  <a:pt x="291" y="492"/>
                </a:cubicBezTo>
                <a:cubicBezTo>
                  <a:pt x="288" y="492"/>
                  <a:pt x="286" y="491"/>
                  <a:pt x="284" y="491"/>
                </a:cubicBezTo>
                <a:cubicBezTo>
                  <a:pt x="257" y="480"/>
                  <a:pt x="257" y="480"/>
                  <a:pt x="257" y="480"/>
                </a:cubicBezTo>
                <a:cubicBezTo>
                  <a:pt x="255" y="479"/>
                  <a:pt x="253" y="478"/>
                  <a:pt x="250" y="478"/>
                </a:cubicBezTo>
                <a:cubicBezTo>
                  <a:pt x="248" y="478"/>
                  <a:pt x="246" y="479"/>
                  <a:pt x="244" y="480"/>
                </a:cubicBezTo>
                <a:cubicBezTo>
                  <a:pt x="217" y="491"/>
                  <a:pt x="217" y="491"/>
                  <a:pt x="217" y="491"/>
                </a:cubicBezTo>
                <a:cubicBezTo>
                  <a:pt x="215" y="492"/>
                  <a:pt x="213" y="492"/>
                  <a:pt x="210" y="492"/>
                </a:cubicBezTo>
                <a:cubicBezTo>
                  <a:pt x="206" y="492"/>
                  <a:pt x="202" y="490"/>
                  <a:pt x="198" y="487"/>
                </a:cubicBezTo>
                <a:cubicBezTo>
                  <a:pt x="177" y="468"/>
                  <a:pt x="177" y="468"/>
                  <a:pt x="177" y="468"/>
                </a:cubicBezTo>
                <a:cubicBezTo>
                  <a:pt x="174" y="465"/>
                  <a:pt x="169" y="463"/>
                  <a:pt x="165" y="463"/>
                </a:cubicBezTo>
                <a:cubicBezTo>
                  <a:pt x="164" y="463"/>
                  <a:pt x="164" y="463"/>
                  <a:pt x="164" y="463"/>
                </a:cubicBezTo>
                <a:cubicBezTo>
                  <a:pt x="136" y="464"/>
                  <a:pt x="136" y="464"/>
                  <a:pt x="136" y="464"/>
                </a:cubicBezTo>
                <a:cubicBezTo>
                  <a:pt x="135" y="464"/>
                  <a:pt x="135" y="464"/>
                  <a:pt x="135" y="464"/>
                </a:cubicBezTo>
                <a:cubicBezTo>
                  <a:pt x="128" y="464"/>
                  <a:pt x="122" y="461"/>
                  <a:pt x="119" y="455"/>
                </a:cubicBezTo>
                <a:cubicBezTo>
                  <a:pt x="106" y="429"/>
                  <a:pt x="106" y="429"/>
                  <a:pt x="106" y="429"/>
                </a:cubicBezTo>
                <a:cubicBezTo>
                  <a:pt x="103" y="425"/>
                  <a:pt x="100" y="422"/>
                  <a:pt x="95" y="421"/>
                </a:cubicBezTo>
                <a:cubicBezTo>
                  <a:pt x="88" y="419"/>
                  <a:pt x="88" y="419"/>
                  <a:pt x="88" y="419"/>
                </a:cubicBezTo>
                <a:cubicBezTo>
                  <a:pt x="68" y="412"/>
                  <a:pt x="68" y="412"/>
                  <a:pt x="68" y="412"/>
                </a:cubicBezTo>
                <a:cubicBezTo>
                  <a:pt x="61" y="410"/>
                  <a:pt x="56" y="404"/>
                  <a:pt x="55" y="397"/>
                </a:cubicBezTo>
                <a:cubicBezTo>
                  <a:pt x="51" y="369"/>
                  <a:pt x="51" y="369"/>
                  <a:pt x="51" y="369"/>
                </a:cubicBezTo>
                <a:cubicBezTo>
                  <a:pt x="51" y="364"/>
                  <a:pt x="48" y="360"/>
                  <a:pt x="45" y="357"/>
                </a:cubicBezTo>
                <a:cubicBezTo>
                  <a:pt x="22" y="339"/>
                  <a:pt x="22" y="339"/>
                  <a:pt x="22" y="339"/>
                </a:cubicBezTo>
                <a:cubicBezTo>
                  <a:pt x="17" y="335"/>
                  <a:pt x="14" y="328"/>
                  <a:pt x="15" y="321"/>
                </a:cubicBezTo>
                <a:cubicBezTo>
                  <a:pt x="22" y="293"/>
                  <a:pt x="22" y="293"/>
                  <a:pt x="22" y="293"/>
                </a:cubicBezTo>
                <a:cubicBezTo>
                  <a:pt x="22" y="289"/>
                  <a:pt x="22" y="284"/>
                  <a:pt x="19" y="280"/>
                </a:cubicBezTo>
                <a:lnTo>
                  <a:pt x="4" y="256"/>
                </a:lnTo>
                <a:close/>
                <a:moveTo>
                  <a:pt x="61" y="246"/>
                </a:moveTo>
                <a:cubicBezTo>
                  <a:pt x="61" y="272"/>
                  <a:pt x="66" y="296"/>
                  <a:pt x="76" y="320"/>
                </a:cubicBezTo>
                <a:cubicBezTo>
                  <a:pt x="79" y="328"/>
                  <a:pt x="84" y="337"/>
                  <a:pt x="89" y="345"/>
                </a:cubicBezTo>
                <a:cubicBezTo>
                  <a:pt x="96" y="357"/>
                  <a:pt x="106" y="369"/>
                  <a:pt x="116" y="380"/>
                </a:cubicBezTo>
                <a:cubicBezTo>
                  <a:pt x="134" y="398"/>
                  <a:pt x="154" y="411"/>
                  <a:pt x="177" y="421"/>
                </a:cubicBezTo>
                <a:cubicBezTo>
                  <a:pt x="200" y="431"/>
                  <a:pt x="225" y="436"/>
                  <a:pt x="251" y="436"/>
                </a:cubicBezTo>
                <a:cubicBezTo>
                  <a:pt x="276" y="436"/>
                  <a:pt x="301" y="431"/>
                  <a:pt x="325" y="421"/>
                </a:cubicBezTo>
                <a:cubicBezTo>
                  <a:pt x="347" y="411"/>
                  <a:pt x="367" y="398"/>
                  <a:pt x="385" y="380"/>
                </a:cubicBezTo>
                <a:cubicBezTo>
                  <a:pt x="396" y="369"/>
                  <a:pt x="405" y="357"/>
                  <a:pt x="413" y="345"/>
                </a:cubicBezTo>
                <a:cubicBezTo>
                  <a:pt x="418" y="337"/>
                  <a:pt x="422" y="328"/>
                  <a:pt x="425" y="320"/>
                </a:cubicBezTo>
                <a:cubicBezTo>
                  <a:pt x="435" y="296"/>
                  <a:pt x="440" y="272"/>
                  <a:pt x="440" y="246"/>
                </a:cubicBezTo>
                <a:cubicBezTo>
                  <a:pt x="440" y="220"/>
                  <a:pt x="435" y="195"/>
                  <a:pt x="425" y="172"/>
                </a:cubicBezTo>
                <a:cubicBezTo>
                  <a:pt x="416" y="149"/>
                  <a:pt x="402" y="129"/>
                  <a:pt x="385" y="112"/>
                </a:cubicBezTo>
                <a:cubicBezTo>
                  <a:pt x="367" y="94"/>
                  <a:pt x="347" y="81"/>
                  <a:pt x="325" y="71"/>
                </a:cubicBezTo>
                <a:cubicBezTo>
                  <a:pt x="301" y="61"/>
                  <a:pt x="276" y="56"/>
                  <a:pt x="251" y="56"/>
                </a:cubicBezTo>
                <a:cubicBezTo>
                  <a:pt x="225" y="56"/>
                  <a:pt x="200" y="61"/>
                  <a:pt x="177" y="71"/>
                </a:cubicBezTo>
                <a:cubicBezTo>
                  <a:pt x="154" y="81"/>
                  <a:pt x="134" y="94"/>
                  <a:pt x="116" y="112"/>
                </a:cubicBezTo>
                <a:cubicBezTo>
                  <a:pt x="99" y="129"/>
                  <a:pt x="85" y="149"/>
                  <a:pt x="76" y="172"/>
                </a:cubicBezTo>
                <a:cubicBezTo>
                  <a:pt x="66" y="195"/>
                  <a:pt x="61" y="220"/>
                  <a:pt x="61" y="246"/>
                </a:cubicBezTo>
                <a:close/>
                <a:moveTo>
                  <a:pt x="88" y="290"/>
                </a:moveTo>
                <a:cubicBezTo>
                  <a:pt x="85" y="276"/>
                  <a:pt x="82" y="261"/>
                  <a:pt x="82" y="246"/>
                </a:cubicBezTo>
                <a:cubicBezTo>
                  <a:pt x="82" y="153"/>
                  <a:pt x="158" y="78"/>
                  <a:pt x="251" y="78"/>
                </a:cubicBezTo>
                <a:cubicBezTo>
                  <a:pt x="343" y="78"/>
                  <a:pt x="419" y="153"/>
                  <a:pt x="419" y="246"/>
                </a:cubicBezTo>
                <a:cubicBezTo>
                  <a:pt x="419" y="261"/>
                  <a:pt x="417" y="276"/>
                  <a:pt x="413" y="290"/>
                </a:cubicBezTo>
                <a:cubicBezTo>
                  <a:pt x="393" y="362"/>
                  <a:pt x="328" y="414"/>
                  <a:pt x="251" y="414"/>
                </a:cubicBezTo>
                <a:cubicBezTo>
                  <a:pt x="173" y="414"/>
                  <a:pt x="108" y="362"/>
                  <a:pt x="88" y="290"/>
                </a:cubicBezTo>
                <a:close/>
                <a:moveTo>
                  <a:pt x="145" y="231"/>
                </a:moveTo>
                <a:cubicBezTo>
                  <a:pt x="149" y="235"/>
                  <a:pt x="149" y="235"/>
                  <a:pt x="149" y="235"/>
                </a:cubicBezTo>
                <a:cubicBezTo>
                  <a:pt x="187" y="269"/>
                  <a:pt x="187" y="269"/>
                  <a:pt x="187" y="269"/>
                </a:cubicBezTo>
                <a:cubicBezTo>
                  <a:pt x="176" y="324"/>
                  <a:pt x="176" y="324"/>
                  <a:pt x="176" y="324"/>
                </a:cubicBezTo>
                <a:cubicBezTo>
                  <a:pt x="172" y="339"/>
                  <a:pt x="189" y="351"/>
                  <a:pt x="202" y="343"/>
                </a:cubicBezTo>
                <a:cubicBezTo>
                  <a:pt x="251" y="316"/>
                  <a:pt x="251" y="316"/>
                  <a:pt x="251" y="316"/>
                </a:cubicBezTo>
                <a:cubicBezTo>
                  <a:pt x="299" y="343"/>
                  <a:pt x="299" y="343"/>
                  <a:pt x="299" y="343"/>
                </a:cubicBezTo>
                <a:cubicBezTo>
                  <a:pt x="312" y="351"/>
                  <a:pt x="329" y="339"/>
                  <a:pt x="325" y="324"/>
                </a:cubicBezTo>
                <a:cubicBezTo>
                  <a:pt x="314" y="269"/>
                  <a:pt x="314" y="269"/>
                  <a:pt x="314" y="269"/>
                </a:cubicBezTo>
                <a:cubicBezTo>
                  <a:pt x="351" y="235"/>
                  <a:pt x="351" y="235"/>
                  <a:pt x="351" y="235"/>
                </a:cubicBezTo>
                <a:cubicBezTo>
                  <a:pt x="356" y="231"/>
                  <a:pt x="356" y="231"/>
                  <a:pt x="356" y="231"/>
                </a:cubicBezTo>
                <a:cubicBezTo>
                  <a:pt x="367" y="221"/>
                  <a:pt x="361" y="202"/>
                  <a:pt x="346" y="200"/>
                </a:cubicBezTo>
                <a:cubicBezTo>
                  <a:pt x="291" y="193"/>
                  <a:pt x="291" y="193"/>
                  <a:pt x="291" y="193"/>
                </a:cubicBezTo>
                <a:cubicBezTo>
                  <a:pt x="267" y="142"/>
                  <a:pt x="267" y="142"/>
                  <a:pt x="267" y="142"/>
                </a:cubicBezTo>
                <a:cubicBezTo>
                  <a:pt x="260" y="128"/>
                  <a:pt x="241" y="128"/>
                  <a:pt x="234" y="142"/>
                </a:cubicBezTo>
                <a:cubicBezTo>
                  <a:pt x="210" y="193"/>
                  <a:pt x="210" y="193"/>
                  <a:pt x="210" y="193"/>
                </a:cubicBezTo>
                <a:cubicBezTo>
                  <a:pt x="155" y="200"/>
                  <a:pt x="155" y="200"/>
                  <a:pt x="155" y="200"/>
                </a:cubicBezTo>
                <a:cubicBezTo>
                  <a:pt x="140" y="202"/>
                  <a:pt x="134" y="221"/>
                  <a:pt x="145" y="2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0" name="Freeform 207"/>
          <p:cNvSpPr>
            <a:spLocks noEditPoints="1"/>
          </p:cNvSpPr>
          <p:nvPr/>
        </p:nvSpPr>
        <p:spPr bwMode="auto">
          <a:xfrm>
            <a:off x="17600072" y="4565854"/>
            <a:ext cx="508814" cy="565348"/>
          </a:xfrm>
          <a:custGeom>
            <a:avLst/>
            <a:gdLst>
              <a:gd name="T0" fmla="*/ 13 w 641"/>
              <a:gd name="T1" fmla="*/ 536 h 712"/>
              <a:gd name="T2" fmla="*/ 212 w 641"/>
              <a:gd name="T3" fmla="*/ 546 h 712"/>
              <a:gd name="T4" fmla="*/ 320 w 641"/>
              <a:gd name="T5" fmla="*/ 712 h 712"/>
              <a:gd name="T6" fmla="*/ 429 w 641"/>
              <a:gd name="T7" fmla="*/ 546 h 712"/>
              <a:gd name="T8" fmla="*/ 628 w 641"/>
              <a:gd name="T9" fmla="*/ 536 h 712"/>
              <a:gd name="T10" fmla="*/ 537 w 641"/>
              <a:gd name="T11" fmla="*/ 357 h 712"/>
              <a:gd name="T12" fmla="*/ 628 w 641"/>
              <a:gd name="T13" fmla="*/ 177 h 712"/>
              <a:gd name="T14" fmla="*/ 429 w 641"/>
              <a:gd name="T15" fmla="*/ 167 h 712"/>
              <a:gd name="T16" fmla="*/ 320 w 641"/>
              <a:gd name="T17" fmla="*/ 0 h 712"/>
              <a:gd name="T18" fmla="*/ 212 w 641"/>
              <a:gd name="T19" fmla="*/ 167 h 712"/>
              <a:gd name="T20" fmla="*/ 13 w 641"/>
              <a:gd name="T21" fmla="*/ 177 h 712"/>
              <a:gd name="T22" fmla="*/ 104 w 641"/>
              <a:gd name="T23" fmla="*/ 356 h 712"/>
              <a:gd name="T24" fmla="*/ 590 w 641"/>
              <a:gd name="T25" fmla="*/ 199 h 712"/>
              <a:gd name="T26" fmla="*/ 503 w 641"/>
              <a:gd name="T27" fmla="*/ 328 h 712"/>
              <a:gd name="T28" fmla="*/ 550 w 641"/>
              <a:gd name="T29" fmla="*/ 187 h 712"/>
              <a:gd name="T30" fmla="*/ 447 w 641"/>
              <a:gd name="T31" fmla="*/ 372 h 712"/>
              <a:gd name="T32" fmla="*/ 503 w 641"/>
              <a:gd name="T33" fmla="*/ 385 h 712"/>
              <a:gd name="T34" fmla="*/ 590 w 641"/>
              <a:gd name="T35" fmla="*/ 514 h 712"/>
              <a:gd name="T36" fmla="*/ 445 w 641"/>
              <a:gd name="T37" fmla="*/ 428 h 712"/>
              <a:gd name="T38" fmla="*/ 272 w 641"/>
              <a:gd name="T39" fmla="*/ 475 h 712"/>
              <a:gd name="T40" fmla="*/ 373 w 641"/>
              <a:gd name="T41" fmla="*/ 586 h 712"/>
              <a:gd name="T42" fmla="*/ 297 w 641"/>
              <a:gd name="T43" fmla="*/ 651 h 712"/>
              <a:gd name="T44" fmla="*/ 320 w 641"/>
              <a:gd name="T45" fmla="*/ 500 h 712"/>
              <a:gd name="T46" fmla="*/ 395 w 641"/>
              <a:gd name="T47" fmla="*/ 486 h 712"/>
              <a:gd name="T48" fmla="*/ 398 w 641"/>
              <a:gd name="T49" fmla="*/ 458 h 712"/>
              <a:gd name="T50" fmla="*/ 384 w 641"/>
              <a:gd name="T51" fmla="*/ 247 h 712"/>
              <a:gd name="T52" fmla="*/ 398 w 641"/>
              <a:gd name="T53" fmla="*/ 255 h 712"/>
              <a:gd name="T54" fmla="*/ 320 w 641"/>
              <a:gd name="T55" fmla="*/ 45 h 712"/>
              <a:gd name="T56" fmla="*/ 387 w 641"/>
              <a:gd name="T57" fmla="*/ 183 h 712"/>
              <a:gd name="T58" fmla="*/ 267 w 641"/>
              <a:gd name="T59" fmla="*/ 127 h 712"/>
              <a:gd name="T60" fmla="*/ 256 w 641"/>
              <a:gd name="T61" fmla="*/ 247 h 712"/>
              <a:gd name="T62" fmla="*/ 239 w 641"/>
              <a:gd name="T63" fmla="*/ 310 h 712"/>
              <a:gd name="T64" fmla="*/ 362 w 641"/>
              <a:gd name="T65" fmla="*/ 285 h 712"/>
              <a:gd name="T66" fmla="*/ 402 w 641"/>
              <a:gd name="T67" fmla="*/ 403 h 712"/>
              <a:gd name="T68" fmla="*/ 279 w 641"/>
              <a:gd name="T69" fmla="*/ 428 h 712"/>
              <a:gd name="T70" fmla="*/ 239 w 641"/>
              <a:gd name="T71" fmla="*/ 310 h 712"/>
              <a:gd name="T72" fmla="*/ 51 w 641"/>
              <a:gd name="T73" fmla="*/ 199 h 712"/>
              <a:gd name="T74" fmla="*/ 196 w 641"/>
              <a:gd name="T75" fmla="*/ 285 h 712"/>
              <a:gd name="T76" fmla="*/ 194 w 641"/>
              <a:gd name="T77" fmla="*/ 372 h 712"/>
              <a:gd name="T78" fmla="*/ 194 w 641"/>
              <a:gd name="T79" fmla="*/ 372 h 712"/>
              <a:gd name="T80" fmla="*/ 204 w 641"/>
              <a:gd name="T81" fmla="*/ 502 h 712"/>
              <a:gd name="T82" fmla="*/ 54 w 641"/>
              <a:gd name="T83" fmla="*/ 485 h 712"/>
              <a:gd name="T84" fmla="*/ 270 w 641"/>
              <a:gd name="T85" fmla="*/ 357 h 712"/>
              <a:gd name="T86" fmla="*/ 320 w 641"/>
              <a:gd name="T87" fmla="*/ 407 h 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1" h="712">
                <a:moveTo>
                  <a:pt x="63" y="397"/>
                </a:moveTo>
                <a:cubicBezTo>
                  <a:pt x="40" y="423"/>
                  <a:pt x="23" y="447"/>
                  <a:pt x="14" y="468"/>
                </a:cubicBezTo>
                <a:cubicBezTo>
                  <a:pt x="6" y="486"/>
                  <a:pt x="0" y="513"/>
                  <a:pt x="13" y="536"/>
                </a:cubicBezTo>
                <a:cubicBezTo>
                  <a:pt x="20" y="548"/>
                  <a:pt x="31" y="557"/>
                  <a:pt x="46" y="563"/>
                </a:cubicBezTo>
                <a:cubicBezTo>
                  <a:pt x="59" y="567"/>
                  <a:pt x="74" y="570"/>
                  <a:pt x="91" y="570"/>
                </a:cubicBezTo>
                <a:cubicBezTo>
                  <a:pt x="124" y="570"/>
                  <a:pt x="165" y="562"/>
                  <a:pt x="212" y="546"/>
                </a:cubicBezTo>
                <a:cubicBezTo>
                  <a:pt x="216" y="565"/>
                  <a:pt x="220" y="583"/>
                  <a:pt x="225" y="599"/>
                </a:cubicBezTo>
                <a:cubicBezTo>
                  <a:pt x="236" y="632"/>
                  <a:pt x="248" y="658"/>
                  <a:pt x="262" y="677"/>
                </a:cubicBezTo>
                <a:cubicBezTo>
                  <a:pt x="274" y="693"/>
                  <a:pt x="294" y="712"/>
                  <a:pt x="320" y="712"/>
                </a:cubicBezTo>
                <a:cubicBezTo>
                  <a:pt x="347" y="712"/>
                  <a:pt x="367" y="693"/>
                  <a:pt x="379" y="677"/>
                </a:cubicBezTo>
                <a:cubicBezTo>
                  <a:pt x="393" y="658"/>
                  <a:pt x="405" y="632"/>
                  <a:pt x="415" y="599"/>
                </a:cubicBezTo>
                <a:cubicBezTo>
                  <a:pt x="421" y="583"/>
                  <a:pt x="425" y="565"/>
                  <a:pt x="429" y="546"/>
                </a:cubicBezTo>
                <a:cubicBezTo>
                  <a:pt x="476" y="562"/>
                  <a:pt x="517" y="570"/>
                  <a:pt x="550" y="570"/>
                </a:cubicBezTo>
                <a:cubicBezTo>
                  <a:pt x="567" y="570"/>
                  <a:pt x="582" y="567"/>
                  <a:pt x="594" y="563"/>
                </a:cubicBezTo>
                <a:cubicBezTo>
                  <a:pt x="609" y="557"/>
                  <a:pt x="621" y="548"/>
                  <a:pt x="628" y="536"/>
                </a:cubicBezTo>
                <a:cubicBezTo>
                  <a:pt x="641" y="513"/>
                  <a:pt x="635" y="486"/>
                  <a:pt x="627" y="468"/>
                </a:cubicBezTo>
                <a:cubicBezTo>
                  <a:pt x="618" y="446"/>
                  <a:pt x="601" y="423"/>
                  <a:pt x="578" y="397"/>
                </a:cubicBezTo>
                <a:cubicBezTo>
                  <a:pt x="566" y="384"/>
                  <a:pt x="552" y="370"/>
                  <a:pt x="537" y="357"/>
                </a:cubicBezTo>
                <a:cubicBezTo>
                  <a:pt x="552" y="343"/>
                  <a:pt x="566" y="329"/>
                  <a:pt x="578" y="316"/>
                </a:cubicBezTo>
                <a:cubicBezTo>
                  <a:pt x="601" y="290"/>
                  <a:pt x="618" y="266"/>
                  <a:pt x="627" y="245"/>
                </a:cubicBezTo>
                <a:cubicBezTo>
                  <a:pt x="635" y="227"/>
                  <a:pt x="641" y="200"/>
                  <a:pt x="628" y="177"/>
                </a:cubicBezTo>
                <a:cubicBezTo>
                  <a:pt x="621" y="165"/>
                  <a:pt x="609" y="156"/>
                  <a:pt x="595" y="150"/>
                </a:cubicBezTo>
                <a:cubicBezTo>
                  <a:pt x="582" y="146"/>
                  <a:pt x="567" y="143"/>
                  <a:pt x="550" y="143"/>
                </a:cubicBezTo>
                <a:cubicBezTo>
                  <a:pt x="517" y="143"/>
                  <a:pt x="476" y="151"/>
                  <a:pt x="429" y="167"/>
                </a:cubicBezTo>
                <a:cubicBezTo>
                  <a:pt x="425" y="148"/>
                  <a:pt x="421" y="130"/>
                  <a:pt x="415" y="114"/>
                </a:cubicBezTo>
                <a:cubicBezTo>
                  <a:pt x="405" y="81"/>
                  <a:pt x="393" y="55"/>
                  <a:pt x="379" y="36"/>
                </a:cubicBezTo>
                <a:cubicBezTo>
                  <a:pt x="367" y="20"/>
                  <a:pt x="347" y="0"/>
                  <a:pt x="320" y="0"/>
                </a:cubicBezTo>
                <a:cubicBezTo>
                  <a:pt x="294" y="0"/>
                  <a:pt x="274" y="20"/>
                  <a:pt x="262" y="36"/>
                </a:cubicBezTo>
                <a:cubicBezTo>
                  <a:pt x="248" y="54"/>
                  <a:pt x="236" y="81"/>
                  <a:pt x="225" y="114"/>
                </a:cubicBezTo>
                <a:cubicBezTo>
                  <a:pt x="220" y="130"/>
                  <a:pt x="216" y="148"/>
                  <a:pt x="212" y="167"/>
                </a:cubicBezTo>
                <a:cubicBezTo>
                  <a:pt x="165" y="151"/>
                  <a:pt x="124" y="143"/>
                  <a:pt x="91" y="143"/>
                </a:cubicBezTo>
                <a:cubicBezTo>
                  <a:pt x="74" y="143"/>
                  <a:pt x="59" y="146"/>
                  <a:pt x="46" y="150"/>
                </a:cubicBezTo>
                <a:cubicBezTo>
                  <a:pt x="31" y="156"/>
                  <a:pt x="20" y="165"/>
                  <a:pt x="13" y="177"/>
                </a:cubicBezTo>
                <a:cubicBezTo>
                  <a:pt x="0" y="200"/>
                  <a:pt x="6" y="227"/>
                  <a:pt x="14" y="245"/>
                </a:cubicBezTo>
                <a:cubicBezTo>
                  <a:pt x="23" y="266"/>
                  <a:pt x="40" y="290"/>
                  <a:pt x="63" y="316"/>
                </a:cubicBezTo>
                <a:cubicBezTo>
                  <a:pt x="75" y="329"/>
                  <a:pt x="89" y="343"/>
                  <a:pt x="104" y="356"/>
                </a:cubicBezTo>
                <a:cubicBezTo>
                  <a:pt x="89" y="370"/>
                  <a:pt x="75" y="384"/>
                  <a:pt x="63" y="397"/>
                </a:cubicBezTo>
                <a:close/>
                <a:moveTo>
                  <a:pt x="550" y="187"/>
                </a:moveTo>
                <a:cubicBezTo>
                  <a:pt x="570" y="187"/>
                  <a:pt x="585" y="192"/>
                  <a:pt x="590" y="199"/>
                </a:cubicBezTo>
                <a:cubicBezTo>
                  <a:pt x="593" y="205"/>
                  <a:pt x="592" y="215"/>
                  <a:pt x="586" y="228"/>
                </a:cubicBezTo>
                <a:cubicBezTo>
                  <a:pt x="579" y="244"/>
                  <a:pt x="565" y="265"/>
                  <a:pt x="545" y="286"/>
                </a:cubicBezTo>
                <a:cubicBezTo>
                  <a:pt x="533" y="300"/>
                  <a:pt x="519" y="314"/>
                  <a:pt x="503" y="328"/>
                </a:cubicBezTo>
                <a:cubicBezTo>
                  <a:pt x="485" y="313"/>
                  <a:pt x="465" y="299"/>
                  <a:pt x="445" y="285"/>
                </a:cubicBezTo>
                <a:cubicBezTo>
                  <a:pt x="443" y="260"/>
                  <a:pt x="440" y="235"/>
                  <a:pt x="437" y="211"/>
                </a:cubicBezTo>
                <a:cubicBezTo>
                  <a:pt x="482" y="195"/>
                  <a:pt x="521" y="187"/>
                  <a:pt x="550" y="187"/>
                </a:cubicBezTo>
                <a:close/>
                <a:moveTo>
                  <a:pt x="447" y="341"/>
                </a:moveTo>
                <a:cubicBezTo>
                  <a:pt x="454" y="346"/>
                  <a:pt x="461" y="351"/>
                  <a:pt x="468" y="357"/>
                </a:cubicBezTo>
                <a:cubicBezTo>
                  <a:pt x="461" y="362"/>
                  <a:pt x="454" y="367"/>
                  <a:pt x="447" y="372"/>
                </a:cubicBezTo>
                <a:cubicBezTo>
                  <a:pt x="447" y="367"/>
                  <a:pt x="447" y="346"/>
                  <a:pt x="447" y="341"/>
                </a:cubicBezTo>
                <a:close/>
                <a:moveTo>
                  <a:pt x="445" y="428"/>
                </a:moveTo>
                <a:cubicBezTo>
                  <a:pt x="465" y="414"/>
                  <a:pt x="485" y="400"/>
                  <a:pt x="503" y="385"/>
                </a:cubicBezTo>
                <a:cubicBezTo>
                  <a:pt x="519" y="399"/>
                  <a:pt x="533" y="413"/>
                  <a:pt x="545" y="427"/>
                </a:cubicBezTo>
                <a:cubicBezTo>
                  <a:pt x="565" y="448"/>
                  <a:pt x="579" y="469"/>
                  <a:pt x="586" y="486"/>
                </a:cubicBezTo>
                <a:cubicBezTo>
                  <a:pt x="592" y="498"/>
                  <a:pt x="593" y="508"/>
                  <a:pt x="590" y="514"/>
                </a:cubicBezTo>
                <a:cubicBezTo>
                  <a:pt x="585" y="522"/>
                  <a:pt x="570" y="526"/>
                  <a:pt x="550" y="526"/>
                </a:cubicBezTo>
                <a:cubicBezTo>
                  <a:pt x="521" y="526"/>
                  <a:pt x="482" y="518"/>
                  <a:pt x="437" y="502"/>
                </a:cubicBezTo>
                <a:cubicBezTo>
                  <a:pt x="440" y="479"/>
                  <a:pt x="443" y="454"/>
                  <a:pt x="445" y="428"/>
                </a:cubicBezTo>
                <a:close/>
                <a:moveTo>
                  <a:pt x="243" y="458"/>
                </a:moveTo>
                <a:cubicBezTo>
                  <a:pt x="247" y="461"/>
                  <a:pt x="252" y="463"/>
                  <a:pt x="256" y="466"/>
                </a:cubicBezTo>
                <a:cubicBezTo>
                  <a:pt x="262" y="469"/>
                  <a:pt x="267" y="472"/>
                  <a:pt x="272" y="475"/>
                </a:cubicBezTo>
                <a:cubicBezTo>
                  <a:pt x="263" y="479"/>
                  <a:pt x="255" y="482"/>
                  <a:pt x="246" y="486"/>
                </a:cubicBezTo>
                <a:cubicBezTo>
                  <a:pt x="245" y="477"/>
                  <a:pt x="244" y="467"/>
                  <a:pt x="243" y="458"/>
                </a:cubicBezTo>
                <a:close/>
                <a:moveTo>
                  <a:pt x="373" y="586"/>
                </a:moveTo>
                <a:cubicBezTo>
                  <a:pt x="365" y="614"/>
                  <a:pt x="354" y="636"/>
                  <a:pt x="343" y="651"/>
                </a:cubicBezTo>
                <a:cubicBezTo>
                  <a:pt x="335" y="662"/>
                  <a:pt x="327" y="669"/>
                  <a:pt x="320" y="669"/>
                </a:cubicBezTo>
                <a:cubicBezTo>
                  <a:pt x="314" y="669"/>
                  <a:pt x="306" y="662"/>
                  <a:pt x="297" y="651"/>
                </a:cubicBezTo>
                <a:cubicBezTo>
                  <a:pt x="287" y="637"/>
                  <a:pt x="276" y="614"/>
                  <a:pt x="267" y="586"/>
                </a:cubicBezTo>
                <a:cubicBezTo>
                  <a:pt x="262" y="569"/>
                  <a:pt x="257" y="550"/>
                  <a:pt x="253" y="531"/>
                </a:cubicBezTo>
                <a:cubicBezTo>
                  <a:pt x="275" y="522"/>
                  <a:pt x="298" y="512"/>
                  <a:pt x="320" y="500"/>
                </a:cubicBezTo>
                <a:cubicBezTo>
                  <a:pt x="343" y="512"/>
                  <a:pt x="365" y="522"/>
                  <a:pt x="387" y="531"/>
                </a:cubicBezTo>
                <a:cubicBezTo>
                  <a:pt x="383" y="551"/>
                  <a:pt x="379" y="569"/>
                  <a:pt x="373" y="586"/>
                </a:cubicBezTo>
                <a:close/>
                <a:moveTo>
                  <a:pt x="395" y="486"/>
                </a:moveTo>
                <a:cubicBezTo>
                  <a:pt x="386" y="482"/>
                  <a:pt x="377" y="479"/>
                  <a:pt x="369" y="475"/>
                </a:cubicBezTo>
                <a:cubicBezTo>
                  <a:pt x="374" y="472"/>
                  <a:pt x="379" y="469"/>
                  <a:pt x="384" y="466"/>
                </a:cubicBezTo>
                <a:cubicBezTo>
                  <a:pt x="389" y="463"/>
                  <a:pt x="393" y="461"/>
                  <a:pt x="398" y="458"/>
                </a:cubicBezTo>
                <a:cubicBezTo>
                  <a:pt x="397" y="467"/>
                  <a:pt x="396" y="477"/>
                  <a:pt x="395" y="486"/>
                </a:cubicBezTo>
                <a:close/>
                <a:moveTo>
                  <a:pt x="398" y="255"/>
                </a:moveTo>
                <a:cubicBezTo>
                  <a:pt x="393" y="253"/>
                  <a:pt x="389" y="250"/>
                  <a:pt x="384" y="247"/>
                </a:cubicBezTo>
                <a:cubicBezTo>
                  <a:pt x="379" y="244"/>
                  <a:pt x="374" y="241"/>
                  <a:pt x="369" y="238"/>
                </a:cubicBezTo>
                <a:cubicBezTo>
                  <a:pt x="378" y="234"/>
                  <a:pt x="386" y="231"/>
                  <a:pt x="395" y="227"/>
                </a:cubicBezTo>
                <a:cubicBezTo>
                  <a:pt x="396" y="236"/>
                  <a:pt x="397" y="246"/>
                  <a:pt x="398" y="255"/>
                </a:cubicBezTo>
                <a:close/>
                <a:moveTo>
                  <a:pt x="267" y="127"/>
                </a:moveTo>
                <a:cubicBezTo>
                  <a:pt x="276" y="99"/>
                  <a:pt x="287" y="77"/>
                  <a:pt x="297" y="62"/>
                </a:cubicBezTo>
                <a:cubicBezTo>
                  <a:pt x="306" y="51"/>
                  <a:pt x="314" y="45"/>
                  <a:pt x="320" y="45"/>
                </a:cubicBezTo>
                <a:cubicBezTo>
                  <a:pt x="327" y="45"/>
                  <a:pt x="335" y="51"/>
                  <a:pt x="343" y="62"/>
                </a:cubicBezTo>
                <a:cubicBezTo>
                  <a:pt x="354" y="77"/>
                  <a:pt x="365" y="99"/>
                  <a:pt x="373" y="127"/>
                </a:cubicBezTo>
                <a:cubicBezTo>
                  <a:pt x="379" y="144"/>
                  <a:pt x="383" y="163"/>
                  <a:pt x="387" y="183"/>
                </a:cubicBezTo>
                <a:cubicBezTo>
                  <a:pt x="365" y="191"/>
                  <a:pt x="343" y="201"/>
                  <a:pt x="320" y="213"/>
                </a:cubicBezTo>
                <a:cubicBezTo>
                  <a:pt x="298" y="201"/>
                  <a:pt x="275" y="191"/>
                  <a:pt x="253" y="183"/>
                </a:cubicBezTo>
                <a:cubicBezTo>
                  <a:pt x="257" y="163"/>
                  <a:pt x="262" y="144"/>
                  <a:pt x="267" y="127"/>
                </a:cubicBezTo>
                <a:close/>
                <a:moveTo>
                  <a:pt x="246" y="227"/>
                </a:moveTo>
                <a:cubicBezTo>
                  <a:pt x="255" y="231"/>
                  <a:pt x="263" y="234"/>
                  <a:pt x="272" y="238"/>
                </a:cubicBezTo>
                <a:cubicBezTo>
                  <a:pt x="267" y="241"/>
                  <a:pt x="262" y="244"/>
                  <a:pt x="256" y="247"/>
                </a:cubicBezTo>
                <a:cubicBezTo>
                  <a:pt x="252" y="250"/>
                  <a:pt x="247" y="253"/>
                  <a:pt x="243" y="255"/>
                </a:cubicBezTo>
                <a:cubicBezTo>
                  <a:pt x="244" y="246"/>
                  <a:pt x="245" y="236"/>
                  <a:pt x="246" y="227"/>
                </a:cubicBezTo>
                <a:close/>
                <a:moveTo>
                  <a:pt x="239" y="310"/>
                </a:moveTo>
                <a:cubicBezTo>
                  <a:pt x="252" y="301"/>
                  <a:pt x="265" y="293"/>
                  <a:pt x="279" y="285"/>
                </a:cubicBezTo>
                <a:cubicBezTo>
                  <a:pt x="292" y="277"/>
                  <a:pt x="306" y="269"/>
                  <a:pt x="320" y="262"/>
                </a:cubicBezTo>
                <a:cubicBezTo>
                  <a:pt x="334" y="269"/>
                  <a:pt x="348" y="277"/>
                  <a:pt x="362" y="285"/>
                </a:cubicBezTo>
                <a:cubicBezTo>
                  <a:pt x="376" y="293"/>
                  <a:pt x="389" y="301"/>
                  <a:pt x="402" y="310"/>
                </a:cubicBezTo>
                <a:cubicBezTo>
                  <a:pt x="403" y="325"/>
                  <a:pt x="403" y="341"/>
                  <a:pt x="403" y="357"/>
                </a:cubicBezTo>
                <a:cubicBezTo>
                  <a:pt x="403" y="372"/>
                  <a:pt x="403" y="388"/>
                  <a:pt x="402" y="403"/>
                </a:cubicBezTo>
                <a:cubicBezTo>
                  <a:pt x="389" y="412"/>
                  <a:pt x="376" y="420"/>
                  <a:pt x="362" y="428"/>
                </a:cubicBezTo>
                <a:cubicBezTo>
                  <a:pt x="348" y="436"/>
                  <a:pt x="334" y="444"/>
                  <a:pt x="320" y="451"/>
                </a:cubicBezTo>
                <a:cubicBezTo>
                  <a:pt x="306" y="444"/>
                  <a:pt x="293" y="436"/>
                  <a:pt x="279" y="428"/>
                </a:cubicBezTo>
                <a:cubicBezTo>
                  <a:pt x="265" y="420"/>
                  <a:pt x="252" y="412"/>
                  <a:pt x="239" y="403"/>
                </a:cubicBezTo>
                <a:cubicBezTo>
                  <a:pt x="238" y="388"/>
                  <a:pt x="238" y="372"/>
                  <a:pt x="238" y="357"/>
                </a:cubicBezTo>
                <a:cubicBezTo>
                  <a:pt x="238" y="341"/>
                  <a:pt x="238" y="325"/>
                  <a:pt x="239" y="310"/>
                </a:cubicBezTo>
                <a:close/>
                <a:moveTo>
                  <a:pt x="96" y="286"/>
                </a:moveTo>
                <a:cubicBezTo>
                  <a:pt x="76" y="265"/>
                  <a:pt x="62" y="244"/>
                  <a:pt x="55" y="228"/>
                </a:cubicBezTo>
                <a:cubicBezTo>
                  <a:pt x="49" y="215"/>
                  <a:pt x="48" y="205"/>
                  <a:pt x="51" y="199"/>
                </a:cubicBezTo>
                <a:cubicBezTo>
                  <a:pt x="56" y="192"/>
                  <a:pt x="70" y="187"/>
                  <a:pt x="91" y="187"/>
                </a:cubicBezTo>
                <a:cubicBezTo>
                  <a:pt x="120" y="187"/>
                  <a:pt x="159" y="195"/>
                  <a:pt x="204" y="211"/>
                </a:cubicBezTo>
                <a:cubicBezTo>
                  <a:pt x="200" y="235"/>
                  <a:pt x="198" y="259"/>
                  <a:pt x="196" y="285"/>
                </a:cubicBezTo>
                <a:cubicBezTo>
                  <a:pt x="176" y="299"/>
                  <a:pt x="156" y="313"/>
                  <a:pt x="138" y="328"/>
                </a:cubicBezTo>
                <a:cubicBezTo>
                  <a:pt x="122" y="314"/>
                  <a:pt x="108" y="300"/>
                  <a:pt x="96" y="286"/>
                </a:cubicBezTo>
                <a:close/>
                <a:moveTo>
                  <a:pt x="194" y="372"/>
                </a:moveTo>
                <a:cubicBezTo>
                  <a:pt x="187" y="367"/>
                  <a:pt x="180" y="362"/>
                  <a:pt x="173" y="357"/>
                </a:cubicBezTo>
                <a:cubicBezTo>
                  <a:pt x="180" y="351"/>
                  <a:pt x="187" y="346"/>
                  <a:pt x="194" y="341"/>
                </a:cubicBezTo>
                <a:cubicBezTo>
                  <a:pt x="194" y="346"/>
                  <a:pt x="194" y="367"/>
                  <a:pt x="194" y="372"/>
                </a:cubicBezTo>
                <a:close/>
                <a:moveTo>
                  <a:pt x="138" y="385"/>
                </a:moveTo>
                <a:cubicBezTo>
                  <a:pt x="156" y="400"/>
                  <a:pt x="175" y="414"/>
                  <a:pt x="196" y="428"/>
                </a:cubicBezTo>
                <a:cubicBezTo>
                  <a:pt x="198" y="454"/>
                  <a:pt x="200" y="478"/>
                  <a:pt x="204" y="502"/>
                </a:cubicBezTo>
                <a:cubicBezTo>
                  <a:pt x="159" y="518"/>
                  <a:pt x="120" y="526"/>
                  <a:pt x="91" y="526"/>
                </a:cubicBezTo>
                <a:cubicBezTo>
                  <a:pt x="70" y="526"/>
                  <a:pt x="55" y="521"/>
                  <a:pt x="51" y="514"/>
                </a:cubicBezTo>
                <a:cubicBezTo>
                  <a:pt x="48" y="508"/>
                  <a:pt x="49" y="498"/>
                  <a:pt x="54" y="485"/>
                </a:cubicBezTo>
                <a:cubicBezTo>
                  <a:pt x="62" y="469"/>
                  <a:pt x="76" y="448"/>
                  <a:pt x="95" y="427"/>
                </a:cubicBezTo>
                <a:cubicBezTo>
                  <a:pt x="108" y="413"/>
                  <a:pt x="122" y="399"/>
                  <a:pt x="138" y="385"/>
                </a:cubicBezTo>
                <a:close/>
                <a:moveTo>
                  <a:pt x="270" y="357"/>
                </a:moveTo>
                <a:cubicBezTo>
                  <a:pt x="270" y="329"/>
                  <a:pt x="292" y="306"/>
                  <a:pt x="320" y="306"/>
                </a:cubicBezTo>
                <a:cubicBezTo>
                  <a:pt x="348" y="306"/>
                  <a:pt x="371" y="329"/>
                  <a:pt x="371" y="357"/>
                </a:cubicBezTo>
                <a:cubicBezTo>
                  <a:pt x="371" y="384"/>
                  <a:pt x="348" y="407"/>
                  <a:pt x="320" y="407"/>
                </a:cubicBezTo>
                <a:cubicBezTo>
                  <a:pt x="292" y="407"/>
                  <a:pt x="270" y="384"/>
                  <a:pt x="270" y="3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1" name="Freeform 208"/>
          <p:cNvSpPr>
            <a:spLocks noEditPoints="1"/>
          </p:cNvSpPr>
          <p:nvPr/>
        </p:nvSpPr>
        <p:spPr bwMode="auto">
          <a:xfrm>
            <a:off x="13053074" y="2576525"/>
            <a:ext cx="532214" cy="502970"/>
          </a:xfrm>
          <a:custGeom>
            <a:avLst/>
            <a:gdLst>
              <a:gd name="T0" fmla="*/ 104 w 672"/>
              <a:gd name="T1" fmla="*/ 476 h 634"/>
              <a:gd name="T2" fmla="*/ 265 w 672"/>
              <a:gd name="T3" fmla="*/ 531 h 634"/>
              <a:gd name="T4" fmla="*/ 426 w 672"/>
              <a:gd name="T5" fmla="*/ 476 h 634"/>
              <a:gd name="T6" fmla="*/ 530 w 672"/>
              <a:gd name="T7" fmla="*/ 266 h 634"/>
              <a:gd name="T8" fmla="*/ 265 w 672"/>
              <a:gd name="T9" fmla="*/ 0 h 634"/>
              <a:gd name="T10" fmla="*/ 0 w 672"/>
              <a:gd name="T11" fmla="*/ 266 h 634"/>
              <a:gd name="T12" fmla="*/ 104 w 672"/>
              <a:gd name="T13" fmla="*/ 476 h 634"/>
              <a:gd name="T14" fmla="*/ 265 w 672"/>
              <a:gd name="T15" fmla="*/ 224 h 634"/>
              <a:gd name="T16" fmla="*/ 307 w 672"/>
              <a:gd name="T17" fmla="*/ 266 h 634"/>
              <a:gd name="T18" fmla="*/ 265 w 672"/>
              <a:gd name="T19" fmla="*/ 307 h 634"/>
              <a:gd name="T20" fmla="*/ 223 w 672"/>
              <a:gd name="T21" fmla="*/ 266 h 634"/>
              <a:gd name="T22" fmla="*/ 265 w 672"/>
              <a:gd name="T23" fmla="*/ 224 h 634"/>
              <a:gd name="T24" fmla="*/ 557 w 672"/>
              <a:gd name="T25" fmla="*/ 251 h 634"/>
              <a:gd name="T26" fmla="*/ 615 w 672"/>
              <a:gd name="T27" fmla="*/ 194 h 634"/>
              <a:gd name="T28" fmla="*/ 672 w 672"/>
              <a:gd name="T29" fmla="*/ 251 h 634"/>
              <a:gd name="T30" fmla="*/ 638 w 672"/>
              <a:gd name="T31" fmla="*/ 304 h 634"/>
              <a:gd name="T32" fmla="*/ 604 w 672"/>
              <a:gd name="T33" fmla="*/ 424 h 634"/>
              <a:gd name="T34" fmla="*/ 525 w 672"/>
              <a:gd name="T35" fmla="*/ 526 h 634"/>
              <a:gd name="T36" fmla="*/ 426 w 672"/>
              <a:gd name="T37" fmla="*/ 592 h 634"/>
              <a:gd name="T38" fmla="*/ 426 w 672"/>
              <a:gd name="T39" fmla="*/ 616 h 634"/>
              <a:gd name="T40" fmla="*/ 408 w 672"/>
              <a:gd name="T41" fmla="*/ 634 h 634"/>
              <a:gd name="T42" fmla="*/ 122 w 672"/>
              <a:gd name="T43" fmla="*/ 634 h 634"/>
              <a:gd name="T44" fmla="*/ 104 w 672"/>
              <a:gd name="T45" fmla="*/ 616 h 634"/>
              <a:gd name="T46" fmla="*/ 104 w 672"/>
              <a:gd name="T47" fmla="*/ 503 h 634"/>
              <a:gd name="T48" fmla="*/ 153 w 672"/>
              <a:gd name="T49" fmla="*/ 530 h 634"/>
              <a:gd name="T50" fmla="*/ 265 w 672"/>
              <a:gd name="T51" fmla="*/ 552 h 634"/>
              <a:gd name="T52" fmla="*/ 377 w 672"/>
              <a:gd name="T53" fmla="*/ 530 h 634"/>
              <a:gd name="T54" fmla="*/ 426 w 672"/>
              <a:gd name="T55" fmla="*/ 503 h 634"/>
              <a:gd name="T56" fmla="*/ 426 w 672"/>
              <a:gd name="T57" fmla="*/ 535 h 634"/>
              <a:gd name="T58" fmla="*/ 492 w 672"/>
              <a:gd name="T59" fmla="*/ 487 h 634"/>
              <a:gd name="T60" fmla="*/ 559 w 672"/>
              <a:gd name="T61" fmla="*/ 400 h 634"/>
              <a:gd name="T62" fmla="*/ 588 w 672"/>
              <a:gd name="T63" fmla="*/ 302 h 634"/>
              <a:gd name="T64" fmla="*/ 557 w 672"/>
              <a:gd name="T65" fmla="*/ 251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72" h="634">
                <a:moveTo>
                  <a:pt x="104" y="476"/>
                </a:moveTo>
                <a:cubicBezTo>
                  <a:pt x="148" y="510"/>
                  <a:pt x="204" y="531"/>
                  <a:pt x="265" y="531"/>
                </a:cubicBezTo>
                <a:cubicBezTo>
                  <a:pt x="325" y="531"/>
                  <a:pt x="381" y="510"/>
                  <a:pt x="426" y="476"/>
                </a:cubicBezTo>
                <a:cubicBezTo>
                  <a:pt x="489" y="428"/>
                  <a:pt x="530" y="351"/>
                  <a:pt x="530" y="266"/>
                </a:cubicBezTo>
                <a:cubicBezTo>
                  <a:pt x="530" y="119"/>
                  <a:pt x="411" y="0"/>
                  <a:pt x="265" y="0"/>
                </a:cubicBezTo>
                <a:cubicBezTo>
                  <a:pt x="118" y="0"/>
                  <a:pt x="0" y="119"/>
                  <a:pt x="0" y="266"/>
                </a:cubicBezTo>
                <a:cubicBezTo>
                  <a:pt x="0" y="351"/>
                  <a:pt x="40" y="428"/>
                  <a:pt x="104" y="476"/>
                </a:cubicBezTo>
                <a:close/>
                <a:moveTo>
                  <a:pt x="265" y="224"/>
                </a:moveTo>
                <a:cubicBezTo>
                  <a:pt x="288" y="224"/>
                  <a:pt x="307" y="242"/>
                  <a:pt x="307" y="266"/>
                </a:cubicBezTo>
                <a:cubicBezTo>
                  <a:pt x="307" y="289"/>
                  <a:pt x="288" y="307"/>
                  <a:pt x="265" y="307"/>
                </a:cubicBezTo>
                <a:cubicBezTo>
                  <a:pt x="242" y="307"/>
                  <a:pt x="223" y="289"/>
                  <a:pt x="223" y="266"/>
                </a:cubicBezTo>
                <a:cubicBezTo>
                  <a:pt x="223" y="242"/>
                  <a:pt x="242" y="224"/>
                  <a:pt x="265" y="224"/>
                </a:cubicBezTo>
                <a:close/>
                <a:moveTo>
                  <a:pt x="557" y="251"/>
                </a:moveTo>
                <a:cubicBezTo>
                  <a:pt x="557" y="220"/>
                  <a:pt x="583" y="194"/>
                  <a:pt x="615" y="194"/>
                </a:cubicBezTo>
                <a:cubicBezTo>
                  <a:pt x="646" y="194"/>
                  <a:pt x="672" y="220"/>
                  <a:pt x="672" y="251"/>
                </a:cubicBezTo>
                <a:cubicBezTo>
                  <a:pt x="672" y="275"/>
                  <a:pt x="658" y="295"/>
                  <a:pt x="638" y="304"/>
                </a:cubicBezTo>
                <a:cubicBezTo>
                  <a:pt x="634" y="347"/>
                  <a:pt x="623" y="387"/>
                  <a:pt x="604" y="424"/>
                </a:cubicBezTo>
                <a:cubicBezTo>
                  <a:pt x="585" y="462"/>
                  <a:pt x="558" y="496"/>
                  <a:pt x="525" y="526"/>
                </a:cubicBezTo>
                <a:cubicBezTo>
                  <a:pt x="486" y="561"/>
                  <a:pt x="447" y="582"/>
                  <a:pt x="426" y="592"/>
                </a:cubicBezTo>
                <a:cubicBezTo>
                  <a:pt x="426" y="616"/>
                  <a:pt x="426" y="616"/>
                  <a:pt x="426" y="616"/>
                </a:cubicBezTo>
                <a:cubicBezTo>
                  <a:pt x="426" y="626"/>
                  <a:pt x="418" y="634"/>
                  <a:pt x="408" y="634"/>
                </a:cubicBezTo>
                <a:cubicBezTo>
                  <a:pt x="122" y="634"/>
                  <a:pt x="122" y="634"/>
                  <a:pt x="122" y="634"/>
                </a:cubicBezTo>
                <a:cubicBezTo>
                  <a:pt x="112" y="634"/>
                  <a:pt x="104" y="626"/>
                  <a:pt x="104" y="616"/>
                </a:cubicBezTo>
                <a:cubicBezTo>
                  <a:pt x="104" y="503"/>
                  <a:pt x="104" y="503"/>
                  <a:pt x="104" y="503"/>
                </a:cubicBezTo>
                <a:cubicBezTo>
                  <a:pt x="119" y="513"/>
                  <a:pt x="136" y="522"/>
                  <a:pt x="153" y="530"/>
                </a:cubicBezTo>
                <a:cubicBezTo>
                  <a:pt x="189" y="545"/>
                  <a:pt x="226" y="552"/>
                  <a:pt x="265" y="552"/>
                </a:cubicBezTo>
                <a:cubicBezTo>
                  <a:pt x="304" y="552"/>
                  <a:pt x="341" y="545"/>
                  <a:pt x="377" y="530"/>
                </a:cubicBezTo>
                <a:cubicBezTo>
                  <a:pt x="394" y="522"/>
                  <a:pt x="410" y="513"/>
                  <a:pt x="426" y="503"/>
                </a:cubicBezTo>
                <a:cubicBezTo>
                  <a:pt x="426" y="535"/>
                  <a:pt x="426" y="535"/>
                  <a:pt x="426" y="535"/>
                </a:cubicBezTo>
                <a:cubicBezTo>
                  <a:pt x="444" y="525"/>
                  <a:pt x="468" y="509"/>
                  <a:pt x="492" y="487"/>
                </a:cubicBezTo>
                <a:cubicBezTo>
                  <a:pt x="520" y="461"/>
                  <a:pt x="543" y="432"/>
                  <a:pt x="559" y="400"/>
                </a:cubicBezTo>
                <a:cubicBezTo>
                  <a:pt x="574" y="370"/>
                  <a:pt x="584" y="337"/>
                  <a:pt x="588" y="302"/>
                </a:cubicBezTo>
                <a:cubicBezTo>
                  <a:pt x="569" y="293"/>
                  <a:pt x="557" y="274"/>
                  <a:pt x="557" y="2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2" name="Freeform 209"/>
          <p:cNvSpPr>
            <a:spLocks noEditPoints="1"/>
          </p:cNvSpPr>
          <p:nvPr/>
        </p:nvSpPr>
        <p:spPr bwMode="auto">
          <a:xfrm>
            <a:off x="1778705" y="2593529"/>
            <a:ext cx="458128" cy="452282"/>
          </a:xfrm>
          <a:custGeom>
            <a:avLst/>
            <a:gdLst>
              <a:gd name="T0" fmla="*/ 0 w 578"/>
              <a:gd name="T1" fmla="*/ 18 h 572"/>
              <a:gd name="T2" fmla="*/ 50 w 578"/>
              <a:gd name="T3" fmla="*/ 0 h 572"/>
              <a:gd name="T4" fmla="*/ 68 w 578"/>
              <a:gd name="T5" fmla="*/ 554 h 572"/>
              <a:gd name="T6" fmla="*/ 18 w 578"/>
              <a:gd name="T7" fmla="*/ 572 h 572"/>
              <a:gd name="T8" fmla="*/ 527 w 578"/>
              <a:gd name="T9" fmla="*/ 572 h 572"/>
              <a:gd name="T10" fmla="*/ 578 w 578"/>
              <a:gd name="T11" fmla="*/ 554 h 572"/>
              <a:gd name="T12" fmla="*/ 560 w 578"/>
              <a:gd name="T13" fmla="*/ 0 h 572"/>
              <a:gd name="T14" fmla="*/ 509 w 578"/>
              <a:gd name="T15" fmla="*/ 18 h 572"/>
              <a:gd name="T16" fmla="*/ 527 w 578"/>
              <a:gd name="T17" fmla="*/ 572 h 572"/>
              <a:gd name="T18" fmla="*/ 216 w 578"/>
              <a:gd name="T19" fmla="*/ 110 h 572"/>
              <a:gd name="T20" fmla="*/ 296 w 578"/>
              <a:gd name="T21" fmla="*/ 106 h 572"/>
              <a:gd name="T22" fmla="*/ 488 w 578"/>
              <a:gd name="T23" fmla="*/ 63 h 572"/>
              <a:gd name="T24" fmla="*/ 255 w 578"/>
              <a:gd name="T25" fmla="*/ 32 h 572"/>
              <a:gd name="T26" fmla="*/ 177 w 578"/>
              <a:gd name="T27" fmla="*/ 32 h 572"/>
              <a:gd name="T28" fmla="*/ 90 w 578"/>
              <a:gd name="T29" fmla="*/ 63 h 572"/>
              <a:gd name="T30" fmla="*/ 136 w 578"/>
              <a:gd name="T31" fmla="*/ 106 h 572"/>
              <a:gd name="T32" fmla="*/ 210 w 578"/>
              <a:gd name="T33" fmla="*/ 339 h 572"/>
              <a:gd name="T34" fmla="*/ 340 w 578"/>
              <a:gd name="T35" fmla="*/ 308 h 572"/>
              <a:gd name="T36" fmla="*/ 421 w 578"/>
              <a:gd name="T37" fmla="*/ 308 h 572"/>
              <a:gd name="T38" fmla="*/ 488 w 578"/>
              <a:gd name="T39" fmla="*/ 264 h 572"/>
              <a:gd name="T40" fmla="*/ 381 w 578"/>
              <a:gd name="T41" fmla="*/ 233 h 572"/>
              <a:gd name="T42" fmla="*/ 251 w 578"/>
              <a:gd name="T43" fmla="*/ 264 h 572"/>
              <a:gd name="T44" fmla="*/ 169 w 578"/>
              <a:gd name="T45" fmla="*/ 264 h 572"/>
              <a:gd name="T46" fmla="*/ 90 w 578"/>
              <a:gd name="T47" fmla="*/ 308 h 572"/>
              <a:gd name="T48" fmla="*/ 210 w 578"/>
              <a:gd name="T49" fmla="*/ 339 h 572"/>
              <a:gd name="T50" fmla="*/ 265 w 578"/>
              <a:gd name="T51" fmla="*/ 466 h 572"/>
              <a:gd name="T52" fmla="*/ 194 w 578"/>
              <a:gd name="T53" fmla="*/ 435 h 572"/>
              <a:gd name="T54" fmla="*/ 90 w 578"/>
              <a:gd name="T55" fmla="*/ 466 h 572"/>
              <a:gd name="T56" fmla="*/ 153 w 578"/>
              <a:gd name="T57" fmla="*/ 509 h 572"/>
              <a:gd name="T58" fmla="*/ 235 w 578"/>
              <a:gd name="T59" fmla="*/ 509 h 572"/>
              <a:gd name="T60" fmla="*/ 305 w 578"/>
              <a:gd name="T61" fmla="*/ 540 h 572"/>
              <a:gd name="T62" fmla="*/ 488 w 578"/>
              <a:gd name="T63" fmla="*/ 509 h 572"/>
              <a:gd name="T64" fmla="*/ 346 w 578"/>
              <a:gd name="T65" fmla="*/ 466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78" h="572">
                <a:moveTo>
                  <a:pt x="0" y="554"/>
                </a:moveTo>
                <a:cubicBezTo>
                  <a:pt x="0" y="18"/>
                  <a:pt x="0" y="18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60" y="0"/>
                  <a:pt x="68" y="8"/>
                  <a:pt x="68" y="18"/>
                </a:cubicBezTo>
                <a:cubicBezTo>
                  <a:pt x="68" y="554"/>
                  <a:pt x="68" y="554"/>
                  <a:pt x="68" y="554"/>
                </a:cubicBezTo>
                <a:cubicBezTo>
                  <a:pt x="68" y="564"/>
                  <a:pt x="60" y="572"/>
                  <a:pt x="50" y="572"/>
                </a:cubicBezTo>
                <a:cubicBezTo>
                  <a:pt x="18" y="572"/>
                  <a:pt x="18" y="572"/>
                  <a:pt x="18" y="572"/>
                </a:cubicBezTo>
                <a:cubicBezTo>
                  <a:pt x="8" y="572"/>
                  <a:pt x="0" y="564"/>
                  <a:pt x="0" y="554"/>
                </a:cubicBezTo>
                <a:close/>
                <a:moveTo>
                  <a:pt x="527" y="572"/>
                </a:moveTo>
                <a:cubicBezTo>
                  <a:pt x="560" y="572"/>
                  <a:pt x="560" y="572"/>
                  <a:pt x="560" y="572"/>
                </a:cubicBezTo>
                <a:cubicBezTo>
                  <a:pt x="570" y="572"/>
                  <a:pt x="578" y="564"/>
                  <a:pt x="578" y="554"/>
                </a:cubicBezTo>
                <a:cubicBezTo>
                  <a:pt x="578" y="18"/>
                  <a:pt x="578" y="18"/>
                  <a:pt x="578" y="18"/>
                </a:cubicBezTo>
                <a:cubicBezTo>
                  <a:pt x="578" y="8"/>
                  <a:pt x="570" y="0"/>
                  <a:pt x="560" y="0"/>
                </a:cubicBezTo>
                <a:cubicBezTo>
                  <a:pt x="527" y="0"/>
                  <a:pt x="527" y="0"/>
                  <a:pt x="527" y="0"/>
                </a:cubicBezTo>
                <a:cubicBezTo>
                  <a:pt x="517" y="0"/>
                  <a:pt x="509" y="8"/>
                  <a:pt x="509" y="18"/>
                </a:cubicBezTo>
                <a:cubicBezTo>
                  <a:pt x="509" y="554"/>
                  <a:pt x="509" y="554"/>
                  <a:pt x="509" y="554"/>
                </a:cubicBezTo>
                <a:cubicBezTo>
                  <a:pt x="509" y="564"/>
                  <a:pt x="517" y="572"/>
                  <a:pt x="527" y="572"/>
                </a:cubicBezTo>
                <a:close/>
                <a:moveTo>
                  <a:pt x="177" y="137"/>
                </a:moveTo>
                <a:cubicBezTo>
                  <a:pt x="193" y="137"/>
                  <a:pt x="208" y="126"/>
                  <a:pt x="216" y="110"/>
                </a:cubicBezTo>
                <a:cubicBezTo>
                  <a:pt x="223" y="126"/>
                  <a:pt x="238" y="137"/>
                  <a:pt x="255" y="137"/>
                </a:cubicBezTo>
                <a:cubicBezTo>
                  <a:pt x="273" y="137"/>
                  <a:pt x="289" y="124"/>
                  <a:pt x="296" y="106"/>
                </a:cubicBezTo>
                <a:cubicBezTo>
                  <a:pt x="488" y="106"/>
                  <a:pt x="488" y="106"/>
                  <a:pt x="488" y="106"/>
                </a:cubicBezTo>
                <a:cubicBezTo>
                  <a:pt x="488" y="63"/>
                  <a:pt x="488" y="63"/>
                  <a:pt x="488" y="63"/>
                </a:cubicBezTo>
                <a:cubicBezTo>
                  <a:pt x="296" y="63"/>
                  <a:pt x="296" y="63"/>
                  <a:pt x="296" y="63"/>
                </a:cubicBezTo>
                <a:cubicBezTo>
                  <a:pt x="289" y="44"/>
                  <a:pt x="273" y="32"/>
                  <a:pt x="255" y="32"/>
                </a:cubicBezTo>
                <a:cubicBezTo>
                  <a:pt x="238" y="32"/>
                  <a:pt x="223" y="43"/>
                  <a:pt x="216" y="59"/>
                </a:cubicBezTo>
                <a:cubicBezTo>
                  <a:pt x="208" y="43"/>
                  <a:pt x="193" y="32"/>
                  <a:pt x="177" y="32"/>
                </a:cubicBezTo>
                <a:cubicBezTo>
                  <a:pt x="158" y="32"/>
                  <a:pt x="143" y="44"/>
                  <a:pt x="136" y="63"/>
                </a:cubicBezTo>
                <a:cubicBezTo>
                  <a:pt x="90" y="63"/>
                  <a:pt x="90" y="63"/>
                  <a:pt x="90" y="63"/>
                </a:cubicBezTo>
                <a:cubicBezTo>
                  <a:pt x="90" y="106"/>
                  <a:pt x="90" y="106"/>
                  <a:pt x="90" y="106"/>
                </a:cubicBezTo>
                <a:cubicBezTo>
                  <a:pt x="136" y="106"/>
                  <a:pt x="136" y="106"/>
                  <a:pt x="136" y="106"/>
                </a:cubicBezTo>
                <a:cubicBezTo>
                  <a:pt x="143" y="124"/>
                  <a:pt x="158" y="137"/>
                  <a:pt x="177" y="137"/>
                </a:cubicBezTo>
                <a:close/>
                <a:moveTo>
                  <a:pt x="210" y="339"/>
                </a:moveTo>
                <a:cubicBezTo>
                  <a:pt x="228" y="339"/>
                  <a:pt x="244" y="326"/>
                  <a:pt x="251" y="308"/>
                </a:cubicBezTo>
                <a:cubicBezTo>
                  <a:pt x="340" y="308"/>
                  <a:pt x="340" y="308"/>
                  <a:pt x="340" y="308"/>
                </a:cubicBezTo>
                <a:cubicBezTo>
                  <a:pt x="347" y="326"/>
                  <a:pt x="362" y="339"/>
                  <a:pt x="381" y="339"/>
                </a:cubicBezTo>
                <a:cubicBezTo>
                  <a:pt x="399" y="339"/>
                  <a:pt x="414" y="326"/>
                  <a:pt x="421" y="308"/>
                </a:cubicBezTo>
                <a:cubicBezTo>
                  <a:pt x="488" y="308"/>
                  <a:pt x="488" y="308"/>
                  <a:pt x="488" y="308"/>
                </a:cubicBezTo>
                <a:cubicBezTo>
                  <a:pt x="488" y="264"/>
                  <a:pt x="488" y="264"/>
                  <a:pt x="488" y="264"/>
                </a:cubicBezTo>
                <a:cubicBezTo>
                  <a:pt x="421" y="264"/>
                  <a:pt x="421" y="264"/>
                  <a:pt x="421" y="264"/>
                </a:cubicBezTo>
                <a:cubicBezTo>
                  <a:pt x="414" y="246"/>
                  <a:pt x="399" y="233"/>
                  <a:pt x="381" y="233"/>
                </a:cubicBezTo>
                <a:cubicBezTo>
                  <a:pt x="362" y="233"/>
                  <a:pt x="347" y="246"/>
                  <a:pt x="340" y="264"/>
                </a:cubicBezTo>
                <a:cubicBezTo>
                  <a:pt x="251" y="264"/>
                  <a:pt x="251" y="264"/>
                  <a:pt x="251" y="264"/>
                </a:cubicBezTo>
                <a:cubicBezTo>
                  <a:pt x="244" y="246"/>
                  <a:pt x="228" y="233"/>
                  <a:pt x="210" y="233"/>
                </a:cubicBezTo>
                <a:cubicBezTo>
                  <a:pt x="192" y="233"/>
                  <a:pt x="177" y="246"/>
                  <a:pt x="169" y="264"/>
                </a:cubicBezTo>
                <a:cubicBezTo>
                  <a:pt x="90" y="264"/>
                  <a:pt x="90" y="264"/>
                  <a:pt x="90" y="264"/>
                </a:cubicBezTo>
                <a:cubicBezTo>
                  <a:pt x="90" y="308"/>
                  <a:pt x="90" y="308"/>
                  <a:pt x="90" y="308"/>
                </a:cubicBezTo>
                <a:cubicBezTo>
                  <a:pt x="169" y="308"/>
                  <a:pt x="169" y="308"/>
                  <a:pt x="169" y="308"/>
                </a:cubicBezTo>
                <a:cubicBezTo>
                  <a:pt x="177" y="326"/>
                  <a:pt x="192" y="339"/>
                  <a:pt x="210" y="339"/>
                </a:cubicBezTo>
                <a:close/>
                <a:moveTo>
                  <a:pt x="305" y="435"/>
                </a:moveTo>
                <a:cubicBezTo>
                  <a:pt x="287" y="435"/>
                  <a:pt x="272" y="448"/>
                  <a:pt x="265" y="466"/>
                </a:cubicBezTo>
                <a:cubicBezTo>
                  <a:pt x="235" y="466"/>
                  <a:pt x="235" y="466"/>
                  <a:pt x="235" y="466"/>
                </a:cubicBezTo>
                <a:cubicBezTo>
                  <a:pt x="228" y="448"/>
                  <a:pt x="212" y="435"/>
                  <a:pt x="194" y="435"/>
                </a:cubicBezTo>
                <a:cubicBezTo>
                  <a:pt x="176" y="435"/>
                  <a:pt x="160" y="448"/>
                  <a:pt x="153" y="466"/>
                </a:cubicBezTo>
                <a:cubicBezTo>
                  <a:pt x="90" y="466"/>
                  <a:pt x="90" y="466"/>
                  <a:pt x="90" y="466"/>
                </a:cubicBezTo>
                <a:cubicBezTo>
                  <a:pt x="90" y="509"/>
                  <a:pt x="90" y="509"/>
                  <a:pt x="90" y="509"/>
                </a:cubicBezTo>
                <a:cubicBezTo>
                  <a:pt x="153" y="509"/>
                  <a:pt x="153" y="509"/>
                  <a:pt x="153" y="509"/>
                </a:cubicBezTo>
                <a:cubicBezTo>
                  <a:pt x="160" y="528"/>
                  <a:pt x="176" y="540"/>
                  <a:pt x="194" y="540"/>
                </a:cubicBezTo>
                <a:cubicBezTo>
                  <a:pt x="212" y="540"/>
                  <a:pt x="228" y="528"/>
                  <a:pt x="235" y="509"/>
                </a:cubicBezTo>
                <a:cubicBezTo>
                  <a:pt x="265" y="509"/>
                  <a:pt x="265" y="509"/>
                  <a:pt x="265" y="509"/>
                </a:cubicBezTo>
                <a:cubicBezTo>
                  <a:pt x="272" y="528"/>
                  <a:pt x="287" y="540"/>
                  <a:pt x="305" y="540"/>
                </a:cubicBezTo>
                <a:cubicBezTo>
                  <a:pt x="323" y="540"/>
                  <a:pt x="339" y="528"/>
                  <a:pt x="346" y="509"/>
                </a:cubicBezTo>
                <a:cubicBezTo>
                  <a:pt x="488" y="509"/>
                  <a:pt x="488" y="509"/>
                  <a:pt x="488" y="509"/>
                </a:cubicBezTo>
                <a:cubicBezTo>
                  <a:pt x="488" y="466"/>
                  <a:pt x="488" y="466"/>
                  <a:pt x="488" y="466"/>
                </a:cubicBezTo>
                <a:cubicBezTo>
                  <a:pt x="346" y="466"/>
                  <a:pt x="346" y="466"/>
                  <a:pt x="346" y="466"/>
                </a:cubicBezTo>
                <a:cubicBezTo>
                  <a:pt x="339" y="448"/>
                  <a:pt x="323" y="435"/>
                  <a:pt x="305" y="4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3" name="Freeform 210"/>
          <p:cNvSpPr>
            <a:spLocks noEditPoints="1"/>
          </p:cNvSpPr>
          <p:nvPr/>
        </p:nvSpPr>
        <p:spPr bwMode="auto">
          <a:xfrm>
            <a:off x="8517015" y="8661271"/>
            <a:ext cx="538060" cy="337262"/>
          </a:xfrm>
          <a:custGeom>
            <a:avLst/>
            <a:gdLst>
              <a:gd name="T0" fmla="*/ 0 w 680"/>
              <a:gd name="T1" fmla="*/ 408 h 426"/>
              <a:gd name="T2" fmla="*/ 662 w 680"/>
              <a:gd name="T3" fmla="*/ 426 h 426"/>
              <a:gd name="T4" fmla="*/ 680 w 680"/>
              <a:gd name="T5" fmla="*/ 18 h 426"/>
              <a:gd name="T6" fmla="*/ 18 w 680"/>
              <a:gd name="T7" fmla="*/ 0 h 426"/>
              <a:gd name="T8" fmla="*/ 44 w 680"/>
              <a:gd name="T9" fmla="*/ 44 h 426"/>
              <a:gd name="T10" fmla="*/ 636 w 680"/>
              <a:gd name="T11" fmla="*/ 382 h 426"/>
              <a:gd name="T12" fmla="*/ 240 w 680"/>
              <a:gd name="T13" fmla="*/ 382 h 426"/>
              <a:gd name="T14" fmla="*/ 222 w 680"/>
              <a:gd name="T15" fmla="*/ 345 h 426"/>
              <a:gd name="T16" fmla="*/ 101 w 680"/>
              <a:gd name="T17" fmla="*/ 363 h 426"/>
              <a:gd name="T18" fmla="*/ 44 w 680"/>
              <a:gd name="T19" fmla="*/ 382 h 426"/>
              <a:gd name="T20" fmla="*/ 205 w 680"/>
              <a:gd name="T21" fmla="*/ 170 h 426"/>
              <a:gd name="T22" fmla="*/ 177 w 680"/>
              <a:gd name="T23" fmla="*/ 167 h 426"/>
              <a:gd name="T24" fmla="*/ 153 w 680"/>
              <a:gd name="T25" fmla="*/ 151 h 426"/>
              <a:gd name="T26" fmla="*/ 197 w 680"/>
              <a:gd name="T27" fmla="*/ 122 h 426"/>
              <a:gd name="T28" fmla="*/ 246 w 680"/>
              <a:gd name="T29" fmla="*/ 168 h 426"/>
              <a:gd name="T30" fmla="*/ 236 w 680"/>
              <a:gd name="T31" fmla="*/ 228 h 426"/>
              <a:gd name="T32" fmla="*/ 249 w 680"/>
              <a:gd name="T33" fmla="*/ 254 h 426"/>
              <a:gd name="T34" fmla="*/ 168 w 680"/>
              <a:gd name="T35" fmla="*/ 266 h 426"/>
              <a:gd name="T36" fmla="*/ 155 w 680"/>
              <a:gd name="T37" fmla="*/ 233 h 426"/>
              <a:gd name="T38" fmla="*/ 205 w 680"/>
              <a:gd name="T39" fmla="*/ 170 h 426"/>
              <a:gd name="T40" fmla="*/ 297 w 680"/>
              <a:gd name="T41" fmla="*/ 187 h 426"/>
              <a:gd name="T42" fmla="*/ 319 w 680"/>
              <a:gd name="T43" fmla="*/ 163 h 426"/>
              <a:gd name="T44" fmla="*/ 338 w 680"/>
              <a:gd name="T45" fmla="*/ 145 h 426"/>
              <a:gd name="T46" fmla="*/ 356 w 680"/>
              <a:gd name="T47" fmla="*/ 187 h 426"/>
              <a:gd name="T48" fmla="*/ 397 w 680"/>
              <a:gd name="T49" fmla="*/ 205 h 426"/>
              <a:gd name="T50" fmla="*/ 356 w 680"/>
              <a:gd name="T51" fmla="*/ 223 h 426"/>
              <a:gd name="T52" fmla="*/ 338 w 680"/>
              <a:gd name="T53" fmla="*/ 266 h 426"/>
              <a:gd name="T54" fmla="*/ 319 w 680"/>
              <a:gd name="T55" fmla="*/ 248 h 426"/>
              <a:gd name="T56" fmla="*/ 297 w 680"/>
              <a:gd name="T57" fmla="*/ 223 h 426"/>
              <a:gd name="T58" fmla="*/ 425 w 680"/>
              <a:gd name="T59" fmla="*/ 254 h 426"/>
              <a:gd name="T60" fmla="*/ 429 w 680"/>
              <a:gd name="T61" fmla="*/ 235 h 426"/>
              <a:gd name="T62" fmla="*/ 481 w 680"/>
              <a:gd name="T63" fmla="*/ 170 h 426"/>
              <a:gd name="T64" fmla="*/ 454 w 680"/>
              <a:gd name="T65" fmla="*/ 167 h 426"/>
              <a:gd name="T66" fmla="*/ 429 w 680"/>
              <a:gd name="T67" fmla="*/ 151 h 426"/>
              <a:gd name="T68" fmla="*/ 474 w 680"/>
              <a:gd name="T69" fmla="*/ 122 h 426"/>
              <a:gd name="T70" fmla="*/ 523 w 680"/>
              <a:gd name="T71" fmla="*/ 168 h 426"/>
              <a:gd name="T72" fmla="*/ 513 w 680"/>
              <a:gd name="T73" fmla="*/ 228 h 426"/>
              <a:gd name="T74" fmla="*/ 525 w 680"/>
              <a:gd name="T75" fmla="*/ 253 h 426"/>
              <a:gd name="T76" fmla="*/ 438 w 680"/>
              <a:gd name="T77" fmla="*/ 266 h 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80" h="426">
                <a:moveTo>
                  <a:pt x="0" y="18"/>
                </a:moveTo>
                <a:cubicBezTo>
                  <a:pt x="0" y="408"/>
                  <a:pt x="0" y="408"/>
                  <a:pt x="0" y="408"/>
                </a:cubicBezTo>
                <a:cubicBezTo>
                  <a:pt x="0" y="418"/>
                  <a:pt x="8" y="426"/>
                  <a:pt x="18" y="426"/>
                </a:cubicBezTo>
                <a:cubicBezTo>
                  <a:pt x="662" y="426"/>
                  <a:pt x="662" y="426"/>
                  <a:pt x="662" y="426"/>
                </a:cubicBezTo>
                <a:cubicBezTo>
                  <a:pt x="672" y="426"/>
                  <a:pt x="680" y="418"/>
                  <a:pt x="680" y="408"/>
                </a:cubicBezTo>
                <a:cubicBezTo>
                  <a:pt x="680" y="18"/>
                  <a:pt x="680" y="18"/>
                  <a:pt x="680" y="18"/>
                </a:cubicBezTo>
                <a:cubicBezTo>
                  <a:pt x="680" y="8"/>
                  <a:pt x="672" y="0"/>
                  <a:pt x="662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lose/>
                <a:moveTo>
                  <a:pt x="44" y="44"/>
                </a:moveTo>
                <a:cubicBezTo>
                  <a:pt x="636" y="44"/>
                  <a:pt x="636" y="44"/>
                  <a:pt x="636" y="44"/>
                </a:cubicBezTo>
                <a:cubicBezTo>
                  <a:pt x="636" y="382"/>
                  <a:pt x="636" y="382"/>
                  <a:pt x="636" y="382"/>
                </a:cubicBezTo>
                <a:cubicBezTo>
                  <a:pt x="636" y="382"/>
                  <a:pt x="636" y="382"/>
                  <a:pt x="636" y="382"/>
                </a:cubicBezTo>
                <a:cubicBezTo>
                  <a:pt x="240" y="382"/>
                  <a:pt x="240" y="382"/>
                  <a:pt x="240" y="382"/>
                </a:cubicBezTo>
                <a:cubicBezTo>
                  <a:pt x="240" y="363"/>
                  <a:pt x="240" y="363"/>
                  <a:pt x="240" y="363"/>
                </a:cubicBezTo>
                <a:cubicBezTo>
                  <a:pt x="240" y="353"/>
                  <a:pt x="232" y="345"/>
                  <a:pt x="222" y="345"/>
                </a:cubicBezTo>
                <a:cubicBezTo>
                  <a:pt x="119" y="345"/>
                  <a:pt x="119" y="345"/>
                  <a:pt x="119" y="345"/>
                </a:cubicBezTo>
                <a:cubicBezTo>
                  <a:pt x="109" y="345"/>
                  <a:pt x="101" y="353"/>
                  <a:pt x="101" y="363"/>
                </a:cubicBezTo>
                <a:cubicBezTo>
                  <a:pt x="101" y="382"/>
                  <a:pt x="101" y="382"/>
                  <a:pt x="101" y="382"/>
                </a:cubicBezTo>
                <a:cubicBezTo>
                  <a:pt x="44" y="382"/>
                  <a:pt x="44" y="382"/>
                  <a:pt x="44" y="382"/>
                </a:cubicBezTo>
                <a:lnTo>
                  <a:pt x="44" y="44"/>
                </a:lnTo>
                <a:close/>
                <a:moveTo>
                  <a:pt x="205" y="170"/>
                </a:moveTo>
                <a:cubicBezTo>
                  <a:pt x="205" y="163"/>
                  <a:pt x="202" y="160"/>
                  <a:pt x="194" y="160"/>
                </a:cubicBezTo>
                <a:cubicBezTo>
                  <a:pt x="187" y="160"/>
                  <a:pt x="180" y="165"/>
                  <a:pt x="177" y="167"/>
                </a:cubicBezTo>
                <a:cubicBezTo>
                  <a:pt x="171" y="172"/>
                  <a:pt x="161" y="170"/>
                  <a:pt x="158" y="163"/>
                </a:cubicBezTo>
                <a:cubicBezTo>
                  <a:pt x="153" y="151"/>
                  <a:pt x="153" y="151"/>
                  <a:pt x="153" y="151"/>
                </a:cubicBezTo>
                <a:cubicBezTo>
                  <a:pt x="150" y="146"/>
                  <a:pt x="152" y="140"/>
                  <a:pt x="156" y="137"/>
                </a:cubicBezTo>
                <a:cubicBezTo>
                  <a:pt x="167" y="127"/>
                  <a:pt x="182" y="122"/>
                  <a:pt x="197" y="122"/>
                </a:cubicBezTo>
                <a:cubicBezTo>
                  <a:pt x="217" y="122"/>
                  <a:pt x="228" y="130"/>
                  <a:pt x="234" y="137"/>
                </a:cubicBezTo>
                <a:cubicBezTo>
                  <a:pt x="242" y="145"/>
                  <a:pt x="246" y="156"/>
                  <a:pt x="246" y="168"/>
                </a:cubicBezTo>
                <a:cubicBezTo>
                  <a:pt x="246" y="191"/>
                  <a:pt x="233" y="209"/>
                  <a:pt x="214" y="228"/>
                </a:cubicBezTo>
                <a:cubicBezTo>
                  <a:pt x="236" y="228"/>
                  <a:pt x="236" y="228"/>
                  <a:pt x="236" y="228"/>
                </a:cubicBezTo>
                <a:cubicBezTo>
                  <a:pt x="243" y="228"/>
                  <a:pt x="249" y="233"/>
                  <a:pt x="249" y="240"/>
                </a:cubicBezTo>
                <a:cubicBezTo>
                  <a:pt x="249" y="254"/>
                  <a:pt x="249" y="254"/>
                  <a:pt x="249" y="254"/>
                </a:cubicBezTo>
                <a:cubicBezTo>
                  <a:pt x="249" y="261"/>
                  <a:pt x="243" y="266"/>
                  <a:pt x="236" y="266"/>
                </a:cubicBezTo>
                <a:cubicBezTo>
                  <a:pt x="168" y="266"/>
                  <a:pt x="168" y="266"/>
                  <a:pt x="168" y="266"/>
                </a:cubicBezTo>
                <a:cubicBezTo>
                  <a:pt x="157" y="266"/>
                  <a:pt x="149" y="257"/>
                  <a:pt x="149" y="247"/>
                </a:cubicBezTo>
                <a:cubicBezTo>
                  <a:pt x="149" y="241"/>
                  <a:pt x="151" y="236"/>
                  <a:pt x="155" y="233"/>
                </a:cubicBezTo>
                <a:cubicBezTo>
                  <a:pt x="165" y="222"/>
                  <a:pt x="165" y="222"/>
                  <a:pt x="165" y="222"/>
                </a:cubicBezTo>
                <a:cubicBezTo>
                  <a:pt x="199" y="190"/>
                  <a:pt x="205" y="180"/>
                  <a:pt x="205" y="170"/>
                </a:cubicBezTo>
                <a:close/>
                <a:moveTo>
                  <a:pt x="279" y="205"/>
                </a:moveTo>
                <a:cubicBezTo>
                  <a:pt x="279" y="195"/>
                  <a:pt x="287" y="187"/>
                  <a:pt x="297" y="187"/>
                </a:cubicBezTo>
                <a:cubicBezTo>
                  <a:pt x="319" y="187"/>
                  <a:pt x="319" y="187"/>
                  <a:pt x="319" y="187"/>
                </a:cubicBezTo>
                <a:cubicBezTo>
                  <a:pt x="319" y="163"/>
                  <a:pt x="319" y="163"/>
                  <a:pt x="319" y="163"/>
                </a:cubicBezTo>
                <a:cubicBezTo>
                  <a:pt x="319" y="153"/>
                  <a:pt x="327" y="145"/>
                  <a:pt x="337" y="145"/>
                </a:cubicBezTo>
                <a:cubicBezTo>
                  <a:pt x="338" y="145"/>
                  <a:pt x="338" y="145"/>
                  <a:pt x="338" y="145"/>
                </a:cubicBezTo>
                <a:cubicBezTo>
                  <a:pt x="348" y="145"/>
                  <a:pt x="356" y="153"/>
                  <a:pt x="356" y="163"/>
                </a:cubicBezTo>
                <a:cubicBezTo>
                  <a:pt x="356" y="187"/>
                  <a:pt x="356" y="187"/>
                  <a:pt x="356" y="187"/>
                </a:cubicBezTo>
                <a:cubicBezTo>
                  <a:pt x="379" y="187"/>
                  <a:pt x="379" y="187"/>
                  <a:pt x="379" y="187"/>
                </a:cubicBezTo>
                <a:cubicBezTo>
                  <a:pt x="389" y="187"/>
                  <a:pt x="397" y="195"/>
                  <a:pt x="397" y="205"/>
                </a:cubicBezTo>
                <a:cubicBezTo>
                  <a:pt x="397" y="215"/>
                  <a:pt x="389" y="223"/>
                  <a:pt x="379" y="223"/>
                </a:cubicBezTo>
                <a:cubicBezTo>
                  <a:pt x="356" y="223"/>
                  <a:pt x="356" y="223"/>
                  <a:pt x="356" y="223"/>
                </a:cubicBezTo>
                <a:cubicBezTo>
                  <a:pt x="356" y="248"/>
                  <a:pt x="356" y="248"/>
                  <a:pt x="356" y="248"/>
                </a:cubicBezTo>
                <a:cubicBezTo>
                  <a:pt x="356" y="258"/>
                  <a:pt x="348" y="266"/>
                  <a:pt x="338" y="266"/>
                </a:cubicBezTo>
                <a:cubicBezTo>
                  <a:pt x="337" y="266"/>
                  <a:pt x="337" y="266"/>
                  <a:pt x="337" y="266"/>
                </a:cubicBezTo>
                <a:cubicBezTo>
                  <a:pt x="327" y="266"/>
                  <a:pt x="319" y="258"/>
                  <a:pt x="319" y="248"/>
                </a:cubicBezTo>
                <a:cubicBezTo>
                  <a:pt x="319" y="223"/>
                  <a:pt x="319" y="223"/>
                  <a:pt x="319" y="223"/>
                </a:cubicBezTo>
                <a:cubicBezTo>
                  <a:pt x="297" y="223"/>
                  <a:pt x="297" y="223"/>
                  <a:pt x="297" y="223"/>
                </a:cubicBezTo>
                <a:cubicBezTo>
                  <a:pt x="287" y="223"/>
                  <a:pt x="279" y="215"/>
                  <a:pt x="279" y="205"/>
                </a:cubicBezTo>
                <a:close/>
                <a:moveTo>
                  <a:pt x="425" y="254"/>
                </a:moveTo>
                <a:cubicBezTo>
                  <a:pt x="425" y="244"/>
                  <a:pt x="425" y="244"/>
                  <a:pt x="425" y="244"/>
                </a:cubicBezTo>
                <a:cubicBezTo>
                  <a:pt x="425" y="240"/>
                  <a:pt x="427" y="237"/>
                  <a:pt x="429" y="235"/>
                </a:cubicBezTo>
                <a:cubicBezTo>
                  <a:pt x="442" y="223"/>
                  <a:pt x="442" y="223"/>
                  <a:pt x="442" y="223"/>
                </a:cubicBezTo>
                <a:cubicBezTo>
                  <a:pt x="476" y="190"/>
                  <a:pt x="481" y="180"/>
                  <a:pt x="481" y="170"/>
                </a:cubicBezTo>
                <a:cubicBezTo>
                  <a:pt x="481" y="163"/>
                  <a:pt x="479" y="160"/>
                  <a:pt x="471" y="160"/>
                </a:cubicBezTo>
                <a:cubicBezTo>
                  <a:pt x="463" y="160"/>
                  <a:pt x="457" y="164"/>
                  <a:pt x="454" y="167"/>
                </a:cubicBezTo>
                <a:cubicBezTo>
                  <a:pt x="448" y="172"/>
                  <a:pt x="438" y="170"/>
                  <a:pt x="434" y="163"/>
                </a:cubicBezTo>
                <a:cubicBezTo>
                  <a:pt x="429" y="151"/>
                  <a:pt x="429" y="151"/>
                  <a:pt x="429" y="151"/>
                </a:cubicBezTo>
                <a:cubicBezTo>
                  <a:pt x="427" y="146"/>
                  <a:pt x="428" y="140"/>
                  <a:pt x="433" y="136"/>
                </a:cubicBezTo>
                <a:cubicBezTo>
                  <a:pt x="444" y="127"/>
                  <a:pt x="459" y="122"/>
                  <a:pt x="474" y="122"/>
                </a:cubicBezTo>
                <a:cubicBezTo>
                  <a:pt x="493" y="122"/>
                  <a:pt x="505" y="130"/>
                  <a:pt x="511" y="136"/>
                </a:cubicBezTo>
                <a:cubicBezTo>
                  <a:pt x="518" y="145"/>
                  <a:pt x="523" y="156"/>
                  <a:pt x="523" y="168"/>
                </a:cubicBezTo>
                <a:cubicBezTo>
                  <a:pt x="523" y="191"/>
                  <a:pt x="510" y="209"/>
                  <a:pt x="491" y="228"/>
                </a:cubicBezTo>
                <a:cubicBezTo>
                  <a:pt x="513" y="228"/>
                  <a:pt x="513" y="228"/>
                  <a:pt x="513" y="228"/>
                </a:cubicBezTo>
                <a:cubicBezTo>
                  <a:pt x="520" y="228"/>
                  <a:pt x="525" y="233"/>
                  <a:pt x="525" y="240"/>
                </a:cubicBezTo>
                <a:cubicBezTo>
                  <a:pt x="525" y="253"/>
                  <a:pt x="525" y="253"/>
                  <a:pt x="525" y="253"/>
                </a:cubicBezTo>
                <a:cubicBezTo>
                  <a:pt x="525" y="260"/>
                  <a:pt x="520" y="266"/>
                  <a:pt x="513" y="266"/>
                </a:cubicBezTo>
                <a:cubicBezTo>
                  <a:pt x="438" y="266"/>
                  <a:pt x="438" y="266"/>
                  <a:pt x="438" y="266"/>
                </a:cubicBezTo>
                <a:cubicBezTo>
                  <a:pt x="431" y="266"/>
                  <a:pt x="425" y="260"/>
                  <a:pt x="425" y="2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180298501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4"/>
          <p:cNvSpPr>
            <a:spLocks noEditPoints="1"/>
          </p:cNvSpPr>
          <p:nvPr/>
        </p:nvSpPr>
        <p:spPr bwMode="auto">
          <a:xfrm>
            <a:off x="4177659" y="10205583"/>
            <a:ext cx="476032" cy="308080"/>
          </a:xfrm>
          <a:custGeom>
            <a:avLst/>
            <a:gdLst>
              <a:gd name="T0" fmla="*/ 40 w 576"/>
              <a:gd name="T1" fmla="*/ 0 h 373"/>
              <a:gd name="T2" fmla="*/ 0 w 576"/>
              <a:gd name="T3" fmla="*/ 184 h 373"/>
              <a:gd name="T4" fmla="*/ 511 w 576"/>
              <a:gd name="T5" fmla="*/ 250 h 373"/>
              <a:gd name="T6" fmla="*/ 576 w 576"/>
              <a:gd name="T7" fmla="*/ 40 h 373"/>
              <a:gd name="T8" fmla="*/ 491 w 576"/>
              <a:gd name="T9" fmla="*/ 32 h 373"/>
              <a:gd name="T10" fmla="*/ 464 w 576"/>
              <a:gd name="T11" fmla="*/ 96 h 373"/>
              <a:gd name="T12" fmla="*/ 86 w 576"/>
              <a:gd name="T13" fmla="*/ 69 h 373"/>
              <a:gd name="T14" fmla="*/ 491 w 576"/>
              <a:gd name="T15" fmla="*/ 32 h 373"/>
              <a:gd name="T16" fmla="*/ 511 w 576"/>
              <a:gd name="T17" fmla="*/ 218 h 373"/>
              <a:gd name="T18" fmla="*/ 32 w 576"/>
              <a:gd name="T19" fmla="*/ 184 h 373"/>
              <a:gd name="T20" fmla="*/ 40 w 576"/>
              <a:gd name="T21" fmla="*/ 32 h 373"/>
              <a:gd name="T22" fmla="*/ 54 w 576"/>
              <a:gd name="T23" fmla="*/ 69 h 373"/>
              <a:gd name="T24" fmla="*/ 464 w 576"/>
              <a:gd name="T25" fmla="*/ 128 h 373"/>
              <a:gd name="T26" fmla="*/ 522 w 576"/>
              <a:gd name="T27" fmla="*/ 32 h 373"/>
              <a:gd name="T28" fmla="*/ 545 w 576"/>
              <a:gd name="T29" fmla="*/ 40 h 373"/>
              <a:gd name="T30" fmla="*/ 522 w 576"/>
              <a:gd name="T31" fmla="*/ 184 h 373"/>
              <a:gd name="T32" fmla="*/ 70 w 576"/>
              <a:gd name="T33" fmla="*/ 200 h 373"/>
              <a:gd name="T34" fmla="*/ 70 w 576"/>
              <a:gd name="T35" fmla="*/ 169 h 373"/>
              <a:gd name="T36" fmla="*/ 522 w 576"/>
              <a:gd name="T37" fmla="*/ 184 h 373"/>
              <a:gd name="T38" fmla="*/ 193 w 576"/>
              <a:gd name="T39" fmla="*/ 370 h 373"/>
              <a:gd name="T40" fmla="*/ 170 w 576"/>
              <a:gd name="T41" fmla="*/ 367 h 373"/>
              <a:gd name="T42" fmla="*/ 182 w 576"/>
              <a:gd name="T43" fmla="*/ 333 h 373"/>
              <a:gd name="T44" fmla="*/ 153 w 576"/>
              <a:gd name="T45" fmla="*/ 296 h 373"/>
              <a:gd name="T46" fmla="*/ 198 w 576"/>
              <a:gd name="T47" fmla="*/ 280 h 373"/>
              <a:gd name="T48" fmla="*/ 191 w 576"/>
              <a:gd name="T49" fmla="*/ 300 h 373"/>
              <a:gd name="T50" fmla="*/ 319 w 576"/>
              <a:gd name="T51" fmla="*/ 331 h 373"/>
              <a:gd name="T52" fmla="*/ 288 w 576"/>
              <a:gd name="T53" fmla="*/ 373 h 373"/>
              <a:gd name="T54" fmla="*/ 279 w 576"/>
              <a:gd name="T55" fmla="*/ 345 h 373"/>
              <a:gd name="T56" fmla="*/ 281 w 576"/>
              <a:gd name="T57" fmla="*/ 328 h 373"/>
              <a:gd name="T58" fmla="*/ 283 w 576"/>
              <a:gd name="T59" fmla="*/ 270 h 373"/>
              <a:gd name="T60" fmla="*/ 295 w 576"/>
              <a:gd name="T61" fmla="*/ 299 h 373"/>
              <a:gd name="T62" fmla="*/ 319 w 576"/>
              <a:gd name="T63" fmla="*/ 331 h 373"/>
              <a:gd name="T64" fmla="*/ 403 w 576"/>
              <a:gd name="T65" fmla="*/ 370 h 373"/>
              <a:gd name="T66" fmla="*/ 381 w 576"/>
              <a:gd name="T67" fmla="*/ 367 h 373"/>
              <a:gd name="T68" fmla="*/ 392 w 576"/>
              <a:gd name="T69" fmla="*/ 333 h 373"/>
              <a:gd name="T70" fmla="*/ 363 w 576"/>
              <a:gd name="T71" fmla="*/ 296 h 373"/>
              <a:gd name="T72" fmla="*/ 408 w 576"/>
              <a:gd name="T73" fmla="*/ 280 h 373"/>
              <a:gd name="T74" fmla="*/ 401 w 576"/>
              <a:gd name="T75" fmla="*/ 300 h 3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76" h="373">
                <a:moveTo>
                  <a:pt x="537" y="0"/>
                </a:moveTo>
                <a:cubicBezTo>
                  <a:pt x="40" y="0"/>
                  <a:pt x="40" y="0"/>
                  <a:pt x="40" y="0"/>
                </a:cubicBezTo>
                <a:cubicBezTo>
                  <a:pt x="18" y="0"/>
                  <a:pt x="0" y="18"/>
                  <a:pt x="0" y="40"/>
                </a:cubicBezTo>
                <a:cubicBezTo>
                  <a:pt x="0" y="184"/>
                  <a:pt x="0" y="184"/>
                  <a:pt x="0" y="184"/>
                </a:cubicBezTo>
                <a:cubicBezTo>
                  <a:pt x="0" y="221"/>
                  <a:pt x="30" y="250"/>
                  <a:pt x="66" y="250"/>
                </a:cubicBezTo>
                <a:cubicBezTo>
                  <a:pt x="511" y="250"/>
                  <a:pt x="511" y="250"/>
                  <a:pt x="511" y="250"/>
                </a:cubicBezTo>
                <a:cubicBezTo>
                  <a:pt x="547" y="250"/>
                  <a:pt x="576" y="221"/>
                  <a:pt x="576" y="184"/>
                </a:cubicBezTo>
                <a:cubicBezTo>
                  <a:pt x="576" y="40"/>
                  <a:pt x="576" y="40"/>
                  <a:pt x="576" y="40"/>
                </a:cubicBezTo>
                <a:cubicBezTo>
                  <a:pt x="576" y="18"/>
                  <a:pt x="559" y="0"/>
                  <a:pt x="537" y="0"/>
                </a:cubicBezTo>
                <a:close/>
                <a:moveTo>
                  <a:pt x="491" y="32"/>
                </a:moveTo>
                <a:cubicBezTo>
                  <a:pt x="491" y="69"/>
                  <a:pt x="491" y="69"/>
                  <a:pt x="491" y="69"/>
                </a:cubicBezTo>
                <a:cubicBezTo>
                  <a:pt x="491" y="84"/>
                  <a:pt x="479" y="96"/>
                  <a:pt x="464" y="96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98" y="96"/>
                  <a:pt x="86" y="84"/>
                  <a:pt x="86" y="69"/>
                </a:cubicBezTo>
                <a:cubicBezTo>
                  <a:pt x="86" y="32"/>
                  <a:pt x="86" y="32"/>
                  <a:pt x="86" y="32"/>
                </a:cubicBezTo>
                <a:lnTo>
                  <a:pt x="491" y="32"/>
                </a:lnTo>
                <a:close/>
                <a:moveTo>
                  <a:pt x="545" y="184"/>
                </a:moveTo>
                <a:cubicBezTo>
                  <a:pt x="545" y="203"/>
                  <a:pt x="529" y="218"/>
                  <a:pt x="511" y="218"/>
                </a:cubicBezTo>
                <a:cubicBezTo>
                  <a:pt x="66" y="218"/>
                  <a:pt x="66" y="218"/>
                  <a:pt x="66" y="218"/>
                </a:cubicBezTo>
                <a:cubicBezTo>
                  <a:pt x="47" y="218"/>
                  <a:pt x="32" y="203"/>
                  <a:pt x="32" y="184"/>
                </a:cubicBezTo>
                <a:cubicBezTo>
                  <a:pt x="32" y="40"/>
                  <a:pt x="32" y="40"/>
                  <a:pt x="32" y="40"/>
                </a:cubicBezTo>
                <a:cubicBezTo>
                  <a:pt x="32" y="35"/>
                  <a:pt x="35" y="32"/>
                  <a:pt x="40" y="32"/>
                </a:cubicBezTo>
                <a:cubicBezTo>
                  <a:pt x="54" y="32"/>
                  <a:pt x="54" y="32"/>
                  <a:pt x="54" y="32"/>
                </a:cubicBezTo>
                <a:cubicBezTo>
                  <a:pt x="54" y="69"/>
                  <a:pt x="54" y="69"/>
                  <a:pt x="54" y="69"/>
                </a:cubicBezTo>
                <a:cubicBezTo>
                  <a:pt x="54" y="101"/>
                  <a:pt x="80" y="128"/>
                  <a:pt x="112" y="128"/>
                </a:cubicBezTo>
                <a:cubicBezTo>
                  <a:pt x="464" y="128"/>
                  <a:pt x="464" y="128"/>
                  <a:pt x="464" y="128"/>
                </a:cubicBezTo>
                <a:cubicBezTo>
                  <a:pt x="496" y="128"/>
                  <a:pt x="522" y="101"/>
                  <a:pt x="522" y="69"/>
                </a:cubicBezTo>
                <a:cubicBezTo>
                  <a:pt x="522" y="32"/>
                  <a:pt x="522" y="32"/>
                  <a:pt x="522" y="32"/>
                </a:cubicBezTo>
                <a:cubicBezTo>
                  <a:pt x="537" y="32"/>
                  <a:pt x="537" y="32"/>
                  <a:pt x="537" y="32"/>
                </a:cubicBezTo>
                <a:cubicBezTo>
                  <a:pt x="541" y="32"/>
                  <a:pt x="545" y="35"/>
                  <a:pt x="545" y="40"/>
                </a:cubicBezTo>
                <a:lnTo>
                  <a:pt x="545" y="184"/>
                </a:lnTo>
                <a:close/>
                <a:moveTo>
                  <a:pt x="522" y="184"/>
                </a:moveTo>
                <a:cubicBezTo>
                  <a:pt x="522" y="193"/>
                  <a:pt x="515" y="200"/>
                  <a:pt x="506" y="200"/>
                </a:cubicBezTo>
                <a:cubicBezTo>
                  <a:pt x="70" y="200"/>
                  <a:pt x="70" y="200"/>
                  <a:pt x="70" y="200"/>
                </a:cubicBezTo>
                <a:cubicBezTo>
                  <a:pt x="61" y="200"/>
                  <a:pt x="54" y="193"/>
                  <a:pt x="54" y="184"/>
                </a:cubicBezTo>
                <a:cubicBezTo>
                  <a:pt x="54" y="176"/>
                  <a:pt x="61" y="169"/>
                  <a:pt x="70" y="169"/>
                </a:cubicBezTo>
                <a:cubicBezTo>
                  <a:pt x="506" y="169"/>
                  <a:pt x="506" y="169"/>
                  <a:pt x="506" y="169"/>
                </a:cubicBezTo>
                <a:cubicBezTo>
                  <a:pt x="515" y="169"/>
                  <a:pt x="522" y="176"/>
                  <a:pt x="522" y="184"/>
                </a:cubicBezTo>
                <a:close/>
                <a:moveTo>
                  <a:pt x="213" y="331"/>
                </a:moveTo>
                <a:cubicBezTo>
                  <a:pt x="215" y="352"/>
                  <a:pt x="195" y="368"/>
                  <a:pt x="193" y="370"/>
                </a:cubicBezTo>
                <a:cubicBezTo>
                  <a:pt x="190" y="372"/>
                  <a:pt x="186" y="373"/>
                  <a:pt x="183" y="373"/>
                </a:cubicBezTo>
                <a:cubicBezTo>
                  <a:pt x="178" y="373"/>
                  <a:pt x="174" y="371"/>
                  <a:pt x="170" y="367"/>
                </a:cubicBezTo>
                <a:cubicBezTo>
                  <a:pt x="165" y="360"/>
                  <a:pt x="167" y="350"/>
                  <a:pt x="174" y="345"/>
                </a:cubicBezTo>
                <a:cubicBezTo>
                  <a:pt x="178" y="341"/>
                  <a:pt x="182" y="336"/>
                  <a:pt x="182" y="333"/>
                </a:cubicBezTo>
                <a:cubicBezTo>
                  <a:pt x="182" y="333"/>
                  <a:pt x="181" y="331"/>
                  <a:pt x="175" y="328"/>
                </a:cubicBezTo>
                <a:cubicBezTo>
                  <a:pt x="159" y="319"/>
                  <a:pt x="152" y="308"/>
                  <a:pt x="153" y="296"/>
                </a:cubicBezTo>
                <a:cubicBezTo>
                  <a:pt x="154" y="278"/>
                  <a:pt x="174" y="271"/>
                  <a:pt x="178" y="270"/>
                </a:cubicBezTo>
                <a:cubicBezTo>
                  <a:pt x="186" y="267"/>
                  <a:pt x="195" y="272"/>
                  <a:pt x="198" y="280"/>
                </a:cubicBezTo>
                <a:cubicBezTo>
                  <a:pt x="201" y="288"/>
                  <a:pt x="197" y="296"/>
                  <a:pt x="189" y="299"/>
                </a:cubicBezTo>
                <a:cubicBezTo>
                  <a:pt x="190" y="300"/>
                  <a:pt x="190" y="300"/>
                  <a:pt x="191" y="300"/>
                </a:cubicBezTo>
                <a:cubicBezTo>
                  <a:pt x="208" y="310"/>
                  <a:pt x="213" y="323"/>
                  <a:pt x="213" y="331"/>
                </a:cubicBezTo>
                <a:close/>
                <a:moveTo>
                  <a:pt x="319" y="331"/>
                </a:moveTo>
                <a:cubicBezTo>
                  <a:pt x="320" y="352"/>
                  <a:pt x="300" y="368"/>
                  <a:pt x="298" y="370"/>
                </a:cubicBezTo>
                <a:cubicBezTo>
                  <a:pt x="295" y="372"/>
                  <a:pt x="292" y="373"/>
                  <a:pt x="288" y="373"/>
                </a:cubicBezTo>
                <a:cubicBezTo>
                  <a:pt x="283" y="373"/>
                  <a:pt x="279" y="371"/>
                  <a:pt x="276" y="367"/>
                </a:cubicBezTo>
                <a:cubicBezTo>
                  <a:pt x="270" y="360"/>
                  <a:pt x="272" y="350"/>
                  <a:pt x="279" y="345"/>
                </a:cubicBezTo>
                <a:cubicBezTo>
                  <a:pt x="283" y="341"/>
                  <a:pt x="287" y="336"/>
                  <a:pt x="287" y="333"/>
                </a:cubicBezTo>
                <a:cubicBezTo>
                  <a:pt x="287" y="333"/>
                  <a:pt x="286" y="331"/>
                  <a:pt x="281" y="328"/>
                </a:cubicBezTo>
                <a:cubicBezTo>
                  <a:pt x="264" y="319"/>
                  <a:pt x="257" y="308"/>
                  <a:pt x="258" y="296"/>
                </a:cubicBezTo>
                <a:cubicBezTo>
                  <a:pt x="260" y="278"/>
                  <a:pt x="279" y="271"/>
                  <a:pt x="283" y="270"/>
                </a:cubicBezTo>
                <a:cubicBezTo>
                  <a:pt x="292" y="267"/>
                  <a:pt x="301" y="272"/>
                  <a:pt x="303" y="280"/>
                </a:cubicBezTo>
                <a:cubicBezTo>
                  <a:pt x="306" y="288"/>
                  <a:pt x="302" y="296"/>
                  <a:pt x="295" y="299"/>
                </a:cubicBezTo>
                <a:cubicBezTo>
                  <a:pt x="295" y="300"/>
                  <a:pt x="295" y="300"/>
                  <a:pt x="296" y="300"/>
                </a:cubicBezTo>
                <a:cubicBezTo>
                  <a:pt x="314" y="310"/>
                  <a:pt x="318" y="323"/>
                  <a:pt x="319" y="331"/>
                </a:cubicBezTo>
                <a:close/>
                <a:moveTo>
                  <a:pt x="424" y="331"/>
                </a:moveTo>
                <a:cubicBezTo>
                  <a:pt x="425" y="352"/>
                  <a:pt x="405" y="368"/>
                  <a:pt x="403" y="370"/>
                </a:cubicBezTo>
                <a:cubicBezTo>
                  <a:pt x="400" y="372"/>
                  <a:pt x="397" y="373"/>
                  <a:pt x="393" y="373"/>
                </a:cubicBezTo>
                <a:cubicBezTo>
                  <a:pt x="389" y="373"/>
                  <a:pt x="384" y="371"/>
                  <a:pt x="381" y="367"/>
                </a:cubicBezTo>
                <a:cubicBezTo>
                  <a:pt x="375" y="360"/>
                  <a:pt x="377" y="350"/>
                  <a:pt x="384" y="345"/>
                </a:cubicBezTo>
                <a:cubicBezTo>
                  <a:pt x="388" y="341"/>
                  <a:pt x="392" y="336"/>
                  <a:pt x="392" y="333"/>
                </a:cubicBezTo>
                <a:cubicBezTo>
                  <a:pt x="392" y="333"/>
                  <a:pt x="391" y="331"/>
                  <a:pt x="386" y="328"/>
                </a:cubicBezTo>
                <a:cubicBezTo>
                  <a:pt x="370" y="319"/>
                  <a:pt x="362" y="308"/>
                  <a:pt x="363" y="296"/>
                </a:cubicBezTo>
                <a:cubicBezTo>
                  <a:pt x="365" y="278"/>
                  <a:pt x="385" y="271"/>
                  <a:pt x="388" y="270"/>
                </a:cubicBezTo>
                <a:cubicBezTo>
                  <a:pt x="397" y="267"/>
                  <a:pt x="406" y="272"/>
                  <a:pt x="408" y="280"/>
                </a:cubicBezTo>
                <a:cubicBezTo>
                  <a:pt x="411" y="288"/>
                  <a:pt x="407" y="296"/>
                  <a:pt x="400" y="299"/>
                </a:cubicBezTo>
                <a:cubicBezTo>
                  <a:pt x="400" y="300"/>
                  <a:pt x="401" y="300"/>
                  <a:pt x="401" y="300"/>
                </a:cubicBezTo>
                <a:cubicBezTo>
                  <a:pt x="419" y="310"/>
                  <a:pt x="423" y="323"/>
                  <a:pt x="424" y="3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" name="Freeform 5"/>
          <p:cNvSpPr>
            <a:spLocks noEditPoints="1"/>
          </p:cNvSpPr>
          <p:nvPr/>
        </p:nvSpPr>
        <p:spPr bwMode="auto">
          <a:xfrm>
            <a:off x="22159621" y="5464139"/>
            <a:ext cx="380420" cy="423420"/>
          </a:xfrm>
          <a:custGeom>
            <a:avLst/>
            <a:gdLst>
              <a:gd name="T0" fmla="*/ 444 w 460"/>
              <a:gd name="T1" fmla="*/ 512 h 512"/>
              <a:gd name="T2" fmla="*/ 460 w 460"/>
              <a:gd name="T3" fmla="*/ 496 h 512"/>
              <a:gd name="T4" fmla="*/ 460 w 460"/>
              <a:gd name="T5" fmla="*/ 105 h 512"/>
              <a:gd name="T6" fmla="*/ 450 w 460"/>
              <a:gd name="T7" fmla="*/ 91 h 512"/>
              <a:gd name="T8" fmla="*/ 236 w 460"/>
              <a:gd name="T9" fmla="*/ 2 h 512"/>
              <a:gd name="T10" fmla="*/ 224 w 460"/>
              <a:gd name="T11" fmla="*/ 2 h 512"/>
              <a:gd name="T12" fmla="*/ 10 w 460"/>
              <a:gd name="T13" fmla="*/ 91 h 512"/>
              <a:gd name="T14" fmla="*/ 0 w 460"/>
              <a:gd name="T15" fmla="*/ 105 h 512"/>
              <a:gd name="T16" fmla="*/ 0 w 460"/>
              <a:gd name="T17" fmla="*/ 496 h 512"/>
              <a:gd name="T18" fmla="*/ 16 w 460"/>
              <a:gd name="T19" fmla="*/ 512 h 512"/>
              <a:gd name="T20" fmla="*/ 444 w 460"/>
              <a:gd name="T21" fmla="*/ 512 h 512"/>
              <a:gd name="T22" fmla="*/ 32 w 460"/>
              <a:gd name="T23" fmla="*/ 116 h 512"/>
              <a:gd name="T24" fmla="*/ 230 w 460"/>
              <a:gd name="T25" fmla="*/ 33 h 512"/>
              <a:gd name="T26" fmla="*/ 428 w 460"/>
              <a:gd name="T27" fmla="*/ 116 h 512"/>
              <a:gd name="T28" fmla="*/ 428 w 460"/>
              <a:gd name="T29" fmla="*/ 480 h 512"/>
              <a:gd name="T30" fmla="*/ 32 w 460"/>
              <a:gd name="T31" fmla="*/ 480 h 512"/>
              <a:gd name="T32" fmla="*/ 32 w 460"/>
              <a:gd name="T33" fmla="*/ 116 h 512"/>
              <a:gd name="T34" fmla="*/ 81 w 460"/>
              <a:gd name="T35" fmla="*/ 306 h 512"/>
              <a:gd name="T36" fmla="*/ 81 w 460"/>
              <a:gd name="T37" fmla="*/ 284 h 512"/>
              <a:gd name="T38" fmla="*/ 148 w 460"/>
              <a:gd name="T39" fmla="*/ 217 h 512"/>
              <a:gd name="T40" fmla="*/ 232 w 460"/>
              <a:gd name="T41" fmla="*/ 212 h 512"/>
              <a:gd name="T42" fmla="*/ 274 w 460"/>
              <a:gd name="T43" fmla="*/ 210 h 512"/>
              <a:gd name="T44" fmla="*/ 329 w 460"/>
              <a:gd name="T45" fmla="*/ 156 h 512"/>
              <a:gd name="T46" fmla="*/ 312 w 460"/>
              <a:gd name="T47" fmla="*/ 156 h 512"/>
              <a:gd name="T48" fmla="*/ 296 w 460"/>
              <a:gd name="T49" fmla="*/ 140 h 512"/>
              <a:gd name="T50" fmla="*/ 312 w 460"/>
              <a:gd name="T51" fmla="*/ 124 h 512"/>
              <a:gd name="T52" fmla="*/ 368 w 460"/>
              <a:gd name="T53" fmla="*/ 124 h 512"/>
              <a:gd name="T54" fmla="*/ 383 w 460"/>
              <a:gd name="T55" fmla="*/ 140 h 512"/>
              <a:gd name="T56" fmla="*/ 383 w 460"/>
              <a:gd name="T57" fmla="*/ 196 h 512"/>
              <a:gd name="T58" fmla="*/ 368 w 460"/>
              <a:gd name="T59" fmla="*/ 212 h 512"/>
              <a:gd name="T60" fmla="*/ 352 w 460"/>
              <a:gd name="T61" fmla="*/ 196 h 512"/>
              <a:gd name="T62" fmla="*/ 352 w 460"/>
              <a:gd name="T63" fmla="*/ 178 h 512"/>
              <a:gd name="T64" fmla="*/ 297 w 460"/>
              <a:gd name="T65" fmla="*/ 233 h 512"/>
              <a:gd name="T66" fmla="*/ 212 w 460"/>
              <a:gd name="T67" fmla="*/ 237 h 512"/>
              <a:gd name="T68" fmla="*/ 171 w 460"/>
              <a:gd name="T69" fmla="*/ 239 h 512"/>
              <a:gd name="T70" fmla="*/ 104 w 460"/>
              <a:gd name="T71" fmla="*/ 306 h 512"/>
              <a:gd name="T72" fmla="*/ 92 w 460"/>
              <a:gd name="T73" fmla="*/ 311 h 512"/>
              <a:gd name="T74" fmla="*/ 81 w 460"/>
              <a:gd name="T75" fmla="*/ 306 h 512"/>
              <a:gd name="T76" fmla="*/ 406 w 460"/>
              <a:gd name="T77" fmla="*/ 342 h 512"/>
              <a:gd name="T78" fmla="*/ 390 w 460"/>
              <a:gd name="T79" fmla="*/ 358 h 512"/>
              <a:gd name="T80" fmla="*/ 70 w 460"/>
              <a:gd name="T81" fmla="*/ 358 h 512"/>
              <a:gd name="T82" fmla="*/ 54 w 460"/>
              <a:gd name="T83" fmla="*/ 342 h 512"/>
              <a:gd name="T84" fmla="*/ 70 w 460"/>
              <a:gd name="T85" fmla="*/ 326 h 512"/>
              <a:gd name="T86" fmla="*/ 390 w 460"/>
              <a:gd name="T87" fmla="*/ 326 h 512"/>
              <a:gd name="T88" fmla="*/ 406 w 460"/>
              <a:gd name="T89" fmla="*/ 342 h 512"/>
              <a:gd name="T90" fmla="*/ 406 w 460"/>
              <a:gd name="T91" fmla="*/ 388 h 512"/>
              <a:gd name="T92" fmla="*/ 390 w 460"/>
              <a:gd name="T93" fmla="*/ 404 h 512"/>
              <a:gd name="T94" fmla="*/ 70 w 460"/>
              <a:gd name="T95" fmla="*/ 404 h 512"/>
              <a:gd name="T96" fmla="*/ 54 w 460"/>
              <a:gd name="T97" fmla="*/ 388 h 512"/>
              <a:gd name="T98" fmla="*/ 70 w 460"/>
              <a:gd name="T99" fmla="*/ 372 h 512"/>
              <a:gd name="T100" fmla="*/ 390 w 460"/>
              <a:gd name="T101" fmla="*/ 372 h 512"/>
              <a:gd name="T102" fmla="*/ 406 w 460"/>
              <a:gd name="T103" fmla="*/ 388 h 512"/>
              <a:gd name="T104" fmla="*/ 406 w 460"/>
              <a:gd name="T105" fmla="*/ 434 h 512"/>
              <a:gd name="T106" fmla="*/ 390 w 460"/>
              <a:gd name="T107" fmla="*/ 450 h 512"/>
              <a:gd name="T108" fmla="*/ 70 w 460"/>
              <a:gd name="T109" fmla="*/ 450 h 512"/>
              <a:gd name="T110" fmla="*/ 54 w 460"/>
              <a:gd name="T111" fmla="*/ 434 h 512"/>
              <a:gd name="T112" fmla="*/ 70 w 460"/>
              <a:gd name="T113" fmla="*/ 418 h 512"/>
              <a:gd name="T114" fmla="*/ 390 w 460"/>
              <a:gd name="T115" fmla="*/ 418 h 512"/>
              <a:gd name="T116" fmla="*/ 406 w 460"/>
              <a:gd name="T117" fmla="*/ 434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60" h="512">
                <a:moveTo>
                  <a:pt x="444" y="512"/>
                </a:moveTo>
                <a:cubicBezTo>
                  <a:pt x="452" y="512"/>
                  <a:pt x="460" y="505"/>
                  <a:pt x="460" y="496"/>
                </a:cubicBezTo>
                <a:cubicBezTo>
                  <a:pt x="460" y="105"/>
                  <a:pt x="460" y="105"/>
                  <a:pt x="460" y="105"/>
                </a:cubicBezTo>
                <a:cubicBezTo>
                  <a:pt x="460" y="99"/>
                  <a:pt x="456" y="93"/>
                  <a:pt x="450" y="91"/>
                </a:cubicBezTo>
                <a:cubicBezTo>
                  <a:pt x="236" y="2"/>
                  <a:pt x="236" y="2"/>
                  <a:pt x="236" y="2"/>
                </a:cubicBezTo>
                <a:cubicBezTo>
                  <a:pt x="232" y="0"/>
                  <a:pt x="228" y="0"/>
                  <a:pt x="224" y="2"/>
                </a:cubicBezTo>
                <a:cubicBezTo>
                  <a:pt x="10" y="91"/>
                  <a:pt x="10" y="91"/>
                  <a:pt x="10" y="91"/>
                </a:cubicBezTo>
                <a:cubicBezTo>
                  <a:pt x="4" y="93"/>
                  <a:pt x="0" y="99"/>
                  <a:pt x="0" y="105"/>
                </a:cubicBezTo>
                <a:cubicBezTo>
                  <a:pt x="0" y="496"/>
                  <a:pt x="0" y="496"/>
                  <a:pt x="0" y="496"/>
                </a:cubicBezTo>
                <a:cubicBezTo>
                  <a:pt x="0" y="505"/>
                  <a:pt x="7" y="512"/>
                  <a:pt x="16" y="512"/>
                </a:cubicBezTo>
                <a:lnTo>
                  <a:pt x="444" y="512"/>
                </a:lnTo>
                <a:close/>
                <a:moveTo>
                  <a:pt x="32" y="116"/>
                </a:moveTo>
                <a:cubicBezTo>
                  <a:pt x="230" y="33"/>
                  <a:pt x="230" y="33"/>
                  <a:pt x="230" y="33"/>
                </a:cubicBezTo>
                <a:cubicBezTo>
                  <a:pt x="428" y="116"/>
                  <a:pt x="428" y="116"/>
                  <a:pt x="428" y="116"/>
                </a:cubicBezTo>
                <a:cubicBezTo>
                  <a:pt x="428" y="480"/>
                  <a:pt x="428" y="480"/>
                  <a:pt x="428" y="480"/>
                </a:cubicBezTo>
                <a:cubicBezTo>
                  <a:pt x="32" y="480"/>
                  <a:pt x="32" y="480"/>
                  <a:pt x="32" y="480"/>
                </a:cubicBezTo>
                <a:lnTo>
                  <a:pt x="32" y="116"/>
                </a:lnTo>
                <a:close/>
                <a:moveTo>
                  <a:pt x="81" y="306"/>
                </a:moveTo>
                <a:cubicBezTo>
                  <a:pt x="75" y="300"/>
                  <a:pt x="75" y="290"/>
                  <a:pt x="81" y="284"/>
                </a:cubicBezTo>
                <a:cubicBezTo>
                  <a:pt x="148" y="217"/>
                  <a:pt x="148" y="217"/>
                  <a:pt x="148" y="217"/>
                </a:cubicBezTo>
                <a:cubicBezTo>
                  <a:pt x="171" y="194"/>
                  <a:pt x="207" y="192"/>
                  <a:pt x="232" y="212"/>
                </a:cubicBezTo>
                <a:cubicBezTo>
                  <a:pt x="245" y="223"/>
                  <a:pt x="263" y="222"/>
                  <a:pt x="274" y="210"/>
                </a:cubicBezTo>
                <a:cubicBezTo>
                  <a:pt x="329" y="156"/>
                  <a:pt x="329" y="156"/>
                  <a:pt x="329" y="156"/>
                </a:cubicBezTo>
                <a:cubicBezTo>
                  <a:pt x="312" y="156"/>
                  <a:pt x="312" y="156"/>
                  <a:pt x="312" y="156"/>
                </a:cubicBezTo>
                <a:cubicBezTo>
                  <a:pt x="303" y="156"/>
                  <a:pt x="296" y="148"/>
                  <a:pt x="296" y="140"/>
                </a:cubicBezTo>
                <a:cubicBezTo>
                  <a:pt x="296" y="131"/>
                  <a:pt x="303" y="124"/>
                  <a:pt x="312" y="124"/>
                </a:cubicBezTo>
                <a:cubicBezTo>
                  <a:pt x="368" y="124"/>
                  <a:pt x="368" y="124"/>
                  <a:pt x="368" y="124"/>
                </a:cubicBezTo>
                <a:cubicBezTo>
                  <a:pt x="376" y="124"/>
                  <a:pt x="383" y="131"/>
                  <a:pt x="383" y="140"/>
                </a:cubicBezTo>
                <a:cubicBezTo>
                  <a:pt x="383" y="196"/>
                  <a:pt x="383" y="196"/>
                  <a:pt x="383" y="196"/>
                </a:cubicBezTo>
                <a:cubicBezTo>
                  <a:pt x="383" y="204"/>
                  <a:pt x="376" y="212"/>
                  <a:pt x="368" y="212"/>
                </a:cubicBezTo>
                <a:cubicBezTo>
                  <a:pt x="359" y="212"/>
                  <a:pt x="352" y="204"/>
                  <a:pt x="352" y="196"/>
                </a:cubicBezTo>
                <a:cubicBezTo>
                  <a:pt x="352" y="178"/>
                  <a:pt x="352" y="178"/>
                  <a:pt x="352" y="178"/>
                </a:cubicBezTo>
                <a:cubicBezTo>
                  <a:pt x="297" y="233"/>
                  <a:pt x="297" y="233"/>
                  <a:pt x="297" y="233"/>
                </a:cubicBezTo>
                <a:cubicBezTo>
                  <a:pt x="274" y="256"/>
                  <a:pt x="238" y="257"/>
                  <a:pt x="212" y="237"/>
                </a:cubicBezTo>
                <a:cubicBezTo>
                  <a:pt x="200" y="227"/>
                  <a:pt x="182" y="228"/>
                  <a:pt x="171" y="239"/>
                </a:cubicBezTo>
                <a:cubicBezTo>
                  <a:pt x="104" y="306"/>
                  <a:pt x="104" y="306"/>
                  <a:pt x="104" y="306"/>
                </a:cubicBezTo>
                <a:cubicBezTo>
                  <a:pt x="100" y="309"/>
                  <a:pt x="96" y="311"/>
                  <a:pt x="92" y="311"/>
                </a:cubicBezTo>
                <a:cubicBezTo>
                  <a:pt x="88" y="311"/>
                  <a:pt x="84" y="309"/>
                  <a:pt x="81" y="306"/>
                </a:cubicBezTo>
                <a:close/>
                <a:moveTo>
                  <a:pt x="406" y="342"/>
                </a:moveTo>
                <a:cubicBezTo>
                  <a:pt x="406" y="350"/>
                  <a:pt x="399" y="358"/>
                  <a:pt x="390" y="358"/>
                </a:cubicBezTo>
                <a:cubicBezTo>
                  <a:pt x="70" y="358"/>
                  <a:pt x="70" y="358"/>
                  <a:pt x="70" y="358"/>
                </a:cubicBezTo>
                <a:cubicBezTo>
                  <a:pt x="61" y="358"/>
                  <a:pt x="54" y="350"/>
                  <a:pt x="54" y="342"/>
                </a:cubicBezTo>
                <a:cubicBezTo>
                  <a:pt x="54" y="333"/>
                  <a:pt x="61" y="326"/>
                  <a:pt x="70" y="326"/>
                </a:cubicBezTo>
                <a:cubicBezTo>
                  <a:pt x="390" y="326"/>
                  <a:pt x="390" y="326"/>
                  <a:pt x="390" y="326"/>
                </a:cubicBezTo>
                <a:cubicBezTo>
                  <a:pt x="399" y="326"/>
                  <a:pt x="406" y="333"/>
                  <a:pt x="406" y="342"/>
                </a:cubicBezTo>
                <a:close/>
                <a:moveTo>
                  <a:pt x="406" y="388"/>
                </a:moveTo>
                <a:cubicBezTo>
                  <a:pt x="406" y="397"/>
                  <a:pt x="399" y="404"/>
                  <a:pt x="390" y="404"/>
                </a:cubicBezTo>
                <a:cubicBezTo>
                  <a:pt x="70" y="404"/>
                  <a:pt x="70" y="404"/>
                  <a:pt x="70" y="404"/>
                </a:cubicBezTo>
                <a:cubicBezTo>
                  <a:pt x="61" y="404"/>
                  <a:pt x="54" y="397"/>
                  <a:pt x="54" y="388"/>
                </a:cubicBezTo>
                <a:cubicBezTo>
                  <a:pt x="54" y="379"/>
                  <a:pt x="61" y="372"/>
                  <a:pt x="70" y="372"/>
                </a:cubicBezTo>
                <a:cubicBezTo>
                  <a:pt x="390" y="372"/>
                  <a:pt x="390" y="372"/>
                  <a:pt x="390" y="372"/>
                </a:cubicBezTo>
                <a:cubicBezTo>
                  <a:pt x="399" y="372"/>
                  <a:pt x="406" y="379"/>
                  <a:pt x="406" y="388"/>
                </a:cubicBezTo>
                <a:close/>
                <a:moveTo>
                  <a:pt x="406" y="434"/>
                </a:moveTo>
                <a:cubicBezTo>
                  <a:pt x="406" y="443"/>
                  <a:pt x="399" y="450"/>
                  <a:pt x="390" y="450"/>
                </a:cubicBezTo>
                <a:cubicBezTo>
                  <a:pt x="70" y="450"/>
                  <a:pt x="70" y="450"/>
                  <a:pt x="70" y="450"/>
                </a:cubicBezTo>
                <a:cubicBezTo>
                  <a:pt x="61" y="450"/>
                  <a:pt x="54" y="443"/>
                  <a:pt x="54" y="434"/>
                </a:cubicBezTo>
                <a:cubicBezTo>
                  <a:pt x="54" y="425"/>
                  <a:pt x="61" y="418"/>
                  <a:pt x="70" y="418"/>
                </a:cubicBezTo>
                <a:cubicBezTo>
                  <a:pt x="390" y="418"/>
                  <a:pt x="390" y="418"/>
                  <a:pt x="390" y="418"/>
                </a:cubicBezTo>
                <a:cubicBezTo>
                  <a:pt x="399" y="418"/>
                  <a:pt x="406" y="425"/>
                  <a:pt x="406" y="4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" name="Freeform 6"/>
          <p:cNvSpPr>
            <a:spLocks noEditPoints="1"/>
          </p:cNvSpPr>
          <p:nvPr/>
        </p:nvSpPr>
        <p:spPr bwMode="auto">
          <a:xfrm>
            <a:off x="1901020" y="10207254"/>
            <a:ext cx="525102" cy="304034"/>
          </a:xfrm>
          <a:custGeom>
            <a:avLst/>
            <a:gdLst>
              <a:gd name="T0" fmla="*/ 620 w 636"/>
              <a:gd name="T1" fmla="*/ 96 h 368"/>
              <a:gd name="T2" fmla="*/ 96 w 636"/>
              <a:gd name="T3" fmla="*/ 96 h 368"/>
              <a:gd name="T4" fmla="*/ 96 w 636"/>
              <a:gd name="T5" fmla="*/ 31 h 368"/>
              <a:gd name="T6" fmla="*/ 145 w 636"/>
              <a:gd name="T7" fmla="*/ 31 h 368"/>
              <a:gd name="T8" fmla="*/ 145 w 636"/>
              <a:gd name="T9" fmla="*/ 61 h 368"/>
              <a:gd name="T10" fmla="*/ 161 w 636"/>
              <a:gd name="T11" fmla="*/ 77 h 368"/>
              <a:gd name="T12" fmla="*/ 177 w 636"/>
              <a:gd name="T13" fmla="*/ 61 h 368"/>
              <a:gd name="T14" fmla="*/ 177 w 636"/>
              <a:gd name="T15" fmla="*/ 15 h 368"/>
              <a:gd name="T16" fmla="*/ 161 w 636"/>
              <a:gd name="T17" fmla="*/ 0 h 368"/>
              <a:gd name="T18" fmla="*/ 80 w 636"/>
              <a:gd name="T19" fmla="*/ 0 h 368"/>
              <a:gd name="T20" fmla="*/ 64 w 636"/>
              <a:gd name="T21" fmla="*/ 15 h 368"/>
              <a:gd name="T22" fmla="*/ 64 w 636"/>
              <a:gd name="T23" fmla="*/ 96 h 368"/>
              <a:gd name="T24" fmla="*/ 16 w 636"/>
              <a:gd name="T25" fmla="*/ 96 h 368"/>
              <a:gd name="T26" fmla="*/ 0 w 636"/>
              <a:gd name="T27" fmla="*/ 112 h 368"/>
              <a:gd name="T28" fmla="*/ 145 w 636"/>
              <a:gd name="T29" fmla="*/ 335 h 368"/>
              <a:gd name="T30" fmla="*/ 140 w 636"/>
              <a:gd name="T31" fmla="*/ 337 h 368"/>
              <a:gd name="T32" fmla="*/ 132 w 636"/>
              <a:gd name="T33" fmla="*/ 358 h 368"/>
              <a:gd name="T34" fmla="*/ 146 w 636"/>
              <a:gd name="T35" fmla="*/ 368 h 368"/>
              <a:gd name="T36" fmla="*/ 152 w 636"/>
              <a:gd name="T37" fmla="*/ 367 h 368"/>
              <a:gd name="T38" fmla="*/ 191 w 636"/>
              <a:gd name="T39" fmla="*/ 350 h 368"/>
              <a:gd name="T40" fmla="*/ 244 w 636"/>
              <a:gd name="T41" fmla="*/ 356 h 368"/>
              <a:gd name="T42" fmla="*/ 392 w 636"/>
              <a:gd name="T43" fmla="*/ 356 h 368"/>
              <a:gd name="T44" fmla="*/ 454 w 636"/>
              <a:gd name="T45" fmla="*/ 348 h 368"/>
              <a:gd name="T46" fmla="*/ 498 w 636"/>
              <a:gd name="T47" fmla="*/ 367 h 368"/>
              <a:gd name="T48" fmla="*/ 504 w 636"/>
              <a:gd name="T49" fmla="*/ 368 h 368"/>
              <a:gd name="T50" fmla="*/ 519 w 636"/>
              <a:gd name="T51" fmla="*/ 358 h 368"/>
              <a:gd name="T52" fmla="*/ 510 w 636"/>
              <a:gd name="T53" fmla="*/ 337 h 368"/>
              <a:gd name="T54" fmla="*/ 498 w 636"/>
              <a:gd name="T55" fmla="*/ 332 h 368"/>
              <a:gd name="T56" fmla="*/ 636 w 636"/>
              <a:gd name="T57" fmla="*/ 112 h 368"/>
              <a:gd name="T58" fmla="*/ 620 w 636"/>
              <a:gd name="T59" fmla="*/ 96 h 368"/>
              <a:gd name="T60" fmla="*/ 392 w 636"/>
              <a:gd name="T61" fmla="*/ 325 h 368"/>
              <a:gd name="T62" fmla="*/ 244 w 636"/>
              <a:gd name="T63" fmla="*/ 325 h 368"/>
              <a:gd name="T64" fmla="*/ 32 w 636"/>
              <a:gd name="T65" fmla="*/ 128 h 368"/>
              <a:gd name="T66" fmla="*/ 604 w 636"/>
              <a:gd name="T67" fmla="*/ 128 h 368"/>
              <a:gd name="T68" fmla="*/ 392 w 636"/>
              <a:gd name="T69" fmla="*/ 325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36" h="368">
                <a:moveTo>
                  <a:pt x="620" y="96"/>
                </a:moveTo>
                <a:cubicBezTo>
                  <a:pt x="96" y="96"/>
                  <a:pt x="96" y="96"/>
                  <a:pt x="96" y="96"/>
                </a:cubicBezTo>
                <a:cubicBezTo>
                  <a:pt x="96" y="31"/>
                  <a:pt x="96" y="31"/>
                  <a:pt x="96" y="31"/>
                </a:cubicBezTo>
                <a:cubicBezTo>
                  <a:pt x="145" y="31"/>
                  <a:pt x="145" y="31"/>
                  <a:pt x="145" y="31"/>
                </a:cubicBezTo>
                <a:cubicBezTo>
                  <a:pt x="145" y="61"/>
                  <a:pt x="145" y="61"/>
                  <a:pt x="145" y="61"/>
                </a:cubicBezTo>
                <a:cubicBezTo>
                  <a:pt x="145" y="70"/>
                  <a:pt x="153" y="77"/>
                  <a:pt x="161" y="77"/>
                </a:cubicBezTo>
                <a:cubicBezTo>
                  <a:pt x="170" y="77"/>
                  <a:pt x="177" y="70"/>
                  <a:pt x="177" y="61"/>
                </a:cubicBezTo>
                <a:cubicBezTo>
                  <a:pt x="177" y="15"/>
                  <a:pt x="177" y="15"/>
                  <a:pt x="177" y="15"/>
                </a:cubicBezTo>
                <a:cubicBezTo>
                  <a:pt x="177" y="7"/>
                  <a:pt x="170" y="0"/>
                  <a:pt x="161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71" y="0"/>
                  <a:pt x="64" y="7"/>
                  <a:pt x="64" y="15"/>
                </a:cubicBezTo>
                <a:cubicBezTo>
                  <a:pt x="64" y="96"/>
                  <a:pt x="64" y="96"/>
                  <a:pt x="64" y="96"/>
                </a:cubicBezTo>
                <a:cubicBezTo>
                  <a:pt x="16" y="96"/>
                  <a:pt x="16" y="96"/>
                  <a:pt x="16" y="96"/>
                </a:cubicBezTo>
                <a:cubicBezTo>
                  <a:pt x="7" y="96"/>
                  <a:pt x="0" y="103"/>
                  <a:pt x="0" y="112"/>
                </a:cubicBezTo>
                <a:cubicBezTo>
                  <a:pt x="0" y="211"/>
                  <a:pt x="60" y="297"/>
                  <a:pt x="145" y="335"/>
                </a:cubicBezTo>
                <a:cubicBezTo>
                  <a:pt x="140" y="337"/>
                  <a:pt x="140" y="337"/>
                  <a:pt x="140" y="337"/>
                </a:cubicBezTo>
                <a:cubicBezTo>
                  <a:pt x="132" y="341"/>
                  <a:pt x="128" y="350"/>
                  <a:pt x="132" y="358"/>
                </a:cubicBezTo>
                <a:cubicBezTo>
                  <a:pt x="134" y="364"/>
                  <a:pt x="140" y="368"/>
                  <a:pt x="146" y="368"/>
                </a:cubicBezTo>
                <a:cubicBezTo>
                  <a:pt x="148" y="368"/>
                  <a:pt x="150" y="367"/>
                  <a:pt x="152" y="367"/>
                </a:cubicBezTo>
                <a:cubicBezTo>
                  <a:pt x="191" y="350"/>
                  <a:pt x="191" y="350"/>
                  <a:pt x="191" y="350"/>
                </a:cubicBezTo>
                <a:cubicBezTo>
                  <a:pt x="208" y="354"/>
                  <a:pt x="226" y="356"/>
                  <a:pt x="244" y="356"/>
                </a:cubicBezTo>
                <a:cubicBezTo>
                  <a:pt x="392" y="356"/>
                  <a:pt x="392" y="356"/>
                  <a:pt x="392" y="356"/>
                </a:cubicBezTo>
                <a:cubicBezTo>
                  <a:pt x="413" y="356"/>
                  <a:pt x="434" y="353"/>
                  <a:pt x="454" y="348"/>
                </a:cubicBezTo>
                <a:cubicBezTo>
                  <a:pt x="498" y="367"/>
                  <a:pt x="498" y="367"/>
                  <a:pt x="498" y="367"/>
                </a:cubicBezTo>
                <a:cubicBezTo>
                  <a:pt x="500" y="367"/>
                  <a:pt x="502" y="368"/>
                  <a:pt x="504" y="368"/>
                </a:cubicBezTo>
                <a:cubicBezTo>
                  <a:pt x="511" y="368"/>
                  <a:pt x="516" y="364"/>
                  <a:pt x="519" y="358"/>
                </a:cubicBezTo>
                <a:cubicBezTo>
                  <a:pt x="522" y="350"/>
                  <a:pt x="519" y="341"/>
                  <a:pt x="510" y="337"/>
                </a:cubicBezTo>
                <a:cubicBezTo>
                  <a:pt x="498" y="332"/>
                  <a:pt x="498" y="332"/>
                  <a:pt x="498" y="332"/>
                </a:cubicBezTo>
                <a:cubicBezTo>
                  <a:pt x="580" y="292"/>
                  <a:pt x="636" y="209"/>
                  <a:pt x="636" y="112"/>
                </a:cubicBezTo>
                <a:cubicBezTo>
                  <a:pt x="636" y="103"/>
                  <a:pt x="629" y="96"/>
                  <a:pt x="620" y="96"/>
                </a:cubicBezTo>
                <a:close/>
                <a:moveTo>
                  <a:pt x="392" y="325"/>
                </a:moveTo>
                <a:cubicBezTo>
                  <a:pt x="244" y="325"/>
                  <a:pt x="244" y="325"/>
                  <a:pt x="244" y="325"/>
                </a:cubicBezTo>
                <a:cubicBezTo>
                  <a:pt x="132" y="325"/>
                  <a:pt x="40" y="238"/>
                  <a:pt x="32" y="128"/>
                </a:cubicBezTo>
                <a:cubicBezTo>
                  <a:pt x="604" y="128"/>
                  <a:pt x="604" y="128"/>
                  <a:pt x="604" y="128"/>
                </a:cubicBezTo>
                <a:cubicBezTo>
                  <a:pt x="596" y="238"/>
                  <a:pt x="504" y="325"/>
                  <a:pt x="392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" name="Freeform 7"/>
          <p:cNvSpPr>
            <a:spLocks/>
          </p:cNvSpPr>
          <p:nvPr/>
        </p:nvSpPr>
        <p:spPr bwMode="auto">
          <a:xfrm>
            <a:off x="10899124" y="10201180"/>
            <a:ext cx="467430" cy="328314"/>
          </a:xfrm>
          <a:custGeom>
            <a:avLst/>
            <a:gdLst>
              <a:gd name="T0" fmla="*/ 566 w 566"/>
              <a:gd name="T1" fmla="*/ 16 h 397"/>
              <a:gd name="T2" fmla="*/ 566 w 566"/>
              <a:gd name="T3" fmla="*/ 381 h 397"/>
              <a:gd name="T4" fmla="*/ 551 w 566"/>
              <a:gd name="T5" fmla="*/ 397 h 397"/>
              <a:gd name="T6" fmla="*/ 16 w 566"/>
              <a:gd name="T7" fmla="*/ 397 h 397"/>
              <a:gd name="T8" fmla="*/ 0 w 566"/>
              <a:gd name="T9" fmla="*/ 381 h 397"/>
              <a:gd name="T10" fmla="*/ 0 w 566"/>
              <a:gd name="T11" fmla="*/ 160 h 397"/>
              <a:gd name="T12" fmla="*/ 16 w 566"/>
              <a:gd name="T13" fmla="*/ 144 h 397"/>
              <a:gd name="T14" fmla="*/ 32 w 566"/>
              <a:gd name="T15" fmla="*/ 160 h 397"/>
              <a:gd name="T16" fmla="*/ 32 w 566"/>
              <a:gd name="T17" fmla="*/ 365 h 397"/>
              <a:gd name="T18" fmla="*/ 418 w 566"/>
              <a:gd name="T19" fmla="*/ 365 h 397"/>
              <a:gd name="T20" fmla="*/ 418 w 566"/>
              <a:gd name="T21" fmla="*/ 337 h 397"/>
              <a:gd name="T22" fmla="*/ 434 w 566"/>
              <a:gd name="T23" fmla="*/ 321 h 397"/>
              <a:gd name="T24" fmla="*/ 449 w 566"/>
              <a:gd name="T25" fmla="*/ 337 h 397"/>
              <a:gd name="T26" fmla="*/ 449 w 566"/>
              <a:gd name="T27" fmla="*/ 365 h 397"/>
              <a:gd name="T28" fmla="*/ 535 w 566"/>
              <a:gd name="T29" fmla="*/ 365 h 397"/>
              <a:gd name="T30" fmla="*/ 535 w 566"/>
              <a:gd name="T31" fmla="*/ 214 h 397"/>
              <a:gd name="T32" fmla="*/ 260 w 566"/>
              <a:gd name="T33" fmla="*/ 214 h 397"/>
              <a:gd name="T34" fmla="*/ 260 w 566"/>
              <a:gd name="T35" fmla="*/ 268 h 397"/>
              <a:gd name="T36" fmla="*/ 244 w 566"/>
              <a:gd name="T37" fmla="*/ 284 h 397"/>
              <a:gd name="T38" fmla="*/ 228 w 566"/>
              <a:gd name="T39" fmla="*/ 268 h 397"/>
              <a:gd name="T40" fmla="*/ 228 w 566"/>
              <a:gd name="T41" fmla="*/ 129 h 397"/>
              <a:gd name="T42" fmla="*/ 244 w 566"/>
              <a:gd name="T43" fmla="*/ 113 h 397"/>
              <a:gd name="T44" fmla="*/ 260 w 566"/>
              <a:gd name="T45" fmla="*/ 129 h 397"/>
              <a:gd name="T46" fmla="*/ 260 w 566"/>
              <a:gd name="T47" fmla="*/ 183 h 397"/>
              <a:gd name="T48" fmla="*/ 535 w 566"/>
              <a:gd name="T49" fmla="*/ 183 h 397"/>
              <a:gd name="T50" fmla="*/ 535 w 566"/>
              <a:gd name="T51" fmla="*/ 32 h 397"/>
              <a:gd name="T52" fmla="*/ 449 w 566"/>
              <a:gd name="T53" fmla="*/ 32 h 397"/>
              <a:gd name="T54" fmla="*/ 449 w 566"/>
              <a:gd name="T55" fmla="*/ 61 h 397"/>
              <a:gd name="T56" fmla="*/ 434 w 566"/>
              <a:gd name="T57" fmla="*/ 76 h 397"/>
              <a:gd name="T58" fmla="*/ 418 w 566"/>
              <a:gd name="T59" fmla="*/ 61 h 397"/>
              <a:gd name="T60" fmla="*/ 418 w 566"/>
              <a:gd name="T61" fmla="*/ 32 h 397"/>
              <a:gd name="T62" fmla="*/ 32 w 566"/>
              <a:gd name="T63" fmla="*/ 32 h 397"/>
              <a:gd name="T64" fmla="*/ 32 w 566"/>
              <a:gd name="T65" fmla="*/ 70 h 397"/>
              <a:gd name="T66" fmla="*/ 16 w 566"/>
              <a:gd name="T67" fmla="*/ 86 h 397"/>
              <a:gd name="T68" fmla="*/ 0 w 566"/>
              <a:gd name="T69" fmla="*/ 70 h 397"/>
              <a:gd name="T70" fmla="*/ 0 w 566"/>
              <a:gd name="T71" fmla="*/ 16 h 397"/>
              <a:gd name="T72" fmla="*/ 16 w 566"/>
              <a:gd name="T73" fmla="*/ 0 h 397"/>
              <a:gd name="T74" fmla="*/ 551 w 566"/>
              <a:gd name="T75" fmla="*/ 0 h 397"/>
              <a:gd name="T76" fmla="*/ 566 w 566"/>
              <a:gd name="T77" fmla="*/ 16 h 3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6" h="397">
                <a:moveTo>
                  <a:pt x="566" y="16"/>
                </a:moveTo>
                <a:cubicBezTo>
                  <a:pt x="566" y="381"/>
                  <a:pt x="566" y="381"/>
                  <a:pt x="566" y="381"/>
                </a:cubicBezTo>
                <a:cubicBezTo>
                  <a:pt x="566" y="390"/>
                  <a:pt x="559" y="397"/>
                  <a:pt x="551" y="397"/>
                </a:cubicBezTo>
                <a:cubicBezTo>
                  <a:pt x="16" y="397"/>
                  <a:pt x="16" y="397"/>
                  <a:pt x="16" y="397"/>
                </a:cubicBezTo>
                <a:cubicBezTo>
                  <a:pt x="7" y="397"/>
                  <a:pt x="0" y="390"/>
                  <a:pt x="0" y="381"/>
                </a:cubicBezTo>
                <a:cubicBezTo>
                  <a:pt x="0" y="160"/>
                  <a:pt x="0" y="160"/>
                  <a:pt x="0" y="160"/>
                </a:cubicBezTo>
                <a:cubicBezTo>
                  <a:pt x="0" y="151"/>
                  <a:pt x="7" y="144"/>
                  <a:pt x="16" y="144"/>
                </a:cubicBezTo>
                <a:cubicBezTo>
                  <a:pt x="25" y="144"/>
                  <a:pt x="32" y="151"/>
                  <a:pt x="32" y="160"/>
                </a:cubicBezTo>
                <a:cubicBezTo>
                  <a:pt x="32" y="365"/>
                  <a:pt x="32" y="365"/>
                  <a:pt x="32" y="365"/>
                </a:cubicBezTo>
                <a:cubicBezTo>
                  <a:pt x="418" y="365"/>
                  <a:pt x="418" y="365"/>
                  <a:pt x="418" y="365"/>
                </a:cubicBezTo>
                <a:cubicBezTo>
                  <a:pt x="418" y="337"/>
                  <a:pt x="418" y="337"/>
                  <a:pt x="418" y="337"/>
                </a:cubicBezTo>
                <a:cubicBezTo>
                  <a:pt x="418" y="328"/>
                  <a:pt x="425" y="321"/>
                  <a:pt x="434" y="321"/>
                </a:cubicBezTo>
                <a:cubicBezTo>
                  <a:pt x="442" y="321"/>
                  <a:pt x="449" y="328"/>
                  <a:pt x="449" y="337"/>
                </a:cubicBezTo>
                <a:cubicBezTo>
                  <a:pt x="449" y="365"/>
                  <a:pt x="449" y="365"/>
                  <a:pt x="449" y="365"/>
                </a:cubicBezTo>
                <a:cubicBezTo>
                  <a:pt x="535" y="365"/>
                  <a:pt x="535" y="365"/>
                  <a:pt x="535" y="365"/>
                </a:cubicBezTo>
                <a:cubicBezTo>
                  <a:pt x="535" y="214"/>
                  <a:pt x="535" y="214"/>
                  <a:pt x="535" y="214"/>
                </a:cubicBezTo>
                <a:cubicBezTo>
                  <a:pt x="260" y="214"/>
                  <a:pt x="260" y="214"/>
                  <a:pt x="260" y="214"/>
                </a:cubicBezTo>
                <a:cubicBezTo>
                  <a:pt x="260" y="268"/>
                  <a:pt x="260" y="268"/>
                  <a:pt x="260" y="268"/>
                </a:cubicBezTo>
                <a:cubicBezTo>
                  <a:pt x="260" y="277"/>
                  <a:pt x="253" y="284"/>
                  <a:pt x="244" y="284"/>
                </a:cubicBezTo>
                <a:cubicBezTo>
                  <a:pt x="236" y="284"/>
                  <a:pt x="228" y="277"/>
                  <a:pt x="228" y="268"/>
                </a:cubicBezTo>
                <a:cubicBezTo>
                  <a:pt x="228" y="129"/>
                  <a:pt x="228" y="129"/>
                  <a:pt x="228" y="129"/>
                </a:cubicBezTo>
                <a:cubicBezTo>
                  <a:pt x="228" y="120"/>
                  <a:pt x="236" y="113"/>
                  <a:pt x="244" y="113"/>
                </a:cubicBezTo>
                <a:cubicBezTo>
                  <a:pt x="253" y="113"/>
                  <a:pt x="260" y="120"/>
                  <a:pt x="260" y="129"/>
                </a:cubicBezTo>
                <a:cubicBezTo>
                  <a:pt x="260" y="183"/>
                  <a:pt x="260" y="183"/>
                  <a:pt x="260" y="183"/>
                </a:cubicBezTo>
                <a:cubicBezTo>
                  <a:pt x="535" y="183"/>
                  <a:pt x="535" y="183"/>
                  <a:pt x="535" y="183"/>
                </a:cubicBezTo>
                <a:cubicBezTo>
                  <a:pt x="535" y="32"/>
                  <a:pt x="535" y="32"/>
                  <a:pt x="535" y="32"/>
                </a:cubicBezTo>
                <a:cubicBezTo>
                  <a:pt x="449" y="32"/>
                  <a:pt x="449" y="32"/>
                  <a:pt x="449" y="32"/>
                </a:cubicBezTo>
                <a:cubicBezTo>
                  <a:pt x="449" y="61"/>
                  <a:pt x="449" y="61"/>
                  <a:pt x="449" y="61"/>
                </a:cubicBezTo>
                <a:cubicBezTo>
                  <a:pt x="449" y="69"/>
                  <a:pt x="442" y="76"/>
                  <a:pt x="434" y="76"/>
                </a:cubicBezTo>
                <a:cubicBezTo>
                  <a:pt x="425" y="76"/>
                  <a:pt x="418" y="69"/>
                  <a:pt x="418" y="61"/>
                </a:cubicBezTo>
                <a:cubicBezTo>
                  <a:pt x="418" y="32"/>
                  <a:pt x="418" y="32"/>
                  <a:pt x="418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70"/>
                  <a:pt x="32" y="70"/>
                  <a:pt x="32" y="70"/>
                </a:cubicBezTo>
                <a:cubicBezTo>
                  <a:pt x="32" y="79"/>
                  <a:pt x="25" y="86"/>
                  <a:pt x="16" y="86"/>
                </a:cubicBezTo>
                <a:cubicBezTo>
                  <a:pt x="7" y="86"/>
                  <a:pt x="0" y="79"/>
                  <a:pt x="0" y="70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7"/>
                  <a:pt x="7" y="0"/>
                  <a:pt x="16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59" y="0"/>
                  <a:pt x="566" y="7"/>
                  <a:pt x="566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" name="Freeform 8"/>
          <p:cNvSpPr>
            <a:spLocks noEditPoints="1"/>
          </p:cNvSpPr>
          <p:nvPr/>
        </p:nvSpPr>
        <p:spPr bwMode="auto">
          <a:xfrm>
            <a:off x="13133018" y="5482435"/>
            <a:ext cx="473502" cy="333880"/>
          </a:xfrm>
          <a:custGeom>
            <a:avLst/>
            <a:gdLst>
              <a:gd name="T0" fmla="*/ 535 w 573"/>
              <a:gd name="T1" fmla="*/ 9 h 404"/>
              <a:gd name="T2" fmla="*/ 520 w 573"/>
              <a:gd name="T3" fmla="*/ 0 h 404"/>
              <a:gd name="T4" fmla="*/ 55 w 573"/>
              <a:gd name="T5" fmla="*/ 0 h 404"/>
              <a:gd name="T6" fmla="*/ 41 w 573"/>
              <a:gd name="T7" fmla="*/ 9 h 404"/>
              <a:gd name="T8" fmla="*/ 3 w 573"/>
              <a:gd name="T9" fmla="*/ 82 h 404"/>
              <a:gd name="T10" fmla="*/ 3 w 573"/>
              <a:gd name="T11" fmla="*/ 97 h 404"/>
              <a:gd name="T12" fmla="*/ 17 w 573"/>
              <a:gd name="T13" fmla="*/ 105 h 404"/>
              <a:gd name="T14" fmla="*/ 62 w 573"/>
              <a:gd name="T15" fmla="*/ 105 h 404"/>
              <a:gd name="T16" fmla="*/ 62 w 573"/>
              <a:gd name="T17" fmla="*/ 388 h 404"/>
              <a:gd name="T18" fmla="*/ 78 w 573"/>
              <a:gd name="T19" fmla="*/ 404 h 404"/>
              <a:gd name="T20" fmla="*/ 496 w 573"/>
              <a:gd name="T21" fmla="*/ 404 h 404"/>
              <a:gd name="T22" fmla="*/ 512 w 573"/>
              <a:gd name="T23" fmla="*/ 388 h 404"/>
              <a:gd name="T24" fmla="*/ 512 w 573"/>
              <a:gd name="T25" fmla="*/ 105 h 404"/>
              <a:gd name="T26" fmla="*/ 557 w 573"/>
              <a:gd name="T27" fmla="*/ 105 h 404"/>
              <a:gd name="T28" fmla="*/ 570 w 573"/>
              <a:gd name="T29" fmla="*/ 98 h 404"/>
              <a:gd name="T30" fmla="*/ 571 w 573"/>
              <a:gd name="T31" fmla="*/ 82 h 404"/>
              <a:gd name="T32" fmla="*/ 535 w 573"/>
              <a:gd name="T33" fmla="*/ 9 h 404"/>
              <a:gd name="T34" fmla="*/ 121 w 573"/>
              <a:gd name="T35" fmla="*/ 32 h 404"/>
              <a:gd name="T36" fmla="*/ 449 w 573"/>
              <a:gd name="T37" fmla="*/ 32 h 404"/>
              <a:gd name="T38" fmla="*/ 467 w 573"/>
              <a:gd name="T39" fmla="*/ 73 h 404"/>
              <a:gd name="T40" fmla="*/ 105 w 573"/>
              <a:gd name="T41" fmla="*/ 73 h 404"/>
              <a:gd name="T42" fmla="*/ 121 w 573"/>
              <a:gd name="T43" fmla="*/ 32 h 404"/>
              <a:gd name="T44" fmla="*/ 70 w 573"/>
              <a:gd name="T45" fmla="*/ 73 h 404"/>
              <a:gd name="T46" fmla="*/ 43 w 573"/>
              <a:gd name="T47" fmla="*/ 73 h 404"/>
              <a:gd name="T48" fmla="*/ 65 w 573"/>
              <a:gd name="T49" fmla="*/ 32 h 404"/>
              <a:gd name="T50" fmla="*/ 87 w 573"/>
              <a:gd name="T51" fmla="*/ 32 h 404"/>
              <a:gd name="T52" fmla="*/ 70 w 573"/>
              <a:gd name="T53" fmla="*/ 73 h 404"/>
              <a:gd name="T54" fmla="*/ 480 w 573"/>
              <a:gd name="T55" fmla="*/ 372 h 404"/>
              <a:gd name="T56" fmla="*/ 93 w 573"/>
              <a:gd name="T57" fmla="*/ 372 h 404"/>
              <a:gd name="T58" fmla="*/ 93 w 573"/>
              <a:gd name="T59" fmla="*/ 105 h 404"/>
              <a:gd name="T60" fmla="*/ 480 w 573"/>
              <a:gd name="T61" fmla="*/ 105 h 404"/>
              <a:gd name="T62" fmla="*/ 480 w 573"/>
              <a:gd name="T63" fmla="*/ 372 h 404"/>
              <a:gd name="T64" fmla="*/ 502 w 573"/>
              <a:gd name="T65" fmla="*/ 73 h 404"/>
              <a:gd name="T66" fmla="*/ 483 w 573"/>
              <a:gd name="T67" fmla="*/ 32 h 404"/>
              <a:gd name="T68" fmla="*/ 511 w 573"/>
              <a:gd name="T69" fmla="*/ 32 h 404"/>
              <a:gd name="T70" fmla="*/ 531 w 573"/>
              <a:gd name="T71" fmla="*/ 73 h 404"/>
              <a:gd name="T72" fmla="*/ 502 w 573"/>
              <a:gd name="T73" fmla="*/ 73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73" h="404">
                <a:moveTo>
                  <a:pt x="535" y="9"/>
                </a:moveTo>
                <a:cubicBezTo>
                  <a:pt x="532" y="4"/>
                  <a:pt x="526" y="0"/>
                  <a:pt x="520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49" y="0"/>
                  <a:pt x="44" y="4"/>
                  <a:pt x="41" y="9"/>
                </a:cubicBezTo>
                <a:cubicBezTo>
                  <a:pt x="3" y="82"/>
                  <a:pt x="3" y="82"/>
                  <a:pt x="3" y="82"/>
                </a:cubicBezTo>
                <a:cubicBezTo>
                  <a:pt x="0" y="87"/>
                  <a:pt x="0" y="93"/>
                  <a:pt x="3" y="97"/>
                </a:cubicBezTo>
                <a:cubicBezTo>
                  <a:pt x="6" y="102"/>
                  <a:pt x="11" y="105"/>
                  <a:pt x="17" y="105"/>
                </a:cubicBezTo>
                <a:cubicBezTo>
                  <a:pt x="62" y="105"/>
                  <a:pt x="62" y="105"/>
                  <a:pt x="62" y="105"/>
                </a:cubicBezTo>
                <a:cubicBezTo>
                  <a:pt x="62" y="388"/>
                  <a:pt x="62" y="388"/>
                  <a:pt x="62" y="388"/>
                </a:cubicBezTo>
                <a:cubicBezTo>
                  <a:pt x="62" y="397"/>
                  <a:pt x="69" y="404"/>
                  <a:pt x="78" y="404"/>
                </a:cubicBezTo>
                <a:cubicBezTo>
                  <a:pt x="496" y="404"/>
                  <a:pt x="496" y="404"/>
                  <a:pt x="496" y="404"/>
                </a:cubicBezTo>
                <a:cubicBezTo>
                  <a:pt x="505" y="404"/>
                  <a:pt x="512" y="397"/>
                  <a:pt x="512" y="388"/>
                </a:cubicBezTo>
                <a:cubicBezTo>
                  <a:pt x="512" y="105"/>
                  <a:pt x="512" y="105"/>
                  <a:pt x="512" y="105"/>
                </a:cubicBezTo>
                <a:cubicBezTo>
                  <a:pt x="557" y="105"/>
                  <a:pt x="557" y="105"/>
                  <a:pt x="557" y="105"/>
                </a:cubicBezTo>
                <a:cubicBezTo>
                  <a:pt x="562" y="105"/>
                  <a:pt x="567" y="102"/>
                  <a:pt x="570" y="98"/>
                </a:cubicBezTo>
                <a:cubicBezTo>
                  <a:pt x="573" y="93"/>
                  <a:pt x="573" y="87"/>
                  <a:pt x="571" y="82"/>
                </a:cubicBezTo>
                <a:lnTo>
                  <a:pt x="535" y="9"/>
                </a:lnTo>
                <a:close/>
                <a:moveTo>
                  <a:pt x="121" y="32"/>
                </a:moveTo>
                <a:cubicBezTo>
                  <a:pt x="449" y="32"/>
                  <a:pt x="449" y="32"/>
                  <a:pt x="449" y="32"/>
                </a:cubicBezTo>
                <a:cubicBezTo>
                  <a:pt x="467" y="73"/>
                  <a:pt x="467" y="73"/>
                  <a:pt x="467" y="73"/>
                </a:cubicBezTo>
                <a:cubicBezTo>
                  <a:pt x="105" y="73"/>
                  <a:pt x="105" y="73"/>
                  <a:pt x="105" y="73"/>
                </a:cubicBezTo>
                <a:lnTo>
                  <a:pt x="121" y="32"/>
                </a:lnTo>
                <a:close/>
                <a:moveTo>
                  <a:pt x="70" y="73"/>
                </a:moveTo>
                <a:cubicBezTo>
                  <a:pt x="43" y="73"/>
                  <a:pt x="43" y="73"/>
                  <a:pt x="43" y="73"/>
                </a:cubicBezTo>
                <a:cubicBezTo>
                  <a:pt x="65" y="32"/>
                  <a:pt x="65" y="32"/>
                  <a:pt x="65" y="32"/>
                </a:cubicBezTo>
                <a:cubicBezTo>
                  <a:pt x="87" y="32"/>
                  <a:pt x="87" y="32"/>
                  <a:pt x="87" y="32"/>
                </a:cubicBezTo>
                <a:lnTo>
                  <a:pt x="70" y="73"/>
                </a:lnTo>
                <a:close/>
                <a:moveTo>
                  <a:pt x="480" y="372"/>
                </a:moveTo>
                <a:cubicBezTo>
                  <a:pt x="93" y="372"/>
                  <a:pt x="93" y="372"/>
                  <a:pt x="93" y="372"/>
                </a:cubicBezTo>
                <a:cubicBezTo>
                  <a:pt x="93" y="105"/>
                  <a:pt x="93" y="105"/>
                  <a:pt x="93" y="105"/>
                </a:cubicBezTo>
                <a:cubicBezTo>
                  <a:pt x="480" y="105"/>
                  <a:pt x="480" y="105"/>
                  <a:pt x="480" y="105"/>
                </a:cubicBezTo>
                <a:lnTo>
                  <a:pt x="480" y="372"/>
                </a:lnTo>
                <a:close/>
                <a:moveTo>
                  <a:pt x="502" y="73"/>
                </a:moveTo>
                <a:cubicBezTo>
                  <a:pt x="483" y="32"/>
                  <a:pt x="483" y="32"/>
                  <a:pt x="483" y="32"/>
                </a:cubicBezTo>
                <a:cubicBezTo>
                  <a:pt x="511" y="32"/>
                  <a:pt x="511" y="32"/>
                  <a:pt x="511" y="32"/>
                </a:cubicBezTo>
                <a:cubicBezTo>
                  <a:pt x="531" y="73"/>
                  <a:pt x="531" y="73"/>
                  <a:pt x="531" y="73"/>
                </a:cubicBezTo>
                <a:lnTo>
                  <a:pt x="502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" name="Freeform 9"/>
          <p:cNvSpPr>
            <a:spLocks noEditPoints="1"/>
          </p:cNvSpPr>
          <p:nvPr/>
        </p:nvSpPr>
        <p:spPr bwMode="auto">
          <a:xfrm>
            <a:off x="22067004" y="10195897"/>
            <a:ext cx="498794" cy="352596"/>
          </a:xfrm>
          <a:custGeom>
            <a:avLst/>
            <a:gdLst>
              <a:gd name="T0" fmla="*/ 588 w 604"/>
              <a:gd name="T1" fmla="*/ 68 h 427"/>
              <a:gd name="T2" fmla="*/ 404 w 604"/>
              <a:gd name="T3" fmla="*/ 68 h 427"/>
              <a:gd name="T4" fmla="*/ 404 w 604"/>
              <a:gd name="T5" fmla="*/ 35 h 427"/>
              <a:gd name="T6" fmla="*/ 369 w 604"/>
              <a:gd name="T7" fmla="*/ 0 h 427"/>
              <a:gd name="T8" fmla="*/ 235 w 604"/>
              <a:gd name="T9" fmla="*/ 0 h 427"/>
              <a:gd name="T10" fmla="*/ 200 w 604"/>
              <a:gd name="T11" fmla="*/ 35 h 427"/>
              <a:gd name="T12" fmla="*/ 200 w 604"/>
              <a:gd name="T13" fmla="*/ 68 h 427"/>
              <a:gd name="T14" fmla="*/ 15 w 604"/>
              <a:gd name="T15" fmla="*/ 68 h 427"/>
              <a:gd name="T16" fmla="*/ 0 w 604"/>
              <a:gd name="T17" fmla="*/ 83 h 427"/>
              <a:gd name="T18" fmla="*/ 0 w 604"/>
              <a:gd name="T19" fmla="*/ 411 h 427"/>
              <a:gd name="T20" fmla="*/ 15 w 604"/>
              <a:gd name="T21" fmla="*/ 427 h 427"/>
              <a:gd name="T22" fmla="*/ 588 w 604"/>
              <a:gd name="T23" fmla="*/ 427 h 427"/>
              <a:gd name="T24" fmla="*/ 604 w 604"/>
              <a:gd name="T25" fmla="*/ 411 h 427"/>
              <a:gd name="T26" fmla="*/ 604 w 604"/>
              <a:gd name="T27" fmla="*/ 83 h 427"/>
              <a:gd name="T28" fmla="*/ 588 w 604"/>
              <a:gd name="T29" fmla="*/ 68 h 427"/>
              <a:gd name="T30" fmla="*/ 232 w 604"/>
              <a:gd name="T31" fmla="*/ 35 h 427"/>
              <a:gd name="T32" fmla="*/ 235 w 604"/>
              <a:gd name="T33" fmla="*/ 32 h 427"/>
              <a:gd name="T34" fmla="*/ 369 w 604"/>
              <a:gd name="T35" fmla="*/ 32 h 427"/>
              <a:gd name="T36" fmla="*/ 372 w 604"/>
              <a:gd name="T37" fmla="*/ 35 h 427"/>
              <a:gd name="T38" fmla="*/ 372 w 604"/>
              <a:gd name="T39" fmla="*/ 68 h 427"/>
              <a:gd name="T40" fmla="*/ 232 w 604"/>
              <a:gd name="T41" fmla="*/ 68 h 427"/>
              <a:gd name="T42" fmla="*/ 232 w 604"/>
              <a:gd name="T43" fmla="*/ 35 h 427"/>
              <a:gd name="T44" fmla="*/ 573 w 604"/>
              <a:gd name="T45" fmla="*/ 396 h 427"/>
              <a:gd name="T46" fmla="*/ 31 w 604"/>
              <a:gd name="T47" fmla="*/ 396 h 427"/>
              <a:gd name="T48" fmla="*/ 31 w 604"/>
              <a:gd name="T49" fmla="*/ 141 h 427"/>
              <a:gd name="T50" fmla="*/ 259 w 604"/>
              <a:gd name="T51" fmla="*/ 278 h 427"/>
              <a:gd name="T52" fmla="*/ 298 w 604"/>
              <a:gd name="T53" fmla="*/ 289 h 427"/>
              <a:gd name="T54" fmla="*/ 337 w 604"/>
              <a:gd name="T55" fmla="*/ 279 h 427"/>
              <a:gd name="T56" fmla="*/ 573 w 604"/>
              <a:gd name="T57" fmla="*/ 140 h 427"/>
              <a:gd name="T58" fmla="*/ 573 w 604"/>
              <a:gd name="T59" fmla="*/ 396 h 427"/>
              <a:gd name="T60" fmla="*/ 573 w 604"/>
              <a:gd name="T61" fmla="*/ 104 h 427"/>
              <a:gd name="T62" fmla="*/ 320 w 604"/>
              <a:gd name="T63" fmla="*/ 251 h 427"/>
              <a:gd name="T64" fmla="*/ 275 w 604"/>
              <a:gd name="T65" fmla="*/ 251 h 427"/>
              <a:gd name="T66" fmla="*/ 31 w 604"/>
              <a:gd name="T67" fmla="*/ 105 h 427"/>
              <a:gd name="T68" fmla="*/ 31 w 604"/>
              <a:gd name="T69" fmla="*/ 99 h 427"/>
              <a:gd name="T70" fmla="*/ 573 w 604"/>
              <a:gd name="T71" fmla="*/ 99 h 427"/>
              <a:gd name="T72" fmla="*/ 573 w 604"/>
              <a:gd name="T73" fmla="*/ 104 h 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04" h="427">
                <a:moveTo>
                  <a:pt x="588" y="68"/>
                </a:moveTo>
                <a:cubicBezTo>
                  <a:pt x="404" y="68"/>
                  <a:pt x="404" y="68"/>
                  <a:pt x="404" y="68"/>
                </a:cubicBezTo>
                <a:cubicBezTo>
                  <a:pt x="404" y="35"/>
                  <a:pt x="404" y="35"/>
                  <a:pt x="404" y="35"/>
                </a:cubicBezTo>
                <a:cubicBezTo>
                  <a:pt x="404" y="16"/>
                  <a:pt x="388" y="0"/>
                  <a:pt x="369" y="0"/>
                </a:cubicBezTo>
                <a:cubicBezTo>
                  <a:pt x="235" y="0"/>
                  <a:pt x="235" y="0"/>
                  <a:pt x="235" y="0"/>
                </a:cubicBezTo>
                <a:cubicBezTo>
                  <a:pt x="216" y="0"/>
                  <a:pt x="200" y="16"/>
                  <a:pt x="200" y="35"/>
                </a:cubicBezTo>
                <a:cubicBezTo>
                  <a:pt x="200" y="68"/>
                  <a:pt x="200" y="68"/>
                  <a:pt x="200" y="68"/>
                </a:cubicBezTo>
                <a:cubicBezTo>
                  <a:pt x="15" y="68"/>
                  <a:pt x="15" y="68"/>
                  <a:pt x="15" y="68"/>
                </a:cubicBezTo>
                <a:cubicBezTo>
                  <a:pt x="7" y="68"/>
                  <a:pt x="0" y="75"/>
                  <a:pt x="0" y="83"/>
                </a:cubicBezTo>
                <a:cubicBezTo>
                  <a:pt x="0" y="411"/>
                  <a:pt x="0" y="411"/>
                  <a:pt x="0" y="411"/>
                </a:cubicBezTo>
                <a:cubicBezTo>
                  <a:pt x="0" y="420"/>
                  <a:pt x="7" y="427"/>
                  <a:pt x="15" y="427"/>
                </a:cubicBezTo>
                <a:cubicBezTo>
                  <a:pt x="588" y="427"/>
                  <a:pt x="588" y="427"/>
                  <a:pt x="588" y="427"/>
                </a:cubicBezTo>
                <a:cubicBezTo>
                  <a:pt x="597" y="427"/>
                  <a:pt x="604" y="420"/>
                  <a:pt x="604" y="411"/>
                </a:cubicBezTo>
                <a:cubicBezTo>
                  <a:pt x="604" y="83"/>
                  <a:pt x="604" y="83"/>
                  <a:pt x="604" y="83"/>
                </a:cubicBezTo>
                <a:cubicBezTo>
                  <a:pt x="604" y="75"/>
                  <a:pt x="597" y="68"/>
                  <a:pt x="588" y="68"/>
                </a:cubicBezTo>
                <a:close/>
                <a:moveTo>
                  <a:pt x="232" y="35"/>
                </a:moveTo>
                <a:cubicBezTo>
                  <a:pt x="232" y="33"/>
                  <a:pt x="233" y="32"/>
                  <a:pt x="235" y="32"/>
                </a:cubicBezTo>
                <a:cubicBezTo>
                  <a:pt x="369" y="32"/>
                  <a:pt x="369" y="32"/>
                  <a:pt x="369" y="32"/>
                </a:cubicBezTo>
                <a:cubicBezTo>
                  <a:pt x="371" y="32"/>
                  <a:pt x="372" y="33"/>
                  <a:pt x="372" y="35"/>
                </a:cubicBezTo>
                <a:cubicBezTo>
                  <a:pt x="372" y="68"/>
                  <a:pt x="372" y="68"/>
                  <a:pt x="372" y="68"/>
                </a:cubicBezTo>
                <a:cubicBezTo>
                  <a:pt x="232" y="68"/>
                  <a:pt x="232" y="68"/>
                  <a:pt x="232" y="68"/>
                </a:cubicBezTo>
                <a:lnTo>
                  <a:pt x="232" y="35"/>
                </a:lnTo>
                <a:close/>
                <a:moveTo>
                  <a:pt x="573" y="396"/>
                </a:moveTo>
                <a:cubicBezTo>
                  <a:pt x="31" y="396"/>
                  <a:pt x="31" y="396"/>
                  <a:pt x="31" y="396"/>
                </a:cubicBezTo>
                <a:cubicBezTo>
                  <a:pt x="31" y="141"/>
                  <a:pt x="31" y="141"/>
                  <a:pt x="31" y="141"/>
                </a:cubicBezTo>
                <a:cubicBezTo>
                  <a:pt x="259" y="278"/>
                  <a:pt x="259" y="278"/>
                  <a:pt x="259" y="278"/>
                </a:cubicBezTo>
                <a:cubicBezTo>
                  <a:pt x="271" y="285"/>
                  <a:pt x="284" y="289"/>
                  <a:pt x="298" y="289"/>
                </a:cubicBezTo>
                <a:cubicBezTo>
                  <a:pt x="311" y="289"/>
                  <a:pt x="325" y="286"/>
                  <a:pt x="337" y="279"/>
                </a:cubicBezTo>
                <a:cubicBezTo>
                  <a:pt x="573" y="140"/>
                  <a:pt x="573" y="140"/>
                  <a:pt x="573" y="140"/>
                </a:cubicBezTo>
                <a:lnTo>
                  <a:pt x="573" y="396"/>
                </a:lnTo>
                <a:close/>
                <a:moveTo>
                  <a:pt x="573" y="104"/>
                </a:moveTo>
                <a:cubicBezTo>
                  <a:pt x="320" y="251"/>
                  <a:pt x="320" y="251"/>
                  <a:pt x="320" y="251"/>
                </a:cubicBezTo>
                <a:cubicBezTo>
                  <a:pt x="306" y="260"/>
                  <a:pt x="289" y="259"/>
                  <a:pt x="275" y="251"/>
                </a:cubicBezTo>
                <a:cubicBezTo>
                  <a:pt x="31" y="105"/>
                  <a:pt x="31" y="105"/>
                  <a:pt x="31" y="105"/>
                </a:cubicBezTo>
                <a:cubicBezTo>
                  <a:pt x="31" y="99"/>
                  <a:pt x="31" y="99"/>
                  <a:pt x="31" y="99"/>
                </a:cubicBezTo>
                <a:cubicBezTo>
                  <a:pt x="573" y="99"/>
                  <a:pt x="573" y="99"/>
                  <a:pt x="573" y="99"/>
                </a:cubicBezTo>
                <a:lnTo>
                  <a:pt x="573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" name="Freeform 10"/>
          <p:cNvSpPr>
            <a:spLocks noEditPoints="1"/>
          </p:cNvSpPr>
          <p:nvPr/>
        </p:nvSpPr>
        <p:spPr bwMode="auto">
          <a:xfrm>
            <a:off x="6552454" y="7820177"/>
            <a:ext cx="301502" cy="435056"/>
          </a:xfrm>
          <a:custGeom>
            <a:avLst/>
            <a:gdLst>
              <a:gd name="T0" fmla="*/ 0 w 365"/>
              <a:gd name="T1" fmla="*/ 16 h 526"/>
              <a:gd name="T2" fmla="*/ 16 w 365"/>
              <a:gd name="T3" fmla="*/ 526 h 526"/>
              <a:gd name="T4" fmla="*/ 365 w 365"/>
              <a:gd name="T5" fmla="*/ 510 h 526"/>
              <a:gd name="T6" fmla="*/ 349 w 365"/>
              <a:gd name="T7" fmla="*/ 0 h 526"/>
              <a:gd name="T8" fmla="*/ 334 w 365"/>
              <a:gd name="T9" fmla="*/ 494 h 526"/>
              <a:gd name="T10" fmla="*/ 32 w 365"/>
              <a:gd name="T11" fmla="*/ 32 h 526"/>
              <a:gd name="T12" fmla="*/ 334 w 365"/>
              <a:gd name="T13" fmla="*/ 494 h 526"/>
              <a:gd name="T14" fmla="*/ 116 w 365"/>
              <a:gd name="T15" fmla="*/ 262 h 526"/>
              <a:gd name="T16" fmla="*/ 79 w 365"/>
              <a:gd name="T17" fmla="*/ 247 h 526"/>
              <a:gd name="T18" fmla="*/ 116 w 365"/>
              <a:gd name="T19" fmla="*/ 231 h 526"/>
              <a:gd name="T20" fmla="*/ 155 w 365"/>
              <a:gd name="T21" fmla="*/ 247 h 526"/>
              <a:gd name="T22" fmla="*/ 191 w 365"/>
              <a:gd name="T23" fmla="*/ 231 h 526"/>
              <a:gd name="T24" fmla="*/ 191 w 365"/>
              <a:gd name="T25" fmla="*/ 262 h 526"/>
              <a:gd name="T26" fmla="*/ 155 w 365"/>
              <a:gd name="T27" fmla="*/ 247 h 526"/>
              <a:gd name="T28" fmla="*/ 266 w 365"/>
              <a:gd name="T29" fmla="*/ 262 h 526"/>
              <a:gd name="T30" fmla="*/ 230 w 365"/>
              <a:gd name="T31" fmla="*/ 247 h 526"/>
              <a:gd name="T32" fmla="*/ 266 w 365"/>
              <a:gd name="T33" fmla="*/ 231 h 526"/>
              <a:gd name="T34" fmla="*/ 132 w 365"/>
              <a:gd name="T35" fmla="*/ 298 h 526"/>
              <a:gd name="T36" fmla="*/ 95 w 365"/>
              <a:gd name="T37" fmla="*/ 314 h 526"/>
              <a:gd name="T38" fmla="*/ 95 w 365"/>
              <a:gd name="T39" fmla="*/ 283 h 526"/>
              <a:gd name="T40" fmla="*/ 132 w 365"/>
              <a:gd name="T41" fmla="*/ 298 h 526"/>
              <a:gd name="T42" fmla="*/ 170 w 365"/>
              <a:gd name="T43" fmla="*/ 283 h 526"/>
              <a:gd name="T44" fmla="*/ 207 w 365"/>
              <a:gd name="T45" fmla="*/ 298 h 526"/>
              <a:gd name="T46" fmla="*/ 170 w 365"/>
              <a:gd name="T47" fmla="*/ 314 h 526"/>
              <a:gd name="T48" fmla="*/ 282 w 365"/>
              <a:gd name="T49" fmla="*/ 298 h 526"/>
              <a:gd name="T50" fmla="*/ 246 w 365"/>
              <a:gd name="T51" fmla="*/ 314 h 526"/>
              <a:gd name="T52" fmla="*/ 246 w 365"/>
              <a:gd name="T53" fmla="*/ 283 h 526"/>
              <a:gd name="T54" fmla="*/ 282 w 365"/>
              <a:gd name="T55" fmla="*/ 298 h 526"/>
              <a:gd name="T56" fmla="*/ 116 w 365"/>
              <a:gd name="T57" fmla="*/ 366 h 526"/>
              <a:gd name="T58" fmla="*/ 79 w 365"/>
              <a:gd name="T59" fmla="*/ 350 h 526"/>
              <a:gd name="T60" fmla="*/ 116 w 365"/>
              <a:gd name="T61" fmla="*/ 334 h 526"/>
              <a:gd name="T62" fmla="*/ 155 w 365"/>
              <a:gd name="T63" fmla="*/ 350 h 526"/>
              <a:gd name="T64" fmla="*/ 191 w 365"/>
              <a:gd name="T65" fmla="*/ 334 h 526"/>
              <a:gd name="T66" fmla="*/ 191 w 365"/>
              <a:gd name="T67" fmla="*/ 366 h 526"/>
              <a:gd name="T68" fmla="*/ 155 w 365"/>
              <a:gd name="T69" fmla="*/ 350 h 526"/>
              <a:gd name="T70" fmla="*/ 266 w 365"/>
              <a:gd name="T71" fmla="*/ 366 h 526"/>
              <a:gd name="T72" fmla="*/ 230 w 365"/>
              <a:gd name="T73" fmla="*/ 350 h 526"/>
              <a:gd name="T74" fmla="*/ 266 w 365"/>
              <a:gd name="T75" fmla="*/ 334 h 526"/>
              <a:gd name="T76" fmla="*/ 132 w 365"/>
              <a:gd name="T77" fmla="*/ 402 h 526"/>
              <a:gd name="T78" fmla="*/ 95 w 365"/>
              <a:gd name="T79" fmla="*/ 418 h 526"/>
              <a:gd name="T80" fmla="*/ 95 w 365"/>
              <a:gd name="T81" fmla="*/ 386 h 526"/>
              <a:gd name="T82" fmla="*/ 132 w 365"/>
              <a:gd name="T83" fmla="*/ 402 h 526"/>
              <a:gd name="T84" fmla="*/ 266 w 365"/>
              <a:gd name="T85" fmla="*/ 418 h 526"/>
              <a:gd name="T86" fmla="*/ 155 w 365"/>
              <a:gd name="T87" fmla="*/ 402 h 526"/>
              <a:gd name="T88" fmla="*/ 266 w 365"/>
              <a:gd name="T89" fmla="*/ 386 h 526"/>
              <a:gd name="T90" fmla="*/ 71 w 365"/>
              <a:gd name="T91" fmla="*/ 126 h 526"/>
              <a:gd name="T92" fmla="*/ 266 w 365"/>
              <a:gd name="T93" fmla="*/ 110 h 526"/>
              <a:gd name="T94" fmla="*/ 266 w 365"/>
              <a:gd name="T95" fmla="*/ 141 h 526"/>
              <a:gd name="T96" fmla="*/ 71 w 365"/>
              <a:gd name="T97" fmla="*/ 126 h 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65" h="526">
                <a:moveTo>
                  <a:pt x="16" y="0"/>
                </a:moveTo>
                <a:cubicBezTo>
                  <a:pt x="7" y="0"/>
                  <a:pt x="0" y="7"/>
                  <a:pt x="0" y="16"/>
                </a:cubicBezTo>
                <a:cubicBezTo>
                  <a:pt x="0" y="510"/>
                  <a:pt x="0" y="510"/>
                  <a:pt x="0" y="510"/>
                </a:cubicBezTo>
                <a:cubicBezTo>
                  <a:pt x="0" y="519"/>
                  <a:pt x="7" y="526"/>
                  <a:pt x="16" y="526"/>
                </a:cubicBezTo>
                <a:cubicBezTo>
                  <a:pt x="349" y="526"/>
                  <a:pt x="349" y="526"/>
                  <a:pt x="349" y="526"/>
                </a:cubicBezTo>
                <a:cubicBezTo>
                  <a:pt x="358" y="526"/>
                  <a:pt x="365" y="519"/>
                  <a:pt x="365" y="510"/>
                </a:cubicBezTo>
                <a:cubicBezTo>
                  <a:pt x="365" y="16"/>
                  <a:pt x="365" y="16"/>
                  <a:pt x="365" y="16"/>
                </a:cubicBezTo>
                <a:cubicBezTo>
                  <a:pt x="365" y="7"/>
                  <a:pt x="358" y="0"/>
                  <a:pt x="349" y="0"/>
                </a:cubicBezTo>
                <a:lnTo>
                  <a:pt x="16" y="0"/>
                </a:lnTo>
                <a:close/>
                <a:moveTo>
                  <a:pt x="334" y="494"/>
                </a:moveTo>
                <a:cubicBezTo>
                  <a:pt x="32" y="494"/>
                  <a:pt x="32" y="494"/>
                  <a:pt x="32" y="494"/>
                </a:cubicBezTo>
                <a:cubicBezTo>
                  <a:pt x="32" y="32"/>
                  <a:pt x="32" y="32"/>
                  <a:pt x="32" y="32"/>
                </a:cubicBezTo>
                <a:cubicBezTo>
                  <a:pt x="334" y="32"/>
                  <a:pt x="334" y="32"/>
                  <a:pt x="334" y="32"/>
                </a:cubicBezTo>
                <a:lnTo>
                  <a:pt x="334" y="494"/>
                </a:lnTo>
                <a:close/>
                <a:moveTo>
                  <a:pt x="132" y="247"/>
                </a:moveTo>
                <a:cubicBezTo>
                  <a:pt x="132" y="255"/>
                  <a:pt x="125" y="262"/>
                  <a:pt x="116" y="262"/>
                </a:cubicBezTo>
                <a:cubicBezTo>
                  <a:pt x="95" y="262"/>
                  <a:pt x="95" y="262"/>
                  <a:pt x="95" y="262"/>
                </a:cubicBezTo>
                <a:cubicBezTo>
                  <a:pt x="87" y="262"/>
                  <a:pt x="79" y="255"/>
                  <a:pt x="79" y="247"/>
                </a:cubicBezTo>
                <a:cubicBezTo>
                  <a:pt x="79" y="238"/>
                  <a:pt x="87" y="231"/>
                  <a:pt x="95" y="231"/>
                </a:cubicBezTo>
                <a:cubicBezTo>
                  <a:pt x="116" y="231"/>
                  <a:pt x="116" y="231"/>
                  <a:pt x="116" y="231"/>
                </a:cubicBezTo>
                <a:cubicBezTo>
                  <a:pt x="125" y="231"/>
                  <a:pt x="132" y="238"/>
                  <a:pt x="132" y="247"/>
                </a:cubicBezTo>
                <a:close/>
                <a:moveTo>
                  <a:pt x="155" y="247"/>
                </a:moveTo>
                <a:cubicBezTo>
                  <a:pt x="155" y="238"/>
                  <a:pt x="162" y="231"/>
                  <a:pt x="170" y="231"/>
                </a:cubicBezTo>
                <a:cubicBezTo>
                  <a:pt x="191" y="231"/>
                  <a:pt x="191" y="231"/>
                  <a:pt x="191" y="231"/>
                </a:cubicBezTo>
                <a:cubicBezTo>
                  <a:pt x="200" y="231"/>
                  <a:pt x="207" y="238"/>
                  <a:pt x="207" y="247"/>
                </a:cubicBezTo>
                <a:cubicBezTo>
                  <a:pt x="207" y="255"/>
                  <a:pt x="200" y="262"/>
                  <a:pt x="191" y="262"/>
                </a:cubicBezTo>
                <a:cubicBezTo>
                  <a:pt x="170" y="262"/>
                  <a:pt x="170" y="262"/>
                  <a:pt x="170" y="262"/>
                </a:cubicBezTo>
                <a:cubicBezTo>
                  <a:pt x="162" y="262"/>
                  <a:pt x="155" y="255"/>
                  <a:pt x="155" y="247"/>
                </a:cubicBezTo>
                <a:close/>
                <a:moveTo>
                  <a:pt x="282" y="247"/>
                </a:moveTo>
                <a:cubicBezTo>
                  <a:pt x="282" y="255"/>
                  <a:pt x="275" y="262"/>
                  <a:pt x="266" y="262"/>
                </a:cubicBezTo>
                <a:cubicBezTo>
                  <a:pt x="246" y="262"/>
                  <a:pt x="246" y="262"/>
                  <a:pt x="246" y="262"/>
                </a:cubicBezTo>
                <a:cubicBezTo>
                  <a:pt x="237" y="262"/>
                  <a:pt x="230" y="255"/>
                  <a:pt x="230" y="247"/>
                </a:cubicBezTo>
                <a:cubicBezTo>
                  <a:pt x="230" y="238"/>
                  <a:pt x="237" y="231"/>
                  <a:pt x="246" y="231"/>
                </a:cubicBezTo>
                <a:cubicBezTo>
                  <a:pt x="266" y="231"/>
                  <a:pt x="266" y="231"/>
                  <a:pt x="266" y="231"/>
                </a:cubicBezTo>
                <a:cubicBezTo>
                  <a:pt x="275" y="231"/>
                  <a:pt x="282" y="238"/>
                  <a:pt x="282" y="247"/>
                </a:cubicBezTo>
                <a:close/>
                <a:moveTo>
                  <a:pt x="132" y="298"/>
                </a:moveTo>
                <a:cubicBezTo>
                  <a:pt x="132" y="307"/>
                  <a:pt x="125" y="314"/>
                  <a:pt x="116" y="314"/>
                </a:cubicBezTo>
                <a:cubicBezTo>
                  <a:pt x="95" y="314"/>
                  <a:pt x="95" y="314"/>
                  <a:pt x="95" y="314"/>
                </a:cubicBezTo>
                <a:cubicBezTo>
                  <a:pt x="87" y="314"/>
                  <a:pt x="79" y="307"/>
                  <a:pt x="79" y="298"/>
                </a:cubicBezTo>
                <a:cubicBezTo>
                  <a:pt x="79" y="290"/>
                  <a:pt x="87" y="283"/>
                  <a:pt x="95" y="283"/>
                </a:cubicBezTo>
                <a:cubicBezTo>
                  <a:pt x="116" y="283"/>
                  <a:pt x="116" y="283"/>
                  <a:pt x="116" y="283"/>
                </a:cubicBezTo>
                <a:cubicBezTo>
                  <a:pt x="125" y="283"/>
                  <a:pt x="132" y="290"/>
                  <a:pt x="132" y="298"/>
                </a:cubicBezTo>
                <a:close/>
                <a:moveTo>
                  <a:pt x="155" y="298"/>
                </a:moveTo>
                <a:cubicBezTo>
                  <a:pt x="155" y="290"/>
                  <a:pt x="162" y="283"/>
                  <a:pt x="170" y="283"/>
                </a:cubicBezTo>
                <a:cubicBezTo>
                  <a:pt x="191" y="283"/>
                  <a:pt x="191" y="283"/>
                  <a:pt x="191" y="283"/>
                </a:cubicBezTo>
                <a:cubicBezTo>
                  <a:pt x="200" y="283"/>
                  <a:pt x="207" y="290"/>
                  <a:pt x="207" y="298"/>
                </a:cubicBezTo>
                <a:cubicBezTo>
                  <a:pt x="207" y="307"/>
                  <a:pt x="200" y="314"/>
                  <a:pt x="191" y="314"/>
                </a:cubicBezTo>
                <a:cubicBezTo>
                  <a:pt x="170" y="314"/>
                  <a:pt x="170" y="314"/>
                  <a:pt x="170" y="314"/>
                </a:cubicBezTo>
                <a:cubicBezTo>
                  <a:pt x="162" y="314"/>
                  <a:pt x="155" y="307"/>
                  <a:pt x="155" y="298"/>
                </a:cubicBezTo>
                <a:close/>
                <a:moveTo>
                  <a:pt x="282" y="298"/>
                </a:moveTo>
                <a:cubicBezTo>
                  <a:pt x="282" y="307"/>
                  <a:pt x="275" y="314"/>
                  <a:pt x="266" y="314"/>
                </a:cubicBezTo>
                <a:cubicBezTo>
                  <a:pt x="246" y="314"/>
                  <a:pt x="246" y="314"/>
                  <a:pt x="246" y="314"/>
                </a:cubicBezTo>
                <a:cubicBezTo>
                  <a:pt x="237" y="314"/>
                  <a:pt x="230" y="307"/>
                  <a:pt x="230" y="298"/>
                </a:cubicBezTo>
                <a:cubicBezTo>
                  <a:pt x="230" y="290"/>
                  <a:pt x="237" y="283"/>
                  <a:pt x="246" y="283"/>
                </a:cubicBezTo>
                <a:cubicBezTo>
                  <a:pt x="266" y="283"/>
                  <a:pt x="266" y="283"/>
                  <a:pt x="266" y="283"/>
                </a:cubicBezTo>
                <a:cubicBezTo>
                  <a:pt x="275" y="283"/>
                  <a:pt x="282" y="290"/>
                  <a:pt x="282" y="298"/>
                </a:cubicBezTo>
                <a:close/>
                <a:moveTo>
                  <a:pt x="132" y="350"/>
                </a:moveTo>
                <a:cubicBezTo>
                  <a:pt x="132" y="359"/>
                  <a:pt x="125" y="366"/>
                  <a:pt x="116" y="366"/>
                </a:cubicBezTo>
                <a:cubicBezTo>
                  <a:pt x="95" y="366"/>
                  <a:pt x="95" y="366"/>
                  <a:pt x="95" y="366"/>
                </a:cubicBezTo>
                <a:cubicBezTo>
                  <a:pt x="87" y="366"/>
                  <a:pt x="79" y="359"/>
                  <a:pt x="79" y="350"/>
                </a:cubicBezTo>
                <a:cubicBezTo>
                  <a:pt x="79" y="341"/>
                  <a:pt x="87" y="334"/>
                  <a:pt x="95" y="334"/>
                </a:cubicBezTo>
                <a:cubicBezTo>
                  <a:pt x="116" y="334"/>
                  <a:pt x="116" y="334"/>
                  <a:pt x="116" y="334"/>
                </a:cubicBezTo>
                <a:cubicBezTo>
                  <a:pt x="125" y="334"/>
                  <a:pt x="132" y="341"/>
                  <a:pt x="132" y="350"/>
                </a:cubicBezTo>
                <a:close/>
                <a:moveTo>
                  <a:pt x="155" y="350"/>
                </a:moveTo>
                <a:cubicBezTo>
                  <a:pt x="155" y="341"/>
                  <a:pt x="162" y="334"/>
                  <a:pt x="170" y="334"/>
                </a:cubicBezTo>
                <a:cubicBezTo>
                  <a:pt x="191" y="334"/>
                  <a:pt x="191" y="334"/>
                  <a:pt x="191" y="334"/>
                </a:cubicBezTo>
                <a:cubicBezTo>
                  <a:pt x="200" y="334"/>
                  <a:pt x="207" y="341"/>
                  <a:pt x="207" y="350"/>
                </a:cubicBezTo>
                <a:cubicBezTo>
                  <a:pt x="207" y="359"/>
                  <a:pt x="200" y="366"/>
                  <a:pt x="191" y="366"/>
                </a:cubicBezTo>
                <a:cubicBezTo>
                  <a:pt x="170" y="366"/>
                  <a:pt x="170" y="366"/>
                  <a:pt x="170" y="366"/>
                </a:cubicBezTo>
                <a:cubicBezTo>
                  <a:pt x="162" y="366"/>
                  <a:pt x="155" y="359"/>
                  <a:pt x="155" y="350"/>
                </a:cubicBezTo>
                <a:close/>
                <a:moveTo>
                  <a:pt x="282" y="350"/>
                </a:moveTo>
                <a:cubicBezTo>
                  <a:pt x="282" y="359"/>
                  <a:pt x="275" y="366"/>
                  <a:pt x="266" y="366"/>
                </a:cubicBezTo>
                <a:cubicBezTo>
                  <a:pt x="246" y="366"/>
                  <a:pt x="246" y="366"/>
                  <a:pt x="246" y="366"/>
                </a:cubicBezTo>
                <a:cubicBezTo>
                  <a:pt x="237" y="366"/>
                  <a:pt x="230" y="359"/>
                  <a:pt x="230" y="350"/>
                </a:cubicBezTo>
                <a:cubicBezTo>
                  <a:pt x="230" y="341"/>
                  <a:pt x="237" y="334"/>
                  <a:pt x="246" y="334"/>
                </a:cubicBezTo>
                <a:cubicBezTo>
                  <a:pt x="266" y="334"/>
                  <a:pt x="266" y="334"/>
                  <a:pt x="266" y="334"/>
                </a:cubicBezTo>
                <a:cubicBezTo>
                  <a:pt x="275" y="334"/>
                  <a:pt x="282" y="341"/>
                  <a:pt x="282" y="350"/>
                </a:cubicBezTo>
                <a:close/>
                <a:moveTo>
                  <a:pt x="132" y="402"/>
                </a:moveTo>
                <a:cubicBezTo>
                  <a:pt x="132" y="411"/>
                  <a:pt x="125" y="418"/>
                  <a:pt x="116" y="418"/>
                </a:cubicBezTo>
                <a:cubicBezTo>
                  <a:pt x="95" y="418"/>
                  <a:pt x="95" y="418"/>
                  <a:pt x="95" y="418"/>
                </a:cubicBezTo>
                <a:cubicBezTo>
                  <a:pt x="87" y="418"/>
                  <a:pt x="79" y="411"/>
                  <a:pt x="79" y="402"/>
                </a:cubicBezTo>
                <a:cubicBezTo>
                  <a:pt x="79" y="393"/>
                  <a:pt x="87" y="386"/>
                  <a:pt x="95" y="386"/>
                </a:cubicBezTo>
                <a:cubicBezTo>
                  <a:pt x="116" y="386"/>
                  <a:pt x="116" y="386"/>
                  <a:pt x="116" y="386"/>
                </a:cubicBezTo>
                <a:cubicBezTo>
                  <a:pt x="125" y="386"/>
                  <a:pt x="132" y="393"/>
                  <a:pt x="132" y="402"/>
                </a:cubicBezTo>
                <a:close/>
                <a:moveTo>
                  <a:pt x="282" y="402"/>
                </a:moveTo>
                <a:cubicBezTo>
                  <a:pt x="282" y="411"/>
                  <a:pt x="275" y="418"/>
                  <a:pt x="266" y="418"/>
                </a:cubicBezTo>
                <a:cubicBezTo>
                  <a:pt x="170" y="418"/>
                  <a:pt x="170" y="418"/>
                  <a:pt x="170" y="418"/>
                </a:cubicBezTo>
                <a:cubicBezTo>
                  <a:pt x="162" y="418"/>
                  <a:pt x="155" y="411"/>
                  <a:pt x="155" y="402"/>
                </a:cubicBezTo>
                <a:cubicBezTo>
                  <a:pt x="155" y="393"/>
                  <a:pt x="162" y="386"/>
                  <a:pt x="170" y="386"/>
                </a:cubicBezTo>
                <a:cubicBezTo>
                  <a:pt x="266" y="386"/>
                  <a:pt x="266" y="386"/>
                  <a:pt x="266" y="386"/>
                </a:cubicBezTo>
                <a:cubicBezTo>
                  <a:pt x="275" y="386"/>
                  <a:pt x="282" y="393"/>
                  <a:pt x="282" y="402"/>
                </a:cubicBezTo>
                <a:close/>
                <a:moveTo>
                  <a:pt x="71" y="126"/>
                </a:moveTo>
                <a:cubicBezTo>
                  <a:pt x="71" y="117"/>
                  <a:pt x="78" y="110"/>
                  <a:pt x="87" y="110"/>
                </a:cubicBezTo>
                <a:cubicBezTo>
                  <a:pt x="266" y="110"/>
                  <a:pt x="266" y="110"/>
                  <a:pt x="266" y="110"/>
                </a:cubicBezTo>
                <a:cubicBezTo>
                  <a:pt x="275" y="110"/>
                  <a:pt x="282" y="117"/>
                  <a:pt x="282" y="126"/>
                </a:cubicBezTo>
                <a:cubicBezTo>
                  <a:pt x="282" y="134"/>
                  <a:pt x="275" y="141"/>
                  <a:pt x="266" y="141"/>
                </a:cubicBezTo>
                <a:cubicBezTo>
                  <a:pt x="87" y="141"/>
                  <a:pt x="87" y="141"/>
                  <a:pt x="87" y="141"/>
                </a:cubicBezTo>
                <a:cubicBezTo>
                  <a:pt x="78" y="141"/>
                  <a:pt x="71" y="134"/>
                  <a:pt x="71" y="1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" name="Freeform 11"/>
          <p:cNvSpPr>
            <a:spLocks noEditPoints="1"/>
          </p:cNvSpPr>
          <p:nvPr/>
        </p:nvSpPr>
        <p:spPr bwMode="auto">
          <a:xfrm>
            <a:off x="13177346" y="10182051"/>
            <a:ext cx="418866" cy="410772"/>
          </a:xfrm>
          <a:custGeom>
            <a:avLst/>
            <a:gdLst>
              <a:gd name="T0" fmla="*/ 445 w 507"/>
              <a:gd name="T1" fmla="*/ 126 h 497"/>
              <a:gd name="T2" fmla="*/ 440 w 507"/>
              <a:gd name="T3" fmla="*/ 90 h 497"/>
              <a:gd name="T4" fmla="*/ 139 w 507"/>
              <a:gd name="T5" fmla="*/ 13 h 497"/>
              <a:gd name="T6" fmla="*/ 105 w 507"/>
              <a:gd name="T7" fmla="*/ 173 h 497"/>
              <a:gd name="T8" fmla="*/ 153 w 507"/>
              <a:gd name="T9" fmla="*/ 221 h 497"/>
              <a:gd name="T10" fmla="*/ 163 w 507"/>
              <a:gd name="T11" fmla="*/ 241 h 497"/>
              <a:gd name="T12" fmla="*/ 125 w 507"/>
              <a:gd name="T13" fmla="*/ 353 h 497"/>
              <a:gd name="T14" fmla="*/ 15 w 507"/>
              <a:gd name="T15" fmla="*/ 346 h 497"/>
              <a:gd name="T16" fmla="*/ 0 w 507"/>
              <a:gd name="T17" fmla="*/ 481 h 497"/>
              <a:gd name="T18" fmla="*/ 95 w 507"/>
              <a:gd name="T19" fmla="*/ 497 h 497"/>
              <a:gd name="T20" fmla="*/ 151 w 507"/>
              <a:gd name="T21" fmla="*/ 371 h 497"/>
              <a:gd name="T22" fmla="*/ 221 w 507"/>
              <a:gd name="T23" fmla="*/ 259 h 497"/>
              <a:gd name="T24" fmla="*/ 259 w 507"/>
              <a:gd name="T25" fmla="*/ 270 h 497"/>
              <a:gd name="T26" fmla="*/ 283 w 507"/>
              <a:gd name="T27" fmla="*/ 228 h 497"/>
              <a:gd name="T28" fmla="*/ 391 w 507"/>
              <a:gd name="T29" fmla="*/ 261 h 497"/>
              <a:gd name="T30" fmla="*/ 406 w 507"/>
              <a:gd name="T31" fmla="*/ 250 h 497"/>
              <a:gd name="T32" fmla="*/ 450 w 507"/>
              <a:gd name="T33" fmla="*/ 258 h 497"/>
              <a:gd name="T34" fmla="*/ 464 w 507"/>
              <a:gd name="T35" fmla="*/ 260 h 497"/>
              <a:gd name="T36" fmla="*/ 505 w 507"/>
              <a:gd name="T37" fmla="*/ 148 h 497"/>
              <a:gd name="T38" fmla="*/ 491 w 507"/>
              <a:gd name="T39" fmla="*/ 127 h 497"/>
              <a:gd name="T40" fmla="*/ 31 w 507"/>
              <a:gd name="T41" fmla="*/ 466 h 497"/>
              <a:gd name="T42" fmla="*/ 52 w 507"/>
              <a:gd name="T43" fmla="*/ 378 h 497"/>
              <a:gd name="T44" fmla="*/ 95 w 507"/>
              <a:gd name="T45" fmla="*/ 466 h 497"/>
              <a:gd name="T46" fmla="*/ 84 w 507"/>
              <a:gd name="T47" fmla="*/ 378 h 497"/>
              <a:gd name="T48" fmla="*/ 138 w 507"/>
              <a:gd name="T49" fmla="*/ 422 h 497"/>
              <a:gd name="T50" fmla="*/ 248 w 507"/>
              <a:gd name="T51" fmla="*/ 234 h 497"/>
              <a:gd name="T52" fmla="*/ 193 w 507"/>
              <a:gd name="T53" fmla="*/ 200 h 497"/>
              <a:gd name="T54" fmla="*/ 248 w 507"/>
              <a:gd name="T55" fmla="*/ 234 h 497"/>
              <a:gd name="T56" fmla="*/ 387 w 507"/>
              <a:gd name="T57" fmla="*/ 204 h 497"/>
              <a:gd name="T58" fmla="*/ 381 w 507"/>
              <a:gd name="T59" fmla="*/ 225 h 497"/>
              <a:gd name="T60" fmla="*/ 164 w 507"/>
              <a:gd name="T61" fmla="*/ 37 h 497"/>
              <a:gd name="T62" fmla="*/ 408 w 507"/>
              <a:gd name="T63" fmla="*/ 137 h 497"/>
              <a:gd name="T64" fmla="*/ 421 w 507"/>
              <a:gd name="T65" fmla="*/ 202 h 497"/>
              <a:gd name="T66" fmla="*/ 469 w 507"/>
              <a:gd name="T67" fmla="*/ 158 h 497"/>
              <a:gd name="T68" fmla="*/ 156 w 507"/>
              <a:gd name="T69" fmla="*/ 118 h 497"/>
              <a:gd name="T70" fmla="*/ 179 w 507"/>
              <a:gd name="T71" fmla="*/ 118 h 497"/>
              <a:gd name="T72" fmla="*/ 179 w 507"/>
              <a:gd name="T73" fmla="*/ 140 h 497"/>
              <a:gd name="T74" fmla="*/ 156 w 507"/>
              <a:gd name="T75" fmla="*/ 140 h 497"/>
              <a:gd name="T76" fmla="*/ 156 w 507"/>
              <a:gd name="T77" fmla="*/ 118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07" h="497">
                <a:moveTo>
                  <a:pt x="491" y="127"/>
                </a:moveTo>
                <a:cubicBezTo>
                  <a:pt x="445" y="126"/>
                  <a:pt x="445" y="126"/>
                  <a:pt x="445" y="126"/>
                </a:cubicBezTo>
                <a:cubicBezTo>
                  <a:pt x="450" y="109"/>
                  <a:pt x="450" y="109"/>
                  <a:pt x="450" y="109"/>
                </a:cubicBezTo>
                <a:cubicBezTo>
                  <a:pt x="453" y="101"/>
                  <a:pt x="448" y="92"/>
                  <a:pt x="440" y="90"/>
                </a:cubicBezTo>
                <a:cubicBezTo>
                  <a:pt x="158" y="2"/>
                  <a:pt x="158" y="2"/>
                  <a:pt x="158" y="2"/>
                </a:cubicBezTo>
                <a:cubicBezTo>
                  <a:pt x="150" y="0"/>
                  <a:pt x="141" y="4"/>
                  <a:pt x="139" y="13"/>
                </a:cubicBezTo>
                <a:cubicBezTo>
                  <a:pt x="95" y="153"/>
                  <a:pt x="95" y="153"/>
                  <a:pt x="95" y="153"/>
                </a:cubicBezTo>
                <a:cubicBezTo>
                  <a:pt x="92" y="162"/>
                  <a:pt x="97" y="170"/>
                  <a:pt x="105" y="173"/>
                </a:cubicBezTo>
                <a:cubicBezTo>
                  <a:pt x="162" y="191"/>
                  <a:pt x="162" y="191"/>
                  <a:pt x="162" y="191"/>
                </a:cubicBezTo>
                <a:cubicBezTo>
                  <a:pt x="153" y="221"/>
                  <a:pt x="153" y="221"/>
                  <a:pt x="153" y="221"/>
                </a:cubicBezTo>
                <a:cubicBezTo>
                  <a:pt x="152" y="225"/>
                  <a:pt x="152" y="229"/>
                  <a:pt x="154" y="233"/>
                </a:cubicBezTo>
                <a:cubicBezTo>
                  <a:pt x="156" y="237"/>
                  <a:pt x="159" y="240"/>
                  <a:pt x="163" y="241"/>
                </a:cubicBezTo>
                <a:cubicBezTo>
                  <a:pt x="189" y="249"/>
                  <a:pt x="189" y="249"/>
                  <a:pt x="189" y="249"/>
                </a:cubicBezTo>
                <a:cubicBezTo>
                  <a:pt x="125" y="353"/>
                  <a:pt x="125" y="353"/>
                  <a:pt x="125" y="353"/>
                </a:cubicBezTo>
                <a:cubicBezTo>
                  <a:pt x="116" y="349"/>
                  <a:pt x="105" y="346"/>
                  <a:pt x="95" y="346"/>
                </a:cubicBezTo>
                <a:cubicBezTo>
                  <a:pt x="15" y="346"/>
                  <a:pt x="15" y="346"/>
                  <a:pt x="15" y="346"/>
                </a:cubicBezTo>
                <a:cubicBezTo>
                  <a:pt x="7" y="346"/>
                  <a:pt x="0" y="353"/>
                  <a:pt x="0" y="362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490"/>
                  <a:pt x="7" y="497"/>
                  <a:pt x="15" y="497"/>
                </a:cubicBezTo>
                <a:cubicBezTo>
                  <a:pt x="95" y="497"/>
                  <a:pt x="95" y="497"/>
                  <a:pt x="95" y="497"/>
                </a:cubicBezTo>
                <a:cubicBezTo>
                  <a:pt x="136" y="497"/>
                  <a:pt x="170" y="463"/>
                  <a:pt x="170" y="422"/>
                </a:cubicBezTo>
                <a:cubicBezTo>
                  <a:pt x="170" y="402"/>
                  <a:pt x="163" y="385"/>
                  <a:pt x="151" y="371"/>
                </a:cubicBezTo>
                <a:cubicBezTo>
                  <a:pt x="151" y="371"/>
                  <a:pt x="151" y="370"/>
                  <a:pt x="152" y="370"/>
                </a:cubicBezTo>
                <a:cubicBezTo>
                  <a:pt x="221" y="259"/>
                  <a:pt x="221" y="259"/>
                  <a:pt x="221" y="259"/>
                </a:cubicBezTo>
                <a:cubicBezTo>
                  <a:pt x="254" y="269"/>
                  <a:pt x="254" y="269"/>
                  <a:pt x="254" y="269"/>
                </a:cubicBezTo>
                <a:cubicBezTo>
                  <a:pt x="256" y="269"/>
                  <a:pt x="257" y="270"/>
                  <a:pt x="259" y="270"/>
                </a:cubicBezTo>
                <a:cubicBezTo>
                  <a:pt x="266" y="270"/>
                  <a:pt x="272" y="265"/>
                  <a:pt x="274" y="259"/>
                </a:cubicBezTo>
                <a:cubicBezTo>
                  <a:pt x="283" y="228"/>
                  <a:pt x="283" y="228"/>
                  <a:pt x="283" y="228"/>
                </a:cubicBezTo>
                <a:cubicBezTo>
                  <a:pt x="386" y="260"/>
                  <a:pt x="386" y="260"/>
                  <a:pt x="386" y="260"/>
                </a:cubicBezTo>
                <a:cubicBezTo>
                  <a:pt x="388" y="261"/>
                  <a:pt x="390" y="261"/>
                  <a:pt x="391" y="261"/>
                </a:cubicBezTo>
                <a:cubicBezTo>
                  <a:pt x="394" y="261"/>
                  <a:pt x="396" y="260"/>
                  <a:pt x="399" y="259"/>
                </a:cubicBezTo>
                <a:cubicBezTo>
                  <a:pt x="402" y="257"/>
                  <a:pt x="405" y="254"/>
                  <a:pt x="406" y="250"/>
                </a:cubicBezTo>
                <a:cubicBezTo>
                  <a:pt x="412" y="233"/>
                  <a:pt x="412" y="233"/>
                  <a:pt x="412" y="233"/>
                </a:cubicBezTo>
                <a:cubicBezTo>
                  <a:pt x="450" y="258"/>
                  <a:pt x="450" y="258"/>
                  <a:pt x="450" y="258"/>
                </a:cubicBezTo>
                <a:cubicBezTo>
                  <a:pt x="453" y="260"/>
                  <a:pt x="456" y="261"/>
                  <a:pt x="459" y="261"/>
                </a:cubicBezTo>
                <a:cubicBezTo>
                  <a:pt x="460" y="261"/>
                  <a:pt x="462" y="260"/>
                  <a:pt x="464" y="260"/>
                </a:cubicBezTo>
                <a:cubicBezTo>
                  <a:pt x="469" y="258"/>
                  <a:pt x="472" y="254"/>
                  <a:pt x="474" y="249"/>
                </a:cubicBezTo>
                <a:cubicBezTo>
                  <a:pt x="505" y="148"/>
                  <a:pt x="505" y="148"/>
                  <a:pt x="505" y="148"/>
                </a:cubicBezTo>
                <a:cubicBezTo>
                  <a:pt x="507" y="143"/>
                  <a:pt x="506" y="138"/>
                  <a:pt x="503" y="134"/>
                </a:cubicBezTo>
                <a:cubicBezTo>
                  <a:pt x="500" y="130"/>
                  <a:pt x="496" y="127"/>
                  <a:pt x="491" y="127"/>
                </a:cubicBezTo>
                <a:close/>
                <a:moveTo>
                  <a:pt x="52" y="466"/>
                </a:moveTo>
                <a:cubicBezTo>
                  <a:pt x="31" y="466"/>
                  <a:pt x="31" y="466"/>
                  <a:pt x="31" y="466"/>
                </a:cubicBezTo>
                <a:cubicBezTo>
                  <a:pt x="31" y="378"/>
                  <a:pt x="31" y="378"/>
                  <a:pt x="31" y="378"/>
                </a:cubicBezTo>
                <a:cubicBezTo>
                  <a:pt x="52" y="378"/>
                  <a:pt x="52" y="378"/>
                  <a:pt x="52" y="378"/>
                </a:cubicBezTo>
                <a:lnTo>
                  <a:pt x="52" y="466"/>
                </a:lnTo>
                <a:close/>
                <a:moveTo>
                  <a:pt x="95" y="466"/>
                </a:moveTo>
                <a:cubicBezTo>
                  <a:pt x="84" y="466"/>
                  <a:pt x="84" y="466"/>
                  <a:pt x="84" y="466"/>
                </a:cubicBezTo>
                <a:cubicBezTo>
                  <a:pt x="84" y="378"/>
                  <a:pt x="84" y="378"/>
                  <a:pt x="84" y="378"/>
                </a:cubicBezTo>
                <a:cubicBezTo>
                  <a:pt x="95" y="378"/>
                  <a:pt x="95" y="378"/>
                  <a:pt x="95" y="378"/>
                </a:cubicBezTo>
                <a:cubicBezTo>
                  <a:pt x="119" y="378"/>
                  <a:pt x="138" y="398"/>
                  <a:pt x="138" y="422"/>
                </a:cubicBezTo>
                <a:cubicBezTo>
                  <a:pt x="138" y="446"/>
                  <a:pt x="119" y="466"/>
                  <a:pt x="95" y="466"/>
                </a:cubicBezTo>
                <a:close/>
                <a:moveTo>
                  <a:pt x="248" y="234"/>
                </a:moveTo>
                <a:cubicBezTo>
                  <a:pt x="188" y="215"/>
                  <a:pt x="188" y="215"/>
                  <a:pt x="188" y="215"/>
                </a:cubicBezTo>
                <a:cubicBezTo>
                  <a:pt x="193" y="200"/>
                  <a:pt x="193" y="200"/>
                  <a:pt x="193" y="200"/>
                </a:cubicBezTo>
                <a:cubicBezTo>
                  <a:pt x="253" y="219"/>
                  <a:pt x="253" y="219"/>
                  <a:pt x="253" y="219"/>
                </a:cubicBezTo>
                <a:lnTo>
                  <a:pt x="248" y="234"/>
                </a:lnTo>
                <a:close/>
                <a:moveTo>
                  <a:pt x="408" y="137"/>
                </a:moveTo>
                <a:cubicBezTo>
                  <a:pt x="387" y="204"/>
                  <a:pt x="387" y="204"/>
                  <a:pt x="387" y="204"/>
                </a:cubicBezTo>
                <a:cubicBezTo>
                  <a:pt x="387" y="204"/>
                  <a:pt x="387" y="204"/>
                  <a:pt x="387" y="204"/>
                </a:cubicBezTo>
                <a:cubicBezTo>
                  <a:pt x="381" y="225"/>
                  <a:pt x="381" y="225"/>
                  <a:pt x="381" y="225"/>
                </a:cubicBezTo>
                <a:cubicBezTo>
                  <a:pt x="130" y="147"/>
                  <a:pt x="130" y="147"/>
                  <a:pt x="130" y="147"/>
                </a:cubicBezTo>
                <a:cubicBezTo>
                  <a:pt x="164" y="37"/>
                  <a:pt x="164" y="37"/>
                  <a:pt x="164" y="37"/>
                </a:cubicBezTo>
                <a:cubicBezTo>
                  <a:pt x="415" y="115"/>
                  <a:pt x="415" y="115"/>
                  <a:pt x="415" y="115"/>
                </a:cubicBezTo>
                <a:lnTo>
                  <a:pt x="408" y="137"/>
                </a:lnTo>
                <a:close/>
                <a:moveTo>
                  <a:pt x="450" y="220"/>
                </a:moveTo>
                <a:cubicBezTo>
                  <a:pt x="421" y="202"/>
                  <a:pt x="421" y="202"/>
                  <a:pt x="421" y="202"/>
                </a:cubicBezTo>
                <a:cubicBezTo>
                  <a:pt x="435" y="158"/>
                  <a:pt x="435" y="158"/>
                  <a:pt x="435" y="158"/>
                </a:cubicBezTo>
                <a:cubicBezTo>
                  <a:pt x="469" y="158"/>
                  <a:pt x="469" y="158"/>
                  <a:pt x="469" y="158"/>
                </a:cubicBezTo>
                <a:lnTo>
                  <a:pt x="450" y="220"/>
                </a:lnTo>
                <a:close/>
                <a:moveTo>
                  <a:pt x="156" y="118"/>
                </a:moveTo>
                <a:cubicBezTo>
                  <a:pt x="159" y="115"/>
                  <a:pt x="163" y="113"/>
                  <a:pt x="167" y="113"/>
                </a:cubicBezTo>
                <a:cubicBezTo>
                  <a:pt x="171" y="113"/>
                  <a:pt x="176" y="115"/>
                  <a:pt x="179" y="118"/>
                </a:cubicBezTo>
                <a:cubicBezTo>
                  <a:pt x="181" y="121"/>
                  <a:pt x="183" y="125"/>
                  <a:pt x="183" y="129"/>
                </a:cubicBezTo>
                <a:cubicBezTo>
                  <a:pt x="183" y="133"/>
                  <a:pt x="181" y="137"/>
                  <a:pt x="179" y="140"/>
                </a:cubicBezTo>
                <a:cubicBezTo>
                  <a:pt x="176" y="143"/>
                  <a:pt x="171" y="145"/>
                  <a:pt x="167" y="145"/>
                </a:cubicBezTo>
                <a:cubicBezTo>
                  <a:pt x="163" y="145"/>
                  <a:pt x="159" y="143"/>
                  <a:pt x="156" y="140"/>
                </a:cubicBezTo>
                <a:cubicBezTo>
                  <a:pt x="153" y="137"/>
                  <a:pt x="151" y="133"/>
                  <a:pt x="151" y="129"/>
                </a:cubicBezTo>
                <a:cubicBezTo>
                  <a:pt x="151" y="125"/>
                  <a:pt x="153" y="121"/>
                  <a:pt x="156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" name="Freeform 12"/>
          <p:cNvSpPr>
            <a:spLocks noEditPoints="1"/>
          </p:cNvSpPr>
          <p:nvPr/>
        </p:nvSpPr>
        <p:spPr bwMode="auto">
          <a:xfrm>
            <a:off x="19825196" y="10208356"/>
            <a:ext cx="502842" cy="298974"/>
          </a:xfrm>
          <a:custGeom>
            <a:avLst/>
            <a:gdLst>
              <a:gd name="T0" fmla="*/ 593 w 609"/>
              <a:gd name="T1" fmla="*/ 0 h 362"/>
              <a:gd name="T2" fmla="*/ 16 w 609"/>
              <a:gd name="T3" fmla="*/ 0 h 362"/>
              <a:gd name="T4" fmla="*/ 0 w 609"/>
              <a:gd name="T5" fmla="*/ 16 h 362"/>
              <a:gd name="T6" fmla="*/ 0 w 609"/>
              <a:gd name="T7" fmla="*/ 346 h 362"/>
              <a:gd name="T8" fmla="*/ 16 w 609"/>
              <a:gd name="T9" fmla="*/ 362 h 362"/>
              <a:gd name="T10" fmla="*/ 593 w 609"/>
              <a:gd name="T11" fmla="*/ 362 h 362"/>
              <a:gd name="T12" fmla="*/ 609 w 609"/>
              <a:gd name="T13" fmla="*/ 346 h 362"/>
              <a:gd name="T14" fmla="*/ 609 w 609"/>
              <a:gd name="T15" fmla="*/ 16 h 362"/>
              <a:gd name="T16" fmla="*/ 593 w 609"/>
              <a:gd name="T17" fmla="*/ 0 h 362"/>
              <a:gd name="T18" fmla="*/ 578 w 609"/>
              <a:gd name="T19" fmla="*/ 330 h 362"/>
              <a:gd name="T20" fmla="*/ 32 w 609"/>
              <a:gd name="T21" fmla="*/ 330 h 362"/>
              <a:gd name="T22" fmla="*/ 32 w 609"/>
              <a:gd name="T23" fmla="*/ 31 h 362"/>
              <a:gd name="T24" fmla="*/ 578 w 609"/>
              <a:gd name="T25" fmla="*/ 31 h 362"/>
              <a:gd name="T26" fmla="*/ 578 w 609"/>
              <a:gd name="T27" fmla="*/ 330 h 362"/>
              <a:gd name="T28" fmla="*/ 78 w 609"/>
              <a:gd name="T29" fmla="*/ 93 h 362"/>
              <a:gd name="T30" fmla="*/ 94 w 609"/>
              <a:gd name="T31" fmla="*/ 77 h 362"/>
              <a:gd name="T32" fmla="*/ 515 w 609"/>
              <a:gd name="T33" fmla="*/ 77 h 362"/>
              <a:gd name="T34" fmla="*/ 531 w 609"/>
              <a:gd name="T35" fmla="*/ 93 h 362"/>
              <a:gd name="T36" fmla="*/ 515 w 609"/>
              <a:gd name="T37" fmla="*/ 109 h 362"/>
              <a:gd name="T38" fmla="*/ 94 w 609"/>
              <a:gd name="T39" fmla="*/ 109 h 362"/>
              <a:gd name="T40" fmla="*/ 78 w 609"/>
              <a:gd name="T41" fmla="*/ 93 h 362"/>
              <a:gd name="T42" fmla="*/ 78 w 609"/>
              <a:gd name="T43" fmla="*/ 144 h 362"/>
              <a:gd name="T44" fmla="*/ 94 w 609"/>
              <a:gd name="T45" fmla="*/ 128 h 362"/>
              <a:gd name="T46" fmla="*/ 515 w 609"/>
              <a:gd name="T47" fmla="*/ 128 h 362"/>
              <a:gd name="T48" fmla="*/ 531 w 609"/>
              <a:gd name="T49" fmla="*/ 144 h 362"/>
              <a:gd name="T50" fmla="*/ 515 w 609"/>
              <a:gd name="T51" fmla="*/ 160 h 362"/>
              <a:gd name="T52" fmla="*/ 94 w 609"/>
              <a:gd name="T53" fmla="*/ 160 h 362"/>
              <a:gd name="T54" fmla="*/ 78 w 609"/>
              <a:gd name="T55" fmla="*/ 144 h 362"/>
              <a:gd name="T56" fmla="*/ 78 w 609"/>
              <a:gd name="T57" fmla="*/ 195 h 362"/>
              <a:gd name="T58" fmla="*/ 94 w 609"/>
              <a:gd name="T59" fmla="*/ 179 h 362"/>
              <a:gd name="T60" fmla="*/ 515 w 609"/>
              <a:gd name="T61" fmla="*/ 179 h 362"/>
              <a:gd name="T62" fmla="*/ 531 w 609"/>
              <a:gd name="T63" fmla="*/ 195 h 362"/>
              <a:gd name="T64" fmla="*/ 515 w 609"/>
              <a:gd name="T65" fmla="*/ 211 h 362"/>
              <a:gd name="T66" fmla="*/ 94 w 609"/>
              <a:gd name="T67" fmla="*/ 211 h 362"/>
              <a:gd name="T68" fmla="*/ 78 w 609"/>
              <a:gd name="T69" fmla="*/ 195 h 362"/>
              <a:gd name="T70" fmla="*/ 535 w 609"/>
              <a:gd name="T71" fmla="*/ 279 h 362"/>
              <a:gd name="T72" fmla="*/ 519 w 609"/>
              <a:gd name="T73" fmla="*/ 294 h 362"/>
              <a:gd name="T74" fmla="*/ 435 w 609"/>
              <a:gd name="T75" fmla="*/ 294 h 362"/>
              <a:gd name="T76" fmla="*/ 419 w 609"/>
              <a:gd name="T77" fmla="*/ 279 h 362"/>
              <a:gd name="T78" fmla="*/ 435 w 609"/>
              <a:gd name="T79" fmla="*/ 263 h 362"/>
              <a:gd name="T80" fmla="*/ 519 w 609"/>
              <a:gd name="T81" fmla="*/ 263 h 362"/>
              <a:gd name="T82" fmla="*/ 535 w 609"/>
              <a:gd name="T83" fmla="*/ 279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09" h="362">
                <a:moveTo>
                  <a:pt x="593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54"/>
                  <a:pt x="7" y="362"/>
                  <a:pt x="16" y="362"/>
                </a:cubicBezTo>
                <a:cubicBezTo>
                  <a:pt x="593" y="362"/>
                  <a:pt x="593" y="362"/>
                  <a:pt x="593" y="362"/>
                </a:cubicBezTo>
                <a:cubicBezTo>
                  <a:pt x="602" y="362"/>
                  <a:pt x="609" y="354"/>
                  <a:pt x="609" y="346"/>
                </a:cubicBezTo>
                <a:cubicBezTo>
                  <a:pt x="609" y="16"/>
                  <a:pt x="609" y="16"/>
                  <a:pt x="609" y="16"/>
                </a:cubicBezTo>
                <a:cubicBezTo>
                  <a:pt x="609" y="7"/>
                  <a:pt x="602" y="0"/>
                  <a:pt x="593" y="0"/>
                </a:cubicBezTo>
                <a:close/>
                <a:moveTo>
                  <a:pt x="578" y="330"/>
                </a:moveTo>
                <a:cubicBezTo>
                  <a:pt x="32" y="330"/>
                  <a:pt x="32" y="330"/>
                  <a:pt x="32" y="330"/>
                </a:cubicBezTo>
                <a:cubicBezTo>
                  <a:pt x="32" y="31"/>
                  <a:pt x="32" y="31"/>
                  <a:pt x="32" y="31"/>
                </a:cubicBezTo>
                <a:cubicBezTo>
                  <a:pt x="578" y="31"/>
                  <a:pt x="578" y="31"/>
                  <a:pt x="578" y="31"/>
                </a:cubicBezTo>
                <a:lnTo>
                  <a:pt x="578" y="330"/>
                </a:lnTo>
                <a:close/>
                <a:moveTo>
                  <a:pt x="78" y="93"/>
                </a:moveTo>
                <a:cubicBezTo>
                  <a:pt x="78" y="84"/>
                  <a:pt x="85" y="77"/>
                  <a:pt x="94" y="77"/>
                </a:cubicBezTo>
                <a:cubicBezTo>
                  <a:pt x="515" y="77"/>
                  <a:pt x="515" y="77"/>
                  <a:pt x="515" y="77"/>
                </a:cubicBezTo>
                <a:cubicBezTo>
                  <a:pt x="524" y="77"/>
                  <a:pt x="531" y="84"/>
                  <a:pt x="531" y="93"/>
                </a:cubicBezTo>
                <a:cubicBezTo>
                  <a:pt x="531" y="102"/>
                  <a:pt x="524" y="109"/>
                  <a:pt x="515" y="109"/>
                </a:cubicBezTo>
                <a:cubicBezTo>
                  <a:pt x="94" y="109"/>
                  <a:pt x="94" y="109"/>
                  <a:pt x="94" y="109"/>
                </a:cubicBezTo>
                <a:cubicBezTo>
                  <a:pt x="85" y="109"/>
                  <a:pt x="78" y="102"/>
                  <a:pt x="78" y="93"/>
                </a:cubicBezTo>
                <a:close/>
                <a:moveTo>
                  <a:pt x="78" y="144"/>
                </a:moveTo>
                <a:cubicBezTo>
                  <a:pt x="78" y="135"/>
                  <a:pt x="85" y="128"/>
                  <a:pt x="94" y="128"/>
                </a:cubicBezTo>
                <a:cubicBezTo>
                  <a:pt x="515" y="128"/>
                  <a:pt x="515" y="128"/>
                  <a:pt x="515" y="128"/>
                </a:cubicBezTo>
                <a:cubicBezTo>
                  <a:pt x="524" y="128"/>
                  <a:pt x="531" y="135"/>
                  <a:pt x="531" y="144"/>
                </a:cubicBezTo>
                <a:cubicBezTo>
                  <a:pt x="531" y="153"/>
                  <a:pt x="524" y="160"/>
                  <a:pt x="515" y="160"/>
                </a:cubicBezTo>
                <a:cubicBezTo>
                  <a:pt x="94" y="160"/>
                  <a:pt x="94" y="160"/>
                  <a:pt x="94" y="160"/>
                </a:cubicBezTo>
                <a:cubicBezTo>
                  <a:pt x="85" y="160"/>
                  <a:pt x="78" y="153"/>
                  <a:pt x="78" y="144"/>
                </a:cubicBezTo>
                <a:close/>
                <a:moveTo>
                  <a:pt x="78" y="195"/>
                </a:moveTo>
                <a:cubicBezTo>
                  <a:pt x="78" y="186"/>
                  <a:pt x="85" y="179"/>
                  <a:pt x="94" y="179"/>
                </a:cubicBezTo>
                <a:cubicBezTo>
                  <a:pt x="515" y="179"/>
                  <a:pt x="515" y="179"/>
                  <a:pt x="515" y="179"/>
                </a:cubicBezTo>
                <a:cubicBezTo>
                  <a:pt x="524" y="179"/>
                  <a:pt x="531" y="186"/>
                  <a:pt x="531" y="195"/>
                </a:cubicBezTo>
                <a:cubicBezTo>
                  <a:pt x="531" y="204"/>
                  <a:pt x="524" y="211"/>
                  <a:pt x="515" y="211"/>
                </a:cubicBezTo>
                <a:cubicBezTo>
                  <a:pt x="94" y="211"/>
                  <a:pt x="94" y="211"/>
                  <a:pt x="94" y="211"/>
                </a:cubicBezTo>
                <a:cubicBezTo>
                  <a:pt x="85" y="211"/>
                  <a:pt x="78" y="204"/>
                  <a:pt x="78" y="195"/>
                </a:cubicBezTo>
                <a:close/>
                <a:moveTo>
                  <a:pt x="535" y="279"/>
                </a:moveTo>
                <a:cubicBezTo>
                  <a:pt x="535" y="287"/>
                  <a:pt x="528" y="294"/>
                  <a:pt x="519" y="294"/>
                </a:cubicBezTo>
                <a:cubicBezTo>
                  <a:pt x="435" y="294"/>
                  <a:pt x="435" y="294"/>
                  <a:pt x="435" y="294"/>
                </a:cubicBezTo>
                <a:cubicBezTo>
                  <a:pt x="426" y="294"/>
                  <a:pt x="419" y="287"/>
                  <a:pt x="419" y="279"/>
                </a:cubicBezTo>
                <a:cubicBezTo>
                  <a:pt x="419" y="270"/>
                  <a:pt x="426" y="263"/>
                  <a:pt x="435" y="263"/>
                </a:cubicBezTo>
                <a:cubicBezTo>
                  <a:pt x="519" y="263"/>
                  <a:pt x="519" y="263"/>
                  <a:pt x="519" y="263"/>
                </a:cubicBezTo>
                <a:cubicBezTo>
                  <a:pt x="528" y="263"/>
                  <a:pt x="535" y="270"/>
                  <a:pt x="535" y="2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" name="Freeform 14"/>
          <p:cNvSpPr>
            <a:spLocks noEditPoints="1"/>
          </p:cNvSpPr>
          <p:nvPr/>
        </p:nvSpPr>
        <p:spPr bwMode="auto">
          <a:xfrm>
            <a:off x="15390659" y="7823040"/>
            <a:ext cx="450736" cy="421902"/>
          </a:xfrm>
          <a:custGeom>
            <a:avLst/>
            <a:gdLst>
              <a:gd name="T0" fmla="*/ 90 w 546"/>
              <a:gd name="T1" fmla="*/ 116 h 510"/>
              <a:gd name="T2" fmla="*/ 327 w 546"/>
              <a:gd name="T3" fmla="*/ 131 h 510"/>
              <a:gd name="T4" fmla="*/ 90 w 546"/>
              <a:gd name="T5" fmla="*/ 147 h 510"/>
              <a:gd name="T6" fmla="*/ 90 w 546"/>
              <a:gd name="T7" fmla="*/ 202 h 510"/>
              <a:gd name="T8" fmla="*/ 327 w 546"/>
              <a:gd name="T9" fmla="*/ 186 h 510"/>
              <a:gd name="T10" fmla="*/ 90 w 546"/>
              <a:gd name="T11" fmla="*/ 170 h 510"/>
              <a:gd name="T12" fmla="*/ 90 w 546"/>
              <a:gd name="T13" fmla="*/ 202 h 510"/>
              <a:gd name="T14" fmla="*/ 90 w 546"/>
              <a:gd name="T15" fmla="*/ 388 h 510"/>
              <a:gd name="T16" fmla="*/ 90 w 546"/>
              <a:gd name="T17" fmla="*/ 419 h 510"/>
              <a:gd name="T18" fmla="*/ 223 w 546"/>
              <a:gd name="T19" fmla="*/ 404 h 510"/>
              <a:gd name="T20" fmla="*/ 542 w 546"/>
              <a:gd name="T21" fmla="*/ 52 h 510"/>
              <a:gd name="T22" fmla="*/ 387 w 546"/>
              <a:gd name="T23" fmla="*/ 494 h 510"/>
              <a:gd name="T24" fmla="*/ 16 w 546"/>
              <a:gd name="T25" fmla="*/ 510 h 510"/>
              <a:gd name="T26" fmla="*/ 0 w 546"/>
              <a:gd name="T27" fmla="*/ 47 h 510"/>
              <a:gd name="T28" fmla="*/ 371 w 546"/>
              <a:gd name="T29" fmla="*/ 31 h 510"/>
              <a:gd name="T30" fmla="*/ 387 w 546"/>
              <a:gd name="T31" fmla="*/ 143 h 510"/>
              <a:gd name="T32" fmla="*/ 477 w 546"/>
              <a:gd name="T33" fmla="*/ 1 h 510"/>
              <a:gd name="T34" fmla="*/ 536 w 546"/>
              <a:gd name="T35" fmla="*/ 30 h 510"/>
              <a:gd name="T36" fmla="*/ 355 w 546"/>
              <a:gd name="T37" fmla="*/ 362 h 510"/>
              <a:gd name="T38" fmla="*/ 291 w 546"/>
              <a:gd name="T39" fmla="*/ 416 h 510"/>
              <a:gd name="T40" fmla="*/ 272 w 546"/>
              <a:gd name="T41" fmla="*/ 417 h 510"/>
              <a:gd name="T42" fmla="*/ 272 w 546"/>
              <a:gd name="T43" fmla="*/ 365 h 510"/>
              <a:gd name="T44" fmla="*/ 74 w 546"/>
              <a:gd name="T45" fmla="*/ 349 h 510"/>
              <a:gd name="T46" fmla="*/ 279 w 546"/>
              <a:gd name="T47" fmla="*/ 333 h 510"/>
              <a:gd name="T48" fmla="*/ 283 w 546"/>
              <a:gd name="T49" fmla="*/ 315 h 510"/>
              <a:gd name="T50" fmla="*/ 90 w 546"/>
              <a:gd name="T51" fmla="*/ 311 h 510"/>
              <a:gd name="T52" fmla="*/ 90 w 546"/>
              <a:gd name="T53" fmla="*/ 279 h 510"/>
              <a:gd name="T54" fmla="*/ 321 w 546"/>
              <a:gd name="T55" fmla="*/ 253 h 510"/>
              <a:gd name="T56" fmla="*/ 90 w 546"/>
              <a:gd name="T57" fmla="*/ 256 h 510"/>
              <a:gd name="T58" fmla="*/ 90 w 546"/>
              <a:gd name="T59" fmla="*/ 224 h 510"/>
              <a:gd name="T60" fmla="*/ 327 w 546"/>
              <a:gd name="T61" fmla="*/ 240 h 510"/>
              <a:gd name="T62" fmla="*/ 355 w 546"/>
              <a:gd name="T63" fmla="*/ 196 h 510"/>
              <a:gd name="T64" fmla="*/ 32 w 546"/>
              <a:gd name="T65" fmla="*/ 63 h 510"/>
              <a:gd name="T66" fmla="*/ 355 w 546"/>
              <a:gd name="T67" fmla="*/ 478 h 510"/>
              <a:gd name="T68" fmla="*/ 483 w 546"/>
              <a:gd name="T69" fmla="*/ 87 h 510"/>
              <a:gd name="T70" fmla="*/ 312 w 546"/>
              <a:gd name="T71" fmla="*/ 329 h 510"/>
              <a:gd name="T72" fmla="*/ 331 w 546"/>
              <a:gd name="T73" fmla="*/ 341 h 510"/>
              <a:gd name="T74" fmla="*/ 506 w 546"/>
              <a:gd name="T75" fmla="*/ 49 h 510"/>
              <a:gd name="T76" fmla="*/ 480 w 546"/>
              <a:gd name="T77" fmla="*/ 49 h 510"/>
              <a:gd name="T78" fmla="*/ 506 w 546"/>
              <a:gd name="T79" fmla="*/ 49 h 5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6" h="510">
                <a:moveTo>
                  <a:pt x="74" y="131"/>
                </a:moveTo>
                <a:cubicBezTo>
                  <a:pt x="74" y="123"/>
                  <a:pt x="81" y="116"/>
                  <a:pt x="90" y="116"/>
                </a:cubicBezTo>
                <a:cubicBezTo>
                  <a:pt x="311" y="116"/>
                  <a:pt x="311" y="116"/>
                  <a:pt x="311" y="116"/>
                </a:cubicBezTo>
                <a:cubicBezTo>
                  <a:pt x="320" y="116"/>
                  <a:pt x="327" y="123"/>
                  <a:pt x="327" y="131"/>
                </a:cubicBezTo>
                <a:cubicBezTo>
                  <a:pt x="327" y="140"/>
                  <a:pt x="320" y="147"/>
                  <a:pt x="311" y="147"/>
                </a:cubicBezTo>
                <a:cubicBezTo>
                  <a:pt x="90" y="147"/>
                  <a:pt x="90" y="147"/>
                  <a:pt x="90" y="147"/>
                </a:cubicBezTo>
                <a:cubicBezTo>
                  <a:pt x="81" y="147"/>
                  <a:pt x="74" y="140"/>
                  <a:pt x="74" y="131"/>
                </a:cubicBezTo>
                <a:close/>
                <a:moveTo>
                  <a:pt x="90" y="202"/>
                </a:moveTo>
                <a:cubicBezTo>
                  <a:pt x="311" y="202"/>
                  <a:pt x="311" y="202"/>
                  <a:pt x="311" y="202"/>
                </a:cubicBezTo>
                <a:cubicBezTo>
                  <a:pt x="320" y="202"/>
                  <a:pt x="327" y="195"/>
                  <a:pt x="327" y="186"/>
                </a:cubicBezTo>
                <a:cubicBezTo>
                  <a:pt x="327" y="177"/>
                  <a:pt x="320" y="170"/>
                  <a:pt x="311" y="170"/>
                </a:cubicBezTo>
                <a:cubicBezTo>
                  <a:pt x="90" y="170"/>
                  <a:pt x="90" y="170"/>
                  <a:pt x="90" y="170"/>
                </a:cubicBezTo>
                <a:cubicBezTo>
                  <a:pt x="81" y="170"/>
                  <a:pt x="74" y="177"/>
                  <a:pt x="74" y="186"/>
                </a:cubicBezTo>
                <a:cubicBezTo>
                  <a:pt x="74" y="195"/>
                  <a:pt x="81" y="202"/>
                  <a:pt x="90" y="202"/>
                </a:cubicBezTo>
                <a:close/>
                <a:moveTo>
                  <a:pt x="207" y="388"/>
                </a:moveTo>
                <a:cubicBezTo>
                  <a:pt x="90" y="388"/>
                  <a:pt x="90" y="388"/>
                  <a:pt x="90" y="388"/>
                </a:cubicBezTo>
                <a:cubicBezTo>
                  <a:pt x="81" y="388"/>
                  <a:pt x="74" y="395"/>
                  <a:pt x="74" y="404"/>
                </a:cubicBezTo>
                <a:cubicBezTo>
                  <a:pt x="74" y="412"/>
                  <a:pt x="81" y="419"/>
                  <a:pt x="90" y="419"/>
                </a:cubicBezTo>
                <a:cubicBezTo>
                  <a:pt x="207" y="419"/>
                  <a:pt x="207" y="419"/>
                  <a:pt x="207" y="419"/>
                </a:cubicBezTo>
                <a:cubicBezTo>
                  <a:pt x="216" y="419"/>
                  <a:pt x="223" y="412"/>
                  <a:pt x="223" y="404"/>
                </a:cubicBezTo>
                <a:cubicBezTo>
                  <a:pt x="223" y="395"/>
                  <a:pt x="216" y="388"/>
                  <a:pt x="207" y="388"/>
                </a:cubicBezTo>
                <a:close/>
                <a:moveTo>
                  <a:pt x="542" y="52"/>
                </a:moveTo>
                <a:cubicBezTo>
                  <a:pt x="387" y="310"/>
                  <a:pt x="387" y="310"/>
                  <a:pt x="387" y="310"/>
                </a:cubicBezTo>
                <a:cubicBezTo>
                  <a:pt x="387" y="494"/>
                  <a:pt x="387" y="494"/>
                  <a:pt x="387" y="494"/>
                </a:cubicBezTo>
                <a:cubicBezTo>
                  <a:pt x="387" y="503"/>
                  <a:pt x="380" y="510"/>
                  <a:pt x="371" y="510"/>
                </a:cubicBezTo>
                <a:cubicBezTo>
                  <a:pt x="16" y="510"/>
                  <a:pt x="16" y="510"/>
                  <a:pt x="16" y="510"/>
                </a:cubicBezTo>
                <a:cubicBezTo>
                  <a:pt x="7" y="510"/>
                  <a:pt x="0" y="503"/>
                  <a:pt x="0" y="494"/>
                </a:cubicBezTo>
                <a:cubicBezTo>
                  <a:pt x="0" y="47"/>
                  <a:pt x="0" y="47"/>
                  <a:pt x="0" y="47"/>
                </a:cubicBezTo>
                <a:cubicBezTo>
                  <a:pt x="0" y="39"/>
                  <a:pt x="7" y="31"/>
                  <a:pt x="16" y="31"/>
                </a:cubicBezTo>
                <a:cubicBezTo>
                  <a:pt x="371" y="31"/>
                  <a:pt x="371" y="31"/>
                  <a:pt x="371" y="31"/>
                </a:cubicBezTo>
                <a:cubicBezTo>
                  <a:pt x="380" y="31"/>
                  <a:pt x="387" y="39"/>
                  <a:pt x="387" y="47"/>
                </a:cubicBezTo>
                <a:cubicBezTo>
                  <a:pt x="387" y="143"/>
                  <a:pt x="387" y="143"/>
                  <a:pt x="387" y="143"/>
                </a:cubicBezTo>
                <a:cubicBezTo>
                  <a:pt x="468" y="8"/>
                  <a:pt x="468" y="8"/>
                  <a:pt x="468" y="8"/>
                </a:cubicBezTo>
                <a:cubicBezTo>
                  <a:pt x="470" y="4"/>
                  <a:pt x="473" y="2"/>
                  <a:pt x="477" y="1"/>
                </a:cubicBezTo>
                <a:cubicBezTo>
                  <a:pt x="482" y="0"/>
                  <a:pt x="486" y="0"/>
                  <a:pt x="489" y="2"/>
                </a:cubicBezTo>
                <a:cubicBezTo>
                  <a:pt x="536" y="30"/>
                  <a:pt x="536" y="30"/>
                  <a:pt x="536" y="30"/>
                </a:cubicBezTo>
                <a:cubicBezTo>
                  <a:pt x="544" y="35"/>
                  <a:pt x="546" y="45"/>
                  <a:pt x="542" y="52"/>
                </a:cubicBezTo>
                <a:close/>
                <a:moveTo>
                  <a:pt x="355" y="362"/>
                </a:moveTo>
                <a:cubicBezTo>
                  <a:pt x="355" y="363"/>
                  <a:pt x="354" y="363"/>
                  <a:pt x="354" y="363"/>
                </a:cubicBezTo>
                <a:cubicBezTo>
                  <a:pt x="291" y="416"/>
                  <a:pt x="291" y="416"/>
                  <a:pt x="291" y="416"/>
                </a:cubicBezTo>
                <a:cubicBezTo>
                  <a:pt x="288" y="418"/>
                  <a:pt x="284" y="419"/>
                  <a:pt x="280" y="419"/>
                </a:cubicBezTo>
                <a:cubicBezTo>
                  <a:pt x="278" y="419"/>
                  <a:pt x="275" y="419"/>
                  <a:pt x="272" y="417"/>
                </a:cubicBezTo>
                <a:cubicBezTo>
                  <a:pt x="267" y="414"/>
                  <a:pt x="264" y="407"/>
                  <a:pt x="265" y="400"/>
                </a:cubicBezTo>
                <a:cubicBezTo>
                  <a:pt x="272" y="365"/>
                  <a:pt x="272" y="365"/>
                  <a:pt x="272" y="365"/>
                </a:cubicBezTo>
                <a:cubicBezTo>
                  <a:pt x="90" y="365"/>
                  <a:pt x="90" y="365"/>
                  <a:pt x="90" y="365"/>
                </a:cubicBezTo>
                <a:cubicBezTo>
                  <a:pt x="81" y="365"/>
                  <a:pt x="74" y="358"/>
                  <a:pt x="74" y="349"/>
                </a:cubicBezTo>
                <a:cubicBezTo>
                  <a:pt x="74" y="340"/>
                  <a:pt x="81" y="333"/>
                  <a:pt x="90" y="333"/>
                </a:cubicBezTo>
                <a:cubicBezTo>
                  <a:pt x="279" y="333"/>
                  <a:pt x="279" y="333"/>
                  <a:pt x="279" y="333"/>
                </a:cubicBezTo>
                <a:cubicBezTo>
                  <a:pt x="281" y="320"/>
                  <a:pt x="281" y="320"/>
                  <a:pt x="281" y="320"/>
                </a:cubicBezTo>
                <a:cubicBezTo>
                  <a:pt x="282" y="318"/>
                  <a:pt x="283" y="317"/>
                  <a:pt x="283" y="315"/>
                </a:cubicBezTo>
                <a:cubicBezTo>
                  <a:pt x="286" y="311"/>
                  <a:pt x="286" y="311"/>
                  <a:pt x="286" y="311"/>
                </a:cubicBezTo>
                <a:cubicBezTo>
                  <a:pt x="90" y="311"/>
                  <a:pt x="90" y="311"/>
                  <a:pt x="90" y="311"/>
                </a:cubicBezTo>
                <a:cubicBezTo>
                  <a:pt x="81" y="311"/>
                  <a:pt x="74" y="303"/>
                  <a:pt x="74" y="295"/>
                </a:cubicBezTo>
                <a:cubicBezTo>
                  <a:pt x="74" y="286"/>
                  <a:pt x="81" y="279"/>
                  <a:pt x="90" y="279"/>
                </a:cubicBezTo>
                <a:cubicBezTo>
                  <a:pt x="305" y="279"/>
                  <a:pt x="305" y="279"/>
                  <a:pt x="305" y="279"/>
                </a:cubicBezTo>
                <a:cubicBezTo>
                  <a:pt x="321" y="253"/>
                  <a:pt x="321" y="253"/>
                  <a:pt x="321" y="253"/>
                </a:cubicBezTo>
                <a:cubicBezTo>
                  <a:pt x="318" y="255"/>
                  <a:pt x="315" y="256"/>
                  <a:pt x="311" y="256"/>
                </a:cubicBezTo>
                <a:cubicBezTo>
                  <a:pt x="90" y="256"/>
                  <a:pt x="90" y="256"/>
                  <a:pt x="90" y="256"/>
                </a:cubicBezTo>
                <a:cubicBezTo>
                  <a:pt x="81" y="256"/>
                  <a:pt x="74" y="249"/>
                  <a:pt x="74" y="240"/>
                </a:cubicBezTo>
                <a:cubicBezTo>
                  <a:pt x="74" y="232"/>
                  <a:pt x="81" y="224"/>
                  <a:pt x="90" y="224"/>
                </a:cubicBezTo>
                <a:cubicBezTo>
                  <a:pt x="311" y="224"/>
                  <a:pt x="311" y="224"/>
                  <a:pt x="311" y="224"/>
                </a:cubicBezTo>
                <a:cubicBezTo>
                  <a:pt x="320" y="224"/>
                  <a:pt x="327" y="232"/>
                  <a:pt x="327" y="240"/>
                </a:cubicBezTo>
                <a:cubicBezTo>
                  <a:pt x="327" y="241"/>
                  <a:pt x="327" y="242"/>
                  <a:pt x="327" y="243"/>
                </a:cubicBezTo>
                <a:cubicBezTo>
                  <a:pt x="355" y="196"/>
                  <a:pt x="355" y="196"/>
                  <a:pt x="355" y="196"/>
                </a:cubicBezTo>
                <a:cubicBezTo>
                  <a:pt x="355" y="63"/>
                  <a:pt x="355" y="63"/>
                  <a:pt x="355" y="63"/>
                </a:cubicBezTo>
                <a:cubicBezTo>
                  <a:pt x="32" y="63"/>
                  <a:pt x="32" y="63"/>
                  <a:pt x="32" y="63"/>
                </a:cubicBezTo>
                <a:cubicBezTo>
                  <a:pt x="32" y="478"/>
                  <a:pt x="32" y="478"/>
                  <a:pt x="32" y="478"/>
                </a:cubicBezTo>
                <a:cubicBezTo>
                  <a:pt x="355" y="478"/>
                  <a:pt x="355" y="478"/>
                  <a:pt x="355" y="478"/>
                </a:cubicBezTo>
                <a:lnTo>
                  <a:pt x="355" y="362"/>
                </a:lnTo>
                <a:close/>
                <a:moveTo>
                  <a:pt x="483" y="87"/>
                </a:moveTo>
                <a:cubicBezTo>
                  <a:pt x="464" y="76"/>
                  <a:pt x="464" y="76"/>
                  <a:pt x="464" y="76"/>
                </a:cubicBezTo>
                <a:cubicBezTo>
                  <a:pt x="312" y="329"/>
                  <a:pt x="312" y="329"/>
                  <a:pt x="312" y="329"/>
                </a:cubicBezTo>
                <a:cubicBezTo>
                  <a:pt x="305" y="363"/>
                  <a:pt x="305" y="363"/>
                  <a:pt x="305" y="363"/>
                </a:cubicBezTo>
                <a:cubicBezTo>
                  <a:pt x="331" y="341"/>
                  <a:pt x="331" y="341"/>
                  <a:pt x="331" y="341"/>
                </a:cubicBezTo>
                <a:lnTo>
                  <a:pt x="483" y="87"/>
                </a:lnTo>
                <a:close/>
                <a:moveTo>
                  <a:pt x="506" y="49"/>
                </a:moveTo>
                <a:cubicBezTo>
                  <a:pt x="487" y="38"/>
                  <a:pt x="487" y="38"/>
                  <a:pt x="487" y="38"/>
                </a:cubicBezTo>
                <a:cubicBezTo>
                  <a:pt x="480" y="49"/>
                  <a:pt x="480" y="49"/>
                  <a:pt x="480" y="49"/>
                </a:cubicBezTo>
                <a:cubicBezTo>
                  <a:pt x="500" y="60"/>
                  <a:pt x="500" y="60"/>
                  <a:pt x="500" y="60"/>
                </a:cubicBezTo>
                <a:lnTo>
                  <a:pt x="506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" name="Freeform 15"/>
          <p:cNvSpPr>
            <a:spLocks noEditPoints="1"/>
          </p:cNvSpPr>
          <p:nvPr/>
        </p:nvSpPr>
        <p:spPr bwMode="auto">
          <a:xfrm>
            <a:off x="6421839" y="10176810"/>
            <a:ext cx="469456" cy="442138"/>
          </a:xfrm>
          <a:custGeom>
            <a:avLst/>
            <a:gdLst>
              <a:gd name="T0" fmla="*/ 561 w 568"/>
              <a:gd name="T1" fmla="*/ 42 h 535"/>
              <a:gd name="T2" fmla="*/ 504 w 568"/>
              <a:gd name="T3" fmla="*/ 3 h 535"/>
              <a:gd name="T4" fmla="*/ 495 w 568"/>
              <a:gd name="T5" fmla="*/ 0 h 535"/>
              <a:gd name="T6" fmla="*/ 287 w 568"/>
              <a:gd name="T7" fmla="*/ 0 h 535"/>
              <a:gd name="T8" fmla="*/ 272 w 568"/>
              <a:gd name="T9" fmla="*/ 16 h 535"/>
              <a:gd name="T10" fmla="*/ 272 w 568"/>
              <a:gd name="T11" fmla="*/ 123 h 535"/>
              <a:gd name="T12" fmla="*/ 72 w 568"/>
              <a:gd name="T13" fmla="*/ 123 h 535"/>
              <a:gd name="T14" fmla="*/ 63 w 568"/>
              <a:gd name="T15" fmla="*/ 126 h 535"/>
              <a:gd name="T16" fmla="*/ 6 w 568"/>
              <a:gd name="T17" fmla="*/ 165 h 535"/>
              <a:gd name="T18" fmla="*/ 0 w 568"/>
              <a:gd name="T19" fmla="*/ 178 h 535"/>
              <a:gd name="T20" fmla="*/ 6 w 568"/>
              <a:gd name="T21" fmla="*/ 191 h 535"/>
              <a:gd name="T22" fmla="*/ 63 w 568"/>
              <a:gd name="T23" fmla="*/ 230 h 535"/>
              <a:gd name="T24" fmla="*/ 72 w 568"/>
              <a:gd name="T25" fmla="*/ 233 h 535"/>
              <a:gd name="T26" fmla="*/ 272 w 568"/>
              <a:gd name="T27" fmla="*/ 233 h 535"/>
              <a:gd name="T28" fmla="*/ 272 w 568"/>
              <a:gd name="T29" fmla="*/ 504 h 535"/>
              <a:gd name="T30" fmla="*/ 205 w 568"/>
              <a:gd name="T31" fmla="*/ 504 h 535"/>
              <a:gd name="T32" fmla="*/ 190 w 568"/>
              <a:gd name="T33" fmla="*/ 519 h 535"/>
              <a:gd name="T34" fmla="*/ 205 w 568"/>
              <a:gd name="T35" fmla="*/ 535 h 535"/>
              <a:gd name="T36" fmla="*/ 363 w 568"/>
              <a:gd name="T37" fmla="*/ 535 h 535"/>
              <a:gd name="T38" fmla="*/ 379 w 568"/>
              <a:gd name="T39" fmla="*/ 519 h 535"/>
              <a:gd name="T40" fmla="*/ 363 w 568"/>
              <a:gd name="T41" fmla="*/ 504 h 535"/>
              <a:gd name="T42" fmla="*/ 303 w 568"/>
              <a:gd name="T43" fmla="*/ 504 h 535"/>
              <a:gd name="T44" fmla="*/ 303 w 568"/>
              <a:gd name="T45" fmla="*/ 110 h 535"/>
              <a:gd name="T46" fmla="*/ 495 w 568"/>
              <a:gd name="T47" fmla="*/ 110 h 535"/>
              <a:gd name="T48" fmla="*/ 504 w 568"/>
              <a:gd name="T49" fmla="*/ 107 h 535"/>
              <a:gd name="T50" fmla="*/ 561 w 568"/>
              <a:gd name="T51" fmla="*/ 68 h 535"/>
              <a:gd name="T52" fmla="*/ 568 w 568"/>
              <a:gd name="T53" fmla="*/ 55 h 535"/>
              <a:gd name="T54" fmla="*/ 561 w 568"/>
              <a:gd name="T55" fmla="*/ 42 h 535"/>
              <a:gd name="T56" fmla="*/ 272 w 568"/>
              <a:gd name="T57" fmla="*/ 201 h 535"/>
              <a:gd name="T58" fmla="*/ 77 w 568"/>
              <a:gd name="T59" fmla="*/ 201 h 535"/>
              <a:gd name="T60" fmla="*/ 43 w 568"/>
              <a:gd name="T61" fmla="*/ 178 h 535"/>
              <a:gd name="T62" fmla="*/ 77 w 568"/>
              <a:gd name="T63" fmla="*/ 155 h 535"/>
              <a:gd name="T64" fmla="*/ 272 w 568"/>
              <a:gd name="T65" fmla="*/ 155 h 535"/>
              <a:gd name="T66" fmla="*/ 272 w 568"/>
              <a:gd name="T67" fmla="*/ 201 h 535"/>
              <a:gd name="T68" fmla="*/ 490 w 568"/>
              <a:gd name="T69" fmla="*/ 78 h 535"/>
              <a:gd name="T70" fmla="*/ 303 w 568"/>
              <a:gd name="T71" fmla="*/ 78 h 535"/>
              <a:gd name="T72" fmla="*/ 303 w 568"/>
              <a:gd name="T73" fmla="*/ 32 h 535"/>
              <a:gd name="T74" fmla="*/ 490 w 568"/>
              <a:gd name="T75" fmla="*/ 32 h 535"/>
              <a:gd name="T76" fmla="*/ 524 w 568"/>
              <a:gd name="T77" fmla="*/ 55 h 535"/>
              <a:gd name="T78" fmla="*/ 490 w 568"/>
              <a:gd name="T79" fmla="*/ 78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68" h="535">
                <a:moveTo>
                  <a:pt x="561" y="42"/>
                </a:moveTo>
                <a:cubicBezTo>
                  <a:pt x="504" y="3"/>
                  <a:pt x="504" y="3"/>
                  <a:pt x="504" y="3"/>
                </a:cubicBezTo>
                <a:cubicBezTo>
                  <a:pt x="501" y="1"/>
                  <a:pt x="498" y="0"/>
                  <a:pt x="495" y="0"/>
                </a:cubicBezTo>
                <a:cubicBezTo>
                  <a:pt x="287" y="0"/>
                  <a:pt x="287" y="0"/>
                  <a:pt x="287" y="0"/>
                </a:cubicBezTo>
                <a:cubicBezTo>
                  <a:pt x="279" y="0"/>
                  <a:pt x="272" y="7"/>
                  <a:pt x="272" y="16"/>
                </a:cubicBezTo>
                <a:cubicBezTo>
                  <a:pt x="272" y="123"/>
                  <a:pt x="272" y="123"/>
                  <a:pt x="272" y="123"/>
                </a:cubicBezTo>
                <a:cubicBezTo>
                  <a:pt x="72" y="123"/>
                  <a:pt x="72" y="123"/>
                  <a:pt x="72" y="123"/>
                </a:cubicBezTo>
                <a:cubicBezTo>
                  <a:pt x="69" y="123"/>
                  <a:pt x="66" y="124"/>
                  <a:pt x="63" y="126"/>
                </a:cubicBezTo>
                <a:cubicBezTo>
                  <a:pt x="6" y="165"/>
                  <a:pt x="6" y="165"/>
                  <a:pt x="6" y="165"/>
                </a:cubicBezTo>
                <a:cubicBezTo>
                  <a:pt x="2" y="168"/>
                  <a:pt x="0" y="173"/>
                  <a:pt x="0" y="178"/>
                </a:cubicBezTo>
                <a:cubicBezTo>
                  <a:pt x="0" y="183"/>
                  <a:pt x="2" y="188"/>
                  <a:pt x="6" y="191"/>
                </a:cubicBezTo>
                <a:cubicBezTo>
                  <a:pt x="63" y="230"/>
                  <a:pt x="63" y="230"/>
                  <a:pt x="63" y="230"/>
                </a:cubicBezTo>
                <a:cubicBezTo>
                  <a:pt x="66" y="232"/>
                  <a:pt x="69" y="233"/>
                  <a:pt x="72" y="233"/>
                </a:cubicBezTo>
                <a:cubicBezTo>
                  <a:pt x="272" y="233"/>
                  <a:pt x="272" y="233"/>
                  <a:pt x="272" y="233"/>
                </a:cubicBezTo>
                <a:cubicBezTo>
                  <a:pt x="272" y="504"/>
                  <a:pt x="272" y="504"/>
                  <a:pt x="272" y="504"/>
                </a:cubicBezTo>
                <a:cubicBezTo>
                  <a:pt x="205" y="504"/>
                  <a:pt x="205" y="504"/>
                  <a:pt x="205" y="504"/>
                </a:cubicBezTo>
                <a:cubicBezTo>
                  <a:pt x="197" y="504"/>
                  <a:pt x="190" y="511"/>
                  <a:pt x="190" y="519"/>
                </a:cubicBezTo>
                <a:cubicBezTo>
                  <a:pt x="190" y="528"/>
                  <a:pt x="197" y="535"/>
                  <a:pt x="205" y="535"/>
                </a:cubicBezTo>
                <a:cubicBezTo>
                  <a:pt x="363" y="535"/>
                  <a:pt x="363" y="535"/>
                  <a:pt x="363" y="535"/>
                </a:cubicBezTo>
                <a:cubicBezTo>
                  <a:pt x="372" y="535"/>
                  <a:pt x="379" y="528"/>
                  <a:pt x="379" y="519"/>
                </a:cubicBezTo>
                <a:cubicBezTo>
                  <a:pt x="379" y="511"/>
                  <a:pt x="372" y="504"/>
                  <a:pt x="363" y="504"/>
                </a:cubicBezTo>
                <a:cubicBezTo>
                  <a:pt x="303" y="504"/>
                  <a:pt x="303" y="504"/>
                  <a:pt x="303" y="504"/>
                </a:cubicBezTo>
                <a:cubicBezTo>
                  <a:pt x="303" y="110"/>
                  <a:pt x="303" y="110"/>
                  <a:pt x="303" y="110"/>
                </a:cubicBezTo>
                <a:cubicBezTo>
                  <a:pt x="495" y="110"/>
                  <a:pt x="495" y="110"/>
                  <a:pt x="495" y="110"/>
                </a:cubicBezTo>
                <a:cubicBezTo>
                  <a:pt x="498" y="110"/>
                  <a:pt x="501" y="109"/>
                  <a:pt x="504" y="107"/>
                </a:cubicBezTo>
                <a:cubicBezTo>
                  <a:pt x="561" y="68"/>
                  <a:pt x="561" y="68"/>
                  <a:pt x="561" y="68"/>
                </a:cubicBezTo>
                <a:cubicBezTo>
                  <a:pt x="565" y="65"/>
                  <a:pt x="568" y="60"/>
                  <a:pt x="568" y="55"/>
                </a:cubicBezTo>
                <a:cubicBezTo>
                  <a:pt x="568" y="50"/>
                  <a:pt x="565" y="45"/>
                  <a:pt x="561" y="42"/>
                </a:cubicBezTo>
                <a:close/>
                <a:moveTo>
                  <a:pt x="272" y="201"/>
                </a:moveTo>
                <a:cubicBezTo>
                  <a:pt x="77" y="201"/>
                  <a:pt x="77" y="201"/>
                  <a:pt x="77" y="201"/>
                </a:cubicBezTo>
                <a:cubicBezTo>
                  <a:pt x="43" y="178"/>
                  <a:pt x="43" y="178"/>
                  <a:pt x="43" y="178"/>
                </a:cubicBezTo>
                <a:cubicBezTo>
                  <a:pt x="77" y="155"/>
                  <a:pt x="77" y="155"/>
                  <a:pt x="77" y="155"/>
                </a:cubicBezTo>
                <a:cubicBezTo>
                  <a:pt x="272" y="155"/>
                  <a:pt x="272" y="155"/>
                  <a:pt x="272" y="155"/>
                </a:cubicBezTo>
                <a:lnTo>
                  <a:pt x="272" y="201"/>
                </a:lnTo>
                <a:close/>
                <a:moveTo>
                  <a:pt x="490" y="78"/>
                </a:moveTo>
                <a:cubicBezTo>
                  <a:pt x="303" y="78"/>
                  <a:pt x="303" y="78"/>
                  <a:pt x="303" y="78"/>
                </a:cubicBezTo>
                <a:cubicBezTo>
                  <a:pt x="303" y="32"/>
                  <a:pt x="303" y="32"/>
                  <a:pt x="303" y="32"/>
                </a:cubicBezTo>
                <a:cubicBezTo>
                  <a:pt x="490" y="32"/>
                  <a:pt x="490" y="32"/>
                  <a:pt x="490" y="32"/>
                </a:cubicBezTo>
                <a:cubicBezTo>
                  <a:pt x="524" y="55"/>
                  <a:pt x="524" y="55"/>
                  <a:pt x="524" y="55"/>
                </a:cubicBezTo>
                <a:lnTo>
                  <a:pt x="490" y="7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" name="Freeform 16"/>
          <p:cNvSpPr>
            <a:spLocks noEditPoints="1"/>
          </p:cNvSpPr>
          <p:nvPr/>
        </p:nvSpPr>
        <p:spPr bwMode="auto">
          <a:xfrm>
            <a:off x="10940288" y="5471076"/>
            <a:ext cx="415830" cy="382442"/>
          </a:xfrm>
          <a:custGeom>
            <a:avLst/>
            <a:gdLst>
              <a:gd name="T0" fmla="*/ 77 w 503"/>
              <a:gd name="T1" fmla="*/ 3 h 463"/>
              <a:gd name="T2" fmla="*/ 61 w 503"/>
              <a:gd name="T3" fmla="*/ 141 h 463"/>
              <a:gd name="T4" fmla="*/ 23 w 503"/>
              <a:gd name="T5" fmla="*/ 177 h 463"/>
              <a:gd name="T6" fmla="*/ 15 w 503"/>
              <a:gd name="T7" fmla="*/ 259 h 463"/>
              <a:gd name="T8" fmla="*/ 15 w 503"/>
              <a:gd name="T9" fmla="*/ 291 h 463"/>
              <a:gd name="T10" fmla="*/ 23 w 503"/>
              <a:gd name="T11" fmla="*/ 447 h 463"/>
              <a:gd name="T12" fmla="*/ 464 w 503"/>
              <a:gd name="T13" fmla="*/ 463 h 463"/>
              <a:gd name="T14" fmla="*/ 479 w 503"/>
              <a:gd name="T15" fmla="*/ 291 h 463"/>
              <a:gd name="T16" fmla="*/ 503 w 503"/>
              <a:gd name="T17" fmla="*/ 275 h 463"/>
              <a:gd name="T18" fmla="*/ 479 w 503"/>
              <a:gd name="T19" fmla="*/ 259 h 463"/>
              <a:gd name="T20" fmla="*/ 473 w 503"/>
              <a:gd name="T21" fmla="*/ 165 h 463"/>
              <a:gd name="T22" fmla="*/ 242 w 503"/>
              <a:gd name="T23" fmla="*/ 5 h 463"/>
              <a:gd name="T24" fmla="*/ 174 w 503"/>
              <a:gd name="T25" fmla="*/ 19 h 463"/>
              <a:gd name="T26" fmla="*/ 93 w 503"/>
              <a:gd name="T27" fmla="*/ 35 h 463"/>
              <a:gd name="T28" fmla="*/ 143 w 503"/>
              <a:gd name="T29" fmla="*/ 79 h 463"/>
              <a:gd name="T30" fmla="*/ 93 w 503"/>
              <a:gd name="T31" fmla="*/ 35 h 463"/>
              <a:gd name="T32" fmla="*/ 368 w 503"/>
              <a:gd name="T33" fmla="*/ 431 h 463"/>
              <a:gd name="T34" fmla="*/ 385 w 503"/>
              <a:gd name="T35" fmla="*/ 388 h 463"/>
              <a:gd name="T36" fmla="*/ 448 w 503"/>
              <a:gd name="T37" fmla="*/ 431 h 463"/>
              <a:gd name="T38" fmla="*/ 417 w 503"/>
              <a:gd name="T39" fmla="*/ 372 h 463"/>
              <a:gd name="T40" fmla="*/ 352 w 503"/>
              <a:gd name="T41" fmla="*/ 356 h 463"/>
              <a:gd name="T42" fmla="*/ 336 w 503"/>
              <a:gd name="T43" fmla="*/ 431 h 463"/>
              <a:gd name="T44" fmla="*/ 55 w 503"/>
              <a:gd name="T45" fmla="*/ 291 h 463"/>
              <a:gd name="T46" fmla="*/ 448 w 503"/>
              <a:gd name="T47" fmla="*/ 431 h 463"/>
              <a:gd name="T48" fmla="*/ 448 w 503"/>
              <a:gd name="T49" fmla="*/ 185 h 463"/>
              <a:gd name="T50" fmla="*/ 55 w 503"/>
              <a:gd name="T51" fmla="*/ 259 h 463"/>
              <a:gd name="T52" fmla="*/ 251 w 503"/>
              <a:gd name="T53" fmla="*/ 37 h 463"/>
              <a:gd name="T54" fmla="*/ 131 w 503"/>
              <a:gd name="T55" fmla="*/ 356 h 463"/>
              <a:gd name="T56" fmla="*/ 186 w 503"/>
              <a:gd name="T57" fmla="*/ 372 h 463"/>
              <a:gd name="T58" fmla="*/ 131 w 503"/>
              <a:gd name="T59" fmla="*/ 388 h 463"/>
              <a:gd name="T60" fmla="*/ 116 w 503"/>
              <a:gd name="T61" fmla="*/ 202 h 463"/>
              <a:gd name="T62" fmla="*/ 170 w 503"/>
              <a:gd name="T63" fmla="*/ 186 h 463"/>
              <a:gd name="T64" fmla="*/ 170 w 503"/>
              <a:gd name="T65" fmla="*/ 218 h 463"/>
              <a:gd name="T66" fmla="*/ 116 w 503"/>
              <a:gd name="T67" fmla="*/ 202 h 463"/>
              <a:gd name="T68" fmla="*/ 232 w 503"/>
              <a:gd name="T69" fmla="*/ 186 h 463"/>
              <a:gd name="T70" fmla="*/ 287 w 503"/>
              <a:gd name="T71" fmla="*/ 202 h 463"/>
              <a:gd name="T72" fmla="*/ 232 w 503"/>
              <a:gd name="T73" fmla="*/ 218 h 463"/>
              <a:gd name="T74" fmla="*/ 317 w 503"/>
              <a:gd name="T75" fmla="*/ 202 h 463"/>
              <a:gd name="T76" fmla="*/ 371 w 503"/>
              <a:gd name="T77" fmla="*/ 186 h 463"/>
              <a:gd name="T78" fmla="*/ 371 w 503"/>
              <a:gd name="T79" fmla="*/ 218 h 463"/>
              <a:gd name="T80" fmla="*/ 317 w 503"/>
              <a:gd name="T81" fmla="*/ 202 h 4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03" h="463">
                <a:moveTo>
                  <a:pt x="159" y="3"/>
                </a:moveTo>
                <a:cubicBezTo>
                  <a:pt x="77" y="3"/>
                  <a:pt x="77" y="3"/>
                  <a:pt x="77" y="3"/>
                </a:cubicBezTo>
                <a:cubicBezTo>
                  <a:pt x="68" y="3"/>
                  <a:pt x="61" y="10"/>
                  <a:pt x="61" y="19"/>
                </a:cubicBezTo>
                <a:cubicBezTo>
                  <a:pt x="61" y="141"/>
                  <a:pt x="61" y="141"/>
                  <a:pt x="61" y="141"/>
                </a:cubicBezTo>
                <a:cubicBezTo>
                  <a:pt x="30" y="165"/>
                  <a:pt x="30" y="165"/>
                  <a:pt x="30" y="165"/>
                </a:cubicBezTo>
                <a:cubicBezTo>
                  <a:pt x="26" y="168"/>
                  <a:pt x="23" y="172"/>
                  <a:pt x="23" y="177"/>
                </a:cubicBezTo>
                <a:cubicBezTo>
                  <a:pt x="23" y="259"/>
                  <a:pt x="23" y="259"/>
                  <a:pt x="23" y="259"/>
                </a:cubicBezTo>
                <a:cubicBezTo>
                  <a:pt x="15" y="259"/>
                  <a:pt x="15" y="259"/>
                  <a:pt x="15" y="259"/>
                </a:cubicBezTo>
                <a:cubicBezTo>
                  <a:pt x="7" y="259"/>
                  <a:pt x="0" y="266"/>
                  <a:pt x="0" y="275"/>
                </a:cubicBezTo>
                <a:cubicBezTo>
                  <a:pt x="0" y="284"/>
                  <a:pt x="7" y="291"/>
                  <a:pt x="15" y="291"/>
                </a:cubicBezTo>
                <a:cubicBezTo>
                  <a:pt x="23" y="291"/>
                  <a:pt x="23" y="291"/>
                  <a:pt x="23" y="291"/>
                </a:cubicBezTo>
                <a:cubicBezTo>
                  <a:pt x="23" y="447"/>
                  <a:pt x="23" y="447"/>
                  <a:pt x="23" y="447"/>
                </a:cubicBezTo>
                <a:cubicBezTo>
                  <a:pt x="23" y="455"/>
                  <a:pt x="31" y="463"/>
                  <a:pt x="39" y="463"/>
                </a:cubicBezTo>
                <a:cubicBezTo>
                  <a:pt x="464" y="463"/>
                  <a:pt x="464" y="463"/>
                  <a:pt x="464" y="463"/>
                </a:cubicBezTo>
                <a:cubicBezTo>
                  <a:pt x="472" y="463"/>
                  <a:pt x="479" y="455"/>
                  <a:pt x="479" y="447"/>
                </a:cubicBezTo>
                <a:cubicBezTo>
                  <a:pt x="479" y="291"/>
                  <a:pt x="479" y="291"/>
                  <a:pt x="479" y="291"/>
                </a:cubicBezTo>
                <a:cubicBezTo>
                  <a:pt x="487" y="291"/>
                  <a:pt x="487" y="291"/>
                  <a:pt x="487" y="291"/>
                </a:cubicBezTo>
                <a:cubicBezTo>
                  <a:pt x="496" y="291"/>
                  <a:pt x="503" y="284"/>
                  <a:pt x="503" y="275"/>
                </a:cubicBezTo>
                <a:cubicBezTo>
                  <a:pt x="503" y="266"/>
                  <a:pt x="496" y="259"/>
                  <a:pt x="487" y="259"/>
                </a:cubicBezTo>
                <a:cubicBezTo>
                  <a:pt x="479" y="259"/>
                  <a:pt x="479" y="259"/>
                  <a:pt x="479" y="259"/>
                </a:cubicBezTo>
                <a:cubicBezTo>
                  <a:pt x="479" y="177"/>
                  <a:pt x="479" y="177"/>
                  <a:pt x="479" y="177"/>
                </a:cubicBezTo>
                <a:cubicBezTo>
                  <a:pt x="479" y="172"/>
                  <a:pt x="477" y="168"/>
                  <a:pt x="473" y="165"/>
                </a:cubicBezTo>
                <a:cubicBezTo>
                  <a:pt x="261" y="5"/>
                  <a:pt x="261" y="5"/>
                  <a:pt x="261" y="5"/>
                </a:cubicBezTo>
                <a:cubicBezTo>
                  <a:pt x="255" y="0"/>
                  <a:pt x="248" y="0"/>
                  <a:pt x="242" y="5"/>
                </a:cubicBezTo>
                <a:cubicBezTo>
                  <a:pt x="174" y="55"/>
                  <a:pt x="174" y="55"/>
                  <a:pt x="174" y="55"/>
                </a:cubicBezTo>
                <a:cubicBezTo>
                  <a:pt x="174" y="19"/>
                  <a:pt x="174" y="19"/>
                  <a:pt x="174" y="19"/>
                </a:cubicBezTo>
                <a:cubicBezTo>
                  <a:pt x="174" y="10"/>
                  <a:pt x="167" y="3"/>
                  <a:pt x="159" y="3"/>
                </a:cubicBezTo>
                <a:close/>
                <a:moveTo>
                  <a:pt x="93" y="35"/>
                </a:moveTo>
                <a:cubicBezTo>
                  <a:pt x="143" y="35"/>
                  <a:pt x="143" y="35"/>
                  <a:pt x="143" y="35"/>
                </a:cubicBezTo>
                <a:cubicBezTo>
                  <a:pt x="143" y="79"/>
                  <a:pt x="143" y="79"/>
                  <a:pt x="143" y="79"/>
                </a:cubicBezTo>
                <a:cubicBezTo>
                  <a:pt x="93" y="117"/>
                  <a:pt x="93" y="117"/>
                  <a:pt x="93" y="117"/>
                </a:cubicBezTo>
                <a:lnTo>
                  <a:pt x="93" y="35"/>
                </a:lnTo>
                <a:close/>
                <a:moveTo>
                  <a:pt x="385" y="431"/>
                </a:moveTo>
                <a:cubicBezTo>
                  <a:pt x="368" y="431"/>
                  <a:pt x="368" y="431"/>
                  <a:pt x="368" y="431"/>
                </a:cubicBezTo>
                <a:cubicBezTo>
                  <a:pt x="368" y="388"/>
                  <a:pt x="368" y="388"/>
                  <a:pt x="368" y="388"/>
                </a:cubicBezTo>
                <a:cubicBezTo>
                  <a:pt x="385" y="388"/>
                  <a:pt x="385" y="388"/>
                  <a:pt x="385" y="388"/>
                </a:cubicBezTo>
                <a:lnTo>
                  <a:pt x="385" y="431"/>
                </a:lnTo>
                <a:close/>
                <a:moveTo>
                  <a:pt x="448" y="431"/>
                </a:moveTo>
                <a:cubicBezTo>
                  <a:pt x="417" y="431"/>
                  <a:pt x="417" y="431"/>
                  <a:pt x="417" y="431"/>
                </a:cubicBezTo>
                <a:cubicBezTo>
                  <a:pt x="417" y="372"/>
                  <a:pt x="417" y="372"/>
                  <a:pt x="417" y="372"/>
                </a:cubicBezTo>
                <a:cubicBezTo>
                  <a:pt x="417" y="363"/>
                  <a:pt x="410" y="356"/>
                  <a:pt x="401" y="356"/>
                </a:cubicBezTo>
                <a:cubicBezTo>
                  <a:pt x="352" y="356"/>
                  <a:pt x="352" y="356"/>
                  <a:pt x="352" y="356"/>
                </a:cubicBezTo>
                <a:cubicBezTo>
                  <a:pt x="343" y="356"/>
                  <a:pt x="336" y="363"/>
                  <a:pt x="336" y="372"/>
                </a:cubicBezTo>
                <a:cubicBezTo>
                  <a:pt x="336" y="431"/>
                  <a:pt x="336" y="431"/>
                  <a:pt x="336" y="431"/>
                </a:cubicBezTo>
                <a:cubicBezTo>
                  <a:pt x="55" y="431"/>
                  <a:pt x="55" y="431"/>
                  <a:pt x="55" y="431"/>
                </a:cubicBezTo>
                <a:cubicBezTo>
                  <a:pt x="55" y="291"/>
                  <a:pt x="55" y="291"/>
                  <a:pt x="55" y="291"/>
                </a:cubicBezTo>
                <a:cubicBezTo>
                  <a:pt x="448" y="291"/>
                  <a:pt x="448" y="291"/>
                  <a:pt x="448" y="291"/>
                </a:cubicBezTo>
                <a:lnTo>
                  <a:pt x="448" y="431"/>
                </a:lnTo>
                <a:close/>
                <a:moveTo>
                  <a:pt x="251" y="37"/>
                </a:moveTo>
                <a:cubicBezTo>
                  <a:pt x="448" y="185"/>
                  <a:pt x="448" y="185"/>
                  <a:pt x="448" y="185"/>
                </a:cubicBezTo>
                <a:cubicBezTo>
                  <a:pt x="448" y="259"/>
                  <a:pt x="448" y="259"/>
                  <a:pt x="448" y="259"/>
                </a:cubicBezTo>
                <a:cubicBezTo>
                  <a:pt x="55" y="259"/>
                  <a:pt x="55" y="259"/>
                  <a:pt x="55" y="259"/>
                </a:cubicBezTo>
                <a:cubicBezTo>
                  <a:pt x="55" y="185"/>
                  <a:pt x="55" y="185"/>
                  <a:pt x="55" y="185"/>
                </a:cubicBezTo>
                <a:lnTo>
                  <a:pt x="251" y="37"/>
                </a:lnTo>
                <a:close/>
                <a:moveTo>
                  <a:pt x="116" y="372"/>
                </a:moveTo>
                <a:cubicBezTo>
                  <a:pt x="116" y="363"/>
                  <a:pt x="123" y="356"/>
                  <a:pt x="131" y="356"/>
                </a:cubicBezTo>
                <a:cubicBezTo>
                  <a:pt x="170" y="356"/>
                  <a:pt x="170" y="356"/>
                  <a:pt x="170" y="356"/>
                </a:cubicBezTo>
                <a:cubicBezTo>
                  <a:pt x="179" y="356"/>
                  <a:pt x="186" y="363"/>
                  <a:pt x="186" y="372"/>
                </a:cubicBezTo>
                <a:cubicBezTo>
                  <a:pt x="186" y="381"/>
                  <a:pt x="179" y="388"/>
                  <a:pt x="170" y="388"/>
                </a:cubicBezTo>
                <a:cubicBezTo>
                  <a:pt x="131" y="388"/>
                  <a:pt x="131" y="388"/>
                  <a:pt x="131" y="388"/>
                </a:cubicBezTo>
                <a:cubicBezTo>
                  <a:pt x="123" y="388"/>
                  <a:pt x="116" y="381"/>
                  <a:pt x="116" y="372"/>
                </a:cubicBezTo>
                <a:close/>
                <a:moveTo>
                  <a:pt x="116" y="202"/>
                </a:moveTo>
                <a:cubicBezTo>
                  <a:pt x="116" y="193"/>
                  <a:pt x="123" y="186"/>
                  <a:pt x="131" y="186"/>
                </a:cubicBezTo>
                <a:cubicBezTo>
                  <a:pt x="170" y="186"/>
                  <a:pt x="170" y="186"/>
                  <a:pt x="170" y="186"/>
                </a:cubicBezTo>
                <a:cubicBezTo>
                  <a:pt x="179" y="186"/>
                  <a:pt x="186" y="193"/>
                  <a:pt x="186" y="202"/>
                </a:cubicBezTo>
                <a:cubicBezTo>
                  <a:pt x="186" y="211"/>
                  <a:pt x="179" y="218"/>
                  <a:pt x="170" y="218"/>
                </a:cubicBezTo>
                <a:cubicBezTo>
                  <a:pt x="131" y="218"/>
                  <a:pt x="131" y="218"/>
                  <a:pt x="131" y="218"/>
                </a:cubicBezTo>
                <a:cubicBezTo>
                  <a:pt x="123" y="218"/>
                  <a:pt x="116" y="211"/>
                  <a:pt x="116" y="202"/>
                </a:cubicBezTo>
                <a:close/>
                <a:moveTo>
                  <a:pt x="216" y="202"/>
                </a:moveTo>
                <a:cubicBezTo>
                  <a:pt x="216" y="193"/>
                  <a:pt x="223" y="186"/>
                  <a:pt x="232" y="186"/>
                </a:cubicBezTo>
                <a:cubicBezTo>
                  <a:pt x="271" y="186"/>
                  <a:pt x="271" y="186"/>
                  <a:pt x="271" y="186"/>
                </a:cubicBezTo>
                <a:cubicBezTo>
                  <a:pt x="279" y="186"/>
                  <a:pt x="287" y="193"/>
                  <a:pt x="287" y="202"/>
                </a:cubicBezTo>
                <a:cubicBezTo>
                  <a:pt x="287" y="211"/>
                  <a:pt x="279" y="218"/>
                  <a:pt x="271" y="218"/>
                </a:cubicBezTo>
                <a:cubicBezTo>
                  <a:pt x="232" y="218"/>
                  <a:pt x="232" y="218"/>
                  <a:pt x="232" y="218"/>
                </a:cubicBezTo>
                <a:cubicBezTo>
                  <a:pt x="223" y="218"/>
                  <a:pt x="216" y="211"/>
                  <a:pt x="216" y="202"/>
                </a:cubicBezTo>
                <a:close/>
                <a:moveTo>
                  <a:pt x="317" y="202"/>
                </a:moveTo>
                <a:cubicBezTo>
                  <a:pt x="317" y="193"/>
                  <a:pt x="324" y="186"/>
                  <a:pt x="333" y="186"/>
                </a:cubicBezTo>
                <a:cubicBezTo>
                  <a:pt x="371" y="186"/>
                  <a:pt x="371" y="186"/>
                  <a:pt x="371" y="186"/>
                </a:cubicBezTo>
                <a:cubicBezTo>
                  <a:pt x="380" y="186"/>
                  <a:pt x="387" y="193"/>
                  <a:pt x="387" y="202"/>
                </a:cubicBezTo>
                <a:cubicBezTo>
                  <a:pt x="387" y="211"/>
                  <a:pt x="380" y="218"/>
                  <a:pt x="371" y="218"/>
                </a:cubicBezTo>
                <a:cubicBezTo>
                  <a:pt x="333" y="218"/>
                  <a:pt x="333" y="218"/>
                  <a:pt x="333" y="218"/>
                </a:cubicBezTo>
                <a:cubicBezTo>
                  <a:pt x="324" y="218"/>
                  <a:pt x="317" y="211"/>
                  <a:pt x="317" y="2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" name="Freeform 17"/>
          <p:cNvSpPr>
            <a:spLocks noEditPoints="1"/>
          </p:cNvSpPr>
          <p:nvPr/>
        </p:nvSpPr>
        <p:spPr bwMode="auto">
          <a:xfrm>
            <a:off x="19921770" y="5464139"/>
            <a:ext cx="379410" cy="423420"/>
          </a:xfrm>
          <a:custGeom>
            <a:avLst/>
            <a:gdLst>
              <a:gd name="T0" fmla="*/ 81 w 459"/>
              <a:gd name="T1" fmla="*/ 167 h 512"/>
              <a:gd name="T2" fmla="*/ 81 w 459"/>
              <a:gd name="T3" fmla="*/ 144 h 512"/>
              <a:gd name="T4" fmla="*/ 103 w 459"/>
              <a:gd name="T5" fmla="*/ 144 h 512"/>
              <a:gd name="T6" fmla="*/ 170 w 459"/>
              <a:gd name="T7" fmla="*/ 212 h 512"/>
              <a:gd name="T8" fmla="*/ 212 w 459"/>
              <a:gd name="T9" fmla="*/ 214 h 512"/>
              <a:gd name="T10" fmla="*/ 296 w 459"/>
              <a:gd name="T11" fmla="*/ 218 h 512"/>
              <a:gd name="T12" fmla="*/ 351 w 459"/>
              <a:gd name="T13" fmla="*/ 273 h 512"/>
              <a:gd name="T14" fmla="*/ 351 w 459"/>
              <a:gd name="T15" fmla="*/ 255 h 512"/>
              <a:gd name="T16" fmla="*/ 367 w 459"/>
              <a:gd name="T17" fmla="*/ 239 h 512"/>
              <a:gd name="T18" fmla="*/ 383 w 459"/>
              <a:gd name="T19" fmla="*/ 255 h 512"/>
              <a:gd name="T20" fmla="*/ 383 w 459"/>
              <a:gd name="T21" fmla="*/ 311 h 512"/>
              <a:gd name="T22" fmla="*/ 367 w 459"/>
              <a:gd name="T23" fmla="*/ 327 h 512"/>
              <a:gd name="T24" fmla="*/ 311 w 459"/>
              <a:gd name="T25" fmla="*/ 327 h 512"/>
              <a:gd name="T26" fmla="*/ 295 w 459"/>
              <a:gd name="T27" fmla="*/ 311 h 512"/>
              <a:gd name="T28" fmla="*/ 311 w 459"/>
              <a:gd name="T29" fmla="*/ 295 h 512"/>
              <a:gd name="T30" fmla="*/ 329 w 459"/>
              <a:gd name="T31" fmla="*/ 295 h 512"/>
              <a:gd name="T32" fmla="*/ 274 w 459"/>
              <a:gd name="T33" fmla="*/ 240 h 512"/>
              <a:gd name="T34" fmla="*/ 232 w 459"/>
              <a:gd name="T35" fmla="*/ 238 h 512"/>
              <a:gd name="T36" fmla="*/ 148 w 459"/>
              <a:gd name="T37" fmla="*/ 234 h 512"/>
              <a:gd name="T38" fmla="*/ 81 w 459"/>
              <a:gd name="T39" fmla="*/ 167 h 512"/>
              <a:gd name="T40" fmla="*/ 390 w 459"/>
              <a:gd name="T41" fmla="*/ 372 h 512"/>
              <a:gd name="T42" fmla="*/ 69 w 459"/>
              <a:gd name="T43" fmla="*/ 372 h 512"/>
              <a:gd name="T44" fmla="*/ 54 w 459"/>
              <a:gd name="T45" fmla="*/ 388 h 512"/>
              <a:gd name="T46" fmla="*/ 69 w 459"/>
              <a:gd name="T47" fmla="*/ 404 h 512"/>
              <a:gd name="T48" fmla="*/ 390 w 459"/>
              <a:gd name="T49" fmla="*/ 404 h 512"/>
              <a:gd name="T50" fmla="*/ 406 w 459"/>
              <a:gd name="T51" fmla="*/ 388 h 512"/>
              <a:gd name="T52" fmla="*/ 390 w 459"/>
              <a:gd name="T53" fmla="*/ 372 h 512"/>
              <a:gd name="T54" fmla="*/ 390 w 459"/>
              <a:gd name="T55" fmla="*/ 418 h 512"/>
              <a:gd name="T56" fmla="*/ 69 w 459"/>
              <a:gd name="T57" fmla="*/ 418 h 512"/>
              <a:gd name="T58" fmla="*/ 54 w 459"/>
              <a:gd name="T59" fmla="*/ 434 h 512"/>
              <a:gd name="T60" fmla="*/ 69 w 459"/>
              <a:gd name="T61" fmla="*/ 450 h 512"/>
              <a:gd name="T62" fmla="*/ 390 w 459"/>
              <a:gd name="T63" fmla="*/ 450 h 512"/>
              <a:gd name="T64" fmla="*/ 406 w 459"/>
              <a:gd name="T65" fmla="*/ 434 h 512"/>
              <a:gd name="T66" fmla="*/ 390 w 459"/>
              <a:gd name="T67" fmla="*/ 418 h 512"/>
              <a:gd name="T68" fmla="*/ 10 w 459"/>
              <a:gd name="T69" fmla="*/ 91 h 512"/>
              <a:gd name="T70" fmla="*/ 223 w 459"/>
              <a:gd name="T71" fmla="*/ 2 h 512"/>
              <a:gd name="T72" fmla="*/ 236 w 459"/>
              <a:gd name="T73" fmla="*/ 2 h 512"/>
              <a:gd name="T74" fmla="*/ 449 w 459"/>
              <a:gd name="T75" fmla="*/ 91 h 512"/>
              <a:gd name="T76" fmla="*/ 459 w 459"/>
              <a:gd name="T77" fmla="*/ 105 h 512"/>
              <a:gd name="T78" fmla="*/ 459 w 459"/>
              <a:gd name="T79" fmla="*/ 496 h 512"/>
              <a:gd name="T80" fmla="*/ 443 w 459"/>
              <a:gd name="T81" fmla="*/ 512 h 512"/>
              <a:gd name="T82" fmla="*/ 16 w 459"/>
              <a:gd name="T83" fmla="*/ 512 h 512"/>
              <a:gd name="T84" fmla="*/ 0 w 459"/>
              <a:gd name="T85" fmla="*/ 496 h 512"/>
              <a:gd name="T86" fmla="*/ 0 w 459"/>
              <a:gd name="T87" fmla="*/ 105 h 512"/>
              <a:gd name="T88" fmla="*/ 10 w 459"/>
              <a:gd name="T89" fmla="*/ 91 h 512"/>
              <a:gd name="T90" fmla="*/ 32 w 459"/>
              <a:gd name="T91" fmla="*/ 480 h 512"/>
              <a:gd name="T92" fmla="*/ 428 w 459"/>
              <a:gd name="T93" fmla="*/ 480 h 512"/>
              <a:gd name="T94" fmla="*/ 428 w 459"/>
              <a:gd name="T95" fmla="*/ 116 h 512"/>
              <a:gd name="T96" fmla="*/ 230 w 459"/>
              <a:gd name="T97" fmla="*/ 33 h 512"/>
              <a:gd name="T98" fmla="*/ 32 w 459"/>
              <a:gd name="T99" fmla="*/ 116 h 512"/>
              <a:gd name="T100" fmla="*/ 32 w 459"/>
              <a:gd name="T101" fmla="*/ 48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59" h="512">
                <a:moveTo>
                  <a:pt x="81" y="167"/>
                </a:moveTo>
                <a:cubicBezTo>
                  <a:pt x="75" y="161"/>
                  <a:pt x="75" y="151"/>
                  <a:pt x="81" y="144"/>
                </a:cubicBezTo>
                <a:cubicBezTo>
                  <a:pt x="87" y="138"/>
                  <a:pt x="97" y="138"/>
                  <a:pt x="103" y="144"/>
                </a:cubicBezTo>
                <a:cubicBezTo>
                  <a:pt x="170" y="212"/>
                  <a:pt x="170" y="212"/>
                  <a:pt x="170" y="212"/>
                </a:cubicBezTo>
                <a:cubicBezTo>
                  <a:pt x="182" y="223"/>
                  <a:pt x="200" y="224"/>
                  <a:pt x="212" y="214"/>
                </a:cubicBezTo>
                <a:cubicBezTo>
                  <a:pt x="237" y="193"/>
                  <a:pt x="273" y="195"/>
                  <a:pt x="296" y="218"/>
                </a:cubicBezTo>
                <a:cubicBezTo>
                  <a:pt x="351" y="273"/>
                  <a:pt x="351" y="273"/>
                  <a:pt x="351" y="273"/>
                </a:cubicBezTo>
                <a:cubicBezTo>
                  <a:pt x="351" y="255"/>
                  <a:pt x="351" y="255"/>
                  <a:pt x="351" y="255"/>
                </a:cubicBezTo>
                <a:cubicBezTo>
                  <a:pt x="351" y="246"/>
                  <a:pt x="358" y="239"/>
                  <a:pt x="367" y="239"/>
                </a:cubicBezTo>
                <a:cubicBezTo>
                  <a:pt x="376" y="239"/>
                  <a:pt x="383" y="246"/>
                  <a:pt x="383" y="255"/>
                </a:cubicBezTo>
                <a:cubicBezTo>
                  <a:pt x="383" y="311"/>
                  <a:pt x="383" y="311"/>
                  <a:pt x="383" y="311"/>
                </a:cubicBezTo>
                <a:cubicBezTo>
                  <a:pt x="383" y="320"/>
                  <a:pt x="376" y="327"/>
                  <a:pt x="367" y="327"/>
                </a:cubicBezTo>
                <a:cubicBezTo>
                  <a:pt x="311" y="327"/>
                  <a:pt x="311" y="327"/>
                  <a:pt x="311" y="327"/>
                </a:cubicBezTo>
                <a:cubicBezTo>
                  <a:pt x="302" y="327"/>
                  <a:pt x="295" y="320"/>
                  <a:pt x="295" y="311"/>
                </a:cubicBezTo>
                <a:cubicBezTo>
                  <a:pt x="295" y="302"/>
                  <a:pt x="302" y="295"/>
                  <a:pt x="311" y="295"/>
                </a:cubicBezTo>
                <a:cubicBezTo>
                  <a:pt x="329" y="295"/>
                  <a:pt x="329" y="295"/>
                  <a:pt x="329" y="295"/>
                </a:cubicBezTo>
                <a:cubicBezTo>
                  <a:pt x="274" y="240"/>
                  <a:pt x="274" y="240"/>
                  <a:pt x="274" y="240"/>
                </a:cubicBezTo>
                <a:cubicBezTo>
                  <a:pt x="263" y="229"/>
                  <a:pt x="245" y="228"/>
                  <a:pt x="232" y="238"/>
                </a:cubicBezTo>
                <a:cubicBezTo>
                  <a:pt x="207" y="259"/>
                  <a:pt x="171" y="257"/>
                  <a:pt x="148" y="234"/>
                </a:cubicBezTo>
                <a:lnTo>
                  <a:pt x="81" y="167"/>
                </a:lnTo>
                <a:close/>
                <a:moveTo>
                  <a:pt x="390" y="372"/>
                </a:moveTo>
                <a:cubicBezTo>
                  <a:pt x="69" y="372"/>
                  <a:pt x="69" y="372"/>
                  <a:pt x="69" y="372"/>
                </a:cubicBezTo>
                <a:cubicBezTo>
                  <a:pt x="61" y="372"/>
                  <a:pt x="54" y="379"/>
                  <a:pt x="54" y="388"/>
                </a:cubicBezTo>
                <a:cubicBezTo>
                  <a:pt x="54" y="397"/>
                  <a:pt x="61" y="404"/>
                  <a:pt x="69" y="404"/>
                </a:cubicBezTo>
                <a:cubicBezTo>
                  <a:pt x="390" y="404"/>
                  <a:pt x="390" y="404"/>
                  <a:pt x="390" y="404"/>
                </a:cubicBezTo>
                <a:cubicBezTo>
                  <a:pt x="398" y="404"/>
                  <a:pt x="406" y="397"/>
                  <a:pt x="406" y="388"/>
                </a:cubicBezTo>
                <a:cubicBezTo>
                  <a:pt x="406" y="379"/>
                  <a:pt x="398" y="372"/>
                  <a:pt x="390" y="372"/>
                </a:cubicBezTo>
                <a:close/>
                <a:moveTo>
                  <a:pt x="390" y="418"/>
                </a:moveTo>
                <a:cubicBezTo>
                  <a:pt x="69" y="418"/>
                  <a:pt x="69" y="418"/>
                  <a:pt x="69" y="418"/>
                </a:cubicBezTo>
                <a:cubicBezTo>
                  <a:pt x="61" y="418"/>
                  <a:pt x="54" y="425"/>
                  <a:pt x="54" y="434"/>
                </a:cubicBezTo>
                <a:cubicBezTo>
                  <a:pt x="54" y="443"/>
                  <a:pt x="61" y="450"/>
                  <a:pt x="69" y="450"/>
                </a:cubicBezTo>
                <a:cubicBezTo>
                  <a:pt x="390" y="450"/>
                  <a:pt x="390" y="450"/>
                  <a:pt x="390" y="450"/>
                </a:cubicBezTo>
                <a:cubicBezTo>
                  <a:pt x="398" y="450"/>
                  <a:pt x="406" y="443"/>
                  <a:pt x="406" y="434"/>
                </a:cubicBezTo>
                <a:cubicBezTo>
                  <a:pt x="406" y="425"/>
                  <a:pt x="398" y="418"/>
                  <a:pt x="390" y="418"/>
                </a:cubicBezTo>
                <a:close/>
                <a:moveTo>
                  <a:pt x="10" y="91"/>
                </a:moveTo>
                <a:cubicBezTo>
                  <a:pt x="223" y="2"/>
                  <a:pt x="223" y="2"/>
                  <a:pt x="223" y="2"/>
                </a:cubicBezTo>
                <a:cubicBezTo>
                  <a:pt x="227" y="0"/>
                  <a:pt x="232" y="0"/>
                  <a:pt x="236" y="2"/>
                </a:cubicBezTo>
                <a:cubicBezTo>
                  <a:pt x="449" y="91"/>
                  <a:pt x="449" y="91"/>
                  <a:pt x="449" y="91"/>
                </a:cubicBezTo>
                <a:cubicBezTo>
                  <a:pt x="455" y="93"/>
                  <a:pt x="459" y="99"/>
                  <a:pt x="459" y="105"/>
                </a:cubicBezTo>
                <a:cubicBezTo>
                  <a:pt x="459" y="496"/>
                  <a:pt x="459" y="496"/>
                  <a:pt x="459" y="496"/>
                </a:cubicBezTo>
                <a:cubicBezTo>
                  <a:pt x="459" y="505"/>
                  <a:pt x="452" y="512"/>
                  <a:pt x="443" y="512"/>
                </a:cubicBezTo>
                <a:cubicBezTo>
                  <a:pt x="16" y="512"/>
                  <a:pt x="16" y="512"/>
                  <a:pt x="16" y="512"/>
                </a:cubicBezTo>
                <a:cubicBezTo>
                  <a:pt x="7" y="512"/>
                  <a:pt x="0" y="505"/>
                  <a:pt x="0" y="496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99"/>
                  <a:pt x="4" y="93"/>
                  <a:pt x="10" y="91"/>
                </a:cubicBezTo>
                <a:close/>
                <a:moveTo>
                  <a:pt x="32" y="480"/>
                </a:moveTo>
                <a:cubicBezTo>
                  <a:pt x="428" y="480"/>
                  <a:pt x="428" y="480"/>
                  <a:pt x="428" y="480"/>
                </a:cubicBezTo>
                <a:cubicBezTo>
                  <a:pt x="428" y="116"/>
                  <a:pt x="428" y="116"/>
                  <a:pt x="428" y="116"/>
                </a:cubicBezTo>
                <a:cubicBezTo>
                  <a:pt x="230" y="33"/>
                  <a:pt x="230" y="33"/>
                  <a:pt x="230" y="33"/>
                </a:cubicBezTo>
                <a:cubicBezTo>
                  <a:pt x="32" y="116"/>
                  <a:pt x="32" y="116"/>
                  <a:pt x="32" y="116"/>
                </a:cubicBezTo>
                <a:lnTo>
                  <a:pt x="32" y="4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" name="Freeform 18"/>
          <p:cNvSpPr>
            <a:spLocks noEditPoints="1"/>
          </p:cNvSpPr>
          <p:nvPr/>
        </p:nvSpPr>
        <p:spPr bwMode="auto">
          <a:xfrm>
            <a:off x="15421529" y="5486595"/>
            <a:ext cx="409760" cy="320220"/>
          </a:xfrm>
          <a:custGeom>
            <a:avLst/>
            <a:gdLst>
              <a:gd name="T0" fmla="*/ 68 w 496"/>
              <a:gd name="T1" fmla="*/ 6 h 388"/>
              <a:gd name="T2" fmla="*/ 44 w 496"/>
              <a:gd name="T3" fmla="*/ 6 h 388"/>
              <a:gd name="T4" fmla="*/ 0 w 496"/>
              <a:gd name="T5" fmla="*/ 66 h 388"/>
              <a:gd name="T6" fmla="*/ 15 w 496"/>
              <a:gd name="T7" fmla="*/ 388 h 388"/>
              <a:gd name="T8" fmla="*/ 112 w 496"/>
              <a:gd name="T9" fmla="*/ 372 h 388"/>
              <a:gd name="T10" fmla="*/ 191 w 496"/>
              <a:gd name="T11" fmla="*/ 352 h 388"/>
              <a:gd name="T12" fmla="*/ 207 w 496"/>
              <a:gd name="T13" fmla="*/ 388 h 388"/>
              <a:gd name="T14" fmla="*/ 304 w 496"/>
              <a:gd name="T15" fmla="*/ 372 h 388"/>
              <a:gd name="T16" fmla="*/ 383 w 496"/>
              <a:gd name="T17" fmla="*/ 352 h 388"/>
              <a:gd name="T18" fmla="*/ 399 w 496"/>
              <a:gd name="T19" fmla="*/ 388 h 388"/>
              <a:gd name="T20" fmla="*/ 496 w 496"/>
              <a:gd name="T21" fmla="*/ 372 h 388"/>
              <a:gd name="T22" fmla="*/ 493 w 496"/>
              <a:gd name="T23" fmla="*/ 56 h 388"/>
              <a:gd name="T24" fmla="*/ 440 w 496"/>
              <a:gd name="T25" fmla="*/ 0 h 388"/>
              <a:gd name="T26" fmla="*/ 387 w 496"/>
              <a:gd name="T27" fmla="*/ 56 h 388"/>
              <a:gd name="T28" fmla="*/ 383 w 496"/>
              <a:gd name="T29" fmla="*/ 116 h 388"/>
              <a:gd name="T30" fmla="*/ 304 w 496"/>
              <a:gd name="T31" fmla="*/ 66 h 388"/>
              <a:gd name="T32" fmla="*/ 260 w 496"/>
              <a:gd name="T33" fmla="*/ 6 h 388"/>
              <a:gd name="T34" fmla="*/ 236 w 496"/>
              <a:gd name="T35" fmla="*/ 6 h 388"/>
              <a:gd name="T36" fmla="*/ 191 w 496"/>
              <a:gd name="T37" fmla="*/ 66 h 388"/>
              <a:gd name="T38" fmla="*/ 112 w 496"/>
              <a:gd name="T39" fmla="*/ 116 h 388"/>
              <a:gd name="T40" fmla="*/ 109 w 496"/>
              <a:gd name="T41" fmla="*/ 56 h 388"/>
              <a:gd name="T42" fmla="*/ 31 w 496"/>
              <a:gd name="T43" fmla="*/ 357 h 388"/>
              <a:gd name="T44" fmla="*/ 56 w 496"/>
              <a:gd name="T45" fmla="*/ 41 h 388"/>
              <a:gd name="T46" fmla="*/ 81 w 496"/>
              <a:gd name="T47" fmla="*/ 357 h 388"/>
              <a:gd name="T48" fmla="*/ 440 w 496"/>
              <a:gd name="T49" fmla="*/ 41 h 388"/>
              <a:gd name="T50" fmla="*/ 465 w 496"/>
              <a:gd name="T51" fmla="*/ 357 h 388"/>
              <a:gd name="T52" fmla="*/ 415 w 496"/>
              <a:gd name="T53" fmla="*/ 72 h 388"/>
              <a:gd name="T54" fmla="*/ 383 w 496"/>
              <a:gd name="T55" fmla="*/ 147 h 388"/>
              <a:gd name="T56" fmla="*/ 304 w 496"/>
              <a:gd name="T57" fmla="*/ 321 h 388"/>
              <a:gd name="T58" fmla="*/ 223 w 496"/>
              <a:gd name="T59" fmla="*/ 72 h 388"/>
              <a:gd name="T60" fmla="*/ 273 w 496"/>
              <a:gd name="T61" fmla="*/ 72 h 388"/>
              <a:gd name="T62" fmla="*/ 223 w 496"/>
              <a:gd name="T63" fmla="*/ 357 h 388"/>
              <a:gd name="T64" fmla="*/ 191 w 496"/>
              <a:gd name="T65" fmla="*/ 147 h 388"/>
              <a:gd name="T66" fmla="*/ 112 w 496"/>
              <a:gd name="T67" fmla="*/ 321 h 388"/>
              <a:gd name="T68" fmla="*/ 191 w 496"/>
              <a:gd name="T69" fmla="*/ 147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6" h="388">
                <a:moveTo>
                  <a:pt x="109" y="56"/>
                </a:moveTo>
                <a:cubicBezTo>
                  <a:pt x="68" y="6"/>
                  <a:pt x="68" y="6"/>
                  <a:pt x="68" y="6"/>
                </a:cubicBezTo>
                <a:cubicBezTo>
                  <a:pt x="65" y="2"/>
                  <a:pt x="61" y="0"/>
                  <a:pt x="56" y="0"/>
                </a:cubicBezTo>
                <a:cubicBezTo>
                  <a:pt x="51" y="0"/>
                  <a:pt x="47" y="2"/>
                  <a:pt x="44" y="6"/>
                </a:cubicBezTo>
                <a:cubicBezTo>
                  <a:pt x="3" y="56"/>
                  <a:pt x="3" y="56"/>
                  <a:pt x="3" y="56"/>
                </a:cubicBezTo>
                <a:cubicBezTo>
                  <a:pt x="1" y="59"/>
                  <a:pt x="0" y="63"/>
                  <a:pt x="0" y="66"/>
                </a:cubicBezTo>
                <a:cubicBezTo>
                  <a:pt x="0" y="372"/>
                  <a:pt x="0" y="372"/>
                  <a:pt x="0" y="372"/>
                </a:cubicBezTo>
                <a:cubicBezTo>
                  <a:pt x="0" y="381"/>
                  <a:pt x="7" y="388"/>
                  <a:pt x="15" y="388"/>
                </a:cubicBezTo>
                <a:cubicBezTo>
                  <a:pt x="97" y="388"/>
                  <a:pt x="97" y="388"/>
                  <a:pt x="97" y="388"/>
                </a:cubicBezTo>
                <a:cubicBezTo>
                  <a:pt x="105" y="388"/>
                  <a:pt x="112" y="381"/>
                  <a:pt x="112" y="372"/>
                </a:cubicBezTo>
                <a:cubicBezTo>
                  <a:pt x="112" y="352"/>
                  <a:pt x="112" y="352"/>
                  <a:pt x="112" y="352"/>
                </a:cubicBezTo>
                <a:cubicBezTo>
                  <a:pt x="191" y="352"/>
                  <a:pt x="191" y="352"/>
                  <a:pt x="191" y="352"/>
                </a:cubicBezTo>
                <a:cubicBezTo>
                  <a:pt x="191" y="372"/>
                  <a:pt x="191" y="372"/>
                  <a:pt x="191" y="372"/>
                </a:cubicBezTo>
                <a:cubicBezTo>
                  <a:pt x="191" y="381"/>
                  <a:pt x="199" y="388"/>
                  <a:pt x="207" y="388"/>
                </a:cubicBezTo>
                <a:cubicBezTo>
                  <a:pt x="288" y="388"/>
                  <a:pt x="288" y="388"/>
                  <a:pt x="288" y="388"/>
                </a:cubicBezTo>
                <a:cubicBezTo>
                  <a:pt x="297" y="388"/>
                  <a:pt x="304" y="381"/>
                  <a:pt x="304" y="372"/>
                </a:cubicBezTo>
                <a:cubicBezTo>
                  <a:pt x="304" y="352"/>
                  <a:pt x="304" y="352"/>
                  <a:pt x="304" y="352"/>
                </a:cubicBezTo>
                <a:cubicBezTo>
                  <a:pt x="383" y="352"/>
                  <a:pt x="383" y="352"/>
                  <a:pt x="383" y="352"/>
                </a:cubicBezTo>
                <a:cubicBezTo>
                  <a:pt x="383" y="372"/>
                  <a:pt x="383" y="372"/>
                  <a:pt x="383" y="372"/>
                </a:cubicBezTo>
                <a:cubicBezTo>
                  <a:pt x="383" y="381"/>
                  <a:pt x="390" y="388"/>
                  <a:pt x="399" y="388"/>
                </a:cubicBezTo>
                <a:cubicBezTo>
                  <a:pt x="480" y="388"/>
                  <a:pt x="480" y="388"/>
                  <a:pt x="480" y="388"/>
                </a:cubicBezTo>
                <a:cubicBezTo>
                  <a:pt x="489" y="388"/>
                  <a:pt x="496" y="381"/>
                  <a:pt x="496" y="372"/>
                </a:cubicBezTo>
                <a:cubicBezTo>
                  <a:pt x="496" y="66"/>
                  <a:pt x="496" y="66"/>
                  <a:pt x="496" y="66"/>
                </a:cubicBezTo>
                <a:cubicBezTo>
                  <a:pt x="496" y="63"/>
                  <a:pt x="495" y="59"/>
                  <a:pt x="493" y="56"/>
                </a:cubicBezTo>
                <a:cubicBezTo>
                  <a:pt x="452" y="6"/>
                  <a:pt x="452" y="6"/>
                  <a:pt x="452" y="6"/>
                </a:cubicBezTo>
                <a:cubicBezTo>
                  <a:pt x="449" y="2"/>
                  <a:pt x="445" y="0"/>
                  <a:pt x="440" y="0"/>
                </a:cubicBezTo>
                <a:cubicBezTo>
                  <a:pt x="435" y="0"/>
                  <a:pt x="430" y="2"/>
                  <a:pt x="427" y="6"/>
                </a:cubicBezTo>
                <a:cubicBezTo>
                  <a:pt x="387" y="56"/>
                  <a:pt x="387" y="56"/>
                  <a:pt x="387" y="56"/>
                </a:cubicBezTo>
                <a:cubicBezTo>
                  <a:pt x="385" y="59"/>
                  <a:pt x="383" y="63"/>
                  <a:pt x="383" y="66"/>
                </a:cubicBezTo>
                <a:cubicBezTo>
                  <a:pt x="383" y="116"/>
                  <a:pt x="383" y="116"/>
                  <a:pt x="383" y="116"/>
                </a:cubicBezTo>
                <a:cubicBezTo>
                  <a:pt x="304" y="116"/>
                  <a:pt x="304" y="116"/>
                  <a:pt x="304" y="116"/>
                </a:cubicBezTo>
                <a:cubicBezTo>
                  <a:pt x="304" y="66"/>
                  <a:pt x="304" y="66"/>
                  <a:pt x="304" y="66"/>
                </a:cubicBezTo>
                <a:cubicBezTo>
                  <a:pt x="304" y="63"/>
                  <a:pt x="303" y="59"/>
                  <a:pt x="301" y="56"/>
                </a:cubicBezTo>
                <a:cubicBezTo>
                  <a:pt x="260" y="6"/>
                  <a:pt x="260" y="6"/>
                  <a:pt x="260" y="6"/>
                </a:cubicBezTo>
                <a:cubicBezTo>
                  <a:pt x="257" y="2"/>
                  <a:pt x="253" y="0"/>
                  <a:pt x="248" y="0"/>
                </a:cubicBezTo>
                <a:cubicBezTo>
                  <a:pt x="243" y="0"/>
                  <a:pt x="239" y="2"/>
                  <a:pt x="236" y="6"/>
                </a:cubicBezTo>
                <a:cubicBezTo>
                  <a:pt x="195" y="56"/>
                  <a:pt x="195" y="56"/>
                  <a:pt x="195" y="56"/>
                </a:cubicBezTo>
                <a:cubicBezTo>
                  <a:pt x="193" y="59"/>
                  <a:pt x="191" y="63"/>
                  <a:pt x="191" y="66"/>
                </a:cubicBezTo>
                <a:cubicBezTo>
                  <a:pt x="191" y="116"/>
                  <a:pt x="191" y="116"/>
                  <a:pt x="191" y="116"/>
                </a:cubicBezTo>
                <a:cubicBezTo>
                  <a:pt x="112" y="116"/>
                  <a:pt x="112" y="116"/>
                  <a:pt x="112" y="116"/>
                </a:cubicBezTo>
                <a:cubicBezTo>
                  <a:pt x="112" y="66"/>
                  <a:pt x="112" y="66"/>
                  <a:pt x="112" y="66"/>
                </a:cubicBezTo>
                <a:cubicBezTo>
                  <a:pt x="112" y="63"/>
                  <a:pt x="111" y="59"/>
                  <a:pt x="109" y="56"/>
                </a:cubicBezTo>
                <a:close/>
                <a:moveTo>
                  <a:pt x="81" y="357"/>
                </a:moveTo>
                <a:cubicBezTo>
                  <a:pt x="31" y="357"/>
                  <a:pt x="31" y="357"/>
                  <a:pt x="31" y="357"/>
                </a:cubicBezTo>
                <a:cubicBezTo>
                  <a:pt x="31" y="72"/>
                  <a:pt x="31" y="72"/>
                  <a:pt x="31" y="72"/>
                </a:cubicBezTo>
                <a:cubicBezTo>
                  <a:pt x="56" y="41"/>
                  <a:pt x="56" y="41"/>
                  <a:pt x="56" y="41"/>
                </a:cubicBezTo>
                <a:cubicBezTo>
                  <a:pt x="81" y="72"/>
                  <a:pt x="81" y="72"/>
                  <a:pt x="81" y="72"/>
                </a:cubicBezTo>
                <a:lnTo>
                  <a:pt x="81" y="357"/>
                </a:lnTo>
                <a:close/>
                <a:moveTo>
                  <a:pt x="415" y="72"/>
                </a:moveTo>
                <a:cubicBezTo>
                  <a:pt x="440" y="41"/>
                  <a:pt x="440" y="41"/>
                  <a:pt x="440" y="41"/>
                </a:cubicBezTo>
                <a:cubicBezTo>
                  <a:pt x="465" y="72"/>
                  <a:pt x="465" y="72"/>
                  <a:pt x="465" y="72"/>
                </a:cubicBezTo>
                <a:cubicBezTo>
                  <a:pt x="465" y="357"/>
                  <a:pt x="465" y="357"/>
                  <a:pt x="465" y="357"/>
                </a:cubicBezTo>
                <a:cubicBezTo>
                  <a:pt x="415" y="357"/>
                  <a:pt x="415" y="357"/>
                  <a:pt x="415" y="357"/>
                </a:cubicBezTo>
                <a:lnTo>
                  <a:pt x="415" y="72"/>
                </a:lnTo>
                <a:close/>
                <a:moveTo>
                  <a:pt x="304" y="147"/>
                </a:moveTo>
                <a:cubicBezTo>
                  <a:pt x="383" y="147"/>
                  <a:pt x="383" y="147"/>
                  <a:pt x="383" y="147"/>
                </a:cubicBezTo>
                <a:cubicBezTo>
                  <a:pt x="383" y="321"/>
                  <a:pt x="383" y="321"/>
                  <a:pt x="383" y="321"/>
                </a:cubicBezTo>
                <a:cubicBezTo>
                  <a:pt x="304" y="321"/>
                  <a:pt x="304" y="321"/>
                  <a:pt x="304" y="321"/>
                </a:cubicBezTo>
                <a:lnTo>
                  <a:pt x="304" y="147"/>
                </a:lnTo>
                <a:close/>
                <a:moveTo>
                  <a:pt x="223" y="72"/>
                </a:moveTo>
                <a:cubicBezTo>
                  <a:pt x="248" y="41"/>
                  <a:pt x="248" y="41"/>
                  <a:pt x="248" y="41"/>
                </a:cubicBezTo>
                <a:cubicBezTo>
                  <a:pt x="273" y="72"/>
                  <a:pt x="273" y="72"/>
                  <a:pt x="273" y="72"/>
                </a:cubicBezTo>
                <a:cubicBezTo>
                  <a:pt x="273" y="357"/>
                  <a:pt x="273" y="357"/>
                  <a:pt x="273" y="357"/>
                </a:cubicBezTo>
                <a:cubicBezTo>
                  <a:pt x="223" y="357"/>
                  <a:pt x="223" y="357"/>
                  <a:pt x="223" y="357"/>
                </a:cubicBezTo>
                <a:lnTo>
                  <a:pt x="223" y="72"/>
                </a:lnTo>
                <a:close/>
                <a:moveTo>
                  <a:pt x="191" y="147"/>
                </a:moveTo>
                <a:cubicBezTo>
                  <a:pt x="191" y="321"/>
                  <a:pt x="191" y="321"/>
                  <a:pt x="191" y="321"/>
                </a:cubicBezTo>
                <a:cubicBezTo>
                  <a:pt x="112" y="321"/>
                  <a:pt x="112" y="321"/>
                  <a:pt x="112" y="321"/>
                </a:cubicBezTo>
                <a:cubicBezTo>
                  <a:pt x="112" y="147"/>
                  <a:pt x="112" y="147"/>
                  <a:pt x="112" y="147"/>
                </a:cubicBezTo>
                <a:lnTo>
                  <a:pt x="191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" name="Freeform 19"/>
          <p:cNvSpPr>
            <a:spLocks noEditPoints="1"/>
          </p:cNvSpPr>
          <p:nvPr/>
        </p:nvSpPr>
        <p:spPr bwMode="auto">
          <a:xfrm>
            <a:off x="17620591" y="3102907"/>
            <a:ext cx="458324" cy="432020"/>
          </a:xfrm>
          <a:custGeom>
            <a:avLst/>
            <a:gdLst>
              <a:gd name="T0" fmla="*/ 122 w 555"/>
              <a:gd name="T1" fmla="*/ 376 h 523"/>
              <a:gd name="T2" fmla="*/ 122 w 555"/>
              <a:gd name="T3" fmla="*/ 317 h 523"/>
              <a:gd name="T4" fmla="*/ 201 w 555"/>
              <a:gd name="T5" fmla="*/ 361 h 523"/>
              <a:gd name="T6" fmla="*/ 170 w 555"/>
              <a:gd name="T7" fmla="*/ 333 h 523"/>
              <a:gd name="T8" fmla="*/ 249 w 555"/>
              <a:gd name="T9" fmla="*/ 376 h 523"/>
              <a:gd name="T10" fmla="*/ 249 w 555"/>
              <a:gd name="T11" fmla="*/ 317 h 523"/>
              <a:gd name="T12" fmla="*/ 249 w 555"/>
              <a:gd name="T13" fmla="*/ 376 h 523"/>
              <a:gd name="T14" fmla="*/ 322 w 555"/>
              <a:gd name="T15" fmla="*/ 333 h 523"/>
              <a:gd name="T16" fmla="*/ 290 w 555"/>
              <a:gd name="T17" fmla="*/ 361 h 523"/>
              <a:gd name="T18" fmla="*/ 385 w 555"/>
              <a:gd name="T19" fmla="*/ 361 h 523"/>
              <a:gd name="T20" fmla="*/ 354 w 555"/>
              <a:gd name="T21" fmla="*/ 333 h 523"/>
              <a:gd name="T22" fmla="*/ 433 w 555"/>
              <a:gd name="T23" fmla="*/ 376 h 523"/>
              <a:gd name="T24" fmla="*/ 433 w 555"/>
              <a:gd name="T25" fmla="*/ 317 h 523"/>
              <a:gd name="T26" fmla="*/ 433 w 555"/>
              <a:gd name="T27" fmla="*/ 376 h 523"/>
              <a:gd name="T28" fmla="*/ 106 w 555"/>
              <a:gd name="T29" fmla="*/ 272 h 523"/>
              <a:gd name="T30" fmla="*/ 138 w 555"/>
              <a:gd name="T31" fmla="*/ 245 h 523"/>
              <a:gd name="T32" fmla="*/ 201 w 555"/>
              <a:gd name="T33" fmla="*/ 272 h 523"/>
              <a:gd name="T34" fmla="*/ 170 w 555"/>
              <a:gd name="T35" fmla="*/ 245 h 523"/>
              <a:gd name="T36" fmla="*/ 249 w 555"/>
              <a:gd name="T37" fmla="*/ 288 h 523"/>
              <a:gd name="T38" fmla="*/ 249 w 555"/>
              <a:gd name="T39" fmla="*/ 229 h 523"/>
              <a:gd name="T40" fmla="*/ 249 w 555"/>
              <a:gd name="T41" fmla="*/ 288 h 523"/>
              <a:gd name="T42" fmla="*/ 322 w 555"/>
              <a:gd name="T43" fmla="*/ 245 h 523"/>
              <a:gd name="T44" fmla="*/ 290 w 555"/>
              <a:gd name="T45" fmla="*/ 272 h 523"/>
              <a:gd name="T46" fmla="*/ 385 w 555"/>
              <a:gd name="T47" fmla="*/ 272 h 523"/>
              <a:gd name="T48" fmla="*/ 354 w 555"/>
              <a:gd name="T49" fmla="*/ 245 h 523"/>
              <a:gd name="T50" fmla="*/ 433 w 555"/>
              <a:gd name="T51" fmla="*/ 288 h 523"/>
              <a:gd name="T52" fmla="*/ 433 w 555"/>
              <a:gd name="T53" fmla="*/ 229 h 523"/>
              <a:gd name="T54" fmla="*/ 433 w 555"/>
              <a:gd name="T55" fmla="*/ 288 h 523"/>
              <a:gd name="T56" fmla="*/ 198 w 555"/>
              <a:gd name="T57" fmla="*/ 110 h 523"/>
              <a:gd name="T58" fmla="*/ 230 w 555"/>
              <a:gd name="T59" fmla="*/ 83 h 523"/>
              <a:gd name="T60" fmla="*/ 262 w 555"/>
              <a:gd name="T61" fmla="*/ 83 h 523"/>
              <a:gd name="T62" fmla="*/ 293 w 555"/>
              <a:gd name="T63" fmla="*/ 110 h 523"/>
              <a:gd name="T64" fmla="*/ 341 w 555"/>
              <a:gd name="T65" fmla="*/ 67 h 523"/>
              <a:gd name="T66" fmla="*/ 341 w 555"/>
              <a:gd name="T67" fmla="*/ 126 h 523"/>
              <a:gd name="T68" fmla="*/ 341 w 555"/>
              <a:gd name="T69" fmla="*/ 67 h 523"/>
              <a:gd name="T70" fmla="*/ 133 w 555"/>
              <a:gd name="T71" fmla="*/ 152 h 523"/>
              <a:gd name="T72" fmla="*/ 406 w 555"/>
              <a:gd name="T73" fmla="*/ 0 h 523"/>
              <a:gd name="T74" fmla="*/ 539 w 555"/>
              <a:gd name="T75" fmla="*/ 152 h 523"/>
              <a:gd name="T76" fmla="*/ 524 w 555"/>
              <a:gd name="T77" fmla="*/ 183 h 523"/>
              <a:gd name="T78" fmla="*/ 46 w 555"/>
              <a:gd name="T79" fmla="*/ 523 h 523"/>
              <a:gd name="T80" fmla="*/ 16 w 555"/>
              <a:gd name="T81" fmla="*/ 183 h 523"/>
              <a:gd name="T82" fmla="*/ 262 w 555"/>
              <a:gd name="T83" fmla="*/ 489 h 523"/>
              <a:gd name="T84" fmla="*/ 199 w 555"/>
              <a:gd name="T85" fmla="*/ 491 h 523"/>
              <a:gd name="T86" fmla="*/ 293 w 555"/>
              <a:gd name="T87" fmla="*/ 465 h 523"/>
              <a:gd name="T88" fmla="*/ 356 w 555"/>
              <a:gd name="T89" fmla="*/ 491 h 523"/>
              <a:gd name="T90" fmla="*/ 390 w 555"/>
              <a:gd name="T91" fmla="*/ 152 h 523"/>
              <a:gd name="T92" fmla="*/ 165 w 555"/>
              <a:gd name="T93" fmla="*/ 152 h 523"/>
              <a:gd name="T94" fmla="*/ 168 w 555"/>
              <a:gd name="T95" fmla="*/ 450 h 523"/>
              <a:gd name="T96" fmla="*/ 387 w 555"/>
              <a:gd name="T97" fmla="*/ 450 h 523"/>
              <a:gd name="T98" fmla="*/ 493 w 555"/>
              <a:gd name="T99" fmla="*/ 183 h 5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55" h="523">
                <a:moveTo>
                  <a:pt x="138" y="333"/>
                </a:moveTo>
                <a:cubicBezTo>
                  <a:pt x="138" y="361"/>
                  <a:pt x="138" y="361"/>
                  <a:pt x="138" y="361"/>
                </a:cubicBezTo>
                <a:cubicBezTo>
                  <a:pt x="138" y="369"/>
                  <a:pt x="131" y="376"/>
                  <a:pt x="122" y="376"/>
                </a:cubicBezTo>
                <a:cubicBezTo>
                  <a:pt x="113" y="376"/>
                  <a:pt x="106" y="369"/>
                  <a:pt x="106" y="361"/>
                </a:cubicBezTo>
                <a:cubicBezTo>
                  <a:pt x="106" y="333"/>
                  <a:pt x="106" y="333"/>
                  <a:pt x="106" y="333"/>
                </a:cubicBezTo>
                <a:cubicBezTo>
                  <a:pt x="106" y="324"/>
                  <a:pt x="113" y="317"/>
                  <a:pt x="122" y="317"/>
                </a:cubicBezTo>
                <a:cubicBezTo>
                  <a:pt x="131" y="317"/>
                  <a:pt x="138" y="324"/>
                  <a:pt x="138" y="333"/>
                </a:cubicBezTo>
                <a:close/>
                <a:moveTo>
                  <a:pt x="185" y="376"/>
                </a:moveTo>
                <a:cubicBezTo>
                  <a:pt x="194" y="376"/>
                  <a:pt x="201" y="369"/>
                  <a:pt x="201" y="361"/>
                </a:cubicBezTo>
                <a:cubicBezTo>
                  <a:pt x="201" y="333"/>
                  <a:pt x="201" y="333"/>
                  <a:pt x="201" y="333"/>
                </a:cubicBezTo>
                <a:cubicBezTo>
                  <a:pt x="201" y="324"/>
                  <a:pt x="194" y="317"/>
                  <a:pt x="185" y="317"/>
                </a:cubicBezTo>
                <a:cubicBezTo>
                  <a:pt x="177" y="317"/>
                  <a:pt x="170" y="324"/>
                  <a:pt x="170" y="333"/>
                </a:cubicBezTo>
                <a:cubicBezTo>
                  <a:pt x="170" y="361"/>
                  <a:pt x="170" y="361"/>
                  <a:pt x="170" y="361"/>
                </a:cubicBezTo>
                <a:cubicBezTo>
                  <a:pt x="170" y="369"/>
                  <a:pt x="177" y="376"/>
                  <a:pt x="185" y="376"/>
                </a:cubicBezTo>
                <a:close/>
                <a:moveTo>
                  <a:pt x="249" y="376"/>
                </a:moveTo>
                <a:cubicBezTo>
                  <a:pt x="258" y="376"/>
                  <a:pt x="265" y="369"/>
                  <a:pt x="265" y="361"/>
                </a:cubicBezTo>
                <a:cubicBezTo>
                  <a:pt x="265" y="333"/>
                  <a:pt x="265" y="333"/>
                  <a:pt x="265" y="333"/>
                </a:cubicBezTo>
                <a:cubicBezTo>
                  <a:pt x="265" y="324"/>
                  <a:pt x="258" y="317"/>
                  <a:pt x="249" y="317"/>
                </a:cubicBezTo>
                <a:cubicBezTo>
                  <a:pt x="240" y="317"/>
                  <a:pt x="233" y="324"/>
                  <a:pt x="233" y="333"/>
                </a:cubicBezTo>
                <a:cubicBezTo>
                  <a:pt x="233" y="361"/>
                  <a:pt x="233" y="361"/>
                  <a:pt x="233" y="361"/>
                </a:cubicBezTo>
                <a:cubicBezTo>
                  <a:pt x="233" y="369"/>
                  <a:pt x="240" y="376"/>
                  <a:pt x="249" y="376"/>
                </a:cubicBezTo>
                <a:close/>
                <a:moveTo>
                  <a:pt x="306" y="376"/>
                </a:moveTo>
                <a:cubicBezTo>
                  <a:pt x="315" y="376"/>
                  <a:pt x="322" y="369"/>
                  <a:pt x="322" y="361"/>
                </a:cubicBezTo>
                <a:cubicBezTo>
                  <a:pt x="322" y="333"/>
                  <a:pt x="322" y="333"/>
                  <a:pt x="322" y="333"/>
                </a:cubicBezTo>
                <a:cubicBezTo>
                  <a:pt x="322" y="324"/>
                  <a:pt x="315" y="317"/>
                  <a:pt x="306" y="317"/>
                </a:cubicBezTo>
                <a:cubicBezTo>
                  <a:pt x="297" y="317"/>
                  <a:pt x="290" y="324"/>
                  <a:pt x="290" y="333"/>
                </a:cubicBezTo>
                <a:cubicBezTo>
                  <a:pt x="290" y="361"/>
                  <a:pt x="290" y="361"/>
                  <a:pt x="290" y="361"/>
                </a:cubicBezTo>
                <a:cubicBezTo>
                  <a:pt x="290" y="369"/>
                  <a:pt x="297" y="376"/>
                  <a:pt x="306" y="376"/>
                </a:cubicBezTo>
                <a:close/>
                <a:moveTo>
                  <a:pt x="369" y="376"/>
                </a:moveTo>
                <a:cubicBezTo>
                  <a:pt x="378" y="376"/>
                  <a:pt x="385" y="369"/>
                  <a:pt x="385" y="361"/>
                </a:cubicBezTo>
                <a:cubicBezTo>
                  <a:pt x="385" y="333"/>
                  <a:pt x="385" y="333"/>
                  <a:pt x="385" y="333"/>
                </a:cubicBezTo>
                <a:cubicBezTo>
                  <a:pt x="385" y="324"/>
                  <a:pt x="378" y="317"/>
                  <a:pt x="369" y="317"/>
                </a:cubicBezTo>
                <a:cubicBezTo>
                  <a:pt x="361" y="317"/>
                  <a:pt x="354" y="324"/>
                  <a:pt x="354" y="333"/>
                </a:cubicBezTo>
                <a:cubicBezTo>
                  <a:pt x="354" y="361"/>
                  <a:pt x="354" y="361"/>
                  <a:pt x="354" y="361"/>
                </a:cubicBezTo>
                <a:cubicBezTo>
                  <a:pt x="354" y="369"/>
                  <a:pt x="361" y="376"/>
                  <a:pt x="369" y="376"/>
                </a:cubicBezTo>
                <a:close/>
                <a:moveTo>
                  <a:pt x="433" y="376"/>
                </a:moveTo>
                <a:cubicBezTo>
                  <a:pt x="442" y="376"/>
                  <a:pt x="449" y="369"/>
                  <a:pt x="449" y="361"/>
                </a:cubicBezTo>
                <a:cubicBezTo>
                  <a:pt x="449" y="333"/>
                  <a:pt x="449" y="333"/>
                  <a:pt x="449" y="333"/>
                </a:cubicBezTo>
                <a:cubicBezTo>
                  <a:pt x="449" y="324"/>
                  <a:pt x="442" y="317"/>
                  <a:pt x="433" y="317"/>
                </a:cubicBezTo>
                <a:cubicBezTo>
                  <a:pt x="424" y="317"/>
                  <a:pt x="417" y="324"/>
                  <a:pt x="417" y="333"/>
                </a:cubicBezTo>
                <a:cubicBezTo>
                  <a:pt x="417" y="361"/>
                  <a:pt x="417" y="361"/>
                  <a:pt x="417" y="361"/>
                </a:cubicBezTo>
                <a:cubicBezTo>
                  <a:pt x="417" y="369"/>
                  <a:pt x="424" y="376"/>
                  <a:pt x="433" y="376"/>
                </a:cubicBezTo>
                <a:close/>
                <a:moveTo>
                  <a:pt x="122" y="229"/>
                </a:moveTo>
                <a:cubicBezTo>
                  <a:pt x="113" y="229"/>
                  <a:pt x="106" y="236"/>
                  <a:pt x="106" y="245"/>
                </a:cubicBezTo>
                <a:cubicBezTo>
                  <a:pt x="106" y="272"/>
                  <a:pt x="106" y="272"/>
                  <a:pt x="106" y="272"/>
                </a:cubicBezTo>
                <a:cubicBezTo>
                  <a:pt x="106" y="281"/>
                  <a:pt x="113" y="288"/>
                  <a:pt x="122" y="288"/>
                </a:cubicBezTo>
                <a:cubicBezTo>
                  <a:pt x="131" y="288"/>
                  <a:pt x="138" y="281"/>
                  <a:pt x="138" y="272"/>
                </a:cubicBezTo>
                <a:cubicBezTo>
                  <a:pt x="138" y="245"/>
                  <a:pt x="138" y="245"/>
                  <a:pt x="138" y="245"/>
                </a:cubicBezTo>
                <a:cubicBezTo>
                  <a:pt x="138" y="236"/>
                  <a:pt x="131" y="229"/>
                  <a:pt x="122" y="229"/>
                </a:cubicBezTo>
                <a:close/>
                <a:moveTo>
                  <a:pt x="185" y="288"/>
                </a:moveTo>
                <a:cubicBezTo>
                  <a:pt x="194" y="288"/>
                  <a:pt x="201" y="281"/>
                  <a:pt x="201" y="272"/>
                </a:cubicBezTo>
                <a:cubicBezTo>
                  <a:pt x="201" y="245"/>
                  <a:pt x="201" y="245"/>
                  <a:pt x="201" y="245"/>
                </a:cubicBezTo>
                <a:cubicBezTo>
                  <a:pt x="201" y="236"/>
                  <a:pt x="194" y="229"/>
                  <a:pt x="185" y="229"/>
                </a:cubicBezTo>
                <a:cubicBezTo>
                  <a:pt x="177" y="229"/>
                  <a:pt x="170" y="236"/>
                  <a:pt x="170" y="245"/>
                </a:cubicBezTo>
                <a:cubicBezTo>
                  <a:pt x="170" y="272"/>
                  <a:pt x="170" y="272"/>
                  <a:pt x="170" y="272"/>
                </a:cubicBezTo>
                <a:cubicBezTo>
                  <a:pt x="170" y="281"/>
                  <a:pt x="177" y="288"/>
                  <a:pt x="185" y="288"/>
                </a:cubicBezTo>
                <a:close/>
                <a:moveTo>
                  <a:pt x="249" y="288"/>
                </a:moveTo>
                <a:cubicBezTo>
                  <a:pt x="258" y="288"/>
                  <a:pt x="265" y="281"/>
                  <a:pt x="265" y="272"/>
                </a:cubicBezTo>
                <a:cubicBezTo>
                  <a:pt x="265" y="245"/>
                  <a:pt x="265" y="245"/>
                  <a:pt x="265" y="245"/>
                </a:cubicBezTo>
                <a:cubicBezTo>
                  <a:pt x="265" y="236"/>
                  <a:pt x="258" y="229"/>
                  <a:pt x="249" y="229"/>
                </a:cubicBezTo>
                <a:cubicBezTo>
                  <a:pt x="240" y="229"/>
                  <a:pt x="233" y="236"/>
                  <a:pt x="233" y="245"/>
                </a:cubicBezTo>
                <a:cubicBezTo>
                  <a:pt x="233" y="272"/>
                  <a:pt x="233" y="272"/>
                  <a:pt x="233" y="272"/>
                </a:cubicBezTo>
                <a:cubicBezTo>
                  <a:pt x="233" y="281"/>
                  <a:pt x="240" y="288"/>
                  <a:pt x="249" y="288"/>
                </a:cubicBezTo>
                <a:close/>
                <a:moveTo>
                  <a:pt x="306" y="288"/>
                </a:moveTo>
                <a:cubicBezTo>
                  <a:pt x="315" y="288"/>
                  <a:pt x="322" y="281"/>
                  <a:pt x="322" y="272"/>
                </a:cubicBezTo>
                <a:cubicBezTo>
                  <a:pt x="322" y="245"/>
                  <a:pt x="322" y="245"/>
                  <a:pt x="322" y="245"/>
                </a:cubicBezTo>
                <a:cubicBezTo>
                  <a:pt x="322" y="236"/>
                  <a:pt x="315" y="229"/>
                  <a:pt x="306" y="229"/>
                </a:cubicBezTo>
                <a:cubicBezTo>
                  <a:pt x="297" y="229"/>
                  <a:pt x="290" y="236"/>
                  <a:pt x="290" y="245"/>
                </a:cubicBezTo>
                <a:cubicBezTo>
                  <a:pt x="290" y="272"/>
                  <a:pt x="290" y="272"/>
                  <a:pt x="290" y="272"/>
                </a:cubicBezTo>
                <a:cubicBezTo>
                  <a:pt x="290" y="281"/>
                  <a:pt x="297" y="288"/>
                  <a:pt x="306" y="288"/>
                </a:cubicBezTo>
                <a:close/>
                <a:moveTo>
                  <a:pt x="369" y="288"/>
                </a:moveTo>
                <a:cubicBezTo>
                  <a:pt x="378" y="288"/>
                  <a:pt x="385" y="281"/>
                  <a:pt x="385" y="272"/>
                </a:cubicBezTo>
                <a:cubicBezTo>
                  <a:pt x="385" y="245"/>
                  <a:pt x="385" y="245"/>
                  <a:pt x="385" y="245"/>
                </a:cubicBezTo>
                <a:cubicBezTo>
                  <a:pt x="385" y="236"/>
                  <a:pt x="378" y="229"/>
                  <a:pt x="369" y="229"/>
                </a:cubicBezTo>
                <a:cubicBezTo>
                  <a:pt x="361" y="229"/>
                  <a:pt x="354" y="236"/>
                  <a:pt x="354" y="245"/>
                </a:cubicBezTo>
                <a:cubicBezTo>
                  <a:pt x="354" y="272"/>
                  <a:pt x="354" y="272"/>
                  <a:pt x="354" y="272"/>
                </a:cubicBezTo>
                <a:cubicBezTo>
                  <a:pt x="354" y="281"/>
                  <a:pt x="361" y="288"/>
                  <a:pt x="369" y="288"/>
                </a:cubicBezTo>
                <a:close/>
                <a:moveTo>
                  <a:pt x="433" y="288"/>
                </a:moveTo>
                <a:cubicBezTo>
                  <a:pt x="442" y="288"/>
                  <a:pt x="449" y="281"/>
                  <a:pt x="449" y="272"/>
                </a:cubicBezTo>
                <a:cubicBezTo>
                  <a:pt x="449" y="245"/>
                  <a:pt x="449" y="245"/>
                  <a:pt x="449" y="245"/>
                </a:cubicBezTo>
                <a:cubicBezTo>
                  <a:pt x="449" y="236"/>
                  <a:pt x="442" y="229"/>
                  <a:pt x="433" y="229"/>
                </a:cubicBezTo>
                <a:cubicBezTo>
                  <a:pt x="424" y="229"/>
                  <a:pt x="417" y="236"/>
                  <a:pt x="417" y="245"/>
                </a:cubicBezTo>
                <a:cubicBezTo>
                  <a:pt x="417" y="272"/>
                  <a:pt x="417" y="272"/>
                  <a:pt x="417" y="272"/>
                </a:cubicBezTo>
                <a:cubicBezTo>
                  <a:pt x="417" y="281"/>
                  <a:pt x="424" y="288"/>
                  <a:pt x="433" y="288"/>
                </a:cubicBezTo>
                <a:close/>
                <a:moveTo>
                  <a:pt x="214" y="67"/>
                </a:moveTo>
                <a:cubicBezTo>
                  <a:pt x="205" y="67"/>
                  <a:pt x="198" y="74"/>
                  <a:pt x="198" y="83"/>
                </a:cubicBezTo>
                <a:cubicBezTo>
                  <a:pt x="198" y="110"/>
                  <a:pt x="198" y="110"/>
                  <a:pt x="198" y="110"/>
                </a:cubicBezTo>
                <a:cubicBezTo>
                  <a:pt x="198" y="119"/>
                  <a:pt x="205" y="126"/>
                  <a:pt x="214" y="126"/>
                </a:cubicBezTo>
                <a:cubicBezTo>
                  <a:pt x="223" y="126"/>
                  <a:pt x="230" y="119"/>
                  <a:pt x="230" y="110"/>
                </a:cubicBezTo>
                <a:cubicBezTo>
                  <a:pt x="230" y="83"/>
                  <a:pt x="230" y="83"/>
                  <a:pt x="230" y="83"/>
                </a:cubicBezTo>
                <a:cubicBezTo>
                  <a:pt x="230" y="74"/>
                  <a:pt x="223" y="67"/>
                  <a:pt x="214" y="67"/>
                </a:cubicBezTo>
                <a:close/>
                <a:moveTo>
                  <a:pt x="277" y="67"/>
                </a:moveTo>
                <a:cubicBezTo>
                  <a:pt x="269" y="67"/>
                  <a:pt x="262" y="74"/>
                  <a:pt x="262" y="83"/>
                </a:cubicBezTo>
                <a:cubicBezTo>
                  <a:pt x="262" y="110"/>
                  <a:pt x="262" y="110"/>
                  <a:pt x="262" y="110"/>
                </a:cubicBezTo>
                <a:cubicBezTo>
                  <a:pt x="262" y="119"/>
                  <a:pt x="269" y="126"/>
                  <a:pt x="277" y="126"/>
                </a:cubicBezTo>
                <a:cubicBezTo>
                  <a:pt x="286" y="126"/>
                  <a:pt x="293" y="119"/>
                  <a:pt x="293" y="110"/>
                </a:cubicBezTo>
                <a:cubicBezTo>
                  <a:pt x="293" y="83"/>
                  <a:pt x="293" y="83"/>
                  <a:pt x="293" y="83"/>
                </a:cubicBezTo>
                <a:cubicBezTo>
                  <a:pt x="293" y="74"/>
                  <a:pt x="286" y="67"/>
                  <a:pt x="277" y="67"/>
                </a:cubicBezTo>
                <a:close/>
                <a:moveTo>
                  <a:pt x="341" y="67"/>
                </a:moveTo>
                <a:cubicBezTo>
                  <a:pt x="332" y="67"/>
                  <a:pt x="325" y="74"/>
                  <a:pt x="325" y="83"/>
                </a:cubicBezTo>
                <a:cubicBezTo>
                  <a:pt x="325" y="110"/>
                  <a:pt x="325" y="110"/>
                  <a:pt x="325" y="110"/>
                </a:cubicBezTo>
                <a:cubicBezTo>
                  <a:pt x="325" y="119"/>
                  <a:pt x="332" y="126"/>
                  <a:pt x="341" y="126"/>
                </a:cubicBezTo>
                <a:cubicBezTo>
                  <a:pt x="350" y="126"/>
                  <a:pt x="357" y="119"/>
                  <a:pt x="357" y="110"/>
                </a:cubicBezTo>
                <a:cubicBezTo>
                  <a:pt x="357" y="83"/>
                  <a:pt x="357" y="83"/>
                  <a:pt x="357" y="83"/>
                </a:cubicBezTo>
                <a:cubicBezTo>
                  <a:pt x="357" y="74"/>
                  <a:pt x="350" y="67"/>
                  <a:pt x="341" y="67"/>
                </a:cubicBezTo>
                <a:close/>
                <a:moveTo>
                  <a:pt x="0" y="168"/>
                </a:moveTo>
                <a:cubicBezTo>
                  <a:pt x="0" y="159"/>
                  <a:pt x="7" y="152"/>
                  <a:pt x="16" y="152"/>
                </a:cubicBezTo>
                <a:cubicBezTo>
                  <a:pt x="133" y="152"/>
                  <a:pt x="133" y="152"/>
                  <a:pt x="133" y="152"/>
                </a:cubicBezTo>
                <a:cubicBezTo>
                  <a:pt x="133" y="15"/>
                  <a:pt x="133" y="15"/>
                  <a:pt x="133" y="15"/>
                </a:cubicBezTo>
                <a:cubicBezTo>
                  <a:pt x="133" y="7"/>
                  <a:pt x="140" y="0"/>
                  <a:pt x="149" y="0"/>
                </a:cubicBezTo>
                <a:cubicBezTo>
                  <a:pt x="406" y="0"/>
                  <a:pt x="406" y="0"/>
                  <a:pt x="406" y="0"/>
                </a:cubicBezTo>
                <a:cubicBezTo>
                  <a:pt x="415" y="0"/>
                  <a:pt x="422" y="7"/>
                  <a:pt x="422" y="15"/>
                </a:cubicBezTo>
                <a:cubicBezTo>
                  <a:pt x="422" y="152"/>
                  <a:pt x="422" y="152"/>
                  <a:pt x="422" y="152"/>
                </a:cubicBezTo>
                <a:cubicBezTo>
                  <a:pt x="539" y="152"/>
                  <a:pt x="539" y="152"/>
                  <a:pt x="539" y="152"/>
                </a:cubicBezTo>
                <a:cubicBezTo>
                  <a:pt x="548" y="152"/>
                  <a:pt x="555" y="159"/>
                  <a:pt x="555" y="168"/>
                </a:cubicBezTo>
                <a:cubicBezTo>
                  <a:pt x="555" y="176"/>
                  <a:pt x="548" y="183"/>
                  <a:pt x="539" y="183"/>
                </a:cubicBezTo>
                <a:cubicBezTo>
                  <a:pt x="524" y="183"/>
                  <a:pt x="524" y="183"/>
                  <a:pt x="524" y="183"/>
                </a:cubicBezTo>
                <a:cubicBezTo>
                  <a:pt x="524" y="507"/>
                  <a:pt x="524" y="507"/>
                  <a:pt x="524" y="507"/>
                </a:cubicBezTo>
                <a:cubicBezTo>
                  <a:pt x="524" y="516"/>
                  <a:pt x="517" y="523"/>
                  <a:pt x="509" y="523"/>
                </a:cubicBezTo>
                <a:cubicBezTo>
                  <a:pt x="46" y="523"/>
                  <a:pt x="46" y="523"/>
                  <a:pt x="46" y="523"/>
                </a:cubicBezTo>
                <a:cubicBezTo>
                  <a:pt x="38" y="523"/>
                  <a:pt x="31" y="516"/>
                  <a:pt x="31" y="507"/>
                </a:cubicBezTo>
                <a:cubicBezTo>
                  <a:pt x="31" y="183"/>
                  <a:pt x="31" y="183"/>
                  <a:pt x="31" y="183"/>
                </a:cubicBezTo>
                <a:cubicBezTo>
                  <a:pt x="16" y="183"/>
                  <a:pt x="16" y="183"/>
                  <a:pt x="16" y="183"/>
                </a:cubicBezTo>
                <a:cubicBezTo>
                  <a:pt x="7" y="183"/>
                  <a:pt x="0" y="176"/>
                  <a:pt x="0" y="168"/>
                </a:cubicBezTo>
                <a:close/>
                <a:moveTo>
                  <a:pt x="262" y="491"/>
                </a:moveTo>
                <a:cubicBezTo>
                  <a:pt x="262" y="490"/>
                  <a:pt x="262" y="490"/>
                  <a:pt x="262" y="489"/>
                </a:cubicBezTo>
                <a:cubicBezTo>
                  <a:pt x="262" y="465"/>
                  <a:pt x="262" y="465"/>
                  <a:pt x="262" y="465"/>
                </a:cubicBezTo>
                <a:cubicBezTo>
                  <a:pt x="199" y="465"/>
                  <a:pt x="199" y="465"/>
                  <a:pt x="199" y="465"/>
                </a:cubicBezTo>
                <a:cubicBezTo>
                  <a:pt x="199" y="491"/>
                  <a:pt x="199" y="491"/>
                  <a:pt x="199" y="491"/>
                </a:cubicBezTo>
                <a:lnTo>
                  <a:pt x="262" y="491"/>
                </a:lnTo>
                <a:close/>
                <a:moveTo>
                  <a:pt x="356" y="465"/>
                </a:moveTo>
                <a:cubicBezTo>
                  <a:pt x="293" y="465"/>
                  <a:pt x="293" y="465"/>
                  <a:pt x="293" y="465"/>
                </a:cubicBezTo>
                <a:cubicBezTo>
                  <a:pt x="293" y="489"/>
                  <a:pt x="293" y="489"/>
                  <a:pt x="293" y="489"/>
                </a:cubicBezTo>
                <a:cubicBezTo>
                  <a:pt x="293" y="490"/>
                  <a:pt x="293" y="490"/>
                  <a:pt x="293" y="491"/>
                </a:cubicBezTo>
                <a:cubicBezTo>
                  <a:pt x="356" y="491"/>
                  <a:pt x="356" y="491"/>
                  <a:pt x="356" y="491"/>
                </a:cubicBezTo>
                <a:lnTo>
                  <a:pt x="356" y="465"/>
                </a:lnTo>
                <a:close/>
                <a:moveTo>
                  <a:pt x="165" y="152"/>
                </a:moveTo>
                <a:cubicBezTo>
                  <a:pt x="390" y="152"/>
                  <a:pt x="390" y="152"/>
                  <a:pt x="390" y="152"/>
                </a:cubicBezTo>
                <a:cubicBezTo>
                  <a:pt x="390" y="31"/>
                  <a:pt x="390" y="31"/>
                  <a:pt x="390" y="31"/>
                </a:cubicBezTo>
                <a:cubicBezTo>
                  <a:pt x="165" y="31"/>
                  <a:pt x="165" y="31"/>
                  <a:pt x="165" y="31"/>
                </a:cubicBezTo>
                <a:lnTo>
                  <a:pt x="165" y="152"/>
                </a:lnTo>
                <a:close/>
                <a:moveTo>
                  <a:pt x="62" y="491"/>
                </a:moveTo>
                <a:cubicBezTo>
                  <a:pt x="168" y="491"/>
                  <a:pt x="168" y="491"/>
                  <a:pt x="168" y="491"/>
                </a:cubicBezTo>
                <a:cubicBezTo>
                  <a:pt x="168" y="450"/>
                  <a:pt x="168" y="450"/>
                  <a:pt x="168" y="450"/>
                </a:cubicBezTo>
                <a:cubicBezTo>
                  <a:pt x="168" y="441"/>
                  <a:pt x="175" y="434"/>
                  <a:pt x="183" y="434"/>
                </a:cubicBezTo>
                <a:cubicBezTo>
                  <a:pt x="371" y="434"/>
                  <a:pt x="371" y="434"/>
                  <a:pt x="371" y="434"/>
                </a:cubicBezTo>
                <a:cubicBezTo>
                  <a:pt x="380" y="434"/>
                  <a:pt x="387" y="441"/>
                  <a:pt x="387" y="450"/>
                </a:cubicBezTo>
                <a:cubicBezTo>
                  <a:pt x="387" y="491"/>
                  <a:pt x="387" y="491"/>
                  <a:pt x="387" y="491"/>
                </a:cubicBezTo>
                <a:cubicBezTo>
                  <a:pt x="493" y="491"/>
                  <a:pt x="493" y="491"/>
                  <a:pt x="493" y="491"/>
                </a:cubicBezTo>
                <a:cubicBezTo>
                  <a:pt x="493" y="183"/>
                  <a:pt x="493" y="183"/>
                  <a:pt x="493" y="183"/>
                </a:cubicBezTo>
                <a:cubicBezTo>
                  <a:pt x="62" y="183"/>
                  <a:pt x="62" y="183"/>
                  <a:pt x="62" y="183"/>
                </a:cubicBezTo>
                <a:lnTo>
                  <a:pt x="62" y="4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" name="Freeform 20"/>
          <p:cNvSpPr>
            <a:spLocks noEditPoints="1"/>
          </p:cNvSpPr>
          <p:nvPr/>
        </p:nvSpPr>
        <p:spPr bwMode="auto">
          <a:xfrm>
            <a:off x="8584489" y="3124306"/>
            <a:ext cx="565572" cy="340962"/>
          </a:xfrm>
          <a:custGeom>
            <a:avLst/>
            <a:gdLst>
              <a:gd name="T0" fmla="*/ 16 w 684"/>
              <a:gd name="T1" fmla="*/ 0 h 413"/>
              <a:gd name="T2" fmla="*/ 0 w 684"/>
              <a:gd name="T3" fmla="*/ 397 h 413"/>
              <a:gd name="T4" fmla="*/ 75 w 684"/>
              <a:gd name="T5" fmla="*/ 413 h 413"/>
              <a:gd name="T6" fmla="*/ 91 w 684"/>
              <a:gd name="T7" fmla="*/ 317 h 413"/>
              <a:gd name="T8" fmla="*/ 168 w 684"/>
              <a:gd name="T9" fmla="*/ 333 h 413"/>
              <a:gd name="T10" fmla="*/ 218 w 684"/>
              <a:gd name="T11" fmla="*/ 389 h 413"/>
              <a:gd name="T12" fmla="*/ 266 w 684"/>
              <a:gd name="T13" fmla="*/ 378 h 413"/>
              <a:gd name="T14" fmla="*/ 433 w 684"/>
              <a:gd name="T15" fmla="*/ 389 h 413"/>
              <a:gd name="T16" fmla="*/ 481 w 684"/>
              <a:gd name="T17" fmla="*/ 376 h 413"/>
              <a:gd name="T18" fmla="*/ 515 w 684"/>
              <a:gd name="T19" fmla="*/ 317 h 413"/>
              <a:gd name="T20" fmla="*/ 593 w 684"/>
              <a:gd name="T21" fmla="*/ 397 h 413"/>
              <a:gd name="T22" fmla="*/ 668 w 684"/>
              <a:gd name="T23" fmla="*/ 413 h 413"/>
              <a:gd name="T24" fmla="*/ 684 w 684"/>
              <a:gd name="T25" fmla="*/ 16 h 413"/>
              <a:gd name="T26" fmla="*/ 484 w 684"/>
              <a:gd name="T27" fmla="*/ 333 h 413"/>
              <a:gd name="T28" fmla="*/ 213 w 684"/>
              <a:gd name="T29" fmla="*/ 346 h 413"/>
              <a:gd name="T30" fmla="*/ 200 w 684"/>
              <a:gd name="T31" fmla="*/ 317 h 413"/>
              <a:gd name="T32" fmla="*/ 238 w 684"/>
              <a:gd name="T33" fmla="*/ 330 h 413"/>
              <a:gd name="T34" fmla="*/ 431 w 684"/>
              <a:gd name="T35" fmla="*/ 317 h 413"/>
              <a:gd name="T36" fmla="*/ 461 w 684"/>
              <a:gd name="T37" fmla="*/ 317 h 413"/>
              <a:gd name="T38" fmla="*/ 484 w 684"/>
              <a:gd name="T39" fmla="*/ 333 h 413"/>
              <a:gd name="T40" fmla="*/ 500 w 684"/>
              <a:gd name="T41" fmla="*/ 286 h 413"/>
              <a:gd name="T42" fmla="*/ 91 w 684"/>
              <a:gd name="T43" fmla="*/ 274 h 413"/>
              <a:gd name="T44" fmla="*/ 593 w 684"/>
              <a:gd name="T45" fmla="*/ 286 h 413"/>
              <a:gd name="T46" fmla="*/ 91 w 684"/>
              <a:gd name="T47" fmla="*/ 242 h 413"/>
              <a:gd name="T48" fmla="*/ 593 w 684"/>
              <a:gd name="T49" fmla="*/ 230 h 413"/>
              <a:gd name="T50" fmla="*/ 593 w 684"/>
              <a:gd name="T51" fmla="*/ 198 h 413"/>
              <a:gd name="T52" fmla="*/ 91 w 684"/>
              <a:gd name="T53" fmla="*/ 186 h 413"/>
              <a:gd name="T54" fmla="*/ 593 w 684"/>
              <a:gd name="T55" fmla="*/ 198 h 413"/>
              <a:gd name="T56" fmla="*/ 91 w 684"/>
              <a:gd name="T57" fmla="*/ 154 h 413"/>
              <a:gd name="T58" fmla="*/ 593 w 684"/>
              <a:gd name="T59" fmla="*/ 142 h 413"/>
              <a:gd name="T60" fmla="*/ 593 w 684"/>
              <a:gd name="T61" fmla="*/ 110 h 413"/>
              <a:gd name="T62" fmla="*/ 91 w 684"/>
              <a:gd name="T63" fmla="*/ 98 h 413"/>
              <a:gd name="T64" fmla="*/ 593 w 684"/>
              <a:gd name="T65" fmla="*/ 110 h 413"/>
              <a:gd name="T66" fmla="*/ 625 w 684"/>
              <a:gd name="T67" fmla="*/ 381 h 413"/>
              <a:gd name="T68" fmla="*/ 609 w 684"/>
              <a:gd name="T69" fmla="*/ 66 h 413"/>
              <a:gd name="T70" fmla="*/ 59 w 684"/>
              <a:gd name="T71" fmla="*/ 82 h 413"/>
              <a:gd name="T72" fmla="*/ 32 w 684"/>
              <a:gd name="T73" fmla="*/ 381 h 413"/>
              <a:gd name="T74" fmla="*/ 652 w 684"/>
              <a:gd name="T75" fmla="*/ 32 h 4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4" h="413">
                <a:moveTo>
                  <a:pt x="668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397"/>
                  <a:pt x="0" y="397"/>
                  <a:pt x="0" y="397"/>
                </a:cubicBezTo>
                <a:cubicBezTo>
                  <a:pt x="0" y="406"/>
                  <a:pt x="7" y="413"/>
                  <a:pt x="16" y="413"/>
                </a:cubicBezTo>
                <a:cubicBezTo>
                  <a:pt x="75" y="413"/>
                  <a:pt x="75" y="413"/>
                  <a:pt x="75" y="413"/>
                </a:cubicBezTo>
                <a:cubicBezTo>
                  <a:pt x="84" y="413"/>
                  <a:pt x="91" y="406"/>
                  <a:pt x="91" y="397"/>
                </a:cubicBezTo>
                <a:cubicBezTo>
                  <a:pt x="91" y="317"/>
                  <a:pt x="91" y="317"/>
                  <a:pt x="91" y="317"/>
                </a:cubicBezTo>
                <a:cubicBezTo>
                  <a:pt x="168" y="317"/>
                  <a:pt x="168" y="317"/>
                  <a:pt x="168" y="317"/>
                </a:cubicBezTo>
                <a:cubicBezTo>
                  <a:pt x="168" y="333"/>
                  <a:pt x="168" y="333"/>
                  <a:pt x="168" y="333"/>
                </a:cubicBezTo>
                <a:cubicBezTo>
                  <a:pt x="168" y="354"/>
                  <a:pt x="183" y="372"/>
                  <a:pt x="202" y="376"/>
                </a:cubicBezTo>
                <a:cubicBezTo>
                  <a:pt x="204" y="383"/>
                  <a:pt x="210" y="389"/>
                  <a:pt x="218" y="389"/>
                </a:cubicBezTo>
                <a:cubicBezTo>
                  <a:pt x="251" y="389"/>
                  <a:pt x="251" y="389"/>
                  <a:pt x="251" y="389"/>
                </a:cubicBezTo>
                <a:cubicBezTo>
                  <a:pt x="258" y="389"/>
                  <a:pt x="264" y="384"/>
                  <a:pt x="266" y="378"/>
                </a:cubicBezTo>
                <a:cubicBezTo>
                  <a:pt x="418" y="378"/>
                  <a:pt x="418" y="378"/>
                  <a:pt x="418" y="378"/>
                </a:cubicBezTo>
                <a:cubicBezTo>
                  <a:pt x="420" y="384"/>
                  <a:pt x="426" y="389"/>
                  <a:pt x="433" y="389"/>
                </a:cubicBezTo>
                <a:cubicBezTo>
                  <a:pt x="466" y="389"/>
                  <a:pt x="466" y="389"/>
                  <a:pt x="466" y="389"/>
                </a:cubicBezTo>
                <a:cubicBezTo>
                  <a:pt x="474" y="389"/>
                  <a:pt x="480" y="383"/>
                  <a:pt x="481" y="376"/>
                </a:cubicBezTo>
                <a:cubicBezTo>
                  <a:pt x="501" y="372"/>
                  <a:pt x="515" y="354"/>
                  <a:pt x="515" y="333"/>
                </a:cubicBezTo>
                <a:cubicBezTo>
                  <a:pt x="515" y="317"/>
                  <a:pt x="515" y="317"/>
                  <a:pt x="515" y="317"/>
                </a:cubicBezTo>
                <a:cubicBezTo>
                  <a:pt x="593" y="317"/>
                  <a:pt x="593" y="317"/>
                  <a:pt x="593" y="317"/>
                </a:cubicBezTo>
                <a:cubicBezTo>
                  <a:pt x="593" y="397"/>
                  <a:pt x="593" y="397"/>
                  <a:pt x="593" y="397"/>
                </a:cubicBezTo>
                <a:cubicBezTo>
                  <a:pt x="593" y="406"/>
                  <a:pt x="600" y="413"/>
                  <a:pt x="609" y="413"/>
                </a:cubicBezTo>
                <a:cubicBezTo>
                  <a:pt x="668" y="413"/>
                  <a:pt x="668" y="413"/>
                  <a:pt x="668" y="413"/>
                </a:cubicBezTo>
                <a:cubicBezTo>
                  <a:pt x="677" y="413"/>
                  <a:pt x="684" y="406"/>
                  <a:pt x="684" y="397"/>
                </a:cubicBezTo>
                <a:cubicBezTo>
                  <a:pt x="684" y="16"/>
                  <a:pt x="684" y="16"/>
                  <a:pt x="684" y="16"/>
                </a:cubicBezTo>
                <a:cubicBezTo>
                  <a:pt x="684" y="7"/>
                  <a:pt x="677" y="0"/>
                  <a:pt x="668" y="0"/>
                </a:cubicBezTo>
                <a:close/>
                <a:moveTo>
                  <a:pt x="484" y="333"/>
                </a:moveTo>
                <a:cubicBezTo>
                  <a:pt x="484" y="340"/>
                  <a:pt x="478" y="346"/>
                  <a:pt x="471" y="346"/>
                </a:cubicBezTo>
                <a:cubicBezTo>
                  <a:pt x="213" y="346"/>
                  <a:pt x="213" y="346"/>
                  <a:pt x="213" y="346"/>
                </a:cubicBezTo>
                <a:cubicBezTo>
                  <a:pt x="206" y="346"/>
                  <a:pt x="200" y="340"/>
                  <a:pt x="200" y="333"/>
                </a:cubicBezTo>
                <a:cubicBezTo>
                  <a:pt x="200" y="317"/>
                  <a:pt x="200" y="317"/>
                  <a:pt x="200" y="317"/>
                </a:cubicBezTo>
                <a:cubicBezTo>
                  <a:pt x="223" y="317"/>
                  <a:pt x="223" y="317"/>
                  <a:pt x="223" y="317"/>
                </a:cubicBezTo>
                <a:cubicBezTo>
                  <a:pt x="224" y="324"/>
                  <a:pt x="231" y="330"/>
                  <a:pt x="238" y="330"/>
                </a:cubicBezTo>
                <a:cubicBezTo>
                  <a:pt x="245" y="330"/>
                  <a:pt x="252" y="324"/>
                  <a:pt x="253" y="317"/>
                </a:cubicBezTo>
                <a:cubicBezTo>
                  <a:pt x="431" y="317"/>
                  <a:pt x="431" y="317"/>
                  <a:pt x="431" y="317"/>
                </a:cubicBezTo>
                <a:cubicBezTo>
                  <a:pt x="432" y="324"/>
                  <a:pt x="438" y="330"/>
                  <a:pt x="446" y="330"/>
                </a:cubicBezTo>
                <a:cubicBezTo>
                  <a:pt x="453" y="330"/>
                  <a:pt x="460" y="324"/>
                  <a:pt x="461" y="317"/>
                </a:cubicBezTo>
                <a:cubicBezTo>
                  <a:pt x="484" y="317"/>
                  <a:pt x="484" y="317"/>
                  <a:pt x="484" y="317"/>
                </a:cubicBezTo>
                <a:lnTo>
                  <a:pt x="484" y="333"/>
                </a:lnTo>
                <a:close/>
                <a:moveTo>
                  <a:pt x="593" y="286"/>
                </a:moveTo>
                <a:cubicBezTo>
                  <a:pt x="500" y="286"/>
                  <a:pt x="500" y="286"/>
                  <a:pt x="500" y="286"/>
                </a:cubicBezTo>
                <a:cubicBezTo>
                  <a:pt x="91" y="286"/>
                  <a:pt x="91" y="286"/>
                  <a:pt x="91" y="286"/>
                </a:cubicBezTo>
                <a:cubicBezTo>
                  <a:pt x="91" y="274"/>
                  <a:pt x="91" y="274"/>
                  <a:pt x="91" y="274"/>
                </a:cubicBezTo>
                <a:cubicBezTo>
                  <a:pt x="593" y="274"/>
                  <a:pt x="593" y="274"/>
                  <a:pt x="593" y="274"/>
                </a:cubicBezTo>
                <a:lnTo>
                  <a:pt x="593" y="286"/>
                </a:lnTo>
                <a:close/>
                <a:moveTo>
                  <a:pt x="593" y="242"/>
                </a:moveTo>
                <a:cubicBezTo>
                  <a:pt x="91" y="242"/>
                  <a:pt x="91" y="242"/>
                  <a:pt x="91" y="242"/>
                </a:cubicBezTo>
                <a:cubicBezTo>
                  <a:pt x="91" y="230"/>
                  <a:pt x="91" y="230"/>
                  <a:pt x="91" y="230"/>
                </a:cubicBezTo>
                <a:cubicBezTo>
                  <a:pt x="593" y="230"/>
                  <a:pt x="593" y="230"/>
                  <a:pt x="593" y="230"/>
                </a:cubicBezTo>
                <a:lnTo>
                  <a:pt x="593" y="242"/>
                </a:lnTo>
                <a:close/>
                <a:moveTo>
                  <a:pt x="593" y="198"/>
                </a:moveTo>
                <a:cubicBezTo>
                  <a:pt x="91" y="198"/>
                  <a:pt x="91" y="198"/>
                  <a:pt x="91" y="198"/>
                </a:cubicBezTo>
                <a:cubicBezTo>
                  <a:pt x="91" y="186"/>
                  <a:pt x="91" y="186"/>
                  <a:pt x="91" y="186"/>
                </a:cubicBezTo>
                <a:cubicBezTo>
                  <a:pt x="593" y="186"/>
                  <a:pt x="593" y="186"/>
                  <a:pt x="593" y="186"/>
                </a:cubicBezTo>
                <a:lnTo>
                  <a:pt x="593" y="198"/>
                </a:lnTo>
                <a:close/>
                <a:moveTo>
                  <a:pt x="593" y="154"/>
                </a:moveTo>
                <a:cubicBezTo>
                  <a:pt x="91" y="154"/>
                  <a:pt x="91" y="154"/>
                  <a:pt x="91" y="154"/>
                </a:cubicBezTo>
                <a:cubicBezTo>
                  <a:pt x="91" y="142"/>
                  <a:pt x="91" y="142"/>
                  <a:pt x="91" y="142"/>
                </a:cubicBezTo>
                <a:cubicBezTo>
                  <a:pt x="593" y="142"/>
                  <a:pt x="593" y="142"/>
                  <a:pt x="593" y="142"/>
                </a:cubicBezTo>
                <a:lnTo>
                  <a:pt x="593" y="154"/>
                </a:lnTo>
                <a:close/>
                <a:moveTo>
                  <a:pt x="593" y="110"/>
                </a:moveTo>
                <a:cubicBezTo>
                  <a:pt x="91" y="110"/>
                  <a:pt x="91" y="110"/>
                  <a:pt x="91" y="110"/>
                </a:cubicBezTo>
                <a:cubicBezTo>
                  <a:pt x="91" y="98"/>
                  <a:pt x="91" y="98"/>
                  <a:pt x="91" y="98"/>
                </a:cubicBezTo>
                <a:cubicBezTo>
                  <a:pt x="593" y="98"/>
                  <a:pt x="593" y="98"/>
                  <a:pt x="593" y="98"/>
                </a:cubicBezTo>
                <a:lnTo>
                  <a:pt x="593" y="110"/>
                </a:lnTo>
                <a:close/>
                <a:moveTo>
                  <a:pt x="652" y="381"/>
                </a:moveTo>
                <a:cubicBezTo>
                  <a:pt x="625" y="381"/>
                  <a:pt x="625" y="381"/>
                  <a:pt x="625" y="381"/>
                </a:cubicBezTo>
                <a:cubicBezTo>
                  <a:pt x="625" y="82"/>
                  <a:pt x="625" y="82"/>
                  <a:pt x="625" y="82"/>
                </a:cubicBezTo>
                <a:cubicBezTo>
                  <a:pt x="625" y="73"/>
                  <a:pt x="618" y="66"/>
                  <a:pt x="609" y="66"/>
                </a:cubicBezTo>
                <a:cubicBezTo>
                  <a:pt x="75" y="66"/>
                  <a:pt x="75" y="66"/>
                  <a:pt x="75" y="66"/>
                </a:cubicBezTo>
                <a:cubicBezTo>
                  <a:pt x="66" y="66"/>
                  <a:pt x="59" y="73"/>
                  <a:pt x="59" y="82"/>
                </a:cubicBezTo>
                <a:cubicBezTo>
                  <a:pt x="59" y="381"/>
                  <a:pt x="59" y="381"/>
                  <a:pt x="59" y="381"/>
                </a:cubicBezTo>
                <a:cubicBezTo>
                  <a:pt x="32" y="381"/>
                  <a:pt x="32" y="381"/>
                  <a:pt x="32" y="381"/>
                </a:cubicBezTo>
                <a:cubicBezTo>
                  <a:pt x="32" y="32"/>
                  <a:pt x="32" y="32"/>
                  <a:pt x="32" y="32"/>
                </a:cubicBezTo>
                <a:cubicBezTo>
                  <a:pt x="652" y="32"/>
                  <a:pt x="652" y="32"/>
                  <a:pt x="652" y="32"/>
                </a:cubicBezTo>
                <a:lnTo>
                  <a:pt x="652" y="38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" name="Freeform 21"/>
          <p:cNvSpPr>
            <a:spLocks noEditPoints="1"/>
          </p:cNvSpPr>
          <p:nvPr/>
        </p:nvSpPr>
        <p:spPr bwMode="auto">
          <a:xfrm>
            <a:off x="15499106" y="10172844"/>
            <a:ext cx="310610" cy="460350"/>
          </a:xfrm>
          <a:custGeom>
            <a:avLst/>
            <a:gdLst>
              <a:gd name="T0" fmla="*/ 360 w 376"/>
              <a:gd name="T1" fmla="*/ 0 h 557"/>
              <a:gd name="T2" fmla="*/ 291 w 376"/>
              <a:gd name="T3" fmla="*/ 0 h 557"/>
              <a:gd name="T4" fmla="*/ 275 w 376"/>
              <a:gd name="T5" fmla="*/ 13 h 557"/>
              <a:gd name="T6" fmla="*/ 101 w 376"/>
              <a:gd name="T7" fmla="*/ 13 h 557"/>
              <a:gd name="T8" fmla="*/ 85 w 376"/>
              <a:gd name="T9" fmla="*/ 0 h 557"/>
              <a:gd name="T10" fmla="*/ 16 w 376"/>
              <a:gd name="T11" fmla="*/ 0 h 557"/>
              <a:gd name="T12" fmla="*/ 0 w 376"/>
              <a:gd name="T13" fmla="*/ 16 h 557"/>
              <a:gd name="T14" fmla="*/ 0 w 376"/>
              <a:gd name="T15" fmla="*/ 149 h 557"/>
              <a:gd name="T16" fmla="*/ 16 w 376"/>
              <a:gd name="T17" fmla="*/ 164 h 557"/>
              <a:gd name="T18" fmla="*/ 85 w 376"/>
              <a:gd name="T19" fmla="*/ 164 h 557"/>
              <a:gd name="T20" fmla="*/ 101 w 376"/>
              <a:gd name="T21" fmla="*/ 151 h 557"/>
              <a:gd name="T22" fmla="*/ 123 w 376"/>
              <a:gd name="T23" fmla="*/ 151 h 557"/>
              <a:gd name="T24" fmla="*/ 123 w 376"/>
              <a:gd name="T25" fmla="*/ 523 h 557"/>
              <a:gd name="T26" fmla="*/ 157 w 376"/>
              <a:gd name="T27" fmla="*/ 557 h 557"/>
              <a:gd name="T28" fmla="*/ 219 w 376"/>
              <a:gd name="T29" fmla="*/ 557 h 557"/>
              <a:gd name="T30" fmla="*/ 253 w 376"/>
              <a:gd name="T31" fmla="*/ 523 h 557"/>
              <a:gd name="T32" fmla="*/ 253 w 376"/>
              <a:gd name="T33" fmla="*/ 151 h 557"/>
              <a:gd name="T34" fmla="*/ 275 w 376"/>
              <a:gd name="T35" fmla="*/ 151 h 557"/>
              <a:gd name="T36" fmla="*/ 291 w 376"/>
              <a:gd name="T37" fmla="*/ 164 h 557"/>
              <a:gd name="T38" fmla="*/ 360 w 376"/>
              <a:gd name="T39" fmla="*/ 164 h 557"/>
              <a:gd name="T40" fmla="*/ 376 w 376"/>
              <a:gd name="T41" fmla="*/ 149 h 557"/>
              <a:gd name="T42" fmla="*/ 376 w 376"/>
              <a:gd name="T43" fmla="*/ 16 h 557"/>
              <a:gd name="T44" fmla="*/ 360 w 376"/>
              <a:gd name="T45" fmla="*/ 0 h 557"/>
              <a:gd name="T46" fmla="*/ 66 w 376"/>
              <a:gd name="T47" fmla="*/ 133 h 557"/>
              <a:gd name="T48" fmla="*/ 31 w 376"/>
              <a:gd name="T49" fmla="*/ 133 h 557"/>
              <a:gd name="T50" fmla="*/ 31 w 376"/>
              <a:gd name="T51" fmla="*/ 32 h 557"/>
              <a:gd name="T52" fmla="*/ 66 w 376"/>
              <a:gd name="T53" fmla="*/ 32 h 557"/>
              <a:gd name="T54" fmla="*/ 66 w 376"/>
              <a:gd name="T55" fmla="*/ 133 h 557"/>
              <a:gd name="T56" fmla="*/ 221 w 376"/>
              <a:gd name="T57" fmla="*/ 523 h 557"/>
              <a:gd name="T58" fmla="*/ 219 w 376"/>
              <a:gd name="T59" fmla="*/ 525 h 557"/>
              <a:gd name="T60" fmla="*/ 157 w 376"/>
              <a:gd name="T61" fmla="*/ 525 h 557"/>
              <a:gd name="T62" fmla="*/ 154 w 376"/>
              <a:gd name="T63" fmla="*/ 523 h 557"/>
              <a:gd name="T64" fmla="*/ 154 w 376"/>
              <a:gd name="T65" fmla="*/ 151 h 557"/>
              <a:gd name="T66" fmla="*/ 221 w 376"/>
              <a:gd name="T67" fmla="*/ 151 h 557"/>
              <a:gd name="T68" fmla="*/ 221 w 376"/>
              <a:gd name="T69" fmla="*/ 523 h 557"/>
              <a:gd name="T70" fmla="*/ 275 w 376"/>
              <a:gd name="T71" fmla="*/ 120 h 557"/>
              <a:gd name="T72" fmla="*/ 101 w 376"/>
              <a:gd name="T73" fmla="*/ 120 h 557"/>
              <a:gd name="T74" fmla="*/ 101 w 376"/>
              <a:gd name="T75" fmla="*/ 45 h 557"/>
              <a:gd name="T76" fmla="*/ 275 w 376"/>
              <a:gd name="T77" fmla="*/ 45 h 557"/>
              <a:gd name="T78" fmla="*/ 275 w 376"/>
              <a:gd name="T79" fmla="*/ 120 h 557"/>
              <a:gd name="T80" fmla="*/ 344 w 376"/>
              <a:gd name="T81" fmla="*/ 133 h 557"/>
              <a:gd name="T82" fmla="*/ 310 w 376"/>
              <a:gd name="T83" fmla="*/ 133 h 557"/>
              <a:gd name="T84" fmla="*/ 310 w 376"/>
              <a:gd name="T85" fmla="*/ 32 h 557"/>
              <a:gd name="T86" fmla="*/ 344 w 376"/>
              <a:gd name="T87" fmla="*/ 32 h 557"/>
              <a:gd name="T88" fmla="*/ 344 w 376"/>
              <a:gd name="T89" fmla="*/ 133 h 5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76" h="557">
                <a:moveTo>
                  <a:pt x="360" y="0"/>
                </a:moveTo>
                <a:cubicBezTo>
                  <a:pt x="291" y="0"/>
                  <a:pt x="291" y="0"/>
                  <a:pt x="291" y="0"/>
                </a:cubicBezTo>
                <a:cubicBezTo>
                  <a:pt x="283" y="0"/>
                  <a:pt x="277" y="6"/>
                  <a:pt x="275" y="13"/>
                </a:cubicBezTo>
                <a:cubicBezTo>
                  <a:pt x="101" y="13"/>
                  <a:pt x="101" y="13"/>
                  <a:pt x="101" y="13"/>
                </a:cubicBezTo>
                <a:cubicBezTo>
                  <a:pt x="99" y="6"/>
                  <a:pt x="93" y="0"/>
                  <a:pt x="85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149"/>
                  <a:pt x="0" y="149"/>
                  <a:pt x="0" y="149"/>
                </a:cubicBezTo>
                <a:cubicBezTo>
                  <a:pt x="0" y="157"/>
                  <a:pt x="7" y="164"/>
                  <a:pt x="16" y="164"/>
                </a:cubicBezTo>
                <a:cubicBezTo>
                  <a:pt x="85" y="164"/>
                  <a:pt x="85" y="164"/>
                  <a:pt x="85" y="164"/>
                </a:cubicBezTo>
                <a:cubicBezTo>
                  <a:pt x="93" y="164"/>
                  <a:pt x="99" y="159"/>
                  <a:pt x="101" y="151"/>
                </a:cubicBezTo>
                <a:cubicBezTo>
                  <a:pt x="123" y="151"/>
                  <a:pt x="123" y="151"/>
                  <a:pt x="123" y="151"/>
                </a:cubicBezTo>
                <a:cubicBezTo>
                  <a:pt x="123" y="523"/>
                  <a:pt x="123" y="523"/>
                  <a:pt x="123" y="523"/>
                </a:cubicBezTo>
                <a:cubicBezTo>
                  <a:pt x="123" y="542"/>
                  <a:pt x="138" y="557"/>
                  <a:pt x="157" y="557"/>
                </a:cubicBezTo>
                <a:cubicBezTo>
                  <a:pt x="219" y="557"/>
                  <a:pt x="219" y="557"/>
                  <a:pt x="219" y="557"/>
                </a:cubicBezTo>
                <a:cubicBezTo>
                  <a:pt x="238" y="557"/>
                  <a:pt x="253" y="542"/>
                  <a:pt x="253" y="523"/>
                </a:cubicBezTo>
                <a:cubicBezTo>
                  <a:pt x="253" y="151"/>
                  <a:pt x="253" y="151"/>
                  <a:pt x="253" y="151"/>
                </a:cubicBezTo>
                <a:cubicBezTo>
                  <a:pt x="275" y="151"/>
                  <a:pt x="275" y="151"/>
                  <a:pt x="275" y="151"/>
                </a:cubicBezTo>
                <a:cubicBezTo>
                  <a:pt x="277" y="159"/>
                  <a:pt x="283" y="164"/>
                  <a:pt x="291" y="164"/>
                </a:cubicBezTo>
                <a:cubicBezTo>
                  <a:pt x="360" y="164"/>
                  <a:pt x="360" y="164"/>
                  <a:pt x="360" y="164"/>
                </a:cubicBezTo>
                <a:cubicBezTo>
                  <a:pt x="369" y="164"/>
                  <a:pt x="376" y="157"/>
                  <a:pt x="376" y="149"/>
                </a:cubicBezTo>
                <a:cubicBezTo>
                  <a:pt x="376" y="16"/>
                  <a:pt x="376" y="16"/>
                  <a:pt x="376" y="16"/>
                </a:cubicBezTo>
                <a:cubicBezTo>
                  <a:pt x="376" y="7"/>
                  <a:pt x="369" y="0"/>
                  <a:pt x="360" y="0"/>
                </a:cubicBezTo>
                <a:close/>
                <a:moveTo>
                  <a:pt x="66" y="133"/>
                </a:moveTo>
                <a:cubicBezTo>
                  <a:pt x="31" y="133"/>
                  <a:pt x="31" y="133"/>
                  <a:pt x="31" y="133"/>
                </a:cubicBezTo>
                <a:cubicBezTo>
                  <a:pt x="31" y="32"/>
                  <a:pt x="31" y="32"/>
                  <a:pt x="31" y="32"/>
                </a:cubicBezTo>
                <a:cubicBezTo>
                  <a:pt x="66" y="32"/>
                  <a:pt x="66" y="32"/>
                  <a:pt x="66" y="32"/>
                </a:cubicBezTo>
                <a:lnTo>
                  <a:pt x="66" y="133"/>
                </a:lnTo>
                <a:close/>
                <a:moveTo>
                  <a:pt x="221" y="523"/>
                </a:moveTo>
                <a:cubicBezTo>
                  <a:pt x="221" y="524"/>
                  <a:pt x="220" y="525"/>
                  <a:pt x="219" y="525"/>
                </a:cubicBezTo>
                <a:cubicBezTo>
                  <a:pt x="157" y="525"/>
                  <a:pt x="157" y="525"/>
                  <a:pt x="157" y="525"/>
                </a:cubicBezTo>
                <a:cubicBezTo>
                  <a:pt x="156" y="525"/>
                  <a:pt x="154" y="524"/>
                  <a:pt x="154" y="523"/>
                </a:cubicBezTo>
                <a:cubicBezTo>
                  <a:pt x="154" y="151"/>
                  <a:pt x="154" y="151"/>
                  <a:pt x="154" y="151"/>
                </a:cubicBezTo>
                <a:cubicBezTo>
                  <a:pt x="221" y="151"/>
                  <a:pt x="221" y="151"/>
                  <a:pt x="221" y="151"/>
                </a:cubicBezTo>
                <a:lnTo>
                  <a:pt x="221" y="523"/>
                </a:lnTo>
                <a:close/>
                <a:moveTo>
                  <a:pt x="275" y="120"/>
                </a:moveTo>
                <a:cubicBezTo>
                  <a:pt x="101" y="120"/>
                  <a:pt x="101" y="120"/>
                  <a:pt x="101" y="120"/>
                </a:cubicBezTo>
                <a:cubicBezTo>
                  <a:pt x="101" y="45"/>
                  <a:pt x="101" y="45"/>
                  <a:pt x="101" y="45"/>
                </a:cubicBezTo>
                <a:cubicBezTo>
                  <a:pt x="275" y="45"/>
                  <a:pt x="275" y="45"/>
                  <a:pt x="275" y="45"/>
                </a:cubicBezTo>
                <a:lnTo>
                  <a:pt x="275" y="120"/>
                </a:lnTo>
                <a:close/>
                <a:moveTo>
                  <a:pt x="344" y="133"/>
                </a:moveTo>
                <a:cubicBezTo>
                  <a:pt x="310" y="133"/>
                  <a:pt x="310" y="133"/>
                  <a:pt x="310" y="133"/>
                </a:cubicBezTo>
                <a:cubicBezTo>
                  <a:pt x="310" y="32"/>
                  <a:pt x="310" y="32"/>
                  <a:pt x="310" y="32"/>
                </a:cubicBezTo>
                <a:cubicBezTo>
                  <a:pt x="344" y="32"/>
                  <a:pt x="344" y="32"/>
                  <a:pt x="344" y="32"/>
                </a:cubicBezTo>
                <a:lnTo>
                  <a:pt x="344" y="1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" name="Freeform 22"/>
          <p:cNvSpPr>
            <a:spLocks noEditPoints="1"/>
          </p:cNvSpPr>
          <p:nvPr/>
        </p:nvSpPr>
        <p:spPr bwMode="auto">
          <a:xfrm>
            <a:off x="15382742" y="3091678"/>
            <a:ext cx="460854" cy="483618"/>
          </a:xfrm>
          <a:custGeom>
            <a:avLst/>
            <a:gdLst>
              <a:gd name="T0" fmla="*/ 5 w 558"/>
              <a:gd name="T1" fmla="*/ 186 h 585"/>
              <a:gd name="T2" fmla="*/ 8 w 558"/>
              <a:gd name="T3" fmla="*/ 164 h 585"/>
              <a:gd name="T4" fmla="*/ 221 w 558"/>
              <a:gd name="T5" fmla="*/ 4 h 585"/>
              <a:gd name="T6" fmla="*/ 240 w 558"/>
              <a:gd name="T7" fmla="*/ 4 h 585"/>
              <a:gd name="T8" fmla="*/ 452 w 558"/>
              <a:gd name="T9" fmla="*/ 164 h 585"/>
              <a:gd name="T10" fmla="*/ 455 w 558"/>
              <a:gd name="T11" fmla="*/ 186 h 585"/>
              <a:gd name="T12" fmla="*/ 442 w 558"/>
              <a:gd name="T13" fmla="*/ 192 h 585"/>
              <a:gd name="T14" fmla="*/ 433 w 558"/>
              <a:gd name="T15" fmla="*/ 189 h 585"/>
              <a:gd name="T16" fmla="*/ 230 w 558"/>
              <a:gd name="T17" fmla="*/ 36 h 585"/>
              <a:gd name="T18" fmla="*/ 28 w 558"/>
              <a:gd name="T19" fmla="*/ 189 h 585"/>
              <a:gd name="T20" fmla="*/ 5 w 558"/>
              <a:gd name="T21" fmla="*/ 186 h 585"/>
              <a:gd name="T22" fmla="*/ 545 w 558"/>
              <a:gd name="T23" fmla="*/ 340 h 585"/>
              <a:gd name="T24" fmla="*/ 534 w 558"/>
              <a:gd name="T25" fmla="*/ 425 h 585"/>
              <a:gd name="T26" fmla="*/ 455 w 558"/>
              <a:gd name="T27" fmla="*/ 524 h 585"/>
              <a:gd name="T28" fmla="*/ 455 w 558"/>
              <a:gd name="T29" fmla="*/ 524 h 585"/>
              <a:gd name="T30" fmla="*/ 410 w 558"/>
              <a:gd name="T31" fmla="*/ 579 h 585"/>
              <a:gd name="T32" fmla="*/ 397 w 558"/>
              <a:gd name="T33" fmla="*/ 585 h 585"/>
              <a:gd name="T34" fmla="*/ 385 w 558"/>
              <a:gd name="T35" fmla="*/ 579 h 585"/>
              <a:gd name="T36" fmla="*/ 345 w 558"/>
              <a:gd name="T37" fmla="*/ 529 h 585"/>
              <a:gd name="T38" fmla="*/ 18 w 558"/>
              <a:gd name="T39" fmla="*/ 529 h 585"/>
              <a:gd name="T40" fmla="*/ 2 w 558"/>
              <a:gd name="T41" fmla="*/ 513 h 585"/>
              <a:gd name="T42" fmla="*/ 2 w 558"/>
              <a:gd name="T43" fmla="*/ 244 h 585"/>
              <a:gd name="T44" fmla="*/ 8 w 558"/>
              <a:gd name="T45" fmla="*/ 231 h 585"/>
              <a:gd name="T46" fmla="*/ 221 w 558"/>
              <a:gd name="T47" fmla="*/ 71 h 585"/>
              <a:gd name="T48" fmla="*/ 240 w 558"/>
              <a:gd name="T49" fmla="*/ 71 h 585"/>
              <a:gd name="T50" fmla="*/ 452 w 558"/>
              <a:gd name="T51" fmla="*/ 231 h 585"/>
              <a:gd name="T52" fmla="*/ 458 w 558"/>
              <a:gd name="T53" fmla="*/ 244 h 585"/>
              <a:gd name="T54" fmla="*/ 458 w 558"/>
              <a:gd name="T55" fmla="*/ 294 h 585"/>
              <a:gd name="T56" fmla="*/ 472 w 558"/>
              <a:gd name="T57" fmla="*/ 293 h 585"/>
              <a:gd name="T58" fmla="*/ 477 w 558"/>
              <a:gd name="T59" fmla="*/ 293 h 585"/>
              <a:gd name="T60" fmla="*/ 545 w 558"/>
              <a:gd name="T61" fmla="*/ 340 h 585"/>
              <a:gd name="T62" fmla="*/ 319 w 558"/>
              <a:gd name="T63" fmla="*/ 498 h 585"/>
              <a:gd name="T64" fmla="*/ 260 w 558"/>
              <a:gd name="T65" fmla="*/ 425 h 585"/>
              <a:gd name="T66" fmla="*/ 249 w 558"/>
              <a:gd name="T67" fmla="*/ 340 h 585"/>
              <a:gd name="T68" fmla="*/ 318 w 558"/>
              <a:gd name="T69" fmla="*/ 293 h 585"/>
              <a:gd name="T70" fmla="*/ 322 w 558"/>
              <a:gd name="T71" fmla="*/ 293 h 585"/>
              <a:gd name="T72" fmla="*/ 397 w 558"/>
              <a:gd name="T73" fmla="*/ 332 h 585"/>
              <a:gd name="T74" fmla="*/ 426 w 558"/>
              <a:gd name="T75" fmla="*/ 305 h 585"/>
              <a:gd name="T76" fmla="*/ 426 w 558"/>
              <a:gd name="T77" fmla="*/ 252 h 585"/>
              <a:gd name="T78" fmla="*/ 230 w 558"/>
              <a:gd name="T79" fmla="*/ 104 h 585"/>
              <a:gd name="T80" fmla="*/ 34 w 558"/>
              <a:gd name="T81" fmla="*/ 252 h 585"/>
              <a:gd name="T82" fmla="*/ 34 w 558"/>
              <a:gd name="T83" fmla="*/ 498 h 585"/>
              <a:gd name="T84" fmla="*/ 319 w 558"/>
              <a:gd name="T85" fmla="*/ 498 h 585"/>
              <a:gd name="T86" fmla="*/ 516 w 558"/>
              <a:gd name="T87" fmla="*/ 353 h 585"/>
              <a:gd name="T88" fmla="*/ 475 w 558"/>
              <a:gd name="T89" fmla="*/ 324 h 585"/>
              <a:gd name="T90" fmla="*/ 472 w 558"/>
              <a:gd name="T91" fmla="*/ 324 h 585"/>
              <a:gd name="T92" fmla="*/ 413 w 558"/>
              <a:gd name="T93" fmla="*/ 383 h 585"/>
              <a:gd name="T94" fmla="*/ 397 w 558"/>
              <a:gd name="T95" fmla="*/ 399 h 585"/>
              <a:gd name="T96" fmla="*/ 382 w 558"/>
              <a:gd name="T97" fmla="*/ 383 h 585"/>
              <a:gd name="T98" fmla="*/ 322 w 558"/>
              <a:gd name="T99" fmla="*/ 324 h 585"/>
              <a:gd name="T100" fmla="*/ 319 w 558"/>
              <a:gd name="T101" fmla="*/ 324 h 585"/>
              <a:gd name="T102" fmla="*/ 278 w 558"/>
              <a:gd name="T103" fmla="*/ 353 h 585"/>
              <a:gd name="T104" fmla="*/ 285 w 558"/>
              <a:gd name="T105" fmla="*/ 405 h 585"/>
              <a:gd name="T106" fmla="*/ 397 w 558"/>
              <a:gd name="T107" fmla="*/ 544 h 585"/>
              <a:gd name="T108" fmla="*/ 510 w 558"/>
              <a:gd name="T109" fmla="*/ 405 h 585"/>
              <a:gd name="T110" fmla="*/ 516 w 558"/>
              <a:gd name="T111" fmla="*/ 353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58" h="585">
                <a:moveTo>
                  <a:pt x="5" y="186"/>
                </a:moveTo>
                <a:cubicBezTo>
                  <a:pt x="0" y="179"/>
                  <a:pt x="1" y="169"/>
                  <a:pt x="8" y="164"/>
                </a:cubicBezTo>
                <a:cubicBezTo>
                  <a:pt x="221" y="4"/>
                  <a:pt x="221" y="4"/>
                  <a:pt x="221" y="4"/>
                </a:cubicBezTo>
                <a:cubicBezTo>
                  <a:pt x="226" y="0"/>
                  <a:pt x="234" y="0"/>
                  <a:pt x="240" y="4"/>
                </a:cubicBezTo>
                <a:cubicBezTo>
                  <a:pt x="452" y="164"/>
                  <a:pt x="452" y="164"/>
                  <a:pt x="452" y="164"/>
                </a:cubicBezTo>
                <a:cubicBezTo>
                  <a:pt x="459" y="169"/>
                  <a:pt x="460" y="179"/>
                  <a:pt x="455" y="186"/>
                </a:cubicBezTo>
                <a:cubicBezTo>
                  <a:pt x="452" y="190"/>
                  <a:pt x="447" y="192"/>
                  <a:pt x="442" y="192"/>
                </a:cubicBezTo>
                <a:cubicBezTo>
                  <a:pt x="439" y="192"/>
                  <a:pt x="436" y="191"/>
                  <a:pt x="433" y="189"/>
                </a:cubicBezTo>
                <a:cubicBezTo>
                  <a:pt x="230" y="36"/>
                  <a:pt x="230" y="36"/>
                  <a:pt x="230" y="36"/>
                </a:cubicBezTo>
                <a:cubicBezTo>
                  <a:pt x="28" y="189"/>
                  <a:pt x="28" y="189"/>
                  <a:pt x="28" y="189"/>
                </a:cubicBezTo>
                <a:cubicBezTo>
                  <a:pt x="21" y="195"/>
                  <a:pt x="11" y="193"/>
                  <a:pt x="5" y="186"/>
                </a:cubicBezTo>
                <a:close/>
                <a:moveTo>
                  <a:pt x="545" y="340"/>
                </a:moveTo>
                <a:cubicBezTo>
                  <a:pt x="558" y="368"/>
                  <a:pt x="554" y="401"/>
                  <a:pt x="534" y="425"/>
                </a:cubicBezTo>
                <a:cubicBezTo>
                  <a:pt x="455" y="524"/>
                  <a:pt x="455" y="524"/>
                  <a:pt x="455" y="524"/>
                </a:cubicBezTo>
                <a:cubicBezTo>
                  <a:pt x="455" y="524"/>
                  <a:pt x="455" y="524"/>
                  <a:pt x="455" y="524"/>
                </a:cubicBezTo>
                <a:cubicBezTo>
                  <a:pt x="410" y="579"/>
                  <a:pt x="410" y="579"/>
                  <a:pt x="410" y="579"/>
                </a:cubicBezTo>
                <a:cubicBezTo>
                  <a:pt x="407" y="583"/>
                  <a:pt x="402" y="585"/>
                  <a:pt x="397" y="585"/>
                </a:cubicBezTo>
                <a:cubicBezTo>
                  <a:pt x="393" y="585"/>
                  <a:pt x="388" y="583"/>
                  <a:pt x="385" y="579"/>
                </a:cubicBezTo>
                <a:cubicBezTo>
                  <a:pt x="345" y="529"/>
                  <a:pt x="345" y="529"/>
                  <a:pt x="345" y="529"/>
                </a:cubicBezTo>
                <a:cubicBezTo>
                  <a:pt x="18" y="529"/>
                  <a:pt x="18" y="529"/>
                  <a:pt x="18" y="529"/>
                </a:cubicBezTo>
                <a:cubicBezTo>
                  <a:pt x="9" y="529"/>
                  <a:pt x="2" y="522"/>
                  <a:pt x="2" y="513"/>
                </a:cubicBezTo>
                <a:cubicBezTo>
                  <a:pt x="2" y="244"/>
                  <a:pt x="2" y="244"/>
                  <a:pt x="2" y="244"/>
                </a:cubicBezTo>
                <a:cubicBezTo>
                  <a:pt x="2" y="239"/>
                  <a:pt x="4" y="234"/>
                  <a:pt x="8" y="231"/>
                </a:cubicBezTo>
                <a:cubicBezTo>
                  <a:pt x="221" y="71"/>
                  <a:pt x="221" y="71"/>
                  <a:pt x="221" y="71"/>
                </a:cubicBezTo>
                <a:cubicBezTo>
                  <a:pt x="226" y="67"/>
                  <a:pt x="234" y="67"/>
                  <a:pt x="240" y="71"/>
                </a:cubicBezTo>
                <a:cubicBezTo>
                  <a:pt x="452" y="231"/>
                  <a:pt x="452" y="231"/>
                  <a:pt x="452" y="231"/>
                </a:cubicBezTo>
                <a:cubicBezTo>
                  <a:pt x="456" y="234"/>
                  <a:pt x="458" y="239"/>
                  <a:pt x="458" y="244"/>
                </a:cubicBezTo>
                <a:cubicBezTo>
                  <a:pt x="458" y="294"/>
                  <a:pt x="458" y="294"/>
                  <a:pt x="458" y="294"/>
                </a:cubicBezTo>
                <a:cubicBezTo>
                  <a:pt x="463" y="293"/>
                  <a:pt x="468" y="293"/>
                  <a:pt x="472" y="293"/>
                </a:cubicBezTo>
                <a:cubicBezTo>
                  <a:pt x="474" y="293"/>
                  <a:pt x="476" y="293"/>
                  <a:pt x="477" y="293"/>
                </a:cubicBezTo>
                <a:cubicBezTo>
                  <a:pt x="507" y="294"/>
                  <a:pt x="533" y="312"/>
                  <a:pt x="545" y="340"/>
                </a:cubicBezTo>
                <a:close/>
                <a:moveTo>
                  <a:pt x="319" y="498"/>
                </a:moveTo>
                <a:cubicBezTo>
                  <a:pt x="260" y="425"/>
                  <a:pt x="260" y="425"/>
                  <a:pt x="260" y="425"/>
                </a:cubicBezTo>
                <a:cubicBezTo>
                  <a:pt x="241" y="401"/>
                  <a:pt x="237" y="368"/>
                  <a:pt x="249" y="340"/>
                </a:cubicBezTo>
                <a:cubicBezTo>
                  <a:pt x="262" y="312"/>
                  <a:pt x="287" y="294"/>
                  <a:pt x="318" y="293"/>
                </a:cubicBezTo>
                <a:cubicBezTo>
                  <a:pt x="319" y="293"/>
                  <a:pt x="321" y="293"/>
                  <a:pt x="322" y="293"/>
                </a:cubicBezTo>
                <a:cubicBezTo>
                  <a:pt x="353" y="293"/>
                  <a:pt x="381" y="308"/>
                  <a:pt x="397" y="332"/>
                </a:cubicBezTo>
                <a:cubicBezTo>
                  <a:pt x="405" y="321"/>
                  <a:pt x="415" y="312"/>
                  <a:pt x="426" y="305"/>
                </a:cubicBezTo>
                <a:cubicBezTo>
                  <a:pt x="426" y="252"/>
                  <a:pt x="426" y="252"/>
                  <a:pt x="426" y="252"/>
                </a:cubicBezTo>
                <a:cubicBezTo>
                  <a:pt x="230" y="104"/>
                  <a:pt x="230" y="104"/>
                  <a:pt x="230" y="104"/>
                </a:cubicBezTo>
                <a:cubicBezTo>
                  <a:pt x="34" y="252"/>
                  <a:pt x="34" y="252"/>
                  <a:pt x="34" y="252"/>
                </a:cubicBezTo>
                <a:cubicBezTo>
                  <a:pt x="34" y="498"/>
                  <a:pt x="34" y="498"/>
                  <a:pt x="34" y="498"/>
                </a:cubicBezTo>
                <a:lnTo>
                  <a:pt x="319" y="498"/>
                </a:lnTo>
                <a:close/>
                <a:moveTo>
                  <a:pt x="516" y="353"/>
                </a:moveTo>
                <a:cubicBezTo>
                  <a:pt x="509" y="336"/>
                  <a:pt x="494" y="325"/>
                  <a:pt x="475" y="324"/>
                </a:cubicBezTo>
                <a:cubicBezTo>
                  <a:pt x="474" y="324"/>
                  <a:pt x="473" y="324"/>
                  <a:pt x="472" y="324"/>
                </a:cubicBezTo>
                <a:cubicBezTo>
                  <a:pt x="440" y="324"/>
                  <a:pt x="413" y="351"/>
                  <a:pt x="413" y="383"/>
                </a:cubicBezTo>
                <a:cubicBezTo>
                  <a:pt x="413" y="392"/>
                  <a:pt x="406" y="399"/>
                  <a:pt x="397" y="399"/>
                </a:cubicBezTo>
                <a:cubicBezTo>
                  <a:pt x="389" y="399"/>
                  <a:pt x="382" y="392"/>
                  <a:pt x="382" y="383"/>
                </a:cubicBezTo>
                <a:cubicBezTo>
                  <a:pt x="382" y="351"/>
                  <a:pt x="355" y="324"/>
                  <a:pt x="322" y="324"/>
                </a:cubicBezTo>
                <a:cubicBezTo>
                  <a:pt x="321" y="324"/>
                  <a:pt x="320" y="324"/>
                  <a:pt x="319" y="324"/>
                </a:cubicBezTo>
                <a:cubicBezTo>
                  <a:pt x="301" y="325"/>
                  <a:pt x="286" y="336"/>
                  <a:pt x="278" y="353"/>
                </a:cubicBezTo>
                <a:cubicBezTo>
                  <a:pt x="270" y="370"/>
                  <a:pt x="273" y="390"/>
                  <a:pt x="285" y="405"/>
                </a:cubicBezTo>
                <a:cubicBezTo>
                  <a:pt x="397" y="544"/>
                  <a:pt x="397" y="544"/>
                  <a:pt x="397" y="544"/>
                </a:cubicBezTo>
                <a:cubicBezTo>
                  <a:pt x="510" y="405"/>
                  <a:pt x="510" y="405"/>
                  <a:pt x="510" y="405"/>
                </a:cubicBezTo>
                <a:cubicBezTo>
                  <a:pt x="522" y="390"/>
                  <a:pt x="524" y="370"/>
                  <a:pt x="516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" name="Freeform 23"/>
          <p:cNvSpPr>
            <a:spLocks noEditPoints="1"/>
          </p:cNvSpPr>
          <p:nvPr/>
        </p:nvSpPr>
        <p:spPr bwMode="auto">
          <a:xfrm>
            <a:off x="4251277" y="5441332"/>
            <a:ext cx="379912" cy="524594"/>
          </a:xfrm>
          <a:custGeom>
            <a:avLst/>
            <a:gdLst>
              <a:gd name="T0" fmla="*/ 2 w 460"/>
              <a:gd name="T1" fmla="*/ 514 h 635"/>
              <a:gd name="T2" fmla="*/ 18 w 460"/>
              <a:gd name="T3" fmla="*/ 530 h 635"/>
              <a:gd name="T4" fmla="*/ 442 w 460"/>
              <a:gd name="T5" fmla="*/ 530 h 635"/>
              <a:gd name="T6" fmla="*/ 458 w 460"/>
              <a:gd name="T7" fmla="*/ 514 h 635"/>
              <a:gd name="T8" fmla="*/ 458 w 460"/>
              <a:gd name="T9" fmla="*/ 244 h 635"/>
              <a:gd name="T10" fmla="*/ 452 w 460"/>
              <a:gd name="T11" fmla="*/ 232 h 635"/>
              <a:gd name="T12" fmla="*/ 240 w 460"/>
              <a:gd name="T13" fmla="*/ 72 h 635"/>
              <a:gd name="T14" fmla="*/ 220 w 460"/>
              <a:gd name="T15" fmla="*/ 72 h 635"/>
              <a:gd name="T16" fmla="*/ 8 w 460"/>
              <a:gd name="T17" fmla="*/ 232 h 635"/>
              <a:gd name="T18" fmla="*/ 2 w 460"/>
              <a:gd name="T19" fmla="*/ 244 h 635"/>
              <a:gd name="T20" fmla="*/ 2 w 460"/>
              <a:gd name="T21" fmla="*/ 514 h 635"/>
              <a:gd name="T22" fmla="*/ 256 w 460"/>
              <a:gd name="T23" fmla="*/ 498 h 635"/>
              <a:gd name="T24" fmla="*/ 204 w 460"/>
              <a:gd name="T25" fmla="*/ 498 h 635"/>
              <a:gd name="T26" fmla="*/ 204 w 460"/>
              <a:gd name="T27" fmla="*/ 383 h 635"/>
              <a:gd name="T28" fmla="*/ 256 w 460"/>
              <a:gd name="T29" fmla="*/ 383 h 635"/>
              <a:gd name="T30" fmla="*/ 256 w 460"/>
              <a:gd name="T31" fmla="*/ 498 h 635"/>
              <a:gd name="T32" fmla="*/ 34 w 460"/>
              <a:gd name="T33" fmla="*/ 252 h 635"/>
              <a:gd name="T34" fmla="*/ 230 w 460"/>
              <a:gd name="T35" fmla="*/ 104 h 635"/>
              <a:gd name="T36" fmla="*/ 426 w 460"/>
              <a:gd name="T37" fmla="*/ 252 h 635"/>
              <a:gd name="T38" fmla="*/ 426 w 460"/>
              <a:gd name="T39" fmla="*/ 498 h 635"/>
              <a:gd name="T40" fmla="*/ 288 w 460"/>
              <a:gd name="T41" fmla="*/ 498 h 635"/>
              <a:gd name="T42" fmla="*/ 288 w 460"/>
              <a:gd name="T43" fmla="*/ 367 h 635"/>
              <a:gd name="T44" fmla="*/ 272 w 460"/>
              <a:gd name="T45" fmla="*/ 351 h 635"/>
              <a:gd name="T46" fmla="*/ 188 w 460"/>
              <a:gd name="T47" fmla="*/ 351 h 635"/>
              <a:gd name="T48" fmla="*/ 172 w 460"/>
              <a:gd name="T49" fmla="*/ 367 h 635"/>
              <a:gd name="T50" fmla="*/ 172 w 460"/>
              <a:gd name="T51" fmla="*/ 498 h 635"/>
              <a:gd name="T52" fmla="*/ 34 w 460"/>
              <a:gd name="T53" fmla="*/ 498 h 635"/>
              <a:gd name="T54" fmla="*/ 34 w 460"/>
              <a:gd name="T55" fmla="*/ 252 h 635"/>
              <a:gd name="T56" fmla="*/ 240 w 460"/>
              <a:gd name="T57" fmla="*/ 4 h 635"/>
              <a:gd name="T58" fmla="*/ 452 w 460"/>
              <a:gd name="T59" fmla="*/ 164 h 635"/>
              <a:gd name="T60" fmla="*/ 455 w 460"/>
              <a:gd name="T61" fmla="*/ 186 h 635"/>
              <a:gd name="T62" fmla="*/ 442 w 460"/>
              <a:gd name="T63" fmla="*/ 193 h 635"/>
              <a:gd name="T64" fmla="*/ 433 w 460"/>
              <a:gd name="T65" fmla="*/ 189 h 635"/>
              <a:gd name="T66" fmla="*/ 230 w 460"/>
              <a:gd name="T67" fmla="*/ 37 h 635"/>
              <a:gd name="T68" fmla="*/ 27 w 460"/>
              <a:gd name="T69" fmla="*/ 189 h 635"/>
              <a:gd name="T70" fmla="*/ 5 w 460"/>
              <a:gd name="T71" fmla="*/ 186 h 635"/>
              <a:gd name="T72" fmla="*/ 8 w 460"/>
              <a:gd name="T73" fmla="*/ 164 h 635"/>
              <a:gd name="T74" fmla="*/ 220 w 460"/>
              <a:gd name="T75" fmla="*/ 4 h 635"/>
              <a:gd name="T76" fmla="*/ 240 w 460"/>
              <a:gd name="T77" fmla="*/ 4 h 635"/>
              <a:gd name="T78" fmla="*/ 437 w 460"/>
              <a:gd name="T79" fmla="*/ 598 h 635"/>
              <a:gd name="T80" fmla="*/ 404 w 460"/>
              <a:gd name="T81" fmla="*/ 630 h 635"/>
              <a:gd name="T82" fmla="*/ 393 w 460"/>
              <a:gd name="T83" fmla="*/ 635 h 635"/>
              <a:gd name="T84" fmla="*/ 382 w 460"/>
              <a:gd name="T85" fmla="*/ 630 h 635"/>
              <a:gd name="T86" fmla="*/ 382 w 460"/>
              <a:gd name="T87" fmla="*/ 608 h 635"/>
              <a:gd name="T88" fmla="*/ 387 w 460"/>
              <a:gd name="T89" fmla="*/ 603 h 635"/>
              <a:gd name="T90" fmla="*/ 73 w 460"/>
              <a:gd name="T91" fmla="*/ 603 h 635"/>
              <a:gd name="T92" fmla="*/ 78 w 460"/>
              <a:gd name="T93" fmla="*/ 608 h 635"/>
              <a:gd name="T94" fmla="*/ 78 w 460"/>
              <a:gd name="T95" fmla="*/ 630 h 635"/>
              <a:gd name="T96" fmla="*/ 67 w 460"/>
              <a:gd name="T97" fmla="*/ 635 h 635"/>
              <a:gd name="T98" fmla="*/ 56 w 460"/>
              <a:gd name="T99" fmla="*/ 630 h 635"/>
              <a:gd name="T100" fmla="*/ 23 w 460"/>
              <a:gd name="T101" fmla="*/ 598 h 635"/>
              <a:gd name="T102" fmla="*/ 23 w 460"/>
              <a:gd name="T103" fmla="*/ 575 h 635"/>
              <a:gd name="T104" fmla="*/ 56 w 460"/>
              <a:gd name="T105" fmla="*/ 543 h 635"/>
              <a:gd name="T106" fmla="*/ 78 w 460"/>
              <a:gd name="T107" fmla="*/ 543 h 635"/>
              <a:gd name="T108" fmla="*/ 78 w 460"/>
              <a:gd name="T109" fmla="*/ 565 h 635"/>
              <a:gd name="T110" fmla="*/ 73 w 460"/>
              <a:gd name="T111" fmla="*/ 571 h 635"/>
              <a:gd name="T112" fmla="*/ 387 w 460"/>
              <a:gd name="T113" fmla="*/ 571 h 635"/>
              <a:gd name="T114" fmla="*/ 382 w 460"/>
              <a:gd name="T115" fmla="*/ 565 h 635"/>
              <a:gd name="T116" fmla="*/ 382 w 460"/>
              <a:gd name="T117" fmla="*/ 543 h 635"/>
              <a:gd name="T118" fmla="*/ 404 w 460"/>
              <a:gd name="T119" fmla="*/ 543 h 635"/>
              <a:gd name="T120" fmla="*/ 437 w 460"/>
              <a:gd name="T121" fmla="*/ 575 h 635"/>
              <a:gd name="T122" fmla="*/ 437 w 460"/>
              <a:gd name="T123" fmla="*/ 598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0" h="635">
                <a:moveTo>
                  <a:pt x="2" y="514"/>
                </a:moveTo>
                <a:cubicBezTo>
                  <a:pt x="2" y="522"/>
                  <a:pt x="9" y="530"/>
                  <a:pt x="18" y="530"/>
                </a:cubicBezTo>
                <a:cubicBezTo>
                  <a:pt x="442" y="530"/>
                  <a:pt x="442" y="530"/>
                  <a:pt x="442" y="530"/>
                </a:cubicBezTo>
                <a:cubicBezTo>
                  <a:pt x="451" y="530"/>
                  <a:pt x="458" y="522"/>
                  <a:pt x="458" y="514"/>
                </a:cubicBezTo>
                <a:cubicBezTo>
                  <a:pt x="458" y="244"/>
                  <a:pt x="458" y="244"/>
                  <a:pt x="458" y="244"/>
                </a:cubicBezTo>
                <a:cubicBezTo>
                  <a:pt x="458" y="239"/>
                  <a:pt x="456" y="235"/>
                  <a:pt x="452" y="232"/>
                </a:cubicBezTo>
                <a:cubicBezTo>
                  <a:pt x="240" y="72"/>
                  <a:pt x="240" y="72"/>
                  <a:pt x="240" y="72"/>
                </a:cubicBezTo>
                <a:cubicBezTo>
                  <a:pt x="234" y="67"/>
                  <a:pt x="226" y="67"/>
                  <a:pt x="220" y="72"/>
                </a:cubicBezTo>
                <a:cubicBezTo>
                  <a:pt x="8" y="232"/>
                  <a:pt x="8" y="232"/>
                  <a:pt x="8" y="232"/>
                </a:cubicBezTo>
                <a:cubicBezTo>
                  <a:pt x="4" y="235"/>
                  <a:pt x="2" y="239"/>
                  <a:pt x="2" y="244"/>
                </a:cubicBezTo>
                <a:lnTo>
                  <a:pt x="2" y="514"/>
                </a:lnTo>
                <a:close/>
                <a:moveTo>
                  <a:pt x="256" y="498"/>
                </a:moveTo>
                <a:cubicBezTo>
                  <a:pt x="204" y="498"/>
                  <a:pt x="204" y="498"/>
                  <a:pt x="204" y="498"/>
                </a:cubicBezTo>
                <a:cubicBezTo>
                  <a:pt x="204" y="383"/>
                  <a:pt x="204" y="383"/>
                  <a:pt x="204" y="383"/>
                </a:cubicBezTo>
                <a:cubicBezTo>
                  <a:pt x="256" y="383"/>
                  <a:pt x="256" y="383"/>
                  <a:pt x="256" y="383"/>
                </a:cubicBezTo>
                <a:lnTo>
                  <a:pt x="256" y="498"/>
                </a:lnTo>
                <a:close/>
                <a:moveTo>
                  <a:pt x="34" y="252"/>
                </a:moveTo>
                <a:cubicBezTo>
                  <a:pt x="230" y="104"/>
                  <a:pt x="230" y="104"/>
                  <a:pt x="230" y="104"/>
                </a:cubicBezTo>
                <a:cubicBezTo>
                  <a:pt x="426" y="252"/>
                  <a:pt x="426" y="252"/>
                  <a:pt x="426" y="252"/>
                </a:cubicBezTo>
                <a:cubicBezTo>
                  <a:pt x="426" y="498"/>
                  <a:pt x="426" y="498"/>
                  <a:pt x="426" y="498"/>
                </a:cubicBezTo>
                <a:cubicBezTo>
                  <a:pt x="288" y="498"/>
                  <a:pt x="288" y="498"/>
                  <a:pt x="288" y="498"/>
                </a:cubicBezTo>
                <a:cubicBezTo>
                  <a:pt x="288" y="367"/>
                  <a:pt x="288" y="367"/>
                  <a:pt x="288" y="367"/>
                </a:cubicBezTo>
                <a:cubicBezTo>
                  <a:pt x="288" y="358"/>
                  <a:pt x="281" y="351"/>
                  <a:pt x="272" y="351"/>
                </a:cubicBezTo>
                <a:cubicBezTo>
                  <a:pt x="188" y="351"/>
                  <a:pt x="188" y="351"/>
                  <a:pt x="188" y="351"/>
                </a:cubicBezTo>
                <a:cubicBezTo>
                  <a:pt x="179" y="351"/>
                  <a:pt x="172" y="358"/>
                  <a:pt x="172" y="367"/>
                </a:cubicBezTo>
                <a:cubicBezTo>
                  <a:pt x="172" y="498"/>
                  <a:pt x="172" y="498"/>
                  <a:pt x="172" y="498"/>
                </a:cubicBezTo>
                <a:cubicBezTo>
                  <a:pt x="34" y="498"/>
                  <a:pt x="34" y="498"/>
                  <a:pt x="34" y="498"/>
                </a:cubicBezTo>
                <a:lnTo>
                  <a:pt x="34" y="252"/>
                </a:lnTo>
                <a:close/>
                <a:moveTo>
                  <a:pt x="240" y="4"/>
                </a:moveTo>
                <a:cubicBezTo>
                  <a:pt x="452" y="164"/>
                  <a:pt x="452" y="164"/>
                  <a:pt x="452" y="164"/>
                </a:cubicBezTo>
                <a:cubicBezTo>
                  <a:pt x="459" y="169"/>
                  <a:pt x="460" y="179"/>
                  <a:pt x="455" y="186"/>
                </a:cubicBezTo>
                <a:cubicBezTo>
                  <a:pt x="452" y="191"/>
                  <a:pt x="447" y="193"/>
                  <a:pt x="442" y="193"/>
                </a:cubicBezTo>
                <a:cubicBezTo>
                  <a:pt x="439" y="193"/>
                  <a:pt x="436" y="192"/>
                  <a:pt x="433" y="189"/>
                </a:cubicBezTo>
                <a:cubicBezTo>
                  <a:pt x="230" y="37"/>
                  <a:pt x="230" y="37"/>
                  <a:pt x="230" y="37"/>
                </a:cubicBezTo>
                <a:cubicBezTo>
                  <a:pt x="27" y="189"/>
                  <a:pt x="27" y="189"/>
                  <a:pt x="27" y="189"/>
                </a:cubicBezTo>
                <a:cubicBezTo>
                  <a:pt x="20" y="195"/>
                  <a:pt x="10" y="193"/>
                  <a:pt x="5" y="186"/>
                </a:cubicBezTo>
                <a:cubicBezTo>
                  <a:pt x="0" y="179"/>
                  <a:pt x="1" y="169"/>
                  <a:pt x="8" y="164"/>
                </a:cubicBezTo>
                <a:cubicBezTo>
                  <a:pt x="220" y="4"/>
                  <a:pt x="220" y="4"/>
                  <a:pt x="220" y="4"/>
                </a:cubicBezTo>
                <a:cubicBezTo>
                  <a:pt x="226" y="0"/>
                  <a:pt x="234" y="0"/>
                  <a:pt x="240" y="4"/>
                </a:cubicBezTo>
                <a:close/>
                <a:moveTo>
                  <a:pt x="437" y="598"/>
                </a:moveTo>
                <a:cubicBezTo>
                  <a:pt x="404" y="630"/>
                  <a:pt x="404" y="630"/>
                  <a:pt x="404" y="630"/>
                </a:cubicBezTo>
                <a:cubicBezTo>
                  <a:pt x="401" y="634"/>
                  <a:pt x="397" y="635"/>
                  <a:pt x="393" y="635"/>
                </a:cubicBezTo>
                <a:cubicBezTo>
                  <a:pt x="389" y="635"/>
                  <a:pt x="385" y="634"/>
                  <a:pt x="382" y="630"/>
                </a:cubicBezTo>
                <a:cubicBezTo>
                  <a:pt x="376" y="624"/>
                  <a:pt x="376" y="614"/>
                  <a:pt x="382" y="608"/>
                </a:cubicBezTo>
                <a:cubicBezTo>
                  <a:pt x="387" y="603"/>
                  <a:pt x="387" y="603"/>
                  <a:pt x="387" y="603"/>
                </a:cubicBezTo>
                <a:cubicBezTo>
                  <a:pt x="73" y="603"/>
                  <a:pt x="73" y="603"/>
                  <a:pt x="73" y="603"/>
                </a:cubicBezTo>
                <a:cubicBezTo>
                  <a:pt x="78" y="608"/>
                  <a:pt x="78" y="608"/>
                  <a:pt x="78" y="608"/>
                </a:cubicBezTo>
                <a:cubicBezTo>
                  <a:pt x="84" y="614"/>
                  <a:pt x="84" y="624"/>
                  <a:pt x="78" y="630"/>
                </a:cubicBezTo>
                <a:cubicBezTo>
                  <a:pt x="75" y="634"/>
                  <a:pt x="71" y="635"/>
                  <a:pt x="67" y="635"/>
                </a:cubicBezTo>
                <a:cubicBezTo>
                  <a:pt x="63" y="635"/>
                  <a:pt x="59" y="634"/>
                  <a:pt x="56" y="630"/>
                </a:cubicBezTo>
                <a:cubicBezTo>
                  <a:pt x="23" y="598"/>
                  <a:pt x="23" y="598"/>
                  <a:pt x="23" y="598"/>
                </a:cubicBezTo>
                <a:cubicBezTo>
                  <a:pt x="17" y="592"/>
                  <a:pt x="17" y="582"/>
                  <a:pt x="23" y="575"/>
                </a:cubicBezTo>
                <a:cubicBezTo>
                  <a:pt x="56" y="543"/>
                  <a:pt x="56" y="543"/>
                  <a:pt x="56" y="543"/>
                </a:cubicBezTo>
                <a:cubicBezTo>
                  <a:pt x="62" y="537"/>
                  <a:pt x="72" y="537"/>
                  <a:pt x="78" y="543"/>
                </a:cubicBezTo>
                <a:cubicBezTo>
                  <a:pt x="84" y="549"/>
                  <a:pt x="84" y="559"/>
                  <a:pt x="78" y="565"/>
                </a:cubicBezTo>
                <a:cubicBezTo>
                  <a:pt x="73" y="571"/>
                  <a:pt x="73" y="571"/>
                  <a:pt x="73" y="571"/>
                </a:cubicBezTo>
                <a:cubicBezTo>
                  <a:pt x="387" y="571"/>
                  <a:pt x="387" y="571"/>
                  <a:pt x="387" y="571"/>
                </a:cubicBezTo>
                <a:cubicBezTo>
                  <a:pt x="382" y="565"/>
                  <a:pt x="382" y="565"/>
                  <a:pt x="382" y="565"/>
                </a:cubicBezTo>
                <a:cubicBezTo>
                  <a:pt x="376" y="559"/>
                  <a:pt x="376" y="549"/>
                  <a:pt x="382" y="543"/>
                </a:cubicBezTo>
                <a:cubicBezTo>
                  <a:pt x="388" y="537"/>
                  <a:pt x="398" y="537"/>
                  <a:pt x="404" y="543"/>
                </a:cubicBezTo>
                <a:cubicBezTo>
                  <a:pt x="437" y="575"/>
                  <a:pt x="437" y="575"/>
                  <a:pt x="437" y="575"/>
                </a:cubicBezTo>
                <a:cubicBezTo>
                  <a:pt x="443" y="582"/>
                  <a:pt x="443" y="592"/>
                  <a:pt x="437" y="5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" name="Freeform 24"/>
          <p:cNvSpPr>
            <a:spLocks noEditPoints="1"/>
          </p:cNvSpPr>
          <p:nvPr/>
        </p:nvSpPr>
        <p:spPr bwMode="auto">
          <a:xfrm>
            <a:off x="2013426" y="5459190"/>
            <a:ext cx="379914" cy="437078"/>
          </a:xfrm>
          <a:custGeom>
            <a:avLst/>
            <a:gdLst>
              <a:gd name="T0" fmla="*/ 2 w 460"/>
              <a:gd name="T1" fmla="*/ 514 h 529"/>
              <a:gd name="T2" fmla="*/ 18 w 460"/>
              <a:gd name="T3" fmla="*/ 529 h 529"/>
              <a:gd name="T4" fmla="*/ 442 w 460"/>
              <a:gd name="T5" fmla="*/ 529 h 529"/>
              <a:gd name="T6" fmla="*/ 458 w 460"/>
              <a:gd name="T7" fmla="*/ 514 h 529"/>
              <a:gd name="T8" fmla="*/ 458 w 460"/>
              <a:gd name="T9" fmla="*/ 244 h 529"/>
              <a:gd name="T10" fmla="*/ 451 w 460"/>
              <a:gd name="T11" fmla="*/ 232 h 529"/>
              <a:gd name="T12" fmla="*/ 239 w 460"/>
              <a:gd name="T13" fmla="*/ 72 h 529"/>
              <a:gd name="T14" fmla="*/ 220 w 460"/>
              <a:gd name="T15" fmla="*/ 72 h 529"/>
              <a:gd name="T16" fmla="*/ 8 w 460"/>
              <a:gd name="T17" fmla="*/ 232 h 529"/>
              <a:gd name="T18" fmla="*/ 2 w 460"/>
              <a:gd name="T19" fmla="*/ 244 h 529"/>
              <a:gd name="T20" fmla="*/ 2 w 460"/>
              <a:gd name="T21" fmla="*/ 514 h 529"/>
              <a:gd name="T22" fmla="*/ 33 w 460"/>
              <a:gd name="T23" fmla="*/ 252 h 529"/>
              <a:gd name="T24" fmla="*/ 230 w 460"/>
              <a:gd name="T25" fmla="*/ 104 h 529"/>
              <a:gd name="T26" fmla="*/ 426 w 460"/>
              <a:gd name="T27" fmla="*/ 252 h 529"/>
              <a:gd name="T28" fmla="*/ 426 w 460"/>
              <a:gd name="T29" fmla="*/ 498 h 529"/>
              <a:gd name="T30" fmla="*/ 33 w 460"/>
              <a:gd name="T31" fmla="*/ 498 h 529"/>
              <a:gd name="T32" fmla="*/ 33 w 460"/>
              <a:gd name="T33" fmla="*/ 252 h 529"/>
              <a:gd name="T34" fmla="*/ 5 w 460"/>
              <a:gd name="T35" fmla="*/ 186 h 529"/>
              <a:gd name="T36" fmla="*/ 8 w 460"/>
              <a:gd name="T37" fmla="*/ 164 h 529"/>
              <a:gd name="T38" fmla="*/ 220 w 460"/>
              <a:gd name="T39" fmla="*/ 4 h 529"/>
              <a:gd name="T40" fmla="*/ 239 w 460"/>
              <a:gd name="T41" fmla="*/ 4 h 529"/>
              <a:gd name="T42" fmla="*/ 451 w 460"/>
              <a:gd name="T43" fmla="*/ 164 h 529"/>
              <a:gd name="T44" fmla="*/ 455 w 460"/>
              <a:gd name="T45" fmla="*/ 186 h 529"/>
              <a:gd name="T46" fmla="*/ 442 w 460"/>
              <a:gd name="T47" fmla="*/ 193 h 529"/>
              <a:gd name="T48" fmla="*/ 432 w 460"/>
              <a:gd name="T49" fmla="*/ 189 h 529"/>
              <a:gd name="T50" fmla="*/ 230 w 460"/>
              <a:gd name="T51" fmla="*/ 37 h 529"/>
              <a:gd name="T52" fmla="*/ 27 w 460"/>
              <a:gd name="T53" fmla="*/ 189 h 529"/>
              <a:gd name="T54" fmla="*/ 5 w 460"/>
              <a:gd name="T55" fmla="*/ 186 h 529"/>
              <a:gd name="T56" fmla="*/ 286 w 460"/>
              <a:gd name="T57" fmla="*/ 290 h 529"/>
              <a:gd name="T58" fmla="*/ 200 w 460"/>
              <a:gd name="T59" fmla="*/ 290 h 529"/>
              <a:gd name="T60" fmla="*/ 200 w 460"/>
              <a:gd name="T61" fmla="*/ 248 h 529"/>
              <a:gd name="T62" fmla="*/ 230 w 460"/>
              <a:gd name="T63" fmla="*/ 219 h 529"/>
              <a:gd name="T64" fmla="*/ 259 w 460"/>
              <a:gd name="T65" fmla="*/ 248 h 529"/>
              <a:gd name="T66" fmla="*/ 259 w 460"/>
              <a:gd name="T67" fmla="*/ 265 h 529"/>
              <a:gd name="T68" fmla="*/ 275 w 460"/>
              <a:gd name="T69" fmla="*/ 281 h 529"/>
              <a:gd name="T70" fmla="*/ 291 w 460"/>
              <a:gd name="T71" fmla="*/ 265 h 529"/>
              <a:gd name="T72" fmla="*/ 291 w 460"/>
              <a:gd name="T73" fmla="*/ 248 h 529"/>
              <a:gd name="T74" fmla="*/ 230 w 460"/>
              <a:gd name="T75" fmla="*/ 187 h 529"/>
              <a:gd name="T76" fmla="*/ 169 w 460"/>
              <a:gd name="T77" fmla="*/ 248 h 529"/>
              <a:gd name="T78" fmla="*/ 169 w 460"/>
              <a:gd name="T79" fmla="*/ 290 h 529"/>
              <a:gd name="T80" fmla="*/ 140 w 460"/>
              <a:gd name="T81" fmla="*/ 324 h 529"/>
              <a:gd name="T82" fmla="*/ 140 w 460"/>
              <a:gd name="T83" fmla="*/ 433 h 529"/>
              <a:gd name="T84" fmla="*/ 174 w 460"/>
              <a:gd name="T85" fmla="*/ 467 h 529"/>
              <a:gd name="T86" fmla="*/ 286 w 460"/>
              <a:gd name="T87" fmla="*/ 467 h 529"/>
              <a:gd name="T88" fmla="*/ 319 w 460"/>
              <a:gd name="T89" fmla="*/ 433 h 529"/>
              <a:gd name="T90" fmla="*/ 319 w 460"/>
              <a:gd name="T91" fmla="*/ 324 h 529"/>
              <a:gd name="T92" fmla="*/ 286 w 460"/>
              <a:gd name="T93" fmla="*/ 290 h 529"/>
              <a:gd name="T94" fmla="*/ 288 w 460"/>
              <a:gd name="T95" fmla="*/ 433 h 529"/>
              <a:gd name="T96" fmla="*/ 286 w 460"/>
              <a:gd name="T97" fmla="*/ 435 h 529"/>
              <a:gd name="T98" fmla="*/ 174 w 460"/>
              <a:gd name="T99" fmla="*/ 435 h 529"/>
              <a:gd name="T100" fmla="*/ 172 w 460"/>
              <a:gd name="T101" fmla="*/ 433 h 529"/>
              <a:gd name="T102" fmla="*/ 172 w 460"/>
              <a:gd name="T103" fmla="*/ 324 h 529"/>
              <a:gd name="T104" fmla="*/ 174 w 460"/>
              <a:gd name="T105" fmla="*/ 322 h 529"/>
              <a:gd name="T106" fmla="*/ 286 w 460"/>
              <a:gd name="T107" fmla="*/ 322 h 529"/>
              <a:gd name="T108" fmla="*/ 288 w 460"/>
              <a:gd name="T109" fmla="*/ 324 h 529"/>
              <a:gd name="T110" fmla="*/ 288 w 460"/>
              <a:gd name="T111" fmla="*/ 433 h 5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60" h="529">
                <a:moveTo>
                  <a:pt x="2" y="514"/>
                </a:moveTo>
                <a:cubicBezTo>
                  <a:pt x="2" y="522"/>
                  <a:pt x="9" y="529"/>
                  <a:pt x="18" y="529"/>
                </a:cubicBezTo>
                <a:cubicBezTo>
                  <a:pt x="442" y="529"/>
                  <a:pt x="442" y="529"/>
                  <a:pt x="442" y="529"/>
                </a:cubicBezTo>
                <a:cubicBezTo>
                  <a:pt x="451" y="529"/>
                  <a:pt x="458" y="522"/>
                  <a:pt x="458" y="514"/>
                </a:cubicBezTo>
                <a:cubicBezTo>
                  <a:pt x="458" y="244"/>
                  <a:pt x="458" y="244"/>
                  <a:pt x="458" y="244"/>
                </a:cubicBezTo>
                <a:cubicBezTo>
                  <a:pt x="458" y="239"/>
                  <a:pt x="455" y="235"/>
                  <a:pt x="451" y="232"/>
                </a:cubicBezTo>
                <a:cubicBezTo>
                  <a:pt x="239" y="72"/>
                  <a:pt x="239" y="72"/>
                  <a:pt x="239" y="72"/>
                </a:cubicBezTo>
                <a:cubicBezTo>
                  <a:pt x="234" y="67"/>
                  <a:pt x="226" y="67"/>
                  <a:pt x="220" y="72"/>
                </a:cubicBezTo>
                <a:cubicBezTo>
                  <a:pt x="8" y="232"/>
                  <a:pt x="8" y="232"/>
                  <a:pt x="8" y="232"/>
                </a:cubicBezTo>
                <a:cubicBezTo>
                  <a:pt x="4" y="235"/>
                  <a:pt x="2" y="239"/>
                  <a:pt x="2" y="244"/>
                </a:cubicBezTo>
                <a:lnTo>
                  <a:pt x="2" y="514"/>
                </a:lnTo>
                <a:close/>
                <a:moveTo>
                  <a:pt x="33" y="252"/>
                </a:moveTo>
                <a:cubicBezTo>
                  <a:pt x="230" y="104"/>
                  <a:pt x="230" y="104"/>
                  <a:pt x="230" y="104"/>
                </a:cubicBezTo>
                <a:cubicBezTo>
                  <a:pt x="426" y="252"/>
                  <a:pt x="426" y="252"/>
                  <a:pt x="426" y="252"/>
                </a:cubicBezTo>
                <a:cubicBezTo>
                  <a:pt x="426" y="498"/>
                  <a:pt x="426" y="498"/>
                  <a:pt x="426" y="498"/>
                </a:cubicBezTo>
                <a:cubicBezTo>
                  <a:pt x="33" y="498"/>
                  <a:pt x="33" y="498"/>
                  <a:pt x="33" y="498"/>
                </a:cubicBezTo>
                <a:lnTo>
                  <a:pt x="33" y="252"/>
                </a:lnTo>
                <a:close/>
                <a:moveTo>
                  <a:pt x="5" y="186"/>
                </a:moveTo>
                <a:cubicBezTo>
                  <a:pt x="0" y="179"/>
                  <a:pt x="1" y="169"/>
                  <a:pt x="8" y="164"/>
                </a:cubicBezTo>
                <a:cubicBezTo>
                  <a:pt x="220" y="4"/>
                  <a:pt x="220" y="4"/>
                  <a:pt x="220" y="4"/>
                </a:cubicBezTo>
                <a:cubicBezTo>
                  <a:pt x="226" y="0"/>
                  <a:pt x="234" y="0"/>
                  <a:pt x="239" y="4"/>
                </a:cubicBezTo>
                <a:cubicBezTo>
                  <a:pt x="451" y="164"/>
                  <a:pt x="451" y="164"/>
                  <a:pt x="451" y="164"/>
                </a:cubicBezTo>
                <a:cubicBezTo>
                  <a:pt x="458" y="169"/>
                  <a:pt x="460" y="179"/>
                  <a:pt x="455" y="186"/>
                </a:cubicBezTo>
                <a:cubicBezTo>
                  <a:pt x="451" y="190"/>
                  <a:pt x="447" y="193"/>
                  <a:pt x="442" y="193"/>
                </a:cubicBezTo>
                <a:cubicBezTo>
                  <a:pt x="439" y="193"/>
                  <a:pt x="435" y="192"/>
                  <a:pt x="432" y="189"/>
                </a:cubicBezTo>
                <a:cubicBezTo>
                  <a:pt x="230" y="37"/>
                  <a:pt x="230" y="37"/>
                  <a:pt x="230" y="37"/>
                </a:cubicBezTo>
                <a:cubicBezTo>
                  <a:pt x="27" y="189"/>
                  <a:pt x="27" y="189"/>
                  <a:pt x="27" y="189"/>
                </a:cubicBezTo>
                <a:cubicBezTo>
                  <a:pt x="20" y="195"/>
                  <a:pt x="10" y="193"/>
                  <a:pt x="5" y="186"/>
                </a:cubicBezTo>
                <a:close/>
                <a:moveTo>
                  <a:pt x="286" y="290"/>
                </a:moveTo>
                <a:cubicBezTo>
                  <a:pt x="200" y="290"/>
                  <a:pt x="200" y="290"/>
                  <a:pt x="200" y="290"/>
                </a:cubicBezTo>
                <a:cubicBezTo>
                  <a:pt x="200" y="248"/>
                  <a:pt x="200" y="248"/>
                  <a:pt x="200" y="248"/>
                </a:cubicBezTo>
                <a:cubicBezTo>
                  <a:pt x="200" y="232"/>
                  <a:pt x="214" y="219"/>
                  <a:pt x="230" y="219"/>
                </a:cubicBezTo>
                <a:cubicBezTo>
                  <a:pt x="246" y="219"/>
                  <a:pt x="259" y="232"/>
                  <a:pt x="259" y="248"/>
                </a:cubicBezTo>
                <a:cubicBezTo>
                  <a:pt x="259" y="265"/>
                  <a:pt x="259" y="265"/>
                  <a:pt x="259" y="265"/>
                </a:cubicBezTo>
                <a:cubicBezTo>
                  <a:pt x="259" y="274"/>
                  <a:pt x="266" y="281"/>
                  <a:pt x="275" y="281"/>
                </a:cubicBezTo>
                <a:cubicBezTo>
                  <a:pt x="284" y="281"/>
                  <a:pt x="291" y="274"/>
                  <a:pt x="291" y="265"/>
                </a:cubicBezTo>
                <a:cubicBezTo>
                  <a:pt x="291" y="248"/>
                  <a:pt x="291" y="248"/>
                  <a:pt x="291" y="248"/>
                </a:cubicBezTo>
                <a:cubicBezTo>
                  <a:pt x="291" y="214"/>
                  <a:pt x="263" y="187"/>
                  <a:pt x="230" y="187"/>
                </a:cubicBezTo>
                <a:cubicBezTo>
                  <a:pt x="196" y="187"/>
                  <a:pt x="169" y="214"/>
                  <a:pt x="169" y="248"/>
                </a:cubicBezTo>
                <a:cubicBezTo>
                  <a:pt x="169" y="290"/>
                  <a:pt x="169" y="290"/>
                  <a:pt x="169" y="290"/>
                </a:cubicBezTo>
                <a:cubicBezTo>
                  <a:pt x="153" y="293"/>
                  <a:pt x="140" y="307"/>
                  <a:pt x="140" y="324"/>
                </a:cubicBezTo>
                <a:cubicBezTo>
                  <a:pt x="140" y="433"/>
                  <a:pt x="140" y="433"/>
                  <a:pt x="140" y="433"/>
                </a:cubicBezTo>
                <a:cubicBezTo>
                  <a:pt x="140" y="452"/>
                  <a:pt x="155" y="467"/>
                  <a:pt x="174" y="467"/>
                </a:cubicBezTo>
                <a:cubicBezTo>
                  <a:pt x="286" y="467"/>
                  <a:pt x="286" y="467"/>
                  <a:pt x="286" y="467"/>
                </a:cubicBezTo>
                <a:cubicBezTo>
                  <a:pt x="304" y="467"/>
                  <a:pt x="319" y="452"/>
                  <a:pt x="319" y="433"/>
                </a:cubicBezTo>
                <a:cubicBezTo>
                  <a:pt x="319" y="324"/>
                  <a:pt x="319" y="324"/>
                  <a:pt x="319" y="324"/>
                </a:cubicBezTo>
                <a:cubicBezTo>
                  <a:pt x="319" y="305"/>
                  <a:pt x="304" y="290"/>
                  <a:pt x="286" y="290"/>
                </a:cubicBezTo>
                <a:close/>
                <a:moveTo>
                  <a:pt x="288" y="433"/>
                </a:moveTo>
                <a:cubicBezTo>
                  <a:pt x="288" y="434"/>
                  <a:pt x="287" y="435"/>
                  <a:pt x="286" y="435"/>
                </a:cubicBezTo>
                <a:cubicBezTo>
                  <a:pt x="174" y="435"/>
                  <a:pt x="174" y="435"/>
                  <a:pt x="174" y="435"/>
                </a:cubicBezTo>
                <a:cubicBezTo>
                  <a:pt x="173" y="435"/>
                  <a:pt x="172" y="434"/>
                  <a:pt x="172" y="433"/>
                </a:cubicBezTo>
                <a:cubicBezTo>
                  <a:pt x="172" y="324"/>
                  <a:pt x="172" y="324"/>
                  <a:pt x="172" y="324"/>
                </a:cubicBezTo>
                <a:cubicBezTo>
                  <a:pt x="172" y="323"/>
                  <a:pt x="173" y="322"/>
                  <a:pt x="174" y="322"/>
                </a:cubicBezTo>
                <a:cubicBezTo>
                  <a:pt x="286" y="322"/>
                  <a:pt x="286" y="322"/>
                  <a:pt x="286" y="322"/>
                </a:cubicBezTo>
                <a:cubicBezTo>
                  <a:pt x="287" y="322"/>
                  <a:pt x="288" y="323"/>
                  <a:pt x="288" y="324"/>
                </a:cubicBezTo>
                <a:lnTo>
                  <a:pt x="288" y="4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" name="Freeform 25"/>
          <p:cNvSpPr>
            <a:spLocks noEditPoints="1"/>
          </p:cNvSpPr>
          <p:nvPr/>
        </p:nvSpPr>
        <p:spPr bwMode="auto">
          <a:xfrm>
            <a:off x="4086625" y="3117702"/>
            <a:ext cx="591876" cy="371314"/>
          </a:xfrm>
          <a:custGeom>
            <a:avLst/>
            <a:gdLst>
              <a:gd name="T0" fmla="*/ 385 w 716"/>
              <a:gd name="T1" fmla="*/ 83 h 449"/>
              <a:gd name="T2" fmla="*/ 408 w 716"/>
              <a:gd name="T3" fmla="*/ 16 h 449"/>
              <a:gd name="T4" fmla="*/ 0 w 716"/>
              <a:gd name="T5" fmla="*/ 16 h 449"/>
              <a:gd name="T6" fmla="*/ 24 w 716"/>
              <a:gd name="T7" fmla="*/ 83 h 449"/>
              <a:gd name="T8" fmla="*/ 369 w 716"/>
              <a:gd name="T9" fmla="*/ 439 h 449"/>
              <a:gd name="T10" fmla="*/ 640 w 716"/>
              <a:gd name="T11" fmla="*/ 219 h 449"/>
              <a:gd name="T12" fmla="*/ 671 w 716"/>
              <a:gd name="T13" fmla="*/ 423 h 449"/>
              <a:gd name="T14" fmla="*/ 716 w 716"/>
              <a:gd name="T15" fmla="*/ 203 h 449"/>
              <a:gd name="T16" fmla="*/ 228 w 716"/>
              <a:gd name="T17" fmla="*/ 407 h 449"/>
              <a:gd name="T18" fmla="*/ 228 w 716"/>
              <a:gd name="T19" fmla="*/ 311 h 449"/>
              <a:gd name="T20" fmla="*/ 260 w 716"/>
              <a:gd name="T21" fmla="*/ 407 h 449"/>
              <a:gd name="T22" fmla="*/ 165 w 716"/>
              <a:gd name="T23" fmla="*/ 280 h 449"/>
              <a:gd name="T24" fmla="*/ 56 w 716"/>
              <a:gd name="T25" fmla="*/ 407 h 449"/>
              <a:gd name="T26" fmla="*/ 353 w 716"/>
              <a:gd name="T27" fmla="*/ 407 h 449"/>
              <a:gd name="T28" fmla="*/ 32 w 716"/>
              <a:gd name="T29" fmla="*/ 32 h 449"/>
              <a:gd name="T30" fmla="*/ 684 w 716"/>
              <a:gd name="T31" fmla="*/ 187 h 449"/>
              <a:gd name="T32" fmla="*/ 684 w 716"/>
              <a:gd name="T33" fmla="*/ 168 h 449"/>
              <a:gd name="T34" fmla="*/ 469 w 716"/>
              <a:gd name="T35" fmla="*/ 250 h 449"/>
              <a:gd name="T36" fmla="*/ 408 w 716"/>
              <a:gd name="T37" fmla="*/ 351 h 449"/>
              <a:gd name="T38" fmla="*/ 433 w 716"/>
              <a:gd name="T39" fmla="*/ 430 h 449"/>
              <a:gd name="T40" fmla="*/ 465 w 716"/>
              <a:gd name="T41" fmla="*/ 433 h 449"/>
              <a:gd name="T42" fmla="*/ 564 w 716"/>
              <a:gd name="T43" fmla="*/ 433 h 449"/>
              <a:gd name="T44" fmla="*/ 595 w 716"/>
              <a:gd name="T45" fmla="*/ 430 h 449"/>
              <a:gd name="T46" fmla="*/ 620 w 716"/>
              <a:gd name="T47" fmla="*/ 351 h 449"/>
              <a:gd name="T48" fmla="*/ 559 w 716"/>
              <a:gd name="T49" fmla="*/ 250 h 449"/>
              <a:gd name="T50" fmla="*/ 559 w 716"/>
              <a:gd name="T51" fmla="*/ 281 h 449"/>
              <a:gd name="T52" fmla="*/ 462 w 716"/>
              <a:gd name="T53" fmla="*/ 317 h 449"/>
              <a:gd name="T54" fmla="*/ 440 w 716"/>
              <a:gd name="T55" fmla="*/ 398 h 449"/>
              <a:gd name="T56" fmla="*/ 586 w 716"/>
              <a:gd name="T57" fmla="*/ 349 h 449"/>
              <a:gd name="T58" fmla="*/ 474 w 716"/>
              <a:gd name="T59" fmla="*/ 369 h 449"/>
              <a:gd name="T60" fmla="*/ 463 w 716"/>
              <a:gd name="T61" fmla="*/ 396 h 449"/>
              <a:gd name="T62" fmla="*/ 452 w 716"/>
              <a:gd name="T63" fmla="*/ 369 h 449"/>
              <a:gd name="T64" fmla="*/ 576 w 716"/>
              <a:gd name="T65" fmla="*/ 369 h 449"/>
              <a:gd name="T66" fmla="*/ 565 w 716"/>
              <a:gd name="T67" fmla="*/ 396 h 449"/>
              <a:gd name="T68" fmla="*/ 554 w 716"/>
              <a:gd name="T69" fmla="*/ 369 h 449"/>
              <a:gd name="T70" fmla="*/ 111 w 716"/>
              <a:gd name="T71" fmla="*/ 179 h 449"/>
              <a:gd name="T72" fmla="*/ 143 w 716"/>
              <a:gd name="T73" fmla="*/ 145 h 449"/>
              <a:gd name="T74" fmla="*/ 111 w 716"/>
              <a:gd name="T75" fmla="*/ 179 h 449"/>
              <a:gd name="T76" fmla="*/ 204 w 716"/>
              <a:gd name="T77" fmla="*/ 130 h 449"/>
              <a:gd name="T78" fmla="*/ 204 w 716"/>
              <a:gd name="T79" fmla="*/ 195 h 449"/>
              <a:gd name="T80" fmla="*/ 266 w 716"/>
              <a:gd name="T81" fmla="*/ 145 h 449"/>
              <a:gd name="T82" fmla="*/ 297 w 716"/>
              <a:gd name="T83" fmla="*/ 179 h 4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16" h="449">
                <a:moveTo>
                  <a:pt x="700" y="136"/>
                </a:moveTo>
                <a:cubicBezTo>
                  <a:pt x="385" y="136"/>
                  <a:pt x="385" y="136"/>
                  <a:pt x="385" y="136"/>
                </a:cubicBezTo>
                <a:cubicBezTo>
                  <a:pt x="385" y="83"/>
                  <a:pt x="385" y="83"/>
                  <a:pt x="385" y="83"/>
                </a:cubicBezTo>
                <a:cubicBezTo>
                  <a:pt x="392" y="83"/>
                  <a:pt x="392" y="83"/>
                  <a:pt x="392" y="83"/>
                </a:cubicBezTo>
                <a:cubicBezTo>
                  <a:pt x="401" y="83"/>
                  <a:pt x="408" y="76"/>
                  <a:pt x="408" y="67"/>
                </a:cubicBezTo>
                <a:cubicBezTo>
                  <a:pt x="408" y="16"/>
                  <a:pt x="408" y="16"/>
                  <a:pt x="408" y="16"/>
                </a:cubicBezTo>
                <a:cubicBezTo>
                  <a:pt x="408" y="7"/>
                  <a:pt x="401" y="0"/>
                  <a:pt x="39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8" y="0"/>
                  <a:pt x="0" y="7"/>
                  <a:pt x="0" y="16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76"/>
                  <a:pt x="8" y="83"/>
                  <a:pt x="16" y="83"/>
                </a:cubicBezTo>
                <a:cubicBezTo>
                  <a:pt x="24" y="83"/>
                  <a:pt x="24" y="83"/>
                  <a:pt x="24" y="83"/>
                </a:cubicBezTo>
                <a:cubicBezTo>
                  <a:pt x="24" y="423"/>
                  <a:pt x="24" y="423"/>
                  <a:pt x="24" y="423"/>
                </a:cubicBezTo>
                <a:cubicBezTo>
                  <a:pt x="24" y="432"/>
                  <a:pt x="31" y="439"/>
                  <a:pt x="40" y="439"/>
                </a:cubicBezTo>
                <a:cubicBezTo>
                  <a:pt x="369" y="439"/>
                  <a:pt x="369" y="439"/>
                  <a:pt x="369" y="439"/>
                </a:cubicBezTo>
                <a:cubicBezTo>
                  <a:pt x="378" y="439"/>
                  <a:pt x="385" y="432"/>
                  <a:pt x="385" y="423"/>
                </a:cubicBezTo>
                <a:cubicBezTo>
                  <a:pt x="385" y="219"/>
                  <a:pt x="385" y="219"/>
                  <a:pt x="385" y="219"/>
                </a:cubicBezTo>
                <a:cubicBezTo>
                  <a:pt x="640" y="219"/>
                  <a:pt x="640" y="219"/>
                  <a:pt x="640" y="219"/>
                </a:cubicBezTo>
                <a:cubicBezTo>
                  <a:pt x="640" y="423"/>
                  <a:pt x="640" y="423"/>
                  <a:pt x="640" y="423"/>
                </a:cubicBezTo>
                <a:cubicBezTo>
                  <a:pt x="640" y="432"/>
                  <a:pt x="647" y="439"/>
                  <a:pt x="655" y="439"/>
                </a:cubicBezTo>
                <a:cubicBezTo>
                  <a:pt x="664" y="439"/>
                  <a:pt x="671" y="432"/>
                  <a:pt x="671" y="423"/>
                </a:cubicBezTo>
                <a:cubicBezTo>
                  <a:pt x="671" y="219"/>
                  <a:pt x="671" y="219"/>
                  <a:pt x="671" y="219"/>
                </a:cubicBezTo>
                <a:cubicBezTo>
                  <a:pt x="700" y="219"/>
                  <a:pt x="700" y="219"/>
                  <a:pt x="700" y="219"/>
                </a:cubicBezTo>
                <a:cubicBezTo>
                  <a:pt x="709" y="219"/>
                  <a:pt x="716" y="212"/>
                  <a:pt x="716" y="203"/>
                </a:cubicBezTo>
                <a:cubicBezTo>
                  <a:pt x="716" y="152"/>
                  <a:pt x="716" y="152"/>
                  <a:pt x="716" y="152"/>
                </a:cubicBezTo>
                <a:cubicBezTo>
                  <a:pt x="716" y="143"/>
                  <a:pt x="709" y="136"/>
                  <a:pt x="700" y="136"/>
                </a:cubicBezTo>
                <a:close/>
                <a:moveTo>
                  <a:pt x="228" y="407"/>
                </a:moveTo>
                <a:cubicBezTo>
                  <a:pt x="181" y="407"/>
                  <a:pt x="181" y="407"/>
                  <a:pt x="181" y="407"/>
                </a:cubicBezTo>
                <a:cubicBezTo>
                  <a:pt x="181" y="311"/>
                  <a:pt x="181" y="311"/>
                  <a:pt x="181" y="311"/>
                </a:cubicBezTo>
                <a:cubicBezTo>
                  <a:pt x="228" y="311"/>
                  <a:pt x="228" y="311"/>
                  <a:pt x="228" y="311"/>
                </a:cubicBezTo>
                <a:lnTo>
                  <a:pt x="228" y="407"/>
                </a:lnTo>
                <a:close/>
                <a:moveTo>
                  <a:pt x="353" y="407"/>
                </a:moveTo>
                <a:cubicBezTo>
                  <a:pt x="260" y="407"/>
                  <a:pt x="260" y="407"/>
                  <a:pt x="260" y="407"/>
                </a:cubicBezTo>
                <a:cubicBezTo>
                  <a:pt x="260" y="296"/>
                  <a:pt x="260" y="296"/>
                  <a:pt x="260" y="296"/>
                </a:cubicBezTo>
                <a:cubicBezTo>
                  <a:pt x="260" y="287"/>
                  <a:pt x="253" y="280"/>
                  <a:pt x="244" y="280"/>
                </a:cubicBezTo>
                <a:cubicBezTo>
                  <a:pt x="165" y="280"/>
                  <a:pt x="165" y="280"/>
                  <a:pt x="165" y="280"/>
                </a:cubicBezTo>
                <a:cubicBezTo>
                  <a:pt x="156" y="280"/>
                  <a:pt x="149" y="287"/>
                  <a:pt x="149" y="296"/>
                </a:cubicBezTo>
                <a:cubicBezTo>
                  <a:pt x="149" y="407"/>
                  <a:pt x="149" y="407"/>
                  <a:pt x="149" y="407"/>
                </a:cubicBezTo>
                <a:cubicBezTo>
                  <a:pt x="56" y="407"/>
                  <a:pt x="56" y="407"/>
                  <a:pt x="56" y="407"/>
                </a:cubicBezTo>
                <a:cubicBezTo>
                  <a:pt x="56" y="83"/>
                  <a:pt x="56" y="83"/>
                  <a:pt x="56" y="83"/>
                </a:cubicBezTo>
                <a:cubicBezTo>
                  <a:pt x="353" y="83"/>
                  <a:pt x="353" y="83"/>
                  <a:pt x="353" y="83"/>
                </a:cubicBezTo>
                <a:lnTo>
                  <a:pt x="353" y="407"/>
                </a:lnTo>
                <a:close/>
                <a:moveTo>
                  <a:pt x="377" y="52"/>
                </a:moveTo>
                <a:cubicBezTo>
                  <a:pt x="32" y="52"/>
                  <a:pt x="32" y="52"/>
                  <a:pt x="32" y="52"/>
                </a:cubicBezTo>
                <a:cubicBezTo>
                  <a:pt x="32" y="32"/>
                  <a:pt x="32" y="32"/>
                  <a:pt x="32" y="32"/>
                </a:cubicBezTo>
                <a:cubicBezTo>
                  <a:pt x="377" y="32"/>
                  <a:pt x="377" y="32"/>
                  <a:pt x="377" y="32"/>
                </a:cubicBezTo>
                <a:lnTo>
                  <a:pt x="377" y="52"/>
                </a:lnTo>
                <a:close/>
                <a:moveTo>
                  <a:pt x="684" y="187"/>
                </a:moveTo>
                <a:cubicBezTo>
                  <a:pt x="385" y="187"/>
                  <a:pt x="385" y="187"/>
                  <a:pt x="385" y="187"/>
                </a:cubicBezTo>
                <a:cubicBezTo>
                  <a:pt x="385" y="168"/>
                  <a:pt x="385" y="168"/>
                  <a:pt x="385" y="168"/>
                </a:cubicBezTo>
                <a:cubicBezTo>
                  <a:pt x="684" y="168"/>
                  <a:pt x="684" y="168"/>
                  <a:pt x="684" y="168"/>
                </a:cubicBezTo>
                <a:lnTo>
                  <a:pt x="684" y="187"/>
                </a:lnTo>
                <a:close/>
                <a:moveTo>
                  <a:pt x="559" y="250"/>
                </a:moveTo>
                <a:cubicBezTo>
                  <a:pt x="469" y="250"/>
                  <a:pt x="469" y="250"/>
                  <a:pt x="469" y="250"/>
                </a:cubicBezTo>
                <a:cubicBezTo>
                  <a:pt x="448" y="250"/>
                  <a:pt x="430" y="267"/>
                  <a:pt x="430" y="288"/>
                </a:cubicBezTo>
                <a:cubicBezTo>
                  <a:pt x="430" y="319"/>
                  <a:pt x="430" y="319"/>
                  <a:pt x="430" y="319"/>
                </a:cubicBezTo>
                <a:cubicBezTo>
                  <a:pt x="417" y="324"/>
                  <a:pt x="408" y="337"/>
                  <a:pt x="408" y="351"/>
                </a:cubicBezTo>
                <a:cubicBezTo>
                  <a:pt x="408" y="414"/>
                  <a:pt x="408" y="414"/>
                  <a:pt x="408" y="414"/>
                </a:cubicBezTo>
                <a:cubicBezTo>
                  <a:pt x="408" y="423"/>
                  <a:pt x="415" y="430"/>
                  <a:pt x="424" y="430"/>
                </a:cubicBezTo>
                <a:cubicBezTo>
                  <a:pt x="433" y="430"/>
                  <a:pt x="433" y="430"/>
                  <a:pt x="433" y="430"/>
                </a:cubicBezTo>
                <a:cubicBezTo>
                  <a:pt x="433" y="433"/>
                  <a:pt x="433" y="433"/>
                  <a:pt x="433" y="433"/>
                </a:cubicBezTo>
                <a:cubicBezTo>
                  <a:pt x="433" y="442"/>
                  <a:pt x="440" y="449"/>
                  <a:pt x="449" y="449"/>
                </a:cubicBezTo>
                <a:cubicBezTo>
                  <a:pt x="457" y="449"/>
                  <a:pt x="465" y="442"/>
                  <a:pt x="465" y="433"/>
                </a:cubicBezTo>
                <a:cubicBezTo>
                  <a:pt x="465" y="430"/>
                  <a:pt x="465" y="430"/>
                  <a:pt x="465" y="430"/>
                </a:cubicBezTo>
                <a:cubicBezTo>
                  <a:pt x="564" y="430"/>
                  <a:pt x="564" y="430"/>
                  <a:pt x="564" y="430"/>
                </a:cubicBezTo>
                <a:cubicBezTo>
                  <a:pt x="564" y="433"/>
                  <a:pt x="564" y="433"/>
                  <a:pt x="564" y="433"/>
                </a:cubicBezTo>
                <a:cubicBezTo>
                  <a:pt x="564" y="442"/>
                  <a:pt x="571" y="449"/>
                  <a:pt x="579" y="449"/>
                </a:cubicBezTo>
                <a:cubicBezTo>
                  <a:pt x="588" y="449"/>
                  <a:pt x="595" y="442"/>
                  <a:pt x="595" y="433"/>
                </a:cubicBezTo>
                <a:cubicBezTo>
                  <a:pt x="595" y="430"/>
                  <a:pt x="595" y="430"/>
                  <a:pt x="595" y="430"/>
                </a:cubicBezTo>
                <a:cubicBezTo>
                  <a:pt x="604" y="430"/>
                  <a:pt x="604" y="430"/>
                  <a:pt x="604" y="430"/>
                </a:cubicBezTo>
                <a:cubicBezTo>
                  <a:pt x="613" y="430"/>
                  <a:pt x="620" y="423"/>
                  <a:pt x="620" y="414"/>
                </a:cubicBezTo>
                <a:cubicBezTo>
                  <a:pt x="620" y="351"/>
                  <a:pt x="620" y="351"/>
                  <a:pt x="620" y="351"/>
                </a:cubicBezTo>
                <a:cubicBezTo>
                  <a:pt x="620" y="337"/>
                  <a:pt x="611" y="324"/>
                  <a:pt x="598" y="319"/>
                </a:cubicBezTo>
                <a:cubicBezTo>
                  <a:pt x="598" y="288"/>
                  <a:pt x="598" y="288"/>
                  <a:pt x="598" y="288"/>
                </a:cubicBezTo>
                <a:cubicBezTo>
                  <a:pt x="598" y="267"/>
                  <a:pt x="580" y="250"/>
                  <a:pt x="559" y="250"/>
                </a:cubicBezTo>
                <a:close/>
                <a:moveTo>
                  <a:pt x="462" y="288"/>
                </a:moveTo>
                <a:cubicBezTo>
                  <a:pt x="462" y="284"/>
                  <a:pt x="465" y="281"/>
                  <a:pt x="469" y="281"/>
                </a:cubicBezTo>
                <a:cubicBezTo>
                  <a:pt x="559" y="281"/>
                  <a:pt x="559" y="281"/>
                  <a:pt x="559" y="281"/>
                </a:cubicBezTo>
                <a:cubicBezTo>
                  <a:pt x="563" y="281"/>
                  <a:pt x="566" y="284"/>
                  <a:pt x="566" y="288"/>
                </a:cubicBezTo>
                <a:cubicBezTo>
                  <a:pt x="566" y="317"/>
                  <a:pt x="566" y="317"/>
                  <a:pt x="566" y="317"/>
                </a:cubicBezTo>
                <a:cubicBezTo>
                  <a:pt x="462" y="317"/>
                  <a:pt x="462" y="317"/>
                  <a:pt x="462" y="317"/>
                </a:cubicBezTo>
                <a:lnTo>
                  <a:pt x="462" y="288"/>
                </a:lnTo>
                <a:close/>
                <a:moveTo>
                  <a:pt x="589" y="398"/>
                </a:moveTo>
                <a:cubicBezTo>
                  <a:pt x="440" y="398"/>
                  <a:pt x="440" y="398"/>
                  <a:pt x="440" y="398"/>
                </a:cubicBezTo>
                <a:cubicBezTo>
                  <a:pt x="440" y="351"/>
                  <a:pt x="440" y="351"/>
                  <a:pt x="440" y="351"/>
                </a:cubicBezTo>
                <a:cubicBezTo>
                  <a:pt x="440" y="350"/>
                  <a:pt x="441" y="349"/>
                  <a:pt x="442" y="349"/>
                </a:cubicBezTo>
                <a:cubicBezTo>
                  <a:pt x="586" y="349"/>
                  <a:pt x="586" y="349"/>
                  <a:pt x="586" y="349"/>
                </a:cubicBezTo>
                <a:cubicBezTo>
                  <a:pt x="587" y="349"/>
                  <a:pt x="589" y="350"/>
                  <a:pt x="589" y="351"/>
                </a:cubicBezTo>
                <a:lnTo>
                  <a:pt x="589" y="398"/>
                </a:lnTo>
                <a:close/>
                <a:moveTo>
                  <a:pt x="474" y="369"/>
                </a:moveTo>
                <a:cubicBezTo>
                  <a:pt x="477" y="372"/>
                  <a:pt x="479" y="376"/>
                  <a:pt x="479" y="381"/>
                </a:cubicBezTo>
                <a:cubicBezTo>
                  <a:pt x="479" y="385"/>
                  <a:pt x="477" y="389"/>
                  <a:pt x="474" y="392"/>
                </a:cubicBezTo>
                <a:cubicBezTo>
                  <a:pt x="472" y="395"/>
                  <a:pt x="467" y="396"/>
                  <a:pt x="463" y="396"/>
                </a:cubicBezTo>
                <a:cubicBezTo>
                  <a:pt x="459" y="396"/>
                  <a:pt x="455" y="395"/>
                  <a:pt x="452" y="392"/>
                </a:cubicBezTo>
                <a:cubicBezTo>
                  <a:pt x="449" y="389"/>
                  <a:pt x="447" y="385"/>
                  <a:pt x="447" y="381"/>
                </a:cubicBezTo>
                <a:cubicBezTo>
                  <a:pt x="447" y="376"/>
                  <a:pt x="449" y="372"/>
                  <a:pt x="452" y="369"/>
                </a:cubicBezTo>
                <a:cubicBezTo>
                  <a:pt x="455" y="366"/>
                  <a:pt x="459" y="365"/>
                  <a:pt x="463" y="365"/>
                </a:cubicBezTo>
                <a:cubicBezTo>
                  <a:pt x="467" y="365"/>
                  <a:pt x="472" y="366"/>
                  <a:pt x="474" y="369"/>
                </a:cubicBezTo>
                <a:close/>
                <a:moveTo>
                  <a:pt x="576" y="369"/>
                </a:moveTo>
                <a:cubicBezTo>
                  <a:pt x="579" y="372"/>
                  <a:pt x="581" y="376"/>
                  <a:pt x="581" y="381"/>
                </a:cubicBezTo>
                <a:cubicBezTo>
                  <a:pt x="581" y="385"/>
                  <a:pt x="579" y="389"/>
                  <a:pt x="576" y="392"/>
                </a:cubicBezTo>
                <a:cubicBezTo>
                  <a:pt x="573" y="395"/>
                  <a:pt x="569" y="396"/>
                  <a:pt x="565" y="396"/>
                </a:cubicBezTo>
                <a:cubicBezTo>
                  <a:pt x="561" y="396"/>
                  <a:pt x="557" y="395"/>
                  <a:pt x="554" y="392"/>
                </a:cubicBezTo>
                <a:cubicBezTo>
                  <a:pt x="551" y="389"/>
                  <a:pt x="549" y="385"/>
                  <a:pt x="549" y="381"/>
                </a:cubicBezTo>
                <a:cubicBezTo>
                  <a:pt x="549" y="376"/>
                  <a:pt x="551" y="372"/>
                  <a:pt x="554" y="369"/>
                </a:cubicBezTo>
                <a:cubicBezTo>
                  <a:pt x="557" y="366"/>
                  <a:pt x="561" y="365"/>
                  <a:pt x="565" y="365"/>
                </a:cubicBezTo>
                <a:cubicBezTo>
                  <a:pt x="569" y="365"/>
                  <a:pt x="573" y="366"/>
                  <a:pt x="576" y="369"/>
                </a:cubicBezTo>
                <a:close/>
                <a:moveTo>
                  <a:pt x="111" y="179"/>
                </a:moveTo>
                <a:cubicBezTo>
                  <a:pt x="111" y="145"/>
                  <a:pt x="111" y="145"/>
                  <a:pt x="111" y="145"/>
                </a:cubicBezTo>
                <a:cubicBezTo>
                  <a:pt x="111" y="137"/>
                  <a:pt x="119" y="130"/>
                  <a:pt x="127" y="130"/>
                </a:cubicBezTo>
                <a:cubicBezTo>
                  <a:pt x="136" y="130"/>
                  <a:pt x="143" y="137"/>
                  <a:pt x="143" y="145"/>
                </a:cubicBezTo>
                <a:cubicBezTo>
                  <a:pt x="143" y="179"/>
                  <a:pt x="143" y="179"/>
                  <a:pt x="143" y="179"/>
                </a:cubicBezTo>
                <a:cubicBezTo>
                  <a:pt x="143" y="188"/>
                  <a:pt x="136" y="195"/>
                  <a:pt x="127" y="195"/>
                </a:cubicBezTo>
                <a:cubicBezTo>
                  <a:pt x="119" y="195"/>
                  <a:pt x="111" y="188"/>
                  <a:pt x="111" y="179"/>
                </a:cubicBezTo>
                <a:close/>
                <a:moveTo>
                  <a:pt x="188" y="179"/>
                </a:moveTo>
                <a:cubicBezTo>
                  <a:pt x="188" y="145"/>
                  <a:pt x="188" y="145"/>
                  <a:pt x="188" y="145"/>
                </a:cubicBezTo>
                <a:cubicBezTo>
                  <a:pt x="188" y="137"/>
                  <a:pt x="196" y="130"/>
                  <a:pt x="204" y="130"/>
                </a:cubicBezTo>
                <a:cubicBezTo>
                  <a:pt x="213" y="130"/>
                  <a:pt x="220" y="137"/>
                  <a:pt x="220" y="145"/>
                </a:cubicBezTo>
                <a:cubicBezTo>
                  <a:pt x="220" y="179"/>
                  <a:pt x="220" y="179"/>
                  <a:pt x="220" y="179"/>
                </a:cubicBezTo>
                <a:cubicBezTo>
                  <a:pt x="220" y="188"/>
                  <a:pt x="213" y="195"/>
                  <a:pt x="204" y="195"/>
                </a:cubicBezTo>
                <a:cubicBezTo>
                  <a:pt x="196" y="195"/>
                  <a:pt x="188" y="188"/>
                  <a:pt x="188" y="179"/>
                </a:cubicBezTo>
                <a:close/>
                <a:moveTo>
                  <a:pt x="266" y="179"/>
                </a:moveTo>
                <a:cubicBezTo>
                  <a:pt x="266" y="145"/>
                  <a:pt x="266" y="145"/>
                  <a:pt x="266" y="145"/>
                </a:cubicBezTo>
                <a:cubicBezTo>
                  <a:pt x="266" y="137"/>
                  <a:pt x="273" y="130"/>
                  <a:pt x="281" y="130"/>
                </a:cubicBezTo>
                <a:cubicBezTo>
                  <a:pt x="290" y="130"/>
                  <a:pt x="297" y="137"/>
                  <a:pt x="297" y="145"/>
                </a:cubicBezTo>
                <a:cubicBezTo>
                  <a:pt x="297" y="179"/>
                  <a:pt x="297" y="179"/>
                  <a:pt x="297" y="179"/>
                </a:cubicBezTo>
                <a:cubicBezTo>
                  <a:pt x="297" y="188"/>
                  <a:pt x="290" y="195"/>
                  <a:pt x="281" y="195"/>
                </a:cubicBezTo>
                <a:cubicBezTo>
                  <a:pt x="273" y="195"/>
                  <a:pt x="266" y="188"/>
                  <a:pt x="266" y="1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" name="Freeform 26"/>
          <p:cNvSpPr>
            <a:spLocks noEditPoints="1"/>
          </p:cNvSpPr>
          <p:nvPr/>
        </p:nvSpPr>
        <p:spPr bwMode="auto">
          <a:xfrm>
            <a:off x="6460630" y="5445385"/>
            <a:ext cx="417854" cy="502336"/>
          </a:xfrm>
          <a:custGeom>
            <a:avLst/>
            <a:gdLst>
              <a:gd name="T0" fmla="*/ 5 w 506"/>
              <a:gd name="T1" fmla="*/ 186 h 608"/>
              <a:gd name="T2" fmla="*/ 8 w 506"/>
              <a:gd name="T3" fmla="*/ 164 h 608"/>
              <a:gd name="T4" fmla="*/ 220 w 506"/>
              <a:gd name="T5" fmla="*/ 4 h 608"/>
              <a:gd name="T6" fmla="*/ 239 w 506"/>
              <a:gd name="T7" fmla="*/ 4 h 608"/>
              <a:gd name="T8" fmla="*/ 452 w 506"/>
              <a:gd name="T9" fmla="*/ 164 h 608"/>
              <a:gd name="T10" fmla="*/ 455 w 506"/>
              <a:gd name="T11" fmla="*/ 186 h 608"/>
              <a:gd name="T12" fmla="*/ 442 w 506"/>
              <a:gd name="T13" fmla="*/ 192 h 608"/>
              <a:gd name="T14" fmla="*/ 433 w 506"/>
              <a:gd name="T15" fmla="*/ 189 h 608"/>
              <a:gd name="T16" fmla="*/ 230 w 506"/>
              <a:gd name="T17" fmla="*/ 36 h 608"/>
              <a:gd name="T18" fmla="*/ 27 w 506"/>
              <a:gd name="T19" fmla="*/ 189 h 608"/>
              <a:gd name="T20" fmla="*/ 5 w 506"/>
              <a:gd name="T21" fmla="*/ 186 h 608"/>
              <a:gd name="T22" fmla="*/ 2 w 506"/>
              <a:gd name="T23" fmla="*/ 244 h 608"/>
              <a:gd name="T24" fmla="*/ 8 w 506"/>
              <a:gd name="T25" fmla="*/ 231 h 608"/>
              <a:gd name="T26" fmla="*/ 220 w 506"/>
              <a:gd name="T27" fmla="*/ 71 h 608"/>
              <a:gd name="T28" fmla="*/ 239 w 506"/>
              <a:gd name="T29" fmla="*/ 71 h 608"/>
              <a:gd name="T30" fmla="*/ 452 w 506"/>
              <a:gd name="T31" fmla="*/ 231 h 608"/>
              <a:gd name="T32" fmla="*/ 458 w 506"/>
              <a:gd name="T33" fmla="*/ 244 h 608"/>
              <a:gd name="T34" fmla="*/ 458 w 506"/>
              <a:gd name="T35" fmla="*/ 507 h 608"/>
              <a:gd name="T36" fmla="*/ 500 w 506"/>
              <a:gd name="T37" fmla="*/ 550 h 608"/>
              <a:gd name="T38" fmla="*/ 500 w 506"/>
              <a:gd name="T39" fmla="*/ 572 h 608"/>
              <a:gd name="T40" fmla="*/ 469 w 506"/>
              <a:gd name="T41" fmla="*/ 603 h 608"/>
              <a:gd name="T42" fmla="*/ 458 w 506"/>
              <a:gd name="T43" fmla="*/ 608 h 608"/>
              <a:gd name="T44" fmla="*/ 446 w 506"/>
              <a:gd name="T45" fmla="*/ 603 h 608"/>
              <a:gd name="T46" fmla="*/ 372 w 506"/>
              <a:gd name="T47" fmla="*/ 529 h 608"/>
              <a:gd name="T48" fmla="*/ 18 w 506"/>
              <a:gd name="T49" fmla="*/ 529 h 608"/>
              <a:gd name="T50" fmla="*/ 2 w 506"/>
              <a:gd name="T51" fmla="*/ 513 h 608"/>
              <a:gd name="T52" fmla="*/ 2 w 506"/>
              <a:gd name="T53" fmla="*/ 244 h 608"/>
              <a:gd name="T54" fmla="*/ 341 w 506"/>
              <a:gd name="T55" fmla="*/ 435 h 608"/>
              <a:gd name="T56" fmla="*/ 336 w 506"/>
              <a:gd name="T57" fmla="*/ 439 h 608"/>
              <a:gd name="T58" fmla="*/ 332 w 506"/>
              <a:gd name="T59" fmla="*/ 444 h 608"/>
              <a:gd name="T60" fmla="*/ 458 w 506"/>
              <a:gd name="T61" fmla="*/ 570 h 608"/>
              <a:gd name="T62" fmla="*/ 466 w 506"/>
              <a:gd name="T63" fmla="*/ 561 h 608"/>
              <a:gd name="T64" fmla="*/ 341 w 506"/>
              <a:gd name="T65" fmla="*/ 435 h 608"/>
              <a:gd name="T66" fmla="*/ 314 w 506"/>
              <a:gd name="T67" fmla="*/ 279 h 608"/>
              <a:gd name="T68" fmla="*/ 245 w 506"/>
              <a:gd name="T69" fmla="*/ 250 h 608"/>
              <a:gd name="T70" fmla="*/ 175 w 506"/>
              <a:gd name="T71" fmla="*/ 279 h 608"/>
              <a:gd name="T72" fmla="*/ 175 w 506"/>
              <a:gd name="T73" fmla="*/ 417 h 608"/>
              <a:gd name="T74" fmla="*/ 245 w 506"/>
              <a:gd name="T75" fmla="*/ 446 h 608"/>
              <a:gd name="T76" fmla="*/ 314 w 506"/>
              <a:gd name="T77" fmla="*/ 417 h 608"/>
              <a:gd name="T78" fmla="*/ 314 w 506"/>
              <a:gd name="T79" fmla="*/ 279 h 608"/>
              <a:gd name="T80" fmla="*/ 34 w 506"/>
              <a:gd name="T81" fmla="*/ 498 h 608"/>
              <a:gd name="T82" fmla="*/ 341 w 506"/>
              <a:gd name="T83" fmla="*/ 498 h 608"/>
              <a:gd name="T84" fmla="*/ 306 w 506"/>
              <a:gd name="T85" fmla="*/ 462 h 608"/>
              <a:gd name="T86" fmla="*/ 245 w 506"/>
              <a:gd name="T87" fmla="*/ 477 h 608"/>
              <a:gd name="T88" fmla="*/ 153 w 506"/>
              <a:gd name="T89" fmla="*/ 439 h 608"/>
              <a:gd name="T90" fmla="*/ 153 w 506"/>
              <a:gd name="T91" fmla="*/ 256 h 608"/>
              <a:gd name="T92" fmla="*/ 245 w 506"/>
              <a:gd name="T93" fmla="*/ 218 h 608"/>
              <a:gd name="T94" fmla="*/ 336 w 506"/>
              <a:gd name="T95" fmla="*/ 256 h 608"/>
              <a:gd name="T96" fmla="*/ 359 w 506"/>
              <a:gd name="T97" fmla="*/ 409 h 608"/>
              <a:gd name="T98" fmla="*/ 426 w 506"/>
              <a:gd name="T99" fmla="*/ 476 h 608"/>
              <a:gd name="T100" fmla="*/ 426 w 506"/>
              <a:gd name="T101" fmla="*/ 252 h 608"/>
              <a:gd name="T102" fmla="*/ 230 w 506"/>
              <a:gd name="T103" fmla="*/ 104 h 608"/>
              <a:gd name="T104" fmla="*/ 34 w 506"/>
              <a:gd name="T105" fmla="*/ 252 h 608"/>
              <a:gd name="T106" fmla="*/ 34 w 506"/>
              <a:gd name="T107" fmla="*/ 498 h 608"/>
              <a:gd name="T108" fmla="*/ 283 w 506"/>
              <a:gd name="T109" fmla="*/ 386 h 608"/>
              <a:gd name="T110" fmla="*/ 206 w 506"/>
              <a:gd name="T111" fmla="*/ 386 h 608"/>
              <a:gd name="T112" fmla="*/ 184 w 506"/>
              <a:gd name="T113" fmla="*/ 386 h 608"/>
              <a:gd name="T114" fmla="*/ 184 w 506"/>
              <a:gd name="T115" fmla="*/ 408 h 608"/>
              <a:gd name="T116" fmla="*/ 245 w 506"/>
              <a:gd name="T117" fmla="*/ 434 h 608"/>
              <a:gd name="T118" fmla="*/ 305 w 506"/>
              <a:gd name="T119" fmla="*/ 408 h 608"/>
              <a:gd name="T120" fmla="*/ 305 w 506"/>
              <a:gd name="T121" fmla="*/ 386 h 608"/>
              <a:gd name="T122" fmla="*/ 283 w 506"/>
              <a:gd name="T123" fmla="*/ 386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06" h="608">
                <a:moveTo>
                  <a:pt x="5" y="186"/>
                </a:moveTo>
                <a:cubicBezTo>
                  <a:pt x="0" y="179"/>
                  <a:pt x="1" y="169"/>
                  <a:pt x="8" y="164"/>
                </a:cubicBezTo>
                <a:cubicBezTo>
                  <a:pt x="220" y="4"/>
                  <a:pt x="220" y="4"/>
                  <a:pt x="220" y="4"/>
                </a:cubicBezTo>
                <a:cubicBezTo>
                  <a:pt x="226" y="0"/>
                  <a:pt x="234" y="0"/>
                  <a:pt x="239" y="4"/>
                </a:cubicBezTo>
                <a:cubicBezTo>
                  <a:pt x="452" y="164"/>
                  <a:pt x="452" y="164"/>
                  <a:pt x="452" y="164"/>
                </a:cubicBezTo>
                <a:cubicBezTo>
                  <a:pt x="459" y="169"/>
                  <a:pt x="460" y="179"/>
                  <a:pt x="455" y="186"/>
                </a:cubicBezTo>
                <a:cubicBezTo>
                  <a:pt x="452" y="190"/>
                  <a:pt x="447" y="192"/>
                  <a:pt x="442" y="192"/>
                </a:cubicBezTo>
                <a:cubicBezTo>
                  <a:pt x="439" y="192"/>
                  <a:pt x="435" y="191"/>
                  <a:pt x="433" y="189"/>
                </a:cubicBezTo>
                <a:cubicBezTo>
                  <a:pt x="230" y="36"/>
                  <a:pt x="230" y="36"/>
                  <a:pt x="230" y="36"/>
                </a:cubicBezTo>
                <a:cubicBezTo>
                  <a:pt x="27" y="189"/>
                  <a:pt x="27" y="189"/>
                  <a:pt x="27" y="189"/>
                </a:cubicBezTo>
                <a:cubicBezTo>
                  <a:pt x="20" y="194"/>
                  <a:pt x="10" y="193"/>
                  <a:pt x="5" y="186"/>
                </a:cubicBezTo>
                <a:close/>
                <a:moveTo>
                  <a:pt x="2" y="244"/>
                </a:moveTo>
                <a:cubicBezTo>
                  <a:pt x="2" y="239"/>
                  <a:pt x="4" y="234"/>
                  <a:pt x="8" y="231"/>
                </a:cubicBezTo>
                <a:cubicBezTo>
                  <a:pt x="220" y="71"/>
                  <a:pt x="220" y="71"/>
                  <a:pt x="220" y="71"/>
                </a:cubicBezTo>
                <a:cubicBezTo>
                  <a:pt x="226" y="67"/>
                  <a:pt x="234" y="67"/>
                  <a:pt x="239" y="71"/>
                </a:cubicBezTo>
                <a:cubicBezTo>
                  <a:pt x="452" y="231"/>
                  <a:pt x="452" y="231"/>
                  <a:pt x="452" y="231"/>
                </a:cubicBezTo>
                <a:cubicBezTo>
                  <a:pt x="456" y="234"/>
                  <a:pt x="458" y="239"/>
                  <a:pt x="458" y="244"/>
                </a:cubicBezTo>
                <a:cubicBezTo>
                  <a:pt x="458" y="507"/>
                  <a:pt x="458" y="507"/>
                  <a:pt x="458" y="507"/>
                </a:cubicBezTo>
                <a:cubicBezTo>
                  <a:pt x="500" y="550"/>
                  <a:pt x="500" y="550"/>
                  <a:pt x="500" y="550"/>
                </a:cubicBezTo>
                <a:cubicBezTo>
                  <a:pt x="506" y="556"/>
                  <a:pt x="506" y="566"/>
                  <a:pt x="500" y="572"/>
                </a:cubicBezTo>
                <a:cubicBezTo>
                  <a:pt x="469" y="603"/>
                  <a:pt x="469" y="603"/>
                  <a:pt x="469" y="603"/>
                </a:cubicBezTo>
                <a:cubicBezTo>
                  <a:pt x="466" y="606"/>
                  <a:pt x="462" y="608"/>
                  <a:pt x="458" y="608"/>
                </a:cubicBezTo>
                <a:cubicBezTo>
                  <a:pt x="454" y="608"/>
                  <a:pt x="450" y="606"/>
                  <a:pt x="446" y="603"/>
                </a:cubicBezTo>
                <a:cubicBezTo>
                  <a:pt x="372" y="529"/>
                  <a:pt x="372" y="529"/>
                  <a:pt x="372" y="529"/>
                </a:cubicBezTo>
                <a:cubicBezTo>
                  <a:pt x="18" y="529"/>
                  <a:pt x="18" y="529"/>
                  <a:pt x="18" y="529"/>
                </a:cubicBezTo>
                <a:cubicBezTo>
                  <a:pt x="9" y="529"/>
                  <a:pt x="2" y="522"/>
                  <a:pt x="2" y="513"/>
                </a:cubicBezTo>
                <a:lnTo>
                  <a:pt x="2" y="244"/>
                </a:lnTo>
                <a:close/>
                <a:moveTo>
                  <a:pt x="341" y="435"/>
                </a:moveTo>
                <a:cubicBezTo>
                  <a:pt x="339" y="436"/>
                  <a:pt x="338" y="438"/>
                  <a:pt x="336" y="439"/>
                </a:cubicBezTo>
                <a:cubicBezTo>
                  <a:pt x="335" y="441"/>
                  <a:pt x="333" y="442"/>
                  <a:pt x="332" y="444"/>
                </a:cubicBezTo>
                <a:cubicBezTo>
                  <a:pt x="458" y="570"/>
                  <a:pt x="458" y="570"/>
                  <a:pt x="458" y="570"/>
                </a:cubicBezTo>
                <a:cubicBezTo>
                  <a:pt x="466" y="561"/>
                  <a:pt x="466" y="561"/>
                  <a:pt x="466" y="561"/>
                </a:cubicBezTo>
                <a:lnTo>
                  <a:pt x="341" y="435"/>
                </a:lnTo>
                <a:close/>
                <a:moveTo>
                  <a:pt x="314" y="279"/>
                </a:moveTo>
                <a:cubicBezTo>
                  <a:pt x="295" y="260"/>
                  <a:pt x="271" y="250"/>
                  <a:pt x="245" y="250"/>
                </a:cubicBezTo>
                <a:cubicBezTo>
                  <a:pt x="219" y="250"/>
                  <a:pt x="194" y="260"/>
                  <a:pt x="175" y="279"/>
                </a:cubicBezTo>
                <a:cubicBezTo>
                  <a:pt x="137" y="317"/>
                  <a:pt x="137" y="379"/>
                  <a:pt x="175" y="417"/>
                </a:cubicBezTo>
                <a:cubicBezTo>
                  <a:pt x="194" y="436"/>
                  <a:pt x="219" y="446"/>
                  <a:pt x="245" y="446"/>
                </a:cubicBezTo>
                <a:cubicBezTo>
                  <a:pt x="271" y="446"/>
                  <a:pt x="295" y="436"/>
                  <a:pt x="314" y="417"/>
                </a:cubicBezTo>
                <a:cubicBezTo>
                  <a:pt x="352" y="379"/>
                  <a:pt x="352" y="317"/>
                  <a:pt x="314" y="279"/>
                </a:cubicBezTo>
                <a:close/>
                <a:moveTo>
                  <a:pt x="34" y="498"/>
                </a:moveTo>
                <a:cubicBezTo>
                  <a:pt x="341" y="498"/>
                  <a:pt x="341" y="498"/>
                  <a:pt x="341" y="498"/>
                </a:cubicBezTo>
                <a:cubicBezTo>
                  <a:pt x="306" y="462"/>
                  <a:pt x="306" y="462"/>
                  <a:pt x="306" y="462"/>
                </a:cubicBezTo>
                <a:cubicBezTo>
                  <a:pt x="287" y="472"/>
                  <a:pt x="266" y="477"/>
                  <a:pt x="245" y="477"/>
                </a:cubicBezTo>
                <a:cubicBezTo>
                  <a:pt x="210" y="477"/>
                  <a:pt x="178" y="464"/>
                  <a:pt x="153" y="439"/>
                </a:cubicBezTo>
                <a:cubicBezTo>
                  <a:pt x="103" y="389"/>
                  <a:pt x="103" y="307"/>
                  <a:pt x="153" y="256"/>
                </a:cubicBezTo>
                <a:cubicBezTo>
                  <a:pt x="178" y="232"/>
                  <a:pt x="210" y="218"/>
                  <a:pt x="245" y="218"/>
                </a:cubicBezTo>
                <a:cubicBezTo>
                  <a:pt x="279" y="218"/>
                  <a:pt x="312" y="232"/>
                  <a:pt x="336" y="256"/>
                </a:cubicBezTo>
                <a:cubicBezTo>
                  <a:pt x="378" y="297"/>
                  <a:pt x="385" y="360"/>
                  <a:pt x="359" y="409"/>
                </a:cubicBezTo>
                <a:cubicBezTo>
                  <a:pt x="426" y="476"/>
                  <a:pt x="426" y="476"/>
                  <a:pt x="426" y="476"/>
                </a:cubicBezTo>
                <a:cubicBezTo>
                  <a:pt x="426" y="252"/>
                  <a:pt x="426" y="252"/>
                  <a:pt x="426" y="252"/>
                </a:cubicBezTo>
                <a:cubicBezTo>
                  <a:pt x="230" y="104"/>
                  <a:pt x="230" y="104"/>
                  <a:pt x="230" y="104"/>
                </a:cubicBezTo>
                <a:cubicBezTo>
                  <a:pt x="34" y="252"/>
                  <a:pt x="34" y="252"/>
                  <a:pt x="34" y="252"/>
                </a:cubicBezTo>
                <a:lnTo>
                  <a:pt x="34" y="498"/>
                </a:lnTo>
                <a:close/>
                <a:moveTo>
                  <a:pt x="283" y="386"/>
                </a:moveTo>
                <a:cubicBezTo>
                  <a:pt x="262" y="407"/>
                  <a:pt x="228" y="407"/>
                  <a:pt x="206" y="386"/>
                </a:cubicBezTo>
                <a:cubicBezTo>
                  <a:pt x="200" y="380"/>
                  <a:pt x="190" y="380"/>
                  <a:pt x="184" y="386"/>
                </a:cubicBezTo>
                <a:cubicBezTo>
                  <a:pt x="178" y="392"/>
                  <a:pt x="178" y="402"/>
                  <a:pt x="184" y="408"/>
                </a:cubicBezTo>
                <a:cubicBezTo>
                  <a:pt x="201" y="425"/>
                  <a:pt x="223" y="434"/>
                  <a:pt x="245" y="434"/>
                </a:cubicBezTo>
                <a:cubicBezTo>
                  <a:pt x="267" y="434"/>
                  <a:pt x="289" y="425"/>
                  <a:pt x="305" y="408"/>
                </a:cubicBezTo>
                <a:cubicBezTo>
                  <a:pt x="312" y="402"/>
                  <a:pt x="312" y="392"/>
                  <a:pt x="305" y="386"/>
                </a:cubicBezTo>
                <a:cubicBezTo>
                  <a:pt x="299" y="380"/>
                  <a:pt x="289" y="380"/>
                  <a:pt x="283" y="3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" name="Freeform 27"/>
          <p:cNvSpPr>
            <a:spLocks noEditPoints="1"/>
          </p:cNvSpPr>
          <p:nvPr/>
        </p:nvSpPr>
        <p:spPr bwMode="auto">
          <a:xfrm>
            <a:off x="1820277" y="3090643"/>
            <a:ext cx="628300" cy="490196"/>
          </a:xfrm>
          <a:custGeom>
            <a:avLst/>
            <a:gdLst>
              <a:gd name="T0" fmla="*/ 752 w 760"/>
              <a:gd name="T1" fmla="*/ 404 h 593"/>
              <a:gd name="T2" fmla="*/ 632 w 760"/>
              <a:gd name="T3" fmla="*/ 314 h 593"/>
              <a:gd name="T4" fmla="*/ 632 w 760"/>
              <a:gd name="T5" fmla="*/ 278 h 593"/>
              <a:gd name="T6" fmla="*/ 625 w 760"/>
              <a:gd name="T7" fmla="*/ 265 h 593"/>
              <a:gd name="T8" fmla="*/ 390 w 760"/>
              <a:gd name="T9" fmla="*/ 87 h 593"/>
              <a:gd name="T10" fmla="*/ 371 w 760"/>
              <a:gd name="T11" fmla="*/ 87 h 593"/>
              <a:gd name="T12" fmla="*/ 135 w 760"/>
              <a:gd name="T13" fmla="*/ 265 h 593"/>
              <a:gd name="T14" fmla="*/ 128 w 760"/>
              <a:gd name="T15" fmla="*/ 278 h 593"/>
              <a:gd name="T16" fmla="*/ 128 w 760"/>
              <a:gd name="T17" fmla="*/ 314 h 593"/>
              <a:gd name="T18" fmla="*/ 9 w 760"/>
              <a:gd name="T19" fmla="*/ 404 h 593"/>
              <a:gd name="T20" fmla="*/ 2 w 760"/>
              <a:gd name="T21" fmla="*/ 417 h 593"/>
              <a:gd name="T22" fmla="*/ 2 w 760"/>
              <a:gd name="T23" fmla="*/ 577 h 593"/>
              <a:gd name="T24" fmla="*/ 18 w 760"/>
              <a:gd name="T25" fmla="*/ 593 h 593"/>
              <a:gd name="T26" fmla="*/ 742 w 760"/>
              <a:gd name="T27" fmla="*/ 593 h 593"/>
              <a:gd name="T28" fmla="*/ 758 w 760"/>
              <a:gd name="T29" fmla="*/ 577 h 593"/>
              <a:gd name="T30" fmla="*/ 758 w 760"/>
              <a:gd name="T31" fmla="*/ 417 h 593"/>
              <a:gd name="T32" fmla="*/ 752 w 760"/>
              <a:gd name="T33" fmla="*/ 404 h 593"/>
              <a:gd name="T34" fmla="*/ 128 w 760"/>
              <a:gd name="T35" fmla="*/ 561 h 593"/>
              <a:gd name="T36" fmla="*/ 34 w 760"/>
              <a:gd name="T37" fmla="*/ 561 h 593"/>
              <a:gd name="T38" fmla="*/ 34 w 760"/>
              <a:gd name="T39" fmla="*/ 425 h 593"/>
              <a:gd name="T40" fmla="*/ 128 w 760"/>
              <a:gd name="T41" fmla="*/ 354 h 593"/>
              <a:gd name="T42" fmla="*/ 128 w 760"/>
              <a:gd name="T43" fmla="*/ 561 h 593"/>
              <a:gd name="T44" fmla="*/ 397 w 760"/>
              <a:gd name="T45" fmla="*/ 561 h 593"/>
              <a:gd name="T46" fmla="*/ 363 w 760"/>
              <a:gd name="T47" fmla="*/ 561 h 593"/>
              <a:gd name="T48" fmla="*/ 363 w 760"/>
              <a:gd name="T49" fmla="*/ 481 h 593"/>
              <a:gd name="T50" fmla="*/ 397 w 760"/>
              <a:gd name="T51" fmla="*/ 481 h 593"/>
              <a:gd name="T52" fmla="*/ 397 w 760"/>
              <a:gd name="T53" fmla="*/ 561 h 593"/>
              <a:gd name="T54" fmla="*/ 600 w 760"/>
              <a:gd name="T55" fmla="*/ 561 h 593"/>
              <a:gd name="T56" fmla="*/ 429 w 760"/>
              <a:gd name="T57" fmla="*/ 561 h 593"/>
              <a:gd name="T58" fmla="*/ 429 w 760"/>
              <a:gd name="T59" fmla="*/ 466 h 593"/>
              <a:gd name="T60" fmla="*/ 413 w 760"/>
              <a:gd name="T61" fmla="*/ 450 h 593"/>
              <a:gd name="T62" fmla="*/ 347 w 760"/>
              <a:gd name="T63" fmla="*/ 450 h 593"/>
              <a:gd name="T64" fmla="*/ 331 w 760"/>
              <a:gd name="T65" fmla="*/ 466 h 593"/>
              <a:gd name="T66" fmla="*/ 331 w 760"/>
              <a:gd name="T67" fmla="*/ 561 h 593"/>
              <a:gd name="T68" fmla="*/ 160 w 760"/>
              <a:gd name="T69" fmla="*/ 561 h 593"/>
              <a:gd name="T70" fmla="*/ 160 w 760"/>
              <a:gd name="T71" fmla="*/ 286 h 593"/>
              <a:gd name="T72" fmla="*/ 380 w 760"/>
              <a:gd name="T73" fmla="*/ 120 h 593"/>
              <a:gd name="T74" fmla="*/ 600 w 760"/>
              <a:gd name="T75" fmla="*/ 286 h 593"/>
              <a:gd name="T76" fmla="*/ 600 w 760"/>
              <a:gd name="T77" fmla="*/ 561 h 593"/>
              <a:gd name="T78" fmla="*/ 726 w 760"/>
              <a:gd name="T79" fmla="*/ 561 h 593"/>
              <a:gd name="T80" fmla="*/ 632 w 760"/>
              <a:gd name="T81" fmla="*/ 561 h 593"/>
              <a:gd name="T82" fmla="*/ 632 w 760"/>
              <a:gd name="T83" fmla="*/ 354 h 593"/>
              <a:gd name="T84" fmla="*/ 726 w 760"/>
              <a:gd name="T85" fmla="*/ 425 h 593"/>
              <a:gd name="T86" fmla="*/ 726 w 760"/>
              <a:gd name="T87" fmla="*/ 561 h 593"/>
              <a:gd name="T88" fmla="*/ 5 w 760"/>
              <a:gd name="T89" fmla="*/ 299 h 593"/>
              <a:gd name="T90" fmla="*/ 9 w 760"/>
              <a:gd name="T91" fmla="*/ 277 h 593"/>
              <a:gd name="T92" fmla="*/ 371 w 760"/>
              <a:gd name="T93" fmla="*/ 4 h 593"/>
              <a:gd name="T94" fmla="*/ 390 w 760"/>
              <a:gd name="T95" fmla="*/ 4 h 593"/>
              <a:gd name="T96" fmla="*/ 752 w 760"/>
              <a:gd name="T97" fmla="*/ 277 h 593"/>
              <a:gd name="T98" fmla="*/ 755 w 760"/>
              <a:gd name="T99" fmla="*/ 299 h 593"/>
              <a:gd name="T100" fmla="*/ 742 w 760"/>
              <a:gd name="T101" fmla="*/ 306 h 593"/>
              <a:gd name="T102" fmla="*/ 732 w 760"/>
              <a:gd name="T103" fmla="*/ 303 h 593"/>
              <a:gd name="T104" fmla="*/ 380 w 760"/>
              <a:gd name="T105" fmla="*/ 37 h 593"/>
              <a:gd name="T106" fmla="*/ 28 w 760"/>
              <a:gd name="T107" fmla="*/ 303 h 593"/>
              <a:gd name="T108" fmla="*/ 5 w 760"/>
              <a:gd name="T109" fmla="*/ 299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60" h="593">
                <a:moveTo>
                  <a:pt x="752" y="404"/>
                </a:moveTo>
                <a:cubicBezTo>
                  <a:pt x="632" y="314"/>
                  <a:pt x="632" y="314"/>
                  <a:pt x="632" y="314"/>
                </a:cubicBezTo>
                <a:cubicBezTo>
                  <a:pt x="632" y="278"/>
                  <a:pt x="632" y="278"/>
                  <a:pt x="632" y="278"/>
                </a:cubicBezTo>
                <a:cubicBezTo>
                  <a:pt x="632" y="273"/>
                  <a:pt x="629" y="268"/>
                  <a:pt x="625" y="265"/>
                </a:cubicBezTo>
                <a:cubicBezTo>
                  <a:pt x="390" y="87"/>
                  <a:pt x="390" y="87"/>
                  <a:pt x="390" y="87"/>
                </a:cubicBezTo>
                <a:cubicBezTo>
                  <a:pt x="384" y="83"/>
                  <a:pt x="376" y="83"/>
                  <a:pt x="371" y="87"/>
                </a:cubicBezTo>
                <a:cubicBezTo>
                  <a:pt x="135" y="265"/>
                  <a:pt x="135" y="265"/>
                  <a:pt x="135" y="265"/>
                </a:cubicBezTo>
                <a:cubicBezTo>
                  <a:pt x="131" y="268"/>
                  <a:pt x="128" y="273"/>
                  <a:pt x="128" y="278"/>
                </a:cubicBezTo>
                <a:cubicBezTo>
                  <a:pt x="128" y="314"/>
                  <a:pt x="128" y="314"/>
                  <a:pt x="128" y="314"/>
                </a:cubicBezTo>
                <a:cubicBezTo>
                  <a:pt x="9" y="404"/>
                  <a:pt x="9" y="404"/>
                  <a:pt x="9" y="404"/>
                </a:cubicBezTo>
                <a:cubicBezTo>
                  <a:pt x="5" y="407"/>
                  <a:pt x="2" y="412"/>
                  <a:pt x="2" y="417"/>
                </a:cubicBezTo>
                <a:cubicBezTo>
                  <a:pt x="2" y="577"/>
                  <a:pt x="2" y="577"/>
                  <a:pt x="2" y="577"/>
                </a:cubicBezTo>
                <a:cubicBezTo>
                  <a:pt x="2" y="586"/>
                  <a:pt x="9" y="593"/>
                  <a:pt x="18" y="593"/>
                </a:cubicBezTo>
                <a:cubicBezTo>
                  <a:pt x="742" y="593"/>
                  <a:pt x="742" y="593"/>
                  <a:pt x="742" y="593"/>
                </a:cubicBezTo>
                <a:cubicBezTo>
                  <a:pt x="751" y="593"/>
                  <a:pt x="758" y="586"/>
                  <a:pt x="758" y="577"/>
                </a:cubicBezTo>
                <a:cubicBezTo>
                  <a:pt x="758" y="417"/>
                  <a:pt x="758" y="417"/>
                  <a:pt x="758" y="417"/>
                </a:cubicBezTo>
                <a:cubicBezTo>
                  <a:pt x="758" y="412"/>
                  <a:pt x="756" y="407"/>
                  <a:pt x="752" y="404"/>
                </a:cubicBezTo>
                <a:close/>
                <a:moveTo>
                  <a:pt x="128" y="561"/>
                </a:moveTo>
                <a:cubicBezTo>
                  <a:pt x="34" y="561"/>
                  <a:pt x="34" y="561"/>
                  <a:pt x="34" y="561"/>
                </a:cubicBezTo>
                <a:cubicBezTo>
                  <a:pt x="34" y="425"/>
                  <a:pt x="34" y="425"/>
                  <a:pt x="34" y="425"/>
                </a:cubicBezTo>
                <a:cubicBezTo>
                  <a:pt x="128" y="354"/>
                  <a:pt x="128" y="354"/>
                  <a:pt x="128" y="354"/>
                </a:cubicBezTo>
                <a:lnTo>
                  <a:pt x="128" y="561"/>
                </a:lnTo>
                <a:close/>
                <a:moveTo>
                  <a:pt x="397" y="561"/>
                </a:moveTo>
                <a:cubicBezTo>
                  <a:pt x="363" y="561"/>
                  <a:pt x="363" y="561"/>
                  <a:pt x="363" y="561"/>
                </a:cubicBezTo>
                <a:cubicBezTo>
                  <a:pt x="363" y="481"/>
                  <a:pt x="363" y="481"/>
                  <a:pt x="363" y="481"/>
                </a:cubicBezTo>
                <a:cubicBezTo>
                  <a:pt x="397" y="481"/>
                  <a:pt x="397" y="481"/>
                  <a:pt x="397" y="481"/>
                </a:cubicBezTo>
                <a:lnTo>
                  <a:pt x="397" y="561"/>
                </a:lnTo>
                <a:close/>
                <a:moveTo>
                  <a:pt x="600" y="561"/>
                </a:moveTo>
                <a:cubicBezTo>
                  <a:pt x="429" y="561"/>
                  <a:pt x="429" y="561"/>
                  <a:pt x="429" y="561"/>
                </a:cubicBezTo>
                <a:cubicBezTo>
                  <a:pt x="429" y="466"/>
                  <a:pt x="429" y="466"/>
                  <a:pt x="429" y="466"/>
                </a:cubicBezTo>
                <a:cubicBezTo>
                  <a:pt x="429" y="457"/>
                  <a:pt x="422" y="450"/>
                  <a:pt x="413" y="450"/>
                </a:cubicBezTo>
                <a:cubicBezTo>
                  <a:pt x="347" y="450"/>
                  <a:pt x="347" y="450"/>
                  <a:pt x="347" y="450"/>
                </a:cubicBezTo>
                <a:cubicBezTo>
                  <a:pt x="338" y="450"/>
                  <a:pt x="331" y="457"/>
                  <a:pt x="331" y="466"/>
                </a:cubicBezTo>
                <a:cubicBezTo>
                  <a:pt x="331" y="561"/>
                  <a:pt x="331" y="561"/>
                  <a:pt x="331" y="561"/>
                </a:cubicBezTo>
                <a:cubicBezTo>
                  <a:pt x="160" y="561"/>
                  <a:pt x="160" y="561"/>
                  <a:pt x="160" y="561"/>
                </a:cubicBezTo>
                <a:cubicBezTo>
                  <a:pt x="160" y="286"/>
                  <a:pt x="160" y="286"/>
                  <a:pt x="160" y="286"/>
                </a:cubicBezTo>
                <a:cubicBezTo>
                  <a:pt x="380" y="120"/>
                  <a:pt x="380" y="120"/>
                  <a:pt x="380" y="120"/>
                </a:cubicBezTo>
                <a:cubicBezTo>
                  <a:pt x="600" y="286"/>
                  <a:pt x="600" y="286"/>
                  <a:pt x="600" y="286"/>
                </a:cubicBezTo>
                <a:lnTo>
                  <a:pt x="600" y="561"/>
                </a:lnTo>
                <a:close/>
                <a:moveTo>
                  <a:pt x="726" y="561"/>
                </a:moveTo>
                <a:cubicBezTo>
                  <a:pt x="632" y="561"/>
                  <a:pt x="632" y="561"/>
                  <a:pt x="632" y="561"/>
                </a:cubicBezTo>
                <a:cubicBezTo>
                  <a:pt x="632" y="354"/>
                  <a:pt x="632" y="354"/>
                  <a:pt x="632" y="354"/>
                </a:cubicBezTo>
                <a:cubicBezTo>
                  <a:pt x="726" y="425"/>
                  <a:pt x="726" y="425"/>
                  <a:pt x="726" y="425"/>
                </a:cubicBezTo>
                <a:lnTo>
                  <a:pt x="726" y="561"/>
                </a:lnTo>
                <a:close/>
                <a:moveTo>
                  <a:pt x="5" y="299"/>
                </a:moveTo>
                <a:cubicBezTo>
                  <a:pt x="0" y="292"/>
                  <a:pt x="2" y="282"/>
                  <a:pt x="9" y="277"/>
                </a:cubicBezTo>
                <a:cubicBezTo>
                  <a:pt x="371" y="4"/>
                  <a:pt x="371" y="4"/>
                  <a:pt x="371" y="4"/>
                </a:cubicBezTo>
                <a:cubicBezTo>
                  <a:pt x="376" y="0"/>
                  <a:pt x="384" y="0"/>
                  <a:pt x="390" y="4"/>
                </a:cubicBezTo>
                <a:cubicBezTo>
                  <a:pt x="752" y="277"/>
                  <a:pt x="752" y="277"/>
                  <a:pt x="752" y="277"/>
                </a:cubicBezTo>
                <a:cubicBezTo>
                  <a:pt x="759" y="282"/>
                  <a:pt x="760" y="292"/>
                  <a:pt x="755" y="299"/>
                </a:cubicBezTo>
                <a:cubicBezTo>
                  <a:pt x="752" y="304"/>
                  <a:pt x="747" y="306"/>
                  <a:pt x="742" y="306"/>
                </a:cubicBezTo>
                <a:cubicBezTo>
                  <a:pt x="739" y="306"/>
                  <a:pt x="735" y="305"/>
                  <a:pt x="732" y="303"/>
                </a:cubicBezTo>
                <a:cubicBezTo>
                  <a:pt x="380" y="37"/>
                  <a:pt x="380" y="37"/>
                  <a:pt x="380" y="37"/>
                </a:cubicBezTo>
                <a:cubicBezTo>
                  <a:pt x="28" y="303"/>
                  <a:pt x="28" y="303"/>
                  <a:pt x="28" y="303"/>
                </a:cubicBezTo>
                <a:cubicBezTo>
                  <a:pt x="21" y="308"/>
                  <a:pt x="11" y="306"/>
                  <a:pt x="5" y="2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" name="Freeform 28"/>
          <p:cNvSpPr>
            <a:spLocks noEditPoints="1"/>
          </p:cNvSpPr>
          <p:nvPr/>
        </p:nvSpPr>
        <p:spPr bwMode="auto">
          <a:xfrm>
            <a:off x="13095811" y="3101301"/>
            <a:ext cx="520548" cy="437584"/>
          </a:xfrm>
          <a:custGeom>
            <a:avLst/>
            <a:gdLst>
              <a:gd name="T0" fmla="*/ 605 w 630"/>
              <a:gd name="T1" fmla="*/ 264 h 530"/>
              <a:gd name="T2" fmla="*/ 525 w 630"/>
              <a:gd name="T3" fmla="*/ 261 h 530"/>
              <a:gd name="T4" fmla="*/ 442 w 630"/>
              <a:gd name="T5" fmla="*/ 77 h 530"/>
              <a:gd name="T6" fmla="*/ 296 w 630"/>
              <a:gd name="T7" fmla="*/ 47 h 530"/>
              <a:gd name="T8" fmla="*/ 239 w 630"/>
              <a:gd name="T9" fmla="*/ 4 h 530"/>
              <a:gd name="T10" fmla="*/ 220 w 630"/>
              <a:gd name="T11" fmla="*/ 4 h 530"/>
              <a:gd name="T12" fmla="*/ 8 w 630"/>
              <a:gd name="T13" fmla="*/ 164 h 530"/>
              <a:gd name="T14" fmla="*/ 5 w 630"/>
              <a:gd name="T15" fmla="*/ 187 h 530"/>
              <a:gd name="T16" fmla="*/ 27 w 630"/>
              <a:gd name="T17" fmla="*/ 190 h 530"/>
              <a:gd name="T18" fmla="*/ 230 w 630"/>
              <a:gd name="T19" fmla="*/ 37 h 530"/>
              <a:gd name="T20" fmla="*/ 258 w 630"/>
              <a:gd name="T21" fmla="*/ 59 h 530"/>
              <a:gd name="T22" fmla="*/ 236 w 630"/>
              <a:gd name="T23" fmla="*/ 70 h 530"/>
              <a:gd name="T24" fmla="*/ 220 w 630"/>
              <a:gd name="T25" fmla="*/ 72 h 530"/>
              <a:gd name="T26" fmla="*/ 8 w 630"/>
              <a:gd name="T27" fmla="*/ 232 h 530"/>
              <a:gd name="T28" fmla="*/ 2 w 630"/>
              <a:gd name="T29" fmla="*/ 245 h 530"/>
              <a:gd name="T30" fmla="*/ 2 w 630"/>
              <a:gd name="T31" fmla="*/ 514 h 530"/>
              <a:gd name="T32" fmla="*/ 18 w 630"/>
              <a:gd name="T33" fmla="*/ 530 h 530"/>
              <a:gd name="T34" fmla="*/ 442 w 630"/>
              <a:gd name="T35" fmla="*/ 530 h 530"/>
              <a:gd name="T36" fmla="*/ 458 w 630"/>
              <a:gd name="T37" fmla="*/ 514 h 530"/>
              <a:gd name="T38" fmla="*/ 458 w 630"/>
              <a:gd name="T39" fmla="*/ 307 h 530"/>
              <a:gd name="T40" fmla="*/ 507 w 630"/>
              <a:gd name="T41" fmla="*/ 288 h 530"/>
              <a:gd name="T42" fmla="*/ 567 w 630"/>
              <a:gd name="T43" fmla="*/ 304 h 530"/>
              <a:gd name="T44" fmla="*/ 619 w 630"/>
              <a:gd name="T45" fmla="*/ 292 h 530"/>
              <a:gd name="T46" fmla="*/ 626 w 630"/>
              <a:gd name="T47" fmla="*/ 271 h 530"/>
              <a:gd name="T48" fmla="*/ 605 w 630"/>
              <a:gd name="T49" fmla="*/ 264 h 530"/>
              <a:gd name="T50" fmla="*/ 256 w 630"/>
              <a:gd name="T51" fmla="*/ 498 h 530"/>
              <a:gd name="T52" fmla="*/ 204 w 630"/>
              <a:gd name="T53" fmla="*/ 498 h 530"/>
              <a:gd name="T54" fmla="*/ 204 w 630"/>
              <a:gd name="T55" fmla="*/ 383 h 530"/>
              <a:gd name="T56" fmla="*/ 256 w 630"/>
              <a:gd name="T57" fmla="*/ 383 h 530"/>
              <a:gd name="T58" fmla="*/ 256 w 630"/>
              <a:gd name="T59" fmla="*/ 498 h 530"/>
              <a:gd name="T60" fmla="*/ 426 w 630"/>
              <a:gd name="T61" fmla="*/ 498 h 530"/>
              <a:gd name="T62" fmla="*/ 287 w 630"/>
              <a:gd name="T63" fmla="*/ 498 h 530"/>
              <a:gd name="T64" fmla="*/ 287 w 630"/>
              <a:gd name="T65" fmla="*/ 367 h 530"/>
              <a:gd name="T66" fmla="*/ 272 w 630"/>
              <a:gd name="T67" fmla="*/ 351 h 530"/>
              <a:gd name="T68" fmla="*/ 188 w 630"/>
              <a:gd name="T69" fmla="*/ 351 h 530"/>
              <a:gd name="T70" fmla="*/ 172 w 630"/>
              <a:gd name="T71" fmla="*/ 367 h 530"/>
              <a:gd name="T72" fmla="*/ 172 w 630"/>
              <a:gd name="T73" fmla="*/ 498 h 530"/>
              <a:gd name="T74" fmla="*/ 33 w 630"/>
              <a:gd name="T75" fmla="*/ 498 h 530"/>
              <a:gd name="T76" fmla="*/ 33 w 630"/>
              <a:gd name="T77" fmla="*/ 252 h 530"/>
              <a:gd name="T78" fmla="*/ 220 w 630"/>
              <a:gd name="T79" fmla="*/ 112 h 530"/>
              <a:gd name="T80" fmla="*/ 304 w 630"/>
              <a:gd name="T81" fmla="*/ 279 h 530"/>
              <a:gd name="T82" fmla="*/ 413 w 630"/>
              <a:gd name="T83" fmla="*/ 313 h 530"/>
              <a:gd name="T84" fmla="*/ 426 w 630"/>
              <a:gd name="T85" fmla="*/ 312 h 530"/>
              <a:gd name="T86" fmla="*/ 426 w 630"/>
              <a:gd name="T87" fmla="*/ 498 h 530"/>
              <a:gd name="T88" fmla="*/ 337 w 630"/>
              <a:gd name="T89" fmla="*/ 173 h 530"/>
              <a:gd name="T90" fmla="*/ 477 w 630"/>
              <a:gd name="T91" fmla="*/ 268 h 530"/>
              <a:gd name="T92" fmla="*/ 322 w 630"/>
              <a:gd name="T93" fmla="*/ 253 h 530"/>
              <a:gd name="T94" fmla="*/ 253 w 630"/>
              <a:gd name="T95" fmla="*/ 97 h 530"/>
              <a:gd name="T96" fmla="*/ 424 w 630"/>
              <a:gd name="T97" fmla="*/ 103 h 530"/>
              <a:gd name="T98" fmla="*/ 495 w 630"/>
              <a:gd name="T99" fmla="*/ 241 h 530"/>
              <a:gd name="T100" fmla="*/ 355 w 630"/>
              <a:gd name="T101" fmla="*/ 147 h 530"/>
              <a:gd name="T102" fmla="*/ 333 w 630"/>
              <a:gd name="T103" fmla="*/ 151 h 530"/>
              <a:gd name="T104" fmla="*/ 337 w 630"/>
              <a:gd name="T105" fmla="*/ 173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30" h="530">
                <a:moveTo>
                  <a:pt x="605" y="264"/>
                </a:moveTo>
                <a:cubicBezTo>
                  <a:pt x="579" y="276"/>
                  <a:pt x="550" y="275"/>
                  <a:pt x="525" y="261"/>
                </a:cubicBezTo>
                <a:cubicBezTo>
                  <a:pt x="534" y="189"/>
                  <a:pt x="502" y="118"/>
                  <a:pt x="442" y="77"/>
                </a:cubicBezTo>
                <a:cubicBezTo>
                  <a:pt x="398" y="48"/>
                  <a:pt x="346" y="38"/>
                  <a:pt x="296" y="47"/>
                </a:cubicBezTo>
                <a:cubicBezTo>
                  <a:pt x="239" y="4"/>
                  <a:pt x="239" y="4"/>
                  <a:pt x="239" y="4"/>
                </a:cubicBezTo>
                <a:cubicBezTo>
                  <a:pt x="234" y="0"/>
                  <a:pt x="226" y="0"/>
                  <a:pt x="220" y="4"/>
                </a:cubicBezTo>
                <a:cubicBezTo>
                  <a:pt x="8" y="164"/>
                  <a:pt x="8" y="164"/>
                  <a:pt x="8" y="164"/>
                </a:cubicBezTo>
                <a:cubicBezTo>
                  <a:pt x="1" y="170"/>
                  <a:pt x="0" y="180"/>
                  <a:pt x="5" y="187"/>
                </a:cubicBezTo>
                <a:cubicBezTo>
                  <a:pt x="10" y="194"/>
                  <a:pt x="20" y="195"/>
                  <a:pt x="27" y="190"/>
                </a:cubicBezTo>
                <a:cubicBezTo>
                  <a:pt x="230" y="37"/>
                  <a:pt x="230" y="37"/>
                  <a:pt x="230" y="37"/>
                </a:cubicBezTo>
                <a:cubicBezTo>
                  <a:pt x="258" y="59"/>
                  <a:pt x="258" y="59"/>
                  <a:pt x="258" y="59"/>
                </a:cubicBezTo>
                <a:cubicBezTo>
                  <a:pt x="251" y="62"/>
                  <a:pt x="243" y="66"/>
                  <a:pt x="236" y="70"/>
                </a:cubicBezTo>
                <a:cubicBezTo>
                  <a:pt x="231" y="68"/>
                  <a:pt x="225" y="69"/>
                  <a:pt x="220" y="72"/>
                </a:cubicBezTo>
                <a:cubicBezTo>
                  <a:pt x="8" y="232"/>
                  <a:pt x="8" y="232"/>
                  <a:pt x="8" y="232"/>
                </a:cubicBezTo>
                <a:cubicBezTo>
                  <a:pt x="4" y="235"/>
                  <a:pt x="2" y="240"/>
                  <a:pt x="2" y="245"/>
                </a:cubicBezTo>
                <a:cubicBezTo>
                  <a:pt x="2" y="514"/>
                  <a:pt x="2" y="514"/>
                  <a:pt x="2" y="514"/>
                </a:cubicBezTo>
                <a:cubicBezTo>
                  <a:pt x="2" y="523"/>
                  <a:pt x="9" y="530"/>
                  <a:pt x="18" y="530"/>
                </a:cubicBezTo>
                <a:cubicBezTo>
                  <a:pt x="442" y="530"/>
                  <a:pt x="442" y="530"/>
                  <a:pt x="442" y="530"/>
                </a:cubicBezTo>
                <a:cubicBezTo>
                  <a:pt x="451" y="530"/>
                  <a:pt x="458" y="523"/>
                  <a:pt x="458" y="514"/>
                </a:cubicBezTo>
                <a:cubicBezTo>
                  <a:pt x="458" y="307"/>
                  <a:pt x="458" y="307"/>
                  <a:pt x="458" y="307"/>
                </a:cubicBezTo>
                <a:cubicBezTo>
                  <a:pt x="475" y="303"/>
                  <a:pt x="492" y="297"/>
                  <a:pt x="507" y="288"/>
                </a:cubicBezTo>
                <a:cubicBezTo>
                  <a:pt x="526" y="298"/>
                  <a:pt x="547" y="304"/>
                  <a:pt x="567" y="304"/>
                </a:cubicBezTo>
                <a:cubicBezTo>
                  <a:pt x="585" y="304"/>
                  <a:pt x="602" y="300"/>
                  <a:pt x="619" y="292"/>
                </a:cubicBezTo>
                <a:cubicBezTo>
                  <a:pt x="626" y="289"/>
                  <a:pt x="630" y="279"/>
                  <a:pt x="626" y="271"/>
                </a:cubicBezTo>
                <a:cubicBezTo>
                  <a:pt x="623" y="263"/>
                  <a:pt x="613" y="260"/>
                  <a:pt x="605" y="264"/>
                </a:cubicBezTo>
                <a:close/>
                <a:moveTo>
                  <a:pt x="256" y="498"/>
                </a:moveTo>
                <a:cubicBezTo>
                  <a:pt x="204" y="498"/>
                  <a:pt x="204" y="498"/>
                  <a:pt x="204" y="498"/>
                </a:cubicBezTo>
                <a:cubicBezTo>
                  <a:pt x="204" y="383"/>
                  <a:pt x="204" y="383"/>
                  <a:pt x="204" y="383"/>
                </a:cubicBezTo>
                <a:cubicBezTo>
                  <a:pt x="256" y="383"/>
                  <a:pt x="256" y="383"/>
                  <a:pt x="256" y="383"/>
                </a:cubicBezTo>
                <a:lnTo>
                  <a:pt x="256" y="498"/>
                </a:lnTo>
                <a:close/>
                <a:moveTo>
                  <a:pt x="426" y="498"/>
                </a:moveTo>
                <a:cubicBezTo>
                  <a:pt x="287" y="498"/>
                  <a:pt x="287" y="498"/>
                  <a:pt x="287" y="498"/>
                </a:cubicBezTo>
                <a:cubicBezTo>
                  <a:pt x="287" y="367"/>
                  <a:pt x="287" y="367"/>
                  <a:pt x="287" y="367"/>
                </a:cubicBezTo>
                <a:cubicBezTo>
                  <a:pt x="287" y="359"/>
                  <a:pt x="280" y="351"/>
                  <a:pt x="272" y="351"/>
                </a:cubicBezTo>
                <a:cubicBezTo>
                  <a:pt x="188" y="351"/>
                  <a:pt x="188" y="351"/>
                  <a:pt x="188" y="351"/>
                </a:cubicBezTo>
                <a:cubicBezTo>
                  <a:pt x="179" y="351"/>
                  <a:pt x="172" y="359"/>
                  <a:pt x="172" y="367"/>
                </a:cubicBezTo>
                <a:cubicBezTo>
                  <a:pt x="172" y="498"/>
                  <a:pt x="172" y="498"/>
                  <a:pt x="172" y="498"/>
                </a:cubicBezTo>
                <a:cubicBezTo>
                  <a:pt x="33" y="498"/>
                  <a:pt x="33" y="498"/>
                  <a:pt x="33" y="498"/>
                </a:cubicBezTo>
                <a:cubicBezTo>
                  <a:pt x="33" y="252"/>
                  <a:pt x="33" y="252"/>
                  <a:pt x="33" y="252"/>
                </a:cubicBezTo>
                <a:cubicBezTo>
                  <a:pt x="220" y="112"/>
                  <a:pt x="220" y="112"/>
                  <a:pt x="220" y="112"/>
                </a:cubicBezTo>
                <a:cubicBezTo>
                  <a:pt x="217" y="178"/>
                  <a:pt x="249" y="242"/>
                  <a:pt x="304" y="279"/>
                </a:cubicBezTo>
                <a:cubicBezTo>
                  <a:pt x="337" y="301"/>
                  <a:pt x="375" y="313"/>
                  <a:pt x="413" y="313"/>
                </a:cubicBezTo>
                <a:cubicBezTo>
                  <a:pt x="417" y="313"/>
                  <a:pt x="422" y="312"/>
                  <a:pt x="426" y="312"/>
                </a:cubicBezTo>
                <a:lnTo>
                  <a:pt x="426" y="498"/>
                </a:lnTo>
                <a:close/>
                <a:moveTo>
                  <a:pt x="337" y="173"/>
                </a:moveTo>
                <a:cubicBezTo>
                  <a:pt x="477" y="268"/>
                  <a:pt x="477" y="268"/>
                  <a:pt x="477" y="268"/>
                </a:cubicBezTo>
                <a:cubicBezTo>
                  <a:pt x="427" y="289"/>
                  <a:pt x="368" y="284"/>
                  <a:pt x="322" y="253"/>
                </a:cubicBezTo>
                <a:cubicBezTo>
                  <a:pt x="271" y="218"/>
                  <a:pt x="244" y="158"/>
                  <a:pt x="253" y="97"/>
                </a:cubicBezTo>
                <a:cubicBezTo>
                  <a:pt x="306" y="66"/>
                  <a:pt x="373" y="69"/>
                  <a:pt x="424" y="103"/>
                </a:cubicBezTo>
                <a:cubicBezTo>
                  <a:pt x="470" y="134"/>
                  <a:pt x="496" y="187"/>
                  <a:pt x="495" y="241"/>
                </a:cubicBezTo>
                <a:cubicBezTo>
                  <a:pt x="355" y="147"/>
                  <a:pt x="355" y="147"/>
                  <a:pt x="355" y="147"/>
                </a:cubicBezTo>
                <a:cubicBezTo>
                  <a:pt x="348" y="142"/>
                  <a:pt x="338" y="144"/>
                  <a:pt x="333" y="151"/>
                </a:cubicBezTo>
                <a:cubicBezTo>
                  <a:pt x="328" y="158"/>
                  <a:pt x="330" y="168"/>
                  <a:pt x="337" y="1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" name="Freeform 29"/>
          <p:cNvSpPr>
            <a:spLocks noEditPoints="1"/>
          </p:cNvSpPr>
          <p:nvPr/>
        </p:nvSpPr>
        <p:spPr bwMode="auto">
          <a:xfrm>
            <a:off x="10854797" y="3113410"/>
            <a:ext cx="522572" cy="381938"/>
          </a:xfrm>
          <a:custGeom>
            <a:avLst/>
            <a:gdLst>
              <a:gd name="T0" fmla="*/ 626 w 632"/>
              <a:gd name="T1" fmla="*/ 164 h 462"/>
              <a:gd name="T2" fmla="*/ 414 w 632"/>
              <a:gd name="T3" fmla="*/ 4 h 462"/>
              <a:gd name="T4" fmla="*/ 395 w 632"/>
              <a:gd name="T5" fmla="*/ 4 h 462"/>
              <a:gd name="T6" fmla="*/ 360 w 632"/>
              <a:gd name="T7" fmla="*/ 30 h 462"/>
              <a:gd name="T8" fmla="*/ 325 w 632"/>
              <a:gd name="T9" fmla="*/ 4 h 462"/>
              <a:gd name="T10" fmla="*/ 306 w 632"/>
              <a:gd name="T11" fmla="*/ 4 h 462"/>
              <a:gd name="T12" fmla="*/ 272 w 632"/>
              <a:gd name="T13" fmla="*/ 30 h 462"/>
              <a:gd name="T14" fmla="*/ 238 w 632"/>
              <a:gd name="T15" fmla="*/ 4 h 462"/>
              <a:gd name="T16" fmla="*/ 219 w 632"/>
              <a:gd name="T17" fmla="*/ 4 h 462"/>
              <a:gd name="T18" fmla="*/ 7 w 632"/>
              <a:gd name="T19" fmla="*/ 164 h 462"/>
              <a:gd name="T20" fmla="*/ 0 w 632"/>
              <a:gd name="T21" fmla="*/ 177 h 462"/>
              <a:gd name="T22" fmla="*/ 0 w 632"/>
              <a:gd name="T23" fmla="*/ 446 h 462"/>
              <a:gd name="T24" fmla="*/ 16 w 632"/>
              <a:gd name="T25" fmla="*/ 462 h 462"/>
              <a:gd name="T26" fmla="*/ 617 w 632"/>
              <a:gd name="T27" fmla="*/ 462 h 462"/>
              <a:gd name="T28" fmla="*/ 632 w 632"/>
              <a:gd name="T29" fmla="*/ 446 h 462"/>
              <a:gd name="T30" fmla="*/ 632 w 632"/>
              <a:gd name="T31" fmla="*/ 177 h 462"/>
              <a:gd name="T32" fmla="*/ 626 w 632"/>
              <a:gd name="T33" fmla="*/ 164 h 462"/>
              <a:gd name="T34" fmla="*/ 254 w 632"/>
              <a:gd name="T35" fmla="*/ 430 h 462"/>
              <a:gd name="T36" fmla="*/ 202 w 632"/>
              <a:gd name="T37" fmla="*/ 430 h 462"/>
              <a:gd name="T38" fmla="*/ 202 w 632"/>
              <a:gd name="T39" fmla="*/ 315 h 462"/>
              <a:gd name="T40" fmla="*/ 254 w 632"/>
              <a:gd name="T41" fmla="*/ 315 h 462"/>
              <a:gd name="T42" fmla="*/ 254 w 632"/>
              <a:gd name="T43" fmla="*/ 430 h 462"/>
              <a:gd name="T44" fmla="*/ 425 w 632"/>
              <a:gd name="T45" fmla="*/ 430 h 462"/>
              <a:gd name="T46" fmla="*/ 286 w 632"/>
              <a:gd name="T47" fmla="*/ 430 h 462"/>
              <a:gd name="T48" fmla="*/ 286 w 632"/>
              <a:gd name="T49" fmla="*/ 299 h 462"/>
              <a:gd name="T50" fmla="*/ 270 w 632"/>
              <a:gd name="T51" fmla="*/ 284 h 462"/>
              <a:gd name="T52" fmla="*/ 187 w 632"/>
              <a:gd name="T53" fmla="*/ 284 h 462"/>
              <a:gd name="T54" fmla="*/ 171 w 632"/>
              <a:gd name="T55" fmla="*/ 299 h 462"/>
              <a:gd name="T56" fmla="*/ 171 w 632"/>
              <a:gd name="T57" fmla="*/ 430 h 462"/>
              <a:gd name="T58" fmla="*/ 32 w 632"/>
              <a:gd name="T59" fmla="*/ 430 h 462"/>
              <a:gd name="T60" fmla="*/ 32 w 632"/>
              <a:gd name="T61" fmla="*/ 185 h 462"/>
              <a:gd name="T62" fmla="*/ 228 w 632"/>
              <a:gd name="T63" fmla="*/ 36 h 462"/>
              <a:gd name="T64" fmla="*/ 425 w 632"/>
              <a:gd name="T65" fmla="*/ 185 h 462"/>
              <a:gd name="T66" fmla="*/ 425 w 632"/>
              <a:gd name="T67" fmla="*/ 430 h 462"/>
              <a:gd name="T68" fmla="*/ 512 w 632"/>
              <a:gd name="T69" fmla="*/ 430 h 462"/>
              <a:gd name="T70" fmla="*/ 456 w 632"/>
              <a:gd name="T71" fmla="*/ 430 h 462"/>
              <a:gd name="T72" fmla="*/ 456 w 632"/>
              <a:gd name="T73" fmla="*/ 177 h 462"/>
              <a:gd name="T74" fmla="*/ 450 w 632"/>
              <a:gd name="T75" fmla="*/ 164 h 462"/>
              <a:gd name="T76" fmla="*/ 298 w 632"/>
              <a:gd name="T77" fmla="*/ 49 h 462"/>
              <a:gd name="T78" fmla="*/ 316 w 632"/>
              <a:gd name="T79" fmla="*/ 36 h 462"/>
              <a:gd name="T80" fmla="*/ 512 w 632"/>
              <a:gd name="T81" fmla="*/ 185 h 462"/>
              <a:gd name="T82" fmla="*/ 512 w 632"/>
              <a:gd name="T83" fmla="*/ 430 h 462"/>
              <a:gd name="T84" fmla="*/ 601 w 632"/>
              <a:gd name="T85" fmla="*/ 430 h 462"/>
              <a:gd name="T86" fmla="*/ 544 w 632"/>
              <a:gd name="T87" fmla="*/ 430 h 462"/>
              <a:gd name="T88" fmla="*/ 544 w 632"/>
              <a:gd name="T89" fmla="*/ 177 h 462"/>
              <a:gd name="T90" fmla="*/ 537 w 632"/>
              <a:gd name="T91" fmla="*/ 164 h 462"/>
              <a:gd name="T92" fmla="*/ 386 w 632"/>
              <a:gd name="T93" fmla="*/ 50 h 462"/>
              <a:gd name="T94" fmla="*/ 404 w 632"/>
              <a:gd name="T95" fmla="*/ 36 h 462"/>
              <a:gd name="T96" fmla="*/ 601 w 632"/>
              <a:gd name="T97" fmla="*/ 185 h 462"/>
              <a:gd name="T98" fmla="*/ 601 w 632"/>
              <a:gd name="T99" fmla="*/ 430 h 4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32" h="462">
                <a:moveTo>
                  <a:pt x="626" y="164"/>
                </a:moveTo>
                <a:cubicBezTo>
                  <a:pt x="414" y="4"/>
                  <a:pt x="414" y="4"/>
                  <a:pt x="414" y="4"/>
                </a:cubicBezTo>
                <a:cubicBezTo>
                  <a:pt x="408" y="0"/>
                  <a:pt x="400" y="0"/>
                  <a:pt x="395" y="4"/>
                </a:cubicBezTo>
                <a:cubicBezTo>
                  <a:pt x="360" y="30"/>
                  <a:pt x="360" y="30"/>
                  <a:pt x="360" y="30"/>
                </a:cubicBezTo>
                <a:cubicBezTo>
                  <a:pt x="325" y="4"/>
                  <a:pt x="325" y="4"/>
                  <a:pt x="325" y="4"/>
                </a:cubicBezTo>
                <a:cubicBezTo>
                  <a:pt x="319" y="0"/>
                  <a:pt x="312" y="0"/>
                  <a:pt x="306" y="4"/>
                </a:cubicBezTo>
                <a:cubicBezTo>
                  <a:pt x="272" y="30"/>
                  <a:pt x="272" y="30"/>
                  <a:pt x="272" y="30"/>
                </a:cubicBezTo>
                <a:cubicBezTo>
                  <a:pt x="238" y="4"/>
                  <a:pt x="238" y="4"/>
                  <a:pt x="238" y="4"/>
                </a:cubicBezTo>
                <a:cubicBezTo>
                  <a:pt x="232" y="0"/>
                  <a:pt x="225" y="0"/>
                  <a:pt x="219" y="4"/>
                </a:cubicBezTo>
                <a:cubicBezTo>
                  <a:pt x="7" y="164"/>
                  <a:pt x="7" y="164"/>
                  <a:pt x="7" y="164"/>
                </a:cubicBezTo>
                <a:cubicBezTo>
                  <a:pt x="3" y="167"/>
                  <a:pt x="0" y="172"/>
                  <a:pt x="0" y="177"/>
                </a:cubicBezTo>
                <a:cubicBezTo>
                  <a:pt x="0" y="446"/>
                  <a:pt x="0" y="446"/>
                  <a:pt x="0" y="446"/>
                </a:cubicBezTo>
                <a:cubicBezTo>
                  <a:pt x="0" y="455"/>
                  <a:pt x="7" y="462"/>
                  <a:pt x="16" y="462"/>
                </a:cubicBezTo>
                <a:cubicBezTo>
                  <a:pt x="617" y="462"/>
                  <a:pt x="617" y="462"/>
                  <a:pt x="617" y="462"/>
                </a:cubicBezTo>
                <a:cubicBezTo>
                  <a:pt x="625" y="462"/>
                  <a:pt x="632" y="455"/>
                  <a:pt x="632" y="446"/>
                </a:cubicBezTo>
                <a:cubicBezTo>
                  <a:pt x="632" y="177"/>
                  <a:pt x="632" y="177"/>
                  <a:pt x="632" y="177"/>
                </a:cubicBezTo>
                <a:cubicBezTo>
                  <a:pt x="632" y="172"/>
                  <a:pt x="630" y="167"/>
                  <a:pt x="626" y="164"/>
                </a:cubicBezTo>
                <a:close/>
                <a:moveTo>
                  <a:pt x="254" y="430"/>
                </a:moveTo>
                <a:cubicBezTo>
                  <a:pt x="202" y="430"/>
                  <a:pt x="202" y="430"/>
                  <a:pt x="202" y="430"/>
                </a:cubicBezTo>
                <a:cubicBezTo>
                  <a:pt x="202" y="315"/>
                  <a:pt x="202" y="315"/>
                  <a:pt x="202" y="315"/>
                </a:cubicBezTo>
                <a:cubicBezTo>
                  <a:pt x="254" y="315"/>
                  <a:pt x="254" y="315"/>
                  <a:pt x="254" y="315"/>
                </a:cubicBezTo>
                <a:lnTo>
                  <a:pt x="254" y="430"/>
                </a:lnTo>
                <a:close/>
                <a:moveTo>
                  <a:pt x="425" y="430"/>
                </a:moveTo>
                <a:cubicBezTo>
                  <a:pt x="286" y="430"/>
                  <a:pt x="286" y="430"/>
                  <a:pt x="286" y="430"/>
                </a:cubicBezTo>
                <a:cubicBezTo>
                  <a:pt x="286" y="299"/>
                  <a:pt x="286" y="299"/>
                  <a:pt x="286" y="299"/>
                </a:cubicBezTo>
                <a:cubicBezTo>
                  <a:pt x="286" y="291"/>
                  <a:pt x="279" y="284"/>
                  <a:pt x="270" y="284"/>
                </a:cubicBezTo>
                <a:cubicBezTo>
                  <a:pt x="187" y="284"/>
                  <a:pt x="187" y="284"/>
                  <a:pt x="187" y="284"/>
                </a:cubicBezTo>
                <a:cubicBezTo>
                  <a:pt x="178" y="284"/>
                  <a:pt x="171" y="291"/>
                  <a:pt x="171" y="299"/>
                </a:cubicBezTo>
                <a:cubicBezTo>
                  <a:pt x="171" y="430"/>
                  <a:pt x="171" y="430"/>
                  <a:pt x="171" y="430"/>
                </a:cubicBezTo>
                <a:cubicBezTo>
                  <a:pt x="32" y="430"/>
                  <a:pt x="32" y="430"/>
                  <a:pt x="32" y="430"/>
                </a:cubicBezTo>
                <a:cubicBezTo>
                  <a:pt x="32" y="185"/>
                  <a:pt x="32" y="185"/>
                  <a:pt x="32" y="185"/>
                </a:cubicBezTo>
                <a:cubicBezTo>
                  <a:pt x="228" y="36"/>
                  <a:pt x="228" y="36"/>
                  <a:pt x="228" y="36"/>
                </a:cubicBezTo>
                <a:cubicBezTo>
                  <a:pt x="425" y="185"/>
                  <a:pt x="425" y="185"/>
                  <a:pt x="425" y="185"/>
                </a:cubicBezTo>
                <a:lnTo>
                  <a:pt x="425" y="430"/>
                </a:lnTo>
                <a:close/>
                <a:moveTo>
                  <a:pt x="512" y="430"/>
                </a:moveTo>
                <a:cubicBezTo>
                  <a:pt x="456" y="430"/>
                  <a:pt x="456" y="430"/>
                  <a:pt x="456" y="430"/>
                </a:cubicBezTo>
                <a:cubicBezTo>
                  <a:pt x="456" y="177"/>
                  <a:pt x="456" y="177"/>
                  <a:pt x="456" y="177"/>
                </a:cubicBezTo>
                <a:cubicBezTo>
                  <a:pt x="456" y="172"/>
                  <a:pt x="454" y="167"/>
                  <a:pt x="450" y="164"/>
                </a:cubicBezTo>
                <a:cubicBezTo>
                  <a:pt x="298" y="49"/>
                  <a:pt x="298" y="49"/>
                  <a:pt x="298" y="49"/>
                </a:cubicBezTo>
                <a:cubicBezTo>
                  <a:pt x="316" y="36"/>
                  <a:pt x="316" y="36"/>
                  <a:pt x="316" y="36"/>
                </a:cubicBezTo>
                <a:cubicBezTo>
                  <a:pt x="512" y="185"/>
                  <a:pt x="512" y="185"/>
                  <a:pt x="512" y="185"/>
                </a:cubicBezTo>
                <a:lnTo>
                  <a:pt x="512" y="430"/>
                </a:lnTo>
                <a:close/>
                <a:moveTo>
                  <a:pt x="601" y="430"/>
                </a:moveTo>
                <a:cubicBezTo>
                  <a:pt x="544" y="430"/>
                  <a:pt x="544" y="430"/>
                  <a:pt x="544" y="430"/>
                </a:cubicBezTo>
                <a:cubicBezTo>
                  <a:pt x="544" y="177"/>
                  <a:pt x="544" y="177"/>
                  <a:pt x="544" y="177"/>
                </a:cubicBezTo>
                <a:cubicBezTo>
                  <a:pt x="544" y="172"/>
                  <a:pt x="541" y="167"/>
                  <a:pt x="537" y="164"/>
                </a:cubicBezTo>
                <a:cubicBezTo>
                  <a:pt x="386" y="50"/>
                  <a:pt x="386" y="50"/>
                  <a:pt x="386" y="50"/>
                </a:cubicBezTo>
                <a:cubicBezTo>
                  <a:pt x="404" y="36"/>
                  <a:pt x="404" y="36"/>
                  <a:pt x="404" y="36"/>
                </a:cubicBezTo>
                <a:cubicBezTo>
                  <a:pt x="601" y="185"/>
                  <a:pt x="601" y="185"/>
                  <a:pt x="601" y="185"/>
                </a:cubicBezTo>
                <a:lnTo>
                  <a:pt x="601" y="4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" name="Freeform 30"/>
          <p:cNvSpPr>
            <a:spLocks noEditPoints="1"/>
          </p:cNvSpPr>
          <p:nvPr/>
        </p:nvSpPr>
        <p:spPr bwMode="auto">
          <a:xfrm>
            <a:off x="19875066" y="3082807"/>
            <a:ext cx="438090" cy="522572"/>
          </a:xfrm>
          <a:custGeom>
            <a:avLst/>
            <a:gdLst>
              <a:gd name="T0" fmla="*/ 512 w 530"/>
              <a:gd name="T1" fmla="*/ 632 h 632"/>
              <a:gd name="T2" fmla="*/ 528 w 530"/>
              <a:gd name="T3" fmla="*/ 174 h 632"/>
              <a:gd name="T4" fmla="*/ 413 w 530"/>
              <a:gd name="T5" fmla="*/ 71 h 632"/>
              <a:gd name="T6" fmla="*/ 284 w 530"/>
              <a:gd name="T7" fmla="*/ 162 h 632"/>
              <a:gd name="T8" fmla="*/ 278 w 530"/>
              <a:gd name="T9" fmla="*/ 616 h 632"/>
              <a:gd name="T10" fmla="*/ 310 w 530"/>
              <a:gd name="T11" fmla="*/ 181 h 632"/>
              <a:gd name="T12" fmla="*/ 497 w 530"/>
              <a:gd name="T13" fmla="*/ 181 h 632"/>
              <a:gd name="T14" fmla="*/ 310 w 530"/>
              <a:gd name="T15" fmla="*/ 600 h 632"/>
              <a:gd name="T16" fmla="*/ 282 w 530"/>
              <a:gd name="T17" fmla="*/ 118 h 632"/>
              <a:gd name="T18" fmla="*/ 393 w 530"/>
              <a:gd name="T19" fmla="*/ 5 h 632"/>
              <a:gd name="T20" fmla="*/ 523 w 530"/>
              <a:gd name="T21" fmla="*/ 96 h 632"/>
              <a:gd name="T22" fmla="*/ 502 w 530"/>
              <a:gd name="T23" fmla="*/ 120 h 632"/>
              <a:gd name="T24" fmla="*/ 304 w 530"/>
              <a:gd name="T25" fmla="*/ 120 h 632"/>
              <a:gd name="T26" fmla="*/ 282 w 530"/>
              <a:gd name="T27" fmla="*/ 118 h 632"/>
              <a:gd name="T28" fmla="*/ 236 w 530"/>
              <a:gd name="T29" fmla="*/ 632 h 632"/>
              <a:gd name="T30" fmla="*/ 252 w 530"/>
              <a:gd name="T31" fmla="*/ 356 h 632"/>
              <a:gd name="T32" fmla="*/ 137 w 530"/>
              <a:gd name="T33" fmla="*/ 253 h 632"/>
              <a:gd name="T34" fmla="*/ 8 w 530"/>
              <a:gd name="T35" fmla="*/ 344 h 632"/>
              <a:gd name="T36" fmla="*/ 2 w 530"/>
              <a:gd name="T37" fmla="*/ 616 h 632"/>
              <a:gd name="T38" fmla="*/ 34 w 530"/>
              <a:gd name="T39" fmla="*/ 364 h 632"/>
              <a:gd name="T40" fmla="*/ 221 w 530"/>
              <a:gd name="T41" fmla="*/ 364 h 632"/>
              <a:gd name="T42" fmla="*/ 34 w 530"/>
              <a:gd name="T43" fmla="*/ 600 h 632"/>
              <a:gd name="T44" fmla="*/ 6 w 530"/>
              <a:gd name="T45" fmla="*/ 301 h 632"/>
              <a:gd name="T46" fmla="*/ 117 w 530"/>
              <a:gd name="T47" fmla="*/ 187 h 632"/>
              <a:gd name="T48" fmla="*/ 247 w 530"/>
              <a:gd name="T49" fmla="*/ 278 h 632"/>
              <a:gd name="T50" fmla="*/ 236 w 530"/>
              <a:gd name="T51" fmla="*/ 306 h 632"/>
              <a:gd name="T52" fmla="*/ 127 w 530"/>
              <a:gd name="T53" fmla="*/ 220 h 632"/>
              <a:gd name="T54" fmla="*/ 6 w 530"/>
              <a:gd name="T55" fmla="*/ 301 h 632"/>
              <a:gd name="T56" fmla="*/ 173 w 530"/>
              <a:gd name="T57" fmla="*/ 511 h 632"/>
              <a:gd name="T58" fmla="*/ 127 w 530"/>
              <a:gd name="T59" fmla="*/ 548 h 632"/>
              <a:gd name="T60" fmla="*/ 82 w 530"/>
              <a:gd name="T61" fmla="*/ 511 h 632"/>
              <a:gd name="T62" fmla="*/ 104 w 530"/>
              <a:gd name="T63" fmla="*/ 489 h 632"/>
              <a:gd name="T64" fmla="*/ 111 w 530"/>
              <a:gd name="T65" fmla="*/ 378 h 632"/>
              <a:gd name="T66" fmla="*/ 143 w 530"/>
              <a:gd name="T67" fmla="*/ 378 h 632"/>
              <a:gd name="T68" fmla="*/ 150 w 530"/>
              <a:gd name="T69" fmla="*/ 489 h 632"/>
              <a:gd name="T70" fmla="*/ 449 w 530"/>
              <a:gd name="T71" fmla="*/ 370 h 632"/>
              <a:gd name="T72" fmla="*/ 438 w 530"/>
              <a:gd name="T73" fmla="*/ 397 h 632"/>
              <a:gd name="T74" fmla="*/ 419 w 530"/>
              <a:gd name="T75" fmla="*/ 386 h 632"/>
              <a:gd name="T76" fmla="*/ 403 w 530"/>
              <a:gd name="T77" fmla="*/ 519 h 632"/>
              <a:gd name="T78" fmla="*/ 387 w 530"/>
              <a:gd name="T79" fmla="*/ 386 h 632"/>
              <a:gd name="T80" fmla="*/ 358 w 530"/>
              <a:gd name="T81" fmla="*/ 393 h 632"/>
              <a:gd name="T82" fmla="*/ 389 w 530"/>
              <a:gd name="T83" fmla="*/ 339 h 632"/>
              <a:gd name="T84" fmla="*/ 449 w 530"/>
              <a:gd name="T85" fmla="*/ 370 h 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30" h="632">
                <a:moveTo>
                  <a:pt x="294" y="632"/>
                </a:moveTo>
                <a:cubicBezTo>
                  <a:pt x="512" y="632"/>
                  <a:pt x="512" y="632"/>
                  <a:pt x="512" y="632"/>
                </a:cubicBezTo>
                <a:cubicBezTo>
                  <a:pt x="521" y="632"/>
                  <a:pt x="528" y="625"/>
                  <a:pt x="528" y="616"/>
                </a:cubicBezTo>
                <a:cubicBezTo>
                  <a:pt x="528" y="174"/>
                  <a:pt x="528" y="174"/>
                  <a:pt x="528" y="174"/>
                </a:cubicBezTo>
                <a:cubicBezTo>
                  <a:pt x="528" y="169"/>
                  <a:pt x="526" y="165"/>
                  <a:pt x="523" y="162"/>
                </a:cubicBezTo>
                <a:cubicBezTo>
                  <a:pt x="413" y="71"/>
                  <a:pt x="413" y="71"/>
                  <a:pt x="413" y="71"/>
                </a:cubicBezTo>
                <a:cubicBezTo>
                  <a:pt x="408" y="66"/>
                  <a:pt x="399" y="66"/>
                  <a:pt x="393" y="71"/>
                </a:cubicBezTo>
                <a:cubicBezTo>
                  <a:pt x="284" y="162"/>
                  <a:pt x="284" y="162"/>
                  <a:pt x="284" y="162"/>
                </a:cubicBezTo>
                <a:cubicBezTo>
                  <a:pt x="281" y="165"/>
                  <a:pt x="278" y="169"/>
                  <a:pt x="278" y="174"/>
                </a:cubicBezTo>
                <a:cubicBezTo>
                  <a:pt x="278" y="616"/>
                  <a:pt x="278" y="616"/>
                  <a:pt x="278" y="616"/>
                </a:cubicBezTo>
                <a:cubicBezTo>
                  <a:pt x="278" y="625"/>
                  <a:pt x="286" y="632"/>
                  <a:pt x="294" y="632"/>
                </a:cubicBezTo>
                <a:close/>
                <a:moveTo>
                  <a:pt x="310" y="181"/>
                </a:moveTo>
                <a:cubicBezTo>
                  <a:pt x="403" y="104"/>
                  <a:pt x="403" y="104"/>
                  <a:pt x="403" y="104"/>
                </a:cubicBezTo>
                <a:cubicBezTo>
                  <a:pt x="497" y="181"/>
                  <a:pt x="497" y="181"/>
                  <a:pt x="497" y="181"/>
                </a:cubicBezTo>
                <a:cubicBezTo>
                  <a:pt x="497" y="600"/>
                  <a:pt x="497" y="600"/>
                  <a:pt x="497" y="600"/>
                </a:cubicBezTo>
                <a:cubicBezTo>
                  <a:pt x="310" y="600"/>
                  <a:pt x="310" y="600"/>
                  <a:pt x="310" y="600"/>
                </a:cubicBezTo>
                <a:lnTo>
                  <a:pt x="310" y="181"/>
                </a:lnTo>
                <a:close/>
                <a:moveTo>
                  <a:pt x="282" y="118"/>
                </a:moveTo>
                <a:cubicBezTo>
                  <a:pt x="276" y="112"/>
                  <a:pt x="277" y="102"/>
                  <a:pt x="284" y="96"/>
                </a:cubicBezTo>
                <a:cubicBezTo>
                  <a:pt x="393" y="5"/>
                  <a:pt x="393" y="5"/>
                  <a:pt x="393" y="5"/>
                </a:cubicBezTo>
                <a:cubicBezTo>
                  <a:pt x="399" y="0"/>
                  <a:pt x="408" y="0"/>
                  <a:pt x="413" y="5"/>
                </a:cubicBezTo>
                <a:cubicBezTo>
                  <a:pt x="523" y="96"/>
                  <a:pt x="523" y="96"/>
                  <a:pt x="523" y="96"/>
                </a:cubicBezTo>
                <a:cubicBezTo>
                  <a:pt x="529" y="102"/>
                  <a:pt x="530" y="112"/>
                  <a:pt x="525" y="118"/>
                </a:cubicBezTo>
                <a:cubicBezTo>
                  <a:pt x="519" y="125"/>
                  <a:pt x="509" y="126"/>
                  <a:pt x="502" y="120"/>
                </a:cubicBezTo>
                <a:cubicBezTo>
                  <a:pt x="403" y="38"/>
                  <a:pt x="403" y="38"/>
                  <a:pt x="403" y="38"/>
                </a:cubicBezTo>
                <a:cubicBezTo>
                  <a:pt x="304" y="120"/>
                  <a:pt x="304" y="120"/>
                  <a:pt x="304" y="120"/>
                </a:cubicBezTo>
                <a:cubicBezTo>
                  <a:pt x="301" y="123"/>
                  <a:pt x="298" y="124"/>
                  <a:pt x="294" y="124"/>
                </a:cubicBezTo>
                <a:cubicBezTo>
                  <a:pt x="290" y="124"/>
                  <a:pt x="285" y="122"/>
                  <a:pt x="282" y="118"/>
                </a:cubicBezTo>
                <a:close/>
                <a:moveTo>
                  <a:pt x="18" y="632"/>
                </a:moveTo>
                <a:cubicBezTo>
                  <a:pt x="236" y="632"/>
                  <a:pt x="236" y="632"/>
                  <a:pt x="236" y="632"/>
                </a:cubicBezTo>
                <a:cubicBezTo>
                  <a:pt x="245" y="632"/>
                  <a:pt x="252" y="625"/>
                  <a:pt x="252" y="616"/>
                </a:cubicBezTo>
                <a:cubicBezTo>
                  <a:pt x="252" y="356"/>
                  <a:pt x="252" y="356"/>
                  <a:pt x="252" y="356"/>
                </a:cubicBezTo>
                <a:cubicBezTo>
                  <a:pt x="252" y="352"/>
                  <a:pt x="250" y="347"/>
                  <a:pt x="247" y="344"/>
                </a:cubicBezTo>
                <a:cubicBezTo>
                  <a:pt x="137" y="253"/>
                  <a:pt x="137" y="253"/>
                  <a:pt x="137" y="253"/>
                </a:cubicBezTo>
                <a:cubicBezTo>
                  <a:pt x="132" y="248"/>
                  <a:pt x="123" y="248"/>
                  <a:pt x="117" y="253"/>
                </a:cubicBezTo>
                <a:cubicBezTo>
                  <a:pt x="8" y="344"/>
                  <a:pt x="8" y="344"/>
                  <a:pt x="8" y="344"/>
                </a:cubicBezTo>
                <a:cubicBezTo>
                  <a:pt x="4" y="347"/>
                  <a:pt x="2" y="352"/>
                  <a:pt x="2" y="356"/>
                </a:cubicBezTo>
                <a:cubicBezTo>
                  <a:pt x="2" y="616"/>
                  <a:pt x="2" y="616"/>
                  <a:pt x="2" y="616"/>
                </a:cubicBezTo>
                <a:cubicBezTo>
                  <a:pt x="2" y="625"/>
                  <a:pt x="9" y="632"/>
                  <a:pt x="18" y="632"/>
                </a:cubicBezTo>
                <a:close/>
                <a:moveTo>
                  <a:pt x="34" y="364"/>
                </a:moveTo>
                <a:cubicBezTo>
                  <a:pt x="127" y="286"/>
                  <a:pt x="127" y="286"/>
                  <a:pt x="127" y="286"/>
                </a:cubicBezTo>
                <a:cubicBezTo>
                  <a:pt x="221" y="364"/>
                  <a:pt x="221" y="364"/>
                  <a:pt x="221" y="364"/>
                </a:cubicBezTo>
                <a:cubicBezTo>
                  <a:pt x="221" y="600"/>
                  <a:pt x="221" y="600"/>
                  <a:pt x="221" y="600"/>
                </a:cubicBezTo>
                <a:cubicBezTo>
                  <a:pt x="34" y="600"/>
                  <a:pt x="34" y="600"/>
                  <a:pt x="34" y="600"/>
                </a:cubicBezTo>
                <a:lnTo>
                  <a:pt x="34" y="364"/>
                </a:lnTo>
                <a:close/>
                <a:moveTo>
                  <a:pt x="6" y="301"/>
                </a:moveTo>
                <a:cubicBezTo>
                  <a:pt x="0" y="294"/>
                  <a:pt x="1" y="284"/>
                  <a:pt x="8" y="278"/>
                </a:cubicBezTo>
                <a:cubicBezTo>
                  <a:pt x="117" y="187"/>
                  <a:pt x="117" y="187"/>
                  <a:pt x="117" y="187"/>
                </a:cubicBezTo>
                <a:cubicBezTo>
                  <a:pt x="123" y="183"/>
                  <a:pt x="132" y="183"/>
                  <a:pt x="137" y="187"/>
                </a:cubicBezTo>
                <a:cubicBezTo>
                  <a:pt x="247" y="278"/>
                  <a:pt x="247" y="278"/>
                  <a:pt x="247" y="278"/>
                </a:cubicBezTo>
                <a:cubicBezTo>
                  <a:pt x="253" y="284"/>
                  <a:pt x="254" y="294"/>
                  <a:pt x="249" y="301"/>
                </a:cubicBezTo>
                <a:cubicBezTo>
                  <a:pt x="245" y="304"/>
                  <a:pt x="241" y="306"/>
                  <a:pt x="236" y="306"/>
                </a:cubicBezTo>
                <a:cubicBezTo>
                  <a:pt x="233" y="306"/>
                  <a:pt x="229" y="305"/>
                  <a:pt x="226" y="303"/>
                </a:cubicBezTo>
                <a:cubicBezTo>
                  <a:pt x="127" y="220"/>
                  <a:pt x="127" y="220"/>
                  <a:pt x="127" y="220"/>
                </a:cubicBezTo>
                <a:cubicBezTo>
                  <a:pt x="28" y="303"/>
                  <a:pt x="28" y="303"/>
                  <a:pt x="28" y="303"/>
                </a:cubicBezTo>
                <a:cubicBezTo>
                  <a:pt x="22" y="308"/>
                  <a:pt x="12" y="307"/>
                  <a:pt x="6" y="301"/>
                </a:cubicBezTo>
                <a:close/>
                <a:moveTo>
                  <a:pt x="173" y="489"/>
                </a:moveTo>
                <a:cubicBezTo>
                  <a:pt x="179" y="495"/>
                  <a:pt x="179" y="505"/>
                  <a:pt x="173" y="511"/>
                </a:cubicBezTo>
                <a:cubicBezTo>
                  <a:pt x="142" y="542"/>
                  <a:pt x="142" y="542"/>
                  <a:pt x="142" y="542"/>
                </a:cubicBezTo>
                <a:cubicBezTo>
                  <a:pt x="138" y="546"/>
                  <a:pt x="132" y="548"/>
                  <a:pt x="127" y="548"/>
                </a:cubicBezTo>
                <a:cubicBezTo>
                  <a:pt x="122" y="548"/>
                  <a:pt x="117" y="546"/>
                  <a:pt x="113" y="542"/>
                </a:cubicBezTo>
                <a:cubicBezTo>
                  <a:pt x="82" y="511"/>
                  <a:pt x="82" y="511"/>
                  <a:pt x="82" y="511"/>
                </a:cubicBezTo>
                <a:cubicBezTo>
                  <a:pt x="76" y="505"/>
                  <a:pt x="76" y="495"/>
                  <a:pt x="82" y="489"/>
                </a:cubicBezTo>
                <a:cubicBezTo>
                  <a:pt x="88" y="482"/>
                  <a:pt x="98" y="482"/>
                  <a:pt x="104" y="489"/>
                </a:cubicBezTo>
                <a:cubicBezTo>
                  <a:pt x="111" y="496"/>
                  <a:pt x="111" y="496"/>
                  <a:pt x="111" y="496"/>
                </a:cubicBezTo>
                <a:cubicBezTo>
                  <a:pt x="111" y="378"/>
                  <a:pt x="111" y="378"/>
                  <a:pt x="111" y="378"/>
                </a:cubicBezTo>
                <a:cubicBezTo>
                  <a:pt x="111" y="370"/>
                  <a:pt x="119" y="362"/>
                  <a:pt x="127" y="362"/>
                </a:cubicBezTo>
                <a:cubicBezTo>
                  <a:pt x="136" y="362"/>
                  <a:pt x="143" y="370"/>
                  <a:pt x="143" y="378"/>
                </a:cubicBezTo>
                <a:cubicBezTo>
                  <a:pt x="143" y="496"/>
                  <a:pt x="143" y="496"/>
                  <a:pt x="143" y="496"/>
                </a:cubicBezTo>
                <a:cubicBezTo>
                  <a:pt x="150" y="489"/>
                  <a:pt x="150" y="489"/>
                  <a:pt x="150" y="489"/>
                </a:cubicBezTo>
                <a:cubicBezTo>
                  <a:pt x="157" y="482"/>
                  <a:pt x="167" y="482"/>
                  <a:pt x="173" y="489"/>
                </a:cubicBezTo>
                <a:close/>
                <a:moveTo>
                  <a:pt x="449" y="370"/>
                </a:moveTo>
                <a:cubicBezTo>
                  <a:pt x="455" y="377"/>
                  <a:pt x="455" y="387"/>
                  <a:pt x="449" y="393"/>
                </a:cubicBezTo>
                <a:cubicBezTo>
                  <a:pt x="446" y="396"/>
                  <a:pt x="442" y="397"/>
                  <a:pt x="438" y="397"/>
                </a:cubicBezTo>
                <a:cubicBezTo>
                  <a:pt x="434" y="397"/>
                  <a:pt x="430" y="396"/>
                  <a:pt x="426" y="393"/>
                </a:cubicBezTo>
                <a:cubicBezTo>
                  <a:pt x="419" y="386"/>
                  <a:pt x="419" y="386"/>
                  <a:pt x="419" y="386"/>
                </a:cubicBezTo>
                <a:cubicBezTo>
                  <a:pt x="419" y="503"/>
                  <a:pt x="419" y="503"/>
                  <a:pt x="419" y="503"/>
                </a:cubicBezTo>
                <a:cubicBezTo>
                  <a:pt x="419" y="512"/>
                  <a:pt x="412" y="519"/>
                  <a:pt x="403" y="519"/>
                </a:cubicBezTo>
                <a:cubicBezTo>
                  <a:pt x="395" y="519"/>
                  <a:pt x="387" y="512"/>
                  <a:pt x="387" y="503"/>
                </a:cubicBezTo>
                <a:cubicBezTo>
                  <a:pt x="387" y="386"/>
                  <a:pt x="387" y="386"/>
                  <a:pt x="387" y="386"/>
                </a:cubicBezTo>
                <a:cubicBezTo>
                  <a:pt x="380" y="393"/>
                  <a:pt x="380" y="393"/>
                  <a:pt x="380" y="393"/>
                </a:cubicBezTo>
                <a:cubicBezTo>
                  <a:pt x="374" y="399"/>
                  <a:pt x="364" y="399"/>
                  <a:pt x="358" y="393"/>
                </a:cubicBezTo>
                <a:cubicBezTo>
                  <a:pt x="352" y="387"/>
                  <a:pt x="352" y="377"/>
                  <a:pt x="358" y="370"/>
                </a:cubicBezTo>
                <a:cubicBezTo>
                  <a:pt x="389" y="339"/>
                  <a:pt x="389" y="339"/>
                  <a:pt x="389" y="339"/>
                </a:cubicBezTo>
                <a:cubicBezTo>
                  <a:pt x="397" y="331"/>
                  <a:pt x="410" y="331"/>
                  <a:pt x="418" y="339"/>
                </a:cubicBezTo>
                <a:lnTo>
                  <a:pt x="449" y="3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" name="Freeform 31"/>
          <p:cNvSpPr>
            <a:spLocks noEditPoints="1"/>
          </p:cNvSpPr>
          <p:nvPr/>
        </p:nvSpPr>
        <p:spPr bwMode="auto">
          <a:xfrm>
            <a:off x="8662067" y="10227070"/>
            <a:ext cx="466416" cy="212974"/>
          </a:xfrm>
          <a:custGeom>
            <a:avLst/>
            <a:gdLst>
              <a:gd name="T0" fmla="*/ 539 w 564"/>
              <a:gd name="T1" fmla="*/ 92 h 258"/>
              <a:gd name="T2" fmla="*/ 538 w 564"/>
              <a:gd name="T3" fmla="*/ 92 h 258"/>
              <a:gd name="T4" fmla="*/ 471 w 564"/>
              <a:gd name="T5" fmla="*/ 63 h 258"/>
              <a:gd name="T6" fmla="*/ 459 w 564"/>
              <a:gd name="T7" fmla="*/ 63 h 258"/>
              <a:gd name="T8" fmla="*/ 419 w 564"/>
              <a:gd name="T9" fmla="*/ 79 h 258"/>
              <a:gd name="T10" fmla="*/ 379 w 564"/>
              <a:gd name="T11" fmla="*/ 63 h 258"/>
              <a:gd name="T12" fmla="*/ 367 w 564"/>
              <a:gd name="T13" fmla="*/ 63 h 258"/>
              <a:gd name="T14" fmla="*/ 327 w 564"/>
              <a:gd name="T15" fmla="*/ 79 h 258"/>
              <a:gd name="T16" fmla="*/ 287 w 564"/>
              <a:gd name="T17" fmla="*/ 63 h 258"/>
              <a:gd name="T18" fmla="*/ 276 w 564"/>
              <a:gd name="T19" fmla="*/ 63 h 258"/>
              <a:gd name="T20" fmla="*/ 246 w 564"/>
              <a:gd name="T21" fmla="*/ 74 h 258"/>
              <a:gd name="T22" fmla="*/ 129 w 564"/>
              <a:gd name="T23" fmla="*/ 0 h 258"/>
              <a:gd name="T24" fmla="*/ 0 w 564"/>
              <a:gd name="T25" fmla="*/ 129 h 258"/>
              <a:gd name="T26" fmla="*/ 129 w 564"/>
              <a:gd name="T27" fmla="*/ 258 h 258"/>
              <a:gd name="T28" fmla="*/ 249 w 564"/>
              <a:gd name="T29" fmla="*/ 177 h 258"/>
              <a:gd name="T30" fmla="*/ 519 w 564"/>
              <a:gd name="T31" fmla="*/ 177 h 258"/>
              <a:gd name="T32" fmla="*/ 564 w 564"/>
              <a:gd name="T33" fmla="*/ 132 h 258"/>
              <a:gd name="T34" fmla="*/ 539 w 564"/>
              <a:gd name="T35" fmla="*/ 92 h 258"/>
              <a:gd name="T36" fmla="*/ 519 w 564"/>
              <a:gd name="T37" fmla="*/ 146 h 258"/>
              <a:gd name="T38" fmla="*/ 238 w 564"/>
              <a:gd name="T39" fmla="*/ 146 h 258"/>
              <a:gd name="T40" fmla="*/ 222 w 564"/>
              <a:gd name="T41" fmla="*/ 157 h 258"/>
              <a:gd name="T42" fmla="*/ 129 w 564"/>
              <a:gd name="T43" fmla="*/ 226 h 258"/>
              <a:gd name="T44" fmla="*/ 32 w 564"/>
              <a:gd name="T45" fmla="*/ 129 h 258"/>
              <a:gd name="T46" fmla="*/ 129 w 564"/>
              <a:gd name="T47" fmla="*/ 31 h 258"/>
              <a:gd name="T48" fmla="*/ 222 w 564"/>
              <a:gd name="T49" fmla="*/ 100 h 258"/>
              <a:gd name="T50" fmla="*/ 231 w 564"/>
              <a:gd name="T51" fmla="*/ 109 h 258"/>
              <a:gd name="T52" fmla="*/ 243 w 564"/>
              <a:gd name="T53" fmla="*/ 110 h 258"/>
              <a:gd name="T54" fmla="*/ 281 w 564"/>
              <a:gd name="T55" fmla="*/ 95 h 258"/>
              <a:gd name="T56" fmla="*/ 321 w 564"/>
              <a:gd name="T57" fmla="*/ 110 h 258"/>
              <a:gd name="T58" fmla="*/ 333 w 564"/>
              <a:gd name="T59" fmla="*/ 110 h 258"/>
              <a:gd name="T60" fmla="*/ 373 w 564"/>
              <a:gd name="T61" fmla="*/ 95 h 258"/>
              <a:gd name="T62" fmla="*/ 413 w 564"/>
              <a:gd name="T63" fmla="*/ 110 h 258"/>
              <a:gd name="T64" fmla="*/ 425 w 564"/>
              <a:gd name="T65" fmla="*/ 110 h 258"/>
              <a:gd name="T66" fmla="*/ 465 w 564"/>
              <a:gd name="T67" fmla="*/ 95 h 258"/>
              <a:gd name="T68" fmla="*/ 525 w 564"/>
              <a:gd name="T69" fmla="*/ 121 h 258"/>
              <a:gd name="T70" fmla="*/ 532 w 564"/>
              <a:gd name="T71" fmla="*/ 132 h 258"/>
              <a:gd name="T72" fmla="*/ 519 w 564"/>
              <a:gd name="T73" fmla="*/ 146 h 258"/>
              <a:gd name="T74" fmla="*/ 104 w 564"/>
              <a:gd name="T75" fmla="*/ 87 h 258"/>
              <a:gd name="T76" fmla="*/ 63 w 564"/>
              <a:gd name="T77" fmla="*/ 129 h 258"/>
              <a:gd name="T78" fmla="*/ 104 w 564"/>
              <a:gd name="T79" fmla="*/ 170 h 258"/>
              <a:gd name="T80" fmla="*/ 145 w 564"/>
              <a:gd name="T81" fmla="*/ 129 h 258"/>
              <a:gd name="T82" fmla="*/ 104 w 564"/>
              <a:gd name="T83" fmla="*/ 87 h 258"/>
              <a:gd name="T84" fmla="*/ 104 w 564"/>
              <a:gd name="T85" fmla="*/ 138 h 258"/>
              <a:gd name="T86" fmla="*/ 94 w 564"/>
              <a:gd name="T87" fmla="*/ 129 h 258"/>
              <a:gd name="T88" fmla="*/ 104 w 564"/>
              <a:gd name="T89" fmla="*/ 119 h 258"/>
              <a:gd name="T90" fmla="*/ 113 w 564"/>
              <a:gd name="T91" fmla="*/ 129 h 258"/>
              <a:gd name="T92" fmla="*/ 104 w 564"/>
              <a:gd name="T93" fmla="*/ 138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64" h="258">
                <a:moveTo>
                  <a:pt x="539" y="92"/>
                </a:moveTo>
                <a:cubicBezTo>
                  <a:pt x="539" y="92"/>
                  <a:pt x="539" y="92"/>
                  <a:pt x="538" y="92"/>
                </a:cubicBezTo>
                <a:cubicBezTo>
                  <a:pt x="471" y="63"/>
                  <a:pt x="471" y="63"/>
                  <a:pt x="471" y="63"/>
                </a:cubicBezTo>
                <a:cubicBezTo>
                  <a:pt x="468" y="61"/>
                  <a:pt x="463" y="61"/>
                  <a:pt x="459" y="63"/>
                </a:cubicBezTo>
                <a:cubicBezTo>
                  <a:pt x="419" y="79"/>
                  <a:pt x="419" y="79"/>
                  <a:pt x="419" y="79"/>
                </a:cubicBezTo>
                <a:cubicBezTo>
                  <a:pt x="379" y="63"/>
                  <a:pt x="379" y="63"/>
                  <a:pt x="379" y="63"/>
                </a:cubicBezTo>
                <a:cubicBezTo>
                  <a:pt x="375" y="61"/>
                  <a:pt x="371" y="61"/>
                  <a:pt x="367" y="63"/>
                </a:cubicBezTo>
                <a:cubicBezTo>
                  <a:pt x="327" y="79"/>
                  <a:pt x="327" y="79"/>
                  <a:pt x="327" y="79"/>
                </a:cubicBezTo>
                <a:cubicBezTo>
                  <a:pt x="287" y="63"/>
                  <a:pt x="287" y="63"/>
                  <a:pt x="287" y="63"/>
                </a:cubicBezTo>
                <a:cubicBezTo>
                  <a:pt x="283" y="61"/>
                  <a:pt x="279" y="61"/>
                  <a:pt x="276" y="63"/>
                </a:cubicBezTo>
                <a:cubicBezTo>
                  <a:pt x="246" y="74"/>
                  <a:pt x="246" y="74"/>
                  <a:pt x="246" y="74"/>
                </a:cubicBezTo>
                <a:cubicBezTo>
                  <a:pt x="226" y="29"/>
                  <a:pt x="180" y="0"/>
                  <a:pt x="129" y="0"/>
                </a:cubicBezTo>
                <a:cubicBezTo>
                  <a:pt x="58" y="0"/>
                  <a:pt x="0" y="57"/>
                  <a:pt x="0" y="129"/>
                </a:cubicBezTo>
                <a:cubicBezTo>
                  <a:pt x="0" y="200"/>
                  <a:pt x="58" y="258"/>
                  <a:pt x="129" y="258"/>
                </a:cubicBezTo>
                <a:cubicBezTo>
                  <a:pt x="183" y="258"/>
                  <a:pt x="229" y="226"/>
                  <a:pt x="249" y="177"/>
                </a:cubicBezTo>
                <a:cubicBezTo>
                  <a:pt x="519" y="177"/>
                  <a:pt x="519" y="177"/>
                  <a:pt x="519" y="177"/>
                </a:cubicBezTo>
                <a:cubicBezTo>
                  <a:pt x="543" y="177"/>
                  <a:pt x="564" y="157"/>
                  <a:pt x="564" y="132"/>
                </a:cubicBezTo>
                <a:cubicBezTo>
                  <a:pt x="564" y="115"/>
                  <a:pt x="554" y="100"/>
                  <a:pt x="539" y="92"/>
                </a:cubicBezTo>
                <a:close/>
                <a:moveTo>
                  <a:pt x="519" y="146"/>
                </a:moveTo>
                <a:cubicBezTo>
                  <a:pt x="238" y="146"/>
                  <a:pt x="238" y="146"/>
                  <a:pt x="238" y="146"/>
                </a:cubicBezTo>
                <a:cubicBezTo>
                  <a:pt x="231" y="146"/>
                  <a:pt x="225" y="150"/>
                  <a:pt x="222" y="157"/>
                </a:cubicBezTo>
                <a:cubicBezTo>
                  <a:pt x="210" y="198"/>
                  <a:pt x="172" y="226"/>
                  <a:pt x="129" y="226"/>
                </a:cubicBezTo>
                <a:cubicBezTo>
                  <a:pt x="76" y="226"/>
                  <a:pt x="32" y="182"/>
                  <a:pt x="32" y="129"/>
                </a:cubicBezTo>
                <a:cubicBezTo>
                  <a:pt x="32" y="75"/>
                  <a:pt x="76" y="31"/>
                  <a:pt x="129" y="31"/>
                </a:cubicBezTo>
                <a:cubicBezTo>
                  <a:pt x="172" y="31"/>
                  <a:pt x="210" y="59"/>
                  <a:pt x="222" y="100"/>
                </a:cubicBezTo>
                <a:cubicBezTo>
                  <a:pt x="224" y="104"/>
                  <a:pt x="227" y="107"/>
                  <a:pt x="231" y="109"/>
                </a:cubicBezTo>
                <a:cubicBezTo>
                  <a:pt x="235" y="111"/>
                  <a:pt x="239" y="111"/>
                  <a:pt x="243" y="110"/>
                </a:cubicBezTo>
                <a:cubicBezTo>
                  <a:pt x="281" y="95"/>
                  <a:pt x="281" y="95"/>
                  <a:pt x="281" y="95"/>
                </a:cubicBezTo>
                <a:cubicBezTo>
                  <a:pt x="321" y="110"/>
                  <a:pt x="321" y="110"/>
                  <a:pt x="321" y="110"/>
                </a:cubicBezTo>
                <a:cubicBezTo>
                  <a:pt x="325" y="112"/>
                  <a:pt x="329" y="112"/>
                  <a:pt x="333" y="110"/>
                </a:cubicBezTo>
                <a:cubicBezTo>
                  <a:pt x="373" y="95"/>
                  <a:pt x="373" y="95"/>
                  <a:pt x="373" y="95"/>
                </a:cubicBezTo>
                <a:cubicBezTo>
                  <a:pt x="413" y="110"/>
                  <a:pt x="413" y="110"/>
                  <a:pt x="413" y="110"/>
                </a:cubicBezTo>
                <a:cubicBezTo>
                  <a:pt x="417" y="112"/>
                  <a:pt x="421" y="112"/>
                  <a:pt x="425" y="110"/>
                </a:cubicBezTo>
                <a:cubicBezTo>
                  <a:pt x="465" y="95"/>
                  <a:pt x="465" y="95"/>
                  <a:pt x="465" y="95"/>
                </a:cubicBezTo>
                <a:cubicBezTo>
                  <a:pt x="525" y="121"/>
                  <a:pt x="525" y="121"/>
                  <a:pt x="525" y="121"/>
                </a:cubicBezTo>
                <a:cubicBezTo>
                  <a:pt x="529" y="123"/>
                  <a:pt x="532" y="127"/>
                  <a:pt x="532" y="132"/>
                </a:cubicBezTo>
                <a:cubicBezTo>
                  <a:pt x="532" y="140"/>
                  <a:pt x="526" y="146"/>
                  <a:pt x="519" y="146"/>
                </a:cubicBezTo>
                <a:close/>
                <a:moveTo>
                  <a:pt x="104" y="87"/>
                </a:moveTo>
                <a:cubicBezTo>
                  <a:pt x="81" y="87"/>
                  <a:pt x="63" y="106"/>
                  <a:pt x="63" y="129"/>
                </a:cubicBezTo>
                <a:cubicBezTo>
                  <a:pt x="63" y="151"/>
                  <a:pt x="81" y="170"/>
                  <a:pt x="104" y="170"/>
                </a:cubicBezTo>
                <a:cubicBezTo>
                  <a:pt x="127" y="170"/>
                  <a:pt x="145" y="151"/>
                  <a:pt x="145" y="129"/>
                </a:cubicBezTo>
                <a:cubicBezTo>
                  <a:pt x="145" y="106"/>
                  <a:pt x="127" y="87"/>
                  <a:pt x="104" y="87"/>
                </a:cubicBezTo>
                <a:close/>
                <a:moveTo>
                  <a:pt x="104" y="138"/>
                </a:moveTo>
                <a:cubicBezTo>
                  <a:pt x="99" y="138"/>
                  <a:pt x="94" y="134"/>
                  <a:pt x="94" y="129"/>
                </a:cubicBezTo>
                <a:cubicBezTo>
                  <a:pt x="94" y="123"/>
                  <a:pt x="99" y="119"/>
                  <a:pt x="104" y="119"/>
                </a:cubicBezTo>
                <a:cubicBezTo>
                  <a:pt x="109" y="119"/>
                  <a:pt x="113" y="123"/>
                  <a:pt x="113" y="129"/>
                </a:cubicBezTo>
                <a:cubicBezTo>
                  <a:pt x="113" y="134"/>
                  <a:pt x="109" y="138"/>
                  <a:pt x="104" y="1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" name="Freeform 32"/>
          <p:cNvSpPr>
            <a:spLocks noEditPoints="1"/>
          </p:cNvSpPr>
          <p:nvPr/>
        </p:nvSpPr>
        <p:spPr bwMode="auto">
          <a:xfrm>
            <a:off x="17686295" y="5462160"/>
            <a:ext cx="375360" cy="432526"/>
          </a:xfrm>
          <a:custGeom>
            <a:avLst/>
            <a:gdLst>
              <a:gd name="T0" fmla="*/ 438 w 454"/>
              <a:gd name="T1" fmla="*/ 101 h 524"/>
              <a:gd name="T2" fmla="*/ 331 w 454"/>
              <a:gd name="T3" fmla="*/ 101 h 524"/>
              <a:gd name="T4" fmla="*/ 310 w 454"/>
              <a:gd name="T5" fmla="*/ 41 h 524"/>
              <a:gd name="T6" fmla="*/ 227 w 454"/>
              <a:gd name="T7" fmla="*/ 0 h 524"/>
              <a:gd name="T8" fmla="*/ 144 w 454"/>
              <a:gd name="T9" fmla="*/ 41 h 524"/>
              <a:gd name="T10" fmla="*/ 123 w 454"/>
              <a:gd name="T11" fmla="*/ 101 h 524"/>
              <a:gd name="T12" fmla="*/ 16 w 454"/>
              <a:gd name="T13" fmla="*/ 101 h 524"/>
              <a:gd name="T14" fmla="*/ 0 w 454"/>
              <a:gd name="T15" fmla="*/ 117 h 524"/>
              <a:gd name="T16" fmla="*/ 0 w 454"/>
              <a:gd name="T17" fmla="*/ 509 h 524"/>
              <a:gd name="T18" fmla="*/ 16 w 454"/>
              <a:gd name="T19" fmla="*/ 524 h 524"/>
              <a:gd name="T20" fmla="*/ 438 w 454"/>
              <a:gd name="T21" fmla="*/ 524 h 524"/>
              <a:gd name="T22" fmla="*/ 454 w 454"/>
              <a:gd name="T23" fmla="*/ 509 h 524"/>
              <a:gd name="T24" fmla="*/ 454 w 454"/>
              <a:gd name="T25" fmla="*/ 117 h 524"/>
              <a:gd name="T26" fmla="*/ 438 w 454"/>
              <a:gd name="T27" fmla="*/ 101 h 524"/>
              <a:gd name="T28" fmla="*/ 170 w 454"/>
              <a:gd name="T29" fmla="*/ 60 h 524"/>
              <a:gd name="T30" fmla="*/ 227 w 454"/>
              <a:gd name="T31" fmla="*/ 32 h 524"/>
              <a:gd name="T32" fmla="*/ 285 w 454"/>
              <a:gd name="T33" fmla="*/ 60 h 524"/>
              <a:gd name="T34" fmla="*/ 297 w 454"/>
              <a:gd name="T35" fmla="*/ 123 h 524"/>
              <a:gd name="T36" fmla="*/ 227 w 454"/>
              <a:gd name="T37" fmla="*/ 287 h 524"/>
              <a:gd name="T38" fmla="*/ 157 w 454"/>
              <a:gd name="T39" fmla="*/ 123 h 524"/>
              <a:gd name="T40" fmla="*/ 170 w 454"/>
              <a:gd name="T41" fmla="*/ 60 h 524"/>
              <a:gd name="T42" fmla="*/ 149 w 454"/>
              <a:gd name="T43" fmla="*/ 184 h 524"/>
              <a:gd name="T44" fmla="*/ 213 w 454"/>
              <a:gd name="T45" fmla="*/ 334 h 524"/>
              <a:gd name="T46" fmla="*/ 227 w 454"/>
              <a:gd name="T47" fmla="*/ 344 h 524"/>
              <a:gd name="T48" fmla="*/ 242 w 454"/>
              <a:gd name="T49" fmla="*/ 334 h 524"/>
              <a:gd name="T50" fmla="*/ 306 w 454"/>
              <a:gd name="T51" fmla="*/ 184 h 524"/>
              <a:gd name="T52" fmla="*/ 368 w 454"/>
              <a:gd name="T53" fmla="*/ 184 h 524"/>
              <a:gd name="T54" fmla="*/ 368 w 454"/>
              <a:gd name="T55" fmla="*/ 442 h 524"/>
              <a:gd name="T56" fmla="*/ 87 w 454"/>
              <a:gd name="T57" fmla="*/ 442 h 524"/>
              <a:gd name="T58" fmla="*/ 87 w 454"/>
              <a:gd name="T59" fmla="*/ 184 h 524"/>
              <a:gd name="T60" fmla="*/ 149 w 454"/>
              <a:gd name="T61" fmla="*/ 184 h 524"/>
              <a:gd name="T62" fmla="*/ 423 w 454"/>
              <a:gd name="T63" fmla="*/ 493 h 524"/>
              <a:gd name="T64" fmla="*/ 32 w 454"/>
              <a:gd name="T65" fmla="*/ 493 h 524"/>
              <a:gd name="T66" fmla="*/ 32 w 454"/>
              <a:gd name="T67" fmla="*/ 133 h 524"/>
              <a:gd name="T68" fmla="*/ 127 w 454"/>
              <a:gd name="T69" fmla="*/ 133 h 524"/>
              <a:gd name="T70" fmla="*/ 128 w 454"/>
              <a:gd name="T71" fmla="*/ 134 h 524"/>
              <a:gd name="T72" fmla="*/ 135 w 454"/>
              <a:gd name="T73" fmla="*/ 152 h 524"/>
              <a:gd name="T74" fmla="*/ 71 w 454"/>
              <a:gd name="T75" fmla="*/ 152 h 524"/>
              <a:gd name="T76" fmla="*/ 55 w 454"/>
              <a:gd name="T77" fmla="*/ 168 h 524"/>
              <a:gd name="T78" fmla="*/ 55 w 454"/>
              <a:gd name="T79" fmla="*/ 458 h 524"/>
              <a:gd name="T80" fmla="*/ 71 w 454"/>
              <a:gd name="T81" fmla="*/ 473 h 524"/>
              <a:gd name="T82" fmla="*/ 383 w 454"/>
              <a:gd name="T83" fmla="*/ 473 h 524"/>
              <a:gd name="T84" fmla="*/ 399 w 454"/>
              <a:gd name="T85" fmla="*/ 458 h 524"/>
              <a:gd name="T86" fmla="*/ 399 w 454"/>
              <a:gd name="T87" fmla="*/ 168 h 524"/>
              <a:gd name="T88" fmla="*/ 383 w 454"/>
              <a:gd name="T89" fmla="*/ 152 h 524"/>
              <a:gd name="T90" fmla="*/ 319 w 454"/>
              <a:gd name="T91" fmla="*/ 152 h 524"/>
              <a:gd name="T92" fmla="*/ 327 w 454"/>
              <a:gd name="T93" fmla="*/ 134 h 524"/>
              <a:gd name="T94" fmla="*/ 327 w 454"/>
              <a:gd name="T95" fmla="*/ 133 h 524"/>
              <a:gd name="T96" fmla="*/ 423 w 454"/>
              <a:gd name="T97" fmla="*/ 133 h 524"/>
              <a:gd name="T98" fmla="*/ 423 w 454"/>
              <a:gd name="T99" fmla="*/ 493 h 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54" h="524">
                <a:moveTo>
                  <a:pt x="438" y="101"/>
                </a:moveTo>
                <a:cubicBezTo>
                  <a:pt x="331" y="101"/>
                  <a:pt x="331" y="101"/>
                  <a:pt x="331" y="101"/>
                </a:cubicBezTo>
                <a:cubicBezTo>
                  <a:pt x="331" y="80"/>
                  <a:pt x="324" y="59"/>
                  <a:pt x="310" y="41"/>
                </a:cubicBezTo>
                <a:cubicBezTo>
                  <a:pt x="290" y="15"/>
                  <a:pt x="260" y="0"/>
                  <a:pt x="227" y="0"/>
                </a:cubicBezTo>
                <a:cubicBezTo>
                  <a:pt x="194" y="0"/>
                  <a:pt x="164" y="15"/>
                  <a:pt x="144" y="41"/>
                </a:cubicBezTo>
                <a:cubicBezTo>
                  <a:pt x="131" y="59"/>
                  <a:pt x="124" y="80"/>
                  <a:pt x="123" y="101"/>
                </a:cubicBezTo>
                <a:cubicBezTo>
                  <a:pt x="16" y="101"/>
                  <a:pt x="16" y="101"/>
                  <a:pt x="16" y="101"/>
                </a:cubicBezTo>
                <a:cubicBezTo>
                  <a:pt x="7" y="101"/>
                  <a:pt x="0" y="108"/>
                  <a:pt x="0" y="117"/>
                </a:cubicBezTo>
                <a:cubicBezTo>
                  <a:pt x="0" y="509"/>
                  <a:pt x="0" y="509"/>
                  <a:pt x="0" y="509"/>
                </a:cubicBezTo>
                <a:cubicBezTo>
                  <a:pt x="0" y="517"/>
                  <a:pt x="7" y="524"/>
                  <a:pt x="16" y="524"/>
                </a:cubicBezTo>
                <a:cubicBezTo>
                  <a:pt x="438" y="524"/>
                  <a:pt x="438" y="524"/>
                  <a:pt x="438" y="524"/>
                </a:cubicBezTo>
                <a:cubicBezTo>
                  <a:pt x="447" y="524"/>
                  <a:pt x="454" y="517"/>
                  <a:pt x="454" y="509"/>
                </a:cubicBezTo>
                <a:cubicBezTo>
                  <a:pt x="454" y="117"/>
                  <a:pt x="454" y="117"/>
                  <a:pt x="454" y="117"/>
                </a:cubicBezTo>
                <a:cubicBezTo>
                  <a:pt x="454" y="108"/>
                  <a:pt x="447" y="101"/>
                  <a:pt x="438" y="101"/>
                </a:cubicBezTo>
                <a:close/>
                <a:moveTo>
                  <a:pt x="170" y="60"/>
                </a:moveTo>
                <a:cubicBezTo>
                  <a:pt x="183" y="42"/>
                  <a:pt x="204" y="32"/>
                  <a:pt x="227" y="32"/>
                </a:cubicBezTo>
                <a:cubicBezTo>
                  <a:pt x="250" y="32"/>
                  <a:pt x="271" y="42"/>
                  <a:pt x="285" y="60"/>
                </a:cubicBezTo>
                <a:cubicBezTo>
                  <a:pt x="298" y="78"/>
                  <a:pt x="303" y="101"/>
                  <a:pt x="297" y="123"/>
                </a:cubicBezTo>
                <a:cubicBezTo>
                  <a:pt x="227" y="287"/>
                  <a:pt x="227" y="287"/>
                  <a:pt x="227" y="287"/>
                </a:cubicBezTo>
                <a:cubicBezTo>
                  <a:pt x="157" y="123"/>
                  <a:pt x="157" y="123"/>
                  <a:pt x="157" y="123"/>
                </a:cubicBezTo>
                <a:cubicBezTo>
                  <a:pt x="152" y="101"/>
                  <a:pt x="156" y="78"/>
                  <a:pt x="170" y="60"/>
                </a:cubicBezTo>
                <a:close/>
                <a:moveTo>
                  <a:pt x="149" y="184"/>
                </a:moveTo>
                <a:cubicBezTo>
                  <a:pt x="213" y="334"/>
                  <a:pt x="213" y="334"/>
                  <a:pt x="213" y="334"/>
                </a:cubicBezTo>
                <a:cubicBezTo>
                  <a:pt x="215" y="340"/>
                  <a:pt x="221" y="344"/>
                  <a:pt x="227" y="344"/>
                </a:cubicBezTo>
                <a:cubicBezTo>
                  <a:pt x="234" y="344"/>
                  <a:pt x="239" y="340"/>
                  <a:pt x="242" y="334"/>
                </a:cubicBezTo>
                <a:cubicBezTo>
                  <a:pt x="306" y="184"/>
                  <a:pt x="306" y="184"/>
                  <a:pt x="306" y="184"/>
                </a:cubicBezTo>
                <a:cubicBezTo>
                  <a:pt x="368" y="184"/>
                  <a:pt x="368" y="184"/>
                  <a:pt x="368" y="184"/>
                </a:cubicBezTo>
                <a:cubicBezTo>
                  <a:pt x="368" y="442"/>
                  <a:pt x="368" y="442"/>
                  <a:pt x="368" y="442"/>
                </a:cubicBezTo>
                <a:cubicBezTo>
                  <a:pt x="87" y="442"/>
                  <a:pt x="87" y="442"/>
                  <a:pt x="87" y="442"/>
                </a:cubicBezTo>
                <a:cubicBezTo>
                  <a:pt x="87" y="184"/>
                  <a:pt x="87" y="184"/>
                  <a:pt x="87" y="184"/>
                </a:cubicBezTo>
                <a:lnTo>
                  <a:pt x="149" y="184"/>
                </a:lnTo>
                <a:close/>
                <a:moveTo>
                  <a:pt x="423" y="493"/>
                </a:moveTo>
                <a:cubicBezTo>
                  <a:pt x="32" y="493"/>
                  <a:pt x="32" y="493"/>
                  <a:pt x="32" y="493"/>
                </a:cubicBezTo>
                <a:cubicBezTo>
                  <a:pt x="32" y="133"/>
                  <a:pt x="32" y="133"/>
                  <a:pt x="32" y="133"/>
                </a:cubicBezTo>
                <a:cubicBezTo>
                  <a:pt x="127" y="133"/>
                  <a:pt x="127" y="133"/>
                  <a:pt x="127" y="133"/>
                </a:cubicBezTo>
                <a:cubicBezTo>
                  <a:pt x="127" y="133"/>
                  <a:pt x="127" y="134"/>
                  <a:pt x="128" y="134"/>
                </a:cubicBezTo>
                <a:cubicBezTo>
                  <a:pt x="135" y="152"/>
                  <a:pt x="135" y="152"/>
                  <a:pt x="135" y="152"/>
                </a:cubicBezTo>
                <a:cubicBezTo>
                  <a:pt x="71" y="152"/>
                  <a:pt x="71" y="152"/>
                  <a:pt x="71" y="152"/>
                </a:cubicBezTo>
                <a:cubicBezTo>
                  <a:pt x="62" y="152"/>
                  <a:pt x="55" y="159"/>
                  <a:pt x="55" y="168"/>
                </a:cubicBezTo>
                <a:cubicBezTo>
                  <a:pt x="55" y="458"/>
                  <a:pt x="55" y="458"/>
                  <a:pt x="55" y="458"/>
                </a:cubicBezTo>
                <a:cubicBezTo>
                  <a:pt x="55" y="466"/>
                  <a:pt x="62" y="473"/>
                  <a:pt x="71" y="473"/>
                </a:cubicBezTo>
                <a:cubicBezTo>
                  <a:pt x="383" y="473"/>
                  <a:pt x="383" y="473"/>
                  <a:pt x="383" y="473"/>
                </a:cubicBezTo>
                <a:cubicBezTo>
                  <a:pt x="392" y="473"/>
                  <a:pt x="399" y="466"/>
                  <a:pt x="399" y="458"/>
                </a:cubicBezTo>
                <a:cubicBezTo>
                  <a:pt x="399" y="168"/>
                  <a:pt x="399" y="168"/>
                  <a:pt x="399" y="168"/>
                </a:cubicBezTo>
                <a:cubicBezTo>
                  <a:pt x="399" y="159"/>
                  <a:pt x="392" y="152"/>
                  <a:pt x="383" y="152"/>
                </a:cubicBezTo>
                <a:cubicBezTo>
                  <a:pt x="319" y="152"/>
                  <a:pt x="319" y="152"/>
                  <a:pt x="319" y="152"/>
                </a:cubicBezTo>
                <a:cubicBezTo>
                  <a:pt x="327" y="134"/>
                  <a:pt x="327" y="134"/>
                  <a:pt x="327" y="134"/>
                </a:cubicBezTo>
                <a:cubicBezTo>
                  <a:pt x="327" y="134"/>
                  <a:pt x="327" y="133"/>
                  <a:pt x="327" y="133"/>
                </a:cubicBezTo>
                <a:cubicBezTo>
                  <a:pt x="423" y="133"/>
                  <a:pt x="423" y="133"/>
                  <a:pt x="423" y="133"/>
                </a:cubicBezTo>
                <a:lnTo>
                  <a:pt x="423" y="4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" name="Freeform 33"/>
          <p:cNvSpPr>
            <a:spLocks noEditPoints="1"/>
          </p:cNvSpPr>
          <p:nvPr/>
        </p:nvSpPr>
        <p:spPr bwMode="auto">
          <a:xfrm>
            <a:off x="6336347" y="3112087"/>
            <a:ext cx="576196" cy="388008"/>
          </a:xfrm>
          <a:custGeom>
            <a:avLst/>
            <a:gdLst>
              <a:gd name="T0" fmla="*/ 657 w 697"/>
              <a:gd name="T1" fmla="*/ 438 h 470"/>
              <a:gd name="T2" fmla="*/ 641 w 697"/>
              <a:gd name="T3" fmla="*/ 279 h 470"/>
              <a:gd name="T4" fmla="*/ 529 w 697"/>
              <a:gd name="T5" fmla="*/ 187 h 470"/>
              <a:gd name="T6" fmla="*/ 567 w 697"/>
              <a:gd name="T7" fmla="*/ 198 h 470"/>
              <a:gd name="T8" fmla="*/ 359 w 697"/>
              <a:gd name="T9" fmla="*/ 5 h 470"/>
              <a:gd name="T10" fmla="*/ 133 w 697"/>
              <a:gd name="T11" fmla="*/ 175 h 470"/>
              <a:gd name="T12" fmla="*/ 143 w 697"/>
              <a:gd name="T13" fmla="*/ 203 h 470"/>
              <a:gd name="T14" fmla="*/ 169 w 697"/>
              <a:gd name="T15" fmla="*/ 187 h 470"/>
              <a:gd name="T16" fmla="*/ 57 w 697"/>
              <a:gd name="T17" fmla="*/ 279 h 470"/>
              <a:gd name="T18" fmla="*/ 41 w 697"/>
              <a:gd name="T19" fmla="*/ 438 h 470"/>
              <a:gd name="T20" fmla="*/ 0 w 697"/>
              <a:gd name="T21" fmla="*/ 454 h 470"/>
              <a:gd name="T22" fmla="*/ 682 w 697"/>
              <a:gd name="T23" fmla="*/ 470 h 470"/>
              <a:gd name="T24" fmla="*/ 682 w 697"/>
              <a:gd name="T25" fmla="*/ 438 h 470"/>
              <a:gd name="T26" fmla="*/ 475 w 697"/>
              <a:gd name="T27" fmla="*/ 142 h 470"/>
              <a:gd name="T28" fmla="*/ 349 w 697"/>
              <a:gd name="T29" fmla="*/ 38 h 470"/>
              <a:gd name="T30" fmla="*/ 497 w 697"/>
              <a:gd name="T31" fmla="*/ 174 h 470"/>
              <a:gd name="T32" fmla="*/ 201 w 697"/>
              <a:gd name="T33" fmla="*/ 279 h 470"/>
              <a:gd name="T34" fmla="*/ 73 w 697"/>
              <a:gd name="T35" fmla="*/ 311 h 470"/>
              <a:gd name="T36" fmla="*/ 73 w 697"/>
              <a:gd name="T37" fmla="*/ 332 h 470"/>
              <a:gd name="T38" fmla="*/ 246 w 697"/>
              <a:gd name="T39" fmla="*/ 438 h 470"/>
              <a:gd name="T40" fmla="*/ 204 w 697"/>
              <a:gd name="T41" fmla="*/ 419 h 470"/>
              <a:gd name="T42" fmla="*/ 246 w 697"/>
              <a:gd name="T43" fmla="*/ 419 h 470"/>
              <a:gd name="T44" fmla="*/ 370 w 697"/>
              <a:gd name="T45" fmla="*/ 438 h 470"/>
              <a:gd name="T46" fmla="*/ 328 w 697"/>
              <a:gd name="T47" fmla="*/ 419 h 470"/>
              <a:gd name="T48" fmla="*/ 370 w 697"/>
              <a:gd name="T49" fmla="*/ 419 h 470"/>
              <a:gd name="T50" fmla="*/ 494 w 697"/>
              <a:gd name="T51" fmla="*/ 438 h 470"/>
              <a:gd name="T52" fmla="*/ 451 w 697"/>
              <a:gd name="T53" fmla="*/ 419 h 470"/>
              <a:gd name="T54" fmla="*/ 494 w 697"/>
              <a:gd name="T55" fmla="*/ 419 h 470"/>
              <a:gd name="T56" fmla="*/ 625 w 697"/>
              <a:gd name="T57" fmla="*/ 438 h 470"/>
              <a:gd name="T58" fmla="*/ 525 w 697"/>
              <a:gd name="T59" fmla="*/ 419 h 470"/>
              <a:gd name="T60" fmla="*/ 419 w 697"/>
              <a:gd name="T61" fmla="*/ 419 h 470"/>
              <a:gd name="T62" fmla="*/ 402 w 697"/>
              <a:gd name="T63" fmla="*/ 438 h 470"/>
              <a:gd name="T64" fmla="*/ 349 w 697"/>
              <a:gd name="T65" fmla="*/ 366 h 470"/>
              <a:gd name="T66" fmla="*/ 296 w 697"/>
              <a:gd name="T67" fmla="*/ 438 h 470"/>
              <a:gd name="T68" fmla="*/ 278 w 697"/>
              <a:gd name="T69" fmla="*/ 419 h 470"/>
              <a:gd name="T70" fmla="*/ 172 w 697"/>
              <a:gd name="T71" fmla="*/ 419 h 470"/>
              <a:gd name="T72" fmla="*/ 73 w 697"/>
              <a:gd name="T73" fmla="*/ 438 h 470"/>
              <a:gd name="T74" fmla="*/ 163 w 697"/>
              <a:gd name="T75" fmla="*/ 311 h 470"/>
              <a:gd name="T76" fmla="*/ 625 w 697"/>
              <a:gd name="T77" fmla="*/ 370 h 470"/>
              <a:gd name="T78" fmla="*/ 625 w 697"/>
              <a:gd name="T79" fmla="*/ 332 h 470"/>
              <a:gd name="T80" fmla="*/ 625 w 697"/>
              <a:gd name="T81" fmla="*/ 311 h 470"/>
              <a:gd name="T82" fmla="*/ 299 w 697"/>
              <a:gd name="T83" fmla="*/ 216 h 470"/>
              <a:gd name="T84" fmla="*/ 283 w 697"/>
              <a:gd name="T85" fmla="*/ 253 h 470"/>
              <a:gd name="T86" fmla="*/ 267 w 697"/>
              <a:gd name="T87" fmla="*/ 216 h 470"/>
              <a:gd name="T88" fmla="*/ 299 w 697"/>
              <a:gd name="T89" fmla="*/ 216 h 470"/>
              <a:gd name="T90" fmla="*/ 365 w 697"/>
              <a:gd name="T91" fmla="*/ 111 h 470"/>
              <a:gd name="T92" fmla="*/ 333 w 697"/>
              <a:gd name="T93" fmla="*/ 111 h 470"/>
              <a:gd name="T94" fmla="*/ 349 w 697"/>
              <a:gd name="T95" fmla="*/ 75 h 470"/>
              <a:gd name="T96" fmla="*/ 430 w 697"/>
              <a:gd name="T97" fmla="*/ 216 h 470"/>
              <a:gd name="T98" fmla="*/ 414 w 697"/>
              <a:gd name="T99" fmla="*/ 253 h 470"/>
              <a:gd name="T100" fmla="*/ 399 w 697"/>
              <a:gd name="T101" fmla="*/ 216 h 470"/>
              <a:gd name="T102" fmla="*/ 430 w 697"/>
              <a:gd name="T103" fmla="*/ 216 h 4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97" h="470">
                <a:moveTo>
                  <a:pt x="682" y="438"/>
                </a:moveTo>
                <a:cubicBezTo>
                  <a:pt x="657" y="438"/>
                  <a:pt x="657" y="438"/>
                  <a:pt x="657" y="438"/>
                </a:cubicBezTo>
                <a:cubicBezTo>
                  <a:pt x="657" y="295"/>
                  <a:pt x="657" y="295"/>
                  <a:pt x="657" y="295"/>
                </a:cubicBezTo>
                <a:cubicBezTo>
                  <a:pt x="657" y="286"/>
                  <a:pt x="649" y="279"/>
                  <a:pt x="641" y="279"/>
                </a:cubicBezTo>
                <a:cubicBezTo>
                  <a:pt x="529" y="279"/>
                  <a:pt x="529" y="279"/>
                  <a:pt x="529" y="279"/>
                </a:cubicBezTo>
                <a:cubicBezTo>
                  <a:pt x="529" y="187"/>
                  <a:pt x="529" y="187"/>
                  <a:pt x="529" y="187"/>
                </a:cubicBezTo>
                <a:cubicBezTo>
                  <a:pt x="544" y="200"/>
                  <a:pt x="544" y="200"/>
                  <a:pt x="544" y="200"/>
                </a:cubicBezTo>
                <a:cubicBezTo>
                  <a:pt x="551" y="205"/>
                  <a:pt x="561" y="204"/>
                  <a:pt x="567" y="198"/>
                </a:cubicBezTo>
                <a:cubicBezTo>
                  <a:pt x="572" y="191"/>
                  <a:pt x="571" y="181"/>
                  <a:pt x="565" y="175"/>
                </a:cubicBezTo>
                <a:cubicBezTo>
                  <a:pt x="359" y="5"/>
                  <a:pt x="359" y="5"/>
                  <a:pt x="359" y="5"/>
                </a:cubicBezTo>
                <a:cubicBezTo>
                  <a:pt x="353" y="0"/>
                  <a:pt x="345" y="0"/>
                  <a:pt x="339" y="5"/>
                </a:cubicBezTo>
                <a:cubicBezTo>
                  <a:pt x="133" y="175"/>
                  <a:pt x="133" y="175"/>
                  <a:pt x="133" y="175"/>
                </a:cubicBezTo>
                <a:cubicBezTo>
                  <a:pt x="126" y="181"/>
                  <a:pt x="125" y="191"/>
                  <a:pt x="131" y="198"/>
                </a:cubicBezTo>
                <a:cubicBezTo>
                  <a:pt x="134" y="201"/>
                  <a:pt x="139" y="203"/>
                  <a:pt x="143" y="203"/>
                </a:cubicBezTo>
                <a:cubicBezTo>
                  <a:pt x="147" y="203"/>
                  <a:pt x="150" y="202"/>
                  <a:pt x="153" y="200"/>
                </a:cubicBezTo>
                <a:cubicBezTo>
                  <a:pt x="169" y="187"/>
                  <a:pt x="169" y="187"/>
                  <a:pt x="169" y="187"/>
                </a:cubicBezTo>
                <a:cubicBezTo>
                  <a:pt x="169" y="279"/>
                  <a:pt x="169" y="279"/>
                  <a:pt x="169" y="279"/>
                </a:cubicBezTo>
                <a:cubicBezTo>
                  <a:pt x="57" y="279"/>
                  <a:pt x="57" y="279"/>
                  <a:pt x="57" y="279"/>
                </a:cubicBezTo>
                <a:cubicBezTo>
                  <a:pt x="48" y="279"/>
                  <a:pt x="41" y="286"/>
                  <a:pt x="41" y="295"/>
                </a:cubicBezTo>
                <a:cubicBezTo>
                  <a:pt x="41" y="438"/>
                  <a:pt x="41" y="438"/>
                  <a:pt x="41" y="438"/>
                </a:cubicBezTo>
                <a:cubicBezTo>
                  <a:pt x="16" y="438"/>
                  <a:pt x="16" y="438"/>
                  <a:pt x="16" y="438"/>
                </a:cubicBezTo>
                <a:cubicBezTo>
                  <a:pt x="7" y="438"/>
                  <a:pt x="0" y="445"/>
                  <a:pt x="0" y="454"/>
                </a:cubicBezTo>
                <a:cubicBezTo>
                  <a:pt x="0" y="463"/>
                  <a:pt x="7" y="470"/>
                  <a:pt x="16" y="470"/>
                </a:cubicBezTo>
                <a:cubicBezTo>
                  <a:pt x="682" y="470"/>
                  <a:pt x="682" y="470"/>
                  <a:pt x="682" y="470"/>
                </a:cubicBezTo>
                <a:cubicBezTo>
                  <a:pt x="690" y="470"/>
                  <a:pt x="697" y="463"/>
                  <a:pt x="697" y="454"/>
                </a:cubicBezTo>
                <a:cubicBezTo>
                  <a:pt x="697" y="445"/>
                  <a:pt x="690" y="438"/>
                  <a:pt x="682" y="438"/>
                </a:cubicBezTo>
                <a:close/>
                <a:moveTo>
                  <a:pt x="349" y="38"/>
                </a:moveTo>
                <a:cubicBezTo>
                  <a:pt x="475" y="142"/>
                  <a:pt x="475" y="142"/>
                  <a:pt x="475" y="142"/>
                </a:cubicBezTo>
                <a:cubicBezTo>
                  <a:pt x="223" y="142"/>
                  <a:pt x="223" y="142"/>
                  <a:pt x="223" y="142"/>
                </a:cubicBezTo>
                <a:lnTo>
                  <a:pt x="349" y="38"/>
                </a:lnTo>
                <a:close/>
                <a:moveTo>
                  <a:pt x="201" y="174"/>
                </a:moveTo>
                <a:cubicBezTo>
                  <a:pt x="497" y="174"/>
                  <a:pt x="497" y="174"/>
                  <a:pt x="497" y="174"/>
                </a:cubicBezTo>
                <a:cubicBezTo>
                  <a:pt x="497" y="279"/>
                  <a:pt x="497" y="279"/>
                  <a:pt x="497" y="279"/>
                </a:cubicBezTo>
                <a:cubicBezTo>
                  <a:pt x="201" y="279"/>
                  <a:pt x="201" y="279"/>
                  <a:pt x="201" y="279"/>
                </a:cubicBezTo>
                <a:lnTo>
                  <a:pt x="201" y="174"/>
                </a:lnTo>
                <a:close/>
                <a:moveTo>
                  <a:pt x="73" y="311"/>
                </a:moveTo>
                <a:cubicBezTo>
                  <a:pt x="105" y="311"/>
                  <a:pt x="105" y="311"/>
                  <a:pt x="105" y="311"/>
                </a:cubicBezTo>
                <a:cubicBezTo>
                  <a:pt x="73" y="332"/>
                  <a:pt x="73" y="332"/>
                  <a:pt x="73" y="332"/>
                </a:cubicBezTo>
                <a:lnTo>
                  <a:pt x="73" y="311"/>
                </a:lnTo>
                <a:close/>
                <a:moveTo>
                  <a:pt x="246" y="438"/>
                </a:moveTo>
                <a:cubicBezTo>
                  <a:pt x="204" y="438"/>
                  <a:pt x="204" y="438"/>
                  <a:pt x="204" y="438"/>
                </a:cubicBezTo>
                <a:cubicBezTo>
                  <a:pt x="204" y="419"/>
                  <a:pt x="204" y="419"/>
                  <a:pt x="204" y="419"/>
                </a:cubicBezTo>
                <a:cubicBezTo>
                  <a:pt x="204" y="407"/>
                  <a:pt x="213" y="398"/>
                  <a:pt x="225" y="398"/>
                </a:cubicBezTo>
                <a:cubicBezTo>
                  <a:pt x="237" y="398"/>
                  <a:pt x="246" y="407"/>
                  <a:pt x="246" y="419"/>
                </a:cubicBezTo>
                <a:lnTo>
                  <a:pt x="246" y="438"/>
                </a:lnTo>
                <a:close/>
                <a:moveTo>
                  <a:pt x="370" y="438"/>
                </a:moveTo>
                <a:cubicBezTo>
                  <a:pt x="328" y="438"/>
                  <a:pt x="328" y="438"/>
                  <a:pt x="328" y="438"/>
                </a:cubicBezTo>
                <a:cubicBezTo>
                  <a:pt x="328" y="419"/>
                  <a:pt x="328" y="419"/>
                  <a:pt x="328" y="419"/>
                </a:cubicBezTo>
                <a:cubicBezTo>
                  <a:pt x="328" y="407"/>
                  <a:pt x="337" y="398"/>
                  <a:pt x="349" y="398"/>
                </a:cubicBezTo>
                <a:cubicBezTo>
                  <a:pt x="361" y="398"/>
                  <a:pt x="370" y="407"/>
                  <a:pt x="370" y="419"/>
                </a:cubicBezTo>
                <a:lnTo>
                  <a:pt x="370" y="438"/>
                </a:lnTo>
                <a:close/>
                <a:moveTo>
                  <a:pt x="494" y="438"/>
                </a:moveTo>
                <a:cubicBezTo>
                  <a:pt x="451" y="438"/>
                  <a:pt x="451" y="438"/>
                  <a:pt x="451" y="438"/>
                </a:cubicBezTo>
                <a:cubicBezTo>
                  <a:pt x="451" y="419"/>
                  <a:pt x="451" y="419"/>
                  <a:pt x="451" y="419"/>
                </a:cubicBezTo>
                <a:cubicBezTo>
                  <a:pt x="451" y="407"/>
                  <a:pt x="461" y="398"/>
                  <a:pt x="472" y="398"/>
                </a:cubicBezTo>
                <a:cubicBezTo>
                  <a:pt x="484" y="398"/>
                  <a:pt x="494" y="407"/>
                  <a:pt x="494" y="419"/>
                </a:cubicBezTo>
                <a:lnTo>
                  <a:pt x="494" y="438"/>
                </a:lnTo>
                <a:close/>
                <a:moveTo>
                  <a:pt x="625" y="438"/>
                </a:moveTo>
                <a:cubicBezTo>
                  <a:pt x="525" y="438"/>
                  <a:pt x="525" y="438"/>
                  <a:pt x="525" y="438"/>
                </a:cubicBezTo>
                <a:cubicBezTo>
                  <a:pt x="525" y="419"/>
                  <a:pt x="525" y="419"/>
                  <a:pt x="525" y="419"/>
                </a:cubicBezTo>
                <a:cubicBezTo>
                  <a:pt x="525" y="390"/>
                  <a:pt x="502" y="366"/>
                  <a:pt x="472" y="366"/>
                </a:cubicBezTo>
                <a:cubicBezTo>
                  <a:pt x="443" y="366"/>
                  <a:pt x="419" y="390"/>
                  <a:pt x="419" y="419"/>
                </a:cubicBezTo>
                <a:cubicBezTo>
                  <a:pt x="419" y="438"/>
                  <a:pt x="419" y="438"/>
                  <a:pt x="419" y="438"/>
                </a:cubicBezTo>
                <a:cubicBezTo>
                  <a:pt x="402" y="438"/>
                  <a:pt x="402" y="438"/>
                  <a:pt x="402" y="438"/>
                </a:cubicBezTo>
                <a:cubicBezTo>
                  <a:pt x="402" y="419"/>
                  <a:pt x="402" y="419"/>
                  <a:pt x="402" y="419"/>
                </a:cubicBezTo>
                <a:cubicBezTo>
                  <a:pt x="402" y="390"/>
                  <a:pt x="378" y="366"/>
                  <a:pt x="349" y="366"/>
                </a:cubicBezTo>
                <a:cubicBezTo>
                  <a:pt x="320" y="366"/>
                  <a:pt x="296" y="390"/>
                  <a:pt x="296" y="419"/>
                </a:cubicBezTo>
                <a:cubicBezTo>
                  <a:pt x="296" y="438"/>
                  <a:pt x="296" y="438"/>
                  <a:pt x="296" y="438"/>
                </a:cubicBezTo>
                <a:cubicBezTo>
                  <a:pt x="278" y="438"/>
                  <a:pt x="278" y="438"/>
                  <a:pt x="278" y="438"/>
                </a:cubicBezTo>
                <a:cubicBezTo>
                  <a:pt x="278" y="419"/>
                  <a:pt x="278" y="419"/>
                  <a:pt x="278" y="419"/>
                </a:cubicBezTo>
                <a:cubicBezTo>
                  <a:pt x="278" y="390"/>
                  <a:pt x="254" y="366"/>
                  <a:pt x="225" y="366"/>
                </a:cubicBezTo>
                <a:cubicBezTo>
                  <a:pt x="196" y="366"/>
                  <a:pt x="172" y="390"/>
                  <a:pt x="172" y="419"/>
                </a:cubicBezTo>
                <a:cubicBezTo>
                  <a:pt x="172" y="438"/>
                  <a:pt x="172" y="438"/>
                  <a:pt x="172" y="438"/>
                </a:cubicBezTo>
                <a:cubicBezTo>
                  <a:pt x="73" y="438"/>
                  <a:pt x="73" y="438"/>
                  <a:pt x="73" y="438"/>
                </a:cubicBezTo>
                <a:cubicBezTo>
                  <a:pt x="73" y="370"/>
                  <a:pt x="73" y="370"/>
                  <a:pt x="73" y="370"/>
                </a:cubicBezTo>
                <a:cubicBezTo>
                  <a:pt x="163" y="311"/>
                  <a:pt x="163" y="311"/>
                  <a:pt x="163" y="311"/>
                </a:cubicBezTo>
                <a:cubicBezTo>
                  <a:pt x="534" y="311"/>
                  <a:pt x="534" y="311"/>
                  <a:pt x="534" y="311"/>
                </a:cubicBezTo>
                <a:cubicBezTo>
                  <a:pt x="625" y="370"/>
                  <a:pt x="625" y="370"/>
                  <a:pt x="625" y="370"/>
                </a:cubicBezTo>
                <a:lnTo>
                  <a:pt x="625" y="438"/>
                </a:lnTo>
                <a:close/>
                <a:moveTo>
                  <a:pt x="625" y="332"/>
                </a:moveTo>
                <a:cubicBezTo>
                  <a:pt x="592" y="311"/>
                  <a:pt x="592" y="311"/>
                  <a:pt x="592" y="311"/>
                </a:cubicBezTo>
                <a:cubicBezTo>
                  <a:pt x="625" y="311"/>
                  <a:pt x="625" y="311"/>
                  <a:pt x="625" y="311"/>
                </a:cubicBezTo>
                <a:lnTo>
                  <a:pt x="625" y="332"/>
                </a:lnTo>
                <a:close/>
                <a:moveTo>
                  <a:pt x="299" y="216"/>
                </a:moveTo>
                <a:cubicBezTo>
                  <a:pt x="299" y="237"/>
                  <a:pt x="299" y="237"/>
                  <a:pt x="299" y="237"/>
                </a:cubicBezTo>
                <a:cubicBezTo>
                  <a:pt x="299" y="246"/>
                  <a:pt x="292" y="253"/>
                  <a:pt x="283" y="253"/>
                </a:cubicBezTo>
                <a:cubicBezTo>
                  <a:pt x="274" y="253"/>
                  <a:pt x="267" y="246"/>
                  <a:pt x="267" y="237"/>
                </a:cubicBezTo>
                <a:cubicBezTo>
                  <a:pt x="267" y="216"/>
                  <a:pt x="267" y="216"/>
                  <a:pt x="267" y="216"/>
                </a:cubicBezTo>
                <a:cubicBezTo>
                  <a:pt x="267" y="208"/>
                  <a:pt x="274" y="200"/>
                  <a:pt x="283" y="200"/>
                </a:cubicBezTo>
                <a:cubicBezTo>
                  <a:pt x="292" y="200"/>
                  <a:pt x="299" y="208"/>
                  <a:pt x="299" y="216"/>
                </a:cubicBezTo>
                <a:close/>
                <a:moveTo>
                  <a:pt x="365" y="91"/>
                </a:moveTo>
                <a:cubicBezTo>
                  <a:pt x="365" y="111"/>
                  <a:pt x="365" y="111"/>
                  <a:pt x="365" y="111"/>
                </a:cubicBezTo>
                <a:cubicBezTo>
                  <a:pt x="365" y="120"/>
                  <a:pt x="358" y="127"/>
                  <a:pt x="349" y="127"/>
                </a:cubicBezTo>
                <a:cubicBezTo>
                  <a:pt x="340" y="127"/>
                  <a:pt x="333" y="120"/>
                  <a:pt x="333" y="111"/>
                </a:cubicBezTo>
                <a:cubicBezTo>
                  <a:pt x="333" y="91"/>
                  <a:pt x="333" y="91"/>
                  <a:pt x="333" y="91"/>
                </a:cubicBezTo>
                <a:cubicBezTo>
                  <a:pt x="333" y="82"/>
                  <a:pt x="340" y="75"/>
                  <a:pt x="349" y="75"/>
                </a:cubicBezTo>
                <a:cubicBezTo>
                  <a:pt x="358" y="75"/>
                  <a:pt x="365" y="82"/>
                  <a:pt x="365" y="91"/>
                </a:cubicBezTo>
                <a:close/>
                <a:moveTo>
                  <a:pt x="430" y="216"/>
                </a:moveTo>
                <a:cubicBezTo>
                  <a:pt x="430" y="237"/>
                  <a:pt x="430" y="237"/>
                  <a:pt x="430" y="237"/>
                </a:cubicBezTo>
                <a:cubicBezTo>
                  <a:pt x="430" y="246"/>
                  <a:pt x="423" y="253"/>
                  <a:pt x="414" y="253"/>
                </a:cubicBezTo>
                <a:cubicBezTo>
                  <a:pt x="406" y="253"/>
                  <a:pt x="399" y="246"/>
                  <a:pt x="399" y="237"/>
                </a:cubicBezTo>
                <a:cubicBezTo>
                  <a:pt x="399" y="216"/>
                  <a:pt x="399" y="216"/>
                  <a:pt x="399" y="216"/>
                </a:cubicBezTo>
                <a:cubicBezTo>
                  <a:pt x="399" y="208"/>
                  <a:pt x="406" y="200"/>
                  <a:pt x="414" y="200"/>
                </a:cubicBezTo>
                <a:cubicBezTo>
                  <a:pt x="423" y="200"/>
                  <a:pt x="430" y="208"/>
                  <a:pt x="430" y="2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" name="Freeform 34"/>
          <p:cNvSpPr>
            <a:spLocks noEditPoints="1"/>
          </p:cNvSpPr>
          <p:nvPr/>
        </p:nvSpPr>
        <p:spPr bwMode="auto">
          <a:xfrm>
            <a:off x="4286106" y="7798600"/>
            <a:ext cx="336914" cy="534206"/>
          </a:xfrm>
          <a:custGeom>
            <a:avLst/>
            <a:gdLst>
              <a:gd name="T0" fmla="*/ 302 w 408"/>
              <a:gd name="T1" fmla="*/ 0 h 646"/>
              <a:gd name="T2" fmla="*/ 106 w 408"/>
              <a:gd name="T3" fmla="*/ 0 h 646"/>
              <a:gd name="T4" fmla="*/ 0 w 408"/>
              <a:gd name="T5" fmla="*/ 106 h 646"/>
              <a:gd name="T6" fmla="*/ 0 w 408"/>
              <a:gd name="T7" fmla="*/ 540 h 646"/>
              <a:gd name="T8" fmla="*/ 106 w 408"/>
              <a:gd name="T9" fmla="*/ 646 h 646"/>
              <a:gd name="T10" fmla="*/ 302 w 408"/>
              <a:gd name="T11" fmla="*/ 646 h 646"/>
              <a:gd name="T12" fmla="*/ 408 w 408"/>
              <a:gd name="T13" fmla="*/ 540 h 646"/>
              <a:gd name="T14" fmla="*/ 408 w 408"/>
              <a:gd name="T15" fmla="*/ 106 h 646"/>
              <a:gd name="T16" fmla="*/ 302 w 408"/>
              <a:gd name="T17" fmla="*/ 0 h 646"/>
              <a:gd name="T18" fmla="*/ 376 w 408"/>
              <a:gd name="T19" fmla="*/ 540 h 646"/>
              <a:gd name="T20" fmla="*/ 302 w 408"/>
              <a:gd name="T21" fmla="*/ 614 h 646"/>
              <a:gd name="T22" fmla="*/ 106 w 408"/>
              <a:gd name="T23" fmla="*/ 614 h 646"/>
              <a:gd name="T24" fmla="*/ 32 w 408"/>
              <a:gd name="T25" fmla="*/ 540 h 646"/>
              <a:gd name="T26" fmla="*/ 32 w 408"/>
              <a:gd name="T27" fmla="*/ 106 h 646"/>
              <a:gd name="T28" fmla="*/ 106 w 408"/>
              <a:gd name="T29" fmla="*/ 31 h 646"/>
              <a:gd name="T30" fmla="*/ 302 w 408"/>
              <a:gd name="T31" fmla="*/ 31 h 646"/>
              <a:gd name="T32" fmla="*/ 376 w 408"/>
              <a:gd name="T33" fmla="*/ 106 h 646"/>
              <a:gd name="T34" fmla="*/ 376 w 408"/>
              <a:gd name="T35" fmla="*/ 540 h 646"/>
              <a:gd name="T36" fmla="*/ 339 w 408"/>
              <a:gd name="T37" fmla="*/ 87 h 646"/>
              <a:gd name="T38" fmla="*/ 69 w 408"/>
              <a:gd name="T39" fmla="*/ 87 h 646"/>
              <a:gd name="T40" fmla="*/ 53 w 408"/>
              <a:gd name="T41" fmla="*/ 103 h 646"/>
              <a:gd name="T42" fmla="*/ 53 w 408"/>
              <a:gd name="T43" fmla="*/ 499 h 646"/>
              <a:gd name="T44" fmla="*/ 69 w 408"/>
              <a:gd name="T45" fmla="*/ 515 h 646"/>
              <a:gd name="T46" fmla="*/ 339 w 408"/>
              <a:gd name="T47" fmla="*/ 515 h 646"/>
              <a:gd name="T48" fmla="*/ 355 w 408"/>
              <a:gd name="T49" fmla="*/ 499 h 646"/>
              <a:gd name="T50" fmla="*/ 355 w 408"/>
              <a:gd name="T51" fmla="*/ 103 h 646"/>
              <a:gd name="T52" fmla="*/ 339 w 408"/>
              <a:gd name="T53" fmla="*/ 87 h 646"/>
              <a:gd name="T54" fmla="*/ 323 w 408"/>
              <a:gd name="T55" fmla="*/ 483 h 646"/>
              <a:gd name="T56" fmla="*/ 85 w 408"/>
              <a:gd name="T57" fmla="*/ 483 h 646"/>
              <a:gd name="T58" fmla="*/ 85 w 408"/>
              <a:gd name="T59" fmla="*/ 119 h 646"/>
              <a:gd name="T60" fmla="*/ 323 w 408"/>
              <a:gd name="T61" fmla="*/ 119 h 646"/>
              <a:gd name="T62" fmla="*/ 323 w 408"/>
              <a:gd name="T63" fmla="*/ 483 h 646"/>
              <a:gd name="T64" fmla="*/ 238 w 408"/>
              <a:gd name="T65" fmla="*/ 565 h 646"/>
              <a:gd name="T66" fmla="*/ 204 w 408"/>
              <a:gd name="T67" fmla="*/ 599 h 646"/>
              <a:gd name="T68" fmla="*/ 170 w 408"/>
              <a:gd name="T69" fmla="*/ 565 h 646"/>
              <a:gd name="T70" fmla="*/ 204 w 408"/>
              <a:gd name="T71" fmla="*/ 531 h 646"/>
              <a:gd name="T72" fmla="*/ 238 w 408"/>
              <a:gd name="T73" fmla="*/ 565 h 646"/>
              <a:gd name="T74" fmla="*/ 139 w 408"/>
              <a:gd name="T75" fmla="*/ 383 h 646"/>
              <a:gd name="T76" fmla="*/ 270 w 408"/>
              <a:gd name="T77" fmla="*/ 383 h 646"/>
              <a:gd name="T78" fmla="*/ 286 w 408"/>
              <a:gd name="T79" fmla="*/ 367 h 646"/>
              <a:gd name="T80" fmla="*/ 286 w 408"/>
              <a:gd name="T81" fmla="*/ 284 h 646"/>
              <a:gd name="T82" fmla="*/ 279 w 408"/>
              <a:gd name="T83" fmla="*/ 271 h 646"/>
              <a:gd name="T84" fmla="*/ 214 w 408"/>
              <a:gd name="T85" fmla="*/ 222 h 646"/>
              <a:gd name="T86" fmla="*/ 195 w 408"/>
              <a:gd name="T87" fmla="*/ 222 h 646"/>
              <a:gd name="T88" fmla="*/ 129 w 408"/>
              <a:gd name="T89" fmla="*/ 271 h 646"/>
              <a:gd name="T90" fmla="*/ 123 w 408"/>
              <a:gd name="T91" fmla="*/ 284 h 646"/>
              <a:gd name="T92" fmla="*/ 123 w 408"/>
              <a:gd name="T93" fmla="*/ 367 h 646"/>
              <a:gd name="T94" fmla="*/ 139 w 408"/>
              <a:gd name="T95" fmla="*/ 383 h 646"/>
              <a:gd name="T96" fmla="*/ 154 w 408"/>
              <a:gd name="T97" fmla="*/ 292 h 646"/>
              <a:gd name="T98" fmla="*/ 204 w 408"/>
              <a:gd name="T99" fmla="*/ 254 h 646"/>
              <a:gd name="T100" fmla="*/ 254 w 408"/>
              <a:gd name="T101" fmla="*/ 292 h 646"/>
              <a:gd name="T102" fmla="*/ 254 w 408"/>
              <a:gd name="T103" fmla="*/ 351 h 646"/>
              <a:gd name="T104" fmla="*/ 219 w 408"/>
              <a:gd name="T105" fmla="*/ 351 h 646"/>
              <a:gd name="T106" fmla="*/ 219 w 408"/>
              <a:gd name="T107" fmla="*/ 324 h 646"/>
              <a:gd name="T108" fmla="*/ 214 w 408"/>
              <a:gd name="T109" fmla="*/ 319 h 646"/>
              <a:gd name="T110" fmla="*/ 194 w 408"/>
              <a:gd name="T111" fmla="*/ 319 h 646"/>
              <a:gd name="T112" fmla="*/ 189 w 408"/>
              <a:gd name="T113" fmla="*/ 324 h 646"/>
              <a:gd name="T114" fmla="*/ 189 w 408"/>
              <a:gd name="T115" fmla="*/ 351 h 646"/>
              <a:gd name="T116" fmla="*/ 154 w 408"/>
              <a:gd name="T117" fmla="*/ 351 h 646"/>
              <a:gd name="T118" fmla="*/ 154 w 408"/>
              <a:gd name="T119" fmla="*/ 292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08" h="646">
                <a:moveTo>
                  <a:pt x="302" y="0"/>
                </a:moveTo>
                <a:cubicBezTo>
                  <a:pt x="106" y="0"/>
                  <a:pt x="106" y="0"/>
                  <a:pt x="106" y="0"/>
                </a:cubicBezTo>
                <a:cubicBezTo>
                  <a:pt x="48" y="0"/>
                  <a:pt x="0" y="47"/>
                  <a:pt x="0" y="106"/>
                </a:cubicBezTo>
                <a:cubicBezTo>
                  <a:pt x="0" y="540"/>
                  <a:pt x="0" y="540"/>
                  <a:pt x="0" y="540"/>
                </a:cubicBezTo>
                <a:cubicBezTo>
                  <a:pt x="0" y="599"/>
                  <a:pt x="48" y="646"/>
                  <a:pt x="106" y="646"/>
                </a:cubicBezTo>
                <a:cubicBezTo>
                  <a:pt x="302" y="646"/>
                  <a:pt x="302" y="646"/>
                  <a:pt x="302" y="646"/>
                </a:cubicBezTo>
                <a:cubicBezTo>
                  <a:pt x="361" y="646"/>
                  <a:pt x="408" y="599"/>
                  <a:pt x="408" y="540"/>
                </a:cubicBezTo>
                <a:cubicBezTo>
                  <a:pt x="408" y="106"/>
                  <a:pt x="408" y="106"/>
                  <a:pt x="408" y="106"/>
                </a:cubicBezTo>
                <a:cubicBezTo>
                  <a:pt x="408" y="47"/>
                  <a:pt x="361" y="0"/>
                  <a:pt x="302" y="0"/>
                </a:cubicBezTo>
                <a:close/>
                <a:moveTo>
                  <a:pt x="376" y="540"/>
                </a:moveTo>
                <a:cubicBezTo>
                  <a:pt x="376" y="581"/>
                  <a:pt x="343" y="614"/>
                  <a:pt x="302" y="614"/>
                </a:cubicBezTo>
                <a:cubicBezTo>
                  <a:pt x="106" y="614"/>
                  <a:pt x="106" y="614"/>
                  <a:pt x="106" y="614"/>
                </a:cubicBezTo>
                <a:cubicBezTo>
                  <a:pt x="65" y="614"/>
                  <a:pt x="32" y="581"/>
                  <a:pt x="32" y="540"/>
                </a:cubicBezTo>
                <a:cubicBezTo>
                  <a:pt x="32" y="106"/>
                  <a:pt x="32" y="106"/>
                  <a:pt x="32" y="106"/>
                </a:cubicBezTo>
                <a:cubicBezTo>
                  <a:pt x="32" y="65"/>
                  <a:pt x="65" y="31"/>
                  <a:pt x="106" y="31"/>
                </a:cubicBezTo>
                <a:cubicBezTo>
                  <a:pt x="302" y="31"/>
                  <a:pt x="302" y="31"/>
                  <a:pt x="302" y="31"/>
                </a:cubicBezTo>
                <a:cubicBezTo>
                  <a:pt x="343" y="31"/>
                  <a:pt x="376" y="65"/>
                  <a:pt x="376" y="106"/>
                </a:cubicBezTo>
                <a:lnTo>
                  <a:pt x="376" y="540"/>
                </a:lnTo>
                <a:close/>
                <a:moveTo>
                  <a:pt x="339" y="87"/>
                </a:moveTo>
                <a:cubicBezTo>
                  <a:pt x="69" y="87"/>
                  <a:pt x="69" y="87"/>
                  <a:pt x="69" y="87"/>
                </a:cubicBezTo>
                <a:cubicBezTo>
                  <a:pt x="60" y="87"/>
                  <a:pt x="53" y="94"/>
                  <a:pt x="53" y="103"/>
                </a:cubicBezTo>
                <a:cubicBezTo>
                  <a:pt x="53" y="499"/>
                  <a:pt x="53" y="499"/>
                  <a:pt x="53" y="499"/>
                </a:cubicBezTo>
                <a:cubicBezTo>
                  <a:pt x="53" y="508"/>
                  <a:pt x="60" y="515"/>
                  <a:pt x="69" y="515"/>
                </a:cubicBezTo>
                <a:cubicBezTo>
                  <a:pt x="339" y="515"/>
                  <a:pt x="339" y="515"/>
                  <a:pt x="339" y="515"/>
                </a:cubicBezTo>
                <a:cubicBezTo>
                  <a:pt x="348" y="515"/>
                  <a:pt x="355" y="508"/>
                  <a:pt x="355" y="499"/>
                </a:cubicBezTo>
                <a:cubicBezTo>
                  <a:pt x="355" y="103"/>
                  <a:pt x="355" y="103"/>
                  <a:pt x="355" y="103"/>
                </a:cubicBezTo>
                <a:cubicBezTo>
                  <a:pt x="355" y="94"/>
                  <a:pt x="348" y="87"/>
                  <a:pt x="339" y="87"/>
                </a:cubicBezTo>
                <a:close/>
                <a:moveTo>
                  <a:pt x="323" y="483"/>
                </a:moveTo>
                <a:cubicBezTo>
                  <a:pt x="85" y="483"/>
                  <a:pt x="85" y="483"/>
                  <a:pt x="85" y="483"/>
                </a:cubicBezTo>
                <a:cubicBezTo>
                  <a:pt x="85" y="119"/>
                  <a:pt x="85" y="119"/>
                  <a:pt x="85" y="119"/>
                </a:cubicBezTo>
                <a:cubicBezTo>
                  <a:pt x="323" y="119"/>
                  <a:pt x="323" y="119"/>
                  <a:pt x="323" y="119"/>
                </a:cubicBezTo>
                <a:lnTo>
                  <a:pt x="323" y="483"/>
                </a:lnTo>
                <a:close/>
                <a:moveTo>
                  <a:pt x="238" y="565"/>
                </a:moveTo>
                <a:cubicBezTo>
                  <a:pt x="238" y="583"/>
                  <a:pt x="223" y="599"/>
                  <a:pt x="204" y="599"/>
                </a:cubicBezTo>
                <a:cubicBezTo>
                  <a:pt x="185" y="599"/>
                  <a:pt x="170" y="583"/>
                  <a:pt x="170" y="565"/>
                </a:cubicBezTo>
                <a:cubicBezTo>
                  <a:pt x="170" y="546"/>
                  <a:pt x="185" y="531"/>
                  <a:pt x="204" y="531"/>
                </a:cubicBezTo>
                <a:cubicBezTo>
                  <a:pt x="223" y="531"/>
                  <a:pt x="238" y="546"/>
                  <a:pt x="238" y="565"/>
                </a:cubicBezTo>
                <a:close/>
                <a:moveTo>
                  <a:pt x="139" y="383"/>
                </a:moveTo>
                <a:cubicBezTo>
                  <a:pt x="270" y="383"/>
                  <a:pt x="270" y="383"/>
                  <a:pt x="270" y="383"/>
                </a:cubicBezTo>
                <a:cubicBezTo>
                  <a:pt x="279" y="383"/>
                  <a:pt x="286" y="376"/>
                  <a:pt x="286" y="367"/>
                </a:cubicBezTo>
                <a:cubicBezTo>
                  <a:pt x="286" y="284"/>
                  <a:pt x="286" y="284"/>
                  <a:pt x="286" y="284"/>
                </a:cubicBezTo>
                <a:cubicBezTo>
                  <a:pt x="286" y="279"/>
                  <a:pt x="283" y="274"/>
                  <a:pt x="279" y="271"/>
                </a:cubicBezTo>
                <a:cubicBezTo>
                  <a:pt x="214" y="222"/>
                  <a:pt x="214" y="222"/>
                  <a:pt x="214" y="222"/>
                </a:cubicBezTo>
                <a:cubicBezTo>
                  <a:pt x="208" y="218"/>
                  <a:pt x="200" y="218"/>
                  <a:pt x="195" y="222"/>
                </a:cubicBezTo>
                <a:cubicBezTo>
                  <a:pt x="129" y="271"/>
                  <a:pt x="129" y="271"/>
                  <a:pt x="129" y="271"/>
                </a:cubicBezTo>
                <a:cubicBezTo>
                  <a:pt x="125" y="274"/>
                  <a:pt x="123" y="279"/>
                  <a:pt x="123" y="284"/>
                </a:cubicBezTo>
                <a:cubicBezTo>
                  <a:pt x="123" y="367"/>
                  <a:pt x="123" y="367"/>
                  <a:pt x="123" y="367"/>
                </a:cubicBezTo>
                <a:cubicBezTo>
                  <a:pt x="123" y="376"/>
                  <a:pt x="130" y="383"/>
                  <a:pt x="139" y="383"/>
                </a:cubicBezTo>
                <a:close/>
                <a:moveTo>
                  <a:pt x="154" y="292"/>
                </a:moveTo>
                <a:cubicBezTo>
                  <a:pt x="204" y="254"/>
                  <a:pt x="204" y="254"/>
                  <a:pt x="204" y="254"/>
                </a:cubicBezTo>
                <a:cubicBezTo>
                  <a:pt x="254" y="292"/>
                  <a:pt x="254" y="292"/>
                  <a:pt x="254" y="292"/>
                </a:cubicBezTo>
                <a:cubicBezTo>
                  <a:pt x="254" y="351"/>
                  <a:pt x="254" y="351"/>
                  <a:pt x="254" y="351"/>
                </a:cubicBezTo>
                <a:cubicBezTo>
                  <a:pt x="219" y="351"/>
                  <a:pt x="219" y="351"/>
                  <a:pt x="219" y="351"/>
                </a:cubicBezTo>
                <a:cubicBezTo>
                  <a:pt x="219" y="324"/>
                  <a:pt x="219" y="324"/>
                  <a:pt x="219" y="324"/>
                </a:cubicBezTo>
                <a:cubicBezTo>
                  <a:pt x="219" y="321"/>
                  <a:pt x="217" y="319"/>
                  <a:pt x="214" y="319"/>
                </a:cubicBezTo>
                <a:cubicBezTo>
                  <a:pt x="194" y="319"/>
                  <a:pt x="194" y="319"/>
                  <a:pt x="194" y="319"/>
                </a:cubicBezTo>
                <a:cubicBezTo>
                  <a:pt x="192" y="319"/>
                  <a:pt x="189" y="321"/>
                  <a:pt x="189" y="324"/>
                </a:cubicBezTo>
                <a:cubicBezTo>
                  <a:pt x="189" y="351"/>
                  <a:pt x="189" y="351"/>
                  <a:pt x="189" y="351"/>
                </a:cubicBezTo>
                <a:cubicBezTo>
                  <a:pt x="154" y="351"/>
                  <a:pt x="154" y="351"/>
                  <a:pt x="154" y="351"/>
                </a:cubicBezTo>
                <a:lnTo>
                  <a:pt x="154" y="2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" name="Freeform 35"/>
          <p:cNvSpPr>
            <a:spLocks noEditPoints="1"/>
          </p:cNvSpPr>
          <p:nvPr/>
        </p:nvSpPr>
        <p:spPr bwMode="auto">
          <a:xfrm>
            <a:off x="13144891" y="7798382"/>
            <a:ext cx="458324" cy="535218"/>
          </a:xfrm>
          <a:custGeom>
            <a:avLst/>
            <a:gdLst>
              <a:gd name="T0" fmla="*/ 209 w 555"/>
              <a:gd name="T1" fmla="*/ 534 h 648"/>
              <a:gd name="T2" fmla="*/ 194 w 555"/>
              <a:gd name="T3" fmla="*/ 550 h 648"/>
              <a:gd name="T4" fmla="*/ 121 w 555"/>
              <a:gd name="T5" fmla="*/ 462 h 648"/>
              <a:gd name="T6" fmla="*/ 105 w 555"/>
              <a:gd name="T7" fmla="*/ 541 h 648"/>
              <a:gd name="T8" fmla="*/ 89 w 555"/>
              <a:gd name="T9" fmla="*/ 414 h 648"/>
              <a:gd name="T10" fmla="*/ 117 w 555"/>
              <a:gd name="T11" fmla="*/ 405 h 648"/>
              <a:gd name="T12" fmla="*/ 178 w 555"/>
              <a:gd name="T13" fmla="*/ 414 h 648"/>
              <a:gd name="T14" fmla="*/ 209 w 555"/>
              <a:gd name="T15" fmla="*/ 414 h 648"/>
              <a:gd name="T16" fmla="*/ 435 w 555"/>
              <a:gd name="T17" fmla="*/ 414 h 648"/>
              <a:gd name="T18" fmla="*/ 425 w 555"/>
              <a:gd name="T19" fmla="*/ 446 h 648"/>
              <a:gd name="T20" fmla="*/ 397 w 555"/>
              <a:gd name="T21" fmla="*/ 445 h 648"/>
              <a:gd name="T22" fmla="*/ 385 w 555"/>
              <a:gd name="T23" fmla="*/ 414 h 648"/>
              <a:gd name="T24" fmla="*/ 353 w 555"/>
              <a:gd name="T25" fmla="*/ 414 h 648"/>
              <a:gd name="T26" fmla="*/ 365 w 555"/>
              <a:gd name="T27" fmla="*/ 541 h 648"/>
              <a:gd name="T28" fmla="*/ 410 w 555"/>
              <a:gd name="T29" fmla="*/ 486 h 648"/>
              <a:gd name="T30" fmla="*/ 450 w 555"/>
              <a:gd name="T31" fmla="*/ 541 h 648"/>
              <a:gd name="T32" fmla="*/ 466 w 555"/>
              <a:gd name="T33" fmla="*/ 526 h 648"/>
              <a:gd name="T34" fmla="*/ 450 w 555"/>
              <a:gd name="T35" fmla="*/ 399 h 648"/>
              <a:gd name="T36" fmla="*/ 333 w 555"/>
              <a:gd name="T37" fmla="*/ 414 h 648"/>
              <a:gd name="T38" fmla="*/ 251 w 555"/>
              <a:gd name="T39" fmla="*/ 399 h 648"/>
              <a:gd name="T40" fmla="*/ 235 w 555"/>
              <a:gd name="T41" fmla="*/ 526 h 648"/>
              <a:gd name="T42" fmla="*/ 317 w 555"/>
              <a:gd name="T43" fmla="*/ 541 h 648"/>
              <a:gd name="T44" fmla="*/ 317 w 555"/>
              <a:gd name="T45" fmla="*/ 510 h 648"/>
              <a:gd name="T46" fmla="*/ 267 w 555"/>
              <a:gd name="T47" fmla="*/ 486 h 648"/>
              <a:gd name="T48" fmla="*/ 333 w 555"/>
              <a:gd name="T49" fmla="*/ 470 h 648"/>
              <a:gd name="T50" fmla="*/ 267 w 555"/>
              <a:gd name="T51" fmla="*/ 454 h 648"/>
              <a:gd name="T52" fmla="*/ 317 w 555"/>
              <a:gd name="T53" fmla="*/ 430 h 648"/>
              <a:gd name="T54" fmla="*/ 555 w 555"/>
              <a:gd name="T55" fmla="*/ 580 h 648"/>
              <a:gd name="T56" fmla="*/ 68 w 555"/>
              <a:gd name="T57" fmla="*/ 648 h 648"/>
              <a:gd name="T58" fmla="*/ 0 w 555"/>
              <a:gd name="T59" fmla="*/ 369 h 648"/>
              <a:gd name="T60" fmla="*/ 265 w 555"/>
              <a:gd name="T61" fmla="*/ 6 h 648"/>
              <a:gd name="T62" fmla="*/ 290 w 555"/>
              <a:gd name="T63" fmla="*/ 6 h 648"/>
              <a:gd name="T64" fmla="*/ 555 w 555"/>
              <a:gd name="T65" fmla="*/ 369 h 648"/>
              <a:gd name="T66" fmla="*/ 463 w 555"/>
              <a:gd name="T67" fmla="*/ 301 h 648"/>
              <a:gd name="T68" fmla="*/ 92 w 555"/>
              <a:gd name="T69" fmla="*/ 301 h 648"/>
              <a:gd name="T70" fmla="*/ 487 w 555"/>
              <a:gd name="T71" fmla="*/ 332 h 648"/>
              <a:gd name="T72" fmla="*/ 32 w 555"/>
              <a:gd name="T73" fmla="*/ 369 h 648"/>
              <a:gd name="T74" fmla="*/ 68 w 555"/>
              <a:gd name="T75" fmla="*/ 616 h 648"/>
              <a:gd name="T76" fmla="*/ 524 w 555"/>
              <a:gd name="T77" fmla="*/ 580 h 648"/>
              <a:gd name="T78" fmla="*/ 61 w 555"/>
              <a:gd name="T79" fmla="*/ 345 h 648"/>
              <a:gd name="T80" fmla="*/ 45 w 555"/>
              <a:gd name="T81" fmla="*/ 360 h 648"/>
              <a:gd name="T82" fmla="*/ 61 w 555"/>
              <a:gd name="T83" fmla="*/ 376 h 648"/>
              <a:gd name="T84" fmla="*/ 77 w 555"/>
              <a:gd name="T85" fmla="*/ 360 h 648"/>
              <a:gd name="T86" fmla="*/ 61 w 555"/>
              <a:gd name="T87" fmla="*/ 345 h 648"/>
              <a:gd name="T88" fmla="*/ 483 w 555"/>
              <a:gd name="T89" fmla="*/ 349 h 648"/>
              <a:gd name="T90" fmla="*/ 483 w 555"/>
              <a:gd name="T91" fmla="*/ 372 h 648"/>
              <a:gd name="T92" fmla="*/ 505 w 555"/>
              <a:gd name="T93" fmla="*/ 372 h 648"/>
              <a:gd name="T94" fmla="*/ 505 w 555"/>
              <a:gd name="T95" fmla="*/ 349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55" h="648">
                <a:moveTo>
                  <a:pt x="209" y="414"/>
                </a:moveTo>
                <a:cubicBezTo>
                  <a:pt x="209" y="534"/>
                  <a:pt x="209" y="534"/>
                  <a:pt x="209" y="534"/>
                </a:cubicBezTo>
                <a:cubicBezTo>
                  <a:pt x="209" y="541"/>
                  <a:pt x="205" y="547"/>
                  <a:pt x="199" y="549"/>
                </a:cubicBezTo>
                <a:cubicBezTo>
                  <a:pt x="197" y="550"/>
                  <a:pt x="195" y="550"/>
                  <a:pt x="194" y="550"/>
                </a:cubicBezTo>
                <a:cubicBezTo>
                  <a:pt x="189" y="550"/>
                  <a:pt x="184" y="548"/>
                  <a:pt x="181" y="544"/>
                </a:cubicBezTo>
                <a:cubicBezTo>
                  <a:pt x="121" y="462"/>
                  <a:pt x="121" y="462"/>
                  <a:pt x="121" y="462"/>
                </a:cubicBezTo>
                <a:cubicBezTo>
                  <a:pt x="121" y="526"/>
                  <a:pt x="121" y="526"/>
                  <a:pt x="121" y="526"/>
                </a:cubicBezTo>
                <a:cubicBezTo>
                  <a:pt x="121" y="534"/>
                  <a:pt x="113" y="541"/>
                  <a:pt x="105" y="541"/>
                </a:cubicBezTo>
                <a:cubicBezTo>
                  <a:pt x="96" y="541"/>
                  <a:pt x="89" y="534"/>
                  <a:pt x="89" y="526"/>
                </a:cubicBezTo>
                <a:cubicBezTo>
                  <a:pt x="89" y="414"/>
                  <a:pt x="89" y="414"/>
                  <a:pt x="89" y="414"/>
                </a:cubicBezTo>
                <a:cubicBezTo>
                  <a:pt x="89" y="408"/>
                  <a:pt x="93" y="402"/>
                  <a:pt x="100" y="399"/>
                </a:cubicBezTo>
                <a:cubicBezTo>
                  <a:pt x="106" y="397"/>
                  <a:pt x="113" y="399"/>
                  <a:pt x="117" y="405"/>
                </a:cubicBezTo>
                <a:cubicBezTo>
                  <a:pt x="178" y="486"/>
                  <a:pt x="178" y="486"/>
                  <a:pt x="178" y="486"/>
                </a:cubicBezTo>
                <a:cubicBezTo>
                  <a:pt x="178" y="414"/>
                  <a:pt x="178" y="414"/>
                  <a:pt x="178" y="414"/>
                </a:cubicBezTo>
                <a:cubicBezTo>
                  <a:pt x="178" y="406"/>
                  <a:pt x="185" y="399"/>
                  <a:pt x="194" y="399"/>
                </a:cubicBezTo>
                <a:cubicBezTo>
                  <a:pt x="202" y="399"/>
                  <a:pt x="209" y="406"/>
                  <a:pt x="209" y="414"/>
                </a:cubicBezTo>
                <a:close/>
                <a:moveTo>
                  <a:pt x="450" y="399"/>
                </a:moveTo>
                <a:cubicBezTo>
                  <a:pt x="442" y="399"/>
                  <a:pt x="435" y="406"/>
                  <a:pt x="435" y="414"/>
                </a:cubicBezTo>
                <a:cubicBezTo>
                  <a:pt x="435" y="464"/>
                  <a:pt x="435" y="464"/>
                  <a:pt x="435" y="464"/>
                </a:cubicBezTo>
                <a:cubicBezTo>
                  <a:pt x="425" y="446"/>
                  <a:pt x="425" y="446"/>
                  <a:pt x="425" y="446"/>
                </a:cubicBezTo>
                <a:cubicBezTo>
                  <a:pt x="422" y="441"/>
                  <a:pt x="417" y="438"/>
                  <a:pt x="411" y="437"/>
                </a:cubicBezTo>
                <a:cubicBezTo>
                  <a:pt x="405" y="437"/>
                  <a:pt x="400" y="440"/>
                  <a:pt x="397" y="445"/>
                </a:cubicBezTo>
                <a:cubicBezTo>
                  <a:pt x="385" y="467"/>
                  <a:pt x="385" y="467"/>
                  <a:pt x="385" y="467"/>
                </a:cubicBezTo>
                <a:cubicBezTo>
                  <a:pt x="385" y="414"/>
                  <a:pt x="385" y="414"/>
                  <a:pt x="385" y="414"/>
                </a:cubicBezTo>
                <a:cubicBezTo>
                  <a:pt x="385" y="406"/>
                  <a:pt x="378" y="399"/>
                  <a:pt x="369" y="399"/>
                </a:cubicBezTo>
                <a:cubicBezTo>
                  <a:pt x="360" y="399"/>
                  <a:pt x="353" y="406"/>
                  <a:pt x="353" y="414"/>
                </a:cubicBezTo>
                <a:cubicBezTo>
                  <a:pt x="353" y="526"/>
                  <a:pt x="353" y="526"/>
                  <a:pt x="353" y="526"/>
                </a:cubicBezTo>
                <a:cubicBezTo>
                  <a:pt x="353" y="533"/>
                  <a:pt x="358" y="539"/>
                  <a:pt x="365" y="541"/>
                </a:cubicBezTo>
                <a:cubicBezTo>
                  <a:pt x="372" y="543"/>
                  <a:pt x="379" y="540"/>
                  <a:pt x="383" y="533"/>
                </a:cubicBezTo>
                <a:cubicBezTo>
                  <a:pt x="410" y="486"/>
                  <a:pt x="410" y="486"/>
                  <a:pt x="410" y="486"/>
                </a:cubicBezTo>
                <a:cubicBezTo>
                  <a:pt x="437" y="533"/>
                  <a:pt x="437" y="533"/>
                  <a:pt x="437" y="533"/>
                </a:cubicBezTo>
                <a:cubicBezTo>
                  <a:pt x="439" y="538"/>
                  <a:pt x="445" y="541"/>
                  <a:pt x="450" y="541"/>
                </a:cubicBezTo>
                <a:cubicBezTo>
                  <a:pt x="452" y="541"/>
                  <a:pt x="453" y="541"/>
                  <a:pt x="454" y="541"/>
                </a:cubicBezTo>
                <a:cubicBezTo>
                  <a:pt x="461" y="539"/>
                  <a:pt x="466" y="533"/>
                  <a:pt x="466" y="526"/>
                </a:cubicBezTo>
                <a:cubicBezTo>
                  <a:pt x="466" y="414"/>
                  <a:pt x="466" y="414"/>
                  <a:pt x="466" y="414"/>
                </a:cubicBezTo>
                <a:cubicBezTo>
                  <a:pt x="466" y="406"/>
                  <a:pt x="459" y="399"/>
                  <a:pt x="450" y="399"/>
                </a:cubicBezTo>
                <a:close/>
                <a:moveTo>
                  <a:pt x="317" y="430"/>
                </a:moveTo>
                <a:cubicBezTo>
                  <a:pt x="326" y="430"/>
                  <a:pt x="333" y="423"/>
                  <a:pt x="333" y="414"/>
                </a:cubicBezTo>
                <a:cubicBezTo>
                  <a:pt x="333" y="406"/>
                  <a:pt x="326" y="399"/>
                  <a:pt x="317" y="399"/>
                </a:cubicBezTo>
                <a:cubicBezTo>
                  <a:pt x="251" y="399"/>
                  <a:pt x="251" y="399"/>
                  <a:pt x="251" y="399"/>
                </a:cubicBezTo>
                <a:cubicBezTo>
                  <a:pt x="242" y="399"/>
                  <a:pt x="235" y="406"/>
                  <a:pt x="235" y="414"/>
                </a:cubicBezTo>
                <a:cubicBezTo>
                  <a:pt x="235" y="526"/>
                  <a:pt x="235" y="526"/>
                  <a:pt x="235" y="526"/>
                </a:cubicBezTo>
                <a:cubicBezTo>
                  <a:pt x="235" y="534"/>
                  <a:pt x="242" y="541"/>
                  <a:pt x="251" y="541"/>
                </a:cubicBezTo>
                <a:cubicBezTo>
                  <a:pt x="317" y="541"/>
                  <a:pt x="317" y="541"/>
                  <a:pt x="317" y="541"/>
                </a:cubicBezTo>
                <a:cubicBezTo>
                  <a:pt x="326" y="541"/>
                  <a:pt x="333" y="534"/>
                  <a:pt x="333" y="526"/>
                </a:cubicBezTo>
                <a:cubicBezTo>
                  <a:pt x="333" y="517"/>
                  <a:pt x="326" y="510"/>
                  <a:pt x="317" y="510"/>
                </a:cubicBezTo>
                <a:cubicBezTo>
                  <a:pt x="267" y="510"/>
                  <a:pt x="267" y="510"/>
                  <a:pt x="267" y="510"/>
                </a:cubicBezTo>
                <a:cubicBezTo>
                  <a:pt x="267" y="486"/>
                  <a:pt x="267" y="486"/>
                  <a:pt x="267" y="486"/>
                </a:cubicBezTo>
                <a:cubicBezTo>
                  <a:pt x="317" y="486"/>
                  <a:pt x="317" y="486"/>
                  <a:pt x="317" y="486"/>
                </a:cubicBezTo>
                <a:cubicBezTo>
                  <a:pt x="326" y="486"/>
                  <a:pt x="333" y="479"/>
                  <a:pt x="333" y="470"/>
                </a:cubicBezTo>
                <a:cubicBezTo>
                  <a:pt x="333" y="461"/>
                  <a:pt x="326" y="454"/>
                  <a:pt x="317" y="454"/>
                </a:cubicBezTo>
                <a:cubicBezTo>
                  <a:pt x="267" y="454"/>
                  <a:pt x="267" y="454"/>
                  <a:pt x="267" y="454"/>
                </a:cubicBezTo>
                <a:cubicBezTo>
                  <a:pt x="267" y="430"/>
                  <a:pt x="267" y="430"/>
                  <a:pt x="267" y="430"/>
                </a:cubicBezTo>
                <a:lnTo>
                  <a:pt x="317" y="430"/>
                </a:lnTo>
                <a:close/>
                <a:moveTo>
                  <a:pt x="555" y="369"/>
                </a:moveTo>
                <a:cubicBezTo>
                  <a:pt x="555" y="580"/>
                  <a:pt x="555" y="580"/>
                  <a:pt x="555" y="580"/>
                </a:cubicBezTo>
                <a:cubicBezTo>
                  <a:pt x="555" y="618"/>
                  <a:pt x="525" y="648"/>
                  <a:pt x="487" y="648"/>
                </a:cubicBezTo>
                <a:cubicBezTo>
                  <a:pt x="68" y="648"/>
                  <a:pt x="68" y="648"/>
                  <a:pt x="68" y="648"/>
                </a:cubicBezTo>
                <a:cubicBezTo>
                  <a:pt x="30" y="648"/>
                  <a:pt x="0" y="618"/>
                  <a:pt x="0" y="580"/>
                </a:cubicBezTo>
                <a:cubicBezTo>
                  <a:pt x="0" y="369"/>
                  <a:pt x="0" y="369"/>
                  <a:pt x="0" y="369"/>
                </a:cubicBezTo>
                <a:cubicBezTo>
                  <a:pt x="0" y="337"/>
                  <a:pt x="22" y="310"/>
                  <a:pt x="51" y="303"/>
                </a:cubicBezTo>
                <a:cubicBezTo>
                  <a:pt x="265" y="6"/>
                  <a:pt x="265" y="6"/>
                  <a:pt x="265" y="6"/>
                </a:cubicBezTo>
                <a:cubicBezTo>
                  <a:pt x="268" y="2"/>
                  <a:pt x="272" y="0"/>
                  <a:pt x="278" y="0"/>
                </a:cubicBezTo>
                <a:cubicBezTo>
                  <a:pt x="283" y="0"/>
                  <a:pt x="287" y="2"/>
                  <a:pt x="290" y="6"/>
                </a:cubicBezTo>
                <a:cubicBezTo>
                  <a:pt x="504" y="303"/>
                  <a:pt x="504" y="303"/>
                  <a:pt x="504" y="303"/>
                </a:cubicBezTo>
                <a:cubicBezTo>
                  <a:pt x="533" y="310"/>
                  <a:pt x="555" y="337"/>
                  <a:pt x="555" y="369"/>
                </a:cubicBezTo>
                <a:close/>
                <a:moveTo>
                  <a:pt x="92" y="301"/>
                </a:moveTo>
                <a:cubicBezTo>
                  <a:pt x="463" y="301"/>
                  <a:pt x="463" y="301"/>
                  <a:pt x="463" y="301"/>
                </a:cubicBezTo>
                <a:cubicBezTo>
                  <a:pt x="278" y="43"/>
                  <a:pt x="278" y="43"/>
                  <a:pt x="278" y="43"/>
                </a:cubicBezTo>
                <a:lnTo>
                  <a:pt x="92" y="301"/>
                </a:lnTo>
                <a:close/>
                <a:moveTo>
                  <a:pt x="524" y="369"/>
                </a:moveTo>
                <a:cubicBezTo>
                  <a:pt x="524" y="349"/>
                  <a:pt x="507" y="332"/>
                  <a:pt x="487" y="332"/>
                </a:cubicBezTo>
                <a:cubicBezTo>
                  <a:pt x="68" y="332"/>
                  <a:pt x="68" y="332"/>
                  <a:pt x="68" y="332"/>
                </a:cubicBezTo>
                <a:cubicBezTo>
                  <a:pt x="48" y="332"/>
                  <a:pt x="32" y="349"/>
                  <a:pt x="32" y="369"/>
                </a:cubicBezTo>
                <a:cubicBezTo>
                  <a:pt x="32" y="580"/>
                  <a:pt x="32" y="580"/>
                  <a:pt x="32" y="580"/>
                </a:cubicBezTo>
                <a:cubicBezTo>
                  <a:pt x="32" y="600"/>
                  <a:pt x="48" y="616"/>
                  <a:pt x="68" y="616"/>
                </a:cubicBezTo>
                <a:cubicBezTo>
                  <a:pt x="487" y="616"/>
                  <a:pt x="487" y="616"/>
                  <a:pt x="487" y="616"/>
                </a:cubicBezTo>
                <a:cubicBezTo>
                  <a:pt x="507" y="616"/>
                  <a:pt x="524" y="600"/>
                  <a:pt x="524" y="580"/>
                </a:cubicBezTo>
                <a:lnTo>
                  <a:pt x="524" y="369"/>
                </a:lnTo>
                <a:close/>
                <a:moveTo>
                  <a:pt x="61" y="345"/>
                </a:moveTo>
                <a:cubicBezTo>
                  <a:pt x="57" y="345"/>
                  <a:pt x="53" y="346"/>
                  <a:pt x="50" y="349"/>
                </a:cubicBezTo>
                <a:cubicBezTo>
                  <a:pt x="47" y="352"/>
                  <a:pt x="45" y="356"/>
                  <a:pt x="45" y="360"/>
                </a:cubicBezTo>
                <a:cubicBezTo>
                  <a:pt x="45" y="365"/>
                  <a:pt x="47" y="369"/>
                  <a:pt x="50" y="372"/>
                </a:cubicBezTo>
                <a:cubicBezTo>
                  <a:pt x="53" y="375"/>
                  <a:pt x="57" y="376"/>
                  <a:pt x="61" y="376"/>
                </a:cubicBezTo>
                <a:cubicBezTo>
                  <a:pt x="65" y="376"/>
                  <a:pt x="69" y="375"/>
                  <a:pt x="72" y="372"/>
                </a:cubicBezTo>
                <a:cubicBezTo>
                  <a:pt x="75" y="369"/>
                  <a:pt x="77" y="365"/>
                  <a:pt x="77" y="360"/>
                </a:cubicBezTo>
                <a:cubicBezTo>
                  <a:pt x="77" y="356"/>
                  <a:pt x="75" y="352"/>
                  <a:pt x="72" y="349"/>
                </a:cubicBezTo>
                <a:cubicBezTo>
                  <a:pt x="69" y="346"/>
                  <a:pt x="65" y="345"/>
                  <a:pt x="61" y="345"/>
                </a:cubicBezTo>
                <a:close/>
                <a:moveTo>
                  <a:pt x="494" y="345"/>
                </a:moveTo>
                <a:cubicBezTo>
                  <a:pt x="490" y="345"/>
                  <a:pt x="486" y="346"/>
                  <a:pt x="483" y="349"/>
                </a:cubicBezTo>
                <a:cubicBezTo>
                  <a:pt x="480" y="352"/>
                  <a:pt x="478" y="356"/>
                  <a:pt x="478" y="360"/>
                </a:cubicBezTo>
                <a:cubicBezTo>
                  <a:pt x="478" y="365"/>
                  <a:pt x="480" y="369"/>
                  <a:pt x="483" y="372"/>
                </a:cubicBezTo>
                <a:cubicBezTo>
                  <a:pt x="486" y="375"/>
                  <a:pt x="490" y="376"/>
                  <a:pt x="494" y="376"/>
                </a:cubicBezTo>
                <a:cubicBezTo>
                  <a:pt x="498" y="376"/>
                  <a:pt x="502" y="375"/>
                  <a:pt x="505" y="372"/>
                </a:cubicBezTo>
                <a:cubicBezTo>
                  <a:pt x="508" y="369"/>
                  <a:pt x="510" y="365"/>
                  <a:pt x="510" y="360"/>
                </a:cubicBezTo>
                <a:cubicBezTo>
                  <a:pt x="510" y="356"/>
                  <a:pt x="508" y="352"/>
                  <a:pt x="505" y="349"/>
                </a:cubicBezTo>
                <a:cubicBezTo>
                  <a:pt x="502" y="346"/>
                  <a:pt x="498" y="345"/>
                  <a:pt x="494" y="3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" name="Freeform 36"/>
          <p:cNvSpPr>
            <a:spLocks noEditPoints="1"/>
          </p:cNvSpPr>
          <p:nvPr/>
        </p:nvSpPr>
        <p:spPr bwMode="auto">
          <a:xfrm>
            <a:off x="19888522" y="7788172"/>
            <a:ext cx="412658" cy="555158"/>
          </a:xfrm>
          <a:custGeom>
            <a:avLst/>
            <a:gdLst>
              <a:gd name="T0" fmla="*/ 485 w 511"/>
              <a:gd name="T1" fmla="*/ 179 h 687"/>
              <a:gd name="T2" fmla="*/ 438 w 511"/>
              <a:gd name="T3" fmla="*/ 89 h 687"/>
              <a:gd name="T4" fmla="*/ 399 w 511"/>
              <a:gd name="T5" fmla="*/ 55 h 687"/>
              <a:gd name="T6" fmla="*/ 304 w 511"/>
              <a:gd name="T7" fmla="*/ 19 h 687"/>
              <a:gd name="T8" fmla="*/ 207 w 511"/>
              <a:gd name="T9" fmla="*/ 19 h 687"/>
              <a:gd name="T10" fmla="*/ 112 w 511"/>
              <a:gd name="T11" fmla="*/ 55 h 687"/>
              <a:gd name="T12" fmla="*/ 73 w 511"/>
              <a:gd name="T13" fmla="*/ 89 h 687"/>
              <a:gd name="T14" fmla="*/ 26 w 511"/>
              <a:gd name="T15" fmla="*/ 179 h 687"/>
              <a:gd name="T16" fmla="*/ 15 w 511"/>
              <a:gd name="T17" fmla="*/ 275 h 687"/>
              <a:gd name="T18" fmla="*/ 39 w 511"/>
              <a:gd name="T19" fmla="*/ 374 h 687"/>
              <a:gd name="T20" fmla="*/ 68 w 511"/>
              <a:gd name="T21" fmla="*/ 417 h 687"/>
              <a:gd name="T22" fmla="*/ 40 w 511"/>
              <a:gd name="T23" fmla="*/ 631 h 687"/>
              <a:gd name="T24" fmla="*/ 160 w 511"/>
              <a:gd name="T25" fmla="*/ 677 h 687"/>
              <a:gd name="T26" fmla="*/ 189 w 511"/>
              <a:gd name="T27" fmla="*/ 677 h 687"/>
              <a:gd name="T28" fmla="*/ 336 w 511"/>
              <a:gd name="T29" fmla="*/ 687 h 687"/>
              <a:gd name="T30" fmla="*/ 382 w 511"/>
              <a:gd name="T31" fmla="*/ 606 h 687"/>
              <a:gd name="T32" fmla="*/ 475 w 511"/>
              <a:gd name="T33" fmla="*/ 614 h 687"/>
              <a:gd name="T34" fmla="*/ 449 w 511"/>
              <a:gd name="T35" fmla="*/ 401 h 687"/>
              <a:gd name="T36" fmla="*/ 496 w 511"/>
              <a:gd name="T37" fmla="*/ 311 h 687"/>
              <a:gd name="T38" fmla="*/ 503 w 511"/>
              <a:gd name="T39" fmla="*/ 259 h 687"/>
              <a:gd name="T40" fmla="*/ 131 w 511"/>
              <a:gd name="T41" fmla="*/ 571 h 687"/>
              <a:gd name="T42" fmla="*/ 135 w 511"/>
              <a:gd name="T43" fmla="*/ 465 h 687"/>
              <a:gd name="T44" fmla="*/ 212 w 511"/>
              <a:gd name="T45" fmla="*/ 503 h 687"/>
              <a:gd name="T46" fmla="*/ 432 w 511"/>
              <a:gd name="T47" fmla="*/ 592 h 687"/>
              <a:gd name="T48" fmla="*/ 337 w 511"/>
              <a:gd name="T49" fmla="*/ 631 h 687"/>
              <a:gd name="T50" fmla="*/ 359 w 511"/>
              <a:gd name="T51" fmla="*/ 474 h 687"/>
              <a:gd name="T52" fmla="*/ 432 w 511"/>
              <a:gd name="T53" fmla="*/ 592 h 687"/>
              <a:gd name="T54" fmla="*/ 463 w 511"/>
              <a:gd name="T55" fmla="*/ 298 h 687"/>
              <a:gd name="T56" fmla="*/ 439 w 511"/>
              <a:gd name="T57" fmla="*/ 361 h 687"/>
              <a:gd name="T58" fmla="*/ 385 w 511"/>
              <a:gd name="T59" fmla="*/ 430 h 687"/>
              <a:gd name="T60" fmla="*/ 326 w 511"/>
              <a:gd name="T61" fmla="*/ 462 h 687"/>
              <a:gd name="T62" fmla="*/ 238 w 511"/>
              <a:gd name="T63" fmla="*/ 467 h 687"/>
              <a:gd name="T64" fmla="*/ 173 w 511"/>
              <a:gd name="T65" fmla="*/ 450 h 687"/>
              <a:gd name="T66" fmla="*/ 98 w 511"/>
              <a:gd name="T67" fmla="*/ 405 h 687"/>
              <a:gd name="T68" fmla="*/ 60 w 511"/>
              <a:gd name="T69" fmla="*/ 350 h 687"/>
              <a:gd name="T70" fmla="*/ 44 w 511"/>
              <a:gd name="T71" fmla="*/ 264 h 687"/>
              <a:gd name="T72" fmla="*/ 52 w 511"/>
              <a:gd name="T73" fmla="*/ 197 h 687"/>
              <a:gd name="T74" fmla="*/ 88 w 511"/>
              <a:gd name="T75" fmla="*/ 117 h 687"/>
              <a:gd name="T76" fmla="*/ 138 w 511"/>
              <a:gd name="T77" fmla="*/ 73 h 687"/>
              <a:gd name="T78" fmla="*/ 222 w 511"/>
              <a:gd name="T79" fmla="*/ 47 h 687"/>
              <a:gd name="T80" fmla="*/ 289 w 511"/>
              <a:gd name="T81" fmla="*/ 47 h 687"/>
              <a:gd name="T82" fmla="*/ 373 w 511"/>
              <a:gd name="T83" fmla="*/ 73 h 687"/>
              <a:gd name="T84" fmla="*/ 423 w 511"/>
              <a:gd name="T85" fmla="*/ 117 h 687"/>
              <a:gd name="T86" fmla="*/ 459 w 511"/>
              <a:gd name="T87" fmla="*/ 197 h 687"/>
              <a:gd name="T88" fmla="*/ 256 w 511"/>
              <a:gd name="T89" fmla="*/ 79 h 687"/>
              <a:gd name="T90" fmla="*/ 429 w 511"/>
              <a:gd name="T91" fmla="*/ 253 h 687"/>
              <a:gd name="T92" fmla="*/ 114 w 511"/>
              <a:gd name="T93" fmla="*/ 253 h 687"/>
              <a:gd name="T94" fmla="*/ 256 w 511"/>
              <a:gd name="T95" fmla="*/ 395 h 687"/>
              <a:gd name="T96" fmla="*/ 246 w 511"/>
              <a:gd name="T97" fmla="*/ 166 h 687"/>
              <a:gd name="T98" fmla="*/ 166 w 511"/>
              <a:gd name="T99" fmla="*/ 328 h 687"/>
              <a:gd name="T100" fmla="*/ 345 w 511"/>
              <a:gd name="T101" fmla="*/ 328 h 687"/>
              <a:gd name="T102" fmla="*/ 314 w 511"/>
              <a:gd name="T103" fmla="*/ 312 h 687"/>
              <a:gd name="T104" fmla="*/ 265 w 511"/>
              <a:gd name="T105" fmla="*/ 273 h 687"/>
              <a:gd name="T106" fmla="*/ 239 w 511"/>
              <a:gd name="T107" fmla="*/ 312 h 687"/>
              <a:gd name="T108" fmla="*/ 256 w 511"/>
              <a:gd name="T109" fmla="*/ 198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511" h="687">
                <a:moveTo>
                  <a:pt x="503" y="259"/>
                </a:moveTo>
                <a:cubicBezTo>
                  <a:pt x="511" y="237"/>
                  <a:pt x="508" y="212"/>
                  <a:pt x="495" y="193"/>
                </a:cubicBezTo>
                <a:cubicBezTo>
                  <a:pt x="485" y="179"/>
                  <a:pt x="485" y="179"/>
                  <a:pt x="485" y="179"/>
                </a:cubicBezTo>
                <a:cubicBezTo>
                  <a:pt x="481" y="174"/>
                  <a:pt x="479" y="167"/>
                  <a:pt x="478" y="161"/>
                </a:cubicBezTo>
                <a:cubicBezTo>
                  <a:pt x="476" y="144"/>
                  <a:pt x="476" y="144"/>
                  <a:pt x="476" y="144"/>
                </a:cubicBezTo>
                <a:cubicBezTo>
                  <a:pt x="473" y="121"/>
                  <a:pt x="459" y="100"/>
                  <a:pt x="438" y="89"/>
                </a:cubicBezTo>
                <a:cubicBezTo>
                  <a:pt x="423" y="81"/>
                  <a:pt x="423" y="81"/>
                  <a:pt x="423" y="81"/>
                </a:cubicBezTo>
                <a:cubicBezTo>
                  <a:pt x="417" y="78"/>
                  <a:pt x="412" y="74"/>
                  <a:pt x="409" y="68"/>
                </a:cubicBezTo>
                <a:cubicBezTo>
                  <a:pt x="399" y="55"/>
                  <a:pt x="399" y="55"/>
                  <a:pt x="399" y="55"/>
                </a:cubicBezTo>
                <a:cubicBezTo>
                  <a:pt x="386" y="35"/>
                  <a:pt x="363" y="23"/>
                  <a:pt x="340" y="23"/>
                </a:cubicBezTo>
                <a:cubicBezTo>
                  <a:pt x="323" y="23"/>
                  <a:pt x="323" y="23"/>
                  <a:pt x="323" y="23"/>
                </a:cubicBezTo>
                <a:cubicBezTo>
                  <a:pt x="316" y="23"/>
                  <a:pt x="310" y="22"/>
                  <a:pt x="304" y="19"/>
                </a:cubicBezTo>
                <a:cubicBezTo>
                  <a:pt x="289" y="11"/>
                  <a:pt x="289" y="11"/>
                  <a:pt x="289" y="11"/>
                </a:cubicBezTo>
                <a:cubicBezTo>
                  <a:pt x="268" y="0"/>
                  <a:pt x="243" y="0"/>
                  <a:pt x="222" y="11"/>
                </a:cubicBezTo>
                <a:cubicBezTo>
                  <a:pt x="207" y="19"/>
                  <a:pt x="207" y="19"/>
                  <a:pt x="207" y="19"/>
                </a:cubicBezTo>
                <a:cubicBezTo>
                  <a:pt x="201" y="22"/>
                  <a:pt x="195" y="23"/>
                  <a:pt x="188" y="23"/>
                </a:cubicBezTo>
                <a:cubicBezTo>
                  <a:pt x="172" y="23"/>
                  <a:pt x="172" y="23"/>
                  <a:pt x="172" y="23"/>
                </a:cubicBezTo>
                <a:cubicBezTo>
                  <a:pt x="148" y="23"/>
                  <a:pt x="126" y="35"/>
                  <a:pt x="112" y="55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99" y="74"/>
                  <a:pt x="94" y="78"/>
                  <a:pt x="88" y="81"/>
                </a:cubicBezTo>
                <a:cubicBezTo>
                  <a:pt x="73" y="89"/>
                  <a:pt x="73" y="89"/>
                  <a:pt x="73" y="89"/>
                </a:cubicBezTo>
                <a:cubicBezTo>
                  <a:pt x="52" y="100"/>
                  <a:pt x="38" y="121"/>
                  <a:pt x="35" y="144"/>
                </a:cubicBezTo>
                <a:cubicBezTo>
                  <a:pt x="33" y="161"/>
                  <a:pt x="33" y="161"/>
                  <a:pt x="33" y="161"/>
                </a:cubicBezTo>
                <a:cubicBezTo>
                  <a:pt x="32" y="167"/>
                  <a:pt x="30" y="174"/>
                  <a:pt x="26" y="179"/>
                </a:cubicBezTo>
                <a:cubicBezTo>
                  <a:pt x="17" y="193"/>
                  <a:pt x="17" y="193"/>
                  <a:pt x="17" y="193"/>
                </a:cubicBezTo>
                <a:cubicBezTo>
                  <a:pt x="3" y="212"/>
                  <a:pt x="0" y="237"/>
                  <a:pt x="9" y="259"/>
                </a:cubicBezTo>
                <a:cubicBezTo>
                  <a:pt x="15" y="275"/>
                  <a:pt x="15" y="275"/>
                  <a:pt x="15" y="275"/>
                </a:cubicBezTo>
                <a:cubicBezTo>
                  <a:pt x="17" y="281"/>
                  <a:pt x="18" y="288"/>
                  <a:pt x="17" y="294"/>
                </a:cubicBezTo>
                <a:cubicBezTo>
                  <a:pt x="15" y="311"/>
                  <a:pt x="15" y="311"/>
                  <a:pt x="15" y="311"/>
                </a:cubicBezTo>
                <a:cubicBezTo>
                  <a:pt x="12" y="335"/>
                  <a:pt x="21" y="358"/>
                  <a:pt x="39" y="374"/>
                </a:cubicBezTo>
                <a:cubicBezTo>
                  <a:pt x="51" y="385"/>
                  <a:pt x="51" y="385"/>
                  <a:pt x="51" y="385"/>
                </a:cubicBezTo>
                <a:cubicBezTo>
                  <a:pt x="56" y="389"/>
                  <a:pt x="60" y="395"/>
                  <a:pt x="62" y="401"/>
                </a:cubicBezTo>
                <a:cubicBezTo>
                  <a:pt x="68" y="417"/>
                  <a:pt x="68" y="417"/>
                  <a:pt x="68" y="417"/>
                </a:cubicBezTo>
                <a:cubicBezTo>
                  <a:pt x="74" y="433"/>
                  <a:pt x="86" y="446"/>
                  <a:pt x="102" y="455"/>
                </a:cubicBezTo>
                <a:cubicBezTo>
                  <a:pt x="36" y="614"/>
                  <a:pt x="36" y="614"/>
                  <a:pt x="36" y="614"/>
                </a:cubicBezTo>
                <a:cubicBezTo>
                  <a:pt x="34" y="620"/>
                  <a:pt x="35" y="627"/>
                  <a:pt x="40" y="631"/>
                </a:cubicBezTo>
                <a:cubicBezTo>
                  <a:pt x="44" y="636"/>
                  <a:pt x="51" y="637"/>
                  <a:pt x="57" y="635"/>
                </a:cubicBezTo>
                <a:cubicBezTo>
                  <a:pt x="129" y="606"/>
                  <a:pt x="129" y="606"/>
                  <a:pt x="129" y="606"/>
                </a:cubicBezTo>
                <a:cubicBezTo>
                  <a:pt x="160" y="677"/>
                  <a:pt x="160" y="677"/>
                  <a:pt x="160" y="677"/>
                </a:cubicBezTo>
                <a:cubicBezTo>
                  <a:pt x="163" y="683"/>
                  <a:pt x="168" y="687"/>
                  <a:pt x="175" y="687"/>
                </a:cubicBezTo>
                <a:cubicBezTo>
                  <a:pt x="175" y="687"/>
                  <a:pt x="175" y="687"/>
                  <a:pt x="175" y="687"/>
                </a:cubicBezTo>
                <a:cubicBezTo>
                  <a:pt x="181" y="687"/>
                  <a:pt x="187" y="683"/>
                  <a:pt x="189" y="677"/>
                </a:cubicBezTo>
                <a:cubicBezTo>
                  <a:pt x="256" y="515"/>
                  <a:pt x="256" y="515"/>
                  <a:pt x="256" y="515"/>
                </a:cubicBezTo>
                <a:cubicBezTo>
                  <a:pt x="322" y="677"/>
                  <a:pt x="322" y="677"/>
                  <a:pt x="322" y="677"/>
                </a:cubicBezTo>
                <a:cubicBezTo>
                  <a:pt x="324" y="683"/>
                  <a:pt x="330" y="687"/>
                  <a:pt x="336" y="687"/>
                </a:cubicBezTo>
                <a:cubicBezTo>
                  <a:pt x="337" y="687"/>
                  <a:pt x="337" y="687"/>
                  <a:pt x="337" y="687"/>
                </a:cubicBezTo>
                <a:cubicBezTo>
                  <a:pt x="343" y="687"/>
                  <a:pt x="349" y="683"/>
                  <a:pt x="351" y="677"/>
                </a:cubicBezTo>
                <a:cubicBezTo>
                  <a:pt x="382" y="606"/>
                  <a:pt x="382" y="606"/>
                  <a:pt x="382" y="606"/>
                </a:cubicBezTo>
                <a:cubicBezTo>
                  <a:pt x="455" y="635"/>
                  <a:pt x="455" y="635"/>
                  <a:pt x="455" y="635"/>
                </a:cubicBezTo>
                <a:cubicBezTo>
                  <a:pt x="461" y="637"/>
                  <a:pt x="467" y="636"/>
                  <a:pt x="472" y="631"/>
                </a:cubicBezTo>
                <a:cubicBezTo>
                  <a:pt x="476" y="627"/>
                  <a:pt x="478" y="620"/>
                  <a:pt x="475" y="614"/>
                </a:cubicBezTo>
                <a:cubicBezTo>
                  <a:pt x="410" y="455"/>
                  <a:pt x="410" y="455"/>
                  <a:pt x="410" y="455"/>
                </a:cubicBezTo>
                <a:cubicBezTo>
                  <a:pt x="425" y="446"/>
                  <a:pt x="437" y="433"/>
                  <a:pt x="443" y="417"/>
                </a:cubicBezTo>
                <a:cubicBezTo>
                  <a:pt x="449" y="401"/>
                  <a:pt x="449" y="401"/>
                  <a:pt x="449" y="401"/>
                </a:cubicBezTo>
                <a:cubicBezTo>
                  <a:pt x="451" y="395"/>
                  <a:pt x="455" y="389"/>
                  <a:pt x="460" y="385"/>
                </a:cubicBezTo>
                <a:cubicBezTo>
                  <a:pt x="473" y="374"/>
                  <a:pt x="473" y="374"/>
                  <a:pt x="473" y="374"/>
                </a:cubicBezTo>
                <a:cubicBezTo>
                  <a:pt x="490" y="358"/>
                  <a:pt x="499" y="335"/>
                  <a:pt x="496" y="311"/>
                </a:cubicBezTo>
                <a:cubicBezTo>
                  <a:pt x="494" y="294"/>
                  <a:pt x="494" y="294"/>
                  <a:pt x="494" y="294"/>
                </a:cubicBezTo>
                <a:cubicBezTo>
                  <a:pt x="494" y="288"/>
                  <a:pt x="494" y="281"/>
                  <a:pt x="497" y="275"/>
                </a:cubicBezTo>
                <a:lnTo>
                  <a:pt x="503" y="259"/>
                </a:lnTo>
                <a:close/>
                <a:moveTo>
                  <a:pt x="174" y="631"/>
                </a:moveTo>
                <a:cubicBezTo>
                  <a:pt x="152" y="580"/>
                  <a:pt x="152" y="580"/>
                  <a:pt x="152" y="580"/>
                </a:cubicBezTo>
                <a:cubicBezTo>
                  <a:pt x="148" y="572"/>
                  <a:pt x="139" y="568"/>
                  <a:pt x="131" y="571"/>
                </a:cubicBezTo>
                <a:cubicBezTo>
                  <a:pt x="80" y="592"/>
                  <a:pt x="80" y="592"/>
                  <a:pt x="80" y="592"/>
                </a:cubicBezTo>
                <a:cubicBezTo>
                  <a:pt x="132" y="464"/>
                  <a:pt x="132" y="464"/>
                  <a:pt x="132" y="464"/>
                </a:cubicBezTo>
                <a:cubicBezTo>
                  <a:pt x="135" y="465"/>
                  <a:pt x="135" y="465"/>
                  <a:pt x="135" y="465"/>
                </a:cubicBezTo>
                <a:cubicBezTo>
                  <a:pt x="141" y="467"/>
                  <a:pt x="147" y="470"/>
                  <a:pt x="152" y="474"/>
                </a:cubicBezTo>
                <a:cubicBezTo>
                  <a:pt x="164" y="485"/>
                  <a:pt x="164" y="485"/>
                  <a:pt x="164" y="485"/>
                </a:cubicBezTo>
                <a:cubicBezTo>
                  <a:pt x="178" y="497"/>
                  <a:pt x="195" y="503"/>
                  <a:pt x="212" y="503"/>
                </a:cubicBezTo>
                <a:cubicBezTo>
                  <a:pt x="217" y="503"/>
                  <a:pt x="222" y="503"/>
                  <a:pt x="227" y="502"/>
                </a:cubicBezTo>
                <a:lnTo>
                  <a:pt x="174" y="631"/>
                </a:lnTo>
                <a:close/>
                <a:moveTo>
                  <a:pt x="432" y="592"/>
                </a:moveTo>
                <a:cubicBezTo>
                  <a:pt x="380" y="571"/>
                  <a:pt x="380" y="571"/>
                  <a:pt x="380" y="571"/>
                </a:cubicBezTo>
                <a:cubicBezTo>
                  <a:pt x="372" y="568"/>
                  <a:pt x="363" y="572"/>
                  <a:pt x="360" y="580"/>
                </a:cubicBezTo>
                <a:cubicBezTo>
                  <a:pt x="337" y="631"/>
                  <a:pt x="337" y="631"/>
                  <a:pt x="337" y="631"/>
                </a:cubicBezTo>
                <a:cubicBezTo>
                  <a:pt x="284" y="502"/>
                  <a:pt x="284" y="502"/>
                  <a:pt x="284" y="502"/>
                </a:cubicBezTo>
                <a:cubicBezTo>
                  <a:pt x="307" y="507"/>
                  <a:pt x="330" y="500"/>
                  <a:pt x="347" y="485"/>
                </a:cubicBezTo>
                <a:cubicBezTo>
                  <a:pt x="359" y="474"/>
                  <a:pt x="359" y="474"/>
                  <a:pt x="359" y="474"/>
                </a:cubicBezTo>
                <a:cubicBezTo>
                  <a:pt x="364" y="470"/>
                  <a:pt x="370" y="467"/>
                  <a:pt x="377" y="465"/>
                </a:cubicBezTo>
                <a:cubicBezTo>
                  <a:pt x="379" y="464"/>
                  <a:pt x="379" y="464"/>
                  <a:pt x="379" y="464"/>
                </a:cubicBezTo>
                <a:lnTo>
                  <a:pt x="432" y="592"/>
                </a:lnTo>
                <a:close/>
                <a:moveTo>
                  <a:pt x="473" y="248"/>
                </a:moveTo>
                <a:cubicBezTo>
                  <a:pt x="467" y="264"/>
                  <a:pt x="467" y="264"/>
                  <a:pt x="467" y="264"/>
                </a:cubicBezTo>
                <a:cubicBezTo>
                  <a:pt x="463" y="275"/>
                  <a:pt x="462" y="287"/>
                  <a:pt x="463" y="298"/>
                </a:cubicBezTo>
                <a:cubicBezTo>
                  <a:pt x="465" y="315"/>
                  <a:pt x="465" y="315"/>
                  <a:pt x="465" y="315"/>
                </a:cubicBezTo>
                <a:cubicBezTo>
                  <a:pt x="467" y="328"/>
                  <a:pt x="462" y="341"/>
                  <a:pt x="452" y="350"/>
                </a:cubicBezTo>
                <a:cubicBezTo>
                  <a:pt x="439" y="361"/>
                  <a:pt x="439" y="361"/>
                  <a:pt x="439" y="361"/>
                </a:cubicBezTo>
                <a:cubicBezTo>
                  <a:pt x="430" y="369"/>
                  <a:pt x="424" y="379"/>
                  <a:pt x="419" y="390"/>
                </a:cubicBezTo>
                <a:cubicBezTo>
                  <a:pt x="413" y="405"/>
                  <a:pt x="413" y="405"/>
                  <a:pt x="413" y="405"/>
                </a:cubicBezTo>
                <a:cubicBezTo>
                  <a:pt x="409" y="418"/>
                  <a:pt x="398" y="427"/>
                  <a:pt x="385" y="430"/>
                </a:cubicBezTo>
                <a:cubicBezTo>
                  <a:pt x="369" y="434"/>
                  <a:pt x="369" y="434"/>
                  <a:pt x="369" y="434"/>
                </a:cubicBezTo>
                <a:cubicBezTo>
                  <a:pt x="358" y="437"/>
                  <a:pt x="347" y="443"/>
                  <a:pt x="338" y="450"/>
                </a:cubicBezTo>
                <a:cubicBezTo>
                  <a:pt x="326" y="462"/>
                  <a:pt x="326" y="462"/>
                  <a:pt x="326" y="462"/>
                </a:cubicBezTo>
                <a:cubicBezTo>
                  <a:pt x="316" y="470"/>
                  <a:pt x="302" y="474"/>
                  <a:pt x="289" y="471"/>
                </a:cubicBezTo>
                <a:cubicBezTo>
                  <a:pt x="273" y="467"/>
                  <a:pt x="273" y="467"/>
                  <a:pt x="273" y="467"/>
                </a:cubicBezTo>
                <a:cubicBezTo>
                  <a:pt x="262" y="464"/>
                  <a:pt x="250" y="464"/>
                  <a:pt x="238" y="467"/>
                </a:cubicBezTo>
                <a:cubicBezTo>
                  <a:pt x="222" y="471"/>
                  <a:pt x="222" y="471"/>
                  <a:pt x="222" y="471"/>
                </a:cubicBezTo>
                <a:cubicBezTo>
                  <a:pt x="209" y="474"/>
                  <a:pt x="195" y="470"/>
                  <a:pt x="185" y="462"/>
                </a:cubicBezTo>
                <a:cubicBezTo>
                  <a:pt x="173" y="450"/>
                  <a:pt x="173" y="450"/>
                  <a:pt x="173" y="450"/>
                </a:cubicBezTo>
                <a:cubicBezTo>
                  <a:pt x="164" y="443"/>
                  <a:pt x="154" y="437"/>
                  <a:pt x="142" y="434"/>
                </a:cubicBezTo>
                <a:cubicBezTo>
                  <a:pt x="126" y="430"/>
                  <a:pt x="126" y="430"/>
                  <a:pt x="126" y="430"/>
                </a:cubicBezTo>
                <a:cubicBezTo>
                  <a:pt x="113" y="427"/>
                  <a:pt x="103" y="418"/>
                  <a:pt x="98" y="405"/>
                </a:cubicBezTo>
                <a:cubicBezTo>
                  <a:pt x="92" y="390"/>
                  <a:pt x="92" y="390"/>
                  <a:pt x="92" y="390"/>
                </a:cubicBezTo>
                <a:cubicBezTo>
                  <a:pt x="88" y="379"/>
                  <a:pt x="81" y="369"/>
                  <a:pt x="72" y="361"/>
                </a:cubicBezTo>
                <a:cubicBezTo>
                  <a:pt x="60" y="350"/>
                  <a:pt x="60" y="350"/>
                  <a:pt x="60" y="350"/>
                </a:cubicBezTo>
                <a:cubicBezTo>
                  <a:pt x="50" y="341"/>
                  <a:pt x="45" y="328"/>
                  <a:pt x="46" y="315"/>
                </a:cubicBezTo>
                <a:cubicBezTo>
                  <a:pt x="48" y="298"/>
                  <a:pt x="48" y="298"/>
                  <a:pt x="48" y="298"/>
                </a:cubicBezTo>
                <a:cubicBezTo>
                  <a:pt x="50" y="287"/>
                  <a:pt x="48" y="275"/>
                  <a:pt x="44" y="264"/>
                </a:cubicBezTo>
                <a:cubicBezTo>
                  <a:pt x="38" y="248"/>
                  <a:pt x="38" y="248"/>
                  <a:pt x="38" y="248"/>
                </a:cubicBezTo>
                <a:cubicBezTo>
                  <a:pt x="34" y="236"/>
                  <a:pt x="35" y="222"/>
                  <a:pt x="43" y="211"/>
                </a:cubicBezTo>
                <a:cubicBezTo>
                  <a:pt x="52" y="197"/>
                  <a:pt x="52" y="197"/>
                  <a:pt x="52" y="197"/>
                </a:cubicBezTo>
                <a:cubicBezTo>
                  <a:pt x="59" y="187"/>
                  <a:pt x="63" y="176"/>
                  <a:pt x="65" y="165"/>
                </a:cubicBezTo>
                <a:cubicBezTo>
                  <a:pt x="67" y="148"/>
                  <a:pt x="67" y="148"/>
                  <a:pt x="67" y="148"/>
                </a:cubicBezTo>
                <a:cubicBezTo>
                  <a:pt x="68" y="135"/>
                  <a:pt x="76" y="123"/>
                  <a:pt x="88" y="117"/>
                </a:cubicBezTo>
                <a:cubicBezTo>
                  <a:pt x="103" y="109"/>
                  <a:pt x="103" y="109"/>
                  <a:pt x="103" y="109"/>
                </a:cubicBezTo>
                <a:cubicBezTo>
                  <a:pt x="113" y="104"/>
                  <a:pt x="122" y="96"/>
                  <a:pt x="129" y="86"/>
                </a:cubicBezTo>
                <a:cubicBezTo>
                  <a:pt x="138" y="73"/>
                  <a:pt x="138" y="73"/>
                  <a:pt x="138" y="73"/>
                </a:cubicBezTo>
                <a:cubicBezTo>
                  <a:pt x="146" y="62"/>
                  <a:pt x="158" y="55"/>
                  <a:pt x="172" y="55"/>
                </a:cubicBezTo>
                <a:cubicBezTo>
                  <a:pt x="188" y="55"/>
                  <a:pt x="188" y="55"/>
                  <a:pt x="188" y="55"/>
                </a:cubicBezTo>
                <a:cubicBezTo>
                  <a:pt x="200" y="55"/>
                  <a:pt x="212" y="52"/>
                  <a:pt x="222" y="47"/>
                </a:cubicBezTo>
                <a:cubicBezTo>
                  <a:pt x="237" y="39"/>
                  <a:pt x="237" y="39"/>
                  <a:pt x="237" y="39"/>
                </a:cubicBezTo>
                <a:cubicBezTo>
                  <a:pt x="249" y="33"/>
                  <a:pt x="263" y="33"/>
                  <a:pt x="275" y="39"/>
                </a:cubicBezTo>
                <a:cubicBezTo>
                  <a:pt x="289" y="47"/>
                  <a:pt x="289" y="47"/>
                  <a:pt x="289" y="47"/>
                </a:cubicBezTo>
                <a:cubicBezTo>
                  <a:pt x="300" y="52"/>
                  <a:pt x="311" y="55"/>
                  <a:pt x="323" y="55"/>
                </a:cubicBezTo>
                <a:cubicBezTo>
                  <a:pt x="340" y="55"/>
                  <a:pt x="340" y="55"/>
                  <a:pt x="340" y="55"/>
                </a:cubicBezTo>
                <a:cubicBezTo>
                  <a:pt x="353" y="55"/>
                  <a:pt x="365" y="62"/>
                  <a:pt x="373" y="73"/>
                </a:cubicBezTo>
                <a:cubicBezTo>
                  <a:pt x="383" y="86"/>
                  <a:pt x="383" y="86"/>
                  <a:pt x="383" y="86"/>
                </a:cubicBezTo>
                <a:cubicBezTo>
                  <a:pt x="389" y="96"/>
                  <a:pt x="398" y="104"/>
                  <a:pt x="408" y="109"/>
                </a:cubicBezTo>
                <a:cubicBezTo>
                  <a:pt x="423" y="117"/>
                  <a:pt x="423" y="117"/>
                  <a:pt x="423" y="117"/>
                </a:cubicBezTo>
                <a:cubicBezTo>
                  <a:pt x="435" y="123"/>
                  <a:pt x="443" y="135"/>
                  <a:pt x="445" y="148"/>
                </a:cubicBezTo>
                <a:cubicBezTo>
                  <a:pt x="447" y="165"/>
                  <a:pt x="447" y="165"/>
                  <a:pt x="447" y="165"/>
                </a:cubicBezTo>
                <a:cubicBezTo>
                  <a:pt x="448" y="176"/>
                  <a:pt x="452" y="187"/>
                  <a:pt x="459" y="197"/>
                </a:cubicBezTo>
                <a:cubicBezTo>
                  <a:pt x="469" y="211"/>
                  <a:pt x="469" y="211"/>
                  <a:pt x="469" y="211"/>
                </a:cubicBezTo>
                <a:cubicBezTo>
                  <a:pt x="476" y="222"/>
                  <a:pt x="478" y="236"/>
                  <a:pt x="473" y="248"/>
                </a:cubicBezTo>
                <a:close/>
                <a:moveTo>
                  <a:pt x="256" y="79"/>
                </a:moveTo>
                <a:cubicBezTo>
                  <a:pt x="160" y="79"/>
                  <a:pt x="82" y="157"/>
                  <a:pt x="82" y="253"/>
                </a:cubicBezTo>
                <a:cubicBezTo>
                  <a:pt x="82" y="349"/>
                  <a:pt x="160" y="427"/>
                  <a:pt x="256" y="427"/>
                </a:cubicBezTo>
                <a:cubicBezTo>
                  <a:pt x="351" y="427"/>
                  <a:pt x="429" y="349"/>
                  <a:pt x="429" y="253"/>
                </a:cubicBezTo>
                <a:cubicBezTo>
                  <a:pt x="429" y="157"/>
                  <a:pt x="351" y="79"/>
                  <a:pt x="256" y="79"/>
                </a:cubicBezTo>
                <a:close/>
                <a:moveTo>
                  <a:pt x="256" y="395"/>
                </a:moveTo>
                <a:cubicBezTo>
                  <a:pt x="177" y="395"/>
                  <a:pt x="114" y="331"/>
                  <a:pt x="114" y="253"/>
                </a:cubicBezTo>
                <a:cubicBezTo>
                  <a:pt x="114" y="175"/>
                  <a:pt x="177" y="111"/>
                  <a:pt x="256" y="111"/>
                </a:cubicBezTo>
                <a:cubicBezTo>
                  <a:pt x="334" y="111"/>
                  <a:pt x="398" y="175"/>
                  <a:pt x="398" y="253"/>
                </a:cubicBezTo>
                <a:cubicBezTo>
                  <a:pt x="398" y="331"/>
                  <a:pt x="334" y="395"/>
                  <a:pt x="256" y="395"/>
                </a:cubicBezTo>
                <a:close/>
                <a:moveTo>
                  <a:pt x="339" y="221"/>
                </a:moveTo>
                <a:cubicBezTo>
                  <a:pt x="265" y="166"/>
                  <a:pt x="265" y="166"/>
                  <a:pt x="265" y="166"/>
                </a:cubicBezTo>
                <a:cubicBezTo>
                  <a:pt x="260" y="161"/>
                  <a:pt x="252" y="161"/>
                  <a:pt x="246" y="166"/>
                </a:cubicBezTo>
                <a:cubicBezTo>
                  <a:pt x="172" y="221"/>
                  <a:pt x="172" y="221"/>
                  <a:pt x="172" y="221"/>
                </a:cubicBezTo>
                <a:cubicBezTo>
                  <a:pt x="168" y="224"/>
                  <a:pt x="166" y="229"/>
                  <a:pt x="166" y="234"/>
                </a:cubicBezTo>
                <a:cubicBezTo>
                  <a:pt x="166" y="328"/>
                  <a:pt x="166" y="328"/>
                  <a:pt x="166" y="328"/>
                </a:cubicBezTo>
                <a:cubicBezTo>
                  <a:pt x="166" y="337"/>
                  <a:pt x="173" y="344"/>
                  <a:pt x="182" y="344"/>
                </a:cubicBezTo>
                <a:cubicBezTo>
                  <a:pt x="330" y="344"/>
                  <a:pt x="330" y="344"/>
                  <a:pt x="330" y="344"/>
                </a:cubicBezTo>
                <a:cubicBezTo>
                  <a:pt x="338" y="344"/>
                  <a:pt x="345" y="337"/>
                  <a:pt x="345" y="328"/>
                </a:cubicBezTo>
                <a:cubicBezTo>
                  <a:pt x="345" y="234"/>
                  <a:pt x="345" y="234"/>
                  <a:pt x="345" y="234"/>
                </a:cubicBezTo>
                <a:cubicBezTo>
                  <a:pt x="345" y="229"/>
                  <a:pt x="343" y="224"/>
                  <a:pt x="339" y="221"/>
                </a:cubicBezTo>
                <a:close/>
                <a:moveTo>
                  <a:pt x="314" y="312"/>
                </a:moveTo>
                <a:cubicBezTo>
                  <a:pt x="273" y="312"/>
                  <a:pt x="273" y="312"/>
                  <a:pt x="273" y="312"/>
                </a:cubicBezTo>
                <a:cubicBezTo>
                  <a:pt x="273" y="280"/>
                  <a:pt x="273" y="280"/>
                  <a:pt x="273" y="280"/>
                </a:cubicBezTo>
                <a:cubicBezTo>
                  <a:pt x="273" y="276"/>
                  <a:pt x="269" y="273"/>
                  <a:pt x="265" y="273"/>
                </a:cubicBezTo>
                <a:cubicBezTo>
                  <a:pt x="246" y="273"/>
                  <a:pt x="246" y="273"/>
                  <a:pt x="246" y="273"/>
                </a:cubicBezTo>
                <a:cubicBezTo>
                  <a:pt x="242" y="273"/>
                  <a:pt x="239" y="276"/>
                  <a:pt x="239" y="280"/>
                </a:cubicBezTo>
                <a:cubicBezTo>
                  <a:pt x="239" y="312"/>
                  <a:pt x="239" y="312"/>
                  <a:pt x="239" y="312"/>
                </a:cubicBezTo>
                <a:cubicBezTo>
                  <a:pt x="198" y="312"/>
                  <a:pt x="198" y="312"/>
                  <a:pt x="198" y="312"/>
                </a:cubicBezTo>
                <a:cubicBezTo>
                  <a:pt x="198" y="242"/>
                  <a:pt x="198" y="242"/>
                  <a:pt x="198" y="242"/>
                </a:cubicBezTo>
                <a:cubicBezTo>
                  <a:pt x="256" y="198"/>
                  <a:pt x="256" y="198"/>
                  <a:pt x="256" y="198"/>
                </a:cubicBezTo>
                <a:cubicBezTo>
                  <a:pt x="314" y="242"/>
                  <a:pt x="314" y="242"/>
                  <a:pt x="314" y="242"/>
                </a:cubicBezTo>
                <a:lnTo>
                  <a:pt x="314" y="3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" name="Freeform 37"/>
          <p:cNvSpPr>
            <a:spLocks noEditPoints="1"/>
          </p:cNvSpPr>
          <p:nvPr/>
        </p:nvSpPr>
        <p:spPr bwMode="auto">
          <a:xfrm>
            <a:off x="8675524" y="5450733"/>
            <a:ext cx="446690" cy="479572"/>
          </a:xfrm>
          <a:custGeom>
            <a:avLst/>
            <a:gdLst>
              <a:gd name="T0" fmla="*/ 2 w 541"/>
              <a:gd name="T1" fmla="*/ 513 h 580"/>
              <a:gd name="T2" fmla="*/ 18 w 541"/>
              <a:gd name="T3" fmla="*/ 529 h 580"/>
              <a:gd name="T4" fmla="*/ 265 w 541"/>
              <a:gd name="T5" fmla="*/ 529 h 580"/>
              <a:gd name="T6" fmla="*/ 265 w 541"/>
              <a:gd name="T7" fmla="*/ 549 h 580"/>
              <a:gd name="T8" fmla="*/ 296 w 541"/>
              <a:gd name="T9" fmla="*/ 580 h 580"/>
              <a:gd name="T10" fmla="*/ 510 w 541"/>
              <a:gd name="T11" fmla="*/ 580 h 580"/>
              <a:gd name="T12" fmla="*/ 541 w 541"/>
              <a:gd name="T13" fmla="*/ 549 h 580"/>
              <a:gd name="T14" fmla="*/ 541 w 541"/>
              <a:gd name="T15" fmla="*/ 507 h 580"/>
              <a:gd name="T16" fmla="*/ 537 w 541"/>
              <a:gd name="T17" fmla="*/ 492 h 580"/>
              <a:gd name="T18" fmla="*/ 541 w 541"/>
              <a:gd name="T19" fmla="*/ 477 h 580"/>
              <a:gd name="T20" fmla="*/ 541 w 541"/>
              <a:gd name="T21" fmla="*/ 435 h 580"/>
              <a:gd name="T22" fmla="*/ 537 w 541"/>
              <a:gd name="T23" fmla="*/ 420 h 580"/>
              <a:gd name="T24" fmla="*/ 541 w 541"/>
              <a:gd name="T25" fmla="*/ 405 h 580"/>
              <a:gd name="T26" fmla="*/ 541 w 541"/>
              <a:gd name="T27" fmla="*/ 363 h 580"/>
              <a:gd name="T28" fmla="*/ 510 w 541"/>
              <a:gd name="T29" fmla="*/ 332 h 580"/>
              <a:gd name="T30" fmla="*/ 458 w 541"/>
              <a:gd name="T31" fmla="*/ 332 h 580"/>
              <a:gd name="T32" fmla="*/ 458 w 541"/>
              <a:gd name="T33" fmla="*/ 244 h 580"/>
              <a:gd name="T34" fmla="*/ 452 w 541"/>
              <a:gd name="T35" fmla="*/ 231 h 580"/>
              <a:gd name="T36" fmla="*/ 239 w 541"/>
              <a:gd name="T37" fmla="*/ 71 h 580"/>
              <a:gd name="T38" fmla="*/ 220 w 541"/>
              <a:gd name="T39" fmla="*/ 71 h 580"/>
              <a:gd name="T40" fmla="*/ 8 w 541"/>
              <a:gd name="T41" fmla="*/ 231 h 580"/>
              <a:gd name="T42" fmla="*/ 2 w 541"/>
              <a:gd name="T43" fmla="*/ 244 h 580"/>
              <a:gd name="T44" fmla="*/ 2 w 541"/>
              <a:gd name="T45" fmla="*/ 513 h 580"/>
              <a:gd name="T46" fmla="*/ 509 w 541"/>
              <a:gd name="T47" fmla="*/ 548 h 580"/>
              <a:gd name="T48" fmla="*/ 296 w 541"/>
              <a:gd name="T49" fmla="*/ 548 h 580"/>
              <a:gd name="T50" fmla="*/ 296 w 541"/>
              <a:gd name="T51" fmla="*/ 508 h 580"/>
              <a:gd name="T52" fmla="*/ 509 w 541"/>
              <a:gd name="T53" fmla="*/ 508 h 580"/>
              <a:gd name="T54" fmla="*/ 509 w 541"/>
              <a:gd name="T55" fmla="*/ 548 h 580"/>
              <a:gd name="T56" fmla="*/ 509 w 541"/>
              <a:gd name="T57" fmla="*/ 476 h 580"/>
              <a:gd name="T58" fmla="*/ 296 w 541"/>
              <a:gd name="T59" fmla="*/ 476 h 580"/>
              <a:gd name="T60" fmla="*/ 296 w 541"/>
              <a:gd name="T61" fmla="*/ 436 h 580"/>
              <a:gd name="T62" fmla="*/ 509 w 541"/>
              <a:gd name="T63" fmla="*/ 436 h 580"/>
              <a:gd name="T64" fmla="*/ 509 w 541"/>
              <a:gd name="T65" fmla="*/ 476 h 580"/>
              <a:gd name="T66" fmla="*/ 509 w 541"/>
              <a:gd name="T67" fmla="*/ 364 h 580"/>
              <a:gd name="T68" fmla="*/ 509 w 541"/>
              <a:gd name="T69" fmla="*/ 404 h 580"/>
              <a:gd name="T70" fmla="*/ 296 w 541"/>
              <a:gd name="T71" fmla="*/ 404 h 580"/>
              <a:gd name="T72" fmla="*/ 296 w 541"/>
              <a:gd name="T73" fmla="*/ 364 h 580"/>
              <a:gd name="T74" fmla="*/ 509 w 541"/>
              <a:gd name="T75" fmla="*/ 364 h 580"/>
              <a:gd name="T76" fmla="*/ 34 w 541"/>
              <a:gd name="T77" fmla="*/ 252 h 580"/>
              <a:gd name="T78" fmla="*/ 230 w 541"/>
              <a:gd name="T79" fmla="*/ 104 h 580"/>
              <a:gd name="T80" fmla="*/ 426 w 541"/>
              <a:gd name="T81" fmla="*/ 252 h 580"/>
              <a:gd name="T82" fmla="*/ 426 w 541"/>
              <a:gd name="T83" fmla="*/ 332 h 580"/>
              <a:gd name="T84" fmla="*/ 296 w 541"/>
              <a:gd name="T85" fmla="*/ 332 h 580"/>
              <a:gd name="T86" fmla="*/ 265 w 541"/>
              <a:gd name="T87" fmla="*/ 363 h 580"/>
              <a:gd name="T88" fmla="*/ 265 w 541"/>
              <a:gd name="T89" fmla="*/ 405 h 580"/>
              <a:gd name="T90" fmla="*/ 269 w 541"/>
              <a:gd name="T91" fmla="*/ 420 h 580"/>
              <a:gd name="T92" fmla="*/ 265 w 541"/>
              <a:gd name="T93" fmla="*/ 435 h 580"/>
              <a:gd name="T94" fmla="*/ 265 w 541"/>
              <a:gd name="T95" fmla="*/ 477 h 580"/>
              <a:gd name="T96" fmla="*/ 269 w 541"/>
              <a:gd name="T97" fmla="*/ 492 h 580"/>
              <a:gd name="T98" fmla="*/ 266 w 541"/>
              <a:gd name="T99" fmla="*/ 498 h 580"/>
              <a:gd name="T100" fmla="*/ 34 w 541"/>
              <a:gd name="T101" fmla="*/ 498 h 580"/>
              <a:gd name="T102" fmla="*/ 34 w 541"/>
              <a:gd name="T103" fmla="*/ 252 h 580"/>
              <a:gd name="T104" fmla="*/ 5 w 541"/>
              <a:gd name="T105" fmla="*/ 186 h 580"/>
              <a:gd name="T106" fmla="*/ 8 w 541"/>
              <a:gd name="T107" fmla="*/ 164 h 580"/>
              <a:gd name="T108" fmla="*/ 220 w 541"/>
              <a:gd name="T109" fmla="*/ 4 h 580"/>
              <a:gd name="T110" fmla="*/ 239 w 541"/>
              <a:gd name="T111" fmla="*/ 4 h 580"/>
              <a:gd name="T112" fmla="*/ 452 w 541"/>
              <a:gd name="T113" fmla="*/ 164 h 580"/>
              <a:gd name="T114" fmla="*/ 455 w 541"/>
              <a:gd name="T115" fmla="*/ 186 h 580"/>
              <a:gd name="T116" fmla="*/ 442 w 541"/>
              <a:gd name="T117" fmla="*/ 192 h 580"/>
              <a:gd name="T118" fmla="*/ 433 w 541"/>
              <a:gd name="T119" fmla="*/ 189 h 580"/>
              <a:gd name="T120" fmla="*/ 230 w 541"/>
              <a:gd name="T121" fmla="*/ 36 h 580"/>
              <a:gd name="T122" fmla="*/ 27 w 541"/>
              <a:gd name="T123" fmla="*/ 189 h 580"/>
              <a:gd name="T124" fmla="*/ 5 w 541"/>
              <a:gd name="T125" fmla="*/ 186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41" h="580">
                <a:moveTo>
                  <a:pt x="2" y="513"/>
                </a:moveTo>
                <a:cubicBezTo>
                  <a:pt x="2" y="522"/>
                  <a:pt x="9" y="529"/>
                  <a:pt x="18" y="529"/>
                </a:cubicBezTo>
                <a:cubicBezTo>
                  <a:pt x="265" y="529"/>
                  <a:pt x="265" y="529"/>
                  <a:pt x="265" y="529"/>
                </a:cubicBezTo>
                <a:cubicBezTo>
                  <a:pt x="265" y="549"/>
                  <a:pt x="265" y="549"/>
                  <a:pt x="265" y="549"/>
                </a:cubicBezTo>
                <a:cubicBezTo>
                  <a:pt x="265" y="566"/>
                  <a:pt x="279" y="580"/>
                  <a:pt x="296" y="580"/>
                </a:cubicBezTo>
                <a:cubicBezTo>
                  <a:pt x="510" y="580"/>
                  <a:pt x="510" y="580"/>
                  <a:pt x="510" y="580"/>
                </a:cubicBezTo>
                <a:cubicBezTo>
                  <a:pt x="527" y="580"/>
                  <a:pt x="541" y="566"/>
                  <a:pt x="541" y="549"/>
                </a:cubicBezTo>
                <a:cubicBezTo>
                  <a:pt x="541" y="507"/>
                  <a:pt x="541" y="507"/>
                  <a:pt x="541" y="507"/>
                </a:cubicBezTo>
                <a:cubicBezTo>
                  <a:pt x="541" y="502"/>
                  <a:pt x="539" y="497"/>
                  <a:pt x="537" y="492"/>
                </a:cubicBezTo>
                <a:cubicBezTo>
                  <a:pt x="539" y="487"/>
                  <a:pt x="541" y="482"/>
                  <a:pt x="541" y="477"/>
                </a:cubicBezTo>
                <a:cubicBezTo>
                  <a:pt x="541" y="435"/>
                  <a:pt x="541" y="435"/>
                  <a:pt x="541" y="435"/>
                </a:cubicBezTo>
                <a:cubicBezTo>
                  <a:pt x="541" y="430"/>
                  <a:pt x="539" y="424"/>
                  <a:pt x="537" y="420"/>
                </a:cubicBezTo>
                <a:cubicBezTo>
                  <a:pt x="539" y="415"/>
                  <a:pt x="541" y="410"/>
                  <a:pt x="541" y="405"/>
                </a:cubicBezTo>
                <a:cubicBezTo>
                  <a:pt x="541" y="363"/>
                  <a:pt x="541" y="363"/>
                  <a:pt x="541" y="363"/>
                </a:cubicBezTo>
                <a:cubicBezTo>
                  <a:pt x="541" y="346"/>
                  <a:pt x="527" y="332"/>
                  <a:pt x="510" y="332"/>
                </a:cubicBezTo>
                <a:cubicBezTo>
                  <a:pt x="458" y="332"/>
                  <a:pt x="458" y="332"/>
                  <a:pt x="458" y="332"/>
                </a:cubicBezTo>
                <a:cubicBezTo>
                  <a:pt x="458" y="244"/>
                  <a:pt x="458" y="244"/>
                  <a:pt x="458" y="244"/>
                </a:cubicBezTo>
                <a:cubicBezTo>
                  <a:pt x="458" y="239"/>
                  <a:pt x="456" y="234"/>
                  <a:pt x="452" y="231"/>
                </a:cubicBezTo>
                <a:cubicBezTo>
                  <a:pt x="239" y="71"/>
                  <a:pt x="239" y="71"/>
                  <a:pt x="239" y="71"/>
                </a:cubicBezTo>
                <a:cubicBezTo>
                  <a:pt x="234" y="67"/>
                  <a:pt x="226" y="67"/>
                  <a:pt x="220" y="71"/>
                </a:cubicBezTo>
                <a:cubicBezTo>
                  <a:pt x="8" y="231"/>
                  <a:pt x="8" y="231"/>
                  <a:pt x="8" y="231"/>
                </a:cubicBezTo>
                <a:cubicBezTo>
                  <a:pt x="4" y="234"/>
                  <a:pt x="2" y="239"/>
                  <a:pt x="2" y="244"/>
                </a:cubicBezTo>
                <a:lnTo>
                  <a:pt x="2" y="513"/>
                </a:lnTo>
                <a:close/>
                <a:moveTo>
                  <a:pt x="509" y="548"/>
                </a:moveTo>
                <a:cubicBezTo>
                  <a:pt x="296" y="548"/>
                  <a:pt x="296" y="548"/>
                  <a:pt x="296" y="548"/>
                </a:cubicBezTo>
                <a:cubicBezTo>
                  <a:pt x="296" y="508"/>
                  <a:pt x="296" y="508"/>
                  <a:pt x="296" y="508"/>
                </a:cubicBezTo>
                <a:cubicBezTo>
                  <a:pt x="509" y="508"/>
                  <a:pt x="509" y="508"/>
                  <a:pt x="509" y="508"/>
                </a:cubicBezTo>
                <a:lnTo>
                  <a:pt x="509" y="548"/>
                </a:lnTo>
                <a:close/>
                <a:moveTo>
                  <a:pt x="509" y="476"/>
                </a:moveTo>
                <a:cubicBezTo>
                  <a:pt x="296" y="476"/>
                  <a:pt x="296" y="476"/>
                  <a:pt x="296" y="476"/>
                </a:cubicBezTo>
                <a:cubicBezTo>
                  <a:pt x="296" y="436"/>
                  <a:pt x="296" y="436"/>
                  <a:pt x="296" y="436"/>
                </a:cubicBezTo>
                <a:cubicBezTo>
                  <a:pt x="509" y="436"/>
                  <a:pt x="509" y="436"/>
                  <a:pt x="509" y="436"/>
                </a:cubicBezTo>
                <a:lnTo>
                  <a:pt x="509" y="476"/>
                </a:lnTo>
                <a:close/>
                <a:moveTo>
                  <a:pt x="509" y="364"/>
                </a:moveTo>
                <a:cubicBezTo>
                  <a:pt x="509" y="404"/>
                  <a:pt x="509" y="404"/>
                  <a:pt x="509" y="404"/>
                </a:cubicBezTo>
                <a:cubicBezTo>
                  <a:pt x="296" y="404"/>
                  <a:pt x="296" y="404"/>
                  <a:pt x="296" y="404"/>
                </a:cubicBezTo>
                <a:cubicBezTo>
                  <a:pt x="296" y="364"/>
                  <a:pt x="296" y="364"/>
                  <a:pt x="296" y="364"/>
                </a:cubicBezTo>
                <a:lnTo>
                  <a:pt x="509" y="364"/>
                </a:lnTo>
                <a:close/>
                <a:moveTo>
                  <a:pt x="34" y="252"/>
                </a:moveTo>
                <a:cubicBezTo>
                  <a:pt x="230" y="104"/>
                  <a:pt x="230" y="104"/>
                  <a:pt x="230" y="104"/>
                </a:cubicBezTo>
                <a:cubicBezTo>
                  <a:pt x="426" y="252"/>
                  <a:pt x="426" y="252"/>
                  <a:pt x="426" y="252"/>
                </a:cubicBezTo>
                <a:cubicBezTo>
                  <a:pt x="426" y="332"/>
                  <a:pt x="426" y="332"/>
                  <a:pt x="426" y="332"/>
                </a:cubicBezTo>
                <a:cubicBezTo>
                  <a:pt x="296" y="332"/>
                  <a:pt x="296" y="332"/>
                  <a:pt x="296" y="332"/>
                </a:cubicBezTo>
                <a:cubicBezTo>
                  <a:pt x="279" y="332"/>
                  <a:pt x="265" y="346"/>
                  <a:pt x="265" y="363"/>
                </a:cubicBezTo>
                <a:cubicBezTo>
                  <a:pt x="265" y="405"/>
                  <a:pt x="265" y="405"/>
                  <a:pt x="265" y="405"/>
                </a:cubicBezTo>
                <a:cubicBezTo>
                  <a:pt x="265" y="410"/>
                  <a:pt x="266" y="415"/>
                  <a:pt x="269" y="420"/>
                </a:cubicBezTo>
                <a:cubicBezTo>
                  <a:pt x="266" y="424"/>
                  <a:pt x="265" y="430"/>
                  <a:pt x="265" y="435"/>
                </a:cubicBezTo>
                <a:cubicBezTo>
                  <a:pt x="265" y="477"/>
                  <a:pt x="265" y="477"/>
                  <a:pt x="265" y="477"/>
                </a:cubicBezTo>
                <a:cubicBezTo>
                  <a:pt x="265" y="482"/>
                  <a:pt x="266" y="487"/>
                  <a:pt x="269" y="492"/>
                </a:cubicBezTo>
                <a:cubicBezTo>
                  <a:pt x="268" y="494"/>
                  <a:pt x="267" y="496"/>
                  <a:pt x="266" y="498"/>
                </a:cubicBezTo>
                <a:cubicBezTo>
                  <a:pt x="34" y="498"/>
                  <a:pt x="34" y="498"/>
                  <a:pt x="34" y="498"/>
                </a:cubicBezTo>
                <a:lnTo>
                  <a:pt x="34" y="252"/>
                </a:lnTo>
                <a:close/>
                <a:moveTo>
                  <a:pt x="5" y="186"/>
                </a:moveTo>
                <a:cubicBezTo>
                  <a:pt x="0" y="179"/>
                  <a:pt x="1" y="169"/>
                  <a:pt x="8" y="164"/>
                </a:cubicBezTo>
                <a:cubicBezTo>
                  <a:pt x="220" y="4"/>
                  <a:pt x="220" y="4"/>
                  <a:pt x="220" y="4"/>
                </a:cubicBezTo>
                <a:cubicBezTo>
                  <a:pt x="226" y="0"/>
                  <a:pt x="234" y="0"/>
                  <a:pt x="239" y="4"/>
                </a:cubicBezTo>
                <a:cubicBezTo>
                  <a:pt x="452" y="164"/>
                  <a:pt x="452" y="164"/>
                  <a:pt x="452" y="164"/>
                </a:cubicBezTo>
                <a:cubicBezTo>
                  <a:pt x="459" y="169"/>
                  <a:pt x="460" y="179"/>
                  <a:pt x="455" y="186"/>
                </a:cubicBezTo>
                <a:cubicBezTo>
                  <a:pt x="452" y="190"/>
                  <a:pt x="447" y="192"/>
                  <a:pt x="442" y="192"/>
                </a:cubicBezTo>
                <a:cubicBezTo>
                  <a:pt x="439" y="192"/>
                  <a:pt x="435" y="191"/>
                  <a:pt x="433" y="189"/>
                </a:cubicBezTo>
                <a:cubicBezTo>
                  <a:pt x="230" y="36"/>
                  <a:pt x="230" y="36"/>
                  <a:pt x="230" y="36"/>
                </a:cubicBezTo>
                <a:cubicBezTo>
                  <a:pt x="27" y="189"/>
                  <a:pt x="27" y="189"/>
                  <a:pt x="27" y="189"/>
                </a:cubicBezTo>
                <a:cubicBezTo>
                  <a:pt x="20" y="194"/>
                  <a:pt x="10" y="193"/>
                  <a:pt x="5" y="1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" name="Freeform 38"/>
          <p:cNvSpPr>
            <a:spLocks noEditPoints="1"/>
          </p:cNvSpPr>
          <p:nvPr/>
        </p:nvSpPr>
        <p:spPr bwMode="auto">
          <a:xfrm>
            <a:off x="22063046" y="3102290"/>
            <a:ext cx="503854" cy="442138"/>
          </a:xfrm>
          <a:custGeom>
            <a:avLst/>
            <a:gdLst>
              <a:gd name="T0" fmla="*/ 256 w 610"/>
              <a:gd name="T1" fmla="*/ 366 h 535"/>
              <a:gd name="T2" fmla="*/ 272 w 610"/>
              <a:gd name="T3" fmla="*/ 266 h 535"/>
              <a:gd name="T4" fmla="*/ 104 w 610"/>
              <a:gd name="T5" fmla="*/ 250 h 535"/>
              <a:gd name="T6" fmla="*/ 88 w 610"/>
              <a:gd name="T7" fmla="*/ 351 h 535"/>
              <a:gd name="T8" fmla="*/ 120 w 610"/>
              <a:gd name="T9" fmla="*/ 282 h 535"/>
              <a:gd name="T10" fmla="*/ 240 w 610"/>
              <a:gd name="T11" fmla="*/ 335 h 535"/>
              <a:gd name="T12" fmla="*/ 120 w 610"/>
              <a:gd name="T13" fmla="*/ 282 h 535"/>
              <a:gd name="T14" fmla="*/ 458 w 610"/>
              <a:gd name="T15" fmla="*/ 156 h 535"/>
              <a:gd name="T16" fmla="*/ 501 w 610"/>
              <a:gd name="T17" fmla="*/ 130 h 535"/>
              <a:gd name="T18" fmla="*/ 517 w 610"/>
              <a:gd name="T19" fmla="*/ 16 h 535"/>
              <a:gd name="T20" fmla="*/ 123 w 610"/>
              <a:gd name="T21" fmla="*/ 0 h 535"/>
              <a:gd name="T22" fmla="*/ 107 w 610"/>
              <a:gd name="T23" fmla="*/ 114 h 535"/>
              <a:gd name="T24" fmla="*/ 166 w 610"/>
              <a:gd name="T25" fmla="*/ 130 h 535"/>
              <a:gd name="T26" fmla="*/ 16 w 610"/>
              <a:gd name="T27" fmla="*/ 156 h 535"/>
              <a:gd name="T28" fmla="*/ 0 w 610"/>
              <a:gd name="T29" fmla="*/ 520 h 535"/>
              <a:gd name="T30" fmla="*/ 594 w 610"/>
              <a:gd name="T31" fmla="*/ 535 h 535"/>
              <a:gd name="T32" fmla="*/ 610 w 610"/>
              <a:gd name="T33" fmla="*/ 172 h 535"/>
              <a:gd name="T34" fmla="*/ 139 w 610"/>
              <a:gd name="T35" fmla="*/ 98 h 535"/>
              <a:gd name="T36" fmla="*/ 485 w 610"/>
              <a:gd name="T37" fmla="*/ 32 h 535"/>
              <a:gd name="T38" fmla="*/ 139 w 610"/>
              <a:gd name="T39" fmla="*/ 98 h 535"/>
              <a:gd name="T40" fmla="*/ 426 w 610"/>
              <a:gd name="T41" fmla="*/ 156 h 535"/>
              <a:gd name="T42" fmla="*/ 198 w 610"/>
              <a:gd name="T43" fmla="*/ 130 h 535"/>
              <a:gd name="T44" fmla="*/ 526 w 610"/>
              <a:gd name="T45" fmla="*/ 504 h 535"/>
              <a:gd name="T46" fmla="*/ 391 w 610"/>
              <a:gd name="T47" fmla="*/ 492 h 535"/>
              <a:gd name="T48" fmla="*/ 526 w 610"/>
              <a:gd name="T49" fmla="*/ 504 h 535"/>
              <a:gd name="T50" fmla="*/ 507 w 610"/>
              <a:gd name="T51" fmla="*/ 461 h 535"/>
              <a:gd name="T52" fmla="*/ 410 w 610"/>
              <a:gd name="T53" fmla="*/ 451 h 535"/>
              <a:gd name="T54" fmla="*/ 431 w 610"/>
              <a:gd name="T55" fmla="*/ 420 h 535"/>
              <a:gd name="T56" fmla="*/ 486 w 610"/>
              <a:gd name="T57" fmla="*/ 282 h 535"/>
              <a:gd name="T58" fmla="*/ 431 w 610"/>
              <a:gd name="T59" fmla="*/ 420 h 535"/>
              <a:gd name="T60" fmla="*/ 558 w 610"/>
              <a:gd name="T61" fmla="*/ 504 h 535"/>
              <a:gd name="T62" fmla="*/ 542 w 610"/>
              <a:gd name="T63" fmla="*/ 461 h 535"/>
              <a:gd name="T64" fmla="*/ 539 w 610"/>
              <a:gd name="T65" fmla="*/ 435 h 535"/>
              <a:gd name="T66" fmla="*/ 518 w 610"/>
              <a:gd name="T67" fmla="*/ 420 h 535"/>
              <a:gd name="T68" fmla="*/ 502 w 610"/>
              <a:gd name="T69" fmla="*/ 250 h 535"/>
              <a:gd name="T70" fmla="*/ 399 w 610"/>
              <a:gd name="T71" fmla="*/ 266 h 535"/>
              <a:gd name="T72" fmla="*/ 394 w 610"/>
              <a:gd name="T73" fmla="*/ 420 h 535"/>
              <a:gd name="T74" fmla="*/ 378 w 610"/>
              <a:gd name="T75" fmla="*/ 461 h 535"/>
              <a:gd name="T76" fmla="*/ 359 w 610"/>
              <a:gd name="T77" fmla="*/ 477 h 535"/>
              <a:gd name="T78" fmla="*/ 32 w 610"/>
              <a:gd name="T79" fmla="*/ 504 h 535"/>
              <a:gd name="T80" fmla="*/ 578 w 610"/>
              <a:gd name="T81" fmla="*/ 188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0" h="535">
                <a:moveTo>
                  <a:pt x="104" y="366"/>
                </a:moveTo>
                <a:cubicBezTo>
                  <a:pt x="256" y="366"/>
                  <a:pt x="256" y="366"/>
                  <a:pt x="256" y="366"/>
                </a:cubicBezTo>
                <a:cubicBezTo>
                  <a:pt x="265" y="366"/>
                  <a:pt x="272" y="359"/>
                  <a:pt x="272" y="351"/>
                </a:cubicBezTo>
                <a:cubicBezTo>
                  <a:pt x="272" y="266"/>
                  <a:pt x="272" y="266"/>
                  <a:pt x="272" y="266"/>
                </a:cubicBezTo>
                <a:cubicBezTo>
                  <a:pt x="272" y="257"/>
                  <a:pt x="265" y="250"/>
                  <a:pt x="256" y="250"/>
                </a:cubicBezTo>
                <a:cubicBezTo>
                  <a:pt x="104" y="250"/>
                  <a:pt x="104" y="250"/>
                  <a:pt x="104" y="250"/>
                </a:cubicBezTo>
                <a:cubicBezTo>
                  <a:pt x="96" y="250"/>
                  <a:pt x="88" y="257"/>
                  <a:pt x="88" y="266"/>
                </a:cubicBezTo>
                <a:cubicBezTo>
                  <a:pt x="88" y="351"/>
                  <a:pt x="88" y="351"/>
                  <a:pt x="88" y="351"/>
                </a:cubicBezTo>
                <a:cubicBezTo>
                  <a:pt x="88" y="359"/>
                  <a:pt x="96" y="366"/>
                  <a:pt x="104" y="366"/>
                </a:cubicBezTo>
                <a:close/>
                <a:moveTo>
                  <a:pt x="120" y="282"/>
                </a:moveTo>
                <a:cubicBezTo>
                  <a:pt x="240" y="282"/>
                  <a:pt x="240" y="282"/>
                  <a:pt x="240" y="282"/>
                </a:cubicBezTo>
                <a:cubicBezTo>
                  <a:pt x="240" y="335"/>
                  <a:pt x="240" y="335"/>
                  <a:pt x="240" y="335"/>
                </a:cubicBezTo>
                <a:cubicBezTo>
                  <a:pt x="120" y="335"/>
                  <a:pt x="120" y="335"/>
                  <a:pt x="120" y="335"/>
                </a:cubicBezTo>
                <a:lnTo>
                  <a:pt x="120" y="282"/>
                </a:lnTo>
                <a:close/>
                <a:moveTo>
                  <a:pt x="594" y="156"/>
                </a:moveTo>
                <a:cubicBezTo>
                  <a:pt x="458" y="156"/>
                  <a:pt x="458" y="156"/>
                  <a:pt x="458" y="156"/>
                </a:cubicBezTo>
                <a:cubicBezTo>
                  <a:pt x="458" y="130"/>
                  <a:pt x="458" y="130"/>
                  <a:pt x="458" y="130"/>
                </a:cubicBezTo>
                <a:cubicBezTo>
                  <a:pt x="501" y="130"/>
                  <a:pt x="501" y="130"/>
                  <a:pt x="501" y="130"/>
                </a:cubicBezTo>
                <a:cubicBezTo>
                  <a:pt x="510" y="130"/>
                  <a:pt x="517" y="123"/>
                  <a:pt x="517" y="114"/>
                </a:cubicBezTo>
                <a:cubicBezTo>
                  <a:pt x="517" y="16"/>
                  <a:pt x="517" y="16"/>
                  <a:pt x="517" y="16"/>
                </a:cubicBezTo>
                <a:cubicBezTo>
                  <a:pt x="517" y="7"/>
                  <a:pt x="510" y="0"/>
                  <a:pt x="501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14" y="0"/>
                  <a:pt x="107" y="7"/>
                  <a:pt x="107" y="16"/>
                </a:cubicBezTo>
                <a:cubicBezTo>
                  <a:pt x="107" y="114"/>
                  <a:pt x="107" y="114"/>
                  <a:pt x="107" y="114"/>
                </a:cubicBezTo>
                <a:cubicBezTo>
                  <a:pt x="107" y="123"/>
                  <a:pt x="114" y="130"/>
                  <a:pt x="123" y="130"/>
                </a:cubicBezTo>
                <a:cubicBezTo>
                  <a:pt x="166" y="130"/>
                  <a:pt x="166" y="130"/>
                  <a:pt x="166" y="130"/>
                </a:cubicBezTo>
                <a:cubicBezTo>
                  <a:pt x="166" y="156"/>
                  <a:pt x="166" y="156"/>
                  <a:pt x="166" y="156"/>
                </a:cubicBezTo>
                <a:cubicBezTo>
                  <a:pt x="16" y="156"/>
                  <a:pt x="16" y="156"/>
                  <a:pt x="16" y="156"/>
                </a:cubicBezTo>
                <a:cubicBezTo>
                  <a:pt x="7" y="156"/>
                  <a:pt x="0" y="164"/>
                  <a:pt x="0" y="172"/>
                </a:cubicBezTo>
                <a:cubicBezTo>
                  <a:pt x="0" y="520"/>
                  <a:pt x="0" y="520"/>
                  <a:pt x="0" y="520"/>
                </a:cubicBezTo>
                <a:cubicBezTo>
                  <a:pt x="0" y="528"/>
                  <a:pt x="7" y="535"/>
                  <a:pt x="16" y="535"/>
                </a:cubicBezTo>
                <a:cubicBezTo>
                  <a:pt x="594" y="535"/>
                  <a:pt x="594" y="535"/>
                  <a:pt x="594" y="535"/>
                </a:cubicBezTo>
                <a:cubicBezTo>
                  <a:pt x="603" y="535"/>
                  <a:pt x="610" y="528"/>
                  <a:pt x="610" y="520"/>
                </a:cubicBezTo>
                <a:cubicBezTo>
                  <a:pt x="610" y="172"/>
                  <a:pt x="610" y="172"/>
                  <a:pt x="610" y="172"/>
                </a:cubicBezTo>
                <a:cubicBezTo>
                  <a:pt x="610" y="164"/>
                  <a:pt x="603" y="156"/>
                  <a:pt x="594" y="156"/>
                </a:cubicBezTo>
                <a:close/>
                <a:moveTo>
                  <a:pt x="139" y="98"/>
                </a:moveTo>
                <a:cubicBezTo>
                  <a:pt x="139" y="32"/>
                  <a:pt x="139" y="32"/>
                  <a:pt x="139" y="32"/>
                </a:cubicBezTo>
                <a:cubicBezTo>
                  <a:pt x="485" y="32"/>
                  <a:pt x="485" y="32"/>
                  <a:pt x="485" y="32"/>
                </a:cubicBezTo>
                <a:cubicBezTo>
                  <a:pt x="485" y="98"/>
                  <a:pt x="485" y="98"/>
                  <a:pt x="485" y="98"/>
                </a:cubicBezTo>
                <a:lnTo>
                  <a:pt x="139" y="98"/>
                </a:lnTo>
                <a:close/>
                <a:moveTo>
                  <a:pt x="426" y="130"/>
                </a:moveTo>
                <a:cubicBezTo>
                  <a:pt x="426" y="156"/>
                  <a:pt x="426" y="156"/>
                  <a:pt x="426" y="156"/>
                </a:cubicBezTo>
                <a:cubicBezTo>
                  <a:pt x="198" y="156"/>
                  <a:pt x="198" y="156"/>
                  <a:pt x="198" y="156"/>
                </a:cubicBezTo>
                <a:cubicBezTo>
                  <a:pt x="198" y="130"/>
                  <a:pt x="198" y="130"/>
                  <a:pt x="198" y="130"/>
                </a:cubicBezTo>
                <a:lnTo>
                  <a:pt x="426" y="130"/>
                </a:lnTo>
                <a:close/>
                <a:moveTo>
                  <a:pt x="526" y="504"/>
                </a:moveTo>
                <a:cubicBezTo>
                  <a:pt x="391" y="504"/>
                  <a:pt x="391" y="504"/>
                  <a:pt x="391" y="504"/>
                </a:cubicBezTo>
                <a:cubicBezTo>
                  <a:pt x="391" y="492"/>
                  <a:pt x="391" y="492"/>
                  <a:pt x="391" y="492"/>
                </a:cubicBezTo>
                <a:cubicBezTo>
                  <a:pt x="526" y="492"/>
                  <a:pt x="526" y="492"/>
                  <a:pt x="526" y="492"/>
                </a:cubicBezTo>
                <a:lnTo>
                  <a:pt x="526" y="504"/>
                </a:lnTo>
                <a:close/>
                <a:moveTo>
                  <a:pt x="507" y="451"/>
                </a:moveTo>
                <a:cubicBezTo>
                  <a:pt x="507" y="461"/>
                  <a:pt x="507" y="461"/>
                  <a:pt x="507" y="461"/>
                </a:cubicBezTo>
                <a:cubicBezTo>
                  <a:pt x="410" y="461"/>
                  <a:pt x="410" y="461"/>
                  <a:pt x="410" y="461"/>
                </a:cubicBezTo>
                <a:cubicBezTo>
                  <a:pt x="410" y="451"/>
                  <a:pt x="410" y="451"/>
                  <a:pt x="410" y="451"/>
                </a:cubicBezTo>
                <a:lnTo>
                  <a:pt x="507" y="451"/>
                </a:lnTo>
                <a:close/>
                <a:moveTo>
                  <a:pt x="431" y="420"/>
                </a:moveTo>
                <a:cubicBezTo>
                  <a:pt x="431" y="282"/>
                  <a:pt x="431" y="282"/>
                  <a:pt x="431" y="282"/>
                </a:cubicBezTo>
                <a:cubicBezTo>
                  <a:pt x="486" y="282"/>
                  <a:pt x="486" y="282"/>
                  <a:pt x="486" y="282"/>
                </a:cubicBezTo>
                <a:cubicBezTo>
                  <a:pt x="486" y="420"/>
                  <a:pt x="486" y="420"/>
                  <a:pt x="486" y="420"/>
                </a:cubicBezTo>
                <a:lnTo>
                  <a:pt x="431" y="420"/>
                </a:lnTo>
                <a:close/>
                <a:moveTo>
                  <a:pt x="578" y="504"/>
                </a:moveTo>
                <a:cubicBezTo>
                  <a:pt x="558" y="504"/>
                  <a:pt x="558" y="504"/>
                  <a:pt x="558" y="504"/>
                </a:cubicBezTo>
                <a:cubicBezTo>
                  <a:pt x="558" y="477"/>
                  <a:pt x="558" y="477"/>
                  <a:pt x="558" y="477"/>
                </a:cubicBezTo>
                <a:cubicBezTo>
                  <a:pt x="558" y="468"/>
                  <a:pt x="550" y="461"/>
                  <a:pt x="542" y="461"/>
                </a:cubicBezTo>
                <a:cubicBezTo>
                  <a:pt x="539" y="461"/>
                  <a:pt x="539" y="461"/>
                  <a:pt x="539" y="461"/>
                </a:cubicBezTo>
                <a:cubicBezTo>
                  <a:pt x="539" y="435"/>
                  <a:pt x="539" y="435"/>
                  <a:pt x="539" y="435"/>
                </a:cubicBezTo>
                <a:cubicBezTo>
                  <a:pt x="539" y="427"/>
                  <a:pt x="531" y="420"/>
                  <a:pt x="523" y="420"/>
                </a:cubicBezTo>
                <a:cubicBezTo>
                  <a:pt x="518" y="420"/>
                  <a:pt x="518" y="420"/>
                  <a:pt x="518" y="420"/>
                </a:cubicBezTo>
                <a:cubicBezTo>
                  <a:pt x="518" y="266"/>
                  <a:pt x="518" y="266"/>
                  <a:pt x="518" y="266"/>
                </a:cubicBezTo>
                <a:cubicBezTo>
                  <a:pt x="518" y="257"/>
                  <a:pt x="511" y="250"/>
                  <a:pt x="502" y="250"/>
                </a:cubicBezTo>
                <a:cubicBezTo>
                  <a:pt x="415" y="250"/>
                  <a:pt x="415" y="250"/>
                  <a:pt x="415" y="250"/>
                </a:cubicBezTo>
                <a:cubicBezTo>
                  <a:pt x="406" y="250"/>
                  <a:pt x="399" y="257"/>
                  <a:pt x="399" y="266"/>
                </a:cubicBezTo>
                <a:cubicBezTo>
                  <a:pt x="399" y="420"/>
                  <a:pt x="399" y="420"/>
                  <a:pt x="399" y="420"/>
                </a:cubicBezTo>
                <a:cubicBezTo>
                  <a:pt x="394" y="420"/>
                  <a:pt x="394" y="420"/>
                  <a:pt x="394" y="420"/>
                </a:cubicBezTo>
                <a:cubicBezTo>
                  <a:pt x="385" y="420"/>
                  <a:pt x="378" y="427"/>
                  <a:pt x="378" y="435"/>
                </a:cubicBezTo>
                <a:cubicBezTo>
                  <a:pt x="378" y="461"/>
                  <a:pt x="378" y="461"/>
                  <a:pt x="378" y="461"/>
                </a:cubicBezTo>
                <a:cubicBezTo>
                  <a:pt x="375" y="461"/>
                  <a:pt x="375" y="461"/>
                  <a:pt x="375" y="461"/>
                </a:cubicBezTo>
                <a:cubicBezTo>
                  <a:pt x="366" y="461"/>
                  <a:pt x="359" y="468"/>
                  <a:pt x="359" y="477"/>
                </a:cubicBezTo>
                <a:cubicBezTo>
                  <a:pt x="359" y="504"/>
                  <a:pt x="359" y="504"/>
                  <a:pt x="359" y="504"/>
                </a:cubicBezTo>
                <a:cubicBezTo>
                  <a:pt x="32" y="504"/>
                  <a:pt x="32" y="504"/>
                  <a:pt x="32" y="504"/>
                </a:cubicBezTo>
                <a:cubicBezTo>
                  <a:pt x="32" y="188"/>
                  <a:pt x="32" y="188"/>
                  <a:pt x="32" y="188"/>
                </a:cubicBezTo>
                <a:cubicBezTo>
                  <a:pt x="578" y="188"/>
                  <a:pt x="578" y="188"/>
                  <a:pt x="578" y="188"/>
                </a:cubicBezTo>
                <a:lnTo>
                  <a:pt x="578" y="5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" name="Freeform 39"/>
          <p:cNvSpPr>
            <a:spLocks noEditPoints="1"/>
          </p:cNvSpPr>
          <p:nvPr/>
        </p:nvSpPr>
        <p:spPr bwMode="auto">
          <a:xfrm>
            <a:off x="8667607" y="7786053"/>
            <a:ext cx="459336" cy="591876"/>
          </a:xfrm>
          <a:custGeom>
            <a:avLst/>
            <a:gdLst>
              <a:gd name="T0" fmla="*/ 224 w 556"/>
              <a:gd name="T1" fmla="*/ 426 h 716"/>
              <a:gd name="T2" fmla="*/ 316 w 556"/>
              <a:gd name="T3" fmla="*/ 716 h 716"/>
              <a:gd name="T4" fmla="*/ 488 w 556"/>
              <a:gd name="T5" fmla="*/ 426 h 716"/>
              <a:gd name="T6" fmla="*/ 488 w 556"/>
              <a:gd name="T7" fmla="*/ 78 h 716"/>
              <a:gd name="T8" fmla="*/ 316 w 556"/>
              <a:gd name="T9" fmla="*/ 0 h 716"/>
              <a:gd name="T10" fmla="*/ 224 w 556"/>
              <a:gd name="T11" fmla="*/ 78 h 716"/>
              <a:gd name="T12" fmla="*/ 0 w 556"/>
              <a:gd name="T13" fmla="*/ 358 h 716"/>
              <a:gd name="T14" fmla="*/ 256 w 556"/>
              <a:gd name="T15" fmla="*/ 426 h 716"/>
              <a:gd name="T16" fmla="*/ 256 w 556"/>
              <a:gd name="T17" fmla="*/ 31 h 716"/>
              <a:gd name="T18" fmla="*/ 256 w 556"/>
              <a:gd name="T19" fmla="*/ 78 h 716"/>
              <a:gd name="T20" fmla="*/ 68 w 556"/>
              <a:gd name="T21" fmla="*/ 110 h 716"/>
              <a:gd name="T22" fmla="*/ 524 w 556"/>
              <a:gd name="T23" fmla="*/ 358 h 716"/>
              <a:gd name="T24" fmla="*/ 32 w 556"/>
              <a:gd name="T25" fmla="*/ 358 h 716"/>
              <a:gd name="T26" fmla="*/ 45 w 556"/>
              <a:gd name="T27" fmla="*/ 138 h 716"/>
              <a:gd name="T28" fmla="*/ 72 w 556"/>
              <a:gd name="T29" fmla="*/ 127 h 716"/>
              <a:gd name="T30" fmla="*/ 61 w 556"/>
              <a:gd name="T31" fmla="*/ 154 h 716"/>
              <a:gd name="T32" fmla="*/ 479 w 556"/>
              <a:gd name="T33" fmla="*/ 138 h 716"/>
              <a:gd name="T34" fmla="*/ 506 w 556"/>
              <a:gd name="T35" fmla="*/ 127 h 716"/>
              <a:gd name="T36" fmla="*/ 495 w 556"/>
              <a:gd name="T37" fmla="*/ 154 h 716"/>
              <a:gd name="T38" fmla="*/ 113 w 556"/>
              <a:gd name="T39" fmla="*/ 317 h 716"/>
              <a:gd name="T40" fmla="*/ 155 w 556"/>
              <a:gd name="T41" fmla="*/ 333 h 716"/>
              <a:gd name="T42" fmla="*/ 136 w 556"/>
              <a:gd name="T43" fmla="*/ 274 h 716"/>
              <a:gd name="T44" fmla="*/ 131 w 556"/>
              <a:gd name="T45" fmla="*/ 185 h 716"/>
              <a:gd name="T46" fmla="*/ 81 w 556"/>
              <a:gd name="T47" fmla="*/ 317 h 716"/>
              <a:gd name="T48" fmla="*/ 131 w 556"/>
              <a:gd name="T49" fmla="*/ 217 h 716"/>
              <a:gd name="T50" fmla="*/ 131 w 556"/>
              <a:gd name="T51" fmla="*/ 243 h 716"/>
              <a:gd name="T52" fmla="*/ 186 w 556"/>
              <a:gd name="T53" fmla="*/ 298 h 716"/>
              <a:gd name="T54" fmla="*/ 259 w 556"/>
              <a:gd name="T55" fmla="*/ 185 h 716"/>
              <a:gd name="T56" fmla="*/ 220 w 556"/>
              <a:gd name="T57" fmla="*/ 217 h 716"/>
              <a:gd name="T58" fmla="*/ 259 w 556"/>
              <a:gd name="T59" fmla="*/ 243 h 716"/>
              <a:gd name="T60" fmla="*/ 217 w 556"/>
              <a:gd name="T61" fmla="*/ 275 h 716"/>
              <a:gd name="T62" fmla="*/ 259 w 556"/>
              <a:gd name="T63" fmla="*/ 301 h 716"/>
              <a:gd name="T64" fmla="*/ 220 w 556"/>
              <a:gd name="T65" fmla="*/ 333 h 716"/>
              <a:gd name="T66" fmla="*/ 410 w 556"/>
              <a:gd name="T67" fmla="*/ 185 h 716"/>
              <a:gd name="T68" fmla="*/ 468 w 556"/>
              <a:gd name="T69" fmla="*/ 217 h 716"/>
              <a:gd name="T70" fmla="*/ 439 w 556"/>
              <a:gd name="T71" fmla="*/ 333 h 716"/>
              <a:gd name="T72" fmla="*/ 410 w 556"/>
              <a:gd name="T73" fmla="*/ 217 h 716"/>
              <a:gd name="T74" fmla="*/ 290 w 556"/>
              <a:gd name="T75" fmla="*/ 201 h 716"/>
              <a:gd name="T76" fmla="*/ 348 w 556"/>
              <a:gd name="T77" fmla="*/ 250 h 716"/>
              <a:gd name="T78" fmla="*/ 379 w 556"/>
              <a:gd name="T79" fmla="*/ 201 h 716"/>
              <a:gd name="T80" fmla="*/ 363 w 556"/>
              <a:gd name="T81" fmla="*/ 333 h 716"/>
              <a:gd name="T82" fmla="*/ 321 w 556"/>
              <a:gd name="T83" fmla="*/ 317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56" h="716">
                <a:moveTo>
                  <a:pt x="0" y="358"/>
                </a:moveTo>
                <a:cubicBezTo>
                  <a:pt x="0" y="395"/>
                  <a:pt x="31" y="426"/>
                  <a:pt x="68" y="426"/>
                </a:cubicBezTo>
                <a:cubicBezTo>
                  <a:pt x="224" y="426"/>
                  <a:pt x="224" y="426"/>
                  <a:pt x="224" y="426"/>
                </a:cubicBezTo>
                <a:cubicBezTo>
                  <a:pt x="224" y="700"/>
                  <a:pt x="224" y="700"/>
                  <a:pt x="224" y="700"/>
                </a:cubicBezTo>
                <a:cubicBezTo>
                  <a:pt x="224" y="709"/>
                  <a:pt x="232" y="716"/>
                  <a:pt x="240" y="716"/>
                </a:cubicBezTo>
                <a:cubicBezTo>
                  <a:pt x="316" y="716"/>
                  <a:pt x="316" y="716"/>
                  <a:pt x="316" y="716"/>
                </a:cubicBezTo>
                <a:cubicBezTo>
                  <a:pt x="324" y="716"/>
                  <a:pt x="331" y="709"/>
                  <a:pt x="331" y="700"/>
                </a:cubicBezTo>
                <a:cubicBezTo>
                  <a:pt x="331" y="426"/>
                  <a:pt x="331" y="426"/>
                  <a:pt x="331" y="426"/>
                </a:cubicBezTo>
                <a:cubicBezTo>
                  <a:pt x="488" y="426"/>
                  <a:pt x="488" y="426"/>
                  <a:pt x="488" y="426"/>
                </a:cubicBezTo>
                <a:cubicBezTo>
                  <a:pt x="525" y="426"/>
                  <a:pt x="556" y="395"/>
                  <a:pt x="556" y="358"/>
                </a:cubicBezTo>
                <a:cubicBezTo>
                  <a:pt x="556" y="146"/>
                  <a:pt x="556" y="146"/>
                  <a:pt x="556" y="146"/>
                </a:cubicBezTo>
                <a:cubicBezTo>
                  <a:pt x="556" y="109"/>
                  <a:pt x="525" y="78"/>
                  <a:pt x="488" y="78"/>
                </a:cubicBezTo>
                <a:cubicBezTo>
                  <a:pt x="331" y="78"/>
                  <a:pt x="331" y="78"/>
                  <a:pt x="331" y="78"/>
                </a:cubicBezTo>
                <a:cubicBezTo>
                  <a:pt x="331" y="16"/>
                  <a:pt x="331" y="16"/>
                  <a:pt x="331" y="16"/>
                </a:cubicBezTo>
                <a:cubicBezTo>
                  <a:pt x="331" y="7"/>
                  <a:pt x="324" y="0"/>
                  <a:pt x="316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32" y="0"/>
                  <a:pt x="224" y="7"/>
                  <a:pt x="224" y="16"/>
                </a:cubicBezTo>
                <a:cubicBezTo>
                  <a:pt x="224" y="78"/>
                  <a:pt x="224" y="78"/>
                  <a:pt x="224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31" y="78"/>
                  <a:pt x="0" y="109"/>
                  <a:pt x="0" y="146"/>
                </a:cubicBezTo>
                <a:lnTo>
                  <a:pt x="0" y="358"/>
                </a:lnTo>
                <a:close/>
                <a:moveTo>
                  <a:pt x="300" y="685"/>
                </a:moveTo>
                <a:cubicBezTo>
                  <a:pt x="256" y="685"/>
                  <a:pt x="256" y="685"/>
                  <a:pt x="256" y="685"/>
                </a:cubicBezTo>
                <a:cubicBezTo>
                  <a:pt x="256" y="426"/>
                  <a:pt x="256" y="426"/>
                  <a:pt x="256" y="426"/>
                </a:cubicBezTo>
                <a:cubicBezTo>
                  <a:pt x="300" y="426"/>
                  <a:pt x="300" y="426"/>
                  <a:pt x="300" y="426"/>
                </a:cubicBezTo>
                <a:lnTo>
                  <a:pt x="300" y="685"/>
                </a:lnTo>
                <a:close/>
                <a:moveTo>
                  <a:pt x="256" y="31"/>
                </a:moveTo>
                <a:cubicBezTo>
                  <a:pt x="300" y="31"/>
                  <a:pt x="300" y="31"/>
                  <a:pt x="300" y="31"/>
                </a:cubicBezTo>
                <a:cubicBezTo>
                  <a:pt x="300" y="78"/>
                  <a:pt x="300" y="78"/>
                  <a:pt x="300" y="78"/>
                </a:cubicBezTo>
                <a:cubicBezTo>
                  <a:pt x="256" y="78"/>
                  <a:pt x="256" y="78"/>
                  <a:pt x="256" y="78"/>
                </a:cubicBezTo>
                <a:lnTo>
                  <a:pt x="256" y="31"/>
                </a:lnTo>
                <a:close/>
                <a:moveTo>
                  <a:pt x="32" y="146"/>
                </a:moveTo>
                <a:cubicBezTo>
                  <a:pt x="32" y="126"/>
                  <a:pt x="48" y="110"/>
                  <a:pt x="68" y="110"/>
                </a:cubicBezTo>
                <a:cubicBezTo>
                  <a:pt x="488" y="110"/>
                  <a:pt x="488" y="110"/>
                  <a:pt x="488" y="110"/>
                </a:cubicBezTo>
                <a:cubicBezTo>
                  <a:pt x="508" y="110"/>
                  <a:pt x="524" y="126"/>
                  <a:pt x="524" y="146"/>
                </a:cubicBezTo>
                <a:cubicBezTo>
                  <a:pt x="524" y="358"/>
                  <a:pt x="524" y="358"/>
                  <a:pt x="524" y="358"/>
                </a:cubicBezTo>
                <a:cubicBezTo>
                  <a:pt x="524" y="378"/>
                  <a:pt x="508" y="394"/>
                  <a:pt x="488" y="394"/>
                </a:cubicBezTo>
                <a:cubicBezTo>
                  <a:pt x="68" y="394"/>
                  <a:pt x="68" y="394"/>
                  <a:pt x="68" y="394"/>
                </a:cubicBezTo>
                <a:cubicBezTo>
                  <a:pt x="48" y="394"/>
                  <a:pt x="32" y="378"/>
                  <a:pt x="32" y="358"/>
                </a:cubicBezTo>
                <a:lnTo>
                  <a:pt x="32" y="146"/>
                </a:lnTo>
                <a:close/>
                <a:moveTo>
                  <a:pt x="50" y="149"/>
                </a:moveTo>
                <a:cubicBezTo>
                  <a:pt x="47" y="146"/>
                  <a:pt x="45" y="142"/>
                  <a:pt x="45" y="138"/>
                </a:cubicBezTo>
                <a:cubicBezTo>
                  <a:pt x="45" y="134"/>
                  <a:pt x="47" y="130"/>
                  <a:pt x="50" y="127"/>
                </a:cubicBezTo>
                <a:cubicBezTo>
                  <a:pt x="53" y="124"/>
                  <a:pt x="57" y="122"/>
                  <a:pt x="61" y="122"/>
                </a:cubicBezTo>
                <a:cubicBezTo>
                  <a:pt x="65" y="122"/>
                  <a:pt x="70" y="124"/>
                  <a:pt x="72" y="127"/>
                </a:cubicBezTo>
                <a:cubicBezTo>
                  <a:pt x="75" y="130"/>
                  <a:pt x="77" y="134"/>
                  <a:pt x="77" y="138"/>
                </a:cubicBezTo>
                <a:cubicBezTo>
                  <a:pt x="77" y="142"/>
                  <a:pt x="75" y="146"/>
                  <a:pt x="72" y="149"/>
                </a:cubicBezTo>
                <a:cubicBezTo>
                  <a:pt x="70" y="152"/>
                  <a:pt x="65" y="154"/>
                  <a:pt x="61" y="154"/>
                </a:cubicBezTo>
                <a:cubicBezTo>
                  <a:pt x="57" y="154"/>
                  <a:pt x="53" y="152"/>
                  <a:pt x="50" y="149"/>
                </a:cubicBezTo>
                <a:close/>
                <a:moveTo>
                  <a:pt x="483" y="149"/>
                </a:moveTo>
                <a:cubicBezTo>
                  <a:pt x="480" y="146"/>
                  <a:pt x="479" y="142"/>
                  <a:pt x="479" y="138"/>
                </a:cubicBezTo>
                <a:cubicBezTo>
                  <a:pt x="479" y="134"/>
                  <a:pt x="480" y="130"/>
                  <a:pt x="483" y="127"/>
                </a:cubicBezTo>
                <a:cubicBezTo>
                  <a:pt x="486" y="124"/>
                  <a:pt x="490" y="122"/>
                  <a:pt x="495" y="122"/>
                </a:cubicBezTo>
                <a:cubicBezTo>
                  <a:pt x="499" y="122"/>
                  <a:pt x="503" y="124"/>
                  <a:pt x="506" y="127"/>
                </a:cubicBezTo>
                <a:cubicBezTo>
                  <a:pt x="509" y="130"/>
                  <a:pt x="510" y="134"/>
                  <a:pt x="510" y="138"/>
                </a:cubicBezTo>
                <a:cubicBezTo>
                  <a:pt x="510" y="142"/>
                  <a:pt x="509" y="146"/>
                  <a:pt x="506" y="149"/>
                </a:cubicBezTo>
                <a:cubicBezTo>
                  <a:pt x="503" y="152"/>
                  <a:pt x="499" y="154"/>
                  <a:pt x="495" y="154"/>
                </a:cubicBezTo>
                <a:cubicBezTo>
                  <a:pt x="490" y="154"/>
                  <a:pt x="486" y="152"/>
                  <a:pt x="483" y="149"/>
                </a:cubicBezTo>
                <a:close/>
                <a:moveTo>
                  <a:pt x="97" y="333"/>
                </a:moveTo>
                <a:cubicBezTo>
                  <a:pt x="106" y="333"/>
                  <a:pt x="113" y="326"/>
                  <a:pt x="113" y="317"/>
                </a:cubicBezTo>
                <a:cubicBezTo>
                  <a:pt x="113" y="296"/>
                  <a:pt x="113" y="296"/>
                  <a:pt x="113" y="296"/>
                </a:cubicBezTo>
                <a:cubicBezTo>
                  <a:pt x="144" y="328"/>
                  <a:pt x="144" y="328"/>
                  <a:pt x="144" y="328"/>
                </a:cubicBezTo>
                <a:cubicBezTo>
                  <a:pt x="147" y="331"/>
                  <a:pt x="151" y="333"/>
                  <a:pt x="155" y="333"/>
                </a:cubicBezTo>
                <a:cubicBezTo>
                  <a:pt x="159" y="333"/>
                  <a:pt x="163" y="331"/>
                  <a:pt x="166" y="328"/>
                </a:cubicBezTo>
                <a:cubicBezTo>
                  <a:pt x="172" y="322"/>
                  <a:pt x="173" y="312"/>
                  <a:pt x="166" y="306"/>
                </a:cubicBezTo>
                <a:cubicBezTo>
                  <a:pt x="136" y="274"/>
                  <a:pt x="136" y="274"/>
                  <a:pt x="136" y="274"/>
                </a:cubicBezTo>
                <a:cubicBezTo>
                  <a:pt x="156" y="272"/>
                  <a:pt x="171" y="255"/>
                  <a:pt x="171" y="235"/>
                </a:cubicBezTo>
                <a:cubicBezTo>
                  <a:pt x="171" y="225"/>
                  <a:pt x="171" y="225"/>
                  <a:pt x="171" y="225"/>
                </a:cubicBezTo>
                <a:cubicBezTo>
                  <a:pt x="171" y="203"/>
                  <a:pt x="153" y="185"/>
                  <a:pt x="131" y="185"/>
                </a:cubicBezTo>
                <a:cubicBezTo>
                  <a:pt x="97" y="185"/>
                  <a:pt x="97" y="185"/>
                  <a:pt x="97" y="185"/>
                </a:cubicBezTo>
                <a:cubicBezTo>
                  <a:pt x="88" y="185"/>
                  <a:pt x="81" y="192"/>
                  <a:pt x="81" y="201"/>
                </a:cubicBezTo>
                <a:cubicBezTo>
                  <a:pt x="81" y="317"/>
                  <a:pt x="81" y="317"/>
                  <a:pt x="81" y="317"/>
                </a:cubicBezTo>
                <a:cubicBezTo>
                  <a:pt x="81" y="326"/>
                  <a:pt x="88" y="333"/>
                  <a:pt x="97" y="333"/>
                </a:cubicBezTo>
                <a:close/>
                <a:moveTo>
                  <a:pt x="113" y="217"/>
                </a:moveTo>
                <a:cubicBezTo>
                  <a:pt x="131" y="217"/>
                  <a:pt x="131" y="217"/>
                  <a:pt x="131" y="217"/>
                </a:cubicBezTo>
                <a:cubicBezTo>
                  <a:pt x="136" y="217"/>
                  <a:pt x="139" y="220"/>
                  <a:pt x="139" y="225"/>
                </a:cubicBezTo>
                <a:cubicBezTo>
                  <a:pt x="139" y="235"/>
                  <a:pt x="139" y="235"/>
                  <a:pt x="139" y="235"/>
                </a:cubicBezTo>
                <a:cubicBezTo>
                  <a:pt x="139" y="240"/>
                  <a:pt x="136" y="243"/>
                  <a:pt x="131" y="243"/>
                </a:cubicBezTo>
                <a:cubicBezTo>
                  <a:pt x="113" y="243"/>
                  <a:pt x="113" y="243"/>
                  <a:pt x="113" y="243"/>
                </a:cubicBezTo>
                <a:lnTo>
                  <a:pt x="113" y="217"/>
                </a:lnTo>
                <a:close/>
                <a:moveTo>
                  <a:pt x="186" y="298"/>
                </a:moveTo>
                <a:cubicBezTo>
                  <a:pt x="186" y="219"/>
                  <a:pt x="186" y="219"/>
                  <a:pt x="186" y="219"/>
                </a:cubicBezTo>
                <a:cubicBezTo>
                  <a:pt x="186" y="201"/>
                  <a:pt x="201" y="185"/>
                  <a:pt x="220" y="185"/>
                </a:cubicBezTo>
                <a:cubicBezTo>
                  <a:pt x="259" y="185"/>
                  <a:pt x="259" y="185"/>
                  <a:pt x="259" y="185"/>
                </a:cubicBezTo>
                <a:cubicBezTo>
                  <a:pt x="268" y="185"/>
                  <a:pt x="275" y="192"/>
                  <a:pt x="275" y="201"/>
                </a:cubicBezTo>
                <a:cubicBezTo>
                  <a:pt x="275" y="210"/>
                  <a:pt x="268" y="217"/>
                  <a:pt x="259" y="217"/>
                </a:cubicBezTo>
                <a:cubicBezTo>
                  <a:pt x="220" y="217"/>
                  <a:pt x="220" y="217"/>
                  <a:pt x="220" y="217"/>
                </a:cubicBezTo>
                <a:cubicBezTo>
                  <a:pt x="218" y="217"/>
                  <a:pt x="217" y="218"/>
                  <a:pt x="217" y="219"/>
                </a:cubicBezTo>
                <a:cubicBezTo>
                  <a:pt x="217" y="243"/>
                  <a:pt x="217" y="243"/>
                  <a:pt x="217" y="243"/>
                </a:cubicBezTo>
                <a:cubicBezTo>
                  <a:pt x="259" y="243"/>
                  <a:pt x="259" y="243"/>
                  <a:pt x="259" y="243"/>
                </a:cubicBezTo>
                <a:cubicBezTo>
                  <a:pt x="268" y="243"/>
                  <a:pt x="275" y="250"/>
                  <a:pt x="275" y="259"/>
                </a:cubicBezTo>
                <a:cubicBezTo>
                  <a:pt x="275" y="268"/>
                  <a:pt x="268" y="275"/>
                  <a:pt x="259" y="275"/>
                </a:cubicBezTo>
                <a:cubicBezTo>
                  <a:pt x="217" y="275"/>
                  <a:pt x="217" y="275"/>
                  <a:pt x="217" y="275"/>
                </a:cubicBezTo>
                <a:cubicBezTo>
                  <a:pt x="217" y="298"/>
                  <a:pt x="217" y="298"/>
                  <a:pt x="217" y="298"/>
                </a:cubicBezTo>
                <a:cubicBezTo>
                  <a:pt x="217" y="300"/>
                  <a:pt x="218" y="301"/>
                  <a:pt x="220" y="301"/>
                </a:cubicBezTo>
                <a:cubicBezTo>
                  <a:pt x="259" y="301"/>
                  <a:pt x="259" y="301"/>
                  <a:pt x="259" y="301"/>
                </a:cubicBezTo>
                <a:cubicBezTo>
                  <a:pt x="268" y="301"/>
                  <a:pt x="275" y="308"/>
                  <a:pt x="275" y="317"/>
                </a:cubicBezTo>
                <a:cubicBezTo>
                  <a:pt x="275" y="326"/>
                  <a:pt x="268" y="333"/>
                  <a:pt x="259" y="333"/>
                </a:cubicBezTo>
                <a:cubicBezTo>
                  <a:pt x="220" y="333"/>
                  <a:pt x="220" y="333"/>
                  <a:pt x="220" y="333"/>
                </a:cubicBezTo>
                <a:cubicBezTo>
                  <a:pt x="201" y="333"/>
                  <a:pt x="186" y="317"/>
                  <a:pt x="186" y="298"/>
                </a:cubicBezTo>
                <a:close/>
                <a:moveTo>
                  <a:pt x="394" y="201"/>
                </a:moveTo>
                <a:cubicBezTo>
                  <a:pt x="394" y="192"/>
                  <a:pt x="401" y="185"/>
                  <a:pt x="410" y="185"/>
                </a:cubicBezTo>
                <a:cubicBezTo>
                  <a:pt x="468" y="185"/>
                  <a:pt x="468" y="185"/>
                  <a:pt x="468" y="185"/>
                </a:cubicBezTo>
                <a:cubicBezTo>
                  <a:pt x="476" y="185"/>
                  <a:pt x="484" y="192"/>
                  <a:pt x="484" y="201"/>
                </a:cubicBezTo>
                <a:cubicBezTo>
                  <a:pt x="484" y="210"/>
                  <a:pt x="476" y="217"/>
                  <a:pt x="468" y="217"/>
                </a:cubicBezTo>
                <a:cubicBezTo>
                  <a:pt x="455" y="217"/>
                  <a:pt x="455" y="217"/>
                  <a:pt x="455" y="217"/>
                </a:cubicBezTo>
                <a:cubicBezTo>
                  <a:pt x="455" y="317"/>
                  <a:pt x="455" y="317"/>
                  <a:pt x="455" y="317"/>
                </a:cubicBezTo>
                <a:cubicBezTo>
                  <a:pt x="455" y="326"/>
                  <a:pt x="448" y="333"/>
                  <a:pt x="439" y="333"/>
                </a:cubicBezTo>
                <a:cubicBezTo>
                  <a:pt x="430" y="333"/>
                  <a:pt x="423" y="326"/>
                  <a:pt x="423" y="317"/>
                </a:cubicBezTo>
                <a:cubicBezTo>
                  <a:pt x="423" y="217"/>
                  <a:pt x="423" y="217"/>
                  <a:pt x="423" y="217"/>
                </a:cubicBezTo>
                <a:cubicBezTo>
                  <a:pt x="410" y="217"/>
                  <a:pt x="410" y="217"/>
                  <a:pt x="410" y="217"/>
                </a:cubicBezTo>
                <a:cubicBezTo>
                  <a:pt x="401" y="217"/>
                  <a:pt x="394" y="210"/>
                  <a:pt x="394" y="201"/>
                </a:cubicBezTo>
                <a:close/>
                <a:moveTo>
                  <a:pt x="290" y="317"/>
                </a:moveTo>
                <a:cubicBezTo>
                  <a:pt x="290" y="201"/>
                  <a:pt x="290" y="201"/>
                  <a:pt x="290" y="201"/>
                </a:cubicBezTo>
                <a:cubicBezTo>
                  <a:pt x="290" y="194"/>
                  <a:pt x="295" y="187"/>
                  <a:pt x="302" y="186"/>
                </a:cubicBezTo>
                <a:cubicBezTo>
                  <a:pt x="309" y="184"/>
                  <a:pt x="316" y="187"/>
                  <a:pt x="320" y="194"/>
                </a:cubicBezTo>
                <a:cubicBezTo>
                  <a:pt x="348" y="250"/>
                  <a:pt x="348" y="250"/>
                  <a:pt x="348" y="250"/>
                </a:cubicBezTo>
                <a:cubicBezTo>
                  <a:pt x="348" y="201"/>
                  <a:pt x="348" y="201"/>
                  <a:pt x="348" y="201"/>
                </a:cubicBezTo>
                <a:cubicBezTo>
                  <a:pt x="348" y="192"/>
                  <a:pt x="355" y="185"/>
                  <a:pt x="364" y="185"/>
                </a:cubicBezTo>
                <a:cubicBezTo>
                  <a:pt x="372" y="185"/>
                  <a:pt x="379" y="192"/>
                  <a:pt x="379" y="201"/>
                </a:cubicBezTo>
                <a:cubicBezTo>
                  <a:pt x="379" y="317"/>
                  <a:pt x="379" y="317"/>
                  <a:pt x="379" y="317"/>
                </a:cubicBezTo>
                <a:cubicBezTo>
                  <a:pt x="379" y="324"/>
                  <a:pt x="374" y="331"/>
                  <a:pt x="367" y="332"/>
                </a:cubicBezTo>
                <a:cubicBezTo>
                  <a:pt x="366" y="333"/>
                  <a:pt x="365" y="333"/>
                  <a:pt x="363" y="333"/>
                </a:cubicBezTo>
                <a:cubicBezTo>
                  <a:pt x="358" y="333"/>
                  <a:pt x="352" y="329"/>
                  <a:pt x="349" y="324"/>
                </a:cubicBezTo>
                <a:cubicBezTo>
                  <a:pt x="321" y="268"/>
                  <a:pt x="321" y="268"/>
                  <a:pt x="321" y="268"/>
                </a:cubicBezTo>
                <a:cubicBezTo>
                  <a:pt x="321" y="317"/>
                  <a:pt x="321" y="317"/>
                  <a:pt x="321" y="317"/>
                </a:cubicBezTo>
                <a:cubicBezTo>
                  <a:pt x="321" y="326"/>
                  <a:pt x="314" y="333"/>
                  <a:pt x="306" y="333"/>
                </a:cubicBezTo>
                <a:cubicBezTo>
                  <a:pt x="297" y="333"/>
                  <a:pt x="290" y="326"/>
                  <a:pt x="290" y="3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" name="Freeform 40"/>
          <p:cNvSpPr>
            <a:spLocks noEditPoints="1"/>
          </p:cNvSpPr>
          <p:nvPr/>
        </p:nvSpPr>
        <p:spPr bwMode="auto">
          <a:xfrm>
            <a:off x="1917641" y="7815554"/>
            <a:ext cx="503348" cy="456302"/>
          </a:xfrm>
          <a:custGeom>
            <a:avLst/>
            <a:gdLst>
              <a:gd name="T0" fmla="*/ 0 w 609"/>
              <a:gd name="T1" fmla="*/ 57 h 552"/>
              <a:gd name="T2" fmla="*/ 0 w 609"/>
              <a:gd name="T3" fmla="*/ 392 h 552"/>
              <a:gd name="T4" fmla="*/ 58 w 609"/>
              <a:gd name="T5" fmla="*/ 449 h 552"/>
              <a:gd name="T6" fmla="*/ 246 w 609"/>
              <a:gd name="T7" fmla="*/ 449 h 552"/>
              <a:gd name="T8" fmla="*/ 236 w 609"/>
              <a:gd name="T9" fmla="*/ 521 h 552"/>
              <a:gd name="T10" fmla="*/ 188 w 609"/>
              <a:gd name="T11" fmla="*/ 521 h 552"/>
              <a:gd name="T12" fmla="*/ 172 w 609"/>
              <a:gd name="T13" fmla="*/ 536 h 552"/>
              <a:gd name="T14" fmla="*/ 188 w 609"/>
              <a:gd name="T15" fmla="*/ 552 h 552"/>
              <a:gd name="T16" fmla="*/ 422 w 609"/>
              <a:gd name="T17" fmla="*/ 552 h 552"/>
              <a:gd name="T18" fmla="*/ 437 w 609"/>
              <a:gd name="T19" fmla="*/ 536 h 552"/>
              <a:gd name="T20" fmla="*/ 422 w 609"/>
              <a:gd name="T21" fmla="*/ 521 h 552"/>
              <a:gd name="T22" fmla="*/ 374 w 609"/>
              <a:gd name="T23" fmla="*/ 521 h 552"/>
              <a:gd name="T24" fmla="*/ 364 w 609"/>
              <a:gd name="T25" fmla="*/ 449 h 552"/>
              <a:gd name="T26" fmla="*/ 552 w 609"/>
              <a:gd name="T27" fmla="*/ 449 h 552"/>
              <a:gd name="T28" fmla="*/ 609 w 609"/>
              <a:gd name="T29" fmla="*/ 392 h 552"/>
              <a:gd name="T30" fmla="*/ 609 w 609"/>
              <a:gd name="T31" fmla="*/ 57 h 552"/>
              <a:gd name="T32" fmla="*/ 552 w 609"/>
              <a:gd name="T33" fmla="*/ 0 h 552"/>
              <a:gd name="T34" fmla="*/ 58 w 609"/>
              <a:gd name="T35" fmla="*/ 0 h 552"/>
              <a:gd name="T36" fmla="*/ 0 w 609"/>
              <a:gd name="T37" fmla="*/ 57 h 552"/>
              <a:gd name="T38" fmla="*/ 268 w 609"/>
              <a:gd name="T39" fmla="*/ 521 h 552"/>
              <a:gd name="T40" fmla="*/ 278 w 609"/>
              <a:gd name="T41" fmla="*/ 449 h 552"/>
              <a:gd name="T42" fmla="*/ 332 w 609"/>
              <a:gd name="T43" fmla="*/ 449 h 552"/>
              <a:gd name="T44" fmla="*/ 342 w 609"/>
              <a:gd name="T45" fmla="*/ 521 h 552"/>
              <a:gd name="T46" fmla="*/ 268 w 609"/>
              <a:gd name="T47" fmla="*/ 521 h 552"/>
              <a:gd name="T48" fmla="*/ 578 w 609"/>
              <a:gd name="T49" fmla="*/ 392 h 552"/>
              <a:gd name="T50" fmla="*/ 552 w 609"/>
              <a:gd name="T51" fmla="*/ 417 h 552"/>
              <a:gd name="T52" fmla="*/ 58 w 609"/>
              <a:gd name="T53" fmla="*/ 417 h 552"/>
              <a:gd name="T54" fmla="*/ 32 w 609"/>
              <a:gd name="T55" fmla="*/ 392 h 552"/>
              <a:gd name="T56" fmla="*/ 32 w 609"/>
              <a:gd name="T57" fmla="*/ 382 h 552"/>
              <a:gd name="T58" fmla="*/ 578 w 609"/>
              <a:gd name="T59" fmla="*/ 382 h 552"/>
              <a:gd name="T60" fmla="*/ 578 w 609"/>
              <a:gd name="T61" fmla="*/ 392 h 552"/>
              <a:gd name="T62" fmla="*/ 578 w 609"/>
              <a:gd name="T63" fmla="*/ 57 h 552"/>
              <a:gd name="T64" fmla="*/ 578 w 609"/>
              <a:gd name="T65" fmla="*/ 350 h 552"/>
              <a:gd name="T66" fmla="*/ 32 w 609"/>
              <a:gd name="T67" fmla="*/ 350 h 552"/>
              <a:gd name="T68" fmla="*/ 32 w 609"/>
              <a:gd name="T69" fmla="*/ 57 h 552"/>
              <a:gd name="T70" fmla="*/ 58 w 609"/>
              <a:gd name="T71" fmla="*/ 31 h 552"/>
              <a:gd name="T72" fmla="*/ 552 w 609"/>
              <a:gd name="T73" fmla="*/ 31 h 552"/>
              <a:gd name="T74" fmla="*/ 578 w 609"/>
              <a:gd name="T75" fmla="*/ 57 h 552"/>
              <a:gd name="T76" fmla="*/ 231 w 609"/>
              <a:gd name="T77" fmla="*/ 284 h 552"/>
              <a:gd name="T78" fmla="*/ 379 w 609"/>
              <a:gd name="T79" fmla="*/ 284 h 552"/>
              <a:gd name="T80" fmla="*/ 395 w 609"/>
              <a:gd name="T81" fmla="*/ 268 h 552"/>
              <a:gd name="T82" fmla="*/ 395 w 609"/>
              <a:gd name="T83" fmla="*/ 174 h 552"/>
              <a:gd name="T84" fmla="*/ 388 w 609"/>
              <a:gd name="T85" fmla="*/ 162 h 552"/>
              <a:gd name="T86" fmla="*/ 314 w 609"/>
              <a:gd name="T87" fmla="*/ 106 h 552"/>
              <a:gd name="T88" fmla="*/ 295 w 609"/>
              <a:gd name="T89" fmla="*/ 106 h 552"/>
              <a:gd name="T90" fmla="*/ 221 w 609"/>
              <a:gd name="T91" fmla="*/ 162 h 552"/>
              <a:gd name="T92" fmla="*/ 215 w 609"/>
              <a:gd name="T93" fmla="*/ 174 h 552"/>
              <a:gd name="T94" fmla="*/ 215 w 609"/>
              <a:gd name="T95" fmla="*/ 268 h 552"/>
              <a:gd name="T96" fmla="*/ 231 w 609"/>
              <a:gd name="T97" fmla="*/ 284 h 552"/>
              <a:gd name="T98" fmla="*/ 247 w 609"/>
              <a:gd name="T99" fmla="*/ 182 h 552"/>
              <a:gd name="T100" fmla="*/ 305 w 609"/>
              <a:gd name="T101" fmla="*/ 138 h 552"/>
              <a:gd name="T102" fmla="*/ 363 w 609"/>
              <a:gd name="T103" fmla="*/ 182 h 552"/>
              <a:gd name="T104" fmla="*/ 363 w 609"/>
              <a:gd name="T105" fmla="*/ 252 h 552"/>
              <a:gd name="T106" fmla="*/ 322 w 609"/>
              <a:gd name="T107" fmla="*/ 252 h 552"/>
              <a:gd name="T108" fmla="*/ 322 w 609"/>
              <a:gd name="T109" fmla="*/ 219 h 552"/>
              <a:gd name="T110" fmla="*/ 316 w 609"/>
              <a:gd name="T111" fmla="*/ 213 h 552"/>
              <a:gd name="T112" fmla="*/ 294 w 609"/>
              <a:gd name="T113" fmla="*/ 213 h 552"/>
              <a:gd name="T114" fmla="*/ 288 w 609"/>
              <a:gd name="T115" fmla="*/ 219 h 552"/>
              <a:gd name="T116" fmla="*/ 288 w 609"/>
              <a:gd name="T117" fmla="*/ 252 h 552"/>
              <a:gd name="T118" fmla="*/ 247 w 609"/>
              <a:gd name="T119" fmla="*/ 252 h 552"/>
              <a:gd name="T120" fmla="*/ 247 w 609"/>
              <a:gd name="T121" fmla="*/ 182 h 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09" h="552">
                <a:moveTo>
                  <a:pt x="0" y="57"/>
                </a:moveTo>
                <a:cubicBezTo>
                  <a:pt x="0" y="392"/>
                  <a:pt x="0" y="392"/>
                  <a:pt x="0" y="392"/>
                </a:cubicBezTo>
                <a:cubicBezTo>
                  <a:pt x="0" y="423"/>
                  <a:pt x="26" y="449"/>
                  <a:pt x="58" y="449"/>
                </a:cubicBezTo>
                <a:cubicBezTo>
                  <a:pt x="246" y="449"/>
                  <a:pt x="246" y="449"/>
                  <a:pt x="246" y="449"/>
                </a:cubicBezTo>
                <a:cubicBezTo>
                  <a:pt x="236" y="521"/>
                  <a:pt x="236" y="521"/>
                  <a:pt x="236" y="521"/>
                </a:cubicBezTo>
                <a:cubicBezTo>
                  <a:pt x="188" y="521"/>
                  <a:pt x="188" y="521"/>
                  <a:pt x="188" y="521"/>
                </a:cubicBezTo>
                <a:cubicBezTo>
                  <a:pt x="180" y="521"/>
                  <a:pt x="172" y="528"/>
                  <a:pt x="172" y="536"/>
                </a:cubicBezTo>
                <a:cubicBezTo>
                  <a:pt x="172" y="545"/>
                  <a:pt x="180" y="552"/>
                  <a:pt x="188" y="552"/>
                </a:cubicBezTo>
                <a:cubicBezTo>
                  <a:pt x="422" y="552"/>
                  <a:pt x="422" y="552"/>
                  <a:pt x="422" y="552"/>
                </a:cubicBezTo>
                <a:cubicBezTo>
                  <a:pt x="430" y="552"/>
                  <a:pt x="437" y="545"/>
                  <a:pt x="437" y="536"/>
                </a:cubicBezTo>
                <a:cubicBezTo>
                  <a:pt x="437" y="528"/>
                  <a:pt x="430" y="521"/>
                  <a:pt x="422" y="521"/>
                </a:cubicBezTo>
                <a:cubicBezTo>
                  <a:pt x="374" y="521"/>
                  <a:pt x="374" y="521"/>
                  <a:pt x="374" y="521"/>
                </a:cubicBezTo>
                <a:cubicBezTo>
                  <a:pt x="364" y="449"/>
                  <a:pt x="364" y="449"/>
                  <a:pt x="364" y="449"/>
                </a:cubicBezTo>
                <a:cubicBezTo>
                  <a:pt x="552" y="449"/>
                  <a:pt x="552" y="449"/>
                  <a:pt x="552" y="449"/>
                </a:cubicBezTo>
                <a:cubicBezTo>
                  <a:pt x="584" y="449"/>
                  <a:pt x="609" y="423"/>
                  <a:pt x="609" y="392"/>
                </a:cubicBezTo>
                <a:cubicBezTo>
                  <a:pt x="609" y="57"/>
                  <a:pt x="609" y="57"/>
                  <a:pt x="609" y="57"/>
                </a:cubicBezTo>
                <a:cubicBezTo>
                  <a:pt x="609" y="25"/>
                  <a:pt x="584" y="0"/>
                  <a:pt x="552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26" y="0"/>
                  <a:pt x="0" y="25"/>
                  <a:pt x="0" y="57"/>
                </a:cubicBezTo>
                <a:close/>
                <a:moveTo>
                  <a:pt x="268" y="521"/>
                </a:moveTo>
                <a:cubicBezTo>
                  <a:pt x="278" y="449"/>
                  <a:pt x="278" y="449"/>
                  <a:pt x="278" y="449"/>
                </a:cubicBezTo>
                <a:cubicBezTo>
                  <a:pt x="332" y="449"/>
                  <a:pt x="332" y="449"/>
                  <a:pt x="332" y="449"/>
                </a:cubicBezTo>
                <a:cubicBezTo>
                  <a:pt x="342" y="521"/>
                  <a:pt x="342" y="521"/>
                  <a:pt x="342" y="521"/>
                </a:cubicBezTo>
                <a:lnTo>
                  <a:pt x="268" y="521"/>
                </a:lnTo>
                <a:close/>
                <a:moveTo>
                  <a:pt x="578" y="392"/>
                </a:moveTo>
                <a:cubicBezTo>
                  <a:pt x="578" y="406"/>
                  <a:pt x="566" y="417"/>
                  <a:pt x="552" y="417"/>
                </a:cubicBezTo>
                <a:cubicBezTo>
                  <a:pt x="58" y="417"/>
                  <a:pt x="58" y="417"/>
                  <a:pt x="58" y="417"/>
                </a:cubicBezTo>
                <a:cubicBezTo>
                  <a:pt x="44" y="417"/>
                  <a:pt x="32" y="406"/>
                  <a:pt x="32" y="392"/>
                </a:cubicBezTo>
                <a:cubicBezTo>
                  <a:pt x="32" y="382"/>
                  <a:pt x="32" y="382"/>
                  <a:pt x="32" y="382"/>
                </a:cubicBezTo>
                <a:cubicBezTo>
                  <a:pt x="578" y="382"/>
                  <a:pt x="578" y="382"/>
                  <a:pt x="578" y="382"/>
                </a:cubicBezTo>
                <a:lnTo>
                  <a:pt x="578" y="392"/>
                </a:lnTo>
                <a:close/>
                <a:moveTo>
                  <a:pt x="578" y="57"/>
                </a:moveTo>
                <a:cubicBezTo>
                  <a:pt x="578" y="350"/>
                  <a:pt x="578" y="350"/>
                  <a:pt x="578" y="350"/>
                </a:cubicBezTo>
                <a:cubicBezTo>
                  <a:pt x="32" y="350"/>
                  <a:pt x="32" y="350"/>
                  <a:pt x="32" y="350"/>
                </a:cubicBezTo>
                <a:cubicBezTo>
                  <a:pt x="32" y="57"/>
                  <a:pt x="32" y="57"/>
                  <a:pt x="32" y="57"/>
                </a:cubicBezTo>
                <a:cubicBezTo>
                  <a:pt x="32" y="43"/>
                  <a:pt x="44" y="31"/>
                  <a:pt x="58" y="31"/>
                </a:cubicBezTo>
                <a:cubicBezTo>
                  <a:pt x="552" y="31"/>
                  <a:pt x="552" y="31"/>
                  <a:pt x="552" y="31"/>
                </a:cubicBezTo>
                <a:cubicBezTo>
                  <a:pt x="566" y="31"/>
                  <a:pt x="578" y="43"/>
                  <a:pt x="578" y="57"/>
                </a:cubicBezTo>
                <a:close/>
                <a:moveTo>
                  <a:pt x="231" y="284"/>
                </a:moveTo>
                <a:cubicBezTo>
                  <a:pt x="379" y="284"/>
                  <a:pt x="379" y="284"/>
                  <a:pt x="379" y="284"/>
                </a:cubicBezTo>
                <a:cubicBezTo>
                  <a:pt x="388" y="284"/>
                  <a:pt x="395" y="277"/>
                  <a:pt x="395" y="268"/>
                </a:cubicBezTo>
                <a:cubicBezTo>
                  <a:pt x="395" y="174"/>
                  <a:pt x="395" y="174"/>
                  <a:pt x="395" y="174"/>
                </a:cubicBezTo>
                <a:cubicBezTo>
                  <a:pt x="395" y="169"/>
                  <a:pt x="392" y="165"/>
                  <a:pt x="388" y="162"/>
                </a:cubicBezTo>
                <a:cubicBezTo>
                  <a:pt x="314" y="106"/>
                  <a:pt x="314" y="106"/>
                  <a:pt x="314" y="106"/>
                </a:cubicBezTo>
                <a:cubicBezTo>
                  <a:pt x="309" y="102"/>
                  <a:pt x="301" y="102"/>
                  <a:pt x="295" y="106"/>
                </a:cubicBezTo>
                <a:cubicBezTo>
                  <a:pt x="221" y="162"/>
                  <a:pt x="221" y="162"/>
                  <a:pt x="221" y="162"/>
                </a:cubicBezTo>
                <a:cubicBezTo>
                  <a:pt x="217" y="165"/>
                  <a:pt x="215" y="169"/>
                  <a:pt x="215" y="174"/>
                </a:cubicBezTo>
                <a:cubicBezTo>
                  <a:pt x="215" y="268"/>
                  <a:pt x="215" y="268"/>
                  <a:pt x="215" y="268"/>
                </a:cubicBezTo>
                <a:cubicBezTo>
                  <a:pt x="215" y="277"/>
                  <a:pt x="222" y="284"/>
                  <a:pt x="231" y="284"/>
                </a:cubicBezTo>
                <a:close/>
                <a:moveTo>
                  <a:pt x="247" y="182"/>
                </a:moveTo>
                <a:cubicBezTo>
                  <a:pt x="305" y="138"/>
                  <a:pt x="305" y="138"/>
                  <a:pt x="305" y="138"/>
                </a:cubicBezTo>
                <a:cubicBezTo>
                  <a:pt x="363" y="182"/>
                  <a:pt x="363" y="182"/>
                  <a:pt x="363" y="182"/>
                </a:cubicBezTo>
                <a:cubicBezTo>
                  <a:pt x="363" y="252"/>
                  <a:pt x="363" y="252"/>
                  <a:pt x="363" y="252"/>
                </a:cubicBezTo>
                <a:cubicBezTo>
                  <a:pt x="322" y="252"/>
                  <a:pt x="322" y="252"/>
                  <a:pt x="322" y="252"/>
                </a:cubicBezTo>
                <a:cubicBezTo>
                  <a:pt x="322" y="219"/>
                  <a:pt x="322" y="219"/>
                  <a:pt x="322" y="219"/>
                </a:cubicBezTo>
                <a:cubicBezTo>
                  <a:pt x="322" y="216"/>
                  <a:pt x="319" y="213"/>
                  <a:pt x="316" y="213"/>
                </a:cubicBezTo>
                <a:cubicBezTo>
                  <a:pt x="294" y="213"/>
                  <a:pt x="294" y="213"/>
                  <a:pt x="294" y="213"/>
                </a:cubicBezTo>
                <a:cubicBezTo>
                  <a:pt x="291" y="213"/>
                  <a:pt x="288" y="216"/>
                  <a:pt x="288" y="219"/>
                </a:cubicBezTo>
                <a:cubicBezTo>
                  <a:pt x="288" y="252"/>
                  <a:pt x="288" y="252"/>
                  <a:pt x="288" y="252"/>
                </a:cubicBezTo>
                <a:cubicBezTo>
                  <a:pt x="247" y="252"/>
                  <a:pt x="247" y="252"/>
                  <a:pt x="247" y="252"/>
                </a:cubicBezTo>
                <a:lnTo>
                  <a:pt x="247" y="1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" name="Freeform 41"/>
          <p:cNvSpPr>
            <a:spLocks noEditPoints="1"/>
          </p:cNvSpPr>
          <p:nvPr/>
        </p:nvSpPr>
        <p:spPr bwMode="auto">
          <a:xfrm>
            <a:off x="17630882" y="7845673"/>
            <a:ext cx="446182" cy="310608"/>
          </a:xfrm>
          <a:custGeom>
            <a:avLst/>
            <a:gdLst>
              <a:gd name="T0" fmla="*/ 463 w 540"/>
              <a:gd name="T1" fmla="*/ 90 h 376"/>
              <a:gd name="T2" fmla="*/ 355 w 540"/>
              <a:gd name="T3" fmla="*/ 47 h 376"/>
              <a:gd name="T4" fmla="*/ 319 w 540"/>
              <a:gd name="T5" fmla="*/ 6 h 376"/>
              <a:gd name="T6" fmla="*/ 308 w 540"/>
              <a:gd name="T7" fmla="*/ 0 h 376"/>
              <a:gd name="T8" fmla="*/ 296 w 540"/>
              <a:gd name="T9" fmla="*/ 5 h 376"/>
              <a:gd name="T10" fmla="*/ 212 w 540"/>
              <a:gd name="T11" fmla="*/ 89 h 376"/>
              <a:gd name="T12" fmla="*/ 207 w 540"/>
              <a:gd name="T13" fmla="*/ 101 h 376"/>
              <a:gd name="T14" fmla="*/ 213 w 540"/>
              <a:gd name="T15" fmla="*/ 112 h 376"/>
              <a:gd name="T16" fmla="*/ 254 w 540"/>
              <a:gd name="T17" fmla="*/ 147 h 376"/>
              <a:gd name="T18" fmla="*/ 297 w 540"/>
              <a:gd name="T19" fmla="*/ 256 h 376"/>
              <a:gd name="T20" fmla="*/ 307 w 540"/>
              <a:gd name="T21" fmla="*/ 265 h 376"/>
              <a:gd name="T22" fmla="*/ 519 w 540"/>
              <a:gd name="T23" fmla="*/ 332 h 376"/>
              <a:gd name="T24" fmla="*/ 523 w 540"/>
              <a:gd name="T25" fmla="*/ 332 h 376"/>
              <a:gd name="T26" fmla="*/ 535 w 540"/>
              <a:gd name="T27" fmla="*/ 328 h 376"/>
              <a:gd name="T28" fmla="*/ 539 w 540"/>
              <a:gd name="T29" fmla="*/ 312 h 376"/>
              <a:gd name="T30" fmla="*/ 472 w 540"/>
              <a:gd name="T31" fmla="*/ 100 h 376"/>
              <a:gd name="T32" fmla="*/ 463 w 540"/>
              <a:gd name="T33" fmla="*/ 90 h 376"/>
              <a:gd name="T34" fmla="*/ 246 w 540"/>
              <a:gd name="T35" fmla="*/ 99 h 376"/>
              <a:gd name="T36" fmla="*/ 306 w 540"/>
              <a:gd name="T37" fmla="*/ 39 h 376"/>
              <a:gd name="T38" fmla="*/ 323 w 540"/>
              <a:gd name="T39" fmla="*/ 59 h 376"/>
              <a:gd name="T40" fmla="*/ 266 w 540"/>
              <a:gd name="T41" fmla="*/ 116 h 376"/>
              <a:gd name="T42" fmla="*/ 246 w 540"/>
              <a:gd name="T43" fmla="*/ 99 h 376"/>
              <a:gd name="T44" fmla="*/ 360 w 540"/>
              <a:gd name="T45" fmla="*/ 175 h 376"/>
              <a:gd name="T46" fmla="*/ 466 w 540"/>
              <a:gd name="T47" fmla="*/ 282 h 376"/>
              <a:gd name="T48" fmla="*/ 324 w 540"/>
              <a:gd name="T49" fmla="*/ 237 h 376"/>
              <a:gd name="T50" fmla="*/ 286 w 540"/>
              <a:gd name="T51" fmla="*/ 142 h 376"/>
              <a:gd name="T52" fmla="*/ 349 w 540"/>
              <a:gd name="T53" fmla="*/ 79 h 376"/>
              <a:gd name="T54" fmla="*/ 444 w 540"/>
              <a:gd name="T55" fmla="*/ 117 h 376"/>
              <a:gd name="T56" fmla="*/ 489 w 540"/>
              <a:gd name="T57" fmla="*/ 259 h 376"/>
              <a:gd name="T58" fmla="*/ 382 w 540"/>
              <a:gd name="T59" fmla="*/ 153 h 376"/>
              <a:gd name="T60" fmla="*/ 360 w 540"/>
              <a:gd name="T61" fmla="*/ 153 h 376"/>
              <a:gd name="T62" fmla="*/ 360 w 540"/>
              <a:gd name="T63" fmla="*/ 175 h 376"/>
              <a:gd name="T64" fmla="*/ 16 w 540"/>
              <a:gd name="T65" fmla="*/ 344 h 376"/>
              <a:gd name="T66" fmla="*/ 523 w 540"/>
              <a:gd name="T67" fmla="*/ 344 h 376"/>
              <a:gd name="T68" fmla="*/ 539 w 540"/>
              <a:gd name="T69" fmla="*/ 360 h 376"/>
              <a:gd name="T70" fmla="*/ 523 w 540"/>
              <a:gd name="T71" fmla="*/ 376 h 376"/>
              <a:gd name="T72" fmla="*/ 16 w 540"/>
              <a:gd name="T73" fmla="*/ 376 h 376"/>
              <a:gd name="T74" fmla="*/ 0 w 540"/>
              <a:gd name="T75" fmla="*/ 360 h 376"/>
              <a:gd name="T76" fmla="*/ 16 w 540"/>
              <a:gd name="T77" fmla="*/ 344 h 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40" h="376">
                <a:moveTo>
                  <a:pt x="463" y="90"/>
                </a:moveTo>
                <a:cubicBezTo>
                  <a:pt x="355" y="47"/>
                  <a:pt x="355" y="47"/>
                  <a:pt x="355" y="47"/>
                </a:cubicBezTo>
                <a:cubicBezTo>
                  <a:pt x="319" y="6"/>
                  <a:pt x="319" y="6"/>
                  <a:pt x="319" y="6"/>
                </a:cubicBezTo>
                <a:cubicBezTo>
                  <a:pt x="317" y="2"/>
                  <a:pt x="312" y="0"/>
                  <a:pt x="308" y="0"/>
                </a:cubicBezTo>
                <a:cubicBezTo>
                  <a:pt x="304" y="0"/>
                  <a:pt x="299" y="2"/>
                  <a:pt x="296" y="5"/>
                </a:cubicBezTo>
                <a:cubicBezTo>
                  <a:pt x="212" y="89"/>
                  <a:pt x="212" y="89"/>
                  <a:pt x="212" y="89"/>
                </a:cubicBezTo>
                <a:cubicBezTo>
                  <a:pt x="209" y="92"/>
                  <a:pt x="207" y="96"/>
                  <a:pt x="207" y="101"/>
                </a:cubicBezTo>
                <a:cubicBezTo>
                  <a:pt x="207" y="105"/>
                  <a:pt x="209" y="109"/>
                  <a:pt x="213" y="112"/>
                </a:cubicBezTo>
                <a:cubicBezTo>
                  <a:pt x="254" y="147"/>
                  <a:pt x="254" y="147"/>
                  <a:pt x="254" y="147"/>
                </a:cubicBezTo>
                <a:cubicBezTo>
                  <a:pt x="297" y="256"/>
                  <a:pt x="297" y="256"/>
                  <a:pt x="297" y="256"/>
                </a:cubicBezTo>
                <a:cubicBezTo>
                  <a:pt x="299" y="260"/>
                  <a:pt x="303" y="263"/>
                  <a:pt x="307" y="265"/>
                </a:cubicBezTo>
                <a:cubicBezTo>
                  <a:pt x="519" y="332"/>
                  <a:pt x="519" y="332"/>
                  <a:pt x="519" y="332"/>
                </a:cubicBezTo>
                <a:cubicBezTo>
                  <a:pt x="520" y="332"/>
                  <a:pt x="522" y="332"/>
                  <a:pt x="523" y="332"/>
                </a:cubicBezTo>
                <a:cubicBezTo>
                  <a:pt x="528" y="332"/>
                  <a:pt x="532" y="331"/>
                  <a:pt x="535" y="328"/>
                </a:cubicBezTo>
                <a:cubicBezTo>
                  <a:pt x="539" y="323"/>
                  <a:pt x="540" y="317"/>
                  <a:pt x="539" y="312"/>
                </a:cubicBezTo>
                <a:cubicBezTo>
                  <a:pt x="472" y="100"/>
                  <a:pt x="472" y="100"/>
                  <a:pt x="472" y="100"/>
                </a:cubicBezTo>
                <a:cubicBezTo>
                  <a:pt x="470" y="96"/>
                  <a:pt x="467" y="92"/>
                  <a:pt x="463" y="90"/>
                </a:cubicBezTo>
                <a:close/>
                <a:moveTo>
                  <a:pt x="246" y="99"/>
                </a:moveTo>
                <a:cubicBezTo>
                  <a:pt x="306" y="39"/>
                  <a:pt x="306" y="39"/>
                  <a:pt x="306" y="39"/>
                </a:cubicBezTo>
                <a:cubicBezTo>
                  <a:pt x="323" y="59"/>
                  <a:pt x="323" y="59"/>
                  <a:pt x="323" y="59"/>
                </a:cubicBezTo>
                <a:cubicBezTo>
                  <a:pt x="266" y="116"/>
                  <a:pt x="266" y="116"/>
                  <a:pt x="266" y="116"/>
                </a:cubicBezTo>
                <a:lnTo>
                  <a:pt x="246" y="99"/>
                </a:lnTo>
                <a:close/>
                <a:moveTo>
                  <a:pt x="360" y="175"/>
                </a:moveTo>
                <a:cubicBezTo>
                  <a:pt x="466" y="282"/>
                  <a:pt x="466" y="282"/>
                  <a:pt x="466" y="282"/>
                </a:cubicBezTo>
                <a:cubicBezTo>
                  <a:pt x="324" y="237"/>
                  <a:pt x="324" y="237"/>
                  <a:pt x="324" y="237"/>
                </a:cubicBezTo>
                <a:cubicBezTo>
                  <a:pt x="286" y="142"/>
                  <a:pt x="286" y="142"/>
                  <a:pt x="286" y="142"/>
                </a:cubicBezTo>
                <a:cubicBezTo>
                  <a:pt x="349" y="79"/>
                  <a:pt x="349" y="79"/>
                  <a:pt x="349" y="79"/>
                </a:cubicBezTo>
                <a:cubicBezTo>
                  <a:pt x="444" y="117"/>
                  <a:pt x="444" y="117"/>
                  <a:pt x="444" y="117"/>
                </a:cubicBezTo>
                <a:cubicBezTo>
                  <a:pt x="489" y="259"/>
                  <a:pt x="489" y="259"/>
                  <a:pt x="489" y="259"/>
                </a:cubicBezTo>
                <a:cubicBezTo>
                  <a:pt x="382" y="153"/>
                  <a:pt x="382" y="153"/>
                  <a:pt x="382" y="153"/>
                </a:cubicBezTo>
                <a:cubicBezTo>
                  <a:pt x="376" y="147"/>
                  <a:pt x="366" y="147"/>
                  <a:pt x="360" y="153"/>
                </a:cubicBezTo>
                <a:cubicBezTo>
                  <a:pt x="354" y="159"/>
                  <a:pt x="354" y="169"/>
                  <a:pt x="360" y="175"/>
                </a:cubicBezTo>
                <a:close/>
                <a:moveTo>
                  <a:pt x="16" y="344"/>
                </a:moveTo>
                <a:cubicBezTo>
                  <a:pt x="523" y="344"/>
                  <a:pt x="523" y="344"/>
                  <a:pt x="523" y="344"/>
                </a:cubicBezTo>
                <a:cubicBezTo>
                  <a:pt x="532" y="344"/>
                  <a:pt x="539" y="351"/>
                  <a:pt x="539" y="360"/>
                </a:cubicBezTo>
                <a:cubicBezTo>
                  <a:pt x="539" y="369"/>
                  <a:pt x="532" y="376"/>
                  <a:pt x="523" y="376"/>
                </a:cubicBezTo>
                <a:cubicBezTo>
                  <a:pt x="16" y="376"/>
                  <a:pt x="16" y="376"/>
                  <a:pt x="16" y="376"/>
                </a:cubicBezTo>
                <a:cubicBezTo>
                  <a:pt x="7" y="376"/>
                  <a:pt x="0" y="369"/>
                  <a:pt x="0" y="360"/>
                </a:cubicBezTo>
                <a:cubicBezTo>
                  <a:pt x="0" y="351"/>
                  <a:pt x="7" y="344"/>
                  <a:pt x="16" y="3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" name="Freeform 42"/>
          <p:cNvSpPr>
            <a:spLocks noEditPoints="1"/>
          </p:cNvSpPr>
          <p:nvPr/>
        </p:nvSpPr>
        <p:spPr bwMode="auto">
          <a:xfrm>
            <a:off x="10907039" y="7786053"/>
            <a:ext cx="458324" cy="591876"/>
          </a:xfrm>
          <a:custGeom>
            <a:avLst/>
            <a:gdLst>
              <a:gd name="T0" fmla="*/ 0 w 555"/>
              <a:gd name="T1" fmla="*/ 358 h 716"/>
              <a:gd name="T2" fmla="*/ 224 w 555"/>
              <a:gd name="T3" fmla="*/ 426 h 716"/>
              <a:gd name="T4" fmla="*/ 240 w 555"/>
              <a:gd name="T5" fmla="*/ 716 h 716"/>
              <a:gd name="T6" fmla="*/ 331 w 555"/>
              <a:gd name="T7" fmla="*/ 700 h 716"/>
              <a:gd name="T8" fmla="*/ 487 w 555"/>
              <a:gd name="T9" fmla="*/ 426 h 716"/>
              <a:gd name="T10" fmla="*/ 555 w 555"/>
              <a:gd name="T11" fmla="*/ 146 h 716"/>
              <a:gd name="T12" fmla="*/ 331 w 555"/>
              <a:gd name="T13" fmla="*/ 78 h 716"/>
              <a:gd name="T14" fmla="*/ 315 w 555"/>
              <a:gd name="T15" fmla="*/ 0 h 716"/>
              <a:gd name="T16" fmla="*/ 224 w 555"/>
              <a:gd name="T17" fmla="*/ 16 h 716"/>
              <a:gd name="T18" fmla="*/ 68 w 555"/>
              <a:gd name="T19" fmla="*/ 78 h 716"/>
              <a:gd name="T20" fmla="*/ 299 w 555"/>
              <a:gd name="T21" fmla="*/ 685 h 716"/>
              <a:gd name="T22" fmla="*/ 255 w 555"/>
              <a:gd name="T23" fmla="*/ 426 h 716"/>
              <a:gd name="T24" fmla="*/ 299 w 555"/>
              <a:gd name="T25" fmla="*/ 685 h 716"/>
              <a:gd name="T26" fmla="*/ 299 w 555"/>
              <a:gd name="T27" fmla="*/ 31 h 716"/>
              <a:gd name="T28" fmla="*/ 255 w 555"/>
              <a:gd name="T29" fmla="*/ 78 h 716"/>
              <a:gd name="T30" fmla="*/ 31 w 555"/>
              <a:gd name="T31" fmla="*/ 146 h 716"/>
              <a:gd name="T32" fmla="*/ 487 w 555"/>
              <a:gd name="T33" fmla="*/ 110 h 716"/>
              <a:gd name="T34" fmla="*/ 523 w 555"/>
              <a:gd name="T35" fmla="*/ 358 h 716"/>
              <a:gd name="T36" fmla="*/ 68 w 555"/>
              <a:gd name="T37" fmla="*/ 394 h 716"/>
              <a:gd name="T38" fmla="*/ 31 w 555"/>
              <a:gd name="T39" fmla="*/ 146 h 716"/>
              <a:gd name="T40" fmla="*/ 45 w 555"/>
              <a:gd name="T41" fmla="*/ 138 h 716"/>
              <a:gd name="T42" fmla="*/ 61 w 555"/>
              <a:gd name="T43" fmla="*/ 122 h 716"/>
              <a:gd name="T44" fmla="*/ 76 w 555"/>
              <a:gd name="T45" fmla="*/ 138 h 716"/>
              <a:gd name="T46" fmla="*/ 61 w 555"/>
              <a:gd name="T47" fmla="*/ 154 h 716"/>
              <a:gd name="T48" fmla="*/ 483 w 555"/>
              <a:gd name="T49" fmla="*/ 149 h 716"/>
              <a:gd name="T50" fmla="*/ 483 w 555"/>
              <a:gd name="T51" fmla="*/ 127 h 716"/>
              <a:gd name="T52" fmla="*/ 505 w 555"/>
              <a:gd name="T53" fmla="*/ 127 h 716"/>
              <a:gd name="T54" fmla="*/ 505 w 555"/>
              <a:gd name="T55" fmla="*/ 149 h 716"/>
              <a:gd name="T56" fmla="*/ 483 w 555"/>
              <a:gd name="T57" fmla="*/ 149 h 716"/>
              <a:gd name="T58" fmla="*/ 121 w 555"/>
              <a:gd name="T59" fmla="*/ 185 h 716"/>
              <a:gd name="T60" fmla="*/ 166 w 555"/>
              <a:gd name="T61" fmla="*/ 201 h 716"/>
              <a:gd name="T62" fmla="*/ 121 w 555"/>
              <a:gd name="T63" fmla="*/ 217 h 716"/>
              <a:gd name="T64" fmla="*/ 121 w 555"/>
              <a:gd name="T65" fmla="*/ 243 h 716"/>
              <a:gd name="T66" fmla="*/ 121 w 555"/>
              <a:gd name="T67" fmla="*/ 333 h 716"/>
              <a:gd name="T68" fmla="*/ 76 w 555"/>
              <a:gd name="T69" fmla="*/ 317 h 716"/>
              <a:gd name="T70" fmla="*/ 121 w 555"/>
              <a:gd name="T71" fmla="*/ 301 h 716"/>
              <a:gd name="T72" fmla="*/ 121 w 555"/>
              <a:gd name="T73" fmla="*/ 275 h 716"/>
              <a:gd name="T74" fmla="*/ 222 w 555"/>
              <a:gd name="T75" fmla="*/ 333 h 716"/>
              <a:gd name="T76" fmla="*/ 270 w 555"/>
              <a:gd name="T77" fmla="*/ 291 h 716"/>
              <a:gd name="T78" fmla="*/ 229 w 555"/>
              <a:gd name="T79" fmla="*/ 185 h 716"/>
              <a:gd name="T80" fmla="*/ 180 w 555"/>
              <a:gd name="T81" fmla="*/ 226 h 716"/>
              <a:gd name="T82" fmla="*/ 222 w 555"/>
              <a:gd name="T83" fmla="*/ 333 h 716"/>
              <a:gd name="T84" fmla="*/ 222 w 555"/>
              <a:gd name="T85" fmla="*/ 217 h 716"/>
              <a:gd name="T86" fmla="*/ 238 w 555"/>
              <a:gd name="T87" fmla="*/ 226 h 716"/>
              <a:gd name="T88" fmla="*/ 229 w 555"/>
              <a:gd name="T89" fmla="*/ 301 h 716"/>
              <a:gd name="T90" fmla="*/ 212 w 555"/>
              <a:gd name="T91" fmla="*/ 291 h 716"/>
              <a:gd name="T92" fmla="*/ 405 w 555"/>
              <a:gd name="T93" fmla="*/ 333 h 716"/>
              <a:gd name="T94" fmla="*/ 478 w 555"/>
              <a:gd name="T95" fmla="*/ 278 h 716"/>
              <a:gd name="T96" fmla="*/ 424 w 555"/>
              <a:gd name="T97" fmla="*/ 185 h 716"/>
              <a:gd name="T98" fmla="*/ 389 w 555"/>
              <a:gd name="T99" fmla="*/ 201 h 716"/>
              <a:gd name="T100" fmla="*/ 405 w 555"/>
              <a:gd name="T101" fmla="*/ 333 h 716"/>
              <a:gd name="T102" fmla="*/ 424 w 555"/>
              <a:gd name="T103" fmla="*/ 217 h 716"/>
              <a:gd name="T104" fmla="*/ 447 w 555"/>
              <a:gd name="T105" fmla="*/ 278 h 716"/>
              <a:gd name="T106" fmla="*/ 420 w 555"/>
              <a:gd name="T107" fmla="*/ 301 h 716"/>
              <a:gd name="T108" fmla="*/ 285 w 555"/>
              <a:gd name="T109" fmla="*/ 290 h 716"/>
              <a:gd name="T110" fmla="*/ 300 w 555"/>
              <a:gd name="T111" fmla="*/ 185 h 716"/>
              <a:gd name="T112" fmla="*/ 316 w 555"/>
              <a:gd name="T113" fmla="*/ 290 h 716"/>
              <a:gd name="T114" fmla="*/ 358 w 555"/>
              <a:gd name="T115" fmla="*/ 301 h 716"/>
              <a:gd name="T116" fmla="*/ 358 w 555"/>
              <a:gd name="T117" fmla="*/ 333 h 716"/>
              <a:gd name="T118" fmla="*/ 285 w 555"/>
              <a:gd name="T119" fmla="*/ 290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55" h="716">
                <a:moveTo>
                  <a:pt x="0" y="146"/>
                </a:moveTo>
                <a:cubicBezTo>
                  <a:pt x="0" y="358"/>
                  <a:pt x="0" y="358"/>
                  <a:pt x="0" y="358"/>
                </a:cubicBezTo>
                <a:cubicBezTo>
                  <a:pt x="0" y="395"/>
                  <a:pt x="30" y="426"/>
                  <a:pt x="68" y="426"/>
                </a:cubicBezTo>
                <a:cubicBezTo>
                  <a:pt x="224" y="426"/>
                  <a:pt x="224" y="426"/>
                  <a:pt x="224" y="426"/>
                </a:cubicBezTo>
                <a:cubicBezTo>
                  <a:pt x="224" y="700"/>
                  <a:pt x="224" y="700"/>
                  <a:pt x="224" y="700"/>
                </a:cubicBezTo>
                <a:cubicBezTo>
                  <a:pt x="224" y="709"/>
                  <a:pt x="231" y="716"/>
                  <a:pt x="240" y="716"/>
                </a:cubicBezTo>
                <a:cubicBezTo>
                  <a:pt x="315" y="716"/>
                  <a:pt x="315" y="716"/>
                  <a:pt x="315" y="716"/>
                </a:cubicBezTo>
                <a:cubicBezTo>
                  <a:pt x="324" y="716"/>
                  <a:pt x="331" y="709"/>
                  <a:pt x="331" y="700"/>
                </a:cubicBezTo>
                <a:cubicBezTo>
                  <a:pt x="331" y="426"/>
                  <a:pt x="331" y="426"/>
                  <a:pt x="331" y="426"/>
                </a:cubicBezTo>
                <a:cubicBezTo>
                  <a:pt x="487" y="426"/>
                  <a:pt x="487" y="426"/>
                  <a:pt x="487" y="426"/>
                </a:cubicBezTo>
                <a:cubicBezTo>
                  <a:pt x="524" y="426"/>
                  <a:pt x="555" y="395"/>
                  <a:pt x="555" y="358"/>
                </a:cubicBezTo>
                <a:cubicBezTo>
                  <a:pt x="555" y="146"/>
                  <a:pt x="555" y="146"/>
                  <a:pt x="555" y="146"/>
                </a:cubicBezTo>
                <a:cubicBezTo>
                  <a:pt x="555" y="109"/>
                  <a:pt x="524" y="78"/>
                  <a:pt x="487" y="78"/>
                </a:cubicBezTo>
                <a:cubicBezTo>
                  <a:pt x="331" y="78"/>
                  <a:pt x="331" y="78"/>
                  <a:pt x="331" y="78"/>
                </a:cubicBezTo>
                <a:cubicBezTo>
                  <a:pt x="331" y="16"/>
                  <a:pt x="331" y="16"/>
                  <a:pt x="331" y="16"/>
                </a:cubicBezTo>
                <a:cubicBezTo>
                  <a:pt x="331" y="7"/>
                  <a:pt x="324" y="0"/>
                  <a:pt x="315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31" y="0"/>
                  <a:pt x="224" y="7"/>
                  <a:pt x="224" y="16"/>
                </a:cubicBezTo>
                <a:cubicBezTo>
                  <a:pt x="224" y="78"/>
                  <a:pt x="224" y="78"/>
                  <a:pt x="224" y="78"/>
                </a:cubicBezTo>
                <a:cubicBezTo>
                  <a:pt x="68" y="78"/>
                  <a:pt x="68" y="78"/>
                  <a:pt x="68" y="78"/>
                </a:cubicBezTo>
                <a:cubicBezTo>
                  <a:pt x="30" y="78"/>
                  <a:pt x="0" y="109"/>
                  <a:pt x="0" y="146"/>
                </a:cubicBezTo>
                <a:close/>
                <a:moveTo>
                  <a:pt x="299" y="685"/>
                </a:moveTo>
                <a:cubicBezTo>
                  <a:pt x="255" y="685"/>
                  <a:pt x="255" y="685"/>
                  <a:pt x="255" y="685"/>
                </a:cubicBezTo>
                <a:cubicBezTo>
                  <a:pt x="255" y="426"/>
                  <a:pt x="255" y="426"/>
                  <a:pt x="255" y="426"/>
                </a:cubicBezTo>
                <a:cubicBezTo>
                  <a:pt x="299" y="426"/>
                  <a:pt x="299" y="426"/>
                  <a:pt x="299" y="426"/>
                </a:cubicBezTo>
                <a:lnTo>
                  <a:pt x="299" y="685"/>
                </a:lnTo>
                <a:close/>
                <a:moveTo>
                  <a:pt x="255" y="31"/>
                </a:moveTo>
                <a:cubicBezTo>
                  <a:pt x="299" y="31"/>
                  <a:pt x="299" y="31"/>
                  <a:pt x="299" y="31"/>
                </a:cubicBezTo>
                <a:cubicBezTo>
                  <a:pt x="299" y="78"/>
                  <a:pt x="299" y="78"/>
                  <a:pt x="299" y="78"/>
                </a:cubicBezTo>
                <a:cubicBezTo>
                  <a:pt x="255" y="78"/>
                  <a:pt x="255" y="78"/>
                  <a:pt x="255" y="78"/>
                </a:cubicBezTo>
                <a:lnTo>
                  <a:pt x="255" y="31"/>
                </a:lnTo>
                <a:close/>
                <a:moveTo>
                  <a:pt x="31" y="146"/>
                </a:moveTo>
                <a:cubicBezTo>
                  <a:pt x="31" y="126"/>
                  <a:pt x="48" y="110"/>
                  <a:pt x="68" y="110"/>
                </a:cubicBezTo>
                <a:cubicBezTo>
                  <a:pt x="487" y="110"/>
                  <a:pt x="487" y="110"/>
                  <a:pt x="487" y="110"/>
                </a:cubicBezTo>
                <a:cubicBezTo>
                  <a:pt x="507" y="110"/>
                  <a:pt x="523" y="126"/>
                  <a:pt x="523" y="146"/>
                </a:cubicBezTo>
                <a:cubicBezTo>
                  <a:pt x="523" y="358"/>
                  <a:pt x="523" y="358"/>
                  <a:pt x="523" y="358"/>
                </a:cubicBezTo>
                <a:cubicBezTo>
                  <a:pt x="523" y="378"/>
                  <a:pt x="507" y="394"/>
                  <a:pt x="487" y="394"/>
                </a:cubicBezTo>
                <a:cubicBezTo>
                  <a:pt x="68" y="394"/>
                  <a:pt x="68" y="394"/>
                  <a:pt x="68" y="394"/>
                </a:cubicBezTo>
                <a:cubicBezTo>
                  <a:pt x="48" y="394"/>
                  <a:pt x="31" y="378"/>
                  <a:pt x="31" y="358"/>
                </a:cubicBezTo>
                <a:lnTo>
                  <a:pt x="31" y="146"/>
                </a:lnTo>
                <a:close/>
                <a:moveTo>
                  <a:pt x="49" y="149"/>
                </a:moveTo>
                <a:cubicBezTo>
                  <a:pt x="46" y="146"/>
                  <a:pt x="45" y="142"/>
                  <a:pt x="45" y="138"/>
                </a:cubicBezTo>
                <a:cubicBezTo>
                  <a:pt x="45" y="134"/>
                  <a:pt x="46" y="130"/>
                  <a:pt x="49" y="127"/>
                </a:cubicBezTo>
                <a:cubicBezTo>
                  <a:pt x="52" y="124"/>
                  <a:pt x="56" y="122"/>
                  <a:pt x="61" y="122"/>
                </a:cubicBezTo>
                <a:cubicBezTo>
                  <a:pt x="65" y="122"/>
                  <a:pt x="69" y="124"/>
                  <a:pt x="72" y="127"/>
                </a:cubicBezTo>
                <a:cubicBezTo>
                  <a:pt x="75" y="130"/>
                  <a:pt x="76" y="134"/>
                  <a:pt x="76" y="138"/>
                </a:cubicBezTo>
                <a:cubicBezTo>
                  <a:pt x="76" y="142"/>
                  <a:pt x="75" y="146"/>
                  <a:pt x="72" y="149"/>
                </a:cubicBezTo>
                <a:cubicBezTo>
                  <a:pt x="69" y="152"/>
                  <a:pt x="65" y="154"/>
                  <a:pt x="61" y="154"/>
                </a:cubicBezTo>
                <a:cubicBezTo>
                  <a:pt x="56" y="154"/>
                  <a:pt x="52" y="152"/>
                  <a:pt x="49" y="149"/>
                </a:cubicBezTo>
                <a:close/>
                <a:moveTo>
                  <a:pt x="483" y="149"/>
                </a:moveTo>
                <a:cubicBezTo>
                  <a:pt x="480" y="146"/>
                  <a:pt x="478" y="142"/>
                  <a:pt x="478" y="138"/>
                </a:cubicBezTo>
                <a:cubicBezTo>
                  <a:pt x="478" y="134"/>
                  <a:pt x="480" y="130"/>
                  <a:pt x="483" y="127"/>
                </a:cubicBezTo>
                <a:cubicBezTo>
                  <a:pt x="486" y="124"/>
                  <a:pt x="490" y="122"/>
                  <a:pt x="494" y="122"/>
                </a:cubicBezTo>
                <a:cubicBezTo>
                  <a:pt x="498" y="122"/>
                  <a:pt x="502" y="124"/>
                  <a:pt x="505" y="127"/>
                </a:cubicBezTo>
                <a:cubicBezTo>
                  <a:pt x="508" y="130"/>
                  <a:pt x="510" y="134"/>
                  <a:pt x="510" y="138"/>
                </a:cubicBezTo>
                <a:cubicBezTo>
                  <a:pt x="510" y="142"/>
                  <a:pt x="508" y="146"/>
                  <a:pt x="505" y="149"/>
                </a:cubicBezTo>
                <a:cubicBezTo>
                  <a:pt x="502" y="152"/>
                  <a:pt x="498" y="154"/>
                  <a:pt x="494" y="154"/>
                </a:cubicBezTo>
                <a:cubicBezTo>
                  <a:pt x="490" y="154"/>
                  <a:pt x="486" y="152"/>
                  <a:pt x="483" y="149"/>
                </a:cubicBezTo>
                <a:close/>
                <a:moveTo>
                  <a:pt x="76" y="230"/>
                </a:moveTo>
                <a:cubicBezTo>
                  <a:pt x="76" y="205"/>
                  <a:pt x="96" y="185"/>
                  <a:pt x="121" y="185"/>
                </a:cubicBezTo>
                <a:cubicBezTo>
                  <a:pt x="150" y="185"/>
                  <a:pt x="150" y="185"/>
                  <a:pt x="150" y="185"/>
                </a:cubicBezTo>
                <a:cubicBezTo>
                  <a:pt x="159" y="185"/>
                  <a:pt x="166" y="192"/>
                  <a:pt x="166" y="201"/>
                </a:cubicBezTo>
                <a:cubicBezTo>
                  <a:pt x="166" y="210"/>
                  <a:pt x="159" y="217"/>
                  <a:pt x="150" y="217"/>
                </a:cubicBezTo>
                <a:cubicBezTo>
                  <a:pt x="121" y="217"/>
                  <a:pt x="121" y="217"/>
                  <a:pt x="121" y="217"/>
                </a:cubicBezTo>
                <a:cubicBezTo>
                  <a:pt x="114" y="217"/>
                  <a:pt x="108" y="223"/>
                  <a:pt x="108" y="230"/>
                </a:cubicBezTo>
                <a:cubicBezTo>
                  <a:pt x="108" y="237"/>
                  <a:pt x="114" y="243"/>
                  <a:pt x="121" y="243"/>
                </a:cubicBezTo>
                <a:cubicBezTo>
                  <a:pt x="146" y="243"/>
                  <a:pt x="166" y="263"/>
                  <a:pt x="166" y="288"/>
                </a:cubicBezTo>
                <a:cubicBezTo>
                  <a:pt x="166" y="313"/>
                  <a:pt x="146" y="333"/>
                  <a:pt x="121" y="333"/>
                </a:cubicBezTo>
                <a:cubicBezTo>
                  <a:pt x="92" y="333"/>
                  <a:pt x="92" y="333"/>
                  <a:pt x="92" y="333"/>
                </a:cubicBezTo>
                <a:cubicBezTo>
                  <a:pt x="83" y="333"/>
                  <a:pt x="76" y="326"/>
                  <a:pt x="76" y="317"/>
                </a:cubicBezTo>
                <a:cubicBezTo>
                  <a:pt x="76" y="308"/>
                  <a:pt x="83" y="301"/>
                  <a:pt x="92" y="301"/>
                </a:cubicBezTo>
                <a:cubicBezTo>
                  <a:pt x="121" y="301"/>
                  <a:pt x="121" y="301"/>
                  <a:pt x="121" y="301"/>
                </a:cubicBezTo>
                <a:cubicBezTo>
                  <a:pt x="128" y="301"/>
                  <a:pt x="134" y="295"/>
                  <a:pt x="134" y="288"/>
                </a:cubicBezTo>
                <a:cubicBezTo>
                  <a:pt x="134" y="281"/>
                  <a:pt x="128" y="275"/>
                  <a:pt x="121" y="275"/>
                </a:cubicBezTo>
                <a:cubicBezTo>
                  <a:pt x="96" y="275"/>
                  <a:pt x="76" y="255"/>
                  <a:pt x="76" y="230"/>
                </a:cubicBezTo>
                <a:close/>
                <a:moveTo>
                  <a:pt x="222" y="333"/>
                </a:moveTo>
                <a:cubicBezTo>
                  <a:pt x="229" y="333"/>
                  <a:pt x="229" y="333"/>
                  <a:pt x="229" y="333"/>
                </a:cubicBezTo>
                <a:cubicBezTo>
                  <a:pt x="251" y="333"/>
                  <a:pt x="270" y="314"/>
                  <a:pt x="270" y="291"/>
                </a:cubicBezTo>
                <a:cubicBezTo>
                  <a:pt x="270" y="226"/>
                  <a:pt x="270" y="226"/>
                  <a:pt x="270" y="226"/>
                </a:cubicBezTo>
                <a:cubicBezTo>
                  <a:pt x="270" y="204"/>
                  <a:pt x="251" y="185"/>
                  <a:pt x="229" y="185"/>
                </a:cubicBezTo>
                <a:cubicBezTo>
                  <a:pt x="222" y="185"/>
                  <a:pt x="222" y="185"/>
                  <a:pt x="222" y="185"/>
                </a:cubicBezTo>
                <a:cubicBezTo>
                  <a:pt x="199" y="185"/>
                  <a:pt x="180" y="204"/>
                  <a:pt x="180" y="226"/>
                </a:cubicBezTo>
                <a:cubicBezTo>
                  <a:pt x="180" y="291"/>
                  <a:pt x="180" y="291"/>
                  <a:pt x="180" y="291"/>
                </a:cubicBezTo>
                <a:cubicBezTo>
                  <a:pt x="180" y="314"/>
                  <a:pt x="199" y="333"/>
                  <a:pt x="222" y="333"/>
                </a:cubicBezTo>
                <a:close/>
                <a:moveTo>
                  <a:pt x="212" y="226"/>
                </a:moveTo>
                <a:cubicBezTo>
                  <a:pt x="212" y="221"/>
                  <a:pt x="216" y="217"/>
                  <a:pt x="222" y="217"/>
                </a:cubicBezTo>
                <a:cubicBezTo>
                  <a:pt x="229" y="217"/>
                  <a:pt x="229" y="217"/>
                  <a:pt x="229" y="217"/>
                </a:cubicBezTo>
                <a:cubicBezTo>
                  <a:pt x="234" y="217"/>
                  <a:pt x="238" y="221"/>
                  <a:pt x="238" y="226"/>
                </a:cubicBezTo>
                <a:cubicBezTo>
                  <a:pt x="238" y="291"/>
                  <a:pt x="238" y="291"/>
                  <a:pt x="238" y="291"/>
                </a:cubicBezTo>
                <a:cubicBezTo>
                  <a:pt x="238" y="297"/>
                  <a:pt x="234" y="301"/>
                  <a:pt x="229" y="301"/>
                </a:cubicBezTo>
                <a:cubicBezTo>
                  <a:pt x="222" y="301"/>
                  <a:pt x="222" y="301"/>
                  <a:pt x="222" y="301"/>
                </a:cubicBezTo>
                <a:cubicBezTo>
                  <a:pt x="216" y="301"/>
                  <a:pt x="212" y="297"/>
                  <a:pt x="212" y="291"/>
                </a:cubicBezTo>
                <a:lnTo>
                  <a:pt x="212" y="226"/>
                </a:lnTo>
                <a:close/>
                <a:moveTo>
                  <a:pt x="405" y="333"/>
                </a:moveTo>
                <a:cubicBezTo>
                  <a:pt x="424" y="333"/>
                  <a:pt x="424" y="333"/>
                  <a:pt x="424" y="333"/>
                </a:cubicBezTo>
                <a:cubicBezTo>
                  <a:pt x="454" y="333"/>
                  <a:pt x="478" y="308"/>
                  <a:pt x="478" y="278"/>
                </a:cubicBezTo>
                <a:cubicBezTo>
                  <a:pt x="478" y="239"/>
                  <a:pt x="478" y="239"/>
                  <a:pt x="478" y="239"/>
                </a:cubicBezTo>
                <a:cubicBezTo>
                  <a:pt x="478" y="210"/>
                  <a:pt x="454" y="185"/>
                  <a:pt x="424" y="185"/>
                </a:cubicBezTo>
                <a:cubicBezTo>
                  <a:pt x="405" y="185"/>
                  <a:pt x="405" y="185"/>
                  <a:pt x="405" y="185"/>
                </a:cubicBezTo>
                <a:cubicBezTo>
                  <a:pt x="396" y="185"/>
                  <a:pt x="389" y="192"/>
                  <a:pt x="389" y="201"/>
                </a:cubicBezTo>
                <a:cubicBezTo>
                  <a:pt x="389" y="317"/>
                  <a:pt x="389" y="317"/>
                  <a:pt x="389" y="317"/>
                </a:cubicBezTo>
                <a:cubicBezTo>
                  <a:pt x="389" y="326"/>
                  <a:pt x="396" y="333"/>
                  <a:pt x="405" y="333"/>
                </a:cubicBezTo>
                <a:close/>
                <a:moveTo>
                  <a:pt x="420" y="217"/>
                </a:moveTo>
                <a:cubicBezTo>
                  <a:pt x="424" y="217"/>
                  <a:pt x="424" y="217"/>
                  <a:pt x="424" y="217"/>
                </a:cubicBezTo>
                <a:cubicBezTo>
                  <a:pt x="437" y="217"/>
                  <a:pt x="447" y="227"/>
                  <a:pt x="447" y="239"/>
                </a:cubicBezTo>
                <a:cubicBezTo>
                  <a:pt x="447" y="278"/>
                  <a:pt x="447" y="278"/>
                  <a:pt x="447" y="278"/>
                </a:cubicBezTo>
                <a:cubicBezTo>
                  <a:pt x="447" y="291"/>
                  <a:pt x="437" y="301"/>
                  <a:pt x="424" y="301"/>
                </a:cubicBezTo>
                <a:cubicBezTo>
                  <a:pt x="420" y="301"/>
                  <a:pt x="420" y="301"/>
                  <a:pt x="420" y="301"/>
                </a:cubicBezTo>
                <a:lnTo>
                  <a:pt x="420" y="217"/>
                </a:lnTo>
                <a:close/>
                <a:moveTo>
                  <a:pt x="285" y="290"/>
                </a:moveTo>
                <a:cubicBezTo>
                  <a:pt x="285" y="201"/>
                  <a:pt x="285" y="201"/>
                  <a:pt x="285" y="201"/>
                </a:cubicBezTo>
                <a:cubicBezTo>
                  <a:pt x="285" y="192"/>
                  <a:pt x="292" y="185"/>
                  <a:pt x="300" y="185"/>
                </a:cubicBezTo>
                <a:cubicBezTo>
                  <a:pt x="309" y="185"/>
                  <a:pt x="316" y="192"/>
                  <a:pt x="316" y="201"/>
                </a:cubicBezTo>
                <a:cubicBezTo>
                  <a:pt x="316" y="290"/>
                  <a:pt x="316" y="290"/>
                  <a:pt x="316" y="290"/>
                </a:cubicBezTo>
                <a:cubicBezTo>
                  <a:pt x="316" y="296"/>
                  <a:pt x="321" y="301"/>
                  <a:pt x="327" y="301"/>
                </a:cubicBezTo>
                <a:cubicBezTo>
                  <a:pt x="358" y="301"/>
                  <a:pt x="358" y="301"/>
                  <a:pt x="358" y="301"/>
                </a:cubicBezTo>
                <a:cubicBezTo>
                  <a:pt x="367" y="301"/>
                  <a:pt x="374" y="308"/>
                  <a:pt x="374" y="317"/>
                </a:cubicBezTo>
                <a:cubicBezTo>
                  <a:pt x="374" y="326"/>
                  <a:pt x="367" y="333"/>
                  <a:pt x="358" y="333"/>
                </a:cubicBezTo>
                <a:cubicBezTo>
                  <a:pt x="327" y="333"/>
                  <a:pt x="327" y="333"/>
                  <a:pt x="327" y="333"/>
                </a:cubicBezTo>
                <a:cubicBezTo>
                  <a:pt x="304" y="333"/>
                  <a:pt x="285" y="314"/>
                  <a:pt x="285" y="2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" name="Freeform 43"/>
          <p:cNvSpPr>
            <a:spLocks noEditPoints="1"/>
          </p:cNvSpPr>
          <p:nvPr/>
        </p:nvSpPr>
        <p:spPr bwMode="auto">
          <a:xfrm>
            <a:off x="17558847" y="10196559"/>
            <a:ext cx="539264" cy="349560"/>
          </a:xfrm>
          <a:custGeom>
            <a:avLst/>
            <a:gdLst>
              <a:gd name="T0" fmla="*/ 550 w 653"/>
              <a:gd name="T1" fmla="*/ 147 h 423"/>
              <a:gd name="T2" fmla="*/ 463 w 653"/>
              <a:gd name="T3" fmla="*/ 16 h 423"/>
              <a:gd name="T4" fmla="*/ 15 w 653"/>
              <a:gd name="T5" fmla="*/ 0 h 423"/>
              <a:gd name="T6" fmla="*/ 0 w 653"/>
              <a:gd name="T7" fmla="*/ 368 h 423"/>
              <a:gd name="T8" fmla="*/ 63 w 653"/>
              <a:gd name="T9" fmla="*/ 384 h 423"/>
              <a:gd name="T10" fmla="*/ 169 w 653"/>
              <a:gd name="T11" fmla="*/ 384 h 423"/>
              <a:gd name="T12" fmla="*/ 534 w 653"/>
              <a:gd name="T13" fmla="*/ 423 h 423"/>
              <a:gd name="T14" fmla="*/ 637 w 653"/>
              <a:gd name="T15" fmla="*/ 384 h 423"/>
              <a:gd name="T16" fmla="*/ 653 w 653"/>
              <a:gd name="T17" fmla="*/ 265 h 423"/>
              <a:gd name="T18" fmla="*/ 609 w 653"/>
              <a:gd name="T19" fmla="*/ 181 h 423"/>
              <a:gd name="T20" fmla="*/ 92 w 653"/>
              <a:gd name="T21" fmla="*/ 368 h 423"/>
              <a:gd name="T22" fmla="*/ 140 w 653"/>
              <a:gd name="T23" fmla="*/ 368 h 423"/>
              <a:gd name="T24" fmla="*/ 431 w 653"/>
              <a:gd name="T25" fmla="*/ 352 h 423"/>
              <a:gd name="T26" fmla="*/ 116 w 653"/>
              <a:gd name="T27" fmla="*/ 312 h 423"/>
              <a:gd name="T28" fmla="*/ 31 w 653"/>
              <a:gd name="T29" fmla="*/ 352 h 423"/>
              <a:gd name="T30" fmla="*/ 431 w 653"/>
              <a:gd name="T31" fmla="*/ 31 h 423"/>
              <a:gd name="T32" fmla="*/ 534 w 653"/>
              <a:gd name="T33" fmla="*/ 392 h 423"/>
              <a:gd name="T34" fmla="*/ 534 w 653"/>
              <a:gd name="T35" fmla="*/ 344 h 423"/>
              <a:gd name="T36" fmla="*/ 534 w 653"/>
              <a:gd name="T37" fmla="*/ 392 h 423"/>
              <a:gd name="T38" fmla="*/ 587 w 653"/>
              <a:gd name="T39" fmla="*/ 352 h 423"/>
              <a:gd name="T40" fmla="*/ 481 w 653"/>
              <a:gd name="T41" fmla="*/ 352 h 423"/>
              <a:gd name="T42" fmla="*/ 463 w 653"/>
              <a:gd name="T43" fmla="*/ 178 h 423"/>
              <a:gd name="T44" fmla="*/ 581 w 653"/>
              <a:gd name="T45" fmla="*/ 197 h 423"/>
              <a:gd name="T46" fmla="*/ 621 w 653"/>
              <a:gd name="T47" fmla="*/ 352 h 423"/>
              <a:gd name="T48" fmla="*/ 194 w 653"/>
              <a:gd name="T49" fmla="*/ 135 h 423"/>
              <a:gd name="T50" fmla="*/ 286 w 653"/>
              <a:gd name="T51" fmla="*/ 114 h 423"/>
              <a:gd name="T52" fmla="*/ 308 w 653"/>
              <a:gd name="T53" fmla="*/ 92 h 423"/>
              <a:gd name="T54" fmla="*/ 352 w 653"/>
              <a:gd name="T55" fmla="*/ 167 h 423"/>
              <a:gd name="T56" fmla="*/ 297 w 653"/>
              <a:gd name="T57" fmla="*/ 215 h 423"/>
              <a:gd name="T58" fmla="*/ 286 w 653"/>
              <a:gd name="T59" fmla="*/ 188 h 423"/>
              <a:gd name="T60" fmla="*/ 194 w 653"/>
              <a:gd name="T61" fmla="*/ 167 h 423"/>
              <a:gd name="T62" fmla="*/ 110 w 653"/>
              <a:gd name="T63" fmla="*/ 248 h 423"/>
              <a:gd name="T64" fmla="*/ 110 w 653"/>
              <a:gd name="T65" fmla="*/ 217 h 423"/>
              <a:gd name="T66" fmla="*/ 177 w 653"/>
              <a:gd name="T67" fmla="*/ 173 h 423"/>
              <a:gd name="T68" fmla="*/ 156 w 653"/>
              <a:gd name="T69" fmla="*/ 217 h 423"/>
              <a:gd name="T70" fmla="*/ 284 w 653"/>
              <a:gd name="T71" fmla="*/ 232 h 423"/>
              <a:gd name="T72" fmla="*/ 156 w 653"/>
              <a:gd name="T73" fmla="*/ 248 h 423"/>
              <a:gd name="T74" fmla="*/ 177 w 653"/>
              <a:gd name="T75" fmla="*/ 292 h 423"/>
              <a:gd name="T76" fmla="*/ 155 w 653"/>
              <a:gd name="T77" fmla="*/ 292 h 4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53" h="423">
                <a:moveTo>
                  <a:pt x="609" y="181"/>
                </a:moveTo>
                <a:cubicBezTo>
                  <a:pt x="597" y="160"/>
                  <a:pt x="575" y="147"/>
                  <a:pt x="550" y="147"/>
                </a:cubicBezTo>
                <a:cubicBezTo>
                  <a:pt x="463" y="147"/>
                  <a:pt x="463" y="147"/>
                  <a:pt x="463" y="147"/>
                </a:cubicBezTo>
                <a:cubicBezTo>
                  <a:pt x="463" y="16"/>
                  <a:pt x="463" y="16"/>
                  <a:pt x="463" y="16"/>
                </a:cubicBezTo>
                <a:cubicBezTo>
                  <a:pt x="463" y="7"/>
                  <a:pt x="456" y="0"/>
                  <a:pt x="44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6"/>
                </a:cubicBezTo>
                <a:cubicBezTo>
                  <a:pt x="0" y="368"/>
                  <a:pt x="0" y="368"/>
                  <a:pt x="0" y="368"/>
                </a:cubicBezTo>
                <a:cubicBezTo>
                  <a:pt x="0" y="377"/>
                  <a:pt x="7" y="384"/>
                  <a:pt x="15" y="384"/>
                </a:cubicBezTo>
                <a:cubicBezTo>
                  <a:pt x="63" y="384"/>
                  <a:pt x="63" y="384"/>
                  <a:pt x="63" y="384"/>
                </a:cubicBezTo>
                <a:cubicBezTo>
                  <a:pt x="70" y="407"/>
                  <a:pt x="91" y="423"/>
                  <a:pt x="116" y="423"/>
                </a:cubicBezTo>
                <a:cubicBezTo>
                  <a:pt x="141" y="423"/>
                  <a:pt x="162" y="407"/>
                  <a:pt x="169" y="384"/>
                </a:cubicBezTo>
                <a:cubicBezTo>
                  <a:pt x="481" y="384"/>
                  <a:pt x="481" y="384"/>
                  <a:pt x="481" y="384"/>
                </a:cubicBezTo>
                <a:cubicBezTo>
                  <a:pt x="488" y="407"/>
                  <a:pt x="509" y="423"/>
                  <a:pt x="534" y="423"/>
                </a:cubicBezTo>
                <a:cubicBezTo>
                  <a:pt x="559" y="423"/>
                  <a:pt x="580" y="407"/>
                  <a:pt x="587" y="384"/>
                </a:cubicBezTo>
                <a:cubicBezTo>
                  <a:pt x="637" y="384"/>
                  <a:pt x="637" y="384"/>
                  <a:pt x="637" y="384"/>
                </a:cubicBezTo>
                <a:cubicBezTo>
                  <a:pt x="646" y="384"/>
                  <a:pt x="653" y="377"/>
                  <a:pt x="653" y="368"/>
                </a:cubicBezTo>
                <a:cubicBezTo>
                  <a:pt x="653" y="265"/>
                  <a:pt x="653" y="265"/>
                  <a:pt x="653" y="265"/>
                </a:cubicBezTo>
                <a:cubicBezTo>
                  <a:pt x="653" y="263"/>
                  <a:pt x="652" y="260"/>
                  <a:pt x="651" y="258"/>
                </a:cubicBezTo>
                <a:lnTo>
                  <a:pt x="609" y="181"/>
                </a:lnTo>
                <a:close/>
                <a:moveTo>
                  <a:pt x="116" y="392"/>
                </a:moveTo>
                <a:cubicBezTo>
                  <a:pt x="103" y="392"/>
                  <a:pt x="92" y="381"/>
                  <a:pt x="92" y="368"/>
                </a:cubicBezTo>
                <a:cubicBezTo>
                  <a:pt x="92" y="355"/>
                  <a:pt x="103" y="344"/>
                  <a:pt x="116" y="344"/>
                </a:cubicBezTo>
                <a:cubicBezTo>
                  <a:pt x="129" y="344"/>
                  <a:pt x="140" y="355"/>
                  <a:pt x="140" y="368"/>
                </a:cubicBezTo>
                <a:cubicBezTo>
                  <a:pt x="140" y="381"/>
                  <a:pt x="129" y="392"/>
                  <a:pt x="116" y="392"/>
                </a:cubicBezTo>
                <a:close/>
                <a:moveTo>
                  <a:pt x="431" y="352"/>
                </a:moveTo>
                <a:cubicBezTo>
                  <a:pt x="169" y="352"/>
                  <a:pt x="169" y="352"/>
                  <a:pt x="169" y="352"/>
                </a:cubicBezTo>
                <a:cubicBezTo>
                  <a:pt x="162" y="329"/>
                  <a:pt x="141" y="312"/>
                  <a:pt x="116" y="312"/>
                </a:cubicBezTo>
                <a:cubicBezTo>
                  <a:pt x="91" y="312"/>
                  <a:pt x="70" y="329"/>
                  <a:pt x="63" y="352"/>
                </a:cubicBezTo>
                <a:cubicBezTo>
                  <a:pt x="31" y="352"/>
                  <a:pt x="31" y="352"/>
                  <a:pt x="31" y="352"/>
                </a:cubicBezTo>
                <a:cubicBezTo>
                  <a:pt x="31" y="31"/>
                  <a:pt x="31" y="31"/>
                  <a:pt x="31" y="31"/>
                </a:cubicBezTo>
                <a:cubicBezTo>
                  <a:pt x="431" y="31"/>
                  <a:pt x="431" y="31"/>
                  <a:pt x="431" y="31"/>
                </a:cubicBezTo>
                <a:lnTo>
                  <a:pt x="431" y="352"/>
                </a:lnTo>
                <a:close/>
                <a:moveTo>
                  <a:pt x="534" y="392"/>
                </a:moveTo>
                <a:cubicBezTo>
                  <a:pt x="521" y="392"/>
                  <a:pt x="510" y="381"/>
                  <a:pt x="510" y="368"/>
                </a:cubicBezTo>
                <a:cubicBezTo>
                  <a:pt x="510" y="355"/>
                  <a:pt x="521" y="344"/>
                  <a:pt x="534" y="344"/>
                </a:cubicBezTo>
                <a:cubicBezTo>
                  <a:pt x="547" y="344"/>
                  <a:pt x="558" y="355"/>
                  <a:pt x="558" y="368"/>
                </a:cubicBezTo>
                <a:cubicBezTo>
                  <a:pt x="558" y="381"/>
                  <a:pt x="547" y="392"/>
                  <a:pt x="534" y="392"/>
                </a:cubicBezTo>
                <a:close/>
                <a:moveTo>
                  <a:pt x="621" y="352"/>
                </a:moveTo>
                <a:cubicBezTo>
                  <a:pt x="587" y="352"/>
                  <a:pt x="587" y="352"/>
                  <a:pt x="587" y="352"/>
                </a:cubicBezTo>
                <a:cubicBezTo>
                  <a:pt x="580" y="329"/>
                  <a:pt x="559" y="312"/>
                  <a:pt x="534" y="312"/>
                </a:cubicBezTo>
                <a:cubicBezTo>
                  <a:pt x="509" y="312"/>
                  <a:pt x="488" y="329"/>
                  <a:pt x="481" y="352"/>
                </a:cubicBezTo>
                <a:cubicBezTo>
                  <a:pt x="463" y="352"/>
                  <a:pt x="463" y="352"/>
                  <a:pt x="463" y="352"/>
                </a:cubicBezTo>
                <a:cubicBezTo>
                  <a:pt x="463" y="178"/>
                  <a:pt x="463" y="178"/>
                  <a:pt x="463" y="178"/>
                </a:cubicBezTo>
                <a:cubicBezTo>
                  <a:pt x="550" y="178"/>
                  <a:pt x="550" y="178"/>
                  <a:pt x="550" y="178"/>
                </a:cubicBezTo>
                <a:cubicBezTo>
                  <a:pt x="563" y="178"/>
                  <a:pt x="575" y="185"/>
                  <a:pt x="581" y="197"/>
                </a:cubicBezTo>
                <a:cubicBezTo>
                  <a:pt x="621" y="269"/>
                  <a:pt x="621" y="269"/>
                  <a:pt x="621" y="269"/>
                </a:cubicBezTo>
                <a:lnTo>
                  <a:pt x="621" y="352"/>
                </a:lnTo>
                <a:close/>
                <a:moveTo>
                  <a:pt x="178" y="151"/>
                </a:moveTo>
                <a:cubicBezTo>
                  <a:pt x="178" y="142"/>
                  <a:pt x="185" y="135"/>
                  <a:pt x="194" y="135"/>
                </a:cubicBezTo>
                <a:cubicBezTo>
                  <a:pt x="307" y="135"/>
                  <a:pt x="307" y="135"/>
                  <a:pt x="307" y="135"/>
                </a:cubicBezTo>
                <a:cubicBezTo>
                  <a:pt x="286" y="114"/>
                  <a:pt x="286" y="114"/>
                  <a:pt x="286" y="114"/>
                </a:cubicBezTo>
                <a:cubicBezTo>
                  <a:pt x="279" y="108"/>
                  <a:pt x="279" y="98"/>
                  <a:pt x="286" y="92"/>
                </a:cubicBezTo>
                <a:cubicBezTo>
                  <a:pt x="292" y="85"/>
                  <a:pt x="302" y="85"/>
                  <a:pt x="308" y="92"/>
                </a:cubicBezTo>
                <a:cubicBezTo>
                  <a:pt x="352" y="136"/>
                  <a:pt x="352" y="136"/>
                  <a:pt x="352" y="136"/>
                </a:cubicBezTo>
                <a:cubicBezTo>
                  <a:pt x="361" y="144"/>
                  <a:pt x="361" y="158"/>
                  <a:pt x="352" y="167"/>
                </a:cubicBezTo>
                <a:cubicBezTo>
                  <a:pt x="308" y="211"/>
                  <a:pt x="308" y="211"/>
                  <a:pt x="308" y="211"/>
                </a:cubicBezTo>
                <a:cubicBezTo>
                  <a:pt x="305" y="214"/>
                  <a:pt x="301" y="215"/>
                  <a:pt x="297" y="215"/>
                </a:cubicBezTo>
                <a:cubicBezTo>
                  <a:pt x="293" y="215"/>
                  <a:pt x="289" y="214"/>
                  <a:pt x="286" y="211"/>
                </a:cubicBezTo>
                <a:cubicBezTo>
                  <a:pt x="279" y="205"/>
                  <a:pt x="279" y="195"/>
                  <a:pt x="286" y="188"/>
                </a:cubicBezTo>
                <a:cubicBezTo>
                  <a:pt x="307" y="167"/>
                  <a:pt x="307" y="167"/>
                  <a:pt x="307" y="167"/>
                </a:cubicBezTo>
                <a:cubicBezTo>
                  <a:pt x="194" y="167"/>
                  <a:pt x="194" y="167"/>
                  <a:pt x="194" y="167"/>
                </a:cubicBezTo>
                <a:cubicBezTo>
                  <a:pt x="185" y="167"/>
                  <a:pt x="178" y="160"/>
                  <a:pt x="178" y="151"/>
                </a:cubicBezTo>
                <a:close/>
                <a:moveTo>
                  <a:pt x="110" y="248"/>
                </a:moveTo>
                <a:cubicBezTo>
                  <a:pt x="106" y="244"/>
                  <a:pt x="104" y="238"/>
                  <a:pt x="104" y="232"/>
                </a:cubicBezTo>
                <a:cubicBezTo>
                  <a:pt x="104" y="227"/>
                  <a:pt x="106" y="221"/>
                  <a:pt x="110" y="217"/>
                </a:cubicBezTo>
                <a:cubicBezTo>
                  <a:pt x="155" y="173"/>
                  <a:pt x="155" y="173"/>
                  <a:pt x="155" y="173"/>
                </a:cubicBezTo>
                <a:cubicBezTo>
                  <a:pt x="161" y="167"/>
                  <a:pt x="171" y="167"/>
                  <a:pt x="177" y="173"/>
                </a:cubicBezTo>
                <a:cubicBezTo>
                  <a:pt x="183" y="179"/>
                  <a:pt x="183" y="189"/>
                  <a:pt x="177" y="195"/>
                </a:cubicBezTo>
                <a:cubicBezTo>
                  <a:pt x="156" y="217"/>
                  <a:pt x="156" y="217"/>
                  <a:pt x="156" y="217"/>
                </a:cubicBezTo>
                <a:cubicBezTo>
                  <a:pt x="268" y="217"/>
                  <a:pt x="268" y="217"/>
                  <a:pt x="268" y="217"/>
                </a:cubicBezTo>
                <a:cubicBezTo>
                  <a:pt x="277" y="217"/>
                  <a:pt x="284" y="224"/>
                  <a:pt x="284" y="232"/>
                </a:cubicBezTo>
                <a:cubicBezTo>
                  <a:pt x="284" y="241"/>
                  <a:pt x="277" y="248"/>
                  <a:pt x="268" y="248"/>
                </a:cubicBezTo>
                <a:cubicBezTo>
                  <a:pt x="156" y="248"/>
                  <a:pt x="156" y="248"/>
                  <a:pt x="156" y="248"/>
                </a:cubicBezTo>
                <a:cubicBezTo>
                  <a:pt x="177" y="270"/>
                  <a:pt x="177" y="270"/>
                  <a:pt x="177" y="270"/>
                </a:cubicBezTo>
                <a:cubicBezTo>
                  <a:pt x="183" y="276"/>
                  <a:pt x="183" y="286"/>
                  <a:pt x="177" y="292"/>
                </a:cubicBezTo>
                <a:cubicBezTo>
                  <a:pt x="174" y="295"/>
                  <a:pt x="170" y="297"/>
                  <a:pt x="166" y="297"/>
                </a:cubicBezTo>
                <a:cubicBezTo>
                  <a:pt x="162" y="297"/>
                  <a:pt x="158" y="295"/>
                  <a:pt x="155" y="292"/>
                </a:cubicBezTo>
                <a:lnTo>
                  <a:pt x="110" y="2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" name="Freeform 13"/>
          <p:cNvSpPr>
            <a:spLocks noEditPoints="1"/>
          </p:cNvSpPr>
          <p:nvPr/>
        </p:nvSpPr>
        <p:spPr bwMode="auto">
          <a:xfrm>
            <a:off x="22121881" y="7804611"/>
            <a:ext cx="445612" cy="445612"/>
          </a:xfrm>
          <a:custGeom>
            <a:avLst/>
            <a:gdLst>
              <a:gd name="T0" fmla="*/ 241 w 482"/>
              <a:gd name="T1" fmla="*/ 482 h 482"/>
              <a:gd name="T2" fmla="*/ 482 w 482"/>
              <a:gd name="T3" fmla="*/ 241 h 482"/>
              <a:gd name="T4" fmla="*/ 241 w 482"/>
              <a:gd name="T5" fmla="*/ 0 h 482"/>
              <a:gd name="T6" fmla="*/ 0 w 482"/>
              <a:gd name="T7" fmla="*/ 241 h 482"/>
              <a:gd name="T8" fmla="*/ 241 w 482"/>
              <a:gd name="T9" fmla="*/ 482 h 482"/>
              <a:gd name="T10" fmla="*/ 241 w 482"/>
              <a:gd name="T11" fmla="*/ 32 h 482"/>
              <a:gd name="T12" fmla="*/ 450 w 482"/>
              <a:gd name="T13" fmla="*/ 241 h 482"/>
              <a:gd name="T14" fmla="*/ 241 w 482"/>
              <a:gd name="T15" fmla="*/ 450 h 482"/>
              <a:gd name="T16" fmla="*/ 32 w 482"/>
              <a:gd name="T17" fmla="*/ 241 h 482"/>
              <a:gd name="T18" fmla="*/ 241 w 482"/>
              <a:gd name="T19" fmla="*/ 32 h 482"/>
              <a:gd name="T20" fmla="*/ 225 w 482"/>
              <a:gd name="T21" fmla="*/ 255 h 482"/>
              <a:gd name="T22" fmla="*/ 225 w 482"/>
              <a:gd name="T23" fmla="*/ 345 h 482"/>
              <a:gd name="T24" fmla="*/ 203 w 482"/>
              <a:gd name="T25" fmla="*/ 327 h 482"/>
              <a:gd name="T26" fmla="*/ 181 w 482"/>
              <a:gd name="T27" fmla="*/ 323 h 482"/>
              <a:gd name="T28" fmla="*/ 176 w 482"/>
              <a:gd name="T29" fmla="*/ 345 h 482"/>
              <a:gd name="T30" fmla="*/ 225 w 482"/>
              <a:gd name="T31" fmla="*/ 378 h 482"/>
              <a:gd name="T32" fmla="*/ 225 w 482"/>
              <a:gd name="T33" fmla="*/ 403 h 482"/>
              <a:gd name="T34" fmla="*/ 241 w 482"/>
              <a:gd name="T35" fmla="*/ 419 h 482"/>
              <a:gd name="T36" fmla="*/ 257 w 482"/>
              <a:gd name="T37" fmla="*/ 403 h 482"/>
              <a:gd name="T38" fmla="*/ 257 w 482"/>
              <a:gd name="T39" fmla="*/ 378 h 482"/>
              <a:gd name="T40" fmla="*/ 318 w 482"/>
              <a:gd name="T41" fmla="*/ 302 h 482"/>
              <a:gd name="T42" fmla="*/ 257 w 482"/>
              <a:gd name="T43" fmla="*/ 227 h 482"/>
              <a:gd name="T44" fmla="*/ 257 w 482"/>
              <a:gd name="T45" fmla="*/ 137 h 482"/>
              <a:gd name="T46" fmla="*/ 279 w 482"/>
              <a:gd name="T47" fmla="*/ 154 h 482"/>
              <a:gd name="T48" fmla="*/ 301 w 482"/>
              <a:gd name="T49" fmla="*/ 159 h 482"/>
              <a:gd name="T50" fmla="*/ 305 w 482"/>
              <a:gd name="T51" fmla="*/ 137 h 482"/>
              <a:gd name="T52" fmla="*/ 257 w 482"/>
              <a:gd name="T53" fmla="*/ 104 h 482"/>
              <a:gd name="T54" fmla="*/ 257 w 482"/>
              <a:gd name="T55" fmla="*/ 79 h 482"/>
              <a:gd name="T56" fmla="*/ 241 w 482"/>
              <a:gd name="T57" fmla="*/ 63 h 482"/>
              <a:gd name="T58" fmla="*/ 225 w 482"/>
              <a:gd name="T59" fmla="*/ 79 h 482"/>
              <a:gd name="T60" fmla="*/ 225 w 482"/>
              <a:gd name="T61" fmla="*/ 104 h 482"/>
              <a:gd name="T62" fmla="*/ 164 w 482"/>
              <a:gd name="T63" fmla="*/ 180 h 482"/>
              <a:gd name="T64" fmla="*/ 225 w 482"/>
              <a:gd name="T65" fmla="*/ 255 h 482"/>
              <a:gd name="T66" fmla="*/ 257 w 482"/>
              <a:gd name="T67" fmla="*/ 260 h 482"/>
              <a:gd name="T68" fmla="*/ 287 w 482"/>
              <a:gd name="T69" fmla="*/ 302 h 482"/>
              <a:gd name="T70" fmla="*/ 257 w 482"/>
              <a:gd name="T71" fmla="*/ 345 h 482"/>
              <a:gd name="T72" fmla="*/ 257 w 482"/>
              <a:gd name="T73" fmla="*/ 260 h 482"/>
              <a:gd name="T74" fmla="*/ 225 w 482"/>
              <a:gd name="T75" fmla="*/ 137 h 482"/>
              <a:gd name="T76" fmla="*/ 225 w 482"/>
              <a:gd name="T77" fmla="*/ 222 h 482"/>
              <a:gd name="T78" fmla="*/ 195 w 482"/>
              <a:gd name="T79" fmla="*/ 180 h 482"/>
              <a:gd name="T80" fmla="*/ 225 w 482"/>
              <a:gd name="T81" fmla="*/ 137 h 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82" h="482">
                <a:moveTo>
                  <a:pt x="241" y="482"/>
                </a:moveTo>
                <a:cubicBezTo>
                  <a:pt x="374" y="482"/>
                  <a:pt x="482" y="374"/>
                  <a:pt x="482" y="241"/>
                </a:cubicBezTo>
                <a:cubicBezTo>
                  <a:pt x="482" y="108"/>
                  <a:pt x="374" y="0"/>
                  <a:pt x="241" y="0"/>
                </a:cubicBezTo>
                <a:cubicBezTo>
                  <a:pt x="108" y="0"/>
                  <a:pt x="0" y="108"/>
                  <a:pt x="0" y="241"/>
                </a:cubicBezTo>
                <a:cubicBezTo>
                  <a:pt x="0" y="374"/>
                  <a:pt x="108" y="482"/>
                  <a:pt x="241" y="482"/>
                </a:cubicBezTo>
                <a:close/>
                <a:moveTo>
                  <a:pt x="241" y="32"/>
                </a:moveTo>
                <a:cubicBezTo>
                  <a:pt x="356" y="32"/>
                  <a:pt x="450" y="126"/>
                  <a:pt x="450" y="241"/>
                </a:cubicBezTo>
                <a:cubicBezTo>
                  <a:pt x="450" y="356"/>
                  <a:pt x="356" y="450"/>
                  <a:pt x="241" y="450"/>
                </a:cubicBezTo>
                <a:cubicBezTo>
                  <a:pt x="126" y="450"/>
                  <a:pt x="32" y="356"/>
                  <a:pt x="32" y="241"/>
                </a:cubicBezTo>
                <a:cubicBezTo>
                  <a:pt x="32" y="126"/>
                  <a:pt x="126" y="32"/>
                  <a:pt x="241" y="32"/>
                </a:cubicBezTo>
                <a:close/>
                <a:moveTo>
                  <a:pt x="225" y="255"/>
                </a:moveTo>
                <a:cubicBezTo>
                  <a:pt x="225" y="345"/>
                  <a:pt x="225" y="345"/>
                  <a:pt x="225" y="345"/>
                </a:cubicBezTo>
                <a:cubicBezTo>
                  <a:pt x="216" y="342"/>
                  <a:pt x="208" y="336"/>
                  <a:pt x="203" y="327"/>
                </a:cubicBezTo>
                <a:cubicBezTo>
                  <a:pt x="198" y="320"/>
                  <a:pt x="188" y="318"/>
                  <a:pt x="181" y="323"/>
                </a:cubicBezTo>
                <a:cubicBezTo>
                  <a:pt x="174" y="328"/>
                  <a:pt x="172" y="338"/>
                  <a:pt x="176" y="345"/>
                </a:cubicBezTo>
                <a:cubicBezTo>
                  <a:pt x="188" y="362"/>
                  <a:pt x="205" y="374"/>
                  <a:pt x="225" y="378"/>
                </a:cubicBezTo>
                <a:cubicBezTo>
                  <a:pt x="225" y="403"/>
                  <a:pt x="225" y="403"/>
                  <a:pt x="225" y="403"/>
                </a:cubicBezTo>
                <a:cubicBezTo>
                  <a:pt x="225" y="412"/>
                  <a:pt x="232" y="419"/>
                  <a:pt x="241" y="419"/>
                </a:cubicBezTo>
                <a:cubicBezTo>
                  <a:pt x="250" y="419"/>
                  <a:pt x="257" y="412"/>
                  <a:pt x="257" y="403"/>
                </a:cubicBezTo>
                <a:cubicBezTo>
                  <a:pt x="257" y="378"/>
                  <a:pt x="257" y="378"/>
                  <a:pt x="257" y="378"/>
                </a:cubicBezTo>
                <a:cubicBezTo>
                  <a:pt x="292" y="371"/>
                  <a:pt x="318" y="340"/>
                  <a:pt x="318" y="302"/>
                </a:cubicBezTo>
                <a:cubicBezTo>
                  <a:pt x="318" y="265"/>
                  <a:pt x="292" y="234"/>
                  <a:pt x="257" y="227"/>
                </a:cubicBezTo>
                <a:cubicBezTo>
                  <a:pt x="257" y="137"/>
                  <a:pt x="257" y="137"/>
                  <a:pt x="257" y="137"/>
                </a:cubicBezTo>
                <a:cubicBezTo>
                  <a:pt x="266" y="140"/>
                  <a:pt x="274" y="146"/>
                  <a:pt x="279" y="154"/>
                </a:cubicBezTo>
                <a:cubicBezTo>
                  <a:pt x="284" y="162"/>
                  <a:pt x="294" y="164"/>
                  <a:pt x="301" y="159"/>
                </a:cubicBezTo>
                <a:cubicBezTo>
                  <a:pt x="308" y="154"/>
                  <a:pt x="310" y="144"/>
                  <a:pt x="305" y="137"/>
                </a:cubicBezTo>
                <a:cubicBezTo>
                  <a:pt x="294" y="120"/>
                  <a:pt x="277" y="108"/>
                  <a:pt x="257" y="104"/>
                </a:cubicBezTo>
                <a:cubicBezTo>
                  <a:pt x="257" y="79"/>
                  <a:pt x="257" y="79"/>
                  <a:pt x="257" y="79"/>
                </a:cubicBezTo>
                <a:cubicBezTo>
                  <a:pt x="257" y="70"/>
                  <a:pt x="250" y="63"/>
                  <a:pt x="241" y="63"/>
                </a:cubicBezTo>
                <a:cubicBezTo>
                  <a:pt x="232" y="63"/>
                  <a:pt x="225" y="70"/>
                  <a:pt x="225" y="79"/>
                </a:cubicBezTo>
                <a:cubicBezTo>
                  <a:pt x="225" y="104"/>
                  <a:pt x="225" y="104"/>
                  <a:pt x="225" y="104"/>
                </a:cubicBezTo>
                <a:cubicBezTo>
                  <a:pt x="190" y="111"/>
                  <a:pt x="164" y="142"/>
                  <a:pt x="164" y="180"/>
                </a:cubicBezTo>
                <a:cubicBezTo>
                  <a:pt x="164" y="217"/>
                  <a:pt x="190" y="248"/>
                  <a:pt x="225" y="255"/>
                </a:cubicBezTo>
                <a:close/>
                <a:moveTo>
                  <a:pt x="257" y="260"/>
                </a:moveTo>
                <a:cubicBezTo>
                  <a:pt x="274" y="266"/>
                  <a:pt x="287" y="283"/>
                  <a:pt x="287" y="302"/>
                </a:cubicBezTo>
                <a:cubicBezTo>
                  <a:pt x="287" y="322"/>
                  <a:pt x="274" y="339"/>
                  <a:pt x="257" y="345"/>
                </a:cubicBezTo>
                <a:lnTo>
                  <a:pt x="257" y="260"/>
                </a:lnTo>
                <a:close/>
                <a:moveTo>
                  <a:pt x="225" y="137"/>
                </a:moveTo>
                <a:cubicBezTo>
                  <a:pt x="225" y="222"/>
                  <a:pt x="225" y="222"/>
                  <a:pt x="225" y="222"/>
                </a:cubicBezTo>
                <a:cubicBezTo>
                  <a:pt x="208" y="216"/>
                  <a:pt x="195" y="199"/>
                  <a:pt x="195" y="180"/>
                </a:cubicBezTo>
                <a:cubicBezTo>
                  <a:pt x="195" y="160"/>
                  <a:pt x="208" y="143"/>
                  <a:pt x="225" y="1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99197618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4"/>
          <p:cNvSpPr>
            <a:spLocks noEditPoints="1"/>
          </p:cNvSpPr>
          <p:nvPr/>
        </p:nvSpPr>
        <p:spPr bwMode="auto">
          <a:xfrm>
            <a:off x="15347857" y="5484262"/>
            <a:ext cx="479612" cy="479612"/>
          </a:xfrm>
          <a:custGeom>
            <a:avLst/>
            <a:gdLst>
              <a:gd name="T0" fmla="*/ 285 w 519"/>
              <a:gd name="T1" fmla="*/ 294 h 519"/>
              <a:gd name="T2" fmla="*/ 208 w 519"/>
              <a:gd name="T3" fmla="*/ 173 h 519"/>
              <a:gd name="T4" fmla="*/ 285 w 519"/>
              <a:gd name="T5" fmla="*/ 242 h 519"/>
              <a:gd name="T6" fmla="*/ 208 w 519"/>
              <a:gd name="T7" fmla="*/ 242 h 519"/>
              <a:gd name="T8" fmla="*/ 285 w 519"/>
              <a:gd name="T9" fmla="*/ 381 h 519"/>
              <a:gd name="T10" fmla="*/ 208 w 519"/>
              <a:gd name="T11" fmla="*/ 104 h 519"/>
              <a:gd name="T12" fmla="*/ 208 w 519"/>
              <a:gd name="T13" fmla="*/ 381 h 519"/>
              <a:gd name="T14" fmla="*/ 285 w 519"/>
              <a:gd name="T15" fmla="*/ 104 h 519"/>
              <a:gd name="T16" fmla="*/ 208 w 519"/>
              <a:gd name="T17" fmla="*/ 312 h 519"/>
              <a:gd name="T18" fmla="*/ 285 w 519"/>
              <a:gd name="T19" fmla="*/ 173 h 519"/>
              <a:gd name="T20" fmla="*/ 433 w 519"/>
              <a:gd name="T21" fmla="*/ 260 h 519"/>
              <a:gd name="T22" fmla="*/ 433 w 519"/>
              <a:gd name="T23" fmla="*/ 398 h 519"/>
              <a:gd name="T24" fmla="*/ 433 w 519"/>
              <a:gd name="T25" fmla="*/ 329 h 519"/>
              <a:gd name="T26" fmla="*/ 60 w 519"/>
              <a:gd name="T27" fmla="*/ 329 h 519"/>
              <a:gd name="T28" fmla="*/ 60 w 519"/>
              <a:gd name="T29" fmla="*/ 260 h 519"/>
              <a:gd name="T30" fmla="*/ 60 w 519"/>
              <a:gd name="T31" fmla="*/ 398 h 519"/>
              <a:gd name="T32" fmla="*/ 60 w 519"/>
              <a:gd name="T33" fmla="*/ 191 h 519"/>
              <a:gd name="T34" fmla="*/ 519 w 519"/>
              <a:gd name="T35" fmla="*/ 459 h 519"/>
              <a:gd name="T36" fmla="*/ 0 w 519"/>
              <a:gd name="T37" fmla="*/ 459 h 519"/>
              <a:gd name="T38" fmla="*/ 8 w 519"/>
              <a:gd name="T39" fmla="*/ 69 h 519"/>
              <a:gd name="T40" fmla="*/ 138 w 519"/>
              <a:gd name="T41" fmla="*/ 450 h 519"/>
              <a:gd name="T42" fmla="*/ 156 w 519"/>
              <a:gd name="T43" fmla="*/ 0 h 519"/>
              <a:gd name="T44" fmla="*/ 363 w 519"/>
              <a:gd name="T45" fmla="*/ 450 h 519"/>
              <a:gd name="T46" fmla="*/ 381 w 519"/>
              <a:gd name="T47" fmla="*/ 139 h 519"/>
              <a:gd name="T48" fmla="*/ 52 w 519"/>
              <a:gd name="T49" fmla="*/ 364 h 519"/>
              <a:gd name="T50" fmla="*/ 104 w 519"/>
              <a:gd name="T51" fmla="*/ 407 h 519"/>
              <a:gd name="T52" fmla="*/ 43 w 519"/>
              <a:gd name="T53" fmla="*/ 303 h 519"/>
              <a:gd name="T54" fmla="*/ 104 w 519"/>
              <a:gd name="T55" fmla="*/ 303 h 519"/>
              <a:gd name="T56" fmla="*/ 43 w 519"/>
              <a:gd name="T57" fmla="*/ 268 h 519"/>
              <a:gd name="T58" fmla="*/ 104 w 519"/>
              <a:gd name="T59" fmla="*/ 165 h 519"/>
              <a:gd name="T60" fmla="*/ 52 w 519"/>
              <a:gd name="T61" fmla="*/ 208 h 519"/>
              <a:gd name="T62" fmla="*/ 17 w 519"/>
              <a:gd name="T63" fmla="*/ 87 h 519"/>
              <a:gd name="T64" fmla="*/ 242 w 519"/>
              <a:gd name="T65" fmla="*/ 346 h 519"/>
              <a:gd name="T66" fmla="*/ 242 w 519"/>
              <a:gd name="T67" fmla="*/ 398 h 519"/>
              <a:gd name="T68" fmla="*/ 199 w 519"/>
              <a:gd name="T69" fmla="*/ 277 h 519"/>
              <a:gd name="T70" fmla="*/ 251 w 519"/>
              <a:gd name="T71" fmla="*/ 320 h 519"/>
              <a:gd name="T72" fmla="*/ 190 w 519"/>
              <a:gd name="T73" fmla="*/ 216 h 519"/>
              <a:gd name="T74" fmla="*/ 251 w 519"/>
              <a:gd name="T75" fmla="*/ 216 h 519"/>
              <a:gd name="T76" fmla="*/ 190 w 519"/>
              <a:gd name="T77" fmla="*/ 182 h 519"/>
              <a:gd name="T78" fmla="*/ 251 w 519"/>
              <a:gd name="T79" fmla="*/ 78 h 519"/>
              <a:gd name="T80" fmla="*/ 199 w 519"/>
              <a:gd name="T81" fmla="*/ 121 h 519"/>
              <a:gd name="T82" fmla="*/ 320 w 519"/>
              <a:gd name="T83" fmla="*/ 346 h 519"/>
              <a:gd name="T84" fmla="*/ 320 w 519"/>
              <a:gd name="T85" fmla="*/ 398 h 519"/>
              <a:gd name="T86" fmla="*/ 277 w 519"/>
              <a:gd name="T87" fmla="*/ 277 h 519"/>
              <a:gd name="T88" fmla="*/ 329 w 519"/>
              <a:gd name="T89" fmla="*/ 320 h 519"/>
              <a:gd name="T90" fmla="*/ 268 w 519"/>
              <a:gd name="T91" fmla="*/ 216 h 519"/>
              <a:gd name="T92" fmla="*/ 329 w 519"/>
              <a:gd name="T93" fmla="*/ 216 h 519"/>
              <a:gd name="T94" fmla="*/ 268 w 519"/>
              <a:gd name="T95" fmla="*/ 182 h 519"/>
              <a:gd name="T96" fmla="*/ 329 w 519"/>
              <a:gd name="T97" fmla="*/ 78 h 519"/>
              <a:gd name="T98" fmla="*/ 277 w 519"/>
              <a:gd name="T99" fmla="*/ 121 h 519"/>
              <a:gd name="T100" fmla="*/ 164 w 519"/>
              <a:gd name="T101" fmla="*/ 17 h 519"/>
              <a:gd name="T102" fmla="*/ 467 w 519"/>
              <a:gd name="T103" fmla="*/ 364 h 519"/>
              <a:gd name="T104" fmla="*/ 467 w 519"/>
              <a:gd name="T105" fmla="*/ 416 h 519"/>
              <a:gd name="T106" fmla="*/ 424 w 519"/>
              <a:gd name="T107" fmla="*/ 294 h 519"/>
              <a:gd name="T108" fmla="*/ 476 w 519"/>
              <a:gd name="T109" fmla="*/ 338 h 519"/>
              <a:gd name="T110" fmla="*/ 415 w 519"/>
              <a:gd name="T111" fmla="*/ 234 h 519"/>
              <a:gd name="T112" fmla="*/ 476 w 519"/>
              <a:gd name="T113" fmla="*/ 234 h 519"/>
              <a:gd name="T114" fmla="*/ 502 w 519"/>
              <a:gd name="T115" fmla="*/ 156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19" h="519">
                <a:moveTo>
                  <a:pt x="285" y="294"/>
                </a:moveTo>
                <a:cubicBezTo>
                  <a:pt x="311" y="294"/>
                  <a:pt x="311" y="294"/>
                  <a:pt x="311" y="294"/>
                </a:cubicBezTo>
                <a:cubicBezTo>
                  <a:pt x="311" y="312"/>
                  <a:pt x="311" y="312"/>
                  <a:pt x="311" y="312"/>
                </a:cubicBezTo>
                <a:cubicBezTo>
                  <a:pt x="285" y="312"/>
                  <a:pt x="285" y="312"/>
                  <a:pt x="285" y="312"/>
                </a:cubicBezTo>
                <a:lnTo>
                  <a:pt x="285" y="294"/>
                </a:lnTo>
                <a:close/>
                <a:moveTo>
                  <a:pt x="208" y="173"/>
                </a:moveTo>
                <a:cubicBezTo>
                  <a:pt x="233" y="173"/>
                  <a:pt x="233" y="173"/>
                  <a:pt x="233" y="173"/>
                </a:cubicBezTo>
                <a:cubicBezTo>
                  <a:pt x="233" y="156"/>
                  <a:pt x="233" y="156"/>
                  <a:pt x="233" y="156"/>
                </a:cubicBezTo>
                <a:cubicBezTo>
                  <a:pt x="208" y="156"/>
                  <a:pt x="208" y="156"/>
                  <a:pt x="208" y="156"/>
                </a:cubicBezTo>
                <a:lnTo>
                  <a:pt x="208" y="173"/>
                </a:lnTo>
                <a:close/>
                <a:moveTo>
                  <a:pt x="285" y="242"/>
                </a:moveTo>
                <a:cubicBezTo>
                  <a:pt x="311" y="242"/>
                  <a:pt x="311" y="242"/>
                  <a:pt x="311" y="242"/>
                </a:cubicBezTo>
                <a:cubicBezTo>
                  <a:pt x="311" y="225"/>
                  <a:pt x="311" y="225"/>
                  <a:pt x="311" y="225"/>
                </a:cubicBezTo>
                <a:cubicBezTo>
                  <a:pt x="285" y="225"/>
                  <a:pt x="285" y="225"/>
                  <a:pt x="285" y="225"/>
                </a:cubicBezTo>
                <a:lnTo>
                  <a:pt x="285" y="242"/>
                </a:lnTo>
                <a:close/>
                <a:moveTo>
                  <a:pt x="208" y="242"/>
                </a:moveTo>
                <a:cubicBezTo>
                  <a:pt x="233" y="242"/>
                  <a:pt x="233" y="242"/>
                  <a:pt x="233" y="242"/>
                </a:cubicBezTo>
                <a:cubicBezTo>
                  <a:pt x="233" y="225"/>
                  <a:pt x="233" y="225"/>
                  <a:pt x="233" y="225"/>
                </a:cubicBezTo>
                <a:cubicBezTo>
                  <a:pt x="208" y="225"/>
                  <a:pt x="208" y="225"/>
                  <a:pt x="208" y="225"/>
                </a:cubicBezTo>
                <a:lnTo>
                  <a:pt x="208" y="242"/>
                </a:lnTo>
                <a:close/>
                <a:moveTo>
                  <a:pt x="285" y="381"/>
                </a:moveTo>
                <a:cubicBezTo>
                  <a:pt x="311" y="381"/>
                  <a:pt x="311" y="381"/>
                  <a:pt x="311" y="381"/>
                </a:cubicBezTo>
                <a:cubicBezTo>
                  <a:pt x="311" y="364"/>
                  <a:pt x="311" y="364"/>
                  <a:pt x="311" y="364"/>
                </a:cubicBezTo>
                <a:cubicBezTo>
                  <a:pt x="285" y="364"/>
                  <a:pt x="285" y="364"/>
                  <a:pt x="285" y="364"/>
                </a:cubicBezTo>
                <a:lnTo>
                  <a:pt x="285" y="381"/>
                </a:lnTo>
                <a:close/>
                <a:moveTo>
                  <a:pt x="208" y="104"/>
                </a:moveTo>
                <a:cubicBezTo>
                  <a:pt x="233" y="104"/>
                  <a:pt x="233" y="104"/>
                  <a:pt x="233" y="104"/>
                </a:cubicBezTo>
                <a:cubicBezTo>
                  <a:pt x="233" y="87"/>
                  <a:pt x="233" y="87"/>
                  <a:pt x="233" y="87"/>
                </a:cubicBezTo>
                <a:cubicBezTo>
                  <a:pt x="208" y="87"/>
                  <a:pt x="208" y="87"/>
                  <a:pt x="208" y="87"/>
                </a:cubicBezTo>
                <a:lnTo>
                  <a:pt x="208" y="104"/>
                </a:lnTo>
                <a:close/>
                <a:moveTo>
                  <a:pt x="208" y="381"/>
                </a:moveTo>
                <a:cubicBezTo>
                  <a:pt x="233" y="381"/>
                  <a:pt x="233" y="381"/>
                  <a:pt x="233" y="381"/>
                </a:cubicBezTo>
                <a:cubicBezTo>
                  <a:pt x="233" y="364"/>
                  <a:pt x="233" y="364"/>
                  <a:pt x="233" y="364"/>
                </a:cubicBezTo>
                <a:cubicBezTo>
                  <a:pt x="208" y="364"/>
                  <a:pt x="208" y="364"/>
                  <a:pt x="208" y="364"/>
                </a:cubicBezTo>
                <a:lnTo>
                  <a:pt x="208" y="381"/>
                </a:lnTo>
                <a:close/>
                <a:moveTo>
                  <a:pt x="285" y="104"/>
                </a:moveTo>
                <a:cubicBezTo>
                  <a:pt x="311" y="104"/>
                  <a:pt x="311" y="104"/>
                  <a:pt x="311" y="104"/>
                </a:cubicBezTo>
                <a:cubicBezTo>
                  <a:pt x="311" y="87"/>
                  <a:pt x="311" y="87"/>
                  <a:pt x="311" y="87"/>
                </a:cubicBezTo>
                <a:cubicBezTo>
                  <a:pt x="285" y="87"/>
                  <a:pt x="285" y="87"/>
                  <a:pt x="285" y="87"/>
                </a:cubicBezTo>
                <a:lnTo>
                  <a:pt x="285" y="104"/>
                </a:lnTo>
                <a:close/>
                <a:moveTo>
                  <a:pt x="208" y="312"/>
                </a:moveTo>
                <a:cubicBezTo>
                  <a:pt x="233" y="312"/>
                  <a:pt x="233" y="312"/>
                  <a:pt x="233" y="312"/>
                </a:cubicBezTo>
                <a:cubicBezTo>
                  <a:pt x="233" y="294"/>
                  <a:pt x="233" y="294"/>
                  <a:pt x="233" y="294"/>
                </a:cubicBezTo>
                <a:cubicBezTo>
                  <a:pt x="208" y="294"/>
                  <a:pt x="208" y="294"/>
                  <a:pt x="208" y="294"/>
                </a:cubicBezTo>
                <a:lnTo>
                  <a:pt x="208" y="312"/>
                </a:lnTo>
                <a:close/>
                <a:moveTo>
                  <a:pt x="285" y="173"/>
                </a:moveTo>
                <a:cubicBezTo>
                  <a:pt x="311" y="173"/>
                  <a:pt x="311" y="173"/>
                  <a:pt x="311" y="173"/>
                </a:cubicBezTo>
                <a:cubicBezTo>
                  <a:pt x="311" y="156"/>
                  <a:pt x="311" y="156"/>
                  <a:pt x="311" y="156"/>
                </a:cubicBezTo>
                <a:cubicBezTo>
                  <a:pt x="285" y="156"/>
                  <a:pt x="285" y="156"/>
                  <a:pt x="285" y="156"/>
                </a:cubicBezTo>
                <a:lnTo>
                  <a:pt x="285" y="173"/>
                </a:lnTo>
                <a:close/>
                <a:moveTo>
                  <a:pt x="433" y="260"/>
                </a:moveTo>
                <a:cubicBezTo>
                  <a:pt x="458" y="260"/>
                  <a:pt x="458" y="260"/>
                  <a:pt x="458" y="260"/>
                </a:cubicBezTo>
                <a:cubicBezTo>
                  <a:pt x="458" y="242"/>
                  <a:pt x="458" y="242"/>
                  <a:pt x="458" y="242"/>
                </a:cubicBezTo>
                <a:cubicBezTo>
                  <a:pt x="433" y="242"/>
                  <a:pt x="433" y="242"/>
                  <a:pt x="433" y="242"/>
                </a:cubicBezTo>
                <a:lnTo>
                  <a:pt x="433" y="260"/>
                </a:lnTo>
                <a:close/>
                <a:moveTo>
                  <a:pt x="433" y="398"/>
                </a:moveTo>
                <a:cubicBezTo>
                  <a:pt x="458" y="398"/>
                  <a:pt x="458" y="398"/>
                  <a:pt x="458" y="398"/>
                </a:cubicBezTo>
                <a:cubicBezTo>
                  <a:pt x="458" y="381"/>
                  <a:pt x="458" y="381"/>
                  <a:pt x="458" y="381"/>
                </a:cubicBezTo>
                <a:cubicBezTo>
                  <a:pt x="433" y="381"/>
                  <a:pt x="433" y="381"/>
                  <a:pt x="433" y="381"/>
                </a:cubicBezTo>
                <a:lnTo>
                  <a:pt x="433" y="398"/>
                </a:lnTo>
                <a:close/>
                <a:moveTo>
                  <a:pt x="433" y="329"/>
                </a:moveTo>
                <a:cubicBezTo>
                  <a:pt x="458" y="329"/>
                  <a:pt x="458" y="329"/>
                  <a:pt x="458" y="329"/>
                </a:cubicBezTo>
                <a:cubicBezTo>
                  <a:pt x="458" y="312"/>
                  <a:pt x="458" y="312"/>
                  <a:pt x="458" y="312"/>
                </a:cubicBezTo>
                <a:cubicBezTo>
                  <a:pt x="433" y="312"/>
                  <a:pt x="433" y="312"/>
                  <a:pt x="433" y="312"/>
                </a:cubicBezTo>
                <a:lnTo>
                  <a:pt x="433" y="329"/>
                </a:lnTo>
                <a:close/>
                <a:moveTo>
                  <a:pt x="60" y="329"/>
                </a:moveTo>
                <a:cubicBezTo>
                  <a:pt x="86" y="329"/>
                  <a:pt x="86" y="329"/>
                  <a:pt x="86" y="329"/>
                </a:cubicBezTo>
                <a:cubicBezTo>
                  <a:pt x="86" y="312"/>
                  <a:pt x="86" y="312"/>
                  <a:pt x="86" y="312"/>
                </a:cubicBezTo>
                <a:cubicBezTo>
                  <a:pt x="60" y="312"/>
                  <a:pt x="60" y="312"/>
                  <a:pt x="60" y="312"/>
                </a:cubicBezTo>
                <a:lnTo>
                  <a:pt x="60" y="329"/>
                </a:lnTo>
                <a:close/>
                <a:moveTo>
                  <a:pt x="60" y="260"/>
                </a:moveTo>
                <a:cubicBezTo>
                  <a:pt x="86" y="260"/>
                  <a:pt x="86" y="260"/>
                  <a:pt x="86" y="260"/>
                </a:cubicBezTo>
                <a:cubicBezTo>
                  <a:pt x="86" y="242"/>
                  <a:pt x="86" y="242"/>
                  <a:pt x="86" y="242"/>
                </a:cubicBezTo>
                <a:cubicBezTo>
                  <a:pt x="60" y="242"/>
                  <a:pt x="60" y="242"/>
                  <a:pt x="60" y="242"/>
                </a:cubicBezTo>
                <a:lnTo>
                  <a:pt x="60" y="260"/>
                </a:lnTo>
                <a:close/>
                <a:moveTo>
                  <a:pt x="60" y="398"/>
                </a:moveTo>
                <a:cubicBezTo>
                  <a:pt x="86" y="398"/>
                  <a:pt x="86" y="398"/>
                  <a:pt x="86" y="398"/>
                </a:cubicBezTo>
                <a:cubicBezTo>
                  <a:pt x="86" y="381"/>
                  <a:pt x="86" y="381"/>
                  <a:pt x="86" y="381"/>
                </a:cubicBezTo>
                <a:cubicBezTo>
                  <a:pt x="60" y="381"/>
                  <a:pt x="60" y="381"/>
                  <a:pt x="60" y="381"/>
                </a:cubicBezTo>
                <a:lnTo>
                  <a:pt x="60" y="398"/>
                </a:lnTo>
                <a:close/>
                <a:moveTo>
                  <a:pt x="60" y="191"/>
                </a:moveTo>
                <a:cubicBezTo>
                  <a:pt x="86" y="191"/>
                  <a:pt x="86" y="191"/>
                  <a:pt x="86" y="191"/>
                </a:cubicBezTo>
                <a:cubicBezTo>
                  <a:pt x="86" y="173"/>
                  <a:pt x="86" y="173"/>
                  <a:pt x="86" y="173"/>
                </a:cubicBezTo>
                <a:cubicBezTo>
                  <a:pt x="60" y="173"/>
                  <a:pt x="60" y="173"/>
                  <a:pt x="60" y="173"/>
                </a:cubicBezTo>
                <a:lnTo>
                  <a:pt x="60" y="191"/>
                </a:lnTo>
                <a:close/>
                <a:moveTo>
                  <a:pt x="519" y="147"/>
                </a:moveTo>
                <a:cubicBezTo>
                  <a:pt x="519" y="182"/>
                  <a:pt x="519" y="182"/>
                  <a:pt x="519" y="182"/>
                </a:cubicBezTo>
                <a:cubicBezTo>
                  <a:pt x="519" y="187"/>
                  <a:pt x="516" y="191"/>
                  <a:pt x="510" y="191"/>
                </a:cubicBezTo>
                <a:cubicBezTo>
                  <a:pt x="510" y="450"/>
                  <a:pt x="510" y="450"/>
                  <a:pt x="510" y="450"/>
                </a:cubicBezTo>
                <a:cubicBezTo>
                  <a:pt x="516" y="450"/>
                  <a:pt x="519" y="454"/>
                  <a:pt x="519" y="459"/>
                </a:cubicBezTo>
                <a:cubicBezTo>
                  <a:pt x="519" y="511"/>
                  <a:pt x="519" y="511"/>
                  <a:pt x="519" y="511"/>
                </a:cubicBezTo>
                <a:cubicBezTo>
                  <a:pt x="519" y="516"/>
                  <a:pt x="516" y="519"/>
                  <a:pt x="510" y="519"/>
                </a:cubicBezTo>
                <a:cubicBezTo>
                  <a:pt x="8" y="519"/>
                  <a:pt x="8" y="519"/>
                  <a:pt x="8" y="519"/>
                </a:cubicBezTo>
                <a:cubicBezTo>
                  <a:pt x="3" y="519"/>
                  <a:pt x="0" y="516"/>
                  <a:pt x="0" y="511"/>
                </a:cubicBezTo>
                <a:cubicBezTo>
                  <a:pt x="0" y="459"/>
                  <a:pt x="0" y="459"/>
                  <a:pt x="0" y="459"/>
                </a:cubicBezTo>
                <a:cubicBezTo>
                  <a:pt x="0" y="454"/>
                  <a:pt x="3" y="450"/>
                  <a:pt x="8" y="450"/>
                </a:cubicBezTo>
                <a:cubicBezTo>
                  <a:pt x="8" y="121"/>
                  <a:pt x="8" y="121"/>
                  <a:pt x="8" y="121"/>
                </a:cubicBezTo>
                <a:cubicBezTo>
                  <a:pt x="3" y="121"/>
                  <a:pt x="0" y="118"/>
                  <a:pt x="0" y="113"/>
                </a:cubicBezTo>
                <a:cubicBezTo>
                  <a:pt x="0" y="78"/>
                  <a:pt x="0" y="78"/>
                  <a:pt x="0" y="78"/>
                </a:cubicBezTo>
                <a:cubicBezTo>
                  <a:pt x="0" y="73"/>
                  <a:pt x="3" y="69"/>
                  <a:pt x="8" y="69"/>
                </a:cubicBezTo>
                <a:cubicBezTo>
                  <a:pt x="138" y="69"/>
                  <a:pt x="138" y="69"/>
                  <a:pt x="138" y="69"/>
                </a:cubicBezTo>
                <a:cubicBezTo>
                  <a:pt x="143" y="69"/>
                  <a:pt x="147" y="73"/>
                  <a:pt x="147" y="78"/>
                </a:cubicBezTo>
                <a:cubicBezTo>
                  <a:pt x="147" y="113"/>
                  <a:pt x="147" y="113"/>
                  <a:pt x="147" y="113"/>
                </a:cubicBezTo>
                <a:cubicBezTo>
                  <a:pt x="147" y="118"/>
                  <a:pt x="143" y="121"/>
                  <a:pt x="138" y="121"/>
                </a:cubicBezTo>
                <a:cubicBezTo>
                  <a:pt x="138" y="450"/>
                  <a:pt x="138" y="450"/>
                  <a:pt x="138" y="450"/>
                </a:cubicBezTo>
                <a:cubicBezTo>
                  <a:pt x="156" y="450"/>
                  <a:pt x="156" y="450"/>
                  <a:pt x="156" y="450"/>
                </a:cubicBezTo>
                <a:cubicBezTo>
                  <a:pt x="156" y="52"/>
                  <a:pt x="156" y="52"/>
                  <a:pt x="156" y="52"/>
                </a:cubicBezTo>
                <a:cubicBezTo>
                  <a:pt x="150" y="52"/>
                  <a:pt x="147" y="49"/>
                  <a:pt x="147" y="43"/>
                </a:cubicBezTo>
                <a:cubicBezTo>
                  <a:pt x="147" y="9"/>
                  <a:pt x="147" y="9"/>
                  <a:pt x="147" y="9"/>
                </a:cubicBezTo>
                <a:cubicBezTo>
                  <a:pt x="147" y="4"/>
                  <a:pt x="150" y="0"/>
                  <a:pt x="156" y="0"/>
                </a:cubicBezTo>
                <a:cubicBezTo>
                  <a:pt x="363" y="0"/>
                  <a:pt x="363" y="0"/>
                  <a:pt x="363" y="0"/>
                </a:cubicBezTo>
                <a:cubicBezTo>
                  <a:pt x="368" y="0"/>
                  <a:pt x="372" y="4"/>
                  <a:pt x="372" y="9"/>
                </a:cubicBezTo>
                <a:cubicBezTo>
                  <a:pt x="372" y="43"/>
                  <a:pt x="372" y="43"/>
                  <a:pt x="372" y="43"/>
                </a:cubicBezTo>
                <a:cubicBezTo>
                  <a:pt x="372" y="49"/>
                  <a:pt x="368" y="52"/>
                  <a:pt x="363" y="52"/>
                </a:cubicBezTo>
                <a:cubicBezTo>
                  <a:pt x="363" y="450"/>
                  <a:pt x="363" y="450"/>
                  <a:pt x="363" y="450"/>
                </a:cubicBezTo>
                <a:cubicBezTo>
                  <a:pt x="381" y="450"/>
                  <a:pt x="381" y="450"/>
                  <a:pt x="381" y="450"/>
                </a:cubicBezTo>
                <a:cubicBezTo>
                  <a:pt x="381" y="191"/>
                  <a:pt x="381" y="191"/>
                  <a:pt x="381" y="191"/>
                </a:cubicBezTo>
                <a:cubicBezTo>
                  <a:pt x="375" y="191"/>
                  <a:pt x="372" y="187"/>
                  <a:pt x="372" y="182"/>
                </a:cubicBezTo>
                <a:cubicBezTo>
                  <a:pt x="372" y="147"/>
                  <a:pt x="372" y="147"/>
                  <a:pt x="372" y="147"/>
                </a:cubicBezTo>
                <a:cubicBezTo>
                  <a:pt x="372" y="142"/>
                  <a:pt x="375" y="139"/>
                  <a:pt x="381" y="139"/>
                </a:cubicBezTo>
                <a:cubicBezTo>
                  <a:pt x="510" y="139"/>
                  <a:pt x="510" y="139"/>
                  <a:pt x="510" y="139"/>
                </a:cubicBezTo>
                <a:cubicBezTo>
                  <a:pt x="516" y="139"/>
                  <a:pt x="519" y="142"/>
                  <a:pt x="519" y="147"/>
                </a:cubicBezTo>
                <a:close/>
                <a:moveTo>
                  <a:pt x="104" y="372"/>
                </a:moveTo>
                <a:cubicBezTo>
                  <a:pt x="104" y="367"/>
                  <a:pt x="100" y="364"/>
                  <a:pt x="95" y="364"/>
                </a:cubicBezTo>
                <a:cubicBezTo>
                  <a:pt x="52" y="364"/>
                  <a:pt x="52" y="364"/>
                  <a:pt x="52" y="364"/>
                </a:cubicBezTo>
                <a:cubicBezTo>
                  <a:pt x="47" y="364"/>
                  <a:pt x="43" y="367"/>
                  <a:pt x="43" y="372"/>
                </a:cubicBezTo>
                <a:cubicBezTo>
                  <a:pt x="43" y="407"/>
                  <a:pt x="43" y="407"/>
                  <a:pt x="43" y="407"/>
                </a:cubicBezTo>
                <a:cubicBezTo>
                  <a:pt x="43" y="412"/>
                  <a:pt x="47" y="416"/>
                  <a:pt x="52" y="416"/>
                </a:cubicBezTo>
                <a:cubicBezTo>
                  <a:pt x="95" y="416"/>
                  <a:pt x="95" y="416"/>
                  <a:pt x="95" y="416"/>
                </a:cubicBezTo>
                <a:cubicBezTo>
                  <a:pt x="100" y="416"/>
                  <a:pt x="104" y="412"/>
                  <a:pt x="104" y="407"/>
                </a:cubicBezTo>
                <a:lnTo>
                  <a:pt x="104" y="372"/>
                </a:lnTo>
                <a:close/>
                <a:moveTo>
                  <a:pt x="104" y="303"/>
                </a:moveTo>
                <a:cubicBezTo>
                  <a:pt x="104" y="298"/>
                  <a:pt x="100" y="294"/>
                  <a:pt x="95" y="294"/>
                </a:cubicBezTo>
                <a:cubicBezTo>
                  <a:pt x="52" y="294"/>
                  <a:pt x="52" y="294"/>
                  <a:pt x="52" y="294"/>
                </a:cubicBezTo>
                <a:cubicBezTo>
                  <a:pt x="47" y="294"/>
                  <a:pt x="43" y="298"/>
                  <a:pt x="43" y="303"/>
                </a:cubicBezTo>
                <a:cubicBezTo>
                  <a:pt x="43" y="338"/>
                  <a:pt x="43" y="338"/>
                  <a:pt x="43" y="338"/>
                </a:cubicBezTo>
                <a:cubicBezTo>
                  <a:pt x="43" y="343"/>
                  <a:pt x="47" y="346"/>
                  <a:pt x="52" y="346"/>
                </a:cubicBezTo>
                <a:cubicBezTo>
                  <a:pt x="95" y="346"/>
                  <a:pt x="95" y="346"/>
                  <a:pt x="95" y="346"/>
                </a:cubicBezTo>
                <a:cubicBezTo>
                  <a:pt x="100" y="346"/>
                  <a:pt x="104" y="343"/>
                  <a:pt x="104" y="338"/>
                </a:cubicBezTo>
                <a:lnTo>
                  <a:pt x="104" y="303"/>
                </a:lnTo>
                <a:close/>
                <a:moveTo>
                  <a:pt x="104" y="234"/>
                </a:moveTo>
                <a:cubicBezTo>
                  <a:pt x="104" y="229"/>
                  <a:pt x="100" y="225"/>
                  <a:pt x="95" y="225"/>
                </a:cubicBezTo>
                <a:cubicBezTo>
                  <a:pt x="52" y="225"/>
                  <a:pt x="52" y="225"/>
                  <a:pt x="52" y="225"/>
                </a:cubicBezTo>
                <a:cubicBezTo>
                  <a:pt x="47" y="225"/>
                  <a:pt x="43" y="229"/>
                  <a:pt x="43" y="234"/>
                </a:cubicBezTo>
                <a:cubicBezTo>
                  <a:pt x="43" y="268"/>
                  <a:pt x="43" y="268"/>
                  <a:pt x="43" y="268"/>
                </a:cubicBezTo>
                <a:cubicBezTo>
                  <a:pt x="43" y="274"/>
                  <a:pt x="47" y="277"/>
                  <a:pt x="52" y="277"/>
                </a:cubicBezTo>
                <a:cubicBezTo>
                  <a:pt x="95" y="277"/>
                  <a:pt x="95" y="277"/>
                  <a:pt x="95" y="277"/>
                </a:cubicBezTo>
                <a:cubicBezTo>
                  <a:pt x="100" y="277"/>
                  <a:pt x="104" y="274"/>
                  <a:pt x="104" y="268"/>
                </a:cubicBezTo>
                <a:lnTo>
                  <a:pt x="104" y="234"/>
                </a:lnTo>
                <a:close/>
                <a:moveTo>
                  <a:pt x="104" y="165"/>
                </a:moveTo>
                <a:cubicBezTo>
                  <a:pt x="104" y="159"/>
                  <a:pt x="100" y="156"/>
                  <a:pt x="95" y="156"/>
                </a:cubicBezTo>
                <a:cubicBezTo>
                  <a:pt x="52" y="156"/>
                  <a:pt x="52" y="156"/>
                  <a:pt x="52" y="156"/>
                </a:cubicBezTo>
                <a:cubicBezTo>
                  <a:pt x="47" y="156"/>
                  <a:pt x="43" y="159"/>
                  <a:pt x="43" y="165"/>
                </a:cubicBezTo>
                <a:cubicBezTo>
                  <a:pt x="43" y="199"/>
                  <a:pt x="43" y="199"/>
                  <a:pt x="43" y="199"/>
                </a:cubicBezTo>
                <a:cubicBezTo>
                  <a:pt x="43" y="204"/>
                  <a:pt x="47" y="208"/>
                  <a:pt x="52" y="208"/>
                </a:cubicBezTo>
                <a:cubicBezTo>
                  <a:pt x="95" y="208"/>
                  <a:pt x="95" y="208"/>
                  <a:pt x="95" y="208"/>
                </a:cubicBezTo>
                <a:cubicBezTo>
                  <a:pt x="100" y="208"/>
                  <a:pt x="104" y="204"/>
                  <a:pt x="104" y="199"/>
                </a:cubicBezTo>
                <a:lnTo>
                  <a:pt x="104" y="165"/>
                </a:lnTo>
                <a:close/>
                <a:moveTo>
                  <a:pt x="130" y="87"/>
                </a:moveTo>
                <a:cubicBezTo>
                  <a:pt x="17" y="87"/>
                  <a:pt x="17" y="87"/>
                  <a:pt x="17" y="87"/>
                </a:cubicBezTo>
                <a:cubicBezTo>
                  <a:pt x="17" y="104"/>
                  <a:pt x="17" y="104"/>
                  <a:pt x="17" y="104"/>
                </a:cubicBezTo>
                <a:cubicBezTo>
                  <a:pt x="130" y="104"/>
                  <a:pt x="130" y="104"/>
                  <a:pt x="130" y="104"/>
                </a:cubicBezTo>
                <a:lnTo>
                  <a:pt x="130" y="87"/>
                </a:lnTo>
                <a:close/>
                <a:moveTo>
                  <a:pt x="251" y="355"/>
                </a:moveTo>
                <a:cubicBezTo>
                  <a:pt x="251" y="350"/>
                  <a:pt x="247" y="346"/>
                  <a:pt x="242" y="346"/>
                </a:cubicBezTo>
                <a:cubicBezTo>
                  <a:pt x="199" y="346"/>
                  <a:pt x="199" y="346"/>
                  <a:pt x="199" y="346"/>
                </a:cubicBezTo>
                <a:cubicBezTo>
                  <a:pt x="194" y="346"/>
                  <a:pt x="190" y="350"/>
                  <a:pt x="190" y="355"/>
                </a:cubicBezTo>
                <a:cubicBezTo>
                  <a:pt x="190" y="390"/>
                  <a:pt x="190" y="390"/>
                  <a:pt x="190" y="390"/>
                </a:cubicBezTo>
                <a:cubicBezTo>
                  <a:pt x="190" y="395"/>
                  <a:pt x="194" y="398"/>
                  <a:pt x="199" y="398"/>
                </a:cubicBezTo>
                <a:cubicBezTo>
                  <a:pt x="242" y="398"/>
                  <a:pt x="242" y="398"/>
                  <a:pt x="242" y="398"/>
                </a:cubicBezTo>
                <a:cubicBezTo>
                  <a:pt x="247" y="398"/>
                  <a:pt x="251" y="395"/>
                  <a:pt x="251" y="390"/>
                </a:cubicBezTo>
                <a:lnTo>
                  <a:pt x="251" y="355"/>
                </a:lnTo>
                <a:close/>
                <a:moveTo>
                  <a:pt x="251" y="286"/>
                </a:moveTo>
                <a:cubicBezTo>
                  <a:pt x="251" y="281"/>
                  <a:pt x="247" y="277"/>
                  <a:pt x="242" y="277"/>
                </a:cubicBezTo>
                <a:cubicBezTo>
                  <a:pt x="199" y="277"/>
                  <a:pt x="199" y="277"/>
                  <a:pt x="199" y="277"/>
                </a:cubicBezTo>
                <a:cubicBezTo>
                  <a:pt x="194" y="277"/>
                  <a:pt x="190" y="281"/>
                  <a:pt x="190" y="286"/>
                </a:cubicBezTo>
                <a:cubicBezTo>
                  <a:pt x="190" y="320"/>
                  <a:pt x="190" y="320"/>
                  <a:pt x="190" y="320"/>
                </a:cubicBezTo>
                <a:cubicBezTo>
                  <a:pt x="190" y="326"/>
                  <a:pt x="194" y="329"/>
                  <a:pt x="199" y="329"/>
                </a:cubicBezTo>
                <a:cubicBezTo>
                  <a:pt x="242" y="329"/>
                  <a:pt x="242" y="329"/>
                  <a:pt x="242" y="329"/>
                </a:cubicBezTo>
                <a:cubicBezTo>
                  <a:pt x="247" y="329"/>
                  <a:pt x="251" y="326"/>
                  <a:pt x="251" y="320"/>
                </a:cubicBezTo>
                <a:lnTo>
                  <a:pt x="251" y="286"/>
                </a:lnTo>
                <a:close/>
                <a:moveTo>
                  <a:pt x="251" y="216"/>
                </a:moveTo>
                <a:cubicBezTo>
                  <a:pt x="251" y="211"/>
                  <a:pt x="247" y="208"/>
                  <a:pt x="242" y="208"/>
                </a:cubicBezTo>
                <a:cubicBezTo>
                  <a:pt x="199" y="208"/>
                  <a:pt x="199" y="208"/>
                  <a:pt x="199" y="208"/>
                </a:cubicBezTo>
                <a:cubicBezTo>
                  <a:pt x="194" y="208"/>
                  <a:pt x="190" y="211"/>
                  <a:pt x="190" y="216"/>
                </a:cubicBezTo>
                <a:cubicBezTo>
                  <a:pt x="190" y="251"/>
                  <a:pt x="190" y="251"/>
                  <a:pt x="190" y="251"/>
                </a:cubicBezTo>
                <a:cubicBezTo>
                  <a:pt x="190" y="256"/>
                  <a:pt x="194" y="260"/>
                  <a:pt x="199" y="260"/>
                </a:cubicBezTo>
                <a:cubicBezTo>
                  <a:pt x="242" y="260"/>
                  <a:pt x="242" y="260"/>
                  <a:pt x="242" y="260"/>
                </a:cubicBezTo>
                <a:cubicBezTo>
                  <a:pt x="247" y="260"/>
                  <a:pt x="251" y="256"/>
                  <a:pt x="251" y="251"/>
                </a:cubicBezTo>
                <a:lnTo>
                  <a:pt x="251" y="216"/>
                </a:lnTo>
                <a:close/>
                <a:moveTo>
                  <a:pt x="251" y="147"/>
                </a:moveTo>
                <a:cubicBezTo>
                  <a:pt x="251" y="142"/>
                  <a:pt x="247" y="139"/>
                  <a:pt x="242" y="139"/>
                </a:cubicBezTo>
                <a:cubicBezTo>
                  <a:pt x="199" y="139"/>
                  <a:pt x="199" y="139"/>
                  <a:pt x="199" y="139"/>
                </a:cubicBezTo>
                <a:cubicBezTo>
                  <a:pt x="194" y="139"/>
                  <a:pt x="190" y="142"/>
                  <a:pt x="190" y="147"/>
                </a:cubicBezTo>
                <a:cubicBezTo>
                  <a:pt x="190" y="182"/>
                  <a:pt x="190" y="182"/>
                  <a:pt x="190" y="182"/>
                </a:cubicBezTo>
                <a:cubicBezTo>
                  <a:pt x="190" y="187"/>
                  <a:pt x="194" y="191"/>
                  <a:pt x="199" y="191"/>
                </a:cubicBezTo>
                <a:cubicBezTo>
                  <a:pt x="242" y="191"/>
                  <a:pt x="242" y="191"/>
                  <a:pt x="242" y="191"/>
                </a:cubicBezTo>
                <a:cubicBezTo>
                  <a:pt x="247" y="191"/>
                  <a:pt x="251" y="187"/>
                  <a:pt x="251" y="182"/>
                </a:cubicBezTo>
                <a:lnTo>
                  <a:pt x="251" y="147"/>
                </a:lnTo>
                <a:close/>
                <a:moveTo>
                  <a:pt x="251" y="78"/>
                </a:moveTo>
                <a:cubicBezTo>
                  <a:pt x="251" y="73"/>
                  <a:pt x="247" y="69"/>
                  <a:pt x="242" y="69"/>
                </a:cubicBezTo>
                <a:cubicBezTo>
                  <a:pt x="199" y="69"/>
                  <a:pt x="199" y="69"/>
                  <a:pt x="199" y="69"/>
                </a:cubicBezTo>
                <a:cubicBezTo>
                  <a:pt x="194" y="69"/>
                  <a:pt x="190" y="73"/>
                  <a:pt x="190" y="78"/>
                </a:cubicBezTo>
                <a:cubicBezTo>
                  <a:pt x="190" y="113"/>
                  <a:pt x="190" y="113"/>
                  <a:pt x="190" y="113"/>
                </a:cubicBezTo>
                <a:cubicBezTo>
                  <a:pt x="190" y="118"/>
                  <a:pt x="194" y="121"/>
                  <a:pt x="199" y="121"/>
                </a:cubicBezTo>
                <a:cubicBezTo>
                  <a:pt x="242" y="121"/>
                  <a:pt x="242" y="121"/>
                  <a:pt x="242" y="121"/>
                </a:cubicBezTo>
                <a:cubicBezTo>
                  <a:pt x="247" y="121"/>
                  <a:pt x="251" y="118"/>
                  <a:pt x="251" y="113"/>
                </a:cubicBezTo>
                <a:lnTo>
                  <a:pt x="251" y="78"/>
                </a:lnTo>
                <a:close/>
                <a:moveTo>
                  <a:pt x="329" y="355"/>
                </a:moveTo>
                <a:cubicBezTo>
                  <a:pt x="329" y="350"/>
                  <a:pt x="325" y="346"/>
                  <a:pt x="320" y="346"/>
                </a:cubicBezTo>
                <a:cubicBezTo>
                  <a:pt x="277" y="346"/>
                  <a:pt x="277" y="346"/>
                  <a:pt x="277" y="346"/>
                </a:cubicBezTo>
                <a:cubicBezTo>
                  <a:pt x="272" y="346"/>
                  <a:pt x="268" y="350"/>
                  <a:pt x="268" y="355"/>
                </a:cubicBezTo>
                <a:cubicBezTo>
                  <a:pt x="268" y="390"/>
                  <a:pt x="268" y="390"/>
                  <a:pt x="268" y="390"/>
                </a:cubicBezTo>
                <a:cubicBezTo>
                  <a:pt x="268" y="395"/>
                  <a:pt x="272" y="398"/>
                  <a:pt x="277" y="398"/>
                </a:cubicBezTo>
                <a:cubicBezTo>
                  <a:pt x="320" y="398"/>
                  <a:pt x="320" y="398"/>
                  <a:pt x="320" y="398"/>
                </a:cubicBezTo>
                <a:cubicBezTo>
                  <a:pt x="325" y="398"/>
                  <a:pt x="329" y="395"/>
                  <a:pt x="329" y="390"/>
                </a:cubicBezTo>
                <a:lnTo>
                  <a:pt x="329" y="355"/>
                </a:lnTo>
                <a:close/>
                <a:moveTo>
                  <a:pt x="329" y="286"/>
                </a:moveTo>
                <a:cubicBezTo>
                  <a:pt x="329" y="281"/>
                  <a:pt x="325" y="277"/>
                  <a:pt x="320" y="277"/>
                </a:cubicBezTo>
                <a:cubicBezTo>
                  <a:pt x="277" y="277"/>
                  <a:pt x="277" y="277"/>
                  <a:pt x="277" y="277"/>
                </a:cubicBezTo>
                <a:cubicBezTo>
                  <a:pt x="272" y="277"/>
                  <a:pt x="268" y="281"/>
                  <a:pt x="268" y="286"/>
                </a:cubicBezTo>
                <a:cubicBezTo>
                  <a:pt x="268" y="320"/>
                  <a:pt x="268" y="320"/>
                  <a:pt x="268" y="320"/>
                </a:cubicBezTo>
                <a:cubicBezTo>
                  <a:pt x="268" y="326"/>
                  <a:pt x="272" y="329"/>
                  <a:pt x="277" y="329"/>
                </a:cubicBezTo>
                <a:cubicBezTo>
                  <a:pt x="320" y="329"/>
                  <a:pt x="320" y="329"/>
                  <a:pt x="320" y="329"/>
                </a:cubicBezTo>
                <a:cubicBezTo>
                  <a:pt x="325" y="329"/>
                  <a:pt x="329" y="326"/>
                  <a:pt x="329" y="320"/>
                </a:cubicBezTo>
                <a:lnTo>
                  <a:pt x="329" y="286"/>
                </a:lnTo>
                <a:close/>
                <a:moveTo>
                  <a:pt x="329" y="216"/>
                </a:moveTo>
                <a:cubicBezTo>
                  <a:pt x="329" y="211"/>
                  <a:pt x="325" y="208"/>
                  <a:pt x="320" y="208"/>
                </a:cubicBezTo>
                <a:cubicBezTo>
                  <a:pt x="277" y="208"/>
                  <a:pt x="277" y="208"/>
                  <a:pt x="277" y="208"/>
                </a:cubicBezTo>
                <a:cubicBezTo>
                  <a:pt x="272" y="208"/>
                  <a:pt x="268" y="211"/>
                  <a:pt x="268" y="216"/>
                </a:cubicBezTo>
                <a:cubicBezTo>
                  <a:pt x="268" y="251"/>
                  <a:pt x="268" y="251"/>
                  <a:pt x="268" y="251"/>
                </a:cubicBezTo>
                <a:cubicBezTo>
                  <a:pt x="268" y="256"/>
                  <a:pt x="272" y="260"/>
                  <a:pt x="277" y="260"/>
                </a:cubicBezTo>
                <a:cubicBezTo>
                  <a:pt x="320" y="260"/>
                  <a:pt x="320" y="260"/>
                  <a:pt x="320" y="260"/>
                </a:cubicBezTo>
                <a:cubicBezTo>
                  <a:pt x="325" y="260"/>
                  <a:pt x="329" y="256"/>
                  <a:pt x="329" y="251"/>
                </a:cubicBezTo>
                <a:lnTo>
                  <a:pt x="329" y="216"/>
                </a:lnTo>
                <a:close/>
                <a:moveTo>
                  <a:pt x="329" y="147"/>
                </a:moveTo>
                <a:cubicBezTo>
                  <a:pt x="329" y="142"/>
                  <a:pt x="325" y="139"/>
                  <a:pt x="320" y="139"/>
                </a:cubicBezTo>
                <a:cubicBezTo>
                  <a:pt x="277" y="139"/>
                  <a:pt x="277" y="139"/>
                  <a:pt x="277" y="139"/>
                </a:cubicBezTo>
                <a:cubicBezTo>
                  <a:pt x="272" y="139"/>
                  <a:pt x="268" y="142"/>
                  <a:pt x="268" y="147"/>
                </a:cubicBezTo>
                <a:cubicBezTo>
                  <a:pt x="268" y="182"/>
                  <a:pt x="268" y="182"/>
                  <a:pt x="268" y="182"/>
                </a:cubicBezTo>
                <a:cubicBezTo>
                  <a:pt x="268" y="187"/>
                  <a:pt x="272" y="191"/>
                  <a:pt x="277" y="191"/>
                </a:cubicBezTo>
                <a:cubicBezTo>
                  <a:pt x="320" y="191"/>
                  <a:pt x="320" y="191"/>
                  <a:pt x="320" y="191"/>
                </a:cubicBezTo>
                <a:cubicBezTo>
                  <a:pt x="325" y="191"/>
                  <a:pt x="329" y="187"/>
                  <a:pt x="329" y="182"/>
                </a:cubicBezTo>
                <a:lnTo>
                  <a:pt x="329" y="147"/>
                </a:lnTo>
                <a:close/>
                <a:moveTo>
                  <a:pt x="329" y="78"/>
                </a:moveTo>
                <a:cubicBezTo>
                  <a:pt x="329" y="73"/>
                  <a:pt x="325" y="69"/>
                  <a:pt x="320" y="69"/>
                </a:cubicBezTo>
                <a:cubicBezTo>
                  <a:pt x="277" y="69"/>
                  <a:pt x="277" y="69"/>
                  <a:pt x="277" y="69"/>
                </a:cubicBezTo>
                <a:cubicBezTo>
                  <a:pt x="272" y="69"/>
                  <a:pt x="268" y="73"/>
                  <a:pt x="268" y="78"/>
                </a:cubicBezTo>
                <a:cubicBezTo>
                  <a:pt x="268" y="113"/>
                  <a:pt x="268" y="113"/>
                  <a:pt x="268" y="113"/>
                </a:cubicBezTo>
                <a:cubicBezTo>
                  <a:pt x="268" y="118"/>
                  <a:pt x="272" y="121"/>
                  <a:pt x="277" y="121"/>
                </a:cubicBezTo>
                <a:cubicBezTo>
                  <a:pt x="320" y="121"/>
                  <a:pt x="320" y="121"/>
                  <a:pt x="320" y="121"/>
                </a:cubicBezTo>
                <a:cubicBezTo>
                  <a:pt x="325" y="121"/>
                  <a:pt x="329" y="118"/>
                  <a:pt x="329" y="113"/>
                </a:cubicBezTo>
                <a:lnTo>
                  <a:pt x="329" y="78"/>
                </a:lnTo>
                <a:close/>
                <a:moveTo>
                  <a:pt x="355" y="17"/>
                </a:moveTo>
                <a:cubicBezTo>
                  <a:pt x="164" y="17"/>
                  <a:pt x="164" y="17"/>
                  <a:pt x="164" y="17"/>
                </a:cubicBezTo>
                <a:cubicBezTo>
                  <a:pt x="164" y="35"/>
                  <a:pt x="164" y="35"/>
                  <a:pt x="164" y="35"/>
                </a:cubicBezTo>
                <a:cubicBezTo>
                  <a:pt x="355" y="35"/>
                  <a:pt x="355" y="35"/>
                  <a:pt x="355" y="35"/>
                </a:cubicBezTo>
                <a:lnTo>
                  <a:pt x="355" y="17"/>
                </a:lnTo>
                <a:close/>
                <a:moveTo>
                  <a:pt x="476" y="372"/>
                </a:moveTo>
                <a:cubicBezTo>
                  <a:pt x="476" y="367"/>
                  <a:pt x="472" y="364"/>
                  <a:pt x="467" y="364"/>
                </a:cubicBezTo>
                <a:cubicBezTo>
                  <a:pt x="424" y="364"/>
                  <a:pt x="424" y="364"/>
                  <a:pt x="424" y="364"/>
                </a:cubicBezTo>
                <a:cubicBezTo>
                  <a:pt x="419" y="364"/>
                  <a:pt x="415" y="367"/>
                  <a:pt x="415" y="372"/>
                </a:cubicBezTo>
                <a:cubicBezTo>
                  <a:pt x="415" y="407"/>
                  <a:pt x="415" y="407"/>
                  <a:pt x="415" y="407"/>
                </a:cubicBezTo>
                <a:cubicBezTo>
                  <a:pt x="415" y="412"/>
                  <a:pt x="419" y="416"/>
                  <a:pt x="424" y="416"/>
                </a:cubicBezTo>
                <a:cubicBezTo>
                  <a:pt x="467" y="416"/>
                  <a:pt x="467" y="416"/>
                  <a:pt x="467" y="416"/>
                </a:cubicBezTo>
                <a:cubicBezTo>
                  <a:pt x="472" y="416"/>
                  <a:pt x="476" y="412"/>
                  <a:pt x="476" y="407"/>
                </a:cubicBezTo>
                <a:lnTo>
                  <a:pt x="476" y="372"/>
                </a:lnTo>
                <a:close/>
                <a:moveTo>
                  <a:pt x="476" y="303"/>
                </a:moveTo>
                <a:cubicBezTo>
                  <a:pt x="476" y="298"/>
                  <a:pt x="472" y="294"/>
                  <a:pt x="467" y="294"/>
                </a:cubicBezTo>
                <a:cubicBezTo>
                  <a:pt x="424" y="294"/>
                  <a:pt x="424" y="294"/>
                  <a:pt x="424" y="294"/>
                </a:cubicBezTo>
                <a:cubicBezTo>
                  <a:pt x="419" y="294"/>
                  <a:pt x="415" y="298"/>
                  <a:pt x="415" y="303"/>
                </a:cubicBezTo>
                <a:cubicBezTo>
                  <a:pt x="415" y="338"/>
                  <a:pt x="415" y="338"/>
                  <a:pt x="415" y="338"/>
                </a:cubicBezTo>
                <a:cubicBezTo>
                  <a:pt x="415" y="343"/>
                  <a:pt x="419" y="346"/>
                  <a:pt x="424" y="346"/>
                </a:cubicBezTo>
                <a:cubicBezTo>
                  <a:pt x="467" y="346"/>
                  <a:pt x="467" y="346"/>
                  <a:pt x="467" y="346"/>
                </a:cubicBezTo>
                <a:cubicBezTo>
                  <a:pt x="472" y="346"/>
                  <a:pt x="476" y="343"/>
                  <a:pt x="476" y="338"/>
                </a:cubicBezTo>
                <a:lnTo>
                  <a:pt x="476" y="303"/>
                </a:lnTo>
                <a:close/>
                <a:moveTo>
                  <a:pt x="476" y="234"/>
                </a:moveTo>
                <a:cubicBezTo>
                  <a:pt x="476" y="229"/>
                  <a:pt x="472" y="225"/>
                  <a:pt x="467" y="225"/>
                </a:cubicBezTo>
                <a:cubicBezTo>
                  <a:pt x="424" y="225"/>
                  <a:pt x="424" y="225"/>
                  <a:pt x="424" y="225"/>
                </a:cubicBezTo>
                <a:cubicBezTo>
                  <a:pt x="419" y="225"/>
                  <a:pt x="415" y="229"/>
                  <a:pt x="415" y="234"/>
                </a:cubicBezTo>
                <a:cubicBezTo>
                  <a:pt x="415" y="268"/>
                  <a:pt x="415" y="268"/>
                  <a:pt x="415" y="268"/>
                </a:cubicBezTo>
                <a:cubicBezTo>
                  <a:pt x="415" y="274"/>
                  <a:pt x="419" y="277"/>
                  <a:pt x="424" y="277"/>
                </a:cubicBezTo>
                <a:cubicBezTo>
                  <a:pt x="467" y="277"/>
                  <a:pt x="467" y="277"/>
                  <a:pt x="467" y="277"/>
                </a:cubicBezTo>
                <a:cubicBezTo>
                  <a:pt x="472" y="277"/>
                  <a:pt x="476" y="274"/>
                  <a:pt x="476" y="268"/>
                </a:cubicBezTo>
                <a:lnTo>
                  <a:pt x="476" y="234"/>
                </a:lnTo>
                <a:close/>
                <a:moveTo>
                  <a:pt x="502" y="156"/>
                </a:moveTo>
                <a:cubicBezTo>
                  <a:pt x="389" y="156"/>
                  <a:pt x="389" y="156"/>
                  <a:pt x="389" y="156"/>
                </a:cubicBezTo>
                <a:cubicBezTo>
                  <a:pt x="389" y="173"/>
                  <a:pt x="389" y="173"/>
                  <a:pt x="389" y="173"/>
                </a:cubicBezTo>
                <a:cubicBezTo>
                  <a:pt x="502" y="173"/>
                  <a:pt x="502" y="173"/>
                  <a:pt x="502" y="173"/>
                </a:cubicBezTo>
                <a:lnTo>
                  <a:pt x="502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" name="Freeform 5"/>
          <p:cNvSpPr>
            <a:spLocks noEditPoints="1"/>
          </p:cNvSpPr>
          <p:nvPr/>
        </p:nvSpPr>
        <p:spPr bwMode="auto">
          <a:xfrm>
            <a:off x="1774731" y="7675012"/>
            <a:ext cx="479612" cy="479612"/>
          </a:xfrm>
          <a:custGeom>
            <a:avLst/>
            <a:gdLst>
              <a:gd name="T0" fmla="*/ 242 w 519"/>
              <a:gd name="T1" fmla="*/ 139 h 519"/>
              <a:gd name="T2" fmla="*/ 303 w 519"/>
              <a:gd name="T3" fmla="*/ 9 h 519"/>
              <a:gd name="T4" fmla="*/ 9 w 519"/>
              <a:gd name="T5" fmla="*/ 519 h 519"/>
              <a:gd name="T6" fmla="*/ 519 w 519"/>
              <a:gd name="T7" fmla="*/ 511 h 519"/>
              <a:gd name="T8" fmla="*/ 242 w 519"/>
              <a:gd name="T9" fmla="*/ 61 h 519"/>
              <a:gd name="T10" fmla="*/ 381 w 519"/>
              <a:gd name="T11" fmla="*/ 199 h 519"/>
              <a:gd name="T12" fmla="*/ 381 w 519"/>
              <a:gd name="T13" fmla="*/ 251 h 519"/>
              <a:gd name="T14" fmla="*/ 381 w 519"/>
              <a:gd name="T15" fmla="*/ 303 h 519"/>
              <a:gd name="T16" fmla="*/ 381 w 519"/>
              <a:gd name="T17" fmla="*/ 355 h 519"/>
              <a:gd name="T18" fmla="*/ 381 w 519"/>
              <a:gd name="T19" fmla="*/ 407 h 519"/>
              <a:gd name="T20" fmla="*/ 329 w 519"/>
              <a:gd name="T21" fmla="*/ 199 h 519"/>
              <a:gd name="T22" fmla="*/ 329 w 519"/>
              <a:gd name="T23" fmla="*/ 251 h 519"/>
              <a:gd name="T24" fmla="*/ 329 w 519"/>
              <a:gd name="T25" fmla="*/ 303 h 519"/>
              <a:gd name="T26" fmla="*/ 329 w 519"/>
              <a:gd name="T27" fmla="*/ 355 h 519"/>
              <a:gd name="T28" fmla="*/ 329 w 519"/>
              <a:gd name="T29" fmla="*/ 407 h 519"/>
              <a:gd name="T30" fmla="*/ 191 w 519"/>
              <a:gd name="T31" fmla="*/ 61 h 519"/>
              <a:gd name="T32" fmla="*/ 191 w 519"/>
              <a:gd name="T33" fmla="*/ 113 h 519"/>
              <a:gd name="T34" fmla="*/ 191 w 519"/>
              <a:gd name="T35" fmla="*/ 165 h 519"/>
              <a:gd name="T36" fmla="*/ 191 w 519"/>
              <a:gd name="T37" fmla="*/ 217 h 519"/>
              <a:gd name="T38" fmla="*/ 191 w 519"/>
              <a:gd name="T39" fmla="*/ 268 h 519"/>
              <a:gd name="T40" fmla="*/ 191 w 519"/>
              <a:gd name="T41" fmla="*/ 320 h 519"/>
              <a:gd name="T42" fmla="*/ 191 w 519"/>
              <a:gd name="T43" fmla="*/ 372 h 519"/>
              <a:gd name="T44" fmla="*/ 139 w 519"/>
              <a:gd name="T45" fmla="*/ 61 h 519"/>
              <a:gd name="T46" fmla="*/ 139 w 519"/>
              <a:gd name="T47" fmla="*/ 113 h 519"/>
              <a:gd name="T48" fmla="*/ 139 w 519"/>
              <a:gd name="T49" fmla="*/ 165 h 519"/>
              <a:gd name="T50" fmla="*/ 139 w 519"/>
              <a:gd name="T51" fmla="*/ 217 h 519"/>
              <a:gd name="T52" fmla="*/ 139 w 519"/>
              <a:gd name="T53" fmla="*/ 268 h 519"/>
              <a:gd name="T54" fmla="*/ 139 w 519"/>
              <a:gd name="T55" fmla="*/ 320 h 519"/>
              <a:gd name="T56" fmla="*/ 139 w 519"/>
              <a:gd name="T57" fmla="*/ 372 h 519"/>
              <a:gd name="T58" fmla="*/ 139 w 519"/>
              <a:gd name="T59" fmla="*/ 424 h 519"/>
              <a:gd name="T60" fmla="*/ 87 w 519"/>
              <a:gd name="T61" fmla="*/ 61 h 519"/>
              <a:gd name="T62" fmla="*/ 87 w 519"/>
              <a:gd name="T63" fmla="*/ 113 h 519"/>
              <a:gd name="T64" fmla="*/ 87 w 519"/>
              <a:gd name="T65" fmla="*/ 165 h 519"/>
              <a:gd name="T66" fmla="*/ 87 w 519"/>
              <a:gd name="T67" fmla="*/ 217 h 519"/>
              <a:gd name="T68" fmla="*/ 87 w 519"/>
              <a:gd name="T69" fmla="*/ 268 h 519"/>
              <a:gd name="T70" fmla="*/ 87 w 519"/>
              <a:gd name="T71" fmla="*/ 320 h 519"/>
              <a:gd name="T72" fmla="*/ 87 w 519"/>
              <a:gd name="T73" fmla="*/ 372 h 519"/>
              <a:gd name="T74" fmla="*/ 87 w 519"/>
              <a:gd name="T75" fmla="*/ 424 h 519"/>
              <a:gd name="T76" fmla="*/ 104 w 519"/>
              <a:gd name="T77" fmla="*/ 461 h 519"/>
              <a:gd name="T78" fmla="*/ 278 w 519"/>
              <a:gd name="T79" fmla="*/ 494 h 519"/>
              <a:gd name="T80" fmla="*/ 99 w 519"/>
              <a:gd name="T81" fmla="*/ 494 h 519"/>
              <a:gd name="T82" fmla="*/ 116 w 519"/>
              <a:gd name="T83" fmla="*/ 474 h 519"/>
              <a:gd name="T84" fmla="*/ 191 w 519"/>
              <a:gd name="T85" fmla="*/ 416 h 519"/>
              <a:gd name="T86" fmla="*/ 233 w 519"/>
              <a:gd name="T87" fmla="*/ 452 h 519"/>
              <a:gd name="T88" fmla="*/ 261 w 519"/>
              <a:gd name="T89" fmla="*/ 445 h 519"/>
              <a:gd name="T90" fmla="*/ 291 w 519"/>
              <a:gd name="T91" fmla="*/ 444 h 519"/>
              <a:gd name="T92" fmla="*/ 277 w 519"/>
              <a:gd name="T93" fmla="*/ 390 h 519"/>
              <a:gd name="T94" fmla="*/ 277 w 519"/>
              <a:gd name="T95" fmla="*/ 338 h 519"/>
              <a:gd name="T96" fmla="*/ 277 w 519"/>
              <a:gd name="T97" fmla="*/ 286 h 519"/>
              <a:gd name="T98" fmla="*/ 277 w 519"/>
              <a:gd name="T99" fmla="*/ 234 h 519"/>
              <a:gd name="T100" fmla="*/ 277 w 519"/>
              <a:gd name="T101" fmla="*/ 182 h 519"/>
              <a:gd name="T102" fmla="*/ 296 w 519"/>
              <a:gd name="T103" fmla="*/ 495 h 519"/>
              <a:gd name="T104" fmla="*/ 298 w 519"/>
              <a:gd name="T105" fmla="*/ 469 h 519"/>
              <a:gd name="T106" fmla="*/ 358 w 519"/>
              <a:gd name="T107" fmla="*/ 467 h 519"/>
              <a:gd name="T108" fmla="*/ 382 w 519"/>
              <a:gd name="T109" fmla="*/ 466 h 519"/>
              <a:gd name="T110" fmla="*/ 419 w 519"/>
              <a:gd name="T111" fmla="*/ 451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19" h="519">
                <a:moveTo>
                  <a:pt x="511" y="502"/>
                </a:moveTo>
                <a:cubicBezTo>
                  <a:pt x="475" y="502"/>
                  <a:pt x="475" y="502"/>
                  <a:pt x="475" y="502"/>
                </a:cubicBezTo>
                <a:cubicBezTo>
                  <a:pt x="476" y="499"/>
                  <a:pt x="476" y="496"/>
                  <a:pt x="476" y="494"/>
                </a:cubicBezTo>
                <a:cubicBezTo>
                  <a:pt x="476" y="469"/>
                  <a:pt x="462" y="449"/>
                  <a:pt x="442" y="439"/>
                </a:cubicBezTo>
                <a:cubicBezTo>
                  <a:pt x="442" y="147"/>
                  <a:pt x="442" y="147"/>
                  <a:pt x="442" y="147"/>
                </a:cubicBezTo>
                <a:cubicBezTo>
                  <a:pt x="442" y="143"/>
                  <a:pt x="438" y="139"/>
                  <a:pt x="433" y="139"/>
                </a:cubicBezTo>
                <a:cubicBezTo>
                  <a:pt x="242" y="139"/>
                  <a:pt x="242" y="139"/>
                  <a:pt x="242" y="139"/>
                </a:cubicBezTo>
                <a:cubicBezTo>
                  <a:pt x="238" y="139"/>
                  <a:pt x="234" y="143"/>
                  <a:pt x="234" y="147"/>
                </a:cubicBezTo>
                <a:cubicBezTo>
                  <a:pt x="234" y="417"/>
                  <a:pt x="234" y="417"/>
                  <a:pt x="234" y="417"/>
                </a:cubicBezTo>
                <a:cubicBezTo>
                  <a:pt x="229" y="412"/>
                  <a:pt x="223" y="407"/>
                  <a:pt x="216" y="404"/>
                </a:cubicBezTo>
                <a:cubicBezTo>
                  <a:pt x="216" y="147"/>
                  <a:pt x="216" y="147"/>
                  <a:pt x="216" y="147"/>
                </a:cubicBezTo>
                <a:cubicBezTo>
                  <a:pt x="216" y="133"/>
                  <a:pt x="228" y="121"/>
                  <a:pt x="242" y="121"/>
                </a:cubicBezTo>
                <a:cubicBezTo>
                  <a:pt x="303" y="121"/>
                  <a:pt x="303" y="121"/>
                  <a:pt x="303" y="121"/>
                </a:cubicBezTo>
                <a:cubicBezTo>
                  <a:pt x="303" y="9"/>
                  <a:pt x="303" y="9"/>
                  <a:pt x="303" y="9"/>
                </a:cubicBezTo>
                <a:cubicBezTo>
                  <a:pt x="303" y="4"/>
                  <a:pt x="299" y="0"/>
                  <a:pt x="294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56" y="0"/>
                  <a:pt x="52" y="4"/>
                  <a:pt x="52" y="9"/>
                </a:cubicBezTo>
                <a:cubicBezTo>
                  <a:pt x="52" y="502"/>
                  <a:pt x="52" y="502"/>
                  <a:pt x="52" y="502"/>
                </a:cubicBezTo>
                <a:cubicBezTo>
                  <a:pt x="9" y="502"/>
                  <a:pt x="9" y="502"/>
                  <a:pt x="9" y="502"/>
                </a:cubicBezTo>
                <a:cubicBezTo>
                  <a:pt x="4" y="502"/>
                  <a:pt x="0" y="506"/>
                  <a:pt x="0" y="511"/>
                </a:cubicBezTo>
                <a:cubicBezTo>
                  <a:pt x="0" y="516"/>
                  <a:pt x="4" y="519"/>
                  <a:pt x="9" y="519"/>
                </a:cubicBezTo>
                <a:cubicBezTo>
                  <a:pt x="61" y="519"/>
                  <a:pt x="61" y="519"/>
                  <a:pt x="61" y="519"/>
                </a:cubicBezTo>
                <a:cubicBezTo>
                  <a:pt x="87" y="519"/>
                  <a:pt x="87" y="519"/>
                  <a:pt x="87" y="519"/>
                </a:cubicBezTo>
                <a:cubicBezTo>
                  <a:pt x="295" y="519"/>
                  <a:pt x="295" y="519"/>
                  <a:pt x="295" y="519"/>
                </a:cubicBezTo>
                <a:cubicBezTo>
                  <a:pt x="295" y="519"/>
                  <a:pt x="295" y="519"/>
                  <a:pt x="295" y="519"/>
                </a:cubicBezTo>
                <a:cubicBezTo>
                  <a:pt x="464" y="519"/>
                  <a:pt x="464" y="519"/>
                  <a:pt x="464" y="519"/>
                </a:cubicBezTo>
                <a:cubicBezTo>
                  <a:pt x="511" y="519"/>
                  <a:pt x="511" y="519"/>
                  <a:pt x="511" y="519"/>
                </a:cubicBezTo>
                <a:cubicBezTo>
                  <a:pt x="516" y="519"/>
                  <a:pt x="519" y="516"/>
                  <a:pt x="519" y="511"/>
                </a:cubicBezTo>
                <a:cubicBezTo>
                  <a:pt x="519" y="506"/>
                  <a:pt x="516" y="502"/>
                  <a:pt x="511" y="502"/>
                </a:cubicBezTo>
                <a:close/>
                <a:moveTo>
                  <a:pt x="242" y="43"/>
                </a:moveTo>
                <a:cubicBezTo>
                  <a:pt x="242" y="39"/>
                  <a:pt x="246" y="35"/>
                  <a:pt x="251" y="35"/>
                </a:cubicBezTo>
                <a:cubicBezTo>
                  <a:pt x="256" y="35"/>
                  <a:pt x="260" y="39"/>
                  <a:pt x="260" y="43"/>
                </a:cubicBezTo>
                <a:cubicBezTo>
                  <a:pt x="260" y="61"/>
                  <a:pt x="260" y="61"/>
                  <a:pt x="260" y="61"/>
                </a:cubicBezTo>
                <a:cubicBezTo>
                  <a:pt x="260" y="66"/>
                  <a:pt x="256" y="69"/>
                  <a:pt x="251" y="69"/>
                </a:cubicBezTo>
                <a:cubicBezTo>
                  <a:pt x="246" y="69"/>
                  <a:pt x="242" y="66"/>
                  <a:pt x="242" y="61"/>
                </a:cubicBezTo>
                <a:lnTo>
                  <a:pt x="242" y="43"/>
                </a:lnTo>
                <a:close/>
                <a:moveTo>
                  <a:pt x="381" y="182"/>
                </a:moveTo>
                <a:cubicBezTo>
                  <a:pt x="381" y="177"/>
                  <a:pt x="385" y="173"/>
                  <a:pt x="390" y="173"/>
                </a:cubicBezTo>
                <a:cubicBezTo>
                  <a:pt x="394" y="173"/>
                  <a:pt x="398" y="177"/>
                  <a:pt x="398" y="182"/>
                </a:cubicBezTo>
                <a:cubicBezTo>
                  <a:pt x="398" y="199"/>
                  <a:pt x="398" y="199"/>
                  <a:pt x="398" y="199"/>
                </a:cubicBezTo>
                <a:cubicBezTo>
                  <a:pt x="398" y="204"/>
                  <a:pt x="394" y="208"/>
                  <a:pt x="390" y="208"/>
                </a:cubicBezTo>
                <a:cubicBezTo>
                  <a:pt x="385" y="208"/>
                  <a:pt x="381" y="204"/>
                  <a:pt x="381" y="199"/>
                </a:cubicBezTo>
                <a:lnTo>
                  <a:pt x="381" y="182"/>
                </a:lnTo>
                <a:close/>
                <a:moveTo>
                  <a:pt x="381" y="234"/>
                </a:moveTo>
                <a:cubicBezTo>
                  <a:pt x="381" y="229"/>
                  <a:pt x="385" y="225"/>
                  <a:pt x="390" y="225"/>
                </a:cubicBezTo>
                <a:cubicBezTo>
                  <a:pt x="394" y="225"/>
                  <a:pt x="398" y="229"/>
                  <a:pt x="398" y="234"/>
                </a:cubicBezTo>
                <a:cubicBezTo>
                  <a:pt x="398" y="251"/>
                  <a:pt x="398" y="251"/>
                  <a:pt x="398" y="251"/>
                </a:cubicBezTo>
                <a:cubicBezTo>
                  <a:pt x="398" y="256"/>
                  <a:pt x="394" y="260"/>
                  <a:pt x="390" y="260"/>
                </a:cubicBezTo>
                <a:cubicBezTo>
                  <a:pt x="385" y="260"/>
                  <a:pt x="381" y="256"/>
                  <a:pt x="381" y="251"/>
                </a:cubicBezTo>
                <a:lnTo>
                  <a:pt x="381" y="234"/>
                </a:lnTo>
                <a:close/>
                <a:moveTo>
                  <a:pt x="381" y="286"/>
                </a:moveTo>
                <a:cubicBezTo>
                  <a:pt x="381" y="281"/>
                  <a:pt x="385" y="277"/>
                  <a:pt x="390" y="277"/>
                </a:cubicBezTo>
                <a:cubicBezTo>
                  <a:pt x="394" y="277"/>
                  <a:pt x="398" y="281"/>
                  <a:pt x="398" y="286"/>
                </a:cubicBezTo>
                <a:cubicBezTo>
                  <a:pt x="398" y="303"/>
                  <a:pt x="398" y="303"/>
                  <a:pt x="398" y="303"/>
                </a:cubicBezTo>
                <a:cubicBezTo>
                  <a:pt x="398" y="308"/>
                  <a:pt x="394" y="312"/>
                  <a:pt x="390" y="312"/>
                </a:cubicBezTo>
                <a:cubicBezTo>
                  <a:pt x="385" y="312"/>
                  <a:pt x="381" y="308"/>
                  <a:pt x="381" y="303"/>
                </a:cubicBezTo>
                <a:lnTo>
                  <a:pt x="381" y="286"/>
                </a:lnTo>
                <a:close/>
                <a:moveTo>
                  <a:pt x="381" y="338"/>
                </a:moveTo>
                <a:cubicBezTo>
                  <a:pt x="381" y="333"/>
                  <a:pt x="385" y="329"/>
                  <a:pt x="390" y="329"/>
                </a:cubicBezTo>
                <a:cubicBezTo>
                  <a:pt x="394" y="329"/>
                  <a:pt x="398" y="333"/>
                  <a:pt x="398" y="338"/>
                </a:cubicBezTo>
                <a:cubicBezTo>
                  <a:pt x="398" y="355"/>
                  <a:pt x="398" y="355"/>
                  <a:pt x="398" y="355"/>
                </a:cubicBezTo>
                <a:cubicBezTo>
                  <a:pt x="398" y="360"/>
                  <a:pt x="394" y="364"/>
                  <a:pt x="390" y="364"/>
                </a:cubicBezTo>
                <a:cubicBezTo>
                  <a:pt x="385" y="364"/>
                  <a:pt x="381" y="360"/>
                  <a:pt x="381" y="355"/>
                </a:cubicBezTo>
                <a:lnTo>
                  <a:pt x="381" y="338"/>
                </a:lnTo>
                <a:close/>
                <a:moveTo>
                  <a:pt x="381" y="390"/>
                </a:moveTo>
                <a:cubicBezTo>
                  <a:pt x="381" y="385"/>
                  <a:pt x="385" y="381"/>
                  <a:pt x="390" y="381"/>
                </a:cubicBezTo>
                <a:cubicBezTo>
                  <a:pt x="394" y="381"/>
                  <a:pt x="398" y="385"/>
                  <a:pt x="398" y="390"/>
                </a:cubicBezTo>
                <a:cubicBezTo>
                  <a:pt x="398" y="407"/>
                  <a:pt x="398" y="407"/>
                  <a:pt x="398" y="407"/>
                </a:cubicBezTo>
                <a:cubicBezTo>
                  <a:pt x="398" y="412"/>
                  <a:pt x="394" y="416"/>
                  <a:pt x="390" y="416"/>
                </a:cubicBezTo>
                <a:cubicBezTo>
                  <a:pt x="385" y="416"/>
                  <a:pt x="381" y="412"/>
                  <a:pt x="381" y="407"/>
                </a:cubicBezTo>
                <a:lnTo>
                  <a:pt x="381" y="390"/>
                </a:lnTo>
                <a:close/>
                <a:moveTo>
                  <a:pt x="329" y="182"/>
                </a:moveTo>
                <a:cubicBezTo>
                  <a:pt x="329" y="177"/>
                  <a:pt x="333" y="173"/>
                  <a:pt x="338" y="173"/>
                </a:cubicBezTo>
                <a:cubicBezTo>
                  <a:pt x="342" y="173"/>
                  <a:pt x="346" y="177"/>
                  <a:pt x="346" y="182"/>
                </a:cubicBezTo>
                <a:cubicBezTo>
                  <a:pt x="346" y="199"/>
                  <a:pt x="346" y="199"/>
                  <a:pt x="346" y="199"/>
                </a:cubicBezTo>
                <a:cubicBezTo>
                  <a:pt x="346" y="204"/>
                  <a:pt x="342" y="208"/>
                  <a:pt x="338" y="208"/>
                </a:cubicBezTo>
                <a:cubicBezTo>
                  <a:pt x="333" y="208"/>
                  <a:pt x="329" y="204"/>
                  <a:pt x="329" y="199"/>
                </a:cubicBezTo>
                <a:lnTo>
                  <a:pt x="329" y="182"/>
                </a:lnTo>
                <a:close/>
                <a:moveTo>
                  <a:pt x="329" y="234"/>
                </a:moveTo>
                <a:cubicBezTo>
                  <a:pt x="329" y="229"/>
                  <a:pt x="333" y="225"/>
                  <a:pt x="338" y="225"/>
                </a:cubicBezTo>
                <a:cubicBezTo>
                  <a:pt x="342" y="225"/>
                  <a:pt x="346" y="229"/>
                  <a:pt x="346" y="234"/>
                </a:cubicBezTo>
                <a:cubicBezTo>
                  <a:pt x="346" y="251"/>
                  <a:pt x="346" y="251"/>
                  <a:pt x="346" y="251"/>
                </a:cubicBezTo>
                <a:cubicBezTo>
                  <a:pt x="346" y="256"/>
                  <a:pt x="342" y="260"/>
                  <a:pt x="338" y="260"/>
                </a:cubicBezTo>
                <a:cubicBezTo>
                  <a:pt x="333" y="260"/>
                  <a:pt x="329" y="256"/>
                  <a:pt x="329" y="251"/>
                </a:cubicBezTo>
                <a:lnTo>
                  <a:pt x="329" y="234"/>
                </a:lnTo>
                <a:close/>
                <a:moveTo>
                  <a:pt x="329" y="286"/>
                </a:moveTo>
                <a:cubicBezTo>
                  <a:pt x="329" y="281"/>
                  <a:pt x="333" y="277"/>
                  <a:pt x="338" y="277"/>
                </a:cubicBezTo>
                <a:cubicBezTo>
                  <a:pt x="342" y="277"/>
                  <a:pt x="346" y="281"/>
                  <a:pt x="346" y="286"/>
                </a:cubicBezTo>
                <a:cubicBezTo>
                  <a:pt x="346" y="303"/>
                  <a:pt x="346" y="303"/>
                  <a:pt x="346" y="303"/>
                </a:cubicBezTo>
                <a:cubicBezTo>
                  <a:pt x="346" y="308"/>
                  <a:pt x="342" y="312"/>
                  <a:pt x="338" y="312"/>
                </a:cubicBezTo>
                <a:cubicBezTo>
                  <a:pt x="333" y="312"/>
                  <a:pt x="329" y="308"/>
                  <a:pt x="329" y="303"/>
                </a:cubicBezTo>
                <a:lnTo>
                  <a:pt x="329" y="286"/>
                </a:lnTo>
                <a:close/>
                <a:moveTo>
                  <a:pt x="329" y="338"/>
                </a:moveTo>
                <a:cubicBezTo>
                  <a:pt x="329" y="333"/>
                  <a:pt x="333" y="329"/>
                  <a:pt x="338" y="329"/>
                </a:cubicBezTo>
                <a:cubicBezTo>
                  <a:pt x="342" y="329"/>
                  <a:pt x="346" y="333"/>
                  <a:pt x="346" y="338"/>
                </a:cubicBezTo>
                <a:cubicBezTo>
                  <a:pt x="346" y="355"/>
                  <a:pt x="346" y="355"/>
                  <a:pt x="346" y="355"/>
                </a:cubicBezTo>
                <a:cubicBezTo>
                  <a:pt x="346" y="360"/>
                  <a:pt x="342" y="364"/>
                  <a:pt x="338" y="364"/>
                </a:cubicBezTo>
                <a:cubicBezTo>
                  <a:pt x="333" y="364"/>
                  <a:pt x="329" y="360"/>
                  <a:pt x="329" y="355"/>
                </a:cubicBezTo>
                <a:lnTo>
                  <a:pt x="329" y="338"/>
                </a:lnTo>
                <a:close/>
                <a:moveTo>
                  <a:pt x="329" y="390"/>
                </a:moveTo>
                <a:cubicBezTo>
                  <a:pt x="329" y="385"/>
                  <a:pt x="333" y="381"/>
                  <a:pt x="338" y="381"/>
                </a:cubicBezTo>
                <a:cubicBezTo>
                  <a:pt x="342" y="381"/>
                  <a:pt x="346" y="385"/>
                  <a:pt x="346" y="390"/>
                </a:cubicBezTo>
                <a:cubicBezTo>
                  <a:pt x="346" y="407"/>
                  <a:pt x="346" y="407"/>
                  <a:pt x="346" y="407"/>
                </a:cubicBezTo>
                <a:cubicBezTo>
                  <a:pt x="346" y="412"/>
                  <a:pt x="342" y="416"/>
                  <a:pt x="338" y="416"/>
                </a:cubicBezTo>
                <a:cubicBezTo>
                  <a:pt x="333" y="416"/>
                  <a:pt x="329" y="412"/>
                  <a:pt x="329" y="407"/>
                </a:cubicBezTo>
                <a:lnTo>
                  <a:pt x="329" y="390"/>
                </a:lnTo>
                <a:close/>
                <a:moveTo>
                  <a:pt x="191" y="43"/>
                </a:moveTo>
                <a:cubicBezTo>
                  <a:pt x="191" y="39"/>
                  <a:pt x="194" y="35"/>
                  <a:pt x="199" y="35"/>
                </a:cubicBezTo>
                <a:cubicBezTo>
                  <a:pt x="204" y="35"/>
                  <a:pt x="208" y="39"/>
                  <a:pt x="208" y="43"/>
                </a:cubicBezTo>
                <a:cubicBezTo>
                  <a:pt x="208" y="61"/>
                  <a:pt x="208" y="61"/>
                  <a:pt x="208" y="61"/>
                </a:cubicBezTo>
                <a:cubicBezTo>
                  <a:pt x="208" y="66"/>
                  <a:pt x="204" y="69"/>
                  <a:pt x="199" y="69"/>
                </a:cubicBezTo>
                <a:cubicBezTo>
                  <a:pt x="194" y="69"/>
                  <a:pt x="191" y="66"/>
                  <a:pt x="191" y="61"/>
                </a:cubicBezTo>
                <a:lnTo>
                  <a:pt x="191" y="43"/>
                </a:lnTo>
                <a:close/>
                <a:moveTo>
                  <a:pt x="191" y="95"/>
                </a:moveTo>
                <a:cubicBezTo>
                  <a:pt x="191" y="91"/>
                  <a:pt x="194" y="87"/>
                  <a:pt x="199" y="87"/>
                </a:cubicBezTo>
                <a:cubicBezTo>
                  <a:pt x="204" y="87"/>
                  <a:pt x="208" y="91"/>
                  <a:pt x="208" y="95"/>
                </a:cubicBezTo>
                <a:cubicBezTo>
                  <a:pt x="208" y="113"/>
                  <a:pt x="208" y="113"/>
                  <a:pt x="208" y="113"/>
                </a:cubicBezTo>
                <a:cubicBezTo>
                  <a:pt x="208" y="117"/>
                  <a:pt x="204" y="121"/>
                  <a:pt x="199" y="121"/>
                </a:cubicBezTo>
                <a:cubicBezTo>
                  <a:pt x="194" y="121"/>
                  <a:pt x="191" y="117"/>
                  <a:pt x="191" y="113"/>
                </a:cubicBezTo>
                <a:lnTo>
                  <a:pt x="191" y="95"/>
                </a:lnTo>
                <a:close/>
                <a:moveTo>
                  <a:pt x="191" y="147"/>
                </a:moveTo>
                <a:cubicBezTo>
                  <a:pt x="191" y="143"/>
                  <a:pt x="194" y="139"/>
                  <a:pt x="199" y="139"/>
                </a:cubicBezTo>
                <a:cubicBezTo>
                  <a:pt x="204" y="139"/>
                  <a:pt x="208" y="143"/>
                  <a:pt x="208" y="147"/>
                </a:cubicBezTo>
                <a:cubicBezTo>
                  <a:pt x="208" y="165"/>
                  <a:pt x="208" y="165"/>
                  <a:pt x="208" y="165"/>
                </a:cubicBezTo>
                <a:cubicBezTo>
                  <a:pt x="208" y="169"/>
                  <a:pt x="204" y="173"/>
                  <a:pt x="199" y="173"/>
                </a:cubicBezTo>
                <a:cubicBezTo>
                  <a:pt x="194" y="173"/>
                  <a:pt x="191" y="169"/>
                  <a:pt x="191" y="165"/>
                </a:cubicBezTo>
                <a:lnTo>
                  <a:pt x="191" y="147"/>
                </a:lnTo>
                <a:close/>
                <a:moveTo>
                  <a:pt x="191" y="199"/>
                </a:moveTo>
                <a:cubicBezTo>
                  <a:pt x="191" y="194"/>
                  <a:pt x="194" y="191"/>
                  <a:pt x="199" y="191"/>
                </a:cubicBezTo>
                <a:cubicBezTo>
                  <a:pt x="204" y="191"/>
                  <a:pt x="208" y="194"/>
                  <a:pt x="208" y="199"/>
                </a:cubicBezTo>
                <a:cubicBezTo>
                  <a:pt x="208" y="217"/>
                  <a:pt x="208" y="217"/>
                  <a:pt x="208" y="217"/>
                </a:cubicBezTo>
                <a:cubicBezTo>
                  <a:pt x="208" y="221"/>
                  <a:pt x="204" y="225"/>
                  <a:pt x="199" y="225"/>
                </a:cubicBezTo>
                <a:cubicBezTo>
                  <a:pt x="194" y="225"/>
                  <a:pt x="191" y="221"/>
                  <a:pt x="191" y="217"/>
                </a:cubicBezTo>
                <a:lnTo>
                  <a:pt x="191" y="199"/>
                </a:lnTo>
                <a:close/>
                <a:moveTo>
                  <a:pt x="191" y="251"/>
                </a:moveTo>
                <a:cubicBezTo>
                  <a:pt x="191" y="246"/>
                  <a:pt x="194" y="243"/>
                  <a:pt x="199" y="243"/>
                </a:cubicBezTo>
                <a:cubicBezTo>
                  <a:pt x="204" y="243"/>
                  <a:pt x="208" y="246"/>
                  <a:pt x="208" y="251"/>
                </a:cubicBezTo>
                <a:cubicBezTo>
                  <a:pt x="208" y="268"/>
                  <a:pt x="208" y="268"/>
                  <a:pt x="208" y="268"/>
                </a:cubicBezTo>
                <a:cubicBezTo>
                  <a:pt x="208" y="273"/>
                  <a:pt x="204" y="277"/>
                  <a:pt x="199" y="277"/>
                </a:cubicBezTo>
                <a:cubicBezTo>
                  <a:pt x="194" y="277"/>
                  <a:pt x="191" y="273"/>
                  <a:pt x="191" y="268"/>
                </a:cubicBezTo>
                <a:lnTo>
                  <a:pt x="191" y="251"/>
                </a:lnTo>
                <a:close/>
                <a:moveTo>
                  <a:pt x="191" y="303"/>
                </a:moveTo>
                <a:cubicBezTo>
                  <a:pt x="191" y="298"/>
                  <a:pt x="194" y="294"/>
                  <a:pt x="199" y="294"/>
                </a:cubicBezTo>
                <a:cubicBezTo>
                  <a:pt x="204" y="294"/>
                  <a:pt x="208" y="298"/>
                  <a:pt x="208" y="303"/>
                </a:cubicBezTo>
                <a:cubicBezTo>
                  <a:pt x="208" y="320"/>
                  <a:pt x="208" y="320"/>
                  <a:pt x="208" y="320"/>
                </a:cubicBezTo>
                <a:cubicBezTo>
                  <a:pt x="208" y="325"/>
                  <a:pt x="204" y="329"/>
                  <a:pt x="199" y="329"/>
                </a:cubicBezTo>
                <a:cubicBezTo>
                  <a:pt x="194" y="329"/>
                  <a:pt x="191" y="325"/>
                  <a:pt x="191" y="320"/>
                </a:cubicBezTo>
                <a:lnTo>
                  <a:pt x="191" y="303"/>
                </a:lnTo>
                <a:close/>
                <a:moveTo>
                  <a:pt x="191" y="355"/>
                </a:moveTo>
                <a:cubicBezTo>
                  <a:pt x="191" y="350"/>
                  <a:pt x="194" y="346"/>
                  <a:pt x="199" y="346"/>
                </a:cubicBezTo>
                <a:cubicBezTo>
                  <a:pt x="204" y="346"/>
                  <a:pt x="208" y="350"/>
                  <a:pt x="208" y="355"/>
                </a:cubicBezTo>
                <a:cubicBezTo>
                  <a:pt x="208" y="372"/>
                  <a:pt x="208" y="372"/>
                  <a:pt x="208" y="372"/>
                </a:cubicBezTo>
                <a:cubicBezTo>
                  <a:pt x="208" y="377"/>
                  <a:pt x="204" y="381"/>
                  <a:pt x="199" y="381"/>
                </a:cubicBezTo>
                <a:cubicBezTo>
                  <a:pt x="194" y="381"/>
                  <a:pt x="191" y="377"/>
                  <a:pt x="191" y="372"/>
                </a:cubicBezTo>
                <a:lnTo>
                  <a:pt x="191" y="355"/>
                </a:lnTo>
                <a:close/>
                <a:moveTo>
                  <a:pt x="139" y="43"/>
                </a:moveTo>
                <a:cubicBezTo>
                  <a:pt x="139" y="39"/>
                  <a:pt x="142" y="35"/>
                  <a:pt x="147" y="35"/>
                </a:cubicBezTo>
                <a:cubicBezTo>
                  <a:pt x="152" y="35"/>
                  <a:pt x="156" y="39"/>
                  <a:pt x="156" y="43"/>
                </a:cubicBezTo>
                <a:cubicBezTo>
                  <a:pt x="156" y="61"/>
                  <a:pt x="156" y="61"/>
                  <a:pt x="156" y="61"/>
                </a:cubicBezTo>
                <a:cubicBezTo>
                  <a:pt x="156" y="66"/>
                  <a:pt x="152" y="69"/>
                  <a:pt x="147" y="69"/>
                </a:cubicBezTo>
                <a:cubicBezTo>
                  <a:pt x="142" y="69"/>
                  <a:pt x="139" y="66"/>
                  <a:pt x="139" y="61"/>
                </a:cubicBezTo>
                <a:lnTo>
                  <a:pt x="139" y="43"/>
                </a:lnTo>
                <a:close/>
                <a:moveTo>
                  <a:pt x="139" y="95"/>
                </a:moveTo>
                <a:cubicBezTo>
                  <a:pt x="139" y="91"/>
                  <a:pt x="142" y="87"/>
                  <a:pt x="147" y="87"/>
                </a:cubicBezTo>
                <a:cubicBezTo>
                  <a:pt x="152" y="87"/>
                  <a:pt x="156" y="91"/>
                  <a:pt x="156" y="95"/>
                </a:cubicBezTo>
                <a:cubicBezTo>
                  <a:pt x="156" y="113"/>
                  <a:pt x="156" y="113"/>
                  <a:pt x="156" y="113"/>
                </a:cubicBezTo>
                <a:cubicBezTo>
                  <a:pt x="156" y="117"/>
                  <a:pt x="152" y="121"/>
                  <a:pt x="147" y="121"/>
                </a:cubicBezTo>
                <a:cubicBezTo>
                  <a:pt x="142" y="121"/>
                  <a:pt x="139" y="117"/>
                  <a:pt x="139" y="113"/>
                </a:cubicBezTo>
                <a:lnTo>
                  <a:pt x="139" y="95"/>
                </a:lnTo>
                <a:close/>
                <a:moveTo>
                  <a:pt x="139" y="147"/>
                </a:moveTo>
                <a:cubicBezTo>
                  <a:pt x="139" y="143"/>
                  <a:pt x="142" y="139"/>
                  <a:pt x="147" y="139"/>
                </a:cubicBezTo>
                <a:cubicBezTo>
                  <a:pt x="152" y="139"/>
                  <a:pt x="156" y="143"/>
                  <a:pt x="156" y="147"/>
                </a:cubicBezTo>
                <a:cubicBezTo>
                  <a:pt x="156" y="165"/>
                  <a:pt x="156" y="165"/>
                  <a:pt x="156" y="165"/>
                </a:cubicBezTo>
                <a:cubicBezTo>
                  <a:pt x="156" y="169"/>
                  <a:pt x="152" y="173"/>
                  <a:pt x="147" y="173"/>
                </a:cubicBezTo>
                <a:cubicBezTo>
                  <a:pt x="142" y="173"/>
                  <a:pt x="139" y="169"/>
                  <a:pt x="139" y="165"/>
                </a:cubicBezTo>
                <a:lnTo>
                  <a:pt x="139" y="147"/>
                </a:lnTo>
                <a:close/>
                <a:moveTo>
                  <a:pt x="139" y="199"/>
                </a:moveTo>
                <a:cubicBezTo>
                  <a:pt x="139" y="194"/>
                  <a:pt x="142" y="191"/>
                  <a:pt x="147" y="191"/>
                </a:cubicBezTo>
                <a:cubicBezTo>
                  <a:pt x="152" y="191"/>
                  <a:pt x="156" y="194"/>
                  <a:pt x="156" y="199"/>
                </a:cubicBezTo>
                <a:cubicBezTo>
                  <a:pt x="156" y="217"/>
                  <a:pt x="156" y="217"/>
                  <a:pt x="156" y="217"/>
                </a:cubicBezTo>
                <a:cubicBezTo>
                  <a:pt x="156" y="221"/>
                  <a:pt x="152" y="225"/>
                  <a:pt x="147" y="225"/>
                </a:cubicBezTo>
                <a:cubicBezTo>
                  <a:pt x="142" y="225"/>
                  <a:pt x="139" y="221"/>
                  <a:pt x="139" y="217"/>
                </a:cubicBezTo>
                <a:lnTo>
                  <a:pt x="139" y="199"/>
                </a:lnTo>
                <a:close/>
                <a:moveTo>
                  <a:pt x="139" y="251"/>
                </a:moveTo>
                <a:cubicBezTo>
                  <a:pt x="139" y="246"/>
                  <a:pt x="142" y="243"/>
                  <a:pt x="147" y="243"/>
                </a:cubicBezTo>
                <a:cubicBezTo>
                  <a:pt x="152" y="243"/>
                  <a:pt x="156" y="246"/>
                  <a:pt x="156" y="251"/>
                </a:cubicBezTo>
                <a:cubicBezTo>
                  <a:pt x="156" y="268"/>
                  <a:pt x="156" y="268"/>
                  <a:pt x="156" y="268"/>
                </a:cubicBezTo>
                <a:cubicBezTo>
                  <a:pt x="156" y="273"/>
                  <a:pt x="152" y="277"/>
                  <a:pt x="147" y="277"/>
                </a:cubicBezTo>
                <a:cubicBezTo>
                  <a:pt x="142" y="277"/>
                  <a:pt x="139" y="273"/>
                  <a:pt x="139" y="268"/>
                </a:cubicBezTo>
                <a:lnTo>
                  <a:pt x="139" y="251"/>
                </a:lnTo>
                <a:close/>
                <a:moveTo>
                  <a:pt x="139" y="303"/>
                </a:moveTo>
                <a:cubicBezTo>
                  <a:pt x="139" y="298"/>
                  <a:pt x="142" y="294"/>
                  <a:pt x="147" y="294"/>
                </a:cubicBezTo>
                <a:cubicBezTo>
                  <a:pt x="152" y="294"/>
                  <a:pt x="156" y="298"/>
                  <a:pt x="156" y="303"/>
                </a:cubicBezTo>
                <a:cubicBezTo>
                  <a:pt x="156" y="320"/>
                  <a:pt x="156" y="320"/>
                  <a:pt x="156" y="320"/>
                </a:cubicBezTo>
                <a:cubicBezTo>
                  <a:pt x="156" y="325"/>
                  <a:pt x="152" y="329"/>
                  <a:pt x="147" y="329"/>
                </a:cubicBezTo>
                <a:cubicBezTo>
                  <a:pt x="142" y="329"/>
                  <a:pt x="139" y="325"/>
                  <a:pt x="139" y="320"/>
                </a:cubicBezTo>
                <a:lnTo>
                  <a:pt x="139" y="303"/>
                </a:lnTo>
                <a:close/>
                <a:moveTo>
                  <a:pt x="139" y="355"/>
                </a:moveTo>
                <a:cubicBezTo>
                  <a:pt x="139" y="350"/>
                  <a:pt x="142" y="346"/>
                  <a:pt x="147" y="346"/>
                </a:cubicBezTo>
                <a:cubicBezTo>
                  <a:pt x="152" y="346"/>
                  <a:pt x="156" y="350"/>
                  <a:pt x="156" y="355"/>
                </a:cubicBezTo>
                <a:cubicBezTo>
                  <a:pt x="156" y="372"/>
                  <a:pt x="156" y="372"/>
                  <a:pt x="156" y="372"/>
                </a:cubicBezTo>
                <a:cubicBezTo>
                  <a:pt x="156" y="377"/>
                  <a:pt x="152" y="381"/>
                  <a:pt x="147" y="381"/>
                </a:cubicBezTo>
                <a:cubicBezTo>
                  <a:pt x="142" y="381"/>
                  <a:pt x="139" y="377"/>
                  <a:pt x="139" y="372"/>
                </a:cubicBezTo>
                <a:lnTo>
                  <a:pt x="139" y="355"/>
                </a:lnTo>
                <a:close/>
                <a:moveTo>
                  <a:pt x="139" y="407"/>
                </a:moveTo>
                <a:cubicBezTo>
                  <a:pt x="139" y="402"/>
                  <a:pt x="142" y="398"/>
                  <a:pt x="147" y="398"/>
                </a:cubicBezTo>
                <a:cubicBezTo>
                  <a:pt x="152" y="398"/>
                  <a:pt x="156" y="402"/>
                  <a:pt x="156" y="407"/>
                </a:cubicBezTo>
                <a:cubicBezTo>
                  <a:pt x="156" y="409"/>
                  <a:pt x="156" y="409"/>
                  <a:pt x="156" y="409"/>
                </a:cubicBezTo>
                <a:cubicBezTo>
                  <a:pt x="149" y="414"/>
                  <a:pt x="143" y="420"/>
                  <a:pt x="139" y="427"/>
                </a:cubicBezTo>
                <a:cubicBezTo>
                  <a:pt x="139" y="426"/>
                  <a:pt x="139" y="425"/>
                  <a:pt x="139" y="424"/>
                </a:cubicBezTo>
                <a:lnTo>
                  <a:pt x="139" y="407"/>
                </a:lnTo>
                <a:close/>
                <a:moveTo>
                  <a:pt x="87" y="43"/>
                </a:moveTo>
                <a:cubicBezTo>
                  <a:pt x="87" y="39"/>
                  <a:pt x="91" y="35"/>
                  <a:pt x="95" y="35"/>
                </a:cubicBezTo>
                <a:cubicBezTo>
                  <a:pt x="100" y="35"/>
                  <a:pt x="104" y="39"/>
                  <a:pt x="104" y="43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4" y="66"/>
                  <a:pt x="100" y="69"/>
                  <a:pt x="95" y="69"/>
                </a:cubicBezTo>
                <a:cubicBezTo>
                  <a:pt x="91" y="69"/>
                  <a:pt x="87" y="66"/>
                  <a:pt x="87" y="61"/>
                </a:cubicBezTo>
                <a:lnTo>
                  <a:pt x="87" y="43"/>
                </a:lnTo>
                <a:close/>
                <a:moveTo>
                  <a:pt x="87" y="95"/>
                </a:moveTo>
                <a:cubicBezTo>
                  <a:pt x="87" y="91"/>
                  <a:pt x="91" y="87"/>
                  <a:pt x="95" y="87"/>
                </a:cubicBezTo>
                <a:cubicBezTo>
                  <a:pt x="100" y="87"/>
                  <a:pt x="104" y="91"/>
                  <a:pt x="104" y="95"/>
                </a:cubicBezTo>
                <a:cubicBezTo>
                  <a:pt x="104" y="113"/>
                  <a:pt x="104" y="113"/>
                  <a:pt x="104" y="113"/>
                </a:cubicBezTo>
                <a:cubicBezTo>
                  <a:pt x="104" y="117"/>
                  <a:pt x="100" y="121"/>
                  <a:pt x="95" y="121"/>
                </a:cubicBezTo>
                <a:cubicBezTo>
                  <a:pt x="91" y="121"/>
                  <a:pt x="87" y="117"/>
                  <a:pt x="87" y="113"/>
                </a:cubicBezTo>
                <a:lnTo>
                  <a:pt x="87" y="95"/>
                </a:lnTo>
                <a:close/>
                <a:moveTo>
                  <a:pt x="87" y="147"/>
                </a:moveTo>
                <a:cubicBezTo>
                  <a:pt x="87" y="143"/>
                  <a:pt x="91" y="139"/>
                  <a:pt x="95" y="139"/>
                </a:cubicBezTo>
                <a:cubicBezTo>
                  <a:pt x="100" y="139"/>
                  <a:pt x="104" y="143"/>
                  <a:pt x="104" y="147"/>
                </a:cubicBezTo>
                <a:cubicBezTo>
                  <a:pt x="104" y="165"/>
                  <a:pt x="104" y="165"/>
                  <a:pt x="104" y="165"/>
                </a:cubicBezTo>
                <a:cubicBezTo>
                  <a:pt x="104" y="169"/>
                  <a:pt x="100" y="173"/>
                  <a:pt x="95" y="173"/>
                </a:cubicBezTo>
                <a:cubicBezTo>
                  <a:pt x="91" y="173"/>
                  <a:pt x="87" y="169"/>
                  <a:pt x="87" y="165"/>
                </a:cubicBezTo>
                <a:lnTo>
                  <a:pt x="87" y="147"/>
                </a:lnTo>
                <a:close/>
                <a:moveTo>
                  <a:pt x="87" y="199"/>
                </a:moveTo>
                <a:cubicBezTo>
                  <a:pt x="87" y="194"/>
                  <a:pt x="91" y="191"/>
                  <a:pt x="95" y="191"/>
                </a:cubicBezTo>
                <a:cubicBezTo>
                  <a:pt x="100" y="191"/>
                  <a:pt x="104" y="194"/>
                  <a:pt x="104" y="199"/>
                </a:cubicBezTo>
                <a:cubicBezTo>
                  <a:pt x="104" y="217"/>
                  <a:pt x="104" y="217"/>
                  <a:pt x="104" y="217"/>
                </a:cubicBezTo>
                <a:cubicBezTo>
                  <a:pt x="104" y="221"/>
                  <a:pt x="100" y="225"/>
                  <a:pt x="95" y="225"/>
                </a:cubicBezTo>
                <a:cubicBezTo>
                  <a:pt x="91" y="225"/>
                  <a:pt x="87" y="221"/>
                  <a:pt x="87" y="217"/>
                </a:cubicBezTo>
                <a:lnTo>
                  <a:pt x="87" y="199"/>
                </a:lnTo>
                <a:close/>
                <a:moveTo>
                  <a:pt x="87" y="251"/>
                </a:moveTo>
                <a:cubicBezTo>
                  <a:pt x="87" y="246"/>
                  <a:pt x="91" y="243"/>
                  <a:pt x="95" y="243"/>
                </a:cubicBezTo>
                <a:cubicBezTo>
                  <a:pt x="100" y="243"/>
                  <a:pt x="104" y="246"/>
                  <a:pt x="104" y="251"/>
                </a:cubicBezTo>
                <a:cubicBezTo>
                  <a:pt x="104" y="268"/>
                  <a:pt x="104" y="268"/>
                  <a:pt x="104" y="268"/>
                </a:cubicBezTo>
                <a:cubicBezTo>
                  <a:pt x="104" y="273"/>
                  <a:pt x="100" y="277"/>
                  <a:pt x="95" y="277"/>
                </a:cubicBezTo>
                <a:cubicBezTo>
                  <a:pt x="91" y="277"/>
                  <a:pt x="87" y="273"/>
                  <a:pt x="87" y="268"/>
                </a:cubicBezTo>
                <a:lnTo>
                  <a:pt x="87" y="251"/>
                </a:lnTo>
                <a:close/>
                <a:moveTo>
                  <a:pt x="87" y="303"/>
                </a:moveTo>
                <a:cubicBezTo>
                  <a:pt x="87" y="298"/>
                  <a:pt x="91" y="294"/>
                  <a:pt x="95" y="294"/>
                </a:cubicBezTo>
                <a:cubicBezTo>
                  <a:pt x="100" y="294"/>
                  <a:pt x="104" y="298"/>
                  <a:pt x="104" y="303"/>
                </a:cubicBezTo>
                <a:cubicBezTo>
                  <a:pt x="104" y="320"/>
                  <a:pt x="104" y="320"/>
                  <a:pt x="104" y="320"/>
                </a:cubicBezTo>
                <a:cubicBezTo>
                  <a:pt x="104" y="325"/>
                  <a:pt x="100" y="329"/>
                  <a:pt x="95" y="329"/>
                </a:cubicBezTo>
                <a:cubicBezTo>
                  <a:pt x="91" y="329"/>
                  <a:pt x="87" y="325"/>
                  <a:pt x="87" y="320"/>
                </a:cubicBezTo>
                <a:lnTo>
                  <a:pt x="87" y="303"/>
                </a:lnTo>
                <a:close/>
                <a:moveTo>
                  <a:pt x="87" y="355"/>
                </a:moveTo>
                <a:cubicBezTo>
                  <a:pt x="87" y="350"/>
                  <a:pt x="91" y="346"/>
                  <a:pt x="95" y="346"/>
                </a:cubicBezTo>
                <a:cubicBezTo>
                  <a:pt x="100" y="346"/>
                  <a:pt x="104" y="350"/>
                  <a:pt x="104" y="355"/>
                </a:cubicBezTo>
                <a:cubicBezTo>
                  <a:pt x="104" y="372"/>
                  <a:pt x="104" y="372"/>
                  <a:pt x="104" y="372"/>
                </a:cubicBezTo>
                <a:cubicBezTo>
                  <a:pt x="104" y="377"/>
                  <a:pt x="100" y="381"/>
                  <a:pt x="95" y="381"/>
                </a:cubicBezTo>
                <a:cubicBezTo>
                  <a:pt x="91" y="381"/>
                  <a:pt x="87" y="377"/>
                  <a:pt x="87" y="372"/>
                </a:cubicBezTo>
                <a:lnTo>
                  <a:pt x="87" y="355"/>
                </a:lnTo>
                <a:close/>
                <a:moveTo>
                  <a:pt x="87" y="407"/>
                </a:moveTo>
                <a:cubicBezTo>
                  <a:pt x="87" y="402"/>
                  <a:pt x="91" y="398"/>
                  <a:pt x="95" y="398"/>
                </a:cubicBezTo>
                <a:cubicBezTo>
                  <a:pt x="100" y="398"/>
                  <a:pt x="104" y="402"/>
                  <a:pt x="104" y="407"/>
                </a:cubicBezTo>
                <a:cubicBezTo>
                  <a:pt x="104" y="424"/>
                  <a:pt x="104" y="424"/>
                  <a:pt x="104" y="424"/>
                </a:cubicBezTo>
                <a:cubicBezTo>
                  <a:pt x="104" y="429"/>
                  <a:pt x="100" y="433"/>
                  <a:pt x="95" y="433"/>
                </a:cubicBezTo>
                <a:cubicBezTo>
                  <a:pt x="91" y="433"/>
                  <a:pt x="87" y="429"/>
                  <a:pt x="87" y="424"/>
                </a:cubicBezTo>
                <a:lnTo>
                  <a:pt x="87" y="407"/>
                </a:lnTo>
                <a:close/>
                <a:moveTo>
                  <a:pt x="87" y="479"/>
                </a:moveTo>
                <a:cubicBezTo>
                  <a:pt x="87" y="478"/>
                  <a:pt x="87" y="477"/>
                  <a:pt x="87" y="476"/>
                </a:cubicBezTo>
                <a:cubicBezTo>
                  <a:pt x="87" y="459"/>
                  <a:pt x="87" y="459"/>
                  <a:pt x="87" y="459"/>
                </a:cubicBezTo>
                <a:cubicBezTo>
                  <a:pt x="87" y="454"/>
                  <a:pt x="91" y="450"/>
                  <a:pt x="95" y="450"/>
                </a:cubicBezTo>
                <a:cubicBezTo>
                  <a:pt x="100" y="450"/>
                  <a:pt x="104" y="454"/>
                  <a:pt x="104" y="459"/>
                </a:cubicBezTo>
                <a:cubicBezTo>
                  <a:pt x="104" y="461"/>
                  <a:pt x="104" y="461"/>
                  <a:pt x="104" y="461"/>
                </a:cubicBezTo>
                <a:cubicBezTo>
                  <a:pt x="97" y="466"/>
                  <a:pt x="92" y="472"/>
                  <a:pt x="87" y="479"/>
                </a:cubicBezTo>
                <a:close/>
                <a:moveTo>
                  <a:pt x="278" y="474"/>
                </a:moveTo>
                <a:cubicBezTo>
                  <a:pt x="278" y="474"/>
                  <a:pt x="278" y="474"/>
                  <a:pt x="278" y="474"/>
                </a:cubicBezTo>
                <a:cubicBezTo>
                  <a:pt x="278" y="476"/>
                  <a:pt x="278" y="477"/>
                  <a:pt x="277" y="479"/>
                </a:cubicBezTo>
                <a:cubicBezTo>
                  <a:pt x="277" y="479"/>
                  <a:pt x="277" y="479"/>
                  <a:pt x="277" y="479"/>
                </a:cubicBezTo>
                <a:cubicBezTo>
                  <a:pt x="277" y="481"/>
                  <a:pt x="277" y="483"/>
                  <a:pt x="277" y="485"/>
                </a:cubicBezTo>
                <a:cubicBezTo>
                  <a:pt x="277" y="488"/>
                  <a:pt x="277" y="491"/>
                  <a:pt x="278" y="494"/>
                </a:cubicBezTo>
                <a:cubicBezTo>
                  <a:pt x="278" y="494"/>
                  <a:pt x="278" y="494"/>
                  <a:pt x="278" y="495"/>
                </a:cubicBezTo>
                <a:cubicBezTo>
                  <a:pt x="279" y="497"/>
                  <a:pt x="279" y="500"/>
                  <a:pt x="280" y="502"/>
                </a:cubicBezTo>
                <a:cubicBezTo>
                  <a:pt x="280" y="502"/>
                  <a:pt x="280" y="502"/>
                  <a:pt x="280" y="502"/>
                </a:cubicBezTo>
                <a:cubicBezTo>
                  <a:pt x="96" y="502"/>
                  <a:pt x="96" y="502"/>
                  <a:pt x="96" y="502"/>
                </a:cubicBezTo>
                <a:cubicBezTo>
                  <a:pt x="96" y="502"/>
                  <a:pt x="96" y="502"/>
                  <a:pt x="96" y="502"/>
                </a:cubicBezTo>
                <a:cubicBezTo>
                  <a:pt x="96" y="502"/>
                  <a:pt x="96" y="502"/>
                  <a:pt x="96" y="502"/>
                </a:cubicBezTo>
                <a:cubicBezTo>
                  <a:pt x="97" y="499"/>
                  <a:pt x="98" y="497"/>
                  <a:pt x="99" y="494"/>
                </a:cubicBezTo>
                <a:cubicBezTo>
                  <a:pt x="99" y="494"/>
                  <a:pt x="99" y="493"/>
                  <a:pt x="100" y="492"/>
                </a:cubicBezTo>
                <a:cubicBezTo>
                  <a:pt x="101" y="491"/>
                  <a:pt x="101" y="489"/>
                  <a:pt x="102" y="487"/>
                </a:cubicBezTo>
                <a:cubicBezTo>
                  <a:pt x="103" y="487"/>
                  <a:pt x="103" y="486"/>
                  <a:pt x="104" y="485"/>
                </a:cubicBezTo>
                <a:cubicBezTo>
                  <a:pt x="105" y="484"/>
                  <a:pt x="106" y="482"/>
                  <a:pt x="107" y="481"/>
                </a:cubicBezTo>
                <a:cubicBezTo>
                  <a:pt x="108" y="481"/>
                  <a:pt x="109" y="480"/>
                  <a:pt x="109" y="479"/>
                </a:cubicBezTo>
                <a:cubicBezTo>
                  <a:pt x="111" y="478"/>
                  <a:pt x="112" y="477"/>
                  <a:pt x="113" y="476"/>
                </a:cubicBezTo>
                <a:cubicBezTo>
                  <a:pt x="114" y="475"/>
                  <a:pt x="115" y="475"/>
                  <a:pt x="116" y="474"/>
                </a:cubicBezTo>
                <a:cubicBezTo>
                  <a:pt x="117" y="473"/>
                  <a:pt x="118" y="473"/>
                  <a:pt x="120" y="472"/>
                </a:cubicBezTo>
                <a:cubicBezTo>
                  <a:pt x="121" y="472"/>
                  <a:pt x="122" y="471"/>
                  <a:pt x="123" y="471"/>
                </a:cubicBezTo>
                <a:cubicBezTo>
                  <a:pt x="124" y="470"/>
                  <a:pt x="126" y="470"/>
                  <a:pt x="128" y="469"/>
                </a:cubicBezTo>
                <a:cubicBezTo>
                  <a:pt x="129" y="469"/>
                  <a:pt x="130" y="469"/>
                  <a:pt x="130" y="468"/>
                </a:cubicBezTo>
                <a:cubicBezTo>
                  <a:pt x="133" y="468"/>
                  <a:pt x="136" y="468"/>
                  <a:pt x="139" y="468"/>
                </a:cubicBezTo>
                <a:cubicBezTo>
                  <a:pt x="143" y="468"/>
                  <a:pt x="147" y="464"/>
                  <a:pt x="147" y="459"/>
                </a:cubicBezTo>
                <a:cubicBezTo>
                  <a:pt x="147" y="435"/>
                  <a:pt x="167" y="416"/>
                  <a:pt x="191" y="416"/>
                </a:cubicBezTo>
                <a:cubicBezTo>
                  <a:pt x="193" y="416"/>
                  <a:pt x="195" y="416"/>
                  <a:pt x="198" y="416"/>
                </a:cubicBezTo>
                <a:cubicBezTo>
                  <a:pt x="200" y="417"/>
                  <a:pt x="201" y="417"/>
                  <a:pt x="203" y="418"/>
                </a:cubicBezTo>
                <a:cubicBezTo>
                  <a:pt x="203" y="418"/>
                  <a:pt x="204" y="418"/>
                  <a:pt x="205" y="418"/>
                </a:cubicBezTo>
                <a:cubicBezTo>
                  <a:pt x="207" y="419"/>
                  <a:pt x="209" y="420"/>
                  <a:pt x="211" y="421"/>
                </a:cubicBezTo>
                <a:cubicBezTo>
                  <a:pt x="211" y="421"/>
                  <a:pt x="211" y="421"/>
                  <a:pt x="211" y="421"/>
                </a:cubicBezTo>
                <a:cubicBezTo>
                  <a:pt x="213" y="422"/>
                  <a:pt x="215" y="423"/>
                  <a:pt x="217" y="425"/>
                </a:cubicBezTo>
                <a:cubicBezTo>
                  <a:pt x="225" y="431"/>
                  <a:pt x="232" y="441"/>
                  <a:pt x="233" y="452"/>
                </a:cubicBezTo>
                <a:cubicBezTo>
                  <a:pt x="234" y="456"/>
                  <a:pt x="236" y="459"/>
                  <a:pt x="240" y="460"/>
                </a:cubicBezTo>
                <a:cubicBezTo>
                  <a:pt x="243" y="460"/>
                  <a:pt x="247" y="459"/>
                  <a:pt x="249" y="456"/>
                </a:cubicBezTo>
                <a:cubicBezTo>
                  <a:pt x="249" y="456"/>
                  <a:pt x="249" y="456"/>
                  <a:pt x="249" y="456"/>
                </a:cubicBezTo>
                <a:cubicBezTo>
                  <a:pt x="249" y="456"/>
                  <a:pt x="249" y="456"/>
                  <a:pt x="249" y="456"/>
                </a:cubicBezTo>
                <a:cubicBezTo>
                  <a:pt x="251" y="453"/>
                  <a:pt x="253" y="451"/>
                  <a:pt x="255" y="450"/>
                </a:cubicBezTo>
                <a:cubicBezTo>
                  <a:pt x="255" y="450"/>
                  <a:pt x="255" y="450"/>
                  <a:pt x="255" y="450"/>
                </a:cubicBezTo>
                <a:cubicBezTo>
                  <a:pt x="257" y="448"/>
                  <a:pt x="259" y="447"/>
                  <a:pt x="261" y="445"/>
                </a:cubicBezTo>
                <a:cubicBezTo>
                  <a:pt x="262" y="445"/>
                  <a:pt x="262" y="445"/>
                  <a:pt x="262" y="445"/>
                </a:cubicBezTo>
                <a:cubicBezTo>
                  <a:pt x="264" y="444"/>
                  <a:pt x="267" y="443"/>
                  <a:pt x="269" y="443"/>
                </a:cubicBezTo>
                <a:cubicBezTo>
                  <a:pt x="269" y="443"/>
                  <a:pt x="269" y="443"/>
                  <a:pt x="269" y="442"/>
                </a:cubicBezTo>
                <a:cubicBezTo>
                  <a:pt x="272" y="442"/>
                  <a:pt x="274" y="442"/>
                  <a:pt x="277" y="442"/>
                </a:cubicBezTo>
                <a:cubicBezTo>
                  <a:pt x="279" y="442"/>
                  <a:pt x="281" y="442"/>
                  <a:pt x="283" y="442"/>
                </a:cubicBezTo>
                <a:cubicBezTo>
                  <a:pt x="284" y="442"/>
                  <a:pt x="284" y="442"/>
                  <a:pt x="285" y="443"/>
                </a:cubicBezTo>
                <a:cubicBezTo>
                  <a:pt x="287" y="443"/>
                  <a:pt x="289" y="444"/>
                  <a:pt x="291" y="444"/>
                </a:cubicBezTo>
                <a:cubicBezTo>
                  <a:pt x="291" y="445"/>
                  <a:pt x="291" y="445"/>
                  <a:pt x="291" y="445"/>
                </a:cubicBezTo>
                <a:cubicBezTo>
                  <a:pt x="292" y="445"/>
                  <a:pt x="293" y="446"/>
                  <a:pt x="294" y="446"/>
                </a:cubicBezTo>
                <a:cubicBezTo>
                  <a:pt x="286" y="454"/>
                  <a:pt x="281" y="463"/>
                  <a:pt x="278" y="474"/>
                </a:cubicBezTo>
                <a:close/>
                <a:moveTo>
                  <a:pt x="294" y="407"/>
                </a:moveTo>
                <a:cubicBezTo>
                  <a:pt x="294" y="412"/>
                  <a:pt x="291" y="416"/>
                  <a:pt x="286" y="416"/>
                </a:cubicBezTo>
                <a:cubicBezTo>
                  <a:pt x="281" y="416"/>
                  <a:pt x="277" y="412"/>
                  <a:pt x="277" y="407"/>
                </a:cubicBezTo>
                <a:cubicBezTo>
                  <a:pt x="277" y="390"/>
                  <a:pt x="277" y="390"/>
                  <a:pt x="277" y="390"/>
                </a:cubicBezTo>
                <a:cubicBezTo>
                  <a:pt x="277" y="385"/>
                  <a:pt x="281" y="381"/>
                  <a:pt x="286" y="381"/>
                </a:cubicBezTo>
                <a:cubicBezTo>
                  <a:pt x="291" y="381"/>
                  <a:pt x="294" y="385"/>
                  <a:pt x="294" y="390"/>
                </a:cubicBezTo>
                <a:lnTo>
                  <a:pt x="294" y="407"/>
                </a:lnTo>
                <a:close/>
                <a:moveTo>
                  <a:pt x="294" y="355"/>
                </a:moveTo>
                <a:cubicBezTo>
                  <a:pt x="294" y="360"/>
                  <a:pt x="291" y="364"/>
                  <a:pt x="286" y="364"/>
                </a:cubicBezTo>
                <a:cubicBezTo>
                  <a:pt x="281" y="364"/>
                  <a:pt x="277" y="360"/>
                  <a:pt x="277" y="355"/>
                </a:cubicBezTo>
                <a:cubicBezTo>
                  <a:pt x="277" y="338"/>
                  <a:pt x="277" y="338"/>
                  <a:pt x="277" y="338"/>
                </a:cubicBezTo>
                <a:cubicBezTo>
                  <a:pt x="277" y="333"/>
                  <a:pt x="281" y="329"/>
                  <a:pt x="286" y="329"/>
                </a:cubicBezTo>
                <a:cubicBezTo>
                  <a:pt x="291" y="329"/>
                  <a:pt x="294" y="333"/>
                  <a:pt x="294" y="338"/>
                </a:cubicBezTo>
                <a:lnTo>
                  <a:pt x="294" y="355"/>
                </a:lnTo>
                <a:close/>
                <a:moveTo>
                  <a:pt x="294" y="303"/>
                </a:moveTo>
                <a:cubicBezTo>
                  <a:pt x="294" y="308"/>
                  <a:pt x="291" y="312"/>
                  <a:pt x="286" y="312"/>
                </a:cubicBezTo>
                <a:cubicBezTo>
                  <a:pt x="281" y="312"/>
                  <a:pt x="277" y="308"/>
                  <a:pt x="277" y="303"/>
                </a:cubicBezTo>
                <a:cubicBezTo>
                  <a:pt x="277" y="286"/>
                  <a:pt x="277" y="286"/>
                  <a:pt x="277" y="286"/>
                </a:cubicBezTo>
                <a:cubicBezTo>
                  <a:pt x="277" y="281"/>
                  <a:pt x="281" y="277"/>
                  <a:pt x="286" y="277"/>
                </a:cubicBezTo>
                <a:cubicBezTo>
                  <a:pt x="291" y="277"/>
                  <a:pt x="294" y="281"/>
                  <a:pt x="294" y="286"/>
                </a:cubicBezTo>
                <a:lnTo>
                  <a:pt x="294" y="303"/>
                </a:lnTo>
                <a:close/>
                <a:moveTo>
                  <a:pt x="294" y="251"/>
                </a:moveTo>
                <a:cubicBezTo>
                  <a:pt x="294" y="256"/>
                  <a:pt x="291" y="260"/>
                  <a:pt x="286" y="260"/>
                </a:cubicBezTo>
                <a:cubicBezTo>
                  <a:pt x="281" y="260"/>
                  <a:pt x="277" y="256"/>
                  <a:pt x="277" y="251"/>
                </a:cubicBezTo>
                <a:cubicBezTo>
                  <a:pt x="277" y="234"/>
                  <a:pt x="277" y="234"/>
                  <a:pt x="277" y="234"/>
                </a:cubicBezTo>
                <a:cubicBezTo>
                  <a:pt x="277" y="229"/>
                  <a:pt x="281" y="225"/>
                  <a:pt x="286" y="225"/>
                </a:cubicBezTo>
                <a:cubicBezTo>
                  <a:pt x="291" y="225"/>
                  <a:pt x="294" y="229"/>
                  <a:pt x="294" y="234"/>
                </a:cubicBezTo>
                <a:lnTo>
                  <a:pt x="294" y="251"/>
                </a:lnTo>
                <a:close/>
                <a:moveTo>
                  <a:pt x="294" y="199"/>
                </a:moveTo>
                <a:cubicBezTo>
                  <a:pt x="294" y="204"/>
                  <a:pt x="291" y="208"/>
                  <a:pt x="286" y="208"/>
                </a:cubicBezTo>
                <a:cubicBezTo>
                  <a:pt x="281" y="208"/>
                  <a:pt x="277" y="204"/>
                  <a:pt x="277" y="199"/>
                </a:cubicBezTo>
                <a:cubicBezTo>
                  <a:pt x="277" y="182"/>
                  <a:pt x="277" y="182"/>
                  <a:pt x="277" y="182"/>
                </a:cubicBezTo>
                <a:cubicBezTo>
                  <a:pt x="277" y="177"/>
                  <a:pt x="281" y="173"/>
                  <a:pt x="286" y="173"/>
                </a:cubicBezTo>
                <a:cubicBezTo>
                  <a:pt x="291" y="173"/>
                  <a:pt x="294" y="177"/>
                  <a:pt x="294" y="182"/>
                </a:cubicBezTo>
                <a:lnTo>
                  <a:pt x="294" y="199"/>
                </a:lnTo>
                <a:close/>
                <a:moveTo>
                  <a:pt x="458" y="502"/>
                </a:moveTo>
                <a:cubicBezTo>
                  <a:pt x="299" y="502"/>
                  <a:pt x="299" y="502"/>
                  <a:pt x="299" y="502"/>
                </a:cubicBezTo>
                <a:cubicBezTo>
                  <a:pt x="298" y="500"/>
                  <a:pt x="297" y="498"/>
                  <a:pt x="296" y="496"/>
                </a:cubicBezTo>
                <a:cubicBezTo>
                  <a:pt x="296" y="496"/>
                  <a:pt x="296" y="496"/>
                  <a:pt x="296" y="495"/>
                </a:cubicBezTo>
                <a:cubicBezTo>
                  <a:pt x="296" y="494"/>
                  <a:pt x="295" y="492"/>
                  <a:pt x="295" y="491"/>
                </a:cubicBezTo>
                <a:cubicBezTo>
                  <a:pt x="295" y="491"/>
                  <a:pt x="295" y="490"/>
                  <a:pt x="295" y="490"/>
                </a:cubicBezTo>
                <a:cubicBezTo>
                  <a:pt x="295" y="488"/>
                  <a:pt x="294" y="487"/>
                  <a:pt x="294" y="485"/>
                </a:cubicBezTo>
                <a:cubicBezTo>
                  <a:pt x="294" y="483"/>
                  <a:pt x="295" y="481"/>
                  <a:pt x="295" y="479"/>
                </a:cubicBezTo>
                <a:cubicBezTo>
                  <a:pt x="295" y="478"/>
                  <a:pt x="295" y="478"/>
                  <a:pt x="295" y="477"/>
                </a:cubicBezTo>
                <a:cubicBezTo>
                  <a:pt x="296" y="476"/>
                  <a:pt x="296" y="474"/>
                  <a:pt x="297" y="473"/>
                </a:cubicBezTo>
                <a:cubicBezTo>
                  <a:pt x="297" y="472"/>
                  <a:pt x="298" y="470"/>
                  <a:pt x="298" y="469"/>
                </a:cubicBezTo>
                <a:cubicBezTo>
                  <a:pt x="299" y="468"/>
                  <a:pt x="299" y="468"/>
                  <a:pt x="300" y="467"/>
                </a:cubicBezTo>
                <a:cubicBezTo>
                  <a:pt x="300" y="466"/>
                  <a:pt x="301" y="465"/>
                  <a:pt x="302" y="464"/>
                </a:cubicBezTo>
                <a:cubicBezTo>
                  <a:pt x="302" y="464"/>
                  <a:pt x="302" y="463"/>
                  <a:pt x="302" y="463"/>
                </a:cubicBezTo>
                <a:cubicBezTo>
                  <a:pt x="305" y="460"/>
                  <a:pt x="309" y="457"/>
                  <a:pt x="313" y="454"/>
                </a:cubicBezTo>
                <a:cubicBezTo>
                  <a:pt x="313" y="454"/>
                  <a:pt x="313" y="454"/>
                  <a:pt x="313" y="454"/>
                </a:cubicBezTo>
                <a:cubicBezTo>
                  <a:pt x="329" y="446"/>
                  <a:pt x="348" y="452"/>
                  <a:pt x="358" y="466"/>
                </a:cubicBezTo>
                <a:cubicBezTo>
                  <a:pt x="358" y="466"/>
                  <a:pt x="358" y="466"/>
                  <a:pt x="358" y="467"/>
                </a:cubicBezTo>
                <a:cubicBezTo>
                  <a:pt x="359" y="469"/>
                  <a:pt x="361" y="471"/>
                  <a:pt x="361" y="473"/>
                </a:cubicBezTo>
                <a:cubicBezTo>
                  <a:pt x="363" y="476"/>
                  <a:pt x="365" y="478"/>
                  <a:pt x="369" y="478"/>
                </a:cubicBezTo>
                <a:cubicBezTo>
                  <a:pt x="369" y="478"/>
                  <a:pt x="369" y="478"/>
                  <a:pt x="369" y="478"/>
                </a:cubicBezTo>
                <a:cubicBezTo>
                  <a:pt x="370" y="478"/>
                  <a:pt x="370" y="478"/>
                  <a:pt x="370" y="478"/>
                </a:cubicBezTo>
                <a:cubicBezTo>
                  <a:pt x="373" y="478"/>
                  <a:pt x="376" y="476"/>
                  <a:pt x="377" y="474"/>
                </a:cubicBezTo>
                <a:cubicBezTo>
                  <a:pt x="378" y="472"/>
                  <a:pt x="380" y="470"/>
                  <a:pt x="381" y="468"/>
                </a:cubicBezTo>
                <a:cubicBezTo>
                  <a:pt x="381" y="467"/>
                  <a:pt x="382" y="467"/>
                  <a:pt x="382" y="466"/>
                </a:cubicBezTo>
                <a:cubicBezTo>
                  <a:pt x="383" y="465"/>
                  <a:pt x="385" y="463"/>
                  <a:pt x="386" y="462"/>
                </a:cubicBezTo>
                <a:cubicBezTo>
                  <a:pt x="386" y="462"/>
                  <a:pt x="387" y="461"/>
                  <a:pt x="387" y="461"/>
                </a:cubicBezTo>
                <a:cubicBezTo>
                  <a:pt x="392" y="456"/>
                  <a:pt x="399" y="453"/>
                  <a:pt x="407" y="451"/>
                </a:cubicBezTo>
                <a:cubicBezTo>
                  <a:pt x="407" y="451"/>
                  <a:pt x="407" y="451"/>
                  <a:pt x="407" y="451"/>
                </a:cubicBezTo>
                <a:cubicBezTo>
                  <a:pt x="409" y="451"/>
                  <a:pt x="412" y="450"/>
                  <a:pt x="414" y="450"/>
                </a:cubicBezTo>
                <a:cubicBezTo>
                  <a:pt x="414" y="450"/>
                  <a:pt x="414" y="450"/>
                  <a:pt x="414" y="450"/>
                </a:cubicBezTo>
                <a:cubicBezTo>
                  <a:pt x="416" y="450"/>
                  <a:pt x="418" y="450"/>
                  <a:pt x="419" y="451"/>
                </a:cubicBezTo>
                <a:cubicBezTo>
                  <a:pt x="421" y="451"/>
                  <a:pt x="422" y="451"/>
                  <a:pt x="423" y="451"/>
                </a:cubicBezTo>
                <a:cubicBezTo>
                  <a:pt x="425" y="451"/>
                  <a:pt x="426" y="452"/>
                  <a:pt x="428" y="452"/>
                </a:cubicBezTo>
                <a:cubicBezTo>
                  <a:pt x="446" y="457"/>
                  <a:pt x="459" y="474"/>
                  <a:pt x="459" y="494"/>
                </a:cubicBezTo>
                <a:cubicBezTo>
                  <a:pt x="459" y="496"/>
                  <a:pt x="459" y="499"/>
                  <a:pt x="458" y="5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" name="Freeform 6"/>
          <p:cNvSpPr>
            <a:spLocks noEditPoints="1"/>
          </p:cNvSpPr>
          <p:nvPr/>
        </p:nvSpPr>
        <p:spPr bwMode="auto">
          <a:xfrm>
            <a:off x="1836814" y="5484262"/>
            <a:ext cx="271478" cy="479612"/>
          </a:xfrm>
          <a:custGeom>
            <a:avLst/>
            <a:gdLst>
              <a:gd name="T0" fmla="*/ 181 w 294"/>
              <a:gd name="T1" fmla="*/ 121 h 519"/>
              <a:gd name="T2" fmla="*/ 112 w 294"/>
              <a:gd name="T3" fmla="*/ 173 h 519"/>
              <a:gd name="T4" fmla="*/ 8 w 294"/>
              <a:gd name="T5" fmla="*/ 450 h 519"/>
              <a:gd name="T6" fmla="*/ 17 w 294"/>
              <a:gd name="T7" fmla="*/ 398 h 519"/>
              <a:gd name="T8" fmla="*/ 0 w 294"/>
              <a:gd name="T9" fmla="*/ 338 h 519"/>
              <a:gd name="T10" fmla="*/ 8 w 294"/>
              <a:gd name="T11" fmla="*/ 312 h 519"/>
              <a:gd name="T12" fmla="*/ 17 w 294"/>
              <a:gd name="T13" fmla="*/ 260 h 519"/>
              <a:gd name="T14" fmla="*/ 0 w 294"/>
              <a:gd name="T15" fmla="*/ 199 h 519"/>
              <a:gd name="T16" fmla="*/ 8 w 294"/>
              <a:gd name="T17" fmla="*/ 173 h 519"/>
              <a:gd name="T18" fmla="*/ 17 w 294"/>
              <a:gd name="T19" fmla="*/ 121 h 519"/>
              <a:gd name="T20" fmla="*/ 52 w 294"/>
              <a:gd name="T21" fmla="*/ 52 h 519"/>
              <a:gd name="T22" fmla="*/ 112 w 294"/>
              <a:gd name="T23" fmla="*/ 9 h 519"/>
              <a:gd name="T24" fmla="*/ 138 w 294"/>
              <a:gd name="T25" fmla="*/ 9 h 519"/>
              <a:gd name="T26" fmla="*/ 173 w 294"/>
              <a:gd name="T27" fmla="*/ 43 h 519"/>
              <a:gd name="T28" fmla="*/ 190 w 294"/>
              <a:gd name="T29" fmla="*/ 43 h 519"/>
              <a:gd name="T30" fmla="*/ 268 w 294"/>
              <a:gd name="T31" fmla="*/ 87 h 519"/>
              <a:gd name="T32" fmla="*/ 294 w 294"/>
              <a:gd name="T33" fmla="*/ 130 h 519"/>
              <a:gd name="T34" fmla="*/ 277 w 294"/>
              <a:gd name="T35" fmla="*/ 191 h 519"/>
              <a:gd name="T36" fmla="*/ 285 w 294"/>
              <a:gd name="T37" fmla="*/ 242 h 519"/>
              <a:gd name="T38" fmla="*/ 294 w 294"/>
              <a:gd name="T39" fmla="*/ 268 h 519"/>
              <a:gd name="T40" fmla="*/ 277 w 294"/>
              <a:gd name="T41" fmla="*/ 329 h 519"/>
              <a:gd name="T42" fmla="*/ 285 w 294"/>
              <a:gd name="T43" fmla="*/ 381 h 519"/>
              <a:gd name="T44" fmla="*/ 294 w 294"/>
              <a:gd name="T45" fmla="*/ 407 h 519"/>
              <a:gd name="T46" fmla="*/ 277 w 294"/>
              <a:gd name="T47" fmla="*/ 467 h 519"/>
              <a:gd name="T48" fmla="*/ 285 w 294"/>
              <a:gd name="T49" fmla="*/ 519 h 519"/>
              <a:gd name="T50" fmla="*/ 78 w 294"/>
              <a:gd name="T51" fmla="*/ 519 h 519"/>
              <a:gd name="T52" fmla="*/ 8 w 294"/>
              <a:gd name="T53" fmla="*/ 467 h 519"/>
              <a:gd name="T54" fmla="*/ 86 w 294"/>
              <a:gd name="T55" fmla="*/ 476 h 519"/>
              <a:gd name="T56" fmla="*/ 112 w 294"/>
              <a:gd name="T57" fmla="*/ 467 h 519"/>
              <a:gd name="T58" fmla="*/ 207 w 294"/>
              <a:gd name="T59" fmla="*/ 502 h 519"/>
              <a:gd name="T60" fmla="*/ 259 w 294"/>
              <a:gd name="T61" fmla="*/ 450 h 519"/>
              <a:gd name="T62" fmla="*/ 216 w 294"/>
              <a:gd name="T63" fmla="*/ 398 h 519"/>
              <a:gd name="T64" fmla="*/ 207 w 294"/>
              <a:gd name="T65" fmla="*/ 372 h 519"/>
              <a:gd name="T66" fmla="*/ 259 w 294"/>
              <a:gd name="T67" fmla="*/ 312 h 519"/>
              <a:gd name="T68" fmla="*/ 216 w 294"/>
              <a:gd name="T69" fmla="*/ 260 h 519"/>
              <a:gd name="T70" fmla="*/ 207 w 294"/>
              <a:gd name="T71" fmla="*/ 234 h 519"/>
              <a:gd name="T72" fmla="*/ 259 w 294"/>
              <a:gd name="T73" fmla="*/ 173 h 519"/>
              <a:gd name="T74" fmla="*/ 216 w 294"/>
              <a:gd name="T75" fmla="*/ 121 h 519"/>
              <a:gd name="T76" fmla="*/ 60 w 294"/>
              <a:gd name="T77" fmla="*/ 104 h 519"/>
              <a:gd name="T78" fmla="*/ 86 w 294"/>
              <a:gd name="T79" fmla="*/ 130 h 519"/>
              <a:gd name="T80" fmla="*/ 34 w 294"/>
              <a:gd name="T81" fmla="*/ 191 h 519"/>
              <a:gd name="T82" fmla="*/ 78 w 294"/>
              <a:gd name="T83" fmla="*/ 242 h 519"/>
              <a:gd name="T84" fmla="*/ 86 w 294"/>
              <a:gd name="T85" fmla="*/ 268 h 519"/>
              <a:gd name="T86" fmla="*/ 34 w 294"/>
              <a:gd name="T87" fmla="*/ 329 h 519"/>
              <a:gd name="T88" fmla="*/ 78 w 294"/>
              <a:gd name="T89" fmla="*/ 381 h 519"/>
              <a:gd name="T90" fmla="*/ 86 w 294"/>
              <a:gd name="T91" fmla="*/ 407 h 519"/>
              <a:gd name="T92" fmla="*/ 34 w 294"/>
              <a:gd name="T93" fmla="*/ 467 h 519"/>
              <a:gd name="T94" fmla="*/ 190 w 294"/>
              <a:gd name="T95" fmla="*/ 199 h 519"/>
              <a:gd name="T96" fmla="*/ 103 w 294"/>
              <a:gd name="T97" fmla="*/ 234 h 519"/>
              <a:gd name="T98" fmla="*/ 190 w 294"/>
              <a:gd name="T99" fmla="*/ 303 h 519"/>
              <a:gd name="T100" fmla="*/ 103 w 294"/>
              <a:gd name="T101" fmla="*/ 268 h 519"/>
              <a:gd name="T102" fmla="*/ 181 w 294"/>
              <a:gd name="T103" fmla="*/ 381 h 519"/>
              <a:gd name="T104" fmla="*/ 112 w 294"/>
              <a:gd name="T105" fmla="*/ 329 h 519"/>
              <a:gd name="T106" fmla="*/ 112 w 294"/>
              <a:gd name="T107" fmla="*/ 450 h 519"/>
              <a:gd name="T108" fmla="*/ 181 w 294"/>
              <a:gd name="T109" fmla="*/ 398 h 519"/>
              <a:gd name="T110" fmla="*/ 112 w 294"/>
              <a:gd name="T111" fmla="*/ 450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94" h="519">
                <a:moveTo>
                  <a:pt x="103" y="165"/>
                </a:moveTo>
                <a:cubicBezTo>
                  <a:pt x="103" y="130"/>
                  <a:pt x="103" y="130"/>
                  <a:pt x="103" y="130"/>
                </a:cubicBezTo>
                <a:cubicBezTo>
                  <a:pt x="103" y="125"/>
                  <a:pt x="107" y="121"/>
                  <a:pt x="112" y="121"/>
                </a:cubicBezTo>
                <a:cubicBezTo>
                  <a:pt x="181" y="121"/>
                  <a:pt x="181" y="121"/>
                  <a:pt x="181" y="121"/>
                </a:cubicBezTo>
                <a:cubicBezTo>
                  <a:pt x="186" y="121"/>
                  <a:pt x="190" y="125"/>
                  <a:pt x="190" y="130"/>
                </a:cubicBezTo>
                <a:cubicBezTo>
                  <a:pt x="190" y="165"/>
                  <a:pt x="190" y="165"/>
                  <a:pt x="190" y="165"/>
                </a:cubicBezTo>
                <a:cubicBezTo>
                  <a:pt x="190" y="169"/>
                  <a:pt x="186" y="173"/>
                  <a:pt x="181" y="173"/>
                </a:cubicBezTo>
                <a:cubicBezTo>
                  <a:pt x="112" y="173"/>
                  <a:pt x="112" y="173"/>
                  <a:pt x="112" y="173"/>
                </a:cubicBezTo>
                <a:cubicBezTo>
                  <a:pt x="107" y="173"/>
                  <a:pt x="103" y="169"/>
                  <a:pt x="103" y="165"/>
                </a:cubicBezTo>
                <a:close/>
                <a:moveTo>
                  <a:pt x="17" y="467"/>
                </a:moveTo>
                <a:cubicBezTo>
                  <a:pt x="17" y="450"/>
                  <a:pt x="17" y="450"/>
                  <a:pt x="17" y="450"/>
                </a:cubicBezTo>
                <a:cubicBezTo>
                  <a:pt x="8" y="450"/>
                  <a:pt x="8" y="450"/>
                  <a:pt x="8" y="450"/>
                </a:cubicBezTo>
                <a:cubicBezTo>
                  <a:pt x="4" y="450"/>
                  <a:pt x="0" y="446"/>
                  <a:pt x="0" y="442"/>
                </a:cubicBezTo>
                <a:cubicBezTo>
                  <a:pt x="0" y="407"/>
                  <a:pt x="0" y="407"/>
                  <a:pt x="0" y="407"/>
                </a:cubicBezTo>
                <a:cubicBezTo>
                  <a:pt x="0" y="402"/>
                  <a:pt x="4" y="398"/>
                  <a:pt x="8" y="398"/>
                </a:cubicBezTo>
                <a:cubicBezTo>
                  <a:pt x="17" y="398"/>
                  <a:pt x="17" y="398"/>
                  <a:pt x="17" y="398"/>
                </a:cubicBezTo>
                <a:cubicBezTo>
                  <a:pt x="17" y="381"/>
                  <a:pt x="17" y="381"/>
                  <a:pt x="17" y="381"/>
                </a:cubicBezTo>
                <a:cubicBezTo>
                  <a:pt x="8" y="381"/>
                  <a:pt x="8" y="381"/>
                  <a:pt x="8" y="381"/>
                </a:cubicBezTo>
                <a:cubicBezTo>
                  <a:pt x="4" y="381"/>
                  <a:pt x="0" y="377"/>
                  <a:pt x="0" y="372"/>
                </a:cubicBezTo>
                <a:cubicBezTo>
                  <a:pt x="0" y="338"/>
                  <a:pt x="0" y="338"/>
                  <a:pt x="0" y="338"/>
                </a:cubicBezTo>
                <a:cubicBezTo>
                  <a:pt x="0" y="333"/>
                  <a:pt x="4" y="329"/>
                  <a:pt x="8" y="329"/>
                </a:cubicBezTo>
                <a:cubicBezTo>
                  <a:pt x="17" y="329"/>
                  <a:pt x="17" y="329"/>
                  <a:pt x="17" y="329"/>
                </a:cubicBezTo>
                <a:cubicBezTo>
                  <a:pt x="17" y="312"/>
                  <a:pt x="17" y="312"/>
                  <a:pt x="17" y="312"/>
                </a:cubicBezTo>
                <a:cubicBezTo>
                  <a:pt x="8" y="312"/>
                  <a:pt x="8" y="312"/>
                  <a:pt x="8" y="312"/>
                </a:cubicBezTo>
                <a:cubicBezTo>
                  <a:pt x="4" y="312"/>
                  <a:pt x="0" y="308"/>
                  <a:pt x="0" y="303"/>
                </a:cubicBezTo>
                <a:cubicBezTo>
                  <a:pt x="0" y="268"/>
                  <a:pt x="0" y="268"/>
                  <a:pt x="0" y="268"/>
                </a:cubicBezTo>
                <a:cubicBezTo>
                  <a:pt x="0" y="264"/>
                  <a:pt x="4" y="260"/>
                  <a:pt x="8" y="260"/>
                </a:cubicBezTo>
                <a:cubicBezTo>
                  <a:pt x="17" y="260"/>
                  <a:pt x="17" y="260"/>
                  <a:pt x="17" y="260"/>
                </a:cubicBezTo>
                <a:cubicBezTo>
                  <a:pt x="17" y="242"/>
                  <a:pt x="17" y="242"/>
                  <a:pt x="17" y="242"/>
                </a:cubicBezTo>
                <a:cubicBezTo>
                  <a:pt x="8" y="242"/>
                  <a:pt x="8" y="242"/>
                  <a:pt x="8" y="242"/>
                </a:cubicBezTo>
                <a:cubicBezTo>
                  <a:pt x="4" y="242"/>
                  <a:pt x="0" y="239"/>
                  <a:pt x="0" y="234"/>
                </a:cubicBezTo>
                <a:cubicBezTo>
                  <a:pt x="0" y="199"/>
                  <a:pt x="0" y="199"/>
                  <a:pt x="0" y="199"/>
                </a:cubicBezTo>
                <a:cubicBezTo>
                  <a:pt x="0" y="194"/>
                  <a:pt x="4" y="191"/>
                  <a:pt x="8" y="191"/>
                </a:cubicBezTo>
                <a:cubicBezTo>
                  <a:pt x="17" y="191"/>
                  <a:pt x="17" y="191"/>
                  <a:pt x="17" y="191"/>
                </a:cubicBezTo>
                <a:cubicBezTo>
                  <a:pt x="17" y="173"/>
                  <a:pt x="17" y="173"/>
                  <a:pt x="17" y="173"/>
                </a:cubicBezTo>
                <a:cubicBezTo>
                  <a:pt x="8" y="173"/>
                  <a:pt x="8" y="173"/>
                  <a:pt x="8" y="173"/>
                </a:cubicBezTo>
                <a:cubicBezTo>
                  <a:pt x="4" y="173"/>
                  <a:pt x="0" y="169"/>
                  <a:pt x="0" y="165"/>
                </a:cubicBezTo>
                <a:cubicBezTo>
                  <a:pt x="0" y="130"/>
                  <a:pt x="0" y="130"/>
                  <a:pt x="0" y="130"/>
                </a:cubicBezTo>
                <a:cubicBezTo>
                  <a:pt x="0" y="125"/>
                  <a:pt x="4" y="121"/>
                  <a:pt x="8" y="121"/>
                </a:cubicBezTo>
                <a:cubicBezTo>
                  <a:pt x="17" y="121"/>
                  <a:pt x="17" y="121"/>
                  <a:pt x="17" y="121"/>
                </a:cubicBezTo>
                <a:cubicBezTo>
                  <a:pt x="17" y="95"/>
                  <a:pt x="17" y="95"/>
                  <a:pt x="17" y="95"/>
                </a:cubicBezTo>
                <a:cubicBezTo>
                  <a:pt x="17" y="91"/>
                  <a:pt x="21" y="87"/>
                  <a:pt x="26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47"/>
                  <a:pt x="55" y="43"/>
                  <a:pt x="60" y="43"/>
                </a:cubicBezTo>
                <a:cubicBezTo>
                  <a:pt x="103" y="43"/>
                  <a:pt x="103" y="43"/>
                  <a:pt x="103" y="43"/>
                </a:cubicBezTo>
                <a:cubicBezTo>
                  <a:pt x="103" y="17"/>
                  <a:pt x="103" y="17"/>
                  <a:pt x="103" y="17"/>
                </a:cubicBezTo>
                <a:cubicBezTo>
                  <a:pt x="103" y="13"/>
                  <a:pt x="107" y="9"/>
                  <a:pt x="112" y="9"/>
                </a:cubicBezTo>
                <a:cubicBezTo>
                  <a:pt x="117" y="9"/>
                  <a:pt x="121" y="13"/>
                  <a:pt x="121" y="17"/>
                </a:cubicBezTo>
                <a:cubicBezTo>
                  <a:pt x="121" y="43"/>
                  <a:pt x="121" y="43"/>
                  <a:pt x="121" y="43"/>
                </a:cubicBezTo>
                <a:cubicBezTo>
                  <a:pt x="138" y="43"/>
                  <a:pt x="138" y="43"/>
                  <a:pt x="138" y="43"/>
                </a:cubicBezTo>
                <a:cubicBezTo>
                  <a:pt x="138" y="9"/>
                  <a:pt x="138" y="9"/>
                  <a:pt x="138" y="9"/>
                </a:cubicBezTo>
                <a:cubicBezTo>
                  <a:pt x="138" y="4"/>
                  <a:pt x="142" y="0"/>
                  <a:pt x="147" y="0"/>
                </a:cubicBezTo>
                <a:cubicBezTo>
                  <a:pt x="152" y="0"/>
                  <a:pt x="155" y="4"/>
                  <a:pt x="155" y="9"/>
                </a:cubicBezTo>
                <a:cubicBezTo>
                  <a:pt x="155" y="43"/>
                  <a:pt x="155" y="43"/>
                  <a:pt x="155" y="43"/>
                </a:cubicBezTo>
                <a:cubicBezTo>
                  <a:pt x="173" y="43"/>
                  <a:pt x="173" y="43"/>
                  <a:pt x="173" y="43"/>
                </a:cubicBezTo>
                <a:cubicBezTo>
                  <a:pt x="173" y="26"/>
                  <a:pt x="173" y="26"/>
                  <a:pt x="173" y="26"/>
                </a:cubicBezTo>
                <a:cubicBezTo>
                  <a:pt x="173" y="21"/>
                  <a:pt x="177" y="17"/>
                  <a:pt x="181" y="17"/>
                </a:cubicBezTo>
                <a:cubicBezTo>
                  <a:pt x="186" y="17"/>
                  <a:pt x="190" y="21"/>
                  <a:pt x="190" y="26"/>
                </a:cubicBezTo>
                <a:cubicBezTo>
                  <a:pt x="190" y="43"/>
                  <a:pt x="190" y="43"/>
                  <a:pt x="190" y="43"/>
                </a:cubicBezTo>
                <a:cubicBezTo>
                  <a:pt x="233" y="43"/>
                  <a:pt x="233" y="43"/>
                  <a:pt x="233" y="43"/>
                </a:cubicBezTo>
                <a:cubicBezTo>
                  <a:pt x="238" y="43"/>
                  <a:pt x="242" y="47"/>
                  <a:pt x="242" y="52"/>
                </a:cubicBezTo>
                <a:cubicBezTo>
                  <a:pt x="242" y="87"/>
                  <a:pt x="242" y="87"/>
                  <a:pt x="242" y="87"/>
                </a:cubicBezTo>
                <a:cubicBezTo>
                  <a:pt x="268" y="87"/>
                  <a:pt x="268" y="87"/>
                  <a:pt x="268" y="87"/>
                </a:cubicBezTo>
                <a:cubicBezTo>
                  <a:pt x="273" y="87"/>
                  <a:pt x="277" y="91"/>
                  <a:pt x="277" y="95"/>
                </a:cubicBezTo>
                <a:cubicBezTo>
                  <a:pt x="277" y="121"/>
                  <a:pt x="277" y="121"/>
                  <a:pt x="277" y="121"/>
                </a:cubicBezTo>
                <a:cubicBezTo>
                  <a:pt x="285" y="121"/>
                  <a:pt x="285" y="121"/>
                  <a:pt x="285" y="121"/>
                </a:cubicBezTo>
                <a:cubicBezTo>
                  <a:pt x="290" y="121"/>
                  <a:pt x="294" y="125"/>
                  <a:pt x="294" y="130"/>
                </a:cubicBezTo>
                <a:cubicBezTo>
                  <a:pt x="294" y="165"/>
                  <a:pt x="294" y="165"/>
                  <a:pt x="294" y="165"/>
                </a:cubicBezTo>
                <a:cubicBezTo>
                  <a:pt x="294" y="169"/>
                  <a:pt x="290" y="173"/>
                  <a:pt x="285" y="173"/>
                </a:cubicBezTo>
                <a:cubicBezTo>
                  <a:pt x="277" y="173"/>
                  <a:pt x="277" y="173"/>
                  <a:pt x="277" y="173"/>
                </a:cubicBezTo>
                <a:cubicBezTo>
                  <a:pt x="277" y="191"/>
                  <a:pt x="277" y="191"/>
                  <a:pt x="277" y="191"/>
                </a:cubicBezTo>
                <a:cubicBezTo>
                  <a:pt x="285" y="191"/>
                  <a:pt x="285" y="191"/>
                  <a:pt x="285" y="191"/>
                </a:cubicBezTo>
                <a:cubicBezTo>
                  <a:pt x="290" y="191"/>
                  <a:pt x="294" y="194"/>
                  <a:pt x="294" y="199"/>
                </a:cubicBezTo>
                <a:cubicBezTo>
                  <a:pt x="294" y="234"/>
                  <a:pt x="294" y="234"/>
                  <a:pt x="294" y="234"/>
                </a:cubicBezTo>
                <a:cubicBezTo>
                  <a:pt x="294" y="239"/>
                  <a:pt x="290" y="242"/>
                  <a:pt x="285" y="242"/>
                </a:cubicBezTo>
                <a:cubicBezTo>
                  <a:pt x="277" y="242"/>
                  <a:pt x="277" y="242"/>
                  <a:pt x="277" y="242"/>
                </a:cubicBezTo>
                <a:cubicBezTo>
                  <a:pt x="277" y="260"/>
                  <a:pt x="277" y="260"/>
                  <a:pt x="277" y="260"/>
                </a:cubicBezTo>
                <a:cubicBezTo>
                  <a:pt x="285" y="260"/>
                  <a:pt x="285" y="260"/>
                  <a:pt x="285" y="260"/>
                </a:cubicBezTo>
                <a:cubicBezTo>
                  <a:pt x="290" y="260"/>
                  <a:pt x="294" y="264"/>
                  <a:pt x="294" y="268"/>
                </a:cubicBezTo>
                <a:cubicBezTo>
                  <a:pt x="294" y="303"/>
                  <a:pt x="294" y="303"/>
                  <a:pt x="294" y="303"/>
                </a:cubicBezTo>
                <a:cubicBezTo>
                  <a:pt x="294" y="308"/>
                  <a:pt x="290" y="312"/>
                  <a:pt x="285" y="312"/>
                </a:cubicBezTo>
                <a:cubicBezTo>
                  <a:pt x="277" y="312"/>
                  <a:pt x="277" y="312"/>
                  <a:pt x="277" y="312"/>
                </a:cubicBezTo>
                <a:cubicBezTo>
                  <a:pt x="277" y="329"/>
                  <a:pt x="277" y="329"/>
                  <a:pt x="277" y="329"/>
                </a:cubicBezTo>
                <a:cubicBezTo>
                  <a:pt x="285" y="329"/>
                  <a:pt x="285" y="329"/>
                  <a:pt x="285" y="329"/>
                </a:cubicBezTo>
                <a:cubicBezTo>
                  <a:pt x="290" y="329"/>
                  <a:pt x="294" y="333"/>
                  <a:pt x="294" y="338"/>
                </a:cubicBezTo>
                <a:cubicBezTo>
                  <a:pt x="294" y="372"/>
                  <a:pt x="294" y="372"/>
                  <a:pt x="294" y="372"/>
                </a:cubicBezTo>
                <a:cubicBezTo>
                  <a:pt x="294" y="377"/>
                  <a:pt x="290" y="381"/>
                  <a:pt x="285" y="381"/>
                </a:cubicBezTo>
                <a:cubicBezTo>
                  <a:pt x="277" y="381"/>
                  <a:pt x="277" y="381"/>
                  <a:pt x="277" y="381"/>
                </a:cubicBezTo>
                <a:cubicBezTo>
                  <a:pt x="277" y="398"/>
                  <a:pt x="277" y="398"/>
                  <a:pt x="277" y="398"/>
                </a:cubicBezTo>
                <a:cubicBezTo>
                  <a:pt x="285" y="398"/>
                  <a:pt x="285" y="398"/>
                  <a:pt x="285" y="398"/>
                </a:cubicBezTo>
                <a:cubicBezTo>
                  <a:pt x="290" y="398"/>
                  <a:pt x="294" y="402"/>
                  <a:pt x="294" y="407"/>
                </a:cubicBezTo>
                <a:cubicBezTo>
                  <a:pt x="294" y="442"/>
                  <a:pt x="294" y="442"/>
                  <a:pt x="294" y="442"/>
                </a:cubicBezTo>
                <a:cubicBezTo>
                  <a:pt x="294" y="446"/>
                  <a:pt x="290" y="450"/>
                  <a:pt x="285" y="450"/>
                </a:cubicBezTo>
                <a:cubicBezTo>
                  <a:pt x="277" y="450"/>
                  <a:pt x="277" y="450"/>
                  <a:pt x="277" y="450"/>
                </a:cubicBezTo>
                <a:cubicBezTo>
                  <a:pt x="277" y="467"/>
                  <a:pt x="277" y="467"/>
                  <a:pt x="277" y="467"/>
                </a:cubicBezTo>
                <a:cubicBezTo>
                  <a:pt x="285" y="467"/>
                  <a:pt x="285" y="467"/>
                  <a:pt x="285" y="467"/>
                </a:cubicBezTo>
                <a:cubicBezTo>
                  <a:pt x="290" y="467"/>
                  <a:pt x="294" y="471"/>
                  <a:pt x="294" y="476"/>
                </a:cubicBezTo>
                <a:cubicBezTo>
                  <a:pt x="294" y="511"/>
                  <a:pt x="294" y="511"/>
                  <a:pt x="294" y="511"/>
                </a:cubicBezTo>
                <a:cubicBezTo>
                  <a:pt x="294" y="516"/>
                  <a:pt x="290" y="519"/>
                  <a:pt x="285" y="519"/>
                </a:cubicBezTo>
                <a:cubicBezTo>
                  <a:pt x="216" y="519"/>
                  <a:pt x="216" y="519"/>
                  <a:pt x="216" y="519"/>
                </a:cubicBezTo>
                <a:cubicBezTo>
                  <a:pt x="181" y="519"/>
                  <a:pt x="181" y="519"/>
                  <a:pt x="181" y="519"/>
                </a:cubicBezTo>
                <a:cubicBezTo>
                  <a:pt x="112" y="519"/>
                  <a:pt x="112" y="519"/>
                  <a:pt x="112" y="519"/>
                </a:cubicBezTo>
                <a:cubicBezTo>
                  <a:pt x="78" y="519"/>
                  <a:pt x="78" y="519"/>
                  <a:pt x="78" y="519"/>
                </a:cubicBezTo>
                <a:cubicBezTo>
                  <a:pt x="8" y="519"/>
                  <a:pt x="8" y="519"/>
                  <a:pt x="8" y="519"/>
                </a:cubicBezTo>
                <a:cubicBezTo>
                  <a:pt x="4" y="519"/>
                  <a:pt x="0" y="516"/>
                  <a:pt x="0" y="511"/>
                </a:cubicBezTo>
                <a:cubicBezTo>
                  <a:pt x="0" y="476"/>
                  <a:pt x="0" y="476"/>
                  <a:pt x="0" y="476"/>
                </a:cubicBezTo>
                <a:cubicBezTo>
                  <a:pt x="0" y="471"/>
                  <a:pt x="4" y="467"/>
                  <a:pt x="8" y="467"/>
                </a:cubicBezTo>
                <a:lnTo>
                  <a:pt x="17" y="467"/>
                </a:lnTo>
                <a:close/>
                <a:moveTo>
                  <a:pt x="34" y="467"/>
                </a:moveTo>
                <a:cubicBezTo>
                  <a:pt x="78" y="467"/>
                  <a:pt x="78" y="467"/>
                  <a:pt x="78" y="467"/>
                </a:cubicBezTo>
                <a:cubicBezTo>
                  <a:pt x="82" y="467"/>
                  <a:pt x="86" y="471"/>
                  <a:pt x="86" y="476"/>
                </a:cubicBezTo>
                <a:cubicBezTo>
                  <a:pt x="86" y="502"/>
                  <a:pt x="86" y="502"/>
                  <a:pt x="86" y="502"/>
                </a:cubicBezTo>
                <a:cubicBezTo>
                  <a:pt x="103" y="502"/>
                  <a:pt x="103" y="502"/>
                  <a:pt x="103" y="502"/>
                </a:cubicBezTo>
                <a:cubicBezTo>
                  <a:pt x="103" y="476"/>
                  <a:pt x="103" y="476"/>
                  <a:pt x="103" y="476"/>
                </a:cubicBezTo>
                <a:cubicBezTo>
                  <a:pt x="103" y="471"/>
                  <a:pt x="107" y="467"/>
                  <a:pt x="112" y="467"/>
                </a:cubicBezTo>
                <a:cubicBezTo>
                  <a:pt x="181" y="467"/>
                  <a:pt x="181" y="467"/>
                  <a:pt x="181" y="467"/>
                </a:cubicBezTo>
                <a:cubicBezTo>
                  <a:pt x="186" y="467"/>
                  <a:pt x="190" y="471"/>
                  <a:pt x="190" y="476"/>
                </a:cubicBezTo>
                <a:cubicBezTo>
                  <a:pt x="190" y="502"/>
                  <a:pt x="190" y="502"/>
                  <a:pt x="190" y="502"/>
                </a:cubicBezTo>
                <a:cubicBezTo>
                  <a:pt x="207" y="502"/>
                  <a:pt x="207" y="502"/>
                  <a:pt x="207" y="502"/>
                </a:cubicBezTo>
                <a:cubicBezTo>
                  <a:pt x="207" y="476"/>
                  <a:pt x="207" y="476"/>
                  <a:pt x="207" y="476"/>
                </a:cubicBezTo>
                <a:cubicBezTo>
                  <a:pt x="207" y="471"/>
                  <a:pt x="211" y="467"/>
                  <a:pt x="216" y="467"/>
                </a:cubicBezTo>
                <a:cubicBezTo>
                  <a:pt x="259" y="467"/>
                  <a:pt x="259" y="467"/>
                  <a:pt x="259" y="467"/>
                </a:cubicBezTo>
                <a:cubicBezTo>
                  <a:pt x="259" y="450"/>
                  <a:pt x="259" y="450"/>
                  <a:pt x="259" y="450"/>
                </a:cubicBezTo>
                <a:cubicBezTo>
                  <a:pt x="216" y="450"/>
                  <a:pt x="216" y="450"/>
                  <a:pt x="216" y="450"/>
                </a:cubicBezTo>
                <a:cubicBezTo>
                  <a:pt x="211" y="450"/>
                  <a:pt x="207" y="446"/>
                  <a:pt x="207" y="442"/>
                </a:cubicBezTo>
                <a:cubicBezTo>
                  <a:pt x="207" y="407"/>
                  <a:pt x="207" y="407"/>
                  <a:pt x="207" y="407"/>
                </a:cubicBezTo>
                <a:cubicBezTo>
                  <a:pt x="207" y="402"/>
                  <a:pt x="211" y="398"/>
                  <a:pt x="216" y="398"/>
                </a:cubicBezTo>
                <a:cubicBezTo>
                  <a:pt x="259" y="398"/>
                  <a:pt x="259" y="398"/>
                  <a:pt x="259" y="398"/>
                </a:cubicBezTo>
                <a:cubicBezTo>
                  <a:pt x="259" y="381"/>
                  <a:pt x="259" y="381"/>
                  <a:pt x="259" y="381"/>
                </a:cubicBezTo>
                <a:cubicBezTo>
                  <a:pt x="216" y="381"/>
                  <a:pt x="216" y="381"/>
                  <a:pt x="216" y="381"/>
                </a:cubicBezTo>
                <a:cubicBezTo>
                  <a:pt x="211" y="381"/>
                  <a:pt x="207" y="377"/>
                  <a:pt x="207" y="372"/>
                </a:cubicBezTo>
                <a:cubicBezTo>
                  <a:pt x="207" y="338"/>
                  <a:pt x="207" y="338"/>
                  <a:pt x="207" y="338"/>
                </a:cubicBezTo>
                <a:cubicBezTo>
                  <a:pt x="207" y="333"/>
                  <a:pt x="211" y="329"/>
                  <a:pt x="216" y="329"/>
                </a:cubicBezTo>
                <a:cubicBezTo>
                  <a:pt x="259" y="329"/>
                  <a:pt x="259" y="329"/>
                  <a:pt x="259" y="329"/>
                </a:cubicBezTo>
                <a:cubicBezTo>
                  <a:pt x="259" y="312"/>
                  <a:pt x="259" y="312"/>
                  <a:pt x="259" y="312"/>
                </a:cubicBezTo>
                <a:cubicBezTo>
                  <a:pt x="216" y="312"/>
                  <a:pt x="216" y="312"/>
                  <a:pt x="216" y="312"/>
                </a:cubicBezTo>
                <a:cubicBezTo>
                  <a:pt x="211" y="312"/>
                  <a:pt x="207" y="308"/>
                  <a:pt x="207" y="303"/>
                </a:cubicBezTo>
                <a:cubicBezTo>
                  <a:pt x="207" y="268"/>
                  <a:pt x="207" y="268"/>
                  <a:pt x="207" y="268"/>
                </a:cubicBezTo>
                <a:cubicBezTo>
                  <a:pt x="207" y="264"/>
                  <a:pt x="211" y="260"/>
                  <a:pt x="216" y="260"/>
                </a:cubicBezTo>
                <a:cubicBezTo>
                  <a:pt x="259" y="260"/>
                  <a:pt x="259" y="260"/>
                  <a:pt x="259" y="260"/>
                </a:cubicBezTo>
                <a:cubicBezTo>
                  <a:pt x="259" y="242"/>
                  <a:pt x="259" y="242"/>
                  <a:pt x="259" y="242"/>
                </a:cubicBezTo>
                <a:cubicBezTo>
                  <a:pt x="216" y="242"/>
                  <a:pt x="216" y="242"/>
                  <a:pt x="216" y="242"/>
                </a:cubicBezTo>
                <a:cubicBezTo>
                  <a:pt x="211" y="242"/>
                  <a:pt x="207" y="239"/>
                  <a:pt x="207" y="234"/>
                </a:cubicBezTo>
                <a:cubicBezTo>
                  <a:pt x="207" y="199"/>
                  <a:pt x="207" y="199"/>
                  <a:pt x="207" y="199"/>
                </a:cubicBezTo>
                <a:cubicBezTo>
                  <a:pt x="207" y="194"/>
                  <a:pt x="211" y="191"/>
                  <a:pt x="216" y="191"/>
                </a:cubicBezTo>
                <a:cubicBezTo>
                  <a:pt x="259" y="191"/>
                  <a:pt x="259" y="191"/>
                  <a:pt x="259" y="191"/>
                </a:cubicBezTo>
                <a:cubicBezTo>
                  <a:pt x="259" y="173"/>
                  <a:pt x="259" y="173"/>
                  <a:pt x="259" y="173"/>
                </a:cubicBezTo>
                <a:cubicBezTo>
                  <a:pt x="216" y="173"/>
                  <a:pt x="216" y="173"/>
                  <a:pt x="216" y="173"/>
                </a:cubicBezTo>
                <a:cubicBezTo>
                  <a:pt x="211" y="173"/>
                  <a:pt x="207" y="169"/>
                  <a:pt x="207" y="165"/>
                </a:cubicBezTo>
                <a:cubicBezTo>
                  <a:pt x="207" y="130"/>
                  <a:pt x="207" y="130"/>
                  <a:pt x="207" y="130"/>
                </a:cubicBezTo>
                <a:cubicBezTo>
                  <a:pt x="207" y="125"/>
                  <a:pt x="211" y="121"/>
                  <a:pt x="216" y="121"/>
                </a:cubicBezTo>
                <a:cubicBezTo>
                  <a:pt x="259" y="121"/>
                  <a:pt x="259" y="121"/>
                  <a:pt x="259" y="121"/>
                </a:cubicBezTo>
                <a:cubicBezTo>
                  <a:pt x="259" y="104"/>
                  <a:pt x="259" y="104"/>
                  <a:pt x="259" y="10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34" y="104"/>
                  <a:pt x="34" y="104"/>
                  <a:pt x="34" y="104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78" y="121"/>
                  <a:pt x="78" y="121"/>
                  <a:pt x="78" y="121"/>
                </a:cubicBezTo>
                <a:cubicBezTo>
                  <a:pt x="82" y="121"/>
                  <a:pt x="86" y="125"/>
                  <a:pt x="86" y="130"/>
                </a:cubicBezTo>
                <a:cubicBezTo>
                  <a:pt x="86" y="165"/>
                  <a:pt x="86" y="165"/>
                  <a:pt x="86" y="165"/>
                </a:cubicBezTo>
                <a:cubicBezTo>
                  <a:pt x="86" y="169"/>
                  <a:pt x="82" y="173"/>
                  <a:pt x="78" y="173"/>
                </a:cubicBezTo>
                <a:cubicBezTo>
                  <a:pt x="34" y="173"/>
                  <a:pt x="34" y="173"/>
                  <a:pt x="34" y="173"/>
                </a:cubicBezTo>
                <a:cubicBezTo>
                  <a:pt x="34" y="191"/>
                  <a:pt x="34" y="191"/>
                  <a:pt x="34" y="191"/>
                </a:cubicBezTo>
                <a:cubicBezTo>
                  <a:pt x="78" y="191"/>
                  <a:pt x="78" y="191"/>
                  <a:pt x="78" y="191"/>
                </a:cubicBezTo>
                <a:cubicBezTo>
                  <a:pt x="82" y="191"/>
                  <a:pt x="86" y="194"/>
                  <a:pt x="86" y="199"/>
                </a:cubicBezTo>
                <a:cubicBezTo>
                  <a:pt x="86" y="234"/>
                  <a:pt x="86" y="234"/>
                  <a:pt x="86" y="234"/>
                </a:cubicBezTo>
                <a:cubicBezTo>
                  <a:pt x="86" y="239"/>
                  <a:pt x="82" y="242"/>
                  <a:pt x="78" y="242"/>
                </a:cubicBezTo>
                <a:cubicBezTo>
                  <a:pt x="34" y="242"/>
                  <a:pt x="34" y="242"/>
                  <a:pt x="34" y="242"/>
                </a:cubicBezTo>
                <a:cubicBezTo>
                  <a:pt x="34" y="260"/>
                  <a:pt x="34" y="260"/>
                  <a:pt x="34" y="260"/>
                </a:cubicBezTo>
                <a:cubicBezTo>
                  <a:pt x="78" y="260"/>
                  <a:pt x="78" y="260"/>
                  <a:pt x="78" y="260"/>
                </a:cubicBezTo>
                <a:cubicBezTo>
                  <a:pt x="82" y="260"/>
                  <a:pt x="86" y="264"/>
                  <a:pt x="86" y="268"/>
                </a:cubicBezTo>
                <a:cubicBezTo>
                  <a:pt x="86" y="303"/>
                  <a:pt x="86" y="303"/>
                  <a:pt x="86" y="303"/>
                </a:cubicBezTo>
                <a:cubicBezTo>
                  <a:pt x="86" y="308"/>
                  <a:pt x="82" y="312"/>
                  <a:pt x="78" y="312"/>
                </a:cubicBezTo>
                <a:cubicBezTo>
                  <a:pt x="34" y="312"/>
                  <a:pt x="34" y="312"/>
                  <a:pt x="34" y="312"/>
                </a:cubicBezTo>
                <a:cubicBezTo>
                  <a:pt x="34" y="329"/>
                  <a:pt x="34" y="329"/>
                  <a:pt x="34" y="329"/>
                </a:cubicBezTo>
                <a:cubicBezTo>
                  <a:pt x="78" y="329"/>
                  <a:pt x="78" y="329"/>
                  <a:pt x="78" y="329"/>
                </a:cubicBezTo>
                <a:cubicBezTo>
                  <a:pt x="82" y="329"/>
                  <a:pt x="86" y="333"/>
                  <a:pt x="86" y="338"/>
                </a:cubicBezTo>
                <a:cubicBezTo>
                  <a:pt x="86" y="372"/>
                  <a:pt x="86" y="372"/>
                  <a:pt x="86" y="372"/>
                </a:cubicBezTo>
                <a:cubicBezTo>
                  <a:pt x="86" y="377"/>
                  <a:pt x="82" y="381"/>
                  <a:pt x="78" y="381"/>
                </a:cubicBezTo>
                <a:cubicBezTo>
                  <a:pt x="34" y="381"/>
                  <a:pt x="34" y="381"/>
                  <a:pt x="34" y="381"/>
                </a:cubicBezTo>
                <a:cubicBezTo>
                  <a:pt x="34" y="398"/>
                  <a:pt x="34" y="398"/>
                  <a:pt x="34" y="398"/>
                </a:cubicBezTo>
                <a:cubicBezTo>
                  <a:pt x="78" y="398"/>
                  <a:pt x="78" y="398"/>
                  <a:pt x="78" y="398"/>
                </a:cubicBezTo>
                <a:cubicBezTo>
                  <a:pt x="82" y="398"/>
                  <a:pt x="86" y="402"/>
                  <a:pt x="86" y="407"/>
                </a:cubicBezTo>
                <a:cubicBezTo>
                  <a:pt x="86" y="442"/>
                  <a:pt x="86" y="442"/>
                  <a:pt x="86" y="442"/>
                </a:cubicBezTo>
                <a:cubicBezTo>
                  <a:pt x="86" y="446"/>
                  <a:pt x="82" y="450"/>
                  <a:pt x="78" y="450"/>
                </a:cubicBezTo>
                <a:cubicBezTo>
                  <a:pt x="34" y="450"/>
                  <a:pt x="34" y="450"/>
                  <a:pt x="34" y="450"/>
                </a:cubicBezTo>
                <a:lnTo>
                  <a:pt x="34" y="467"/>
                </a:lnTo>
                <a:close/>
                <a:moveTo>
                  <a:pt x="112" y="242"/>
                </a:moveTo>
                <a:cubicBezTo>
                  <a:pt x="181" y="242"/>
                  <a:pt x="181" y="242"/>
                  <a:pt x="181" y="242"/>
                </a:cubicBezTo>
                <a:cubicBezTo>
                  <a:pt x="186" y="242"/>
                  <a:pt x="190" y="239"/>
                  <a:pt x="190" y="234"/>
                </a:cubicBezTo>
                <a:cubicBezTo>
                  <a:pt x="190" y="199"/>
                  <a:pt x="190" y="199"/>
                  <a:pt x="190" y="199"/>
                </a:cubicBezTo>
                <a:cubicBezTo>
                  <a:pt x="190" y="194"/>
                  <a:pt x="186" y="191"/>
                  <a:pt x="181" y="191"/>
                </a:cubicBezTo>
                <a:cubicBezTo>
                  <a:pt x="112" y="191"/>
                  <a:pt x="112" y="191"/>
                  <a:pt x="112" y="191"/>
                </a:cubicBezTo>
                <a:cubicBezTo>
                  <a:pt x="107" y="191"/>
                  <a:pt x="103" y="194"/>
                  <a:pt x="103" y="199"/>
                </a:cubicBezTo>
                <a:cubicBezTo>
                  <a:pt x="103" y="234"/>
                  <a:pt x="103" y="234"/>
                  <a:pt x="103" y="234"/>
                </a:cubicBezTo>
                <a:cubicBezTo>
                  <a:pt x="103" y="239"/>
                  <a:pt x="107" y="242"/>
                  <a:pt x="112" y="242"/>
                </a:cubicBezTo>
                <a:close/>
                <a:moveTo>
                  <a:pt x="112" y="312"/>
                </a:moveTo>
                <a:cubicBezTo>
                  <a:pt x="181" y="312"/>
                  <a:pt x="181" y="312"/>
                  <a:pt x="181" y="312"/>
                </a:cubicBezTo>
                <a:cubicBezTo>
                  <a:pt x="186" y="312"/>
                  <a:pt x="190" y="308"/>
                  <a:pt x="190" y="303"/>
                </a:cubicBezTo>
                <a:cubicBezTo>
                  <a:pt x="190" y="268"/>
                  <a:pt x="190" y="268"/>
                  <a:pt x="190" y="268"/>
                </a:cubicBezTo>
                <a:cubicBezTo>
                  <a:pt x="190" y="264"/>
                  <a:pt x="186" y="260"/>
                  <a:pt x="181" y="260"/>
                </a:cubicBezTo>
                <a:cubicBezTo>
                  <a:pt x="112" y="260"/>
                  <a:pt x="112" y="260"/>
                  <a:pt x="112" y="260"/>
                </a:cubicBezTo>
                <a:cubicBezTo>
                  <a:pt x="107" y="260"/>
                  <a:pt x="103" y="264"/>
                  <a:pt x="103" y="268"/>
                </a:cubicBezTo>
                <a:cubicBezTo>
                  <a:pt x="103" y="303"/>
                  <a:pt x="103" y="303"/>
                  <a:pt x="103" y="303"/>
                </a:cubicBezTo>
                <a:cubicBezTo>
                  <a:pt x="103" y="308"/>
                  <a:pt x="107" y="312"/>
                  <a:pt x="112" y="312"/>
                </a:cubicBezTo>
                <a:close/>
                <a:moveTo>
                  <a:pt x="112" y="381"/>
                </a:moveTo>
                <a:cubicBezTo>
                  <a:pt x="181" y="381"/>
                  <a:pt x="181" y="381"/>
                  <a:pt x="181" y="381"/>
                </a:cubicBezTo>
                <a:cubicBezTo>
                  <a:pt x="186" y="381"/>
                  <a:pt x="190" y="377"/>
                  <a:pt x="190" y="372"/>
                </a:cubicBezTo>
                <a:cubicBezTo>
                  <a:pt x="190" y="338"/>
                  <a:pt x="190" y="338"/>
                  <a:pt x="190" y="338"/>
                </a:cubicBezTo>
                <a:cubicBezTo>
                  <a:pt x="190" y="333"/>
                  <a:pt x="186" y="329"/>
                  <a:pt x="181" y="329"/>
                </a:cubicBezTo>
                <a:cubicBezTo>
                  <a:pt x="112" y="329"/>
                  <a:pt x="112" y="329"/>
                  <a:pt x="112" y="329"/>
                </a:cubicBezTo>
                <a:cubicBezTo>
                  <a:pt x="107" y="329"/>
                  <a:pt x="103" y="333"/>
                  <a:pt x="103" y="338"/>
                </a:cubicBezTo>
                <a:cubicBezTo>
                  <a:pt x="103" y="372"/>
                  <a:pt x="103" y="372"/>
                  <a:pt x="103" y="372"/>
                </a:cubicBezTo>
                <a:cubicBezTo>
                  <a:pt x="103" y="377"/>
                  <a:pt x="107" y="381"/>
                  <a:pt x="112" y="381"/>
                </a:cubicBezTo>
                <a:close/>
                <a:moveTo>
                  <a:pt x="112" y="450"/>
                </a:moveTo>
                <a:cubicBezTo>
                  <a:pt x="181" y="450"/>
                  <a:pt x="181" y="450"/>
                  <a:pt x="181" y="450"/>
                </a:cubicBezTo>
                <a:cubicBezTo>
                  <a:pt x="186" y="450"/>
                  <a:pt x="190" y="446"/>
                  <a:pt x="190" y="442"/>
                </a:cubicBezTo>
                <a:cubicBezTo>
                  <a:pt x="190" y="407"/>
                  <a:pt x="190" y="407"/>
                  <a:pt x="190" y="407"/>
                </a:cubicBezTo>
                <a:cubicBezTo>
                  <a:pt x="190" y="402"/>
                  <a:pt x="186" y="398"/>
                  <a:pt x="181" y="398"/>
                </a:cubicBezTo>
                <a:cubicBezTo>
                  <a:pt x="112" y="398"/>
                  <a:pt x="112" y="398"/>
                  <a:pt x="112" y="398"/>
                </a:cubicBezTo>
                <a:cubicBezTo>
                  <a:pt x="107" y="398"/>
                  <a:pt x="103" y="402"/>
                  <a:pt x="103" y="407"/>
                </a:cubicBezTo>
                <a:cubicBezTo>
                  <a:pt x="103" y="442"/>
                  <a:pt x="103" y="442"/>
                  <a:pt x="103" y="442"/>
                </a:cubicBezTo>
                <a:cubicBezTo>
                  <a:pt x="103" y="446"/>
                  <a:pt x="107" y="450"/>
                  <a:pt x="112" y="4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" name="Freeform 7"/>
          <p:cNvSpPr>
            <a:spLocks noEditPoints="1"/>
          </p:cNvSpPr>
          <p:nvPr/>
        </p:nvSpPr>
        <p:spPr bwMode="auto">
          <a:xfrm>
            <a:off x="22135096" y="5484262"/>
            <a:ext cx="477350" cy="479612"/>
          </a:xfrm>
          <a:custGeom>
            <a:avLst/>
            <a:gdLst>
              <a:gd name="T0" fmla="*/ 467 w 519"/>
              <a:gd name="T1" fmla="*/ 52 h 519"/>
              <a:gd name="T2" fmla="*/ 493 w 519"/>
              <a:gd name="T3" fmla="*/ 9 h 519"/>
              <a:gd name="T4" fmla="*/ 26 w 519"/>
              <a:gd name="T5" fmla="*/ 9 h 519"/>
              <a:gd name="T6" fmla="*/ 52 w 519"/>
              <a:gd name="T7" fmla="*/ 52 h 519"/>
              <a:gd name="T8" fmla="*/ 0 w 519"/>
              <a:gd name="T9" fmla="*/ 511 h 519"/>
              <a:gd name="T10" fmla="*/ 303 w 519"/>
              <a:gd name="T11" fmla="*/ 519 h 519"/>
              <a:gd name="T12" fmla="*/ 510 w 519"/>
              <a:gd name="T13" fmla="*/ 519 h 519"/>
              <a:gd name="T14" fmla="*/ 242 w 519"/>
              <a:gd name="T15" fmla="*/ 424 h 519"/>
              <a:gd name="T16" fmla="*/ 95 w 519"/>
              <a:gd name="T17" fmla="*/ 433 h 519"/>
              <a:gd name="T18" fmla="*/ 95 w 519"/>
              <a:gd name="T19" fmla="*/ 346 h 519"/>
              <a:gd name="T20" fmla="*/ 242 w 519"/>
              <a:gd name="T21" fmla="*/ 355 h 519"/>
              <a:gd name="T22" fmla="*/ 233 w 519"/>
              <a:gd name="T23" fmla="*/ 294 h 519"/>
              <a:gd name="T24" fmla="*/ 86 w 519"/>
              <a:gd name="T25" fmla="*/ 286 h 519"/>
              <a:gd name="T26" fmla="*/ 164 w 519"/>
              <a:gd name="T27" fmla="*/ 208 h 519"/>
              <a:gd name="T28" fmla="*/ 242 w 519"/>
              <a:gd name="T29" fmla="*/ 286 h 519"/>
              <a:gd name="T30" fmla="*/ 164 w 519"/>
              <a:gd name="T31" fmla="*/ 173 h 519"/>
              <a:gd name="T32" fmla="*/ 86 w 519"/>
              <a:gd name="T33" fmla="*/ 95 h 519"/>
              <a:gd name="T34" fmla="*/ 233 w 519"/>
              <a:gd name="T35" fmla="*/ 87 h 519"/>
              <a:gd name="T36" fmla="*/ 415 w 519"/>
              <a:gd name="T37" fmla="*/ 502 h 519"/>
              <a:gd name="T38" fmla="*/ 363 w 519"/>
              <a:gd name="T39" fmla="*/ 364 h 519"/>
              <a:gd name="T40" fmla="*/ 346 w 519"/>
              <a:gd name="T41" fmla="*/ 364 h 519"/>
              <a:gd name="T42" fmla="*/ 294 w 519"/>
              <a:gd name="T43" fmla="*/ 502 h 519"/>
              <a:gd name="T44" fmla="*/ 406 w 519"/>
              <a:gd name="T45" fmla="*/ 346 h 519"/>
              <a:gd name="T46" fmla="*/ 432 w 519"/>
              <a:gd name="T47" fmla="*/ 286 h 519"/>
              <a:gd name="T48" fmla="*/ 285 w 519"/>
              <a:gd name="T49" fmla="*/ 294 h 519"/>
              <a:gd name="T50" fmla="*/ 285 w 519"/>
              <a:gd name="T51" fmla="*/ 208 h 519"/>
              <a:gd name="T52" fmla="*/ 432 w 519"/>
              <a:gd name="T53" fmla="*/ 216 h 519"/>
              <a:gd name="T54" fmla="*/ 424 w 519"/>
              <a:gd name="T55" fmla="*/ 173 h 519"/>
              <a:gd name="T56" fmla="*/ 277 w 519"/>
              <a:gd name="T57" fmla="*/ 165 h 519"/>
              <a:gd name="T58" fmla="*/ 354 w 519"/>
              <a:gd name="T59" fmla="*/ 87 h 519"/>
              <a:gd name="T60" fmla="*/ 432 w 519"/>
              <a:gd name="T61" fmla="*/ 165 h 519"/>
              <a:gd name="T62" fmla="*/ 225 w 519"/>
              <a:gd name="T63" fmla="*/ 156 h 519"/>
              <a:gd name="T64" fmla="*/ 173 w 519"/>
              <a:gd name="T65" fmla="*/ 364 h 519"/>
              <a:gd name="T66" fmla="*/ 173 w 519"/>
              <a:gd name="T67" fmla="*/ 416 h 519"/>
              <a:gd name="T68" fmla="*/ 155 w 519"/>
              <a:gd name="T69" fmla="*/ 364 h 519"/>
              <a:gd name="T70" fmla="*/ 104 w 519"/>
              <a:gd name="T71" fmla="*/ 364 h 519"/>
              <a:gd name="T72" fmla="*/ 415 w 519"/>
              <a:gd name="T73" fmla="*/ 156 h 519"/>
              <a:gd name="T74" fmla="*/ 294 w 519"/>
              <a:gd name="T75" fmla="*/ 104 h 519"/>
              <a:gd name="T76" fmla="*/ 294 w 519"/>
              <a:gd name="T77" fmla="*/ 156 h 519"/>
              <a:gd name="T78" fmla="*/ 155 w 519"/>
              <a:gd name="T79" fmla="*/ 104 h 519"/>
              <a:gd name="T80" fmla="*/ 104 w 519"/>
              <a:gd name="T81" fmla="*/ 104 h 519"/>
              <a:gd name="T82" fmla="*/ 225 w 519"/>
              <a:gd name="T83" fmla="*/ 277 h 519"/>
              <a:gd name="T84" fmla="*/ 363 w 519"/>
              <a:gd name="T85" fmla="*/ 225 h 519"/>
              <a:gd name="T86" fmla="*/ 363 w 519"/>
              <a:gd name="T87" fmla="*/ 277 h 519"/>
              <a:gd name="T88" fmla="*/ 346 w 519"/>
              <a:gd name="T89" fmla="*/ 225 h 519"/>
              <a:gd name="T90" fmla="*/ 294 w 519"/>
              <a:gd name="T91" fmla="*/ 225 h 519"/>
              <a:gd name="T92" fmla="*/ 155 w 519"/>
              <a:gd name="T93" fmla="*/ 277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19" h="519">
                <a:moveTo>
                  <a:pt x="510" y="502"/>
                </a:moveTo>
                <a:cubicBezTo>
                  <a:pt x="467" y="502"/>
                  <a:pt x="467" y="502"/>
                  <a:pt x="467" y="502"/>
                </a:cubicBezTo>
                <a:cubicBezTo>
                  <a:pt x="467" y="52"/>
                  <a:pt x="467" y="52"/>
                  <a:pt x="467" y="52"/>
                </a:cubicBezTo>
                <a:cubicBezTo>
                  <a:pt x="484" y="52"/>
                  <a:pt x="484" y="52"/>
                  <a:pt x="484" y="52"/>
                </a:cubicBezTo>
                <a:cubicBezTo>
                  <a:pt x="489" y="52"/>
                  <a:pt x="493" y="48"/>
                  <a:pt x="493" y="43"/>
                </a:cubicBezTo>
                <a:cubicBezTo>
                  <a:pt x="493" y="9"/>
                  <a:pt x="493" y="9"/>
                  <a:pt x="493" y="9"/>
                </a:cubicBezTo>
                <a:cubicBezTo>
                  <a:pt x="493" y="4"/>
                  <a:pt x="489" y="0"/>
                  <a:pt x="48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29" y="0"/>
                  <a:pt x="26" y="4"/>
                  <a:pt x="26" y="9"/>
                </a:cubicBezTo>
                <a:cubicBezTo>
                  <a:pt x="26" y="43"/>
                  <a:pt x="26" y="43"/>
                  <a:pt x="26" y="43"/>
                </a:cubicBezTo>
                <a:cubicBezTo>
                  <a:pt x="26" y="48"/>
                  <a:pt x="29" y="52"/>
                  <a:pt x="34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02"/>
                  <a:pt x="52" y="502"/>
                  <a:pt x="52" y="502"/>
                </a:cubicBezTo>
                <a:cubicBezTo>
                  <a:pt x="8" y="502"/>
                  <a:pt x="8" y="502"/>
                  <a:pt x="8" y="502"/>
                </a:cubicBezTo>
                <a:cubicBezTo>
                  <a:pt x="4" y="502"/>
                  <a:pt x="0" y="506"/>
                  <a:pt x="0" y="511"/>
                </a:cubicBezTo>
                <a:cubicBezTo>
                  <a:pt x="0" y="516"/>
                  <a:pt x="4" y="519"/>
                  <a:pt x="8" y="519"/>
                </a:cubicBezTo>
                <a:cubicBezTo>
                  <a:pt x="60" y="519"/>
                  <a:pt x="60" y="519"/>
                  <a:pt x="60" y="519"/>
                </a:cubicBezTo>
                <a:cubicBezTo>
                  <a:pt x="303" y="519"/>
                  <a:pt x="303" y="519"/>
                  <a:pt x="303" y="519"/>
                </a:cubicBezTo>
                <a:cubicBezTo>
                  <a:pt x="406" y="519"/>
                  <a:pt x="406" y="519"/>
                  <a:pt x="406" y="519"/>
                </a:cubicBezTo>
                <a:cubicBezTo>
                  <a:pt x="458" y="519"/>
                  <a:pt x="458" y="519"/>
                  <a:pt x="458" y="519"/>
                </a:cubicBezTo>
                <a:cubicBezTo>
                  <a:pt x="510" y="519"/>
                  <a:pt x="510" y="519"/>
                  <a:pt x="510" y="519"/>
                </a:cubicBezTo>
                <a:cubicBezTo>
                  <a:pt x="515" y="519"/>
                  <a:pt x="519" y="516"/>
                  <a:pt x="519" y="511"/>
                </a:cubicBezTo>
                <a:cubicBezTo>
                  <a:pt x="519" y="506"/>
                  <a:pt x="515" y="502"/>
                  <a:pt x="510" y="502"/>
                </a:cubicBezTo>
                <a:close/>
                <a:moveTo>
                  <a:pt x="242" y="424"/>
                </a:moveTo>
                <a:cubicBezTo>
                  <a:pt x="242" y="429"/>
                  <a:pt x="238" y="433"/>
                  <a:pt x="233" y="433"/>
                </a:cubicBezTo>
                <a:cubicBezTo>
                  <a:pt x="164" y="433"/>
                  <a:pt x="164" y="433"/>
                  <a:pt x="164" y="433"/>
                </a:cubicBezTo>
                <a:cubicBezTo>
                  <a:pt x="95" y="433"/>
                  <a:pt x="95" y="433"/>
                  <a:pt x="95" y="433"/>
                </a:cubicBezTo>
                <a:cubicBezTo>
                  <a:pt x="90" y="433"/>
                  <a:pt x="86" y="429"/>
                  <a:pt x="86" y="424"/>
                </a:cubicBezTo>
                <a:cubicBezTo>
                  <a:pt x="86" y="355"/>
                  <a:pt x="86" y="355"/>
                  <a:pt x="86" y="355"/>
                </a:cubicBezTo>
                <a:cubicBezTo>
                  <a:pt x="86" y="350"/>
                  <a:pt x="90" y="346"/>
                  <a:pt x="95" y="346"/>
                </a:cubicBezTo>
                <a:cubicBezTo>
                  <a:pt x="164" y="346"/>
                  <a:pt x="164" y="346"/>
                  <a:pt x="164" y="346"/>
                </a:cubicBezTo>
                <a:cubicBezTo>
                  <a:pt x="233" y="346"/>
                  <a:pt x="233" y="346"/>
                  <a:pt x="233" y="346"/>
                </a:cubicBezTo>
                <a:cubicBezTo>
                  <a:pt x="238" y="346"/>
                  <a:pt x="242" y="350"/>
                  <a:pt x="242" y="355"/>
                </a:cubicBezTo>
                <a:lnTo>
                  <a:pt x="242" y="424"/>
                </a:lnTo>
                <a:close/>
                <a:moveTo>
                  <a:pt x="242" y="286"/>
                </a:moveTo>
                <a:cubicBezTo>
                  <a:pt x="242" y="291"/>
                  <a:pt x="238" y="294"/>
                  <a:pt x="233" y="294"/>
                </a:cubicBezTo>
                <a:cubicBezTo>
                  <a:pt x="164" y="294"/>
                  <a:pt x="164" y="294"/>
                  <a:pt x="164" y="294"/>
                </a:cubicBezTo>
                <a:cubicBezTo>
                  <a:pt x="95" y="294"/>
                  <a:pt x="95" y="294"/>
                  <a:pt x="95" y="294"/>
                </a:cubicBezTo>
                <a:cubicBezTo>
                  <a:pt x="90" y="294"/>
                  <a:pt x="86" y="291"/>
                  <a:pt x="86" y="286"/>
                </a:cubicBezTo>
                <a:cubicBezTo>
                  <a:pt x="86" y="216"/>
                  <a:pt x="86" y="216"/>
                  <a:pt x="86" y="216"/>
                </a:cubicBezTo>
                <a:cubicBezTo>
                  <a:pt x="86" y="212"/>
                  <a:pt x="90" y="208"/>
                  <a:pt x="95" y="208"/>
                </a:cubicBezTo>
                <a:cubicBezTo>
                  <a:pt x="164" y="208"/>
                  <a:pt x="164" y="208"/>
                  <a:pt x="164" y="208"/>
                </a:cubicBezTo>
                <a:cubicBezTo>
                  <a:pt x="233" y="208"/>
                  <a:pt x="233" y="208"/>
                  <a:pt x="233" y="208"/>
                </a:cubicBezTo>
                <a:cubicBezTo>
                  <a:pt x="238" y="208"/>
                  <a:pt x="242" y="212"/>
                  <a:pt x="242" y="216"/>
                </a:cubicBezTo>
                <a:lnTo>
                  <a:pt x="242" y="286"/>
                </a:lnTo>
                <a:close/>
                <a:moveTo>
                  <a:pt x="242" y="165"/>
                </a:moveTo>
                <a:cubicBezTo>
                  <a:pt x="242" y="169"/>
                  <a:pt x="238" y="173"/>
                  <a:pt x="233" y="173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95" y="173"/>
                  <a:pt x="95" y="173"/>
                  <a:pt x="95" y="173"/>
                </a:cubicBezTo>
                <a:cubicBezTo>
                  <a:pt x="90" y="173"/>
                  <a:pt x="86" y="169"/>
                  <a:pt x="86" y="165"/>
                </a:cubicBezTo>
                <a:cubicBezTo>
                  <a:pt x="86" y="95"/>
                  <a:pt x="86" y="95"/>
                  <a:pt x="86" y="95"/>
                </a:cubicBezTo>
                <a:cubicBezTo>
                  <a:pt x="86" y="91"/>
                  <a:pt x="90" y="87"/>
                  <a:pt x="95" y="87"/>
                </a:cubicBezTo>
                <a:cubicBezTo>
                  <a:pt x="164" y="87"/>
                  <a:pt x="164" y="87"/>
                  <a:pt x="164" y="87"/>
                </a:cubicBezTo>
                <a:cubicBezTo>
                  <a:pt x="233" y="87"/>
                  <a:pt x="233" y="87"/>
                  <a:pt x="233" y="87"/>
                </a:cubicBezTo>
                <a:cubicBezTo>
                  <a:pt x="238" y="87"/>
                  <a:pt x="242" y="91"/>
                  <a:pt x="242" y="95"/>
                </a:cubicBezTo>
                <a:lnTo>
                  <a:pt x="242" y="165"/>
                </a:lnTo>
                <a:close/>
                <a:moveTo>
                  <a:pt x="415" y="502"/>
                </a:moveTo>
                <a:cubicBezTo>
                  <a:pt x="398" y="502"/>
                  <a:pt x="398" y="502"/>
                  <a:pt x="398" y="502"/>
                </a:cubicBezTo>
                <a:cubicBezTo>
                  <a:pt x="398" y="364"/>
                  <a:pt x="398" y="364"/>
                  <a:pt x="398" y="364"/>
                </a:cubicBezTo>
                <a:cubicBezTo>
                  <a:pt x="363" y="364"/>
                  <a:pt x="363" y="364"/>
                  <a:pt x="363" y="364"/>
                </a:cubicBezTo>
                <a:cubicBezTo>
                  <a:pt x="363" y="502"/>
                  <a:pt x="363" y="502"/>
                  <a:pt x="363" y="502"/>
                </a:cubicBezTo>
                <a:cubicBezTo>
                  <a:pt x="346" y="502"/>
                  <a:pt x="346" y="502"/>
                  <a:pt x="346" y="502"/>
                </a:cubicBezTo>
                <a:cubicBezTo>
                  <a:pt x="346" y="364"/>
                  <a:pt x="346" y="364"/>
                  <a:pt x="346" y="364"/>
                </a:cubicBezTo>
                <a:cubicBezTo>
                  <a:pt x="311" y="364"/>
                  <a:pt x="311" y="364"/>
                  <a:pt x="311" y="364"/>
                </a:cubicBezTo>
                <a:cubicBezTo>
                  <a:pt x="311" y="502"/>
                  <a:pt x="311" y="502"/>
                  <a:pt x="311" y="502"/>
                </a:cubicBezTo>
                <a:cubicBezTo>
                  <a:pt x="294" y="502"/>
                  <a:pt x="294" y="502"/>
                  <a:pt x="294" y="502"/>
                </a:cubicBezTo>
                <a:cubicBezTo>
                  <a:pt x="294" y="355"/>
                  <a:pt x="294" y="355"/>
                  <a:pt x="294" y="355"/>
                </a:cubicBezTo>
                <a:cubicBezTo>
                  <a:pt x="294" y="350"/>
                  <a:pt x="298" y="346"/>
                  <a:pt x="303" y="346"/>
                </a:cubicBezTo>
                <a:cubicBezTo>
                  <a:pt x="406" y="346"/>
                  <a:pt x="406" y="346"/>
                  <a:pt x="406" y="346"/>
                </a:cubicBezTo>
                <a:cubicBezTo>
                  <a:pt x="411" y="346"/>
                  <a:pt x="415" y="350"/>
                  <a:pt x="415" y="355"/>
                </a:cubicBezTo>
                <a:lnTo>
                  <a:pt x="415" y="502"/>
                </a:lnTo>
                <a:close/>
                <a:moveTo>
                  <a:pt x="432" y="286"/>
                </a:moveTo>
                <a:cubicBezTo>
                  <a:pt x="432" y="291"/>
                  <a:pt x="428" y="294"/>
                  <a:pt x="424" y="294"/>
                </a:cubicBezTo>
                <a:cubicBezTo>
                  <a:pt x="354" y="294"/>
                  <a:pt x="354" y="294"/>
                  <a:pt x="354" y="294"/>
                </a:cubicBezTo>
                <a:cubicBezTo>
                  <a:pt x="285" y="294"/>
                  <a:pt x="285" y="294"/>
                  <a:pt x="285" y="294"/>
                </a:cubicBezTo>
                <a:cubicBezTo>
                  <a:pt x="280" y="294"/>
                  <a:pt x="277" y="291"/>
                  <a:pt x="277" y="286"/>
                </a:cubicBezTo>
                <a:cubicBezTo>
                  <a:pt x="277" y="216"/>
                  <a:pt x="277" y="216"/>
                  <a:pt x="277" y="216"/>
                </a:cubicBezTo>
                <a:cubicBezTo>
                  <a:pt x="277" y="212"/>
                  <a:pt x="280" y="208"/>
                  <a:pt x="285" y="208"/>
                </a:cubicBezTo>
                <a:cubicBezTo>
                  <a:pt x="354" y="208"/>
                  <a:pt x="354" y="208"/>
                  <a:pt x="354" y="208"/>
                </a:cubicBezTo>
                <a:cubicBezTo>
                  <a:pt x="424" y="208"/>
                  <a:pt x="424" y="208"/>
                  <a:pt x="424" y="208"/>
                </a:cubicBezTo>
                <a:cubicBezTo>
                  <a:pt x="428" y="208"/>
                  <a:pt x="432" y="212"/>
                  <a:pt x="432" y="216"/>
                </a:cubicBezTo>
                <a:lnTo>
                  <a:pt x="432" y="286"/>
                </a:lnTo>
                <a:close/>
                <a:moveTo>
                  <a:pt x="432" y="165"/>
                </a:moveTo>
                <a:cubicBezTo>
                  <a:pt x="432" y="169"/>
                  <a:pt x="428" y="173"/>
                  <a:pt x="424" y="173"/>
                </a:cubicBezTo>
                <a:cubicBezTo>
                  <a:pt x="354" y="173"/>
                  <a:pt x="354" y="173"/>
                  <a:pt x="354" y="173"/>
                </a:cubicBezTo>
                <a:cubicBezTo>
                  <a:pt x="285" y="173"/>
                  <a:pt x="285" y="173"/>
                  <a:pt x="285" y="173"/>
                </a:cubicBezTo>
                <a:cubicBezTo>
                  <a:pt x="280" y="173"/>
                  <a:pt x="277" y="169"/>
                  <a:pt x="277" y="165"/>
                </a:cubicBezTo>
                <a:cubicBezTo>
                  <a:pt x="277" y="95"/>
                  <a:pt x="277" y="95"/>
                  <a:pt x="277" y="95"/>
                </a:cubicBezTo>
                <a:cubicBezTo>
                  <a:pt x="277" y="91"/>
                  <a:pt x="280" y="87"/>
                  <a:pt x="285" y="87"/>
                </a:cubicBezTo>
                <a:cubicBezTo>
                  <a:pt x="354" y="87"/>
                  <a:pt x="354" y="87"/>
                  <a:pt x="354" y="87"/>
                </a:cubicBezTo>
                <a:cubicBezTo>
                  <a:pt x="424" y="87"/>
                  <a:pt x="424" y="87"/>
                  <a:pt x="424" y="87"/>
                </a:cubicBezTo>
                <a:cubicBezTo>
                  <a:pt x="428" y="87"/>
                  <a:pt x="432" y="91"/>
                  <a:pt x="432" y="95"/>
                </a:cubicBezTo>
                <a:lnTo>
                  <a:pt x="432" y="165"/>
                </a:lnTo>
                <a:close/>
                <a:moveTo>
                  <a:pt x="173" y="104"/>
                </a:moveTo>
                <a:cubicBezTo>
                  <a:pt x="225" y="104"/>
                  <a:pt x="225" y="104"/>
                  <a:pt x="225" y="104"/>
                </a:cubicBezTo>
                <a:cubicBezTo>
                  <a:pt x="225" y="156"/>
                  <a:pt x="225" y="156"/>
                  <a:pt x="225" y="156"/>
                </a:cubicBezTo>
                <a:cubicBezTo>
                  <a:pt x="173" y="156"/>
                  <a:pt x="173" y="156"/>
                  <a:pt x="173" y="156"/>
                </a:cubicBezTo>
                <a:lnTo>
                  <a:pt x="173" y="104"/>
                </a:lnTo>
                <a:close/>
                <a:moveTo>
                  <a:pt x="173" y="364"/>
                </a:moveTo>
                <a:cubicBezTo>
                  <a:pt x="225" y="364"/>
                  <a:pt x="225" y="364"/>
                  <a:pt x="225" y="364"/>
                </a:cubicBezTo>
                <a:cubicBezTo>
                  <a:pt x="225" y="416"/>
                  <a:pt x="225" y="416"/>
                  <a:pt x="225" y="416"/>
                </a:cubicBezTo>
                <a:cubicBezTo>
                  <a:pt x="173" y="416"/>
                  <a:pt x="173" y="416"/>
                  <a:pt x="173" y="416"/>
                </a:cubicBezTo>
                <a:lnTo>
                  <a:pt x="173" y="364"/>
                </a:lnTo>
                <a:close/>
                <a:moveTo>
                  <a:pt x="104" y="364"/>
                </a:moveTo>
                <a:cubicBezTo>
                  <a:pt x="155" y="364"/>
                  <a:pt x="155" y="364"/>
                  <a:pt x="155" y="364"/>
                </a:cubicBezTo>
                <a:cubicBezTo>
                  <a:pt x="155" y="416"/>
                  <a:pt x="155" y="416"/>
                  <a:pt x="155" y="416"/>
                </a:cubicBezTo>
                <a:cubicBezTo>
                  <a:pt x="104" y="416"/>
                  <a:pt x="104" y="416"/>
                  <a:pt x="104" y="416"/>
                </a:cubicBezTo>
                <a:lnTo>
                  <a:pt x="104" y="364"/>
                </a:lnTo>
                <a:close/>
                <a:moveTo>
                  <a:pt x="363" y="104"/>
                </a:moveTo>
                <a:cubicBezTo>
                  <a:pt x="415" y="104"/>
                  <a:pt x="415" y="104"/>
                  <a:pt x="415" y="104"/>
                </a:cubicBezTo>
                <a:cubicBezTo>
                  <a:pt x="415" y="156"/>
                  <a:pt x="415" y="156"/>
                  <a:pt x="415" y="156"/>
                </a:cubicBezTo>
                <a:cubicBezTo>
                  <a:pt x="363" y="156"/>
                  <a:pt x="363" y="156"/>
                  <a:pt x="363" y="156"/>
                </a:cubicBezTo>
                <a:lnTo>
                  <a:pt x="363" y="104"/>
                </a:lnTo>
                <a:close/>
                <a:moveTo>
                  <a:pt x="294" y="104"/>
                </a:moveTo>
                <a:cubicBezTo>
                  <a:pt x="346" y="104"/>
                  <a:pt x="346" y="104"/>
                  <a:pt x="346" y="104"/>
                </a:cubicBezTo>
                <a:cubicBezTo>
                  <a:pt x="346" y="156"/>
                  <a:pt x="346" y="156"/>
                  <a:pt x="346" y="156"/>
                </a:cubicBezTo>
                <a:cubicBezTo>
                  <a:pt x="294" y="156"/>
                  <a:pt x="294" y="156"/>
                  <a:pt x="294" y="156"/>
                </a:cubicBezTo>
                <a:lnTo>
                  <a:pt x="294" y="104"/>
                </a:lnTo>
                <a:close/>
                <a:moveTo>
                  <a:pt x="104" y="104"/>
                </a:moveTo>
                <a:cubicBezTo>
                  <a:pt x="155" y="104"/>
                  <a:pt x="155" y="104"/>
                  <a:pt x="155" y="104"/>
                </a:cubicBezTo>
                <a:cubicBezTo>
                  <a:pt x="155" y="156"/>
                  <a:pt x="155" y="156"/>
                  <a:pt x="155" y="156"/>
                </a:cubicBezTo>
                <a:cubicBezTo>
                  <a:pt x="104" y="156"/>
                  <a:pt x="104" y="156"/>
                  <a:pt x="104" y="156"/>
                </a:cubicBezTo>
                <a:lnTo>
                  <a:pt x="104" y="104"/>
                </a:lnTo>
                <a:close/>
                <a:moveTo>
                  <a:pt x="173" y="225"/>
                </a:moveTo>
                <a:cubicBezTo>
                  <a:pt x="225" y="225"/>
                  <a:pt x="225" y="225"/>
                  <a:pt x="225" y="225"/>
                </a:cubicBezTo>
                <a:cubicBezTo>
                  <a:pt x="225" y="277"/>
                  <a:pt x="225" y="277"/>
                  <a:pt x="225" y="277"/>
                </a:cubicBezTo>
                <a:cubicBezTo>
                  <a:pt x="173" y="277"/>
                  <a:pt x="173" y="277"/>
                  <a:pt x="173" y="277"/>
                </a:cubicBezTo>
                <a:lnTo>
                  <a:pt x="173" y="225"/>
                </a:lnTo>
                <a:close/>
                <a:moveTo>
                  <a:pt x="363" y="225"/>
                </a:moveTo>
                <a:cubicBezTo>
                  <a:pt x="415" y="225"/>
                  <a:pt x="415" y="225"/>
                  <a:pt x="415" y="225"/>
                </a:cubicBezTo>
                <a:cubicBezTo>
                  <a:pt x="415" y="277"/>
                  <a:pt x="415" y="277"/>
                  <a:pt x="415" y="277"/>
                </a:cubicBezTo>
                <a:cubicBezTo>
                  <a:pt x="363" y="277"/>
                  <a:pt x="363" y="277"/>
                  <a:pt x="363" y="277"/>
                </a:cubicBezTo>
                <a:lnTo>
                  <a:pt x="363" y="225"/>
                </a:lnTo>
                <a:close/>
                <a:moveTo>
                  <a:pt x="294" y="225"/>
                </a:moveTo>
                <a:cubicBezTo>
                  <a:pt x="346" y="225"/>
                  <a:pt x="346" y="225"/>
                  <a:pt x="346" y="225"/>
                </a:cubicBezTo>
                <a:cubicBezTo>
                  <a:pt x="346" y="277"/>
                  <a:pt x="346" y="277"/>
                  <a:pt x="346" y="277"/>
                </a:cubicBezTo>
                <a:cubicBezTo>
                  <a:pt x="294" y="277"/>
                  <a:pt x="294" y="277"/>
                  <a:pt x="294" y="277"/>
                </a:cubicBezTo>
                <a:lnTo>
                  <a:pt x="294" y="225"/>
                </a:lnTo>
                <a:close/>
                <a:moveTo>
                  <a:pt x="104" y="225"/>
                </a:moveTo>
                <a:cubicBezTo>
                  <a:pt x="155" y="225"/>
                  <a:pt x="155" y="225"/>
                  <a:pt x="155" y="225"/>
                </a:cubicBezTo>
                <a:cubicBezTo>
                  <a:pt x="155" y="277"/>
                  <a:pt x="155" y="277"/>
                  <a:pt x="155" y="277"/>
                </a:cubicBezTo>
                <a:cubicBezTo>
                  <a:pt x="104" y="277"/>
                  <a:pt x="104" y="277"/>
                  <a:pt x="104" y="277"/>
                </a:cubicBezTo>
                <a:lnTo>
                  <a:pt x="104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" name="Freeform 8"/>
          <p:cNvSpPr>
            <a:spLocks noEditPoints="1"/>
          </p:cNvSpPr>
          <p:nvPr/>
        </p:nvSpPr>
        <p:spPr bwMode="auto">
          <a:xfrm>
            <a:off x="4037596" y="5484262"/>
            <a:ext cx="477350" cy="479612"/>
          </a:xfrm>
          <a:custGeom>
            <a:avLst/>
            <a:gdLst>
              <a:gd name="T0" fmla="*/ 346 w 519"/>
              <a:gd name="T1" fmla="*/ 69 h 519"/>
              <a:gd name="T2" fmla="*/ 268 w 519"/>
              <a:gd name="T3" fmla="*/ 87 h 519"/>
              <a:gd name="T4" fmla="*/ 251 w 519"/>
              <a:gd name="T5" fmla="*/ 130 h 519"/>
              <a:gd name="T6" fmla="*/ 303 w 519"/>
              <a:gd name="T7" fmla="*/ 35 h 519"/>
              <a:gd name="T8" fmla="*/ 86 w 519"/>
              <a:gd name="T9" fmla="*/ 9 h 519"/>
              <a:gd name="T10" fmla="*/ 52 w 519"/>
              <a:gd name="T11" fmla="*/ 69 h 519"/>
              <a:gd name="T12" fmla="*/ 0 w 519"/>
              <a:gd name="T13" fmla="*/ 156 h 519"/>
              <a:gd name="T14" fmla="*/ 0 w 519"/>
              <a:gd name="T15" fmla="*/ 225 h 519"/>
              <a:gd name="T16" fmla="*/ 52 w 519"/>
              <a:gd name="T17" fmla="*/ 312 h 519"/>
              <a:gd name="T18" fmla="*/ 60 w 519"/>
              <a:gd name="T19" fmla="*/ 390 h 519"/>
              <a:gd name="T20" fmla="*/ 60 w 519"/>
              <a:gd name="T21" fmla="*/ 424 h 519"/>
              <a:gd name="T22" fmla="*/ 8 w 519"/>
              <a:gd name="T23" fmla="*/ 519 h 519"/>
              <a:gd name="T24" fmla="*/ 519 w 519"/>
              <a:gd name="T25" fmla="*/ 407 h 519"/>
              <a:gd name="T26" fmla="*/ 519 w 519"/>
              <a:gd name="T27" fmla="*/ 199 h 519"/>
              <a:gd name="T28" fmla="*/ 207 w 519"/>
              <a:gd name="T29" fmla="*/ 17 h 519"/>
              <a:gd name="T30" fmla="*/ 138 w 519"/>
              <a:gd name="T31" fmla="*/ 485 h 519"/>
              <a:gd name="T32" fmla="*/ 138 w 519"/>
              <a:gd name="T33" fmla="*/ 416 h 519"/>
              <a:gd name="T34" fmla="*/ 86 w 519"/>
              <a:gd name="T35" fmla="*/ 398 h 519"/>
              <a:gd name="T36" fmla="*/ 147 w 519"/>
              <a:gd name="T37" fmla="*/ 338 h 519"/>
              <a:gd name="T38" fmla="*/ 78 w 519"/>
              <a:gd name="T39" fmla="*/ 303 h 519"/>
              <a:gd name="T40" fmla="*/ 147 w 519"/>
              <a:gd name="T41" fmla="*/ 303 h 519"/>
              <a:gd name="T42" fmla="*/ 78 w 519"/>
              <a:gd name="T43" fmla="*/ 165 h 519"/>
              <a:gd name="T44" fmla="*/ 147 w 519"/>
              <a:gd name="T45" fmla="*/ 130 h 519"/>
              <a:gd name="T46" fmla="*/ 86 w 519"/>
              <a:gd name="T47" fmla="*/ 69 h 519"/>
              <a:gd name="T48" fmla="*/ 225 w 519"/>
              <a:gd name="T49" fmla="*/ 485 h 519"/>
              <a:gd name="T50" fmla="*/ 225 w 519"/>
              <a:gd name="T51" fmla="*/ 416 h 519"/>
              <a:gd name="T52" fmla="*/ 173 w 519"/>
              <a:gd name="T53" fmla="*/ 398 h 519"/>
              <a:gd name="T54" fmla="*/ 233 w 519"/>
              <a:gd name="T55" fmla="*/ 338 h 519"/>
              <a:gd name="T56" fmla="*/ 164 w 519"/>
              <a:gd name="T57" fmla="*/ 303 h 519"/>
              <a:gd name="T58" fmla="*/ 233 w 519"/>
              <a:gd name="T59" fmla="*/ 303 h 519"/>
              <a:gd name="T60" fmla="*/ 164 w 519"/>
              <a:gd name="T61" fmla="*/ 165 h 519"/>
              <a:gd name="T62" fmla="*/ 233 w 519"/>
              <a:gd name="T63" fmla="*/ 130 h 519"/>
              <a:gd name="T64" fmla="*/ 173 w 519"/>
              <a:gd name="T65" fmla="*/ 69 h 519"/>
              <a:gd name="T66" fmla="*/ 268 w 519"/>
              <a:gd name="T67" fmla="*/ 433 h 519"/>
              <a:gd name="T68" fmla="*/ 251 w 519"/>
              <a:gd name="T69" fmla="*/ 476 h 519"/>
              <a:gd name="T70" fmla="*/ 294 w 519"/>
              <a:gd name="T71" fmla="*/ 346 h 519"/>
              <a:gd name="T72" fmla="*/ 259 w 519"/>
              <a:gd name="T73" fmla="*/ 398 h 519"/>
              <a:gd name="T74" fmla="*/ 294 w 519"/>
              <a:gd name="T75" fmla="*/ 346 h 519"/>
              <a:gd name="T76" fmla="*/ 294 w 519"/>
              <a:gd name="T77" fmla="*/ 312 h 519"/>
              <a:gd name="T78" fmla="*/ 294 w 519"/>
              <a:gd name="T79" fmla="*/ 242 h 519"/>
              <a:gd name="T80" fmla="*/ 294 w 519"/>
              <a:gd name="T81" fmla="*/ 208 h 519"/>
              <a:gd name="T82" fmla="*/ 259 w 519"/>
              <a:gd name="T83" fmla="*/ 156 h 519"/>
              <a:gd name="T84" fmla="*/ 458 w 519"/>
              <a:gd name="T85" fmla="*/ 147 h 519"/>
              <a:gd name="T86" fmla="*/ 467 w 519"/>
              <a:gd name="T87" fmla="*/ 225 h 519"/>
              <a:gd name="T88" fmla="*/ 502 w 519"/>
              <a:gd name="T89" fmla="*/ 312 h 519"/>
              <a:gd name="T90" fmla="*/ 502 w 519"/>
              <a:gd name="T91" fmla="*/ 381 h 519"/>
              <a:gd name="T92" fmla="*/ 467 w 519"/>
              <a:gd name="T93" fmla="*/ 467 h 519"/>
              <a:gd name="T94" fmla="*/ 311 w 519"/>
              <a:gd name="T95" fmla="*/ 467 h 519"/>
              <a:gd name="T96" fmla="*/ 311 w 519"/>
              <a:gd name="T97" fmla="*/ 398 h 519"/>
              <a:gd name="T98" fmla="*/ 355 w 519"/>
              <a:gd name="T99" fmla="*/ 320 h 519"/>
              <a:gd name="T100" fmla="*/ 346 w 519"/>
              <a:gd name="T101" fmla="*/ 294 h 519"/>
              <a:gd name="T102" fmla="*/ 311 w 519"/>
              <a:gd name="T103" fmla="*/ 216 h 519"/>
              <a:gd name="T104" fmla="*/ 346 w 519"/>
              <a:gd name="T105" fmla="*/ 139 h 519"/>
              <a:gd name="T106" fmla="*/ 502 w 519"/>
              <a:gd name="T107" fmla="*/ 121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19" h="519">
                <a:moveTo>
                  <a:pt x="510" y="104"/>
                </a:moveTo>
                <a:cubicBezTo>
                  <a:pt x="476" y="104"/>
                  <a:pt x="476" y="104"/>
                  <a:pt x="476" y="104"/>
                </a:cubicBezTo>
                <a:cubicBezTo>
                  <a:pt x="476" y="78"/>
                  <a:pt x="476" y="78"/>
                  <a:pt x="476" y="78"/>
                </a:cubicBezTo>
                <a:cubicBezTo>
                  <a:pt x="476" y="73"/>
                  <a:pt x="472" y="69"/>
                  <a:pt x="467" y="69"/>
                </a:cubicBezTo>
                <a:cubicBezTo>
                  <a:pt x="346" y="69"/>
                  <a:pt x="346" y="69"/>
                  <a:pt x="346" y="69"/>
                </a:cubicBezTo>
                <a:cubicBezTo>
                  <a:pt x="341" y="69"/>
                  <a:pt x="337" y="73"/>
                  <a:pt x="337" y="78"/>
                </a:cubicBezTo>
                <a:cubicBezTo>
                  <a:pt x="337" y="104"/>
                  <a:pt x="337" y="104"/>
                  <a:pt x="337" y="104"/>
                </a:cubicBezTo>
                <a:cubicBezTo>
                  <a:pt x="311" y="104"/>
                  <a:pt x="311" y="104"/>
                  <a:pt x="311" y="104"/>
                </a:cubicBezTo>
                <a:cubicBezTo>
                  <a:pt x="311" y="87"/>
                  <a:pt x="311" y="87"/>
                  <a:pt x="311" y="87"/>
                </a:cubicBezTo>
                <a:cubicBezTo>
                  <a:pt x="268" y="87"/>
                  <a:pt x="268" y="87"/>
                  <a:pt x="268" y="87"/>
                </a:cubicBezTo>
                <a:cubicBezTo>
                  <a:pt x="268" y="121"/>
                  <a:pt x="268" y="121"/>
                  <a:pt x="268" y="121"/>
                </a:cubicBezTo>
                <a:cubicBezTo>
                  <a:pt x="294" y="121"/>
                  <a:pt x="294" y="121"/>
                  <a:pt x="294" y="121"/>
                </a:cubicBezTo>
                <a:cubicBezTo>
                  <a:pt x="294" y="139"/>
                  <a:pt x="294" y="139"/>
                  <a:pt x="294" y="139"/>
                </a:cubicBezTo>
                <a:cubicBezTo>
                  <a:pt x="259" y="139"/>
                  <a:pt x="259" y="139"/>
                  <a:pt x="259" y="139"/>
                </a:cubicBezTo>
                <a:cubicBezTo>
                  <a:pt x="254" y="139"/>
                  <a:pt x="251" y="135"/>
                  <a:pt x="251" y="130"/>
                </a:cubicBezTo>
                <a:cubicBezTo>
                  <a:pt x="251" y="78"/>
                  <a:pt x="251" y="78"/>
                  <a:pt x="251" y="78"/>
                </a:cubicBezTo>
                <a:cubicBezTo>
                  <a:pt x="251" y="73"/>
                  <a:pt x="254" y="69"/>
                  <a:pt x="259" y="69"/>
                </a:cubicBezTo>
                <a:cubicBezTo>
                  <a:pt x="311" y="69"/>
                  <a:pt x="311" y="69"/>
                  <a:pt x="311" y="69"/>
                </a:cubicBezTo>
                <a:cubicBezTo>
                  <a:pt x="311" y="43"/>
                  <a:pt x="311" y="43"/>
                  <a:pt x="311" y="43"/>
                </a:cubicBezTo>
                <a:cubicBezTo>
                  <a:pt x="311" y="38"/>
                  <a:pt x="308" y="35"/>
                  <a:pt x="303" y="35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225" y="9"/>
                  <a:pt x="225" y="9"/>
                  <a:pt x="225" y="9"/>
                </a:cubicBezTo>
                <a:cubicBezTo>
                  <a:pt x="225" y="4"/>
                  <a:pt x="221" y="0"/>
                  <a:pt x="216" y="0"/>
                </a:cubicBezTo>
                <a:cubicBezTo>
                  <a:pt x="95" y="0"/>
                  <a:pt x="95" y="0"/>
                  <a:pt x="95" y="0"/>
                </a:cubicBezTo>
                <a:cubicBezTo>
                  <a:pt x="90" y="0"/>
                  <a:pt x="86" y="4"/>
                  <a:pt x="86" y="9"/>
                </a:cubicBezTo>
                <a:cubicBezTo>
                  <a:pt x="86" y="35"/>
                  <a:pt x="86" y="35"/>
                  <a:pt x="86" y="35"/>
                </a:cubicBezTo>
                <a:cubicBezTo>
                  <a:pt x="8" y="35"/>
                  <a:pt x="8" y="35"/>
                  <a:pt x="8" y="35"/>
                </a:cubicBezTo>
                <a:cubicBezTo>
                  <a:pt x="3" y="35"/>
                  <a:pt x="0" y="38"/>
                  <a:pt x="0" y="43"/>
                </a:cubicBezTo>
                <a:cubicBezTo>
                  <a:pt x="0" y="69"/>
                  <a:pt x="0" y="69"/>
                  <a:pt x="0" y="69"/>
                </a:cubicBezTo>
                <a:cubicBezTo>
                  <a:pt x="52" y="69"/>
                  <a:pt x="52" y="69"/>
                  <a:pt x="52" y="69"/>
                </a:cubicBezTo>
                <a:cubicBezTo>
                  <a:pt x="57" y="69"/>
                  <a:pt x="60" y="73"/>
                  <a:pt x="60" y="78"/>
                </a:cubicBezTo>
                <a:cubicBezTo>
                  <a:pt x="60" y="130"/>
                  <a:pt x="60" y="130"/>
                  <a:pt x="60" y="130"/>
                </a:cubicBezTo>
                <a:cubicBezTo>
                  <a:pt x="60" y="135"/>
                  <a:pt x="57" y="139"/>
                  <a:pt x="52" y="139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56"/>
                  <a:pt x="0" y="156"/>
                  <a:pt x="0" y="156"/>
                </a:cubicBezTo>
                <a:cubicBezTo>
                  <a:pt x="52" y="156"/>
                  <a:pt x="52" y="156"/>
                  <a:pt x="52" y="156"/>
                </a:cubicBezTo>
                <a:cubicBezTo>
                  <a:pt x="57" y="156"/>
                  <a:pt x="60" y="159"/>
                  <a:pt x="60" y="165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22"/>
                  <a:pt x="57" y="225"/>
                  <a:pt x="52" y="225"/>
                </a:cubicBezTo>
                <a:cubicBezTo>
                  <a:pt x="0" y="225"/>
                  <a:pt x="0" y="225"/>
                  <a:pt x="0" y="225"/>
                </a:cubicBezTo>
                <a:cubicBezTo>
                  <a:pt x="0" y="242"/>
                  <a:pt x="0" y="242"/>
                  <a:pt x="0" y="242"/>
                </a:cubicBezTo>
                <a:cubicBezTo>
                  <a:pt x="52" y="242"/>
                  <a:pt x="52" y="242"/>
                  <a:pt x="52" y="242"/>
                </a:cubicBezTo>
                <a:cubicBezTo>
                  <a:pt x="57" y="242"/>
                  <a:pt x="60" y="246"/>
                  <a:pt x="60" y="251"/>
                </a:cubicBezTo>
                <a:cubicBezTo>
                  <a:pt x="60" y="303"/>
                  <a:pt x="60" y="303"/>
                  <a:pt x="60" y="303"/>
                </a:cubicBezTo>
                <a:cubicBezTo>
                  <a:pt x="60" y="308"/>
                  <a:pt x="57" y="312"/>
                  <a:pt x="52" y="312"/>
                </a:cubicBezTo>
                <a:cubicBezTo>
                  <a:pt x="0" y="312"/>
                  <a:pt x="0" y="312"/>
                  <a:pt x="0" y="312"/>
                </a:cubicBezTo>
                <a:cubicBezTo>
                  <a:pt x="0" y="329"/>
                  <a:pt x="0" y="329"/>
                  <a:pt x="0" y="329"/>
                </a:cubicBezTo>
                <a:cubicBezTo>
                  <a:pt x="52" y="329"/>
                  <a:pt x="52" y="329"/>
                  <a:pt x="52" y="329"/>
                </a:cubicBezTo>
                <a:cubicBezTo>
                  <a:pt x="57" y="329"/>
                  <a:pt x="60" y="332"/>
                  <a:pt x="60" y="338"/>
                </a:cubicBezTo>
                <a:cubicBezTo>
                  <a:pt x="60" y="390"/>
                  <a:pt x="60" y="390"/>
                  <a:pt x="60" y="390"/>
                </a:cubicBezTo>
                <a:cubicBezTo>
                  <a:pt x="60" y="395"/>
                  <a:pt x="57" y="398"/>
                  <a:pt x="52" y="398"/>
                </a:cubicBezTo>
                <a:cubicBezTo>
                  <a:pt x="0" y="398"/>
                  <a:pt x="0" y="398"/>
                  <a:pt x="0" y="398"/>
                </a:cubicBezTo>
                <a:cubicBezTo>
                  <a:pt x="0" y="416"/>
                  <a:pt x="0" y="416"/>
                  <a:pt x="0" y="416"/>
                </a:cubicBezTo>
                <a:cubicBezTo>
                  <a:pt x="52" y="416"/>
                  <a:pt x="52" y="416"/>
                  <a:pt x="52" y="416"/>
                </a:cubicBezTo>
                <a:cubicBezTo>
                  <a:pt x="57" y="416"/>
                  <a:pt x="60" y="419"/>
                  <a:pt x="60" y="424"/>
                </a:cubicBezTo>
                <a:cubicBezTo>
                  <a:pt x="60" y="476"/>
                  <a:pt x="60" y="476"/>
                  <a:pt x="60" y="476"/>
                </a:cubicBezTo>
                <a:cubicBezTo>
                  <a:pt x="60" y="481"/>
                  <a:pt x="57" y="485"/>
                  <a:pt x="52" y="485"/>
                </a:cubicBezTo>
                <a:cubicBezTo>
                  <a:pt x="0" y="485"/>
                  <a:pt x="0" y="485"/>
                  <a:pt x="0" y="485"/>
                </a:cubicBezTo>
                <a:cubicBezTo>
                  <a:pt x="0" y="511"/>
                  <a:pt x="0" y="511"/>
                  <a:pt x="0" y="511"/>
                </a:cubicBezTo>
                <a:cubicBezTo>
                  <a:pt x="0" y="516"/>
                  <a:pt x="3" y="519"/>
                  <a:pt x="8" y="519"/>
                </a:cubicBezTo>
                <a:cubicBezTo>
                  <a:pt x="303" y="519"/>
                  <a:pt x="303" y="519"/>
                  <a:pt x="303" y="519"/>
                </a:cubicBezTo>
                <a:cubicBezTo>
                  <a:pt x="510" y="519"/>
                  <a:pt x="510" y="519"/>
                  <a:pt x="510" y="519"/>
                </a:cubicBezTo>
                <a:cubicBezTo>
                  <a:pt x="516" y="519"/>
                  <a:pt x="519" y="516"/>
                  <a:pt x="519" y="511"/>
                </a:cubicBezTo>
                <a:cubicBezTo>
                  <a:pt x="519" y="459"/>
                  <a:pt x="519" y="459"/>
                  <a:pt x="519" y="459"/>
                </a:cubicBezTo>
                <a:cubicBezTo>
                  <a:pt x="519" y="407"/>
                  <a:pt x="519" y="407"/>
                  <a:pt x="519" y="407"/>
                </a:cubicBezTo>
                <a:cubicBezTo>
                  <a:pt x="519" y="372"/>
                  <a:pt x="519" y="372"/>
                  <a:pt x="519" y="372"/>
                </a:cubicBezTo>
                <a:cubicBezTo>
                  <a:pt x="519" y="320"/>
                  <a:pt x="519" y="320"/>
                  <a:pt x="519" y="320"/>
                </a:cubicBezTo>
                <a:cubicBezTo>
                  <a:pt x="519" y="286"/>
                  <a:pt x="519" y="286"/>
                  <a:pt x="519" y="286"/>
                </a:cubicBezTo>
                <a:cubicBezTo>
                  <a:pt x="519" y="234"/>
                  <a:pt x="519" y="234"/>
                  <a:pt x="519" y="234"/>
                </a:cubicBezTo>
                <a:cubicBezTo>
                  <a:pt x="519" y="199"/>
                  <a:pt x="519" y="199"/>
                  <a:pt x="519" y="199"/>
                </a:cubicBezTo>
                <a:cubicBezTo>
                  <a:pt x="519" y="147"/>
                  <a:pt x="519" y="147"/>
                  <a:pt x="519" y="147"/>
                </a:cubicBezTo>
                <a:cubicBezTo>
                  <a:pt x="519" y="113"/>
                  <a:pt x="519" y="113"/>
                  <a:pt x="519" y="113"/>
                </a:cubicBezTo>
                <a:cubicBezTo>
                  <a:pt x="519" y="107"/>
                  <a:pt x="516" y="104"/>
                  <a:pt x="510" y="104"/>
                </a:cubicBezTo>
                <a:close/>
                <a:moveTo>
                  <a:pt x="104" y="17"/>
                </a:moveTo>
                <a:cubicBezTo>
                  <a:pt x="207" y="17"/>
                  <a:pt x="207" y="17"/>
                  <a:pt x="207" y="17"/>
                </a:cubicBezTo>
                <a:cubicBezTo>
                  <a:pt x="207" y="35"/>
                  <a:pt x="207" y="35"/>
                  <a:pt x="207" y="35"/>
                </a:cubicBezTo>
                <a:cubicBezTo>
                  <a:pt x="104" y="35"/>
                  <a:pt x="104" y="35"/>
                  <a:pt x="104" y="35"/>
                </a:cubicBezTo>
                <a:lnTo>
                  <a:pt x="104" y="17"/>
                </a:lnTo>
                <a:close/>
                <a:moveTo>
                  <a:pt x="147" y="476"/>
                </a:moveTo>
                <a:cubicBezTo>
                  <a:pt x="147" y="481"/>
                  <a:pt x="143" y="485"/>
                  <a:pt x="138" y="485"/>
                </a:cubicBezTo>
                <a:cubicBezTo>
                  <a:pt x="86" y="485"/>
                  <a:pt x="86" y="485"/>
                  <a:pt x="86" y="485"/>
                </a:cubicBezTo>
                <a:cubicBezTo>
                  <a:pt x="81" y="485"/>
                  <a:pt x="78" y="481"/>
                  <a:pt x="78" y="476"/>
                </a:cubicBezTo>
                <a:cubicBezTo>
                  <a:pt x="78" y="424"/>
                  <a:pt x="78" y="424"/>
                  <a:pt x="78" y="424"/>
                </a:cubicBezTo>
                <a:cubicBezTo>
                  <a:pt x="78" y="419"/>
                  <a:pt x="81" y="416"/>
                  <a:pt x="86" y="416"/>
                </a:cubicBezTo>
                <a:cubicBezTo>
                  <a:pt x="138" y="416"/>
                  <a:pt x="138" y="416"/>
                  <a:pt x="138" y="416"/>
                </a:cubicBezTo>
                <a:cubicBezTo>
                  <a:pt x="143" y="416"/>
                  <a:pt x="147" y="419"/>
                  <a:pt x="147" y="424"/>
                </a:cubicBezTo>
                <a:lnTo>
                  <a:pt x="147" y="476"/>
                </a:lnTo>
                <a:close/>
                <a:moveTo>
                  <a:pt x="147" y="390"/>
                </a:moveTo>
                <a:cubicBezTo>
                  <a:pt x="147" y="395"/>
                  <a:pt x="143" y="398"/>
                  <a:pt x="138" y="398"/>
                </a:cubicBezTo>
                <a:cubicBezTo>
                  <a:pt x="86" y="398"/>
                  <a:pt x="86" y="398"/>
                  <a:pt x="86" y="398"/>
                </a:cubicBezTo>
                <a:cubicBezTo>
                  <a:pt x="81" y="398"/>
                  <a:pt x="78" y="395"/>
                  <a:pt x="78" y="390"/>
                </a:cubicBezTo>
                <a:cubicBezTo>
                  <a:pt x="78" y="338"/>
                  <a:pt x="78" y="338"/>
                  <a:pt x="78" y="338"/>
                </a:cubicBezTo>
                <a:cubicBezTo>
                  <a:pt x="78" y="332"/>
                  <a:pt x="81" y="329"/>
                  <a:pt x="86" y="329"/>
                </a:cubicBezTo>
                <a:cubicBezTo>
                  <a:pt x="138" y="329"/>
                  <a:pt x="138" y="329"/>
                  <a:pt x="138" y="329"/>
                </a:cubicBezTo>
                <a:cubicBezTo>
                  <a:pt x="143" y="329"/>
                  <a:pt x="147" y="332"/>
                  <a:pt x="147" y="338"/>
                </a:cubicBezTo>
                <a:lnTo>
                  <a:pt x="147" y="390"/>
                </a:lnTo>
                <a:close/>
                <a:moveTo>
                  <a:pt x="147" y="303"/>
                </a:moveTo>
                <a:cubicBezTo>
                  <a:pt x="147" y="308"/>
                  <a:pt x="143" y="312"/>
                  <a:pt x="138" y="312"/>
                </a:cubicBezTo>
                <a:cubicBezTo>
                  <a:pt x="86" y="312"/>
                  <a:pt x="86" y="312"/>
                  <a:pt x="86" y="312"/>
                </a:cubicBezTo>
                <a:cubicBezTo>
                  <a:pt x="81" y="312"/>
                  <a:pt x="78" y="308"/>
                  <a:pt x="78" y="303"/>
                </a:cubicBezTo>
                <a:cubicBezTo>
                  <a:pt x="78" y="251"/>
                  <a:pt x="78" y="251"/>
                  <a:pt x="78" y="251"/>
                </a:cubicBezTo>
                <a:cubicBezTo>
                  <a:pt x="78" y="246"/>
                  <a:pt x="81" y="242"/>
                  <a:pt x="86" y="242"/>
                </a:cubicBezTo>
                <a:cubicBezTo>
                  <a:pt x="138" y="242"/>
                  <a:pt x="138" y="242"/>
                  <a:pt x="138" y="242"/>
                </a:cubicBezTo>
                <a:cubicBezTo>
                  <a:pt x="143" y="242"/>
                  <a:pt x="147" y="246"/>
                  <a:pt x="147" y="251"/>
                </a:cubicBezTo>
                <a:lnTo>
                  <a:pt x="147" y="303"/>
                </a:lnTo>
                <a:close/>
                <a:moveTo>
                  <a:pt x="147" y="216"/>
                </a:moveTo>
                <a:cubicBezTo>
                  <a:pt x="147" y="222"/>
                  <a:pt x="143" y="225"/>
                  <a:pt x="138" y="225"/>
                </a:cubicBezTo>
                <a:cubicBezTo>
                  <a:pt x="86" y="225"/>
                  <a:pt x="86" y="225"/>
                  <a:pt x="86" y="225"/>
                </a:cubicBezTo>
                <a:cubicBezTo>
                  <a:pt x="81" y="225"/>
                  <a:pt x="78" y="222"/>
                  <a:pt x="78" y="216"/>
                </a:cubicBezTo>
                <a:cubicBezTo>
                  <a:pt x="78" y="165"/>
                  <a:pt x="78" y="165"/>
                  <a:pt x="78" y="165"/>
                </a:cubicBezTo>
                <a:cubicBezTo>
                  <a:pt x="78" y="159"/>
                  <a:pt x="81" y="156"/>
                  <a:pt x="86" y="156"/>
                </a:cubicBezTo>
                <a:cubicBezTo>
                  <a:pt x="138" y="156"/>
                  <a:pt x="138" y="156"/>
                  <a:pt x="138" y="156"/>
                </a:cubicBezTo>
                <a:cubicBezTo>
                  <a:pt x="143" y="156"/>
                  <a:pt x="147" y="159"/>
                  <a:pt x="147" y="165"/>
                </a:cubicBezTo>
                <a:lnTo>
                  <a:pt x="147" y="216"/>
                </a:lnTo>
                <a:close/>
                <a:moveTo>
                  <a:pt x="147" y="130"/>
                </a:moveTo>
                <a:cubicBezTo>
                  <a:pt x="147" y="135"/>
                  <a:pt x="143" y="139"/>
                  <a:pt x="138" y="139"/>
                </a:cubicBezTo>
                <a:cubicBezTo>
                  <a:pt x="86" y="139"/>
                  <a:pt x="86" y="139"/>
                  <a:pt x="86" y="139"/>
                </a:cubicBezTo>
                <a:cubicBezTo>
                  <a:pt x="81" y="139"/>
                  <a:pt x="78" y="135"/>
                  <a:pt x="78" y="130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3"/>
                  <a:pt x="81" y="69"/>
                  <a:pt x="86" y="69"/>
                </a:cubicBezTo>
                <a:cubicBezTo>
                  <a:pt x="138" y="69"/>
                  <a:pt x="138" y="69"/>
                  <a:pt x="138" y="69"/>
                </a:cubicBezTo>
                <a:cubicBezTo>
                  <a:pt x="143" y="69"/>
                  <a:pt x="147" y="73"/>
                  <a:pt x="147" y="78"/>
                </a:cubicBezTo>
                <a:lnTo>
                  <a:pt x="147" y="130"/>
                </a:lnTo>
                <a:close/>
                <a:moveTo>
                  <a:pt x="233" y="476"/>
                </a:moveTo>
                <a:cubicBezTo>
                  <a:pt x="233" y="481"/>
                  <a:pt x="230" y="485"/>
                  <a:pt x="225" y="485"/>
                </a:cubicBezTo>
                <a:cubicBezTo>
                  <a:pt x="173" y="485"/>
                  <a:pt x="173" y="485"/>
                  <a:pt x="173" y="485"/>
                </a:cubicBezTo>
                <a:cubicBezTo>
                  <a:pt x="168" y="485"/>
                  <a:pt x="164" y="481"/>
                  <a:pt x="164" y="476"/>
                </a:cubicBezTo>
                <a:cubicBezTo>
                  <a:pt x="164" y="424"/>
                  <a:pt x="164" y="424"/>
                  <a:pt x="164" y="424"/>
                </a:cubicBezTo>
                <a:cubicBezTo>
                  <a:pt x="164" y="419"/>
                  <a:pt x="168" y="416"/>
                  <a:pt x="173" y="416"/>
                </a:cubicBezTo>
                <a:cubicBezTo>
                  <a:pt x="225" y="416"/>
                  <a:pt x="225" y="416"/>
                  <a:pt x="225" y="416"/>
                </a:cubicBezTo>
                <a:cubicBezTo>
                  <a:pt x="230" y="416"/>
                  <a:pt x="233" y="419"/>
                  <a:pt x="233" y="424"/>
                </a:cubicBezTo>
                <a:lnTo>
                  <a:pt x="233" y="476"/>
                </a:lnTo>
                <a:close/>
                <a:moveTo>
                  <a:pt x="233" y="390"/>
                </a:moveTo>
                <a:cubicBezTo>
                  <a:pt x="233" y="395"/>
                  <a:pt x="230" y="398"/>
                  <a:pt x="225" y="398"/>
                </a:cubicBezTo>
                <a:cubicBezTo>
                  <a:pt x="173" y="398"/>
                  <a:pt x="173" y="398"/>
                  <a:pt x="173" y="398"/>
                </a:cubicBezTo>
                <a:cubicBezTo>
                  <a:pt x="168" y="398"/>
                  <a:pt x="164" y="395"/>
                  <a:pt x="164" y="390"/>
                </a:cubicBezTo>
                <a:cubicBezTo>
                  <a:pt x="164" y="338"/>
                  <a:pt x="164" y="338"/>
                  <a:pt x="164" y="338"/>
                </a:cubicBezTo>
                <a:cubicBezTo>
                  <a:pt x="164" y="332"/>
                  <a:pt x="168" y="329"/>
                  <a:pt x="173" y="329"/>
                </a:cubicBezTo>
                <a:cubicBezTo>
                  <a:pt x="225" y="329"/>
                  <a:pt x="225" y="329"/>
                  <a:pt x="225" y="329"/>
                </a:cubicBezTo>
                <a:cubicBezTo>
                  <a:pt x="230" y="329"/>
                  <a:pt x="233" y="332"/>
                  <a:pt x="233" y="338"/>
                </a:cubicBezTo>
                <a:lnTo>
                  <a:pt x="233" y="390"/>
                </a:lnTo>
                <a:close/>
                <a:moveTo>
                  <a:pt x="233" y="303"/>
                </a:moveTo>
                <a:cubicBezTo>
                  <a:pt x="233" y="308"/>
                  <a:pt x="230" y="312"/>
                  <a:pt x="225" y="312"/>
                </a:cubicBezTo>
                <a:cubicBezTo>
                  <a:pt x="173" y="312"/>
                  <a:pt x="173" y="312"/>
                  <a:pt x="173" y="312"/>
                </a:cubicBezTo>
                <a:cubicBezTo>
                  <a:pt x="168" y="312"/>
                  <a:pt x="164" y="308"/>
                  <a:pt x="164" y="303"/>
                </a:cubicBezTo>
                <a:cubicBezTo>
                  <a:pt x="164" y="251"/>
                  <a:pt x="164" y="251"/>
                  <a:pt x="164" y="251"/>
                </a:cubicBezTo>
                <a:cubicBezTo>
                  <a:pt x="164" y="246"/>
                  <a:pt x="168" y="242"/>
                  <a:pt x="173" y="242"/>
                </a:cubicBezTo>
                <a:cubicBezTo>
                  <a:pt x="225" y="242"/>
                  <a:pt x="225" y="242"/>
                  <a:pt x="225" y="242"/>
                </a:cubicBezTo>
                <a:cubicBezTo>
                  <a:pt x="230" y="242"/>
                  <a:pt x="233" y="246"/>
                  <a:pt x="233" y="251"/>
                </a:cubicBezTo>
                <a:lnTo>
                  <a:pt x="233" y="303"/>
                </a:lnTo>
                <a:close/>
                <a:moveTo>
                  <a:pt x="233" y="216"/>
                </a:moveTo>
                <a:cubicBezTo>
                  <a:pt x="233" y="222"/>
                  <a:pt x="230" y="225"/>
                  <a:pt x="225" y="225"/>
                </a:cubicBezTo>
                <a:cubicBezTo>
                  <a:pt x="173" y="225"/>
                  <a:pt x="173" y="225"/>
                  <a:pt x="173" y="225"/>
                </a:cubicBezTo>
                <a:cubicBezTo>
                  <a:pt x="168" y="225"/>
                  <a:pt x="164" y="222"/>
                  <a:pt x="164" y="216"/>
                </a:cubicBezTo>
                <a:cubicBezTo>
                  <a:pt x="164" y="165"/>
                  <a:pt x="164" y="165"/>
                  <a:pt x="164" y="165"/>
                </a:cubicBezTo>
                <a:cubicBezTo>
                  <a:pt x="164" y="159"/>
                  <a:pt x="168" y="156"/>
                  <a:pt x="173" y="156"/>
                </a:cubicBezTo>
                <a:cubicBezTo>
                  <a:pt x="225" y="156"/>
                  <a:pt x="225" y="156"/>
                  <a:pt x="225" y="156"/>
                </a:cubicBezTo>
                <a:cubicBezTo>
                  <a:pt x="230" y="156"/>
                  <a:pt x="233" y="159"/>
                  <a:pt x="233" y="165"/>
                </a:cubicBezTo>
                <a:lnTo>
                  <a:pt x="233" y="216"/>
                </a:lnTo>
                <a:close/>
                <a:moveTo>
                  <a:pt x="233" y="130"/>
                </a:moveTo>
                <a:cubicBezTo>
                  <a:pt x="233" y="135"/>
                  <a:pt x="230" y="139"/>
                  <a:pt x="225" y="139"/>
                </a:cubicBezTo>
                <a:cubicBezTo>
                  <a:pt x="173" y="139"/>
                  <a:pt x="173" y="139"/>
                  <a:pt x="173" y="139"/>
                </a:cubicBezTo>
                <a:cubicBezTo>
                  <a:pt x="168" y="139"/>
                  <a:pt x="164" y="135"/>
                  <a:pt x="164" y="130"/>
                </a:cubicBezTo>
                <a:cubicBezTo>
                  <a:pt x="164" y="78"/>
                  <a:pt x="164" y="78"/>
                  <a:pt x="164" y="78"/>
                </a:cubicBezTo>
                <a:cubicBezTo>
                  <a:pt x="164" y="73"/>
                  <a:pt x="168" y="69"/>
                  <a:pt x="173" y="69"/>
                </a:cubicBezTo>
                <a:cubicBezTo>
                  <a:pt x="225" y="69"/>
                  <a:pt x="225" y="69"/>
                  <a:pt x="225" y="69"/>
                </a:cubicBezTo>
                <a:cubicBezTo>
                  <a:pt x="230" y="69"/>
                  <a:pt x="233" y="73"/>
                  <a:pt x="233" y="78"/>
                </a:cubicBezTo>
                <a:lnTo>
                  <a:pt x="233" y="130"/>
                </a:lnTo>
                <a:close/>
                <a:moveTo>
                  <a:pt x="294" y="433"/>
                </a:moveTo>
                <a:cubicBezTo>
                  <a:pt x="268" y="433"/>
                  <a:pt x="268" y="433"/>
                  <a:pt x="268" y="433"/>
                </a:cubicBezTo>
                <a:cubicBezTo>
                  <a:pt x="268" y="467"/>
                  <a:pt x="268" y="467"/>
                  <a:pt x="268" y="467"/>
                </a:cubicBezTo>
                <a:cubicBezTo>
                  <a:pt x="294" y="467"/>
                  <a:pt x="294" y="467"/>
                  <a:pt x="294" y="467"/>
                </a:cubicBezTo>
                <a:cubicBezTo>
                  <a:pt x="294" y="485"/>
                  <a:pt x="294" y="485"/>
                  <a:pt x="294" y="485"/>
                </a:cubicBezTo>
                <a:cubicBezTo>
                  <a:pt x="259" y="485"/>
                  <a:pt x="259" y="485"/>
                  <a:pt x="259" y="485"/>
                </a:cubicBezTo>
                <a:cubicBezTo>
                  <a:pt x="254" y="485"/>
                  <a:pt x="251" y="481"/>
                  <a:pt x="251" y="476"/>
                </a:cubicBezTo>
                <a:cubicBezTo>
                  <a:pt x="251" y="424"/>
                  <a:pt x="251" y="424"/>
                  <a:pt x="251" y="424"/>
                </a:cubicBezTo>
                <a:cubicBezTo>
                  <a:pt x="251" y="419"/>
                  <a:pt x="254" y="416"/>
                  <a:pt x="259" y="416"/>
                </a:cubicBezTo>
                <a:cubicBezTo>
                  <a:pt x="294" y="416"/>
                  <a:pt x="294" y="416"/>
                  <a:pt x="294" y="416"/>
                </a:cubicBezTo>
                <a:lnTo>
                  <a:pt x="294" y="433"/>
                </a:lnTo>
                <a:close/>
                <a:moveTo>
                  <a:pt x="294" y="346"/>
                </a:moveTo>
                <a:cubicBezTo>
                  <a:pt x="268" y="346"/>
                  <a:pt x="268" y="346"/>
                  <a:pt x="268" y="346"/>
                </a:cubicBezTo>
                <a:cubicBezTo>
                  <a:pt x="268" y="381"/>
                  <a:pt x="268" y="381"/>
                  <a:pt x="268" y="381"/>
                </a:cubicBezTo>
                <a:cubicBezTo>
                  <a:pt x="294" y="381"/>
                  <a:pt x="294" y="381"/>
                  <a:pt x="294" y="381"/>
                </a:cubicBezTo>
                <a:cubicBezTo>
                  <a:pt x="294" y="398"/>
                  <a:pt x="294" y="398"/>
                  <a:pt x="294" y="398"/>
                </a:cubicBezTo>
                <a:cubicBezTo>
                  <a:pt x="259" y="398"/>
                  <a:pt x="259" y="398"/>
                  <a:pt x="259" y="398"/>
                </a:cubicBezTo>
                <a:cubicBezTo>
                  <a:pt x="254" y="398"/>
                  <a:pt x="251" y="395"/>
                  <a:pt x="251" y="390"/>
                </a:cubicBezTo>
                <a:cubicBezTo>
                  <a:pt x="251" y="338"/>
                  <a:pt x="251" y="338"/>
                  <a:pt x="251" y="338"/>
                </a:cubicBezTo>
                <a:cubicBezTo>
                  <a:pt x="251" y="332"/>
                  <a:pt x="254" y="329"/>
                  <a:pt x="259" y="329"/>
                </a:cubicBezTo>
                <a:cubicBezTo>
                  <a:pt x="294" y="329"/>
                  <a:pt x="294" y="329"/>
                  <a:pt x="294" y="329"/>
                </a:cubicBezTo>
                <a:lnTo>
                  <a:pt x="294" y="346"/>
                </a:lnTo>
                <a:close/>
                <a:moveTo>
                  <a:pt x="294" y="260"/>
                </a:moveTo>
                <a:cubicBezTo>
                  <a:pt x="268" y="260"/>
                  <a:pt x="268" y="260"/>
                  <a:pt x="268" y="260"/>
                </a:cubicBezTo>
                <a:cubicBezTo>
                  <a:pt x="268" y="294"/>
                  <a:pt x="268" y="294"/>
                  <a:pt x="268" y="294"/>
                </a:cubicBezTo>
                <a:cubicBezTo>
                  <a:pt x="294" y="294"/>
                  <a:pt x="294" y="294"/>
                  <a:pt x="294" y="294"/>
                </a:cubicBezTo>
                <a:cubicBezTo>
                  <a:pt x="294" y="312"/>
                  <a:pt x="294" y="312"/>
                  <a:pt x="294" y="312"/>
                </a:cubicBezTo>
                <a:cubicBezTo>
                  <a:pt x="259" y="312"/>
                  <a:pt x="259" y="312"/>
                  <a:pt x="259" y="312"/>
                </a:cubicBezTo>
                <a:cubicBezTo>
                  <a:pt x="254" y="312"/>
                  <a:pt x="251" y="308"/>
                  <a:pt x="251" y="303"/>
                </a:cubicBezTo>
                <a:cubicBezTo>
                  <a:pt x="251" y="251"/>
                  <a:pt x="251" y="251"/>
                  <a:pt x="251" y="251"/>
                </a:cubicBezTo>
                <a:cubicBezTo>
                  <a:pt x="251" y="246"/>
                  <a:pt x="254" y="242"/>
                  <a:pt x="259" y="242"/>
                </a:cubicBezTo>
                <a:cubicBezTo>
                  <a:pt x="294" y="242"/>
                  <a:pt x="294" y="242"/>
                  <a:pt x="294" y="242"/>
                </a:cubicBezTo>
                <a:lnTo>
                  <a:pt x="294" y="260"/>
                </a:lnTo>
                <a:close/>
                <a:moveTo>
                  <a:pt x="294" y="173"/>
                </a:moveTo>
                <a:cubicBezTo>
                  <a:pt x="268" y="173"/>
                  <a:pt x="268" y="173"/>
                  <a:pt x="268" y="173"/>
                </a:cubicBezTo>
                <a:cubicBezTo>
                  <a:pt x="268" y="208"/>
                  <a:pt x="268" y="208"/>
                  <a:pt x="268" y="208"/>
                </a:cubicBezTo>
                <a:cubicBezTo>
                  <a:pt x="294" y="208"/>
                  <a:pt x="294" y="208"/>
                  <a:pt x="294" y="208"/>
                </a:cubicBezTo>
                <a:cubicBezTo>
                  <a:pt x="294" y="225"/>
                  <a:pt x="294" y="225"/>
                  <a:pt x="294" y="225"/>
                </a:cubicBezTo>
                <a:cubicBezTo>
                  <a:pt x="259" y="225"/>
                  <a:pt x="259" y="225"/>
                  <a:pt x="259" y="225"/>
                </a:cubicBezTo>
                <a:cubicBezTo>
                  <a:pt x="254" y="225"/>
                  <a:pt x="251" y="222"/>
                  <a:pt x="251" y="216"/>
                </a:cubicBezTo>
                <a:cubicBezTo>
                  <a:pt x="251" y="165"/>
                  <a:pt x="251" y="165"/>
                  <a:pt x="251" y="165"/>
                </a:cubicBezTo>
                <a:cubicBezTo>
                  <a:pt x="251" y="159"/>
                  <a:pt x="254" y="156"/>
                  <a:pt x="259" y="156"/>
                </a:cubicBezTo>
                <a:cubicBezTo>
                  <a:pt x="294" y="156"/>
                  <a:pt x="294" y="156"/>
                  <a:pt x="294" y="156"/>
                </a:cubicBezTo>
                <a:lnTo>
                  <a:pt x="294" y="173"/>
                </a:lnTo>
                <a:close/>
                <a:moveTo>
                  <a:pt x="502" y="139"/>
                </a:moveTo>
                <a:cubicBezTo>
                  <a:pt x="467" y="139"/>
                  <a:pt x="467" y="139"/>
                  <a:pt x="467" y="139"/>
                </a:cubicBezTo>
                <a:cubicBezTo>
                  <a:pt x="462" y="139"/>
                  <a:pt x="458" y="142"/>
                  <a:pt x="458" y="147"/>
                </a:cubicBezTo>
                <a:cubicBezTo>
                  <a:pt x="458" y="199"/>
                  <a:pt x="458" y="199"/>
                  <a:pt x="458" y="199"/>
                </a:cubicBezTo>
                <a:cubicBezTo>
                  <a:pt x="458" y="204"/>
                  <a:pt x="462" y="208"/>
                  <a:pt x="467" y="208"/>
                </a:cubicBezTo>
                <a:cubicBezTo>
                  <a:pt x="502" y="208"/>
                  <a:pt x="502" y="208"/>
                  <a:pt x="502" y="208"/>
                </a:cubicBezTo>
                <a:cubicBezTo>
                  <a:pt x="502" y="225"/>
                  <a:pt x="502" y="225"/>
                  <a:pt x="502" y="225"/>
                </a:cubicBezTo>
                <a:cubicBezTo>
                  <a:pt x="467" y="225"/>
                  <a:pt x="467" y="225"/>
                  <a:pt x="467" y="225"/>
                </a:cubicBezTo>
                <a:cubicBezTo>
                  <a:pt x="462" y="225"/>
                  <a:pt x="458" y="229"/>
                  <a:pt x="458" y="234"/>
                </a:cubicBezTo>
                <a:cubicBezTo>
                  <a:pt x="458" y="286"/>
                  <a:pt x="458" y="286"/>
                  <a:pt x="458" y="286"/>
                </a:cubicBezTo>
                <a:cubicBezTo>
                  <a:pt x="458" y="291"/>
                  <a:pt x="462" y="294"/>
                  <a:pt x="467" y="294"/>
                </a:cubicBezTo>
                <a:cubicBezTo>
                  <a:pt x="502" y="294"/>
                  <a:pt x="502" y="294"/>
                  <a:pt x="502" y="294"/>
                </a:cubicBezTo>
                <a:cubicBezTo>
                  <a:pt x="502" y="312"/>
                  <a:pt x="502" y="312"/>
                  <a:pt x="502" y="312"/>
                </a:cubicBezTo>
                <a:cubicBezTo>
                  <a:pt x="467" y="312"/>
                  <a:pt x="467" y="312"/>
                  <a:pt x="467" y="312"/>
                </a:cubicBezTo>
                <a:cubicBezTo>
                  <a:pt x="462" y="312"/>
                  <a:pt x="458" y="315"/>
                  <a:pt x="458" y="320"/>
                </a:cubicBezTo>
                <a:cubicBezTo>
                  <a:pt x="458" y="372"/>
                  <a:pt x="458" y="372"/>
                  <a:pt x="458" y="372"/>
                </a:cubicBezTo>
                <a:cubicBezTo>
                  <a:pt x="458" y="377"/>
                  <a:pt x="462" y="381"/>
                  <a:pt x="467" y="381"/>
                </a:cubicBezTo>
                <a:cubicBezTo>
                  <a:pt x="502" y="381"/>
                  <a:pt x="502" y="381"/>
                  <a:pt x="502" y="381"/>
                </a:cubicBezTo>
                <a:cubicBezTo>
                  <a:pt x="502" y="398"/>
                  <a:pt x="502" y="398"/>
                  <a:pt x="502" y="398"/>
                </a:cubicBezTo>
                <a:cubicBezTo>
                  <a:pt x="467" y="398"/>
                  <a:pt x="467" y="398"/>
                  <a:pt x="467" y="398"/>
                </a:cubicBezTo>
                <a:cubicBezTo>
                  <a:pt x="462" y="398"/>
                  <a:pt x="458" y="402"/>
                  <a:pt x="458" y="407"/>
                </a:cubicBezTo>
                <a:cubicBezTo>
                  <a:pt x="458" y="459"/>
                  <a:pt x="458" y="459"/>
                  <a:pt x="458" y="459"/>
                </a:cubicBezTo>
                <a:cubicBezTo>
                  <a:pt x="458" y="464"/>
                  <a:pt x="462" y="467"/>
                  <a:pt x="467" y="467"/>
                </a:cubicBezTo>
                <a:cubicBezTo>
                  <a:pt x="502" y="467"/>
                  <a:pt x="502" y="467"/>
                  <a:pt x="502" y="467"/>
                </a:cubicBezTo>
                <a:cubicBezTo>
                  <a:pt x="502" y="502"/>
                  <a:pt x="502" y="502"/>
                  <a:pt x="502" y="502"/>
                </a:cubicBezTo>
                <a:cubicBezTo>
                  <a:pt x="311" y="502"/>
                  <a:pt x="311" y="502"/>
                  <a:pt x="311" y="502"/>
                </a:cubicBezTo>
                <a:cubicBezTo>
                  <a:pt x="311" y="476"/>
                  <a:pt x="311" y="476"/>
                  <a:pt x="311" y="476"/>
                </a:cubicBezTo>
                <a:cubicBezTo>
                  <a:pt x="311" y="467"/>
                  <a:pt x="311" y="467"/>
                  <a:pt x="311" y="467"/>
                </a:cubicBezTo>
                <a:cubicBezTo>
                  <a:pt x="346" y="467"/>
                  <a:pt x="346" y="467"/>
                  <a:pt x="346" y="467"/>
                </a:cubicBezTo>
                <a:cubicBezTo>
                  <a:pt x="351" y="467"/>
                  <a:pt x="355" y="464"/>
                  <a:pt x="355" y="459"/>
                </a:cubicBezTo>
                <a:cubicBezTo>
                  <a:pt x="355" y="407"/>
                  <a:pt x="355" y="407"/>
                  <a:pt x="355" y="407"/>
                </a:cubicBezTo>
                <a:cubicBezTo>
                  <a:pt x="355" y="402"/>
                  <a:pt x="351" y="398"/>
                  <a:pt x="346" y="398"/>
                </a:cubicBezTo>
                <a:cubicBezTo>
                  <a:pt x="311" y="398"/>
                  <a:pt x="311" y="398"/>
                  <a:pt x="311" y="398"/>
                </a:cubicBezTo>
                <a:cubicBezTo>
                  <a:pt x="311" y="390"/>
                  <a:pt x="311" y="390"/>
                  <a:pt x="311" y="390"/>
                </a:cubicBezTo>
                <a:cubicBezTo>
                  <a:pt x="311" y="381"/>
                  <a:pt x="311" y="381"/>
                  <a:pt x="311" y="381"/>
                </a:cubicBezTo>
                <a:cubicBezTo>
                  <a:pt x="346" y="381"/>
                  <a:pt x="346" y="381"/>
                  <a:pt x="346" y="381"/>
                </a:cubicBezTo>
                <a:cubicBezTo>
                  <a:pt x="351" y="381"/>
                  <a:pt x="355" y="377"/>
                  <a:pt x="355" y="372"/>
                </a:cubicBezTo>
                <a:cubicBezTo>
                  <a:pt x="355" y="320"/>
                  <a:pt x="355" y="320"/>
                  <a:pt x="355" y="320"/>
                </a:cubicBezTo>
                <a:cubicBezTo>
                  <a:pt x="355" y="315"/>
                  <a:pt x="351" y="312"/>
                  <a:pt x="346" y="312"/>
                </a:cubicBezTo>
                <a:cubicBezTo>
                  <a:pt x="311" y="312"/>
                  <a:pt x="311" y="312"/>
                  <a:pt x="311" y="312"/>
                </a:cubicBezTo>
                <a:cubicBezTo>
                  <a:pt x="311" y="303"/>
                  <a:pt x="311" y="303"/>
                  <a:pt x="311" y="303"/>
                </a:cubicBezTo>
                <a:cubicBezTo>
                  <a:pt x="311" y="294"/>
                  <a:pt x="311" y="294"/>
                  <a:pt x="311" y="294"/>
                </a:cubicBezTo>
                <a:cubicBezTo>
                  <a:pt x="346" y="294"/>
                  <a:pt x="346" y="294"/>
                  <a:pt x="346" y="294"/>
                </a:cubicBezTo>
                <a:cubicBezTo>
                  <a:pt x="351" y="294"/>
                  <a:pt x="355" y="291"/>
                  <a:pt x="355" y="286"/>
                </a:cubicBezTo>
                <a:cubicBezTo>
                  <a:pt x="355" y="234"/>
                  <a:pt x="355" y="234"/>
                  <a:pt x="355" y="234"/>
                </a:cubicBezTo>
                <a:cubicBezTo>
                  <a:pt x="355" y="229"/>
                  <a:pt x="351" y="225"/>
                  <a:pt x="346" y="225"/>
                </a:cubicBezTo>
                <a:cubicBezTo>
                  <a:pt x="311" y="225"/>
                  <a:pt x="311" y="225"/>
                  <a:pt x="311" y="225"/>
                </a:cubicBezTo>
                <a:cubicBezTo>
                  <a:pt x="311" y="216"/>
                  <a:pt x="311" y="216"/>
                  <a:pt x="311" y="216"/>
                </a:cubicBezTo>
                <a:cubicBezTo>
                  <a:pt x="311" y="208"/>
                  <a:pt x="311" y="208"/>
                  <a:pt x="311" y="208"/>
                </a:cubicBezTo>
                <a:cubicBezTo>
                  <a:pt x="346" y="208"/>
                  <a:pt x="346" y="208"/>
                  <a:pt x="346" y="208"/>
                </a:cubicBezTo>
                <a:cubicBezTo>
                  <a:pt x="351" y="208"/>
                  <a:pt x="355" y="204"/>
                  <a:pt x="355" y="199"/>
                </a:cubicBezTo>
                <a:cubicBezTo>
                  <a:pt x="355" y="147"/>
                  <a:pt x="355" y="147"/>
                  <a:pt x="355" y="147"/>
                </a:cubicBezTo>
                <a:cubicBezTo>
                  <a:pt x="355" y="142"/>
                  <a:pt x="351" y="139"/>
                  <a:pt x="346" y="139"/>
                </a:cubicBezTo>
                <a:cubicBezTo>
                  <a:pt x="311" y="139"/>
                  <a:pt x="311" y="139"/>
                  <a:pt x="311" y="139"/>
                </a:cubicBezTo>
                <a:cubicBezTo>
                  <a:pt x="311" y="121"/>
                  <a:pt x="311" y="121"/>
                  <a:pt x="311" y="121"/>
                </a:cubicBezTo>
                <a:cubicBezTo>
                  <a:pt x="346" y="121"/>
                  <a:pt x="346" y="121"/>
                  <a:pt x="346" y="121"/>
                </a:cubicBezTo>
                <a:cubicBezTo>
                  <a:pt x="467" y="121"/>
                  <a:pt x="467" y="121"/>
                  <a:pt x="467" y="121"/>
                </a:cubicBezTo>
                <a:cubicBezTo>
                  <a:pt x="502" y="121"/>
                  <a:pt x="502" y="121"/>
                  <a:pt x="502" y="121"/>
                </a:cubicBezTo>
                <a:lnTo>
                  <a:pt x="502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" name="Freeform 9"/>
          <p:cNvSpPr>
            <a:spLocks noEditPoints="1"/>
          </p:cNvSpPr>
          <p:nvPr/>
        </p:nvSpPr>
        <p:spPr bwMode="auto">
          <a:xfrm>
            <a:off x="17608457" y="5484262"/>
            <a:ext cx="479612" cy="479612"/>
          </a:xfrm>
          <a:custGeom>
            <a:avLst/>
            <a:gdLst>
              <a:gd name="T0" fmla="*/ 416 w 520"/>
              <a:gd name="T1" fmla="*/ 69 h 519"/>
              <a:gd name="T2" fmla="*/ 381 w 520"/>
              <a:gd name="T3" fmla="*/ 43 h 519"/>
              <a:gd name="T4" fmla="*/ 485 w 520"/>
              <a:gd name="T5" fmla="*/ 0 h 519"/>
              <a:gd name="T6" fmla="*/ 139 w 520"/>
              <a:gd name="T7" fmla="*/ 35 h 519"/>
              <a:gd name="T8" fmla="*/ 14 w 520"/>
              <a:gd name="T9" fmla="*/ 69 h 519"/>
              <a:gd name="T10" fmla="*/ 9 w 520"/>
              <a:gd name="T11" fmla="*/ 87 h 519"/>
              <a:gd name="T12" fmla="*/ 44 w 520"/>
              <a:gd name="T13" fmla="*/ 121 h 519"/>
              <a:gd name="T14" fmla="*/ 35 w 520"/>
              <a:gd name="T15" fmla="*/ 519 h 519"/>
              <a:gd name="T16" fmla="*/ 251 w 520"/>
              <a:gd name="T17" fmla="*/ 519 h 519"/>
              <a:gd name="T18" fmla="*/ 468 w 520"/>
              <a:gd name="T19" fmla="*/ 519 h 519"/>
              <a:gd name="T20" fmla="*/ 476 w 520"/>
              <a:gd name="T21" fmla="*/ 502 h 519"/>
              <a:gd name="T22" fmla="*/ 519 w 520"/>
              <a:gd name="T23" fmla="*/ 111 h 519"/>
              <a:gd name="T24" fmla="*/ 87 w 520"/>
              <a:gd name="T25" fmla="*/ 467 h 519"/>
              <a:gd name="T26" fmla="*/ 156 w 520"/>
              <a:gd name="T27" fmla="*/ 398 h 519"/>
              <a:gd name="T28" fmla="*/ 156 w 520"/>
              <a:gd name="T29" fmla="*/ 381 h 519"/>
              <a:gd name="T30" fmla="*/ 87 w 520"/>
              <a:gd name="T31" fmla="*/ 312 h 519"/>
              <a:gd name="T32" fmla="*/ 165 w 520"/>
              <a:gd name="T33" fmla="*/ 286 h 519"/>
              <a:gd name="T34" fmla="*/ 78 w 520"/>
              <a:gd name="T35" fmla="*/ 234 h 519"/>
              <a:gd name="T36" fmla="*/ 165 w 520"/>
              <a:gd name="T37" fmla="*/ 286 h 519"/>
              <a:gd name="T38" fmla="*/ 78 w 520"/>
              <a:gd name="T39" fmla="*/ 199 h 519"/>
              <a:gd name="T40" fmla="*/ 165 w 520"/>
              <a:gd name="T41" fmla="*/ 147 h 519"/>
              <a:gd name="T42" fmla="*/ 295 w 520"/>
              <a:gd name="T43" fmla="*/ 139 h 519"/>
              <a:gd name="T44" fmla="*/ 225 w 520"/>
              <a:gd name="T45" fmla="*/ 208 h 519"/>
              <a:gd name="T46" fmla="*/ 225 w 520"/>
              <a:gd name="T47" fmla="*/ 225 h 519"/>
              <a:gd name="T48" fmla="*/ 295 w 520"/>
              <a:gd name="T49" fmla="*/ 294 h 519"/>
              <a:gd name="T50" fmla="*/ 217 w 520"/>
              <a:gd name="T51" fmla="*/ 320 h 519"/>
              <a:gd name="T52" fmla="*/ 303 w 520"/>
              <a:gd name="T53" fmla="*/ 372 h 519"/>
              <a:gd name="T54" fmla="*/ 217 w 520"/>
              <a:gd name="T55" fmla="*/ 320 h 519"/>
              <a:gd name="T56" fmla="*/ 269 w 520"/>
              <a:gd name="T57" fmla="*/ 502 h 519"/>
              <a:gd name="T58" fmla="*/ 217 w 520"/>
              <a:gd name="T59" fmla="*/ 502 h 519"/>
              <a:gd name="T60" fmla="*/ 260 w 520"/>
              <a:gd name="T61" fmla="*/ 398 h 519"/>
              <a:gd name="T62" fmla="*/ 303 w 520"/>
              <a:gd name="T63" fmla="*/ 502 h 519"/>
              <a:gd name="T64" fmla="*/ 355 w 520"/>
              <a:gd name="T65" fmla="*/ 459 h 519"/>
              <a:gd name="T66" fmla="*/ 442 w 520"/>
              <a:gd name="T67" fmla="*/ 407 h 519"/>
              <a:gd name="T68" fmla="*/ 364 w 520"/>
              <a:gd name="T69" fmla="*/ 381 h 519"/>
              <a:gd name="T70" fmla="*/ 433 w 520"/>
              <a:gd name="T71" fmla="*/ 312 h 519"/>
              <a:gd name="T72" fmla="*/ 433 w 520"/>
              <a:gd name="T73" fmla="*/ 294 h 519"/>
              <a:gd name="T74" fmla="*/ 364 w 520"/>
              <a:gd name="T75" fmla="*/ 225 h 519"/>
              <a:gd name="T76" fmla="*/ 442 w 520"/>
              <a:gd name="T77" fmla="*/ 199 h 519"/>
              <a:gd name="T78" fmla="*/ 355 w 520"/>
              <a:gd name="T79" fmla="*/ 147 h 519"/>
              <a:gd name="T80" fmla="*/ 442 w 520"/>
              <a:gd name="T81" fmla="*/ 199 h 519"/>
              <a:gd name="T82" fmla="*/ 286 w 520"/>
              <a:gd name="T83" fmla="*/ 329 h 519"/>
              <a:gd name="T84" fmla="*/ 148 w 520"/>
              <a:gd name="T85" fmla="*/ 191 h 519"/>
              <a:gd name="T86" fmla="*/ 148 w 520"/>
              <a:gd name="T87" fmla="*/ 329 h 519"/>
              <a:gd name="T88" fmla="*/ 96 w 520"/>
              <a:gd name="T89" fmla="*/ 242 h 519"/>
              <a:gd name="T90" fmla="*/ 96 w 520"/>
              <a:gd name="T91" fmla="*/ 242 h 519"/>
              <a:gd name="T92" fmla="*/ 96 w 520"/>
              <a:gd name="T93" fmla="*/ 450 h 519"/>
              <a:gd name="T94" fmla="*/ 234 w 520"/>
              <a:gd name="T95" fmla="*/ 156 h 519"/>
              <a:gd name="T96" fmla="*/ 424 w 520"/>
              <a:gd name="T97" fmla="*/ 156 h 519"/>
              <a:gd name="T98" fmla="*/ 373 w 520"/>
              <a:gd name="T99" fmla="*/ 416 h 519"/>
              <a:gd name="T100" fmla="*/ 373 w 520"/>
              <a:gd name="T101" fmla="*/ 416 h 519"/>
              <a:gd name="T102" fmla="*/ 373 w 520"/>
              <a:gd name="T103" fmla="*/ 277 h 519"/>
              <a:gd name="T104" fmla="*/ 234 w 520"/>
              <a:gd name="T105" fmla="*/ 242 h 519"/>
              <a:gd name="T106" fmla="*/ 424 w 520"/>
              <a:gd name="T107" fmla="*/ 329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20" h="519">
                <a:moveTo>
                  <a:pt x="513" y="87"/>
                </a:moveTo>
                <a:cubicBezTo>
                  <a:pt x="416" y="87"/>
                  <a:pt x="416" y="87"/>
                  <a:pt x="416" y="87"/>
                </a:cubicBezTo>
                <a:cubicBezTo>
                  <a:pt x="411" y="87"/>
                  <a:pt x="407" y="83"/>
                  <a:pt x="407" y="78"/>
                </a:cubicBezTo>
                <a:cubicBezTo>
                  <a:pt x="407" y="73"/>
                  <a:pt x="411" y="69"/>
                  <a:pt x="416" y="69"/>
                </a:cubicBezTo>
                <a:cubicBezTo>
                  <a:pt x="509" y="69"/>
                  <a:pt x="509" y="69"/>
                  <a:pt x="509" y="69"/>
                </a:cubicBezTo>
                <a:cubicBezTo>
                  <a:pt x="505" y="52"/>
                  <a:pt x="505" y="52"/>
                  <a:pt x="505" y="52"/>
                </a:cubicBezTo>
                <a:cubicBezTo>
                  <a:pt x="390" y="52"/>
                  <a:pt x="390" y="52"/>
                  <a:pt x="390" y="52"/>
                </a:cubicBezTo>
                <a:cubicBezTo>
                  <a:pt x="385" y="52"/>
                  <a:pt x="381" y="48"/>
                  <a:pt x="381" y="43"/>
                </a:cubicBezTo>
                <a:cubicBezTo>
                  <a:pt x="381" y="39"/>
                  <a:pt x="385" y="35"/>
                  <a:pt x="390" y="35"/>
                </a:cubicBezTo>
                <a:cubicBezTo>
                  <a:pt x="500" y="35"/>
                  <a:pt x="500" y="35"/>
                  <a:pt x="500" y="35"/>
                </a:cubicBezTo>
                <a:cubicBezTo>
                  <a:pt x="493" y="7"/>
                  <a:pt x="493" y="7"/>
                  <a:pt x="493" y="7"/>
                </a:cubicBezTo>
                <a:cubicBezTo>
                  <a:pt x="493" y="3"/>
                  <a:pt x="489" y="0"/>
                  <a:pt x="485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0" y="0"/>
                  <a:pt x="37" y="3"/>
                  <a:pt x="35" y="6"/>
                </a:cubicBezTo>
                <a:cubicBezTo>
                  <a:pt x="26" y="35"/>
                  <a:pt x="26" y="35"/>
                  <a:pt x="26" y="35"/>
                </a:cubicBezTo>
                <a:cubicBezTo>
                  <a:pt x="139" y="35"/>
                  <a:pt x="139" y="35"/>
                  <a:pt x="139" y="35"/>
                </a:cubicBezTo>
                <a:cubicBezTo>
                  <a:pt x="144" y="35"/>
                  <a:pt x="148" y="39"/>
                  <a:pt x="148" y="43"/>
                </a:cubicBezTo>
                <a:cubicBezTo>
                  <a:pt x="148" y="48"/>
                  <a:pt x="144" y="52"/>
                  <a:pt x="139" y="52"/>
                </a:cubicBezTo>
                <a:cubicBezTo>
                  <a:pt x="20" y="52"/>
                  <a:pt x="20" y="52"/>
                  <a:pt x="20" y="52"/>
                </a:cubicBezTo>
                <a:cubicBezTo>
                  <a:pt x="14" y="69"/>
                  <a:pt x="14" y="69"/>
                  <a:pt x="14" y="69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118" y="69"/>
                  <a:pt x="122" y="73"/>
                  <a:pt x="122" y="78"/>
                </a:cubicBezTo>
                <a:cubicBezTo>
                  <a:pt x="122" y="83"/>
                  <a:pt x="118" y="87"/>
                  <a:pt x="113" y="87"/>
                </a:cubicBezTo>
                <a:cubicBezTo>
                  <a:pt x="9" y="87"/>
                  <a:pt x="9" y="87"/>
                  <a:pt x="9" y="87"/>
                </a:cubicBezTo>
                <a:cubicBezTo>
                  <a:pt x="1" y="110"/>
                  <a:pt x="1" y="110"/>
                  <a:pt x="1" y="110"/>
                </a:cubicBezTo>
                <a:cubicBezTo>
                  <a:pt x="0" y="113"/>
                  <a:pt x="0" y="115"/>
                  <a:pt x="2" y="118"/>
                </a:cubicBezTo>
                <a:cubicBezTo>
                  <a:pt x="4" y="120"/>
                  <a:pt x="6" y="121"/>
                  <a:pt x="9" y="121"/>
                </a:cubicBezTo>
                <a:cubicBezTo>
                  <a:pt x="44" y="121"/>
                  <a:pt x="44" y="121"/>
                  <a:pt x="44" y="121"/>
                </a:cubicBezTo>
                <a:cubicBezTo>
                  <a:pt x="44" y="502"/>
                  <a:pt x="44" y="502"/>
                  <a:pt x="44" y="502"/>
                </a:cubicBezTo>
                <a:cubicBezTo>
                  <a:pt x="35" y="502"/>
                  <a:pt x="35" y="502"/>
                  <a:pt x="35" y="502"/>
                </a:cubicBezTo>
                <a:cubicBezTo>
                  <a:pt x="30" y="502"/>
                  <a:pt x="26" y="506"/>
                  <a:pt x="26" y="511"/>
                </a:cubicBezTo>
                <a:cubicBezTo>
                  <a:pt x="26" y="516"/>
                  <a:pt x="30" y="519"/>
                  <a:pt x="35" y="519"/>
                </a:cubicBezTo>
                <a:cubicBezTo>
                  <a:pt x="52" y="519"/>
                  <a:pt x="52" y="519"/>
                  <a:pt x="52" y="519"/>
                </a:cubicBezTo>
                <a:cubicBezTo>
                  <a:pt x="199" y="519"/>
                  <a:pt x="199" y="519"/>
                  <a:pt x="199" y="519"/>
                </a:cubicBezTo>
                <a:cubicBezTo>
                  <a:pt x="217" y="519"/>
                  <a:pt x="217" y="519"/>
                  <a:pt x="217" y="519"/>
                </a:cubicBezTo>
                <a:cubicBezTo>
                  <a:pt x="251" y="519"/>
                  <a:pt x="251" y="519"/>
                  <a:pt x="251" y="519"/>
                </a:cubicBezTo>
                <a:cubicBezTo>
                  <a:pt x="269" y="519"/>
                  <a:pt x="269" y="519"/>
                  <a:pt x="269" y="519"/>
                </a:cubicBezTo>
                <a:cubicBezTo>
                  <a:pt x="303" y="519"/>
                  <a:pt x="303" y="519"/>
                  <a:pt x="303" y="519"/>
                </a:cubicBezTo>
                <a:cubicBezTo>
                  <a:pt x="321" y="519"/>
                  <a:pt x="321" y="519"/>
                  <a:pt x="321" y="519"/>
                </a:cubicBezTo>
                <a:cubicBezTo>
                  <a:pt x="468" y="519"/>
                  <a:pt x="468" y="519"/>
                  <a:pt x="468" y="519"/>
                </a:cubicBezTo>
                <a:cubicBezTo>
                  <a:pt x="485" y="519"/>
                  <a:pt x="485" y="519"/>
                  <a:pt x="485" y="519"/>
                </a:cubicBezTo>
                <a:cubicBezTo>
                  <a:pt x="490" y="519"/>
                  <a:pt x="494" y="516"/>
                  <a:pt x="494" y="511"/>
                </a:cubicBezTo>
                <a:cubicBezTo>
                  <a:pt x="494" y="506"/>
                  <a:pt x="490" y="502"/>
                  <a:pt x="485" y="502"/>
                </a:cubicBezTo>
                <a:cubicBezTo>
                  <a:pt x="476" y="502"/>
                  <a:pt x="476" y="502"/>
                  <a:pt x="476" y="502"/>
                </a:cubicBezTo>
                <a:cubicBezTo>
                  <a:pt x="476" y="121"/>
                  <a:pt x="476" y="121"/>
                  <a:pt x="476" y="121"/>
                </a:cubicBezTo>
                <a:cubicBezTo>
                  <a:pt x="511" y="121"/>
                  <a:pt x="511" y="121"/>
                  <a:pt x="511" y="121"/>
                </a:cubicBezTo>
                <a:cubicBezTo>
                  <a:pt x="514" y="121"/>
                  <a:pt x="516" y="120"/>
                  <a:pt x="518" y="118"/>
                </a:cubicBezTo>
                <a:cubicBezTo>
                  <a:pt x="519" y="116"/>
                  <a:pt x="520" y="113"/>
                  <a:pt x="519" y="111"/>
                </a:cubicBezTo>
                <a:lnTo>
                  <a:pt x="513" y="87"/>
                </a:lnTo>
                <a:close/>
                <a:moveTo>
                  <a:pt x="165" y="459"/>
                </a:moveTo>
                <a:cubicBezTo>
                  <a:pt x="165" y="464"/>
                  <a:pt x="161" y="467"/>
                  <a:pt x="156" y="467"/>
                </a:cubicBezTo>
                <a:cubicBezTo>
                  <a:pt x="87" y="467"/>
                  <a:pt x="87" y="467"/>
                  <a:pt x="87" y="467"/>
                </a:cubicBezTo>
                <a:cubicBezTo>
                  <a:pt x="82" y="467"/>
                  <a:pt x="78" y="464"/>
                  <a:pt x="78" y="459"/>
                </a:cubicBezTo>
                <a:cubicBezTo>
                  <a:pt x="78" y="407"/>
                  <a:pt x="78" y="407"/>
                  <a:pt x="78" y="407"/>
                </a:cubicBezTo>
                <a:cubicBezTo>
                  <a:pt x="78" y="402"/>
                  <a:pt x="82" y="398"/>
                  <a:pt x="87" y="398"/>
                </a:cubicBezTo>
                <a:cubicBezTo>
                  <a:pt x="156" y="398"/>
                  <a:pt x="156" y="398"/>
                  <a:pt x="156" y="398"/>
                </a:cubicBezTo>
                <a:cubicBezTo>
                  <a:pt x="161" y="398"/>
                  <a:pt x="165" y="402"/>
                  <a:pt x="165" y="407"/>
                </a:cubicBezTo>
                <a:lnTo>
                  <a:pt x="165" y="459"/>
                </a:lnTo>
                <a:close/>
                <a:moveTo>
                  <a:pt x="165" y="372"/>
                </a:moveTo>
                <a:cubicBezTo>
                  <a:pt x="165" y="377"/>
                  <a:pt x="161" y="381"/>
                  <a:pt x="156" y="381"/>
                </a:cubicBezTo>
                <a:cubicBezTo>
                  <a:pt x="87" y="381"/>
                  <a:pt x="87" y="381"/>
                  <a:pt x="87" y="381"/>
                </a:cubicBezTo>
                <a:cubicBezTo>
                  <a:pt x="82" y="381"/>
                  <a:pt x="78" y="377"/>
                  <a:pt x="78" y="372"/>
                </a:cubicBezTo>
                <a:cubicBezTo>
                  <a:pt x="78" y="320"/>
                  <a:pt x="78" y="320"/>
                  <a:pt x="78" y="320"/>
                </a:cubicBezTo>
                <a:cubicBezTo>
                  <a:pt x="78" y="316"/>
                  <a:pt x="82" y="312"/>
                  <a:pt x="87" y="312"/>
                </a:cubicBezTo>
                <a:cubicBezTo>
                  <a:pt x="156" y="312"/>
                  <a:pt x="156" y="312"/>
                  <a:pt x="156" y="312"/>
                </a:cubicBezTo>
                <a:cubicBezTo>
                  <a:pt x="161" y="312"/>
                  <a:pt x="165" y="316"/>
                  <a:pt x="165" y="320"/>
                </a:cubicBezTo>
                <a:lnTo>
                  <a:pt x="165" y="372"/>
                </a:lnTo>
                <a:close/>
                <a:moveTo>
                  <a:pt x="165" y="286"/>
                </a:moveTo>
                <a:cubicBezTo>
                  <a:pt x="165" y="291"/>
                  <a:pt x="161" y="294"/>
                  <a:pt x="156" y="294"/>
                </a:cubicBezTo>
                <a:cubicBezTo>
                  <a:pt x="87" y="294"/>
                  <a:pt x="87" y="294"/>
                  <a:pt x="87" y="294"/>
                </a:cubicBezTo>
                <a:cubicBezTo>
                  <a:pt x="82" y="294"/>
                  <a:pt x="78" y="291"/>
                  <a:pt x="78" y="286"/>
                </a:cubicBezTo>
                <a:cubicBezTo>
                  <a:pt x="78" y="234"/>
                  <a:pt x="78" y="234"/>
                  <a:pt x="78" y="234"/>
                </a:cubicBezTo>
                <a:cubicBezTo>
                  <a:pt x="78" y="229"/>
                  <a:pt x="82" y="225"/>
                  <a:pt x="87" y="225"/>
                </a:cubicBezTo>
                <a:cubicBezTo>
                  <a:pt x="156" y="225"/>
                  <a:pt x="156" y="225"/>
                  <a:pt x="156" y="225"/>
                </a:cubicBezTo>
                <a:cubicBezTo>
                  <a:pt x="161" y="225"/>
                  <a:pt x="165" y="229"/>
                  <a:pt x="165" y="234"/>
                </a:cubicBezTo>
                <a:lnTo>
                  <a:pt x="165" y="286"/>
                </a:lnTo>
                <a:close/>
                <a:moveTo>
                  <a:pt x="165" y="199"/>
                </a:moveTo>
                <a:cubicBezTo>
                  <a:pt x="165" y="204"/>
                  <a:pt x="161" y="208"/>
                  <a:pt x="156" y="208"/>
                </a:cubicBezTo>
                <a:cubicBezTo>
                  <a:pt x="87" y="208"/>
                  <a:pt x="87" y="208"/>
                  <a:pt x="87" y="208"/>
                </a:cubicBezTo>
                <a:cubicBezTo>
                  <a:pt x="82" y="208"/>
                  <a:pt x="78" y="204"/>
                  <a:pt x="78" y="199"/>
                </a:cubicBezTo>
                <a:cubicBezTo>
                  <a:pt x="78" y="147"/>
                  <a:pt x="78" y="147"/>
                  <a:pt x="78" y="147"/>
                </a:cubicBezTo>
                <a:cubicBezTo>
                  <a:pt x="78" y="142"/>
                  <a:pt x="82" y="139"/>
                  <a:pt x="87" y="139"/>
                </a:cubicBezTo>
                <a:cubicBezTo>
                  <a:pt x="156" y="139"/>
                  <a:pt x="156" y="139"/>
                  <a:pt x="156" y="139"/>
                </a:cubicBezTo>
                <a:cubicBezTo>
                  <a:pt x="161" y="139"/>
                  <a:pt x="165" y="142"/>
                  <a:pt x="165" y="147"/>
                </a:cubicBezTo>
                <a:lnTo>
                  <a:pt x="165" y="199"/>
                </a:lnTo>
                <a:close/>
                <a:moveTo>
                  <a:pt x="217" y="147"/>
                </a:moveTo>
                <a:cubicBezTo>
                  <a:pt x="217" y="142"/>
                  <a:pt x="221" y="139"/>
                  <a:pt x="225" y="139"/>
                </a:cubicBezTo>
                <a:cubicBezTo>
                  <a:pt x="295" y="139"/>
                  <a:pt x="295" y="139"/>
                  <a:pt x="295" y="139"/>
                </a:cubicBezTo>
                <a:cubicBezTo>
                  <a:pt x="299" y="139"/>
                  <a:pt x="303" y="142"/>
                  <a:pt x="303" y="147"/>
                </a:cubicBezTo>
                <a:cubicBezTo>
                  <a:pt x="303" y="199"/>
                  <a:pt x="303" y="199"/>
                  <a:pt x="303" y="199"/>
                </a:cubicBezTo>
                <a:cubicBezTo>
                  <a:pt x="303" y="204"/>
                  <a:pt x="299" y="208"/>
                  <a:pt x="295" y="208"/>
                </a:cubicBezTo>
                <a:cubicBezTo>
                  <a:pt x="225" y="208"/>
                  <a:pt x="225" y="208"/>
                  <a:pt x="225" y="208"/>
                </a:cubicBezTo>
                <a:cubicBezTo>
                  <a:pt x="221" y="208"/>
                  <a:pt x="217" y="204"/>
                  <a:pt x="217" y="199"/>
                </a:cubicBezTo>
                <a:lnTo>
                  <a:pt x="217" y="147"/>
                </a:lnTo>
                <a:close/>
                <a:moveTo>
                  <a:pt x="217" y="234"/>
                </a:moveTo>
                <a:cubicBezTo>
                  <a:pt x="217" y="229"/>
                  <a:pt x="221" y="225"/>
                  <a:pt x="225" y="225"/>
                </a:cubicBezTo>
                <a:cubicBezTo>
                  <a:pt x="295" y="225"/>
                  <a:pt x="295" y="225"/>
                  <a:pt x="295" y="225"/>
                </a:cubicBezTo>
                <a:cubicBezTo>
                  <a:pt x="299" y="225"/>
                  <a:pt x="303" y="229"/>
                  <a:pt x="303" y="234"/>
                </a:cubicBezTo>
                <a:cubicBezTo>
                  <a:pt x="303" y="286"/>
                  <a:pt x="303" y="286"/>
                  <a:pt x="303" y="286"/>
                </a:cubicBezTo>
                <a:cubicBezTo>
                  <a:pt x="303" y="291"/>
                  <a:pt x="299" y="294"/>
                  <a:pt x="295" y="294"/>
                </a:cubicBezTo>
                <a:cubicBezTo>
                  <a:pt x="225" y="294"/>
                  <a:pt x="225" y="294"/>
                  <a:pt x="225" y="294"/>
                </a:cubicBezTo>
                <a:cubicBezTo>
                  <a:pt x="221" y="294"/>
                  <a:pt x="217" y="291"/>
                  <a:pt x="217" y="286"/>
                </a:cubicBezTo>
                <a:lnTo>
                  <a:pt x="217" y="234"/>
                </a:lnTo>
                <a:close/>
                <a:moveTo>
                  <a:pt x="217" y="320"/>
                </a:moveTo>
                <a:cubicBezTo>
                  <a:pt x="217" y="316"/>
                  <a:pt x="221" y="312"/>
                  <a:pt x="225" y="312"/>
                </a:cubicBezTo>
                <a:cubicBezTo>
                  <a:pt x="295" y="312"/>
                  <a:pt x="295" y="312"/>
                  <a:pt x="295" y="312"/>
                </a:cubicBezTo>
                <a:cubicBezTo>
                  <a:pt x="299" y="312"/>
                  <a:pt x="303" y="316"/>
                  <a:pt x="303" y="320"/>
                </a:cubicBezTo>
                <a:cubicBezTo>
                  <a:pt x="303" y="372"/>
                  <a:pt x="303" y="372"/>
                  <a:pt x="303" y="372"/>
                </a:cubicBezTo>
                <a:cubicBezTo>
                  <a:pt x="303" y="377"/>
                  <a:pt x="299" y="381"/>
                  <a:pt x="295" y="381"/>
                </a:cubicBezTo>
                <a:cubicBezTo>
                  <a:pt x="225" y="381"/>
                  <a:pt x="225" y="381"/>
                  <a:pt x="225" y="381"/>
                </a:cubicBezTo>
                <a:cubicBezTo>
                  <a:pt x="221" y="381"/>
                  <a:pt x="217" y="377"/>
                  <a:pt x="217" y="372"/>
                </a:cubicBezTo>
                <a:lnTo>
                  <a:pt x="217" y="320"/>
                </a:lnTo>
                <a:close/>
                <a:moveTo>
                  <a:pt x="303" y="502"/>
                </a:moveTo>
                <a:cubicBezTo>
                  <a:pt x="303" y="416"/>
                  <a:pt x="303" y="416"/>
                  <a:pt x="303" y="416"/>
                </a:cubicBezTo>
                <a:cubicBezTo>
                  <a:pt x="269" y="416"/>
                  <a:pt x="269" y="416"/>
                  <a:pt x="269" y="416"/>
                </a:cubicBezTo>
                <a:cubicBezTo>
                  <a:pt x="269" y="502"/>
                  <a:pt x="269" y="502"/>
                  <a:pt x="269" y="502"/>
                </a:cubicBezTo>
                <a:cubicBezTo>
                  <a:pt x="251" y="502"/>
                  <a:pt x="251" y="502"/>
                  <a:pt x="251" y="502"/>
                </a:cubicBezTo>
                <a:cubicBezTo>
                  <a:pt x="251" y="416"/>
                  <a:pt x="251" y="416"/>
                  <a:pt x="251" y="416"/>
                </a:cubicBezTo>
                <a:cubicBezTo>
                  <a:pt x="217" y="416"/>
                  <a:pt x="217" y="416"/>
                  <a:pt x="217" y="416"/>
                </a:cubicBezTo>
                <a:cubicBezTo>
                  <a:pt x="217" y="502"/>
                  <a:pt x="217" y="502"/>
                  <a:pt x="217" y="502"/>
                </a:cubicBezTo>
                <a:cubicBezTo>
                  <a:pt x="199" y="502"/>
                  <a:pt x="199" y="502"/>
                  <a:pt x="199" y="502"/>
                </a:cubicBezTo>
                <a:cubicBezTo>
                  <a:pt x="199" y="407"/>
                  <a:pt x="199" y="407"/>
                  <a:pt x="199" y="407"/>
                </a:cubicBezTo>
                <a:cubicBezTo>
                  <a:pt x="199" y="402"/>
                  <a:pt x="203" y="398"/>
                  <a:pt x="208" y="398"/>
                </a:cubicBezTo>
                <a:cubicBezTo>
                  <a:pt x="260" y="398"/>
                  <a:pt x="260" y="398"/>
                  <a:pt x="260" y="398"/>
                </a:cubicBezTo>
                <a:cubicBezTo>
                  <a:pt x="312" y="398"/>
                  <a:pt x="312" y="398"/>
                  <a:pt x="312" y="398"/>
                </a:cubicBezTo>
                <a:cubicBezTo>
                  <a:pt x="317" y="398"/>
                  <a:pt x="321" y="402"/>
                  <a:pt x="321" y="407"/>
                </a:cubicBezTo>
                <a:cubicBezTo>
                  <a:pt x="321" y="502"/>
                  <a:pt x="321" y="502"/>
                  <a:pt x="321" y="502"/>
                </a:cubicBezTo>
                <a:lnTo>
                  <a:pt x="303" y="502"/>
                </a:lnTo>
                <a:close/>
                <a:moveTo>
                  <a:pt x="442" y="459"/>
                </a:moveTo>
                <a:cubicBezTo>
                  <a:pt x="442" y="464"/>
                  <a:pt x="438" y="467"/>
                  <a:pt x="433" y="467"/>
                </a:cubicBezTo>
                <a:cubicBezTo>
                  <a:pt x="364" y="467"/>
                  <a:pt x="364" y="467"/>
                  <a:pt x="364" y="467"/>
                </a:cubicBezTo>
                <a:cubicBezTo>
                  <a:pt x="359" y="467"/>
                  <a:pt x="355" y="464"/>
                  <a:pt x="355" y="459"/>
                </a:cubicBezTo>
                <a:cubicBezTo>
                  <a:pt x="355" y="407"/>
                  <a:pt x="355" y="407"/>
                  <a:pt x="355" y="407"/>
                </a:cubicBezTo>
                <a:cubicBezTo>
                  <a:pt x="355" y="402"/>
                  <a:pt x="359" y="398"/>
                  <a:pt x="364" y="398"/>
                </a:cubicBezTo>
                <a:cubicBezTo>
                  <a:pt x="433" y="398"/>
                  <a:pt x="433" y="398"/>
                  <a:pt x="433" y="398"/>
                </a:cubicBezTo>
                <a:cubicBezTo>
                  <a:pt x="438" y="398"/>
                  <a:pt x="442" y="402"/>
                  <a:pt x="442" y="407"/>
                </a:cubicBezTo>
                <a:lnTo>
                  <a:pt x="442" y="459"/>
                </a:lnTo>
                <a:close/>
                <a:moveTo>
                  <a:pt x="442" y="372"/>
                </a:moveTo>
                <a:cubicBezTo>
                  <a:pt x="442" y="377"/>
                  <a:pt x="438" y="381"/>
                  <a:pt x="433" y="381"/>
                </a:cubicBezTo>
                <a:cubicBezTo>
                  <a:pt x="364" y="381"/>
                  <a:pt x="364" y="381"/>
                  <a:pt x="364" y="381"/>
                </a:cubicBezTo>
                <a:cubicBezTo>
                  <a:pt x="359" y="381"/>
                  <a:pt x="355" y="377"/>
                  <a:pt x="355" y="372"/>
                </a:cubicBezTo>
                <a:cubicBezTo>
                  <a:pt x="355" y="320"/>
                  <a:pt x="355" y="320"/>
                  <a:pt x="355" y="320"/>
                </a:cubicBezTo>
                <a:cubicBezTo>
                  <a:pt x="355" y="316"/>
                  <a:pt x="359" y="312"/>
                  <a:pt x="364" y="312"/>
                </a:cubicBezTo>
                <a:cubicBezTo>
                  <a:pt x="433" y="312"/>
                  <a:pt x="433" y="312"/>
                  <a:pt x="433" y="312"/>
                </a:cubicBezTo>
                <a:cubicBezTo>
                  <a:pt x="438" y="312"/>
                  <a:pt x="442" y="316"/>
                  <a:pt x="442" y="320"/>
                </a:cubicBezTo>
                <a:lnTo>
                  <a:pt x="442" y="372"/>
                </a:lnTo>
                <a:close/>
                <a:moveTo>
                  <a:pt x="442" y="286"/>
                </a:moveTo>
                <a:cubicBezTo>
                  <a:pt x="442" y="291"/>
                  <a:pt x="438" y="294"/>
                  <a:pt x="433" y="294"/>
                </a:cubicBezTo>
                <a:cubicBezTo>
                  <a:pt x="364" y="294"/>
                  <a:pt x="364" y="294"/>
                  <a:pt x="364" y="294"/>
                </a:cubicBezTo>
                <a:cubicBezTo>
                  <a:pt x="359" y="294"/>
                  <a:pt x="355" y="291"/>
                  <a:pt x="355" y="286"/>
                </a:cubicBezTo>
                <a:cubicBezTo>
                  <a:pt x="355" y="234"/>
                  <a:pt x="355" y="234"/>
                  <a:pt x="355" y="234"/>
                </a:cubicBezTo>
                <a:cubicBezTo>
                  <a:pt x="355" y="229"/>
                  <a:pt x="359" y="225"/>
                  <a:pt x="364" y="225"/>
                </a:cubicBezTo>
                <a:cubicBezTo>
                  <a:pt x="433" y="225"/>
                  <a:pt x="433" y="225"/>
                  <a:pt x="433" y="225"/>
                </a:cubicBezTo>
                <a:cubicBezTo>
                  <a:pt x="438" y="225"/>
                  <a:pt x="442" y="229"/>
                  <a:pt x="442" y="234"/>
                </a:cubicBezTo>
                <a:lnTo>
                  <a:pt x="442" y="286"/>
                </a:lnTo>
                <a:close/>
                <a:moveTo>
                  <a:pt x="442" y="199"/>
                </a:moveTo>
                <a:cubicBezTo>
                  <a:pt x="442" y="204"/>
                  <a:pt x="438" y="208"/>
                  <a:pt x="433" y="208"/>
                </a:cubicBezTo>
                <a:cubicBezTo>
                  <a:pt x="364" y="208"/>
                  <a:pt x="364" y="208"/>
                  <a:pt x="364" y="208"/>
                </a:cubicBezTo>
                <a:cubicBezTo>
                  <a:pt x="359" y="208"/>
                  <a:pt x="355" y="204"/>
                  <a:pt x="355" y="199"/>
                </a:cubicBezTo>
                <a:cubicBezTo>
                  <a:pt x="355" y="147"/>
                  <a:pt x="355" y="147"/>
                  <a:pt x="355" y="147"/>
                </a:cubicBezTo>
                <a:cubicBezTo>
                  <a:pt x="355" y="142"/>
                  <a:pt x="359" y="139"/>
                  <a:pt x="364" y="139"/>
                </a:cubicBezTo>
                <a:cubicBezTo>
                  <a:pt x="433" y="139"/>
                  <a:pt x="433" y="139"/>
                  <a:pt x="433" y="139"/>
                </a:cubicBezTo>
                <a:cubicBezTo>
                  <a:pt x="438" y="139"/>
                  <a:pt x="442" y="142"/>
                  <a:pt x="442" y="147"/>
                </a:cubicBezTo>
                <a:lnTo>
                  <a:pt x="442" y="199"/>
                </a:lnTo>
                <a:close/>
                <a:moveTo>
                  <a:pt x="286" y="364"/>
                </a:moveTo>
                <a:cubicBezTo>
                  <a:pt x="234" y="364"/>
                  <a:pt x="234" y="364"/>
                  <a:pt x="234" y="364"/>
                </a:cubicBezTo>
                <a:cubicBezTo>
                  <a:pt x="234" y="329"/>
                  <a:pt x="234" y="329"/>
                  <a:pt x="234" y="329"/>
                </a:cubicBezTo>
                <a:cubicBezTo>
                  <a:pt x="286" y="329"/>
                  <a:pt x="286" y="329"/>
                  <a:pt x="286" y="329"/>
                </a:cubicBezTo>
                <a:lnTo>
                  <a:pt x="286" y="364"/>
                </a:lnTo>
                <a:close/>
                <a:moveTo>
                  <a:pt x="96" y="156"/>
                </a:moveTo>
                <a:cubicBezTo>
                  <a:pt x="148" y="156"/>
                  <a:pt x="148" y="156"/>
                  <a:pt x="148" y="156"/>
                </a:cubicBezTo>
                <a:cubicBezTo>
                  <a:pt x="148" y="191"/>
                  <a:pt x="148" y="191"/>
                  <a:pt x="148" y="191"/>
                </a:cubicBezTo>
                <a:cubicBezTo>
                  <a:pt x="96" y="191"/>
                  <a:pt x="96" y="191"/>
                  <a:pt x="96" y="191"/>
                </a:cubicBezTo>
                <a:lnTo>
                  <a:pt x="96" y="156"/>
                </a:lnTo>
                <a:close/>
                <a:moveTo>
                  <a:pt x="96" y="329"/>
                </a:moveTo>
                <a:cubicBezTo>
                  <a:pt x="148" y="329"/>
                  <a:pt x="148" y="329"/>
                  <a:pt x="148" y="329"/>
                </a:cubicBezTo>
                <a:cubicBezTo>
                  <a:pt x="148" y="364"/>
                  <a:pt x="148" y="364"/>
                  <a:pt x="148" y="364"/>
                </a:cubicBezTo>
                <a:cubicBezTo>
                  <a:pt x="96" y="364"/>
                  <a:pt x="96" y="364"/>
                  <a:pt x="96" y="364"/>
                </a:cubicBezTo>
                <a:lnTo>
                  <a:pt x="96" y="329"/>
                </a:lnTo>
                <a:close/>
                <a:moveTo>
                  <a:pt x="96" y="242"/>
                </a:moveTo>
                <a:cubicBezTo>
                  <a:pt x="148" y="242"/>
                  <a:pt x="148" y="242"/>
                  <a:pt x="148" y="242"/>
                </a:cubicBezTo>
                <a:cubicBezTo>
                  <a:pt x="148" y="277"/>
                  <a:pt x="148" y="277"/>
                  <a:pt x="148" y="277"/>
                </a:cubicBezTo>
                <a:cubicBezTo>
                  <a:pt x="96" y="277"/>
                  <a:pt x="96" y="277"/>
                  <a:pt x="96" y="277"/>
                </a:cubicBezTo>
                <a:lnTo>
                  <a:pt x="96" y="242"/>
                </a:lnTo>
                <a:close/>
                <a:moveTo>
                  <a:pt x="96" y="416"/>
                </a:moveTo>
                <a:cubicBezTo>
                  <a:pt x="148" y="416"/>
                  <a:pt x="148" y="416"/>
                  <a:pt x="148" y="416"/>
                </a:cubicBezTo>
                <a:cubicBezTo>
                  <a:pt x="148" y="450"/>
                  <a:pt x="148" y="450"/>
                  <a:pt x="148" y="450"/>
                </a:cubicBezTo>
                <a:cubicBezTo>
                  <a:pt x="96" y="450"/>
                  <a:pt x="96" y="450"/>
                  <a:pt x="96" y="450"/>
                </a:cubicBezTo>
                <a:lnTo>
                  <a:pt x="96" y="416"/>
                </a:lnTo>
                <a:close/>
                <a:moveTo>
                  <a:pt x="286" y="191"/>
                </a:moveTo>
                <a:cubicBezTo>
                  <a:pt x="234" y="191"/>
                  <a:pt x="234" y="191"/>
                  <a:pt x="234" y="191"/>
                </a:cubicBezTo>
                <a:cubicBezTo>
                  <a:pt x="234" y="156"/>
                  <a:pt x="234" y="156"/>
                  <a:pt x="234" y="156"/>
                </a:cubicBezTo>
                <a:cubicBezTo>
                  <a:pt x="286" y="156"/>
                  <a:pt x="286" y="156"/>
                  <a:pt x="286" y="156"/>
                </a:cubicBezTo>
                <a:lnTo>
                  <a:pt x="286" y="191"/>
                </a:lnTo>
                <a:close/>
                <a:moveTo>
                  <a:pt x="373" y="156"/>
                </a:moveTo>
                <a:cubicBezTo>
                  <a:pt x="424" y="156"/>
                  <a:pt x="424" y="156"/>
                  <a:pt x="424" y="156"/>
                </a:cubicBezTo>
                <a:cubicBezTo>
                  <a:pt x="424" y="191"/>
                  <a:pt x="424" y="191"/>
                  <a:pt x="424" y="191"/>
                </a:cubicBezTo>
                <a:cubicBezTo>
                  <a:pt x="373" y="191"/>
                  <a:pt x="373" y="191"/>
                  <a:pt x="373" y="191"/>
                </a:cubicBezTo>
                <a:lnTo>
                  <a:pt x="373" y="156"/>
                </a:lnTo>
                <a:close/>
                <a:moveTo>
                  <a:pt x="373" y="416"/>
                </a:moveTo>
                <a:cubicBezTo>
                  <a:pt x="424" y="416"/>
                  <a:pt x="424" y="416"/>
                  <a:pt x="424" y="416"/>
                </a:cubicBezTo>
                <a:cubicBezTo>
                  <a:pt x="424" y="450"/>
                  <a:pt x="424" y="450"/>
                  <a:pt x="424" y="450"/>
                </a:cubicBezTo>
                <a:cubicBezTo>
                  <a:pt x="373" y="450"/>
                  <a:pt x="373" y="450"/>
                  <a:pt x="373" y="450"/>
                </a:cubicBezTo>
                <a:lnTo>
                  <a:pt x="373" y="416"/>
                </a:lnTo>
                <a:close/>
                <a:moveTo>
                  <a:pt x="373" y="242"/>
                </a:moveTo>
                <a:cubicBezTo>
                  <a:pt x="424" y="242"/>
                  <a:pt x="424" y="242"/>
                  <a:pt x="424" y="242"/>
                </a:cubicBezTo>
                <a:cubicBezTo>
                  <a:pt x="424" y="277"/>
                  <a:pt x="424" y="277"/>
                  <a:pt x="424" y="277"/>
                </a:cubicBezTo>
                <a:cubicBezTo>
                  <a:pt x="373" y="277"/>
                  <a:pt x="373" y="277"/>
                  <a:pt x="373" y="277"/>
                </a:cubicBezTo>
                <a:lnTo>
                  <a:pt x="373" y="242"/>
                </a:lnTo>
                <a:close/>
                <a:moveTo>
                  <a:pt x="286" y="277"/>
                </a:moveTo>
                <a:cubicBezTo>
                  <a:pt x="234" y="277"/>
                  <a:pt x="234" y="277"/>
                  <a:pt x="234" y="277"/>
                </a:cubicBezTo>
                <a:cubicBezTo>
                  <a:pt x="234" y="242"/>
                  <a:pt x="234" y="242"/>
                  <a:pt x="234" y="242"/>
                </a:cubicBezTo>
                <a:cubicBezTo>
                  <a:pt x="286" y="242"/>
                  <a:pt x="286" y="242"/>
                  <a:pt x="286" y="242"/>
                </a:cubicBezTo>
                <a:lnTo>
                  <a:pt x="286" y="277"/>
                </a:lnTo>
                <a:close/>
                <a:moveTo>
                  <a:pt x="373" y="329"/>
                </a:moveTo>
                <a:cubicBezTo>
                  <a:pt x="424" y="329"/>
                  <a:pt x="424" y="329"/>
                  <a:pt x="424" y="329"/>
                </a:cubicBezTo>
                <a:cubicBezTo>
                  <a:pt x="424" y="364"/>
                  <a:pt x="424" y="364"/>
                  <a:pt x="424" y="364"/>
                </a:cubicBezTo>
                <a:cubicBezTo>
                  <a:pt x="373" y="364"/>
                  <a:pt x="373" y="364"/>
                  <a:pt x="373" y="364"/>
                </a:cubicBezTo>
                <a:lnTo>
                  <a:pt x="373" y="3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" name="Freeform 10"/>
          <p:cNvSpPr>
            <a:spLocks noEditPoints="1"/>
          </p:cNvSpPr>
          <p:nvPr/>
        </p:nvSpPr>
        <p:spPr bwMode="auto">
          <a:xfrm>
            <a:off x="22135096" y="3061736"/>
            <a:ext cx="477350" cy="479612"/>
          </a:xfrm>
          <a:custGeom>
            <a:avLst/>
            <a:gdLst>
              <a:gd name="T0" fmla="*/ 489 w 519"/>
              <a:gd name="T1" fmla="*/ 147 h 520"/>
              <a:gd name="T2" fmla="*/ 493 w 519"/>
              <a:gd name="T3" fmla="*/ 52 h 520"/>
              <a:gd name="T4" fmla="*/ 26 w 519"/>
              <a:gd name="T5" fmla="*/ 0 h 520"/>
              <a:gd name="T6" fmla="*/ 34 w 519"/>
              <a:gd name="T7" fmla="*/ 52 h 520"/>
              <a:gd name="T8" fmla="*/ 0 w 519"/>
              <a:gd name="T9" fmla="*/ 178 h 520"/>
              <a:gd name="T10" fmla="*/ 34 w 519"/>
              <a:gd name="T11" fmla="*/ 312 h 520"/>
              <a:gd name="T12" fmla="*/ 30 w 519"/>
              <a:gd name="T13" fmla="*/ 372 h 520"/>
              <a:gd name="T14" fmla="*/ 43 w 519"/>
              <a:gd name="T15" fmla="*/ 520 h 520"/>
              <a:gd name="T16" fmla="*/ 216 w 519"/>
              <a:gd name="T17" fmla="*/ 398 h 520"/>
              <a:gd name="T18" fmla="*/ 311 w 519"/>
              <a:gd name="T19" fmla="*/ 520 h 520"/>
              <a:gd name="T20" fmla="*/ 484 w 519"/>
              <a:gd name="T21" fmla="*/ 372 h 520"/>
              <a:gd name="T22" fmla="*/ 489 w 519"/>
              <a:gd name="T23" fmla="*/ 312 h 520"/>
              <a:gd name="T24" fmla="*/ 489 w 519"/>
              <a:gd name="T25" fmla="*/ 208 h 520"/>
              <a:gd name="T26" fmla="*/ 26 w 519"/>
              <a:gd name="T27" fmla="*/ 18 h 520"/>
              <a:gd name="T28" fmla="*/ 493 w 519"/>
              <a:gd name="T29" fmla="*/ 35 h 520"/>
              <a:gd name="T30" fmla="*/ 26 w 519"/>
              <a:gd name="T31" fmla="*/ 35 h 520"/>
              <a:gd name="T32" fmla="*/ 354 w 519"/>
              <a:gd name="T33" fmla="*/ 147 h 520"/>
              <a:gd name="T34" fmla="*/ 389 w 519"/>
              <a:gd name="T35" fmla="*/ 78 h 520"/>
              <a:gd name="T36" fmla="*/ 424 w 519"/>
              <a:gd name="T37" fmla="*/ 147 h 520"/>
              <a:gd name="T38" fmla="*/ 259 w 519"/>
              <a:gd name="T39" fmla="*/ 96 h 520"/>
              <a:gd name="T40" fmla="*/ 207 w 519"/>
              <a:gd name="T41" fmla="*/ 147 h 520"/>
              <a:gd name="T42" fmla="*/ 311 w 519"/>
              <a:gd name="T43" fmla="*/ 130 h 520"/>
              <a:gd name="T44" fmla="*/ 294 w 519"/>
              <a:gd name="T45" fmla="*/ 130 h 520"/>
              <a:gd name="T46" fmla="*/ 95 w 519"/>
              <a:gd name="T47" fmla="*/ 130 h 520"/>
              <a:gd name="T48" fmla="*/ 78 w 519"/>
              <a:gd name="T49" fmla="*/ 130 h 520"/>
              <a:gd name="T50" fmla="*/ 181 w 519"/>
              <a:gd name="T51" fmla="*/ 147 h 520"/>
              <a:gd name="T52" fmla="*/ 129 w 519"/>
              <a:gd name="T53" fmla="*/ 96 h 520"/>
              <a:gd name="T54" fmla="*/ 86 w 519"/>
              <a:gd name="T55" fmla="*/ 468 h 520"/>
              <a:gd name="T56" fmla="*/ 86 w 519"/>
              <a:gd name="T57" fmla="*/ 398 h 520"/>
              <a:gd name="T58" fmla="*/ 181 w 519"/>
              <a:gd name="T59" fmla="*/ 459 h 520"/>
              <a:gd name="T60" fmla="*/ 346 w 519"/>
              <a:gd name="T61" fmla="*/ 468 h 520"/>
              <a:gd name="T62" fmla="*/ 346 w 519"/>
              <a:gd name="T63" fmla="*/ 398 h 520"/>
              <a:gd name="T64" fmla="*/ 441 w 519"/>
              <a:gd name="T65" fmla="*/ 459 h 520"/>
              <a:gd name="T66" fmla="*/ 489 w 519"/>
              <a:gd name="T67" fmla="*/ 355 h 520"/>
              <a:gd name="T68" fmla="*/ 30 w 519"/>
              <a:gd name="T69" fmla="*/ 355 h 520"/>
              <a:gd name="T70" fmla="*/ 43 w 519"/>
              <a:gd name="T71" fmla="*/ 329 h 520"/>
              <a:gd name="T72" fmla="*/ 216 w 519"/>
              <a:gd name="T73" fmla="*/ 329 h 520"/>
              <a:gd name="T74" fmla="*/ 432 w 519"/>
              <a:gd name="T75" fmla="*/ 329 h 520"/>
              <a:gd name="T76" fmla="*/ 129 w 519"/>
              <a:gd name="T77" fmla="*/ 260 h 520"/>
              <a:gd name="T78" fmla="*/ 78 w 519"/>
              <a:gd name="T79" fmla="*/ 312 h 520"/>
              <a:gd name="T80" fmla="*/ 181 w 519"/>
              <a:gd name="T81" fmla="*/ 295 h 520"/>
              <a:gd name="T82" fmla="*/ 164 w 519"/>
              <a:gd name="T83" fmla="*/ 295 h 520"/>
              <a:gd name="T84" fmla="*/ 225 w 519"/>
              <a:gd name="T85" fmla="*/ 295 h 520"/>
              <a:gd name="T86" fmla="*/ 207 w 519"/>
              <a:gd name="T87" fmla="*/ 295 h 520"/>
              <a:gd name="T88" fmla="*/ 311 w 519"/>
              <a:gd name="T89" fmla="*/ 312 h 520"/>
              <a:gd name="T90" fmla="*/ 259 w 519"/>
              <a:gd name="T91" fmla="*/ 260 h 520"/>
              <a:gd name="T92" fmla="*/ 354 w 519"/>
              <a:gd name="T93" fmla="*/ 312 h 520"/>
              <a:gd name="T94" fmla="*/ 389 w 519"/>
              <a:gd name="T95" fmla="*/ 243 h 520"/>
              <a:gd name="T96" fmla="*/ 424 w 519"/>
              <a:gd name="T97" fmla="*/ 312 h 520"/>
              <a:gd name="T98" fmla="*/ 476 w 519"/>
              <a:gd name="T99" fmla="*/ 191 h 520"/>
              <a:gd name="T100" fmla="*/ 17 w 519"/>
              <a:gd name="T101" fmla="*/ 178 h 520"/>
              <a:gd name="T102" fmla="*/ 86 w 519"/>
              <a:gd name="T103" fmla="*/ 165 h 520"/>
              <a:gd name="T104" fmla="*/ 303 w 519"/>
              <a:gd name="T105" fmla="*/ 165 h 520"/>
              <a:gd name="T106" fmla="*/ 476 w 519"/>
              <a:gd name="T107" fmla="*/ 165 h 520"/>
              <a:gd name="T108" fmla="*/ 489 w 519"/>
              <a:gd name="T109" fmla="*/ 191 h 520"/>
              <a:gd name="T110" fmla="*/ 164 w 519"/>
              <a:gd name="T111" fmla="*/ 416 h 520"/>
              <a:gd name="T112" fmla="*/ 95 w 519"/>
              <a:gd name="T113" fmla="*/ 416 h 520"/>
              <a:gd name="T114" fmla="*/ 225 w 519"/>
              <a:gd name="T115" fmla="*/ 520 h 520"/>
              <a:gd name="T116" fmla="*/ 354 w 519"/>
              <a:gd name="T117" fmla="*/ 416 h 520"/>
              <a:gd name="T118" fmla="*/ 354 w 519"/>
              <a:gd name="T119" fmla="*/ 450 h 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19" h="520">
                <a:moveTo>
                  <a:pt x="489" y="208"/>
                </a:moveTo>
                <a:cubicBezTo>
                  <a:pt x="505" y="208"/>
                  <a:pt x="519" y="194"/>
                  <a:pt x="519" y="178"/>
                </a:cubicBezTo>
                <a:cubicBezTo>
                  <a:pt x="519" y="161"/>
                  <a:pt x="505" y="147"/>
                  <a:pt x="489" y="147"/>
                </a:cubicBezTo>
                <a:cubicBezTo>
                  <a:pt x="484" y="147"/>
                  <a:pt x="484" y="147"/>
                  <a:pt x="484" y="147"/>
                </a:cubicBezTo>
                <a:cubicBezTo>
                  <a:pt x="484" y="52"/>
                  <a:pt x="484" y="52"/>
                  <a:pt x="484" y="52"/>
                </a:cubicBezTo>
                <a:cubicBezTo>
                  <a:pt x="493" y="52"/>
                  <a:pt x="493" y="52"/>
                  <a:pt x="493" y="52"/>
                </a:cubicBezTo>
                <a:cubicBezTo>
                  <a:pt x="507" y="52"/>
                  <a:pt x="519" y="41"/>
                  <a:pt x="519" y="26"/>
                </a:cubicBezTo>
                <a:cubicBezTo>
                  <a:pt x="519" y="12"/>
                  <a:pt x="507" y="0"/>
                  <a:pt x="493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11" y="0"/>
                  <a:pt x="0" y="12"/>
                  <a:pt x="0" y="26"/>
                </a:cubicBezTo>
                <a:cubicBezTo>
                  <a:pt x="0" y="41"/>
                  <a:pt x="11" y="52"/>
                  <a:pt x="26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147"/>
                  <a:pt x="34" y="147"/>
                  <a:pt x="34" y="147"/>
                </a:cubicBezTo>
                <a:cubicBezTo>
                  <a:pt x="30" y="147"/>
                  <a:pt x="30" y="147"/>
                  <a:pt x="30" y="147"/>
                </a:cubicBezTo>
                <a:cubicBezTo>
                  <a:pt x="13" y="147"/>
                  <a:pt x="0" y="161"/>
                  <a:pt x="0" y="178"/>
                </a:cubicBezTo>
                <a:cubicBezTo>
                  <a:pt x="0" y="194"/>
                  <a:pt x="13" y="208"/>
                  <a:pt x="30" y="208"/>
                </a:cubicBezTo>
                <a:cubicBezTo>
                  <a:pt x="34" y="208"/>
                  <a:pt x="34" y="208"/>
                  <a:pt x="34" y="208"/>
                </a:cubicBezTo>
                <a:cubicBezTo>
                  <a:pt x="34" y="312"/>
                  <a:pt x="34" y="312"/>
                  <a:pt x="34" y="312"/>
                </a:cubicBezTo>
                <a:cubicBezTo>
                  <a:pt x="30" y="312"/>
                  <a:pt x="30" y="312"/>
                  <a:pt x="30" y="312"/>
                </a:cubicBezTo>
                <a:cubicBezTo>
                  <a:pt x="13" y="312"/>
                  <a:pt x="0" y="326"/>
                  <a:pt x="0" y="342"/>
                </a:cubicBezTo>
                <a:cubicBezTo>
                  <a:pt x="0" y="359"/>
                  <a:pt x="13" y="372"/>
                  <a:pt x="30" y="372"/>
                </a:cubicBezTo>
                <a:cubicBezTo>
                  <a:pt x="34" y="372"/>
                  <a:pt x="34" y="372"/>
                  <a:pt x="34" y="372"/>
                </a:cubicBezTo>
                <a:cubicBezTo>
                  <a:pt x="34" y="511"/>
                  <a:pt x="34" y="511"/>
                  <a:pt x="34" y="511"/>
                </a:cubicBezTo>
                <a:cubicBezTo>
                  <a:pt x="34" y="516"/>
                  <a:pt x="38" y="520"/>
                  <a:pt x="43" y="520"/>
                </a:cubicBezTo>
                <a:cubicBezTo>
                  <a:pt x="207" y="520"/>
                  <a:pt x="207" y="520"/>
                  <a:pt x="207" y="520"/>
                </a:cubicBezTo>
                <a:cubicBezTo>
                  <a:pt x="207" y="407"/>
                  <a:pt x="207" y="407"/>
                  <a:pt x="207" y="407"/>
                </a:cubicBezTo>
                <a:cubicBezTo>
                  <a:pt x="207" y="402"/>
                  <a:pt x="211" y="398"/>
                  <a:pt x="216" y="398"/>
                </a:cubicBezTo>
                <a:cubicBezTo>
                  <a:pt x="303" y="398"/>
                  <a:pt x="303" y="398"/>
                  <a:pt x="303" y="398"/>
                </a:cubicBezTo>
                <a:cubicBezTo>
                  <a:pt x="307" y="398"/>
                  <a:pt x="311" y="402"/>
                  <a:pt x="311" y="407"/>
                </a:cubicBezTo>
                <a:cubicBezTo>
                  <a:pt x="311" y="520"/>
                  <a:pt x="311" y="520"/>
                  <a:pt x="311" y="520"/>
                </a:cubicBezTo>
                <a:cubicBezTo>
                  <a:pt x="476" y="520"/>
                  <a:pt x="476" y="520"/>
                  <a:pt x="476" y="520"/>
                </a:cubicBezTo>
                <a:cubicBezTo>
                  <a:pt x="480" y="520"/>
                  <a:pt x="484" y="516"/>
                  <a:pt x="484" y="511"/>
                </a:cubicBezTo>
                <a:cubicBezTo>
                  <a:pt x="484" y="372"/>
                  <a:pt x="484" y="372"/>
                  <a:pt x="484" y="372"/>
                </a:cubicBezTo>
                <a:cubicBezTo>
                  <a:pt x="489" y="372"/>
                  <a:pt x="489" y="372"/>
                  <a:pt x="489" y="372"/>
                </a:cubicBezTo>
                <a:cubicBezTo>
                  <a:pt x="505" y="372"/>
                  <a:pt x="519" y="359"/>
                  <a:pt x="519" y="342"/>
                </a:cubicBezTo>
                <a:cubicBezTo>
                  <a:pt x="519" y="326"/>
                  <a:pt x="505" y="312"/>
                  <a:pt x="489" y="312"/>
                </a:cubicBezTo>
                <a:cubicBezTo>
                  <a:pt x="484" y="312"/>
                  <a:pt x="484" y="312"/>
                  <a:pt x="484" y="312"/>
                </a:cubicBezTo>
                <a:cubicBezTo>
                  <a:pt x="484" y="208"/>
                  <a:pt x="484" y="208"/>
                  <a:pt x="484" y="208"/>
                </a:cubicBezTo>
                <a:lnTo>
                  <a:pt x="489" y="208"/>
                </a:lnTo>
                <a:close/>
                <a:moveTo>
                  <a:pt x="26" y="35"/>
                </a:moveTo>
                <a:cubicBezTo>
                  <a:pt x="21" y="35"/>
                  <a:pt x="17" y="31"/>
                  <a:pt x="17" y="26"/>
                </a:cubicBezTo>
                <a:cubicBezTo>
                  <a:pt x="17" y="22"/>
                  <a:pt x="21" y="18"/>
                  <a:pt x="26" y="18"/>
                </a:cubicBezTo>
                <a:cubicBezTo>
                  <a:pt x="493" y="18"/>
                  <a:pt x="493" y="18"/>
                  <a:pt x="493" y="18"/>
                </a:cubicBezTo>
                <a:cubicBezTo>
                  <a:pt x="498" y="18"/>
                  <a:pt x="502" y="22"/>
                  <a:pt x="502" y="26"/>
                </a:cubicBezTo>
                <a:cubicBezTo>
                  <a:pt x="502" y="31"/>
                  <a:pt x="498" y="35"/>
                  <a:pt x="493" y="35"/>
                </a:cubicBezTo>
                <a:cubicBezTo>
                  <a:pt x="476" y="35"/>
                  <a:pt x="476" y="35"/>
                  <a:pt x="476" y="35"/>
                </a:cubicBezTo>
                <a:cubicBezTo>
                  <a:pt x="43" y="35"/>
                  <a:pt x="43" y="35"/>
                  <a:pt x="43" y="35"/>
                </a:cubicBezTo>
                <a:lnTo>
                  <a:pt x="26" y="35"/>
                </a:lnTo>
                <a:close/>
                <a:moveTo>
                  <a:pt x="389" y="96"/>
                </a:moveTo>
                <a:cubicBezTo>
                  <a:pt x="370" y="96"/>
                  <a:pt x="354" y="111"/>
                  <a:pt x="354" y="130"/>
                </a:cubicBezTo>
                <a:cubicBezTo>
                  <a:pt x="354" y="147"/>
                  <a:pt x="354" y="147"/>
                  <a:pt x="354" y="147"/>
                </a:cubicBezTo>
                <a:cubicBezTo>
                  <a:pt x="337" y="147"/>
                  <a:pt x="337" y="147"/>
                  <a:pt x="337" y="147"/>
                </a:cubicBezTo>
                <a:cubicBezTo>
                  <a:pt x="337" y="130"/>
                  <a:pt x="337" y="130"/>
                  <a:pt x="337" y="130"/>
                </a:cubicBezTo>
                <a:cubicBezTo>
                  <a:pt x="337" y="102"/>
                  <a:pt x="360" y="78"/>
                  <a:pt x="389" y="78"/>
                </a:cubicBezTo>
                <a:cubicBezTo>
                  <a:pt x="418" y="78"/>
                  <a:pt x="441" y="102"/>
                  <a:pt x="441" y="130"/>
                </a:cubicBezTo>
                <a:cubicBezTo>
                  <a:pt x="441" y="147"/>
                  <a:pt x="441" y="147"/>
                  <a:pt x="441" y="147"/>
                </a:cubicBezTo>
                <a:cubicBezTo>
                  <a:pt x="424" y="147"/>
                  <a:pt x="424" y="147"/>
                  <a:pt x="424" y="147"/>
                </a:cubicBezTo>
                <a:cubicBezTo>
                  <a:pt x="424" y="130"/>
                  <a:pt x="424" y="130"/>
                  <a:pt x="424" y="130"/>
                </a:cubicBezTo>
                <a:cubicBezTo>
                  <a:pt x="424" y="111"/>
                  <a:pt x="408" y="96"/>
                  <a:pt x="389" y="96"/>
                </a:cubicBezTo>
                <a:close/>
                <a:moveTo>
                  <a:pt x="259" y="96"/>
                </a:moveTo>
                <a:cubicBezTo>
                  <a:pt x="240" y="96"/>
                  <a:pt x="225" y="111"/>
                  <a:pt x="225" y="130"/>
                </a:cubicBezTo>
                <a:cubicBezTo>
                  <a:pt x="225" y="147"/>
                  <a:pt x="225" y="147"/>
                  <a:pt x="225" y="147"/>
                </a:cubicBezTo>
                <a:cubicBezTo>
                  <a:pt x="207" y="147"/>
                  <a:pt x="207" y="147"/>
                  <a:pt x="207" y="147"/>
                </a:cubicBezTo>
                <a:cubicBezTo>
                  <a:pt x="207" y="130"/>
                  <a:pt x="207" y="130"/>
                  <a:pt x="207" y="130"/>
                </a:cubicBezTo>
                <a:cubicBezTo>
                  <a:pt x="207" y="102"/>
                  <a:pt x="231" y="78"/>
                  <a:pt x="259" y="78"/>
                </a:cubicBezTo>
                <a:cubicBezTo>
                  <a:pt x="288" y="78"/>
                  <a:pt x="311" y="102"/>
                  <a:pt x="311" y="130"/>
                </a:cubicBezTo>
                <a:cubicBezTo>
                  <a:pt x="311" y="147"/>
                  <a:pt x="311" y="147"/>
                  <a:pt x="311" y="147"/>
                </a:cubicBezTo>
                <a:cubicBezTo>
                  <a:pt x="294" y="147"/>
                  <a:pt x="294" y="147"/>
                  <a:pt x="294" y="147"/>
                </a:cubicBezTo>
                <a:cubicBezTo>
                  <a:pt x="294" y="130"/>
                  <a:pt x="294" y="130"/>
                  <a:pt x="294" y="130"/>
                </a:cubicBezTo>
                <a:cubicBezTo>
                  <a:pt x="294" y="111"/>
                  <a:pt x="278" y="96"/>
                  <a:pt x="259" y="96"/>
                </a:cubicBezTo>
                <a:close/>
                <a:moveTo>
                  <a:pt x="129" y="96"/>
                </a:moveTo>
                <a:cubicBezTo>
                  <a:pt x="110" y="96"/>
                  <a:pt x="95" y="111"/>
                  <a:pt x="95" y="130"/>
                </a:cubicBezTo>
                <a:cubicBezTo>
                  <a:pt x="95" y="147"/>
                  <a:pt x="95" y="147"/>
                  <a:pt x="95" y="147"/>
                </a:cubicBezTo>
                <a:cubicBezTo>
                  <a:pt x="78" y="147"/>
                  <a:pt x="78" y="147"/>
                  <a:pt x="78" y="147"/>
                </a:cubicBezTo>
                <a:cubicBezTo>
                  <a:pt x="78" y="130"/>
                  <a:pt x="78" y="130"/>
                  <a:pt x="78" y="130"/>
                </a:cubicBezTo>
                <a:cubicBezTo>
                  <a:pt x="78" y="102"/>
                  <a:pt x="101" y="78"/>
                  <a:pt x="129" y="78"/>
                </a:cubicBezTo>
                <a:cubicBezTo>
                  <a:pt x="158" y="78"/>
                  <a:pt x="181" y="102"/>
                  <a:pt x="181" y="130"/>
                </a:cubicBezTo>
                <a:cubicBezTo>
                  <a:pt x="181" y="147"/>
                  <a:pt x="181" y="147"/>
                  <a:pt x="181" y="147"/>
                </a:cubicBezTo>
                <a:cubicBezTo>
                  <a:pt x="164" y="147"/>
                  <a:pt x="164" y="147"/>
                  <a:pt x="164" y="147"/>
                </a:cubicBezTo>
                <a:cubicBezTo>
                  <a:pt x="164" y="130"/>
                  <a:pt x="164" y="130"/>
                  <a:pt x="164" y="130"/>
                </a:cubicBezTo>
                <a:cubicBezTo>
                  <a:pt x="164" y="111"/>
                  <a:pt x="149" y="96"/>
                  <a:pt x="129" y="96"/>
                </a:cubicBezTo>
                <a:close/>
                <a:moveTo>
                  <a:pt x="181" y="459"/>
                </a:moveTo>
                <a:cubicBezTo>
                  <a:pt x="181" y="464"/>
                  <a:pt x="178" y="468"/>
                  <a:pt x="173" y="468"/>
                </a:cubicBezTo>
                <a:cubicBezTo>
                  <a:pt x="86" y="468"/>
                  <a:pt x="86" y="468"/>
                  <a:pt x="86" y="468"/>
                </a:cubicBezTo>
                <a:cubicBezTo>
                  <a:pt x="81" y="468"/>
                  <a:pt x="78" y="464"/>
                  <a:pt x="78" y="459"/>
                </a:cubicBezTo>
                <a:cubicBezTo>
                  <a:pt x="78" y="407"/>
                  <a:pt x="78" y="407"/>
                  <a:pt x="78" y="407"/>
                </a:cubicBezTo>
                <a:cubicBezTo>
                  <a:pt x="78" y="402"/>
                  <a:pt x="81" y="398"/>
                  <a:pt x="86" y="398"/>
                </a:cubicBezTo>
                <a:cubicBezTo>
                  <a:pt x="173" y="398"/>
                  <a:pt x="173" y="398"/>
                  <a:pt x="173" y="398"/>
                </a:cubicBezTo>
                <a:cubicBezTo>
                  <a:pt x="178" y="398"/>
                  <a:pt x="181" y="402"/>
                  <a:pt x="181" y="407"/>
                </a:cubicBezTo>
                <a:lnTo>
                  <a:pt x="181" y="459"/>
                </a:lnTo>
                <a:close/>
                <a:moveTo>
                  <a:pt x="441" y="459"/>
                </a:moveTo>
                <a:cubicBezTo>
                  <a:pt x="441" y="464"/>
                  <a:pt x="437" y="468"/>
                  <a:pt x="432" y="468"/>
                </a:cubicBezTo>
                <a:cubicBezTo>
                  <a:pt x="346" y="468"/>
                  <a:pt x="346" y="468"/>
                  <a:pt x="346" y="468"/>
                </a:cubicBezTo>
                <a:cubicBezTo>
                  <a:pt x="341" y="468"/>
                  <a:pt x="337" y="464"/>
                  <a:pt x="337" y="459"/>
                </a:cubicBezTo>
                <a:cubicBezTo>
                  <a:pt x="337" y="407"/>
                  <a:pt x="337" y="407"/>
                  <a:pt x="337" y="407"/>
                </a:cubicBezTo>
                <a:cubicBezTo>
                  <a:pt x="337" y="402"/>
                  <a:pt x="341" y="398"/>
                  <a:pt x="346" y="398"/>
                </a:cubicBezTo>
                <a:cubicBezTo>
                  <a:pt x="432" y="398"/>
                  <a:pt x="432" y="398"/>
                  <a:pt x="432" y="398"/>
                </a:cubicBezTo>
                <a:cubicBezTo>
                  <a:pt x="437" y="398"/>
                  <a:pt x="441" y="402"/>
                  <a:pt x="441" y="407"/>
                </a:cubicBezTo>
                <a:lnTo>
                  <a:pt x="441" y="459"/>
                </a:lnTo>
                <a:close/>
                <a:moveTo>
                  <a:pt x="489" y="329"/>
                </a:moveTo>
                <a:cubicBezTo>
                  <a:pt x="496" y="329"/>
                  <a:pt x="502" y="335"/>
                  <a:pt x="502" y="342"/>
                </a:cubicBezTo>
                <a:cubicBezTo>
                  <a:pt x="502" y="349"/>
                  <a:pt x="496" y="355"/>
                  <a:pt x="489" y="355"/>
                </a:cubicBezTo>
                <a:cubicBezTo>
                  <a:pt x="476" y="355"/>
                  <a:pt x="476" y="355"/>
                  <a:pt x="476" y="355"/>
                </a:cubicBezTo>
                <a:cubicBezTo>
                  <a:pt x="43" y="355"/>
                  <a:pt x="43" y="355"/>
                  <a:pt x="43" y="355"/>
                </a:cubicBezTo>
                <a:cubicBezTo>
                  <a:pt x="30" y="355"/>
                  <a:pt x="30" y="355"/>
                  <a:pt x="30" y="355"/>
                </a:cubicBezTo>
                <a:cubicBezTo>
                  <a:pt x="23" y="355"/>
                  <a:pt x="17" y="349"/>
                  <a:pt x="17" y="342"/>
                </a:cubicBezTo>
                <a:cubicBezTo>
                  <a:pt x="17" y="335"/>
                  <a:pt x="23" y="329"/>
                  <a:pt x="30" y="329"/>
                </a:cubicBezTo>
                <a:cubicBezTo>
                  <a:pt x="43" y="329"/>
                  <a:pt x="43" y="329"/>
                  <a:pt x="43" y="329"/>
                </a:cubicBezTo>
                <a:cubicBezTo>
                  <a:pt x="86" y="329"/>
                  <a:pt x="86" y="329"/>
                  <a:pt x="86" y="329"/>
                </a:cubicBezTo>
                <a:cubicBezTo>
                  <a:pt x="173" y="329"/>
                  <a:pt x="173" y="329"/>
                  <a:pt x="173" y="329"/>
                </a:cubicBezTo>
                <a:cubicBezTo>
                  <a:pt x="216" y="329"/>
                  <a:pt x="216" y="329"/>
                  <a:pt x="216" y="329"/>
                </a:cubicBezTo>
                <a:cubicBezTo>
                  <a:pt x="303" y="329"/>
                  <a:pt x="303" y="329"/>
                  <a:pt x="303" y="329"/>
                </a:cubicBezTo>
                <a:cubicBezTo>
                  <a:pt x="346" y="329"/>
                  <a:pt x="346" y="329"/>
                  <a:pt x="346" y="329"/>
                </a:cubicBezTo>
                <a:cubicBezTo>
                  <a:pt x="432" y="329"/>
                  <a:pt x="432" y="329"/>
                  <a:pt x="432" y="329"/>
                </a:cubicBezTo>
                <a:cubicBezTo>
                  <a:pt x="476" y="329"/>
                  <a:pt x="476" y="329"/>
                  <a:pt x="476" y="329"/>
                </a:cubicBezTo>
                <a:lnTo>
                  <a:pt x="489" y="329"/>
                </a:lnTo>
                <a:close/>
                <a:moveTo>
                  <a:pt x="129" y="260"/>
                </a:moveTo>
                <a:cubicBezTo>
                  <a:pt x="110" y="260"/>
                  <a:pt x="95" y="276"/>
                  <a:pt x="95" y="295"/>
                </a:cubicBezTo>
                <a:cubicBezTo>
                  <a:pt x="95" y="312"/>
                  <a:pt x="95" y="312"/>
                  <a:pt x="95" y="312"/>
                </a:cubicBezTo>
                <a:cubicBezTo>
                  <a:pt x="78" y="312"/>
                  <a:pt x="78" y="312"/>
                  <a:pt x="78" y="312"/>
                </a:cubicBezTo>
                <a:cubicBezTo>
                  <a:pt x="78" y="295"/>
                  <a:pt x="78" y="295"/>
                  <a:pt x="78" y="295"/>
                </a:cubicBezTo>
                <a:cubicBezTo>
                  <a:pt x="78" y="266"/>
                  <a:pt x="101" y="243"/>
                  <a:pt x="129" y="243"/>
                </a:cubicBezTo>
                <a:cubicBezTo>
                  <a:pt x="158" y="243"/>
                  <a:pt x="181" y="266"/>
                  <a:pt x="181" y="295"/>
                </a:cubicBezTo>
                <a:cubicBezTo>
                  <a:pt x="181" y="312"/>
                  <a:pt x="181" y="312"/>
                  <a:pt x="181" y="312"/>
                </a:cubicBezTo>
                <a:cubicBezTo>
                  <a:pt x="164" y="312"/>
                  <a:pt x="164" y="312"/>
                  <a:pt x="164" y="312"/>
                </a:cubicBezTo>
                <a:cubicBezTo>
                  <a:pt x="164" y="295"/>
                  <a:pt x="164" y="295"/>
                  <a:pt x="164" y="295"/>
                </a:cubicBezTo>
                <a:cubicBezTo>
                  <a:pt x="164" y="276"/>
                  <a:pt x="149" y="260"/>
                  <a:pt x="129" y="260"/>
                </a:cubicBezTo>
                <a:close/>
                <a:moveTo>
                  <a:pt x="259" y="260"/>
                </a:moveTo>
                <a:cubicBezTo>
                  <a:pt x="240" y="260"/>
                  <a:pt x="225" y="276"/>
                  <a:pt x="225" y="295"/>
                </a:cubicBezTo>
                <a:cubicBezTo>
                  <a:pt x="225" y="312"/>
                  <a:pt x="225" y="312"/>
                  <a:pt x="225" y="312"/>
                </a:cubicBezTo>
                <a:cubicBezTo>
                  <a:pt x="207" y="312"/>
                  <a:pt x="207" y="312"/>
                  <a:pt x="207" y="312"/>
                </a:cubicBezTo>
                <a:cubicBezTo>
                  <a:pt x="207" y="295"/>
                  <a:pt x="207" y="295"/>
                  <a:pt x="207" y="295"/>
                </a:cubicBezTo>
                <a:cubicBezTo>
                  <a:pt x="207" y="266"/>
                  <a:pt x="231" y="243"/>
                  <a:pt x="259" y="243"/>
                </a:cubicBezTo>
                <a:cubicBezTo>
                  <a:pt x="288" y="243"/>
                  <a:pt x="311" y="266"/>
                  <a:pt x="311" y="295"/>
                </a:cubicBezTo>
                <a:cubicBezTo>
                  <a:pt x="311" y="312"/>
                  <a:pt x="311" y="312"/>
                  <a:pt x="311" y="312"/>
                </a:cubicBezTo>
                <a:cubicBezTo>
                  <a:pt x="294" y="312"/>
                  <a:pt x="294" y="312"/>
                  <a:pt x="294" y="312"/>
                </a:cubicBezTo>
                <a:cubicBezTo>
                  <a:pt x="294" y="295"/>
                  <a:pt x="294" y="295"/>
                  <a:pt x="294" y="295"/>
                </a:cubicBezTo>
                <a:cubicBezTo>
                  <a:pt x="294" y="276"/>
                  <a:pt x="278" y="260"/>
                  <a:pt x="259" y="260"/>
                </a:cubicBezTo>
                <a:close/>
                <a:moveTo>
                  <a:pt x="389" y="260"/>
                </a:moveTo>
                <a:cubicBezTo>
                  <a:pt x="370" y="260"/>
                  <a:pt x="354" y="276"/>
                  <a:pt x="354" y="295"/>
                </a:cubicBezTo>
                <a:cubicBezTo>
                  <a:pt x="354" y="312"/>
                  <a:pt x="354" y="312"/>
                  <a:pt x="354" y="312"/>
                </a:cubicBezTo>
                <a:cubicBezTo>
                  <a:pt x="337" y="312"/>
                  <a:pt x="337" y="312"/>
                  <a:pt x="337" y="312"/>
                </a:cubicBezTo>
                <a:cubicBezTo>
                  <a:pt x="337" y="295"/>
                  <a:pt x="337" y="295"/>
                  <a:pt x="337" y="295"/>
                </a:cubicBezTo>
                <a:cubicBezTo>
                  <a:pt x="337" y="266"/>
                  <a:pt x="360" y="243"/>
                  <a:pt x="389" y="243"/>
                </a:cubicBezTo>
                <a:cubicBezTo>
                  <a:pt x="418" y="243"/>
                  <a:pt x="441" y="266"/>
                  <a:pt x="441" y="295"/>
                </a:cubicBezTo>
                <a:cubicBezTo>
                  <a:pt x="441" y="312"/>
                  <a:pt x="441" y="312"/>
                  <a:pt x="441" y="312"/>
                </a:cubicBezTo>
                <a:cubicBezTo>
                  <a:pt x="424" y="312"/>
                  <a:pt x="424" y="312"/>
                  <a:pt x="424" y="312"/>
                </a:cubicBezTo>
                <a:cubicBezTo>
                  <a:pt x="424" y="295"/>
                  <a:pt x="424" y="295"/>
                  <a:pt x="424" y="295"/>
                </a:cubicBezTo>
                <a:cubicBezTo>
                  <a:pt x="424" y="276"/>
                  <a:pt x="408" y="260"/>
                  <a:pt x="389" y="260"/>
                </a:cubicBezTo>
                <a:close/>
                <a:moveTo>
                  <a:pt x="476" y="191"/>
                </a:moveTo>
                <a:cubicBezTo>
                  <a:pt x="43" y="191"/>
                  <a:pt x="43" y="191"/>
                  <a:pt x="43" y="191"/>
                </a:cubicBezTo>
                <a:cubicBezTo>
                  <a:pt x="30" y="191"/>
                  <a:pt x="30" y="191"/>
                  <a:pt x="30" y="191"/>
                </a:cubicBezTo>
                <a:cubicBezTo>
                  <a:pt x="23" y="191"/>
                  <a:pt x="17" y="185"/>
                  <a:pt x="17" y="178"/>
                </a:cubicBezTo>
                <a:cubicBezTo>
                  <a:pt x="17" y="171"/>
                  <a:pt x="23" y="165"/>
                  <a:pt x="30" y="165"/>
                </a:cubicBezTo>
                <a:cubicBezTo>
                  <a:pt x="43" y="165"/>
                  <a:pt x="43" y="165"/>
                  <a:pt x="43" y="165"/>
                </a:cubicBezTo>
                <a:cubicBezTo>
                  <a:pt x="86" y="165"/>
                  <a:pt x="86" y="165"/>
                  <a:pt x="86" y="165"/>
                </a:cubicBezTo>
                <a:cubicBezTo>
                  <a:pt x="173" y="165"/>
                  <a:pt x="173" y="165"/>
                  <a:pt x="173" y="165"/>
                </a:cubicBezTo>
                <a:cubicBezTo>
                  <a:pt x="216" y="165"/>
                  <a:pt x="216" y="165"/>
                  <a:pt x="216" y="165"/>
                </a:cubicBezTo>
                <a:cubicBezTo>
                  <a:pt x="303" y="165"/>
                  <a:pt x="303" y="165"/>
                  <a:pt x="303" y="165"/>
                </a:cubicBezTo>
                <a:cubicBezTo>
                  <a:pt x="346" y="165"/>
                  <a:pt x="346" y="165"/>
                  <a:pt x="346" y="165"/>
                </a:cubicBezTo>
                <a:cubicBezTo>
                  <a:pt x="432" y="165"/>
                  <a:pt x="432" y="165"/>
                  <a:pt x="432" y="165"/>
                </a:cubicBezTo>
                <a:cubicBezTo>
                  <a:pt x="476" y="165"/>
                  <a:pt x="476" y="165"/>
                  <a:pt x="476" y="165"/>
                </a:cubicBezTo>
                <a:cubicBezTo>
                  <a:pt x="489" y="165"/>
                  <a:pt x="489" y="165"/>
                  <a:pt x="489" y="165"/>
                </a:cubicBezTo>
                <a:cubicBezTo>
                  <a:pt x="496" y="165"/>
                  <a:pt x="502" y="171"/>
                  <a:pt x="502" y="178"/>
                </a:cubicBezTo>
                <a:cubicBezTo>
                  <a:pt x="502" y="185"/>
                  <a:pt x="496" y="191"/>
                  <a:pt x="489" y="191"/>
                </a:cubicBezTo>
                <a:lnTo>
                  <a:pt x="476" y="191"/>
                </a:lnTo>
                <a:close/>
                <a:moveTo>
                  <a:pt x="95" y="416"/>
                </a:moveTo>
                <a:cubicBezTo>
                  <a:pt x="164" y="416"/>
                  <a:pt x="164" y="416"/>
                  <a:pt x="164" y="416"/>
                </a:cubicBezTo>
                <a:cubicBezTo>
                  <a:pt x="164" y="450"/>
                  <a:pt x="164" y="450"/>
                  <a:pt x="164" y="450"/>
                </a:cubicBezTo>
                <a:cubicBezTo>
                  <a:pt x="95" y="450"/>
                  <a:pt x="95" y="450"/>
                  <a:pt x="95" y="450"/>
                </a:cubicBezTo>
                <a:lnTo>
                  <a:pt x="95" y="416"/>
                </a:lnTo>
                <a:close/>
                <a:moveTo>
                  <a:pt x="294" y="416"/>
                </a:moveTo>
                <a:cubicBezTo>
                  <a:pt x="294" y="520"/>
                  <a:pt x="294" y="520"/>
                  <a:pt x="294" y="520"/>
                </a:cubicBezTo>
                <a:cubicBezTo>
                  <a:pt x="225" y="520"/>
                  <a:pt x="225" y="520"/>
                  <a:pt x="225" y="520"/>
                </a:cubicBezTo>
                <a:cubicBezTo>
                  <a:pt x="225" y="416"/>
                  <a:pt x="225" y="416"/>
                  <a:pt x="225" y="416"/>
                </a:cubicBezTo>
                <a:lnTo>
                  <a:pt x="294" y="416"/>
                </a:lnTo>
                <a:close/>
                <a:moveTo>
                  <a:pt x="354" y="416"/>
                </a:moveTo>
                <a:cubicBezTo>
                  <a:pt x="424" y="416"/>
                  <a:pt x="424" y="416"/>
                  <a:pt x="424" y="416"/>
                </a:cubicBezTo>
                <a:cubicBezTo>
                  <a:pt x="424" y="450"/>
                  <a:pt x="424" y="450"/>
                  <a:pt x="424" y="450"/>
                </a:cubicBezTo>
                <a:cubicBezTo>
                  <a:pt x="354" y="450"/>
                  <a:pt x="354" y="450"/>
                  <a:pt x="354" y="450"/>
                </a:cubicBezTo>
                <a:lnTo>
                  <a:pt x="354" y="4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" name="Freeform 11"/>
          <p:cNvSpPr>
            <a:spLocks noEditPoints="1"/>
          </p:cNvSpPr>
          <p:nvPr/>
        </p:nvSpPr>
        <p:spPr bwMode="auto">
          <a:xfrm>
            <a:off x="19871320" y="5484262"/>
            <a:ext cx="477350" cy="479612"/>
          </a:xfrm>
          <a:custGeom>
            <a:avLst/>
            <a:gdLst>
              <a:gd name="T0" fmla="*/ 511 w 519"/>
              <a:gd name="T1" fmla="*/ 519 h 519"/>
              <a:gd name="T2" fmla="*/ 467 w 519"/>
              <a:gd name="T3" fmla="*/ 502 h 519"/>
              <a:gd name="T4" fmla="*/ 493 w 519"/>
              <a:gd name="T5" fmla="*/ 43 h 519"/>
              <a:gd name="T6" fmla="*/ 35 w 519"/>
              <a:gd name="T7" fmla="*/ 0 h 519"/>
              <a:gd name="T8" fmla="*/ 35 w 519"/>
              <a:gd name="T9" fmla="*/ 52 h 519"/>
              <a:gd name="T10" fmla="*/ 9 w 519"/>
              <a:gd name="T11" fmla="*/ 502 h 519"/>
              <a:gd name="T12" fmla="*/ 61 w 519"/>
              <a:gd name="T13" fmla="*/ 519 h 519"/>
              <a:gd name="T14" fmla="*/ 433 w 519"/>
              <a:gd name="T15" fmla="*/ 424 h 519"/>
              <a:gd name="T16" fmla="*/ 338 w 519"/>
              <a:gd name="T17" fmla="*/ 424 h 519"/>
              <a:gd name="T18" fmla="*/ 424 w 519"/>
              <a:gd name="T19" fmla="*/ 346 h 519"/>
              <a:gd name="T20" fmla="*/ 277 w 519"/>
              <a:gd name="T21" fmla="*/ 95 h 519"/>
              <a:gd name="T22" fmla="*/ 424 w 519"/>
              <a:gd name="T23" fmla="*/ 87 h 519"/>
              <a:gd name="T24" fmla="*/ 424 w 519"/>
              <a:gd name="T25" fmla="*/ 173 h 519"/>
              <a:gd name="T26" fmla="*/ 277 w 519"/>
              <a:gd name="T27" fmla="*/ 165 h 519"/>
              <a:gd name="T28" fmla="*/ 286 w 519"/>
              <a:gd name="T29" fmla="*/ 208 h 519"/>
              <a:gd name="T30" fmla="*/ 433 w 519"/>
              <a:gd name="T31" fmla="*/ 216 h 519"/>
              <a:gd name="T32" fmla="*/ 355 w 519"/>
              <a:gd name="T33" fmla="*/ 294 h 519"/>
              <a:gd name="T34" fmla="*/ 277 w 519"/>
              <a:gd name="T35" fmla="*/ 216 h 519"/>
              <a:gd name="T36" fmla="*/ 164 w 519"/>
              <a:gd name="T37" fmla="*/ 87 h 519"/>
              <a:gd name="T38" fmla="*/ 242 w 519"/>
              <a:gd name="T39" fmla="*/ 165 h 519"/>
              <a:gd name="T40" fmla="*/ 95 w 519"/>
              <a:gd name="T41" fmla="*/ 173 h 519"/>
              <a:gd name="T42" fmla="*/ 87 w 519"/>
              <a:gd name="T43" fmla="*/ 216 h 519"/>
              <a:gd name="T44" fmla="*/ 234 w 519"/>
              <a:gd name="T45" fmla="*/ 208 h 519"/>
              <a:gd name="T46" fmla="*/ 234 w 519"/>
              <a:gd name="T47" fmla="*/ 294 h 519"/>
              <a:gd name="T48" fmla="*/ 87 w 519"/>
              <a:gd name="T49" fmla="*/ 286 h 519"/>
              <a:gd name="T50" fmla="*/ 173 w 519"/>
              <a:gd name="T51" fmla="*/ 433 h 519"/>
              <a:gd name="T52" fmla="*/ 87 w 519"/>
              <a:gd name="T53" fmla="*/ 355 h 519"/>
              <a:gd name="T54" fmla="*/ 182 w 519"/>
              <a:gd name="T55" fmla="*/ 355 h 519"/>
              <a:gd name="T56" fmla="*/ 208 w 519"/>
              <a:gd name="T57" fmla="*/ 346 h 519"/>
              <a:gd name="T58" fmla="*/ 320 w 519"/>
              <a:gd name="T59" fmla="*/ 502 h 519"/>
              <a:gd name="T60" fmla="*/ 268 w 519"/>
              <a:gd name="T61" fmla="*/ 364 h 519"/>
              <a:gd name="T62" fmla="*/ 251 w 519"/>
              <a:gd name="T63" fmla="*/ 364 h 519"/>
              <a:gd name="T64" fmla="*/ 199 w 519"/>
              <a:gd name="T65" fmla="*/ 502 h 519"/>
              <a:gd name="T66" fmla="*/ 415 w 519"/>
              <a:gd name="T67" fmla="*/ 364 h 519"/>
              <a:gd name="T68" fmla="*/ 355 w 519"/>
              <a:gd name="T69" fmla="*/ 364 h 519"/>
              <a:gd name="T70" fmla="*/ 164 w 519"/>
              <a:gd name="T71" fmla="*/ 416 h 519"/>
              <a:gd name="T72" fmla="*/ 156 w 519"/>
              <a:gd name="T73" fmla="*/ 156 h 519"/>
              <a:gd name="T74" fmla="*/ 156 w 519"/>
              <a:gd name="T75" fmla="*/ 104 h 519"/>
              <a:gd name="T76" fmla="*/ 104 w 519"/>
              <a:gd name="T77" fmla="*/ 277 h 519"/>
              <a:gd name="T78" fmla="*/ 156 w 519"/>
              <a:gd name="T79" fmla="*/ 277 h 519"/>
              <a:gd name="T80" fmla="*/ 173 w 519"/>
              <a:gd name="T81" fmla="*/ 225 h 519"/>
              <a:gd name="T82" fmla="*/ 225 w 519"/>
              <a:gd name="T83" fmla="*/ 156 h 519"/>
              <a:gd name="T84" fmla="*/ 225 w 519"/>
              <a:gd name="T85" fmla="*/ 104 h 519"/>
              <a:gd name="T86" fmla="*/ 294 w 519"/>
              <a:gd name="T87" fmla="*/ 156 h 519"/>
              <a:gd name="T88" fmla="*/ 346 w 519"/>
              <a:gd name="T89" fmla="*/ 156 h 519"/>
              <a:gd name="T90" fmla="*/ 364 w 519"/>
              <a:gd name="T91" fmla="*/ 104 h 519"/>
              <a:gd name="T92" fmla="*/ 415 w 519"/>
              <a:gd name="T93" fmla="*/ 277 h 519"/>
              <a:gd name="T94" fmla="*/ 415 w 519"/>
              <a:gd name="T95" fmla="*/ 225 h 519"/>
              <a:gd name="T96" fmla="*/ 294 w 519"/>
              <a:gd name="T97" fmla="*/ 277 h 519"/>
              <a:gd name="T98" fmla="*/ 346 w 519"/>
              <a:gd name="T99" fmla="*/ 277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19" h="519">
                <a:moveTo>
                  <a:pt x="312" y="519"/>
                </a:moveTo>
                <a:cubicBezTo>
                  <a:pt x="459" y="519"/>
                  <a:pt x="459" y="519"/>
                  <a:pt x="459" y="519"/>
                </a:cubicBezTo>
                <a:cubicBezTo>
                  <a:pt x="511" y="519"/>
                  <a:pt x="511" y="519"/>
                  <a:pt x="511" y="519"/>
                </a:cubicBezTo>
                <a:cubicBezTo>
                  <a:pt x="515" y="519"/>
                  <a:pt x="519" y="516"/>
                  <a:pt x="519" y="511"/>
                </a:cubicBezTo>
                <a:cubicBezTo>
                  <a:pt x="519" y="506"/>
                  <a:pt x="515" y="502"/>
                  <a:pt x="511" y="502"/>
                </a:cubicBezTo>
                <a:cubicBezTo>
                  <a:pt x="467" y="502"/>
                  <a:pt x="467" y="502"/>
                  <a:pt x="467" y="502"/>
                </a:cubicBezTo>
                <a:cubicBezTo>
                  <a:pt x="467" y="52"/>
                  <a:pt x="467" y="52"/>
                  <a:pt x="467" y="52"/>
                </a:cubicBezTo>
                <a:cubicBezTo>
                  <a:pt x="485" y="52"/>
                  <a:pt x="485" y="52"/>
                  <a:pt x="485" y="52"/>
                </a:cubicBezTo>
                <a:cubicBezTo>
                  <a:pt x="489" y="52"/>
                  <a:pt x="493" y="48"/>
                  <a:pt x="493" y="43"/>
                </a:cubicBezTo>
                <a:cubicBezTo>
                  <a:pt x="493" y="9"/>
                  <a:pt x="493" y="9"/>
                  <a:pt x="493" y="9"/>
                </a:cubicBezTo>
                <a:cubicBezTo>
                  <a:pt x="493" y="4"/>
                  <a:pt x="489" y="0"/>
                  <a:pt x="48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0" y="0"/>
                  <a:pt x="26" y="4"/>
                  <a:pt x="26" y="9"/>
                </a:cubicBezTo>
                <a:cubicBezTo>
                  <a:pt x="26" y="43"/>
                  <a:pt x="26" y="43"/>
                  <a:pt x="26" y="43"/>
                </a:cubicBezTo>
                <a:cubicBezTo>
                  <a:pt x="26" y="48"/>
                  <a:pt x="30" y="52"/>
                  <a:pt x="35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02"/>
                  <a:pt x="52" y="502"/>
                  <a:pt x="52" y="502"/>
                </a:cubicBezTo>
                <a:cubicBezTo>
                  <a:pt x="9" y="502"/>
                  <a:pt x="9" y="502"/>
                  <a:pt x="9" y="502"/>
                </a:cubicBezTo>
                <a:cubicBezTo>
                  <a:pt x="4" y="502"/>
                  <a:pt x="0" y="506"/>
                  <a:pt x="0" y="511"/>
                </a:cubicBezTo>
                <a:cubicBezTo>
                  <a:pt x="0" y="516"/>
                  <a:pt x="4" y="519"/>
                  <a:pt x="9" y="519"/>
                </a:cubicBezTo>
                <a:cubicBezTo>
                  <a:pt x="61" y="519"/>
                  <a:pt x="61" y="519"/>
                  <a:pt x="61" y="519"/>
                </a:cubicBezTo>
                <a:cubicBezTo>
                  <a:pt x="208" y="519"/>
                  <a:pt x="208" y="519"/>
                  <a:pt x="208" y="519"/>
                </a:cubicBezTo>
                <a:lnTo>
                  <a:pt x="312" y="519"/>
                </a:lnTo>
                <a:close/>
                <a:moveTo>
                  <a:pt x="433" y="424"/>
                </a:moveTo>
                <a:cubicBezTo>
                  <a:pt x="433" y="429"/>
                  <a:pt x="429" y="433"/>
                  <a:pt x="424" y="433"/>
                </a:cubicBezTo>
                <a:cubicBezTo>
                  <a:pt x="346" y="433"/>
                  <a:pt x="346" y="433"/>
                  <a:pt x="346" y="433"/>
                </a:cubicBezTo>
                <a:cubicBezTo>
                  <a:pt x="341" y="433"/>
                  <a:pt x="338" y="429"/>
                  <a:pt x="338" y="424"/>
                </a:cubicBezTo>
                <a:cubicBezTo>
                  <a:pt x="338" y="355"/>
                  <a:pt x="338" y="355"/>
                  <a:pt x="338" y="355"/>
                </a:cubicBezTo>
                <a:cubicBezTo>
                  <a:pt x="338" y="350"/>
                  <a:pt x="341" y="346"/>
                  <a:pt x="346" y="346"/>
                </a:cubicBezTo>
                <a:cubicBezTo>
                  <a:pt x="424" y="346"/>
                  <a:pt x="424" y="346"/>
                  <a:pt x="424" y="346"/>
                </a:cubicBezTo>
                <a:cubicBezTo>
                  <a:pt x="429" y="346"/>
                  <a:pt x="433" y="350"/>
                  <a:pt x="433" y="355"/>
                </a:cubicBezTo>
                <a:lnTo>
                  <a:pt x="433" y="424"/>
                </a:lnTo>
                <a:close/>
                <a:moveTo>
                  <a:pt x="277" y="95"/>
                </a:moveTo>
                <a:cubicBezTo>
                  <a:pt x="277" y="91"/>
                  <a:pt x="281" y="87"/>
                  <a:pt x="286" y="87"/>
                </a:cubicBezTo>
                <a:cubicBezTo>
                  <a:pt x="355" y="87"/>
                  <a:pt x="355" y="87"/>
                  <a:pt x="355" y="87"/>
                </a:cubicBezTo>
                <a:cubicBezTo>
                  <a:pt x="424" y="87"/>
                  <a:pt x="424" y="87"/>
                  <a:pt x="424" y="87"/>
                </a:cubicBezTo>
                <a:cubicBezTo>
                  <a:pt x="429" y="87"/>
                  <a:pt x="433" y="91"/>
                  <a:pt x="433" y="95"/>
                </a:cubicBezTo>
                <a:cubicBezTo>
                  <a:pt x="433" y="165"/>
                  <a:pt x="433" y="165"/>
                  <a:pt x="433" y="165"/>
                </a:cubicBezTo>
                <a:cubicBezTo>
                  <a:pt x="433" y="169"/>
                  <a:pt x="429" y="173"/>
                  <a:pt x="424" y="173"/>
                </a:cubicBezTo>
                <a:cubicBezTo>
                  <a:pt x="355" y="173"/>
                  <a:pt x="355" y="173"/>
                  <a:pt x="355" y="173"/>
                </a:cubicBezTo>
                <a:cubicBezTo>
                  <a:pt x="286" y="173"/>
                  <a:pt x="286" y="173"/>
                  <a:pt x="286" y="173"/>
                </a:cubicBezTo>
                <a:cubicBezTo>
                  <a:pt x="281" y="173"/>
                  <a:pt x="277" y="169"/>
                  <a:pt x="277" y="165"/>
                </a:cubicBezTo>
                <a:lnTo>
                  <a:pt x="277" y="95"/>
                </a:lnTo>
                <a:close/>
                <a:moveTo>
                  <a:pt x="277" y="216"/>
                </a:moveTo>
                <a:cubicBezTo>
                  <a:pt x="277" y="212"/>
                  <a:pt x="281" y="208"/>
                  <a:pt x="286" y="208"/>
                </a:cubicBezTo>
                <a:cubicBezTo>
                  <a:pt x="355" y="208"/>
                  <a:pt x="355" y="208"/>
                  <a:pt x="355" y="208"/>
                </a:cubicBezTo>
                <a:cubicBezTo>
                  <a:pt x="424" y="208"/>
                  <a:pt x="424" y="208"/>
                  <a:pt x="424" y="208"/>
                </a:cubicBezTo>
                <a:cubicBezTo>
                  <a:pt x="429" y="208"/>
                  <a:pt x="433" y="212"/>
                  <a:pt x="433" y="216"/>
                </a:cubicBezTo>
                <a:cubicBezTo>
                  <a:pt x="433" y="286"/>
                  <a:pt x="433" y="286"/>
                  <a:pt x="433" y="286"/>
                </a:cubicBezTo>
                <a:cubicBezTo>
                  <a:pt x="433" y="291"/>
                  <a:pt x="429" y="294"/>
                  <a:pt x="424" y="294"/>
                </a:cubicBezTo>
                <a:cubicBezTo>
                  <a:pt x="355" y="294"/>
                  <a:pt x="355" y="294"/>
                  <a:pt x="355" y="294"/>
                </a:cubicBezTo>
                <a:cubicBezTo>
                  <a:pt x="286" y="294"/>
                  <a:pt x="286" y="294"/>
                  <a:pt x="286" y="294"/>
                </a:cubicBezTo>
                <a:cubicBezTo>
                  <a:pt x="281" y="294"/>
                  <a:pt x="277" y="291"/>
                  <a:pt x="277" y="286"/>
                </a:cubicBezTo>
                <a:lnTo>
                  <a:pt x="277" y="216"/>
                </a:lnTo>
                <a:close/>
                <a:moveTo>
                  <a:pt x="87" y="95"/>
                </a:moveTo>
                <a:cubicBezTo>
                  <a:pt x="87" y="91"/>
                  <a:pt x="90" y="87"/>
                  <a:pt x="95" y="87"/>
                </a:cubicBezTo>
                <a:cubicBezTo>
                  <a:pt x="164" y="87"/>
                  <a:pt x="164" y="87"/>
                  <a:pt x="164" y="87"/>
                </a:cubicBezTo>
                <a:cubicBezTo>
                  <a:pt x="234" y="87"/>
                  <a:pt x="234" y="87"/>
                  <a:pt x="234" y="87"/>
                </a:cubicBezTo>
                <a:cubicBezTo>
                  <a:pt x="238" y="87"/>
                  <a:pt x="242" y="91"/>
                  <a:pt x="242" y="95"/>
                </a:cubicBezTo>
                <a:cubicBezTo>
                  <a:pt x="242" y="165"/>
                  <a:pt x="242" y="165"/>
                  <a:pt x="242" y="165"/>
                </a:cubicBezTo>
                <a:cubicBezTo>
                  <a:pt x="242" y="169"/>
                  <a:pt x="238" y="173"/>
                  <a:pt x="234" y="173"/>
                </a:cubicBezTo>
                <a:cubicBezTo>
                  <a:pt x="164" y="173"/>
                  <a:pt x="164" y="173"/>
                  <a:pt x="164" y="173"/>
                </a:cubicBezTo>
                <a:cubicBezTo>
                  <a:pt x="95" y="173"/>
                  <a:pt x="95" y="173"/>
                  <a:pt x="95" y="173"/>
                </a:cubicBezTo>
                <a:cubicBezTo>
                  <a:pt x="90" y="173"/>
                  <a:pt x="87" y="169"/>
                  <a:pt x="87" y="165"/>
                </a:cubicBezTo>
                <a:lnTo>
                  <a:pt x="87" y="95"/>
                </a:lnTo>
                <a:close/>
                <a:moveTo>
                  <a:pt x="87" y="216"/>
                </a:moveTo>
                <a:cubicBezTo>
                  <a:pt x="87" y="212"/>
                  <a:pt x="90" y="208"/>
                  <a:pt x="95" y="208"/>
                </a:cubicBezTo>
                <a:cubicBezTo>
                  <a:pt x="164" y="208"/>
                  <a:pt x="164" y="208"/>
                  <a:pt x="164" y="208"/>
                </a:cubicBezTo>
                <a:cubicBezTo>
                  <a:pt x="234" y="208"/>
                  <a:pt x="234" y="208"/>
                  <a:pt x="234" y="208"/>
                </a:cubicBezTo>
                <a:cubicBezTo>
                  <a:pt x="238" y="208"/>
                  <a:pt x="242" y="212"/>
                  <a:pt x="242" y="216"/>
                </a:cubicBezTo>
                <a:cubicBezTo>
                  <a:pt x="242" y="286"/>
                  <a:pt x="242" y="286"/>
                  <a:pt x="242" y="286"/>
                </a:cubicBezTo>
                <a:cubicBezTo>
                  <a:pt x="242" y="291"/>
                  <a:pt x="238" y="294"/>
                  <a:pt x="234" y="294"/>
                </a:cubicBezTo>
                <a:cubicBezTo>
                  <a:pt x="164" y="294"/>
                  <a:pt x="164" y="294"/>
                  <a:pt x="164" y="294"/>
                </a:cubicBezTo>
                <a:cubicBezTo>
                  <a:pt x="95" y="294"/>
                  <a:pt x="95" y="294"/>
                  <a:pt x="95" y="294"/>
                </a:cubicBezTo>
                <a:cubicBezTo>
                  <a:pt x="90" y="294"/>
                  <a:pt x="87" y="291"/>
                  <a:pt x="87" y="286"/>
                </a:cubicBezTo>
                <a:lnTo>
                  <a:pt x="87" y="216"/>
                </a:lnTo>
                <a:close/>
                <a:moveTo>
                  <a:pt x="182" y="424"/>
                </a:moveTo>
                <a:cubicBezTo>
                  <a:pt x="182" y="429"/>
                  <a:pt x="178" y="433"/>
                  <a:pt x="173" y="433"/>
                </a:cubicBezTo>
                <a:cubicBezTo>
                  <a:pt x="95" y="433"/>
                  <a:pt x="95" y="433"/>
                  <a:pt x="95" y="433"/>
                </a:cubicBezTo>
                <a:cubicBezTo>
                  <a:pt x="90" y="433"/>
                  <a:pt x="87" y="429"/>
                  <a:pt x="87" y="424"/>
                </a:cubicBezTo>
                <a:cubicBezTo>
                  <a:pt x="87" y="355"/>
                  <a:pt x="87" y="355"/>
                  <a:pt x="87" y="355"/>
                </a:cubicBezTo>
                <a:cubicBezTo>
                  <a:pt x="87" y="350"/>
                  <a:pt x="90" y="346"/>
                  <a:pt x="95" y="346"/>
                </a:cubicBezTo>
                <a:cubicBezTo>
                  <a:pt x="173" y="346"/>
                  <a:pt x="173" y="346"/>
                  <a:pt x="173" y="346"/>
                </a:cubicBezTo>
                <a:cubicBezTo>
                  <a:pt x="178" y="346"/>
                  <a:pt x="182" y="350"/>
                  <a:pt x="182" y="355"/>
                </a:cubicBezTo>
                <a:lnTo>
                  <a:pt x="182" y="424"/>
                </a:lnTo>
                <a:close/>
                <a:moveTo>
                  <a:pt x="199" y="355"/>
                </a:moveTo>
                <a:cubicBezTo>
                  <a:pt x="199" y="350"/>
                  <a:pt x="203" y="346"/>
                  <a:pt x="208" y="346"/>
                </a:cubicBezTo>
                <a:cubicBezTo>
                  <a:pt x="312" y="346"/>
                  <a:pt x="312" y="346"/>
                  <a:pt x="312" y="346"/>
                </a:cubicBezTo>
                <a:cubicBezTo>
                  <a:pt x="316" y="346"/>
                  <a:pt x="320" y="350"/>
                  <a:pt x="320" y="355"/>
                </a:cubicBezTo>
                <a:cubicBezTo>
                  <a:pt x="320" y="502"/>
                  <a:pt x="320" y="502"/>
                  <a:pt x="320" y="502"/>
                </a:cubicBezTo>
                <a:cubicBezTo>
                  <a:pt x="303" y="502"/>
                  <a:pt x="303" y="502"/>
                  <a:pt x="303" y="502"/>
                </a:cubicBezTo>
                <a:cubicBezTo>
                  <a:pt x="303" y="364"/>
                  <a:pt x="303" y="364"/>
                  <a:pt x="303" y="364"/>
                </a:cubicBezTo>
                <a:cubicBezTo>
                  <a:pt x="268" y="364"/>
                  <a:pt x="268" y="364"/>
                  <a:pt x="268" y="364"/>
                </a:cubicBezTo>
                <a:cubicBezTo>
                  <a:pt x="268" y="502"/>
                  <a:pt x="268" y="502"/>
                  <a:pt x="268" y="502"/>
                </a:cubicBezTo>
                <a:cubicBezTo>
                  <a:pt x="251" y="502"/>
                  <a:pt x="251" y="502"/>
                  <a:pt x="251" y="502"/>
                </a:cubicBezTo>
                <a:cubicBezTo>
                  <a:pt x="251" y="364"/>
                  <a:pt x="251" y="364"/>
                  <a:pt x="251" y="364"/>
                </a:cubicBezTo>
                <a:cubicBezTo>
                  <a:pt x="216" y="364"/>
                  <a:pt x="216" y="364"/>
                  <a:pt x="216" y="364"/>
                </a:cubicBezTo>
                <a:cubicBezTo>
                  <a:pt x="216" y="502"/>
                  <a:pt x="216" y="502"/>
                  <a:pt x="216" y="502"/>
                </a:cubicBezTo>
                <a:cubicBezTo>
                  <a:pt x="199" y="502"/>
                  <a:pt x="199" y="502"/>
                  <a:pt x="199" y="502"/>
                </a:cubicBezTo>
                <a:lnTo>
                  <a:pt x="199" y="355"/>
                </a:lnTo>
                <a:close/>
                <a:moveTo>
                  <a:pt x="355" y="364"/>
                </a:moveTo>
                <a:cubicBezTo>
                  <a:pt x="415" y="364"/>
                  <a:pt x="415" y="364"/>
                  <a:pt x="415" y="364"/>
                </a:cubicBezTo>
                <a:cubicBezTo>
                  <a:pt x="415" y="416"/>
                  <a:pt x="415" y="416"/>
                  <a:pt x="415" y="416"/>
                </a:cubicBezTo>
                <a:cubicBezTo>
                  <a:pt x="355" y="416"/>
                  <a:pt x="355" y="416"/>
                  <a:pt x="355" y="416"/>
                </a:cubicBezTo>
                <a:lnTo>
                  <a:pt x="355" y="364"/>
                </a:lnTo>
                <a:close/>
                <a:moveTo>
                  <a:pt x="104" y="364"/>
                </a:moveTo>
                <a:cubicBezTo>
                  <a:pt x="164" y="364"/>
                  <a:pt x="164" y="364"/>
                  <a:pt x="164" y="364"/>
                </a:cubicBezTo>
                <a:cubicBezTo>
                  <a:pt x="164" y="416"/>
                  <a:pt x="164" y="416"/>
                  <a:pt x="164" y="416"/>
                </a:cubicBezTo>
                <a:cubicBezTo>
                  <a:pt x="104" y="416"/>
                  <a:pt x="104" y="416"/>
                  <a:pt x="104" y="416"/>
                </a:cubicBezTo>
                <a:lnTo>
                  <a:pt x="104" y="364"/>
                </a:lnTo>
                <a:close/>
                <a:moveTo>
                  <a:pt x="156" y="156"/>
                </a:moveTo>
                <a:cubicBezTo>
                  <a:pt x="104" y="156"/>
                  <a:pt x="104" y="156"/>
                  <a:pt x="104" y="156"/>
                </a:cubicBezTo>
                <a:cubicBezTo>
                  <a:pt x="104" y="104"/>
                  <a:pt x="104" y="104"/>
                  <a:pt x="104" y="104"/>
                </a:cubicBezTo>
                <a:cubicBezTo>
                  <a:pt x="156" y="104"/>
                  <a:pt x="156" y="104"/>
                  <a:pt x="156" y="104"/>
                </a:cubicBezTo>
                <a:lnTo>
                  <a:pt x="156" y="156"/>
                </a:lnTo>
                <a:close/>
                <a:moveTo>
                  <a:pt x="156" y="277"/>
                </a:moveTo>
                <a:cubicBezTo>
                  <a:pt x="104" y="277"/>
                  <a:pt x="104" y="277"/>
                  <a:pt x="104" y="277"/>
                </a:cubicBezTo>
                <a:cubicBezTo>
                  <a:pt x="104" y="225"/>
                  <a:pt x="104" y="225"/>
                  <a:pt x="104" y="225"/>
                </a:cubicBezTo>
                <a:cubicBezTo>
                  <a:pt x="156" y="225"/>
                  <a:pt x="156" y="225"/>
                  <a:pt x="156" y="225"/>
                </a:cubicBezTo>
                <a:lnTo>
                  <a:pt x="156" y="277"/>
                </a:lnTo>
                <a:close/>
                <a:moveTo>
                  <a:pt x="225" y="277"/>
                </a:moveTo>
                <a:cubicBezTo>
                  <a:pt x="173" y="277"/>
                  <a:pt x="173" y="277"/>
                  <a:pt x="173" y="277"/>
                </a:cubicBezTo>
                <a:cubicBezTo>
                  <a:pt x="173" y="225"/>
                  <a:pt x="173" y="225"/>
                  <a:pt x="173" y="225"/>
                </a:cubicBezTo>
                <a:cubicBezTo>
                  <a:pt x="225" y="225"/>
                  <a:pt x="225" y="225"/>
                  <a:pt x="225" y="225"/>
                </a:cubicBezTo>
                <a:lnTo>
                  <a:pt x="225" y="277"/>
                </a:lnTo>
                <a:close/>
                <a:moveTo>
                  <a:pt x="225" y="156"/>
                </a:moveTo>
                <a:cubicBezTo>
                  <a:pt x="173" y="156"/>
                  <a:pt x="173" y="156"/>
                  <a:pt x="173" y="156"/>
                </a:cubicBezTo>
                <a:cubicBezTo>
                  <a:pt x="173" y="104"/>
                  <a:pt x="173" y="104"/>
                  <a:pt x="173" y="104"/>
                </a:cubicBezTo>
                <a:cubicBezTo>
                  <a:pt x="225" y="104"/>
                  <a:pt x="225" y="104"/>
                  <a:pt x="225" y="104"/>
                </a:cubicBezTo>
                <a:lnTo>
                  <a:pt x="225" y="156"/>
                </a:lnTo>
                <a:close/>
                <a:moveTo>
                  <a:pt x="346" y="156"/>
                </a:moveTo>
                <a:cubicBezTo>
                  <a:pt x="294" y="156"/>
                  <a:pt x="294" y="156"/>
                  <a:pt x="294" y="156"/>
                </a:cubicBezTo>
                <a:cubicBezTo>
                  <a:pt x="294" y="104"/>
                  <a:pt x="294" y="104"/>
                  <a:pt x="294" y="104"/>
                </a:cubicBezTo>
                <a:cubicBezTo>
                  <a:pt x="346" y="104"/>
                  <a:pt x="346" y="104"/>
                  <a:pt x="346" y="104"/>
                </a:cubicBezTo>
                <a:lnTo>
                  <a:pt x="346" y="156"/>
                </a:lnTo>
                <a:close/>
                <a:moveTo>
                  <a:pt x="415" y="156"/>
                </a:moveTo>
                <a:cubicBezTo>
                  <a:pt x="364" y="156"/>
                  <a:pt x="364" y="156"/>
                  <a:pt x="364" y="156"/>
                </a:cubicBezTo>
                <a:cubicBezTo>
                  <a:pt x="364" y="104"/>
                  <a:pt x="364" y="104"/>
                  <a:pt x="364" y="104"/>
                </a:cubicBezTo>
                <a:cubicBezTo>
                  <a:pt x="415" y="104"/>
                  <a:pt x="415" y="104"/>
                  <a:pt x="415" y="104"/>
                </a:cubicBezTo>
                <a:lnTo>
                  <a:pt x="415" y="156"/>
                </a:lnTo>
                <a:close/>
                <a:moveTo>
                  <a:pt x="415" y="277"/>
                </a:moveTo>
                <a:cubicBezTo>
                  <a:pt x="364" y="277"/>
                  <a:pt x="364" y="277"/>
                  <a:pt x="364" y="277"/>
                </a:cubicBezTo>
                <a:cubicBezTo>
                  <a:pt x="364" y="225"/>
                  <a:pt x="364" y="225"/>
                  <a:pt x="364" y="225"/>
                </a:cubicBezTo>
                <a:cubicBezTo>
                  <a:pt x="415" y="225"/>
                  <a:pt x="415" y="225"/>
                  <a:pt x="415" y="225"/>
                </a:cubicBezTo>
                <a:lnTo>
                  <a:pt x="415" y="277"/>
                </a:lnTo>
                <a:close/>
                <a:moveTo>
                  <a:pt x="346" y="277"/>
                </a:moveTo>
                <a:cubicBezTo>
                  <a:pt x="294" y="277"/>
                  <a:pt x="294" y="277"/>
                  <a:pt x="294" y="277"/>
                </a:cubicBezTo>
                <a:cubicBezTo>
                  <a:pt x="294" y="225"/>
                  <a:pt x="294" y="225"/>
                  <a:pt x="294" y="225"/>
                </a:cubicBezTo>
                <a:cubicBezTo>
                  <a:pt x="346" y="225"/>
                  <a:pt x="346" y="225"/>
                  <a:pt x="346" y="225"/>
                </a:cubicBezTo>
                <a:lnTo>
                  <a:pt x="346" y="2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" name="Freeform 12"/>
          <p:cNvSpPr>
            <a:spLocks noEditPoints="1"/>
          </p:cNvSpPr>
          <p:nvPr/>
        </p:nvSpPr>
        <p:spPr bwMode="auto">
          <a:xfrm>
            <a:off x="19872231" y="3061736"/>
            <a:ext cx="479612" cy="479612"/>
          </a:xfrm>
          <a:custGeom>
            <a:avLst/>
            <a:gdLst>
              <a:gd name="T0" fmla="*/ 35 w 520"/>
              <a:gd name="T1" fmla="*/ 381 h 520"/>
              <a:gd name="T2" fmla="*/ 208 w 520"/>
              <a:gd name="T3" fmla="*/ 407 h 520"/>
              <a:gd name="T4" fmla="*/ 312 w 520"/>
              <a:gd name="T5" fmla="*/ 520 h 520"/>
              <a:gd name="T6" fmla="*/ 511 w 520"/>
              <a:gd name="T7" fmla="*/ 381 h 520"/>
              <a:gd name="T8" fmla="*/ 485 w 520"/>
              <a:gd name="T9" fmla="*/ 173 h 520"/>
              <a:gd name="T10" fmla="*/ 484 w 520"/>
              <a:gd name="T11" fmla="*/ 75 h 520"/>
              <a:gd name="T12" fmla="*/ 432 w 520"/>
              <a:gd name="T13" fmla="*/ 0 h 520"/>
              <a:gd name="T14" fmla="*/ 364 w 520"/>
              <a:gd name="T15" fmla="*/ 52 h 520"/>
              <a:gd name="T16" fmla="*/ 338 w 520"/>
              <a:gd name="T17" fmla="*/ 44 h 520"/>
              <a:gd name="T18" fmla="*/ 268 w 520"/>
              <a:gd name="T19" fmla="*/ 0 h 520"/>
              <a:gd name="T20" fmla="*/ 190 w 520"/>
              <a:gd name="T21" fmla="*/ 52 h 520"/>
              <a:gd name="T22" fmla="*/ 164 w 520"/>
              <a:gd name="T23" fmla="*/ 44 h 520"/>
              <a:gd name="T24" fmla="*/ 95 w 520"/>
              <a:gd name="T25" fmla="*/ 0 h 520"/>
              <a:gd name="T26" fmla="*/ 43 w 520"/>
              <a:gd name="T27" fmla="*/ 70 h 520"/>
              <a:gd name="T28" fmla="*/ 9 w 520"/>
              <a:gd name="T29" fmla="*/ 173 h 520"/>
              <a:gd name="T30" fmla="*/ 182 w 520"/>
              <a:gd name="T31" fmla="*/ 459 h 520"/>
              <a:gd name="T32" fmla="*/ 78 w 520"/>
              <a:gd name="T33" fmla="*/ 407 h 520"/>
              <a:gd name="T34" fmla="*/ 182 w 520"/>
              <a:gd name="T35" fmla="*/ 459 h 520"/>
              <a:gd name="T36" fmla="*/ 338 w 520"/>
              <a:gd name="T37" fmla="*/ 459 h 520"/>
              <a:gd name="T38" fmla="*/ 441 w 520"/>
              <a:gd name="T39" fmla="*/ 407 h 520"/>
              <a:gd name="T40" fmla="*/ 87 w 520"/>
              <a:gd name="T41" fmla="*/ 122 h 520"/>
              <a:gd name="T42" fmla="*/ 225 w 520"/>
              <a:gd name="T43" fmla="*/ 122 h 520"/>
              <a:gd name="T44" fmla="*/ 364 w 520"/>
              <a:gd name="T45" fmla="*/ 122 h 520"/>
              <a:gd name="T46" fmla="*/ 498 w 520"/>
              <a:gd name="T47" fmla="*/ 156 h 520"/>
              <a:gd name="T48" fmla="*/ 441 w 520"/>
              <a:gd name="T49" fmla="*/ 199 h 520"/>
              <a:gd name="T50" fmla="*/ 338 w 520"/>
              <a:gd name="T51" fmla="*/ 251 h 520"/>
              <a:gd name="T52" fmla="*/ 441 w 520"/>
              <a:gd name="T53" fmla="*/ 199 h 520"/>
              <a:gd name="T54" fmla="*/ 216 w 520"/>
              <a:gd name="T55" fmla="*/ 260 h 520"/>
              <a:gd name="T56" fmla="*/ 303 w 520"/>
              <a:gd name="T57" fmla="*/ 191 h 520"/>
              <a:gd name="T58" fmla="*/ 173 w 520"/>
              <a:gd name="T59" fmla="*/ 260 h 520"/>
              <a:gd name="T60" fmla="*/ 87 w 520"/>
              <a:gd name="T61" fmla="*/ 191 h 520"/>
              <a:gd name="T62" fmla="*/ 87 w 520"/>
              <a:gd name="T63" fmla="*/ 329 h 520"/>
              <a:gd name="T64" fmla="*/ 225 w 520"/>
              <a:gd name="T65" fmla="*/ 329 h 520"/>
              <a:gd name="T66" fmla="*/ 364 w 520"/>
              <a:gd name="T67" fmla="*/ 329 h 520"/>
              <a:gd name="T68" fmla="*/ 498 w 520"/>
              <a:gd name="T69" fmla="*/ 364 h 520"/>
              <a:gd name="T70" fmla="*/ 46 w 520"/>
              <a:gd name="T71" fmla="*/ 302 h 520"/>
              <a:gd name="T72" fmla="*/ 294 w 520"/>
              <a:gd name="T73" fmla="*/ 520 h 520"/>
              <a:gd name="T74" fmla="*/ 164 w 520"/>
              <a:gd name="T75" fmla="*/ 450 h 520"/>
              <a:gd name="T76" fmla="*/ 424 w 520"/>
              <a:gd name="T77" fmla="*/ 416 h 520"/>
              <a:gd name="T78" fmla="*/ 225 w 520"/>
              <a:gd name="T79" fmla="*/ 208 h 520"/>
              <a:gd name="T80" fmla="*/ 225 w 520"/>
              <a:gd name="T81" fmla="*/ 208 h 520"/>
              <a:gd name="T82" fmla="*/ 95 w 520"/>
              <a:gd name="T83" fmla="*/ 243 h 520"/>
              <a:gd name="T84" fmla="*/ 424 w 520"/>
              <a:gd name="T85" fmla="*/ 243 h 520"/>
              <a:gd name="T86" fmla="*/ 286 w 520"/>
              <a:gd name="T87" fmla="*/ 35 h 520"/>
              <a:gd name="T88" fmla="*/ 234 w 520"/>
              <a:gd name="T89" fmla="*/ 35 h 520"/>
              <a:gd name="T90" fmla="*/ 234 w 520"/>
              <a:gd name="T91" fmla="*/ 35 h 520"/>
              <a:gd name="T92" fmla="*/ 407 w 520"/>
              <a:gd name="T93" fmla="*/ 0 h 520"/>
              <a:gd name="T94" fmla="*/ 113 w 520"/>
              <a:gd name="T95" fmla="*/ 0 h 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20" h="520">
                <a:moveTo>
                  <a:pt x="1" y="369"/>
                </a:moveTo>
                <a:cubicBezTo>
                  <a:pt x="0" y="372"/>
                  <a:pt x="0" y="375"/>
                  <a:pt x="2" y="377"/>
                </a:cubicBezTo>
                <a:cubicBezTo>
                  <a:pt x="3" y="380"/>
                  <a:pt x="6" y="381"/>
                  <a:pt x="9" y="381"/>
                </a:cubicBezTo>
                <a:cubicBezTo>
                  <a:pt x="35" y="381"/>
                  <a:pt x="35" y="381"/>
                  <a:pt x="35" y="381"/>
                </a:cubicBezTo>
                <a:cubicBezTo>
                  <a:pt x="35" y="511"/>
                  <a:pt x="35" y="511"/>
                  <a:pt x="35" y="511"/>
                </a:cubicBezTo>
                <a:cubicBezTo>
                  <a:pt x="35" y="516"/>
                  <a:pt x="39" y="520"/>
                  <a:pt x="43" y="520"/>
                </a:cubicBezTo>
                <a:cubicBezTo>
                  <a:pt x="208" y="520"/>
                  <a:pt x="208" y="520"/>
                  <a:pt x="208" y="520"/>
                </a:cubicBezTo>
                <a:cubicBezTo>
                  <a:pt x="208" y="407"/>
                  <a:pt x="208" y="407"/>
                  <a:pt x="208" y="407"/>
                </a:cubicBezTo>
                <a:cubicBezTo>
                  <a:pt x="208" y="402"/>
                  <a:pt x="212" y="398"/>
                  <a:pt x="216" y="398"/>
                </a:cubicBezTo>
                <a:cubicBezTo>
                  <a:pt x="303" y="398"/>
                  <a:pt x="303" y="398"/>
                  <a:pt x="303" y="398"/>
                </a:cubicBezTo>
                <a:cubicBezTo>
                  <a:pt x="308" y="398"/>
                  <a:pt x="312" y="402"/>
                  <a:pt x="312" y="407"/>
                </a:cubicBezTo>
                <a:cubicBezTo>
                  <a:pt x="312" y="520"/>
                  <a:pt x="312" y="520"/>
                  <a:pt x="312" y="520"/>
                </a:cubicBezTo>
                <a:cubicBezTo>
                  <a:pt x="476" y="520"/>
                  <a:pt x="476" y="520"/>
                  <a:pt x="476" y="520"/>
                </a:cubicBezTo>
                <a:cubicBezTo>
                  <a:pt x="481" y="520"/>
                  <a:pt x="485" y="516"/>
                  <a:pt x="485" y="511"/>
                </a:cubicBezTo>
                <a:cubicBezTo>
                  <a:pt x="485" y="381"/>
                  <a:pt x="485" y="381"/>
                  <a:pt x="485" y="381"/>
                </a:cubicBezTo>
                <a:cubicBezTo>
                  <a:pt x="511" y="381"/>
                  <a:pt x="511" y="381"/>
                  <a:pt x="511" y="381"/>
                </a:cubicBezTo>
                <a:cubicBezTo>
                  <a:pt x="514" y="381"/>
                  <a:pt x="516" y="380"/>
                  <a:pt x="518" y="377"/>
                </a:cubicBezTo>
                <a:cubicBezTo>
                  <a:pt x="519" y="375"/>
                  <a:pt x="520" y="372"/>
                  <a:pt x="519" y="369"/>
                </a:cubicBezTo>
                <a:cubicBezTo>
                  <a:pt x="485" y="284"/>
                  <a:pt x="485" y="284"/>
                  <a:pt x="485" y="284"/>
                </a:cubicBezTo>
                <a:cubicBezTo>
                  <a:pt x="485" y="173"/>
                  <a:pt x="485" y="173"/>
                  <a:pt x="485" y="173"/>
                </a:cubicBezTo>
                <a:cubicBezTo>
                  <a:pt x="511" y="173"/>
                  <a:pt x="511" y="173"/>
                  <a:pt x="511" y="173"/>
                </a:cubicBezTo>
                <a:cubicBezTo>
                  <a:pt x="514" y="173"/>
                  <a:pt x="516" y="172"/>
                  <a:pt x="518" y="170"/>
                </a:cubicBezTo>
                <a:cubicBezTo>
                  <a:pt x="519" y="167"/>
                  <a:pt x="520" y="164"/>
                  <a:pt x="519" y="162"/>
                </a:cubicBezTo>
                <a:cubicBezTo>
                  <a:pt x="484" y="75"/>
                  <a:pt x="484" y="75"/>
                  <a:pt x="484" y="75"/>
                </a:cubicBezTo>
                <a:cubicBezTo>
                  <a:pt x="483" y="72"/>
                  <a:pt x="480" y="70"/>
                  <a:pt x="476" y="70"/>
                </a:cubicBezTo>
                <a:cubicBezTo>
                  <a:pt x="467" y="70"/>
                  <a:pt x="467" y="70"/>
                  <a:pt x="467" y="70"/>
                </a:cubicBezTo>
                <a:cubicBezTo>
                  <a:pt x="467" y="36"/>
                  <a:pt x="467" y="36"/>
                  <a:pt x="467" y="36"/>
                </a:cubicBezTo>
                <a:cubicBezTo>
                  <a:pt x="467" y="16"/>
                  <a:pt x="451" y="0"/>
                  <a:pt x="432" y="0"/>
                </a:cubicBezTo>
                <a:cubicBezTo>
                  <a:pt x="424" y="0"/>
                  <a:pt x="424" y="0"/>
                  <a:pt x="424" y="0"/>
                </a:cubicBezTo>
                <a:cubicBezTo>
                  <a:pt x="424" y="44"/>
                  <a:pt x="424" y="44"/>
                  <a:pt x="424" y="44"/>
                </a:cubicBezTo>
                <a:cubicBezTo>
                  <a:pt x="424" y="48"/>
                  <a:pt x="420" y="52"/>
                  <a:pt x="415" y="52"/>
                </a:cubicBezTo>
                <a:cubicBezTo>
                  <a:pt x="364" y="52"/>
                  <a:pt x="364" y="52"/>
                  <a:pt x="364" y="52"/>
                </a:cubicBezTo>
                <a:cubicBezTo>
                  <a:pt x="359" y="52"/>
                  <a:pt x="355" y="48"/>
                  <a:pt x="355" y="44"/>
                </a:cubicBezTo>
                <a:cubicBezTo>
                  <a:pt x="355" y="0"/>
                  <a:pt x="355" y="0"/>
                  <a:pt x="355" y="0"/>
                </a:cubicBezTo>
                <a:cubicBezTo>
                  <a:pt x="338" y="0"/>
                  <a:pt x="338" y="0"/>
                  <a:pt x="338" y="0"/>
                </a:cubicBezTo>
                <a:cubicBezTo>
                  <a:pt x="338" y="44"/>
                  <a:pt x="338" y="44"/>
                  <a:pt x="338" y="44"/>
                </a:cubicBezTo>
                <a:cubicBezTo>
                  <a:pt x="338" y="48"/>
                  <a:pt x="334" y="52"/>
                  <a:pt x="329" y="52"/>
                </a:cubicBezTo>
                <a:cubicBezTo>
                  <a:pt x="277" y="52"/>
                  <a:pt x="277" y="52"/>
                  <a:pt x="277" y="52"/>
                </a:cubicBezTo>
                <a:cubicBezTo>
                  <a:pt x="272" y="52"/>
                  <a:pt x="268" y="48"/>
                  <a:pt x="268" y="44"/>
                </a:cubicBezTo>
                <a:cubicBezTo>
                  <a:pt x="268" y="0"/>
                  <a:pt x="268" y="0"/>
                  <a:pt x="268" y="0"/>
                </a:cubicBezTo>
                <a:cubicBezTo>
                  <a:pt x="251" y="0"/>
                  <a:pt x="251" y="0"/>
                  <a:pt x="251" y="0"/>
                </a:cubicBezTo>
                <a:cubicBezTo>
                  <a:pt x="251" y="44"/>
                  <a:pt x="251" y="44"/>
                  <a:pt x="251" y="44"/>
                </a:cubicBezTo>
                <a:cubicBezTo>
                  <a:pt x="251" y="48"/>
                  <a:pt x="247" y="52"/>
                  <a:pt x="242" y="52"/>
                </a:cubicBezTo>
                <a:cubicBezTo>
                  <a:pt x="190" y="52"/>
                  <a:pt x="190" y="52"/>
                  <a:pt x="190" y="52"/>
                </a:cubicBezTo>
                <a:cubicBezTo>
                  <a:pt x="186" y="52"/>
                  <a:pt x="182" y="48"/>
                  <a:pt x="182" y="44"/>
                </a:cubicBezTo>
                <a:cubicBezTo>
                  <a:pt x="182" y="0"/>
                  <a:pt x="182" y="0"/>
                  <a:pt x="18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4" y="44"/>
                  <a:pt x="164" y="44"/>
                  <a:pt x="164" y="44"/>
                </a:cubicBezTo>
                <a:cubicBezTo>
                  <a:pt x="164" y="48"/>
                  <a:pt x="161" y="52"/>
                  <a:pt x="156" y="52"/>
                </a:cubicBezTo>
                <a:cubicBezTo>
                  <a:pt x="104" y="52"/>
                  <a:pt x="104" y="52"/>
                  <a:pt x="104" y="52"/>
                </a:cubicBezTo>
                <a:cubicBezTo>
                  <a:pt x="99" y="52"/>
                  <a:pt x="95" y="48"/>
                  <a:pt x="95" y="44"/>
                </a:cubicBezTo>
                <a:cubicBezTo>
                  <a:pt x="95" y="0"/>
                  <a:pt x="95" y="0"/>
                  <a:pt x="95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68" y="0"/>
                  <a:pt x="52" y="16"/>
                  <a:pt x="52" y="36"/>
                </a:cubicBezTo>
                <a:cubicBezTo>
                  <a:pt x="52" y="70"/>
                  <a:pt x="52" y="70"/>
                  <a:pt x="52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0" y="70"/>
                  <a:pt x="37" y="72"/>
                  <a:pt x="35" y="75"/>
                </a:cubicBezTo>
                <a:cubicBezTo>
                  <a:pt x="1" y="162"/>
                  <a:pt x="1" y="162"/>
                  <a:pt x="1" y="162"/>
                </a:cubicBezTo>
                <a:cubicBezTo>
                  <a:pt x="0" y="164"/>
                  <a:pt x="0" y="167"/>
                  <a:pt x="2" y="170"/>
                </a:cubicBezTo>
                <a:cubicBezTo>
                  <a:pt x="3" y="172"/>
                  <a:pt x="6" y="173"/>
                  <a:pt x="9" y="173"/>
                </a:cubicBezTo>
                <a:cubicBezTo>
                  <a:pt x="35" y="173"/>
                  <a:pt x="35" y="173"/>
                  <a:pt x="35" y="173"/>
                </a:cubicBezTo>
                <a:cubicBezTo>
                  <a:pt x="35" y="284"/>
                  <a:pt x="35" y="284"/>
                  <a:pt x="35" y="284"/>
                </a:cubicBezTo>
                <a:lnTo>
                  <a:pt x="1" y="369"/>
                </a:lnTo>
                <a:close/>
                <a:moveTo>
                  <a:pt x="182" y="459"/>
                </a:moveTo>
                <a:cubicBezTo>
                  <a:pt x="182" y="464"/>
                  <a:pt x="178" y="468"/>
                  <a:pt x="173" y="468"/>
                </a:cubicBezTo>
                <a:cubicBezTo>
                  <a:pt x="87" y="468"/>
                  <a:pt x="87" y="468"/>
                  <a:pt x="87" y="468"/>
                </a:cubicBezTo>
                <a:cubicBezTo>
                  <a:pt x="82" y="468"/>
                  <a:pt x="78" y="464"/>
                  <a:pt x="78" y="459"/>
                </a:cubicBezTo>
                <a:cubicBezTo>
                  <a:pt x="78" y="407"/>
                  <a:pt x="78" y="407"/>
                  <a:pt x="78" y="407"/>
                </a:cubicBezTo>
                <a:cubicBezTo>
                  <a:pt x="78" y="402"/>
                  <a:pt x="82" y="398"/>
                  <a:pt x="87" y="398"/>
                </a:cubicBezTo>
                <a:cubicBezTo>
                  <a:pt x="173" y="398"/>
                  <a:pt x="173" y="398"/>
                  <a:pt x="173" y="398"/>
                </a:cubicBezTo>
                <a:cubicBezTo>
                  <a:pt x="178" y="398"/>
                  <a:pt x="182" y="402"/>
                  <a:pt x="182" y="407"/>
                </a:cubicBezTo>
                <a:lnTo>
                  <a:pt x="182" y="459"/>
                </a:lnTo>
                <a:close/>
                <a:moveTo>
                  <a:pt x="441" y="459"/>
                </a:moveTo>
                <a:cubicBezTo>
                  <a:pt x="441" y="464"/>
                  <a:pt x="438" y="468"/>
                  <a:pt x="433" y="468"/>
                </a:cubicBezTo>
                <a:cubicBezTo>
                  <a:pt x="346" y="468"/>
                  <a:pt x="346" y="468"/>
                  <a:pt x="346" y="468"/>
                </a:cubicBezTo>
                <a:cubicBezTo>
                  <a:pt x="341" y="468"/>
                  <a:pt x="338" y="464"/>
                  <a:pt x="338" y="459"/>
                </a:cubicBezTo>
                <a:cubicBezTo>
                  <a:pt x="338" y="407"/>
                  <a:pt x="338" y="407"/>
                  <a:pt x="338" y="407"/>
                </a:cubicBezTo>
                <a:cubicBezTo>
                  <a:pt x="338" y="402"/>
                  <a:pt x="341" y="398"/>
                  <a:pt x="346" y="398"/>
                </a:cubicBezTo>
                <a:cubicBezTo>
                  <a:pt x="433" y="398"/>
                  <a:pt x="433" y="398"/>
                  <a:pt x="433" y="398"/>
                </a:cubicBezTo>
                <a:cubicBezTo>
                  <a:pt x="438" y="398"/>
                  <a:pt x="441" y="402"/>
                  <a:pt x="441" y="407"/>
                </a:cubicBezTo>
                <a:lnTo>
                  <a:pt x="441" y="459"/>
                </a:lnTo>
                <a:close/>
                <a:moveTo>
                  <a:pt x="21" y="156"/>
                </a:moveTo>
                <a:cubicBezTo>
                  <a:pt x="46" y="94"/>
                  <a:pt x="46" y="94"/>
                  <a:pt x="46" y="94"/>
                </a:cubicBezTo>
                <a:cubicBezTo>
                  <a:pt x="53" y="110"/>
                  <a:pt x="68" y="122"/>
                  <a:pt x="87" y="122"/>
                </a:cubicBezTo>
                <a:cubicBezTo>
                  <a:pt x="101" y="122"/>
                  <a:pt x="113" y="115"/>
                  <a:pt x="121" y="104"/>
                </a:cubicBezTo>
                <a:cubicBezTo>
                  <a:pt x="129" y="115"/>
                  <a:pt x="142" y="122"/>
                  <a:pt x="156" y="122"/>
                </a:cubicBezTo>
                <a:cubicBezTo>
                  <a:pt x="170" y="122"/>
                  <a:pt x="183" y="115"/>
                  <a:pt x="190" y="104"/>
                </a:cubicBezTo>
                <a:cubicBezTo>
                  <a:pt x="198" y="115"/>
                  <a:pt x="211" y="122"/>
                  <a:pt x="225" y="122"/>
                </a:cubicBezTo>
                <a:cubicBezTo>
                  <a:pt x="239" y="122"/>
                  <a:pt x="252" y="115"/>
                  <a:pt x="260" y="104"/>
                </a:cubicBezTo>
                <a:cubicBezTo>
                  <a:pt x="268" y="115"/>
                  <a:pt x="280" y="122"/>
                  <a:pt x="294" y="122"/>
                </a:cubicBezTo>
                <a:cubicBezTo>
                  <a:pt x="308" y="122"/>
                  <a:pt x="321" y="115"/>
                  <a:pt x="329" y="104"/>
                </a:cubicBezTo>
                <a:cubicBezTo>
                  <a:pt x="337" y="115"/>
                  <a:pt x="349" y="122"/>
                  <a:pt x="364" y="122"/>
                </a:cubicBezTo>
                <a:cubicBezTo>
                  <a:pt x="378" y="122"/>
                  <a:pt x="390" y="115"/>
                  <a:pt x="398" y="104"/>
                </a:cubicBezTo>
                <a:cubicBezTo>
                  <a:pt x="406" y="115"/>
                  <a:pt x="419" y="122"/>
                  <a:pt x="433" y="122"/>
                </a:cubicBezTo>
                <a:cubicBezTo>
                  <a:pt x="451" y="122"/>
                  <a:pt x="467" y="110"/>
                  <a:pt x="473" y="94"/>
                </a:cubicBezTo>
                <a:cubicBezTo>
                  <a:pt x="498" y="156"/>
                  <a:pt x="498" y="156"/>
                  <a:pt x="498" y="156"/>
                </a:cubicBezTo>
                <a:cubicBezTo>
                  <a:pt x="476" y="156"/>
                  <a:pt x="476" y="156"/>
                  <a:pt x="476" y="156"/>
                </a:cubicBezTo>
                <a:cubicBezTo>
                  <a:pt x="43" y="156"/>
                  <a:pt x="43" y="156"/>
                  <a:pt x="43" y="156"/>
                </a:cubicBezTo>
                <a:lnTo>
                  <a:pt x="21" y="156"/>
                </a:lnTo>
                <a:close/>
                <a:moveTo>
                  <a:pt x="441" y="199"/>
                </a:moveTo>
                <a:cubicBezTo>
                  <a:pt x="441" y="251"/>
                  <a:pt x="441" y="251"/>
                  <a:pt x="441" y="251"/>
                </a:cubicBezTo>
                <a:cubicBezTo>
                  <a:pt x="441" y="256"/>
                  <a:pt x="438" y="260"/>
                  <a:pt x="433" y="260"/>
                </a:cubicBezTo>
                <a:cubicBezTo>
                  <a:pt x="346" y="260"/>
                  <a:pt x="346" y="260"/>
                  <a:pt x="346" y="260"/>
                </a:cubicBezTo>
                <a:cubicBezTo>
                  <a:pt x="341" y="260"/>
                  <a:pt x="338" y="256"/>
                  <a:pt x="338" y="251"/>
                </a:cubicBezTo>
                <a:cubicBezTo>
                  <a:pt x="338" y="199"/>
                  <a:pt x="338" y="199"/>
                  <a:pt x="338" y="199"/>
                </a:cubicBezTo>
                <a:cubicBezTo>
                  <a:pt x="338" y="195"/>
                  <a:pt x="341" y="191"/>
                  <a:pt x="346" y="191"/>
                </a:cubicBezTo>
                <a:cubicBezTo>
                  <a:pt x="433" y="191"/>
                  <a:pt x="433" y="191"/>
                  <a:pt x="433" y="191"/>
                </a:cubicBezTo>
                <a:cubicBezTo>
                  <a:pt x="438" y="191"/>
                  <a:pt x="441" y="195"/>
                  <a:pt x="441" y="199"/>
                </a:cubicBezTo>
                <a:close/>
                <a:moveTo>
                  <a:pt x="312" y="199"/>
                </a:moveTo>
                <a:cubicBezTo>
                  <a:pt x="312" y="251"/>
                  <a:pt x="312" y="251"/>
                  <a:pt x="312" y="251"/>
                </a:cubicBezTo>
                <a:cubicBezTo>
                  <a:pt x="312" y="256"/>
                  <a:pt x="308" y="260"/>
                  <a:pt x="303" y="260"/>
                </a:cubicBezTo>
                <a:cubicBezTo>
                  <a:pt x="216" y="260"/>
                  <a:pt x="216" y="260"/>
                  <a:pt x="216" y="260"/>
                </a:cubicBezTo>
                <a:cubicBezTo>
                  <a:pt x="212" y="260"/>
                  <a:pt x="208" y="256"/>
                  <a:pt x="208" y="251"/>
                </a:cubicBezTo>
                <a:cubicBezTo>
                  <a:pt x="208" y="199"/>
                  <a:pt x="208" y="199"/>
                  <a:pt x="208" y="199"/>
                </a:cubicBezTo>
                <a:cubicBezTo>
                  <a:pt x="208" y="195"/>
                  <a:pt x="212" y="191"/>
                  <a:pt x="216" y="191"/>
                </a:cubicBezTo>
                <a:cubicBezTo>
                  <a:pt x="303" y="191"/>
                  <a:pt x="303" y="191"/>
                  <a:pt x="303" y="191"/>
                </a:cubicBezTo>
                <a:cubicBezTo>
                  <a:pt x="308" y="191"/>
                  <a:pt x="312" y="195"/>
                  <a:pt x="312" y="199"/>
                </a:cubicBezTo>
                <a:close/>
                <a:moveTo>
                  <a:pt x="182" y="199"/>
                </a:moveTo>
                <a:cubicBezTo>
                  <a:pt x="182" y="251"/>
                  <a:pt x="182" y="251"/>
                  <a:pt x="182" y="251"/>
                </a:cubicBezTo>
                <a:cubicBezTo>
                  <a:pt x="182" y="256"/>
                  <a:pt x="178" y="260"/>
                  <a:pt x="173" y="260"/>
                </a:cubicBezTo>
                <a:cubicBezTo>
                  <a:pt x="87" y="260"/>
                  <a:pt x="87" y="260"/>
                  <a:pt x="87" y="260"/>
                </a:cubicBezTo>
                <a:cubicBezTo>
                  <a:pt x="82" y="260"/>
                  <a:pt x="78" y="256"/>
                  <a:pt x="78" y="251"/>
                </a:cubicBezTo>
                <a:cubicBezTo>
                  <a:pt x="78" y="199"/>
                  <a:pt x="78" y="199"/>
                  <a:pt x="78" y="199"/>
                </a:cubicBezTo>
                <a:cubicBezTo>
                  <a:pt x="78" y="195"/>
                  <a:pt x="82" y="191"/>
                  <a:pt x="87" y="191"/>
                </a:cubicBezTo>
                <a:cubicBezTo>
                  <a:pt x="173" y="191"/>
                  <a:pt x="173" y="191"/>
                  <a:pt x="173" y="191"/>
                </a:cubicBezTo>
                <a:cubicBezTo>
                  <a:pt x="178" y="191"/>
                  <a:pt x="182" y="195"/>
                  <a:pt x="182" y="199"/>
                </a:cubicBezTo>
                <a:close/>
                <a:moveTo>
                  <a:pt x="46" y="302"/>
                </a:moveTo>
                <a:cubicBezTo>
                  <a:pt x="53" y="318"/>
                  <a:pt x="68" y="329"/>
                  <a:pt x="87" y="329"/>
                </a:cubicBezTo>
                <a:cubicBezTo>
                  <a:pt x="101" y="329"/>
                  <a:pt x="113" y="322"/>
                  <a:pt x="121" y="312"/>
                </a:cubicBezTo>
                <a:cubicBezTo>
                  <a:pt x="129" y="322"/>
                  <a:pt x="142" y="329"/>
                  <a:pt x="156" y="329"/>
                </a:cubicBezTo>
                <a:cubicBezTo>
                  <a:pt x="170" y="329"/>
                  <a:pt x="183" y="322"/>
                  <a:pt x="190" y="312"/>
                </a:cubicBezTo>
                <a:cubicBezTo>
                  <a:pt x="198" y="322"/>
                  <a:pt x="211" y="329"/>
                  <a:pt x="225" y="329"/>
                </a:cubicBezTo>
                <a:cubicBezTo>
                  <a:pt x="239" y="329"/>
                  <a:pt x="252" y="322"/>
                  <a:pt x="260" y="312"/>
                </a:cubicBezTo>
                <a:cubicBezTo>
                  <a:pt x="268" y="322"/>
                  <a:pt x="280" y="329"/>
                  <a:pt x="294" y="329"/>
                </a:cubicBezTo>
                <a:cubicBezTo>
                  <a:pt x="308" y="329"/>
                  <a:pt x="321" y="322"/>
                  <a:pt x="329" y="312"/>
                </a:cubicBezTo>
                <a:cubicBezTo>
                  <a:pt x="337" y="322"/>
                  <a:pt x="349" y="329"/>
                  <a:pt x="364" y="329"/>
                </a:cubicBezTo>
                <a:cubicBezTo>
                  <a:pt x="378" y="329"/>
                  <a:pt x="390" y="322"/>
                  <a:pt x="398" y="312"/>
                </a:cubicBezTo>
                <a:cubicBezTo>
                  <a:pt x="406" y="322"/>
                  <a:pt x="419" y="329"/>
                  <a:pt x="433" y="329"/>
                </a:cubicBezTo>
                <a:cubicBezTo>
                  <a:pt x="451" y="329"/>
                  <a:pt x="467" y="318"/>
                  <a:pt x="473" y="302"/>
                </a:cubicBezTo>
                <a:cubicBezTo>
                  <a:pt x="498" y="364"/>
                  <a:pt x="498" y="364"/>
                  <a:pt x="498" y="364"/>
                </a:cubicBezTo>
                <a:cubicBezTo>
                  <a:pt x="476" y="364"/>
                  <a:pt x="476" y="364"/>
                  <a:pt x="476" y="364"/>
                </a:cubicBezTo>
                <a:cubicBezTo>
                  <a:pt x="43" y="364"/>
                  <a:pt x="43" y="364"/>
                  <a:pt x="43" y="364"/>
                </a:cubicBezTo>
                <a:cubicBezTo>
                  <a:pt x="21" y="364"/>
                  <a:pt x="21" y="364"/>
                  <a:pt x="21" y="364"/>
                </a:cubicBezTo>
                <a:lnTo>
                  <a:pt x="46" y="302"/>
                </a:lnTo>
                <a:close/>
                <a:moveTo>
                  <a:pt x="225" y="520"/>
                </a:moveTo>
                <a:cubicBezTo>
                  <a:pt x="225" y="416"/>
                  <a:pt x="225" y="416"/>
                  <a:pt x="225" y="416"/>
                </a:cubicBezTo>
                <a:cubicBezTo>
                  <a:pt x="294" y="416"/>
                  <a:pt x="294" y="416"/>
                  <a:pt x="294" y="416"/>
                </a:cubicBezTo>
                <a:cubicBezTo>
                  <a:pt x="294" y="520"/>
                  <a:pt x="294" y="520"/>
                  <a:pt x="294" y="520"/>
                </a:cubicBezTo>
                <a:lnTo>
                  <a:pt x="225" y="520"/>
                </a:lnTo>
                <a:close/>
                <a:moveTo>
                  <a:pt x="95" y="416"/>
                </a:moveTo>
                <a:cubicBezTo>
                  <a:pt x="164" y="416"/>
                  <a:pt x="164" y="416"/>
                  <a:pt x="164" y="416"/>
                </a:cubicBezTo>
                <a:cubicBezTo>
                  <a:pt x="164" y="450"/>
                  <a:pt x="164" y="450"/>
                  <a:pt x="164" y="450"/>
                </a:cubicBezTo>
                <a:cubicBezTo>
                  <a:pt x="95" y="450"/>
                  <a:pt x="95" y="450"/>
                  <a:pt x="95" y="450"/>
                </a:cubicBezTo>
                <a:lnTo>
                  <a:pt x="95" y="416"/>
                </a:lnTo>
                <a:close/>
                <a:moveTo>
                  <a:pt x="355" y="416"/>
                </a:moveTo>
                <a:cubicBezTo>
                  <a:pt x="424" y="416"/>
                  <a:pt x="424" y="416"/>
                  <a:pt x="424" y="416"/>
                </a:cubicBezTo>
                <a:cubicBezTo>
                  <a:pt x="424" y="450"/>
                  <a:pt x="424" y="450"/>
                  <a:pt x="424" y="450"/>
                </a:cubicBezTo>
                <a:cubicBezTo>
                  <a:pt x="355" y="450"/>
                  <a:pt x="355" y="450"/>
                  <a:pt x="355" y="450"/>
                </a:cubicBezTo>
                <a:lnTo>
                  <a:pt x="355" y="416"/>
                </a:lnTo>
                <a:close/>
                <a:moveTo>
                  <a:pt x="225" y="208"/>
                </a:moveTo>
                <a:cubicBezTo>
                  <a:pt x="294" y="208"/>
                  <a:pt x="294" y="208"/>
                  <a:pt x="294" y="208"/>
                </a:cubicBezTo>
                <a:cubicBezTo>
                  <a:pt x="294" y="243"/>
                  <a:pt x="294" y="243"/>
                  <a:pt x="294" y="243"/>
                </a:cubicBezTo>
                <a:cubicBezTo>
                  <a:pt x="225" y="243"/>
                  <a:pt x="225" y="243"/>
                  <a:pt x="225" y="243"/>
                </a:cubicBezTo>
                <a:lnTo>
                  <a:pt x="225" y="208"/>
                </a:lnTo>
                <a:close/>
                <a:moveTo>
                  <a:pt x="95" y="208"/>
                </a:moveTo>
                <a:cubicBezTo>
                  <a:pt x="164" y="208"/>
                  <a:pt x="164" y="208"/>
                  <a:pt x="164" y="208"/>
                </a:cubicBezTo>
                <a:cubicBezTo>
                  <a:pt x="164" y="243"/>
                  <a:pt x="164" y="243"/>
                  <a:pt x="164" y="243"/>
                </a:cubicBezTo>
                <a:cubicBezTo>
                  <a:pt x="95" y="243"/>
                  <a:pt x="95" y="243"/>
                  <a:pt x="95" y="243"/>
                </a:cubicBezTo>
                <a:lnTo>
                  <a:pt x="95" y="208"/>
                </a:lnTo>
                <a:close/>
                <a:moveTo>
                  <a:pt x="355" y="208"/>
                </a:moveTo>
                <a:cubicBezTo>
                  <a:pt x="424" y="208"/>
                  <a:pt x="424" y="208"/>
                  <a:pt x="424" y="208"/>
                </a:cubicBezTo>
                <a:cubicBezTo>
                  <a:pt x="424" y="243"/>
                  <a:pt x="424" y="243"/>
                  <a:pt x="424" y="243"/>
                </a:cubicBezTo>
                <a:cubicBezTo>
                  <a:pt x="355" y="243"/>
                  <a:pt x="355" y="243"/>
                  <a:pt x="355" y="243"/>
                </a:cubicBezTo>
                <a:lnTo>
                  <a:pt x="355" y="208"/>
                </a:lnTo>
                <a:close/>
                <a:moveTo>
                  <a:pt x="320" y="35"/>
                </a:moveTo>
                <a:cubicBezTo>
                  <a:pt x="286" y="35"/>
                  <a:pt x="286" y="35"/>
                  <a:pt x="286" y="35"/>
                </a:cubicBezTo>
                <a:cubicBezTo>
                  <a:pt x="286" y="0"/>
                  <a:pt x="286" y="0"/>
                  <a:pt x="286" y="0"/>
                </a:cubicBezTo>
                <a:cubicBezTo>
                  <a:pt x="320" y="0"/>
                  <a:pt x="320" y="0"/>
                  <a:pt x="320" y="0"/>
                </a:cubicBezTo>
                <a:lnTo>
                  <a:pt x="320" y="35"/>
                </a:lnTo>
                <a:close/>
                <a:moveTo>
                  <a:pt x="234" y="35"/>
                </a:moveTo>
                <a:cubicBezTo>
                  <a:pt x="199" y="35"/>
                  <a:pt x="199" y="35"/>
                  <a:pt x="199" y="35"/>
                </a:cubicBezTo>
                <a:cubicBezTo>
                  <a:pt x="199" y="0"/>
                  <a:pt x="199" y="0"/>
                  <a:pt x="199" y="0"/>
                </a:cubicBezTo>
                <a:cubicBezTo>
                  <a:pt x="234" y="0"/>
                  <a:pt x="234" y="0"/>
                  <a:pt x="234" y="0"/>
                </a:cubicBezTo>
                <a:lnTo>
                  <a:pt x="234" y="35"/>
                </a:lnTo>
                <a:close/>
                <a:moveTo>
                  <a:pt x="407" y="35"/>
                </a:moveTo>
                <a:cubicBezTo>
                  <a:pt x="372" y="35"/>
                  <a:pt x="372" y="35"/>
                  <a:pt x="372" y="35"/>
                </a:cubicBezTo>
                <a:cubicBezTo>
                  <a:pt x="372" y="0"/>
                  <a:pt x="372" y="0"/>
                  <a:pt x="372" y="0"/>
                </a:cubicBezTo>
                <a:cubicBezTo>
                  <a:pt x="407" y="0"/>
                  <a:pt x="407" y="0"/>
                  <a:pt x="407" y="0"/>
                </a:cubicBezTo>
                <a:lnTo>
                  <a:pt x="407" y="35"/>
                </a:lnTo>
                <a:close/>
                <a:moveTo>
                  <a:pt x="147" y="35"/>
                </a:moveTo>
                <a:cubicBezTo>
                  <a:pt x="113" y="35"/>
                  <a:pt x="113" y="35"/>
                  <a:pt x="113" y="35"/>
                </a:cubicBezTo>
                <a:cubicBezTo>
                  <a:pt x="113" y="0"/>
                  <a:pt x="113" y="0"/>
                  <a:pt x="113" y="0"/>
                </a:cubicBezTo>
                <a:cubicBezTo>
                  <a:pt x="147" y="0"/>
                  <a:pt x="147" y="0"/>
                  <a:pt x="147" y="0"/>
                </a:cubicBezTo>
                <a:lnTo>
                  <a:pt x="147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" name="Freeform 13"/>
          <p:cNvSpPr>
            <a:spLocks noEditPoints="1"/>
          </p:cNvSpPr>
          <p:nvPr/>
        </p:nvSpPr>
        <p:spPr bwMode="auto">
          <a:xfrm>
            <a:off x="19871320" y="7675012"/>
            <a:ext cx="477350" cy="479612"/>
          </a:xfrm>
          <a:custGeom>
            <a:avLst/>
            <a:gdLst>
              <a:gd name="T0" fmla="*/ 139 w 519"/>
              <a:gd name="T1" fmla="*/ 52 h 519"/>
              <a:gd name="T2" fmla="*/ 113 w 519"/>
              <a:gd name="T3" fmla="*/ 9 h 519"/>
              <a:gd name="T4" fmla="*/ 290 w 519"/>
              <a:gd name="T5" fmla="*/ 128 h 519"/>
              <a:gd name="T6" fmla="*/ 113 w 519"/>
              <a:gd name="T7" fmla="*/ 260 h 519"/>
              <a:gd name="T8" fmla="*/ 389 w 519"/>
              <a:gd name="T9" fmla="*/ 260 h 519"/>
              <a:gd name="T10" fmla="*/ 485 w 519"/>
              <a:gd name="T11" fmla="*/ 381 h 519"/>
              <a:gd name="T12" fmla="*/ 415 w 519"/>
              <a:gd name="T13" fmla="*/ 398 h 519"/>
              <a:gd name="T14" fmla="*/ 87 w 519"/>
              <a:gd name="T15" fmla="*/ 485 h 519"/>
              <a:gd name="T16" fmla="*/ 78 w 519"/>
              <a:gd name="T17" fmla="*/ 476 h 519"/>
              <a:gd name="T18" fmla="*/ 139 w 519"/>
              <a:gd name="T19" fmla="*/ 485 h 519"/>
              <a:gd name="T20" fmla="*/ 164 w 519"/>
              <a:gd name="T21" fmla="*/ 476 h 519"/>
              <a:gd name="T22" fmla="*/ 173 w 519"/>
              <a:gd name="T23" fmla="*/ 468 h 519"/>
              <a:gd name="T24" fmla="*/ 234 w 519"/>
              <a:gd name="T25" fmla="*/ 476 h 519"/>
              <a:gd name="T26" fmla="*/ 260 w 519"/>
              <a:gd name="T27" fmla="*/ 485 h 519"/>
              <a:gd name="T28" fmla="*/ 303 w 519"/>
              <a:gd name="T29" fmla="*/ 468 h 519"/>
              <a:gd name="T30" fmla="*/ 312 w 519"/>
              <a:gd name="T31" fmla="*/ 468 h 519"/>
              <a:gd name="T32" fmla="*/ 355 w 519"/>
              <a:gd name="T33" fmla="*/ 485 h 519"/>
              <a:gd name="T34" fmla="*/ 381 w 519"/>
              <a:gd name="T35" fmla="*/ 476 h 519"/>
              <a:gd name="T36" fmla="*/ 389 w 519"/>
              <a:gd name="T37" fmla="*/ 468 h 519"/>
              <a:gd name="T38" fmla="*/ 441 w 519"/>
              <a:gd name="T39" fmla="*/ 485 h 519"/>
              <a:gd name="T40" fmla="*/ 467 w 519"/>
              <a:gd name="T41" fmla="*/ 476 h 519"/>
              <a:gd name="T42" fmla="*/ 511 w 519"/>
              <a:gd name="T43" fmla="*/ 485 h 519"/>
              <a:gd name="T44" fmla="*/ 433 w 519"/>
              <a:gd name="T45" fmla="*/ 52 h 519"/>
              <a:gd name="T46" fmla="*/ 398 w 519"/>
              <a:gd name="T47" fmla="*/ 52 h 519"/>
              <a:gd name="T48" fmla="*/ 389 w 519"/>
              <a:gd name="T49" fmla="*/ 52 h 519"/>
              <a:gd name="T50" fmla="*/ 346 w 519"/>
              <a:gd name="T51" fmla="*/ 35 h 519"/>
              <a:gd name="T52" fmla="*/ 320 w 519"/>
              <a:gd name="T53" fmla="*/ 43 h 519"/>
              <a:gd name="T54" fmla="*/ 312 w 519"/>
              <a:gd name="T55" fmla="*/ 52 h 519"/>
              <a:gd name="T56" fmla="*/ 260 w 519"/>
              <a:gd name="T57" fmla="*/ 35 h 519"/>
              <a:gd name="T58" fmla="*/ 225 w 519"/>
              <a:gd name="T59" fmla="*/ 35 h 519"/>
              <a:gd name="T60" fmla="*/ 182 w 519"/>
              <a:gd name="T61" fmla="*/ 52 h 519"/>
              <a:gd name="T62" fmla="*/ 173 w 519"/>
              <a:gd name="T63" fmla="*/ 52 h 519"/>
              <a:gd name="T64" fmla="*/ 69 w 519"/>
              <a:gd name="T65" fmla="*/ 43 h 519"/>
              <a:gd name="T66" fmla="*/ 511 w 519"/>
              <a:gd name="T67" fmla="*/ 35 h 519"/>
              <a:gd name="T68" fmla="*/ 467 w 519"/>
              <a:gd name="T69" fmla="*/ 43 h 519"/>
              <a:gd name="T70" fmla="*/ 43 w 519"/>
              <a:gd name="T71" fmla="*/ 52 h 519"/>
              <a:gd name="T72" fmla="*/ 35 w 519"/>
              <a:gd name="T73" fmla="*/ 35 h 519"/>
              <a:gd name="T74" fmla="*/ 35 w 519"/>
              <a:gd name="T75" fmla="*/ 87 h 519"/>
              <a:gd name="T76" fmla="*/ 43 w 519"/>
              <a:gd name="T77" fmla="*/ 78 h 519"/>
              <a:gd name="T78" fmla="*/ 52 w 519"/>
              <a:gd name="T79" fmla="*/ 139 h 519"/>
              <a:gd name="T80" fmla="*/ 35 w 519"/>
              <a:gd name="T81" fmla="*/ 182 h 519"/>
              <a:gd name="T82" fmla="*/ 43 w 519"/>
              <a:gd name="T83" fmla="*/ 208 h 519"/>
              <a:gd name="T84" fmla="*/ 52 w 519"/>
              <a:gd name="T85" fmla="*/ 217 h 519"/>
              <a:gd name="T86" fmla="*/ 43 w 519"/>
              <a:gd name="T87" fmla="*/ 277 h 519"/>
              <a:gd name="T88" fmla="*/ 35 w 519"/>
              <a:gd name="T89" fmla="*/ 303 h 519"/>
              <a:gd name="T90" fmla="*/ 43 w 519"/>
              <a:gd name="T91" fmla="*/ 294 h 519"/>
              <a:gd name="T92" fmla="*/ 52 w 519"/>
              <a:gd name="T93" fmla="*/ 355 h 519"/>
              <a:gd name="T94" fmla="*/ 35 w 519"/>
              <a:gd name="T95" fmla="*/ 398 h 519"/>
              <a:gd name="T96" fmla="*/ 43 w 519"/>
              <a:gd name="T97" fmla="*/ 424 h 519"/>
              <a:gd name="T98" fmla="*/ 52 w 519"/>
              <a:gd name="T99" fmla="*/ 433 h 519"/>
              <a:gd name="T100" fmla="*/ 467 w 519"/>
              <a:gd name="T101" fmla="*/ 87 h 519"/>
              <a:gd name="T102" fmla="*/ 476 w 519"/>
              <a:gd name="T103" fmla="*/ 113 h 519"/>
              <a:gd name="T104" fmla="*/ 485 w 519"/>
              <a:gd name="T105" fmla="*/ 121 h 519"/>
              <a:gd name="T106" fmla="*/ 476 w 519"/>
              <a:gd name="T107" fmla="*/ 182 h 519"/>
              <a:gd name="T108" fmla="*/ 467 w 519"/>
              <a:gd name="T109" fmla="*/ 208 h 519"/>
              <a:gd name="T110" fmla="*/ 485 w 519"/>
              <a:gd name="T111" fmla="*/ 251 h 519"/>
              <a:gd name="T112" fmla="*/ 485 w 519"/>
              <a:gd name="T113" fmla="*/ 260 h 519"/>
              <a:gd name="T114" fmla="*/ 467 w 519"/>
              <a:gd name="T115" fmla="*/ 303 h 519"/>
              <a:gd name="T116" fmla="*/ 467 w 519"/>
              <a:gd name="T117" fmla="*/ 338 h 519"/>
              <a:gd name="T118" fmla="*/ 476 w 519"/>
              <a:gd name="T119" fmla="*/ 329 h 519"/>
              <a:gd name="T120" fmla="*/ 467 w 519"/>
              <a:gd name="T121" fmla="*/ 433 h 519"/>
              <a:gd name="T122" fmla="*/ 0 w 519"/>
              <a:gd name="T123" fmla="*/ 476 h 519"/>
              <a:gd name="T124" fmla="*/ 52 w 519"/>
              <a:gd name="T125" fmla="*/ 511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19" h="519">
                <a:moveTo>
                  <a:pt x="130" y="9"/>
                </a:moveTo>
                <a:cubicBezTo>
                  <a:pt x="130" y="35"/>
                  <a:pt x="130" y="35"/>
                  <a:pt x="130" y="35"/>
                </a:cubicBezTo>
                <a:cubicBezTo>
                  <a:pt x="139" y="35"/>
                  <a:pt x="139" y="35"/>
                  <a:pt x="139" y="35"/>
                </a:cubicBezTo>
                <a:cubicBezTo>
                  <a:pt x="143" y="35"/>
                  <a:pt x="147" y="39"/>
                  <a:pt x="147" y="43"/>
                </a:cubicBezTo>
                <a:cubicBezTo>
                  <a:pt x="147" y="48"/>
                  <a:pt x="143" y="52"/>
                  <a:pt x="139" y="52"/>
                </a:cubicBezTo>
                <a:cubicBezTo>
                  <a:pt x="130" y="52"/>
                  <a:pt x="130" y="52"/>
                  <a:pt x="130" y="52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30" y="100"/>
                  <a:pt x="126" y="104"/>
                  <a:pt x="121" y="104"/>
                </a:cubicBezTo>
                <a:cubicBezTo>
                  <a:pt x="116" y="104"/>
                  <a:pt x="113" y="100"/>
                  <a:pt x="113" y="95"/>
                </a:cubicBezTo>
                <a:cubicBezTo>
                  <a:pt x="113" y="9"/>
                  <a:pt x="113" y="9"/>
                  <a:pt x="113" y="9"/>
                </a:cubicBezTo>
                <a:cubicBezTo>
                  <a:pt x="113" y="4"/>
                  <a:pt x="116" y="0"/>
                  <a:pt x="121" y="0"/>
                </a:cubicBezTo>
                <a:cubicBezTo>
                  <a:pt x="126" y="0"/>
                  <a:pt x="130" y="4"/>
                  <a:pt x="130" y="9"/>
                </a:cubicBezTo>
                <a:close/>
                <a:moveTo>
                  <a:pt x="424" y="254"/>
                </a:moveTo>
                <a:cubicBezTo>
                  <a:pt x="425" y="251"/>
                  <a:pt x="424" y="247"/>
                  <a:pt x="421" y="245"/>
                </a:cubicBezTo>
                <a:cubicBezTo>
                  <a:pt x="290" y="128"/>
                  <a:pt x="290" y="128"/>
                  <a:pt x="290" y="128"/>
                </a:cubicBezTo>
                <a:cubicBezTo>
                  <a:pt x="268" y="108"/>
                  <a:pt x="234" y="108"/>
                  <a:pt x="212" y="128"/>
                </a:cubicBezTo>
                <a:cubicBezTo>
                  <a:pt x="81" y="245"/>
                  <a:pt x="81" y="245"/>
                  <a:pt x="81" y="245"/>
                </a:cubicBezTo>
                <a:cubicBezTo>
                  <a:pt x="78" y="247"/>
                  <a:pt x="77" y="251"/>
                  <a:pt x="78" y="254"/>
                </a:cubicBezTo>
                <a:cubicBezTo>
                  <a:pt x="80" y="258"/>
                  <a:pt x="83" y="260"/>
                  <a:pt x="87" y="260"/>
                </a:cubicBezTo>
                <a:cubicBezTo>
                  <a:pt x="113" y="260"/>
                  <a:pt x="113" y="260"/>
                  <a:pt x="113" y="260"/>
                </a:cubicBezTo>
                <a:cubicBezTo>
                  <a:pt x="113" y="398"/>
                  <a:pt x="113" y="398"/>
                  <a:pt x="113" y="398"/>
                </a:cubicBezTo>
                <a:cubicBezTo>
                  <a:pt x="113" y="403"/>
                  <a:pt x="116" y="407"/>
                  <a:pt x="121" y="407"/>
                </a:cubicBezTo>
                <a:cubicBezTo>
                  <a:pt x="381" y="407"/>
                  <a:pt x="381" y="407"/>
                  <a:pt x="381" y="407"/>
                </a:cubicBezTo>
                <a:cubicBezTo>
                  <a:pt x="386" y="407"/>
                  <a:pt x="389" y="403"/>
                  <a:pt x="389" y="398"/>
                </a:cubicBezTo>
                <a:cubicBezTo>
                  <a:pt x="389" y="260"/>
                  <a:pt x="389" y="260"/>
                  <a:pt x="389" y="260"/>
                </a:cubicBezTo>
                <a:cubicBezTo>
                  <a:pt x="415" y="260"/>
                  <a:pt x="415" y="260"/>
                  <a:pt x="415" y="260"/>
                </a:cubicBezTo>
                <a:cubicBezTo>
                  <a:pt x="419" y="260"/>
                  <a:pt x="422" y="258"/>
                  <a:pt x="424" y="254"/>
                </a:cubicBezTo>
                <a:close/>
                <a:moveTo>
                  <a:pt x="511" y="390"/>
                </a:moveTo>
                <a:cubicBezTo>
                  <a:pt x="485" y="390"/>
                  <a:pt x="485" y="390"/>
                  <a:pt x="485" y="390"/>
                </a:cubicBezTo>
                <a:cubicBezTo>
                  <a:pt x="485" y="381"/>
                  <a:pt x="485" y="381"/>
                  <a:pt x="485" y="381"/>
                </a:cubicBezTo>
                <a:cubicBezTo>
                  <a:pt x="485" y="376"/>
                  <a:pt x="481" y="372"/>
                  <a:pt x="476" y="372"/>
                </a:cubicBezTo>
                <a:cubicBezTo>
                  <a:pt x="471" y="372"/>
                  <a:pt x="467" y="376"/>
                  <a:pt x="467" y="381"/>
                </a:cubicBezTo>
                <a:cubicBezTo>
                  <a:pt x="467" y="390"/>
                  <a:pt x="467" y="390"/>
                  <a:pt x="467" y="390"/>
                </a:cubicBezTo>
                <a:cubicBezTo>
                  <a:pt x="424" y="390"/>
                  <a:pt x="424" y="390"/>
                  <a:pt x="424" y="390"/>
                </a:cubicBezTo>
                <a:cubicBezTo>
                  <a:pt x="419" y="390"/>
                  <a:pt x="415" y="394"/>
                  <a:pt x="415" y="398"/>
                </a:cubicBezTo>
                <a:cubicBezTo>
                  <a:pt x="415" y="403"/>
                  <a:pt x="419" y="407"/>
                  <a:pt x="424" y="407"/>
                </a:cubicBezTo>
                <a:cubicBezTo>
                  <a:pt x="511" y="407"/>
                  <a:pt x="511" y="407"/>
                  <a:pt x="511" y="407"/>
                </a:cubicBezTo>
                <a:cubicBezTo>
                  <a:pt x="515" y="407"/>
                  <a:pt x="519" y="403"/>
                  <a:pt x="519" y="398"/>
                </a:cubicBezTo>
                <a:cubicBezTo>
                  <a:pt x="519" y="394"/>
                  <a:pt x="515" y="390"/>
                  <a:pt x="511" y="390"/>
                </a:cubicBezTo>
                <a:close/>
                <a:moveTo>
                  <a:pt x="87" y="485"/>
                </a:moveTo>
                <a:cubicBezTo>
                  <a:pt x="95" y="485"/>
                  <a:pt x="95" y="485"/>
                  <a:pt x="95" y="485"/>
                </a:cubicBezTo>
                <a:cubicBezTo>
                  <a:pt x="100" y="485"/>
                  <a:pt x="104" y="481"/>
                  <a:pt x="104" y="476"/>
                </a:cubicBezTo>
                <a:cubicBezTo>
                  <a:pt x="104" y="471"/>
                  <a:pt x="100" y="468"/>
                  <a:pt x="95" y="468"/>
                </a:cubicBezTo>
                <a:cubicBezTo>
                  <a:pt x="87" y="468"/>
                  <a:pt x="87" y="468"/>
                  <a:pt x="87" y="468"/>
                </a:cubicBezTo>
                <a:cubicBezTo>
                  <a:pt x="82" y="468"/>
                  <a:pt x="78" y="471"/>
                  <a:pt x="78" y="476"/>
                </a:cubicBezTo>
                <a:cubicBezTo>
                  <a:pt x="78" y="481"/>
                  <a:pt x="82" y="485"/>
                  <a:pt x="87" y="485"/>
                </a:cubicBezTo>
                <a:close/>
                <a:moveTo>
                  <a:pt x="130" y="468"/>
                </a:moveTo>
                <a:cubicBezTo>
                  <a:pt x="125" y="468"/>
                  <a:pt x="121" y="471"/>
                  <a:pt x="121" y="476"/>
                </a:cubicBezTo>
                <a:cubicBezTo>
                  <a:pt x="121" y="481"/>
                  <a:pt x="125" y="485"/>
                  <a:pt x="130" y="485"/>
                </a:cubicBezTo>
                <a:cubicBezTo>
                  <a:pt x="139" y="485"/>
                  <a:pt x="139" y="485"/>
                  <a:pt x="139" y="485"/>
                </a:cubicBezTo>
                <a:cubicBezTo>
                  <a:pt x="143" y="485"/>
                  <a:pt x="147" y="481"/>
                  <a:pt x="147" y="476"/>
                </a:cubicBezTo>
                <a:cubicBezTo>
                  <a:pt x="147" y="471"/>
                  <a:pt x="143" y="468"/>
                  <a:pt x="139" y="468"/>
                </a:cubicBezTo>
                <a:lnTo>
                  <a:pt x="130" y="468"/>
                </a:lnTo>
                <a:close/>
                <a:moveTo>
                  <a:pt x="173" y="468"/>
                </a:moveTo>
                <a:cubicBezTo>
                  <a:pt x="168" y="468"/>
                  <a:pt x="164" y="471"/>
                  <a:pt x="164" y="476"/>
                </a:cubicBezTo>
                <a:cubicBezTo>
                  <a:pt x="164" y="481"/>
                  <a:pt x="168" y="485"/>
                  <a:pt x="173" y="485"/>
                </a:cubicBezTo>
                <a:cubicBezTo>
                  <a:pt x="182" y="485"/>
                  <a:pt x="182" y="485"/>
                  <a:pt x="182" y="485"/>
                </a:cubicBezTo>
                <a:cubicBezTo>
                  <a:pt x="187" y="485"/>
                  <a:pt x="190" y="481"/>
                  <a:pt x="190" y="476"/>
                </a:cubicBezTo>
                <a:cubicBezTo>
                  <a:pt x="190" y="471"/>
                  <a:pt x="187" y="468"/>
                  <a:pt x="182" y="468"/>
                </a:cubicBezTo>
                <a:lnTo>
                  <a:pt x="173" y="468"/>
                </a:lnTo>
                <a:close/>
                <a:moveTo>
                  <a:pt x="216" y="468"/>
                </a:moveTo>
                <a:cubicBezTo>
                  <a:pt x="212" y="468"/>
                  <a:pt x="208" y="471"/>
                  <a:pt x="208" y="476"/>
                </a:cubicBezTo>
                <a:cubicBezTo>
                  <a:pt x="208" y="481"/>
                  <a:pt x="212" y="485"/>
                  <a:pt x="216" y="485"/>
                </a:cubicBezTo>
                <a:cubicBezTo>
                  <a:pt x="225" y="485"/>
                  <a:pt x="225" y="485"/>
                  <a:pt x="225" y="485"/>
                </a:cubicBezTo>
                <a:cubicBezTo>
                  <a:pt x="230" y="485"/>
                  <a:pt x="234" y="481"/>
                  <a:pt x="234" y="476"/>
                </a:cubicBezTo>
                <a:cubicBezTo>
                  <a:pt x="234" y="471"/>
                  <a:pt x="230" y="468"/>
                  <a:pt x="225" y="468"/>
                </a:cubicBezTo>
                <a:lnTo>
                  <a:pt x="216" y="468"/>
                </a:lnTo>
                <a:close/>
                <a:moveTo>
                  <a:pt x="260" y="468"/>
                </a:moveTo>
                <a:cubicBezTo>
                  <a:pt x="255" y="468"/>
                  <a:pt x="251" y="471"/>
                  <a:pt x="251" y="476"/>
                </a:cubicBezTo>
                <a:cubicBezTo>
                  <a:pt x="251" y="481"/>
                  <a:pt x="255" y="485"/>
                  <a:pt x="260" y="485"/>
                </a:cubicBezTo>
                <a:cubicBezTo>
                  <a:pt x="268" y="485"/>
                  <a:pt x="268" y="485"/>
                  <a:pt x="268" y="485"/>
                </a:cubicBezTo>
                <a:cubicBezTo>
                  <a:pt x="273" y="485"/>
                  <a:pt x="277" y="481"/>
                  <a:pt x="277" y="476"/>
                </a:cubicBezTo>
                <a:cubicBezTo>
                  <a:pt x="277" y="471"/>
                  <a:pt x="273" y="468"/>
                  <a:pt x="268" y="468"/>
                </a:cubicBezTo>
                <a:lnTo>
                  <a:pt x="260" y="468"/>
                </a:lnTo>
                <a:close/>
                <a:moveTo>
                  <a:pt x="303" y="468"/>
                </a:moveTo>
                <a:cubicBezTo>
                  <a:pt x="298" y="468"/>
                  <a:pt x="294" y="471"/>
                  <a:pt x="294" y="476"/>
                </a:cubicBezTo>
                <a:cubicBezTo>
                  <a:pt x="294" y="481"/>
                  <a:pt x="298" y="485"/>
                  <a:pt x="303" y="485"/>
                </a:cubicBezTo>
                <a:cubicBezTo>
                  <a:pt x="312" y="485"/>
                  <a:pt x="312" y="485"/>
                  <a:pt x="312" y="485"/>
                </a:cubicBezTo>
                <a:cubicBezTo>
                  <a:pt x="316" y="485"/>
                  <a:pt x="320" y="481"/>
                  <a:pt x="320" y="476"/>
                </a:cubicBezTo>
                <a:cubicBezTo>
                  <a:pt x="320" y="471"/>
                  <a:pt x="316" y="468"/>
                  <a:pt x="312" y="468"/>
                </a:cubicBezTo>
                <a:lnTo>
                  <a:pt x="303" y="468"/>
                </a:lnTo>
                <a:close/>
                <a:moveTo>
                  <a:pt x="346" y="468"/>
                </a:moveTo>
                <a:cubicBezTo>
                  <a:pt x="341" y="468"/>
                  <a:pt x="338" y="471"/>
                  <a:pt x="338" y="476"/>
                </a:cubicBezTo>
                <a:cubicBezTo>
                  <a:pt x="338" y="481"/>
                  <a:pt x="341" y="485"/>
                  <a:pt x="346" y="485"/>
                </a:cubicBezTo>
                <a:cubicBezTo>
                  <a:pt x="355" y="485"/>
                  <a:pt x="355" y="485"/>
                  <a:pt x="355" y="485"/>
                </a:cubicBezTo>
                <a:cubicBezTo>
                  <a:pt x="360" y="485"/>
                  <a:pt x="364" y="481"/>
                  <a:pt x="364" y="476"/>
                </a:cubicBezTo>
                <a:cubicBezTo>
                  <a:pt x="364" y="471"/>
                  <a:pt x="360" y="468"/>
                  <a:pt x="355" y="468"/>
                </a:cubicBezTo>
                <a:lnTo>
                  <a:pt x="346" y="468"/>
                </a:lnTo>
                <a:close/>
                <a:moveTo>
                  <a:pt x="389" y="468"/>
                </a:moveTo>
                <a:cubicBezTo>
                  <a:pt x="385" y="468"/>
                  <a:pt x="381" y="471"/>
                  <a:pt x="381" y="476"/>
                </a:cubicBezTo>
                <a:cubicBezTo>
                  <a:pt x="381" y="481"/>
                  <a:pt x="385" y="485"/>
                  <a:pt x="389" y="485"/>
                </a:cubicBezTo>
                <a:cubicBezTo>
                  <a:pt x="398" y="485"/>
                  <a:pt x="398" y="485"/>
                  <a:pt x="398" y="485"/>
                </a:cubicBezTo>
                <a:cubicBezTo>
                  <a:pt x="403" y="485"/>
                  <a:pt x="407" y="481"/>
                  <a:pt x="407" y="476"/>
                </a:cubicBezTo>
                <a:cubicBezTo>
                  <a:pt x="407" y="471"/>
                  <a:pt x="403" y="468"/>
                  <a:pt x="398" y="468"/>
                </a:cubicBezTo>
                <a:lnTo>
                  <a:pt x="389" y="468"/>
                </a:lnTo>
                <a:close/>
                <a:moveTo>
                  <a:pt x="441" y="468"/>
                </a:moveTo>
                <a:cubicBezTo>
                  <a:pt x="433" y="468"/>
                  <a:pt x="433" y="468"/>
                  <a:pt x="433" y="468"/>
                </a:cubicBezTo>
                <a:cubicBezTo>
                  <a:pt x="428" y="468"/>
                  <a:pt x="424" y="471"/>
                  <a:pt x="424" y="476"/>
                </a:cubicBezTo>
                <a:cubicBezTo>
                  <a:pt x="424" y="481"/>
                  <a:pt x="428" y="485"/>
                  <a:pt x="433" y="485"/>
                </a:cubicBezTo>
                <a:cubicBezTo>
                  <a:pt x="441" y="485"/>
                  <a:pt x="441" y="485"/>
                  <a:pt x="441" y="485"/>
                </a:cubicBezTo>
                <a:cubicBezTo>
                  <a:pt x="446" y="485"/>
                  <a:pt x="450" y="481"/>
                  <a:pt x="450" y="476"/>
                </a:cubicBezTo>
                <a:cubicBezTo>
                  <a:pt x="450" y="471"/>
                  <a:pt x="446" y="468"/>
                  <a:pt x="441" y="468"/>
                </a:cubicBezTo>
                <a:close/>
                <a:moveTo>
                  <a:pt x="511" y="468"/>
                </a:moveTo>
                <a:cubicBezTo>
                  <a:pt x="476" y="468"/>
                  <a:pt x="476" y="468"/>
                  <a:pt x="476" y="468"/>
                </a:cubicBezTo>
                <a:cubicBezTo>
                  <a:pt x="471" y="468"/>
                  <a:pt x="467" y="471"/>
                  <a:pt x="467" y="476"/>
                </a:cubicBezTo>
                <a:cubicBezTo>
                  <a:pt x="467" y="511"/>
                  <a:pt x="467" y="511"/>
                  <a:pt x="467" y="511"/>
                </a:cubicBezTo>
                <a:cubicBezTo>
                  <a:pt x="467" y="516"/>
                  <a:pt x="471" y="519"/>
                  <a:pt x="476" y="519"/>
                </a:cubicBezTo>
                <a:cubicBezTo>
                  <a:pt x="481" y="519"/>
                  <a:pt x="485" y="516"/>
                  <a:pt x="485" y="511"/>
                </a:cubicBezTo>
                <a:cubicBezTo>
                  <a:pt x="485" y="485"/>
                  <a:pt x="485" y="485"/>
                  <a:pt x="485" y="485"/>
                </a:cubicBezTo>
                <a:cubicBezTo>
                  <a:pt x="511" y="485"/>
                  <a:pt x="511" y="485"/>
                  <a:pt x="511" y="485"/>
                </a:cubicBezTo>
                <a:cubicBezTo>
                  <a:pt x="515" y="485"/>
                  <a:pt x="519" y="481"/>
                  <a:pt x="519" y="476"/>
                </a:cubicBezTo>
                <a:cubicBezTo>
                  <a:pt x="519" y="471"/>
                  <a:pt x="515" y="468"/>
                  <a:pt x="511" y="468"/>
                </a:cubicBezTo>
                <a:close/>
                <a:moveTo>
                  <a:pt x="433" y="35"/>
                </a:moveTo>
                <a:cubicBezTo>
                  <a:pt x="428" y="35"/>
                  <a:pt x="424" y="39"/>
                  <a:pt x="424" y="43"/>
                </a:cubicBezTo>
                <a:cubicBezTo>
                  <a:pt x="424" y="48"/>
                  <a:pt x="428" y="52"/>
                  <a:pt x="433" y="52"/>
                </a:cubicBezTo>
                <a:cubicBezTo>
                  <a:pt x="441" y="52"/>
                  <a:pt x="441" y="52"/>
                  <a:pt x="441" y="52"/>
                </a:cubicBezTo>
                <a:cubicBezTo>
                  <a:pt x="446" y="52"/>
                  <a:pt x="450" y="48"/>
                  <a:pt x="450" y="43"/>
                </a:cubicBezTo>
                <a:cubicBezTo>
                  <a:pt x="450" y="39"/>
                  <a:pt x="446" y="35"/>
                  <a:pt x="441" y="35"/>
                </a:cubicBezTo>
                <a:lnTo>
                  <a:pt x="433" y="35"/>
                </a:lnTo>
                <a:close/>
                <a:moveTo>
                  <a:pt x="398" y="52"/>
                </a:moveTo>
                <a:cubicBezTo>
                  <a:pt x="403" y="52"/>
                  <a:pt x="407" y="48"/>
                  <a:pt x="407" y="43"/>
                </a:cubicBezTo>
                <a:cubicBezTo>
                  <a:pt x="407" y="39"/>
                  <a:pt x="403" y="35"/>
                  <a:pt x="398" y="35"/>
                </a:cubicBezTo>
                <a:cubicBezTo>
                  <a:pt x="389" y="35"/>
                  <a:pt x="389" y="35"/>
                  <a:pt x="389" y="35"/>
                </a:cubicBezTo>
                <a:cubicBezTo>
                  <a:pt x="385" y="35"/>
                  <a:pt x="381" y="39"/>
                  <a:pt x="381" y="43"/>
                </a:cubicBezTo>
                <a:cubicBezTo>
                  <a:pt x="381" y="48"/>
                  <a:pt x="385" y="52"/>
                  <a:pt x="389" y="52"/>
                </a:cubicBezTo>
                <a:lnTo>
                  <a:pt x="398" y="52"/>
                </a:lnTo>
                <a:close/>
                <a:moveTo>
                  <a:pt x="355" y="52"/>
                </a:moveTo>
                <a:cubicBezTo>
                  <a:pt x="360" y="52"/>
                  <a:pt x="364" y="48"/>
                  <a:pt x="364" y="43"/>
                </a:cubicBezTo>
                <a:cubicBezTo>
                  <a:pt x="364" y="39"/>
                  <a:pt x="360" y="35"/>
                  <a:pt x="355" y="35"/>
                </a:cubicBezTo>
                <a:cubicBezTo>
                  <a:pt x="346" y="35"/>
                  <a:pt x="346" y="35"/>
                  <a:pt x="346" y="35"/>
                </a:cubicBezTo>
                <a:cubicBezTo>
                  <a:pt x="341" y="35"/>
                  <a:pt x="338" y="39"/>
                  <a:pt x="338" y="43"/>
                </a:cubicBezTo>
                <a:cubicBezTo>
                  <a:pt x="338" y="48"/>
                  <a:pt x="341" y="52"/>
                  <a:pt x="346" y="52"/>
                </a:cubicBezTo>
                <a:lnTo>
                  <a:pt x="355" y="52"/>
                </a:lnTo>
                <a:close/>
                <a:moveTo>
                  <a:pt x="312" y="52"/>
                </a:moveTo>
                <a:cubicBezTo>
                  <a:pt x="316" y="52"/>
                  <a:pt x="320" y="48"/>
                  <a:pt x="320" y="43"/>
                </a:cubicBezTo>
                <a:cubicBezTo>
                  <a:pt x="320" y="39"/>
                  <a:pt x="316" y="35"/>
                  <a:pt x="312" y="35"/>
                </a:cubicBezTo>
                <a:cubicBezTo>
                  <a:pt x="303" y="35"/>
                  <a:pt x="303" y="35"/>
                  <a:pt x="303" y="35"/>
                </a:cubicBezTo>
                <a:cubicBezTo>
                  <a:pt x="298" y="35"/>
                  <a:pt x="294" y="39"/>
                  <a:pt x="294" y="43"/>
                </a:cubicBezTo>
                <a:cubicBezTo>
                  <a:pt x="294" y="48"/>
                  <a:pt x="298" y="52"/>
                  <a:pt x="303" y="52"/>
                </a:cubicBezTo>
                <a:lnTo>
                  <a:pt x="312" y="52"/>
                </a:lnTo>
                <a:close/>
                <a:moveTo>
                  <a:pt x="260" y="52"/>
                </a:moveTo>
                <a:cubicBezTo>
                  <a:pt x="268" y="52"/>
                  <a:pt x="268" y="52"/>
                  <a:pt x="268" y="52"/>
                </a:cubicBezTo>
                <a:cubicBezTo>
                  <a:pt x="273" y="52"/>
                  <a:pt x="277" y="48"/>
                  <a:pt x="277" y="43"/>
                </a:cubicBezTo>
                <a:cubicBezTo>
                  <a:pt x="277" y="39"/>
                  <a:pt x="273" y="35"/>
                  <a:pt x="268" y="35"/>
                </a:cubicBezTo>
                <a:cubicBezTo>
                  <a:pt x="260" y="35"/>
                  <a:pt x="260" y="35"/>
                  <a:pt x="260" y="35"/>
                </a:cubicBezTo>
                <a:cubicBezTo>
                  <a:pt x="255" y="35"/>
                  <a:pt x="251" y="39"/>
                  <a:pt x="251" y="43"/>
                </a:cubicBezTo>
                <a:cubicBezTo>
                  <a:pt x="251" y="48"/>
                  <a:pt x="255" y="52"/>
                  <a:pt x="260" y="52"/>
                </a:cubicBezTo>
                <a:close/>
                <a:moveTo>
                  <a:pt x="225" y="52"/>
                </a:moveTo>
                <a:cubicBezTo>
                  <a:pt x="230" y="52"/>
                  <a:pt x="234" y="48"/>
                  <a:pt x="234" y="43"/>
                </a:cubicBezTo>
                <a:cubicBezTo>
                  <a:pt x="234" y="39"/>
                  <a:pt x="230" y="35"/>
                  <a:pt x="225" y="35"/>
                </a:cubicBezTo>
                <a:cubicBezTo>
                  <a:pt x="216" y="35"/>
                  <a:pt x="216" y="35"/>
                  <a:pt x="216" y="35"/>
                </a:cubicBezTo>
                <a:cubicBezTo>
                  <a:pt x="212" y="35"/>
                  <a:pt x="208" y="39"/>
                  <a:pt x="208" y="43"/>
                </a:cubicBezTo>
                <a:cubicBezTo>
                  <a:pt x="208" y="48"/>
                  <a:pt x="212" y="52"/>
                  <a:pt x="216" y="52"/>
                </a:cubicBezTo>
                <a:lnTo>
                  <a:pt x="225" y="52"/>
                </a:lnTo>
                <a:close/>
                <a:moveTo>
                  <a:pt x="182" y="52"/>
                </a:moveTo>
                <a:cubicBezTo>
                  <a:pt x="187" y="52"/>
                  <a:pt x="190" y="48"/>
                  <a:pt x="190" y="43"/>
                </a:cubicBezTo>
                <a:cubicBezTo>
                  <a:pt x="190" y="39"/>
                  <a:pt x="187" y="35"/>
                  <a:pt x="182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68" y="35"/>
                  <a:pt x="164" y="39"/>
                  <a:pt x="164" y="43"/>
                </a:cubicBezTo>
                <a:cubicBezTo>
                  <a:pt x="164" y="48"/>
                  <a:pt x="168" y="52"/>
                  <a:pt x="173" y="52"/>
                </a:cubicBezTo>
                <a:lnTo>
                  <a:pt x="182" y="52"/>
                </a:lnTo>
                <a:close/>
                <a:moveTo>
                  <a:pt x="95" y="43"/>
                </a:moveTo>
                <a:cubicBezTo>
                  <a:pt x="95" y="39"/>
                  <a:pt x="91" y="35"/>
                  <a:pt x="87" y="35"/>
                </a:cubicBezTo>
                <a:cubicBezTo>
                  <a:pt x="78" y="35"/>
                  <a:pt x="78" y="35"/>
                  <a:pt x="78" y="35"/>
                </a:cubicBezTo>
                <a:cubicBezTo>
                  <a:pt x="73" y="35"/>
                  <a:pt x="69" y="39"/>
                  <a:pt x="69" y="43"/>
                </a:cubicBezTo>
                <a:cubicBezTo>
                  <a:pt x="69" y="48"/>
                  <a:pt x="73" y="52"/>
                  <a:pt x="78" y="52"/>
                </a:cubicBezTo>
                <a:cubicBezTo>
                  <a:pt x="87" y="52"/>
                  <a:pt x="87" y="52"/>
                  <a:pt x="87" y="52"/>
                </a:cubicBezTo>
                <a:cubicBezTo>
                  <a:pt x="91" y="52"/>
                  <a:pt x="95" y="48"/>
                  <a:pt x="95" y="43"/>
                </a:cubicBezTo>
                <a:close/>
                <a:moveTo>
                  <a:pt x="519" y="43"/>
                </a:moveTo>
                <a:cubicBezTo>
                  <a:pt x="519" y="39"/>
                  <a:pt x="515" y="35"/>
                  <a:pt x="511" y="35"/>
                </a:cubicBezTo>
                <a:cubicBezTo>
                  <a:pt x="485" y="35"/>
                  <a:pt x="485" y="35"/>
                  <a:pt x="485" y="35"/>
                </a:cubicBezTo>
                <a:cubicBezTo>
                  <a:pt x="485" y="9"/>
                  <a:pt x="485" y="9"/>
                  <a:pt x="485" y="9"/>
                </a:cubicBezTo>
                <a:cubicBezTo>
                  <a:pt x="485" y="4"/>
                  <a:pt x="481" y="0"/>
                  <a:pt x="476" y="0"/>
                </a:cubicBezTo>
                <a:cubicBezTo>
                  <a:pt x="471" y="0"/>
                  <a:pt x="467" y="4"/>
                  <a:pt x="467" y="9"/>
                </a:cubicBezTo>
                <a:cubicBezTo>
                  <a:pt x="467" y="43"/>
                  <a:pt x="467" y="43"/>
                  <a:pt x="467" y="43"/>
                </a:cubicBezTo>
                <a:cubicBezTo>
                  <a:pt x="467" y="48"/>
                  <a:pt x="471" y="52"/>
                  <a:pt x="476" y="52"/>
                </a:cubicBezTo>
                <a:cubicBezTo>
                  <a:pt x="511" y="52"/>
                  <a:pt x="511" y="52"/>
                  <a:pt x="511" y="52"/>
                </a:cubicBezTo>
                <a:cubicBezTo>
                  <a:pt x="515" y="52"/>
                  <a:pt x="519" y="48"/>
                  <a:pt x="519" y="43"/>
                </a:cubicBezTo>
                <a:close/>
                <a:moveTo>
                  <a:pt x="9" y="52"/>
                </a:moveTo>
                <a:cubicBezTo>
                  <a:pt x="43" y="52"/>
                  <a:pt x="43" y="52"/>
                  <a:pt x="43" y="52"/>
                </a:cubicBezTo>
                <a:cubicBezTo>
                  <a:pt x="48" y="52"/>
                  <a:pt x="52" y="48"/>
                  <a:pt x="52" y="43"/>
                </a:cubicBezTo>
                <a:cubicBezTo>
                  <a:pt x="52" y="9"/>
                  <a:pt x="52" y="9"/>
                  <a:pt x="52" y="9"/>
                </a:cubicBezTo>
                <a:cubicBezTo>
                  <a:pt x="52" y="4"/>
                  <a:pt x="48" y="0"/>
                  <a:pt x="43" y="0"/>
                </a:cubicBezTo>
                <a:cubicBezTo>
                  <a:pt x="39" y="0"/>
                  <a:pt x="35" y="4"/>
                  <a:pt x="35" y="9"/>
                </a:cubicBezTo>
                <a:cubicBezTo>
                  <a:pt x="35" y="35"/>
                  <a:pt x="35" y="35"/>
                  <a:pt x="35" y="35"/>
                </a:cubicBezTo>
                <a:cubicBezTo>
                  <a:pt x="9" y="35"/>
                  <a:pt x="9" y="35"/>
                  <a:pt x="9" y="35"/>
                </a:cubicBezTo>
                <a:cubicBezTo>
                  <a:pt x="4" y="35"/>
                  <a:pt x="0" y="39"/>
                  <a:pt x="0" y="43"/>
                </a:cubicBezTo>
                <a:cubicBezTo>
                  <a:pt x="0" y="48"/>
                  <a:pt x="4" y="52"/>
                  <a:pt x="9" y="52"/>
                </a:cubicBezTo>
                <a:close/>
                <a:moveTo>
                  <a:pt x="43" y="78"/>
                </a:moveTo>
                <a:cubicBezTo>
                  <a:pt x="39" y="78"/>
                  <a:pt x="35" y="82"/>
                  <a:pt x="35" y="87"/>
                </a:cubicBezTo>
                <a:cubicBezTo>
                  <a:pt x="35" y="95"/>
                  <a:pt x="35" y="95"/>
                  <a:pt x="35" y="95"/>
                </a:cubicBezTo>
                <a:cubicBezTo>
                  <a:pt x="35" y="100"/>
                  <a:pt x="39" y="104"/>
                  <a:pt x="43" y="104"/>
                </a:cubicBezTo>
                <a:cubicBezTo>
                  <a:pt x="48" y="104"/>
                  <a:pt x="52" y="100"/>
                  <a:pt x="52" y="95"/>
                </a:cubicBezTo>
                <a:cubicBezTo>
                  <a:pt x="52" y="87"/>
                  <a:pt x="52" y="87"/>
                  <a:pt x="52" y="87"/>
                </a:cubicBezTo>
                <a:cubicBezTo>
                  <a:pt x="52" y="82"/>
                  <a:pt x="48" y="78"/>
                  <a:pt x="43" y="78"/>
                </a:cubicBezTo>
                <a:close/>
                <a:moveTo>
                  <a:pt x="43" y="121"/>
                </a:moveTo>
                <a:cubicBezTo>
                  <a:pt x="39" y="121"/>
                  <a:pt x="35" y="125"/>
                  <a:pt x="35" y="130"/>
                </a:cubicBezTo>
                <a:cubicBezTo>
                  <a:pt x="35" y="139"/>
                  <a:pt x="35" y="139"/>
                  <a:pt x="35" y="139"/>
                </a:cubicBezTo>
                <a:cubicBezTo>
                  <a:pt x="35" y="143"/>
                  <a:pt x="39" y="147"/>
                  <a:pt x="43" y="147"/>
                </a:cubicBezTo>
                <a:cubicBezTo>
                  <a:pt x="48" y="147"/>
                  <a:pt x="52" y="143"/>
                  <a:pt x="52" y="139"/>
                </a:cubicBezTo>
                <a:cubicBezTo>
                  <a:pt x="52" y="130"/>
                  <a:pt x="52" y="130"/>
                  <a:pt x="52" y="130"/>
                </a:cubicBezTo>
                <a:cubicBezTo>
                  <a:pt x="52" y="125"/>
                  <a:pt x="48" y="121"/>
                  <a:pt x="43" y="121"/>
                </a:cubicBezTo>
                <a:close/>
                <a:moveTo>
                  <a:pt x="43" y="165"/>
                </a:moveTo>
                <a:cubicBezTo>
                  <a:pt x="39" y="165"/>
                  <a:pt x="35" y="169"/>
                  <a:pt x="35" y="173"/>
                </a:cubicBezTo>
                <a:cubicBezTo>
                  <a:pt x="35" y="182"/>
                  <a:pt x="35" y="182"/>
                  <a:pt x="35" y="182"/>
                </a:cubicBezTo>
                <a:cubicBezTo>
                  <a:pt x="35" y="187"/>
                  <a:pt x="39" y="191"/>
                  <a:pt x="43" y="191"/>
                </a:cubicBezTo>
                <a:cubicBezTo>
                  <a:pt x="48" y="191"/>
                  <a:pt x="52" y="187"/>
                  <a:pt x="52" y="182"/>
                </a:cubicBezTo>
                <a:cubicBezTo>
                  <a:pt x="52" y="173"/>
                  <a:pt x="52" y="173"/>
                  <a:pt x="52" y="173"/>
                </a:cubicBezTo>
                <a:cubicBezTo>
                  <a:pt x="52" y="169"/>
                  <a:pt x="48" y="165"/>
                  <a:pt x="43" y="165"/>
                </a:cubicBezTo>
                <a:close/>
                <a:moveTo>
                  <a:pt x="43" y="208"/>
                </a:moveTo>
                <a:cubicBezTo>
                  <a:pt x="39" y="208"/>
                  <a:pt x="35" y="212"/>
                  <a:pt x="35" y="217"/>
                </a:cubicBezTo>
                <a:cubicBezTo>
                  <a:pt x="35" y="225"/>
                  <a:pt x="35" y="225"/>
                  <a:pt x="35" y="225"/>
                </a:cubicBezTo>
                <a:cubicBezTo>
                  <a:pt x="35" y="230"/>
                  <a:pt x="39" y="234"/>
                  <a:pt x="43" y="234"/>
                </a:cubicBezTo>
                <a:cubicBezTo>
                  <a:pt x="48" y="234"/>
                  <a:pt x="52" y="230"/>
                  <a:pt x="52" y="225"/>
                </a:cubicBezTo>
                <a:cubicBezTo>
                  <a:pt x="52" y="217"/>
                  <a:pt x="52" y="217"/>
                  <a:pt x="52" y="217"/>
                </a:cubicBezTo>
                <a:cubicBezTo>
                  <a:pt x="52" y="212"/>
                  <a:pt x="48" y="208"/>
                  <a:pt x="43" y="208"/>
                </a:cubicBezTo>
                <a:close/>
                <a:moveTo>
                  <a:pt x="43" y="251"/>
                </a:moveTo>
                <a:cubicBezTo>
                  <a:pt x="39" y="251"/>
                  <a:pt x="35" y="255"/>
                  <a:pt x="35" y="260"/>
                </a:cubicBezTo>
                <a:cubicBezTo>
                  <a:pt x="35" y="268"/>
                  <a:pt x="35" y="268"/>
                  <a:pt x="35" y="268"/>
                </a:cubicBezTo>
                <a:cubicBezTo>
                  <a:pt x="35" y="273"/>
                  <a:pt x="39" y="277"/>
                  <a:pt x="43" y="277"/>
                </a:cubicBezTo>
                <a:cubicBezTo>
                  <a:pt x="48" y="277"/>
                  <a:pt x="52" y="273"/>
                  <a:pt x="52" y="268"/>
                </a:cubicBezTo>
                <a:cubicBezTo>
                  <a:pt x="52" y="260"/>
                  <a:pt x="52" y="260"/>
                  <a:pt x="52" y="260"/>
                </a:cubicBezTo>
                <a:cubicBezTo>
                  <a:pt x="52" y="255"/>
                  <a:pt x="48" y="251"/>
                  <a:pt x="43" y="251"/>
                </a:cubicBezTo>
                <a:close/>
                <a:moveTo>
                  <a:pt x="43" y="294"/>
                </a:moveTo>
                <a:cubicBezTo>
                  <a:pt x="39" y="294"/>
                  <a:pt x="35" y="298"/>
                  <a:pt x="35" y="303"/>
                </a:cubicBezTo>
                <a:cubicBezTo>
                  <a:pt x="35" y="312"/>
                  <a:pt x="35" y="312"/>
                  <a:pt x="35" y="312"/>
                </a:cubicBezTo>
                <a:cubicBezTo>
                  <a:pt x="35" y="317"/>
                  <a:pt x="39" y="320"/>
                  <a:pt x="43" y="320"/>
                </a:cubicBezTo>
                <a:cubicBezTo>
                  <a:pt x="48" y="320"/>
                  <a:pt x="52" y="317"/>
                  <a:pt x="52" y="312"/>
                </a:cubicBezTo>
                <a:cubicBezTo>
                  <a:pt x="52" y="303"/>
                  <a:pt x="52" y="303"/>
                  <a:pt x="52" y="303"/>
                </a:cubicBezTo>
                <a:cubicBezTo>
                  <a:pt x="52" y="298"/>
                  <a:pt x="48" y="294"/>
                  <a:pt x="43" y="294"/>
                </a:cubicBezTo>
                <a:close/>
                <a:moveTo>
                  <a:pt x="43" y="338"/>
                </a:moveTo>
                <a:cubicBezTo>
                  <a:pt x="39" y="338"/>
                  <a:pt x="35" y="342"/>
                  <a:pt x="35" y="346"/>
                </a:cubicBezTo>
                <a:cubicBezTo>
                  <a:pt x="35" y="355"/>
                  <a:pt x="35" y="355"/>
                  <a:pt x="35" y="355"/>
                </a:cubicBezTo>
                <a:cubicBezTo>
                  <a:pt x="35" y="360"/>
                  <a:pt x="39" y="364"/>
                  <a:pt x="43" y="364"/>
                </a:cubicBezTo>
                <a:cubicBezTo>
                  <a:pt x="48" y="364"/>
                  <a:pt x="52" y="360"/>
                  <a:pt x="52" y="355"/>
                </a:cubicBezTo>
                <a:cubicBezTo>
                  <a:pt x="52" y="346"/>
                  <a:pt x="52" y="346"/>
                  <a:pt x="52" y="346"/>
                </a:cubicBezTo>
                <a:cubicBezTo>
                  <a:pt x="52" y="342"/>
                  <a:pt x="48" y="338"/>
                  <a:pt x="43" y="338"/>
                </a:cubicBezTo>
                <a:close/>
                <a:moveTo>
                  <a:pt x="43" y="381"/>
                </a:moveTo>
                <a:cubicBezTo>
                  <a:pt x="39" y="381"/>
                  <a:pt x="35" y="385"/>
                  <a:pt x="35" y="390"/>
                </a:cubicBezTo>
                <a:cubicBezTo>
                  <a:pt x="35" y="398"/>
                  <a:pt x="35" y="398"/>
                  <a:pt x="35" y="398"/>
                </a:cubicBezTo>
                <a:cubicBezTo>
                  <a:pt x="35" y="403"/>
                  <a:pt x="39" y="407"/>
                  <a:pt x="43" y="407"/>
                </a:cubicBezTo>
                <a:cubicBezTo>
                  <a:pt x="48" y="407"/>
                  <a:pt x="52" y="403"/>
                  <a:pt x="52" y="398"/>
                </a:cubicBezTo>
                <a:cubicBezTo>
                  <a:pt x="52" y="390"/>
                  <a:pt x="52" y="390"/>
                  <a:pt x="52" y="390"/>
                </a:cubicBezTo>
                <a:cubicBezTo>
                  <a:pt x="52" y="385"/>
                  <a:pt x="48" y="381"/>
                  <a:pt x="43" y="381"/>
                </a:cubicBezTo>
                <a:close/>
                <a:moveTo>
                  <a:pt x="43" y="424"/>
                </a:moveTo>
                <a:cubicBezTo>
                  <a:pt x="39" y="424"/>
                  <a:pt x="35" y="428"/>
                  <a:pt x="35" y="433"/>
                </a:cubicBezTo>
                <a:cubicBezTo>
                  <a:pt x="35" y="442"/>
                  <a:pt x="35" y="442"/>
                  <a:pt x="35" y="442"/>
                </a:cubicBezTo>
                <a:cubicBezTo>
                  <a:pt x="35" y="446"/>
                  <a:pt x="39" y="450"/>
                  <a:pt x="43" y="450"/>
                </a:cubicBezTo>
                <a:cubicBezTo>
                  <a:pt x="48" y="450"/>
                  <a:pt x="52" y="446"/>
                  <a:pt x="52" y="442"/>
                </a:cubicBezTo>
                <a:cubicBezTo>
                  <a:pt x="52" y="433"/>
                  <a:pt x="52" y="433"/>
                  <a:pt x="52" y="433"/>
                </a:cubicBezTo>
                <a:cubicBezTo>
                  <a:pt x="52" y="428"/>
                  <a:pt x="48" y="424"/>
                  <a:pt x="43" y="424"/>
                </a:cubicBezTo>
                <a:close/>
                <a:moveTo>
                  <a:pt x="485" y="78"/>
                </a:moveTo>
                <a:cubicBezTo>
                  <a:pt x="485" y="73"/>
                  <a:pt x="481" y="69"/>
                  <a:pt x="476" y="69"/>
                </a:cubicBezTo>
                <a:cubicBezTo>
                  <a:pt x="471" y="69"/>
                  <a:pt x="467" y="73"/>
                  <a:pt x="467" y="78"/>
                </a:cubicBezTo>
                <a:cubicBezTo>
                  <a:pt x="467" y="87"/>
                  <a:pt x="467" y="87"/>
                  <a:pt x="467" y="87"/>
                </a:cubicBezTo>
                <a:cubicBezTo>
                  <a:pt x="467" y="92"/>
                  <a:pt x="471" y="95"/>
                  <a:pt x="476" y="95"/>
                </a:cubicBezTo>
                <a:cubicBezTo>
                  <a:pt x="481" y="95"/>
                  <a:pt x="485" y="92"/>
                  <a:pt x="485" y="87"/>
                </a:cubicBezTo>
                <a:lnTo>
                  <a:pt x="485" y="78"/>
                </a:lnTo>
                <a:close/>
                <a:moveTo>
                  <a:pt x="485" y="121"/>
                </a:moveTo>
                <a:cubicBezTo>
                  <a:pt x="485" y="117"/>
                  <a:pt x="481" y="113"/>
                  <a:pt x="476" y="113"/>
                </a:cubicBezTo>
                <a:cubicBezTo>
                  <a:pt x="471" y="113"/>
                  <a:pt x="467" y="117"/>
                  <a:pt x="467" y="121"/>
                </a:cubicBezTo>
                <a:cubicBezTo>
                  <a:pt x="467" y="130"/>
                  <a:pt x="467" y="130"/>
                  <a:pt x="467" y="130"/>
                </a:cubicBezTo>
                <a:cubicBezTo>
                  <a:pt x="467" y="135"/>
                  <a:pt x="471" y="139"/>
                  <a:pt x="476" y="139"/>
                </a:cubicBezTo>
                <a:cubicBezTo>
                  <a:pt x="481" y="139"/>
                  <a:pt x="485" y="135"/>
                  <a:pt x="485" y="130"/>
                </a:cubicBezTo>
                <a:lnTo>
                  <a:pt x="485" y="121"/>
                </a:lnTo>
                <a:close/>
                <a:moveTo>
                  <a:pt x="485" y="165"/>
                </a:moveTo>
                <a:cubicBezTo>
                  <a:pt x="485" y="160"/>
                  <a:pt x="481" y="156"/>
                  <a:pt x="476" y="156"/>
                </a:cubicBezTo>
                <a:cubicBezTo>
                  <a:pt x="471" y="156"/>
                  <a:pt x="467" y="160"/>
                  <a:pt x="467" y="165"/>
                </a:cubicBezTo>
                <a:cubicBezTo>
                  <a:pt x="467" y="173"/>
                  <a:pt x="467" y="173"/>
                  <a:pt x="467" y="173"/>
                </a:cubicBezTo>
                <a:cubicBezTo>
                  <a:pt x="467" y="178"/>
                  <a:pt x="471" y="182"/>
                  <a:pt x="476" y="182"/>
                </a:cubicBezTo>
                <a:cubicBezTo>
                  <a:pt x="481" y="182"/>
                  <a:pt x="485" y="178"/>
                  <a:pt x="485" y="173"/>
                </a:cubicBezTo>
                <a:lnTo>
                  <a:pt x="485" y="165"/>
                </a:lnTo>
                <a:close/>
                <a:moveTo>
                  <a:pt x="485" y="208"/>
                </a:moveTo>
                <a:cubicBezTo>
                  <a:pt x="485" y="203"/>
                  <a:pt x="481" y="199"/>
                  <a:pt x="476" y="199"/>
                </a:cubicBezTo>
                <a:cubicBezTo>
                  <a:pt x="471" y="199"/>
                  <a:pt x="467" y="203"/>
                  <a:pt x="467" y="208"/>
                </a:cubicBezTo>
                <a:cubicBezTo>
                  <a:pt x="467" y="217"/>
                  <a:pt x="467" y="217"/>
                  <a:pt x="467" y="217"/>
                </a:cubicBezTo>
                <a:cubicBezTo>
                  <a:pt x="467" y="221"/>
                  <a:pt x="471" y="225"/>
                  <a:pt x="476" y="225"/>
                </a:cubicBezTo>
                <a:cubicBezTo>
                  <a:pt x="481" y="225"/>
                  <a:pt x="485" y="221"/>
                  <a:pt x="485" y="217"/>
                </a:cubicBezTo>
                <a:lnTo>
                  <a:pt x="485" y="208"/>
                </a:lnTo>
                <a:close/>
                <a:moveTo>
                  <a:pt x="485" y="251"/>
                </a:moveTo>
                <a:cubicBezTo>
                  <a:pt x="485" y="246"/>
                  <a:pt x="481" y="243"/>
                  <a:pt x="476" y="243"/>
                </a:cubicBezTo>
                <a:cubicBezTo>
                  <a:pt x="471" y="243"/>
                  <a:pt x="467" y="246"/>
                  <a:pt x="467" y="251"/>
                </a:cubicBezTo>
                <a:cubicBezTo>
                  <a:pt x="467" y="260"/>
                  <a:pt x="467" y="260"/>
                  <a:pt x="467" y="260"/>
                </a:cubicBezTo>
                <a:cubicBezTo>
                  <a:pt x="467" y="265"/>
                  <a:pt x="471" y="268"/>
                  <a:pt x="476" y="268"/>
                </a:cubicBezTo>
                <a:cubicBezTo>
                  <a:pt x="481" y="268"/>
                  <a:pt x="485" y="265"/>
                  <a:pt x="485" y="260"/>
                </a:cubicBezTo>
                <a:lnTo>
                  <a:pt x="485" y="251"/>
                </a:lnTo>
                <a:close/>
                <a:moveTo>
                  <a:pt x="485" y="294"/>
                </a:moveTo>
                <a:cubicBezTo>
                  <a:pt x="485" y="290"/>
                  <a:pt x="481" y="286"/>
                  <a:pt x="476" y="286"/>
                </a:cubicBezTo>
                <a:cubicBezTo>
                  <a:pt x="471" y="286"/>
                  <a:pt x="467" y="290"/>
                  <a:pt x="467" y="294"/>
                </a:cubicBezTo>
                <a:cubicBezTo>
                  <a:pt x="467" y="303"/>
                  <a:pt x="467" y="303"/>
                  <a:pt x="467" y="303"/>
                </a:cubicBezTo>
                <a:cubicBezTo>
                  <a:pt x="467" y="308"/>
                  <a:pt x="471" y="312"/>
                  <a:pt x="476" y="312"/>
                </a:cubicBezTo>
                <a:cubicBezTo>
                  <a:pt x="481" y="312"/>
                  <a:pt x="485" y="308"/>
                  <a:pt x="485" y="303"/>
                </a:cubicBezTo>
                <a:lnTo>
                  <a:pt x="485" y="294"/>
                </a:lnTo>
                <a:close/>
                <a:moveTo>
                  <a:pt x="476" y="329"/>
                </a:moveTo>
                <a:cubicBezTo>
                  <a:pt x="471" y="329"/>
                  <a:pt x="467" y="333"/>
                  <a:pt x="467" y="338"/>
                </a:cubicBezTo>
                <a:cubicBezTo>
                  <a:pt x="467" y="346"/>
                  <a:pt x="467" y="346"/>
                  <a:pt x="467" y="346"/>
                </a:cubicBezTo>
                <a:cubicBezTo>
                  <a:pt x="467" y="351"/>
                  <a:pt x="471" y="355"/>
                  <a:pt x="476" y="355"/>
                </a:cubicBezTo>
                <a:cubicBezTo>
                  <a:pt x="481" y="355"/>
                  <a:pt x="485" y="351"/>
                  <a:pt x="485" y="346"/>
                </a:cubicBezTo>
                <a:cubicBezTo>
                  <a:pt x="485" y="338"/>
                  <a:pt x="485" y="338"/>
                  <a:pt x="485" y="338"/>
                </a:cubicBezTo>
                <a:cubicBezTo>
                  <a:pt x="485" y="333"/>
                  <a:pt x="481" y="329"/>
                  <a:pt x="476" y="329"/>
                </a:cubicBezTo>
                <a:close/>
                <a:moveTo>
                  <a:pt x="476" y="450"/>
                </a:moveTo>
                <a:cubicBezTo>
                  <a:pt x="481" y="450"/>
                  <a:pt x="485" y="446"/>
                  <a:pt x="485" y="442"/>
                </a:cubicBezTo>
                <a:cubicBezTo>
                  <a:pt x="485" y="433"/>
                  <a:pt x="485" y="433"/>
                  <a:pt x="485" y="433"/>
                </a:cubicBezTo>
                <a:cubicBezTo>
                  <a:pt x="485" y="428"/>
                  <a:pt x="481" y="424"/>
                  <a:pt x="476" y="424"/>
                </a:cubicBezTo>
                <a:cubicBezTo>
                  <a:pt x="471" y="424"/>
                  <a:pt x="467" y="428"/>
                  <a:pt x="467" y="433"/>
                </a:cubicBezTo>
                <a:cubicBezTo>
                  <a:pt x="467" y="442"/>
                  <a:pt x="467" y="442"/>
                  <a:pt x="467" y="442"/>
                </a:cubicBezTo>
                <a:cubicBezTo>
                  <a:pt x="467" y="446"/>
                  <a:pt x="471" y="450"/>
                  <a:pt x="476" y="450"/>
                </a:cubicBezTo>
                <a:close/>
                <a:moveTo>
                  <a:pt x="43" y="468"/>
                </a:moveTo>
                <a:cubicBezTo>
                  <a:pt x="9" y="468"/>
                  <a:pt x="9" y="468"/>
                  <a:pt x="9" y="468"/>
                </a:cubicBezTo>
                <a:cubicBezTo>
                  <a:pt x="4" y="468"/>
                  <a:pt x="0" y="471"/>
                  <a:pt x="0" y="476"/>
                </a:cubicBezTo>
                <a:cubicBezTo>
                  <a:pt x="0" y="481"/>
                  <a:pt x="4" y="485"/>
                  <a:pt x="9" y="485"/>
                </a:cubicBezTo>
                <a:cubicBezTo>
                  <a:pt x="35" y="485"/>
                  <a:pt x="35" y="485"/>
                  <a:pt x="35" y="485"/>
                </a:cubicBezTo>
                <a:cubicBezTo>
                  <a:pt x="35" y="511"/>
                  <a:pt x="35" y="511"/>
                  <a:pt x="35" y="511"/>
                </a:cubicBezTo>
                <a:cubicBezTo>
                  <a:pt x="35" y="516"/>
                  <a:pt x="39" y="519"/>
                  <a:pt x="43" y="519"/>
                </a:cubicBezTo>
                <a:cubicBezTo>
                  <a:pt x="48" y="519"/>
                  <a:pt x="52" y="516"/>
                  <a:pt x="52" y="511"/>
                </a:cubicBezTo>
                <a:cubicBezTo>
                  <a:pt x="52" y="476"/>
                  <a:pt x="52" y="476"/>
                  <a:pt x="52" y="476"/>
                </a:cubicBezTo>
                <a:cubicBezTo>
                  <a:pt x="52" y="471"/>
                  <a:pt x="48" y="468"/>
                  <a:pt x="43" y="4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" name="Freeform 14"/>
          <p:cNvSpPr>
            <a:spLocks noEditPoints="1"/>
          </p:cNvSpPr>
          <p:nvPr/>
        </p:nvSpPr>
        <p:spPr bwMode="auto">
          <a:xfrm>
            <a:off x="10828878" y="5484262"/>
            <a:ext cx="461514" cy="479612"/>
          </a:xfrm>
          <a:custGeom>
            <a:avLst/>
            <a:gdLst>
              <a:gd name="T0" fmla="*/ 35 w 502"/>
              <a:gd name="T1" fmla="*/ 390 h 519"/>
              <a:gd name="T2" fmla="*/ 35 w 502"/>
              <a:gd name="T3" fmla="*/ 459 h 519"/>
              <a:gd name="T4" fmla="*/ 44 w 502"/>
              <a:gd name="T5" fmla="*/ 329 h 519"/>
              <a:gd name="T6" fmla="*/ 52 w 502"/>
              <a:gd name="T7" fmla="*/ 338 h 519"/>
              <a:gd name="T8" fmla="*/ 78 w 502"/>
              <a:gd name="T9" fmla="*/ 416 h 519"/>
              <a:gd name="T10" fmla="*/ 69 w 502"/>
              <a:gd name="T11" fmla="*/ 338 h 519"/>
              <a:gd name="T12" fmla="*/ 78 w 502"/>
              <a:gd name="T13" fmla="*/ 329 h 519"/>
              <a:gd name="T14" fmla="*/ 87 w 502"/>
              <a:gd name="T15" fmla="*/ 459 h 519"/>
              <a:gd name="T16" fmla="*/ 9 w 502"/>
              <a:gd name="T17" fmla="*/ 294 h 519"/>
              <a:gd name="T18" fmla="*/ 87 w 502"/>
              <a:gd name="T19" fmla="*/ 268 h 519"/>
              <a:gd name="T20" fmla="*/ 139 w 502"/>
              <a:gd name="T21" fmla="*/ 61 h 519"/>
              <a:gd name="T22" fmla="*/ 260 w 502"/>
              <a:gd name="T23" fmla="*/ 61 h 519"/>
              <a:gd name="T24" fmla="*/ 320 w 502"/>
              <a:gd name="T25" fmla="*/ 216 h 519"/>
              <a:gd name="T26" fmla="*/ 355 w 502"/>
              <a:gd name="T27" fmla="*/ 199 h 519"/>
              <a:gd name="T28" fmla="*/ 381 w 502"/>
              <a:gd name="T29" fmla="*/ 242 h 519"/>
              <a:gd name="T30" fmla="*/ 416 w 502"/>
              <a:gd name="T31" fmla="*/ 61 h 519"/>
              <a:gd name="T32" fmla="*/ 502 w 502"/>
              <a:gd name="T33" fmla="*/ 104 h 519"/>
              <a:gd name="T34" fmla="*/ 113 w 502"/>
              <a:gd name="T35" fmla="*/ 519 h 519"/>
              <a:gd name="T36" fmla="*/ 468 w 502"/>
              <a:gd name="T37" fmla="*/ 158 h 519"/>
              <a:gd name="T38" fmla="*/ 450 w 502"/>
              <a:gd name="T39" fmla="*/ 210 h 519"/>
              <a:gd name="T40" fmla="*/ 450 w 502"/>
              <a:gd name="T41" fmla="*/ 192 h 519"/>
              <a:gd name="T42" fmla="*/ 468 w 502"/>
              <a:gd name="T43" fmla="*/ 244 h 519"/>
              <a:gd name="T44" fmla="*/ 459 w 502"/>
              <a:gd name="T45" fmla="*/ 322 h 519"/>
              <a:gd name="T46" fmla="*/ 450 w 502"/>
              <a:gd name="T47" fmla="*/ 313 h 519"/>
              <a:gd name="T48" fmla="*/ 459 w 502"/>
              <a:gd name="T49" fmla="*/ 339 h 519"/>
              <a:gd name="T50" fmla="*/ 468 w 502"/>
              <a:gd name="T51" fmla="*/ 417 h 519"/>
              <a:gd name="T52" fmla="*/ 450 w 502"/>
              <a:gd name="T53" fmla="*/ 469 h 519"/>
              <a:gd name="T54" fmla="*/ 450 w 502"/>
              <a:gd name="T55" fmla="*/ 452 h 519"/>
              <a:gd name="T56" fmla="*/ 433 w 502"/>
              <a:gd name="T57" fmla="*/ 140 h 519"/>
              <a:gd name="T58" fmla="*/ 424 w 502"/>
              <a:gd name="T59" fmla="*/ 218 h 519"/>
              <a:gd name="T60" fmla="*/ 416 w 502"/>
              <a:gd name="T61" fmla="*/ 210 h 519"/>
              <a:gd name="T62" fmla="*/ 424 w 502"/>
              <a:gd name="T63" fmla="*/ 235 h 519"/>
              <a:gd name="T64" fmla="*/ 433 w 502"/>
              <a:gd name="T65" fmla="*/ 313 h 519"/>
              <a:gd name="T66" fmla="*/ 416 w 502"/>
              <a:gd name="T67" fmla="*/ 365 h 519"/>
              <a:gd name="T68" fmla="*/ 416 w 502"/>
              <a:gd name="T69" fmla="*/ 348 h 519"/>
              <a:gd name="T70" fmla="*/ 433 w 502"/>
              <a:gd name="T71" fmla="*/ 400 h 519"/>
              <a:gd name="T72" fmla="*/ 424 w 502"/>
              <a:gd name="T73" fmla="*/ 478 h 519"/>
              <a:gd name="T74" fmla="*/ 416 w 502"/>
              <a:gd name="T75" fmla="*/ 469 h 519"/>
              <a:gd name="T76" fmla="*/ 173 w 502"/>
              <a:gd name="T77" fmla="*/ 485 h 519"/>
              <a:gd name="T78" fmla="*/ 147 w 502"/>
              <a:gd name="T79" fmla="*/ 450 h 519"/>
              <a:gd name="T80" fmla="*/ 139 w 502"/>
              <a:gd name="T81" fmla="*/ 407 h 519"/>
              <a:gd name="T82" fmla="*/ 147 w 502"/>
              <a:gd name="T83" fmla="*/ 364 h 519"/>
              <a:gd name="T84" fmla="*/ 251 w 502"/>
              <a:gd name="T85" fmla="*/ 260 h 519"/>
              <a:gd name="T86" fmla="*/ 191 w 502"/>
              <a:gd name="T87" fmla="*/ 372 h 519"/>
              <a:gd name="T88" fmla="*/ 208 w 502"/>
              <a:gd name="T89" fmla="*/ 502 h 519"/>
              <a:gd name="T90" fmla="*/ 243 w 502"/>
              <a:gd name="T91" fmla="*/ 502 h 519"/>
              <a:gd name="T92" fmla="*/ 277 w 502"/>
              <a:gd name="T93" fmla="*/ 502 h 519"/>
              <a:gd name="T94" fmla="*/ 312 w 502"/>
              <a:gd name="T95" fmla="*/ 502 h 519"/>
              <a:gd name="T96" fmla="*/ 346 w 502"/>
              <a:gd name="T97" fmla="*/ 502 h 519"/>
              <a:gd name="T98" fmla="*/ 381 w 502"/>
              <a:gd name="T99" fmla="*/ 502 h 519"/>
              <a:gd name="T100" fmla="*/ 251 w 502"/>
              <a:gd name="T101" fmla="*/ 260 h 519"/>
              <a:gd name="T102" fmla="*/ 243 w 502"/>
              <a:gd name="T103" fmla="*/ 104 h 519"/>
              <a:gd name="T104" fmla="*/ 225 w 502"/>
              <a:gd name="T105" fmla="*/ 69 h 519"/>
              <a:gd name="T106" fmla="*/ 208 w 502"/>
              <a:gd name="T107" fmla="*/ 242 h 519"/>
              <a:gd name="T108" fmla="*/ 208 w 502"/>
              <a:gd name="T109" fmla="*/ 104 h 519"/>
              <a:gd name="T110" fmla="*/ 191 w 502"/>
              <a:gd name="T111" fmla="*/ 43 h 519"/>
              <a:gd name="T112" fmla="*/ 182 w 502"/>
              <a:gd name="T113" fmla="*/ 242 h 519"/>
              <a:gd name="T114" fmla="*/ 173 w 502"/>
              <a:gd name="T115" fmla="*/ 251 h 519"/>
              <a:gd name="T116" fmla="*/ 139 w 502"/>
              <a:gd name="T117" fmla="*/ 104 h 519"/>
              <a:gd name="T118" fmla="*/ 113 w 502"/>
              <a:gd name="T119" fmla="*/ 329 h 519"/>
              <a:gd name="T120" fmla="*/ 78 w 502"/>
              <a:gd name="T121" fmla="*/ 312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02" h="519">
                <a:moveTo>
                  <a:pt x="52" y="390"/>
                </a:moveTo>
                <a:cubicBezTo>
                  <a:pt x="52" y="407"/>
                  <a:pt x="52" y="407"/>
                  <a:pt x="52" y="407"/>
                </a:cubicBezTo>
                <a:cubicBezTo>
                  <a:pt x="52" y="412"/>
                  <a:pt x="48" y="416"/>
                  <a:pt x="44" y="416"/>
                </a:cubicBezTo>
                <a:cubicBezTo>
                  <a:pt x="39" y="416"/>
                  <a:pt x="35" y="412"/>
                  <a:pt x="35" y="407"/>
                </a:cubicBezTo>
                <a:cubicBezTo>
                  <a:pt x="35" y="390"/>
                  <a:pt x="35" y="390"/>
                  <a:pt x="35" y="390"/>
                </a:cubicBezTo>
                <a:cubicBezTo>
                  <a:pt x="35" y="385"/>
                  <a:pt x="39" y="381"/>
                  <a:pt x="44" y="381"/>
                </a:cubicBezTo>
                <a:cubicBezTo>
                  <a:pt x="48" y="381"/>
                  <a:pt x="52" y="385"/>
                  <a:pt x="52" y="390"/>
                </a:cubicBezTo>
                <a:close/>
                <a:moveTo>
                  <a:pt x="44" y="433"/>
                </a:moveTo>
                <a:cubicBezTo>
                  <a:pt x="39" y="433"/>
                  <a:pt x="35" y="437"/>
                  <a:pt x="35" y="442"/>
                </a:cubicBezTo>
                <a:cubicBezTo>
                  <a:pt x="35" y="459"/>
                  <a:pt x="35" y="459"/>
                  <a:pt x="35" y="459"/>
                </a:cubicBezTo>
                <a:cubicBezTo>
                  <a:pt x="35" y="464"/>
                  <a:pt x="39" y="467"/>
                  <a:pt x="44" y="467"/>
                </a:cubicBezTo>
                <a:cubicBezTo>
                  <a:pt x="48" y="467"/>
                  <a:pt x="52" y="464"/>
                  <a:pt x="52" y="459"/>
                </a:cubicBezTo>
                <a:cubicBezTo>
                  <a:pt x="52" y="442"/>
                  <a:pt x="52" y="442"/>
                  <a:pt x="52" y="442"/>
                </a:cubicBezTo>
                <a:cubicBezTo>
                  <a:pt x="52" y="437"/>
                  <a:pt x="48" y="433"/>
                  <a:pt x="44" y="433"/>
                </a:cubicBezTo>
                <a:close/>
                <a:moveTo>
                  <a:pt x="44" y="329"/>
                </a:moveTo>
                <a:cubicBezTo>
                  <a:pt x="39" y="329"/>
                  <a:pt x="35" y="333"/>
                  <a:pt x="35" y="338"/>
                </a:cubicBezTo>
                <a:cubicBezTo>
                  <a:pt x="35" y="355"/>
                  <a:pt x="35" y="355"/>
                  <a:pt x="35" y="355"/>
                </a:cubicBezTo>
                <a:cubicBezTo>
                  <a:pt x="35" y="360"/>
                  <a:pt x="39" y="364"/>
                  <a:pt x="44" y="364"/>
                </a:cubicBezTo>
                <a:cubicBezTo>
                  <a:pt x="48" y="364"/>
                  <a:pt x="52" y="360"/>
                  <a:pt x="52" y="355"/>
                </a:cubicBezTo>
                <a:cubicBezTo>
                  <a:pt x="52" y="338"/>
                  <a:pt x="52" y="338"/>
                  <a:pt x="52" y="338"/>
                </a:cubicBezTo>
                <a:cubicBezTo>
                  <a:pt x="52" y="333"/>
                  <a:pt x="48" y="329"/>
                  <a:pt x="44" y="329"/>
                </a:cubicBezTo>
                <a:close/>
                <a:moveTo>
                  <a:pt x="78" y="381"/>
                </a:moveTo>
                <a:cubicBezTo>
                  <a:pt x="73" y="381"/>
                  <a:pt x="69" y="385"/>
                  <a:pt x="69" y="390"/>
                </a:cubicBezTo>
                <a:cubicBezTo>
                  <a:pt x="69" y="407"/>
                  <a:pt x="69" y="407"/>
                  <a:pt x="69" y="407"/>
                </a:cubicBezTo>
                <a:cubicBezTo>
                  <a:pt x="69" y="412"/>
                  <a:pt x="73" y="416"/>
                  <a:pt x="78" y="416"/>
                </a:cubicBezTo>
                <a:cubicBezTo>
                  <a:pt x="83" y="416"/>
                  <a:pt x="87" y="412"/>
                  <a:pt x="87" y="407"/>
                </a:cubicBezTo>
                <a:cubicBezTo>
                  <a:pt x="87" y="390"/>
                  <a:pt x="87" y="390"/>
                  <a:pt x="87" y="390"/>
                </a:cubicBezTo>
                <a:cubicBezTo>
                  <a:pt x="87" y="385"/>
                  <a:pt x="83" y="381"/>
                  <a:pt x="78" y="381"/>
                </a:cubicBezTo>
                <a:close/>
                <a:moveTo>
                  <a:pt x="78" y="329"/>
                </a:moveTo>
                <a:cubicBezTo>
                  <a:pt x="73" y="329"/>
                  <a:pt x="69" y="333"/>
                  <a:pt x="69" y="338"/>
                </a:cubicBezTo>
                <a:cubicBezTo>
                  <a:pt x="69" y="355"/>
                  <a:pt x="69" y="355"/>
                  <a:pt x="69" y="355"/>
                </a:cubicBezTo>
                <a:cubicBezTo>
                  <a:pt x="69" y="360"/>
                  <a:pt x="73" y="364"/>
                  <a:pt x="78" y="364"/>
                </a:cubicBezTo>
                <a:cubicBezTo>
                  <a:pt x="83" y="364"/>
                  <a:pt x="87" y="360"/>
                  <a:pt x="87" y="355"/>
                </a:cubicBezTo>
                <a:cubicBezTo>
                  <a:pt x="87" y="338"/>
                  <a:pt x="87" y="338"/>
                  <a:pt x="87" y="338"/>
                </a:cubicBezTo>
                <a:cubicBezTo>
                  <a:pt x="87" y="333"/>
                  <a:pt x="83" y="329"/>
                  <a:pt x="78" y="329"/>
                </a:cubicBezTo>
                <a:close/>
                <a:moveTo>
                  <a:pt x="78" y="433"/>
                </a:moveTo>
                <a:cubicBezTo>
                  <a:pt x="73" y="433"/>
                  <a:pt x="69" y="437"/>
                  <a:pt x="69" y="442"/>
                </a:cubicBezTo>
                <a:cubicBezTo>
                  <a:pt x="69" y="459"/>
                  <a:pt x="69" y="459"/>
                  <a:pt x="69" y="459"/>
                </a:cubicBezTo>
                <a:cubicBezTo>
                  <a:pt x="69" y="464"/>
                  <a:pt x="73" y="467"/>
                  <a:pt x="78" y="467"/>
                </a:cubicBezTo>
                <a:cubicBezTo>
                  <a:pt x="83" y="467"/>
                  <a:pt x="87" y="464"/>
                  <a:pt x="87" y="459"/>
                </a:cubicBezTo>
                <a:cubicBezTo>
                  <a:pt x="87" y="442"/>
                  <a:pt x="87" y="442"/>
                  <a:pt x="87" y="442"/>
                </a:cubicBezTo>
                <a:cubicBezTo>
                  <a:pt x="87" y="437"/>
                  <a:pt x="83" y="433"/>
                  <a:pt x="78" y="433"/>
                </a:cubicBezTo>
                <a:close/>
                <a:moveTo>
                  <a:pt x="0" y="511"/>
                </a:moveTo>
                <a:cubicBezTo>
                  <a:pt x="0" y="303"/>
                  <a:pt x="0" y="303"/>
                  <a:pt x="0" y="303"/>
                </a:cubicBezTo>
                <a:cubicBezTo>
                  <a:pt x="0" y="298"/>
                  <a:pt x="4" y="294"/>
                  <a:pt x="9" y="294"/>
                </a:cubicBezTo>
                <a:cubicBezTo>
                  <a:pt x="18" y="294"/>
                  <a:pt x="18" y="294"/>
                  <a:pt x="18" y="294"/>
                </a:cubicBezTo>
                <a:cubicBezTo>
                  <a:pt x="18" y="268"/>
                  <a:pt x="18" y="268"/>
                  <a:pt x="18" y="268"/>
                </a:cubicBezTo>
                <a:cubicBezTo>
                  <a:pt x="18" y="264"/>
                  <a:pt x="21" y="260"/>
                  <a:pt x="26" y="260"/>
                </a:cubicBezTo>
                <a:cubicBezTo>
                  <a:pt x="78" y="260"/>
                  <a:pt x="78" y="260"/>
                  <a:pt x="78" y="260"/>
                </a:cubicBezTo>
                <a:cubicBezTo>
                  <a:pt x="83" y="260"/>
                  <a:pt x="87" y="264"/>
                  <a:pt x="87" y="268"/>
                </a:cubicBezTo>
                <a:cubicBezTo>
                  <a:pt x="87" y="294"/>
                  <a:pt x="87" y="294"/>
                  <a:pt x="87" y="294"/>
                </a:cubicBezTo>
                <a:cubicBezTo>
                  <a:pt x="104" y="294"/>
                  <a:pt x="104" y="294"/>
                  <a:pt x="104" y="294"/>
                </a:cubicBezTo>
                <a:cubicBezTo>
                  <a:pt x="104" y="69"/>
                  <a:pt x="104" y="69"/>
                  <a:pt x="104" y="69"/>
                </a:cubicBezTo>
                <a:cubicBezTo>
                  <a:pt x="104" y="65"/>
                  <a:pt x="108" y="61"/>
                  <a:pt x="113" y="61"/>
                </a:cubicBezTo>
                <a:cubicBezTo>
                  <a:pt x="139" y="61"/>
                  <a:pt x="139" y="61"/>
                  <a:pt x="139" y="61"/>
                </a:cubicBezTo>
                <a:cubicBezTo>
                  <a:pt x="139" y="9"/>
                  <a:pt x="139" y="9"/>
                  <a:pt x="139" y="9"/>
                </a:cubicBezTo>
                <a:cubicBezTo>
                  <a:pt x="139" y="4"/>
                  <a:pt x="143" y="0"/>
                  <a:pt x="147" y="0"/>
                </a:cubicBezTo>
                <a:cubicBezTo>
                  <a:pt x="251" y="0"/>
                  <a:pt x="251" y="0"/>
                  <a:pt x="251" y="0"/>
                </a:cubicBezTo>
                <a:cubicBezTo>
                  <a:pt x="256" y="0"/>
                  <a:pt x="260" y="4"/>
                  <a:pt x="260" y="9"/>
                </a:cubicBezTo>
                <a:cubicBezTo>
                  <a:pt x="260" y="61"/>
                  <a:pt x="260" y="61"/>
                  <a:pt x="260" y="61"/>
                </a:cubicBezTo>
                <a:cubicBezTo>
                  <a:pt x="286" y="61"/>
                  <a:pt x="286" y="61"/>
                  <a:pt x="286" y="61"/>
                </a:cubicBezTo>
                <a:cubicBezTo>
                  <a:pt x="291" y="61"/>
                  <a:pt x="294" y="65"/>
                  <a:pt x="294" y="69"/>
                </a:cubicBezTo>
                <a:cubicBezTo>
                  <a:pt x="294" y="242"/>
                  <a:pt x="294" y="242"/>
                  <a:pt x="294" y="242"/>
                </a:cubicBezTo>
                <a:cubicBezTo>
                  <a:pt x="320" y="242"/>
                  <a:pt x="320" y="242"/>
                  <a:pt x="320" y="242"/>
                </a:cubicBezTo>
                <a:cubicBezTo>
                  <a:pt x="320" y="216"/>
                  <a:pt x="320" y="216"/>
                  <a:pt x="320" y="216"/>
                </a:cubicBezTo>
                <a:cubicBezTo>
                  <a:pt x="320" y="212"/>
                  <a:pt x="324" y="208"/>
                  <a:pt x="329" y="208"/>
                </a:cubicBezTo>
                <a:cubicBezTo>
                  <a:pt x="338" y="208"/>
                  <a:pt x="338" y="208"/>
                  <a:pt x="338" y="208"/>
                </a:cubicBezTo>
                <a:cubicBezTo>
                  <a:pt x="338" y="199"/>
                  <a:pt x="338" y="199"/>
                  <a:pt x="338" y="199"/>
                </a:cubicBezTo>
                <a:cubicBezTo>
                  <a:pt x="338" y="194"/>
                  <a:pt x="342" y="191"/>
                  <a:pt x="346" y="191"/>
                </a:cubicBezTo>
                <a:cubicBezTo>
                  <a:pt x="351" y="191"/>
                  <a:pt x="355" y="194"/>
                  <a:pt x="355" y="199"/>
                </a:cubicBezTo>
                <a:cubicBezTo>
                  <a:pt x="355" y="208"/>
                  <a:pt x="355" y="208"/>
                  <a:pt x="355" y="208"/>
                </a:cubicBezTo>
                <a:cubicBezTo>
                  <a:pt x="364" y="208"/>
                  <a:pt x="364" y="208"/>
                  <a:pt x="364" y="208"/>
                </a:cubicBezTo>
                <a:cubicBezTo>
                  <a:pt x="368" y="208"/>
                  <a:pt x="372" y="212"/>
                  <a:pt x="372" y="216"/>
                </a:cubicBezTo>
                <a:cubicBezTo>
                  <a:pt x="372" y="242"/>
                  <a:pt x="372" y="242"/>
                  <a:pt x="372" y="242"/>
                </a:cubicBezTo>
                <a:cubicBezTo>
                  <a:pt x="381" y="242"/>
                  <a:pt x="381" y="242"/>
                  <a:pt x="381" y="242"/>
                </a:cubicBezTo>
                <a:cubicBezTo>
                  <a:pt x="381" y="104"/>
                  <a:pt x="381" y="104"/>
                  <a:pt x="381" y="104"/>
                </a:cubicBezTo>
                <a:cubicBezTo>
                  <a:pt x="381" y="99"/>
                  <a:pt x="385" y="95"/>
                  <a:pt x="390" y="95"/>
                </a:cubicBezTo>
                <a:cubicBezTo>
                  <a:pt x="407" y="95"/>
                  <a:pt x="407" y="95"/>
                  <a:pt x="407" y="95"/>
                </a:cubicBezTo>
                <a:cubicBezTo>
                  <a:pt x="407" y="69"/>
                  <a:pt x="407" y="69"/>
                  <a:pt x="407" y="69"/>
                </a:cubicBezTo>
                <a:cubicBezTo>
                  <a:pt x="407" y="65"/>
                  <a:pt x="411" y="61"/>
                  <a:pt x="416" y="61"/>
                </a:cubicBezTo>
                <a:cubicBezTo>
                  <a:pt x="468" y="61"/>
                  <a:pt x="468" y="61"/>
                  <a:pt x="468" y="61"/>
                </a:cubicBezTo>
                <a:cubicBezTo>
                  <a:pt x="472" y="61"/>
                  <a:pt x="476" y="65"/>
                  <a:pt x="476" y="69"/>
                </a:cubicBezTo>
                <a:cubicBezTo>
                  <a:pt x="476" y="95"/>
                  <a:pt x="476" y="95"/>
                  <a:pt x="476" y="95"/>
                </a:cubicBezTo>
                <a:cubicBezTo>
                  <a:pt x="494" y="95"/>
                  <a:pt x="494" y="95"/>
                  <a:pt x="494" y="95"/>
                </a:cubicBezTo>
                <a:cubicBezTo>
                  <a:pt x="498" y="95"/>
                  <a:pt x="502" y="99"/>
                  <a:pt x="502" y="104"/>
                </a:cubicBezTo>
                <a:cubicBezTo>
                  <a:pt x="502" y="511"/>
                  <a:pt x="502" y="511"/>
                  <a:pt x="502" y="511"/>
                </a:cubicBezTo>
                <a:cubicBezTo>
                  <a:pt x="502" y="516"/>
                  <a:pt x="498" y="519"/>
                  <a:pt x="494" y="519"/>
                </a:cubicBezTo>
                <a:cubicBezTo>
                  <a:pt x="390" y="519"/>
                  <a:pt x="390" y="519"/>
                  <a:pt x="390" y="519"/>
                </a:cubicBezTo>
                <a:cubicBezTo>
                  <a:pt x="182" y="519"/>
                  <a:pt x="182" y="519"/>
                  <a:pt x="182" y="519"/>
                </a:cubicBezTo>
                <a:cubicBezTo>
                  <a:pt x="113" y="519"/>
                  <a:pt x="113" y="519"/>
                  <a:pt x="113" y="519"/>
                </a:cubicBezTo>
                <a:cubicBezTo>
                  <a:pt x="9" y="519"/>
                  <a:pt x="9" y="519"/>
                  <a:pt x="9" y="519"/>
                </a:cubicBezTo>
                <a:cubicBezTo>
                  <a:pt x="4" y="519"/>
                  <a:pt x="0" y="516"/>
                  <a:pt x="0" y="511"/>
                </a:cubicBezTo>
                <a:close/>
                <a:moveTo>
                  <a:pt x="450" y="158"/>
                </a:moveTo>
                <a:cubicBezTo>
                  <a:pt x="450" y="162"/>
                  <a:pt x="454" y="166"/>
                  <a:pt x="459" y="166"/>
                </a:cubicBezTo>
                <a:cubicBezTo>
                  <a:pt x="464" y="166"/>
                  <a:pt x="468" y="162"/>
                  <a:pt x="468" y="158"/>
                </a:cubicBezTo>
                <a:cubicBezTo>
                  <a:pt x="468" y="140"/>
                  <a:pt x="468" y="140"/>
                  <a:pt x="468" y="140"/>
                </a:cubicBezTo>
                <a:cubicBezTo>
                  <a:pt x="468" y="136"/>
                  <a:pt x="464" y="132"/>
                  <a:pt x="459" y="132"/>
                </a:cubicBezTo>
                <a:cubicBezTo>
                  <a:pt x="454" y="132"/>
                  <a:pt x="450" y="136"/>
                  <a:pt x="450" y="140"/>
                </a:cubicBezTo>
                <a:lnTo>
                  <a:pt x="450" y="158"/>
                </a:lnTo>
                <a:close/>
                <a:moveTo>
                  <a:pt x="450" y="210"/>
                </a:moveTo>
                <a:cubicBezTo>
                  <a:pt x="450" y="214"/>
                  <a:pt x="454" y="218"/>
                  <a:pt x="459" y="218"/>
                </a:cubicBezTo>
                <a:cubicBezTo>
                  <a:pt x="464" y="218"/>
                  <a:pt x="468" y="214"/>
                  <a:pt x="468" y="210"/>
                </a:cubicBezTo>
                <a:cubicBezTo>
                  <a:pt x="468" y="192"/>
                  <a:pt x="468" y="192"/>
                  <a:pt x="468" y="192"/>
                </a:cubicBezTo>
                <a:cubicBezTo>
                  <a:pt x="468" y="187"/>
                  <a:pt x="464" y="184"/>
                  <a:pt x="459" y="184"/>
                </a:cubicBezTo>
                <a:cubicBezTo>
                  <a:pt x="454" y="184"/>
                  <a:pt x="450" y="187"/>
                  <a:pt x="450" y="192"/>
                </a:cubicBezTo>
                <a:lnTo>
                  <a:pt x="450" y="210"/>
                </a:lnTo>
                <a:close/>
                <a:moveTo>
                  <a:pt x="450" y="261"/>
                </a:moveTo>
                <a:cubicBezTo>
                  <a:pt x="450" y="266"/>
                  <a:pt x="454" y="270"/>
                  <a:pt x="459" y="270"/>
                </a:cubicBezTo>
                <a:cubicBezTo>
                  <a:pt x="464" y="270"/>
                  <a:pt x="468" y="266"/>
                  <a:pt x="468" y="261"/>
                </a:cubicBezTo>
                <a:cubicBezTo>
                  <a:pt x="468" y="244"/>
                  <a:pt x="468" y="244"/>
                  <a:pt x="468" y="244"/>
                </a:cubicBezTo>
                <a:cubicBezTo>
                  <a:pt x="468" y="239"/>
                  <a:pt x="464" y="235"/>
                  <a:pt x="459" y="235"/>
                </a:cubicBezTo>
                <a:cubicBezTo>
                  <a:pt x="454" y="235"/>
                  <a:pt x="450" y="239"/>
                  <a:pt x="450" y="244"/>
                </a:cubicBezTo>
                <a:lnTo>
                  <a:pt x="450" y="261"/>
                </a:lnTo>
                <a:close/>
                <a:moveTo>
                  <a:pt x="450" y="313"/>
                </a:moveTo>
                <a:cubicBezTo>
                  <a:pt x="450" y="318"/>
                  <a:pt x="454" y="322"/>
                  <a:pt x="459" y="322"/>
                </a:cubicBezTo>
                <a:cubicBezTo>
                  <a:pt x="464" y="322"/>
                  <a:pt x="468" y="318"/>
                  <a:pt x="468" y="313"/>
                </a:cubicBezTo>
                <a:cubicBezTo>
                  <a:pt x="468" y="296"/>
                  <a:pt x="468" y="296"/>
                  <a:pt x="468" y="296"/>
                </a:cubicBezTo>
                <a:cubicBezTo>
                  <a:pt x="468" y="291"/>
                  <a:pt x="464" y="287"/>
                  <a:pt x="459" y="287"/>
                </a:cubicBezTo>
                <a:cubicBezTo>
                  <a:pt x="454" y="287"/>
                  <a:pt x="450" y="291"/>
                  <a:pt x="450" y="296"/>
                </a:cubicBezTo>
                <a:lnTo>
                  <a:pt x="450" y="313"/>
                </a:lnTo>
                <a:close/>
                <a:moveTo>
                  <a:pt x="450" y="365"/>
                </a:moveTo>
                <a:cubicBezTo>
                  <a:pt x="450" y="370"/>
                  <a:pt x="454" y="374"/>
                  <a:pt x="459" y="374"/>
                </a:cubicBezTo>
                <a:cubicBezTo>
                  <a:pt x="464" y="374"/>
                  <a:pt x="468" y="370"/>
                  <a:pt x="468" y="365"/>
                </a:cubicBezTo>
                <a:cubicBezTo>
                  <a:pt x="468" y="348"/>
                  <a:pt x="468" y="348"/>
                  <a:pt x="468" y="348"/>
                </a:cubicBezTo>
                <a:cubicBezTo>
                  <a:pt x="468" y="343"/>
                  <a:pt x="464" y="339"/>
                  <a:pt x="459" y="339"/>
                </a:cubicBezTo>
                <a:cubicBezTo>
                  <a:pt x="454" y="339"/>
                  <a:pt x="450" y="343"/>
                  <a:pt x="450" y="348"/>
                </a:cubicBezTo>
                <a:lnTo>
                  <a:pt x="450" y="365"/>
                </a:lnTo>
                <a:close/>
                <a:moveTo>
                  <a:pt x="450" y="417"/>
                </a:moveTo>
                <a:cubicBezTo>
                  <a:pt x="450" y="422"/>
                  <a:pt x="454" y="426"/>
                  <a:pt x="459" y="426"/>
                </a:cubicBezTo>
                <a:cubicBezTo>
                  <a:pt x="464" y="426"/>
                  <a:pt x="468" y="422"/>
                  <a:pt x="468" y="417"/>
                </a:cubicBezTo>
                <a:cubicBezTo>
                  <a:pt x="468" y="400"/>
                  <a:pt x="468" y="400"/>
                  <a:pt x="468" y="400"/>
                </a:cubicBezTo>
                <a:cubicBezTo>
                  <a:pt x="468" y="395"/>
                  <a:pt x="464" y="391"/>
                  <a:pt x="459" y="391"/>
                </a:cubicBezTo>
                <a:cubicBezTo>
                  <a:pt x="454" y="391"/>
                  <a:pt x="450" y="395"/>
                  <a:pt x="450" y="400"/>
                </a:cubicBezTo>
                <a:lnTo>
                  <a:pt x="450" y="417"/>
                </a:lnTo>
                <a:close/>
                <a:moveTo>
                  <a:pt x="450" y="469"/>
                </a:moveTo>
                <a:cubicBezTo>
                  <a:pt x="450" y="474"/>
                  <a:pt x="454" y="478"/>
                  <a:pt x="459" y="478"/>
                </a:cubicBezTo>
                <a:cubicBezTo>
                  <a:pt x="464" y="478"/>
                  <a:pt x="468" y="474"/>
                  <a:pt x="468" y="469"/>
                </a:cubicBezTo>
                <a:cubicBezTo>
                  <a:pt x="468" y="452"/>
                  <a:pt x="468" y="452"/>
                  <a:pt x="468" y="452"/>
                </a:cubicBezTo>
                <a:cubicBezTo>
                  <a:pt x="468" y="447"/>
                  <a:pt x="464" y="443"/>
                  <a:pt x="459" y="443"/>
                </a:cubicBezTo>
                <a:cubicBezTo>
                  <a:pt x="454" y="443"/>
                  <a:pt x="450" y="447"/>
                  <a:pt x="450" y="452"/>
                </a:cubicBezTo>
                <a:lnTo>
                  <a:pt x="450" y="469"/>
                </a:lnTo>
                <a:close/>
                <a:moveTo>
                  <a:pt x="416" y="158"/>
                </a:moveTo>
                <a:cubicBezTo>
                  <a:pt x="416" y="162"/>
                  <a:pt x="420" y="166"/>
                  <a:pt x="424" y="166"/>
                </a:cubicBezTo>
                <a:cubicBezTo>
                  <a:pt x="429" y="166"/>
                  <a:pt x="433" y="162"/>
                  <a:pt x="433" y="158"/>
                </a:cubicBezTo>
                <a:cubicBezTo>
                  <a:pt x="433" y="140"/>
                  <a:pt x="433" y="140"/>
                  <a:pt x="433" y="140"/>
                </a:cubicBezTo>
                <a:cubicBezTo>
                  <a:pt x="433" y="136"/>
                  <a:pt x="429" y="132"/>
                  <a:pt x="424" y="132"/>
                </a:cubicBezTo>
                <a:cubicBezTo>
                  <a:pt x="420" y="132"/>
                  <a:pt x="416" y="136"/>
                  <a:pt x="416" y="140"/>
                </a:cubicBezTo>
                <a:lnTo>
                  <a:pt x="416" y="158"/>
                </a:lnTo>
                <a:close/>
                <a:moveTo>
                  <a:pt x="416" y="210"/>
                </a:moveTo>
                <a:cubicBezTo>
                  <a:pt x="416" y="214"/>
                  <a:pt x="420" y="218"/>
                  <a:pt x="424" y="218"/>
                </a:cubicBezTo>
                <a:cubicBezTo>
                  <a:pt x="429" y="218"/>
                  <a:pt x="433" y="214"/>
                  <a:pt x="433" y="210"/>
                </a:cubicBezTo>
                <a:cubicBezTo>
                  <a:pt x="433" y="192"/>
                  <a:pt x="433" y="192"/>
                  <a:pt x="433" y="192"/>
                </a:cubicBezTo>
                <a:cubicBezTo>
                  <a:pt x="433" y="187"/>
                  <a:pt x="429" y="184"/>
                  <a:pt x="424" y="184"/>
                </a:cubicBezTo>
                <a:cubicBezTo>
                  <a:pt x="420" y="184"/>
                  <a:pt x="416" y="187"/>
                  <a:pt x="416" y="192"/>
                </a:cubicBezTo>
                <a:lnTo>
                  <a:pt x="416" y="210"/>
                </a:lnTo>
                <a:close/>
                <a:moveTo>
                  <a:pt x="416" y="261"/>
                </a:moveTo>
                <a:cubicBezTo>
                  <a:pt x="416" y="266"/>
                  <a:pt x="420" y="270"/>
                  <a:pt x="424" y="270"/>
                </a:cubicBezTo>
                <a:cubicBezTo>
                  <a:pt x="429" y="270"/>
                  <a:pt x="433" y="266"/>
                  <a:pt x="433" y="261"/>
                </a:cubicBezTo>
                <a:cubicBezTo>
                  <a:pt x="433" y="244"/>
                  <a:pt x="433" y="244"/>
                  <a:pt x="433" y="244"/>
                </a:cubicBezTo>
                <a:cubicBezTo>
                  <a:pt x="433" y="239"/>
                  <a:pt x="429" y="235"/>
                  <a:pt x="424" y="235"/>
                </a:cubicBezTo>
                <a:cubicBezTo>
                  <a:pt x="420" y="235"/>
                  <a:pt x="416" y="239"/>
                  <a:pt x="416" y="244"/>
                </a:cubicBezTo>
                <a:lnTo>
                  <a:pt x="416" y="261"/>
                </a:lnTo>
                <a:close/>
                <a:moveTo>
                  <a:pt x="416" y="313"/>
                </a:moveTo>
                <a:cubicBezTo>
                  <a:pt x="416" y="318"/>
                  <a:pt x="420" y="322"/>
                  <a:pt x="424" y="322"/>
                </a:cubicBezTo>
                <a:cubicBezTo>
                  <a:pt x="429" y="322"/>
                  <a:pt x="433" y="318"/>
                  <a:pt x="433" y="313"/>
                </a:cubicBezTo>
                <a:cubicBezTo>
                  <a:pt x="433" y="296"/>
                  <a:pt x="433" y="296"/>
                  <a:pt x="433" y="296"/>
                </a:cubicBezTo>
                <a:cubicBezTo>
                  <a:pt x="433" y="291"/>
                  <a:pt x="429" y="287"/>
                  <a:pt x="424" y="287"/>
                </a:cubicBezTo>
                <a:cubicBezTo>
                  <a:pt x="420" y="287"/>
                  <a:pt x="416" y="291"/>
                  <a:pt x="416" y="296"/>
                </a:cubicBezTo>
                <a:lnTo>
                  <a:pt x="416" y="313"/>
                </a:lnTo>
                <a:close/>
                <a:moveTo>
                  <a:pt x="416" y="365"/>
                </a:moveTo>
                <a:cubicBezTo>
                  <a:pt x="416" y="370"/>
                  <a:pt x="420" y="374"/>
                  <a:pt x="424" y="374"/>
                </a:cubicBezTo>
                <a:cubicBezTo>
                  <a:pt x="429" y="374"/>
                  <a:pt x="433" y="370"/>
                  <a:pt x="433" y="365"/>
                </a:cubicBezTo>
                <a:cubicBezTo>
                  <a:pt x="433" y="348"/>
                  <a:pt x="433" y="348"/>
                  <a:pt x="433" y="348"/>
                </a:cubicBezTo>
                <a:cubicBezTo>
                  <a:pt x="433" y="343"/>
                  <a:pt x="429" y="339"/>
                  <a:pt x="424" y="339"/>
                </a:cubicBezTo>
                <a:cubicBezTo>
                  <a:pt x="420" y="339"/>
                  <a:pt x="416" y="343"/>
                  <a:pt x="416" y="348"/>
                </a:cubicBezTo>
                <a:lnTo>
                  <a:pt x="416" y="365"/>
                </a:lnTo>
                <a:close/>
                <a:moveTo>
                  <a:pt x="416" y="417"/>
                </a:moveTo>
                <a:cubicBezTo>
                  <a:pt x="416" y="422"/>
                  <a:pt x="420" y="426"/>
                  <a:pt x="424" y="426"/>
                </a:cubicBezTo>
                <a:cubicBezTo>
                  <a:pt x="429" y="426"/>
                  <a:pt x="433" y="422"/>
                  <a:pt x="433" y="417"/>
                </a:cubicBezTo>
                <a:cubicBezTo>
                  <a:pt x="433" y="400"/>
                  <a:pt x="433" y="400"/>
                  <a:pt x="433" y="400"/>
                </a:cubicBezTo>
                <a:cubicBezTo>
                  <a:pt x="433" y="395"/>
                  <a:pt x="429" y="391"/>
                  <a:pt x="424" y="391"/>
                </a:cubicBezTo>
                <a:cubicBezTo>
                  <a:pt x="420" y="391"/>
                  <a:pt x="416" y="395"/>
                  <a:pt x="416" y="400"/>
                </a:cubicBezTo>
                <a:lnTo>
                  <a:pt x="416" y="417"/>
                </a:lnTo>
                <a:close/>
                <a:moveTo>
                  <a:pt x="416" y="469"/>
                </a:moveTo>
                <a:cubicBezTo>
                  <a:pt x="416" y="474"/>
                  <a:pt x="420" y="478"/>
                  <a:pt x="424" y="478"/>
                </a:cubicBezTo>
                <a:cubicBezTo>
                  <a:pt x="429" y="478"/>
                  <a:pt x="433" y="474"/>
                  <a:pt x="433" y="469"/>
                </a:cubicBezTo>
                <a:cubicBezTo>
                  <a:pt x="433" y="452"/>
                  <a:pt x="433" y="452"/>
                  <a:pt x="433" y="452"/>
                </a:cubicBezTo>
                <a:cubicBezTo>
                  <a:pt x="433" y="447"/>
                  <a:pt x="429" y="443"/>
                  <a:pt x="424" y="443"/>
                </a:cubicBezTo>
                <a:cubicBezTo>
                  <a:pt x="420" y="443"/>
                  <a:pt x="416" y="447"/>
                  <a:pt x="416" y="452"/>
                </a:cubicBezTo>
                <a:lnTo>
                  <a:pt x="416" y="469"/>
                </a:lnTo>
                <a:close/>
                <a:moveTo>
                  <a:pt x="173" y="467"/>
                </a:moveTo>
                <a:cubicBezTo>
                  <a:pt x="147" y="467"/>
                  <a:pt x="147" y="467"/>
                  <a:pt x="147" y="467"/>
                </a:cubicBezTo>
                <a:cubicBezTo>
                  <a:pt x="143" y="467"/>
                  <a:pt x="139" y="471"/>
                  <a:pt x="139" y="476"/>
                </a:cubicBezTo>
                <a:cubicBezTo>
                  <a:pt x="139" y="481"/>
                  <a:pt x="143" y="485"/>
                  <a:pt x="147" y="485"/>
                </a:cubicBezTo>
                <a:cubicBezTo>
                  <a:pt x="173" y="485"/>
                  <a:pt x="173" y="485"/>
                  <a:pt x="173" y="485"/>
                </a:cubicBezTo>
                <a:lnTo>
                  <a:pt x="173" y="467"/>
                </a:lnTo>
                <a:close/>
                <a:moveTo>
                  <a:pt x="173" y="433"/>
                </a:moveTo>
                <a:cubicBezTo>
                  <a:pt x="147" y="433"/>
                  <a:pt x="147" y="433"/>
                  <a:pt x="147" y="433"/>
                </a:cubicBezTo>
                <a:cubicBezTo>
                  <a:pt x="143" y="433"/>
                  <a:pt x="139" y="437"/>
                  <a:pt x="139" y="442"/>
                </a:cubicBezTo>
                <a:cubicBezTo>
                  <a:pt x="139" y="446"/>
                  <a:pt x="143" y="450"/>
                  <a:pt x="147" y="450"/>
                </a:cubicBezTo>
                <a:cubicBezTo>
                  <a:pt x="173" y="450"/>
                  <a:pt x="173" y="450"/>
                  <a:pt x="173" y="450"/>
                </a:cubicBezTo>
                <a:lnTo>
                  <a:pt x="173" y="433"/>
                </a:lnTo>
                <a:close/>
                <a:moveTo>
                  <a:pt x="173" y="398"/>
                </a:moveTo>
                <a:cubicBezTo>
                  <a:pt x="147" y="398"/>
                  <a:pt x="147" y="398"/>
                  <a:pt x="147" y="398"/>
                </a:cubicBezTo>
                <a:cubicBezTo>
                  <a:pt x="143" y="398"/>
                  <a:pt x="139" y="402"/>
                  <a:pt x="139" y="407"/>
                </a:cubicBezTo>
                <a:cubicBezTo>
                  <a:pt x="139" y="412"/>
                  <a:pt x="143" y="416"/>
                  <a:pt x="147" y="416"/>
                </a:cubicBezTo>
                <a:cubicBezTo>
                  <a:pt x="173" y="416"/>
                  <a:pt x="173" y="416"/>
                  <a:pt x="173" y="416"/>
                </a:cubicBezTo>
                <a:lnTo>
                  <a:pt x="173" y="398"/>
                </a:lnTo>
                <a:close/>
                <a:moveTo>
                  <a:pt x="173" y="364"/>
                </a:moveTo>
                <a:cubicBezTo>
                  <a:pt x="147" y="364"/>
                  <a:pt x="147" y="364"/>
                  <a:pt x="147" y="364"/>
                </a:cubicBezTo>
                <a:cubicBezTo>
                  <a:pt x="143" y="364"/>
                  <a:pt x="139" y="367"/>
                  <a:pt x="139" y="372"/>
                </a:cubicBezTo>
                <a:cubicBezTo>
                  <a:pt x="139" y="377"/>
                  <a:pt x="143" y="381"/>
                  <a:pt x="147" y="381"/>
                </a:cubicBezTo>
                <a:cubicBezTo>
                  <a:pt x="173" y="381"/>
                  <a:pt x="173" y="381"/>
                  <a:pt x="173" y="381"/>
                </a:cubicBezTo>
                <a:lnTo>
                  <a:pt x="173" y="364"/>
                </a:lnTo>
                <a:close/>
                <a:moveTo>
                  <a:pt x="251" y="260"/>
                </a:moveTo>
                <a:cubicBezTo>
                  <a:pt x="217" y="260"/>
                  <a:pt x="217" y="260"/>
                  <a:pt x="217" y="260"/>
                </a:cubicBezTo>
                <a:cubicBezTo>
                  <a:pt x="191" y="260"/>
                  <a:pt x="191" y="260"/>
                  <a:pt x="191" y="260"/>
                </a:cubicBezTo>
                <a:cubicBezTo>
                  <a:pt x="191" y="303"/>
                  <a:pt x="191" y="303"/>
                  <a:pt x="191" y="303"/>
                </a:cubicBezTo>
                <a:cubicBezTo>
                  <a:pt x="191" y="338"/>
                  <a:pt x="191" y="338"/>
                  <a:pt x="191" y="338"/>
                </a:cubicBezTo>
                <a:cubicBezTo>
                  <a:pt x="191" y="372"/>
                  <a:pt x="191" y="372"/>
                  <a:pt x="191" y="372"/>
                </a:cubicBezTo>
                <a:cubicBezTo>
                  <a:pt x="191" y="407"/>
                  <a:pt x="191" y="407"/>
                  <a:pt x="191" y="407"/>
                </a:cubicBezTo>
                <a:cubicBezTo>
                  <a:pt x="191" y="442"/>
                  <a:pt x="191" y="442"/>
                  <a:pt x="191" y="442"/>
                </a:cubicBezTo>
                <a:cubicBezTo>
                  <a:pt x="191" y="476"/>
                  <a:pt x="191" y="476"/>
                  <a:pt x="191" y="476"/>
                </a:cubicBezTo>
                <a:cubicBezTo>
                  <a:pt x="191" y="502"/>
                  <a:pt x="191" y="502"/>
                  <a:pt x="191" y="502"/>
                </a:cubicBezTo>
                <a:cubicBezTo>
                  <a:pt x="208" y="502"/>
                  <a:pt x="208" y="502"/>
                  <a:pt x="208" y="502"/>
                </a:cubicBezTo>
                <a:cubicBezTo>
                  <a:pt x="208" y="286"/>
                  <a:pt x="208" y="286"/>
                  <a:pt x="208" y="286"/>
                </a:cubicBezTo>
                <a:cubicBezTo>
                  <a:pt x="208" y="281"/>
                  <a:pt x="212" y="277"/>
                  <a:pt x="217" y="277"/>
                </a:cubicBezTo>
                <a:cubicBezTo>
                  <a:pt x="221" y="277"/>
                  <a:pt x="225" y="281"/>
                  <a:pt x="225" y="286"/>
                </a:cubicBezTo>
                <a:cubicBezTo>
                  <a:pt x="225" y="502"/>
                  <a:pt x="225" y="502"/>
                  <a:pt x="225" y="502"/>
                </a:cubicBezTo>
                <a:cubicBezTo>
                  <a:pt x="243" y="502"/>
                  <a:pt x="243" y="502"/>
                  <a:pt x="243" y="502"/>
                </a:cubicBezTo>
                <a:cubicBezTo>
                  <a:pt x="243" y="286"/>
                  <a:pt x="243" y="286"/>
                  <a:pt x="243" y="286"/>
                </a:cubicBezTo>
                <a:cubicBezTo>
                  <a:pt x="243" y="281"/>
                  <a:pt x="246" y="277"/>
                  <a:pt x="251" y="277"/>
                </a:cubicBezTo>
                <a:cubicBezTo>
                  <a:pt x="256" y="277"/>
                  <a:pt x="260" y="281"/>
                  <a:pt x="260" y="286"/>
                </a:cubicBezTo>
                <a:cubicBezTo>
                  <a:pt x="260" y="502"/>
                  <a:pt x="260" y="502"/>
                  <a:pt x="260" y="502"/>
                </a:cubicBezTo>
                <a:cubicBezTo>
                  <a:pt x="277" y="502"/>
                  <a:pt x="277" y="502"/>
                  <a:pt x="277" y="502"/>
                </a:cubicBezTo>
                <a:cubicBezTo>
                  <a:pt x="277" y="286"/>
                  <a:pt x="277" y="286"/>
                  <a:pt x="277" y="286"/>
                </a:cubicBezTo>
                <a:cubicBezTo>
                  <a:pt x="277" y="281"/>
                  <a:pt x="281" y="277"/>
                  <a:pt x="286" y="277"/>
                </a:cubicBezTo>
                <a:cubicBezTo>
                  <a:pt x="291" y="277"/>
                  <a:pt x="294" y="281"/>
                  <a:pt x="294" y="286"/>
                </a:cubicBezTo>
                <a:cubicBezTo>
                  <a:pt x="294" y="502"/>
                  <a:pt x="294" y="502"/>
                  <a:pt x="294" y="502"/>
                </a:cubicBezTo>
                <a:cubicBezTo>
                  <a:pt x="312" y="502"/>
                  <a:pt x="312" y="502"/>
                  <a:pt x="312" y="502"/>
                </a:cubicBezTo>
                <a:cubicBezTo>
                  <a:pt x="312" y="286"/>
                  <a:pt x="312" y="286"/>
                  <a:pt x="312" y="286"/>
                </a:cubicBezTo>
                <a:cubicBezTo>
                  <a:pt x="312" y="281"/>
                  <a:pt x="316" y="277"/>
                  <a:pt x="320" y="277"/>
                </a:cubicBezTo>
                <a:cubicBezTo>
                  <a:pt x="325" y="277"/>
                  <a:pt x="329" y="281"/>
                  <a:pt x="329" y="286"/>
                </a:cubicBezTo>
                <a:cubicBezTo>
                  <a:pt x="329" y="502"/>
                  <a:pt x="329" y="502"/>
                  <a:pt x="329" y="502"/>
                </a:cubicBezTo>
                <a:cubicBezTo>
                  <a:pt x="346" y="502"/>
                  <a:pt x="346" y="502"/>
                  <a:pt x="346" y="502"/>
                </a:cubicBezTo>
                <a:cubicBezTo>
                  <a:pt x="346" y="286"/>
                  <a:pt x="346" y="286"/>
                  <a:pt x="346" y="286"/>
                </a:cubicBezTo>
                <a:cubicBezTo>
                  <a:pt x="346" y="281"/>
                  <a:pt x="350" y="277"/>
                  <a:pt x="355" y="277"/>
                </a:cubicBezTo>
                <a:cubicBezTo>
                  <a:pt x="360" y="277"/>
                  <a:pt x="364" y="281"/>
                  <a:pt x="364" y="286"/>
                </a:cubicBezTo>
                <a:cubicBezTo>
                  <a:pt x="364" y="502"/>
                  <a:pt x="364" y="502"/>
                  <a:pt x="364" y="502"/>
                </a:cubicBezTo>
                <a:cubicBezTo>
                  <a:pt x="381" y="502"/>
                  <a:pt x="381" y="502"/>
                  <a:pt x="381" y="502"/>
                </a:cubicBezTo>
                <a:cubicBezTo>
                  <a:pt x="381" y="260"/>
                  <a:pt x="381" y="260"/>
                  <a:pt x="381" y="260"/>
                </a:cubicBezTo>
                <a:cubicBezTo>
                  <a:pt x="364" y="260"/>
                  <a:pt x="364" y="260"/>
                  <a:pt x="364" y="260"/>
                </a:cubicBezTo>
                <a:cubicBezTo>
                  <a:pt x="329" y="260"/>
                  <a:pt x="329" y="260"/>
                  <a:pt x="329" y="260"/>
                </a:cubicBezTo>
                <a:cubicBezTo>
                  <a:pt x="286" y="260"/>
                  <a:pt x="286" y="260"/>
                  <a:pt x="286" y="260"/>
                </a:cubicBezTo>
                <a:lnTo>
                  <a:pt x="251" y="260"/>
                </a:lnTo>
                <a:close/>
                <a:moveTo>
                  <a:pt x="243" y="242"/>
                </a:moveTo>
                <a:cubicBezTo>
                  <a:pt x="260" y="242"/>
                  <a:pt x="260" y="242"/>
                  <a:pt x="260" y="242"/>
                </a:cubicBezTo>
                <a:cubicBezTo>
                  <a:pt x="260" y="104"/>
                  <a:pt x="260" y="104"/>
                  <a:pt x="260" y="104"/>
                </a:cubicBezTo>
                <a:cubicBezTo>
                  <a:pt x="260" y="99"/>
                  <a:pt x="256" y="95"/>
                  <a:pt x="251" y="95"/>
                </a:cubicBezTo>
                <a:cubicBezTo>
                  <a:pt x="246" y="95"/>
                  <a:pt x="243" y="99"/>
                  <a:pt x="243" y="104"/>
                </a:cubicBezTo>
                <a:cubicBezTo>
                  <a:pt x="243" y="104"/>
                  <a:pt x="243" y="104"/>
                  <a:pt x="243" y="104"/>
                </a:cubicBezTo>
                <a:lnTo>
                  <a:pt x="243" y="242"/>
                </a:lnTo>
                <a:close/>
                <a:moveTo>
                  <a:pt x="208" y="69"/>
                </a:moveTo>
                <a:cubicBezTo>
                  <a:pt x="208" y="74"/>
                  <a:pt x="212" y="78"/>
                  <a:pt x="217" y="78"/>
                </a:cubicBezTo>
                <a:cubicBezTo>
                  <a:pt x="221" y="78"/>
                  <a:pt x="225" y="74"/>
                  <a:pt x="225" y="69"/>
                </a:cubicBezTo>
                <a:cubicBezTo>
                  <a:pt x="225" y="43"/>
                  <a:pt x="225" y="43"/>
                  <a:pt x="225" y="43"/>
                </a:cubicBezTo>
                <a:cubicBezTo>
                  <a:pt x="225" y="39"/>
                  <a:pt x="221" y="35"/>
                  <a:pt x="217" y="35"/>
                </a:cubicBezTo>
                <a:cubicBezTo>
                  <a:pt x="212" y="35"/>
                  <a:pt x="208" y="39"/>
                  <a:pt x="208" y="43"/>
                </a:cubicBezTo>
                <a:lnTo>
                  <a:pt x="208" y="69"/>
                </a:lnTo>
                <a:close/>
                <a:moveTo>
                  <a:pt x="208" y="242"/>
                </a:moveTo>
                <a:cubicBezTo>
                  <a:pt x="225" y="242"/>
                  <a:pt x="225" y="242"/>
                  <a:pt x="225" y="242"/>
                </a:cubicBezTo>
                <a:cubicBezTo>
                  <a:pt x="225" y="104"/>
                  <a:pt x="225" y="104"/>
                  <a:pt x="225" y="104"/>
                </a:cubicBezTo>
                <a:cubicBezTo>
                  <a:pt x="225" y="99"/>
                  <a:pt x="221" y="95"/>
                  <a:pt x="217" y="95"/>
                </a:cubicBezTo>
                <a:cubicBezTo>
                  <a:pt x="212" y="95"/>
                  <a:pt x="208" y="99"/>
                  <a:pt x="208" y="104"/>
                </a:cubicBezTo>
                <a:cubicBezTo>
                  <a:pt x="208" y="104"/>
                  <a:pt x="208" y="104"/>
                  <a:pt x="208" y="104"/>
                </a:cubicBezTo>
                <a:lnTo>
                  <a:pt x="208" y="242"/>
                </a:lnTo>
                <a:close/>
                <a:moveTo>
                  <a:pt x="173" y="69"/>
                </a:moveTo>
                <a:cubicBezTo>
                  <a:pt x="173" y="74"/>
                  <a:pt x="177" y="78"/>
                  <a:pt x="182" y="78"/>
                </a:cubicBezTo>
                <a:cubicBezTo>
                  <a:pt x="187" y="78"/>
                  <a:pt x="191" y="74"/>
                  <a:pt x="191" y="69"/>
                </a:cubicBezTo>
                <a:cubicBezTo>
                  <a:pt x="191" y="43"/>
                  <a:pt x="191" y="43"/>
                  <a:pt x="191" y="43"/>
                </a:cubicBezTo>
                <a:cubicBezTo>
                  <a:pt x="191" y="39"/>
                  <a:pt x="187" y="35"/>
                  <a:pt x="182" y="35"/>
                </a:cubicBezTo>
                <a:cubicBezTo>
                  <a:pt x="177" y="35"/>
                  <a:pt x="173" y="39"/>
                  <a:pt x="173" y="43"/>
                </a:cubicBezTo>
                <a:lnTo>
                  <a:pt x="173" y="69"/>
                </a:lnTo>
                <a:close/>
                <a:moveTo>
                  <a:pt x="173" y="251"/>
                </a:moveTo>
                <a:cubicBezTo>
                  <a:pt x="173" y="246"/>
                  <a:pt x="177" y="242"/>
                  <a:pt x="182" y="242"/>
                </a:cubicBezTo>
                <a:cubicBezTo>
                  <a:pt x="191" y="242"/>
                  <a:pt x="191" y="242"/>
                  <a:pt x="191" y="242"/>
                </a:cubicBezTo>
                <a:cubicBezTo>
                  <a:pt x="191" y="104"/>
                  <a:pt x="191" y="104"/>
                  <a:pt x="191" y="104"/>
                </a:cubicBezTo>
                <a:cubicBezTo>
                  <a:pt x="191" y="99"/>
                  <a:pt x="187" y="95"/>
                  <a:pt x="182" y="95"/>
                </a:cubicBezTo>
                <a:cubicBezTo>
                  <a:pt x="177" y="95"/>
                  <a:pt x="173" y="99"/>
                  <a:pt x="173" y="104"/>
                </a:cubicBezTo>
                <a:lnTo>
                  <a:pt x="173" y="251"/>
                </a:lnTo>
                <a:close/>
                <a:moveTo>
                  <a:pt x="139" y="294"/>
                </a:moveTo>
                <a:cubicBezTo>
                  <a:pt x="156" y="294"/>
                  <a:pt x="156" y="294"/>
                  <a:pt x="156" y="294"/>
                </a:cubicBezTo>
                <a:cubicBezTo>
                  <a:pt x="156" y="104"/>
                  <a:pt x="156" y="104"/>
                  <a:pt x="156" y="104"/>
                </a:cubicBezTo>
                <a:cubicBezTo>
                  <a:pt x="156" y="99"/>
                  <a:pt x="152" y="95"/>
                  <a:pt x="147" y="95"/>
                </a:cubicBezTo>
                <a:cubicBezTo>
                  <a:pt x="143" y="95"/>
                  <a:pt x="139" y="99"/>
                  <a:pt x="139" y="104"/>
                </a:cubicBezTo>
                <a:lnTo>
                  <a:pt x="139" y="294"/>
                </a:lnTo>
                <a:close/>
                <a:moveTo>
                  <a:pt x="18" y="502"/>
                </a:moveTo>
                <a:cubicBezTo>
                  <a:pt x="104" y="502"/>
                  <a:pt x="104" y="502"/>
                  <a:pt x="104" y="502"/>
                </a:cubicBezTo>
                <a:cubicBezTo>
                  <a:pt x="104" y="338"/>
                  <a:pt x="104" y="338"/>
                  <a:pt x="104" y="338"/>
                </a:cubicBezTo>
                <a:cubicBezTo>
                  <a:pt x="104" y="333"/>
                  <a:pt x="108" y="329"/>
                  <a:pt x="113" y="329"/>
                </a:cubicBezTo>
                <a:cubicBezTo>
                  <a:pt x="173" y="329"/>
                  <a:pt x="173" y="329"/>
                  <a:pt x="173" y="329"/>
                </a:cubicBezTo>
                <a:cubicBezTo>
                  <a:pt x="173" y="312"/>
                  <a:pt x="173" y="312"/>
                  <a:pt x="173" y="312"/>
                </a:cubicBezTo>
                <a:cubicBezTo>
                  <a:pt x="147" y="312"/>
                  <a:pt x="147" y="312"/>
                  <a:pt x="147" y="312"/>
                </a:cubicBezTo>
                <a:cubicBezTo>
                  <a:pt x="113" y="312"/>
                  <a:pt x="113" y="312"/>
                  <a:pt x="113" y="312"/>
                </a:cubicBezTo>
                <a:cubicBezTo>
                  <a:pt x="78" y="312"/>
                  <a:pt x="78" y="312"/>
                  <a:pt x="78" y="312"/>
                </a:cubicBezTo>
                <a:cubicBezTo>
                  <a:pt x="26" y="312"/>
                  <a:pt x="26" y="312"/>
                  <a:pt x="26" y="312"/>
                </a:cubicBezTo>
                <a:cubicBezTo>
                  <a:pt x="18" y="312"/>
                  <a:pt x="18" y="312"/>
                  <a:pt x="18" y="312"/>
                </a:cubicBezTo>
                <a:lnTo>
                  <a:pt x="18" y="5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" name="Freeform 15"/>
          <p:cNvSpPr>
            <a:spLocks noEditPoints="1"/>
          </p:cNvSpPr>
          <p:nvPr/>
        </p:nvSpPr>
        <p:spPr bwMode="auto">
          <a:xfrm>
            <a:off x="4047040" y="7675012"/>
            <a:ext cx="445678" cy="479612"/>
          </a:xfrm>
          <a:custGeom>
            <a:avLst/>
            <a:gdLst>
              <a:gd name="T0" fmla="*/ 268 w 485"/>
              <a:gd name="T1" fmla="*/ 61 h 519"/>
              <a:gd name="T2" fmla="*/ 260 w 485"/>
              <a:gd name="T3" fmla="*/ 69 h 519"/>
              <a:gd name="T4" fmla="*/ 173 w 485"/>
              <a:gd name="T5" fmla="*/ 69 h 519"/>
              <a:gd name="T6" fmla="*/ 164 w 485"/>
              <a:gd name="T7" fmla="*/ 61 h 519"/>
              <a:gd name="T8" fmla="*/ 173 w 485"/>
              <a:gd name="T9" fmla="*/ 52 h 519"/>
              <a:gd name="T10" fmla="*/ 260 w 485"/>
              <a:gd name="T11" fmla="*/ 52 h 519"/>
              <a:gd name="T12" fmla="*/ 268 w 485"/>
              <a:gd name="T13" fmla="*/ 61 h 519"/>
              <a:gd name="T14" fmla="*/ 225 w 485"/>
              <a:gd name="T15" fmla="*/ 519 h 519"/>
              <a:gd name="T16" fmla="*/ 364 w 485"/>
              <a:gd name="T17" fmla="*/ 519 h 519"/>
              <a:gd name="T18" fmla="*/ 364 w 485"/>
              <a:gd name="T19" fmla="*/ 121 h 519"/>
              <a:gd name="T20" fmla="*/ 225 w 485"/>
              <a:gd name="T21" fmla="*/ 121 h 519"/>
              <a:gd name="T22" fmla="*/ 225 w 485"/>
              <a:gd name="T23" fmla="*/ 519 h 519"/>
              <a:gd name="T24" fmla="*/ 208 w 485"/>
              <a:gd name="T25" fmla="*/ 519 h 519"/>
              <a:gd name="T26" fmla="*/ 208 w 485"/>
              <a:gd name="T27" fmla="*/ 121 h 519"/>
              <a:gd name="T28" fmla="*/ 69 w 485"/>
              <a:gd name="T29" fmla="*/ 121 h 519"/>
              <a:gd name="T30" fmla="*/ 69 w 485"/>
              <a:gd name="T31" fmla="*/ 519 h 519"/>
              <a:gd name="T32" fmla="*/ 208 w 485"/>
              <a:gd name="T33" fmla="*/ 519 h 519"/>
              <a:gd name="T34" fmla="*/ 381 w 485"/>
              <a:gd name="T35" fmla="*/ 519 h 519"/>
              <a:gd name="T36" fmla="*/ 381 w 485"/>
              <a:gd name="T37" fmla="*/ 104 h 519"/>
              <a:gd name="T38" fmla="*/ 225 w 485"/>
              <a:gd name="T39" fmla="*/ 104 h 519"/>
              <a:gd name="T40" fmla="*/ 208 w 485"/>
              <a:gd name="T41" fmla="*/ 104 h 519"/>
              <a:gd name="T42" fmla="*/ 52 w 485"/>
              <a:gd name="T43" fmla="*/ 104 h 519"/>
              <a:gd name="T44" fmla="*/ 52 w 485"/>
              <a:gd name="T45" fmla="*/ 519 h 519"/>
              <a:gd name="T46" fmla="*/ 9 w 485"/>
              <a:gd name="T47" fmla="*/ 519 h 519"/>
              <a:gd name="T48" fmla="*/ 0 w 485"/>
              <a:gd name="T49" fmla="*/ 511 h 519"/>
              <a:gd name="T50" fmla="*/ 0 w 485"/>
              <a:gd name="T51" fmla="*/ 9 h 519"/>
              <a:gd name="T52" fmla="*/ 9 w 485"/>
              <a:gd name="T53" fmla="*/ 0 h 519"/>
              <a:gd name="T54" fmla="*/ 476 w 485"/>
              <a:gd name="T55" fmla="*/ 0 h 519"/>
              <a:gd name="T56" fmla="*/ 485 w 485"/>
              <a:gd name="T57" fmla="*/ 9 h 519"/>
              <a:gd name="T58" fmla="*/ 485 w 485"/>
              <a:gd name="T59" fmla="*/ 511 h 519"/>
              <a:gd name="T60" fmla="*/ 476 w 485"/>
              <a:gd name="T61" fmla="*/ 519 h 519"/>
              <a:gd name="T62" fmla="*/ 381 w 485"/>
              <a:gd name="T63" fmla="*/ 519 h 519"/>
              <a:gd name="T64" fmla="*/ 286 w 485"/>
              <a:gd name="T65" fmla="*/ 61 h 519"/>
              <a:gd name="T66" fmla="*/ 260 w 485"/>
              <a:gd name="T67" fmla="*/ 35 h 519"/>
              <a:gd name="T68" fmla="*/ 173 w 485"/>
              <a:gd name="T69" fmla="*/ 35 h 519"/>
              <a:gd name="T70" fmla="*/ 147 w 485"/>
              <a:gd name="T71" fmla="*/ 61 h 519"/>
              <a:gd name="T72" fmla="*/ 173 w 485"/>
              <a:gd name="T73" fmla="*/ 87 h 519"/>
              <a:gd name="T74" fmla="*/ 260 w 485"/>
              <a:gd name="T75" fmla="*/ 87 h 519"/>
              <a:gd name="T76" fmla="*/ 286 w 485"/>
              <a:gd name="T77" fmla="*/ 61 h 519"/>
              <a:gd name="T78" fmla="*/ 401 w 485"/>
              <a:gd name="T79" fmla="*/ 292 h 519"/>
              <a:gd name="T80" fmla="*/ 413 w 485"/>
              <a:gd name="T81" fmla="*/ 292 h 519"/>
              <a:gd name="T82" fmla="*/ 424 w 485"/>
              <a:gd name="T83" fmla="*/ 281 h 519"/>
              <a:gd name="T84" fmla="*/ 435 w 485"/>
              <a:gd name="T85" fmla="*/ 292 h 519"/>
              <a:gd name="T86" fmla="*/ 441 w 485"/>
              <a:gd name="T87" fmla="*/ 294 h 519"/>
              <a:gd name="T88" fmla="*/ 448 w 485"/>
              <a:gd name="T89" fmla="*/ 292 h 519"/>
              <a:gd name="T90" fmla="*/ 448 w 485"/>
              <a:gd name="T91" fmla="*/ 280 h 519"/>
              <a:gd name="T92" fmla="*/ 430 w 485"/>
              <a:gd name="T93" fmla="*/ 262 h 519"/>
              <a:gd name="T94" fmla="*/ 418 w 485"/>
              <a:gd name="T95" fmla="*/ 262 h 519"/>
              <a:gd name="T96" fmla="*/ 401 w 485"/>
              <a:gd name="T97" fmla="*/ 280 h 519"/>
              <a:gd name="T98" fmla="*/ 401 w 485"/>
              <a:gd name="T99" fmla="*/ 292 h 519"/>
              <a:gd name="T100" fmla="*/ 401 w 485"/>
              <a:gd name="T101" fmla="*/ 344 h 519"/>
              <a:gd name="T102" fmla="*/ 418 w 485"/>
              <a:gd name="T103" fmla="*/ 361 h 519"/>
              <a:gd name="T104" fmla="*/ 424 w 485"/>
              <a:gd name="T105" fmla="*/ 364 h 519"/>
              <a:gd name="T106" fmla="*/ 430 w 485"/>
              <a:gd name="T107" fmla="*/ 361 h 519"/>
              <a:gd name="T108" fmla="*/ 448 w 485"/>
              <a:gd name="T109" fmla="*/ 344 h 519"/>
              <a:gd name="T110" fmla="*/ 448 w 485"/>
              <a:gd name="T111" fmla="*/ 332 h 519"/>
              <a:gd name="T112" fmla="*/ 435 w 485"/>
              <a:gd name="T113" fmla="*/ 332 h 519"/>
              <a:gd name="T114" fmla="*/ 424 w 485"/>
              <a:gd name="T115" fmla="*/ 343 h 519"/>
              <a:gd name="T116" fmla="*/ 413 w 485"/>
              <a:gd name="T117" fmla="*/ 332 h 519"/>
              <a:gd name="T118" fmla="*/ 401 w 485"/>
              <a:gd name="T119" fmla="*/ 332 h 519"/>
              <a:gd name="T120" fmla="*/ 401 w 485"/>
              <a:gd name="T121" fmla="*/ 344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85" h="519">
                <a:moveTo>
                  <a:pt x="268" y="61"/>
                </a:moveTo>
                <a:cubicBezTo>
                  <a:pt x="268" y="66"/>
                  <a:pt x="264" y="69"/>
                  <a:pt x="260" y="69"/>
                </a:cubicBezTo>
                <a:cubicBezTo>
                  <a:pt x="173" y="69"/>
                  <a:pt x="173" y="69"/>
                  <a:pt x="173" y="69"/>
                </a:cubicBezTo>
                <a:cubicBezTo>
                  <a:pt x="168" y="69"/>
                  <a:pt x="164" y="66"/>
                  <a:pt x="164" y="61"/>
                </a:cubicBezTo>
                <a:cubicBezTo>
                  <a:pt x="164" y="56"/>
                  <a:pt x="168" y="52"/>
                  <a:pt x="173" y="52"/>
                </a:cubicBezTo>
                <a:cubicBezTo>
                  <a:pt x="260" y="52"/>
                  <a:pt x="260" y="52"/>
                  <a:pt x="260" y="52"/>
                </a:cubicBezTo>
                <a:cubicBezTo>
                  <a:pt x="264" y="52"/>
                  <a:pt x="268" y="56"/>
                  <a:pt x="268" y="61"/>
                </a:cubicBezTo>
                <a:close/>
                <a:moveTo>
                  <a:pt x="225" y="519"/>
                </a:moveTo>
                <a:cubicBezTo>
                  <a:pt x="364" y="519"/>
                  <a:pt x="364" y="519"/>
                  <a:pt x="364" y="519"/>
                </a:cubicBezTo>
                <a:cubicBezTo>
                  <a:pt x="364" y="121"/>
                  <a:pt x="364" y="121"/>
                  <a:pt x="364" y="121"/>
                </a:cubicBezTo>
                <a:cubicBezTo>
                  <a:pt x="225" y="121"/>
                  <a:pt x="225" y="121"/>
                  <a:pt x="225" y="121"/>
                </a:cubicBezTo>
                <a:lnTo>
                  <a:pt x="225" y="519"/>
                </a:lnTo>
                <a:close/>
                <a:moveTo>
                  <a:pt x="208" y="519"/>
                </a:moveTo>
                <a:cubicBezTo>
                  <a:pt x="208" y="121"/>
                  <a:pt x="208" y="121"/>
                  <a:pt x="208" y="121"/>
                </a:cubicBezTo>
                <a:cubicBezTo>
                  <a:pt x="69" y="121"/>
                  <a:pt x="69" y="121"/>
                  <a:pt x="69" y="121"/>
                </a:cubicBezTo>
                <a:cubicBezTo>
                  <a:pt x="69" y="519"/>
                  <a:pt x="69" y="519"/>
                  <a:pt x="69" y="519"/>
                </a:cubicBezTo>
                <a:lnTo>
                  <a:pt x="208" y="519"/>
                </a:lnTo>
                <a:close/>
                <a:moveTo>
                  <a:pt x="381" y="519"/>
                </a:moveTo>
                <a:cubicBezTo>
                  <a:pt x="381" y="104"/>
                  <a:pt x="381" y="104"/>
                  <a:pt x="381" y="104"/>
                </a:cubicBezTo>
                <a:cubicBezTo>
                  <a:pt x="225" y="104"/>
                  <a:pt x="225" y="104"/>
                  <a:pt x="225" y="104"/>
                </a:cubicBezTo>
                <a:cubicBezTo>
                  <a:pt x="208" y="104"/>
                  <a:pt x="208" y="104"/>
                  <a:pt x="208" y="104"/>
                </a:cubicBezTo>
                <a:cubicBezTo>
                  <a:pt x="52" y="104"/>
                  <a:pt x="52" y="104"/>
                  <a:pt x="52" y="104"/>
                </a:cubicBezTo>
                <a:cubicBezTo>
                  <a:pt x="52" y="519"/>
                  <a:pt x="52" y="519"/>
                  <a:pt x="52" y="519"/>
                </a:cubicBezTo>
                <a:cubicBezTo>
                  <a:pt x="9" y="519"/>
                  <a:pt x="9" y="519"/>
                  <a:pt x="9" y="519"/>
                </a:cubicBezTo>
                <a:cubicBezTo>
                  <a:pt x="4" y="519"/>
                  <a:pt x="0" y="516"/>
                  <a:pt x="0" y="511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9" y="0"/>
                </a:cubicBezTo>
                <a:cubicBezTo>
                  <a:pt x="476" y="0"/>
                  <a:pt x="476" y="0"/>
                  <a:pt x="476" y="0"/>
                </a:cubicBezTo>
                <a:cubicBezTo>
                  <a:pt x="481" y="0"/>
                  <a:pt x="485" y="4"/>
                  <a:pt x="485" y="9"/>
                </a:cubicBezTo>
                <a:cubicBezTo>
                  <a:pt x="485" y="511"/>
                  <a:pt x="485" y="511"/>
                  <a:pt x="485" y="511"/>
                </a:cubicBezTo>
                <a:cubicBezTo>
                  <a:pt x="485" y="516"/>
                  <a:pt x="481" y="519"/>
                  <a:pt x="476" y="519"/>
                </a:cubicBezTo>
                <a:lnTo>
                  <a:pt x="381" y="519"/>
                </a:lnTo>
                <a:close/>
                <a:moveTo>
                  <a:pt x="286" y="61"/>
                </a:moveTo>
                <a:cubicBezTo>
                  <a:pt x="286" y="46"/>
                  <a:pt x="274" y="35"/>
                  <a:pt x="260" y="35"/>
                </a:cubicBezTo>
                <a:cubicBezTo>
                  <a:pt x="173" y="35"/>
                  <a:pt x="173" y="35"/>
                  <a:pt x="173" y="35"/>
                </a:cubicBezTo>
                <a:cubicBezTo>
                  <a:pt x="159" y="35"/>
                  <a:pt x="147" y="46"/>
                  <a:pt x="147" y="61"/>
                </a:cubicBezTo>
                <a:cubicBezTo>
                  <a:pt x="147" y="75"/>
                  <a:pt x="159" y="87"/>
                  <a:pt x="173" y="87"/>
                </a:cubicBezTo>
                <a:cubicBezTo>
                  <a:pt x="260" y="87"/>
                  <a:pt x="260" y="87"/>
                  <a:pt x="260" y="87"/>
                </a:cubicBezTo>
                <a:cubicBezTo>
                  <a:pt x="274" y="87"/>
                  <a:pt x="286" y="75"/>
                  <a:pt x="286" y="61"/>
                </a:cubicBezTo>
                <a:close/>
                <a:moveTo>
                  <a:pt x="401" y="292"/>
                </a:moveTo>
                <a:cubicBezTo>
                  <a:pt x="404" y="295"/>
                  <a:pt x="410" y="295"/>
                  <a:pt x="413" y="292"/>
                </a:cubicBezTo>
                <a:cubicBezTo>
                  <a:pt x="424" y="281"/>
                  <a:pt x="424" y="281"/>
                  <a:pt x="424" y="281"/>
                </a:cubicBezTo>
                <a:cubicBezTo>
                  <a:pt x="435" y="292"/>
                  <a:pt x="435" y="292"/>
                  <a:pt x="435" y="292"/>
                </a:cubicBezTo>
                <a:cubicBezTo>
                  <a:pt x="437" y="294"/>
                  <a:pt x="439" y="294"/>
                  <a:pt x="441" y="294"/>
                </a:cubicBezTo>
                <a:cubicBezTo>
                  <a:pt x="444" y="294"/>
                  <a:pt x="446" y="294"/>
                  <a:pt x="448" y="292"/>
                </a:cubicBezTo>
                <a:cubicBezTo>
                  <a:pt x="451" y="289"/>
                  <a:pt x="451" y="283"/>
                  <a:pt x="448" y="280"/>
                </a:cubicBezTo>
                <a:cubicBezTo>
                  <a:pt x="430" y="262"/>
                  <a:pt x="430" y="262"/>
                  <a:pt x="430" y="262"/>
                </a:cubicBezTo>
                <a:cubicBezTo>
                  <a:pt x="427" y="259"/>
                  <a:pt x="421" y="259"/>
                  <a:pt x="418" y="262"/>
                </a:cubicBezTo>
                <a:cubicBezTo>
                  <a:pt x="401" y="280"/>
                  <a:pt x="401" y="280"/>
                  <a:pt x="401" y="280"/>
                </a:cubicBezTo>
                <a:cubicBezTo>
                  <a:pt x="397" y="283"/>
                  <a:pt x="397" y="289"/>
                  <a:pt x="401" y="292"/>
                </a:cubicBezTo>
                <a:close/>
                <a:moveTo>
                  <a:pt x="401" y="344"/>
                </a:moveTo>
                <a:cubicBezTo>
                  <a:pt x="418" y="361"/>
                  <a:pt x="418" y="361"/>
                  <a:pt x="418" y="361"/>
                </a:cubicBezTo>
                <a:cubicBezTo>
                  <a:pt x="420" y="363"/>
                  <a:pt x="422" y="364"/>
                  <a:pt x="424" y="364"/>
                </a:cubicBezTo>
                <a:cubicBezTo>
                  <a:pt x="426" y="364"/>
                  <a:pt x="429" y="363"/>
                  <a:pt x="430" y="361"/>
                </a:cubicBezTo>
                <a:cubicBezTo>
                  <a:pt x="448" y="344"/>
                  <a:pt x="448" y="344"/>
                  <a:pt x="448" y="344"/>
                </a:cubicBezTo>
                <a:cubicBezTo>
                  <a:pt x="451" y="340"/>
                  <a:pt x="451" y="335"/>
                  <a:pt x="448" y="332"/>
                </a:cubicBezTo>
                <a:cubicBezTo>
                  <a:pt x="444" y="328"/>
                  <a:pt x="439" y="328"/>
                  <a:pt x="435" y="332"/>
                </a:cubicBezTo>
                <a:cubicBezTo>
                  <a:pt x="424" y="343"/>
                  <a:pt x="424" y="343"/>
                  <a:pt x="424" y="343"/>
                </a:cubicBezTo>
                <a:cubicBezTo>
                  <a:pt x="413" y="332"/>
                  <a:pt x="413" y="332"/>
                  <a:pt x="413" y="332"/>
                </a:cubicBezTo>
                <a:cubicBezTo>
                  <a:pt x="410" y="328"/>
                  <a:pt x="404" y="328"/>
                  <a:pt x="401" y="332"/>
                </a:cubicBezTo>
                <a:cubicBezTo>
                  <a:pt x="397" y="335"/>
                  <a:pt x="397" y="340"/>
                  <a:pt x="401" y="3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" name="Freeform 16"/>
          <p:cNvSpPr>
            <a:spLocks noEditPoints="1"/>
          </p:cNvSpPr>
          <p:nvPr/>
        </p:nvSpPr>
        <p:spPr bwMode="auto">
          <a:xfrm>
            <a:off x="1784182" y="3055388"/>
            <a:ext cx="447938" cy="484136"/>
          </a:xfrm>
          <a:custGeom>
            <a:avLst/>
            <a:gdLst>
              <a:gd name="T0" fmla="*/ 244 w 488"/>
              <a:gd name="T1" fmla="*/ 449 h 525"/>
              <a:gd name="T2" fmla="*/ 332 w 488"/>
              <a:gd name="T3" fmla="*/ 313 h 525"/>
              <a:gd name="T4" fmla="*/ 332 w 488"/>
              <a:gd name="T5" fmla="*/ 313 h 525"/>
              <a:gd name="T6" fmla="*/ 327 w 488"/>
              <a:gd name="T7" fmla="*/ 190 h 525"/>
              <a:gd name="T8" fmla="*/ 244 w 488"/>
              <a:gd name="T9" fmla="*/ 152 h 525"/>
              <a:gd name="T10" fmla="*/ 161 w 488"/>
              <a:gd name="T11" fmla="*/ 190 h 525"/>
              <a:gd name="T12" fmla="*/ 155 w 488"/>
              <a:gd name="T13" fmla="*/ 313 h 525"/>
              <a:gd name="T14" fmla="*/ 244 w 488"/>
              <a:gd name="T15" fmla="*/ 449 h 525"/>
              <a:gd name="T16" fmla="*/ 244 w 488"/>
              <a:gd name="T17" fmla="*/ 196 h 525"/>
              <a:gd name="T18" fmla="*/ 303 w 488"/>
              <a:gd name="T19" fmla="*/ 256 h 525"/>
              <a:gd name="T20" fmla="*/ 244 w 488"/>
              <a:gd name="T21" fmla="*/ 315 h 525"/>
              <a:gd name="T22" fmla="*/ 184 w 488"/>
              <a:gd name="T23" fmla="*/ 256 h 525"/>
              <a:gd name="T24" fmla="*/ 244 w 488"/>
              <a:gd name="T25" fmla="*/ 196 h 525"/>
              <a:gd name="T26" fmla="*/ 202 w 488"/>
              <a:gd name="T27" fmla="*/ 256 h 525"/>
              <a:gd name="T28" fmla="*/ 244 w 488"/>
              <a:gd name="T29" fmla="*/ 214 h 525"/>
              <a:gd name="T30" fmla="*/ 286 w 488"/>
              <a:gd name="T31" fmla="*/ 256 h 525"/>
              <a:gd name="T32" fmla="*/ 244 w 488"/>
              <a:gd name="T33" fmla="*/ 298 h 525"/>
              <a:gd name="T34" fmla="*/ 202 w 488"/>
              <a:gd name="T35" fmla="*/ 256 h 525"/>
              <a:gd name="T36" fmla="*/ 21 w 488"/>
              <a:gd name="T37" fmla="*/ 230 h 525"/>
              <a:gd name="T38" fmla="*/ 53 w 488"/>
              <a:gd name="T39" fmla="*/ 230 h 525"/>
              <a:gd name="T40" fmla="*/ 53 w 488"/>
              <a:gd name="T41" fmla="*/ 473 h 525"/>
              <a:gd name="T42" fmla="*/ 45 w 488"/>
              <a:gd name="T43" fmla="*/ 473 h 525"/>
              <a:gd name="T44" fmla="*/ 36 w 488"/>
              <a:gd name="T45" fmla="*/ 481 h 525"/>
              <a:gd name="T46" fmla="*/ 36 w 488"/>
              <a:gd name="T47" fmla="*/ 516 h 525"/>
              <a:gd name="T48" fmla="*/ 45 w 488"/>
              <a:gd name="T49" fmla="*/ 525 h 525"/>
              <a:gd name="T50" fmla="*/ 443 w 488"/>
              <a:gd name="T51" fmla="*/ 525 h 525"/>
              <a:gd name="T52" fmla="*/ 451 w 488"/>
              <a:gd name="T53" fmla="*/ 516 h 525"/>
              <a:gd name="T54" fmla="*/ 451 w 488"/>
              <a:gd name="T55" fmla="*/ 481 h 525"/>
              <a:gd name="T56" fmla="*/ 443 w 488"/>
              <a:gd name="T57" fmla="*/ 473 h 525"/>
              <a:gd name="T58" fmla="*/ 434 w 488"/>
              <a:gd name="T59" fmla="*/ 473 h 525"/>
              <a:gd name="T60" fmla="*/ 434 w 488"/>
              <a:gd name="T61" fmla="*/ 230 h 525"/>
              <a:gd name="T62" fmla="*/ 467 w 488"/>
              <a:gd name="T63" fmla="*/ 230 h 525"/>
              <a:gd name="T64" fmla="*/ 485 w 488"/>
              <a:gd name="T65" fmla="*/ 218 h 525"/>
              <a:gd name="T66" fmla="*/ 480 w 488"/>
              <a:gd name="T67" fmla="*/ 197 h 525"/>
              <a:gd name="T68" fmla="*/ 281 w 488"/>
              <a:gd name="T69" fmla="*/ 20 h 525"/>
              <a:gd name="T70" fmla="*/ 207 w 488"/>
              <a:gd name="T71" fmla="*/ 20 h 525"/>
              <a:gd name="T72" fmla="*/ 140 w 488"/>
              <a:gd name="T73" fmla="*/ 81 h 525"/>
              <a:gd name="T74" fmla="*/ 140 w 488"/>
              <a:gd name="T75" fmla="*/ 57 h 525"/>
              <a:gd name="T76" fmla="*/ 149 w 488"/>
              <a:gd name="T77" fmla="*/ 57 h 525"/>
              <a:gd name="T78" fmla="*/ 157 w 488"/>
              <a:gd name="T79" fmla="*/ 49 h 525"/>
              <a:gd name="T80" fmla="*/ 157 w 488"/>
              <a:gd name="T81" fmla="*/ 14 h 525"/>
              <a:gd name="T82" fmla="*/ 149 w 488"/>
              <a:gd name="T83" fmla="*/ 5 h 525"/>
              <a:gd name="T84" fmla="*/ 45 w 488"/>
              <a:gd name="T85" fmla="*/ 5 h 525"/>
              <a:gd name="T86" fmla="*/ 36 w 488"/>
              <a:gd name="T87" fmla="*/ 14 h 525"/>
              <a:gd name="T88" fmla="*/ 36 w 488"/>
              <a:gd name="T89" fmla="*/ 49 h 525"/>
              <a:gd name="T90" fmla="*/ 45 w 488"/>
              <a:gd name="T91" fmla="*/ 57 h 525"/>
              <a:gd name="T92" fmla="*/ 53 w 488"/>
              <a:gd name="T93" fmla="*/ 57 h 525"/>
              <a:gd name="T94" fmla="*/ 53 w 488"/>
              <a:gd name="T95" fmla="*/ 157 h 525"/>
              <a:gd name="T96" fmla="*/ 8 w 488"/>
              <a:gd name="T97" fmla="*/ 197 h 525"/>
              <a:gd name="T98" fmla="*/ 3 w 488"/>
              <a:gd name="T99" fmla="*/ 218 h 525"/>
              <a:gd name="T100" fmla="*/ 21 w 488"/>
              <a:gd name="T101" fmla="*/ 230 h 525"/>
              <a:gd name="T102" fmla="*/ 148 w 488"/>
              <a:gd name="T103" fmla="*/ 178 h 525"/>
              <a:gd name="T104" fmla="*/ 244 w 488"/>
              <a:gd name="T105" fmla="*/ 135 h 525"/>
              <a:gd name="T106" fmla="*/ 339 w 488"/>
              <a:gd name="T107" fmla="*/ 178 h 525"/>
              <a:gd name="T108" fmla="*/ 346 w 488"/>
              <a:gd name="T109" fmla="*/ 323 h 525"/>
              <a:gd name="T110" fmla="*/ 251 w 488"/>
              <a:gd name="T111" fmla="*/ 469 h 525"/>
              <a:gd name="T112" fmla="*/ 244 w 488"/>
              <a:gd name="T113" fmla="*/ 473 h 525"/>
              <a:gd name="T114" fmla="*/ 236 w 488"/>
              <a:gd name="T115" fmla="*/ 469 h 525"/>
              <a:gd name="T116" fmla="*/ 141 w 488"/>
              <a:gd name="T117" fmla="*/ 323 h 525"/>
              <a:gd name="T118" fmla="*/ 148 w 488"/>
              <a:gd name="T119" fmla="*/ 178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8" h="525">
                <a:moveTo>
                  <a:pt x="244" y="449"/>
                </a:moveTo>
                <a:cubicBezTo>
                  <a:pt x="332" y="313"/>
                  <a:pt x="332" y="313"/>
                  <a:pt x="332" y="313"/>
                </a:cubicBezTo>
                <a:cubicBezTo>
                  <a:pt x="332" y="313"/>
                  <a:pt x="332" y="313"/>
                  <a:pt x="332" y="313"/>
                </a:cubicBezTo>
                <a:cubicBezTo>
                  <a:pt x="360" y="276"/>
                  <a:pt x="357" y="224"/>
                  <a:pt x="327" y="190"/>
                </a:cubicBezTo>
                <a:cubicBezTo>
                  <a:pt x="306" y="166"/>
                  <a:pt x="275" y="152"/>
                  <a:pt x="244" y="152"/>
                </a:cubicBezTo>
                <a:cubicBezTo>
                  <a:pt x="212" y="152"/>
                  <a:pt x="182" y="166"/>
                  <a:pt x="161" y="190"/>
                </a:cubicBezTo>
                <a:cubicBezTo>
                  <a:pt x="130" y="224"/>
                  <a:pt x="128" y="276"/>
                  <a:pt x="155" y="313"/>
                </a:cubicBezTo>
                <a:lnTo>
                  <a:pt x="244" y="449"/>
                </a:lnTo>
                <a:close/>
                <a:moveTo>
                  <a:pt x="244" y="196"/>
                </a:moveTo>
                <a:cubicBezTo>
                  <a:pt x="276" y="196"/>
                  <a:pt x="303" y="223"/>
                  <a:pt x="303" y="256"/>
                </a:cubicBezTo>
                <a:cubicBezTo>
                  <a:pt x="303" y="289"/>
                  <a:pt x="276" y="315"/>
                  <a:pt x="244" y="315"/>
                </a:cubicBezTo>
                <a:cubicBezTo>
                  <a:pt x="211" y="315"/>
                  <a:pt x="184" y="289"/>
                  <a:pt x="184" y="256"/>
                </a:cubicBezTo>
                <a:cubicBezTo>
                  <a:pt x="184" y="223"/>
                  <a:pt x="211" y="196"/>
                  <a:pt x="244" y="196"/>
                </a:cubicBezTo>
                <a:close/>
                <a:moveTo>
                  <a:pt x="202" y="256"/>
                </a:moveTo>
                <a:cubicBezTo>
                  <a:pt x="202" y="233"/>
                  <a:pt x="221" y="214"/>
                  <a:pt x="244" y="214"/>
                </a:cubicBezTo>
                <a:cubicBezTo>
                  <a:pt x="267" y="214"/>
                  <a:pt x="286" y="233"/>
                  <a:pt x="286" y="256"/>
                </a:cubicBezTo>
                <a:cubicBezTo>
                  <a:pt x="286" y="279"/>
                  <a:pt x="267" y="298"/>
                  <a:pt x="244" y="298"/>
                </a:cubicBezTo>
                <a:cubicBezTo>
                  <a:pt x="221" y="298"/>
                  <a:pt x="202" y="279"/>
                  <a:pt x="202" y="256"/>
                </a:cubicBezTo>
                <a:close/>
                <a:moveTo>
                  <a:pt x="21" y="230"/>
                </a:moveTo>
                <a:cubicBezTo>
                  <a:pt x="53" y="230"/>
                  <a:pt x="53" y="230"/>
                  <a:pt x="53" y="230"/>
                </a:cubicBezTo>
                <a:cubicBezTo>
                  <a:pt x="53" y="473"/>
                  <a:pt x="53" y="473"/>
                  <a:pt x="53" y="473"/>
                </a:cubicBezTo>
                <a:cubicBezTo>
                  <a:pt x="45" y="473"/>
                  <a:pt x="45" y="473"/>
                  <a:pt x="45" y="473"/>
                </a:cubicBezTo>
                <a:cubicBezTo>
                  <a:pt x="40" y="473"/>
                  <a:pt x="36" y="477"/>
                  <a:pt x="36" y="481"/>
                </a:cubicBezTo>
                <a:cubicBezTo>
                  <a:pt x="36" y="516"/>
                  <a:pt x="36" y="516"/>
                  <a:pt x="36" y="516"/>
                </a:cubicBezTo>
                <a:cubicBezTo>
                  <a:pt x="36" y="521"/>
                  <a:pt x="40" y="525"/>
                  <a:pt x="45" y="525"/>
                </a:cubicBezTo>
                <a:cubicBezTo>
                  <a:pt x="443" y="525"/>
                  <a:pt x="443" y="525"/>
                  <a:pt x="443" y="525"/>
                </a:cubicBezTo>
                <a:cubicBezTo>
                  <a:pt x="448" y="525"/>
                  <a:pt x="451" y="521"/>
                  <a:pt x="451" y="516"/>
                </a:cubicBezTo>
                <a:cubicBezTo>
                  <a:pt x="451" y="481"/>
                  <a:pt x="451" y="481"/>
                  <a:pt x="451" y="481"/>
                </a:cubicBezTo>
                <a:cubicBezTo>
                  <a:pt x="451" y="477"/>
                  <a:pt x="448" y="473"/>
                  <a:pt x="443" y="473"/>
                </a:cubicBezTo>
                <a:cubicBezTo>
                  <a:pt x="434" y="473"/>
                  <a:pt x="434" y="473"/>
                  <a:pt x="434" y="473"/>
                </a:cubicBezTo>
                <a:cubicBezTo>
                  <a:pt x="434" y="230"/>
                  <a:pt x="434" y="230"/>
                  <a:pt x="434" y="230"/>
                </a:cubicBezTo>
                <a:cubicBezTo>
                  <a:pt x="467" y="230"/>
                  <a:pt x="467" y="230"/>
                  <a:pt x="467" y="230"/>
                </a:cubicBezTo>
                <a:cubicBezTo>
                  <a:pt x="475" y="230"/>
                  <a:pt x="482" y="226"/>
                  <a:pt x="485" y="218"/>
                </a:cubicBezTo>
                <a:cubicBezTo>
                  <a:pt x="488" y="210"/>
                  <a:pt x="486" y="202"/>
                  <a:pt x="480" y="197"/>
                </a:cubicBezTo>
                <a:cubicBezTo>
                  <a:pt x="281" y="20"/>
                  <a:pt x="281" y="20"/>
                  <a:pt x="281" y="20"/>
                </a:cubicBezTo>
                <a:cubicBezTo>
                  <a:pt x="260" y="0"/>
                  <a:pt x="227" y="0"/>
                  <a:pt x="207" y="20"/>
                </a:cubicBezTo>
                <a:cubicBezTo>
                  <a:pt x="140" y="81"/>
                  <a:pt x="140" y="81"/>
                  <a:pt x="140" y="81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9" y="57"/>
                  <a:pt x="149" y="57"/>
                  <a:pt x="149" y="57"/>
                </a:cubicBezTo>
                <a:cubicBezTo>
                  <a:pt x="153" y="57"/>
                  <a:pt x="157" y="53"/>
                  <a:pt x="157" y="49"/>
                </a:cubicBezTo>
                <a:cubicBezTo>
                  <a:pt x="157" y="14"/>
                  <a:pt x="157" y="14"/>
                  <a:pt x="157" y="14"/>
                </a:cubicBezTo>
                <a:cubicBezTo>
                  <a:pt x="157" y="9"/>
                  <a:pt x="153" y="5"/>
                  <a:pt x="149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0" y="5"/>
                  <a:pt x="36" y="9"/>
                  <a:pt x="36" y="14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53"/>
                  <a:pt x="40" y="57"/>
                  <a:pt x="45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3" y="157"/>
                  <a:pt x="53" y="157"/>
                  <a:pt x="53" y="157"/>
                </a:cubicBezTo>
                <a:cubicBezTo>
                  <a:pt x="8" y="197"/>
                  <a:pt x="8" y="197"/>
                  <a:pt x="8" y="197"/>
                </a:cubicBezTo>
                <a:cubicBezTo>
                  <a:pt x="2" y="202"/>
                  <a:pt x="0" y="210"/>
                  <a:pt x="3" y="218"/>
                </a:cubicBezTo>
                <a:cubicBezTo>
                  <a:pt x="6" y="225"/>
                  <a:pt x="13" y="230"/>
                  <a:pt x="21" y="230"/>
                </a:cubicBezTo>
                <a:close/>
                <a:moveTo>
                  <a:pt x="148" y="178"/>
                </a:moveTo>
                <a:cubicBezTo>
                  <a:pt x="172" y="151"/>
                  <a:pt x="207" y="135"/>
                  <a:pt x="244" y="135"/>
                </a:cubicBezTo>
                <a:cubicBezTo>
                  <a:pt x="280" y="135"/>
                  <a:pt x="315" y="151"/>
                  <a:pt x="339" y="178"/>
                </a:cubicBezTo>
                <a:cubicBezTo>
                  <a:pt x="376" y="218"/>
                  <a:pt x="379" y="279"/>
                  <a:pt x="346" y="323"/>
                </a:cubicBezTo>
                <a:cubicBezTo>
                  <a:pt x="251" y="469"/>
                  <a:pt x="251" y="469"/>
                  <a:pt x="251" y="469"/>
                </a:cubicBezTo>
                <a:cubicBezTo>
                  <a:pt x="249" y="472"/>
                  <a:pt x="247" y="473"/>
                  <a:pt x="244" y="473"/>
                </a:cubicBezTo>
                <a:cubicBezTo>
                  <a:pt x="241" y="473"/>
                  <a:pt x="238" y="472"/>
                  <a:pt x="236" y="469"/>
                </a:cubicBezTo>
                <a:cubicBezTo>
                  <a:pt x="141" y="323"/>
                  <a:pt x="141" y="323"/>
                  <a:pt x="141" y="323"/>
                </a:cubicBezTo>
                <a:cubicBezTo>
                  <a:pt x="109" y="279"/>
                  <a:pt x="112" y="219"/>
                  <a:pt x="148" y="1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" name="Freeform 17"/>
          <p:cNvSpPr>
            <a:spLocks noEditPoints="1"/>
          </p:cNvSpPr>
          <p:nvPr/>
        </p:nvSpPr>
        <p:spPr bwMode="auto">
          <a:xfrm>
            <a:off x="17608457" y="3055388"/>
            <a:ext cx="479612" cy="484136"/>
          </a:xfrm>
          <a:custGeom>
            <a:avLst/>
            <a:gdLst>
              <a:gd name="T0" fmla="*/ 165 w 520"/>
              <a:gd name="T1" fmla="*/ 282 h 525"/>
              <a:gd name="T2" fmla="*/ 139 w 520"/>
              <a:gd name="T3" fmla="*/ 308 h 525"/>
              <a:gd name="T4" fmla="*/ 122 w 520"/>
              <a:gd name="T5" fmla="*/ 300 h 525"/>
              <a:gd name="T6" fmla="*/ 165 w 520"/>
              <a:gd name="T7" fmla="*/ 334 h 525"/>
              <a:gd name="T8" fmla="*/ 139 w 520"/>
              <a:gd name="T9" fmla="*/ 308 h 525"/>
              <a:gd name="T10" fmla="*/ 217 w 520"/>
              <a:gd name="T11" fmla="*/ 525 h 525"/>
              <a:gd name="T12" fmla="*/ 303 w 520"/>
              <a:gd name="T13" fmla="*/ 360 h 525"/>
              <a:gd name="T14" fmla="*/ 234 w 520"/>
              <a:gd name="T15" fmla="*/ 403 h 525"/>
              <a:gd name="T16" fmla="*/ 243 w 520"/>
              <a:gd name="T17" fmla="*/ 421 h 525"/>
              <a:gd name="T18" fmla="*/ 424 w 520"/>
              <a:gd name="T19" fmla="*/ 282 h 525"/>
              <a:gd name="T20" fmla="*/ 355 w 520"/>
              <a:gd name="T21" fmla="*/ 282 h 525"/>
              <a:gd name="T22" fmla="*/ 355 w 520"/>
              <a:gd name="T23" fmla="*/ 300 h 525"/>
              <a:gd name="T24" fmla="*/ 424 w 520"/>
              <a:gd name="T25" fmla="*/ 300 h 525"/>
              <a:gd name="T26" fmla="*/ 19 w 520"/>
              <a:gd name="T27" fmla="*/ 218 h 525"/>
              <a:gd name="T28" fmla="*/ 70 w 520"/>
              <a:gd name="T29" fmla="*/ 92 h 525"/>
              <a:gd name="T30" fmla="*/ 104 w 520"/>
              <a:gd name="T31" fmla="*/ 75 h 525"/>
              <a:gd name="T32" fmla="*/ 61 w 520"/>
              <a:gd name="T33" fmla="*/ 57 h 525"/>
              <a:gd name="T34" fmla="*/ 61 w 520"/>
              <a:gd name="T35" fmla="*/ 5 h 525"/>
              <a:gd name="T36" fmla="*/ 173 w 520"/>
              <a:gd name="T37" fmla="*/ 49 h 525"/>
              <a:gd name="T38" fmla="*/ 156 w 520"/>
              <a:gd name="T39" fmla="*/ 80 h 525"/>
              <a:gd name="T40" fmla="*/ 496 w 520"/>
              <a:gd name="T41" fmla="*/ 197 h 525"/>
              <a:gd name="T42" fmla="*/ 476 w 520"/>
              <a:gd name="T43" fmla="*/ 230 h 525"/>
              <a:gd name="T44" fmla="*/ 359 w 520"/>
              <a:gd name="T45" fmla="*/ 433 h 525"/>
              <a:gd name="T46" fmla="*/ 260 w 520"/>
              <a:gd name="T47" fmla="*/ 300 h 525"/>
              <a:gd name="T48" fmla="*/ 161 w 520"/>
              <a:gd name="T49" fmla="*/ 433 h 525"/>
              <a:gd name="T50" fmla="*/ 44 w 520"/>
              <a:gd name="T51" fmla="*/ 230 h 525"/>
              <a:gd name="T52" fmla="*/ 191 w 520"/>
              <a:gd name="T53" fmla="*/ 343 h 525"/>
              <a:gd name="T54" fmla="*/ 182 w 520"/>
              <a:gd name="T55" fmla="*/ 256 h 525"/>
              <a:gd name="T56" fmla="*/ 78 w 520"/>
              <a:gd name="T57" fmla="*/ 256 h 525"/>
              <a:gd name="T58" fmla="*/ 70 w 520"/>
              <a:gd name="T59" fmla="*/ 343 h 525"/>
              <a:gd name="T60" fmla="*/ 174 w 520"/>
              <a:gd name="T61" fmla="*/ 352 h 525"/>
              <a:gd name="T62" fmla="*/ 450 w 520"/>
              <a:gd name="T63" fmla="*/ 343 h 525"/>
              <a:gd name="T64" fmla="*/ 442 w 520"/>
              <a:gd name="T65" fmla="*/ 291 h 525"/>
              <a:gd name="T66" fmla="*/ 433 w 520"/>
              <a:gd name="T67" fmla="*/ 248 h 525"/>
              <a:gd name="T68" fmla="*/ 338 w 520"/>
              <a:gd name="T69" fmla="*/ 256 h 525"/>
              <a:gd name="T70" fmla="*/ 329 w 520"/>
              <a:gd name="T71" fmla="*/ 343 h 525"/>
              <a:gd name="T72" fmla="*/ 433 w 520"/>
              <a:gd name="T73" fmla="*/ 352 h 525"/>
              <a:gd name="T74" fmla="*/ 35 w 520"/>
              <a:gd name="T75" fmla="*/ 212 h 525"/>
              <a:gd name="T76" fmla="*/ 52 w 520"/>
              <a:gd name="T77" fmla="*/ 213 h 525"/>
              <a:gd name="T78" fmla="*/ 485 w 520"/>
              <a:gd name="T79" fmla="*/ 212 h 525"/>
              <a:gd name="T80" fmla="*/ 260 w 520"/>
              <a:gd name="T81" fmla="*/ 23 h 525"/>
              <a:gd name="T82" fmla="*/ 153 w 520"/>
              <a:gd name="T83" fmla="*/ 105 h 525"/>
              <a:gd name="T84" fmla="*/ 35 w 520"/>
              <a:gd name="T85" fmla="*/ 212 h 525"/>
              <a:gd name="T86" fmla="*/ 507 w 520"/>
              <a:gd name="T87" fmla="*/ 525 h 525"/>
              <a:gd name="T88" fmla="*/ 329 w 520"/>
              <a:gd name="T89" fmla="*/ 499 h 525"/>
              <a:gd name="T90" fmla="*/ 476 w 520"/>
              <a:gd name="T91" fmla="*/ 447 h 525"/>
              <a:gd name="T92" fmla="*/ 424 w 520"/>
              <a:gd name="T93" fmla="*/ 438 h 525"/>
              <a:gd name="T94" fmla="*/ 414 w 520"/>
              <a:gd name="T95" fmla="*/ 460 h 525"/>
              <a:gd name="T96" fmla="*/ 442 w 520"/>
              <a:gd name="T97" fmla="*/ 464 h 525"/>
              <a:gd name="T98" fmla="*/ 5 w 520"/>
              <a:gd name="T99" fmla="*/ 519 h 525"/>
              <a:gd name="T100" fmla="*/ 96 w 520"/>
              <a:gd name="T101" fmla="*/ 403 h 525"/>
              <a:gd name="T102" fmla="*/ 186 w 520"/>
              <a:gd name="T103" fmla="*/ 519 h 525"/>
              <a:gd name="T104" fmla="*/ 5 w 520"/>
              <a:gd name="T105" fmla="*/ 519 h 525"/>
              <a:gd name="T106" fmla="*/ 96 w 520"/>
              <a:gd name="T107" fmla="*/ 455 h 525"/>
              <a:gd name="T108" fmla="*/ 116 w 520"/>
              <a:gd name="T109" fmla="*/ 463 h 525"/>
              <a:gd name="T110" fmla="*/ 71 w 520"/>
              <a:gd name="T111" fmla="*/ 450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520" h="525">
                <a:moveTo>
                  <a:pt x="96" y="265"/>
                </a:moveTo>
                <a:cubicBezTo>
                  <a:pt x="165" y="265"/>
                  <a:pt x="165" y="265"/>
                  <a:pt x="165" y="265"/>
                </a:cubicBezTo>
                <a:cubicBezTo>
                  <a:pt x="165" y="282"/>
                  <a:pt x="165" y="282"/>
                  <a:pt x="165" y="282"/>
                </a:cubicBezTo>
                <a:cubicBezTo>
                  <a:pt x="96" y="282"/>
                  <a:pt x="96" y="282"/>
                  <a:pt x="96" y="282"/>
                </a:cubicBezTo>
                <a:lnTo>
                  <a:pt x="96" y="265"/>
                </a:lnTo>
                <a:close/>
                <a:moveTo>
                  <a:pt x="139" y="308"/>
                </a:moveTo>
                <a:cubicBezTo>
                  <a:pt x="139" y="313"/>
                  <a:pt x="135" y="317"/>
                  <a:pt x="130" y="317"/>
                </a:cubicBezTo>
                <a:cubicBezTo>
                  <a:pt x="125" y="317"/>
                  <a:pt x="122" y="313"/>
                  <a:pt x="122" y="308"/>
                </a:cubicBezTo>
                <a:cubicBezTo>
                  <a:pt x="122" y="300"/>
                  <a:pt x="122" y="300"/>
                  <a:pt x="122" y="300"/>
                </a:cubicBezTo>
                <a:cubicBezTo>
                  <a:pt x="96" y="300"/>
                  <a:pt x="96" y="300"/>
                  <a:pt x="96" y="300"/>
                </a:cubicBezTo>
                <a:cubicBezTo>
                  <a:pt x="96" y="334"/>
                  <a:pt x="96" y="334"/>
                  <a:pt x="96" y="334"/>
                </a:cubicBezTo>
                <a:cubicBezTo>
                  <a:pt x="165" y="334"/>
                  <a:pt x="165" y="334"/>
                  <a:pt x="165" y="334"/>
                </a:cubicBezTo>
                <a:cubicBezTo>
                  <a:pt x="165" y="300"/>
                  <a:pt x="165" y="300"/>
                  <a:pt x="165" y="300"/>
                </a:cubicBezTo>
                <a:cubicBezTo>
                  <a:pt x="139" y="300"/>
                  <a:pt x="139" y="300"/>
                  <a:pt x="139" y="300"/>
                </a:cubicBezTo>
                <a:lnTo>
                  <a:pt x="139" y="308"/>
                </a:lnTo>
                <a:close/>
                <a:moveTo>
                  <a:pt x="303" y="360"/>
                </a:moveTo>
                <a:cubicBezTo>
                  <a:pt x="303" y="525"/>
                  <a:pt x="303" y="525"/>
                  <a:pt x="303" y="525"/>
                </a:cubicBezTo>
                <a:cubicBezTo>
                  <a:pt x="217" y="525"/>
                  <a:pt x="217" y="525"/>
                  <a:pt x="217" y="525"/>
                </a:cubicBezTo>
                <a:cubicBezTo>
                  <a:pt x="217" y="360"/>
                  <a:pt x="217" y="360"/>
                  <a:pt x="217" y="360"/>
                </a:cubicBezTo>
                <a:cubicBezTo>
                  <a:pt x="217" y="336"/>
                  <a:pt x="236" y="317"/>
                  <a:pt x="260" y="317"/>
                </a:cubicBezTo>
                <a:cubicBezTo>
                  <a:pt x="284" y="317"/>
                  <a:pt x="303" y="336"/>
                  <a:pt x="303" y="360"/>
                </a:cubicBezTo>
                <a:close/>
                <a:moveTo>
                  <a:pt x="251" y="412"/>
                </a:moveTo>
                <a:cubicBezTo>
                  <a:pt x="251" y="407"/>
                  <a:pt x="247" y="403"/>
                  <a:pt x="243" y="403"/>
                </a:cubicBezTo>
                <a:cubicBezTo>
                  <a:pt x="234" y="403"/>
                  <a:pt x="234" y="403"/>
                  <a:pt x="234" y="403"/>
                </a:cubicBezTo>
                <a:cubicBezTo>
                  <a:pt x="229" y="403"/>
                  <a:pt x="225" y="407"/>
                  <a:pt x="225" y="412"/>
                </a:cubicBezTo>
                <a:cubicBezTo>
                  <a:pt x="225" y="417"/>
                  <a:pt x="229" y="421"/>
                  <a:pt x="234" y="421"/>
                </a:cubicBezTo>
                <a:cubicBezTo>
                  <a:pt x="243" y="421"/>
                  <a:pt x="243" y="421"/>
                  <a:pt x="243" y="421"/>
                </a:cubicBezTo>
                <a:cubicBezTo>
                  <a:pt x="247" y="421"/>
                  <a:pt x="251" y="417"/>
                  <a:pt x="251" y="412"/>
                </a:cubicBezTo>
                <a:close/>
                <a:moveTo>
                  <a:pt x="355" y="282"/>
                </a:moveTo>
                <a:cubicBezTo>
                  <a:pt x="424" y="282"/>
                  <a:pt x="424" y="282"/>
                  <a:pt x="424" y="282"/>
                </a:cubicBezTo>
                <a:cubicBezTo>
                  <a:pt x="424" y="265"/>
                  <a:pt x="424" y="265"/>
                  <a:pt x="424" y="265"/>
                </a:cubicBezTo>
                <a:cubicBezTo>
                  <a:pt x="355" y="265"/>
                  <a:pt x="355" y="265"/>
                  <a:pt x="355" y="265"/>
                </a:cubicBezTo>
                <a:lnTo>
                  <a:pt x="355" y="282"/>
                </a:lnTo>
                <a:close/>
                <a:moveTo>
                  <a:pt x="390" y="308"/>
                </a:moveTo>
                <a:cubicBezTo>
                  <a:pt x="385" y="308"/>
                  <a:pt x="381" y="304"/>
                  <a:pt x="381" y="300"/>
                </a:cubicBezTo>
                <a:cubicBezTo>
                  <a:pt x="355" y="300"/>
                  <a:pt x="355" y="300"/>
                  <a:pt x="355" y="300"/>
                </a:cubicBezTo>
                <a:cubicBezTo>
                  <a:pt x="355" y="334"/>
                  <a:pt x="355" y="334"/>
                  <a:pt x="355" y="334"/>
                </a:cubicBezTo>
                <a:cubicBezTo>
                  <a:pt x="424" y="334"/>
                  <a:pt x="424" y="334"/>
                  <a:pt x="424" y="334"/>
                </a:cubicBezTo>
                <a:cubicBezTo>
                  <a:pt x="424" y="300"/>
                  <a:pt x="424" y="300"/>
                  <a:pt x="424" y="300"/>
                </a:cubicBezTo>
                <a:cubicBezTo>
                  <a:pt x="399" y="300"/>
                  <a:pt x="399" y="300"/>
                  <a:pt x="399" y="300"/>
                </a:cubicBezTo>
                <a:cubicBezTo>
                  <a:pt x="399" y="304"/>
                  <a:pt x="395" y="308"/>
                  <a:pt x="390" y="308"/>
                </a:cubicBezTo>
                <a:close/>
                <a:moveTo>
                  <a:pt x="19" y="218"/>
                </a:moveTo>
                <a:cubicBezTo>
                  <a:pt x="16" y="210"/>
                  <a:pt x="18" y="202"/>
                  <a:pt x="24" y="197"/>
                </a:cubicBezTo>
                <a:cubicBezTo>
                  <a:pt x="70" y="156"/>
                  <a:pt x="70" y="156"/>
                  <a:pt x="70" y="156"/>
                </a:cubicBezTo>
                <a:cubicBezTo>
                  <a:pt x="70" y="92"/>
                  <a:pt x="70" y="92"/>
                  <a:pt x="70" y="9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9" y="92"/>
                  <a:pt x="113" y="88"/>
                  <a:pt x="113" y="83"/>
                </a:cubicBezTo>
                <a:cubicBezTo>
                  <a:pt x="113" y="78"/>
                  <a:pt x="109" y="75"/>
                  <a:pt x="104" y="75"/>
                </a:cubicBezTo>
                <a:cubicBezTo>
                  <a:pt x="70" y="75"/>
                  <a:pt x="70" y="75"/>
                  <a:pt x="70" y="75"/>
                </a:cubicBezTo>
                <a:cubicBezTo>
                  <a:pt x="70" y="57"/>
                  <a:pt x="70" y="57"/>
                  <a:pt x="70" y="57"/>
                </a:cubicBezTo>
                <a:cubicBezTo>
                  <a:pt x="61" y="57"/>
                  <a:pt x="61" y="57"/>
                  <a:pt x="61" y="57"/>
                </a:cubicBezTo>
                <a:cubicBezTo>
                  <a:pt x="56" y="57"/>
                  <a:pt x="52" y="53"/>
                  <a:pt x="52" y="49"/>
                </a:cubicBezTo>
                <a:cubicBezTo>
                  <a:pt x="52" y="14"/>
                  <a:pt x="52" y="14"/>
                  <a:pt x="52" y="14"/>
                </a:cubicBezTo>
                <a:cubicBezTo>
                  <a:pt x="52" y="9"/>
                  <a:pt x="56" y="5"/>
                  <a:pt x="61" y="5"/>
                </a:cubicBezTo>
                <a:cubicBezTo>
                  <a:pt x="165" y="5"/>
                  <a:pt x="165" y="5"/>
                  <a:pt x="165" y="5"/>
                </a:cubicBezTo>
                <a:cubicBezTo>
                  <a:pt x="170" y="5"/>
                  <a:pt x="173" y="9"/>
                  <a:pt x="173" y="14"/>
                </a:cubicBezTo>
                <a:cubicBezTo>
                  <a:pt x="173" y="49"/>
                  <a:pt x="173" y="49"/>
                  <a:pt x="173" y="49"/>
                </a:cubicBezTo>
                <a:cubicBezTo>
                  <a:pt x="173" y="53"/>
                  <a:pt x="170" y="57"/>
                  <a:pt x="165" y="57"/>
                </a:cubicBezTo>
                <a:cubicBezTo>
                  <a:pt x="156" y="57"/>
                  <a:pt x="156" y="57"/>
                  <a:pt x="156" y="57"/>
                </a:cubicBezTo>
                <a:cubicBezTo>
                  <a:pt x="156" y="80"/>
                  <a:pt x="156" y="80"/>
                  <a:pt x="156" y="80"/>
                </a:cubicBezTo>
                <a:cubicBezTo>
                  <a:pt x="223" y="20"/>
                  <a:pt x="223" y="20"/>
                  <a:pt x="223" y="20"/>
                </a:cubicBezTo>
                <a:cubicBezTo>
                  <a:pt x="244" y="0"/>
                  <a:pt x="276" y="0"/>
                  <a:pt x="297" y="20"/>
                </a:cubicBezTo>
                <a:cubicBezTo>
                  <a:pt x="496" y="197"/>
                  <a:pt x="496" y="197"/>
                  <a:pt x="496" y="197"/>
                </a:cubicBezTo>
                <a:cubicBezTo>
                  <a:pt x="502" y="202"/>
                  <a:pt x="504" y="210"/>
                  <a:pt x="501" y="218"/>
                </a:cubicBezTo>
                <a:cubicBezTo>
                  <a:pt x="498" y="226"/>
                  <a:pt x="491" y="230"/>
                  <a:pt x="483" y="230"/>
                </a:cubicBezTo>
                <a:cubicBezTo>
                  <a:pt x="476" y="230"/>
                  <a:pt x="476" y="230"/>
                  <a:pt x="476" y="230"/>
                </a:cubicBezTo>
                <a:cubicBezTo>
                  <a:pt x="476" y="410"/>
                  <a:pt x="476" y="410"/>
                  <a:pt x="476" y="410"/>
                </a:cubicBezTo>
                <a:cubicBezTo>
                  <a:pt x="464" y="395"/>
                  <a:pt x="445" y="386"/>
                  <a:pt x="424" y="386"/>
                </a:cubicBezTo>
                <a:cubicBezTo>
                  <a:pt x="395" y="386"/>
                  <a:pt x="368" y="406"/>
                  <a:pt x="359" y="433"/>
                </a:cubicBezTo>
                <a:cubicBezTo>
                  <a:pt x="342" y="439"/>
                  <a:pt x="329" y="451"/>
                  <a:pt x="321" y="466"/>
                </a:cubicBezTo>
                <a:cubicBezTo>
                  <a:pt x="321" y="360"/>
                  <a:pt x="321" y="360"/>
                  <a:pt x="321" y="360"/>
                </a:cubicBezTo>
                <a:cubicBezTo>
                  <a:pt x="321" y="327"/>
                  <a:pt x="293" y="300"/>
                  <a:pt x="260" y="300"/>
                </a:cubicBezTo>
                <a:cubicBezTo>
                  <a:pt x="227" y="300"/>
                  <a:pt x="199" y="327"/>
                  <a:pt x="199" y="360"/>
                </a:cubicBezTo>
                <a:cubicBezTo>
                  <a:pt x="199" y="466"/>
                  <a:pt x="199" y="466"/>
                  <a:pt x="199" y="466"/>
                </a:cubicBezTo>
                <a:cubicBezTo>
                  <a:pt x="191" y="451"/>
                  <a:pt x="178" y="439"/>
                  <a:pt x="161" y="433"/>
                </a:cubicBezTo>
                <a:cubicBezTo>
                  <a:pt x="152" y="406"/>
                  <a:pt x="125" y="386"/>
                  <a:pt x="96" y="386"/>
                </a:cubicBezTo>
                <a:cubicBezTo>
                  <a:pt x="75" y="386"/>
                  <a:pt x="56" y="396"/>
                  <a:pt x="44" y="410"/>
                </a:cubicBezTo>
                <a:cubicBezTo>
                  <a:pt x="44" y="230"/>
                  <a:pt x="44" y="230"/>
                  <a:pt x="44" y="230"/>
                </a:cubicBezTo>
                <a:cubicBezTo>
                  <a:pt x="37" y="230"/>
                  <a:pt x="37" y="230"/>
                  <a:pt x="37" y="230"/>
                </a:cubicBezTo>
                <a:cubicBezTo>
                  <a:pt x="29" y="230"/>
                  <a:pt x="22" y="225"/>
                  <a:pt x="19" y="218"/>
                </a:cubicBezTo>
                <a:close/>
                <a:moveTo>
                  <a:pt x="191" y="343"/>
                </a:moveTo>
                <a:cubicBezTo>
                  <a:pt x="191" y="338"/>
                  <a:pt x="187" y="334"/>
                  <a:pt x="182" y="334"/>
                </a:cubicBezTo>
                <a:cubicBezTo>
                  <a:pt x="182" y="291"/>
                  <a:pt x="182" y="291"/>
                  <a:pt x="182" y="291"/>
                </a:cubicBezTo>
                <a:cubicBezTo>
                  <a:pt x="182" y="256"/>
                  <a:pt x="182" y="256"/>
                  <a:pt x="182" y="256"/>
                </a:cubicBezTo>
                <a:cubicBezTo>
                  <a:pt x="182" y="252"/>
                  <a:pt x="178" y="248"/>
                  <a:pt x="174" y="248"/>
                </a:cubicBezTo>
                <a:cubicBezTo>
                  <a:pt x="87" y="248"/>
                  <a:pt x="87" y="248"/>
                  <a:pt x="87" y="248"/>
                </a:cubicBezTo>
                <a:cubicBezTo>
                  <a:pt x="82" y="248"/>
                  <a:pt x="78" y="252"/>
                  <a:pt x="78" y="256"/>
                </a:cubicBezTo>
                <a:cubicBezTo>
                  <a:pt x="78" y="291"/>
                  <a:pt x="78" y="291"/>
                  <a:pt x="78" y="291"/>
                </a:cubicBezTo>
                <a:cubicBezTo>
                  <a:pt x="78" y="334"/>
                  <a:pt x="78" y="334"/>
                  <a:pt x="78" y="334"/>
                </a:cubicBezTo>
                <a:cubicBezTo>
                  <a:pt x="74" y="334"/>
                  <a:pt x="70" y="338"/>
                  <a:pt x="70" y="343"/>
                </a:cubicBezTo>
                <a:cubicBezTo>
                  <a:pt x="70" y="348"/>
                  <a:pt x="74" y="352"/>
                  <a:pt x="78" y="352"/>
                </a:cubicBezTo>
                <a:cubicBezTo>
                  <a:pt x="87" y="352"/>
                  <a:pt x="87" y="352"/>
                  <a:pt x="87" y="352"/>
                </a:cubicBezTo>
                <a:cubicBezTo>
                  <a:pt x="174" y="352"/>
                  <a:pt x="174" y="352"/>
                  <a:pt x="174" y="352"/>
                </a:cubicBezTo>
                <a:cubicBezTo>
                  <a:pt x="182" y="352"/>
                  <a:pt x="182" y="352"/>
                  <a:pt x="182" y="352"/>
                </a:cubicBezTo>
                <a:cubicBezTo>
                  <a:pt x="187" y="352"/>
                  <a:pt x="191" y="348"/>
                  <a:pt x="191" y="343"/>
                </a:cubicBezTo>
                <a:close/>
                <a:moveTo>
                  <a:pt x="450" y="343"/>
                </a:moveTo>
                <a:cubicBezTo>
                  <a:pt x="450" y="338"/>
                  <a:pt x="447" y="334"/>
                  <a:pt x="442" y="334"/>
                </a:cubicBezTo>
                <a:cubicBezTo>
                  <a:pt x="442" y="334"/>
                  <a:pt x="442" y="334"/>
                  <a:pt x="442" y="334"/>
                </a:cubicBezTo>
                <a:cubicBezTo>
                  <a:pt x="442" y="291"/>
                  <a:pt x="442" y="291"/>
                  <a:pt x="442" y="291"/>
                </a:cubicBezTo>
                <a:cubicBezTo>
                  <a:pt x="442" y="291"/>
                  <a:pt x="442" y="291"/>
                  <a:pt x="442" y="291"/>
                </a:cubicBezTo>
                <a:cubicBezTo>
                  <a:pt x="442" y="256"/>
                  <a:pt x="442" y="256"/>
                  <a:pt x="442" y="256"/>
                </a:cubicBezTo>
                <a:cubicBezTo>
                  <a:pt x="442" y="252"/>
                  <a:pt x="438" y="248"/>
                  <a:pt x="433" y="248"/>
                </a:cubicBezTo>
                <a:cubicBezTo>
                  <a:pt x="433" y="248"/>
                  <a:pt x="433" y="248"/>
                  <a:pt x="433" y="248"/>
                </a:cubicBezTo>
                <a:cubicBezTo>
                  <a:pt x="347" y="248"/>
                  <a:pt x="347" y="248"/>
                  <a:pt x="347" y="248"/>
                </a:cubicBezTo>
                <a:cubicBezTo>
                  <a:pt x="342" y="248"/>
                  <a:pt x="338" y="252"/>
                  <a:pt x="338" y="256"/>
                </a:cubicBezTo>
                <a:cubicBezTo>
                  <a:pt x="338" y="291"/>
                  <a:pt x="338" y="291"/>
                  <a:pt x="338" y="291"/>
                </a:cubicBezTo>
                <a:cubicBezTo>
                  <a:pt x="338" y="334"/>
                  <a:pt x="338" y="334"/>
                  <a:pt x="338" y="334"/>
                </a:cubicBezTo>
                <a:cubicBezTo>
                  <a:pt x="333" y="334"/>
                  <a:pt x="329" y="338"/>
                  <a:pt x="329" y="343"/>
                </a:cubicBezTo>
                <a:cubicBezTo>
                  <a:pt x="329" y="348"/>
                  <a:pt x="333" y="352"/>
                  <a:pt x="338" y="352"/>
                </a:cubicBezTo>
                <a:cubicBezTo>
                  <a:pt x="347" y="352"/>
                  <a:pt x="347" y="352"/>
                  <a:pt x="347" y="352"/>
                </a:cubicBezTo>
                <a:cubicBezTo>
                  <a:pt x="433" y="352"/>
                  <a:pt x="433" y="352"/>
                  <a:pt x="433" y="352"/>
                </a:cubicBezTo>
                <a:cubicBezTo>
                  <a:pt x="442" y="352"/>
                  <a:pt x="442" y="352"/>
                  <a:pt x="442" y="352"/>
                </a:cubicBezTo>
                <a:cubicBezTo>
                  <a:pt x="447" y="352"/>
                  <a:pt x="450" y="348"/>
                  <a:pt x="450" y="343"/>
                </a:cubicBezTo>
                <a:close/>
                <a:moveTo>
                  <a:pt x="35" y="212"/>
                </a:moveTo>
                <a:cubicBezTo>
                  <a:pt x="36" y="213"/>
                  <a:pt x="36" y="213"/>
                  <a:pt x="37" y="213"/>
                </a:cubicBezTo>
                <a:cubicBezTo>
                  <a:pt x="52" y="213"/>
                  <a:pt x="52" y="213"/>
                  <a:pt x="52" y="213"/>
                </a:cubicBezTo>
                <a:cubicBezTo>
                  <a:pt x="52" y="213"/>
                  <a:pt x="52" y="213"/>
                  <a:pt x="52" y="213"/>
                </a:cubicBezTo>
                <a:cubicBezTo>
                  <a:pt x="468" y="213"/>
                  <a:pt x="468" y="213"/>
                  <a:pt x="468" y="213"/>
                </a:cubicBezTo>
                <a:cubicBezTo>
                  <a:pt x="483" y="213"/>
                  <a:pt x="483" y="213"/>
                  <a:pt x="483" y="213"/>
                </a:cubicBezTo>
                <a:cubicBezTo>
                  <a:pt x="484" y="213"/>
                  <a:pt x="485" y="213"/>
                  <a:pt x="485" y="212"/>
                </a:cubicBezTo>
                <a:cubicBezTo>
                  <a:pt x="485" y="211"/>
                  <a:pt x="485" y="210"/>
                  <a:pt x="484" y="210"/>
                </a:cubicBezTo>
                <a:cubicBezTo>
                  <a:pt x="285" y="33"/>
                  <a:pt x="285" y="33"/>
                  <a:pt x="285" y="33"/>
                </a:cubicBezTo>
                <a:cubicBezTo>
                  <a:pt x="278" y="26"/>
                  <a:pt x="269" y="23"/>
                  <a:pt x="260" y="23"/>
                </a:cubicBezTo>
                <a:cubicBezTo>
                  <a:pt x="251" y="23"/>
                  <a:pt x="242" y="26"/>
                  <a:pt x="235" y="33"/>
                </a:cubicBezTo>
                <a:cubicBezTo>
                  <a:pt x="153" y="105"/>
                  <a:pt x="153" y="105"/>
                  <a:pt x="153" y="105"/>
                </a:cubicBezTo>
                <a:cubicBezTo>
                  <a:pt x="153" y="105"/>
                  <a:pt x="153" y="105"/>
                  <a:pt x="153" y="105"/>
                </a:cubicBezTo>
                <a:cubicBezTo>
                  <a:pt x="95" y="157"/>
                  <a:pt x="95" y="157"/>
                  <a:pt x="95" y="157"/>
                </a:cubicBezTo>
                <a:cubicBezTo>
                  <a:pt x="36" y="210"/>
                  <a:pt x="36" y="210"/>
                  <a:pt x="36" y="210"/>
                </a:cubicBezTo>
                <a:cubicBezTo>
                  <a:pt x="35" y="210"/>
                  <a:pt x="35" y="211"/>
                  <a:pt x="35" y="212"/>
                </a:cubicBezTo>
                <a:close/>
                <a:moveTo>
                  <a:pt x="520" y="499"/>
                </a:moveTo>
                <a:cubicBezTo>
                  <a:pt x="520" y="506"/>
                  <a:pt x="518" y="513"/>
                  <a:pt x="515" y="519"/>
                </a:cubicBezTo>
                <a:cubicBezTo>
                  <a:pt x="514" y="523"/>
                  <a:pt x="511" y="525"/>
                  <a:pt x="507" y="525"/>
                </a:cubicBezTo>
                <a:cubicBezTo>
                  <a:pt x="342" y="525"/>
                  <a:pt x="342" y="525"/>
                  <a:pt x="342" y="525"/>
                </a:cubicBezTo>
                <a:cubicBezTo>
                  <a:pt x="338" y="525"/>
                  <a:pt x="335" y="523"/>
                  <a:pt x="334" y="519"/>
                </a:cubicBezTo>
                <a:cubicBezTo>
                  <a:pt x="331" y="513"/>
                  <a:pt x="329" y="506"/>
                  <a:pt x="329" y="499"/>
                </a:cubicBezTo>
                <a:cubicBezTo>
                  <a:pt x="329" y="473"/>
                  <a:pt x="348" y="451"/>
                  <a:pt x="373" y="447"/>
                </a:cubicBezTo>
                <a:cubicBezTo>
                  <a:pt x="377" y="423"/>
                  <a:pt x="399" y="403"/>
                  <a:pt x="424" y="403"/>
                </a:cubicBezTo>
                <a:cubicBezTo>
                  <a:pt x="450" y="403"/>
                  <a:pt x="472" y="423"/>
                  <a:pt x="476" y="447"/>
                </a:cubicBezTo>
                <a:cubicBezTo>
                  <a:pt x="501" y="451"/>
                  <a:pt x="520" y="473"/>
                  <a:pt x="520" y="499"/>
                </a:cubicBezTo>
                <a:close/>
                <a:moveTo>
                  <a:pt x="450" y="452"/>
                </a:moveTo>
                <a:cubicBezTo>
                  <a:pt x="448" y="447"/>
                  <a:pt x="440" y="438"/>
                  <a:pt x="424" y="438"/>
                </a:cubicBezTo>
                <a:cubicBezTo>
                  <a:pt x="412" y="438"/>
                  <a:pt x="403" y="446"/>
                  <a:pt x="400" y="450"/>
                </a:cubicBezTo>
                <a:cubicBezTo>
                  <a:pt x="397" y="454"/>
                  <a:pt x="398" y="460"/>
                  <a:pt x="402" y="462"/>
                </a:cubicBezTo>
                <a:cubicBezTo>
                  <a:pt x="406" y="465"/>
                  <a:pt x="411" y="464"/>
                  <a:pt x="414" y="460"/>
                </a:cubicBezTo>
                <a:cubicBezTo>
                  <a:pt x="414" y="460"/>
                  <a:pt x="418" y="455"/>
                  <a:pt x="424" y="455"/>
                </a:cubicBezTo>
                <a:cubicBezTo>
                  <a:pt x="432" y="455"/>
                  <a:pt x="434" y="459"/>
                  <a:pt x="434" y="459"/>
                </a:cubicBezTo>
                <a:cubicBezTo>
                  <a:pt x="435" y="462"/>
                  <a:pt x="438" y="464"/>
                  <a:pt x="442" y="464"/>
                </a:cubicBezTo>
                <a:cubicBezTo>
                  <a:pt x="443" y="464"/>
                  <a:pt x="444" y="464"/>
                  <a:pt x="445" y="463"/>
                </a:cubicBezTo>
                <a:cubicBezTo>
                  <a:pt x="449" y="462"/>
                  <a:pt x="452" y="457"/>
                  <a:pt x="450" y="452"/>
                </a:cubicBezTo>
                <a:close/>
                <a:moveTo>
                  <a:pt x="5" y="519"/>
                </a:moveTo>
                <a:cubicBezTo>
                  <a:pt x="2" y="513"/>
                  <a:pt x="0" y="506"/>
                  <a:pt x="0" y="499"/>
                </a:cubicBezTo>
                <a:cubicBezTo>
                  <a:pt x="0" y="473"/>
                  <a:pt x="19" y="451"/>
                  <a:pt x="44" y="447"/>
                </a:cubicBezTo>
                <a:cubicBezTo>
                  <a:pt x="48" y="423"/>
                  <a:pt x="70" y="403"/>
                  <a:pt x="96" y="403"/>
                </a:cubicBezTo>
                <a:cubicBezTo>
                  <a:pt x="122" y="403"/>
                  <a:pt x="143" y="423"/>
                  <a:pt x="147" y="447"/>
                </a:cubicBezTo>
                <a:cubicBezTo>
                  <a:pt x="172" y="451"/>
                  <a:pt x="191" y="473"/>
                  <a:pt x="191" y="499"/>
                </a:cubicBezTo>
                <a:cubicBezTo>
                  <a:pt x="191" y="506"/>
                  <a:pt x="189" y="513"/>
                  <a:pt x="186" y="519"/>
                </a:cubicBezTo>
                <a:cubicBezTo>
                  <a:pt x="185" y="523"/>
                  <a:pt x="182" y="525"/>
                  <a:pt x="179" y="525"/>
                </a:cubicBezTo>
                <a:cubicBezTo>
                  <a:pt x="13" y="525"/>
                  <a:pt x="13" y="525"/>
                  <a:pt x="13" y="525"/>
                </a:cubicBezTo>
                <a:cubicBezTo>
                  <a:pt x="9" y="525"/>
                  <a:pt x="6" y="523"/>
                  <a:pt x="5" y="519"/>
                </a:cubicBezTo>
                <a:close/>
                <a:moveTo>
                  <a:pt x="73" y="462"/>
                </a:moveTo>
                <a:cubicBezTo>
                  <a:pt x="77" y="465"/>
                  <a:pt x="83" y="464"/>
                  <a:pt x="85" y="460"/>
                </a:cubicBezTo>
                <a:cubicBezTo>
                  <a:pt x="85" y="460"/>
                  <a:pt x="89" y="455"/>
                  <a:pt x="96" y="455"/>
                </a:cubicBezTo>
                <a:cubicBezTo>
                  <a:pt x="103" y="455"/>
                  <a:pt x="105" y="459"/>
                  <a:pt x="105" y="459"/>
                </a:cubicBezTo>
                <a:cubicBezTo>
                  <a:pt x="106" y="462"/>
                  <a:pt x="109" y="464"/>
                  <a:pt x="113" y="464"/>
                </a:cubicBezTo>
                <a:cubicBezTo>
                  <a:pt x="114" y="464"/>
                  <a:pt x="115" y="464"/>
                  <a:pt x="116" y="463"/>
                </a:cubicBezTo>
                <a:cubicBezTo>
                  <a:pt x="121" y="462"/>
                  <a:pt x="123" y="457"/>
                  <a:pt x="121" y="452"/>
                </a:cubicBezTo>
                <a:cubicBezTo>
                  <a:pt x="119" y="447"/>
                  <a:pt x="111" y="438"/>
                  <a:pt x="96" y="438"/>
                </a:cubicBezTo>
                <a:cubicBezTo>
                  <a:pt x="83" y="438"/>
                  <a:pt x="74" y="446"/>
                  <a:pt x="71" y="450"/>
                </a:cubicBezTo>
                <a:cubicBezTo>
                  <a:pt x="68" y="454"/>
                  <a:pt x="69" y="460"/>
                  <a:pt x="73" y="4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" name="Freeform 18"/>
          <p:cNvSpPr>
            <a:spLocks noEditPoints="1"/>
          </p:cNvSpPr>
          <p:nvPr/>
        </p:nvSpPr>
        <p:spPr bwMode="auto">
          <a:xfrm>
            <a:off x="10830668" y="3055388"/>
            <a:ext cx="450202" cy="484136"/>
          </a:xfrm>
          <a:custGeom>
            <a:avLst/>
            <a:gdLst>
              <a:gd name="T0" fmla="*/ 287 w 488"/>
              <a:gd name="T1" fmla="*/ 274 h 525"/>
              <a:gd name="T2" fmla="*/ 201 w 488"/>
              <a:gd name="T3" fmla="*/ 248 h 525"/>
              <a:gd name="T4" fmla="*/ 287 w 488"/>
              <a:gd name="T5" fmla="*/ 248 h 525"/>
              <a:gd name="T6" fmla="*/ 244 w 488"/>
              <a:gd name="T7" fmla="*/ 187 h 525"/>
              <a:gd name="T8" fmla="*/ 305 w 488"/>
              <a:gd name="T9" fmla="*/ 274 h 525"/>
              <a:gd name="T10" fmla="*/ 322 w 488"/>
              <a:gd name="T11" fmla="*/ 248 h 525"/>
              <a:gd name="T12" fmla="*/ 166 w 488"/>
              <a:gd name="T13" fmla="*/ 248 h 525"/>
              <a:gd name="T14" fmla="*/ 184 w 488"/>
              <a:gd name="T15" fmla="*/ 274 h 525"/>
              <a:gd name="T16" fmla="*/ 236 w 488"/>
              <a:gd name="T17" fmla="*/ 362 h 525"/>
              <a:gd name="T18" fmla="*/ 253 w 488"/>
              <a:gd name="T19" fmla="*/ 395 h 525"/>
              <a:gd name="T20" fmla="*/ 256 w 488"/>
              <a:gd name="T21" fmla="*/ 356 h 525"/>
              <a:gd name="T22" fmla="*/ 255 w 488"/>
              <a:gd name="T23" fmla="*/ 330 h 525"/>
              <a:gd name="T24" fmla="*/ 241 w 488"/>
              <a:gd name="T25" fmla="*/ 326 h 525"/>
              <a:gd name="T26" fmla="*/ 233 w 488"/>
              <a:gd name="T27" fmla="*/ 356 h 525"/>
              <a:gd name="T28" fmla="*/ 3 w 488"/>
              <a:gd name="T29" fmla="*/ 218 h 525"/>
              <a:gd name="T30" fmla="*/ 54 w 488"/>
              <a:gd name="T31" fmla="*/ 157 h 525"/>
              <a:gd name="T32" fmla="*/ 45 w 488"/>
              <a:gd name="T33" fmla="*/ 57 h 525"/>
              <a:gd name="T34" fmla="*/ 36 w 488"/>
              <a:gd name="T35" fmla="*/ 14 h 525"/>
              <a:gd name="T36" fmla="*/ 149 w 488"/>
              <a:gd name="T37" fmla="*/ 5 h 525"/>
              <a:gd name="T38" fmla="*/ 158 w 488"/>
              <a:gd name="T39" fmla="*/ 49 h 525"/>
              <a:gd name="T40" fmla="*/ 140 w 488"/>
              <a:gd name="T41" fmla="*/ 57 h 525"/>
              <a:gd name="T42" fmla="*/ 207 w 488"/>
              <a:gd name="T43" fmla="*/ 20 h 525"/>
              <a:gd name="T44" fmla="*/ 480 w 488"/>
              <a:gd name="T45" fmla="*/ 197 h 525"/>
              <a:gd name="T46" fmla="*/ 467 w 488"/>
              <a:gd name="T47" fmla="*/ 230 h 525"/>
              <a:gd name="T48" fmla="*/ 435 w 488"/>
              <a:gd name="T49" fmla="*/ 473 h 525"/>
              <a:gd name="T50" fmla="*/ 452 w 488"/>
              <a:gd name="T51" fmla="*/ 481 h 525"/>
              <a:gd name="T52" fmla="*/ 443 w 488"/>
              <a:gd name="T53" fmla="*/ 525 h 525"/>
              <a:gd name="T54" fmla="*/ 36 w 488"/>
              <a:gd name="T55" fmla="*/ 516 h 525"/>
              <a:gd name="T56" fmla="*/ 45 w 488"/>
              <a:gd name="T57" fmla="*/ 473 h 525"/>
              <a:gd name="T58" fmla="*/ 54 w 488"/>
              <a:gd name="T59" fmla="*/ 230 h 525"/>
              <a:gd name="T60" fmla="*/ 3 w 488"/>
              <a:gd name="T61" fmla="*/ 218 h 525"/>
              <a:gd name="T62" fmla="*/ 149 w 488"/>
              <a:gd name="T63" fmla="*/ 447 h 525"/>
              <a:gd name="T64" fmla="*/ 365 w 488"/>
              <a:gd name="T65" fmla="*/ 421 h 525"/>
              <a:gd name="T66" fmla="*/ 340 w 488"/>
              <a:gd name="T67" fmla="*/ 274 h 525"/>
              <a:gd name="T68" fmla="*/ 339 w 488"/>
              <a:gd name="T69" fmla="*/ 248 h 525"/>
              <a:gd name="T70" fmla="*/ 149 w 488"/>
              <a:gd name="T71" fmla="*/ 248 h 525"/>
              <a:gd name="T72" fmla="*/ 149 w 488"/>
              <a:gd name="T73" fmla="*/ 274 h 525"/>
              <a:gd name="T74" fmla="*/ 123 w 488"/>
              <a:gd name="T75" fmla="*/ 421 h 525"/>
              <a:gd name="T76" fmla="*/ 140 w 488"/>
              <a:gd name="T77" fmla="*/ 299 h 525"/>
              <a:gd name="T78" fmla="*/ 158 w 488"/>
              <a:gd name="T79" fmla="*/ 291 h 525"/>
              <a:gd name="T80" fmla="*/ 296 w 488"/>
              <a:gd name="T81" fmla="*/ 291 h 525"/>
              <a:gd name="T82" fmla="*/ 340 w 488"/>
              <a:gd name="T83" fmla="*/ 291 h 525"/>
              <a:gd name="T84" fmla="*/ 348 w 488"/>
              <a:gd name="T85" fmla="*/ 421 h 525"/>
              <a:gd name="T86" fmla="*/ 149 w 488"/>
              <a:gd name="T87" fmla="*/ 429 h 525"/>
              <a:gd name="T88" fmla="*/ 218 w 488"/>
              <a:gd name="T89" fmla="*/ 366 h 525"/>
              <a:gd name="T90" fmla="*/ 236 w 488"/>
              <a:gd name="T91" fmla="*/ 412 h 525"/>
              <a:gd name="T92" fmla="*/ 270 w 488"/>
              <a:gd name="T93" fmla="*/ 395 h 525"/>
              <a:gd name="T94" fmla="*/ 279 w 488"/>
              <a:gd name="T95" fmla="*/ 343 h 525"/>
              <a:gd name="T96" fmla="*/ 238 w 488"/>
              <a:gd name="T97" fmla="*/ 309 h 525"/>
              <a:gd name="T98" fmla="*/ 218 w 488"/>
              <a:gd name="T99" fmla="*/ 366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88" h="525">
                <a:moveTo>
                  <a:pt x="287" y="248"/>
                </a:moveTo>
                <a:cubicBezTo>
                  <a:pt x="287" y="274"/>
                  <a:pt x="287" y="274"/>
                  <a:pt x="287" y="274"/>
                </a:cubicBezTo>
                <a:cubicBezTo>
                  <a:pt x="201" y="274"/>
                  <a:pt x="201" y="274"/>
                  <a:pt x="201" y="274"/>
                </a:cubicBezTo>
                <a:cubicBezTo>
                  <a:pt x="201" y="248"/>
                  <a:pt x="201" y="248"/>
                  <a:pt x="201" y="248"/>
                </a:cubicBezTo>
                <a:cubicBezTo>
                  <a:pt x="201" y="224"/>
                  <a:pt x="220" y="204"/>
                  <a:pt x="244" y="204"/>
                </a:cubicBezTo>
                <a:cubicBezTo>
                  <a:pt x="268" y="204"/>
                  <a:pt x="287" y="224"/>
                  <a:pt x="287" y="248"/>
                </a:cubicBezTo>
                <a:close/>
                <a:moveTo>
                  <a:pt x="184" y="248"/>
                </a:moveTo>
                <a:cubicBezTo>
                  <a:pt x="184" y="214"/>
                  <a:pt x="211" y="187"/>
                  <a:pt x="244" y="187"/>
                </a:cubicBezTo>
                <a:cubicBezTo>
                  <a:pt x="278" y="187"/>
                  <a:pt x="305" y="214"/>
                  <a:pt x="305" y="248"/>
                </a:cubicBezTo>
                <a:cubicBezTo>
                  <a:pt x="305" y="274"/>
                  <a:pt x="305" y="274"/>
                  <a:pt x="305" y="274"/>
                </a:cubicBezTo>
                <a:cubicBezTo>
                  <a:pt x="322" y="274"/>
                  <a:pt x="322" y="274"/>
                  <a:pt x="322" y="274"/>
                </a:cubicBezTo>
                <a:cubicBezTo>
                  <a:pt x="322" y="248"/>
                  <a:pt x="322" y="248"/>
                  <a:pt x="322" y="248"/>
                </a:cubicBezTo>
                <a:cubicBezTo>
                  <a:pt x="322" y="205"/>
                  <a:pt x="287" y="170"/>
                  <a:pt x="244" y="170"/>
                </a:cubicBezTo>
                <a:cubicBezTo>
                  <a:pt x="201" y="170"/>
                  <a:pt x="166" y="205"/>
                  <a:pt x="166" y="248"/>
                </a:cubicBezTo>
                <a:cubicBezTo>
                  <a:pt x="166" y="274"/>
                  <a:pt x="166" y="274"/>
                  <a:pt x="166" y="274"/>
                </a:cubicBezTo>
                <a:cubicBezTo>
                  <a:pt x="184" y="274"/>
                  <a:pt x="184" y="274"/>
                  <a:pt x="184" y="274"/>
                </a:cubicBezTo>
                <a:lnTo>
                  <a:pt x="184" y="248"/>
                </a:lnTo>
                <a:close/>
                <a:moveTo>
                  <a:pt x="236" y="362"/>
                </a:moveTo>
                <a:cubicBezTo>
                  <a:pt x="236" y="395"/>
                  <a:pt x="236" y="395"/>
                  <a:pt x="236" y="395"/>
                </a:cubicBezTo>
                <a:cubicBezTo>
                  <a:pt x="253" y="395"/>
                  <a:pt x="253" y="395"/>
                  <a:pt x="253" y="395"/>
                </a:cubicBezTo>
                <a:cubicBezTo>
                  <a:pt x="253" y="362"/>
                  <a:pt x="253" y="362"/>
                  <a:pt x="253" y="362"/>
                </a:cubicBezTo>
                <a:cubicBezTo>
                  <a:pt x="253" y="360"/>
                  <a:pt x="254" y="357"/>
                  <a:pt x="256" y="356"/>
                </a:cubicBezTo>
                <a:cubicBezTo>
                  <a:pt x="259" y="352"/>
                  <a:pt x="261" y="348"/>
                  <a:pt x="261" y="343"/>
                </a:cubicBezTo>
                <a:cubicBezTo>
                  <a:pt x="261" y="338"/>
                  <a:pt x="259" y="333"/>
                  <a:pt x="255" y="330"/>
                </a:cubicBezTo>
                <a:cubicBezTo>
                  <a:pt x="252" y="327"/>
                  <a:pt x="248" y="326"/>
                  <a:pt x="244" y="326"/>
                </a:cubicBezTo>
                <a:cubicBezTo>
                  <a:pt x="243" y="326"/>
                  <a:pt x="242" y="326"/>
                  <a:pt x="241" y="326"/>
                </a:cubicBezTo>
                <a:cubicBezTo>
                  <a:pt x="234" y="327"/>
                  <a:pt x="228" y="333"/>
                  <a:pt x="227" y="340"/>
                </a:cubicBezTo>
                <a:cubicBezTo>
                  <a:pt x="226" y="346"/>
                  <a:pt x="228" y="352"/>
                  <a:pt x="233" y="356"/>
                </a:cubicBezTo>
                <a:cubicBezTo>
                  <a:pt x="234" y="357"/>
                  <a:pt x="236" y="360"/>
                  <a:pt x="236" y="362"/>
                </a:cubicBezTo>
                <a:close/>
                <a:moveTo>
                  <a:pt x="3" y="218"/>
                </a:moveTo>
                <a:cubicBezTo>
                  <a:pt x="0" y="210"/>
                  <a:pt x="2" y="202"/>
                  <a:pt x="8" y="197"/>
                </a:cubicBezTo>
                <a:cubicBezTo>
                  <a:pt x="54" y="157"/>
                  <a:pt x="54" y="157"/>
                  <a:pt x="54" y="157"/>
                </a:cubicBezTo>
                <a:cubicBezTo>
                  <a:pt x="54" y="57"/>
                  <a:pt x="54" y="57"/>
                  <a:pt x="54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0" y="57"/>
                  <a:pt x="36" y="53"/>
                  <a:pt x="36" y="49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9"/>
                  <a:pt x="40" y="5"/>
                  <a:pt x="45" y="5"/>
                </a:cubicBezTo>
                <a:cubicBezTo>
                  <a:pt x="149" y="5"/>
                  <a:pt x="149" y="5"/>
                  <a:pt x="149" y="5"/>
                </a:cubicBezTo>
                <a:cubicBezTo>
                  <a:pt x="154" y="5"/>
                  <a:pt x="158" y="9"/>
                  <a:pt x="158" y="14"/>
                </a:cubicBezTo>
                <a:cubicBezTo>
                  <a:pt x="158" y="49"/>
                  <a:pt x="158" y="49"/>
                  <a:pt x="158" y="49"/>
                </a:cubicBezTo>
                <a:cubicBezTo>
                  <a:pt x="158" y="53"/>
                  <a:pt x="154" y="57"/>
                  <a:pt x="149" y="57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0" y="81"/>
                  <a:pt x="140" y="81"/>
                  <a:pt x="140" y="81"/>
                </a:cubicBezTo>
                <a:cubicBezTo>
                  <a:pt x="207" y="20"/>
                  <a:pt x="207" y="20"/>
                  <a:pt x="207" y="20"/>
                </a:cubicBezTo>
                <a:cubicBezTo>
                  <a:pt x="228" y="0"/>
                  <a:pt x="260" y="0"/>
                  <a:pt x="281" y="20"/>
                </a:cubicBezTo>
                <a:cubicBezTo>
                  <a:pt x="480" y="197"/>
                  <a:pt x="480" y="197"/>
                  <a:pt x="480" y="197"/>
                </a:cubicBezTo>
                <a:cubicBezTo>
                  <a:pt x="486" y="202"/>
                  <a:pt x="488" y="210"/>
                  <a:pt x="485" y="218"/>
                </a:cubicBezTo>
                <a:cubicBezTo>
                  <a:pt x="482" y="226"/>
                  <a:pt x="475" y="230"/>
                  <a:pt x="467" y="230"/>
                </a:cubicBezTo>
                <a:cubicBezTo>
                  <a:pt x="435" y="230"/>
                  <a:pt x="435" y="230"/>
                  <a:pt x="435" y="230"/>
                </a:cubicBezTo>
                <a:cubicBezTo>
                  <a:pt x="435" y="473"/>
                  <a:pt x="435" y="473"/>
                  <a:pt x="435" y="473"/>
                </a:cubicBezTo>
                <a:cubicBezTo>
                  <a:pt x="443" y="473"/>
                  <a:pt x="443" y="473"/>
                  <a:pt x="443" y="473"/>
                </a:cubicBezTo>
                <a:cubicBezTo>
                  <a:pt x="448" y="473"/>
                  <a:pt x="452" y="477"/>
                  <a:pt x="452" y="481"/>
                </a:cubicBezTo>
                <a:cubicBezTo>
                  <a:pt x="452" y="516"/>
                  <a:pt x="452" y="516"/>
                  <a:pt x="452" y="516"/>
                </a:cubicBezTo>
                <a:cubicBezTo>
                  <a:pt x="452" y="521"/>
                  <a:pt x="448" y="525"/>
                  <a:pt x="443" y="525"/>
                </a:cubicBezTo>
                <a:cubicBezTo>
                  <a:pt x="45" y="525"/>
                  <a:pt x="45" y="525"/>
                  <a:pt x="45" y="525"/>
                </a:cubicBezTo>
                <a:cubicBezTo>
                  <a:pt x="40" y="525"/>
                  <a:pt x="36" y="521"/>
                  <a:pt x="36" y="516"/>
                </a:cubicBezTo>
                <a:cubicBezTo>
                  <a:pt x="36" y="481"/>
                  <a:pt x="36" y="481"/>
                  <a:pt x="36" y="481"/>
                </a:cubicBezTo>
                <a:cubicBezTo>
                  <a:pt x="36" y="477"/>
                  <a:pt x="40" y="473"/>
                  <a:pt x="45" y="473"/>
                </a:cubicBezTo>
                <a:cubicBezTo>
                  <a:pt x="54" y="473"/>
                  <a:pt x="54" y="473"/>
                  <a:pt x="54" y="473"/>
                </a:cubicBezTo>
                <a:cubicBezTo>
                  <a:pt x="54" y="230"/>
                  <a:pt x="54" y="230"/>
                  <a:pt x="54" y="230"/>
                </a:cubicBezTo>
                <a:cubicBezTo>
                  <a:pt x="21" y="230"/>
                  <a:pt x="21" y="230"/>
                  <a:pt x="21" y="230"/>
                </a:cubicBezTo>
                <a:cubicBezTo>
                  <a:pt x="13" y="230"/>
                  <a:pt x="6" y="225"/>
                  <a:pt x="3" y="218"/>
                </a:cubicBezTo>
                <a:close/>
                <a:moveTo>
                  <a:pt x="123" y="421"/>
                </a:moveTo>
                <a:cubicBezTo>
                  <a:pt x="123" y="435"/>
                  <a:pt x="135" y="447"/>
                  <a:pt x="149" y="447"/>
                </a:cubicBezTo>
                <a:cubicBezTo>
                  <a:pt x="340" y="447"/>
                  <a:pt x="340" y="447"/>
                  <a:pt x="340" y="447"/>
                </a:cubicBezTo>
                <a:cubicBezTo>
                  <a:pt x="354" y="447"/>
                  <a:pt x="365" y="435"/>
                  <a:pt x="365" y="421"/>
                </a:cubicBezTo>
                <a:cubicBezTo>
                  <a:pt x="365" y="299"/>
                  <a:pt x="365" y="299"/>
                  <a:pt x="365" y="299"/>
                </a:cubicBezTo>
                <a:cubicBezTo>
                  <a:pt x="365" y="285"/>
                  <a:pt x="354" y="274"/>
                  <a:pt x="340" y="274"/>
                </a:cubicBezTo>
                <a:cubicBezTo>
                  <a:pt x="339" y="274"/>
                  <a:pt x="339" y="274"/>
                  <a:pt x="339" y="274"/>
                </a:cubicBezTo>
                <a:cubicBezTo>
                  <a:pt x="339" y="248"/>
                  <a:pt x="339" y="248"/>
                  <a:pt x="339" y="248"/>
                </a:cubicBezTo>
                <a:cubicBezTo>
                  <a:pt x="339" y="195"/>
                  <a:pt x="297" y="152"/>
                  <a:pt x="244" y="152"/>
                </a:cubicBezTo>
                <a:cubicBezTo>
                  <a:pt x="192" y="152"/>
                  <a:pt x="149" y="195"/>
                  <a:pt x="149" y="248"/>
                </a:cubicBezTo>
                <a:cubicBezTo>
                  <a:pt x="149" y="274"/>
                  <a:pt x="149" y="274"/>
                  <a:pt x="149" y="274"/>
                </a:cubicBezTo>
                <a:cubicBezTo>
                  <a:pt x="149" y="274"/>
                  <a:pt x="149" y="274"/>
                  <a:pt x="149" y="274"/>
                </a:cubicBezTo>
                <a:cubicBezTo>
                  <a:pt x="135" y="274"/>
                  <a:pt x="123" y="285"/>
                  <a:pt x="123" y="299"/>
                </a:cubicBezTo>
                <a:lnTo>
                  <a:pt x="123" y="421"/>
                </a:lnTo>
                <a:close/>
                <a:moveTo>
                  <a:pt x="140" y="421"/>
                </a:moveTo>
                <a:cubicBezTo>
                  <a:pt x="140" y="299"/>
                  <a:pt x="140" y="299"/>
                  <a:pt x="140" y="299"/>
                </a:cubicBezTo>
                <a:cubicBezTo>
                  <a:pt x="140" y="295"/>
                  <a:pt x="144" y="291"/>
                  <a:pt x="149" y="291"/>
                </a:cubicBezTo>
                <a:cubicBezTo>
                  <a:pt x="158" y="291"/>
                  <a:pt x="158" y="291"/>
                  <a:pt x="158" y="291"/>
                </a:cubicBezTo>
                <a:cubicBezTo>
                  <a:pt x="192" y="291"/>
                  <a:pt x="192" y="291"/>
                  <a:pt x="192" y="291"/>
                </a:cubicBezTo>
                <a:cubicBezTo>
                  <a:pt x="296" y="291"/>
                  <a:pt x="296" y="291"/>
                  <a:pt x="296" y="291"/>
                </a:cubicBezTo>
                <a:cubicBezTo>
                  <a:pt x="331" y="291"/>
                  <a:pt x="331" y="291"/>
                  <a:pt x="331" y="291"/>
                </a:cubicBezTo>
                <a:cubicBezTo>
                  <a:pt x="340" y="291"/>
                  <a:pt x="340" y="291"/>
                  <a:pt x="340" y="291"/>
                </a:cubicBezTo>
                <a:cubicBezTo>
                  <a:pt x="344" y="291"/>
                  <a:pt x="348" y="295"/>
                  <a:pt x="348" y="299"/>
                </a:cubicBezTo>
                <a:cubicBezTo>
                  <a:pt x="348" y="421"/>
                  <a:pt x="348" y="421"/>
                  <a:pt x="348" y="421"/>
                </a:cubicBezTo>
                <a:cubicBezTo>
                  <a:pt x="348" y="426"/>
                  <a:pt x="344" y="429"/>
                  <a:pt x="340" y="429"/>
                </a:cubicBezTo>
                <a:cubicBezTo>
                  <a:pt x="149" y="429"/>
                  <a:pt x="149" y="429"/>
                  <a:pt x="149" y="429"/>
                </a:cubicBezTo>
                <a:cubicBezTo>
                  <a:pt x="144" y="429"/>
                  <a:pt x="140" y="426"/>
                  <a:pt x="140" y="421"/>
                </a:cubicBezTo>
                <a:close/>
                <a:moveTo>
                  <a:pt x="218" y="366"/>
                </a:moveTo>
                <a:cubicBezTo>
                  <a:pt x="218" y="395"/>
                  <a:pt x="218" y="395"/>
                  <a:pt x="218" y="395"/>
                </a:cubicBezTo>
                <a:cubicBezTo>
                  <a:pt x="218" y="404"/>
                  <a:pt x="226" y="412"/>
                  <a:pt x="236" y="412"/>
                </a:cubicBezTo>
                <a:cubicBezTo>
                  <a:pt x="253" y="412"/>
                  <a:pt x="253" y="412"/>
                  <a:pt x="253" y="412"/>
                </a:cubicBezTo>
                <a:cubicBezTo>
                  <a:pt x="262" y="412"/>
                  <a:pt x="270" y="404"/>
                  <a:pt x="270" y="395"/>
                </a:cubicBezTo>
                <a:cubicBezTo>
                  <a:pt x="270" y="366"/>
                  <a:pt x="270" y="366"/>
                  <a:pt x="270" y="366"/>
                </a:cubicBezTo>
                <a:cubicBezTo>
                  <a:pt x="276" y="359"/>
                  <a:pt x="279" y="351"/>
                  <a:pt x="279" y="343"/>
                </a:cubicBezTo>
                <a:cubicBezTo>
                  <a:pt x="279" y="333"/>
                  <a:pt x="274" y="323"/>
                  <a:pt x="266" y="316"/>
                </a:cubicBezTo>
                <a:cubicBezTo>
                  <a:pt x="259" y="310"/>
                  <a:pt x="248" y="307"/>
                  <a:pt x="238" y="309"/>
                </a:cubicBezTo>
                <a:cubicBezTo>
                  <a:pt x="224" y="311"/>
                  <a:pt x="213" y="323"/>
                  <a:pt x="210" y="337"/>
                </a:cubicBezTo>
                <a:cubicBezTo>
                  <a:pt x="208" y="347"/>
                  <a:pt x="211" y="358"/>
                  <a:pt x="218" y="3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" name="Freeform 19"/>
          <p:cNvSpPr>
            <a:spLocks noEditPoints="1"/>
          </p:cNvSpPr>
          <p:nvPr/>
        </p:nvSpPr>
        <p:spPr bwMode="auto">
          <a:xfrm>
            <a:off x="8570068" y="3055388"/>
            <a:ext cx="450202" cy="484136"/>
          </a:xfrm>
          <a:custGeom>
            <a:avLst/>
            <a:gdLst>
              <a:gd name="T0" fmla="*/ 166 w 488"/>
              <a:gd name="T1" fmla="*/ 274 h 525"/>
              <a:gd name="T2" fmla="*/ 238 w 488"/>
              <a:gd name="T3" fmla="*/ 153 h 525"/>
              <a:gd name="T4" fmla="*/ 321 w 488"/>
              <a:gd name="T5" fmla="*/ 230 h 525"/>
              <a:gd name="T6" fmla="*/ 311 w 488"/>
              <a:gd name="T7" fmla="*/ 239 h 525"/>
              <a:gd name="T8" fmla="*/ 252 w 488"/>
              <a:gd name="T9" fmla="*/ 170 h 525"/>
              <a:gd name="T10" fmla="*/ 183 w 488"/>
              <a:gd name="T11" fmla="*/ 230 h 525"/>
              <a:gd name="T12" fmla="*/ 140 w 488"/>
              <a:gd name="T13" fmla="*/ 421 h 525"/>
              <a:gd name="T14" fmla="*/ 148 w 488"/>
              <a:gd name="T15" fmla="*/ 291 h 525"/>
              <a:gd name="T16" fmla="*/ 192 w 488"/>
              <a:gd name="T17" fmla="*/ 291 h 525"/>
              <a:gd name="T18" fmla="*/ 347 w 488"/>
              <a:gd name="T19" fmla="*/ 299 h 525"/>
              <a:gd name="T20" fmla="*/ 339 w 488"/>
              <a:gd name="T21" fmla="*/ 429 h 525"/>
              <a:gd name="T22" fmla="*/ 140 w 488"/>
              <a:gd name="T23" fmla="*/ 421 h 525"/>
              <a:gd name="T24" fmla="*/ 218 w 488"/>
              <a:gd name="T25" fmla="*/ 395 h 525"/>
              <a:gd name="T26" fmla="*/ 252 w 488"/>
              <a:gd name="T27" fmla="*/ 412 h 525"/>
              <a:gd name="T28" fmla="*/ 270 w 488"/>
              <a:gd name="T29" fmla="*/ 366 h 525"/>
              <a:gd name="T30" fmla="*/ 266 w 488"/>
              <a:gd name="T31" fmla="*/ 316 h 525"/>
              <a:gd name="T32" fmla="*/ 209 w 488"/>
              <a:gd name="T33" fmla="*/ 337 h 525"/>
              <a:gd name="T34" fmla="*/ 235 w 488"/>
              <a:gd name="T35" fmla="*/ 362 h 525"/>
              <a:gd name="T36" fmla="*/ 252 w 488"/>
              <a:gd name="T37" fmla="*/ 395 h 525"/>
              <a:gd name="T38" fmla="*/ 255 w 488"/>
              <a:gd name="T39" fmla="*/ 356 h 525"/>
              <a:gd name="T40" fmla="*/ 255 w 488"/>
              <a:gd name="T41" fmla="*/ 330 h 525"/>
              <a:gd name="T42" fmla="*/ 240 w 488"/>
              <a:gd name="T43" fmla="*/ 326 h 525"/>
              <a:gd name="T44" fmla="*/ 232 w 488"/>
              <a:gd name="T45" fmla="*/ 356 h 525"/>
              <a:gd name="T46" fmla="*/ 3 w 488"/>
              <a:gd name="T47" fmla="*/ 218 h 525"/>
              <a:gd name="T48" fmla="*/ 53 w 488"/>
              <a:gd name="T49" fmla="*/ 157 h 525"/>
              <a:gd name="T50" fmla="*/ 45 w 488"/>
              <a:gd name="T51" fmla="*/ 57 h 525"/>
              <a:gd name="T52" fmla="*/ 36 w 488"/>
              <a:gd name="T53" fmla="*/ 14 h 525"/>
              <a:gd name="T54" fmla="*/ 148 w 488"/>
              <a:gd name="T55" fmla="*/ 5 h 525"/>
              <a:gd name="T56" fmla="*/ 157 w 488"/>
              <a:gd name="T57" fmla="*/ 49 h 525"/>
              <a:gd name="T58" fmla="*/ 140 w 488"/>
              <a:gd name="T59" fmla="*/ 57 h 525"/>
              <a:gd name="T60" fmla="*/ 207 w 488"/>
              <a:gd name="T61" fmla="*/ 20 h 525"/>
              <a:gd name="T62" fmla="*/ 479 w 488"/>
              <a:gd name="T63" fmla="*/ 197 h 525"/>
              <a:gd name="T64" fmla="*/ 467 w 488"/>
              <a:gd name="T65" fmla="*/ 230 h 525"/>
              <a:gd name="T66" fmla="*/ 434 w 488"/>
              <a:gd name="T67" fmla="*/ 473 h 525"/>
              <a:gd name="T68" fmla="*/ 451 w 488"/>
              <a:gd name="T69" fmla="*/ 481 h 525"/>
              <a:gd name="T70" fmla="*/ 443 w 488"/>
              <a:gd name="T71" fmla="*/ 525 h 525"/>
              <a:gd name="T72" fmla="*/ 36 w 488"/>
              <a:gd name="T73" fmla="*/ 516 h 525"/>
              <a:gd name="T74" fmla="*/ 45 w 488"/>
              <a:gd name="T75" fmla="*/ 473 h 525"/>
              <a:gd name="T76" fmla="*/ 53 w 488"/>
              <a:gd name="T77" fmla="*/ 230 h 525"/>
              <a:gd name="T78" fmla="*/ 3 w 488"/>
              <a:gd name="T79" fmla="*/ 218 h 525"/>
              <a:gd name="T80" fmla="*/ 148 w 488"/>
              <a:gd name="T81" fmla="*/ 447 h 525"/>
              <a:gd name="T82" fmla="*/ 365 w 488"/>
              <a:gd name="T83" fmla="*/ 421 h 525"/>
              <a:gd name="T84" fmla="*/ 339 w 488"/>
              <a:gd name="T85" fmla="*/ 274 h 525"/>
              <a:gd name="T86" fmla="*/ 200 w 488"/>
              <a:gd name="T87" fmla="*/ 230 h 525"/>
              <a:gd name="T88" fmla="*/ 249 w 488"/>
              <a:gd name="T89" fmla="*/ 187 h 525"/>
              <a:gd name="T90" fmla="*/ 311 w 488"/>
              <a:gd name="T91" fmla="*/ 256 h 525"/>
              <a:gd name="T92" fmla="*/ 339 w 488"/>
              <a:gd name="T93" fmla="*/ 230 h 525"/>
              <a:gd name="T94" fmla="*/ 237 w 488"/>
              <a:gd name="T95" fmla="*/ 135 h 525"/>
              <a:gd name="T96" fmla="*/ 148 w 488"/>
              <a:gd name="T97" fmla="*/ 274 h 525"/>
              <a:gd name="T98" fmla="*/ 122 w 488"/>
              <a:gd name="T99" fmla="*/ 299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88" h="525">
                <a:moveTo>
                  <a:pt x="183" y="274"/>
                </a:moveTo>
                <a:cubicBezTo>
                  <a:pt x="166" y="274"/>
                  <a:pt x="166" y="274"/>
                  <a:pt x="166" y="274"/>
                </a:cubicBezTo>
                <a:cubicBezTo>
                  <a:pt x="166" y="233"/>
                  <a:pt x="166" y="233"/>
                  <a:pt x="166" y="233"/>
                </a:cubicBezTo>
                <a:cubicBezTo>
                  <a:pt x="166" y="191"/>
                  <a:pt x="198" y="155"/>
                  <a:pt x="238" y="153"/>
                </a:cubicBezTo>
                <a:cubicBezTo>
                  <a:pt x="260" y="151"/>
                  <a:pt x="281" y="159"/>
                  <a:pt x="297" y="173"/>
                </a:cubicBezTo>
                <a:cubicBezTo>
                  <a:pt x="312" y="188"/>
                  <a:pt x="321" y="209"/>
                  <a:pt x="321" y="230"/>
                </a:cubicBezTo>
                <a:cubicBezTo>
                  <a:pt x="321" y="235"/>
                  <a:pt x="318" y="239"/>
                  <a:pt x="313" y="239"/>
                </a:cubicBezTo>
                <a:cubicBezTo>
                  <a:pt x="311" y="239"/>
                  <a:pt x="311" y="239"/>
                  <a:pt x="311" y="239"/>
                </a:cubicBezTo>
                <a:cubicBezTo>
                  <a:pt x="307" y="239"/>
                  <a:pt x="304" y="236"/>
                  <a:pt x="304" y="232"/>
                </a:cubicBezTo>
                <a:cubicBezTo>
                  <a:pt x="304" y="201"/>
                  <a:pt x="282" y="174"/>
                  <a:pt x="252" y="170"/>
                </a:cubicBezTo>
                <a:cubicBezTo>
                  <a:pt x="234" y="168"/>
                  <a:pt x="217" y="173"/>
                  <a:pt x="204" y="185"/>
                </a:cubicBezTo>
                <a:cubicBezTo>
                  <a:pt x="190" y="196"/>
                  <a:pt x="183" y="213"/>
                  <a:pt x="183" y="230"/>
                </a:cubicBezTo>
                <a:lnTo>
                  <a:pt x="183" y="274"/>
                </a:lnTo>
                <a:close/>
                <a:moveTo>
                  <a:pt x="140" y="421"/>
                </a:moveTo>
                <a:cubicBezTo>
                  <a:pt x="140" y="299"/>
                  <a:pt x="140" y="299"/>
                  <a:pt x="140" y="299"/>
                </a:cubicBezTo>
                <a:cubicBezTo>
                  <a:pt x="140" y="295"/>
                  <a:pt x="144" y="291"/>
                  <a:pt x="148" y="291"/>
                </a:cubicBezTo>
                <a:cubicBezTo>
                  <a:pt x="157" y="291"/>
                  <a:pt x="157" y="291"/>
                  <a:pt x="157" y="291"/>
                </a:cubicBezTo>
                <a:cubicBezTo>
                  <a:pt x="192" y="291"/>
                  <a:pt x="192" y="291"/>
                  <a:pt x="192" y="291"/>
                </a:cubicBezTo>
                <a:cubicBezTo>
                  <a:pt x="339" y="291"/>
                  <a:pt x="339" y="291"/>
                  <a:pt x="339" y="291"/>
                </a:cubicBezTo>
                <a:cubicBezTo>
                  <a:pt x="344" y="291"/>
                  <a:pt x="347" y="295"/>
                  <a:pt x="347" y="299"/>
                </a:cubicBezTo>
                <a:cubicBezTo>
                  <a:pt x="347" y="421"/>
                  <a:pt x="347" y="421"/>
                  <a:pt x="347" y="421"/>
                </a:cubicBezTo>
                <a:cubicBezTo>
                  <a:pt x="347" y="426"/>
                  <a:pt x="344" y="429"/>
                  <a:pt x="339" y="429"/>
                </a:cubicBezTo>
                <a:cubicBezTo>
                  <a:pt x="148" y="429"/>
                  <a:pt x="148" y="429"/>
                  <a:pt x="148" y="429"/>
                </a:cubicBezTo>
                <a:cubicBezTo>
                  <a:pt x="144" y="429"/>
                  <a:pt x="140" y="426"/>
                  <a:pt x="140" y="421"/>
                </a:cubicBezTo>
                <a:close/>
                <a:moveTo>
                  <a:pt x="218" y="366"/>
                </a:moveTo>
                <a:cubicBezTo>
                  <a:pt x="218" y="395"/>
                  <a:pt x="218" y="395"/>
                  <a:pt x="218" y="395"/>
                </a:cubicBezTo>
                <a:cubicBezTo>
                  <a:pt x="218" y="404"/>
                  <a:pt x="225" y="412"/>
                  <a:pt x="235" y="412"/>
                </a:cubicBezTo>
                <a:cubicBezTo>
                  <a:pt x="252" y="412"/>
                  <a:pt x="252" y="412"/>
                  <a:pt x="252" y="412"/>
                </a:cubicBezTo>
                <a:cubicBezTo>
                  <a:pt x="262" y="412"/>
                  <a:pt x="270" y="404"/>
                  <a:pt x="270" y="395"/>
                </a:cubicBezTo>
                <a:cubicBezTo>
                  <a:pt x="270" y="366"/>
                  <a:pt x="270" y="366"/>
                  <a:pt x="270" y="366"/>
                </a:cubicBezTo>
                <a:cubicBezTo>
                  <a:pt x="275" y="359"/>
                  <a:pt x="278" y="351"/>
                  <a:pt x="278" y="343"/>
                </a:cubicBezTo>
                <a:cubicBezTo>
                  <a:pt x="278" y="333"/>
                  <a:pt x="274" y="323"/>
                  <a:pt x="266" y="316"/>
                </a:cubicBezTo>
                <a:cubicBezTo>
                  <a:pt x="258" y="310"/>
                  <a:pt x="248" y="307"/>
                  <a:pt x="237" y="309"/>
                </a:cubicBezTo>
                <a:cubicBezTo>
                  <a:pt x="223" y="311"/>
                  <a:pt x="212" y="323"/>
                  <a:pt x="209" y="337"/>
                </a:cubicBezTo>
                <a:cubicBezTo>
                  <a:pt x="208" y="347"/>
                  <a:pt x="211" y="358"/>
                  <a:pt x="218" y="366"/>
                </a:cubicBezTo>
                <a:close/>
                <a:moveTo>
                  <a:pt x="235" y="362"/>
                </a:moveTo>
                <a:cubicBezTo>
                  <a:pt x="235" y="395"/>
                  <a:pt x="235" y="395"/>
                  <a:pt x="235" y="395"/>
                </a:cubicBezTo>
                <a:cubicBezTo>
                  <a:pt x="252" y="395"/>
                  <a:pt x="252" y="395"/>
                  <a:pt x="252" y="395"/>
                </a:cubicBezTo>
                <a:cubicBezTo>
                  <a:pt x="252" y="362"/>
                  <a:pt x="252" y="362"/>
                  <a:pt x="252" y="362"/>
                </a:cubicBezTo>
                <a:cubicBezTo>
                  <a:pt x="252" y="360"/>
                  <a:pt x="253" y="357"/>
                  <a:pt x="255" y="356"/>
                </a:cubicBezTo>
                <a:cubicBezTo>
                  <a:pt x="259" y="352"/>
                  <a:pt x="261" y="348"/>
                  <a:pt x="261" y="343"/>
                </a:cubicBezTo>
                <a:cubicBezTo>
                  <a:pt x="261" y="338"/>
                  <a:pt x="259" y="333"/>
                  <a:pt x="255" y="330"/>
                </a:cubicBezTo>
                <a:cubicBezTo>
                  <a:pt x="252" y="327"/>
                  <a:pt x="248" y="326"/>
                  <a:pt x="244" y="326"/>
                </a:cubicBezTo>
                <a:cubicBezTo>
                  <a:pt x="243" y="326"/>
                  <a:pt x="241" y="326"/>
                  <a:pt x="240" y="326"/>
                </a:cubicBezTo>
                <a:cubicBezTo>
                  <a:pt x="234" y="327"/>
                  <a:pt x="228" y="333"/>
                  <a:pt x="227" y="340"/>
                </a:cubicBezTo>
                <a:cubicBezTo>
                  <a:pt x="225" y="346"/>
                  <a:pt x="228" y="352"/>
                  <a:pt x="232" y="356"/>
                </a:cubicBezTo>
                <a:cubicBezTo>
                  <a:pt x="234" y="357"/>
                  <a:pt x="235" y="360"/>
                  <a:pt x="235" y="362"/>
                </a:cubicBezTo>
                <a:close/>
                <a:moveTo>
                  <a:pt x="3" y="218"/>
                </a:moveTo>
                <a:cubicBezTo>
                  <a:pt x="0" y="210"/>
                  <a:pt x="2" y="202"/>
                  <a:pt x="8" y="197"/>
                </a:cubicBezTo>
                <a:cubicBezTo>
                  <a:pt x="53" y="157"/>
                  <a:pt x="53" y="157"/>
                  <a:pt x="53" y="157"/>
                </a:cubicBezTo>
                <a:cubicBezTo>
                  <a:pt x="53" y="57"/>
                  <a:pt x="53" y="57"/>
                  <a:pt x="53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0" y="57"/>
                  <a:pt x="36" y="53"/>
                  <a:pt x="36" y="49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9"/>
                  <a:pt x="40" y="5"/>
                  <a:pt x="45" y="5"/>
                </a:cubicBezTo>
                <a:cubicBezTo>
                  <a:pt x="148" y="5"/>
                  <a:pt x="148" y="5"/>
                  <a:pt x="148" y="5"/>
                </a:cubicBezTo>
                <a:cubicBezTo>
                  <a:pt x="153" y="5"/>
                  <a:pt x="157" y="9"/>
                  <a:pt x="157" y="14"/>
                </a:cubicBezTo>
                <a:cubicBezTo>
                  <a:pt x="157" y="49"/>
                  <a:pt x="157" y="49"/>
                  <a:pt x="157" y="49"/>
                </a:cubicBezTo>
                <a:cubicBezTo>
                  <a:pt x="157" y="53"/>
                  <a:pt x="153" y="57"/>
                  <a:pt x="148" y="57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0" y="81"/>
                  <a:pt x="140" y="81"/>
                  <a:pt x="140" y="81"/>
                </a:cubicBezTo>
                <a:cubicBezTo>
                  <a:pt x="207" y="20"/>
                  <a:pt x="207" y="20"/>
                  <a:pt x="207" y="20"/>
                </a:cubicBezTo>
                <a:cubicBezTo>
                  <a:pt x="227" y="0"/>
                  <a:pt x="260" y="0"/>
                  <a:pt x="281" y="20"/>
                </a:cubicBezTo>
                <a:cubicBezTo>
                  <a:pt x="479" y="197"/>
                  <a:pt x="479" y="197"/>
                  <a:pt x="479" y="197"/>
                </a:cubicBezTo>
                <a:cubicBezTo>
                  <a:pt x="486" y="202"/>
                  <a:pt x="488" y="210"/>
                  <a:pt x="485" y="218"/>
                </a:cubicBezTo>
                <a:cubicBezTo>
                  <a:pt x="482" y="226"/>
                  <a:pt x="475" y="230"/>
                  <a:pt x="467" y="230"/>
                </a:cubicBezTo>
                <a:cubicBezTo>
                  <a:pt x="434" y="230"/>
                  <a:pt x="434" y="230"/>
                  <a:pt x="434" y="230"/>
                </a:cubicBezTo>
                <a:cubicBezTo>
                  <a:pt x="434" y="473"/>
                  <a:pt x="434" y="473"/>
                  <a:pt x="434" y="473"/>
                </a:cubicBezTo>
                <a:cubicBezTo>
                  <a:pt x="443" y="473"/>
                  <a:pt x="443" y="473"/>
                  <a:pt x="443" y="473"/>
                </a:cubicBezTo>
                <a:cubicBezTo>
                  <a:pt x="447" y="473"/>
                  <a:pt x="451" y="477"/>
                  <a:pt x="451" y="481"/>
                </a:cubicBezTo>
                <a:cubicBezTo>
                  <a:pt x="451" y="516"/>
                  <a:pt x="451" y="516"/>
                  <a:pt x="451" y="516"/>
                </a:cubicBezTo>
                <a:cubicBezTo>
                  <a:pt x="451" y="521"/>
                  <a:pt x="447" y="525"/>
                  <a:pt x="443" y="525"/>
                </a:cubicBezTo>
                <a:cubicBezTo>
                  <a:pt x="45" y="525"/>
                  <a:pt x="45" y="525"/>
                  <a:pt x="45" y="525"/>
                </a:cubicBezTo>
                <a:cubicBezTo>
                  <a:pt x="40" y="525"/>
                  <a:pt x="36" y="521"/>
                  <a:pt x="36" y="516"/>
                </a:cubicBezTo>
                <a:cubicBezTo>
                  <a:pt x="36" y="481"/>
                  <a:pt x="36" y="481"/>
                  <a:pt x="36" y="481"/>
                </a:cubicBezTo>
                <a:cubicBezTo>
                  <a:pt x="36" y="477"/>
                  <a:pt x="40" y="473"/>
                  <a:pt x="45" y="473"/>
                </a:cubicBezTo>
                <a:cubicBezTo>
                  <a:pt x="53" y="473"/>
                  <a:pt x="53" y="473"/>
                  <a:pt x="53" y="473"/>
                </a:cubicBezTo>
                <a:cubicBezTo>
                  <a:pt x="53" y="230"/>
                  <a:pt x="53" y="230"/>
                  <a:pt x="53" y="230"/>
                </a:cubicBezTo>
                <a:cubicBezTo>
                  <a:pt x="21" y="230"/>
                  <a:pt x="21" y="230"/>
                  <a:pt x="21" y="230"/>
                </a:cubicBezTo>
                <a:cubicBezTo>
                  <a:pt x="12" y="230"/>
                  <a:pt x="5" y="225"/>
                  <a:pt x="3" y="218"/>
                </a:cubicBezTo>
                <a:close/>
                <a:moveTo>
                  <a:pt x="122" y="421"/>
                </a:moveTo>
                <a:cubicBezTo>
                  <a:pt x="122" y="435"/>
                  <a:pt x="134" y="447"/>
                  <a:pt x="148" y="447"/>
                </a:cubicBezTo>
                <a:cubicBezTo>
                  <a:pt x="339" y="447"/>
                  <a:pt x="339" y="447"/>
                  <a:pt x="339" y="447"/>
                </a:cubicBezTo>
                <a:cubicBezTo>
                  <a:pt x="353" y="447"/>
                  <a:pt x="365" y="435"/>
                  <a:pt x="365" y="421"/>
                </a:cubicBezTo>
                <a:cubicBezTo>
                  <a:pt x="365" y="299"/>
                  <a:pt x="365" y="299"/>
                  <a:pt x="365" y="299"/>
                </a:cubicBezTo>
                <a:cubicBezTo>
                  <a:pt x="365" y="285"/>
                  <a:pt x="353" y="274"/>
                  <a:pt x="339" y="274"/>
                </a:cubicBezTo>
                <a:cubicBezTo>
                  <a:pt x="200" y="274"/>
                  <a:pt x="200" y="274"/>
                  <a:pt x="200" y="274"/>
                </a:cubicBezTo>
                <a:cubicBezTo>
                  <a:pt x="200" y="230"/>
                  <a:pt x="200" y="230"/>
                  <a:pt x="200" y="230"/>
                </a:cubicBezTo>
                <a:cubicBezTo>
                  <a:pt x="200" y="218"/>
                  <a:pt x="206" y="206"/>
                  <a:pt x="215" y="198"/>
                </a:cubicBezTo>
                <a:cubicBezTo>
                  <a:pt x="224" y="190"/>
                  <a:pt x="237" y="186"/>
                  <a:pt x="249" y="187"/>
                </a:cubicBezTo>
                <a:cubicBezTo>
                  <a:pt x="271" y="190"/>
                  <a:pt x="287" y="209"/>
                  <a:pt x="287" y="232"/>
                </a:cubicBezTo>
                <a:cubicBezTo>
                  <a:pt x="287" y="246"/>
                  <a:pt x="298" y="256"/>
                  <a:pt x="311" y="256"/>
                </a:cubicBezTo>
                <a:cubicBezTo>
                  <a:pt x="313" y="256"/>
                  <a:pt x="313" y="256"/>
                  <a:pt x="313" y="256"/>
                </a:cubicBezTo>
                <a:cubicBezTo>
                  <a:pt x="327" y="256"/>
                  <a:pt x="339" y="245"/>
                  <a:pt x="339" y="230"/>
                </a:cubicBezTo>
                <a:cubicBezTo>
                  <a:pt x="339" y="204"/>
                  <a:pt x="328" y="179"/>
                  <a:pt x="309" y="161"/>
                </a:cubicBezTo>
                <a:cubicBezTo>
                  <a:pt x="289" y="143"/>
                  <a:pt x="264" y="134"/>
                  <a:pt x="237" y="135"/>
                </a:cubicBezTo>
                <a:cubicBezTo>
                  <a:pt x="187" y="139"/>
                  <a:pt x="148" y="182"/>
                  <a:pt x="148" y="233"/>
                </a:cubicBezTo>
                <a:cubicBezTo>
                  <a:pt x="148" y="274"/>
                  <a:pt x="148" y="274"/>
                  <a:pt x="148" y="274"/>
                </a:cubicBezTo>
                <a:cubicBezTo>
                  <a:pt x="148" y="274"/>
                  <a:pt x="148" y="274"/>
                  <a:pt x="148" y="274"/>
                </a:cubicBezTo>
                <a:cubicBezTo>
                  <a:pt x="134" y="274"/>
                  <a:pt x="122" y="285"/>
                  <a:pt x="122" y="299"/>
                </a:cubicBezTo>
                <a:lnTo>
                  <a:pt x="122" y="4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" name="Freeform 20"/>
          <p:cNvSpPr>
            <a:spLocks noEditPoints="1"/>
          </p:cNvSpPr>
          <p:nvPr/>
        </p:nvSpPr>
        <p:spPr bwMode="auto">
          <a:xfrm>
            <a:off x="6306294" y="3055388"/>
            <a:ext cx="450202" cy="484136"/>
          </a:xfrm>
          <a:custGeom>
            <a:avLst/>
            <a:gdLst>
              <a:gd name="T0" fmla="*/ 21 w 488"/>
              <a:gd name="T1" fmla="*/ 230 h 525"/>
              <a:gd name="T2" fmla="*/ 54 w 488"/>
              <a:gd name="T3" fmla="*/ 230 h 525"/>
              <a:gd name="T4" fmla="*/ 54 w 488"/>
              <a:gd name="T5" fmla="*/ 473 h 525"/>
              <a:gd name="T6" fmla="*/ 45 w 488"/>
              <a:gd name="T7" fmla="*/ 473 h 525"/>
              <a:gd name="T8" fmla="*/ 36 w 488"/>
              <a:gd name="T9" fmla="*/ 481 h 525"/>
              <a:gd name="T10" fmla="*/ 36 w 488"/>
              <a:gd name="T11" fmla="*/ 516 h 525"/>
              <a:gd name="T12" fmla="*/ 45 w 488"/>
              <a:gd name="T13" fmla="*/ 525 h 525"/>
              <a:gd name="T14" fmla="*/ 443 w 488"/>
              <a:gd name="T15" fmla="*/ 525 h 525"/>
              <a:gd name="T16" fmla="*/ 452 w 488"/>
              <a:gd name="T17" fmla="*/ 516 h 525"/>
              <a:gd name="T18" fmla="*/ 452 w 488"/>
              <a:gd name="T19" fmla="*/ 481 h 525"/>
              <a:gd name="T20" fmla="*/ 443 w 488"/>
              <a:gd name="T21" fmla="*/ 473 h 525"/>
              <a:gd name="T22" fmla="*/ 434 w 488"/>
              <a:gd name="T23" fmla="*/ 473 h 525"/>
              <a:gd name="T24" fmla="*/ 434 w 488"/>
              <a:gd name="T25" fmla="*/ 230 h 525"/>
              <a:gd name="T26" fmla="*/ 467 w 488"/>
              <a:gd name="T27" fmla="*/ 230 h 525"/>
              <a:gd name="T28" fmla="*/ 485 w 488"/>
              <a:gd name="T29" fmla="*/ 218 h 525"/>
              <a:gd name="T30" fmla="*/ 480 w 488"/>
              <a:gd name="T31" fmla="*/ 197 h 525"/>
              <a:gd name="T32" fmla="*/ 281 w 488"/>
              <a:gd name="T33" fmla="*/ 20 h 525"/>
              <a:gd name="T34" fmla="*/ 207 w 488"/>
              <a:gd name="T35" fmla="*/ 20 h 525"/>
              <a:gd name="T36" fmla="*/ 140 w 488"/>
              <a:gd name="T37" fmla="*/ 81 h 525"/>
              <a:gd name="T38" fmla="*/ 140 w 488"/>
              <a:gd name="T39" fmla="*/ 57 h 525"/>
              <a:gd name="T40" fmla="*/ 149 w 488"/>
              <a:gd name="T41" fmla="*/ 57 h 525"/>
              <a:gd name="T42" fmla="*/ 157 w 488"/>
              <a:gd name="T43" fmla="*/ 49 h 525"/>
              <a:gd name="T44" fmla="*/ 157 w 488"/>
              <a:gd name="T45" fmla="*/ 14 h 525"/>
              <a:gd name="T46" fmla="*/ 149 w 488"/>
              <a:gd name="T47" fmla="*/ 5 h 525"/>
              <a:gd name="T48" fmla="*/ 45 w 488"/>
              <a:gd name="T49" fmla="*/ 5 h 525"/>
              <a:gd name="T50" fmla="*/ 36 w 488"/>
              <a:gd name="T51" fmla="*/ 14 h 525"/>
              <a:gd name="T52" fmla="*/ 36 w 488"/>
              <a:gd name="T53" fmla="*/ 49 h 525"/>
              <a:gd name="T54" fmla="*/ 45 w 488"/>
              <a:gd name="T55" fmla="*/ 57 h 525"/>
              <a:gd name="T56" fmla="*/ 54 w 488"/>
              <a:gd name="T57" fmla="*/ 57 h 525"/>
              <a:gd name="T58" fmla="*/ 54 w 488"/>
              <a:gd name="T59" fmla="*/ 157 h 525"/>
              <a:gd name="T60" fmla="*/ 8 w 488"/>
              <a:gd name="T61" fmla="*/ 197 h 525"/>
              <a:gd name="T62" fmla="*/ 3 w 488"/>
              <a:gd name="T63" fmla="*/ 218 h 525"/>
              <a:gd name="T64" fmla="*/ 21 w 488"/>
              <a:gd name="T65" fmla="*/ 230 h 525"/>
              <a:gd name="T66" fmla="*/ 135 w 488"/>
              <a:gd name="T67" fmla="*/ 240 h 525"/>
              <a:gd name="T68" fmla="*/ 192 w 488"/>
              <a:gd name="T69" fmla="*/ 212 h 525"/>
              <a:gd name="T70" fmla="*/ 244 w 488"/>
              <a:gd name="T71" fmla="*/ 243 h 525"/>
              <a:gd name="T72" fmla="*/ 297 w 488"/>
              <a:gd name="T73" fmla="*/ 212 h 525"/>
              <a:gd name="T74" fmla="*/ 354 w 488"/>
              <a:gd name="T75" fmla="*/ 240 h 525"/>
              <a:gd name="T76" fmla="*/ 346 w 488"/>
              <a:gd name="T77" fmla="*/ 350 h 525"/>
              <a:gd name="T78" fmla="*/ 250 w 488"/>
              <a:gd name="T79" fmla="*/ 443 h 525"/>
              <a:gd name="T80" fmla="*/ 244 w 488"/>
              <a:gd name="T81" fmla="*/ 449 h 525"/>
              <a:gd name="T82" fmla="*/ 238 w 488"/>
              <a:gd name="T83" fmla="*/ 443 h 525"/>
              <a:gd name="T84" fmla="*/ 142 w 488"/>
              <a:gd name="T85" fmla="*/ 350 h 525"/>
              <a:gd name="T86" fmla="*/ 135 w 488"/>
              <a:gd name="T87" fmla="*/ 240 h 525"/>
              <a:gd name="T88" fmla="*/ 155 w 488"/>
              <a:gd name="T89" fmla="*/ 338 h 525"/>
              <a:gd name="T90" fmla="*/ 147 w 488"/>
              <a:gd name="T91" fmla="*/ 252 h 525"/>
              <a:gd name="T92" fmla="*/ 192 w 488"/>
              <a:gd name="T93" fmla="*/ 230 h 525"/>
              <a:gd name="T94" fmla="*/ 236 w 488"/>
              <a:gd name="T95" fmla="*/ 265 h 525"/>
              <a:gd name="T96" fmla="*/ 244 w 488"/>
              <a:gd name="T97" fmla="*/ 285 h 525"/>
              <a:gd name="T98" fmla="*/ 252 w 488"/>
              <a:gd name="T99" fmla="*/ 265 h 525"/>
              <a:gd name="T100" fmla="*/ 297 w 488"/>
              <a:gd name="T101" fmla="*/ 230 h 525"/>
              <a:gd name="T102" fmla="*/ 341 w 488"/>
              <a:gd name="T103" fmla="*/ 252 h 525"/>
              <a:gd name="T104" fmla="*/ 334 w 488"/>
              <a:gd name="T105" fmla="*/ 337 h 525"/>
              <a:gd name="T106" fmla="*/ 244 w 488"/>
              <a:gd name="T107" fmla="*/ 425 h 525"/>
              <a:gd name="T108" fmla="*/ 155 w 488"/>
              <a:gd name="T109" fmla="*/ 338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88" h="525">
                <a:moveTo>
                  <a:pt x="21" y="230"/>
                </a:moveTo>
                <a:cubicBezTo>
                  <a:pt x="54" y="230"/>
                  <a:pt x="54" y="230"/>
                  <a:pt x="54" y="230"/>
                </a:cubicBezTo>
                <a:cubicBezTo>
                  <a:pt x="54" y="473"/>
                  <a:pt x="54" y="473"/>
                  <a:pt x="54" y="473"/>
                </a:cubicBezTo>
                <a:cubicBezTo>
                  <a:pt x="45" y="473"/>
                  <a:pt x="45" y="473"/>
                  <a:pt x="45" y="473"/>
                </a:cubicBezTo>
                <a:cubicBezTo>
                  <a:pt x="40" y="473"/>
                  <a:pt x="36" y="477"/>
                  <a:pt x="36" y="481"/>
                </a:cubicBezTo>
                <a:cubicBezTo>
                  <a:pt x="36" y="516"/>
                  <a:pt x="36" y="516"/>
                  <a:pt x="36" y="516"/>
                </a:cubicBezTo>
                <a:cubicBezTo>
                  <a:pt x="36" y="521"/>
                  <a:pt x="40" y="525"/>
                  <a:pt x="45" y="525"/>
                </a:cubicBezTo>
                <a:cubicBezTo>
                  <a:pt x="443" y="525"/>
                  <a:pt x="443" y="525"/>
                  <a:pt x="443" y="525"/>
                </a:cubicBezTo>
                <a:cubicBezTo>
                  <a:pt x="448" y="525"/>
                  <a:pt x="452" y="521"/>
                  <a:pt x="452" y="516"/>
                </a:cubicBezTo>
                <a:cubicBezTo>
                  <a:pt x="452" y="481"/>
                  <a:pt x="452" y="481"/>
                  <a:pt x="452" y="481"/>
                </a:cubicBezTo>
                <a:cubicBezTo>
                  <a:pt x="452" y="477"/>
                  <a:pt x="448" y="473"/>
                  <a:pt x="443" y="473"/>
                </a:cubicBezTo>
                <a:cubicBezTo>
                  <a:pt x="434" y="473"/>
                  <a:pt x="434" y="473"/>
                  <a:pt x="434" y="473"/>
                </a:cubicBezTo>
                <a:cubicBezTo>
                  <a:pt x="434" y="230"/>
                  <a:pt x="434" y="230"/>
                  <a:pt x="434" y="230"/>
                </a:cubicBezTo>
                <a:cubicBezTo>
                  <a:pt x="467" y="230"/>
                  <a:pt x="467" y="230"/>
                  <a:pt x="467" y="230"/>
                </a:cubicBezTo>
                <a:cubicBezTo>
                  <a:pt x="475" y="230"/>
                  <a:pt x="482" y="226"/>
                  <a:pt x="485" y="218"/>
                </a:cubicBezTo>
                <a:cubicBezTo>
                  <a:pt x="488" y="210"/>
                  <a:pt x="486" y="202"/>
                  <a:pt x="480" y="197"/>
                </a:cubicBezTo>
                <a:cubicBezTo>
                  <a:pt x="281" y="20"/>
                  <a:pt x="281" y="20"/>
                  <a:pt x="281" y="20"/>
                </a:cubicBezTo>
                <a:cubicBezTo>
                  <a:pt x="260" y="0"/>
                  <a:pt x="228" y="0"/>
                  <a:pt x="207" y="20"/>
                </a:cubicBezTo>
                <a:cubicBezTo>
                  <a:pt x="140" y="81"/>
                  <a:pt x="140" y="81"/>
                  <a:pt x="140" y="81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9" y="57"/>
                  <a:pt x="149" y="57"/>
                  <a:pt x="149" y="57"/>
                </a:cubicBezTo>
                <a:cubicBezTo>
                  <a:pt x="154" y="57"/>
                  <a:pt x="157" y="53"/>
                  <a:pt x="157" y="49"/>
                </a:cubicBezTo>
                <a:cubicBezTo>
                  <a:pt x="157" y="14"/>
                  <a:pt x="157" y="14"/>
                  <a:pt x="157" y="14"/>
                </a:cubicBezTo>
                <a:cubicBezTo>
                  <a:pt x="157" y="9"/>
                  <a:pt x="154" y="5"/>
                  <a:pt x="149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0" y="5"/>
                  <a:pt x="36" y="9"/>
                  <a:pt x="36" y="14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53"/>
                  <a:pt x="40" y="57"/>
                  <a:pt x="45" y="57"/>
                </a:cubicBezTo>
                <a:cubicBezTo>
                  <a:pt x="54" y="57"/>
                  <a:pt x="54" y="57"/>
                  <a:pt x="54" y="57"/>
                </a:cubicBezTo>
                <a:cubicBezTo>
                  <a:pt x="54" y="157"/>
                  <a:pt x="54" y="157"/>
                  <a:pt x="54" y="157"/>
                </a:cubicBezTo>
                <a:cubicBezTo>
                  <a:pt x="8" y="197"/>
                  <a:pt x="8" y="197"/>
                  <a:pt x="8" y="197"/>
                </a:cubicBezTo>
                <a:cubicBezTo>
                  <a:pt x="2" y="202"/>
                  <a:pt x="0" y="210"/>
                  <a:pt x="3" y="218"/>
                </a:cubicBezTo>
                <a:cubicBezTo>
                  <a:pt x="6" y="225"/>
                  <a:pt x="13" y="230"/>
                  <a:pt x="21" y="230"/>
                </a:cubicBezTo>
                <a:close/>
                <a:moveTo>
                  <a:pt x="135" y="240"/>
                </a:moveTo>
                <a:cubicBezTo>
                  <a:pt x="153" y="221"/>
                  <a:pt x="171" y="212"/>
                  <a:pt x="192" y="212"/>
                </a:cubicBezTo>
                <a:cubicBezTo>
                  <a:pt x="213" y="212"/>
                  <a:pt x="232" y="224"/>
                  <a:pt x="244" y="243"/>
                </a:cubicBezTo>
                <a:cubicBezTo>
                  <a:pt x="257" y="224"/>
                  <a:pt x="276" y="212"/>
                  <a:pt x="297" y="212"/>
                </a:cubicBezTo>
                <a:cubicBezTo>
                  <a:pt x="317" y="212"/>
                  <a:pt x="336" y="222"/>
                  <a:pt x="354" y="240"/>
                </a:cubicBezTo>
                <a:cubicBezTo>
                  <a:pt x="374" y="262"/>
                  <a:pt x="383" y="313"/>
                  <a:pt x="346" y="350"/>
                </a:cubicBezTo>
                <a:cubicBezTo>
                  <a:pt x="329" y="367"/>
                  <a:pt x="251" y="442"/>
                  <a:pt x="250" y="443"/>
                </a:cubicBezTo>
                <a:cubicBezTo>
                  <a:pt x="244" y="449"/>
                  <a:pt x="244" y="449"/>
                  <a:pt x="244" y="449"/>
                </a:cubicBezTo>
                <a:cubicBezTo>
                  <a:pt x="238" y="443"/>
                  <a:pt x="238" y="443"/>
                  <a:pt x="238" y="443"/>
                </a:cubicBezTo>
                <a:cubicBezTo>
                  <a:pt x="237" y="442"/>
                  <a:pt x="159" y="367"/>
                  <a:pt x="142" y="350"/>
                </a:cubicBezTo>
                <a:cubicBezTo>
                  <a:pt x="105" y="312"/>
                  <a:pt x="114" y="262"/>
                  <a:pt x="135" y="240"/>
                </a:cubicBezTo>
                <a:close/>
                <a:moveTo>
                  <a:pt x="155" y="338"/>
                </a:moveTo>
                <a:cubicBezTo>
                  <a:pt x="125" y="308"/>
                  <a:pt x="131" y="269"/>
                  <a:pt x="147" y="252"/>
                </a:cubicBezTo>
                <a:cubicBezTo>
                  <a:pt x="162" y="237"/>
                  <a:pt x="176" y="230"/>
                  <a:pt x="192" y="230"/>
                </a:cubicBezTo>
                <a:cubicBezTo>
                  <a:pt x="214" y="230"/>
                  <a:pt x="229" y="248"/>
                  <a:pt x="236" y="265"/>
                </a:cubicBezTo>
                <a:cubicBezTo>
                  <a:pt x="244" y="285"/>
                  <a:pt x="244" y="285"/>
                  <a:pt x="244" y="285"/>
                </a:cubicBezTo>
                <a:cubicBezTo>
                  <a:pt x="252" y="265"/>
                  <a:pt x="252" y="265"/>
                  <a:pt x="252" y="265"/>
                </a:cubicBezTo>
                <a:cubicBezTo>
                  <a:pt x="259" y="248"/>
                  <a:pt x="274" y="230"/>
                  <a:pt x="297" y="230"/>
                </a:cubicBezTo>
                <a:cubicBezTo>
                  <a:pt x="312" y="230"/>
                  <a:pt x="327" y="237"/>
                  <a:pt x="341" y="252"/>
                </a:cubicBezTo>
                <a:cubicBezTo>
                  <a:pt x="357" y="269"/>
                  <a:pt x="363" y="308"/>
                  <a:pt x="334" y="337"/>
                </a:cubicBezTo>
                <a:cubicBezTo>
                  <a:pt x="320" y="352"/>
                  <a:pt x="263" y="407"/>
                  <a:pt x="244" y="425"/>
                </a:cubicBezTo>
                <a:cubicBezTo>
                  <a:pt x="225" y="407"/>
                  <a:pt x="169" y="352"/>
                  <a:pt x="155" y="3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" name="Freeform 21"/>
          <p:cNvSpPr>
            <a:spLocks noEditPoints="1"/>
          </p:cNvSpPr>
          <p:nvPr/>
        </p:nvSpPr>
        <p:spPr bwMode="auto">
          <a:xfrm>
            <a:off x="4045694" y="3055388"/>
            <a:ext cx="450202" cy="484136"/>
          </a:xfrm>
          <a:custGeom>
            <a:avLst/>
            <a:gdLst>
              <a:gd name="T0" fmla="*/ 218 w 488"/>
              <a:gd name="T1" fmla="*/ 360 h 525"/>
              <a:gd name="T2" fmla="*/ 263 w 488"/>
              <a:gd name="T3" fmla="*/ 348 h 525"/>
              <a:gd name="T4" fmla="*/ 267 w 488"/>
              <a:gd name="T5" fmla="*/ 347 h 525"/>
              <a:gd name="T6" fmla="*/ 273 w 488"/>
              <a:gd name="T7" fmla="*/ 349 h 525"/>
              <a:gd name="T8" fmla="*/ 362 w 488"/>
              <a:gd name="T9" fmla="*/ 438 h 525"/>
              <a:gd name="T10" fmla="*/ 374 w 488"/>
              <a:gd name="T11" fmla="*/ 426 h 525"/>
              <a:gd name="T12" fmla="*/ 287 w 488"/>
              <a:gd name="T13" fmla="*/ 339 h 525"/>
              <a:gd name="T14" fmla="*/ 286 w 488"/>
              <a:gd name="T15" fmla="*/ 327 h 525"/>
              <a:gd name="T16" fmla="*/ 305 w 488"/>
              <a:gd name="T17" fmla="*/ 274 h 525"/>
              <a:gd name="T18" fmla="*/ 218 w 488"/>
              <a:gd name="T19" fmla="*/ 187 h 525"/>
              <a:gd name="T20" fmla="*/ 132 w 488"/>
              <a:gd name="T21" fmla="*/ 274 h 525"/>
              <a:gd name="T22" fmla="*/ 218 w 488"/>
              <a:gd name="T23" fmla="*/ 360 h 525"/>
              <a:gd name="T24" fmla="*/ 218 w 488"/>
              <a:gd name="T25" fmla="*/ 204 h 525"/>
              <a:gd name="T26" fmla="*/ 288 w 488"/>
              <a:gd name="T27" fmla="*/ 274 h 525"/>
              <a:gd name="T28" fmla="*/ 218 w 488"/>
              <a:gd name="T29" fmla="*/ 343 h 525"/>
              <a:gd name="T30" fmla="*/ 149 w 488"/>
              <a:gd name="T31" fmla="*/ 274 h 525"/>
              <a:gd name="T32" fmla="*/ 218 w 488"/>
              <a:gd name="T33" fmla="*/ 204 h 525"/>
              <a:gd name="T34" fmla="*/ 21 w 488"/>
              <a:gd name="T35" fmla="*/ 230 h 525"/>
              <a:gd name="T36" fmla="*/ 54 w 488"/>
              <a:gd name="T37" fmla="*/ 230 h 525"/>
              <a:gd name="T38" fmla="*/ 54 w 488"/>
              <a:gd name="T39" fmla="*/ 473 h 525"/>
              <a:gd name="T40" fmla="*/ 45 w 488"/>
              <a:gd name="T41" fmla="*/ 473 h 525"/>
              <a:gd name="T42" fmla="*/ 37 w 488"/>
              <a:gd name="T43" fmla="*/ 481 h 525"/>
              <a:gd name="T44" fmla="*/ 37 w 488"/>
              <a:gd name="T45" fmla="*/ 516 h 525"/>
              <a:gd name="T46" fmla="*/ 45 w 488"/>
              <a:gd name="T47" fmla="*/ 525 h 525"/>
              <a:gd name="T48" fmla="*/ 443 w 488"/>
              <a:gd name="T49" fmla="*/ 525 h 525"/>
              <a:gd name="T50" fmla="*/ 452 w 488"/>
              <a:gd name="T51" fmla="*/ 516 h 525"/>
              <a:gd name="T52" fmla="*/ 452 w 488"/>
              <a:gd name="T53" fmla="*/ 481 h 525"/>
              <a:gd name="T54" fmla="*/ 443 w 488"/>
              <a:gd name="T55" fmla="*/ 473 h 525"/>
              <a:gd name="T56" fmla="*/ 435 w 488"/>
              <a:gd name="T57" fmla="*/ 473 h 525"/>
              <a:gd name="T58" fmla="*/ 435 w 488"/>
              <a:gd name="T59" fmla="*/ 230 h 525"/>
              <a:gd name="T60" fmla="*/ 468 w 488"/>
              <a:gd name="T61" fmla="*/ 230 h 525"/>
              <a:gd name="T62" fmla="*/ 485 w 488"/>
              <a:gd name="T63" fmla="*/ 218 h 525"/>
              <a:gd name="T64" fmla="*/ 480 w 488"/>
              <a:gd name="T65" fmla="*/ 197 h 525"/>
              <a:gd name="T66" fmla="*/ 281 w 488"/>
              <a:gd name="T67" fmla="*/ 20 h 525"/>
              <a:gd name="T68" fmla="*/ 207 w 488"/>
              <a:gd name="T69" fmla="*/ 20 h 525"/>
              <a:gd name="T70" fmla="*/ 140 w 488"/>
              <a:gd name="T71" fmla="*/ 81 h 525"/>
              <a:gd name="T72" fmla="*/ 140 w 488"/>
              <a:gd name="T73" fmla="*/ 57 h 525"/>
              <a:gd name="T74" fmla="*/ 149 w 488"/>
              <a:gd name="T75" fmla="*/ 57 h 525"/>
              <a:gd name="T76" fmla="*/ 158 w 488"/>
              <a:gd name="T77" fmla="*/ 49 h 525"/>
              <a:gd name="T78" fmla="*/ 158 w 488"/>
              <a:gd name="T79" fmla="*/ 14 h 525"/>
              <a:gd name="T80" fmla="*/ 149 w 488"/>
              <a:gd name="T81" fmla="*/ 5 h 525"/>
              <a:gd name="T82" fmla="*/ 45 w 488"/>
              <a:gd name="T83" fmla="*/ 5 h 525"/>
              <a:gd name="T84" fmla="*/ 37 w 488"/>
              <a:gd name="T85" fmla="*/ 14 h 525"/>
              <a:gd name="T86" fmla="*/ 37 w 488"/>
              <a:gd name="T87" fmla="*/ 49 h 525"/>
              <a:gd name="T88" fmla="*/ 45 w 488"/>
              <a:gd name="T89" fmla="*/ 57 h 525"/>
              <a:gd name="T90" fmla="*/ 54 w 488"/>
              <a:gd name="T91" fmla="*/ 57 h 525"/>
              <a:gd name="T92" fmla="*/ 54 w 488"/>
              <a:gd name="T93" fmla="*/ 157 h 525"/>
              <a:gd name="T94" fmla="*/ 9 w 488"/>
              <a:gd name="T95" fmla="*/ 197 h 525"/>
              <a:gd name="T96" fmla="*/ 3 w 488"/>
              <a:gd name="T97" fmla="*/ 218 h 525"/>
              <a:gd name="T98" fmla="*/ 21 w 488"/>
              <a:gd name="T99" fmla="*/ 230 h 525"/>
              <a:gd name="T100" fmla="*/ 218 w 488"/>
              <a:gd name="T101" fmla="*/ 170 h 525"/>
              <a:gd name="T102" fmla="*/ 322 w 488"/>
              <a:gd name="T103" fmla="*/ 274 h 525"/>
              <a:gd name="T104" fmla="*/ 304 w 488"/>
              <a:gd name="T105" fmla="*/ 332 h 525"/>
              <a:gd name="T106" fmla="*/ 393 w 488"/>
              <a:gd name="T107" fmla="*/ 420 h 525"/>
              <a:gd name="T108" fmla="*/ 393 w 488"/>
              <a:gd name="T109" fmla="*/ 432 h 525"/>
              <a:gd name="T110" fmla="*/ 368 w 488"/>
              <a:gd name="T111" fmla="*/ 456 h 525"/>
              <a:gd name="T112" fmla="*/ 362 w 488"/>
              <a:gd name="T113" fmla="*/ 459 h 525"/>
              <a:gd name="T114" fmla="*/ 356 w 488"/>
              <a:gd name="T115" fmla="*/ 456 h 525"/>
              <a:gd name="T116" fmla="*/ 265 w 488"/>
              <a:gd name="T117" fmla="*/ 366 h 525"/>
              <a:gd name="T118" fmla="*/ 218 w 488"/>
              <a:gd name="T119" fmla="*/ 377 h 525"/>
              <a:gd name="T120" fmla="*/ 115 w 488"/>
              <a:gd name="T121" fmla="*/ 274 h 525"/>
              <a:gd name="T122" fmla="*/ 218 w 488"/>
              <a:gd name="T123" fmla="*/ 170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8" h="525">
                <a:moveTo>
                  <a:pt x="218" y="360"/>
                </a:moveTo>
                <a:cubicBezTo>
                  <a:pt x="234" y="360"/>
                  <a:pt x="249" y="356"/>
                  <a:pt x="263" y="348"/>
                </a:cubicBezTo>
                <a:cubicBezTo>
                  <a:pt x="264" y="347"/>
                  <a:pt x="265" y="347"/>
                  <a:pt x="267" y="347"/>
                </a:cubicBezTo>
                <a:cubicBezTo>
                  <a:pt x="269" y="347"/>
                  <a:pt x="271" y="348"/>
                  <a:pt x="273" y="349"/>
                </a:cubicBezTo>
                <a:cubicBezTo>
                  <a:pt x="362" y="438"/>
                  <a:pt x="362" y="438"/>
                  <a:pt x="362" y="438"/>
                </a:cubicBezTo>
                <a:cubicBezTo>
                  <a:pt x="374" y="426"/>
                  <a:pt x="374" y="426"/>
                  <a:pt x="374" y="426"/>
                </a:cubicBezTo>
                <a:cubicBezTo>
                  <a:pt x="287" y="339"/>
                  <a:pt x="287" y="339"/>
                  <a:pt x="287" y="339"/>
                </a:cubicBezTo>
                <a:cubicBezTo>
                  <a:pt x="284" y="336"/>
                  <a:pt x="284" y="331"/>
                  <a:pt x="286" y="327"/>
                </a:cubicBezTo>
                <a:cubicBezTo>
                  <a:pt x="298" y="312"/>
                  <a:pt x="305" y="293"/>
                  <a:pt x="305" y="274"/>
                </a:cubicBezTo>
                <a:cubicBezTo>
                  <a:pt x="305" y="226"/>
                  <a:pt x="266" y="187"/>
                  <a:pt x="218" y="187"/>
                </a:cubicBezTo>
                <a:cubicBezTo>
                  <a:pt x="171" y="187"/>
                  <a:pt x="132" y="226"/>
                  <a:pt x="132" y="274"/>
                </a:cubicBezTo>
                <a:cubicBezTo>
                  <a:pt x="132" y="321"/>
                  <a:pt x="171" y="360"/>
                  <a:pt x="218" y="360"/>
                </a:cubicBezTo>
                <a:close/>
                <a:moveTo>
                  <a:pt x="218" y="204"/>
                </a:moveTo>
                <a:cubicBezTo>
                  <a:pt x="257" y="204"/>
                  <a:pt x="288" y="235"/>
                  <a:pt x="288" y="274"/>
                </a:cubicBezTo>
                <a:cubicBezTo>
                  <a:pt x="288" y="312"/>
                  <a:pt x="257" y="343"/>
                  <a:pt x="218" y="343"/>
                </a:cubicBezTo>
                <a:cubicBezTo>
                  <a:pt x="180" y="343"/>
                  <a:pt x="149" y="312"/>
                  <a:pt x="149" y="274"/>
                </a:cubicBezTo>
                <a:cubicBezTo>
                  <a:pt x="149" y="235"/>
                  <a:pt x="180" y="204"/>
                  <a:pt x="218" y="204"/>
                </a:cubicBezTo>
                <a:close/>
                <a:moveTo>
                  <a:pt x="21" y="230"/>
                </a:moveTo>
                <a:cubicBezTo>
                  <a:pt x="54" y="230"/>
                  <a:pt x="54" y="230"/>
                  <a:pt x="54" y="230"/>
                </a:cubicBezTo>
                <a:cubicBezTo>
                  <a:pt x="54" y="473"/>
                  <a:pt x="54" y="473"/>
                  <a:pt x="54" y="473"/>
                </a:cubicBezTo>
                <a:cubicBezTo>
                  <a:pt x="45" y="473"/>
                  <a:pt x="45" y="473"/>
                  <a:pt x="45" y="473"/>
                </a:cubicBezTo>
                <a:cubicBezTo>
                  <a:pt x="41" y="473"/>
                  <a:pt x="37" y="477"/>
                  <a:pt x="37" y="481"/>
                </a:cubicBezTo>
                <a:cubicBezTo>
                  <a:pt x="37" y="516"/>
                  <a:pt x="37" y="516"/>
                  <a:pt x="37" y="516"/>
                </a:cubicBezTo>
                <a:cubicBezTo>
                  <a:pt x="37" y="521"/>
                  <a:pt x="41" y="525"/>
                  <a:pt x="45" y="525"/>
                </a:cubicBezTo>
                <a:cubicBezTo>
                  <a:pt x="443" y="525"/>
                  <a:pt x="443" y="525"/>
                  <a:pt x="443" y="525"/>
                </a:cubicBezTo>
                <a:cubicBezTo>
                  <a:pt x="448" y="525"/>
                  <a:pt x="452" y="521"/>
                  <a:pt x="452" y="516"/>
                </a:cubicBezTo>
                <a:cubicBezTo>
                  <a:pt x="452" y="481"/>
                  <a:pt x="452" y="481"/>
                  <a:pt x="452" y="481"/>
                </a:cubicBezTo>
                <a:cubicBezTo>
                  <a:pt x="452" y="477"/>
                  <a:pt x="448" y="473"/>
                  <a:pt x="443" y="473"/>
                </a:cubicBezTo>
                <a:cubicBezTo>
                  <a:pt x="435" y="473"/>
                  <a:pt x="435" y="473"/>
                  <a:pt x="435" y="473"/>
                </a:cubicBezTo>
                <a:cubicBezTo>
                  <a:pt x="435" y="230"/>
                  <a:pt x="435" y="230"/>
                  <a:pt x="435" y="230"/>
                </a:cubicBezTo>
                <a:cubicBezTo>
                  <a:pt x="468" y="230"/>
                  <a:pt x="468" y="230"/>
                  <a:pt x="468" y="230"/>
                </a:cubicBezTo>
                <a:cubicBezTo>
                  <a:pt x="476" y="230"/>
                  <a:pt x="483" y="226"/>
                  <a:pt x="485" y="218"/>
                </a:cubicBezTo>
                <a:cubicBezTo>
                  <a:pt x="488" y="210"/>
                  <a:pt x="486" y="202"/>
                  <a:pt x="480" y="197"/>
                </a:cubicBezTo>
                <a:cubicBezTo>
                  <a:pt x="281" y="20"/>
                  <a:pt x="281" y="20"/>
                  <a:pt x="281" y="20"/>
                </a:cubicBezTo>
                <a:cubicBezTo>
                  <a:pt x="261" y="0"/>
                  <a:pt x="228" y="0"/>
                  <a:pt x="207" y="20"/>
                </a:cubicBezTo>
                <a:cubicBezTo>
                  <a:pt x="140" y="81"/>
                  <a:pt x="140" y="81"/>
                  <a:pt x="140" y="81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9" y="57"/>
                  <a:pt x="149" y="57"/>
                  <a:pt x="149" y="57"/>
                </a:cubicBezTo>
                <a:cubicBezTo>
                  <a:pt x="154" y="57"/>
                  <a:pt x="158" y="53"/>
                  <a:pt x="158" y="49"/>
                </a:cubicBezTo>
                <a:cubicBezTo>
                  <a:pt x="158" y="14"/>
                  <a:pt x="158" y="14"/>
                  <a:pt x="158" y="14"/>
                </a:cubicBezTo>
                <a:cubicBezTo>
                  <a:pt x="158" y="9"/>
                  <a:pt x="154" y="5"/>
                  <a:pt x="149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1" y="5"/>
                  <a:pt x="37" y="9"/>
                  <a:pt x="37" y="14"/>
                </a:cubicBezTo>
                <a:cubicBezTo>
                  <a:pt x="37" y="49"/>
                  <a:pt x="37" y="49"/>
                  <a:pt x="37" y="49"/>
                </a:cubicBezTo>
                <a:cubicBezTo>
                  <a:pt x="37" y="53"/>
                  <a:pt x="41" y="57"/>
                  <a:pt x="45" y="57"/>
                </a:cubicBezTo>
                <a:cubicBezTo>
                  <a:pt x="54" y="57"/>
                  <a:pt x="54" y="57"/>
                  <a:pt x="54" y="57"/>
                </a:cubicBezTo>
                <a:cubicBezTo>
                  <a:pt x="54" y="157"/>
                  <a:pt x="54" y="157"/>
                  <a:pt x="54" y="157"/>
                </a:cubicBezTo>
                <a:cubicBezTo>
                  <a:pt x="9" y="197"/>
                  <a:pt x="9" y="197"/>
                  <a:pt x="9" y="197"/>
                </a:cubicBezTo>
                <a:cubicBezTo>
                  <a:pt x="2" y="202"/>
                  <a:pt x="0" y="210"/>
                  <a:pt x="3" y="218"/>
                </a:cubicBezTo>
                <a:cubicBezTo>
                  <a:pt x="6" y="225"/>
                  <a:pt x="13" y="230"/>
                  <a:pt x="21" y="230"/>
                </a:cubicBezTo>
                <a:close/>
                <a:moveTo>
                  <a:pt x="218" y="170"/>
                </a:moveTo>
                <a:cubicBezTo>
                  <a:pt x="276" y="170"/>
                  <a:pt x="322" y="216"/>
                  <a:pt x="322" y="274"/>
                </a:cubicBezTo>
                <a:cubicBezTo>
                  <a:pt x="322" y="295"/>
                  <a:pt x="316" y="314"/>
                  <a:pt x="304" y="332"/>
                </a:cubicBezTo>
                <a:cubicBezTo>
                  <a:pt x="393" y="420"/>
                  <a:pt x="393" y="420"/>
                  <a:pt x="393" y="420"/>
                </a:cubicBezTo>
                <a:cubicBezTo>
                  <a:pt x="396" y="423"/>
                  <a:pt x="396" y="429"/>
                  <a:pt x="393" y="432"/>
                </a:cubicBezTo>
                <a:cubicBezTo>
                  <a:pt x="368" y="456"/>
                  <a:pt x="368" y="456"/>
                  <a:pt x="368" y="456"/>
                </a:cubicBezTo>
                <a:cubicBezTo>
                  <a:pt x="366" y="458"/>
                  <a:pt x="364" y="459"/>
                  <a:pt x="362" y="459"/>
                </a:cubicBezTo>
                <a:cubicBezTo>
                  <a:pt x="360" y="459"/>
                  <a:pt x="357" y="458"/>
                  <a:pt x="356" y="456"/>
                </a:cubicBezTo>
                <a:cubicBezTo>
                  <a:pt x="265" y="366"/>
                  <a:pt x="265" y="366"/>
                  <a:pt x="265" y="366"/>
                </a:cubicBezTo>
                <a:cubicBezTo>
                  <a:pt x="251" y="374"/>
                  <a:pt x="235" y="377"/>
                  <a:pt x="218" y="377"/>
                </a:cubicBezTo>
                <a:cubicBezTo>
                  <a:pt x="161" y="377"/>
                  <a:pt x="115" y="331"/>
                  <a:pt x="115" y="274"/>
                </a:cubicBezTo>
                <a:cubicBezTo>
                  <a:pt x="115" y="216"/>
                  <a:pt x="161" y="170"/>
                  <a:pt x="218" y="1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" name="Freeform 22"/>
          <p:cNvSpPr>
            <a:spLocks noEditPoints="1"/>
          </p:cNvSpPr>
          <p:nvPr/>
        </p:nvSpPr>
        <p:spPr bwMode="auto">
          <a:xfrm>
            <a:off x="22144980" y="10183263"/>
            <a:ext cx="438890" cy="477350"/>
          </a:xfrm>
          <a:custGeom>
            <a:avLst/>
            <a:gdLst>
              <a:gd name="T0" fmla="*/ 121 w 477"/>
              <a:gd name="T1" fmla="*/ 52 h 519"/>
              <a:gd name="T2" fmla="*/ 121 w 477"/>
              <a:gd name="T3" fmla="*/ 121 h 519"/>
              <a:gd name="T4" fmla="*/ 121 w 477"/>
              <a:gd name="T5" fmla="*/ 104 h 519"/>
              <a:gd name="T6" fmla="*/ 121 w 477"/>
              <a:gd name="T7" fmla="*/ 69 h 519"/>
              <a:gd name="T8" fmla="*/ 121 w 477"/>
              <a:gd name="T9" fmla="*/ 104 h 519"/>
              <a:gd name="T10" fmla="*/ 330 w 477"/>
              <a:gd name="T11" fmla="*/ 186 h 519"/>
              <a:gd name="T12" fmla="*/ 230 w 477"/>
              <a:gd name="T13" fmla="*/ 9 h 519"/>
              <a:gd name="T14" fmla="*/ 121 w 477"/>
              <a:gd name="T15" fmla="*/ 0 h 519"/>
              <a:gd name="T16" fmla="*/ 61 w 477"/>
              <a:gd name="T17" fmla="*/ 226 h 519"/>
              <a:gd name="T18" fmla="*/ 64 w 477"/>
              <a:gd name="T19" fmla="*/ 474 h 519"/>
              <a:gd name="T20" fmla="*/ 121 w 477"/>
              <a:gd name="T21" fmla="*/ 519 h 519"/>
              <a:gd name="T22" fmla="*/ 179 w 477"/>
              <a:gd name="T23" fmla="*/ 474 h 519"/>
              <a:gd name="T24" fmla="*/ 182 w 477"/>
              <a:gd name="T25" fmla="*/ 450 h 519"/>
              <a:gd name="T26" fmla="*/ 151 w 477"/>
              <a:gd name="T27" fmla="*/ 416 h 519"/>
              <a:gd name="T28" fmla="*/ 175 w 477"/>
              <a:gd name="T29" fmla="*/ 379 h 519"/>
              <a:gd name="T30" fmla="*/ 155 w 477"/>
              <a:gd name="T31" fmla="*/ 351 h 519"/>
              <a:gd name="T32" fmla="*/ 319 w 477"/>
              <a:gd name="T33" fmla="*/ 502 h 519"/>
              <a:gd name="T34" fmla="*/ 342 w 477"/>
              <a:gd name="T35" fmla="*/ 493 h 519"/>
              <a:gd name="T36" fmla="*/ 476 w 477"/>
              <a:gd name="T37" fmla="*/ 345 h 519"/>
              <a:gd name="T38" fmla="*/ 230 w 477"/>
              <a:gd name="T39" fmla="*/ 26 h 519"/>
              <a:gd name="T40" fmla="*/ 317 w 477"/>
              <a:gd name="T41" fmla="*/ 173 h 519"/>
              <a:gd name="T42" fmla="*/ 239 w 477"/>
              <a:gd name="T43" fmla="*/ 150 h 519"/>
              <a:gd name="T44" fmla="*/ 201 w 477"/>
              <a:gd name="T45" fmla="*/ 30 h 519"/>
              <a:gd name="T46" fmla="*/ 113 w 477"/>
              <a:gd name="T47" fmla="*/ 450 h 519"/>
              <a:gd name="T48" fmla="*/ 104 w 477"/>
              <a:gd name="T49" fmla="*/ 459 h 519"/>
              <a:gd name="T50" fmla="*/ 95 w 477"/>
              <a:gd name="T51" fmla="*/ 240 h 519"/>
              <a:gd name="T52" fmla="*/ 113 w 477"/>
              <a:gd name="T53" fmla="*/ 450 h 519"/>
              <a:gd name="T54" fmla="*/ 116 w 477"/>
              <a:gd name="T55" fmla="*/ 167 h 519"/>
              <a:gd name="T56" fmla="*/ 114 w 477"/>
              <a:gd name="T57" fmla="*/ 175 h 519"/>
              <a:gd name="T58" fmla="*/ 113 w 477"/>
              <a:gd name="T59" fmla="*/ 183 h 519"/>
              <a:gd name="T60" fmla="*/ 113 w 477"/>
              <a:gd name="T61" fmla="*/ 192 h 519"/>
              <a:gd name="T62" fmla="*/ 111 w 477"/>
              <a:gd name="T63" fmla="*/ 225 h 519"/>
              <a:gd name="T64" fmla="*/ 97 w 477"/>
              <a:gd name="T65" fmla="*/ 222 h 519"/>
              <a:gd name="T66" fmla="*/ 86 w 477"/>
              <a:gd name="T67" fmla="*/ 219 h 519"/>
              <a:gd name="T68" fmla="*/ 75 w 477"/>
              <a:gd name="T69" fmla="*/ 214 h 519"/>
              <a:gd name="T70" fmla="*/ 121 w 477"/>
              <a:gd name="T71" fmla="*/ 17 h 519"/>
              <a:gd name="T72" fmla="*/ 222 w 477"/>
              <a:gd name="T73" fmla="*/ 148 h 519"/>
              <a:gd name="T74" fmla="*/ 158 w 477"/>
              <a:gd name="T75" fmla="*/ 139 h 519"/>
              <a:gd name="T76" fmla="*/ 149 w 477"/>
              <a:gd name="T77" fmla="*/ 140 h 519"/>
              <a:gd name="T78" fmla="*/ 141 w 477"/>
              <a:gd name="T79" fmla="*/ 142 h 519"/>
              <a:gd name="T80" fmla="*/ 126 w 477"/>
              <a:gd name="T81" fmla="*/ 152 h 519"/>
              <a:gd name="T82" fmla="*/ 173 w 477"/>
              <a:gd name="T83" fmla="*/ 234 h 519"/>
              <a:gd name="T84" fmla="*/ 130 w 477"/>
              <a:gd name="T85" fmla="*/ 184 h 519"/>
              <a:gd name="T86" fmla="*/ 139 w 477"/>
              <a:gd name="T87" fmla="*/ 163 h 519"/>
              <a:gd name="T88" fmla="*/ 208 w 477"/>
              <a:gd name="T89" fmla="*/ 199 h 519"/>
              <a:gd name="T90" fmla="*/ 208 w 477"/>
              <a:gd name="T91" fmla="*/ 268 h 519"/>
              <a:gd name="T92" fmla="*/ 264 w 477"/>
              <a:gd name="T93" fmla="*/ 395 h 519"/>
              <a:gd name="T94" fmla="*/ 319 w 477"/>
              <a:gd name="T95" fmla="*/ 328 h 519"/>
              <a:gd name="T96" fmla="*/ 331 w 477"/>
              <a:gd name="T97" fmla="*/ 340 h 519"/>
              <a:gd name="T98" fmla="*/ 270 w 477"/>
              <a:gd name="T99" fmla="*/ 398 h 519"/>
              <a:gd name="T100" fmla="*/ 288 w 477"/>
              <a:gd name="T101" fmla="*/ 420 h 519"/>
              <a:gd name="T102" fmla="*/ 325 w 477"/>
              <a:gd name="T103" fmla="*/ 371 h 519"/>
              <a:gd name="T104" fmla="*/ 337 w 477"/>
              <a:gd name="T105" fmla="*/ 383 h 519"/>
              <a:gd name="T106" fmla="*/ 294 w 477"/>
              <a:gd name="T107" fmla="*/ 422 h 519"/>
              <a:gd name="T108" fmla="*/ 325 w 477"/>
              <a:gd name="T109" fmla="*/ 444 h 519"/>
              <a:gd name="T110" fmla="*/ 313 w 477"/>
              <a:gd name="T111" fmla="*/ 444 h 519"/>
              <a:gd name="T112" fmla="*/ 368 w 477"/>
              <a:gd name="T113" fmla="*/ 377 h 519"/>
              <a:gd name="T114" fmla="*/ 380 w 477"/>
              <a:gd name="T115" fmla="*/ 389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77" h="519">
                <a:moveTo>
                  <a:pt x="156" y="87"/>
                </a:moveTo>
                <a:cubicBezTo>
                  <a:pt x="156" y="68"/>
                  <a:pt x="141" y="52"/>
                  <a:pt x="121" y="52"/>
                </a:cubicBezTo>
                <a:cubicBezTo>
                  <a:pt x="102" y="52"/>
                  <a:pt x="87" y="68"/>
                  <a:pt x="87" y="87"/>
                </a:cubicBezTo>
                <a:cubicBezTo>
                  <a:pt x="87" y="106"/>
                  <a:pt x="102" y="121"/>
                  <a:pt x="121" y="121"/>
                </a:cubicBezTo>
                <a:cubicBezTo>
                  <a:pt x="141" y="121"/>
                  <a:pt x="156" y="106"/>
                  <a:pt x="156" y="87"/>
                </a:cubicBezTo>
                <a:close/>
                <a:moveTo>
                  <a:pt x="121" y="104"/>
                </a:moveTo>
                <a:cubicBezTo>
                  <a:pt x="112" y="104"/>
                  <a:pt x="104" y="96"/>
                  <a:pt x="104" y="87"/>
                </a:cubicBezTo>
                <a:cubicBezTo>
                  <a:pt x="104" y="77"/>
                  <a:pt x="112" y="69"/>
                  <a:pt x="121" y="69"/>
                </a:cubicBezTo>
                <a:cubicBezTo>
                  <a:pt x="131" y="69"/>
                  <a:pt x="139" y="77"/>
                  <a:pt x="139" y="87"/>
                </a:cubicBezTo>
                <a:cubicBezTo>
                  <a:pt x="139" y="96"/>
                  <a:pt x="131" y="104"/>
                  <a:pt x="121" y="104"/>
                </a:cubicBezTo>
                <a:close/>
                <a:moveTo>
                  <a:pt x="466" y="322"/>
                </a:moveTo>
                <a:cubicBezTo>
                  <a:pt x="330" y="186"/>
                  <a:pt x="330" y="186"/>
                  <a:pt x="330" y="186"/>
                </a:cubicBezTo>
                <a:cubicBezTo>
                  <a:pt x="341" y="168"/>
                  <a:pt x="346" y="147"/>
                  <a:pt x="346" y="126"/>
                </a:cubicBezTo>
                <a:cubicBezTo>
                  <a:pt x="346" y="61"/>
                  <a:pt x="294" y="9"/>
                  <a:pt x="230" y="9"/>
                </a:cubicBezTo>
                <a:cubicBezTo>
                  <a:pt x="214" y="9"/>
                  <a:pt x="199" y="12"/>
                  <a:pt x="185" y="18"/>
                </a:cubicBezTo>
                <a:cubicBezTo>
                  <a:pt x="166" y="7"/>
                  <a:pt x="145" y="0"/>
                  <a:pt x="121" y="0"/>
                </a:cubicBezTo>
                <a:cubicBezTo>
                  <a:pt x="55" y="0"/>
                  <a:pt x="0" y="54"/>
                  <a:pt x="0" y="121"/>
                </a:cubicBezTo>
                <a:cubicBezTo>
                  <a:pt x="0" y="166"/>
                  <a:pt x="25" y="205"/>
                  <a:pt x="61" y="226"/>
                </a:cubicBezTo>
                <a:cubicBezTo>
                  <a:pt x="61" y="467"/>
                  <a:pt x="61" y="467"/>
                  <a:pt x="61" y="467"/>
                </a:cubicBezTo>
                <a:cubicBezTo>
                  <a:pt x="61" y="470"/>
                  <a:pt x="62" y="472"/>
                  <a:pt x="64" y="474"/>
                </a:cubicBezTo>
                <a:cubicBezTo>
                  <a:pt x="116" y="517"/>
                  <a:pt x="116" y="517"/>
                  <a:pt x="116" y="517"/>
                </a:cubicBezTo>
                <a:cubicBezTo>
                  <a:pt x="118" y="519"/>
                  <a:pt x="119" y="519"/>
                  <a:pt x="121" y="519"/>
                </a:cubicBezTo>
                <a:cubicBezTo>
                  <a:pt x="123" y="519"/>
                  <a:pt x="125" y="519"/>
                  <a:pt x="127" y="517"/>
                </a:cubicBezTo>
                <a:cubicBezTo>
                  <a:pt x="179" y="474"/>
                  <a:pt x="179" y="474"/>
                  <a:pt x="179" y="474"/>
                </a:cubicBezTo>
                <a:cubicBezTo>
                  <a:pt x="181" y="472"/>
                  <a:pt x="182" y="470"/>
                  <a:pt x="182" y="467"/>
                </a:cubicBezTo>
                <a:cubicBezTo>
                  <a:pt x="182" y="450"/>
                  <a:pt x="182" y="450"/>
                  <a:pt x="182" y="450"/>
                </a:cubicBezTo>
                <a:cubicBezTo>
                  <a:pt x="182" y="448"/>
                  <a:pt x="181" y="446"/>
                  <a:pt x="179" y="444"/>
                </a:cubicBezTo>
                <a:cubicBezTo>
                  <a:pt x="151" y="416"/>
                  <a:pt x="151" y="416"/>
                  <a:pt x="151" y="416"/>
                </a:cubicBezTo>
                <a:cubicBezTo>
                  <a:pt x="175" y="391"/>
                  <a:pt x="175" y="391"/>
                  <a:pt x="175" y="391"/>
                </a:cubicBezTo>
                <a:cubicBezTo>
                  <a:pt x="179" y="388"/>
                  <a:pt x="179" y="382"/>
                  <a:pt x="175" y="379"/>
                </a:cubicBezTo>
                <a:cubicBezTo>
                  <a:pt x="151" y="355"/>
                  <a:pt x="151" y="355"/>
                  <a:pt x="151" y="355"/>
                </a:cubicBezTo>
                <a:cubicBezTo>
                  <a:pt x="155" y="351"/>
                  <a:pt x="155" y="351"/>
                  <a:pt x="155" y="351"/>
                </a:cubicBezTo>
                <a:cubicBezTo>
                  <a:pt x="296" y="491"/>
                  <a:pt x="296" y="491"/>
                  <a:pt x="296" y="491"/>
                </a:cubicBezTo>
                <a:cubicBezTo>
                  <a:pt x="302" y="498"/>
                  <a:pt x="310" y="501"/>
                  <a:pt x="319" y="502"/>
                </a:cubicBezTo>
                <a:cubicBezTo>
                  <a:pt x="320" y="502"/>
                  <a:pt x="320" y="502"/>
                  <a:pt x="321" y="502"/>
                </a:cubicBezTo>
                <a:cubicBezTo>
                  <a:pt x="329" y="502"/>
                  <a:pt x="337" y="499"/>
                  <a:pt x="342" y="493"/>
                </a:cubicBezTo>
                <a:cubicBezTo>
                  <a:pt x="468" y="368"/>
                  <a:pt x="468" y="368"/>
                  <a:pt x="468" y="368"/>
                </a:cubicBezTo>
                <a:cubicBezTo>
                  <a:pt x="474" y="362"/>
                  <a:pt x="477" y="354"/>
                  <a:pt x="476" y="345"/>
                </a:cubicBezTo>
                <a:cubicBezTo>
                  <a:pt x="476" y="336"/>
                  <a:pt x="472" y="328"/>
                  <a:pt x="466" y="322"/>
                </a:cubicBezTo>
                <a:close/>
                <a:moveTo>
                  <a:pt x="230" y="26"/>
                </a:moveTo>
                <a:cubicBezTo>
                  <a:pt x="285" y="26"/>
                  <a:pt x="329" y="71"/>
                  <a:pt x="329" y="126"/>
                </a:cubicBezTo>
                <a:cubicBezTo>
                  <a:pt x="329" y="142"/>
                  <a:pt x="325" y="159"/>
                  <a:pt x="317" y="173"/>
                </a:cubicBezTo>
                <a:cubicBezTo>
                  <a:pt x="306" y="164"/>
                  <a:pt x="293" y="158"/>
                  <a:pt x="280" y="156"/>
                </a:cubicBezTo>
                <a:cubicBezTo>
                  <a:pt x="239" y="150"/>
                  <a:pt x="239" y="150"/>
                  <a:pt x="239" y="150"/>
                </a:cubicBezTo>
                <a:cubicBezTo>
                  <a:pt x="241" y="141"/>
                  <a:pt x="243" y="131"/>
                  <a:pt x="243" y="121"/>
                </a:cubicBezTo>
                <a:cubicBezTo>
                  <a:pt x="243" y="85"/>
                  <a:pt x="227" y="53"/>
                  <a:pt x="201" y="30"/>
                </a:cubicBezTo>
                <a:cubicBezTo>
                  <a:pt x="211" y="28"/>
                  <a:pt x="220" y="26"/>
                  <a:pt x="230" y="26"/>
                </a:cubicBezTo>
                <a:close/>
                <a:moveTo>
                  <a:pt x="113" y="450"/>
                </a:moveTo>
                <a:cubicBezTo>
                  <a:pt x="113" y="450"/>
                  <a:pt x="113" y="450"/>
                  <a:pt x="113" y="450"/>
                </a:cubicBezTo>
                <a:cubicBezTo>
                  <a:pt x="113" y="455"/>
                  <a:pt x="109" y="459"/>
                  <a:pt x="104" y="459"/>
                </a:cubicBezTo>
                <a:cubicBezTo>
                  <a:pt x="99" y="459"/>
                  <a:pt x="95" y="455"/>
                  <a:pt x="95" y="450"/>
                </a:cubicBezTo>
                <a:cubicBezTo>
                  <a:pt x="95" y="240"/>
                  <a:pt x="95" y="240"/>
                  <a:pt x="95" y="240"/>
                </a:cubicBezTo>
                <a:cubicBezTo>
                  <a:pt x="101" y="241"/>
                  <a:pt x="107" y="242"/>
                  <a:pt x="113" y="242"/>
                </a:cubicBezTo>
                <a:lnTo>
                  <a:pt x="113" y="450"/>
                </a:lnTo>
                <a:close/>
                <a:moveTo>
                  <a:pt x="126" y="152"/>
                </a:moveTo>
                <a:cubicBezTo>
                  <a:pt x="122" y="156"/>
                  <a:pt x="118" y="161"/>
                  <a:pt x="116" y="167"/>
                </a:cubicBezTo>
                <a:cubicBezTo>
                  <a:pt x="116" y="167"/>
                  <a:pt x="116" y="168"/>
                  <a:pt x="116" y="168"/>
                </a:cubicBezTo>
                <a:cubicBezTo>
                  <a:pt x="115" y="171"/>
                  <a:pt x="114" y="173"/>
                  <a:pt x="114" y="175"/>
                </a:cubicBezTo>
                <a:cubicBezTo>
                  <a:pt x="114" y="175"/>
                  <a:pt x="114" y="175"/>
                  <a:pt x="114" y="175"/>
                </a:cubicBezTo>
                <a:cubicBezTo>
                  <a:pt x="113" y="178"/>
                  <a:pt x="113" y="180"/>
                  <a:pt x="113" y="183"/>
                </a:cubicBezTo>
                <a:cubicBezTo>
                  <a:pt x="113" y="183"/>
                  <a:pt x="113" y="184"/>
                  <a:pt x="113" y="184"/>
                </a:cubicBezTo>
                <a:cubicBezTo>
                  <a:pt x="113" y="187"/>
                  <a:pt x="113" y="189"/>
                  <a:pt x="113" y="192"/>
                </a:cubicBezTo>
                <a:cubicBezTo>
                  <a:pt x="118" y="225"/>
                  <a:pt x="118" y="225"/>
                  <a:pt x="118" y="225"/>
                </a:cubicBezTo>
                <a:cubicBezTo>
                  <a:pt x="116" y="225"/>
                  <a:pt x="114" y="225"/>
                  <a:pt x="111" y="225"/>
                </a:cubicBezTo>
                <a:cubicBezTo>
                  <a:pt x="110" y="224"/>
                  <a:pt x="109" y="224"/>
                  <a:pt x="109" y="224"/>
                </a:cubicBezTo>
                <a:cubicBezTo>
                  <a:pt x="105" y="224"/>
                  <a:pt x="101" y="223"/>
                  <a:pt x="97" y="222"/>
                </a:cubicBezTo>
                <a:cubicBezTo>
                  <a:pt x="96" y="222"/>
                  <a:pt x="96" y="222"/>
                  <a:pt x="95" y="222"/>
                </a:cubicBezTo>
                <a:cubicBezTo>
                  <a:pt x="92" y="221"/>
                  <a:pt x="89" y="220"/>
                  <a:pt x="86" y="219"/>
                </a:cubicBezTo>
                <a:cubicBezTo>
                  <a:pt x="85" y="218"/>
                  <a:pt x="84" y="218"/>
                  <a:pt x="83" y="218"/>
                </a:cubicBezTo>
                <a:cubicBezTo>
                  <a:pt x="80" y="217"/>
                  <a:pt x="78" y="215"/>
                  <a:pt x="75" y="214"/>
                </a:cubicBezTo>
                <a:cubicBezTo>
                  <a:pt x="41" y="197"/>
                  <a:pt x="18" y="162"/>
                  <a:pt x="18" y="121"/>
                </a:cubicBezTo>
                <a:cubicBezTo>
                  <a:pt x="18" y="64"/>
                  <a:pt x="64" y="17"/>
                  <a:pt x="121" y="17"/>
                </a:cubicBezTo>
                <a:cubicBezTo>
                  <a:pt x="179" y="17"/>
                  <a:pt x="225" y="64"/>
                  <a:pt x="225" y="121"/>
                </a:cubicBezTo>
                <a:cubicBezTo>
                  <a:pt x="225" y="130"/>
                  <a:pt x="224" y="139"/>
                  <a:pt x="222" y="148"/>
                </a:cubicBezTo>
                <a:cubicBezTo>
                  <a:pt x="166" y="139"/>
                  <a:pt x="166" y="139"/>
                  <a:pt x="166" y="139"/>
                </a:cubicBezTo>
                <a:cubicBezTo>
                  <a:pt x="163" y="139"/>
                  <a:pt x="161" y="139"/>
                  <a:pt x="158" y="139"/>
                </a:cubicBezTo>
                <a:cubicBezTo>
                  <a:pt x="158" y="139"/>
                  <a:pt x="157" y="139"/>
                  <a:pt x="157" y="139"/>
                </a:cubicBezTo>
                <a:cubicBezTo>
                  <a:pt x="154" y="139"/>
                  <a:pt x="151" y="139"/>
                  <a:pt x="149" y="140"/>
                </a:cubicBezTo>
                <a:cubicBezTo>
                  <a:pt x="149" y="140"/>
                  <a:pt x="149" y="140"/>
                  <a:pt x="149" y="140"/>
                </a:cubicBezTo>
                <a:cubicBezTo>
                  <a:pt x="146" y="140"/>
                  <a:pt x="143" y="141"/>
                  <a:pt x="141" y="142"/>
                </a:cubicBezTo>
                <a:cubicBezTo>
                  <a:pt x="141" y="142"/>
                  <a:pt x="141" y="142"/>
                  <a:pt x="141" y="142"/>
                </a:cubicBezTo>
                <a:cubicBezTo>
                  <a:pt x="135" y="144"/>
                  <a:pt x="130" y="148"/>
                  <a:pt x="126" y="152"/>
                </a:cubicBezTo>
                <a:close/>
                <a:moveTo>
                  <a:pt x="208" y="268"/>
                </a:moveTo>
                <a:cubicBezTo>
                  <a:pt x="189" y="268"/>
                  <a:pt x="173" y="253"/>
                  <a:pt x="173" y="234"/>
                </a:cubicBezTo>
                <a:cubicBezTo>
                  <a:pt x="173" y="231"/>
                  <a:pt x="174" y="229"/>
                  <a:pt x="174" y="227"/>
                </a:cubicBezTo>
                <a:cubicBezTo>
                  <a:pt x="156" y="216"/>
                  <a:pt x="141" y="201"/>
                  <a:pt x="130" y="184"/>
                </a:cubicBezTo>
                <a:cubicBezTo>
                  <a:pt x="130" y="176"/>
                  <a:pt x="133" y="169"/>
                  <a:pt x="138" y="164"/>
                </a:cubicBezTo>
                <a:cubicBezTo>
                  <a:pt x="138" y="164"/>
                  <a:pt x="139" y="164"/>
                  <a:pt x="139" y="163"/>
                </a:cubicBezTo>
                <a:cubicBezTo>
                  <a:pt x="148" y="183"/>
                  <a:pt x="163" y="200"/>
                  <a:pt x="182" y="211"/>
                </a:cubicBezTo>
                <a:cubicBezTo>
                  <a:pt x="188" y="204"/>
                  <a:pt x="198" y="199"/>
                  <a:pt x="208" y="199"/>
                </a:cubicBezTo>
                <a:cubicBezTo>
                  <a:pt x="227" y="199"/>
                  <a:pt x="243" y="215"/>
                  <a:pt x="243" y="234"/>
                </a:cubicBezTo>
                <a:cubicBezTo>
                  <a:pt x="243" y="253"/>
                  <a:pt x="227" y="268"/>
                  <a:pt x="208" y="268"/>
                </a:cubicBezTo>
                <a:close/>
                <a:moveTo>
                  <a:pt x="270" y="398"/>
                </a:moveTo>
                <a:cubicBezTo>
                  <a:pt x="268" y="398"/>
                  <a:pt x="265" y="397"/>
                  <a:pt x="264" y="395"/>
                </a:cubicBezTo>
                <a:cubicBezTo>
                  <a:pt x="260" y="392"/>
                  <a:pt x="260" y="386"/>
                  <a:pt x="264" y="383"/>
                </a:cubicBezTo>
                <a:cubicBezTo>
                  <a:pt x="319" y="328"/>
                  <a:pt x="319" y="328"/>
                  <a:pt x="319" y="328"/>
                </a:cubicBezTo>
                <a:cubicBezTo>
                  <a:pt x="322" y="325"/>
                  <a:pt x="328" y="325"/>
                  <a:pt x="331" y="328"/>
                </a:cubicBezTo>
                <a:cubicBezTo>
                  <a:pt x="334" y="331"/>
                  <a:pt x="334" y="337"/>
                  <a:pt x="331" y="340"/>
                </a:cubicBezTo>
                <a:cubicBezTo>
                  <a:pt x="276" y="395"/>
                  <a:pt x="276" y="395"/>
                  <a:pt x="276" y="395"/>
                </a:cubicBezTo>
                <a:cubicBezTo>
                  <a:pt x="274" y="397"/>
                  <a:pt x="272" y="398"/>
                  <a:pt x="270" y="398"/>
                </a:cubicBezTo>
                <a:close/>
                <a:moveTo>
                  <a:pt x="294" y="422"/>
                </a:moveTo>
                <a:cubicBezTo>
                  <a:pt x="292" y="422"/>
                  <a:pt x="290" y="421"/>
                  <a:pt x="288" y="420"/>
                </a:cubicBezTo>
                <a:cubicBezTo>
                  <a:pt x="285" y="416"/>
                  <a:pt x="285" y="411"/>
                  <a:pt x="288" y="407"/>
                </a:cubicBezTo>
                <a:cubicBezTo>
                  <a:pt x="325" y="371"/>
                  <a:pt x="325" y="371"/>
                  <a:pt x="325" y="371"/>
                </a:cubicBezTo>
                <a:cubicBezTo>
                  <a:pt x="328" y="367"/>
                  <a:pt x="334" y="367"/>
                  <a:pt x="337" y="371"/>
                </a:cubicBezTo>
                <a:cubicBezTo>
                  <a:pt x="341" y="374"/>
                  <a:pt x="341" y="380"/>
                  <a:pt x="337" y="383"/>
                </a:cubicBezTo>
                <a:cubicBezTo>
                  <a:pt x="300" y="420"/>
                  <a:pt x="300" y="420"/>
                  <a:pt x="300" y="420"/>
                </a:cubicBezTo>
                <a:cubicBezTo>
                  <a:pt x="299" y="421"/>
                  <a:pt x="297" y="422"/>
                  <a:pt x="294" y="422"/>
                </a:cubicBezTo>
                <a:close/>
                <a:moveTo>
                  <a:pt x="380" y="389"/>
                </a:moveTo>
                <a:cubicBezTo>
                  <a:pt x="325" y="444"/>
                  <a:pt x="325" y="444"/>
                  <a:pt x="325" y="444"/>
                </a:cubicBezTo>
                <a:cubicBezTo>
                  <a:pt x="323" y="446"/>
                  <a:pt x="321" y="447"/>
                  <a:pt x="319" y="447"/>
                </a:cubicBezTo>
                <a:cubicBezTo>
                  <a:pt x="317" y="447"/>
                  <a:pt x="314" y="446"/>
                  <a:pt x="313" y="444"/>
                </a:cubicBezTo>
                <a:cubicBezTo>
                  <a:pt x="309" y="441"/>
                  <a:pt x="309" y="435"/>
                  <a:pt x="313" y="432"/>
                </a:cubicBezTo>
                <a:cubicBezTo>
                  <a:pt x="368" y="377"/>
                  <a:pt x="368" y="377"/>
                  <a:pt x="368" y="377"/>
                </a:cubicBezTo>
                <a:cubicBezTo>
                  <a:pt x="371" y="374"/>
                  <a:pt x="377" y="374"/>
                  <a:pt x="380" y="377"/>
                </a:cubicBezTo>
                <a:cubicBezTo>
                  <a:pt x="383" y="380"/>
                  <a:pt x="383" y="386"/>
                  <a:pt x="380" y="3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" name="Freeform 23"/>
          <p:cNvSpPr>
            <a:spLocks noEditPoints="1"/>
          </p:cNvSpPr>
          <p:nvPr/>
        </p:nvSpPr>
        <p:spPr bwMode="auto">
          <a:xfrm>
            <a:off x="8562881" y="7675012"/>
            <a:ext cx="479612" cy="479612"/>
          </a:xfrm>
          <a:custGeom>
            <a:avLst/>
            <a:gdLst>
              <a:gd name="T0" fmla="*/ 390 w 522"/>
              <a:gd name="T1" fmla="*/ 55 h 519"/>
              <a:gd name="T2" fmla="*/ 390 w 522"/>
              <a:gd name="T3" fmla="*/ 89 h 519"/>
              <a:gd name="T4" fmla="*/ 176 w 522"/>
              <a:gd name="T5" fmla="*/ 219 h 519"/>
              <a:gd name="T6" fmla="*/ 303 w 522"/>
              <a:gd name="T7" fmla="*/ 78 h 519"/>
              <a:gd name="T8" fmla="*/ 459 w 522"/>
              <a:gd name="T9" fmla="*/ 78 h 519"/>
              <a:gd name="T10" fmla="*/ 366 w 522"/>
              <a:gd name="T11" fmla="*/ 154 h 519"/>
              <a:gd name="T12" fmla="*/ 346 w 522"/>
              <a:gd name="T13" fmla="*/ 173 h 519"/>
              <a:gd name="T14" fmla="*/ 320 w 522"/>
              <a:gd name="T15" fmla="*/ 199 h 519"/>
              <a:gd name="T16" fmla="*/ 286 w 522"/>
              <a:gd name="T17" fmla="*/ 208 h 519"/>
              <a:gd name="T18" fmla="*/ 277 w 522"/>
              <a:gd name="T19" fmla="*/ 243 h 519"/>
              <a:gd name="T20" fmla="*/ 242 w 522"/>
              <a:gd name="T21" fmla="*/ 268 h 519"/>
              <a:gd name="T22" fmla="*/ 190 w 522"/>
              <a:gd name="T23" fmla="*/ 277 h 519"/>
              <a:gd name="T24" fmla="*/ 173 w 522"/>
              <a:gd name="T25" fmla="*/ 227 h 519"/>
              <a:gd name="T26" fmla="*/ 355 w 522"/>
              <a:gd name="T27" fmla="*/ 72 h 519"/>
              <a:gd name="T28" fmla="*/ 424 w 522"/>
              <a:gd name="T29" fmla="*/ 72 h 519"/>
              <a:gd name="T30" fmla="*/ 355 w 522"/>
              <a:gd name="T31" fmla="*/ 72 h 519"/>
              <a:gd name="T32" fmla="*/ 61 w 522"/>
              <a:gd name="T33" fmla="*/ 313 h 519"/>
              <a:gd name="T34" fmla="*/ 214 w 522"/>
              <a:gd name="T35" fmla="*/ 312 h 519"/>
              <a:gd name="T36" fmla="*/ 310 w 522"/>
              <a:gd name="T37" fmla="*/ 344 h 519"/>
              <a:gd name="T38" fmla="*/ 182 w 522"/>
              <a:gd name="T39" fmla="*/ 364 h 519"/>
              <a:gd name="T40" fmla="*/ 147 w 522"/>
              <a:gd name="T41" fmla="*/ 407 h 519"/>
              <a:gd name="T42" fmla="*/ 182 w 522"/>
              <a:gd name="T43" fmla="*/ 381 h 519"/>
              <a:gd name="T44" fmla="*/ 318 w 522"/>
              <a:gd name="T45" fmla="*/ 380 h 519"/>
              <a:gd name="T46" fmla="*/ 371 w 522"/>
              <a:gd name="T47" fmla="*/ 365 h 519"/>
              <a:gd name="T48" fmla="*/ 515 w 522"/>
              <a:gd name="T49" fmla="*/ 320 h 519"/>
              <a:gd name="T50" fmla="*/ 379 w 522"/>
              <a:gd name="T51" fmla="*/ 455 h 519"/>
              <a:gd name="T52" fmla="*/ 338 w 522"/>
              <a:gd name="T53" fmla="*/ 472 h 519"/>
              <a:gd name="T54" fmla="*/ 173 w 522"/>
              <a:gd name="T55" fmla="*/ 494 h 519"/>
              <a:gd name="T56" fmla="*/ 61 w 522"/>
              <a:gd name="T57" fmla="*/ 519 h 519"/>
              <a:gd name="T58" fmla="*/ 0 w 522"/>
              <a:gd name="T59" fmla="*/ 294 h 519"/>
              <a:gd name="T60" fmla="*/ 43 w 522"/>
              <a:gd name="T61" fmla="*/ 312 h 519"/>
              <a:gd name="T62" fmla="*/ 17 w 522"/>
              <a:gd name="T63" fmla="*/ 502 h 519"/>
              <a:gd name="T64" fmla="*/ 43 w 522"/>
              <a:gd name="T65" fmla="*/ 494 h 519"/>
              <a:gd name="T66" fmla="*/ 43 w 522"/>
              <a:gd name="T67" fmla="*/ 312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22" h="519">
                <a:moveTo>
                  <a:pt x="372" y="72"/>
                </a:moveTo>
                <a:cubicBezTo>
                  <a:pt x="372" y="63"/>
                  <a:pt x="380" y="55"/>
                  <a:pt x="390" y="55"/>
                </a:cubicBezTo>
                <a:cubicBezTo>
                  <a:pt x="399" y="55"/>
                  <a:pt x="407" y="63"/>
                  <a:pt x="407" y="72"/>
                </a:cubicBezTo>
                <a:cubicBezTo>
                  <a:pt x="407" y="82"/>
                  <a:pt x="399" y="89"/>
                  <a:pt x="390" y="89"/>
                </a:cubicBezTo>
                <a:cubicBezTo>
                  <a:pt x="380" y="89"/>
                  <a:pt x="372" y="82"/>
                  <a:pt x="372" y="72"/>
                </a:cubicBezTo>
                <a:close/>
                <a:moveTo>
                  <a:pt x="176" y="219"/>
                </a:moveTo>
                <a:cubicBezTo>
                  <a:pt x="305" y="93"/>
                  <a:pt x="305" y="93"/>
                  <a:pt x="305" y="93"/>
                </a:cubicBezTo>
                <a:cubicBezTo>
                  <a:pt x="304" y="88"/>
                  <a:pt x="303" y="83"/>
                  <a:pt x="303" y="78"/>
                </a:cubicBezTo>
                <a:cubicBezTo>
                  <a:pt x="303" y="35"/>
                  <a:pt x="338" y="0"/>
                  <a:pt x="381" y="0"/>
                </a:cubicBezTo>
                <a:cubicBezTo>
                  <a:pt x="424" y="0"/>
                  <a:pt x="459" y="35"/>
                  <a:pt x="459" y="78"/>
                </a:cubicBezTo>
                <a:cubicBezTo>
                  <a:pt x="459" y="121"/>
                  <a:pt x="424" y="156"/>
                  <a:pt x="381" y="156"/>
                </a:cubicBezTo>
                <a:cubicBezTo>
                  <a:pt x="376" y="156"/>
                  <a:pt x="370" y="155"/>
                  <a:pt x="366" y="154"/>
                </a:cubicBezTo>
                <a:cubicBezTo>
                  <a:pt x="360" y="161"/>
                  <a:pt x="353" y="170"/>
                  <a:pt x="353" y="170"/>
                </a:cubicBezTo>
                <a:cubicBezTo>
                  <a:pt x="351" y="172"/>
                  <a:pt x="349" y="173"/>
                  <a:pt x="346" y="173"/>
                </a:cubicBezTo>
                <a:cubicBezTo>
                  <a:pt x="320" y="173"/>
                  <a:pt x="320" y="173"/>
                  <a:pt x="320" y="173"/>
                </a:cubicBezTo>
                <a:cubicBezTo>
                  <a:pt x="320" y="199"/>
                  <a:pt x="320" y="199"/>
                  <a:pt x="320" y="199"/>
                </a:cubicBezTo>
                <a:cubicBezTo>
                  <a:pt x="320" y="204"/>
                  <a:pt x="317" y="208"/>
                  <a:pt x="312" y="208"/>
                </a:cubicBezTo>
                <a:cubicBezTo>
                  <a:pt x="286" y="208"/>
                  <a:pt x="286" y="208"/>
                  <a:pt x="286" y="208"/>
                </a:cubicBezTo>
                <a:cubicBezTo>
                  <a:pt x="286" y="234"/>
                  <a:pt x="286" y="234"/>
                  <a:pt x="286" y="234"/>
                </a:cubicBezTo>
                <a:cubicBezTo>
                  <a:pt x="286" y="239"/>
                  <a:pt x="282" y="243"/>
                  <a:pt x="277" y="243"/>
                </a:cubicBezTo>
                <a:cubicBezTo>
                  <a:pt x="242" y="243"/>
                  <a:pt x="242" y="243"/>
                  <a:pt x="242" y="243"/>
                </a:cubicBezTo>
                <a:cubicBezTo>
                  <a:pt x="242" y="268"/>
                  <a:pt x="242" y="268"/>
                  <a:pt x="242" y="268"/>
                </a:cubicBezTo>
                <a:cubicBezTo>
                  <a:pt x="242" y="274"/>
                  <a:pt x="239" y="277"/>
                  <a:pt x="234" y="277"/>
                </a:cubicBezTo>
                <a:cubicBezTo>
                  <a:pt x="190" y="277"/>
                  <a:pt x="190" y="277"/>
                  <a:pt x="190" y="277"/>
                </a:cubicBezTo>
                <a:cubicBezTo>
                  <a:pt x="186" y="277"/>
                  <a:pt x="183" y="275"/>
                  <a:pt x="182" y="270"/>
                </a:cubicBezTo>
                <a:cubicBezTo>
                  <a:pt x="173" y="227"/>
                  <a:pt x="173" y="227"/>
                  <a:pt x="173" y="227"/>
                </a:cubicBezTo>
                <a:cubicBezTo>
                  <a:pt x="173" y="224"/>
                  <a:pt x="174" y="221"/>
                  <a:pt x="176" y="219"/>
                </a:cubicBezTo>
                <a:close/>
                <a:moveTo>
                  <a:pt x="355" y="72"/>
                </a:moveTo>
                <a:cubicBezTo>
                  <a:pt x="355" y="91"/>
                  <a:pt x="370" y="107"/>
                  <a:pt x="390" y="107"/>
                </a:cubicBezTo>
                <a:cubicBezTo>
                  <a:pt x="409" y="107"/>
                  <a:pt x="424" y="91"/>
                  <a:pt x="424" y="72"/>
                </a:cubicBezTo>
                <a:cubicBezTo>
                  <a:pt x="424" y="53"/>
                  <a:pt x="409" y="37"/>
                  <a:pt x="390" y="37"/>
                </a:cubicBezTo>
                <a:cubicBezTo>
                  <a:pt x="370" y="37"/>
                  <a:pt x="355" y="53"/>
                  <a:pt x="355" y="72"/>
                </a:cubicBezTo>
                <a:close/>
                <a:moveTo>
                  <a:pt x="61" y="294"/>
                </a:moveTo>
                <a:cubicBezTo>
                  <a:pt x="61" y="313"/>
                  <a:pt x="61" y="313"/>
                  <a:pt x="61" y="313"/>
                </a:cubicBezTo>
                <a:cubicBezTo>
                  <a:pt x="85" y="298"/>
                  <a:pt x="133" y="273"/>
                  <a:pt x="164" y="296"/>
                </a:cubicBezTo>
                <a:cubicBezTo>
                  <a:pt x="177" y="306"/>
                  <a:pt x="196" y="312"/>
                  <a:pt x="214" y="312"/>
                </a:cubicBezTo>
                <a:cubicBezTo>
                  <a:pt x="248" y="312"/>
                  <a:pt x="248" y="312"/>
                  <a:pt x="248" y="312"/>
                </a:cubicBezTo>
                <a:cubicBezTo>
                  <a:pt x="273" y="312"/>
                  <a:pt x="296" y="324"/>
                  <a:pt x="310" y="344"/>
                </a:cubicBezTo>
                <a:cubicBezTo>
                  <a:pt x="315" y="352"/>
                  <a:pt x="313" y="364"/>
                  <a:pt x="312" y="364"/>
                </a:cubicBezTo>
                <a:cubicBezTo>
                  <a:pt x="182" y="364"/>
                  <a:pt x="182" y="364"/>
                  <a:pt x="182" y="364"/>
                </a:cubicBezTo>
                <a:cubicBezTo>
                  <a:pt x="155" y="364"/>
                  <a:pt x="139" y="377"/>
                  <a:pt x="139" y="398"/>
                </a:cubicBezTo>
                <a:cubicBezTo>
                  <a:pt x="139" y="404"/>
                  <a:pt x="142" y="407"/>
                  <a:pt x="147" y="407"/>
                </a:cubicBezTo>
                <a:cubicBezTo>
                  <a:pt x="152" y="407"/>
                  <a:pt x="156" y="404"/>
                  <a:pt x="156" y="398"/>
                </a:cubicBezTo>
                <a:cubicBezTo>
                  <a:pt x="156" y="394"/>
                  <a:pt x="156" y="381"/>
                  <a:pt x="182" y="381"/>
                </a:cubicBezTo>
                <a:cubicBezTo>
                  <a:pt x="312" y="381"/>
                  <a:pt x="312" y="381"/>
                  <a:pt x="312" y="381"/>
                </a:cubicBezTo>
                <a:cubicBezTo>
                  <a:pt x="313" y="381"/>
                  <a:pt x="315" y="380"/>
                  <a:pt x="318" y="380"/>
                </a:cubicBezTo>
                <a:cubicBezTo>
                  <a:pt x="324" y="375"/>
                  <a:pt x="332" y="373"/>
                  <a:pt x="340" y="372"/>
                </a:cubicBezTo>
                <a:cubicBezTo>
                  <a:pt x="353" y="371"/>
                  <a:pt x="364" y="369"/>
                  <a:pt x="371" y="365"/>
                </a:cubicBezTo>
                <a:cubicBezTo>
                  <a:pt x="446" y="320"/>
                  <a:pt x="446" y="320"/>
                  <a:pt x="446" y="320"/>
                </a:cubicBezTo>
                <a:cubicBezTo>
                  <a:pt x="485" y="299"/>
                  <a:pt x="499" y="300"/>
                  <a:pt x="515" y="320"/>
                </a:cubicBezTo>
                <a:cubicBezTo>
                  <a:pt x="522" y="331"/>
                  <a:pt x="520" y="346"/>
                  <a:pt x="510" y="355"/>
                </a:cubicBezTo>
                <a:cubicBezTo>
                  <a:pt x="379" y="455"/>
                  <a:pt x="379" y="455"/>
                  <a:pt x="379" y="455"/>
                </a:cubicBezTo>
                <a:cubicBezTo>
                  <a:pt x="370" y="464"/>
                  <a:pt x="361" y="468"/>
                  <a:pt x="351" y="470"/>
                </a:cubicBezTo>
                <a:cubicBezTo>
                  <a:pt x="347" y="471"/>
                  <a:pt x="343" y="472"/>
                  <a:pt x="338" y="472"/>
                </a:cubicBezTo>
                <a:cubicBezTo>
                  <a:pt x="226" y="489"/>
                  <a:pt x="226" y="489"/>
                  <a:pt x="226" y="489"/>
                </a:cubicBezTo>
                <a:cubicBezTo>
                  <a:pt x="209" y="492"/>
                  <a:pt x="190" y="494"/>
                  <a:pt x="173" y="494"/>
                </a:cubicBezTo>
                <a:cubicBezTo>
                  <a:pt x="61" y="494"/>
                  <a:pt x="61" y="494"/>
                  <a:pt x="61" y="494"/>
                </a:cubicBezTo>
                <a:cubicBezTo>
                  <a:pt x="61" y="519"/>
                  <a:pt x="61" y="519"/>
                  <a:pt x="61" y="519"/>
                </a:cubicBezTo>
                <a:cubicBezTo>
                  <a:pt x="0" y="519"/>
                  <a:pt x="0" y="519"/>
                  <a:pt x="0" y="519"/>
                </a:cubicBezTo>
                <a:cubicBezTo>
                  <a:pt x="0" y="294"/>
                  <a:pt x="0" y="294"/>
                  <a:pt x="0" y="294"/>
                </a:cubicBezTo>
                <a:lnTo>
                  <a:pt x="61" y="294"/>
                </a:lnTo>
                <a:close/>
                <a:moveTo>
                  <a:pt x="43" y="312"/>
                </a:moveTo>
                <a:cubicBezTo>
                  <a:pt x="17" y="312"/>
                  <a:pt x="17" y="312"/>
                  <a:pt x="17" y="312"/>
                </a:cubicBezTo>
                <a:cubicBezTo>
                  <a:pt x="17" y="502"/>
                  <a:pt x="17" y="502"/>
                  <a:pt x="17" y="502"/>
                </a:cubicBezTo>
                <a:cubicBezTo>
                  <a:pt x="43" y="502"/>
                  <a:pt x="43" y="502"/>
                  <a:pt x="43" y="502"/>
                </a:cubicBezTo>
                <a:cubicBezTo>
                  <a:pt x="43" y="494"/>
                  <a:pt x="43" y="494"/>
                  <a:pt x="43" y="494"/>
                </a:cubicBezTo>
                <a:cubicBezTo>
                  <a:pt x="43" y="325"/>
                  <a:pt x="43" y="325"/>
                  <a:pt x="43" y="325"/>
                </a:cubicBezTo>
                <a:lnTo>
                  <a:pt x="43" y="3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" name="Freeform 24"/>
          <p:cNvSpPr>
            <a:spLocks noEditPoints="1"/>
          </p:cNvSpPr>
          <p:nvPr/>
        </p:nvSpPr>
        <p:spPr bwMode="auto">
          <a:xfrm>
            <a:off x="15355044" y="3055388"/>
            <a:ext cx="450202" cy="484136"/>
          </a:xfrm>
          <a:custGeom>
            <a:avLst/>
            <a:gdLst>
              <a:gd name="T0" fmla="*/ 266 w 488"/>
              <a:gd name="T1" fmla="*/ 284 h 525"/>
              <a:gd name="T2" fmla="*/ 277 w 488"/>
              <a:gd name="T3" fmla="*/ 296 h 525"/>
              <a:gd name="T4" fmla="*/ 298 w 488"/>
              <a:gd name="T5" fmla="*/ 306 h 525"/>
              <a:gd name="T6" fmla="*/ 374 w 488"/>
              <a:gd name="T7" fmla="*/ 248 h 525"/>
              <a:gd name="T8" fmla="*/ 253 w 488"/>
              <a:gd name="T9" fmla="*/ 248 h 525"/>
              <a:gd name="T10" fmla="*/ 322 w 488"/>
              <a:gd name="T11" fmla="*/ 207 h 525"/>
              <a:gd name="T12" fmla="*/ 322 w 488"/>
              <a:gd name="T13" fmla="*/ 276 h 525"/>
              <a:gd name="T14" fmla="*/ 322 w 488"/>
              <a:gd name="T15" fmla="*/ 207 h 525"/>
              <a:gd name="T16" fmla="*/ 124 w 488"/>
              <a:gd name="T17" fmla="*/ 398 h 525"/>
              <a:gd name="T18" fmla="*/ 244 w 488"/>
              <a:gd name="T19" fmla="*/ 282 h 525"/>
              <a:gd name="T20" fmla="*/ 247 w 488"/>
              <a:gd name="T21" fmla="*/ 288 h 525"/>
              <a:gd name="T22" fmla="*/ 251 w 488"/>
              <a:gd name="T23" fmla="*/ 293 h 525"/>
              <a:gd name="T24" fmla="*/ 275 w 488"/>
              <a:gd name="T25" fmla="*/ 315 h 525"/>
              <a:gd name="T26" fmla="*/ 281 w 488"/>
              <a:gd name="T27" fmla="*/ 318 h 525"/>
              <a:gd name="T28" fmla="*/ 244 w 488"/>
              <a:gd name="T29" fmla="*/ 326 h 525"/>
              <a:gd name="T30" fmla="*/ 236 w 488"/>
              <a:gd name="T31" fmla="*/ 360 h 525"/>
              <a:gd name="T32" fmla="*/ 201 w 488"/>
              <a:gd name="T33" fmla="*/ 369 h 525"/>
              <a:gd name="T34" fmla="*/ 167 w 488"/>
              <a:gd name="T35" fmla="*/ 395 h 525"/>
              <a:gd name="T36" fmla="*/ 158 w 488"/>
              <a:gd name="T37" fmla="*/ 429 h 525"/>
              <a:gd name="T38" fmla="*/ 305 w 488"/>
              <a:gd name="T39" fmla="*/ 242 h 525"/>
              <a:gd name="T40" fmla="*/ 340 w 488"/>
              <a:gd name="T41" fmla="*/ 242 h 525"/>
              <a:gd name="T42" fmla="*/ 305 w 488"/>
              <a:gd name="T43" fmla="*/ 242 h 525"/>
              <a:gd name="T44" fmla="*/ 54 w 488"/>
              <a:gd name="T45" fmla="*/ 230 h 525"/>
              <a:gd name="T46" fmla="*/ 45 w 488"/>
              <a:gd name="T47" fmla="*/ 473 h 525"/>
              <a:gd name="T48" fmla="*/ 37 w 488"/>
              <a:gd name="T49" fmla="*/ 516 h 525"/>
              <a:gd name="T50" fmla="*/ 443 w 488"/>
              <a:gd name="T51" fmla="*/ 525 h 525"/>
              <a:gd name="T52" fmla="*/ 452 w 488"/>
              <a:gd name="T53" fmla="*/ 481 h 525"/>
              <a:gd name="T54" fmla="*/ 435 w 488"/>
              <a:gd name="T55" fmla="*/ 473 h 525"/>
              <a:gd name="T56" fmla="*/ 468 w 488"/>
              <a:gd name="T57" fmla="*/ 230 h 525"/>
              <a:gd name="T58" fmla="*/ 480 w 488"/>
              <a:gd name="T59" fmla="*/ 197 h 525"/>
              <a:gd name="T60" fmla="*/ 207 w 488"/>
              <a:gd name="T61" fmla="*/ 20 h 525"/>
              <a:gd name="T62" fmla="*/ 141 w 488"/>
              <a:gd name="T63" fmla="*/ 57 h 525"/>
              <a:gd name="T64" fmla="*/ 158 w 488"/>
              <a:gd name="T65" fmla="*/ 49 h 525"/>
              <a:gd name="T66" fmla="*/ 149 w 488"/>
              <a:gd name="T67" fmla="*/ 5 h 525"/>
              <a:gd name="T68" fmla="*/ 37 w 488"/>
              <a:gd name="T69" fmla="*/ 14 h 525"/>
              <a:gd name="T70" fmla="*/ 45 w 488"/>
              <a:gd name="T71" fmla="*/ 57 h 525"/>
              <a:gd name="T72" fmla="*/ 54 w 488"/>
              <a:gd name="T73" fmla="*/ 157 h 525"/>
              <a:gd name="T74" fmla="*/ 3 w 488"/>
              <a:gd name="T75" fmla="*/ 218 h 525"/>
              <a:gd name="T76" fmla="*/ 109 w 488"/>
              <a:gd name="T77" fmla="*/ 389 h 525"/>
              <a:gd name="T78" fmla="*/ 236 w 488"/>
              <a:gd name="T79" fmla="*/ 248 h 525"/>
              <a:gd name="T80" fmla="*/ 392 w 488"/>
              <a:gd name="T81" fmla="*/ 248 h 525"/>
              <a:gd name="T82" fmla="*/ 299 w 488"/>
              <a:gd name="T83" fmla="*/ 324 h 525"/>
              <a:gd name="T84" fmla="*/ 279 w 488"/>
              <a:gd name="T85" fmla="*/ 343 h 525"/>
              <a:gd name="T86" fmla="*/ 253 w 488"/>
              <a:gd name="T87" fmla="*/ 369 h 525"/>
              <a:gd name="T88" fmla="*/ 218 w 488"/>
              <a:gd name="T89" fmla="*/ 377 h 525"/>
              <a:gd name="T90" fmla="*/ 210 w 488"/>
              <a:gd name="T91" fmla="*/ 412 h 525"/>
              <a:gd name="T92" fmla="*/ 175 w 488"/>
              <a:gd name="T93" fmla="*/ 438 h 525"/>
              <a:gd name="T94" fmla="*/ 123 w 488"/>
              <a:gd name="T95" fmla="*/ 447 h 525"/>
              <a:gd name="T96" fmla="*/ 106 w 488"/>
              <a:gd name="T97" fmla="*/ 396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88" h="525">
                <a:moveTo>
                  <a:pt x="255" y="263"/>
                </a:moveTo>
                <a:cubicBezTo>
                  <a:pt x="257" y="271"/>
                  <a:pt x="261" y="278"/>
                  <a:pt x="266" y="284"/>
                </a:cubicBezTo>
                <a:cubicBezTo>
                  <a:pt x="266" y="285"/>
                  <a:pt x="266" y="285"/>
                  <a:pt x="266" y="285"/>
                </a:cubicBezTo>
                <a:cubicBezTo>
                  <a:pt x="269" y="289"/>
                  <a:pt x="273" y="292"/>
                  <a:pt x="277" y="296"/>
                </a:cubicBezTo>
                <a:cubicBezTo>
                  <a:pt x="277" y="296"/>
                  <a:pt x="277" y="296"/>
                  <a:pt x="277" y="296"/>
                </a:cubicBezTo>
                <a:cubicBezTo>
                  <a:pt x="283" y="301"/>
                  <a:pt x="290" y="304"/>
                  <a:pt x="298" y="306"/>
                </a:cubicBezTo>
                <a:cubicBezTo>
                  <a:pt x="303" y="307"/>
                  <a:pt x="308" y="308"/>
                  <a:pt x="314" y="308"/>
                </a:cubicBezTo>
                <a:cubicBezTo>
                  <a:pt x="347" y="308"/>
                  <a:pt x="374" y="281"/>
                  <a:pt x="374" y="248"/>
                </a:cubicBezTo>
                <a:cubicBezTo>
                  <a:pt x="374" y="214"/>
                  <a:pt x="347" y="187"/>
                  <a:pt x="314" y="187"/>
                </a:cubicBezTo>
                <a:cubicBezTo>
                  <a:pt x="280" y="187"/>
                  <a:pt x="253" y="214"/>
                  <a:pt x="253" y="248"/>
                </a:cubicBezTo>
                <a:cubicBezTo>
                  <a:pt x="253" y="253"/>
                  <a:pt x="254" y="258"/>
                  <a:pt x="255" y="263"/>
                </a:cubicBezTo>
                <a:close/>
                <a:moveTo>
                  <a:pt x="322" y="207"/>
                </a:moveTo>
                <a:cubicBezTo>
                  <a:pt x="341" y="207"/>
                  <a:pt x="357" y="222"/>
                  <a:pt x="357" y="242"/>
                </a:cubicBezTo>
                <a:cubicBezTo>
                  <a:pt x="357" y="261"/>
                  <a:pt x="341" y="276"/>
                  <a:pt x="322" y="276"/>
                </a:cubicBezTo>
                <a:cubicBezTo>
                  <a:pt x="303" y="276"/>
                  <a:pt x="288" y="261"/>
                  <a:pt x="288" y="242"/>
                </a:cubicBezTo>
                <a:cubicBezTo>
                  <a:pt x="288" y="222"/>
                  <a:pt x="303" y="207"/>
                  <a:pt x="322" y="207"/>
                </a:cubicBezTo>
                <a:close/>
                <a:moveTo>
                  <a:pt x="130" y="429"/>
                </a:moveTo>
                <a:cubicBezTo>
                  <a:pt x="124" y="398"/>
                  <a:pt x="124" y="398"/>
                  <a:pt x="124" y="398"/>
                </a:cubicBezTo>
                <a:cubicBezTo>
                  <a:pt x="243" y="281"/>
                  <a:pt x="243" y="281"/>
                  <a:pt x="243" y="281"/>
                </a:cubicBezTo>
                <a:cubicBezTo>
                  <a:pt x="243" y="281"/>
                  <a:pt x="244" y="281"/>
                  <a:pt x="244" y="282"/>
                </a:cubicBezTo>
                <a:cubicBezTo>
                  <a:pt x="244" y="283"/>
                  <a:pt x="245" y="285"/>
                  <a:pt x="246" y="287"/>
                </a:cubicBezTo>
                <a:cubicBezTo>
                  <a:pt x="247" y="287"/>
                  <a:pt x="247" y="287"/>
                  <a:pt x="247" y="288"/>
                </a:cubicBezTo>
                <a:cubicBezTo>
                  <a:pt x="248" y="289"/>
                  <a:pt x="249" y="291"/>
                  <a:pt x="250" y="293"/>
                </a:cubicBezTo>
                <a:cubicBezTo>
                  <a:pt x="250" y="293"/>
                  <a:pt x="250" y="293"/>
                  <a:pt x="251" y="293"/>
                </a:cubicBezTo>
                <a:cubicBezTo>
                  <a:pt x="257" y="302"/>
                  <a:pt x="265" y="310"/>
                  <a:pt x="275" y="315"/>
                </a:cubicBezTo>
                <a:cubicBezTo>
                  <a:pt x="275" y="315"/>
                  <a:pt x="275" y="315"/>
                  <a:pt x="275" y="315"/>
                </a:cubicBezTo>
                <a:cubicBezTo>
                  <a:pt x="277" y="316"/>
                  <a:pt x="279" y="317"/>
                  <a:pt x="281" y="318"/>
                </a:cubicBezTo>
                <a:cubicBezTo>
                  <a:pt x="281" y="318"/>
                  <a:pt x="281" y="318"/>
                  <a:pt x="281" y="318"/>
                </a:cubicBezTo>
                <a:cubicBezTo>
                  <a:pt x="279" y="321"/>
                  <a:pt x="277" y="324"/>
                  <a:pt x="275" y="326"/>
                </a:cubicBezTo>
                <a:cubicBezTo>
                  <a:pt x="244" y="326"/>
                  <a:pt x="244" y="326"/>
                  <a:pt x="244" y="326"/>
                </a:cubicBezTo>
                <a:cubicBezTo>
                  <a:pt x="240" y="326"/>
                  <a:pt x="236" y="329"/>
                  <a:pt x="236" y="334"/>
                </a:cubicBezTo>
                <a:cubicBezTo>
                  <a:pt x="236" y="360"/>
                  <a:pt x="236" y="360"/>
                  <a:pt x="236" y="360"/>
                </a:cubicBezTo>
                <a:cubicBezTo>
                  <a:pt x="210" y="360"/>
                  <a:pt x="210" y="360"/>
                  <a:pt x="210" y="360"/>
                </a:cubicBezTo>
                <a:cubicBezTo>
                  <a:pt x="205" y="360"/>
                  <a:pt x="201" y="364"/>
                  <a:pt x="201" y="369"/>
                </a:cubicBezTo>
                <a:cubicBezTo>
                  <a:pt x="201" y="395"/>
                  <a:pt x="201" y="395"/>
                  <a:pt x="201" y="395"/>
                </a:cubicBezTo>
                <a:cubicBezTo>
                  <a:pt x="167" y="395"/>
                  <a:pt x="167" y="395"/>
                  <a:pt x="167" y="395"/>
                </a:cubicBezTo>
                <a:cubicBezTo>
                  <a:pt x="162" y="395"/>
                  <a:pt x="158" y="399"/>
                  <a:pt x="158" y="403"/>
                </a:cubicBezTo>
                <a:cubicBezTo>
                  <a:pt x="158" y="429"/>
                  <a:pt x="158" y="429"/>
                  <a:pt x="158" y="429"/>
                </a:cubicBezTo>
                <a:lnTo>
                  <a:pt x="130" y="429"/>
                </a:lnTo>
                <a:close/>
                <a:moveTo>
                  <a:pt x="305" y="242"/>
                </a:moveTo>
                <a:cubicBezTo>
                  <a:pt x="305" y="232"/>
                  <a:pt x="313" y="224"/>
                  <a:pt x="322" y="224"/>
                </a:cubicBezTo>
                <a:cubicBezTo>
                  <a:pt x="332" y="224"/>
                  <a:pt x="340" y="232"/>
                  <a:pt x="340" y="242"/>
                </a:cubicBezTo>
                <a:cubicBezTo>
                  <a:pt x="340" y="251"/>
                  <a:pt x="332" y="259"/>
                  <a:pt x="322" y="259"/>
                </a:cubicBezTo>
                <a:cubicBezTo>
                  <a:pt x="313" y="259"/>
                  <a:pt x="305" y="251"/>
                  <a:pt x="305" y="242"/>
                </a:cubicBezTo>
                <a:close/>
                <a:moveTo>
                  <a:pt x="21" y="230"/>
                </a:moveTo>
                <a:cubicBezTo>
                  <a:pt x="54" y="230"/>
                  <a:pt x="54" y="230"/>
                  <a:pt x="54" y="230"/>
                </a:cubicBezTo>
                <a:cubicBezTo>
                  <a:pt x="54" y="473"/>
                  <a:pt x="54" y="473"/>
                  <a:pt x="54" y="473"/>
                </a:cubicBezTo>
                <a:cubicBezTo>
                  <a:pt x="45" y="473"/>
                  <a:pt x="45" y="473"/>
                  <a:pt x="45" y="473"/>
                </a:cubicBezTo>
                <a:cubicBezTo>
                  <a:pt x="41" y="473"/>
                  <a:pt x="37" y="477"/>
                  <a:pt x="37" y="481"/>
                </a:cubicBezTo>
                <a:cubicBezTo>
                  <a:pt x="37" y="516"/>
                  <a:pt x="37" y="516"/>
                  <a:pt x="37" y="516"/>
                </a:cubicBezTo>
                <a:cubicBezTo>
                  <a:pt x="37" y="521"/>
                  <a:pt x="41" y="525"/>
                  <a:pt x="45" y="525"/>
                </a:cubicBezTo>
                <a:cubicBezTo>
                  <a:pt x="443" y="525"/>
                  <a:pt x="443" y="525"/>
                  <a:pt x="443" y="525"/>
                </a:cubicBezTo>
                <a:cubicBezTo>
                  <a:pt x="448" y="525"/>
                  <a:pt x="452" y="521"/>
                  <a:pt x="452" y="516"/>
                </a:cubicBezTo>
                <a:cubicBezTo>
                  <a:pt x="452" y="481"/>
                  <a:pt x="452" y="481"/>
                  <a:pt x="452" y="481"/>
                </a:cubicBezTo>
                <a:cubicBezTo>
                  <a:pt x="452" y="477"/>
                  <a:pt x="448" y="473"/>
                  <a:pt x="443" y="473"/>
                </a:cubicBezTo>
                <a:cubicBezTo>
                  <a:pt x="435" y="473"/>
                  <a:pt x="435" y="473"/>
                  <a:pt x="435" y="473"/>
                </a:cubicBezTo>
                <a:cubicBezTo>
                  <a:pt x="435" y="230"/>
                  <a:pt x="435" y="230"/>
                  <a:pt x="435" y="230"/>
                </a:cubicBezTo>
                <a:cubicBezTo>
                  <a:pt x="468" y="230"/>
                  <a:pt x="468" y="230"/>
                  <a:pt x="468" y="230"/>
                </a:cubicBezTo>
                <a:cubicBezTo>
                  <a:pt x="476" y="230"/>
                  <a:pt x="483" y="226"/>
                  <a:pt x="486" y="218"/>
                </a:cubicBezTo>
                <a:cubicBezTo>
                  <a:pt x="488" y="210"/>
                  <a:pt x="486" y="202"/>
                  <a:pt x="480" y="197"/>
                </a:cubicBezTo>
                <a:cubicBezTo>
                  <a:pt x="282" y="20"/>
                  <a:pt x="282" y="20"/>
                  <a:pt x="282" y="20"/>
                </a:cubicBezTo>
                <a:cubicBezTo>
                  <a:pt x="261" y="0"/>
                  <a:pt x="228" y="0"/>
                  <a:pt x="207" y="20"/>
                </a:cubicBezTo>
                <a:cubicBezTo>
                  <a:pt x="141" y="81"/>
                  <a:pt x="141" y="81"/>
                  <a:pt x="141" y="81"/>
                </a:cubicBezTo>
                <a:cubicBezTo>
                  <a:pt x="141" y="57"/>
                  <a:pt x="141" y="57"/>
                  <a:pt x="141" y="57"/>
                </a:cubicBezTo>
                <a:cubicBezTo>
                  <a:pt x="149" y="57"/>
                  <a:pt x="149" y="57"/>
                  <a:pt x="149" y="57"/>
                </a:cubicBezTo>
                <a:cubicBezTo>
                  <a:pt x="154" y="57"/>
                  <a:pt x="158" y="53"/>
                  <a:pt x="158" y="49"/>
                </a:cubicBezTo>
                <a:cubicBezTo>
                  <a:pt x="158" y="14"/>
                  <a:pt x="158" y="14"/>
                  <a:pt x="158" y="14"/>
                </a:cubicBezTo>
                <a:cubicBezTo>
                  <a:pt x="158" y="9"/>
                  <a:pt x="154" y="5"/>
                  <a:pt x="149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1" y="5"/>
                  <a:pt x="37" y="9"/>
                  <a:pt x="37" y="14"/>
                </a:cubicBezTo>
                <a:cubicBezTo>
                  <a:pt x="37" y="49"/>
                  <a:pt x="37" y="49"/>
                  <a:pt x="37" y="49"/>
                </a:cubicBezTo>
                <a:cubicBezTo>
                  <a:pt x="37" y="53"/>
                  <a:pt x="41" y="57"/>
                  <a:pt x="45" y="57"/>
                </a:cubicBezTo>
                <a:cubicBezTo>
                  <a:pt x="54" y="57"/>
                  <a:pt x="54" y="57"/>
                  <a:pt x="54" y="57"/>
                </a:cubicBezTo>
                <a:cubicBezTo>
                  <a:pt x="54" y="157"/>
                  <a:pt x="54" y="157"/>
                  <a:pt x="54" y="157"/>
                </a:cubicBezTo>
                <a:cubicBezTo>
                  <a:pt x="9" y="197"/>
                  <a:pt x="9" y="197"/>
                  <a:pt x="9" y="197"/>
                </a:cubicBezTo>
                <a:cubicBezTo>
                  <a:pt x="3" y="202"/>
                  <a:pt x="0" y="210"/>
                  <a:pt x="3" y="218"/>
                </a:cubicBezTo>
                <a:cubicBezTo>
                  <a:pt x="6" y="225"/>
                  <a:pt x="13" y="230"/>
                  <a:pt x="21" y="230"/>
                </a:cubicBezTo>
                <a:close/>
                <a:moveTo>
                  <a:pt x="109" y="389"/>
                </a:moveTo>
                <a:cubicBezTo>
                  <a:pt x="237" y="263"/>
                  <a:pt x="237" y="263"/>
                  <a:pt x="237" y="263"/>
                </a:cubicBezTo>
                <a:cubicBezTo>
                  <a:pt x="236" y="258"/>
                  <a:pt x="236" y="253"/>
                  <a:pt x="236" y="248"/>
                </a:cubicBezTo>
                <a:cubicBezTo>
                  <a:pt x="236" y="205"/>
                  <a:pt x="271" y="170"/>
                  <a:pt x="314" y="170"/>
                </a:cubicBezTo>
                <a:cubicBezTo>
                  <a:pt x="357" y="170"/>
                  <a:pt x="392" y="205"/>
                  <a:pt x="392" y="248"/>
                </a:cubicBezTo>
                <a:cubicBezTo>
                  <a:pt x="392" y="291"/>
                  <a:pt x="357" y="326"/>
                  <a:pt x="314" y="326"/>
                </a:cubicBezTo>
                <a:cubicBezTo>
                  <a:pt x="309" y="326"/>
                  <a:pt x="304" y="325"/>
                  <a:pt x="299" y="324"/>
                </a:cubicBezTo>
                <a:cubicBezTo>
                  <a:pt x="293" y="331"/>
                  <a:pt x="286" y="340"/>
                  <a:pt x="286" y="340"/>
                </a:cubicBezTo>
                <a:cubicBezTo>
                  <a:pt x="284" y="342"/>
                  <a:pt x="282" y="343"/>
                  <a:pt x="279" y="343"/>
                </a:cubicBezTo>
                <a:cubicBezTo>
                  <a:pt x="253" y="343"/>
                  <a:pt x="253" y="343"/>
                  <a:pt x="253" y="343"/>
                </a:cubicBezTo>
                <a:cubicBezTo>
                  <a:pt x="253" y="369"/>
                  <a:pt x="253" y="369"/>
                  <a:pt x="253" y="369"/>
                </a:cubicBezTo>
                <a:cubicBezTo>
                  <a:pt x="253" y="374"/>
                  <a:pt x="249" y="377"/>
                  <a:pt x="244" y="377"/>
                </a:cubicBezTo>
                <a:cubicBezTo>
                  <a:pt x="218" y="377"/>
                  <a:pt x="218" y="377"/>
                  <a:pt x="218" y="377"/>
                </a:cubicBezTo>
                <a:cubicBezTo>
                  <a:pt x="218" y="403"/>
                  <a:pt x="218" y="403"/>
                  <a:pt x="218" y="403"/>
                </a:cubicBezTo>
                <a:cubicBezTo>
                  <a:pt x="218" y="408"/>
                  <a:pt x="215" y="412"/>
                  <a:pt x="210" y="412"/>
                </a:cubicBezTo>
                <a:cubicBezTo>
                  <a:pt x="175" y="412"/>
                  <a:pt x="175" y="412"/>
                  <a:pt x="175" y="412"/>
                </a:cubicBezTo>
                <a:cubicBezTo>
                  <a:pt x="175" y="438"/>
                  <a:pt x="175" y="438"/>
                  <a:pt x="175" y="438"/>
                </a:cubicBezTo>
                <a:cubicBezTo>
                  <a:pt x="175" y="443"/>
                  <a:pt x="171" y="447"/>
                  <a:pt x="167" y="447"/>
                </a:cubicBezTo>
                <a:cubicBezTo>
                  <a:pt x="123" y="447"/>
                  <a:pt x="123" y="447"/>
                  <a:pt x="123" y="447"/>
                </a:cubicBezTo>
                <a:cubicBezTo>
                  <a:pt x="119" y="447"/>
                  <a:pt x="116" y="444"/>
                  <a:pt x="115" y="440"/>
                </a:cubicBezTo>
                <a:cubicBezTo>
                  <a:pt x="106" y="396"/>
                  <a:pt x="106" y="396"/>
                  <a:pt x="106" y="396"/>
                </a:cubicBezTo>
                <a:cubicBezTo>
                  <a:pt x="106" y="394"/>
                  <a:pt x="106" y="391"/>
                  <a:pt x="109" y="3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" name="Freeform 25"/>
          <p:cNvSpPr>
            <a:spLocks noEditPoints="1"/>
          </p:cNvSpPr>
          <p:nvPr/>
        </p:nvSpPr>
        <p:spPr bwMode="auto">
          <a:xfrm>
            <a:off x="15347857" y="7760737"/>
            <a:ext cx="479612" cy="359710"/>
          </a:xfrm>
          <a:custGeom>
            <a:avLst/>
            <a:gdLst>
              <a:gd name="T0" fmla="*/ 489 w 519"/>
              <a:gd name="T1" fmla="*/ 390 h 390"/>
              <a:gd name="T2" fmla="*/ 0 w 519"/>
              <a:gd name="T3" fmla="*/ 329 h 390"/>
              <a:gd name="T4" fmla="*/ 205 w 519"/>
              <a:gd name="T5" fmla="*/ 323 h 390"/>
              <a:gd name="T6" fmla="*/ 314 w 519"/>
              <a:gd name="T7" fmla="*/ 323 h 390"/>
              <a:gd name="T8" fmla="*/ 519 w 519"/>
              <a:gd name="T9" fmla="*/ 329 h 390"/>
              <a:gd name="T10" fmla="*/ 164 w 519"/>
              <a:gd name="T11" fmla="*/ 121 h 390"/>
              <a:gd name="T12" fmla="*/ 166 w 519"/>
              <a:gd name="T13" fmla="*/ 122 h 390"/>
              <a:gd name="T14" fmla="*/ 171 w 519"/>
              <a:gd name="T15" fmla="*/ 124 h 390"/>
              <a:gd name="T16" fmla="*/ 164 w 519"/>
              <a:gd name="T17" fmla="*/ 90 h 390"/>
              <a:gd name="T18" fmla="*/ 158 w 519"/>
              <a:gd name="T19" fmla="*/ 124 h 390"/>
              <a:gd name="T20" fmla="*/ 121 w 519"/>
              <a:gd name="T21" fmla="*/ 242 h 390"/>
              <a:gd name="T22" fmla="*/ 164 w 519"/>
              <a:gd name="T23" fmla="*/ 142 h 390"/>
              <a:gd name="T24" fmla="*/ 26 w 519"/>
              <a:gd name="T25" fmla="*/ 303 h 390"/>
              <a:gd name="T26" fmla="*/ 467 w 519"/>
              <a:gd name="T27" fmla="*/ 0 h 390"/>
              <a:gd name="T28" fmla="*/ 320 w 519"/>
              <a:gd name="T29" fmla="*/ 303 h 390"/>
              <a:gd name="T30" fmla="*/ 227 w 519"/>
              <a:gd name="T31" fmla="*/ 320 h 390"/>
              <a:gd name="T32" fmla="*/ 458 w 519"/>
              <a:gd name="T33" fmla="*/ 251 h 390"/>
              <a:gd name="T34" fmla="*/ 372 w 519"/>
              <a:gd name="T35" fmla="*/ 251 h 390"/>
              <a:gd name="T36" fmla="*/ 458 w 519"/>
              <a:gd name="T37" fmla="*/ 251 h 390"/>
              <a:gd name="T38" fmla="*/ 407 w 519"/>
              <a:gd name="T39" fmla="*/ 208 h 390"/>
              <a:gd name="T40" fmla="*/ 450 w 519"/>
              <a:gd name="T41" fmla="*/ 225 h 390"/>
              <a:gd name="T42" fmla="*/ 450 w 519"/>
              <a:gd name="T43" fmla="*/ 173 h 390"/>
              <a:gd name="T44" fmla="*/ 381 w 519"/>
              <a:gd name="T45" fmla="*/ 191 h 390"/>
              <a:gd name="T46" fmla="*/ 458 w 519"/>
              <a:gd name="T47" fmla="*/ 147 h 390"/>
              <a:gd name="T48" fmla="*/ 398 w 519"/>
              <a:gd name="T49" fmla="*/ 147 h 390"/>
              <a:gd name="T50" fmla="*/ 458 w 519"/>
              <a:gd name="T51" fmla="*/ 147 h 390"/>
              <a:gd name="T52" fmla="*/ 381 w 519"/>
              <a:gd name="T53" fmla="*/ 104 h 390"/>
              <a:gd name="T54" fmla="*/ 450 w 519"/>
              <a:gd name="T55" fmla="*/ 121 h 390"/>
              <a:gd name="T56" fmla="*/ 407 w 519"/>
              <a:gd name="T57" fmla="*/ 87 h 390"/>
              <a:gd name="T58" fmla="*/ 450 w 519"/>
              <a:gd name="T59" fmla="*/ 69 h 390"/>
              <a:gd name="T60" fmla="*/ 294 w 519"/>
              <a:gd name="T61" fmla="*/ 78 h 390"/>
              <a:gd name="T62" fmla="*/ 381 w 519"/>
              <a:gd name="T63" fmla="*/ 78 h 390"/>
              <a:gd name="T64" fmla="*/ 294 w 519"/>
              <a:gd name="T65" fmla="*/ 78 h 390"/>
              <a:gd name="T66" fmla="*/ 346 w 519"/>
              <a:gd name="T67" fmla="*/ 121 h 390"/>
              <a:gd name="T68" fmla="*/ 303 w 519"/>
              <a:gd name="T69" fmla="*/ 104 h 390"/>
              <a:gd name="T70" fmla="*/ 303 w 519"/>
              <a:gd name="T71" fmla="*/ 156 h 390"/>
              <a:gd name="T72" fmla="*/ 372 w 519"/>
              <a:gd name="T73" fmla="*/ 139 h 390"/>
              <a:gd name="T74" fmla="*/ 294 w 519"/>
              <a:gd name="T75" fmla="*/ 182 h 390"/>
              <a:gd name="T76" fmla="*/ 355 w 519"/>
              <a:gd name="T77" fmla="*/ 182 h 390"/>
              <a:gd name="T78" fmla="*/ 294 w 519"/>
              <a:gd name="T79" fmla="*/ 182 h 390"/>
              <a:gd name="T80" fmla="*/ 372 w 519"/>
              <a:gd name="T81" fmla="*/ 225 h 390"/>
              <a:gd name="T82" fmla="*/ 303 w 519"/>
              <a:gd name="T83" fmla="*/ 208 h 390"/>
              <a:gd name="T84" fmla="*/ 303 w 519"/>
              <a:gd name="T85" fmla="*/ 260 h 390"/>
              <a:gd name="T86" fmla="*/ 346 w 519"/>
              <a:gd name="T87" fmla="*/ 242 h 390"/>
              <a:gd name="T88" fmla="*/ 112 w 519"/>
              <a:gd name="T89" fmla="*/ 260 h 390"/>
              <a:gd name="T90" fmla="*/ 225 w 519"/>
              <a:gd name="T91" fmla="*/ 203 h 390"/>
              <a:gd name="T92" fmla="*/ 240 w 519"/>
              <a:gd name="T93" fmla="*/ 205 h 390"/>
              <a:gd name="T94" fmla="*/ 266 w 519"/>
              <a:gd name="T95" fmla="*/ 167 h 390"/>
              <a:gd name="T96" fmla="*/ 164 w 519"/>
              <a:gd name="T97" fmla="*/ 69 h 390"/>
              <a:gd name="T98" fmla="*/ 63 w 519"/>
              <a:gd name="T99" fmla="*/ 179 h 390"/>
              <a:gd name="T100" fmla="*/ 101 w 519"/>
              <a:gd name="T101" fmla="*/ 205 h 390"/>
              <a:gd name="T102" fmla="*/ 112 w 519"/>
              <a:gd name="T103" fmla="*/ 26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19" h="390">
                <a:moveTo>
                  <a:pt x="519" y="329"/>
                </a:moveTo>
                <a:cubicBezTo>
                  <a:pt x="519" y="360"/>
                  <a:pt x="519" y="360"/>
                  <a:pt x="519" y="360"/>
                </a:cubicBezTo>
                <a:cubicBezTo>
                  <a:pt x="519" y="376"/>
                  <a:pt x="506" y="390"/>
                  <a:pt x="489" y="390"/>
                </a:cubicBezTo>
                <a:cubicBezTo>
                  <a:pt x="29" y="390"/>
                  <a:pt x="29" y="390"/>
                  <a:pt x="29" y="390"/>
                </a:cubicBezTo>
                <a:cubicBezTo>
                  <a:pt x="13" y="390"/>
                  <a:pt x="0" y="376"/>
                  <a:pt x="0" y="360"/>
                </a:cubicBezTo>
                <a:cubicBezTo>
                  <a:pt x="0" y="329"/>
                  <a:pt x="0" y="329"/>
                  <a:pt x="0" y="329"/>
                </a:cubicBezTo>
                <a:cubicBezTo>
                  <a:pt x="0" y="324"/>
                  <a:pt x="4" y="320"/>
                  <a:pt x="8" y="320"/>
                </a:cubicBezTo>
                <a:cubicBezTo>
                  <a:pt x="199" y="320"/>
                  <a:pt x="199" y="320"/>
                  <a:pt x="199" y="320"/>
                </a:cubicBezTo>
                <a:cubicBezTo>
                  <a:pt x="201" y="320"/>
                  <a:pt x="203" y="321"/>
                  <a:pt x="205" y="323"/>
                </a:cubicBezTo>
                <a:cubicBezTo>
                  <a:pt x="220" y="338"/>
                  <a:pt x="220" y="338"/>
                  <a:pt x="220" y="338"/>
                </a:cubicBezTo>
                <a:cubicBezTo>
                  <a:pt x="299" y="338"/>
                  <a:pt x="299" y="338"/>
                  <a:pt x="299" y="338"/>
                </a:cubicBezTo>
                <a:cubicBezTo>
                  <a:pt x="314" y="323"/>
                  <a:pt x="314" y="323"/>
                  <a:pt x="314" y="323"/>
                </a:cubicBezTo>
                <a:cubicBezTo>
                  <a:pt x="316" y="321"/>
                  <a:pt x="318" y="320"/>
                  <a:pt x="320" y="320"/>
                </a:cubicBezTo>
                <a:cubicBezTo>
                  <a:pt x="510" y="320"/>
                  <a:pt x="510" y="320"/>
                  <a:pt x="510" y="320"/>
                </a:cubicBezTo>
                <a:cubicBezTo>
                  <a:pt x="515" y="320"/>
                  <a:pt x="519" y="324"/>
                  <a:pt x="519" y="329"/>
                </a:cubicBezTo>
                <a:close/>
                <a:moveTo>
                  <a:pt x="164" y="121"/>
                </a:moveTo>
                <a:cubicBezTo>
                  <a:pt x="164" y="121"/>
                  <a:pt x="164" y="121"/>
                  <a:pt x="164" y="121"/>
                </a:cubicBezTo>
                <a:cubicBezTo>
                  <a:pt x="164" y="121"/>
                  <a:pt x="164" y="121"/>
                  <a:pt x="164" y="121"/>
                </a:cubicBezTo>
                <a:cubicBezTo>
                  <a:pt x="164" y="121"/>
                  <a:pt x="164" y="121"/>
                  <a:pt x="164" y="121"/>
                </a:cubicBezTo>
                <a:cubicBezTo>
                  <a:pt x="164" y="121"/>
                  <a:pt x="164" y="121"/>
                  <a:pt x="164" y="121"/>
                </a:cubicBezTo>
                <a:cubicBezTo>
                  <a:pt x="165" y="121"/>
                  <a:pt x="166" y="121"/>
                  <a:pt x="166" y="122"/>
                </a:cubicBezTo>
                <a:cubicBezTo>
                  <a:pt x="167" y="122"/>
                  <a:pt x="167" y="122"/>
                  <a:pt x="167" y="122"/>
                </a:cubicBezTo>
                <a:cubicBezTo>
                  <a:pt x="167" y="122"/>
                  <a:pt x="167" y="122"/>
                  <a:pt x="168" y="122"/>
                </a:cubicBezTo>
                <a:cubicBezTo>
                  <a:pt x="169" y="122"/>
                  <a:pt x="170" y="123"/>
                  <a:pt x="171" y="124"/>
                </a:cubicBezTo>
                <a:cubicBezTo>
                  <a:pt x="233" y="187"/>
                  <a:pt x="233" y="187"/>
                  <a:pt x="233" y="187"/>
                </a:cubicBezTo>
                <a:cubicBezTo>
                  <a:pt x="247" y="173"/>
                  <a:pt x="247" y="173"/>
                  <a:pt x="247" y="173"/>
                </a:cubicBezTo>
                <a:cubicBezTo>
                  <a:pt x="164" y="90"/>
                  <a:pt x="164" y="90"/>
                  <a:pt x="164" y="90"/>
                </a:cubicBezTo>
                <a:cubicBezTo>
                  <a:pt x="81" y="173"/>
                  <a:pt x="81" y="173"/>
                  <a:pt x="81" y="173"/>
                </a:cubicBezTo>
                <a:cubicBezTo>
                  <a:pt x="95" y="187"/>
                  <a:pt x="95" y="187"/>
                  <a:pt x="95" y="187"/>
                </a:cubicBezTo>
                <a:cubicBezTo>
                  <a:pt x="158" y="124"/>
                  <a:pt x="158" y="124"/>
                  <a:pt x="158" y="124"/>
                </a:cubicBezTo>
                <a:cubicBezTo>
                  <a:pt x="160" y="122"/>
                  <a:pt x="162" y="121"/>
                  <a:pt x="164" y="121"/>
                </a:cubicBezTo>
                <a:close/>
                <a:moveTo>
                  <a:pt x="121" y="185"/>
                </a:moveTo>
                <a:cubicBezTo>
                  <a:pt x="121" y="242"/>
                  <a:pt x="121" y="242"/>
                  <a:pt x="121" y="242"/>
                </a:cubicBezTo>
                <a:cubicBezTo>
                  <a:pt x="208" y="242"/>
                  <a:pt x="208" y="242"/>
                  <a:pt x="208" y="242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164" y="142"/>
                  <a:pt x="164" y="142"/>
                  <a:pt x="164" y="142"/>
                </a:cubicBezTo>
                <a:lnTo>
                  <a:pt x="121" y="185"/>
                </a:lnTo>
                <a:close/>
                <a:moveTo>
                  <a:pt x="199" y="303"/>
                </a:moveTo>
                <a:cubicBezTo>
                  <a:pt x="26" y="303"/>
                  <a:pt x="26" y="303"/>
                  <a:pt x="26" y="303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13"/>
                  <a:pt x="37" y="0"/>
                  <a:pt x="52" y="0"/>
                </a:cubicBezTo>
                <a:cubicBezTo>
                  <a:pt x="467" y="0"/>
                  <a:pt x="467" y="0"/>
                  <a:pt x="467" y="0"/>
                </a:cubicBezTo>
                <a:cubicBezTo>
                  <a:pt x="481" y="0"/>
                  <a:pt x="493" y="13"/>
                  <a:pt x="493" y="28"/>
                </a:cubicBezTo>
                <a:cubicBezTo>
                  <a:pt x="493" y="303"/>
                  <a:pt x="493" y="303"/>
                  <a:pt x="493" y="303"/>
                </a:cubicBezTo>
                <a:cubicBezTo>
                  <a:pt x="320" y="303"/>
                  <a:pt x="320" y="303"/>
                  <a:pt x="320" y="303"/>
                </a:cubicBezTo>
                <a:cubicBezTo>
                  <a:pt x="313" y="303"/>
                  <a:pt x="307" y="306"/>
                  <a:pt x="302" y="311"/>
                </a:cubicBezTo>
                <a:cubicBezTo>
                  <a:pt x="292" y="320"/>
                  <a:pt x="292" y="320"/>
                  <a:pt x="292" y="320"/>
                </a:cubicBezTo>
                <a:cubicBezTo>
                  <a:pt x="227" y="320"/>
                  <a:pt x="227" y="320"/>
                  <a:pt x="227" y="320"/>
                </a:cubicBezTo>
                <a:cubicBezTo>
                  <a:pt x="217" y="311"/>
                  <a:pt x="217" y="311"/>
                  <a:pt x="217" y="311"/>
                </a:cubicBezTo>
                <a:cubicBezTo>
                  <a:pt x="212" y="306"/>
                  <a:pt x="206" y="303"/>
                  <a:pt x="199" y="303"/>
                </a:cubicBezTo>
                <a:close/>
                <a:moveTo>
                  <a:pt x="458" y="251"/>
                </a:moveTo>
                <a:cubicBezTo>
                  <a:pt x="458" y="246"/>
                  <a:pt x="455" y="242"/>
                  <a:pt x="450" y="242"/>
                </a:cubicBezTo>
                <a:cubicBezTo>
                  <a:pt x="381" y="242"/>
                  <a:pt x="381" y="242"/>
                  <a:pt x="381" y="242"/>
                </a:cubicBezTo>
                <a:cubicBezTo>
                  <a:pt x="376" y="242"/>
                  <a:pt x="372" y="246"/>
                  <a:pt x="372" y="251"/>
                </a:cubicBezTo>
                <a:cubicBezTo>
                  <a:pt x="372" y="256"/>
                  <a:pt x="376" y="260"/>
                  <a:pt x="381" y="260"/>
                </a:cubicBezTo>
                <a:cubicBezTo>
                  <a:pt x="450" y="260"/>
                  <a:pt x="450" y="260"/>
                  <a:pt x="450" y="260"/>
                </a:cubicBezTo>
                <a:cubicBezTo>
                  <a:pt x="455" y="260"/>
                  <a:pt x="458" y="256"/>
                  <a:pt x="458" y="251"/>
                </a:cubicBezTo>
                <a:close/>
                <a:moveTo>
                  <a:pt x="458" y="216"/>
                </a:moveTo>
                <a:cubicBezTo>
                  <a:pt x="458" y="212"/>
                  <a:pt x="455" y="208"/>
                  <a:pt x="450" y="208"/>
                </a:cubicBezTo>
                <a:cubicBezTo>
                  <a:pt x="407" y="208"/>
                  <a:pt x="407" y="208"/>
                  <a:pt x="407" y="208"/>
                </a:cubicBezTo>
                <a:cubicBezTo>
                  <a:pt x="402" y="208"/>
                  <a:pt x="398" y="212"/>
                  <a:pt x="398" y="216"/>
                </a:cubicBezTo>
                <a:cubicBezTo>
                  <a:pt x="398" y="221"/>
                  <a:pt x="402" y="225"/>
                  <a:pt x="407" y="225"/>
                </a:cubicBezTo>
                <a:cubicBezTo>
                  <a:pt x="450" y="225"/>
                  <a:pt x="450" y="225"/>
                  <a:pt x="450" y="225"/>
                </a:cubicBezTo>
                <a:cubicBezTo>
                  <a:pt x="455" y="225"/>
                  <a:pt x="458" y="221"/>
                  <a:pt x="458" y="216"/>
                </a:cubicBezTo>
                <a:close/>
                <a:moveTo>
                  <a:pt x="458" y="182"/>
                </a:moveTo>
                <a:cubicBezTo>
                  <a:pt x="458" y="177"/>
                  <a:pt x="455" y="173"/>
                  <a:pt x="450" y="173"/>
                </a:cubicBezTo>
                <a:cubicBezTo>
                  <a:pt x="381" y="173"/>
                  <a:pt x="381" y="173"/>
                  <a:pt x="381" y="173"/>
                </a:cubicBezTo>
                <a:cubicBezTo>
                  <a:pt x="376" y="173"/>
                  <a:pt x="372" y="177"/>
                  <a:pt x="372" y="182"/>
                </a:cubicBezTo>
                <a:cubicBezTo>
                  <a:pt x="372" y="187"/>
                  <a:pt x="376" y="191"/>
                  <a:pt x="381" y="191"/>
                </a:cubicBezTo>
                <a:cubicBezTo>
                  <a:pt x="450" y="191"/>
                  <a:pt x="450" y="191"/>
                  <a:pt x="450" y="191"/>
                </a:cubicBezTo>
                <a:cubicBezTo>
                  <a:pt x="455" y="191"/>
                  <a:pt x="458" y="187"/>
                  <a:pt x="458" y="182"/>
                </a:cubicBezTo>
                <a:close/>
                <a:moveTo>
                  <a:pt x="458" y="147"/>
                </a:moveTo>
                <a:cubicBezTo>
                  <a:pt x="458" y="142"/>
                  <a:pt x="455" y="139"/>
                  <a:pt x="450" y="139"/>
                </a:cubicBezTo>
                <a:cubicBezTo>
                  <a:pt x="407" y="139"/>
                  <a:pt x="407" y="139"/>
                  <a:pt x="407" y="139"/>
                </a:cubicBezTo>
                <a:cubicBezTo>
                  <a:pt x="402" y="139"/>
                  <a:pt x="398" y="142"/>
                  <a:pt x="398" y="147"/>
                </a:cubicBezTo>
                <a:cubicBezTo>
                  <a:pt x="398" y="152"/>
                  <a:pt x="402" y="156"/>
                  <a:pt x="407" y="156"/>
                </a:cubicBezTo>
                <a:cubicBezTo>
                  <a:pt x="450" y="156"/>
                  <a:pt x="450" y="156"/>
                  <a:pt x="450" y="156"/>
                </a:cubicBezTo>
                <a:cubicBezTo>
                  <a:pt x="455" y="156"/>
                  <a:pt x="458" y="152"/>
                  <a:pt x="458" y="147"/>
                </a:cubicBezTo>
                <a:close/>
                <a:moveTo>
                  <a:pt x="458" y="113"/>
                </a:moveTo>
                <a:cubicBezTo>
                  <a:pt x="458" y="108"/>
                  <a:pt x="455" y="104"/>
                  <a:pt x="450" y="104"/>
                </a:cubicBezTo>
                <a:cubicBezTo>
                  <a:pt x="381" y="104"/>
                  <a:pt x="381" y="104"/>
                  <a:pt x="381" y="104"/>
                </a:cubicBezTo>
                <a:cubicBezTo>
                  <a:pt x="376" y="104"/>
                  <a:pt x="372" y="108"/>
                  <a:pt x="372" y="113"/>
                </a:cubicBezTo>
                <a:cubicBezTo>
                  <a:pt x="372" y="117"/>
                  <a:pt x="376" y="121"/>
                  <a:pt x="381" y="121"/>
                </a:cubicBezTo>
                <a:cubicBezTo>
                  <a:pt x="450" y="121"/>
                  <a:pt x="450" y="121"/>
                  <a:pt x="450" y="121"/>
                </a:cubicBezTo>
                <a:cubicBezTo>
                  <a:pt x="455" y="121"/>
                  <a:pt x="458" y="117"/>
                  <a:pt x="458" y="113"/>
                </a:cubicBezTo>
                <a:close/>
                <a:moveTo>
                  <a:pt x="398" y="78"/>
                </a:moveTo>
                <a:cubicBezTo>
                  <a:pt x="398" y="83"/>
                  <a:pt x="402" y="87"/>
                  <a:pt x="407" y="87"/>
                </a:cubicBezTo>
                <a:cubicBezTo>
                  <a:pt x="450" y="87"/>
                  <a:pt x="450" y="87"/>
                  <a:pt x="450" y="87"/>
                </a:cubicBezTo>
                <a:cubicBezTo>
                  <a:pt x="455" y="87"/>
                  <a:pt x="458" y="83"/>
                  <a:pt x="458" y="78"/>
                </a:cubicBezTo>
                <a:cubicBezTo>
                  <a:pt x="458" y="73"/>
                  <a:pt x="455" y="69"/>
                  <a:pt x="450" y="69"/>
                </a:cubicBezTo>
                <a:cubicBezTo>
                  <a:pt x="407" y="69"/>
                  <a:pt x="407" y="69"/>
                  <a:pt x="407" y="69"/>
                </a:cubicBezTo>
                <a:cubicBezTo>
                  <a:pt x="402" y="69"/>
                  <a:pt x="398" y="73"/>
                  <a:pt x="398" y="78"/>
                </a:cubicBezTo>
                <a:close/>
                <a:moveTo>
                  <a:pt x="294" y="78"/>
                </a:moveTo>
                <a:cubicBezTo>
                  <a:pt x="294" y="83"/>
                  <a:pt x="298" y="87"/>
                  <a:pt x="303" y="87"/>
                </a:cubicBezTo>
                <a:cubicBezTo>
                  <a:pt x="372" y="87"/>
                  <a:pt x="372" y="87"/>
                  <a:pt x="372" y="87"/>
                </a:cubicBezTo>
                <a:cubicBezTo>
                  <a:pt x="377" y="87"/>
                  <a:pt x="381" y="83"/>
                  <a:pt x="381" y="78"/>
                </a:cubicBezTo>
                <a:cubicBezTo>
                  <a:pt x="381" y="73"/>
                  <a:pt x="377" y="69"/>
                  <a:pt x="372" y="69"/>
                </a:cubicBezTo>
                <a:cubicBezTo>
                  <a:pt x="303" y="69"/>
                  <a:pt x="303" y="69"/>
                  <a:pt x="303" y="69"/>
                </a:cubicBezTo>
                <a:cubicBezTo>
                  <a:pt x="298" y="69"/>
                  <a:pt x="294" y="73"/>
                  <a:pt x="294" y="78"/>
                </a:cubicBezTo>
                <a:close/>
                <a:moveTo>
                  <a:pt x="294" y="113"/>
                </a:moveTo>
                <a:cubicBezTo>
                  <a:pt x="294" y="117"/>
                  <a:pt x="298" y="121"/>
                  <a:pt x="303" y="121"/>
                </a:cubicBezTo>
                <a:cubicBezTo>
                  <a:pt x="346" y="121"/>
                  <a:pt x="346" y="121"/>
                  <a:pt x="346" y="121"/>
                </a:cubicBezTo>
                <a:cubicBezTo>
                  <a:pt x="351" y="121"/>
                  <a:pt x="355" y="117"/>
                  <a:pt x="355" y="113"/>
                </a:cubicBezTo>
                <a:cubicBezTo>
                  <a:pt x="355" y="108"/>
                  <a:pt x="351" y="104"/>
                  <a:pt x="346" y="104"/>
                </a:cubicBezTo>
                <a:cubicBezTo>
                  <a:pt x="303" y="104"/>
                  <a:pt x="303" y="104"/>
                  <a:pt x="303" y="104"/>
                </a:cubicBezTo>
                <a:cubicBezTo>
                  <a:pt x="298" y="104"/>
                  <a:pt x="294" y="108"/>
                  <a:pt x="294" y="113"/>
                </a:cubicBezTo>
                <a:close/>
                <a:moveTo>
                  <a:pt x="294" y="147"/>
                </a:moveTo>
                <a:cubicBezTo>
                  <a:pt x="294" y="152"/>
                  <a:pt x="298" y="156"/>
                  <a:pt x="303" y="156"/>
                </a:cubicBezTo>
                <a:cubicBezTo>
                  <a:pt x="372" y="156"/>
                  <a:pt x="372" y="156"/>
                  <a:pt x="372" y="156"/>
                </a:cubicBezTo>
                <a:cubicBezTo>
                  <a:pt x="377" y="156"/>
                  <a:pt x="381" y="152"/>
                  <a:pt x="381" y="147"/>
                </a:cubicBezTo>
                <a:cubicBezTo>
                  <a:pt x="381" y="142"/>
                  <a:pt x="377" y="139"/>
                  <a:pt x="372" y="139"/>
                </a:cubicBezTo>
                <a:cubicBezTo>
                  <a:pt x="303" y="139"/>
                  <a:pt x="303" y="139"/>
                  <a:pt x="303" y="139"/>
                </a:cubicBezTo>
                <a:cubicBezTo>
                  <a:pt x="298" y="139"/>
                  <a:pt x="294" y="142"/>
                  <a:pt x="294" y="147"/>
                </a:cubicBezTo>
                <a:close/>
                <a:moveTo>
                  <a:pt x="294" y="182"/>
                </a:moveTo>
                <a:cubicBezTo>
                  <a:pt x="294" y="187"/>
                  <a:pt x="298" y="191"/>
                  <a:pt x="303" y="191"/>
                </a:cubicBezTo>
                <a:cubicBezTo>
                  <a:pt x="346" y="191"/>
                  <a:pt x="346" y="191"/>
                  <a:pt x="346" y="191"/>
                </a:cubicBezTo>
                <a:cubicBezTo>
                  <a:pt x="351" y="191"/>
                  <a:pt x="355" y="187"/>
                  <a:pt x="355" y="182"/>
                </a:cubicBezTo>
                <a:cubicBezTo>
                  <a:pt x="355" y="177"/>
                  <a:pt x="351" y="173"/>
                  <a:pt x="346" y="173"/>
                </a:cubicBezTo>
                <a:cubicBezTo>
                  <a:pt x="303" y="173"/>
                  <a:pt x="303" y="173"/>
                  <a:pt x="303" y="173"/>
                </a:cubicBezTo>
                <a:cubicBezTo>
                  <a:pt x="298" y="173"/>
                  <a:pt x="294" y="177"/>
                  <a:pt x="294" y="182"/>
                </a:cubicBezTo>
                <a:close/>
                <a:moveTo>
                  <a:pt x="294" y="216"/>
                </a:moveTo>
                <a:cubicBezTo>
                  <a:pt x="294" y="221"/>
                  <a:pt x="298" y="225"/>
                  <a:pt x="303" y="225"/>
                </a:cubicBezTo>
                <a:cubicBezTo>
                  <a:pt x="372" y="225"/>
                  <a:pt x="372" y="225"/>
                  <a:pt x="372" y="225"/>
                </a:cubicBezTo>
                <a:cubicBezTo>
                  <a:pt x="377" y="225"/>
                  <a:pt x="381" y="221"/>
                  <a:pt x="381" y="216"/>
                </a:cubicBezTo>
                <a:cubicBezTo>
                  <a:pt x="381" y="212"/>
                  <a:pt x="377" y="208"/>
                  <a:pt x="372" y="208"/>
                </a:cubicBezTo>
                <a:cubicBezTo>
                  <a:pt x="303" y="208"/>
                  <a:pt x="303" y="208"/>
                  <a:pt x="303" y="208"/>
                </a:cubicBezTo>
                <a:cubicBezTo>
                  <a:pt x="298" y="208"/>
                  <a:pt x="294" y="212"/>
                  <a:pt x="294" y="216"/>
                </a:cubicBezTo>
                <a:close/>
                <a:moveTo>
                  <a:pt x="294" y="251"/>
                </a:moveTo>
                <a:cubicBezTo>
                  <a:pt x="294" y="256"/>
                  <a:pt x="298" y="260"/>
                  <a:pt x="303" y="260"/>
                </a:cubicBezTo>
                <a:cubicBezTo>
                  <a:pt x="346" y="260"/>
                  <a:pt x="346" y="260"/>
                  <a:pt x="346" y="260"/>
                </a:cubicBezTo>
                <a:cubicBezTo>
                  <a:pt x="351" y="260"/>
                  <a:pt x="355" y="256"/>
                  <a:pt x="355" y="251"/>
                </a:cubicBezTo>
                <a:cubicBezTo>
                  <a:pt x="355" y="246"/>
                  <a:pt x="351" y="242"/>
                  <a:pt x="346" y="242"/>
                </a:cubicBezTo>
                <a:cubicBezTo>
                  <a:pt x="303" y="242"/>
                  <a:pt x="303" y="242"/>
                  <a:pt x="303" y="242"/>
                </a:cubicBezTo>
                <a:cubicBezTo>
                  <a:pt x="298" y="242"/>
                  <a:pt x="294" y="246"/>
                  <a:pt x="294" y="251"/>
                </a:cubicBezTo>
                <a:close/>
                <a:moveTo>
                  <a:pt x="112" y="260"/>
                </a:moveTo>
                <a:cubicBezTo>
                  <a:pt x="216" y="260"/>
                  <a:pt x="216" y="260"/>
                  <a:pt x="216" y="260"/>
                </a:cubicBezTo>
                <a:cubicBezTo>
                  <a:pt x="221" y="260"/>
                  <a:pt x="225" y="256"/>
                  <a:pt x="225" y="251"/>
                </a:cubicBezTo>
                <a:cubicBezTo>
                  <a:pt x="225" y="203"/>
                  <a:pt x="225" y="203"/>
                  <a:pt x="225" y="203"/>
                </a:cubicBezTo>
                <a:cubicBezTo>
                  <a:pt x="227" y="205"/>
                  <a:pt x="227" y="205"/>
                  <a:pt x="227" y="205"/>
                </a:cubicBezTo>
                <a:cubicBezTo>
                  <a:pt x="229" y="207"/>
                  <a:pt x="231" y="208"/>
                  <a:pt x="233" y="208"/>
                </a:cubicBezTo>
                <a:cubicBezTo>
                  <a:pt x="236" y="208"/>
                  <a:pt x="238" y="207"/>
                  <a:pt x="240" y="205"/>
                </a:cubicBezTo>
                <a:cubicBezTo>
                  <a:pt x="266" y="179"/>
                  <a:pt x="266" y="179"/>
                  <a:pt x="266" y="179"/>
                </a:cubicBezTo>
                <a:cubicBezTo>
                  <a:pt x="267" y="178"/>
                  <a:pt x="268" y="175"/>
                  <a:pt x="268" y="173"/>
                </a:cubicBezTo>
                <a:cubicBezTo>
                  <a:pt x="268" y="171"/>
                  <a:pt x="267" y="169"/>
                  <a:pt x="266" y="167"/>
                </a:cubicBezTo>
                <a:cubicBezTo>
                  <a:pt x="170" y="72"/>
                  <a:pt x="170" y="72"/>
                  <a:pt x="170" y="72"/>
                </a:cubicBezTo>
                <a:cubicBezTo>
                  <a:pt x="169" y="70"/>
                  <a:pt x="166" y="69"/>
                  <a:pt x="164" y="69"/>
                </a:cubicBezTo>
                <a:cubicBezTo>
                  <a:pt x="164" y="69"/>
                  <a:pt x="164" y="69"/>
                  <a:pt x="164" y="69"/>
                </a:cubicBezTo>
                <a:cubicBezTo>
                  <a:pt x="162" y="69"/>
                  <a:pt x="160" y="70"/>
                  <a:pt x="158" y="72"/>
                </a:cubicBezTo>
                <a:cubicBezTo>
                  <a:pt x="63" y="167"/>
                  <a:pt x="63" y="167"/>
                  <a:pt x="63" y="167"/>
                </a:cubicBezTo>
                <a:cubicBezTo>
                  <a:pt x="60" y="170"/>
                  <a:pt x="60" y="176"/>
                  <a:pt x="63" y="179"/>
                </a:cubicBezTo>
                <a:cubicBezTo>
                  <a:pt x="89" y="205"/>
                  <a:pt x="89" y="205"/>
                  <a:pt x="89" y="205"/>
                </a:cubicBezTo>
                <a:cubicBezTo>
                  <a:pt x="91" y="207"/>
                  <a:pt x="93" y="208"/>
                  <a:pt x="95" y="208"/>
                </a:cubicBezTo>
                <a:cubicBezTo>
                  <a:pt x="97" y="208"/>
                  <a:pt x="100" y="207"/>
                  <a:pt x="101" y="205"/>
                </a:cubicBezTo>
                <a:cubicBezTo>
                  <a:pt x="104" y="203"/>
                  <a:pt x="104" y="203"/>
                  <a:pt x="104" y="203"/>
                </a:cubicBezTo>
                <a:cubicBezTo>
                  <a:pt x="104" y="251"/>
                  <a:pt x="104" y="251"/>
                  <a:pt x="104" y="251"/>
                </a:cubicBezTo>
                <a:cubicBezTo>
                  <a:pt x="104" y="256"/>
                  <a:pt x="108" y="260"/>
                  <a:pt x="112" y="2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" name="Freeform 26"/>
          <p:cNvSpPr>
            <a:spLocks noEditPoints="1"/>
          </p:cNvSpPr>
          <p:nvPr/>
        </p:nvSpPr>
        <p:spPr bwMode="auto">
          <a:xfrm>
            <a:off x="13084081" y="7760737"/>
            <a:ext cx="479612" cy="359710"/>
          </a:xfrm>
          <a:custGeom>
            <a:avLst/>
            <a:gdLst>
              <a:gd name="T0" fmla="*/ 519 w 519"/>
              <a:gd name="T1" fmla="*/ 360 h 390"/>
              <a:gd name="T2" fmla="*/ 30 w 519"/>
              <a:gd name="T3" fmla="*/ 390 h 390"/>
              <a:gd name="T4" fmla="*/ 0 w 519"/>
              <a:gd name="T5" fmla="*/ 329 h 390"/>
              <a:gd name="T6" fmla="*/ 199 w 519"/>
              <a:gd name="T7" fmla="*/ 320 h 390"/>
              <a:gd name="T8" fmla="*/ 220 w 519"/>
              <a:gd name="T9" fmla="*/ 338 h 390"/>
              <a:gd name="T10" fmla="*/ 314 w 519"/>
              <a:gd name="T11" fmla="*/ 323 h 390"/>
              <a:gd name="T12" fmla="*/ 511 w 519"/>
              <a:gd name="T13" fmla="*/ 320 h 390"/>
              <a:gd name="T14" fmla="*/ 164 w 519"/>
              <a:gd name="T15" fmla="*/ 121 h 390"/>
              <a:gd name="T16" fmla="*/ 165 w 519"/>
              <a:gd name="T17" fmla="*/ 121 h 390"/>
              <a:gd name="T18" fmla="*/ 165 w 519"/>
              <a:gd name="T19" fmla="*/ 121 h 390"/>
              <a:gd name="T20" fmla="*/ 168 w 519"/>
              <a:gd name="T21" fmla="*/ 122 h 390"/>
              <a:gd name="T22" fmla="*/ 171 w 519"/>
              <a:gd name="T23" fmla="*/ 124 h 390"/>
              <a:gd name="T24" fmla="*/ 248 w 519"/>
              <a:gd name="T25" fmla="*/ 173 h 390"/>
              <a:gd name="T26" fmla="*/ 82 w 519"/>
              <a:gd name="T27" fmla="*/ 173 h 390"/>
              <a:gd name="T28" fmla="*/ 158 w 519"/>
              <a:gd name="T29" fmla="*/ 124 h 390"/>
              <a:gd name="T30" fmla="*/ 121 w 519"/>
              <a:gd name="T31" fmla="*/ 185 h 390"/>
              <a:gd name="T32" fmla="*/ 208 w 519"/>
              <a:gd name="T33" fmla="*/ 242 h 390"/>
              <a:gd name="T34" fmla="*/ 165 w 519"/>
              <a:gd name="T35" fmla="*/ 142 h 390"/>
              <a:gd name="T36" fmla="*/ 199 w 519"/>
              <a:gd name="T37" fmla="*/ 303 h 390"/>
              <a:gd name="T38" fmla="*/ 26 w 519"/>
              <a:gd name="T39" fmla="*/ 28 h 390"/>
              <a:gd name="T40" fmla="*/ 467 w 519"/>
              <a:gd name="T41" fmla="*/ 0 h 390"/>
              <a:gd name="T42" fmla="*/ 493 w 519"/>
              <a:gd name="T43" fmla="*/ 303 h 390"/>
              <a:gd name="T44" fmla="*/ 302 w 519"/>
              <a:gd name="T45" fmla="*/ 311 h 390"/>
              <a:gd name="T46" fmla="*/ 227 w 519"/>
              <a:gd name="T47" fmla="*/ 320 h 390"/>
              <a:gd name="T48" fmla="*/ 199 w 519"/>
              <a:gd name="T49" fmla="*/ 303 h 390"/>
              <a:gd name="T50" fmla="*/ 348 w 519"/>
              <a:gd name="T51" fmla="*/ 231 h 390"/>
              <a:gd name="T52" fmla="*/ 350 w 519"/>
              <a:gd name="T53" fmla="*/ 232 h 390"/>
              <a:gd name="T54" fmla="*/ 352 w 519"/>
              <a:gd name="T55" fmla="*/ 233 h 390"/>
              <a:gd name="T56" fmla="*/ 355 w 519"/>
              <a:gd name="T57" fmla="*/ 234 h 390"/>
              <a:gd name="T58" fmla="*/ 358 w 519"/>
              <a:gd name="T59" fmla="*/ 233 h 390"/>
              <a:gd name="T60" fmla="*/ 360 w 519"/>
              <a:gd name="T61" fmla="*/ 232 h 390"/>
              <a:gd name="T62" fmla="*/ 361 w 519"/>
              <a:gd name="T63" fmla="*/ 232 h 390"/>
              <a:gd name="T64" fmla="*/ 449 w 519"/>
              <a:gd name="T65" fmla="*/ 100 h 390"/>
              <a:gd name="T66" fmla="*/ 434 w 519"/>
              <a:gd name="T67" fmla="*/ 91 h 390"/>
              <a:gd name="T68" fmla="*/ 318 w 519"/>
              <a:gd name="T69" fmla="*/ 168 h 390"/>
              <a:gd name="T70" fmla="*/ 305 w 519"/>
              <a:gd name="T71" fmla="*/ 179 h 390"/>
              <a:gd name="T72" fmla="*/ 217 w 519"/>
              <a:gd name="T73" fmla="*/ 260 h 390"/>
              <a:gd name="T74" fmla="*/ 225 w 519"/>
              <a:gd name="T75" fmla="*/ 203 h 390"/>
              <a:gd name="T76" fmla="*/ 234 w 519"/>
              <a:gd name="T77" fmla="*/ 208 h 390"/>
              <a:gd name="T78" fmla="*/ 266 w 519"/>
              <a:gd name="T79" fmla="*/ 179 h 390"/>
              <a:gd name="T80" fmla="*/ 266 w 519"/>
              <a:gd name="T81" fmla="*/ 167 h 390"/>
              <a:gd name="T82" fmla="*/ 164 w 519"/>
              <a:gd name="T83" fmla="*/ 69 h 390"/>
              <a:gd name="T84" fmla="*/ 158 w 519"/>
              <a:gd name="T85" fmla="*/ 72 h 390"/>
              <a:gd name="T86" fmla="*/ 63 w 519"/>
              <a:gd name="T87" fmla="*/ 179 h 390"/>
              <a:gd name="T88" fmla="*/ 95 w 519"/>
              <a:gd name="T89" fmla="*/ 208 h 390"/>
              <a:gd name="T90" fmla="*/ 104 w 519"/>
              <a:gd name="T91" fmla="*/ 203 h 390"/>
              <a:gd name="T92" fmla="*/ 113 w 519"/>
              <a:gd name="T93" fmla="*/ 260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19" h="390">
                <a:moveTo>
                  <a:pt x="519" y="329"/>
                </a:moveTo>
                <a:cubicBezTo>
                  <a:pt x="519" y="360"/>
                  <a:pt x="519" y="360"/>
                  <a:pt x="519" y="360"/>
                </a:cubicBezTo>
                <a:cubicBezTo>
                  <a:pt x="519" y="376"/>
                  <a:pt x="506" y="390"/>
                  <a:pt x="490" y="390"/>
                </a:cubicBezTo>
                <a:cubicBezTo>
                  <a:pt x="30" y="390"/>
                  <a:pt x="30" y="390"/>
                  <a:pt x="30" y="390"/>
                </a:cubicBezTo>
                <a:cubicBezTo>
                  <a:pt x="13" y="390"/>
                  <a:pt x="0" y="376"/>
                  <a:pt x="0" y="360"/>
                </a:cubicBezTo>
                <a:cubicBezTo>
                  <a:pt x="0" y="329"/>
                  <a:pt x="0" y="329"/>
                  <a:pt x="0" y="329"/>
                </a:cubicBezTo>
                <a:cubicBezTo>
                  <a:pt x="0" y="324"/>
                  <a:pt x="4" y="320"/>
                  <a:pt x="9" y="320"/>
                </a:cubicBezTo>
                <a:cubicBezTo>
                  <a:pt x="199" y="320"/>
                  <a:pt x="199" y="320"/>
                  <a:pt x="199" y="320"/>
                </a:cubicBezTo>
                <a:cubicBezTo>
                  <a:pt x="202" y="320"/>
                  <a:pt x="204" y="321"/>
                  <a:pt x="205" y="323"/>
                </a:cubicBezTo>
                <a:cubicBezTo>
                  <a:pt x="220" y="338"/>
                  <a:pt x="220" y="338"/>
                  <a:pt x="220" y="338"/>
                </a:cubicBezTo>
                <a:cubicBezTo>
                  <a:pt x="300" y="338"/>
                  <a:pt x="300" y="338"/>
                  <a:pt x="300" y="338"/>
                </a:cubicBezTo>
                <a:cubicBezTo>
                  <a:pt x="314" y="323"/>
                  <a:pt x="314" y="323"/>
                  <a:pt x="314" y="323"/>
                </a:cubicBezTo>
                <a:cubicBezTo>
                  <a:pt x="316" y="321"/>
                  <a:pt x="318" y="320"/>
                  <a:pt x="320" y="320"/>
                </a:cubicBezTo>
                <a:cubicBezTo>
                  <a:pt x="511" y="320"/>
                  <a:pt x="511" y="320"/>
                  <a:pt x="511" y="320"/>
                </a:cubicBezTo>
                <a:cubicBezTo>
                  <a:pt x="516" y="320"/>
                  <a:pt x="519" y="324"/>
                  <a:pt x="519" y="329"/>
                </a:cubicBezTo>
                <a:close/>
                <a:moveTo>
                  <a:pt x="164" y="121"/>
                </a:moveTo>
                <a:cubicBezTo>
                  <a:pt x="164" y="121"/>
                  <a:pt x="164" y="121"/>
                  <a:pt x="164" y="121"/>
                </a:cubicBezTo>
                <a:cubicBezTo>
                  <a:pt x="165" y="121"/>
                  <a:pt x="165" y="121"/>
                  <a:pt x="165" y="121"/>
                </a:cubicBezTo>
                <a:cubicBezTo>
                  <a:pt x="165" y="121"/>
                  <a:pt x="165" y="121"/>
                  <a:pt x="165" y="121"/>
                </a:cubicBezTo>
                <a:cubicBezTo>
                  <a:pt x="165" y="121"/>
                  <a:pt x="165" y="121"/>
                  <a:pt x="165" y="121"/>
                </a:cubicBezTo>
                <a:cubicBezTo>
                  <a:pt x="165" y="121"/>
                  <a:pt x="166" y="121"/>
                  <a:pt x="167" y="122"/>
                </a:cubicBezTo>
                <a:cubicBezTo>
                  <a:pt x="167" y="122"/>
                  <a:pt x="167" y="122"/>
                  <a:pt x="168" y="122"/>
                </a:cubicBezTo>
                <a:cubicBezTo>
                  <a:pt x="168" y="122"/>
                  <a:pt x="168" y="122"/>
                  <a:pt x="168" y="122"/>
                </a:cubicBezTo>
                <a:cubicBezTo>
                  <a:pt x="169" y="122"/>
                  <a:pt x="170" y="123"/>
                  <a:pt x="171" y="124"/>
                </a:cubicBezTo>
                <a:cubicBezTo>
                  <a:pt x="234" y="187"/>
                  <a:pt x="234" y="187"/>
                  <a:pt x="234" y="187"/>
                </a:cubicBezTo>
                <a:cubicBezTo>
                  <a:pt x="248" y="173"/>
                  <a:pt x="248" y="173"/>
                  <a:pt x="248" y="173"/>
                </a:cubicBezTo>
                <a:cubicBezTo>
                  <a:pt x="164" y="90"/>
                  <a:pt x="164" y="90"/>
                  <a:pt x="164" y="90"/>
                </a:cubicBezTo>
                <a:cubicBezTo>
                  <a:pt x="82" y="173"/>
                  <a:pt x="82" y="173"/>
                  <a:pt x="82" y="173"/>
                </a:cubicBezTo>
                <a:cubicBezTo>
                  <a:pt x="95" y="187"/>
                  <a:pt x="95" y="187"/>
                  <a:pt x="95" y="187"/>
                </a:cubicBezTo>
                <a:cubicBezTo>
                  <a:pt x="158" y="124"/>
                  <a:pt x="158" y="124"/>
                  <a:pt x="158" y="124"/>
                </a:cubicBezTo>
                <a:cubicBezTo>
                  <a:pt x="160" y="122"/>
                  <a:pt x="162" y="121"/>
                  <a:pt x="164" y="121"/>
                </a:cubicBezTo>
                <a:close/>
                <a:moveTo>
                  <a:pt x="121" y="185"/>
                </a:moveTo>
                <a:cubicBezTo>
                  <a:pt x="121" y="242"/>
                  <a:pt x="121" y="242"/>
                  <a:pt x="121" y="242"/>
                </a:cubicBezTo>
                <a:cubicBezTo>
                  <a:pt x="208" y="242"/>
                  <a:pt x="208" y="242"/>
                  <a:pt x="208" y="242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165" y="142"/>
                  <a:pt x="165" y="142"/>
                  <a:pt x="165" y="142"/>
                </a:cubicBezTo>
                <a:lnTo>
                  <a:pt x="121" y="185"/>
                </a:lnTo>
                <a:close/>
                <a:moveTo>
                  <a:pt x="199" y="303"/>
                </a:moveTo>
                <a:cubicBezTo>
                  <a:pt x="26" y="303"/>
                  <a:pt x="26" y="303"/>
                  <a:pt x="26" y="303"/>
                </a:cubicBezTo>
                <a:cubicBezTo>
                  <a:pt x="26" y="28"/>
                  <a:pt x="26" y="28"/>
                  <a:pt x="26" y="28"/>
                </a:cubicBezTo>
                <a:cubicBezTo>
                  <a:pt x="26" y="13"/>
                  <a:pt x="38" y="0"/>
                  <a:pt x="52" y="0"/>
                </a:cubicBezTo>
                <a:cubicBezTo>
                  <a:pt x="467" y="0"/>
                  <a:pt x="467" y="0"/>
                  <a:pt x="467" y="0"/>
                </a:cubicBezTo>
                <a:cubicBezTo>
                  <a:pt x="482" y="0"/>
                  <a:pt x="493" y="13"/>
                  <a:pt x="493" y="28"/>
                </a:cubicBezTo>
                <a:cubicBezTo>
                  <a:pt x="493" y="303"/>
                  <a:pt x="493" y="303"/>
                  <a:pt x="493" y="303"/>
                </a:cubicBezTo>
                <a:cubicBezTo>
                  <a:pt x="320" y="303"/>
                  <a:pt x="320" y="303"/>
                  <a:pt x="320" y="303"/>
                </a:cubicBezTo>
                <a:cubicBezTo>
                  <a:pt x="313" y="303"/>
                  <a:pt x="307" y="306"/>
                  <a:pt x="302" y="311"/>
                </a:cubicBezTo>
                <a:cubicBezTo>
                  <a:pt x="292" y="320"/>
                  <a:pt x="292" y="320"/>
                  <a:pt x="292" y="320"/>
                </a:cubicBezTo>
                <a:cubicBezTo>
                  <a:pt x="227" y="320"/>
                  <a:pt x="227" y="320"/>
                  <a:pt x="227" y="320"/>
                </a:cubicBezTo>
                <a:cubicBezTo>
                  <a:pt x="218" y="311"/>
                  <a:pt x="218" y="311"/>
                  <a:pt x="218" y="311"/>
                </a:cubicBezTo>
                <a:cubicBezTo>
                  <a:pt x="213" y="306"/>
                  <a:pt x="206" y="303"/>
                  <a:pt x="199" y="303"/>
                </a:cubicBezTo>
                <a:close/>
                <a:moveTo>
                  <a:pt x="305" y="179"/>
                </a:moveTo>
                <a:cubicBezTo>
                  <a:pt x="348" y="231"/>
                  <a:pt x="348" y="231"/>
                  <a:pt x="348" y="231"/>
                </a:cubicBezTo>
                <a:cubicBezTo>
                  <a:pt x="349" y="231"/>
                  <a:pt x="349" y="231"/>
                  <a:pt x="349" y="231"/>
                </a:cubicBezTo>
                <a:cubicBezTo>
                  <a:pt x="350" y="232"/>
                  <a:pt x="350" y="232"/>
                  <a:pt x="350" y="232"/>
                </a:cubicBezTo>
                <a:cubicBezTo>
                  <a:pt x="350" y="233"/>
                  <a:pt x="351" y="233"/>
                  <a:pt x="351" y="233"/>
                </a:cubicBezTo>
                <a:cubicBezTo>
                  <a:pt x="351" y="233"/>
                  <a:pt x="352" y="233"/>
                  <a:pt x="352" y="233"/>
                </a:cubicBezTo>
                <a:cubicBezTo>
                  <a:pt x="353" y="234"/>
                  <a:pt x="354" y="234"/>
                  <a:pt x="355" y="234"/>
                </a:cubicBezTo>
                <a:cubicBezTo>
                  <a:pt x="355" y="234"/>
                  <a:pt x="355" y="234"/>
                  <a:pt x="355" y="234"/>
                </a:cubicBezTo>
                <a:cubicBezTo>
                  <a:pt x="355" y="234"/>
                  <a:pt x="355" y="234"/>
                  <a:pt x="355" y="234"/>
                </a:cubicBezTo>
                <a:cubicBezTo>
                  <a:pt x="356" y="234"/>
                  <a:pt x="357" y="234"/>
                  <a:pt x="358" y="233"/>
                </a:cubicBezTo>
                <a:cubicBezTo>
                  <a:pt x="358" y="233"/>
                  <a:pt x="358" y="233"/>
                  <a:pt x="358" y="233"/>
                </a:cubicBezTo>
                <a:cubicBezTo>
                  <a:pt x="359" y="233"/>
                  <a:pt x="360" y="232"/>
                  <a:pt x="360" y="232"/>
                </a:cubicBezTo>
                <a:cubicBezTo>
                  <a:pt x="360" y="232"/>
                  <a:pt x="360" y="232"/>
                  <a:pt x="361" y="232"/>
                </a:cubicBezTo>
                <a:cubicBezTo>
                  <a:pt x="361" y="232"/>
                  <a:pt x="361" y="232"/>
                  <a:pt x="361" y="232"/>
                </a:cubicBezTo>
                <a:cubicBezTo>
                  <a:pt x="361" y="231"/>
                  <a:pt x="362" y="231"/>
                  <a:pt x="362" y="230"/>
                </a:cubicBezTo>
                <a:cubicBezTo>
                  <a:pt x="449" y="100"/>
                  <a:pt x="449" y="100"/>
                  <a:pt x="449" y="100"/>
                </a:cubicBezTo>
                <a:cubicBezTo>
                  <a:pt x="451" y="96"/>
                  <a:pt x="450" y="91"/>
                  <a:pt x="446" y="88"/>
                </a:cubicBezTo>
                <a:cubicBezTo>
                  <a:pt x="442" y="85"/>
                  <a:pt x="437" y="87"/>
                  <a:pt x="434" y="91"/>
                </a:cubicBezTo>
                <a:cubicBezTo>
                  <a:pt x="354" y="211"/>
                  <a:pt x="354" y="211"/>
                  <a:pt x="354" y="211"/>
                </a:cubicBezTo>
                <a:cubicBezTo>
                  <a:pt x="318" y="168"/>
                  <a:pt x="318" y="168"/>
                  <a:pt x="318" y="168"/>
                </a:cubicBezTo>
                <a:cubicBezTo>
                  <a:pt x="315" y="164"/>
                  <a:pt x="310" y="164"/>
                  <a:pt x="306" y="167"/>
                </a:cubicBezTo>
                <a:cubicBezTo>
                  <a:pt x="303" y="170"/>
                  <a:pt x="302" y="175"/>
                  <a:pt x="305" y="179"/>
                </a:cubicBezTo>
                <a:close/>
                <a:moveTo>
                  <a:pt x="113" y="260"/>
                </a:moveTo>
                <a:cubicBezTo>
                  <a:pt x="217" y="260"/>
                  <a:pt x="217" y="260"/>
                  <a:pt x="217" y="260"/>
                </a:cubicBezTo>
                <a:cubicBezTo>
                  <a:pt x="221" y="260"/>
                  <a:pt x="225" y="256"/>
                  <a:pt x="225" y="251"/>
                </a:cubicBezTo>
                <a:cubicBezTo>
                  <a:pt x="225" y="203"/>
                  <a:pt x="225" y="203"/>
                  <a:pt x="225" y="203"/>
                </a:cubicBezTo>
                <a:cubicBezTo>
                  <a:pt x="228" y="205"/>
                  <a:pt x="228" y="205"/>
                  <a:pt x="228" y="205"/>
                </a:cubicBezTo>
                <a:cubicBezTo>
                  <a:pt x="229" y="207"/>
                  <a:pt x="232" y="208"/>
                  <a:pt x="234" y="208"/>
                </a:cubicBezTo>
                <a:cubicBezTo>
                  <a:pt x="236" y="208"/>
                  <a:pt x="238" y="207"/>
                  <a:pt x="240" y="205"/>
                </a:cubicBezTo>
                <a:cubicBezTo>
                  <a:pt x="266" y="179"/>
                  <a:pt x="266" y="179"/>
                  <a:pt x="266" y="179"/>
                </a:cubicBezTo>
                <a:cubicBezTo>
                  <a:pt x="268" y="178"/>
                  <a:pt x="268" y="175"/>
                  <a:pt x="268" y="173"/>
                </a:cubicBezTo>
                <a:cubicBezTo>
                  <a:pt x="268" y="171"/>
                  <a:pt x="268" y="169"/>
                  <a:pt x="266" y="167"/>
                </a:cubicBezTo>
                <a:cubicBezTo>
                  <a:pt x="171" y="72"/>
                  <a:pt x="171" y="72"/>
                  <a:pt x="171" y="72"/>
                </a:cubicBezTo>
                <a:cubicBezTo>
                  <a:pt x="169" y="70"/>
                  <a:pt x="167" y="69"/>
                  <a:pt x="164" y="69"/>
                </a:cubicBezTo>
                <a:cubicBezTo>
                  <a:pt x="164" y="69"/>
                  <a:pt x="164" y="69"/>
                  <a:pt x="164" y="69"/>
                </a:cubicBezTo>
                <a:cubicBezTo>
                  <a:pt x="162" y="69"/>
                  <a:pt x="160" y="70"/>
                  <a:pt x="158" y="72"/>
                </a:cubicBezTo>
                <a:cubicBezTo>
                  <a:pt x="63" y="167"/>
                  <a:pt x="63" y="167"/>
                  <a:pt x="63" y="167"/>
                </a:cubicBezTo>
                <a:cubicBezTo>
                  <a:pt x="60" y="170"/>
                  <a:pt x="60" y="176"/>
                  <a:pt x="63" y="179"/>
                </a:cubicBezTo>
                <a:cubicBezTo>
                  <a:pt x="89" y="205"/>
                  <a:pt x="89" y="205"/>
                  <a:pt x="89" y="205"/>
                </a:cubicBezTo>
                <a:cubicBezTo>
                  <a:pt x="91" y="207"/>
                  <a:pt x="93" y="208"/>
                  <a:pt x="95" y="208"/>
                </a:cubicBezTo>
                <a:cubicBezTo>
                  <a:pt x="98" y="208"/>
                  <a:pt x="100" y="207"/>
                  <a:pt x="102" y="205"/>
                </a:cubicBezTo>
                <a:cubicBezTo>
                  <a:pt x="104" y="203"/>
                  <a:pt x="104" y="203"/>
                  <a:pt x="104" y="203"/>
                </a:cubicBezTo>
                <a:cubicBezTo>
                  <a:pt x="104" y="251"/>
                  <a:pt x="104" y="251"/>
                  <a:pt x="104" y="251"/>
                </a:cubicBezTo>
                <a:cubicBezTo>
                  <a:pt x="104" y="256"/>
                  <a:pt x="108" y="260"/>
                  <a:pt x="113" y="2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" name="Freeform 27"/>
          <p:cNvSpPr>
            <a:spLocks noEditPoints="1"/>
          </p:cNvSpPr>
          <p:nvPr/>
        </p:nvSpPr>
        <p:spPr bwMode="auto">
          <a:xfrm>
            <a:off x="19909109" y="10183263"/>
            <a:ext cx="350660" cy="477350"/>
          </a:xfrm>
          <a:custGeom>
            <a:avLst/>
            <a:gdLst>
              <a:gd name="T0" fmla="*/ 0 w 381"/>
              <a:gd name="T1" fmla="*/ 17 h 519"/>
              <a:gd name="T2" fmla="*/ 364 w 381"/>
              <a:gd name="T3" fmla="*/ 519 h 519"/>
              <a:gd name="T4" fmla="*/ 364 w 381"/>
              <a:gd name="T5" fmla="*/ 0 h 519"/>
              <a:gd name="T6" fmla="*/ 243 w 381"/>
              <a:gd name="T7" fmla="*/ 225 h 519"/>
              <a:gd name="T8" fmla="*/ 303 w 381"/>
              <a:gd name="T9" fmla="*/ 208 h 519"/>
              <a:gd name="T10" fmla="*/ 291 w 381"/>
              <a:gd name="T11" fmla="*/ 399 h 519"/>
              <a:gd name="T12" fmla="*/ 318 w 381"/>
              <a:gd name="T13" fmla="*/ 430 h 519"/>
              <a:gd name="T14" fmla="*/ 292 w 381"/>
              <a:gd name="T15" fmla="*/ 417 h 519"/>
              <a:gd name="T16" fmla="*/ 227 w 381"/>
              <a:gd name="T17" fmla="*/ 420 h 519"/>
              <a:gd name="T18" fmla="*/ 266 w 381"/>
              <a:gd name="T19" fmla="*/ 392 h 519"/>
              <a:gd name="T20" fmla="*/ 303 w 381"/>
              <a:gd name="T21" fmla="*/ 312 h 519"/>
              <a:gd name="T22" fmla="*/ 269 w 381"/>
              <a:gd name="T23" fmla="*/ 329 h 519"/>
              <a:gd name="T24" fmla="*/ 217 w 381"/>
              <a:gd name="T25" fmla="*/ 294 h 519"/>
              <a:gd name="T26" fmla="*/ 303 w 381"/>
              <a:gd name="T27" fmla="*/ 277 h 519"/>
              <a:gd name="T28" fmla="*/ 260 w 381"/>
              <a:gd name="T29" fmla="*/ 260 h 519"/>
              <a:gd name="T30" fmla="*/ 165 w 381"/>
              <a:gd name="T31" fmla="*/ 242 h 519"/>
              <a:gd name="T32" fmla="*/ 260 w 381"/>
              <a:gd name="T33" fmla="*/ 260 h 519"/>
              <a:gd name="T34" fmla="*/ 139 w 381"/>
              <a:gd name="T35" fmla="*/ 294 h 519"/>
              <a:gd name="T36" fmla="*/ 182 w 381"/>
              <a:gd name="T37" fmla="*/ 277 h 519"/>
              <a:gd name="T38" fmla="*/ 159 w 381"/>
              <a:gd name="T39" fmla="*/ 81 h 519"/>
              <a:gd name="T40" fmla="*/ 223 w 381"/>
              <a:gd name="T41" fmla="*/ 81 h 519"/>
              <a:gd name="T42" fmla="*/ 243 w 381"/>
              <a:gd name="T43" fmla="*/ 121 h 519"/>
              <a:gd name="T44" fmla="*/ 225 w 381"/>
              <a:gd name="T45" fmla="*/ 147 h 519"/>
              <a:gd name="T46" fmla="*/ 208 w 381"/>
              <a:gd name="T47" fmla="*/ 90 h 519"/>
              <a:gd name="T48" fmla="*/ 173 w 381"/>
              <a:gd name="T49" fmla="*/ 147 h 519"/>
              <a:gd name="T50" fmla="*/ 156 w 381"/>
              <a:gd name="T51" fmla="*/ 108 h 519"/>
              <a:gd name="T52" fmla="*/ 133 w 381"/>
              <a:gd name="T53" fmla="*/ 107 h 519"/>
              <a:gd name="T54" fmla="*/ 217 w 381"/>
              <a:gd name="T55" fmla="*/ 216 h 519"/>
              <a:gd name="T56" fmla="*/ 121 w 381"/>
              <a:gd name="T57" fmla="*/ 216 h 519"/>
              <a:gd name="T58" fmla="*/ 95 w 381"/>
              <a:gd name="T59" fmla="*/ 208 h 519"/>
              <a:gd name="T60" fmla="*/ 61 w 381"/>
              <a:gd name="T61" fmla="*/ 225 h 519"/>
              <a:gd name="T62" fmla="*/ 61 w 381"/>
              <a:gd name="T63" fmla="*/ 242 h 519"/>
              <a:gd name="T64" fmla="*/ 130 w 381"/>
              <a:gd name="T65" fmla="*/ 260 h 519"/>
              <a:gd name="T66" fmla="*/ 61 w 381"/>
              <a:gd name="T67" fmla="*/ 242 h 519"/>
              <a:gd name="T68" fmla="*/ 113 w 381"/>
              <a:gd name="T69" fmla="*/ 286 h 519"/>
              <a:gd name="T70" fmla="*/ 52 w 381"/>
              <a:gd name="T71" fmla="*/ 286 h 519"/>
              <a:gd name="T72" fmla="*/ 61 w 381"/>
              <a:gd name="T73" fmla="*/ 329 h 519"/>
              <a:gd name="T74" fmla="*/ 78 w 381"/>
              <a:gd name="T75" fmla="*/ 312 h 519"/>
              <a:gd name="T76" fmla="*/ 156 w 381"/>
              <a:gd name="T77" fmla="*/ 329 h 519"/>
              <a:gd name="T78" fmla="*/ 113 w 381"/>
              <a:gd name="T79" fmla="*/ 312 h 519"/>
              <a:gd name="T80" fmla="*/ 156 w 381"/>
              <a:gd name="T81" fmla="*/ 329 h 519"/>
              <a:gd name="T82" fmla="*/ 234 w 381"/>
              <a:gd name="T83" fmla="*/ 312 h 519"/>
              <a:gd name="T84" fmla="*/ 191 w 381"/>
              <a:gd name="T85" fmla="*/ 329 h 519"/>
              <a:gd name="T86" fmla="*/ 225 w 381"/>
              <a:gd name="T87" fmla="*/ 459 h 519"/>
              <a:gd name="T88" fmla="*/ 320 w 381"/>
              <a:gd name="T89" fmla="*/ 441 h 519"/>
              <a:gd name="T90" fmla="*/ 320 w 381"/>
              <a:gd name="T91" fmla="*/ 260 h 519"/>
              <a:gd name="T92" fmla="*/ 295 w 381"/>
              <a:gd name="T93" fmla="*/ 242 h 519"/>
              <a:gd name="T94" fmla="*/ 320 w 381"/>
              <a:gd name="T95" fmla="*/ 260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81" h="519">
                <a:moveTo>
                  <a:pt x="364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7"/>
                </a:cubicBezTo>
                <a:cubicBezTo>
                  <a:pt x="0" y="502"/>
                  <a:pt x="0" y="502"/>
                  <a:pt x="0" y="502"/>
                </a:cubicBezTo>
                <a:cubicBezTo>
                  <a:pt x="0" y="512"/>
                  <a:pt x="8" y="519"/>
                  <a:pt x="18" y="519"/>
                </a:cubicBezTo>
                <a:cubicBezTo>
                  <a:pt x="364" y="519"/>
                  <a:pt x="364" y="519"/>
                  <a:pt x="364" y="519"/>
                </a:cubicBezTo>
                <a:cubicBezTo>
                  <a:pt x="373" y="519"/>
                  <a:pt x="381" y="512"/>
                  <a:pt x="381" y="502"/>
                </a:cubicBezTo>
                <a:cubicBezTo>
                  <a:pt x="381" y="17"/>
                  <a:pt x="381" y="17"/>
                  <a:pt x="381" y="17"/>
                </a:cubicBezTo>
                <a:cubicBezTo>
                  <a:pt x="381" y="8"/>
                  <a:pt x="373" y="0"/>
                  <a:pt x="364" y="0"/>
                </a:cubicBezTo>
                <a:close/>
                <a:moveTo>
                  <a:pt x="312" y="216"/>
                </a:moveTo>
                <a:cubicBezTo>
                  <a:pt x="312" y="221"/>
                  <a:pt x="308" y="225"/>
                  <a:pt x="303" y="225"/>
                </a:cubicBezTo>
                <a:cubicBezTo>
                  <a:pt x="243" y="225"/>
                  <a:pt x="243" y="225"/>
                  <a:pt x="243" y="225"/>
                </a:cubicBezTo>
                <a:cubicBezTo>
                  <a:pt x="238" y="225"/>
                  <a:pt x="234" y="221"/>
                  <a:pt x="234" y="216"/>
                </a:cubicBezTo>
                <a:cubicBezTo>
                  <a:pt x="234" y="212"/>
                  <a:pt x="238" y="208"/>
                  <a:pt x="243" y="208"/>
                </a:cubicBezTo>
                <a:cubicBezTo>
                  <a:pt x="303" y="208"/>
                  <a:pt x="303" y="208"/>
                  <a:pt x="303" y="208"/>
                </a:cubicBezTo>
                <a:cubicBezTo>
                  <a:pt x="308" y="208"/>
                  <a:pt x="312" y="212"/>
                  <a:pt x="312" y="216"/>
                </a:cubicBezTo>
                <a:close/>
                <a:moveTo>
                  <a:pt x="266" y="392"/>
                </a:moveTo>
                <a:cubicBezTo>
                  <a:pt x="278" y="405"/>
                  <a:pt x="290" y="399"/>
                  <a:pt x="291" y="399"/>
                </a:cubicBezTo>
                <a:cubicBezTo>
                  <a:pt x="294" y="397"/>
                  <a:pt x="298" y="398"/>
                  <a:pt x="301" y="401"/>
                </a:cubicBezTo>
                <a:cubicBezTo>
                  <a:pt x="318" y="418"/>
                  <a:pt x="318" y="418"/>
                  <a:pt x="318" y="418"/>
                </a:cubicBezTo>
                <a:cubicBezTo>
                  <a:pt x="321" y="421"/>
                  <a:pt x="321" y="427"/>
                  <a:pt x="318" y="430"/>
                </a:cubicBezTo>
                <a:cubicBezTo>
                  <a:pt x="316" y="432"/>
                  <a:pt x="314" y="433"/>
                  <a:pt x="312" y="433"/>
                </a:cubicBezTo>
                <a:cubicBezTo>
                  <a:pt x="310" y="433"/>
                  <a:pt x="307" y="432"/>
                  <a:pt x="306" y="430"/>
                </a:cubicBezTo>
                <a:cubicBezTo>
                  <a:pt x="292" y="417"/>
                  <a:pt x="292" y="417"/>
                  <a:pt x="292" y="417"/>
                </a:cubicBezTo>
                <a:cubicBezTo>
                  <a:pt x="284" y="419"/>
                  <a:pt x="271" y="419"/>
                  <a:pt x="259" y="409"/>
                </a:cubicBezTo>
                <a:cubicBezTo>
                  <a:pt x="239" y="423"/>
                  <a:pt x="239" y="423"/>
                  <a:pt x="239" y="423"/>
                </a:cubicBezTo>
                <a:cubicBezTo>
                  <a:pt x="235" y="425"/>
                  <a:pt x="229" y="424"/>
                  <a:pt x="227" y="420"/>
                </a:cubicBezTo>
                <a:cubicBezTo>
                  <a:pt x="224" y="416"/>
                  <a:pt x="225" y="411"/>
                  <a:pt x="229" y="408"/>
                </a:cubicBezTo>
                <a:cubicBezTo>
                  <a:pt x="255" y="391"/>
                  <a:pt x="255" y="391"/>
                  <a:pt x="255" y="391"/>
                </a:cubicBezTo>
                <a:cubicBezTo>
                  <a:pt x="259" y="389"/>
                  <a:pt x="263" y="389"/>
                  <a:pt x="266" y="392"/>
                </a:cubicBezTo>
                <a:close/>
                <a:moveTo>
                  <a:pt x="260" y="320"/>
                </a:moveTo>
                <a:cubicBezTo>
                  <a:pt x="260" y="316"/>
                  <a:pt x="264" y="312"/>
                  <a:pt x="269" y="312"/>
                </a:cubicBezTo>
                <a:cubicBezTo>
                  <a:pt x="303" y="312"/>
                  <a:pt x="303" y="312"/>
                  <a:pt x="303" y="312"/>
                </a:cubicBezTo>
                <a:cubicBezTo>
                  <a:pt x="308" y="312"/>
                  <a:pt x="312" y="316"/>
                  <a:pt x="312" y="320"/>
                </a:cubicBezTo>
                <a:cubicBezTo>
                  <a:pt x="312" y="325"/>
                  <a:pt x="308" y="329"/>
                  <a:pt x="303" y="329"/>
                </a:cubicBezTo>
                <a:cubicBezTo>
                  <a:pt x="269" y="329"/>
                  <a:pt x="269" y="329"/>
                  <a:pt x="269" y="329"/>
                </a:cubicBezTo>
                <a:cubicBezTo>
                  <a:pt x="264" y="329"/>
                  <a:pt x="260" y="325"/>
                  <a:pt x="260" y="320"/>
                </a:cubicBezTo>
                <a:close/>
                <a:moveTo>
                  <a:pt x="303" y="294"/>
                </a:moveTo>
                <a:cubicBezTo>
                  <a:pt x="217" y="294"/>
                  <a:pt x="217" y="294"/>
                  <a:pt x="217" y="294"/>
                </a:cubicBezTo>
                <a:cubicBezTo>
                  <a:pt x="212" y="294"/>
                  <a:pt x="208" y="290"/>
                  <a:pt x="208" y="286"/>
                </a:cubicBezTo>
                <a:cubicBezTo>
                  <a:pt x="208" y="281"/>
                  <a:pt x="212" y="277"/>
                  <a:pt x="217" y="277"/>
                </a:cubicBezTo>
                <a:cubicBezTo>
                  <a:pt x="303" y="277"/>
                  <a:pt x="303" y="277"/>
                  <a:pt x="303" y="277"/>
                </a:cubicBezTo>
                <a:cubicBezTo>
                  <a:pt x="308" y="277"/>
                  <a:pt x="312" y="281"/>
                  <a:pt x="312" y="286"/>
                </a:cubicBezTo>
                <a:cubicBezTo>
                  <a:pt x="312" y="290"/>
                  <a:pt x="308" y="294"/>
                  <a:pt x="303" y="294"/>
                </a:cubicBezTo>
                <a:close/>
                <a:moveTo>
                  <a:pt x="260" y="260"/>
                </a:moveTo>
                <a:cubicBezTo>
                  <a:pt x="165" y="260"/>
                  <a:pt x="165" y="260"/>
                  <a:pt x="165" y="260"/>
                </a:cubicBezTo>
                <a:cubicBezTo>
                  <a:pt x="160" y="260"/>
                  <a:pt x="156" y="256"/>
                  <a:pt x="156" y="251"/>
                </a:cubicBezTo>
                <a:cubicBezTo>
                  <a:pt x="156" y="246"/>
                  <a:pt x="160" y="242"/>
                  <a:pt x="165" y="242"/>
                </a:cubicBezTo>
                <a:cubicBezTo>
                  <a:pt x="260" y="242"/>
                  <a:pt x="260" y="242"/>
                  <a:pt x="260" y="242"/>
                </a:cubicBezTo>
                <a:cubicBezTo>
                  <a:pt x="265" y="242"/>
                  <a:pt x="269" y="246"/>
                  <a:pt x="269" y="251"/>
                </a:cubicBezTo>
                <a:cubicBezTo>
                  <a:pt x="269" y="256"/>
                  <a:pt x="265" y="260"/>
                  <a:pt x="260" y="260"/>
                </a:cubicBezTo>
                <a:close/>
                <a:moveTo>
                  <a:pt x="191" y="286"/>
                </a:moveTo>
                <a:cubicBezTo>
                  <a:pt x="191" y="290"/>
                  <a:pt x="187" y="294"/>
                  <a:pt x="182" y="294"/>
                </a:cubicBezTo>
                <a:cubicBezTo>
                  <a:pt x="139" y="294"/>
                  <a:pt x="139" y="294"/>
                  <a:pt x="139" y="294"/>
                </a:cubicBezTo>
                <a:cubicBezTo>
                  <a:pt x="134" y="294"/>
                  <a:pt x="130" y="290"/>
                  <a:pt x="130" y="286"/>
                </a:cubicBezTo>
                <a:cubicBezTo>
                  <a:pt x="130" y="281"/>
                  <a:pt x="134" y="277"/>
                  <a:pt x="139" y="277"/>
                </a:cubicBezTo>
                <a:cubicBezTo>
                  <a:pt x="182" y="277"/>
                  <a:pt x="182" y="277"/>
                  <a:pt x="182" y="277"/>
                </a:cubicBezTo>
                <a:cubicBezTo>
                  <a:pt x="187" y="277"/>
                  <a:pt x="191" y="281"/>
                  <a:pt x="191" y="286"/>
                </a:cubicBezTo>
                <a:close/>
                <a:moveTo>
                  <a:pt x="133" y="107"/>
                </a:moveTo>
                <a:cubicBezTo>
                  <a:pt x="159" y="81"/>
                  <a:pt x="159" y="81"/>
                  <a:pt x="159" y="81"/>
                </a:cubicBezTo>
                <a:cubicBezTo>
                  <a:pt x="185" y="55"/>
                  <a:pt x="185" y="55"/>
                  <a:pt x="185" y="55"/>
                </a:cubicBezTo>
                <a:cubicBezTo>
                  <a:pt x="188" y="51"/>
                  <a:pt x="193" y="51"/>
                  <a:pt x="197" y="55"/>
                </a:cubicBezTo>
                <a:cubicBezTo>
                  <a:pt x="223" y="81"/>
                  <a:pt x="223" y="81"/>
                  <a:pt x="223" y="81"/>
                </a:cubicBezTo>
                <a:cubicBezTo>
                  <a:pt x="249" y="107"/>
                  <a:pt x="249" y="107"/>
                  <a:pt x="249" y="107"/>
                </a:cubicBezTo>
                <a:cubicBezTo>
                  <a:pt x="252" y="110"/>
                  <a:pt x="252" y="115"/>
                  <a:pt x="249" y="119"/>
                </a:cubicBezTo>
                <a:cubicBezTo>
                  <a:pt x="247" y="120"/>
                  <a:pt x="245" y="121"/>
                  <a:pt x="243" y="121"/>
                </a:cubicBezTo>
                <a:cubicBezTo>
                  <a:pt x="240" y="121"/>
                  <a:pt x="238" y="120"/>
                  <a:pt x="236" y="119"/>
                </a:cubicBezTo>
                <a:cubicBezTo>
                  <a:pt x="225" y="108"/>
                  <a:pt x="225" y="108"/>
                  <a:pt x="225" y="108"/>
                </a:cubicBezTo>
                <a:cubicBezTo>
                  <a:pt x="225" y="147"/>
                  <a:pt x="225" y="147"/>
                  <a:pt x="225" y="147"/>
                </a:cubicBezTo>
                <a:cubicBezTo>
                  <a:pt x="225" y="152"/>
                  <a:pt x="221" y="156"/>
                  <a:pt x="217" y="156"/>
                </a:cubicBezTo>
                <a:cubicBezTo>
                  <a:pt x="212" y="156"/>
                  <a:pt x="208" y="152"/>
                  <a:pt x="208" y="147"/>
                </a:cubicBezTo>
                <a:cubicBezTo>
                  <a:pt x="208" y="90"/>
                  <a:pt x="208" y="90"/>
                  <a:pt x="208" y="90"/>
                </a:cubicBezTo>
                <a:cubicBezTo>
                  <a:pt x="191" y="73"/>
                  <a:pt x="191" y="73"/>
                  <a:pt x="191" y="73"/>
                </a:cubicBezTo>
                <a:cubicBezTo>
                  <a:pt x="173" y="90"/>
                  <a:pt x="173" y="90"/>
                  <a:pt x="173" y="90"/>
                </a:cubicBezTo>
                <a:cubicBezTo>
                  <a:pt x="173" y="147"/>
                  <a:pt x="173" y="147"/>
                  <a:pt x="173" y="147"/>
                </a:cubicBezTo>
                <a:cubicBezTo>
                  <a:pt x="173" y="152"/>
                  <a:pt x="169" y="156"/>
                  <a:pt x="165" y="156"/>
                </a:cubicBezTo>
                <a:cubicBezTo>
                  <a:pt x="160" y="156"/>
                  <a:pt x="156" y="152"/>
                  <a:pt x="156" y="147"/>
                </a:cubicBezTo>
                <a:cubicBezTo>
                  <a:pt x="156" y="108"/>
                  <a:pt x="156" y="108"/>
                  <a:pt x="156" y="108"/>
                </a:cubicBezTo>
                <a:cubicBezTo>
                  <a:pt x="145" y="119"/>
                  <a:pt x="145" y="119"/>
                  <a:pt x="145" y="119"/>
                </a:cubicBezTo>
                <a:cubicBezTo>
                  <a:pt x="141" y="122"/>
                  <a:pt x="136" y="122"/>
                  <a:pt x="133" y="119"/>
                </a:cubicBezTo>
                <a:cubicBezTo>
                  <a:pt x="129" y="115"/>
                  <a:pt x="129" y="110"/>
                  <a:pt x="133" y="107"/>
                </a:cubicBezTo>
                <a:close/>
                <a:moveTo>
                  <a:pt x="130" y="208"/>
                </a:moveTo>
                <a:cubicBezTo>
                  <a:pt x="208" y="208"/>
                  <a:pt x="208" y="208"/>
                  <a:pt x="208" y="208"/>
                </a:cubicBezTo>
                <a:cubicBezTo>
                  <a:pt x="213" y="208"/>
                  <a:pt x="217" y="212"/>
                  <a:pt x="217" y="216"/>
                </a:cubicBezTo>
                <a:cubicBezTo>
                  <a:pt x="217" y="221"/>
                  <a:pt x="213" y="225"/>
                  <a:pt x="208" y="225"/>
                </a:cubicBezTo>
                <a:cubicBezTo>
                  <a:pt x="130" y="225"/>
                  <a:pt x="130" y="225"/>
                  <a:pt x="130" y="225"/>
                </a:cubicBezTo>
                <a:cubicBezTo>
                  <a:pt x="125" y="225"/>
                  <a:pt x="121" y="221"/>
                  <a:pt x="121" y="216"/>
                </a:cubicBezTo>
                <a:cubicBezTo>
                  <a:pt x="121" y="212"/>
                  <a:pt x="125" y="208"/>
                  <a:pt x="130" y="208"/>
                </a:cubicBezTo>
                <a:close/>
                <a:moveTo>
                  <a:pt x="61" y="208"/>
                </a:moveTo>
                <a:cubicBezTo>
                  <a:pt x="95" y="208"/>
                  <a:pt x="95" y="208"/>
                  <a:pt x="95" y="208"/>
                </a:cubicBezTo>
                <a:cubicBezTo>
                  <a:pt x="100" y="208"/>
                  <a:pt x="104" y="212"/>
                  <a:pt x="104" y="216"/>
                </a:cubicBezTo>
                <a:cubicBezTo>
                  <a:pt x="104" y="221"/>
                  <a:pt x="100" y="225"/>
                  <a:pt x="95" y="225"/>
                </a:cubicBezTo>
                <a:cubicBezTo>
                  <a:pt x="61" y="225"/>
                  <a:pt x="61" y="225"/>
                  <a:pt x="61" y="225"/>
                </a:cubicBezTo>
                <a:cubicBezTo>
                  <a:pt x="56" y="225"/>
                  <a:pt x="52" y="221"/>
                  <a:pt x="52" y="216"/>
                </a:cubicBezTo>
                <a:cubicBezTo>
                  <a:pt x="52" y="212"/>
                  <a:pt x="56" y="208"/>
                  <a:pt x="61" y="208"/>
                </a:cubicBezTo>
                <a:close/>
                <a:moveTo>
                  <a:pt x="61" y="242"/>
                </a:moveTo>
                <a:cubicBezTo>
                  <a:pt x="130" y="242"/>
                  <a:pt x="130" y="242"/>
                  <a:pt x="130" y="242"/>
                </a:cubicBezTo>
                <a:cubicBezTo>
                  <a:pt x="135" y="242"/>
                  <a:pt x="139" y="246"/>
                  <a:pt x="139" y="251"/>
                </a:cubicBezTo>
                <a:cubicBezTo>
                  <a:pt x="139" y="256"/>
                  <a:pt x="135" y="260"/>
                  <a:pt x="130" y="260"/>
                </a:cubicBezTo>
                <a:cubicBezTo>
                  <a:pt x="61" y="260"/>
                  <a:pt x="61" y="260"/>
                  <a:pt x="61" y="260"/>
                </a:cubicBezTo>
                <a:cubicBezTo>
                  <a:pt x="56" y="260"/>
                  <a:pt x="52" y="256"/>
                  <a:pt x="52" y="251"/>
                </a:cubicBezTo>
                <a:cubicBezTo>
                  <a:pt x="52" y="246"/>
                  <a:pt x="56" y="242"/>
                  <a:pt x="61" y="242"/>
                </a:cubicBezTo>
                <a:close/>
                <a:moveTo>
                  <a:pt x="61" y="277"/>
                </a:moveTo>
                <a:cubicBezTo>
                  <a:pt x="104" y="277"/>
                  <a:pt x="104" y="277"/>
                  <a:pt x="104" y="277"/>
                </a:cubicBezTo>
                <a:cubicBezTo>
                  <a:pt x="109" y="277"/>
                  <a:pt x="113" y="281"/>
                  <a:pt x="113" y="286"/>
                </a:cubicBezTo>
                <a:cubicBezTo>
                  <a:pt x="113" y="290"/>
                  <a:pt x="109" y="294"/>
                  <a:pt x="104" y="294"/>
                </a:cubicBezTo>
                <a:cubicBezTo>
                  <a:pt x="61" y="294"/>
                  <a:pt x="61" y="294"/>
                  <a:pt x="61" y="294"/>
                </a:cubicBezTo>
                <a:cubicBezTo>
                  <a:pt x="56" y="294"/>
                  <a:pt x="52" y="290"/>
                  <a:pt x="52" y="286"/>
                </a:cubicBezTo>
                <a:cubicBezTo>
                  <a:pt x="52" y="281"/>
                  <a:pt x="56" y="277"/>
                  <a:pt x="61" y="277"/>
                </a:cubicBezTo>
                <a:close/>
                <a:moveTo>
                  <a:pt x="78" y="329"/>
                </a:moveTo>
                <a:cubicBezTo>
                  <a:pt x="61" y="329"/>
                  <a:pt x="61" y="329"/>
                  <a:pt x="61" y="329"/>
                </a:cubicBezTo>
                <a:cubicBezTo>
                  <a:pt x="56" y="329"/>
                  <a:pt x="52" y="325"/>
                  <a:pt x="52" y="320"/>
                </a:cubicBezTo>
                <a:cubicBezTo>
                  <a:pt x="52" y="316"/>
                  <a:pt x="56" y="312"/>
                  <a:pt x="61" y="312"/>
                </a:cubicBezTo>
                <a:cubicBezTo>
                  <a:pt x="78" y="312"/>
                  <a:pt x="78" y="312"/>
                  <a:pt x="78" y="312"/>
                </a:cubicBezTo>
                <a:cubicBezTo>
                  <a:pt x="83" y="312"/>
                  <a:pt x="87" y="316"/>
                  <a:pt x="87" y="320"/>
                </a:cubicBezTo>
                <a:cubicBezTo>
                  <a:pt x="87" y="325"/>
                  <a:pt x="83" y="329"/>
                  <a:pt x="78" y="329"/>
                </a:cubicBezTo>
                <a:close/>
                <a:moveTo>
                  <a:pt x="156" y="329"/>
                </a:moveTo>
                <a:cubicBezTo>
                  <a:pt x="113" y="329"/>
                  <a:pt x="113" y="329"/>
                  <a:pt x="113" y="329"/>
                </a:cubicBezTo>
                <a:cubicBezTo>
                  <a:pt x="108" y="329"/>
                  <a:pt x="104" y="325"/>
                  <a:pt x="104" y="320"/>
                </a:cubicBezTo>
                <a:cubicBezTo>
                  <a:pt x="104" y="316"/>
                  <a:pt x="108" y="312"/>
                  <a:pt x="113" y="312"/>
                </a:cubicBezTo>
                <a:cubicBezTo>
                  <a:pt x="156" y="312"/>
                  <a:pt x="156" y="312"/>
                  <a:pt x="156" y="312"/>
                </a:cubicBezTo>
                <a:cubicBezTo>
                  <a:pt x="161" y="312"/>
                  <a:pt x="165" y="316"/>
                  <a:pt x="165" y="320"/>
                </a:cubicBezTo>
                <a:cubicBezTo>
                  <a:pt x="165" y="325"/>
                  <a:pt x="161" y="329"/>
                  <a:pt x="156" y="329"/>
                </a:cubicBezTo>
                <a:close/>
                <a:moveTo>
                  <a:pt x="182" y="320"/>
                </a:moveTo>
                <a:cubicBezTo>
                  <a:pt x="182" y="316"/>
                  <a:pt x="186" y="312"/>
                  <a:pt x="191" y="312"/>
                </a:cubicBezTo>
                <a:cubicBezTo>
                  <a:pt x="234" y="312"/>
                  <a:pt x="234" y="312"/>
                  <a:pt x="234" y="312"/>
                </a:cubicBezTo>
                <a:cubicBezTo>
                  <a:pt x="239" y="312"/>
                  <a:pt x="243" y="316"/>
                  <a:pt x="243" y="320"/>
                </a:cubicBezTo>
                <a:cubicBezTo>
                  <a:pt x="243" y="325"/>
                  <a:pt x="239" y="329"/>
                  <a:pt x="234" y="329"/>
                </a:cubicBezTo>
                <a:cubicBezTo>
                  <a:pt x="191" y="329"/>
                  <a:pt x="191" y="329"/>
                  <a:pt x="191" y="329"/>
                </a:cubicBezTo>
                <a:cubicBezTo>
                  <a:pt x="186" y="329"/>
                  <a:pt x="182" y="325"/>
                  <a:pt x="182" y="320"/>
                </a:cubicBezTo>
                <a:close/>
                <a:moveTo>
                  <a:pt x="320" y="459"/>
                </a:moveTo>
                <a:cubicBezTo>
                  <a:pt x="225" y="459"/>
                  <a:pt x="225" y="459"/>
                  <a:pt x="225" y="459"/>
                </a:cubicBezTo>
                <a:cubicBezTo>
                  <a:pt x="221" y="459"/>
                  <a:pt x="217" y="455"/>
                  <a:pt x="217" y="450"/>
                </a:cubicBezTo>
                <a:cubicBezTo>
                  <a:pt x="217" y="445"/>
                  <a:pt x="221" y="441"/>
                  <a:pt x="225" y="441"/>
                </a:cubicBezTo>
                <a:cubicBezTo>
                  <a:pt x="320" y="441"/>
                  <a:pt x="320" y="441"/>
                  <a:pt x="320" y="441"/>
                </a:cubicBezTo>
                <a:cubicBezTo>
                  <a:pt x="325" y="441"/>
                  <a:pt x="329" y="445"/>
                  <a:pt x="329" y="450"/>
                </a:cubicBezTo>
                <a:cubicBezTo>
                  <a:pt x="329" y="455"/>
                  <a:pt x="325" y="459"/>
                  <a:pt x="320" y="459"/>
                </a:cubicBezTo>
                <a:close/>
                <a:moveTo>
                  <a:pt x="320" y="260"/>
                </a:moveTo>
                <a:cubicBezTo>
                  <a:pt x="295" y="260"/>
                  <a:pt x="295" y="260"/>
                  <a:pt x="295" y="260"/>
                </a:cubicBezTo>
                <a:cubicBezTo>
                  <a:pt x="290" y="260"/>
                  <a:pt x="286" y="256"/>
                  <a:pt x="286" y="251"/>
                </a:cubicBezTo>
                <a:cubicBezTo>
                  <a:pt x="286" y="246"/>
                  <a:pt x="290" y="242"/>
                  <a:pt x="295" y="242"/>
                </a:cubicBezTo>
                <a:cubicBezTo>
                  <a:pt x="320" y="242"/>
                  <a:pt x="320" y="242"/>
                  <a:pt x="320" y="242"/>
                </a:cubicBezTo>
                <a:cubicBezTo>
                  <a:pt x="325" y="242"/>
                  <a:pt x="329" y="246"/>
                  <a:pt x="329" y="251"/>
                </a:cubicBezTo>
                <a:cubicBezTo>
                  <a:pt x="329" y="256"/>
                  <a:pt x="325" y="260"/>
                  <a:pt x="320" y="2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" name="Freeform 28"/>
          <p:cNvSpPr>
            <a:spLocks noEditPoints="1"/>
          </p:cNvSpPr>
          <p:nvPr/>
        </p:nvSpPr>
        <p:spPr bwMode="auto">
          <a:xfrm>
            <a:off x="17648509" y="10183263"/>
            <a:ext cx="350660" cy="477350"/>
          </a:xfrm>
          <a:custGeom>
            <a:avLst/>
            <a:gdLst>
              <a:gd name="T0" fmla="*/ 17 w 380"/>
              <a:gd name="T1" fmla="*/ 0 h 519"/>
              <a:gd name="T2" fmla="*/ 0 w 380"/>
              <a:gd name="T3" fmla="*/ 502 h 519"/>
              <a:gd name="T4" fmla="*/ 363 w 380"/>
              <a:gd name="T5" fmla="*/ 519 h 519"/>
              <a:gd name="T6" fmla="*/ 380 w 380"/>
              <a:gd name="T7" fmla="*/ 17 h 519"/>
              <a:gd name="T8" fmla="*/ 147 w 380"/>
              <a:gd name="T9" fmla="*/ 467 h 519"/>
              <a:gd name="T10" fmla="*/ 52 w 380"/>
              <a:gd name="T11" fmla="*/ 459 h 519"/>
              <a:gd name="T12" fmla="*/ 147 w 380"/>
              <a:gd name="T13" fmla="*/ 450 h 519"/>
              <a:gd name="T14" fmla="*/ 147 w 380"/>
              <a:gd name="T15" fmla="*/ 467 h 519"/>
              <a:gd name="T16" fmla="*/ 60 w 380"/>
              <a:gd name="T17" fmla="*/ 433 h 519"/>
              <a:gd name="T18" fmla="*/ 60 w 380"/>
              <a:gd name="T19" fmla="*/ 416 h 519"/>
              <a:gd name="T20" fmla="*/ 190 w 380"/>
              <a:gd name="T21" fmla="*/ 424 h 519"/>
              <a:gd name="T22" fmla="*/ 52 w 380"/>
              <a:gd name="T23" fmla="*/ 355 h 519"/>
              <a:gd name="T24" fmla="*/ 147 w 380"/>
              <a:gd name="T25" fmla="*/ 346 h 519"/>
              <a:gd name="T26" fmla="*/ 147 w 380"/>
              <a:gd name="T27" fmla="*/ 364 h 519"/>
              <a:gd name="T28" fmla="*/ 52 w 380"/>
              <a:gd name="T29" fmla="*/ 355 h 519"/>
              <a:gd name="T30" fmla="*/ 60 w 380"/>
              <a:gd name="T31" fmla="*/ 329 h 519"/>
              <a:gd name="T32" fmla="*/ 60 w 380"/>
              <a:gd name="T33" fmla="*/ 312 h 519"/>
              <a:gd name="T34" fmla="*/ 190 w 380"/>
              <a:gd name="T35" fmla="*/ 320 h 519"/>
              <a:gd name="T36" fmla="*/ 52 w 380"/>
              <a:gd name="T37" fmla="*/ 251 h 519"/>
              <a:gd name="T38" fmla="*/ 147 w 380"/>
              <a:gd name="T39" fmla="*/ 242 h 519"/>
              <a:gd name="T40" fmla="*/ 147 w 380"/>
              <a:gd name="T41" fmla="*/ 260 h 519"/>
              <a:gd name="T42" fmla="*/ 52 w 380"/>
              <a:gd name="T43" fmla="*/ 251 h 519"/>
              <a:gd name="T44" fmla="*/ 60 w 380"/>
              <a:gd name="T45" fmla="*/ 225 h 519"/>
              <a:gd name="T46" fmla="*/ 60 w 380"/>
              <a:gd name="T47" fmla="*/ 208 h 519"/>
              <a:gd name="T48" fmla="*/ 190 w 380"/>
              <a:gd name="T49" fmla="*/ 216 h 519"/>
              <a:gd name="T50" fmla="*/ 216 w 380"/>
              <a:gd name="T51" fmla="*/ 147 h 519"/>
              <a:gd name="T52" fmla="*/ 207 w 380"/>
              <a:gd name="T53" fmla="*/ 82 h 519"/>
              <a:gd name="T54" fmla="*/ 173 w 380"/>
              <a:gd name="T55" fmla="*/ 82 h 519"/>
              <a:gd name="T56" fmla="*/ 164 w 380"/>
              <a:gd name="T57" fmla="*/ 147 h 519"/>
              <a:gd name="T58" fmla="*/ 155 w 380"/>
              <a:gd name="T59" fmla="*/ 99 h 519"/>
              <a:gd name="T60" fmla="*/ 132 w 380"/>
              <a:gd name="T61" fmla="*/ 110 h 519"/>
              <a:gd name="T62" fmla="*/ 158 w 380"/>
              <a:gd name="T63" fmla="*/ 72 h 519"/>
              <a:gd name="T64" fmla="*/ 184 w 380"/>
              <a:gd name="T65" fmla="*/ 46 h 519"/>
              <a:gd name="T66" fmla="*/ 222 w 380"/>
              <a:gd name="T67" fmla="*/ 72 h 519"/>
              <a:gd name="T68" fmla="*/ 248 w 380"/>
              <a:gd name="T69" fmla="*/ 98 h 519"/>
              <a:gd name="T70" fmla="*/ 242 w 380"/>
              <a:gd name="T71" fmla="*/ 113 h 519"/>
              <a:gd name="T72" fmla="*/ 225 w 380"/>
              <a:gd name="T73" fmla="*/ 99 h 519"/>
              <a:gd name="T74" fmla="*/ 216 w 380"/>
              <a:gd name="T75" fmla="*/ 147 h 519"/>
              <a:gd name="T76" fmla="*/ 266 w 380"/>
              <a:gd name="T77" fmla="*/ 464 h 519"/>
              <a:gd name="T78" fmla="*/ 259 w 380"/>
              <a:gd name="T79" fmla="*/ 467 h 519"/>
              <a:gd name="T80" fmla="*/ 227 w 380"/>
              <a:gd name="T81" fmla="*/ 439 h 519"/>
              <a:gd name="T82" fmla="*/ 239 w 380"/>
              <a:gd name="T83" fmla="*/ 427 h 519"/>
              <a:gd name="T84" fmla="*/ 296 w 380"/>
              <a:gd name="T85" fmla="*/ 393 h 519"/>
              <a:gd name="T86" fmla="*/ 310 w 380"/>
              <a:gd name="T87" fmla="*/ 403 h 519"/>
              <a:gd name="T88" fmla="*/ 266 w 380"/>
              <a:gd name="T89" fmla="*/ 360 h 519"/>
              <a:gd name="T90" fmla="*/ 259 w 380"/>
              <a:gd name="T91" fmla="*/ 364 h 519"/>
              <a:gd name="T92" fmla="*/ 227 w 380"/>
              <a:gd name="T93" fmla="*/ 335 h 519"/>
              <a:gd name="T94" fmla="*/ 239 w 380"/>
              <a:gd name="T95" fmla="*/ 323 h 519"/>
              <a:gd name="T96" fmla="*/ 296 w 380"/>
              <a:gd name="T97" fmla="*/ 289 h 519"/>
              <a:gd name="T98" fmla="*/ 310 w 380"/>
              <a:gd name="T99" fmla="*/ 299 h 519"/>
              <a:gd name="T100" fmla="*/ 266 w 380"/>
              <a:gd name="T101" fmla="*/ 256 h 519"/>
              <a:gd name="T102" fmla="*/ 259 w 380"/>
              <a:gd name="T103" fmla="*/ 260 h 519"/>
              <a:gd name="T104" fmla="*/ 227 w 380"/>
              <a:gd name="T105" fmla="*/ 231 h 519"/>
              <a:gd name="T106" fmla="*/ 239 w 380"/>
              <a:gd name="T107" fmla="*/ 219 h 519"/>
              <a:gd name="T108" fmla="*/ 296 w 380"/>
              <a:gd name="T109" fmla="*/ 185 h 519"/>
              <a:gd name="T110" fmla="*/ 310 w 380"/>
              <a:gd name="T111" fmla="*/ 196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80" h="519">
                <a:moveTo>
                  <a:pt x="363" y="0"/>
                </a:moveTo>
                <a:cubicBezTo>
                  <a:pt x="17" y="0"/>
                  <a:pt x="17" y="0"/>
                  <a:pt x="17" y="0"/>
                </a:cubicBezTo>
                <a:cubicBezTo>
                  <a:pt x="7" y="0"/>
                  <a:pt x="0" y="8"/>
                  <a:pt x="0" y="17"/>
                </a:cubicBezTo>
                <a:cubicBezTo>
                  <a:pt x="0" y="502"/>
                  <a:pt x="0" y="502"/>
                  <a:pt x="0" y="502"/>
                </a:cubicBezTo>
                <a:cubicBezTo>
                  <a:pt x="0" y="512"/>
                  <a:pt x="7" y="519"/>
                  <a:pt x="17" y="519"/>
                </a:cubicBezTo>
                <a:cubicBezTo>
                  <a:pt x="363" y="519"/>
                  <a:pt x="363" y="519"/>
                  <a:pt x="363" y="519"/>
                </a:cubicBezTo>
                <a:cubicBezTo>
                  <a:pt x="373" y="519"/>
                  <a:pt x="380" y="512"/>
                  <a:pt x="380" y="502"/>
                </a:cubicBezTo>
                <a:cubicBezTo>
                  <a:pt x="380" y="17"/>
                  <a:pt x="380" y="17"/>
                  <a:pt x="380" y="17"/>
                </a:cubicBezTo>
                <a:cubicBezTo>
                  <a:pt x="380" y="8"/>
                  <a:pt x="373" y="0"/>
                  <a:pt x="363" y="0"/>
                </a:cubicBezTo>
                <a:close/>
                <a:moveTo>
                  <a:pt x="147" y="467"/>
                </a:moveTo>
                <a:cubicBezTo>
                  <a:pt x="60" y="467"/>
                  <a:pt x="60" y="467"/>
                  <a:pt x="60" y="467"/>
                </a:cubicBezTo>
                <a:cubicBezTo>
                  <a:pt x="55" y="467"/>
                  <a:pt x="52" y="464"/>
                  <a:pt x="52" y="459"/>
                </a:cubicBezTo>
                <a:cubicBezTo>
                  <a:pt x="52" y="454"/>
                  <a:pt x="55" y="450"/>
                  <a:pt x="60" y="450"/>
                </a:cubicBezTo>
                <a:cubicBezTo>
                  <a:pt x="147" y="450"/>
                  <a:pt x="147" y="450"/>
                  <a:pt x="147" y="450"/>
                </a:cubicBezTo>
                <a:cubicBezTo>
                  <a:pt x="152" y="450"/>
                  <a:pt x="155" y="454"/>
                  <a:pt x="155" y="459"/>
                </a:cubicBezTo>
                <a:cubicBezTo>
                  <a:pt x="155" y="464"/>
                  <a:pt x="152" y="467"/>
                  <a:pt x="147" y="467"/>
                </a:cubicBezTo>
                <a:close/>
                <a:moveTo>
                  <a:pt x="181" y="433"/>
                </a:moveTo>
                <a:cubicBezTo>
                  <a:pt x="60" y="433"/>
                  <a:pt x="60" y="433"/>
                  <a:pt x="60" y="433"/>
                </a:cubicBezTo>
                <a:cubicBezTo>
                  <a:pt x="55" y="433"/>
                  <a:pt x="52" y="429"/>
                  <a:pt x="52" y="424"/>
                </a:cubicBezTo>
                <a:cubicBezTo>
                  <a:pt x="52" y="419"/>
                  <a:pt x="55" y="416"/>
                  <a:pt x="60" y="416"/>
                </a:cubicBezTo>
                <a:cubicBezTo>
                  <a:pt x="181" y="416"/>
                  <a:pt x="181" y="416"/>
                  <a:pt x="181" y="416"/>
                </a:cubicBezTo>
                <a:cubicBezTo>
                  <a:pt x="186" y="416"/>
                  <a:pt x="190" y="419"/>
                  <a:pt x="190" y="424"/>
                </a:cubicBezTo>
                <a:cubicBezTo>
                  <a:pt x="190" y="429"/>
                  <a:pt x="186" y="433"/>
                  <a:pt x="181" y="433"/>
                </a:cubicBezTo>
                <a:close/>
                <a:moveTo>
                  <a:pt x="52" y="355"/>
                </a:moveTo>
                <a:cubicBezTo>
                  <a:pt x="52" y="350"/>
                  <a:pt x="55" y="346"/>
                  <a:pt x="60" y="346"/>
                </a:cubicBezTo>
                <a:cubicBezTo>
                  <a:pt x="147" y="346"/>
                  <a:pt x="147" y="346"/>
                  <a:pt x="147" y="346"/>
                </a:cubicBezTo>
                <a:cubicBezTo>
                  <a:pt x="152" y="346"/>
                  <a:pt x="155" y="350"/>
                  <a:pt x="155" y="355"/>
                </a:cubicBezTo>
                <a:cubicBezTo>
                  <a:pt x="155" y="360"/>
                  <a:pt x="152" y="364"/>
                  <a:pt x="147" y="364"/>
                </a:cubicBezTo>
                <a:cubicBezTo>
                  <a:pt x="60" y="364"/>
                  <a:pt x="60" y="364"/>
                  <a:pt x="60" y="364"/>
                </a:cubicBezTo>
                <a:cubicBezTo>
                  <a:pt x="55" y="364"/>
                  <a:pt x="52" y="360"/>
                  <a:pt x="52" y="355"/>
                </a:cubicBezTo>
                <a:close/>
                <a:moveTo>
                  <a:pt x="181" y="329"/>
                </a:moveTo>
                <a:cubicBezTo>
                  <a:pt x="60" y="329"/>
                  <a:pt x="60" y="329"/>
                  <a:pt x="60" y="329"/>
                </a:cubicBezTo>
                <a:cubicBezTo>
                  <a:pt x="55" y="329"/>
                  <a:pt x="52" y="325"/>
                  <a:pt x="52" y="320"/>
                </a:cubicBezTo>
                <a:cubicBezTo>
                  <a:pt x="52" y="316"/>
                  <a:pt x="55" y="312"/>
                  <a:pt x="60" y="312"/>
                </a:cubicBezTo>
                <a:cubicBezTo>
                  <a:pt x="181" y="312"/>
                  <a:pt x="181" y="312"/>
                  <a:pt x="181" y="312"/>
                </a:cubicBezTo>
                <a:cubicBezTo>
                  <a:pt x="186" y="312"/>
                  <a:pt x="190" y="316"/>
                  <a:pt x="190" y="320"/>
                </a:cubicBezTo>
                <a:cubicBezTo>
                  <a:pt x="190" y="325"/>
                  <a:pt x="186" y="329"/>
                  <a:pt x="181" y="329"/>
                </a:cubicBezTo>
                <a:close/>
                <a:moveTo>
                  <a:pt x="52" y="251"/>
                </a:moveTo>
                <a:cubicBezTo>
                  <a:pt x="52" y="246"/>
                  <a:pt x="55" y="242"/>
                  <a:pt x="60" y="242"/>
                </a:cubicBezTo>
                <a:cubicBezTo>
                  <a:pt x="147" y="242"/>
                  <a:pt x="147" y="242"/>
                  <a:pt x="147" y="242"/>
                </a:cubicBezTo>
                <a:cubicBezTo>
                  <a:pt x="152" y="242"/>
                  <a:pt x="155" y="246"/>
                  <a:pt x="155" y="251"/>
                </a:cubicBezTo>
                <a:cubicBezTo>
                  <a:pt x="155" y="256"/>
                  <a:pt x="152" y="260"/>
                  <a:pt x="147" y="260"/>
                </a:cubicBezTo>
                <a:cubicBezTo>
                  <a:pt x="60" y="260"/>
                  <a:pt x="60" y="260"/>
                  <a:pt x="60" y="260"/>
                </a:cubicBezTo>
                <a:cubicBezTo>
                  <a:pt x="55" y="260"/>
                  <a:pt x="52" y="256"/>
                  <a:pt x="52" y="251"/>
                </a:cubicBezTo>
                <a:close/>
                <a:moveTo>
                  <a:pt x="181" y="225"/>
                </a:moveTo>
                <a:cubicBezTo>
                  <a:pt x="60" y="225"/>
                  <a:pt x="60" y="225"/>
                  <a:pt x="60" y="225"/>
                </a:cubicBezTo>
                <a:cubicBezTo>
                  <a:pt x="55" y="225"/>
                  <a:pt x="52" y="221"/>
                  <a:pt x="52" y="216"/>
                </a:cubicBezTo>
                <a:cubicBezTo>
                  <a:pt x="52" y="212"/>
                  <a:pt x="55" y="208"/>
                  <a:pt x="60" y="208"/>
                </a:cubicBezTo>
                <a:cubicBezTo>
                  <a:pt x="181" y="208"/>
                  <a:pt x="181" y="208"/>
                  <a:pt x="181" y="208"/>
                </a:cubicBezTo>
                <a:cubicBezTo>
                  <a:pt x="186" y="208"/>
                  <a:pt x="190" y="212"/>
                  <a:pt x="190" y="216"/>
                </a:cubicBezTo>
                <a:cubicBezTo>
                  <a:pt x="190" y="221"/>
                  <a:pt x="186" y="225"/>
                  <a:pt x="181" y="225"/>
                </a:cubicBezTo>
                <a:close/>
                <a:moveTo>
                  <a:pt x="216" y="147"/>
                </a:moveTo>
                <a:cubicBezTo>
                  <a:pt x="211" y="147"/>
                  <a:pt x="207" y="143"/>
                  <a:pt x="207" y="139"/>
                </a:cubicBezTo>
                <a:cubicBezTo>
                  <a:pt x="207" y="82"/>
                  <a:pt x="207" y="82"/>
                  <a:pt x="207" y="82"/>
                </a:cubicBezTo>
                <a:cubicBezTo>
                  <a:pt x="190" y="64"/>
                  <a:pt x="190" y="64"/>
                  <a:pt x="190" y="64"/>
                </a:cubicBezTo>
                <a:cubicBezTo>
                  <a:pt x="173" y="82"/>
                  <a:pt x="173" y="82"/>
                  <a:pt x="173" y="82"/>
                </a:cubicBezTo>
                <a:cubicBezTo>
                  <a:pt x="173" y="139"/>
                  <a:pt x="173" y="139"/>
                  <a:pt x="173" y="139"/>
                </a:cubicBezTo>
                <a:cubicBezTo>
                  <a:pt x="173" y="143"/>
                  <a:pt x="169" y="147"/>
                  <a:pt x="164" y="147"/>
                </a:cubicBezTo>
                <a:cubicBezTo>
                  <a:pt x="159" y="147"/>
                  <a:pt x="155" y="143"/>
                  <a:pt x="155" y="139"/>
                </a:cubicBezTo>
                <a:cubicBezTo>
                  <a:pt x="155" y="99"/>
                  <a:pt x="155" y="99"/>
                  <a:pt x="155" y="99"/>
                </a:cubicBezTo>
                <a:cubicBezTo>
                  <a:pt x="144" y="110"/>
                  <a:pt x="144" y="110"/>
                  <a:pt x="144" y="110"/>
                </a:cubicBezTo>
                <a:cubicBezTo>
                  <a:pt x="141" y="113"/>
                  <a:pt x="135" y="113"/>
                  <a:pt x="132" y="110"/>
                </a:cubicBezTo>
                <a:cubicBezTo>
                  <a:pt x="129" y="107"/>
                  <a:pt x="129" y="101"/>
                  <a:pt x="132" y="98"/>
                </a:cubicBezTo>
                <a:cubicBezTo>
                  <a:pt x="158" y="72"/>
                  <a:pt x="158" y="72"/>
                  <a:pt x="158" y="72"/>
                </a:cubicBezTo>
                <a:cubicBezTo>
                  <a:pt x="158" y="72"/>
                  <a:pt x="158" y="72"/>
                  <a:pt x="158" y="72"/>
                </a:cubicBezTo>
                <a:cubicBezTo>
                  <a:pt x="184" y="46"/>
                  <a:pt x="184" y="46"/>
                  <a:pt x="184" y="46"/>
                </a:cubicBezTo>
                <a:cubicBezTo>
                  <a:pt x="187" y="43"/>
                  <a:pt x="193" y="43"/>
                  <a:pt x="196" y="46"/>
                </a:cubicBezTo>
                <a:cubicBezTo>
                  <a:pt x="222" y="72"/>
                  <a:pt x="222" y="72"/>
                  <a:pt x="222" y="72"/>
                </a:cubicBezTo>
                <a:cubicBezTo>
                  <a:pt x="222" y="72"/>
                  <a:pt x="222" y="72"/>
                  <a:pt x="222" y="72"/>
                </a:cubicBezTo>
                <a:cubicBezTo>
                  <a:pt x="248" y="98"/>
                  <a:pt x="248" y="98"/>
                  <a:pt x="248" y="98"/>
                </a:cubicBezTo>
                <a:cubicBezTo>
                  <a:pt x="251" y="101"/>
                  <a:pt x="251" y="107"/>
                  <a:pt x="248" y="110"/>
                </a:cubicBezTo>
                <a:cubicBezTo>
                  <a:pt x="246" y="112"/>
                  <a:pt x="244" y="113"/>
                  <a:pt x="242" y="113"/>
                </a:cubicBezTo>
                <a:cubicBezTo>
                  <a:pt x="240" y="113"/>
                  <a:pt x="238" y="112"/>
                  <a:pt x="236" y="110"/>
                </a:cubicBezTo>
                <a:cubicBezTo>
                  <a:pt x="225" y="99"/>
                  <a:pt x="225" y="99"/>
                  <a:pt x="225" y="99"/>
                </a:cubicBezTo>
                <a:cubicBezTo>
                  <a:pt x="225" y="139"/>
                  <a:pt x="225" y="139"/>
                  <a:pt x="225" y="139"/>
                </a:cubicBezTo>
                <a:cubicBezTo>
                  <a:pt x="225" y="143"/>
                  <a:pt x="221" y="147"/>
                  <a:pt x="216" y="147"/>
                </a:cubicBezTo>
                <a:close/>
                <a:moveTo>
                  <a:pt x="310" y="403"/>
                </a:moveTo>
                <a:cubicBezTo>
                  <a:pt x="266" y="464"/>
                  <a:pt x="266" y="464"/>
                  <a:pt x="266" y="464"/>
                </a:cubicBezTo>
                <a:cubicBezTo>
                  <a:pt x="265" y="466"/>
                  <a:pt x="263" y="467"/>
                  <a:pt x="260" y="467"/>
                </a:cubicBezTo>
                <a:cubicBezTo>
                  <a:pt x="260" y="467"/>
                  <a:pt x="260" y="467"/>
                  <a:pt x="259" y="467"/>
                </a:cubicBezTo>
                <a:cubicBezTo>
                  <a:pt x="257" y="467"/>
                  <a:pt x="255" y="467"/>
                  <a:pt x="253" y="465"/>
                </a:cubicBezTo>
                <a:cubicBezTo>
                  <a:pt x="227" y="439"/>
                  <a:pt x="227" y="439"/>
                  <a:pt x="227" y="439"/>
                </a:cubicBezTo>
                <a:cubicBezTo>
                  <a:pt x="224" y="436"/>
                  <a:pt x="224" y="430"/>
                  <a:pt x="227" y="427"/>
                </a:cubicBezTo>
                <a:cubicBezTo>
                  <a:pt x="231" y="423"/>
                  <a:pt x="236" y="423"/>
                  <a:pt x="239" y="427"/>
                </a:cubicBezTo>
                <a:cubicBezTo>
                  <a:pt x="258" y="445"/>
                  <a:pt x="258" y="445"/>
                  <a:pt x="258" y="445"/>
                </a:cubicBezTo>
                <a:cubicBezTo>
                  <a:pt x="296" y="393"/>
                  <a:pt x="296" y="393"/>
                  <a:pt x="296" y="393"/>
                </a:cubicBezTo>
                <a:cubicBezTo>
                  <a:pt x="298" y="389"/>
                  <a:pt x="304" y="388"/>
                  <a:pt x="308" y="391"/>
                </a:cubicBezTo>
                <a:cubicBezTo>
                  <a:pt x="311" y="394"/>
                  <a:pt x="312" y="399"/>
                  <a:pt x="310" y="403"/>
                </a:cubicBezTo>
                <a:close/>
                <a:moveTo>
                  <a:pt x="310" y="299"/>
                </a:moveTo>
                <a:cubicBezTo>
                  <a:pt x="266" y="360"/>
                  <a:pt x="266" y="360"/>
                  <a:pt x="266" y="360"/>
                </a:cubicBezTo>
                <a:cubicBezTo>
                  <a:pt x="265" y="362"/>
                  <a:pt x="263" y="363"/>
                  <a:pt x="260" y="364"/>
                </a:cubicBezTo>
                <a:cubicBezTo>
                  <a:pt x="260" y="364"/>
                  <a:pt x="260" y="364"/>
                  <a:pt x="259" y="364"/>
                </a:cubicBezTo>
                <a:cubicBezTo>
                  <a:pt x="257" y="364"/>
                  <a:pt x="255" y="363"/>
                  <a:pt x="253" y="361"/>
                </a:cubicBezTo>
                <a:cubicBezTo>
                  <a:pt x="227" y="335"/>
                  <a:pt x="227" y="335"/>
                  <a:pt x="227" y="335"/>
                </a:cubicBezTo>
                <a:cubicBezTo>
                  <a:pt x="224" y="332"/>
                  <a:pt x="224" y="326"/>
                  <a:pt x="227" y="323"/>
                </a:cubicBezTo>
                <a:cubicBezTo>
                  <a:pt x="231" y="319"/>
                  <a:pt x="236" y="319"/>
                  <a:pt x="239" y="323"/>
                </a:cubicBezTo>
                <a:cubicBezTo>
                  <a:pt x="258" y="342"/>
                  <a:pt x="258" y="342"/>
                  <a:pt x="258" y="342"/>
                </a:cubicBezTo>
                <a:cubicBezTo>
                  <a:pt x="296" y="289"/>
                  <a:pt x="296" y="289"/>
                  <a:pt x="296" y="289"/>
                </a:cubicBezTo>
                <a:cubicBezTo>
                  <a:pt x="298" y="285"/>
                  <a:pt x="304" y="285"/>
                  <a:pt x="308" y="287"/>
                </a:cubicBezTo>
                <a:cubicBezTo>
                  <a:pt x="311" y="290"/>
                  <a:pt x="312" y="296"/>
                  <a:pt x="310" y="299"/>
                </a:cubicBezTo>
                <a:close/>
                <a:moveTo>
                  <a:pt x="310" y="196"/>
                </a:moveTo>
                <a:cubicBezTo>
                  <a:pt x="266" y="256"/>
                  <a:pt x="266" y="256"/>
                  <a:pt x="266" y="256"/>
                </a:cubicBezTo>
                <a:cubicBezTo>
                  <a:pt x="265" y="258"/>
                  <a:pt x="263" y="260"/>
                  <a:pt x="260" y="260"/>
                </a:cubicBezTo>
                <a:cubicBezTo>
                  <a:pt x="260" y="260"/>
                  <a:pt x="260" y="260"/>
                  <a:pt x="259" y="260"/>
                </a:cubicBezTo>
                <a:cubicBezTo>
                  <a:pt x="257" y="260"/>
                  <a:pt x="255" y="259"/>
                  <a:pt x="253" y="257"/>
                </a:cubicBezTo>
                <a:cubicBezTo>
                  <a:pt x="227" y="231"/>
                  <a:pt x="227" y="231"/>
                  <a:pt x="227" y="231"/>
                </a:cubicBezTo>
                <a:cubicBezTo>
                  <a:pt x="224" y="228"/>
                  <a:pt x="224" y="222"/>
                  <a:pt x="227" y="219"/>
                </a:cubicBezTo>
                <a:cubicBezTo>
                  <a:pt x="231" y="216"/>
                  <a:pt x="236" y="216"/>
                  <a:pt x="239" y="219"/>
                </a:cubicBezTo>
                <a:cubicBezTo>
                  <a:pt x="258" y="238"/>
                  <a:pt x="258" y="238"/>
                  <a:pt x="258" y="238"/>
                </a:cubicBezTo>
                <a:cubicBezTo>
                  <a:pt x="296" y="185"/>
                  <a:pt x="296" y="185"/>
                  <a:pt x="296" y="185"/>
                </a:cubicBezTo>
                <a:cubicBezTo>
                  <a:pt x="298" y="182"/>
                  <a:pt x="304" y="181"/>
                  <a:pt x="308" y="183"/>
                </a:cubicBezTo>
                <a:cubicBezTo>
                  <a:pt x="311" y="186"/>
                  <a:pt x="312" y="192"/>
                  <a:pt x="310" y="1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" name="Freeform 29"/>
          <p:cNvSpPr>
            <a:spLocks noEditPoints="1"/>
          </p:cNvSpPr>
          <p:nvPr/>
        </p:nvSpPr>
        <p:spPr bwMode="auto">
          <a:xfrm>
            <a:off x="15384735" y="10183263"/>
            <a:ext cx="350660" cy="477350"/>
          </a:xfrm>
          <a:custGeom>
            <a:avLst/>
            <a:gdLst>
              <a:gd name="T0" fmla="*/ 17 w 381"/>
              <a:gd name="T1" fmla="*/ 0 h 519"/>
              <a:gd name="T2" fmla="*/ 0 w 381"/>
              <a:gd name="T3" fmla="*/ 502 h 519"/>
              <a:gd name="T4" fmla="*/ 364 w 381"/>
              <a:gd name="T5" fmla="*/ 519 h 519"/>
              <a:gd name="T6" fmla="*/ 381 w 381"/>
              <a:gd name="T7" fmla="*/ 17 h 519"/>
              <a:gd name="T8" fmla="*/ 147 w 381"/>
              <a:gd name="T9" fmla="*/ 467 h 519"/>
              <a:gd name="T10" fmla="*/ 52 w 381"/>
              <a:gd name="T11" fmla="*/ 459 h 519"/>
              <a:gd name="T12" fmla="*/ 147 w 381"/>
              <a:gd name="T13" fmla="*/ 450 h 519"/>
              <a:gd name="T14" fmla="*/ 147 w 381"/>
              <a:gd name="T15" fmla="*/ 467 h 519"/>
              <a:gd name="T16" fmla="*/ 61 w 381"/>
              <a:gd name="T17" fmla="*/ 433 h 519"/>
              <a:gd name="T18" fmla="*/ 61 w 381"/>
              <a:gd name="T19" fmla="*/ 416 h 519"/>
              <a:gd name="T20" fmla="*/ 190 w 381"/>
              <a:gd name="T21" fmla="*/ 424 h 519"/>
              <a:gd name="T22" fmla="*/ 52 w 381"/>
              <a:gd name="T23" fmla="*/ 355 h 519"/>
              <a:gd name="T24" fmla="*/ 147 w 381"/>
              <a:gd name="T25" fmla="*/ 346 h 519"/>
              <a:gd name="T26" fmla="*/ 147 w 381"/>
              <a:gd name="T27" fmla="*/ 364 h 519"/>
              <a:gd name="T28" fmla="*/ 52 w 381"/>
              <a:gd name="T29" fmla="*/ 355 h 519"/>
              <a:gd name="T30" fmla="*/ 61 w 381"/>
              <a:gd name="T31" fmla="*/ 329 h 519"/>
              <a:gd name="T32" fmla="*/ 61 w 381"/>
              <a:gd name="T33" fmla="*/ 312 h 519"/>
              <a:gd name="T34" fmla="*/ 190 w 381"/>
              <a:gd name="T35" fmla="*/ 320 h 519"/>
              <a:gd name="T36" fmla="*/ 52 w 381"/>
              <a:gd name="T37" fmla="*/ 251 h 519"/>
              <a:gd name="T38" fmla="*/ 147 w 381"/>
              <a:gd name="T39" fmla="*/ 242 h 519"/>
              <a:gd name="T40" fmla="*/ 147 w 381"/>
              <a:gd name="T41" fmla="*/ 260 h 519"/>
              <a:gd name="T42" fmla="*/ 52 w 381"/>
              <a:gd name="T43" fmla="*/ 251 h 519"/>
              <a:gd name="T44" fmla="*/ 61 w 381"/>
              <a:gd name="T45" fmla="*/ 225 h 519"/>
              <a:gd name="T46" fmla="*/ 61 w 381"/>
              <a:gd name="T47" fmla="*/ 208 h 519"/>
              <a:gd name="T48" fmla="*/ 190 w 381"/>
              <a:gd name="T49" fmla="*/ 216 h 519"/>
              <a:gd name="T50" fmla="*/ 216 w 381"/>
              <a:gd name="T51" fmla="*/ 147 h 519"/>
              <a:gd name="T52" fmla="*/ 208 w 381"/>
              <a:gd name="T53" fmla="*/ 82 h 519"/>
              <a:gd name="T54" fmla="*/ 173 w 381"/>
              <a:gd name="T55" fmla="*/ 82 h 519"/>
              <a:gd name="T56" fmla="*/ 164 w 381"/>
              <a:gd name="T57" fmla="*/ 147 h 519"/>
              <a:gd name="T58" fmla="*/ 156 w 381"/>
              <a:gd name="T59" fmla="*/ 99 h 519"/>
              <a:gd name="T60" fmla="*/ 132 w 381"/>
              <a:gd name="T61" fmla="*/ 110 h 519"/>
              <a:gd name="T62" fmla="*/ 158 w 381"/>
              <a:gd name="T63" fmla="*/ 72 h 519"/>
              <a:gd name="T64" fmla="*/ 184 w 381"/>
              <a:gd name="T65" fmla="*/ 46 h 519"/>
              <a:gd name="T66" fmla="*/ 223 w 381"/>
              <a:gd name="T67" fmla="*/ 72 h 519"/>
              <a:gd name="T68" fmla="*/ 248 w 381"/>
              <a:gd name="T69" fmla="*/ 98 h 519"/>
              <a:gd name="T70" fmla="*/ 242 w 381"/>
              <a:gd name="T71" fmla="*/ 113 h 519"/>
              <a:gd name="T72" fmla="*/ 225 w 381"/>
              <a:gd name="T73" fmla="*/ 99 h 519"/>
              <a:gd name="T74" fmla="*/ 216 w 381"/>
              <a:gd name="T75" fmla="*/ 147 h 519"/>
              <a:gd name="T76" fmla="*/ 300 w 381"/>
              <a:gd name="T77" fmla="*/ 465 h 519"/>
              <a:gd name="T78" fmla="*/ 288 w 381"/>
              <a:gd name="T79" fmla="*/ 465 h 519"/>
              <a:gd name="T80" fmla="*/ 257 w 381"/>
              <a:gd name="T81" fmla="*/ 465 h 519"/>
              <a:gd name="T82" fmla="*/ 245 w 381"/>
              <a:gd name="T83" fmla="*/ 465 h 519"/>
              <a:gd name="T84" fmla="*/ 260 w 381"/>
              <a:gd name="T85" fmla="*/ 437 h 519"/>
              <a:gd name="T86" fmla="*/ 245 w 381"/>
              <a:gd name="T87" fmla="*/ 409 h 519"/>
              <a:gd name="T88" fmla="*/ 273 w 381"/>
              <a:gd name="T89" fmla="*/ 425 h 519"/>
              <a:gd name="T90" fmla="*/ 300 w 381"/>
              <a:gd name="T91" fmla="*/ 409 h 519"/>
              <a:gd name="T92" fmla="*/ 285 w 381"/>
              <a:gd name="T93" fmla="*/ 437 h 519"/>
              <a:gd name="T94" fmla="*/ 310 w 381"/>
              <a:gd name="T95" fmla="*/ 299 h 519"/>
              <a:gd name="T96" fmla="*/ 260 w 381"/>
              <a:gd name="T97" fmla="*/ 364 h 519"/>
              <a:gd name="T98" fmla="*/ 254 w 381"/>
              <a:gd name="T99" fmla="*/ 361 h 519"/>
              <a:gd name="T100" fmla="*/ 228 w 381"/>
              <a:gd name="T101" fmla="*/ 323 h 519"/>
              <a:gd name="T102" fmla="*/ 259 w 381"/>
              <a:gd name="T103" fmla="*/ 342 h 519"/>
              <a:gd name="T104" fmla="*/ 308 w 381"/>
              <a:gd name="T105" fmla="*/ 287 h 519"/>
              <a:gd name="T106" fmla="*/ 310 w 381"/>
              <a:gd name="T107" fmla="*/ 196 h 519"/>
              <a:gd name="T108" fmla="*/ 260 w 381"/>
              <a:gd name="T109" fmla="*/ 260 h 519"/>
              <a:gd name="T110" fmla="*/ 254 w 381"/>
              <a:gd name="T111" fmla="*/ 257 h 519"/>
              <a:gd name="T112" fmla="*/ 228 w 381"/>
              <a:gd name="T113" fmla="*/ 219 h 519"/>
              <a:gd name="T114" fmla="*/ 259 w 381"/>
              <a:gd name="T115" fmla="*/ 238 h 519"/>
              <a:gd name="T116" fmla="*/ 308 w 381"/>
              <a:gd name="T117" fmla="*/ 183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81" h="519">
                <a:moveTo>
                  <a:pt x="364" y="0"/>
                </a:moveTo>
                <a:cubicBezTo>
                  <a:pt x="17" y="0"/>
                  <a:pt x="17" y="0"/>
                  <a:pt x="17" y="0"/>
                </a:cubicBezTo>
                <a:cubicBezTo>
                  <a:pt x="8" y="0"/>
                  <a:pt x="0" y="8"/>
                  <a:pt x="0" y="17"/>
                </a:cubicBezTo>
                <a:cubicBezTo>
                  <a:pt x="0" y="502"/>
                  <a:pt x="0" y="502"/>
                  <a:pt x="0" y="502"/>
                </a:cubicBezTo>
                <a:cubicBezTo>
                  <a:pt x="0" y="512"/>
                  <a:pt x="8" y="519"/>
                  <a:pt x="17" y="519"/>
                </a:cubicBezTo>
                <a:cubicBezTo>
                  <a:pt x="364" y="519"/>
                  <a:pt x="364" y="519"/>
                  <a:pt x="364" y="519"/>
                </a:cubicBezTo>
                <a:cubicBezTo>
                  <a:pt x="373" y="519"/>
                  <a:pt x="381" y="512"/>
                  <a:pt x="381" y="502"/>
                </a:cubicBezTo>
                <a:cubicBezTo>
                  <a:pt x="381" y="17"/>
                  <a:pt x="381" y="17"/>
                  <a:pt x="381" y="17"/>
                </a:cubicBezTo>
                <a:cubicBezTo>
                  <a:pt x="381" y="8"/>
                  <a:pt x="373" y="0"/>
                  <a:pt x="364" y="0"/>
                </a:cubicBezTo>
                <a:close/>
                <a:moveTo>
                  <a:pt x="147" y="467"/>
                </a:moveTo>
                <a:cubicBezTo>
                  <a:pt x="61" y="467"/>
                  <a:pt x="61" y="467"/>
                  <a:pt x="61" y="467"/>
                </a:cubicBezTo>
                <a:cubicBezTo>
                  <a:pt x="56" y="467"/>
                  <a:pt x="52" y="464"/>
                  <a:pt x="52" y="459"/>
                </a:cubicBezTo>
                <a:cubicBezTo>
                  <a:pt x="52" y="454"/>
                  <a:pt x="56" y="450"/>
                  <a:pt x="61" y="450"/>
                </a:cubicBezTo>
                <a:cubicBezTo>
                  <a:pt x="147" y="450"/>
                  <a:pt x="147" y="450"/>
                  <a:pt x="147" y="450"/>
                </a:cubicBezTo>
                <a:cubicBezTo>
                  <a:pt x="152" y="450"/>
                  <a:pt x="156" y="454"/>
                  <a:pt x="156" y="459"/>
                </a:cubicBezTo>
                <a:cubicBezTo>
                  <a:pt x="156" y="464"/>
                  <a:pt x="152" y="467"/>
                  <a:pt x="147" y="467"/>
                </a:cubicBezTo>
                <a:close/>
                <a:moveTo>
                  <a:pt x="182" y="433"/>
                </a:moveTo>
                <a:cubicBezTo>
                  <a:pt x="61" y="433"/>
                  <a:pt x="61" y="433"/>
                  <a:pt x="61" y="433"/>
                </a:cubicBezTo>
                <a:cubicBezTo>
                  <a:pt x="56" y="433"/>
                  <a:pt x="52" y="429"/>
                  <a:pt x="52" y="424"/>
                </a:cubicBezTo>
                <a:cubicBezTo>
                  <a:pt x="52" y="419"/>
                  <a:pt x="56" y="416"/>
                  <a:pt x="61" y="416"/>
                </a:cubicBezTo>
                <a:cubicBezTo>
                  <a:pt x="182" y="416"/>
                  <a:pt x="182" y="416"/>
                  <a:pt x="182" y="416"/>
                </a:cubicBezTo>
                <a:cubicBezTo>
                  <a:pt x="187" y="416"/>
                  <a:pt x="190" y="419"/>
                  <a:pt x="190" y="424"/>
                </a:cubicBezTo>
                <a:cubicBezTo>
                  <a:pt x="190" y="429"/>
                  <a:pt x="187" y="433"/>
                  <a:pt x="182" y="433"/>
                </a:cubicBezTo>
                <a:close/>
                <a:moveTo>
                  <a:pt x="52" y="355"/>
                </a:moveTo>
                <a:cubicBezTo>
                  <a:pt x="52" y="350"/>
                  <a:pt x="56" y="346"/>
                  <a:pt x="61" y="346"/>
                </a:cubicBezTo>
                <a:cubicBezTo>
                  <a:pt x="147" y="346"/>
                  <a:pt x="147" y="346"/>
                  <a:pt x="147" y="346"/>
                </a:cubicBezTo>
                <a:cubicBezTo>
                  <a:pt x="152" y="346"/>
                  <a:pt x="156" y="350"/>
                  <a:pt x="156" y="355"/>
                </a:cubicBezTo>
                <a:cubicBezTo>
                  <a:pt x="156" y="360"/>
                  <a:pt x="152" y="364"/>
                  <a:pt x="147" y="364"/>
                </a:cubicBezTo>
                <a:cubicBezTo>
                  <a:pt x="61" y="364"/>
                  <a:pt x="61" y="364"/>
                  <a:pt x="61" y="364"/>
                </a:cubicBezTo>
                <a:cubicBezTo>
                  <a:pt x="56" y="364"/>
                  <a:pt x="52" y="360"/>
                  <a:pt x="52" y="355"/>
                </a:cubicBezTo>
                <a:close/>
                <a:moveTo>
                  <a:pt x="182" y="329"/>
                </a:moveTo>
                <a:cubicBezTo>
                  <a:pt x="61" y="329"/>
                  <a:pt x="61" y="329"/>
                  <a:pt x="61" y="329"/>
                </a:cubicBezTo>
                <a:cubicBezTo>
                  <a:pt x="56" y="329"/>
                  <a:pt x="52" y="325"/>
                  <a:pt x="52" y="320"/>
                </a:cubicBezTo>
                <a:cubicBezTo>
                  <a:pt x="52" y="316"/>
                  <a:pt x="56" y="312"/>
                  <a:pt x="61" y="312"/>
                </a:cubicBezTo>
                <a:cubicBezTo>
                  <a:pt x="182" y="312"/>
                  <a:pt x="182" y="312"/>
                  <a:pt x="182" y="312"/>
                </a:cubicBezTo>
                <a:cubicBezTo>
                  <a:pt x="187" y="312"/>
                  <a:pt x="190" y="316"/>
                  <a:pt x="190" y="320"/>
                </a:cubicBezTo>
                <a:cubicBezTo>
                  <a:pt x="190" y="325"/>
                  <a:pt x="187" y="329"/>
                  <a:pt x="182" y="329"/>
                </a:cubicBezTo>
                <a:close/>
                <a:moveTo>
                  <a:pt x="52" y="251"/>
                </a:moveTo>
                <a:cubicBezTo>
                  <a:pt x="52" y="246"/>
                  <a:pt x="56" y="242"/>
                  <a:pt x="61" y="242"/>
                </a:cubicBezTo>
                <a:cubicBezTo>
                  <a:pt x="147" y="242"/>
                  <a:pt x="147" y="242"/>
                  <a:pt x="147" y="242"/>
                </a:cubicBezTo>
                <a:cubicBezTo>
                  <a:pt x="152" y="242"/>
                  <a:pt x="156" y="246"/>
                  <a:pt x="156" y="251"/>
                </a:cubicBezTo>
                <a:cubicBezTo>
                  <a:pt x="156" y="256"/>
                  <a:pt x="152" y="260"/>
                  <a:pt x="147" y="260"/>
                </a:cubicBezTo>
                <a:cubicBezTo>
                  <a:pt x="61" y="260"/>
                  <a:pt x="61" y="260"/>
                  <a:pt x="61" y="260"/>
                </a:cubicBezTo>
                <a:cubicBezTo>
                  <a:pt x="56" y="260"/>
                  <a:pt x="52" y="256"/>
                  <a:pt x="52" y="251"/>
                </a:cubicBezTo>
                <a:close/>
                <a:moveTo>
                  <a:pt x="182" y="225"/>
                </a:moveTo>
                <a:cubicBezTo>
                  <a:pt x="61" y="225"/>
                  <a:pt x="61" y="225"/>
                  <a:pt x="61" y="225"/>
                </a:cubicBezTo>
                <a:cubicBezTo>
                  <a:pt x="56" y="225"/>
                  <a:pt x="52" y="221"/>
                  <a:pt x="52" y="216"/>
                </a:cubicBezTo>
                <a:cubicBezTo>
                  <a:pt x="52" y="212"/>
                  <a:pt x="56" y="208"/>
                  <a:pt x="61" y="208"/>
                </a:cubicBezTo>
                <a:cubicBezTo>
                  <a:pt x="182" y="208"/>
                  <a:pt x="182" y="208"/>
                  <a:pt x="182" y="208"/>
                </a:cubicBezTo>
                <a:cubicBezTo>
                  <a:pt x="187" y="208"/>
                  <a:pt x="190" y="212"/>
                  <a:pt x="190" y="216"/>
                </a:cubicBezTo>
                <a:cubicBezTo>
                  <a:pt x="190" y="221"/>
                  <a:pt x="187" y="225"/>
                  <a:pt x="182" y="225"/>
                </a:cubicBezTo>
                <a:close/>
                <a:moveTo>
                  <a:pt x="216" y="147"/>
                </a:moveTo>
                <a:cubicBezTo>
                  <a:pt x="212" y="147"/>
                  <a:pt x="208" y="143"/>
                  <a:pt x="208" y="139"/>
                </a:cubicBezTo>
                <a:cubicBezTo>
                  <a:pt x="208" y="82"/>
                  <a:pt x="208" y="82"/>
                  <a:pt x="208" y="82"/>
                </a:cubicBezTo>
                <a:cubicBezTo>
                  <a:pt x="190" y="64"/>
                  <a:pt x="190" y="64"/>
                  <a:pt x="190" y="64"/>
                </a:cubicBezTo>
                <a:cubicBezTo>
                  <a:pt x="173" y="82"/>
                  <a:pt x="173" y="82"/>
                  <a:pt x="173" y="82"/>
                </a:cubicBezTo>
                <a:cubicBezTo>
                  <a:pt x="173" y="139"/>
                  <a:pt x="173" y="139"/>
                  <a:pt x="173" y="139"/>
                </a:cubicBezTo>
                <a:cubicBezTo>
                  <a:pt x="173" y="143"/>
                  <a:pt x="169" y="147"/>
                  <a:pt x="164" y="147"/>
                </a:cubicBezTo>
                <a:cubicBezTo>
                  <a:pt x="160" y="147"/>
                  <a:pt x="156" y="143"/>
                  <a:pt x="156" y="139"/>
                </a:cubicBezTo>
                <a:cubicBezTo>
                  <a:pt x="156" y="99"/>
                  <a:pt x="156" y="99"/>
                  <a:pt x="156" y="99"/>
                </a:cubicBezTo>
                <a:cubicBezTo>
                  <a:pt x="145" y="110"/>
                  <a:pt x="145" y="110"/>
                  <a:pt x="145" y="110"/>
                </a:cubicBezTo>
                <a:cubicBezTo>
                  <a:pt x="141" y="113"/>
                  <a:pt x="136" y="113"/>
                  <a:pt x="132" y="110"/>
                </a:cubicBezTo>
                <a:cubicBezTo>
                  <a:pt x="129" y="107"/>
                  <a:pt x="129" y="101"/>
                  <a:pt x="132" y="98"/>
                </a:cubicBezTo>
                <a:cubicBezTo>
                  <a:pt x="158" y="72"/>
                  <a:pt x="158" y="72"/>
                  <a:pt x="158" y="72"/>
                </a:cubicBezTo>
                <a:cubicBezTo>
                  <a:pt x="158" y="72"/>
                  <a:pt x="158" y="72"/>
                  <a:pt x="158" y="72"/>
                </a:cubicBezTo>
                <a:cubicBezTo>
                  <a:pt x="184" y="46"/>
                  <a:pt x="184" y="46"/>
                  <a:pt x="184" y="46"/>
                </a:cubicBezTo>
                <a:cubicBezTo>
                  <a:pt x="188" y="43"/>
                  <a:pt x="193" y="43"/>
                  <a:pt x="197" y="46"/>
                </a:cubicBezTo>
                <a:cubicBezTo>
                  <a:pt x="223" y="72"/>
                  <a:pt x="223" y="72"/>
                  <a:pt x="223" y="72"/>
                </a:cubicBezTo>
                <a:cubicBezTo>
                  <a:pt x="223" y="72"/>
                  <a:pt x="223" y="72"/>
                  <a:pt x="223" y="72"/>
                </a:cubicBezTo>
                <a:cubicBezTo>
                  <a:pt x="248" y="98"/>
                  <a:pt x="248" y="98"/>
                  <a:pt x="248" y="98"/>
                </a:cubicBezTo>
                <a:cubicBezTo>
                  <a:pt x="252" y="101"/>
                  <a:pt x="252" y="107"/>
                  <a:pt x="248" y="110"/>
                </a:cubicBezTo>
                <a:cubicBezTo>
                  <a:pt x="247" y="112"/>
                  <a:pt x="245" y="113"/>
                  <a:pt x="242" y="113"/>
                </a:cubicBezTo>
                <a:cubicBezTo>
                  <a:pt x="240" y="113"/>
                  <a:pt x="238" y="112"/>
                  <a:pt x="236" y="110"/>
                </a:cubicBezTo>
                <a:cubicBezTo>
                  <a:pt x="225" y="99"/>
                  <a:pt x="225" y="99"/>
                  <a:pt x="225" y="99"/>
                </a:cubicBezTo>
                <a:cubicBezTo>
                  <a:pt x="225" y="139"/>
                  <a:pt x="225" y="139"/>
                  <a:pt x="225" y="139"/>
                </a:cubicBezTo>
                <a:cubicBezTo>
                  <a:pt x="225" y="143"/>
                  <a:pt x="221" y="147"/>
                  <a:pt x="216" y="147"/>
                </a:cubicBezTo>
                <a:close/>
                <a:moveTo>
                  <a:pt x="300" y="453"/>
                </a:moveTo>
                <a:cubicBezTo>
                  <a:pt x="304" y="456"/>
                  <a:pt x="304" y="462"/>
                  <a:pt x="300" y="465"/>
                </a:cubicBezTo>
                <a:cubicBezTo>
                  <a:pt x="299" y="467"/>
                  <a:pt x="297" y="467"/>
                  <a:pt x="294" y="467"/>
                </a:cubicBezTo>
                <a:cubicBezTo>
                  <a:pt x="292" y="467"/>
                  <a:pt x="290" y="467"/>
                  <a:pt x="288" y="465"/>
                </a:cubicBezTo>
                <a:cubicBezTo>
                  <a:pt x="273" y="449"/>
                  <a:pt x="273" y="449"/>
                  <a:pt x="273" y="449"/>
                </a:cubicBezTo>
                <a:cubicBezTo>
                  <a:pt x="257" y="465"/>
                  <a:pt x="257" y="465"/>
                  <a:pt x="257" y="465"/>
                </a:cubicBezTo>
                <a:cubicBezTo>
                  <a:pt x="255" y="467"/>
                  <a:pt x="253" y="467"/>
                  <a:pt x="251" y="467"/>
                </a:cubicBezTo>
                <a:cubicBezTo>
                  <a:pt x="249" y="467"/>
                  <a:pt x="247" y="467"/>
                  <a:pt x="245" y="465"/>
                </a:cubicBezTo>
                <a:cubicBezTo>
                  <a:pt x="242" y="462"/>
                  <a:pt x="242" y="456"/>
                  <a:pt x="245" y="453"/>
                </a:cubicBezTo>
                <a:cubicBezTo>
                  <a:pt x="260" y="437"/>
                  <a:pt x="260" y="437"/>
                  <a:pt x="260" y="437"/>
                </a:cubicBezTo>
                <a:cubicBezTo>
                  <a:pt x="245" y="422"/>
                  <a:pt x="245" y="422"/>
                  <a:pt x="245" y="422"/>
                </a:cubicBezTo>
                <a:cubicBezTo>
                  <a:pt x="242" y="418"/>
                  <a:pt x="242" y="413"/>
                  <a:pt x="245" y="409"/>
                </a:cubicBezTo>
                <a:cubicBezTo>
                  <a:pt x="248" y="406"/>
                  <a:pt x="254" y="406"/>
                  <a:pt x="257" y="409"/>
                </a:cubicBezTo>
                <a:cubicBezTo>
                  <a:pt x="273" y="425"/>
                  <a:pt x="273" y="425"/>
                  <a:pt x="273" y="425"/>
                </a:cubicBezTo>
                <a:cubicBezTo>
                  <a:pt x="288" y="409"/>
                  <a:pt x="288" y="409"/>
                  <a:pt x="288" y="409"/>
                </a:cubicBezTo>
                <a:cubicBezTo>
                  <a:pt x="292" y="406"/>
                  <a:pt x="297" y="406"/>
                  <a:pt x="300" y="409"/>
                </a:cubicBezTo>
                <a:cubicBezTo>
                  <a:pt x="304" y="413"/>
                  <a:pt x="304" y="418"/>
                  <a:pt x="300" y="422"/>
                </a:cubicBezTo>
                <a:cubicBezTo>
                  <a:pt x="285" y="437"/>
                  <a:pt x="285" y="437"/>
                  <a:pt x="285" y="437"/>
                </a:cubicBezTo>
                <a:lnTo>
                  <a:pt x="300" y="453"/>
                </a:lnTo>
                <a:close/>
                <a:moveTo>
                  <a:pt x="310" y="299"/>
                </a:moveTo>
                <a:cubicBezTo>
                  <a:pt x="267" y="360"/>
                  <a:pt x="267" y="360"/>
                  <a:pt x="267" y="360"/>
                </a:cubicBezTo>
                <a:cubicBezTo>
                  <a:pt x="265" y="362"/>
                  <a:pt x="263" y="363"/>
                  <a:pt x="260" y="364"/>
                </a:cubicBezTo>
                <a:cubicBezTo>
                  <a:pt x="260" y="364"/>
                  <a:pt x="260" y="364"/>
                  <a:pt x="260" y="364"/>
                </a:cubicBezTo>
                <a:cubicBezTo>
                  <a:pt x="257" y="364"/>
                  <a:pt x="255" y="363"/>
                  <a:pt x="254" y="361"/>
                </a:cubicBezTo>
                <a:cubicBezTo>
                  <a:pt x="228" y="335"/>
                  <a:pt x="228" y="335"/>
                  <a:pt x="228" y="335"/>
                </a:cubicBezTo>
                <a:cubicBezTo>
                  <a:pt x="224" y="332"/>
                  <a:pt x="224" y="326"/>
                  <a:pt x="228" y="323"/>
                </a:cubicBezTo>
                <a:cubicBezTo>
                  <a:pt x="231" y="319"/>
                  <a:pt x="236" y="319"/>
                  <a:pt x="240" y="323"/>
                </a:cubicBezTo>
                <a:cubicBezTo>
                  <a:pt x="259" y="342"/>
                  <a:pt x="259" y="342"/>
                  <a:pt x="259" y="342"/>
                </a:cubicBezTo>
                <a:cubicBezTo>
                  <a:pt x="296" y="289"/>
                  <a:pt x="296" y="289"/>
                  <a:pt x="296" y="289"/>
                </a:cubicBezTo>
                <a:cubicBezTo>
                  <a:pt x="299" y="285"/>
                  <a:pt x="304" y="285"/>
                  <a:pt x="308" y="287"/>
                </a:cubicBezTo>
                <a:cubicBezTo>
                  <a:pt x="312" y="290"/>
                  <a:pt x="313" y="296"/>
                  <a:pt x="310" y="299"/>
                </a:cubicBezTo>
                <a:close/>
                <a:moveTo>
                  <a:pt x="310" y="196"/>
                </a:moveTo>
                <a:cubicBezTo>
                  <a:pt x="267" y="256"/>
                  <a:pt x="267" y="256"/>
                  <a:pt x="267" y="256"/>
                </a:cubicBezTo>
                <a:cubicBezTo>
                  <a:pt x="265" y="258"/>
                  <a:pt x="263" y="260"/>
                  <a:pt x="260" y="260"/>
                </a:cubicBezTo>
                <a:cubicBezTo>
                  <a:pt x="260" y="260"/>
                  <a:pt x="260" y="260"/>
                  <a:pt x="260" y="260"/>
                </a:cubicBezTo>
                <a:cubicBezTo>
                  <a:pt x="257" y="260"/>
                  <a:pt x="255" y="259"/>
                  <a:pt x="254" y="257"/>
                </a:cubicBezTo>
                <a:cubicBezTo>
                  <a:pt x="228" y="231"/>
                  <a:pt x="228" y="231"/>
                  <a:pt x="228" y="231"/>
                </a:cubicBezTo>
                <a:cubicBezTo>
                  <a:pt x="224" y="228"/>
                  <a:pt x="224" y="222"/>
                  <a:pt x="228" y="219"/>
                </a:cubicBezTo>
                <a:cubicBezTo>
                  <a:pt x="231" y="216"/>
                  <a:pt x="236" y="216"/>
                  <a:pt x="240" y="219"/>
                </a:cubicBezTo>
                <a:cubicBezTo>
                  <a:pt x="259" y="238"/>
                  <a:pt x="259" y="238"/>
                  <a:pt x="259" y="238"/>
                </a:cubicBezTo>
                <a:cubicBezTo>
                  <a:pt x="296" y="185"/>
                  <a:pt x="296" y="185"/>
                  <a:pt x="296" y="185"/>
                </a:cubicBezTo>
                <a:cubicBezTo>
                  <a:pt x="299" y="182"/>
                  <a:pt x="304" y="181"/>
                  <a:pt x="308" y="183"/>
                </a:cubicBezTo>
                <a:cubicBezTo>
                  <a:pt x="312" y="186"/>
                  <a:pt x="313" y="192"/>
                  <a:pt x="310" y="1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" name="Freeform 30"/>
          <p:cNvSpPr>
            <a:spLocks noEditPoints="1"/>
          </p:cNvSpPr>
          <p:nvPr/>
        </p:nvSpPr>
        <p:spPr bwMode="auto">
          <a:xfrm>
            <a:off x="10824394" y="7668664"/>
            <a:ext cx="481874" cy="484136"/>
          </a:xfrm>
          <a:custGeom>
            <a:avLst/>
            <a:gdLst>
              <a:gd name="T0" fmla="*/ 173 w 522"/>
              <a:gd name="T1" fmla="*/ 500 h 525"/>
              <a:gd name="T2" fmla="*/ 338 w 522"/>
              <a:gd name="T3" fmla="*/ 478 h 525"/>
              <a:gd name="T4" fmla="*/ 378 w 522"/>
              <a:gd name="T5" fmla="*/ 463 h 525"/>
              <a:gd name="T6" fmla="*/ 510 w 522"/>
              <a:gd name="T7" fmla="*/ 360 h 525"/>
              <a:gd name="T8" fmla="*/ 450 w 522"/>
              <a:gd name="T9" fmla="*/ 323 h 525"/>
              <a:gd name="T10" fmla="*/ 437 w 522"/>
              <a:gd name="T11" fmla="*/ 370 h 525"/>
              <a:gd name="T12" fmla="*/ 387 w 522"/>
              <a:gd name="T13" fmla="*/ 401 h 525"/>
              <a:gd name="T14" fmla="*/ 274 w 522"/>
              <a:gd name="T15" fmla="*/ 413 h 525"/>
              <a:gd name="T16" fmla="*/ 181 w 522"/>
              <a:gd name="T17" fmla="*/ 396 h 525"/>
              <a:gd name="T18" fmla="*/ 147 w 522"/>
              <a:gd name="T19" fmla="*/ 422 h 525"/>
              <a:gd name="T20" fmla="*/ 181 w 522"/>
              <a:gd name="T21" fmla="*/ 378 h 525"/>
              <a:gd name="T22" fmla="*/ 273 w 522"/>
              <a:gd name="T23" fmla="*/ 361 h 525"/>
              <a:gd name="T24" fmla="*/ 247 w 522"/>
              <a:gd name="T25" fmla="*/ 352 h 525"/>
              <a:gd name="T26" fmla="*/ 143 w 522"/>
              <a:gd name="T27" fmla="*/ 329 h 525"/>
              <a:gd name="T28" fmla="*/ 125 w 522"/>
              <a:gd name="T29" fmla="*/ 327 h 525"/>
              <a:gd name="T30" fmla="*/ 104 w 522"/>
              <a:gd name="T31" fmla="*/ 322 h 525"/>
              <a:gd name="T32" fmla="*/ 95 w 522"/>
              <a:gd name="T33" fmla="*/ 301 h 525"/>
              <a:gd name="T34" fmla="*/ 60 w 522"/>
              <a:gd name="T35" fmla="*/ 300 h 525"/>
              <a:gd name="T36" fmla="*/ 0 w 522"/>
              <a:gd name="T37" fmla="*/ 525 h 525"/>
              <a:gd name="T38" fmla="*/ 60 w 522"/>
              <a:gd name="T39" fmla="*/ 500 h 525"/>
              <a:gd name="T40" fmla="*/ 43 w 522"/>
              <a:gd name="T41" fmla="*/ 500 h 525"/>
              <a:gd name="T42" fmla="*/ 17 w 522"/>
              <a:gd name="T43" fmla="*/ 508 h 525"/>
              <a:gd name="T44" fmla="*/ 43 w 522"/>
              <a:gd name="T45" fmla="*/ 318 h 525"/>
              <a:gd name="T46" fmla="*/ 207 w 522"/>
              <a:gd name="T47" fmla="*/ 153 h 525"/>
              <a:gd name="T48" fmla="*/ 242 w 522"/>
              <a:gd name="T49" fmla="*/ 153 h 525"/>
              <a:gd name="T50" fmla="*/ 207 w 522"/>
              <a:gd name="T51" fmla="*/ 153 h 525"/>
              <a:gd name="T52" fmla="*/ 328 w 522"/>
              <a:gd name="T53" fmla="*/ 240 h 525"/>
              <a:gd name="T54" fmla="*/ 328 w 522"/>
              <a:gd name="T55" fmla="*/ 275 h 525"/>
              <a:gd name="T56" fmla="*/ 274 w 522"/>
              <a:gd name="T57" fmla="*/ 378 h 525"/>
              <a:gd name="T58" fmla="*/ 274 w 522"/>
              <a:gd name="T59" fmla="*/ 396 h 525"/>
              <a:gd name="T60" fmla="*/ 379 w 522"/>
              <a:gd name="T61" fmla="*/ 386 h 525"/>
              <a:gd name="T62" fmla="*/ 432 w 522"/>
              <a:gd name="T63" fmla="*/ 348 h 525"/>
              <a:gd name="T64" fmla="*/ 467 w 522"/>
              <a:gd name="T65" fmla="*/ 179 h 525"/>
              <a:gd name="T66" fmla="*/ 473 w 522"/>
              <a:gd name="T67" fmla="*/ 164 h 525"/>
              <a:gd name="T68" fmla="*/ 226 w 522"/>
              <a:gd name="T69" fmla="*/ 24 h 525"/>
              <a:gd name="T70" fmla="*/ 68 w 522"/>
              <a:gd name="T71" fmla="*/ 174 h 525"/>
              <a:gd name="T72" fmla="*/ 112 w 522"/>
              <a:gd name="T73" fmla="*/ 179 h 525"/>
              <a:gd name="T74" fmla="*/ 115 w 522"/>
              <a:gd name="T75" fmla="*/ 309 h 525"/>
              <a:gd name="T76" fmla="*/ 154 w 522"/>
              <a:gd name="T77" fmla="*/ 315 h 525"/>
              <a:gd name="T78" fmla="*/ 247 w 522"/>
              <a:gd name="T79" fmla="*/ 335 h 525"/>
              <a:gd name="T80" fmla="*/ 299 w 522"/>
              <a:gd name="T81" fmla="*/ 371 h 525"/>
              <a:gd name="T82" fmla="*/ 225 w 522"/>
              <a:gd name="T83" fmla="*/ 119 h 525"/>
              <a:gd name="T84" fmla="*/ 225 w 522"/>
              <a:gd name="T85" fmla="*/ 188 h 525"/>
              <a:gd name="T86" fmla="*/ 225 w 522"/>
              <a:gd name="T87" fmla="*/ 119 h 525"/>
              <a:gd name="T88" fmla="*/ 199 w 522"/>
              <a:gd name="T89" fmla="*/ 292 h 525"/>
              <a:gd name="T90" fmla="*/ 193 w 522"/>
              <a:gd name="T91" fmla="*/ 277 h 525"/>
              <a:gd name="T92" fmla="*/ 361 w 522"/>
              <a:gd name="T93" fmla="*/ 121 h 525"/>
              <a:gd name="T94" fmla="*/ 205 w 522"/>
              <a:gd name="T95" fmla="*/ 289 h 525"/>
              <a:gd name="T96" fmla="*/ 328 w 522"/>
              <a:gd name="T97" fmla="*/ 223 h 525"/>
              <a:gd name="T98" fmla="*/ 328 w 522"/>
              <a:gd name="T99" fmla="*/ 292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22" h="525">
                <a:moveTo>
                  <a:pt x="60" y="500"/>
                </a:moveTo>
                <a:cubicBezTo>
                  <a:pt x="173" y="500"/>
                  <a:pt x="173" y="500"/>
                  <a:pt x="173" y="500"/>
                </a:cubicBezTo>
                <a:cubicBezTo>
                  <a:pt x="190" y="500"/>
                  <a:pt x="208" y="498"/>
                  <a:pt x="226" y="496"/>
                </a:cubicBezTo>
                <a:cubicBezTo>
                  <a:pt x="338" y="478"/>
                  <a:pt x="338" y="478"/>
                  <a:pt x="338" y="478"/>
                </a:cubicBezTo>
                <a:cubicBezTo>
                  <a:pt x="342" y="478"/>
                  <a:pt x="346" y="478"/>
                  <a:pt x="350" y="477"/>
                </a:cubicBezTo>
                <a:cubicBezTo>
                  <a:pt x="360" y="476"/>
                  <a:pt x="370" y="471"/>
                  <a:pt x="378" y="463"/>
                </a:cubicBezTo>
                <a:cubicBezTo>
                  <a:pt x="509" y="361"/>
                  <a:pt x="509" y="361"/>
                  <a:pt x="509" y="361"/>
                </a:cubicBezTo>
                <a:cubicBezTo>
                  <a:pt x="510" y="360"/>
                  <a:pt x="510" y="360"/>
                  <a:pt x="510" y="360"/>
                </a:cubicBezTo>
                <a:cubicBezTo>
                  <a:pt x="520" y="352"/>
                  <a:pt x="522" y="337"/>
                  <a:pt x="514" y="326"/>
                </a:cubicBezTo>
                <a:cubicBezTo>
                  <a:pt x="500" y="306"/>
                  <a:pt x="485" y="305"/>
                  <a:pt x="450" y="323"/>
                </a:cubicBezTo>
                <a:cubicBezTo>
                  <a:pt x="450" y="348"/>
                  <a:pt x="450" y="348"/>
                  <a:pt x="450" y="348"/>
                </a:cubicBezTo>
                <a:cubicBezTo>
                  <a:pt x="450" y="357"/>
                  <a:pt x="445" y="366"/>
                  <a:pt x="437" y="370"/>
                </a:cubicBezTo>
                <a:cubicBezTo>
                  <a:pt x="388" y="401"/>
                  <a:pt x="388" y="401"/>
                  <a:pt x="388" y="401"/>
                </a:cubicBezTo>
                <a:cubicBezTo>
                  <a:pt x="387" y="401"/>
                  <a:pt x="387" y="401"/>
                  <a:pt x="387" y="401"/>
                </a:cubicBezTo>
                <a:cubicBezTo>
                  <a:pt x="374" y="408"/>
                  <a:pt x="355" y="412"/>
                  <a:pt x="326" y="413"/>
                </a:cubicBezTo>
                <a:cubicBezTo>
                  <a:pt x="274" y="413"/>
                  <a:pt x="274" y="413"/>
                  <a:pt x="274" y="413"/>
                </a:cubicBezTo>
                <a:cubicBezTo>
                  <a:pt x="263" y="413"/>
                  <a:pt x="253" y="406"/>
                  <a:pt x="250" y="396"/>
                </a:cubicBezTo>
                <a:cubicBezTo>
                  <a:pt x="181" y="396"/>
                  <a:pt x="181" y="396"/>
                  <a:pt x="181" y="396"/>
                </a:cubicBezTo>
                <a:cubicBezTo>
                  <a:pt x="155" y="396"/>
                  <a:pt x="155" y="409"/>
                  <a:pt x="155" y="413"/>
                </a:cubicBezTo>
                <a:cubicBezTo>
                  <a:pt x="155" y="418"/>
                  <a:pt x="152" y="422"/>
                  <a:pt x="147" y="422"/>
                </a:cubicBezTo>
                <a:cubicBezTo>
                  <a:pt x="142" y="422"/>
                  <a:pt x="138" y="418"/>
                  <a:pt x="138" y="413"/>
                </a:cubicBezTo>
                <a:cubicBezTo>
                  <a:pt x="138" y="391"/>
                  <a:pt x="154" y="378"/>
                  <a:pt x="181" y="378"/>
                </a:cubicBezTo>
                <a:cubicBezTo>
                  <a:pt x="250" y="378"/>
                  <a:pt x="250" y="378"/>
                  <a:pt x="250" y="378"/>
                </a:cubicBezTo>
                <a:cubicBezTo>
                  <a:pt x="253" y="369"/>
                  <a:pt x="263" y="361"/>
                  <a:pt x="273" y="361"/>
                </a:cubicBezTo>
                <a:cubicBezTo>
                  <a:pt x="273" y="361"/>
                  <a:pt x="273" y="361"/>
                  <a:pt x="273" y="361"/>
                </a:cubicBezTo>
                <a:cubicBezTo>
                  <a:pt x="266" y="355"/>
                  <a:pt x="257" y="352"/>
                  <a:pt x="247" y="352"/>
                </a:cubicBezTo>
                <a:cubicBezTo>
                  <a:pt x="214" y="352"/>
                  <a:pt x="214" y="352"/>
                  <a:pt x="214" y="352"/>
                </a:cubicBezTo>
                <a:cubicBezTo>
                  <a:pt x="188" y="352"/>
                  <a:pt x="163" y="344"/>
                  <a:pt x="143" y="329"/>
                </a:cubicBezTo>
                <a:cubicBezTo>
                  <a:pt x="142" y="329"/>
                  <a:pt x="140" y="327"/>
                  <a:pt x="133" y="327"/>
                </a:cubicBezTo>
                <a:cubicBezTo>
                  <a:pt x="131" y="327"/>
                  <a:pt x="128" y="327"/>
                  <a:pt x="125" y="327"/>
                </a:cubicBezTo>
                <a:cubicBezTo>
                  <a:pt x="124" y="328"/>
                  <a:pt x="122" y="328"/>
                  <a:pt x="121" y="328"/>
                </a:cubicBezTo>
                <a:cubicBezTo>
                  <a:pt x="115" y="328"/>
                  <a:pt x="109" y="326"/>
                  <a:pt x="104" y="322"/>
                </a:cubicBezTo>
                <a:cubicBezTo>
                  <a:pt x="98" y="317"/>
                  <a:pt x="95" y="310"/>
                  <a:pt x="95" y="302"/>
                </a:cubicBezTo>
                <a:cubicBezTo>
                  <a:pt x="95" y="301"/>
                  <a:pt x="95" y="301"/>
                  <a:pt x="95" y="301"/>
                </a:cubicBezTo>
                <a:cubicBezTo>
                  <a:pt x="81" y="306"/>
                  <a:pt x="69" y="313"/>
                  <a:pt x="60" y="319"/>
                </a:cubicBezTo>
                <a:cubicBezTo>
                  <a:pt x="60" y="300"/>
                  <a:pt x="60" y="300"/>
                  <a:pt x="60" y="300"/>
                </a:cubicBezTo>
                <a:cubicBezTo>
                  <a:pt x="0" y="300"/>
                  <a:pt x="0" y="300"/>
                  <a:pt x="0" y="300"/>
                </a:cubicBezTo>
                <a:cubicBezTo>
                  <a:pt x="0" y="525"/>
                  <a:pt x="0" y="525"/>
                  <a:pt x="0" y="525"/>
                </a:cubicBezTo>
                <a:cubicBezTo>
                  <a:pt x="60" y="525"/>
                  <a:pt x="60" y="525"/>
                  <a:pt x="60" y="525"/>
                </a:cubicBezTo>
                <a:lnTo>
                  <a:pt x="60" y="500"/>
                </a:lnTo>
                <a:close/>
                <a:moveTo>
                  <a:pt x="43" y="331"/>
                </a:moveTo>
                <a:cubicBezTo>
                  <a:pt x="43" y="500"/>
                  <a:pt x="43" y="500"/>
                  <a:pt x="43" y="500"/>
                </a:cubicBezTo>
                <a:cubicBezTo>
                  <a:pt x="43" y="508"/>
                  <a:pt x="43" y="508"/>
                  <a:pt x="43" y="508"/>
                </a:cubicBezTo>
                <a:cubicBezTo>
                  <a:pt x="17" y="508"/>
                  <a:pt x="17" y="508"/>
                  <a:pt x="17" y="508"/>
                </a:cubicBezTo>
                <a:cubicBezTo>
                  <a:pt x="17" y="318"/>
                  <a:pt x="17" y="318"/>
                  <a:pt x="17" y="318"/>
                </a:cubicBezTo>
                <a:cubicBezTo>
                  <a:pt x="43" y="318"/>
                  <a:pt x="43" y="318"/>
                  <a:pt x="43" y="318"/>
                </a:cubicBezTo>
                <a:lnTo>
                  <a:pt x="43" y="331"/>
                </a:lnTo>
                <a:close/>
                <a:moveTo>
                  <a:pt x="207" y="153"/>
                </a:moveTo>
                <a:cubicBezTo>
                  <a:pt x="207" y="144"/>
                  <a:pt x="215" y="136"/>
                  <a:pt x="225" y="136"/>
                </a:cubicBezTo>
                <a:cubicBezTo>
                  <a:pt x="234" y="136"/>
                  <a:pt x="242" y="144"/>
                  <a:pt x="242" y="153"/>
                </a:cubicBezTo>
                <a:cubicBezTo>
                  <a:pt x="242" y="163"/>
                  <a:pt x="234" y="171"/>
                  <a:pt x="225" y="171"/>
                </a:cubicBezTo>
                <a:cubicBezTo>
                  <a:pt x="215" y="171"/>
                  <a:pt x="207" y="163"/>
                  <a:pt x="207" y="153"/>
                </a:cubicBezTo>
                <a:close/>
                <a:moveTo>
                  <a:pt x="311" y="257"/>
                </a:moveTo>
                <a:cubicBezTo>
                  <a:pt x="311" y="248"/>
                  <a:pt x="319" y="240"/>
                  <a:pt x="328" y="240"/>
                </a:cubicBezTo>
                <a:cubicBezTo>
                  <a:pt x="338" y="240"/>
                  <a:pt x="346" y="248"/>
                  <a:pt x="346" y="257"/>
                </a:cubicBezTo>
                <a:cubicBezTo>
                  <a:pt x="346" y="267"/>
                  <a:pt x="338" y="275"/>
                  <a:pt x="328" y="275"/>
                </a:cubicBezTo>
                <a:cubicBezTo>
                  <a:pt x="319" y="275"/>
                  <a:pt x="311" y="267"/>
                  <a:pt x="311" y="257"/>
                </a:cubicBezTo>
                <a:close/>
                <a:moveTo>
                  <a:pt x="274" y="378"/>
                </a:moveTo>
                <a:cubicBezTo>
                  <a:pt x="269" y="379"/>
                  <a:pt x="265" y="383"/>
                  <a:pt x="266" y="387"/>
                </a:cubicBezTo>
                <a:cubicBezTo>
                  <a:pt x="266" y="392"/>
                  <a:pt x="269" y="396"/>
                  <a:pt x="274" y="396"/>
                </a:cubicBezTo>
                <a:cubicBezTo>
                  <a:pt x="325" y="396"/>
                  <a:pt x="325" y="396"/>
                  <a:pt x="325" y="396"/>
                </a:cubicBezTo>
                <a:cubicBezTo>
                  <a:pt x="351" y="395"/>
                  <a:pt x="368" y="392"/>
                  <a:pt x="379" y="386"/>
                </a:cubicBezTo>
                <a:cubicBezTo>
                  <a:pt x="428" y="356"/>
                  <a:pt x="428" y="356"/>
                  <a:pt x="428" y="356"/>
                </a:cubicBezTo>
                <a:cubicBezTo>
                  <a:pt x="431" y="354"/>
                  <a:pt x="432" y="351"/>
                  <a:pt x="432" y="348"/>
                </a:cubicBezTo>
                <a:cubicBezTo>
                  <a:pt x="432" y="179"/>
                  <a:pt x="432" y="179"/>
                  <a:pt x="432" y="179"/>
                </a:cubicBezTo>
                <a:cubicBezTo>
                  <a:pt x="467" y="179"/>
                  <a:pt x="467" y="179"/>
                  <a:pt x="467" y="179"/>
                </a:cubicBezTo>
                <a:cubicBezTo>
                  <a:pt x="471" y="179"/>
                  <a:pt x="474" y="177"/>
                  <a:pt x="475" y="174"/>
                </a:cubicBezTo>
                <a:cubicBezTo>
                  <a:pt x="476" y="170"/>
                  <a:pt x="475" y="167"/>
                  <a:pt x="473" y="164"/>
                </a:cubicBezTo>
                <a:cubicBezTo>
                  <a:pt x="317" y="24"/>
                  <a:pt x="317" y="24"/>
                  <a:pt x="317" y="24"/>
                </a:cubicBezTo>
                <a:cubicBezTo>
                  <a:pt x="291" y="0"/>
                  <a:pt x="252" y="0"/>
                  <a:pt x="226" y="24"/>
                </a:cubicBezTo>
                <a:cubicBezTo>
                  <a:pt x="71" y="164"/>
                  <a:pt x="71" y="164"/>
                  <a:pt x="71" y="164"/>
                </a:cubicBezTo>
                <a:cubicBezTo>
                  <a:pt x="68" y="167"/>
                  <a:pt x="67" y="170"/>
                  <a:pt x="68" y="174"/>
                </a:cubicBezTo>
                <a:cubicBezTo>
                  <a:pt x="70" y="177"/>
                  <a:pt x="73" y="179"/>
                  <a:pt x="76" y="179"/>
                </a:cubicBezTo>
                <a:cubicBezTo>
                  <a:pt x="112" y="179"/>
                  <a:pt x="112" y="179"/>
                  <a:pt x="112" y="179"/>
                </a:cubicBezTo>
                <a:cubicBezTo>
                  <a:pt x="112" y="302"/>
                  <a:pt x="112" y="302"/>
                  <a:pt x="112" y="302"/>
                </a:cubicBezTo>
                <a:cubicBezTo>
                  <a:pt x="112" y="304"/>
                  <a:pt x="113" y="307"/>
                  <a:pt x="115" y="309"/>
                </a:cubicBezTo>
                <a:cubicBezTo>
                  <a:pt x="117" y="310"/>
                  <a:pt x="120" y="311"/>
                  <a:pt x="122" y="310"/>
                </a:cubicBezTo>
                <a:cubicBezTo>
                  <a:pt x="136" y="308"/>
                  <a:pt x="146" y="310"/>
                  <a:pt x="154" y="315"/>
                </a:cubicBezTo>
                <a:cubicBezTo>
                  <a:pt x="170" y="328"/>
                  <a:pt x="191" y="335"/>
                  <a:pt x="214" y="335"/>
                </a:cubicBezTo>
                <a:cubicBezTo>
                  <a:pt x="247" y="335"/>
                  <a:pt x="247" y="335"/>
                  <a:pt x="247" y="335"/>
                </a:cubicBezTo>
                <a:cubicBezTo>
                  <a:pt x="267" y="335"/>
                  <a:pt x="285" y="344"/>
                  <a:pt x="295" y="359"/>
                </a:cubicBezTo>
                <a:cubicBezTo>
                  <a:pt x="299" y="365"/>
                  <a:pt x="300" y="369"/>
                  <a:pt x="299" y="371"/>
                </a:cubicBezTo>
                <a:cubicBezTo>
                  <a:pt x="297" y="375"/>
                  <a:pt x="289" y="378"/>
                  <a:pt x="274" y="378"/>
                </a:cubicBezTo>
                <a:close/>
                <a:moveTo>
                  <a:pt x="225" y="119"/>
                </a:moveTo>
                <a:cubicBezTo>
                  <a:pt x="244" y="119"/>
                  <a:pt x="259" y="134"/>
                  <a:pt x="259" y="153"/>
                </a:cubicBezTo>
                <a:cubicBezTo>
                  <a:pt x="259" y="172"/>
                  <a:pt x="244" y="188"/>
                  <a:pt x="225" y="188"/>
                </a:cubicBezTo>
                <a:cubicBezTo>
                  <a:pt x="206" y="188"/>
                  <a:pt x="190" y="172"/>
                  <a:pt x="190" y="153"/>
                </a:cubicBezTo>
                <a:cubicBezTo>
                  <a:pt x="190" y="134"/>
                  <a:pt x="206" y="119"/>
                  <a:pt x="225" y="119"/>
                </a:cubicBezTo>
                <a:close/>
                <a:moveTo>
                  <a:pt x="205" y="289"/>
                </a:moveTo>
                <a:cubicBezTo>
                  <a:pt x="203" y="291"/>
                  <a:pt x="201" y="292"/>
                  <a:pt x="199" y="292"/>
                </a:cubicBezTo>
                <a:cubicBezTo>
                  <a:pt x="196" y="292"/>
                  <a:pt x="194" y="291"/>
                  <a:pt x="193" y="289"/>
                </a:cubicBezTo>
                <a:cubicBezTo>
                  <a:pt x="189" y="286"/>
                  <a:pt x="189" y="280"/>
                  <a:pt x="193" y="277"/>
                </a:cubicBezTo>
                <a:cubicBezTo>
                  <a:pt x="348" y="121"/>
                  <a:pt x="348" y="121"/>
                  <a:pt x="348" y="121"/>
                </a:cubicBezTo>
                <a:cubicBezTo>
                  <a:pt x="352" y="118"/>
                  <a:pt x="357" y="118"/>
                  <a:pt x="361" y="121"/>
                </a:cubicBezTo>
                <a:cubicBezTo>
                  <a:pt x="364" y="125"/>
                  <a:pt x="364" y="130"/>
                  <a:pt x="361" y="134"/>
                </a:cubicBezTo>
                <a:lnTo>
                  <a:pt x="205" y="289"/>
                </a:lnTo>
                <a:close/>
                <a:moveTo>
                  <a:pt x="294" y="257"/>
                </a:moveTo>
                <a:cubicBezTo>
                  <a:pt x="294" y="238"/>
                  <a:pt x="309" y="223"/>
                  <a:pt x="328" y="223"/>
                </a:cubicBezTo>
                <a:cubicBezTo>
                  <a:pt x="348" y="223"/>
                  <a:pt x="363" y="238"/>
                  <a:pt x="363" y="257"/>
                </a:cubicBezTo>
                <a:cubicBezTo>
                  <a:pt x="363" y="276"/>
                  <a:pt x="348" y="292"/>
                  <a:pt x="328" y="292"/>
                </a:cubicBezTo>
                <a:cubicBezTo>
                  <a:pt x="309" y="292"/>
                  <a:pt x="294" y="276"/>
                  <a:pt x="294" y="2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" name="Freeform 31"/>
          <p:cNvSpPr>
            <a:spLocks noEditPoints="1"/>
          </p:cNvSpPr>
          <p:nvPr/>
        </p:nvSpPr>
        <p:spPr bwMode="auto">
          <a:xfrm>
            <a:off x="13094444" y="3055388"/>
            <a:ext cx="450202" cy="484136"/>
          </a:xfrm>
          <a:custGeom>
            <a:avLst/>
            <a:gdLst>
              <a:gd name="T0" fmla="*/ 21 w 488"/>
              <a:gd name="T1" fmla="*/ 230 h 525"/>
              <a:gd name="T2" fmla="*/ 53 w 488"/>
              <a:gd name="T3" fmla="*/ 230 h 525"/>
              <a:gd name="T4" fmla="*/ 53 w 488"/>
              <a:gd name="T5" fmla="*/ 473 h 525"/>
              <a:gd name="T6" fmla="*/ 45 w 488"/>
              <a:gd name="T7" fmla="*/ 473 h 525"/>
              <a:gd name="T8" fmla="*/ 36 w 488"/>
              <a:gd name="T9" fmla="*/ 481 h 525"/>
              <a:gd name="T10" fmla="*/ 36 w 488"/>
              <a:gd name="T11" fmla="*/ 516 h 525"/>
              <a:gd name="T12" fmla="*/ 45 w 488"/>
              <a:gd name="T13" fmla="*/ 525 h 525"/>
              <a:gd name="T14" fmla="*/ 443 w 488"/>
              <a:gd name="T15" fmla="*/ 525 h 525"/>
              <a:gd name="T16" fmla="*/ 451 w 488"/>
              <a:gd name="T17" fmla="*/ 516 h 525"/>
              <a:gd name="T18" fmla="*/ 451 w 488"/>
              <a:gd name="T19" fmla="*/ 481 h 525"/>
              <a:gd name="T20" fmla="*/ 443 w 488"/>
              <a:gd name="T21" fmla="*/ 473 h 525"/>
              <a:gd name="T22" fmla="*/ 434 w 488"/>
              <a:gd name="T23" fmla="*/ 473 h 525"/>
              <a:gd name="T24" fmla="*/ 434 w 488"/>
              <a:gd name="T25" fmla="*/ 230 h 525"/>
              <a:gd name="T26" fmla="*/ 467 w 488"/>
              <a:gd name="T27" fmla="*/ 230 h 525"/>
              <a:gd name="T28" fmla="*/ 485 w 488"/>
              <a:gd name="T29" fmla="*/ 218 h 525"/>
              <a:gd name="T30" fmla="*/ 480 w 488"/>
              <a:gd name="T31" fmla="*/ 197 h 525"/>
              <a:gd name="T32" fmla="*/ 281 w 488"/>
              <a:gd name="T33" fmla="*/ 20 h 525"/>
              <a:gd name="T34" fmla="*/ 207 w 488"/>
              <a:gd name="T35" fmla="*/ 20 h 525"/>
              <a:gd name="T36" fmla="*/ 140 w 488"/>
              <a:gd name="T37" fmla="*/ 81 h 525"/>
              <a:gd name="T38" fmla="*/ 140 w 488"/>
              <a:gd name="T39" fmla="*/ 57 h 525"/>
              <a:gd name="T40" fmla="*/ 149 w 488"/>
              <a:gd name="T41" fmla="*/ 57 h 525"/>
              <a:gd name="T42" fmla="*/ 157 w 488"/>
              <a:gd name="T43" fmla="*/ 49 h 525"/>
              <a:gd name="T44" fmla="*/ 157 w 488"/>
              <a:gd name="T45" fmla="*/ 14 h 525"/>
              <a:gd name="T46" fmla="*/ 149 w 488"/>
              <a:gd name="T47" fmla="*/ 5 h 525"/>
              <a:gd name="T48" fmla="*/ 45 w 488"/>
              <a:gd name="T49" fmla="*/ 5 h 525"/>
              <a:gd name="T50" fmla="*/ 36 w 488"/>
              <a:gd name="T51" fmla="*/ 14 h 525"/>
              <a:gd name="T52" fmla="*/ 36 w 488"/>
              <a:gd name="T53" fmla="*/ 49 h 525"/>
              <a:gd name="T54" fmla="*/ 45 w 488"/>
              <a:gd name="T55" fmla="*/ 57 h 525"/>
              <a:gd name="T56" fmla="*/ 53 w 488"/>
              <a:gd name="T57" fmla="*/ 57 h 525"/>
              <a:gd name="T58" fmla="*/ 53 w 488"/>
              <a:gd name="T59" fmla="*/ 157 h 525"/>
              <a:gd name="T60" fmla="*/ 8 w 488"/>
              <a:gd name="T61" fmla="*/ 197 h 525"/>
              <a:gd name="T62" fmla="*/ 3 w 488"/>
              <a:gd name="T63" fmla="*/ 218 h 525"/>
              <a:gd name="T64" fmla="*/ 21 w 488"/>
              <a:gd name="T65" fmla="*/ 230 h 525"/>
              <a:gd name="T66" fmla="*/ 322 w 488"/>
              <a:gd name="T67" fmla="*/ 447 h 525"/>
              <a:gd name="T68" fmla="*/ 278 w 488"/>
              <a:gd name="T69" fmla="*/ 403 h 525"/>
              <a:gd name="T70" fmla="*/ 322 w 488"/>
              <a:gd name="T71" fmla="*/ 360 h 525"/>
              <a:gd name="T72" fmla="*/ 365 w 488"/>
              <a:gd name="T73" fmla="*/ 403 h 525"/>
              <a:gd name="T74" fmla="*/ 322 w 488"/>
              <a:gd name="T75" fmla="*/ 447 h 525"/>
              <a:gd name="T76" fmla="*/ 317 w 488"/>
              <a:gd name="T77" fmla="*/ 216 h 525"/>
              <a:gd name="T78" fmla="*/ 354 w 488"/>
              <a:gd name="T79" fmla="*/ 216 h 525"/>
              <a:gd name="T80" fmla="*/ 354 w 488"/>
              <a:gd name="T81" fmla="*/ 253 h 525"/>
              <a:gd name="T82" fmla="*/ 171 w 488"/>
              <a:gd name="T83" fmla="*/ 436 h 525"/>
              <a:gd name="T84" fmla="*/ 152 w 488"/>
              <a:gd name="T85" fmla="*/ 443 h 525"/>
              <a:gd name="T86" fmla="*/ 134 w 488"/>
              <a:gd name="T87" fmla="*/ 435 h 525"/>
              <a:gd name="T88" fmla="*/ 134 w 488"/>
              <a:gd name="T89" fmla="*/ 398 h 525"/>
              <a:gd name="T90" fmla="*/ 317 w 488"/>
              <a:gd name="T91" fmla="*/ 216 h 525"/>
              <a:gd name="T92" fmla="*/ 166 w 488"/>
              <a:gd name="T93" fmla="*/ 204 h 525"/>
              <a:gd name="T94" fmla="*/ 209 w 488"/>
              <a:gd name="T95" fmla="*/ 248 h 525"/>
              <a:gd name="T96" fmla="*/ 166 w 488"/>
              <a:gd name="T97" fmla="*/ 291 h 525"/>
              <a:gd name="T98" fmla="*/ 123 w 488"/>
              <a:gd name="T99" fmla="*/ 248 h 525"/>
              <a:gd name="T100" fmla="*/ 166 w 488"/>
              <a:gd name="T101" fmla="*/ 204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88" h="525">
                <a:moveTo>
                  <a:pt x="21" y="230"/>
                </a:moveTo>
                <a:cubicBezTo>
                  <a:pt x="53" y="230"/>
                  <a:pt x="53" y="230"/>
                  <a:pt x="53" y="230"/>
                </a:cubicBezTo>
                <a:cubicBezTo>
                  <a:pt x="53" y="473"/>
                  <a:pt x="53" y="473"/>
                  <a:pt x="53" y="473"/>
                </a:cubicBezTo>
                <a:cubicBezTo>
                  <a:pt x="45" y="473"/>
                  <a:pt x="45" y="473"/>
                  <a:pt x="45" y="473"/>
                </a:cubicBezTo>
                <a:cubicBezTo>
                  <a:pt x="40" y="473"/>
                  <a:pt x="36" y="477"/>
                  <a:pt x="36" y="481"/>
                </a:cubicBezTo>
                <a:cubicBezTo>
                  <a:pt x="36" y="516"/>
                  <a:pt x="36" y="516"/>
                  <a:pt x="36" y="516"/>
                </a:cubicBezTo>
                <a:cubicBezTo>
                  <a:pt x="36" y="521"/>
                  <a:pt x="40" y="525"/>
                  <a:pt x="45" y="525"/>
                </a:cubicBezTo>
                <a:cubicBezTo>
                  <a:pt x="443" y="525"/>
                  <a:pt x="443" y="525"/>
                  <a:pt x="443" y="525"/>
                </a:cubicBezTo>
                <a:cubicBezTo>
                  <a:pt x="448" y="525"/>
                  <a:pt x="451" y="521"/>
                  <a:pt x="451" y="516"/>
                </a:cubicBezTo>
                <a:cubicBezTo>
                  <a:pt x="451" y="481"/>
                  <a:pt x="451" y="481"/>
                  <a:pt x="451" y="481"/>
                </a:cubicBezTo>
                <a:cubicBezTo>
                  <a:pt x="451" y="477"/>
                  <a:pt x="448" y="473"/>
                  <a:pt x="443" y="473"/>
                </a:cubicBezTo>
                <a:cubicBezTo>
                  <a:pt x="434" y="473"/>
                  <a:pt x="434" y="473"/>
                  <a:pt x="434" y="473"/>
                </a:cubicBezTo>
                <a:cubicBezTo>
                  <a:pt x="434" y="230"/>
                  <a:pt x="434" y="230"/>
                  <a:pt x="434" y="230"/>
                </a:cubicBezTo>
                <a:cubicBezTo>
                  <a:pt x="467" y="230"/>
                  <a:pt x="467" y="230"/>
                  <a:pt x="467" y="230"/>
                </a:cubicBezTo>
                <a:cubicBezTo>
                  <a:pt x="475" y="230"/>
                  <a:pt x="482" y="226"/>
                  <a:pt x="485" y="218"/>
                </a:cubicBezTo>
                <a:cubicBezTo>
                  <a:pt x="488" y="210"/>
                  <a:pt x="486" y="202"/>
                  <a:pt x="480" y="197"/>
                </a:cubicBezTo>
                <a:cubicBezTo>
                  <a:pt x="281" y="20"/>
                  <a:pt x="281" y="20"/>
                  <a:pt x="281" y="20"/>
                </a:cubicBezTo>
                <a:cubicBezTo>
                  <a:pt x="260" y="0"/>
                  <a:pt x="227" y="0"/>
                  <a:pt x="207" y="20"/>
                </a:cubicBezTo>
                <a:cubicBezTo>
                  <a:pt x="140" y="81"/>
                  <a:pt x="140" y="81"/>
                  <a:pt x="140" y="81"/>
                </a:cubicBezTo>
                <a:cubicBezTo>
                  <a:pt x="140" y="57"/>
                  <a:pt x="140" y="57"/>
                  <a:pt x="140" y="57"/>
                </a:cubicBezTo>
                <a:cubicBezTo>
                  <a:pt x="149" y="57"/>
                  <a:pt x="149" y="57"/>
                  <a:pt x="149" y="57"/>
                </a:cubicBezTo>
                <a:cubicBezTo>
                  <a:pt x="153" y="57"/>
                  <a:pt x="157" y="53"/>
                  <a:pt x="157" y="49"/>
                </a:cubicBezTo>
                <a:cubicBezTo>
                  <a:pt x="157" y="14"/>
                  <a:pt x="157" y="14"/>
                  <a:pt x="157" y="14"/>
                </a:cubicBezTo>
                <a:cubicBezTo>
                  <a:pt x="157" y="9"/>
                  <a:pt x="153" y="5"/>
                  <a:pt x="149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0" y="5"/>
                  <a:pt x="36" y="9"/>
                  <a:pt x="36" y="14"/>
                </a:cubicBezTo>
                <a:cubicBezTo>
                  <a:pt x="36" y="49"/>
                  <a:pt x="36" y="49"/>
                  <a:pt x="36" y="49"/>
                </a:cubicBezTo>
                <a:cubicBezTo>
                  <a:pt x="36" y="53"/>
                  <a:pt x="40" y="57"/>
                  <a:pt x="45" y="57"/>
                </a:cubicBezTo>
                <a:cubicBezTo>
                  <a:pt x="53" y="57"/>
                  <a:pt x="53" y="57"/>
                  <a:pt x="53" y="57"/>
                </a:cubicBezTo>
                <a:cubicBezTo>
                  <a:pt x="53" y="157"/>
                  <a:pt x="53" y="157"/>
                  <a:pt x="53" y="157"/>
                </a:cubicBezTo>
                <a:cubicBezTo>
                  <a:pt x="8" y="197"/>
                  <a:pt x="8" y="197"/>
                  <a:pt x="8" y="197"/>
                </a:cubicBezTo>
                <a:cubicBezTo>
                  <a:pt x="2" y="202"/>
                  <a:pt x="0" y="210"/>
                  <a:pt x="3" y="218"/>
                </a:cubicBezTo>
                <a:cubicBezTo>
                  <a:pt x="6" y="225"/>
                  <a:pt x="13" y="230"/>
                  <a:pt x="21" y="230"/>
                </a:cubicBezTo>
                <a:close/>
                <a:moveTo>
                  <a:pt x="322" y="447"/>
                </a:moveTo>
                <a:cubicBezTo>
                  <a:pt x="298" y="447"/>
                  <a:pt x="278" y="427"/>
                  <a:pt x="278" y="403"/>
                </a:cubicBezTo>
                <a:cubicBezTo>
                  <a:pt x="278" y="380"/>
                  <a:pt x="298" y="360"/>
                  <a:pt x="322" y="360"/>
                </a:cubicBezTo>
                <a:cubicBezTo>
                  <a:pt x="346" y="360"/>
                  <a:pt x="365" y="380"/>
                  <a:pt x="365" y="403"/>
                </a:cubicBezTo>
                <a:cubicBezTo>
                  <a:pt x="365" y="427"/>
                  <a:pt x="346" y="447"/>
                  <a:pt x="322" y="447"/>
                </a:cubicBezTo>
                <a:close/>
                <a:moveTo>
                  <a:pt x="317" y="216"/>
                </a:moveTo>
                <a:cubicBezTo>
                  <a:pt x="327" y="206"/>
                  <a:pt x="344" y="205"/>
                  <a:pt x="354" y="216"/>
                </a:cubicBezTo>
                <a:cubicBezTo>
                  <a:pt x="364" y="226"/>
                  <a:pt x="364" y="243"/>
                  <a:pt x="354" y="253"/>
                </a:cubicBezTo>
                <a:cubicBezTo>
                  <a:pt x="171" y="436"/>
                  <a:pt x="171" y="436"/>
                  <a:pt x="171" y="436"/>
                </a:cubicBezTo>
                <a:cubicBezTo>
                  <a:pt x="166" y="441"/>
                  <a:pt x="159" y="443"/>
                  <a:pt x="152" y="443"/>
                </a:cubicBezTo>
                <a:cubicBezTo>
                  <a:pt x="145" y="443"/>
                  <a:pt x="139" y="441"/>
                  <a:pt x="134" y="435"/>
                </a:cubicBezTo>
                <a:cubicBezTo>
                  <a:pt x="124" y="425"/>
                  <a:pt x="124" y="408"/>
                  <a:pt x="134" y="398"/>
                </a:cubicBezTo>
                <a:lnTo>
                  <a:pt x="317" y="216"/>
                </a:lnTo>
                <a:close/>
                <a:moveTo>
                  <a:pt x="166" y="204"/>
                </a:moveTo>
                <a:cubicBezTo>
                  <a:pt x="190" y="204"/>
                  <a:pt x="209" y="224"/>
                  <a:pt x="209" y="248"/>
                </a:cubicBezTo>
                <a:cubicBezTo>
                  <a:pt x="209" y="272"/>
                  <a:pt x="190" y="291"/>
                  <a:pt x="166" y="291"/>
                </a:cubicBezTo>
                <a:cubicBezTo>
                  <a:pt x="142" y="291"/>
                  <a:pt x="123" y="272"/>
                  <a:pt x="123" y="248"/>
                </a:cubicBezTo>
                <a:cubicBezTo>
                  <a:pt x="123" y="224"/>
                  <a:pt x="142" y="204"/>
                  <a:pt x="166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" name="Freeform 32"/>
          <p:cNvSpPr>
            <a:spLocks noEditPoints="1"/>
          </p:cNvSpPr>
          <p:nvPr/>
        </p:nvSpPr>
        <p:spPr bwMode="auto">
          <a:xfrm>
            <a:off x="17636800" y="7652788"/>
            <a:ext cx="384594" cy="495448"/>
          </a:xfrm>
          <a:custGeom>
            <a:avLst/>
            <a:gdLst>
              <a:gd name="T0" fmla="*/ 253 w 418"/>
              <a:gd name="T1" fmla="*/ 221 h 537"/>
              <a:gd name="T2" fmla="*/ 166 w 418"/>
              <a:gd name="T3" fmla="*/ 269 h 537"/>
              <a:gd name="T4" fmla="*/ 209 w 418"/>
              <a:gd name="T5" fmla="*/ 178 h 537"/>
              <a:gd name="T6" fmla="*/ 209 w 418"/>
              <a:gd name="T7" fmla="*/ 157 h 537"/>
              <a:gd name="T8" fmla="*/ 209 w 418"/>
              <a:gd name="T9" fmla="*/ 157 h 537"/>
              <a:gd name="T10" fmla="*/ 209 w 418"/>
              <a:gd name="T11" fmla="*/ 157 h 537"/>
              <a:gd name="T12" fmla="*/ 211 w 418"/>
              <a:gd name="T13" fmla="*/ 157 h 537"/>
              <a:gd name="T14" fmla="*/ 213 w 418"/>
              <a:gd name="T15" fmla="*/ 157 h 537"/>
              <a:gd name="T16" fmla="*/ 279 w 418"/>
              <a:gd name="T17" fmla="*/ 222 h 537"/>
              <a:gd name="T18" fmla="*/ 209 w 418"/>
              <a:gd name="T19" fmla="*/ 126 h 537"/>
              <a:gd name="T20" fmla="*/ 140 w 418"/>
              <a:gd name="T21" fmla="*/ 222 h 537"/>
              <a:gd name="T22" fmla="*/ 53 w 418"/>
              <a:gd name="T23" fmla="*/ 318 h 537"/>
              <a:gd name="T24" fmla="*/ 344 w 418"/>
              <a:gd name="T25" fmla="*/ 74 h 537"/>
              <a:gd name="T26" fmla="*/ 293 w 418"/>
              <a:gd name="T27" fmla="*/ 419 h 537"/>
              <a:gd name="T28" fmla="*/ 209 w 418"/>
              <a:gd name="T29" fmla="*/ 537 h 537"/>
              <a:gd name="T30" fmla="*/ 127 w 418"/>
              <a:gd name="T31" fmla="*/ 422 h 537"/>
              <a:gd name="T32" fmla="*/ 62 w 418"/>
              <a:gd name="T33" fmla="*/ 209 h 537"/>
              <a:gd name="T34" fmla="*/ 356 w 418"/>
              <a:gd name="T35" fmla="*/ 209 h 537"/>
              <a:gd name="T36" fmla="*/ 62 w 418"/>
              <a:gd name="T37" fmla="*/ 209 h 537"/>
              <a:gd name="T38" fmla="*/ 209 w 418"/>
              <a:gd name="T39" fmla="*/ 79 h 537"/>
              <a:gd name="T40" fmla="*/ 209 w 418"/>
              <a:gd name="T41" fmla="*/ 338 h 537"/>
              <a:gd name="T42" fmla="*/ 108 w 418"/>
              <a:gd name="T43" fmla="*/ 215 h 537"/>
              <a:gd name="T44" fmla="*/ 140 w 418"/>
              <a:gd name="T45" fmla="*/ 243 h 537"/>
              <a:gd name="T46" fmla="*/ 146 w 418"/>
              <a:gd name="T47" fmla="*/ 241 h 537"/>
              <a:gd name="T48" fmla="*/ 149 w 418"/>
              <a:gd name="T49" fmla="*/ 278 h 537"/>
              <a:gd name="T50" fmla="*/ 261 w 418"/>
              <a:gd name="T51" fmla="*/ 286 h 537"/>
              <a:gd name="T52" fmla="*/ 270 w 418"/>
              <a:gd name="T53" fmla="*/ 238 h 537"/>
              <a:gd name="T54" fmla="*/ 279 w 418"/>
              <a:gd name="T55" fmla="*/ 243 h 537"/>
              <a:gd name="T56" fmla="*/ 285 w 418"/>
              <a:gd name="T57" fmla="*/ 241 h 537"/>
              <a:gd name="T58" fmla="*/ 313 w 418"/>
              <a:gd name="T59" fmla="*/ 209 h 537"/>
              <a:gd name="T60" fmla="*/ 215 w 418"/>
              <a:gd name="T61" fmla="*/ 107 h 537"/>
              <a:gd name="T62" fmla="*/ 209 w 418"/>
              <a:gd name="T63" fmla="*/ 105 h 537"/>
              <a:gd name="T64" fmla="*/ 108 w 418"/>
              <a:gd name="T65" fmla="*/ 202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18" h="537">
                <a:moveTo>
                  <a:pt x="209" y="178"/>
                </a:moveTo>
                <a:cubicBezTo>
                  <a:pt x="253" y="221"/>
                  <a:pt x="253" y="221"/>
                  <a:pt x="253" y="221"/>
                </a:cubicBezTo>
                <a:cubicBezTo>
                  <a:pt x="253" y="269"/>
                  <a:pt x="253" y="269"/>
                  <a:pt x="253" y="269"/>
                </a:cubicBezTo>
                <a:cubicBezTo>
                  <a:pt x="166" y="269"/>
                  <a:pt x="166" y="269"/>
                  <a:pt x="166" y="269"/>
                </a:cubicBezTo>
                <a:cubicBezTo>
                  <a:pt x="166" y="221"/>
                  <a:pt x="166" y="221"/>
                  <a:pt x="166" y="221"/>
                </a:cubicBezTo>
                <a:lnTo>
                  <a:pt x="209" y="178"/>
                </a:lnTo>
                <a:close/>
                <a:moveTo>
                  <a:pt x="203" y="159"/>
                </a:moveTo>
                <a:cubicBezTo>
                  <a:pt x="205" y="158"/>
                  <a:pt x="207" y="157"/>
                  <a:pt x="209" y="157"/>
                </a:cubicBezTo>
                <a:cubicBezTo>
                  <a:pt x="209" y="157"/>
                  <a:pt x="209" y="157"/>
                  <a:pt x="209" y="157"/>
                </a:cubicBezTo>
                <a:cubicBezTo>
                  <a:pt x="209" y="157"/>
                  <a:pt x="209" y="157"/>
                  <a:pt x="209" y="157"/>
                </a:cubicBezTo>
                <a:cubicBezTo>
                  <a:pt x="209" y="157"/>
                  <a:pt x="209" y="157"/>
                  <a:pt x="209" y="157"/>
                </a:cubicBezTo>
                <a:cubicBezTo>
                  <a:pt x="209" y="157"/>
                  <a:pt x="209" y="157"/>
                  <a:pt x="209" y="157"/>
                </a:cubicBezTo>
                <a:cubicBezTo>
                  <a:pt x="209" y="157"/>
                  <a:pt x="209" y="157"/>
                  <a:pt x="209" y="157"/>
                </a:cubicBezTo>
                <a:cubicBezTo>
                  <a:pt x="210" y="157"/>
                  <a:pt x="211" y="157"/>
                  <a:pt x="211" y="157"/>
                </a:cubicBezTo>
                <a:cubicBezTo>
                  <a:pt x="212" y="157"/>
                  <a:pt x="212" y="157"/>
                  <a:pt x="212" y="157"/>
                </a:cubicBezTo>
                <a:cubicBezTo>
                  <a:pt x="212" y="157"/>
                  <a:pt x="213" y="157"/>
                  <a:pt x="213" y="157"/>
                </a:cubicBezTo>
                <a:cubicBezTo>
                  <a:pt x="214" y="158"/>
                  <a:pt x="215" y="158"/>
                  <a:pt x="216" y="159"/>
                </a:cubicBezTo>
                <a:cubicBezTo>
                  <a:pt x="279" y="222"/>
                  <a:pt x="279" y="222"/>
                  <a:pt x="279" y="222"/>
                </a:cubicBezTo>
                <a:cubicBezTo>
                  <a:pt x="292" y="209"/>
                  <a:pt x="292" y="209"/>
                  <a:pt x="292" y="209"/>
                </a:cubicBezTo>
                <a:cubicBezTo>
                  <a:pt x="209" y="126"/>
                  <a:pt x="209" y="126"/>
                  <a:pt x="209" y="126"/>
                </a:cubicBezTo>
                <a:cubicBezTo>
                  <a:pt x="126" y="209"/>
                  <a:pt x="126" y="209"/>
                  <a:pt x="126" y="209"/>
                </a:cubicBezTo>
                <a:cubicBezTo>
                  <a:pt x="140" y="222"/>
                  <a:pt x="140" y="222"/>
                  <a:pt x="140" y="222"/>
                </a:cubicBezTo>
                <a:lnTo>
                  <a:pt x="203" y="159"/>
                </a:lnTo>
                <a:close/>
                <a:moveTo>
                  <a:pt x="53" y="318"/>
                </a:moveTo>
                <a:cubicBezTo>
                  <a:pt x="0" y="242"/>
                  <a:pt x="9" y="139"/>
                  <a:pt x="75" y="74"/>
                </a:cubicBezTo>
                <a:cubicBezTo>
                  <a:pt x="149" y="0"/>
                  <a:pt x="270" y="0"/>
                  <a:pt x="344" y="74"/>
                </a:cubicBezTo>
                <a:cubicBezTo>
                  <a:pt x="410" y="140"/>
                  <a:pt x="418" y="246"/>
                  <a:pt x="363" y="321"/>
                </a:cubicBezTo>
                <a:cubicBezTo>
                  <a:pt x="293" y="419"/>
                  <a:pt x="293" y="419"/>
                  <a:pt x="293" y="419"/>
                </a:cubicBezTo>
                <a:cubicBezTo>
                  <a:pt x="216" y="534"/>
                  <a:pt x="216" y="534"/>
                  <a:pt x="216" y="534"/>
                </a:cubicBezTo>
                <a:cubicBezTo>
                  <a:pt x="215" y="536"/>
                  <a:pt x="212" y="537"/>
                  <a:pt x="209" y="537"/>
                </a:cubicBezTo>
                <a:cubicBezTo>
                  <a:pt x="206" y="537"/>
                  <a:pt x="204" y="536"/>
                  <a:pt x="202" y="534"/>
                </a:cubicBezTo>
                <a:cubicBezTo>
                  <a:pt x="127" y="422"/>
                  <a:pt x="127" y="422"/>
                  <a:pt x="127" y="422"/>
                </a:cubicBezTo>
                <a:lnTo>
                  <a:pt x="53" y="318"/>
                </a:lnTo>
                <a:close/>
                <a:moveTo>
                  <a:pt x="62" y="209"/>
                </a:moveTo>
                <a:cubicBezTo>
                  <a:pt x="62" y="290"/>
                  <a:pt x="128" y="356"/>
                  <a:pt x="209" y="356"/>
                </a:cubicBezTo>
                <a:cubicBezTo>
                  <a:pt x="290" y="356"/>
                  <a:pt x="356" y="290"/>
                  <a:pt x="356" y="209"/>
                </a:cubicBezTo>
                <a:cubicBezTo>
                  <a:pt x="356" y="127"/>
                  <a:pt x="290" y="61"/>
                  <a:pt x="209" y="61"/>
                </a:cubicBezTo>
                <a:cubicBezTo>
                  <a:pt x="128" y="61"/>
                  <a:pt x="62" y="127"/>
                  <a:pt x="62" y="209"/>
                </a:cubicBezTo>
                <a:close/>
                <a:moveTo>
                  <a:pt x="79" y="209"/>
                </a:moveTo>
                <a:cubicBezTo>
                  <a:pt x="79" y="137"/>
                  <a:pt x="138" y="79"/>
                  <a:pt x="209" y="79"/>
                </a:cubicBezTo>
                <a:cubicBezTo>
                  <a:pt x="281" y="79"/>
                  <a:pt x="339" y="137"/>
                  <a:pt x="339" y="209"/>
                </a:cubicBezTo>
                <a:cubicBezTo>
                  <a:pt x="339" y="280"/>
                  <a:pt x="281" y="338"/>
                  <a:pt x="209" y="338"/>
                </a:cubicBezTo>
                <a:cubicBezTo>
                  <a:pt x="138" y="338"/>
                  <a:pt x="79" y="280"/>
                  <a:pt x="79" y="209"/>
                </a:cubicBezTo>
                <a:close/>
                <a:moveTo>
                  <a:pt x="108" y="215"/>
                </a:moveTo>
                <a:cubicBezTo>
                  <a:pt x="134" y="241"/>
                  <a:pt x="134" y="241"/>
                  <a:pt x="134" y="241"/>
                </a:cubicBezTo>
                <a:cubicBezTo>
                  <a:pt x="136" y="242"/>
                  <a:pt x="138" y="243"/>
                  <a:pt x="140" y="243"/>
                </a:cubicBezTo>
                <a:cubicBezTo>
                  <a:pt x="140" y="243"/>
                  <a:pt x="140" y="243"/>
                  <a:pt x="140" y="243"/>
                </a:cubicBezTo>
                <a:cubicBezTo>
                  <a:pt x="142" y="243"/>
                  <a:pt x="145" y="242"/>
                  <a:pt x="146" y="241"/>
                </a:cubicBezTo>
                <a:cubicBezTo>
                  <a:pt x="149" y="238"/>
                  <a:pt x="149" y="238"/>
                  <a:pt x="149" y="238"/>
                </a:cubicBezTo>
                <a:cubicBezTo>
                  <a:pt x="149" y="278"/>
                  <a:pt x="149" y="278"/>
                  <a:pt x="149" y="278"/>
                </a:cubicBezTo>
                <a:cubicBezTo>
                  <a:pt x="149" y="283"/>
                  <a:pt x="153" y="286"/>
                  <a:pt x="157" y="286"/>
                </a:cubicBezTo>
                <a:cubicBezTo>
                  <a:pt x="261" y="286"/>
                  <a:pt x="261" y="286"/>
                  <a:pt x="261" y="286"/>
                </a:cubicBezTo>
                <a:cubicBezTo>
                  <a:pt x="266" y="286"/>
                  <a:pt x="270" y="283"/>
                  <a:pt x="270" y="278"/>
                </a:cubicBezTo>
                <a:cubicBezTo>
                  <a:pt x="270" y="238"/>
                  <a:pt x="270" y="238"/>
                  <a:pt x="270" y="238"/>
                </a:cubicBezTo>
                <a:cubicBezTo>
                  <a:pt x="272" y="241"/>
                  <a:pt x="272" y="241"/>
                  <a:pt x="272" y="241"/>
                </a:cubicBezTo>
                <a:cubicBezTo>
                  <a:pt x="274" y="242"/>
                  <a:pt x="276" y="243"/>
                  <a:pt x="279" y="243"/>
                </a:cubicBezTo>
                <a:cubicBezTo>
                  <a:pt x="279" y="243"/>
                  <a:pt x="279" y="243"/>
                  <a:pt x="279" y="243"/>
                </a:cubicBezTo>
                <a:cubicBezTo>
                  <a:pt x="281" y="243"/>
                  <a:pt x="283" y="242"/>
                  <a:pt x="285" y="241"/>
                </a:cubicBezTo>
                <a:cubicBezTo>
                  <a:pt x="311" y="215"/>
                  <a:pt x="311" y="215"/>
                  <a:pt x="311" y="215"/>
                </a:cubicBezTo>
                <a:cubicBezTo>
                  <a:pt x="312" y="213"/>
                  <a:pt x="313" y="211"/>
                  <a:pt x="313" y="209"/>
                </a:cubicBezTo>
                <a:cubicBezTo>
                  <a:pt x="313" y="206"/>
                  <a:pt x="312" y="204"/>
                  <a:pt x="311" y="202"/>
                </a:cubicBezTo>
                <a:cubicBezTo>
                  <a:pt x="215" y="107"/>
                  <a:pt x="215" y="107"/>
                  <a:pt x="215" y="107"/>
                </a:cubicBezTo>
                <a:cubicBezTo>
                  <a:pt x="214" y="106"/>
                  <a:pt x="211" y="105"/>
                  <a:pt x="209" y="105"/>
                </a:cubicBezTo>
                <a:cubicBezTo>
                  <a:pt x="209" y="105"/>
                  <a:pt x="209" y="105"/>
                  <a:pt x="209" y="105"/>
                </a:cubicBezTo>
                <a:cubicBezTo>
                  <a:pt x="207" y="105"/>
                  <a:pt x="205" y="106"/>
                  <a:pt x="203" y="107"/>
                </a:cubicBezTo>
                <a:cubicBezTo>
                  <a:pt x="108" y="202"/>
                  <a:pt x="108" y="202"/>
                  <a:pt x="108" y="202"/>
                </a:cubicBezTo>
                <a:cubicBezTo>
                  <a:pt x="105" y="206"/>
                  <a:pt x="105" y="211"/>
                  <a:pt x="108" y="2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" name="Freeform 33"/>
          <p:cNvSpPr>
            <a:spLocks noEditPoints="1"/>
          </p:cNvSpPr>
          <p:nvPr/>
        </p:nvSpPr>
        <p:spPr bwMode="auto">
          <a:xfrm>
            <a:off x="13084081" y="10183263"/>
            <a:ext cx="479612" cy="477350"/>
          </a:xfrm>
          <a:custGeom>
            <a:avLst/>
            <a:gdLst>
              <a:gd name="T0" fmla="*/ 294 w 519"/>
              <a:gd name="T1" fmla="*/ 35 h 519"/>
              <a:gd name="T2" fmla="*/ 286 w 519"/>
              <a:gd name="T3" fmla="*/ 0 h 519"/>
              <a:gd name="T4" fmla="*/ 225 w 519"/>
              <a:gd name="T5" fmla="*/ 9 h 519"/>
              <a:gd name="T6" fmla="*/ 35 w 519"/>
              <a:gd name="T7" fmla="*/ 35 h 519"/>
              <a:gd name="T8" fmla="*/ 0 w 519"/>
              <a:gd name="T9" fmla="*/ 260 h 519"/>
              <a:gd name="T10" fmla="*/ 225 w 519"/>
              <a:gd name="T11" fmla="*/ 294 h 519"/>
              <a:gd name="T12" fmla="*/ 211 w 519"/>
              <a:gd name="T13" fmla="*/ 468 h 519"/>
              <a:gd name="T14" fmla="*/ 199 w 519"/>
              <a:gd name="T15" fmla="*/ 511 h 519"/>
              <a:gd name="T16" fmla="*/ 312 w 519"/>
              <a:gd name="T17" fmla="*/ 519 h 519"/>
              <a:gd name="T18" fmla="*/ 320 w 519"/>
              <a:gd name="T19" fmla="*/ 485 h 519"/>
              <a:gd name="T20" fmla="*/ 294 w 519"/>
              <a:gd name="T21" fmla="*/ 407 h 519"/>
              <a:gd name="T22" fmla="*/ 485 w 519"/>
              <a:gd name="T23" fmla="*/ 294 h 519"/>
              <a:gd name="T24" fmla="*/ 519 w 519"/>
              <a:gd name="T25" fmla="*/ 69 h 519"/>
              <a:gd name="T26" fmla="*/ 243 w 519"/>
              <a:gd name="T27" fmla="*/ 17 h 519"/>
              <a:gd name="T28" fmla="*/ 277 w 519"/>
              <a:gd name="T29" fmla="*/ 35 h 519"/>
              <a:gd name="T30" fmla="*/ 243 w 519"/>
              <a:gd name="T31" fmla="*/ 17 h 519"/>
              <a:gd name="T32" fmla="*/ 208 w 519"/>
              <a:gd name="T33" fmla="*/ 208 h 519"/>
              <a:gd name="T34" fmla="*/ 199 w 519"/>
              <a:gd name="T35" fmla="*/ 203 h 519"/>
              <a:gd name="T36" fmla="*/ 191 w 519"/>
              <a:gd name="T37" fmla="*/ 260 h 519"/>
              <a:gd name="T38" fmla="*/ 78 w 519"/>
              <a:gd name="T39" fmla="*/ 251 h 519"/>
              <a:gd name="T40" fmla="*/ 75 w 519"/>
              <a:gd name="T41" fmla="*/ 205 h 519"/>
              <a:gd name="T42" fmla="*/ 63 w 519"/>
              <a:gd name="T43" fmla="*/ 205 h 519"/>
              <a:gd name="T44" fmla="*/ 37 w 519"/>
              <a:gd name="T45" fmla="*/ 167 h 519"/>
              <a:gd name="T46" fmla="*/ 139 w 519"/>
              <a:gd name="T47" fmla="*/ 69 h 519"/>
              <a:gd name="T48" fmla="*/ 240 w 519"/>
              <a:gd name="T49" fmla="*/ 167 h 519"/>
              <a:gd name="T50" fmla="*/ 240 w 519"/>
              <a:gd name="T51" fmla="*/ 179 h 519"/>
              <a:gd name="T52" fmla="*/ 277 w 519"/>
              <a:gd name="T53" fmla="*/ 294 h 519"/>
              <a:gd name="T54" fmla="*/ 243 w 519"/>
              <a:gd name="T55" fmla="*/ 398 h 519"/>
              <a:gd name="T56" fmla="*/ 277 w 519"/>
              <a:gd name="T57" fmla="*/ 294 h 519"/>
              <a:gd name="T58" fmla="*/ 243 w 519"/>
              <a:gd name="T59" fmla="*/ 416 h 519"/>
              <a:gd name="T60" fmla="*/ 289 w 519"/>
              <a:gd name="T61" fmla="*/ 467 h 519"/>
              <a:gd name="T62" fmla="*/ 398 w 519"/>
              <a:gd name="T63" fmla="*/ 225 h 519"/>
              <a:gd name="T64" fmla="*/ 268 w 519"/>
              <a:gd name="T65" fmla="*/ 216 h 519"/>
              <a:gd name="T66" fmla="*/ 398 w 519"/>
              <a:gd name="T67" fmla="*/ 208 h 519"/>
              <a:gd name="T68" fmla="*/ 398 w 519"/>
              <a:gd name="T69" fmla="*/ 225 h 519"/>
              <a:gd name="T70" fmla="*/ 277 w 519"/>
              <a:gd name="T71" fmla="*/ 156 h 519"/>
              <a:gd name="T72" fmla="*/ 338 w 519"/>
              <a:gd name="T73" fmla="*/ 165 h 519"/>
              <a:gd name="T74" fmla="*/ 277 w 519"/>
              <a:gd name="T75" fmla="*/ 173 h 519"/>
              <a:gd name="T76" fmla="*/ 476 w 519"/>
              <a:gd name="T77" fmla="*/ 225 h 519"/>
              <a:gd name="T78" fmla="*/ 424 w 519"/>
              <a:gd name="T79" fmla="*/ 216 h 519"/>
              <a:gd name="T80" fmla="*/ 476 w 519"/>
              <a:gd name="T81" fmla="*/ 208 h 519"/>
              <a:gd name="T82" fmla="*/ 476 w 519"/>
              <a:gd name="T83" fmla="*/ 225 h 519"/>
              <a:gd name="T84" fmla="*/ 364 w 519"/>
              <a:gd name="T85" fmla="*/ 173 h 519"/>
              <a:gd name="T86" fmla="*/ 364 w 519"/>
              <a:gd name="T87" fmla="*/ 156 h 519"/>
              <a:gd name="T88" fmla="*/ 485 w 519"/>
              <a:gd name="T89" fmla="*/ 165 h 519"/>
              <a:gd name="T90" fmla="*/ 476 w 519"/>
              <a:gd name="T91" fmla="*/ 121 h 519"/>
              <a:gd name="T92" fmla="*/ 268 w 519"/>
              <a:gd name="T93" fmla="*/ 113 h 519"/>
              <a:gd name="T94" fmla="*/ 476 w 519"/>
              <a:gd name="T95" fmla="*/ 104 h 519"/>
              <a:gd name="T96" fmla="*/ 476 w 519"/>
              <a:gd name="T97" fmla="*/ 121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9" h="519">
                <a:moveTo>
                  <a:pt x="485" y="35"/>
                </a:moveTo>
                <a:cubicBezTo>
                  <a:pt x="294" y="35"/>
                  <a:pt x="294" y="35"/>
                  <a:pt x="294" y="35"/>
                </a:cubicBezTo>
                <a:cubicBezTo>
                  <a:pt x="294" y="9"/>
                  <a:pt x="294" y="9"/>
                  <a:pt x="294" y="9"/>
                </a:cubicBezTo>
                <a:cubicBezTo>
                  <a:pt x="294" y="4"/>
                  <a:pt x="291" y="0"/>
                  <a:pt x="286" y="0"/>
                </a:cubicBezTo>
                <a:cubicBezTo>
                  <a:pt x="234" y="0"/>
                  <a:pt x="234" y="0"/>
                  <a:pt x="234" y="0"/>
                </a:cubicBezTo>
                <a:cubicBezTo>
                  <a:pt x="229" y="0"/>
                  <a:pt x="225" y="4"/>
                  <a:pt x="225" y="9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16" y="35"/>
                  <a:pt x="0" y="50"/>
                  <a:pt x="0" y="69"/>
                </a:cubicBezTo>
                <a:cubicBezTo>
                  <a:pt x="0" y="260"/>
                  <a:pt x="0" y="260"/>
                  <a:pt x="0" y="260"/>
                </a:cubicBezTo>
                <a:cubicBezTo>
                  <a:pt x="0" y="279"/>
                  <a:pt x="16" y="294"/>
                  <a:pt x="35" y="294"/>
                </a:cubicBezTo>
                <a:cubicBezTo>
                  <a:pt x="225" y="294"/>
                  <a:pt x="225" y="294"/>
                  <a:pt x="225" y="294"/>
                </a:cubicBezTo>
                <a:cubicBezTo>
                  <a:pt x="225" y="407"/>
                  <a:pt x="225" y="407"/>
                  <a:pt x="225" y="407"/>
                </a:cubicBezTo>
                <a:cubicBezTo>
                  <a:pt x="225" y="429"/>
                  <a:pt x="220" y="449"/>
                  <a:pt x="211" y="468"/>
                </a:cubicBezTo>
                <a:cubicBezTo>
                  <a:pt x="204" y="471"/>
                  <a:pt x="199" y="477"/>
                  <a:pt x="199" y="485"/>
                </a:cubicBezTo>
                <a:cubicBezTo>
                  <a:pt x="199" y="511"/>
                  <a:pt x="199" y="511"/>
                  <a:pt x="199" y="511"/>
                </a:cubicBezTo>
                <a:cubicBezTo>
                  <a:pt x="199" y="516"/>
                  <a:pt x="203" y="519"/>
                  <a:pt x="208" y="519"/>
                </a:cubicBezTo>
                <a:cubicBezTo>
                  <a:pt x="312" y="519"/>
                  <a:pt x="312" y="519"/>
                  <a:pt x="312" y="519"/>
                </a:cubicBezTo>
                <a:cubicBezTo>
                  <a:pt x="317" y="519"/>
                  <a:pt x="320" y="516"/>
                  <a:pt x="320" y="511"/>
                </a:cubicBezTo>
                <a:cubicBezTo>
                  <a:pt x="320" y="485"/>
                  <a:pt x="320" y="485"/>
                  <a:pt x="320" y="485"/>
                </a:cubicBezTo>
                <a:cubicBezTo>
                  <a:pt x="320" y="477"/>
                  <a:pt x="316" y="471"/>
                  <a:pt x="309" y="468"/>
                </a:cubicBezTo>
                <a:cubicBezTo>
                  <a:pt x="300" y="449"/>
                  <a:pt x="294" y="429"/>
                  <a:pt x="294" y="407"/>
                </a:cubicBezTo>
                <a:cubicBezTo>
                  <a:pt x="294" y="294"/>
                  <a:pt x="294" y="294"/>
                  <a:pt x="294" y="294"/>
                </a:cubicBezTo>
                <a:cubicBezTo>
                  <a:pt x="485" y="294"/>
                  <a:pt x="485" y="294"/>
                  <a:pt x="485" y="294"/>
                </a:cubicBezTo>
                <a:cubicBezTo>
                  <a:pt x="504" y="294"/>
                  <a:pt x="519" y="279"/>
                  <a:pt x="519" y="260"/>
                </a:cubicBezTo>
                <a:cubicBezTo>
                  <a:pt x="519" y="69"/>
                  <a:pt x="519" y="69"/>
                  <a:pt x="519" y="69"/>
                </a:cubicBezTo>
                <a:cubicBezTo>
                  <a:pt x="519" y="50"/>
                  <a:pt x="504" y="35"/>
                  <a:pt x="485" y="35"/>
                </a:cubicBezTo>
                <a:close/>
                <a:moveTo>
                  <a:pt x="243" y="17"/>
                </a:moveTo>
                <a:cubicBezTo>
                  <a:pt x="277" y="17"/>
                  <a:pt x="277" y="17"/>
                  <a:pt x="277" y="17"/>
                </a:cubicBezTo>
                <a:cubicBezTo>
                  <a:pt x="277" y="35"/>
                  <a:pt x="277" y="35"/>
                  <a:pt x="277" y="35"/>
                </a:cubicBezTo>
                <a:cubicBezTo>
                  <a:pt x="243" y="35"/>
                  <a:pt x="243" y="35"/>
                  <a:pt x="243" y="35"/>
                </a:cubicBezTo>
                <a:lnTo>
                  <a:pt x="243" y="17"/>
                </a:lnTo>
                <a:close/>
                <a:moveTo>
                  <a:pt x="214" y="205"/>
                </a:moveTo>
                <a:cubicBezTo>
                  <a:pt x="212" y="207"/>
                  <a:pt x="211" y="208"/>
                  <a:pt x="208" y="208"/>
                </a:cubicBezTo>
                <a:cubicBezTo>
                  <a:pt x="205" y="208"/>
                  <a:pt x="204" y="207"/>
                  <a:pt x="202" y="205"/>
                </a:cubicBezTo>
                <a:cubicBezTo>
                  <a:pt x="199" y="203"/>
                  <a:pt x="199" y="203"/>
                  <a:pt x="199" y="203"/>
                </a:cubicBezTo>
                <a:cubicBezTo>
                  <a:pt x="199" y="251"/>
                  <a:pt x="199" y="251"/>
                  <a:pt x="199" y="251"/>
                </a:cubicBezTo>
                <a:cubicBezTo>
                  <a:pt x="199" y="256"/>
                  <a:pt x="196" y="260"/>
                  <a:pt x="191" y="260"/>
                </a:cubicBezTo>
                <a:cubicBezTo>
                  <a:pt x="87" y="260"/>
                  <a:pt x="87" y="260"/>
                  <a:pt x="87" y="260"/>
                </a:cubicBezTo>
                <a:cubicBezTo>
                  <a:pt x="82" y="260"/>
                  <a:pt x="78" y="256"/>
                  <a:pt x="78" y="251"/>
                </a:cubicBezTo>
                <a:cubicBezTo>
                  <a:pt x="78" y="203"/>
                  <a:pt x="78" y="203"/>
                  <a:pt x="78" y="203"/>
                </a:cubicBezTo>
                <a:cubicBezTo>
                  <a:pt x="75" y="205"/>
                  <a:pt x="75" y="205"/>
                  <a:pt x="75" y="205"/>
                </a:cubicBezTo>
                <a:cubicBezTo>
                  <a:pt x="74" y="207"/>
                  <a:pt x="72" y="208"/>
                  <a:pt x="69" y="208"/>
                </a:cubicBezTo>
                <a:cubicBezTo>
                  <a:pt x="67" y="208"/>
                  <a:pt x="65" y="207"/>
                  <a:pt x="63" y="205"/>
                </a:cubicBezTo>
                <a:cubicBezTo>
                  <a:pt x="37" y="179"/>
                  <a:pt x="37" y="179"/>
                  <a:pt x="37" y="179"/>
                </a:cubicBezTo>
                <a:cubicBezTo>
                  <a:pt x="34" y="176"/>
                  <a:pt x="34" y="171"/>
                  <a:pt x="37" y="167"/>
                </a:cubicBezTo>
                <a:cubicBezTo>
                  <a:pt x="133" y="72"/>
                  <a:pt x="133" y="72"/>
                  <a:pt x="133" y="72"/>
                </a:cubicBezTo>
                <a:cubicBezTo>
                  <a:pt x="134" y="70"/>
                  <a:pt x="136" y="69"/>
                  <a:pt x="139" y="69"/>
                </a:cubicBezTo>
                <a:cubicBezTo>
                  <a:pt x="141" y="69"/>
                  <a:pt x="143" y="70"/>
                  <a:pt x="145" y="72"/>
                </a:cubicBezTo>
                <a:cubicBezTo>
                  <a:pt x="240" y="167"/>
                  <a:pt x="240" y="167"/>
                  <a:pt x="240" y="167"/>
                </a:cubicBezTo>
                <a:cubicBezTo>
                  <a:pt x="242" y="169"/>
                  <a:pt x="243" y="171"/>
                  <a:pt x="243" y="173"/>
                </a:cubicBezTo>
                <a:cubicBezTo>
                  <a:pt x="243" y="176"/>
                  <a:pt x="242" y="178"/>
                  <a:pt x="240" y="179"/>
                </a:cubicBezTo>
                <a:lnTo>
                  <a:pt x="214" y="205"/>
                </a:lnTo>
                <a:close/>
                <a:moveTo>
                  <a:pt x="277" y="294"/>
                </a:moveTo>
                <a:cubicBezTo>
                  <a:pt x="277" y="398"/>
                  <a:pt x="277" y="398"/>
                  <a:pt x="277" y="398"/>
                </a:cubicBezTo>
                <a:cubicBezTo>
                  <a:pt x="243" y="398"/>
                  <a:pt x="243" y="398"/>
                  <a:pt x="243" y="398"/>
                </a:cubicBezTo>
                <a:cubicBezTo>
                  <a:pt x="243" y="294"/>
                  <a:pt x="243" y="294"/>
                  <a:pt x="243" y="294"/>
                </a:cubicBezTo>
                <a:lnTo>
                  <a:pt x="277" y="294"/>
                </a:lnTo>
                <a:close/>
                <a:moveTo>
                  <a:pt x="230" y="467"/>
                </a:moveTo>
                <a:cubicBezTo>
                  <a:pt x="237" y="451"/>
                  <a:pt x="242" y="434"/>
                  <a:pt x="243" y="416"/>
                </a:cubicBezTo>
                <a:cubicBezTo>
                  <a:pt x="277" y="416"/>
                  <a:pt x="277" y="416"/>
                  <a:pt x="277" y="416"/>
                </a:cubicBezTo>
                <a:cubicBezTo>
                  <a:pt x="278" y="434"/>
                  <a:pt x="282" y="451"/>
                  <a:pt x="289" y="467"/>
                </a:cubicBezTo>
                <a:lnTo>
                  <a:pt x="230" y="467"/>
                </a:lnTo>
                <a:close/>
                <a:moveTo>
                  <a:pt x="398" y="225"/>
                </a:moveTo>
                <a:cubicBezTo>
                  <a:pt x="277" y="225"/>
                  <a:pt x="277" y="225"/>
                  <a:pt x="277" y="225"/>
                </a:cubicBezTo>
                <a:cubicBezTo>
                  <a:pt x="272" y="225"/>
                  <a:pt x="268" y="222"/>
                  <a:pt x="268" y="216"/>
                </a:cubicBezTo>
                <a:cubicBezTo>
                  <a:pt x="268" y="211"/>
                  <a:pt x="272" y="208"/>
                  <a:pt x="277" y="208"/>
                </a:cubicBezTo>
                <a:cubicBezTo>
                  <a:pt x="398" y="208"/>
                  <a:pt x="398" y="208"/>
                  <a:pt x="398" y="208"/>
                </a:cubicBezTo>
                <a:cubicBezTo>
                  <a:pt x="403" y="208"/>
                  <a:pt x="407" y="211"/>
                  <a:pt x="407" y="216"/>
                </a:cubicBezTo>
                <a:cubicBezTo>
                  <a:pt x="407" y="222"/>
                  <a:pt x="403" y="225"/>
                  <a:pt x="398" y="225"/>
                </a:cubicBezTo>
                <a:close/>
                <a:moveTo>
                  <a:pt x="268" y="165"/>
                </a:moveTo>
                <a:cubicBezTo>
                  <a:pt x="268" y="159"/>
                  <a:pt x="272" y="156"/>
                  <a:pt x="277" y="156"/>
                </a:cubicBezTo>
                <a:cubicBezTo>
                  <a:pt x="329" y="156"/>
                  <a:pt x="329" y="156"/>
                  <a:pt x="329" y="156"/>
                </a:cubicBezTo>
                <a:cubicBezTo>
                  <a:pt x="334" y="156"/>
                  <a:pt x="338" y="159"/>
                  <a:pt x="338" y="165"/>
                </a:cubicBezTo>
                <a:cubicBezTo>
                  <a:pt x="338" y="170"/>
                  <a:pt x="334" y="173"/>
                  <a:pt x="329" y="173"/>
                </a:cubicBezTo>
                <a:cubicBezTo>
                  <a:pt x="277" y="173"/>
                  <a:pt x="277" y="173"/>
                  <a:pt x="277" y="173"/>
                </a:cubicBezTo>
                <a:cubicBezTo>
                  <a:pt x="272" y="173"/>
                  <a:pt x="268" y="170"/>
                  <a:pt x="268" y="165"/>
                </a:cubicBezTo>
                <a:close/>
                <a:moveTo>
                  <a:pt x="476" y="225"/>
                </a:moveTo>
                <a:cubicBezTo>
                  <a:pt x="433" y="225"/>
                  <a:pt x="433" y="225"/>
                  <a:pt x="433" y="225"/>
                </a:cubicBezTo>
                <a:cubicBezTo>
                  <a:pt x="428" y="225"/>
                  <a:pt x="424" y="222"/>
                  <a:pt x="424" y="216"/>
                </a:cubicBezTo>
                <a:cubicBezTo>
                  <a:pt x="424" y="211"/>
                  <a:pt x="428" y="208"/>
                  <a:pt x="433" y="208"/>
                </a:cubicBezTo>
                <a:cubicBezTo>
                  <a:pt x="476" y="208"/>
                  <a:pt x="476" y="208"/>
                  <a:pt x="476" y="208"/>
                </a:cubicBezTo>
                <a:cubicBezTo>
                  <a:pt x="481" y="208"/>
                  <a:pt x="485" y="211"/>
                  <a:pt x="485" y="216"/>
                </a:cubicBezTo>
                <a:cubicBezTo>
                  <a:pt x="485" y="222"/>
                  <a:pt x="481" y="225"/>
                  <a:pt x="476" y="225"/>
                </a:cubicBezTo>
                <a:close/>
                <a:moveTo>
                  <a:pt x="476" y="173"/>
                </a:moveTo>
                <a:cubicBezTo>
                  <a:pt x="364" y="173"/>
                  <a:pt x="364" y="173"/>
                  <a:pt x="364" y="173"/>
                </a:cubicBezTo>
                <a:cubicBezTo>
                  <a:pt x="358" y="173"/>
                  <a:pt x="355" y="170"/>
                  <a:pt x="355" y="165"/>
                </a:cubicBezTo>
                <a:cubicBezTo>
                  <a:pt x="355" y="159"/>
                  <a:pt x="358" y="156"/>
                  <a:pt x="364" y="156"/>
                </a:cubicBezTo>
                <a:cubicBezTo>
                  <a:pt x="476" y="156"/>
                  <a:pt x="476" y="156"/>
                  <a:pt x="476" y="156"/>
                </a:cubicBezTo>
                <a:cubicBezTo>
                  <a:pt x="481" y="156"/>
                  <a:pt x="485" y="159"/>
                  <a:pt x="485" y="165"/>
                </a:cubicBezTo>
                <a:cubicBezTo>
                  <a:pt x="485" y="170"/>
                  <a:pt x="481" y="173"/>
                  <a:pt x="476" y="173"/>
                </a:cubicBezTo>
                <a:close/>
                <a:moveTo>
                  <a:pt x="476" y="121"/>
                </a:moveTo>
                <a:cubicBezTo>
                  <a:pt x="277" y="121"/>
                  <a:pt x="277" y="121"/>
                  <a:pt x="277" y="121"/>
                </a:cubicBezTo>
                <a:cubicBezTo>
                  <a:pt x="272" y="121"/>
                  <a:pt x="268" y="118"/>
                  <a:pt x="268" y="113"/>
                </a:cubicBezTo>
                <a:cubicBezTo>
                  <a:pt x="268" y="107"/>
                  <a:pt x="272" y="104"/>
                  <a:pt x="277" y="104"/>
                </a:cubicBezTo>
                <a:cubicBezTo>
                  <a:pt x="476" y="104"/>
                  <a:pt x="476" y="104"/>
                  <a:pt x="476" y="104"/>
                </a:cubicBezTo>
                <a:cubicBezTo>
                  <a:pt x="481" y="104"/>
                  <a:pt x="485" y="107"/>
                  <a:pt x="485" y="113"/>
                </a:cubicBezTo>
                <a:cubicBezTo>
                  <a:pt x="485" y="118"/>
                  <a:pt x="481" y="121"/>
                  <a:pt x="476" y="1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" name="Freeform 34"/>
          <p:cNvSpPr>
            <a:spLocks noEditPoints="1"/>
          </p:cNvSpPr>
          <p:nvPr/>
        </p:nvSpPr>
        <p:spPr bwMode="auto">
          <a:xfrm>
            <a:off x="10823481" y="10183263"/>
            <a:ext cx="479612" cy="477350"/>
          </a:xfrm>
          <a:custGeom>
            <a:avLst/>
            <a:gdLst>
              <a:gd name="T0" fmla="*/ 294 w 519"/>
              <a:gd name="T1" fmla="*/ 35 h 519"/>
              <a:gd name="T2" fmla="*/ 285 w 519"/>
              <a:gd name="T3" fmla="*/ 0 h 519"/>
              <a:gd name="T4" fmla="*/ 225 w 519"/>
              <a:gd name="T5" fmla="*/ 9 h 519"/>
              <a:gd name="T6" fmla="*/ 34 w 519"/>
              <a:gd name="T7" fmla="*/ 35 h 519"/>
              <a:gd name="T8" fmla="*/ 0 w 519"/>
              <a:gd name="T9" fmla="*/ 260 h 519"/>
              <a:gd name="T10" fmla="*/ 225 w 519"/>
              <a:gd name="T11" fmla="*/ 294 h 519"/>
              <a:gd name="T12" fmla="*/ 210 w 519"/>
              <a:gd name="T13" fmla="*/ 468 h 519"/>
              <a:gd name="T14" fmla="*/ 199 w 519"/>
              <a:gd name="T15" fmla="*/ 511 h 519"/>
              <a:gd name="T16" fmla="*/ 311 w 519"/>
              <a:gd name="T17" fmla="*/ 519 h 519"/>
              <a:gd name="T18" fmla="*/ 320 w 519"/>
              <a:gd name="T19" fmla="*/ 485 h 519"/>
              <a:gd name="T20" fmla="*/ 294 w 519"/>
              <a:gd name="T21" fmla="*/ 407 h 519"/>
              <a:gd name="T22" fmla="*/ 484 w 519"/>
              <a:gd name="T23" fmla="*/ 294 h 519"/>
              <a:gd name="T24" fmla="*/ 519 w 519"/>
              <a:gd name="T25" fmla="*/ 69 h 519"/>
              <a:gd name="T26" fmla="*/ 242 w 519"/>
              <a:gd name="T27" fmla="*/ 17 h 519"/>
              <a:gd name="T28" fmla="*/ 277 w 519"/>
              <a:gd name="T29" fmla="*/ 35 h 519"/>
              <a:gd name="T30" fmla="*/ 242 w 519"/>
              <a:gd name="T31" fmla="*/ 17 h 519"/>
              <a:gd name="T32" fmla="*/ 277 w 519"/>
              <a:gd name="T33" fmla="*/ 398 h 519"/>
              <a:gd name="T34" fmla="*/ 242 w 519"/>
              <a:gd name="T35" fmla="*/ 294 h 519"/>
              <a:gd name="T36" fmla="*/ 213 w 519"/>
              <a:gd name="T37" fmla="*/ 205 h 519"/>
              <a:gd name="T38" fmla="*/ 201 w 519"/>
              <a:gd name="T39" fmla="*/ 205 h 519"/>
              <a:gd name="T40" fmla="*/ 199 w 519"/>
              <a:gd name="T41" fmla="*/ 251 h 519"/>
              <a:gd name="T42" fmla="*/ 86 w 519"/>
              <a:gd name="T43" fmla="*/ 260 h 519"/>
              <a:gd name="T44" fmla="*/ 77 w 519"/>
              <a:gd name="T45" fmla="*/ 203 h 519"/>
              <a:gd name="T46" fmla="*/ 69 w 519"/>
              <a:gd name="T47" fmla="*/ 208 h 519"/>
              <a:gd name="T48" fmla="*/ 37 w 519"/>
              <a:gd name="T49" fmla="*/ 179 h 519"/>
              <a:gd name="T50" fmla="*/ 132 w 519"/>
              <a:gd name="T51" fmla="*/ 72 h 519"/>
              <a:gd name="T52" fmla="*/ 144 w 519"/>
              <a:gd name="T53" fmla="*/ 72 h 519"/>
              <a:gd name="T54" fmla="*/ 242 w 519"/>
              <a:gd name="T55" fmla="*/ 173 h 519"/>
              <a:gd name="T56" fmla="*/ 213 w 519"/>
              <a:gd name="T57" fmla="*/ 205 h 519"/>
              <a:gd name="T58" fmla="*/ 242 w 519"/>
              <a:gd name="T59" fmla="*/ 416 h 519"/>
              <a:gd name="T60" fmla="*/ 289 w 519"/>
              <a:gd name="T61" fmla="*/ 467 h 519"/>
              <a:gd name="T62" fmla="*/ 448 w 519"/>
              <a:gd name="T63" fmla="*/ 109 h 519"/>
              <a:gd name="T64" fmla="*/ 354 w 519"/>
              <a:gd name="T65" fmla="*/ 242 h 519"/>
              <a:gd name="T66" fmla="*/ 347 w 519"/>
              <a:gd name="T67" fmla="*/ 239 h 519"/>
              <a:gd name="T68" fmla="*/ 304 w 519"/>
              <a:gd name="T69" fmla="*/ 175 h 519"/>
              <a:gd name="T70" fmla="*/ 352 w 519"/>
              <a:gd name="T71" fmla="*/ 219 h 519"/>
              <a:gd name="T72" fmla="*/ 444 w 519"/>
              <a:gd name="T73" fmla="*/ 96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19" h="519">
                <a:moveTo>
                  <a:pt x="484" y="35"/>
                </a:moveTo>
                <a:cubicBezTo>
                  <a:pt x="294" y="35"/>
                  <a:pt x="294" y="35"/>
                  <a:pt x="294" y="35"/>
                </a:cubicBezTo>
                <a:cubicBezTo>
                  <a:pt x="294" y="9"/>
                  <a:pt x="294" y="9"/>
                  <a:pt x="294" y="9"/>
                </a:cubicBezTo>
                <a:cubicBezTo>
                  <a:pt x="294" y="4"/>
                  <a:pt x="290" y="0"/>
                  <a:pt x="285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28" y="0"/>
                  <a:pt x="225" y="4"/>
                  <a:pt x="225" y="9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34" y="35"/>
                  <a:pt x="34" y="35"/>
                  <a:pt x="34" y="35"/>
                </a:cubicBezTo>
                <a:cubicBezTo>
                  <a:pt x="15" y="35"/>
                  <a:pt x="0" y="50"/>
                  <a:pt x="0" y="69"/>
                </a:cubicBezTo>
                <a:cubicBezTo>
                  <a:pt x="0" y="260"/>
                  <a:pt x="0" y="260"/>
                  <a:pt x="0" y="260"/>
                </a:cubicBezTo>
                <a:cubicBezTo>
                  <a:pt x="0" y="279"/>
                  <a:pt x="15" y="294"/>
                  <a:pt x="34" y="294"/>
                </a:cubicBezTo>
                <a:cubicBezTo>
                  <a:pt x="225" y="294"/>
                  <a:pt x="225" y="294"/>
                  <a:pt x="225" y="294"/>
                </a:cubicBezTo>
                <a:cubicBezTo>
                  <a:pt x="225" y="407"/>
                  <a:pt x="225" y="407"/>
                  <a:pt x="225" y="407"/>
                </a:cubicBezTo>
                <a:cubicBezTo>
                  <a:pt x="225" y="429"/>
                  <a:pt x="219" y="449"/>
                  <a:pt x="210" y="468"/>
                </a:cubicBezTo>
                <a:cubicBezTo>
                  <a:pt x="203" y="471"/>
                  <a:pt x="199" y="477"/>
                  <a:pt x="199" y="485"/>
                </a:cubicBezTo>
                <a:cubicBezTo>
                  <a:pt x="199" y="511"/>
                  <a:pt x="199" y="511"/>
                  <a:pt x="199" y="511"/>
                </a:cubicBezTo>
                <a:cubicBezTo>
                  <a:pt x="199" y="516"/>
                  <a:pt x="202" y="519"/>
                  <a:pt x="207" y="519"/>
                </a:cubicBezTo>
                <a:cubicBezTo>
                  <a:pt x="311" y="519"/>
                  <a:pt x="311" y="519"/>
                  <a:pt x="311" y="519"/>
                </a:cubicBezTo>
                <a:cubicBezTo>
                  <a:pt x="316" y="519"/>
                  <a:pt x="320" y="516"/>
                  <a:pt x="320" y="511"/>
                </a:cubicBezTo>
                <a:cubicBezTo>
                  <a:pt x="320" y="485"/>
                  <a:pt x="320" y="485"/>
                  <a:pt x="320" y="485"/>
                </a:cubicBezTo>
                <a:cubicBezTo>
                  <a:pt x="320" y="477"/>
                  <a:pt x="315" y="471"/>
                  <a:pt x="309" y="468"/>
                </a:cubicBezTo>
                <a:cubicBezTo>
                  <a:pt x="299" y="449"/>
                  <a:pt x="294" y="429"/>
                  <a:pt x="294" y="407"/>
                </a:cubicBezTo>
                <a:cubicBezTo>
                  <a:pt x="294" y="294"/>
                  <a:pt x="294" y="294"/>
                  <a:pt x="294" y="294"/>
                </a:cubicBezTo>
                <a:cubicBezTo>
                  <a:pt x="484" y="294"/>
                  <a:pt x="484" y="294"/>
                  <a:pt x="484" y="294"/>
                </a:cubicBezTo>
                <a:cubicBezTo>
                  <a:pt x="503" y="294"/>
                  <a:pt x="519" y="279"/>
                  <a:pt x="519" y="260"/>
                </a:cubicBezTo>
                <a:cubicBezTo>
                  <a:pt x="519" y="69"/>
                  <a:pt x="519" y="69"/>
                  <a:pt x="519" y="69"/>
                </a:cubicBezTo>
                <a:cubicBezTo>
                  <a:pt x="519" y="50"/>
                  <a:pt x="503" y="35"/>
                  <a:pt x="484" y="35"/>
                </a:cubicBezTo>
                <a:close/>
                <a:moveTo>
                  <a:pt x="242" y="17"/>
                </a:moveTo>
                <a:cubicBezTo>
                  <a:pt x="277" y="17"/>
                  <a:pt x="277" y="17"/>
                  <a:pt x="277" y="17"/>
                </a:cubicBezTo>
                <a:cubicBezTo>
                  <a:pt x="277" y="35"/>
                  <a:pt x="277" y="35"/>
                  <a:pt x="277" y="35"/>
                </a:cubicBezTo>
                <a:cubicBezTo>
                  <a:pt x="242" y="35"/>
                  <a:pt x="242" y="35"/>
                  <a:pt x="242" y="35"/>
                </a:cubicBezTo>
                <a:lnTo>
                  <a:pt x="242" y="17"/>
                </a:lnTo>
                <a:close/>
                <a:moveTo>
                  <a:pt x="277" y="294"/>
                </a:moveTo>
                <a:cubicBezTo>
                  <a:pt x="277" y="398"/>
                  <a:pt x="277" y="398"/>
                  <a:pt x="277" y="398"/>
                </a:cubicBezTo>
                <a:cubicBezTo>
                  <a:pt x="242" y="398"/>
                  <a:pt x="242" y="398"/>
                  <a:pt x="242" y="398"/>
                </a:cubicBezTo>
                <a:cubicBezTo>
                  <a:pt x="242" y="294"/>
                  <a:pt x="242" y="294"/>
                  <a:pt x="242" y="294"/>
                </a:cubicBezTo>
                <a:lnTo>
                  <a:pt x="277" y="294"/>
                </a:lnTo>
                <a:close/>
                <a:moveTo>
                  <a:pt x="213" y="205"/>
                </a:moveTo>
                <a:cubicBezTo>
                  <a:pt x="212" y="207"/>
                  <a:pt x="210" y="208"/>
                  <a:pt x="207" y="208"/>
                </a:cubicBezTo>
                <a:cubicBezTo>
                  <a:pt x="205" y="208"/>
                  <a:pt x="203" y="207"/>
                  <a:pt x="201" y="205"/>
                </a:cubicBezTo>
                <a:cubicBezTo>
                  <a:pt x="199" y="203"/>
                  <a:pt x="199" y="203"/>
                  <a:pt x="199" y="203"/>
                </a:cubicBezTo>
                <a:cubicBezTo>
                  <a:pt x="199" y="251"/>
                  <a:pt x="199" y="251"/>
                  <a:pt x="199" y="251"/>
                </a:cubicBezTo>
                <a:cubicBezTo>
                  <a:pt x="199" y="256"/>
                  <a:pt x="195" y="260"/>
                  <a:pt x="190" y="260"/>
                </a:cubicBezTo>
                <a:cubicBezTo>
                  <a:pt x="86" y="260"/>
                  <a:pt x="86" y="260"/>
                  <a:pt x="86" y="260"/>
                </a:cubicBezTo>
                <a:cubicBezTo>
                  <a:pt x="81" y="260"/>
                  <a:pt x="77" y="256"/>
                  <a:pt x="77" y="251"/>
                </a:cubicBezTo>
                <a:cubicBezTo>
                  <a:pt x="77" y="203"/>
                  <a:pt x="77" y="203"/>
                  <a:pt x="77" y="203"/>
                </a:cubicBezTo>
                <a:cubicBezTo>
                  <a:pt x="75" y="205"/>
                  <a:pt x="75" y="205"/>
                  <a:pt x="75" y="205"/>
                </a:cubicBezTo>
                <a:cubicBezTo>
                  <a:pt x="73" y="207"/>
                  <a:pt x="71" y="208"/>
                  <a:pt x="69" y="208"/>
                </a:cubicBezTo>
                <a:cubicBezTo>
                  <a:pt x="66" y="208"/>
                  <a:pt x="64" y="207"/>
                  <a:pt x="63" y="205"/>
                </a:cubicBezTo>
                <a:cubicBezTo>
                  <a:pt x="37" y="179"/>
                  <a:pt x="37" y="179"/>
                  <a:pt x="37" y="179"/>
                </a:cubicBezTo>
                <a:cubicBezTo>
                  <a:pt x="33" y="176"/>
                  <a:pt x="33" y="171"/>
                  <a:pt x="37" y="167"/>
                </a:cubicBezTo>
                <a:cubicBezTo>
                  <a:pt x="132" y="72"/>
                  <a:pt x="132" y="72"/>
                  <a:pt x="132" y="72"/>
                </a:cubicBezTo>
                <a:cubicBezTo>
                  <a:pt x="134" y="70"/>
                  <a:pt x="135" y="69"/>
                  <a:pt x="138" y="69"/>
                </a:cubicBezTo>
                <a:cubicBezTo>
                  <a:pt x="141" y="69"/>
                  <a:pt x="142" y="70"/>
                  <a:pt x="144" y="72"/>
                </a:cubicBezTo>
                <a:cubicBezTo>
                  <a:pt x="239" y="167"/>
                  <a:pt x="239" y="167"/>
                  <a:pt x="239" y="167"/>
                </a:cubicBezTo>
                <a:cubicBezTo>
                  <a:pt x="241" y="169"/>
                  <a:pt x="242" y="171"/>
                  <a:pt x="242" y="173"/>
                </a:cubicBezTo>
                <a:cubicBezTo>
                  <a:pt x="242" y="176"/>
                  <a:pt x="241" y="178"/>
                  <a:pt x="239" y="179"/>
                </a:cubicBezTo>
                <a:lnTo>
                  <a:pt x="213" y="205"/>
                </a:lnTo>
                <a:close/>
                <a:moveTo>
                  <a:pt x="230" y="467"/>
                </a:moveTo>
                <a:cubicBezTo>
                  <a:pt x="237" y="451"/>
                  <a:pt x="241" y="434"/>
                  <a:pt x="242" y="416"/>
                </a:cubicBezTo>
                <a:cubicBezTo>
                  <a:pt x="277" y="416"/>
                  <a:pt x="277" y="416"/>
                  <a:pt x="277" y="416"/>
                </a:cubicBezTo>
                <a:cubicBezTo>
                  <a:pt x="277" y="434"/>
                  <a:pt x="282" y="451"/>
                  <a:pt x="289" y="467"/>
                </a:cubicBezTo>
                <a:lnTo>
                  <a:pt x="230" y="467"/>
                </a:lnTo>
                <a:close/>
                <a:moveTo>
                  <a:pt x="448" y="109"/>
                </a:moveTo>
                <a:cubicBezTo>
                  <a:pt x="361" y="239"/>
                  <a:pt x="361" y="239"/>
                  <a:pt x="361" y="239"/>
                </a:cubicBezTo>
                <a:cubicBezTo>
                  <a:pt x="360" y="242"/>
                  <a:pt x="357" y="242"/>
                  <a:pt x="354" y="242"/>
                </a:cubicBezTo>
                <a:cubicBezTo>
                  <a:pt x="354" y="242"/>
                  <a:pt x="354" y="242"/>
                  <a:pt x="354" y="242"/>
                </a:cubicBezTo>
                <a:cubicBezTo>
                  <a:pt x="351" y="242"/>
                  <a:pt x="348" y="242"/>
                  <a:pt x="347" y="239"/>
                </a:cubicBezTo>
                <a:cubicBezTo>
                  <a:pt x="303" y="187"/>
                  <a:pt x="303" y="187"/>
                  <a:pt x="303" y="187"/>
                </a:cubicBezTo>
                <a:cubicBezTo>
                  <a:pt x="300" y="184"/>
                  <a:pt x="301" y="178"/>
                  <a:pt x="304" y="175"/>
                </a:cubicBezTo>
                <a:cubicBezTo>
                  <a:pt x="308" y="171"/>
                  <a:pt x="314" y="172"/>
                  <a:pt x="316" y="176"/>
                </a:cubicBezTo>
                <a:cubicBezTo>
                  <a:pt x="352" y="219"/>
                  <a:pt x="352" y="219"/>
                  <a:pt x="352" y="219"/>
                </a:cubicBezTo>
                <a:cubicBezTo>
                  <a:pt x="432" y="99"/>
                  <a:pt x="432" y="99"/>
                  <a:pt x="432" y="99"/>
                </a:cubicBezTo>
                <a:cubicBezTo>
                  <a:pt x="435" y="94"/>
                  <a:pt x="440" y="94"/>
                  <a:pt x="444" y="96"/>
                </a:cubicBezTo>
                <a:cubicBezTo>
                  <a:pt x="450" y="100"/>
                  <a:pt x="450" y="105"/>
                  <a:pt x="448" y="1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" name="Freeform 35"/>
          <p:cNvSpPr>
            <a:spLocks noEditPoints="1"/>
          </p:cNvSpPr>
          <p:nvPr/>
        </p:nvSpPr>
        <p:spPr bwMode="auto">
          <a:xfrm>
            <a:off x="8561970" y="10183263"/>
            <a:ext cx="477350" cy="477350"/>
          </a:xfrm>
          <a:custGeom>
            <a:avLst/>
            <a:gdLst>
              <a:gd name="T0" fmla="*/ 294 w 519"/>
              <a:gd name="T1" fmla="*/ 35 h 519"/>
              <a:gd name="T2" fmla="*/ 286 w 519"/>
              <a:gd name="T3" fmla="*/ 0 h 519"/>
              <a:gd name="T4" fmla="*/ 225 w 519"/>
              <a:gd name="T5" fmla="*/ 9 h 519"/>
              <a:gd name="T6" fmla="*/ 35 w 519"/>
              <a:gd name="T7" fmla="*/ 35 h 519"/>
              <a:gd name="T8" fmla="*/ 0 w 519"/>
              <a:gd name="T9" fmla="*/ 303 h 519"/>
              <a:gd name="T10" fmla="*/ 225 w 519"/>
              <a:gd name="T11" fmla="*/ 338 h 519"/>
              <a:gd name="T12" fmla="*/ 210 w 519"/>
              <a:gd name="T13" fmla="*/ 468 h 519"/>
              <a:gd name="T14" fmla="*/ 199 w 519"/>
              <a:gd name="T15" fmla="*/ 511 h 519"/>
              <a:gd name="T16" fmla="*/ 312 w 519"/>
              <a:gd name="T17" fmla="*/ 519 h 519"/>
              <a:gd name="T18" fmla="*/ 320 w 519"/>
              <a:gd name="T19" fmla="*/ 485 h 519"/>
              <a:gd name="T20" fmla="*/ 294 w 519"/>
              <a:gd name="T21" fmla="*/ 407 h 519"/>
              <a:gd name="T22" fmla="*/ 485 w 519"/>
              <a:gd name="T23" fmla="*/ 338 h 519"/>
              <a:gd name="T24" fmla="*/ 519 w 519"/>
              <a:gd name="T25" fmla="*/ 69 h 519"/>
              <a:gd name="T26" fmla="*/ 242 w 519"/>
              <a:gd name="T27" fmla="*/ 17 h 519"/>
              <a:gd name="T28" fmla="*/ 277 w 519"/>
              <a:gd name="T29" fmla="*/ 35 h 519"/>
              <a:gd name="T30" fmla="*/ 242 w 519"/>
              <a:gd name="T31" fmla="*/ 17 h 519"/>
              <a:gd name="T32" fmla="*/ 242 w 519"/>
              <a:gd name="T33" fmla="*/ 416 h 519"/>
              <a:gd name="T34" fmla="*/ 289 w 519"/>
              <a:gd name="T35" fmla="*/ 467 h 519"/>
              <a:gd name="T36" fmla="*/ 242 w 519"/>
              <a:gd name="T37" fmla="*/ 398 h 519"/>
              <a:gd name="T38" fmla="*/ 277 w 519"/>
              <a:gd name="T39" fmla="*/ 338 h 519"/>
              <a:gd name="T40" fmla="*/ 242 w 519"/>
              <a:gd name="T41" fmla="*/ 398 h 519"/>
              <a:gd name="T42" fmla="*/ 243 w 519"/>
              <a:gd name="T43" fmla="*/ 261 h 519"/>
              <a:gd name="T44" fmla="*/ 231 w 519"/>
              <a:gd name="T45" fmla="*/ 261 h 519"/>
              <a:gd name="T46" fmla="*/ 159 w 519"/>
              <a:gd name="T47" fmla="*/ 180 h 519"/>
              <a:gd name="T48" fmla="*/ 145 w 519"/>
              <a:gd name="T49" fmla="*/ 172 h 519"/>
              <a:gd name="T50" fmla="*/ 130 w 519"/>
              <a:gd name="T51" fmla="*/ 216 h 519"/>
              <a:gd name="T52" fmla="*/ 116 w 519"/>
              <a:gd name="T53" fmla="*/ 234 h 519"/>
              <a:gd name="T54" fmla="*/ 127 w 519"/>
              <a:gd name="T55" fmla="*/ 257 h 519"/>
              <a:gd name="T56" fmla="*/ 125 w 519"/>
              <a:gd name="T57" fmla="*/ 274 h 519"/>
              <a:gd name="T58" fmla="*/ 126 w 519"/>
              <a:gd name="T59" fmla="*/ 287 h 519"/>
              <a:gd name="T60" fmla="*/ 95 w 519"/>
              <a:gd name="T61" fmla="*/ 312 h 519"/>
              <a:gd name="T62" fmla="*/ 63 w 519"/>
              <a:gd name="T63" fmla="*/ 287 h 519"/>
              <a:gd name="T64" fmla="*/ 61 w 519"/>
              <a:gd name="T65" fmla="*/ 195 h 519"/>
              <a:gd name="T66" fmla="*/ 89 w 519"/>
              <a:gd name="T67" fmla="*/ 104 h 519"/>
              <a:gd name="T68" fmla="*/ 190 w 519"/>
              <a:gd name="T69" fmla="*/ 113 h 519"/>
              <a:gd name="T70" fmla="*/ 241 w 519"/>
              <a:gd name="T71" fmla="*/ 126 h 519"/>
              <a:gd name="T72" fmla="*/ 305 w 519"/>
              <a:gd name="T73" fmla="*/ 200 h 519"/>
              <a:gd name="T74" fmla="*/ 337 w 519"/>
              <a:gd name="T75" fmla="*/ 251 h 519"/>
              <a:gd name="T76" fmla="*/ 337 w 519"/>
              <a:gd name="T77" fmla="*/ 234 h 519"/>
              <a:gd name="T78" fmla="*/ 407 w 519"/>
              <a:gd name="T79" fmla="*/ 242 h 519"/>
              <a:gd name="T80" fmla="*/ 329 w 519"/>
              <a:gd name="T81" fmla="*/ 191 h 519"/>
              <a:gd name="T82" fmla="*/ 372 w 519"/>
              <a:gd name="T83" fmla="*/ 182 h 519"/>
              <a:gd name="T84" fmla="*/ 372 w 519"/>
              <a:gd name="T85" fmla="*/ 199 h 519"/>
              <a:gd name="T86" fmla="*/ 329 w 519"/>
              <a:gd name="T87" fmla="*/ 191 h 519"/>
              <a:gd name="T88" fmla="*/ 433 w 519"/>
              <a:gd name="T89" fmla="*/ 251 h 519"/>
              <a:gd name="T90" fmla="*/ 433 w 519"/>
              <a:gd name="T91" fmla="*/ 234 h 519"/>
              <a:gd name="T92" fmla="*/ 485 w 519"/>
              <a:gd name="T93" fmla="*/ 242 h 519"/>
              <a:gd name="T94" fmla="*/ 476 w 519"/>
              <a:gd name="T95" fmla="*/ 199 h 519"/>
              <a:gd name="T96" fmla="*/ 398 w 519"/>
              <a:gd name="T97" fmla="*/ 191 h 519"/>
              <a:gd name="T98" fmla="*/ 476 w 519"/>
              <a:gd name="T99" fmla="*/ 182 h 519"/>
              <a:gd name="T100" fmla="*/ 476 w 519"/>
              <a:gd name="T101" fmla="*/ 199 h 519"/>
              <a:gd name="T102" fmla="*/ 337 w 519"/>
              <a:gd name="T103" fmla="*/ 147 h 519"/>
              <a:gd name="T104" fmla="*/ 337 w 519"/>
              <a:gd name="T105" fmla="*/ 130 h 519"/>
              <a:gd name="T106" fmla="*/ 485 w 519"/>
              <a:gd name="T107" fmla="*/ 139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19" h="519">
                <a:moveTo>
                  <a:pt x="485" y="35"/>
                </a:moveTo>
                <a:cubicBezTo>
                  <a:pt x="294" y="35"/>
                  <a:pt x="294" y="35"/>
                  <a:pt x="294" y="35"/>
                </a:cubicBezTo>
                <a:cubicBezTo>
                  <a:pt x="294" y="9"/>
                  <a:pt x="294" y="9"/>
                  <a:pt x="294" y="9"/>
                </a:cubicBezTo>
                <a:cubicBezTo>
                  <a:pt x="294" y="4"/>
                  <a:pt x="291" y="0"/>
                  <a:pt x="286" y="0"/>
                </a:cubicBezTo>
                <a:cubicBezTo>
                  <a:pt x="234" y="0"/>
                  <a:pt x="234" y="0"/>
                  <a:pt x="234" y="0"/>
                </a:cubicBezTo>
                <a:cubicBezTo>
                  <a:pt x="228" y="0"/>
                  <a:pt x="225" y="4"/>
                  <a:pt x="225" y="9"/>
                </a:cubicBezTo>
                <a:cubicBezTo>
                  <a:pt x="225" y="35"/>
                  <a:pt x="225" y="35"/>
                  <a:pt x="225" y="35"/>
                </a:cubicBezTo>
                <a:cubicBezTo>
                  <a:pt x="35" y="35"/>
                  <a:pt x="35" y="35"/>
                  <a:pt x="35" y="35"/>
                </a:cubicBezTo>
                <a:cubicBezTo>
                  <a:pt x="16" y="35"/>
                  <a:pt x="0" y="50"/>
                  <a:pt x="0" y="69"/>
                </a:cubicBezTo>
                <a:cubicBezTo>
                  <a:pt x="0" y="303"/>
                  <a:pt x="0" y="303"/>
                  <a:pt x="0" y="303"/>
                </a:cubicBezTo>
                <a:cubicBezTo>
                  <a:pt x="0" y="322"/>
                  <a:pt x="16" y="338"/>
                  <a:pt x="35" y="338"/>
                </a:cubicBezTo>
                <a:cubicBezTo>
                  <a:pt x="225" y="338"/>
                  <a:pt x="225" y="338"/>
                  <a:pt x="225" y="338"/>
                </a:cubicBezTo>
                <a:cubicBezTo>
                  <a:pt x="225" y="407"/>
                  <a:pt x="225" y="407"/>
                  <a:pt x="225" y="407"/>
                </a:cubicBezTo>
                <a:cubicBezTo>
                  <a:pt x="225" y="429"/>
                  <a:pt x="220" y="449"/>
                  <a:pt x="210" y="468"/>
                </a:cubicBezTo>
                <a:cubicBezTo>
                  <a:pt x="203" y="471"/>
                  <a:pt x="199" y="477"/>
                  <a:pt x="199" y="485"/>
                </a:cubicBezTo>
                <a:cubicBezTo>
                  <a:pt x="199" y="511"/>
                  <a:pt x="199" y="511"/>
                  <a:pt x="199" y="511"/>
                </a:cubicBezTo>
                <a:cubicBezTo>
                  <a:pt x="199" y="516"/>
                  <a:pt x="202" y="519"/>
                  <a:pt x="208" y="519"/>
                </a:cubicBezTo>
                <a:cubicBezTo>
                  <a:pt x="312" y="519"/>
                  <a:pt x="312" y="519"/>
                  <a:pt x="312" y="519"/>
                </a:cubicBezTo>
                <a:cubicBezTo>
                  <a:pt x="317" y="519"/>
                  <a:pt x="320" y="516"/>
                  <a:pt x="320" y="511"/>
                </a:cubicBezTo>
                <a:cubicBezTo>
                  <a:pt x="320" y="485"/>
                  <a:pt x="320" y="485"/>
                  <a:pt x="320" y="485"/>
                </a:cubicBezTo>
                <a:cubicBezTo>
                  <a:pt x="320" y="477"/>
                  <a:pt x="316" y="471"/>
                  <a:pt x="309" y="468"/>
                </a:cubicBezTo>
                <a:cubicBezTo>
                  <a:pt x="299" y="449"/>
                  <a:pt x="294" y="429"/>
                  <a:pt x="294" y="407"/>
                </a:cubicBezTo>
                <a:cubicBezTo>
                  <a:pt x="294" y="338"/>
                  <a:pt x="294" y="338"/>
                  <a:pt x="294" y="338"/>
                </a:cubicBezTo>
                <a:cubicBezTo>
                  <a:pt x="485" y="338"/>
                  <a:pt x="485" y="338"/>
                  <a:pt x="485" y="338"/>
                </a:cubicBezTo>
                <a:cubicBezTo>
                  <a:pt x="504" y="338"/>
                  <a:pt x="519" y="322"/>
                  <a:pt x="519" y="303"/>
                </a:cubicBezTo>
                <a:cubicBezTo>
                  <a:pt x="519" y="69"/>
                  <a:pt x="519" y="69"/>
                  <a:pt x="519" y="69"/>
                </a:cubicBezTo>
                <a:cubicBezTo>
                  <a:pt x="519" y="50"/>
                  <a:pt x="504" y="35"/>
                  <a:pt x="485" y="35"/>
                </a:cubicBezTo>
                <a:close/>
                <a:moveTo>
                  <a:pt x="242" y="17"/>
                </a:moveTo>
                <a:cubicBezTo>
                  <a:pt x="277" y="17"/>
                  <a:pt x="277" y="17"/>
                  <a:pt x="277" y="17"/>
                </a:cubicBezTo>
                <a:cubicBezTo>
                  <a:pt x="277" y="35"/>
                  <a:pt x="277" y="35"/>
                  <a:pt x="277" y="35"/>
                </a:cubicBezTo>
                <a:cubicBezTo>
                  <a:pt x="242" y="35"/>
                  <a:pt x="242" y="35"/>
                  <a:pt x="242" y="35"/>
                </a:cubicBezTo>
                <a:lnTo>
                  <a:pt x="242" y="17"/>
                </a:lnTo>
                <a:close/>
                <a:moveTo>
                  <a:pt x="230" y="467"/>
                </a:moveTo>
                <a:cubicBezTo>
                  <a:pt x="237" y="451"/>
                  <a:pt x="241" y="434"/>
                  <a:pt x="242" y="416"/>
                </a:cubicBezTo>
                <a:cubicBezTo>
                  <a:pt x="277" y="416"/>
                  <a:pt x="277" y="416"/>
                  <a:pt x="277" y="416"/>
                </a:cubicBezTo>
                <a:cubicBezTo>
                  <a:pt x="278" y="434"/>
                  <a:pt x="282" y="451"/>
                  <a:pt x="289" y="467"/>
                </a:cubicBezTo>
                <a:lnTo>
                  <a:pt x="230" y="467"/>
                </a:lnTo>
                <a:close/>
                <a:moveTo>
                  <a:pt x="242" y="398"/>
                </a:moveTo>
                <a:cubicBezTo>
                  <a:pt x="242" y="338"/>
                  <a:pt x="242" y="338"/>
                  <a:pt x="242" y="338"/>
                </a:cubicBezTo>
                <a:cubicBezTo>
                  <a:pt x="277" y="338"/>
                  <a:pt x="277" y="338"/>
                  <a:pt x="277" y="338"/>
                </a:cubicBezTo>
                <a:cubicBezTo>
                  <a:pt x="277" y="398"/>
                  <a:pt x="277" y="398"/>
                  <a:pt x="277" y="398"/>
                </a:cubicBezTo>
                <a:lnTo>
                  <a:pt x="242" y="398"/>
                </a:lnTo>
                <a:close/>
                <a:moveTo>
                  <a:pt x="305" y="200"/>
                </a:moveTo>
                <a:cubicBezTo>
                  <a:pt x="243" y="261"/>
                  <a:pt x="243" y="261"/>
                  <a:pt x="243" y="261"/>
                </a:cubicBezTo>
                <a:cubicBezTo>
                  <a:pt x="241" y="263"/>
                  <a:pt x="240" y="264"/>
                  <a:pt x="237" y="264"/>
                </a:cubicBezTo>
                <a:cubicBezTo>
                  <a:pt x="235" y="264"/>
                  <a:pt x="233" y="263"/>
                  <a:pt x="231" y="261"/>
                </a:cubicBezTo>
                <a:cubicBezTo>
                  <a:pt x="168" y="198"/>
                  <a:pt x="168" y="198"/>
                  <a:pt x="168" y="198"/>
                </a:cubicBezTo>
                <a:cubicBezTo>
                  <a:pt x="163" y="193"/>
                  <a:pt x="160" y="187"/>
                  <a:pt x="159" y="180"/>
                </a:cubicBezTo>
                <a:cubicBezTo>
                  <a:pt x="158" y="169"/>
                  <a:pt x="158" y="169"/>
                  <a:pt x="158" y="169"/>
                </a:cubicBezTo>
                <a:cubicBezTo>
                  <a:pt x="154" y="171"/>
                  <a:pt x="149" y="172"/>
                  <a:pt x="145" y="172"/>
                </a:cubicBezTo>
                <a:cubicBezTo>
                  <a:pt x="142" y="181"/>
                  <a:pt x="137" y="188"/>
                  <a:pt x="130" y="194"/>
                </a:cubicBezTo>
                <a:cubicBezTo>
                  <a:pt x="130" y="216"/>
                  <a:pt x="130" y="216"/>
                  <a:pt x="130" y="216"/>
                </a:cubicBezTo>
                <a:cubicBezTo>
                  <a:pt x="130" y="219"/>
                  <a:pt x="129" y="221"/>
                  <a:pt x="127" y="223"/>
                </a:cubicBezTo>
                <a:cubicBezTo>
                  <a:pt x="116" y="234"/>
                  <a:pt x="116" y="234"/>
                  <a:pt x="116" y="234"/>
                </a:cubicBezTo>
                <a:cubicBezTo>
                  <a:pt x="127" y="245"/>
                  <a:pt x="127" y="245"/>
                  <a:pt x="127" y="245"/>
                </a:cubicBezTo>
                <a:cubicBezTo>
                  <a:pt x="131" y="248"/>
                  <a:pt x="131" y="254"/>
                  <a:pt x="127" y="257"/>
                </a:cubicBezTo>
                <a:cubicBezTo>
                  <a:pt x="117" y="268"/>
                  <a:pt x="117" y="268"/>
                  <a:pt x="117" y="268"/>
                </a:cubicBezTo>
                <a:cubicBezTo>
                  <a:pt x="125" y="274"/>
                  <a:pt x="125" y="274"/>
                  <a:pt x="125" y="274"/>
                </a:cubicBezTo>
                <a:cubicBezTo>
                  <a:pt x="128" y="275"/>
                  <a:pt x="129" y="278"/>
                  <a:pt x="129" y="281"/>
                </a:cubicBezTo>
                <a:cubicBezTo>
                  <a:pt x="129" y="283"/>
                  <a:pt x="128" y="286"/>
                  <a:pt x="126" y="287"/>
                </a:cubicBezTo>
                <a:cubicBezTo>
                  <a:pt x="100" y="310"/>
                  <a:pt x="100" y="310"/>
                  <a:pt x="100" y="310"/>
                </a:cubicBezTo>
                <a:cubicBezTo>
                  <a:pt x="100" y="311"/>
                  <a:pt x="97" y="312"/>
                  <a:pt x="95" y="312"/>
                </a:cubicBezTo>
                <a:cubicBezTo>
                  <a:pt x="93" y="312"/>
                  <a:pt x="91" y="311"/>
                  <a:pt x="89" y="310"/>
                </a:cubicBezTo>
                <a:cubicBezTo>
                  <a:pt x="63" y="287"/>
                  <a:pt x="63" y="287"/>
                  <a:pt x="63" y="287"/>
                </a:cubicBezTo>
                <a:cubicBezTo>
                  <a:pt x="61" y="285"/>
                  <a:pt x="61" y="283"/>
                  <a:pt x="61" y="281"/>
                </a:cubicBezTo>
                <a:cubicBezTo>
                  <a:pt x="61" y="195"/>
                  <a:pt x="61" y="195"/>
                  <a:pt x="61" y="195"/>
                </a:cubicBezTo>
                <a:cubicBezTo>
                  <a:pt x="50" y="185"/>
                  <a:pt x="43" y="171"/>
                  <a:pt x="43" y="156"/>
                </a:cubicBezTo>
                <a:cubicBezTo>
                  <a:pt x="43" y="129"/>
                  <a:pt x="63" y="107"/>
                  <a:pt x="89" y="104"/>
                </a:cubicBezTo>
                <a:cubicBezTo>
                  <a:pt x="96" y="83"/>
                  <a:pt x="116" y="69"/>
                  <a:pt x="138" y="69"/>
                </a:cubicBezTo>
                <a:cubicBezTo>
                  <a:pt x="164" y="69"/>
                  <a:pt x="186" y="88"/>
                  <a:pt x="190" y="113"/>
                </a:cubicBezTo>
                <a:cubicBezTo>
                  <a:pt x="223" y="117"/>
                  <a:pt x="223" y="117"/>
                  <a:pt x="223" y="117"/>
                </a:cubicBezTo>
                <a:cubicBezTo>
                  <a:pt x="230" y="118"/>
                  <a:pt x="236" y="120"/>
                  <a:pt x="241" y="126"/>
                </a:cubicBezTo>
                <a:cubicBezTo>
                  <a:pt x="305" y="189"/>
                  <a:pt x="305" y="189"/>
                  <a:pt x="305" y="189"/>
                </a:cubicBezTo>
                <a:cubicBezTo>
                  <a:pt x="307" y="191"/>
                  <a:pt x="307" y="197"/>
                  <a:pt x="305" y="200"/>
                </a:cubicBezTo>
                <a:close/>
                <a:moveTo>
                  <a:pt x="398" y="251"/>
                </a:moveTo>
                <a:cubicBezTo>
                  <a:pt x="337" y="251"/>
                  <a:pt x="337" y="251"/>
                  <a:pt x="337" y="251"/>
                </a:cubicBezTo>
                <a:cubicBezTo>
                  <a:pt x="332" y="251"/>
                  <a:pt x="329" y="248"/>
                  <a:pt x="329" y="242"/>
                </a:cubicBezTo>
                <a:cubicBezTo>
                  <a:pt x="329" y="237"/>
                  <a:pt x="332" y="234"/>
                  <a:pt x="337" y="234"/>
                </a:cubicBezTo>
                <a:cubicBezTo>
                  <a:pt x="398" y="234"/>
                  <a:pt x="398" y="234"/>
                  <a:pt x="398" y="234"/>
                </a:cubicBezTo>
                <a:cubicBezTo>
                  <a:pt x="403" y="234"/>
                  <a:pt x="407" y="237"/>
                  <a:pt x="407" y="242"/>
                </a:cubicBezTo>
                <a:cubicBezTo>
                  <a:pt x="407" y="248"/>
                  <a:pt x="403" y="251"/>
                  <a:pt x="398" y="251"/>
                </a:cubicBezTo>
                <a:close/>
                <a:moveTo>
                  <a:pt x="329" y="191"/>
                </a:moveTo>
                <a:cubicBezTo>
                  <a:pt x="329" y="185"/>
                  <a:pt x="332" y="182"/>
                  <a:pt x="337" y="182"/>
                </a:cubicBezTo>
                <a:cubicBezTo>
                  <a:pt x="372" y="182"/>
                  <a:pt x="372" y="182"/>
                  <a:pt x="372" y="182"/>
                </a:cubicBezTo>
                <a:cubicBezTo>
                  <a:pt x="377" y="182"/>
                  <a:pt x="381" y="185"/>
                  <a:pt x="381" y="191"/>
                </a:cubicBezTo>
                <a:cubicBezTo>
                  <a:pt x="381" y="196"/>
                  <a:pt x="377" y="199"/>
                  <a:pt x="372" y="199"/>
                </a:cubicBezTo>
                <a:cubicBezTo>
                  <a:pt x="337" y="199"/>
                  <a:pt x="337" y="199"/>
                  <a:pt x="337" y="199"/>
                </a:cubicBezTo>
                <a:cubicBezTo>
                  <a:pt x="332" y="199"/>
                  <a:pt x="329" y="196"/>
                  <a:pt x="329" y="191"/>
                </a:cubicBezTo>
                <a:close/>
                <a:moveTo>
                  <a:pt x="476" y="251"/>
                </a:moveTo>
                <a:cubicBezTo>
                  <a:pt x="433" y="251"/>
                  <a:pt x="433" y="251"/>
                  <a:pt x="433" y="251"/>
                </a:cubicBezTo>
                <a:cubicBezTo>
                  <a:pt x="427" y="251"/>
                  <a:pt x="424" y="248"/>
                  <a:pt x="424" y="242"/>
                </a:cubicBezTo>
                <a:cubicBezTo>
                  <a:pt x="424" y="237"/>
                  <a:pt x="427" y="234"/>
                  <a:pt x="433" y="234"/>
                </a:cubicBezTo>
                <a:cubicBezTo>
                  <a:pt x="476" y="234"/>
                  <a:pt x="476" y="234"/>
                  <a:pt x="476" y="234"/>
                </a:cubicBezTo>
                <a:cubicBezTo>
                  <a:pt x="481" y="234"/>
                  <a:pt x="485" y="237"/>
                  <a:pt x="485" y="242"/>
                </a:cubicBezTo>
                <a:cubicBezTo>
                  <a:pt x="485" y="248"/>
                  <a:pt x="481" y="251"/>
                  <a:pt x="476" y="251"/>
                </a:cubicBezTo>
                <a:close/>
                <a:moveTo>
                  <a:pt x="476" y="199"/>
                </a:moveTo>
                <a:cubicBezTo>
                  <a:pt x="407" y="199"/>
                  <a:pt x="407" y="199"/>
                  <a:pt x="407" y="199"/>
                </a:cubicBezTo>
                <a:cubicBezTo>
                  <a:pt x="402" y="199"/>
                  <a:pt x="398" y="196"/>
                  <a:pt x="398" y="191"/>
                </a:cubicBezTo>
                <a:cubicBezTo>
                  <a:pt x="398" y="185"/>
                  <a:pt x="402" y="182"/>
                  <a:pt x="407" y="182"/>
                </a:cubicBezTo>
                <a:cubicBezTo>
                  <a:pt x="476" y="182"/>
                  <a:pt x="476" y="182"/>
                  <a:pt x="476" y="182"/>
                </a:cubicBezTo>
                <a:cubicBezTo>
                  <a:pt x="481" y="182"/>
                  <a:pt x="485" y="185"/>
                  <a:pt x="485" y="191"/>
                </a:cubicBezTo>
                <a:cubicBezTo>
                  <a:pt x="485" y="196"/>
                  <a:pt x="481" y="199"/>
                  <a:pt x="476" y="199"/>
                </a:cubicBezTo>
                <a:close/>
                <a:moveTo>
                  <a:pt x="476" y="147"/>
                </a:moveTo>
                <a:cubicBezTo>
                  <a:pt x="337" y="147"/>
                  <a:pt x="337" y="147"/>
                  <a:pt x="337" y="147"/>
                </a:cubicBezTo>
                <a:cubicBezTo>
                  <a:pt x="332" y="147"/>
                  <a:pt x="329" y="144"/>
                  <a:pt x="329" y="139"/>
                </a:cubicBezTo>
                <a:cubicBezTo>
                  <a:pt x="329" y="133"/>
                  <a:pt x="332" y="130"/>
                  <a:pt x="337" y="130"/>
                </a:cubicBezTo>
                <a:cubicBezTo>
                  <a:pt x="476" y="130"/>
                  <a:pt x="476" y="130"/>
                  <a:pt x="476" y="130"/>
                </a:cubicBezTo>
                <a:cubicBezTo>
                  <a:pt x="481" y="130"/>
                  <a:pt x="485" y="133"/>
                  <a:pt x="485" y="139"/>
                </a:cubicBezTo>
                <a:cubicBezTo>
                  <a:pt x="485" y="144"/>
                  <a:pt x="481" y="147"/>
                  <a:pt x="476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" name="Freeform 36"/>
          <p:cNvSpPr>
            <a:spLocks noEditPoints="1"/>
          </p:cNvSpPr>
          <p:nvPr/>
        </p:nvSpPr>
        <p:spPr bwMode="auto">
          <a:xfrm>
            <a:off x="6299108" y="10227714"/>
            <a:ext cx="479610" cy="414004"/>
          </a:xfrm>
          <a:custGeom>
            <a:avLst/>
            <a:gdLst>
              <a:gd name="T0" fmla="*/ 442 w 520"/>
              <a:gd name="T1" fmla="*/ 17 h 450"/>
              <a:gd name="T2" fmla="*/ 0 w 520"/>
              <a:gd name="T3" fmla="*/ 26 h 450"/>
              <a:gd name="T4" fmla="*/ 9 w 520"/>
              <a:gd name="T5" fmla="*/ 69 h 450"/>
              <a:gd name="T6" fmla="*/ 96 w 520"/>
              <a:gd name="T7" fmla="*/ 104 h 450"/>
              <a:gd name="T8" fmla="*/ 0 w 520"/>
              <a:gd name="T9" fmla="*/ 138 h 450"/>
              <a:gd name="T10" fmla="*/ 35 w 520"/>
              <a:gd name="T11" fmla="*/ 450 h 450"/>
              <a:gd name="T12" fmla="*/ 485 w 520"/>
              <a:gd name="T13" fmla="*/ 415 h 450"/>
              <a:gd name="T14" fmla="*/ 450 w 520"/>
              <a:gd name="T15" fmla="*/ 104 h 450"/>
              <a:gd name="T16" fmla="*/ 390 w 520"/>
              <a:gd name="T17" fmla="*/ 69 h 450"/>
              <a:gd name="T18" fmla="*/ 476 w 520"/>
              <a:gd name="T19" fmla="*/ 86 h 450"/>
              <a:gd name="T20" fmla="*/ 476 w 520"/>
              <a:gd name="T21" fmla="*/ 0 h 450"/>
              <a:gd name="T22" fmla="*/ 372 w 520"/>
              <a:gd name="T23" fmla="*/ 69 h 450"/>
              <a:gd name="T24" fmla="*/ 113 w 520"/>
              <a:gd name="T25" fmla="*/ 104 h 450"/>
              <a:gd name="T26" fmla="*/ 96 w 520"/>
              <a:gd name="T27" fmla="*/ 139 h 450"/>
              <a:gd name="T28" fmla="*/ 104 w 520"/>
              <a:gd name="T29" fmla="*/ 173 h 450"/>
              <a:gd name="T30" fmla="*/ 113 w 520"/>
              <a:gd name="T31" fmla="*/ 139 h 450"/>
              <a:gd name="T32" fmla="*/ 104 w 520"/>
              <a:gd name="T33" fmla="*/ 207 h 450"/>
              <a:gd name="T34" fmla="*/ 96 w 520"/>
              <a:gd name="T35" fmla="*/ 139 h 450"/>
              <a:gd name="T36" fmla="*/ 214 w 520"/>
              <a:gd name="T37" fmla="*/ 361 h 450"/>
              <a:gd name="T38" fmla="*/ 202 w 520"/>
              <a:gd name="T39" fmla="*/ 361 h 450"/>
              <a:gd name="T40" fmla="*/ 199 w 520"/>
              <a:gd name="T41" fmla="*/ 406 h 450"/>
              <a:gd name="T42" fmla="*/ 87 w 520"/>
              <a:gd name="T43" fmla="*/ 415 h 450"/>
              <a:gd name="T44" fmla="*/ 78 w 520"/>
              <a:gd name="T45" fmla="*/ 358 h 450"/>
              <a:gd name="T46" fmla="*/ 70 w 520"/>
              <a:gd name="T47" fmla="*/ 363 h 450"/>
              <a:gd name="T48" fmla="*/ 38 w 520"/>
              <a:gd name="T49" fmla="*/ 335 h 450"/>
              <a:gd name="T50" fmla="*/ 133 w 520"/>
              <a:gd name="T51" fmla="*/ 227 h 450"/>
              <a:gd name="T52" fmla="*/ 145 w 520"/>
              <a:gd name="T53" fmla="*/ 227 h 450"/>
              <a:gd name="T54" fmla="*/ 243 w 520"/>
              <a:gd name="T55" fmla="*/ 329 h 450"/>
              <a:gd name="T56" fmla="*/ 364 w 520"/>
              <a:gd name="T57" fmla="*/ 381 h 450"/>
              <a:gd name="T58" fmla="*/ 269 w 520"/>
              <a:gd name="T59" fmla="*/ 372 h 450"/>
              <a:gd name="T60" fmla="*/ 364 w 520"/>
              <a:gd name="T61" fmla="*/ 363 h 450"/>
              <a:gd name="T62" fmla="*/ 364 w 520"/>
              <a:gd name="T63" fmla="*/ 381 h 450"/>
              <a:gd name="T64" fmla="*/ 277 w 520"/>
              <a:gd name="T65" fmla="*/ 311 h 450"/>
              <a:gd name="T66" fmla="*/ 338 w 520"/>
              <a:gd name="T67" fmla="*/ 320 h 450"/>
              <a:gd name="T68" fmla="*/ 277 w 520"/>
              <a:gd name="T69" fmla="*/ 329 h 450"/>
              <a:gd name="T70" fmla="*/ 442 w 520"/>
              <a:gd name="T71" fmla="*/ 381 h 450"/>
              <a:gd name="T72" fmla="*/ 390 w 520"/>
              <a:gd name="T73" fmla="*/ 372 h 450"/>
              <a:gd name="T74" fmla="*/ 442 w 520"/>
              <a:gd name="T75" fmla="*/ 363 h 450"/>
              <a:gd name="T76" fmla="*/ 442 w 520"/>
              <a:gd name="T77" fmla="*/ 381 h 450"/>
              <a:gd name="T78" fmla="*/ 364 w 520"/>
              <a:gd name="T79" fmla="*/ 329 h 450"/>
              <a:gd name="T80" fmla="*/ 364 w 520"/>
              <a:gd name="T81" fmla="*/ 311 h 450"/>
              <a:gd name="T82" fmla="*/ 450 w 520"/>
              <a:gd name="T83" fmla="*/ 320 h 450"/>
              <a:gd name="T84" fmla="*/ 450 w 520"/>
              <a:gd name="T85" fmla="*/ 268 h 450"/>
              <a:gd name="T86" fmla="*/ 277 w 520"/>
              <a:gd name="T87" fmla="*/ 277 h 450"/>
              <a:gd name="T88" fmla="*/ 277 w 520"/>
              <a:gd name="T89" fmla="*/ 259 h 450"/>
              <a:gd name="T90" fmla="*/ 450 w 520"/>
              <a:gd name="T91" fmla="*/ 268 h 450"/>
              <a:gd name="T92" fmla="*/ 381 w 520"/>
              <a:gd name="T93" fmla="*/ 207 h 450"/>
              <a:gd name="T94" fmla="*/ 373 w 520"/>
              <a:gd name="T95" fmla="*/ 139 h 450"/>
              <a:gd name="T96" fmla="*/ 381 w 520"/>
              <a:gd name="T97" fmla="*/ 173 h 450"/>
              <a:gd name="T98" fmla="*/ 390 w 520"/>
              <a:gd name="T99" fmla="*/ 139 h 4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20" h="450">
                <a:moveTo>
                  <a:pt x="476" y="0"/>
                </a:moveTo>
                <a:cubicBezTo>
                  <a:pt x="463" y="0"/>
                  <a:pt x="450" y="7"/>
                  <a:pt x="442" y="17"/>
                </a:cubicBezTo>
                <a:cubicBezTo>
                  <a:pt x="9" y="17"/>
                  <a:pt x="9" y="17"/>
                  <a:pt x="9" y="17"/>
                </a:cubicBezTo>
                <a:cubicBezTo>
                  <a:pt x="4" y="17"/>
                  <a:pt x="0" y="21"/>
                  <a:pt x="0" y="26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6"/>
                  <a:pt x="4" y="69"/>
                  <a:pt x="9" y="69"/>
                </a:cubicBezTo>
                <a:cubicBezTo>
                  <a:pt x="96" y="69"/>
                  <a:pt x="96" y="69"/>
                  <a:pt x="96" y="69"/>
                </a:cubicBezTo>
                <a:cubicBezTo>
                  <a:pt x="96" y="104"/>
                  <a:pt x="96" y="104"/>
                  <a:pt x="96" y="104"/>
                </a:cubicBezTo>
                <a:cubicBezTo>
                  <a:pt x="35" y="104"/>
                  <a:pt x="35" y="104"/>
                  <a:pt x="35" y="104"/>
                </a:cubicBezTo>
                <a:cubicBezTo>
                  <a:pt x="16" y="104"/>
                  <a:pt x="0" y="119"/>
                  <a:pt x="0" y="138"/>
                </a:cubicBezTo>
                <a:cubicBezTo>
                  <a:pt x="0" y="415"/>
                  <a:pt x="0" y="415"/>
                  <a:pt x="0" y="415"/>
                </a:cubicBezTo>
                <a:cubicBezTo>
                  <a:pt x="0" y="434"/>
                  <a:pt x="16" y="450"/>
                  <a:pt x="35" y="450"/>
                </a:cubicBezTo>
                <a:cubicBezTo>
                  <a:pt x="450" y="450"/>
                  <a:pt x="450" y="450"/>
                  <a:pt x="450" y="450"/>
                </a:cubicBezTo>
                <a:cubicBezTo>
                  <a:pt x="469" y="450"/>
                  <a:pt x="485" y="434"/>
                  <a:pt x="485" y="415"/>
                </a:cubicBezTo>
                <a:cubicBezTo>
                  <a:pt x="485" y="138"/>
                  <a:pt x="485" y="138"/>
                  <a:pt x="485" y="138"/>
                </a:cubicBezTo>
                <a:cubicBezTo>
                  <a:pt x="485" y="119"/>
                  <a:pt x="469" y="104"/>
                  <a:pt x="450" y="104"/>
                </a:cubicBezTo>
                <a:cubicBezTo>
                  <a:pt x="390" y="104"/>
                  <a:pt x="390" y="104"/>
                  <a:pt x="390" y="104"/>
                </a:cubicBezTo>
                <a:cubicBezTo>
                  <a:pt x="390" y="69"/>
                  <a:pt x="390" y="69"/>
                  <a:pt x="390" y="69"/>
                </a:cubicBezTo>
                <a:cubicBezTo>
                  <a:pt x="442" y="69"/>
                  <a:pt x="442" y="69"/>
                  <a:pt x="442" y="69"/>
                </a:cubicBezTo>
                <a:cubicBezTo>
                  <a:pt x="450" y="79"/>
                  <a:pt x="462" y="86"/>
                  <a:pt x="476" y="86"/>
                </a:cubicBezTo>
                <a:cubicBezTo>
                  <a:pt x="501" y="86"/>
                  <a:pt x="520" y="67"/>
                  <a:pt x="520" y="43"/>
                </a:cubicBezTo>
                <a:cubicBezTo>
                  <a:pt x="520" y="19"/>
                  <a:pt x="501" y="0"/>
                  <a:pt x="476" y="0"/>
                </a:cubicBezTo>
                <a:close/>
                <a:moveTo>
                  <a:pt x="113" y="69"/>
                </a:moveTo>
                <a:cubicBezTo>
                  <a:pt x="372" y="69"/>
                  <a:pt x="372" y="69"/>
                  <a:pt x="372" y="69"/>
                </a:cubicBezTo>
                <a:cubicBezTo>
                  <a:pt x="372" y="104"/>
                  <a:pt x="372" y="104"/>
                  <a:pt x="372" y="104"/>
                </a:cubicBezTo>
                <a:cubicBezTo>
                  <a:pt x="113" y="104"/>
                  <a:pt x="113" y="104"/>
                  <a:pt x="113" y="104"/>
                </a:cubicBezTo>
                <a:lnTo>
                  <a:pt x="113" y="69"/>
                </a:lnTo>
                <a:close/>
                <a:moveTo>
                  <a:pt x="96" y="139"/>
                </a:moveTo>
                <a:cubicBezTo>
                  <a:pt x="96" y="164"/>
                  <a:pt x="96" y="164"/>
                  <a:pt x="96" y="164"/>
                </a:cubicBezTo>
                <a:cubicBezTo>
                  <a:pt x="96" y="169"/>
                  <a:pt x="99" y="173"/>
                  <a:pt x="104" y="173"/>
                </a:cubicBezTo>
                <a:cubicBezTo>
                  <a:pt x="109" y="173"/>
                  <a:pt x="113" y="169"/>
                  <a:pt x="113" y="164"/>
                </a:cubicBezTo>
                <a:cubicBezTo>
                  <a:pt x="113" y="139"/>
                  <a:pt x="113" y="139"/>
                  <a:pt x="113" y="139"/>
                </a:cubicBezTo>
                <a:cubicBezTo>
                  <a:pt x="128" y="143"/>
                  <a:pt x="139" y="156"/>
                  <a:pt x="139" y="173"/>
                </a:cubicBezTo>
                <a:cubicBezTo>
                  <a:pt x="139" y="192"/>
                  <a:pt x="123" y="207"/>
                  <a:pt x="104" y="207"/>
                </a:cubicBezTo>
                <a:cubicBezTo>
                  <a:pt x="85" y="207"/>
                  <a:pt x="70" y="192"/>
                  <a:pt x="70" y="173"/>
                </a:cubicBezTo>
                <a:cubicBezTo>
                  <a:pt x="70" y="156"/>
                  <a:pt x="81" y="143"/>
                  <a:pt x="96" y="139"/>
                </a:cubicBezTo>
                <a:close/>
                <a:moveTo>
                  <a:pt x="240" y="335"/>
                </a:moveTo>
                <a:cubicBezTo>
                  <a:pt x="214" y="361"/>
                  <a:pt x="214" y="361"/>
                  <a:pt x="214" y="361"/>
                </a:cubicBezTo>
                <a:cubicBezTo>
                  <a:pt x="212" y="362"/>
                  <a:pt x="211" y="363"/>
                  <a:pt x="208" y="363"/>
                </a:cubicBezTo>
                <a:cubicBezTo>
                  <a:pt x="205" y="363"/>
                  <a:pt x="204" y="362"/>
                  <a:pt x="202" y="361"/>
                </a:cubicBezTo>
                <a:cubicBezTo>
                  <a:pt x="199" y="358"/>
                  <a:pt x="199" y="358"/>
                  <a:pt x="199" y="358"/>
                </a:cubicBezTo>
                <a:cubicBezTo>
                  <a:pt x="199" y="406"/>
                  <a:pt x="199" y="406"/>
                  <a:pt x="199" y="406"/>
                </a:cubicBezTo>
                <a:cubicBezTo>
                  <a:pt x="199" y="412"/>
                  <a:pt x="196" y="415"/>
                  <a:pt x="191" y="415"/>
                </a:cubicBezTo>
                <a:cubicBezTo>
                  <a:pt x="87" y="415"/>
                  <a:pt x="87" y="415"/>
                  <a:pt x="87" y="415"/>
                </a:cubicBezTo>
                <a:cubicBezTo>
                  <a:pt x="82" y="415"/>
                  <a:pt x="78" y="412"/>
                  <a:pt x="78" y="406"/>
                </a:cubicBezTo>
                <a:cubicBezTo>
                  <a:pt x="78" y="358"/>
                  <a:pt x="78" y="358"/>
                  <a:pt x="78" y="358"/>
                </a:cubicBezTo>
                <a:cubicBezTo>
                  <a:pt x="76" y="361"/>
                  <a:pt x="76" y="361"/>
                  <a:pt x="76" y="361"/>
                </a:cubicBezTo>
                <a:cubicBezTo>
                  <a:pt x="74" y="362"/>
                  <a:pt x="72" y="363"/>
                  <a:pt x="70" y="363"/>
                </a:cubicBezTo>
                <a:cubicBezTo>
                  <a:pt x="67" y="363"/>
                  <a:pt x="65" y="362"/>
                  <a:pt x="64" y="361"/>
                </a:cubicBezTo>
                <a:cubicBezTo>
                  <a:pt x="38" y="335"/>
                  <a:pt x="38" y="335"/>
                  <a:pt x="38" y="335"/>
                </a:cubicBezTo>
                <a:cubicBezTo>
                  <a:pt x="34" y="331"/>
                  <a:pt x="34" y="326"/>
                  <a:pt x="38" y="323"/>
                </a:cubicBezTo>
                <a:cubicBezTo>
                  <a:pt x="133" y="227"/>
                  <a:pt x="133" y="227"/>
                  <a:pt x="133" y="227"/>
                </a:cubicBezTo>
                <a:cubicBezTo>
                  <a:pt x="135" y="226"/>
                  <a:pt x="136" y="225"/>
                  <a:pt x="139" y="225"/>
                </a:cubicBezTo>
                <a:cubicBezTo>
                  <a:pt x="141" y="225"/>
                  <a:pt x="143" y="226"/>
                  <a:pt x="145" y="227"/>
                </a:cubicBezTo>
                <a:cubicBezTo>
                  <a:pt x="240" y="323"/>
                  <a:pt x="240" y="323"/>
                  <a:pt x="240" y="323"/>
                </a:cubicBezTo>
                <a:cubicBezTo>
                  <a:pt x="242" y="324"/>
                  <a:pt x="243" y="326"/>
                  <a:pt x="243" y="329"/>
                </a:cubicBezTo>
                <a:cubicBezTo>
                  <a:pt x="243" y="331"/>
                  <a:pt x="242" y="333"/>
                  <a:pt x="240" y="335"/>
                </a:cubicBezTo>
                <a:close/>
                <a:moveTo>
                  <a:pt x="364" y="381"/>
                </a:moveTo>
                <a:cubicBezTo>
                  <a:pt x="277" y="381"/>
                  <a:pt x="277" y="381"/>
                  <a:pt x="277" y="381"/>
                </a:cubicBezTo>
                <a:cubicBezTo>
                  <a:pt x="272" y="381"/>
                  <a:pt x="269" y="377"/>
                  <a:pt x="269" y="372"/>
                </a:cubicBezTo>
                <a:cubicBezTo>
                  <a:pt x="269" y="367"/>
                  <a:pt x="272" y="363"/>
                  <a:pt x="277" y="363"/>
                </a:cubicBezTo>
                <a:cubicBezTo>
                  <a:pt x="364" y="363"/>
                  <a:pt x="364" y="363"/>
                  <a:pt x="364" y="363"/>
                </a:cubicBezTo>
                <a:cubicBezTo>
                  <a:pt x="369" y="363"/>
                  <a:pt x="372" y="367"/>
                  <a:pt x="372" y="372"/>
                </a:cubicBezTo>
                <a:cubicBezTo>
                  <a:pt x="372" y="377"/>
                  <a:pt x="369" y="381"/>
                  <a:pt x="364" y="381"/>
                </a:cubicBezTo>
                <a:close/>
                <a:moveTo>
                  <a:pt x="269" y="320"/>
                </a:moveTo>
                <a:cubicBezTo>
                  <a:pt x="269" y="315"/>
                  <a:pt x="272" y="311"/>
                  <a:pt x="277" y="311"/>
                </a:cubicBezTo>
                <a:cubicBezTo>
                  <a:pt x="329" y="311"/>
                  <a:pt x="329" y="311"/>
                  <a:pt x="329" y="311"/>
                </a:cubicBezTo>
                <a:cubicBezTo>
                  <a:pt x="334" y="311"/>
                  <a:pt x="338" y="315"/>
                  <a:pt x="338" y="320"/>
                </a:cubicBezTo>
                <a:cubicBezTo>
                  <a:pt x="338" y="325"/>
                  <a:pt x="334" y="329"/>
                  <a:pt x="329" y="329"/>
                </a:cubicBezTo>
                <a:cubicBezTo>
                  <a:pt x="277" y="329"/>
                  <a:pt x="277" y="329"/>
                  <a:pt x="277" y="329"/>
                </a:cubicBezTo>
                <a:cubicBezTo>
                  <a:pt x="272" y="329"/>
                  <a:pt x="269" y="325"/>
                  <a:pt x="269" y="320"/>
                </a:cubicBezTo>
                <a:close/>
                <a:moveTo>
                  <a:pt x="442" y="381"/>
                </a:moveTo>
                <a:cubicBezTo>
                  <a:pt x="398" y="381"/>
                  <a:pt x="398" y="381"/>
                  <a:pt x="398" y="381"/>
                </a:cubicBezTo>
                <a:cubicBezTo>
                  <a:pt x="393" y="381"/>
                  <a:pt x="390" y="377"/>
                  <a:pt x="390" y="372"/>
                </a:cubicBezTo>
                <a:cubicBezTo>
                  <a:pt x="390" y="367"/>
                  <a:pt x="393" y="363"/>
                  <a:pt x="398" y="363"/>
                </a:cubicBezTo>
                <a:cubicBezTo>
                  <a:pt x="442" y="363"/>
                  <a:pt x="442" y="363"/>
                  <a:pt x="442" y="363"/>
                </a:cubicBezTo>
                <a:cubicBezTo>
                  <a:pt x="447" y="363"/>
                  <a:pt x="450" y="367"/>
                  <a:pt x="450" y="372"/>
                </a:cubicBezTo>
                <a:cubicBezTo>
                  <a:pt x="450" y="377"/>
                  <a:pt x="447" y="381"/>
                  <a:pt x="442" y="381"/>
                </a:cubicBezTo>
                <a:close/>
                <a:moveTo>
                  <a:pt x="442" y="329"/>
                </a:moveTo>
                <a:cubicBezTo>
                  <a:pt x="364" y="329"/>
                  <a:pt x="364" y="329"/>
                  <a:pt x="364" y="329"/>
                </a:cubicBezTo>
                <a:cubicBezTo>
                  <a:pt x="359" y="329"/>
                  <a:pt x="355" y="325"/>
                  <a:pt x="355" y="320"/>
                </a:cubicBezTo>
                <a:cubicBezTo>
                  <a:pt x="355" y="315"/>
                  <a:pt x="359" y="311"/>
                  <a:pt x="364" y="311"/>
                </a:cubicBezTo>
                <a:cubicBezTo>
                  <a:pt x="442" y="311"/>
                  <a:pt x="442" y="311"/>
                  <a:pt x="442" y="311"/>
                </a:cubicBezTo>
                <a:cubicBezTo>
                  <a:pt x="447" y="311"/>
                  <a:pt x="450" y="315"/>
                  <a:pt x="450" y="320"/>
                </a:cubicBezTo>
                <a:cubicBezTo>
                  <a:pt x="450" y="325"/>
                  <a:pt x="447" y="329"/>
                  <a:pt x="442" y="329"/>
                </a:cubicBezTo>
                <a:close/>
                <a:moveTo>
                  <a:pt x="450" y="268"/>
                </a:moveTo>
                <a:cubicBezTo>
                  <a:pt x="450" y="273"/>
                  <a:pt x="447" y="277"/>
                  <a:pt x="442" y="277"/>
                </a:cubicBezTo>
                <a:cubicBezTo>
                  <a:pt x="277" y="277"/>
                  <a:pt x="277" y="277"/>
                  <a:pt x="277" y="277"/>
                </a:cubicBezTo>
                <a:cubicBezTo>
                  <a:pt x="272" y="277"/>
                  <a:pt x="269" y="273"/>
                  <a:pt x="269" y="268"/>
                </a:cubicBezTo>
                <a:cubicBezTo>
                  <a:pt x="269" y="263"/>
                  <a:pt x="272" y="259"/>
                  <a:pt x="277" y="259"/>
                </a:cubicBezTo>
                <a:cubicBezTo>
                  <a:pt x="442" y="259"/>
                  <a:pt x="442" y="259"/>
                  <a:pt x="442" y="259"/>
                </a:cubicBezTo>
                <a:cubicBezTo>
                  <a:pt x="447" y="259"/>
                  <a:pt x="450" y="263"/>
                  <a:pt x="450" y="268"/>
                </a:cubicBezTo>
                <a:close/>
                <a:moveTo>
                  <a:pt x="416" y="173"/>
                </a:moveTo>
                <a:cubicBezTo>
                  <a:pt x="416" y="192"/>
                  <a:pt x="400" y="207"/>
                  <a:pt x="381" y="207"/>
                </a:cubicBezTo>
                <a:cubicBezTo>
                  <a:pt x="362" y="207"/>
                  <a:pt x="347" y="192"/>
                  <a:pt x="347" y="173"/>
                </a:cubicBezTo>
                <a:cubicBezTo>
                  <a:pt x="347" y="156"/>
                  <a:pt x="358" y="143"/>
                  <a:pt x="373" y="139"/>
                </a:cubicBezTo>
                <a:cubicBezTo>
                  <a:pt x="373" y="164"/>
                  <a:pt x="373" y="164"/>
                  <a:pt x="373" y="164"/>
                </a:cubicBezTo>
                <a:cubicBezTo>
                  <a:pt x="373" y="169"/>
                  <a:pt x="376" y="173"/>
                  <a:pt x="381" y="173"/>
                </a:cubicBezTo>
                <a:cubicBezTo>
                  <a:pt x="386" y="173"/>
                  <a:pt x="390" y="169"/>
                  <a:pt x="390" y="164"/>
                </a:cubicBezTo>
                <a:cubicBezTo>
                  <a:pt x="390" y="139"/>
                  <a:pt x="390" y="139"/>
                  <a:pt x="390" y="139"/>
                </a:cubicBezTo>
                <a:cubicBezTo>
                  <a:pt x="405" y="143"/>
                  <a:pt x="416" y="156"/>
                  <a:pt x="416" y="1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" name="Freeform 37"/>
          <p:cNvSpPr>
            <a:spLocks noEditPoints="1"/>
          </p:cNvSpPr>
          <p:nvPr/>
        </p:nvSpPr>
        <p:spPr bwMode="auto">
          <a:xfrm>
            <a:off x="4037597" y="10227714"/>
            <a:ext cx="477348" cy="414004"/>
          </a:xfrm>
          <a:custGeom>
            <a:avLst/>
            <a:gdLst>
              <a:gd name="T0" fmla="*/ 441 w 519"/>
              <a:gd name="T1" fmla="*/ 17 h 450"/>
              <a:gd name="T2" fmla="*/ 0 w 519"/>
              <a:gd name="T3" fmla="*/ 26 h 450"/>
              <a:gd name="T4" fmla="*/ 8 w 519"/>
              <a:gd name="T5" fmla="*/ 69 h 450"/>
              <a:gd name="T6" fmla="*/ 95 w 519"/>
              <a:gd name="T7" fmla="*/ 104 h 450"/>
              <a:gd name="T8" fmla="*/ 0 w 519"/>
              <a:gd name="T9" fmla="*/ 138 h 450"/>
              <a:gd name="T10" fmla="*/ 34 w 519"/>
              <a:gd name="T11" fmla="*/ 450 h 450"/>
              <a:gd name="T12" fmla="*/ 484 w 519"/>
              <a:gd name="T13" fmla="*/ 415 h 450"/>
              <a:gd name="T14" fmla="*/ 450 w 519"/>
              <a:gd name="T15" fmla="*/ 104 h 450"/>
              <a:gd name="T16" fmla="*/ 389 w 519"/>
              <a:gd name="T17" fmla="*/ 69 h 450"/>
              <a:gd name="T18" fmla="*/ 476 w 519"/>
              <a:gd name="T19" fmla="*/ 86 h 450"/>
              <a:gd name="T20" fmla="*/ 476 w 519"/>
              <a:gd name="T21" fmla="*/ 0 h 450"/>
              <a:gd name="T22" fmla="*/ 372 w 519"/>
              <a:gd name="T23" fmla="*/ 69 h 450"/>
              <a:gd name="T24" fmla="*/ 112 w 519"/>
              <a:gd name="T25" fmla="*/ 104 h 450"/>
              <a:gd name="T26" fmla="*/ 95 w 519"/>
              <a:gd name="T27" fmla="*/ 139 h 450"/>
              <a:gd name="T28" fmla="*/ 104 w 519"/>
              <a:gd name="T29" fmla="*/ 173 h 450"/>
              <a:gd name="T30" fmla="*/ 112 w 519"/>
              <a:gd name="T31" fmla="*/ 139 h 450"/>
              <a:gd name="T32" fmla="*/ 104 w 519"/>
              <a:gd name="T33" fmla="*/ 207 h 450"/>
              <a:gd name="T34" fmla="*/ 95 w 519"/>
              <a:gd name="T35" fmla="*/ 139 h 450"/>
              <a:gd name="T36" fmla="*/ 214 w 519"/>
              <a:gd name="T37" fmla="*/ 361 h 450"/>
              <a:gd name="T38" fmla="*/ 201 w 519"/>
              <a:gd name="T39" fmla="*/ 361 h 450"/>
              <a:gd name="T40" fmla="*/ 199 w 519"/>
              <a:gd name="T41" fmla="*/ 406 h 450"/>
              <a:gd name="T42" fmla="*/ 86 w 519"/>
              <a:gd name="T43" fmla="*/ 415 h 450"/>
              <a:gd name="T44" fmla="*/ 78 w 519"/>
              <a:gd name="T45" fmla="*/ 358 h 450"/>
              <a:gd name="T46" fmla="*/ 69 w 519"/>
              <a:gd name="T47" fmla="*/ 363 h 450"/>
              <a:gd name="T48" fmla="*/ 37 w 519"/>
              <a:gd name="T49" fmla="*/ 335 h 450"/>
              <a:gd name="T50" fmla="*/ 132 w 519"/>
              <a:gd name="T51" fmla="*/ 227 h 450"/>
              <a:gd name="T52" fmla="*/ 144 w 519"/>
              <a:gd name="T53" fmla="*/ 227 h 450"/>
              <a:gd name="T54" fmla="*/ 242 w 519"/>
              <a:gd name="T55" fmla="*/ 329 h 450"/>
              <a:gd name="T56" fmla="*/ 420 w 519"/>
              <a:gd name="T57" fmla="*/ 252 h 450"/>
              <a:gd name="T58" fmla="*/ 336 w 519"/>
              <a:gd name="T59" fmla="*/ 394 h 450"/>
              <a:gd name="T60" fmla="*/ 329 w 519"/>
              <a:gd name="T61" fmla="*/ 398 h 450"/>
              <a:gd name="T62" fmla="*/ 278 w 519"/>
              <a:gd name="T63" fmla="*/ 342 h 450"/>
              <a:gd name="T64" fmla="*/ 291 w 519"/>
              <a:gd name="T65" fmla="*/ 331 h 450"/>
              <a:gd name="T66" fmla="*/ 407 w 519"/>
              <a:gd name="T67" fmla="*/ 254 h 450"/>
              <a:gd name="T68" fmla="*/ 415 w 519"/>
              <a:gd name="T69" fmla="*/ 173 h 450"/>
              <a:gd name="T70" fmla="*/ 346 w 519"/>
              <a:gd name="T71" fmla="*/ 173 h 450"/>
              <a:gd name="T72" fmla="*/ 372 w 519"/>
              <a:gd name="T73" fmla="*/ 164 h 450"/>
              <a:gd name="T74" fmla="*/ 389 w 519"/>
              <a:gd name="T75" fmla="*/ 164 h 450"/>
              <a:gd name="T76" fmla="*/ 415 w 519"/>
              <a:gd name="T77" fmla="*/ 173 h 4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19" h="450">
                <a:moveTo>
                  <a:pt x="476" y="0"/>
                </a:moveTo>
                <a:cubicBezTo>
                  <a:pt x="462" y="0"/>
                  <a:pt x="449" y="7"/>
                  <a:pt x="441" y="17"/>
                </a:cubicBezTo>
                <a:cubicBezTo>
                  <a:pt x="8" y="17"/>
                  <a:pt x="8" y="17"/>
                  <a:pt x="8" y="17"/>
                </a:cubicBezTo>
                <a:cubicBezTo>
                  <a:pt x="3" y="17"/>
                  <a:pt x="0" y="21"/>
                  <a:pt x="0" y="26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66"/>
                  <a:pt x="3" y="69"/>
                  <a:pt x="8" y="69"/>
                </a:cubicBezTo>
                <a:cubicBezTo>
                  <a:pt x="95" y="69"/>
                  <a:pt x="95" y="69"/>
                  <a:pt x="95" y="69"/>
                </a:cubicBezTo>
                <a:cubicBezTo>
                  <a:pt x="95" y="104"/>
                  <a:pt x="95" y="104"/>
                  <a:pt x="95" y="104"/>
                </a:cubicBezTo>
                <a:cubicBezTo>
                  <a:pt x="34" y="104"/>
                  <a:pt x="34" y="104"/>
                  <a:pt x="34" y="104"/>
                </a:cubicBezTo>
                <a:cubicBezTo>
                  <a:pt x="15" y="104"/>
                  <a:pt x="0" y="119"/>
                  <a:pt x="0" y="138"/>
                </a:cubicBezTo>
                <a:cubicBezTo>
                  <a:pt x="0" y="415"/>
                  <a:pt x="0" y="415"/>
                  <a:pt x="0" y="415"/>
                </a:cubicBezTo>
                <a:cubicBezTo>
                  <a:pt x="0" y="434"/>
                  <a:pt x="15" y="450"/>
                  <a:pt x="34" y="450"/>
                </a:cubicBezTo>
                <a:cubicBezTo>
                  <a:pt x="450" y="450"/>
                  <a:pt x="450" y="450"/>
                  <a:pt x="450" y="450"/>
                </a:cubicBezTo>
                <a:cubicBezTo>
                  <a:pt x="469" y="450"/>
                  <a:pt x="484" y="434"/>
                  <a:pt x="484" y="415"/>
                </a:cubicBezTo>
                <a:cubicBezTo>
                  <a:pt x="484" y="138"/>
                  <a:pt x="484" y="138"/>
                  <a:pt x="484" y="138"/>
                </a:cubicBezTo>
                <a:cubicBezTo>
                  <a:pt x="484" y="119"/>
                  <a:pt x="469" y="104"/>
                  <a:pt x="450" y="104"/>
                </a:cubicBezTo>
                <a:cubicBezTo>
                  <a:pt x="389" y="104"/>
                  <a:pt x="389" y="104"/>
                  <a:pt x="389" y="104"/>
                </a:cubicBezTo>
                <a:cubicBezTo>
                  <a:pt x="389" y="69"/>
                  <a:pt x="389" y="69"/>
                  <a:pt x="389" y="69"/>
                </a:cubicBezTo>
                <a:cubicBezTo>
                  <a:pt x="441" y="69"/>
                  <a:pt x="441" y="69"/>
                  <a:pt x="441" y="69"/>
                </a:cubicBezTo>
                <a:cubicBezTo>
                  <a:pt x="449" y="79"/>
                  <a:pt x="461" y="86"/>
                  <a:pt x="476" y="86"/>
                </a:cubicBezTo>
                <a:cubicBezTo>
                  <a:pt x="500" y="86"/>
                  <a:pt x="519" y="67"/>
                  <a:pt x="519" y="43"/>
                </a:cubicBezTo>
                <a:cubicBezTo>
                  <a:pt x="519" y="19"/>
                  <a:pt x="500" y="0"/>
                  <a:pt x="476" y="0"/>
                </a:cubicBezTo>
                <a:close/>
                <a:moveTo>
                  <a:pt x="112" y="69"/>
                </a:moveTo>
                <a:cubicBezTo>
                  <a:pt x="372" y="69"/>
                  <a:pt x="372" y="69"/>
                  <a:pt x="372" y="69"/>
                </a:cubicBezTo>
                <a:cubicBezTo>
                  <a:pt x="372" y="104"/>
                  <a:pt x="372" y="104"/>
                  <a:pt x="372" y="104"/>
                </a:cubicBezTo>
                <a:cubicBezTo>
                  <a:pt x="112" y="104"/>
                  <a:pt x="112" y="104"/>
                  <a:pt x="112" y="104"/>
                </a:cubicBezTo>
                <a:lnTo>
                  <a:pt x="112" y="69"/>
                </a:lnTo>
                <a:close/>
                <a:moveTo>
                  <a:pt x="95" y="139"/>
                </a:moveTo>
                <a:cubicBezTo>
                  <a:pt x="95" y="164"/>
                  <a:pt x="95" y="164"/>
                  <a:pt x="95" y="164"/>
                </a:cubicBezTo>
                <a:cubicBezTo>
                  <a:pt x="95" y="169"/>
                  <a:pt x="98" y="173"/>
                  <a:pt x="104" y="173"/>
                </a:cubicBezTo>
                <a:cubicBezTo>
                  <a:pt x="109" y="173"/>
                  <a:pt x="112" y="169"/>
                  <a:pt x="112" y="164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27" y="143"/>
                  <a:pt x="138" y="156"/>
                  <a:pt x="138" y="173"/>
                </a:cubicBezTo>
                <a:cubicBezTo>
                  <a:pt x="138" y="192"/>
                  <a:pt x="123" y="207"/>
                  <a:pt x="104" y="207"/>
                </a:cubicBezTo>
                <a:cubicBezTo>
                  <a:pt x="85" y="207"/>
                  <a:pt x="69" y="192"/>
                  <a:pt x="69" y="173"/>
                </a:cubicBezTo>
                <a:cubicBezTo>
                  <a:pt x="69" y="156"/>
                  <a:pt x="80" y="143"/>
                  <a:pt x="95" y="139"/>
                </a:cubicBezTo>
                <a:close/>
                <a:moveTo>
                  <a:pt x="239" y="335"/>
                </a:moveTo>
                <a:cubicBezTo>
                  <a:pt x="214" y="361"/>
                  <a:pt x="214" y="361"/>
                  <a:pt x="214" y="361"/>
                </a:cubicBezTo>
                <a:cubicBezTo>
                  <a:pt x="212" y="362"/>
                  <a:pt x="210" y="363"/>
                  <a:pt x="207" y="363"/>
                </a:cubicBezTo>
                <a:cubicBezTo>
                  <a:pt x="205" y="363"/>
                  <a:pt x="203" y="362"/>
                  <a:pt x="201" y="361"/>
                </a:cubicBezTo>
                <a:cubicBezTo>
                  <a:pt x="199" y="358"/>
                  <a:pt x="199" y="358"/>
                  <a:pt x="199" y="358"/>
                </a:cubicBezTo>
                <a:cubicBezTo>
                  <a:pt x="199" y="406"/>
                  <a:pt x="199" y="406"/>
                  <a:pt x="199" y="406"/>
                </a:cubicBezTo>
                <a:cubicBezTo>
                  <a:pt x="199" y="412"/>
                  <a:pt x="195" y="415"/>
                  <a:pt x="190" y="415"/>
                </a:cubicBezTo>
                <a:cubicBezTo>
                  <a:pt x="86" y="415"/>
                  <a:pt x="86" y="415"/>
                  <a:pt x="86" y="415"/>
                </a:cubicBezTo>
                <a:cubicBezTo>
                  <a:pt x="81" y="415"/>
                  <a:pt x="78" y="412"/>
                  <a:pt x="78" y="406"/>
                </a:cubicBezTo>
                <a:cubicBezTo>
                  <a:pt x="78" y="358"/>
                  <a:pt x="78" y="358"/>
                  <a:pt x="78" y="358"/>
                </a:cubicBezTo>
                <a:cubicBezTo>
                  <a:pt x="75" y="361"/>
                  <a:pt x="75" y="361"/>
                  <a:pt x="75" y="361"/>
                </a:cubicBezTo>
                <a:cubicBezTo>
                  <a:pt x="73" y="362"/>
                  <a:pt x="72" y="363"/>
                  <a:pt x="69" y="363"/>
                </a:cubicBezTo>
                <a:cubicBezTo>
                  <a:pt x="66" y="363"/>
                  <a:pt x="65" y="362"/>
                  <a:pt x="63" y="361"/>
                </a:cubicBezTo>
                <a:cubicBezTo>
                  <a:pt x="37" y="335"/>
                  <a:pt x="37" y="335"/>
                  <a:pt x="37" y="335"/>
                </a:cubicBezTo>
                <a:cubicBezTo>
                  <a:pt x="34" y="331"/>
                  <a:pt x="34" y="326"/>
                  <a:pt x="37" y="323"/>
                </a:cubicBezTo>
                <a:cubicBezTo>
                  <a:pt x="132" y="227"/>
                  <a:pt x="132" y="227"/>
                  <a:pt x="132" y="227"/>
                </a:cubicBezTo>
                <a:cubicBezTo>
                  <a:pt x="134" y="226"/>
                  <a:pt x="136" y="225"/>
                  <a:pt x="138" y="225"/>
                </a:cubicBezTo>
                <a:cubicBezTo>
                  <a:pt x="141" y="225"/>
                  <a:pt x="143" y="226"/>
                  <a:pt x="144" y="227"/>
                </a:cubicBezTo>
                <a:cubicBezTo>
                  <a:pt x="239" y="323"/>
                  <a:pt x="239" y="323"/>
                  <a:pt x="239" y="323"/>
                </a:cubicBezTo>
                <a:cubicBezTo>
                  <a:pt x="241" y="324"/>
                  <a:pt x="242" y="326"/>
                  <a:pt x="242" y="329"/>
                </a:cubicBezTo>
                <a:cubicBezTo>
                  <a:pt x="242" y="331"/>
                  <a:pt x="241" y="333"/>
                  <a:pt x="239" y="335"/>
                </a:cubicBezTo>
                <a:close/>
                <a:moveTo>
                  <a:pt x="420" y="252"/>
                </a:moveTo>
                <a:cubicBezTo>
                  <a:pt x="425" y="255"/>
                  <a:pt x="426" y="260"/>
                  <a:pt x="423" y="265"/>
                </a:cubicBezTo>
                <a:cubicBezTo>
                  <a:pt x="336" y="394"/>
                  <a:pt x="336" y="394"/>
                  <a:pt x="336" y="394"/>
                </a:cubicBezTo>
                <a:cubicBezTo>
                  <a:pt x="335" y="397"/>
                  <a:pt x="332" y="398"/>
                  <a:pt x="329" y="398"/>
                </a:cubicBezTo>
                <a:cubicBezTo>
                  <a:pt x="329" y="398"/>
                  <a:pt x="329" y="398"/>
                  <a:pt x="329" y="398"/>
                </a:cubicBezTo>
                <a:cubicBezTo>
                  <a:pt x="326" y="398"/>
                  <a:pt x="323" y="397"/>
                  <a:pt x="322" y="394"/>
                </a:cubicBezTo>
                <a:cubicBezTo>
                  <a:pt x="278" y="342"/>
                  <a:pt x="278" y="342"/>
                  <a:pt x="278" y="342"/>
                </a:cubicBezTo>
                <a:cubicBezTo>
                  <a:pt x="275" y="339"/>
                  <a:pt x="276" y="333"/>
                  <a:pt x="279" y="330"/>
                </a:cubicBezTo>
                <a:cubicBezTo>
                  <a:pt x="283" y="327"/>
                  <a:pt x="289" y="328"/>
                  <a:pt x="291" y="331"/>
                </a:cubicBezTo>
                <a:cubicBezTo>
                  <a:pt x="327" y="374"/>
                  <a:pt x="327" y="374"/>
                  <a:pt x="327" y="374"/>
                </a:cubicBezTo>
                <a:cubicBezTo>
                  <a:pt x="407" y="254"/>
                  <a:pt x="407" y="254"/>
                  <a:pt x="407" y="254"/>
                </a:cubicBezTo>
                <a:cubicBezTo>
                  <a:pt x="411" y="251"/>
                  <a:pt x="416" y="250"/>
                  <a:pt x="420" y="252"/>
                </a:cubicBezTo>
                <a:close/>
                <a:moveTo>
                  <a:pt x="415" y="173"/>
                </a:moveTo>
                <a:cubicBezTo>
                  <a:pt x="415" y="192"/>
                  <a:pt x="400" y="207"/>
                  <a:pt x="381" y="207"/>
                </a:cubicBezTo>
                <a:cubicBezTo>
                  <a:pt x="362" y="207"/>
                  <a:pt x="346" y="192"/>
                  <a:pt x="346" y="173"/>
                </a:cubicBezTo>
                <a:cubicBezTo>
                  <a:pt x="346" y="156"/>
                  <a:pt x="357" y="143"/>
                  <a:pt x="372" y="139"/>
                </a:cubicBezTo>
                <a:cubicBezTo>
                  <a:pt x="372" y="164"/>
                  <a:pt x="372" y="164"/>
                  <a:pt x="372" y="164"/>
                </a:cubicBezTo>
                <a:cubicBezTo>
                  <a:pt x="372" y="169"/>
                  <a:pt x="375" y="173"/>
                  <a:pt x="381" y="173"/>
                </a:cubicBezTo>
                <a:cubicBezTo>
                  <a:pt x="386" y="173"/>
                  <a:pt x="389" y="169"/>
                  <a:pt x="389" y="164"/>
                </a:cubicBezTo>
                <a:cubicBezTo>
                  <a:pt x="389" y="139"/>
                  <a:pt x="389" y="139"/>
                  <a:pt x="389" y="139"/>
                </a:cubicBezTo>
                <a:cubicBezTo>
                  <a:pt x="404" y="143"/>
                  <a:pt x="415" y="156"/>
                  <a:pt x="415" y="1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" name="Freeform 38"/>
          <p:cNvSpPr>
            <a:spLocks noEditPoints="1"/>
          </p:cNvSpPr>
          <p:nvPr/>
        </p:nvSpPr>
        <p:spPr bwMode="auto">
          <a:xfrm>
            <a:off x="1774732" y="10202313"/>
            <a:ext cx="479610" cy="447938"/>
          </a:xfrm>
          <a:custGeom>
            <a:avLst/>
            <a:gdLst>
              <a:gd name="T0" fmla="*/ 442 w 519"/>
              <a:gd name="T1" fmla="*/ 18 h 485"/>
              <a:gd name="T2" fmla="*/ 0 w 519"/>
              <a:gd name="T3" fmla="*/ 26 h 485"/>
              <a:gd name="T4" fmla="*/ 9 w 519"/>
              <a:gd name="T5" fmla="*/ 70 h 485"/>
              <a:gd name="T6" fmla="*/ 95 w 519"/>
              <a:gd name="T7" fmla="*/ 104 h 485"/>
              <a:gd name="T8" fmla="*/ 0 w 519"/>
              <a:gd name="T9" fmla="*/ 139 h 485"/>
              <a:gd name="T10" fmla="*/ 35 w 519"/>
              <a:gd name="T11" fmla="*/ 485 h 485"/>
              <a:gd name="T12" fmla="*/ 485 w 519"/>
              <a:gd name="T13" fmla="*/ 450 h 485"/>
              <a:gd name="T14" fmla="*/ 450 w 519"/>
              <a:gd name="T15" fmla="*/ 104 h 485"/>
              <a:gd name="T16" fmla="*/ 390 w 519"/>
              <a:gd name="T17" fmla="*/ 70 h 485"/>
              <a:gd name="T18" fmla="*/ 476 w 519"/>
              <a:gd name="T19" fmla="*/ 87 h 485"/>
              <a:gd name="T20" fmla="*/ 476 w 519"/>
              <a:gd name="T21" fmla="*/ 0 h 485"/>
              <a:gd name="T22" fmla="*/ 372 w 519"/>
              <a:gd name="T23" fmla="*/ 70 h 485"/>
              <a:gd name="T24" fmla="*/ 113 w 519"/>
              <a:gd name="T25" fmla="*/ 104 h 485"/>
              <a:gd name="T26" fmla="*/ 338 w 519"/>
              <a:gd name="T27" fmla="*/ 347 h 485"/>
              <a:gd name="T28" fmla="*/ 338 w 519"/>
              <a:gd name="T29" fmla="*/ 329 h 485"/>
              <a:gd name="T30" fmla="*/ 424 w 519"/>
              <a:gd name="T31" fmla="*/ 338 h 485"/>
              <a:gd name="T32" fmla="*/ 338 w 519"/>
              <a:gd name="T33" fmla="*/ 347 h 485"/>
              <a:gd name="T34" fmla="*/ 355 w 519"/>
              <a:gd name="T35" fmla="*/ 381 h 485"/>
              <a:gd name="T36" fmla="*/ 329 w 519"/>
              <a:gd name="T37" fmla="*/ 373 h 485"/>
              <a:gd name="T38" fmla="*/ 355 w 519"/>
              <a:gd name="T39" fmla="*/ 364 h 485"/>
              <a:gd name="T40" fmla="*/ 355 w 519"/>
              <a:gd name="T41" fmla="*/ 312 h 485"/>
              <a:gd name="T42" fmla="*/ 329 w 519"/>
              <a:gd name="T43" fmla="*/ 303 h 485"/>
              <a:gd name="T44" fmla="*/ 355 w 519"/>
              <a:gd name="T45" fmla="*/ 295 h 485"/>
              <a:gd name="T46" fmla="*/ 355 w 519"/>
              <a:gd name="T47" fmla="*/ 312 h 485"/>
              <a:gd name="T48" fmla="*/ 95 w 519"/>
              <a:gd name="T49" fmla="*/ 165 h 485"/>
              <a:gd name="T50" fmla="*/ 113 w 519"/>
              <a:gd name="T51" fmla="*/ 165 h 485"/>
              <a:gd name="T52" fmla="*/ 139 w 519"/>
              <a:gd name="T53" fmla="*/ 174 h 485"/>
              <a:gd name="T54" fmla="*/ 69 w 519"/>
              <a:gd name="T55" fmla="*/ 174 h 485"/>
              <a:gd name="T56" fmla="*/ 305 w 519"/>
              <a:gd name="T57" fmla="*/ 347 h 485"/>
              <a:gd name="T58" fmla="*/ 237 w 519"/>
              <a:gd name="T59" fmla="*/ 412 h 485"/>
              <a:gd name="T60" fmla="*/ 168 w 519"/>
              <a:gd name="T61" fmla="*/ 346 h 485"/>
              <a:gd name="T62" fmla="*/ 159 w 519"/>
              <a:gd name="T63" fmla="*/ 316 h 485"/>
              <a:gd name="T64" fmla="*/ 130 w 519"/>
              <a:gd name="T65" fmla="*/ 341 h 485"/>
              <a:gd name="T66" fmla="*/ 127 w 519"/>
              <a:gd name="T67" fmla="*/ 370 h 485"/>
              <a:gd name="T68" fmla="*/ 127 w 519"/>
              <a:gd name="T69" fmla="*/ 392 h 485"/>
              <a:gd name="T70" fmla="*/ 117 w 519"/>
              <a:gd name="T71" fmla="*/ 415 h 485"/>
              <a:gd name="T72" fmla="*/ 129 w 519"/>
              <a:gd name="T73" fmla="*/ 428 h 485"/>
              <a:gd name="T74" fmla="*/ 101 w 519"/>
              <a:gd name="T75" fmla="*/ 457 h 485"/>
              <a:gd name="T76" fmla="*/ 89 w 519"/>
              <a:gd name="T77" fmla="*/ 457 h 485"/>
              <a:gd name="T78" fmla="*/ 61 w 519"/>
              <a:gd name="T79" fmla="*/ 428 h 485"/>
              <a:gd name="T80" fmla="*/ 43 w 519"/>
              <a:gd name="T81" fmla="*/ 303 h 485"/>
              <a:gd name="T82" fmla="*/ 139 w 519"/>
              <a:gd name="T83" fmla="*/ 217 h 485"/>
              <a:gd name="T84" fmla="*/ 223 w 519"/>
              <a:gd name="T85" fmla="*/ 264 h 485"/>
              <a:gd name="T86" fmla="*/ 305 w 519"/>
              <a:gd name="T87" fmla="*/ 336 h 485"/>
              <a:gd name="T88" fmla="*/ 398 w 519"/>
              <a:gd name="T89" fmla="*/ 416 h 485"/>
              <a:gd name="T90" fmla="*/ 329 w 519"/>
              <a:gd name="T91" fmla="*/ 407 h 485"/>
              <a:gd name="T92" fmla="*/ 398 w 519"/>
              <a:gd name="T93" fmla="*/ 399 h 485"/>
              <a:gd name="T94" fmla="*/ 398 w 519"/>
              <a:gd name="T95" fmla="*/ 416 h 485"/>
              <a:gd name="T96" fmla="*/ 433 w 519"/>
              <a:gd name="T97" fmla="*/ 416 h 485"/>
              <a:gd name="T98" fmla="*/ 433 w 519"/>
              <a:gd name="T99" fmla="*/ 399 h 485"/>
              <a:gd name="T100" fmla="*/ 450 w 519"/>
              <a:gd name="T101" fmla="*/ 407 h 485"/>
              <a:gd name="T102" fmla="*/ 442 w 519"/>
              <a:gd name="T103" fmla="*/ 381 h 485"/>
              <a:gd name="T104" fmla="*/ 381 w 519"/>
              <a:gd name="T105" fmla="*/ 373 h 485"/>
              <a:gd name="T106" fmla="*/ 442 w 519"/>
              <a:gd name="T107" fmla="*/ 364 h 485"/>
              <a:gd name="T108" fmla="*/ 442 w 519"/>
              <a:gd name="T109" fmla="*/ 381 h 485"/>
              <a:gd name="T110" fmla="*/ 442 w 519"/>
              <a:gd name="T111" fmla="*/ 312 h 485"/>
              <a:gd name="T112" fmla="*/ 381 w 519"/>
              <a:gd name="T113" fmla="*/ 303 h 485"/>
              <a:gd name="T114" fmla="*/ 442 w 519"/>
              <a:gd name="T115" fmla="*/ 295 h 485"/>
              <a:gd name="T116" fmla="*/ 416 w 519"/>
              <a:gd name="T117" fmla="*/ 174 h 485"/>
              <a:gd name="T118" fmla="*/ 346 w 519"/>
              <a:gd name="T119" fmla="*/ 174 h 485"/>
              <a:gd name="T120" fmla="*/ 372 w 519"/>
              <a:gd name="T121" fmla="*/ 165 h 485"/>
              <a:gd name="T122" fmla="*/ 390 w 519"/>
              <a:gd name="T123" fmla="*/ 165 h 485"/>
              <a:gd name="T124" fmla="*/ 416 w 519"/>
              <a:gd name="T125" fmla="*/ 174 h 4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19" h="485">
                <a:moveTo>
                  <a:pt x="476" y="0"/>
                </a:moveTo>
                <a:cubicBezTo>
                  <a:pt x="462" y="0"/>
                  <a:pt x="449" y="7"/>
                  <a:pt x="442" y="18"/>
                </a:cubicBezTo>
                <a:cubicBezTo>
                  <a:pt x="9" y="18"/>
                  <a:pt x="9" y="18"/>
                  <a:pt x="9" y="18"/>
                </a:cubicBezTo>
                <a:cubicBezTo>
                  <a:pt x="4" y="18"/>
                  <a:pt x="0" y="21"/>
                  <a:pt x="0" y="26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6"/>
                  <a:pt x="4" y="70"/>
                  <a:pt x="9" y="70"/>
                </a:cubicBezTo>
                <a:cubicBezTo>
                  <a:pt x="95" y="70"/>
                  <a:pt x="95" y="70"/>
                  <a:pt x="95" y="70"/>
                </a:cubicBezTo>
                <a:cubicBezTo>
                  <a:pt x="95" y="104"/>
                  <a:pt x="95" y="104"/>
                  <a:pt x="95" y="104"/>
                </a:cubicBezTo>
                <a:cubicBezTo>
                  <a:pt x="35" y="104"/>
                  <a:pt x="35" y="104"/>
                  <a:pt x="35" y="104"/>
                </a:cubicBezTo>
                <a:cubicBezTo>
                  <a:pt x="16" y="104"/>
                  <a:pt x="0" y="120"/>
                  <a:pt x="0" y="139"/>
                </a:cubicBezTo>
                <a:cubicBezTo>
                  <a:pt x="0" y="450"/>
                  <a:pt x="0" y="450"/>
                  <a:pt x="0" y="450"/>
                </a:cubicBezTo>
                <a:cubicBezTo>
                  <a:pt x="0" y="469"/>
                  <a:pt x="16" y="485"/>
                  <a:pt x="35" y="485"/>
                </a:cubicBezTo>
                <a:cubicBezTo>
                  <a:pt x="450" y="485"/>
                  <a:pt x="450" y="485"/>
                  <a:pt x="450" y="485"/>
                </a:cubicBezTo>
                <a:cubicBezTo>
                  <a:pt x="469" y="485"/>
                  <a:pt x="485" y="469"/>
                  <a:pt x="485" y="450"/>
                </a:cubicBezTo>
                <a:cubicBezTo>
                  <a:pt x="485" y="139"/>
                  <a:pt x="485" y="139"/>
                  <a:pt x="485" y="139"/>
                </a:cubicBezTo>
                <a:cubicBezTo>
                  <a:pt x="485" y="120"/>
                  <a:pt x="469" y="104"/>
                  <a:pt x="450" y="104"/>
                </a:cubicBezTo>
                <a:cubicBezTo>
                  <a:pt x="390" y="104"/>
                  <a:pt x="390" y="104"/>
                  <a:pt x="390" y="104"/>
                </a:cubicBezTo>
                <a:cubicBezTo>
                  <a:pt x="390" y="70"/>
                  <a:pt x="390" y="70"/>
                  <a:pt x="390" y="70"/>
                </a:cubicBezTo>
                <a:cubicBezTo>
                  <a:pt x="442" y="70"/>
                  <a:pt x="442" y="70"/>
                  <a:pt x="442" y="70"/>
                </a:cubicBezTo>
                <a:cubicBezTo>
                  <a:pt x="449" y="80"/>
                  <a:pt x="461" y="87"/>
                  <a:pt x="476" y="87"/>
                </a:cubicBezTo>
                <a:cubicBezTo>
                  <a:pt x="500" y="87"/>
                  <a:pt x="519" y="68"/>
                  <a:pt x="519" y="44"/>
                </a:cubicBezTo>
                <a:cubicBezTo>
                  <a:pt x="519" y="19"/>
                  <a:pt x="500" y="0"/>
                  <a:pt x="476" y="0"/>
                </a:cubicBezTo>
                <a:close/>
                <a:moveTo>
                  <a:pt x="113" y="70"/>
                </a:moveTo>
                <a:cubicBezTo>
                  <a:pt x="372" y="70"/>
                  <a:pt x="372" y="70"/>
                  <a:pt x="372" y="70"/>
                </a:cubicBezTo>
                <a:cubicBezTo>
                  <a:pt x="372" y="104"/>
                  <a:pt x="372" y="104"/>
                  <a:pt x="372" y="104"/>
                </a:cubicBezTo>
                <a:cubicBezTo>
                  <a:pt x="113" y="104"/>
                  <a:pt x="113" y="104"/>
                  <a:pt x="113" y="104"/>
                </a:cubicBezTo>
                <a:lnTo>
                  <a:pt x="113" y="70"/>
                </a:lnTo>
                <a:close/>
                <a:moveTo>
                  <a:pt x="338" y="347"/>
                </a:moveTo>
                <a:cubicBezTo>
                  <a:pt x="332" y="347"/>
                  <a:pt x="329" y="343"/>
                  <a:pt x="329" y="338"/>
                </a:cubicBezTo>
                <a:cubicBezTo>
                  <a:pt x="329" y="333"/>
                  <a:pt x="332" y="329"/>
                  <a:pt x="338" y="329"/>
                </a:cubicBezTo>
                <a:cubicBezTo>
                  <a:pt x="416" y="329"/>
                  <a:pt x="416" y="329"/>
                  <a:pt x="416" y="329"/>
                </a:cubicBezTo>
                <a:cubicBezTo>
                  <a:pt x="421" y="329"/>
                  <a:pt x="424" y="333"/>
                  <a:pt x="424" y="338"/>
                </a:cubicBezTo>
                <a:cubicBezTo>
                  <a:pt x="424" y="343"/>
                  <a:pt x="421" y="347"/>
                  <a:pt x="416" y="347"/>
                </a:cubicBezTo>
                <a:lnTo>
                  <a:pt x="338" y="347"/>
                </a:lnTo>
                <a:close/>
                <a:moveTo>
                  <a:pt x="364" y="373"/>
                </a:moveTo>
                <a:cubicBezTo>
                  <a:pt x="364" y="378"/>
                  <a:pt x="360" y="381"/>
                  <a:pt x="355" y="381"/>
                </a:cubicBezTo>
                <a:cubicBezTo>
                  <a:pt x="338" y="381"/>
                  <a:pt x="338" y="381"/>
                  <a:pt x="338" y="381"/>
                </a:cubicBezTo>
                <a:cubicBezTo>
                  <a:pt x="332" y="381"/>
                  <a:pt x="329" y="378"/>
                  <a:pt x="329" y="373"/>
                </a:cubicBezTo>
                <a:cubicBezTo>
                  <a:pt x="329" y="367"/>
                  <a:pt x="332" y="364"/>
                  <a:pt x="338" y="364"/>
                </a:cubicBezTo>
                <a:cubicBezTo>
                  <a:pt x="355" y="364"/>
                  <a:pt x="355" y="364"/>
                  <a:pt x="355" y="364"/>
                </a:cubicBezTo>
                <a:cubicBezTo>
                  <a:pt x="360" y="364"/>
                  <a:pt x="364" y="367"/>
                  <a:pt x="364" y="373"/>
                </a:cubicBezTo>
                <a:close/>
                <a:moveTo>
                  <a:pt x="355" y="312"/>
                </a:moveTo>
                <a:cubicBezTo>
                  <a:pt x="338" y="312"/>
                  <a:pt x="338" y="312"/>
                  <a:pt x="338" y="312"/>
                </a:cubicBezTo>
                <a:cubicBezTo>
                  <a:pt x="332" y="312"/>
                  <a:pt x="329" y="309"/>
                  <a:pt x="329" y="303"/>
                </a:cubicBezTo>
                <a:cubicBezTo>
                  <a:pt x="329" y="298"/>
                  <a:pt x="332" y="295"/>
                  <a:pt x="338" y="295"/>
                </a:cubicBezTo>
                <a:cubicBezTo>
                  <a:pt x="355" y="295"/>
                  <a:pt x="355" y="295"/>
                  <a:pt x="355" y="295"/>
                </a:cubicBezTo>
                <a:cubicBezTo>
                  <a:pt x="360" y="295"/>
                  <a:pt x="364" y="298"/>
                  <a:pt x="364" y="303"/>
                </a:cubicBezTo>
                <a:cubicBezTo>
                  <a:pt x="364" y="309"/>
                  <a:pt x="360" y="312"/>
                  <a:pt x="355" y="312"/>
                </a:cubicBezTo>
                <a:close/>
                <a:moveTo>
                  <a:pt x="95" y="140"/>
                </a:moveTo>
                <a:cubicBezTo>
                  <a:pt x="95" y="165"/>
                  <a:pt x="95" y="165"/>
                  <a:pt x="95" y="165"/>
                </a:cubicBezTo>
                <a:cubicBezTo>
                  <a:pt x="95" y="170"/>
                  <a:pt x="99" y="174"/>
                  <a:pt x="104" y="174"/>
                </a:cubicBezTo>
                <a:cubicBezTo>
                  <a:pt x="109" y="174"/>
                  <a:pt x="113" y="170"/>
                  <a:pt x="113" y="165"/>
                </a:cubicBezTo>
                <a:cubicBezTo>
                  <a:pt x="113" y="140"/>
                  <a:pt x="113" y="140"/>
                  <a:pt x="113" y="140"/>
                </a:cubicBezTo>
                <a:cubicBezTo>
                  <a:pt x="127" y="143"/>
                  <a:pt x="139" y="157"/>
                  <a:pt x="139" y="174"/>
                </a:cubicBezTo>
                <a:cubicBezTo>
                  <a:pt x="139" y="193"/>
                  <a:pt x="123" y="208"/>
                  <a:pt x="104" y="208"/>
                </a:cubicBezTo>
                <a:cubicBezTo>
                  <a:pt x="85" y="208"/>
                  <a:pt x="69" y="193"/>
                  <a:pt x="69" y="174"/>
                </a:cubicBezTo>
                <a:cubicBezTo>
                  <a:pt x="69" y="157"/>
                  <a:pt x="81" y="144"/>
                  <a:pt x="95" y="140"/>
                </a:cubicBezTo>
                <a:close/>
                <a:moveTo>
                  <a:pt x="305" y="347"/>
                </a:moveTo>
                <a:cubicBezTo>
                  <a:pt x="243" y="409"/>
                  <a:pt x="243" y="409"/>
                  <a:pt x="243" y="409"/>
                </a:cubicBezTo>
                <a:cubicBezTo>
                  <a:pt x="242" y="411"/>
                  <a:pt x="239" y="412"/>
                  <a:pt x="237" y="412"/>
                </a:cubicBezTo>
                <a:cubicBezTo>
                  <a:pt x="236" y="412"/>
                  <a:pt x="233" y="411"/>
                  <a:pt x="231" y="409"/>
                </a:cubicBezTo>
                <a:cubicBezTo>
                  <a:pt x="168" y="346"/>
                  <a:pt x="168" y="346"/>
                  <a:pt x="168" y="346"/>
                </a:cubicBezTo>
                <a:cubicBezTo>
                  <a:pt x="163" y="341"/>
                  <a:pt x="160" y="334"/>
                  <a:pt x="159" y="328"/>
                </a:cubicBezTo>
                <a:cubicBezTo>
                  <a:pt x="159" y="316"/>
                  <a:pt x="159" y="316"/>
                  <a:pt x="159" y="316"/>
                </a:cubicBezTo>
                <a:cubicBezTo>
                  <a:pt x="154" y="318"/>
                  <a:pt x="149" y="320"/>
                  <a:pt x="145" y="320"/>
                </a:cubicBezTo>
                <a:cubicBezTo>
                  <a:pt x="142" y="328"/>
                  <a:pt x="137" y="335"/>
                  <a:pt x="130" y="341"/>
                </a:cubicBezTo>
                <a:cubicBezTo>
                  <a:pt x="130" y="364"/>
                  <a:pt x="130" y="364"/>
                  <a:pt x="130" y="364"/>
                </a:cubicBezTo>
                <a:cubicBezTo>
                  <a:pt x="130" y="367"/>
                  <a:pt x="129" y="368"/>
                  <a:pt x="127" y="370"/>
                </a:cubicBezTo>
                <a:cubicBezTo>
                  <a:pt x="116" y="381"/>
                  <a:pt x="116" y="381"/>
                  <a:pt x="116" y="381"/>
                </a:cubicBezTo>
                <a:cubicBezTo>
                  <a:pt x="127" y="392"/>
                  <a:pt x="127" y="392"/>
                  <a:pt x="127" y="392"/>
                </a:cubicBezTo>
                <a:cubicBezTo>
                  <a:pt x="131" y="396"/>
                  <a:pt x="131" y="401"/>
                  <a:pt x="127" y="405"/>
                </a:cubicBezTo>
                <a:cubicBezTo>
                  <a:pt x="117" y="415"/>
                  <a:pt x="117" y="415"/>
                  <a:pt x="117" y="415"/>
                </a:cubicBezTo>
                <a:cubicBezTo>
                  <a:pt x="126" y="421"/>
                  <a:pt x="126" y="421"/>
                  <a:pt x="126" y="421"/>
                </a:cubicBezTo>
                <a:cubicBezTo>
                  <a:pt x="128" y="423"/>
                  <a:pt x="129" y="425"/>
                  <a:pt x="129" y="428"/>
                </a:cubicBezTo>
                <a:cubicBezTo>
                  <a:pt x="129" y="431"/>
                  <a:pt x="128" y="433"/>
                  <a:pt x="126" y="435"/>
                </a:cubicBezTo>
                <a:cubicBezTo>
                  <a:pt x="101" y="457"/>
                  <a:pt x="101" y="457"/>
                  <a:pt x="101" y="457"/>
                </a:cubicBezTo>
                <a:cubicBezTo>
                  <a:pt x="100" y="458"/>
                  <a:pt x="97" y="459"/>
                  <a:pt x="95" y="459"/>
                </a:cubicBezTo>
                <a:cubicBezTo>
                  <a:pt x="94" y="459"/>
                  <a:pt x="91" y="458"/>
                  <a:pt x="89" y="457"/>
                </a:cubicBezTo>
                <a:cubicBezTo>
                  <a:pt x="63" y="435"/>
                  <a:pt x="63" y="435"/>
                  <a:pt x="63" y="435"/>
                </a:cubicBezTo>
                <a:cubicBezTo>
                  <a:pt x="62" y="432"/>
                  <a:pt x="61" y="431"/>
                  <a:pt x="61" y="428"/>
                </a:cubicBezTo>
                <a:cubicBezTo>
                  <a:pt x="61" y="342"/>
                  <a:pt x="61" y="342"/>
                  <a:pt x="61" y="342"/>
                </a:cubicBezTo>
                <a:cubicBezTo>
                  <a:pt x="50" y="333"/>
                  <a:pt x="43" y="319"/>
                  <a:pt x="43" y="303"/>
                </a:cubicBezTo>
                <a:cubicBezTo>
                  <a:pt x="43" y="276"/>
                  <a:pt x="63" y="255"/>
                  <a:pt x="89" y="251"/>
                </a:cubicBezTo>
                <a:cubicBezTo>
                  <a:pt x="96" y="231"/>
                  <a:pt x="116" y="217"/>
                  <a:pt x="139" y="217"/>
                </a:cubicBezTo>
                <a:cubicBezTo>
                  <a:pt x="165" y="217"/>
                  <a:pt x="186" y="236"/>
                  <a:pt x="190" y="261"/>
                </a:cubicBezTo>
                <a:cubicBezTo>
                  <a:pt x="223" y="264"/>
                  <a:pt x="223" y="264"/>
                  <a:pt x="223" y="264"/>
                </a:cubicBezTo>
                <a:cubicBezTo>
                  <a:pt x="230" y="265"/>
                  <a:pt x="236" y="268"/>
                  <a:pt x="242" y="273"/>
                </a:cubicBezTo>
                <a:cubicBezTo>
                  <a:pt x="305" y="336"/>
                  <a:pt x="305" y="336"/>
                  <a:pt x="305" y="336"/>
                </a:cubicBezTo>
                <a:cubicBezTo>
                  <a:pt x="307" y="339"/>
                  <a:pt x="307" y="344"/>
                  <a:pt x="305" y="347"/>
                </a:cubicBezTo>
                <a:close/>
                <a:moveTo>
                  <a:pt x="398" y="416"/>
                </a:moveTo>
                <a:cubicBezTo>
                  <a:pt x="338" y="416"/>
                  <a:pt x="338" y="416"/>
                  <a:pt x="338" y="416"/>
                </a:cubicBezTo>
                <a:cubicBezTo>
                  <a:pt x="332" y="416"/>
                  <a:pt x="329" y="412"/>
                  <a:pt x="329" y="407"/>
                </a:cubicBezTo>
                <a:cubicBezTo>
                  <a:pt x="329" y="402"/>
                  <a:pt x="332" y="399"/>
                  <a:pt x="338" y="399"/>
                </a:cubicBezTo>
                <a:cubicBezTo>
                  <a:pt x="398" y="399"/>
                  <a:pt x="398" y="399"/>
                  <a:pt x="398" y="399"/>
                </a:cubicBezTo>
                <a:cubicBezTo>
                  <a:pt x="403" y="399"/>
                  <a:pt x="407" y="402"/>
                  <a:pt x="407" y="407"/>
                </a:cubicBezTo>
                <a:cubicBezTo>
                  <a:pt x="407" y="412"/>
                  <a:pt x="403" y="416"/>
                  <a:pt x="398" y="416"/>
                </a:cubicBezTo>
                <a:close/>
                <a:moveTo>
                  <a:pt x="442" y="416"/>
                </a:moveTo>
                <a:cubicBezTo>
                  <a:pt x="433" y="416"/>
                  <a:pt x="433" y="416"/>
                  <a:pt x="433" y="416"/>
                </a:cubicBezTo>
                <a:cubicBezTo>
                  <a:pt x="428" y="416"/>
                  <a:pt x="424" y="412"/>
                  <a:pt x="424" y="407"/>
                </a:cubicBezTo>
                <a:cubicBezTo>
                  <a:pt x="424" y="402"/>
                  <a:pt x="428" y="399"/>
                  <a:pt x="433" y="399"/>
                </a:cubicBezTo>
                <a:cubicBezTo>
                  <a:pt x="442" y="399"/>
                  <a:pt x="442" y="399"/>
                  <a:pt x="442" y="399"/>
                </a:cubicBezTo>
                <a:cubicBezTo>
                  <a:pt x="447" y="399"/>
                  <a:pt x="450" y="402"/>
                  <a:pt x="450" y="407"/>
                </a:cubicBezTo>
                <a:cubicBezTo>
                  <a:pt x="450" y="412"/>
                  <a:pt x="447" y="416"/>
                  <a:pt x="442" y="416"/>
                </a:cubicBezTo>
                <a:close/>
                <a:moveTo>
                  <a:pt x="442" y="381"/>
                </a:moveTo>
                <a:cubicBezTo>
                  <a:pt x="390" y="381"/>
                  <a:pt x="390" y="381"/>
                  <a:pt x="390" y="381"/>
                </a:cubicBezTo>
                <a:cubicBezTo>
                  <a:pt x="384" y="381"/>
                  <a:pt x="381" y="378"/>
                  <a:pt x="381" y="373"/>
                </a:cubicBezTo>
                <a:cubicBezTo>
                  <a:pt x="381" y="367"/>
                  <a:pt x="384" y="364"/>
                  <a:pt x="390" y="364"/>
                </a:cubicBezTo>
                <a:cubicBezTo>
                  <a:pt x="442" y="364"/>
                  <a:pt x="442" y="364"/>
                  <a:pt x="442" y="364"/>
                </a:cubicBezTo>
                <a:cubicBezTo>
                  <a:pt x="447" y="364"/>
                  <a:pt x="450" y="367"/>
                  <a:pt x="450" y="373"/>
                </a:cubicBezTo>
                <a:cubicBezTo>
                  <a:pt x="450" y="378"/>
                  <a:pt x="447" y="381"/>
                  <a:pt x="442" y="381"/>
                </a:cubicBezTo>
                <a:close/>
                <a:moveTo>
                  <a:pt x="450" y="303"/>
                </a:moveTo>
                <a:cubicBezTo>
                  <a:pt x="450" y="309"/>
                  <a:pt x="447" y="312"/>
                  <a:pt x="442" y="312"/>
                </a:cubicBezTo>
                <a:cubicBezTo>
                  <a:pt x="390" y="312"/>
                  <a:pt x="390" y="312"/>
                  <a:pt x="390" y="312"/>
                </a:cubicBezTo>
                <a:cubicBezTo>
                  <a:pt x="384" y="312"/>
                  <a:pt x="381" y="309"/>
                  <a:pt x="381" y="303"/>
                </a:cubicBezTo>
                <a:cubicBezTo>
                  <a:pt x="381" y="298"/>
                  <a:pt x="384" y="295"/>
                  <a:pt x="390" y="295"/>
                </a:cubicBezTo>
                <a:cubicBezTo>
                  <a:pt x="442" y="295"/>
                  <a:pt x="442" y="295"/>
                  <a:pt x="442" y="295"/>
                </a:cubicBezTo>
                <a:cubicBezTo>
                  <a:pt x="447" y="295"/>
                  <a:pt x="450" y="298"/>
                  <a:pt x="450" y="303"/>
                </a:cubicBezTo>
                <a:close/>
                <a:moveTo>
                  <a:pt x="416" y="174"/>
                </a:moveTo>
                <a:cubicBezTo>
                  <a:pt x="416" y="193"/>
                  <a:pt x="400" y="208"/>
                  <a:pt x="381" y="208"/>
                </a:cubicBezTo>
                <a:cubicBezTo>
                  <a:pt x="362" y="208"/>
                  <a:pt x="346" y="193"/>
                  <a:pt x="346" y="174"/>
                </a:cubicBezTo>
                <a:cubicBezTo>
                  <a:pt x="346" y="157"/>
                  <a:pt x="358" y="144"/>
                  <a:pt x="372" y="140"/>
                </a:cubicBezTo>
                <a:cubicBezTo>
                  <a:pt x="372" y="165"/>
                  <a:pt x="372" y="165"/>
                  <a:pt x="372" y="165"/>
                </a:cubicBezTo>
                <a:cubicBezTo>
                  <a:pt x="372" y="170"/>
                  <a:pt x="376" y="174"/>
                  <a:pt x="381" y="174"/>
                </a:cubicBezTo>
                <a:cubicBezTo>
                  <a:pt x="386" y="174"/>
                  <a:pt x="390" y="170"/>
                  <a:pt x="390" y="165"/>
                </a:cubicBezTo>
                <a:cubicBezTo>
                  <a:pt x="390" y="140"/>
                  <a:pt x="390" y="140"/>
                  <a:pt x="390" y="140"/>
                </a:cubicBezTo>
                <a:cubicBezTo>
                  <a:pt x="404" y="144"/>
                  <a:pt x="416" y="157"/>
                  <a:pt x="416" y="1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" name="Freeform 39"/>
          <p:cNvSpPr>
            <a:spLocks noEditPoints="1"/>
          </p:cNvSpPr>
          <p:nvPr/>
        </p:nvSpPr>
        <p:spPr bwMode="auto">
          <a:xfrm>
            <a:off x="22139143" y="7675012"/>
            <a:ext cx="463776" cy="479612"/>
          </a:xfrm>
          <a:custGeom>
            <a:avLst/>
            <a:gdLst>
              <a:gd name="T0" fmla="*/ 52 w 503"/>
              <a:gd name="T1" fmla="*/ 182 h 519"/>
              <a:gd name="T2" fmla="*/ 312 w 503"/>
              <a:gd name="T3" fmla="*/ 182 h 519"/>
              <a:gd name="T4" fmla="*/ 286 w 503"/>
              <a:gd name="T5" fmla="*/ 182 h 519"/>
              <a:gd name="T6" fmla="*/ 257 w 503"/>
              <a:gd name="T7" fmla="*/ 214 h 519"/>
              <a:gd name="T8" fmla="*/ 251 w 503"/>
              <a:gd name="T9" fmla="*/ 217 h 519"/>
              <a:gd name="T10" fmla="*/ 243 w 503"/>
              <a:gd name="T11" fmla="*/ 211 h 519"/>
              <a:gd name="T12" fmla="*/ 234 w 503"/>
              <a:gd name="T13" fmla="*/ 260 h 519"/>
              <a:gd name="T14" fmla="*/ 121 w 503"/>
              <a:gd name="T15" fmla="*/ 251 h 519"/>
              <a:gd name="T16" fmla="*/ 119 w 503"/>
              <a:gd name="T17" fmla="*/ 214 h 519"/>
              <a:gd name="T18" fmla="*/ 113 w 503"/>
              <a:gd name="T19" fmla="*/ 217 h 519"/>
              <a:gd name="T20" fmla="*/ 81 w 503"/>
              <a:gd name="T21" fmla="*/ 188 h 519"/>
              <a:gd name="T22" fmla="*/ 176 w 503"/>
              <a:gd name="T23" fmla="*/ 81 h 519"/>
              <a:gd name="T24" fmla="*/ 182 w 503"/>
              <a:gd name="T25" fmla="*/ 78 h 519"/>
              <a:gd name="T26" fmla="*/ 283 w 503"/>
              <a:gd name="T27" fmla="*/ 176 h 519"/>
              <a:gd name="T28" fmla="*/ 182 w 503"/>
              <a:gd name="T29" fmla="*/ 151 h 519"/>
              <a:gd name="T30" fmla="*/ 225 w 503"/>
              <a:gd name="T31" fmla="*/ 243 h 519"/>
              <a:gd name="T32" fmla="*/ 139 w 503"/>
              <a:gd name="T33" fmla="*/ 194 h 519"/>
              <a:gd name="T34" fmla="*/ 182 w 503"/>
              <a:gd name="T35" fmla="*/ 99 h 519"/>
              <a:gd name="T36" fmla="*/ 251 w 503"/>
              <a:gd name="T37" fmla="*/ 196 h 519"/>
              <a:gd name="T38" fmla="*/ 185 w 503"/>
              <a:gd name="T39" fmla="*/ 131 h 519"/>
              <a:gd name="T40" fmla="*/ 184 w 503"/>
              <a:gd name="T41" fmla="*/ 130 h 519"/>
              <a:gd name="T42" fmla="*/ 182 w 503"/>
              <a:gd name="T43" fmla="*/ 130 h 519"/>
              <a:gd name="T44" fmla="*/ 182 w 503"/>
              <a:gd name="T45" fmla="*/ 130 h 519"/>
              <a:gd name="T46" fmla="*/ 182 w 503"/>
              <a:gd name="T47" fmla="*/ 130 h 519"/>
              <a:gd name="T48" fmla="*/ 113 w 503"/>
              <a:gd name="T49" fmla="*/ 196 h 519"/>
              <a:gd name="T50" fmla="*/ 182 w 503"/>
              <a:gd name="T51" fmla="*/ 99 h 519"/>
              <a:gd name="T52" fmla="*/ 364 w 503"/>
              <a:gd name="T53" fmla="*/ 182 h 519"/>
              <a:gd name="T54" fmla="*/ 0 w 503"/>
              <a:gd name="T55" fmla="*/ 182 h 519"/>
              <a:gd name="T56" fmla="*/ 264 w 503"/>
              <a:gd name="T57" fmla="*/ 344 h 519"/>
              <a:gd name="T58" fmla="*/ 442 w 503"/>
              <a:gd name="T59" fmla="*/ 519 h 519"/>
              <a:gd name="T60" fmla="*/ 448 w 503"/>
              <a:gd name="T61" fmla="*/ 517 h 519"/>
              <a:gd name="T62" fmla="*/ 500 w 503"/>
              <a:gd name="T63" fmla="*/ 453 h 519"/>
              <a:gd name="T64" fmla="*/ 182 w 503"/>
              <a:gd name="T65" fmla="*/ 329 h 519"/>
              <a:gd name="T66" fmla="*/ 182 w 503"/>
              <a:gd name="T67" fmla="*/ 35 h 519"/>
              <a:gd name="T68" fmla="*/ 182 w 503"/>
              <a:gd name="T69" fmla="*/ 329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03" h="519">
                <a:moveTo>
                  <a:pt x="182" y="52"/>
                </a:moveTo>
                <a:cubicBezTo>
                  <a:pt x="110" y="52"/>
                  <a:pt x="52" y="110"/>
                  <a:pt x="52" y="182"/>
                </a:cubicBezTo>
                <a:cubicBezTo>
                  <a:pt x="52" y="254"/>
                  <a:pt x="110" y="312"/>
                  <a:pt x="182" y="312"/>
                </a:cubicBezTo>
                <a:cubicBezTo>
                  <a:pt x="254" y="312"/>
                  <a:pt x="312" y="254"/>
                  <a:pt x="312" y="182"/>
                </a:cubicBezTo>
                <a:cubicBezTo>
                  <a:pt x="312" y="110"/>
                  <a:pt x="254" y="52"/>
                  <a:pt x="182" y="52"/>
                </a:cubicBezTo>
                <a:close/>
                <a:moveTo>
                  <a:pt x="286" y="182"/>
                </a:moveTo>
                <a:cubicBezTo>
                  <a:pt x="286" y="184"/>
                  <a:pt x="285" y="186"/>
                  <a:pt x="283" y="188"/>
                </a:cubicBezTo>
                <a:cubicBezTo>
                  <a:pt x="257" y="214"/>
                  <a:pt x="257" y="214"/>
                  <a:pt x="257" y="214"/>
                </a:cubicBezTo>
                <a:cubicBezTo>
                  <a:pt x="256" y="216"/>
                  <a:pt x="254" y="217"/>
                  <a:pt x="251" y="217"/>
                </a:cubicBezTo>
                <a:cubicBezTo>
                  <a:pt x="251" y="217"/>
                  <a:pt x="251" y="217"/>
                  <a:pt x="251" y="217"/>
                </a:cubicBezTo>
                <a:cubicBezTo>
                  <a:pt x="249" y="217"/>
                  <a:pt x="247" y="216"/>
                  <a:pt x="245" y="214"/>
                </a:cubicBezTo>
                <a:cubicBezTo>
                  <a:pt x="243" y="211"/>
                  <a:pt x="243" y="211"/>
                  <a:pt x="243" y="211"/>
                </a:cubicBezTo>
                <a:cubicBezTo>
                  <a:pt x="243" y="251"/>
                  <a:pt x="243" y="251"/>
                  <a:pt x="243" y="251"/>
                </a:cubicBezTo>
                <a:cubicBezTo>
                  <a:pt x="243" y="256"/>
                  <a:pt x="239" y="260"/>
                  <a:pt x="234" y="260"/>
                </a:cubicBezTo>
                <a:cubicBezTo>
                  <a:pt x="130" y="260"/>
                  <a:pt x="130" y="260"/>
                  <a:pt x="130" y="260"/>
                </a:cubicBezTo>
                <a:cubicBezTo>
                  <a:pt x="125" y="260"/>
                  <a:pt x="121" y="256"/>
                  <a:pt x="121" y="251"/>
                </a:cubicBezTo>
                <a:cubicBezTo>
                  <a:pt x="121" y="211"/>
                  <a:pt x="121" y="211"/>
                  <a:pt x="121" y="211"/>
                </a:cubicBezTo>
                <a:cubicBezTo>
                  <a:pt x="119" y="214"/>
                  <a:pt x="119" y="214"/>
                  <a:pt x="119" y="214"/>
                </a:cubicBezTo>
                <a:cubicBezTo>
                  <a:pt x="117" y="216"/>
                  <a:pt x="115" y="217"/>
                  <a:pt x="113" y="217"/>
                </a:cubicBezTo>
                <a:cubicBezTo>
                  <a:pt x="113" y="217"/>
                  <a:pt x="113" y="217"/>
                  <a:pt x="113" y="217"/>
                </a:cubicBezTo>
                <a:cubicBezTo>
                  <a:pt x="111" y="217"/>
                  <a:pt x="108" y="216"/>
                  <a:pt x="107" y="214"/>
                </a:cubicBezTo>
                <a:cubicBezTo>
                  <a:pt x="81" y="188"/>
                  <a:pt x="81" y="188"/>
                  <a:pt x="81" y="188"/>
                </a:cubicBezTo>
                <a:cubicBezTo>
                  <a:pt x="77" y="185"/>
                  <a:pt x="77" y="179"/>
                  <a:pt x="81" y="176"/>
                </a:cubicBezTo>
                <a:cubicBezTo>
                  <a:pt x="176" y="81"/>
                  <a:pt x="176" y="81"/>
                  <a:pt x="176" y="81"/>
                </a:cubicBezTo>
                <a:cubicBezTo>
                  <a:pt x="177" y="79"/>
                  <a:pt x="180" y="78"/>
                  <a:pt x="182" y="78"/>
                </a:cubicBezTo>
                <a:cubicBezTo>
                  <a:pt x="182" y="78"/>
                  <a:pt x="182" y="78"/>
                  <a:pt x="182" y="78"/>
                </a:cubicBezTo>
                <a:cubicBezTo>
                  <a:pt x="184" y="78"/>
                  <a:pt x="186" y="79"/>
                  <a:pt x="188" y="81"/>
                </a:cubicBezTo>
                <a:cubicBezTo>
                  <a:pt x="283" y="176"/>
                  <a:pt x="283" y="176"/>
                  <a:pt x="283" y="176"/>
                </a:cubicBezTo>
                <a:cubicBezTo>
                  <a:pt x="285" y="177"/>
                  <a:pt x="286" y="180"/>
                  <a:pt x="286" y="182"/>
                </a:cubicBezTo>
                <a:close/>
                <a:moveTo>
                  <a:pt x="182" y="151"/>
                </a:moveTo>
                <a:cubicBezTo>
                  <a:pt x="225" y="194"/>
                  <a:pt x="225" y="194"/>
                  <a:pt x="225" y="194"/>
                </a:cubicBezTo>
                <a:cubicBezTo>
                  <a:pt x="225" y="243"/>
                  <a:pt x="225" y="243"/>
                  <a:pt x="225" y="243"/>
                </a:cubicBezTo>
                <a:cubicBezTo>
                  <a:pt x="139" y="243"/>
                  <a:pt x="139" y="243"/>
                  <a:pt x="139" y="243"/>
                </a:cubicBezTo>
                <a:cubicBezTo>
                  <a:pt x="139" y="194"/>
                  <a:pt x="139" y="194"/>
                  <a:pt x="139" y="194"/>
                </a:cubicBezTo>
                <a:lnTo>
                  <a:pt x="182" y="151"/>
                </a:lnTo>
                <a:close/>
                <a:moveTo>
                  <a:pt x="182" y="99"/>
                </a:moveTo>
                <a:cubicBezTo>
                  <a:pt x="265" y="182"/>
                  <a:pt x="265" y="182"/>
                  <a:pt x="265" y="182"/>
                </a:cubicBezTo>
                <a:cubicBezTo>
                  <a:pt x="251" y="196"/>
                  <a:pt x="251" y="196"/>
                  <a:pt x="251" y="196"/>
                </a:cubicBezTo>
                <a:cubicBezTo>
                  <a:pt x="188" y="133"/>
                  <a:pt x="188" y="133"/>
                  <a:pt x="188" y="133"/>
                </a:cubicBezTo>
                <a:cubicBezTo>
                  <a:pt x="188" y="132"/>
                  <a:pt x="186" y="131"/>
                  <a:pt x="185" y="131"/>
                </a:cubicBezTo>
                <a:cubicBezTo>
                  <a:pt x="185" y="131"/>
                  <a:pt x="185" y="131"/>
                  <a:pt x="185" y="131"/>
                </a:cubicBezTo>
                <a:cubicBezTo>
                  <a:pt x="185" y="131"/>
                  <a:pt x="184" y="130"/>
                  <a:pt x="184" y="130"/>
                </a:cubicBezTo>
                <a:cubicBezTo>
                  <a:pt x="183" y="130"/>
                  <a:pt x="183" y="130"/>
                  <a:pt x="182" y="130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2" y="130"/>
                  <a:pt x="182" y="130"/>
                  <a:pt x="182" y="130"/>
                </a:cubicBezTo>
                <a:cubicBezTo>
                  <a:pt x="180" y="130"/>
                  <a:pt x="177" y="131"/>
                  <a:pt x="176" y="133"/>
                </a:cubicBezTo>
                <a:cubicBezTo>
                  <a:pt x="113" y="196"/>
                  <a:pt x="113" y="196"/>
                  <a:pt x="113" y="196"/>
                </a:cubicBezTo>
                <a:cubicBezTo>
                  <a:pt x="99" y="182"/>
                  <a:pt x="99" y="182"/>
                  <a:pt x="99" y="182"/>
                </a:cubicBezTo>
                <a:lnTo>
                  <a:pt x="182" y="99"/>
                </a:lnTo>
                <a:close/>
                <a:moveTo>
                  <a:pt x="332" y="285"/>
                </a:moveTo>
                <a:cubicBezTo>
                  <a:pt x="353" y="255"/>
                  <a:pt x="364" y="219"/>
                  <a:pt x="364" y="182"/>
                </a:cubicBezTo>
                <a:cubicBezTo>
                  <a:pt x="364" y="82"/>
                  <a:pt x="282" y="0"/>
                  <a:pt x="182" y="0"/>
                </a:cubicBezTo>
                <a:cubicBezTo>
                  <a:pt x="82" y="0"/>
                  <a:pt x="0" y="82"/>
                  <a:pt x="0" y="182"/>
                </a:cubicBezTo>
                <a:cubicBezTo>
                  <a:pt x="0" y="282"/>
                  <a:pt x="82" y="364"/>
                  <a:pt x="182" y="364"/>
                </a:cubicBezTo>
                <a:cubicBezTo>
                  <a:pt x="210" y="364"/>
                  <a:pt x="239" y="357"/>
                  <a:pt x="264" y="344"/>
                </a:cubicBezTo>
                <a:cubicBezTo>
                  <a:pt x="436" y="517"/>
                  <a:pt x="436" y="517"/>
                  <a:pt x="436" y="517"/>
                </a:cubicBezTo>
                <a:cubicBezTo>
                  <a:pt x="437" y="519"/>
                  <a:pt x="439" y="519"/>
                  <a:pt x="442" y="519"/>
                </a:cubicBezTo>
                <a:cubicBezTo>
                  <a:pt x="442" y="519"/>
                  <a:pt x="442" y="519"/>
                  <a:pt x="442" y="519"/>
                </a:cubicBezTo>
                <a:cubicBezTo>
                  <a:pt x="444" y="519"/>
                  <a:pt x="446" y="519"/>
                  <a:pt x="448" y="517"/>
                </a:cubicBezTo>
                <a:cubicBezTo>
                  <a:pt x="500" y="465"/>
                  <a:pt x="500" y="465"/>
                  <a:pt x="500" y="465"/>
                </a:cubicBezTo>
                <a:cubicBezTo>
                  <a:pt x="503" y="462"/>
                  <a:pt x="503" y="456"/>
                  <a:pt x="500" y="453"/>
                </a:cubicBezTo>
                <a:lnTo>
                  <a:pt x="332" y="285"/>
                </a:lnTo>
                <a:close/>
                <a:moveTo>
                  <a:pt x="182" y="329"/>
                </a:moveTo>
                <a:cubicBezTo>
                  <a:pt x="101" y="329"/>
                  <a:pt x="35" y="263"/>
                  <a:pt x="35" y="182"/>
                </a:cubicBezTo>
                <a:cubicBezTo>
                  <a:pt x="35" y="101"/>
                  <a:pt x="101" y="35"/>
                  <a:pt x="182" y="35"/>
                </a:cubicBezTo>
                <a:cubicBezTo>
                  <a:pt x="263" y="35"/>
                  <a:pt x="329" y="101"/>
                  <a:pt x="329" y="182"/>
                </a:cubicBezTo>
                <a:cubicBezTo>
                  <a:pt x="329" y="263"/>
                  <a:pt x="263" y="329"/>
                  <a:pt x="182" y="3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" name="Freeform 40"/>
          <p:cNvSpPr>
            <a:spLocks noEditPoints="1"/>
          </p:cNvSpPr>
          <p:nvPr/>
        </p:nvSpPr>
        <p:spPr bwMode="auto">
          <a:xfrm>
            <a:off x="6323401" y="7675012"/>
            <a:ext cx="398168" cy="479612"/>
          </a:xfrm>
          <a:custGeom>
            <a:avLst/>
            <a:gdLst>
              <a:gd name="T0" fmla="*/ 181 w 432"/>
              <a:gd name="T1" fmla="*/ 320 h 519"/>
              <a:gd name="T2" fmla="*/ 173 w 432"/>
              <a:gd name="T3" fmla="*/ 381 h 519"/>
              <a:gd name="T4" fmla="*/ 173 w 432"/>
              <a:gd name="T5" fmla="*/ 450 h 519"/>
              <a:gd name="T6" fmla="*/ 216 w 432"/>
              <a:gd name="T7" fmla="*/ 355 h 519"/>
              <a:gd name="T8" fmla="*/ 225 w 432"/>
              <a:gd name="T9" fmla="*/ 294 h 519"/>
              <a:gd name="T10" fmla="*/ 225 w 432"/>
              <a:gd name="T11" fmla="*/ 433 h 519"/>
              <a:gd name="T12" fmla="*/ 216 w 432"/>
              <a:gd name="T13" fmla="*/ 372 h 519"/>
              <a:gd name="T14" fmla="*/ 251 w 432"/>
              <a:gd name="T15" fmla="*/ 320 h 519"/>
              <a:gd name="T16" fmla="*/ 242 w 432"/>
              <a:gd name="T17" fmla="*/ 433 h 519"/>
              <a:gd name="T18" fmla="*/ 242 w 432"/>
              <a:gd name="T19" fmla="*/ 294 h 519"/>
              <a:gd name="T20" fmla="*/ 121 w 432"/>
              <a:gd name="T21" fmla="*/ 35 h 519"/>
              <a:gd name="T22" fmla="*/ 207 w 432"/>
              <a:gd name="T23" fmla="*/ 199 h 519"/>
              <a:gd name="T24" fmla="*/ 277 w 432"/>
              <a:gd name="T25" fmla="*/ 234 h 519"/>
              <a:gd name="T26" fmla="*/ 354 w 432"/>
              <a:gd name="T27" fmla="*/ 0 h 519"/>
              <a:gd name="T28" fmla="*/ 432 w 432"/>
              <a:gd name="T29" fmla="*/ 511 h 519"/>
              <a:gd name="T30" fmla="*/ 34 w 432"/>
              <a:gd name="T31" fmla="*/ 61 h 519"/>
              <a:gd name="T32" fmla="*/ 354 w 432"/>
              <a:gd name="T33" fmla="*/ 459 h 519"/>
              <a:gd name="T34" fmla="*/ 346 w 432"/>
              <a:gd name="T35" fmla="*/ 416 h 519"/>
              <a:gd name="T36" fmla="*/ 346 w 432"/>
              <a:gd name="T37" fmla="*/ 381 h 519"/>
              <a:gd name="T38" fmla="*/ 354 w 432"/>
              <a:gd name="T39" fmla="*/ 338 h 519"/>
              <a:gd name="T40" fmla="*/ 363 w 432"/>
              <a:gd name="T41" fmla="*/ 277 h 519"/>
              <a:gd name="T42" fmla="*/ 363 w 432"/>
              <a:gd name="T43" fmla="*/ 208 h 519"/>
              <a:gd name="T44" fmla="*/ 363 w 432"/>
              <a:gd name="T45" fmla="*/ 104 h 519"/>
              <a:gd name="T46" fmla="*/ 389 w 432"/>
              <a:gd name="T47" fmla="*/ 459 h 519"/>
              <a:gd name="T48" fmla="*/ 380 w 432"/>
              <a:gd name="T49" fmla="*/ 416 h 519"/>
              <a:gd name="T50" fmla="*/ 380 w 432"/>
              <a:gd name="T51" fmla="*/ 381 h 519"/>
              <a:gd name="T52" fmla="*/ 389 w 432"/>
              <a:gd name="T53" fmla="*/ 338 h 519"/>
              <a:gd name="T54" fmla="*/ 398 w 432"/>
              <a:gd name="T55" fmla="*/ 277 h 519"/>
              <a:gd name="T56" fmla="*/ 398 w 432"/>
              <a:gd name="T57" fmla="*/ 208 h 519"/>
              <a:gd name="T58" fmla="*/ 380 w 432"/>
              <a:gd name="T59" fmla="*/ 104 h 519"/>
              <a:gd name="T60" fmla="*/ 380 w 432"/>
              <a:gd name="T61" fmla="*/ 61 h 519"/>
              <a:gd name="T62" fmla="*/ 320 w 432"/>
              <a:gd name="T63" fmla="*/ 95 h 519"/>
              <a:gd name="T64" fmla="*/ 311 w 432"/>
              <a:gd name="T65" fmla="*/ 156 h 519"/>
              <a:gd name="T66" fmla="*/ 311 w 432"/>
              <a:gd name="T67" fmla="*/ 225 h 519"/>
              <a:gd name="T68" fmla="*/ 311 w 432"/>
              <a:gd name="T69" fmla="*/ 329 h 519"/>
              <a:gd name="T70" fmla="*/ 320 w 432"/>
              <a:gd name="T71" fmla="*/ 390 h 519"/>
              <a:gd name="T72" fmla="*/ 328 w 432"/>
              <a:gd name="T73" fmla="*/ 433 h 519"/>
              <a:gd name="T74" fmla="*/ 328 w 432"/>
              <a:gd name="T75" fmla="*/ 468 h 519"/>
              <a:gd name="T76" fmla="*/ 181 w 432"/>
              <a:gd name="T77" fmla="*/ 251 h 519"/>
              <a:gd name="T78" fmla="*/ 52 w 432"/>
              <a:gd name="T79" fmla="*/ 476 h 519"/>
              <a:gd name="T80" fmla="*/ 52 w 432"/>
              <a:gd name="T81" fmla="*/ 416 h 519"/>
              <a:gd name="T82" fmla="*/ 52 w 432"/>
              <a:gd name="T83" fmla="*/ 312 h 519"/>
              <a:gd name="T84" fmla="*/ 43 w 432"/>
              <a:gd name="T85" fmla="*/ 251 h 519"/>
              <a:gd name="T86" fmla="*/ 34 w 432"/>
              <a:gd name="T87" fmla="*/ 208 h 519"/>
              <a:gd name="T88" fmla="*/ 34 w 432"/>
              <a:gd name="T89" fmla="*/ 173 h 519"/>
              <a:gd name="T90" fmla="*/ 43 w 432"/>
              <a:gd name="T91" fmla="*/ 130 h 519"/>
              <a:gd name="T92" fmla="*/ 86 w 432"/>
              <a:gd name="T93" fmla="*/ 476 h 519"/>
              <a:gd name="T94" fmla="*/ 86 w 432"/>
              <a:gd name="T95" fmla="*/ 416 h 519"/>
              <a:gd name="T96" fmla="*/ 86 w 432"/>
              <a:gd name="T97" fmla="*/ 312 h 519"/>
              <a:gd name="T98" fmla="*/ 78 w 432"/>
              <a:gd name="T99" fmla="*/ 251 h 519"/>
              <a:gd name="T100" fmla="*/ 69 w 432"/>
              <a:gd name="T101" fmla="*/ 208 h 519"/>
              <a:gd name="T102" fmla="*/ 69 w 432"/>
              <a:gd name="T103" fmla="*/ 173 h 519"/>
              <a:gd name="T104" fmla="*/ 78 w 432"/>
              <a:gd name="T105" fmla="*/ 130 h 519"/>
              <a:gd name="T106" fmla="*/ 121 w 432"/>
              <a:gd name="T107" fmla="*/ 476 h 519"/>
              <a:gd name="T108" fmla="*/ 121 w 432"/>
              <a:gd name="T109" fmla="*/ 416 h 519"/>
              <a:gd name="T110" fmla="*/ 121 w 432"/>
              <a:gd name="T111" fmla="*/ 312 h 519"/>
              <a:gd name="T112" fmla="*/ 112 w 432"/>
              <a:gd name="T113" fmla="*/ 251 h 519"/>
              <a:gd name="T114" fmla="*/ 103 w 432"/>
              <a:gd name="T115" fmla="*/ 208 h 519"/>
              <a:gd name="T116" fmla="*/ 103 w 432"/>
              <a:gd name="T117" fmla="*/ 173 h 519"/>
              <a:gd name="T118" fmla="*/ 121 w 432"/>
              <a:gd name="T119" fmla="*/ 104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32" h="519">
                <a:moveTo>
                  <a:pt x="190" y="277"/>
                </a:moveTo>
                <a:cubicBezTo>
                  <a:pt x="190" y="294"/>
                  <a:pt x="190" y="294"/>
                  <a:pt x="190" y="294"/>
                </a:cubicBezTo>
                <a:cubicBezTo>
                  <a:pt x="190" y="300"/>
                  <a:pt x="187" y="303"/>
                  <a:pt x="181" y="303"/>
                </a:cubicBezTo>
                <a:cubicBezTo>
                  <a:pt x="176" y="303"/>
                  <a:pt x="173" y="300"/>
                  <a:pt x="173" y="294"/>
                </a:cubicBezTo>
                <a:cubicBezTo>
                  <a:pt x="173" y="277"/>
                  <a:pt x="173" y="277"/>
                  <a:pt x="173" y="277"/>
                </a:cubicBezTo>
                <a:cubicBezTo>
                  <a:pt x="173" y="272"/>
                  <a:pt x="176" y="268"/>
                  <a:pt x="181" y="268"/>
                </a:cubicBezTo>
                <a:cubicBezTo>
                  <a:pt x="187" y="268"/>
                  <a:pt x="190" y="272"/>
                  <a:pt x="190" y="277"/>
                </a:cubicBezTo>
                <a:close/>
                <a:moveTo>
                  <a:pt x="181" y="320"/>
                </a:moveTo>
                <a:cubicBezTo>
                  <a:pt x="176" y="320"/>
                  <a:pt x="173" y="324"/>
                  <a:pt x="173" y="329"/>
                </a:cubicBezTo>
                <a:cubicBezTo>
                  <a:pt x="173" y="346"/>
                  <a:pt x="173" y="346"/>
                  <a:pt x="173" y="346"/>
                </a:cubicBezTo>
                <a:cubicBezTo>
                  <a:pt x="173" y="352"/>
                  <a:pt x="176" y="355"/>
                  <a:pt x="181" y="355"/>
                </a:cubicBezTo>
                <a:cubicBezTo>
                  <a:pt x="187" y="355"/>
                  <a:pt x="190" y="352"/>
                  <a:pt x="190" y="346"/>
                </a:cubicBezTo>
                <a:cubicBezTo>
                  <a:pt x="190" y="329"/>
                  <a:pt x="190" y="329"/>
                  <a:pt x="190" y="329"/>
                </a:cubicBezTo>
                <a:cubicBezTo>
                  <a:pt x="190" y="324"/>
                  <a:pt x="187" y="320"/>
                  <a:pt x="181" y="320"/>
                </a:cubicBezTo>
                <a:close/>
                <a:moveTo>
                  <a:pt x="181" y="372"/>
                </a:moveTo>
                <a:cubicBezTo>
                  <a:pt x="176" y="372"/>
                  <a:pt x="173" y="376"/>
                  <a:pt x="173" y="381"/>
                </a:cubicBezTo>
                <a:cubicBezTo>
                  <a:pt x="173" y="398"/>
                  <a:pt x="173" y="398"/>
                  <a:pt x="173" y="398"/>
                </a:cubicBezTo>
                <a:cubicBezTo>
                  <a:pt x="173" y="403"/>
                  <a:pt x="176" y="407"/>
                  <a:pt x="181" y="407"/>
                </a:cubicBezTo>
                <a:cubicBezTo>
                  <a:pt x="187" y="407"/>
                  <a:pt x="190" y="403"/>
                  <a:pt x="190" y="398"/>
                </a:cubicBezTo>
                <a:cubicBezTo>
                  <a:pt x="190" y="381"/>
                  <a:pt x="190" y="381"/>
                  <a:pt x="190" y="381"/>
                </a:cubicBezTo>
                <a:cubicBezTo>
                  <a:pt x="190" y="376"/>
                  <a:pt x="187" y="372"/>
                  <a:pt x="181" y="372"/>
                </a:cubicBezTo>
                <a:close/>
                <a:moveTo>
                  <a:pt x="181" y="424"/>
                </a:moveTo>
                <a:cubicBezTo>
                  <a:pt x="176" y="424"/>
                  <a:pt x="173" y="428"/>
                  <a:pt x="173" y="433"/>
                </a:cubicBezTo>
                <a:cubicBezTo>
                  <a:pt x="173" y="450"/>
                  <a:pt x="173" y="450"/>
                  <a:pt x="173" y="450"/>
                </a:cubicBezTo>
                <a:cubicBezTo>
                  <a:pt x="173" y="455"/>
                  <a:pt x="176" y="459"/>
                  <a:pt x="181" y="459"/>
                </a:cubicBezTo>
                <a:cubicBezTo>
                  <a:pt x="187" y="459"/>
                  <a:pt x="190" y="455"/>
                  <a:pt x="190" y="450"/>
                </a:cubicBezTo>
                <a:cubicBezTo>
                  <a:pt x="190" y="433"/>
                  <a:pt x="190" y="433"/>
                  <a:pt x="190" y="433"/>
                </a:cubicBezTo>
                <a:cubicBezTo>
                  <a:pt x="190" y="428"/>
                  <a:pt x="187" y="424"/>
                  <a:pt x="181" y="424"/>
                </a:cubicBezTo>
                <a:close/>
                <a:moveTo>
                  <a:pt x="216" y="320"/>
                </a:moveTo>
                <a:cubicBezTo>
                  <a:pt x="211" y="320"/>
                  <a:pt x="207" y="324"/>
                  <a:pt x="207" y="329"/>
                </a:cubicBezTo>
                <a:cubicBezTo>
                  <a:pt x="207" y="346"/>
                  <a:pt x="207" y="346"/>
                  <a:pt x="207" y="346"/>
                </a:cubicBezTo>
                <a:cubicBezTo>
                  <a:pt x="207" y="352"/>
                  <a:pt x="211" y="355"/>
                  <a:pt x="216" y="355"/>
                </a:cubicBezTo>
                <a:cubicBezTo>
                  <a:pt x="221" y="355"/>
                  <a:pt x="225" y="352"/>
                  <a:pt x="225" y="346"/>
                </a:cubicBezTo>
                <a:cubicBezTo>
                  <a:pt x="225" y="329"/>
                  <a:pt x="225" y="329"/>
                  <a:pt x="225" y="329"/>
                </a:cubicBezTo>
                <a:cubicBezTo>
                  <a:pt x="225" y="324"/>
                  <a:pt x="221" y="320"/>
                  <a:pt x="216" y="320"/>
                </a:cubicBezTo>
                <a:close/>
                <a:moveTo>
                  <a:pt x="216" y="268"/>
                </a:moveTo>
                <a:cubicBezTo>
                  <a:pt x="211" y="268"/>
                  <a:pt x="207" y="272"/>
                  <a:pt x="207" y="277"/>
                </a:cubicBezTo>
                <a:cubicBezTo>
                  <a:pt x="207" y="294"/>
                  <a:pt x="207" y="294"/>
                  <a:pt x="207" y="294"/>
                </a:cubicBezTo>
                <a:cubicBezTo>
                  <a:pt x="207" y="300"/>
                  <a:pt x="211" y="303"/>
                  <a:pt x="216" y="303"/>
                </a:cubicBezTo>
                <a:cubicBezTo>
                  <a:pt x="221" y="303"/>
                  <a:pt x="225" y="300"/>
                  <a:pt x="225" y="294"/>
                </a:cubicBezTo>
                <a:cubicBezTo>
                  <a:pt x="225" y="277"/>
                  <a:pt x="225" y="277"/>
                  <a:pt x="225" y="277"/>
                </a:cubicBezTo>
                <a:cubicBezTo>
                  <a:pt x="225" y="272"/>
                  <a:pt x="221" y="268"/>
                  <a:pt x="216" y="268"/>
                </a:cubicBezTo>
                <a:close/>
                <a:moveTo>
                  <a:pt x="216" y="424"/>
                </a:moveTo>
                <a:cubicBezTo>
                  <a:pt x="211" y="424"/>
                  <a:pt x="207" y="428"/>
                  <a:pt x="207" y="433"/>
                </a:cubicBezTo>
                <a:cubicBezTo>
                  <a:pt x="207" y="450"/>
                  <a:pt x="207" y="450"/>
                  <a:pt x="207" y="450"/>
                </a:cubicBezTo>
                <a:cubicBezTo>
                  <a:pt x="207" y="455"/>
                  <a:pt x="211" y="459"/>
                  <a:pt x="216" y="459"/>
                </a:cubicBezTo>
                <a:cubicBezTo>
                  <a:pt x="221" y="459"/>
                  <a:pt x="225" y="455"/>
                  <a:pt x="225" y="450"/>
                </a:cubicBezTo>
                <a:cubicBezTo>
                  <a:pt x="225" y="433"/>
                  <a:pt x="225" y="433"/>
                  <a:pt x="225" y="433"/>
                </a:cubicBezTo>
                <a:cubicBezTo>
                  <a:pt x="225" y="428"/>
                  <a:pt x="221" y="424"/>
                  <a:pt x="216" y="424"/>
                </a:cubicBezTo>
                <a:close/>
                <a:moveTo>
                  <a:pt x="216" y="372"/>
                </a:moveTo>
                <a:cubicBezTo>
                  <a:pt x="211" y="372"/>
                  <a:pt x="207" y="376"/>
                  <a:pt x="207" y="381"/>
                </a:cubicBezTo>
                <a:cubicBezTo>
                  <a:pt x="207" y="398"/>
                  <a:pt x="207" y="398"/>
                  <a:pt x="207" y="398"/>
                </a:cubicBezTo>
                <a:cubicBezTo>
                  <a:pt x="207" y="403"/>
                  <a:pt x="211" y="407"/>
                  <a:pt x="216" y="407"/>
                </a:cubicBezTo>
                <a:cubicBezTo>
                  <a:pt x="221" y="407"/>
                  <a:pt x="225" y="403"/>
                  <a:pt x="225" y="398"/>
                </a:cubicBezTo>
                <a:cubicBezTo>
                  <a:pt x="225" y="381"/>
                  <a:pt x="225" y="381"/>
                  <a:pt x="225" y="381"/>
                </a:cubicBezTo>
                <a:cubicBezTo>
                  <a:pt x="225" y="376"/>
                  <a:pt x="221" y="372"/>
                  <a:pt x="216" y="372"/>
                </a:cubicBezTo>
                <a:close/>
                <a:moveTo>
                  <a:pt x="251" y="372"/>
                </a:moveTo>
                <a:cubicBezTo>
                  <a:pt x="245" y="372"/>
                  <a:pt x="242" y="376"/>
                  <a:pt x="242" y="381"/>
                </a:cubicBezTo>
                <a:cubicBezTo>
                  <a:pt x="242" y="398"/>
                  <a:pt x="242" y="398"/>
                  <a:pt x="242" y="398"/>
                </a:cubicBezTo>
                <a:cubicBezTo>
                  <a:pt x="242" y="403"/>
                  <a:pt x="245" y="407"/>
                  <a:pt x="251" y="407"/>
                </a:cubicBezTo>
                <a:cubicBezTo>
                  <a:pt x="256" y="407"/>
                  <a:pt x="259" y="403"/>
                  <a:pt x="259" y="398"/>
                </a:cubicBezTo>
                <a:cubicBezTo>
                  <a:pt x="259" y="381"/>
                  <a:pt x="259" y="381"/>
                  <a:pt x="259" y="381"/>
                </a:cubicBezTo>
                <a:cubicBezTo>
                  <a:pt x="259" y="376"/>
                  <a:pt x="256" y="372"/>
                  <a:pt x="251" y="372"/>
                </a:cubicBezTo>
                <a:close/>
                <a:moveTo>
                  <a:pt x="251" y="320"/>
                </a:moveTo>
                <a:cubicBezTo>
                  <a:pt x="245" y="320"/>
                  <a:pt x="242" y="324"/>
                  <a:pt x="242" y="329"/>
                </a:cubicBezTo>
                <a:cubicBezTo>
                  <a:pt x="242" y="346"/>
                  <a:pt x="242" y="346"/>
                  <a:pt x="242" y="346"/>
                </a:cubicBezTo>
                <a:cubicBezTo>
                  <a:pt x="242" y="352"/>
                  <a:pt x="245" y="355"/>
                  <a:pt x="251" y="355"/>
                </a:cubicBezTo>
                <a:cubicBezTo>
                  <a:pt x="256" y="355"/>
                  <a:pt x="259" y="352"/>
                  <a:pt x="259" y="346"/>
                </a:cubicBezTo>
                <a:cubicBezTo>
                  <a:pt x="259" y="329"/>
                  <a:pt x="259" y="329"/>
                  <a:pt x="259" y="329"/>
                </a:cubicBezTo>
                <a:cubicBezTo>
                  <a:pt x="259" y="324"/>
                  <a:pt x="256" y="320"/>
                  <a:pt x="251" y="320"/>
                </a:cubicBezTo>
                <a:close/>
                <a:moveTo>
                  <a:pt x="251" y="424"/>
                </a:moveTo>
                <a:cubicBezTo>
                  <a:pt x="245" y="424"/>
                  <a:pt x="242" y="428"/>
                  <a:pt x="242" y="433"/>
                </a:cubicBezTo>
                <a:cubicBezTo>
                  <a:pt x="242" y="450"/>
                  <a:pt x="242" y="450"/>
                  <a:pt x="242" y="450"/>
                </a:cubicBezTo>
                <a:cubicBezTo>
                  <a:pt x="242" y="455"/>
                  <a:pt x="245" y="459"/>
                  <a:pt x="251" y="459"/>
                </a:cubicBezTo>
                <a:cubicBezTo>
                  <a:pt x="256" y="459"/>
                  <a:pt x="259" y="455"/>
                  <a:pt x="259" y="450"/>
                </a:cubicBezTo>
                <a:cubicBezTo>
                  <a:pt x="259" y="433"/>
                  <a:pt x="259" y="433"/>
                  <a:pt x="259" y="433"/>
                </a:cubicBezTo>
                <a:cubicBezTo>
                  <a:pt x="259" y="428"/>
                  <a:pt x="256" y="424"/>
                  <a:pt x="251" y="424"/>
                </a:cubicBezTo>
                <a:close/>
                <a:moveTo>
                  <a:pt x="251" y="268"/>
                </a:moveTo>
                <a:cubicBezTo>
                  <a:pt x="245" y="268"/>
                  <a:pt x="242" y="272"/>
                  <a:pt x="242" y="277"/>
                </a:cubicBezTo>
                <a:cubicBezTo>
                  <a:pt x="242" y="294"/>
                  <a:pt x="242" y="294"/>
                  <a:pt x="242" y="294"/>
                </a:cubicBezTo>
                <a:cubicBezTo>
                  <a:pt x="242" y="300"/>
                  <a:pt x="245" y="303"/>
                  <a:pt x="251" y="303"/>
                </a:cubicBezTo>
                <a:cubicBezTo>
                  <a:pt x="256" y="303"/>
                  <a:pt x="259" y="300"/>
                  <a:pt x="259" y="294"/>
                </a:cubicBezTo>
                <a:cubicBezTo>
                  <a:pt x="259" y="277"/>
                  <a:pt x="259" y="277"/>
                  <a:pt x="259" y="277"/>
                </a:cubicBezTo>
                <a:cubicBezTo>
                  <a:pt x="259" y="272"/>
                  <a:pt x="256" y="268"/>
                  <a:pt x="251" y="268"/>
                </a:cubicBezTo>
                <a:close/>
                <a:moveTo>
                  <a:pt x="86" y="9"/>
                </a:moveTo>
                <a:cubicBezTo>
                  <a:pt x="86" y="26"/>
                  <a:pt x="86" y="26"/>
                  <a:pt x="86" y="26"/>
                </a:cubicBezTo>
                <a:cubicBezTo>
                  <a:pt x="112" y="26"/>
                  <a:pt x="112" y="26"/>
                  <a:pt x="112" y="26"/>
                </a:cubicBezTo>
                <a:cubicBezTo>
                  <a:pt x="117" y="26"/>
                  <a:pt x="121" y="30"/>
                  <a:pt x="121" y="35"/>
                </a:cubicBezTo>
                <a:cubicBezTo>
                  <a:pt x="121" y="61"/>
                  <a:pt x="121" y="61"/>
                  <a:pt x="121" y="61"/>
                </a:cubicBezTo>
                <a:cubicBezTo>
                  <a:pt x="147" y="61"/>
                  <a:pt x="147" y="61"/>
                  <a:pt x="147" y="61"/>
                </a:cubicBezTo>
                <a:cubicBezTo>
                  <a:pt x="152" y="61"/>
                  <a:pt x="155" y="64"/>
                  <a:pt x="155" y="69"/>
                </a:cubicBezTo>
                <a:cubicBezTo>
                  <a:pt x="155" y="234"/>
                  <a:pt x="155" y="234"/>
                  <a:pt x="155" y="234"/>
                </a:cubicBezTo>
                <a:cubicBezTo>
                  <a:pt x="173" y="234"/>
                  <a:pt x="173" y="234"/>
                  <a:pt x="173" y="234"/>
                </a:cubicBezTo>
                <a:cubicBezTo>
                  <a:pt x="173" y="208"/>
                  <a:pt x="173" y="208"/>
                  <a:pt x="173" y="208"/>
                </a:cubicBezTo>
                <a:cubicBezTo>
                  <a:pt x="173" y="203"/>
                  <a:pt x="176" y="199"/>
                  <a:pt x="181" y="199"/>
                </a:cubicBezTo>
                <a:cubicBezTo>
                  <a:pt x="207" y="199"/>
                  <a:pt x="207" y="199"/>
                  <a:pt x="207" y="199"/>
                </a:cubicBezTo>
                <a:cubicBezTo>
                  <a:pt x="207" y="182"/>
                  <a:pt x="207" y="182"/>
                  <a:pt x="207" y="182"/>
                </a:cubicBezTo>
                <a:cubicBezTo>
                  <a:pt x="207" y="177"/>
                  <a:pt x="211" y="173"/>
                  <a:pt x="216" y="173"/>
                </a:cubicBezTo>
                <a:cubicBezTo>
                  <a:pt x="221" y="173"/>
                  <a:pt x="225" y="177"/>
                  <a:pt x="225" y="182"/>
                </a:cubicBezTo>
                <a:cubicBezTo>
                  <a:pt x="225" y="199"/>
                  <a:pt x="225" y="199"/>
                  <a:pt x="225" y="199"/>
                </a:cubicBezTo>
                <a:cubicBezTo>
                  <a:pt x="251" y="199"/>
                  <a:pt x="251" y="199"/>
                  <a:pt x="251" y="199"/>
                </a:cubicBezTo>
                <a:cubicBezTo>
                  <a:pt x="256" y="199"/>
                  <a:pt x="259" y="203"/>
                  <a:pt x="259" y="208"/>
                </a:cubicBezTo>
                <a:cubicBezTo>
                  <a:pt x="259" y="234"/>
                  <a:pt x="259" y="234"/>
                  <a:pt x="259" y="234"/>
                </a:cubicBezTo>
                <a:cubicBezTo>
                  <a:pt x="277" y="234"/>
                  <a:pt x="277" y="234"/>
                  <a:pt x="277" y="234"/>
                </a:cubicBezTo>
                <a:cubicBezTo>
                  <a:pt x="277" y="69"/>
                  <a:pt x="277" y="69"/>
                  <a:pt x="277" y="69"/>
                </a:cubicBezTo>
                <a:cubicBezTo>
                  <a:pt x="277" y="64"/>
                  <a:pt x="280" y="61"/>
                  <a:pt x="285" y="61"/>
                </a:cubicBezTo>
                <a:cubicBezTo>
                  <a:pt x="311" y="61"/>
                  <a:pt x="311" y="61"/>
                  <a:pt x="311" y="61"/>
                </a:cubicBezTo>
                <a:cubicBezTo>
                  <a:pt x="311" y="35"/>
                  <a:pt x="311" y="35"/>
                  <a:pt x="311" y="35"/>
                </a:cubicBezTo>
                <a:cubicBezTo>
                  <a:pt x="311" y="30"/>
                  <a:pt x="315" y="26"/>
                  <a:pt x="320" y="26"/>
                </a:cubicBezTo>
                <a:cubicBezTo>
                  <a:pt x="346" y="26"/>
                  <a:pt x="346" y="26"/>
                  <a:pt x="346" y="26"/>
                </a:cubicBezTo>
                <a:cubicBezTo>
                  <a:pt x="346" y="9"/>
                  <a:pt x="346" y="9"/>
                  <a:pt x="346" y="9"/>
                </a:cubicBezTo>
                <a:cubicBezTo>
                  <a:pt x="346" y="4"/>
                  <a:pt x="349" y="0"/>
                  <a:pt x="354" y="0"/>
                </a:cubicBezTo>
                <a:cubicBezTo>
                  <a:pt x="360" y="0"/>
                  <a:pt x="363" y="4"/>
                  <a:pt x="363" y="9"/>
                </a:cubicBezTo>
                <a:cubicBezTo>
                  <a:pt x="363" y="26"/>
                  <a:pt x="363" y="26"/>
                  <a:pt x="363" y="26"/>
                </a:cubicBezTo>
                <a:cubicBezTo>
                  <a:pt x="389" y="26"/>
                  <a:pt x="389" y="26"/>
                  <a:pt x="389" y="26"/>
                </a:cubicBezTo>
                <a:cubicBezTo>
                  <a:pt x="394" y="26"/>
                  <a:pt x="398" y="30"/>
                  <a:pt x="398" y="35"/>
                </a:cubicBezTo>
                <a:cubicBezTo>
                  <a:pt x="398" y="61"/>
                  <a:pt x="398" y="61"/>
                  <a:pt x="398" y="61"/>
                </a:cubicBezTo>
                <a:cubicBezTo>
                  <a:pt x="424" y="61"/>
                  <a:pt x="424" y="61"/>
                  <a:pt x="424" y="61"/>
                </a:cubicBezTo>
                <a:cubicBezTo>
                  <a:pt x="429" y="61"/>
                  <a:pt x="432" y="64"/>
                  <a:pt x="432" y="69"/>
                </a:cubicBezTo>
                <a:cubicBezTo>
                  <a:pt x="432" y="511"/>
                  <a:pt x="432" y="511"/>
                  <a:pt x="432" y="511"/>
                </a:cubicBezTo>
                <a:cubicBezTo>
                  <a:pt x="432" y="516"/>
                  <a:pt x="429" y="519"/>
                  <a:pt x="424" y="519"/>
                </a:cubicBezTo>
                <a:cubicBezTo>
                  <a:pt x="285" y="519"/>
                  <a:pt x="285" y="519"/>
                  <a:pt x="285" y="519"/>
                </a:cubicBezTo>
                <a:cubicBezTo>
                  <a:pt x="147" y="519"/>
                  <a:pt x="147" y="519"/>
                  <a:pt x="147" y="519"/>
                </a:cubicBezTo>
                <a:cubicBezTo>
                  <a:pt x="8" y="519"/>
                  <a:pt x="8" y="519"/>
                  <a:pt x="8" y="519"/>
                </a:cubicBezTo>
                <a:cubicBezTo>
                  <a:pt x="3" y="519"/>
                  <a:pt x="0" y="516"/>
                  <a:pt x="0" y="511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64"/>
                  <a:pt x="3" y="61"/>
                  <a:pt x="8" y="61"/>
                </a:cubicBezTo>
                <a:cubicBezTo>
                  <a:pt x="34" y="61"/>
                  <a:pt x="34" y="61"/>
                  <a:pt x="34" y="61"/>
                </a:cubicBezTo>
                <a:cubicBezTo>
                  <a:pt x="34" y="35"/>
                  <a:pt x="34" y="35"/>
                  <a:pt x="34" y="35"/>
                </a:cubicBezTo>
                <a:cubicBezTo>
                  <a:pt x="34" y="30"/>
                  <a:pt x="38" y="26"/>
                  <a:pt x="43" y="26"/>
                </a:cubicBezTo>
                <a:cubicBezTo>
                  <a:pt x="69" y="26"/>
                  <a:pt x="69" y="26"/>
                  <a:pt x="69" y="26"/>
                </a:cubicBezTo>
                <a:cubicBezTo>
                  <a:pt x="69" y="9"/>
                  <a:pt x="69" y="9"/>
                  <a:pt x="69" y="9"/>
                </a:cubicBezTo>
                <a:cubicBezTo>
                  <a:pt x="69" y="4"/>
                  <a:pt x="72" y="0"/>
                  <a:pt x="78" y="0"/>
                </a:cubicBezTo>
                <a:cubicBezTo>
                  <a:pt x="83" y="0"/>
                  <a:pt x="86" y="4"/>
                  <a:pt x="86" y="9"/>
                </a:cubicBezTo>
                <a:close/>
                <a:moveTo>
                  <a:pt x="363" y="468"/>
                </a:moveTo>
                <a:cubicBezTo>
                  <a:pt x="363" y="462"/>
                  <a:pt x="360" y="459"/>
                  <a:pt x="354" y="459"/>
                </a:cubicBezTo>
                <a:cubicBezTo>
                  <a:pt x="349" y="459"/>
                  <a:pt x="346" y="462"/>
                  <a:pt x="346" y="468"/>
                </a:cubicBezTo>
                <a:cubicBezTo>
                  <a:pt x="346" y="476"/>
                  <a:pt x="346" y="476"/>
                  <a:pt x="346" y="476"/>
                </a:cubicBezTo>
                <a:cubicBezTo>
                  <a:pt x="346" y="481"/>
                  <a:pt x="349" y="485"/>
                  <a:pt x="354" y="485"/>
                </a:cubicBezTo>
                <a:cubicBezTo>
                  <a:pt x="360" y="485"/>
                  <a:pt x="363" y="481"/>
                  <a:pt x="363" y="476"/>
                </a:cubicBezTo>
                <a:lnTo>
                  <a:pt x="363" y="468"/>
                </a:lnTo>
                <a:close/>
                <a:moveTo>
                  <a:pt x="363" y="416"/>
                </a:moveTo>
                <a:cubicBezTo>
                  <a:pt x="363" y="410"/>
                  <a:pt x="360" y="407"/>
                  <a:pt x="354" y="407"/>
                </a:cubicBezTo>
                <a:cubicBezTo>
                  <a:pt x="349" y="407"/>
                  <a:pt x="346" y="410"/>
                  <a:pt x="346" y="416"/>
                </a:cubicBezTo>
                <a:cubicBezTo>
                  <a:pt x="346" y="433"/>
                  <a:pt x="346" y="433"/>
                  <a:pt x="346" y="433"/>
                </a:cubicBezTo>
                <a:cubicBezTo>
                  <a:pt x="346" y="438"/>
                  <a:pt x="349" y="442"/>
                  <a:pt x="354" y="442"/>
                </a:cubicBezTo>
                <a:cubicBezTo>
                  <a:pt x="360" y="442"/>
                  <a:pt x="363" y="438"/>
                  <a:pt x="363" y="433"/>
                </a:cubicBezTo>
                <a:lnTo>
                  <a:pt x="363" y="416"/>
                </a:lnTo>
                <a:close/>
                <a:moveTo>
                  <a:pt x="363" y="364"/>
                </a:moveTo>
                <a:cubicBezTo>
                  <a:pt x="363" y="358"/>
                  <a:pt x="360" y="355"/>
                  <a:pt x="354" y="355"/>
                </a:cubicBezTo>
                <a:cubicBezTo>
                  <a:pt x="349" y="355"/>
                  <a:pt x="346" y="358"/>
                  <a:pt x="346" y="364"/>
                </a:cubicBezTo>
                <a:cubicBezTo>
                  <a:pt x="346" y="381"/>
                  <a:pt x="346" y="381"/>
                  <a:pt x="346" y="381"/>
                </a:cubicBezTo>
                <a:cubicBezTo>
                  <a:pt x="346" y="386"/>
                  <a:pt x="349" y="390"/>
                  <a:pt x="354" y="390"/>
                </a:cubicBezTo>
                <a:cubicBezTo>
                  <a:pt x="360" y="390"/>
                  <a:pt x="363" y="386"/>
                  <a:pt x="363" y="381"/>
                </a:cubicBezTo>
                <a:lnTo>
                  <a:pt x="363" y="364"/>
                </a:lnTo>
                <a:close/>
                <a:moveTo>
                  <a:pt x="363" y="312"/>
                </a:moveTo>
                <a:cubicBezTo>
                  <a:pt x="363" y="307"/>
                  <a:pt x="360" y="303"/>
                  <a:pt x="354" y="303"/>
                </a:cubicBezTo>
                <a:cubicBezTo>
                  <a:pt x="349" y="303"/>
                  <a:pt x="346" y="307"/>
                  <a:pt x="346" y="312"/>
                </a:cubicBezTo>
                <a:cubicBezTo>
                  <a:pt x="346" y="329"/>
                  <a:pt x="346" y="329"/>
                  <a:pt x="346" y="329"/>
                </a:cubicBezTo>
                <a:cubicBezTo>
                  <a:pt x="346" y="334"/>
                  <a:pt x="349" y="338"/>
                  <a:pt x="354" y="338"/>
                </a:cubicBezTo>
                <a:cubicBezTo>
                  <a:pt x="360" y="338"/>
                  <a:pt x="363" y="334"/>
                  <a:pt x="363" y="329"/>
                </a:cubicBezTo>
                <a:lnTo>
                  <a:pt x="363" y="312"/>
                </a:lnTo>
                <a:close/>
                <a:moveTo>
                  <a:pt x="363" y="260"/>
                </a:moveTo>
                <a:cubicBezTo>
                  <a:pt x="363" y="255"/>
                  <a:pt x="360" y="251"/>
                  <a:pt x="354" y="251"/>
                </a:cubicBezTo>
                <a:cubicBezTo>
                  <a:pt x="349" y="251"/>
                  <a:pt x="346" y="255"/>
                  <a:pt x="346" y="260"/>
                </a:cubicBezTo>
                <a:cubicBezTo>
                  <a:pt x="346" y="277"/>
                  <a:pt x="346" y="277"/>
                  <a:pt x="346" y="277"/>
                </a:cubicBezTo>
                <a:cubicBezTo>
                  <a:pt x="346" y="282"/>
                  <a:pt x="349" y="286"/>
                  <a:pt x="354" y="286"/>
                </a:cubicBezTo>
                <a:cubicBezTo>
                  <a:pt x="360" y="286"/>
                  <a:pt x="363" y="282"/>
                  <a:pt x="363" y="277"/>
                </a:cubicBezTo>
                <a:lnTo>
                  <a:pt x="363" y="260"/>
                </a:lnTo>
                <a:close/>
                <a:moveTo>
                  <a:pt x="363" y="208"/>
                </a:moveTo>
                <a:cubicBezTo>
                  <a:pt x="363" y="203"/>
                  <a:pt x="360" y="199"/>
                  <a:pt x="354" y="199"/>
                </a:cubicBezTo>
                <a:cubicBezTo>
                  <a:pt x="349" y="199"/>
                  <a:pt x="346" y="203"/>
                  <a:pt x="346" y="208"/>
                </a:cubicBezTo>
                <a:cubicBezTo>
                  <a:pt x="346" y="225"/>
                  <a:pt x="346" y="225"/>
                  <a:pt x="346" y="225"/>
                </a:cubicBezTo>
                <a:cubicBezTo>
                  <a:pt x="346" y="230"/>
                  <a:pt x="349" y="234"/>
                  <a:pt x="354" y="234"/>
                </a:cubicBezTo>
                <a:cubicBezTo>
                  <a:pt x="360" y="234"/>
                  <a:pt x="363" y="230"/>
                  <a:pt x="363" y="225"/>
                </a:cubicBezTo>
                <a:lnTo>
                  <a:pt x="363" y="208"/>
                </a:lnTo>
                <a:close/>
                <a:moveTo>
                  <a:pt x="363" y="156"/>
                </a:moveTo>
                <a:cubicBezTo>
                  <a:pt x="363" y="151"/>
                  <a:pt x="360" y="147"/>
                  <a:pt x="354" y="147"/>
                </a:cubicBezTo>
                <a:cubicBezTo>
                  <a:pt x="349" y="147"/>
                  <a:pt x="346" y="151"/>
                  <a:pt x="346" y="156"/>
                </a:cubicBezTo>
                <a:cubicBezTo>
                  <a:pt x="346" y="173"/>
                  <a:pt x="346" y="173"/>
                  <a:pt x="346" y="173"/>
                </a:cubicBezTo>
                <a:cubicBezTo>
                  <a:pt x="346" y="178"/>
                  <a:pt x="349" y="182"/>
                  <a:pt x="354" y="182"/>
                </a:cubicBezTo>
                <a:cubicBezTo>
                  <a:pt x="360" y="182"/>
                  <a:pt x="363" y="178"/>
                  <a:pt x="363" y="173"/>
                </a:cubicBezTo>
                <a:lnTo>
                  <a:pt x="363" y="156"/>
                </a:lnTo>
                <a:close/>
                <a:moveTo>
                  <a:pt x="363" y="104"/>
                </a:moveTo>
                <a:cubicBezTo>
                  <a:pt x="363" y="99"/>
                  <a:pt x="360" y="95"/>
                  <a:pt x="354" y="95"/>
                </a:cubicBezTo>
                <a:cubicBezTo>
                  <a:pt x="349" y="95"/>
                  <a:pt x="346" y="99"/>
                  <a:pt x="346" y="104"/>
                </a:cubicBezTo>
                <a:cubicBezTo>
                  <a:pt x="346" y="121"/>
                  <a:pt x="346" y="121"/>
                  <a:pt x="346" y="121"/>
                </a:cubicBezTo>
                <a:cubicBezTo>
                  <a:pt x="346" y="127"/>
                  <a:pt x="349" y="130"/>
                  <a:pt x="354" y="130"/>
                </a:cubicBezTo>
                <a:cubicBezTo>
                  <a:pt x="360" y="130"/>
                  <a:pt x="363" y="127"/>
                  <a:pt x="363" y="121"/>
                </a:cubicBezTo>
                <a:lnTo>
                  <a:pt x="363" y="104"/>
                </a:lnTo>
                <a:close/>
                <a:moveTo>
                  <a:pt x="398" y="468"/>
                </a:moveTo>
                <a:cubicBezTo>
                  <a:pt x="398" y="462"/>
                  <a:pt x="394" y="459"/>
                  <a:pt x="389" y="459"/>
                </a:cubicBezTo>
                <a:cubicBezTo>
                  <a:pt x="384" y="459"/>
                  <a:pt x="380" y="462"/>
                  <a:pt x="380" y="468"/>
                </a:cubicBezTo>
                <a:cubicBezTo>
                  <a:pt x="380" y="476"/>
                  <a:pt x="380" y="476"/>
                  <a:pt x="380" y="476"/>
                </a:cubicBezTo>
                <a:cubicBezTo>
                  <a:pt x="380" y="481"/>
                  <a:pt x="384" y="485"/>
                  <a:pt x="389" y="485"/>
                </a:cubicBezTo>
                <a:cubicBezTo>
                  <a:pt x="394" y="485"/>
                  <a:pt x="398" y="481"/>
                  <a:pt x="398" y="476"/>
                </a:cubicBezTo>
                <a:lnTo>
                  <a:pt x="398" y="468"/>
                </a:lnTo>
                <a:close/>
                <a:moveTo>
                  <a:pt x="398" y="416"/>
                </a:moveTo>
                <a:cubicBezTo>
                  <a:pt x="398" y="410"/>
                  <a:pt x="394" y="407"/>
                  <a:pt x="389" y="407"/>
                </a:cubicBezTo>
                <a:cubicBezTo>
                  <a:pt x="384" y="407"/>
                  <a:pt x="380" y="410"/>
                  <a:pt x="380" y="416"/>
                </a:cubicBezTo>
                <a:cubicBezTo>
                  <a:pt x="380" y="433"/>
                  <a:pt x="380" y="433"/>
                  <a:pt x="380" y="433"/>
                </a:cubicBezTo>
                <a:cubicBezTo>
                  <a:pt x="380" y="438"/>
                  <a:pt x="384" y="442"/>
                  <a:pt x="389" y="442"/>
                </a:cubicBezTo>
                <a:cubicBezTo>
                  <a:pt x="394" y="442"/>
                  <a:pt x="398" y="438"/>
                  <a:pt x="398" y="433"/>
                </a:cubicBezTo>
                <a:lnTo>
                  <a:pt x="398" y="416"/>
                </a:lnTo>
                <a:close/>
                <a:moveTo>
                  <a:pt x="398" y="364"/>
                </a:moveTo>
                <a:cubicBezTo>
                  <a:pt x="398" y="358"/>
                  <a:pt x="394" y="355"/>
                  <a:pt x="389" y="355"/>
                </a:cubicBezTo>
                <a:cubicBezTo>
                  <a:pt x="384" y="355"/>
                  <a:pt x="380" y="358"/>
                  <a:pt x="380" y="364"/>
                </a:cubicBezTo>
                <a:cubicBezTo>
                  <a:pt x="380" y="381"/>
                  <a:pt x="380" y="381"/>
                  <a:pt x="380" y="381"/>
                </a:cubicBezTo>
                <a:cubicBezTo>
                  <a:pt x="380" y="386"/>
                  <a:pt x="384" y="390"/>
                  <a:pt x="389" y="390"/>
                </a:cubicBezTo>
                <a:cubicBezTo>
                  <a:pt x="394" y="390"/>
                  <a:pt x="398" y="386"/>
                  <a:pt x="398" y="381"/>
                </a:cubicBezTo>
                <a:lnTo>
                  <a:pt x="398" y="364"/>
                </a:lnTo>
                <a:close/>
                <a:moveTo>
                  <a:pt x="398" y="312"/>
                </a:moveTo>
                <a:cubicBezTo>
                  <a:pt x="398" y="307"/>
                  <a:pt x="394" y="303"/>
                  <a:pt x="389" y="303"/>
                </a:cubicBezTo>
                <a:cubicBezTo>
                  <a:pt x="384" y="303"/>
                  <a:pt x="380" y="307"/>
                  <a:pt x="380" y="312"/>
                </a:cubicBezTo>
                <a:cubicBezTo>
                  <a:pt x="380" y="329"/>
                  <a:pt x="380" y="329"/>
                  <a:pt x="380" y="329"/>
                </a:cubicBezTo>
                <a:cubicBezTo>
                  <a:pt x="380" y="334"/>
                  <a:pt x="384" y="338"/>
                  <a:pt x="389" y="338"/>
                </a:cubicBezTo>
                <a:cubicBezTo>
                  <a:pt x="394" y="338"/>
                  <a:pt x="398" y="334"/>
                  <a:pt x="398" y="329"/>
                </a:cubicBezTo>
                <a:lnTo>
                  <a:pt x="398" y="312"/>
                </a:lnTo>
                <a:close/>
                <a:moveTo>
                  <a:pt x="398" y="260"/>
                </a:moveTo>
                <a:cubicBezTo>
                  <a:pt x="398" y="255"/>
                  <a:pt x="394" y="251"/>
                  <a:pt x="389" y="251"/>
                </a:cubicBezTo>
                <a:cubicBezTo>
                  <a:pt x="384" y="251"/>
                  <a:pt x="380" y="255"/>
                  <a:pt x="380" y="260"/>
                </a:cubicBezTo>
                <a:cubicBezTo>
                  <a:pt x="380" y="277"/>
                  <a:pt x="380" y="277"/>
                  <a:pt x="380" y="277"/>
                </a:cubicBezTo>
                <a:cubicBezTo>
                  <a:pt x="380" y="282"/>
                  <a:pt x="384" y="286"/>
                  <a:pt x="389" y="286"/>
                </a:cubicBezTo>
                <a:cubicBezTo>
                  <a:pt x="394" y="286"/>
                  <a:pt x="398" y="282"/>
                  <a:pt x="398" y="277"/>
                </a:cubicBezTo>
                <a:lnTo>
                  <a:pt x="398" y="260"/>
                </a:lnTo>
                <a:close/>
                <a:moveTo>
                  <a:pt x="398" y="208"/>
                </a:moveTo>
                <a:cubicBezTo>
                  <a:pt x="398" y="203"/>
                  <a:pt x="394" y="199"/>
                  <a:pt x="389" y="199"/>
                </a:cubicBezTo>
                <a:cubicBezTo>
                  <a:pt x="384" y="199"/>
                  <a:pt x="380" y="203"/>
                  <a:pt x="380" y="208"/>
                </a:cubicBezTo>
                <a:cubicBezTo>
                  <a:pt x="380" y="225"/>
                  <a:pt x="380" y="225"/>
                  <a:pt x="380" y="225"/>
                </a:cubicBezTo>
                <a:cubicBezTo>
                  <a:pt x="380" y="230"/>
                  <a:pt x="384" y="234"/>
                  <a:pt x="389" y="234"/>
                </a:cubicBezTo>
                <a:cubicBezTo>
                  <a:pt x="394" y="234"/>
                  <a:pt x="398" y="230"/>
                  <a:pt x="398" y="225"/>
                </a:cubicBezTo>
                <a:lnTo>
                  <a:pt x="398" y="208"/>
                </a:lnTo>
                <a:close/>
                <a:moveTo>
                  <a:pt x="398" y="156"/>
                </a:moveTo>
                <a:cubicBezTo>
                  <a:pt x="398" y="151"/>
                  <a:pt x="394" y="147"/>
                  <a:pt x="389" y="147"/>
                </a:cubicBezTo>
                <a:cubicBezTo>
                  <a:pt x="384" y="147"/>
                  <a:pt x="380" y="151"/>
                  <a:pt x="380" y="156"/>
                </a:cubicBezTo>
                <a:cubicBezTo>
                  <a:pt x="380" y="173"/>
                  <a:pt x="380" y="173"/>
                  <a:pt x="380" y="173"/>
                </a:cubicBezTo>
                <a:cubicBezTo>
                  <a:pt x="380" y="178"/>
                  <a:pt x="384" y="182"/>
                  <a:pt x="389" y="182"/>
                </a:cubicBezTo>
                <a:cubicBezTo>
                  <a:pt x="394" y="182"/>
                  <a:pt x="398" y="178"/>
                  <a:pt x="398" y="173"/>
                </a:cubicBezTo>
                <a:lnTo>
                  <a:pt x="398" y="156"/>
                </a:lnTo>
                <a:close/>
                <a:moveTo>
                  <a:pt x="380" y="104"/>
                </a:moveTo>
                <a:cubicBezTo>
                  <a:pt x="380" y="121"/>
                  <a:pt x="380" y="121"/>
                  <a:pt x="380" y="121"/>
                </a:cubicBezTo>
                <a:cubicBezTo>
                  <a:pt x="380" y="127"/>
                  <a:pt x="384" y="130"/>
                  <a:pt x="389" y="130"/>
                </a:cubicBezTo>
                <a:cubicBezTo>
                  <a:pt x="394" y="130"/>
                  <a:pt x="398" y="127"/>
                  <a:pt x="398" y="121"/>
                </a:cubicBezTo>
                <a:cubicBezTo>
                  <a:pt x="398" y="104"/>
                  <a:pt x="398" y="104"/>
                  <a:pt x="398" y="104"/>
                </a:cubicBezTo>
                <a:cubicBezTo>
                  <a:pt x="398" y="99"/>
                  <a:pt x="394" y="95"/>
                  <a:pt x="389" y="95"/>
                </a:cubicBezTo>
                <a:cubicBezTo>
                  <a:pt x="384" y="95"/>
                  <a:pt x="380" y="99"/>
                  <a:pt x="380" y="104"/>
                </a:cubicBezTo>
                <a:close/>
                <a:moveTo>
                  <a:pt x="328" y="61"/>
                </a:moveTo>
                <a:cubicBezTo>
                  <a:pt x="380" y="61"/>
                  <a:pt x="380" y="61"/>
                  <a:pt x="380" y="61"/>
                </a:cubicBezTo>
                <a:cubicBezTo>
                  <a:pt x="380" y="43"/>
                  <a:pt x="380" y="43"/>
                  <a:pt x="380" y="43"/>
                </a:cubicBezTo>
                <a:cubicBezTo>
                  <a:pt x="328" y="43"/>
                  <a:pt x="328" y="43"/>
                  <a:pt x="328" y="43"/>
                </a:cubicBezTo>
                <a:lnTo>
                  <a:pt x="328" y="61"/>
                </a:lnTo>
                <a:close/>
                <a:moveTo>
                  <a:pt x="311" y="121"/>
                </a:moveTo>
                <a:cubicBezTo>
                  <a:pt x="311" y="127"/>
                  <a:pt x="315" y="130"/>
                  <a:pt x="320" y="130"/>
                </a:cubicBezTo>
                <a:cubicBezTo>
                  <a:pt x="325" y="130"/>
                  <a:pt x="328" y="127"/>
                  <a:pt x="328" y="121"/>
                </a:cubicBezTo>
                <a:cubicBezTo>
                  <a:pt x="328" y="104"/>
                  <a:pt x="328" y="104"/>
                  <a:pt x="328" y="104"/>
                </a:cubicBezTo>
                <a:cubicBezTo>
                  <a:pt x="328" y="99"/>
                  <a:pt x="325" y="95"/>
                  <a:pt x="320" y="95"/>
                </a:cubicBezTo>
                <a:cubicBezTo>
                  <a:pt x="315" y="95"/>
                  <a:pt x="311" y="99"/>
                  <a:pt x="311" y="104"/>
                </a:cubicBezTo>
                <a:lnTo>
                  <a:pt x="311" y="121"/>
                </a:lnTo>
                <a:close/>
                <a:moveTo>
                  <a:pt x="311" y="173"/>
                </a:moveTo>
                <a:cubicBezTo>
                  <a:pt x="311" y="178"/>
                  <a:pt x="315" y="182"/>
                  <a:pt x="320" y="182"/>
                </a:cubicBezTo>
                <a:cubicBezTo>
                  <a:pt x="325" y="182"/>
                  <a:pt x="328" y="178"/>
                  <a:pt x="328" y="173"/>
                </a:cubicBezTo>
                <a:cubicBezTo>
                  <a:pt x="328" y="156"/>
                  <a:pt x="328" y="156"/>
                  <a:pt x="328" y="156"/>
                </a:cubicBezTo>
                <a:cubicBezTo>
                  <a:pt x="328" y="151"/>
                  <a:pt x="325" y="147"/>
                  <a:pt x="320" y="147"/>
                </a:cubicBezTo>
                <a:cubicBezTo>
                  <a:pt x="315" y="147"/>
                  <a:pt x="311" y="151"/>
                  <a:pt x="311" y="156"/>
                </a:cubicBezTo>
                <a:lnTo>
                  <a:pt x="311" y="173"/>
                </a:lnTo>
                <a:close/>
                <a:moveTo>
                  <a:pt x="311" y="225"/>
                </a:moveTo>
                <a:cubicBezTo>
                  <a:pt x="311" y="230"/>
                  <a:pt x="315" y="234"/>
                  <a:pt x="320" y="234"/>
                </a:cubicBezTo>
                <a:cubicBezTo>
                  <a:pt x="325" y="234"/>
                  <a:pt x="328" y="230"/>
                  <a:pt x="328" y="225"/>
                </a:cubicBezTo>
                <a:cubicBezTo>
                  <a:pt x="328" y="208"/>
                  <a:pt x="328" y="208"/>
                  <a:pt x="328" y="208"/>
                </a:cubicBezTo>
                <a:cubicBezTo>
                  <a:pt x="328" y="203"/>
                  <a:pt x="325" y="199"/>
                  <a:pt x="320" y="199"/>
                </a:cubicBezTo>
                <a:cubicBezTo>
                  <a:pt x="315" y="199"/>
                  <a:pt x="311" y="203"/>
                  <a:pt x="311" y="208"/>
                </a:cubicBezTo>
                <a:lnTo>
                  <a:pt x="311" y="225"/>
                </a:lnTo>
                <a:close/>
                <a:moveTo>
                  <a:pt x="311" y="277"/>
                </a:moveTo>
                <a:cubicBezTo>
                  <a:pt x="311" y="282"/>
                  <a:pt x="315" y="286"/>
                  <a:pt x="320" y="286"/>
                </a:cubicBezTo>
                <a:cubicBezTo>
                  <a:pt x="325" y="286"/>
                  <a:pt x="328" y="282"/>
                  <a:pt x="328" y="277"/>
                </a:cubicBezTo>
                <a:cubicBezTo>
                  <a:pt x="328" y="260"/>
                  <a:pt x="328" y="260"/>
                  <a:pt x="328" y="260"/>
                </a:cubicBezTo>
                <a:cubicBezTo>
                  <a:pt x="328" y="255"/>
                  <a:pt x="325" y="251"/>
                  <a:pt x="320" y="251"/>
                </a:cubicBezTo>
                <a:cubicBezTo>
                  <a:pt x="315" y="251"/>
                  <a:pt x="311" y="255"/>
                  <a:pt x="311" y="260"/>
                </a:cubicBezTo>
                <a:lnTo>
                  <a:pt x="311" y="277"/>
                </a:lnTo>
                <a:close/>
                <a:moveTo>
                  <a:pt x="311" y="329"/>
                </a:moveTo>
                <a:cubicBezTo>
                  <a:pt x="311" y="334"/>
                  <a:pt x="315" y="338"/>
                  <a:pt x="320" y="338"/>
                </a:cubicBezTo>
                <a:cubicBezTo>
                  <a:pt x="325" y="338"/>
                  <a:pt x="328" y="334"/>
                  <a:pt x="328" y="329"/>
                </a:cubicBezTo>
                <a:cubicBezTo>
                  <a:pt x="328" y="312"/>
                  <a:pt x="328" y="312"/>
                  <a:pt x="328" y="312"/>
                </a:cubicBezTo>
                <a:cubicBezTo>
                  <a:pt x="328" y="307"/>
                  <a:pt x="325" y="303"/>
                  <a:pt x="320" y="303"/>
                </a:cubicBezTo>
                <a:cubicBezTo>
                  <a:pt x="315" y="303"/>
                  <a:pt x="311" y="307"/>
                  <a:pt x="311" y="312"/>
                </a:cubicBezTo>
                <a:lnTo>
                  <a:pt x="311" y="329"/>
                </a:lnTo>
                <a:close/>
                <a:moveTo>
                  <a:pt x="311" y="381"/>
                </a:moveTo>
                <a:cubicBezTo>
                  <a:pt x="311" y="386"/>
                  <a:pt x="315" y="390"/>
                  <a:pt x="320" y="390"/>
                </a:cubicBezTo>
                <a:cubicBezTo>
                  <a:pt x="325" y="390"/>
                  <a:pt x="328" y="386"/>
                  <a:pt x="328" y="381"/>
                </a:cubicBezTo>
                <a:cubicBezTo>
                  <a:pt x="328" y="364"/>
                  <a:pt x="328" y="364"/>
                  <a:pt x="328" y="364"/>
                </a:cubicBezTo>
                <a:cubicBezTo>
                  <a:pt x="328" y="358"/>
                  <a:pt x="325" y="355"/>
                  <a:pt x="320" y="355"/>
                </a:cubicBezTo>
                <a:cubicBezTo>
                  <a:pt x="315" y="355"/>
                  <a:pt x="311" y="358"/>
                  <a:pt x="311" y="364"/>
                </a:cubicBezTo>
                <a:lnTo>
                  <a:pt x="311" y="381"/>
                </a:lnTo>
                <a:close/>
                <a:moveTo>
                  <a:pt x="311" y="433"/>
                </a:moveTo>
                <a:cubicBezTo>
                  <a:pt x="311" y="438"/>
                  <a:pt x="315" y="442"/>
                  <a:pt x="320" y="442"/>
                </a:cubicBezTo>
                <a:cubicBezTo>
                  <a:pt x="325" y="442"/>
                  <a:pt x="328" y="438"/>
                  <a:pt x="328" y="433"/>
                </a:cubicBezTo>
                <a:cubicBezTo>
                  <a:pt x="328" y="416"/>
                  <a:pt x="328" y="416"/>
                  <a:pt x="328" y="416"/>
                </a:cubicBezTo>
                <a:cubicBezTo>
                  <a:pt x="328" y="410"/>
                  <a:pt x="325" y="407"/>
                  <a:pt x="320" y="407"/>
                </a:cubicBezTo>
                <a:cubicBezTo>
                  <a:pt x="315" y="407"/>
                  <a:pt x="311" y="410"/>
                  <a:pt x="311" y="416"/>
                </a:cubicBezTo>
                <a:lnTo>
                  <a:pt x="311" y="433"/>
                </a:lnTo>
                <a:close/>
                <a:moveTo>
                  <a:pt x="311" y="476"/>
                </a:moveTo>
                <a:cubicBezTo>
                  <a:pt x="311" y="481"/>
                  <a:pt x="315" y="485"/>
                  <a:pt x="320" y="485"/>
                </a:cubicBezTo>
                <a:cubicBezTo>
                  <a:pt x="325" y="485"/>
                  <a:pt x="328" y="481"/>
                  <a:pt x="328" y="476"/>
                </a:cubicBezTo>
                <a:cubicBezTo>
                  <a:pt x="328" y="468"/>
                  <a:pt x="328" y="468"/>
                  <a:pt x="328" y="468"/>
                </a:cubicBezTo>
                <a:cubicBezTo>
                  <a:pt x="328" y="462"/>
                  <a:pt x="325" y="459"/>
                  <a:pt x="320" y="459"/>
                </a:cubicBezTo>
                <a:cubicBezTo>
                  <a:pt x="315" y="459"/>
                  <a:pt x="311" y="462"/>
                  <a:pt x="311" y="468"/>
                </a:cubicBezTo>
                <a:lnTo>
                  <a:pt x="311" y="476"/>
                </a:lnTo>
                <a:close/>
                <a:moveTo>
                  <a:pt x="155" y="502"/>
                </a:moveTo>
                <a:cubicBezTo>
                  <a:pt x="277" y="502"/>
                  <a:pt x="277" y="502"/>
                  <a:pt x="277" y="502"/>
                </a:cubicBezTo>
                <a:cubicBezTo>
                  <a:pt x="277" y="251"/>
                  <a:pt x="277" y="251"/>
                  <a:pt x="277" y="251"/>
                </a:cubicBezTo>
                <a:cubicBezTo>
                  <a:pt x="251" y="251"/>
                  <a:pt x="251" y="251"/>
                  <a:pt x="251" y="251"/>
                </a:cubicBezTo>
                <a:cubicBezTo>
                  <a:pt x="181" y="251"/>
                  <a:pt x="181" y="251"/>
                  <a:pt x="181" y="251"/>
                </a:cubicBezTo>
                <a:cubicBezTo>
                  <a:pt x="155" y="251"/>
                  <a:pt x="155" y="251"/>
                  <a:pt x="155" y="251"/>
                </a:cubicBezTo>
                <a:lnTo>
                  <a:pt x="155" y="502"/>
                </a:lnTo>
                <a:close/>
                <a:moveTo>
                  <a:pt x="52" y="468"/>
                </a:moveTo>
                <a:cubicBezTo>
                  <a:pt x="52" y="462"/>
                  <a:pt x="48" y="459"/>
                  <a:pt x="43" y="459"/>
                </a:cubicBezTo>
                <a:cubicBezTo>
                  <a:pt x="38" y="459"/>
                  <a:pt x="34" y="462"/>
                  <a:pt x="34" y="468"/>
                </a:cubicBezTo>
                <a:cubicBezTo>
                  <a:pt x="34" y="476"/>
                  <a:pt x="34" y="476"/>
                  <a:pt x="34" y="476"/>
                </a:cubicBezTo>
                <a:cubicBezTo>
                  <a:pt x="34" y="481"/>
                  <a:pt x="38" y="485"/>
                  <a:pt x="43" y="485"/>
                </a:cubicBezTo>
                <a:cubicBezTo>
                  <a:pt x="48" y="485"/>
                  <a:pt x="52" y="481"/>
                  <a:pt x="52" y="476"/>
                </a:cubicBezTo>
                <a:lnTo>
                  <a:pt x="52" y="468"/>
                </a:lnTo>
                <a:close/>
                <a:moveTo>
                  <a:pt x="52" y="416"/>
                </a:moveTo>
                <a:cubicBezTo>
                  <a:pt x="52" y="410"/>
                  <a:pt x="48" y="407"/>
                  <a:pt x="43" y="407"/>
                </a:cubicBezTo>
                <a:cubicBezTo>
                  <a:pt x="38" y="407"/>
                  <a:pt x="34" y="410"/>
                  <a:pt x="34" y="416"/>
                </a:cubicBezTo>
                <a:cubicBezTo>
                  <a:pt x="34" y="433"/>
                  <a:pt x="34" y="433"/>
                  <a:pt x="34" y="433"/>
                </a:cubicBezTo>
                <a:cubicBezTo>
                  <a:pt x="34" y="438"/>
                  <a:pt x="38" y="442"/>
                  <a:pt x="43" y="442"/>
                </a:cubicBezTo>
                <a:cubicBezTo>
                  <a:pt x="48" y="442"/>
                  <a:pt x="52" y="438"/>
                  <a:pt x="52" y="433"/>
                </a:cubicBezTo>
                <a:lnTo>
                  <a:pt x="52" y="416"/>
                </a:lnTo>
                <a:close/>
                <a:moveTo>
                  <a:pt x="52" y="364"/>
                </a:moveTo>
                <a:cubicBezTo>
                  <a:pt x="52" y="358"/>
                  <a:pt x="48" y="355"/>
                  <a:pt x="43" y="355"/>
                </a:cubicBezTo>
                <a:cubicBezTo>
                  <a:pt x="38" y="355"/>
                  <a:pt x="34" y="358"/>
                  <a:pt x="34" y="364"/>
                </a:cubicBezTo>
                <a:cubicBezTo>
                  <a:pt x="34" y="381"/>
                  <a:pt x="34" y="381"/>
                  <a:pt x="34" y="381"/>
                </a:cubicBezTo>
                <a:cubicBezTo>
                  <a:pt x="34" y="386"/>
                  <a:pt x="38" y="390"/>
                  <a:pt x="43" y="390"/>
                </a:cubicBezTo>
                <a:cubicBezTo>
                  <a:pt x="48" y="390"/>
                  <a:pt x="52" y="386"/>
                  <a:pt x="52" y="381"/>
                </a:cubicBezTo>
                <a:lnTo>
                  <a:pt x="52" y="364"/>
                </a:lnTo>
                <a:close/>
                <a:moveTo>
                  <a:pt x="52" y="312"/>
                </a:moveTo>
                <a:cubicBezTo>
                  <a:pt x="52" y="307"/>
                  <a:pt x="48" y="303"/>
                  <a:pt x="43" y="303"/>
                </a:cubicBezTo>
                <a:cubicBezTo>
                  <a:pt x="38" y="303"/>
                  <a:pt x="34" y="307"/>
                  <a:pt x="34" y="312"/>
                </a:cubicBezTo>
                <a:cubicBezTo>
                  <a:pt x="34" y="329"/>
                  <a:pt x="34" y="329"/>
                  <a:pt x="34" y="329"/>
                </a:cubicBezTo>
                <a:cubicBezTo>
                  <a:pt x="34" y="334"/>
                  <a:pt x="38" y="338"/>
                  <a:pt x="43" y="338"/>
                </a:cubicBezTo>
                <a:cubicBezTo>
                  <a:pt x="48" y="338"/>
                  <a:pt x="52" y="334"/>
                  <a:pt x="52" y="329"/>
                </a:cubicBezTo>
                <a:lnTo>
                  <a:pt x="52" y="312"/>
                </a:lnTo>
                <a:close/>
                <a:moveTo>
                  <a:pt x="52" y="260"/>
                </a:moveTo>
                <a:cubicBezTo>
                  <a:pt x="52" y="255"/>
                  <a:pt x="48" y="251"/>
                  <a:pt x="43" y="251"/>
                </a:cubicBezTo>
                <a:cubicBezTo>
                  <a:pt x="38" y="251"/>
                  <a:pt x="34" y="255"/>
                  <a:pt x="34" y="260"/>
                </a:cubicBezTo>
                <a:cubicBezTo>
                  <a:pt x="34" y="277"/>
                  <a:pt x="34" y="277"/>
                  <a:pt x="34" y="277"/>
                </a:cubicBezTo>
                <a:cubicBezTo>
                  <a:pt x="34" y="282"/>
                  <a:pt x="38" y="286"/>
                  <a:pt x="43" y="286"/>
                </a:cubicBezTo>
                <a:cubicBezTo>
                  <a:pt x="48" y="286"/>
                  <a:pt x="52" y="282"/>
                  <a:pt x="52" y="277"/>
                </a:cubicBezTo>
                <a:lnTo>
                  <a:pt x="52" y="260"/>
                </a:lnTo>
                <a:close/>
                <a:moveTo>
                  <a:pt x="52" y="208"/>
                </a:moveTo>
                <a:cubicBezTo>
                  <a:pt x="52" y="203"/>
                  <a:pt x="48" y="199"/>
                  <a:pt x="43" y="199"/>
                </a:cubicBezTo>
                <a:cubicBezTo>
                  <a:pt x="38" y="199"/>
                  <a:pt x="34" y="203"/>
                  <a:pt x="34" y="208"/>
                </a:cubicBezTo>
                <a:cubicBezTo>
                  <a:pt x="34" y="225"/>
                  <a:pt x="34" y="225"/>
                  <a:pt x="34" y="225"/>
                </a:cubicBezTo>
                <a:cubicBezTo>
                  <a:pt x="34" y="230"/>
                  <a:pt x="38" y="234"/>
                  <a:pt x="43" y="234"/>
                </a:cubicBezTo>
                <a:cubicBezTo>
                  <a:pt x="48" y="234"/>
                  <a:pt x="52" y="230"/>
                  <a:pt x="52" y="225"/>
                </a:cubicBezTo>
                <a:lnTo>
                  <a:pt x="52" y="208"/>
                </a:lnTo>
                <a:close/>
                <a:moveTo>
                  <a:pt x="52" y="156"/>
                </a:moveTo>
                <a:cubicBezTo>
                  <a:pt x="52" y="151"/>
                  <a:pt x="48" y="147"/>
                  <a:pt x="43" y="147"/>
                </a:cubicBezTo>
                <a:cubicBezTo>
                  <a:pt x="38" y="147"/>
                  <a:pt x="34" y="151"/>
                  <a:pt x="34" y="156"/>
                </a:cubicBezTo>
                <a:cubicBezTo>
                  <a:pt x="34" y="173"/>
                  <a:pt x="34" y="173"/>
                  <a:pt x="34" y="173"/>
                </a:cubicBezTo>
                <a:cubicBezTo>
                  <a:pt x="34" y="178"/>
                  <a:pt x="38" y="182"/>
                  <a:pt x="43" y="182"/>
                </a:cubicBezTo>
                <a:cubicBezTo>
                  <a:pt x="48" y="182"/>
                  <a:pt x="52" y="178"/>
                  <a:pt x="52" y="173"/>
                </a:cubicBezTo>
                <a:lnTo>
                  <a:pt x="52" y="156"/>
                </a:lnTo>
                <a:close/>
                <a:moveTo>
                  <a:pt x="52" y="104"/>
                </a:moveTo>
                <a:cubicBezTo>
                  <a:pt x="52" y="99"/>
                  <a:pt x="48" y="95"/>
                  <a:pt x="43" y="95"/>
                </a:cubicBezTo>
                <a:cubicBezTo>
                  <a:pt x="38" y="95"/>
                  <a:pt x="34" y="99"/>
                  <a:pt x="34" y="104"/>
                </a:cubicBezTo>
                <a:cubicBezTo>
                  <a:pt x="34" y="121"/>
                  <a:pt x="34" y="121"/>
                  <a:pt x="34" y="121"/>
                </a:cubicBezTo>
                <a:cubicBezTo>
                  <a:pt x="34" y="127"/>
                  <a:pt x="38" y="130"/>
                  <a:pt x="43" y="130"/>
                </a:cubicBezTo>
                <a:cubicBezTo>
                  <a:pt x="48" y="130"/>
                  <a:pt x="52" y="127"/>
                  <a:pt x="52" y="121"/>
                </a:cubicBezTo>
                <a:lnTo>
                  <a:pt x="52" y="104"/>
                </a:lnTo>
                <a:close/>
                <a:moveTo>
                  <a:pt x="86" y="468"/>
                </a:moveTo>
                <a:cubicBezTo>
                  <a:pt x="86" y="462"/>
                  <a:pt x="83" y="459"/>
                  <a:pt x="78" y="459"/>
                </a:cubicBezTo>
                <a:cubicBezTo>
                  <a:pt x="72" y="459"/>
                  <a:pt x="69" y="462"/>
                  <a:pt x="69" y="468"/>
                </a:cubicBezTo>
                <a:cubicBezTo>
                  <a:pt x="69" y="476"/>
                  <a:pt x="69" y="476"/>
                  <a:pt x="69" y="476"/>
                </a:cubicBezTo>
                <a:cubicBezTo>
                  <a:pt x="69" y="481"/>
                  <a:pt x="72" y="485"/>
                  <a:pt x="78" y="485"/>
                </a:cubicBezTo>
                <a:cubicBezTo>
                  <a:pt x="83" y="485"/>
                  <a:pt x="86" y="481"/>
                  <a:pt x="86" y="476"/>
                </a:cubicBezTo>
                <a:lnTo>
                  <a:pt x="86" y="468"/>
                </a:lnTo>
                <a:close/>
                <a:moveTo>
                  <a:pt x="86" y="416"/>
                </a:moveTo>
                <a:cubicBezTo>
                  <a:pt x="86" y="410"/>
                  <a:pt x="83" y="407"/>
                  <a:pt x="78" y="407"/>
                </a:cubicBezTo>
                <a:cubicBezTo>
                  <a:pt x="72" y="407"/>
                  <a:pt x="69" y="410"/>
                  <a:pt x="69" y="416"/>
                </a:cubicBezTo>
                <a:cubicBezTo>
                  <a:pt x="69" y="433"/>
                  <a:pt x="69" y="433"/>
                  <a:pt x="69" y="433"/>
                </a:cubicBezTo>
                <a:cubicBezTo>
                  <a:pt x="69" y="438"/>
                  <a:pt x="72" y="442"/>
                  <a:pt x="78" y="442"/>
                </a:cubicBezTo>
                <a:cubicBezTo>
                  <a:pt x="83" y="442"/>
                  <a:pt x="86" y="438"/>
                  <a:pt x="86" y="433"/>
                </a:cubicBezTo>
                <a:lnTo>
                  <a:pt x="86" y="416"/>
                </a:lnTo>
                <a:close/>
                <a:moveTo>
                  <a:pt x="86" y="364"/>
                </a:moveTo>
                <a:cubicBezTo>
                  <a:pt x="86" y="358"/>
                  <a:pt x="83" y="355"/>
                  <a:pt x="78" y="355"/>
                </a:cubicBezTo>
                <a:cubicBezTo>
                  <a:pt x="72" y="355"/>
                  <a:pt x="69" y="358"/>
                  <a:pt x="69" y="364"/>
                </a:cubicBezTo>
                <a:cubicBezTo>
                  <a:pt x="69" y="381"/>
                  <a:pt x="69" y="381"/>
                  <a:pt x="69" y="381"/>
                </a:cubicBezTo>
                <a:cubicBezTo>
                  <a:pt x="69" y="386"/>
                  <a:pt x="72" y="390"/>
                  <a:pt x="78" y="390"/>
                </a:cubicBezTo>
                <a:cubicBezTo>
                  <a:pt x="83" y="390"/>
                  <a:pt x="86" y="386"/>
                  <a:pt x="86" y="381"/>
                </a:cubicBezTo>
                <a:lnTo>
                  <a:pt x="86" y="364"/>
                </a:lnTo>
                <a:close/>
                <a:moveTo>
                  <a:pt x="86" y="312"/>
                </a:moveTo>
                <a:cubicBezTo>
                  <a:pt x="86" y="307"/>
                  <a:pt x="83" y="303"/>
                  <a:pt x="78" y="303"/>
                </a:cubicBezTo>
                <a:cubicBezTo>
                  <a:pt x="72" y="303"/>
                  <a:pt x="69" y="307"/>
                  <a:pt x="69" y="312"/>
                </a:cubicBezTo>
                <a:cubicBezTo>
                  <a:pt x="69" y="329"/>
                  <a:pt x="69" y="329"/>
                  <a:pt x="69" y="329"/>
                </a:cubicBezTo>
                <a:cubicBezTo>
                  <a:pt x="69" y="334"/>
                  <a:pt x="72" y="338"/>
                  <a:pt x="78" y="338"/>
                </a:cubicBezTo>
                <a:cubicBezTo>
                  <a:pt x="83" y="338"/>
                  <a:pt x="86" y="334"/>
                  <a:pt x="86" y="329"/>
                </a:cubicBezTo>
                <a:lnTo>
                  <a:pt x="86" y="312"/>
                </a:lnTo>
                <a:close/>
                <a:moveTo>
                  <a:pt x="86" y="260"/>
                </a:moveTo>
                <a:cubicBezTo>
                  <a:pt x="86" y="255"/>
                  <a:pt x="83" y="251"/>
                  <a:pt x="78" y="251"/>
                </a:cubicBezTo>
                <a:cubicBezTo>
                  <a:pt x="72" y="251"/>
                  <a:pt x="69" y="255"/>
                  <a:pt x="69" y="260"/>
                </a:cubicBezTo>
                <a:cubicBezTo>
                  <a:pt x="69" y="277"/>
                  <a:pt x="69" y="277"/>
                  <a:pt x="69" y="277"/>
                </a:cubicBezTo>
                <a:cubicBezTo>
                  <a:pt x="69" y="282"/>
                  <a:pt x="72" y="286"/>
                  <a:pt x="78" y="286"/>
                </a:cubicBezTo>
                <a:cubicBezTo>
                  <a:pt x="83" y="286"/>
                  <a:pt x="86" y="282"/>
                  <a:pt x="86" y="277"/>
                </a:cubicBezTo>
                <a:lnTo>
                  <a:pt x="86" y="260"/>
                </a:lnTo>
                <a:close/>
                <a:moveTo>
                  <a:pt x="86" y="208"/>
                </a:moveTo>
                <a:cubicBezTo>
                  <a:pt x="86" y="203"/>
                  <a:pt x="83" y="199"/>
                  <a:pt x="78" y="199"/>
                </a:cubicBezTo>
                <a:cubicBezTo>
                  <a:pt x="72" y="199"/>
                  <a:pt x="69" y="203"/>
                  <a:pt x="69" y="208"/>
                </a:cubicBezTo>
                <a:cubicBezTo>
                  <a:pt x="69" y="225"/>
                  <a:pt x="69" y="225"/>
                  <a:pt x="69" y="225"/>
                </a:cubicBezTo>
                <a:cubicBezTo>
                  <a:pt x="69" y="230"/>
                  <a:pt x="72" y="234"/>
                  <a:pt x="78" y="234"/>
                </a:cubicBezTo>
                <a:cubicBezTo>
                  <a:pt x="83" y="234"/>
                  <a:pt x="86" y="230"/>
                  <a:pt x="86" y="225"/>
                </a:cubicBezTo>
                <a:lnTo>
                  <a:pt x="86" y="208"/>
                </a:lnTo>
                <a:close/>
                <a:moveTo>
                  <a:pt x="86" y="156"/>
                </a:moveTo>
                <a:cubicBezTo>
                  <a:pt x="86" y="151"/>
                  <a:pt x="83" y="147"/>
                  <a:pt x="78" y="147"/>
                </a:cubicBezTo>
                <a:cubicBezTo>
                  <a:pt x="72" y="147"/>
                  <a:pt x="69" y="151"/>
                  <a:pt x="69" y="156"/>
                </a:cubicBezTo>
                <a:cubicBezTo>
                  <a:pt x="69" y="173"/>
                  <a:pt x="69" y="173"/>
                  <a:pt x="69" y="173"/>
                </a:cubicBezTo>
                <a:cubicBezTo>
                  <a:pt x="69" y="178"/>
                  <a:pt x="72" y="182"/>
                  <a:pt x="78" y="182"/>
                </a:cubicBezTo>
                <a:cubicBezTo>
                  <a:pt x="83" y="182"/>
                  <a:pt x="86" y="178"/>
                  <a:pt x="86" y="173"/>
                </a:cubicBezTo>
                <a:lnTo>
                  <a:pt x="86" y="156"/>
                </a:lnTo>
                <a:close/>
                <a:moveTo>
                  <a:pt x="86" y="104"/>
                </a:moveTo>
                <a:cubicBezTo>
                  <a:pt x="86" y="99"/>
                  <a:pt x="83" y="95"/>
                  <a:pt x="78" y="95"/>
                </a:cubicBezTo>
                <a:cubicBezTo>
                  <a:pt x="72" y="95"/>
                  <a:pt x="69" y="99"/>
                  <a:pt x="69" y="104"/>
                </a:cubicBezTo>
                <a:cubicBezTo>
                  <a:pt x="69" y="121"/>
                  <a:pt x="69" y="121"/>
                  <a:pt x="69" y="121"/>
                </a:cubicBezTo>
                <a:cubicBezTo>
                  <a:pt x="69" y="127"/>
                  <a:pt x="72" y="130"/>
                  <a:pt x="78" y="130"/>
                </a:cubicBezTo>
                <a:cubicBezTo>
                  <a:pt x="83" y="130"/>
                  <a:pt x="86" y="127"/>
                  <a:pt x="86" y="121"/>
                </a:cubicBezTo>
                <a:lnTo>
                  <a:pt x="86" y="104"/>
                </a:lnTo>
                <a:close/>
                <a:moveTo>
                  <a:pt x="121" y="468"/>
                </a:moveTo>
                <a:cubicBezTo>
                  <a:pt x="121" y="462"/>
                  <a:pt x="117" y="459"/>
                  <a:pt x="112" y="459"/>
                </a:cubicBezTo>
                <a:cubicBezTo>
                  <a:pt x="107" y="459"/>
                  <a:pt x="103" y="462"/>
                  <a:pt x="103" y="468"/>
                </a:cubicBezTo>
                <a:cubicBezTo>
                  <a:pt x="103" y="476"/>
                  <a:pt x="103" y="476"/>
                  <a:pt x="103" y="476"/>
                </a:cubicBezTo>
                <a:cubicBezTo>
                  <a:pt x="103" y="481"/>
                  <a:pt x="107" y="485"/>
                  <a:pt x="112" y="485"/>
                </a:cubicBezTo>
                <a:cubicBezTo>
                  <a:pt x="117" y="485"/>
                  <a:pt x="121" y="481"/>
                  <a:pt x="121" y="476"/>
                </a:cubicBezTo>
                <a:lnTo>
                  <a:pt x="121" y="468"/>
                </a:lnTo>
                <a:close/>
                <a:moveTo>
                  <a:pt x="121" y="416"/>
                </a:moveTo>
                <a:cubicBezTo>
                  <a:pt x="121" y="410"/>
                  <a:pt x="117" y="407"/>
                  <a:pt x="112" y="407"/>
                </a:cubicBezTo>
                <a:cubicBezTo>
                  <a:pt x="107" y="407"/>
                  <a:pt x="103" y="410"/>
                  <a:pt x="103" y="416"/>
                </a:cubicBezTo>
                <a:cubicBezTo>
                  <a:pt x="103" y="433"/>
                  <a:pt x="103" y="433"/>
                  <a:pt x="103" y="433"/>
                </a:cubicBezTo>
                <a:cubicBezTo>
                  <a:pt x="103" y="438"/>
                  <a:pt x="107" y="442"/>
                  <a:pt x="112" y="442"/>
                </a:cubicBezTo>
                <a:cubicBezTo>
                  <a:pt x="117" y="442"/>
                  <a:pt x="121" y="438"/>
                  <a:pt x="121" y="433"/>
                </a:cubicBezTo>
                <a:lnTo>
                  <a:pt x="121" y="416"/>
                </a:lnTo>
                <a:close/>
                <a:moveTo>
                  <a:pt x="121" y="364"/>
                </a:moveTo>
                <a:cubicBezTo>
                  <a:pt x="121" y="358"/>
                  <a:pt x="117" y="355"/>
                  <a:pt x="112" y="355"/>
                </a:cubicBezTo>
                <a:cubicBezTo>
                  <a:pt x="107" y="355"/>
                  <a:pt x="103" y="358"/>
                  <a:pt x="103" y="364"/>
                </a:cubicBezTo>
                <a:cubicBezTo>
                  <a:pt x="103" y="381"/>
                  <a:pt x="103" y="381"/>
                  <a:pt x="103" y="381"/>
                </a:cubicBezTo>
                <a:cubicBezTo>
                  <a:pt x="103" y="386"/>
                  <a:pt x="107" y="390"/>
                  <a:pt x="112" y="390"/>
                </a:cubicBezTo>
                <a:cubicBezTo>
                  <a:pt x="117" y="390"/>
                  <a:pt x="121" y="386"/>
                  <a:pt x="121" y="381"/>
                </a:cubicBezTo>
                <a:lnTo>
                  <a:pt x="121" y="364"/>
                </a:lnTo>
                <a:close/>
                <a:moveTo>
                  <a:pt x="121" y="312"/>
                </a:moveTo>
                <a:cubicBezTo>
                  <a:pt x="121" y="307"/>
                  <a:pt x="117" y="303"/>
                  <a:pt x="112" y="303"/>
                </a:cubicBezTo>
                <a:cubicBezTo>
                  <a:pt x="107" y="303"/>
                  <a:pt x="103" y="307"/>
                  <a:pt x="103" y="312"/>
                </a:cubicBezTo>
                <a:cubicBezTo>
                  <a:pt x="103" y="329"/>
                  <a:pt x="103" y="329"/>
                  <a:pt x="103" y="329"/>
                </a:cubicBezTo>
                <a:cubicBezTo>
                  <a:pt x="103" y="334"/>
                  <a:pt x="107" y="338"/>
                  <a:pt x="112" y="338"/>
                </a:cubicBezTo>
                <a:cubicBezTo>
                  <a:pt x="117" y="338"/>
                  <a:pt x="121" y="334"/>
                  <a:pt x="121" y="329"/>
                </a:cubicBezTo>
                <a:lnTo>
                  <a:pt x="121" y="312"/>
                </a:lnTo>
                <a:close/>
                <a:moveTo>
                  <a:pt x="121" y="260"/>
                </a:moveTo>
                <a:cubicBezTo>
                  <a:pt x="121" y="255"/>
                  <a:pt x="117" y="251"/>
                  <a:pt x="112" y="251"/>
                </a:cubicBezTo>
                <a:cubicBezTo>
                  <a:pt x="107" y="251"/>
                  <a:pt x="103" y="255"/>
                  <a:pt x="103" y="260"/>
                </a:cubicBezTo>
                <a:cubicBezTo>
                  <a:pt x="103" y="277"/>
                  <a:pt x="103" y="277"/>
                  <a:pt x="103" y="277"/>
                </a:cubicBezTo>
                <a:cubicBezTo>
                  <a:pt x="103" y="282"/>
                  <a:pt x="107" y="286"/>
                  <a:pt x="112" y="286"/>
                </a:cubicBezTo>
                <a:cubicBezTo>
                  <a:pt x="117" y="286"/>
                  <a:pt x="121" y="282"/>
                  <a:pt x="121" y="277"/>
                </a:cubicBezTo>
                <a:lnTo>
                  <a:pt x="121" y="260"/>
                </a:lnTo>
                <a:close/>
                <a:moveTo>
                  <a:pt x="121" y="208"/>
                </a:moveTo>
                <a:cubicBezTo>
                  <a:pt x="121" y="203"/>
                  <a:pt x="117" y="199"/>
                  <a:pt x="112" y="199"/>
                </a:cubicBezTo>
                <a:cubicBezTo>
                  <a:pt x="107" y="199"/>
                  <a:pt x="103" y="203"/>
                  <a:pt x="103" y="208"/>
                </a:cubicBezTo>
                <a:cubicBezTo>
                  <a:pt x="103" y="225"/>
                  <a:pt x="103" y="225"/>
                  <a:pt x="103" y="225"/>
                </a:cubicBezTo>
                <a:cubicBezTo>
                  <a:pt x="103" y="230"/>
                  <a:pt x="107" y="234"/>
                  <a:pt x="112" y="234"/>
                </a:cubicBezTo>
                <a:cubicBezTo>
                  <a:pt x="117" y="234"/>
                  <a:pt x="121" y="230"/>
                  <a:pt x="121" y="225"/>
                </a:cubicBezTo>
                <a:lnTo>
                  <a:pt x="121" y="208"/>
                </a:lnTo>
                <a:close/>
                <a:moveTo>
                  <a:pt x="121" y="156"/>
                </a:moveTo>
                <a:cubicBezTo>
                  <a:pt x="121" y="151"/>
                  <a:pt x="117" y="147"/>
                  <a:pt x="112" y="147"/>
                </a:cubicBezTo>
                <a:cubicBezTo>
                  <a:pt x="107" y="147"/>
                  <a:pt x="103" y="151"/>
                  <a:pt x="103" y="156"/>
                </a:cubicBezTo>
                <a:cubicBezTo>
                  <a:pt x="103" y="173"/>
                  <a:pt x="103" y="173"/>
                  <a:pt x="103" y="173"/>
                </a:cubicBezTo>
                <a:cubicBezTo>
                  <a:pt x="103" y="178"/>
                  <a:pt x="107" y="182"/>
                  <a:pt x="112" y="182"/>
                </a:cubicBezTo>
                <a:cubicBezTo>
                  <a:pt x="117" y="182"/>
                  <a:pt x="121" y="178"/>
                  <a:pt x="121" y="173"/>
                </a:cubicBezTo>
                <a:lnTo>
                  <a:pt x="121" y="156"/>
                </a:lnTo>
                <a:close/>
                <a:moveTo>
                  <a:pt x="103" y="104"/>
                </a:moveTo>
                <a:cubicBezTo>
                  <a:pt x="103" y="121"/>
                  <a:pt x="103" y="121"/>
                  <a:pt x="103" y="121"/>
                </a:cubicBezTo>
                <a:cubicBezTo>
                  <a:pt x="103" y="127"/>
                  <a:pt x="107" y="130"/>
                  <a:pt x="112" y="130"/>
                </a:cubicBezTo>
                <a:cubicBezTo>
                  <a:pt x="117" y="130"/>
                  <a:pt x="121" y="127"/>
                  <a:pt x="121" y="121"/>
                </a:cubicBezTo>
                <a:cubicBezTo>
                  <a:pt x="121" y="104"/>
                  <a:pt x="121" y="104"/>
                  <a:pt x="121" y="104"/>
                </a:cubicBezTo>
                <a:cubicBezTo>
                  <a:pt x="121" y="99"/>
                  <a:pt x="117" y="95"/>
                  <a:pt x="112" y="95"/>
                </a:cubicBezTo>
                <a:cubicBezTo>
                  <a:pt x="107" y="95"/>
                  <a:pt x="103" y="99"/>
                  <a:pt x="103" y="104"/>
                </a:cubicBezTo>
                <a:close/>
                <a:moveTo>
                  <a:pt x="52" y="43"/>
                </a:moveTo>
                <a:cubicBezTo>
                  <a:pt x="52" y="61"/>
                  <a:pt x="52" y="61"/>
                  <a:pt x="52" y="61"/>
                </a:cubicBezTo>
                <a:cubicBezTo>
                  <a:pt x="103" y="61"/>
                  <a:pt x="103" y="61"/>
                  <a:pt x="103" y="61"/>
                </a:cubicBezTo>
                <a:cubicBezTo>
                  <a:pt x="103" y="43"/>
                  <a:pt x="103" y="43"/>
                  <a:pt x="103" y="43"/>
                </a:cubicBezTo>
                <a:lnTo>
                  <a:pt x="52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" name="Freeform 41"/>
          <p:cNvSpPr>
            <a:spLocks noEditPoints="1"/>
          </p:cNvSpPr>
          <p:nvPr/>
        </p:nvSpPr>
        <p:spPr bwMode="auto">
          <a:xfrm>
            <a:off x="6304504" y="5484262"/>
            <a:ext cx="461514" cy="479612"/>
          </a:xfrm>
          <a:custGeom>
            <a:avLst/>
            <a:gdLst>
              <a:gd name="T0" fmla="*/ 493 w 502"/>
              <a:gd name="T1" fmla="*/ 519 h 519"/>
              <a:gd name="T2" fmla="*/ 467 w 502"/>
              <a:gd name="T3" fmla="*/ 225 h 519"/>
              <a:gd name="T4" fmla="*/ 433 w 502"/>
              <a:gd name="T5" fmla="*/ 173 h 519"/>
              <a:gd name="T6" fmla="*/ 389 w 502"/>
              <a:gd name="T7" fmla="*/ 191 h 519"/>
              <a:gd name="T8" fmla="*/ 364 w 502"/>
              <a:gd name="T9" fmla="*/ 165 h 519"/>
              <a:gd name="T10" fmla="*/ 320 w 502"/>
              <a:gd name="T11" fmla="*/ 87 h 519"/>
              <a:gd name="T12" fmla="*/ 260 w 502"/>
              <a:gd name="T13" fmla="*/ 35 h 519"/>
              <a:gd name="T14" fmla="*/ 242 w 502"/>
              <a:gd name="T15" fmla="*/ 35 h 519"/>
              <a:gd name="T16" fmla="*/ 182 w 502"/>
              <a:gd name="T17" fmla="*/ 87 h 519"/>
              <a:gd name="T18" fmla="*/ 138 w 502"/>
              <a:gd name="T19" fmla="*/ 165 h 519"/>
              <a:gd name="T20" fmla="*/ 113 w 502"/>
              <a:gd name="T21" fmla="*/ 156 h 519"/>
              <a:gd name="T22" fmla="*/ 69 w 502"/>
              <a:gd name="T23" fmla="*/ 139 h 519"/>
              <a:gd name="T24" fmla="*/ 35 w 502"/>
              <a:gd name="T25" fmla="*/ 191 h 519"/>
              <a:gd name="T26" fmla="*/ 9 w 502"/>
              <a:gd name="T27" fmla="*/ 519 h 519"/>
              <a:gd name="T28" fmla="*/ 485 w 502"/>
              <a:gd name="T29" fmla="*/ 242 h 519"/>
              <a:gd name="T30" fmla="*/ 312 w 502"/>
              <a:gd name="T31" fmla="*/ 199 h 519"/>
              <a:gd name="T32" fmla="*/ 320 w 502"/>
              <a:gd name="T33" fmla="*/ 485 h 519"/>
              <a:gd name="T34" fmla="*/ 286 w 502"/>
              <a:gd name="T35" fmla="*/ 121 h 519"/>
              <a:gd name="T36" fmla="*/ 277 w 502"/>
              <a:gd name="T37" fmla="*/ 164 h 519"/>
              <a:gd name="T38" fmla="*/ 294 w 502"/>
              <a:gd name="T39" fmla="*/ 199 h 519"/>
              <a:gd name="T40" fmla="*/ 277 w 502"/>
              <a:gd name="T41" fmla="*/ 199 h 519"/>
              <a:gd name="T42" fmla="*/ 260 w 502"/>
              <a:gd name="T43" fmla="*/ 95 h 519"/>
              <a:gd name="T44" fmla="*/ 242 w 502"/>
              <a:gd name="T45" fmla="*/ 130 h 519"/>
              <a:gd name="T46" fmla="*/ 251 w 502"/>
              <a:gd name="T47" fmla="*/ 173 h 519"/>
              <a:gd name="T48" fmla="*/ 251 w 502"/>
              <a:gd name="T49" fmla="*/ 191 h 519"/>
              <a:gd name="T50" fmla="*/ 242 w 502"/>
              <a:gd name="T51" fmla="*/ 476 h 519"/>
              <a:gd name="T52" fmla="*/ 225 w 502"/>
              <a:gd name="T53" fmla="*/ 130 h 519"/>
              <a:gd name="T54" fmla="*/ 208 w 502"/>
              <a:gd name="T55" fmla="*/ 130 h 519"/>
              <a:gd name="T56" fmla="*/ 225 w 502"/>
              <a:gd name="T57" fmla="*/ 476 h 519"/>
              <a:gd name="T58" fmla="*/ 173 w 502"/>
              <a:gd name="T59" fmla="*/ 199 h 519"/>
              <a:gd name="T60" fmla="*/ 182 w 502"/>
              <a:gd name="T61" fmla="*/ 485 h 519"/>
              <a:gd name="T62" fmla="*/ 43 w 502"/>
              <a:gd name="T63" fmla="*/ 208 h 519"/>
              <a:gd name="T64" fmla="*/ 17 w 502"/>
              <a:gd name="T65" fmla="*/ 502 h 519"/>
              <a:gd name="T66" fmla="*/ 43 w 502"/>
              <a:gd name="T67" fmla="*/ 242 h 519"/>
              <a:gd name="T68" fmla="*/ 121 w 502"/>
              <a:gd name="T69" fmla="*/ 234 h 519"/>
              <a:gd name="T70" fmla="*/ 35 w 502"/>
              <a:gd name="T71" fmla="*/ 268 h 519"/>
              <a:gd name="T72" fmla="*/ 121 w 502"/>
              <a:gd name="T73" fmla="*/ 303 h 519"/>
              <a:gd name="T74" fmla="*/ 43 w 502"/>
              <a:gd name="T75" fmla="*/ 294 h 519"/>
              <a:gd name="T76" fmla="*/ 113 w 502"/>
              <a:gd name="T77" fmla="*/ 346 h 519"/>
              <a:gd name="T78" fmla="*/ 113 w 502"/>
              <a:gd name="T79" fmla="*/ 329 h 519"/>
              <a:gd name="T80" fmla="*/ 43 w 502"/>
              <a:gd name="T81" fmla="*/ 381 h 519"/>
              <a:gd name="T82" fmla="*/ 121 w 502"/>
              <a:gd name="T83" fmla="*/ 372 h 519"/>
              <a:gd name="T84" fmla="*/ 35 w 502"/>
              <a:gd name="T85" fmla="*/ 407 h 519"/>
              <a:gd name="T86" fmla="*/ 121 w 502"/>
              <a:gd name="T87" fmla="*/ 442 h 519"/>
              <a:gd name="T88" fmla="*/ 43 w 502"/>
              <a:gd name="T89" fmla="*/ 433 h 519"/>
              <a:gd name="T90" fmla="*/ 113 w 502"/>
              <a:gd name="T91" fmla="*/ 485 h 519"/>
              <a:gd name="T92" fmla="*/ 113 w 502"/>
              <a:gd name="T93" fmla="*/ 467 h 519"/>
              <a:gd name="T94" fmla="*/ 389 w 502"/>
              <a:gd name="T95" fmla="*/ 277 h 519"/>
              <a:gd name="T96" fmla="*/ 467 w 502"/>
              <a:gd name="T97" fmla="*/ 268 h 519"/>
              <a:gd name="T98" fmla="*/ 381 w 502"/>
              <a:gd name="T99" fmla="*/ 303 h 519"/>
              <a:gd name="T100" fmla="*/ 467 w 502"/>
              <a:gd name="T101" fmla="*/ 338 h 519"/>
              <a:gd name="T102" fmla="*/ 389 w 502"/>
              <a:gd name="T103" fmla="*/ 329 h 519"/>
              <a:gd name="T104" fmla="*/ 459 w 502"/>
              <a:gd name="T105" fmla="*/ 381 h 519"/>
              <a:gd name="T106" fmla="*/ 459 w 502"/>
              <a:gd name="T107" fmla="*/ 364 h 519"/>
              <a:gd name="T108" fmla="*/ 389 w 502"/>
              <a:gd name="T109" fmla="*/ 416 h 519"/>
              <a:gd name="T110" fmla="*/ 467 w 502"/>
              <a:gd name="T111" fmla="*/ 407 h 519"/>
              <a:gd name="T112" fmla="*/ 381 w 502"/>
              <a:gd name="T113" fmla="*/ 442 h 519"/>
              <a:gd name="T114" fmla="*/ 467 w 502"/>
              <a:gd name="T115" fmla="*/ 476 h 519"/>
              <a:gd name="T116" fmla="*/ 389 w 502"/>
              <a:gd name="T117" fmla="*/ 467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02" h="519">
                <a:moveTo>
                  <a:pt x="9" y="519"/>
                </a:moveTo>
                <a:cubicBezTo>
                  <a:pt x="147" y="519"/>
                  <a:pt x="147" y="519"/>
                  <a:pt x="147" y="519"/>
                </a:cubicBezTo>
                <a:cubicBezTo>
                  <a:pt x="355" y="519"/>
                  <a:pt x="355" y="519"/>
                  <a:pt x="355" y="519"/>
                </a:cubicBezTo>
                <a:cubicBezTo>
                  <a:pt x="493" y="519"/>
                  <a:pt x="493" y="519"/>
                  <a:pt x="493" y="519"/>
                </a:cubicBezTo>
                <a:cubicBezTo>
                  <a:pt x="498" y="519"/>
                  <a:pt x="502" y="516"/>
                  <a:pt x="502" y="511"/>
                </a:cubicBezTo>
                <a:cubicBezTo>
                  <a:pt x="502" y="234"/>
                  <a:pt x="502" y="234"/>
                  <a:pt x="502" y="234"/>
                </a:cubicBezTo>
                <a:cubicBezTo>
                  <a:pt x="502" y="229"/>
                  <a:pt x="498" y="225"/>
                  <a:pt x="493" y="225"/>
                </a:cubicBezTo>
                <a:cubicBezTo>
                  <a:pt x="467" y="225"/>
                  <a:pt x="467" y="225"/>
                  <a:pt x="467" y="225"/>
                </a:cubicBezTo>
                <a:cubicBezTo>
                  <a:pt x="467" y="199"/>
                  <a:pt x="467" y="199"/>
                  <a:pt x="467" y="199"/>
                </a:cubicBezTo>
                <a:cubicBezTo>
                  <a:pt x="467" y="194"/>
                  <a:pt x="463" y="191"/>
                  <a:pt x="459" y="191"/>
                </a:cubicBezTo>
                <a:cubicBezTo>
                  <a:pt x="433" y="191"/>
                  <a:pt x="433" y="191"/>
                  <a:pt x="433" y="191"/>
                </a:cubicBezTo>
                <a:cubicBezTo>
                  <a:pt x="433" y="173"/>
                  <a:pt x="433" y="173"/>
                  <a:pt x="433" y="173"/>
                </a:cubicBezTo>
                <a:cubicBezTo>
                  <a:pt x="433" y="168"/>
                  <a:pt x="429" y="165"/>
                  <a:pt x="424" y="165"/>
                </a:cubicBezTo>
                <a:cubicBezTo>
                  <a:pt x="419" y="165"/>
                  <a:pt x="415" y="168"/>
                  <a:pt x="415" y="173"/>
                </a:cubicBezTo>
                <a:cubicBezTo>
                  <a:pt x="415" y="191"/>
                  <a:pt x="415" y="191"/>
                  <a:pt x="415" y="191"/>
                </a:cubicBezTo>
                <a:cubicBezTo>
                  <a:pt x="389" y="191"/>
                  <a:pt x="389" y="191"/>
                  <a:pt x="389" y="191"/>
                </a:cubicBezTo>
                <a:cubicBezTo>
                  <a:pt x="385" y="191"/>
                  <a:pt x="381" y="194"/>
                  <a:pt x="381" y="199"/>
                </a:cubicBezTo>
                <a:cubicBezTo>
                  <a:pt x="381" y="225"/>
                  <a:pt x="381" y="225"/>
                  <a:pt x="381" y="225"/>
                </a:cubicBezTo>
                <a:cubicBezTo>
                  <a:pt x="364" y="225"/>
                  <a:pt x="364" y="225"/>
                  <a:pt x="364" y="225"/>
                </a:cubicBezTo>
                <a:cubicBezTo>
                  <a:pt x="364" y="165"/>
                  <a:pt x="364" y="165"/>
                  <a:pt x="364" y="165"/>
                </a:cubicBezTo>
                <a:cubicBezTo>
                  <a:pt x="364" y="160"/>
                  <a:pt x="360" y="156"/>
                  <a:pt x="355" y="156"/>
                </a:cubicBezTo>
                <a:cubicBezTo>
                  <a:pt x="329" y="156"/>
                  <a:pt x="329" y="156"/>
                  <a:pt x="329" y="156"/>
                </a:cubicBezTo>
                <a:cubicBezTo>
                  <a:pt x="329" y="95"/>
                  <a:pt x="329" y="95"/>
                  <a:pt x="329" y="95"/>
                </a:cubicBezTo>
                <a:cubicBezTo>
                  <a:pt x="329" y="91"/>
                  <a:pt x="325" y="87"/>
                  <a:pt x="320" y="87"/>
                </a:cubicBezTo>
                <a:cubicBezTo>
                  <a:pt x="294" y="87"/>
                  <a:pt x="294" y="87"/>
                  <a:pt x="294" y="87"/>
                </a:cubicBezTo>
                <a:cubicBezTo>
                  <a:pt x="294" y="43"/>
                  <a:pt x="294" y="43"/>
                  <a:pt x="294" y="43"/>
                </a:cubicBezTo>
                <a:cubicBezTo>
                  <a:pt x="294" y="39"/>
                  <a:pt x="290" y="35"/>
                  <a:pt x="286" y="35"/>
                </a:cubicBezTo>
                <a:cubicBezTo>
                  <a:pt x="260" y="35"/>
                  <a:pt x="260" y="35"/>
                  <a:pt x="260" y="35"/>
                </a:cubicBezTo>
                <a:cubicBezTo>
                  <a:pt x="260" y="9"/>
                  <a:pt x="260" y="9"/>
                  <a:pt x="260" y="9"/>
                </a:cubicBezTo>
                <a:cubicBezTo>
                  <a:pt x="260" y="4"/>
                  <a:pt x="256" y="0"/>
                  <a:pt x="251" y="0"/>
                </a:cubicBezTo>
                <a:cubicBezTo>
                  <a:pt x="246" y="0"/>
                  <a:pt x="242" y="4"/>
                  <a:pt x="242" y="9"/>
                </a:cubicBezTo>
                <a:cubicBezTo>
                  <a:pt x="242" y="35"/>
                  <a:pt x="242" y="35"/>
                  <a:pt x="242" y="35"/>
                </a:cubicBezTo>
                <a:cubicBezTo>
                  <a:pt x="216" y="35"/>
                  <a:pt x="216" y="35"/>
                  <a:pt x="216" y="35"/>
                </a:cubicBezTo>
                <a:cubicBezTo>
                  <a:pt x="212" y="35"/>
                  <a:pt x="208" y="39"/>
                  <a:pt x="208" y="43"/>
                </a:cubicBezTo>
                <a:cubicBezTo>
                  <a:pt x="208" y="87"/>
                  <a:pt x="208" y="87"/>
                  <a:pt x="208" y="87"/>
                </a:cubicBezTo>
                <a:cubicBezTo>
                  <a:pt x="182" y="87"/>
                  <a:pt x="182" y="87"/>
                  <a:pt x="182" y="87"/>
                </a:cubicBezTo>
                <a:cubicBezTo>
                  <a:pt x="177" y="87"/>
                  <a:pt x="173" y="91"/>
                  <a:pt x="173" y="95"/>
                </a:cubicBezTo>
                <a:cubicBezTo>
                  <a:pt x="173" y="156"/>
                  <a:pt x="173" y="156"/>
                  <a:pt x="173" y="156"/>
                </a:cubicBezTo>
                <a:cubicBezTo>
                  <a:pt x="147" y="156"/>
                  <a:pt x="147" y="156"/>
                  <a:pt x="147" y="156"/>
                </a:cubicBezTo>
                <a:cubicBezTo>
                  <a:pt x="142" y="156"/>
                  <a:pt x="138" y="160"/>
                  <a:pt x="138" y="165"/>
                </a:cubicBezTo>
                <a:cubicBezTo>
                  <a:pt x="138" y="191"/>
                  <a:pt x="138" y="191"/>
                  <a:pt x="138" y="191"/>
                </a:cubicBezTo>
                <a:cubicBezTo>
                  <a:pt x="121" y="191"/>
                  <a:pt x="121" y="191"/>
                  <a:pt x="121" y="191"/>
                </a:cubicBezTo>
                <a:cubicBezTo>
                  <a:pt x="121" y="165"/>
                  <a:pt x="121" y="165"/>
                  <a:pt x="121" y="165"/>
                </a:cubicBezTo>
                <a:cubicBezTo>
                  <a:pt x="121" y="160"/>
                  <a:pt x="117" y="156"/>
                  <a:pt x="113" y="156"/>
                </a:cubicBezTo>
                <a:cubicBezTo>
                  <a:pt x="87" y="156"/>
                  <a:pt x="87" y="156"/>
                  <a:pt x="87" y="156"/>
                </a:cubicBezTo>
                <a:cubicBezTo>
                  <a:pt x="87" y="139"/>
                  <a:pt x="87" y="139"/>
                  <a:pt x="87" y="139"/>
                </a:cubicBezTo>
                <a:cubicBezTo>
                  <a:pt x="87" y="134"/>
                  <a:pt x="83" y="130"/>
                  <a:pt x="78" y="130"/>
                </a:cubicBezTo>
                <a:cubicBezTo>
                  <a:pt x="73" y="130"/>
                  <a:pt x="69" y="134"/>
                  <a:pt x="69" y="139"/>
                </a:cubicBezTo>
                <a:cubicBezTo>
                  <a:pt x="69" y="156"/>
                  <a:pt x="69" y="156"/>
                  <a:pt x="69" y="156"/>
                </a:cubicBezTo>
                <a:cubicBezTo>
                  <a:pt x="43" y="156"/>
                  <a:pt x="43" y="156"/>
                  <a:pt x="43" y="156"/>
                </a:cubicBezTo>
                <a:cubicBezTo>
                  <a:pt x="39" y="156"/>
                  <a:pt x="35" y="160"/>
                  <a:pt x="35" y="165"/>
                </a:cubicBezTo>
                <a:cubicBezTo>
                  <a:pt x="35" y="191"/>
                  <a:pt x="35" y="191"/>
                  <a:pt x="35" y="191"/>
                </a:cubicBezTo>
                <a:cubicBezTo>
                  <a:pt x="9" y="191"/>
                  <a:pt x="9" y="191"/>
                  <a:pt x="9" y="191"/>
                </a:cubicBezTo>
                <a:cubicBezTo>
                  <a:pt x="4" y="191"/>
                  <a:pt x="0" y="194"/>
                  <a:pt x="0" y="199"/>
                </a:cubicBezTo>
                <a:cubicBezTo>
                  <a:pt x="0" y="511"/>
                  <a:pt x="0" y="511"/>
                  <a:pt x="0" y="511"/>
                </a:cubicBezTo>
                <a:cubicBezTo>
                  <a:pt x="0" y="516"/>
                  <a:pt x="4" y="519"/>
                  <a:pt x="9" y="519"/>
                </a:cubicBezTo>
                <a:close/>
                <a:moveTo>
                  <a:pt x="364" y="242"/>
                </a:moveTo>
                <a:cubicBezTo>
                  <a:pt x="389" y="242"/>
                  <a:pt x="389" y="242"/>
                  <a:pt x="389" y="242"/>
                </a:cubicBezTo>
                <a:cubicBezTo>
                  <a:pt x="459" y="242"/>
                  <a:pt x="459" y="242"/>
                  <a:pt x="459" y="242"/>
                </a:cubicBezTo>
                <a:cubicBezTo>
                  <a:pt x="485" y="242"/>
                  <a:pt x="485" y="242"/>
                  <a:pt x="485" y="242"/>
                </a:cubicBezTo>
                <a:cubicBezTo>
                  <a:pt x="485" y="502"/>
                  <a:pt x="485" y="502"/>
                  <a:pt x="485" y="502"/>
                </a:cubicBezTo>
                <a:cubicBezTo>
                  <a:pt x="364" y="502"/>
                  <a:pt x="364" y="502"/>
                  <a:pt x="364" y="502"/>
                </a:cubicBezTo>
                <a:lnTo>
                  <a:pt x="364" y="242"/>
                </a:lnTo>
                <a:close/>
                <a:moveTo>
                  <a:pt x="312" y="199"/>
                </a:moveTo>
                <a:cubicBezTo>
                  <a:pt x="312" y="194"/>
                  <a:pt x="315" y="191"/>
                  <a:pt x="320" y="191"/>
                </a:cubicBezTo>
                <a:cubicBezTo>
                  <a:pt x="325" y="191"/>
                  <a:pt x="329" y="194"/>
                  <a:pt x="329" y="199"/>
                </a:cubicBezTo>
                <a:cubicBezTo>
                  <a:pt x="329" y="476"/>
                  <a:pt x="329" y="476"/>
                  <a:pt x="329" y="476"/>
                </a:cubicBezTo>
                <a:cubicBezTo>
                  <a:pt x="329" y="481"/>
                  <a:pt x="325" y="485"/>
                  <a:pt x="320" y="485"/>
                </a:cubicBezTo>
                <a:cubicBezTo>
                  <a:pt x="315" y="485"/>
                  <a:pt x="312" y="481"/>
                  <a:pt x="312" y="476"/>
                </a:cubicBezTo>
                <a:lnTo>
                  <a:pt x="312" y="199"/>
                </a:lnTo>
                <a:close/>
                <a:moveTo>
                  <a:pt x="277" y="130"/>
                </a:moveTo>
                <a:cubicBezTo>
                  <a:pt x="277" y="125"/>
                  <a:pt x="281" y="121"/>
                  <a:pt x="286" y="121"/>
                </a:cubicBezTo>
                <a:cubicBezTo>
                  <a:pt x="290" y="121"/>
                  <a:pt x="294" y="125"/>
                  <a:pt x="294" y="130"/>
                </a:cubicBezTo>
                <a:cubicBezTo>
                  <a:pt x="294" y="164"/>
                  <a:pt x="294" y="164"/>
                  <a:pt x="294" y="164"/>
                </a:cubicBezTo>
                <a:cubicBezTo>
                  <a:pt x="294" y="169"/>
                  <a:pt x="290" y="173"/>
                  <a:pt x="286" y="173"/>
                </a:cubicBezTo>
                <a:cubicBezTo>
                  <a:pt x="281" y="173"/>
                  <a:pt x="277" y="169"/>
                  <a:pt x="277" y="164"/>
                </a:cubicBezTo>
                <a:lnTo>
                  <a:pt x="277" y="130"/>
                </a:lnTo>
                <a:close/>
                <a:moveTo>
                  <a:pt x="277" y="199"/>
                </a:moveTo>
                <a:cubicBezTo>
                  <a:pt x="277" y="194"/>
                  <a:pt x="281" y="191"/>
                  <a:pt x="286" y="191"/>
                </a:cubicBezTo>
                <a:cubicBezTo>
                  <a:pt x="290" y="191"/>
                  <a:pt x="294" y="194"/>
                  <a:pt x="294" y="199"/>
                </a:cubicBezTo>
                <a:cubicBezTo>
                  <a:pt x="294" y="476"/>
                  <a:pt x="294" y="476"/>
                  <a:pt x="294" y="476"/>
                </a:cubicBezTo>
                <a:cubicBezTo>
                  <a:pt x="294" y="481"/>
                  <a:pt x="290" y="485"/>
                  <a:pt x="286" y="485"/>
                </a:cubicBezTo>
                <a:cubicBezTo>
                  <a:pt x="281" y="485"/>
                  <a:pt x="277" y="481"/>
                  <a:pt x="277" y="476"/>
                </a:cubicBezTo>
                <a:lnTo>
                  <a:pt x="277" y="199"/>
                </a:lnTo>
                <a:close/>
                <a:moveTo>
                  <a:pt x="242" y="78"/>
                </a:moveTo>
                <a:cubicBezTo>
                  <a:pt x="242" y="73"/>
                  <a:pt x="246" y="69"/>
                  <a:pt x="251" y="69"/>
                </a:cubicBezTo>
                <a:cubicBezTo>
                  <a:pt x="256" y="69"/>
                  <a:pt x="260" y="73"/>
                  <a:pt x="260" y="78"/>
                </a:cubicBezTo>
                <a:cubicBezTo>
                  <a:pt x="260" y="95"/>
                  <a:pt x="260" y="95"/>
                  <a:pt x="260" y="95"/>
                </a:cubicBezTo>
                <a:cubicBezTo>
                  <a:pt x="260" y="100"/>
                  <a:pt x="256" y="104"/>
                  <a:pt x="251" y="104"/>
                </a:cubicBezTo>
                <a:cubicBezTo>
                  <a:pt x="246" y="104"/>
                  <a:pt x="242" y="100"/>
                  <a:pt x="242" y="95"/>
                </a:cubicBezTo>
                <a:lnTo>
                  <a:pt x="242" y="78"/>
                </a:lnTo>
                <a:close/>
                <a:moveTo>
                  <a:pt x="242" y="130"/>
                </a:moveTo>
                <a:cubicBezTo>
                  <a:pt x="242" y="125"/>
                  <a:pt x="246" y="121"/>
                  <a:pt x="251" y="121"/>
                </a:cubicBezTo>
                <a:cubicBezTo>
                  <a:pt x="256" y="121"/>
                  <a:pt x="260" y="125"/>
                  <a:pt x="260" y="130"/>
                </a:cubicBezTo>
                <a:cubicBezTo>
                  <a:pt x="260" y="164"/>
                  <a:pt x="260" y="164"/>
                  <a:pt x="260" y="164"/>
                </a:cubicBezTo>
                <a:cubicBezTo>
                  <a:pt x="260" y="169"/>
                  <a:pt x="256" y="173"/>
                  <a:pt x="251" y="173"/>
                </a:cubicBezTo>
                <a:cubicBezTo>
                  <a:pt x="246" y="173"/>
                  <a:pt x="242" y="169"/>
                  <a:pt x="242" y="164"/>
                </a:cubicBezTo>
                <a:lnTo>
                  <a:pt x="242" y="130"/>
                </a:lnTo>
                <a:close/>
                <a:moveTo>
                  <a:pt x="242" y="199"/>
                </a:moveTo>
                <a:cubicBezTo>
                  <a:pt x="242" y="194"/>
                  <a:pt x="246" y="191"/>
                  <a:pt x="251" y="191"/>
                </a:cubicBezTo>
                <a:cubicBezTo>
                  <a:pt x="256" y="191"/>
                  <a:pt x="260" y="194"/>
                  <a:pt x="260" y="199"/>
                </a:cubicBezTo>
                <a:cubicBezTo>
                  <a:pt x="260" y="476"/>
                  <a:pt x="260" y="476"/>
                  <a:pt x="260" y="476"/>
                </a:cubicBezTo>
                <a:cubicBezTo>
                  <a:pt x="260" y="481"/>
                  <a:pt x="256" y="485"/>
                  <a:pt x="251" y="485"/>
                </a:cubicBezTo>
                <a:cubicBezTo>
                  <a:pt x="246" y="485"/>
                  <a:pt x="242" y="481"/>
                  <a:pt x="242" y="476"/>
                </a:cubicBezTo>
                <a:lnTo>
                  <a:pt x="242" y="199"/>
                </a:lnTo>
                <a:close/>
                <a:moveTo>
                  <a:pt x="208" y="130"/>
                </a:moveTo>
                <a:cubicBezTo>
                  <a:pt x="208" y="125"/>
                  <a:pt x="212" y="121"/>
                  <a:pt x="216" y="121"/>
                </a:cubicBezTo>
                <a:cubicBezTo>
                  <a:pt x="221" y="121"/>
                  <a:pt x="225" y="125"/>
                  <a:pt x="225" y="130"/>
                </a:cubicBezTo>
                <a:cubicBezTo>
                  <a:pt x="225" y="164"/>
                  <a:pt x="225" y="164"/>
                  <a:pt x="225" y="164"/>
                </a:cubicBezTo>
                <a:cubicBezTo>
                  <a:pt x="225" y="169"/>
                  <a:pt x="221" y="173"/>
                  <a:pt x="216" y="173"/>
                </a:cubicBezTo>
                <a:cubicBezTo>
                  <a:pt x="212" y="173"/>
                  <a:pt x="208" y="169"/>
                  <a:pt x="208" y="164"/>
                </a:cubicBezTo>
                <a:lnTo>
                  <a:pt x="208" y="130"/>
                </a:lnTo>
                <a:close/>
                <a:moveTo>
                  <a:pt x="208" y="199"/>
                </a:moveTo>
                <a:cubicBezTo>
                  <a:pt x="208" y="194"/>
                  <a:pt x="212" y="191"/>
                  <a:pt x="216" y="191"/>
                </a:cubicBezTo>
                <a:cubicBezTo>
                  <a:pt x="221" y="191"/>
                  <a:pt x="225" y="194"/>
                  <a:pt x="225" y="199"/>
                </a:cubicBezTo>
                <a:cubicBezTo>
                  <a:pt x="225" y="476"/>
                  <a:pt x="225" y="476"/>
                  <a:pt x="225" y="476"/>
                </a:cubicBezTo>
                <a:cubicBezTo>
                  <a:pt x="225" y="481"/>
                  <a:pt x="221" y="485"/>
                  <a:pt x="216" y="485"/>
                </a:cubicBezTo>
                <a:cubicBezTo>
                  <a:pt x="212" y="485"/>
                  <a:pt x="208" y="481"/>
                  <a:pt x="208" y="476"/>
                </a:cubicBezTo>
                <a:lnTo>
                  <a:pt x="208" y="199"/>
                </a:lnTo>
                <a:close/>
                <a:moveTo>
                  <a:pt x="173" y="199"/>
                </a:moveTo>
                <a:cubicBezTo>
                  <a:pt x="173" y="194"/>
                  <a:pt x="177" y="191"/>
                  <a:pt x="182" y="191"/>
                </a:cubicBezTo>
                <a:cubicBezTo>
                  <a:pt x="187" y="191"/>
                  <a:pt x="190" y="194"/>
                  <a:pt x="190" y="199"/>
                </a:cubicBezTo>
                <a:cubicBezTo>
                  <a:pt x="190" y="476"/>
                  <a:pt x="190" y="476"/>
                  <a:pt x="190" y="476"/>
                </a:cubicBezTo>
                <a:cubicBezTo>
                  <a:pt x="190" y="481"/>
                  <a:pt x="187" y="485"/>
                  <a:pt x="182" y="485"/>
                </a:cubicBezTo>
                <a:cubicBezTo>
                  <a:pt x="177" y="485"/>
                  <a:pt x="173" y="481"/>
                  <a:pt x="173" y="476"/>
                </a:cubicBezTo>
                <a:lnTo>
                  <a:pt x="173" y="199"/>
                </a:lnTo>
                <a:close/>
                <a:moveTo>
                  <a:pt x="17" y="208"/>
                </a:moveTo>
                <a:cubicBezTo>
                  <a:pt x="43" y="208"/>
                  <a:pt x="43" y="208"/>
                  <a:pt x="43" y="208"/>
                </a:cubicBezTo>
                <a:cubicBezTo>
                  <a:pt x="113" y="208"/>
                  <a:pt x="113" y="208"/>
                  <a:pt x="113" y="208"/>
                </a:cubicBezTo>
                <a:cubicBezTo>
                  <a:pt x="138" y="208"/>
                  <a:pt x="138" y="208"/>
                  <a:pt x="138" y="208"/>
                </a:cubicBezTo>
                <a:cubicBezTo>
                  <a:pt x="138" y="502"/>
                  <a:pt x="138" y="502"/>
                  <a:pt x="138" y="502"/>
                </a:cubicBezTo>
                <a:cubicBezTo>
                  <a:pt x="17" y="502"/>
                  <a:pt x="17" y="502"/>
                  <a:pt x="17" y="502"/>
                </a:cubicBezTo>
                <a:lnTo>
                  <a:pt x="17" y="208"/>
                </a:lnTo>
                <a:close/>
                <a:moveTo>
                  <a:pt x="121" y="234"/>
                </a:moveTo>
                <a:cubicBezTo>
                  <a:pt x="121" y="239"/>
                  <a:pt x="117" y="242"/>
                  <a:pt x="113" y="242"/>
                </a:cubicBezTo>
                <a:cubicBezTo>
                  <a:pt x="43" y="242"/>
                  <a:pt x="43" y="242"/>
                  <a:pt x="43" y="242"/>
                </a:cubicBezTo>
                <a:cubicBezTo>
                  <a:pt x="39" y="242"/>
                  <a:pt x="35" y="239"/>
                  <a:pt x="35" y="234"/>
                </a:cubicBezTo>
                <a:cubicBezTo>
                  <a:pt x="35" y="229"/>
                  <a:pt x="39" y="225"/>
                  <a:pt x="43" y="225"/>
                </a:cubicBezTo>
                <a:cubicBezTo>
                  <a:pt x="113" y="225"/>
                  <a:pt x="113" y="225"/>
                  <a:pt x="113" y="225"/>
                </a:cubicBezTo>
                <a:cubicBezTo>
                  <a:pt x="117" y="225"/>
                  <a:pt x="121" y="229"/>
                  <a:pt x="121" y="234"/>
                </a:cubicBezTo>
                <a:close/>
                <a:moveTo>
                  <a:pt x="121" y="268"/>
                </a:moveTo>
                <a:cubicBezTo>
                  <a:pt x="121" y="273"/>
                  <a:pt x="117" y="277"/>
                  <a:pt x="113" y="277"/>
                </a:cubicBezTo>
                <a:cubicBezTo>
                  <a:pt x="43" y="277"/>
                  <a:pt x="43" y="277"/>
                  <a:pt x="43" y="277"/>
                </a:cubicBezTo>
                <a:cubicBezTo>
                  <a:pt x="39" y="277"/>
                  <a:pt x="35" y="273"/>
                  <a:pt x="35" y="268"/>
                </a:cubicBezTo>
                <a:cubicBezTo>
                  <a:pt x="35" y="264"/>
                  <a:pt x="39" y="260"/>
                  <a:pt x="43" y="260"/>
                </a:cubicBezTo>
                <a:cubicBezTo>
                  <a:pt x="113" y="260"/>
                  <a:pt x="113" y="260"/>
                  <a:pt x="113" y="260"/>
                </a:cubicBezTo>
                <a:cubicBezTo>
                  <a:pt x="117" y="260"/>
                  <a:pt x="121" y="264"/>
                  <a:pt x="121" y="268"/>
                </a:cubicBezTo>
                <a:close/>
                <a:moveTo>
                  <a:pt x="121" y="303"/>
                </a:moveTo>
                <a:cubicBezTo>
                  <a:pt x="121" y="308"/>
                  <a:pt x="117" y="312"/>
                  <a:pt x="113" y="312"/>
                </a:cubicBezTo>
                <a:cubicBezTo>
                  <a:pt x="43" y="312"/>
                  <a:pt x="43" y="312"/>
                  <a:pt x="43" y="312"/>
                </a:cubicBezTo>
                <a:cubicBezTo>
                  <a:pt x="39" y="312"/>
                  <a:pt x="35" y="308"/>
                  <a:pt x="35" y="303"/>
                </a:cubicBezTo>
                <a:cubicBezTo>
                  <a:pt x="35" y="298"/>
                  <a:pt x="39" y="294"/>
                  <a:pt x="43" y="294"/>
                </a:cubicBezTo>
                <a:cubicBezTo>
                  <a:pt x="113" y="294"/>
                  <a:pt x="113" y="294"/>
                  <a:pt x="113" y="294"/>
                </a:cubicBezTo>
                <a:cubicBezTo>
                  <a:pt x="117" y="294"/>
                  <a:pt x="121" y="298"/>
                  <a:pt x="121" y="303"/>
                </a:cubicBezTo>
                <a:close/>
                <a:moveTo>
                  <a:pt x="121" y="338"/>
                </a:moveTo>
                <a:cubicBezTo>
                  <a:pt x="121" y="342"/>
                  <a:pt x="117" y="346"/>
                  <a:pt x="113" y="346"/>
                </a:cubicBezTo>
                <a:cubicBezTo>
                  <a:pt x="43" y="346"/>
                  <a:pt x="43" y="346"/>
                  <a:pt x="43" y="346"/>
                </a:cubicBezTo>
                <a:cubicBezTo>
                  <a:pt x="39" y="346"/>
                  <a:pt x="35" y="342"/>
                  <a:pt x="35" y="338"/>
                </a:cubicBezTo>
                <a:cubicBezTo>
                  <a:pt x="35" y="333"/>
                  <a:pt x="39" y="329"/>
                  <a:pt x="43" y="329"/>
                </a:cubicBezTo>
                <a:cubicBezTo>
                  <a:pt x="113" y="329"/>
                  <a:pt x="113" y="329"/>
                  <a:pt x="113" y="329"/>
                </a:cubicBezTo>
                <a:cubicBezTo>
                  <a:pt x="117" y="329"/>
                  <a:pt x="121" y="333"/>
                  <a:pt x="121" y="338"/>
                </a:cubicBezTo>
                <a:close/>
                <a:moveTo>
                  <a:pt x="121" y="372"/>
                </a:moveTo>
                <a:cubicBezTo>
                  <a:pt x="121" y="377"/>
                  <a:pt x="117" y="381"/>
                  <a:pt x="113" y="381"/>
                </a:cubicBezTo>
                <a:cubicBezTo>
                  <a:pt x="43" y="381"/>
                  <a:pt x="43" y="381"/>
                  <a:pt x="43" y="381"/>
                </a:cubicBezTo>
                <a:cubicBezTo>
                  <a:pt x="39" y="381"/>
                  <a:pt x="35" y="377"/>
                  <a:pt x="35" y="372"/>
                </a:cubicBezTo>
                <a:cubicBezTo>
                  <a:pt x="35" y="367"/>
                  <a:pt x="39" y="364"/>
                  <a:pt x="43" y="364"/>
                </a:cubicBezTo>
                <a:cubicBezTo>
                  <a:pt x="113" y="364"/>
                  <a:pt x="113" y="364"/>
                  <a:pt x="113" y="364"/>
                </a:cubicBezTo>
                <a:cubicBezTo>
                  <a:pt x="117" y="364"/>
                  <a:pt x="121" y="367"/>
                  <a:pt x="121" y="372"/>
                </a:cubicBezTo>
                <a:close/>
                <a:moveTo>
                  <a:pt x="121" y="407"/>
                </a:moveTo>
                <a:cubicBezTo>
                  <a:pt x="121" y="412"/>
                  <a:pt x="117" y="416"/>
                  <a:pt x="113" y="416"/>
                </a:cubicBezTo>
                <a:cubicBezTo>
                  <a:pt x="43" y="416"/>
                  <a:pt x="43" y="416"/>
                  <a:pt x="43" y="416"/>
                </a:cubicBezTo>
                <a:cubicBezTo>
                  <a:pt x="39" y="416"/>
                  <a:pt x="35" y="412"/>
                  <a:pt x="35" y="407"/>
                </a:cubicBezTo>
                <a:cubicBezTo>
                  <a:pt x="35" y="402"/>
                  <a:pt x="39" y="398"/>
                  <a:pt x="43" y="398"/>
                </a:cubicBezTo>
                <a:cubicBezTo>
                  <a:pt x="113" y="398"/>
                  <a:pt x="113" y="398"/>
                  <a:pt x="113" y="398"/>
                </a:cubicBezTo>
                <a:cubicBezTo>
                  <a:pt x="117" y="398"/>
                  <a:pt x="121" y="402"/>
                  <a:pt x="121" y="407"/>
                </a:cubicBezTo>
                <a:close/>
                <a:moveTo>
                  <a:pt x="121" y="442"/>
                </a:moveTo>
                <a:cubicBezTo>
                  <a:pt x="121" y="446"/>
                  <a:pt x="117" y="450"/>
                  <a:pt x="113" y="450"/>
                </a:cubicBezTo>
                <a:cubicBezTo>
                  <a:pt x="43" y="450"/>
                  <a:pt x="43" y="450"/>
                  <a:pt x="43" y="450"/>
                </a:cubicBezTo>
                <a:cubicBezTo>
                  <a:pt x="39" y="450"/>
                  <a:pt x="35" y="446"/>
                  <a:pt x="35" y="442"/>
                </a:cubicBezTo>
                <a:cubicBezTo>
                  <a:pt x="35" y="437"/>
                  <a:pt x="39" y="433"/>
                  <a:pt x="43" y="433"/>
                </a:cubicBezTo>
                <a:cubicBezTo>
                  <a:pt x="113" y="433"/>
                  <a:pt x="113" y="433"/>
                  <a:pt x="113" y="433"/>
                </a:cubicBezTo>
                <a:cubicBezTo>
                  <a:pt x="117" y="433"/>
                  <a:pt x="121" y="437"/>
                  <a:pt x="121" y="442"/>
                </a:cubicBezTo>
                <a:close/>
                <a:moveTo>
                  <a:pt x="121" y="476"/>
                </a:moveTo>
                <a:cubicBezTo>
                  <a:pt x="121" y="481"/>
                  <a:pt x="117" y="485"/>
                  <a:pt x="113" y="485"/>
                </a:cubicBezTo>
                <a:cubicBezTo>
                  <a:pt x="43" y="485"/>
                  <a:pt x="43" y="485"/>
                  <a:pt x="43" y="485"/>
                </a:cubicBezTo>
                <a:cubicBezTo>
                  <a:pt x="39" y="485"/>
                  <a:pt x="35" y="481"/>
                  <a:pt x="35" y="476"/>
                </a:cubicBezTo>
                <a:cubicBezTo>
                  <a:pt x="35" y="471"/>
                  <a:pt x="39" y="467"/>
                  <a:pt x="43" y="467"/>
                </a:cubicBezTo>
                <a:cubicBezTo>
                  <a:pt x="113" y="467"/>
                  <a:pt x="113" y="467"/>
                  <a:pt x="113" y="467"/>
                </a:cubicBezTo>
                <a:cubicBezTo>
                  <a:pt x="117" y="467"/>
                  <a:pt x="121" y="471"/>
                  <a:pt x="121" y="476"/>
                </a:cubicBezTo>
                <a:close/>
                <a:moveTo>
                  <a:pt x="467" y="268"/>
                </a:moveTo>
                <a:cubicBezTo>
                  <a:pt x="467" y="273"/>
                  <a:pt x="463" y="277"/>
                  <a:pt x="459" y="277"/>
                </a:cubicBezTo>
                <a:cubicBezTo>
                  <a:pt x="389" y="277"/>
                  <a:pt x="389" y="277"/>
                  <a:pt x="389" y="277"/>
                </a:cubicBezTo>
                <a:cubicBezTo>
                  <a:pt x="385" y="277"/>
                  <a:pt x="381" y="273"/>
                  <a:pt x="381" y="268"/>
                </a:cubicBezTo>
                <a:cubicBezTo>
                  <a:pt x="381" y="264"/>
                  <a:pt x="385" y="260"/>
                  <a:pt x="389" y="260"/>
                </a:cubicBezTo>
                <a:cubicBezTo>
                  <a:pt x="459" y="260"/>
                  <a:pt x="459" y="260"/>
                  <a:pt x="459" y="260"/>
                </a:cubicBezTo>
                <a:cubicBezTo>
                  <a:pt x="463" y="260"/>
                  <a:pt x="467" y="264"/>
                  <a:pt x="467" y="268"/>
                </a:cubicBezTo>
                <a:close/>
                <a:moveTo>
                  <a:pt x="467" y="303"/>
                </a:moveTo>
                <a:cubicBezTo>
                  <a:pt x="467" y="308"/>
                  <a:pt x="463" y="312"/>
                  <a:pt x="459" y="312"/>
                </a:cubicBezTo>
                <a:cubicBezTo>
                  <a:pt x="389" y="312"/>
                  <a:pt x="389" y="312"/>
                  <a:pt x="389" y="312"/>
                </a:cubicBezTo>
                <a:cubicBezTo>
                  <a:pt x="385" y="312"/>
                  <a:pt x="381" y="308"/>
                  <a:pt x="381" y="303"/>
                </a:cubicBezTo>
                <a:cubicBezTo>
                  <a:pt x="381" y="298"/>
                  <a:pt x="385" y="294"/>
                  <a:pt x="389" y="294"/>
                </a:cubicBezTo>
                <a:cubicBezTo>
                  <a:pt x="459" y="294"/>
                  <a:pt x="459" y="294"/>
                  <a:pt x="459" y="294"/>
                </a:cubicBezTo>
                <a:cubicBezTo>
                  <a:pt x="463" y="294"/>
                  <a:pt x="467" y="298"/>
                  <a:pt x="467" y="303"/>
                </a:cubicBezTo>
                <a:close/>
                <a:moveTo>
                  <a:pt x="467" y="338"/>
                </a:moveTo>
                <a:cubicBezTo>
                  <a:pt x="467" y="342"/>
                  <a:pt x="463" y="346"/>
                  <a:pt x="459" y="346"/>
                </a:cubicBezTo>
                <a:cubicBezTo>
                  <a:pt x="389" y="346"/>
                  <a:pt x="389" y="346"/>
                  <a:pt x="389" y="346"/>
                </a:cubicBezTo>
                <a:cubicBezTo>
                  <a:pt x="385" y="346"/>
                  <a:pt x="381" y="342"/>
                  <a:pt x="381" y="338"/>
                </a:cubicBezTo>
                <a:cubicBezTo>
                  <a:pt x="381" y="333"/>
                  <a:pt x="385" y="329"/>
                  <a:pt x="389" y="329"/>
                </a:cubicBezTo>
                <a:cubicBezTo>
                  <a:pt x="459" y="329"/>
                  <a:pt x="459" y="329"/>
                  <a:pt x="459" y="329"/>
                </a:cubicBezTo>
                <a:cubicBezTo>
                  <a:pt x="463" y="329"/>
                  <a:pt x="467" y="333"/>
                  <a:pt x="467" y="338"/>
                </a:cubicBezTo>
                <a:close/>
                <a:moveTo>
                  <a:pt x="467" y="372"/>
                </a:moveTo>
                <a:cubicBezTo>
                  <a:pt x="467" y="377"/>
                  <a:pt x="463" y="381"/>
                  <a:pt x="459" y="381"/>
                </a:cubicBezTo>
                <a:cubicBezTo>
                  <a:pt x="389" y="381"/>
                  <a:pt x="389" y="381"/>
                  <a:pt x="389" y="381"/>
                </a:cubicBezTo>
                <a:cubicBezTo>
                  <a:pt x="385" y="381"/>
                  <a:pt x="381" y="377"/>
                  <a:pt x="381" y="372"/>
                </a:cubicBezTo>
                <a:cubicBezTo>
                  <a:pt x="381" y="367"/>
                  <a:pt x="385" y="364"/>
                  <a:pt x="389" y="364"/>
                </a:cubicBezTo>
                <a:cubicBezTo>
                  <a:pt x="459" y="364"/>
                  <a:pt x="459" y="364"/>
                  <a:pt x="459" y="364"/>
                </a:cubicBezTo>
                <a:cubicBezTo>
                  <a:pt x="463" y="364"/>
                  <a:pt x="467" y="367"/>
                  <a:pt x="467" y="372"/>
                </a:cubicBezTo>
                <a:close/>
                <a:moveTo>
                  <a:pt x="467" y="407"/>
                </a:moveTo>
                <a:cubicBezTo>
                  <a:pt x="467" y="412"/>
                  <a:pt x="463" y="416"/>
                  <a:pt x="459" y="416"/>
                </a:cubicBezTo>
                <a:cubicBezTo>
                  <a:pt x="389" y="416"/>
                  <a:pt x="389" y="416"/>
                  <a:pt x="389" y="416"/>
                </a:cubicBezTo>
                <a:cubicBezTo>
                  <a:pt x="385" y="416"/>
                  <a:pt x="381" y="412"/>
                  <a:pt x="381" y="407"/>
                </a:cubicBezTo>
                <a:cubicBezTo>
                  <a:pt x="381" y="402"/>
                  <a:pt x="385" y="398"/>
                  <a:pt x="389" y="398"/>
                </a:cubicBezTo>
                <a:cubicBezTo>
                  <a:pt x="459" y="398"/>
                  <a:pt x="459" y="398"/>
                  <a:pt x="459" y="398"/>
                </a:cubicBezTo>
                <a:cubicBezTo>
                  <a:pt x="463" y="398"/>
                  <a:pt x="467" y="402"/>
                  <a:pt x="467" y="407"/>
                </a:cubicBezTo>
                <a:close/>
                <a:moveTo>
                  <a:pt x="467" y="442"/>
                </a:moveTo>
                <a:cubicBezTo>
                  <a:pt x="467" y="446"/>
                  <a:pt x="463" y="450"/>
                  <a:pt x="459" y="450"/>
                </a:cubicBezTo>
                <a:cubicBezTo>
                  <a:pt x="389" y="450"/>
                  <a:pt x="389" y="450"/>
                  <a:pt x="389" y="450"/>
                </a:cubicBezTo>
                <a:cubicBezTo>
                  <a:pt x="385" y="450"/>
                  <a:pt x="381" y="446"/>
                  <a:pt x="381" y="442"/>
                </a:cubicBezTo>
                <a:cubicBezTo>
                  <a:pt x="381" y="437"/>
                  <a:pt x="385" y="433"/>
                  <a:pt x="389" y="433"/>
                </a:cubicBezTo>
                <a:cubicBezTo>
                  <a:pt x="459" y="433"/>
                  <a:pt x="459" y="433"/>
                  <a:pt x="459" y="433"/>
                </a:cubicBezTo>
                <a:cubicBezTo>
                  <a:pt x="463" y="433"/>
                  <a:pt x="467" y="437"/>
                  <a:pt x="467" y="442"/>
                </a:cubicBezTo>
                <a:close/>
                <a:moveTo>
                  <a:pt x="467" y="476"/>
                </a:moveTo>
                <a:cubicBezTo>
                  <a:pt x="467" y="481"/>
                  <a:pt x="463" y="485"/>
                  <a:pt x="459" y="485"/>
                </a:cubicBezTo>
                <a:cubicBezTo>
                  <a:pt x="389" y="485"/>
                  <a:pt x="389" y="485"/>
                  <a:pt x="389" y="485"/>
                </a:cubicBezTo>
                <a:cubicBezTo>
                  <a:pt x="385" y="485"/>
                  <a:pt x="381" y="481"/>
                  <a:pt x="381" y="476"/>
                </a:cubicBezTo>
                <a:cubicBezTo>
                  <a:pt x="381" y="471"/>
                  <a:pt x="385" y="467"/>
                  <a:pt x="389" y="467"/>
                </a:cubicBezTo>
                <a:cubicBezTo>
                  <a:pt x="459" y="467"/>
                  <a:pt x="459" y="467"/>
                  <a:pt x="459" y="467"/>
                </a:cubicBezTo>
                <a:cubicBezTo>
                  <a:pt x="463" y="467"/>
                  <a:pt x="467" y="471"/>
                  <a:pt x="467" y="4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" name="Freeform 42"/>
          <p:cNvSpPr>
            <a:spLocks noEditPoints="1"/>
          </p:cNvSpPr>
          <p:nvPr/>
        </p:nvSpPr>
        <p:spPr bwMode="auto">
          <a:xfrm>
            <a:off x="13084081" y="5484262"/>
            <a:ext cx="479612" cy="479612"/>
          </a:xfrm>
          <a:custGeom>
            <a:avLst/>
            <a:gdLst>
              <a:gd name="T0" fmla="*/ 416 w 519"/>
              <a:gd name="T1" fmla="*/ 268 h 519"/>
              <a:gd name="T2" fmla="*/ 407 w 519"/>
              <a:gd name="T3" fmla="*/ 315 h 519"/>
              <a:gd name="T4" fmla="*/ 407 w 519"/>
              <a:gd name="T5" fmla="*/ 442 h 519"/>
              <a:gd name="T6" fmla="*/ 416 w 519"/>
              <a:gd name="T7" fmla="*/ 375 h 519"/>
              <a:gd name="T8" fmla="*/ 424 w 519"/>
              <a:gd name="T9" fmla="*/ 404 h 519"/>
              <a:gd name="T10" fmla="*/ 424 w 519"/>
              <a:gd name="T11" fmla="*/ 467 h 519"/>
              <a:gd name="T12" fmla="*/ 468 w 519"/>
              <a:gd name="T13" fmla="*/ 234 h 519"/>
              <a:gd name="T14" fmla="*/ 468 w 519"/>
              <a:gd name="T15" fmla="*/ 268 h 519"/>
              <a:gd name="T16" fmla="*/ 459 w 519"/>
              <a:gd name="T17" fmla="*/ 391 h 519"/>
              <a:gd name="T18" fmla="*/ 459 w 519"/>
              <a:gd name="T19" fmla="*/ 366 h 519"/>
              <a:gd name="T20" fmla="*/ 468 w 519"/>
              <a:gd name="T21" fmla="*/ 451 h 519"/>
              <a:gd name="T22" fmla="*/ 476 w 519"/>
              <a:gd name="T23" fmla="*/ 476 h 519"/>
              <a:gd name="T24" fmla="*/ 43 w 519"/>
              <a:gd name="T25" fmla="*/ 346 h 519"/>
              <a:gd name="T26" fmla="*/ 52 w 519"/>
              <a:gd name="T27" fmla="*/ 251 h 519"/>
              <a:gd name="T28" fmla="*/ 52 w 519"/>
              <a:gd name="T29" fmla="*/ 459 h 519"/>
              <a:gd name="T30" fmla="*/ 61 w 519"/>
              <a:gd name="T31" fmla="*/ 294 h 519"/>
              <a:gd name="T32" fmla="*/ 61 w 519"/>
              <a:gd name="T33" fmla="*/ 173 h 519"/>
              <a:gd name="T34" fmla="*/ 104 w 519"/>
              <a:gd name="T35" fmla="*/ 216 h 519"/>
              <a:gd name="T36" fmla="*/ 95 w 519"/>
              <a:gd name="T37" fmla="*/ 173 h 519"/>
              <a:gd name="T38" fmla="*/ 95 w 519"/>
              <a:gd name="T39" fmla="*/ 294 h 519"/>
              <a:gd name="T40" fmla="*/ 104 w 519"/>
              <a:gd name="T41" fmla="*/ 459 h 519"/>
              <a:gd name="T42" fmla="*/ 104 w 519"/>
              <a:gd name="T43" fmla="*/ 407 h 519"/>
              <a:gd name="T44" fmla="*/ 519 w 519"/>
              <a:gd name="T45" fmla="*/ 511 h 519"/>
              <a:gd name="T46" fmla="*/ 0 w 519"/>
              <a:gd name="T47" fmla="*/ 139 h 519"/>
              <a:gd name="T48" fmla="*/ 95 w 519"/>
              <a:gd name="T49" fmla="*/ 69 h 519"/>
              <a:gd name="T50" fmla="*/ 251 w 519"/>
              <a:gd name="T51" fmla="*/ 35 h 519"/>
              <a:gd name="T52" fmla="*/ 381 w 519"/>
              <a:gd name="T53" fmla="*/ 69 h 519"/>
              <a:gd name="T54" fmla="*/ 485 w 519"/>
              <a:gd name="T55" fmla="*/ 173 h 519"/>
              <a:gd name="T56" fmla="*/ 18 w 519"/>
              <a:gd name="T57" fmla="*/ 502 h 519"/>
              <a:gd name="T58" fmla="*/ 191 w 519"/>
              <a:gd name="T59" fmla="*/ 476 h 519"/>
              <a:gd name="T60" fmla="*/ 182 w 519"/>
              <a:gd name="T61" fmla="*/ 416 h 519"/>
              <a:gd name="T62" fmla="*/ 173 w 519"/>
              <a:gd name="T63" fmla="*/ 372 h 519"/>
              <a:gd name="T64" fmla="*/ 173 w 519"/>
              <a:gd name="T65" fmla="*/ 338 h 519"/>
              <a:gd name="T66" fmla="*/ 182 w 519"/>
              <a:gd name="T67" fmla="*/ 294 h 519"/>
              <a:gd name="T68" fmla="*/ 191 w 519"/>
              <a:gd name="T69" fmla="*/ 234 h 519"/>
              <a:gd name="T70" fmla="*/ 191 w 519"/>
              <a:gd name="T71" fmla="*/ 165 h 519"/>
              <a:gd name="T72" fmla="*/ 243 w 519"/>
              <a:gd name="T73" fmla="*/ 476 h 519"/>
              <a:gd name="T74" fmla="*/ 234 w 519"/>
              <a:gd name="T75" fmla="*/ 416 h 519"/>
              <a:gd name="T76" fmla="*/ 225 w 519"/>
              <a:gd name="T77" fmla="*/ 372 h 519"/>
              <a:gd name="T78" fmla="*/ 225 w 519"/>
              <a:gd name="T79" fmla="*/ 338 h 519"/>
              <a:gd name="T80" fmla="*/ 234 w 519"/>
              <a:gd name="T81" fmla="*/ 294 h 519"/>
              <a:gd name="T82" fmla="*/ 243 w 519"/>
              <a:gd name="T83" fmla="*/ 234 h 519"/>
              <a:gd name="T84" fmla="*/ 243 w 519"/>
              <a:gd name="T85" fmla="*/ 165 h 519"/>
              <a:gd name="T86" fmla="*/ 294 w 519"/>
              <a:gd name="T87" fmla="*/ 476 h 519"/>
              <a:gd name="T88" fmla="*/ 286 w 519"/>
              <a:gd name="T89" fmla="*/ 416 h 519"/>
              <a:gd name="T90" fmla="*/ 277 w 519"/>
              <a:gd name="T91" fmla="*/ 372 h 519"/>
              <a:gd name="T92" fmla="*/ 277 w 519"/>
              <a:gd name="T93" fmla="*/ 338 h 519"/>
              <a:gd name="T94" fmla="*/ 286 w 519"/>
              <a:gd name="T95" fmla="*/ 294 h 519"/>
              <a:gd name="T96" fmla="*/ 294 w 519"/>
              <a:gd name="T97" fmla="*/ 234 h 519"/>
              <a:gd name="T98" fmla="*/ 294 w 519"/>
              <a:gd name="T99" fmla="*/ 165 h 519"/>
              <a:gd name="T100" fmla="*/ 346 w 519"/>
              <a:gd name="T101" fmla="*/ 476 h 519"/>
              <a:gd name="T102" fmla="*/ 338 w 519"/>
              <a:gd name="T103" fmla="*/ 416 h 519"/>
              <a:gd name="T104" fmla="*/ 329 w 519"/>
              <a:gd name="T105" fmla="*/ 372 h 519"/>
              <a:gd name="T106" fmla="*/ 329 w 519"/>
              <a:gd name="T107" fmla="*/ 338 h 519"/>
              <a:gd name="T108" fmla="*/ 338 w 519"/>
              <a:gd name="T109" fmla="*/ 294 h 519"/>
              <a:gd name="T110" fmla="*/ 346 w 519"/>
              <a:gd name="T111" fmla="*/ 234 h 519"/>
              <a:gd name="T112" fmla="*/ 346 w 519"/>
              <a:gd name="T113" fmla="*/ 165 h 519"/>
              <a:gd name="T114" fmla="*/ 390 w 519"/>
              <a:gd name="T115" fmla="*/ 208 h 519"/>
              <a:gd name="T116" fmla="*/ 390 w 519"/>
              <a:gd name="T117" fmla="*/ 502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19" h="519">
                <a:moveTo>
                  <a:pt x="424" y="242"/>
                </a:moveTo>
                <a:cubicBezTo>
                  <a:pt x="424" y="251"/>
                  <a:pt x="424" y="251"/>
                  <a:pt x="424" y="251"/>
                </a:cubicBezTo>
                <a:cubicBezTo>
                  <a:pt x="424" y="256"/>
                  <a:pt x="421" y="260"/>
                  <a:pt x="416" y="260"/>
                </a:cubicBezTo>
                <a:cubicBezTo>
                  <a:pt x="410" y="260"/>
                  <a:pt x="407" y="256"/>
                  <a:pt x="407" y="251"/>
                </a:cubicBezTo>
                <a:cubicBezTo>
                  <a:pt x="407" y="242"/>
                  <a:pt x="407" y="242"/>
                  <a:pt x="407" y="242"/>
                </a:cubicBezTo>
                <a:cubicBezTo>
                  <a:pt x="407" y="237"/>
                  <a:pt x="410" y="234"/>
                  <a:pt x="416" y="234"/>
                </a:cubicBezTo>
                <a:cubicBezTo>
                  <a:pt x="421" y="234"/>
                  <a:pt x="424" y="237"/>
                  <a:pt x="424" y="242"/>
                </a:cubicBezTo>
                <a:close/>
                <a:moveTo>
                  <a:pt x="416" y="268"/>
                </a:moveTo>
                <a:cubicBezTo>
                  <a:pt x="410" y="268"/>
                  <a:pt x="407" y="271"/>
                  <a:pt x="407" y="276"/>
                </a:cubicBezTo>
                <a:cubicBezTo>
                  <a:pt x="407" y="289"/>
                  <a:pt x="407" y="289"/>
                  <a:pt x="407" y="289"/>
                </a:cubicBezTo>
                <a:cubicBezTo>
                  <a:pt x="407" y="294"/>
                  <a:pt x="410" y="298"/>
                  <a:pt x="416" y="298"/>
                </a:cubicBezTo>
                <a:cubicBezTo>
                  <a:pt x="421" y="298"/>
                  <a:pt x="424" y="294"/>
                  <a:pt x="424" y="289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24" y="272"/>
                  <a:pt x="421" y="268"/>
                  <a:pt x="416" y="268"/>
                </a:cubicBezTo>
                <a:close/>
                <a:moveTo>
                  <a:pt x="416" y="306"/>
                </a:moveTo>
                <a:cubicBezTo>
                  <a:pt x="410" y="306"/>
                  <a:pt x="407" y="310"/>
                  <a:pt x="407" y="315"/>
                </a:cubicBezTo>
                <a:cubicBezTo>
                  <a:pt x="407" y="328"/>
                  <a:pt x="407" y="328"/>
                  <a:pt x="407" y="328"/>
                </a:cubicBezTo>
                <a:cubicBezTo>
                  <a:pt x="407" y="333"/>
                  <a:pt x="410" y="337"/>
                  <a:pt x="416" y="337"/>
                </a:cubicBezTo>
                <a:cubicBezTo>
                  <a:pt x="421" y="337"/>
                  <a:pt x="424" y="333"/>
                  <a:pt x="424" y="328"/>
                </a:cubicBezTo>
                <a:cubicBezTo>
                  <a:pt x="424" y="315"/>
                  <a:pt x="424" y="315"/>
                  <a:pt x="424" y="315"/>
                </a:cubicBezTo>
                <a:cubicBezTo>
                  <a:pt x="424" y="310"/>
                  <a:pt x="421" y="306"/>
                  <a:pt x="416" y="306"/>
                </a:cubicBezTo>
                <a:close/>
                <a:moveTo>
                  <a:pt x="416" y="421"/>
                </a:moveTo>
                <a:cubicBezTo>
                  <a:pt x="410" y="421"/>
                  <a:pt x="407" y="424"/>
                  <a:pt x="407" y="429"/>
                </a:cubicBezTo>
                <a:cubicBezTo>
                  <a:pt x="407" y="442"/>
                  <a:pt x="407" y="442"/>
                  <a:pt x="407" y="442"/>
                </a:cubicBezTo>
                <a:cubicBezTo>
                  <a:pt x="407" y="448"/>
                  <a:pt x="410" y="451"/>
                  <a:pt x="416" y="451"/>
                </a:cubicBezTo>
                <a:cubicBezTo>
                  <a:pt x="421" y="451"/>
                  <a:pt x="424" y="448"/>
                  <a:pt x="424" y="442"/>
                </a:cubicBezTo>
                <a:cubicBezTo>
                  <a:pt x="424" y="429"/>
                  <a:pt x="424" y="429"/>
                  <a:pt x="424" y="429"/>
                </a:cubicBezTo>
                <a:cubicBezTo>
                  <a:pt x="424" y="424"/>
                  <a:pt x="421" y="421"/>
                  <a:pt x="416" y="421"/>
                </a:cubicBezTo>
                <a:close/>
                <a:moveTo>
                  <a:pt x="416" y="345"/>
                </a:moveTo>
                <a:cubicBezTo>
                  <a:pt x="410" y="345"/>
                  <a:pt x="407" y="348"/>
                  <a:pt x="407" y="353"/>
                </a:cubicBezTo>
                <a:cubicBezTo>
                  <a:pt x="407" y="366"/>
                  <a:pt x="407" y="366"/>
                  <a:pt x="407" y="366"/>
                </a:cubicBezTo>
                <a:cubicBezTo>
                  <a:pt x="407" y="371"/>
                  <a:pt x="410" y="375"/>
                  <a:pt x="416" y="375"/>
                </a:cubicBezTo>
                <a:cubicBezTo>
                  <a:pt x="421" y="375"/>
                  <a:pt x="424" y="371"/>
                  <a:pt x="424" y="366"/>
                </a:cubicBezTo>
                <a:cubicBezTo>
                  <a:pt x="424" y="353"/>
                  <a:pt x="424" y="353"/>
                  <a:pt x="424" y="353"/>
                </a:cubicBezTo>
                <a:cubicBezTo>
                  <a:pt x="424" y="348"/>
                  <a:pt x="421" y="345"/>
                  <a:pt x="416" y="345"/>
                </a:cubicBezTo>
                <a:close/>
                <a:moveTo>
                  <a:pt x="416" y="383"/>
                </a:moveTo>
                <a:cubicBezTo>
                  <a:pt x="410" y="383"/>
                  <a:pt x="407" y="386"/>
                  <a:pt x="407" y="391"/>
                </a:cubicBezTo>
                <a:cubicBezTo>
                  <a:pt x="407" y="404"/>
                  <a:pt x="407" y="404"/>
                  <a:pt x="407" y="404"/>
                </a:cubicBezTo>
                <a:cubicBezTo>
                  <a:pt x="407" y="409"/>
                  <a:pt x="410" y="413"/>
                  <a:pt x="416" y="413"/>
                </a:cubicBezTo>
                <a:cubicBezTo>
                  <a:pt x="421" y="413"/>
                  <a:pt x="424" y="409"/>
                  <a:pt x="424" y="404"/>
                </a:cubicBezTo>
                <a:cubicBezTo>
                  <a:pt x="424" y="391"/>
                  <a:pt x="424" y="391"/>
                  <a:pt x="424" y="391"/>
                </a:cubicBezTo>
                <a:cubicBezTo>
                  <a:pt x="424" y="386"/>
                  <a:pt x="421" y="383"/>
                  <a:pt x="416" y="383"/>
                </a:cubicBezTo>
                <a:close/>
                <a:moveTo>
                  <a:pt x="416" y="459"/>
                </a:moveTo>
                <a:cubicBezTo>
                  <a:pt x="410" y="459"/>
                  <a:pt x="407" y="462"/>
                  <a:pt x="407" y="467"/>
                </a:cubicBezTo>
                <a:cubicBezTo>
                  <a:pt x="407" y="476"/>
                  <a:pt x="407" y="476"/>
                  <a:pt x="407" y="476"/>
                </a:cubicBezTo>
                <a:cubicBezTo>
                  <a:pt x="407" y="481"/>
                  <a:pt x="410" y="485"/>
                  <a:pt x="416" y="485"/>
                </a:cubicBezTo>
                <a:cubicBezTo>
                  <a:pt x="421" y="485"/>
                  <a:pt x="424" y="481"/>
                  <a:pt x="424" y="476"/>
                </a:cubicBezTo>
                <a:cubicBezTo>
                  <a:pt x="424" y="467"/>
                  <a:pt x="424" y="467"/>
                  <a:pt x="424" y="467"/>
                </a:cubicBezTo>
                <a:cubicBezTo>
                  <a:pt x="424" y="462"/>
                  <a:pt x="421" y="459"/>
                  <a:pt x="416" y="459"/>
                </a:cubicBezTo>
                <a:close/>
                <a:moveTo>
                  <a:pt x="468" y="234"/>
                </a:moveTo>
                <a:cubicBezTo>
                  <a:pt x="462" y="234"/>
                  <a:pt x="459" y="237"/>
                  <a:pt x="459" y="242"/>
                </a:cubicBezTo>
                <a:cubicBezTo>
                  <a:pt x="459" y="251"/>
                  <a:pt x="459" y="251"/>
                  <a:pt x="459" y="251"/>
                </a:cubicBezTo>
                <a:cubicBezTo>
                  <a:pt x="459" y="256"/>
                  <a:pt x="462" y="260"/>
                  <a:pt x="468" y="260"/>
                </a:cubicBezTo>
                <a:cubicBezTo>
                  <a:pt x="473" y="260"/>
                  <a:pt x="476" y="256"/>
                  <a:pt x="476" y="251"/>
                </a:cubicBezTo>
                <a:cubicBezTo>
                  <a:pt x="476" y="242"/>
                  <a:pt x="476" y="242"/>
                  <a:pt x="476" y="242"/>
                </a:cubicBezTo>
                <a:cubicBezTo>
                  <a:pt x="476" y="237"/>
                  <a:pt x="473" y="234"/>
                  <a:pt x="468" y="234"/>
                </a:cubicBezTo>
                <a:close/>
                <a:moveTo>
                  <a:pt x="468" y="306"/>
                </a:moveTo>
                <a:cubicBezTo>
                  <a:pt x="462" y="306"/>
                  <a:pt x="459" y="310"/>
                  <a:pt x="459" y="315"/>
                </a:cubicBezTo>
                <a:cubicBezTo>
                  <a:pt x="459" y="328"/>
                  <a:pt x="459" y="328"/>
                  <a:pt x="459" y="328"/>
                </a:cubicBezTo>
                <a:cubicBezTo>
                  <a:pt x="459" y="333"/>
                  <a:pt x="462" y="337"/>
                  <a:pt x="468" y="337"/>
                </a:cubicBezTo>
                <a:cubicBezTo>
                  <a:pt x="473" y="337"/>
                  <a:pt x="476" y="333"/>
                  <a:pt x="476" y="328"/>
                </a:cubicBezTo>
                <a:cubicBezTo>
                  <a:pt x="476" y="315"/>
                  <a:pt x="476" y="315"/>
                  <a:pt x="476" y="315"/>
                </a:cubicBezTo>
                <a:cubicBezTo>
                  <a:pt x="476" y="310"/>
                  <a:pt x="473" y="306"/>
                  <a:pt x="468" y="306"/>
                </a:cubicBezTo>
                <a:close/>
                <a:moveTo>
                  <a:pt x="468" y="268"/>
                </a:moveTo>
                <a:cubicBezTo>
                  <a:pt x="462" y="268"/>
                  <a:pt x="459" y="271"/>
                  <a:pt x="459" y="276"/>
                </a:cubicBezTo>
                <a:cubicBezTo>
                  <a:pt x="459" y="289"/>
                  <a:pt x="459" y="289"/>
                  <a:pt x="459" y="289"/>
                </a:cubicBezTo>
                <a:cubicBezTo>
                  <a:pt x="459" y="294"/>
                  <a:pt x="462" y="298"/>
                  <a:pt x="468" y="298"/>
                </a:cubicBezTo>
                <a:cubicBezTo>
                  <a:pt x="473" y="298"/>
                  <a:pt x="476" y="294"/>
                  <a:pt x="476" y="289"/>
                </a:cubicBezTo>
                <a:cubicBezTo>
                  <a:pt x="476" y="276"/>
                  <a:pt x="476" y="276"/>
                  <a:pt x="476" y="276"/>
                </a:cubicBezTo>
                <a:cubicBezTo>
                  <a:pt x="476" y="272"/>
                  <a:pt x="473" y="268"/>
                  <a:pt x="468" y="268"/>
                </a:cubicBezTo>
                <a:close/>
                <a:moveTo>
                  <a:pt x="468" y="383"/>
                </a:moveTo>
                <a:cubicBezTo>
                  <a:pt x="462" y="383"/>
                  <a:pt x="459" y="386"/>
                  <a:pt x="459" y="391"/>
                </a:cubicBezTo>
                <a:cubicBezTo>
                  <a:pt x="459" y="404"/>
                  <a:pt x="459" y="404"/>
                  <a:pt x="459" y="404"/>
                </a:cubicBezTo>
                <a:cubicBezTo>
                  <a:pt x="459" y="409"/>
                  <a:pt x="462" y="413"/>
                  <a:pt x="468" y="413"/>
                </a:cubicBezTo>
                <a:cubicBezTo>
                  <a:pt x="473" y="413"/>
                  <a:pt x="476" y="409"/>
                  <a:pt x="476" y="404"/>
                </a:cubicBezTo>
                <a:cubicBezTo>
                  <a:pt x="476" y="391"/>
                  <a:pt x="476" y="391"/>
                  <a:pt x="476" y="391"/>
                </a:cubicBezTo>
                <a:cubicBezTo>
                  <a:pt x="476" y="386"/>
                  <a:pt x="473" y="383"/>
                  <a:pt x="468" y="383"/>
                </a:cubicBezTo>
                <a:close/>
                <a:moveTo>
                  <a:pt x="468" y="345"/>
                </a:moveTo>
                <a:cubicBezTo>
                  <a:pt x="462" y="345"/>
                  <a:pt x="459" y="348"/>
                  <a:pt x="459" y="353"/>
                </a:cubicBezTo>
                <a:cubicBezTo>
                  <a:pt x="459" y="366"/>
                  <a:pt x="459" y="366"/>
                  <a:pt x="459" y="366"/>
                </a:cubicBezTo>
                <a:cubicBezTo>
                  <a:pt x="459" y="371"/>
                  <a:pt x="462" y="375"/>
                  <a:pt x="468" y="375"/>
                </a:cubicBezTo>
                <a:cubicBezTo>
                  <a:pt x="473" y="375"/>
                  <a:pt x="476" y="371"/>
                  <a:pt x="476" y="366"/>
                </a:cubicBezTo>
                <a:cubicBezTo>
                  <a:pt x="476" y="353"/>
                  <a:pt x="476" y="353"/>
                  <a:pt x="476" y="353"/>
                </a:cubicBezTo>
                <a:cubicBezTo>
                  <a:pt x="476" y="348"/>
                  <a:pt x="473" y="345"/>
                  <a:pt x="468" y="345"/>
                </a:cubicBezTo>
                <a:close/>
                <a:moveTo>
                  <a:pt x="468" y="421"/>
                </a:moveTo>
                <a:cubicBezTo>
                  <a:pt x="462" y="421"/>
                  <a:pt x="459" y="424"/>
                  <a:pt x="459" y="429"/>
                </a:cubicBezTo>
                <a:cubicBezTo>
                  <a:pt x="459" y="442"/>
                  <a:pt x="459" y="442"/>
                  <a:pt x="459" y="442"/>
                </a:cubicBezTo>
                <a:cubicBezTo>
                  <a:pt x="459" y="448"/>
                  <a:pt x="462" y="451"/>
                  <a:pt x="468" y="451"/>
                </a:cubicBezTo>
                <a:cubicBezTo>
                  <a:pt x="473" y="451"/>
                  <a:pt x="476" y="448"/>
                  <a:pt x="476" y="442"/>
                </a:cubicBezTo>
                <a:cubicBezTo>
                  <a:pt x="476" y="429"/>
                  <a:pt x="476" y="429"/>
                  <a:pt x="476" y="429"/>
                </a:cubicBezTo>
                <a:cubicBezTo>
                  <a:pt x="476" y="424"/>
                  <a:pt x="473" y="421"/>
                  <a:pt x="468" y="421"/>
                </a:cubicBezTo>
                <a:close/>
                <a:moveTo>
                  <a:pt x="468" y="459"/>
                </a:moveTo>
                <a:cubicBezTo>
                  <a:pt x="462" y="459"/>
                  <a:pt x="459" y="462"/>
                  <a:pt x="459" y="467"/>
                </a:cubicBezTo>
                <a:cubicBezTo>
                  <a:pt x="459" y="476"/>
                  <a:pt x="459" y="476"/>
                  <a:pt x="459" y="476"/>
                </a:cubicBezTo>
                <a:cubicBezTo>
                  <a:pt x="459" y="481"/>
                  <a:pt x="462" y="485"/>
                  <a:pt x="468" y="485"/>
                </a:cubicBezTo>
                <a:cubicBezTo>
                  <a:pt x="473" y="485"/>
                  <a:pt x="476" y="481"/>
                  <a:pt x="476" y="476"/>
                </a:cubicBezTo>
                <a:cubicBezTo>
                  <a:pt x="476" y="467"/>
                  <a:pt x="476" y="467"/>
                  <a:pt x="476" y="467"/>
                </a:cubicBezTo>
                <a:cubicBezTo>
                  <a:pt x="476" y="462"/>
                  <a:pt x="473" y="459"/>
                  <a:pt x="468" y="459"/>
                </a:cubicBezTo>
                <a:close/>
                <a:moveTo>
                  <a:pt x="52" y="355"/>
                </a:moveTo>
                <a:cubicBezTo>
                  <a:pt x="57" y="355"/>
                  <a:pt x="61" y="352"/>
                  <a:pt x="61" y="346"/>
                </a:cubicBezTo>
                <a:cubicBezTo>
                  <a:pt x="61" y="329"/>
                  <a:pt x="61" y="329"/>
                  <a:pt x="61" y="329"/>
                </a:cubicBezTo>
                <a:cubicBezTo>
                  <a:pt x="61" y="324"/>
                  <a:pt x="57" y="320"/>
                  <a:pt x="52" y="320"/>
                </a:cubicBezTo>
                <a:cubicBezTo>
                  <a:pt x="47" y="320"/>
                  <a:pt x="43" y="324"/>
                  <a:pt x="43" y="329"/>
                </a:cubicBezTo>
                <a:cubicBezTo>
                  <a:pt x="43" y="346"/>
                  <a:pt x="43" y="346"/>
                  <a:pt x="43" y="346"/>
                </a:cubicBezTo>
                <a:cubicBezTo>
                  <a:pt x="43" y="352"/>
                  <a:pt x="47" y="355"/>
                  <a:pt x="52" y="355"/>
                </a:cubicBezTo>
                <a:close/>
                <a:moveTo>
                  <a:pt x="52" y="251"/>
                </a:moveTo>
                <a:cubicBezTo>
                  <a:pt x="57" y="251"/>
                  <a:pt x="61" y="248"/>
                  <a:pt x="61" y="242"/>
                </a:cubicBezTo>
                <a:cubicBezTo>
                  <a:pt x="61" y="225"/>
                  <a:pt x="61" y="225"/>
                  <a:pt x="61" y="225"/>
                </a:cubicBezTo>
                <a:cubicBezTo>
                  <a:pt x="61" y="220"/>
                  <a:pt x="57" y="216"/>
                  <a:pt x="52" y="216"/>
                </a:cubicBezTo>
                <a:cubicBezTo>
                  <a:pt x="47" y="216"/>
                  <a:pt x="43" y="220"/>
                  <a:pt x="43" y="225"/>
                </a:cubicBezTo>
                <a:cubicBezTo>
                  <a:pt x="43" y="242"/>
                  <a:pt x="43" y="242"/>
                  <a:pt x="43" y="242"/>
                </a:cubicBezTo>
                <a:cubicBezTo>
                  <a:pt x="43" y="248"/>
                  <a:pt x="47" y="251"/>
                  <a:pt x="52" y="251"/>
                </a:cubicBezTo>
                <a:close/>
                <a:moveTo>
                  <a:pt x="52" y="407"/>
                </a:moveTo>
                <a:cubicBezTo>
                  <a:pt x="57" y="407"/>
                  <a:pt x="61" y="403"/>
                  <a:pt x="61" y="398"/>
                </a:cubicBezTo>
                <a:cubicBezTo>
                  <a:pt x="61" y="381"/>
                  <a:pt x="61" y="381"/>
                  <a:pt x="61" y="381"/>
                </a:cubicBezTo>
                <a:cubicBezTo>
                  <a:pt x="61" y="376"/>
                  <a:pt x="57" y="372"/>
                  <a:pt x="52" y="372"/>
                </a:cubicBezTo>
                <a:cubicBezTo>
                  <a:pt x="47" y="372"/>
                  <a:pt x="43" y="376"/>
                  <a:pt x="43" y="381"/>
                </a:cubicBezTo>
                <a:cubicBezTo>
                  <a:pt x="43" y="398"/>
                  <a:pt x="43" y="398"/>
                  <a:pt x="43" y="398"/>
                </a:cubicBezTo>
                <a:cubicBezTo>
                  <a:pt x="43" y="403"/>
                  <a:pt x="47" y="407"/>
                  <a:pt x="52" y="407"/>
                </a:cubicBezTo>
                <a:close/>
                <a:moveTo>
                  <a:pt x="52" y="459"/>
                </a:moveTo>
                <a:cubicBezTo>
                  <a:pt x="57" y="459"/>
                  <a:pt x="61" y="455"/>
                  <a:pt x="61" y="450"/>
                </a:cubicBezTo>
                <a:cubicBezTo>
                  <a:pt x="61" y="433"/>
                  <a:pt x="61" y="433"/>
                  <a:pt x="61" y="433"/>
                </a:cubicBezTo>
                <a:cubicBezTo>
                  <a:pt x="61" y="428"/>
                  <a:pt x="57" y="424"/>
                  <a:pt x="52" y="424"/>
                </a:cubicBezTo>
                <a:cubicBezTo>
                  <a:pt x="47" y="424"/>
                  <a:pt x="43" y="428"/>
                  <a:pt x="43" y="433"/>
                </a:cubicBezTo>
                <a:cubicBezTo>
                  <a:pt x="43" y="450"/>
                  <a:pt x="43" y="450"/>
                  <a:pt x="43" y="450"/>
                </a:cubicBezTo>
                <a:cubicBezTo>
                  <a:pt x="43" y="455"/>
                  <a:pt x="47" y="459"/>
                  <a:pt x="52" y="459"/>
                </a:cubicBezTo>
                <a:close/>
                <a:moveTo>
                  <a:pt x="52" y="303"/>
                </a:moveTo>
                <a:cubicBezTo>
                  <a:pt x="57" y="303"/>
                  <a:pt x="61" y="300"/>
                  <a:pt x="61" y="294"/>
                </a:cubicBezTo>
                <a:cubicBezTo>
                  <a:pt x="61" y="277"/>
                  <a:pt x="61" y="277"/>
                  <a:pt x="61" y="277"/>
                </a:cubicBezTo>
                <a:cubicBezTo>
                  <a:pt x="61" y="272"/>
                  <a:pt x="57" y="268"/>
                  <a:pt x="52" y="268"/>
                </a:cubicBezTo>
                <a:cubicBezTo>
                  <a:pt x="47" y="268"/>
                  <a:pt x="43" y="272"/>
                  <a:pt x="43" y="277"/>
                </a:cubicBezTo>
                <a:cubicBezTo>
                  <a:pt x="43" y="294"/>
                  <a:pt x="43" y="294"/>
                  <a:pt x="43" y="294"/>
                </a:cubicBezTo>
                <a:cubicBezTo>
                  <a:pt x="43" y="300"/>
                  <a:pt x="47" y="303"/>
                  <a:pt x="52" y="303"/>
                </a:cubicBezTo>
                <a:close/>
                <a:moveTo>
                  <a:pt x="52" y="199"/>
                </a:moveTo>
                <a:cubicBezTo>
                  <a:pt x="57" y="199"/>
                  <a:pt x="61" y="196"/>
                  <a:pt x="61" y="191"/>
                </a:cubicBezTo>
                <a:cubicBezTo>
                  <a:pt x="61" y="173"/>
                  <a:pt x="61" y="173"/>
                  <a:pt x="61" y="173"/>
                </a:cubicBezTo>
                <a:cubicBezTo>
                  <a:pt x="61" y="168"/>
                  <a:pt x="57" y="165"/>
                  <a:pt x="52" y="165"/>
                </a:cubicBezTo>
                <a:cubicBezTo>
                  <a:pt x="47" y="165"/>
                  <a:pt x="43" y="168"/>
                  <a:pt x="43" y="173"/>
                </a:cubicBezTo>
                <a:cubicBezTo>
                  <a:pt x="43" y="191"/>
                  <a:pt x="43" y="191"/>
                  <a:pt x="43" y="191"/>
                </a:cubicBezTo>
                <a:cubicBezTo>
                  <a:pt x="43" y="196"/>
                  <a:pt x="47" y="199"/>
                  <a:pt x="52" y="199"/>
                </a:cubicBezTo>
                <a:close/>
                <a:moveTo>
                  <a:pt x="104" y="251"/>
                </a:moveTo>
                <a:cubicBezTo>
                  <a:pt x="109" y="251"/>
                  <a:pt x="113" y="248"/>
                  <a:pt x="113" y="242"/>
                </a:cubicBezTo>
                <a:cubicBezTo>
                  <a:pt x="113" y="225"/>
                  <a:pt x="113" y="225"/>
                  <a:pt x="113" y="225"/>
                </a:cubicBezTo>
                <a:cubicBezTo>
                  <a:pt x="113" y="220"/>
                  <a:pt x="109" y="216"/>
                  <a:pt x="104" y="216"/>
                </a:cubicBezTo>
                <a:cubicBezTo>
                  <a:pt x="99" y="216"/>
                  <a:pt x="95" y="220"/>
                  <a:pt x="95" y="225"/>
                </a:cubicBezTo>
                <a:cubicBezTo>
                  <a:pt x="95" y="242"/>
                  <a:pt x="95" y="242"/>
                  <a:pt x="95" y="242"/>
                </a:cubicBezTo>
                <a:cubicBezTo>
                  <a:pt x="95" y="248"/>
                  <a:pt x="99" y="251"/>
                  <a:pt x="104" y="251"/>
                </a:cubicBezTo>
                <a:close/>
                <a:moveTo>
                  <a:pt x="104" y="199"/>
                </a:moveTo>
                <a:cubicBezTo>
                  <a:pt x="109" y="199"/>
                  <a:pt x="113" y="196"/>
                  <a:pt x="113" y="191"/>
                </a:cubicBezTo>
                <a:cubicBezTo>
                  <a:pt x="113" y="173"/>
                  <a:pt x="113" y="173"/>
                  <a:pt x="113" y="173"/>
                </a:cubicBezTo>
                <a:cubicBezTo>
                  <a:pt x="113" y="168"/>
                  <a:pt x="109" y="165"/>
                  <a:pt x="104" y="165"/>
                </a:cubicBezTo>
                <a:cubicBezTo>
                  <a:pt x="99" y="165"/>
                  <a:pt x="95" y="168"/>
                  <a:pt x="95" y="173"/>
                </a:cubicBezTo>
                <a:cubicBezTo>
                  <a:pt x="95" y="191"/>
                  <a:pt x="95" y="191"/>
                  <a:pt x="95" y="191"/>
                </a:cubicBezTo>
                <a:cubicBezTo>
                  <a:pt x="95" y="196"/>
                  <a:pt x="99" y="199"/>
                  <a:pt x="104" y="199"/>
                </a:cubicBezTo>
                <a:close/>
                <a:moveTo>
                  <a:pt x="104" y="303"/>
                </a:moveTo>
                <a:cubicBezTo>
                  <a:pt x="109" y="303"/>
                  <a:pt x="113" y="300"/>
                  <a:pt x="113" y="294"/>
                </a:cubicBezTo>
                <a:cubicBezTo>
                  <a:pt x="113" y="277"/>
                  <a:pt x="113" y="277"/>
                  <a:pt x="113" y="277"/>
                </a:cubicBezTo>
                <a:cubicBezTo>
                  <a:pt x="113" y="272"/>
                  <a:pt x="109" y="268"/>
                  <a:pt x="104" y="268"/>
                </a:cubicBezTo>
                <a:cubicBezTo>
                  <a:pt x="99" y="268"/>
                  <a:pt x="95" y="272"/>
                  <a:pt x="95" y="277"/>
                </a:cubicBezTo>
                <a:cubicBezTo>
                  <a:pt x="95" y="294"/>
                  <a:pt x="95" y="294"/>
                  <a:pt x="95" y="294"/>
                </a:cubicBezTo>
                <a:cubicBezTo>
                  <a:pt x="95" y="300"/>
                  <a:pt x="99" y="303"/>
                  <a:pt x="104" y="303"/>
                </a:cubicBezTo>
                <a:close/>
                <a:moveTo>
                  <a:pt x="104" y="459"/>
                </a:moveTo>
                <a:cubicBezTo>
                  <a:pt x="109" y="459"/>
                  <a:pt x="113" y="455"/>
                  <a:pt x="113" y="450"/>
                </a:cubicBezTo>
                <a:cubicBezTo>
                  <a:pt x="113" y="433"/>
                  <a:pt x="113" y="433"/>
                  <a:pt x="113" y="433"/>
                </a:cubicBezTo>
                <a:cubicBezTo>
                  <a:pt x="113" y="428"/>
                  <a:pt x="109" y="424"/>
                  <a:pt x="104" y="424"/>
                </a:cubicBezTo>
                <a:cubicBezTo>
                  <a:pt x="99" y="424"/>
                  <a:pt x="95" y="428"/>
                  <a:pt x="95" y="433"/>
                </a:cubicBezTo>
                <a:cubicBezTo>
                  <a:pt x="95" y="450"/>
                  <a:pt x="95" y="450"/>
                  <a:pt x="95" y="450"/>
                </a:cubicBezTo>
                <a:cubicBezTo>
                  <a:pt x="95" y="455"/>
                  <a:pt x="99" y="459"/>
                  <a:pt x="104" y="459"/>
                </a:cubicBezTo>
                <a:close/>
                <a:moveTo>
                  <a:pt x="104" y="355"/>
                </a:moveTo>
                <a:cubicBezTo>
                  <a:pt x="109" y="355"/>
                  <a:pt x="113" y="352"/>
                  <a:pt x="113" y="346"/>
                </a:cubicBezTo>
                <a:cubicBezTo>
                  <a:pt x="113" y="329"/>
                  <a:pt x="113" y="329"/>
                  <a:pt x="113" y="329"/>
                </a:cubicBezTo>
                <a:cubicBezTo>
                  <a:pt x="113" y="324"/>
                  <a:pt x="109" y="320"/>
                  <a:pt x="104" y="320"/>
                </a:cubicBezTo>
                <a:cubicBezTo>
                  <a:pt x="99" y="320"/>
                  <a:pt x="95" y="324"/>
                  <a:pt x="95" y="329"/>
                </a:cubicBezTo>
                <a:cubicBezTo>
                  <a:pt x="95" y="346"/>
                  <a:pt x="95" y="346"/>
                  <a:pt x="95" y="346"/>
                </a:cubicBezTo>
                <a:cubicBezTo>
                  <a:pt x="95" y="352"/>
                  <a:pt x="99" y="355"/>
                  <a:pt x="104" y="355"/>
                </a:cubicBezTo>
                <a:close/>
                <a:moveTo>
                  <a:pt x="104" y="407"/>
                </a:moveTo>
                <a:cubicBezTo>
                  <a:pt x="109" y="407"/>
                  <a:pt x="113" y="403"/>
                  <a:pt x="113" y="398"/>
                </a:cubicBezTo>
                <a:cubicBezTo>
                  <a:pt x="113" y="381"/>
                  <a:pt x="113" y="381"/>
                  <a:pt x="113" y="381"/>
                </a:cubicBezTo>
                <a:cubicBezTo>
                  <a:pt x="113" y="376"/>
                  <a:pt x="109" y="372"/>
                  <a:pt x="104" y="372"/>
                </a:cubicBezTo>
                <a:cubicBezTo>
                  <a:pt x="99" y="372"/>
                  <a:pt x="95" y="376"/>
                  <a:pt x="95" y="381"/>
                </a:cubicBezTo>
                <a:cubicBezTo>
                  <a:pt x="95" y="398"/>
                  <a:pt x="95" y="398"/>
                  <a:pt x="95" y="398"/>
                </a:cubicBezTo>
                <a:cubicBezTo>
                  <a:pt x="95" y="403"/>
                  <a:pt x="99" y="407"/>
                  <a:pt x="104" y="407"/>
                </a:cubicBezTo>
                <a:close/>
                <a:moveTo>
                  <a:pt x="519" y="216"/>
                </a:moveTo>
                <a:cubicBezTo>
                  <a:pt x="519" y="511"/>
                  <a:pt x="519" y="511"/>
                  <a:pt x="519" y="511"/>
                </a:cubicBezTo>
                <a:cubicBezTo>
                  <a:pt x="519" y="516"/>
                  <a:pt x="516" y="519"/>
                  <a:pt x="511" y="519"/>
                </a:cubicBezTo>
                <a:cubicBezTo>
                  <a:pt x="381" y="519"/>
                  <a:pt x="381" y="519"/>
                  <a:pt x="381" y="519"/>
                </a:cubicBezTo>
                <a:cubicBezTo>
                  <a:pt x="139" y="519"/>
                  <a:pt x="139" y="519"/>
                  <a:pt x="139" y="519"/>
                </a:cubicBezTo>
                <a:cubicBezTo>
                  <a:pt x="138" y="519"/>
                  <a:pt x="138" y="519"/>
                  <a:pt x="138" y="519"/>
                </a:cubicBezTo>
                <a:cubicBezTo>
                  <a:pt x="9" y="519"/>
                  <a:pt x="9" y="519"/>
                  <a:pt x="9" y="519"/>
                </a:cubicBezTo>
                <a:cubicBezTo>
                  <a:pt x="6" y="519"/>
                  <a:pt x="5" y="519"/>
                  <a:pt x="3" y="517"/>
                </a:cubicBezTo>
                <a:cubicBezTo>
                  <a:pt x="1" y="515"/>
                  <a:pt x="0" y="513"/>
                  <a:pt x="0" y="511"/>
                </a:cubicBezTo>
                <a:cubicBezTo>
                  <a:pt x="0" y="139"/>
                  <a:pt x="0" y="139"/>
                  <a:pt x="0" y="139"/>
                </a:cubicBezTo>
                <a:cubicBezTo>
                  <a:pt x="0" y="133"/>
                  <a:pt x="4" y="130"/>
                  <a:pt x="9" y="130"/>
                </a:cubicBezTo>
                <a:cubicBezTo>
                  <a:pt x="26" y="130"/>
                  <a:pt x="26" y="130"/>
                  <a:pt x="26" y="130"/>
                </a:cubicBezTo>
                <a:cubicBezTo>
                  <a:pt x="26" y="104"/>
                  <a:pt x="26" y="104"/>
                  <a:pt x="26" y="104"/>
                </a:cubicBezTo>
                <a:cubicBezTo>
                  <a:pt x="26" y="99"/>
                  <a:pt x="30" y="95"/>
                  <a:pt x="35" y="95"/>
                </a:cubicBezTo>
                <a:cubicBezTo>
                  <a:pt x="78" y="95"/>
                  <a:pt x="78" y="95"/>
                  <a:pt x="78" y="95"/>
                </a:cubicBezTo>
                <a:cubicBezTo>
                  <a:pt x="78" y="69"/>
                  <a:pt x="78" y="69"/>
                  <a:pt x="78" y="69"/>
                </a:cubicBezTo>
                <a:cubicBezTo>
                  <a:pt x="78" y="64"/>
                  <a:pt x="82" y="61"/>
                  <a:pt x="87" y="61"/>
                </a:cubicBezTo>
                <a:cubicBezTo>
                  <a:pt x="92" y="61"/>
                  <a:pt x="95" y="64"/>
                  <a:pt x="95" y="69"/>
                </a:cubicBezTo>
                <a:cubicBezTo>
                  <a:pt x="95" y="95"/>
                  <a:pt x="95" y="95"/>
                  <a:pt x="95" y="95"/>
                </a:cubicBezTo>
                <a:cubicBezTo>
                  <a:pt x="130" y="95"/>
                  <a:pt x="130" y="95"/>
                  <a:pt x="130" y="95"/>
                </a:cubicBezTo>
                <a:cubicBezTo>
                  <a:pt x="130" y="78"/>
                  <a:pt x="130" y="78"/>
                  <a:pt x="130" y="78"/>
                </a:cubicBezTo>
                <a:cubicBezTo>
                  <a:pt x="130" y="73"/>
                  <a:pt x="133" y="69"/>
                  <a:pt x="139" y="69"/>
                </a:cubicBezTo>
                <a:cubicBezTo>
                  <a:pt x="156" y="69"/>
                  <a:pt x="156" y="69"/>
                  <a:pt x="156" y="69"/>
                </a:cubicBezTo>
                <a:cubicBezTo>
                  <a:pt x="156" y="43"/>
                  <a:pt x="156" y="43"/>
                  <a:pt x="156" y="43"/>
                </a:cubicBezTo>
                <a:cubicBezTo>
                  <a:pt x="156" y="38"/>
                  <a:pt x="159" y="35"/>
                  <a:pt x="165" y="35"/>
                </a:cubicBezTo>
                <a:cubicBezTo>
                  <a:pt x="251" y="35"/>
                  <a:pt x="251" y="35"/>
                  <a:pt x="251" y="35"/>
                </a:cubicBezTo>
                <a:cubicBezTo>
                  <a:pt x="251" y="9"/>
                  <a:pt x="251" y="9"/>
                  <a:pt x="251" y="9"/>
                </a:cubicBezTo>
                <a:cubicBezTo>
                  <a:pt x="251" y="4"/>
                  <a:pt x="255" y="0"/>
                  <a:pt x="260" y="0"/>
                </a:cubicBezTo>
                <a:cubicBezTo>
                  <a:pt x="265" y="0"/>
                  <a:pt x="268" y="4"/>
                  <a:pt x="268" y="9"/>
                </a:cubicBezTo>
                <a:cubicBezTo>
                  <a:pt x="268" y="35"/>
                  <a:pt x="268" y="35"/>
                  <a:pt x="268" y="35"/>
                </a:cubicBezTo>
                <a:cubicBezTo>
                  <a:pt x="355" y="35"/>
                  <a:pt x="355" y="35"/>
                  <a:pt x="355" y="35"/>
                </a:cubicBezTo>
                <a:cubicBezTo>
                  <a:pt x="360" y="35"/>
                  <a:pt x="364" y="38"/>
                  <a:pt x="364" y="43"/>
                </a:cubicBezTo>
                <a:cubicBezTo>
                  <a:pt x="364" y="69"/>
                  <a:pt x="364" y="69"/>
                  <a:pt x="364" y="69"/>
                </a:cubicBezTo>
                <a:cubicBezTo>
                  <a:pt x="381" y="69"/>
                  <a:pt x="381" y="69"/>
                  <a:pt x="381" y="69"/>
                </a:cubicBezTo>
                <a:cubicBezTo>
                  <a:pt x="386" y="69"/>
                  <a:pt x="390" y="73"/>
                  <a:pt x="390" y="78"/>
                </a:cubicBezTo>
                <a:cubicBezTo>
                  <a:pt x="390" y="173"/>
                  <a:pt x="390" y="173"/>
                  <a:pt x="390" y="173"/>
                </a:cubicBezTo>
                <a:cubicBezTo>
                  <a:pt x="424" y="173"/>
                  <a:pt x="424" y="173"/>
                  <a:pt x="424" y="173"/>
                </a:cubicBezTo>
                <a:cubicBezTo>
                  <a:pt x="424" y="147"/>
                  <a:pt x="424" y="147"/>
                  <a:pt x="424" y="147"/>
                </a:cubicBezTo>
                <a:cubicBezTo>
                  <a:pt x="424" y="142"/>
                  <a:pt x="428" y="139"/>
                  <a:pt x="433" y="139"/>
                </a:cubicBezTo>
                <a:cubicBezTo>
                  <a:pt x="438" y="139"/>
                  <a:pt x="442" y="142"/>
                  <a:pt x="442" y="147"/>
                </a:cubicBezTo>
                <a:cubicBezTo>
                  <a:pt x="442" y="173"/>
                  <a:pt x="442" y="173"/>
                  <a:pt x="442" y="173"/>
                </a:cubicBezTo>
                <a:cubicBezTo>
                  <a:pt x="485" y="173"/>
                  <a:pt x="485" y="173"/>
                  <a:pt x="485" y="173"/>
                </a:cubicBezTo>
                <a:cubicBezTo>
                  <a:pt x="490" y="173"/>
                  <a:pt x="493" y="177"/>
                  <a:pt x="493" y="182"/>
                </a:cubicBezTo>
                <a:cubicBezTo>
                  <a:pt x="493" y="208"/>
                  <a:pt x="493" y="208"/>
                  <a:pt x="493" y="208"/>
                </a:cubicBezTo>
                <a:cubicBezTo>
                  <a:pt x="511" y="208"/>
                  <a:pt x="511" y="208"/>
                  <a:pt x="511" y="208"/>
                </a:cubicBezTo>
                <a:cubicBezTo>
                  <a:pt x="516" y="208"/>
                  <a:pt x="519" y="211"/>
                  <a:pt x="519" y="216"/>
                </a:cubicBezTo>
                <a:close/>
                <a:moveTo>
                  <a:pt x="130" y="147"/>
                </a:moveTo>
                <a:cubicBezTo>
                  <a:pt x="35" y="147"/>
                  <a:pt x="35" y="147"/>
                  <a:pt x="35" y="147"/>
                </a:cubicBezTo>
                <a:cubicBezTo>
                  <a:pt x="18" y="147"/>
                  <a:pt x="18" y="147"/>
                  <a:pt x="18" y="147"/>
                </a:cubicBezTo>
                <a:cubicBezTo>
                  <a:pt x="18" y="502"/>
                  <a:pt x="18" y="502"/>
                  <a:pt x="18" y="502"/>
                </a:cubicBezTo>
                <a:cubicBezTo>
                  <a:pt x="130" y="502"/>
                  <a:pt x="130" y="502"/>
                  <a:pt x="130" y="502"/>
                </a:cubicBezTo>
                <a:lnTo>
                  <a:pt x="130" y="147"/>
                </a:lnTo>
                <a:close/>
                <a:moveTo>
                  <a:pt x="130" y="113"/>
                </a:moveTo>
                <a:cubicBezTo>
                  <a:pt x="43" y="113"/>
                  <a:pt x="43" y="113"/>
                  <a:pt x="43" y="113"/>
                </a:cubicBezTo>
                <a:cubicBezTo>
                  <a:pt x="43" y="130"/>
                  <a:pt x="43" y="130"/>
                  <a:pt x="43" y="130"/>
                </a:cubicBezTo>
                <a:cubicBezTo>
                  <a:pt x="130" y="130"/>
                  <a:pt x="130" y="130"/>
                  <a:pt x="130" y="130"/>
                </a:cubicBezTo>
                <a:lnTo>
                  <a:pt x="130" y="113"/>
                </a:lnTo>
                <a:close/>
                <a:moveTo>
                  <a:pt x="191" y="476"/>
                </a:moveTo>
                <a:cubicBezTo>
                  <a:pt x="191" y="471"/>
                  <a:pt x="187" y="467"/>
                  <a:pt x="182" y="467"/>
                </a:cubicBezTo>
                <a:cubicBezTo>
                  <a:pt x="177" y="467"/>
                  <a:pt x="173" y="471"/>
                  <a:pt x="173" y="476"/>
                </a:cubicBezTo>
                <a:cubicBezTo>
                  <a:pt x="173" y="485"/>
                  <a:pt x="173" y="485"/>
                  <a:pt x="173" y="485"/>
                </a:cubicBezTo>
                <a:cubicBezTo>
                  <a:pt x="173" y="490"/>
                  <a:pt x="177" y="493"/>
                  <a:pt x="182" y="493"/>
                </a:cubicBezTo>
                <a:cubicBezTo>
                  <a:pt x="187" y="493"/>
                  <a:pt x="191" y="490"/>
                  <a:pt x="191" y="485"/>
                </a:cubicBezTo>
                <a:lnTo>
                  <a:pt x="191" y="476"/>
                </a:lnTo>
                <a:close/>
                <a:moveTo>
                  <a:pt x="191" y="424"/>
                </a:moveTo>
                <a:cubicBezTo>
                  <a:pt x="191" y="419"/>
                  <a:pt x="187" y="416"/>
                  <a:pt x="182" y="416"/>
                </a:cubicBezTo>
                <a:cubicBezTo>
                  <a:pt x="177" y="416"/>
                  <a:pt x="173" y="419"/>
                  <a:pt x="173" y="424"/>
                </a:cubicBezTo>
                <a:cubicBezTo>
                  <a:pt x="173" y="442"/>
                  <a:pt x="173" y="442"/>
                  <a:pt x="173" y="442"/>
                </a:cubicBezTo>
                <a:cubicBezTo>
                  <a:pt x="173" y="447"/>
                  <a:pt x="177" y="450"/>
                  <a:pt x="182" y="450"/>
                </a:cubicBezTo>
                <a:cubicBezTo>
                  <a:pt x="187" y="450"/>
                  <a:pt x="191" y="447"/>
                  <a:pt x="191" y="442"/>
                </a:cubicBezTo>
                <a:lnTo>
                  <a:pt x="191" y="424"/>
                </a:lnTo>
                <a:close/>
                <a:moveTo>
                  <a:pt x="191" y="372"/>
                </a:moveTo>
                <a:cubicBezTo>
                  <a:pt x="191" y="367"/>
                  <a:pt x="187" y="364"/>
                  <a:pt x="182" y="364"/>
                </a:cubicBezTo>
                <a:cubicBezTo>
                  <a:pt x="177" y="364"/>
                  <a:pt x="173" y="367"/>
                  <a:pt x="173" y="372"/>
                </a:cubicBezTo>
                <a:cubicBezTo>
                  <a:pt x="173" y="390"/>
                  <a:pt x="173" y="390"/>
                  <a:pt x="173" y="390"/>
                </a:cubicBezTo>
                <a:cubicBezTo>
                  <a:pt x="173" y="395"/>
                  <a:pt x="177" y="398"/>
                  <a:pt x="182" y="398"/>
                </a:cubicBezTo>
                <a:cubicBezTo>
                  <a:pt x="187" y="398"/>
                  <a:pt x="191" y="395"/>
                  <a:pt x="191" y="390"/>
                </a:cubicBezTo>
                <a:lnTo>
                  <a:pt x="191" y="372"/>
                </a:lnTo>
                <a:close/>
                <a:moveTo>
                  <a:pt x="191" y="320"/>
                </a:moveTo>
                <a:cubicBezTo>
                  <a:pt x="191" y="315"/>
                  <a:pt x="187" y="312"/>
                  <a:pt x="182" y="312"/>
                </a:cubicBezTo>
                <a:cubicBezTo>
                  <a:pt x="177" y="312"/>
                  <a:pt x="173" y="315"/>
                  <a:pt x="173" y="320"/>
                </a:cubicBezTo>
                <a:cubicBezTo>
                  <a:pt x="173" y="338"/>
                  <a:pt x="173" y="338"/>
                  <a:pt x="173" y="338"/>
                </a:cubicBezTo>
                <a:cubicBezTo>
                  <a:pt x="173" y="343"/>
                  <a:pt x="177" y="346"/>
                  <a:pt x="182" y="346"/>
                </a:cubicBezTo>
                <a:cubicBezTo>
                  <a:pt x="187" y="346"/>
                  <a:pt x="191" y="343"/>
                  <a:pt x="191" y="338"/>
                </a:cubicBezTo>
                <a:lnTo>
                  <a:pt x="191" y="320"/>
                </a:lnTo>
                <a:close/>
                <a:moveTo>
                  <a:pt x="191" y="268"/>
                </a:moveTo>
                <a:cubicBezTo>
                  <a:pt x="191" y="263"/>
                  <a:pt x="187" y="260"/>
                  <a:pt x="182" y="260"/>
                </a:cubicBezTo>
                <a:cubicBezTo>
                  <a:pt x="177" y="260"/>
                  <a:pt x="173" y="263"/>
                  <a:pt x="173" y="268"/>
                </a:cubicBezTo>
                <a:cubicBezTo>
                  <a:pt x="173" y="286"/>
                  <a:pt x="173" y="286"/>
                  <a:pt x="173" y="286"/>
                </a:cubicBezTo>
                <a:cubicBezTo>
                  <a:pt x="173" y="291"/>
                  <a:pt x="177" y="294"/>
                  <a:pt x="182" y="294"/>
                </a:cubicBezTo>
                <a:cubicBezTo>
                  <a:pt x="187" y="294"/>
                  <a:pt x="191" y="291"/>
                  <a:pt x="191" y="286"/>
                </a:cubicBezTo>
                <a:lnTo>
                  <a:pt x="191" y="268"/>
                </a:lnTo>
                <a:close/>
                <a:moveTo>
                  <a:pt x="191" y="216"/>
                </a:moveTo>
                <a:cubicBezTo>
                  <a:pt x="191" y="211"/>
                  <a:pt x="187" y="208"/>
                  <a:pt x="182" y="208"/>
                </a:cubicBezTo>
                <a:cubicBezTo>
                  <a:pt x="177" y="208"/>
                  <a:pt x="173" y="211"/>
                  <a:pt x="173" y="216"/>
                </a:cubicBezTo>
                <a:cubicBezTo>
                  <a:pt x="173" y="234"/>
                  <a:pt x="173" y="234"/>
                  <a:pt x="173" y="234"/>
                </a:cubicBezTo>
                <a:cubicBezTo>
                  <a:pt x="173" y="239"/>
                  <a:pt x="177" y="242"/>
                  <a:pt x="182" y="242"/>
                </a:cubicBezTo>
                <a:cubicBezTo>
                  <a:pt x="187" y="242"/>
                  <a:pt x="191" y="239"/>
                  <a:pt x="191" y="234"/>
                </a:cubicBezTo>
                <a:lnTo>
                  <a:pt x="191" y="216"/>
                </a:lnTo>
                <a:close/>
                <a:moveTo>
                  <a:pt x="191" y="165"/>
                </a:moveTo>
                <a:cubicBezTo>
                  <a:pt x="191" y="159"/>
                  <a:pt x="187" y="156"/>
                  <a:pt x="182" y="156"/>
                </a:cubicBezTo>
                <a:cubicBezTo>
                  <a:pt x="177" y="156"/>
                  <a:pt x="173" y="159"/>
                  <a:pt x="173" y="165"/>
                </a:cubicBezTo>
                <a:cubicBezTo>
                  <a:pt x="173" y="182"/>
                  <a:pt x="173" y="182"/>
                  <a:pt x="173" y="182"/>
                </a:cubicBezTo>
                <a:cubicBezTo>
                  <a:pt x="173" y="187"/>
                  <a:pt x="177" y="191"/>
                  <a:pt x="182" y="191"/>
                </a:cubicBezTo>
                <a:cubicBezTo>
                  <a:pt x="187" y="191"/>
                  <a:pt x="191" y="187"/>
                  <a:pt x="191" y="182"/>
                </a:cubicBezTo>
                <a:lnTo>
                  <a:pt x="191" y="165"/>
                </a:lnTo>
                <a:close/>
                <a:moveTo>
                  <a:pt x="191" y="113"/>
                </a:moveTo>
                <a:cubicBezTo>
                  <a:pt x="191" y="107"/>
                  <a:pt x="187" y="104"/>
                  <a:pt x="182" y="104"/>
                </a:cubicBezTo>
                <a:cubicBezTo>
                  <a:pt x="177" y="104"/>
                  <a:pt x="173" y="107"/>
                  <a:pt x="173" y="113"/>
                </a:cubicBezTo>
                <a:cubicBezTo>
                  <a:pt x="173" y="130"/>
                  <a:pt x="173" y="130"/>
                  <a:pt x="173" y="130"/>
                </a:cubicBezTo>
                <a:cubicBezTo>
                  <a:pt x="173" y="135"/>
                  <a:pt x="177" y="139"/>
                  <a:pt x="182" y="139"/>
                </a:cubicBezTo>
                <a:cubicBezTo>
                  <a:pt x="187" y="139"/>
                  <a:pt x="191" y="135"/>
                  <a:pt x="191" y="130"/>
                </a:cubicBezTo>
                <a:lnTo>
                  <a:pt x="191" y="113"/>
                </a:lnTo>
                <a:close/>
                <a:moveTo>
                  <a:pt x="243" y="476"/>
                </a:moveTo>
                <a:cubicBezTo>
                  <a:pt x="243" y="471"/>
                  <a:pt x="239" y="467"/>
                  <a:pt x="234" y="467"/>
                </a:cubicBezTo>
                <a:cubicBezTo>
                  <a:pt x="229" y="467"/>
                  <a:pt x="225" y="471"/>
                  <a:pt x="225" y="476"/>
                </a:cubicBezTo>
                <a:cubicBezTo>
                  <a:pt x="225" y="485"/>
                  <a:pt x="225" y="485"/>
                  <a:pt x="225" y="485"/>
                </a:cubicBezTo>
                <a:cubicBezTo>
                  <a:pt x="225" y="490"/>
                  <a:pt x="229" y="493"/>
                  <a:pt x="234" y="493"/>
                </a:cubicBezTo>
                <a:cubicBezTo>
                  <a:pt x="239" y="493"/>
                  <a:pt x="243" y="490"/>
                  <a:pt x="243" y="485"/>
                </a:cubicBezTo>
                <a:lnTo>
                  <a:pt x="243" y="476"/>
                </a:lnTo>
                <a:close/>
                <a:moveTo>
                  <a:pt x="243" y="424"/>
                </a:moveTo>
                <a:cubicBezTo>
                  <a:pt x="243" y="419"/>
                  <a:pt x="239" y="416"/>
                  <a:pt x="234" y="416"/>
                </a:cubicBezTo>
                <a:cubicBezTo>
                  <a:pt x="229" y="416"/>
                  <a:pt x="225" y="419"/>
                  <a:pt x="225" y="424"/>
                </a:cubicBezTo>
                <a:cubicBezTo>
                  <a:pt x="225" y="442"/>
                  <a:pt x="225" y="442"/>
                  <a:pt x="225" y="442"/>
                </a:cubicBezTo>
                <a:cubicBezTo>
                  <a:pt x="225" y="447"/>
                  <a:pt x="229" y="450"/>
                  <a:pt x="234" y="450"/>
                </a:cubicBezTo>
                <a:cubicBezTo>
                  <a:pt x="239" y="450"/>
                  <a:pt x="243" y="447"/>
                  <a:pt x="243" y="442"/>
                </a:cubicBezTo>
                <a:lnTo>
                  <a:pt x="243" y="424"/>
                </a:lnTo>
                <a:close/>
                <a:moveTo>
                  <a:pt x="243" y="372"/>
                </a:moveTo>
                <a:cubicBezTo>
                  <a:pt x="243" y="367"/>
                  <a:pt x="239" y="364"/>
                  <a:pt x="234" y="364"/>
                </a:cubicBezTo>
                <a:cubicBezTo>
                  <a:pt x="229" y="364"/>
                  <a:pt x="225" y="367"/>
                  <a:pt x="225" y="372"/>
                </a:cubicBezTo>
                <a:cubicBezTo>
                  <a:pt x="225" y="390"/>
                  <a:pt x="225" y="390"/>
                  <a:pt x="225" y="390"/>
                </a:cubicBezTo>
                <a:cubicBezTo>
                  <a:pt x="225" y="395"/>
                  <a:pt x="229" y="398"/>
                  <a:pt x="234" y="398"/>
                </a:cubicBezTo>
                <a:cubicBezTo>
                  <a:pt x="239" y="398"/>
                  <a:pt x="243" y="395"/>
                  <a:pt x="243" y="390"/>
                </a:cubicBezTo>
                <a:lnTo>
                  <a:pt x="243" y="372"/>
                </a:lnTo>
                <a:close/>
                <a:moveTo>
                  <a:pt x="243" y="320"/>
                </a:moveTo>
                <a:cubicBezTo>
                  <a:pt x="243" y="315"/>
                  <a:pt x="239" y="312"/>
                  <a:pt x="234" y="312"/>
                </a:cubicBezTo>
                <a:cubicBezTo>
                  <a:pt x="229" y="312"/>
                  <a:pt x="225" y="315"/>
                  <a:pt x="225" y="320"/>
                </a:cubicBezTo>
                <a:cubicBezTo>
                  <a:pt x="225" y="338"/>
                  <a:pt x="225" y="338"/>
                  <a:pt x="225" y="338"/>
                </a:cubicBezTo>
                <a:cubicBezTo>
                  <a:pt x="225" y="343"/>
                  <a:pt x="229" y="346"/>
                  <a:pt x="234" y="346"/>
                </a:cubicBezTo>
                <a:cubicBezTo>
                  <a:pt x="239" y="346"/>
                  <a:pt x="243" y="343"/>
                  <a:pt x="243" y="338"/>
                </a:cubicBezTo>
                <a:lnTo>
                  <a:pt x="243" y="320"/>
                </a:lnTo>
                <a:close/>
                <a:moveTo>
                  <a:pt x="243" y="268"/>
                </a:moveTo>
                <a:cubicBezTo>
                  <a:pt x="243" y="263"/>
                  <a:pt x="239" y="260"/>
                  <a:pt x="234" y="260"/>
                </a:cubicBezTo>
                <a:cubicBezTo>
                  <a:pt x="229" y="260"/>
                  <a:pt x="225" y="263"/>
                  <a:pt x="225" y="268"/>
                </a:cubicBezTo>
                <a:cubicBezTo>
                  <a:pt x="225" y="286"/>
                  <a:pt x="225" y="286"/>
                  <a:pt x="225" y="286"/>
                </a:cubicBezTo>
                <a:cubicBezTo>
                  <a:pt x="225" y="291"/>
                  <a:pt x="229" y="294"/>
                  <a:pt x="234" y="294"/>
                </a:cubicBezTo>
                <a:cubicBezTo>
                  <a:pt x="239" y="294"/>
                  <a:pt x="243" y="291"/>
                  <a:pt x="243" y="286"/>
                </a:cubicBezTo>
                <a:lnTo>
                  <a:pt x="243" y="268"/>
                </a:lnTo>
                <a:close/>
                <a:moveTo>
                  <a:pt x="243" y="216"/>
                </a:moveTo>
                <a:cubicBezTo>
                  <a:pt x="243" y="211"/>
                  <a:pt x="239" y="208"/>
                  <a:pt x="234" y="208"/>
                </a:cubicBezTo>
                <a:cubicBezTo>
                  <a:pt x="229" y="208"/>
                  <a:pt x="225" y="211"/>
                  <a:pt x="225" y="216"/>
                </a:cubicBezTo>
                <a:cubicBezTo>
                  <a:pt x="225" y="234"/>
                  <a:pt x="225" y="234"/>
                  <a:pt x="225" y="234"/>
                </a:cubicBezTo>
                <a:cubicBezTo>
                  <a:pt x="225" y="239"/>
                  <a:pt x="229" y="242"/>
                  <a:pt x="234" y="242"/>
                </a:cubicBezTo>
                <a:cubicBezTo>
                  <a:pt x="239" y="242"/>
                  <a:pt x="243" y="239"/>
                  <a:pt x="243" y="234"/>
                </a:cubicBezTo>
                <a:lnTo>
                  <a:pt x="243" y="216"/>
                </a:lnTo>
                <a:close/>
                <a:moveTo>
                  <a:pt x="243" y="165"/>
                </a:moveTo>
                <a:cubicBezTo>
                  <a:pt x="243" y="159"/>
                  <a:pt x="239" y="156"/>
                  <a:pt x="234" y="156"/>
                </a:cubicBezTo>
                <a:cubicBezTo>
                  <a:pt x="229" y="156"/>
                  <a:pt x="225" y="159"/>
                  <a:pt x="225" y="165"/>
                </a:cubicBezTo>
                <a:cubicBezTo>
                  <a:pt x="225" y="182"/>
                  <a:pt x="225" y="182"/>
                  <a:pt x="225" y="182"/>
                </a:cubicBezTo>
                <a:cubicBezTo>
                  <a:pt x="225" y="187"/>
                  <a:pt x="229" y="191"/>
                  <a:pt x="234" y="191"/>
                </a:cubicBezTo>
                <a:cubicBezTo>
                  <a:pt x="239" y="191"/>
                  <a:pt x="243" y="187"/>
                  <a:pt x="243" y="182"/>
                </a:cubicBezTo>
                <a:lnTo>
                  <a:pt x="243" y="165"/>
                </a:lnTo>
                <a:close/>
                <a:moveTo>
                  <a:pt x="243" y="113"/>
                </a:moveTo>
                <a:cubicBezTo>
                  <a:pt x="243" y="107"/>
                  <a:pt x="239" y="104"/>
                  <a:pt x="234" y="104"/>
                </a:cubicBezTo>
                <a:cubicBezTo>
                  <a:pt x="229" y="104"/>
                  <a:pt x="225" y="107"/>
                  <a:pt x="225" y="113"/>
                </a:cubicBezTo>
                <a:cubicBezTo>
                  <a:pt x="225" y="130"/>
                  <a:pt x="225" y="130"/>
                  <a:pt x="225" y="130"/>
                </a:cubicBezTo>
                <a:cubicBezTo>
                  <a:pt x="225" y="135"/>
                  <a:pt x="229" y="139"/>
                  <a:pt x="234" y="139"/>
                </a:cubicBezTo>
                <a:cubicBezTo>
                  <a:pt x="239" y="139"/>
                  <a:pt x="243" y="135"/>
                  <a:pt x="243" y="130"/>
                </a:cubicBezTo>
                <a:lnTo>
                  <a:pt x="243" y="113"/>
                </a:lnTo>
                <a:close/>
                <a:moveTo>
                  <a:pt x="294" y="476"/>
                </a:moveTo>
                <a:cubicBezTo>
                  <a:pt x="294" y="471"/>
                  <a:pt x="291" y="467"/>
                  <a:pt x="286" y="467"/>
                </a:cubicBezTo>
                <a:cubicBezTo>
                  <a:pt x="281" y="467"/>
                  <a:pt x="277" y="471"/>
                  <a:pt x="277" y="476"/>
                </a:cubicBezTo>
                <a:cubicBezTo>
                  <a:pt x="277" y="485"/>
                  <a:pt x="277" y="485"/>
                  <a:pt x="277" y="485"/>
                </a:cubicBezTo>
                <a:cubicBezTo>
                  <a:pt x="277" y="490"/>
                  <a:pt x="281" y="493"/>
                  <a:pt x="286" y="493"/>
                </a:cubicBezTo>
                <a:cubicBezTo>
                  <a:pt x="291" y="493"/>
                  <a:pt x="294" y="490"/>
                  <a:pt x="294" y="485"/>
                </a:cubicBezTo>
                <a:lnTo>
                  <a:pt x="294" y="476"/>
                </a:lnTo>
                <a:close/>
                <a:moveTo>
                  <a:pt x="294" y="424"/>
                </a:moveTo>
                <a:cubicBezTo>
                  <a:pt x="294" y="419"/>
                  <a:pt x="291" y="416"/>
                  <a:pt x="286" y="416"/>
                </a:cubicBezTo>
                <a:cubicBezTo>
                  <a:pt x="281" y="416"/>
                  <a:pt x="277" y="419"/>
                  <a:pt x="277" y="424"/>
                </a:cubicBezTo>
                <a:cubicBezTo>
                  <a:pt x="277" y="442"/>
                  <a:pt x="277" y="442"/>
                  <a:pt x="277" y="442"/>
                </a:cubicBezTo>
                <a:cubicBezTo>
                  <a:pt x="277" y="447"/>
                  <a:pt x="281" y="450"/>
                  <a:pt x="286" y="450"/>
                </a:cubicBezTo>
                <a:cubicBezTo>
                  <a:pt x="291" y="450"/>
                  <a:pt x="294" y="447"/>
                  <a:pt x="294" y="442"/>
                </a:cubicBezTo>
                <a:lnTo>
                  <a:pt x="294" y="424"/>
                </a:lnTo>
                <a:close/>
                <a:moveTo>
                  <a:pt x="294" y="372"/>
                </a:moveTo>
                <a:cubicBezTo>
                  <a:pt x="294" y="367"/>
                  <a:pt x="291" y="364"/>
                  <a:pt x="286" y="364"/>
                </a:cubicBezTo>
                <a:cubicBezTo>
                  <a:pt x="281" y="364"/>
                  <a:pt x="277" y="367"/>
                  <a:pt x="277" y="372"/>
                </a:cubicBezTo>
                <a:cubicBezTo>
                  <a:pt x="277" y="390"/>
                  <a:pt x="277" y="390"/>
                  <a:pt x="277" y="390"/>
                </a:cubicBezTo>
                <a:cubicBezTo>
                  <a:pt x="277" y="395"/>
                  <a:pt x="281" y="398"/>
                  <a:pt x="286" y="398"/>
                </a:cubicBezTo>
                <a:cubicBezTo>
                  <a:pt x="291" y="398"/>
                  <a:pt x="294" y="395"/>
                  <a:pt x="294" y="390"/>
                </a:cubicBezTo>
                <a:lnTo>
                  <a:pt x="294" y="372"/>
                </a:lnTo>
                <a:close/>
                <a:moveTo>
                  <a:pt x="294" y="320"/>
                </a:moveTo>
                <a:cubicBezTo>
                  <a:pt x="294" y="315"/>
                  <a:pt x="291" y="312"/>
                  <a:pt x="286" y="312"/>
                </a:cubicBezTo>
                <a:cubicBezTo>
                  <a:pt x="281" y="312"/>
                  <a:pt x="277" y="315"/>
                  <a:pt x="277" y="320"/>
                </a:cubicBezTo>
                <a:cubicBezTo>
                  <a:pt x="277" y="338"/>
                  <a:pt x="277" y="338"/>
                  <a:pt x="277" y="338"/>
                </a:cubicBezTo>
                <a:cubicBezTo>
                  <a:pt x="277" y="343"/>
                  <a:pt x="281" y="346"/>
                  <a:pt x="286" y="346"/>
                </a:cubicBezTo>
                <a:cubicBezTo>
                  <a:pt x="291" y="346"/>
                  <a:pt x="294" y="343"/>
                  <a:pt x="294" y="338"/>
                </a:cubicBezTo>
                <a:lnTo>
                  <a:pt x="294" y="320"/>
                </a:lnTo>
                <a:close/>
                <a:moveTo>
                  <a:pt x="294" y="268"/>
                </a:moveTo>
                <a:cubicBezTo>
                  <a:pt x="294" y="263"/>
                  <a:pt x="291" y="260"/>
                  <a:pt x="286" y="260"/>
                </a:cubicBezTo>
                <a:cubicBezTo>
                  <a:pt x="281" y="260"/>
                  <a:pt x="277" y="263"/>
                  <a:pt x="277" y="268"/>
                </a:cubicBezTo>
                <a:cubicBezTo>
                  <a:pt x="277" y="286"/>
                  <a:pt x="277" y="286"/>
                  <a:pt x="277" y="286"/>
                </a:cubicBezTo>
                <a:cubicBezTo>
                  <a:pt x="277" y="291"/>
                  <a:pt x="281" y="294"/>
                  <a:pt x="286" y="294"/>
                </a:cubicBezTo>
                <a:cubicBezTo>
                  <a:pt x="291" y="294"/>
                  <a:pt x="294" y="291"/>
                  <a:pt x="294" y="286"/>
                </a:cubicBezTo>
                <a:lnTo>
                  <a:pt x="294" y="268"/>
                </a:lnTo>
                <a:close/>
                <a:moveTo>
                  <a:pt x="294" y="216"/>
                </a:moveTo>
                <a:cubicBezTo>
                  <a:pt x="294" y="211"/>
                  <a:pt x="291" y="208"/>
                  <a:pt x="286" y="208"/>
                </a:cubicBezTo>
                <a:cubicBezTo>
                  <a:pt x="281" y="208"/>
                  <a:pt x="277" y="211"/>
                  <a:pt x="277" y="216"/>
                </a:cubicBezTo>
                <a:cubicBezTo>
                  <a:pt x="277" y="234"/>
                  <a:pt x="277" y="234"/>
                  <a:pt x="277" y="234"/>
                </a:cubicBezTo>
                <a:cubicBezTo>
                  <a:pt x="277" y="239"/>
                  <a:pt x="281" y="242"/>
                  <a:pt x="286" y="242"/>
                </a:cubicBezTo>
                <a:cubicBezTo>
                  <a:pt x="291" y="242"/>
                  <a:pt x="294" y="239"/>
                  <a:pt x="294" y="234"/>
                </a:cubicBezTo>
                <a:lnTo>
                  <a:pt x="294" y="216"/>
                </a:lnTo>
                <a:close/>
                <a:moveTo>
                  <a:pt x="294" y="165"/>
                </a:moveTo>
                <a:cubicBezTo>
                  <a:pt x="294" y="159"/>
                  <a:pt x="291" y="156"/>
                  <a:pt x="286" y="156"/>
                </a:cubicBezTo>
                <a:cubicBezTo>
                  <a:pt x="281" y="156"/>
                  <a:pt x="277" y="159"/>
                  <a:pt x="277" y="165"/>
                </a:cubicBezTo>
                <a:cubicBezTo>
                  <a:pt x="277" y="182"/>
                  <a:pt x="277" y="182"/>
                  <a:pt x="277" y="182"/>
                </a:cubicBezTo>
                <a:cubicBezTo>
                  <a:pt x="277" y="187"/>
                  <a:pt x="281" y="191"/>
                  <a:pt x="286" y="191"/>
                </a:cubicBezTo>
                <a:cubicBezTo>
                  <a:pt x="291" y="191"/>
                  <a:pt x="294" y="187"/>
                  <a:pt x="294" y="182"/>
                </a:cubicBezTo>
                <a:lnTo>
                  <a:pt x="294" y="165"/>
                </a:lnTo>
                <a:close/>
                <a:moveTo>
                  <a:pt x="294" y="113"/>
                </a:moveTo>
                <a:cubicBezTo>
                  <a:pt x="294" y="107"/>
                  <a:pt x="291" y="104"/>
                  <a:pt x="286" y="104"/>
                </a:cubicBezTo>
                <a:cubicBezTo>
                  <a:pt x="281" y="104"/>
                  <a:pt x="277" y="107"/>
                  <a:pt x="277" y="113"/>
                </a:cubicBezTo>
                <a:cubicBezTo>
                  <a:pt x="277" y="130"/>
                  <a:pt x="277" y="130"/>
                  <a:pt x="277" y="130"/>
                </a:cubicBezTo>
                <a:cubicBezTo>
                  <a:pt x="277" y="135"/>
                  <a:pt x="281" y="139"/>
                  <a:pt x="286" y="139"/>
                </a:cubicBezTo>
                <a:cubicBezTo>
                  <a:pt x="291" y="139"/>
                  <a:pt x="294" y="135"/>
                  <a:pt x="294" y="130"/>
                </a:cubicBezTo>
                <a:lnTo>
                  <a:pt x="294" y="113"/>
                </a:lnTo>
                <a:close/>
                <a:moveTo>
                  <a:pt x="346" y="476"/>
                </a:moveTo>
                <a:cubicBezTo>
                  <a:pt x="346" y="471"/>
                  <a:pt x="343" y="467"/>
                  <a:pt x="338" y="467"/>
                </a:cubicBezTo>
                <a:cubicBezTo>
                  <a:pt x="333" y="467"/>
                  <a:pt x="329" y="471"/>
                  <a:pt x="329" y="476"/>
                </a:cubicBezTo>
                <a:cubicBezTo>
                  <a:pt x="329" y="485"/>
                  <a:pt x="329" y="485"/>
                  <a:pt x="329" y="485"/>
                </a:cubicBezTo>
                <a:cubicBezTo>
                  <a:pt x="329" y="490"/>
                  <a:pt x="333" y="493"/>
                  <a:pt x="338" y="493"/>
                </a:cubicBezTo>
                <a:cubicBezTo>
                  <a:pt x="343" y="493"/>
                  <a:pt x="346" y="490"/>
                  <a:pt x="346" y="485"/>
                </a:cubicBezTo>
                <a:lnTo>
                  <a:pt x="346" y="476"/>
                </a:lnTo>
                <a:close/>
                <a:moveTo>
                  <a:pt x="346" y="424"/>
                </a:moveTo>
                <a:cubicBezTo>
                  <a:pt x="346" y="419"/>
                  <a:pt x="343" y="416"/>
                  <a:pt x="338" y="416"/>
                </a:cubicBezTo>
                <a:cubicBezTo>
                  <a:pt x="333" y="416"/>
                  <a:pt x="329" y="419"/>
                  <a:pt x="329" y="424"/>
                </a:cubicBezTo>
                <a:cubicBezTo>
                  <a:pt x="329" y="442"/>
                  <a:pt x="329" y="442"/>
                  <a:pt x="329" y="442"/>
                </a:cubicBezTo>
                <a:cubicBezTo>
                  <a:pt x="329" y="447"/>
                  <a:pt x="333" y="450"/>
                  <a:pt x="338" y="450"/>
                </a:cubicBezTo>
                <a:cubicBezTo>
                  <a:pt x="343" y="450"/>
                  <a:pt x="346" y="447"/>
                  <a:pt x="346" y="442"/>
                </a:cubicBezTo>
                <a:lnTo>
                  <a:pt x="346" y="424"/>
                </a:lnTo>
                <a:close/>
                <a:moveTo>
                  <a:pt x="346" y="372"/>
                </a:moveTo>
                <a:cubicBezTo>
                  <a:pt x="346" y="367"/>
                  <a:pt x="343" y="364"/>
                  <a:pt x="338" y="364"/>
                </a:cubicBezTo>
                <a:cubicBezTo>
                  <a:pt x="333" y="364"/>
                  <a:pt x="329" y="367"/>
                  <a:pt x="329" y="372"/>
                </a:cubicBezTo>
                <a:cubicBezTo>
                  <a:pt x="329" y="390"/>
                  <a:pt x="329" y="390"/>
                  <a:pt x="329" y="390"/>
                </a:cubicBezTo>
                <a:cubicBezTo>
                  <a:pt x="329" y="395"/>
                  <a:pt x="333" y="398"/>
                  <a:pt x="338" y="398"/>
                </a:cubicBezTo>
                <a:cubicBezTo>
                  <a:pt x="343" y="398"/>
                  <a:pt x="346" y="395"/>
                  <a:pt x="346" y="390"/>
                </a:cubicBezTo>
                <a:lnTo>
                  <a:pt x="346" y="372"/>
                </a:lnTo>
                <a:close/>
                <a:moveTo>
                  <a:pt x="346" y="320"/>
                </a:moveTo>
                <a:cubicBezTo>
                  <a:pt x="346" y="315"/>
                  <a:pt x="343" y="312"/>
                  <a:pt x="338" y="312"/>
                </a:cubicBezTo>
                <a:cubicBezTo>
                  <a:pt x="333" y="312"/>
                  <a:pt x="329" y="315"/>
                  <a:pt x="329" y="320"/>
                </a:cubicBezTo>
                <a:cubicBezTo>
                  <a:pt x="329" y="338"/>
                  <a:pt x="329" y="338"/>
                  <a:pt x="329" y="338"/>
                </a:cubicBezTo>
                <a:cubicBezTo>
                  <a:pt x="329" y="343"/>
                  <a:pt x="333" y="346"/>
                  <a:pt x="338" y="346"/>
                </a:cubicBezTo>
                <a:cubicBezTo>
                  <a:pt x="343" y="346"/>
                  <a:pt x="346" y="343"/>
                  <a:pt x="346" y="338"/>
                </a:cubicBezTo>
                <a:lnTo>
                  <a:pt x="346" y="320"/>
                </a:lnTo>
                <a:close/>
                <a:moveTo>
                  <a:pt x="346" y="268"/>
                </a:moveTo>
                <a:cubicBezTo>
                  <a:pt x="346" y="263"/>
                  <a:pt x="343" y="260"/>
                  <a:pt x="338" y="260"/>
                </a:cubicBezTo>
                <a:cubicBezTo>
                  <a:pt x="333" y="260"/>
                  <a:pt x="329" y="263"/>
                  <a:pt x="329" y="268"/>
                </a:cubicBezTo>
                <a:cubicBezTo>
                  <a:pt x="329" y="286"/>
                  <a:pt x="329" y="286"/>
                  <a:pt x="329" y="286"/>
                </a:cubicBezTo>
                <a:cubicBezTo>
                  <a:pt x="329" y="291"/>
                  <a:pt x="333" y="294"/>
                  <a:pt x="338" y="294"/>
                </a:cubicBezTo>
                <a:cubicBezTo>
                  <a:pt x="343" y="294"/>
                  <a:pt x="346" y="291"/>
                  <a:pt x="346" y="286"/>
                </a:cubicBezTo>
                <a:lnTo>
                  <a:pt x="346" y="268"/>
                </a:lnTo>
                <a:close/>
                <a:moveTo>
                  <a:pt x="346" y="216"/>
                </a:moveTo>
                <a:cubicBezTo>
                  <a:pt x="346" y="211"/>
                  <a:pt x="343" y="208"/>
                  <a:pt x="338" y="208"/>
                </a:cubicBezTo>
                <a:cubicBezTo>
                  <a:pt x="333" y="208"/>
                  <a:pt x="329" y="211"/>
                  <a:pt x="329" y="216"/>
                </a:cubicBezTo>
                <a:cubicBezTo>
                  <a:pt x="329" y="234"/>
                  <a:pt x="329" y="234"/>
                  <a:pt x="329" y="234"/>
                </a:cubicBezTo>
                <a:cubicBezTo>
                  <a:pt x="329" y="239"/>
                  <a:pt x="333" y="242"/>
                  <a:pt x="338" y="242"/>
                </a:cubicBezTo>
                <a:cubicBezTo>
                  <a:pt x="343" y="242"/>
                  <a:pt x="346" y="239"/>
                  <a:pt x="346" y="234"/>
                </a:cubicBezTo>
                <a:lnTo>
                  <a:pt x="346" y="216"/>
                </a:lnTo>
                <a:close/>
                <a:moveTo>
                  <a:pt x="346" y="165"/>
                </a:moveTo>
                <a:cubicBezTo>
                  <a:pt x="346" y="159"/>
                  <a:pt x="343" y="156"/>
                  <a:pt x="338" y="156"/>
                </a:cubicBezTo>
                <a:cubicBezTo>
                  <a:pt x="333" y="156"/>
                  <a:pt x="329" y="159"/>
                  <a:pt x="329" y="165"/>
                </a:cubicBezTo>
                <a:cubicBezTo>
                  <a:pt x="329" y="182"/>
                  <a:pt x="329" y="182"/>
                  <a:pt x="329" y="182"/>
                </a:cubicBezTo>
                <a:cubicBezTo>
                  <a:pt x="329" y="187"/>
                  <a:pt x="333" y="191"/>
                  <a:pt x="338" y="191"/>
                </a:cubicBezTo>
                <a:cubicBezTo>
                  <a:pt x="343" y="191"/>
                  <a:pt x="346" y="187"/>
                  <a:pt x="346" y="182"/>
                </a:cubicBezTo>
                <a:lnTo>
                  <a:pt x="346" y="165"/>
                </a:lnTo>
                <a:close/>
                <a:moveTo>
                  <a:pt x="346" y="113"/>
                </a:moveTo>
                <a:cubicBezTo>
                  <a:pt x="346" y="107"/>
                  <a:pt x="343" y="104"/>
                  <a:pt x="338" y="104"/>
                </a:cubicBezTo>
                <a:cubicBezTo>
                  <a:pt x="333" y="104"/>
                  <a:pt x="329" y="107"/>
                  <a:pt x="329" y="113"/>
                </a:cubicBezTo>
                <a:cubicBezTo>
                  <a:pt x="329" y="130"/>
                  <a:pt x="329" y="130"/>
                  <a:pt x="329" y="130"/>
                </a:cubicBezTo>
                <a:cubicBezTo>
                  <a:pt x="329" y="135"/>
                  <a:pt x="333" y="139"/>
                  <a:pt x="338" y="139"/>
                </a:cubicBezTo>
                <a:cubicBezTo>
                  <a:pt x="343" y="139"/>
                  <a:pt x="346" y="135"/>
                  <a:pt x="346" y="130"/>
                </a:cubicBezTo>
                <a:lnTo>
                  <a:pt x="346" y="113"/>
                </a:lnTo>
                <a:close/>
                <a:moveTo>
                  <a:pt x="390" y="208"/>
                </a:moveTo>
                <a:cubicBezTo>
                  <a:pt x="476" y="208"/>
                  <a:pt x="476" y="208"/>
                  <a:pt x="476" y="208"/>
                </a:cubicBezTo>
                <a:cubicBezTo>
                  <a:pt x="476" y="191"/>
                  <a:pt x="476" y="191"/>
                  <a:pt x="476" y="191"/>
                </a:cubicBezTo>
                <a:cubicBezTo>
                  <a:pt x="390" y="191"/>
                  <a:pt x="390" y="191"/>
                  <a:pt x="390" y="191"/>
                </a:cubicBezTo>
                <a:lnTo>
                  <a:pt x="390" y="208"/>
                </a:lnTo>
                <a:close/>
                <a:moveTo>
                  <a:pt x="502" y="225"/>
                </a:moveTo>
                <a:cubicBezTo>
                  <a:pt x="485" y="225"/>
                  <a:pt x="485" y="225"/>
                  <a:pt x="485" y="225"/>
                </a:cubicBezTo>
                <a:cubicBezTo>
                  <a:pt x="390" y="225"/>
                  <a:pt x="390" y="225"/>
                  <a:pt x="390" y="225"/>
                </a:cubicBezTo>
                <a:cubicBezTo>
                  <a:pt x="390" y="502"/>
                  <a:pt x="390" y="502"/>
                  <a:pt x="390" y="502"/>
                </a:cubicBezTo>
                <a:cubicBezTo>
                  <a:pt x="502" y="502"/>
                  <a:pt x="502" y="502"/>
                  <a:pt x="502" y="502"/>
                </a:cubicBezTo>
                <a:lnTo>
                  <a:pt x="502" y="2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" name="Freeform 43"/>
          <p:cNvSpPr>
            <a:spLocks noEditPoints="1"/>
          </p:cNvSpPr>
          <p:nvPr/>
        </p:nvSpPr>
        <p:spPr bwMode="auto">
          <a:xfrm>
            <a:off x="8561970" y="5484262"/>
            <a:ext cx="477350" cy="479612"/>
          </a:xfrm>
          <a:custGeom>
            <a:avLst/>
            <a:gdLst>
              <a:gd name="T0" fmla="*/ 35 w 519"/>
              <a:gd name="T1" fmla="*/ 199 h 519"/>
              <a:gd name="T2" fmla="*/ 43 w 519"/>
              <a:gd name="T3" fmla="*/ 381 h 519"/>
              <a:gd name="T4" fmla="*/ 52 w 519"/>
              <a:gd name="T5" fmla="*/ 303 h 519"/>
              <a:gd name="T6" fmla="*/ 43 w 519"/>
              <a:gd name="T7" fmla="*/ 398 h 519"/>
              <a:gd name="T8" fmla="*/ 78 w 519"/>
              <a:gd name="T9" fmla="*/ 268 h 519"/>
              <a:gd name="T10" fmla="*/ 95 w 519"/>
              <a:gd name="T11" fmla="*/ 372 h 519"/>
              <a:gd name="T12" fmla="*/ 87 w 519"/>
              <a:gd name="T13" fmla="*/ 294 h 519"/>
              <a:gd name="T14" fmla="*/ 78 w 519"/>
              <a:gd name="T15" fmla="*/ 459 h 519"/>
              <a:gd name="T16" fmla="*/ 87 w 519"/>
              <a:gd name="T17" fmla="*/ 225 h 519"/>
              <a:gd name="T18" fmla="*/ 303 w 519"/>
              <a:gd name="T19" fmla="*/ 346 h 519"/>
              <a:gd name="T20" fmla="*/ 294 w 519"/>
              <a:gd name="T21" fmla="*/ 182 h 519"/>
              <a:gd name="T22" fmla="*/ 286 w 519"/>
              <a:gd name="T23" fmla="*/ 260 h 519"/>
              <a:gd name="T24" fmla="*/ 303 w 519"/>
              <a:gd name="T25" fmla="*/ 416 h 519"/>
              <a:gd name="T26" fmla="*/ 294 w 519"/>
              <a:gd name="T27" fmla="*/ 442 h 519"/>
              <a:gd name="T28" fmla="*/ 320 w 519"/>
              <a:gd name="T29" fmla="*/ 450 h 519"/>
              <a:gd name="T30" fmla="*/ 329 w 519"/>
              <a:gd name="T31" fmla="*/ 268 h 519"/>
              <a:gd name="T32" fmla="*/ 337 w 519"/>
              <a:gd name="T33" fmla="*/ 294 h 519"/>
              <a:gd name="T34" fmla="*/ 329 w 519"/>
              <a:gd name="T35" fmla="*/ 182 h 519"/>
              <a:gd name="T36" fmla="*/ 355 w 519"/>
              <a:gd name="T37" fmla="*/ 312 h 519"/>
              <a:gd name="T38" fmla="*/ 372 w 519"/>
              <a:gd name="T39" fmla="*/ 260 h 519"/>
              <a:gd name="T40" fmla="*/ 363 w 519"/>
              <a:gd name="T41" fmla="*/ 442 h 519"/>
              <a:gd name="T42" fmla="*/ 355 w 519"/>
              <a:gd name="T43" fmla="*/ 346 h 519"/>
              <a:gd name="T44" fmla="*/ 363 w 519"/>
              <a:gd name="T45" fmla="*/ 424 h 519"/>
              <a:gd name="T46" fmla="*/ 121 w 519"/>
              <a:gd name="T47" fmla="*/ 519 h 519"/>
              <a:gd name="T48" fmla="*/ 43 w 519"/>
              <a:gd name="T49" fmla="*/ 95 h 519"/>
              <a:gd name="T50" fmla="*/ 95 w 519"/>
              <a:gd name="T51" fmla="*/ 121 h 519"/>
              <a:gd name="T52" fmla="*/ 182 w 519"/>
              <a:gd name="T53" fmla="*/ 26 h 519"/>
              <a:gd name="T54" fmla="*/ 268 w 519"/>
              <a:gd name="T55" fmla="*/ 69 h 519"/>
              <a:gd name="T56" fmla="*/ 337 w 519"/>
              <a:gd name="T57" fmla="*/ 113 h 519"/>
              <a:gd name="T58" fmla="*/ 424 w 519"/>
              <a:gd name="T59" fmla="*/ 78 h 519"/>
              <a:gd name="T60" fmla="*/ 476 w 519"/>
              <a:gd name="T61" fmla="*/ 52 h 519"/>
              <a:gd name="T62" fmla="*/ 35 w 519"/>
              <a:gd name="T63" fmla="*/ 173 h 519"/>
              <a:gd name="T64" fmla="*/ 156 w 519"/>
              <a:gd name="T65" fmla="*/ 485 h 519"/>
              <a:gd name="T66" fmla="*/ 164 w 519"/>
              <a:gd name="T67" fmla="*/ 416 h 519"/>
              <a:gd name="T68" fmla="*/ 156 w 519"/>
              <a:gd name="T69" fmla="*/ 303 h 519"/>
              <a:gd name="T70" fmla="*/ 147 w 519"/>
              <a:gd name="T71" fmla="*/ 277 h 519"/>
              <a:gd name="T72" fmla="*/ 164 w 519"/>
              <a:gd name="T73" fmla="*/ 225 h 519"/>
              <a:gd name="T74" fmla="*/ 164 w 519"/>
              <a:gd name="T75" fmla="*/ 104 h 519"/>
              <a:gd name="T76" fmla="*/ 182 w 519"/>
              <a:gd name="T77" fmla="*/ 467 h 519"/>
              <a:gd name="T78" fmla="*/ 190 w 519"/>
              <a:gd name="T79" fmla="*/ 442 h 519"/>
              <a:gd name="T80" fmla="*/ 199 w 519"/>
              <a:gd name="T81" fmla="*/ 364 h 519"/>
              <a:gd name="T82" fmla="*/ 190 w 519"/>
              <a:gd name="T83" fmla="*/ 251 h 519"/>
              <a:gd name="T84" fmla="*/ 182 w 519"/>
              <a:gd name="T85" fmla="*/ 225 h 519"/>
              <a:gd name="T86" fmla="*/ 199 w 519"/>
              <a:gd name="T87" fmla="*/ 173 h 519"/>
              <a:gd name="T88" fmla="*/ 234 w 519"/>
              <a:gd name="T89" fmla="*/ 467 h 519"/>
              <a:gd name="T90" fmla="*/ 216 w 519"/>
              <a:gd name="T91" fmla="*/ 416 h 519"/>
              <a:gd name="T92" fmla="*/ 225 w 519"/>
              <a:gd name="T93" fmla="*/ 390 h 519"/>
              <a:gd name="T94" fmla="*/ 234 w 519"/>
              <a:gd name="T95" fmla="*/ 312 h 519"/>
              <a:gd name="T96" fmla="*/ 225 w 519"/>
              <a:gd name="T97" fmla="*/ 199 h 519"/>
              <a:gd name="T98" fmla="*/ 216 w 519"/>
              <a:gd name="T99" fmla="*/ 173 h 519"/>
              <a:gd name="T100" fmla="*/ 234 w 519"/>
              <a:gd name="T101" fmla="*/ 121 h 519"/>
              <a:gd name="T102" fmla="*/ 441 w 519"/>
              <a:gd name="T103" fmla="*/ 467 h 519"/>
              <a:gd name="T104" fmla="*/ 424 w 519"/>
              <a:gd name="T105" fmla="*/ 416 h 519"/>
              <a:gd name="T106" fmla="*/ 433 w 519"/>
              <a:gd name="T107" fmla="*/ 390 h 519"/>
              <a:gd name="T108" fmla="*/ 441 w 519"/>
              <a:gd name="T109" fmla="*/ 312 h 519"/>
              <a:gd name="T110" fmla="*/ 433 w 519"/>
              <a:gd name="T111" fmla="*/ 199 h 519"/>
              <a:gd name="T112" fmla="*/ 424 w 519"/>
              <a:gd name="T113" fmla="*/ 173 h 519"/>
              <a:gd name="T114" fmla="*/ 485 w 519"/>
              <a:gd name="T115" fmla="*/ 476 h 519"/>
              <a:gd name="T116" fmla="*/ 485 w 519"/>
              <a:gd name="T117" fmla="*/ 364 h 519"/>
              <a:gd name="T118" fmla="*/ 467 w 519"/>
              <a:gd name="T119" fmla="*/ 312 h 519"/>
              <a:gd name="T120" fmla="*/ 476 w 519"/>
              <a:gd name="T121" fmla="*/ 286 h 519"/>
              <a:gd name="T122" fmla="*/ 485 w 519"/>
              <a:gd name="T123" fmla="*/ 208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19" h="519">
                <a:moveTo>
                  <a:pt x="52" y="251"/>
                </a:moveTo>
                <a:cubicBezTo>
                  <a:pt x="52" y="268"/>
                  <a:pt x="52" y="268"/>
                  <a:pt x="52" y="268"/>
                </a:cubicBezTo>
                <a:cubicBezTo>
                  <a:pt x="52" y="273"/>
                  <a:pt x="48" y="277"/>
                  <a:pt x="43" y="277"/>
                </a:cubicBezTo>
                <a:cubicBezTo>
                  <a:pt x="38" y="277"/>
                  <a:pt x="35" y="273"/>
                  <a:pt x="35" y="268"/>
                </a:cubicBezTo>
                <a:cubicBezTo>
                  <a:pt x="35" y="251"/>
                  <a:pt x="35" y="251"/>
                  <a:pt x="35" y="251"/>
                </a:cubicBezTo>
                <a:cubicBezTo>
                  <a:pt x="35" y="246"/>
                  <a:pt x="38" y="242"/>
                  <a:pt x="43" y="242"/>
                </a:cubicBezTo>
                <a:cubicBezTo>
                  <a:pt x="48" y="242"/>
                  <a:pt x="52" y="246"/>
                  <a:pt x="52" y="251"/>
                </a:cubicBezTo>
                <a:close/>
                <a:moveTo>
                  <a:pt x="43" y="191"/>
                </a:moveTo>
                <a:cubicBezTo>
                  <a:pt x="38" y="191"/>
                  <a:pt x="35" y="194"/>
                  <a:pt x="35" y="199"/>
                </a:cubicBezTo>
                <a:cubicBezTo>
                  <a:pt x="35" y="216"/>
                  <a:pt x="35" y="216"/>
                  <a:pt x="35" y="216"/>
                </a:cubicBezTo>
                <a:cubicBezTo>
                  <a:pt x="35" y="221"/>
                  <a:pt x="38" y="225"/>
                  <a:pt x="43" y="225"/>
                </a:cubicBezTo>
                <a:cubicBezTo>
                  <a:pt x="48" y="225"/>
                  <a:pt x="52" y="221"/>
                  <a:pt x="52" y="216"/>
                </a:cubicBezTo>
                <a:cubicBezTo>
                  <a:pt x="52" y="199"/>
                  <a:pt x="52" y="199"/>
                  <a:pt x="52" y="199"/>
                </a:cubicBezTo>
                <a:cubicBezTo>
                  <a:pt x="52" y="194"/>
                  <a:pt x="48" y="191"/>
                  <a:pt x="43" y="191"/>
                </a:cubicBezTo>
                <a:close/>
                <a:moveTo>
                  <a:pt x="43" y="346"/>
                </a:moveTo>
                <a:cubicBezTo>
                  <a:pt x="38" y="346"/>
                  <a:pt x="35" y="350"/>
                  <a:pt x="35" y="355"/>
                </a:cubicBezTo>
                <a:cubicBezTo>
                  <a:pt x="35" y="372"/>
                  <a:pt x="35" y="372"/>
                  <a:pt x="35" y="372"/>
                </a:cubicBezTo>
                <a:cubicBezTo>
                  <a:pt x="35" y="377"/>
                  <a:pt x="38" y="381"/>
                  <a:pt x="43" y="381"/>
                </a:cubicBezTo>
                <a:cubicBezTo>
                  <a:pt x="48" y="381"/>
                  <a:pt x="52" y="377"/>
                  <a:pt x="52" y="372"/>
                </a:cubicBezTo>
                <a:cubicBezTo>
                  <a:pt x="52" y="355"/>
                  <a:pt x="52" y="355"/>
                  <a:pt x="52" y="355"/>
                </a:cubicBezTo>
                <a:cubicBezTo>
                  <a:pt x="52" y="350"/>
                  <a:pt x="48" y="346"/>
                  <a:pt x="43" y="346"/>
                </a:cubicBezTo>
                <a:close/>
                <a:moveTo>
                  <a:pt x="43" y="294"/>
                </a:moveTo>
                <a:cubicBezTo>
                  <a:pt x="38" y="294"/>
                  <a:pt x="35" y="298"/>
                  <a:pt x="35" y="303"/>
                </a:cubicBezTo>
                <a:cubicBezTo>
                  <a:pt x="35" y="320"/>
                  <a:pt x="35" y="320"/>
                  <a:pt x="35" y="320"/>
                </a:cubicBezTo>
                <a:cubicBezTo>
                  <a:pt x="35" y="325"/>
                  <a:pt x="38" y="329"/>
                  <a:pt x="43" y="329"/>
                </a:cubicBezTo>
                <a:cubicBezTo>
                  <a:pt x="48" y="329"/>
                  <a:pt x="52" y="325"/>
                  <a:pt x="52" y="320"/>
                </a:cubicBezTo>
                <a:cubicBezTo>
                  <a:pt x="52" y="303"/>
                  <a:pt x="52" y="303"/>
                  <a:pt x="52" y="303"/>
                </a:cubicBezTo>
                <a:cubicBezTo>
                  <a:pt x="52" y="298"/>
                  <a:pt x="48" y="294"/>
                  <a:pt x="43" y="294"/>
                </a:cubicBezTo>
                <a:close/>
                <a:moveTo>
                  <a:pt x="43" y="450"/>
                </a:moveTo>
                <a:cubicBezTo>
                  <a:pt x="38" y="450"/>
                  <a:pt x="35" y="454"/>
                  <a:pt x="35" y="459"/>
                </a:cubicBezTo>
                <a:cubicBezTo>
                  <a:pt x="35" y="476"/>
                  <a:pt x="35" y="476"/>
                  <a:pt x="35" y="476"/>
                </a:cubicBezTo>
                <a:cubicBezTo>
                  <a:pt x="35" y="481"/>
                  <a:pt x="38" y="485"/>
                  <a:pt x="43" y="485"/>
                </a:cubicBezTo>
                <a:cubicBezTo>
                  <a:pt x="48" y="485"/>
                  <a:pt x="52" y="481"/>
                  <a:pt x="52" y="476"/>
                </a:cubicBezTo>
                <a:cubicBezTo>
                  <a:pt x="52" y="459"/>
                  <a:pt x="52" y="459"/>
                  <a:pt x="52" y="459"/>
                </a:cubicBezTo>
                <a:cubicBezTo>
                  <a:pt x="52" y="454"/>
                  <a:pt x="48" y="450"/>
                  <a:pt x="43" y="450"/>
                </a:cubicBezTo>
                <a:close/>
                <a:moveTo>
                  <a:pt x="43" y="398"/>
                </a:moveTo>
                <a:cubicBezTo>
                  <a:pt x="38" y="398"/>
                  <a:pt x="35" y="402"/>
                  <a:pt x="35" y="407"/>
                </a:cubicBezTo>
                <a:cubicBezTo>
                  <a:pt x="35" y="424"/>
                  <a:pt x="35" y="424"/>
                  <a:pt x="35" y="424"/>
                </a:cubicBezTo>
                <a:cubicBezTo>
                  <a:pt x="35" y="429"/>
                  <a:pt x="38" y="433"/>
                  <a:pt x="43" y="433"/>
                </a:cubicBezTo>
                <a:cubicBezTo>
                  <a:pt x="48" y="433"/>
                  <a:pt x="52" y="429"/>
                  <a:pt x="52" y="424"/>
                </a:cubicBezTo>
                <a:cubicBezTo>
                  <a:pt x="52" y="407"/>
                  <a:pt x="52" y="407"/>
                  <a:pt x="52" y="407"/>
                </a:cubicBezTo>
                <a:cubicBezTo>
                  <a:pt x="52" y="402"/>
                  <a:pt x="48" y="398"/>
                  <a:pt x="43" y="398"/>
                </a:cubicBezTo>
                <a:close/>
                <a:moveTo>
                  <a:pt x="87" y="242"/>
                </a:moveTo>
                <a:cubicBezTo>
                  <a:pt x="82" y="242"/>
                  <a:pt x="78" y="246"/>
                  <a:pt x="78" y="251"/>
                </a:cubicBezTo>
                <a:cubicBezTo>
                  <a:pt x="78" y="268"/>
                  <a:pt x="78" y="268"/>
                  <a:pt x="78" y="268"/>
                </a:cubicBezTo>
                <a:cubicBezTo>
                  <a:pt x="78" y="273"/>
                  <a:pt x="82" y="277"/>
                  <a:pt x="87" y="277"/>
                </a:cubicBezTo>
                <a:cubicBezTo>
                  <a:pt x="91" y="277"/>
                  <a:pt x="95" y="273"/>
                  <a:pt x="95" y="268"/>
                </a:cubicBezTo>
                <a:cubicBezTo>
                  <a:pt x="95" y="251"/>
                  <a:pt x="95" y="251"/>
                  <a:pt x="95" y="251"/>
                </a:cubicBezTo>
                <a:cubicBezTo>
                  <a:pt x="95" y="246"/>
                  <a:pt x="91" y="242"/>
                  <a:pt x="87" y="242"/>
                </a:cubicBezTo>
                <a:close/>
                <a:moveTo>
                  <a:pt x="87" y="346"/>
                </a:moveTo>
                <a:cubicBezTo>
                  <a:pt x="82" y="346"/>
                  <a:pt x="78" y="350"/>
                  <a:pt x="78" y="355"/>
                </a:cubicBezTo>
                <a:cubicBezTo>
                  <a:pt x="78" y="372"/>
                  <a:pt x="78" y="372"/>
                  <a:pt x="78" y="372"/>
                </a:cubicBezTo>
                <a:cubicBezTo>
                  <a:pt x="78" y="377"/>
                  <a:pt x="82" y="381"/>
                  <a:pt x="87" y="381"/>
                </a:cubicBezTo>
                <a:cubicBezTo>
                  <a:pt x="91" y="381"/>
                  <a:pt x="95" y="377"/>
                  <a:pt x="95" y="372"/>
                </a:cubicBezTo>
                <a:cubicBezTo>
                  <a:pt x="95" y="355"/>
                  <a:pt x="95" y="355"/>
                  <a:pt x="95" y="355"/>
                </a:cubicBezTo>
                <a:cubicBezTo>
                  <a:pt x="95" y="350"/>
                  <a:pt x="91" y="346"/>
                  <a:pt x="87" y="346"/>
                </a:cubicBezTo>
                <a:close/>
                <a:moveTo>
                  <a:pt x="87" y="294"/>
                </a:moveTo>
                <a:cubicBezTo>
                  <a:pt x="82" y="294"/>
                  <a:pt x="78" y="298"/>
                  <a:pt x="78" y="303"/>
                </a:cubicBezTo>
                <a:cubicBezTo>
                  <a:pt x="78" y="320"/>
                  <a:pt x="78" y="320"/>
                  <a:pt x="78" y="320"/>
                </a:cubicBezTo>
                <a:cubicBezTo>
                  <a:pt x="78" y="325"/>
                  <a:pt x="82" y="329"/>
                  <a:pt x="87" y="329"/>
                </a:cubicBezTo>
                <a:cubicBezTo>
                  <a:pt x="91" y="329"/>
                  <a:pt x="95" y="325"/>
                  <a:pt x="95" y="320"/>
                </a:cubicBezTo>
                <a:cubicBezTo>
                  <a:pt x="95" y="303"/>
                  <a:pt x="95" y="303"/>
                  <a:pt x="95" y="303"/>
                </a:cubicBezTo>
                <a:cubicBezTo>
                  <a:pt x="95" y="298"/>
                  <a:pt x="91" y="294"/>
                  <a:pt x="87" y="294"/>
                </a:cubicBezTo>
                <a:close/>
                <a:moveTo>
                  <a:pt x="87" y="398"/>
                </a:moveTo>
                <a:cubicBezTo>
                  <a:pt x="82" y="398"/>
                  <a:pt x="78" y="402"/>
                  <a:pt x="78" y="407"/>
                </a:cubicBezTo>
                <a:cubicBezTo>
                  <a:pt x="78" y="424"/>
                  <a:pt x="78" y="424"/>
                  <a:pt x="78" y="424"/>
                </a:cubicBezTo>
                <a:cubicBezTo>
                  <a:pt x="78" y="429"/>
                  <a:pt x="82" y="433"/>
                  <a:pt x="87" y="433"/>
                </a:cubicBezTo>
                <a:cubicBezTo>
                  <a:pt x="91" y="433"/>
                  <a:pt x="95" y="429"/>
                  <a:pt x="95" y="424"/>
                </a:cubicBezTo>
                <a:cubicBezTo>
                  <a:pt x="95" y="407"/>
                  <a:pt x="95" y="407"/>
                  <a:pt x="95" y="407"/>
                </a:cubicBezTo>
                <a:cubicBezTo>
                  <a:pt x="95" y="402"/>
                  <a:pt x="91" y="398"/>
                  <a:pt x="87" y="398"/>
                </a:cubicBezTo>
                <a:close/>
                <a:moveTo>
                  <a:pt x="87" y="450"/>
                </a:moveTo>
                <a:cubicBezTo>
                  <a:pt x="82" y="450"/>
                  <a:pt x="78" y="454"/>
                  <a:pt x="78" y="459"/>
                </a:cubicBezTo>
                <a:cubicBezTo>
                  <a:pt x="78" y="476"/>
                  <a:pt x="78" y="476"/>
                  <a:pt x="78" y="476"/>
                </a:cubicBezTo>
                <a:cubicBezTo>
                  <a:pt x="78" y="481"/>
                  <a:pt x="82" y="485"/>
                  <a:pt x="87" y="485"/>
                </a:cubicBezTo>
                <a:cubicBezTo>
                  <a:pt x="91" y="485"/>
                  <a:pt x="95" y="481"/>
                  <a:pt x="95" y="476"/>
                </a:cubicBezTo>
                <a:cubicBezTo>
                  <a:pt x="95" y="459"/>
                  <a:pt x="95" y="459"/>
                  <a:pt x="95" y="459"/>
                </a:cubicBezTo>
                <a:cubicBezTo>
                  <a:pt x="95" y="454"/>
                  <a:pt x="91" y="450"/>
                  <a:pt x="87" y="450"/>
                </a:cubicBezTo>
                <a:close/>
                <a:moveTo>
                  <a:pt x="87" y="191"/>
                </a:moveTo>
                <a:cubicBezTo>
                  <a:pt x="82" y="191"/>
                  <a:pt x="78" y="194"/>
                  <a:pt x="78" y="199"/>
                </a:cubicBezTo>
                <a:cubicBezTo>
                  <a:pt x="78" y="216"/>
                  <a:pt x="78" y="216"/>
                  <a:pt x="78" y="216"/>
                </a:cubicBezTo>
                <a:cubicBezTo>
                  <a:pt x="78" y="221"/>
                  <a:pt x="82" y="225"/>
                  <a:pt x="87" y="225"/>
                </a:cubicBezTo>
                <a:cubicBezTo>
                  <a:pt x="91" y="225"/>
                  <a:pt x="95" y="221"/>
                  <a:pt x="95" y="216"/>
                </a:cubicBezTo>
                <a:cubicBezTo>
                  <a:pt x="95" y="199"/>
                  <a:pt x="95" y="199"/>
                  <a:pt x="95" y="199"/>
                </a:cubicBezTo>
                <a:cubicBezTo>
                  <a:pt x="95" y="194"/>
                  <a:pt x="91" y="191"/>
                  <a:pt x="87" y="191"/>
                </a:cubicBezTo>
                <a:close/>
                <a:moveTo>
                  <a:pt x="294" y="338"/>
                </a:moveTo>
                <a:cubicBezTo>
                  <a:pt x="289" y="338"/>
                  <a:pt x="286" y="342"/>
                  <a:pt x="286" y="346"/>
                </a:cubicBezTo>
                <a:cubicBezTo>
                  <a:pt x="286" y="364"/>
                  <a:pt x="286" y="364"/>
                  <a:pt x="286" y="364"/>
                </a:cubicBezTo>
                <a:cubicBezTo>
                  <a:pt x="286" y="368"/>
                  <a:pt x="289" y="372"/>
                  <a:pt x="294" y="372"/>
                </a:cubicBezTo>
                <a:cubicBezTo>
                  <a:pt x="299" y="372"/>
                  <a:pt x="303" y="368"/>
                  <a:pt x="303" y="364"/>
                </a:cubicBezTo>
                <a:cubicBezTo>
                  <a:pt x="303" y="346"/>
                  <a:pt x="303" y="346"/>
                  <a:pt x="303" y="346"/>
                </a:cubicBezTo>
                <a:cubicBezTo>
                  <a:pt x="303" y="342"/>
                  <a:pt x="299" y="338"/>
                  <a:pt x="294" y="338"/>
                </a:cubicBezTo>
                <a:close/>
                <a:moveTo>
                  <a:pt x="294" y="286"/>
                </a:moveTo>
                <a:cubicBezTo>
                  <a:pt x="289" y="286"/>
                  <a:pt x="286" y="290"/>
                  <a:pt x="286" y="294"/>
                </a:cubicBezTo>
                <a:cubicBezTo>
                  <a:pt x="286" y="312"/>
                  <a:pt x="286" y="312"/>
                  <a:pt x="286" y="312"/>
                </a:cubicBezTo>
                <a:cubicBezTo>
                  <a:pt x="286" y="316"/>
                  <a:pt x="289" y="320"/>
                  <a:pt x="294" y="320"/>
                </a:cubicBezTo>
                <a:cubicBezTo>
                  <a:pt x="299" y="320"/>
                  <a:pt x="303" y="316"/>
                  <a:pt x="303" y="312"/>
                </a:cubicBezTo>
                <a:cubicBezTo>
                  <a:pt x="303" y="294"/>
                  <a:pt x="303" y="294"/>
                  <a:pt x="303" y="294"/>
                </a:cubicBezTo>
                <a:cubicBezTo>
                  <a:pt x="303" y="290"/>
                  <a:pt x="299" y="286"/>
                  <a:pt x="294" y="286"/>
                </a:cubicBezTo>
                <a:close/>
                <a:moveTo>
                  <a:pt x="294" y="182"/>
                </a:moveTo>
                <a:cubicBezTo>
                  <a:pt x="289" y="182"/>
                  <a:pt x="286" y="186"/>
                  <a:pt x="286" y="191"/>
                </a:cubicBezTo>
                <a:cubicBezTo>
                  <a:pt x="286" y="208"/>
                  <a:pt x="286" y="208"/>
                  <a:pt x="286" y="208"/>
                </a:cubicBezTo>
                <a:cubicBezTo>
                  <a:pt x="286" y="213"/>
                  <a:pt x="289" y="216"/>
                  <a:pt x="294" y="216"/>
                </a:cubicBezTo>
                <a:cubicBezTo>
                  <a:pt x="299" y="216"/>
                  <a:pt x="303" y="213"/>
                  <a:pt x="303" y="208"/>
                </a:cubicBezTo>
                <a:cubicBezTo>
                  <a:pt x="303" y="191"/>
                  <a:pt x="303" y="191"/>
                  <a:pt x="303" y="191"/>
                </a:cubicBezTo>
                <a:cubicBezTo>
                  <a:pt x="303" y="186"/>
                  <a:pt x="299" y="182"/>
                  <a:pt x="294" y="182"/>
                </a:cubicBezTo>
                <a:close/>
                <a:moveTo>
                  <a:pt x="294" y="234"/>
                </a:moveTo>
                <a:cubicBezTo>
                  <a:pt x="289" y="234"/>
                  <a:pt x="286" y="238"/>
                  <a:pt x="286" y="242"/>
                </a:cubicBezTo>
                <a:cubicBezTo>
                  <a:pt x="286" y="260"/>
                  <a:pt x="286" y="260"/>
                  <a:pt x="286" y="260"/>
                </a:cubicBezTo>
                <a:cubicBezTo>
                  <a:pt x="286" y="265"/>
                  <a:pt x="289" y="268"/>
                  <a:pt x="294" y="268"/>
                </a:cubicBezTo>
                <a:cubicBezTo>
                  <a:pt x="299" y="268"/>
                  <a:pt x="303" y="265"/>
                  <a:pt x="303" y="260"/>
                </a:cubicBezTo>
                <a:cubicBezTo>
                  <a:pt x="303" y="242"/>
                  <a:pt x="303" y="242"/>
                  <a:pt x="303" y="242"/>
                </a:cubicBezTo>
                <a:cubicBezTo>
                  <a:pt x="303" y="238"/>
                  <a:pt x="299" y="234"/>
                  <a:pt x="294" y="234"/>
                </a:cubicBezTo>
                <a:close/>
                <a:moveTo>
                  <a:pt x="294" y="390"/>
                </a:moveTo>
                <a:cubicBezTo>
                  <a:pt x="289" y="390"/>
                  <a:pt x="286" y="393"/>
                  <a:pt x="286" y="398"/>
                </a:cubicBezTo>
                <a:cubicBezTo>
                  <a:pt x="286" y="416"/>
                  <a:pt x="286" y="416"/>
                  <a:pt x="286" y="416"/>
                </a:cubicBezTo>
                <a:cubicBezTo>
                  <a:pt x="286" y="420"/>
                  <a:pt x="289" y="424"/>
                  <a:pt x="294" y="424"/>
                </a:cubicBezTo>
                <a:cubicBezTo>
                  <a:pt x="299" y="424"/>
                  <a:pt x="303" y="420"/>
                  <a:pt x="303" y="416"/>
                </a:cubicBezTo>
                <a:cubicBezTo>
                  <a:pt x="303" y="398"/>
                  <a:pt x="303" y="398"/>
                  <a:pt x="303" y="398"/>
                </a:cubicBezTo>
                <a:cubicBezTo>
                  <a:pt x="303" y="393"/>
                  <a:pt x="299" y="390"/>
                  <a:pt x="294" y="390"/>
                </a:cubicBezTo>
                <a:close/>
                <a:moveTo>
                  <a:pt x="294" y="442"/>
                </a:moveTo>
                <a:cubicBezTo>
                  <a:pt x="289" y="442"/>
                  <a:pt x="286" y="445"/>
                  <a:pt x="286" y="450"/>
                </a:cubicBezTo>
                <a:cubicBezTo>
                  <a:pt x="286" y="467"/>
                  <a:pt x="286" y="467"/>
                  <a:pt x="286" y="467"/>
                </a:cubicBezTo>
                <a:cubicBezTo>
                  <a:pt x="286" y="472"/>
                  <a:pt x="289" y="476"/>
                  <a:pt x="294" y="476"/>
                </a:cubicBezTo>
                <a:cubicBezTo>
                  <a:pt x="299" y="476"/>
                  <a:pt x="303" y="472"/>
                  <a:pt x="303" y="467"/>
                </a:cubicBezTo>
                <a:cubicBezTo>
                  <a:pt x="303" y="450"/>
                  <a:pt x="303" y="450"/>
                  <a:pt x="303" y="450"/>
                </a:cubicBezTo>
                <a:cubicBezTo>
                  <a:pt x="303" y="445"/>
                  <a:pt x="299" y="442"/>
                  <a:pt x="294" y="442"/>
                </a:cubicBezTo>
                <a:close/>
                <a:moveTo>
                  <a:pt x="329" y="390"/>
                </a:moveTo>
                <a:cubicBezTo>
                  <a:pt x="324" y="390"/>
                  <a:pt x="320" y="393"/>
                  <a:pt x="320" y="398"/>
                </a:cubicBezTo>
                <a:cubicBezTo>
                  <a:pt x="320" y="416"/>
                  <a:pt x="320" y="416"/>
                  <a:pt x="320" y="416"/>
                </a:cubicBezTo>
                <a:cubicBezTo>
                  <a:pt x="320" y="420"/>
                  <a:pt x="324" y="424"/>
                  <a:pt x="329" y="424"/>
                </a:cubicBezTo>
                <a:cubicBezTo>
                  <a:pt x="334" y="424"/>
                  <a:pt x="337" y="420"/>
                  <a:pt x="337" y="416"/>
                </a:cubicBezTo>
                <a:cubicBezTo>
                  <a:pt x="337" y="398"/>
                  <a:pt x="337" y="398"/>
                  <a:pt x="337" y="398"/>
                </a:cubicBezTo>
                <a:cubicBezTo>
                  <a:pt x="337" y="393"/>
                  <a:pt x="334" y="390"/>
                  <a:pt x="329" y="390"/>
                </a:cubicBezTo>
                <a:close/>
                <a:moveTo>
                  <a:pt x="329" y="442"/>
                </a:moveTo>
                <a:cubicBezTo>
                  <a:pt x="324" y="442"/>
                  <a:pt x="320" y="445"/>
                  <a:pt x="320" y="450"/>
                </a:cubicBezTo>
                <a:cubicBezTo>
                  <a:pt x="320" y="467"/>
                  <a:pt x="320" y="467"/>
                  <a:pt x="320" y="467"/>
                </a:cubicBezTo>
                <a:cubicBezTo>
                  <a:pt x="320" y="472"/>
                  <a:pt x="324" y="476"/>
                  <a:pt x="329" y="476"/>
                </a:cubicBezTo>
                <a:cubicBezTo>
                  <a:pt x="334" y="476"/>
                  <a:pt x="337" y="472"/>
                  <a:pt x="337" y="467"/>
                </a:cubicBezTo>
                <a:cubicBezTo>
                  <a:pt x="337" y="450"/>
                  <a:pt x="337" y="450"/>
                  <a:pt x="337" y="450"/>
                </a:cubicBezTo>
                <a:cubicBezTo>
                  <a:pt x="337" y="445"/>
                  <a:pt x="334" y="442"/>
                  <a:pt x="329" y="442"/>
                </a:cubicBezTo>
                <a:close/>
                <a:moveTo>
                  <a:pt x="329" y="234"/>
                </a:moveTo>
                <a:cubicBezTo>
                  <a:pt x="324" y="234"/>
                  <a:pt x="320" y="238"/>
                  <a:pt x="320" y="242"/>
                </a:cubicBezTo>
                <a:cubicBezTo>
                  <a:pt x="320" y="260"/>
                  <a:pt x="320" y="260"/>
                  <a:pt x="320" y="260"/>
                </a:cubicBezTo>
                <a:cubicBezTo>
                  <a:pt x="320" y="265"/>
                  <a:pt x="324" y="268"/>
                  <a:pt x="329" y="268"/>
                </a:cubicBezTo>
                <a:cubicBezTo>
                  <a:pt x="334" y="268"/>
                  <a:pt x="337" y="265"/>
                  <a:pt x="337" y="260"/>
                </a:cubicBezTo>
                <a:cubicBezTo>
                  <a:pt x="337" y="242"/>
                  <a:pt x="337" y="242"/>
                  <a:pt x="337" y="242"/>
                </a:cubicBezTo>
                <a:cubicBezTo>
                  <a:pt x="337" y="238"/>
                  <a:pt x="334" y="234"/>
                  <a:pt x="329" y="234"/>
                </a:cubicBezTo>
                <a:close/>
                <a:moveTo>
                  <a:pt x="329" y="286"/>
                </a:moveTo>
                <a:cubicBezTo>
                  <a:pt x="324" y="286"/>
                  <a:pt x="320" y="290"/>
                  <a:pt x="320" y="294"/>
                </a:cubicBezTo>
                <a:cubicBezTo>
                  <a:pt x="320" y="312"/>
                  <a:pt x="320" y="312"/>
                  <a:pt x="320" y="312"/>
                </a:cubicBezTo>
                <a:cubicBezTo>
                  <a:pt x="320" y="316"/>
                  <a:pt x="324" y="320"/>
                  <a:pt x="329" y="320"/>
                </a:cubicBezTo>
                <a:cubicBezTo>
                  <a:pt x="334" y="320"/>
                  <a:pt x="337" y="316"/>
                  <a:pt x="337" y="312"/>
                </a:cubicBezTo>
                <a:cubicBezTo>
                  <a:pt x="337" y="294"/>
                  <a:pt x="337" y="294"/>
                  <a:pt x="337" y="294"/>
                </a:cubicBezTo>
                <a:cubicBezTo>
                  <a:pt x="337" y="290"/>
                  <a:pt x="334" y="286"/>
                  <a:pt x="329" y="286"/>
                </a:cubicBezTo>
                <a:close/>
                <a:moveTo>
                  <a:pt x="329" y="338"/>
                </a:moveTo>
                <a:cubicBezTo>
                  <a:pt x="324" y="338"/>
                  <a:pt x="320" y="342"/>
                  <a:pt x="320" y="346"/>
                </a:cubicBezTo>
                <a:cubicBezTo>
                  <a:pt x="320" y="364"/>
                  <a:pt x="320" y="364"/>
                  <a:pt x="320" y="364"/>
                </a:cubicBezTo>
                <a:cubicBezTo>
                  <a:pt x="320" y="368"/>
                  <a:pt x="324" y="372"/>
                  <a:pt x="329" y="372"/>
                </a:cubicBezTo>
                <a:cubicBezTo>
                  <a:pt x="334" y="372"/>
                  <a:pt x="337" y="368"/>
                  <a:pt x="337" y="364"/>
                </a:cubicBezTo>
                <a:cubicBezTo>
                  <a:pt x="337" y="346"/>
                  <a:pt x="337" y="346"/>
                  <a:pt x="337" y="346"/>
                </a:cubicBezTo>
                <a:cubicBezTo>
                  <a:pt x="337" y="342"/>
                  <a:pt x="334" y="338"/>
                  <a:pt x="329" y="338"/>
                </a:cubicBezTo>
                <a:close/>
                <a:moveTo>
                  <a:pt x="329" y="182"/>
                </a:moveTo>
                <a:cubicBezTo>
                  <a:pt x="324" y="182"/>
                  <a:pt x="320" y="186"/>
                  <a:pt x="320" y="191"/>
                </a:cubicBezTo>
                <a:cubicBezTo>
                  <a:pt x="320" y="208"/>
                  <a:pt x="320" y="208"/>
                  <a:pt x="320" y="208"/>
                </a:cubicBezTo>
                <a:cubicBezTo>
                  <a:pt x="320" y="213"/>
                  <a:pt x="324" y="216"/>
                  <a:pt x="329" y="216"/>
                </a:cubicBezTo>
                <a:cubicBezTo>
                  <a:pt x="334" y="216"/>
                  <a:pt x="337" y="213"/>
                  <a:pt x="337" y="208"/>
                </a:cubicBezTo>
                <a:cubicBezTo>
                  <a:pt x="337" y="191"/>
                  <a:pt x="337" y="191"/>
                  <a:pt x="337" y="191"/>
                </a:cubicBezTo>
                <a:cubicBezTo>
                  <a:pt x="337" y="186"/>
                  <a:pt x="334" y="182"/>
                  <a:pt x="329" y="182"/>
                </a:cubicBezTo>
                <a:close/>
                <a:moveTo>
                  <a:pt x="363" y="286"/>
                </a:moveTo>
                <a:cubicBezTo>
                  <a:pt x="359" y="286"/>
                  <a:pt x="355" y="290"/>
                  <a:pt x="355" y="294"/>
                </a:cubicBezTo>
                <a:cubicBezTo>
                  <a:pt x="355" y="312"/>
                  <a:pt x="355" y="312"/>
                  <a:pt x="355" y="312"/>
                </a:cubicBezTo>
                <a:cubicBezTo>
                  <a:pt x="355" y="316"/>
                  <a:pt x="359" y="320"/>
                  <a:pt x="363" y="320"/>
                </a:cubicBezTo>
                <a:cubicBezTo>
                  <a:pt x="368" y="320"/>
                  <a:pt x="372" y="316"/>
                  <a:pt x="372" y="312"/>
                </a:cubicBezTo>
                <a:cubicBezTo>
                  <a:pt x="372" y="294"/>
                  <a:pt x="372" y="294"/>
                  <a:pt x="372" y="294"/>
                </a:cubicBezTo>
                <a:cubicBezTo>
                  <a:pt x="372" y="290"/>
                  <a:pt x="368" y="286"/>
                  <a:pt x="363" y="286"/>
                </a:cubicBezTo>
                <a:close/>
                <a:moveTo>
                  <a:pt x="363" y="234"/>
                </a:moveTo>
                <a:cubicBezTo>
                  <a:pt x="359" y="234"/>
                  <a:pt x="355" y="238"/>
                  <a:pt x="355" y="242"/>
                </a:cubicBezTo>
                <a:cubicBezTo>
                  <a:pt x="355" y="260"/>
                  <a:pt x="355" y="260"/>
                  <a:pt x="355" y="260"/>
                </a:cubicBezTo>
                <a:cubicBezTo>
                  <a:pt x="355" y="265"/>
                  <a:pt x="359" y="268"/>
                  <a:pt x="363" y="268"/>
                </a:cubicBezTo>
                <a:cubicBezTo>
                  <a:pt x="368" y="268"/>
                  <a:pt x="372" y="265"/>
                  <a:pt x="372" y="260"/>
                </a:cubicBezTo>
                <a:cubicBezTo>
                  <a:pt x="372" y="242"/>
                  <a:pt x="372" y="242"/>
                  <a:pt x="372" y="242"/>
                </a:cubicBezTo>
                <a:cubicBezTo>
                  <a:pt x="372" y="238"/>
                  <a:pt x="368" y="234"/>
                  <a:pt x="363" y="234"/>
                </a:cubicBezTo>
                <a:close/>
                <a:moveTo>
                  <a:pt x="363" y="442"/>
                </a:moveTo>
                <a:cubicBezTo>
                  <a:pt x="359" y="442"/>
                  <a:pt x="355" y="445"/>
                  <a:pt x="355" y="450"/>
                </a:cubicBezTo>
                <a:cubicBezTo>
                  <a:pt x="355" y="467"/>
                  <a:pt x="355" y="467"/>
                  <a:pt x="355" y="467"/>
                </a:cubicBezTo>
                <a:cubicBezTo>
                  <a:pt x="355" y="472"/>
                  <a:pt x="359" y="476"/>
                  <a:pt x="363" y="476"/>
                </a:cubicBezTo>
                <a:cubicBezTo>
                  <a:pt x="368" y="476"/>
                  <a:pt x="372" y="472"/>
                  <a:pt x="372" y="467"/>
                </a:cubicBezTo>
                <a:cubicBezTo>
                  <a:pt x="372" y="450"/>
                  <a:pt x="372" y="450"/>
                  <a:pt x="372" y="450"/>
                </a:cubicBezTo>
                <a:cubicBezTo>
                  <a:pt x="372" y="445"/>
                  <a:pt x="368" y="442"/>
                  <a:pt x="363" y="442"/>
                </a:cubicBezTo>
                <a:close/>
                <a:moveTo>
                  <a:pt x="355" y="191"/>
                </a:moveTo>
                <a:cubicBezTo>
                  <a:pt x="355" y="208"/>
                  <a:pt x="355" y="208"/>
                  <a:pt x="355" y="208"/>
                </a:cubicBezTo>
                <a:cubicBezTo>
                  <a:pt x="355" y="213"/>
                  <a:pt x="359" y="216"/>
                  <a:pt x="363" y="216"/>
                </a:cubicBezTo>
                <a:cubicBezTo>
                  <a:pt x="368" y="216"/>
                  <a:pt x="372" y="213"/>
                  <a:pt x="372" y="208"/>
                </a:cubicBezTo>
                <a:cubicBezTo>
                  <a:pt x="372" y="191"/>
                  <a:pt x="372" y="191"/>
                  <a:pt x="372" y="191"/>
                </a:cubicBezTo>
                <a:cubicBezTo>
                  <a:pt x="372" y="186"/>
                  <a:pt x="368" y="182"/>
                  <a:pt x="363" y="182"/>
                </a:cubicBezTo>
                <a:cubicBezTo>
                  <a:pt x="359" y="182"/>
                  <a:pt x="355" y="186"/>
                  <a:pt x="355" y="191"/>
                </a:cubicBezTo>
                <a:close/>
                <a:moveTo>
                  <a:pt x="363" y="338"/>
                </a:moveTo>
                <a:cubicBezTo>
                  <a:pt x="359" y="338"/>
                  <a:pt x="355" y="342"/>
                  <a:pt x="355" y="346"/>
                </a:cubicBezTo>
                <a:cubicBezTo>
                  <a:pt x="355" y="364"/>
                  <a:pt x="355" y="364"/>
                  <a:pt x="355" y="364"/>
                </a:cubicBezTo>
                <a:cubicBezTo>
                  <a:pt x="355" y="368"/>
                  <a:pt x="359" y="372"/>
                  <a:pt x="363" y="372"/>
                </a:cubicBezTo>
                <a:cubicBezTo>
                  <a:pt x="368" y="372"/>
                  <a:pt x="372" y="368"/>
                  <a:pt x="372" y="364"/>
                </a:cubicBezTo>
                <a:cubicBezTo>
                  <a:pt x="372" y="346"/>
                  <a:pt x="372" y="346"/>
                  <a:pt x="372" y="346"/>
                </a:cubicBezTo>
                <a:cubicBezTo>
                  <a:pt x="372" y="342"/>
                  <a:pt x="368" y="338"/>
                  <a:pt x="363" y="338"/>
                </a:cubicBezTo>
                <a:close/>
                <a:moveTo>
                  <a:pt x="363" y="390"/>
                </a:moveTo>
                <a:cubicBezTo>
                  <a:pt x="359" y="390"/>
                  <a:pt x="355" y="393"/>
                  <a:pt x="355" y="398"/>
                </a:cubicBezTo>
                <a:cubicBezTo>
                  <a:pt x="355" y="416"/>
                  <a:pt x="355" y="416"/>
                  <a:pt x="355" y="416"/>
                </a:cubicBezTo>
                <a:cubicBezTo>
                  <a:pt x="355" y="420"/>
                  <a:pt x="359" y="424"/>
                  <a:pt x="363" y="424"/>
                </a:cubicBezTo>
                <a:cubicBezTo>
                  <a:pt x="368" y="424"/>
                  <a:pt x="372" y="420"/>
                  <a:pt x="372" y="416"/>
                </a:cubicBezTo>
                <a:cubicBezTo>
                  <a:pt x="372" y="398"/>
                  <a:pt x="372" y="398"/>
                  <a:pt x="372" y="398"/>
                </a:cubicBezTo>
                <a:cubicBezTo>
                  <a:pt x="372" y="393"/>
                  <a:pt x="368" y="390"/>
                  <a:pt x="363" y="390"/>
                </a:cubicBezTo>
                <a:close/>
                <a:moveTo>
                  <a:pt x="519" y="121"/>
                </a:moveTo>
                <a:cubicBezTo>
                  <a:pt x="519" y="511"/>
                  <a:pt x="519" y="511"/>
                  <a:pt x="519" y="511"/>
                </a:cubicBezTo>
                <a:cubicBezTo>
                  <a:pt x="519" y="516"/>
                  <a:pt x="515" y="519"/>
                  <a:pt x="511" y="519"/>
                </a:cubicBezTo>
                <a:cubicBezTo>
                  <a:pt x="398" y="519"/>
                  <a:pt x="398" y="519"/>
                  <a:pt x="398" y="519"/>
                </a:cubicBezTo>
                <a:cubicBezTo>
                  <a:pt x="260" y="519"/>
                  <a:pt x="260" y="519"/>
                  <a:pt x="260" y="519"/>
                </a:cubicBezTo>
                <a:cubicBezTo>
                  <a:pt x="121" y="519"/>
                  <a:pt x="121" y="519"/>
                  <a:pt x="121" y="519"/>
                </a:cubicBezTo>
                <a:cubicBezTo>
                  <a:pt x="9" y="519"/>
                  <a:pt x="9" y="519"/>
                  <a:pt x="9" y="519"/>
                </a:cubicBezTo>
                <a:cubicBezTo>
                  <a:pt x="4" y="519"/>
                  <a:pt x="0" y="516"/>
                  <a:pt x="0" y="511"/>
                </a:cubicBezTo>
                <a:cubicBezTo>
                  <a:pt x="0" y="165"/>
                  <a:pt x="0" y="165"/>
                  <a:pt x="0" y="165"/>
                </a:cubicBezTo>
                <a:cubicBezTo>
                  <a:pt x="0" y="160"/>
                  <a:pt x="4" y="156"/>
                  <a:pt x="9" y="156"/>
                </a:cubicBezTo>
                <a:cubicBezTo>
                  <a:pt x="26" y="156"/>
                  <a:pt x="26" y="156"/>
                  <a:pt x="26" y="156"/>
                </a:cubicBezTo>
                <a:cubicBezTo>
                  <a:pt x="26" y="130"/>
                  <a:pt x="26" y="130"/>
                  <a:pt x="26" y="130"/>
                </a:cubicBezTo>
                <a:cubicBezTo>
                  <a:pt x="26" y="125"/>
                  <a:pt x="30" y="121"/>
                  <a:pt x="35" y="121"/>
                </a:cubicBezTo>
                <a:cubicBezTo>
                  <a:pt x="43" y="121"/>
                  <a:pt x="43" y="121"/>
                  <a:pt x="43" y="121"/>
                </a:cubicBezTo>
                <a:cubicBezTo>
                  <a:pt x="43" y="95"/>
                  <a:pt x="43" y="95"/>
                  <a:pt x="43" y="95"/>
                </a:cubicBezTo>
                <a:cubicBezTo>
                  <a:pt x="43" y="91"/>
                  <a:pt x="47" y="87"/>
                  <a:pt x="52" y="87"/>
                </a:cubicBezTo>
                <a:cubicBezTo>
                  <a:pt x="57" y="87"/>
                  <a:pt x="61" y="91"/>
                  <a:pt x="61" y="95"/>
                </a:cubicBezTo>
                <a:cubicBezTo>
                  <a:pt x="61" y="121"/>
                  <a:pt x="61" y="121"/>
                  <a:pt x="61" y="121"/>
                </a:cubicBezTo>
                <a:cubicBezTo>
                  <a:pt x="69" y="121"/>
                  <a:pt x="69" y="121"/>
                  <a:pt x="69" y="121"/>
                </a:cubicBezTo>
                <a:cubicBezTo>
                  <a:pt x="69" y="95"/>
                  <a:pt x="69" y="95"/>
                  <a:pt x="69" y="95"/>
                </a:cubicBezTo>
                <a:cubicBezTo>
                  <a:pt x="69" y="91"/>
                  <a:pt x="73" y="87"/>
                  <a:pt x="78" y="87"/>
                </a:cubicBezTo>
                <a:cubicBezTo>
                  <a:pt x="83" y="87"/>
                  <a:pt x="87" y="91"/>
                  <a:pt x="87" y="95"/>
                </a:cubicBezTo>
                <a:cubicBezTo>
                  <a:pt x="87" y="121"/>
                  <a:pt x="87" y="121"/>
                  <a:pt x="87" y="121"/>
                </a:cubicBezTo>
                <a:cubicBezTo>
                  <a:pt x="95" y="121"/>
                  <a:pt x="95" y="121"/>
                  <a:pt x="95" y="121"/>
                </a:cubicBezTo>
                <a:cubicBezTo>
                  <a:pt x="100" y="121"/>
                  <a:pt x="104" y="125"/>
                  <a:pt x="104" y="130"/>
                </a:cubicBezTo>
                <a:cubicBezTo>
                  <a:pt x="104" y="156"/>
                  <a:pt x="104" y="156"/>
                  <a:pt x="104" y="156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112" y="69"/>
                  <a:pt x="112" y="69"/>
                  <a:pt x="112" y="69"/>
                </a:cubicBezTo>
                <a:cubicBezTo>
                  <a:pt x="112" y="65"/>
                  <a:pt x="116" y="61"/>
                  <a:pt x="121" y="61"/>
                </a:cubicBezTo>
                <a:cubicBezTo>
                  <a:pt x="147" y="61"/>
                  <a:pt x="147" y="61"/>
                  <a:pt x="147" y="61"/>
                </a:cubicBezTo>
                <a:cubicBezTo>
                  <a:pt x="147" y="35"/>
                  <a:pt x="147" y="35"/>
                  <a:pt x="147" y="35"/>
                </a:cubicBezTo>
                <a:cubicBezTo>
                  <a:pt x="147" y="30"/>
                  <a:pt x="151" y="26"/>
                  <a:pt x="156" y="26"/>
                </a:cubicBezTo>
                <a:cubicBezTo>
                  <a:pt x="182" y="26"/>
                  <a:pt x="182" y="26"/>
                  <a:pt x="182" y="26"/>
                </a:cubicBezTo>
                <a:cubicBezTo>
                  <a:pt x="182" y="9"/>
                  <a:pt x="182" y="9"/>
                  <a:pt x="182" y="9"/>
                </a:cubicBezTo>
                <a:cubicBezTo>
                  <a:pt x="182" y="4"/>
                  <a:pt x="186" y="0"/>
                  <a:pt x="190" y="0"/>
                </a:cubicBezTo>
                <a:cubicBezTo>
                  <a:pt x="195" y="0"/>
                  <a:pt x="199" y="4"/>
                  <a:pt x="199" y="9"/>
                </a:cubicBezTo>
                <a:cubicBezTo>
                  <a:pt x="199" y="26"/>
                  <a:pt x="199" y="26"/>
                  <a:pt x="199" y="26"/>
                </a:cubicBezTo>
                <a:cubicBezTo>
                  <a:pt x="225" y="26"/>
                  <a:pt x="225" y="26"/>
                  <a:pt x="225" y="26"/>
                </a:cubicBezTo>
                <a:cubicBezTo>
                  <a:pt x="230" y="26"/>
                  <a:pt x="234" y="30"/>
                  <a:pt x="234" y="35"/>
                </a:cubicBezTo>
                <a:cubicBezTo>
                  <a:pt x="234" y="61"/>
                  <a:pt x="234" y="61"/>
                  <a:pt x="234" y="61"/>
                </a:cubicBezTo>
                <a:cubicBezTo>
                  <a:pt x="260" y="61"/>
                  <a:pt x="260" y="61"/>
                  <a:pt x="260" y="61"/>
                </a:cubicBezTo>
                <a:cubicBezTo>
                  <a:pt x="264" y="61"/>
                  <a:pt x="268" y="65"/>
                  <a:pt x="268" y="69"/>
                </a:cubicBezTo>
                <a:cubicBezTo>
                  <a:pt x="268" y="147"/>
                  <a:pt x="268" y="147"/>
                  <a:pt x="268" y="147"/>
                </a:cubicBezTo>
                <a:cubicBezTo>
                  <a:pt x="286" y="147"/>
                  <a:pt x="286" y="147"/>
                  <a:pt x="286" y="147"/>
                </a:cubicBezTo>
                <a:cubicBezTo>
                  <a:pt x="286" y="121"/>
                  <a:pt x="286" y="121"/>
                  <a:pt x="286" y="121"/>
                </a:cubicBezTo>
                <a:cubicBezTo>
                  <a:pt x="286" y="117"/>
                  <a:pt x="289" y="113"/>
                  <a:pt x="294" y="113"/>
                </a:cubicBezTo>
                <a:cubicBezTo>
                  <a:pt x="320" y="113"/>
                  <a:pt x="320" y="113"/>
                  <a:pt x="320" y="113"/>
                </a:cubicBezTo>
                <a:cubicBezTo>
                  <a:pt x="320" y="87"/>
                  <a:pt x="320" y="87"/>
                  <a:pt x="320" y="87"/>
                </a:cubicBezTo>
                <a:cubicBezTo>
                  <a:pt x="320" y="82"/>
                  <a:pt x="324" y="78"/>
                  <a:pt x="329" y="78"/>
                </a:cubicBezTo>
                <a:cubicBezTo>
                  <a:pt x="334" y="78"/>
                  <a:pt x="337" y="82"/>
                  <a:pt x="337" y="87"/>
                </a:cubicBezTo>
                <a:cubicBezTo>
                  <a:pt x="337" y="113"/>
                  <a:pt x="337" y="113"/>
                  <a:pt x="337" y="113"/>
                </a:cubicBezTo>
                <a:cubicBezTo>
                  <a:pt x="363" y="113"/>
                  <a:pt x="363" y="113"/>
                  <a:pt x="363" y="113"/>
                </a:cubicBezTo>
                <a:cubicBezTo>
                  <a:pt x="368" y="113"/>
                  <a:pt x="372" y="117"/>
                  <a:pt x="372" y="121"/>
                </a:cubicBezTo>
                <a:cubicBezTo>
                  <a:pt x="372" y="147"/>
                  <a:pt x="372" y="147"/>
                  <a:pt x="372" y="147"/>
                </a:cubicBezTo>
                <a:cubicBezTo>
                  <a:pt x="389" y="147"/>
                  <a:pt x="389" y="147"/>
                  <a:pt x="389" y="147"/>
                </a:cubicBezTo>
                <a:cubicBezTo>
                  <a:pt x="389" y="121"/>
                  <a:pt x="389" y="121"/>
                  <a:pt x="389" y="121"/>
                </a:cubicBezTo>
                <a:cubicBezTo>
                  <a:pt x="389" y="117"/>
                  <a:pt x="393" y="113"/>
                  <a:pt x="398" y="113"/>
                </a:cubicBezTo>
                <a:cubicBezTo>
                  <a:pt x="415" y="113"/>
                  <a:pt x="415" y="113"/>
                  <a:pt x="415" y="113"/>
                </a:cubicBezTo>
                <a:cubicBezTo>
                  <a:pt x="415" y="87"/>
                  <a:pt x="415" y="87"/>
                  <a:pt x="415" y="87"/>
                </a:cubicBezTo>
                <a:cubicBezTo>
                  <a:pt x="415" y="82"/>
                  <a:pt x="419" y="78"/>
                  <a:pt x="424" y="78"/>
                </a:cubicBezTo>
                <a:cubicBezTo>
                  <a:pt x="433" y="78"/>
                  <a:pt x="433" y="78"/>
                  <a:pt x="433" y="78"/>
                </a:cubicBezTo>
                <a:cubicBezTo>
                  <a:pt x="433" y="52"/>
                  <a:pt x="433" y="52"/>
                  <a:pt x="433" y="52"/>
                </a:cubicBezTo>
                <a:cubicBezTo>
                  <a:pt x="433" y="47"/>
                  <a:pt x="437" y="43"/>
                  <a:pt x="441" y="43"/>
                </a:cubicBezTo>
                <a:cubicBezTo>
                  <a:pt x="446" y="43"/>
                  <a:pt x="450" y="47"/>
                  <a:pt x="450" y="52"/>
                </a:cubicBezTo>
                <a:cubicBezTo>
                  <a:pt x="450" y="78"/>
                  <a:pt x="450" y="78"/>
                  <a:pt x="450" y="78"/>
                </a:cubicBezTo>
                <a:cubicBezTo>
                  <a:pt x="459" y="78"/>
                  <a:pt x="459" y="78"/>
                  <a:pt x="459" y="78"/>
                </a:cubicBezTo>
                <a:cubicBezTo>
                  <a:pt x="459" y="52"/>
                  <a:pt x="459" y="52"/>
                  <a:pt x="459" y="52"/>
                </a:cubicBezTo>
                <a:cubicBezTo>
                  <a:pt x="459" y="47"/>
                  <a:pt x="463" y="43"/>
                  <a:pt x="467" y="43"/>
                </a:cubicBezTo>
                <a:cubicBezTo>
                  <a:pt x="472" y="43"/>
                  <a:pt x="476" y="47"/>
                  <a:pt x="476" y="52"/>
                </a:cubicBezTo>
                <a:cubicBezTo>
                  <a:pt x="476" y="78"/>
                  <a:pt x="476" y="78"/>
                  <a:pt x="476" y="78"/>
                </a:cubicBezTo>
                <a:cubicBezTo>
                  <a:pt x="485" y="78"/>
                  <a:pt x="485" y="78"/>
                  <a:pt x="485" y="78"/>
                </a:cubicBezTo>
                <a:cubicBezTo>
                  <a:pt x="489" y="78"/>
                  <a:pt x="493" y="82"/>
                  <a:pt x="493" y="87"/>
                </a:cubicBezTo>
                <a:cubicBezTo>
                  <a:pt x="493" y="113"/>
                  <a:pt x="493" y="113"/>
                  <a:pt x="493" y="113"/>
                </a:cubicBezTo>
                <a:cubicBezTo>
                  <a:pt x="511" y="113"/>
                  <a:pt x="511" y="113"/>
                  <a:pt x="511" y="113"/>
                </a:cubicBezTo>
                <a:cubicBezTo>
                  <a:pt x="515" y="113"/>
                  <a:pt x="519" y="117"/>
                  <a:pt x="519" y="121"/>
                </a:cubicBezTo>
                <a:close/>
                <a:moveTo>
                  <a:pt x="112" y="173"/>
                </a:moveTo>
                <a:cubicBezTo>
                  <a:pt x="95" y="173"/>
                  <a:pt x="95" y="173"/>
                  <a:pt x="95" y="173"/>
                </a:cubicBezTo>
                <a:cubicBezTo>
                  <a:pt x="35" y="173"/>
                  <a:pt x="35" y="173"/>
                  <a:pt x="35" y="173"/>
                </a:cubicBezTo>
                <a:cubicBezTo>
                  <a:pt x="17" y="173"/>
                  <a:pt x="17" y="173"/>
                  <a:pt x="17" y="173"/>
                </a:cubicBezTo>
                <a:cubicBezTo>
                  <a:pt x="17" y="502"/>
                  <a:pt x="17" y="502"/>
                  <a:pt x="17" y="502"/>
                </a:cubicBezTo>
                <a:cubicBezTo>
                  <a:pt x="112" y="502"/>
                  <a:pt x="112" y="502"/>
                  <a:pt x="112" y="502"/>
                </a:cubicBezTo>
                <a:lnTo>
                  <a:pt x="112" y="173"/>
                </a:lnTo>
                <a:close/>
                <a:moveTo>
                  <a:pt x="164" y="467"/>
                </a:moveTo>
                <a:cubicBezTo>
                  <a:pt x="164" y="463"/>
                  <a:pt x="161" y="459"/>
                  <a:pt x="156" y="459"/>
                </a:cubicBezTo>
                <a:cubicBezTo>
                  <a:pt x="151" y="459"/>
                  <a:pt x="147" y="463"/>
                  <a:pt x="147" y="467"/>
                </a:cubicBezTo>
                <a:cubicBezTo>
                  <a:pt x="147" y="476"/>
                  <a:pt x="147" y="476"/>
                  <a:pt x="147" y="476"/>
                </a:cubicBezTo>
                <a:cubicBezTo>
                  <a:pt x="147" y="481"/>
                  <a:pt x="151" y="485"/>
                  <a:pt x="156" y="485"/>
                </a:cubicBezTo>
                <a:cubicBezTo>
                  <a:pt x="161" y="485"/>
                  <a:pt x="164" y="481"/>
                  <a:pt x="164" y="476"/>
                </a:cubicBezTo>
                <a:lnTo>
                  <a:pt x="164" y="467"/>
                </a:lnTo>
                <a:close/>
                <a:moveTo>
                  <a:pt x="164" y="416"/>
                </a:moveTo>
                <a:cubicBezTo>
                  <a:pt x="164" y="411"/>
                  <a:pt x="161" y="407"/>
                  <a:pt x="156" y="407"/>
                </a:cubicBezTo>
                <a:cubicBezTo>
                  <a:pt x="151" y="407"/>
                  <a:pt x="147" y="411"/>
                  <a:pt x="147" y="416"/>
                </a:cubicBezTo>
                <a:cubicBezTo>
                  <a:pt x="147" y="433"/>
                  <a:pt x="147" y="433"/>
                  <a:pt x="147" y="433"/>
                </a:cubicBezTo>
                <a:cubicBezTo>
                  <a:pt x="147" y="438"/>
                  <a:pt x="151" y="442"/>
                  <a:pt x="156" y="442"/>
                </a:cubicBezTo>
                <a:cubicBezTo>
                  <a:pt x="161" y="442"/>
                  <a:pt x="164" y="438"/>
                  <a:pt x="164" y="433"/>
                </a:cubicBezTo>
                <a:lnTo>
                  <a:pt x="164" y="416"/>
                </a:lnTo>
                <a:close/>
                <a:moveTo>
                  <a:pt x="164" y="364"/>
                </a:moveTo>
                <a:cubicBezTo>
                  <a:pt x="164" y="359"/>
                  <a:pt x="161" y="355"/>
                  <a:pt x="156" y="355"/>
                </a:cubicBezTo>
                <a:cubicBezTo>
                  <a:pt x="151" y="355"/>
                  <a:pt x="147" y="359"/>
                  <a:pt x="147" y="364"/>
                </a:cubicBezTo>
                <a:cubicBezTo>
                  <a:pt x="147" y="381"/>
                  <a:pt x="147" y="381"/>
                  <a:pt x="147" y="381"/>
                </a:cubicBezTo>
                <a:cubicBezTo>
                  <a:pt x="147" y="386"/>
                  <a:pt x="151" y="390"/>
                  <a:pt x="156" y="390"/>
                </a:cubicBezTo>
                <a:cubicBezTo>
                  <a:pt x="161" y="390"/>
                  <a:pt x="164" y="386"/>
                  <a:pt x="164" y="381"/>
                </a:cubicBezTo>
                <a:lnTo>
                  <a:pt x="164" y="364"/>
                </a:lnTo>
                <a:close/>
                <a:moveTo>
                  <a:pt x="164" y="312"/>
                </a:moveTo>
                <a:cubicBezTo>
                  <a:pt x="164" y="307"/>
                  <a:pt x="161" y="303"/>
                  <a:pt x="156" y="303"/>
                </a:cubicBezTo>
                <a:cubicBezTo>
                  <a:pt x="151" y="303"/>
                  <a:pt x="147" y="307"/>
                  <a:pt x="147" y="312"/>
                </a:cubicBezTo>
                <a:cubicBezTo>
                  <a:pt x="147" y="329"/>
                  <a:pt x="147" y="329"/>
                  <a:pt x="147" y="329"/>
                </a:cubicBezTo>
                <a:cubicBezTo>
                  <a:pt x="147" y="334"/>
                  <a:pt x="151" y="338"/>
                  <a:pt x="156" y="338"/>
                </a:cubicBezTo>
                <a:cubicBezTo>
                  <a:pt x="161" y="338"/>
                  <a:pt x="164" y="334"/>
                  <a:pt x="164" y="329"/>
                </a:cubicBezTo>
                <a:lnTo>
                  <a:pt x="164" y="312"/>
                </a:lnTo>
                <a:close/>
                <a:moveTo>
                  <a:pt x="164" y="260"/>
                </a:moveTo>
                <a:cubicBezTo>
                  <a:pt x="164" y="255"/>
                  <a:pt x="161" y="251"/>
                  <a:pt x="156" y="251"/>
                </a:cubicBezTo>
                <a:cubicBezTo>
                  <a:pt x="151" y="251"/>
                  <a:pt x="147" y="255"/>
                  <a:pt x="147" y="260"/>
                </a:cubicBezTo>
                <a:cubicBezTo>
                  <a:pt x="147" y="277"/>
                  <a:pt x="147" y="277"/>
                  <a:pt x="147" y="277"/>
                </a:cubicBezTo>
                <a:cubicBezTo>
                  <a:pt x="147" y="282"/>
                  <a:pt x="151" y="286"/>
                  <a:pt x="156" y="286"/>
                </a:cubicBezTo>
                <a:cubicBezTo>
                  <a:pt x="161" y="286"/>
                  <a:pt x="164" y="282"/>
                  <a:pt x="164" y="277"/>
                </a:cubicBezTo>
                <a:lnTo>
                  <a:pt x="164" y="260"/>
                </a:lnTo>
                <a:close/>
                <a:moveTo>
                  <a:pt x="164" y="208"/>
                </a:moveTo>
                <a:cubicBezTo>
                  <a:pt x="164" y="203"/>
                  <a:pt x="161" y="199"/>
                  <a:pt x="156" y="199"/>
                </a:cubicBezTo>
                <a:cubicBezTo>
                  <a:pt x="151" y="199"/>
                  <a:pt x="147" y="203"/>
                  <a:pt x="147" y="208"/>
                </a:cubicBezTo>
                <a:cubicBezTo>
                  <a:pt x="147" y="225"/>
                  <a:pt x="147" y="225"/>
                  <a:pt x="147" y="225"/>
                </a:cubicBezTo>
                <a:cubicBezTo>
                  <a:pt x="147" y="230"/>
                  <a:pt x="151" y="234"/>
                  <a:pt x="156" y="234"/>
                </a:cubicBezTo>
                <a:cubicBezTo>
                  <a:pt x="161" y="234"/>
                  <a:pt x="164" y="230"/>
                  <a:pt x="164" y="225"/>
                </a:cubicBezTo>
                <a:lnTo>
                  <a:pt x="164" y="208"/>
                </a:lnTo>
                <a:close/>
                <a:moveTo>
                  <a:pt x="164" y="156"/>
                </a:moveTo>
                <a:cubicBezTo>
                  <a:pt x="164" y="151"/>
                  <a:pt x="161" y="147"/>
                  <a:pt x="156" y="147"/>
                </a:cubicBezTo>
                <a:cubicBezTo>
                  <a:pt x="151" y="147"/>
                  <a:pt x="147" y="151"/>
                  <a:pt x="147" y="156"/>
                </a:cubicBezTo>
                <a:cubicBezTo>
                  <a:pt x="147" y="173"/>
                  <a:pt x="147" y="173"/>
                  <a:pt x="147" y="173"/>
                </a:cubicBezTo>
                <a:cubicBezTo>
                  <a:pt x="147" y="178"/>
                  <a:pt x="151" y="182"/>
                  <a:pt x="156" y="182"/>
                </a:cubicBezTo>
                <a:cubicBezTo>
                  <a:pt x="161" y="182"/>
                  <a:pt x="164" y="178"/>
                  <a:pt x="164" y="173"/>
                </a:cubicBezTo>
                <a:lnTo>
                  <a:pt x="164" y="156"/>
                </a:lnTo>
                <a:close/>
                <a:moveTo>
                  <a:pt x="164" y="104"/>
                </a:moveTo>
                <a:cubicBezTo>
                  <a:pt x="164" y="99"/>
                  <a:pt x="161" y="95"/>
                  <a:pt x="156" y="95"/>
                </a:cubicBezTo>
                <a:cubicBezTo>
                  <a:pt x="151" y="95"/>
                  <a:pt x="147" y="99"/>
                  <a:pt x="147" y="104"/>
                </a:cubicBezTo>
                <a:cubicBezTo>
                  <a:pt x="147" y="121"/>
                  <a:pt x="147" y="121"/>
                  <a:pt x="147" y="121"/>
                </a:cubicBezTo>
                <a:cubicBezTo>
                  <a:pt x="147" y="126"/>
                  <a:pt x="151" y="130"/>
                  <a:pt x="156" y="130"/>
                </a:cubicBezTo>
                <a:cubicBezTo>
                  <a:pt x="161" y="130"/>
                  <a:pt x="164" y="126"/>
                  <a:pt x="164" y="121"/>
                </a:cubicBezTo>
                <a:lnTo>
                  <a:pt x="164" y="104"/>
                </a:lnTo>
                <a:close/>
                <a:moveTo>
                  <a:pt x="199" y="467"/>
                </a:moveTo>
                <a:cubicBezTo>
                  <a:pt x="199" y="463"/>
                  <a:pt x="195" y="459"/>
                  <a:pt x="190" y="459"/>
                </a:cubicBezTo>
                <a:cubicBezTo>
                  <a:pt x="186" y="459"/>
                  <a:pt x="182" y="463"/>
                  <a:pt x="182" y="467"/>
                </a:cubicBezTo>
                <a:cubicBezTo>
                  <a:pt x="182" y="476"/>
                  <a:pt x="182" y="476"/>
                  <a:pt x="182" y="476"/>
                </a:cubicBezTo>
                <a:cubicBezTo>
                  <a:pt x="182" y="481"/>
                  <a:pt x="186" y="485"/>
                  <a:pt x="190" y="485"/>
                </a:cubicBezTo>
                <a:cubicBezTo>
                  <a:pt x="195" y="485"/>
                  <a:pt x="199" y="481"/>
                  <a:pt x="199" y="476"/>
                </a:cubicBezTo>
                <a:lnTo>
                  <a:pt x="199" y="467"/>
                </a:lnTo>
                <a:close/>
                <a:moveTo>
                  <a:pt x="199" y="416"/>
                </a:moveTo>
                <a:cubicBezTo>
                  <a:pt x="199" y="411"/>
                  <a:pt x="195" y="407"/>
                  <a:pt x="190" y="407"/>
                </a:cubicBezTo>
                <a:cubicBezTo>
                  <a:pt x="186" y="407"/>
                  <a:pt x="182" y="411"/>
                  <a:pt x="182" y="416"/>
                </a:cubicBezTo>
                <a:cubicBezTo>
                  <a:pt x="182" y="433"/>
                  <a:pt x="182" y="433"/>
                  <a:pt x="182" y="433"/>
                </a:cubicBezTo>
                <a:cubicBezTo>
                  <a:pt x="182" y="438"/>
                  <a:pt x="186" y="442"/>
                  <a:pt x="190" y="442"/>
                </a:cubicBezTo>
                <a:cubicBezTo>
                  <a:pt x="195" y="442"/>
                  <a:pt x="199" y="438"/>
                  <a:pt x="199" y="433"/>
                </a:cubicBezTo>
                <a:lnTo>
                  <a:pt x="199" y="416"/>
                </a:lnTo>
                <a:close/>
                <a:moveTo>
                  <a:pt x="199" y="364"/>
                </a:moveTo>
                <a:cubicBezTo>
                  <a:pt x="199" y="359"/>
                  <a:pt x="195" y="355"/>
                  <a:pt x="190" y="355"/>
                </a:cubicBezTo>
                <a:cubicBezTo>
                  <a:pt x="186" y="355"/>
                  <a:pt x="182" y="359"/>
                  <a:pt x="182" y="364"/>
                </a:cubicBezTo>
                <a:cubicBezTo>
                  <a:pt x="182" y="381"/>
                  <a:pt x="182" y="381"/>
                  <a:pt x="182" y="381"/>
                </a:cubicBezTo>
                <a:cubicBezTo>
                  <a:pt x="182" y="386"/>
                  <a:pt x="186" y="390"/>
                  <a:pt x="190" y="390"/>
                </a:cubicBezTo>
                <a:cubicBezTo>
                  <a:pt x="195" y="390"/>
                  <a:pt x="199" y="386"/>
                  <a:pt x="199" y="381"/>
                </a:cubicBezTo>
                <a:lnTo>
                  <a:pt x="199" y="364"/>
                </a:lnTo>
                <a:close/>
                <a:moveTo>
                  <a:pt x="199" y="312"/>
                </a:moveTo>
                <a:cubicBezTo>
                  <a:pt x="199" y="307"/>
                  <a:pt x="195" y="303"/>
                  <a:pt x="190" y="303"/>
                </a:cubicBezTo>
                <a:cubicBezTo>
                  <a:pt x="186" y="303"/>
                  <a:pt x="182" y="307"/>
                  <a:pt x="182" y="312"/>
                </a:cubicBezTo>
                <a:cubicBezTo>
                  <a:pt x="182" y="329"/>
                  <a:pt x="182" y="329"/>
                  <a:pt x="182" y="329"/>
                </a:cubicBezTo>
                <a:cubicBezTo>
                  <a:pt x="182" y="334"/>
                  <a:pt x="186" y="338"/>
                  <a:pt x="190" y="338"/>
                </a:cubicBezTo>
                <a:cubicBezTo>
                  <a:pt x="195" y="338"/>
                  <a:pt x="199" y="334"/>
                  <a:pt x="199" y="329"/>
                </a:cubicBezTo>
                <a:lnTo>
                  <a:pt x="199" y="312"/>
                </a:lnTo>
                <a:close/>
                <a:moveTo>
                  <a:pt x="199" y="260"/>
                </a:moveTo>
                <a:cubicBezTo>
                  <a:pt x="199" y="255"/>
                  <a:pt x="195" y="251"/>
                  <a:pt x="190" y="251"/>
                </a:cubicBezTo>
                <a:cubicBezTo>
                  <a:pt x="186" y="251"/>
                  <a:pt x="182" y="255"/>
                  <a:pt x="182" y="260"/>
                </a:cubicBezTo>
                <a:cubicBezTo>
                  <a:pt x="182" y="277"/>
                  <a:pt x="182" y="277"/>
                  <a:pt x="182" y="277"/>
                </a:cubicBezTo>
                <a:cubicBezTo>
                  <a:pt x="182" y="282"/>
                  <a:pt x="186" y="286"/>
                  <a:pt x="190" y="286"/>
                </a:cubicBezTo>
                <a:cubicBezTo>
                  <a:pt x="195" y="286"/>
                  <a:pt x="199" y="282"/>
                  <a:pt x="199" y="277"/>
                </a:cubicBezTo>
                <a:lnTo>
                  <a:pt x="199" y="260"/>
                </a:lnTo>
                <a:close/>
                <a:moveTo>
                  <a:pt x="199" y="208"/>
                </a:moveTo>
                <a:cubicBezTo>
                  <a:pt x="199" y="203"/>
                  <a:pt x="195" y="199"/>
                  <a:pt x="190" y="199"/>
                </a:cubicBezTo>
                <a:cubicBezTo>
                  <a:pt x="186" y="199"/>
                  <a:pt x="182" y="203"/>
                  <a:pt x="182" y="208"/>
                </a:cubicBezTo>
                <a:cubicBezTo>
                  <a:pt x="182" y="225"/>
                  <a:pt x="182" y="225"/>
                  <a:pt x="182" y="225"/>
                </a:cubicBezTo>
                <a:cubicBezTo>
                  <a:pt x="182" y="230"/>
                  <a:pt x="186" y="234"/>
                  <a:pt x="190" y="234"/>
                </a:cubicBezTo>
                <a:cubicBezTo>
                  <a:pt x="195" y="234"/>
                  <a:pt x="199" y="230"/>
                  <a:pt x="199" y="225"/>
                </a:cubicBezTo>
                <a:lnTo>
                  <a:pt x="199" y="208"/>
                </a:lnTo>
                <a:close/>
                <a:moveTo>
                  <a:pt x="199" y="156"/>
                </a:moveTo>
                <a:cubicBezTo>
                  <a:pt x="199" y="151"/>
                  <a:pt x="195" y="147"/>
                  <a:pt x="190" y="147"/>
                </a:cubicBezTo>
                <a:cubicBezTo>
                  <a:pt x="186" y="147"/>
                  <a:pt x="182" y="151"/>
                  <a:pt x="182" y="156"/>
                </a:cubicBezTo>
                <a:cubicBezTo>
                  <a:pt x="182" y="173"/>
                  <a:pt x="182" y="173"/>
                  <a:pt x="182" y="173"/>
                </a:cubicBezTo>
                <a:cubicBezTo>
                  <a:pt x="182" y="178"/>
                  <a:pt x="186" y="182"/>
                  <a:pt x="190" y="182"/>
                </a:cubicBezTo>
                <a:cubicBezTo>
                  <a:pt x="195" y="182"/>
                  <a:pt x="199" y="178"/>
                  <a:pt x="199" y="173"/>
                </a:cubicBezTo>
                <a:lnTo>
                  <a:pt x="199" y="156"/>
                </a:lnTo>
                <a:close/>
                <a:moveTo>
                  <a:pt x="199" y="104"/>
                </a:moveTo>
                <a:cubicBezTo>
                  <a:pt x="199" y="99"/>
                  <a:pt x="195" y="95"/>
                  <a:pt x="190" y="95"/>
                </a:cubicBezTo>
                <a:cubicBezTo>
                  <a:pt x="186" y="95"/>
                  <a:pt x="182" y="99"/>
                  <a:pt x="182" y="104"/>
                </a:cubicBezTo>
                <a:cubicBezTo>
                  <a:pt x="182" y="121"/>
                  <a:pt x="182" y="121"/>
                  <a:pt x="182" y="121"/>
                </a:cubicBezTo>
                <a:cubicBezTo>
                  <a:pt x="182" y="126"/>
                  <a:pt x="186" y="130"/>
                  <a:pt x="190" y="130"/>
                </a:cubicBezTo>
                <a:cubicBezTo>
                  <a:pt x="195" y="130"/>
                  <a:pt x="199" y="126"/>
                  <a:pt x="199" y="121"/>
                </a:cubicBezTo>
                <a:lnTo>
                  <a:pt x="199" y="104"/>
                </a:lnTo>
                <a:close/>
                <a:moveTo>
                  <a:pt x="234" y="467"/>
                </a:moveTo>
                <a:cubicBezTo>
                  <a:pt x="234" y="463"/>
                  <a:pt x="230" y="459"/>
                  <a:pt x="225" y="459"/>
                </a:cubicBezTo>
                <a:cubicBezTo>
                  <a:pt x="220" y="459"/>
                  <a:pt x="216" y="463"/>
                  <a:pt x="216" y="467"/>
                </a:cubicBezTo>
                <a:cubicBezTo>
                  <a:pt x="216" y="476"/>
                  <a:pt x="216" y="476"/>
                  <a:pt x="216" y="476"/>
                </a:cubicBezTo>
                <a:cubicBezTo>
                  <a:pt x="216" y="481"/>
                  <a:pt x="220" y="485"/>
                  <a:pt x="225" y="485"/>
                </a:cubicBezTo>
                <a:cubicBezTo>
                  <a:pt x="230" y="485"/>
                  <a:pt x="234" y="481"/>
                  <a:pt x="234" y="476"/>
                </a:cubicBezTo>
                <a:lnTo>
                  <a:pt x="234" y="467"/>
                </a:lnTo>
                <a:close/>
                <a:moveTo>
                  <a:pt x="234" y="416"/>
                </a:moveTo>
                <a:cubicBezTo>
                  <a:pt x="234" y="411"/>
                  <a:pt x="230" y="407"/>
                  <a:pt x="225" y="407"/>
                </a:cubicBezTo>
                <a:cubicBezTo>
                  <a:pt x="220" y="407"/>
                  <a:pt x="216" y="411"/>
                  <a:pt x="216" y="416"/>
                </a:cubicBezTo>
                <a:cubicBezTo>
                  <a:pt x="216" y="433"/>
                  <a:pt x="216" y="433"/>
                  <a:pt x="216" y="433"/>
                </a:cubicBezTo>
                <a:cubicBezTo>
                  <a:pt x="216" y="438"/>
                  <a:pt x="220" y="442"/>
                  <a:pt x="225" y="442"/>
                </a:cubicBezTo>
                <a:cubicBezTo>
                  <a:pt x="230" y="442"/>
                  <a:pt x="234" y="438"/>
                  <a:pt x="234" y="433"/>
                </a:cubicBezTo>
                <a:lnTo>
                  <a:pt x="234" y="416"/>
                </a:lnTo>
                <a:close/>
                <a:moveTo>
                  <a:pt x="234" y="364"/>
                </a:moveTo>
                <a:cubicBezTo>
                  <a:pt x="234" y="359"/>
                  <a:pt x="230" y="355"/>
                  <a:pt x="225" y="355"/>
                </a:cubicBezTo>
                <a:cubicBezTo>
                  <a:pt x="220" y="355"/>
                  <a:pt x="216" y="359"/>
                  <a:pt x="216" y="364"/>
                </a:cubicBezTo>
                <a:cubicBezTo>
                  <a:pt x="216" y="381"/>
                  <a:pt x="216" y="381"/>
                  <a:pt x="216" y="381"/>
                </a:cubicBezTo>
                <a:cubicBezTo>
                  <a:pt x="216" y="386"/>
                  <a:pt x="220" y="390"/>
                  <a:pt x="225" y="390"/>
                </a:cubicBezTo>
                <a:cubicBezTo>
                  <a:pt x="230" y="390"/>
                  <a:pt x="234" y="386"/>
                  <a:pt x="234" y="381"/>
                </a:cubicBezTo>
                <a:lnTo>
                  <a:pt x="234" y="364"/>
                </a:lnTo>
                <a:close/>
                <a:moveTo>
                  <a:pt x="234" y="312"/>
                </a:moveTo>
                <a:cubicBezTo>
                  <a:pt x="234" y="307"/>
                  <a:pt x="230" y="303"/>
                  <a:pt x="225" y="303"/>
                </a:cubicBezTo>
                <a:cubicBezTo>
                  <a:pt x="220" y="303"/>
                  <a:pt x="216" y="307"/>
                  <a:pt x="216" y="312"/>
                </a:cubicBezTo>
                <a:cubicBezTo>
                  <a:pt x="216" y="329"/>
                  <a:pt x="216" y="329"/>
                  <a:pt x="216" y="329"/>
                </a:cubicBezTo>
                <a:cubicBezTo>
                  <a:pt x="216" y="334"/>
                  <a:pt x="220" y="338"/>
                  <a:pt x="225" y="338"/>
                </a:cubicBezTo>
                <a:cubicBezTo>
                  <a:pt x="230" y="338"/>
                  <a:pt x="234" y="334"/>
                  <a:pt x="234" y="329"/>
                </a:cubicBezTo>
                <a:lnTo>
                  <a:pt x="234" y="312"/>
                </a:lnTo>
                <a:close/>
                <a:moveTo>
                  <a:pt x="234" y="260"/>
                </a:moveTo>
                <a:cubicBezTo>
                  <a:pt x="234" y="255"/>
                  <a:pt x="230" y="251"/>
                  <a:pt x="225" y="251"/>
                </a:cubicBezTo>
                <a:cubicBezTo>
                  <a:pt x="220" y="251"/>
                  <a:pt x="216" y="255"/>
                  <a:pt x="216" y="260"/>
                </a:cubicBezTo>
                <a:cubicBezTo>
                  <a:pt x="216" y="277"/>
                  <a:pt x="216" y="277"/>
                  <a:pt x="216" y="277"/>
                </a:cubicBezTo>
                <a:cubicBezTo>
                  <a:pt x="216" y="282"/>
                  <a:pt x="220" y="286"/>
                  <a:pt x="225" y="286"/>
                </a:cubicBezTo>
                <a:cubicBezTo>
                  <a:pt x="230" y="286"/>
                  <a:pt x="234" y="282"/>
                  <a:pt x="234" y="277"/>
                </a:cubicBezTo>
                <a:lnTo>
                  <a:pt x="234" y="260"/>
                </a:lnTo>
                <a:close/>
                <a:moveTo>
                  <a:pt x="234" y="208"/>
                </a:moveTo>
                <a:cubicBezTo>
                  <a:pt x="234" y="203"/>
                  <a:pt x="230" y="199"/>
                  <a:pt x="225" y="199"/>
                </a:cubicBezTo>
                <a:cubicBezTo>
                  <a:pt x="220" y="199"/>
                  <a:pt x="216" y="203"/>
                  <a:pt x="216" y="208"/>
                </a:cubicBezTo>
                <a:cubicBezTo>
                  <a:pt x="216" y="225"/>
                  <a:pt x="216" y="225"/>
                  <a:pt x="216" y="225"/>
                </a:cubicBezTo>
                <a:cubicBezTo>
                  <a:pt x="216" y="230"/>
                  <a:pt x="220" y="234"/>
                  <a:pt x="225" y="234"/>
                </a:cubicBezTo>
                <a:cubicBezTo>
                  <a:pt x="230" y="234"/>
                  <a:pt x="234" y="230"/>
                  <a:pt x="234" y="225"/>
                </a:cubicBezTo>
                <a:lnTo>
                  <a:pt x="234" y="208"/>
                </a:lnTo>
                <a:close/>
                <a:moveTo>
                  <a:pt x="234" y="156"/>
                </a:moveTo>
                <a:cubicBezTo>
                  <a:pt x="234" y="151"/>
                  <a:pt x="230" y="147"/>
                  <a:pt x="225" y="147"/>
                </a:cubicBezTo>
                <a:cubicBezTo>
                  <a:pt x="220" y="147"/>
                  <a:pt x="216" y="151"/>
                  <a:pt x="216" y="156"/>
                </a:cubicBezTo>
                <a:cubicBezTo>
                  <a:pt x="216" y="173"/>
                  <a:pt x="216" y="173"/>
                  <a:pt x="216" y="173"/>
                </a:cubicBezTo>
                <a:cubicBezTo>
                  <a:pt x="216" y="178"/>
                  <a:pt x="220" y="182"/>
                  <a:pt x="225" y="182"/>
                </a:cubicBezTo>
                <a:cubicBezTo>
                  <a:pt x="230" y="182"/>
                  <a:pt x="234" y="178"/>
                  <a:pt x="234" y="173"/>
                </a:cubicBezTo>
                <a:lnTo>
                  <a:pt x="234" y="156"/>
                </a:lnTo>
                <a:close/>
                <a:moveTo>
                  <a:pt x="234" y="104"/>
                </a:moveTo>
                <a:cubicBezTo>
                  <a:pt x="234" y="99"/>
                  <a:pt x="230" y="95"/>
                  <a:pt x="225" y="95"/>
                </a:cubicBezTo>
                <a:cubicBezTo>
                  <a:pt x="220" y="95"/>
                  <a:pt x="216" y="99"/>
                  <a:pt x="216" y="104"/>
                </a:cubicBezTo>
                <a:cubicBezTo>
                  <a:pt x="216" y="121"/>
                  <a:pt x="216" y="121"/>
                  <a:pt x="216" y="121"/>
                </a:cubicBezTo>
                <a:cubicBezTo>
                  <a:pt x="216" y="126"/>
                  <a:pt x="220" y="130"/>
                  <a:pt x="225" y="130"/>
                </a:cubicBezTo>
                <a:cubicBezTo>
                  <a:pt x="230" y="130"/>
                  <a:pt x="234" y="126"/>
                  <a:pt x="234" y="121"/>
                </a:cubicBezTo>
                <a:lnTo>
                  <a:pt x="234" y="104"/>
                </a:lnTo>
                <a:close/>
                <a:moveTo>
                  <a:pt x="389" y="165"/>
                </a:moveTo>
                <a:cubicBezTo>
                  <a:pt x="363" y="165"/>
                  <a:pt x="363" y="165"/>
                  <a:pt x="363" y="165"/>
                </a:cubicBezTo>
                <a:cubicBezTo>
                  <a:pt x="294" y="165"/>
                  <a:pt x="294" y="165"/>
                  <a:pt x="294" y="165"/>
                </a:cubicBezTo>
                <a:cubicBezTo>
                  <a:pt x="268" y="165"/>
                  <a:pt x="268" y="165"/>
                  <a:pt x="268" y="165"/>
                </a:cubicBezTo>
                <a:cubicBezTo>
                  <a:pt x="268" y="502"/>
                  <a:pt x="268" y="502"/>
                  <a:pt x="268" y="502"/>
                </a:cubicBezTo>
                <a:cubicBezTo>
                  <a:pt x="389" y="502"/>
                  <a:pt x="389" y="502"/>
                  <a:pt x="389" y="502"/>
                </a:cubicBezTo>
                <a:lnTo>
                  <a:pt x="389" y="165"/>
                </a:lnTo>
                <a:close/>
                <a:moveTo>
                  <a:pt x="441" y="467"/>
                </a:moveTo>
                <a:cubicBezTo>
                  <a:pt x="441" y="463"/>
                  <a:pt x="437" y="459"/>
                  <a:pt x="433" y="459"/>
                </a:cubicBezTo>
                <a:cubicBezTo>
                  <a:pt x="428" y="459"/>
                  <a:pt x="424" y="463"/>
                  <a:pt x="424" y="467"/>
                </a:cubicBezTo>
                <a:cubicBezTo>
                  <a:pt x="424" y="476"/>
                  <a:pt x="424" y="476"/>
                  <a:pt x="424" y="476"/>
                </a:cubicBezTo>
                <a:cubicBezTo>
                  <a:pt x="424" y="481"/>
                  <a:pt x="428" y="485"/>
                  <a:pt x="433" y="485"/>
                </a:cubicBezTo>
                <a:cubicBezTo>
                  <a:pt x="437" y="485"/>
                  <a:pt x="441" y="481"/>
                  <a:pt x="441" y="476"/>
                </a:cubicBezTo>
                <a:lnTo>
                  <a:pt x="441" y="467"/>
                </a:lnTo>
                <a:close/>
                <a:moveTo>
                  <a:pt x="441" y="416"/>
                </a:moveTo>
                <a:cubicBezTo>
                  <a:pt x="441" y="411"/>
                  <a:pt x="437" y="407"/>
                  <a:pt x="433" y="407"/>
                </a:cubicBezTo>
                <a:cubicBezTo>
                  <a:pt x="428" y="407"/>
                  <a:pt x="424" y="411"/>
                  <a:pt x="424" y="416"/>
                </a:cubicBezTo>
                <a:cubicBezTo>
                  <a:pt x="424" y="433"/>
                  <a:pt x="424" y="433"/>
                  <a:pt x="424" y="433"/>
                </a:cubicBezTo>
                <a:cubicBezTo>
                  <a:pt x="424" y="438"/>
                  <a:pt x="428" y="442"/>
                  <a:pt x="433" y="442"/>
                </a:cubicBezTo>
                <a:cubicBezTo>
                  <a:pt x="437" y="442"/>
                  <a:pt x="441" y="438"/>
                  <a:pt x="441" y="433"/>
                </a:cubicBezTo>
                <a:lnTo>
                  <a:pt x="441" y="416"/>
                </a:lnTo>
                <a:close/>
                <a:moveTo>
                  <a:pt x="441" y="364"/>
                </a:moveTo>
                <a:cubicBezTo>
                  <a:pt x="441" y="359"/>
                  <a:pt x="437" y="355"/>
                  <a:pt x="433" y="355"/>
                </a:cubicBezTo>
                <a:cubicBezTo>
                  <a:pt x="428" y="355"/>
                  <a:pt x="424" y="359"/>
                  <a:pt x="424" y="364"/>
                </a:cubicBezTo>
                <a:cubicBezTo>
                  <a:pt x="424" y="381"/>
                  <a:pt x="424" y="381"/>
                  <a:pt x="424" y="381"/>
                </a:cubicBezTo>
                <a:cubicBezTo>
                  <a:pt x="424" y="386"/>
                  <a:pt x="428" y="390"/>
                  <a:pt x="433" y="390"/>
                </a:cubicBezTo>
                <a:cubicBezTo>
                  <a:pt x="437" y="390"/>
                  <a:pt x="441" y="386"/>
                  <a:pt x="441" y="381"/>
                </a:cubicBezTo>
                <a:lnTo>
                  <a:pt x="441" y="364"/>
                </a:lnTo>
                <a:close/>
                <a:moveTo>
                  <a:pt x="441" y="312"/>
                </a:moveTo>
                <a:cubicBezTo>
                  <a:pt x="441" y="307"/>
                  <a:pt x="437" y="303"/>
                  <a:pt x="433" y="303"/>
                </a:cubicBezTo>
                <a:cubicBezTo>
                  <a:pt x="428" y="303"/>
                  <a:pt x="424" y="307"/>
                  <a:pt x="424" y="312"/>
                </a:cubicBezTo>
                <a:cubicBezTo>
                  <a:pt x="424" y="329"/>
                  <a:pt x="424" y="329"/>
                  <a:pt x="424" y="329"/>
                </a:cubicBezTo>
                <a:cubicBezTo>
                  <a:pt x="424" y="334"/>
                  <a:pt x="428" y="338"/>
                  <a:pt x="433" y="338"/>
                </a:cubicBezTo>
                <a:cubicBezTo>
                  <a:pt x="437" y="338"/>
                  <a:pt x="441" y="334"/>
                  <a:pt x="441" y="329"/>
                </a:cubicBezTo>
                <a:lnTo>
                  <a:pt x="441" y="312"/>
                </a:lnTo>
                <a:close/>
                <a:moveTo>
                  <a:pt x="441" y="260"/>
                </a:moveTo>
                <a:cubicBezTo>
                  <a:pt x="441" y="255"/>
                  <a:pt x="437" y="251"/>
                  <a:pt x="433" y="251"/>
                </a:cubicBezTo>
                <a:cubicBezTo>
                  <a:pt x="428" y="251"/>
                  <a:pt x="424" y="255"/>
                  <a:pt x="424" y="260"/>
                </a:cubicBezTo>
                <a:cubicBezTo>
                  <a:pt x="424" y="277"/>
                  <a:pt x="424" y="277"/>
                  <a:pt x="424" y="277"/>
                </a:cubicBezTo>
                <a:cubicBezTo>
                  <a:pt x="424" y="282"/>
                  <a:pt x="428" y="286"/>
                  <a:pt x="433" y="286"/>
                </a:cubicBezTo>
                <a:cubicBezTo>
                  <a:pt x="437" y="286"/>
                  <a:pt x="441" y="282"/>
                  <a:pt x="441" y="277"/>
                </a:cubicBezTo>
                <a:lnTo>
                  <a:pt x="441" y="260"/>
                </a:lnTo>
                <a:close/>
                <a:moveTo>
                  <a:pt x="441" y="208"/>
                </a:moveTo>
                <a:cubicBezTo>
                  <a:pt x="441" y="203"/>
                  <a:pt x="437" y="199"/>
                  <a:pt x="433" y="199"/>
                </a:cubicBezTo>
                <a:cubicBezTo>
                  <a:pt x="428" y="199"/>
                  <a:pt x="424" y="203"/>
                  <a:pt x="424" y="208"/>
                </a:cubicBezTo>
                <a:cubicBezTo>
                  <a:pt x="424" y="225"/>
                  <a:pt x="424" y="225"/>
                  <a:pt x="424" y="225"/>
                </a:cubicBezTo>
                <a:cubicBezTo>
                  <a:pt x="424" y="230"/>
                  <a:pt x="428" y="234"/>
                  <a:pt x="433" y="234"/>
                </a:cubicBezTo>
                <a:cubicBezTo>
                  <a:pt x="437" y="234"/>
                  <a:pt x="441" y="230"/>
                  <a:pt x="441" y="225"/>
                </a:cubicBezTo>
                <a:lnTo>
                  <a:pt x="441" y="208"/>
                </a:lnTo>
                <a:close/>
                <a:moveTo>
                  <a:pt x="441" y="156"/>
                </a:moveTo>
                <a:cubicBezTo>
                  <a:pt x="441" y="151"/>
                  <a:pt x="437" y="147"/>
                  <a:pt x="433" y="147"/>
                </a:cubicBezTo>
                <a:cubicBezTo>
                  <a:pt x="428" y="147"/>
                  <a:pt x="424" y="151"/>
                  <a:pt x="424" y="156"/>
                </a:cubicBezTo>
                <a:cubicBezTo>
                  <a:pt x="424" y="173"/>
                  <a:pt x="424" y="173"/>
                  <a:pt x="424" y="173"/>
                </a:cubicBezTo>
                <a:cubicBezTo>
                  <a:pt x="424" y="178"/>
                  <a:pt x="428" y="182"/>
                  <a:pt x="433" y="182"/>
                </a:cubicBezTo>
                <a:cubicBezTo>
                  <a:pt x="437" y="182"/>
                  <a:pt x="441" y="178"/>
                  <a:pt x="441" y="173"/>
                </a:cubicBezTo>
                <a:lnTo>
                  <a:pt x="441" y="156"/>
                </a:lnTo>
                <a:close/>
                <a:moveTo>
                  <a:pt x="485" y="467"/>
                </a:moveTo>
                <a:cubicBezTo>
                  <a:pt x="485" y="463"/>
                  <a:pt x="481" y="459"/>
                  <a:pt x="476" y="459"/>
                </a:cubicBezTo>
                <a:cubicBezTo>
                  <a:pt x="471" y="459"/>
                  <a:pt x="467" y="463"/>
                  <a:pt x="467" y="467"/>
                </a:cubicBezTo>
                <a:cubicBezTo>
                  <a:pt x="467" y="476"/>
                  <a:pt x="467" y="476"/>
                  <a:pt x="467" y="476"/>
                </a:cubicBezTo>
                <a:cubicBezTo>
                  <a:pt x="467" y="481"/>
                  <a:pt x="471" y="485"/>
                  <a:pt x="476" y="485"/>
                </a:cubicBezTo>
                <a:cubicBezTo>
                  <a:pt x="481" y="485"/>
                  <a:pt x="485" y="481"/>
                  <a:pt x="485" y="476"/>
                </a:cubicBezTo>
                <a:lnTo>
                  <a:pt x="485" y="467"/>
                </a:lnTo>
                <a:close/>
                <a:moveTo>
                  <a:pt x="485" y="416"/>
                </a:moveTo>
                <a:cubicBezTo>
                  <a:pt x="485" y="411"/>
                  <a:pt x="481" y="407"/>
                  <a:pt x="476" y="407"/>
                </a:cubicBezTo>
                <a:cubicBezTo>
                  <a:pt x="471" y="407"/>
                  <a:pt x="467" y="411"/>
                  <a:pt x="467" y="416"/>
                </a:cubicBezTo>
                <a:cubicBezTo>
                  <a:pt x="467" y="433"/>
                  <a:pt x="467" y="433"/>
                  <a:pt x="467" y="433"/>
                </a:cubicBezTo>
                <a:cubicBezTo>
                  <a:pt x="467" y="438"/>
                  <a:pt x="471" y="442"/>
                  <a:pt x="476" y="442"/>
                </a:cubicBezTo>
                <a:cubicBezTo>
                  <a:pt x="481" y="442"/>
                  <a:pt x="485" y="438"/>
                  <a:pt x="485" y="433"/>
                </a:cubicBezTo>
                <a:lnTo>
                  <a:pt x="485" y="416"/>
                </a:lnTo>
                <a:close/>
                <a:moveTo>
                  <a:pt x="485" y="364"/>
                </a:moveTo>
                <a:cubicBezTo>
                  <a:pt x="485" y="359"/>
                  <a:pt x="481" y="355"/>
                  <a:pt x="476" y="355"/>
                </a:cubicBezTo>
                <a:cubicBezTo>
                  <a:pt x="471" y="355"/>
                  <a:pt x="467" y="359"/>
                  <a:pt x="467" y="364"/>
                </a:cubicBezTo>
                <a:cubicBezTo>
                  <a:pt x="467" y="381"/>
                  <a:pt x="467" y="381"/>
                  <a:pt x="467" y="381"/>
                </a:cubicBezTo>
                <a:cubicBezTo>
                  <a:pt x="467" y="386"/>
                  <a:pt x="471" y="390"/>
                  <a:pt x="476" y="390"/>
                </a:cubicBezTo>
                <a:cubicBezTo>
                  <a:pt x="481" y="390"/>
                  <a:pt x="485" y="386"/>
                  <a:pt x="485" y="381"/>
                </a:cubicBezTo>
                <a:lnTo>
                  <a:pt x="485" y="364"/>
                </a:lnTo>
                <a:close/>
                <a:moveTo>
                  <a:pt x="485" y="312"/>
                </a:moveTo>
                <a:cubicBezTo>
                  <a:pt x="485" y="307"/>
                  <a:pt x="481" y="303"/>
                  <a:pt x="476" y="303"/>
                </a:cubicBezTo>
                <a:cubicBezTo>
                  <a:pt x="471" y="303"/>
                  <a:pt x="467" y="307"/>
                  <a:pt x="467" y="312"/>
                </a:cubicBezTo>
                <a:cubicBezTo>
                  <a:pt x="467" y="329"/>
                  <a:pt x="467" y="329"/>
                  <a:pt x="467" y="329"/>
                </a:cubicBezTo>
                <a:cubicBezTo>
                  <a:pt x="467" y="334"/>
                  <a:pt x="471" y="338"/>
                  <a:pt x="476" y="338"/>
                </a:cubicBezTo>
                <a:cubicBezTo>
                  <a:pt x="481" y="338"/>
                  <a:pt x="485" y="334"/>
                  <a:pt x="485" y="329"/>
                </a:cubicBezTo>
                <a:lnTo>
                  <a:pt x="485" y="312"/>
                </a:lnTo>
                <a:close/>
                <a:moveTo>
                  <a:pt x="485" y="260"/>
                </a:moveTo>
                <a:cubicBezTo>
                  <a:pt x="485" y="255"/>
                  <a:pt x="481" y="251"/>
                  <a:pt x="476" y="251"/>
                </a:cubicBezTo>
                <a:cubicBezTo>
                  <a:pt x="471" y="251"/>
                  <a:pt x="467" y="255"/>
                  <a:pt x="467" y="260"/>
                </a:cubicBezTo>
                <a:cubicBezTo>
                  <a:pt x="467" y="277"/>
                  <a:pt x="467" y="277"/>
                  <a:pt x="467" y="277"/>
                </a:cubicBezTo>
                <a:cubicBezTo>
                  <a:pt x="467" y="282"/>
                  <a:pt x="471" y="286"/>
                  <a:pt x="476" y="286"/>
                </a:cubicBezTo>
                <a:cubicBezTo>
                  <a:pt x="481" y="286"/>
                  <a:pt x="485" y="282"/>
                  <a:pt x="485" y="277"/>
                </a:cubicBezTo>
                <a:lnTo>
                  <a:pt x="485" y="260"/>
                </a:lnTo>
                <a:close/>
                <a:moveTo>
                  <a:pt x="485" y="208"/>
                </a:moveTo>
                <a:cubicBezTo>
                  <a:pt x="485" y="203"/>
                  <a:pt x="481" y="199"/>
                  <a:pt x="476" y="199"/>
                </a:cubicBezTo>
                <a:cubicBezTo>
                  <a:pt x="471" y="199"/>
                  <a:pt x="467" y="203"/>
                  <a:pt x="467" y="208"/>
                </a:cubicBezTo>
                <a:cubicBezTo>
                  <a:pt x="467" y="225"/>
                  <a:pt x="467" y="225"/>
                  <a:pt x="467" y="225"/>
                </a:cubicBezTo>
                <a:cubicBezTo>
                  <a:pt x="467" y="230"/>
                  <a:pt x="471" y="234"/>
                  <a:pt x="476" y="234"/>
                </a:cubicBezTo>
                <a:cubicBezTo>
                  <a:pt x="481" y="234"/>
                  <a:pt x="485" y="230"/>
                  <a:pt x="485" y="225"/>
                </a:cubicBezTo>
                <a:lnTo>
                  <a:pt x="485" y="208"/>
                </a:lnTo>
                <a:close/>
                <a:moveTo>
                  <a:pt x="485" y="156"/>
                </a:moveTo>
                <a:cubicBezTo>
                  <a:pt x="485" y="151"/>
                  <a:pt x="481" y="147"/>
                  <a:pt x="476" y="147"/>
                </a:cubicBezTo>
                <a:cubicBezTo>
                  <a:pt x="471" y="147"/>
                  <a:pt x="467" y="151"/>
                  <a:pt x="467" y="156"/>
                </a:cubicBezTo>
                <a:cubicBezTo>
                  <a:pt x="467" y="173"/>
                  <a:pt x="467" y="173"/>
                  <a:pt x="467" y="173"/>
                </a:cubicBezTo>
                <a:cubicBezTo>
                  <a:pt x="467" y="178"/>
                  <a:pt x="471" y="182"/>
                  <a:pt x="476" y="182"/>
                </a:cubicBezTo>
                <a:cubicBezTo>
                  <a:pt x="481" y="182"/>
                  <a:pt x="485" y="178"/>
                  <a:pt x="485" y="173"/>
                </a:cubicBezTo>
                <a:lnTo>
                  <a:pt x="485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172373781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Freeform 30"/>
          <p:cNvSpPr>
            <a:spLocks noEditPoints="1"/>
          </p:cNvSpPr>
          <p:nvPr/>
        </p:nvSpPr>
        <p:spPr bwMode="auto">
          <a:xfrm>
            <a:off x="8231187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1" y="1616"/>
                  <a:pt x="0" y="1254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4" name="Freeform 31"/>
          <p:cNvSpPr>
            <a:spLocks noEditPoints="1"/>
          </p:cNvSpPr>
          <p:nvPr/>
        </p:nvSpPr>
        <p:spPr bwMode="auto">
          <a:xfrm>
            <a:off x="8574217" y="3154755"/>
            <a:ext cx="654356" cy="848740"/>
          </a:xfrm>
          <a:custGeom>
            <a:avLst/>
            <a:gdLst>
              <a:gd name="T0" fmla="*/ 744 w 771"/>
              <a:gd name="T1" fmla="*/ 0 h 1000"/>
              <a:gd name="T2" fmla="*/ 27 w 771"/>
              <a:gd name="T3" fmla="*/ 0 h 1000"/>
              <a:gd name="T4" fmla="*/ 0 w 771"/>
              <a:gd name="T5" fmla="*/ 27 h 1000"/>
              <a:gd name="T6" fmla="*/ 0 w 771"/>
              <a:gd name="T7" fmla="*/ 973 h 1000"/>
              <a:gd name="T8" fmla="*/ 27 w 771"/>
              <a:gd name="T9" fmla="*/ 1000 h 1000"/>
              <a:gd name="T10" fmla="*/ 744 w 771"/>
              <a:gd name="T11" fmla="*/ 1000 h 1000"/>
              <a:gd name="T12" fmla="*/ 771 w 771"/>
              <a:gd name="T13" fmla="*/ 973 h 1000"/>
              <a:gd name="T14" fmla="*/ 771 w 771"/>
              <a:gd name="T15" fmla="*/ 27 h 1000"/>
              <a:gd name="T16" fmla="*/ 744 w 771"/>
              <a:gd name="T17" fmla="*/ 0 h 1000"/>
              <a:gd name="T18" fmla="*/ 744 w 771"/>
              <a:gd name="T19" fmla="*/ 0 h 1000"/>
              <a:gd name="T20" fmla="*/ 744 w 771"/>
              <a:gd name="T21" fmla="*/ 0 h 1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1" h="1000">
                <a:moveTo>
                  <a:pt x="744" y="0"/>
                </a:moveTo>
                <a:cubicBezTo>
                  <a:pt x="27" y="0"/>
                  <a:pt x="27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973"/>
                  <a:pt x="0" y="973"/>
                  <a:pt x="0" y="973"/>
                </a:cubicBezTo>
                <a:cubicBezTo>
                  <a:pt x="0" y="988"/>
                  <a:pt x="12" y="1000"/>
                  <a:pt x="27" y="1000"/>
                </a:cubicBezTo>
                <a:cubicBezTo>
                  <a:pt x="744" y="1000"/>
                  <a:pt x="744" y="1000"/>
                  <a:pt x="744" y="1000"/>
                </a:cubicBezTo>
                <a:cubicBezTo>
                  <a:pt x="759" y="1000"/>
                  <a:pt x="771" y="988"/>
                  <a:pt x="771" y="973"/>
                </a:cubicBezTo>
                <a:cubicBezTo>
                  <a:pt x="771" y="27"/>
                  <a:pt x="771" y="27"/>
                  <a:pt x="771" y="27"/>
                </a:cubicBezTo>
                <a:cubicBezTo>
                  <a:pt x="771" y="12"/>
                  <a:pt x="759" y="0"/>
                  <a:pt x="744" y="0"/>
                </a:cubicBezTo>
                <a:close/>
                <a:moveTo>
                  <a:pt x="744" y="0"/>
                </a:moveTo>
                <a:cubicBezTo>
                  <a:pt x="744" y="0"/>
                  <a:pt x="744" y="0"/>
                  <a:pt x="744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5" name="Freeform 32"/>
          <p:cNvSpPr>
            <a:spLocks noEditPoints="1"/>
          </p:cNvSpPr>
          <p:nvPr/>
        </p:nvSpPr>
        <p:spPr bwMode="auto">
          <a:xfrm>
            <a:off x="9228573" y="3316915"/>
            <a:ext cx="73804" cy="130456"/>
          </a:xfrm>
          <a:custGeom>
            <a:avLst/>
            <a:gdLst>
              <a:gd name="T0" fmla="*/ 65 w 87"/>
              <a:gd name="T1" fmla="*/ 0 h 154"/>
              <a:gd name="T2" fmla="*/ 0 w 87"/>
              <a:gd name="T3" fmla="*/ 0 h 154"/>
              <a:gd name="T4" fmla="*/ 0 w 87"/>
              <a:gd name="T5" fmla="*/ 154 h 154"/>
              <a:gd name="T6" fmla="*/ 65 w 87"/>
              <a:gd name="T7" fmla="*/ 154 h 154"/>
              <a:gd name="T8" fmla="*/ 87 w 87"/>
              <a:gd name="T9" fmla="*/ 132 h 154"/>
              <a:gd name="T10" fmla="*/ 87 w 87"/>
              <a:gd name="T11" fmla="*/ 22 h 154"/>
              <a:gd name="T12" fmla="*/ 65 w 87"/>
              <a:gd name="T13" fmla="*/ 0 h 154"/>
              <a:gd name="T14" fmla="*/ 65 w 87"/>
              <a:gd name="T15" fmla="*/ 0 h 154"/>
              <a:gd name="T16" fmla="*/ 65 w 87"/>
              <a:gd name="T17" fmla="*/ 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154">
                <a:moveTo>
                  <a:pt x="65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54"/>
                  <a:pt x="0" y="154"/>
                  <a:pt x="0" y="154"/>
                </a:cubicBezTo>
                <a:cubicBezTo>
                  <a:pt x="65" y="154"/>
                  <a:pt x="65" y="154"/>
                  <a:pt x="65" y="154"/>
                </a:cubicBezTo>
                <a:cubicBezTo>
                  <a:pt x="77" y="154"/>
                  <a:pt x="87" y="144"/>
                  <a:pt x="87" y="132"/>
                </a:cubicBezTo>
                <a:cubicBezTo>
                  <a:pt x="87" y="22"/>
                  <a:pt x="87" y="22"/>
                  <a:pt x="87" y="22"/>
                </a:cubicBezTo>
                <a:cubicBezTo>
                  <a:pt x="87" y="10"/>
                  <a:pt x="77" y="0"/>
                  <a:pt x="65" y="0"/>
                </a:cubicBezTo>
                <a:close/>
                <a:moveTo>
                  <a:pt x="65" y="0"/>
                </a:moveTo>
                <a:cubicBezTo>
                  <a:pt x="65" y="0"/>
                  <a:pt x="65" y="0"/>
                  <a:pt x="65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6" name="Freeform 33"/>
          <p:cNvSpPr>
            <a:spLocks noEditPoints="1"/>
          </p:cNvSpPr>
          <p:nvPr/>
        </p:nvSpPr>
        <p:spPr bwMode="auto">
          <a:xfrm>
            <a:off x="9228573" y="3448409"/>
            <a:ext cx="73804" cy="130976"/>
          </a:xfrm>
          <a:custGeom>
            <a:avLst/>
            <a:gdLst>
              <a:gd name="T0" fmla="*/ 65 w 87"/>
              <a:gd name="T1" fmla="*/ 0 h 154"/>
              <a:gd name="T2" fmla="*/ 0 w 87"/>
              <a:gd name="T3" fmla="*/ 0 h 154"/>
              <a:gd name="T4" fmla="*/ 0 w 87"/>
              <a:gd name="T5" fmla="*/ 154 h 154"/>
              <a:gd name="T6" fmla="*/ 65 w 87"/>
              <a:gd name="T7" fmla="*/ 154 h 154"/>
              <a:gd name="T8" fmla="*/ 87 w 87"/>
              <a:gd name="T9" fmla="*/ 132 h 154"/>
              <a:gd name="T10" fmla="*/ 87 w 87"/>
              <a:gd name="T11" fmla="*/ 22 h 154"/>
              <a:gd name="T12" fmla="*/ 65 w 87"/>
              <a:gd name="T13" fmla="*/ 0 h 154"/>
              <a:gd name="T14" fmla="*/ 65 w 87"/>
              <a:gd name="T15" fmla="*/ 0 h 154"/>
              <a:gd name="T16" fmla="*/ 65 w 87"/>
              <a:gd name="T17" fmla="*/ 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154">
                <a:moveTo>
                  <a:pt x="65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54"/>
                  <a:pt x="0" y="154"/>
                  <a:pt x="0" y="154"/>
                </a:cubicBezTo>
                <a:cubicBezTo>
                  <a:pt x="65" y="154"/>
                  <a:pt x="65" y="154"/>
                  <a:pt x="65" y="154"/>
                </a:cubicBezTo>
                <a:cubicBezTo>
                  <a:pt x="77" y="154"/>
                  <a:pt x="87" y="144"/>
                  <a:pt x="87" y="132"/>
                </a:cubicBezTo>
                <a:cubicBezTo>
                  <a:pt x="87" y="22"/>
                  <a:pt x="87" y="22"/>
                  <a:pt x="87" y="22"/>
                </a:cubicBezTo>
                <a:cubicBezTo>
                  <a:pt x="87" y="9"/>
                  <a:pt x="77" y="0"/>
                  <a:pt x="65" y="0"/>
                </a:cubicBezTo>
                <a:close/>
                <a:moveTo>
                  <a:pt x="65" y="0"/>
                </a:moveTo>
                <a:cubicBezTo>
                  <a:pt x="65" y="0"/>
                  <a:pt x="65" y="0"/>
                  <a:pt x="65" y="0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7" name="Freeform 34"/>
          <p:cNvSpPr>
            <a:spLocks noEditPoints="1"/>
          </p:cNvSpPr>
          <p:nvPr/>
        </p:nvSpPr>
        <p:spPr bwMode="auto">
          <a:xfrm>
            <a:off x="9228573" y="3579385"/>
            <a:ext cx="73804" cy="130456"/>
          </a:xfrm>
          <a:custGeom>
            <a:avLst/>
            <a:gdLst>
              <a:gd name="T0" fmla="*/ 65 w 87"/>
              <a:gd name="T1" fmla="*/ 0 h 154"/>
              <a:gd name="T2" fmla="*/ 0 w 87"/>
              <a:gd name="T3" fmla="*/ 0 h 154"/>
              <a:gd name="T4" fmla="*/ 0 w 87"/>
              <a:gd name="T5" fmla="*/ 154 h 154"/>
              <a:gd name="T6" fmla="*/ 65 w 87"/>
              <a:gd name="T7" fmla="*/ 154 h 154"/>
              <a:gd name="T8" fmla="*/ 87 w 87"/>
              <a:gd name="T9" fmla="*/ 132 h 154"/>
              <a:gd name="T10" fmla="*/ 87 w 87"/>
              <a:gd name="T11" fmla="*/ 22 h 154"/>
              <a:gd name="T12" fmla="*/ 65 w 87"/>
              <a:gd name="T13" fmla="*/ 0 h 154"/>
              <a:gd name="T14" fmla="*/ 65 w 87"/>
              <a:gd name="T15" fmla="*/ 0 h 154"/>
              <a:gd name="T16" fmla="*/ 65 w 87"/>
              <a:gd name="T17" fmla="*/ 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154">
                <a:moveTo>
                  <a:pt x="65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54"/>
                  <a:pt x="0" y="154"/>
                  <a:pt x="0" y="154"/>
                </a:cubicBezTo>
                <a:cubicBezTo>
                  <a:pt x="65" y="154"/>
                  <a:pt x="65" y="154"/>
                  <a:pt x="65" y="154"/>
                </a:cubicBezTo>
                <a:cubicBezTo>
                  <a:pt x="77" y="154"/>
                  <a:pt x="87" y="144"/>
                  <a:pt x="87" y="132"/>
                </a:cubicBezTo>
                <a:cubicBezTo>
                  <a:pt x="87" y="22"/>
                  <a:pt x="87" y="22"/>
                  <a:pt x="87" y="22"/>
                </a:cubicBezTo>
                <a:cubicBezTo>
                  <a:pt x="87" y="10"/>
                  <a:pt x="77" y="0"/>
                  <a:pt x="65" y="0"/>
                </a:cubicBezTo>
                <a:close/>
                <a:moveTo>
                  <a:pt x="65" y="0"/>
                </a:moveTo>
                <a:cubicBezTo>
                  <a:pt x="65" y="0"/>
                  <a:pt x="65" y="0"/>
                  <a:pt x="65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8" name="Freeform 35"/>
          <p:cNvSpPr>
            <a:spLocks noEditPoints="1"/>
          </p:cNvSpPr>
          <p:nvPr/>
        </p:nvSpPr>
        <p:spPr bwMode="auto">
          <a:xfrm>
            <a:off x="9228573" y="3709841"/>
            <a:ext cx="73804" cy="130976"/>
          </a:xfrm>
          <a:custGeom>
            <a:avLst/>
            <a:gdLst>
              <a:gd name="T0" fmla="*/ 65 w 87"/>
              <a:gd name="T1" fmla="*/ 0 h 154"/>
              <a:gd name="T2" fmla="*/ 0 w 87"/>
              <a:gd name="T3" fmla="*/ 0 h 154"/>
              <a:gd name="T4" fmla="*/ 0 w 87"/>
              <a:gd name="T5" fmla="*/ 154 h 154"/>
              <a:gd name="T6" fmla="*/ 65 w 87"/>
              <a:gd name="T7" fmla="*/ 154 h 154"/>
              <a:gd name="T8" fmla="*/ 87 w 87"/>
              <a:gd name="T9" fmla="*/ 132 h 154"/>
              <a:gd name="T10" fmla="*/ 87 w 87"/>
              <a:gd name="T11" fmla="*/ 22 h 154"/>
              <a:gd name="T12" fmla="*/ 65 w 87"/>
              <a:gd name="T13" fmla="*/ 0 h 154"/>
              <a:gd name="T14" fmla="*/ 65 w 87"/>
              <a:gd name="T15" fmla="*/ 0 h 154"/>
              <a:gd name="T16" fmla="*/ 65 w 87"/>
              <a:gd name="T17" fmla="*/ 0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154">
                <a:moveTo>
                  <a:pt x="65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54"/>
                  <a:pt x="0" y="154"/>
                  <a:pt x="0" y="154"/>
                </a:cubicBezTo>
                <a:cubicBezTo>
                  <a:pt x="65" y="154"/>
                  <a:pt x="65" y="154"/>
                  <a:pt x="65" y="154"/>
                </a:cubicBezTo>
                <a:cubicBezTo>
                  <a:pt x="77" y="154"/>
                  <a:pt x="87" y="144"/>
                  <a:pt x="87" y="132"/>
                </a:cubicBezTo>
                <a:cubicBezTo>
                  <a:pt x="87" y="22"/>
                  <a:pt x="87" y="22"/>
                  <a:pt x="87" y="22"/>
                </a:cubicBezTo>
                <a:cubicBezTo>
                  <a:pt x="87" y="10"/>
                  <a:pt x="77" y="0"/>
                  <a:pt x="65" y="0"/>
                </a:cubicBezTo>
                <a:close/>
                <a:moveTo>
                  <a:pt x="65" y="0"/>
                </a:moveTo>
                <a:cubicBezTo>
                  <a:pt x="65" y="0"/>
                  <a:pt x="65" y="0"/>
                  <a:pt x="65" y="0"/>
                </a:cubicBezTo>
              </a:path>
            </a:pathLst>
          </a:custGeom>
          <a:solidFill>
            <a:srgbClr val="2C998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9" name="Rectangle 36"/>
          <p:cNvSpPr>
            <a:spLocks noChangeArrowheads="1"/>
          </p:cNvSpPr>
          <p:nvPr/>
        </p:nvSpPr>
        <p:spPr bwMode="auto">
          <a:xfrm>
            <a:off x="8717666" y="3267540"/>
            <a:ext cx="368498" cy="15904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0" name="Freeform 37"/>
          <p:cNvSpPr>
            <a:spLocks noEditPoints="1"/>
          </p:cNvSpPr>
          <p:nvPr/>
        </p:nvSpPr>
        <p:spPr bwMode="auto">
          <a:xfrm>
            <a:off x="8835648" y="3578346"/>
            <a:ext cx="132534" cy="131494"/>
          </a:xfrm>
          <a:custGeom>
            <a:avLst/>
            <a:gdLst>
              <a:gd name="T0" fmla="*/ 156 w 156"/>
              <a:gd name="T1" fmla="*/ 77 h 155"/>
              <a:gd name="T2" fmla="*/ 78 w 156"/>
              <a:gd name="T3" fmla="*/ 155 h 155"/>
              <a:gd name="T4" fmla="*/ 0 w 156"/>
              <a:gd name="T5" fmla="*/ 77 h 155"/>
              <a:gd name="T6" fmla="*/ 78 w 156"/>
              <a:gd name="T7" fmla="*/ 0 h 155"/>
              <a:gd name="T8" fmla="*/ 156 w 156"/>
              <a:gd name="T9" fmla="*/ 77 h 155"/>
              <a:gd name="T10" fmla="*/ 156 w 156"/>
              <a:gd name="T11" fmla="*/ 77 h 155"/>
              <a:gd name="T12" fmla="*/ 156 w 156"/>
              <a:gd name="T13" fmla="*/ 77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6" h="155">
                <a:moveTo>
                  <a:pt x="156" y="77"/>
                </a:moveTo>
                <a:cubicBezTo>
                  <a:pt x="156" y="120"/>
                  <a:pt x="121" y="155"/>
                  <a:pt x="78" y="155"/>
                </a:cubicBezTo>
                <a:cubicBezTo>
                  <a:pt x="35" y="155"/>
                  <a:pt x="0" y="120"/>
                  <a:pt x="0" y="77"/>
                </a:cubicBezTo>
                <a:cubicBezTo>
                  <a:pt x="0" y="34"/>
                  <a:pt x="35" y="0"/>
                  <a:pt x="78" y="0"/>
                </a:cubicBezTo>
                <a:cubicBezTo>
                  <a:pt x="121" y="0"/>
                  <a:pt x="156" y="34"/>
                  <a:pt x="156" y="77"/>
                </a:cubicBezTo>
                <a:close/>
                <a:moveTo>
                  <a:pt x="156" y="77"/>
                </a:moveTo>
                <a:cubicBezTo>
                  <a:pt x="156" y="77"/>
                  <a:pt x="156" y="77"/>
                  <a:pt x="156" y="77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1" name="Freeform 38"/>
          <p:cNvSpPr>
            <a:spLocks noEditPoints="1"/>
          </p:cNvSpPr>
          <p:nvPr/>
        </p:nvSpPr>
        <p:spPr bwMode="auto">
          <a:xfrm>
            <a:off x="8764443" y="3748301"/>
            <a:ext cx="273904" cy="129416"/>
          </a:xfrm>
          <a:custGeom>
            <a:avLst/>
            <a:gdLst>
              <a:gd name="T0" fmla="*/ 323 w 323"/>
              <a:gd name="T1" fmla="*/ 153 h 153"/>
              <a:gd name="T2" fmla="*/ 162 w 323"/>
              <a:gd name="T3" fmla="*/ 0 h 153"/>
              <a:gd name="T4" fmla="*/ 0 w 323"/>
              <a:gd name="T5" fmla="*/ 153 h 153"/>
              <a:gd name="T6" fmla="*/ 323 w 323"/>
              <a:gd name="T7" fmla="*/ 153 h 153"/>
              <a:gd name="T8" fmla="*/ 323 w 323"/>
              <a:gd name="T9" fmla="*/ 153 h 153"/>
              <a:gd name="T10" fmla="*/ 323 w 323"/>
              <a:gd name="T11" fmla="*/ 153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23" h="153">
                <a:moveTo>
                  <a:pt x="323" y="153"/>
                </a:moveTo>
                <a:cubicBezTo>
                  <a:pt x="318" y="68"/>
                  <a:pt x="248" y="0"/>
                  <a:pt x="162" y="0"/>
                </a:cubicBezTo>
                <a:cubicBezTo>
                  <a:pt x="76" y="0"/>
                  <a:pt x="5" y="68"/>
                  <a:pt x="0" y="153"/>
                </a:cubicBezTo>
                <a:lnTo>
                  <a:pt x="323" y="153"/>
                </a:lnTo>
                <a:close/>
                <a:moveTo>
                  <a:pt x="323" y="153"/>
                </a:moveTo>
                <a:cubicBezTo>
                  <a:pt x="323" y="153"/>
                  <a:pt x="323" y="153"/>
                  <a:pt x="323" y="153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5" name="Freeform 5"/>
          <p:cNvSpPr>
            <a:spLocks noEditPoints="1"/>
          </p:cNvSpPr>
          <p:nvPr/>
        </p:nvSpPr>
        <p:spPr bwMode="auto">
          <a:xfrm>
            <a:off x="1677987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6" name="Freeform 6"/>
          <p:cNvSpPr>
            <a:spLocks noEditPoints="1"/>
          </p:cNvSpPr>
          <p:nvPr/>
        </p:nvSpPr>
        <p:spPr bwMode="auto">
          <a:xfrm>
            <a:off x="1938380" y="3185942"/>
            <a:ext cx="850298" cy="739594"/>
          </a:xfrm>
          <a:custGeom>
            <a:avLst/>
            <a:gdLst>
              <a:gd name="T0" fmla="*/ 859 w 1002"/>
              <a:gd name="T1" fmla="*/ 580 h 871"/>
              <a:gd name="T2" fmla="*/ 636 w 1002"/>
              <a:gd name="T3" fmla="*/ 462 h 871"/>
              <a:gd name="T4" fmla="*/ 666 w 1002"/>
              <a:gd name="T5" fmla="*/ 331 h 871"/>
              <a:gd name="T6" fmla="*/ 676 w 1002"/>
              <a:gd name="T7" fmla="*/ 334 h 871"/>
              <a:gd name="T8" fmla="*/ 720 w 1002"/>
              <a:gd name="T9" fmla="*/ 277 h 871"/>
              <a:gd name="T10" fmla="*/ 693 w 1002"/>
              <a:gd name="T11" fmla="*/ 214 h 871"/>
              <a:gd name="T12" fmla="*/ 697 w 1002"/>
              <a:gd name="T13" fmla="*/ 196 h 871"/>
              <a:gd name="T14" fmla="*/ 699 w 1002"/>
              <a:gd name="T15" fmla="*/ 174 h 871"/>
              <a:gd name="T16" fmla="*/ 505 w 1002"/>
              <a:gd name="T17" fmla="*/ 0 h 871"/>
              <a:gd name="T18" fmla="*/ 310 w 1002"/>
              <a:gd name="T19" fmla="*/ 174 h 871"/>
              <a:gd name="T20" fmla="*/ 312 w 1002"/>
              <a:gd name="T21" fmla="*/ 196 h 871"/>
              <a:gd name="T22" fmla="*/ 316 w 1002"/>
              <a:gd name="T23" fmla="*/ 214 h 871"/>
              <a:gd name="T24" fmla="*/ 290 w 1002"/>
              <a:gd name="T25" fmla="*/ 277 h 871"/>
              <a:gd name="T26" fmla="*/ 334 w 1002"/>
              <a:gd name="T27" fmla="*/ 334 h 871"/>
              <a:gd name="T28" fmla="*/ 341 w 1002"/>
              <a:gd name="T29" fmla="*/ 333 h 871"/>
              <a:gd name="T30" fmla="*/ 369 w 1002"/>
              <a:gd name="T31" fmla="*/ 462 h 871"/>
              <a:gd name="T32" fmla="*/ 368 w 1002"/>
              <a:gd name="T33" fmla="*/ 461 h 871"/>
              <a:gd name="T34" fmla="*/ 369 w 1002"/>
              <a:gd name="T35" fmla="*/ 466 h 871"/>
              <a:gd name="T36" fmla="*/ 370 w 1002"/>
              <a:gd name="T37" fmla="*/ 471 h 871"/>
              <a:gd name="T38" fmla="*/ 367 w 1002"/>
              <a:gd name="T39" fmla="*/ 461 h 871"/>
              <a:gd name="T40" fmla="*/ 143 w 1002"/>
              <a:gd name="T41" fmla="*/ 580 h 871"/>
              <a:gd name="T42" fmla="*/ 19 w 1002"/>
              <a:gd name="T43" fmla="*/ 871 h 871"/>
              <a:gd name="T44" fmla="*/ 983 w 1002"/>
              <a:gd name="T45" fmla="*/ 871 h 871"/>
              <a:gd name="T46" fmla="*/ 859 w 1002"/>
              <a:gd name="T47" fmla="*/ 580 h 871"/>
              <a:gd name="T48" fmla="*/ 859 w 1002"/>
              <a:gd name="T49" fmla="*/ 580 h 871"/>
              <a:gd name="T50" fmla="*/ 859 w 1002"/>
              <a:gd name="T51" fmla="*/ 580 h 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02" h="871">
                <a:moveTo>
                  <a:pt x="859" y="580"/>
                </a:moveTo>
                <a:cubicBezTo>
                  <a:pt x="725" y="565"/>
                  <a:pt x="646" y="474"/>
                  <a:pt x="636" y="462"/>
                </a:cubicBezTo>
                <a:cubicBezTo>
                  <a:pt x="666" y="331"/>
                  <a:pt x="666" y="331"/>
                  <a:pt x="666" y="331"/>
                </a:cubicBezTo>
                <a:cubicBezTo>
                  <a:pt x="669" y="333"/>
                  <a:pt x="673" y="334"/>
                  <a:pt x="676" y="334"/>
                </a:cubicBezTo>
                <a:cubicBezTo>
                  <a:pt x="697" y="336"/>
                  <a:pt x="717" y="311"/>
                  <a:pt x="720" y="277"/>
                </a:cubicBezTo>
                <a:cubicBezTo>
                  <a:pt x="723" y="246"/>
                  <a:pt x="711" y="220"/>
                  <a:pt x="693" y="214"/>
                </a:cubicBezTo>
                <a:cubicBezTo>
                  <a:pt x="697" y="196"/>
                  <a:pt x="697" y="196"/>
                  <a:pt x="697" y="196"/>
                </a:cubicBezTo>
                <a:cubicBezTo>
                  <a:pt x="698" y="189"/>
                  <a:pt x="699" y="182"/>
                  <a:pt x="699" y="174"/>
                </a:cubicBezTo>
                <a:cubicBezTo>
                  <a:pt x="699" y="78"/>
                  <a:pt x="612" y="0"/>
                  <a:pt x="505" y="0"/>
                </a:cubicBezTo>
                <a:cubicBezTo>
                  <a:pt x="397" y="0"/>
                  <a:pt x="310" y="78"/>
                  <a:pt x="310" y="174"/>
                </a:cubicBezTo>
                <a:cubicBezTo>
                  <a:pt x="310" y="182"/>
                  <a:pt x="311" y="189"/>
                  <a:pt x="312" y="196"/>
                </a:cubicBezTo>
                <a:cubicBezTo>
                  <a:pt x="316" y="214"/>
                  <a:pt x="316" y="214"/>
                  <a:pt x="316" y="214"/>
                </a:cubicBezTo>
                <a:cubicBezTo>
                  <a:pt x="299" y="222"/>
                  <a:pt x="288" y="247"/>
                  <a:pt x="290" y="277"/>
                </a:cubicBezTo>
                <a:cubicBezTo>
                  <a:pt x="294" y="310"/>
                  <a:pt x="313" y="336"/>
                  <a:pt x="334" y="334"/>
                </a:cubicBezTo>
                <a:cubicBezTo>
                  <a:pt x="337" y="334"/>
                  <a:pt x="339" y="334"/>
                  <a:pt x="341" y="333"/>
                </a:cubicBezTo>
                <a:cubicBezTo>
                  <a:pt x="369" y="462"/>
                  <a:pt x="369" y="462"/>
                  <a:pt x="369" y="462"/>
                </a:cubicBezTo>
                <a:cubicBezTo>
                  <a:pt x="368" y="461"/>
                  <a:pt x="368" y="461"/>
                  <a:pt x="368" y="461"/>
                </a:cubicBezTo>
                <a:cubicBezTo>
                  <a:pt x="369" y="466"/>
                  <a:pt x="369" y="466"/>
                  <a:pt x="369" y="466"/>
                </a:cubicBezTo>
                <a:cubicBezTo>
                  <a:pt x="370" y="471"/>
                  <a:pt x="370" y="471"/>
                  <a:pt x="370" y="471"/>
                </a:cubicBezTo>
                <a:cubicBezTo>
                  <a:pt x="367" y="461"/>
                  <a:pt x="367" y="461"/>
                  <a:pt x="367" y="461"/>
                </a:cubicBezTo>
                <a:cubicBezTo>
                  <a:pt x="367" y="461"/>
                  <a:pt x="286" y="564"/>
                  <a:pt x="143" y="580"/>
                </a:cubicBezTo>
                <a:cubicBezTo>
                  <a:pt x="0" y="596"/>
                  <a:pt x="19" y="871"/>
                  <a:pt x="19" y="871"/>
                </a:cubicBezTo>
                <a:cubicBezTo>
                  <a:pt x="983" y="871"/>
                  <a:pt x="983" y="871"/>
                  <a:pt x="983" y="871"/>
                </a:cubicBezTo>
                <a:cubicBezTo>
                  <a:pt x="983" y="871"/>
                  <a:pt x="1002" y="596"/>
                  <a:pt x="859" y="580"/>
                </a:cubicBezTo>
                <a:close/>
                <a:moveTo>
                  <a:pt x="859" y="580"/>
                </a:moveTo>
                <a:cubicBezTo>
                  <a:pt x="859" y="580"/>
                  <a:pt x="859" y="580"/>
                  <a:pt x="859" y="58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7" name="Freeform 7"/>
          <p:cNvSpPr>
            <a:spLocks noEditPoints="1"/>
          </p:cNvSpPr>
          <p:nvPr/>
        </p:nvSpPr>
        <p:spPr bwMode="auto">
          <a:xfrm>
            <a:off x="2374442" y="3428139"/>
            <a:ext cx="230246" cy="120580"/>
          </a:xfrm>
          <a:custGeom>
            <a:avLst/>
            <a:gdLst>
              <a:gd name="T0" fmla="*/ 42 w 271"/>
              <a:gd name="T1" fmla="*/ 142 h 142"/>
              <a:gd name="T2" fmla="*/ 0 w 271"/>
              <a:gd name="T3" fmla="*/ 141 h 142"/>
              <a:gd name="T4" fmla="*/ 2 w 271"/>
              <a:gd name="T5" fmla="*/ 117 h 142"/>
              <a:gd name="T6" fmla="*/ 218 w 271"/>
              <a:gd name="T7" fmla="*/ 66 h 142"/>
              <a:gd name="T8" fmla="*/ 240 w 271"/>
              <a:gd name="T9" fmla="*/ 4 h 142"/>
              <a:gd name="T10" fmla="*/ 263 w 271"/>
              <a:gd name="T11" fmla="*/ 0 h 142"/>
              <a:gd name="T12" fmla="*/ 237 w 271"/>
              <a:gd name="T13" fmla="*/ 81 h 142"/>
              <a:gd name="T14" fmla="*/ 42 w 271"/>
              <a:gd name="T15" fmla="*/ 142 h 142"/>
              <a:gd name="T16" fmla="*/ 42 w 271"/>
              <a:gd name="T17" fmla="*/ 142 h 142"/>
              <a:gd name="T18" fmla="*/ 42 w 271"/>
              <a:gd name="T19" fmla="*/ 142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271" h="142">
                <a:moveTo>
                  <a:pt x="42" y="142"/>
                </a:moveTo>
                <a:cubicBezTo>
                  <a:pt x="29" y="142"/>
                  <a:pt x="15" y="142"/>
                  <a:pt x="0" y="141"/>
                </a:cubicBezTo>
                <a:cubicBezTo>
                  <a:pt x="2" y="117"/>
                  <a:pt x="2" y="117"/>
                  <a:pt x="2" y="117"/>
                </a:cubicBezTo>
                <a:cubicBezTo>
                  <a:pt x="136" y="125"/>
                  <a:pt x="194" y="94"/>
                  <a:pt x="218" y="66"/>
                </a:cubicBezTo>
                <a:cubicBezTo>
                  <a:pt x="245" y="37"/>
                  <a:pt x="240" y="5"/>
                  <a:pt x="240" y="4"/>
                </a:cubicBezTo>
                <a:cubicBezTo>
                  <a:pt x="263" y="0"/>
                  <a:pt x="263" y="0"/>
                  <a:pt x="263" y="0"/>
                </a:cubicBezTo>
                <a:cubicBezTo>
                  <a:pt x="264" y="2"/>
                  <a:pt x="271" y="43"/>
                  <a:pt x="237" y="81"/>
                </a:cubicBezTo>
                <a:cubicBezTo>
                  <a:pt x="201" y="122"/>
                  <a:pt x="135" y="142"/>
                  <a:pt x="42" y="142"/>
                </a:cubicBezTo>
                <a:close/>
                <a:moveTo>
                  <a:pt x="42" y="142"/>
                </a:moveTo>
                <a:cubicBezTo>
                  <a:pt x="42" y="142"/>
                  <a:pt x="42" y="142"/>
                  <a:pt x="42" y="142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8" name="Freeform 8"/>
          <p:cNvSpPr>
            <a:spLocks noEditPoints="1"/>
          </p:cNvSpPr>
          <p:nvPr/>
        </p:nvSpPr>
        <p:spPr bwMode="auto">
          <a:xfrm>
            <a:off x="2128603" y="3061202"/>
            <a:ext cx="476084" cy="301450"/>
          </a:xfrm>
          <a:custGeom>
            <a:avLst/>
            <a:gdLst>
              <a:gd name="T0" fmla="*/ 561 w 561"/>
              <a:gd name="T1" fmla="*/ 355 h 355"/>
              <a:gd name="T2" fmla="*/ 525 w 561"/>
              <a:gd name="T3" fmla="*/ 355 h 355"/>
              <a:gd name="T4" fmla="*/ 525 w 561"/>
              <a:gd name="T5" fmla="*/ 280 h 355"/>
              <a:gd name="T6" fmla="*/ 281 w 561"/>
              <a:gd name="T7" fmla="*/ 35 h 355"/>
              <a:gd name="T8" fmla="*/ 36 w 561"/>
              <a:gd name="T9" fmla="*/ 280 h 355"/>
              <a:gd name="T10" fmla="*/ 36 w 561"/>
              <a:gd name="T11" fmla="*/ 320 h 355"/>
              <a:gd name="T12" fmla="*/ 0 w 561"/>
              <a:gd name="T13" fmla="*/ 320 h 355"/>
              <a:gd name="T14" fmla="*/ 0 w 561"/>
              <a:gd name="T15" fmla="*/ 280 h 355"/>
              <a:gd name="T16" fmla="*/ 281 w 561"/>
              <a:gd name="T17" fmla="*/ 0 h 355"/>
              <a:gd name="T18" fmla="*/ 561 w 561"/>
              <a:gd name="T19" fmla="*/ 280 h 355"/>
              <a:gd name="T20" fmla="*/ 561 w 561"/>
              <a:gd name="T21" fmla="*/ 355 h 355"/>
              <a:gd name="T22" fmla="*/ 561 w 561"/>
              <a:gd name="T23" fmla="*/ 355 h 355"/>
              <a:gd name="T24" fmla="*/ 561 w 561"/>
              <a:gd name="T25" fmla="*/ 355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61" h="355">
                <a:moveTo>
                  <a:pt x="561" y="355"/>
                </a:moveTo>
                <a:cubicBezTo>
                  <a:pt x="525" y="355"/>
                  <a:pt x="525" y="355"/>
                  <a:pt x="525" y="355"/>
                </a:cubicBezTo>
                <a:cubicBezTo>
                  <a:pt x="525" y="280"/>
                  <a:pt x="525" y="280"/>
                  <a:pt x="525" y="280"/>
                </a:cubicBezTo>
                <a:cubicBezTo>
                  <a:pt x="525" y="145"/>
                  <a:pt x="416" y="35"/>
                  <a:pt x="281" y="35"/>
                </a:cubicBezTo>
                <a:cubicBezTo>
                  <a:pt x="145" y="35"/>
                  <a:pt x="36" y="145"/>
                  <a:pt x="36" y="280"/>
                </a:cubicBezTo>
                <a:cubicBezTo>
                  <a:pt x="36" y="320"/>
                  <a:pt x="36" y="320"/>
                  <a:pt x="36" y="320"/>
                </a:cubicBezTo>
                <a:cubicBezTo>
                  <a:pt x="0" y="320"/>
                  <a:pt x="0" y="320"/>
                  <a:pt x="0" y="320"/>
                </a:cubicBezTo>
                <a:cubicBezTo>
                  <a:pt x="0" y="280"/>
                  <a:pt x="0" y="280"/>
                  <a:pt x="0" y="280"/>
                </a:cubicBezTo>
                <a:cubicBezTo>
                  <a:pt x="0" y="125"/>
                  <a:pt x="126" y="0"/>
                  <a:pt x="281" y="0"/>
                </a:cubicBezTo>
                <a:cubicBezTo>
                  <a:pt x="435" y="0"/>
                  <a:pt x="561" y="125"/>
                  <a:pt x="561" y="280"/>
                </a:cubicBezTo>
                <a:lnTo>
                  <a:pt x="561" y="355"/>
                </a:lnTo>
                <a:close/>
                <a:moveTo>
                  <a:pt x="561" y="355"/>
                </a:moveTo>
                <a:cubicBezTo>
                  <a:pt x="561" y="355"/>
                  <a:pt x="561" y="355"/>
                  <a:pt x="561" y="355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9" name="Freeform 9"/>
          <p:cNvSpPr>
            <a:spLocks noEditPoints="1"/>
          </p:cNvSpPr>
          <p:nvPr/>
        </p:nvSpPr>
        <p:spPr bwMode="auto">
          <a:xfrm>
            <a:off x="2563110" y="3315876"/>
            <a:ext cx="94074" cy="173074"/>
          </a:xfrm>
          <a:custGeom>
            <a:avLst/>
            <a:gdLst>
              <a:gd name="T0" fmla="*/ 9 w 111"/>
              <a:gd name="T1" fmla="*/ 0 h 204"/>
              <a:gd name="T2" fmla="*/ 0 w 111"/>
              <a:gd name="T3" fmla="*/ 0 h 204"/>
              <a:gd name="T4" fmla="*/ 0 w 111"/>
              <a:gd name="T5" fmla="*/ 204 h 204"/>
              <a:gd name="T6" fmla="*/ 9 w 111"/>
              <a:gd name="T7" fmla="*/ 204 h 204"/>
              <a:gd name="T8" fmla="*/ 111 w 111"/>
              <a:gd name="T9" fmla="*/ 102 h 204"/>
              <a:gd name="T10" fmla="*/ 9 w 111"/>
              <a:gd name="T11" fmla="*/ 0 h 204"/>
              <a:gd name="T12" fmla="*/ 9 w 111"/>
              <a:gd name="T13" fmla="*/ 0 h 204"/>
              <a:gd name="T14" fmla="*/ 9 w 111"/>
              <a:gd name="T15" fmla="*/ 0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1" h="204">
                <a:moveTo>
                  <a:pt x="9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04"/>
                  <a:pt x="0" y="204"/>
                  <a:pt x="0" y="204"/>
                </a:cubicBezTo>
                <a:cubicBezTo>
                  <a:pt x="9" y="204"/>
                  <a:pt x="9" y="204"/>
                  <a:pt x="9" y="204"/>
                </a:cubicBezTo>
                <a:cubicBezTo>
                  <a:pt x="65" y="204"/>
                  <a:pt x="111" y="158"/>
                  <a:pt x="111" y="102"/>
                </a:cubicBezTo>
                <a:cubicBezTo>
                  <a:pt x="111" y="46"/>
                  <a:pt x="65" y="0"/>
                  <a:pt x="9" y="0"/>
                </a:cubicBezTo>
                <a:close/>
                <a:moveTo>
                  <a:pt x="9" y="0"/>
                </a:moveTo>
                <a:cubicBezTo>
                  <a:pt x="9" y="0"/>
                  <a:pt x="9" y="0"/>
                  <a:pt x="9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0" name="Freeform 10"/>
          <p:cNvSpPr>
            <a:spLocks noEditPoints="1"/>
          </p:cNvSpPr>
          <p:nvPr/>
        </p:nvSpPr>
        <p:spPr bwMode="auto">
          <a:xfrm>
            <a:off x="2076630" y="3315876"/>
            <a:ext cx="93554" cy="173074"/>
          </a:xfrm>
          <a:custGeom>
            <a:avLst/>
            <a:gdLst>
              <a:gd name="T0" fmla="*/ 102 w 110"/>
              <a:gd name="T1" fmla="*/ 0 h 204"/>
              <a:gd name="T2" fmla="*/ 110 w 110"/>
              <a:gd name="T3" fmla="*/ 0 h 204"/>
              <a:gd name="T4" fmla="*/ 110 w 110"/>
              <a:gd name="T5" fmla="*/ 204 h 204"/>
              <a:gd name="T6" fmla="*/ 102 w 110"/>
              <a:gd name="T7" fmla="*/ 204 h 204"/>
              <a:gd name="T8" fmla="*/ 0 w 110"/>
              <a:gd name="T9" fmla="*/ 102 h 204"/>
              <a:gd name="T10" fmla="*/ 102 w 110"/>
              <a:gd name="T11" fmla="*/ 0 h 204"/>
              <a:gd name="T12" fmla="*/ 102 w 110"/>
              <a:gd name="T13" fmla="*/ 0 h 204"/>
              <a:gd name="T14" fmla="*/ 102 w 110"/>
              <a:gd name="T15" fmla="*/ 0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10" h="204">
                <a:moveTo>
                  <a:pt x="102" y="0"/>
                </a:moveTo>
                <a:cubicBezTo>
                  <a:pt x="110" y="0"/>
                  <a:pt x="110" y="0"/>
                  <a:pt x="110" y="0"/>
                </a:cubicBezTo>
                <a:cubicBezTo>
                  <a:pt x="110" y="204"/>
                  <a:pt x="110" y="204"/>
                  <a:pt x="110" y="204"/>
                </a:cubicBezTo>
                <a:cubicBezTo>
                  <a:pt x="102" y="204"/>
                  <a:pt x="102" y="204"/>
                  <a:pt x="102" y="204"/>
                </a:cubicBezTo>
                <a:cubicBezTo>
                  <a:pt x="45" y="204"/>
                  <a:pt x="0" y="158"/>
                  <a:pt x="0" y="102"/>
                </a:cubicBezTo>
                <a:cubicBezTo>
                  <a:pt x="0" y="46"/>
                  <a:pt x="46" y="0"/>
                  <a:pt x="102" y="0"/>
                </a:cubicBezTo>
                <a:close/>
                <a:moveTo>
                  <a:pt x="102" y="0"/>
                </a:moveTo>
                <a:cubicBezTo>
                  <a:pt x="102" y="0"/>
                  <a:pt x="102" y="0"/>
                  <a:pt x="102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1" name="Freeform 11"/>
          <p:cNvSpPr>
            <a:spLocks noEditPoints="1"/>
          </p:cNvSpPr>
          <p:nvPr/>
        </p:nvSpPr>
        <p:spPr bwMode="auto">
          <a:xfrm>
            <a:off x="2336501" y="3514418"/>
            <a:ext cx="72244" cy="44178"/>
          </a:xfrm>
          <a:custGeom>
            <a:avLst/>
            <a:gdLst>
              <a:gd name="T0" fmla="*/ 71 w 85"/>
              <a:gd name="T1" fmla="*/ 0 h 52"/>
              <a:gd name="T2" fmla="*/ 14 w 85"/>
              <a:gd name="T3" fmla="*/ 0 h 52"/>
              <a:gd name="T4" fmla="*/ 0 w 85"/>
              <a:gd name="T5" fmla="*/ 14 h 52"/>
              <a:gd name="T6" fmla="*/ 0 w 85"/>
              <a:gd name="T7" fmla="*/ 38 h 52"/>
              <a:gd name="T8" fmla="*/ 14 w 85"/>
              <a:gd name="T9" fmla="*/ 52 h 52"/>
              <a:gd name="T10" fmla="*/ 71 w 85"/>
              <a:gd name="T11" fmla="*/ 52 h 52"/>
              <a:gd name="T12" fmla="*/ 85 w 85"/>
              <a:gd name="T13" fmla="*/ 38 h 52"/>
              <a:gd name="T14" fmla="*/ 85 w 85"/>
              <a:gd name="T15" fmla="*/ 14 h 52"/>
              <a:gd name="T16" fmla="*/ 71 w 85"/>
              <a:gd name="T17" fmla="*/ 0 h 52"/>
              <a:gd name="T18" fmla="*/ 71 w 85"/>
              <a:gd name="T19" fmla="*/ 0 h 52"/>
              <a:gd name="T20" fmla="*/ 71 w 85"/>
              <a:gd name="T2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5" h="52">
                <a:moveTo>
                  <a:pt x="71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45"/>
                  <a:pt x="6" y="52"/>
                  <a:pt x="14" y="52"/>
                </a:cubicBezTo>
                <a:cubicBezTo>
                  <a:pt x="71" y="52"/>
                  <a:pt x="71" y="52"/>
                  <a:pt x="71" y="52"/>
                </a:cubicBezTo>
                <a:cubicBezTo>
                  <a:pt x="78" y="52"/>
                  <a:pt x="85" y="45"/>
                  <a:pt x="85" y="38"/>
                </a:cubicBezTo>
                <a:cubicBezTo>
                  <a:pt x="85" y="14"/>
                  <a:pt x="85" y="14"/>
                  <a:pt x="85" y="14"/>
                </a:cubicBezTo>
                <a:cubicBezTo>
                  <a:pt x="85" y="6"/>
                  <a:pt x="78" y="0"/>
                  <a:pt x="71" y="0"/>
                </a:cubicBezTo>
                <a:close/>
                <a:moveTo>
                  <a:pt x="71" y="0"/>
                </a:moveTo>
                <a:cubicBezTo>
                  <a:pt x="71" y="0"/>
                  <a:pt x="71" y="0"/>
                  <a:pt x="71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3" name="Freeform 12"/>
          <p:cNvSpPr>
            <a:spLocks noEditPoints="1"/>
          </p:cNvSpPr>
          <p:nvPr/>
        </p:nvSpPr>
        <p:spPr bwMode="auto">
          <a:xfrm>
            <a:off x="3862387" y="2893325"/>
            <a:ext cx="1371600" cy="1371600"/>
          </a:xfrm>
          <a:custGeom>
            <a:avLst/>
            <a:gdLst>
              <a:gd name="T0" fmla="*/ 1638 w 1638"/>
              <a:gd name="T1" fmla="*/ 819 h 1638"/>
              <a:gd name="T2" fmla="*/ 819 w 1638"/>
              <a:gd name="T3" fmla="*/ 1638 h 1638"/>
              <a:gd name="T4" fmla="*/ 0 w 1638"/>
              <a:gd name="T5" fmla="*/ 819 h 1638"/>
              <a:gd name="T6" fmla="*/ 819 w 1638"/>
              <a:gd name="T7" fmla="*/ 0 h 1638"/>
              <a:gd name="T8" fmla="*/ 1638 w 1638"/>
              <a:gd name="T9" fmla="*/ 819 h 1638"/>
              <a:gd name="T10" fmla="*/ 1638 w 1638"/>
              <a:gd name="T11" fmla="*/ 819 h 1638"/>
              <a:gd name="T12" fmla="*/ 1638 w 1638"/>
              <a:gd name="T13" fmla="*/ 819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38" h="1638">
                <a:moveTo>
                  <a:pt x="1638" y="819"/>
                </a:moveTo>
                <a:cubicBezTo>
                  <a:pt x="1638" y="1271"/>
                  <a:pt x="1272" y="1638"/>
                  <a:pt x="819" y="1638"/>
                </a:cubicBezTo>
                <a:cubicBezTo>
                  <a:pt x="367" y="1638"/>
                  <a:pt x="0" y="1271"/>
                  <a:pt x="0" y="819"/>
                </a:cubicBezTo>
                <a:cubicBezTo>
                  <a:pt x="0" y="367"/>
                  <a:pt x="367" y="0"/>
                  <a:pt x="819" y="0"/>
                </a:cubicBezTo>
                <a:cubicBezTo>
                  <a:pt x="1272" y="0"/>
                  <a:pt x="1638" y="367"/>
                  <a:pt x="1638" y="819"/>
                </a:cubicBezTo>
                <a:close/>
                <a:moveTo>
                  <a:pt x="1638" y="819"/>
                </a:moveTo>
                <a:cubicBezTo>
                  <a:pt x="1638" y="819"/>
                  <a:pt x="1638" y="819"/>
                  <a:pt x="1638" y="819"/>
                </a:cubicBezTo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4" name="Rectangle 13"/>
          <p:cNvSpPr>
            <a:spLocks noChangeArrowheads="1"/>
          </p:cNvSpPr>
          <p:nvPr/>
        </p:nvSpPr>
        <p:spPr bwMode="auto">
          <a:xfrm>
            <a:off x="4056205" y="3434274"/>
            <a:ext cx="985500" cy="22612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5" name="Rectangle 14"/>
          <p:cNvSpPr>
            <a:spLocks noChangeArrowheads="1"/>
          </p:cNvSpPr>
          <p:nvPr/>
        </p:nvSpPr>
        <p:spPr bwMode="auto">
          <a:xfrm>
            <a:off x="4740723" y="3434274"/>
            <a:ext cx="300984" cy="226122"/>
          </a:xfrm>
          <a:prstGeom prst="rect">
            <a:avLst/>
          </a:pr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6" name="Freeform 15"/>
          <p:cNvSpPr>
            <a:spLocks noEditPoints="1"/>
          </p:cNvSpPr>
          <p:nvPr/>
        </p:nvSpPr>
        <p:spPr bwMode="auto">
          <a:xfrm>
            <a:off x="4181830" y="3179952"/>
            <a:ext cx="734254" cy="734254"/>
          </a:xfrm>
          <a:custGeom>
            <a:avLst/>
            <a:gdLst>
              <a:gd name="T0" fmla="*/ 1432 w 1432"/>
              <a:gd name="T1" fmla="*/ 1345 h 1432"/>
              <a:gd name="T2" fmla="*/ 801 w 1432"/>
              <a:gd name="T3" fmla="*/ 717 h 1432"/>
              <a:gd name="T4" fmla="*/ 1432 w 1432"/>
              <a:gd name="T5" fmla="*/ 88 h 1432"/>
              <a:gd name="T6" fmla="*/ 1344 w 1432"/>
              <a:gd name="T7" fmla="*/ 0 h 1432"/>
              <a:gd name="T8" fmla="*/ 715 w 1432"/>
              <a:gd name="T9" fmla="*/ 630 h 1432"/>
              <a:gd name="T10" fmla="*/ 86 w 1432"/>
              <a:gd name="T11" fmla="*/ 0 h 1432"/>
              <a:gd name="T12" fmla="*/ 0 w 1432"/>
              <a:gd name="T13" fmla="*/ 86 h 1432"/>
              <a:gd name="T14" fmla="*/ 628 w 1432"/>
              <a:gd name="T15" fmla="*/ 717 h 1432"/>
              <a:gd name="T16" fmla="*/ 0 w 1432"/>
              <a:gd name="T17" fmla="*/ 1345 h 1432"/>
              <a:gd name="T18" fmla="*/ 86 w 1432"/>
              <a:gd name="T19" fmla="*/ 1432 h 1432"/>
              <a:gd name="T20" fmla="*/ 715 w 1432"/>
              <a:gd name="T21" fmla="*/ 803 h 1432"/>
              <a:gd name="T22" fmla="*/ 1344 w 1432"/>
              <a:gd name="T23" fmla="*/ 1432 h 1432"/>
              <a:gd name="T24" fmla="*/ 1432 w 1432"/>
              <a:gd name="T25" fmla="*/ 1345 h 1432"/>
              <a:gd name="T26" fmla="*/ 1432 w 1432"/>
              <a:gd name="T27" fmla="*/ 1345 h 1432"/>
              <a:gd name="T28" fmla="*/ 1432 w 1432"/>
              <a:gd name="T29" fmla="*/ 1345 h 1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32" h="1432">
                <a:moveTo>
                  <a:pt x="1432" y="1345"/>
                </a:moveTo>
                <a:lnTo>
                  <a:pt x="801" y="717"/>
                </a:lnTo>
                <a:lnTo>
                  <a:pt x="1432" y="88"/>
                </a:lnTo>
                <a:lnTo>
                  <a:pt x="1344" y="0"/>
                </a:lnTo>
                <a:lnTo>
                  <a:pt x="715" y="630"/>
                </a:lnTo>
                <a:lnTo>
                  <a:pt x="86" y="0"/>
                </a:lnTo>
                <a:lnTo>
                  <a:pt x="0" y="86"/>
                </a:lnTo>
                <a:lnTo>
                  <a:pt x="628" y="717"/>
                </a:lnTo>
                <a:lnTo>
                  <a:pt x="0" y="1345"/>
                </a:lnTo>
                <a:lnTo>
                  <a:pt x="86" y="1432"/>
                </a:lnTo>
                <a:lnTo>
                  <a:pt x="715" y="803"/>
                </a:lnTo>
                <a:lnTo>
                  <a:pt x="1344" y="1432"/>
                </a:lnTo>
                <a:lnTo>
                  <a:pt x="1432" y="1345"/>
                </a:lnTo>
                <a:close/>
                <a:moveTo>
                  <a:pt x="1432" y="1345"/>
                </a:moveTo>
                <a:lnTo>
                  <a:pt x="1432" y="1345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7" name="Freeform 16"/>
          <p:cNvSpPr>
            <a:spLocks noEditPoints="1"/>
          </p:cNvSpPr>
          <p:nvPr/>
        </p:nvSpPr>
        <p:spPr bwMode="auto">
          <a:xfrm>
            <a:off x="4181830" y="3179952"/>
            <a:ext cx="734254" cy="734254"/>
          </a:xfrm>
          <a:custGeom>
            <a:avLst/>
            <a:gdLst>
              <a:gd name="T0" fmla="*/ 1432 w 1432"/>
              <a:gd name="T1" fmla="*/ 1345 h 1432"/>
              <a:gd name="T2" fmla="*/ 801 w 1432"/>
              <a:gd name="T3" fmla="*/ 717 h 1432"/>
              <a:gd name="T4" fmla="*/ 1432 w 1432"/>
              <a:gd name="T5" fmla="*/ 88 h 1432"/>
              <a:gd name="T6" fmla="*/ 1344 w 1432"/>
              <a:gd name="T7" fmla="*/ 0 h 1432"/>
              <a:gd name="T8" fmla="*/ 715 w 1432"/>
              <a:gd name="T9" fmla="*/ 630 h 1432"/>
              <a:gd name="T10" fmla="*/ 86 w 1432"/>
              <a:gd name="T11" fmla="*/ 0 h 1432"/>
              <a:gd name="T12" fmla="*/ 0 w 1432"/>
              <a:gd name="T13" fmla="*/ 86 h 1432"/>
              <a:gd name="T14" fmla="*/ 628 w 1432"/>
              <a:gd name="T15" fmla="*/ 717 h 1432"/>
              <a:gd name="T16" fmla="*/ 0 w 1432"/>
              <a:gd name="T17" fmla="*/ 1345 h 1432"/>
              <a:gd name="T18" fmla="*/ 86 w 1432"/>
              <a:gd name="T19" fmla="*/ 1432 h 1432"/>
              <a:gd name="T20" fmla="*/ 715 w 1432"/>
              <a:gd name="T21" fmla="*/ 803 h 1432"/>
              <a:gd name="T22" fmla="*/ 1344 w 1432"/>
              <a:gd name="T23" fmla="*/ 1432 h 1432"/>
              <a:gd name="T24" fmla="*/ 1432 w 1432"/>
              <a:gd name="T25" fmla="*/ 1345 h 1432"/>
              <a:gd name="T26" fmla="*/ 1432 w 1432"/>
              <a:gd name="T27" fmla="*/ 1345 h 1432"/>
              <a:gd name="T28" fmla="*/ 1432 w 1432"/>
              <a:gd name="T29" fmla="*/ 1345 h 1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432" h="1432">
                <a:moveTo>
                  <a:pt x="1432" y="1345"/>
                </a:moveTo>
                <a:lnTo>
                  <a:pt x="801" y="717"/>
                </a:lnTo>
                <a:lnTo>
                  <a:pt x="1432" y="88"/>
                </a:lnTo>
                <a:lnTo>
                  <a:pt x="1344" y="0"/>
                </a:lnTo>
                <a:lnTo>
                  <a:pt x="715" y="630"/>
                </a:lnTo>
                <a:lnTo>
                  <a:pt x="86" y="0"/>
                </a:lnTo>
                <a:lnTo>
                  <a:pt x="0" y="86"/>
                </a:lnTo>
                <a:lnTo>
                  <a:pt x="628" y="717"/>
                </a:lnTo>
                <a:lnTo>
                  <a:pt x="0" y="1345"/>
                </a:lnTo>
                <a:lnTo>
                  <a:pt x="86" y="1432"/>
                </a:lnTo>
                <a:lnTo>
                  <a:pt x="715" y="803"/>
                </a:lnTo>
                <a:lnTo>
                  <a:pt x="1344" y="1432"/>
                </a:lnTo>
                <a:lnTo>
                  <a:pt x="1432" y="1345"/>
                </a:lnTo>
                <a:moveTo>
                  <a:pt x="1432" y="1345"/>
                </a:moveTo>
                <a:lnTo>
                  <a:pt x="1432" y="134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9" name="Freeform 17"/>
          <p:cNvSpPr>
            <a:spLocks noEditPoints="1"/>
          </p:cNvSpPr>
          <p:nvPr/>
        </p:nvSpPr>
        <p:spPr bwMode="auto">
          <a:xfrm>
            <a:off x="6046787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0" name="Freeform 18"/>
          <p:cNvSpPr>
            <a:spLocks noEditPoints="1"/>
          </p:cNvSpPr>
          <p:nvPr/>
        </p:nvSpPr>
        <p:spPr bwMode="auto">
          <a:xfrm>
            <a:off x="6478174" y="3283132"/>
            <a:ext cx="488038" cy="770778"/>
          </a:xfrm>
          <a:custGeom>
            <a:avLst/>
            <a:gdLst>
              <a:gd name="T0" fmla="*/ 544 w 575"/>
              <a:gd name="T1" fmla="*/ 0 h 908"/>
              <a:gd name="T2" fmla="*/ 31 w 575"/>
              <a:gd name="T3" fmla="*/ 0 h 908"/>
              <a:gd name="T4" fmla="*/ 0 w 575"/>
              <a:gd name="T5" fmla="*/ 31 h 908"/>
              <a:gd name="T6" fmla="*/ 0 w 575"/>
              <a:gd name="T7" fmla="*/ 877 h 908"/>
              <a:gd name="T8" fmla="*/ 31 w 575"/>
              <a:gd name="T9" fmla="*/ 908 h 908"/>
              <a:gd name="T10" fmla="*/ 544 w 575"/>
              <a:gd name="T11" fmla="*/ 908 h 908"/>
              <a:gd name="T12" fmla="*/ 575 w 575"/>
              <a:gd name="T13" fmla="*/ 877 h 908"/>
              <a:gd name="T14" fmla="*/ 575 w 575"/>
              <a:gd name="T15" fmla="*/ 31 h 908"/>
              <a:gd name="T16" fmla="*/ 544 w 575"/>
              <a:gd name="T17" fmla="*/ 0 h 908"/>
              <a:gd name="T18" fmla="*/ 544 w 575"/>
              <a:gd name="T19" fmla="*/ 0 h 908"/>
              <a:gd name="T20" fmla="*/ 544 w 575"/>
              <a:gd name="T21" fmla="*/ 0 h 9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5" h="908">
                <a:moveTo>
                  <a:pt x="544" y="0"/>
                </a:moveTo>
                <a:cubicBezTo>
                  <a:pt x="31" y="0"/>
                  <a:pt x="31" y="0"/>
                  <a:pt x="31" y="0"/>
                </a:cubicBezTo>
                <a:cubicBezTo>
                  <a:pt x="13" y="0"/>
                  <a:pt x="0" y="14"/>
                  <a:pt x="0" y="31"/>
                </a:cubicBezTo>
                <a:cubicBezTo>
                  <a:pt x="0" y="877"/>
                  <a:pt x="0" y="877"/>
                  <a:pt x="0" y="877"/>
                </a:cubicBezTo>
                <a:cubicBezTo>
                  <a:pt x="0" y="895"/>
                  <a:pt x="14" y="908"/>
                  <a:pt x="31" y="908"/>
                </a:cubicBezTo>
                <a:cubicBezTo>
                  <a:pt x="544" y="908"/>
                  <a:pt x="544" y="908"/>
                  <a:pt x="544" y="908"/>
                </a:cubicBezTo>
                <a:cubicBezTo>
                  <a:pt x="562" y="908"/>
                  <a:pt x="575" y="894"/>
                  <a:pt x="575" y="877"/>
                </a:cubicBezTo>
                <a:cubicBezTo>
                  <a:pt x="575" y="31"/>
                  <a:pt x="575" y="31"/>
                  <a:pt x="575" y="31"/>
                </a:cubicBezTo>
                <a:cubicBezTo>
                  <a:pt x="575" y="14"/>
                  <a:pt x="562" y="0"/>
                  <a:pt x="544" y="0"/>
                </a:cubicBezTo>
                <a:close/>
                <a:moveTo>
                  <a:pt x="544" y="0"/>
                </a:moveTo>
                <a:cubicBezTo>
                  <a:pt x="544" y="0"/>
                  <a:pt x="544" y="0"/>
                  <a:pt x="544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1" name="Rectangle 19"/>
          <p:cNvSpPr>
            <a:spLocks noChangeArrowheads="1"/>
          </p:cNvSpPr>
          <p:nvPr/>
        </p:nvSpPr>
        <p:spPr bwMode="auto">
          <a:xfrm>
            <a:off x="6529628" y="3342384"/>
            <a:ext cx="384610" cy="261430"/>
          </a:xfrm>
          <a:prstGeom prst="rect">
            <a:avLst/>
          </a:prstGeom>
          <a:solidFill>
            <a:srgbClr val="54C0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2" name="Freeform 20"/>
          <p:cNvSpPr>
            <a:spLocks noEditPoints="1"/>
          </p:cNvSpPr>
          <p:nvPr/>
        </p:nvSpPr>
        <p:spPr bwMode="auto">
          <a:xfrm>
            <a:off x="6529627" y="3658905"/>
            <a:ext cx="80560" cy="80560"/>
          </a:xfrm>
          <a:custGeom>
            <a:avLst/>
            <a:gdLst>
              <a:gd name="T0" fmla="*/ 82 w 95"/>
              <a:gd name="T1" fmla="*/ 0 h 95"/>
              <a:gd name="T2" fmla="*/ 12 w 95"/>
              <a:gd name="T3" fmla="*/ 0 h 95"/>
              <a:gd name="T4" fmla="*/ 0 w 95"/>
              <a:gd name="T5" fmla="*/ 13 h 95"/>
              <a:gd name="T6" fmla="*/ 0 w 95"/>
              <a:gd name="T7" fmla="*/ 83 h 95"/>
              <a:gd name="T8" fmla="*/ 12 w 95"/>
              <a:gd name="T9" fmla="*/ 95 h 95"/>
              <a:gd name="T10" fmla="*/ 82 w 95"/>
              <a:gd name="T11" fmla="*/ 95 h 95"/>
              <a:gd name="T12" fmla="*/ 95 w 95"/>
              <a:gd name="T13" fmla="*/ 83 h 95"/>
              <a:gd name="T14" fmla="*/ 95 w 95"/>
              <a:gd name="T15" fmla="*/ 13 h 95"/>
              <a:gd name="T16" fmla="*/ 82 w 95"/>
              <a:gd name="T17" fmla="*/ 0 h 95"/>
              <a:gd name="T18" fmla="*/ 82 w 95"/>
              <a:gd name="T19" fmla="*/ 0 h 95"/>
              <a:gd name="T20" fmla="*/ 82 w 95"/>
              <a:gd name="T21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5" h="95">
                <a:moveTo>
                  <a:pt x="82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90"/>
                  <a:pt x="5" y="95"/>
                  <a:pt x="12" y="95"/>
                </a:cubicBezTo>
                <a:cubicBezTo>
                  <a:pt x="82" y="95"/>
                  <a:pt x="82" y="95"/>
                  <a:pt x="82" y="95"/>
                </a:cubicBezTo>
                <a:cubicBezTo>
                  <a:pt x="89" y="95"/>
                  <a:pt x="95" y="90"/>
                  <a:pt x="95" y="83"/>
                </a:cubicBezTo>
                <a:cubicBezTo>
                  <a:pt x="95" y="13"/>
                  <a:pt x="95" y="13"/>
                  <a:pt x="95" y="13"/>
                </a:cubicBezTo>
                <a:cubicBezTo>
                  <a:pt x="95" y="6"/>
                  <a:pt x="89" y="0"/>
                  <a:pt x="82" y="0"/>
                </a:cubicBezTo>
                <a:close/>
                <a:moveTo>
                  <a:pt x="82" y="0"/>
                </a:moveTo>
                <a:cubicBezTo>
                  <a:pt x="82" y="0"/>
                  <a:pt x="82" y="0"/>
                  <a:pt x="82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3" name="Freeform 21"/>
          <p:cNvSpPr>
            <a:spLocks noEditPoints="1"/>
          </p:cNvSpPr>
          <p:nvPr/>
        </p:nvSpPr>
        <p:spPr bwMode="auto">
          <a:xfrm>
            <a:off x="6681913" y="3658905"/>
            <a:ext cx="80560" cy="80560"/>
          </a:xfrm>
          <a:custGeom>
            <a:avLst/>
            <a:gdLst>
              <a:gd name="T0" fmla="*/ 83 w 95"/>
              <a:gd name="T1" fmla="*/ 0 h 95"/>
              <a:gd name="T2" fmla="*/ 12 w 95"/>
              <a:gd name="T3" fmla="*/ 0 h 95"/>
              <a:gd name="T4" fmla="*/ 0 w 95"/>
              <a:gd name="T5" fmla="*/ 13 h 95"/>
              <a:gd name="T6" fmla="*/ 0 w 95"/>
              <a:gd name="T7" fmla="*/ 83 h 95"/>
              <a:gd name="T8" fmla="*/ 12 w 95"/>
              <a:gd name="T9" fmla="*/ 95 h 95"/>
              <a:gd name="T10" fmla="*/ 83 w 95"/>
              <a:gd name="T11" fmla="*/ 95 h 95"/>
              <a:gd name="T12" fmla="*/ 95 w 95"/>
              <a:gd name="T13" fmla="*/ 83 h 95"/>
              <a:gd name="T14" fmla="*/ 95 w 95"/>
              <a:gd name="T15" fmla="*/ 13 h 95"/>
              <a:gd name="T16" fmla="*/ 83 w 95"/>
              <a:gd name="T17" fmla="*/ 0 h 95"/>
              <a:gd name="T18" fmla="*/ 83 w 95"/>
              <a:gd name="T19" fmla="*/ 0 h 95"/>
              <a:gd name="T20" fmla="*/ 83 w 95"/>
              <a:gd name="T21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5" h="95">
                <a:moveTo>
                  <a:pt x="83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90"/>
                  <a:pt x="5" y="95"/>
                  <a:pt x="12" y="95"/>
                </a:cubicBezTo>
                <a:cubicBezTo>
                  <a:pt x="83" y="95"/>
                  <a:pt x="83" y="95"/>
                  <a:pt x="83" y="95"/>
                </a:cubicBezTo>
                <a:cubicBezTo>
                  <a:pt x="90" y="95"/>
                  <a:pt x="95" y="90"/>
                  <a:pt x="95" y="83"/>
                </a:cubicBezTo>
                <a:cubicBezTo>
                  <a:pt x="95" y="13"/>
                  <a:pt x="95" y="13"/>
                  <a:pt x="95" y="13"/>
                </a:cubicBezTo>
                <a:cubicBezTo>
                  <a:pt x="95" y="6"/>
                  <a:pt x="89" y="0"/>
                  <a:pt x="83" y="0"/>
                </a:cubicBezTo>
                <a:close/>
                <a:moveTo>
                  <a:pt x="83" y="0"/>
                </a:moveTo>
                <a:cubicBezTo>
                  <a:pt x="83" y="0"/>
                  <a:pt x="83" y="0"/>
                  <a:pt x="83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4" name="Freeform 22"/>
          <p:cNvSpPr>
            <a:spLocks noEditPoints="1"/>
          </p:cNvSpPr>
          <p:nvPr/>
        </p:nvSpPr>
        <p:spPr bwMode="auto">
          <a:xfrm>
            <a:off x="6833677" y="3658905"/>
            <a:ext cx="80560" cy="80560"/>
          </a:xfrm>
          <a:custGeom>
            <a:avLst/>
            <a:gdLst>
              <a:gd name="T0" fmla="*/ 83 w 95"/>
              <a:gd name="T1" fmla="*/ 0 h 95"/>
              <a:gd name="T2" fmla="*/ 13 w 95"/>
              <a:gd name="T3" fmla="*/ 0 h 95"/>
              <a:gd name="T4" fmla="*/ 0 w 95"/>
              <a:gd name="T5" fmla="*/ 13 h 95"/>
              <a:gd name="T6" fmla="*/ 0 w 95"/>
              <a:gd name="T7" fmla="*/ 83 h 95"/>
              <a:gd name="T8" fmla="*/ 13 w 95"/>
              <a:gd name="T9" fmla="*/ 95 h 95"/>
              <a:gd name="T10" fmla="*/ 83 w 95"/>
              <a:gd name="T11" fmla="*/ 95 h 95"/>
              <a:gd name="T12" fmla="*/ 95 w 95"/>
              <a:gd name="T13" fmla="*/ 83 h 95"/>
              <a:gd name="T14" fmla="*/ 95 w 95"/>
              <a:gd name="T15" fmla="*/ 13 h 95"/>
              <a:gd name="T16" fmla="*/ 83 w 95"/>
              <a:gd name="T17" fmla="*/ 0 h 95"/>
              <a:gd name="T18" fmla="*/ 83 w 95"/>
              <a:gd name="T19" fmla="*/ 0 h 95"/>
              <a:gd name="T20" fmla="*/ 83 w 95"/>
              <a:gd name="T21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5" h="95">
                <a:moveTo>
                  <a:pt x="83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90"/>
                  <a:pt x="6" y="95"/>
                  <a:pt x="13" y="95"/>
                </a:cubicBezTo>
                <a:cubicBezTo>
                  <a:pt x="83" y="95"/>
                  <a:pt x="83" y="95"/>
                  <a:pt x="83" y="95"/>
                </a:cubicBezTo>
                <a:cubicBezTo>
                  <a:pt x="90" y="95"/>
                  <a:pt x="95" y="90"/>
                  <a:pt x="95" y="83"/>
                </a:cubicBezTo>
                <a:cubicBezTo>
                  <a:pt x="95" y="13"/>
                  <a:pt x="95" y="13"/>
                  <a:pt x="95" y="13"/>
                </a:cubicBezTo>
                <a:cubicBezTo>
                  <a:pt x="95" y="6"/>
                  <a:pt x="89" y="0"/>
                  <a:pt x="83" y="0"/>
                </a:cubicBezTo>
                <a:close/>
                <a:moveTo>
                  <a:pt x="83" y="0"/>
                </a:moveTo>
                <a:cubicBezTo>
                  <a:pt x="83" y="0"/>
                  <a:pt x="83" y="0"/>
                  <a:pt x="83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5" name="Freeform 23"/>
          <p:cNvSpPr>
            <a:spLocks noEditPoints="1"/>
          </p:cNvSpPr>
          <p:nvPr/>
        </p:nvSpPr>
        <p:spPr bwMode="auto">
          <a:xfrm>
            <a:off x="6529627" y="3783123"/>
            <a:ext cx="80560" cy="80560"/>
          </a:xfrm>
          <a:custGeom>
            <a:avLst/>
            <a:gdLst>
              <a:gd name="T0" fmla="*/ 82 w 95"/>
              <a:gd name="T1" fmla="*/ 0 h 95"/>
              <a:gd name="T2" fmla="*/ 12 w 95"/>
              <a:gd name="T3" fmla="*/ 0 h 95"/>
              <a:gd name="T4" fmla="*/ 0 w 95"/>
              <a:gd name="T5" fmla="*/ 13 h 95"/>
              <a:gd name="T6" fmla="*/ 0 w 95"/>
              <a:gd name="T7" fmla="*/ 83 h 95"/>
              <a:gd name="T8" fmla="*/ 12 w 95"/>
              <a:gd name="T9" fmla="*/ 95 h 95"/>
              <a:gd name="T10" fmla="*/ 82 w 95"/>
              <a:gd name="T11" fmla="*/ 95 h 95"/>
              <a:gd name="T12" fmla="*/ 95 w 95"/>
              <a:gd name="T13" fmla="*/ 83 h 95"/>
              <a:gd name="T14" fmla="*/ 95 w 95"/>
              <a:gd name="T15" fmla="*/ 13 h 95"/>
              <a:gd name="T16" fmla="*/ 82 w 95"/>
              <a:gd name="T17" fmla="*/ 0 h 95"/>
              <a:gd name="T18" fmla="*/ 82 w 95"/>
              <a:gd name="T19" fmla="*/ 0 h 95"/>
              <a:gd name="T20" fmla="*/ 82 w 95"/>
              <a:gd name="T21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5" h="95">
                <a:moveTo>
                  <a:pt x="82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90"/>
                  <a:pt x="5" y="95"/>
                  <a:pt x="12" y="95"/>
                </a:cubicBezTo>
                <a:cubicBezTo>
                  <a:pt x="82" y="95"/>
                  <a:pt x="82" y="95"/>
                  <a:pt x="82" y="95"/>
                </a:cubicBezTo>
                <a:cubicBezTo>
                  <a:pt x="89" y="95"/>
                  <a:pt x="95" y="90"/>
                  <a:pt x="95" y="83"/>
                </a:cubicBezTo>
                <a:cubicBezTo>
                  <a:pt x="95" y="13"/>
                  <a:pt x="95" y="13"/>
                  <a:pt x="95" y="13"/>
                </a:cubicBezTo>
                <a:cubicBezTo>
                  <a:pt x="95" y="6"/>
                  <a:pt x="89" y="0"/>
                  <a:pt x="82" y="0"/>
                </a:cubicBezTo>
                <a:close/>
                <a:moveTo>
                  <a:pt x="82" y="0"/>
                </a:moveTo>
                <a:cubicBezTo>
                  <a:pt x="82" y="0"/>
                  <a:pt x="82" y="0"/>
                  <a:pt x="82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6" name="Freeform 24"/>
          <p:cNvSpPr>
            <a:spLocks noEditPoints="1"/>
          </p:cNvSpPr>
          <p:nvPr/>
        </p:nvSpPr>
        <p:spPr bwMode="auto">
          <a:xfrm>
            <a:off x="6681913" y="3783123"/>
            <a:ext cx="80560" cy="80560"/>
          </a:xfrm>
          <a:custGeom>
            <a:avLst/>
            <a:gdLst>
              <a:gd name="T0" fmla="*/ 83 w 95"/>
              <a:gd name="T1" fmla="*/ 0 h 95"/>
              <a:gd name="T2" fmla="*/ 12 w 95"/>
              <a:gd name="T3" fmla="*/ 0 h 95"/>
              <a:gd name="T4" fmla="*/ 0 w 95"/>
              <a:gd name="T5" fmla="*/ 13 h 95"/>
              <a:gd name="T6" fmla="*/ 0 w 95"/>
              <a:gd name="T7" fmla="*/ 83 h 95"/>
              <a:gd name="T8" fmla="*/ 12 w 95"/>
              <a:gd name="T9" fmla="*/ 95 h 95"/>
              <a:gd name="T10" fmla="*/ 83 w 95"/>
              <a:gd name="T11" fmla="*/ 95 h 95"/>
              <a:gd name="T12" fmla="*/ 95 w 95"/>
              <a:gd name="T13" fmla="*/ 83 h 95"/>
              <a:gd name="T14" fmla="*/ 95 w 95"/>
              <a:gd name="T15" fmla="*/ 13 h 95"/>
              <a:gd name="T16" fmla="*/ 83 w 95"/>
              <a:gd name="T17" fmla="*/ 0 h 95"/>
              <a:gd name="T18" fmla="*/ 83 w 95"/>
              <a:gd name="T19" fmla="*/ 0 h 95"/>
              <a:gd name="T20" fmla="*/ 83 w 95"/>
              <a:gd name="T21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5" h="95">
                <a:moveTo>
                  <a:pt x="83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90"/>
                  <a:pt x="5" y="95"/>
                  <a:pt x="12" y="95"/>
                </a:cubicBezTo>
                <a:cubicBezTo>
                  <a:pt x="83" y="95"/>
                  <a:pt x="83" y="95"/>
                  <a:pt x="83" y="95"/>
                </a:cubicBezTo>
                <a:cubicBezTo>
                  <a:pt x="90" y="95"/>
                  <a:pt x="95" y="90"/>
                  <a:pt x="95" y="83"/>
                </a:cubicBezTo>
                <a:cubicBezTo>
                  <a:pt x="95" y="13"/>
                  <a:pt x="95" y="13"/>
                  <a:pt x="95" y="13"/>
                </a:cubicBezTo>
                <a:cubicBezTo>
                  <a:pt x="95" y="6"/>
                  <a:pt x="89" y="0"/>
                  <a:pt x="83" y="0"/>
                </a:cubicBezTo>
                <a:close/>
                <a:moveTo>
                  <a:pt x="83" y="0"/>
                </a:moveTo>
                <a:cubicBezTo>
                  <a:pt x="83" y="0"/>
                  <a:pt x="83" y="0"/>
                  <a:pt x="83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7" name="Freeform 25"/>
          <p:cNvSpPr>
            <a:spLocks noEditPoints="1"/>
          </p:cNvSpPr>
          <p:nvPr/>
        </p:nvSpPr>
        <p:spPr bwMode="auto">
          <a:xfrm>
            <a:off x="6833677" y="3783123"/>
            <a:ext cx="80560" cy="80560"/>
          </a:xfrm>
          <a:custGeom>
            <a:avLst/>
            <a:gdLst>
              <a:gd name="T0" fmla="*/ 83 w 95"/>
              <a:gd name="T1" fmla="*/ 0 h 95"/>
              <a:gd name="T2" fmla="*/ 13 w 95"/>
              <a:gd name="T3" fmla="*/ 0 h 95"/>
              <a:gd name="T4" fmla="*/ 0 w 95"/>
              <a:gd name="T5" fmla="*/ 13 h 95"/>
              <a:gd name="T6" fmla="*/ 0 w 95"/>
              <a:gd name="T7" fmla="*/ 83 h 95"/>
              <a:gd name="T8" fmla="*/ 13 w 95"/>
              <a:gd name="T9" fmla="*/ 95 h 95"/>
              <a:gd name="T10" fmla="*/ 83 w 95"/>
              <a:gd name="T11" fmla="*/ 95 h 95"/>
              <a:gd name="T12" fmla="*/ 95 w 95"/>
              <a:gd name="T13" fmla="*/ 83 h 95"/>
              <a:gd name="T14" fmla="*/ 95 w 95"/>
              <a:gd name="T15" fmla="*/ 13 h 95"/>
              <a:gd name="T16" fmla="*/ 83 w 95"/>
              <a:gd name="T17" fmla="*/ 0 h 95"/>
              <a:gd name="T18" fmla="*/ 83 w 95"/>
              <a:gd name="T19" fmla="*/ 0 h 95"/>
              <a:gd name="T20" fmla="*/ 83 w 95"/>
              <a:gd name="T21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5" h="95">
                <a:moveTo>
                  <a:pt x="83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90"/>
                  <a:pt x="6" y="95"/>
                  <a:pt x="13" y="95"/>
                </a:cubicBezTo>
                <a:cubicBezTo>
                  <a:pt x="83" y="95"/>
                  <a:pt x="83" y="95"/>
                  <a:pt x="83" y="95"/>
                </a:cubicBezTo>
                <a:cubicBezTo>
                  <a:pt x="90" y="95"/>
                  <a:pt x="95" y="90"/>
                  <a:pt x="95" y="83"/>
                </a:cubicBezTo>
                <a:cubicBezTo>
                  <a:pt x="95" y="13"/>
                  <a:pt x="95" y="13"/>
                  <a:pt x="95" y="13"/>
                </a:cubicBezTo>
                <a:cubicBezTo>
                  <a:pt x="95" y="6"/>
                  <a:pt x="89" y="0"/>
                  <a:pt x="83" y="0"/>
                </a:cubicBezTo>
                <a:close/>
                <a:moveTo>
                  <a:pt x="83" y="0"/>
                </a:moveTo>
                <a:cubicBezTo>
                  <a:pt x="83" y="0"/>
                  <a:pt x="83" y="0"/>
                  <a:pt x="83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8" name="Freeform 26"/>
          <p:cNvSpPr>
            <a:spLocks noEditPoints="1"/>
          </p:cNvSpPr>
          <p:nvPr/>
        </p:nvSpPr>
        <p:spPr bwMode="auto">
          <a:xfrm>
            <a:off x="6529627" y="3907861"/>
            <a:ext cx="80560" cy="80560"/>
          </a:xfrm>
          <a:custGeom>
            <a:avLst/>
            <a:gdLst>
              <a:gd name="T0" fmla="*/ 82 w 95"/>
              <a:gd name="T1" fmla="*/ 0 h 95"/>
              <a:gd name="T2" fmla="*/ 12 w 95"/>
              <a:gd name="T3" fmla="*/ 0 h 95"/>
              <a:gd name="T4" fmla="*/ 0 w 95"/>
              <a:gd name="T5" fmla="*/ 12 h 95"/>
              <a:gd name="T6" fmla="*/ 0 w 95"/>
              <a:gd name="T7" fmla="*/ 82 h 95"/>
              <a:gd name="T8" fmla="*/ 12 w 95"/>
              <a:gd name="T9" fmla="*/ 95 h 95"/>
              <a:gd name="T10" fmla="*/ 82 w 95"/>
              <a:gd name="T11" fmla="*/ 95 h 95"/>
              <a:gd name="T12" fmla="*/ 95 w 95"/>
              <a:gd name="T13" fmla="*/ 82 h 95"/>
              <a:gd name="T14" fmla="*/ 95 w 95"/>
              <a:gd name="T15" fmla="*/ 12 h 95"/>
              <a:gd name="T16" fmla="*/ 82 w 95"/>
              <a:gd name="T17" fmla="*/ 0 h 95"/>
              <a:gd name="T18" fmla="*/ 82 w 95"/>
              <a:gd name="T19" fmla="*/ 0 h 95"/>
              <a:gd name="T20" fmla="*/ 82 w 95"/>
              <a:gd name="T21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5" h="95">
                <a:moveTo>
                  <a:pt x="82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9"/>
                  <a:pt x="5" y="95"/>
                  <a:pt x="12" y="95"/>
                </a:cubicBezTo>
                <a:cubicBezTo>
                  <a:pt x="82" y="95"/>
                  <a:pt x="82" y="95"/>
                  <a:pt x="82" y="95"/>
                </a:cubicBezTo>
                <a:cubicBezTo>
                  <a:pt x="89" y="95"/>
                  <a:pt x="95" y="89"/>
                  <a:pt x="95" y="82"/>
                </a:cubicBezTo>
                <a:cubicBezTo>
                  <a:pt x="95" y="12"/>
                  <a:pt x="95" y="12"/>
                  <a:pt x="95" y="12"/>
                </a:cubicBezTo>
                <a:cubicBezTo>
                  <a:pt x="95" y="5"/>
                  <a:pt x="89" y="0"/>
                  <a:pt x="82" y="0"/>
                </a:cubicBezTo>
                <a:close/>
                <a:moveTo>
                  <a:pt x="82" y="0"/>
                </a:moveTo>
                <a:cubicBezTo>
                  <a:pt x="82" y="0"/>
                  <a:pt x="82" y="0"/>
                  <a:pt x="82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9" name="Freeform 27"/>
          <p:cNvSpPr>
            <a:spLocks noEditPoints="1"/>
          </p:cNvSpPr>
          <p:nvPr/>
        </p:nvSpPr>
        <p:spPr bwMode="auto">
          <a:xfrm>
            <a:off x="6681913" y="3907861"/>
            <a:ext cx="80560" cy="80560"/>
          </a:xfrm>
          <a:custGeom>
            <a:avLst/>
            <a:gdLst>
              <a:gd name="T0" fmla="*/ 83 w 95"/>
              <a:gd name="T1" fmla="*/ 0 h 95"/>
              <a:gd name="T2" fmla="*/ 12 w 95"/>
              <a:gd name="T3" fmla="*/ 0 h 95"/>
              <a:gd name="T4" fmla="*/ 0 w 95"/>
              <a:gd name="T5" fmla="*/ 12 h 95"/>
              <a:gd name="T6" fmla="*/ 0 w 95"/>
              <a:gd name="T7" fmla="*/ 82 h 95"/>
              <a:gd name="T8" fmla="*/ 12 w 95"/>
              <a:gd name="T9" fmla="*/ 95 h 95"/>
              <a:gd name="T10" fmla="*/ 83 w 95"/>
              <a:gd name="T11" fmla="*/ 95 h 95"/>
              <a:gd name="T12" fmla="*/ 95 w 95"/>
              <a:gd name="T13" fmla="*/ 82 h 95"/>
              <a:gd name="T14" fmla="*/ 95 w 95"/>
              <a:gd name="T15" fmla="*/ 12 h 95"/>
              <a:gd name="T16" fmla="*/ 83 w 95"/>
              <a:gd name="T17" fmla="*/ 0 h 95"/>
              <a:gd name="T18" fmla="*/ 83 w 95"/>
              <a:gd name="T19" fmla="*/ 0 h 95"/>
              <a:gd name="T20" fmla="*/ 83 w 95"/>
              <a:gd name="T21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5" h="95">
                <a:moveTo>
                  <a:pt x="83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9"/>
                  <a:pt x="5" y="95"/>
                  <a:pt x="12" y="95"/>
                </a:cubicBezTo>
                <a:cubicBezTo>
                  <a:pt x="83" y="95"/>
                  <a:pt x="83" y="95"/>
                  <a:pt x="83" y="95"/>
                </a:cubicBezTo>
                <a:cubicBezTo>
                  <a:pt x="90" y="95"/>
                  <a:pt x="95" y="89"/>
                  <a:pt x="95" y="82"/>
                </a:cubicBezTo>
                <a:cubicBezTo>
                  <a:pt x="95" y="12"/>
                  <a:pt x="95" y="12"/>
                  <a:pt x="95" y="12"/>
                </a:cubicBezTo>
                <a:cubicBezTo>
                  <a:pt x="95" y="5"/>
                  <a:pt x="89" y="0"/>
                  <a:pt x="83" y="0"/>
                </a:cubicBezTo>
                <a:close/>
                <a:moveTo>
                  <a:pt x="83" y="0"/>
                </a:moveTo>
                <a:cubicBezTo>
                  <a:pt x="83" y="0"/>
                  <a:pt x="83" y="0"/>
                  <a:pt x="83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0" name="Freeform 28"/>
          <p:cNvSpPr>
            <a:spLocks noEditPoints="1"/>
          </p:cNvSpPr>
          <p:nvPr/>
        </p:nvSpPr>
        <p:spPr bwMode="auto">
          <a:xfrm>
            <a:off x="6833677" y="3907861"/>
            <a:ext cx="80560" cy="80560"/>
          </a:xfrm>
          <a:custGeom>
            <a:avLst/>
            <a:gdLst>
              <a:gd name="T0" fmla="*/ 83 w 95"/>
              <a:gd name="T1" fmla="*/ 0 h 95"/>
              <a:gd name="T2" fmla="*/ 13 w 95"/>
              <a:gd name="T3" fmla="*/ 0 h 95"/>
              <a:gd name="T4" fmla="*/ 0 w 95"/>
              <a:gd name="T5" fmla="*/ 12 h 95"/>
              <a:gd name="T6" fmla="*/ 0 w 95"/>
              <a:gd name="T7" fmla="*/ 82 h 95"/>
              <a:gd name="T8" fmla="*/ 13 w 95"/>
              <a:gd name="T9" fmla="*/ 95 h 95"/>
              <a:gd name="T10" fmla="*/ 83 w 95"/>
              <a:gd name="T11" fmla="*/ 95 h 95"/>
              <a:gd name="T12" fmla="*/ 95 w 95"/>
              <a:gd name="T13" fmla="*/ 82 h 95"/>
              <a:gd name="T14" fmla="*/ 95 w 95"/>
              <a:gd name="T15" fmla="*/ 12 h 95"/>
              <a:gd name="T16" fmla="*/ 83 w 95"/>
              <a:gd name="T17" fmla="*/ 0 h 95"/>
              <a:gd name="T18" fmla="*/ 83 w 95"/>
              <a:gd name="T19" fmla="*/ 0 h 95"/>
              <a:gd name="T20" fmla="*/ 83 w 95"/>
              <a:gd name="T21" fmla="*/ 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5" h="95">
                <a:moveTo>
                  <a:pt x="83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5"/>
                  <a:pt x="0" y="12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9"/>
                  <a:pt x="6" y="95"/>
                  <a:pt x="13" y="95"/>
                </a:cubicBezTo>
                <a:cubicBezTo>
                  <a:pt x="83" y="95"/>
                  <a:pt x="83" y="95"/>
                  <a:pt x="83" y="95"/>
                </a:cubicBezTo>
                <a:cubicBezTo>
                  <a:pt x="90" y="95"/>
                  <a:pt x="95" y="89"/>
                  <a:pt x="95" y="82"/>
                </a:cubicBezTo>
                <a:cubicBezTo>
                  <a:pt x="95" y="12"/>
                  <a:pt x="95" y="12"/>
                  <a:pt x="95" y="12"/>
                </a:cubicBezTo>
                <a:cubicBezTo>
                  <a:pt x="95" y="5"/>
                  <a:pt x="89" y="0"/>
                  <a:pt x="83" y="0"/>
                </a:cubicBezTo>
                <a:close/>
                <a:moveTo>
                  <a:pt x="83" y="0"/>
                </a:moveTo>
                <a:cubicBezTo>
                  <a:pt x="83" y="0"/>
                  <a:pt x="83" y="0"/>
                  <a:pt x="83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1" name="Freeform 29"/>
          <p:cNvSpPr>
            <a:spLocks noEditPoints="1"/>
          </p:cNvSpPr>
          <p:nvPr/>
        </p:nvSpPr>
        <p:spPr bwMode="auto">
          <a:xfrm>
            <a:off x="6825881" y="3061202"/>
            <a:ext cx="73284" cy="221930"/>
          </a:xfrm>
          <a:custGeom>
            <a:avLst/>
            <a:gdLst>
              <a:gd name="T0" fmla="*/ 43 w 86"/>
              <a:gd name="T1" fmla="*/ 0 h 261"/>
              <a:gd name="T2" fmla="*/ 14 w 86"/>
              <a:gd name="T3" fmla="*/ 27 h 261"/>
              <a:gd name="T4" fmla="*/ 0 w 86"/>
              <a:gd name="T5" fmla="*/ 261 h 261"/>
              <a:gd name="T6" fmla="*/ 86 w 86"/>
              <a:gd name="T7" fmla="*/ 261 h 261"/>
              <a:gd name="T8" fmla="*/ 73 w 86"/>
              <a:gd name="T9" fmla="*/ 27 h 261"/>
              <a:gd name="T10" fmla="*/ 43 w 86"/>
              <a:gd name="T11" fmla="*/ 0 h 261"/>
              <a:gd name="T12" fmla="*/ 43 w 86"/>
              <a:gd name="T13" fmla="*/ 0 h 261"/>
              <a:gd name="T14" fmla="*/ 43 w 86"/>
              <a:gd name="T15" fmla="*/ 0 h 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6" h="261">
                <a:moveTo>
                  <a:pt x="43" y="0"/>
                </a:moveTo>
                <a:cubicBezTo>
                  <a:pt x="27" y="0"/>
                  <a:pt x="14" y="12"/>
                  <a:pt x="14" y="27"/>
                </a:cubicBezTo>
                <a:cubicBezTo>
                  <a:pt x="0" y="261"/>
                  <a:pt x="0" y="261"/>
                  <a:pt x="0" y="261"/>
                </a:cubicBezTo>
                <a:cubicBezTo>
                  <a:pt x="86" y="261"/>
                  <a:pt x="86" y="261"/>
                  <a:pt x="86" y="261"/>
                </a:cubicBezTo>
                <a:cubicBezTo>
                  <a:pt x="73" y="27"/>
                  <a:pt x="73" y="27"/>
                  <a:pt x="73" y="27"/>
                </a:cubicBezTo>
                <a:cubicBezTo>
                  <a:pt x="72" y="12"/>
                  <a:pt x="59" y="0"/>
                  <a:pt x="43" y="0"/>
                </a:cubicBezTo>
                <a:close/>
                <a:moveTo>
                  <a:pt x="43" y="0"/>
                </a:moveTo>
                <a:cubicBezTo>
                  <a:pt x="43" y="0"/>
                  <a:pt x="43" y="0"/>
                  <a:pt x="43" y="0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3" name="Freeform 39"/>
          <p:cNvSpPr>
            <a:spLocks noEditPoints="1"/>
          </p:cNvSpPr>
          <p:nvPr/>
        </p:nvSpPr>
        <p:spPr bwMode="auto">
          <a:xfrm>
            <a:off x="10415587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4" name="Freeform 40"/>
          <p:cNvSpPr>
            <a:spLocks noEditPoints="1"/>
          </p:cNvSpPr>
          <p:nvPr/>
        </p:nvSpPr>
        <p:spPr bwMode="auto">
          <a:xfrm>
            <a:off x="10621926" y="3185422"/>
            <a:ext cx="755706" cy="825870"/>
          </a:xfrm>
          <a:custGeom>
            <a:avLst/>
            <a:gdLst>
              <a:gd name="T0" fmla="*/ 493 w 890"/>
              <a:gd name="T1" fmla="*/ 0 h 973"/>
              <a:gd name="T2" fmla="*/ 113 w 890"/>
              <a:gd name="T3" fmla="*/ 282 h 973"/>
              <a:gd name="T4" fmla="*/ 10 w 890"/>
              <a:gd name="T5" fmla="*/ 514 h 973"/>
              <a:gd name="T6" fmla="*/ 36 w 890"/>
              <a:gd name="T7" fmla="*/ 557 h 973"/>
              <a:gd name="T8" fmla="*/ 130 w 890"/>
              <a:gd name="T9" fmla="*/ 557 h 973"/>
              <a:gd name="T10" fmla="*/ 130 w 890"/>
              <a:gd name="T11" fmla="*/ 742 h 973"/>
              <a:gd name="T12" fmla="*/ 289 w 890"/>
              <a:gd name="T13" fmla="*/ 742 h 973"/>
              <a:gd name="T14" fmla="*/ 289 w 890"/>
              <a:gd name="T15" fmla="*/ 973 h 973"/>
              <a:gd name="T16" fmla="*/ 719 w 890"/>
              <a:gd name="T17" fmla="*/ 973 h 973"/>
              <a:gd name="T18" fmla="*/ 719 w 890"/>
              <a:gd name="T19" fmla="*/ 723 h 973"/>
              <a:gd name="T20" fmla="*/ 890 w 890"/>
              <a:gd name="T21" fmla="*/ 397 h 973"/>
              <a:gd name="T22" fmla="*/ 493 w 890"/>
              <a:gd name="T23" fmla="*/ 0 h 973"/>
              <a:gd name="T24" fmla="*/ 493 w 890"/>
              <a:gd name="T25" fmla="*/ 0 h 973"/>
              <a:gd name="T26" fmla="*/ 493 w 890"/>
              <a:gd name="T27" fmla="*/ 0 h 9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90" h="973">
                <a:moveTo>
                  <a:pt x="493" y="0"/>
                </a:moveTo>
                <a:cubicBezTo>
                  <a:pt x="314" y="0"/>
                  <a:pt x="162" y="119"/>
                  <a:pt x="113" y="282"/>
                </a:cubicBezTo>
                <a:cubicBezTo>
                  <a:pt x="10" y="514"/>
                  <a:pt x="10" y="514"/>
                  <a:pt x="10" y="514"/>
                </a:cubicBezTo>
                <a:cubicBezTo>
                  <a:pt x="0" y="534"/>
                  <a:pt x="14" y="557"/>
                  <a:pt x="36" y="557"/>
                </a:cubicBezTo>
                <a:cubicBezTo>
                  <a:pt x="130" y="557"/>
                  <a:pt x="130" y="557"/>
                  <a:pt x="130" y="557"/>
                </a:cubicBezTo>
                <a:cubicBezTo>
                  <a:pt x="130" y="742"/>
                  <a:pt x="130" y="742"/>
                  <a:pt x="130" y="742"/>
                </a:cubicBezTo>
                <a:cubicBezTo>
                  <a:pt x="289" y="742"/>
                  <a:pt x="289" y="742"/>
                  <a:pt x="289" y="742"/>
                </a:cubicBezTo>
                <a:cubicBezTo>
                  <a:pt x="289" y="973"/>
                  <a:pt x="289" y="973"/>
                  <a:pt x="289" y="973"/>
                </a:cubicBezTo>
                <a:cubicBezTo>
                  <a:pt x="719" y="973"/>
                  <a:pt x="719" y="973"/>
                  <a:pt x="719" y="973"/>
                </a:cubicBezTo>
                <a:cubicBezTo>
                  <a:pt x="719" y="723"/>
                  <a:pt x="719" y="723"/>
                  <a:pt x="719" y="723"/>
                </a:cubicBezTo>
                <a:cubicBezTo>
                  <a:pt x="822" y="652"/>
                  <a:pt x="890" y="532"/>
                  <a:pt x="890" y="397"/>
                </a:cubicBezTo>
                <a:cubicBezTo>
                  <a:pt x="890" y="178"/>
                  <a:pt x="712" y="0"/>
                  <a:pt x="493" y="0"/>
                </a:cubicBezTo>
                <a:close/>
                <a:moveTo>
                  <a:pt x="493" y="0"/>
                </a:moveTo>
                <a:cubicBezTo>
                  <a:pt x="493" y="0"/>
                  <a:pt x="493" y="0"/>
                  <a:pt x="493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5" name="Freeform 41"/>
          <p:cNvSpPr>
            <a:spLocks noEditPoints="1"/>
          </p:cNvSpPr>
          <p:nvPr/>
        </p:nvSpPr>
        <p:spPr bwMode="auto">
          <a:xfrm>
            <a:off x="11005495" y="3146959"/>
            <a:ext cx="441780" cy="388768"/>
          </a:xfrm>
          <a:custGeom>
            <a:avLst/>
            <a:gdLst>
              <a:gd name="T0" fmla="*/ 503 w 520"/>
              <a:gd name="T1" fmla="*/ 0 h 458"/>
              <a:gd name="T2" fmla="*/ 18 w 520"/>
              <a:gd name="T3" fmla="*/ 0 h 458"/>
              <a:gd name="T4" fmla="*/ 0 w 520"/>
              <a:gd name="T5" fmla="*/ 18 h 458"/>
              <a:gd name="T6" fmla="*/ 0 w 520"/>
              <a:gd name="T7" fmla="*/ 322 h 458"/>
              <a:gd name="T8" fmla="*/ 18 w 520"/>
              <a:gd name="T9" fmla="*/ 340 h 458"/>
              <a:gd name="T10" fmla="*/ 56 w 520"/>
              <a:gd name="T11" fmla="*/ 340 h 458"/>
              <a:gd name="T12" fmla="*/ 50 w 520"/>
              <a:gd name="T13" fmla="*/ 458 h 458"/>
              <a:gd name="T14" fmla="*/ 178 w 520"/>
              <a:gd name="T15" fmla="*/ 340 h 458"/>
              <a:gd name="T16" fmla="*/ 503 w 520"/>
              <a:gd name="T17" fmla="*/ 340 h 458"/>
              <a:gd name="T18" fmla="*/ 520 w 520"/>
              <a:gd name="T19" fmla="*/ 322 h 458"/>
              <a:gd name="T20" fmla="*/ 520 w 520"/>
              <a:gd name="T21" fmla="*/ 18 h 458"/>
              <a:gd name="T22" fmla="*/ 503 w 520"/>
              <a:gd name="T23" fmla="*/ 0 h 458"/>
              <a:gd name="T24" fmla="*/ 503 w 520"/>
              <a:gd name="T25" fmla="*/ 0 h 458"/>
              <a:gd name="T26" fmla="*/ 503 w 520"/>
              <a:gd name="T27" fmla="*/ 0 h 4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20" h="458">
                <a:moveTo>
                  <a:pt x="503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322"/>
                  <a:pt x="0" y="322"/>
                  <a:pt x="0" y="322"/>
                </a:cubicBezTo>
                <a:cubicBezTo>
                  <a:pt x="0" y="332"/>
                  <a:pt x="8" y="340"/>
                  <a:pt x="18" y="340"/>
                </a:cubicBezTo>
                <a:cubicBezTo>
                  <a:pt x="56" y="340"/>
                  <a:pt x="56" y="340"/>
                  <a:pt x="56" y="340"/>
                </a:cubicBezTo>
                <a:cubicBezTo>
                  <a:pt x="50" y="458"/>
                  <a:pt x="50" y="458"/>
                  <a:pt x="50" y="458"/>
                </a:cubicBezTo>
                <a:cubicBezTo>
                  <a:pt x="178" y="340"/>
                  <a:pt x="178" y="340"/>
                  <a:pt x="178" y="340"/>
                </a:cubicBezTo>
                <a:cubicBezTo>
                  <a:pt x="503" y="340"/>
                  <a:pt x="503" y="340"/>
                  <a:pt x="503" y="340"/>
                </a:cubicBezTo>
                <a:cubicBezTo>
                  <a:pt x="512" y="340"/>
                  <a:pt x="520" y="332"/>
                  <a:pt x="520" y="322"/>
                </a:cubicBezTo>
                <a:cubicBezTo>
                  <a:pt x="520" y="18"/>
                  <a:pt x="520" y="18"/>
                  <a:pt x="520" y="18"/>
                </a:cubicBezTo>
                <a:cubicBezTo>
                  <a:pt x="520" y="8"/>
                  <a:pt x="512" y="0"/>
                  <a:pt x="503" y="0"/>
                </a:cubicBezTo>
                <a:close/>
                <a:moveTo>
                  <a:pt x="503" y="0"/>
                </a:moveTo>
                <a:cubicBezTo>
                  <a:pt x="503" y="0"/>
                  <a:pt x="503" y="0"/>
                  <a:pt x="503" y="0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6" name="Freeform 42"/>
          <p:cNvSpPr>
            <a:spLocks noEditPoints="1"/>
          </p:cNvSpPr>
          <p:nvPr/>
        </p:nvSpPr>
        <p:spPr bwMode="auto">
          <a:xfrm>
            <a:off x="11088133" y="3259223"/>
            <a:ext cx="65488" cy="64448"/>
          </a:xfrm>
          <a:custGeom>
            <a:avLst/>
            <a:gdLst>
              <a:gd name="T0" fmla="*/ 77 w 77"/>
              <a:gd name="T1" fmla="*/ 38 h 76"/>
              <a:gd name="T2" fmla="*/ 38 w 77"/>
              <a:gd name="T3" fmla="*/ 76 h 76"/>
              <a:gd name="T4" fmla="*/ 0 w 77"/>
              <a:gd name="T5" fmla="*/ 38 h 76"/>
              <a:gd name="T6" fmla="*/ 38 w 77"/>
              <a:gd name="T7" fmla="*/ 0 h 76"/>
              <a:gd name="T8" fmla="*/ 77 w 77"/>
              <a:gd name="T9" fmla="*/ 38 h 76"/>
              <a:gd name="T10" fmla="*/ 77 w 77"/>
              <a:gd name="T11" fmla="*/ 38 h 76"/>
              <a:gd name="T12" fmla="*/ 77 w 77"/>
              <a:gd name="T13" fmla="*/ 3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7" h="76">
                <a:moveTo>
                  <a:pt x="77" y="38"/>
                </a:moveTo>
                <a:cubicBezTo>
                  <a:pt x="77" y="59"/>
                  <a:pt x="60" y="76"/>
                  <a:pt x="38" y="76"/>
                </a:cubicBezTo>
                <a:cubicBezTo>
                  <a:pt x="17" y="76"/>
                  <a:pt x="0" y="59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60" y="0"/>
                  <a:pt x="77" y="17"/>
                  <a:pt x="77" y="38"/>
                </a:cubicBezTo>
                <a:close/>
                <a:moveTo>
                  <a:pt x="77" y="38"/>
                </a:moveTo>
                <a:cubicBezTo>
                  <a:pt x="77" y="38"/>
                  <a:pt x="77" y="38"/>
                  <a:pt x="77" y="38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7" name="Freeform 43"/>
          <p:cNvSpPr>
            <a:spLocks noEditPoints="1"/>
          </p:cNvSpPr>
          <p:nvPr/>
        </p:nvSpPr>
        <p:spPr bwMode="auto">
          <a:xfrm>
            <a:off x="11194161" y="3259223"/>
            <a:ext cx="64448" cy="64448"/>
          </a:xfrm>
          <a:custGeom>
            <a:avLst/>
            <a:gdLst>
              <a:gd name="T0" fmla="*/ 76 w 76"/>
              <a:gd name="T1" fmla="*/ 38 h 76"/>
              <a:gd name="T2" fmla="*/ 38 w 76"/>
              <a:gd name="T3" fmla="*/ 76 h 76"/>
              <a:gd name="T4" fmla="*/ 0 w 76"/>
              <a:gd name="T5" fmla="*/ 38 h 76"/>
              <a:gd name="T6" fmla="*/ 38 w 76"/>
              <a:gd name="T7" fmla="*/ 0 h 76"/>
              <a:gd name="T8" fmla="*/ 76 w 76"/>
              <a:gd name="T9" fmla="*/ 38 h 76"/>
              <a:gd name="T10" fmla="*/ 76 w 76"/>
              <a:gd name="T11" fmla="*/ 38 h 76"/>
              <a:gd name="T12" fmla="*/ 76 w 76"/>
              <a:gd name="T13" fmla="*/ 3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76">
                <a:moveTo>
                  <a:pt x="76" y="38"/>
                </a:moveTo>
                <a:cubicBezTo>
                  <a:pt x="76" y="59"/>
                  <a:pt x="59" y="76"/>
                  <a:pt x="38" y="76"/>
                </a:cubicBezTo>
                <a:cubicBezTo>
                  <a:pt x="17" y="76"/>
                  <a:pt x="0" y="59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" y="0"/>
                  <a:pt x="76" y="17"/>
                  <a:pt x="76" y="38"/>
                </a:cubicBezTo>
                <a:close/>
                <a:moveTo>
                  <a:pt x="76" y="38"/>
                </a:moveTo>
                <a:cubicBezTo>
                  <a:pt x="76" y="38"/>
                  <a:pt x="76" y="38"/>
                  <a:pt x="76" y="38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8" name="Freeform 44"/>
          <p:cNvSpPr>
            <a:spLocks noEditPoints="1"/>
          </p:cNvSpPr>
          <p:nvPr/>
        </p:nvSpPr>
        <p:spPr bwMode="auto">
          <a:xfrm>
            <a:off x="11300189" y="3259223"/>
            <a:ext cx="64448" cy="64448"/>
          </a:xfrm>
          <a:custGeom>
            <a:avLst/>
            <a:gdLst>
              <a:gd name="T0" fmla="*/ 76 w 76"/>
              <a:gd name="T1" fmla="*/ 38 h 76"/>
              <a:gd name="T2" fmla="*/ 38 w 76"/>
              <a:gd name="T3" fmla="*/ 76 h 76"/>
              <a:gd name="T4" fmla="*/ 0 w 76"/>
              <a:gd name="T5" fmla="*/ 38 h 76"/>
              <a:gd name="T6" fmla="*/ 38 w 76"/>
              <a:gd name="T7" fmla="*/ 0 h 76"/>
              <a:gd name="T8" fmla="*/ 76 w 76"/>
              <a:gd name="T9" fmla="*/ 38 h 76"/>
              <a:gd name="T10" fmla="*/ 76 w 76"/>
              <a:gd name="T11" fmla="*/ 38 h 76"/>
              <a:gd name="T12" fmla="*/ 76 w 76"/>
              <a:gd name="T13" fmla="*/ 3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76">
                <a:moveTo>
                  <a:pt x="76" y="38"/>
                </a:moveTo>
                <a:cubicBezTo>
                  <a:pt x="76" y="59"/>
                  <a:pt x="59" y="76"/>
                  <a:pt x="38" y="76"/>
                </a:cubicBezTo>
                <a:cubicBezTo>
                  <a:pt x="17" y="76"/>
                  <a:pt x="0" y="59"/>
                  <a:pt x="0" y="38"/>
                </a:cubicBezTo>
                <a:cubicBezTo>
                  <a:pt x="0" y="17"/>
                  <a:pt x="17" y="0"/>
                  <a:pt x="38" y="0"/>
                </a:cubicBezTo>
                <a:cubicBezTo>
                  <a:pt x="59" y="0"/>
                  <a:pt x="76" y="17"/>
                  <a:pt x="76" y="38"/>
                </a:cubicBezTo>
                <a:close/>
                <a:moveTo>
                  <a:pt x="76" y="38"/>
                </a:moveTo>
                <a:cubicBezTo>
                  <a:pt x="76" y="38"/>
                  <a:pt x="76" y="38"/>
                  <a:pt x="76" y="38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0" name="Freeform 45"/>
          <p:cNvSpPr>
            <a:spLocks noEditPoints="1"/>
          </p:cNvSpPr>
          <p:nvPr/>
        </p:nvSpPr>
        <p:spPr bwMode="auto">
          <a:xfrm>
            <a:off x="12599987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1" y="1616"/>
                  <a:pt x="0" y="1254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1" name="Freeform 46"/>
          <p:cNvSpPr>
            <a:spLocks noEditPoints="1"/>
          </p:cNvSpPr>
          <p:nvPr/>
        </p:nvSpPr>
        <p:spPr bwMode="auto">
          <a:xfrm>
            <a:off x="12992913" y="3130848"/>
            <a:ext cx="588868" cy="876806"/>
          </a:xfrm>
          <a:custGeom>
            <a:avLst/>
            <a:gdLst>
              <a:gd name="T0" fmla="*/ 948 w 1133"/>
              <a:gd name="T1" fmla="*/ 1687 h 1687"/>
              <a:gd name="T2" fmla="*/ 1133 w 1133"/>
              <a:gd name="T3" fmla="*/ 1687 h 1687"/>
              <a:gd name="T4" fmla="*/ 862 w 1133"/>
              <a:gd name="T5" fmla="*/ 0 h 1687"/>
              <a:gd name="T6" fmla="*/ 677 w 1133"/>
              <a:gd name="T7" fmla="*/ 0 h 1687"/>
              <a:gd name="T8" fmla="*/ 883 w 1133"/>
              <a:gd name="T9" fmla="*/ 1277 h 1687"/>
              <a:gd name="T10" fmla="*/ 250 w 1133"/>
              <a:gd name="T11" fmla="*/ 1277 h 1687"/>
              <a:gd name="T12" fmla="*/ 455 w 1133"/>
              <a:gd name="T13" fmla="*/ 0 h 1687"/>
              <a:gd name="T14" fmla="*/ 271 w 1133"/>
              <a:gd name="T15" fmla="*/ 0 h 1687"/>
              <a:gd name="T16" fmla="*/ 0 w 1133"/>
              <a:gd name="T17" fmla="*/ 1687 h 1687"/>
              <a:gd name="T18" fmla="*/ 184 w 1133"/>
              <a:gd name="T19" fmla="*/ 1687 h 1687"/>
              <a:gd name="T20" fmla="*/ 222 w 1133"/>
              <a:gd name="T21" fmla="*/ 1449 h 1687"/>
              <a:gd name="T22" fmla="*/ 911 w 1133"/>
              <a:gd name="T23" fmla="*/ 1449 h 1687"/>
              <a:gd name="T24" fmla="*/ 948 w 1133"/>
              <a:gd name="T25" fmla="*/ 1687 h 1687"/>
              <a:gd name="T26" fmla="*/ 948 w 1133"/>
              <a:gd name="T27" fmla="*/ 1687 h 1687"/>
              <a:gd name="T28" fmla="*/ 948 w 1133"/>
              <a:gd name="T29" fmla="*/ 1687 h 1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33" h="1687">
                <a:moveTo>
                  <a:pt x="948" y="1687"/>
                </a:moveTo>
                <a:lnTo>
                  <a:pt x="1133" y="1687"/>
                </a:lnTo>
                <a:lnTo>
                  <a:pt x="862" y="0"/>
                </a:lnTo>
                <a:lnTo>
                  <a:pt x="677" y="0"/>
                </a:lnTo>
                <a:lnTo>
                  <a:pt x="883" y="1277"/>
                </a:lnTo>
                <a:lnTo>
                  <a:pt x="250" y="1277"/>
                </a:lnTo>
                <a:lnTo>
                  <a:pt x="455" y="0"/>
                </a:lnTo>
                <a:lnTo>
                  <a:pt x="271" y="0"/>
                </a:lnTo>
                <a:lnTo>
                  <a:pt x="0" y="1687"/>
                </a:lnTo>
                <a:lnTo>
                  <a:pt x="184" y="1687"/>
                </a:lnTo>
                <a:lnTo>
                  <a:pt x="222" y="1449"/>
                </a:lnTo>
                <a:lnTo>
                  <a:pt x="911" y="1449"/>
                </a:lnTo>
                <a:lnTo>
                  <a:pt x="948" y="1687"/>
                </a:lnTo>
                <a:close/>
                <a:moveTo>
                  <a:pt x="948" y="1687"/>
                </a:moveTo>
                <a:lnTo>
                  <a:pt x="948" y="168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2" name="Freeform 47"/>
          <p:cNvSpPr>
            <a:spLocks noEditPoints="1"/>
          </p:cNvSpPr>
          <p:nvPr/>
        </p:nvSpPr>
        <p:spPr bwMode="auto">
          <a:xfrm>
            <a:off x="12992913" y="3130848"/>
            <a:ext cx="588868" cy="876806"/>
          </a:xfrm>
          <a:custGeom>
            <a:avLst/>
            <a:gdLst>
              <a:gd name="T0" fmla="*/ 948 w 1133"/>
              <a:gd name="T1" fmla="*/ 1687 h 1687"/>
              <a:gd name="T2" fmla="*/ 1133 w 1133"/>
              <a:gd name="T3" fmla="*/ 1687 h 1687"/>
              <a:gd name="T4" fmla="*/ 862 w 1133"/>
              <a:gd name="T5" fmla="*/ 0 h 1687"/>
              <a:gd name="T6" fmla="*/ 677 w 1133"/>
              <a:gd name="T7" fmla="*/ 0 h 1687"/>
              <a:gd name="T8" fmla="*/ 883 w 1133"/>
              <a:gd name="T9" fmla="*/ 1277 h 1687"/>
              <a:gd name="T10" fmla="*/ 250 w 1133"/>
              <a:gd name="T11" fmla="*/ 1277 h 1687"/>
              <a:gd name="T12" fmla="*/ 455 w 1133"/>
              <a:gd name="T13" fmla="*/ 0 h 1687"/>
              <a:gd name="T14" fmla="*/ 271 w 1133"/>
              <a:gd name="T15" fmla="*/ 0 h 1687"/>
              <a:gd name="T16" fmla="*/ 0 w 1133"/>
              <a:gd name="T17" fmla="*/ 1687 h 1687"/>
              <a:gd name="T18" fmla="*/ 184 w 1133"/>
              <a:gd name="T19" fmla="*/ 1687 h 1687"/>
              <a:gd name="T20" fmla="*/ 222 w 1133"/>
              <a:gd name="T21" fmla="*/ 1449 h 1687"/>
              <a:gd name="T22" fmla="*/ 911 w 1133"/>
              <a:gd name="T23" fmla="*/ 1449 h 1687"/>
              <a:gd name="T24" fmla="*/ 948 w 1133"/>
              <a:gd name="T25" fmla="*/ 1687 h 1687"/>
              <a:gd name="T26" fmla="*/ 948 w 1133"/>
              <a:gd name="T27" fmla="*/ 1687 h 1687"/>
              <a:gd name="T28" fmla="*/ 948 w 1133"/>
              <a:gd name="T29" fmla="*/ 1687 h 1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33" h="1687">
                <a:moveTo>
                  <a:pt x="948" y="1687"/>
                </a:moveTo>
                <a:lnTo>
                  <a:pt x="1133" y="1687"/>
                </a:lnTo>
                <a:lnTo>
                  <a:pt x="862" y="0"/>
                </a:lnTo>
                <a:lnTo>
                  <a:pt x="677" y="0"/>
                </a:lnTo>
                <a:lnTo>
                  <a:pt x="883" y="1277"/>
                </a:lnTo>
                <a:lnTo>
                  <a:pt x="250" y="1277"/>
                </a:lnTo>
                <a:lnTo>
                  <a:pt x="455" y="0"/>
                </a:lnTo>
                <a:lnTo>
                  <a:pt x="271" y="0"/>
                </a:lnTo>
                <a:lnTo>
                  <a:pt x="0" y="1687"/>
                </a:lnTo>
                <a:lnTo>
                  <a:pt x="184" y="1687"/>
                </a:lnTo>
                <a:lnTo>
                  <a:pt x="222" y="1449"/>
                </a:lnTo>
                <a:lnTo>
                  <a:pt x="911" y="1449"/>
                </a:lnTo>
                <a:lnTo>
                  <a:pt x="948" y="1687"/>
                </a:lnTo>
                <a:moveTo>
                  <a:pt x="948" y="1687"/>
                </a:moveTo>
                <a:lnTo>
                  <a:pt x="948" y="168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3" name="Rectangle 48"/>
          <p:cNvSpPr>
            <a:spLocks noChangeArrowheads="1"/>
          </p:cNvSpPr>
          <p:nvPr/>
        </p:nvSpPr>
        <p:spPr bwMode="auto">
          <a:xfrm>
            <a:off x="12915472" y="3232198"/>
            <a:ext cx="744270" cy="46309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4" name="Freeform 49"/>
          <p:cNvSpPr>
            <a:spLocks noEditPoints="1"/>
          </p:cNvSpPr>
          <p:nvPr/>
        </p:nvSpPr>
        <p:spPr bwMode="auto">
          <a:xfrm>
            <a:off x="13058920" y="3354857"/>
            <a:ext cx="456854" cy="217772"/>
          </a:xfrm>
          <a:custGeom>
            <a:avLst/>
            <a:gdLst>
              <a:gd name="T0" fmla="*/ 879 w 879"/>
              <a:gd name="T1" fmla="*/ 0 h 419"/>
              <a:gd name="T2" fmla="*/ 702 w 879"/>
              <a:gd name="T3" fmla="*/ 7 h 419"/>
              <a:gd name="T4" fmla="*/ 756 w 879"/>
              <a:gd name="T5" fmla="*/ 61 h 419"/>
              <a:gd name="T6" fmla="*/ 567 w 879"/>
              <a:gd name="T7" fmla="*/ 247 h 419"/>
              <a:gd name="T8" fmla="*/ 340 w 879"/>
              <a:gd name="T9" fmla="*/ 22 h 419"/>
              <a:gd name="T10" fmla="*/ 0 w 879"/>
              <a:gd name="T11" fmla="*/ 361 h 419"/>
              <a:gd name="T12" fmla="*/ 59 w 879"/>
              <a:gd name="T13" fmla="*/ 419 h 419"/>
              <a:gd name="T14" fmla="*/ 340 w 879"/>
              <a:gd name="T15" fmla="*/ 138 h 419"/>
              <a:gd name="T16" fmla="*/ 567 w 879"/>
              <a:gd name="T17" fmla="*/ 365 h 419"/>
              <a:gd name="T18" fmla="*/ 813 w 879"/>
              <a:gd name="T19" fmla="*/ 118 h 419"/>
              <a:gd name="T20" fmla="*/ 872 w 879"/>
              <a:gd name="T21" fmla="*/ 177 h 419"/>
              <a:gd name="T22" fmla="*/ 879 w 879"/>
              <a:gd name="T23" fmla="*/ 0 h 419"/>
              <a:gd name="T24" fmla="*/ 879 w 879"/>
              <a:gd name="T25" fmla="*/ 0 h 419"/>
              <a:gd name="T26" fmla="*/ 879 w 879"/>
              <a:gd name="T27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79" h="419">
                <a:moveTo>
                  <a:pt x="879" y="0"/>
                </a:moveTo>
                <a:lnTo>
                  <a:pt x="702" y="7"/>
                </a:lnTo>
                <a:lnTo>
                  <a:pt x="756" y="61"/>
                </a:lnTo>
                <a:lnTo>
                  <a:pt x="567" y="247"/>
                </a:lnTo>
                <a:lnTo>
                  <a:pt x="340" y="22"/>
                </a:lnTo>
                <a:lnTo>
                  <a:pt x="0" y="361"/>
                </a:lnTo>
                <a:lnTo>
                  <a:pt x="59" y="419"/>
                </a:lnTo>
                <a:lnTo>
                  <a:pt x="340" y="138"/>
                </a:lnTo>
                <a:lnTo>
                  <a:pt x="567" y="365"/>
                </a:lnTo>
                <a:lnTo>
                  <a:pt x="813" y="118"/>
                </a:lnTo>
                <a:lnTo>
                  <a:pt x="872" y="177"/>
                </a:lnTo>
                <a:lnTo>
                  <a:pt x="879" y="0"/>
                </a:lnTo>
                <a:close/>
                <a:moveTo>
                  <a:pt x="879" y="0"/>
                </a:moveTo>
                <a:lnTo>
                  <a:pt x="879" y="0"/>
                </a:lnTo>
                <a:close/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5" name="Freeform 50"/>
          <p:cNvSpPr>
            <a:spLocks noEditPoints="1"/>
          </p:cNvSpPr>
          <p:nvPr/>
        </p:nvSpPr>
        <p:spPr bwMode="auto">
          <a:xfrm>
            <a:off x="13058920" y="3354857"/>
            <a:ext cx="456854" cy="217772"/>
          </a:xfrm>
          <a:custGeom>
            <a:avLst/>
            <a:gdLst>
              <a:gd name="T0" fmla="*/ 879 w 879"/>
              <a:gd name="T1" fmla="*/ 0 h 419"/>
              <a:gd name="T2" fmla="*/ 702 w 879"/>
              <a:gd name="T3" fmla="*/ 7 h 419"/>
              <a:gd name="T4" fmla="*/ 756 w 879"/>
              <a:gd name="T5" fmla="*/ 61 h 419"/>
              <a:gd name="T6" fmla="*/ 567 w 879"/>
              <a:gd name="T7" fmla="*/ 247 h 419"/>
              <a:gd name="T8" fmla="*/ 340 w 879"/>
              <a:gd name="T9" fmla="*/ 22 h 419"/>
              <a:gd name="T10" fmla="*/ 0 w 879"/>
              <a:gd name="T11" fmla="*/ 361 h 419"/>
              <a:gd name="T12" fmla="*/ 59 w 879"/>
              <a:gd name="T13" fmla="*/ 419 h 419"/>
              <a:gd name="T14" fmla="*/ 340 w 879"/>
              <a:gd name="T15" fmla="*/ 138 h 419"/>
              <a:gd name="T16" fmla="*/ 567 w 879"/>
              <a:gd name="T17" fmla="*/ 365 h 419"/>
              <a:gd name="T18" fmla="*/ 813 w 879"/>
              <a:gd name="T19" fmla="*/ 118 h 419"/>
              <a:gd name="T20" fmla="*/ 872 w 879"/>
              <a:gd name="T21" fmla="*/ 177 h 419"/>
              <a:gd name="T22" fmla="*/ 879 w 879"/>
              <a:gd name="T23" fmla="*/ 0 h 419"/>
              <a:gd name="T24" fmla="*/ 879 w 879"/>
              <a:gd name="T25" fmla="*/ 0 h 419"/>
              <a:gd name="T26" fmla="*/ 879 w 879"/>
              <a:gd name="T27" fmla="*/ 0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879" h="419">
                <a:moveTo>
                  <a:pt x="879" y="0"/>
                </a:moveTo>
                <a:lnTo>
                  <a:pt x="702" y="7"/>
                </a:lnTo>
                <a:lnTo>
                  <a:pt x="756" y="61"/>
                </a:lnTo>
                <a:lnTo>
                  <a:pt x="567" y="247"/>
                </a:lnTo>
                <a:lnTo>
                  <a:pt x="340" y="22"/>
                </a:lnTo>
                <a:lnTo>
                  <a:pt x="0" y="361"/>
                </a:lnTo>
                <a:lnTo>
                  <a:pt x="59" y="419"/>
                </a:lnTo>
                <a:lnTo>
                  <a:pt x="340" y="138"/>
                </a:lnTo>
                <a:lnTo>
                  <a:pt x="567" y="365"/>
                </a:lnTo>
                <a:lnTo>
                  <a:pt x="813" y="118"/>
                </a:lnTo>
                <a:lnTo>
                  <a:pt x="872" y="177"/>
                </a:lnTo>
                <a:lnTo>
                  <a:pt x="879" y="0"/>
                </a:lnTo>
                <a:moveTo>
                  <a:pt x="879" y="0"/>
                </a:moveTo>
                <a:lnTo>
                  <a:pt x="87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7" name="Freeform 51"/>
          <p:cNvSpPr>
            <a:spLocks noEditPoints="1"/>
          </p:cNvSpPr>
          <p:nvPr/>
        </p:nvSpPr>
        <p:spPr bwMode="auto">
          <a:xfrm>
            <a:off x="14784387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8" name="Freeform 52"/>
          <p:cNvSpPr>
            <a:spLocks noEditPoints="1"/>
          </p:cNvSpPr>
          <p:nvPr/>
        </p:nvSpPr>
        <p:spPr bwMode="auto">
          <a:xfrm>
            <a:off x="15150285" y="3167750"/>
            <a:ext cx="662152" cy="800922"/>
          </a:xfrm>
          <a:custGeom>
            <a:avLst/>
            <a:gdLst>
              <a:gd name="T0" fmla="*/ 867 w 1274"/>
              <a:gd name="T1" fmla="*/ 0 h 1541"/>
              <a:gd name="T2" fmla="*/ 0 w 1274"/>
              <a:gd name="T3" fmla="*/ 0 h 1541"/>
              <a:gd name="T4" fmla="*/ 0 w 1274"/>
              <a:gd name="T5" fmla="*/ 1541 h 1541"/>
              <a:gd name="T6" fmla="*/ 1274 w 1274"/>
              <a:gd name="T7" fmla="*/ 1541 h 1541"/>
              <a:gd name="T8" fmla="*/ 1274 w 1274"/>
              <a:gd name="T9" fmla="*/ 406 h 1541"/>
              <a:gd name="T10" fmla="*/ 867 w 1274"/>
              <a:gd name="T11" fmla="*/ 0 h 1541"/>
              <a:gd name="T12" fmla="*/ 867 w 1274"/>
              <a:gd name="T13" fmla="*/ 0 h 1541"/>
              <a:gd name="T14" fmla="*/ 867 w 1274"/>
              <a:gd name="T15" fmla="*/ 0 h 1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74" h="1541">
                <a:moveTo>
                  <a:pt x="867" y="0"/>
                </a:moveTo>
                <a:lnTo>
                  <a:pt x="0" y="0"/>
                </a:lnTo>
                <a:lnTo>
                  <a:pt x="0" y="1541"/>
                </a:lnTo>
                <a:lnTo>
                  <a:pt x="1274" y="1541"/>
                </a:lnTo>
                <a:lnTo>
                  <a:pt x="1274" y="406"/>
                </a:lnTo>
                <a:lnTo>
                  <a:pt x="867" y="0"/>
                </a:lnTo>
                <a:close/>
                <a:moveTo>
                  <a:pt x="867" y="0"/>
                </a:moveTo>
                <a:lnTo>
                  <a:pt x="86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9" name="Freeform 53"/>
          <p:cNvSpPr>
            <a:spLocks noEditPoints="1"/>
          </p:cNvSpPr>
          <p:nvPr/>
        </p:nvSpPr>
        <p:spPr bwMode="auto">
          <a:xfrm>
            <a:off x="15150285" y="3167750"/>
            <a:ext cx="662152" cy="800922"/>
          </a:xfrm>
          <a:custGeom>
            <a:avLst/>
            <a:gdLst>
              <a:gd name="T0" fmla="*/ 867 w 1274"/>
              <a:gd name="T1" fmla="*/ 0 h 1541"/>
              <a:gd name="T2" fmla="*/ 0 w 1274"/>
              <a:gd name="T3" fmla="*/ 0 h 1541"/>
              <a:gd name="T4" fmla="*/ 0 w 1274"/>
              <a:gd name="T5" fmla="*/ 1541 h 1541"/>
              <a:gd name="T6" fmla="*/ 1274 w 1274"/>
              <a:gd name="T7" fmla="*/ 1541 h 1541"/>
              <a:gd name="T8" fmla="*/ 1274 w 1274"/>
              <a:gd name="T9" fmla="*/ 406 h 1541"/>
              <a:gd name="T10" fmla="*/ 867 w 1274"/>
              <a:gd name="T11" fmla="*/ 0 h 1541"/>
              <a:gd name="T12" fmla="*/ 867 w 1274"/>
              <a:gd name="T13" fmla="*/ 0 h 1541"/>
              <a:gd name="T14" fmla="*/ 867 w 1274"/>
              <a:gd name="T15" fmla="*/ 0 h 1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74" h="1541">
                <a:moveTo>
                  <a:pt x="867" y="0"/>
                </a:moveTo>
                <a:lnTo>
                  <a:pt x="0" y="0"/>
                </a:lnTo>
                <a:lnTo>
                  <a:pt x="0" y="1541"/>
                </a:lnTo>
                <a:lnTo>
                  <a:pt x="1274" y="1541"/>
                </a:lnTo>
                <a:lnTo>
                  <a:pt x="1274" y="406"/>
                </a:lnTo>
                <a:lnTo>
                  <a:pt x="867" y="0"/>
                </a:lnTo>
                <a:moveTo>
                  <a:pt x="867" y="0"/>
                </a:moveTo>
                <a:lnTo>
                  <a:pt x="86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0" name="Freeform 54"/>
          <p:cNvSpPr>
            <a:spLocks noEditPoints="1"/>
          </p:cNvSpPr>
          <p:nvPr/>
        </p:nvSpPr>
        <p:spPr bwMode="auto">
          <a:xfrm>
            <a:off x="15600903" y="3167749"/>
            <a:ext cx="211536" cy="211016"/>
          </a:xfrm>
          <a:custGeom>
            <a:avLst/>
            <a:gdLst>
              <a:gd name="T0" fmla="*/ 0 w 407"/>
              <a:gd name="T1" fmla="*/ 406 h 406"/>
              <a:gd name="T2" fmla="*/ 407 w 407"/>
              <a:gd name="T3" fmla="*/ 406 h 406"/>
              <a:gd name="T4" fmla="*/ 0 w 407"/>
              <a:gd name="T5" fmla="*/ 0 h 406"/>
              <a:gd name="T6" fmla="*/ 0 w 407"/>
              <a:gd name="T7" fmla="*/ 406 h 406"/>
              <a:gd name="T8" fmla="*/ 0 w 407"/>
              <a:gd name="T9" fmla="*/ 406 h 406"/>
              <a:gd name="T10" fmla="*/ 0 w 407"/>
              <a:gd name="T11" fmla="*/ 406 h 4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7" h="406">
                <a:moveTo>
                  <a:pt x="0" y="406"/>
                </a:moveTo>
                <a:lnTo>
                  <a:pt x="407" y="406"/>
                </a:lnTo>
                <a:lnTo>
                  <a:pt x="0" y="0"/>
                </a:lnTo>
                <a:lnTo>
                  <a:pt x="0" y="406"/>
                </a:lnTo>
                <a:close/>
                <a:moveTo>
                  <a:pt x="0" y="406"/>
                </a:moveTo>
                <a:lnTo>
                  <a:pt x="0" y="406"/>
                </a:lnTo>
                <a:close/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1" name="Freeform 55"/>
          <p:cNvSpPr>
            <a:spLocks noEditPoints="1"/>
          </p:cNvSpPr>
          <p:nvPr/>
        </p:nvSpPr>
        <p:spPr bwMode="auto">
          <a:xfrm>
            <a:off x="15600903" y="3167749"/>
            <a:ext cx="211536" cy="211016"/>
          </a:xfrm>
          <a:custGeom>
            <a:avLst/>
            <a:gdLst>
              <a:gd name="T0" fmla="*/ 0 w 407"/>
              <a:gd name="T1" fmla="*/ 406 h 406"/>
              <a:gd name="T2" fmla="*/ 407 w 407"/>
              <a:gd name="T3" fmla="*/ 406 h 406"/>
              <a:gd name="T4" fmla="*/ 0 w 407"/>
              <a:gd name="T5" fmla="*/ 0 h 406"/>
              <a:gd name="T6" fmla="*/ 0 w 407"/>
              <a:gd name="T7" fmla="*/ 406 h 406"/>
              <a:gd name="T8" fmla="*/ 0 w 407"/>
              <a:gd name="T9" fmla="*/ 406 h 406"/>
              <a:gd name="T10" fmla="*/ 0 w 407"/>
              <a:gd name="T11" fmla="*/ 406 h 4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7" h="406">
                <a:moveTo>
                  <a:pt x="0" y="406"/>
                </a:moveTo>
                <a:lnTo>
                  <a:pt x="407" y="406"/>
                </a:lnTo>
                <a:lnTo>
                  <a:pt x="0" y="0"/>
                </a:lnTo>
                <a:lnTo>
                  <a:pt x="0" y="406"/>
                </a:lnTo>
                <a:moveTo>
                  <a:pt x="0" y="406"/>
                </a:moveTo>
                <a:lnTo>
                  <a:pt x="0" y="40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2" name="Rectangle 56"/>
          <p:cNvSpPr>
            <a:spLocks noChangeArrowheads="1"/>
          </p:cNvSpPr>
          <p:nvPr/>
        </p:nvSpPr>
        <p:spPr bwMode="auto">
          <a:xfrm>
            <a:off x="15599863" y="3503504"/>
            <a:ext cx="96152" cy="376814"/>
          </a:xfrm>
          <a:prstGeom prst="rect">
            <a:avLst/>
          </a:prstGeom>
          <a:solidFill>
            <a:srgbClr val="F9B5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3" name="Rectangle 57"/>
          <p:cNvSpPr>
            <a:spLocks noChangeArrowheads="1"/>
          </p:cNvSpPr>
          <p:nvPr/>
        </p:nvSpPr>
        <p:spPr bwMode="auto">
          <a:xfrm>
            <a:off x="15433025" y="3570030"/>
            <a:ext cx="95632" cy="310286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4" name="Rectangle 58"/>
          <p:cNvSpPr>
            <a:spLocks noChangeArrowheads="1"/>
          </p:cNvSpPr>
          <p:nvPr/>
        </p:nvSpPr>
        <p:spPr bwMode="auto">
          <a:xfrm>
            <a:off x="15265669" y="3382404"/>
            <a:ext cx="96672" cy="497914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5" name="Rectangle 59"/>
          <p:cNvSpPr>
            <a:spLocks noChangeArrowheads="1"/>
          </p:cNvSpPr>
          <p:nvPr/>
        </p:nvSpPr>
        <p:spPr bwMode="auto">
          <a:xfrm>
            <a:off x="15224090" y="3901625"/>
            <a:ext cx="514026" cy="2390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7" name="Freeform 60"/>
          <p:cNvSpPr>
            <a:spLocks noEditPoints="1"/>
          </p:cNvSpPr>
          <p:nvPr/>
        </p:nvSpPr>
        <p:spPr bwMode="auto">
          <a:xfrm>
            <a:off x="16968787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1" y="1616"/>
                  <a:pt x="0" y="1254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8" name="Freeform 61"/>
          <p:cNvSpPr>
            <a:spLocks noEditPoints="1"/>
          </p:cNvSpPr>
          <p:nvPr/>
        </p:nvSpPr>
        <p:spPr bwMode="auto">
          <a:xfrm>
            <a:off x="17017644" y="3835617"/>
            <a:ext cx="1272330" cy="429308"/>
          </a:xfrm>
          <a:custGeom>
            <a:avLst/>
            <a:gdLst>
              <a:gd name="T0" fmla="*/ 0 w 1499"/>
              <a:gd name="T1" fmla="*/ 0 h 506"/>
              <a:gd name="T2" fmla="*/ 750 w 1499"/>
              <a:gd name="T3" fmla="*/ 506 h 506"/>
              <a:gd name="T4" fmla="*/ 1499 w 1499"/>
              <a:gd name="T5" fmla="*/ 0 h 506"/>
              <a:gd name="T6" fmla="*/ 0 w 1499"/>
              <a:gd name="T7" fmla="*/ 0 h 506"/>
              <a:gd name="T8" fmla="*/ 0 w 1499"/>
              <a:gd name="T9" fmla="*/ 0 h 506"/>
              <a:gd name="T10" fmla="*/ 0 w 1499"/>
              <a:gd name="T11" fmla="*/ 0 h 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99" h="506">
                <a:moveTo>
                  <a:pt x="0" y="0"/>
                </a:moveTo>
                <a:cubicBezTo>
                  <a:pt x="120" y="297"/>
                  <a:pt x="410" y="506"/>
                  <a:pt x="750" y="506"/>
                </a:cubicBezTo>
                <a:cubicBezTo>
                  <a:pt x="1089" y="506"/>
                  <a:pt x="1379" y="297"/>
                  <a:pt x="1499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9" name="Rectangle 62"/>
          <p:cNvSpPr>
            <a:spLocks noChangeArrowheads="1"/>
          </p:cNvSpPr>
          <p:nvPr/>
        </p:nvSpPr>
        <p:spPr bwMode="auto">
          <a:xfrm>
            <a:off x="17290507" y="3612130"/>
            <a:ext cx="727120" cy="222450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0" name="Rectangle 63"/>
          <p:cNvSpPr>
            <a:spLocks noChangeArrowheads="1"/>
          </p:cNvSpPr>
          <p:nvPr/>
        </p:nvSpPr>
        <p:spPr bwMode="auto">
          <a:xfrm>
            <a:off x="17351317" y="3690609"/>
            <a:ext cx="283780" cy="6444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1" name="Freeform 64"/>
          <p:cNvSpPr>
            <a:spLocks noEditPoints="1"/>
          </p:cNvSpPr>
          <p:nvPr/>
        </p:nvSpPr>
        <p:spPr bwMode="auto">
          <a:xfrm>
            <a:off x="17841955" y="3683333"/>
            <a:ext cx="79520" cy="79000"/>
          </a:xfrm>
          <a:custGeom>
            <a:avLst/>
            <a:gdLst>
              <a:gd name="T0" fmla="*/ 94 w 94"/>
              <a:gd name="T1" fmla="*/ 46 h 93"/>
              <a:gd name="T2" fmla="*/ 47 w 94"/>
              <a:gd name="T3" fmla="*/ 93 h 93"/>
              <a:gd name="T4" fmla="*/ 0 w 94"/>
              <a:gd name="T5" fmla="*/ 46 h 93"/>
              <a:gd name="T6" fmla="*/ 47 w 94"/>
              <a:gd name="T7" fmla="*/ 0 h 93"/>
              <a:gd name="T8" fmla="*/ 94 w 94"/>
              <a:gd name="T9" fmla="*/ 46 h 93"/>
              <a:gd name="T10" fmla="*/ 94 w 94"/>
              <a:gd name="T11" fmla="*/ 46 h 93"/>
              <a:gd name="T12" fmla="*/ 94 w 94"/>
              <a:gd name="T13" fmla="*/ 46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4" h="93">
                <a:moveTo>
                  <a:pt x="94" y="46"/>
                </a:moveTo>
                <a:cubicBezTo>
                  <a:pt x="94" y="72"/>
                  <a:pt x="73" y="93"/>
                  <a:pt x="47" y="93"/>
                </a:cubicBezTo>
                <a:cubicBezTo>
                  <a:pt x="21" y="93"/>
                  <a:pt x="0" y="72"/>
                  <a:pt x="0" y="46"/>
                </a:cubicBezTo>
                <a:cubicBezTo>
                  <a:pt x="0" y="21"/>
                  <a:pt x="21" y="0"/>
                  <a:pt x="47" y="0"/>
                </a:cubicBezTo>
                <a:cubicBezTo>
                  <a:pt x="73" y="0"/>
                  <a:pt x="94" y="21"/>
                  <a:pt x="94" y="46"/>
                </a:cubicBezTo>
                <a:close/>
                <a:moveTo>
                  <a:pt x="94" y="46"/>
                </a:moveTo>
                <a:cubicBezTo>
                  <a:pt x="94" y="46"/>
                  <a:pt x="94" y="46"/>
                  <a:pt x="94" y="46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2" name="Rectangle 65"/>
          <p:cNvSpPr>
            <a:spLocks noChangeArrowheads="1"/>
          </p:cNvSpPr>
          <p:nvPr/>
        </p:nvSpPr>
        <p:spPr bwMode="auto">
          <a:xfrm>
            <a:off x="17505681" y="3564833"/>
            <a:ext cx="297292" cy="4729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3" name="Rectangle 66"/>
          <p:cNvSpPr>
            <a:spLocks noChangeArrowheads="1"/>
          </p:cNvSpPr>
          <p:nvPr/>
        </p:nvSpPr>
        <p:spPr bwMode="auto">
          <a:xfrm>
            <a:off x="17568050" y="3469719"/>
            <a:ext cx="173074" cy="9511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4" name="Freeform 67"/>
          <p:cNvSpPr>
            <a:spLocks noEditPoints="1"/>
          </p:cNvSpPr>
          <p:nvPr/>
        </p:nvSpPr>
        <p:spPr bwMode="auto">
          <a:xfrm>
            <a:off x="17362232" y="3094465"/>
            <a:ext cx="583150" cy="420992"/>
          </a:xfrm>
          <a:custGeom>
            <a:avLst/>
            <a:gdLst>
              <a:gd name="T0" fmla="*/ 676 w 687"/>
              <a:gd name="T1" fmla="*/ 0 h 496"/>
              <a:gd name="T2" fmla="*/ 11 w 687"/>
              <a:gd name="T3" fmla="*/ 0 h 496"/>
              <a:gd name="T4" fmla="*/ 0 w 687"/>
              <a:gd name="T5" fmla="*/ 11 h 496"/>
              <a:gd name="T6" fmla="*/ 0 w 687"/>
              <a:gd name="T7" fmla="*/ 485 h 496"/>
              <a:gd name="T8" fmla="*/ 11 w 687"/>
              <a:gd name="T9" fmla="*/ 496 h 496"/>
              <a:gd name="T10" fmla="*/ 676 w 687"/>
              <a:gd name="T11" fmla="*/ 496 h 496"/>
              <a:gd name="T12" fmla="*/ 687 w 687"/>
              <a:gd name="T13" fmla="*/ 485 h 496"/>
              <a:gd name="T14" fmla="*/ 687 w 687"/>
              <a:gd name="T15" fmla="*/ 11 h 496"/>
              <a:gd name="T16" fmla="*/ 676 w 687"/>
              <a:gd name="T17" fmla="*/ 0 h 496"/>
              <a:gd name="T18" fmla="*/ 676 w 687"/>
              <a:gd name="T19" fmla="*/ 0 h 496"/>
              <a:gd name="T20" fmla="*/ 676 w 687"/>
              <a:gd name="T21" fmla="*/ 0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87" h="496">
                <a:moveTo>
                  <a:pt x="676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485"/>
                  <a:pt x="0" y="485"/>
                  <a:pt x="0" y="485"/>
                </a:cubicBezTo>
                <a:cubicBezTo>
                  <a:pt x="0" y="491"/>
                  <a:pt x="5" y="496"/>
                  <a:pt x="11" y="496"/>
                </a:cubicBezTo>
                <a:cubicBezTo>
                  <a:pt x="676" y="496"/>
                  <a:pt x="676" y="496"/>
                  <a:pt x="676" y="496"/>
                </a:cubicBezTo>
                <a:cubicBezTo>
                  <a:pt x="682" y="496"/>
                  <a:pt x="687" y="491"/>
                  <a:pt x="687" y="485"/>
                </a:cubicBezTo>
                <a:cubicBezTo>
                  <a:pt x="687" y="11"/>
                  <a:pt x="687" y="11"/>
                  <a:pt x="687" y="11"/>
                </a:cubicBezTo>
                <a:cubicBezTo>
                  <a:pt x="687" y="5"/>
                  <a:pt x="682" y="0"/>
                  <a:pt x="676" y="0"/>
                </a:cubicBezTo>
                <a:close/>
                <a:moveTo>
                  <a:pt x="676" y="0"/>
                </a:moveTo>
                <a:cubicBezTo>
                  <a:pt x="676" y="0"/>
                  <a:pt x="676" y="0"/>
                  <a:pt x="67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5" name="Rectangle 68"/>
          <p:cNvSpPr>
            <a:spLocks noChangeArrowheads="1"/>
          </p:cNvSpPr>
          <p:nvPr/>
        </p:nvSpPr>
        <p:spPr bwMode="auto">
          <a:xfrm>
            <a:off x="17403291" y="3135005"/>
            <a:ext cx="501552" cy="339912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7" name="Freeform 69"/>
          <p:cNvSpPr>
            <a:spLocks noEditPoints="1"/>
          </p:cNvSpPr>
          <p:nvPr/>
        </p:nvSpPr>
        <p:spPr bwMode="auto">
          <a:xfrm>
            <a:off x="19153187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8" name="Rectangle 70"/>
          <p:cNvSpPr>
            <a:spLocks noChangeArrowheads="1"/>
          </p:cNvSpPr>
          <p:nvPr/>
        </p:nvSpPr>
        <p:spPr bwMode="auto">
          <a:xfrm>
            <a:off x="19640706" y="4000377"/>
            <a:ext cx="69646" cy="48336"/>
          </a:xfrm>
          <a:prstGeom prst="rect">
            <a:avLst/>
          </a:prstGeom>
          <a:solidFill>
            <a:srgbClr val="F9B5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9" name="Rectangle 71"/>
          <p:cNvSpPr>
            <a:spLocks noChangeArrowheads="1"/>
          </p:cNvSpPr>
          <p:nvPr/>
        </p:nvSpPr>
        <p:spPr bwMode="auto">
          <a:xfrm>
            <a:off x="19969184" y="4000377"/>
            <a:ext cx="69646" cy="48336"/>
          </a:xfrm>
          <a:prstGeom prst="rect">
            <a:avLst/>
          </a:prstGeom>
          <a:solidFill>
            <a:srgbClr val="F9B5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0" name="Rectangle 72"/>
          <p:cNvSpPr>
            <a:spLocks noChangeArrowheads="1"/>
          </p:cNvSpPr>
          <p:nvPr/>
        </p:nvSpPr>
        <p:spPr bwMode="auto">
          <a:xfrm>
            <a:off x="19566902" y="3136045"/>
            <a:ext cx="544690" cy="864852"/>
          </a:xfrm>
          <a:prstGeom prst="rect">
            <a:avLst/>
          </a:pr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1" name="Rectangle 73"/>
          <p:cNvSpPr>
            <a:spLocks noChangeArrowheads="1"/>
          </p:cNvSpPr>
          <p:nvPr/>
        </p:nvSpPr>
        <p:spPr bwMode="auto">
          <a:xfrm>
            <a:off x="19615758" y="3182822"/>
            <a:ext cx="447498" cy="771298"/>
          </a:xfrm>
          <a:prstGeom prst="rect">
            <a:avLst/>
          </a:prstGeom>
          <a:solidFill>
            <a:srgbClr val="F9B5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2" name="Rectangle 74"/>
          <p:cNvSpPr>
            <a:spLocks noChangeArrowheads="1"/>
          </p:cNvSpPr>
          <p:nvPr/>
        </p:nvSpPr>
        <p:spPr bwMode="auto">
          <a:xfrm>
            <a:off x="19601205" y="3409429"/>
            <a:ext cx="475564" cy="49376"/>
          </a:xfrm>
          <a:prstGeom prst="rect">
            <a:avLst/>
          </a:pr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3" name="Rectangle 75"/>
          <p:cNvSpPr>
            <a:spLocks noChangeArrowheads="1"/>
          </p:cNvSpPr>
          <p:nvPr/>
        </p:nvSpPr>
        <p:spPr bwMode="auto">
          <a:xfrm>
            <a:off x="19601205" y="3677617"/>
            <a:ext cx="475564" cy="49376"/>
          </a:xfrm>
          <a:prstGeom prst="rect">
            <a:avLst/>
          </a:pr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4" name="Rectangle 76"/>
          <p:cNvSpPr>
            <a:spLocks noChangeArrowheads="1"/>
          </p:cNvSpPr>
          <p:nvPr/>
        </p:nvSpPr>
        <p:spPr bwMode="auto">
          <a:xfrm>
            <a:off x="19773759" y="3232198"/>
            <a:ext cx="130456" cy="52494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5" name="Rectangle 77"/>
          <p:cNvSpPr>
            <a:spLocks noChangeArrowheads="1"/>
          </p:cNvSpPr>
          <p:nvPr/>
        </p:nvSpPr>
        <p:spPr bwMode="auto">
          <a:xfrm>
            <a:off x="19773759" y="3505582"/>
            <a:ext cx="130456" cy="53014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6" name="Rectangle 78"/>
          <p:cNvSpPr>
            <a:spLocks noChangeArrowheads="1"/>
          </p:cNvSpPr>
          <p:nvPr/>
        </p:nvSpPr>
        <p:spPr bwMode="auto">
          <a:xfrm>
            <a:off x="19773759" y="3779486"/>
            <a:ext cx="130456" cy="52494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8" name="Freeform 79"/>
          <p:cNvSpPr>
            <a:spLocks noEditPoints="1"/>
          </p:cNvSpPr>
          <p:nvPr/>
        </p:nvSpPr>
        <p:spPr bwMode="auto">
          <a:xfrm>
            <a:off x="21337589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9" name="Rectangle 80"/>
          <p:cNvSpPr>
            <a:spLocks noChangeArrowheads="1"/>
          </p:cNvSpPr>
          <p:nvPr/>
        </p:nvSpPr>
        <p:spPr bwMode="auto">
          <a:xfrm>
            <a:off x="21595381" y="3813269"/>
            <a:ext cx="623172" cy="95112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0" name="Freeform 81"/>
          <p:cNvSpPr>
            <a:spLocks noEditPoints="1"/>
          </p:cNvSpPr>
          <p:nvPr/>
        </p:nvSpPr>
        <p:spPr bwMode="auto">
          <a:xfrm>
            <a:off x="21751824" y="3201533"/>
            <a:ext cx="286898" cy="555084"/>
          </a:xfrm>
          <a:custGeom>
            <a:avLst/>
            <a:gdLst>
              <a:gd name="T0" fmla="*/ 338 w 338"/>
              <a:gd name="T1" fmla="*/ 172 h 654"/>
              <a:gd name="T2" fmla="*/ 163 w 338"/>
              <a:gd name="T3" fmla="*/ 4 h 654"/>
              <a:gd name="T4" fmla="*/ 0 w 338"/>
              <a:gd name="T5" fmla="*/ 166 h 654"/>
              <a:gd name="T6" fmla="*/ 9 w 338"/>
              <a:gd name="T7" fmla="*/ 226 h 654"/>
              <a:gd name="T8" fmla="*/ 80 w 338"/>
              <a:gd name="T9" fmla="*/ 615 h 654"/>
              <a:gd name="T10" fmla="*/ 80 w 338"/>
              <a:gd name="T11" fmla="*/ 654 h 654"/>
              <a:gd name="T12" fmla="*/ 258 w 338"/>
              <a:gd name="T13" fmla="*/ 654 h 654"/>
              <a:gd name="T14" fmla="*/ 258 w 338"/>
              <a:gd name="T15" fmla="*/ 637 h 654"/>
              <a:gd name="T16" fmla="*/ 327 w 338"/>
              <a:gd name="T17" fmla="*/ 234 h 654"/>
              <a:gd name="T18" fmla="*/ 338 w 338"/>
              <a:gd name="T19" fmla="*/ 172 h 654"/>
              <a:gd name="T20" fmla="*/ 338 w 338"/>
              <a:gd name="T21" fmla="*/ 172 h 654"/>
              <a:gd name="T22" fmla="*/ 338 w 338"/>
              <a:gd name="T23" fmla="*/ 172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38" h="654">
                <a:moveTo>
                  <a:pt x="338" y="172"/>
                </a:moveTo>
                <a:cubicBezTo>
                  <a:pt x="338" y="77"/>
                  <a:pt x="259" y="0"/>
                  <a:pt x="163" y="4"/>
                </a:cubicBezTo>
                <a:cubicBezTo>
                  <a:pt x="75" y="7"/>
                  <a:pt x="3" y="79"/>
                  <a:pt x="0" y="166"/>
                </a:cubicBezTo>
                <a:cubicBezTo>
                  <a:pt x="0" y="188"/>
                  <a:pt x="3" y="208"/>
                  <a:pt x="9" y="226"/>
                </a:cubicBezTo>
                <a:cubicBezTo>
                  <a:pt x="52" y="352"/>
                  <a:pt x="80" y="482"/>
                  <a:pt x="80" y="615"/>
                </a:cubicBezTo>
                <a:cubicBezTo>
                  <a:pt x="80" y="654"/>
                  <a:pt x="80" y="654"/>
                  <a:pt x="80" y="654"/>
                </a:cubicBezTo>
                <a:cubicBezTo>
                  <a:pt x="258" y="654"/>
                  <a:pt x="258" y="654"/>
                  <a:pt x="258" y="654"/>
                </a:cubicBezTo>
                <a:cubicBezTo>
                  <a:pt x="258" y="637"/>
                  <a:pt x="258" y="637"/>
                  <a:pt x="258" y="637"/>
                </a:cubicBezTo>
                <a:cubicBezTo>
                  <a:pt x="258" y="500"/>
                  <a:pt x="277" y="362"/>
                  <a:pt x="327" y="234"/>
                </a:cubicBezTo>
                <a:cubicBezTo>
                  <a:pt x="334" y="215"/>
                  <a:pt x="338" y="194"/>
                  <a:pt x="338" y="172"/>
                </a:cubicBezTo>
                <a:close/>
                <a:moveTo>
                  <a:pt x="338" y="172"/>
                </a:moveTo>
                <a:cubicBezTo>
                  <a:pt x="338" y="172"/>
                  <a:pt x="338" y="172"/>
                  <a:pt x="338" y="172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1" name="Rectangle 82"/>
          <p:cNvSpPr>
            <a:spLocks noChangeArrowheads="1"/>
          </p:cNvSpPr>
          <p:nvPr/>
        </p:nvSpPr>
        <p:spPr bwMode="auto">
          <a:xfrm>
            <a:off x="21632803" y="3748301"/>
            <a:ext cx="548328" cy="6496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2" name="Freeform 83"/>
          <p:cNvSpPr>
            <a:spLocks noEditPoints="1"/>
          </p:cNvSpPr>
          <p:nvPr/>
        </p:nvSpPr>
        <p:spPr bwMode="auto">
          <a:xfrm>
            <a:off x="22116684" y="3242074"/>
            <a:ext cx="391886" cy="391366"/>
          </a:xfrm>
          <a:custGeom>
            <a:avLst/>
            <a:gdLst>
              <a:gd name="T0" fmla="*/ 443 w 462"/>
              <a:gd name="T1" fmla="*/ 180 h 461"/>
              <a:gd name="T2" fmla="*/ 417 w 462"/>
              <a:gd name="T3" fmla="*/ 116 h 461"/>
              <a:gd name="T4" fmla="*/ 394 w 462"/>
              <a:gd name="T5" fmla="*/ 68 h 461"/>
              <a:gd name="T6" fmla="*/ 345 w 462"/>
              <a:gd name="T7" fmla="*/ 45 h 461"/>
              <a:gd name="T8" fmla="*/ 282 w 462"/>
              <a:gd name="T9" fmla="*/ 18 h 461"/>
              <a:gd name="T10" fmla="*/ 231 w 462"/>
              <a:gd name="T11" fmla="*/ 0 h 461"/>
              <a:gd name="T12" fmla="*/ 181 w 462"/>
              <a:gd name="T13" fmla="*/ 18 h 461"/>
              <a:gd name="T14" fmla="*/ 117 w 462"/>
              <a:gd name="T15" fmla="*/ 44 h 461"/>
              <a:gd name="T16" fmla="*/ 68 w 462"/>
              <a:gd name="T17" fmla="*/ 67 h 461"/>
              <a:gd name="T18" fmla="*/ 45 w 462"/>
              <a:gd name="T19" fmla="*/ 116 h 461"/>
              <a:gd name="T20" fmla="*/ 19 w 462"/>
              <a:gd name="T21" fmla="*/ 180 h 461"/>
              <a:gd name="T22" fmla="*/ 0 w 462"/>
              <a:gd name="T23" fmla="*/ 230 h 461"/>
              <a:gd name="T24" fmla="*/ 19 w 462"/>
              <a:gd name="T25" fmla="*/ 281 h 461"/>
              <a:gd name="T26" fmla="*/ 45 w 462"/>
              <a:gd name="T27" fmla="*/ 345 h 461"/>
              <a:gd name="T28" fmla="*/ 68 w 462"/>
              <a:gd name="T29" fmla="*/ 394 h 461"/>
              <a:gd name="T30" fmla="*/ 117 w 462"/>
              <a:gd name="T31" fmla="*/ 416 h 461"/>
              <a:gd name="T32" fmla="*/ 181 w 462"/>
              <a:gd name="T33" fmla="*/ 443 h 461"/>
              <a:gd name="T34" fmla="*/ 231 w 462"/>
              <a:gd name="T35" fmla="*/ 461 h 461"/>
              <a:gd name="T36" fmla="*/ 282 w 462"/>
              <a:gd name="T37" fmla="*/ 443 h 461"/>
              <a:gd name="T38" fmla="*/ 345 w 462"/>
              <a:gd name="T39" fmla="*/ 416 h 461"/>
              <a:gd name="T40" fmla="*/ 394 w 462"/>
              <a:gd name="T41" fmla="*/ 394 h 461"/>
              <a:gd name="T42" fmla="*/ 417 w 462"/>
              <a:gd name="T43" fmla="*/ 345 h 461"/>
              <a:gd name="T44" fmla="*/ 443 w 462"/>
              <a:gd name="T45" fmla="*/ 281 h 461"/>
              <a:gd name="T46" fmla="*/ 462 w 462"/>
              <a:gd name="T47" fmla="*/ 230 h 461"/>
              <a:gd name="T48" fmla="*/ 443 w 462"/>
              <a:gd name="T49" fmla="*/ 180 h 461"/>
              <a:gd name="T50" fmla="*/ 443 w 462"/>
              <a:gd name="T51" fmla="*/ 180 h 461"/>
              <a:gd name="T52" fmla="*/ 443 w 462"/>
              <a:gd name="T53" fmla="*/ 180 h 4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62" h="461">
                <a:moveTo>
                  <a:pt x="443" y="180"/>
                </a:moveTo>
                <a:cubicBezTo>
                  <a:pt x="428" y="162"/>
                  <a:pt x="419" y="140"/>
                  <a:pt x="417" y="116"/>
                </a:cubicBezTo>
                <a:cubicBezTo>
                  <a:pt x="416" y="99"/>
                  <a:pt x="408" y="81"/>
                  <a:pt x="394" y="68"/>
                </a:cubicBezTo>
                <a:cubicBezTo>
                  <a:pt x="381" y="54"/>
                  <a:pt x="363" y="46"/>
                  <a:pt x="345" y="45"/>
                </a:cubicBezTo>
                <a:cubicBezTo>
                  <a:pt x="322" y="43"/>
                  <a:pt x="300" y="34"/>
                  <a:pt x="282" y="18"/>
                </a:cubicBezTo>
                <a:cubicBezTo>
                  <a:pt x="268" y="7"/>
                  <a:pt x="250" y="0"/>
                  <a:pt x="231" y="0"/>
                </a:cubicBezTo>
                <a:cubicBezTo>
                  <a:pt x="212" y="0"/>
                  <a:pt x="194" y="7"/>
                  <a:pt x="181" y="18"/>
                </a:cubicBezTo>
                <a:cubicBezTo>
                  <a:pt x="163" y="33"/>
                  <a:pt x="140" y="43"/>
                  <a:pt x="117" y="44"/>
                </a:cubicBezTo>
                <a:cubicBezTo>
                  <a:pt x="99" y="46"/>
                  <a:pt x="82" y="53"/>
                  <a:pt x="68" y="67"/>
                </a:cubicBezTo>
                <a:cubicBezTo>
                  <a:pt x="54" y="81"/>
                  <a:pt x="47" y="98"/>
                  <a:pt x="45" y="116"/>
                </a:cubicBezTo>
                <a:cubicBezTo>
                  <a:pt x="43" y="140"/>
                  <a:pt x="34" y="162"/>
                  <a:pt x="19" y="180"/>
                </a:cubicBezTo>
                <a:cubicBezTo>
                  <a:pt x="8" y="194"/>
                  <a:pt x="0" y="211"/>
                  <a:pt x="0" y="230"/>
                </a:cubicBezTo>
                <a:cubicBezTo>
                  <a:pt x="0" y="250"/>
                  <a:pt x="8" y="267"/>
                  <a:pt x="19" y="281"/>
                </a:cubicBezTo>
                <a:cubicBezTo>
                  <a:pt x="34" y="299"/>
                  <a:pt x="43" y="321"/>
                  <a:pt x="45" y="345"/>
                </a:cubicBezTo>
                <a:cubicBezTo>
                  <a:pt x="47" y="363"/>
                  <a:pt x="54" y="380"/>
                  <a:pt x="68" y="394"/>
                </a:cubicBezTo>
                <a:cubicBezTo>
                  <a:pt x="82" y="407"/>
                  <a:pt x="99" y="415"/>
                  <a:pt x="117" y="416"/>
                </a:cubicBezTo>
                <a:cubicBezTo>
                  <a:pt x="140" y="418"/>
                  <a:pt x="163" y="428"/>
                  <a:pt x="181" y="443"/>
                </a:cubicBezTo>
                <a:cubicBezTo>
                  <a:pt x="194" y="454"/>
                  <a:pt x="212" y="461"/>
                  <a:pt x="231" y="461"/>
                </a:cubicBezTo>
                <a:cubicBezTo>
                  <a:pt x="250" y="461"/>
                  <a:pt x="268" y="454"/>
                  <a:pt x="282" y="443"/>
                </a:cubicBezTo>
                <a:cubicBezTo>
                  <a:pt x="300" y="428"/>
                  <a:pt x="322" y="418"/>
                  <a:pt x="345" y="416"/>
                </a:cubicBezTo>
                <a:cubicBezTo>
                  <a:pt x="363" y="415"/>
                  <a:pt x="381" y="407"/>
                  <a:pt x="394" y="394"/>
                </a:cubicBezTo>
                <a:cubicBezTo>
                  <a:pt x="408" y="380"/>
                  <a:pt x="416" y="363"/>
                  <a:pt x="417" y="345"/>
                </a:cubicBezTo>
                <a:cubicBezTo>
                  <a:pt x="419" y="321"/>
                  <a:pt x="428" y="299"/>
                  <a:pt x="443" y="281"/>
                </a:cubicBezTo>
                <a:cubicBezTo>
                  <a:pt x="455" y="267"/>
                  <a:pt x="462" y="250"/>
                  <a:pt x="462" y="230"/>
                </a:cubicBezTo>
                <a:cubicBezTo>
                  <a:pt x="462" y="212"/>
                  <a:pt x="455" y="194"/>
                  <a:pt x="443" y="180"/>
                </a:cubicBezTo>
                <a:close/>
                <a:moveTo>
                  <a:pt x="443" y="180"/>
                </a:moveTo>
                <a:cubicBezTo>
                  <a:pt x="443" y="180"/>
                  <a:pt x="443" y="180"/>
                  <a:pt x="443" y="18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3" name="Freeform 84"/>
          <p:cNvSpPr>
            <a:spLocks noEditPoints="1"/>
          </p:cNvSpPr>
          <p:nvPr/>
        </p:nvSpPr>
        <p:spPr bwMode="auto">
          <a:xfrm>
            <a:off x="22191525" y="3316915"/>
            <a:ext cx="242720" cy="242720"/>
          </a:xfrm>
          <a:custGeom>
            <a:avLst/>
            <a:gdLst>
              <a:gd name="T0" fmla="*/ 286 w 286"/>
              <a:gd name="T1" fmla="*/ 143 h 286"/>
              <a:gd name="T2" fmla="*/ 143 w 286"/>
              <a:gd name="T3" fmla="*/ 286 h 286"/>
              <a:gd name="T4" fmla="*/ 0 w 286"/>
              <a:gd name="T5" fmla="*/ 143 h 286"/>
              <a:gd name="T6" fmla="*/ 143 w 286"/>
              <a:gd name="T7" fmla="*/ 0 h 286"/>
              <a:gd name="T8" fmla="*/ 286 w 286"/>
              <a:gd name="T9" fmla="*/ 143 h 286"/>
              <a:gd name="T10" fmla="*/ 286 w 286"/>
              <a:gd name="T11" fmla="*/ 143 h 286"/>
              <a:gd name="T12" fmla="*/ 286 w 286"/>
              <a:gd name="T13" fmla="*/ 143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6" h="286">
                <a:moveTo>
                  <a:pt x="286" y="143"/>
                </a:moveTo>
                <a:cubicBezTo>
                  <a:pt x="286" y="222"/>
                  <a:pt x="222" y="286"/>
                  <a:pt x="143" y="286"/>
                </a:cubicBezTo>
                <a:cubicBezTo>
                  <a:pt x="64" y="286"/>
                  <a:pt x="0" y="222"/>
                  <a:pt x="0" y="143"/>
                </a:cubicBezTo>
                <a:cubicBezTo>
                  <a:pt x="0" y="64"/>
                  <a:pt x="64" y="0"/>
                  <a:pt x="143" y="0"/>
                </a:cubicBezTo>
                <a:cubicBezTo>
                  <a:pt x="222" y="0"/>
                  <a:pt x="286" y="64"/>
                  <a:pt x="286" y="143"/>
                </a:cubicBezTo>
                <a:close/>
                <a:moveTo>
                  <a:pt x="286" y="143"/>
                </a:moveTo>
                <a:cubicBezTo>
                  <a:pt x="286" y="143"/>
                  <a:pt x="286" y="143"/>
                  <a:pt x="286" y="143"/>
                </a:cubicBezTo>
              </a:path>
            </a:pathLst>
          </a:custGeom>
          <a:solidFill>
            <a:srgbClr val="F1543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5" name="Freeform 85"/>
          <p:cNvSpPr>
            <a:spLocks noEditPoints="1"/>
          </p:cNvSpPr>
          <p:nvPr/>
        </p:nvSpPr>
        <p:spPr bwMode="auto">
          <a:xfrm>
            <a:off x="1677987" y="5079241"/>
            <a:ext cx="137108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6" name="Freeform 86"/>
          <p:cNvSpPr>
            <a:spLocks noEditPoints="1"/>
          </p:cNvSpPr>
          <p:nvPr/>
        </p:nvSpPr>
        <p:spPr bwMode="auto">
          <a:xfrm>
            <a:off x="2215718" y="5340054"/>
            <a:ext cx="679566" cy="679566"/>
          </a:xfrm>
          <a:custGeom>
            <a:avLst/>
            <a:gdLst>
              <a:gd name="T0" fmla="*/ 0 w 801"/>
              <a:gd name="T1" fmla="*/ 401 h 801"/>
              <a:gd name="T2" fmla="*/ 801 w 801"/>
              <a:gd name="T3" fmla="*/ 401 h 801"/>
              <a:gd name="T4" fmla="*/ 598 w 801"/>
              <a:gd name="T5" fmla="*/ 377 h 801"/>
              <a:gd name="T6" fmla="*/ 750 w 801"/>
              <a:gd name="T7" fmla="*/ 377 h 801"/>
              <a:gd name="T8" fmla="*/ 552 w 801"/>
              <a:gd name="T9" fmla="*/ 377 h 801"/>
              <a:gd name="T10" fmla="*/ 424 w 801"/>
              <a:gd name="T11" fmla="*/ 249 h 801"/>
              <a:gd name="T12" fmla="*/ 552 w 801"/>
              <a:gd name="T13" fmla="*/ 377 h 801"/>
              <a:gd name="T14" fmla="*/ 424 w 801"/>
              <a:gd name="T15" fmla="*/ 51 h 801"/>
              <a:gd name="T16" fmla="*/ 424 w 801"/>
              <a:gd name="T17" fmla="*/ 203 h 801"/>
              <a:gd name="T18" fmla="*/ 377 w 801"/>
              <a:gd name="T19" fmla="*/ 203 h 801"/>
              <a:gd name="T20" fmla="*/ 377 w 801"/>
              <a:gd name="T21" fmla="*/ 51 h 801"/>
              <a:gd name="T22" fmla="*/ 377 w 801"/>
              <a:gd name="T23" fmla="*/ 377 h 801"/>
              <a:gd name="T24" fmla="*/ 262 w 801"/>
              <a:gd name="T25" fmla="*/ 261 h 801"/>
              <a:gd name="T26" fmla="*/ 203 w 801"/>
              <a:gd name="T27" fmla="*/ 377 h 801"/>
              <a:gd name="T28" fmla="*/ 212 w 801"/>
              <a:gd name="T29" fmla="*/ 273 h 801"/>
              <a:gd name="T30" fmla="*/ 203 w 801"/>
              <a:gd name="T31" fmla="*/ 424 h 801"/>
              <a:gd name="T32" fmla="*/ 51 w 801"/>
              <a:gd name="T33" fmla="*/ 424 h 801"/>
              <a:gd name="T34" fmla="*/ 249 w 801"/>
              <a:gd name="T35" fmla="*/ 424 h 801"/>
              <a:gd name="T36" fmla="*/ 377 w 801"/>
              <a:gd name="T37" fmla="*/ 552 h 801"/>
              <a:gd name="T38" fmla="*/ 249 w 801"/>
              <a:gd name="T39" fmla="*/ 424 h 801"/>
              <a:gd name="T40" fmla="*/ 377 w 801"/>
              <a:gd name="T41" fmla="*/ 750 h 801"/>
              <a:gd name="T42" fmla="*/ 377 w 801"/>
              <a:gd name="T43" fmla="*/ 599 h 801"/>
              <a:gd name="T44" fmla="*/ 424 w 801"/>
              <a:gd name="T45" fmla="*/ 599 h 801"/>
              <a:gd name="T46" fmla="*/ 424 w 801"/>
              <a:gd name="T47" fmla="*/ 750 h 801"/>
              <a:gd name="T48" fmla="*/ 424 w 801"/>
              <a:gd name="T49" fmla="*/ 424 h 801"/>
              <a:gd name="T50" fmla="*/ 540 w 801"/>
              <a:gd name="T51" fmla="*/ 540 h 801"/>
              <a:gd name="T52" fmla="*/ 598 w 801"/>
              <a:gd name="T53" fmla="*/ 424 h 801"/>
              <a:gd name="T54" fmla="*/ 589 w 801"/>
              <a:gd name="T55" fmla="*/ 529 h 801"/>
              <a:gd name="T56" fmla="*/ 737 w 801"/>
              <a:gd name="T57" fmla="*/ 292 h 801"/>
              <a:gd name="T58" fmla="*/ 509 w 801"/>
              <a:gd name="T59" fmla="*/ 64 h 801"/>
              <a:gd name="T60" fmla="*/ 292 w 801"/>
              <a:gd name="T61" fmla="*/ 64 h 801"/>
              <a:gd name="T62" fmla="*/ 64 w 801"/>
              <a:gd name="T63" fmla="*/ 292 h 801"/>
              <a:gd name="T64" fmla="*/ 64 w 801"/>
              <a:gd name="T65" fmla="*/ 509 h 801"/>
              <a:gd name="T66" fmla="*/ 292 w 801"/>
              <a:gd name="T67" fmla="*/ 737 h 801"/>
              <a:gd name="T68" fmla="*/ 509 w 801"/>
              <a:gd name="T69" fmla="*/ 737 h 801"/>
              <a:gd name="T70" fmla="*/ 737 w 801"/>
              <a:gd name="T71" fmla="*/ 509 h 801"/>
              <a:gd name="T72" fmla="*/ 509 w 801"/>
              <a:gd name="T73" fmla="*/ 737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1" h="801">
                <a:moveTo>
                  <a:pt x="401" y="0"/>
                </a:moveTo>
                <a:cubicBezTo>
                  <a:pt x="180" y="0"/>
                  <a:pt x="0" y="180"/>
                  <a:pt x="0" y="401"/>
                </a:cubicBezTo>
                <a:cubicBezTo>
                  <a:pt x="0" y="622"/>
                  <a:pt x="180" y="801"/>
                  <a:pt x="401" y="801"/>
                </a:cubicBezTo>
                <a:cubicBezTo>
                  <a:pt x="622" y="801"/>
                  <a:pt x="801" y="621"/>
                  <a:pt x="801" y="401"/>
                </a:cubicBezTo>
                <a:cubicBezTo>
                  <a:pt x="801" y="180"/>
                  <a:pt x="621" y="0"/>
                  <a:pt x="401" y="0"/>
                </a:cubicBezTo>
                <a:close/>
                <a:moveTo>
                  <a:pt x="598" y="377"/>
                </a:moveTo>
                <a:cubicBezTo>
                  <a:pt x="597" y="341"/>
                  <a:pt x="594" y="306"/>
                  <a:pt x="589" y="273"/>
                </a:cubicBezTo>
                <a:cubicBezTo>
                  <a:pt x="676" y="297"/>
                  <a:pt x="733" y="337"/>
                  <a:pt x="750" y="377"/>
                </a:cubicBezTo>
                <a:lnTo>
                  <a:pt x="598" y="377"/>
                </a:lnTo>
                <a:close/>
                <a:moveTo>
                  <a:pt x="552" y="377"/>
                </a:moveTo>
                <a:cubicBezTo>
                  <a:pt x="424" y="377"/>
                  <a:pt x="424" y="377"/>
                  <a:pt x="424" y="377"/>
                </a:cubicBezTo>
                <a:cubicBezTo>
                  <a:pt x="424" y="249"/>
                  <a:pt x="424" y="249"/>
                  <a:pt x="424" y="249"/>
                </a:cubicBezTo>
                <a:cubicBezTo>
                  <a:pt x="466" y="251"/>
                  <a:pt x="504" y="255"/>
                  <a:pt x="540" y="262"/>
                </a:cubicBezTo>
                <a:cubicBezTo>
                  <a:pt x="546" y="297"/>
                  <a:pt x="550" y="336"/>
                  <a:pt x="552" y="377"/>
                </a:cubicBezTo>
                <a:close/>
                <a:moveTo>
                  <a:pt x="424" y="203"/>
                </a:moveTo>
                <a:cubicBezTo>
                  <a:pt x="424" y="51"/>
                  <a:pt x="424" y="51"/>
                  <a:pt x="424" y="51"/>
                </a:cubicBezTo>
                <a:cubicBezTo>
                  <a:pt x="465" y="68"/>
                  <a:pt x="504" y="126"/>
                  <a:pt x="528" y="212"/>
                </a:cubicBezTo>
                <a:cubicBezTo>
                  <a:pt x="495" y="207"/>
                  <a:pt x="460" y="204"/>
                  <a:pt x="424" y="203"/>
                </a:cubicBezTo>
                <a:close/>
                <a:moveTo>
                  <a:pt x="377" y="51"/>
                </a:moveTo>
                <a:cubicBezTo>
                  <a:pt x="377" y="203"/>
                  <a:pt x="377" y="203"/>
                  <a:pt x="377" y="203"/>
                </a:cubicBezTo>
                <a:cubicBezTo>
                  <a:pt x="341" y="204"/>
                  <a:pt x="306" y="207"/>
                  <a:pt x="273" y="212"/>
                </a:cubicBezTo>
                <a:cubicBezTo>
                  <a:pt x="297" y="126"/>
                  <a:pt x="336" y="68"/>
                  <a:pt x="377" y="51"/>
                </a:cubicBezTo>
                <a:close/>
                <a:moveTo>
                  <a:pt x="377" y="249"/>
                </a:moveTo>
                <a:cubicBezTo>
                  <a:pt x="377" y="377"/>
                  <a:pt x="377" y="377"/>
                  <a:pt x="377" y="377"/>
                </a:cubicBezTo>
                <a:cubicBezTo>
                  <a:pt x="250" y="377"/>
                  <a:pt x="250" y="377"/>
                  <a:pt x="250" y="377"/>
                </a:cubicBezTo>
                <a:cubicBezTo>
                  <a:pt x="251" y="336"/>
                  <a:pt x="255" y="297"/>
                  <a:pt x="262" y="261"/>
                </a:cubicBezTo>
                <a:cubicBezTo>
                  <a:pt x="297" y="255"/>
                  <a:pt x="335" y="251"/>
                  <a:pt x="377" y="249"/>
                </a:cubicBezTo>
                <a:close/>
                <a:moveTo>
                  <a:pt x="203" y="377"/>
                </a:moveTo>
                <a:cubicBezTo>
                  <a:pt x="51" y="377"/>
                  <a:pt x="51" y="377"/>
                  <a:pt x="51" y="377"/>
                </a:cubicBezTo>
                <a:cubicBezTo>
                  <a:pt x="68" y="337"/>
                  <a:pt x="125" y="297"/>
                  <a:pt x="212" y="273"/>
                </a:cubicBezTo>
                <a:cubicBezTo>
                  <a:pt x="207" y="306"/>
                  <a:pt x="204" y="341"/>
                  <a:pt x="203" y="377"/>
                </a:cubicBezTo>
                <a:close/>
                <a:moveTo>
                  <a:pt x="203" y="424"/>
                </a:moveTo>
                <a:cubicBezTo>
                  <a:pt x="204" y="461"/>
                  <a:pt x="207" y="496"/>
                  <a:pt x="212" y="529"/>
                </a:cubicBezTo>
                <a:cubicBezTo>
                  <a:pt x="125" y="505"/>
                  <a:pt x="68" y="465"/>
                  <a:pt x="51" y="424"/>
                </a:cubicBezTo>
                <a:lnTo>
                  <a:pt x="203" y="424"/>
                </a:lnTo>
                <a:close/>
                <a:moveTo>
                  <a:pt x="249" y="424"/>
                </a:moveTo>
                <a:cubicBezTo>
                  <a:pt x="377" y="424"/>
                  <a:pt x="377" y="424"/>
                  <a:pt x="377" y="424"/>
                </a:cubicBezTo>
                <a:cubicBezTo>
                  <a:pt x="377" y="552"/>
                  <a:pt x="377" y="552"/>
                  <a:pt x="377" y="552"/>
                </a:cubicBezTo>
                <a:cubicBezTo>
                  <a:pt x="335" y="551"/>
                  <a:pt x="297" y="546"/>
                  <a:pt x="261" y="540"/>
                </a:cubicBezTo>
                <a:cubicBezTo>
                  <a:pt x="255" y="505"/>
                  <a:pt x="251" y="466"/>
                  <a:pt x="249" y="424"/>
                </a:cubicBezTo>
                <a:close/>
                <a:moveTo>
                  <a:pt x="377" y="599"/>
                </a:moveTo>
                <a:cubicBezTo>
                  <a:pt x="377" y="750"/>
                  <a:pt x="377" y="750"/>
                  <a:pt x="377" y="750"/>
                </a:cubicBezTo>
                <a:cubicBezTo>
                  <a:pt x="337" y="734"/>
                  <a:pt x="297" y="676"/>
                  <a:pt x="273" y="589"/>
                </a:cubicBezTo>
                <a:cubicBezTo>
                  <a:pt x="306" y="594"/>
                  <a:pt x="341" y="598"/>
                  <a:pt x="377" y="599"/>
                </a:cubicBezTo>
                <a:close/>
                <a:moveTo>
                  <a:pt x="424" y="750"/>
                </a:moveTo>
                <a:cubicBezTo>
                  <a:pt x="424" y="599"/>
                  <a:pt x="424" y="599"/>
                  <a:pt x="424" y="599"/>
                </a:cubicBezTo>
                <a:cubicBezTo>
                  <a:pt x="461" y="598"/>
                  <a:pt x="495" y="594"/>
                  <a:pt x="528" y="589"/>
                </a:cubicBezTo>
                <a:cubicBezTo>
                  <a:pt x="504" y="676"/>
                  <a:pt x="465" y="734"/>
                  <a:pt x="424" y="750"/>
                </a:cubicBezTo>
                <a:close/>
                <a:moveTo>
                  <a:pt x="424" y="552"/>
                </a:moveTo>
                <a:cubicBezTo>
                  <a:pt x="424" y="424"/>
                  <a:pt x="424" y="424"/>
                  <a:pt x="424" y="424"/>
                </a:cubicBezTo>
                <a:cubicBezTo>
                  <a:pt x="552" y="424"/>
                  <a:pt x="552" y="424"/>
                  <a:pt x="552" y="424"/>
                </a:cubicBezTo>
                <a:cubicBezTo>
                  <a:pt x="550" y="466"/>
                  <a:pt x="546" y="505"/>
                  <a:pt x="540" y="540"/>
                </a:cubicBezTo>
                <a:cubicBezTo>
                  <a:pt x="504" y="546"/>
                  <a:pt x="466" y="551"/>
                  <a:pt x="424" y="552"/>
                </a:cubicBezTo>
                <a:close/>
                <a:moveTo>
                  <a:pt x="598" y="424"/>
                </a:moveTo>
                <a:cubicBezTo>
                  <a:pt x="750" y="424"/>
                  <a:pt x="750" y="424"/>
                  <a:pt x="750" y="424"/>
                </a:cubicBezTo>
                <a:cubicBezTo>
                  <a:pt x="733" y="465"/>
                  <a:pt x="676" y="505"/>
                  <a:pt x="589" y="529"/>
                </a:cubicBezTo>
                <a:cubicBezTo>
                  <a:pt x="594" y="496"/>
                  <a:pt x="597" y="460"/>
                  <a:pt x="598" y="424"/>
                </a:cubicBezTo>
                <a:close/>
                <a:moveTo>
                  <a:pt x="737" y="292"/>
                </a:moveTo>
                <a:cubicBezTo>
                  <a:pt x="699" y="262"/>
                  <a:pt x="644" y="238"/>
                  <a:pt x="579" y="223"/>
                </a:cubicBezTo>
                <a:cubicBezTo>
                  <a:pt x="563" y="157"/>
                  <a:pt x="539" y="103"/>
                  <a:pt x="509" y="64"/>
                </a:cubicBezTo>
                <a:cubicBezTo>
                  <a:pt x="617" y="99"/>
                  <a:pt x="702" y="184"/>
                  <a:pt x="737" y="292"/>
                </a:cubicBezTo>
                <a:close/>
                <a:moveTo>
                  <a:pt x="292" y="64"/>
                </a:moveTo>
                <a:cubicBezTo>
                  <a:pt x="262" y="103"/>
                  <a:pt x="238" y="157"/>
                  <a:pt x="222" y="223"/>
                </a:cubicBezTo>
                <a:cubicBezTo>
                  <a:pt x="157" y="238"/>
                  <a:pt x="103" y="262"/>
                  <a:pt x="64" y="292"/>
                </a:cubicBezTo>
                <a:cubicBezTo>
                  <a:pt x="99" y="184"/>
                  <a:pt x="184" y="99"/>
                  <a:pt x="292" y="64"/>
                </a:cubicBezTo>
                <a:close/>
                <a:moveTo>
                  <a:pt x="64" y="509"/>
                </a:moveTo>
                <a:cubicBezTo>
                  <a:pt x="103" y="539"/>
                  <a:pt x="157" y="563"/>
                  <a:pt x="222" y="579"/>
                </a:cubicBezTo>
                <a:cubicBezTo>
                  <a:pt x="238" y="644"/>
                  <a:pt x="262" y="698"/>
                  <a:pt x="292" y="737"/>
                </a:cubicBezTo>
                <a:cubicBezTo>
                  <a:pt x="184" y="703"/>
                  <a:pt x="99" y="617"/>
                  <a:pt x="64" y="509"/>
                </a:cubicBezTo>
                <a:close/>
                <a:moveTo>
                  <a:pt x="509" y="737"/>
                </a:moveTo>
                <a:cubicBezTo>
                  <a:pt x="539" y="698"/>
                  <a:pt x="563" y="644"/>
                  <a:pt x="579" y="579"/>
                </a:cubicBezTo>
                <a:cubicBezTo>
                  <a:pt x="644" y="563"/>
                  <a:pt x="698" y="539"/>
                  <a:pt x="737" y="509"/>
                </a:cubicBezTo>
                <a:cubicBezTo>
                  <a:pt x="702" y="617"/>
                  <a:pt x="617" y="703"/>
                  <a:pt x="509" y="737"/>
                </a:cubicBezTo>
                <a:close/>
                <a:moveTo>
                  <a:pt x="509" y="737"/>
                </a:moveTo>
                <a:cubicBezTo>
                  <a:pt x="509" y="737"/>
                  <a:pt x="509" y="737"/>
                  <a:pt x="509" y="737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7" name="Freeform 87"/>
          <p:cNvSpPr>
            <a:spLocks noEditPoints="1"/>
          </p:cNvSpPr>
          <p:nvPr/>
        </p:nvSpPr>
        <p:spPr bwMode="auto">
          <a:xfrm>
            <a:off x="1939320" y="5766599"/>
            <a:ext cx="244186" cy="337704"/>
          </a:xfrm>
          <a:custGeom>
            <a:avLst/>
            <a:gdLst>
              <a:gd name="T0" fmla="*/ 0 w 470"/>
              <a:gd name="T1" fmla="*/ 0 h 650"/>
              <a:gd name="T2" fmla="*/ 0 w 470"/>
              <a:gd name="T3" fmla="*/ 650 h 650"/>
              <a:gd name="T4" fmla="*/ 470 w 470"/>
              <a:gd name="T5" fmla="*/ 325 h 650"/>
              <a:gd name="T6" fmla="*/ 0 w 470"/>
              <a:gd name="T7" fmla="*/ 0 h 650"/>
              <a:gd name="T8" fmla="*/ 0 w 470"/>
              <a:gd name="T9" fmla="*/ 0 h 650"/>
              <a:gd name="T10" fmla="*/ 0 w 470"/>
              <a:gd name="T11" fmla="*/ 0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70" h="650">
                <a:moveTo>
                  <a:pt x="0" y="0"/>
                </a:moveTo>
                <a:lnTo>
                  <a:pt x="0" y="650"/>
                </a:lnTo>
                <a:lnTo>
                  <a:pt x="470" y="325"/>
                </a:lnTo>
                <a:lnTo>
                  <a:pt x="0" y="0"/>
                </a:lnTo>
                <a:close/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8" name="Freeform 88"/>
          <p:cNvSpPr>
            <a:spLocks noEditPoints="1"/>
          </p:cNvSpPr>
          <p:nvPr/>
        </p:nvSpPr>
        <p:spPr bwMode="auto">
          <a:xfrm>
            <a:off x="1939320" y="5766599"/>
            <a:ext cx="244186" cy="337704"/>
          </a:xfrm>
          <a:custGeom>
            <a:avLst/>
            <a:gdLst>
              <a:gd name="T0" fmla="*/ 0 w 470"/>
              <a:gd name="T1" fmla="*/ 0 h 650"/>
              <a:gd name="T2" fmla="*/ 0 w 470"/>
              <a:gd name="T3" fmla="*/ 650 h 650"/>
              <a:gd name="T4" fmla="*/ 470 w 470"/>
              <a:gd name="T5" fmla="*/ 325 h 650"/>
              <a:gd name="T6" fmla="*/ 0 w 470"/>
              <a:gd name="T7" fmla="*/ 0 h 650"/>
              <a:gd name="T8" fmla="*/ 0 w 470"/>
              <a:gd name="T9" fmla="*/ 0 h 650"/>
              <a:gd name="T10" fmla="*/ 0 w 470"/>
              <a:gd name="T11" fmla="*/ 0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70" h="650">
                <a:moveTo>
                  <a:pt x="0" y="0"/>
                </a:moveTo>
                <a:lnTo>
                  <a:pt x="0" y="650"/>
                </a:lnTo>
                <a:lnTo>
                  <a:pt x="470" y="325"/>
                </a:lnTo>
                <a:lnTo>
                  <a:pt x="0" y="0"/>
                </a:lnTo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9" name="Freeform 89"/>
          <p:cNvSpPr>
            <a:spLocks noEditPoints="1"/>
          </p:cNvSpPr>
          <p:nvPr/>
        </p:nvSpPr>
        <p:spPr bwMode="auto">
          <a:xfrm>
            <a:off x="1939320" y="5935451"/>
            <a:ext cx="487854" cy="168852"/>
          </a:xfrm>
          <a:custGeom>
            <a:avLst/>
            <a:gdLst>
              <a:gd name="T0" fmla="*/ 0 w 939"/>
              <a:gd name="T1" fmla="*/ 325 h 325"/>
              <a:gd name="T2" fmla="*/ 939 w 939"/>
              <a:gd name="T3" fmla="*/ 325 h 325"/>
              <a:gd name="T4" fmla="*/ 470 w 939"/>
              <a:gd name="T5" fmla="*/ 0 h 325"/>
              <a:gd name="T6" fmla="*/ 0 w 939"/>
              <a:gd name="T7" fmla="*/ 325 h 325"/>
              <a:gd name="T8" fmla="*/ 0 w 939"/>
              <a:gd name="T9" fmla="*/ 325 h 325"/>
              <a:gd name="T10" fmla="*/ 0 w 939"/>
              <a:gd name="T11" fmla="*/ 325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39" h="325">
                <a:moveTo>
                  <a:pt x="0" y="325"/>
                </a:moveTo>
                <a:lnTo>
                  <a:pt x="939" y="325"/>
                </a:lnTo>
                <a:lnTo>
                  <a:pt x="470" y="0"/>
                </a:lnTo>
                <a:lnTo>
                  <a:pt x="0" y="325"/>
                </a:lnTo>
                <a:close/>
                <a:moveTo>
                  <a:pt x="0" y="325"/>
                </a:moveTo>
                <a:lnTo>
                  <a:pt x="0" y="325"/>
                </a:lnTo>
                <a:close/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0" name="Freeform 90"/>
          <p:cNvSpPr>
            <a:spLocks noEditPoints="1"/>
          </p:cNvSpPr>
          <p:nvPr/>
        </p:nvSpPr>
        <p:spPr bwMode="auto">
          <a:xfrm>
            <a:off x="1939320" y="5935451"/>
            <a:ext cx="487854" cy="168852"/>
          </a:xfrm>
          <a:custGeom>
            <a:avLst/>
            <a:gdLst>
              <a:gd name="T0" fmla="*/ 0 w 939"/>
              <a:gd name="T1" fmla="*/ 325 h 325"/>
              <a:gd name="T2" fmla="*/ 939 w 939"/>
              <a:gd name="T3" fmla="*/ 325 h 325"/>
              <a:gd name="T4" fmla="*/ 470 w 939"/>
              <a:gd name="T5" fmla="*/ 0 h 325"/>
              <a:gd name="T6" fmla="*/ 0 w 939"/>
              <a:gd name="T7" fmla="*/ 325 h 325"/>
              <a:gd name="T8" fmla="*/ 0 w 939"/>
              <a:gd name="T9" fmla="*/ 325 h 325"/>
              <a:gd name="T10" fmla="*/ 0 w 939"/>
              <a:gd name="T11" fmla="*/ 325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39" h="325">
                <a:moveTo>
                  <a:pt x="0" y="325"/>
                </a:moveTo>
                <a:lnTo>
                  <a:pt x="939" y="325"/>
                </a:lnTo>
                <a:lnTo>
                  <a:pt x="470" y="0"/>
                </a:lnTo>
                <a:lnTo>
                  <a:pt x="0" y="325"/>
                </a:lnTo>
                <a:moveTo>
                  <a:pt x="0" y="325"/>
                </a:moveTo>
                <a:lnTo>
                  <a:pt x="0" y="32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1" name="Freeform 91"/>
          <p:cNvSpPr>
            <a:spLocks noEditPoints="1"/>
          </p:cNvSpPr>
          <p:nvPr/>
        </p:nvSpPr>
        <p:spPr bwMode="auto">
          <a:xfrm>
            <a:off x="2183506" y="5766599"/>
            <a:ext cx="243666" cy="337704"/>
          </a:xfrm>
          <a:custGeom>
            <a:avLst/>
            <a:gdLst>
              <a:gd name="T0" fmla="*/ 0 w 469"/>
              <a:gd name="T1" fmla="*/ 325 h 650"/>
              <a:gd name="T2" fmla="*/ 469 w 469"/>
              <a:gd name="T3" fmla="*/ 650 h 650"/>
              <a:gd name="T4" fmla="*/ 469 w 469"/>
              <a:gd name="T5" fmla="*/ 0 h 650"/>
              <a:gd name="T6" fmla="*/ 0 w 469"/>
              <a:gd name="T7" fmla="*/ 325 h 650"/>
              <a:gd name="T8" fmla="*/ 0 w 469"/>
              <a:gd name="T9" fmla="*/ 325 h 650"/>
              <a:gd name="T10" fmla="*/ 0 w 469"/>
              <a:gd name="T11" fmla="*/ 325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9" h="650">
                <a:moveTo>
                  <a:pt x="0" y="325"/>
                </a:moveTo>
                <a:lnTo>
                  <a:pt x="469" y="650"/>
                </a:lnTo>
                <a:lnTo>
                  <a:pt x="469" y="0"/>
                </a:lnTo>
                <a:lnTo>
                  <a:pt x="0" y="325"/>
                </a:lnTo>
                <a:close/>
                <a:moveTo>
                  <a:pt x="0" y="325"/>
                </a:moveTo>
                <a:lnTo>
                  <a:pt x="0" y="32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2" name="Freeform 92"/>
          <p:cNvSpPr>
            <a:spLocks noEditPoints="1"/>
          </p:cNvSpPr>
          <p:nvPr/>
        </p:nvSpPr>
        <p:spPr bwMode="auto">
          <a:xfrm>
            <a:off x="2183506" y="5766599"/>
            <a:ext cx="243666" cy="337704"/>
          </a:xfrm>
          <a:custGeom>
            <a:avLst/>
            <a:gdLst>
              <a:gd name="T0" fmla="*/ 0 w 469"/>
              <a:gd name="T1" fmla="*/ 325 h 650"/>
              <a:gd name="T2" fmla="*/ 469 w 469"/>
              <a:gd name="T3" fmla="*/ 650 h 650"/>
              <a:gd name="T4" fmla="*/ 469 w 469"/>
              <a:gd name="T5" fmla="*/ 0 h 650"/>
              <a:gd name="T6" fmla="*/ 0 w 469"/>
              <a:gd name="T7" fmla="*/ 325 h 650"/>
              <a:gd name="T8" fmla="*/ 0 w 469"/>
              <a:gd name="T9" fmla="*/ 325 h 650"/>
              <a:gd name="T10" fmla="*/ 0 w 469"/>
              <a:gd name="T11" fmla="*/ 325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9" h="650">
                <a:moveTo>
                  <a:pt x="0" y="325"/>
                </a:moveTo>
                <a:lnTo>
                  <a:pt x="469" y="650"/>
                </a:lnTo>
                <a:lnTo>
                  <a:pt x="469" y="0"/>
                </a:lnTo>
                <a:lnTo>
                  <a:pt x="0" y="325"/>
                </a:lnTo>
                <a:moveTo>
                  <a:pt x="0" y="325"/>
                </a:moveTo>
                <a:lnTo>
                  <a:pt x="0" y="32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3" name="Freeform 93"/>
          <p:cNvSpPr>
            <a:spLocks noEditPoints="1"/>
          </p:cNvSpPr>
          <p:nvPr/>
        </p:nvSpPr>
        <p:spPr bwMode="auto">
          <a:xfrm>
            <a:off x="1939320" y="5766600"/>
            <a:ext cx="487854" cy="217170"/>
          </a:xfrm>
          <a:custGeom>
            <a:avLst/>
            <a:gdLst>
              <a:gd name="T0" fmla="*/ 0 w 575"/>
              <a:gd name="T1" fmla="*/ 0 h 256"/>
              <a:gd name="T2" fmla="*/ 268 w 575"/>
              <a:gd name="T3" fmla="*/ 246 h 256"/>
              <a:gd name="T4" fmla="*/ 307 w 575"/>
              <a:gd name="T5" fmla="*/ 246 h 256"/>
              <a:gd name="T6" fmla="*/ 575 w 575"/>
              <a:gd name="T7" fmla="*/ 0 h 256"/>
              <a:gd name="T8" fmla="*/ 0 w 575"/>
              <a:gd name="T9" fmla="*/ 0 h 256"/>
              <a:gd name="T10" fmla="*/ 0 w 575"/>
              <a:gd name="T11" fmla="*/ 0 h 256"/>
              <a:gd name="T12" fmla="*/ 0 w 575"/>
              <a:gd name="T13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5" h="256">
                <a:moveTo>
                  <a:pt x="0" y="0"/>
                </a:moveTo>
                <a:cubicBezTo>
                  <a:pt x="268" y="246"/>
                  <a:pt x="268" y="246"/>
                  <a:pt x="268" y="246"/>
                </a:cubicBezTo>
                <a:cubicBezTo>
                  <a:pt x="279" y="256"/>
                  <a:pt x="296" y="256"/>
                  <a:pt x="307" y="246"/>
                </a:cubicBezTo>
                <a:cubicBezTo>
                  <a:pt x="575" y="0"/>
                  <a:pt x="575" y="0"/>
                  <a:pt x="575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5" name="Freeform 94"/>
          <p:cNvSpPr>
            <a:spLocks noEditPoints="1"/>
          </p:cNvSpPr>
          <p:nvPr/>
        </p:nvSpPr>
        <p:spPr bwMode="auto">
          <a:xfrm>
            <a:off x="10415299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1"/>
                  <a:pt x="362" y="0"/>
                  <a:pt x="808" y="0"/>
                </a:cubicBezTo>
                <a:cubicBezTo>
                  <a:pt x="1255" y="0"/>
                  <a:pt x="1616" y="361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6" name="Freeform 95"/>
          <p:cNvSpPr>
            <a:spLocks noEditPoints="1"/>
          </p:cNvSpPr>
          <p:nvPr/>
        </p:nvSpPr>
        <p:spPr bwMode="auto">
          <a:xfrm>
            <a:off x="10758329" y="5328717"/>
            <a:ext cx="654356" cy="784292"/>
          </a:xfrm>
          <a:custGeom>
            <a:avLst/>
            <a:gdLst>
              <a:gd name="T0" fmla="*/ 725 w 771"/>
              <a:gd name="T1" fmla="*/ 0 h 924"/>
              <a:gd name="T2" fmla="*/ 45 w 771"/>
              <a:gd name="T3" fmla="*/ 0 h 924"/>
              <a:gd name="T4" fmla="*/ 0 w 771"/>
              <a:gd name="T5" fmla="*/ 46 h 924"/>
              <a:gd name="T6" fmla="*/ 0 w 771"/>
              <a:gd name="T7" fmla="*/ 878 h 924"/>
              <a:gd name="T8" fmla="*/ 45 w 771"/>
              <a:gd name="T9" fmla="*/ 924 h 924"/>
              <a:gd name="T10" fmla="*/ 725 w 771"/>
              <a:gd name="T11" fmla="*/ 924 h 924"/>
              <a:gd name="T12" fmla="*/ 771 w 771"/>
              <a:gd name="T13" fmla="*/ 878 h 924"/>
              <a:gd name="T14" fmla="*/ 771 w 771"/>
              <a:gd name="T15" fmla="*/ 46 h 924"/>
              <a:gd name="T16" fmla="*/ 725 w 771"/>
              <a:gd name="T17" fmla="*/ 0 h 924"/>
              <a:gd name="T18" fmla="*/ 725 w 771"/>
              <a:gd name="T19" fmla="*/ 0 h 924"/>
              <a:gd name="T20" fmla="*/ 725 w 771"/>
              <a:gd name="T21" fmla="*/ 0 h 9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71" h="924">
                <a:moveTo>
                  <a:pt x="725" y="0"/>
                </a:move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6"/>
                </a:cubicBezTo>
                <a:cubicBezTo>
                  <a:pt x="0" y="878"/>
                  <a:pt x="0" y="878"/>
                  <a:pt x="0" y="878"/>
                </a:cubicBezTo>
                <a:cubicBezTo>
                  <a:pt x="0" y="904"/>
                  <a:pt x="20" y="924"/>
                  <a:pt x="45" y="924"/>
                </a:cubicBezTo>
                <a:cubicBezTo>
                  <a:pt x="725" y="924"/>
                  <a:pt x="725" y="924"/>
                  <a:pt x="725" y="924"/>
                </a:cubicBezTo>
                <a:cubicBezTo>
                  <a:pt x="750" y="924"/>
                  <a:pt x="771" y="904"/>
                  <a:pt x="771" y="878"/>
                </a:cubicBezTo>
                <a:cubicBezTo>
                  <a:pt x="771" y="46"/>
                  <a:pt x="771" y="46"/>
                  <a:pt x="771" y="46"/>
                </a:cubicBezTo>
                <a:cubicBezTo>
                  <a:pt x="771" y="20"/>
                  <a:pt x="750" y="0"/>
                  <a:pt x="725" y="0"/>
                </a:cubicBezTo>
                <a:close/>
                <a:moveTo>
                  <a:pt x="725" y="0"/>
                </a:move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7" name="Rectangle 96"/>
          <p:cNvSpPr>
            <a:spLocks noChangeArrowheads="1"/>
          </p:cNvSpPr>
          <p:nvPr/>
        </p:nvSpPr>
        <p:spPr bwMode="auto">
          <a:xfrm>
            <a:off x="10829534" y="5399404"/>
            <a:ext cx="510906" cy="150206"/>
          </a:xfrm>
          <a:prstGeom prst="rect">
            <a:avLst/>
          </a:pr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8" name="Freeform 97"/>
          <p:cNvSpPr>
            <a:spLocks noEditPoints="1"/>
          </p:cNvSpPr>
          <p:nvPr/>
        </p:nvSpPr>
        <p:spPr bwMode="auto">
          <a:xfrm>
            <a:off x="10829533" y="5632767"/>
            <a:ext cx="95112" cy="88356"/>
          </a:xfrm>
          <a:custGeom>
            <a:avLst/>
            <a:gdLst>
              <a:gd name="T0" fmla="*/ 100 w 112"/>
              <a:gd name="T1" fmla="*/ 0 h 104"/>
              <a:gd name="T2" fmla="*/ 12 w 112"/>
              <a:gd name="T3" fmla="*/ 0 h 104"/>
              <a:gd name="T4" fmla="*/ 0 w 112"/>
              <a:gd name="T5" fmla="*/ 12 h 104"/>
              <a:gd name="T6" fmla="*/ 0 w 112"/>
              <a:gd name="T7" fmla="*/ 92 h 104"/>
              <a:gd name="T8" fmla="*/ 12 w 112"/>
              <a:gd name="T9" fmla="*/ 104 h 104"/>
              <a:gd name="T10" fmla="*/ 100 w 112"/>
              <a:gd name="T11" fmla="*/ 104 h 104"/>
              <a:gd name="T12" fmla="*/ 112 w 112"/>
              <a:gd name="T13" fmla="*/ 92 h 104"/>
              <a:gd name="T14" fmla="*/ 112 w 112"/>
              <a:gd name="T15" fmla="*/ 12 h 104"/>
              <a:gd name="T16" fmla="*/ 100 w 112"/>
              <a:gd name="T17" fmla="*/ 0 h 104"/>
              <a:gd name="T18" fmla="*/ 100 w 112"/>
              <a:gd name="T19" fmla="*/ 0 h 104"/>
              <a:gd name="T20" fmla="*/ 100 w 112"/>
              <a:gd name="T21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" h="104">
                <a:moveTo>
                  <a:pt x="100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8"/>
                  <a:pt x="5" y="104"/>
                  <a:pt x="12" y="104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7" y="104"/>
                  <a:pt x="112" y="98"/>
                  <a:pt x="112" y="9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6"/>
                  <a:pt x="107" y="0"/>
                  <a:pt x="100" y="0"/>
                </a:cubicBezTo>
                <a:close/>
                <a:moveTo>
                  <a:pt x="100" y="0"/>
                </a:moveTo>
                <a:cubicBezTo>
                  <a:pt x="100" y="0"/>
                  <a:pt x="100" y="0"/>
                  <a:pt x="10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9" name="Freeform 98"/>
          <p:cNvSpPr>
            <a:spLocks noEditPoints="1"/>
          </p:cNvSpPr>
          <p:nvPr/>
        </p:nvSpPr>
        <p:spPr bwMode="auto">
          <a:xfrm>
            <a:off x="11043667" y="5632767"/>
            <a:ext cx="95112" cy="88356"/>
          </a:xfrm>
          <a:custGeom>
            <a:avLst/>
            <a:gdLst>
              <a:gd name="T0" fmla="*/ 100 w 112"/>
              <a:gd name="T1" fmla="*/ 0 h 104"/>
              <a:gd name="T2" fmla="*/ 12 w 112"/>
              <a:gd name="T3" fmla="*/ 0 h 104"/>
              <a:gd name="T4" fmla="*/ 0 w 112"/>
              <a:gd name="T5" fmla="*/ 12 h 104"/>
              <a:gd name="T6" fmla="*/ 0 w 112"/>
              <a:gd name="T7" fmla="*/ 92 h 104"/>
              <a:gd name="T8" fmla="*/ 12 w 112"/>
              <a:gd name="T9" fmla="*/ 104 h 104"/>
              <a:gd name="T10" fmla="*/ 100 w 112"/>
              <a:gd name="T11" fmla="*/ 104 h 104"/>
              <a:gd name="T12" fmla="*/ 112 w 112"/>
              <a:gd name="T13" fmla="*/ 92 h 104"/>
              <a:gd name="T14" fmla="*/ 112 w 112"/>
              <a:gd name="T15" fmla="*/ 12 h 104"/>
              <a:gd name="T16" fmla="*/ 100 w 112"/>
              <a:gd name="T17" fmla="*/ 0 h 104"/>
              <a:gd name="T18" fmla="*/ 100 w 112"/>
              <a:gd name="T19" fmla="*/ 0 h 104"/>
              <a:gd name="T20" fmla="*/ 100 w 112"/>
              <a:gd name="T21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" h="104">
                <a:moveTo>
                  <a:pt x="100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6"/>
                  <a:pt x="0" y="12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8"/>
                  <a:pt x="6" y="104"/>
                  <a:pt x="12" y="104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7" y="104"/>
                  <a:pt x="112" y="98"/>
                  <a:pt x="112" y="9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6"/>
                  <a:pt x="107" y="0"/>
                  <a:pt x="100" y="0"/>
                </a:cubicBezTo>
                <a:close/>
                <a:moveTo>
                  <a:pt x="100" y="0"/>
                </a:moveTo>
                <a:cubicBezTo>
                  <a:pt x="100" y="0"/>
                  <a:pt x="100" y="0"/>
                  <a:pt x="10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0" name="Freeform 99"/>
          <p:cNvSpPr>
            <a:spLocks noEditPoints="1"/>
          </p:cNvSpPr>
          <p:nvPr/>
        </p:nvSpPr>
        <p:spPr bwMode="auto">
          <a:xfrm>
            <a:off x="11245327" y="5632767"/>
            <a:ext cx="95112" cy="88356"/>
          </a:xfrm>
          <a:custGeom>
            <a:avLst/>
            <a:gdLst>
              <a:gd name="T0" fmla="*/ 100 w 112"/>
              <a:gd name="T1" fmla="*/ 0 h 104"/>
              <a:gd name="T2" fmla="*/ 12 w 112"/>
              <a:gd name="T3" fmla="*/ 0 h 104"/>
              <a:gd name="T4" fmla="*/ 0 w 112"/>
              <a:gd name="T5" fmla="*/ 12 h 104"/>
              <a:gd name="T6" fmla="*/ 0 w 112"/>
              <a:gd name="T7" fmla="*/ 92 h 104"/>
              <a:gd name="T8" fmla="*/ 12 w 112"/>
              <a:gd name="T9" fmla="*/ 104 h 104"/>
              <a:gd name="T10" fmla="*/ 100 w 112"/>
              <a:gd name="T11" fmla="*/ 104 h 104"/>
              <a:gd name="T12" fmla="*/ 112 w 112"/>
              <a:gd name="T13" fmla="*/ 92 h 104"/>
              <a:gd name="T14" fmla="*/ 112 w 112"/>
              <a:gd name="T15" fmla="*/ 12 h 104"/>
              <a:gd name="T16" fmla="*/ 100 w 112"/>
              <a:gd name="T17" fmla="*/ 0 h 104"/>
              <a:gd name="T18" fmla="*/ 100 w 112"/>
              <a:gd name="T19" fmla="*/ 0 h 104"/>
              <a:gd name="T20" fmla="*/ 100 w 112"/>
              <a:gd name="T21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" h="104">
                <a:moveTo>
                  <a:pt x="100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98"/>
                  <a:pt x="5" y="104"/>
                  <a:pt x="12" y="104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7" y="104"/>
                  <a:pt x="112" y="98"/>
                  <a:pt x="112" y="92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6"/>
                  <a:pt x="107" y="0"/>
                  <a:pt x="100" y="0"/>
                </a:cubicBezTo>
                <a:close/>
                <a:moveTo>
                  <a:pt x="100" y="0"/>
                </a:moveTo>
                <a:cubicBezTo>
                  <a:pt x="100" y="0"/>
                  <a:pt x="100" y="0"/>
                  <a:pt x="10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1" name="Freeform 100"/>
          <p:cNvSpPr>
            <a:spLocks noEditPoints="1"/>
          </p:cNvSpPr>
          <p:nvPr/>
        </p:nvSpPr>
        <p:spPr bwMode="auto">
          <a:xfrm>
            <a:off x="10829533" y="5784011"/>
            <a:ext cx="95112" cy="87836"/>
          </a:xfrm>
          <a:custGeom>
            <a:avLst/>
            <a:gdLst>
              <a:gd name="T0" fmla="*/ 100 w 112"/>
              <a:gd name="T1" fmla="*/ 0 h 104"/>
              <a:gd name="T2" fmla="*/ 12 w 112"/>
              <a:gd name="T3" fmla="*/ 0 h 104"/>
              <a:gd name="T4" fmla="*/ 0 w 112"/>
              <a:gd name="T5" fmla="*/ 12 h 104"/>
              <a:gd name="T6" fmla="*/ 0 w 112"/>
              <a:gd name="T7" fmla="*/ 91 h 104"/>
              <a:gd name="T8" fmla="*/ 12 w 112"/>
              <a:gd name="T9" fmla="*/ 104 h 104"/>
              <a:gd name="T10" fmla="*/ 100 w 112"/>
              <a:gd name="T11" fmla="*/ 104 h 104"/>
              <a:gd name="T12" fmla="*/ 112 w 112"/>
              <a:gd name="T13" fmla="*/ 91 h 104"/>
              <a:gd name="T14" fmla="*/ 112 w 112"/>
              <a:gd name="T15" fmla="*/ 12 h 104"/>
              <a:gd name="T16" fmla="*/ 100 w 112"/>
              <a:gd name="T17" fmla="*/ 0 h 104"/>
              <a:gd name="T18" fmla="*/ 100 w 112"/>
              <a:gd name="T19" fmla="*/ 0 h 104"/>
              <a:gd name="T20" fmla="*/ 100 w 112"/>
              <a:gd name="T21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" h="104">
                <a:moveTo>
                  <a:pt x="100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8"/>
                  <a:pt x="5" y="104"/>
                  <a:pt x="12" y="104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7" y="104"/>
                  <a:pt x="112" y="98"/>
                  <a:pt x="112" y="9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6"/>
                  <a:pt x="107" y="0"/>
                  <a:pt x="100" y="0"/>
                </a:cubicBezTo>
                <a:close/>
                <a:moveTo>
                  <a:pt x="100" y="0"/>
                </a:moveTo>
                <a:cubicBezTo>
                  <a:pt x="100" y="0"/>
                  <a:pt x="100" y="0"/>
                  <a:pt x="10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2" name="Freeform 101"/>
          <p:cNvSpPr>
            <a:spLocks noEditPoints="1"/>
          </p:cNvSpPr>
          <p:nvPr/>
        </p:nvSpPr>
        <p:spPr bwMode="auto">
          <a:xfrm>
            <a:off x="11043667" y="5784011"/>
            <a:ext cx="95112" cy="87836"/>
          </a:xfrm>
          <a:custGeom>
            <a:avLst/>
            <a:gdLst>
              <a:gd name="T0" fmla="*/ 100 w 112"/>
              <a:gd name="T1" fmla="*/ 0 h 104"/>
              <a:gd name="T2" fmla="*/ 12 w 112"/>
              <a:gd name="T3" fmla="*/ 0 h 104"/>
              <a:gd name="T4" fmla="*/ 0 w 112"/>
              <a:gd name="T5" fmla="*/ 12 h 104"/>
              <a:gd name="T6" fmla="*/ 0 w 112"/>
              <a:gd name="T7" fmla="*/ 91 h 104"/>
              <a:gd name="T8" fmla="*/ 12 w 112"/>
              <a:gd name="T9" fmla="*/ 104 h 104"/>
              <a:gd name="T10" fmla="*/ 100 w 112"/>
              <a:gd name="T11" fmla="*/ 104 h 104"/>
              <a:gd name="T12" fmla="*/ 112 w 112"/>
              <a:gd name="T13" fmla="*/ 91 h 104"/>
              <a:gd name="T14" fmla="*/ 112 w 112"/>
              <a:gd name="T15" fmla="*/ 12 h 104"/>
              <a:gd name="T16" fmla="*/ 100 w 112"/>
              <a:gd name="T17" fmla="*/ 0 h 104"/>
              <a:gd name="T18" fmla="*/ 100 w 112"/>
              <a:gd name="T19" fmla="*/ 0 h 104"/>
              <a:gd name="T20" fmla="*/ 100 w 112"/>
              <a:gd name="T21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" h="104">
                <a:moveTo>
                  <a:pt x="100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6"/>
                  <a:pt x="0" y="12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8"/>
                  <a:pt x="6" y="104"/>
                  <a:pt x="12" y="104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7" y="104"/>
                  <a:pt x="112" y="98"/>
                  <a:pt x="112" y="9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6"/>
                  <a:pt x="107" y="0"/>
                  <a:pt x="100" y="0"/>
                </a:cubicBezTo>
                <a:close/>
                <a:moveTo>
                  <a:pt x="100" y="0"/>
                </a:moveTo>
                <a:cubicBezTo>
                  <a:pt x="100" y="0"/>
                  <a:pt x="100" y="0"/>
                  <a:pt x="10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3" name="Freeform 102"/>
          <p:cNvSpPr>
            <a:spLocks noEditPoints="1"/>
          </p:cNvSpPr>
          <p:nvPr/>
        </p:nvSpPr>
        <p:spPr bwMode="auto">
          <a:xfrm>
            <a:off x="11245327" y="5784011"/>
            <a:ext cx="95112" cy="87836"/>
          </a:xfrm>
          <a:custGeom>
            <a:avLst/>
            <a:gdLst>
              <a:gd name="T0" fmla="*/ 100 w 112"/>
              <a:gd name="T1" fmla="*/ 0 h 104"/>
              <a:gd name="T2" fmla="*/ 12 w 112"/>
              <a:gd name="T3" fmla="*/ 0 h 104"/>
              <a:gd name="T4" fmla="*/ 0 w 112"/>
              <a:gd name="T5" fmla="*/ 12 h 104"/>
              <a:gd name="T6" fmla="*/ 0 w 112"/>
              <a:gd name="T7" fmla="*/ 91 h 104"/>
              <a:gd name="T8" fmla="*/ 12 w 112"/>
              <a:gd name="T9" fmla="*/ 104 h 104"/>
              <a:gd name="T10" fmla="*/ 100 w 112"/>
              <a:gd name="T11" fmla="*/ 104 h 104"/>
              <a:gd name="T12" fmla="*/ 112 w 112"/>
              <a:gd name="T13" fmla="*/ 91 h 104"/>
              <a:gd name="T14" fmla="*/ 112 w 112"/>
              <a:gd name="T15" fmla="*/ 12 h 104"/>
              <a:gd name="T16" fmla="*/ 100 w 112"/>
              <a:gd name="T17" fmla="*/ 0 h 104"/>
              <a:gd name="T18" fmla="*/ 100 w 112"/>
              <a:gd name="T19" fmla="*/ 0 h 104"/>
              <a:gd name="T20" fmla="*/ 100 w 112"/>
              <a:gd name="T21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" h="104">
                <a:moveTo>
                  <a:pt x="100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8"/>
                  <a:pt x="5" y="104"/>
                  <a:pt x="12" y="104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7" y="104"/>
                  <a:pt x="112" y="98"/>
                  <a:pt x="112" y="9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6"/>
                  <a:pt x="107" y="0"/>
                  <a:pt x="100" y="0"/>
                </a:cubicBezTo>
                <a:close/>
                <a:moveTo>
                  <a:pt x="100" y="0"/>
                </a:moveTo>
                <a:cubicBezTo>
                  <a:pt x="100" y="0"/>
                  <a:pt x="100" y="0"/>
                  <a:pt x="10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4" name="Freeform 103"/>
          <p:cNvSpPr>
            <a:spLocks noEditPoints="1"/>
          </p:cNvSpPr>
          <p:nvPr/>
        </p:nvSpPr>
        <p:spPr bwMode="auto">
          <a:xfrm>
            <a:off x="10829533" y="5934737"/>
            <a:ext cx="95112" cy="88356"/>
          </a:xfrm>
          <a:custGeom>
            <a:avLst/>
            <a:gdLst>
              <a:gd name="T0" fmla="*/ 100 w 112"/>
              <a:gd name="T1" fmla="*/ 0 h 104"/>
              <a:gd name="T2" fmla="*/ 12 w 112"/>
              <a:gd name="T3" fmla="*/ 0 h 104"/>
              <a:gd name="T4" fmla="*/ 0 w 112"/>
              <a:gd name="T5" fmla="*/ 12 h 104"/>
              <a:gd name="T6" fmla="*/ 0 w 112"/>
              <a:gd name="T7" fmla="*/ 91 h 104"/>
              <a:gd name="T8" fmla="*/ 12 w 112"/>
              <a:gd name="T9" fmla="*/ 104 h 104"/>
              <a:gd name="T10" fmla="*/ 100 w 112"/>
              <a:gd name="T11" fmla="*/ 104 h 104"/>
              <a:gd name="T12" fmla="*/ 112 w 112"/>
              <a:gd name="T13" fmla="*/ 91 h 104"/>
              <a:gd name="T14" fmla="*/ 112 w 112"/>
              <a:gd name="T15" fmla="*/ 12 h 104"/>
              <a:gd name="T16" fmla="*/ 100 w 112"/>
              <a:gd name="T17" fmla="*/ 0 h 104"/>
              <a:gd name="T18" fmla="*/ 100 w 112"/>
              <a:gd name="T19" fmla="*/ 0 h 104"/>
              <a:gd name="T20" fmla="*/ 100 w 112"/>
              <a:gd name="T21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" h="104">
                <a:moveTo>
                  <a:pt x="100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8"/>
                  <a:pt x="5" y="104"/>
                  <a:pt x="12" y="104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7" y="104"/>
                  <a:pt x="112" y="98"/>
                  <a:pt x="112" y="9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6"/>
                  <a:pt x="107" y="0"/>
                  <a:pt x="100" y="0"/>
                </a:cubicBezTo>
                <a:close/>
                <a:moveTo>
                  <a:pt x="100" y="0"/>
                </a:moveTo>
                <a:cubicBezTo>
                  <a:pt x="100" y="0"/>
                  <a:pt x="100" y="0"/>
                  <a:pt x="10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5" name="Freeform 104"/>
          <p:cNvSpPr>
            <a:spLocks noEditPoints="1"/>
          </p:cNvSpPr>
          <p:nvPr/>
        </p:nvSpPr>
        <p:spPr bwMode="auto">
          <a:xfrm>
            <a:off x="11043667" y="5934737"/>
            <a:ext cx="95112" cy="88356"/>
          </a:xfrm>
          <a:custGeom>
            <a:avLst/>
            <a:gdLst>
              <a:gd name="T0" fmla="*/ 100 w 112"/>
              <a:gd name="T1" fmla="*/ 0 h 104"/>
              <a:gd name="T2" fmla="*/ 12 w 112"/>
              <a:gd name="T3" fmla="*/ 0 h 104"/>
              <a:gd name="T4" fmla="*/ 0 w 112"/>
              <a:gd name="T5" fmla="*/ 12 h 104"/>
              <a:gd name="T6" fmla="*/ 0 w 112"/>
              <a:gd name="T7" fmla="*/ 91 h 104"/>
              <a:gd name="T8" fmla="*/ 12 w 112"/>
              <a:gd name="T9" fmla="*/ 104 h 104"/>
              <a:gd name="T10" fmla="*/ 100 w 112"/>
              <a:gd name="T11" fmla="*/ 104 h 104"/>
              <a:gd name="T12" fmla="*/ 112 w 112"/>
              <a:gd name="T13" fmla="*/ 91 h 104"/>
              <a:gd name="T14" fmla="*/ 112 w 112"/>
              <a:gd name="T15" fmla="*/ 12 h 104"/>
              <a:gd name="T16" fmla="*/ 100 w 112"/>
              <a:gd name="T17" fmla="*/ 0 h 104"/>
              <a:gd name="T18" fmla="*/ 100 w 112"/>
              <a:gd name="T19" fmla="*/ 0 h 104"/>
              <a:gd name="T20" fmla="*/ 100 w 112"/>
              <a:gd name="T21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" h="104">
                <a:moveTo>
                  <a:pt x="100" y="0"/>
                </a:moveTo>
                <a:cubicBezTo>
                  <a:pt x="12" y="0"/>
                  <a:pt x="12" y="0"/>
                  <a:pt x="12" y="0"/>
                </a:cubicBezTo>
                <a:cubicBezTo>
                  <a:pt x="6" y="0"/>
                  <a:pt x="0" y="6"/>
                  <a:pt x="0" y="12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8"/>
                  <a:pt x="6" y="104"/>
                  <a:pt x="12" y="104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7" y="104"/>
                  <a:pt x="112" y="98"/>
                  <a:pt x="112" y="9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6"/>
                  <a:pt x="107" y="0"/>
                  <a:pt x="100" y="0"/>
                </a:cubicBezTo>
                <a:close/>
                <a:moveTo>
                  <a:pt x="100" y="0"/>
                </a:moveTo>
                <a:cubicBezTo>
                  <a:pt x="100" y="0"/>
                  <a:pt x="100" y="0"/>
                  <a:pt x="10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6" name="Freeform 105"/>
          <p:cNvSpPr>
            <a:spLocks noEditPoints="1"/>
          </p:cNvSpPr>
          <p:nvPr/>
        </p:nvSpPr>
        <p:spPr bwMode="auto">
          <a:xfrm>
            <a:off x="11245327" y="5934737"/>
            <a:ext cx="95112" cy="88356"/>
          </a:xfrm>
          <a:custGeom>
            <a:avLst/>
            <a:gdLst>
              <a:gd name="T0" fmla="*/ 100 w 112"/>
              <a:gd name="T1" fmla="*/ 0 h 104"/>
              <a:gd name="T2" fmla="*/ 12 w 112"/>
              <a:gd name="T3" fmla="*/ 0 h 104"/>
              <a:gd name="T4" fmla="*/ 0 w 112"/>
              <a:gd name="T5" fmla="*/ 12 h 104"/>
              <a:gd name="T6" fmla="*/ 0 w 112"/>
              <a:gd name="T7" fmla="*/ 91 h 104"/>
              <a:gd name="T8" fmla="*/ 12 w 112"/>
              <a:gd name="T9" fmla="*/ 104 h 104"/>
              <a:gd name="T10" fmla="*/ 100 w 112"/>
              <a:gd name="T11" fmla="*/ 104 h 104"/>
              <a:gd name="T12" fmla="*/ 112 w 112"/>
              <a:gd name="T13" fmla="*/ 91 h 104"/>
              <a:gd name="T14" fmla="*/ 112 w 112"/>
              <a:gd name="T15" fmla="*/ 12 h 104"/>
              <a:gd name="T16" fmla="*/ 100 w 112"/>
              <a:gd name="T17" fmla="*/ 0 h 104"/>
              <a:gd name="T18" fmla="*/ 100 w 112"/>
              <a:gd name="T19" fmla="*/ 0 h 104"/>
              <a:gd name="T20" fmla="*/ 100 w 112"/>
              <a:gd name="T21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2" h="104">
                <a:moveTo>
                  <a:pt x="100" y="0"/>
                </a:move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6"/>
                  <a:pt x="0" y="12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8"/>
                  <a:pt x="5" y="104"/>
                  <a:pt x="12" y="104"/>
                </a:cubicBezTo>
                <a:cubicBezTo>
                  <a:pt x="100" y="104"/>
                  <a:pt x="100" y="104"/>
                  <a:pt x="100" y="104"/>
                </a:cubicBezTo>
                <a:cubicBezTo>
                  <a:pt x="107" y="104"/>
                  <a:pt x="112" y="98"/>
                  <a:pt x="112" y="91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6"/>
                  <a:pt x="107" y="0"/>
                  <a:pt x="100" y="0"/>
                </a:cubicBezTo>
                <a:close/>
                <a:moveTo>
                  <a:pt x="100" y="0"/>
                </a:moveTo>
                <a:cubicBezTo>
                  <a:pt x="100" y="0"/>
                  <a:pt x="100" y="0"/>
                  <a:pt x="10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7" name="Freeform 106"/>
          <p:cNvSpPr>
            <a:spLocks noEditPoints="1"/>
          </p:cNvSpPr>
          <p:nvPr/>
        </p:nvSpPr>
        <p:spPr bwMode="auto">
          <a:xfrm>
            <a:off x="11028076" y="6149392"/>
            <a:ext cx="132534" cy="132534"/>
          </a:xfrm>
          <a:custGeom>
            <a:avLst/>
            <a:gdLst>
              <a:gd name="T0" fmla="*/ 0 w 156"/>
              <a:gd name="T1" fmla="*/ 155 h 156"/>
              <a:gd name="T2" fmla="*/ 1 w 156"/>
              <a:gd name="T3" fmla="*/ 155 h 156"/>
              <a:gd name="T4" fmla="*/ 1 w 156"/>
              <a:gd name="T5" fmla="*/ 156 h 156"/>
              <a:gd name="T6" fmla="*/ 108 w 156"/>
              <a:gd name="T7" fmla="*/ 134 h 156"/>
              <a:gd name="T8" fmla="*/ 142 w 156"/>
              <a:gd name="T9" fmla="*/ 62 h 156"/>
              <a:gd name="T10" fmla="*/ 156 w 156"/>
              <a:gd name="T11" fmla="*/ 49 h 156"/>
              <a:gd name="T12" fmla="*/ 132 w 156"/>
              <a:gd name="T13" fmla="*/ 24 h 156"/>
              <a:gd name="T14" fmla="*/ 107 w 156"/>
              <a:gd name="T15" fmla="*/ 0 h 156"/>
              <a:gd name="T16" fmla="*/ 94 w 156"/>
              <a:gd name="T17" fmla="*/ 14 h 156"/>
              <a:gd name="T18" fmla="*/ 22 w 156"/>
              <a:gd name="T19" fmla="*/ 48 h 156"/>
              <a:gd name="T20" fmla="*/ 0 w 156"/>
              <a:gd name="T21" fmla="*/ 155 h 156"/>
              <a:gd name="T22" fmla="*/ 0 w 156"/>
              <a:gd name="T23" fmla="*/ 155 h 156"/>
              <a:gd name="T24" fmla="*/ 0 w 156"/>
              <a:gd name="T25" fmla="*/ 155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56" h="156">
                <a:moveTo>
                  <a:pt x="0" y="155"/>
                </a:moveTo>
                <a:cubicBezTo>
                  <a:pt x="1" y="155"/>
                  <a:pt x="1" y="155"/>
                  <a:pt x="1" y="155"/>
                </a:cubicBezTo>
                <a:cubicBezTo>
                  <a:pt x="1" y="156"/>
                  <a:pt x="1" y="156"/>
                  <a:pt x="1" y="156"/>
                </a:cubicBezTo>
                <a:cubicBezTo>
                  <a:pt x="54" y="126"/>
                  <a:pt x="108" y="134"/>
                  <a:pt x="108" y="134"/>
                </a:cubicBezTo>
                <a:cubicBezTo>
                  <a:pt x="111" y="107"/>
                  <a:pt x="123" y="82"/>
                  <a:pt x="142" y="62"/>
                </a:cubicBezTo>
                <a:cubicBezTo>
                  <a:pt x="156" y="49"/>
                  <a:pt x="156" y="49"/>
                  <a:pt x="156" y="49"/>
                </a:cubicBezTo>
                <a:cubicBezTo>
                  <a:pt x="132" y="24"/>
                  <a:pt x="132" y="24"/>
                  <a:pt x="132" y="24"/>
                </a:cubicBezTo>
                <a:cubicBezTo>
                  <a:pt x="107" y="0"/>
                  <a:pt x="107" y="0"/>
                  <a:pt x="107" y="0"/>
                </a:cubicBezTo>
                <a:cubicBezTo>
                  <a:pt x="94" y="14"/>
                  <a:pt x="94" y="14"/>
                  <a:pt x="94" y="14"/>
                </a:cubicBezTo>
                <a:cubicBezTo>
                  <a:pt x="74" y="33"/>
                  <a:pt x="49" y="45"/>
                  <a:pt x="22" y="48"/>
                </a:cubicBezTo>
                <a:cubicBezTo>
                  <a:pt x="22" y="48"/>
                  <a:pt x="29" y="102"/>
                  <a:pt x="0" y="155"/>
                </a:cubicBezTo>
                <a:close/>
                <a:moveTo>
                  <a:pt x="0" y="155"/>
                </a:moveTo>
                <a:cubicBezTo>
                  <a:pt x="0" y="155"/>
                  <a:pt x="0" y="155"/>
                  <a:pt x="0" y="155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8" name="Freeform 107"/>
          <p:cNvSpPr>
            <a:spLocks noEditPoints="1"/>
          </p:cNvSpPr>
          <p:nvPr/>
        </p:nvSpPr>
        <p:spPr bwMode="auto">
          <a:xfrm>
            <a:off x="11023918" y="6274130"/>
            <a:ext cx="11954" cy="11954"/>
          </a:xfrm>
          <a:custGeom>
            <a:avLst/>
            <a:gdLst>
              <a:gd name="T0" fmla="*/ 14 w 14"/>
              <a:gd name="T1" fmla="*/ 7 h 14"/>
              <a:gd name="T2" fmla="*/ 7 w 14"/>
              <a:gd name="T3" fmla="*/ 14 h 14"/>
              <a:gd name="T4" fmla="*/ 0 w 14"/>
              <a:gd name="T5" fmla="*/ 7 h 14"/>
              <a:gd name="T6" fmla="*/ 7 w 14"/>
              <a:gd name="T7" fmla="*/ 0 h 14"/>
              <a:gd name="T8" fmla="*/ 14 w 14"/>
              <a:gd name="T9" fmla="*/ 7 h 14"/>
              <a:gd name="T10" fmla="*/ 14 w 14"/>
              <a:gd name="T11" fmla="*/ 7 h 14"/>
              <a:gd name="T12" fmla="*/ 14 w 14"/>
              <a:gd name="T13" fmla="*/ 7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" h="14">
                <a:moveTo>
                  <a:pt x="14" y="7"/>
                </a:moveTo>
                <a:cubicBezTo>
                  <a:pt x="14" y="11"/>
                  <a:pt x="11" y="14"/>
                  <a:pt x="7" y="14"/>
                </a:cubicBezTo>
                <a:cubicBezTo>
                  <a:pt x="3" y="14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11" y="0"/>
                  <a:pt x="14" y="3"/>
                  <a:pt x="14" y="7"/>
                </a:cubicBezTo>
                <a:close/>
                <a:moveTo>
                  <a:pt x="14" y="7"/>
                </a:moveTo>
                <a:cubicBezTo>
                  <a:pt x="14" y="7"/>
                  <a:pt x="14" y="7"/>
                  <a:pt x="14" y="7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9" name="Freeform 108"/>
          <p:cNvSpPr>
            <a:spLocks noEditPoints="1"/>
          </p:cNvSpPr>
          <p:nvPr/>
        </p:nvSpPr>
        <p:spPr bwMode="auto">
          <a:xfrm>
            <a:off x="11031713" y="6223713"/>
            <a:ext cx="55092" cy="55092"/>
          </a:xfrm>
          <a:custGeom>
            <a:avLst/>
            <a:gdLst>
              <a:gd name="T0" fmla="*/ 101 w 106"/>
              <a:gd name="T1" fmla="*/ 0 h 106"/>
              <a:gd name="T2" fmla="*/ 106 w 106"/>
              <a:gd name="T3" fmla="*/ 4 h 106"/>
              <a:gd name="T4" fmla="*/ 5 w 106"/>
              <a:gd name="T5" fmla="*/ 106 h 106"/>
              <a:gd name="T6" fmla="*/ 0 w 106"/>
              <a:gd name="T7" fmla="*/ 101 h 106"/>
              <a:gd name="T8" fmla="*/ 101 w 106"/>
              <a:gd name="T9" fmla="*/ 0 h 106"/>
              <a:gd name="T10" fmla="*/ 101 w 106"/>
              <a:gd name="T11" fmla="*/ 0 h 106"/>
              <a:gd name="T12" fmla="*/ 101 w 106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6" h="106">
                <a:moveTo>
                  <a:pt x="101" y="0"/>
                </a:moveTo>
                <a:lnTo>
                  <a:pt x="106" y="4"/>
                </a:lnTo>
                <a:lnTo>
                  <a:pt x="5" y="106"/>
                </a:lnTo>
                <a:lnTo>
                  <a:pt x="0" y="101"/>
                </a:lnTo>
                <a:lnTo>
                  <a:pt x="101" y="0"/>
                </a:lnTo>
                <a:close/>
                <a:moveTo>
                  <a:pt x="101" y="0"/>
                </a:moveTo>
                <a:lnTo>
                  <a:pt x="101" y="0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0" name="Freeform 109"/>
          <p:cNvSpPr>
            <a:spLocks noEditPoints="1"/>
          </p:cNvSpPr>
          <p:nvPr/>
        </p:nvSpPr>
        <p:spPr bwMode="auto">
          <a:xfrm>
            <a:off x="11031713" y="6223713"/>
            <a:ext cx="55092" cy="55092"/>
          </a:xfrm>
          <a:custGeom>
            <a:avLst/>
            <a:gdLst>
              <a:gd name="T0" fmla="*/ 101 w 106"/>
              <a:gd name="T1" fmla="*/ 0 h 106"/>
              <a:gd name="T2" fmla="*/ 106 w 106"/>
              <a:gd name="T3" fmla="*/ 4 h 106"/>
              <a:gd name="T4" fmla="*/ 5 w 106"/>
              <a:gd name="T5" fmla="*/ 106 h 106"/>
              <a:gd name="T6" fmla="*/ 0 w 106"/>
              <a:gd name="T7" fmla="*/ 101 h 106"/>
              <a:gd name="T8" fmla="*/ 101 w 106"/>
              <a:gd name="T9" fmla="*/ 0 h 106"/>
              <a:gd name="T10" fmla="*/ 101 w 106"/>
              <a:gd name="T11" fmla="*/ 0 h 106"/>
              <a:gd name="T12" fmla="*/ 101 w 106"/>
              <a:gd name="T13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6" h="106">
                <a:moveTo>
                  <a:pt x="101" y="0"/>
                </a:moveTo>
                <a:lnTo>
                  <a:pt x="106" y="4"/>
                </a:lnTo>
                <a:lnTo>
                  <a:pt x="5" y="106"/>
                </a:lnTo>
                <a:lnTo>
                  <a:pt x="0" y="101"/>
                </a:lnTo>
                <a:lnTo>
                  <a:pt x="101" y="0"/>
                </a:lnTo>
                <a:moveTo>
                  <a:pt x="101" y="0"/>
                </a:moveTo>
                <a:lnTo>
                  <a:pt x="10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1" name="Freeform 110"/>
          <p:cNvSpPr>
            <a:spLocks noEditPoints="1"/>
          </p:cNvSpPr>
          <p:nvPr/>
        </p:nvSpPr>
        <p:spPr bwMode="auto">
          <a:xfrm>
            <a:off x="11075892" y="6214360"/>
            <a:ext cx="20270" cy="20270"/>
          </a:xfrm>
          <a:custGeom>
            <a:avLst/>
            <a:gdLst>
              <a:gd name="T0" fmla="*/ 24 w 24"/>
              <a:gd name="T1" fmla="*/ 12 h 24"/>
              <a:gd name="T2" fmla="*/ 12 w 24"/>
              <a:gd name="T3" fmla="*/ 24 h 24"/>
              <a:gd name="T4" fmla="*/ 0 w 24"/>
              <a:gd name="T5" fmla="*/ 12 h 24"/>
              <a:gd name="T6" fmla="*/ 12 w 24"/>
              <a:gd name="T7" fmla="*/ 0 h 24"/>
              <a:gd name="T8" fmla="*/ 24 w 24"/>
              <a:gd name="T9" fmla="*/ 12 h 24"/>
              <a:gd name="T10" fmla="*/ 24 w 24"/>
              <a:gd name="T11" fmla="*/ 12 h 24"/>
              <a:gd name="T12" fmla="*/ 24 w 24"/>
              <a:gd name="T13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" h="24">
                <a:moveTo>
                  <a:pt x="24" y="12"/>
                </a:moveTo>
                <a:cubicBezTo>
                  <a:pt x="24" y="19"/>
                  <a:pt x="18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" y="0"/>
                  <a:pt x="24" y="5"/>
                  <a:pt x="24" y="12"/>
                </a:cubicBezTo>
                <a:close/>
                <a:moveTo>
                  <a:pt x="24" y="12"/>
                </a:moveTo>
                <a:cubicBezTo>
                  <a:pt x="24" y="12"/>
                  <a:pt x="24" y="12"/>
                  <a:pt x="24" y="12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2" name="Freeform 111"/>
          <p:cNvSpPr>
            <a:spLocks noEditPoints="1"/>
          </p:cNvSpPr>
          <p:nvPr/>
        </p:nvSpPr>
        <p:spPr bwMode="auto">
          <a:xfrm>
            <a:off x="11101880" y="6107812"/>
            <a:ext cx="100310" cy="100310"/>
          </a:xfrm>
          <a:custGeom>
            <a:avLst/>
            <a:gdLst>
              <a:gd name="T0" fmla="*/ 146 w 193"/>
              <a:gd name="T1" fmla="*/ 193 h 193"/>
              <a:gd name="T2" fmla="*/ 0 w 193"/>
              <a:gd name="T3" fmla="*/ 48 h 193"/>
              <a:gd name="T4" fmla="*/ 48 w 193"/>
              <a:gd name="T5" fmla="*/ 0 h 193"/>
              <a:gd name="T6" fmla="*/ 193 w 193"/>
              <a:gd name="T7" fmla="*/ 146 h 193"/>
              <a:gd name="T8" fmla="*/ 146 w 193"/>
              <a:gd name="T9" fmla="*/ 193 h 193"/>
              <a:gd name="T10" fmla="*/ 146 w 193"/>
              <a:gd name="T11" fmla="*/ 193 h 193"/>
              <a:gd name="T12" fmla="*/ 146 w 193"/>
              <a:gd name="T13" fmla="*/ 193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3" h="193">
                <a:moveTo>
                  <a:pt x="146" y="193"/>
                </a:moveTo>
                <a:lnTo>
                  <a:pt x="0" y="48"/>
                </a:lnTo>
                <a:lnTo>
                  <a:pt x="48" y="0"/>
                </a:lnTo>
                <a:lnTo>
                  <a:pt x="193" y="146"/>
                </a:lnTo>
                <a:lnTo>
                  <a:pt x="146" y="193"/>
                </a:lnTo>
                <a:close/>
                <a:moveTo>
                  <a:pt x="146" y="193"/>
                </a:moveTo>
                <a:lnTo>
                  <a:pt x="146" y="193"/>
                </a:lnTo>
                <a:close/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3" name="Freeform 112"/>
          <p:cNvSpPr>
            <a:spLocks noEditPoints="1"/>
          </p:cNvSpPr>
          <p:nvPr/>
        </p:nvSpPr>
        <p:spPr bwMode="auto">
          <a:xfrm>
            <a:off x="11101880" y="6107812"/>
            <a:ext cx="100310" cy="100310"/>
          </a:xfrm>
          <a:custGeom>
            <a:avLst/>
            <a:gdLst>
              <a:gd name="T0" fmla="*/ 146 w 193"/>
              <a:gd name="T1" fmla="*/ 193 h 193"/>
              <a:gd name="T2" fmla="*/ 0 w 193"/>
              <a:gd name="T3" fmla="*/ 48 h 193"/>
              <a:gd name="T4" fmla="*/ 48 w 193"/>
              <a:gd name="T5" fmla="*/ 0 h 193"/>
              <a:gd name="T6" fmla="*/ 193 w 193"/>
              <a:gd name="T7" fmla="*/ 146 h 193"/>
              <a:gd name="T8" fmla="*/ 146 w 193"/>
              <a:gd name="T9" fmla="*/ 193 h 193"/>
              <a:gd name="T10" fmla="*/ 146 w 193"/>
              <a:gd name="T11" fmla="*/ 193 h 193"/>
              <a:gd name="T12" fmla="*/ 146 w 193"/>
              <a:gd name="T13" fmla="*/ 193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3" h="193">
                <a:moveTo>
                  <a:pt x="146" y="193"/>
                </a:moveTo>
                <a:lnTo>
                  <a:pt x="0" y="48"/>
                </a:lnTo>
                <a:lnTo>
                  <a:pt x="48" y="0"/>
                </a:lnTo>
                <a:lnTo>
                  <a:pt x="193" y="146"/>
                </a:lnTo>
                <a:lnTo>
                  <a:pt x="146" y="193"/>
                </a:lnTo>
                <a:moveTo>
                  <a:pt x="146" y="193"/>
                </a:moveTo>
                <a:lnTo>
                  <a:pt x="146" y="19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4" name="Freeform 113"/>
          <p:cNvSpPr>
            <a:spLocks noEditPoints="1"/>
          </p:cNvSpPr>
          <p:nvPr/>
        </p:nvSpPr>
        <p:spPr bwMode="auto">
          <a:xfrm>
            <a:off x="11126826" y="5693578"/>
            <a:ext cx="489598" cy="490118"/>
          </a:xfrm>
          <a:custGeom>
            <a:avLst/>
            <a:gdLst>
              <a:gd name="T0" fmla="*/ 89 w 577"/>
              <a:gd name="T1" fmla="*/ 577 h 577"/>
              <a:gd name="T2" fmla="*/ 550 w 577"/>
              <a:gd name="T3" fmla="*/ 26 h 577"/>
              <a:gd name="T4" fmla="*/ 0 w 577"/>
              <a:gd name="T5" fmla="*/ 488 h 577"/>
              <a:gd name="T6" fmla="*/ 89 w 577"/>
              <a:gd name="T7" fmla="*/ 577 h 577"/>
              <a:gd name="T8" fmla="*/ 89 w 577"/>
              <a:gd name="T9" fmla="*/ 577 h 577"/>
              <a:gd name="T10" fmla="*/ 89 w 577"/>
              <a:gd name="T11" fmla="*/ 577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577" h="577">
                <a:moveTo>
                  <a:pt x="89" y="577"/>
                </a:moveTo>
                <a:cubicBezTo>
                  <a:pt x="242" y="422"/>
                  <a:pt x="577" y="53"/>
                  <a:pt x="550" y="26"/>
                </a:cubicBezTo>
                <a:cubicBezTo>
                  <a:pt x="524" y="0"/>
                  <a:pt x="155" y="334"/>
                  <a:pt x="0" y="488"/>
                </a:cubicBezTo>
                <a:lnTo>
                  <a:pt x="89" y="577"/>
                </a:lnTo>
                <a:close/>
                <a:moveTo>
                  <a:pt x="89" y="577"/>
                </a:moveTo>
                <a:cubicBezTo>
                  <a:pt x="89" y="577"/>
                  <a:pt x="89" y="577"/>
                  <a:pt x="89" y="577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6" name="Freeform 114"/>
          <p:cNvSpPr>
            <a:spLocks noEditPoints="1"/>
          </p:cNvSpPr>
          <p:nvPr/>
        </p:nvSpPr>
        <p:spPr bwMode="auto">
          <a:xfrm>
            <a:off x="3861925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7" name="Rectangle 115"/>
          <p:cNvSpPr>
            <a:spLocks noChangeArrowheads="1"/>
          </p:cNvSpPr>
          <p:nvPr/>
        </p:nvSpPr>
        <p:spPr bwMode="auto">
          <a:xfrm>
            <a:off x="4155579" y="5462812"/>
            <a:ext cx="734916" cy="65123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8" name="Freeform 116"/>
          <p:cNvSpPr>
            <a:spLocks noEditPoints="1"/>
          </p:cNvSpPr>
          <p:nvPr/>
        </p:nvSpPr>
        <p:spPr bwMode="auto">
          <a:xfrm>
            <a:off x="4284475" y="5394725"/>
            <a:ext cx="38460" cy="147088"/>
          </a:xfrm>
          <a:custGeom>
            <a:avLst/>
            <a:gdLst>
              <a:gd name="T0" fmla="*/ 22 w 45"/>
              <a:gd name="T1" fmla="*/ 0 h 173"/>
              <a:gd name="T2" fmla="*/ 0 w 45"/>
              <a:gd name="T3" fmla="*/ 22 h 173"/>
              <a:gd name="T4" fmla="*/ 0 w 45"/>
              <a:gd name="T5" fmla="*/ 151 h 173"/>
              <a:gd name="T6" fmla="*/ 22 w 45"/>
              <a:gd name="T7" fmla="*/ 173 h 173"/>
              <a:gd name="T8" fmla="*/ 45 w 45"/>
              <a:gd name="T9" fmla="*/ 151 h 173"/>
              <a:gd name="T10" fmla="*/ 45 w 45"/>
              <a:gd name="T11" fmla="*/ 22 h 173"/>
              <a:gd name="T12" fmla="*/ 22 w 45"/>
              <a:gd name="T13" fmla="*/ 0 h 173"/>
              <a:gd name="T14" fmla="*/ 22 w 45"/>
              <a:gd name="T15" fmla="*/ 0 h 173"/>
              <a:gd name="T16" fmla="*/ 22 w 45"/>
              <a:gd name="T17" fmla="*/ 0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173">
                <a:moveTo>
                  <a:pt x="22" y="0"/>
                </a:moveTo>
                <a:cubicBezTo>
                  <a:pt x="10" y="0"/>
                  <a:pt x="0" y="10"/>
                  <a:pt x="0" y="22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63"/>
                  <a:pt x="10" y="173"/>
                  <a:pt x="22" y="173"/>
                </a:cubicBezTo>
                <a:cubicBezTo>
                  <a:pt x="35" y="173"/>
                  <a:pt x="45" y="163"/>
                  <a:pt x="45" y="151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10"/>
                  <a:pt x="35" y="0"/>
                  <a:pt x="22" y="0"/>
                </a:cubicBezTo>
                <a:close/>
                <a:moveTo>
                  <a:pt x="22" y="0"/>
                </a:moveTo>
                <a:cubicBezTo>
                  <a:pt x="22" y="0"/>
                  <a:pt x="22" y="0"/>
                  <a:pt x="22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9" name="Freeform 117"/>
          <p:cNvSpPr>
            <a:spLocks noEditPoints="1"/>
          </p:cNvSpPr>
          <p:nvPr/>
        </p:nvSpPr>
        <p:spPr bwMode="auto">
          <a:xfrm>
            <a:off x="4504327" y="5394725"/>
            <a:ext cx="38460" cy="147088"/>
          </a:xfrm>
          <a:custGeom>
            <a:avLst/>
            <a:gdLst>
              <a:gd name="T0" fmla="*/ 22 w 45"/>
              <a:gd name="T1" fmla="*/ 0 h 173"/>
              <a:gd name="T2" fmla="*/ 0 w 45"/>
              <a:gd name="T3" fmla="*/ 22 h 173"/>
              <a:gd name="T4" fmla="*/ 0 w 45"/>
              <a:gd name="T5" fmla="*/ 151 h 173"/>
              <a:gd name="T6" fmla="*/ 22 w 45"/>
              <a:gd name="T7" fmla="*/ 173 h 173"/>
              <a:gd name="T8" fmla="*/ 44 w 45"/>
              <a:gd name="T9" fmla="*/ 151 h 173"/>
              <a:gd name="T10" fmla="*/ 44 w 45"/>
              <a:gd name="T11" fmla="*/ 22 h 173"/>
              <a:gd name="T12" fmla="*/ 22 w 45"/>
              <a:gd name="T13" fmla="*/ 0 h 173"/>
              <a:gd name="T14" fmla="*/ 22 w 45"/>
              <a:gd name="T15" fmla="*/ 0 h 173"/>
              <a:gd name="T16" fmla="*/ 22 w 45"/>
              <a:gd name="T17" fmla="*/ 0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173">
                <a:moveTo>
                  <a:pt x="22" y="0"/>
                </a:moveTo>
                <a:cubicBezTo>
                  <a:pt x="10" y="0"/>
                  <a:pt x="0" y="10"/>
                  <a:pt x="0" y="22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63"/>
                  <a:pt x="10" y="173"/>
                  <a:pt x="22" y="173"/>
                </a:cubicBezTo>
                <a:cubicBezTo>
                  <a:pt x="34" y="173"/>
                  <a:pt x="44" y="163"/>
                  <a:pt x="44" y="151"/>
                </a:cubicBezTo>
                <a:cubicBezTo>
                  <a:pt x="44" y="22"/>
                  <a:pt x="44" y="22"/>
                  <a:pt x="44" y="22"/>
                </a:cubicBezTo>
                <a:cubicBezTo>
                  <a:pt x="45" y="10"/>
                  <a:pt x="34" y="0"/>
                  <a:pt x="22" y="0"/>
                </a:cubicBezTo>
                <a:close/>
                <a:moveTo>
                  <a:pt x="22" y="0"/>
                </a:moveTo>
                <a:cubicBezTo>
                  <a:pt x="22" y="0"/>
                  <a:pt x="22" y="0"/>
                  <a:pt x="22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0" name="Freeform 118"/>
          <p:cNvSpPr>
            <a:spLocks noEditPoints="1"/>
          </p:cNvSpPr>
          <p:nvPr/>
        </p:nvSpPr>
        <p:spPr bwMode="auto">
          <a:xfrm>
            <a:off x="4723658" y="5394725"/>
            <a:ext cx="37942" cy="147088"/>
          </a:xfrm>
          <a:custGeom>
            <a:avLst/>
            <a:gdLst>
              <a:gd name="T0" fmla="*/ 23 w 45"/>
              <a:gd name="T1" fmla="*/ 0 h 173"/>
              <a:gd name="T2" fmla="*/ 0 w 45"/>
              <a:gd name="T3" fmla="*/ 22 h 173"/>
              <a:gd name="T4" fmla="*/ 0 w 45"/>
              <a:gd name="T5" fmla="*/ 151 h 173"/>
              <a:gd name="T6" fmla="*/ 23 w 45"/>
              <a:gd name="T7" fmla="*/ 173 h 173"/>
              <a:gd name="T8" fmla="*/ 45 w 45"/>
              <a:gd name="T9" fmla="*/ 151 h 173"/>
              <a:gd name="T10" fmla="*/ 45 w 45"/>
              <a:gd name="T11" fmla="*/ 22 h 173"/>
              <a:gd name="T12" fmla="*/ 23 w 45"/>
              <a:gd name="T13" fmla="*/ 0 h 173"/>
              <a:gd name="T14" fmla="*/ 23 w 45"/>
              <a:gd name="T15" fmla="*/ 0 h 173"/>
              <a:gd name="T16" fmla="*/ 23 w 45"/>
              <a:gd name="T17" fmla="*/ 0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" h="173">
                <a:moveTo>
                  <a:pt x="23" y="0"/>
                </a:moveTo>
                <a:cubicBezTo>
                  <a:pt x="10" y="0"/>
                  <a:pt x="0" y="10"/>
                  <a:pt x="0" y="22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63"/>
                  <a:pt x="10" y="173"/>
                  <a:pt x="23" y="173"/>
                </a:cubicBezTo>
                <a:cubicBezTo>
                  <a:pt x="35" y="173"/>
                  <a:pt x="45" y="163"/>
                  <a:pt x="45" y="151"/>
                </a:cubicBezTo>
                <a:cubicBezTo>
                  <a:pt x="45" y="22"/>
                  <a:pt x="45" y="22"/>
                  <a:pt x="45" y="22"/>
                </a:cubicBezTo>
                <a:cubicBezTo>
                  <a:pt x="45" y="10"/>
                  <a:pt x="35" y="0"/>
                  <a:pt x="23" y="0"/>
                </a:cubicBezTo>
                <a:close/>
                <a:moveTo>
                  <a:pt x="23" y="0"/>
                </a:moveTo>
                <a:cubicBezTo>
                  <a:pt x="23" y="0"/>
                  <a:pt x="23" y="0"/>
                  <a:pt x="23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1" name="Rectangle 119"/>
          <p:cNvSpPr>
            <a:spLocks noChangeArrowheads="1"/>
          </p:cNvSpPr>
          <p:nvPr/>
        </p:nvSpPr>
        <p:spPr bwMode="auto">
          <a:xfrm>
            <a:off x="4233541" y="5608860"/>
            <a:ext cx="580032" cy="4417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2" name="Rectangle 120"/>
          <p:cNvSpPr>
            <a:spLocks noChangeArrowheads="1"/>
          </p:cNvSpPr>
          <p:nvPr/>
        </p:nvSpPr>
        <p:spPr bwMode="auto">
          <a:xfrm>
            <a:off x="4233541" y="5772058"/>
            <a:ext cx="580032" cy="4313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3" name="Rectangle 121"/>
          <p:cNvSpPr>
            <a:spLocks noChangeArrowheads="1"/>
          </p:cNvSpPr>
          <p:nvPr/>
        </p:nvSpPr>
        <p:spPr bwMode="auto">
          <a:xfrm>
            <a:off x="4233541" y="5933698"/>
            <a:ext cx="580032" cy="4417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4" name="Freeform 122"/>
          <p:cNvSpPr>
            <a:spLocks noEditPoints="1"/>
          </p:cNvSpPr>
          <p:nvPr/>
        </p:nvSpPr>
        <p:spPr bwMode="auto">
          <a:xfrm>
            <a:off x="4855153" y="5622372"/>
            <a:ext cx="162680" cy="223490"/>
          </a:xfrm>
          <a:custGeom>
            <a:avLst/>
            <a:gdLst>
              <a:gd name="T0" fmla="*/ 4 w 192"/>
              <a:gd name="T1" fmla="*/ 259 h 263"/>
              <a:gd name="T2" fmla="*/ 0 w 192"/>
              <a:gd name="T3" fmla="*/ 249 h 263"/>
              <a:gd name="T4" fmla="*/ 34 w 192"/>
              <a:gd name="T5" fmla="*/ 196 h 263"/>
              <a:gd name="T6" fmla="*/ 64 w 192"/>
              <a:gd name="T7" fmla="*/ 182 h 263"/>
              <a:gd name="T8" fmla="*/ 82 w 192"/>
              <a:gd name="T9" fmla="*/ 175 h 263"/>
              <a:gd name="T10" fmla="*/ 147 w 192"/>
              <a:gd name="T11" fmla="*/ 101 h 263"/>
              <a:gd name="T12" fmla="*/ 157 w 192"/>
              <a:gd name="T13" fmla="*/ 48 h 263"/>
              <a:gd name="T14" fmla="*/ 163 w 192"/>
              <a:gd name="T15" fmla="*/ 12 h 263"/>
              <a:gd name="T16" fmla="*/ 180 w 192"/>
              <a:gd name="T17" fmla="*/ 1 h 263"/>
              <a:gd name="T18" fmla="*/ 190 w 192"/>
              <a:gd name="T19" fmla="*/ 18 h 263"/>
              <a:gd name="T20" fmla="*/ 185 w 192"/>
              <a:gd name="T21" fmla="*/ 52 h 263"/>
              <a:gd name="T22" fmla="*/ 174 w 192"/>
              <a:gd name="T23" fmla="*/ 110 h 263"/>
              <a:gd name="T24" fmla="*/ 94 w 192"/>
              <a:gd name="T25" fmla="*/ 200 h 263"/>
              <a:gd name="T26" fmla="*/ 75 w 192"/>
              <a:gd name="T27" fmla="*/ 209 h 263"/>
              <a:gd name="T28" fmla="*/ 49 w 192"/>
              <a:gd name="T29" fmla="*/ 220 h 263"/>
              <a:gd name="T30" fmla="*/ 28 w 192"/>
              <a:gd name="T31" fmla="*/ 249 h 263"/>
              <a:gd name="T32" fmla="*/ 14 w 192"/>
              <a:gd name="T33" fmla="*/ 263 h 263"/>
              <a:gd name="T34" fmla="*/ 4 w 192"/>
              <a:gd name="T35" fmla="*/ 259 h 263"/>
              <a:gd name="T36" fmla="*/ 4 w 192"/>
              <a:gd name="T37" fmla="*/ 259 h 263"/>
              <a:gd name="T38" fmla="*/ 4 w 192"/>
              <a:gd name="T39" fmla="*/ 259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92" h="263">
                <a:moveTo>
                  <a:pt x="4" y="259"/>
                </a:moveTo>
                <a:cubicBezTo>
                  <a:pt x="2" y="256"/>
                  <a:pt x="0" y="253"/>
                  <a:pt x="0" y="249"/>
                </a:cubicBezTo>
                <a:cubicBezTo>
                  <a:pt x="0" y="229"/>
                  <a:pt x="13" y="209"/>
                  <a:pt x="34" y="196"/>
                </a:cubicBezTo>
                <a:cubicBezTo>
                  <a:pt x="44" y="190"/>
                  <a:pt x="54" y="186"/>
                  <a:pt x="64" y="182"/>
                </a:cubicBezTo>
                <a:cubicBezTo>
                  <a:pt x="70" y="180"/>
                  <a:pt x="76" y="177"/>
                  <a:pt x="82" y="175"/>
                </a:cubicBezTo>
                <a:cubicBezTo>
                  <a:pt x="112" y="160"/>
                  <a:pt x="136" y="132"/>
                  <a:pt x="147" y="101"/>
                </a:cubicBezTo>
                <a:cubicBezTo>
                  <a:pt x="153" y="84"/>
                  <a:pt x="155" y="66"/>
                  <a:pt x="157" y="48"/>
                </a:cubicBezTo>
                <a:cubicBezTo>
                  <a:pt x="159" y="36"/>
                  <a:pt x="160" y="24"/>
                  <a:pt x="163" y="12"/>
                </a:cubicBezTo>
                <a:cubicBezTo>
                  <a:pt x="165" y="4"/>
                  <a:pt x="172" y="0"/>
                  <a:pt x="180" y="1"/>
                </a:cubicBezTo>
                <a:cubicBezTo>
                  <a:pt x="187" y="3"/>
                  <a:pt x="192" y="10"/>
                  <a:pt x="190" y="18"/>
                </a:cubicBezTo>
                <a:cubicBezTo>
                  <a:pt x="188" y="29"/>
                  <a:pt x="187" y="40"/>
                  <a:pt x="185" y="52"/>
                </a:cubicBezTo>
                <a:cubicBezTo>
                  <a:pt x="183" y="71"/>
                  <a:pt x="181" y="91"/>
                  <a:pt x="174" y="110"/>
                </a:cubicBezTo>
                <a:cubicBezTo>
                  <a:pt x="160" y="149"/>
                  <a:pt x="132" y="182"/>
                  <a:pt x="94" y="200"/>
                </a:cubicBezTo>
                <a:cubicBezTo>
                  <a:pt x="88" y="203"/>
                  <a:pt x="81" y="206"/>
                  <a:pt x="75" y="209"/>
                </a:cubicBezTo>
                <a:cubicBezTo>
                  <a:pt x="65" y="212"/>
                  <a:pt x="57" y="216"/>
                  <a:pt x="49" y="220"/>
                </a:cubicBezTo>
                <a:cubicBezTo>
                  <a:pt x="39" y="226"/>
                  <a:pt x="28" y="237"/>
                  <a:pt x="28" y="249"/>
                </a:cubicBezTo>
                <a:cubicBezTo>
                  <a:pt x="28" y="257"/>
                  <a:pt x="22" y="263"/>
                  <a:pt x="14" y="263"/>
                </a:cubicBezTo>
                <a:cubicBezTo>
                  <a:pt x="10" y="263"/>
                  <a:pt x="7" y="261"/>
                  <a:pt x="4" y="259"/>
                </a:cubicBezTo>
                <a:close/>
                <a:moveTo>
                  <a:pt x="4" y="259"/>
                </a:moveTo>
                <a:cubicBezTo>
                  <a:pt x="4" y="259"/>
                  <a:pt x="4" y="259"/>
                  <a:pt x="4" y="259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5" name="Freeform 123"/>
          <p:cNvSpPr>
            <a:spLocks noEditPoints="1"/>
          </p:cNvSpPr>
          <p:nvPr/>
        </p:nvSpPr>
        <p:spPr bwMode="auto">
          <a:xfrm>
            <a:off x="4523037" y="6013737"/>
            <a:ext cx="49376" cy="49896"/>
          </a:xfrm>
          <a:custGeom>
            <a:avLst/>
            <a:gdLst>
              <a:gd name="T0" fmla="*/ 55 w 58"/>
              <a:gd name="T1" fmla="*/ 3 h 59"/>
              <a:gd name="T2" fmla="*/ 44 w 58"/>
              <a:gd name="T3" fmla="*/ 3 h 59"/>
              <a:gd name="T4" fmla="*/ 3 w 58"/>
              <a:gd name="T5" fmla="*/ 45 h 59"/>
              <a:gd name="T6" fmla="*/ 3 w 58"/>
              <a:gd name="T7" fmla="*/ 56 h 59"/>
              <a:gd name="T8" fmla="*/ 13 w 58"/>
              <a:gd name="T9" fmla="*/ 56 h 59"/>
              <a:gd name="T10" fmla="*/ 55 w 58"/>
              <a:gd name="T11" fmla="*/ 14 h 59"/>
              <a:gd name="T12" fmla="*/ 55 w 58"/>
              <a:gd name="T13" fmla="*/ 3 h 59"/>
              <a:gd name="T14" fmla="*/ 55 w 58"/>
              <a:gd name="T15" fmla="*/ 3 h 59"/>
              <a:gd name="T16" fmla="*/ 55 w 58"/>
              <a:gd name="T17" fmla="*/ 3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8" h="59">
                <a:moveTo>
                  <a:pt x="55" y="3"/>
                </a:moveTo>
                <a:cubicBezTo>
                  <a:pt x="52" y="0"/>
                  <a:pt x="47" y="0"/>
                  <a:pt x="44" y="3"/>
                </a:cubicBezTo>
                <a:cubicBezTo>
                  <a:pt x="3" y="45"/>
                  <a:pt x="3" y="45"/>
                  <a:pt x="3" y="45"/>
                </a:cubicBezTo>
                <a:cubicBezTo>
                  <a:pt x="0" y="48"/>
                  <a:pt x="0" y="53"/>
                  <a:pt x="3" y="56"/>
                </a:cubicBezTo>
                <a:cubicBezTo>
                  <a:pt x="5" y="59"/>
                  <a:pt x="10" y="59"/>
                  <a:pt x="13" y="56"/>
                </a:cubicBezTo>
                <a:cubicBezTo>
                  <a:pt x="55" y="14"/>
                  <a:pt x="55" y="14"/>
                  <a:pt x="55" y="14"/>
                </a:cubicBezTo>
                <a:cubicBezTo>
                  <a:pt x="58" y="11"/>
                  <a:pt x="58" y="6"/>
                  <a:pt x="55" y="3"/>
                </a:cubicBezTo>
                <a:close/>
                <a:moveTo>
                  <a:pt x="55" y="3"/>
                </a:moveTo>
                <a:cubicBezTo>
                  <a:pt x="55" y="3"/>
                  <a:pt x="55" y="3"/>
                  <a:pt x="55" y="3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6" name="Freeform 124"/>
          <p:cNvSpPr>
            <a:spLocks noEditPoints="1"/>
          </p:cNvSpPr>
          <p:nvPr/>
        </p:nvSpPr>
        <p:spPr bwMode="auto">
          <a:xfrm>
            <a:off x="4709106" y="5517384"/>
            <a:ext cx="326918" cy="360702"/>
          </a:xfrm>
          <a:custGeom>
            <a:avLst/>
            <a:gdLst>
              <a:gd name="T0" fmla="*/ 337 w 385"/>
              <a:gd name="T1" fmla="*/ 5 h 425"/>
              <a:gd name="T2" fmla="*/ 331 w 385"/>
              <a:gd name="T3" fmla="*/ 0 h 425"/>
              <a:gd name="T4" fmla="*/ 0 w 385"/>
              <a:gd name="T5" fmla="*/ 332 h 425"/>
              <a:gd name="T6" fmla="*/ 93 w 385"/>
              <a:gd name="T7" fmla="*/ 425 h 425"/>
              <a:gd name="T8" fmla="*/ 337 w 385"/>
              <a:gd name="T9" fmla="*/ 181 h 425"/>
              <a:gd name="T10" fmla="*/ 337 w 385"/>
              <a:gd name="T11" fmla="*/ 5 h 425"/>
              <a:gd name="T12" fmla="*/ 337 w 385"/>
              <a:gd name="T13" fmla="*/ 5 h 425"/>
              <a:gd name="T14" fmla="*/ 337 w 385"/>
              <a:gd name="T15" fmla="*/ 5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85" h="425">
                <a:moveTo>
                  <a:pt x="337" y="5"/>
                </a:moveTo>
                <a:cubicBezTo>
                  <a:pt x="331" y="0"/>
                  <a:pt x="331" y="0"/>
                  <a:pt x="331" y="0"/>
                </a:cubicBezTo>
                <a:cubicBezTo>
                  <a:pt x="0" y="332"/>
                  <a:pt x="0" y="332"/>
                  <a:pt x="0" y="332"/>
                </a:cubicBezTo>
                <a:cubicBezTo>
                  <a:pt x="93" y="425"/>
                  <a:pt x="93" y="425"/>
                  <a:pt x="93" y="425"/>
                </a:cubicBezTo>
                <a:cubicBezTo>
                  <a:pt x="337" y="181"/>
                  <a:pt x="337" y="181"/>
                  <a:pt x="337" y="181"/>
                </a:cubicBezTo>
                <a:cubicBezTo>
                  <a:pt x="385" y="132"/>
                  <a:pt x="385" y="54"/>
                  <a:pt x="337" y="5"/>
                </a:cubicBezTo>
                <a:close/>
                <a:moveTo>
                  <a:pt x="337" y="5"/>
                </a:moveTo>
                <a:cubicBezTo>
                  <a:pt x="337" y="5"/>
                  <a:pt x="337" y="5"/>
                  <a:pt x="337" y="5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7" name="Freeform 125"/>
          <p:cNvSpPr>
            <a:spLocks noEditPoints="1"/>
          </p:cNvSpPr>
          <p:nvPr/>
        </p:nvSpPr>
        <p:spPr bwMode="auto">
          <a:xfrm>
            <a:off x="4541748" y="5799086"/>
            <a:ext cx="245318" cy="245318"/>
          </a:xfrm>
          <a:custGeom>
            <a:avLst/>
            <a:gdLst>
              <a:gd name="T0" fmla="*/ 197 w 289"/>
              <a:gd name="T1" fmla="*/ 0 h 289"/>
              <a:gd name="T2" fmla="*/ 8 w 289"/>
              <a:gd name="T3" fmla="*/ 265 h 289"/>
              <a:gd name="T4" fmla="*/ 24 w 289"/>
              <a:gd name="T5" fmla="*/ 281 h 289"/>
              <a:gd name="T6" fmla="*/ 289 w 289"/>
              <a:gd name="T7" fmla="*/ 92 h 289"/>
              <a:gd name="T8" fmla="*/ 197 w 289"/>
              <a:gd name="T9" fmla="*/ 0 h 289"/>
              <a:gd name="T10" fmla="*/ 197 w 289"/>
              <a:gd name="T11" fmla="*/ 0 h 289"/>
              <a:gd name="T12" fmla="*/ 197 w 289"/>
              <a:gd name="T13" fmla="*/ 0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9" h="289">
                <a:moveTo>
                  <a:pt x="197" y="0"/>
                </a:moveTo>
                <a:cubicBezTo>
                  <a:pt x="8" y="265"/>
                  <a:pt x="8" y="265"/>
                  <a:pt x="8" y="265"/>
                </a:cubicBezTo>
                <a:cubicBezTo>
                  <a:pt x="0" y="276"/>
                  <a:pt x="13" y="289"/>
                  <a:pt x="24" y="281"/>
                </a:cubicBezTo>
                <a:cubicBezTo>
                  <a:pt x="289" y="92"/>
                  <a:pt x="289" y="92"/>
                  <a:pt x="289" y="92"/>
                </a:cubicBezTo>
                <a:lnTo>
                  <a:pt x="197" y="0"/>
                </a:lnTo>
                <a:close/>
                <a:moveTo>
                  <a:pt x="197" y="0"/>
                </a:moveTo>
                <a:cubicBezTo>
                  <a:pt x="197" y="0"/>
                  <a:pt x="197" y="0"/>
                  <a:pt x="197" y="0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9" name="Freeform 126"/>
          <p:cNvSpPr>
            <a:spLocks noEditPoints="1"/>
          </p:cNvSpPr>
          <p:nvPr/>
        </p:nvSpPr>
        <p:spPr bwMode="auto">
          <a:xfrm>
            <a:off x="12599757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1" y="1616"/>
                  <a:pt x="0" y="1254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0" name="Rectangle 127"/>
          <p:cNvSpPr>
            <a:spLocks noChangeArrowheads="1"/>
          </p:cNvSpPr>
          <p:nvPr/>
        </p:nvSpPr>
        <p:spPr bwMode="auto">
          <a:xfrm>
            <a:off x="12813891" y="5544412"/>
            <a:ext cx="942812" cy="93554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1" name="Freeform 128"/>
          <p:cNvSpPr>
            <a:spLocks noEditPoints="1"/>
          </p:cNvSpPr>
          <p:nvPr/>
        </p:nvSpPr>
        <p:spPr bwMode="auto">
          <a:xfrm>
            <a:off x="12871584" y="5637964"/>
            <a:ext cx="827430" cy="462570"/>
          </a:xfrm>
          <a:custGeom>
            <a:avLst/>
            <a:gdLst>
              <a:gd name="T0" fmla="*/ 0 w 1592"/>
              <a:gd name="T1" fmla="*/ 0 h 890"/>
              <a:gd name="T2" fmla="*/ 0 w 1592"/>
              <a:gd name="T3" fmla="*/ 890 h 890"/>
              <a:gd name="T4" fmla="*/ 189 w 1592"/>
              <a:gd name="T5" fmla="*/ 890 h 890"/>
              <a:gd name="T6" fmla="*/ 189 w 1592"/>
              <a:gd name="T7" fmla="*/ 160 h 890"/>
              <a:gd name="T8" fmla="*/ 1402 w 1592"/>
              <a:gd name="T9" fmla="*/ 160 h 890"/>
              <a:gd name="T10" fmla="*/ 1402 w 1592"/>
              <a:gd name="T11" fmla="*/ 890 h 890"/>
              <a:gd name="T12" fmla="*/ 1592 w 1592"/>
              <a:gd name="T13" fmla="*/ 890 h 890"/>
              <a:gd name="T14" fmla="*/ 1592 w 1592"/>
              <a:gd name="T15" fmla="*/ 0 h 890"/>
              <a:gd name="T16" fmla="*/ 0 w 1592"/>
              <a:gd name="T17" fmla="*/ 0 h 890"/>
              <a:gd name="T18" fmla="*/ 0 w 1592"/>
              <a:gd name="T19" fmla="*/ 0 h 890"/>
              <a:gd name="T20" fmla="*/ 0 w 1592"/>
              <a:gd name="T21" fmla="*/ 0 h 8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592" h="890">
                <a:moveTo>
                  <a:pt x="0" y="0"/>
                </a:moveTo>
                <a:lnTo>
                  <a:pt x="0" y="890"/>
                </a:lnTo>
                <a:lnTo>
                  <a:pt x="189" y="890"/>
                </a:lnTo>
                <a:lnTo>
                  <a:pt x="189" y="160"/>
                </a:lnTo>
                <a:lnTo>
                  <a:pt x="1402" y="160"/>
                </a:lnTo>
                <a:lnTo>
                  <a:pt x="1402" y="890"/>
                </a:lnTo>
                <a:lnTo>
                  <a:pt x="1592" y="890"/>
                </a:lnTo>
                <a:lnTo>
                  <a:pt x="1592" y="0"/>
                </a:lnTo>
                <a:lnTo>
                  <a:pt x="0" y="0"/>
                </a:lnTo>
                <a:close/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2" name="Freeform 129"/>
          <p:cNvSpPr>
            <a:spLocks noEditPoints="1"/>
          </p:cNvSpPr>
          <p:nvPr/>
        </p:nvSpPr>
        <p:spPr bwMode="auto">
          <a:xfrm>
            <a:off x="12871584" y="5637964"/>
            <a:ext cx="827430" cy="462570"/>
          </a:xfrm>
          <a:custGeom>
            <a:avLst/>
            <a:gdLst>
              <a:gd name="T0" fmla="*/ 0 w 1592"/>
              <a:gd name="T1" fmla="*/ 0 h 890"/>
              <a:gd name="T2" fmla="*/ 0 w 1592"/>
              <a:gd name="T3" fmla="*/ 890 h 890"/>
              <a:gd name="T4" fmla="*/ 189 w 1592"/>
              <a:gd name="T5" fmla="*/ 890 h 890"/>
              <a:gd name="T6" fmla="*/ 189 w 1592"/>
              <a:gd name="T7" fmla="*/ 160 h 890"/>
              <a:gd name="T8" fmla="*/ 1402 w 1592"/>
              <a:gd name="T9" fmla="*/ 160 h 890"/>
              <a:gd name="T10" fmla="*/ 1402 w 1592"/>
              <a:gd name="T11" fmla="*/ 890 h 890"/>
              <a:gd name="T12" fmla="*/ 1592 w 1592"/>
              <a:gd name="T13" fmla="*/ 890 h 890"/>
              <a:gd name="T14" fmla="*/ 1592 w 1592"/>
              <a:gd name="T15" fmla="*/ 0 h 890"/>
              <a:gd name="T16" fmla="*/ 0 w 1592"/>
              <a:gd name="T17" fmla="*/ 0 h 890"/>
              <a:gd name="T18" fmla="*/ 0 w 1592"/>
              <a:gd name="T19" fmla="*/ 0 h 890"/>
              <a:gd name="T20" fmla="*/ 0 w 1592"/>
              <a:gd name="T21" fmla="*/ 0 h 8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592" h="890">
                <a:moveTo>
                  <a:pt x="0" y="0"/>
                </a:moveTo>
                <a:lnTo>
                  <a:pt x="0" y="890"/>
                </a:lnTo>
                <a:lnTo>
                  <a:pt x="189" y="890"/>
                </a:lnTo>
                <a:lnTo>
                  <a:pt x="189" y="160"/>
                </a:lnTo>
                <a:lnTo>
                  <a:pt x="1402" y="160"/>
                </a:lnTo>
                <a:lnTo>
                  <a:pt x="1402" y="890"/>
                </a:lnTo>
                <a:lnTo>
                  <a:pt x="1592" y="890"/>
                </a:lnTo>
                <a:lnTo>
                  <a:pt x="1592" y="0"/>
                </a:lnTo>
                <a:lnTo>
                  <a:pt x="0" y="0"/>
                </a:lnTo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3" name="Freeform 130"/>
          <p:cNvSpPr>
            <a:spLocks noEditPoints="1"/>
          </p:cNvSpPr>
          <p:nvPr/>
        </p:nvSpPr>
        <p:spPr bwMode="auto">
          <a:xfrm>
            <a:off x="13105467" y="5857815"/>
            <a:ext cx="354984" cy="71204"/>
          </a:xfrm>
          <a:custGeom>
            <a:avLst/>
            <a:gdLst>
              <a:gd name="T0" fmla="*/ 404 w 418"/>
              <a:gd name="T1" fmla="*/ 0 h 84"/>
              <a:gd name="T2" fmla="*/ 14 w 418"/>
              <a:gd name="T3" fmla="*/ 0 h 84"/>
              <a:gd name="T4" fmla="*/ 0 w 418"/>
              <a:gd name="T5" fmla="*/ 14 h 84"/>
              <a:gd name="T6" fmla="*/ 0 w 418"/>
              <a:gd name="T7" fmla="*/ 69 h 84"/>
              <a:gd name="T8" fmla="*/ 14 w 418"/>
              <a:gd name="T9" fmla="*/ 84 h 84"/>
              <a:gd name="T10" fmla="*/ 404 w 418"/>
              <a:gd name="T11" fmla="*/ 84 h 84"/>
              <a:gd name="T12" fmla="*/ 418 w 418"/>
              <a:gd name="T13" fmla="*/ 69 h 84"/>
              <a:gd name="T14" fmla="*/ 418 w 418"/>
              <a:gd name="T15" fmla="*/ 14 h 84"/>
              <a:gd name="T16" fmla="*/ 404 w 418"/>
              <a:gd name="T17" fmla="*/ 0 h 84"/>
              <a:gd name="T18" fmla="*/ 404 w 418"/>
              <a:gd name="T19" fmla="*/ 0 h 84"/>
              <a:gd name="T20" fmla="*/ 404 w 418"/>
              <a:gd name="T21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8" h="84">
                <a:moveTo>
                  <a:pt x="404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77"/>
                  <a:pt x="7" y="84"/>
                  <a:pt x="14" y="84"/>
                </a:cubicBezTo>
                <a:cubicBezTo>
                  <a:pt x="404" y="84"/>
                  <a:pt x="404" y="84"/>
                  <a:pt x="404" y="84"/>
                </a:cubicBezTo>
                <a:cubicBezTo>
                  <a:pt x="411" y="84"/>
                  <a:pt x="418" y="77"/>
                  <a:pt x="418" y="69"/>
                </a:cubicBezTo>
                <a:cubicBezTo>
                  <a:pt x="418" y="14"/>
                  <a:pt x="418" y="14"/>
                  <a:pt x="418" y="14"/>
                </a:cubicBezTo>
                <a:cubicBezTo>
                  <a:pt x="418" y="6"/>
                  <a:pt x="411" y="0"/>
                  <a:pt x="404" y="0"/>
                </a:cubicBezTo>
                <a:close/>
                <a:moveTo>
                  <a:pt x="404" y="0"/>
                </a:moveTo>
                <a:cubicBezTo>
                  <a:pt x="404" y="0"/>
                  <a:pt x="404" y="0"/>
                  <a:pt x="404" y="0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4" name="Rectangle 131"/>
          <p:cNvSpPr>
            <a:spLocks noChangeArrowheads="1"/>
          </p:cNvSpPr>
          <p:nvPr/>
        </p:nvSpPr>
        <p:spPr bwMode="auto">
          <a:xfrm>
            <a:off x="13260350" y="5929020"/>
            <a:ext cx="44698" cy="171514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5" name="Freeform 132"/>
          <p:cNvSpPr>
            <a:spLocks noEditPoints="1"/>
          </p:cNvSpPr>
          <p:nvPr/>
        </p:nvSpPr>
        <p:spPr bwMode="auto">
          <a:xfrm>
            <a:off x="13134571" y="6001783"/>
            <a:ext cx="296772" cy="98752"/>
          </a:xfrm>
          <a:custGeom>
            <a:avLst/>
            <a:gdLst>
              <a:gd name="T0" fmla="*/ 350 w 350"/>
              <a:gd name="T1" fmla="*/ 116 h 116"/>
              <a:gd name="T2" fmla="*/ 296 w 350"/>
              <a:gd name="T3" fmla="*/ 116 h 116"/>
              <a:gd name="T4" fmla="*/ 296 w 350"/>
              <a:gd name="T5" fmla="*/ 62 h 116"/>
              <a:gd name="T6" fmla="*/ 288 w 350"/>
              <a:gd name="T7" fmla="*/ 53 h 116"/>
              <a:gd name="T8" fmla="*/ 62 w 350"/>
              <a:gd name="T9" fmla="*/ 53 h 116"/>
              <a:gd name="T10" fmla="*/ 54 w 350"/>
              <a:gd name="T11" fmla="*/ 62 h 116"/>
              <a:gd name="T12" fmla="*/ 54 w 350"/>
              <a:gd name="T13" fmla="*/ 116 h 116"/>
              <a:gd name="T14" fmla="*/ 0 w 350"/>
              <a:gd name="T15" fmla="*/ 116 h 116"/>
              <a:gd name="T16" fmla="*/ 0 w 350"/>
              <a:gd name="T17" fmla="*/ 62 h 116"/>
              <a:gd name="T18" fmla="*/ 62 w 350"/>
              <a:gd name="T19" fmla="*/ 0 h 116"/>
              <a:gd name="T20" fmla="*/ 288 w 350"/>
              <a:gd name="T21" fmla="*/ 0 h 116"/>
              <a:gd name="T22" fmla="*/ 350 w 350"/>
              <a:gd name="T23" fmla="*/ 62 h 116"/>
              <a:gd name="T24" fmla="*/ 350 w 350"/>
              <a:gd name="T25" fmla="*/ 116 h 116"/>
              <a:gd name="T26" fmla="*/ 350 w 350"/>
              <a:gd name="T27" fmla="*/ 116 h 116"/>
              <a:gd name="T28" fmla="*/ 350 w 350"/>
              <a:gd name="T29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350" h="116">
                <a:moveTo>
                  <a:pt x="350" y="116"/>
                </a:moveTo>
                <a:cubicBezTo>
                  <a:pt x="296" y="116"/>
                  <a:pt x="296" y="116"/>
                  <a:pt x="296" y="116"/>
                </a:cubicBezTo>
                <a:cubicBezTo>
                  <a:pt x="296" y="62"/>
                  <a:pt x="296" y="62"/>
                  <a:pt x="296" y="62"/>
                </a:cubicBezTo>
                <a:cubicBezTo>
                  <a:pt x="296" y="57"/>
                  <a:pt x="293" y="53"/>
                  <a:pt x="288" y="53"/>
                </a:cubicBezTo>
                <a:cubicBezTo>
                  <a:pt x="62" y="53"/>
                  <a:pt x="62" y="53"/>
                  <a:pt x="62" y="53"/>
                </a:cubicBezTo>
                <a:cubicBezTo>
                  <a:pt x="57" y="53"/>
                  <a:pt x="54" y="57"/>
                  <a:pt x="54" y="62"/>
                </a:cubicBezTo>
                <a:cubicBezTo>
                  <a:pt x="54" y="116"/>
                  <a:pt x="54" y="116"/>
                  <a:pt x="54" y="11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28"/>
                  <a:pt x="28" y="0"/>
                  <a:pt x="62" y="0"/>
                </a:cubicBezTo>
                <a:cubicBezTo>
                  <a:pt x="288" y="0"/>
                  <a:pt x="288" y="0"/>
                  <a:pt x="288" y="0"/>
                </a:cubicBezTo>
                <a:cubicBezTo>
                  <a:pt x="322" y="0"/>
                  <a:pt x="350" y="28"/>
                  <a:pt x="350" y="62"/>
                </a:cubicBezTo>
                <a:lnTo>
                  <a:pt x="350" y="116"/>
                </a:lnTo>
                <a:close/>
                <a:moveTo>
                  <a:pt x="350" y="116"/>
                </a:moveTo>
                <a:cubicBezTo>
                  <a:pt x="350" y="116"/>
                  <a:pt x="350" y="116"/>
                  <a:pt x="350" y="116"/>
                </a:cubicBezTo>
              </a:path>
            </a:pathLst>
          </a:custGeom>
          <a:solidFill>
            <a:srgbClr val="33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6" name="Rectangle 133"/>
          <p:cNvSpPr>
            <a:spLocks noChangeArrowheads="1"/>
          </p:cNvSpPr>
          <p:nvPr/>
        </p:nvSpPr>
        <p:spPr bwMode="auto">
          <a:xfrm>
            <a:off x="13244758" y="5769980"/>
            <a:ext cx="76402" cy="159042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7" name="Freeform 134"/>
          <p:cNvSpPr>
            <a:spLocks noEditPoints="1"/>
          </p:cNvSpPr>
          <p:nvPr/>
        </p:nvSpPr>
        <p:spPr bwMode="auto">
          <a:xfrm>
            <a:off x="13118460" y="5344310"/>
            <a:ext cx="333674" cy="432946"/>
          </a:xfrm>
          <a:custGeom>
            <a:avLst/>
            <a:gdLst>
              <a:gd name="T0" fmla="*/ 369 w 393"/>
              <a:gd name="T1" fmla="*/ 22 h 510"/>
              <a:gd name="T2" fmla="*/ 345 w 393"/>
              <a:gd name="T3" fmla="*/ 0 h 510"/>
              <a:gd name="T4" fmla="*/ 48 w 393"/>
              <a:gd name="T5" fmla="*/ 0 h 510"/>
              <a:gd name="T6" fmla="*/ 25 w 393"/>
              <a:gd name="T7" fmla="*/ 22 h 510"/>
              <a:gd name="T8" fmla="*/ 0 w 393"/>
              <a:gd name="T9" fmla="*/ 485 h 510"/>
              <a:gd name="T10" fmla="*/ 24 w 393"/>
              <a:gd name="T11" fmla="*/ 510 h 510"/>
              <a:gd name="T12" fmla="*/ 369 w 393"/>
              <a:gd name="T13" fmla="*/ 510 h 510"/>
              <a:gd name="T14" fmla="*/ 393 w 393"/>
              <a:gd name="T15" fmla="*/ 485 h 510"/>
              <a:gd name="T16" fmla="*/ 369 w 393"/>
              <a:gd name="T17" fmla="*/ 22 h 510"/>
              <a:gd name="T18" fmla="*/ 369 w 393"/>
              <a:gd name="T19" fmla="*/ 22 h 510"/>
              <a:gd name="T20" fmla="*/ 369 w 393"/>
              <a:gd name="T21" fmla="*/ 22 h 5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93" h="510">
                <a:moveTo>
                  <a:pt x="369" y="22"/>
                </a:moveTo>
                <a:cubicBezTo>
                  <a:pt x="368" y="10"/>
                  <a:pt x="358" y="0"/>
                  <a:pt x="34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35" y="0"/>
                  <a:pt x="25" y="10"/>
                  <a:pt x="25" y="22"/>
                </a:cubicBezTo>
                <a:cubicBezTo>
                  <a:pt x="0" y="485"/>
                  <a:pt x="0" y="485"/>
                  <a:pt x="0" y="485"/>
                </a:cubicBezTo>
                <a:cubicBezTo>
                  <a:pt x="0" y="499"/>
                  <a:pt x="10" y="510"/>
                  <a:pt x="24" y="510"/>
                </a:cubicBezTo>
                <a:cubicBezTo>
                  <a:pt x="369" y="510"/>
                  <a:pt x="369" y="510"/>
                  <a:pt x="369" y="510"/>
                </a:cubicBezTo>
                <a:cubicBezTo>
                  <a:pt x="383" y="510"/>
                  <a:pt x="393" y="499"/>
                  <a:pt x="393" y="485"/>
                </a:cubicBezTo>
                <a:lnTo>
                  <a:pt x="369" y="22"/>
                </a:lnTo>
                <a:close/>
                <a:moveTo>
                  <a:pt x="369" y="22"/>
                </a:moveTo>
                <a:cubicBezTo>
                  <a:pt x="369" y="22"/>
                  <a:pt x="369" y="22"/>
                  <a:pt x="369" y="22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9" name="Freeform 135"/>
          <p:cNvSpPr>
            <a:spLocks noEditPoints="1"/>
          </p:cNvSpPr>
          <p:nvPr/>
        </p:nvSpPr>
        <p:spPr bwMode="auto">
          <a:xfrm>
            <a:off x="6046383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1"/>
                  <a:pt x="362" y="0"/>
                  <a:pt x="808" y="0"/>
                </a:cubicBezTo>
                <a:cubicBezTo>
                  <a:pt x="1255" y="0"/>
                  <a:pt x="1616" y="361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0" name="Freeform 136"/>
          <p:cNvSpPr>
            <a:spLocks/>
          </p:cNvSpPr>
          <p:nvPr/>
        </p:nvSpPr>
        <p:spPr bwMode="auto">
          <a:xfrm>
            <a:off x="6223096" y="5468009"/>
            <a:ext cx="375254" cy="233364"/>
          </a:xfrm>
          <a:custGeom>
            <a:avLst/>
            <a:gdLst>
              <a:gd name="T0" fmla="*/ 0 w 442"/>
              <a:gd name="T1" fmla="*/ 275 h 275"/>
              <a:gd name="T2" fmla="*/ 369 w 442"/>
              <a:gd name="T3" fmla="*/ 15 h 275"/>
              <a:gd name="T4" fmla="*/ 426 w 442"/>
              <a:gd name="T5" fmla="*/ 40 h 275"/>
              <a:gd name="T6" fmla="*/ 441 w 442"/>
              <a:gd name="T7" fmla="*/ 155 h 275"/>
              <a:gd name="T8" fmla="*/ 429 w 442"/>
              <a:gd name="T9" fmla="*/ 175 h 275"/>
              <a:gd name="T10" fmla="*/ 414 w 442"/>
              <a:gd name="T11" fmla="*/ 178 h 275"/>
              <a:gd name="T12" fmla="*/ 391 w 442"/>
              <a:gd name="T13" fmla="*/ 161 h 275"/>
              <a:gd name="T14" fmla="*/ 382 w 442"/>
              <a:gd name="T15" fmla="*/ 128 h 275"/>
              <a:gd name="T16" fmla="*/ 340 w 442"/>
              <a:gd name="T17" fmla="*/ 130 h 275"/>
              <a:gd name="T18" fmla="*/ 227 w 442"/>
              <a:gd name="T19" fmla="*/ 232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42" h="275">
                <a:moveTo>
                  <a:pt x="0" y="275"/>
                </a:moveTo>
                <a:cubicBezTo>
                  <a:pt x="369" y="15"/>
                  <a:pt x="369" y="15"/>
                  <a:pt x="369" y="15"/>
                </a:cubicBezTo>
                <a:cubicBezTo>
                  <a:pt x="392" y="0"/>
                  <a:pt x="423" y="13"/>
                  <a:pt x="426" y="40"/>
                </a:cubicBezTo>
                <a:cubicBezTo>
                  <a:pt x="441" y="155"/>
                  <a:pt x="441" y="155"/>
                  <a:pt x="441" y="155"/>
                </a:cubicBezTo>
                <a:cubicBezTo>
                  <a:pt x="442" y="163"/>
                  <a:pt x="437" y="172"/>
                  <a:pt x="429" y="175"/>
                </a:cubicBezTo>
                <a:cubicBezTo>
                  <a:pt x="414" y="178"/>
                  <a:pt x="414" y="178"/>
                  <a:pt x="414" y="178"/>
                </a:cubicBezTo>
                <a:cubicBezTo>
                  <a:pt x="399" y="182"/>
                  <a:pt x="393" y="172"/>
                  <a:pt x="391" y="161"/>
                </a:cubicBezTo>
                <a:cubicBezTo>
                  <a:pt x="382" y="128"/>
                  <a:pt x="382" y="128"/>
                  <a:pt x="382" y="128"/>
                </a:cubicBezTo>
                <a:cubicBezTo>
                  <a:pt x="378" y="115"/>
                  <a:pt x="359" y="109"/>
                  <a:pt x="340" y="130"/>
                </a:cubicBezTo>
                <a:cubicBezTo>
                  <a:pt x="227" y="232"/>
                  <a:pt x="227" y="232"/>
                  <a:pt x="227" y="232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1" name="Freeform 137"/>
          <p:cNvSpPr>
            <a:spLocks/>
          </p:cNvSpPr>
          <p:nvPr/>
        </p:nvSpPr>
        <p:spPr bwMode="auto">
          <a:xfrm>
            <a:off x="6864978" y="5468009"/>
            <a:ext cx="375774" cy="233364"/>
          </a:xfrm>
          <a:custGeom>
            <a:avLst/>
            <a:gdLst>
              <a:gd name="T0" fmla="*/ 443 w 443"/>
              <a:gd name="T1" fmla="*/ 275 h 275"/>
              <a:gd name="T2" fmla="*/ 73 w 443"/>
              <a:gd name="T3" fmla="*/ 15 h 275"/>
              <a:gd name="T4" fmla="*/ 16 w 443"/>
              <a:gd name="T5" fmla="*/ 40 h 275"/>
              <a:gd name="T6" fmla="*/ 1 w 443"/>
              <a:gd name="T7" fmla="*/ 155 h 275"/>
              <a:gd name="T8" fmla="*/ 13 w 443"/>
              <a:gd name="T9" fmla="*/ 175 h 275"/>
              <a:gd name="T10" fmla="*/ 28 w 443"/>
              <a:gd name="T11" fmla="*/ 178 h 275"/>
              <a:gd name="T12" fmla="*/ 52 w 443"/>
              <a:gd name="T13" fmla="*/ 161 h 275"/>
              <a:gd name="T14" fmla="*/ 60 w 443"/>
              <a:gd name="T15" fmla="*/ 128 h 275"/>
              <a:gd name="T16" fmla="*/ 102 w 443"/>
              <a:gd name="T17" fmla="*/ 130 h 275"/>
              <a:gd name="T18" fmla="*/ 215 w 443"/>
              <a:gd name="T19" fmla="*/ 232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43" h="275">
                <a:moveTo>
                  <a:pt x="443" y="275"/>
                </a:moveTo>
                <a:cubicBezTo>
                  <a:pt x="73" y="15"/>
                  <a:pt x="73" y="15"/>
                  <a:pt x="73" y="15"/>
                </a:cubicBezTo>
                <a:cubicBezTo>
                  <a:pt x="50" y="0"/>
                  <a:pt x="19" y="13"/>
                  <a:pt x="16" y="40"/>
                </a:cubicBezTo>
                <a:cubicBezTo>
                  <a:pt x="1" y="155"/>
                  <a:pt x="1" y="155"/>
                  <a:pt x="1" y="155"/>
                </a:cubicBezTo>
                <a:cubicBezTo>
                  <a:pt x="0" y="163"/>
                  <a:pt x="5" y="172"/>
                  <a:pt x="13" y="175"/>
                </a:cubicBezTo>
                <a:cubicBezTo>
                  <a:pt x="28" y="178"/>
                  <a:pt x="28" y="178"/>
                  <a:pt x="28" y="178"/>
                </a:cubicBezTo>
                <a:cubicBezTo>
                  <a:pt x="43" y="182"/>
                  <a:pt x="49" y="172"/>
                  <a:pt x="52" y="161"/>
                </a:cubicBezTo>
                <a:cubicBezTo>
                  <a:pt x="60" y="128"/>
                  <a:pt x="60" y="128"/>
                  <a:pt x="60" y="128"/>
                </a:cubicBezTo>
                <a:cubicBezTo>
                  <a:pt x="64" y="115"/>
                  <a:pt x="83" y="109"/>
                  <a:pt x="102" y="130"/>
                </a:cubicBezTo>
                <a:cubicBezTo>
                  <a:pt x="215" y="232"/>
                  <a:pt x="215" y="232"/>
                  <a:pt x="215" y="232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2" name="Freeform 138"/>
          <p:cNvSpPr>
            <a:spLocks noEditPoints="1"/>
          </p:cNvSpPr>
          <p:nvPr/>
        </p:nvSpPr>
        <p:spPr bwMode="auto">
          <a:xfrm>
            <a:off x="6646685" y="5753348"/>
            <a:ext cx="169956" cy="67566"/>
          </a:xfrm>
          <a:custGeom>
            <a:avLst/>
            <a:gdLst>
              <a:gd name="T0" fmla="*/ 200 w 200"/>
              <a:gd name="T1" fmla="*/ 80 h 80"/>
              <a:gd name="T2" fmla="*/ 0 w 200"/>
              <a:gd name="T3" fmla="*/ 80 h 80"/>
              <a:gd name="T4" fmla="*/ 0 w 200"/>
              <a:gd name="T5" fmla="*/ 0 h 80"/>
              <a:gd name="T6" fmla="*/ 200 w 200"/>
              <a:gd name="T7" fmla="*/ 0 h 80"/>
              <a:gd name="T8" fmla="*/ 200 w 200"/>
              <a:gd name="T9" fmla="*/ 80 h 80"/>
              <a:gd name="T10" fmla="*/ 200 w 200"/>
              <a:gd name="T11" fmla="*/ 80 h 80"/>
              <a:gd name="T12" fmla="*/ 200 w 200"/>
              <a:gd name="T13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00" h="80">
                <a:moveTo>
                  <a:pt x="200" y="80"/>
                </a:moveTo>
                <a:cubicBezTo>
                  <a:pt x="100" y="19"/>
                  <a:pt x="0" y="80"/>
                  <a:pt x="0" y="80"/>
                </a:cubicBezTo>
                <a:cubicBezTo>
                  <a:pt x="0" y="0"/>
                  <a:pt x="0" y="0"/>
                  <a:pt x="0" y="0"/>
                </a:cubicBezTo>
                <a:cubicBezTo>
                  <a:pt x="200" y="0"/>
                  <a:pt x="200" y="0"/>
                  <a:pt x="200" y="0"/>
                </a:cubicBezTo>
                <a:lnTo>
                  <a:pt x="200" y="80"/>
                </a:lnTo>
                <a:close/>
                <a:moveTo>
                  <a:pt x="200" y="80"/>
                </a:moveTo>
                <a:cubicBezTo>
                  <a:pt x="200" y="80"/>
                  <a:pt x="200" y="80"/>
                  <a:pt x="200" y="8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3" name="Freeform 139"/>
          <p:cNvSpPr>
            <a:spLocks noEditPoints="1"/>
          </p:cNvSpPr>
          <p:nvPr/>
        </p:nvSpPr>
        <p:spPr bwMode="auto">
          <a:xfrm>
            <a:off x="6780779" y="5697735"/>
            <a:ext cx="427748" cy="313404"/>
          </a:xfrm>
          <a:custGeom>
            <a:avLst/>
            <a:gdLst>
              <a:gd name="T0" fmla="*/ 251 w 504"/>
              <a:gd name="T1" fmla="*/ 0 h 369"/>
              <a:gd name="T2" fmla="*/ 0 w 504"/>
              <a:gd name="T3" fmla="*/ 73 h 369"/>
              <a:gd name="T4" fmla="*/ 59 w 504"/>
              <a:gd name="T5" fmla="*/ 322 h 369"/>
              <a:gd name="T6" fmla="*/ 116 w 504"/>
              <a:gd name="T7" fmla="*/ 369 h 369"/>
              <a:gd name="T8" fmla="*/ 400 w 504"/>
              <a:gd name="T9" fmla="*/ 369 h 369"/>
              <a:gd name="T10" fmla="*/ 456 w 504"/>
              <a:gd name="T11" fmla="*/ 323 h 369"/>
              <a:gd name="T12" fmla="*/ 504 w 504"/>
              <a:gd name="T13" fmla="*/ 84 h 369"/>
              <a:gd name="T14" fmla="*/ 251 w 504"/>
              <a:gd name="T15" fmla="*/ 0 h 369"/>
              <a:gd name="T16" fmla="*/ 251 w 504"/>
              <a:gd name="T17" fmla="*/ 0 h 369"/>
              <a:gd name="T18" fmla="*/ 251 w 504"/>
              <a:gd name="T19" fmla="*/ 0 h 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04" h="369">
                <a:moveTo>
                  <a:pt x="251" y="0"/>
                </a:moveTo>
                <a:cubicBezTo>
                  <a:pt x="0" y="73"/>
                  <a:pt x="0" y="73"/>
                  <a:pt x="0" y="73"/>
                </a:cubicBezTo>
                <a:cubicBezTo>
                  <a:pt x="59" y="322"/>
                  <a:pt x="59" y="322"/>
                  <a:pt x="59" y="322"/>
                </a:cubicBezTo>
                <a:cubicBezTo>
                  <a:pt x="64" y="350"/>
                  <a:pt x="88" y="369"/>
                  <a:pt x="116" y="369"/>
                </a:cubicBezTo>
                <a:cubicBezTo>
                  <a:pt x="400" y="369"/>
                  <a:pt x="400" y="369"/>
                  <a:pt x="400" y="369"/>
                </a:cubicBezTo>
                <a:cubicBezTo>
                  <a:pt x="427" y="369"/>
                  <a:pt x="451" y="350"/>
                  <a:pt x="456" y="323"/>
                </a:cubicBezTo>
                <a:cubicBezTo>
                  <a:pt x="504" y="84"/>
                  <a:pt x="504" y="84"/>
                  <a:pt x="504" y="84"/>
                </a:cubicBezTo>
                <a:lnTo>
                  <a:pt x="251" y="0"/>
                </a:lnTo>
                <a:close/>
                <a:moveTo>
                  <a:pt x="251" y="0"/>
                </a:moveTo>
                <a:cubicBezTo>
                  <a:pt x="251" y="0"/>
                  <a:pt x="251" y="0"/>
                  <a:pt x="251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4" name="Freeform 140"/>
          <p:cNvSpPr>
            <a:spLocks noEditPoints="1"/>
          </p:cNvSpPr>
          <p:nvPr/>
        </p:nvSpPr>
        <p:spPr bwMode="auto">
          <a:xfrm>
            <a:off x="6749596" y="5663952"/>
            <a:ext cx="511426" cy="140330"/>
          </a:xfrm>
          <a:custGeom>
            <a:avLst/>
            <a:gdLst>
              <a:gd name="T0" fmla="*/ 603 w 603"/>
              <a:gd name="T1" fmla="*/ 85 h 165"/>
              <a:gd name="T2" fmla="*/ 564 w 603"/>
              <a:gd name="T3" fmla="*/ 36 h 165"/>
              <a:gd name="T4" fmla="*/ 540 w 603"/>
              <a:gd name="T5" fmla="*/ 29 h 165"/>
              <a:gd name="T6" fmla="*/ 512 w 603"/>
              <a:gd name="T7" fmla="*/ 21 h 165"/>
              <a:gd name="T8" fmla="*/ 475 w 603"/>
              <a:gd name="T9" fmla="*/ 13 h 165"/>
              <a:gd name="T10" fmla="*/ 431 w 603"/>
              <a:gd name="T11" fmla="*/ 5 h 165"/>
              <a:gd name="T12" fmla="*/ 381 w 603"/>
              <a:gd name="T13" fmla="*/ 1 h 165"/>
              <a:gd name="T14" fmla="*/ 329 w 603"/>
              <a:gd name="T15" fmla="*/ 1 h 165"/>
              <a:gd name="T16" fmla="*/ 301 w 603"/>
              <a:gd name="T17" fmla="*/ 2 h 165"/>
              <a:gd name="T18" fmla="*/ 274 w 603"/>
              <a:gd name="T19" fmla="*/ 5 h 165"/>
              <a:gd name="T20" fmla="*/ 221 w 603"/>
              <a:gd name="T21" fmla="*/ 14 h 165"/>
              <a:gd name="T22" fmla="*/ 195 w 603"/>
              <a:gd name="T23" fmla="*/ 19 h 165"/>
              <a:gd name="T24" fmla="*/ 171 w 603"/>
              <a:gd name="T25" fmla="*/ 26 h 165"/>
              <a:gd name="T26" fmla="*/ 125 w 603"/>
              <a:gd name="T27" fmla="*/ 42 h 165"/>
              <a:gd name="T28" fmla="*/ 124 w 603"/>
              <a:gd name="T29" fmla="*/ 42 h 165"/>
              <a:gd name="T30" fmla="*/ 85 w 603"/>
              <a:gd name="T31" fmla="*/ 60 h 165"/>
              <a:gd name="T32" fmla="*/ 53 w 603"/>
              <a:gd name="T33" fmla="*/ 77 h 165"/>
              <a:gd name="T34" fmla="*/ 29 w 603"/>
              <a:gd name="T35" fmla="*/ 91 h 165"/>
              <a:gd name="T36" fmla="*/ 13 w 603"/>
              <a:gd name="T37" fmla="*/ 102 h 165"/>
              <a:gd name="T38" fmla="*/ 8 w 603"/>
              <a:gd name="T39" fmla="*/ 105 h 165"/>
              <a:gd name="T40" fmla="*/ 7 w 603"/>
              <a:gd name="T41" fmla="*/ 106 h 165"/>
              <a:gd name="T42" fmla="*/ 4 w 603"/>
              <a:gd name="T43" fmla="*/ 127 h 165"/>
              <a:gd name="T44" fmla="*/ 26 w 603"/>
              <a:gd name="T45" fmla="*/ 132 h 165"/>
              <a:gd name="T46" fmla="*/ 31 w 603"/>
              <a:gd name="T47" fmla="*/ 129 h 165"/>
              <a:gd name="T48" fmla="*/ 46 w 603"/>
              <a:gd name="T49" fmla="*/ 121 h 165"/>
              <a:gd name="T50" fmla="*/ 70 w 603"/>
              <a:gd name="T51" fmla="*/ 111 h 165"/>
              <a:gd name="T52" fmla="*/ 102 w 603"/>
              <a:gd name="T53" fmla="*/ 100 h 165"/>
              <a:gd name="T54" fmla="*/ 140 w 603"/>
              <a:gd name="T55" fmla="*/ 89 h 165"/>
              <a:gd name="T56" fmla="*/ 140 w 603"/>
              <a:gd name="T57" fmla="*/ 89 h 165"/>
              <a:gd name="T58" fmla="*/ 183 w 603"/>
              <a:gd name="T59" fmla="*/ 81 h 165"/>
              <a:gd name="T60" fmla="*/ 206 w 603"/>
              <a:gd name="T61" fmla="*/ 77 h 165"/>
              <a:gd name="T62" fmla="*/ 230 w 603"/>
              <a:gd name="T63" fmla="*/ 75 h 165"/>
              <a:gd name="T64" fmla="*/ 278 w 603"/>
              <a:gd name="T65" fmla="*/ 74 h 165"/>
              <a:gd name="T66" fmla="*/ 302 w 603"/>
              <a:gd name="T67" fmla="*/ 75 h 165"/>
              <a:gd name="T68" fmla="*/ 326 w 603"/>
              <a:gd name="T69" fmla="*/ 77 h 165"/>
              <a:gd name="T70" fmla="*/ 372 w 603"/>
              <a:gd name="T71" fmla="*/ 83 h 165"/>
              <a:gd name="T72" fmla="*/ 414 w 603"/>
              <a:gd name="T73" fmla="*/ 93 h 165"/>
              <a:gd name="T74" fmla="*/ 451 w 603"/>
              <a:gd name="T75" fmla="*/ 105 h 165"/>
              <a:gd name="T76" fmla="*/ 483 w 603"/>
              <a:gd name="T77" fmla="*/ 118 h 165"/>
              <a:gd name="T78" fmla="*/ 514 w 603"/>
              <a:gd name="T79" fmla="*/ 153 h 165"/>
              <a:gd name="T80" fmla="*/ 530 w 603"/>
              <a:gd name="T81" fmla="*/ 165 h 165"/>
              <a:gd name="T82" fmla="*/ 549 w 603"/>
              <a:gd name="T83" fmla="*/ 165 h 165"/>
              <a:gd name="T84" fmla="*/ 603 w 603"/>
              <a:gd name="T85" fmla="*/ 111 h 165"/>
              <a:gd name="T86" fmla="*/ 603 w 603"/>
              <a:gd name="T87" fmla="*/ 85 h 165"/>
              <a:gd name="T88" fmla="*/ 603 w 603"/>
              <a:gd name="T89" fmla="*/ 85 h 165"/>
              <a:gd name="T90" fmla="*/ 603 w 603"/>
              <a:gd name="T91" fmla="*/ 85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03" h="165">
                <a:moveTo>
                  <a:pt x="603" y="85"/>
                </a:moveTo>
                <a:cubicBezTo>
                  <a:pt x="602" y="63"/>
                  <a:pt x="587" y="42"/>
                  <a:pt x="564" y="36"/>
                </a:cubicBezTo>
                <a:cubicBezTo>
                  <a:pt x="540" y="29"/>
                  <a:pt x="540" y="29"/>
                  <a:pt x="540" y="29"/>
                </a:cubicBezTo>
                <a:cubicBezTo>
                  <a:pt x="532" y="26"/>
                  <a:pt x="522" y="24"/>
                  <a:pt x="512" y="21"/>
                </a:cubicBezTo>
                <a:cubicBezTo>
                  <a:pt x="501" y="17"/>
                  <a:pt x="488" y="16"/>
                  <a:pt x="475" y="13"/>
                </a:cubicBezTo>
                <a:cubicBezTo>
                  <a:pt x="461" y="10"/>
                  <a:pt x="447" y="7"/>
                  <a:pt x="431" y="5"/>
                </a:cubicBezTo>
                <a:cubicBezTo>
                  <a:pt x="415" y="4"/>
                  <a:pt x="399" y="1"/>
                  <a:pt x="381" y="1"/>
                </a:cubicBezTo>
                <a:cubicBezTo>
                  <a:pt x="364" y="1"/>
                  <a:pt x="347" y="0"/>
                  <a:pt x="329" y="1"/>
                </a:cubicBezTo>
                <a:cubicBezTo>
                  <a:pt x="320" y="1"/>
                  <a:pt x="311" y="2"/>
                  <a:pt x="301" y="2"/>
                </a:cubicBezTo>
                <a:cubicBezTo>
                  <a:pt x="292" y="2"/>
                  <a:pt x="283" y="3"/>
                  <a:pt x="274" y="5"/>
                </a:cubicBezTo>
                <a:cubicBezTo>
                  <a:pt x="256" y="7"/>
                  <a:pt x="238" y="9"/>
                  <a:pt x="221" y="14"/>
                </a:cubicBezTo>
                <a:cubicBezTo>
                  <a:pt x="212" y="16"/>
                  <a:pt x="204" y="17"/>
                  <a:pt x="195" y="19"/>
                </a:cubicBezTo>
                <a:cubicBezTo>
                  <a:pt x="187" y="22"/>
                  <a:pt x="179" y="24"/>
                  <a:pt x="171" y="26"/>
                </a:cubicBezTo>
                <a:cubicBezTo>
                  <a:pt x="155" y="31"/>
                  <a:pt x="140" y="37"/>
                  <a:pt x="125" y="42"/>
                </a:cubicBezTo>
                <a:cubicBezTo>
                  <a:pt x="125" y="42"/>
                  <a:pt x="124" y="42"/>
                  <a:pt x="124" y="42"/>
                </a:cubicBezTo>
                <a:cubicBezTo>
                  <a:pt x="110" y="49"/>
                  <a:pt x="97" y="54"/>
                  <a:pt x="85" y="60"/>
                </a:cubicBezTo>
                <a:cubicBezTo>
                  <a:pt x="73" y="65"/>
                  <a:pt x="62" y="71"/>
                  <a:pt x="53" y="77"/>
                </a:cubicBezTo>
                <a:cubicBezTo>
                  <a:pt x="43" y="82"/>
                  <a:pt x="35" y="87"/>
                  <a:pt x="29" y="91"/>
                </a:cubicBezTo>
                <a:cubicBezTo>
                  <a:pt x="22" y="95"/>
                  <a:pt x="17" y="99"/>
                  <a:pt x="13" y="102"/>
                </a:cubicBezTo>
                <a:cubicBezTo>
                  <a:pt x="10" y="104"/>
                  <a:pt x="8" y="105"/>
                  <a:pt x="8" y="105"/>
                </a:cubicBezTo>
                <a:cubicBezTo>
                  <a:pt x="7" y="106"/>
                  <a:pt x="7" y="106"/>
                  <a:pt x="7" y="106"/>
                </a:cubicBezTo>
                <a:cubicBezTo>
                  <a:pt x="1" y="111"/>
                  <a:pt x="0" y="120"/>
                  <a:pt x="4" y="127"/>
                </a:cubicBezTo>
                <a:cubicBezTo>
                  <a:pt x="9" y="134"/>
                  <a:pt x="19" y="137"/>
                  <a:pt x="26" y="132"/>
                </a:cubicBezTo>
                <a:cubicBezTo>
                  <a:pt x="26" y="132"/>
                  <a:pt x="28" y="130"/>
                  <a:pt x="31" y="129"/>
                </a:cubicBezTo>
                <a:cubicBezTo>
                  <a:pt x="35" y="127"/>
                  <a:pt x="39" y="125"/>
                  <a:pt x="46" y="121"/>
                </a:cubicBezTo>
                <a:cubicBezTo>
                  <a:pt x="52" y="119"/>
                  <a:pt x="60" y="115"/>
                  <a:pt x="70" y="111"/>
                </a:cubicBezTo>
                <a:cubicBezTo>
                  <a:pt x="79" y="108"/>
                  <a:pt x="90" y="104"/>
                  <a:pt x="102" y="100"/>
                </a:cubicBezTo>
                <a:cubicBezTo>
                  <a:pt x="113" y="96"/>
                  <a:pt x="126" y="93"/>
                  <a:pt x="140" y="89"/>
                </a:cubicBezTo>
                <a:cubicBezTo>
                  <a:pt x="140" y="89"/>
                  <a:pt x="140" y="89"/>
                  <a:pt x="140" y="89"/>
                </a:cubicBezTo>
                <a:cubicBezTo>
                  <a:pt x="154" y="86"/>
                  <a:pt x="168" y="82"/>
                  <a:pt x="183" y="81"/>
                </a:cubicBezTo>
                <a:cubicBezTo>
                  <a:pt x="191" y="80"/>
                  <a:pt x="199" y="78"/>
                  <a:pt x="206" y="77"/>
                </a:cubicBezTo>
                <a:cubicBezTo>
                  <a:pt x="214" y="76"/>
                  <a:pt x="222" y="76"/>
                  <a:pt x="230" y="75"/>
                </a:cubicBezTo>
                <a:cubicBezTo>
                  <a:pt x="246" y="74"/>
                  <a:pt x="262" y="74"/>
                  <a:pt x="278" y="74"/>
                </a:cubicBezTo>
                <a:cubicBezTo>
                  <a:pt x="286" y="73"/>
                  <a:pt x="294" y="74"/>
                  <a:pt x="302" y="75"/>
                </a:cubicBezTo>
                <a:cubicBezTo>
                  <a:pt x="310" y="75"/>
                  <a:pt x="318" y="76"/>
                  <a:pt x="326" y="77"/>
                </a:cubicBezTo>
                <a:cubicBezTo>
                  <a:pt x="342" y="78"/>
                  <a:pt x="357" y="81"/>
                  <a:pt x="372" y="83"/>
                </a:cubicBezTo>
                <a:cubicBezTo>
                  <a:pt x="387" y="86"/>
                  <a:pt x="401" y="90"/>
                  <a:pt x="414" y="93"/>
                </a:cubicBezTo>
                <a:cubicBezTo>
                  <a:pt x="427" y="96"/>
                  <a:pt x="439" y="101"/>
                  <a:pt x="451" y="105"/>
                </a:cubicBezTo>
                <a:cubicBezTo>
                  <a:pt x="456" y="107"/>
                  <a:pt x="470" y="112"/>
                  <a:pt x="483" y="118"/>
                </a:cubicBezTo>
                <a:cubicBezTo>
                  <a:pt x="499" y="124"/>
                  <a:pt x="510" y="137"/>
                  <a:pt x="514" y="153"/>
                </a:cubicBezTo>
                <a:cubicBezTo>
                  <a:pt x="516" y="161"/>
                  <a:pt x="523" y="165"/>
                  <a:pt x="530" y="165"/>
                </a:cubicBezTo>
                <a:cubicBezTo>
                  <a:pt x="549" y="165"/>
                  <a:pt x="549" y="165"/>
                  <a:pt x="549" y="165"/>
                </a:cubicBezTo>
                <a:cubicBezTo>
                  <a:pt x="579" y="165"/>
                  <a:pt x="603" y="141"/>
                  <a:pt x="603" y="111"/>
                </a:cubicBezTo>
                <a:lnTo>
                  <a:pt x="603" y="85"/>
                </a:lnTo>
                <a:close/>
                <a:moveTo>
                  <a:pt x="603" y="85"/>
                </a:moveTo>
                <a:cubicBezTo>
                  <a:pt x="603" y="85"/>
                  <a:pt x="603" y="85"/>
                  <a:pt x="603" y="8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5" name="Freeform 141"/>
          <p:cNvSpPr>
            <a:spLocks noEditPoints="1"/>
          </p:cNvSpPr>
          <p:nvPr/>
        </p:nvSpPr>
        <p:spPr bwMode="auto">
          <a:xfrm>
            <a:off x="6256879" y="5697735"/>
            <a:ext cx="427748" cy="313404"/>
          </a:xfrm>
          <a:custGeom>
            <a:avLst/>
            <a:gdLst>
              <a:gd name="T0" fmla="*/ 253 w 504"/>
              <a:gd name="T1" fmla="*/ 0 h 369"/>
              <a:gd name="T2" fmla="*/ 504 w 504"/>
              <a:gd name="T3" fmla="*/ 73 h 369"/>
              <a:gd name="T4" fmla="*/ 445 w 504"/>
              <a:gd name="T5" fmla="*/ 322 h 369"/>
              <a:gd name="T6" fmla="*/ 388 w 504"/>
              <a:gd name="T7" fmla="*/ 369 h 369"/>
              <a:gd name="T8" fmla="*/ 104 w 504"/>
              <a:gd name="T9" fmla="*/ 369 h 369"/>
              <a:gd name="T10" fmla="*/ 48 w 504"/>
              <a:gd name="T11" fmla="*/ 323 h 369"/>
              <a:gd name="T12" fmla="*/ 0 w 504"/>
              <a:gd name="T13" fmla="*/ 84 h 369"/>
              <a:gd name="T14" fmla="*/ 253 w 504"/>
              <a:gd name="T15" fmla="*/ 0 h 369"/>
              <a:gd name="T16" fmla="*/ 253 w 504"/>
              <a:gd name="T17" fmla="*/ 0 h 369"/>
              <a:gd name="T18" fmla="*/ 253 w 504"/>
              <a:gd name="T19" fmla="*/ 0 h 3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04" h="369">
                <a:moveTo>
                  <a:pt x="253" y="0"/>
                </a:moveTo>
                <a:cubicBezTo>
                  <a:pt x="504" y="73"/>
                  <a:pt x="504" y="73"/>
                  <a:pt x="504" y="73"/>
                </a:cubicBezTo>
                <a:cubicBezTo>
                  <a:pt x="445" y="322"/>
                  <a:pt x="445" y="322"/>
                  <a:pt x="445" y="322"/>
                </a:cubicBezTo>
                <a:cubicBezTo>
                  <a:pt x="440" y="350"/>
                  <a:pt x="416" y="369"/>
                  <a:pt x="388" y="369"/>
                </a:cubicBezTo>
                <a:cubicBezTo>
                  <a:pt x="104" y="369"/>
                  <a:pt x="104" y="369"/>
                  <a:pt x="104" y="369"/>
                </a:cubicBezTo>
                <a:cubicBezTo>
                  <a:pt x="77" y="369"/>
                  <a:pt x="53" y="350"/>
                  <a:pt x="48" y="323"/>
                </a:cubicBezTo>
                <a:cubicBezTo>
                  <a:pt x="0" y="84"/>
                  <a:pt x="0" y="84"/>
                  <a:pt x="0" y="84"/>
                </a:cubicBezTo>
                <a:lnTo>
                  <a:pt x="253" y="0"/>
                </a:lnTo>
                <a:close/>
                <a:moveTo>
                  <a:pt x="253" y="0"/>
                </a:moveTo>
                <a:cubicBezTo>
                  <a:pt x="253" y="0"/>
                  <a:pt x="253" y="0"/>
                  <a:pt x="253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6" name="Freeform 142"/>
          <p:cNvSpPr>
            <a:spLocks noEditPoints="1"/>
          </p:cNvSpPr>
          <p:nvPr/>
        </p:nvSpPr>
        <p:spPr bwMode="auto">
          <a:xfrm>
            <a:off x="6204386" y="5663952"/>
            <a:ext cx="511946" cy="140330"/>
          </a:xfrm>
          <a:custGeom>
            <a:avLst/>
            <a:gdLst>
              <a:gd name="T0" fmla="*/ 0 w 603"/>
              <a:gd name="T1" fmla="*/ 85 h 165"/>
              <a:gd name="T2" fmla="*/ 39 w 603"/>
              <a:gd name="T3" fmla="*/ 36 h 165"/>
              <a:gd name="T4" fmla="*/ 63 w 603"/>
              <a:gd name="T5" fmla="*/ 29 h 165"/>
              <a:gd name="T6" fmla="*/ 91 w 603"/>
              <a:gd name="T7" fmla="*/ 21 h 165"/>
              <a:gd name="T8" fmla="*/ 128 w 603"/>
              <a:gd name="T9" fmla="*/ 13 h 165"/>
              <a:gd name="T10" fmla="*/ 172 w 603"/>
              <a:gd name="T11" fmla="*/ 5 h 165"/>
              <a:gd name="T12" fmla="*/ 222 w 603"/>
              <a:gd name="T13" fmla="*/ 1 h 165"/>
              <a:gd name="T14" fmla="*/ 274 w 603"/>
              <a:gd name="T15" fmla="*/ 1 h 165"/>
              <a:gd name="T16" fmla="*/ 302 w 603"/>
              <a:gd name="T17" fmla="*/ 2 h 165"/>
              <a:gd name="T18" fmla="*/ 329 w 603"/>
              <a:gd name="T19" fmla="*/ 5 h 165"/>
              <a:gd name="T20" fmla="*/ 382 w 603"/>
              <a:gd name="T21" fmla="*/ 14 h 165"/>
              <a:gd name="T22" fmla="*/ 408 w 603"/>
              <a:gd name="T23" fmla="*/ 19 h 165"/>
              <a:gd name="T24" fmla="*/ 432 w 603"/>
              <a:gd name="T25" fmla="*/ 26 h 165"/>
              <a:gd name="T26" fmla="*/ 478 w 603"/>
              <a:gd name="T27" fmla="*/ 42 h 165"/>
              <a:gd name="T28" fmla="*/ 479 w 603"/>
              <a:gd name="T29" fmla="*/ 42 h 165"/>
              <a:gd name="T30" fmla="*/ 518 w 603"/>
              <a:gd name="T31" fmla="*/ 60 h 165"/>
              <a:gd name="T32" fmla="*/ 550 w 603"/>
              <a:gd name="T33" fmla="*/ 77 h 165"/>
              <a:gd name="T34" fmla="*/ 574 w 603"/>
              <a:gd name="T35" fmla="*/ 91 h 165"/>
              <a:gd name="T36" fmla="*/ 590 w 603"/>
              <a:gd name="T37" fmla="*/ 102 h 165"/>
              <a:gd name="T38" fmla="*/ 595 w 603"/>
              <a:gd name="T39" fmla="*/ 105 h 165"/>
              <a:gd name="T40" fmla="*/ 596 w 603"/>
              <a:gd name="T41" fmla="*/ 106 h 165"/>
              <a:gd name="T42" fmla="*/ 599 w 603"/>
              <a:gd name="T43" fmla="*/ 127 h 165"/>
              <a:gd name="T44" fmla="*/ 577 w 603"/>
              <a:gd name="T45" fmla="*/ 132 h 165"/>
              <a:gd name="T46" fmla="*/ 572 w 603"/>
              <a:gd name="T47" fmla="*/ 129 h 165"/>
              <a:gd name="T48" fmla="*/ 557 w 603"/>
              <a:gd name="T49" fmla="*/ 121 h 165"/>
              <a:gd name="T50" fmla="*/ 533 w 603"/>
              <a:gd name="T51" fmla="*/ 111 h 165"/>
              <a:gd name="T52" fmla="*/ 501 w 603"/>
              <a:gd name="T53" fmla="*/ 100 h 165"/>
              <a:gd name="T54" fmla="*/ 463 w 603"/>
              <a:gd name="T55" fmla="*/ 89 h 165"/>
              <a:gd name="T56" fmla="*/ 462 w 603"/>
              <a:gd name="T57" fmla="*/ 89 h 165"/>
              <a:gd name="T58" fmla="*/ 420 w 603"/>
              <a:gd name="T59" fmla="*/ 81 h 165"/>
              <a:gd name="T60" fmla="*/ 397 w 603"/>
              <a:gd name="T61" fmla="*/ 77 h 165"/>
              <a:gd name="T62" fmla="*/ 373 w 603"/>
              <a:gd name="T63" fmla="*/ 75 h 165"/>
              <a:gd name="T64" fmla="*/ 325 w 603"/>
              <a:gd name="T65" fmla="*/ 74 h 165"/>
              <a:gd name="T66" fmla="*/ 301 w 603"/>
              <a:gd name="T67" fmla="*/ 75 h 165"/>
              <a:gd name="T68" fmla="*/ 277 w 603"/>
              <a:gd name="T69" fmla="*/ 77 h 165"/>
              <a:gd name="T70" fmla="*/ 231 w 603"/>
              <a:gd name="T71" fmla="*/ 83 h 165"/>
              <a:gd name="T72" fmla="*/ 189 w 603"/>
              <a:gd name="T73" fmla="*/ 93 h 165"/>
              <a:gd name="T74" fmla="*/ 152 w 603"/>
              <a:gd name="T75" fmla="*/ 105 h 165"/>
              <a:gd name="T76" fmla="*/ 120 w 603"/>
              <a:gd name="T77" fmla="*/ 118 h 165"/>
              <a:gd name="T78" fmla="*/ 89 w 603"/>
              <a:gd name="T79" fmla="*/ 153 h 165"/>
              <a:gd name="T80" fmla="*/ 73 w 603"/>
              <a:gd name="T81" fmla="*/ 165 h 165"/>
              <a:gd name="T82" fmla="*/ 54 w 603"/>
              <a:gd name="T83" fmla="*/ 165 h 165"/>
              <a:gd name="T84" fmla="*/ 0 w 603"/>
              <a:gd name="T85" fmla="*/ 111 h 165"/>
              <a:gd name="T86" fmla="*/ 0 w 603"/>
              <a:gd name="T87" fmla="*/ 85 h 165"/>
              <a:gd name="T88" fmla="*/ 0 w 603"/>
              <a:gd name="T89" fmla="*/ 85 h 165"/>
              <a:gd name="T90" fmla="*/ 0 w 603"/>
              <a:gd name="T91" fmla="*/ 85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03" h="165">
                <a:moveTo>
                  <a:pt x="0" y="85"/>
                </a:moveTo>
                <a:cubicBezTo>
                  <a:pt x="1" y="63"/>
                  <a:pt x="16" y="42"/>
                  <a:pt x="39" y="36"/>
                </a:cubicBezTo>
                <a:cubicBezTo>
                  <a:pt x="63" y="29"/>
                  <a:pt x="63" y="29"/>
                  <a:pt x="63" y="29"/>
                </a:cubicBezTo>
                <a:cubicBezTo>
                  <a:pt x="71" y="26"/>
                  <a:pt x="81" y="24"/>
                  <a:pt x="91" y="21"/>
                </a:cubicBezTo>
                <a:cubicBezTo>
                  <a:pt x="102" y="17"/>
                  <a:pt x="115" y="16"/>
                  <a:pt x="128" y="13"/>
                </a:cubicBezTo>
                <a:cubicBezTo>
                  <a:pt x="142" y="10"/>
                  <a:pt x="156" y="7"/>
                  <a:pt x="172" y="5"/>
                </a:cubicBezTo>
                <a:cubicBezTo>
                  <a:pt x="188" y="4"/>
                  <a:pt x="204" y="1"/>
                  <a:pt x="222" y="1"/>
                </a:cubicBezTo>
                <a:cubicBezTo>
                  <a:pt x="239" y="1"/>
                  <a:pt x="256" y="0"/>
                  <a:pt x="274" y="1"/>
                </a:cubicBezTo>
                <a:cubicBezTo>
                  <a:pt x="283" y="1"/>
                  <a:pt x="292" y="2"/>
                  <a:pt x="302" y="2"/>
                </a:cubicBezTo>
                <a:cubicBezTo>
                  <a:pt x="310" y="2"/>
                  <a:pt x="320" y="3"/>
                  <a:pt x="329" y="5"/>
                </a:cubicBezTo>
                <a:cubicBezTo>
                  <a:pt x="347" y="7"/>
                  <a:pt x="365" y="9"/>
                  <a:pt x="382" y="14"/>
                </a:cubicBezTo>
                <a:cubicBezTo>
                  <a:pt x="391" y="16"/>
                  <a:pt x="399" y="17"/>
                  <a:pt x="408" y="19"/>
                </a:cubicBezTo>
                <a:cubicBezTo>
                  <a:pt x="416" y="22"/>
                  <a:pt x="424" y="24"/>
                  <a:pt x="432" y="26"/>
                </a:cubicBezTo>
                <a:cubicBezTo>
                  <a:pt x="448" y="31"/>
                  <a:pt x="463" y="37"/>
                  <a:pt x="478" y="42"/>
                </a:cubicBezTo>
                <a:cubicBezTo>
                  <a:pt x="478" y="42"/>
                  <a:pt x="478" y="42"/>
                  <a:pt x="479" y="42"/>
                </a:cubicBezTo>
                <a:cubicBezTo>
                  <a:pt x="493" y="49"/>
                  <a:pt x="506" y="54"/>
                  <a:pt x="518" y="60"/>
                </a:cubicBezTo>
                <a:cubicBezTo>
                  <a:pt x="530" y="65"/>
                  <a:pt x="541" y="71"/>
                  <a:pt x="550" y="77"/>
                </a:cubicBezTo>
                <a:cubicBezTo>
                  <a:pt x="560" y="82"/>
                  <a:pt x="568" y="87"/>
                  <a:pt x="574" y="91"/>
                </a:cubicBezTo>
                <a:cubicBezTo>
                  <a:pt x="581" y="95"/>
                  <a:pt x="586" y="99"/>
                  <a:pt x="590" y="102"/>
                </a:cubicBezTo>
                <a:cubicBezTo>
                  <a:pt x="593" y="104"/>
                  <a:pt x="595" y="105"/>
                  <a:pt x="595" y="105"/>
                </a:cubicBezTo>
                <a:cubicBezTo>
                  <a:pt x="596" y="106"/>
                  <a:pt x="596" y="106"/>
                  <a:pt x="596" y="106"/>
                </a:cubicBezTo>
                <a:cubicBezTo>
                  <a:pt x="602" y="111"/>
                  <a:pt x="603" y="120"/>
                  <a:pt x="599" y="127"/>
                </a:cubicBezTo>
                <a:cubicBezTo>
                  <a:pt x="594" y="134"/>
                  <a:pt x="584" y="137"/>
                  <a:pt x="577" y="132"/>
                </a:cubicBezTo>
                <a:cubicBezTo>
                  <a:pt x="577" y="132"/>
                  <a:pt x="575" y="130"/>
                  <a:pt x="572" y="129"/>
                </a:cubicBezTo>
                <a:cubicBezTo>
                  <a:pt x="568" y="127"/>
                  <a:pt x="564" y="125"/>
                  <a:pt x="557" y="121"/>
                </a:cubicBezTo>
                <a:cubicBezTo>
                  <a:pt x="550" y="119"/>
                  <a:pt x="542" y="115"/>
                  <a:pt x="533" y="111"/>
                </a:cubicBezTo>
                <a:cubicBezTo>
                  <a:pt x="524" y="108"/>
                  <a:pt x="513" y="104"/>
                  <a:pt x="501" y="100"/>
                </a:cubicBezTo>
                <a:cubicBezTo>
                  <a:pt x="490" y="96"/>
                  <a:pt x="477" y="93"/>
                  <a:pt x="463" y="89"/>
                </a:cubicBezTo>
                <a:cubicBezTo>
                  <a:pt x="463" y="89"/>
                  <a:pt x="463" y="89"/>
                  <a:pt x="462" y="89"/>
                </a:cubicBezTo>
                <a:cubicBezTo>
                  <a:pt x="449" y="86"/>
                  <a:pt x="435" y="82"/>
                  <a:pt x="420" y="81"/>
                </a:cubicBezTo>
                <a:cubicBezTo>
                  <a:pt x="412" y="80"/>
                  <a:pt x="404" y="78"/>
                  <a:pt x="397" y="77"/>
                </a:cubicBezTo>
                <a:cubicBezTo>
                  <a:pt x="389" y="76"/>
                  <a:pt x="381" y="76"/>
                  <a:pt x="373" y="75"/>
                </a:cubicBezTo>
                <a:cubicBezTo>
                  <a:pt x="357" y="74"/>
                  <a:pt x="341" y="74"/>
                  <a:pt x="325" y="74"/>
                </a:cubicBezTo>
                <a:cubicBezTo>
                  <a:pt x="317" y="73"/>
                  <a:pt x="309" y="74"/>
                  <a:pt x="301" y="75"/>
                </a:cubicBezTo>
                <a:cubicBezTo>
                  <a:pt x="293" y="75"/>
                  <a:pt x="285" y="76"/>
                  <a:pt x="277" y="77"/>
                </a:cubicBezTo>
                <a:cubicBezTo>
                  <a:pt x="261" y="78"/>
                  <a:pt x="246" y="81"/>
                  <a:pt x="231" y="83"/>
                </a:cubicBezTo>
                <a:cubicBezTo>
                  <a:pt x="216" y="86"/>
                  <a:pt x="202" y="90"/>
                  <a:pt x="189" y="93"/>
                </a:cubicBezTo>
                <a:cubicBezTo>
                  <a:pt x="176" y="96"/>
                  <a:pt x="164" y="101"/>
                  <a:pt x="152" y="105"/>
                </a:cubicBezTo>
                <a:cubicBezTo>
                  <a:pt x="147" y="107"/>
                  <a:pt x="133" y="112"/>
                  <a:pt x="120" y="118"/>
                </a:cubicBezTo>
                <a:cubicBezTo>
                  <a:pt x="104" y="124"/>
                  <a:pt x="93" y="137"/>
                  <a:pt x="89" y="153"/>
                </a:cubicBezTo>
                <a:cubicBezTo>
                  <a:pt x="87" y="161"/>
                  <a:pt x="80" y="165"/>
                  <a:pt x="73" y="165"/>
                </a:cubicBezTo>
                <a:cubicBezTo>
                  <a:pt x="54" y="165"/>
                  <a:pt x="54" y="165"/>
                  <a:pt x="54" y="165"/>
                </a:cubicBezTo>
                <a:cubicBezTo>
                  <a:pt x="24" y="165"/>
                  <a:pt x="0" y="141"/>
                  <a:pt x="0" y="111"/>
                </a:cubicBezTo>
                <a:lnTo>
                  <a:pt x="0" y="85"/>
                </a:lnTo>
                <a:close/>
                <a:moveTo>
                  <a:pt x="0" y="85"/>
                </a:moveTo>
                <a:cubicBezTo>
                  <a:pt x="0" y="85"/>
                  <a:pt x="0" y="85"/>
                  <a:pt x="0" y="8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8" name="Freeform 143"/>
          <p:cNvSpPr>
            <a:spLocks noEditPoints="1"/>
          </p:cNvSpPr>
          <p:nvPr/>
        </p:nvSpPr>
        <p:spPr bwMode="auto">
          <a:xfrm>
            <a:off x="8230841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1"/>
                  <a:pt x="362" y="0"/>
                  <a:pt x="808" y="0"/>
                </a:cubicBezTo>
                <a:cubicBezTo>
                  <a:pt x="1254" y="0"/>
                  <a:pt x="1616" y="361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9" name="Freeform 144"/>
          <p:cNvSpPr>
            <a:spLocks noEditPoints="1"/>
          </p:cNvSpPr>
          <p:nvPr/>
        </p:nvSpPr>
        <p:spPr bwMode="auto">
          <a:xfrm>
            <a:off x="8673661" y="5778815"/>
            <a:ext cx="485440" cy="461532"/>
          </a:xfrm>
          <a:custGeom>
            <a:avLst/>
            <a:gdLst>
              <a:gd name="T0" fmla="*/ 467 w 934"/>
              <a:gd name="T1" fmla="*/ 0 h 888"/>
              <a:gd name="T2" fmla="*/ 611 w 934"/>
              <a:gd name="T3" fmla="*/ 292 h 888"/>
              <a:gd name="T4" fmla="*/ 934 w 934"/>
              <a:gd name="T5" fmla="*/ 339 h 888"/>
              <a:gd name="T6" fmla="*/ 701 w 934"/>
              <a:gd name="T7" fmla="*/ 566 h 888"/>
              <a:gd name="T8" fmla="*/ 756 w 934"/>
              <a:gd name="T9" fmla="*/ 888 h 888"/>
              <a:gd name="T10" fmla="*/ 467 w 934"/>
              <a:gd name="T11" fmla="*/ 736 h 888"/>
              <a:gd name="T12" fmla="*/ 178 w 934"/>
              <a:gd name="T13" fmla="*/ 888 h 888"/>
              <a:gd name="T14" fmla="*/ 234 w 934"/>
              <a:gd name="T15" fmla="*/ 566 h 888"/>
              <a:gd name="T16" fmla="*/ 0 w 934"/>
              <a:gd name="T17" fmla="*/ 339 h 888"/>
              <a:gd name="T18" fmla="*/ 324 w 934"/>
              <a:gd name="T19" fmla="*/ 292 h 888"/>
              <a:gd name="T20" fmla="*/ 467 w 934"/>
              <a:gd name="T21" fmla="*/ 0 h 888"/>
              <a:gd name="T22" fmla="*/ 467 w 934"/>
              <a:gd name="T23" fmla="*/ 0 h 888"/>
              <a:gd name="T24" fmla="*/ 467 w 934"/>
              <a:gd name="T25" fmla="*/ 0 h 8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34" h="888">
                <a:moveTo>
                  <a:pt x="467" y="0"/>
                </a:moveTo>
                <a:lnTo>
                  <a:pt x="611" y="292"/>
                </a:lnTo>
                <a:lnTo>
                  <a:pt x="934" y="339"/>
                </a:lnTo>
                <a:lnTo>
                  <a:pt x="701" y="566"/>
                </a:lnTo>
                <a:lnTo>
                  <a:pt x="756" y="888"/>
                </a:lnTo>
                <a:lnTo>
                  <a:pt x="467" y="736"/>
                </a:lnTo>
                <a:lnTo>
                  <a:pt x="178" y="888"/>
                </a:lnTo>
                <a:lnTo>
                  <a:pt x="234" y="566"/>
                </a:lnTo>
                <a:lnTo>
                  <a:pt x="0" y="339"/>
                </a:lnTo>
                <a:lnTo>
                  <a:pt x="324" y="292"/>
                </a:lnTo>
                <a:lnTo>
                  <a:pt x="467" y="0"/>
                </a:lnTo>
                <a:close/>
                <a:moveTo>
                  <a:pt x="467" y="0"/>
                </a:moveTo>
                <a:lnTo>
                  <a:pt x="467" y="0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0" name="Freeform 145"/>
          <p:cNvSpPr>
            <a:spLocks noEditPoints="1"/>
          </p:cNvSpPr>
          <p:nvPr/>
        </p:nvSpPr>
        <p:spPr bwMode="auto">
          <a:xfrm>
            <a:off x="8673661" y="5778815"/>
            <a:ext cx="485440" cy="461532"/>
          </a:xfrm>
          <a:custGeom>
            <a:avLst/>
            <a:gdLst>
              <a:gd name="T0" fmla="*/ 467 w 934"/>
              <a:gd name="T1" fmla="*/ 0 h 888"/>
              <a:gd name="T2" fmla="*/ 611 w 934"/>
              <a:gd name="T3" fmla="*/ 292 h 888"/>
              <a:gd name="T4" fmla="*/ 934 w 934"/>
              <a:gd name="T5" fmla="*/ 339 h 888"/>
              <a:gd name="T6" fmla="*/ 701 w 934"/>
              <a:gd name="T7" fmla="*/ 566 h 888"/>
              <a:gd name="T8" fmla="*/ 756 w 934"/>
              <a:gd name="T9" fmla="*/ 888 h 888"/>
              <a:gd name="T10" fmla="*/ 467 w 934"/>
              <a:gd name="T11" fmla="*/ 736 h 888"/>
              <a:gd name="T12" fmla="*/ 178 w 934"/>
              <a:gd name="T13" fmla="*/ 888 h 888"/>
              <a:gd name="T14" fmla="*/ 234 w 934"/>
              <a:gd name="T15" fmla="*/ 566 h 888"/>
              <a:gd name="T16" fmla="*/ 0 w 934"/>
              <a:gd name="T17" fmla="*/ 339 h 888"/>
              <a:gd name="T18" fmla="*/ 324 w 934"/>
              <a:gd name="T19" fmla="*/ 292 h 888"/>
              <a:gd name="T20" fmla="*/ 467 w 934"/>
              <a:gd name="T21" fmla="*/ 0 h 888"/>
              <a:gd name="T22" fmla="*/ 467 w 934"/>
              <a:gd name="T23" fmla="*/ 0 h 888"/>
              <a:gd name="T24" fmla="*/ 467 w 934"/>
              <a:gd name="T25" fmla="*/ 0 h 8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34" h="888">
                <a:moveTo>
                  <a:pt x="467" y="0"/>
                </a:moveTo>
                <a:lnTo>
                  <a:pt x="611" y="292"/>
                </a:lnTo>
                <a:lnTo>
                  <a:pt x="934" y="339"/>
                </a:lnTo>
                <a:lnTo>
                  <a:pt x="701" y="566"/>
                </a:lnTo>
                <a:lnTo>
                  <a:pt x="756" y="888"/>
                </a:lnTo>
                <a:lnTo>
                  <a:pt x="467" y="736"/>
                </a:lnTo>
                <a:lnTo>
                  <a:pt x="178" y="888"/>
                </a:lnTo>
                <a:lnTo>
                  <a:pt x="234" y="566"/>
                </a:lnTo>
                <a:lnTo>
                  <a:pt x="0" y="339"/>
                </a:lnTo>
                <a:lnTo>
                  <a:pt x="324" y="292"/>
                </a:lnTo>
                <a:lnTo>
                  <a:pt x="467" y="0"/>
                </a:lnTo>
                <a:moveTo>
                  <a:pt x="467" y="0"/>
                </a:moveTo>
                <a:lnTo>
                  <a:pt x="46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1" name="Freeform 146"/>
          <p:cNvSpPr>
            <a:spLocks noEditPoints="1"/>
          </p:cNvSpPr>
          <p:nvPr/>
        </p:nvSpPr>
        <p:spPr bwMode="auto">
          <a:xfrm>
            <a:off x="8818150" y="5931619"/>
            <a:ext cx="196982" cy="187628"/>
          </a:xfrm>
          <a:custGeom>
            <a:avLst/>
            <a:gdLst>
              <a:gd name="T0" fmla="*/ 189 w 379"/>
              <a:gd name="T1" fmla="*/ 298 h 361"/>
              <a:gd name="T2" fmla="*/ 72 w 379"/>
              <a:gd name="T3" fmla="*/ 361 h 361"/>
              <a:gd name="T4" fmla="*/ 95 w 379"/>
              <a:gd name="T5" fmla="*/ 230 h 361"/>
              <a:gd name="T6" fmla="*/ 0 w 379"/>
              <a:gd name="T7" fmla="*/ 138 h 361"/>
              <a:gd name="T8" fmla="*/ 131 w 379"/>
              <a:gd name="T9" fmla="*/ 119 h 361"/>
              <a:gd name="T10" fmla="*/ 189 w 379"/>
              <a:gd name="T11" fmla="*/ 0 h 361"/>
              <a:gd name="T12" fmla="*/ 248 w 379"/>
              <a:gd name="T13" fmla="*/ 119 h 361"/>
              <a:gd name="T14" fmla="*/ 379 w 379"/>
              <a:gd name="T15" fmla="*/ 138 h 361"/>
              <a:gd name="T16" fmla="*/ 284 w 379"/>
              <a:gd name="T17" fmla="*/ 230 h 361"/>
              <a:gd name="T18" fmla="*/ 307 w 379"/>
              <a:gd name="T19" fmla="*/ 361 h 361"/>
              <a:gd name="T20" fmla="*/ 189 w 379"/>
              <a:gd name="T21" fmla="*/ 298 h 361"/>
              <a:gd name="T22" fmla="*/ 189 w 379"/>
              <a:gd name="T23" fmla="*/ 298 h 361"/>
              <a:gd name="T24" fmla="*/ 189 w 379"/>
              <a:gd name="T25" fmla="*/ 298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79" h="361">
                <a:moveTo>
                  <a:pt x="189" y="298"/>
                </a:moveTo>
                <a:lnTo>
                  <a:pt x="72" y="361"/>
                </a:lnTo>
                <a:lnTo>
                  <a:pt x="95" y="230"/>
                </a:lnTo>
                <a:lnTo>
                  <a:pt x="0" y="138"/>
                </a:lnTo>
                <a:lnTo>
                  <a:pt x="131" y="119"/>
                </a:lnTo>
                <a:lnTo>
                  <a:pt x="189" y="0"/>
                </a:lnTo>
                <a:lnTo>
                  <a:pt x="248" y="119"/>
                </a:lnTo>
                <a:lnTo>
                  <a:pt x="379" y="138"/>
                </a:lnTo>
                <a:lnTo>
                  <a:pt x="284" y="230"/>
                </a:lnTo>
                <a:lnTo>
                  <a:pt x="307" y="361"/>
                </a:lnTo>
                <a:lnTo>
                  <a:pt x="189" y="298"/>
                </a:lnTo>
                <a:close/>
                <a:moveTo>
                  <a:pt x="189" y="298"/>
                </a:moveTo>
                <a:lnTo>
                  <a:pt x="189" y="298"/>
                </a:lnTo>
                <a:close/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2" name="Freeform 147"/>
          <p:cNvSpPr>
            <a:spLocks noEditPoints="1"/>
          </p:cNvSpPr>
          <p:nvPr/>
        </p:nvSpPr>
        <p:spPr bwMode="auto">
          <a:xfrm>
            <a:off x="8818150" y="5931619"/>
            <a:ext cx="196982" cy="187628"/>
          </a:xfrm>
          <a:custGeom>
            <a:avLst/>
            <a:gdLst>
              <a:gd name="T0" fmla="*/ 189 w 379"/>
              <a:gd name="T1" fmla="*/ 298 h 361"/>
              <a:gd name="T2" fmla="*/ 72 w 379"/>
              <a:gd name="T3" fmla="*/ 361 h 361"/>
              <a:gd name="T4" fmla="*/ 95 w 379"/>
              <a:gd name="T5" fmla="*/ 230 h 361"/>
              <a:gd name="T6" fmla="*/ 0 w 379"/>
              <a:gd name="T7" fmla="*/ 138 h 361"/>
              <a:gd name="T8" fmla="*/ 131 w 379"/>
              <a:gd name="T9" fmla="*/ 119 h 361"/>
              <a:gd name="T10" fmla="*/ 189 w 379"/>
              <a:gd name="T11" fmla="*/ 0 h 361"/>
              <a:gd name="T12" fmla="*/ 248 w 379"/>
              <a:gd name="T13" fmla="*/ 119 h 361"/>
              <a:gd name="T14" fmla="*/ 379 w 379"/>
              <a:gd name="T15" fmla="*/ 138 h 361"/>
              <a:gd name="T16" fmla="*/ 284 w 379"/>
              <a:gd name="T17" fmla="*/ 230 h 361"/>
              <a:gd name="T18" fmla="*/ 307 w 379"/>
              <a:gd name="T19" fmla="*/ 361 h 361"/>
              <a:gd name="T20" fmla="*/ 189 w 379"/>
              <a:gd name="T21" fmla="*/ 298 h 361"/>
              <a:gd name="T22" fmla="*/ 189 w 379"/>
              <a:gd name="T23" fmla="*/ 298 h 361"/>
              <a:gd name="T24" fmla="*/ 189 w 379"/>
              <a:gd name="T25" fmla="*/ 298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79" h="361">
                <a:moveTo>
                  <a:pt x="189" y="298"/>
                </a:moveTo>
                <a:lnTo>
                  <a:pt x="72" y="361"/>
                </a:lnTo>
                <a:lnTo>
                  <a:pt x="95" y="230"/>
                </a:lnTo>
                <a:lnTo>
                  <a:pt x="0" y="138"/>
                </a:lnTo>
                <a:lnTo>
                  <a:pt x="131" y="119"/>
                </a:lnTo>
                <a:lnTo>
                  <a:pt x="189" y="0"/>
                </a:lnTo>
                <a:lnTo>
                  <a:pt x="248" y="119"/>
                </a:lnTo>
                <a:lnTo>
                  <a:pt x="379" y="138"/>
                </a:lnTo>
                <a:lnTo>
                  <a:pt x="284" y="230"/>
                </a:lnTo>
                <a:lnTo>
                  <a:pt x="307" y="361"/>
                </a:lnTo>
                <a:lnTo>
                  <a:pt x="189" y="298"/>
                </a:lnTo>
                <a:moveTo>
                  <a:pt x="189" y="298"/>
                </a:moveTo>
                <a:lnTo>
                  <a:pt x="189" y="29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3" name="Freeform 148"/>
          <p:cNvSpPr>
            <a:spLocks noEditPoints="1"/>
          </p:cNvSpPr>
          <p:nvPr/>
        </p:nvSpPr>
        <p:spPr bwMode="auto">
          <a:xfrm>
            <a:off x="8865447" y="5709689"/>
            <a:ext cx="102908" cy="102908"/>
          </a:xfrm>
          <a:custGeom>
            <a:avLst/>
            <a:gdLst>
              <a:gd name="T0" fmla="*/ 121 w 121"/>
              <a:gd name="T1" fmla="*/ 60 h 121"/>
              <a:gd name="T2" fmla="*/ 60 w 121"/>
              <a:gd name="T3" fmla="*/ 121 h 121"/>
              <a:gd name="T4" fmla="*/ 0 w 121"/>
              <a:gd name="T5" fmla="*/ 60 h 121"/>
              <a:gd name="T6" fmla="*/ 60 w 121"/>
              <a:gd name="T7" fmla="*/ 0 h 121"/>
              <a:gd name="T8" fmla="*/ 121 w 121"/>
              <a:gd name="T9" fmla="*/ 60 h 121"/>
              <a:gd name="T10" fmla="*/ 121 w 121"/>
              <a:gd name="T11" fmla="*/ 60 h 121"/>
              <a:gd name="T12" fmla="*/ 121 w 121"/>
              <a:gd name="T13" fmla="*/ 6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121">
                <a:moveTo>
                  <a:pt x="121" y="60"/>
                </a:moveTo>
                <a:cubicBezTo>
                  <a:pt x="121" y="94"/>
                  <a:pt x="93" y="121"/>
                  <a:pt x="60" y="121"/>
                </a:cubicBezTo>
                <a:cubicBezTo>
                  <a:pt x="27" y="121"/>
                  <a:pt x="0" y="94"/>
                  <a:pt x="0" y="60"/>
                </a:cubicBezTo>
                <a:cubicBezTo>
                  <a:pt x="0" y="27"/>
                  <a:pt x="27" y="0"/>
                  <a:pt x="60" y="0"/>
                </a:cubicBezTo>
                <a:cubicBezTo>
                  <a:pt x="93" y="0"/>
                  <a:pt x="121" y="27"/>
                  <a:pt x="121" y="60"/>
                </a:cubicBezTo>
                <a:close/>
                <a:moveTo>
                  <a:pt x="121" y="60"/>
                </a:moveTo>
                <a:cubicBezTo>
                  <a:pt x="121" y="60"/>
                  <a:pt x="121" y="60"/>
                  <a:pt x="121" y="6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4" name="Freeform 149"/>
          <p:cNvSpPr>
            <a:spLocks noEditPoints="1"/>
          </p:cNvSpPr>
          <p:nvPr/>
        </p:nvSpPr>
        <p:spPr bwMode="auto">
          <a:xfrm>
            <a:off x="8872203" y="5621851"/>
            <a:ext cx="88356" cy="87836"/>
          </a:xfrm>
          <a:custGeom>
            <a:avLst/>
            <a:gdLst>
              <a:gd name="T0" fmla="*/ 104 w 104"/>
              <a:gd name="T1" fmla="*/ 52 h 104"/>
              <a:gd name="T2" fmla="*/ 52 w 104"/>
              <a:gd name="T3" fmla="*/ 104 h 104"/>
              <a:gd name="T4" fmla="*/ 0 w 104"/>
              <a:gd name="T5" fmla="*/ 52 h 104"/>
              <a:gd name="T6" fmla="*/ 52 w 104"/>
              <a:gd name="T7" fmla="*/ 0 h 104"/>
              <a:gd name="T8" fmla="*/ 104 w 104"/>
              <a:gd name="T9" fmla="*/ 52 h 104"/>
              <a:gd name="T10" fmla="*/ 104 w 104"/>
              <a:gd name="T11" fmla="*/ 52 h 104"/>
              <a:gd name="T12" fmla="*/ 104 w 104"/>
              <a:gd name="T13" fmla="*/ 52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4" h="104">
                <a:moveTo>
                  <a:pt x="104" y="52"/>
                </a:moveTo>
                <a:cubicBezTo>
                  <a:pt x="104" y="80"/>
                  <a:pt x="81" y="104"/>
                  <a:pt x="52" y="104"/>
                </a:cubicBezTo>
                <a:cubicBezTo>
                  <a:pt x="23" y="104"/>
                  <a:pt x="0" y="80"/>
                  <a:pt x="0" y="52"/>
                </a:cubicBezTo>
                <a:cubicBezTo>
                  <a:pt x="0" y="23"/>
                  <a:pt x="23" y="0"/>
                  <a:pt x="52" y="0"/>
                </a:cubicBezTo>
                <a:cubicBezTo>
                  <a:pt x="81" y="0"/>
                  <a:pt x="104" y="23"/>
                  <a:pt x="104" y="52"/>
                </a:cubicBezTo>
                <a:close/>
                <a:moveTo>
                  <a:pt x="104" y="52"/>
                </a:moveTo>
                <a:cubicBezTo>
                  <a:pt x="104" y="52"/>
                  <a:pt x="104" y="52"/>
                  <a:pt x="104" y="52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5" name="Rectangle 150"/>
          <p:cNvSpPr>
            <a:spLocks noChangeArrowheads="1"/>
          </p:cNvSpPr>
          <p:nvPr/>
        </p:nvSpPr>
        <p:spPr bwMode="auto">
          <a:xfrm>
            <a:off x="8666385" y="5289737"/>
            <a:ext cx="499472" cy="348228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6" name="Rectangle 151"/>
          <p:cNvSpPr>
            <a:spLocks noChangeArrowheads="1"/>
          </p:cNvSpPr>
          <p:nvPr/>
        </p:nvSpPr>
        <p:spPr bwMode="auto">
          <a:xfrm>
            <a:off x="8651834" y="5289738"/>
            <a:ext cx="529618" cy="4573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7" name="Rectangle 152"/>
          <p:cNvSpPr>
            <a:spLocks noChangeArrowheads="1"/>
          </p:cNvSpPr>
          <p:nvPr/>
        </p:nvSpPr>
        <p:spPr bwMode="auto">
          <a:xfrm>
            <a:off x="8651834" y="5591187"/>
            <a:ext cx="529618" cy="4677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9" name="Freeform 153"/>
          <p:cNvSpPr>
            <a:spLocks noEditPoints="1"/>
          </p:cNvSpPr>
          <p:nvPr/>
        </p:nvSpPr>
        <p:spPr bwMode="auto">
          <a:xfrm>
            <a:off x="16968673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0" name="Freeform 154"/>
          <p:cNvSpPr>
            <a:spLocks noEditPoints="1"/>
          </p:cNvSpPr>
          <p:nvPr/>
        </p:nvSpPr>
        <p:spPr bwMode="auto">
          <a:xfrm>
            <a:off x="17263887" y="5698773"/>
            <a:ext cx="741672" cy="469328"/>
          </a:xfrm>
          <a:custGeom>
            <a:avLst/>
            <a:gdLst>
              <a:gd name="T0" fmla="*/ 378 w 874"/>
              <a:gd name="T1" fmla="*/ 553 h 553"/>
              <a:gd name="T2" fmla="*/ 131 w 874"/>
              <a:gd name="T3" fmla="*/ 553 h 553"/>
              <a:gd name="T4" fmla="*/ 0 w 874"/>
              <a:gd name="T5" fmla="*/ 421 h 553"/>
              <a:gd name="T6" fmla="*/ 0 w 874"/>
              <a:gd name="T7" fmla="*/ 131 h 553"/>
              <a:gd name="T8" fmla="*/ 131 w 874"/>
              <a:gd name="T9" fmla="*/ 0 h 553"/>
              <a:gd name="T10" fmla="*/ 874 w 874"/>
              <a:gd name="T11" fmla="*/ 0 h 553"/>
              <a:gd name="T12" fmla="*/ 874 w 874"/>
              <a:gd name="T13" fmla="*/ 51 h 553"/>
              <a:gd name="T14" fmla="*/ 131 w 874"/>
              <a:gd name="T15" fmla="*/ 51 h 553"/>
              <a:gd name="T16" fmla="*/ 51 w 874"/>
              <a:gd name="T17" fmla="*/ 131 h 553"/>
              <a:gd name="T18" fmla="*/ 51 w 874"/>
              <a:gd name="T19" fmla="*/ 421 h 553"/>
              <a:gd name="T20" fmla="*/ 131 w 874"/>
              <a:gd name="T21" fmla="*/ 501 h 553"/>
              <a:gd name="T22" fmla="*/ 378 w 874"/>
              <a:gd name="T23" fmla="*/ 501 h 553"/>
              <a:gd name="T24" fmla="*/ 459 w 874"/>
              <a:gd name="T25" fmla="*/ 421 h 553"/>
              <a:gd name="T26" fmla="*/ 459 w 874"/>
              <a:gd name="T27" fmla="*/ 403 h 553"/>
              <a:gd name="T28" fmla="*/ 510 w 874"/>
              <a:gd name="T29" fmla="*/ 403 h 553"/>
              <a:gd name="T30" fmla="*/ 510 w 874"/>
              <a:gd name="T31" fmla="*/ 421 h 553"/>
              <a:gd name="T32" fmla="*/ 378 w 874"/>
              <a:gd name="T33" fmla="*/ 553 h 553"/>
              <a:gd name="T34" fmla="*/ 378 w 874"/>
              <a:gd name="T35" fmla="*/ 553 h 553"/>
              <a:gd name="T36" fmla="*/ 378 w 874"/>
              <a:gd name="T37" fmla="*/ 553 h 5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74" h="553">
                <a:moveTo>
                  <a:pt x="378" y="553"/>
                </a:moveTo>
                <a:cubicBezTo>
                  <a:pt x="131" y="553"/>
                  <a:pt x="131" y="553"/>
                  <a:pt x="131" y="553"/>
                </a:cubicBezTo>
                <a:cubicBezTo>
                  <a:pt x="59" y="553"/>
                  <a:pt x="0" y="494"/>
                  <a:pt x="0" y="421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59"/>
                  <a:pt x="59" y="0"/>
                  <a:pt x="131" y="0"/>
                </a:cubicBezTo>
                <a:cubicBezTo>
                  <a:pt x="874" y="0"/>
                  <a:pt x="874" y="0"/>
                  <a:pt x="874" y="0"/>
                </a:cubicBezTo>
                <a:cubicBezTo>
                  <a:pt x="874" y="51"/>
                  <a:pt x="874" y="51"/>
                  <a:pt x="874" y="51"/>
                </a:cubicBezTo>
                <a:cubicBezTo>
                  <a:pt x="131" y="51"/>
                  <a:pt x="131" y="51"/>
                  <a:pt x="131" y="51"/>
                </a:cubicBezTo>
                <a:cubicBezTo>
                  <a:pt x="87" y="51"/>
                  <a:pt x="51" y="87"/>
                  <a:pt x="51" y="131"/>
                </a:cubicBezTo>
                <a:cubicBezTo>
                  <a:pt x="51" y="421"/>
                  <a:pt x="51" y="421"/>
                  <a:pt x="51" y="421"/>
                </a:cubicBezTo>
                <a:cubicBezTo>
                  <a:pt x="51" y="466"/>
                  <a:pt x="87" y="501"/>
                  <a:pt x="131" y="501"/>
                </a:cubicBezTo>
                <a:cubicBezTo>
                  <a:pt x="378" y="501"/>
                  <a:pt x="378" y="501"/>
                  <a:pt x="378" y="501"/>
                </a:cubicBezTo>
                <a:cubicBezTo>
                  <a:pt x="423" y="501"/>
                  <a:pt x="459" y="465"/>
                  <a:pt x="459" y="421"/>
                </a:cubicBezTo>
                <a:cubicBezTo>
                  <a:pt x="459" y="403"/>
                  <a:pt x="459" y="403"/>
                  <a:pt x="459" y="403"/>
                </a:cubicBezTo>
                <a:cubicBezTo>
                  <a:pt x="510" y="403"/>
                  <a:pt x="510" y="403"/>
                  <a:pt x="510" y="403"/>
                </a:cubicBezTo>
                <a:cubicBezTo>
                  <a:pt x="510" y="421"/>
                  <a:pt x="510" y="421"/>
                  <a:pt x="510" y="421"/>
                </a:cubicBezTo>
                <a:cubicBezTo>
                  <a:pt x="510" y="494"/>
                  <a:pt x="451" y="553"/>
                  <a:pt x="378" y="553"/>
                </a:cubicBezTo>
                <a:close/>
                <a:moveTo>
                  <a:pt x="378" y="553"/>
                </a:moveTo>
                <a:cubicBezTo>
                  <a:pt x="378" y="553"/>
                  <a:pt x="378" y="553"/>
                  <a:pt x="378" y="553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1" name="Freeform 155"/>
          <p:cNvSpPr>
            <a:spLocks noEditPoints="1"/>
          </p:cNvSpPr>
          <p:nvPr/>
        </p:nvSpPr>
        <p:spPr bwMode="auto">
          <a:xfrm>
            <a:off x="17441640" y="5272586"/>
            <a:ext cx="465690" cy="607058"/>
          </a:xfrm>
          <a:custGeom>
            <a:avLst/>
            <a:gdLst>
              <a:gd name="T0" fmla="*/ 258 w 549"/>
              <a:gd name="T1" fmla="*/ 10 h 715"/>
              <a:gd name="T2" fmla="*/ 1 w 549"/>
              <a:gd name="T3" fmla="*/ 278 h 715"/>
              <a:gd name="T4" fmla="*/ 64 w 549"/>
              <a:gd name="T5" fmla="*/ 456 h 715"/>
              <a:gd name="T6" fmla="*/ 158 w 549"/>
              <a:gd name="T7" fmla="*/ 709 h 715"/>
              <a:gd name="T8" fmla="*/ 158 w 549"/>
              <a:gd name="T9" fmla="*/ 715 h 715"/>
              <a:gd name="T10" fmla="*/ 393 w 549"/>
              <a:gd name="T11" fmla="*/ 715 h 715"/>
              <a:gd name="T12" fmla="*/ 393 w 549"/>
              <a:gd name="T13" fmla="*/ 709 h 715"/>
              <a:gd name="T14" fmla="*/ 486 w 549"/>
              <a:gd name="T15" fmla="*/ 458 h 715"/>
              <a:gd name="T16" fmla="*/ 549 w 549"/>
              <a:gd name="T17" fmla="*/ 283 h 715"/>
              <a:gd name="T18" fmla="*/ 258 w 549"/>
              <a:gd name="T19" fmla="*/ 10 h 715"/>
              <a:gd name="T20" fmla="*/ 258 w 549"/>
              <a:gd name="T21" fmla="*/ 10 h 715"/>
              <a:gd name="T22" fmla="*/ 258 w 549"/>
              <a:gd name="T23" fmla="*/ 10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49" h="715">
                <a:moveTo>
                  <a:pt x="258" y="10"/>
                </a:moveTo>
                <a:cubicBezTo>
                  <a:pt x="117" y="19"/>
                  <a:pt x="4" y="137"/>
                  <a:pt x="1" y="278"/>
                </a:cubicBezTo>
                <a:cubicBezTo>
                  <a:pt x="0" y="346"/>
                  <a:pt x="24" y="408"/>
                  <a:pt x="64" y="456"/>
                </a:cubicBezTo>
                <a:cubicBezTo>
                  <a:pt x="122" y="528"/>
                  <a:pt x="158" y="616"/>
                  <a:pt x="158" y="709"/>
                </a:cubicBezTo>
                <a:cubicBezTo>
                  <a:pt x="158" y="715"/>
                  <a:pt x="158" y="715"/>
                  <a:pt x="158" y="715"/>
                </a:cubicBezTo>
                <a:cubicBezTo>
                  <a:pt x="393" y="715"/>
                  <a:pt x="393" y="715"/>
                  <a:pt x="393" y="715"/>
                </a:cubicBezTo>
                <a:cubicBezTo>
                  <a:pt x="393" y="709"/>
                  <a:pt x="393" y="709"/>
                  <a:pt x="393" y="709"/>
                </a:cubicBezTo>
                <a:cubicBezTo>
                  <a:pt x="393" y="616"/>
                  <a:pt x="427" y="528"/>
                  <a:pt x="486" y="458"/>
                </a:cubicBezTo>
                <a:cubicBezTo>
                  <a:pt x="526" y="410"/>
                  <a:pt x="549" y="350"/>
                  <a:pt x="549" y="283"/>
                </a:cubicBezTo>
                <a:cubicBezTo>
                  <a:pt x="549" y="126"/>
                  <a:pt x="417" y="0"/>
                  <a:pt x="258" y="10"/>
                </a:cubicBezTo>
                <a:close/>
                <a:moveTo>
                  <a:pt x="258" y="10"/>
                </a:moveTo>
                <a:cubicBezTo>
                  <a:pt x="258" y="10"/>
                  <a:pt x="258" y="10"/>
                  <a:pt x="258" y="1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2" name="Freeform 156"/>
          <p:cNvSpPr>
            <a:spLocks noEditPoints="1"/>
          </p:cNvSpPr>
          <p:nvPr/>
        </p:nvSpPr>
        <p:spPr bwMode="auto">
          <a:xfrm>
            <a:off x="17609516" y="6022053"/>
            <a:ext cx="131494" cy="38980"/>
          </a:xfrm>
          <a:custGeom>
            <a:avLst/>
            <a:gdLst>
              <a:gd name="T0" fmla="*/ 0 w 155"/>
              <a:gd name="T1" fmla="*/ 0 h 46"/>
              <a:gd name="T2" fmla="*/ 46 w 155"/>
              <a:gd name="T3" fmla="*/ 46 h 46"/>
              <a:gd name="T4" fmla="*/ 108 w 155"/>
              <a:gd name="T5" fmla="*/ 46 h 46"/>
              <a:gd name="T6" fmla="*/ 155 w 155"/>
              <a:gd name="T7" fmla="*/ 0 h 46"/>
              <a:gd name="T8" fmla="*/ 0 w 155"/>
              <a:gd name="T9" fmla="*/ 0 h 46"/>
              <a:gd name="T10" fmla="*/ 0 w 155"/>
              <a:gd name="T11" fmla="*/ 0 h 46"/>
              <a:gd name="T12" fmla="*/ 0 w 155"/>
              <a:gd name="T13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5" h="46">
                <a:moveTo>
                  <a:pt x="0" y="0"/>
                </a:moveTo>
                <a:cubicBezTo>
                  <a:pt x="0" y="25"/>
                  <a:pt x="21" y="46"/>
                  <a:pt x="46" y="46"/>
                </a:cubicBezTo>
                <a:cubicBezTo>
                  <a:pt x="108" y="46"/>
                  <a:pt x="108" y="46"/>
                  <a:pt x="108" y="46"/>
                </a:cubicBezTo>
                <a:cubicBezTo>
                  <a:pt x="134" y="46"/>
                  <a:pt x="155" y="26"/>
                  <a:pt x="155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3" name="Freeform 157"/>
          <p:cNvSpPr>
            <a:spLocks noEditPoints="1"/>
          </p:cNvSpPr>
          <p:nvPr/>
        </p:nvSpPr>
        <p:spPr bwMode="auto">
          <a:xfrm>
            <a:off x="17567936" y="5903553"/>
            <a:ext cx="214654" cy="38980"/>
          </a:xfrm>
          <a:custGeom>
            <a:avLst/>
            <a:gdLst>
              <a:gd name="T0" fmla="*/ 230 w 253"/>
              <a:gd name="T1" fmla="*/ 0 h 46"/>
              <a:gd name="T2" fmla="*/ 23 w 253"/>
              <a:gd name="T3" fmla="*/ 0 h 46"/>
              <a:gd name="T4" fmla="*/ 0 w 253"/>
              <a:gd name="T5" fmla="*/ 23 h 46"/>
              <a:gd name="T6" fmla="*/ 23 w 253"/>
              <a:gd name="T7" fmla="*/ 46 h 46"/>
              <a:gd name="T8" fmla="*/ 230 w 253"/>
              <a:gd name="T9" fmla="*/ 46 h 46"/>
              <a:gd name="T10" fmla="*/ 253 w 253"/>
              <a:gd name="T11" fmla="*/ 23 h 46"/>
              <a:gd name="T12" fmla="*/ 230 w 253"/>
              <a:gd name="T13" fmla="*/ 0 h 46"/>
              <a:gd name="T14" fmla="*/ 230 w 253"/>
              <a:gd name="T15" fmla="*/ 0 h 46"/>
              <a:gd name="T16" fmla="*/ 230 w 253"/>
              <a:gd name="T17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3" h="46">
                <a:moveTo>
                  <a:pt x="230" y="0"/>
                </a:moveTo>
                <a:cubicBezTo>
                  <a:pt x="23" y="0"/>
                  <a:pt x="23" y="0"/>
                  <a:pt x="23" y="0"/>
                </a:cubicBezTo>
                <a:cubicBezTo>
                  <a:pt x="10" y="0"/>
                  <a:pt x="0" y="10"/>
                  <a:pt x="0" y="23"/>
                </a:cubicBezTo>
                <a:cubicBezTo>
                  <a:pt x="0" y="36"/>
                  <a:pt x="10" y="46"/>
                  <a:pt x="23" y="46"/>
                </a:cubicBezTo>
                <a:cubicBezTo>
                  <a:pt x="230" y="46"/>
                  <a:pt x="230" y="46"/>
                  <a:pt x="230" y="46"/>
                </a:cubicBezTo>
                <a:cubicBezTo>
                  <a:pt x="243" y="46"/>
                  <a:pt x="253" y="36"/>
                  <a:pt x="253" y="23"/>
                </a:cubicBezTo>
                <a:cubicBezTo>
                  <a:pt x="253" y="10"/>
                  <a:pt x="243" y="0"/>
                  <a:pt x="230" y="0"/>
                </a:cubicBezTo>
                <a:close/>
                <a:moveTo>
                  <a:pt x="230" y="0"/>
                </a:moveTo>
                <a:cubicBezTo>
                  <a:pt x="230" y="0"/>
                  <a:pt x="230" y="0"/>
                  <a:pt x="230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4" name="Freeform 158"/>
          <p:cNvSpPr>
            <a:spLocks noEditPoints="1"/>
          </p:cNvSpPr>
          <p:nvPr/>
        </p:nvSpPr>
        <p:spPr bwMode="auto">
          <a:xfrm>
            <a:off x="17567936" y="5966961"/>
            <a:ext cx="214654" cy="40020"/>
          </a:xfrm>
          <a:custGeom>
            <a:avLst/>
            <a:gdLst>
              <a:gd name="T0" fmla="*/ 230 w 253"/>
              <a:gd name="T1" fmla="*/ 0 h 47"/>
              <a:gd name="T2" fmla="*/ 23 w 253"/>
              <a:gd name="T3" fmla="*/ 0 h 47"/>
              <a:gd name="T4" fmla="*/ 0 w 253"/>
              <a:gd name="T5" fmla="*/ 23 h 47"/>
              <a:gd name="T6" fmla="*/ 23 w 253"/>
              <a:gd name="T7" fmla="*/ 47 h 47"/>
              <a:gd name="T8" fmla="*/ 230 w 253"/>
              <a:gd name="T9" fmla="*/ 47 h 47"/>
              <a:gd name="T10" fmla="*/ 253 w 253"/>
              <a:gd name="T11" fmla="*/ 23 h 47"/>
              <a:gd name="T12" fmla="*/ 230 w 253"/>
              <a:gd name="T13" fmla="*/ 0 h 47"/>
              <a:gd name="T14" fmla="*/ 230 w 253"/>
              <a:gd name="T15" fmla="*/ 0 h 47"/>
              <a:gd name="T16" fmla="*/ 230 w 253"/>
              <a:gd name="T17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53" h="47">
                <a:moveTo>
                  <a:pt x="230" y="0"/>
                </a:moveTo>
                <a:cubicBezTo>
                  <a:pt x="23" y="0"/>
                  <a:pt x="23" y="0"/>
                  <a:pt x="23" y="0"/>
                </a:cubicBezTo>
                <a:cubicBezTo>
                  <a:pt x="10" y="0"/>
                  <a:pt x="0" y="11"/>
                  <a:pt x="0" y="23"/>
                </a:cubicBezTo>
                <a:cubicBezTo>
                  <a:pt x="0" y="36"/>
                  <a:pt x="10" y="47"/>
                  <a:pt x="23" y="47"/>
                </a:cubicBezTo>
                <a:cubicBezTo>
                  <a:pt x="230" y="47"/>
                  <a:pt x="230" y="47"/>
                  <a:pt x="230" y="47"/>
                </a:cubicBezTo>
                <a:cubicBezTo>
                  <a:pt x="243" y="47"/>
                  <a:pt x="253" y="36"/>
                  <a:pt x="253" y="23"/>
                </a:cubicBezTo>
                <a:cubicBezTo>
                  <a:pt x="253" y="10"/>
                  <a:pt x="243" y="0"/>
                  <a:pt x="230" y="0"/>
                </a:cubicBezTo>
                <a:close/>
                <a:moveTo>
                  <a:pt x="230" y="0"/>
                </a:moveTo>
                <a:cubicBezTo>
                  <a:pt x="230" y="0"/>
                  <a:pt x="230" y="0"/>
                  <a:pt x="230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5" name="Freeform 159"/>
          <p:cNvSpPr>
            <a:spLocks noEditPoints="1"/>
          </p:cNvSpPr>
          <p:nvPr/>
        </p:nvSpPr>
        <p:spPr bwMode="auto">
          <a:xfrm>
            <a:off x="17931755" y="5640043"/>
            <a:ext cx="128376" cy="160600"/>
          </a:xfrm>
          <a:custGeom>
            <a:avLst/>
            <a:gdLst>
              <a:gd name="T0" fmla="*/ 95 w 151"/>
              <a:gd name="T1" fmla="*/ 0 h 189"/>
              <a:gd name="T2" fmla="*/ 0 w 151"/>
              <a:gd name="T3" fmla="*/ 95 h 189"/>
              <a:gd name="T4" fmla="*/ 95 w 151"/>
              <a:gd name="T5" fmla="*/ 189 h 189"/>
              <a:gd name="T6" fmla="*/ 151 w 151"/>
              <a:gd name="T7" fmla="*/ 189 h 189"/>
              <a:gd name="T8" fmla="*/ 151 w 151"/>
              <a:gd name="T9" fmla="*/ 0 h 189"/>
              <a:gd name="T10" fmla="*/ 95 w 151"/>
              <a:gd name="T11" fmla="*/ 0 h 189"/>
              <a:gd name="T12" fmla="*/ 95 w 151"/>
              <a:gd name="T13" fmla="*/ 0 h 189"/>
              <a:gd name="T14" fmla="*/ 95 w 151"/>
              <a:gd name="T15" fmla="*/ 0 h 1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51" h="189">
                <a:moveTo>
                  <a:pt x="95" y="0"/>
                </a:moveTo>
                <a:cubicBezTo>
                  <a:pt x="43" y="0"/>
                  <a:pt x="0" y="42"/>
                  <a:pt x="0" y="95"/>
                </a:cubicBezTo>
                <a:cubicBezTo>
                  <a:pt x="0" y="147"/>
                  <a:pt x="42" y="189"/>
                  <a:pt x="95" y="189"/>
                </a:cubicBezTo>
                <a:cubicBezTo>
                  <a:pt x="151" y="189"/>
                  <a:pt x="151" y="189"/>
                  <a:pt x="151" y="189"/>
                </a:cubicBezTo>
                <a:cubicBezTo>
                  <a:pt x="151" y="0"/>
                  <a:pt x="151" y="0"/>
                  <a:pt x="151" y="0"/>
                </a:cubicBezTo>
                <a:lnTo>
                  <a:pt x="95" y="0"/>
                </a:lnTo>
                <a:close/>
                <a:moveTo>
                  <a:pt x="95" y="0"/>
                </a:moveTo>
                <a:cubicBezTo>
                  <a:pt x="95" y="0"/>
                  <a:pt x="95" y="0"/>
                  <a:pt x="95" y="0"/>
                </a:cubicBezTo>
              </a:path>
            </a:pathLst>
          </a:cu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6" name="Freeform 160"/>
          <p:cNvSpPr>
            <a:spLocks noEditPoints="1"/>
          </p:cNvSpPr>
          <p:nvPr/>
        </p:nvSpPr>
        <p:spPr bwMode="auto">
          <a:xfrm>
            <a:off x="18059093" y="5664992"/>
            <a:ext cx="71724" cy="28586"/>
          </a:xfrm>
          <a:custGeom>
            <a:avLst/>
            <a:gdLst>
              <a:gd name="T0" fmla="*/ 67 w 84"/>
              <a:gd name="T1" fmla="*/ 0 h 34"/>
              <a:gd name="T2" fmla="*/ 0 w 84"/>
              <a:gd name="T3" fmla="*/ 0 h 34"/>
              <a:gd name="T4" fmla="*/ 0 w 84"/>
              <a:gd name="T5" fmla="*/ 34 h 34"/>
              <a:gd name="T6" fmla="*/ 67 w 84"/>
              <a:gd name="T7" fmla="*/ 34 h 34"/>
              <a:gd name="T8" fmla="*/ 84 w 84"/>
              <a:gd name="T9" fmla="*/ 17 h 34"/>
              <a:gd name="T10" fmla="*/ 67 w 84"/>
              <a:gd name="T11" fmla="*/ 0 h 34"/>
              <a:gd name="T12" fmla="*/ 67 w 84"/>
              <a:gd name="T13" fmla="*/ 0 h 34"/>
              <a:gd name="T14" fmla="*/ 67 w 84"/>
              <a:gd name="T15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" h="34">
                <a:moveTo>
                  <a:pt x="6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4"/>
                  <a:pt x="0" y="34"/>
                  <a:pt x="0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76" y="34"/>
                  <a:pt x="84" y="26"/>
                  <a:pt x="84" y="17"/>
                </a:cubicBezTo>
                <a:cubicBezTo>
                  <a:pt x="84" y="8"/>
                  <a:pt x="77" y="0"/>
                  <a:pt x="67" y="0"/>
                </a:cubicBezTo>
                <a:close/>
                <a:moveTo>
                  <a:pt x="67" y="0"/>
                </a:moveTo>
                <a:cubicBezTo>
                  <a:pt x="67" y="0"/>
                  <a:pt x="67" y="0"/>
                  <a:pt x="67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7" name="Freeform 161"/>
          <p:cNvSpPr>
            <a:spLocks noEditPoints="1"/>
          </p:cNvSpPr>
          <p:nvPr/>
        </p:nvSpPr>
        <p:spPr bwMode="auto">
          <a:xfrm>
            <a:off x="18059093" y="5747110"/>
            <a:ext cx="71724" cy="29106"/>
          </a:xfrm>
          <a:custGeom>
            <a:avLst/>
            <a:gdLst>
              <a:gd name="T0" fmla="*/ 67 w 84"/>
              <a:gd name="T1" fmla="*/ 0 h 34"/>
              <a:gd name="T2" fmla="*/ 0 w 84"/>
              <a:gd name="T3" fmla="*/ 0 h 34"/>
              <a:gd name="T4" fmla="*/ 0 w 84"/>
              <a:gd name="T5" fmla="*/ 34 h 34"/>
              <a:gd name="T6" fmla="*/ 67 w 84"/>
              <a:gd name="T7" fmla="*/ 34 h 34"/>
              <a:gd name="T8" fmla="*/ 84 w 84"/>
              <a:gd name="T9" fmla="*/ 17 h 34"/>
              <a:gd name="T10" fmla="*/ 67 w 84"/>
              <a:gd name="T11" fmla="*/ 0 h 34"/>
              <a:gd name="T12" fmla="*/ 67 w 84"/>
              <a:gd name="T13" fmla="*/ 0 h 34"/>
              <a:gd name="T14" fmla="*/ 67 w 84"/>
              <a:gd name="T15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" h="34">
                <a:moveTo>
                  <a:pt x="67" y="0"/>
                </a:moveTo>
                <a:cubicBezTo>
                  <a:pt x="0" y="0"/>
                  <a:pt x="0" y="0"/>
                  <a:pt x="0" y="0"/>
                </a:cubicBezTo>
                <a:cubicBezTo>
                  <a:pt x="0" y="34"/>
                  <a:pt x="0" y="34"/>
                  <a:pt x="0" y="34"/>
                </a:cubicBezTo>
                <a:cubicBezTo>
                  <a:pt x="67" y="34"/>
                  <a:pt x="67" y="34"/>
                  <a:pt x="67" y="34"/>
                </a:cubicBezTo>
                <a:cubicBezTo>
                  <a:pt x="76" y="34"/>
                  <a:pt x="84" y="26"/>
                  <a:pt x="84" y="17"/>
                </a:cubicBezTo>
                <a:cubicBezTo>
                  <a:pt x="84" y="8"/>
                  <a:pt x="77" y="0"/>
                  <a:pt x="67" y="0"/>
                </a:cubicBezTo>
                <a:close/>
                <a:moveTo>
                  <a:pt x="67" y="0"/>
                </a:moveTo>
                <a:cubicBezTo>
                  <a:pt x="67" y="0"/>
                  <a:pt x="67" y="0"/>
                  <a:pt x="67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9" name="Freeform 162"/>
          <p:cNvSpPr>
            <a:spLocks noEditPoints="1"/>
          </p:cNvSpPr>
          <p:nvPr/>
        </p:nvSpPr>
        <p:spPr bwMode="auto">
          <a:xfrm>
            <a:off x="14784215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0" name="Freeform 163"/>
          <p:cNvSpPr>
            <a:spLocks noEditPoints="1"/>
          </p:cNvSpPr>
          <p:nvPr/>
        </p:nvSpPr>
        <p:spPr bwMode="auto">
          <a:xfrm>
            <a:off x="15150114" y="5419673"/>
            <a:ext cx="640322" cy="748428"/>
          </a:xfrm>
          <a:custGeom>
            <a:avLst/>
            <a:gdLst>
              <a:gd name="T0" fmla="*/ 0 w 754"/>
              <a:gd name="T1" fmla="*/ 0 h 882"/>
              <a:gd name="T2" fmla="*/ 0 w 754"/>
              <a:gd name="T3" fmla="*/ 840 h 882"/>
              <a:gd name="T4" fmla="*/ 43 w 754"/>
              <a:gd name="T5" fmla="*/ 882 h 882"/>
              <a:gd name="T6" fmla="*/ 712 w 754"/>
              <a:gd name="T7" fmla="*/ 882 h 882"/>
              <a:gd name="T8" fmla="*/ 754 w 754"/>
              <a:gd name="T9" fmla="*/ 840 h 882"/>
              <a:gd name="T10" fmla="*/ 754 w 754"/>
              <a:gd name="T11" fmla="*/ 0 h 882"/>
              <a:gd name="T12" fmla="*/ 0 w 754"/>
              <a:gd name="T13" fmla="*/ 0 h 882"/>
              <a:gd name="T14" fmla="*/ 0 w 754"/>
              <a:gd name="T15" fmla="*/ 0 h 882"/>
              <a:gd name="T16" fmla="*/ 0 w 754"/>
              <a:gd name="T17" fmla="*/ 0 h 8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54" h="882">
                <a:moveTo>
                  <a:pt x="0" y="0"/>
                </a:moveTo>
                <a:cubicBezTo>
                  <a:pt x="0" y="840"/>
                  <a:pt x="0" y="840"/>
                  <a:pt x="0" y="840"/>
                </a:cubicBezTo>
                <a:cubicBezTo>
                  <a:pt x="0" y="863"/>
                  <a:pt x="19" y="882"/>
                  <a:pt x="43" y="882"/>
                </a:cubicBezTo>
                <a:cubicBezTo>
                  <a:pt x="712" y="882"/>
                  <a:pt x="712" y="882"/>
                  <a:pt x="712" y="882"/>
                </a:cubicBezTo>
                <a:cubicBezTo>
                  <a:pt x="735" y="882"/>
                  <a:pt x="754" y="863"/>
                  <a:pt x="754" y="840"/>
                </a:cubicBezTo>
                <a:cubicBezTo>
                  <a:pt x="754" y="0"/>
                  <a:pt x="754" y="0"/>
                  <a:pt x="754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1" name="Freeform 164"/>
          <p:cNvSpPr>
            <a:spLocks noEditPoints="1"/>
          </p:cNvSpPr>
          <p:nvPr/>
        </p:nvSpPr>
        <p:spPr bwMode="auto">
          <a:xfrm>
            <a:off x="15108536" y="5419674"/>
            <a:ext cx="723482" cy="133054"/>
          </a:xfrm>
          <a:custGeom>
            <a:avLst/>
            <a:gdLst>
              <a:gd name="T0" fmla="*/ 832 w 852"/>
              <a:gd name="T1" fmla="*/ 0 h 157"/>
              <a:gd name="T2" fmla="*/ 20 w 852"/>
              <a:gd name="T3" fmla="*/ 0 h 157"/>
              <a:gd name="T4" fmla="*/ 0 w 852"/>
              <a:gd name="T5" fmla="*/ 19 h 157"/>
              <a:gd name="T6" fmla="*/ 0 w 852"/>
              <a:gd name="T7" fmla="*/ 137 h 157"/>
              <a:gd name="T8" fmla="*/ 20 w 852"/>
              <a:gd name="T9" fmla="*/ 157 h 157"/>
              <a:gd name="T10" fmla="*/ 832 w 852"/>
              <a:gd name="T11" fmla="*/ 157 h 157"/>
              <a:gd name="T12" fmla="*/ 852 w 852"/>
              <a:gd name="T13" fmla="*/ 137 h 157"/>
              <a:gd name="T14" fmla="*/ 852 w 852"/>
              <a:gd name="T15" fmla="*/ 19 h 157"/>
              <a:gd name="T16" fmla="*/ 832 w 852"/>
              <a:gd name="T17" fmla="*/ 0 h 157"/>
              <a:gd name="T18" fmla="*/ 832 w 852"/>
              <a:gd name="T19" fmla="*/ 0 h 157"/>
              <a:gd name="T20" fmla="*/ 832 w 852"/>
              <a:gd name="T21" fmla="*/ 0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52" h="157">
                <a:moveTo>
                  <a:pt x="832" y="0"/>
                </a:moveTo>
                <a:cubicBezTo>
                  <a:pt x="20" y="0"/>
                  <a:pt x="20" y="0"/>
                  <a:pt x="20" y="0"/>
                </a:cubicBezTo>
                <a:cubicBezTo>
                  <a:pt x="9" y="0"/>
                  <a:pt x="0" y="8"/>
                  <a:pt x="0" y="19"/>
                </a:cubicBezTo>
                <a:cubicBezTo>
                  <a:pt x="0" y="137"/>
                  <a:pt x="0" y="137"/>
                  <a:pt x="0" y="137"/>
                </a:cubicBezTo>
                <a:cubicBezTo>
                  <a:pt x="0" y="148"/>
                  <a:pt x="9" y="157"/>
                  <a:pt x="20" y="157"/>
                </a:cubicBezTo>
                <a:cubicBezTo>
                  <a:pt x="832" y="157"/>
                  <a:pt x="832" y="157"/>
                  <a:pt x="832" y="157"/>
                </a:cubicBezTo>
                <a:cubicBezTo>
                  <a:pt x="843" y="157"/>
                  <a:pt x="852" y="148"/>
                  <a:pt x="852" y="137"/>
                </a:cubicBezTo>
                <a:cubicBezTo>
                  <a:pt x="852" y="19"/>
                  <a:pt x="852" y="19"/>
                  <a:pt x="852" y="19"/>
                </a:cubicBezTo>
                <a:cubicBezTo>
                  <a:pt x="852" y="8"/>
                  <a:pt x="843" y="0"/>
                  <a:pt x="832" y="0"/>
                </a:cubicBezTo>
                <a:close/>
                <a:moveTo>
                  <a:pt x="832" y="0"/>
                </a:moveTo>
                <a:cubicBezTo>
                  <a:pt x="832" y="0"/>
                  <a:pt x="832" y="0"/>
                  <a:pt x="832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2" name="Freeform 165"/>
          <p:cNvSpPr>
            <a:spLocks noEditPoints="1"/>
          </p:cNvSpPr>
          <p:nvPr/>
        </p:nvSpPr>
        <p:spPr bwMode="auto">
          <a:xfrm>
            <a:off x="15325267" y="5340671"/>
            <a:ext cx="290016" cy="79000"/>
          </a:xfrm>
          <a:custGeom>
            <a:avLst/>
            <a:gdLst>
              <a:gd name="T0" fmla="*/ 312 w 342"/>
              <a:gd name="T1" fmla="*/ 0 h 93"/>
              <a:gd name="T2" fmla="*/ 30 w 342"/>
              <a:gd name="T3" fmla="*/ 0 h 93"/>
              <a:gd name="T4" fmla="*/ 0 w 342"/>
              <a:gd name="T5" fmla="*/ 26 h 93"/>
              <a:gd name="T6" fmla="*/ 0 w 342"/>
              <a:gd name="T7" fmla="*/ 93 h 93"/>
              <a:gd name="T8" fmla="*/ 342 w 342"/>
              <a:gd name="T9" fmla="*/ 93 h 93"/>
              <a:gd name="T10" fmla="*/ 342 w 342"/>
              <a:gd name="T11" fmla="*/ 26 h 93"/>
              <a:gd name="T12" fmla="*/ 312 w 342"/>
              <a:gd name="T13" fmla="*/ 0 h 93"/>
              <a:gd name="T14" fmla="*/ 312 w 342"/>
              <a:gd name="T15" fmla="*/ 0 h 93"/>
              <a:gd name="T16" fmla="*/ 312 w 342"/>
              <a:gd name="T17" fmla="*/ 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42" h="93">
                <a:moveTo>
                  <a:pt x="312" y="0"/>
                </a:moveTo>
                <a:cubicBezTo>
                  <a:pt x="30" y="0"/>
                  <a:pt x="30" y="0"/>
                  <a:pt x="30" y="0"/>
                </a:cubicBezTo>
                <a:cubicBezTo>
                  <a:pt x="14" y="0"/>
                  <a:pt x="0" y="12"/>
                  <a:pt x="0" y="26"/>
                </a:cubicBezTo>
                <a:cubicBezTo>
                  <a:pt x="0" y="93"/>
                  <a:pt x="0" y="93"/>
                  <a:pt x="0" y="93"/>
                </a:cubicBezTo>
                <a:cubicBezTo>
                  <a:pt x="342" y="93"/>
                  <a:pt x="342" y="93"/>
                  <a:pt x="342" y="93"/>
                </a:cubicBezTo>
                <a:cubicBezTo>
                  <a:pt x="342" y="26"/>
                  <a:pt x="342" y="26"/>
                  <a:pt x="342" y="26"/>
                </a:cubicBezTo>
                <a:cubicBezTo>
                  <a:pt x="342" y="12"/>
                  <a:pt x="328" y="0"/>
                  <a:pt x="312" y="0"/>
                </a:cubicBezTo>
                <a:close/>
                <a:moveTo>
                  <a:pt x="312" y="0"/>
                </a:moveTo>
                <a:cubicBezTo>
                  <a:pt x="312" y="0"/>
                  <a:pt x="312" y="0"/>
                  <a:pt x="312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3" name="Freeform 166"/>
          <p:cNvSpPr>
            <a:spLocks noEditPoints="1"/>
          </p:cNvSpPr>
          <p:nvPr/>
        </p:nvSpPr>
        <p:spPr bwMode="auto">
          <a:xfrm>
            <a:off x="15243668" y="5672267"/>
            <a:ext cx="199582" cy="372656"/>
          </a:xfrm>
          <a:custGeom>
            <a:avLst/>
            <a:gdLst>
              <a:gd name="T0" fmla="*/ 220 w 235"/>
              <a:gd name="T1" fmla="*/ 412 h 439"/>
              <a:gd name="T2" fmla="*/ 203 w 235"/>
              <a:gd name="T3" fmla="*/ 402 h 439"/>
              <a:gd name="T4" fmla="*/ 183 w 235"/>
              <a:gd name="T5" fmla="*/ 387 h 439"/>
              <a:gd name="T6" fmla="*/ 161 w 235"/>
              <a:gd name="T7" fmla="*/ 368 h 439"/>
              <a:gd name="T8" fmla="*/ 142 w 235"/>
              <a:gd name="T9" fmla="*/ 344 h 439"/>
              <a:gd name="T10" fmla="*/ 128 w 235"/>
              <a:gd name="T11" fmla="*/ 317 h 439"/>
              <a:gd name="T12" fmla="*/ 120 w 235"/>
              <a:gd name="T13" fmla="*/ 288 h 439"/>
              <a:gd name="T14" fmla="*/ 146 w 235"/>
              <a:gd name="T15" fmla="*/ 183 h 439"/>
              <a:gd name="T16" fmla="*/ 166 w 235"/>
              <a:gd name="T17" fmla="*/ 151 h 439"/>
              <a:gd name="T18" fmla="*/ 169 w 235"/>
              <a:gd name="T19" fmla="*/ 148 h 439"/>
              <a:gd name="T20" fmla="*/ 222 w 235"/>
              <a:gd name="T21" fmla="*/ 181 h 439"/>
              <a:gd name="T22" fmla="*/ 181 w 235"/>
              <a:gd name="T23" fmla="*/ 0 h 439"/>
              <a:gd name="T24" fmla="*/ 0 w 235"/>
              <a:gd name="T25" fmla="*/ 41 h 439"/>
              <a:gd name="T26" fmla="*/ 52 w 235"/>
              <a:gd name="T27" fmla="*/ 73 h 439"/>
              <a:gd name="T28" fmla="*/ 52 w 235"/>
              <a:gd name="T29" fmla="*/ 74 h 439"/>
              <a:gd name="T30" fmla="*/ 46 w 235"/>
              <a:gd name="T31" fmla="*/ 90 h 439"/>
              <a:gd name="T32" fmla="*/ 31 w 235"/>
              <a:gd name="T33" fmla="*/ 143 h 439"/>
              <a:gd name="T34" fmla="*/ 23 w 235"/>
              <a:gd name="T35" fmla="*/ 222 h 439"/>
              <a:gd name="T36" fmla="*/ 29 w 235"/>
              <a:gd name="T37" fmla="*/ 268 h 439"/>
              <a:gd name="T38" fmla="*/ 44 w 235"/>
              <a:gd name="T39" fmla="*/ 313 h 439"/>
              <a:gd name="T40" fmla="*/ 69 w 235"/>
              <a:gd name="T41" fmla="*/ 353 h 439"/>
              <a:gd name="T42" fmla="*/ 100 w 235"/>
              <a:gd name="T43" fmla="*/ 384 h 439"/>
              <a:gd name="T44" fmla="*/ 133 w 235"/>
              <a:gd name="T45" fmla="*/ 406 h 439"/>
              <a:gd name="T46" fmla="*/ 164 w 235"/>
              <a:gd name="T47" fmla="*/ 421 h 439"/>
              <a:gd name="T48" fmla="*/ 190 w 235"/>
              <a:gd name="T49" fmla="*/ 430 h 439"/>
              <a:gd name="T50" fmla="*/ 210 w 235"/>
              <a:gd name="T51" fmla="*/ 435 h 439"/>
              <a:gd name="T52" fmla="*/ 228 w 235"/>
              <a:gd name="T53" fmla="*/ 439 h 439"/>
              <a:gd name="T54" fmla="*/ 235 w 235"/>
              <a:gd name="T55" fmla="*/ 420 h 439"/>
              <a:gd name="T56" fmla="*/ 220 w 235"/>
              <a:gd name="T57" fmla="*/ 412 h 439"/>
              <a:gd name="T58" fmla="*/ 220 w 235"/>
              <a:gd name="T59" fmla="*/ 412 h 439"/>
              <a:gd name="T60" fmla="*/ 220 w 235"/>
              <a:gd name="T61" fmla="*/ 412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35" h="439">
                <a:moveTo>
                  <a:pt x="220" y="412"/>
                </a:moveTo>
                <a:cubicBezTo>
                  <a:pt x="215" y="409"/>
                  <a:pt x="209" y="406"/>
                  <a:pt x="203" y="402"/>
                </a:cubicBezTo>
                <a:cubicBezTo>
                  <a:pt x="197" y="398"/>
                  <a:pt x="190" y="393"/>
                  <a:pt x="183" y="387"/>
                </a:cubicBezTo>
                <a:cubicBezTo>
                  <a:pt x="175" y="382"/>
                  <a:pt x="169" y="375"/>
                  <a:pt x="161" y="368"/>
                </a:cubicBezTo>
                <a:cubicBezTo>
                  <a:pt x="154" y="361"/>
                  <a:pt x="148" y="353"/>
                  <a:pt x="142" y="344"/>
                </a:cubicBezTo>
                <a:cubicBezTo>
                  <a:pt x="136" y="336"/>
                  <a:pt x="131" y="327"/>
                  <a:pt x="128" y="317"/>
                </a:cubicBezTo>
                <a:cubicBezTo>
                  <a:pt x="124" y="308"/>
                  <a:pt x="122" y="298"/>
                  <a:pt x="120" y="288"/>
                </a:cubicBezTo>
                <a:cubicBezTo>
                  <a:pt x="116" y="249"/>
                  <a:pt x="130" y="210"/>
                  <a:pt x="146" y="183"/>
                </a:cubicBezTo>
                <a:cubicBezTo>
                  <a:pt x="153" y="169"/>
                  <a:pt x="161" y="158"/>
                  <a:pt x="166" y="151"/>
                </a:cubicBezTo>
                <a:cubicBezTo>
                  <a:pt x="167" y="150"/>
                  <a:pt x="168" y="149"/>
                  <a:pt x="169" y="148"/>
                </a:cubicBezTo>
                <a:cubicBezTo>
                  <a:pt x="222" y="181"/>
                  <a:pt x="222" y="181"/>
                  <a:pt x="222" y="181"/>
                </a:cubicBezTo>
                <a:cubicBezTo>
                  <a:pt x="181" y="0"/>
                  <a:pt x="181" y="0"/>
                  <a:pt x="181" y="0"/>
                </a:cubicBezTo>
                <a:cubicBezTo>
                  <a:pt x="0" y="41"/>
                  <a:pt x="0" y="41"/>
                  <a:pt x="0" y="41"/>
                </a:cubicBezTo>
                <a:cubicBezTo>
                  <a:pt x="52" y="73"/>
                  <a:pt x="52" y="73"/>
                  <a:pt x="52" y="73"/>
                </a:cubicBezTo>
                <a:cubicBezTo>
                  <a:pt x="52" y="74"/>
                  <a:pt x="52" y="74"/>
                  <a:pt x="52" y="74"/>
                </a:cubicBezTo>
                <a:cubicBezTo>
                  <a:pt x="50" y="78"/>
                  <a:pt x="48" y="83"/>
                  <a:pt x="46" y="90"/>
                </a:cubicBezTo>
                <a:cubicBezTo>
                  <a:pt x="41" y="103"/>
                  <a:pt x="35" y="121"/>
                  <a:pt x="31" y="143"/>
                </a:cubicBezTo>
                <a:cubicBezTo>
                  <a:pt x="26" y="166"/>
                  <a:pt x="22" y="193"/>
                  <a:pt x="23" y="222"/>
                </a:cubicBezTo>
                <a:cubicBezTo>
                  <a:pt x="24" y="237"/>
                  <a:pt x="26" y="253"/>
                  <a:pt x="29" y="268"/>
                </a:cubicBezTo>
                <a:cubicBezTo>
                  <a:pt x="32" y="283"/>
                  <a:pt x="38" y="299"/>
                  <a:pt x="44" y="313"/>
                </a:cubicBezTo>
                <a:cubicBezTo>
                  <a:pt x="51" y="328"/>
                  <a:pt x="59" y="342"/>
                  <a:pt x="69" y="353"/>
                </a:cubicBezTo>
                <a:cubicBezTo>
                  <a:pt x="79" y="366"/>
                  <a:pt x="89" y="375"/>
                  <a:pt x="100" y="384"/>
                </a:cubicBezTo>
                <a:cubicBezTo>
                  <a:pt x="111" y="393"/>
                  <a:pt x="122" y="400"/>
                  <a:pt x="133" y="406"/>
                </a:cubicBezTo>
                <a:cubicBezTo>
                  <a:pt x="144" y="412"/>
                  <a:pt x="154" y="417"/>
                  <a:pt x="164" y="421"/>
                </a:cubicBezTo>
                <a:cubicBezTo>
                  <a:pt x="173" y="424"/>
                  <a:pt x="182" y="428"/>
                  <a:pt x="190" y="430"/>
                </a:cubicBezTo>
                <a:cubicBezTo>
                  <a:pt x="198" y="432"/>
                  <a:pt x="205" y="434"/>
                  <a:pt x="210" y="435"/>
                </a:cubicBezTo>
                <a:cubicBezTo>
                  <a:pt x="222" y="438"/>
                  <a:pt x="228" y="439"/>
                  <a:pt x="228" y="439"/>
                </a:cubicBezTo>
                <a:cubicBezTo>
                  <a:pt x="235" y="420"/>
                  <a:pt x="235" y="420"/>
                  <a:pt x="235" y="420"/>
                </a:cubicBezTo>
                <a:cubicBezTo>
                  <a:pt x="235" y="420"/>
                  <a:pt x="229" y="417"/>
                  <a:pt x="220" y="412"/>
                </a:cubicBezTo>
                <a:close/>
                <a:moveTo>
                  <a:pt x="220" y="412"/>
                </a:moveTo>
                <a:cubicBezTo>
                  <a:pt x="220" y="412"/>
                  <a:pt x="220" y="412"/>
                  <a:pt x="220" y="412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4" name="Freeform 167"/>
          <p:cNvSpPr>
            <a:spLocks noEditPoints="1"/>
          </p:cNvSpPr>
          <p:nvPr/>
        </p:nvSpPr>
        <p:spPr bwMode="auto">
          <a:xfrm>
            <a:off x="15495744" y="5673307"/>
            <a:ext cx="198542" cy="372656"/>
          </a:xfrm>
          <a:custGeom>
            <a:avLst/>
            <a:gdLst>
              <a:gd name="T0" fmla="*/ 15 w 234"/>
              <a:gd name="T1" fmla="*/ 27 h 439"/>
              <a:gd name="T2" fmla="*/ 32 w 234"/>
              <a:gd name="T3" fmla="*/ 37 h 439"/>
              <a:gd name="T4" fmla="*/ 52 w 234"/>
              <a:gd name="T5" fmla="*/ 52 h 439"/>
              <a:gd name="T6" fmla="*/ 73 w 234"/>
              <a:gd name="T7" fmla="*/ 71 h 439"/>
              <a:gd name="T8" fmla="*/ 93 w 234"/>
              <a:gd name="T9" fmla="*/ 94 h 439"/>
              <a:gd name="T10" fmla="*/ 107 w 234"/>
              <a:gd name="T11" fmla="*/ 122 h 439"/>
              <a:gd name="T12" fmla="*/ 114 w 234"/>
              <a:gd name="T13" fmla="*/ 150 h 439"/>
              <a:gd name="T14" fmla="*/ 89 w 234"/>
              <a:gd name="T15" fmla="*/ 256 h 439"/>
              <a:gd name="T16" fmla="*/ 69 w 234"/>
              <a:gd name="T17" fmla="*/ 287 h 439"/>
              <a:gd name="T18" fmla="*/ 65 w 234"/>
              <a:gd name="T19" fmla="*/ 291 h 439"/>
              <a:gd name="T20" fmla="*/ 13 w 234"/>
              <a:gd name="T21" fmla="*/ 258 h 439"/>
              <a:gd name="T22" fmla="*/ 54 w 234"/>
              <a:gd name="T23" fmla="*/ 439 h 439"/>
              <a:gd name="T24" fmla="*/ 234 w 234"/>
              <a:gd name="T25" fmla="*/ 398 h 439"/>
              <a:gd name="T26" fmla="*/ 182 w 234"/>
              <a:gd name="T27" fmla="*/ 365 h 439"/>
              <a:gd name="T28" fmla="*/ 183 w 234"/>
              <a:gd name="T29" fmla="*/ 365 h 439"/>
              <a:gd name="T30" fmla="*/ 189 w 234"/>
              <a:gd name="T31" fmla="*/ 349 h 439"/>
              <a:gd name="T32" fmla="*/ 204 w 234"/>
              <a:gd name="T33" fmla="*/ 295 h 439"/>
              <a:gd name="T34" fmla="*/ 211 w 234"/>
              <a:gd name="T35" fmla="*/ 216 h 439"/>
              <a:gd name="T36" fmla="*/ 206 w 234"/>
              <a:gd name="T37" fmla="*/ 171 h 439"/>
              <a:gd name="T38" fmla="*/ 190 w 234"/>
              <a:gd name="T39" fmla="*/ 125 h 439"/>
              <a:gd name="T40" fmla="*/ 166 w 234"/>
              <a:gd name="T41" fmla="*/ 85 h 439"/>
              <a:gd name="T42" fmla="*/ 134 w 234"/>
              <a:gd name="T43" fmla="*/ 54 h 439"/>
              <a:gd name="T44" fmla="*/ 102 w 234"/>
              <a:gd name="T45" fmla="*/ 33 h 439"/>
              <a:gd name="T46" fmla="*/ 71 w 234"/>
              <a:gd name="T47" fmla="*/ 18 h 439"/>
              <a:gd name="T48" fmla="*/ 45 w 234"/>
              <a:gd name="T49" fmla="*/ 9 h 439"/>
              <a:gd name="T50" fmla="*/ 24 w 234"/>
              <a:gd name="T51" fmla="*/ 4 h 439"/>
              <a:gd name="T52" fmla="*/ 6 w 234"/>
              <a:gd name="T53" fmla="*/ 0 h 439"/>
              <a:gd name="T54" fmla="*/ 0 w 234"/>
              <a:gd name="T55" fmla="*/ 19 h 439"/>
              <a:gd name="T56" fmla="*/ 15 w 234"/>
              <a:gd name="T57" fmla="*/ 27 h 439"/>
              <a:gd name="T58" fmla="*/ 15 w 234"/>
              <a:gd name="T59" fmla="*/ 27 h 439"/>
              <a:gd name="T60" fmla="*/ 15 w 234"/>
              <a:gd name="T61" fmla="*/ 27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34" h="439">
                <a:moveTo>
                  <a:pt x="15" y="27"/>
                </a:moveTo>
                <a:cubicBezTo>
                  <a:pt x="20" y="29"/>
                  <a:pt x="25" y="33"/>
                  <a:pt x="32" y="37"/>
                </a:cubicBezTo>
                <a:cubicBezTo>
                  <a:pt x="38" y="41"/>
                  <a:pt x="45" y="46"/>
                  <a:pt x="52" y="52"/>
                </a:cubicBezTo>
                <a:cubicBezTo>
                  <a:pt x="59" y="57"/>
                  <a:pt x="66" y="64"/>
                  <a:pt x="73" y="71"/>
                </a:cubicBezTo>
                <a:cubicBezTo>
                  <a:pt x="80" y="78"/>
                  <a:pt x="87" y="86"/>
                  <a:pt x="93" y="94"/>
                </a:cubicBezTo>
                <a:cubicBezTo>
                  <a:pt x="98" y="103"/>
                  <a:pt x="103" y="112"/>
                  <a:pt x="107" y="122"/>
                </a:cubicBezTo>
                <a:cubicBezTo>
                  <a:pt x="111" y="131"/>
                  <a:pt x="113" y="141"/>
                  <a:pt x="114" y="150"/>
                </a:cubicBezTo>
                <a:cubicBezTo>
                  <a:pt x="119" y="189"/>
                  <a:pt x="104" y="229"/>
                  <a:pt x="89" y="256"/>
                </a:cubicBezTo>
                <a:cubicBezTo>
                  <a:pt x="81" y="270"/>
                  <a:pt x="74" y="281"/>
                  <a:pt x="69" y="287"/>
                </a:cubicBezTo>
                <a:cubicBezTo>
                  <a:pt x="67" y="289"/>
                  <a:pt x="66" y="290"/>
                  <a:pt x="65" y="291"/>
                </a:cubicBezTo>
                <a:cubicBezTo>
                  <a:pt x="13" y="258"/>
                  <a:pt x="13" y="258"/>
                  <a:pt x="13" y="258"/>
                </a:cubicBezTo>
                <a:cubicBezTo>
                  <a:pt x="54" y="439"/>
                  <a:pt x="54" y="439"/>
                  <a:pt x="54" y="439"/>
                </a:cubicBezTo>
                <a:cubicBezTo>
                  <a:pt x="234" y="398"/>
                  <a:pt x="234" y="398"/>
                  <a:pt x="234" y="398"/>
                </a:cubicBezTo>
                <a:cubicBezTo>
                  <a:pt x="182" y="365"/>
                  <a:pt x="182" y="365"/>
                  <a:pt x="182" y="365"/>
                </a:cubicBezTo>
                <a:cubicBezTo>
                  <a:pt x="182" y="365"/>
                  <a:pt x="183" y="365"/>
                  <a:pt x="183" y="365"/>
                </a:cubicBezTo>
                <a:cubicBezTo>
                  <a:pt x="184" y="361"/>
                  <a:pt x="187" y="356"/>
                  <a:pt x="189" y="349"/>
                </a:cubicBezTo>
                <a:cubicBezTo>
                  <a:pt x="194" y="336"/>
                  <a:pt x="199" y="318"/>
                  <a:pt x="204" y="295"/>
                </a:cubicBezTo>
                <a:cubicBezTo>
                  <a:pt x="209" y="273"/>
                  <a:pt x="213" y="246"/>
                  <a:pt x="211" y="216"/>
                </a:cubicBezTo>
                <a:cubicBezTo>
                  <a:pt x="211" y="202"/>
                  <a:pt x="209" y="186"/>
                  <a:pt x="206" y="171"/>
                </a:cubicBezTo>
                <a:cubicBezTo>
                  <a:pt x="202" y="156"/>
                  <a:pt x="197" y="140"/>
                  <a:pt x="190" y="125"/>
                </a:cubicBezTo>
                <a:cubicBezTo>
                  <a:pt x="183" y="111"/>
                  <a:pt x="175" y="97"/>
                  <a:pt x="166" y="85"/>
                </a:cubicBezTo>
                <a:cubicBezTo>
                  <a:pt x="156" y="73"/>
                  <a:pt x="145" y="63"/>
                  <a:pt x="134" y="54"/>
                </a:cubicBezTo>
                <a:cubicBezTo>
                  <a:pt x="124" y="46"/>
                  <a:pt x="112" y="38"/>
                  <a:pt x="102" y="33"/>
                </a:cubicBezTo>
                <a:cubicBezTo>
                  <a:pt x="91" y="27"/>
                  <a:pt x="81" y="22"/>
                  <a:pt x="71" y="18"/>
                </a:cubicBezTo>
                <a:cubicBezTo>
                  <a:pt x="62" y="14"/>
                  <a:pt x="53" y="11"/>
                  <a:pt x="45" y="9"/>
                </a:cubicBezTo>
                <a:cubicBezTo>
                  <a:pt x="37" y="7"/>
                  <a:pt x="30" y="5"/>
                  <a:pt x="24" y="4"/>
                </a:cubicBezTo>
                <a:cubicBezTo>
                  <a:pt x="13" y="1"/>
                  <a:pt x="6" y="0"/>
                  <a:pt x="6" y="0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8"/>
                  <a:pt x="6" y="21"/>
                  <a:pt x="15" y="27"/>
                </a:cubicBezTo>
                <a:close/>
                <a:moveTo>
                  <a:pt x="15" y="27"/>
                </a:moveTo>
                <a:cubicBezTo>
                  <a:pt x="15" y="27"/>
                  <a:pt x="15" y="27"/>
                  <a:pt x="15" y="27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6" name="Freeform 168"/>
          <p:cNvSpPr>
            <a:spLocks noEditPoints="1"/>
          </p:cNvSpPr>
          <p:nvPr/>
        </p:nvSpPr>
        <p:spPr bwMode="auto">
          <a:xfrm>
            <a:off x="19153131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1"/>
                  <a:pt x="362" y="0"/>
                  <a:pt x="808" y="0"/>
                </a:cubicBezTo>
                <a:cubicBezTo>
                  <a:pt x="1255" y="0"/>
                  <a:pt x="1616" y="361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7" name="Freeform 169"/>
          <p:cNvSpPr>
            <a:spLocks noEditPoints="1"/>
          </p:cNvSpPr>
          <p:nvPr/>
        </p:nvSpPr>
        <p:spPr bwMode="auto">
          <a:xfrm>
            <a:off x="19492524" y="5346389"/>
            <a:ext cx="124218" cy="837304"/>
          </a:xfrm>
          <a:custGeom>
            <a:avLst/>
            <a:gdLst>
              <a:gd name="T0" fmla="*/ 142 w 146"/>
              <a:gd name="T1" fmla="*/ 0 h 986"/>
              <a:gd name="T2" fmla="*/ 0 w 146"/>
              <a:gd name="T3" fmla="*/ 141 h 986"/>
              <a:gd name="T4" fmla="*/ 0 w 146"/>
              <a:gd name="T5" fmla="*/ 844 h 986"/>
              <a:gd name="T6" fmla="*/ 142 w 146"/>
              <a:gd name="T7" fmla="*/ 986 h 986"/>
              <a:gd name="T8" fmla="*/ 146 w 146"/>
              <a:gd name="T9" fmla="*/ 986 h 986"/>
              <a:gd name="T10" fmla="*/ 146 w 146"/>
              <a:gd name="T11" fmla="*/ 0 h 986"/>
              <a:gd name="T12" fmla="*/ 142 w 146"/>
              <a:gd name="T13" fmla="*/ 0 h 986"/>
              <a:gd name="T14" fmla="*/ 142 w 146"/>
              <a:gd name="T15" fmla="*/ 0 h 986"/>
              <a:gd name="T16" fmla="*/ 142 w 146"/>
              <a:gd name="T17" fmla="*/ 0 h 9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6" h="986">
                <a:moveTo>
                  <a:pt x="142" y="0"/>
                </a:moveTo>
                <a:cubicBezTo>
                  <a:pt x="64" y="0"/>
                  <a:pt x="0" y="63"/>
                  <a:pt x="0" y="141"/>
                </a:cubicBezTo>
                <a:cubicBezTo>
                  <a:pt x="0" y="844"/>
                  <a:pt x="0" y="844"/>
                  <a:pt x="0" y="844"/>
                </a:cubicBezTo>
                <a:cubicBezTo>
                  <a:pt x="0" y="922"/>
                  <a:pt x="64" y="986"/>
                  <a:pt x="142" y="986"/>
                </a:cubicBezTo>
                <a:cubicBezTo>
                  <a:pt x="146" y="986"/>
                  <a:pt x="146" y="986"/>
                  <a:pt x="146" y="986"/>
                </a:cubicBezTo>
                <a:cubicBezTo>
                  <a:pt x="146" y="0"/>
                  <a:pt x="146" y="0"/>
                  <a:pt x="146" y="0"/>
                </a:cubicBezTo>
                <a:lnTo>
                  <a:pt x="142" y="0"/>
                </a:lnTo>
                <a:close/>
                <a:moveTo>
                  <a:pt x="142" y="0"/>
                </a:moveTo>
                <a:cubicBezTo>
                  <a:pt x="142" y="0"/>
                  <a:pt x="142" y="0"/>
                  <a:pt x="142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8" name="Freeform 170"/>
          <p:cNvSpPr>
            <a:spLocks noEditPoints="1"/>
          </p:cNvSpPr>
          <p:nvPr/>
        </p:nvSpPr>
        <p:spPr bwMode="auto">
          <a:xfrm>
            <a:off x="19616742" y="5346389"/>
            <a:ext cx="569638" cy="837304"/>
          </a:xfrm>
          <a:custGeom>
            <a:avLst/>
            <a:gdLst>
              <a:gd name="T0" fmla="*/ 628 w 671"/>
              <a:gd name="T1" fmla="*/ 0 h 986"/>
              <a:gd name="T2" fmla="*/ 0 w 671"/>
              <a:gd name="T3" fmla="*/ 0 h 986"/>
              <a:gd name="T4" fmla="*/ 0 w 671"/>
              <a:gd name="T5" fmla="*/ 986 h 986"/>
              <a:gd name="T6" fmla="*/ 628 w 671"/>
              <a:gd name="T7" fmla="*/ 986 h 986"/>
              <a:gd name="T8" fmla="*/ 671 w 671"/>
              <a:gd name="T9" fmla="*/ 943 h 986"/>
              <a:gd name="T10" fmla="*/ 671 w 671"/>
              <a:gd name="T11" fmla="*/ 42 h 986"/>
              <a:gd name="T12" fmla="*/ 628 w 671"/>
              <a:gd name="T13" fmla="*/ 0 h 986"/>
              <a:gd name="T14" fmla="*/ 628 w 671"/>
              <a:gd name="T15" fmla="*/ 0 h 986"/>
              <a:gd name="T16" fmla="*/ 628 w 671"/>
              <a:gd name="T17" fmla="*/ 0 h 9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71" h="986">
                <a:moveTo>
                  <a:pt x="62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986"/>
                  <a:pt x="0" y="986"/>
                  <a:pt x="0" y="986"/>
                </a:cubicBezTo>
                <a:cubicBezTo>
                  <a:pt x="628" y="986"/>
                  <a:pt x="628" y="986"/>
                  <a:pt x="628" y="986"/>
                </a:cubicBezTo>
                <a:cubicBezTo>
                  <a:pt x="651" y="986"/>
                  <a:pt x="671" y="966"/>
                  <a:pt x="671" y="943"/>
                </a:cubicBezTo>
                <a:cubicBezTo>
                  <a:pt x="671" y="42"/>
                  <a:pt x="671" y="42"/>
                  <a:pt x="671" y="42"/>
                </a:cubicBezTo>
                <a:cubicBezTo>
                  <a:pt x="670" y="19"/>
                  <a:pt x="651" y="0"/>
                  <a:pt x="628" y="0"/>
                </a:cubicBezTo>
                <a:close/>
                <a:moveTo>
                  <a:pt x="628" y="0"/>
                </a:moveTo>
                <a:cubicBezTo>
                  <a:pt x="628" y="0"/>
                  <a:pt x="628" y="0"/>
                  <a:pt x="628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9" name="Rectangle 171"/>
          <p:cNvSpPr>
            <a:spLocks noChangeArrowheads="1"/>
          </p:cNvSpPr>
          <p:nvPr/>
        </p:nvSpPr>
        <p:spPr bwMode="auto">
          <a:xfrm>
            <a:off x="19709256" y="5461252"/>
            <a:ext cx="360702" cy="27026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0" name="Rectangle 172"/>
          <p:cNvSpPr>
            <a:spLocks noChangeArrowheads="1"/>
          </p:cNvSpPr>
          <p:nvPr/>
        </p:nvSpPr>
        <p:spPr bwMode="auto">
          <a:xfrm>
            <a:off x="19709256" y="5532458"/>
            <a:ext cx="360702" cy="27026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1" name="Rectangle 173"/>
          <p:cNvSpPr>
            <a:spLocks noChangeArrowheads="1"/>
          </p:cNvSpPr>
          <p:nvPr/>
        </p:nvSpPr>
        <p:spPr bwMode="auto">
          <a:xfrm>
            <a:off x="19709256" y="5603662"/>
            <a:ext cx="360702" cy="27546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3" name="Freeform 174"/>
          <p:cNvSpPr>
            <a:spLocks noEditPoints="1"/>
          </p:cNvSpPr>
          <p:nvPr/>
        </p:nvSpPr>
        <p:spPr bwMode="auto">
          <a:xfrm>
            <a:off x="21337589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5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4" name="Rectangle 175"/>
          <p:cNvSpPr>
            <a:spLocks noChangeArrowheads="1"/>
          </p:cNvSpPr>
          <p:nvPr/>
        </p:nvSpPr>
        <p:spPr bwMode="auto">
          <a:xfrm>
            <a:off x="21748186" y="5670708"/>
            <a:ext cx="550926" cy="15800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5" name="Freeform 176"/>
          <p:cNvSpPr>
            <a:spLocks noEditPoints="1"/>
          </p:cNvSpPr>
          <p:nvPr/>
        </p:nvSpPr>
        <p:spPr bwMode="auto">
          <a:xfrm>
            <a:off x="21748186" y="5079242"/>
            <a:ext cx="550926" cy="591466"/>
          </a:xfrm>
          <a:custGeom>
            <a:avLst/>
            <a:gdLst>
              <a:gd name="T0" fmla="*/ 649 w 649"/>
              <a:gd name="T1" fmla="*/ 697 h 697"/>
              <a:gd name="T2" fmla="*/ 0 w 649"/>
              <a:gd name="T3" fmla="*/ 697 h 697"/>
              <a:gd name="T4" fmla="*/ 35 w 649"/>
              <a:gd name="T5" fmla="*/ 54 h 697"/>
              <a:gd name="T6" fmla="*/ 324 w 649"/>
              <a:gd name="T7" fmla="*/ 0 h 697"/>
              <a:gd name="T8" fmla="*/ 614 w 649"/>
              <a:gd name="T9" fmla="*/ 54 h 697"/>
              <a:gd name="T10" fmla="*/ 649 w 649"/>
              <a:gd name="T11" fmla="*/ 697 h 697"/>
              <a:gd name="T12" fmla="*/ 649 w 649"/>
              <a:gd name="T13" fmla="*/ 697 h 697"/>
              <a:gd name="T14" fmla="*/ 649 w 649"/>
              <a:gd name="T15" fmla="*/ 697 h 6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49" h="697">
                <a:moveTo>
                  <a:pt x="649" y="697"/>
                </a:moveTo>
                <a:cubicBezTo>
                  <a:pt x="0" y="697"/>
                  <a:pt x="0" y="697"/>
                  <a:pt x="0" y="697"/>
                </a:cubicBezTo>
                <a:cubicBezTo>
                  <a:pt x="35" y="54"/>
                  <a:pt x="35" y="54"/>
                  <a:pt x="35" y="54"/>
                </a:cubicBezTo>
                <a:cubicBezTo>
                  <a:pt x="125" y="19"/>
                  <a:pt x="222" y="0"/>
                  <a:pt x="324" y="0"/>
                </a:cubicBezTo>
                <a:cubicBezTo>
                  <a:pt x="426" y="0"/>
                  <a:pt x="524" y="19"/>
                  <a:pt x="614" y="54"/>
                </a:cubicBezTo>
                <a:lnTo>
                  <a:pt x="649" y="697"/>
                </a:lnTo>
                <a:close/>
                <a:moveTo>
                  <a:pt x="649" y="697"/>
                </a:moveTo>
                <a:cubicBezTo>
                  <a:pt x="649" y="697"/>
                  <a:pt x="649" y="697"/>
                  <a:pt x="649" y="697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6" name="Freeform 177"/>
          <p:cNvSpPr>
            <a:spLocks noEditPoints="1"/>
          </p:cNvSpPr>
          <p:nvPr/>
        </p:nvSpPr>
        <p:spPr bwMode="auto">
          <a:xfrm>
            <a:off x="21748186" y="5828709"/>
            <a:ext cx="550926" cy="240640"/>
          </a:xfrm>
          <a:custGeom>
            <a:avLst/>
            <a:gdLst>
              <a:gd name="T0" fmla="*/ 0 w 649"/>
              <a:gd name="T1" fmla="*/ 0 h 284"/>
              <a:gd name="T2" fmla="*/ 202 w 649"/>
              <a:gd name="T3" fmla="*/ 284 h 284"/>
              <a:gd name="T4" fmla="*/ 446 w 649"/>
              <a:gd name="T5" fmla="*/ 284 h 284"/>
              <a:gd name="T6" fmla="*/ 649 w 649"/>
              <a:gd name="T7" fmla="*/ 0 h 284"/>
              <a:gd name="T8" fmla="*/ 0 w 649"/>
              <a:gd name="T9" fmla="*/ 0 h 284"/>
              <a:gd name="T10" fmla="*/ 0 w 649"/>
              <a:gd name="T11" fmla="*/ 0 h 284"/>
              <a:gd name="T12" fmla="*/ 0 w 649"/>
              <a:gd name="T13" fmla="*/ 0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49" h="284">
                <a:moveTo>
                  <a:pt x="0" y="0"/>
                </a:moveTo>
                <a:cubicBezTo>
                  <a:pt x="0" y="0"/>
                  <a:pt x="165" y="86"/>
                  <a:pt x="202" y="284"/>
                </a:cubicBezTo>
                <a:cubicBezTo>
                  <a:pt x="446" y="284"/>
                  <a:pt x="446" y="284"/>
                  <a:pt x="446" y="284"/>
                </a:cubicBezTo>
                <a:cubicBezTo>
                  <a:pt x="483" y="86"/>
                  <a:pt x="649" y="0"/>
                  <a:pt x="649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7" name="Freeform 178"/>
          <p:cNvSpPr>
            <a:spLocks noEditPoints="1"/>
          </p:cNvSpPr>
          <p:nvPr/>
        </p:nvSpPr>
        <p:spPr bwMode="auto">
          <a:xfrm>
            <a:off x="21919701" y="6069352"/>
            <a:ext cx="207896" cy="205818"/>
          </a:xfrm>
          <a:custGeom>
            <a:avLst/>
            <a:gdLst>
              <a:gd name="T0" fmla="*/ 400 w 400"/>
              <a:gd name="T1" fmla="*/ 180 h 396"/>
              <a:gd name="T2" fmla="*/ 0 w 400"/>
              <a:gd name="T3" fmla="*/ 396 h 396"/>
              <a:gd name="T4" fmla="*/ 0 w 400"/>
              <a:gd name="T5" fmla="*/ 0 h 396"/>
              <a:gd name="T6" fmla="*/ 400 w 400"/>
              <a:gd name="T7" fmla="*/ 0 h 396"/>
              <a:gd name="T8" fmla="*/ 400 w 400"/>
              <a:gd name="T9" fmla="*/ 180 h 396"/>
              <a:gd name="T10" fmla="*/ 400 w 400"/>
              <a:gd name="T11" fmla="*/ 180 h 396"/>
              <a:gd name="T12" fmla="*/ 400 w 400"/>
              <a:gd name="T13" fmla="*/ 180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0" h="396">
                <a:moveTo>
                  <a:pt x="400" y="180"/>
                </a:moveTo>
                <a:lnTo>
                  <a:pt x="0" y="396"/>
                </a:lnTo>
                <a:lnTo>
                  <a:pt x="0" y="0"/>
                </a:lnTo>
                <a:lnTo>
                  <a:pt x="400" y="0"/>
                </a:lnTo>
                <a:lnTo>
                  <a:pt x="400" y="180"/>
                </a:lnTo>
                <a:close/>
                <a:moveTo>
                  <a:pt x="400" y="180"/>
                </a:moveTo>
                <a:lnTo>
                  <a:pt x="400" y="180"/>
                </a:lnTo>
                <a:close/>
              </a:path>
            </a:pathLst>
          </a:cu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8" name="Freeform 179"/>
          <p:cNvSpPr>
            <a:spLocks noEditPoints="1"/>
          </p:cNvSpPr>
          <p:nvPr/>
        </p:nvSpPr>
        <p:spPr bwMode="auto">
          <a:xfrm>
            <a:off x="21919701" y="6069352"/>
            <a:ext cx="207896" cy="205818"/>
          </a:xfrm>
          <a:custGeom>
            <a:avLst/>
            <a:gdLst>
              <a:gd name="T0" fmla="*/ 400 w 400"/>
              <a:gd name="T1" fmla="*/ 180 h 396"/>
              <a:gd name="T2" fmla="*/ 0 w 400"/>
              <a:gd name="T3" fmla="*/ 396 h 396"/>
              <a:gd name="T4" fmla="*/ 0 w 400"/>
              <a:gd name="T5" fmla="*/ 0 h 396"/>
              <a:gd name="T6" fmla="*/ 400 w 400"/>
              <a:gd name="T7" fmla="*/ 0 h 396"/>
              <a:gd name="T8" fmla="*/ 400 w 400"/>
              <a:gd name="T9" fmla="*/ 180 h 396"/>
              <a:gd name="T10" fmla="*/ 400 w 400"/>
              <a:gd name="T11" fmla="*/ 180 h 396"/>
              <a:gd name="T12" fmla="*/ 400 w 400"/>
              <a:gd name="T13" fmla="*/ 180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0" h="396">
                <a:moveTo>
                  <a:pt x="400" y="180"/>
                </a:moveTo>
                <a:lnTo>
                  <a:pt x="0" y="396"/>
                </a:lnTo>
                <a:lnTo>
                  <a:pt x="0" y="0"/>
                </a:lnTo>
                <a:lnTo>
                  <a:pt x="400" y="0"/>
                </a:lnTo>
                <a:lnTo>
                  <a:pt x="400" y="180"/>
                </a:lnTo>
                <a:moveTo>
                  <a:pt x="400" y="180"/>
                </a:moveTo>
                <a:lnTo>
                  <a:pt x="400" y="1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0" name="Freeform 180"/>
          <p:cNvSpPr>
            <a:spLocks noEditPoints="1"/>
          </p:cNvSpPr>
          <p:nvPr/>
        </p:nvSpPr>
        <p:spPr bwMode="auto">
          <a:xfrm>
            <a:off x="1677987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1" name="Freeform 181"/>
          <p:cNvSpPr>
            <a:spLocks noEditPoints="1"/>
          </p:cNvSpPr>
          <p:nvPr/>
        </p:nvSpPr>
        <p:spPr bwMode="auto">
          <a:xfrm>
            <a:off x="1880687" y="7810888"/>
            <a:ext cx="944892" cy="334194"/>
          </a:xfrm>
          <a:custGeom>
            <a:avLst/>
            <a:gdLst>
              <a:gd name="T0" fmla="*/ 1077 w 1113"/>
              <a:gd name="T1" fmla="*/ 0 h 394"/>
              <a:gd name="T2" fmla="*/ 36 w 1113"/>
              <a:gd name="T3" fmla="*/ 0 h 394"/>
              <a:gd name="T4" fmla="*/ 0 w 1113"/>
              <a:gd name="T5" fmla="*/ 36 h 394"/>
              <a:gd name="T6" fmla="*/ 0 w 1113"/>
              <a:gd name="T7" fmla="*/ 357 h 394"/>
              <a:gd name="T8" fmla="*/ 36 w 1113"/>
              <a:gd name="T9" fmla="*/ 394 h 394"/>
              <a:gd name="T10" fmla="*/ 1077 w 1113"/>
              <a:gd name="T11" fmla="*/ 394 h 394"/>
              <a:gd name="T12" fmla="*/ 1113 w 1113"/>
              <a:gd name="T13" fmla="*/ 357 h 394"/>
              <a:gd name="T14" fmla="*/ 1113 w 1113"/>
              <a:gd name="T15" fmla="*/ 36 h 394"/>
              <a:gd name="T16" fmla="*/ 1077 w 1113"/>
              <a:gd name="T17" fmla="*/ 0 h 394"/>
              <a:gd name="T18" fmla="*/ 1077 w 1113"/>
              <a:gd name="T19" fmla="*/ 0 h 394"/>
              <a:gd name="T20" fmla="*/ 1077 w 1113"/>
              <a:gd name="T21" fmla="*/ 0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13" h="394">
                <a:moveTo>
                  <a:pt x="1077" y="0"/>
                </a:moveTo>
                <a:cubicBezTo>
                  <a:pt x="36" y="0"/>
                  <a:pt x="36" y="0"/>
                  <a:pt x="36" y="0"/>
                </a:cubicBezTo>
                <a:cubicBezTo>
                  <a:pt x="16" y="0"/>
                  <a:pt x="0" y="16"/>
                  <a:pt x="0" y="36"/>
                </a:cubicBezTo>
                <a:cubicBezTo>
                  <a:pt x="0" y="357"/>
                  <a:pt x="0" y="357"/>
                  <a:pt x="0" y="357"/>
                </a:cubicBezTo>
                <a:cubicBezTo>
                  <a:pt x="0" y="378"/>
                  <a:pt x="16" y="394"/>
                  <a:pt x="36" y="394"/>
                </a:cubicBezTo>
                <a:cubicBezTo>
                  <a:pt x="1077" y="394"/>
                  <a:pt x="1077" y="394"/>
                  <a:pt x="1077" y="394"/>
                </a:cubicBezTo>
                <a:cubicBezTo>
                  <a:pt x="1097" y="394"/>
                  <a:pt x="1113" y="377"/>
                  <a:pt x="1113" y="357"/>
                </a:cubicBezTo>
                <a:cubicBezTo>
                  <a:pt x="1113" y="36"/>
                  <a:pt x="1113" y="36"/>
                  <a:pt x="1113" y="36"/>
                </a:cubicBezTo>
                <a:cubicBezTo>
                  <a:pt x="1113" y="16"/>
                  <a:pt x="1097" y="0"/>
                  <a:pt x="1077" y="0"/>
                </a:cubicBezTo>
                <a:close/>
                <a:moveTo>
                  <a:pt x="1077" y="0"/>
                </a:moveTo>
                <a:cubicBezTo>
                  <a:pt x="1077" y="0"/>
                  <a:pt x="1077" y="0"/>
                  <a:pt x="1077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2" name="Freeform 182"/>
          <p:cNvSpPr>
            <a:spLocks noEditPoints="1"/>
          </p:cNvSpPr>
          <p:nvPr/>
        </p:nvSpPr>
        <p:spPr bwMode="auto">
          <a:xfrm>
            <a:off x="2352613" y="7647687"/>
            <a:ext cx="362780" cy="362780"/>
          </a:xfrm>
          <a:custGeom>
            <a:avLst/>
            <a:gdLst>
              <a:gd name="T0" fmla="*/ 427 w 427"/>
              <a:gd name="T1" fmla="*/ 213 h 427"/>
              <a:gd name="T2" fmla="*/ 213 w 427"/>
              <a:gd name="T3" fmla="*/ 427 h 427"/>
              <a:gd name="T4" fmla="*/ 0 w 427"/>
              <a:gd name="T5" fmla="*/ 213 h 427"/>
              <a:gd name="T6" fmla="*/ 213 w 427"/>
              <a:gd name="T7" fmla="*/ 0 h 427"/>
              <a:gd name="T8" fmla="*/ 427 w 427"/>
              <a:gd name="T9" fmla="*/ 213 h 427"/>
              <a:gd name="T10" fmla="*/ 427 w 427"/>
              <a:gd name="T11" fmla="*/ 213 h 427"/>
              <a:gd name="T12" fmla="*/ 427 w 427"/>
              <a:gd name="T13" fmla="*/ 213 h 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27" h="427">
                <a:moveTo>
                  <a:pt x="427" y="213"/>
                </a:moveTo>
                <a:cubicBezTo>
                  <a:pt x="427" y="331"/>
                  <a:pt x="331" y="427"/>
                  <a:pt x="213" y="427"/>
                </a:cubicBezTo>
                <a:cubicBezTo>
                  <a:pt x="96" y="427"/>
                  <a:pt x="0" y="331"/>
                  <a:pt x="0" y="213"/>
                </a:cubicBezTo>
                <a:cubicBezTo>
                  <a:pt x="0" y="96"/>
                  <a:pt x="96" y="0"/>
                  <a:pt x="213" y="0"/>
                </a:cubicBezTo>
                <a:cubicBezTo>
                  <a:pt x="331" y="0"/>
                  <a:pt x="427" y="96"/>
                  <a:pt x="427" y="213"/>
                </a:cubicBezTo>
                <a:close/>
                <a:moveTo>
                  <a:pt x="427" y="213"/>
                </a:moveTo>
                <a:cubicBezTo>
                  <a:pt x="427" y="213"/>
                  <a:pt x="427" y="213"/>
                  <a:pt x="427" y="213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3" name="Freeform 183"/>
          <p:cNvSpPr>
            <a:spLocks noEditPoints="1"/>
          </p:cNvSpPr>
          <p:nvPr/>
        </p:nvSpPr>
        <p:spPr bwMode="auto">
          <a:xfrm>
            <a:off x="2421739" y="7716293"/>
            <a:ext cx="224528" cy="225048"/>
          </a:xfrm>
          <a:custGeom>
            <a:avLst/>
            <a:gdLst>
              <a:gd name="T0" fmla="*/ 132 w 265"/>
              <a:gd name="T1" fmla="*/ 265 h 265"/>
              <a:gd name="T2" fmla="*/ 0 w 265"/>
              <a:gd name="T3" fmla="*/ 132 h 265"/>
              <a:gd name="T4" fmla="*/ 132 w 265"/>
              <a:gd name="T5" fmla="*/ 0 h 265"/>
              <a:gd name="T6" fmla="*/ 265 w 265"/>
              <a:gd name="T7" fmla="*/ 132 h 265"/>
              <a:gd name="T8" fmla="*/ 132 w 265"/>
              <a:gd name="T9" fmla="*/ 265 h 265"/>
              <a:gd name="T10" fmla="*/ 132 w 265"/>
              <a:gd name="T11" fmla="*/ 265 h 265"/>
              <a:gd name="T12" fmla="*/ 132 w 265"/>
              <a:gd name="T13" fmla="*/ 265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5" h="265">
                <a:moveTo>
                  <a:pt x="132" y="265"/>
                </a:moveTo>
                <a:cubicBezTo>
                  <a:pt x="59" y="265"/>
                  <a:pt x="0" y="205"/>
                  <a:pt x="0" y="132"/>
                </a:cubicBezTo>
                <a:cubicBezTo>
                  <a:pt x="0" y="59"/>
                  <a:pt x="59" y="0"/>
                  <a:pt x="132" y="0"/>
                </a:cubicBezTo>
                <a:cubicBezTo>
                  <a:pt x="205" y="0"/>
                  <a:pt x="265" y="59"/>
                  <a:pt x="265" y="132"/>
                </a:cubicBezTo>
                <a:cubicBezTo>
                  <a:pt x="265" y="205"/>
                  <a:pt x="205" y="265"/>
                  <a:pt x="132" y="265"/>
                </a:cubicBezTo>
                <a:close/>
                <a:moveTo>
                  <a:pt x="132" y="265"/>
                </a:moveTo>
                <a:cubicBezTo>
                  <a:pt x="132" y="265"/>
                  <a:pt x="132" y="265"/>
                  <a:pt x="132" y="265"/>
                </a:cubicBezTo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4" name="Freeform 184"/>
          <p:cNvSpPr>
            <a:spLocks noEditPoints="1"/>
          </p:cNvSpPr>
          <p:nvPr/>
        </p:nvSpPr>
        <p:spPr bwMode="auto">
          <a:xfrm>
            <a:off x="2451364" y="7746440"/>
            <a:ext cx="165278" cy="164238"/>
          </a:xfrm>
          <a:custGeom>
            <a:avLst/>
            <a:gdLst>
              <a:gd name="T0" fmla="*/ 97 w 195"/>
              <a:gd name="T1" fmla="*/ 194 h 194"/>
              <a:gd name="T2" fmla="*/ 0 w 195"/>
              <a:gd name="T3" fmla="*/ 97 h 194"/>
              <a:gd name="T4" fmla="*/ 97 w 195"/>
              <a:gd name="T5" fmla="*/ 0 h 194"/>
              <a:gd name="T6" fmla="*/ 195 w 195"/>
              <a:gd name="T7" fmla="*/ 97 h 194"/>
              <a:gd name="T8" fmla="*/ 97 w 195"/>
              <a:gd name="T9" fmla="*/ 194 h 194"/>
              <a:gd name="T10" fmla="*/ 97 w 195"/>
              <a:gd name="T11" fmla="*/ 194 h 194"/>
              <a:gd name="T12" fmla="*/ 97 w 195"/>
              <a:gd name="T13" fmla="*/ 194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5" h="194">
                <a:moveTo>
                  <a:pt x="97" y="194"/>
                </a:moveTo>
                <a:cubicBezTo>
                  <a:pt x="44" y="194"/>
                  <a:pt x="0" y="151"/>
                  <a:pt x="0" y="97"/>
                </a:cubicBezTo>
                <a:cubicBezTo>
                  <a:pt x="0" y="43"/>
                  <a:pt x="44" y="0"/>
                  <a:pt x="97" y="0"/>
                </a:cubicBezTo>
                <a:cubicBezTo>
                  <a:pt x="151" y="0"/>
                  <a:pt x="195" y="43"/>
                  <a:pt x="195" y="97"/>
                </a:cubicBezTo>
                <a:cubicBezTo>
                  <a:pt x="195" y="151"/>
                  <a:pt x="151" y="194"/>
                  <a:pt x="97" y="194"/>
                </a:cubicBezTo>
                <a:close/>
                <a:moveTo>
                  <a:pt x="97" y="194"/>
                </a:moveTo>
                <a:cubicBezTo>
                  <a:pt x="97" y="194"/>
                  <a:pt x="97" y="194"/>
                  <a:pt x="97" y="194"/>
                </a:cubicBezTo>
              </a:path>
            </a:pathLst>
          </a:custGeom>
          <a:solidFill>
            <a:srgbClr val="ACB3B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5" name="Rectangle 185"/>
          <p:cNvSpPr>
            <a:spLocks noChangeArrowheads="1"/>
          </p:cNvSpPr>
          <p:nvPr/>
        </p:nvSpPr>
        <p:spPr bwMode="auto">
          <a:xfrm>
            <a:off x="2625478" y="8145082"/>
            <a:ext cx="91474" cy="45218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6" name="Rectangle 186"/>
          <p:cNvSpPr>
            <a:spLocks noChangeArrowheads="1"/>
          </p:cNvSpPr>
          <p:nvPr/>
        </p:nvSpPr>
        <p:spPr bwMode="auto">
          <a:xfrm>
            <a:off x="1989314" y="8145082"/>
            <a:ext cx="91994" cy="45218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7" name="Freeform 187"/>
          <p:cNvSpPr>
            <a:spLocks noEditPoints="1"/>
          </p:cNvSpPr>
          <p:nvPr/>
        </p:nvSpPr>
        <p:spPr bwMode="auto">
          <a:xfrm>
            <a:off x="1925906" y="7852466"/>
            <a:ext cx="67046" cy="67046"/>
          </a:xfrm>
          <a:custGeom>
            <a:avLst/>
            <a:gdLst>
              <a:gd name="T0" fmla="*/ 79 w 79"/>
              <a:gd name="T1" fmla="*/ 39 h 79"/>
              <a:gd name="T2" fmla="*/ 40 w 79"/>
              <a:gd name="T3" fmla="*/ 79 h 79"/>
              <a:gd name="T4" fmla="*/ 0 w 79"/>
              <a:gd name="T5" fmla="*/ 39 h 79"/>
              <a:gd name="T6" fmla="*/ 40 w 79"/>
              <a:gd name="T7" fmla="*/ 0 h 79"/>
              <a:gd name="T8" fmla="*/ 79 w 79"/>
              <a:gd name="T9" fmla="*/ 39 h 79"/>
              <a:gd name="T10" fmla="*/ 79 w 79"/>
              <a:gd name="T11" fmla="*/ 39 h 79"/>
              <a:gd name="T12" fmla="*/ 79 w 79"/>
              <a:gd name="T13" fmla="*/ 3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9" h="79">
                <a:moveTo>
                  <a:pt x="79" y="39"/>
                </a:moveTo>
                <a:cubicBezTo>
                  <a:pt x="79" y="61"/>
                  <a:pt x="61" y="79"/>
                  <a:pt x="40" y="79"/>
                </a:cubicBezTo>
                <a:cubicBezTo>
                  <a:pt x="18" y="79"/>
                  <a:pt x="0" y="61"/>
                  <a:pt x="0" y="39"/>
                </a:cubicBezTo>
                <a:cubicBezTo>
                  <a:pt x="0" y="18"/>
                  <a:pt x="18" y="0"/>
                  <a:pt x="40" y="0"/>
                </a:cubicBezTo>
                <a:cubicBezTo>
                  <a:pt x="61" y="0"/>
                  <a:pt x="79" y="18"/>
                  <a:pt x="79" y="39"/>
                </a:cubicBezTo>
                <a:close/>
                <a:moveTo>
                  <a:pt x="79" y="39"/>
                </a:moveTo>
                <a:cubicBezTo>
                  <a:pt x="79" y="39"/>
                  <a:pt x="79" y="39"/>
                  <a:pt x="79" y="39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8" name="Freeform 188"/>
          <p:cNvSpPr>
            <a:spLocks noEditPoints="1"/>
          </p:cNvSpPr>
          <p:nvPr/>
        </p:nvSpPr>
        <p:spPr bwMode="auto">
          <a:xfrm>
            <a:off x="2021018" y="7852466"/>
            <a:ext cx="67046" cy="67046"/>
          </a:xfrm>
          <a:custGeom>
            <a:avLst/>
            <a:gdLst>
              <a:gd name="T0" fmla="*/ 79 w 79"/>
              <a:gd name="T1" fmla="*/ 39 h 79"/>
              <a:gd name="T2" fmla="*/ 39 w 79"/>
              <a:gd name="T3" fmla="*/ 79 h 79"/>
              <a:gd name="T4" fmla="*/ 0 w 79"/>
              <a:gd name="T5" fmla="*/ 39 h 79"/>
              <a:gd name="T6" fmla="*/ 39 w 79"/>
              <a:gd name="T7" fmla="*/ 0 h 79"/>
              <a:gd name="T8" fmla="*/ 79 w 79"/>
              <a:gd name="T9" fmla="*/ 39 h 79"/>
              <a:gd name="T10" fmla="*/ 79 w 79"/>
              <a:gd name="T11" fmla="*/ 39 h 79"/>
              <a:gd name="T12" fmla="*/ 79 w 79"/>
              <a:gd name="T13" fmla="*/ 3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9" h="79">
                <a:moveTo>
                  <a:pt x="79" y="39"/>
                </a:moveTo>
                <a:cubicBezTo>
                  <a:pt x="79" y="61"/>
                  <a:pt x="61" y="79"/>
                  <a:pt x="39" y="79"/>
                </a:cubicBezTo>
                <a:cubicBezTo>
                  <a:pt x="18" y="79"/>
                  <a:pt x="0" y="61"/>
                  <a:pt x="0" y="39"/>
                </a:cubicBezTo>
                <a:cubicBezTo>
                  <a:pt x="0" y="18"/>
                  <a:pt x="18" y="0"/>
                  <a:pt x="39" y="0"/>
                </a:cubicBezTo>
                <a:cubicBezTo>
                  <a:pt x="61" y="0"/>
                  <a:pt x="79" y="18"/>
                  <a:pt x="79" y="39"/>
                </a:cubicBezTo>
                <a:close/>
                <a:moveTo>
                  <a:pt x="79" y="39"/>
                </a:moveTo>
                <a:cubicBezTo>
                  <a:pt x="79" y="39"/>
                  <a:pt x="79" y="39"/>
                  <a:pt x="79" y="39"/>
                </a:cubicBezTo>
              </a:path>
            </a:pathLst>
          </a:cu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9" name="Freeform 189"/>
          <p:cNvSpPr>
            <a:spLocks noEditPoints="1"/>
          </p:cNvSpPr>
          <p:nvPr/>
        </p:nvSpPr>
        <p:spPr bwMode="auto">
          <a:xfrm>
            <a:off x="2116129" y="7852466"/>
            <a:ext cx="66008" cy="67046"/>
          </a:xfrm>
          <a:custGeom>
            <a:avLst/>
            <a:gdLst>
              <a:gd name="T0" fmla="*/ 78 w 78"/>
              <a:gd name="T1" fmla="*/ 39 h 79"/>
              <a:gd name="T2" fmla="*/ 39 w 78"/>
              <a:gd name="T3" fmla="*/ 79 h 79"/>
              <a:gd name="T4" fmla="*/ 0 w 78"/>
              <a:gd name="T5" fmla="*/ 39 h 79"/>
              <a:gd name="T6" fmla="*/ 39 w 78"/>
              <a:gd name="T7" fmla="*/ 0 h 79"/>
              <a:gd name="T8" fmla="*/ 78 w 78"/>
              <a:gd name="T9" fmla="*/ 39 h 79"/>
              <a:gd name="T10" fmla="*/ 78 w 78"/>
              <a:gd name="T11" fmla="*/ 39 h 79"/>
              <a:gd name="T12" fmla="*/ 78 w 78"/>
              <a:gd name="T13" fmla="*/ 3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" h="79">
                <a:moveTo>
                  <a:pt x="78" y="39"/>
                </a:moveTo>
                <a:cubicBezTo>
                  <a:pt x="78" y="61"/>
                  <a:pt x="61" y="79"/>
                  <a:pt x="39" y="79"/>
                </a:cubicBezTo>
                <a:cubicBezTo>
                  <a:pt x="17" y="79"/>
                  <a:pt x="0" y="61"/>
                  <a:pt x="0" y="39"/>
                </a:cubicBezTo>
                <a:cubicBezTo>
                  <a:pt x="0" y="18"/>
                  <a:pt x="17" y="0"/>
                  <a:pt x="39" y="0"/>
                </a:cubicBezTo>
                <a:cubicBezTo>
                  <a:pt x="61" y="0"/>
                  <a:pt x="78" y="18"/>
                  <a:pt x="78" y="39"/>
                </a:cubicBezTo>
                <a:close/>
                <a:moveTo>
                  <a:pt x="78" y="39"/>
                </a:moveTo>
                <a:cubicBezTo>
                  <a:pt x="78" y="39"/>
                  <a:pt x="78" y="39"/>
                  <a:pt x="78" y="39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0" name="Freeform 190"/>
          <p:cNvSpPr>
            <a:spLocks noEditPoints="1"/>
          </p:cNvSpPr>
          <p:nvPr/>
        </p:nvSpPr>
        <p:spPr bwMode="auto">
          <a:xfrm>
            <a:off x="2474233" y="7781781"/>
            <a:ext cx="40540" cy="55092"/>
          </a:xfrm>
          <a:custGeom>
            <a:avLst/>
            <a:gdLst>
              <a:gd name="T0" fmla="*/ 38 w 48"/>
              <a:gd name="T1" fmla="*/ 4 h 65"/>
              <a:gd name="T2" fmla="*/ 40 w 48"/>
              <a:gd name="T3" fmla="*/ 41 h 65"/>
              <a:gd name="T4" fmla="*/ 10 w 48"/>
              <a:gd name="T5" fmla="*/ 60 h 65"/>
              <a:gd name="T6" fmla="*/ 7 w 48"/>
              <a:gd name="T7" fmla="*/ 24 h 65"/>
              <a:gd name="T8" fmla="*/ 38 w 48"/>
              <a:gd name="T9" fmla="*/ 4 h 65"/>
              <a:gd name="T10" fmla="*/ 38 w 48"/>
              <a:gd name="T11" fmla="*/ 4 h 65"/>
              <a:gd name="T12" fmla="*/ 38 w 48"/>
              <a:gd name="T13" fmla="*/ 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8" h="65">
                <a:moveTo>
                  <a:pt x="38" y="4"/>
                </a:moveTo>
                <a:cubicBezTo>
                  <a:pt x="47" y="9"/>
                  <a:pt x="48" y="25"/>
                  <a:pt x="40" y="41"/>
                </a:cubicBezTo>
                <a:cubicBezTo>
                  <a:pt x="33" y="56"/>
                  <a:pt x="19" y="65"/>
                  <a:pt x="10" y="60"/>
                </a:cubicBezTo>
                <a:cubicBezTo>
                  <a:pt x="1" y="56"/>
                  <a:pt x="0" y="39"/>
                  <a:pt x="7" y="24"/>
                </a:cubicBezTo>
                <a:cubicBezTo>
                  <a:pt x="15" y="9"/>
                  <a:pt x="29" y="0"/>
                  <a:pt x="38" y="4"/>
                </a:cubicBezTo>
                <a:close/>
                <a:moveTo>
                  <a:pt x="38" y="4"/>
                </a:moveTo>
                <a:cubicBezTo>
                  <a:pt x="38" y="4"/>
                  <a:pt x="38" y="4"/>
                  <a:pt x="38" y="4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2" name="Freeform 191"/>
          <p:cNvSpPr>
            <a:spLocks noEditPoints="1"/>
          </p:cNvSpPr>
          <p:nvPr/>
        </p:nvSpPr>
        <p:spPr bwMode="auto">
          <a:xfrm>
            <a:off x="3862273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1"/>
                  <a:pt x="362" y="0"/>
                  <a:pt x="808" y="0"/>
                </a:cubicBezTo>
                <a:cubicBezTo>
                  <a:pt x="1254" y="0"/>
                  <a:pt x="1616" y="361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3" name="Freeform 192"/>
          <p:cNvSpPr>
            <a:spLocks noEditPoints="1"/>
          </p:cNvSpPr>
          <p:nvPr/>
        </p:nvSpPr>
        <p:spPr bwMode="auto">
          <a:xfrm>
            <a:off x="4252599" y="8350899"/>
            <a:ext cx="590428" cy="63408"/>
          </a:xfrm>
          <a:custGeom>
            <a:avLst/>
            <a:gdLst>
              <a:gd name="T0" fmla="*/ 0 w 696"/>
              <a:gd name="T1" fmla="*/ 0 h 75"/>
              <a:gd name="T2" fmla="*/ 3 w 696"/>
              <a:gd name="T3" fmla="*/ 61 h 75"/>
              <a:gd name="T4" fmla="*/ 18 w 696"/>
              <a:gd name="T5" fmla="*/ 75 h 75"/>
              <a:gd name="T6" fmla="*/ 678 w 696"/>
              <a:gd name="T7" fmla="*/ 75 h 75"/>
              <a:gd name="T8" fmla="*/ 693 w 696"/>
              <a:gd name="T9" fmla="*/ 61 h 75"/>
              <a:gd name="T10" fmla="*/ 696 w 696"/>
              <a:gd name="T11" fmla="*/ 0 h 75"/>
              <a:gd name="T12" fmla="*/ 0 w 696"/>
              <a:gd name="T13" fmla="*/ 0 h 75"/>
              <a:gd name="T14" fmla="*/ 0 w 696"/>
              <a:gd name="T15" fmla="*/ 0 h 75"/>
              <a:gd name="T16" fmla="*/ 0 w 696"/>
              <a:gd name="T17" fmla="*/ 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96" h="75">
                <a:moveTo>
                  <a:pt x="0" y="0"/>
                </a:moveTo>
                <a:cubicBezTo>
                  <a:pt x="3" y="61"/>
                  <a:pt x="3" y="61"/>
                  <a:pt x="3" y="61"/>
                </a:cubicBezTo>
                <a:cubicBezTo>
                  <a:pt x="3" y="69"/>
                  <a:pt x="10" y="75"/>
                  <a:pt x="18" y="75"/>
                </a:cubicBezTo>
                <a:cubicBezTo>
                  <a:pt x="678" y="75"/>
                  <a:pt x="678" y="75"/>
                  <a:pt x="678" y="75"/>
                </a:cubicBezTo>
                <a:cubicBezTo>
                  <a:pt x="686" y="75"/>
                  <a:pt x="693" y="69"/>
                  <a:pt x="693" y="61"/>
                </a:cubicBezTo>
                <a:cubicBezTo>
                  <a:pt x="696" y="0"/>
                  <a:pt x="696" y="0"/>
                  <a:pt x="696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4" name="Freeform 193"/>
          <p:cNvSpPr>
            <a:spLocks noEditPoints="1"/>
          </p:cNvSpPr>
          <p:nvPr/>
        </p:nvSpPr>
        <p:spPr bwMode="auto">
          <a:xfrm>
            <a:off x="4251562" y="7881572"/>
            <a:ext cx="593546" cy="481282"/>
          </a:xfrm>
          <a:custGeom>
            <a:avLst/>
            <a:gdLst>
              <a:gd name="T0" fmla="*/ 624 w 699"/>
              <a:gd name="T1" fmla="*/ 0 h 567"/>
              <a:gd name="T2" fmla="*/ 75 w 699"/>
              <a:gd name="T3" fmla="*/ 0 h 567"/>
              <a:gd name="T4" fmla="*/ 1 w 699"/>
              <a:gd name="T5" fmla="*/ 553 h 567"/>
              <a:gd name="T6" fmla="*/ 13 w 699"/>
              <a:gd name="T7" fmla="*/ 567 h 567"/>
              <a:gd name="T8" fmla="*/ 685 w 699"/>
              <a:gd name="T9" fmla="*/ 567 h 567"/>
              <a:gd name="T10" fmla="*/ 698 w 699"/>
              <a:gd name="T11" fmla="*/ 553 h 567"/>
              <a:gd name="T12" fmla="*/ 624 w 699"/>
              <a:gd name="T13" fmla="*/ 0 h 567"/>
              <a:gd name="T14" fmla="*/ 624 w 699"/>
              <a:gd name="T15" fmla="*/ 0 h 567"/>
              <a:gd name="T16" fmla="*/ 624 w 699"/>
              <a:gd name="T17" fmla="*/ 0 h 5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99" h="567">
                <a:moveTo>
                  <a:pt x="624" y="0"/>
                </a:moveTo>
                <a:cubicBezTo>
                  <a:pt x="75" y="0"/>
                  <a:pt x="75" y="0"/>
                  <a:pt x="75" y="0"/>
                </a:cubicBezTo>
                <a:cubicBezTo>
                  <a:pt x="1" y="553"/>
                  <a:pt x="1" y="553"/>
                  <a:pt x="1" y="553"/>
                </a:cubicBezTo>
                <a:cubicBezTo>
                  <a:pt x="0" y="560"/>
                  <a:pt x="5" y="567"/>
                  <a:pt x="13" y="567"/>
                </a:cubicBezTo>
                <a:cubicBezTo>
                  <a:pt x="685" y="567"/>
                  <a:pt x="685" y="567"/>
                  <a:pt x="685" y="567"/>
                </a:cubicBezTo>
                <a:cubicBezTo>
                  <a:pt x="693" y="567"/>
                  <a:pt x="699" y="560"/>
                  <a:pt x="698" y="553"/>
                </a:cubicBezTo>
                <a:lnTo>
                  <a:pt x="624" y="0"/>
                </a:lnTo>
                <a:close/>
                <a:moveTo>
                  <a:pt x="624" y="0"/>
                </a:moveTo>
                <a:cubicBezTo>
                  <a:pt x="624" y="0"/>
                  <a:pt x="624" y="0"/>
                  <a:pt x="624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5" name="Freeform 194"/>
          <p:cNvSpPr>
            <a:spLocks noEditPoints="1"/>
          </p:cNvSpPr>
          <p:nvPr/>
        </p:nvSpPr>
        <p:spPr bwMode="auto">
          <a:xfrm>
            <a:off x="4322765" y="7933026"/>
            <a:ext cx="450096" cy="350826"/>
          </a:xfrm>
          <a:custGeom>
            <a:avLst/>
            <a:gdLst>
              <a:gd name="T0" fmla="*/ 0 w 866"/>
              <a:gd name="T1" fmla="*/ 675 h 675"/>
              <a:gd name="T2" fmla="*/ 72 w 866"/>
              <a:gd name="T3" fmla="*/ 0 h 675"/>
              <a:gd name="T4" fmla="*/ 796 w 866"/>
              <a:gd name="T5" fmla="*/ 0 h 675"/>
              <a:gd name="T6" fmla="*/ 866 w 866"/>
              <a:gd name="T7" fmla="*/ 675 h 675"/>
              <a:gd name="T8" fmla="*/ 0 w 866"/>
              <a:gd name="T9" fmla="*/ 675 h 675"/>
              <a:gd name="T10" fmla="*/ 0 w 866"/>
              <a:gd name="T11" fmla="*/ 675 h 675"/>
              <a:gd name="T12" fmla="*/ 0 w 866"/>
              <a:gd name="T13" fmla="*/ 675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66" h="675">
                <a:moveTo>
                  <a:pt x="0" y="675"/>
                </a:moveTo>
                <a:lnTo>
                  <a:pt x="72" y="0"/>
                </a:lnTo>
                <a:lnTo>
                  <a:pt x="796" y="0"/>
                </a:lnTo>
                <a:lnTo>
                  <a:pt x="866" y="675"/>
                </a:lnTo>
                <a:lnTo>
                  <a:pt x="0" y="675"/>
                </a:lnTo>
                <a:close/>
                <a:moveTo>
                  <a:pt x="0" y="675"/>
                </a:moveTo>
                <a:lnTo>
                  <a:pt x="0" y="675"/>
                </a:lnTo>
                <a:close/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6" name="Freeform 195"/>
          <p:cNvSpPr>
            <a:spLocks noEditPoints="1"/>
          </p:cNvSpPr>
          <p:nvPr/>
        </p:nvSpPr>
        <p:spPr bwMode="auto">
          <a:xfrm>
            <a:off x="4322765" y="7933026"/>
            <a:ext cx="450096" cy="350826"/>
          </a:xfrm>
          <a:custGeom>
            <a:avLst/>
            <a:gdLst>
              <a:gd name="T0" fmla="*/ 0 w 866"/>
              <a:gd name="T1" fmla="*/ 675 h 675"/>
              <a:gd name="T2" fmla="*/ 72 w 866"/>
              <a:gd name="T3" fmla="*/ 0 h 675"/>
              <a:gd name="T4" fmla="*/ 796 w 866"/>
              <a:gd name="T5" fmla="*/ 0 h 675"/>
              <a:gd name="T6" fmla="*/ 866 w 866"/>
              <a:gd name="T7" fmla="*/ 675 h 675"/>
              <a:gd name="T8" fmla="*/ 0 w 866"/>
              <a:gd name="T9" fmla="*/ 675 h 675"/>
              <a:gd name="T10" fmla="*/ 0 w 866"/>
              <a:gd name="T11" fmla="*/ 675 h 675"/>
              <a:gd name="T12" fmla="*/ 0 w 866"/>
              <a:gd name="T13" fmla="*/ 675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66" h="675">
                <a:moveTo>
                  <a:pt x="0" y="675"/>
                </a:moveTo>
                <a:lnTo>
                  <a:pt x="72" y="0"/>
                </a:lnTo>
                <a:lnTo>
                  <a:pt x="796" y="0"/>
                </a:lnTo>
                <a:lnTo>
                  <a:pt x="866" y="675"/>
                </a:lnTo>
                <a:lnTo>
                  <a:pt x="0" y="675"/>
                </a:lnTo>
                <a:moveTo>
                  <a:pt x="0" y="675"/>
                </a:moveTo>
                <a:lnTo>
                  <a:pt x="0" y="67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7" name="Freeform 196"/>
          <p:cNvSpPr>
            <a:spLocks noEditPoints="1"/>
          </p:cNvSpPr>
          <p:nvPr/>
        </p:nvSpPr>
        <p:spPr bwMode="auto">
          <a:xfrm>
            <a:off x="4276508" y="7486567"/>
            <a:ext cx="543130" cy="395004"/>
          </a:xfrm>
          <a:custGeom>
            <a:avLst/>
            <a:gdLst>
              <a:gd name="T0" fmla="*/ 627 w 640"/>
              <a:gd name="T1" fmla="*/ 0 h 465"/>
              <a:gd name="T2" fmla="*/ 14 w 640"/>
              <a:gd name="T3" fmla="*/ 0 h 465"/>
              <a:gd name="T4" fmla="*/ 1 w 640"/>
              <a:gd name="T5" fmla="*/ 14 h 465"/>
              <a:gd name="T6" fmla="*/ 46 w 640"/>
              <a:gd name="T7" fmla="*/ 465 h 465"/>
              <a:gd name="T8" fmla="*/ 594 w 640"/>
              <a:gd name="T9" fmla="*/ 465 h 465"/>
              <a:gd name="T10" fmla="*/ 639 w 640"/>
              <a:gd name="T11" fmla="*/ 14 h 465"/>
              <a:gd name="T12" fmla="*/ 627 w 640"/>
              <a:gd name="T13" fmla="*/ 0 h 465"/>
              <a:gd name="T14" fmla="*/ 627 w 640"/>
              <a:gd name="T15" fmla="*/ 0 h 465"/>
              <a:gd name="T16" fmla="*/ 627 w 640"/>
              <a:gd name="T17" fmla="*/ 0 h 4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40" h="465">
                <a:moveTo>
                  <a:pt x="627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1" y="14"/>
                </a:cubicBezTo>
                <a:cubicBezTo>
                  <a:pt x="46" y="465"/>
                  <a:pt x="46" y="465"/>
                  <a:pt x="46" y="465"/>
                </a:cubicBezTo>
                <a:cubicBezTo>
                  <a:pt x="594" y="465"/>
                  <a:pt x="594" y="465"/>
                  <a:pt x="594" y="465"/>
                </a:cubicBezTo>
                <a:cubicBezTo>
                  <a:pt x="639" y="14"/>
                  <a:pt x="639" y="14"/>
                  <a:pt x="639" y="14"/>
                </a:cubicBezTo>
                <a:cubicBezTo>
                  <a:pt x="640" y="6"/>
                  <a:pt x="634" y="0"/>
                  <a:pt x="627" y="0"/>
                </a:cubicBezTo>
                <a:close/>
                <a:moveTo>
                  <a:pt x="627" y="0"/>
                </a:moveTo>
                <a:cubicBezTo>
                  <a:pt x="627" y="0"/>
                  <a:pt x="627" y="0"/>
                  <a:pt x="627" y="0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9" name="Freeform 197"/>
          <p:cNvSpPr>
            <a:spLocks noEditPoints="1"/>
          </p:cNvSpPr>
          <p:nvPr/>
        </p:nvSpPr>
        <p:spPr bwMode="auto">
          <a:xfrm>
            <a:off x="6046559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0" name="Freeform 198"/>
          <p:cNvSpPr>
            <a:spLocks noEditPoints="1"/>
          </p:cNvSpPr>
          <p:nvPr/>
        </p:nvSpPr>
        <p:spPr bwMode="auto">
          <a:xfrm>
            <a:off x="6392188" y="7537502"/>
            <a:ext cx="680862" cy="825870"/>
          </a:xfrm>
          <a:custGeom>
            <a:avLst/>
            <a:gdLst>
              <a:gd name="T0" fmla="*/ 1310 w 1310"/>
              <a:gd name="T1" fmla="*/ 0 h 1589"/>
              <a:gd name="T2" fmla="*/ 0 w 1310"/>
              <a:gd name="T3" fmla="*/ 0 h 1589"/>
              <a:gd name="T4" fmla="*/ 0 w 1310"/>
              <a:gd name="T5" fmla="*/ 1589 h 1589"/>
              <a:gd name="T6" fmla="*/ 909 w 1310"/>
              <a:gd name="T7" fmla="*/ 1589 h 1589"/>
              <a:gd name="T8" fmla="*/ 1310 w 1310"/>
              <a:gd name="T9" fmla="*/ 1189 h 1589"/>
              <a:gd name="T10" fmla="*/ 1310 w 1310"/>
              <a:gd name="T11" fmla="*/ 0 h 1589"/>
              <a:gd name="T12" fmla="*/ 1310 w 1310"/>
              <a:gd name="T13" fmla="*/ 0 h 1589"/>
              <a:gd name="T14" fmla="*/ 1310 w 1310"/>
              <a:gd name="T15" fmla="*/ 0 h 1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10" h="1589">
                <a:moveTo>
                  <a:pt x="1310" y="0"/>
                </a:moveTo>
                <a:lnTo>
                  <a:pt x="0" y="0"/>
                </a:lnTo>
                <a:lnTo>
                  <a:pt x="0" y="1589"/>
                </a:lnTo>
                <a:lnTo>
                  <a:pt x="909" y="1589"/>
                </a:lnTo>
                <a:lnTo>
                  <a:pt x="1310" y="1189"/>
                </a:lnTo>
                <a:lnTo>
                  <a:pt x="1310" y="0"/>
                </a:lnTo>
                <a:close/>
                <a:moveTo>
                  <a:pt x="1310" y="0"/>
                </a:moveTo>
                <a:lnTo>
                  <a:pt x="131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1" name="Freeform 199"/>
          <p:cNvSpPr>
            <a:spLocks noEditPoints="1"/>
          </p:cNvSpPr>
          <p:nvPr/>
        </p:nvSpPr>
        <p:spPr bwMode="auto">
          <a:xfrm>
            <a:off x="6392188" y="7537502"/>
            <a:ext cx="680862" cy="825870"/>
          </a:xfrm>
          <a:custGeom>
            <a:avLst/>
            <a:gdLst>
              <a:gd name="T0" fmla="*/ 1310 w 1310"/>
              <a:gd name="T1" fmla="*/ 0 h 1589"/>
              <a:gd name="T2" fmla="*/ 0 w 1310"/>
              <a:gd name="T3" fmla="*/ 0 h 1589"/>
              <a:gd name="T4" fmla="*/ 0 w 1310"/>
              <a:gd name="T5" fmla="*/ 1589 h 1589"/>
              <a:gd name="T6" fmla="*/ 909 w 1310"/>
              <a:gd name="T7" fmla="*/ 1589 h 1589"/>
              <a:gd name="T8" fmla="*/ 1310 w 1310"/>
              <a:gd name="T9" fmla="*/ 1189 h 1589"/>
              <a:gd name="T10" fmla="*/ 1310 w 1310"/>
              <a:gd name="T11" fmla="*/ 0 h 1589"/>
              <a:gd name="T12" fmla="*/ 1310 w 1310"/>
              <a:gd name="T13" fmla="*/ 0 h 1589"/>
              <a:gd name="T14" fmla="*/ 1310 w 1310"/>
              <a:gd name="T15" fmla="*/ 0 h 1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10" h="1589">
                <a:moveTo>
                  <a:pt x="1310" y="0"/>
                </a:moveTo>
                <a:lnTo>
                  <a:pt x="0" y="0"/>
                </a:lnTo>
                <a:lnTo>
                  <a:pt x="0" y="1589"/>
                </a:lnTo>
                <a:lnTo>
                  <a:pt x="909" y="1589"/>
                </a:lnTo>
                <a:lnTo>
                  <a:pt x="1310" y="1189"/>
                </a:lnTo>
                <a:lnTo>
                  <a:pt x="1310" y="0"/>
                </a:lnTo>
                <a:moveTo>
                  <a:pt x="1310" y="0"/>
                </a:moveTo>
                <a:lnTo>
                  <a:pt x="131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2" name="Freeform 200"/>
          <p:cNvSpPr>
            <a:spLocks noEditPoints="1"/>
          </p:cNvSpPr>
          <p:nvPr/>
        </p:nvSpPr>
        <p:spPr bwMode="auto">
          <a:xfrm>
            <a:off x="6667132" y="7611306"/>
            <a:ext cx="133054" cy="179830"/>
          </a:xfrm>
          <a:custGeom>
            <a:avLst/>
            <a:gdLst>
              <a:gd name="T0" fmla="*/ 146 w 157"/>
              <a:gd name="T1" fmla="*/ 77 h 212"/>
              <a:gd name="T2" fmla="*/ 148 w 157"/>
              <a:gd name="T3" fmla="*/ 71 h 212"/>
              <a:gd name="T4" fmla="*/ 148 w 157"/>
              <a:gd name="T5" fmla="*/ 63 h 212"/>
              <a:gd name="T6" fmla="*/ 78 w 157"/>
              <a:gd name="T7" fmla="*/ 0 h 212"/>
              <a:gd name="T8" fmla="*/ 8 w 157"/>
              <a:gd name="T9" fmla="*/ 63 h 212"/>
              <a:gd name="T10" fmla="*/ 9 w 157"/>
              <a:gd name="T11" fmla="*/ 71 h 212"/>
              <a:gd name="T12" fmla="*/ 10 w 157"/>
              <a:gd name="T13" fmla="*/ 77 h 212"/>
              <a:gd name="T14" fmla="*/ 1 w 157"/>
              <a:gd name="T15" fmla="*/ 100 h 212"/>
              <a:gd name="T16" fmla="*/ 17 w 157"/>
              <a:gd name="T17" fmla="*/ 121 h 212"/>
              <a:gd name="T18" fmla="*/ 19 w 157"/>
              <a:gd name="T19" fmla="*/ 120 h 212"/>
              <a:gd name="T20" fmla="*/ 39 w 157"/>
              <a:gd name="T21" fmla="*/ 212 h 212"/>
              <a:gd name="T22" fmla="*/ 115 w 157"/>
              <a:gd name="T23" fmla="*/ 212 h 212"/>
              <a:gd name="T24" fmla="*/ 136 w 157"/>
              <a:gd name="T25" fmla="*/ 119 h 212"/>
              <a:gd name="T26" fmla="*/ 140 w 157"/>
              <a:gd name="T27" fmla="*/ 120 h 212"/>
              <a:gd name="T28" fmla="*/ 156 w 157"/>
              <a:gd name="T29" fmla="*/ 99 h 212"/>
              <a:gd name="T30" fmla="*/ 146 w 157"/>
              <a:gd name="T31" fmla="*/ 77 h 212"/>
              <a:gd name="T32" fmla="*/ 146 w 157"/>
              <a:gd name="T33" fmla="*/ 77 h 212"/>
              <a:gd name="T34" fmla="*/ 146 w 157"/>
              <a:gd name="T35" fmla="*/ 77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157" h="212">
                <a:moveTo>
                  <a:pt x="146" y="77"/>
                </a:moveTo>
                <a:cubicBezTo>
                  <a:pt x="148" y="71"/>
                  <a:pt x="148" y="71"/>
                  <a:pt x="148" y="71"/>
                </a:cubicBezTo>
                <a:cubicBezTo>
                  <a:pt x="148" y="68"/>
                  <a:pt x="148" y="65"/>
                  <a:pt x="148" y="63"/>
                </a:cubicBezTo>
                <a:cubicBezTo>
                  <a:pt x="148" y="28"/>
                  <a:pt x="117" y="0"/>
                  <a:pt x="78" y="0"/>
                </a:cubicBezTo>
                <a:cubicBezTo>
                  <a:pt x="40" y="0"/>
                  <a:pt x="8" y="28"/>
                  <a:pt x="8" y="63"/>
                </a:cubicBezTo>
                <a:cubicBezTo>
                  <a:pt x="8" y="66"/>
                  <a:pt x="9" y="68"/>
                  <a:pt x="9" y="71"/>
                </a:cubicBezTo>
                <a:cubicBezTo>
                  <a:pt x="10" y="77"/>
                  <a:pt x="10" y="77"/>
                  <a:pt x="10" y="77"/>
                </a:cubicBezTo>
                <a:cubicBezTo>
                  <a:pt x="4" y="80"/>
                  <a:pt x="0" y="89"/>
                  <a:pt x="1" y="100"/>
                </a:cubicBezTo>
                <a:cubicBezTo>
                  <a:pt x="2" y="112"/>
                  <a:pt x="9" y="121"/>
                  <a:pt x="17" y="121"/>
                </a:cubicBezTo>
                <a:cubicBezTo>
                  <a:pt x="18" y="121"/>
                  <a:pt x="18" y="120"/>
                  <a:pt x="19" y="120"/>
                </a:cubicBezTo>
                <a:cubicBezTo>
                  <a:pt x="39" y="212"/>
                  <a:pt x="39" y="212"/>
                  <a:pt x="39" y="212"/>
                </a:cubicBezTo>
                <a:cubicBezTo>
                  <a:pt x="115" y="212"/>
                  <a:pt x="115" y="212"/>
                  <a:pt x="115" y="212"/>
                </a:cubicBezTo>
                <a:cubicBezTo>
                  <a:pt x="136" y="119"/>
                  <a:pt x="136" y="119"/>
                  <a:pt x="136" y="119"/>
                </a:cubicBezTo>
                <a:cubicBezTo>
                  <a:pt x="137" y="120"/>
                  <a:pt x="138" y="120"/>
                  <a:pt x="140" y="120"/>
                </a:cubicBezTo>
                <a:cubicBezTo>
                  <a:pt x="148" y="121"/>
                  <a:pt x="155" y="112"/>
                  <a:pt x="156" y="99"/>
                </a:cubicBezTo>
                <a:cubicBezTo>
                  <a:pt x="157" y="89"/>
                  <a:pt x="153" y="80"/>
                  <a:pt x="146" y="77"/>
                </a:cubicBezTo>
                <a:close/>
                <a:moveTo>
                  <a:pt x="146" y="77"/>
                </a:moveTo>
                <a:cubicBezTo>
                  <a:pt x="146" y="77"/>
                  <a:pt x="146" y="77"/>
                  <a:pt x="146" y="77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3" name="Freeform 201"/>
          <p:cNvSpPr>
            <a:spLocks noEditPoints="1"/>
          </p:cNvSpPr>
          <p:nvPr/>
        </p:nvSpPr>
        <p:spPr bwMode="auto">
          <a:xfrm>
            <a:off x="6691559" y="7752156"/>
            <a:ext cx="81600" cy="125778"/>
          </a:xfrm>
          <a:custGeom>
            <a:avLst/>
            <a:gdLst>
              <a:gd name="T0" fmla="*/ 79 w 157"/>
              <a:gd name="T1" fmla="*/ 56 h 242"/>
              <a:gd name="T2" fmla="*/ 0 w 157"/>
              <a:gd name="T3" fmla="*/ 0 h 242"/>
              <a:gd name="T4" fmla="*/ 79 w 157"/>
              <a:gd name="T5" fmla="*/ 242 h 242"/>
              <a:gd name="T6" fmla="*/ 157 w 157"/>
              <a:gd name="T7" fmla="*/ 0 h 242"/>
              <a:gd name="T8" fmla="*/ 79 w 157"/>
              <a:gd name="T9" fmla="*/ 56 h 242"/>
              <a:gd name="T10" fmla="*/ 79 w 157"/>
              <a:gd name="T11" fmla="*/ 56 h 242"/>
              <a:gd name="T12" fmla="*/ 79 w 157"/>
              <a:gd name="T13" fmla="*/ 56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7" h="242">
                <a:moveTo>
                  <a:pt x="79" y="56"/>
                </a:moveTo>
                <a:lnTo>
                  <a:pt x="0" y="0"/>
                </a:lnTo>
                <a:lnTo>
                  <a:pt x="79" y="242"/>
                </a:lnTo>
                <a:lnTo>
                  <a:pt x="157" y="0"/>
                </a:lnTo>
                <a:lnTo>
                  <a:pt x="79" y="56"/>
                </a:lnTo>
                <a:close/>
                <a:moveTo>
                  <a:pt x="79" y="56"/>
                </a:moveTo>
                <a:lnTo>
                  <a:pt x="79" y="56"/>
                </a:lnTo>
                <a:close/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4" name="Freeform 202"/>
          <p:cNvSpPr>
            <a:spLocks noEditPoints="1"/>
          </p:cNvSpPr>
          <p:nvPr/>
        </p:nvSpPr>
        <p:spPr bwMode="auto">
          <a:xfrm>
            <a:off x="6691559" y="7752156"/>
            <a:ext cx="81600" cy="125778"/>
          </a:xfrm>
          <a:custGeom>
            <a:avLst/>
            <a:gdLst>
              <a:gd name="T0" fmla="*/ 79 w 157"/>
              <a:gd name="T1" fmla="*/ 56 h 242"/>
              <a:gd name="T2" fmla="*/ 0 w 157"/>
              <a:gd name="T3" fmla="*/ 0 h 242"/>
              <a:gd name="T4" fmla="*/ 79 w 157"/>
              <a:gd name="T5" fmla="*/ 242 h 242"/>
              <a:gd name="T6" fmla="*/ 157 w 157"/>
              <a:gd name="T7" fmla="*/ 0 h 242"/>
              <a:gd name="T8" fmla="*/ 79 w 157"/>
              <a:gd name="T9" fmla="*/ 56 h 242"/>
              <a:gd name="T10" fmla="*/ 79 w 157"/>
              <a:gd name="T11" fmla="*/ 56 h 242"/>
              <a:gd name="T12" fmla="*/ 79 w 157"/>
              <a:gd name="T13" fmla="*/ 56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7" h="242">
                <a:moveTo>
                  <a:pt x="79" y="56"/>
                </a:moveTo>
                <a:lnTo>
                  <a:pt x="0" y="0"/>
                </a:lnTo>
                <a:lnTo>
                  <a:pt x="79" y="242"/>
                </a:lnTo>
                <a:lnTo>
                  <a:pt x="157" y="0"/>
                </a:lnTo>
                <a:lnTo>
                  <a:pt x="79" y="56"/>
                </a:lnTo>
                <a:moveTo>
                  <a:pt x="79" y="56"/>
                </a:moveTo>
                <a:lnTo>
                  <a:pt x="79" y="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5" name="Freeform 203"/>
          <p:cNvSpPr>
            <a:spLocks noEditPoints="1"/>
          </p:cNvSpPr>
          <p:nvPr/>
        </p:nvSpPr>
        <p:spPr bwMode="auto">
          <a:xfrm>
            <a:off x="6717027" y="7794776"/>
            <a:ext cx="31704" cy="83158"/>
          </a:xfrm>
          <a:custGeom>
            <a:avLst/>
            <a:gdLst>
              <a:gd name="T0" fmla="*/ 61 w 61"/>
              <a:gd name="T1" fmla="*/ 29 h 160"/>
              <a:gd name="T2" fmla="*/ 30 w 61"/>
              <a:gd name="T3" fmla="*/ 0 h 160"/>
              <a:gd name="T4" fmla="*/ 0 w 61"/>
              <a:gd name="T5" fmla="*/ 29 h 160"/>
              <a:gd name="T6" fmla="*/ 23 w 61"/>
              <a:gd name="T7" fmla="*/ 52 h 160"/>
              <a:gd name="T8" fmla="*/ 8 w 61"/>
              <a:gd name="T9" fmla="*/ 137 h 160"/>
              <a:gd name="T10" fmla="*/ 30 w 61"/>
              <a:gd name="T11" fmla="*/ 160 h 160"/>
              <a:gd name="T12" fmla="*/ 51 w 61"/>
              <a:gd name="T13" fmla="*/ 137 h 160"/>
              <a:gd name="T14" fmla="*/ 36 w 61"/>
              <a:gd name="T15" fmla="*/ 52 h 160"/>
              <a:gd name="T16" fmla="*/ 61 w 61"/>
              <a:gd name="T17" fmla="*/ 29 h 160"/>
              <a:gd name="T18" fmla="*/ 61 w 61"/>
              <a:gd name="T19" fmla="*/ 29 h 160"/>
              <a:gd name="T20" fmla="*/ 61 w 61"/>
              <a:gd name="T21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" h="160">
                <a:moveTo>
                  <a:pt x="61" y="29"/>
                </a:moveTo>
                <a:lnTo>
                  <a:pt x="30" y="0"/>
                </a:lnTo>
                <a:lnTo>
                  <a:pt x="0" y="29"/>
                </a:lnTo>
                <a:lnTo>
                  <a:pt x="23" y="52"/>
                </a:lnTo>
                <a:lnTo>
                  <a:pt x="8" y="137"/>
                </a:lnTo>
                <a:lnTo>
                  <a:pt x="30" y="160"/>
                </a:lnTo>
                <a:lnTo>
                  <a:pt x="51" y="137"/>
                </a:lnTo>
                <a:lnTo>
                  <a:pt x="36" y="52"/>
                </a:lnTo>
                <a:lnTo>
                  <a:pt x="61" y="29"/>
                </a:lnTo>
                <a:close/>
                <a:moveTo>
                  <a:pt x="61" y="29"/>
                </a:moveTo>
                <a:lnTo>
                  <a:pt x="61" y="2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6" name="Freeform 204"/>
          <p:cNvSpPr>
            <a:spLocks noEditPoints="1"/>
          </p:cNvSpPr>
          <p:nvPr/>
        </p:nvSpPr>
        <p:spPr bwMode="auto">
          <a:xfrm>
            <a:off x="6717027" y="7794776"/>
            <a:ext cx="31704" cy="83158"/>
          </a:xfrm>
          <a:custGeom>
            <a:avLst/>
            <a:gdLst>
              <a:gd name="T0" fmla="*/ 61 w 61"/>
              <a:gd name="T1" fmla="*/ 29 h 160"/>
              <a:gd name="T2" fmla="*/ 30 w 61"/>
              <a:gd name="T3" fmla="*/ 0 h 160"/>
              <a:gd name="T4" fmla="*/ 0 w 61"/>
              <a:gd name="T5" fmla="*/ 29 h 160"/>
              <a:gd name="T6" fmla="*/ 23 w 61"/>
              <a:gd name="T7" fmla="*/ 52 h 160"/>
              <a:gd name="T8" fmla="*/ 8 w 61"/>
              <a:gd name="T9" fmla="*/ 137 h 160"/>
              <a:gd name="T10" fmla="*/ 30 w 61"/>
              <a:gd name="T11" fmla="*/ 160 h 160"/>
              <a:gd name="T12" fmla="*/ 51 w 61"/>
              <a:gd name="T13" fmla="*/ 137 h 160"/>
              <a:gd name="T14" fmla="*/ 36 w 61"/>
              <a:gd name="T15" fmla="*/ 52 h 160"/>
              <a:gd name="T16" fmla="*/ 61 w 61"/>
              <a:gd name="T17" fmla="*/ 29 h 160"/>
              <a:gd name="T18" fmla="*/ 61 w 61"/>
              <a:gd name="T19" fmla="*/ 29 h 160"/>
              <a:gd name="T20" fmla="*/ 61 w 61"/>
              <a:gd name="T21" fmla="*/ 2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" h="160">
                <a:moveTo>
                  <a:pt x="61" y="29"/>
                </a:moveTo>
                <a:lnTo>
                  <a:pt x="30" y="0"/>
                </a:lnTo>
                <a:lnTo>
                  <a:pt x="0" y="29"/>
                </a:lnTo>
                <a:lnTo>
                  <a:pt x="23" y="52"/>
                </a:lnTo>
                <a:lnTo>
                  <a:pt x="8" y="137"/>
                </a:lnTo>
                <a:lnTo>
                  <a:pt x="30" y="160"/>
                </a:lnTo>
                <a:lnTo>
                  <a:pt x="51" y="137"/>
                </a:lnTo>
                <a:lnTo>
                  <a:pt x="36" y="52"/>
                </a:lnTo>
                <a:lnTo>
                  <a:pt x="61" y="29"/>
                </a:lnTo>
                <a:moveTo>
                  <a:pt x="61" y="29"/>
                </a:moveTo>
                <a:lnTo>
                  <a:pt x="61" y="2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7" name="Freeform 206"/>
          <p:cNvSpPr>
            <a:spLocks noEditPoints="1"/>
          </p:cNvSpPr>
          <p:nvPr/>
        </p:nvSpPr>
        <p:spPr bwMode="auto">
          <a:xfrm>
            <a:off x="6732619" y="7752156"/>
            <a:ext cx="152804" cy="125778"/>
          </a:xfrm>
          <a:custGeom>
            <a:avLst/>
            <a:gdLst>
              <a:gd name="T0" fmla="*/ 129 w 180"/>
              <a:gd name="T1" fmla="*/ 43 h 148"/>
              <a:gd name="T2" fmla="*/ 48 w 180"/>
              <a:gd name="T3" fmla="*/ 0 h 148"/>
              <a:gd name="T4" fmla="*/ 0 w 180"/>
              <a:gd name="T5" fmla="*/ 148 h 148"/>
              <a:gd name="T6" fmla="*/ 174 w 180"/>
              <a:gd name="T7" fmla="*/ 148 h 148"/>
              <a:gd name="T8" fmla="*/ 129 w 180"/>
              <a:gd name="T9" fmla="*/ 43 h 148"/>
              <a:gd name="T10" fmla="*/ 129 w 180"/>
              <a:gd name="T11" fmla="*/ 43 h 148"/>
              <a:gd name="T12" fmla="*/ 129 w 180"/>
              <a:gd name="T13" fmla="*/ 43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0" h="148">
                <a:moveTo>
                  <a:pt x="129" y="43"/>
                </a:moveTo>
                <a:cubicBezTo>
                  <a:pt x="77" y="37"/>
                  <a:pt x="48" y="0"/>
                  <a:pt x="48" y="0"/>
                </a:cubicBezTo>
                <a:cubicBezTo>
                  <a:pt x="0" y="148"/>
                  <a:pt x="0" y="148"/>
                  <a:pt x="0" y="148"/>
                </a:cubicBezTo>
                <a:cubicBezTo>
                  <a:pt x="174" y="148"/>
                  <a:pt x="174" y="148"/>
                  <a:pt x="174" y="148"/>
                </a:cubicBezTo>
                <a:cubicBezTo>
                  <a:pt x="173" y="148"/>
                  <a:pt x="180" y="49"/>
                  <a:pt x="129" y="43"/>
                </a:cubicBezTo>
                <a:close/>
                <a:moveTo>
                  <a:pt x="129" y="43"/>
                </a:moveTo>
                <a:cubicBezTo>
                  <a:pt x="129" y="43"/>
                  <a:pt x="129" y="43"/>
                  <a:pt x="129" y="43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8" name="Freeform 207"/>
          <p:cNvSpPr>
            <a:spLocks noEditPoints="1"/>
          </p:cNvSpPr>
          <p:nvPr/>
        </p:nvSpPr>
        <p:spPr bwMode="auto">
          <a:xfrm>
            <a:off x="6579815" y="7752156"/>
            <a:ext cx="152804" cy="125778"/>
          </a:xfrm>
          <a:custGeom>
            <a:avLst/>
            <a:gdLst>
              <a:gd name="T0" fmla="*/ 132 w 180"/>
              <a:gd name="T1" fmla="*/ 0 h 148"/>
              <a:gd name="T2" fmla="*/ 51 w 180"/>
              <a:gd name="T3" fmla="*/ 43 h 148"/>
              <a:gd name="T4" fmla="*/ 6 w 180"/>
              <a:gd name="T5" fmla="*/ 148 h 148"/>
              <a:gd name="T6" fmla="*/ 180 w 180"/>
              <a:gd name="T7" fmla="*/ 148 h 148"/>
              <a:gd name="T8" fmla="*/ 132 w 180"/>
              <a:gd name="T9" fmla="*/ 0 h 148"/>
              <a:gd name="T10" fmla="*/ 132 w 180"/>
              <a:gd name="T11" fmla="*/ 0 h 148"/>
              <a:gd name="T12" fmla="*/ 132 w 180"/>
              <a:gd name="T13" fmla="*/ 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80" h="148">
                <a:moveTo>
                  <a:pt x="132" y="0"/>
                </a:moveTo>
                <a:cubicBezTo>
                  <a:pt x="132" y="0"/>
                  <a:pt x="103" y="37"/>
                  <a:pt x="51" y="43"/>
                </a:cubicBezTo>
                <a:cubicBezTo>
                  <a:pt x="0" y="49"/>
                  <a:pt x="6" y="148"/>
                  <a:pt x="6" y="148"/>
                </a:cubicBezTo>
                <a:cubicBezTo>
                  <a:pt x="180" y="148"/>
                  <a:pt x="180" y="148"/>
                  <a:pt x="180" y="148"/>
                </a:cubicBezTo>
                <a:lnTo>
                  <a:pt x="132" y="0"/>
                </a:lnTo>
                <a:close/>
                <a:moveTo>
                  <a:pt x="132" y="0"/>
                </a:moveTo>
                <a:cubicBezTo>
                  <a:pt x="132" y="0"/>
                  <a:pt x="132" y="0"/>
                  <a:pt x="132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9" name="Rectangle 208"/>
          <p:cNvSpPr>
            <a:spLocks noChangeArrowheads="1"/>
          </p:cNvSpPr>
          <p:nvPr/>
        </p:nvSpPr>
        <p:spPr bwMode="auto">
          <a:xfrm>
            <a:off x="6481064" y="7958494"/>
            <a:ext cx="502590" cy="34822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0" name="Rectangle 209"/>
          <p:cNvSpPr>
            <a:spLocks noChangeArrowheads="1"/>
          </p:cNvSpPr>
          <p:nvPr/>
        </p:nvSpPr>
        <p:spPr bwMode="auto">
          <a:xfrm>
            <a:off x="6481064" y="8052048"/>
            <a:ext cx="502590" cy="34822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1" name="Rectangle 210"/>
          <p:cNvSpPr>
            <a:spLocks noChangeArrowheads="1"/>
          </p:cNvSpPr>
          <p:nvPr/>
        </p:nvSpPr>
        <p:spPr bwMode="auto">
          <a:xfrm>
            <a:off x="6481063" y="8145082"/>
            <a:ext cx="290536" cy="34302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2" name="Rectangle 211"/>
          <p:cNvSpPr>
            <a:spLocks noChangeArrowheads="1"/>
          </p:cNvSpPr>
          <p:nvPr/>
        </p:nvSpPr>
        <p:spPr bwMode="auto">
          <a:xfrm>
            <a:off x="6481063" y="8237596"/>
            <a:ext cx="242720" cy="34302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3" name="Freeform 212"/>
          <p:cNvSpPr>
            <a:spLocks noEditPoints="1"/>
          </p:cNvSpPr>
          <p:nvPr/>
        </p:nvSpPr>
        <p:spPr bwMode="auto">
          <a:xfrm>
            <a:off x="6864633" y="8155475"/>
            <a:ext cx="208416" cy="207896"/>
          </a:xfrm>
          <a:custGeom>
            <a:avLst/>
            <a:gdLst>
              <a:gd name="T0" fmla="*/ 0 w 401"/>
              <a:gd name="T1" fmla="*/ 400 h 400"/>
              <a:gd name="T2" fmla="*/ 401 w 401"/>
              <a:gd name="T3" fmla="*/ 0 h 400"/>
              <a:gd name="T4" fmla="*/ 0 w 401"/>
              <a:gd name="T5" fmla="*/ 0 h 400"/>
              <a:gd name="T6" fmla="*/ 0 w 401"/>
              <a:gd name="T7" fmla="*/ 400 h 400"/>
              <a:gd name="T8" fmla="*/ 0 w 401"/>
              <a:gd name="T9" fmla="*/ 400 h 400"/>
              <a:gd name="T10" fmla="*/ 0 w 401"/>
              <a:gd name="T11" fmla="*/ 400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1" h="400">
                <a:moveTo>
                  <a:pt x="0" y="400"/>
                </a:moveTo>
                <a:lnTo>
                  <a:pt x="401" y="0"/>
                </a:lnTo>
                <a:lnTo>
                  <a:pt x="0" y="0"/>
                </a:lnTo>
                <a:lnTo>
                  <a:pt x="0" y="400"/>
                </a:lnTo>
                <a:close/>
                <a:moveTo>
                  <a:pt x="0" y="400"/>
                </a:moveTo>
                <a:lnTo>
                  <a:pt x="0" y="400"/>
                </a:lnTo>
                <a:close/>
              </a:path>
            </a:pathLst>
          </a:custGeom>
          <a:solidFill>
            <a:srgbClr val="ACB3B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4" name="Freeform 213"/>
          <p:cNvSpPr>
            <a:spLocks noEditPoints="1"/>
          </p:cNvSpPr>
          <p:nvPr/>
        </p:nvSpPr>
        <p:spPr bwMode="auto">
          <a:xfrm>
            <a:off x="6864633" y="8155475"/>
            <a:ext cx="208416" cy="207896"/>
          </a:xfrm>
          <a:custGeom>
            <a:avLst/>
            <a:gdLst>
              <a:gd name="T0" fmla="*/ 0 w 401"/>
              <a:gd name="T1" fmla="*/ 400 h 400"/>
              <a:gd name="T2" fmla="*/ 401 w 401"/>
              <a:gd name="T3" fmla="*/ 0 h 400"/>
              <a:gd name="T4" fmla="*/ 0 w 401"/>
              <a:gd name="T5" fmla="*/ 0 h 400"/>
              <a:gd name="T6" fmla="*/ 0 w 401"/>
              <a:gd name="T7" fmla="*/ 400 h 400"/>
              <a:gd name="T8" fmla="*/ 0 w 401"/>
              <a:gd name="T9" fmla="*/ 400 h 400"/>
              <a:gd name="T10" fmla="*/ 0 w 401"/>
              <a:gd name="T11" fmla="*/ 400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1" h="400">
                <a:moveTo>
                  <a:pt x="0" y="400"/>
                </a:moveTo>
                <a:lnTo>
                  <a:pt x="401" y="0"/>
                </a:lnTo>
                <a:lnTo>
                  <a:pt x="0" y="0"/>
                </a:lnTo>
                <a:lnTo>
                  <a:pt x="0" y="400"/>
                </a:lnTo>
                <a:moveTo>
                  <a:pt x="0" y="400"/>
                </a:moveTo>
                <a:lnTo>
                  <a:pt x="0" y="40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6" name="Freeform 214"/>
          <p:cNvSpPr>
            <a:spLocks noEditPoints="1"/>
          </p:cNvSpPr>
          <p:nvPr/>
        </p:nvSpPr>
        <p:spPr bwMode="auto">
          <a:xfrm>
            <a:off x="8230845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1" y="1616"/>
                  <a:pt x="0" y="1255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7" name="Rectangle 215"/>
          <p:cNvSpPr>
            <a:spLocks noChangeArrowheads="1"/>
          </p:cNvSpPr>
          <p:nvPr/>
        </p:nvSpPr>
        <p:spPr bwMode="auto">
          <a:xfrm>
            <a:off x="8710048" y="7640931"/>
            <a:ext cx="567038" cy="687620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8" name="Rectangle 216"/>
          <p:cNvSpPr>
            <a:spLocks noChangeArrowheads="1"/>
          </p:cNvSpPr>
          <p:nvPr/>
        </p:nvSpPr>
        <p:spPr bwMode="auto">
          <a:xfrm>
            <a:off x="8773976" y="7721492"/>
            <a:ext cx="440222" cy="37422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9" name="Rectangle 217"/>
          <p:cNvSpPr>
            <a:spLocks noChangeArrowheads="1"/>
          </p:cNvSpPr>
          <p:nvPr/>
        </p:nvSpPr>
        <p:spPr bwMode="auto">
          <a:xfrm>
            <a:off x="8773976" y="7843630"/>
            <a:ext cx="440222" cy="37422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0" name="Rectangle 218"/>
          <p:cNvSpPr>
            <a:spLocks noChangeArrowheads="1"/>
          </p:cNvSpPr>
          <p:nvPr/>
        </p:nvSpPr>
        <p:spPr bwMode="auto">
          <a:xfrm>
            <a:off x="8773976" y="7966290"/>
            <a:ext cx="440222" cy="37942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1" name="Rectangle 219"/>
          <p:cNvSpPr>
            <a:spLocks noChangeArrowheads="1"/>
          </p:cNvSpPr>
          <p:nvPr/>
        </p:nvSpPr>
        <p:spPr bwMode="auto">
          <a:xfrm>
            <a:off x="8773976" y="8088430"/>
            <a:ext cx="440222" cy="37942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2" name="Rectangle 220"/>
          <p:cNvSpPr>
            <a:spLocks noChangeArrowheads="1"/>
          </p:cNvSpPr>
          <p:nvPr/>
        </p:nvSpPr>
        <p:spPr bwMode="auto">
          <a:xfrm>
            <a:off x="8773976" y="8211608"/>
            <a:ext cx="440222" cy="36902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3" name="Freeform 221"/>
          <p:cNvSpPr>
            <a:spLocks noEditPoints="1"/>
          </p:cNvSpPr>
          <p:nvPr/>
        </p:nvSpPr>
        <p:spPr bwMode="auto">
          <a:xfrm>
            <a:off x="8491236" y="7584280"/>
            <a:ext cx="724002" cy="809758"/>
          </a:xfrm>
          <a:custGeom>
            <a:avLst/>
            <a:gdLst>
              <a:gd name="T0" fmla="*/ 1053 w 1393"/>
              <a:gd name="T1" fmla="*/ 1558 h 1558"/>
              <a:gd name="T2" fmla="*/ 0 w 1393"/>
              <a:gd name="T3" fmla="*/ 1278 h 1558"/>
              <a:gd name="T4" fmla="*/ 338 w 1393"/>
              <a:gd name="T5" fmla="*/ 0 h 1558"/>
              <a:gd name="T6" fmla="*/ 1393 w 1393"/>
              <a:gd name="T7" fmla="*/ 281 h 1558"/>
              <a:gd name="T8" fmla="*/ 1053 w 1393"/>
              <a:gd name="T9" fmla="*/ 1558 h 1558"/>
              <a:gd name="T10" fmla="*/ 1053 w 1393"/>
              <a:gd name="T11" fmla="*/ 1558 h 1558"/>
              <a:gd name="T12" fmla="*/ 1053 w 1393"/>
              <a:gd name="T13" fmla="*/ 1558 h 1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93" h="1558">
                <a:moveTo>
                  <a:pt x="1053" y="1558"/>
                </a:moveTo>
                <a:lnTo>
                  <a:pt x="0" y="1278"/>
                </a:lnTo>
                <a:lnTo>
                  <a:pt x="338" y="0"/>
                </a:lnTo>
                <a:lnTo>
                  <a:pt x="1393" y="281"/>
                </a:lnTo>
                <a:lnTo>
                  <a:pt x="1053" y="1558"/>
                </a:lnTo>
                <a:close/>
                <a:moveTo>
                  <a:pt x="1053" y="1558"/>
                </a:moveTo>
                <a:lnTo>
                  <a:pt x="1053" y="155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4" name="Freeform 222"/>
          <p:cNvSpPr>
            <a:spLocks noEditPoints="1"/>
          </p:cNvSpPr>
          <p:nvPr/>
        </p:nvSpPr>
        <p:spPr bwMode="auto">
          <a:xfrm>
            <a:off x="8491236" y="7584280"/>
            <a:ext cx="724002" cy="809758"/>
          </a:xfrm>
          <a:custGeom>
            <a:avLst/>
            <a:gdLst>
              <a:gd name="T0" fmla="*/ 1053 w 1393"/>
              <a:gd name="T1" fmla="*/ 1558 h 1558"/>
              <a:gd name="T2" fmla="*/ 0 w 1393"/>
              <a:gd name="T3" fmla="*/ 1278 h 1558"/>
              <a:gd name="T4" fmla="*/ 338 w 1393"/>
              <a:gd name="T5" fmla="*/ 0 h 1558"/>
              <a:gd name="T6" fmla="*/ 1393 w 1393"/>
              <a:gd name="T7" fmla="*/ 281 h 1558"/>
              <a:gd name="T8" fmla="*/ 1053 w 1393"/>
              <a:gd name="T9" fmla="*/ 1558 h 1558"/>
              <a:gd name="T10" fmla="*/ 1053 w 1393"/>
              <a:gd name="T11" fmla="*/ 1558 h 1558"/>
              <a:gd name="T12" fmla="*/ 1053 w 1393"/>
              <a:gd name="T13" fmla="*/ 1558 h 1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393" h="1558">
                <a:moveTo>
                  <a:pt x="1053" y="1558"/>
                </a:moveTo>
                <a:lnTo>
                  <a:pt x="0" y="1278"/>
                </a:lnTo>
                <a:lnTo>
                  <a:pt x="338" y="0"/>
                </a:lnTo>
                <a:lnTo>
                  <a:pt x="1393" y="281"/>
                </a:lnTo>
                <a:lnTo>
                  <a:pt x="1053" y="1558"/>
                </a:lnTo>
                <a:moveTo>
                  <a:pt x="1053" y="1558"/>
                </a:moveTo>
                <a:lnTo>
                  <a:pt x="1053" y="155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5" name="Freeform 223"/>
          <p:cNvSpPr>
            <a:spLocks noEditPoints="1"/>
          </p:cNvSpPr>
          <p:nvPr/>
        </p:nvSpPr>
        <p:spPr bwMode="auto">
          <a:xfrm>
            <a:off x="8698093" y="7678352"/>
            <a:ext cx="435544" cy="149166"/>
          </a:xfrm>
          <a:custGeom>
            <a:avLst/>
            <a:gdLst>
              <a:gd name="T0" fmla="*/ 819 w 838"/>
              <a:gd name="T1" fmla="*/ 287 h 287"/>
              <a:gd name="T2" fmla="*/ 0 w 838"/>
              <a:gd name="T3" fmla="*/ 70 h 287"/>
              <a:gd name="T4" fmla="*/ 18 w 838"/>
              <a:gd name="T5" fmla="*/ 0 h 287"/>
              <a:gd name="T6" fmla="*/ 838 w 838"/>
              <a:gd name="T7" fmla="*/ 217 h 287"/>
              <a:gd name="T8" fmla="*/ 819 w 838"/>
              <a:gd name="T9" fmla="*/ 287 h 287"/>
              <a:gd name="T10" fmla="*/ 819 w 838"/>
              <a:gd name="T11" fmla="*/ 287 h 287"/>
              <a:gd name="T12" fmla="*/ 819 w 838"/>
              <a:gd name="T13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8" h="287">
                <a:moveTo>
                  <a:pt x="819" y="287"/>
                </a:moveTo>
                <a:lnTo>
                  <a:pt x="0" y="70"/>
                </a:lnTo>
                <a:lnTo>
                  <a:pt x="18" y="0"/>
                </a:lnTo>
                <a:lnTo>
                  <a:pt x="838" y="217"/>
                </a:lnTo>
                <a:lnTo>
                  <a:pt x="819" y="287"/>
                </a:lnTo>
                <a:close/>
                <a:moveTo>
                  <a:pt x="819" y="287"/>
                </a:moveTo>
                <a:lnTo>
                  <a:pt x="819" y="287"/>
                </a:lnTo>
                <a:close/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6" name="Freeform 224"/>
          <p:cNvSpPr>
            <a:spLocks noEditPoints="1"/>
          </p:cNvSpPr>
          <p:nvPr/>
        </p:nvSpPr>
        <p:spPr bwMode="auto">
          <a:xfrm>
            <a:off x="8698093" y="7678352"/>
            <a:ext cx="435544" cy="149166"/>
          </a:xfrm>
          <a:custGeom>
            <a:avLst/>
            <a:gdLst>
              <a:gd name="T0" fmla="*/ 819 w 838"/>
              <a:gd name="T1" fmla="*/ 287 h 287"/>
              <a:gd name="T2" fmla="*/ 0 w 838"/>
              <a:gd name="T3" fmla="*/ 70 h 287"/>
              <a:gd name="T4" fmla="*/ 18 w 838"/>
              <a:gd name="T5" fmla="*/ 0 h 287"/>
              <a:gd name="T6" fmla="*/ 838 w 838"/>
              <a:gd name="T7" fmla="*/ 217 h 287"/>
              <a:gd name="T8" fmla="*/ 819 w 838"/>
              <a:gd name="T9" fmla="*/ 287 h 287"/>
              <a:gd name="T10" fmla="*/ 819 w 838"/>
              <a:gd name="T11" fmla="*/ 287 h 287"/>
              <a:gd name="T12" fmla="*/ 819 w 838"/>
              <a:gd name="T13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8" h="287">
                <a:moveTo>
                  <a:pt x="819" y="287"/>
                </a:moveTo>
                <a:lnTo>
                  <a:pt x="0" y="70"/>
                </a:lnTo>
                <a:lnTo>
                  <a:pt x="18" y="0"/>
                </a:lnTo>
                <a:lnTo>
                  <a:pt x="838" y="217"/>
                </a:lnTo>
                <a:lnTo>
                  <a:pt x="819" y="287"/>
                </a:lnTo>
                <a:moveTo>
                  <a:pt x="819" y="287"/>
                </a:moveTo>
                <a:lnTo>
                  <a:pt x="819" y="28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7" name="Freeform 225"/>
          <p:cNvSpPr>
            <a:spLocks noEditPoints="1"/>
          </p:cNvSpPr>
          <p:nvPr/>
        </p:nvSpPr>
        <p:spPr bwMode="auto">
          <a:xfrm>
            <a:off x="8666909" y="7796334"/>
            <a:ext cx="434504" cy="149166"/>
          </a:xfrm>
          <a:custGeom>
            <a:avLst/>
            <a:gdLst>
              <a:gd name="T0" fmla="*/ 818 w 836"/>
              <a:gd name="T1" fmla="*/ 287 h 287"/>
              <a:gd name="T2" fmla="*/ 0 w 836"/>
              <a:gd name="T3" fmla="*/ 70 h 287"/>
              <a:gd name="T4" fmla="*/ 18 w 836"/>
              <a:gd name="T5" fmla="*/ 0 h 287"/>
              <a:gd name="T6" fmla="*/ 836 w 836"/>
              <a:gd name="T7" fmla="*/ 217 h 287"/>
              <a:gd name="T8" fmla="*/ 818 w 836"/>
              <a:gd name="T9" fmla="*/ 287 h 287"/>
              <a:gd name="T10" fmla="*/ 818 w 836"/>
              <a:gd name="T11" fmla="*/ 287 h 287"/>
              <a:gd name="T12" fmla="*/ 818 w 836"/>
              <a:gd name="T13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6" h="287">
                <a:moveTo>
                  <a:pt x="818" y="287"/>
                </a:moveTo>
                <a:lnTo>
                  <a:pt x="0" y="70"/>
                </a:lnTo>
                <a:lnTo>
                  <a:pt x="18" y="0"/>
                </a:lnTo>
                <a:lnTo>
                  <a:pt x="836" y="217"/>
                </a:lnTo>
                <a:lnTo>
                  <a:pt x="818" y="287"/>
                </a:lnTo>
                <a:close/>
                <a:moveTo>
                  <a:pt x="818" y="287"/>
                </a:moveTo>
                <a:lnTo>
                  <a:pt x="818" y="287"/>
                </a:lnTo>
                <a:close/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8" name="Freeform 226"/>
          <p:cNvSpPr>
            <a:spLocks noEditPoints="1"/>
          </p:cNvSpPr>
          <p:nvPr/>
        </p:nvSpPr>
        <p:spPr bwMode="auto">
          <a:xfrm>
            <a:off x="8666909" y="7796334"/>
            <a:ext cx="434504" cy="149166"/>
          </a:xfrm>
          <a:custGeom>
            <a:avLst/>
            <a:gdLst>
              <a:gd name="T0" fmla="*/ 818 w 836"/>
              <a:gd name="T1" fmla="*/ 287 h 287"/>
              <a:gd name="T2" fmla="*/ 0 w 836"/>
              <a:gd name="T3" fmla="*/ 70 h 287"/>
              <a:gd name="T4" fmla="*/ 18 w 836"/>
              <a:gd name="T5" fmla="*/ 0 h 287"/>
              <a:gd name="T6" fmla="*/ 836 w 836"/>
              <a:gd name="T7" fmla="*/ 217 h 287"/>
              <a:gd name="T8" fmla="*/ 818 w 836"/>
              <a:gd name="T9" fmla="*/ 287 h 287"/>
              <a:gd name="T10" fmla="*/ 818 w 836"/>
              <a:gd name="T11" fmla="*/ 287 h 287"/>
              <a:gd name="T12" fmla="*/ 818 w 836"/>
              <a:gd name="T13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6" h="287">
                <a:moveTo>
                  <a:pt x="818" y="287"/>
                </a:moveTo>
                <a:lnTo>
                  <a:pt x="0" y="70"/>
                </a:lnTo>
                <a:lnTo>
                  <a:pt x="18" y="0"/>
                </a:lnTo>
                <a:lnTo>
                  <a:pt x="836" y="217"/>
                </a:lnTo>
                <a:lnTo>
                  <a:pt x="818" y="287"/>
                </a:lnTo>
                <a:moveTo>
                  <a:pt x="818" y="287"/>
                </a:moveTo>
                <a:lnTo>
                  <a:pt x="818" y="28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9" name="Freeform 227"/>
          <p:cNvSpPr>
            <a:spLocks noEditPoints="1"/>
          </p:cNvSpPr>
          <p:nvPr/>
        </p:nvSpPr>
        <p:spPr bwMode="auto">
          <a:xfrm>
            <a:off x="8635725" y="7915356"/>
            <a:ext cx="435024" cy="149166"/>
          </a:xfrm>
          <a:custGeom>
            <a:avLst/>
            <a:gdLst>
              <a:gd name="T0" fmla="*/ 818 w 837"/>
              <a:gd name="T1" fmla="*/ 287 h 287"/>
              <a:gd name="T2" fmla="*/ 0 w 837"/>
              <a:gd name="T3" fmla="*/ 70 h 287"/>
              <a:gd name="T4" fmla="*/ 18 w 837"/>
              <a:gd name="T5" fmla="*/ 0 h 287"/>
              <a:gd name="T6" fmla="*/ 837 w 837"/>
              <a:gd name="T7" fmla="*/ 217 h 287"/>
              <a:gd name="T8" fmla="*/ 818 w 837"/>
              <a:gd name="T9" fmla="*/ 287 h 287"/>
              <a:gd name="T10" fmla="*/ 818 w 837"/>
              <a:gd name="T11" fmla="*/ 287 h 287"/>
              <a:gd name="T12" fmla="*/ 818 w 837"/>
              <a:gd name="T13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7" h="287">
                <a:moveTo>
                  <a:pt x="818" y="287"/>
                </a:moveTo>
                <a:lnTo>
                  <a:pt x="0" y="70"/>
                </a:lnTo>
                <a:lnTo>
                  <a:pt x="18" y="0"/>
                </a:lnTo>
                <a:lnTo>
                  <a:pt x="837" y="217"/>
                </a:lnTo>
                <a:lnTo>
                  <a:pt x="818" y="287"/>
                </a:lnTo>
                <a:close/>
                <a:moveTo>
                  <a:pt x="818" y="287"/>
                </a:moveTo>
                <a:lnTo>
                  <a:pt x="818" y="287"/>
                </a:lnTo>
                <a:close/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0" name="Freeform 228"/>
          <p:cNvSpPr>
            <a:spLocks noEditPoints="1"/>
          </p:cNvSpPr>
          <p:nvPr/>
        </p:nvSpPr>
        <p:spPr bwMode="auto">
          <a:xfrm>
            <a:off x="8635725" y="7915356"/>
            <a:ext cx="435024" cy="149166"/>
          </a:xfrm>
          <a:custGeom>
            <a:avLst/>
            <a:gdLst>
              <a:gd name="T0" fmla="*/ 818 w 837"/>
              <a:gd name="T1" fmla="*/ 287 h 287"/>
              <a:gd name="T2" fmla="*/ 0 w 837"/>
              <a:gd name="T3" fmla="*/ 70 h 287"/>
              <a:gd name="T4" fmla="*/ 18 w 837"/>
              <a:gd name="T5" fmla="*/ 0 h 287"/>
              <a:gd name="T6" fmla="*/ 837 w 837"/>
              <a:gd name="T7" fmla="*/ 217 h 287"/>
              <a:gd name="T8" fmla="*/ 818 w 837"/>
              <a:gd name="T9" fmla="*/ 287 h 287"/>
              <a:gd name="T10" fmla="*/ 818 w 837"/>
              <a:gd name="T11" fmla="*/ 287 h 287"/>
              <a:gd name="T12" fmla="*/ 818 w 837"/>
              <a:gd name="T13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7" h="287">
                <a:moveTo>
                  <a:pt x="818" y="287"/>
                </a:moveTo>
                <a:lnTo>
                  <a:pt x="0" y="70"/>
                </a:lnTo>
                <a:lnTo>
                  <a:pt x="18" y="0"/>
                </a:lnTo>
                <a:lnTo>
                  <a:pt x="837" y="217"/>
                </a:lnTo>
                <a:lnTo>
                  <a:pt x="818" y="287"/>
                </a:lnTo>
                <a:moveTo>
                  <a:pt x="818" y="287"/>
                </a:moveTo>
                <a:lnTo>
                  <a:pt x="818" y="28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1" name="Freeform 229"/>
          <p:cNvSpPr>
            <a:spLocks noEditPoints="1"/>
          </p:cNvSpPr>
          <p:nvPr/>
        </p:nvSpPr>
        <p:spPr bwMode="auto">
          <a:xfrm>
            <a:off x="8604019" y="8033338"/>
            <a:ext cx="434504" cy="149166"/>
          </a:xfrm>
          <a:custGeom>
            <a:avLst/>
            <a:gdLst>
              <a:gd name="T0" fmla="*/ 818 w 836"/>
              <a:gd name="T1" fmla="*/ 287 h 287"/>
              <a:gd name="T2" fmla="*/ 0 w 836"/>
              <a:gd name="T3" fmla="*/ 70 h 287"/>
              <a:gd name="T4" fmla="*/ 18 w 836"/>
              <a:gd name="T5" fmla="*/ 0 h 287"/>
              <a:gd name="T6" fmla="*/ 836 w 836"/>
              <a:gd name="T7" fmla="*/ 217 h 287"/>
              <a:gd name="T8" fmla="*/ 818 w 836"/>
              <a:gd name="T9" fmla="*/ 287 h 287"/>
              <a:gd name="T10" fmla="*/ 818 w 836"/>
              <a:gd name="T11" fmla="*/ 287 h 287"/>
              <a:gd name="T12" fmla="*/ 818 w 836"/>
              <a:gd name="T13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6" h="287">
                <a:moveTo>
                  <a:pt x="818" y="287"/>
                </a:moveTo>
                <a:lnTo>
                  <a:pt x="0" y="70"/>
                </a:lnTo>
                <a:lnTo>
                  <a:pt x="18" y="0"/>
                </a:lnTo>
                <a:lnTo>
                  <a:pt x="836" y="217"/>
                </a:lnTo>
                <a:lnTo>
                  <a:pt x="818" y="287"/>
                </a:lnTo>
                <a:close/>
                <a:moveTo>
                  <a:pt x="818" y="287"/>
                </a:moveTo>
                <a:lnTo>
                  <a:pt x="818" y="287"/>
                </a:lnTo>
                <a:close/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2" name="Freeform 230"/>
          <p:cNvSpPr>
            <a:spLocks noEditPoints="1"/>
          </p:cNvSpPr>
          <p:nvPr/>
        </p:nvSpPr>
        <p:spPr bwMode="auto">
          <a:xfrm>
            <a:off x="8604019" y="8033338"/>
            <a:ext cx="434504" cy="149166"/>
          </a:xfrm>
          <a:custGeom>
            <a:avLst/>
            <a:gdLst>
              <a:gd name="T0" fmla="*/ 818 w 836"/>
              <a:gd name="T1" fmla="*/ 287 h 287"/>
              <a:gd name="T2" fmla="*/ 0 w 836"/>
              <a:gd name="T3" fmla="*/ 70 h 287"/>
              <a:gd name="T4" fmla="*/ 18 w 836"/>
              <a:gd name="T5" fmla="*/ 0 h 287"/>
              <a:gd name="T6" fmla="*/ 836 w 836"/>
              <a:gd name="T7" fmla="*/ 217 h 287"/>
              <a:gd name="T8" fmla="*/ 818 w 836"/>
              <a:gd name="T9" fmla="*/ 287 h 287"/>
              <a:gd name="T10" fmla="*/ 818 w 836"/>
              <a:gd name="T11" fmla="*/ 287 h 287"/>
              <a:gd name="T12" fmla="*/ 818 w 836"/>
              <a:gd name="T13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6" h="287">
                <a:moveTo>
                  <a:pt x="818" y="287"/>
                </a:moveTo>
                <a:lnTo>
                  <a:pt x="0" y="70"/>
                </a:lnTo>
                <a:lnTo>
                  <a:pt x="18" y="0"/>
                </a:lnTo>
                <a:lnTo>
                  <a:pt x="836" y="217"/>
                </a:lnTo>
                <a:lnTo>
                  <a:pt x="818" y="287"/>
                </a:lnTo>
                <a:moveTo>
                  <a:pt x="818" y="287"/>
                </a:moveTo>
                <a:lnTo>
                  <a:pt x="818" y="28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3" name="Freeform 231"/>
          <p:cNvSpPr>
            <a:spLocks noEditPoints="1"/>
          </p:cNvSpPr>
          <p:nvPr/>
        </p:nvSpPr>
        <p:spPr bwMode="auto">
          <a:xfrm>
            <a:off x="8572835" y="8151318"/>
            <a:ext cx="434504" cy="149166"/>
          </a:xfrm>
          <a:custGeom>
            <a:avLst/>
            <a:gdLst>
              <a:gd name="T0" fmla="*/ 818 w 836"/>
              <a:gd name="T1" fmla="*/ 287 h 287"/>
              <a:gd name="T2" fmla="*/ 0 w 836"/>
              <a:gd name="T3" fmla="*/ 70 h 287"/>
              <a:gd name="T4" fmla="*/ 18 w 836"/>
              <a:gd name="T5" fmla="*/ 0 h 287"/>
              <a:gd name="T6" fmla="*/ 836 w 836"/>
              <a:gd name="T7" fmla="*/ 217 h 287"/>
              <a:gd name="T8" fmla="*/ 818 w 836"/>
              <a:gd name="T9" fmla="*/ 287 h 287"/>
              <a:gd name="T10" fmla="*/ 818 w 836"/>
              <a:gd name="T11" fmla="*/ 287 h 287"/>
              <a:gd name="T12" fmla="*/ 818 w 836"/>
              <a:gd name="T13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6" h="287">
                <a:moveTo>
                  <a:pt x="818" y="287"/>
                </a:moveTo>
                <a:lnTo>
                  <a:pt x="0" y="70"/>
                </a:lnTo>
                <a:lnTo>
                  <a:pt x="18" y="0"/>
                </a:lnTo>
                <a:lnTo>
                  <a:pt x="836" y="217"/>
                </a:lnTo>
                <a:lnTo>
                  <a:pt x="818" y="287"/>
                </a:lnTo>
                <a:close/>
                <a:moveTo>
                  <a:pt x="818" y="287"/>
                </a:moveTo>
                <a:lnTo>
                  <a:pt x="818" y="287"/>
                </a:lnTo>
                <a:close/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4" name="Freeform 232"/>
          <p:cNvSpPr>
            <a:spLocks noEditPoints="1"/>
          </p:cNvSpPr>
          <p:nvPr/>
        </p:nvSpPr>
        <p:spPr bwMode="auto">
          <a:xfrm>
            <a:off x="8572835" y="8151318"/>
            <a:ext cx="434504" cy="149166"/>
          </a:xfrm>
          <a:custGeom>
            <a:avLst/>
            <a:gdLst>
              <a:gd name="T0" fmla="*/ 818 w 836"/>
              <a:gd name="T1" fmla="*/ 287 h 287"/>
              <a:gd name="T2" fmla="*/ 0 w 836"/>
              <a:gd name="T3" fmla="*/ 70 h 287"/>
              <a:gd name="T4" fmla="*/ 18 w 836"/>
              <a:gd name="T5" fmla="*/ 0 h 287"/>
              <a:gd name="T6" fmla="*/ 836 w 836"/>
              <a:gd name="T7" fmla="*/ 217 h 287"/>
              <a:gd name="T8" fmla="*/ 818 w 836"/>
              <a:gd name="T9" fmla="*/ 287 h 287"/>
              <a:gd name="T10" fmla="*/ 818 w 836"/>
              <a:gd name="T11" fmla="*/ 287 h 287"/>
              <a:gd name="T12" fmla="*/ 818 w 836"/>
              <a:gd name="T13" fmla="*/ 287 h 2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36" h="287">
                <a:moveTo>
                  <a:pt x="818" y="287"/>
                </a:moveTo>
                <a:lnTo>
                  <a:pt x="0" y="70"/>
                </a:lnTo>
                <a:lnTo>
                  <a:pt x="18" y="0"/>
                </a:lnTo>
                <a:lnTo>
                  <a:pt x="836" y="217"/>
                </a:lnTo>
                <a:lnTo>
                  <a:pt x="818" y="287"/>
                </a:lnTo>
                <a:moveTo>
                  <a:pt x="818" y="287"/>
                </a:moveTo>
                <a:lnTo>
                  <a:pt x="818" y="28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5" name="Freeform 233"/>
          <p:cNvSpPr>
            <a:spLocks noEditPoints="1"/>
          </p:cNvSpPr>
          <p:nvPr/>
        </p:nvSpPr>
        <p:spPr bwMode="auto">
          <a:xfrm>
            <a:off x="8827510" y="7443429"/>
            <a:ext cx="157482" cy="338352"/>
          </a:xfrm>
          <a:custGeom>
            <a:avLst/>
            <a:gdLst>
              <a:gd name="T0" fmla="*/ 93 w 186"/>
              <a:gd name="T1" fmla="*/ 0 h 399"/>
              <a:gd name="T2" fmla="*/ 0 w 186"/>
              <a:gd name="T3" fmla="*/ 93 h 399"/>
              <a:gd name="T4" fmla="*/ 0 w 186"/>
              <a:gd name="T5" fmla="*/ 217 h 399"/>
              <a:gd name="T6" fmla="*/ 26 w 186"/>
              <a:gd name="T7" fmla="*/ 223 h 399"/>
              <a:gd name="T8" fmla="*/ 26 w 186"/>
              <a:gd name="T9" fmla="*/ 93 h 399"/>
              <a:gd name="T10" fmla="*/ 93 w 186"/>
              <a:gd name="T11" fmla="*/ 26 h 399"/>
              <a:gd name="T12" fmla="*/ 161 w 186"/>
              <a:gd name="T13" fmla="*/ 93 h 399"/>
              <a:gd name="T14" fmla="*/ 161 w 186"/>
              <a:gd name="T15" fmla="*/ 332 h 399"/>
              <a:gd name="T16" fmla="*/ 118 w 186"/>
              <a:gd name="T17" fmla="*/ 374 h 399"/>
              <a:gd name="T18" fmla="*/ 75 w 186"/>
              <a:gd name="T19" fmla="*/ 332 h 399"/>
              <a:gd name="T20" fmla="*/ 75 w 186"/>
              <a:gd name="T21" fmla="*/ 143 h 399"/>
              <a:gd name="T22" fmla="*/ 97 w 186"/>
              <a:gd name="T23" fmla="*/ 122 h 399"/>
              <a:gd name="T24" fmla="*/ 118 w 186"/>
              <a:gd name="T25" fmla="*/ 143 h 399"/>
              <a:gd name="T26" fmla="*/ 118 w 186"/>
              <a:gd name="T27" fmla="*/ 233 h 399"/>
              <a:gd name="T28" fmla="*/ 144 w 186"/>
              <a:gd name="T29" fmla="*/ 233 h 399"/>
              <a:gd name="T30" fmla="*/ 144 w 186"/>
              <a:gd name="T31" fmla="*/ 143 h 399"/>
              <a:gd name="T32" fmla="*/ 97 w 186"/>
              <a:gd name="T33" fmla="*/ 97 h 399"/>
              <a:gd name="T34" fmla="*/ 50 w 186"/>
              <a:gd name="T35" fmla="*/ 143 h 399"/>
              <a:gd name="T36" fmla="*/ 50 w 186"/>
              <a:gd name="T37" fmla="*/ 332 h 399"/>
              <a:gd name="T38" fmla="*/ 118 w 186"/>
              <a:gd name="T39" fmla="*/ 399 h 399"/>
              <a:gd name="T40" fmla="*/ 186 w 186"/>
              <a:gd name="T41" fmla="*/ 332 h 399"/>
              <a:gd name="T42" fmla="*/ 186 w 186"/>
              <a:gd name="T43" fmla="*/ 93 h 399"/>
              <a:gd name="T44" fmla="*/ 93 w 186"/>
              <a:gd name="T45" fmla="*/ 0 h 399"/>
              <a:gd name="T46" fmla="*/ 93 w 186"/>
              <a:gd name="T47" fmla="*/ 0 h 399"/>
              <a:gd name="T48" fmla="*/ 93 w 186"/>
              <a:gd name="T49" fmla="*/ 0 h 3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86" h="399">
                <a:moveTo>
                  <a:pt x="93" y="0"/>
                </a:moveTo>
                <a:cubicBezTo>
                  <a:pt x="42" y="0"/>
                  <a:pt x="0" y="42"/>
                  <a:pt x="0" y="93"/>
                </a:cubicBezTo>
                <a:cubicBezTo>
                  <a:pt x="0" y="217"/>
                  <a:pt x="0" y="217"/>
                  <a:pt x="0" y="217"/>
                </a:cubicBezTo>
                <a:cubicBezTo>
                  <a:pt x="26" y="223"/>
                  <a:pt x="26" y="223"/>
                  <a:pt x="26" y="223"/>
                </a:cubicBezTo>
                <a:cubicBezTo>
                  <a:pt x="26" y="93"/>
                  <a:pt x="26" y="93"/>
                  <a:pt x="26" y="93"/>
                </a:cubicBezTo>
                <a:cubicBezTo>
                  <a:pt x="26" y="56"/>
                  <a:pt x="56" y="26"/>
                  <a:pt x="93" y="26"/>
                </a:cubicBezTo>
                <a:cubicBezTo>
                  <a:pt x="131" y="26"/>
                  <a:pt x="161" y="56"/>
                  <a:pt x="161" y="93"/>
                </a:cubicBezTo>
                <a:cubicBezTo>
                  <a:pt x="161" y="332"/>
                  <a:pt x="161" y="332"/>
                  <a:pt x="161" y="332"/>
                </a:cubicBezTo>
                <a:cubicBezTo>
                  <a:pt x="161" y="355"/>
                  <a:pt x="141" y="374"/>
                  <a:pt x="118" y="374"/>
                </a:cubicBezTo>
                <a:cubicBezTo>
                  <a:pt x="95" y="374"/>
                  <a:pt x="75" y="355"/>
                  <a:pt x="75" y="332"/>
                </a:cubicBezTo>
                <a:cubicBezTo>
                  <a:pt x="75" y="143"/>
                  <a:pt x="75" y="143"/>
                  <a:pt x="75" y="143"/>
                </a:cubicBezTo>
                <a:cubicBezTo>
                  <a:pt x="75" y="132"/>
                  <a:pt x="85" y="122"/>
                  <a:pt x="97" y="122"/>
                </a:cubicBezTo>
                <a:cubicBezTo>
                  <a:pt x="109" y="122"/>
                  <a:pt x="118" y="132"/>
                  <a:pt x="118" y="143"/>
                </a:cubicBezTo>
                <a:cubicBezTo>
                  <a:pt x="118" y="233"/>
                  <a:pt x="118" y="233"/>
                  <a:pt x="118" y="233"/>
                </a:cubicBezTo>
                <a:cubicBezTo>
                  <a:pt x="144" y="233"/>
                  <a:pt x="144" y="233"/>
                  <a:pt x="144" y="233"/>
                </a:cubicBezTo>
                <a:cubicBezTo>
                  <a:pt x="144" y="143"/>
                  <a:pt x="144" y="143"/>
                  <a:pt x="144" y="143"/>
                </a:cubicBezTo>
                <a:cubicBezTo>
                  <a:pt x="144" y="118"/>
                  <a:pt x="123" y="97"/>
                  <a:pt x="97" y="97"/>
                </a:cubicBezTo>
                <a:cubicBezTo>
                  <a:pt x="71" y="97"/>
                  <a:pt x="50" y="118"/>
                  <a:pt x="50" y="143"/>
                </a:cubicBezTo>
                <a:cubicBezTo>
                  <a:pt x="50" y="332"/>
                  <a:pt x="50" y="332"/>
                  <a:pt x="50" y="332"/>
                </a:cubicBezTo>
                <a:cubicBezTo>
                  <a:pt x="50" y="369"/>
                  <a:pt x="81" y="399"/>
                  <a:pt x="118" y="399"/>
                </a:cubicBezTo>
                <a:cubicBezTo>
                  <a:pt x="155" y="399"/>
                  <a:pt x="186" y="369"/>
                  <a:pt x="186" y="332"/>
                </a:cubicBezTo>
                <a:cubicBezTo>
                  <a:pt x="186" y="93"/>
                  <a:pt x="186" y="93"/>
                  <a:pt x="186" y="93"/>
                </a:cubicBezTo>
                <a:cubicBezTo>
                  <a:pt x="186" y="42"/>
                  <a:pt x="144" y="0"/>
                  <a:pt x="93" y="0"/>
                </a:cubicBezTo>
                <a:close/>
                <a:moveTo>
                  <a:pt x="93" y="0"/>
                </a:moveTo>
                <a:cubicBezTo>
                  <a:pt x="93" y="0"/>
                  <a:pt x="93" y="0"/>
                  <a:pt x="93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7" name="Freeform 234"/>
          <p:cNvSpPr>
            <a:spLocks noEditPoints="1"/>
          </p:cNvSpPr>
          <p:nvPr/>
        </p:nvSpPr>
        <p:spPr bwMode="auto">
          <a:xfrm>
            <a:off x="10415131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8" name="Rectangle 235"/>
          <p:cNvSpPr>
            <a:spLocks noChangeArrowheads="1"/>
          </p:cNvSpPr>
          <p:nvPr/>
        </p:nvSpPr>
        <p:spPr bwMode="auto">
          <a:xfrm>
            <a:off x="10718662" y="7553096"/>
            <a:ext cx="764022" cy="796246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9" name="Freeform 236"/>
          <p:cNvSpPr>
            <a:spLocks noEditPoints="1"/>
          </p:cNvSpPr>
          <p:nvPr/>
        </p:nvSpPr>
        <p:spPr bwMode="auto">
          <a:xfrm>
            <a:off x="10795063" y="7645609"/>
            <a:ext cx="611216" cy="611216"/>
          </a:xfrm>
          <a:custGeom>
            <a:avLst/>
            <a:gdLst>
              <a:gd name="T0" fmla="*/ 720 w 720"/>
              <a:gd name="T1" fmla="*/ 360 h 720"/>
              <a:gd name="T2" fmla="*/ 360 w 720"/>
              <a:gd name="T3" fmla="*/ 720 h 720"/>
              <a:gd name="T4" fmla="*/ 0 w 720"/>
              <a:gd name="T5" fmla="*/ 360 h 720"/>
              <a:gd name="T6" fmla="*/ 360 w 720"/>
              <a:gd name="T7" fmla="*/ 0 h 720"/>
              <a:gd name="T8" fmla="*/ 720 w 720"/>
              <a:gd name="T9" fmla="*/ 360 h 720"/>
              <a:gd name="T10" fmla="*/ 720 w 720"/>
              <a:gd name="T11" fmla="*/ 360 h 720"/>
              <a:gd name="T12" fmla="*/ 720 w 720"/>
              <a:gd name="T13" fmla="*/ 360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20" h="720">
                <a:moveTo>
                  <a:pt x="720" y="360"/>
                </a:moveTo>
                <a:cubicBezTo>
                  <a:pt x="720" y="559"/>
                  <a:pt x="559" y="720"/>
                  <a:pt x="360" y="720"/>
                </a:cubicBezTo>
                <a:cubicBezTo>
                  <a:pt x="161" y="720"/>
                  <a:pt x="0" y="559"/>
                  <a:pt x="0" y="360"/>
                </a:cubicBezTo>
                <a:cubicBezTo>
                  <a:pt x="0" y="162"/>
                  <a:pt x="161" y="0"/>
                  <a:pt x="360" y="0"/>
                </a:cubicBezTo>
                <a:cubicBezTo>
                  <a:pt x="559" y="0"/>
                  <a:pt x="720" y="162"/>
                  <a:pt x="720" y="360"/>
                </a:cubicBezTo>
                <a:close/>
                <a:moveTo>
                  <a:pt x="720" y="360"/>
                </a:moveTo>
                <a:cubicBezTo>
                  <a:pt x="720" y="360"/>
                  <a:pt x="720" y="360"/>
                  <a:pt x="720" y="36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0" name="Rectangle 237"/>
          <p:cNvSpPr>
            <a:spLocks noChangeArrowheads="1"/>
          </p:cNvSpPr>
          <p:nvPr/>
        </p:nvSpPr>
        <p:spPr bwMode="auto">
          <a:xfrm>
            <a:off x="11088717" y="7673676"/>
            <a:ext cx="23908" cy="4313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1" name="Rectangle 238"/>
          <p:cNvSpPr>
            <a:spLocks noChangeArrowheads="1"/>
          </p:cNvSpPr>
          <p:nvPr/>
        </p:nvSpPr>
        <p:spPr bwMode="auto">
          <a:xfrm>
            <a:off x="11088717" y="8186142"/>
            <a:ext cx="23908" cy="4365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2" name="Rectangle 239"/>
          <p:cNvSpPr>
            <a:spLocks noChangeArrowheads="1"/>
          </p:cNvSpPr>
          <p:nvPr/>
        </p:nvSpPr>
        <p:spPr bwMode="auto">
          <a:xfrm>
            <a:off x="11335076" y="7940303"/>
            <a:ext cx="44178" cy="2286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3" name="Rectangle 240"/>
          <p:cNvSpPr>
            <a:spLocks noChangeArrowheads="1"/>
          </p:cNvSpPr>
          <p:nvPr/>
        </p:nvSpPr>
        <p:spPr bwMode="auto">
          <a:xfrm>
            <a:off x="10822090" y="7940303"/>
            <a:ext cx="44178" cy="2286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4" name="Freeform 241"/>
          <p:cNvSpPr>
            <a:spLocks noEditPoints="1"/>
          </p:cNvSpPr>
          <p:nvPr/>
        </p:nvSpPr>
        <p:spPr bwMode="auto">
          <a:xfrm>
            <a:off x="11258673" y="7746439"/>
            <a:ext cx="46776" cy="47816"/>
          </a:xfrm>
          <a:custGeom>
            <a:avLst/>
            <a:gdLst>
              <a:gd name="T0" fmla="*/ 31 w 90"/>
              <a:gd name="T1" fmla="*/ 92 h 92"/>
              <a:gd name="T2" fmla="*/ 0 w 90"/>
              <a:gd name="T3" fmla="*/ 59 h 92"/>
              <a:gd name="T4" fmla="*/ 59 w 90"/>
              <a:gd name="T5" fmla="*/ 0 h 92"/>
              <a:gd name="T6" fmla="*/ 90 w 90"/>
              <a:gd name="T7" fmla="*/ 31 h 92"/>
              <a:gd name="T8" fmla="*/ 31 w 90"/>
              <a:gd name="T9" fmla="*/ 92 h 92"/>
              <a:gd name="T10" fmla="*/ 31 w 90"/>
              <a:gd name="T11" fmla="*/ 92 h 92"/>
              <a:gd name="T12" fmla="*/ 31 w 90"/>
              <a:gd name="T13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0" h="92">
                <a:moveTo>
                  <a:pt x="31" y="92"/>
                </a:moveTo>
                <a:lnTo>
                  <a:pt x="0" y="59"/>
                </a:lnTo>
                <a:lnTo>
                  <a:pt x="59" y="0"/>
                </a:lnTo>
                <a:lnTo>
                  <a:pt x="90" y="31"/>
                </a:lnTo>
                <a:lnTo>
                  <a:pt x="31" y="92"/>
                </a:lnTo>
                <a:close/>
                <a:moveTo>
                  <a:pt x="31" y="92"/>
                </a:moveTo>
                <a:lnTo>
                  <a:pt x="31" y="92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5" name="Freeform 242"/>
          <p:cNvSpPr>
            <a:spLocks noEditPoints="1"/>
          </p:cNvSpPr>
          <p:nvPr/>
        </p:nvSpPr>
        <p:spPr bwMode="auto">
          <a:xfrm>
            <a:off x="11258673" y="7746439"/>
            <a:ext cx="46776" cy="47816"/>
          </a:xfrm>
          <a:custGeom>
            <a:avLst/>
            <a:gdLst>
              <a:gd name="T0" fmla="*/ 31 w 90"/>
              <a:gd name="T1" fmla="*/ 92 h 92"/>
              <a:gd name="T2" fmla="*/ 0 w 90"/>
              <a:gd name="T3" fmla="*/ 59 h 92"/>
              <a:gd name="T4" fmla="*/ 59 w 90"/>
              <a:gd name="T5" fmla="*/ 0 h 92"/>
              <a:gd name="T6" fmla="*/ 90 w 90"/>
              <a:gd name="T7" fmla="*/ 31 h 92"/>
              <a:gd name="T8" fmla="*/ 31 w 90"/>
              <a:gd name="T9" fmla="*/ 92 h 92"/>
              <a:gd name="T10" fmla="*/ 31 w 90"/>
              <a:gd name="T11" fmla="*/ 92 h 92"/>
              <a:gd name="T12" fmla="*/ 31 w 90"/>
              <a:gd name="T13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0" h="92">
                <a:moveTo>
                  <a:pt x="31" y="92"/>
                </a:moveTo>
                <a:lnTo>
                  <a:pt x="0" y="59"/>
                </a:lnTo>
                <a:lnTo>
                  <a:pt x="59" y="0"/>
                </a:lnTo>
                <a:lnTo>
                  <a:pt x="90" y="31"/>
                </a:lnTo>
                <a:lnTo>
                  <a:pt x="31" y="92"/>
                </a:lnTo>
                <a:moveTo>
                  <a:pt x="31" y="92"/>
                </a:moveTo>
                <a:lnTo>
                  <a:pt x="31" y="9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6" name="Freeform 243"/>
          <p:cNvSpPr>
            <a:spLocks noEditPoints="1"/>
          </p:cNvSpPr>
          <p:nvPr/>
        </p:nvSpPr>
        <p:spPr bwMode="auto">
          <a:xfrm>
            <a:off x="10896413" y="8109219"/>
            <a:ext cx="47296" cy="47296"/>
          </a:xfrm>
          <a:custGeom>
            <a:avLst/>
            <a:gdLst>
              <a:gd name="T0" fmla="*/ 31 w 91"/>
              <a:gd name="T1" fmla="*/ 91 h 91"/>
              <a:gd name="T2" fmla="*/ 0 w 91"/>
              <a:gd name="T3" fmla="*/ 58 h 91"/>
              <a:gd name="T4" fmla="*/ 58 w 91"/>
              <a:gd name="T5" fmla="*/ 0 h 91"/>
              <a:gd name="T6" fmla="*/ 91 w 91"/>
              <a:gd name="T7" fmla="*/ 31 h 91"/>
              <a:gd name="T8" fmla="*/ 31 w 91"/>
              <a:gd name="T9" fmla="*/ 91 h 91"/>
              <a:gd name="T10" fmla="*/ 31 w 91"/>
              <a:gd name="T11" fmla="*/ 91 h 91"/>
              <a:gd name="T12" fmla="*/ 31 w 91"/>
              <a:gd name="T13" fmla="*/ 9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1" h="91">
                <a:moveTo>
                  <a:pt x="31" y="91"/>
                </a:moveTo>
                <a:lnTo>
                  <a:pt x="0" y="58"/>
                </a:lnTo>
                <a:lnTo>
                  <a:pt x="58" y="0"/>
                </a:lnTo>
                <a:lnTo>
                  <a:pt x="91" y="31"/>
                </a:lnTo>
                <a:lnTo>
                  <a:pt x="31" y="91"/>
                </a:lnTo>
                <a:close/>
                <a:moveTo>
                  <a:pt x="31" y="91"/>
                </a:moveTo>
                <a:lnTo>
                  <a:pt x="31" y="91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7" name="Freeform 244"/>
          <p:cNvSpPr>
            <a:spLocks noEditPoints="1"/>
          </p:cNvSpPr>
          <p:nvPr/>
        </p:nvSpPr>
        <p:spPr bwMode="auto">
          <a:xfrm>
            <a:off x="10896413" y="8109219"/>
            <a:ext cx="47296" cy="47296"/>
          </a:xfrm>
          <a:custGeom>
            <a:avLst/>
            <a:gdLst>
              <a:gd name="T0" fmla="*/ 31 w 91"/>
              <a:gd name="T1" fmla="*/ 91 h 91"/>
              <a:gd name="T2" fmla="*/ 0 w 91"/>
              <a:gd name="T3" fmla="*/ 58 h 91"/>
              <a:gd name="T4" fmla="*/ 58 w 91"/>
              <a:gd name="T5" fmla="*/ 0 h 91"/>
              <a:gd name="T6" fmla="*/ 91 w 91"/>
              <a:gd name="T7" fmla="*/ 31 h 91"/>
              <a:gd name="T8" fmla="*/ 31 w 91"/>
              <a:gd name="T9" fmla="*/ 91 h 91"/>
              <a:gd name="T10" fmla="*/ 31 w 91"/>
              <a:gd name="T11" fmla="*/ 91 h 91"/>
              <a:gd name="T12" fmla="*/ 31 w 91"/>
              <a:gd name="T13" fmla="*/ 9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1" h="91">
                <a:moveTo>
                  <a:pt x="31" y="91"/>
                </a:moveTo>
                <a:lnTo>
                  <a:pt x="0" y="58"/>
                </a:lnTo>
                <a:lnTo>
                  <a:pt x="58" y="0"/>
                </a:lnTo>
                <a:lnTo>
                  <a:pt x="91" y="31"/>
                </a:lnTo>
                <a:lnTo>
                  <a:pt x="31" y="91"/>
                </a:lnTo>
                <a:moveTo>
                  <a:pt x="31" y="91"/>
                </a:moveTo>
                <a:lnTo>
                  <a:pt x="31" y="9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8" name="Freeform 245"/>
          <p:cNvSpPr>
            <a:spLocks noEditPoints="1"/>
          </p:cNvSpPr>
          <p:nvPr/>
        </p:nvSpPr>
        <p:spPr bwMode="auto">
          <a:xfrm>
            <a:off x="11258673" y="8109219"/>
            <a:ext cx="46776" cy="47296"/>
          </a:xfrm>
          <a:custGeom>
            <a:avLst/>
            <a:gdLst>
              <a:gd name="T0" fmla="*/ 0 w 90"/>
              <a:gd name="T1" fmla="*/ 32 h 91"/>
              <a:gd name="T2" fmla="*/ 31 w 90"/>
              <a:gd name="T3" fmla="*/ 0 h 91"/>
              <a:gd name="T4" fmla="*/ 90 w 90"/>
              <a:gd name="T5" fmla="*/ 60 h 91"/>
              <a:gd name="T6" fmla="*/ 59 w 90"/>
              <a:gd name="T7" fmla="*/ 91 h 91"/>
              <a:gd name="T8" fmla="*/ 0 w 90"/>
              <a:gd name="T9" fmla="*/ 32 h 91"/>
              <a:gd name="T10" fmla="*/ 0 w 90"/>
              <a:gd name="T11" fmla="*/ 32 h 91"/>
              <a:gd name="T12" fmla="*/ 0 w 90"/>
              <a:gd name="T13" fmla="*/ 3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0" h="91">
                <a:moveTo>
                  <a:pt x="0" y="32"/>
                </a:moveTo>
                <a:lnTo>
                  <a:pt x="31" y="0"/>
                </a:lnTo>
                <a:lnTo>
                  <a:pt x="90" y="60"/>
                </a:lnTo>
                <a:lnTo>
                  <a:pt x="59" y="91"/>
                </a:lnTo>
                <a:lnTo>
                  <a:pt x="0" y="32"/>
                </a:lnTo>
                <a:close/>
                <a:moveTo>
                  <a:pt x="0" y="32"/>
                </a:moveTo>
                <a:lnTo>
                  <a:pt x="0" y="32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9" name="Freeform 246"/>
          <p:cNvSpPr>
            <a:spLocks noEditPoints="1"/>
          </p:cNvSpPr>
          <p:nvPr/>
        </p:nvSpPr>
        <p:spPr bwMode="auto">
          <a:xfrm>
            <a:off x="11258673" y="8109219"/>
            <a:ext cx="46776" cy="47296"/>
          </a:xfrm>
          <a:custGeom>
            <a:avLst/>
            <a:gdLst>
              <a:gd name="T0" fmla="*/ 0 w 90"/>
              <a:gd name="T1" fmla="*/ 32 h 91"/>
              <a:gd name="T2" fmla="*/ 31 w 90"/>
              <a:gd name="T3" fmla="*/ 0 h 91"/>
              <a:gd name="T4" fmla="*/ 90 w 90"/>
              <a:gd name="T5" fmla="*/ 60 h 91"/>
              <a:gd name="T6" fmla="*/ 59 w 90"/>
              <a:gd name="T7" fmla="*/ 91 h 91"/>
              <a:gd name="T8" fmla="*/ 0 w 90"/>
              <a:gd name="T9" fmla="*/ 32 h 91"/>
              <a:gd name="T10" fmla="*/ 0 w 90"/>
              <a:gd name="T11" fmla="*/ 32 h 91"/>
              <a:gd name="T12" fmla="*/ 0 w 90"/>
              <a:gd name="T13" fmla="*/ 3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0" h="91">
                <a:moveTo>
                  <a:pt x="0" y="32"/>
                </a:moveTo>
                <a:lnTo>
                  <a:pt x="31" y="0"/>
                </a:lnTo>
                <a:lnTo>
                  <a:pt x="90" y="60"/>
                </a:lnTo>
                <a:lnTo>
                  <a:pt x="59" y="91"/>
                </a:lnTo>
                <a:lnTo>
                  <a:pt x="0" y="32"/>
                </a:lnTo>
                <a:moveTo>
                  <a:pt x="0" y="32"/>
                </a:moveTo>
                <a:lnTo>
                  <a:pt x="0" y="3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0" name="Freeform 247"/>
          <p:cNvSpPr>
            <a:spLocks noEditPoints="1"/>
          </p:cNvSpPr>
          <p:nvPr/>
        </p:nvSpPr>
        <p:spPr bwMode="auto">
          <a:xfrm>
            <a:off x="10896413" y="7746439"/>
            <a:ext cx="47296" cy="47816"/>
          </a:xfrm>
          <a:custGeom>
            <a:avLst/>
            <a:gdLst>
              <a:gd name="T0" fmla="*/ 0 w 91"/>
              <a:gd name="T1" fmla="*/ 33 h 92"/>
              <a:gd name="T2" fmla="*/ 31 w 91"/>
              <a:gd name="T3" fmla="*/ 0 h 92"/>
              <a:gd name="T4" fmla="*/ 91 w 91"/>
              <a:gd name="T5" fmla="*/ 61 h 92"/>
              <a:gd name="T6" fmla="*/ 58 w 91"/>
              <a:gd name="T7" fmla="*/ 92 h 92"/>
              <a:gd name="T8" fmla="*/ 0 w 91"/>
              <a:gd name="T9" fmla="*/ 33 h 92"/>
              <a:gd name="T10" fmla="*/ 0 w 91"/>
              <a:gd name="T11" fmla="*/ 33 h 92"/>
              <a:gd name="T12" fmla="*/ 0 w 91"/>
              <a:gd name="T13" fmla="*/ 3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1" h="92">
                <a:moveTo>
                  <a:pt x="0" y="33"/>
                </a:moveTo>
                <a:lnTo>
                  <a:pt x="31" y="0"/>
                </a:lnTo>
                <a:lnTo>
                  <a:pt x="91" y="61"/>
                </a:lnTo>
                <a:lnTo>
                  <a:pt x="58" y="92"/>
                </a:lnTo>
                <a:lnTo>
                  <a:pt x="0" y="33"/>
                </a:lnTo>
                <a:close/>
                <a:moveTo>
                  <a:pt x="0" y="33"/>
                </a:moveTo>
                <a:lnTo>
                  <a:pt x="0" y="33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1" name="Freeform 248"/>
          <p:cNvSpPr>
            <a:spLocks noEditPoints="1"/>
          </p:cNvSpPr>
          <p:nvPr/>
        </p:nvSpPr>
        <p:spPr bwMode="auto">
          <a:xfrm>
            <a:off x="10896413" y="7746439"/>
            <a:ext cx="47296" cy="47816"/>
          </a:xfrm>
          <a:custGeom>
            <a:avLst/>
            <a:gdLst>
              <a:gd name="T0" fmla="*/ 0 w 91"/>
              <a:gd name="T1" fmla="*/ 33 h 92"/>
              <a:gd name="T2" fmla="*/ 31 w 91"/>
              <a:gd name="T3" fmla="*/ 0 h 92"/>
              <a:gd name="T4" fmla="*/ 91 w 91"/>
              <a:gd name="T5" fmla="*/ 61 h 92"/>
              <a:gd name="T6" fmla="*/ 58 w 91"/>
              <a:gd name="T7" fmla="*/ 92 h 92"/>
              <a:gd name="T8" fmla="*/ 0 w 91"/>
              <a:gd name="T9" fmla="*/ 33 h 92"/>
              <a:gd name="T10" fmla="*/ 0 w 91"/>
              <a:gd name="T11" fmla="*/ 33 h 92"/>
              <a:gd name="T12" fmla="*/ 0 w 91"/>
              <a:gd name="T13" fmla="*/ 33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1" h="92">
                <a:moveTo>
                  <a:pt x="0" y="33"/>
                </a:moveTo>
                <a:lnTo>
                  <a:pt x="31" y="0"/>
                </a:lnTo>
                <a:lnTo>
                  <a:pt x="91" y="61"/>
                </a:lnTo>
                <a:lnTo>
                  <a:pt x="58" y="92"/>
                </a:lnTo>
                <a:lnTo>
                  <a:pt x="0" y="33"/>
                </a:lnTo>
                <a:moveTo>
                  <a:pt x="0" y="33"/>
                </a:moveTo>
                <a:lnTo>
                  <a:pt x="0" y="3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2" name="Freeform 249"/>
          <p:cNvSpPr>
            <a:spLocks noEditPoints="1"/>
          </p:cNvSpPr>
          <p:nvPr/>
        </p:nvSpPr>
        <p:spPr bwMode="auto">
          <a:xfrm>
            <a:off x="11068447" y="7740722"/>
            <a:ext cx="64448" cy="239082"/>
          </a:xfrm>
          <a:custGeom>
            <a:avLst/>
            <a:gdLst>
              <a:gd name="T0" fmla="*/ 124 w 124"/>
              <a:gd name="T1" fmla="*/ 103 h 460"/>
              <a:gd name="T2" fmla="*/ 62 w 124"/>
              <a:gd name="T3" fmla="*/ 0 h 460"/>
              <a:gd name="T4" fmla="*/ 0 w 124"/>
              <a:gd name="T5" fmla="*/ 103 h 460"/>
              <a:gd name="T6" fmla="*/ 39 w 124"/>
              <a:gd name="T7" fmla="*/ 83 h 460"/>
              <a:gd name="T8" fmla="*/ 39 w 124"/>
              <a:gd name="T9" fmla="*/ 460 h 460"/>
              <a:gd name="T10" fmla="*/ 85 w 124"/>
              <a:gd name="T11" fmla="*/ 460 h 460"/>
              <a:gd name="T12" fmla="*/ 85 w 124"/>
              <a:gd name="T13" fmla="*/ 83 h 460"/>
              <a:gd name="T14" fmla="*/ 124 w 124"/>
              <a:gd name="T15" fmla="*/ 103 h 460"/>
              <a:gd name="T16" fmla="*/ 124 w 124"/>
              <a:gd name="T17" fmla="*/ 103 h 460"/>
              <a:gd name="T18" fmla="*/ 124 w 124"/>
              <a:gd name="T19" fmla="*/ 103 h 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4" h="460">
                <a:moveTo>
                  <a:pt x="124" y="103"/>
                </a:moveTo>
                <a:lnTo>
                  <a:pt x="62" y="0"/>
                </a:lnTo>
                <a:lnTo>
                  <a:pt x="0" y="103"/>
                </a:lnTo>
                <a:lnTo>
                  <a:pt x="39" y="83"/>
                </a:lnTo>
                <a:lnTo>
                  <a:pt x="39" y="460"/>
                </a:lnTo>
                <a:lnTo>
                  <a:pt x="85" y="460"/>
                </a:lnTo>
                <a:lnTo>
                  <a:pt x="85" y="83"/>
                </a:lnTo>
                <a:lnTo>
                  <a:pt x="124" y="103"/>
                </a:lnTo>
                <a:close/>
                <a:moveTo>
                  <a:pt x="124" y="103"/>
                </a:moveTo>
                <a:lnTo>
                  <a:pt x="124" y="103"/>
                </a:lnTo>
                <a:close/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3" name="Freeform 250"/>
          <p:cNvSpPr>
            <a:spLocks noEditPoints="1"/>
          </p:cNvSpPr>
          <p:nvPr/>
        </p:nvSpPr>
        <p:spPr bwMode="auto">
          <a:xfrm>
            <a:off x="11068447" y="7740722"/>
            <a:ext cx="64448" cy="239082"/>
          </a:xfrm>
          <a:custGeom>
            <a:avLst/>
            <a:gdLst>
              <a:gd name="T0" fmla="*/ 124 w 124"/>
              <a:gd name="T1" fmla="*/ 103 h 460"/>
              <a:gd name="T2" fmla="*/ 62 w 124"/>
              <a:gd name="T3" fmla="*/ 0 h 460"/>
              <a:gd name="T4" fmla="*/ 0 w 124"/>
              <a:gd name="T5" fmla="*/ 103 h 460"/>
              <a:gd name="T6" fmla="*/ 39 w 124"/>
              <a:gd name="T7" fmla="*/ 83 h 460"/>
              <a:gd name="T8" fmla="*/ 39 w 124"/>
              <a:gd name="T9" fmla="*/ 460 h 460"/>
              <a:gd name="T10" fmla="*/ 85 w 124"/>
              <a:gd name="T11" fmla="*/ 460 h 460"/>
              <a:gd name="T12" fmla="*/ 85 w 124"/>
              <a:gd name="T13" fmla="*/ 83 h 460"/>
              <a:gd name="T14" fmla="*/ 124 w 124"/>
              <a:gd name="T15" fmla="*/ 103 h 460"/>
              <a:gd name="T16" fmla="*/ 124 w 124"/>
              <a:gd name="T17" fmla="*/ 103 h 460"/>
              <a:gd name="T18" fmla="*/ 124 w 124"/>
              <a:gd name="T19" fmla="*/ 103 h 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24" h="460">
                <a:moveTo>
                  <a:pt x="124" y="103"/>
                </a:moveTo>
                <a:lnTo>
                  <a:pt x="62" y="0"/>
                </a:lnTo>
                <a:lnTo>
                  <a:pt x="0" y="103"/>
                </a:lnTo>
                <a:lnTo>
                  <a:pt x="39" y="83"/>
                </a:lnTo>
                <a:lnTo>
                  <a:pt x="39" y="460"/>
                </a:lnTo>
                <a:lnTo>
                  <a:pt x="85" y="460"/>
                </a:lnTo>
                <a:lnTo>
                  <a:pt x="85" y="83"/>
                </a:lnTo>
                <a:lnTo>
                  <a:pt x="124" y="103"/>
                </a:lnTo>
                <a:moveTo>
                  <a:pt x="124" y="103"/>
                </a:moveTo>
                <a:lnTo>
                  <a:pt x="124" y="10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4" name="Freeform 251"/>
          <p:cNvSpPr>
            <a:spLocks noEditPoints="1"/>
          </p:cNvSpPr>
          <p:nvPr/>
        </p:nvSpPr>
        <p:spPr bwMode="auto">
          <a:xfrm>
            <a:off x="11062730" y="7900284"/>
            <a:ext cx="224010" cy="94074"/>
          </a:xfrm>
          <a:custGeom>
            <a:avLst/>
            <a:gdLst>
              <a:gd name="T0" fmla="*/ 431 w 431"/>
              <a:gd name="T1" fmla="*/ 91 h 181"/>
              <a:gd name="T2" fmla="*/ 281 w 431"/>
              <a:gd name="T3" fmla="*/ 0 h 181"/>
              <a:gd name="T4" fmla="*/ 310 w 431"/>
              <a:gd name="T5" fmla="*/ 59 h 181"/>
              <a:gd name="T6" fmla="*/ 0 w 431"/>
              <a:gd name="T7" fmla="*/ 59 h 181"/>
              <a:gd name="T8" fmla="*/ 0 w 431"/>
              <a:gd name="T9" fmla="*/ 124 h 181"/>
              <a:gd name="T10" fmla="*/ 310 w 431"/>
              <a:gd name="T11" fmla="*/ 124 h 181"/>
              <a:gd name="T12" fmla="*/ 281 w 431"/>
              <a:gd name="T13" fmla="*/ 181 h 181"/>
              <a:gd name="T14" fmla="*/ 431 w 431"/>
              <a:gd name="T15" fmla="*/ 91 h 181"/>
              <a:gd name="T16" fmla="*/ 431 w 431"/>
              <a:gd name="T17" fmla="*/ 91 h 181"/>
              <a:gd name="T18" fmla="*/ 431 w 431"/>
              <a:gd name="T19" fmla="*/ 91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31" h="181">
                <a:moveTo>
                  <a:pt x="431" y="91"/>
                </a:moveTo>
                <a:lnTo>
                  <a:pt x="281" y="0"/>
                </a:lnTo>
                <a:lnTo>
                  <a:pt x="310" y="59"/>
                </a:lnTo>
                <a:lnTo>
                  <a:pt x="0" y="59"/>
                </a:lnTo>
                <a:lnTo>
                  <a:pt x="0" y="124"/>
                </a:lnTo>
                <a:lnTo>
                  <a:pt x="310" y="124"/>
                </a:lnTo>
                <a:lnTo>
                  <a:pt x="281" y="181"/>
                </a:lnTo>
                <a:lnTo>
                  <a:pt x="431" y="91"/>
                </a:lnTo>
                <a:close/>
                <a:moveTo>
                  <a:pt x="431" y="91"/>
                </a:moveTo>
                <a:lnTo>
                  <a:pt x="431" y="91"/>
                </a:lnTo>
                <a:close/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5" name="Freeform 252"/>
          <p:cNvSpPr>
            <a:spLocks noEditPoints="1"/>
          </p:cNvSpPr>
          <p:nvPr/>
        </p:nvSpPr>
        <p:spPr bwMode="auto">
          <a:xfrm>
            <a:off x="11062730" y="7900284"/>
            <a:ext cx="224010" cy="94074"/>
          </a:xfrm>
          <a:custGeom>
            <a:avLst/>
            <a:gdLst>
              <a:gd name="T0" fmla="*/ 431 w 431"/>
              <a:gd name="T1" fmla="*/ 91 h 181"/>
              <a:gd name="T2" fmla="*/ 281 w 431"/>
              <a:gd name="T3" fmla="*/ 0 h 181"/>
              <a:gd name="T4" fmla="*/ 310 w 431"/>
              <a:gd name="T5" fmla="*/ 59 h 181"/>
              <a:gd name="T6" fmla="*/ 0 w 431"/>
              <a:gd name="T7" fmla="*/ 59 h 181"/>
              <a:gd name="T8" fmla="*/ 0 w 431"/>
              <a:gd name="T9" fmla="*/ 124 h 181"/>
              <a:gd name="T10" fmla="*/ 310 w 431"/>
              <a:gd name="T11" fmla="*/ 124 h 181"/>
              <a:gd name="T12" fmla="*/ 281 w 431"/>
              <a:gd name="T13" fmla="*/ 181 h 181"/>
              <a:gd name="T14" fmla="*/ 431 w 431"/>
              <a:gd name="T15" fmla="*/ 91 h 181"/>
              <a:gd name="T16" fmla="*/ 431 w 431"/>
              <a:gd name="T17" fmla="*/ 91 h 181"/>
              <a:gd name="T18" fmla="*/ 431 w 431"/>
              <a:gd name="T19" fmla="*/ 91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31" h="181">
                <a:moveTo>
                  <a:pt x="431" y="91"/>
                </a:moveTo>
                <a:lnTo>
                  <a:pt x="281" y="0"/>
                </a:lnTo>
                <a:lnTo>
                  <a:pt x="310" y="59"/>
                </a:lnTo>
                <a:lnTo>
                  <a:pt x="0" y="59"/>
                </a:lnTo>
                <a:lnTo>
                  <a:pt x="0" y="124"/>
                </a:lnTo>
                <a:lnTo>
                  <a:pt x="310" y="124"/>
                </a:lnTo>
                <a:lnTo>
                  <a:pt x="281" y="181"/>
                </a:lnTo>
                <a:lnTo>
                  <a:pt x="431" y="91"/>
                </a:lnTo>
                <a:moveTo>
                  <a:pt x="431" y="91"/>
                </a:moveTo>
                <a:lnTo>
                  <a:pt x="431" y="9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7" name="Freeform 253"/>
          <p:cNvSpPr>
            <a:spLocks noEditPoints="1"/>
          </p:cNvSpPr>
          <p:nvPr/>
        </p:nvSpPr>
        <p:spPr bwMode="auto">
          <a:xfrm>
            <a:off x="12599417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1" y="1616"/>
                  <a:pt x="0" y="1254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8" name="Freeform 254"/>
          <p:cNvSpPr>
            <a:spLocks noEditPoints="1"/>
          </p:cNvSpPr>
          <p:nvPr/>
        </p:nvSpPr>
        <p:spPr bwMode="auto">
          <a:xfrm>
            <a:off x="12913341" y="7498522"/>
            <a:ext cx="662672" cy="914226"/>
          </a:xfrm>
          <a:custGeom>
            <a:avLst/>
            <a:gdLst>
              <a:gd name="T0" fmla="*/ 729 w 781"/>
              <a:gd name="T1" fmla="*/ 0 h 1077"/>
              <a:gd name="T2" fmla="*/ 371 w 781"/>
              <a:gd name="T3" fmla="*/ 548 h 1077"/>
              <a:gd name="T4" fmla="*/ 402 w 781"/>
              <a:gd name="T5" fmla="*/ 697 h 1077"/>
              <a:gd name="T6" fmla="*/ 292 w 781"/>
              <a:gd name="T7" fmla="*/ 865 h 1077"/>
              <a:gd name="T8" fmla="*/ 218 w 781"/>
              <a:gd name="T9" fmla="*/ 789 h 1077"/>
              <a:gd name="T10" fmla="*/ 55 w 781"/>
              <a:gd name="T11" fmla="*/ 828 h 1077"/>
              <a:gd name="T12" fmla="*/ 85 w 781"/>
              <a:gd name="T13" fmla="*/ 1036 h 1077"/>
              <a:gd name="T14" fmla="*/ 276 w 781"/>
              <a:gd name="T15" fmla="*/ 1001 h 1077"/>
              <a:gd name="T16" fmla="*/ 276 w 781"/>
              <a:gd name="T17" fmla="*/ 1001 h 1077"/>
              <a:gd name="T18" fmla="*/ 704 w 781"/>
              <a:gd name="T19" fmla="*/ 347 h 1077"/>
              <a:gd name="T20" fmla="*/ 729 w 781"/>
              <a:gd name="T21" fmla="*/ 0 h 1077"/>
              <a:gd name="T22" fmla="*/ 120 w 781"/>
              <a:gd name="T23" fmla="*/ 983 h 1077"/>
              <a:gd name="T24" fmla="*/ 97 w 781"/>
              <a:gd name="T25" fmla="*/ 876 h 1077"/>
              <a:gd name="T26" fmla="*/ 205 w 781"/>
              <a:gd name="T27" fmla="*/ 853 h 1077"/>
              <a:gd name="T28" fmla="*/ 227 w 781"/>
              <a:gd name="T29" fmla="*/ 961 h 1077"/>
              <a:gd name="T30" fmla="*/ 120 w 781"/>
              <a:gd name="T31" fmla="*/ 983 h 1077"/>
              <a:gd name="T32" fmla="*/ 120 w 781"/>
              <a:gd name="T33" fmla="*/ 983 h 1077"/>
              <a:gd name="T34" fmla="*/ 120 w 781"/>
              <a:gd name="T35" fmla="*/ 983 h 10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81" h="1077">
                <a:moveTo>
                  <a:pt x="729" y="0"/>
                </a:moveTo>
                <a:cubicBezTo>
                  <a:pt x="371" y="548"/>
                  <a:pt x="371" y="548"/>
                  <a:pt x="371" y="548"/>
                </a:cubicBezTo>
                <a:cubicBezTo>
                  <a:pt x="338" y="598"/>
                  <a:pt x="352" y="665"/>
                  <a:pt x="402" y="697"/>
                </a:cubicBezTo>
                <a:cubicBezTo>
                  <a:pt x="292" y="865"/>
                  <a:pt x="292" y="865"/>
                  <a:pt x="292" y="865"/>
                </a:cubicBezTo>
                <a:cubicBezTo>
                  <a:pt x="279" y="833"/>
                  <a:pt x="254" y="805"/>
                  <a:pt x="218" y="789"/>
                </a:cubicBezTo>
                <a:cubicBezTo>
                  <a:pt x="161" y="764"/>
                  <a:pt x="94" y="780"/>
                  <a:pt x="55" y="828"/>
                </a:cubicBezTo>
                <a:cubicBezTo>
                  <a:pt x="0" y="893"/>
                  <a:pt x="16" y="990"/>
                  <a:pt x="85" y="1036"/>
                </a:cubicBezTo>
                <a:cubicBezTo>
                  <a:pt x="148" y="1077"/>
                  <a:pt x="232" y="1061"/>
                  <a:pt x="276" y="1001"/>
                </a:cubicBezTo>
                <a:cubicBezTo>
                  <a:pt x="276" y="1001"/>
                  <a:pt x="276" y="1001"/>
                  <a:pt x="276" y="1001"/>
                </a:cubicBezTo>
                <a:cubicBezTo>
                  <a:pt x="704" y="347"/>
                  <a:pt x="704" y="347"/>
                  <a:pt x="704" y="347"/>
                </a:cubicBezTo>
                <a:cubicBezTo>
                  <a:pt x="781" y="229"/>
                  <a:pt x="768" y="75"/>
                  <a:pt x="729" y="0"/>
                </a:cubicBezTo>
                <a:close/>
                <a:moveTo>
                  <a:pt x="120" y="983"/>
                </a:moveTo>
                <a:cubicBezTo>
                  <a:pt x="84" y="960"/>
                  <a:pt x="74" y="911"/>
                  <a:pt x="97" y="876"/>
                </a:cubicBezTo>
                <a:cubicBezTo>
                  <a:pt x="121" y="840"/>
                  <a:pt x="169" y="829"/>
                  <a:pt x="205" y="853"/>
                </a:cubicBezTo>
                <a:cubicBezTo>
                  <a:pt x="241" y="876"/>
                  <a:pt x="251" y="925"/>
                  <a:pt x="227" y="961"/>
                </a:cubicBezTo>
                <a:cubicBezTo>
                  <a:pt x="204" y="996"/>
                  <a:pt x="156" y="1006"/>
                  <a:pt x="120" y="983"/>
                </a:cubicBezTo>
                <a:close/>
                <a:moveTo>
                  <a:pt x="120" y="983"/>
                </a:moveTo>
                <a:cubicBezTo>
                  <a:pt x="120" y="983"/>
                  <a:pt x="120" y="983"/>
                  <a:pt x="120" y="983"/>
                </a:cubicBezTo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9" name="Freeform 255"/>
          <p:cNvSpPr>
            <a:spLocks noEditPoints="1"/>
          </p:cNvSpPr>
          <p:nvPr/>
        </p:nvSpPr>
        <p:spPr bwMode="auto">
          <a:xfrm>
            <a:off x="12909184" y="8135205"/>
            <a:ext cx="351346" cy="282220"/>
          </a:xfrm>
          <a:custGeom>
            <a:avLst/>
            <a:gdLst>
              <a:gd name="T0" fmla="*/ 352 w 414"/>
              <a:gd name="T1" fmla="*/ 19 h 333"/>
              <a:gd name="T2" fmla="*/ 298 w 414"/>
              <a:gd name="T3" fmla="*/ 101 h 333"/>
              <a:gd name="T4" fmla="*/ 248 w 414"/>
              <a:gd name="T5" fmla="*/ 45 h 333"/>
              <a:gd name="T6" fmla="*/ 44 w 414"/>
              <a:gd name="T7" fmla="*/ 87 h 333"/>
              <a:gd name="T8" fmla="*/ 87 w 414"/>
              <a:gd name="T9" fmla="*/ 291 h 333"/>
              <a:gd name="T10" fmla="*/ 283 w 414"/>
              <a:gd name="T11" fmla="*/ 260 h 333"/>
              <a:gd name="T12" fmla="*/ 283 w 414"/>
              <a:gd name="T13" fmla="*/ 260 h 333"/>
              <a:gd name="T14" fmla="*/ 414 w 414"/>
              <a:gd name="T15" fmla="*/ 60 h 333"/>
              <a:gd name="T16" fmla="*/ 352 w 414"/>
              <a:gd name="T17" fmla="*/ 19 h 333"/>
              <a:gd name="T18" fmla="*/ 129 w 414"/>
              <a:gd name="T19" fmla="*/ 227 h 333"/>
              <a:gd name="T20" fmla="*/ 108 w 414"/>
              <a:gd name="T21" fmla="*/ 129 h 333"/>
              <a:gd name="T22" fmla="*/ 206 w 414"/>
              <a:gd name="T23" fmla="*/ 109 h 333"/>
              <a:gd name="T24" fmla="*/ 227 w 414"/>
              <a:gd name="T25" fmla="*/ 207 h 333"/>
              <a:gd name="T26" fmla="*/ 129 w 414"/>
              <a:gd name="T27" fmla="*/ 227 h 333"/>
              <a:gd name="T28" fmla="*/ 129 w 414"/>
              <a:gd name="T29" fmla="*/ 227 h 333"/>
              <a:gd name="T30" fmla="*/ 129 w 414"/>
              <a:gd name="T31" fmla="*/ 227 h 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14" h="333">
                <a:moveTo>
                  <a:pt x="352" y="19"/>
                </a:moveTo>
                <a:cubicBezTo>
                  <a:pt x="298" y="101"/>
                  <a:pt x="298" y="101"/>
                  <a:pt x="298" y="101"/>
                </a:cubicBezTo>
                <a:cubicBezTo>
                  <a:pt x="287" y="78"/>
                  <a:pt x="269" y="59"/>
                  <a:pt x="248" y="45"/>
                </a:cubicBezTo>
                <a:cubicBezTo>
                  <a:pt x="180" y="0"/>
                  <a:pt x="89" y="20"/>
                  <a:pt x="44" y="87"/>
                </a:cubicBezTo>
                <a:cubicBezTo>
                  <a:pt x="0" y="155"/>
                  <a:pt x="19" y="247"/>
                  <a:pt x="87" y="291"/>
                </a:cubicBezTo>
                <a:cubicBezTo>
                  <a:pt x="151" y="333"/>
                  <a:pt x="235" y="319"/>
                  <a:pt x="283" y="260"/>
                </a:cubicBezTo>
                <a:cubicBezTo>
                  <a:pt x="283" y="260"/>
                  <a:pt x="283" y="260"/>
                  <a:pt x="283" y="260"/>
                </a:cubicBezTo>
                <a:cubicBezTo>
                  <a:pt x="414" y="60"/>
                  <a:pt x="414" y="60"/>
                  <a:pt x="414" y="60"/>
                </a:cubicBezTo>
                <a:lnTo>
                  <a:pt x="352" y="19"/>
                </a:lnTo>
                <a:close/>
                <a:moveTo>
                  <a:pt x="129" y="227"/>
                </a:moveTo>
                <a:cubicBezTo>
                  <a:pt x="96" y="206"/>
                  <a:pt x="87" y="162"/>
                  <a:pt x="108" y="129"/>
                </a:cubicBezTo>
                <a:cubicBezTo>
                  <a:pt x="130" y="96"/>
                  <a:pt x="174" y="87"/>
                  <a:pt x="206" y="109"/>
                </a:cubicBezTo>
                <a:cubicBezTo>
                  <a:pt x="239" y="130"/>
                  <a:pt x="248" y="174"/>
                  <a:pt x="227" y="207"/>
                </a:cubicBezTo>
                <a:cubicBezTo>
                  <a:pt x="205" y="240"/>
                  <a:pt x="161" y="249"/>
                  <a:pt x="129" y="227"/>
                </a:cubicBezTo>
                <a:close/>
                <a:moveTo>
                  <a:pt x="129" y="227"/>
                </a:moveTo>
                <a:cubicBezTo>
                  <a:pt x="129" y="227"/>
                  <a:pt x="129" y="227"/>
                  <a:pt x="129" y="227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0" name="Freeform 256"/>
          <p:cNvSpPr>
            <a:spLocks noEditPoints="1"/>
          </p:cNvSpPr>
          <p:nvPr/>
        </p:nvSpPr>
        <p:spPr bwMode="auto">
          <a:xfrm>
            <a:off x="12950764" y="7510996"/>
            <a:ext cx="697494" cy="875246"/>
          </a:xfrm>
          <a:custGeom>
            <a:avLst/>
            <a:gdLst>
              <a:gd name="T0" fmla="*/ 86 w 822"/>
              <a:gd name="T1" fmla="*/ 344 h 1031"/>
              <a:gd name="T2" fmla="*/ 562 w 822"/>
              <a:gd name="T3" fmla="*/ 964 h 1031"/>
              <a:gd name="T4" fmla="*/ 562 w 822"/>
              <a:gd name="T5" fmla="*/ 964 h 1031"/>
              <a:gd name="T6" fmla="*/ 768 w 822"/>
              <a:gd name="T7" fmla="*/ 973 h 1031"/>
              <a:gd name="T8" fmla="*/ 789 w 822"/>
              <a:gd name="T9" fmla="*/ 801 h 1031"/>
              <a:gd name="T10" fmla="*/ 583 w 822"/>
              <a:gd name="T11" fmla="*/ 762 h 1031"/>
              <a:gd name="T12" fmla="*/ 535 w 822"/>
              <a:gd name="T13" fmla="*/ 830 h 1031"/>
              <a:gd name="T14" fmla="*/ 413 w 822"/>
              <a:gd name="T15" fmla="*/ 671 h 1031"/>
              <a:gd name="T16" fmla="*/ 433 w 822"/>
              <a:gd name="T17" fmla="*/ 520 h 1031"/>
              <a:gd name="T18" fmla="*/ 35 w 822"/>
              <a:gd name="T19" fmla="*/ 0 h 1031"/>
              <a:gd name="T20" fmla="*/ 86 w 822"/>
              <a:gd name="T21" fmla="*/ 344 h 1031"/>
              <a:gd name="T22" fmla="*/ 607 w 822"/>
              <a:gd name="T23" fmla="*/ 920 h 1031"/>
              <a:gd name="T24" fmla="*/ 621 w 822"/>
              <a:gd name="T25" fmla="*/ 811 h 1031"/>
              <a:gd name="T26" fmla="*/ 730 w 822"/>
              <a:gd name="T27" fmla="*/ 826 h 1031"/>
              <a:gd name="T28" fmla="*/ 716 w 822"/>
              <a:gd name="T29" fmla="*/ 934 h 1031"/>
              <a:gd name="T30" fmla="*/ 607 w 822"/>
              <a:gd name="T31" fmla="*/ 920 h 1031"/>
              <a:gd name="T32" fmla="*/ 607 w 822"/>
              <a:gd name="T33" fmla="*/ 920 h 1031"/>
              <a:gd name="T34" fmla="*/ 607 w 822"/>
              <a:gd name="T35" fmla="*/ 920 h 10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22" h="1031">
                <a:moveTo>
                  <a:pt x="86" y="344"/>
                </a:moveTo>
                <a:cubicBezTo>
                  <a:pt x="562" y="964"/>
                  <a:pt x="562" y="964"/>
                  <a:pt x="562" y="964"/>
                </a:cubicBezTo>
                <a:cubicBezTo>
                  <a:pt x="562" y="964"/>
                  <a:pt x="562" y="964"/>
                  <a:pt x="562" y="964"/>
                </a:cubicBezTo>
                <a:cubicBezTo>
                  <a:pt x="614" y="1025"/>
                  <a:pt x="708" y="1031"/>
                  <a:pt x="768" y="973"/>
                </a:cubicBezTo>
                <a:cubicBezTo>
                  <a:pt x="813" y="928"/>
                  <a:pt x="822" y="856"/>
                  <a:pt x="789" y="801"/>
                </a:cubicBezTo>
                <a:cubicBezTo>
                  <a:pt x="746" y="728"/>
                  <a:pt x="649" y="711"/>
                  <a:pt x="583" y="762"/>
                </a:cubicBezTo>
                <a:cubicBezTo>
                  <a:pt x="560" y="780"/>
                  <a:pt x="544" y="804"/>
                  <a:pt x="535" y="830"/>
                </a:cubicBezTo>
                <a:cubicBezTo>
                  <a:pt x="413" y="671"/>
                  <a:pt x="413" y="671"/>
                  <a:pt x="413" y="671"/>
                </a:cubicBezTo>
                <a:cubicBezTo>
                  <a:pt x="460" y="635"/>
                  <a:pt x="469" y="567"/>
                  <a:pt x="433" y="520"/>
                </a:cubicBezTo>
                <a:cubicBezTo>
                  <a:pt x="35" y="0"/>
                  <a:pt x="35" y="0"/>
                  <a:pt x="35" y="0"/>
                </a:cubicBezTo>
                <a:cubicBezTo>
                  <a:pt x="1" y="77"/>
                  <a:pt x="0" y="232"/>
                  <a:pt x="86" y="344"/>
                </a:cubicBezTo>
                <a:close/>
                <a:moveTo>
                  <a:pt x="607" y="920"/>
                </a:moveTo>
                <a:cubicBezTo>
                  <a:pt x="581" y="886"/>
                  <a:pt x="588" y="837"/>
                  <a:pt x="621" y="811"/>
                </a:cubicBezTo>
                <a:cubicBezTo>
                  <a:pt x="655" y="785"/>
                  <a:pt x="704" y="792"/>
                  <a:pt x="730" y="826"/>
                </a:cubicBezTo>
                <a:cubicBezTo>
                  <a:pt x="756" y="860"/>
                  <a:pt x="750" y="909"/>
                  <a:pt x="716" y="934"/>
                </a:cubicBezTo>
                <a:cubicBezTo>
                  <a:pt x="682" y="961"/>
                  <a:pt x="633" y="954"/>
                  <a:pt x="607" y="920"/>
                </a:cubicBezTo>
                <a:close/>
                <a:moveTo>
                  <a:pt x="607" y="920"/>
                </a:moveTo>
                <a:cubicBezTo>
                  <a:pt x="607" y="920"/>
                  <a:pt x="607" y="920"/>
                  <a:pt x="607" y="920"/>
                </a:cubicBezTo>
              </a:path>
            </a:pathLst>
          </a:custGeom>
          <a:solidFill>
            <a:srgbClr val="E6E9E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1" name="Freeform 257"/>
          <p:cNvSpPr>
            <a:spLocks noEditPoints="1"/>
          </p:cNvSpPr>
          <p:nvPr/>
        </p:nvSpPr>
        <p:spPr bwMode="auto">
          <a:xfrm>
            <a:off x="13302109" y="8111298"/>
            <a:ext cx="357064" cy="279102"/>
          </a:xfrm>
          <a:custGeom>
            <a:avLst/>
            <a:gdLst>
              <a:gd name="T0" fmla="*/ 0 w 421"/>
              <a:gd name="T1" fmla="*/ 76 h 329"/>
              <a:gd name="T2" fmla="*/ 146 w 421"/>
              <a:gd name="T3" fmla="*/ 266 h 329"/>
              <a:gd name="T4" fmla="*/ 147 w 421"/>
              <a:gd name="T5" fmla="*/ 266 h 329"/>
              <a:gd name="T6" fmla="*/ 344 w 421"/>
              <a:gd name="T7" fmla="*/ 282 h 329"/>
              <a:gd name="T8" fmla="*/ 372 w 421"/>
              <a:gd name="T9" fmla="*/ 76 h 329"/>
              <a:gd name="T10" fmla="*/ 165 w 421"/>
              <a:gd name="T11" fmla="*/ 49 h 329"/>
              <a:gd name="T12" fmla="*/ 119 w 421"/>
              <a:gd name="T13" fmla="*/ 109 h 329"/>
              <a:gd name="T14" fmla="*/ 59 w 421"/>
              <a:gd name="T15" fmla="*/ 31 h 329"/>
              <a:gd name="T16" fmla="*/ 0 w 421"/>
              <a:gd name="T17" fmla="*/ 76 h 329"/>
              <a:gd name="T18" fmla="*/ 198 w 421"/>
              <a:gd name="T19" fmla="*/ 209 h 329"/>
              <a:gd name="T20" fmla="*/ 212 w 421"/>
              <a:gd name="T21" fmla="*/ 109 h 329"/>
              <a:gd name="T22" fmla="*/ 311 w 421"/>
              <a:gd name="T23" fmla="*/ 122 h 329"/>
              <a:gd name="T24" fmla="*/ 298 w 421"/>
              <a:gd name="T25" fmla="*/ 222 h 329"/>
              <a:gd name="T26" fmla="*/ 198 w 421"/>
              <a:gd name="T27" fmla="*/ 209 h 329"/>
              <a:gd name="T28" fmla="*/ 198 w 421"/>
              <a:gd name="T29" fmla="*/ 209 h 329"/>
              <a:gd name="T30" fmla="*/ 198 w 421"/>
              <a:gd name="T31" fmla="*/ 209 h 3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21" h="329">
                <a:moveTo>
                  <a:pt x="0" y="76"/>
                </a:moveTo>
                <a:cubicBezTo>
                  <a:pt x="146" y="266"/>
                  <a:pt x="146" y="266"/>
                  <a:pt x="146" y="266"/>
                </a:cubicBezTo>
                <a:cubicBezTo>
                  <a:pt x="147" y="266"/>
                  <a:pt x="147" y="266"/>
                  <a:pt x="147" y="266"/>
                </a:cubicBezTo>
                <a:cubicBezTo>
                  <a:pt x="198" y="321"/>
                  <a:pt x="284" y="329"/>
                  <a:pt x="344" y="282"/>
                </a:cubicBezTo>
                <a:cubicBezTo>
                  <a:pt x="409" y="233"/>
                  <a:pt x="421" y="140"/>
                  <a:pt x="372" y="76"/>
                </a:cubicBezTo>
                <a:cubicBezTo>
                  <a:pt x="322" y="12"/>
                  <a:pt x="230" y="0"/>
                  <a:pt x="165" y="49"/>
                </a:cubicBezTo>
                <a:cubicBezTo>
                  <a:pt x="145" y="65"/>
                  <a:pt x="129" y="85"/>
                  <a:pt x="119" y="109"/>
                </a:cubicBezTo>
                <a:cubicBezTo>
                  <a:pt x="59" y="31"/>
                  <a:pt x="59" y="31"/>
                  <a:pt x="59" y="31"/>
                </a:cubicBezTo>
                <a:lnTo>
                  <a:pt x="0" y="76"/>
                </a:lnTo>
                <a:close/>
                <a:moveTo>
                  <a:pt x="198" y="209"/>
                </a:moveTo>
                <a:cubicBezTo>
                  <a:pt x="175" y="178"/>
                  <a:pt x="181" y="133"/>
                  <a:pt x="212" y="109"/>
                </a:cubicBezTo>
                <a:cubicBezTo>
                  <a:pt x="243" y="86"/>
                  <a:pt x="287" y="91"/>
                  <a:pt x="311" y="122"/>
                </a:cubicBezTo>
                <a:cubicBezTo>
                  <a:pt x="335" y="154"/>
                  <a:pt x="329" y="198"/>
                  <a:pt x="298" y="222"/>
                </a:cubicBezTo>
                <a:cubicBezTo>
                  <a:pt x="267" y="246"/>
                  <a:pt x="222" y="240"/>
                  <a:pt x="198" y="209"/>
                </a:cubicBezTo>
                <a:close/>
                <a:moveTo>
                  <a:pt x="198" y="209"/>
                </a:moveTo>
                <a:cubicBezTo>
                  <a:pt x="198" y="209"/>
                  <a:pt x="198" y="209"/>
                  <a:pt x="198" y="209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2" name="Freeform 258"/>
          <p:cNvSpPr>
            <a:spLocks noEditPoints="1"/>
          </p:cNvSpPr>
          <p:nvPr/>
        </p:nvSpPr>
        <p:spPr bwMode="auto">
          <a:xfrm>
            <a:off x="13247535" y="7977723"/>
            <a:ext cx="47816" cy="47816"/>
          </a:xfrm>
          <a:custGeom>
            <a:avLst/>
            <a:gdLst>
              <a:gd name="T0" fmla="*/ 56 w 56"/>
              <a:gd name="T1" fmla="*/ 28 h 56"/>
              <a:gd name="T2" fmla="*/ 28 w 56"/>
              <a:gd name="T3" fmla="*/ 56 h 56"/>
              <a:gd name="T4" fmla="*/ 0 w 56"/>
              <a:gd name="T5" fmla="*/ 28 h 56"/>
              <a:gd name="T6" fmla="*/ 28 w 56"/>
              <a:gd name="T7" fmla="*/ 0 h 56"/>
              <a:gd name="T8" fmla="*/ 56 w 56"/>
              <a:gd name="T9" fmla="*/ 28 h 56"/>
              <a:gd name="T10" fmla="*/ 56 w 56"/>
              <a:gd name="T11" fmla="*/ 28 h 56"/>
              <a:gd name="T12" fmla="*/ 56 w 56"/>
              <a:gd name="T13" fmla="*/ 2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56">
                <a:moveTo>
                  <a:pt x="56" y="28"/>
                </a:moveTo>
                <a:cubicBezTo>
                  <a:pt x="56" y="44"/>
                  <a:pt x="43" y="56"/>
                  <a:pt x="28" y="56"/>
                </a:cubicBezTo>
                <a:cubicBezTo>
                  <a:pt x="12" y="56"/>
                  <a:pt x="0" y="44"/>
                  <a:pt x="0" y="28"/>
                </a:cubicBezTo>
                <a:cubicBezTo>
                  <a:pt x="0" y="13"/>
                  <a:pt x="12" y="0"/>
                  <a:pt x="28" y="0"/>
                </a:cubicBezTo>
                <a:cubicBezTo>
                  <a:pt x="43" y="0"/>
                  <a:pt x="56" y="13"/>
                  <a:pt x="56" y="28"/>
                </a:cubicBezTo>
                <a:close/>
                <a:moveTo>
                  <a:pt x="56" y="28"/>
                </a:moveTo>
                <a:cubicBezTo>
                  <a:pt x="56" y="28"/>
                  <a:pt x="56" y="28"/>
                  <a:pt x="56" y="28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4" name="Freeform 259"/>
          <p:cNvSpPr>
            <a:spLocks noEditPoints="1"/>
          </p:cNvSpPr>
          <p:nvPr/>
        </p:nvSpPr>
        <p:spPr bwMode="auto">
          <a:xfrm>
            <a:off x="14783703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5" name="Freeform 260"/>
          <p:cNvSpPr>
            <a:spLocks noEditPoints="1"/>
          </p:cNvSpPr>
          <p:nvPr/>
        </p:nvSpPr>
        <p:spPr bwMode="auto">
          <a:xfrm>
            <a:off x="15427664" y="7838953"/>
            <a:ext cx="438662" cy="565480"/>
          </a:xfrm>
          <a:custGeom>
            <a:avLst/>
            <a:gdLst>
              <a:gd name="T0" fmla="*/ 844 w 844"/>
              <a:gd name="T1" fmla="*/ 901 h 1088"/>
              <a:gd name="T2" fmla="*/ 577 w 844"/>
              <a:gd name="T3" fmla="*/ 807 h 1088"/>
              <a:gd name="T4" fmla="*/ 528 w 844"/>
              <a:gd name="T5" fmla="*/ 1088 h 1088"/>
              <a:gd name="T6" fmla="*/ 0 w 844"/>
              <a:gd name="T7" fmla="*/ 185 h 1088"/>
              <a:gd name="T8" fmla="*/ 318 w 844"/>
              <a:gd name="T9" fmla="*/ 0 h 1088"/>
              <a:gd name="T10" fmla="*/ 844 w 844"/>
              <a:gd name="T11" fmla="*/ 901 h 1088"/>
              <a:gd name="T12" fmla="*/ 844 w 844"/>
              <a:gd name="T13" fmla="*/ 901 h 1088"/>
              <a:gd name="T14" fmla="*/ 844 w 844"/>
              <a:gd name="T15" fmla="*/ 901 h 10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4" h="1088">
                <a:moveTo>
                  <a:pt x="844" y="901"/>
                </a:moveTo>
                <a:lnTo>
                  <a:pt x="577" y="807"/>
                </a:lnTo>
                <a:lnTo>
                  <a:pt x="528" y="1088"/>
                </a:lnTo>
                <a:lnTo>
                  <a:pt x="0" y="185"/>
                </a:lnTo>
                <a:lnTo>
                  <a:pt x="318" y="0"/>
                </a:lnTo>
                <a:lnTo>
                  <a:pt x="844" y="901"/>
                </a:lnTo>
                <a:close/>
                <a:moveTo>
                  <a:pt x="844" y="901"/>
                </a:moveTo>
                <a:lnTo>
                  <a:pt x="844" y="901"/>
                </a:lnTo>
                <a:close/>
              </a:path>
            </a:pathLst>
          </a:custGeom>
          <a:solidFill>
            <a:srgbClr val="F1543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6" name="Freeform 261"/>
          <p:cNvSpPr>
            <a:spLocks noEditPoints="1"/>
          </p:cNvSpPr>
          <p:nvPr/>
        </p:nvSpPr>
        <p:spPr bwMode="auto">
          <a:xfrm>
            <a:off x="15427664" y="7838953"/>
            <a:ext cx="438662" cy="565480"/>
          </a:xfrm>
          <a:custGeom>
            <a:avLst/>
            <a:gdLst>
              <a:gd name="T0" fmla="*/ 844 w 844"/>
              <a:gd name="T1" fmla="*/ 901 h 1088"/>
              <a:gd name="T2" fmla="*/ 577 w 844"/>
              <a:gd name="T3" fmla="*/ 807 h 1088"/>
              <a:gd name="T4" fmla="*/ 528 w 844"/>
              <a:gd name="T5" fmla="*/ 1088 h 1088"/>
              <a:gd name="T6" fmla="*/ 0 w 844"/>
              <a:gd name="T7" fmla="*/ 185 h 1088"/>
              <a:gd name="T8" fmla="*/ 318 w 844"/>
              <a:gd name="T9" fmla="*/ 0 h 1088"/>
              <a:gd name="T10" fmla="*/ 844 w 844"/>
              <a:gd name="T11" fmla="*/ 901 h 1088"/>
              <a:gd name="T12" fmla="*/ 844 w 844"/>
              <a:gd name="T13" fmla="*/ 901 h 1088"/>
              <a:gd name="T14" fmla="*/ 844 w 844"/>
              <a:gd name="T15" fmla="*/ 901 h 10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4" h="1088">
                <a:moveTo>
                  <a:pt x="844" y="901"/>
                </a:moveTo>
                <a:lnTo>
                  <a:pt x="577" y="807"/>
                </a:lnTo>
                <a:lnTo>
                  <a:pt x="528" y="1088"/>
                </a:lnTo>
                <a:lnTo>
                  <a:pt x="0" y="185"/>
                </a:lnTo>
                <a:lnTo>
                  <a:pt x="318" y="0"/>
                </a:lnTo>
                <a:lnTo>
                  <a:pt x="844" y="901"/>
                </a:lnTo>
                <a:moveTo>
                  <a:pt x="844" y="901"/>
                </a:moveTo>
                <a:lnTo>
                  <a:pt x="844" y="90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7" name="Freeform 262"/>
          <p:cNvSpPr>
            <a:spLocks noEditPoints="1"/>
          </p:cNvSpPr>
          <p:nvPr/>
        </p:nvSpPr>
        <p:spPr bwMode="auto">
          <a:xfrm>
            <a:off x="15072160" y="7838953"/>
            <a:ext cx="438662" cy="565480"/>
          </a:xfrm>
          <a:custGeom>
            <a:avLst/>
            <a:gdLst>
              <a:gd name="T0" fmla="*/ 0 w 844"/>
              <a:gd name="T1" fmla="*/ 901 h 1088"/>
              <a:gd name="T2" fmla="*/ 269 w 844"/>
              <a:gd name="T3" fmla="*/ 807 h 1088"/>
              <a:gd name="T4" fmla="*/ 318 w 844"/>
              <a:gd name="T5" fmla="*/ 1088 h 1088"/>
              <a:gd name="T6" fmla="*/ 844 w 844"/>
              <a:gd name="T7" fmla="*/ 185 h 1088"/>
              <a:gd name="T8" fmla="*/ 526 w 844"/>
              <a:gd name="T9" fmla="*/ 0 h 1088"/>
              <a:gd name="T10" fmla="*/ 0 w 844"/>
              <a:gd name="T11" fmla="*/ 901 h 1088"/>
              <a:gd name="T12" fmla="*/ 0 w 844"/>
              <a:gd name="T13" fmla="*/ 901 h 1088"/>
              <a:gd name="T14" fmla="*/ 0 w 844"/>
              <a:gd name="T15" fmla="*/ 901 h 10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4" h="1088">
                <a:moveTo>
                  <a:pt x="0" y="901"/>
                </a:moveTo>
                <a:lnTo>
                  <a:pt x="269" y="807"/>
                </a:lnTo>
                <a:lnTo>
                  <a:pt x="318" y="1088"/>
                </a:lnTo>
                <a:lnTo>
                  <a:pt x="844" y="185"/>
                </a:lnTo>
                <a:lnTo>
                  <a:pt x="526" y="0"/>
                </a:lnTo>
                <a:lnTo>
                  <a:pt x="0" y="901"/>
                </a:lnTo>
                <a:close/>
                <a:moveTo>
                  <a:pt x="0" y="901"/>
                </a:moveTo>
                <a:lnTo>
                  <a:pt x="0" y="901"/>
                </a:lnTo>
                <a:close/>
              </a:path>
            </a:pathLst>
          </a:custGeom>
          <a:solidFill>
            <a:srgbClr val="F1543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8" name="Freeform 263"/>
          <p:cNvSpPr>
            <a:spLocks noEditPoints="1"/>
          </p:cNvSpPr>
          <p:nvPr/>
        </p:nvSpPr>
        <p:spPr bwMode="auto">
          <a:xfrm>
            <a:off x="15072160" y="7838953"/>
            <a:ext cx="438662" cy="565480"/>
          </a:xfrm>
          <a:custGeom>
            <a:avLst/>
            <a:gdLst>
              <a:gd name="T0" fmla="*/ 0 w 844"/>
              <a:gd name="T1" fmla="*/ 901 h 1088"/>
              <a:gd name="T2" fmla="*/ 269 w 844"/>
              <a:gd name="T3" fmla="*/ 807 h 1088"/>
              <a:gd name="T4" fmla="*/ 318 w 844"/>
              <a:gd name="T5" fmla="*/ 1088 h 1088"/>
              <a:gd name="T6" fmla="*/ 844 w 844"/>
              <a:gd name="T7" fmla="*/ 185 h 1088"/>
              <a:gd name="T8" fmla="*/ 526 w 844"/>
              <a:gd name="T9" fmla="*/ 0 h 1088"/>
              <a:gd name="T10" fmla="*/ 0 w 844"/>
              <a:gd name="T11" fmla="*/ 901 h 1088"/>
              <a:gd name="T12" fmla="*/ 0 w 844"/>
              <a:gd name="T13" fmla="*/ 901 h 1088"/>
              <a:gd name="T14" fmla="*/ 0 w 844"/>
              <a:gd name="T15" fmla="*/ 901 h 10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44" h="1088">
                <a:moveTo>
                  <a:pt x="0" y="901"/>
                </a:moveTo>
                <a:lnTo>
                  <a:pt x="269" y="807"/>
                </a:lnTo>
                <a:lnTo>
                  <a:pt x="318" y="1088"/>
                </a:lnTo>
                <a:lnTo>
                  <a:pt x="844" y="185"/>
                </a:lnTo>
                <a:lnTo>
                  <a:pt x="526" y="0"/>
                </a:lnTo>
                <a:lnTo>
                  <a:pt x="0" y="901"/>
                </a:lnTo>
                <a:moveTo>
                  <a:pt x="0" y="901"/>
                </a:moveTo>
                <a:lnTo>
                  <a:pt x="0" y="90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9" name="Freeform 264"/>
          <p:cNvSpPr>
            <a:spLocks noEditPoints="1"/>
          </p:cNvSpPr>
          <p:nvPr/>
        </p:nvSpPr>
        <p:spPr bwMode="auto">
          <a:xfrm>
            <a:off x="15127254" y="7455904"/>
            <a:ext cx="657994" cy="657994"/>
          </a:xfrm>
          <a:custGeom>
            <a:avLst/>
            <a:gdLst>
              <a:gd name="T0" fmla="*/ 720 w 775"/>
              <a:gd name="T1" fmla="*/ 289 h 775"/>
              <a:gd name="T2" fmla="*/ 692 w 775"/>
              <a:gd name="T3" fmla="*/ 222 h 775"/>
              <a:gd name="T4" fmla="*/ 662 w 775"/>
              <a:gd name="T5" fmla="*/ 113 h 775"/>
              <a:gd name="T6" fmla="*/ 553 w 775"/>
              <a:gd name="T7" fmla="*/ 83 h 775"/>
              <a:gd name="T8" fmla="*/ 486 w 775"/>
              <a:gd name="T9" fmla="*/ 55 h 775"/>
              <a:gd name="T10" fmla="*/ 388 w 775"/>
              <a:gd name="T11" fmla="*/ 0 h 775"/>
              <a:gd name="T12" fmla="*/ 290 w 775"/>
              <a:gd name="T13" fmla="*/ 55 h 775"/>
              <a:gd name="T14" fmla="*/ 222 w 775"/>
              <a:gd name="T15" fmla="*/ 83 h 775"/>
              <a:gd name="T16" fmla="*/ 113 w 775"/>
              <a:gd name="T17" fmla="*/ 113 h 775"/>
              <a:gd name="T18" fmla="*/ 83 w 775"/>
              <a:gd name="T19" fmla="*/ 222 h 775"/>
              <a:gd name="T20" fmla="*/ 55 w 775"/>
              <a:gd name="T21" fmla="*/ 289 h 775"/>
              <a:gd name="T22" fmla="*/ 0 w 775"/>
              <a:gd name="T23" fmla="*/ 387 h 775"/>
              <a:gd name="T24" fmla="*/ 55 w 775"/>
              <a:gd name="T25" fmla="*/ 485 h 775"/>
              <a:gd name="T26" fmla="*/ 83 w 775"/>
              <a:gd name="T27" fmla="*/ 553 h 775"/>
              <a:gd name="T28" fmla="*/ 113 w 775"/>
              <a:gd name="T29" fmla="*/ 662 h 775"/>
              <a:gd name="T30" fmla="*/ 222 w 775"/>
              <a:gd name="T31" fmla="*/ 692 h 775"/>
              <a:gd name="T32" fmla="*/ 290 w 775"/>
              <a:gd name="T33" fmla="*/ 720 h 775"/>
              <a:gd name="T34" fmla="*/ 388 w 775"/>
              <a:gd name="T35" fmla="*/ 775 h 775"/>
              <a:gd name="T36" fmla="*/ 486 w 775"/>
              <a:gd name="T37" fmla="*/ 720 h 775"/>
              <a:gd name="T38" fmla="*/ 553 w 775"/>
              <a:gd name="T39" fmla="*/ 692 h 775"/>
              <a:gd name="T40" fmla="*/ 662 w 775"/>
              <a:gd name="T41" fmla="*/ 662 h 775"/>
              <a:gd name="T42" fmla="*/ 692 w 775"/>
              <a:gd name="T43" fmla="*/ 553 h 775"/>
              <a:gd name="T44" fmla="*/ 720 w 775"/>
              <a:gd name="T45" fmla="*/ 485 h 775"/>
              <a:gd name="T46" fmla="*/ 775 w 775"/>
              <a:gd name="T47" fmla="*/ 387 h 775"/>
              <a:gd name="T48" fmla="*/ 720 w 775"/>
              <a:gd name="T49" fmla="*/ 289 h 775"/>
              <a:gd name="T50" fmla="*/ 720 w 775"/>
              <a:gd name="T51" fmla="*/ 289 h 775"/>
              <a:gd name="T52" fmla="*/ 720 w 775"/>
              <a:gd name="T53" fmla="*/ 289 h 7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775" h="775">
                <a:moveTo>
                  <a:pt x="720" y="289"/>
                </a:moveTo>
                <a:cubicBezTo>
                  <a:pt x="697" y="276"/>
                  <a:pt x="686" y="247"/>
                  <a:pt x="692" y="222"/>
                </a:cubicBezTo>
                <a:cubicBezTo>
                  <a:pt x="701" y="184"/>
                  <a:pt x="691" y="143"/>
                  <a:pt x="662" y="113"/>
                </a:cubicBezTo>
                <a:cubicBezTo>
                  <a:pt x="632" y="84"/>
                  <a:pt x="591" y="74"/>
                  <a:pt x="553" y="83"/>
                </a:cubicBezTo>
                <a:cubicBezTo>
                  <a:pt x="527" y="89"/>
                  <a:pt x="499" y="78"/>
                  <a:pt x="486" y="55"/>
                </a:cubicBezTo>
                <a:cubicBezTo>
                  <a:pt x="466" y="22"/>
                  <a:pt x="429" y="0"/>
                  <a:pt x="388" y="0"/>
                </a:cubicBezTo>
                <a:cubicBezTo>
                  <a:pt x="346" y="0"/>
                  <a:pt x="310" y="22"/>
                  <a:pt x="290" y="55"/>
                </a:cubicBezTo>
                <a:cubicBezTo>
                  <a:pt x="276" y="78"/>
                  <a:pt x="247" y="89"/>
                  <a:pt x="222" y="83"/>
                </a:cubicBezTo>
                <a:cubicBezTo>
                  <a:pt x="184" y="74"/>
                  <a:pt x="143" y="84"/>
                  <a:pt x="113" y="113"/>
                </a:cubicBezTo>
                <a:cubicBezTo>
                  <a:pt x="84" y="143"/>
                  <a:pt x="74" y="184"/>
                  <a:pt x="83" y="222"/>
                </a:cubicBezTo>
                <a:cubicBezTo>
                  <a:pt x="90" y="248"/>
                  <a:pt x="78" y="276"/>
                  <a:pt x="55" y="289"/>
                </a:cubicBezTo>
                <a:cubicBezTo>
                  <a:pt x="22" y="309"/>
                  <a:pt x="0" y="346"/>
                  <a:pt x="0" y="387"/>
                </a:cubicBezTo>
                <a:cubicBezTo>
                  <a:pt x="0" y="429"/>
                  <a:pt x="22" y="465"/>
                  <a:pt x="55" y="485"/>
                </a:cubicBezTo>
                <a:cubicBezTo>
                  <a:pt x="78" y="499"/>
                  <a:pt x="90" y="528"/>
                  <a:pt x="83" y="553"/>
                </a:cubicBezTo>
                <a:cubicBezTo>
                  <a:pt x="74" y="591"/>
                  <a:pt x="84" y="632"/>
                  <a:pt x="113" y="662"/>
                </a:cubicBezTo>
                <a:cubicBezTo>
                  <a:pt x="143" y="691"/>
                  <a:pt x="184" y="701"/>
                  <a:pt x="222" y="692"/>
                </a:cubicBezTo>
                <a:cubicBezTo>
                  <a:pt x="248" y="685"/>
                  <a:pt x="276" y="697"/>
                  <a:pt x="290" y="720"/>
                </a:cubicBezTo>
                <a:cubicBezTo>
                  <a:pt x="310" y="753"/>
                  <a:pt x="346" y="775"/>
                  <a:pt x="388" y="775"/>
                </a:cubicBezTo>
                <a:cubicBezTo>
                  <a:pt x="429" y="775"/>
                  <a:pt x="465" y="753"/>
                  <a:pt x="486" y="720"/>
                </a:cubicBezTo>
                <a:cubicBezTo>
                  <a:pt x="499" y="697"/>
                  <a:pt x="528" y="685"/>
                  <a:pt x="553" y="692"/>
                </a:cubicBezTo>
                <a:cubicBezTo>
                  <a:pt x="591" y="701"/>
                  <a:pt x="632" y="691"/>
                  <a:pt x="662" y="662"/>
                </a:cubicBezTo>
                <a:cubicBezTo>
                  <a:pt x="691" y="632"/>
                  <a:pt x="701" y="591"/>
                  <a:pt x="692" y="553"/>
                </a:cubicBezTo>
                <a:cubicBezTo>
                  <a:pt x="686" y="527"/>
                  <a:pt x="697" y="499"/>
                  <a:pt x="720" y="485"/>
                </a:cubicBezTo>
                <a:cubicBezTo>
                  <a:pt x="753" y="465"/>
                  <a:pt x="775" y="429"/>
                  <a:pt x="775" y="387"/>
                </a:cubicBezTo>
                <a:cubicBezTo>
                  <a:pt x="775" y="345"/>
                  <a:pt x="753" y="309"/>
                  <a:pt x="720" y="289"/>
                </a:cubicBezTo>
                <a:close/>
                <a:moveTo>
                  <a:pt x="720" y="289"/>
                </a:moveTo>
                <a:cubicBezTo>
                  <a:pt x="720" y="289"/>
                  <a:pt x="720" y="289"/>
                  <a:pt x="720" y="289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0" name="Freeform 265"/>
          <p:cNvSpPr>
            <a:spLocks noEditPoints="1"/>
          </p:cNvSpPr>
          <p:nvPr/>
        </p:nvSpPr>
        <p:spPr bwMode="auto">
          <a:xfrm>
            <a:off x="15282655" y="7610785"/>
            <a:ext cx="347188" cy="347708"/>
          </a:xfrm>
          <a:custGeom>
            <a:avLst/>
            <a:gdLst>
              <a:gd name="T0" fmla="*/ 409 w 409"/>
              <a:gd name="T1" fmla="*/ 205 h 410"/>
              <a:gd name="T2" fmla="*/ 205 w 409"/>
              <a:gd name="T3" fmla="*/ 410 h 410"/>
              <a:gd name="T4" fmla="*/ 0 w 409"/>
              <a:gd name="T5" fmla="*/ 205 h 410"/>
              <a:gd name="T6" fmla="*/ 205 w 409"/>
              <a:gd name="T7" fmla="*/ 0 h 410"/>
              <a:gd name="T8" fmla="*/ 409 w 409"/>
              <a:gd name="T9" fmla="*/ 205 h 410"/>
              <a:gd name="T10" fmla="*/ 409 w 409"/>
              <a:gd name="T11" fmla="*/ 205 h 410"/>
              <a:gd name="T12" fmla="*/ 409 w 409"/>
              <a:gd name="T13" fmla="*/ 205 h 4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9" h="410">
                <a:moveTo>
                  <a:pt x="409" y="205"/>
                </a:moveTo>
                <a:cubicBezTo>
                  <a:pt x="409" y="318"/>
                  <a:pt x="318" y="410"/>
                  <a:pt x="205" y="410"/>
                </a:cubicBezTo>
                <a:cubicBezTo>
                  <a:pt x="92" y="410"/>
                  <a:pt x="0" y="318"/>
                  <a:pt x="0" y="205"/>
                </a:cubicBezTo>
                <a:cubicBezTo>
                  <a:pt x="0" y="92"/>
                  <a:pt x="92" y="0"/>
                  <a:pt x="205" y="0"/>
                </a:cubicBezTo>
                <a:cubicBezTo>
                  <a:pt x="318" y="0"/>
                  <a:pt x="409" y="92"/>
                  <a:pt x="409" y="205"/>
                </a:cubicBezTo>
                <a:close/>
                <a:moveTo>
                  <a:pt x="409" y="205"/>
                </a:moveTo>
                <a:cubicBezTo>
                  <a:pt x="409" y="205"/>
                  <a:pt x="409" y="205"/>
                  <a:pt x="409" y="205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1" name="Freeform 266"/>
          <p:cNvSpPr>
            <a:spLocks noEditPoints="1"/>
          </p:cNvSpPr>
          <p:nvPr/>
        </p:nvSpPr>
        <p:spPr bwMode="auto">
          <a:xfrm>
            <a:off x="15400637" y="7684589"/>
            <a:ext cx="111744" cy="178272"/>
          </a:xfrm>
          <a:custGeom>
            <a:avLst/>
            <a:gdLst>
              <a:gd name="T0" fmla="*/ 214 w 215"/>
              <a:gd name="T1" fmla="*/ 343 h 343"/>
              <a:gd name="T2" fmla="*/ 1 w 215"/>
              <a:gd name="T3" fmla="*/ 343 h 343"/>
              <a:gd name="T4" fmla="*/ 1 w 215"/>
              <a:gd name="T5" fmla="*/ 284 h 343"/>
              <a:gd name="T6" fmla="*/ 72 w 215"/>
              <a:gd name="T7" fmla="*/ 284 h 343"/>
              <a:gd name="T8" fmla="*/ 72 w 215"/>
              <a:gd name="T9" fmla="*/ 73 h 343"/>
              <a:gd name="T10" fmla="*/ 0 w 215"/>
              <a:gd name="T11" fmla="*/ 90 h 343"/>
              <a:gd name="T12" fmla="*/ 0 w 215"/>
              <a:gd name="T13" fmla="*/ 29 h 343"/>
              <a:gd name="T14" fmla="*/ 145 w 215"/>
              <a:gd name="T15" fmla="*/ 0 h 343"/>
              <a:gd name="T16" fmla="*/ 145 w 215"/>
              <a:gd name="T17" fmla="*/ 284 h 343"/>
              <a:gd name="T18" fmla="*/ 215 w 215"/>
              <a:gd name="T19" fmla="*/ 284 h 343"/>
              <a:gd name="T20" fmla="*/ 215 w 215"/>
              <a:gd name="T21" fmla="*/ 343 h 343"/>
              <a:gd name="T22" fmla="*/ 214 w 215"/>
              <a:gd name="T23" fmla="*/ 343 h 343"/>
              <a:gd name="T24" fmla="*/ 214 w 215"/>
              <a:gd name="T25" fmla="*/ 343 h 343"/>
              <a:gd name="T26" fmla="*/ 214 w 215"/>
              <a:gd name="T27" fmla="*/ 343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5" h="343">
                <a:moveTo>
                  <a:pt x="214" y="343"/>
                </a:moveTo>
                <a:lnTo>
                  <a:pt x="1" y="343"/>
                </a:lnTo>
                <a:lnTo>
                  <a:pt x="1" y="284"/>
                </a:lnTo>
                <a:lnTo>
                  <a:pt x="72" y="284"/>
                </a:lnTo>
                <a:lnTo>
                  <a:pt x="72" y="73"/>
                </a:lnTo>
                <a:lnTo>
                  <a:pt x="0" y="90"/>
                </a:lnTo>
                <a:lnTo>
                  <a:pt x="0" y="29"/>
                </a:lnTo>
                <a:lnTo>
                  <a:pt x="145" y="0"/>
                </a:lnTo>
                <a:lnTo>
                  <a:pt x="145" y="284"/>
                </a:lnTo>
                <a:lnTo>
                  <a:pt x="215" y="284"/>
                </a:lnTo>
                <a:lnTo>
                  <a:pt x="215" y="343"/>
                </a:lnTo>
                <a:lnTo>
                  <a:pt x="214" y="343"/>
                </a:lnTo>
                <a:close/>
                <a:moveTo>
                  <a:pt x="214" y="343"/>
                </a:moveTo>
                <a:lnTo>
                  <a:pt x="214" y="343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2" name="Freeform 267"/>
          <p:cNvSpPr>
            <a:spLocks noEditPoints="1"/>
          </p:cNvSpPr>
          <p:nvPr/>
        </p:nvSpPr>
        <p:spPr bwMode="auto">
          <a:xfrm>
            <a:off x="15400637" y="7684589"/>
            <a:ext cx="111744" cy="178272"/>
          </a:xfrm>
          <a:custGeom>
            <a:avLst/>
            <a:gdLst>
              <a:gd name="T0" fmla="*/ 214 w 215"/>
              <a:gd name="T1" fmla="*/ 343 h 343"/>
              <a:gd name="T2" fmla="*/ 1 w 215"/>
              <a:gd name="T3" fmla="*/ 343 h 343"/>
              <a:gd name="T4" fmla="*/ 1 w 215"/>
              <a:gd name="T5" fmla="*/ 284 h 343"/>
              <a:gd name="T6" fmla="*/ 72 w 215"/>
              <a:gd name="T7" fmla="*/ 284 h 343"/>
              <a:gd name="T8" fmla="*/ 72 w 215"/>
              <a:gd name="T9" fmla="*/ 73 h 343"/>
              <a:gd name="T10" fmla="*/ 0 w 215"/>
              <a:gd name="T11" fmla="*/ 90 h 343"/>
              <a:gd name="T12" fmla="*/ 0 w 215"/>
              <a:gd name="T13" fmla="*/ 29 h 343"/>
              <a:gd name="T14" fmla="*/ 145 w 215"/>
              <a:gd name="T15" fmla="*/ 0 h 343"/>
              <a:gd name="T16" fmla="*/ 145 w 215"/>
              <a:gd name="T17" fmla="*/ 284 h 343"/>
              <a:gd name="T18" fmla="*/ 215 w 215"/>
              <a:gd name="T19" fmla="*/ 284 h 343"/>
              <a:gd name="T20" fmla="*/ 215 w 215"/>
              <a:gd name="T21" fmla="*/ 343 h 343"/>
              <a:gd name="T22" fmla="*/ 214 w 215"/>
              <a:gd name="T23" fmla="*/ 343 h 343"/>
              <a:gd name="T24" fmla="*/ 214 w 215"/>
              <a:gd name="T25" fmla="*/ 343 h 343"/>
              <a:gd name="T26" fmla="*/ 214 w 215"/>
              <a:gd name="T27" fmla="*/ 343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15" h="343">
                <a:moveTo>
                  <a:pt x="214" y="343"/>
                </a:moveTo>
                <a:lnTo>
                  <a:pt x="1" y="343"/>
                </a:lnTo>
                <a:lnTo>
                  <a:pt x="1" y="284"/>
                </a:lnTo>
                <a:lnTo>
                  <a:pt x="72" y="284"/>
                </a:lnTo>
                <a:lnTo>
                  <a:pt x="72" y="73"/>
                </a:lnTo>
                <a:lnTo>
                  <a:pt x="0" y="90"/>
                </a:lnTo>
                <a:lnTo>
                  <a:pt x="0" y="29"/>
                </a:lnTo>
                <a:lnTo>
                  <a:pt x="145" y="0"/>
                </a:lnTo>
                <a:lnTo>
                  <a:pt x="145" y="284"/>
                </a:lnTo>
                <a:lnTo>
                  <a:pt x="215" y="284"/>
                </a:lnTo>
                <a:lnTo>
                  <a:pt x="215" y="343"/>
                </a:lnTo>
                <a:lnTo>
                  <a:pt x="214" y="343"/>
                </a:lnTo>
                <a:moveTo>
                  <a:pt x="214" y="343"/>
                </a:moveTo>
                <a:lnTo>
                  <a:pt x="214" y="34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4" name="Freeform 268"/>
          <p:cNvSpPr>
            <a:spLocks noEditPoints="1"/>
          </p:cNvSpPr>
          <p:nvPr/>
        </p:nvSpPr>
        <p:spPr bwMode="auto">
          <a:xfrm>
            <a:off x="19152276" y="7265157"/>
            <a:ext cx="1372622" cy="1371600"/>
          </a:xfrm>
          <a:custGeom>
            <a:avLst/>
            <a:gdLst>
              <a:gd name="T0" fmla="*/ 1630 w 1645"/>
              <a:gd name="T1" fmla="*/ 795 h 1644"/>
              <a:gd name="T2" fmla="*/ 796 w 1645"/>
              <a:gd name="T3" fmla="*/ 1629 h 1644"/>
              <a:gd name="T4" fmla="*/ 15 w 1645"/>
              <a:gd name="T5" fmla="*/ 849 h 1644"/>
              <a:gd name="T6" fmla="*/ 849 w 1645"/>
              <a:gd name="T7" fmla="*/ 14 h 1644"/>
              <a:gd name="T8" fmla="*/ 1630 w 1645"/>
              <a:gd name="T9" fmla="*/ 795 h 1644"/>
              <a:gd name="T10" fmla="*/ 1630 w 1645"/>
              <a:gd name="T11" fmla="*/ 795 h 1644"/>
              <a:gd name="T12" fmla="*/ 1630 w 1645"/>
              <a:gd name="T13" fmla="*/ 795 h 1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45" h="1644">
                <a:moveTo>
                  <a:pt x="1630" y="795"/>
                </a:moveTo>
                <a:cubicBezTo>
                  <a:pt x="1645" y="1263"/>
                  <a:pt x="1264" y="1644"/>
                  <a:pt x="796" y="1629"/>
                </a:cubicBezTo>
                <a:cubicBezTo>
                  <a:pt x="373" y="1616"/>
                  <a:pt x="29" y="1272"/>
                  <a:pt x="15" y="849"/>
                </a:cubicBezTo>
                <a:cubicBezTo>
                  <a:pt x="0" y="381"/>
                  <a:pt x="382" y="0"/>
                  <a:pt x="849" y="14"/>
                </a:cubicBezTo>
                <a:cubicBezTo>
                  <a:pt x="1272" y="28"/>
                  <a:pt x="1617" y="372"/>
                  <a:pt x="1630" y="795"/>
                </a:cubicBezTo>
                <a:close/>
                <a:moveTo>
                  <a:pt x="1630" y="795"/>
                </a:moveTo>
                <a:cubicBezTo>
                  <a:pt x="1630" y="795"/>
                  <a:pt x="1630" y="795"/>
                  <a:pt x="1630" y="795"/>
                </a:cubicBezTo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5" name="Freeform 269"/>
          <p:cNvSpPr>
            <a:spLocks noEditPoints="1"/>
          </p:cNvSpPr>
          <p:nvPr/>
        </p:nvSpPr>
        <p:spPr bwMode="auto">
          <a:xfrm>
            <a:off x="19945095" y="7450082"/>
            <a:ext cx="54148" cy="307014"/>
          </a:xfrm>
          <a:custGeom>
            <a:avLst/>
            <a:gdLst>
              <a:gd name="T0" fmla="*/ 65 w 65"/>
              <a:gd name="T1" fmla="*/ 368 h 368"/>
              <a:gd name="T2" fmla="*/ 0 w 65"/>
              <a:gd name="T3" fmla="*/ 368 h 368"/>
              <a:gd name="T4" fmla="*/ 14 w 65"/>
              <a:gd name="T5" fmla="*/ 17 h 368"/>
              <a:gd name="T6" fmla="*/ 32 w 65"/>
              <a:gd name="T7" fmla="*/ 0 h 368"/>
              <a:gd name="T8" fmla="*/ 51 w 65"/>
              <a:gd name="T9" fmla="*/ 17 h 368"/>
              <a:gd name="T10" fmla="*/ 65 w 65"/>
              <a:gd name="T11" fmla="*/ 368 h 368"/>
              <a:gd name="T12" fmla="*/ 65 w 65"/>
              <a:gd name="T13" fmla="*/ 368 h 368"/>
              <a:gd name="T14" fmla="*/ 65 w 65"/>
              <a:gd name="T15" fmla="*/ 368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5" h="368">
                <a:moveTo>
                  <a:pt x="65" y="368"/>
                </a:moveTo>
                <a:cubicBezTo>
                  <a:pt x="0" y="368"/>
                  <a:pt x="0" y="368"/>
                  <a:pt x="0" y="368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7"/>
                  <a:pt x="23" y="0"/>
                  <a:pt x="32" y="0"/>
                </a:cubicBezTo>
                <a:cubicBezTo>
                  <a:pt x="42" y="0"/>
                  <a:pt x="50" y="7"/>
                  <a:pt x="51" y="17"/>
                </a:cubicBezTo>
                <a:lnTo>
                  <a:pt x="65" y="368"/>
                </a:lnTo>
                <a:close/>
                <a:moveTo>
                  <a:pt x="65" y="368"/>
                </a:moveTo>
                <a:cubicBezTo>
                  <a:pt x="65" y="368"/>
                  <a:pt x="65" y="368"/>
                  <a:pt x="65" y="368"/>
                </a:cubicBezTo>
              </a:path>
            </a:pathLst>
          </a:cu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6" name="Freeform 270"/>
          <p:cNvSpPr>
            <a:spLocks noEditPoints="1"/>
          </p:cNvSpPr>
          <p:nvPr/>
        </p:nvSpPr>
        <p:spPr bwMode="auto">
          <a:xfrm>
            <a:off x="19513438" y="8062066"/>
            <a:ext cx="621690" cy="294242"/>
          </a:xfrm>
          <a:custGeom>
            <a:avLst/>
            <a:gdLst>
              <a:gd name="T0" fmla="*/ 739 w 745"/>
              <a:gd name="T1" fmla="*/ 308 h 353"/>
              <a:gd name="T2" fmla="*/ 658 w 745"/>
              <a:gd name="T3" fmla="*/ 25 h 353"/>
              <a:gd name="T4" fmla="*/ 624 w 745"/>
              <a:gd name="T5" fmla="*/ 0 h 353"/>
              <a:gd name="T6" fmla="*/ 121 w 745"/>
              <a:gd name="T7" fmla="*/ 0 h 353"/>
              <a:gd name="T8" fmla="*/ 87 w 745"/>
              <a:gd name="T9" fmla="*/ 25 h 353"/>
              <a:gd name="T10" fmla="*/ 6 w 745"/>
              <a:gd name="T11" fmla="*/ 308 h 353"/>
              <a:gd name="T12" fmla="*/ 40 w 745"/>
              <a:gd name="T13" fmla="*/ 353 h 353"/>
              <a:gd name="T14" fmla="*/ 705 w 745"/>
              <a:gd name="T15" fmla="*/ 353 h 353"/>
              <a:gd name="T16" fmla="*/ 739 w 745"/>
              <a:gd name="T17" fmla="*/ 308 h 353"/>
              <a:gd name="T18" fmla="*/ 739 w 745"/>
              <a:gd name="T19" fmla="*/ 308 h 353"/>
              <a:gd name="T20" fmla="*/ 739 w 745"/>
              <a:gd name="T21" fmla="*/ 308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45" h="353">
                <a:moveTo>
                  <a:pt x="739" y="308"/>
                </a:moveTo>
                <a:cubicBezTo>
                  <a:pt x="658" y="25"/>
                  <a:pt x="658" y="25"/>
                  <a:pt x="658" y="25"/>
                </a:cubicBezTo>
                <a:cubicBezTo>
                  <a:pt x="654" y="10"/>
                  <a:pt x="640" y="0"/>
                  <a:pt x="624" y="0"/>
                </a:cubicBezTo>
                <a:cubicBezTo>
                  <a:pt x="121" y="0"/>
                  <a:pt x="121" y="0"/>
                  <a:pt x="121" y="0"/>
                </a:cubicBezTo>
                <a:cubicBezTo>
                  <a:pt x="105" y="0"/>
                  <a:pt x="91" y="10"/>
                  <a:pt x="87" y="25"/>
                </a:cubicBezTo>
                <a:cubicBezTo>
                  <a:pt x="6" y="308"/>
                  <a:pt x="6" y="308"/>
                  <a:pt x="6" y="308"/>
                </a:cubicBezTo>
                <a:cubicBezTo>
                  <a:pt x="0" y="331"/>
                  <a:pt x="17" y="353"/>
                  <a:pt x="40" y="353"/>
                </a:cubicBezTo>
                <a:cubicBezTo>
                  <a:pt x="705" y="353"/>
                  <a:pt x="705" y="353"/>
                  <a:pt x="705" y="353"/>
                </a:cubicBezTo>
                <a:cubicBezTo>
                  <a:pt x="728" y="353"/>
                  <a:pt x="745" y="331"/>
                  <a:pt x="739" y="308"/>
                </a:cubicBezTo>
                <a:close/>
                <a:moveTo>
                  <a:pt x="739" y="308"/>
                </a:moveTo>
                <a:cubicBezTo>
                  <a:pt x="739" y="308"/>
                  <a:pt x="739" y="308"/>
                  <a:pt x="739" y="308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7" name="Freeform 271"/>
          <p:cNvSpPr>
            <a:spLocks noEditPoints="1"/>
          </p:cNvSpPr>
          <p:nvPr/>
        </p:nvSpPr>
        <p:spPr bwMode="auto">
          <a:xfrm>
            <a:off x="19649832" y="7582387"/>
            <a:ext cx="349414" cy="638548"/>
          </a:xfrm>
          <a:custGeom>
            <a:avLst/>
            <a:gdLst>
              <a:gd name="T0" fmla="*/ 332 w 419"/>
              <a:gd name="T1" fmla="*/ 0 h 766"/>
              <a:gd name="T2" fmla="*/ 87 w 419"/>
              <a:gd name="T3" fmla="*/ 0 h 766"/>
              <a:gd name="T4" fmla="*/ 0 w 419"/>
              <a:gd name="T5" fmla="*/ 87 h 766"/>
              <a:gd name="T6" fmla="*/ 0 w 419"/>
              <a:gd name="T7" fmla="*/ 728 h 766"/>
              <a:gd name="T8" fmla="*/ 37 w 419"/>
              <a:gd name="T9" fmla="*/ 766 h 766"/>
              <a:gd name="T10" fmla="*/ 381 w 419"/>
              <a:gd name="T11" fmla="*/ 766 h 766"/>
              <a:gd name="T12" fmla="*/ 418 w 419"/>
              <a:gd name="T13" fmla="*/ 728 h 766"/>
              <a:gd name="T14" fmla="*/ 418 w 419"/>
              <a:gd name="T15" fmla="*/ 87 h 766"/>
              <a:gd name="T16" fmla="*/ 332 w 419"/>
              <a:gd name="T17" fmla="*/ 0 h 766"/>
              <a:gd name="T18" fmla="*/ 332 w 419"/>
              <a:gd name="T19" fmla="*/ 0 h 766"/>
              <a:gd name="T20" fmla="*/ 332 w 419"/>
              <a:gd name="T21" fmla="*/ 0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9" h="766">
                <a:moveTo>
                  <a:pt x="332" y="0"/>
                </a:moveTo>
                <a:cubicBezTo>
                  <a:pt x="87" y="0"/>
                  <a:pt x="87" y="0"/>
                  <a:pt x="87" y="0"/>
                </a:cubicBezTo>
                <a:cubicBezTo>
                  <a:pt x="39" y="0"/>
                  <a:pt x="0" y="39"/>
                  <a:pt x="0" y="87"/>
                </a:cubicBezTo>
                <a:cubicBezTo>
                  <a:pt x="0" y="728"/>
                  <a:pt x="0" y="728"/>
                  <a:pt x="0" y="728"/>
                </a:cubicBezTo>
                <a:cubicBezTo>
                  <a:pt x="0" y="749"/>
                  <a:pt x="16" y="766"/>
                  <a:pt x="37" y="766"/>
                </a:cubicBezTo>
                <a:cubicBezTo>
                  <a:pt x="381" y="766"/>
                  <a:pt x="381" y="766"/>
                  <a:pt x="381" y="766"/>
                </a:cubicBezTo>
                <a:cubicBezTo>
                  <a:pt x="402" y="766"/>
                  <a:pt x="418" y="749"/>
                  <a:pt x="418" y="728"/>
                </a:cubicBezTo>
                <a:cubicBezTo>
                  <a:pt x="418" y="87"/>
                  <a:pt x="418" y="87"/>
                  <a:pt x="418" y="87"/>
                </a:cubicBezTo>
                <a:cubicBezTo>
                  <a:pt x="419" y="39"/>
                  <a:pt x="380" y="0"/>
                  <a:pt x="332" y="0"/>
                </a:cubicBezTo>
                <a:close/>
                <a:moveTo>
                  <a:pt x="332" y="0"/>
                </a:moveTo>
                <a:cubicBezTo>
                  <a:pt x="332" y="0"/>
                  <a:pt x="332" y="0"/>
                  <a:pt x="332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8" name="Rectangle 272"/>
          <p:cNvSpPr>
            <a:spLocks noChangeArrowheads="1"/>
          </p:cNvSpPr>
          <p:nvPr/>
        </p:nvSpPr>
        <p:spPr bwMode="auto">
          <a:xfrm>
            <a:off x="19704491" y="7653905"/>
            <a:ext cx="239584" cy="151208"/>
          </a:xfrm>
          <a:prstGeom prst="rect">
            <a:avLst/>
          </a:prstGeom>
          <a:solidFill>
            <a:srgbClr val="54C0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9" name="Rectangle 273"/>
          <p:cNvSpPr>
            <a:spLocks noChangeArrowheads="1"/>
          </p:cNvSpPr>
          <p:nvPr/>
        </p:nvSpPr>
        <p:spPr bwMode="auto">
          <a:xfrm>
            <a:off x="19704491" y="7853131"/>
            <a:ext cx="52616" cy="52616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0" name="Rectangle 274"/>
          <p:cNvSpPr>
            <a:spLocks noChangeArrowheads="1"/>
          </p:cNvSpPr>
          <p:nvPr/>
        </p:nvSpPr>
        <p:spPr bwMode="auto">
          <a:xfrm>
            <a:off x="19797463" y="7853131"/>
            <a:ext cx="53128" cy="52616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1" name="Rectangle 275"/>
          <p:cNvSpPr>
            <a:spLocks noChangeArrowheads="1"/>
          </p:cNvSpPr>
          <p:nvPr/>
        </p:nvSpPr>
        <p:spPr bwMode="auto">
          <a:xfrm>
            <a:off x="19890947" y="7853131"/>
            <a:ext cx="53128" cy="52616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2" name="Rectangle 276"/>
          <p:cNvSpPr>
            <a:spLocks noChangeArrowheads="1"/>
          </p:cNvSpPr>
          <p:nvPr/>
        </p:nvSpPr>
        <p:spPr bwMode="auto">
          <a:xfrm>
            <a:off x="19704491" y="7936909"/>
            <a:ext cx="52616" cy="5312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3" name="Rectangle 277"/>
          <p:cNvSpPr>
            <a:spLocks noChangeArrowheads="1"/>
          </p:cNvSpPr>
          <p:nvPr/>
        </p:nvSpPr>
        <p:spPr bwMode="auto">
          <a:xfrm>
            <a:off x="19797463" y="7936909"/>
            <a:ext cx="53128" cy="5312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4" name="Rectangle 278"/>
          <p:cNvSpPr>
            <a:spLocks noChangeArrowheads="1"/>
          </p:cNvSpPr>
          <p:nvPr/>
        </p:nvSpPr>
        <p:spPr bwMode="auto">
          <a:xfrm>
            <a:off x="19890947" y="7936909"/>
            <a:ext cx="53128" cy="5312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5" name="Rectangle 279"/>
          <p:cNvSpPr>
            <a:spLocks noChangeArrowheads="1"/>
          </p:cNvSpPr>
          <p:nvPr/>
        </p:nvSpPr>
        <p:spPr bwMode="auto">
          <a:xfrm>
            <a:off x="19704491" y="8021197"/>
            <a:ext cx="52616" cy="5312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6" name="Rectangle 280"/>
          <p:cNvSpPr>
            <a:spLocks noChangeArrowheads="1"/>
          </p:cNvSpPr>
          <p:nvPr/>
        </p:nvSpPr>
        <p:spPr bwMode="auto">
          <a:xfrm>
            <a:off x="19797463" y="8021197"/>
            <a:ext cx="53128" cy="5312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7" name="Rectangle 281"/>
          <p:cNvSpPr>
            <a:spLocks noChangeArrowheads="1"/>
          </p:cNvSpPr>
          <p:nvPr/>
        </p:nvSpPr>
        <p:spPr bwMode="auto">
          <a:xfrm>
            <a:off x="19890947" y="8021197"/>
            <a:ext cx="53128" cy="5312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8" name="Rectangle 282"/>
          <p:cNvSpPr>
            <a:spLocks noChangeArrowheads="1"/>
          </p:cNvSpPr>
          <p:nvPr/>
        </p:nvSpPr>
        <p:spPr bwMode="auto">
          <a:xfrm>
            <a:off x="19704491" y="8104463"/>
            <a:ext cx="52616" cy="5312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9" name="Rectangle 283"/>
          <p:cNvSpPr>
            <a:spLocks noChangeArrowheads="1"/>
          </p:cNvSpPr>
          <p:nvPr/>
        </p:nvSpPr>
        <p:spPr bwMode="auto">
          <a:xfrm>
            <a:off x="19797463" y="8104463"/>
            <a:ext cx="53128" cy="5312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0" name="Rectangle 284"/>
          <p:cNvSpPr>
            <a:spLocks noChangeArrowheads="1"/>
          </p:cNvSpPr>
          <p:nvPr/>
        </p:nvSpPr>
        <p:spPr bwMode="auto">
          <a:xfrm>
            <a:off x="19890947" y="8104463"/>
            <a:ext cx="53128" cy="5312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2" name="Freeform 285"/>
          <p:cNvSpPr>
            <a:spLocks noEditPoints="1"/>
          </p:cNvSpPr>
          <p:nvPr/>
        </p:nvSpPr>
        <p:spPr bwMode="auto">
          <a:xfrm>
            <a:off x="16967989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3" name="Freeform 286"/>
          <p:cNvSpPr>
            <a:spLocks noEditPoints="1"/>
          </p:cNvSpPr>
          <p:nvPr/>
        </p:nvSpPr>
        <p:spPr bwMode="auto">
          <a:xfrm>
            <a:off x="17555817" y="8215766"/>
            <a:ext cx="195424" cy="74842"/>
          </a:xfrm>
          <a:custGeom>
            <a:avLst/>
            <a:gdLst>
              <a:gd name="T0" fmla="*/ 0 w 230"/>
              <a:gd name="T1" fmla="*/ 0 h 88"/>
              <a:gd name="T2" fmla="*/ 0 w 230"/>
              <a:gd name="T3" fmla="*/ 70 h 88"/>
              <a:gd name="T4" fmla="*/ 18 w 230"/>
              <a:gd name="T5" fmla="*/ 88 h 88"/>
              <a:gd name="T6" fmla="*/ 212 w 230"/>
              <a:gd name="T7" fmla="*/ 88 h 88"/>
              <a:gd name="T8" fmla="*/ 230 w 230"/>
              <a:gd name="T9" fmla="*/ 70 h 88"/>
              <a:gd name="T10" fmla="*/ 230 w 230"/>
              <a:gd name="T11" fmla="*/ 0 h 88"/>
              <a:gd name="T12" fmla="*/ 0 w 230"/>
              <a:gd name="T13" fmla="*/ 0 h 88"/>
              <a:gd name="T14" fmla="*/ 0 w 230"/>
              <a:gd name="T15" fmla="*/ 0 h 88"/>
              <a:gd name="T16" fmla="*/ 0 w 230"/>
              <a:gd name="T1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0" h="88">
                <a:moveTo>
                  <a:pt x="0" y="0"/>
                </a:moveTo>
                <a:cubicBezTo>
                  <a:pt x="0" y="70"/>
                  <a:pt x="0" y="70"/>
                  <a:pt x="0" y="70"/>
                </a:cubicBezTo>
                <a:cubicBezTo>
                  <a:pt x="0" y="80"/>
                  <a:pt x="8" y="88"/>
                  <a:pt x="18" y="88"/>
                </a:cubicBezTo>
                <a:cubicBezTo>
                  <a:pt x="212" y="88"/>
                  <a:pt x="212" y="88"/>
                  <a:pt x="212" y="88"/>
                </a:cubicBezTo>
                <a:cubicBezTo>
                  <a:pt x="222" y="88"/>
                  <a:pt x="230" y="80"/>
                  <a:pt x="230" y="70"/>
                </a:cubicBezTo>
                <a:cubicBezTo>
                  <a:pt x="230" y="0"/>
                  <a:pt x="230" y="0"/>
                  <a:pt x="230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4" name="Freeform 287"/>
          <p:cNvSpPr>
            <a:spLocks noEditPoints="1"/>
          </p:cNvSpPr>
          <p:nvPr/>
        </p:nvSpPr>
        <p:spPr bwMode="auto">
          <a:xfrm>
            <a:off x="17315697" y="8086869"/>
            <a:ext cx="677224" cy="292096"/>
          </a:xfrm>
          <a:custGeom>
            <a:avLst/>
            <a:gdLst>
              <a:gd name="T0" fmla="*/ 599 w 798"/>
              <a:gd name="T1" fmla="*/ 0 h 344"/>
              <a:gd name="T2" fmla="*/ 197 w 798"/>
              <a:gd name="T3" fmla="*/ 0 h 344"/>
              <a:gd name="T4" fmla="*/ 28 w 798"/>
              <a:gd name="T5" fmla="*/ 344 h 344"/>
              <a:gd name="T6" fmla="*/ 198 w 798"/>
              <a:gd name="T7" fmla="*/ 198 h 344"/>
              <a:gd name="T8" fmla="*/ 599 w 798"/>
              <a:gd name="T9" fmla="*/ 198 h 344"/>
              <a:gd name="T10" fmla="*/ 769 w 798"/>
              <a:gd name="T11" fmla="*/ 344 h 344"/>
              <a:gd name="T12" fmla="*/ 599 w 798"/>
              <a:gd name="T13" fmla="*/ 0 h 344"/>
              <a:gd name="T14" fmla="*/ 599 w 798"/>
              <a:gd name="T15" fmla="*/ 0 h 344"/>
              <a:gd name="T16" fmla="*/ 599 w 798"/>
              <a:gd name="T17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798" h="344">
                <a:moveTo>
                  <a:pt x="599" y="0"/>
                </a:moveTo>
                <a:cubicBezTo>
                  <a:pt x="197" y="0"/>
                  <a:pt x="197" y="0"/>
                  <a:pt x="197" y="0"/>
                </a:cubicBezTo>
                <a:cubicBezTo>
                  <a:pt x="185" y="1"/>
                  <a:pt x="0" y="22"/>
                  <a:pt x="28" y="344"/>
                </a:cubicBezTo>
                <a:cubicBezTo>
                  <a:pt x="28" y="344"/>
                  <a:pt x="82" y="198"/>
                  <a:pt x="198" y="198"/>
                </a:cubicBezTo>
                <a:cubicBezTo>
                  <a:pt x="599" y="198"/>
                  <a:pt x="599" y="198"/>
                  <a:pt x="599" y="198"/>
                </a:cubicBezTo>
                <a:cubicBezTo>
                  <a:pt x="715" y="198"/>
                  <a:pt x="769" y="344"/>
                  <a:pt x="769" y="344"/>
                </a:cubicBezTo>
                <a:cubicBezTo>
                  <a:pt x="798" y="11"/>
                  <a:pt x="599" y="0"/>
                  <a:pt x="599" y="0"/>
                </a:cubicBezTo>
                <a:close/>
                <a:moveTo>
                  <a:pt x="599" y="0"/>
                </a:moveTo>
                <a:cubicBezTo>
                  <a:pt x="599" y="0"/>
                  <a:pt x="599" y="0"/>
                  <a:pt x="599" y="0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5" name="Freeform 288"/>
          <p:cNvSpPr>
            <a:spLocks noEditPoints="1"/>
          </p:cNvSpPr>
          <p:nvPr/>
        </p:nvSpPr>
        <p:spPr bwMode="auto">
          <a:xfrm>
            <a:off x="17496568" y="7426277"/>
            <a:ext cx="304050" cy="829508"/>
          </a:xfrm>
          <a:custGeom>
            <a:avLst/>
            <a:gdLst>
              <a:gd name="T0" fmla="*/ 177 w 358"/>
              <a:gd name="T1" fmla="*/ 1 h 977"/>
              <a:gd name="T2" fmla="*/ 0 w 358"/>
              <a:gd name="T3" fmla="*/ 346 h 977"/>
              <a:gd name="T4" fmla="*/ 95 w 358"/>
              <a:gd name="T5" fmla="*/ 977 h 977"/>
              <a:gd name="T6" fmla="*/ 263 w 358"/>
              <a:gd name="T7" fmla="*/ 977 h 977"/>
              <a:gd name="T8" fmla="*/ 358 w 358"/>
              <a:gd name="T9" fmla="*/ 346 h 977"/>
              <a:gd name="T10" fmla="*/ 177 w 358"/>
              <a:gd name="T11" fmla="*/ 1 h 977"/>
              <a:gd name="T12" fmla="*/ 177 w 358"/>
              <a:gd name="T13" fmla="*/ 1 h 977"/>
              <a:gd name="T14" fmla="*/ 177 w 358"/>
              <a:gd name="T15" fmla="*/ 1 h 9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58" h="977">
                <a:moveTo>
                  <a:pt x="177" y="1"/>
                </a:moveTo>
                <a:cubicBezTo>
                  <a:pt x="171" y="1"/>
                  <a:pt x="0" y="129"/>
                  <a:pt x="0" y="346"/>
                </a:cubicBezTo>
                <a:cubicBezTo>
                  <a:pt x="0" y="513"/>
                  <a:pt x="48" y="900"/>
                  <a:pt x="95" y="977"/>
                </a:cubicBezTo>
                <a:cubicBezTo>
                  <a:pt x="263" y="977"/>
                  <a:pt x="263" y="977"/>
                  <a:pt x="263" y="977"/>
                </a:cubicBezTo>
                <a:cubicBezTo>
                  <a:pt x="310" y="900"/>
                  <a:pt x="358" y="513"/>
                  <a:pt x="358" y="346"/>
                </a:cubicBezTo>
                <a:cubicBezTo>
                  <a:pt x="358" y="129"/>
                  <a:pt x="185" y="0"/>
                  <a:pt x="177" y="1"/>
                </a:cubicBezTo>
                <a:close/>
                <a:moveTo>
                  <a:pt x="177" y="1"/>
                </a:moveTo>
                <a:cubicBezTo>
                  <a:pt x="177" y="1"/>
                  <a:pt x="177" y="1"/>
                  <a:pt x="177" y="1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6" name="Freeform 289"/>
          <p:cNvSpPr>
            <a:spLocks noEditPoints="1"/>
          </p:cNvSpPr>
          <p:nvPr/>
        </p:nvSpPr>
        <p:spPr bwMode="auto">
          <a:xfrm>
            <a:off x="17586483" y="7623259"/>
            <a:ext cx="123180" cy="153844"/>
          </a:xfrm>
          <a:custGeom>
            <a:avLst/>
            <a:gdLst>
              <a:gd name="T0" fmla="*/ 145 w 145"/>
              <a:gd name="T1" fmla="*/ 90 h 181"/>
              <a:gd name="T2" fmla="*/ 73 w 145"/>
              <a:gd name="T3" fmla="*/ 181 h 181"/>
              <a:gd name="T4" fmla="*/ 0 w 145"/>
              <a:gd name="T5" fmla="*/ 90 h 181"/>
              <a:gd name="T6" fmla="*/ 73 w 145"/>
              <a:gd name="T7" fmla="*/ 0 h 181"/>
              <a:gd name="T8" fmla="*/ 145 w 145"/>
              <a:gd name="T9" fmla="*/ 90 h 181"/>
              <a:gd name="T10" fmla="*/ 145 w 145"/>
              <a:gd name="T11" fmla="*/ 90 h 181"/>
              <a:gd name="T12" fmla="*/ 145 w 145"/>
              <a:gd name="T13" fmla="*/ 90 h 1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5" h="181">
                <a:moveTo>
                  <a:pt x="145" y="90"/>
                </a:moveTo>
                <a:cubicBezTo>
                  <a:pt x="145" y="140"/>
                  <a:pt x="113" y="181"/>
                  <a:pt x="73" y="181"/>
                </a:cubicBezTo>
                <a:cubicBezTo>
                  <a:pt x="33" y="181"/>
                  <a:pt x="0" y="140"/>
                  <a:pt x="0" y="90"/>
                </a:cubicBezTo>
                <a:cubicBezTo>
                  <a:pt x="0" y="40"/>
                  <a:pt x="33" y="0"/>
                  <a:pt x="73" y="0"/>
                </a:cubicBezTo>
                <a:cubicBezTo>
                  <a:pt x="113" y="0"/>
                  <a:pt x="145" y="40"/>
                  <a:pt x="145" y="90"/>
                </a:cubicBezTo>
                <a:close/>
                <a:moveTo>
                  <a:pt x="145" y="90"/>
                </a:moveTo>
                <a:cubicBezTo>
                  <a:pt x="145" y="90"/>
                  <a:pt x="145" y="90"/>
                  <a:pt x="145" y="9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7" name="Freeform 290"/>
          <p:cNvSpPr>
            <a:spLocks noEditPoints="1"/>
          </p:cNvSpPr>
          <p:nvPr/>
        </p:nvSpPr>
        <p:spPr bwMode="auto">
          <a:xfrm>
            <a:off x="17535547" y="8326472"/>
            <a:ext cx="227648" cy="127338"/>
          </a:xfrm>
          <a:custGeom>
            <a:avLst/>
            <a:gdLst>
              <a:gd name="T0" fmla="*/ 438 w 438"/>
              <a:gd name="T1" fmla="*/ 241 h 245"/>
              <a:gd name="T2" fmla="*/ 314 w 438"/>
              <a:gd name="T3" fmla="*/ 91 h 245"/>
              <a:gd name="T4" fmla="*/ 227 w 438"/>
              <a:gd name="T5" fmla="*/ 245 h 245"/>
              <a:gd name="T6" fmla="*/ 145 w 438"/>
              <a:gd name="T7" fmla="*/ 91 h 245"/>
              <a:gd name="T8" fmla="*/ 0 w 438"/>
              <a:gd name="T9" fmla="*/ 241 h 245"/>
              <a:gd name="T10" fmla="*/ 20 w 438"/>
              <a:gd name="T11" fmla="*/ 0 h 245"/>
              <a:gd name="T12" fmla="*/ 421 w 438"/>
              <a:gd name="T13" fmla="*/ 0 h 245"/>
              <a:gd name="T14" fmla="*/ 438 w 438"/>
              <a:gd name="T15" fmla="*/ 241 h 245"/>
              <a:gd name="T16" fmla="*/ 438 w 438"/>
              <a:gd name="T17" fmla="*/ 241 h 245"/>
              <a:gd name="T18" fmla="*/ 438 w 438"/>
              <a:gd name="T19" fmla="*/ 241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38" h="245">
                <a:moveTo>
                  <a:pt x="438" y="241"/>
                </a:moveTo>
                <a:lnTo>
                  <a:pt x="314" y="91"/>
                </a:lnTo>
                <a:lnTo>
                  <a:pt x="227" y="245"/>
                </a:lnTo>
                <a:lnTo>
                  <a:pt x="145" y="91"/>
                </a:lnTo>
                <a:lnTo>
                  <a:pt x="0" y="241"/>
                </a:lnTo>
                <a:lnTo>
                  <a:pt x="20" y="0"/>
                </a:lnTo>
                <a:lnTo>
                  <a:pt x="421" y="0"/>
                </a:lnTo>
                <a:lnTo>
                  <a:pt x="438" y="241"/>
                </a:lnTo>
                <a:close/>
                <a:moveTo>
                  <a:pt x="438" y="241"/>
                </a:moveTo>
                <a:lnTo>
                  <a:pt x="438" y="24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8" name="Freeform 291"/>
          <p:cNvSpPr>
            <a:spLocks noEditPoints="1"/>
          </p:cNvSpPr>
          <p:nvPr/>
        </p:nvSpPr>
        <p:spPr bwMode="auto">
          <a:xfrm>
            <a:off x="17535547" y="8326472"/>
            <a:ext cx="227648" cy="127338"/>
          </a:xfrm>
          <a:custGeom>
            <a:avLst/>
            <a:gdLst>
              <a:gd name="T0" fmla="*/ 438 w 438"/>
              <a:gd name="T1" fmla="*/ 241 h 245"/>
              <a:gd name="T2" fmla="*/ 314 w 438"/>
              <a:gd name="T3" fmla="*/ 91 h 245"/>
              <a:gd name="T4" fmla="*/ 227 w 438"/>
              <a:gd name="T5" fmla="*/ 245 h 245"/>
              <a:gd name="T6" fmla="*/ 145 w 438"/>
              <a:gd name="T7" fmla="*/ 91 h 245"/>
              <a:gd name="T8" fmla="*/ 0 w 438"/>
              <a:gd name="T9" fmla="*/ 241 h 245"/>
              <a:gd name="T10" fmla="*/ 20 w 438"/>
              <a:gd name="T11" fmla="*/ 0 h 245"/>
              <a:gd name="T12" fmla="*/ 421 w 438"/>
              <a:gd name="T13" fmla="*/ 0 h 245"/>
              <a:gd name="T14" fmla="*/ 438 w 438"/>
              <a:gd name="T15" fmla="*/ 241 h 245"/>
              <a:gd name="T16" fmla="*/ 438 w 438"/>
              <a:gd name="T17" fmla="*/ 241 h 245"/>
              <a:gd name="T18" fmla="*/ 438 w 438"/>
              <a:gd name="T19" fmla="*/ 241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438" h="245">
                <a:moveTo>
                  <a:pt x="438" y="241"/>
                </a:moveTo>
                <a:lnTo>
                  <a:pt x="314" y="91"/>
                </a:lnTo>
                <a:lnTo>
                  <a:pt x="227" y="245"/>
                </a:lnTo>
                <a:lnTo>
                  <a:pt x="145" y="91"/>
                </a:lnTo>
                <a:lnTo>
                  <a:pt x="0" y="241"/>
                </a:lnTo>
                <a:lnTo>
                  <a:pt x="20" y="0"/>
                </a:lnTo>
                <a:lnTo>
                  <a:pt x="421" y="0"/>
                </a:lnTo>
                <a:lnTo>
                  <a:pt x="438" y="241"/>
                </a:lnTo>
                <a:moveTo>
                  <a:pt x="438" y="241"/>
                </a:moveTo>
                <a:lnTo>
                  <a:pt x="438" y="24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0" name="Freeform 292"/>
          <p:cNvSpPr>
            <a:spLocks noEditPoints="1"/>
          </p:cNvSpPr>
          <p:nvPr/>
        </p:nvSpPr>
        <p:spPr bwMode="auto">
          <a:xfrm>
            <a:off x="21337589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1" name="Freeform 293"/>
          <p:cNvSpPr>
            <a:spLocks noEditPoints="1"/>
          </p:cNvSpPr>
          <p:nvPr/>
        </p:nvSpPr>
        <p:spPr bwMode="auto">
          <a:xfrm>
            <a:off x="21666585" y="7573883"/>
            <a:ext cx="651756" cy="784292"/>
          </a:xfrm>
          <a:custGeom>
            <a:avLst/>
            <a:gdLst>
              <a:gd name="T0" fmla="*/ 746 w 768"/>
              <a:gd name="T1" fmla="*/ 0 h 924"/>
              <a:gd name="T2" fmla="*/ 22 w 768"/>
              <a:gd name="T3" fmla="*/ 0 h 924"/>
              <a:gd name="T4" fmla="*/ 0 w 768"/>
              <a:gd name="T5" fmla="*/ 22 h 924"/>
              <a:gd name="T6" fmla="*/ 0 w 768"/>
              <a:gd name="T7" fmla="*/ 901 h 924"/>
              <a:gd name="T8" fmla="*/ 22 w 768"/>
              <a:gd name="T9" fmla="*/ 924 h 924"/>
              <a:gd name="T10" fmla="*/ 746 w 768"/>
              <a:gd name="T11" fmla="*/ 924 h 924"/>
              <a:gd name="T12" fmla="*/ 768 w 768"/>
              <a:gd name="T13" fmla="*/ 901 h 924"/>
              <a:gd name="T14" fmla="*/ 768 w 768"/>
              <a:gd name="T15" fmla="*/ 22 h 924"/>
              <a:gd name="T16" fmla="*/ 746 w 768"/>
              <a:gd name="T17" fmla="*/ 0 h 924"/>
              <a:gd name="T18" fmla="*/ 746 w 768"/>
              <a:gd name="T19" fmla="*/ 0 h 924"/>
              <a:gd name="T20" fmla="*/ 746 w 768"/>
              <a:gd name="T21" fmla="*/ 0 h 9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68" h="924">
                <a:moveTo>
                  <a:pt x="746" y="0"/>
                </a:moveTo>
                <a:cubicBezTo>
                  <a:pt x="22" y="0"/>
                  <a:pt x="22" y="0"/>
                  <a:pt x="22" y="0"/>
                </a:cubicBezTo>
                <a:cubicBezTo>
                  <a:pt x="10" y="0"/>
                  <a:pt x="0" y="10"/>
                  <a:pt x="0" y="22"/>
                </a:cubicBezTo>
                <a:cubicBezTo>
                  <a:pt x="0" y="901"/>
                  <a:pt x="0" y="901"/>
                  <a:pt x="0" y="901"/>
                </a:cubicBezTo>
                <a:cubicBezTo>
                  <a:pt x="0" y="914"/>
                  <a:pt x="10" y="924"/>
                  <a:pt x="22" y="924"/>
                </a:cubicBezTo>
                <a:cubicBezTo>
                  <a:pt x="746" y="924"/>
                  <a:pt x="746" y="924"/>
                  <a:pt x="746" y="924"/>
                </a:cubicBezTo>
                <a:cubicBezTo>
                  <a:pt x="758" y="924"/>
                  <a:pt x="768" y="914"/>
                  <a:pt x="768" y="901"/>
                </a:cubicBezTo>
                <a:cubicBezTo>
                  <a:pt x="768" y="22"/>
                  <a:pt x="768" y="22"/>
                  <a:pt x="768" y="22"/>
                </a:cubicBezTo>
                <a:cubicBezTo>
                  <a:pt x="768" y="10"/>
                  <a:pt x="758" y="0"/>
                  <a:pt x="746" y="0"/>
                </a:cubicBezTo>
                <a:close/>
                <a:moveTo>
                  <a:pt x="746" y="0"/>
                </a:moveTo>
                <a:cubicBezTo>
                  <a:pt x="746" y="0"/>
                  <a:pt x="746" y="0"/>
                  <a:pt x="746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2" name="Rectangle 294"/>
          <p:cNvSpPr>
            <a:spLocks noChangeArrowheads="1"/>
          </p:cNvSpPr>
          <p:nvPr/>
        </p:nvSpPr>
        <p:spPr bwMode="auto">
          <a:xfrm>
            <a:off x="21714921" y="7622221"/>
            <a:ext cx="555084" cy="68762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3" name="Freeform 295"/>
          <p:cNvSpPr>
            <a:spLocks noEditPoints="1"/>
          </p:cNvSpPr>
          <p:nvPr/>
        </p:nvSpPr>
        <p:spPr bwMode="auto">
          <a:xfrm>
            <a:off x="21819389" y="7512035"/>
            <a:ext cx="339392" cy="167876"/>
          </a:xfrm>
          <a:custGeom>
            <a:avLst/>
            <a:gdLst>
              <a:gd name="T0" fmla="*/ 386 w 400"/>
              <a:gd name="T1" fmla="*/ 198 h 198"/>
              <a:gd name="T2" fmla="*/ 14 w 400"/>
              <a:gd name="T3" fmla="*/ 198 h 198"/>
              <a:gd name="T4" fmla="*/ 0 w 400"/>
              <a:gd name="T5" fmla="*/ 184 h 198"/>
              <a:gd name="T6" fmla="*/ 0 w 400"/>
              <a:gd name="T7" fmla="*/ 14 h 198"/>
              <a:gd name="T8" fmla="*/ 14 w 400"/>
              <a:gd name="T9" fmla="*/ 0 h 198"/>
              <a:gd name="T10" fmla="*/ 386 w 400"/>
              <a:gd name="T11" fmla="*/ 0 h 198"/>
              <a:gd name="T12" fmla="*/ 400 w 400"/>
              <a:gd name="T13" fmla="*/ 14 h 198"/>
              <a:gd name="T14" fmla="*/ 400 w 400"/>
              <a:gd name="T15" fmla="*/ 184 h 198"/>
              <a:gd name="T16" fmla="*/ 386 w 400"/>
              <a:gd name="T17" fmla="*/ 198 h 198"/>
              <a:gd name="T18" fmla="*/ 28 w 400"/>
              <a:gd name="T19" fmla="*/ 169 h 198"/>
              <a:gd name="T20" fmla="*/ 371 w 400"/>
              <a:gd name="T21" fmla="*/ 169 h 198"/>
              <a:gd name="T22" fmla="*/ 371 w 400"/>
              <a:gd name="T23" fmla="*/ 28 h 198"/>
              <a:gd name="T24" fmla="*/ 28 w 400"/>
              <a:gd name="T25" fmla="*/ 28 h 198"/>
              <a:gd name="T26" fmla="*/ 28 w 400"/>
              <a:gd name="T27" fmla="*/ 169 h 198"/>
              <a:gd name="T28" fmla="*/ 28 w 400"/>
              <a:gd name="T29" fmla="*/ 169 h 198"/>
              <a:gd name="T30" fmla="*/ 28 w 400"/>
              <a:gd name="T31" fmla="*/ 169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00" h="198">
                <a:moveTo>
                  <a:pt x="386" y="198"/>
                </a:moveTo>
                <a:cubicBezTo>
                  <a:pt x="14" y="198"/>
                  <a:pt x="14" y="198"/>
                  <a:pt x="14" y="198"/>
                </a:cubicBezTo>
                <a:cubicBezTo>
                  <a:pt x="6" y="198"/>
                  <a:pt x="0" y="191"/>
                  <a:pt x="0" y="18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6"/>
                  <a:pt x="6" y="0"/>
                  <a:pt x="14" y="0"/>
                </a:cubicBezTo>
                <a:cubicBezTo>
                  <a:pt x="386" y="0"/>
                  <a:pt x="386" y="0"/>
                  <a:pt x="386" y="0"/>
                </a:cubicBezTo>
                <a:cubicBezTo>
                  <a:pt x="394" y="0"/>
                  <a:pt x="400" y="6"/>
                  <a:pt x="400" y="14"/>
                </a:cubicBezTo>
                <a:cubicBezTo>
                  <a:pt x="400" y="184"/>
                  <a:pt x="400" y="184"/>
                  <a:pt x="400" y="184"/>
                </a:cubicBezTo>
                <a:cubicBezTo>
                  <a:pt x="400" y="191"/>
                  <a:pt x="393" y="198"/>
                  <a:pt x="386" y="198"/>
                </a:cubicBezTo>
                <a:close/>
                <a:moveTo>
                  <a:pt x="28" y="169"/>
                </a:moveTo>
                <a:cubicBezTo>
                  <a:pt x="371" y="169"/>
                  <a:pt x="371" y="169"/>
                  <a:pt x="371" y="169"/>
                </a:cubicBezTo>
                <a:cubicBezTo>
                  <a:pt x="371" y="28"/>
                  <a:pt x="371" y="28"/>
                  <a:pt x="371" y="28"/>
                </a:cubicBezTo>
                <a:cubicBezTo>
                  <a:pt x="28" y="28"/>
                  <a:pt x="28" y="28"/>
                  <a:pt x="28" y="28"/>
                </a:cubicBezTo>
                <a:lnTo>
                  <a:pt x="28" y="169"/>
                </a:lnTo>
                <a:close/>
                <a:moveTo>
                  <a:pt x="28" y="169"/>
                </a:moveTo>
                <a:cubicBezTo>
                  <a:pt x="28" y="169"/>
                  <a:pt x="28" y="169"/>
                  <a:pt x="28" y="169"/>
                </a:cubicBezTo>
              </a:path>
            </a:pathLst>
          </a:custGeom>
          <a:solidFill>
            <a:srgbClr val="33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4" name="Rectangle 296"/>
          <p:cNvSpPr>
            <a:spLocks noChangeArrowheads="1"/>
          </p:cNvSpPr>
          <p:nvPr/>
        </p:nvSpPr>
        <p:spPr bwMode="auto">
          <a:xfrm>
            <a:off x="21868765" y="7501119"/>
            <a:ext cx="241160" cy="42100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5" name="Rectangle 297"/>
          <p:cNvSpPr>
            <a:spLocks noChangeArrowheads="1"/>
          </p:cNvSpPr>
          <p:nvPr/>
        </p:nvSpPr>
        <p:spPr bwMode="auto">
          <a:xfrm>
            <a:off x="21758581" y="7738643"/>
            <a:ext cx="468288" cy="31184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6" name="Rectangle 298"/>
          <p:cNvSpPr>
            <a:spLocks noChangeArrowheads="1"/>
          </p:cNvSpPr>
          <p:nvPr/>
        </p:nvSpPr>
        <p:spPr bwMode="auto">
          <a:xfrm>
            <a:off x="21758581" y="7844669"/>
            <a:ext cx="468288" cy="31704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7" name="Rectangle 299"/>
          <p:cNvSpPr>
            <a:spLocks noChangeArrowheads="1"/>
          </p:cNvSpPr>
          <p:nvPr/>
        </p:nvSpPr>
        <p:spPr bwMode="auto">
          <a:xfrm>
            <a:off x="21758581" y="7950697"/>
            <a:ext cx="468288" cy="30664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8" name="Rectangle 300"/>
          <p:cNvSpPr>
            <a:spLocks noChangeArrowheads="1"/>
          </p:cNvSpPr>
          <p:nvPr/>
        </p:nvSpPr>
        <p:spPr bwMode="auto">
          <a:xfrm>
            <a:off x="21758581" y="8056205"/>
            <a:ext cx="468288" cy="31184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9" name="Rectangle 301"/>
          <p:cNvSpPr>
            <a:spLocks noChangeArrowheads="1"/>
          </p:cNvSpPr>
          <p:nvPr/>
        </p:nvSpPr>
        <p:spPr bwMode="auto">
          <a:xfrm>
            <a:off x="21758581" y="8162233"/>
            <a:ext cx="468288" cy="31184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0" name="Freeform 302"/>
          <p:cNvSpPr>
            <a:spLocks noEditPoints="1"/>
          </p:cNvSpPr>
          <p:nvPr/>
        </p:nvSpPr>
        <p:spPr bwMode="auto">
          <a:xfrm>
            <a:off x="22141112" y="7973566"/>
            <a:ext cx="116422" cy="116422"/>
          </a:xfrm>
          <a:custGeom>
            <a:avLst/>
            <a:gdLst>
              <a:gd name="T0" fmla="*/ 224 w 224"/>
              <a:gd name="T1" fmla="*/ 141 h 224"/>
              <a:gd name="T2" fmla="*/ 139 w 224"/>
              <a:gd name="T3" fmla="*/ 224 h 224"/>
              <a:gd name="T4" fmla="*/ 0 w 224"/>
              <a:gd name="T5" fmla="*/ 84 h 224"/>
              <a:gd name="T6" fmla="*/ 83 w 224"/>
              <a:gd name="T7" fmla="*/ 0 h 224"/>
              <a:gd name="T8" fmla="*/ 224 w 224"/>
              <a:gd name="T9" fmla="*/ 141 h 224"/>
              <a:gd name="T10" fmla="*/ 224 w 224"/>
              <a:gd name="T11" fmla="*/ 141 h 224"/>
              <a:gd name="T12" fmla="*/ 224 w 224"/>
              <a:gd name="T13" fmla="*/ 141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4" h="224">
                <a:moveTo>
                  <a:pt x="224" y="141"/>
                </a:moveTo>
                <a:lnTo>
                  <a:pt x="139" y="224"/>
                </a:lnTo>
                <a:lnTo>
                  <a:pt x="0" y="84"/>
                </a:lnTo>
                <a:lnTo>
                  <a:pt x="83" y="0"/>
                </a:lnTo>
                <a:lnTo>
                  <a:pt x="224" y="141"/>
                </a:lnTo>
                <a:close/>
                <a:moveTo>
                  <a:pt x="224" y="141"/>
                </a:moveTo>
                <a:lnTo>
                  <a:pt x="224" y="141"/>
                </a:lnTo>
                <a:close/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1" name="Freeform 303"/>
          <p:cNvSpPr>
            <a:spLocks noEditPoints="1"/>
          </p:cNvSpPr>
          <p:nvPr/>
        </p:nvSpPr>
        <p:spPr bwMode="auto">
          <a:xfrm>
            <a:off x="22141112" y="7973566"/>
            <a:ext cx="116422" cy="116422"/>
          </a:xfrm>
          <a:custGeom>
            <a:avLst/>
            <a:gdLst>
              <a:gd name="T0" fmla="*/ 224 w 224"/>
              <a:gd name="T1" fmla="*/ 141 h 224"/>
              <a:gd name="T2" fmla="*/ 139 w 224"/>
              <a:gd name="T3" fmla="*/ 224 h 224"/>
              <a:gd name="T4" fmla="*/ 0 w 224"/>
              <a:gd name="T5" fmla="*/ 84 h 224"/>
              <a:gd name="T6" fmla="*/ 83 w 224"/>
              <a:gd name="T7" fmla="*/ 0 h 224"/>
              <a:gd name="T8" fmla="*/ 224 w 224"/>
              <a:gd name="T9" fmla="*/ 141 h 224"/>
              <a:gd name="T10" fmla="*/ 224 w 224"/>
              <a:gd name="T11" fmla="*/ 141 h 224"/>
              <a:gd name="T12" fmla="*/ 224 w 224"/>
              <a:gd name="T13" fmla="*/ 141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4" h="224">
                <a:moveTo>
                  <a:pt x="224" y="141"/>
                </a:moveTo>
                <a:lnTo>
                  <a:pt x="139" y="224"/>
                </a:lnTo>
                <a:lnTo>
                  <a:pt x="0" y="84"/>
                </a:lnTo>
                <a:lnTo>
                  <a:pt x="83" y="0"/>
                </a:lnTo>
                <a:lnTo>
                  <a:pt x="224" y="141"/>
                </a:lnTo>
                <a:moveTo>
                  <a:pt x="224" y="141"/>
                </a:moveTo>
                <a:lnTo>
                  <a:pt x="224" y="14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2" name="Freeform 304"/>
          <p:cNvSpPr>
            <a:spLocks noEditPoints="1"/>
          </p:cNvSpPr>
          <p:nvPr/>
        </p:nvSpPr>
        <p:spPr bwMode="auto">
          <a:xfrm>
            <a:off x="21890075" y="7722532"/>
            <a:ext cx="364860" cy="365898"/>
          </a:xfrm>
          <a:custGeom>
            <a:avLst/>
            <a:gdLst>
              <a:gd name="T0" fmla="*/ 76 w 430"/>
              <a:gd name="T1" fmla="*/ 77 h 431"/>
              <a:gd name="T2" fmla="*/ 76 w 430"/>
              <a:gd name="T3" fmla="*/ 354 h 431"/>
              <a:gd name="T4" fmla="*/ 354 w 430"/>
              <a:gd name="T5" fmla="*/ 354 h 431"/>
              <a:gd name="T6" fmla="*/ 354 w 430"/>
              <a:gd name="T7" fmla="*/ 77 h 431"/>
              <a:gd name="T8" fmla="*/ 76 w 430"/>
              <a:gd name="T9" fmla="*/ 77 h 431"/>
              <a:gd name="T10" fmla="*/ 313 w 430"/>
              <a:gd name="T11" fmla="*/ 314 h 431"/>
              <a:gd name="T12" fmla="*/ 116 w 430"/>
              <a:gd name="T13" fmla="*/ 314 h 431"/>
              <a:gd name="T14" fmla="*/ 116 w 430"/>
              <a:gd name="T15" fmla="*/ 117 h 431"/>
              <a:gd name="T16" fmla="*/ 313 w 430"/>
              <a:gd name="T17" fmla="*/ 117 h 431"/>
              <a:gd name="T18" fmla="*/ 313 w 430"/>
              <a:gd name="T19" fmla="*/ 314 h 431"/>
              <a:gd name="T20" fmla="*/ 313 w 430"/>
              <a:gd name="T21" fmla="*/ 314 h 431"/>
              <a:gd name="T22" fmla="*/ 313 w 430"/>
              <a:gd name="T23" fmla="*/ 314 h 4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30" h="431">
                <a:moveTo>
                  <a:pt x="76" y="77"/>
                </a:moveTo>
                <a:cubicBezTo>
                  <a:pt x="0" y="153"/>
                  <a:pt x="0" y="277"/>
                  <a:pt x="76" y="354"/>
                </a:cubicBezTo>
                <a:cubicBezTo>
                  <a:pt x="153" y="431"/>
                  <a:pt x="277" y="431"/>
                  <a:pt x="354" y="354"/>
                </a:cubicBezTo>
                <a:cubicBezTo>
                  <a:pt x="430" y="278"/>
                  <a:pt x="430" y="154"/>
                  <a:pt x="354" y="77"/>
                </a:cubicBezTo>
                <a:cubicBezTo>
                  <a:pt x="277" y="0"/>
                  <a:pt x="153" y="0"/>
                  <a:pt x="76" y="77"/>
                </a:cubicBezTo>
                <a:close/>
                <a:moveTo>
                  <a:pt x="313" y="314"/>
                </a:moveTo>
                <a:cubicBezTo>
                  <a:pt x="259" y="368"/>
                  <a:pt x="171" y="368"/>
                  <a:pt x="116" y="314"/>
                </a:cubicBezTo>
                <a:cubicBezTo>
                  <a:pt x="62" y="260"/>
                  <a:pt x="62" y="171"/>
                  <a:pt x="116" y="117"/>
                </a:cubicBezTo>
                <a:cubicBezTo>
                  <a:pt x="171" y="62"/>
                  <a:pt x="259" y="62"/>
                  <a:pt x="313" y="117"/>
                </a:cubicBezTo>
                <a:cubicBezTo>
                  <a:pt x="368" y="171"/>
                  <a:pt x="368" y="260"/>
                  <a:pt x="313" y="314"/>
                </a:cubicBezTo>
                <a:close/>
                <a:moveTo>
                  <a:pt x="313" y="314"/>
                </a:moveTo>
                <a:cubicBezTo>
                  <a:pt x="313" y="314"/>
                  <a:pt x="313" y="314"/>
                  <a:pt x="313" y="314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3" name="Freeform 305"/>
          <p:cNvSpPr>
            <a:spLocks noEditPoints="1"/>
          </p:cNvSpPr>
          <p:nvPr/>
        </p:nvSpPr>
        <p:spPr bwMode="auto">
          <a:xfrm>
            <a:off x="22190486" y="8022942"/>
            <a:ext cx="255194" cy="255714"/>
          </a:xfrm>
          <a:custGeom>
            <a:avLst/>
            <a:gdLst>
              <a:gd name="T0" fmla="*/ 80 w 301"/>
              <a:gd name="T1" fmla="*/ 7 h 301"/>
              <a:gd name="T2" fmla="*/ 6 w 301"/>
              <a:gd name="T3" fmla="*/ 80 h 301"/>
              <a:gd name="T4" fmla="*/ 6 w 301"/>
              <a:gd name="T5" fmla="*/ 104 h 301"/>
              <a:gd name="T6" fmla="*/ 198 w 301"/>
              <a:gd name="T7" fmla="*/ 295 h 301"/>
              <a:gd name="T8" fmla="*/ 221 w 301"/>
              <a:gd name="T9" fmla="*/ 295 h 301"/>
              <a:gd name="T10" fmla="*/ 295 w 301"/>
              <a:gd name="T11" fmla="*/ 222 h 301"/>
              <a:gd name="T12" fmla="*/ 295 w 301"/>
              <a:gd name="T13" fmla="*/ 198 h 301"/>
              <a:gd name="T14" fmla="*/ 103 w 301"/>
              <a:gd name="T15" fmla="*/ 7 h 301"/>
              <a:gd name="T16" fmla="*/ 80 w 301"/>
              <a:gd name="T17" fmla="*/ 7 h 301"/>
              <a:gd name="T18" fmla="*/ 80 w 301"/>
              <a:gd name="T19" fmla="*/ 7 h 301"/>
              <a:gd name="T20" fmla="*/ 80 w 301"/>
              <a:gd name="T21" fmla="*/ 7 h 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01" h="301">
                <a:moveTo>
                  <a:pt x="80" y="7"/>
                </a:moveTo>
                <a:cubicBezTo>
                  <a:pt x="6" y="80"/>
                  <a:pt x="6" y="80"/>
                  <a:pt x="6" y="80"/>
                </a:cubicBezTo>
                <a:cubicBezTo>
                  <a:pt x="0" y="86"/>
                  <a:pt x="0" y="97"/>
                  <a:pt x="6" y="104"/>
                </a:cubicBezTo>
                <a:cubicBezTo>
                  <a:pt x="198" y="295"/>
                  <a:pt x="198" y="295"/>
                  <a:pt x="198" y="295"/>
                </a:cubicBezTo>
                <a:cubicBezTo>
                  <a:pt x="204" y="301"/>
                  <a:pt x="215" y="301"/>
                  <a:pt x="221" y="295"/>
                </a:cubicBezTo>
                <a:cubicBezTo>
                  <a:pt x="295" y="222"/>
                  <a:pt x="295" y="222"/>
                  <a:pt x="295" y="222"/>
                </a:cubicBezTo>
                <a:cubicBezTo>
                  <a:pt x="301" y="215"/>
                  <a:pt x="301" y="205"/>
                  <a:pt x="295" y="198"/>
                </a:cubicBezTo>
                <a:cubicBezTo>
                  <a:pt x="103" y="7"/>
                  <a:pt x="103" y="7"/>
                  <a:pt x="103" y="7"/>
                </a:cubicBezTo>
                <a:cubicBezTo>
                  <a:pt x="97" y="0"/>
                  <a:pt x="86" y="0"/>
                  <a:pt x="80" y="7"/>
                </a:cubicBezTo>
                <a:close/>
                <a:moveTo>
                  <a:pt x="80" y="7"/>
                </a:moveTo>
                <a:cubicBezTo>
                  <a:pt x="80" y="7"/>
                  <a:pt x="80" y="7"/>
                  <a:pt x="80" y="7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5" name="Freeform 306"/>
          <p:cNvSpPr>
            <a:spLocks noEditPoints="1"/>
          </p:cNvSpPr>
          <p:nvPr/>
        </p:nvSpPr>
        <p:spPr bwMode="auto">
          <a:xfrm>
            <a:off x="1677987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6" name="Freeform 307"/>
          <p:cNvSpPr>
            <a:spLocks noEditPoints="1"/>
          </p:cNvSpPr>
          <p:nvPr/>
        </p:nvSpPr>
        <p:spPr bwMode="auto">
          <a:xfrm>
            <a:off x="2001788" y="9697953"/>
            <a:ext cx="728678" cy="492196"/>
          </a:xfrm>
          <a:custGeom>
            <a:avLst/>
            <a:gdLst>
              <a:gd name="T0" fmla="*/ 841 w 858"/>
              <a:gd name="T1" fmla="*/ 0 h 580"/>
              <a:gd name="T2" fmla="*/ 18 w 858"/>
              <a:gd name="T3" fmla="*/ 0 h 580"/>
              <a:gd name="T4" fmla="*/ 0 w 858"/>
              <a:gd name="T5" fmla="*/ 18 h 580"/>
              <a:gd name="T6" fmla="*/ 0 w 858"/>
              <a:gd name="T7" fmla="*/ 563 h 580"/>
              <a:gd name="T8" fmla="*/ 18 w 858"/>
              <a:gd name="T9" fmla="*/ 580 h 580"/>
              <a:gd name="T10" fmla="*/ 841 w 858"/>
              <a:gd name="T11" fmla="*/ 580 h 580"/>
              <a:gd name="T12" fmla="*/ 858 w 858"/>
              <a:gd name="T13" fmla="*/ 563 h 580"/>
              <a:gd name="T14" fmla="*/ 858 w 858"/>
              <a:gd name="T15" fmla="*/ 18 h 580"/>
              <a:gd name="T16" fmla="*/ 841 w 858"/>
              <a:gd name="T17" fmla="*/ 0 h 580"/>
              <a:gd name="T18" fmla="*/ 841 w 858"/>
              <a:gd name="T19" fmla="*/ 0 h 580"/>
              <a:gd name="T20" fmla="*/ 841 w 858"/>
              <a:gd name="T21" fmla="*/ 0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58" h="580">
                <a:moveTo>
                  <a:pt x="841" y="0"/>
                </a:move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8"/>
                  <a:pt x="0" y="18"/>
                </a:cubicBezTo>
                <a:cubicBezTo>
                  <a:pt x="0" y="563"/>
                  <a:pt x="0" y="563"/>
                  <a:pt x="0" y="563"/>
                </a:cubicBezTo>
                <a:cubicBezTo>
                  <a:pt x="0" y="572"/>
                  <a:pt x="8" y="580"/>
                  <a:pt x="18" y="580"/>
                </a:cubicBezTo>
                <a:cubicBezTo>
                  <a:pt x="841" y="580"/>
                  <a:pt x="841" y="580"/>
                  <a:pt x="841" y="580"/>
                </a:cubicBezTo>
                <a:cubicBezTo>
                  <a:pt x="851" y="580"/>
                  <a:pt x="858" y="572"/>
                  <a:pt x="858" y="563"/>
                </a:cubicBezTo>
                <a:cubicBezTo>
                  <a:pt x="858" y="18"/>
                  <a:pt x="858" y="18"/>
                  <a:pt x="858" y="18"/>
                </a:cubicBezTo>
                <a:cubicBezTo>
                  <a:pt x="858" y="8"/>
                  <a:pt x="851" y="0"/>
                  <a:pt x="841" y="0"/>
                </a:cubicBezTo>
                <a:close/>
                <a:moveTo>
                  <a:pt x="841" y="0"/>
                </a:moveTo>
                <a:cubicBezTo>
                  <a:pt x="841" y="0"/>
                  <a:pt x="841" y="0"/>
                  <a:pt x="841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7" name="Rectangle 308"/>
          <p:cNvSpPr>
            <a:spLocks noChangeArrowheads="1"/>
          </p:cNvSpPr>
          <p:nvPr/>
        </p:nvSpPr>
        <p:spPr bwMode="auto">
          <a:xfrm>
            <a:off x="2047006" y="9742651"/>
            <a:ext cx="639282" cy="402280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8" name="Rectangle 309"/>
          <p:cNvSpPr>
            <a:spLocks noChangeArrowheads="1"/>
          </p:cNvSpPr>
          <p:nvPr/>
        </p:nvSpPr>
        <p:spPr bwMode="auto">
          <a:xfrm>
            <a:off x="2288166" y="10190149"/>
            <a:ext cx="156962" cy="103428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9" name="Rectangle 310"/>
          <p:cNvSpPr>
            <a:spLocks noChangeArrowheads="1"/>
          </p:cNvSpPr>
          <p:nvPr/>
        </p:nvSpPr>
        <p:spPr bwMode="auto">
          <a:xfrm>
            <a:off x="2208125" y="10270710"/>
            <a:ext cx="316524" cy="42618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0" name="Freeform 311"/>
          <p:cNvSpPr>
            <a:spLocks noEditPoints="1"/>
          </p:cNvSpPr>
          <p:nvPr/>
        </p:nvSpPr>
        <p:spPr bwMode="auto">
          <a:xfrm>
            <a:off x="1994510" y="10342954"/>
            <a:ext cx="738034" cy="231806"/>
          </a:xfrm>
          <a:custGeom>
            <a:avLst/>
            <a:gdLst>
              <a:gd name="T0" fmla="*/ 818 w 870"/>
              <a:gd name="T1" fmla="*/ 6 h 273"/>
              <a:gd name="T2" fmla="*/ 810 w 870"/>
              <a:gd name="T3" fmla="*/ 0 h 273"/>
              <a:gd name="T4" fmla="*/ 60 w 870"/>
              <a:gd name="T5" fmla="*/ 0 h 273"/>
              <a:gd name="T6" fmla="*/ 52 w 870"/>
              <a:gd name="T7" fmla="*/ 6 h 273"/>
              <a:gd name="T8" fmla="*/ 1 w 870"/>
              <a:gd name="T9" fmla="*/ 264 h 273"/>
              <a:gd name="T10" fmla="*/ 9 w 870"/>
              <a:gd name="T11" fmla="*/ 273 h 273"/>
              <a:gd name="T12" fmla="*/ 861 w 870"/>
              <a:gd name="T13" fmla="*/ 273 h 273"/>
              <a:gd name="T14" fmla="*/ 869 w 870"/>
              <a:gd name="T15" fmla="*/ 264 h 273"/>
              <a:gd name="T16" fmla="*/ 818 w 870"/>
              <a:gd name="T17" fmla="*/ 6 h 273"/>
              <a:gd name="T18" fmla="*/ 818 w 870"/>
              <a:gd name="T19" fmla="*/ 6 h 273"/>
              <a:gd name="T20" fmla="*/ 818 w 870"/>
              <a:gd name="T21" fmla="*/ 6 h 2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70" h="273">
                <a:moveTo>
                  <a:pt x="818" y="6"/>
                </a:moveTo>
                <a:cubicBezTo>
                  <a:pt x="817" y="2"/>
                  <a:pt x="814" y="0"/>
                  <a:pt x="810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56" y="0"/>
                  <a:pt x="53" y="2"/>
                  <a:pt x="52" y="6"/>
                </a:cubicBezTo>
                <a:cubicBezTo>
                  <a:pt x="1" y="264"/>
                  <a:pt x="1" y="264"/>
                  <a:pt x="1" y="264"/>
                </a:cubicBezTo>
                <a:cubicBezTo>
                  <a:pt x="0" y="269"/>
                  <a:pt x="3" y="273"/>
                  <a:pt x="9" y="273"/>
                </a:cubicBezTo>
                <a:cubicBezTo>
                  <a:pt x="861" y="273"/>
                  <a:pt x="861" y="273"/>
                  <a:pt x="861" y="273"/>
                </a:cubicBezTo>
                <a:cubicBezTo>
                  <a:pt x="866" y="273"/>
                  <a:pt x="870" y="269"/>
                  <a:pt x="869" y="264"/>
                </a:cubicBezTo>
                <a:lnTo>
                  <a:pt x="818" y="6"/>
                </a:lnTo>
                <a:close/>
                <a:moveTo>
                  <a:pt x="818" y="6"/>
                </a:moveTo>
                <a:cubicBezTo>
                  <a:pt x="818" y="6"/>
                  <a:pt x="818" y="6"/>
                  <a:pt x="818" y="6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1" name="Freeform 312"/>
          <p:cNvSpPr>
            <a:spLocks noEditPoints="1"/>
          </p:cNvSpPr>
          <p:nvPr/>
        </p:nvSpPr>
        <p:spPr bwMode="auto">
          <a:xfrm>
            <a:off x="2054800" y="10366861"/>
            <a:ext cx="37942" cy="25988"/>
          </a:xfrm>
          <a:custGeom>
            <a:avLst/>
            <a:gdLst>
              <a:gd name="T0" fmla="*/ 65 w 73"/>
              <a:gd name="T1" fmla="*/ 50 h 50"/>
              <a:gd name="T2" fmla="*/ 0 w 73"/>
              <a:gd name="T3" fmla="*/ 50 h 50"/>
              <a:gd name="T4" fmla="*/ 9 w 73"/>
              <a:gd name="T5" fmla="*/ 0 h 50"/>
              <a:gd name="T6" fmla="*/ 73 w 73"/>
              <a:gd name="T7" fmla="*/ 0 h 50"/>
              <a:gd name="T8" fmla="*/ 65 w 73"/>
              <a:gd name="T9" fmla="*/ 50 h 50"/>
              <a:gd name="T10" fmla="*/ 65 w 73"/>
              <a:gd name="T11" fmla="*/ 50 h 50"/>
              <a:gd name="T12" fmla="*/ 65 w 73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50">
                <a:moveTo>
                  <a:pt x="65" y="50"/>
                </a:moveTo>
                <a:lnTo>
                  <a:pt x="0" y="50"/>
                </a:lnTo>
                <a:lnTo>
                  <a:pt x="9" y="0"/>
                </a:lnTo>
                <a:lnTo>
                  <a:pt x="73" y="0"/>
                </a:lnTo>
                <a:lnTo>
                  <a:pt x="65" y="50"/>
                </a:lnTo>
                <a:close/>
                <a:moveTo>
                  <a:pt x="65" y="50"/>
                </a:moveTo>
                <a:lnTo>
                  <a:pt x="65" y="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2" name="Freeform 313"/>
          <p:cNvSpPr>
            <a:spLocks noEditPoints="1"/>
          </p:cNvSpPr>
          <p:nvPr/>
        </p:nvSpPr>
        <p:spPr bwMode="auto">
          <a:xfrm>
            <a:off x="2054800" y="10366861"/>
            <a:ext cx="37942" cy="25988"/>
          </a:xfrm>
          <a:custGeom>
            <a:avLst/>
            <a:gdLst>
              <a:gd name="T0" fmla="*/ 65 w 73"/>
              <a:gd name="T1" fmla="*/ 50 h 50"/>
              <a:gd name="T2" fmla="*/ 0 w 73"/>
              <a:gd name="T3" fmla="*/ 50 h 50"/>
              <a:gd name="T4" fmla="*/ 9 w 73"/>
              <a:gd name="T5" fmla="*/ 0 h 50"/>
              <a:gd name="T6" fmla="*/ 73 w 73"/>
              <a:gd name="T7" fmla="*/ 0 h 50"/>
              <a:gd name="T8" fmla="*/ 65 w 73"/>
              <a:gd name="T9" fmla="*/ 50 h 50"/>
              <a:gd name="T10" fmla="*/ 65 w 73"/>
              <a:gd name="T11" fmla="*/ 50 h 50"/>
              <a:gd name="T12" fmla="*/ 65 w 73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50">
                <a:moveTo>
                  <a:pt x="65" y="50"/>
                </a:moveTo>
                <a:lnTo>
                  <a:pt x="0" y="50"/>
                </a:lnTo>
                <a:lnTo>
                  <a:pt x="9" y="0"/>
                </a:lnTo>
                <a:lnTo>
                  <a:pt x="73" y="0"/>
                </a:lnTo>
                <a:lnTo>
                  <a:pt x="65" y="50"/>
                </a:lnTo>
                <a:moveTo>
                  <a:pt x="65" y="50"/>
                </a:moveTo>
                <a:lnTo>
                  <a:pt x="65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3" name="Freeform 314"/>
          <p:cNvSpPr>
            <a:spLocks noEditPoints="1"/>
          </p:cNvSpPr>
          <p:nvPr/>
        </p:nvSpPr>
        <p:spPr bwMode="auto">
          <a:xfrm>
            <a:off x="2119250" y="10366861"/>
            <a:ext cx="37422" cy="25988"/>
          </a:xfrm>
          <a:custGeom>
            <a:avLst/>
            <a:gdLst>
              <a:gd name="T0" fmla="*/ 65 w 72"/>
              <a:gd name="T1" fmla="*/ 50 h 50"/>
              <a:gd name="T2" fmla="*/ 0 w 72"/>
              <a:gd name="T3" fmla="*/ 50 h 50"/>
              <a:gd name="T4" fmla="*/ 8 w 72"/>
              <a:gd name="T5" fmla="*/ 0 h 50"/>
              <a:gd name="T6" fmla="*/ 72 w 72"/>
              <a:gd name="T7" fmla="*/ 0 h 50"/>
              <a:gd name="T8" fmla="*/ 65 w 72"/>
              <a:gd name="T9" fmla="*/ 50 h 50"/>
              <a:gd name="T10" fmla="*/ 65 w 72"/>
              <a:gd name="T11" fmla="*/ 50 h 50"/>
              <a:gd name="T12" fmla="*/ 65 w 72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2" h="50">
                <a:moveTo>
                  <a:pt x="65" y="50"/>
                </a:moveTo>
                <a:lnTo>
                  <a:pt x="0" y="50"/>
                </a:lnTo>
                <a:lnTo>
                  <a:pt x="8" y="0"/>
                </a:lnTo>
                <a:lnTo>
                  <a:pt x="72" y="0"/>
                </a:lnTo>
                <a:lnTo>
                  <a:pt x="65" y="50"/>
                </a:lnTo>
                <a:close/>
                <a:moveTo>
                  <a:pt x="65" y="50"/>
                </a:moveTo>
                <a:lnTo>
                  <a:pt x="65" y="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4" name="Freeform 315"/>
          <p:cNvSpPr>
            <a:spLocks noEditPoints="1"/>
          </p:cNvSpPr>
          <p:nvPr/>
        </p:nvSpPr>
        <p:spPr bwMode="auto">
          <a:xfrm>
            <a:off x="2119250" y="10366861"/>
            <a:ext cx="37422" cy="25988"/>
          </a:xfrm>
          <a:custGeom>
            <a:avLst/>
            <a:gdLst>
              <a:gd name="T0" fmla="*/ 65 w 72"/>
              <a:gd name="T1" fmla="*/ 50 h 50"/>
              <a:gd name="T2" fmla="*/ 0 w 72"/>
              <a:gd name="T3" fmla="*/ 50 h 50"/>
              <a:gd name="T4" fmla="*/ 8 w 72"/>
              <a:gd name="T5" fmla="*/ 0 h 50"/>
              <a:gd name="T6" fmla="*/ 72 w 72"/>
              <a:gd name="T7" fmla="*/ 0 h 50"/>
              <a:gd name="T8" fmla="*/ 65 w 72"/>
              <a:gd name="T9" fmla="*/ 50 h 50"/>
              <a:gd name="T10" fmla="*/ 65 w 72"/>
              <a:gd name="T11" fmla="*/ 50 h 50"/>
              <a:gd name="T12" fmla="*/ 65 w 72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2" h="50">
                <a:moveTo>
                  <a:pt x="65" y="50"/>
                </a:moveTo>
                <a:lnTo>
                  <a:pt x="0" y="50"/>
                </a:lnTo>
                <a:lnTo>
                  <a:pt x="8" y="0"/>
                </a:lnTo>
                <a:lnTo>
                  <a:pt x="72" y="0"/>
                </a:lnTo>
                <a:lnTo>
                  <a:pt x="65" y="50"/>
                </a:lnTo>
                <a:moveTo>
                  <a:pt x="65" y="50"/>
                </a:moveTo>
                <a:lnTo>
                  <a:pt x="65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5" name="Freeform 316"/>
          <p:cNvSpPr>
            <a:spLocks noEditPoints="1"/>
          </p:cNvSpPr>
          <p:nvPr/>
        </p:nvSpPr>
        <p:spPr bwMode="auto">
          <a:xfrm>
            <a:off x="2184736" y="10366861"/>
            <a:ext cx="35342" cy="25988"/>
          </a:xfrm>
          <a:custGeom>
            <a:avLst/>
            <a:gdLst>
              <a:gd name="T0" fmla="*/ 65 w 68"/>
              <a:gd name="T1" fmla="*/ 50 h 50"/>
              <a:gd name="T2" fmla="*/ 0 w 68"/>
              <a:gd name="T3" fmla="*/ 50 h 50"/>
              <a:gd name="T4" fmla="*/ 4 w 68"/>
              <a:gd name="T5" fmla="*/ 0 h 50"/>
              <a:gd name="T6" fmla="*/ 68 w 68"/>
              <a:gd name="T7" fmla="*/ 0 h 50"/>
              <a:gd name="T8" fmla="*/ 65 w 68"/>
              <a:gd name="T9" fmla="*/ 50 h 50"/>
              <a:gd name="T10" fmla="*/ 65 w 68"/>
              <a:gd name="T11" fmla="*/ 50 h 50"/>
              <a:gd name="T12" fmla="*/ 65 w 68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8" h="50">
                <a:moveTo>
                  <a:pt x="65" y="50"/>
                </a:moveTo>
                <a:lnTo>
                  <a:pt x="0" y="50"/>
                </a:lnTo>
                <a:lnTo>
                  <a:pt x="4" y="0"/>
                </a:lnTo>
                <a:lnTo>
                  <a:pt x="68" y="0"/>
                </a:lnTo>
                <a:lnTo>
                  <a:pt x="65" y="50"/>
                </a:lnTo>
                <a:close/>
                <a:moveTo>
                  <a:pt x="65" y="50"/>
                </a:moveTo>
                <a:lnTo>
                  <a:pt x="65" y="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6" name="Freeform 317"/>
          <p:cNvSpPr>
            <a:spLocks noEditPoints="1"/>
          </p:cNvSpPr>
          <p:nvPr/>
        </p:nvSpPr>
        <p:spPr bwMode="auto">
          <a:xfrm>
            <a:off x="2184736" y="10366861"/>
            <a:ext cx="35342" cy="25988"/>
          </a:xfrm>
          <a:custGeom>
            <a:avLst/>
            <a:gdLst>
              <a:gd name="T0" fmla="*/ 65 w 68"/>
              <a:gd name="T1" fmla="*/ 50 h 50"/>
              <a:gd name="T2" fmla="*/ 0 w 68"/>
              <a:gd name="T3" fmla="*/ 50 h 50"/>
              <a:gd name="T4" fmla="*/ 4 w 68"/>
              <a:gd name="T5" fmla="*/ 0 h 50"/>
              <a:gd name="T6" fmla="*/ 68 w 68"/>
              <a:gd name="T7" fmla="*/ 0 h 50"/>
              <a:gd name="T8" fmla="*/ 65 w 68"/>
              <a:gd name="T9" fmla="*/ 50 h 50"/>
              <a:gd name="T10" fmla="*/ 65 w 68"/>
              <a:gd name="T11" fmla="*/ 50 h 50"/>
              <a:gd name="T12" fmla="*/ 65 w 68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8" h="50">
                <a:moveTo>
                  <a:pt x="65" y="50"/>
                </a:moveTo>
                <a:lnTo>
                  <a:pt x="0" y="50"/>
                </a:lnTo>
                <a:lnTo>
                  <a:pt x="4" y="0"/>
                </a:lnTo>
                <a:lnTo>
                  <a:pt x="68" y="0"/>
                </a:lnTo>
                <a:lnTo>
                  <a:pt x="65" y="50"/>
                </a:lnTo>
                <a:moveTo>
                  <a:pt x="65" y="50"/>
                </a:moveTo>
                <a:lnTo>
                  <a:pt x="65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7" name="Freeform 318"/>
          <p:cNvSpPr>
            <a:spLocks noEditPoints="1"/>
          </p:cNvSpPr>
          <p:nvPr/>
        </p:nvSpPr>
        <p:spPr bwMode="auto">
          <a:xfrm>
            <a:off x="2249184" y="10366861"/>
            <a:ext cx="35342" cy="25988"/>
          </a:xfrm>
          <a:custGeom>
            <a:avLst/>
            <a:gdLst>
              <a:gd name="T0" fmla="*/ 65 w 68"/>
              <a:gd name="T1" fmla="*/ 50 h 50"/>
              <a:gd name="T2" fmla="*/ 0 w 68"/>
              <a:gd name="T3" fmla="*/ 50 h 50"/>
              <a:gd name="T4" fmla="*/ 5 w 68"/>
              <a:gd name="T5" fmla="*/ 0 h 50"/>
              <a:gd name="T6" fmla="*/ 68 w 68"/>
              <a:gd name="T7" fmla="*/ 0 h 50"/>
              <a:gd name="T8" fmla="*/ 65 w 68"/>
              <a:gd name="T9" fmla="*/ 50 h 50"/>
              <a:gd name="T10" fmla="*/ 65 w 68"/>
              <a:gd name="T11" fmla="*/ 50 h 50"/>
              <a:gd name="T12" fmla="*/ 65 w 68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8" h="50">
                <a:moveTo>
                  <a:pt x="65" y="50"/>
                </a:moveTo>
                <a:lnTo>
                  <a:pt x="0" y="50"/>
                </a:lnTo>
                <a:lnTo>
                  <a:pt x="5" y="0"/>
                </a:lnTo>
                <a:lnTo>
                  <a:pt x="68" y="0"/>
                </a:lnTo>
                <a:lnTo>
                  <a:pt x="65" y="50"/>
                </a:lnTo>
                <a:close/>
                <a:moveTo>
                  <a:pt x="65" y="50"/>
                </a:moveTo>
                <a:lnTo>
                  <a:pt x="65" y="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8" name="Freeform 319"/>
          <p:cNvSpPr>
            <a:spLocks noEditPoints="1"/>
          </p:cNvSpPr>
          <p:nvPr/>
        </p:nvSpPr>
        <p:spPr bwMode="auto">
          <a:xfrm>
            <a:off x="2249184" y="10366861"/>
            <a:ext cx="35342" cy="25988"/>
          </a:xfrm>
          <a:custGeom>
            <a:avLst/>
            <a:gdLst>
              <a:gd name="T0" fmla="*/ 65 w 68"/>
              <a:gd name="T1" fmla="*/ 50 h 50"/>
              <a:gd name="T2" fmla="*/ 0 w 68"/>
              <a:gd name="T3" fmla="*/ 50 h 50"/>
              <a:gd name="T4" fmla="*/ 5 w 68"/>
              <a:gd name="T5" fmla="*/ 0 h 50"/>
              <a:gd name="T6" fmla="*/ 68 w 68"/>
              <a:gd name="T7" fmla="*/ 0 h 50"/>
              <a:gd name="T8" fmla="*/ 65 w 68"/>
              <a:gd name="T9" fmla="*/ 50 h 50"/>
              <a:gd name="T10" fmla="*/ 65 w 68"/>
              <a:gd name="T11" fmla="*/ 50 h 50"/>
              <a:gd name="T12" fmla="*/ 65 w 68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8" h="50">
                <a:moveTo>
                  <a:pt x="65" y="50"/>
                </a:moveTo>
                <a:lnTo>
                  <a:pt x="0" y="50"/>
                </a:lnTo>
                <a:lnTo>
                  <a:pt x="5" y="0"/>
                </a:lnTo>
                <a:lnTo>
                  <a:pt x="68" y="0"/>
                </a:lnTo>
                <a:lnTo>
                  <a:pt x="65" y="50"/>
                </a:lnTo>
                <a:moveTo>
                  <a:pt x="65" y="50"/>
                </a:moveTo>
                <a:lnTo>
                  <a:pt x="65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9" name="Freeform 320"/>
          <p:cNvSpPr>
            <a:spLocks noEditPoints="1"/>
          </p:cNvSpPr>
          <p:nvPr/>
        </p:nvSpPr>
        <p:spPr bwMode="auto">
          <a:xfrm>
            <a:off x="2314152" y="10366861"/>
            <a:ext cx="34302" cy="25988"/>
          </a:xfrm>
          <a:custGeom>
            <a:avLst/>
            <a:gdLst>
              <a:gd name="T0" fmla="*/ 66 w 66"/>
              <a:gd name="T1" fmla="*/ 50 h 50"/>
              <a:gd name="T2" fmla="*/ 0 w 66"/>
              <a:gd name="T3" fmla="*/ 50 h 50"/>
              <a:gd name="T4" fmla="*/ 2 w 66"/>
              <a:gd name="T5" fmla="*/ 0 h 50"/>
              <a:gd name="T6" fmla="*/ 66 w 66"/>
              <a:gd name="T7" fmla="*/ 0 h 50"/>
              <a:gd name="T8" fmla="*/ 66 w 66"/>
              <a:gd name="T9" fmla="*/ 50 h 50"/>
              <a:gd name="T10" fmla="*/ 66 w 66"/>
              <a:gd name="T11" fmla="*/ 50 h 50"/>
              <a:gd name="T12" fmla="*/ 66 w 66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6" h="50">
                <a:moveTo>
                  <a:pt x="66" y="50"/>
                </a:moveTo>
                <a:lnTo>
                  <a:pt x="0" y="50"/>
                </a:lnTo>
                <a:lnTo>
                  <a:pt x="2" y="0"/>
                </a:lnTo>
                <a:lnTo>
                  <a:pt x="66" y="0"/>
                </a:lnTo>
                <a:lnTo>
                  <a:pt x="66" y="50"/>
                </a:lnTo>
                <a:close/>
                <a:moveTo>
                  <a:pt x="66" y="50"/>
                </a:moveTo>
                <a:lnTo>
                  <a:pt x="66" y="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0" name="Freeform 321"/>
          <p:cNvSpPr>
            <a:spLocks noEditPoints="1"/>
          </p:cNvSpPr>
          <p:nvPr/>
        </p:nvSpPr>
        <p:spPr bwMode="auto">
          <a:xfrm>
            <a:off x="2314152" y="10366861"/>
            <a:ext cx="34302" cy="25988"/>
          </a:xfrm>
          <a:custGeom>
            <a:avLst/>
            <a:gdLst>
              <a:gd name="T0" fmla="*/ 66 w 66"/>
              <a:gd name="T1" fmla="*/ 50 h 50"/>
              <a:gd name="T2" fmla="*/ 0 w 66"/>
              <a:gd name="T3" fmla="*/ 50 h 50"/>
              <a:gd name="T4" fmla="*/ 2 w 66"/>
              <a:gd name="T5" fmla="*/ 0 h 50"/>
              <a:gd name="T6" fmla="*/ 66 w 66"/>
              <a:gd name="T7" fmla="*/ 0 h 50"/>
              <a:gd name="T8" fmla="*/ 66 w 66"/>
              <a:gd name="T9" fmla="*/ 50 h 50"/>
              <a:gd name="T10" fmla="*/ 66 w 66"/>
              <a:gd name="T11" fmla="*/ 50 h 50"/>
              <a:gd name="T12" fmla="*/ 66 w 66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6" h="50">
                <a:moveTo>
                  <a:pt x="66" y="50"/>
                </a:moveTo>
                <a:lnTo>
                  <a:pt x="0" y="50"/>
                </a:lnTo>
                <a:lnTo>
                  <a:pt x="2" y="0"/>
                </a:lnTo>
                <a:lnTo>
                  <a:pt x="66" y="0"/>
                </a:lnTo>
                <a:lnTo>
                  <a:pt x="66" y="50"/>
                </a:lnTo>
                <a:moveTo>
                  <a:pt x="66" y="50"/>
                </a:moveTo>
                <a:lnTo>
                  <a:pt x="66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1" name="Freeform 322"/>
          <p:cNvSpPr>
            <a:spLocks noEditPoints="1"/>
          </p:cNvSpPr>
          <p:nvPr/>
        </p:nvSpPr>
        <p:spPr bwMode="auto">
          <a:xfrm>
            <a:off x="2378600" y="10366861"/>
            <a:ext cx="34302" cy="25988"/>
          </a:xfrm>
          <a:custGeom>
            <a:avLst/>
            <a:gdLst>
              <a:gd name="T0" fmla="*/ 66 w 66"/>
              <a:gd name="T1" fmla="*/ 50 h 50"/>
              <a:gd name="T2" fmla="*/ 0 w 66"/>
              <a:gd name="T3" fmla="*/ 50 h 50"/>
              <a:gd name="T4" fmla="*/ 0 w 66"/>
              <a:gd name="T5" fmla="*/ 0 h 50"/>
              <a:gd name="T6" fmla="*/ 64 w 66"/>
              <a:gd name="T7" fmla="*/ 0 h 50"/>
              <a:gd name="T8" fmla="*/ 66 w 66"/>
              <a:gd name="T9" fmla="*/ 50 h 50"/>
              <a:gd name="T10" fmla="*/ 66 w 66"/>
              <a:gd name="T11" fmla="*/ 50 h 50"/>
              <a:gd name="T12" fmla="*/ 66 w 66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6" h="50">
                <a:moveTo>
                  <a:pt x="66" y="50"/>
                </a:moveTo>
                <a:lnTo>
                  <a:pt x="0" y="50"/>
                </a:lnTo>
                <a:lnTo>
                  <a:pt x="0" y="0"/>
                </a:lnTo>
                <a:lnTo>
                  <a:pt x="64" y="0"/>
                </a:lnTo>
                <a:lnTo>
                  <a:pt x="66" y="50"/>
                </a:lnTo>
                <a:close/>
                <a:moveTo>
                  <a:pt x="66" y="50"/>
                </a:moveTo>
                <a:lnTo>
                  <a:pt x="66" y="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2" name="Freeform 323"/>
          <p:cNvSpPr>
            <a:spLocks noEditPoints="1"/>
          </p:cNvSpPr>
          <p:nvPr/>
        </p:nvSpPr>
        <p:spPr bwMode="auto">
          <a:xfrm>
            <a:off x="2378600" y="10366861"/>
            <a:ext cx="34302" cy="25988"/>
          </a:xfrm>
          <a:custGeom>
            <a:avLst/>
            <a:gdLst>
              <a:gd name="T0" fmla="*/ 66 w 66"/>
              <a:gd name="T1" fmla="*/ 50 h 50"/>
              <a:gd name="T2" fmla="*/ 0 w 66"/>
              <a:gd name="T3" fmla="*/ 50 h 50"/>
              <a:gd name="T4" fmla="*/ 0 w 66"/>
              <a:gd name="T5" fmla="*/ 0 h 50"/>
              <a:gd name="T6" fmla="*/ 64 w 66"/>
              <a:gd name="T7" fmla="*/ 0 h 50"/>
              <a:gd name="T8" fmla="*/ 66 w 66"/>
              <a:gd name="T9" fmla="*/ 50 h 50"/>
              <a:gd name="T10" fmla="*/ 66 w 66"/>
              <a:gd name="T11" fmla="*/ 50 h 50"/>
              <a:gd name="T12" fmla="*/ 66 w 66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6" h="50">
                <a:moveTo>
                  <a:pt x="66" y="50"/>
                </a:moveTo>
                <a:lnTo>
                  <a:pt x="0" y="50"/>
                </a:lnTo>
                <a:lnTo>
                  <a:pt x="0" y="0"/>
                </a:lnTo>
                <a:lnTo>
                  <a:pt x="64" y="0"/>
                </a:lnTo>
                <a:lnTo>
                  <a:pt x="66" y="50"/>
                </a:lnTo>
                <a:moveTo>
                  <a:pt x="66" y="50"/>
                </a:moveTo>
                <a:lnTo>
                  <a:pt x="66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3" name="Freeform 324"/>
          <p:cNvSpPr>
            <a:spLocks noEditPoints="1"/>
          </p:cNvSpPr>
          <p:nvPr/>
        </p:nvSpPr>
        <p:spPr bwMode="auto">
          <a:xfrm>
            <a:off x="2443568" y="10366861"/>
            <a:ext cx="34822" cy="25988"/>
          </a:xfrm>
          <a:custGeom>
            <a:avLst/>
            <a:gdLst>
              <a:gd name="T0" fmla="*/ 67 w 67"/>
              <a:gd name="T1" fmla="*/ 50 h 50"/>
              <a:gd name="T2" fmla="*/ 1 w 67"/>
              <a:gd name="T3" fmla="*/ 50 h 50"/>
              <a:gd name="T4" fmla="*/ 0 w 67"/>
              <a:gd name="T5" fmla="*/ 0 h 50"/>
              <a:gd name="T6" fmla="*/ 63 w 67"/>
              <a:gd name="T7" fmla="*/ 0 h 50"/>
              <a:gd name="T8" fmla="*/ 67 w 67"/>
              <a:gd name="T9" fmla="*/ 50 h 50"/>
              <a:gd name="T10" fmla="*/ 67 w 67"/>
              <a:gd name="T11" fmla="*/ 50 h 50"/>
              <a:gd name="T12" fmla="*/ 67 w 67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7" h="50">
                <a:moveTo>
                  <a:pt x="67" y="50"/>
                </a:moveTo>
                <a:lnTo>
                  <a:pt x="1" y="50"/>
                </a:lnTo>
                <a:lnTo>
                  <a:pt x="0" y="0"/>
                </a:lnTo>
                <a:lnTo>
                  <a:pt x="63" y="0"/>
                </a:lnTo>
                <a:lnTo>
                  <a:pt x="67" y="50"/>
                </a:lnTo>
                <a:close/>
                <a:moveTo>
                  <a:pt x="67" y="50"/>
                </a:moveTo>
                <a:lnTo>
                  <a:pt x="67" y="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4" name="Freeform 325"/>
          <p:cNvSpPr>
            <a:spLocks noEditPoints="1"/>
          </p:cNvSpPr>
          <p:nvPr/>
        </p:nvSpPr>
        <p:spPr bwMode="auto">
          <a:xfrm>
            <a:off x="2443568" y="10366861"/>
            <a:ext cx="34822" cy="25988"/>
          </a:xfrm>
          <a:custGeom>
            <a:avLst/>
            <a:gdLst>
              <a:gd name="T0" fmla="*/ 67 w 67"/>
              <a:gd name="T1" fmla="*/ 50 h 50"/>
              <a:gd name="T2" fmla="*/ 1 w 67"/>
              <a:gd name="T3" fmla="*/ 50 h 50"/>
              <a:gd name="T4" fmla="*/ 0 w 67"/>
              <a:gd name="T5" fmla="*/ 0 h 50"/>
              <a:gd name="T6" fmla="*/ 63 w 67"/>
              <a:gd name="T7" fmla="*/ 0 h 50"/>
              <a:gd name="T8" fmla="*/ 67 w 67"/>
              <a:gd name="T9" fmla="*/ 50 h 50"/>
              <a:gd name="T10" fmla="*/ 67 w 67"/>
              <a:gd name="T11" fmla="*/ 50 h 50"/>
              <a:gd name="T12" fmla="*/ 67 w 67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7" h="50">
                <a:moveTo>
                  <a:pt x="67" y="50"/>
                </a:moveTo>
                <a:lnTo>
                  <a:pt x="1" y="50"/>
                </a:lnTo>
                <a:lnTo>
                  <a:pt x="0" y="0"/>
                </a:lnTo>
                <a:lnTo>
                  <a:pt x="63" y="0"/>
                </a:lnTo>
                <a:lnTo>
                  <a:pt x="67" y="50"/>
                </a:lnTo>
                <a:moveTo>
                  <a:pt x="67" y="50"/>
                </a:moveTo>
                <a:lnTo>
                  <a:pt x="67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5" name="Freeform 326"/>
          <p:cNvSpPr>
            <a:spLocks noEditPoints="1"/>
          </p:cNvSpPr>
          <p:nvPr/>
        </p:nvSpPr>
        <p:spPr bwMode="auto">
          <a:xfrm>
            <a:off x="2506976" y="10366861"/>
            <a:ext cx="35862" cy="25988"/>
          </a:xfrm>
          <a:custGeom>
            <a:avLst/>
            <a:gdLst>
              <a:gd name="T0" fmla="*/ 69 w 69"/>
              <a:gd name="T1" fmla="*/ 50 h 50"/>
              <a:gd name="T2" fmla="*/ 3 w 69"/>
              <a:gd name="T3" fmla="*/ 50 h 50"/>
              <a:gd name="T4" fmla="*/ 0 w 69"/>
              <a:gd name="T5" fmla="*/ 0 h 50"/>
              <a:gd name="T6" fmla="*/ 64 w 69"/>
              <a:gd name="T7" fmla="*/ 0 h 50"/>
              <a:gd name="T8" fmla="*/ 69 w 69"/>
              <a:gd name="T9" fmla="*/ 50 h 50"/>
              <a:gd name="T10" fmla="*/ 69 w 69"/>
              <a:gd name="T11" fmla="*/ 50 h 50"/>
              <a:gd name="T12" fmla="*/ 69 w 69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9" h="50">
                <a:moveTo>
                  <a:pt x="69" y="50"/>
                </a:moveTo>
                <a:lnTo>
                  <a:pt x="3" y="50"/>
                </a:lnTo>
                <a:lnTo>
                  <a:pt x="0" y="0"/>
                </a:lnTo>
                <a:lnTo>
                  <a:pt x="64" y="0"/>
                </a:lnTo>
                <a:lnTo>
                  <a:pt x="69" y="50"/>
                </a:lnTo>
                <a:close/>
                <a:moveTo>
                  <a:pt x="69" y="50"/>
                </a:moveTo>
                <a:lnTo>
                  <a:pt x="69" y="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6" name="Freeform 327"/>
          <p:cNvSpPr>
            <a:spLocks noEditPoints="1"/>
          </p:cNvSpPr>
          <p:nvPr/>
        </p:nvSpPr>
        <p:spPr bwMode="auto">
          <a:xfrm>
            <a:off x="2506976" y="10366861"/>
            <a:ext cx="35862" cy="25988"/>
          </a:xfrm>
          <a:custGeom>
            <a:avLst/>
            <a:gdLst>
              <a:gd name="T0" fmla="*/ 69 w 69"/>
              <a:gd name="T1" fmla="*/ 50 h 50"/>
              <a:gd name="T2" fmla="*/ 3 w 69"/>
              <a:gd name="T3" fmla="*/ 50 h 50"/>
              <a:gd name="T4" fmla="*/ 0 w 69"/>
              <a:gd name="T5" fmla="*/ 0 h 50"/>
              <a:gd name="T6" fmla="*/ 64 w 69"/>
              <a:gd name="T7" fmla="*/ 0 h 50"/>
              <a:gd name="T8" fmla="*/ 69 w 69"/>
              <a:gd name="T9" fmla="*/ 50 h 50"/>
              <a:gd name="T10" fmla="*/ 69 w 69"/>
              <a:gd name="T11" fmla="*/ 50 h 50"/>
              <a:gd name="T12" fmla="*/ 69 w 69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9" h="50">
                <a:moveTo>
                  <a:pt x="69" y="50"/>
                </a:moveTo>
                <a:lnTo>
                  <a:pt x="3" y="50"/>
                </a:lnTo>
                <a:lnTo>
                  <a:pt x="0" y="0"/>
                </a:lnTo>
                <a:lnTo>
                  <a:pt x="64" y="0"/>
                </a:lnTo>
                <a:lnTo>
                  <a:pt x="69" y="50"/>
                </a:lnTo>
                <a:moveTo>
                  <a:pt x="69" y="50"/>
                </a:moveTo>
                <a:lnTo>
                  <a:pt x="69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7" name="Freeform 328"/>
          <p:cNvSpPr>
            <a:spLocks noEditPoints="1"/>
          </p:cNvSpPr>
          <p:nvPr/>
        </p:nvSpPr>
        <p:spPr bwMode="auto">
          <a:xfrm>
            <a:off x="2570906" y="10366861"/>
            <a:ext cx="36902" cy="25988"/>
          </a:xfrm>
          <a:custGeom>
            <a:avLst/>
            <a:gdLst>
              <a:gd name="T0" fmla="*/ 71 w 71"/>
              <a:gd name="T1" fmla="*/ 50 h 50"/>
              <a:gd name="T2" fmla="*/ 6 w 71"/>
              <a:gd name="T3" fmla="*/ 50 h 50"/>
              <a:gd name="T4" fmla="*/ 0 w 71"/>
              <a:gd name="T5" fmla="*/ 0 h 50"/>
              <a:gd name="T6" fmla="*/ 63 w 71"/>
              <a:gd name="T7" fmla="*/ 0 h 50"/>
              <a:gd name="T8" fmla="*/ 71 w 71"/>
              <a:gd name="T9" fmla="*/ 50 h 50"/>
              <a:gd name="T10" fmla="*/ 71 w 71"/>
              <a:gd name="T11" fmla="*/ 50 h 50"/>
              <a:gd name="T12" fmla="*/ 71 w 71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50">
                <a:moveTo>
                  <a:pt x="71" y="50"/>
                </a:moveTo>
                <a:lnTo>
                  <a:pt x="6" y="50"/>
                </a:lnTo>
                <a:lnTo>
                  <a:pt x="0" y="0"/>
                </a:lnTo>
                <a:lnTo>
                  <a:pt x="63" y="0"/>
                </a:lnTo>
                <a:lnTo>
                  <a:pt x="71" y="50"/>
                </a:lnTo>
                <a:close/>
                <a:moveTo>
                  <a:pt x="71" y="50"/>
                </a:moveTo>
                <a:lnTo>
                  <a:pt x="71" y="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8" name="Freeform 329"/>
          <p:cNvSpPr>
            <a:spLocks noEditPoints="1"/>
          </p:cNvSpPr>
          <p:nvPr/>
        </p:nvSpPr>
        <p:spPr bwMode="auto">
          <a:xfrm>
            <a:off x="2570906" y="10366861"/>
            <a:ext cx="36902" cy="25988"/>
          </a:xfrm>
          <a:custGeom>
            <a:avLst/>
            <a:gdLst>
              <a:gd name="T0" fmla="*/ 71 w 71"/>
              <a:gd name="T1" fmla="*/ 50 h 50"/>
              <a:gd name="T2" fmla="*/ 6 w 71"/>
              <a:gd name="T3" fmla="*/ 50 h 50"/>
              <a:gd name="T4" fmla="*/ 0 w 71"/>
              <a:gd name="T5" fmla="*/ 0 h 50"/>
              <a:gd name="T6" fmla="*/ 63 w 71"/>
              <a:gd name="T7" fmla="*/ 0 h 50"/>
              <a:gd name="T8" fmla="*/ 71 w 71"/>
              <a:gd name="T9" fmla="*/ 50 h 50"/>
              <a:gd name="T10" fmla="*/ 71 w 71"/>
              <a:gd name="T11" fmla="*/ 50 h 50"/>
              <a:gd name="T12" fmla="*/ 71 w 71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1" h="50">
                <a:moveTo>
                  <a:pt x="71" y="50"/>
                </a:moveTo>
                <a:lnTo>
                  <a:pt x="6" y="50"/>
                </a:lnTo>
                <a:lnTo>
                  <a:pt x="0" y="0"/>
                </a:lnTo>
                <a:lnTo>
                  <a:pt x="63" y="0"/>
                </a:lnTo>
                <a:lnTo>
                  <a:pt x="71" y="50"/>
                </a:lnTo>
                <a:moveTo>
                  <a:pt x="71" y="50"/>
                </a:moveTo>
                <a:lnTo>
                  <a:pt x="71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9" name="Freeform 330"/>
          <p:cNvSpPr>
            <a:spLocks noEditPoints="1"/>
          </p:cNvSpPr>
          <p:nvPr/>
        </p:nvSpPr>
        <p:spPr bwMode="auto">
          <a:xfrm>
            <a:off x="2634313" y="10366861"/>
            <a:ext cx="38460" cy="25988"/>
          </a:xfrm>
          <a:custGeom>
            <a:avLst/>
            <a:gdLst>
              <a:gd name="T0" fmla="*/ 74 w 74"/>
              <a:gd name="T1" fmla="*/ 50 h 50"/>
              <a:gd name="T2" fmla="*/ 8 w 74"/>
              <a:gd name="T3" fmla="*/ 50 h 50"/>
              <a:gd name="T4" fmla="*/ 0 w 74"/>
              <a:gd name="T5" fmla="*/ 0 h 50"/>
              <a:gd name="T6" fmla="*/ 64 w 74"/>
              <a:gd name="T7" fmla="*/ 0 h 50"/>
              <a:gd name="T8" fmla="*/ 74 w 74"/>
              <a:gd name="T9" fmla="*/ 50 h 50"/>
              <a:gd name="T10" fmla="*/ 74 w 74"/>
              <a:gd name="T11" fmla="*/ 50 h 50"/>
              <a:gd name="T12" fmla="*/ 74 w 74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4" h="50">
                <a:moveTo>
                  <a:pt x="74" y="50"/>
                </a:moveTo>
                <a:lnTo>
                  <a:pt x="8" y="50"/>
                </a:lnTo>
                <a:lnTo>
                  <a:pt x="0" y="0"/>
                </a:lnTo>
                <a:lnTo>
                  <a:pt x="64" y="0"/>
                </a:lnTo>
                <a:lnTo>
                  <a:pt x="74" y="50"/>
                </a:lnTo>
                <a:close/>
                <a:moveTo>
                  <a:pt x="74" y="50"/>
                </a:moveTo>
                <a:lnTo>
                  <a:pt x="74" y="5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0" name="Freeform 331"/>
          <p:cNvSpPr>
            <a:spLocks noEditPoints="1"/>
          </p:cNvSpPr>
          <p:nvPr/>
        </p:nvSpPr>
        <p:spPr bwMode="auto">
          <a:xfrm>
            <a:off x="2634313" y="10366861"/>
            <a:ext cx="38460" cy="25988"/>
          </a:xfrm>
          <a:custGeom>
            <a:avLst/>
            <a:gdLst>
              <a:gd name="T0" fmla="*/ 74 w 74"/>
              <a:gd name="T1" fmla="*/ 50 h 50"/>
              <a:gd name="T2" fmla="*/ 8 w 74"/>
              <a:gd name="T3" fmla="*/ 50 h 50"/>
              <a:gd name="T4" fmla="*/ 0 w 74"/>
              <a:gd name="T5" fmla="*/ 0 h 50"/>
              <a:gd name="T6" fmla="*/ 64 w 74"/>
              <a:gd name="T7" fmla="*/ 0 h 50"/>
              <a:gd name="T8" fmla="*/ 74 w 74"/>
              <a:gd name="T9" fmla="*/ 50 h 50"/>
              <a:gd name="T10" fmla="*/ 74 w 74"/>
              <a:gd name="T11" fmla="*/ 50 h 50"/>
              <a:gd name="T12" fmla="*/ 74 w 74"/>
              <a:gd name="T13" fmla="*/ 5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4" h="50">
                <a:moveTo>
                  <a:pt x="74" y="50"/>
                </a:moveTo>
                <a:lnTo>
                  <a:pt x="8" y="50"/>
                </a:lnTo>
                <a:lnTo>
                  <a:pt x="0" y="0"/>
                </a:lnTo>
                <a:lnTo>
                  <a:pt x="64" y="0"/>
                </a:lnTo>
                <a:lnTo>
                  <a:pt x="74" y="50"/>
                </a:lnTo>
                <a:moveTo>
                  <a:pt x="74" y="50"/>
                </a:moveTo>
                <a:lnTo>
                  <a:pt x="74" y="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1" name="Freeform 332"/>
          <p:cNvSpPr>
            <a:spLocks noEditPoints="1"/>
          </p:cNvSpPr>
          <p:nvPr/>
        </p:nvSpPr>
        <p:spPr bwMode="auto">
          <a:xfrm>
            <a:off x="2045965" y="10413638"/>
            <a:ext cx="38980" cy="27026"/>
          </a:xfrm>
          <a:custGeom>
            <a:avLst/>
            <a:gdLst>
              <a:gd name="T0" fmla="*/ 67 w 75"/>
              <a:gd name="T1" fmla="*/ 52 h 52"/>
              <a:gd name="T2" fmla="*/ 0 w 75"/>
              <a:gd name="T3" fmla="*/ 52 h 52"/>
              <a:gd name="T4" fmla="*/ 10 w 75"/>
              <a:gd name="T5" fmla="*/ 0 h 52"/>
              <a:gd name="T6" fmla="*/ 75 w 75"/>
              <a:gd name="T7" fmla="*/ 0 h 52"/>
              <a:gd name="T8" fmla="*/ 67 w 75"/>
              <a:gd name="T9" fmla="*/ 52 h 52"/>
              <a:gd name="T10" fmla="*/ 67 w 75"/>
              <a:gd name="T11" fmla="*/ 52 h 52"/>
              <a:gd name="T12" fmla="*/ 67 w 75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52">
                <a:moveTo>
                  <a:pt x="67" y="52"/>
                </a:moveTo>
                <a:lnTo>
                  <a:pt x="0" y="52"/>
                </a:lnTo>
                <a:lnTo>
                  <a:pt x="10" y="0"/>
                </a:lnTo>
                <a:lnTo>
                  <a:pt x="75" y="0"/>
                </a:lnTo>
                <a:lnTo>
                  <a:pt x="67" y="52"/>
                </a:lnTo>
                <a:close/>
                <a:moveTo>
                  <a:pt x="67" y="52"/>
                </a:moveTo>
                <a:lnTo>
                  <a:pt x="67" y="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2" name="Freeform 333"/>
          <p:cNvSpPr>
            <a:spLocks noEditPoints="1"/>
          </p:cNvSpPr>
          <p:nvPr/>
        </p:nvSpPr>
        <p:spPr bwMode="auto">
          <a:xfrm>
            <a:off x="2045965" y="10413638"/>
            <a:ext cx="38980" cy="27026"/>
          </a:xfrm>
          <a:custGeom>
            <a:avLst/>
            <a:gdLst>
              <a:gd name="T0" fmla="*/ 67 w 75"/>
              <a:gd name="T1" fmla="*/ 52 h 52"/>
              <a:gd name="T2" fmla="*/ 0 w 75"/>
              <a:gd name="T3" fmla="*/ 52 h 52"/>
              <a:gd name="T4" fmla="*/ 10 w 75"/>
              <a:gd name="T5" fmla="*/ 0 h 52"/>
              <a:gd name="T6" fmla="*/ 75 w 75"/>
              <a:gd name="T7" fmla="*/ 0 h 52"/>
              <a:gd name="T8" fmla="*/ 67 w 75"/>
              <a:gd name="T9" fmla="*/ 52 h 52"/>
              <a:gd name="T10" fmla="*/ 67 w 75"/>
              <a:gd name="T11" fmla="*/ 52 h 52"/>
              <a:gd name="T12" fmla="*/ 67 w 75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52">
                <a:moveTo>
                  <a:pt x="67" y="52"/>
                </a:moveTo>
                <a:lnTo>
                  <a:pt x="0" y="52"/>
                </a:lnTo>
                <a:lnTo>
                  <a:pt x="10" y="0"/>
                </a:lnTo>
                <a:lnTo>
                  <a:pt x="75" y="0"/>
                </a:lnTo>
                <a:lnTo>
                  <a:pt x="67" y="52"/>
                </a:lnTo>
                <a:moveTo>
                  <a:pt x="67" y="52"/>
                </a:moveTo>
                <a:lnTo>
                  <a:pt x="67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3" name="Freeform 334"/>
          <p:cNvSpPr>
            <a:spLocks noEditPoints="1"/>
          </p:cNvSpPr>
          <p:nvPr/>
        </p:nvSpPr>
        <p:spPr bwMode="auto">
          <a:xfrm>
            <a:off x="2112492" y="10413638"/>
            <a:ext cx="37942" cy="27026"/>
          </a:xfrm>
          <a:custGeom>
            <a:avLst/>
            <a:gdLst>
              <a:gd name="T0" fmla="*/ 67 w 73"/>
              <a:gd name="T1" fmla="*/ 52 h 52"/>
              <a:gd name="T2" fmla="*/ 0 w 73"/>
              <a:gd name="T3" fmla="*/ 52 h 52"/>
              <a:gd name="T4" fmla="*/ 8 w 73"/>
              <a:gd name="T5" fmla="*/ 0 h 52"/>
              <a:gd name="T6" fmla="*/ 73 w 73"/>
              <a:gd name="T7" fmla="*/ 0 h 52"/>
              <a:gd name="T8" fmla="*/ 67 w 73"/>
              <a:gd name="T9" fmla="*/ 52 h 52"/>
              <a:gd name="T10" fmla="*/ 67 w 73"/>
              <a:gd name="T11" fmla="*/ 52 h 52"/>
              <a:gd name="T12" fmla="*/ 67 w 73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52">
                <a:moveTo>
                  <a:pt x="67" y="52"/>
                </a:moveTo>
                <a:lnTo>
                  <a:pt x="0" y="52"/>
                </a:lnTo>
                <a:lnTo>
                  <a:pt x="8" y="0"/>
                </a:lnTo>
                <a:lnTo>
                  <a:pt x="73" y="0"/>
                </a:lnTo>
                <a:lnTo>
                  <a:pt x="67" y="52"/>
                </a:lnTo>
                <a:close/>
                <a:moveTo>
                  <a:pt x="67" y="52"/>
                </a:moveTo>
                <a:lnTo>
                  <a:pt x="67" y="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4" name="Freeform 335"/>
          <p:cNvSpPr>
            <a:spLocks noEditPoints="1"/>
          </p:cNvSpPr>
          <p:nvPr/>
        </p:nvSpPr>
        <p:spPr bwMode="auto">
          <a:xfrm>
            <a:off x="2112492" y="10413638"/>
            <a:ext cx="37942" cy="27026"/>
          </a:xfrm>
          <a:custGeom>
            <a:avLst/>
            <a:gdLst>
              <a:gd name="T0" fmla="*/ 67 w 73"/>
              <a:gd name="T1" fmla="*/ 52 h 52"/>
              <a:gd name="T2" fmla="*/ 0 w 73"/>
              <a:gd name="T3" fmla="*/ 52 h 52"/>
              <a:gd name="T4" fmla="*/ 8 w 73"/>
              <a:gd name="T5" fmla="*/ 0 h 52"/>
              <a:gd name="T6" fmla="*/ 73 w 73"/>
              <a:gd name="T7" fmla="*/ 0 h 52"/>
              <a:gd name="T8" fmla="*/ 67 w 73"/>
              <a:gd name="T9" fmla="*/ 52 h 52"/>
              <a:gd name="T10" fmla="*/ 67 w 73"/>
              <a:gd name="T11" fmla="*/ 52 h 52"/>
              <a:gd name="T12" fmla="*/ 67 w 73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52">
                <a:moveTo>
                  <a:pt x="67" y="52"/>
                </a:moveTo>
                <a:lnTo>
                  <a:pt x="0" y="52"/>
                </a:lnTo>
                <a:lnTo>
                  <a:pt x="8" y="0"/>
                </a:lnTo>
                <a:lnTo>
                  <a:pt x="73" y="0"/>
                </a:lnTo>
                <a:lnTo>
                  <a:pt x="67" y="52"/>
                </a:lnTo>
                <a:moveTo>
                  <a:pt x="67" y="52"/>
                </a:moveTo>
                <a:lnTo>
                  <a:pt x="67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5" name="Freeform 336"/>
          <p:cNvSpPr>
            <a:spLocks noEditPoints="1"/>
          </p:cNvSpPr>
          <p:nvPr/>
        </p:nvSpPr>
        <p:spPr bwMode="auto">
          <a:xfrm>
            <a:off x="2179540" y="10413638"/>
            <a:ext cx="37422" cy="27026"/>
          </a:xfrm>
          <a:custGeom>
            <a:avLst/>
            <a:gdLst>
              <a:gd name="T0" fmla="*/ 67 w 72"/>
              <a:gd name="T1" fmla="*/ 52 h 52"/>
              <a:gd name="T2" fmla="*/ 0 w 72"/>
              <a:gd name="T3" fmla="*/ 52 h 52"/>
              <a:gd name="T4" fmla="*/ 5 w 72"/>
              <a:gd name="T5" fmla="*/ 0 h 52"/>
              <a:gd name="T6" fmla="*/ 72 w 72"/>
              <a:gd name="T7" fmla="*/ 0 h 52"/>
              <a:gd name="T8" fmla="*/ 67 w 72"/>
              <a:gd name="T9" fmla="*/ 52 h 52"/>
              <a:gd name="T10" fmla="*/ 67 w 72"/>
              <a:gd name="T11" fmla="*/ 52 h 52"/>
              <a:gd name="T12" fmla="*/ 67 w 72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2" h="52">
                <a:moveTo>
                  <a:pt x="67" y="52"/>
                </a:moveTo>
                <a:lnTo>
                  <a:pt x="0" y="52"/>
                </a:lnTo>
                <a:lnTo>
                  <a:pt x="5" y="0"/>
                </a:lnTo>
                <a:lnTo>
                  <a:pt x="72" y="0"/>
                </a:lnTo>
                <a:lnTo>
                  <a:pt x="67" y="52"/>
                </a:lnTo>
                <a:close/>
                <a:moveTo>
                  <a:pt x="67" y="52"/>
                </a:moveTo>
                <a:lnTo>
                  <a:pt x="67" y="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6" name="Freeform 337"/>
          <p:cNvSpPr>
            <a:spLocks noEditPoints="1"/>
          </p:cNvSpPr>
          <p:nvPr/>
        </p:nvSpPr>
        <p:spPr bwMode="auto">
          <a:xfrm>
            <a:off x="2179540" y="10413638"/>
            <a:ext cx="37422" cy="27026"/>
          </a:xfrm>
          <a:custGeom>
            <a:avLst/>
            <a:gdLst>
              <a:gd name="T0" fmla="*/ 67 w 72"/>
              <a:gd name="T1" fmla="*/ 52 h 52"/>
              <a:gd name="T2" fmla="*/ 0 w 72"/>
              <a:gd name="T3" fmla="*/ 52 h 52"/>
              <a:gd name="T4" fmla="*/ 5 w 72"/>
              <a:gd name="T5" fmla="*/ 0 h 52"/>
              <a:gd name="T6" fmla="*/ 72 w 72"/>
              <a:gd name="T7" fmla="*/ 0 h 52"/>
              <a:gd name="T8" fmla="*/ 67 w 72"/>
              <a:gd name="T9" fmla="*/ 52 h 52"/>
              <a:gd name="T10" fmla="*/ 67 w 72"/>
              <a:gd name="T11" fmla="*/ 52 h 52"/>
              <a:gd name="T12" fmla="*/ 67 w 72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2" h="52">
                <a:moveTo>
                  <a:pt x="67" y="52"/>
                </a:moveTo>
                <a:lnTo>
                  <a:pt x="0" y="52"/>
                </a:lnTo>
                <a:lnTo>
                  <a:pt x="5" y="0"/>
                </a:lnTo>
                <a:lnTo>
                  <a:pt x="72" y="0"/>
                </a:lnTo>
                <a:lnTo>
                  <a:pt x="67" y="52"/>
                </a:lnTo>
                <a:moveTo>
                  <a:pt x="67" y="52"/>
                </a:moveTo>
                <a:lnTo>
                  <a:pt x="67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7" name="Freeform 338"/>
          <p:cNvSpPr>
            <a:spLocks noEditPoints="1"/>
          </p:cNvSpPr>
          <p:nvPr/>
        </p:nvSpPr>
        <p:spPr bwMode="auto">
          <a:xfrm>
            <a:off x="2246586" y="10413638"/>
            <a:ext cx="35342" cy="27026"/>
          </a:xfrm>
          <a:custGeom>
            <a:avLst/>
            <a:gdLst>
              <a:gd name="T0" fmla="*/ 65 w 68"/>
              <a:gd name="T1" fmla="*/ 52 h 52"/>
              <a:gd name="T2" fmla="*/ 0 w 68"/>
              <a:gd name="T3" fmla="*/ 52 h 52"/>
              <a:gd name="T4" fmla="*/ 3 w 68"/>
              <a:gd name="T5" fmla="*/ 0 h 52"/>
              <a:gd name="T6" fmla="*/ 68 w 68"/>
              <a:gd name="T7" fmla="*/ 0 h 52"/>
              <a:gd name="T8" fmla="*/ 65 w 68"/>
              <a:gd name="T9" fmla="*/ 52 h 52"/>
              <a:gd name="T10" fmla="*/ 65 w 68"/>
              <a:gd name="T11" fmla="*/ 52 h 52"/>
              <a:gd name="T12" fmla="*/ 65 w 68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8" h="52">
                <a:moveTo>
                  <a:pt x="65" y="52"/>
                </a:moveTo>
                <a:lnTo>
                  <a:pt x="0" y="52"/>
                </a:lnTo>
                <a:lnTo>
                  <a:pt x="3" y="0"/>
                </a:lnTo>
                <a:lnTo>
                  <a:pt x="68" y="0"/>
                </a:lnTo>
                <a:lnTo>
                  <a:pt x="65" y="52"/>
                </a:lnTo>
                <a:close/>
                <a:moveTo>
                  <a:pt x="65" y="52"/>
                </a:moveTo>
                <a:lnTo>
                  <a:pt x="65" y="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8" name="Freeform 339"/>
          <p:cNvSpPr>
            <a:spLocks noEditPoints="1"/>
          </p:cNvSpPr>
          <p:nvPr/>
        </p:nvSpPr>
        <p:spPr bwMode="auto">
          <a:xfrm>
            <a:off x="2246586" y="10413638"/>
            <a:ext cx="35342" cy="27026"/>
          </a:xfrm>
          <a:custGeom>
            <a:avLst/>
            <a:gdLst>
              <a:gd name="T0" fmla="*/ 65 w 68"/>
              <a:gd name="T1" fmla="*/ 52 h 52"/>
              <a:gd name="T2" fmla="*/ 0 w 68"/>
              <a:gd name="T3" fmla="*/ 52 h 52"/>
              <a:gd name="T4" fmla="*/ 3 w 68"/>
              <a:gd name="T5" fmla="*/ 0 h 52"/>
              <a:gd name="T6" fmla="*/ 68 w 68"/>
              <a:gd name="T7" fmla="*/ 0 h 52"/>
              <a:gd name="T8" fmla="*/ 65 w 68"/>
              <a:gd name="T9" fmla="*/ 52 h 52"/>
              <a:gd name="T10" fmla="*/ 65 w 68"/>
              <a:gd name="T11" fmla="*/ 52 h 52"/>
              <a:gd name="T12" fmla="*/ 65 w 68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8" h="52">
                <a:moveTo>
                  <a:pt x="65" y="52"/>
                </a:moveTo>
                <a:lnTo>
                  <a:pt x="0" y="52"/>
                </a:lnTo>
                <a:lnTo>
                  <a:pt x="3" y="0"/>
                </a:lnTo>
                <a:lnTo>
                  <a:pt x="68" y="0"/>
                </a:lnTo>
                <a:lnTo>
                  <a:pt x="65" y="52"/>
                </a:lnTo>
                <a:moveTo>
                  <a:pt x="65" y="52"/>
                </a:moveTo>
                <a:lnTo>
                  <a:pt x="65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9" name="Freeform 340"/>
          <p:cNvSpPr>
            <a:spLocks noEditPoints="1"/>
          </p:cNvSpPr>
          <p:nvPr/>
        </p:nvSpPr>
        <p:spPr bwMode="auto">
          <a:xfrm>
            <a:off x="2312594" y="10413638"/>
            <a:ext cx="35862" cy="27026"/>
          </a:xfrm>
          <a:custGeom>
            <a:avLst/>
            <a:gdLst>
              <a:gd name="T0" fmla="*/ 67 w 69"/>
              <a:gd name="T1" fmla="*/ 52 h 52"/>
              <a:gd name="T2" fmla="*/ 0 w 69"/>
              <a:gd name="T3" fmla="*/ 52 h 52"/>
              <a:gd name="T4" fmla="*/ 2 w 69"/>
              <a:gd name="T5" fmla="*/ 0 h 52"/>
              <a:gd name="T6" fmla="*/ 69 w 69"/>
              <a:gd name="T7" fmla="*/ 0 h 52"/>
              <a:gd name="T8" fmla="*/ 67 w 69"/>
              <a:gd name="T9" fmla="*/ 52 h 52"/>
              <a:gd name="T10" fmla="*/ 67 w 69"/>
              <a:gd name="T11" fmla="*/ 52 h 52"/>
              <a:gd name="T12" fmla="*/ 67 w 69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9" h="52">
                <a:moveTo>
                  <a:pt x="67" y="52"/>
                </a:moveTo>
                <a:lnTo>
                  <a:pt x="0" y="52"/>
                </a:lnTo>
                <a:lnTo>
                  <a:pt x="2" y="0"/>
                </a:lnTo>
                <a:lnTo>
                  <a:pt x="69" y="0"/>
                </a:lnTo>
                <a:lnTo>
                  <a:pt x="67" y="52"/>
                </a:lnTo>
                <a:close/>
                <a:moveTo>
                  <a:pt x="67" y="52"/>
                </a:moveTo>
                <a:lnTo>
                  <a:pt x="67" y="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0" name="Freeform 341"/>
          <p:cNvSpPr>
            <a:spLocks noEditPoints="1"/>
          </p:cNvSpPr>
          <p:nvPr/>
        </p:nvSpPr>
        <p:spPr bwMode="auto">
          <a:xfrm>
            <a:off x="2312594" y="10413638"/>
            <a:ext cx="35862" cy="27026"/>
          </a:xfrm>
          <a:custGeom>
            <a:avLst/>
            <a:gdLst>
              <a:gd name="T0" fmla="*/ 67 w 69"/>
              <a:gd name="T1" fmla="*/ 52 h 52"/>
              <a:gd name="T2" fmla="*/ 0 w 69"/>
              <a:gd name="T3" fmla="*/ 52 h 52"/>
              <a:gd name="T4" fmla="*/ 2 w 69"/>
              <a:gd name="T5" fmla="*/ 0 h 52"/>
              <a:gd name="T6" fmla="*/ 69 w 69"/>
              <a:gd name="T7" fmla="*/ 0 h 52"/>
              <a:gd name="T8" fmla="*/ 67 w 69"/>
              <a:gd name="T9" fmla="*/ 52 h 52"/>
              <a:gd name="T10" fmla="*/ 67 w 69"/>
              <a:gd name="T11" fmla="*/ 52 h 52"/>
              <a:gd name="T12" fmla="*/ 67 w 69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9" h="52">
                <a:moveTo>
                  <a:pt x="67" y="52"/>
                </a:moveTo>
                <a:lnTo>
                  <a:pt x="0" y="52"/>
                </a:lnTo>
                <a:lnTo>
                  <a:pt x="2" y="0"/>
                </a:lnTo>
                <a:lnTo>
                  <a:pt x="69" y="0"/>
                </a:lnTo>
                <a:lnTo>
                  <a:pt x="67" y="52"/>
                </a:lnTo>
                <a:moveTo>
                  <a:pt x="67" y="52"/>
                </a:moveTo>
                <a:lnTo>
                  <a:pt x="67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1" name="Freeform 342"/>
          <p:cNvSpPr>
            <a:spLocks noEditPoints="1"/>
          </p:cNvSpPr>
          <p:nvPr/>
        </p:nvSpPr>
        <p:spPr bwMode="auto">
          <a:xfrm>
            <a:off x="2379640" y="10413638"/>
            <a:ext cx="34822" cy="27026"/>
          </a:xfrm>
          <a:custGeom>
            <a:avLst/>
            <a:gdLst>
              <a:gd name="T0" fmla="*/ 67 w 67"/>
              <a:gd name="T1" fmla="*/ 52 h 52"/>
              <a:gd name="T2" fmla="*/ 0 w 67"/>
              <a:gd name="T3" fmla="*/ 52 h 52"/>
              <a:gd name="T4" fmla="*/ 0 w 67"/>
              <a:gd name="T5" fmla="*/ 0 h 52"/>
              <a:gd name="T6" fmla="*/ 65 w 67"/>
              <a:gd name="T7" fmla="*/ 0 h 52"/>
              <a:gd name="T8" fmla="*/ 67 w 67"/>
              <a:gd name="T9" fmla="*/ 52 h 52"/>
              <a:gd name="T10" fmla="*/ 67 w 67"/>
              <a:gd name="T11" fmla="*/ 52 h 52"/>
              <a:gd name="T12" fmla="*/ 67 w 67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7" h="52">
                <a:moveTo>
                  <a:pt x="67" y="52"/>
                </a:moveTo>
                <a:lnTo>
                  <a:pt x="0" y="52"/>
                </a:lnTo>
                <a:lnTo>
                  <a:pt x="0" y="0"/>
                </a:lnTo>
                <a:lnTo>
                  <a:pt x="65" y="0"/>
                </a:lnTo>
                <a:lnTo>
                  <a:pt x="67" y="52"/>
                </a:lnTo>
                <a:close/>
                <a:moveTo>
                  <a:pt x="67" y="52"/>
                </a:moveTo>
                <a:lnTo>
                  <a:pt x="67" y="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2" name="Freeform 343"/>
          <p:cNvSpPr>
            <a:spLocks noEditPoints="1"/>
          </p:cNvSpPr>
          <p:nvPr/>
        </p:nvSpPr>
        <p:spPr bwMode="auto">
          <a:xfrm>
            <a:off x="2379640" y="10413638"/>
            <a:ext cx="34822" cy="27026"/>
          </a:xfrm>
          <a:custGeom>
            <a:avLst/>
            <a:gdLst>
              <a:gd name="T0" fmla="*/ 67 w 67"/>
              <a:gd name="T1" fmla="*/ 52 h 52"/>
              <a:gd name="T2" fmla="*/ 0 w 67"/>
              <a:gd name="T3" fmla="*/ 52 h 52"/>
              <a:gd name="T4" fmla="*/ 0 w 67"/>
              <a:gd name="T5" fmla="*/ 0 h 52"/>
              <a:gd name="T6" fmla="*/ 65 w 67"/>
              <a:gd name="T7" fmla="*/ 0 h 52"/>
              <a:gd name="T8" fmla="*/ 67 w 67"/>
              <a:gd name="T9" fmla="*/ 52 h 52"/>
              <a:gd name="T10" fmla="*/ 67 w 67"/>
              <a:gd name="T11" fmla="*/ 52 h 52"/>
              <a:gd name="T12" fmla="*/ 67 w 67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7" h="52">
                <a:moveTo>
                  <a:pt x="67" y="52"/>
                </a:moveTo>
                <a:lnTo>
                  <a:pt x="0" y="52"/>
                </a:lnTo>
                <a:lnTo>
                  <a:pt x="0" y="0"/>
                </a:lnTo>
                <a:lnTo>
                  <a:pt x="65" y="0"/>
                </a:lnTo>
                <a:lnTo>
                  <a:pt x="67" y="52"/>
                </a:lnTo>
                <a:moveTo>
                  <a:pt x="67" y="52"/>
                </a:moveTo>
                <a:lnTo>
                  <a:pt x="67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3" name="Freeform 344"/>
          <p:cNvSpPr>
            <a:spLocks noEditPoints="1"/>
          </p:cNvSpPr>
          <p:nvPr/>
        </p:nvSpPr>
        <p:spPr bwMode="auto">
          <a:xfrm>
            <a:off x="2445128" y="10413638"/>
            <a:ext cx="36382" cy="27026"/>
          </a:xfrm>
          <a:custGeom>
            <a:avLst/>
            <a:gdLst>
              <a:gd name="T0" fmla="*/ 70 w 70"/>
              <a:gd name="T1" fmla="*/ 52 h 52"/>
              <a:gd name="T2" fmla="*/ 3 w 70"/>
              <a:gd name="T3" fmla="*/ 52 h 52"/>
              <a:gd name="T4" fmla="*/ 0 w 70"/>
              <a:gd name="T5" fmla="*/ 0 h 52"/>
              <a:gd name="T6" fmla="*/ 65 w 70"/>
              <a:gd name="T7" fmla="*/ 0 h 52"/>
              <a:gd name="T8" fmla="*/ 70 w 70"/>
              <a:gd name="T9" fmla="*/ 52 h 52"/>
              <a:gd name="T10" fmla="*/ 70 w 70"/>
              <a:gd name="T11" fmla="*/ 52 h 52"/>
              <a:gd name="T12" fmla="*/ 70 w 70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52">
                <a:moveTo>
                  <a:pt x="70" y="52"/>
                </a:moveTo>
                <a:lnTo>
                  <a:pt x="3" y="52"/>
                </a:lnTo>
                <a:lnTo>
                  <a:pt x="0" y="0"/>
                </a:lnTo>
                <a:lnTo>
                  <a:pt x="65" y="0"/>
                </a:lnTo>
                <a:lnTo>
                  <a:pt x="70" y="52"/>
                </a:lnTo>
                <a:close/>
                <a:moveTo>
                  <a:pt x="70" y="52"/>
                </a:moveTo>
                <a:lnTo>
                  <a:pt x="70" y="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4" name="Freeform 345"/>
          <p:cNvSpPr>
            <a:spLocks noEditPoints="1"/>
          </p:cNvSpPr>
          <p:nvPr/>
        </p:nvSpPr>
        <p:spPr bwMode="auto">
          <a:xfrm>
            <a:off x="2445128" y="10413638"/>
            <a:ext cx="36382" cy="27026"/>
          </a:xfrm>
          <a:custGeom>
            <a:avLst/>
            <a:gdLst>
              <a:gd name="T0" fmla="*/ 70 w 70"/>
              <a:gd name="T1" fmla="*/ 52 h 52"/>
              <a:gd name="T2" fmla="*/ 3 w 70"/>
              <a:gd name="T3" fmla="*/ 52 h 52"/>
              <a:gd name="T4" fmla="*/ 0 w 70"/>
              <a:gd name="T5" fmla="*/ 0 h 52"/>
              <a:gd name="T6" fmla="*/ 65 w 70"/>
              <a:gd name="T7" fmla="*/ 0 h 52"/>
              <a:gd name="T8" fmla="*/ 70 w 70"/>
              <a:gd name="T9" fmla="*/ 52 h 52"/>
              <a:gd name="T10" fmla="*/ 70 w 70"/>
              <a:gd name="T11" fmla="*/ 52 h 52"/>
              <a:gd name="T12" fmla="*/ 70 w 70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52">
                <a:moveTo>
                  <a:pt x="70" y="52"/>
                </a:moveTo>
                <a:lnTo>
                  <a:pt x="3" y="52"/>
                </a:lnTo>
                <a:lnTo>
                  <a:pt x="0" y="0"/>
                </a:lnTo>
                <a:lnTo>
                  <a:pt x="65" y="0"/>
                </a:lnTo>
                <a:lnTo>
                  <a:pt x="70" y="52"/>
                </a:lnTo>
                <a:moveTo>
                  <a:pt x="70" y="52"/>
                </a:moveTo>
                <a:lnTo>
                  <a:pt x="7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5" name="Freeform 346"/>
          <p:cNvSpPr>
            <a:spLocks noEditPoints="1"/>
          </p:cNvSpPr>
          <p:nvPr/>
        </p:nvSpPr>
        <p:spPr bwMode="auto">
          <a:xfrm>
            <a:off x="2511134" y="10413638"/>
            <a:ext cx="36382" cy="27026"/>
          </a:xfrm>
          <a:custGeom>
            <a:avLst/>
            <a:gdLst>
              <a:gd name="T0" fmla="*/ 70 w 70"/>
              <a:gd name="T1" fmla="*/ 52 h 52"/>
              <a:gd name="T2" fmla="*/ 4 w 70"/>
              <a:gd name="T3" fmla="*/ 52 h 52"/>
              <a:gd name="T4" fmla="*/ 0 w 70"/>
              <a:gd name="T5" fmla="*/ 0 h 52"/>
              <a:gd name="T6" fmla="*/ 66 w 70"/>
              <a:gd name="T7" fmla="*/ 0 h 52"/>
              <a:gd name="T8" fmla="*/ 70 w 70"/>
              <a:gd name="T9" fmla="*/ 52 h 52"/>
              <a:gd name="T10" fmla="*/ 70 w 70"/>
              <a:gd name="T11" fmla="*/ 52 h 52"/>
              <a:gd name="T12" fmla="*/ 70 w 70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52">
                <a:moveTo>
                  <a:pt x="70" y="52"/>
                </a:moveTo>
                <a:lnTo>
                  <a:pt x="4" y="52"/>
                </a:lnTo>
                <a:lnTo>
                  <a:pt x="0" y="0"/>
                </a:lnTo>
                <a:lnTo>
                  <a:pt x="66" y="0"/>
                </a:lnTo>
                <a:lnTo>
                  <a:pt x="70" y="52"/>
                </a:lnTo>
                <a:close/>
                <a:moveTo>
                  <a:pt x="70" y="52"/>
                </a:moveTo>
                <a:lnTo>
                  <a:pt x="70" y="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6" name="Freeform 347"/>
          <p:cNvSpPr>
            <a:spLocks noEditPoints="1"/>
          </p:cNvSpPr>
          <p:nvPr/>
        </p:nvSpPr>
        <p:spPr bwMode="auto">
          <a:xfrm>
            <a:off x="2511134" y="10413638"/>
            <a:ext cx="36382" cy="27026"/>
          </a:xfrm>
          <a:custGeom>
            <a:avLst/>
            <a:gdLst>
              <a:gd name="T0" fmla="*/ 70 w 70"/>
              <a:gd name="T1" fmla="*/ 52 h 52"/>
              <a:gd name="T2" fmla="*/ 4 w 70"/>
              <a:gd name="T3" fmla="*/ 52 h 52"/>
              <a:gd name="T4" fmla="*/ 0 w 70"/>
              <a:gd name="T5" fmla="*/ 0 h 52"/>
              <a:gd name="T6" fmla="*/ 66 w 70"/>
              <a:gd name="T7" fmla="*/ 0 h 52"/>
              <a:gd name="T8" fmla="*/ 70 w 70"/>
              <a:gd name="T9" fmla="*/ 52 h 52"/>
              <a:gd name="T10" fmla="*/ 70 w 70"/>
              <a:gd name="T11" fmla="*/ 52 h 52"/>
              <a:gd name="T12" fmla="*/ 70 w 70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52">
                <a:moveTo>
                  <a:pt x="70" y="52"/>
                </a:moveTo>
                <a:lnTo>
                  <a:pt x="4" y="52"/>
                </a:lnTo>
                <a:lnTo>
                  <a:pt x="0" y="0"/>
                </a:lnTo>
                <a:lnTo>
                  <a:pt x="66" y="0"/>
                </a:lnTo>
                <a:lnTo>
                  <a:pt x="70" y="52"/>
                </a:lnTo>
                <a:moveTo>
                  <a:pt x="70" y="52"/>
                </a:moveTo>
                <a:lnTo>
                  <a:pt x="70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7" name="Freeform 348"/>
          <p:cNvSpPr>
            <a:spLocks noEditPoints="1"/>
          </p:cNvSpPr>
          <p:nvPr/>
        </p:nvSpPr>
        <p:spPr bwMode="auto">
          <a:xfrm>
            <a:off x="2576622" y="10413638"/>
            <a:ext cx="37942" cy="27026"/>
          </a:xfrm>
          <a:custGeom>
            <a:avLst/>
            <a:gdLst>
              <a:gd name="T0" fmla="*/ 73 w 73"/>
              <a:gd name="T1" fmla="*/ 52 h 52"/>
              <a:gd name="T2" fmla="*/ 7 w 73"/>
              <a:gd name="T3" fmla="*/ 52 h 52"/>
              <a:gd name="T4" fmla="*/ 0 w 73"/>
              <a:gd name="T5" fmla="*/ 0 h 52"/>
              <a:gd name="T6" fmla="*/ 65 w 73"/>
              <a:gd name="T7" fmla="*/ 0 h 52"/>
              <a:gd name="T8" fmla="*/ 73 w 73"/>
              <a:gd name="T9" fmla="*/ 52 h 52"/>
              <a:gd name="T10" fmla="*/ 73 w 73"/>
              <a:gd name="T11" fmla="*/ 52 h 52"/>
              <a:gd name="T12" fmla="*/ 73 w 73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52">
                <a:moveTo>
                  <a:pt x="73" y="52"/>
                </a:moveTo>
                <a:lnTo>
                  <a:pt x="7" y="52"/>
                </a:lnTo>
                <a:lnTo>
                  <a:pt x="0" y="0"/>
                </a:lnTo>
                <a:lnTo>
                  <a:pt x="65" y="0"/>
                </a:lnTo>
                <a:lnTo>
                  <a:pt x="73" y="52"/>
                </a:lnTo>
                <a:close/>
                <a:moveTo>
                  <a:pt x="73" y="52"/>
                </a:moveTo>
                <a:lnTo>
                  <a:pt x="73" y="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8" name="Freeform 349"/>
          <p:cNvSpPr>
            <a:spLocks noEditPoints="1"/>
          </p:cNvSpPr>
          <p:nvPr/>
        </p:nvSpPr>
        <p:spPr bwMode="auto">
          <a:xfrm>
            <a:off x="2576622" y="10413638"/>
            <a:ext cx="37942" cy="27026"/>
          </a:xfrm>
          <a:custGeom>
            <a:avLst/>
            <a:gdLst>
              <a:gd name="T0" fmla="*/ 73 w 73"/>
              <a:gd name="T1" fmla="*/ 52 h 52"/>
              <a:gd name="T2" fmla="*/ 7 w 73"/>
              <a:gd name="T3" fmla="*/ 52 h 52"/>
              <a:gd name="T4" fmla="*/ 0 w 73"/>
              <a:gd name="T5" fmla="*/ 0 h 52"/>
              <a:gd name="T6" fmla="*/ 65 w 73"/>
              <a:gd name="T7" fmla="*/ 0 h 52"/>
              <a:gd name="T8" fmla="*/ 73 w 73"/>
              <a:gd name="T9" fmla="*/ 52 h 52"/>
              <a:gd name="T10" fmla="*/ 73 w 73"/>
              <a:gd name="T11" fmla="*/ 52 h 52"/>
              <a:gd name="T12" fmla="*/ 73 w 73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52">
                <a:moveTo>
                  <a:pt x="73" y="52"/>
                </a:moveTo>
                <a:lnTo>
                  <a:pt x="7" y="52"/>
                </a:lnTo>
                <a:lnTo>
                  <a:pt x="0" y="0"/>
                </a:lnTo>
                <a:lnTo>
                  <a:pt x="65" y="0"/>
                </a:lnTo>
                <a:lnTo>
                  <a:pt x="73" y="52"/>
                </a:lnTo>
                <a:moveTo>
                  <a:pt x="73" y="52"/>
                </a:moveTo>
                <a:lnTo>
                  <a:pt x="73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9" name="Freeform 350"/>
          <p:cNvSpPr>
            <a:spLocks noEditPoints="1"/>
          </p:cNvSpPr>
          <p:nvPr/>
        </p:nvSpPr>
        <p:spPr bwMode="auto">
          <a:xfrm>
            <a:off x="2642109" y="10413638"/>
            <a:ext cx="38980" cy="27026"/>
          </a:xfrm>
          <a:custGeom>
            <a:avLst/>
            <a:gdLst>
              <a:gd name="T0" fmla="*/ 75 w 75"/>
              <a:gd name="T1" fmla="*/ 52 h 52"/>
              <a:gd name="T2" fmla="*/ 10 w 75"/>
              <a:gd name="T3" fmla="*/ 52 h 52"/>
              <a:gd name="T4" fmla="*/ 0 w 75"/>
              <a:gd name="T5" fmla="*/ 0 h 52"/>
              <a:gd name="T6" fmla="*/ 65 w 75"/>
              <a:gd name="T7" fmla="*/ 0 h 52"/>
              <a:gd name="T8" fmla="*/ 75 w 75"/>
              <a:gd name="T9" fmla="*/ 52 h 52"/>
              <a:gd name="T10" fmla="*/ 75 w 75"/>
              <a:gd name="T11" fmla="*/ 52 h 52"/>
              <a:gd name="T12" fmla="*/ 75 w 75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52">
                <a:moveTo>
                  <a:pt x="75" y="52"/>
                </a:moveTo>
                <a:lnTo>
                  <a:pt x="10" y="52"/>
                </a:lnTo>
                <a:lnTo>
                  <a:pt x="0" y="0"/>
                </a:lnTo>
                <a:lnTo>
                  <a:pt x="65" y="0"/>
                </a:lnTo>
                <a:lnTo>
                  <a:pt x="75" y="52"/>
                </a:lnTo>
                <a:close/>
                <a:moveTo>
                  <a:pt x="75" y="52"/>
                </a:moveTo>
                <a:lnTo>
                  <a:pt x="75" y="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0" name="Freeform 351"/>
          <p:cNvSpPr>
            <a:spLocks noEditPoints="1"/>
          </p:cNvSpPr>
          <p:nvPr/>
        </p:nvSpPr>
        <p:spPr bwMode="auto">
          <a:xfrm>
            <a:off x="2642109" y="10413638"/>
            <a:ext cx="38980" cy="27026"/>
          </a:xfrm>
          <a:custGeom>
            <a:avLst/>
            <a:gdLst>
              <a:gd name="T0" fmla="*/ 75 w 75"/>
              <a:gd name="T1" fmla="*/ 52 h 52"/>
              <a:gd name="T2" fmla="*/ 10 w 75"/>
              <a:gd name="T3" fmla="*/ 52 h 52"/>
              <a:gd name="T4" fmla="*/ 0 w 75"/>
              <a:gd name="T5" fmla="*/ 0 h 52"/>
              <a:gd name="T6" fmla="*/ 65 w 75"/>
              <a:gd name="T7" fmla="*/ 0 h 52"/>
              <a:gd name="T8" fmla="*/ 75 w 75"/>
              <a:gd name="T9" fmla="*/ 52 h 52"/>
              <a:gd name="T10" fmla="*/ 75 w 75"/>
              <a:gd name="T11" fmla="*/ 52 h 52"/>
              <a:gd name="T12" fmla="*/ 75 w 75"/>
              <a:gd name="T13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52">
                <a:moveTo>
                  <a:pt x="75" y="52"/>
                </a:moveTo>
                <a:lnTo>
                  <a:pt x="10" y="52"/>
                </a:lnTo>
                <a:lnTo>
                  <a:pt x="0" y="0"/>
                </a:lnTo>
                <a:lnTo>
                  <a:pt x="65" y="0"/>
                </a:lnTo>
                <a:lnTo>
                  <a:pt x="75" y="52"/>
                </a:lnTo>
                <a:moveTo>
                  <a:pt x="75" y="52"/>
                </a:moveTo>
                <a:lnTo>
                  <a:pt x="75" y="5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1" name="Freeform 352"/>
          <p:cNvSpPr>
            <a:spLocks noEditPoints="1"/>
          </p:cNvSpPr>
          <p:nvPr/>
        </p:nvSpPr>
        <p:spPr bwMode="auto">
          <a:xfrm>
            <a:off x="2036609" y="10461974"/>
            <a:ext cx="40020" cy="28586"/>
          </a:xfrm>
          <a:custGeom>
            <a:avLst/>
            <a:gdLst>
              <a:gd name="T0" fmla="*/ 69 w 77"/>
              <a:gd name="T1" fmla="*/ 55 h 55"/>
              <a:gd name="T2" fmla="*/ 0 w 77"/>
              <a:gd name="T3" fmla="*/ 55 h 55"/>
              <a:gd name="T4" fmla="*/ 10 w 77"/>
              <a:gd name="T5" fmla="*/ 0 h 55"/>
              <a:gd name="T6" fmla="*/ 77 w 77"/>
              <a:gd name="T7" fmla="*/ 0 h 55"/>
              <a:gd name="T8" fmla="*/ 69 w 77"/>
              <a:gd name="T9" fmla="*/ 55 h 55"/>
              <a:gd name="T10" fmla="*/ 69 w 77"/>
              <a:gd name="T11" fmla="*/ 55 h 55"/>
              <a:gd name="T12" fmla="*/ 69 w 77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7" h="55">
                <a:moveTo>
                  <a:pt x="69" y="55"/>
                </a:moveTo>
                <a:lnTo>
                  <a:pt x="0" y="55"/>
                </a:lnTo>
                <a:lnTo>
                  <a:pt x="10" y="0"/>
                </a:lnTo>
                <a:lnTo>
                  <a:pt x="77" y="0"/>
                </a:lnTo>
                <a:lnTo>
                  <a:pt x="69" y="55"/>
                </a:lnTo>
                <a:close/>
                <a:moveTo>
                  <a:pt x="69" y="55"/>
                </a:moveTo>
                <a:lnTo>
                  <a:pt x="69" y="5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2" name="Freeform 353"/>
          <p:cNvSpPr>
            <a:spLocks noEditPoints="1"/>
          </p:cNvSpPr>
          <p:nvPr/>
        </p:nvSpPr>
        <p:spPr bwMode="auto">
          <a:xfrm>
            <a:off x="2036609" y="10461974"/>
            <a:ext cx="40020" cy="28586"/>
          </a:xfrm>
          <a:custGeom>
            <a:avLst/>
            <a:gdLst>
              <a:gd name="T0" fmla="*/ 69 w 77"/>
              <a:gd name="T1" fmla="*/ 55 h 55"/>
              <a:gd name="T2" fmla="*/ 0 w 77"/>
              <a:gd name="T3" fmla="*/ 55 h 55"/>
              <a:gd name="T4" fmla="*/ 10 w 77"/>
              <a:gd name="T5" fmla="*/ 0 h 55"/>
              <a:gd name="T6" fmla="*/ 77 w 77"/>
              <a:gd name="T7" fmla="*/ 0 h 55"/>
              <a:gd name="T8" fmla="*/ 69 w 77"/>
              <a:gd name="T9" fmla="*/ 55 h 55"/>
              <a:gd name="T10" fmla="*/ 69 w 77"/>
              <a:gd name="T11" fmla="*/ 55 h 55"/>
              <a:gd name="T12" fmla="*/ 69 w 77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7" h="55">
                <a:moveTo>
                  <a:pt x="69" y="55"/>
                </a:moveTo>
                <a:lnTo>
                  <a:pt x="0" y="55"/>
                </a:lnTo>
                <a:lnTo>
                  <a:pt x="10" y="0"/>
                </a:lnTo>
                <a:lnTo>
                  <a:pt x="77" y="0"/>
                </a:lnTo>
                <a:lnTo>
                  <a:pt x="69" y="55"/>
                </a:lnTo>
                <a:moveTo>
                  <a:pt x="69" y="55"/>
                </a:moveTo>
                <a:lnTo>
                  <a:pt x="69" y="5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3" name="Freeform 354"/>
          <p:cNvSpPr>
            <a:spLocks noEditPoints="1"/>
          </p:cNvSpPr>
          <p:nvPr/>
        </p:nvSpPr>
        <p:spPr bwMode="auto">
          <a:xfrm>
            <a:off x="2105735" y="10461974"/>
            <a:ext cx="38980" cy="28586"/>
          </a:xfrm>
          <a:custGeom>
            <a:avLst/>
            <a:gdLst>
              <a:gd name="T0" fmla="*/ 68 w 75"/>
              <a:gd name="T1" fmla="*/ 55 h 55"/>
              <a:gd name="T2" fmla="*/ 0 w 75"/>
              <a:gd name="T3" fmla="*/ 55 h 55"/>
              <a:gd name="T4" fmla="*/ 8 w 75"/>
              <a:gd name="T5" fmla="*/ 0 h 55"/>
              <a:gd name="T6" fmla="*/ 75 w 75"/>
              <a:gd name="T7" fmla="*/ 0 h 55"/>
              <a:gd name="T8" fmla="*/ 68 w 75"/>
              <a:gd name="T9" fmla="*/ 55 h 55"/>
              <a:gd name="T10" fmla="*/ 68 w 75"/>
              <a:gd name="T11" fmla="*/ 55 h 55"/>
              <a:gd name="T12" fmla="*/ 68 w 75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55">
                <a:moveTo>
                  <a:pt x="68" y="55"/>
                </a:moveTo>
                <a:lnTo>
                  <a:pt x="0" y="55"/>
                </a:lnTo>
                <a:lnTo>
                  <a:pt x="8" y="0"/>
                </a:lnTo>
                <a:lnTo>
                  <a:pt x="75" y="0"/>
                </a:lnTo>
                <a:lnTo>
                  <a:pt x="68" y="55"/>
                </a:lnTo>
                <a:close/>
                <a:moveTo>
                  <a:pt x="68" y="55"/>
                </a:moveTo>
                <a:lnTo>
                  <a:pt x="68" y="5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4" name="Freeform 355"/>
          <p:cNvSpPr>
            <a:spLocks noEditPoints="1"/>
          </p:cNvSpPr>
          <p:nvPr/>
        </p:nvSpPr>
        <p:spPr bwMode="auto">
          <a:xfrm>
            <a:off x="2105735" y="10461974"/>
            <a:ext cx="38980" cy="28586"/>
          </a:xfrm>
          <a:custGeom>
            <a:avLst/>
            <a:gdLst>
              <a:gd name="T0" fmla="*/ 68 w 75"/>
              <a:gd name="T1" fmla="*/ 55 h 55"/>
              <a:gd name="T2" fmla="*/ 0 w 75"/>
              <a:gd name="T3" fmla="*/ 55 h 55"/>
              <a:gd name="T4" fmla="*/ 8 w 75"/>
              <a:gd name="T5" fmla="*/ 0 h 55"/>
              <a:gd name="T6" fmla="*/ 75 w 75"/>
              <a:gd name="T7" fmla="*/ 0 h 55"/>
              <a:gd name="T8" fmla="*/ 68 w 75"/>
              <a:gd name="T9" fmla="*/ 55 h 55"/>
              <a:gd name="T10" fmla="*/ 68 w 75"/>
              <a:gd name="T11" fmla="*/ 55 h 55"/>
              <a:gd name="T12" fmla="*/ 68 w 75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55">
                <a:moveTo>
                  <a:pt x="68" y="55"/>
                </a:moveTo>
                <a:lnTo>
                  <a:pt x="0" y="55"/>
                </a:lnTo>
                <a:lnTo>
                  <a:pt x="8" y="0"/>
                </a:lnTo>
                <a:lnTo>
                  <a:pt x="75" y="0"/>
                </a:lnTo>
                <a:lnTo>
                  <a:pt x="68" y="55"/>
                </a:lnTo>
                <a:moveTo>
                  <a:pt x="68" y="55"/>
                </a:moveTo>
                <a:lnTo>
                  <a:pt x="68" y="5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5" name="Freeform 356"/>
          <p:cNvSpPr>
            <a:spLocks noEditPoints="1"/>
          </p:cNvSpPr>
          <p:nvPr/>
        </p:nvSpPr>
        <p:spPr bwMode="auto">
          <a:xfrm>
            <a:off x="2174342" y="10461974"/>
            <a:ext cx="37942" cy="28586"/>
          </a:xfrm>
          <a:custGeom>
            <a:avLst/>
            <a:gdLst>
              <a:gd name="T0" fmla="*/ 69 w 73"/>
              <a:gd name="T1" fmla="*/ 55 h 55"/>
              <a:gd name="T2" fmla="*/ 0 w 73"/>
              <a:gd name="T3" fmla="*/ 55 h 55"/>
              <a:gd name="T4" fmla="*/ 5 w 73"/>
              <a:gd name="T5" fmla="*/ 0 h 55"/>
              <a:gd name="T6" fmla="*/ 73 w 73"/>
              <a:gd name="T7" fmla="*/ 0 h 55"/>
              <a:gd name="T8" fmla="*/ 69 w 73"/>
              <a:gd name="T9" fmla="*/ 55 h 55"/>
              <a:gd name="T10" fmla="*/ 69 w 73"/>
              <a:gd name="T11" fmla="*/ 55 h 55"/>
              <a:gd name="T12" fmla="*/ 69 w 73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55">
                <a:moveTo>
                  <a:pt x="69" y="55"/>
                </a:moveTo>
                <a:lnTo>
                  <a:pt x="0" y="55"/>
                </a:lnTo>
                <a:lnTo>
                  <a:pt x="5" y="0"/>
                </a:lnTo>
                <a:lnTo>
                  <a:pt x="73" y="0"/>
                </a:lnTo>
                <a:lnTo>
                  <a:pt x="69" y="55"/>
                </a:lnTo>
                <a:close/>
                <a:moveTo>
                  <a:pt x="69" y="55"/>
                </a:moveTo>
                <a:lnTo>
                  <a:pt x="69" y="5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6" name="Freeform 357"/>
          <p:cNvSpPr>
            <a:spLocks noEditPoints="1"/>
          </p:cNvSpPr>
          <p:nvPr/>
        </p:nvSpPr>
        <p:spPr bwMode="auto">
          <a:xfrm>
            <a:off x="2174342" y="10461974"/>
            <a:ext cx="37942" cy="28586"/>
          </a:xfrm>
          <a:custGeom>
            <a:avLst/>
            <a:gdLst>
              <a:gd name="T0" fmla="*/ 69 w 73"/>
              <a:gd name="T1" fmla="*/ 55 h 55"/>
              <a:gd name="T2" fmla="*/ 0 w 73"/>
              <a:gd name="T3" fmla="*/ 55 h 55"/>
              <a:gd name="T4" fmla="*/ 5 w 73"/>
              <a:gd name="T5" fmla="*/ 0 h 55"/>
              <a:gd name="T6" fmla="*/ 73 w 73"/>
              <a:gd name="T7" fmla="*/ 0 h 55"/>
              <a:gd name="T8" fmla="*/ 69 w 73"/>
              <a:gd name="T9" fmla="*/ 55 h 55"/>
              <a:gd name="T10" fmla="*/ 69 w 73"/>
              <a:gd name="T11" fmla="*/ 55 h 55"/>
              <a:gd name="T12" fmla="*/ 69 w 73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55">
                <a:moveTo>
                  <a:pt x="69" y="55"/>
                </a:moveTo>
                <a:lnTo>
                  <a:pt x="0" y="55"/>
                </a:lnTo>
                <a:lnTo>
                  <a:pt x="5" y="0"/>
                </a:lnTo>
                <a:lnTo>
                  <a:pt x="73" y="0"/>
                </a:lnTo>
                <a:lnTo>
                  <a:pt x="69" y="55"/>
                </a:lnTo>
                <a:moveTo>
                  <a:pt x="69" y="55"/>
                </a:moveTo>
                <a:lnTo>
                  <a:pt x="69" y="5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7" name="Freeform 358"/>
          <p:cNvSpPr>
            <a:spLocks noEditPoints="1"/>
          </p:cNvSpPr>
          <p:nvPr/>
        </p:nvSpPr>
        <p:spPr bwMode="auto">
          <a:xfrm>
            <a:off x="2242948" y="10461974"/>
            <a:ext cx="36382" cy="28586"/>
          </a:xfrm>
          <a:custGeom>
            <a:avLst/>
            <a:gdLst>
              <a:gd name="T0" fmla="*/ 69 w 70"/>
              <a:gd name="T1" fmla="*/ 55 h 55"/>
              <a:gd name="T2" fmla="*/ 0 w 70"/>
              <a:gd name="T3" fmla="*/ 55 h 55"/>
              <a:gd name="T4" fmla="*/ 3 w 70"/>
              <a:gd name="T5" fmla="*/ 0 h 55"/>
              <a:gd name="T6" fmla="*/ 70 w 70"/>
              <a:gd name="T7" fmla="*/ 0 h 55"/>
              <a:gd name="T8" fmla="*/ 69 w 70"/>
              <a:gd name="T9" fmla="*/ 55 h 55"/>
              <a:gd name="T10" fmla="*/ 69 w 70"/>
              <a:gd name="T11" fmla="*/ 55 h 55"/>
              <a:gd name="T12" fmla="*/ 69 w 70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55">
                <a:moveTo>
                  <a:pt x="69" y="55"/>
                </a:moveTo>
                <a:lnTo>
                  <a:pt x="0" y="55"/>
                </a:lnTo>
                <a:lnTo>
                  <a:pt x="3" y="0"/>
                </a:lnTo>
                <a:lnTo>
                  <a:pt x="70" y="0"/>
                </a:lnTo>
                <a:lnTo>
                  <a:pt x="69" y="55"/>
                </a:lnTo>
                <a:close/>
                <a:moveTo>
                  <a:pt x="69" y="55"/>
                </a:moveTo>
                <a:lnTo>
                  <a:pt x="69" y="5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8" name="Freeform 359"/>
          <p:cNvSpPr>
            <a:spLocks noEditPoints="1"/>
          </p:cNvSpPr>
          <p:nvPr/>
        </p:nvSpPr>
        <p:spPr bwMode="auto">
          <a:xfrm>
            <a:off x="2242948" y="10461974"/>
            <a:ext cx="36382" cy="28586"/>
          </a:xfrm>
          <a:custGeom>
            <a:avLst/>
            <a:gdLst>
              <a:gd name="T0" fmla="*/ 69 w 70"/>
              <a:gd name="T1" fmla="*/ 55 h 55"/>
              <a:gd name="T2" fmla="*/ 0 w 70"/>
              <a:gd name="T3" fmla="*/ 55 h 55"/>
              <a:gd name="T4" fmla="*/ 3 w 70"/>
              <a:gd name="T5" fmla="*/ 0 h 55"/>
              <a:gd name="T6" fmla="*/ 70 w 70"/>
              <a:gd name="T7" fmla="*/ 0 h 55"/>
              <a:gd name="T8" fmla="*/ 69 w 70"/>
              <a:gd name="T9" fmla="*/ 55 h 55"/>
              <a:gd name="T10" fmla="*/ 69 w 70"/>
              <a:gd name="T11" fmla="*/ 55 h 55"/>
              <a:gd name="T12" fmla="*/ 69 w 70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55">
                <a:moveTo>
                  <a:pt x="69" y="55"/>
                </a:moveTo>
                <a:lnTo>
                  <a:pt x="0" y="55"/>
                </a:lnTo>
                <a:lnTo>
                  <a:pt x="3" y="0"/>
                </a:lnTo>
                <a:lnTo>
                  <a:pt x="70" y="0"/>
                </a:lnTo>
                <a:lnTo>
                  <a:pt x="69" y="55"/>
                </a:lnTo>
                <a:moveTo>
                  <a:pt x="69" y="55"/>
                </a:moveTo>
                <a:lnTo>
                  <a:pt x="69" y="5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9" name="Freeform 360"/>
          <p:cNvSpPr>
            <a:spLocks noEditPoints="1"/>
          </p:cNvSpPr>
          <p:nvPr/>
        </p:nvSpPr>
        <p:spPr bwMode="auto">
          <a:xfrm>
            <a:off x="2311554" y="10461974"/>
            <a:ext cx="35862" cy="28586"/>
          </a:xfrm>
          <a:custGeom>
            <a:avLst/>
            <a:gdLst>
              <a:gd name="T0" fmla="*/ 69 w 69"/>
              <a:gd name="T1" fmla="*/ 55 h 55"/>
              <a:gd name="T2" fmla="*/ 0 w 69"/>
              <a:gd name="T3" fmla="*/ 55 h 55"/>
              <a:gd name="T4" fmla="*/ 2 w 69"/>
              <a:gd name="T5" fmla="*/ 0 h 55"/>
              <a:gd name="T6" fmla="*/ 69 w 69"/>
              <a:gd name="T7" fmla="*/ 0 h 55"/>
              <a:gd name="T8" fmla="*/ 69 w 69"/>
              <a:gd name="T9" fmla="*/ 55 h 55"/>
              <a:gd name="T10" fmla="*/ 69 w 69"/>
              <a:gd name="T11" fmla="*/ 55 h 55"/>
              <a:gd name="T12" fmla="*/ 69 w 69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9" h="55">
                <a:moveTo>
                  <a:pt x="69" y="55"/>
                </a:moveTo>
                <a:lnTo>
                  <a:pt x="0" y="55"/>
                </a:lnTo>
                <a:lnTo>
                  <a:pt x="2" y="0"/>
                </a:lnTo>
                <a:lnTo>
                  <a:pt x="69" y="0"/>
                </a:lnTo>
                <a:lnTo>
                  <a:pt x="69" y="55"/>
                </a:lnTo>
                <a:close/>
                <a:moveTo>
                  <a:pt x="69" y="55"/>
                </a:moveTo>
                <a:lnTo>
                  <a:pt x="69" y="5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0" name="Freeform 361"/>
          <p:cNvSpPr>
            <a:spLocks noEditPoints="1"/>
          </p:cNvSpPr>
          <p:nvPr/>
        </p:nvSpPr>
        <p:spPr bwMode="auto">
          <a:xfrm>
            <a:off x="2311554" y="10461974"/>
            <a:ext cx="35862" cy="28586"/>
          </a:xfrm>
          <a:custGeom>
            <a:avLst/>
            <a:gdLst>
              <a:gd name="T0" fmla="*/ 69 w 69"/>
              <a:gd name="T1" fmla="*/ 55 h 55"/>
              <a:gd name="T2" fmla="*/ 0 w 69"/>
              <a:gd name="T3" fmla="*/ 55 h 55"/>
              <a:gd name="T4" fmla="*/ 2 w 69"/>
              <a:gd name="T5" fmla="*/ 0 h 55"/>
              <a:gd name="T6" fmla="*/ 69 w 69"/>
              <a:gd name="T7" fmla="*/ 0 h 55"/>
              <a:gd name="T8" fmla="*/ 69 w 69"/>
              <a:gd name="T9" fmla="*/ 55 h 55"/>
              <a:gd name="T10" fmla="*/ 69 w 69"/>
              <a:gd name="T11" fmla="*/ 55 h 55"/>
              <a:gd name="T12" fmla="*/ 69 w 69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9" h="55">
                <a:moveTo>
                  <a:pt x="69" y="55"/>
                </a:moveTo>
                <a:lnTo>
                  <a:pt x="0" y="55"/>
                </a:lnTo>
                <a:lnTo>
                  <a:pt x="2" y="0"/>
                </a:lnTo>
                <a:lnTo>
                  <a:pt x="69" y="0"/>
                </a:lnTo>
                <a:lnTo>
                  <a:pt x="69" y="55"/>
                </a:lnTo>
                <a:moveTo>
                  <a:pt x="69" y="55"/>
                </a:moveTo>
                <a:lnTo>
                  <a:pt x="69" y="5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1" name="Freeform 362"/>
          <p:cNvSpPr>
            <a:spLocks noEditPoints="1"/>
          </p:cNvSpPr>
          <p:nvPr/>
        </p:nvSpPr>
        <p:spPr bwMode="auto">
          <a:xfrm>
            <a:off x="2447726" y="10461974"/>
            <a:ext cx="36382" cy="28586"/>
          </a:xfrm>
          <a:custGeom>
            <a:avLst/>
            <a:gdLst>
              <a:gd name="T0" fmla="*/ 70 w 70"/>
              <a:gd name="T1" fmla="*/ 55 h 55"/>
              <a:gd name="T2" fmla="*/ 3 w 70"/>
              <a:gd name="T3" fmla="*/ 55 h 55"/>
              <a:gd name="T4" fmla="*/ 0 w 70"/>
              <a:gd name="T5" fmla="*/ 0 h 55"/>
              <a:gd name="T6" fmla="*/ 67 w 70"/>
              <a:gd name="T7" fmla="*/ 0 h 55"/>
              <a:gd name="T8" fmla="*/ 70 w 70"/>
              <a:gd name="T9" fmla="*/ 55 h 55"/>
              <a:gd name="T10" fmla="*/ 70 w 70"/>
              <a:gd name="T11" fmla="*/ 55 h 55"/>
              <a:gd name="T12" fmla="*/ 70 w 70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55">
                <a:moveTo>
                  <a:pt x="70" y="55"/>
                </a:moveTo>
                <a:lnTo>
                  <a:pt x="3" y="55"/>
                </a:lnTo>
                <a:lnTo>
                  <a:pt x="0" y="0"/>
                </a:lnTo>
                <a:lnTo>
                  <a:pt x="67" y="0"/>
                </a:lnTo>
                <a:lnTo>
                  <a:pt x="70" y="55"/>
                </a:lnTo>
                <a:close/>
                <a:moveTo>
                  <a:pt x="70" y="55"/>
                </a:moveTo>
                <a:lnTo>
                  <a:pt x="70" y="5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2" name="Freeform 363"/>
          <p:cNvSpPr>
            <a:spLocks noEditPoints="1"/>
          </p:cNvSpPr>
          <p:nvPr/>
        </p:nvSpPr>
        <p:spPr bwMode="auto">
          <a:xfrm>
            <a:off x="2447726" y="10461974"/>
            <a:ext cx="36382" cy="28586"/>
          </a:xfrm>
          <a:custGeom>
            <a:avLst/>
            <a:gdLst>
              <a:gd name="T0" fmla="*/ 70 w 70"/>
              <a:gd name="T1" fmla="*/ 55 h 55"/>
              <a:gd name="T2" fmla="*/ 3 w 70"/>
              <a:gd name="T3" fmla="*/ 55 h 55"/>
              <a:gd name="T4" fmla="*/ 0 w 70"/>
              <a:gd name="T5" fmla="*/ 0 h 55"/>
              <a:gd name="T6" fmla="*/ 67 w 70"/>
              <a:gd name="T7" fmla="*/ 0 h 55"/>
              <a:gd name="T8" fmla="*/ 70 w 70"/>
              <a:gd name="T9" fmla="*/ 55 h 55"/>
              <a:gd name="T10" fmla="*/ 70 w 70"/>
              <a:gd name="T11" fmla="*/ 55 h 55"/>
              <a:gd name="T12" fmla="*/ 70 w 70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55">
                <a:moveTo>
                  <a:pt x="70" y="55"/>
                </a:moveTo>
                <a:lnTo>
                  <a:pt x="3" y="55"/>
                </a:lnTo>
                <a:lnTo>
                  <a:pt x="0" y="0"/>
                </a:lnTo>
                <a:lnTo>
                  <a:pt x="67" y="0"/>
                </a:lnTo>
                <a:lnTo>
                  <a:pt x="70" y="55"/>
                </a:lnTo>
                <a:moveTo>
                  <a:pt x="70" y="55"/>
                </a:moveTo>
                <a:lnTo>
                  <a:pt x="70" y="5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3" name="Freeform 364"/>
          <p:cNvSpPr>
            <a:spLocks noEditPoints="1"/>
          </p:cNvSpPr>
          <p:nvPr/>
        </p:nvSpPr>
        <p:spPr bwMode="auto">
          <a:xfrm>
            <a:off x="2582339" y="10461974"/>
            <a:ext cx="39500" cy="28586"/>
          </a:xfrm>
          <a:custGeom>
            <a:avLst/>
            <a:gdLst>
              <a:gd name="T0" fmla="*/ 76 w 76"/>
              <a:gd name="T1" fmla="*/ 55 h 55"/>
              <a:gd name="T2" fmla="*/ 7 w 76"/>
              <a:gd name="T3" fmla="*/ 55 h 55"/>
              <a:gd name="T4" fmla="*/ 0 w 76"/>
              <a:gd name="T5" fmla="*/ 0 h 55"/>
              <a:gd name="T6" fmla="*/ 69 w 76"/>
              <a:gd name="T7" fmla="*/ 0 h 55"/>
              <a:gd name="T8" fmla="*/ 76 w 76"/>
              <a:gd name="T9" fmla="*/ 55 h 55"/>
              <a:gd name="T10" fmla="*/ 76 w 76"/>
              <a:gd name="T11" fmla="*/ 55 h 55"/>
              <a:gd name="T12" fmla="*/ 76 w 76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55">
                <a:moveTo>
                  <a:pt x="76" y="55"/>
                </a:moveTo>
                <a:lnTo>
                  <a:pt x="7" y="55"/>
                </a:lnTo>
                <a:lnTo>
                  <a:pt x="0" y="0"/>
                </a:lnTo>
                <a:lnTo>
                  <a:pt x="69" y="0"/>
                </a:lnTo>
                <a:lnTo>
                  <a:pt x="76" y="55"/>
                </a:lnTo>
                <a:close/>
                <a:moveTo>
                  <a:pt x="76" y="55"/>
                </a:moveTo>
                <a:lnTo>
                  <a:pt x="76" y="5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4" name="Freeform 365"/>
          <p:cNvSpPr>
            <a:spLocks noEditPoints="1"/>
          </p:cNvSpPr>
          <p:nvPr/>
        </p:nvSpPr>
        <p:spPr bwMode="auto">
          <a:xfrm>
            <a:off x="2582339" y="10461974"/>
            <a:ext cx="39500" cy="28586"/>
          </a:xfrm>
          <a:custGeom>
            <a:avLst/>
            <a:gdLst>
              <a:gd name="T0" fmla="*/ 76 w 76"/>
              <a:gd name="T1" fmla="*/ 55 h 55"/>
              <a:gd name="T2" fmla="*/ 7 w 76"/>
              <a:gd name="T3" fmla="*/ 55 h 55"/>
              <a:gd name="T4" fmla="*/ 0 w 76"/>
              <a:gd name="T5" fmla="*/ 0 h 55"/>
              <a:gd name="T6" fmla="*/ 69 w 76"/>
              <a:gd name="T7" fmla="*/ 0 h 55"/>
              <a:gd name="T8" fmla="*/ 76 w 76"/>
              <a:gd name="T9" fmla="*/ 55 h 55"/>
              <a:gd name="T10" fmla="*/ 76 w 76"/>
              <a:gd name="T11" fmla="*/ 55 h 55"/>
              <a:gd name="T12" fmla="*/ 76 w 76"/>
              <a:gd name="T1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6" h="55">
                <a:moveTo>
                  <a:pt x="76" y="55"/>
                </a:moveTo>
                <a:lnTo>
                  <a:pt x="7" y="55"/>
                </a:lnTo>
                <a:lnTo>
                  <a:pt x="0" y="0"/>
                </a:lnTo>
                <a:lnTo>
                  <a:pt x="69" y="0"/>
                </a:lnTo>
                <a:lnTo>
                  <a:pt x="76" y="55"/>
                </a:lnTo>
                <a:moveTo>
                  <a:pt x="76" y="55"/>
                </a:moveTo>
                <a:lnTo>
                  <a:pt x="76" y="5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5" name="Freeform 366"/>
          <p:cNvSpPr>
            <a:spLocks noEditPoints="1"/>
          </p:cNvSpPr>
          <p:nvPr/>
        </p:nvSpPr>
        <p:spPr bwMode="auto">
          <a:xfrm>
            <a:off x="2026733" y="10513429"/>
            <a:ext cx="42100" cy="30664"/>
          </a:xfrm>
          <a:custGeom>
            <a:avLst/>
            <a:gdLst>
              <a:gd name="T0" fmla="*/ 70 w 81"/>
              <a:gd name="T1" fmla="*/ 59 h 59"/>
              <a:gd name="T2" fmla="*/ 0 w 81"/>
              <a:gd name="T3" fmla="*/ 59 h 59"/>
              <a:gd name="T4" fmla="*/ 11 w 81"/>
              <a:gd name="T5" fmla="*/ 0 h 59"/>
              <a:gd name="T6" fmla="*/ 81 w 81"/>
              <a:gd name="T7" fmla="*/ 0 h 59"/>
              <a:gd name="T8" fmla="*/ 70 w 81"/>
              <a:gd name="T9" fmla="*/ 59 h 59"/>
              <a:gd name="T10" fmla="*/ 70 w 81"/>
              <a:gd name="T11" fmla="*/ 59 h 59"/>
              <a:gd name="T12" fmla="*/ 70 w 81"/>
              <a:gd name="T13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59">
                <a:moveTo>
                  <a:pt x="70" y="59"/>
                </a:moveTo>
                <a:lnTo>
                  <a:pt x="0" y="59"/>
                </a:lnTo>
                <a:lnTo>
                  <a:pt x="11" y="0"/>
                </a:lnTo>
                <a:lnTo>
                  <a:pt x="81" y="0"/>
                </a:lnTo>
                <a:lnTo>
                  <a:pt x="70" y="59"/>
                </a:lnTo>
                <a:close/>
                <a:moveTo>
                  <a:pt x="70" y="59"/>
                </a:moveTo>
                <a:lnTo>
                  <a:pt x="70" y="5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6" name="Freeform 367"/>
          <p:cNvSpPr>
            <a:spLocks noEditPoints="1"/>
          </p:cNvSpPr>
          <p:nvPr/>
        </p:nvSpPr>
        <p:spPr bwMode="auto">
          <a:xfrm>
            <a:off x="2026733" y="10513429"/>
            <a:ext cx="42100" cy="30664"/>
          </a:xfrm>
          <a:custGeom>
            <a:avLst/>
            <a:gdLst>
              <a:gd name="T0" fmla="*/ 70 w 81"/>
              <a:gd name="T1" fmla="*/ 59 h 59"/>
              <a:gd name="T2" fmla="*/ 0 w 81"/>
              <a:gd name="T3" fmla="*/ 59 h 59"/>
              <a:gd name="T4" fmla="*/ 11 w 81"/>
              <a:gd name="T5" fmla="*/ 0 h 59"/>
              <a:gd name="T6" fmla="*/ 81 w 81"/>
              <a:gd name="T7" fmla="*/ 0 h 59"/>
              <a:gd name="T8" fmla="*/ 70 w 81"/>
              <a:gd name="T9" fmla="*/ 59 h 59"/>
              <a:gd name="T10" fmla="*/ 70 w 81"/>
              <a:gd name="T11" fmla="*/ 59 h 59"/>
              <a:gd name="T12" fmla="*/ 70 w 81"/>
              <a:gd name="T13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" h="59">
                <a:moveTo>
                  <a:pt x="70" y="59"/>
                </a:moveTo>
                <a:lnTo>
                  <a:pt x="0" y="59"/>
                </a:lnTo>
                <a:lnTo>
                  <a:pt x="11" y="0"/>
                </a:lnTo>
                <a:lnTo>
                  <a:pt x="81" y="0"/>
                </a:lnTo>
                <a:lnTo>
                  <a:pt x="70" y="59"/>
                </a:lnTo>
                <a:moveTo>
                  <a:pt x="70" y="59"/>
                </a:moveTo>
                <a:lnTo>
                  <a:pt x="70" y="5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7" name="Freeform 368"/>
          <p:cNvSpPr>
            <a:spLocks noEditPoints="1"/>
          </p:cNvSpPr>
          <p:nvPr/>
        </p:nvSpPr>
        <p:spPr bwMode="auto">
          <a:xfrm>
            <a:off x="2096899" y="10513429"/>
            <a:ext cx="41060" cy="30664"/>
          </a:xfrm>
          <a:custGeom>
            <a:avLst/>
            <a:gdLst>
              <a:gd name="T0" fmla="*/ 72 w 79"/>
              <a:gd name="T1" fmla="*/ 59 h 59"/>
              <a:gd name="T2" fmla="*/ 0 w 79"/>
              <a:gd name="T3" fmla="*/ 59 h 59"/>
              <a:gd name="T4" fmla="*/ 10 w 79"/>
              <a:gd name="T5" fmla="*/ 0 h 59"/>
              <a:gd name="T6" fmla="*/ 79 w 79"/>
              <a:gd name="T7" fmla="*/ 0 h 59"/>
              <a:gd name="T8" fmla="*/ 72 w 79"/>
              <a:gd name="T9" fmla="*/ 59 h 59"/>
              <a:gd name="T10" fmla="*/ 72 w 79"/>
              <a:gd name="T11" fmla="*/ 59 h 59"/>
              <a:gd name="T12" fmla="*/ 72 w 79"/>
              <a:gd name="T13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9" h="59">
                <a:moveTo>
                  <a:pt x="72" y="59"/>
                </a:moveTo>
                <a:lnTo>
                  <a:pt x="0" y="59"/>
                </a:lnTo>
                <a:lnTo>
                  <a:pt x="10" y="0"/>
                </a:lnTo>
                <a:lnTo>
                  <a:pt x="79" y="0"/>
                </a:lnTo>
                <a:lnTo>
                  <a:pt x="72" y="59"/>
                </a:lnTo>
                <a:close/>
                <a:moveTo>
                  <a:pt x="72" y="59"/>
                </a:moveTo>
                <a:lnTo>
                  <a:pt x="72" y="5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8" name="Freeform 369"/>
          <p:cNvSpPr>
            <a:spLocks noEditPoints="1"/>
          </p:cNvSpPr>
          <p:nvPr/>
        </p:nvSpPr>
        <p:spPr bwMode="auto">
          <a:xfrm>
            <a:off x="2096899" y="10513429"/>
            <a:ext cx="41060" cy="30664"/>
          </a:xfrm>
          <a:custGeom>
            <a:avLst/>
            <a:gdLst>
              <a:gd name="T0" fmla="*/ 72 w 79"/>
              <a:gd name="T1" fmla="*/ 59 h 59"/>
              <a:gd name="T2" fmla="*/ 0 w 79"/>
              <a:gd name="T3" fmla="*/ 59 h 59"/>
              <a:gd name="T4" fmla="*/ 10 w 79"/>
              <a:gd name="T5" fmla="*/ 0 h 59"/>
              <a:gd name="T6" fmla="*/ 79 w 79"/>
              <a:gd name="T7" fmla="*/ 0 h 59"/>
              <a:gd name="T8" fmla="*/ 72 w 79"/>
              <a:gd name="T9" fmla="*/ 59 h 59"/>
              <a:gd name="T10" fmla="*/ 72 w 79"/>
              <a:gd name="T11" fmla="*/ 59 h 59"/>
              <a:gd name="T12" fmla="*/ 72 w 79"/>
              <a:gd name="T13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9" h="59">
                <a:moveTo>
                  <a:pt x="72" y="59"/>
                </a:moveTo>
                <a:lnTo>
                  <a:pt x="0" y="59"/>
                </a:lnTo>
                <a:lnTo>
                  <a:pt x="10" y="0"/>
                </a:lnTo>
                <a:lnTo>
                  <a:pt x="79" y="0"/>
                </a:lnTo>
                <a:lnTo>
                  <a:pt x="72" y="59"/>
                </a:lnTo>
                <a:moveTo>
                  <a:pt x="72" y="59"/>
                </a:moveTo>
                <a:lnTo>
                  <a:pt x="72" y="5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9" name="Freeform 370"/>
          <p:cNvSpPr>
            <a:spLocks noEditPoints="1"/>
          </p:cNvSpPr>
          <p:nvPr/>
        </p:nvSpPr>
        <p:spPr bwMode="auto">
          <a:xfrm>
            <a:off x="2168103" y="10513429"/>
            <a:ext cx="179312" cy="30664"/>
          </a:xfrm>
          <a:custGeom>
            <a:avLst/>
            <a:gdLst>
              <a:gd name="T0" fmla="*/ 7 w 345"/>
              <a:gd name="T1" fmla="*/ 0 h 59"/>
              <a:gd name="T2" fmla="*/ 0 w 345"/>
              <a:gd name="T3" fmla="*/ 59 h 59"/>
              <a:gd name="T4" fmla="*/ 343 w 345"/>
              <a:gd name="T5" fmla="*/ 59 h 59"/>
              <a:gd name="T6" fmla="*/ 345 w 345"/>
              <a:gd name="T7" fmla="*/ 0 h 59"/>
              <a:gd name="T8" fmla="*/ 7 w 345"/>
              <a:gd name="T9" fmla="*/ 0 h 59"/>
              <a:gd name="T10" fmla="*/ 7 w 345"/>
              <a:gd name="T11" fmla="*/ 0 h 59"/>
              <a:gd name="T12" fmla="*/ 7 w 345"/>
              <a:gd name="T13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5" h="59">
                <a:moveTo>
                  <a:pt x="7" y="0"/>
                </a:moveTo>
                <a:lnTo>
                  <a:pt x="0" y="59"/>
                </a:lnTo>
                <a:lnTo>
                  <a:pt x="343" y="59"/>
                </a:lnTo>
                <a:lnTo>
                  <a:pt x="345" y="0"/>
                </a:lnTo>
                <a:lnTo>
                  <a:pt x="7" y="0"/>
                </a:lnTo>
                <a:close/>
                <a:moveTo>
                  <a:pt x="7" y="0"/>
                </a:moveTo>
                <a:lnTo>
                  <a:pt x="7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0" name="Freeform 371"/>
          <p:cNvSpPr>
            <a:spLocks noEditPoints="1"/>
          </p:cNvSpPr>
          <p:nvPr/>
        </p:nvSpPr>
        <p:spPr bwMode="auto">
          <a:xfrm>
            <a:off x="2168103" y="10513429"/>
            <a:ext cx="179312" cy="30664"/>
          </a:xfrm>
          <a:custGeom>
            <a:avLst/>
            <a:gdLst>
              <a:gd name="T0" fmla="*/ 7 w 345"/>
              <a:gd name="T1" fmla="*/ 0 h 59"/>
              <a:gd name="T2" fmla="*/ 0 w 345"/>
              <a:gd name="T3" fmla="*/ 59 h 59"/>
              <a:gd name="T4" fmla="*/ 343 w 345"/>
              <a:gd name="T5" fmla="*/ 59 h 59"/>
              <a:gd name="T6" fmla="*/ 345 w 345"/>
              <a:gd name="T7" fmla="*/ 0 h 59"/>
              <a:gd name="T8" fmla="*/ 7 w 345"/>
              <a:gd name="T9" fmla="*/ 0 h 59"/>
              <a:gd name="T10" fmla="*/ 7 w 345"/>
              <a:gd name="T11" fmla="*/ 0 h 59"/>
              <a:gd name="T12" fmla="*/ 7 w 345"/>
              <a:gd name="T13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5" h="59">
                <a:moveTo>
                  <a:pt x="7" y="0"/>
                </a:moveTo>
                <a:lnTo>
                  <a:pt x="0" y="59"/>
                </a:lnTo>
                <a:lnTo>
                  <a:pt x="343" y="59"/>
                </a:lnTo>
                <a:lnTo>
                  <a:pt x="345" y="0"/>
                </a:lnTo>
                <a:lnTo>
                  <a:pt x="7" y="0"/>
                </a:lnTo>
                <a:moveTo>
                  <a:pt x="7" y="0"/>
                </a:moveTo>
                <a:lnTo>
                  <a:pt x="7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1" name="Freeform 372"/>
          <p:cNvSpPr>
            <a:spLocks noEditPoints="1"/>
          </p:cNvSpPr>
          <p:nvPr/>
        </p:nvSpPr>
        <p:spPr bwMode="auto">
          <a:xfrm>
            <a:off x="2380680" y="10513429"/>
            <a:ext cx="36382" cy="30664"/>
          </a:xfrm>
          <a:custGeom>
            <a:avLst/>
            <a:gdLst>
              <a:gd name="T0" fmla="*/ 70 w 70"/>
              <a:gd name="T1" fmla="*/ 59 h 59"/>
              <a:gd name="T2" fmla="*/ 0 w 70"/>
              <a:gd name="T3" fmla="*/ 59 h 59"/>
              <a:gd name="T4" fmla="*/ 0 w 70"/>
              <a:gd name="T5" fmla="*/ 0 h 59"/>
              <a:gd name="T6" fmla="*/ 68 w 70"/>
              <a:gd name="T7" fmla="*/ 0 h 59"/>
              <a:gd name="T8" fmla="*/ 70 w 70"/>
              <a:gd name="T9" fmla="*/ 59 h 59"/>
              <a:gd name="T10" fmla="*/ 70 w 70"/>
              <a:gd name="T11" fmla="*/ 59 h 59"/>
              <a:gd name="T12" fmla="*/ 70 w 70"/>
              <a:gd name="T13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59">
                <a:moveTo>
                  <a:pt x="70" y="59"/>
                </a:moveTo>
                <a:lnTo>
                  <a:pt x="0" y="59"/>
                </a:lnTo>
                <a:lnTo>
                  <a:pt x="0" y="0"/>
                </a:lnTo>
                <a:lnTo>
                  <a:pt x="68" y="0"/>
                </a:lnTo>
                <a:lnTo>
                  <a:pt x="70" y="59"/>
                </a:lnTo>
                <a:close/>
                <a:moveTo>
                  <a:pt x="70" y="59"/>
                </a:moveTo>
                <a:lnTo>
                  <a:pt x="70" y="5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2" name="Freeform 373"/>
          <p:cNvSpPr>
            <a:spLocks noEditPoints="1"/>
          </p:cNvSpPr>
          <p:nvPr/>
        </p:nvSpPr>
        <p:spPr bwMode="auto">
          <a:xfrm>
            <a:off x="2380680" y="10513429"/>
            <a:ext cx="36382" cy="30664"/>
          </a:xfrm>
          <a:custGeom>
            <a:avLst/>
            <a:gdLst>
              <a:gd name="T0" fmla="*/ 70 w 70"/>
              <a:gd name="T1" fmla="*/ 59 h 59"/>
              <a:gd name="T2" fmla="*/ 0 w 70"/>
              <a:gd name="T3" fmla="*/ 59 h 59"/>
              <a:gd name="T4" fmla="*/ 0 w 70"/>
              <a:gd name="T5" fmla="*/ 0 h 59"/>
              <a:gd name="T6" fmla="*/ 68 w 70"/>
              <a:gd name="T7" fmla="*/ 0 h 59"/>
              <a:gd name="T8" fmla="*/ 70 w 70"/>
              <a:gd name="T9" fmla="*/ 59 h 59"/>
              <a:gd name="T10" fmla="*/ 70 w 70"/>
              <a:gd name="T11" fmla="*/ 59 h 59"/>
              <a:gd name="T12" fmla="*/ 70 w 70"/>
              <a:gd name="T13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59">
                <a:moveTo>
                  <a:pt x="70" y="59"/>
                </a:moveTo>
                <a:lnTo>
                  <a:pt x="0" y="59"/>
                </a:lnTo>
                <a:lnTo>
                  <a:pt x="0" y="0"/>
                </a:lnTo>
                <a:lnTo>
                  <a:pt x="68" y="0"/>
                </a:lnTo>
                <a:lnTo>
                  <a:pt x="70" y="59"/>
                </a:lnTo>
                <a:moveTo>
                  <a:pt x="70" y="59"/>
                </a:moveTo>
                <a:lnTo>
                  <a:pt x="70" y="5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3" name="Freeform 374"/>
          <p:cNvSpPr>
            <a:spLocks noEditPoints="1"/>
          </p:cNvSpPr>
          <p:nvPr/>
        </p:nvSpPr>
        <p:spPr bwMode="auto">
          <a:xfrm>
            <a:off x="2450326" y="10513429"/>
            <a:ext cx="37942" cy="30664"/>
          </a:xfrm>
          <a:custGeom>
            <a:avLst/>
            <a:gdLst>
              <a:gd name="T0" fmla="*/ 73 w 73"/>
              <a:gd name="T1" fmla="*/ 59 h 59"/>
              <a:gd name="T2" fmla="*/ 1 w 73"/>
              <a:gd name="T3" fmla="*/ 59 h 59"/>
              <a:gd name="T4" fmla="*/ 0 w 73"/>
              <a:gd name="T5" fmla="*/ 0 h 59"/>
              <a:gd name="T6" fmla="*/ 68 w 73"/>
              <a:gd name="T7" fmla="*/ 0 h 59"/>
              <a:gd name="T8" fmla="*/ 73 w 73"/>
              <a:gd name="T9" fmla="*/ 59 h 59"/>
              <a:gd name="T10" fmla="*/ 73 w 73"/>
              <a:gd name="T11" fmla="*/ 59 h 59"/>
              <a:gd name="T12" fmla="*/ 73 w 73"/>
              <a:gd name="T13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59">
                <a:moveTo>
                  <a:pt x="73" y="59"/>
                </a:moveTo>
                <a:lnTo>
                  <a:pt x="1" y="59"/>
                </a:lnTo>
                <a:lnTo>
                  <a:pt x="0" y="0"/>
                </a:lnTo>
                <a:lnTo>
                  <a:pt x="68" y="0"/>
                </a:lnTo>
                <a:lnTo>
                  <a:pt x="73" y="59"/>
                </a:lnTo>
                <a:close/>
                <a:moveTo>
                  <a:pt x="73" y="59"/>
                </a:moveTo>
                <a:lnTo>
                  <a:pt x="73" y="5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4" name="Freeform 375"/>
          <p:cNvSpPr>
            <a:spLocks noEditPoints="1"/>
          </p:cNvSpPr>
          <p:nvPr/>
        </p:nvSpPr>
        <p:spPr bwMode="auto">
          <a:xfrm>
            <a:off x="2450326" y="10513429"/>
            <a:ext cx="37942" cy="30664"/>
          </a:xfrm>
          <a:custGeom>
            <a:avLst/>
            <a:gdLst>
              <a:gd name="T0" fmla="*/ 73 w 73"/>
              <a:gd name="T1" fmla="*/ 59 h 59"/>
              <a:gd name="T2" fmla="*/ 1 w 73"/>
              <a:gd name="T3" fmla="*/ 59 h 59"/>
              <a:gd name="T4" fmla="*/ 0 w 73"/>
              <a:gd name="T5" fmla="*/ 0 h 59"/>
              <a:gd name="T6" fmla="*/ 68 w 73"/>
              <a:gd name="T7" fmla="*/ 0 h 59"/>
              <a:gd name="T8" fmla="*/ 73 w 73"/>
              <a:gd name="T9" fmla="*/ 59 h 59"/>
              <a:gd name="T10" fmla="*/ 73 w 73"/>
              <a:gd name="T11" fmla="*/ 59 h 59"/>
              <a:gd name="T12" fmla="*/ 73 w 73"/>
              <a:gd name="T13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3" h="59">
                <a:moveTo>
                  <a:pt x="73" y="59"/>
                </a:moveTo>
                <a:lnTo>
                  <a:pt x="1" y="59"/>
                </a:lnTo>
                <a:lnTo>
                  <a:pt x="0" y="0"/>
                </a:lnTo>
                <a:lnTo>
                  <a:pt x="68" y="0"/>
                </a:lnTo>
                <a:lnTo>
                  <a:pt x="73" y="59"/>
                </a:lnTo>
                <a:moveTo>
                  <a:pt x="73" y="59"/>
                </a:moveTo>
                <a:lnTo>
                  <a:pt x="73" y="5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5" name="Freeform 376"/>
          <p:cNvSpPr>
            <a:spLocks noEditPoints="1"/>
          </p:cNvSpPr>
          <p:nvPr/>
        </p:nvSpPr>
        <p:spPr bwMode="auto">
          <a:xfrm>
            <a:off x="2519969" y="10513429"/>
            <a:ext cx="38980" cy="30664"/>
          </a:xfrm>
          <a:custGeom>
            <a:avLst/>
            <a:gdLst>
              <a:gd name="T0" fmla="*/ 75 w 75"/>
              <a:gd name="T1" fmla="*/ 59 h 59"/>
              <a:gd name="T2" fmla="*/ 4 w 75"/>
              <a:gd name="T3" fmla="*/ 59 h 59"/>
              <a:gd name="T4" fmla="*/ 0 w 75"/>
              <a:gd name="T5" fmla="*/ 0 h 59"/>
              <a:gd name="T6" fmla="*/ 68 w 75"/>
              <a:gd name="T7" fmla="*/ 0 h 59"/>
              <a:gd name="T8" fmla="*/ 75 w 75"/>
              <a:gd name="T9" fmla="*/ 59 h 59"/>
              <a:gd name="T10" fmla="*/ 75 w 75"/>
              <a:gd name="T11" fmla="*/ 59 h 59"/>
              <a:gd name="T12" fmla="*/ 75 w 75"/>
              <a:gd name="T13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59">
                <a:moveTo>
                  <a:pt x="75" y="59"/>
                </a:moveTo>
                <a:lnTo>
                  <a:pt x="4" y="59"/>
                </a:lnTo>
                <a:lnTo>
                  <a:pt x="0" y="0"/>
                </a:lnTo>
                <a:lnTo>
                  <a:pt x="68" y="0"/>
                </a:lnTo>
                <a:lnTo>
                  <a:pt x="75" y="59"/>
                </a:lnTo>
                <a:close/>
                <a:moveTo>
                  <a:pt x="75" y="59"/>
                </a:moveTo>
                <a:lnTo>
                  <a:pt x="75" y="5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6" name="Freeform 377"/>
          <p:cNvSpPr>
            <a:spLocks noEditPoints="1"/>
          </p:cNvSpPr>
          <p:nvPr/>
        </p:nvSpPr>
        <p:spPr bwMode="auto">
          <a:xfrm>
            <a:off x="2519969" y="10513429"/>
            <a:ext cx="38980" cy="30664"/>
          </a:xfrm>
          <a:custGeom>
            <a:avLst/>
            <a:gdLst>
              <a:gd name="T0" fmla="*/ 75 w 75"/>
              <a:gd name="T1" fmla="*/ 59 h 59"/>
              <a:gd name="T2" fmla="*/ 4 w 75"/>
              <a:gd name="T3" fmla="*/ 59 h 59"/>
              <a:gd name="T4" fmla="*/ 0 w 75"/>
              <a:gd name="T5" fmla="*/ 0 h 59"/>
              <a:gd name="T6" fmla="*/ 68 w 75"/>
              <a:gd name="T7" fmla="*/ 0 h 59"/>
              <a:gd name="T8" fmla="*/ 75 w 75"/>
              <a:gd name="T9" fmla="*/ 59 h 59"/>
              <a:gd name="T10" fmla="*/ 75 w 75"/>
              <a:gd name="T11" fmla="*/ 59 h 59"/>
              <a:gd name="T12" fmla="*/ 75 w 75"/>
              <a:gd name="T13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5" h="59">
                <a:moveTo>
                  <a:pt x="75" y="59"/>
                </a:moveTo>
                <a:lnTo>
                  <a:pt x="4" y="59"/>
                </a:lnTo>
                <a:lnTo>
                  <a:pt x="0" y="0"/>
                </a:lnTo>
                <a:lnTo>
                  <a:pt x="68" y="0"/>
                </a:lnTo>
                <a:lnTo>
                  <a:pt x="75" y="59"/>
                </a:lnTo>
                <a:moveTo>
                  <a:pt x="75" y="59"/>
                </a:moveTo>
                <a:lnTo>
                  <a:pt x="75" y="5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7" name="Freeform 378"/>
          <p:cNvSpPr>
            <a:spLocks noEditPoints="1"/>
          </p:cNvSpPr>
          <p:nvPr/>
        </p:nvSpPr>
        <p:spPr bwMode="auto">
          <a:xfrm>
            <a:off x="2589095" y="10513429"/>
            <a:ext cx="41060" cy="30664"/>
          </a:xfrm>
          <a:custGeom>
            <a:avLst/>
            <a:gdLst>
              <a:gd name="T0" fmla="*/ 79 w 79"/>
              <a:gd name="T1" fmla="*/ 59 h 59"/>
              <a:gd name="T2" fmla="*/ 7 w 79"/>
              <a:gd name="T3" fmla="*/ 59 h 59"/>
              <a:gd name="T4" fmla="*/ 0 w 79"/>
              <a:gd name="T5" fmla="*/ 0 h 59"/>
              <a:gd name="T6" fmla="*/ 69 w 79"/>
              <a:gd name="T7" fmla="*/ 0 h 59"/>
              <a:gd name="T8" fmla="*/ 79 w 79"/>
              <a:gd name="T9" fmla="*/ 59 h 59"/>
              <a:gd name="T10" fmla="*/ 79 w 79"/>
              <a:gd name="T11" fmla="*/ 59 h 59"/>
              <a:gd name="T12" fmla="*/ 79 w 79"/>
              <a:gd name="T13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9" h="59">
                <a:moveTo>
                  <a:pt x="79" y="59"/>
                </a:moveTo>
                <a:lnTo>
                  <a:pt x="7" y="59"/>
                </a:lnTo>
                <a:lnTo>
                  <a:pt x="0" y="0"/>
                </a:lnTo>
                <a:lnTo>
                  <a:pt x="69" y="0"/>
                </a:lnTo>
                <a:lnTo>
                  <a:pt x="79" y="59"/>
                </a:lnTo>
                <a:close/>
                <a:moveTo>
                  <a:pt x="79" y="59"/>
                </a:moveTo>
                <a:lnTo>
                  <a:pt x="79" y="5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8" name="Freeform 379"/>
          <p:cNvSpPr>
            <a:spLocks noEditPoints="1"/>
          </p:cNvSpPr>
          <p:nvPr/>
        </p:nvSpPr>
        <p:spPr bwMode="auto">
          <a:xfrm>
            <a:off x="2589095" y="10513429"/>
            <a:ext cx="41060" cy="30664"/>
          </a:xfrm>
          <a:custGeom>
            <a:avLst/>
            <a:gdLst>
              <a:gd name="T0" fmla="*/ 79 w 79"/>
              <a:gd name="T1" fmla="*/ 59 h 59"/>
              <a:gd name="T2" fmla="*/ 7 w 79"/>
              <a:gd name="T3" fmla="*/ 59 h 59"/>
              <a:gd name="T4" fmla="*/ 0 w 79"/>
              <a:gd name="T5" fmla="*/ 0 h 59"/>
              <a:gd name="T6" fmla="*/ 69 w 79"/>
              <a:gd name="T7" fmla="*/ 0 h 59"/>
              <a:gd name="T8" fmla="*/ 79 w 79"/>
              <a:gd name="T9" fmla="*/ 59 h 59"/>
              <a:gd name="T10" fmla="*/ 79 w 79"/>
              <a:gd name="T11" fmla="*/ 59 h 59"/>
              <a:gd name="T12" fmla="*/ 79 w 79"/>
              <a:gd name="T13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9" h="59">
                <a:moveTo>
                  <a:pt x="79" y="59"/>
                </a:moveTo>
                <a:lnTo>
                  <a:pt x="7" y="59"/>
                </a:lnTo>
                <a:lnTo>
                  <a:pt x="0" y="0"/>
                </a:lnTo>
                <a:lnTo>
                  <a:pt x="69" y="0"/>
                </a:lnTo>
                <a:lnTo>
                  <a:pt x="79" y="59"/>
                </a:lnTo>
                <a:moveTo>
                  <a:pt x="79" y="59"/>
                </a:moveTo>
                <a:lnTo>
                  <a:pt x="79" y="5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9" name="Freeform 380"/>
          <p:cNvSpPr>
            <a:spLocks noEditPoints="1"/>
          </p:cNvSpPr>
          <p:nvPr/>
        </p:nvSpPr>
        <p:spPr bwMode="auto">
          <a:xfrm>
            <a:off x="2650425" y="10461973"/>
            <a:ext cx="49896" cy="82120"/>
          </a:xfrm>
          <a:custGeom>
            <a:avLst/>
            <a:gdLst>
              <a:gd name="T0" fmla="*/ 0 w 96"/>
              <a:gd name="T1" fmla="*/ 0 h 158"/>
              <a:gd name="T2" fmla="*/ 26 w 96"/>
              <a:gd name="T3" fmla="*/ 158 h 158"/>
              <a:gd name="T4" fmla="*/ 96 w 96"/>
              <a:gd name="T5" fmla="*/ 158 h 158"/>
              <a:gd name="T6" fmla="*/ 67 w 96"/>
              <a:gd name="T7" fmla="*/ 0 h 158"/>
              <a:gd name="T8" fmla="*/ 0 w 96"/>
              <a:gd name="T9" fmla="*/ 0 h 158"/>
              <a:gd name="T10" fmla="*/ 0 w 96"/>
              <a:gd name="T11" fmla="*/ 0 h 158"/>
              <a:gd name="T12" fmla="*/ 0 w 96"/>
              <a:gd name="T13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158">
                <a:moveTo>
                  <a:pt x="0" y="0"/>
                </a:moveTo>
                <a:lnTo>
                  <a:pt x="26" y="158"/>
                </a:lnTo>
                <a:lnTo>
                  <a:pt x="96" y="158"/>
                </a:lnTo>
                <a:lnTo>
                  <a:pt x="67" y="0"/>
                </a:lnTo>
                <a:lnTo>
                  <a:pt x="0" y="0"/>
                </a:lnTo>
                <a:close/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0" name="Freeform 381"/>
          <p:cNvSpPr>
            <a:spLocks noEditPoints="1"/>
          </p:cNvSpPr>
          <p:nvPr/>
        </p:nvSpPr>
        <p:spPr bwMode="auto">
          <a:xfrm>
            <a:off x="2650425" y="10461973"/>
            <a:ext cx="49896" cy="82120"/>
          </a:xfrm>
          <a:custGeom>
            <a:avLst/>
            <a:gdLst>
              <a:gd name="T0" fmla="*/ 0 w 96"/>
              <a:gd name="T1" fmla="*/ 0 h 158"/>
              <a:gd name="T2" fmla="*/ 26 w 96"/>
              <a:gd name="T3" fmla="*/ 158 h 158"/>
              <a:gd name="T4" fmla="*/ 96 w 96"/>
              <a:gd name="T5" fmla="*/ 158 h 158"/>
              <a:gd name="T6" fmla="*/ 67 w 96"/>
              <a:gd name="T7" fmla="*/ 0 h 158"/>
              <a:gd name="T8" fmla="*/ 0 w 96"/>
              <a:gd name="T9" fmla="*/ 0 h 158"/>
              <a:gd name="T10" fmla="*/ 0 w 96"/>
              <a:gd name="T11" fmla="*/ 0 h 158"/>
              <a:gd name="T12" fmla="*/ 0 w 96"/>
              <a:gd name="T13" fmla="*/ 0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6" h="158">
                <a:moveTo>
                  <a:pt x="0" y="0"/>
                </a:moveTo>
                <a:lnTo>
                  <a:pt x="26" y="158"/>
                </a:lnTo>
                <a:lnTo>
                  <a:pt x="96" y="158"/>
                </a:lnTo>
                <a:lnTo>
                  <a:pt x="67" y="0"/>
                </a:lnTo>
                <a:lnTo>
                  <a:pt x="0" y="0"/>
                </a:lnTo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2" name="Freeform 382"/>
          <p:cNvSpPr>
            <a:spLocks noEditPoints="1"/>
          </p:cNvSpPr>
          <p:nvPr/>
        </p:nvSpPr>
        <p:spPr bwMode="auto">
          <a:xfrm>
            <a:off x="8230495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3" name="Rectangle 383"/>
          <p:cNvSpPr>
            <a:spLocks noChangeArrowheads="1"/>
          </p:cNvSpPr>
          <p:nvPr/>
        </p:nvSpPr>
        <p:spPr bwMode="auto">
          <a:xfrm>
            <a:off x="8536103" y="9990048"/>
            <a:ext cx="581592" cy="12473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4" name="Freeform 384"/>
          <p:cNvSpPr>
            <a:spLocks noEditPoints="1"/>
          </p:cNvSpPr>
          <p:nvPr/>
        </p:nvSpPr>
        <p:spPr bwMode="auto">
          <a:xfrm>
            <a:off x="8458144" y="10212498"/>
            <a:ext cx="899674" cy="50934"/>
          </a:xfrm>
          <a:custGeom>
            <a:avLst/>
            <a:gdLst>
              <a:gd name="T0" fmla="*/ 60 w 1060"/>
              <a:gd name="T1" fmla="*/ 0 h 60"/>
              <a:gd name="T2" fmla="*/ 0 w 1060"/>
              <a:gd name="T3" fmla="*/ 60 h 60"/>
              <a:gd name="T4" fmla="*/ 1060 w 1060"/>
              <a:gd name="T5" fmla="*/ 60 h 60"/>
              <a:gd name="T6" fmla="*/ 1060 w 1060"/>
              <a:gd name="T7" fmla="*/ 0 h 60"/>
              <a:gd name="T8" fmla="*/ 60 w 1060"/>
              <a:gd name="T9" fmla="*/ 0 h 60"/>
              <a:gd name="T10" fmla="*/ 60 w 1060"/>
              <a:gd name="T11" fmla="*/ 0 h 60"/>
              <a:gd name="T12" fmla="*/ 60 w 1060"/>
              <a:gd name="T13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60" h="60">
                <a:moveTo>
                  <a:pt x="60" y="0"/>
                </a:moveTo>
                <a:cubicBezTo>
                  <a:pt x="27" y="0"/>
                  <a:pt x="0" y="27"/>
                  <a:pt x="0" y="60"/>
                </a:cubicBezTo>
                <a:cubicBezTo>
                  <a:pt x="1060" y="60"/>
                  <a:pt x="1060" y="60"/>
                  <a:pt x="1060" y="60"/>
                </a:cubicBezTo>
                <a:cubicBezTo>
                  <a:pt x="1060" y="0"/>
                  <a:pt x="1060" y="0"/>
                  <a:pt x="1060" y="0"/>
                </a:cubicBezTo>
                <a:lnTo>
                  <a:pt x="60" y="0"/>
                </a:lnTo>
                <a:close/>
                <a:moveTo>
                  <a:pt x="60" y="0"/>
                </a:moveTo>
                <a:cubicBezTo>
                  <a:pt x="60" y="0"/>
                  <a:pt x="60" y="0"/>
                  <a:pt x="60" y="0"/>
                </a:cubicBezTo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5" name="Rectangle 385"/>
          <p:cNvSpPr>
            <a:spLocks noChangeArrowheads="1"/>
          </p:cNvSpPr>
          <p:nvPr/>
        </p:nvSpPr>
        <p:spPr bwMode="auto">
          <a:xfrm>
            <a:off x="8439431" y="10263431"/>
            <a:ext cx="936056" cy="3898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6" name="Rectangle 386"/>
          <p:cNvSpPr>
            <a:spLocks noChangeArrowheads="1"/>
          </p:cNvSpPr>
          <p:nvPr/>
        </p:nvSpPr>
        <p:spPr bwMode="auto">
          <a:xfrm>
            <a:off x="9166032" y="10114785"/>
            <a:ext cx="190746" cy="97712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7" name="Freeform 387"/>
          <p:cNvSpPr>
            <a:spLocks noEditPoints="1"/>
          </p:cNvSpPr>
          <p:nvPr/>
        </p:nvSpPr>
        <p:spPr bwMode="auto">
          <a:xfrm>
            <a:off x="8476854" y="9849198"/>
            <a:ext cx="916826" cy="325878"/>
          </a:xfrm>
          <a:custGeom>
            <a:avLst/>
            <a:gdLst>
              <a:gd name="T0" fmla="*/ 245 w 1080"/>
              <a:gd name="T1" fmla="*/ 22 h 384"/>
              <a:gd name="T2" fmla="*/ 0 w 1080"/>
              <a:gd name="T3" fmla="*/ 189 h 384"/>
              <a:gd name="T4" fmla="*/ 1042 w 1080"/>
              <a:gd name="T5" fmla="*/ 384 h 384"/>
              <a:gd name="T6" fmla="*/ 1080 w 1080"/>
              <a:gd name="T7" fmla="*/ 178 h 384"/>
              <a:gd name="T8" fmla="*/ 245 w 1080"/>
              <a:gd name="T9" fmla="*/ 22 h 384"/>
              <a:gd name="T10" fmla="*/ 245 w 1080"/>
              <a:gd name="T11" fmla="*/ 22 h 384"/>
              <a:gd name="T12" fmla="*/ 245 w 1080"/>
              <a:gd name="T13" fmla="*/ 22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80" h="384">
                <a:moveTo>
                  <a:pt x="245" y="22"/>
                </a:moveTo>
                <a:cubicBezTo>
                  <a:pt x="131" y="0"/>
                  <a:pt x="22" y="76"/>
                  <a:pt x="0" y="189"/>
                </a:cubicBezTo>
                <a:cubicBezTo>
                  <a:pt x="1042" y="384"/>
                  <a:pt x="1042" y="384"/>
                  <a:pt x="1042" y="384"/>
                </a:cubicBezTo>
                <a:cubicBezTo>
                  <a:pt x="1080" y="178"/>
                  <a:pt x="1080" y="178"/>
                  <a:pt x="1080" y="178"/>
                </a:cubicBezTo>
                <a:lnTo>
                  <a:pt x="245" y="22"/>
                </a:lnTo>
                <a:close/>
                <a:moveTo>
                  <a:pt x="245" y="22"/>
                </a:moveTo>
                <a:cubicBezTo>
                  <a:pt x="245" y="22"/>
                  <a:pt x="245" y="22"/>
                  <a:pt x="245" y="22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8" name="Freeform 388"/>
          <p:cNvSpPr>
            <a:spLocks noEditPoints="1"/>
          </p:cNvSpPr>
          <p:nvPr/>
        </p:nvSpPr>
        <p:spPr bwMode="auto">
          <a:xfrm>
            <a:off x="9247632" y="10042022"/>
            <a:ext cx="54054" cy="54054"/>
          </a:xfrm>
          <a:custGeom>
            <a:avLst/>
            <a:gdLst>
              <a:gd name="T0" fmla="*/ 64 w 64"/>
              <a:gd name="T1" fmla="*/ 32 h 64"/>
              <a:gd name="T2" fmla="*/ 32 w 64"/>
              <a:gd name="T3" fmla="*/ 64 h 64"/>
              <a:gd name="T4" fmla="*/ 0 w 64"/>
              <a:gd name="T5" fmla="*/ 32 h 64"/>
              <a:gd name="T6" fmla="*/ 32 w 64"/>
              <a:gd name="T7" fmla="*/ 0 h 64"/>
              <a:gd name="T8" fmla="*/ 64 w 64"/>
              <a:gd name="T9" fmla="*/ 32 h 64"/>
              <a:gd name="T10" fmla="*/ 64 w 64"/>
              <a:gd name="T11" fmla="*/ 32 h 64"/>
              <a:gd name="T12" fmla="*/ 64 w 64"/>
              <a:gd name="T13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4" h="64">
                <a:moveTo>
                  <a:pt x="64" y="32"/>
                </a:moveTo>
                <a:cubicBezTo>
                  <a:pt x="64" y="49"/>
                  <a:pt x="50" y="64"/>
                  <a:pt x="32" y="64"/>
                </a:cubicBezTo>
                <a:cubicBezTo>
                  <a:pt x="15" y="64"/>
                  <a:pt x="0" y="49"/>
                  <a:pt x="0" y="32"/>
                </a:cubicBezTo>
                <a:cubicBezTo>
                  <a:pt x="0" y="14"/>
                  <a:pt x="15" y="0"/>
                  <a:pt x="32" y="0"/>
                </a:cubicBezTo>
                <a:cubicBezTo>
                  <a:pt x="50" y="0"/>
                  <a:pt x="64" y="14"/>
                  <a:pt x="64" y="32"/>
                </a:cubicBezTo>
                <a:close/>
                <a:moveTo>
                  <a:pt x="64" y="32"/>
                </a:moveTo>
                <a:cubicBezTo>
                  <a:pt x="64" y="32"/>
                  <a:pt x="64" y="32"/>
                  <a:pt x="64" y="32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9" name="Rectangle 389"/>
          <p:cNvSpPr>
            <a:spLocks noChangeArrowheads="1"/>
          </p:cNvSpPr>
          <p:nvPr/>
        </p:nvSpPr>
        <p:spPr bwMode="auto">
          <a:xfrm>
            <a:off x="8547018" y="10189629"/>
            <a:ext cx="191266" cy="2286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1" name="Freeform 390"/>
          <p:cNvSpPr>
            <a:spLocks noEditPoints="1"/>
          </p:cNvSpPr>
          <p:nvPr/>
        </p:nvSpPr>
        <p:spPr bwMode="auto">
          <a:xfrm>
            <a:off x="3862503" y="9451075"/>
            <a:ext cx="137108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2" name="Rectangle 391"/>
          <p:cNvSpPr>
            <a:spLocks noChangeArrowheads="1"/>
          </p:cNvSpPr>
          <p:nvPr/>
        </p:nvSpPr>
        <p:spPr bwMode="auto">
          <a:xfrm>
            <a:off x="4324899" y="9693703"/>
            <a:ext cx="446808" cy="45772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3" name="Freeform 392"/>
          <p:cNvSpPr>
            <a:spLocks noEditPoints="1"/>
          </p:cNvSpPr>
          <p:nvPr/>
        </p:nvSpPr>
        <p:spPr bwMode="auto">
          <a:xfrm>
            <a:off x="4175269" y="10079206"/>
            <a:ext cx="745028" cy="124690"/>
          </a:xfrm>
          <a:custGeom>
            <a:avLst/>
            <a:gdLst>
              <a:gd name="T0" fmla="*/ 871 w 878"/>
              <a:gd name="T1" fmla="*/ 0 h 147"/>
              <a:gd name="T2" fmla="*/ 820 w 878"/>
              <a:gd name="T3" fmla="*/ 0 h 147"/>
              <a:gd name="T4" fmla="*/ 812 w 878"/>
              <a:gd name="T5" fmla="*/ 7 h 147"/>
              <a:gd name="T6" fmla="*/ 812 w 878"/>
              <a:gd name="T7" fmla="*/ 48 h 147"/>
              <a:gd name="T8" fmla="*/ 65 w 878"/>
              <a:gd name="T9" fmla="*/ 48 h 147"/>
              <a:gd name="T10" fmla="*/ 65 w 878"/>
              <a:gd name="T11" fmla="*/ 7 h 147"/>
              <a:gd name="T12" fmla="*/ 58 w 878"/>
              <a:gd name="T13" fmla="*/ 0 h 147"/>
              <a:gd name="T14" fmla="*/ 7 w 878"/>
              <a:gd name="T15" fmla="*/ 0 h 147"/>
              <a:gd name="T16" fmla="*/ 0 w 878"/>
              <a:gd name="T17" fmla="*/ 7 h 147"/>
              <a:gd name="T18" fmla="*/ 0 w 878"/>
              <a:gd name="T19" fmla="*/ 140 h 147"/>
              <a:gd name="T20" fmla="*/ 7 w 878"/>
              <a:gd name="T21" fmla="*/ 147 h 147"/>
              <a:gd name="T22" fmla="*/ 58 w 878"/>
              <a:gd name="T23" fmla="*/ 147 h 147"/>
              <a:gd name="T24" fmla="*/ 65 w 878"/>
              <a:gd name="T25" fmla="*/ 140 h 147"/>
              <a:gd name="T26" fmla="*/ 65 w 878"/>
              <a:gd name="T27" fmla="*/ 99 h 147"/>
              <a:gd name="T28" fmla="*/ 812 w 878"/>
              <a:gd name="T29" fmla="*/ 99 h 147"/>
              <a:gd name="T30" fmla="*/ 812 w 878"/>
              <a:gd name="T31" fmla="*/ 140 h 147"/>
              <a:gd name="T32" fmla="*/ 820 w 878"/>
              <a:gd name="T33" fmla="*/ 147 h 147"/>
              <a:gd name="T34" fmla="*/ 871 w 878"/>
              <a:gd name="T35" fmla="*/ 147 h 147"/>
              <a:gd name="T36" fmla="*/ 878 w 878"/>
              <a:gd name="T37" fmla="*/ 140 h 147"/>
              <a:gd name="T38" fmla="*/ 878 w 878"/>
              <a:gd name="T39" fmla="*/ 7 h 147"/>
              <a:gd name="T40" fmla="*/ 871 w 878"/>
              <a:gd name="T41" fmla="*/ 0 h 147"/>
              <a:gd name="T42" fmla="*/ 871 w 878"/>
              <a:gd name="T43" fmla="*/ 0 h 147"/>
              <a:gd name="T44" fmla="*/ 871 w 878"/>
              <a:gd name="T45" fmla="*/ 0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878" h="147">
                <a:moveTo>
                  <a:pt x="871" y="0"/>
                </a:moveTo>
                <a:cubicBezTo>
                  <a:pt x="820" y="0"/>
                  <a:pt x="820" y="0"/>
                  <a:pt x="820" y="0"/>
                </a:cubicBezTo>
                <a:cubicBezTo>
                  <a:pt x="816" y="0"/>
                  <a:pt x="812" y="3"/>
                  <a:pt x="812" y="7"/>
                </a:cubicBezTo>
                <a:cubicBezTo>
                  <a:pt x="812" y="48"/>
                  <a:pt x="812" y="48"/>
                  <a:pt x="812" y="48"/>
                </a:cubicBezTo>
                <a:cubicBezTo>
                  <a:pt x="65" y="48"/>
                  <a:pt x="65" y="48"/>
                  <a:pt x="65" y="48"/>
                </a:cubicBezTo>
                <a:cubicBezTo>
                  <a:pt x="65" y="7"/>
                  <a:pt x="65" y="7"/>
                  <a:pt x="65" y="7"/>
                </a:cubicBezTo>
                <a:cubicBezTo>
                  <a:pt x="65" y="3"/>
                  <a:pt x="62" y="0"/>
                  <a:pt x="58" y="0"/>
                </a:cubicBez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44"/>
                  <a:pt x="3" y="147"/>
                  <a:pt x="7" y="147"/>
                </a:cubicBezTo>
                <a:cubicBezTo>
                  <a:pt x="58" y="147"/>
                  <a:pt x="58" y="147"/>
                  <a:pt x="58" y="147"/>
                </a:cubicBezTo>
                <a:cubicBezTo>
                  <a:pt x="62" y="147"/>
                  <a:pt x="65" y="144"/>
                  <a:pt x="65" y="140"/>
                </a:cubicBezTo>
                <a:cubicBezTo>
                  <a:pt x="65" y="99"/>
                  <a:pt x="65" y="99"/>
                  <a:pt x="65" y="99"/>
                </a:cubicBezTo>
                <a:cubicBezTo>
                  <a:pt x="812" y="99"/>
                  <a:pt x="812" y="99"/>
                  <a:pt x="812" y="99"/>
                </a:cubicBezTo>
                <a:cubicBezTo>
                  <a:pt x="812" y="140"/>
                  <a:pt x="812" y="140"/>
                  <a:pt x="812" y="140"/>
                </a:cubicBezTo>
                <a:cubicBezTo>
                  <a:pt x="812" y="144"/>
                  <a:pt x="816" y="147"/>
                  <a:pt x="820" y="147"/>
                </a:cubicBezTo>
                <a:cubicBezTo>
                  <a:pt x="871" y="147"/>
                  <a:pt x="871" y="147"/>
                  <a:pt x="871" y="147"/>
                </a:cubicBezTo>
                <a:cubicBezTo>
                  <a:pt x="875" y="147"/>
                  <a:pt x="878" y="144"/>
                  <a:pt x="878" y="140"/>
                </a:cubicBezTo>
                <a:cubicBezTo>
                  <a:pt x="878" y="7"/>
                  <a:pt x="878" y="7"/>
                  <a:pt x="878" y="7"/>
                </a:cubicBezTo>
                <a:cubicBezTo>
                  <a:pt x="878" y="3"/>
                  <a:pt x="875" y="0"/>
                  <a:pt x="871" y="0"/>
                </a:cubicBezTo>
                <a:close/>
                <a:moveTo>
                  <a:pt x="871" y="0"/>
                </a:moveTo>
                <a:cubicBezTo>
                  <a:pt x="871" y="0"/>
                  <a:pt x="871" y="0"/>
                  <a:pt x="871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4" name="Freeform 393"/>
          <p:cNvSpPr>
            <a:spLocks noEditPoints="1"/>
          </p:cNvSpPr>
          <p:nvPr/>
        </p:nvSpPr>
        <p:spPr bwMode="auto">
          <a:xfrm>
            <a:off x="4269827" y="10036603"/>
            <a:ext cx="556952" cy="156384"/>
          </a:xfrm>
          <a:custGeom>
            <a:avLst/>
            <a:gdLst>
              <a:gd name="T0" fmla="*/ 494 w 657"/>
              <a:gd name="T1" fmla="*/ 0 h 184"/>
              <a:gd name="T2" fmla="*/ 328 w 657"/>
              <a:gd name="T3" fmla="*/ 89 h 184"/>
              <a:gd name="T4" fmla="*/ 162 w 657"/>
              <a:gd name="T5" fmla="*/ 0 h 184"/>
              <a:gd name="T6" fmla="*/ 0 w 657"/>
              <a:gd name="T7" fmla="*/ 0 h 184"/>
              <a:gd name="T8" fmla="*/ 0 w 657"/>
              <a:gd name="T9" fmla="*/ 184 h 184"/>
              <a:gd name="T10" fmla="*/ 657 w 657"/>
              <a:gd name="T11" fmla="*/ 184 h 184"/>
              <a:gd name="T12" fmla="*/ 657 w 657"/>
              <a:gd name="T13" fmla="*/ 0 h 184"/>
              <a:gd name="T14" fmla="*/ 494 w 657"/>
              <a:gd name="T15" fmla="*/ 0 h 184"/>
              <a:gd name="T16" fmla="*/ 494 w 657"/>
              <a:gd name="T17" fmla="*/ 0 h 184"/>
              <a:gd name="T18" fmla="*/ 494 w 657"/>
              <a:gd name="T19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57" h="184">
                <a:moveTo>
                  <a:pt x="494" y="0"/>
                </a:moveTo>
                <a:cubicBezTo>
                  <a:pt x="467" y="52"/>
                  <a:pt x="402" y="89"/>
                  <a:pt x="328" y="89"/>
                </a:cubicBezTo>
                <a:cubicBezTo>
                  <a:pt x="253" y="89"/>
                  <a:pt x="189" y="52"/>
                  <a:pt x="16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84"/>
                  <a:pt x="0" y="184"/>
                  <a:pt x="0" y="184"/>
                </a:cubicBezTo>
                <a:cubicBezTo>
                  <a:pt x="657" y="184"/>
                  <a:pt x="657" y="184"/>
                  <a:pt x="657" y="184"/>
                </a:cubicBezTo>
                <a:cubicBezTo>
                  <a:pt x="657" y="0"/>
                  <a:pt x="657" y="0"/>
                  <a:pt x="657" y="0"/>
                </a:cubicBezTo>
                <a:lnTo>
                  <a:pt x="494" y="0"/>
                </a:lnTo>
                <a:close/>
                <a:moveTo>
                  <a:pt x="494" y="0"/>
                </a:moveTo>
                <a:cubicBezTo>
                  <a:pt x="494" y="0"/>
                  <a:pt x="494" y="0"/>
                  <a:pt x="494" y="0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5" name="Freeform 394"/>
          <p:cNvSpPr>
            <a:spLocks noEditPoints="1"/>
          </p:cNvSpPr>
          <p:nvPr/>
        </p:nvSpPr>
        <p:spPr bwMode="auto">
          <a:xfrm>
            <a:off x="4223587" y="10192985"/>
            <a:ext cx="648392" cy="337704"/>
          </a:xfrm>
          <a:custGeom>
            <a:avLst/>
            <a:gdLst>
              <a:gd name="T0" fmla="*/ 1248 w 1248"/>
              <a:gd name="T1" fmla="*/ 650 h 650"/>
              <a:gd name="T2" fmla="*/ 0 w 1248"/>
              <a:gd name="T3" fmla="*/ 650 h 650"/>
              <a:gd name="T4" fmla="*/ 89 w 1248"/>
              <a:gd name="T5" fmla="*/ 0 h 650"/>
              <a:gd name="T6" fmla="*/ 1161 w 1248"/>
              <a:gd name="T7" fmla="*/ 0 h 650"/>
              <a:gd name="T8" fmla="*/ 1248 w 1248"/>
              <a:gd name="T9" fmla="*/ 650 h 650"/>
              <a:gd name="T10" fmla="*/ 1248 w 1248"/>
              <a:gd name="T11" fmla="*/ 650 h 650"/>
              <a:gd name="T12" fmla="*/ 1248 w 1248"/>
              <a:gd name="T13" fmla="*/ 650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48" h="650">
                <a:moveTo>
                  <a:pt x="1248" y="650"/>
                </a:moveTo>
                <a:lnTo>
                  <a:pt x="0" y="650"/>
                </a:lnTo>
                <a:lnTo>
                  <a:pt x="89" y="0"/>
                </a:lnTo>
                <a:lnTo>
                  <a:pt x="1161" y="0"/>
                </a:lnTo>
                <a:lnTo>
                  <a:pt x="1248" y="650"/>
                </a:lnTo>
                <a:close/>
                <a:moveTo>
                  <a:pt x="1248" y="650"/>
                </a:moveTo>
                <a:lnTo>
                  <a:pt x="1248" y="650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6" name="Freeform 395"/>
          <p:cNvSpPr>
            <a:spLocks noEditPoints="1"/>
          </p:cNvSpPr>
          <p:nvPr/>
        </p:nvSpPr>
        <p:spPr bwMode="auto">
          <a:xfrm>
            <a:off x="4223587" y="10192985"/>
            <a:ext cx="648392" cy="337704"/>
          </a:xfrm>
          <a:custGeom>
            <a:avLst/>
            <a:gdLst>
              <a:gd name="T0" fmla="*/ 1248 w 1248"/>
              <a:gd name="T1" fmla="*/ 650 h 650"/>
              <a:gd name="T2" fmla="*/ 0 w 1248"/>
              <a:gd name="T3" fmla="*/ 650 h 650"/>
              <a:gd name="T4" fmla="*/ 89 w 1248"/>
              <a:gd name="T5" fmla="*/ 0 h 650"/>
              <a:gd name="T6" fmla="*/ 1161 w 1248"/>
              <a:gd name="T7" fmla="*/ 0 h 650"/>
              <a:gd name="T8" fmla="*/ 1248 w 1248"/>
              <a:gd name="T9" fmla="*/ 650 h 650"/>
              <a:gd name="T10" fmla="*/ 1248 w 1248"/>
              <a:gd name="T11" fmla="*/ 650 h 650"/>
              <a:gd name="T12" fmla="*/ 1248 w 1248"/>
              <a:gd name="T13" fmla="*/ 650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48" h="650">
                <a:moveTo>
                  <a:pt x="1248" y="650"/>
                </a:moveTo>
                <a:lnTo>
                  <a:pt x="0" y="650"/>
                </a:lnTo>
                <a:lnTo>
                  <a:pt x="89" y="0"/>
                </a:lnTo>
                <a:lnTo>
                  <a:pt x="1161" y="0"/>
                </a:lnTo>
                <a:lnTo>
                  <a:pt x="1248" y="650"/>
                </a:lnTo>
                <a:moveTo>
                  <a:pt x="1248" y="650"/>
                </a:moveTo>
                <a:lnTo>
                  <a:pt x="1248" y="65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7" name="Freeform 396"/>
          <p:cNvSpPr>
            <a:spLocks noEditPoints="1"/>
          </p:cNvSpPr>
          <p:nvPr/>
        </p:nvSpPr>
        <p:spPr bwMode="auto">
          <a:xfrm>
            <a:off x="4311391" y="10249097"/>
            <a:ext cx="50916" cy="41564"/>
          </a:xfrm>
          <a:custGeom>
            <a:avLst/>
            <a:gdLst>
              <a:gd name="T0" fmla="*/ 52 w 60"/>
              <a:gd name="T1" fmla="*/ 0 h 49"/>
              <a:gd name="T2" fmla="*/ 13 w 60"/>
              <a:gd name="T3" fmla="*/ 0 h 49"/>
              <a:gd name="T4" fmla="*/ 4 w 60"/>
              <a:gd name="T5" fmla="*/ 7 h 49"/>
              <a:gd name="T6" fmla="*/ 0 w 60"/>
              <a:gd name="T7" fmla="*/ 42 h 49"/>
              <a:gd name="T8" fmla="*/ 8 w 60"/>
              <a:gd name="T9" fmla="*/ 49 h 49"/>
              <a:gd name="T10" fmla="*/ 48 w 60"/>
              <a:gd name="T11" fmla="*/ 49 h 49"/>
              <a:gd name="T12" fmla="*/ 56 w 60"/>
              <a:gd name="T13" fmla="*/ 42 h 49"/>
              <a:gd name="T14" fmla="*/ 59 w 60"/>
              <a:gd name="T15" fmla="*/ 7 h 49"/>
              <a:gd name="T16" fmla="*/ 52 w 60"/>
              <a:gd name="T17" fmla="*/ 0 h 49"/>
              <a:gd name="T18" fmla="*/ 52 w 60"/>
              <a:gd name="T19" fmla="*/ 0 h 49"/>
              <a:gd name="T20" fmla="*/ 52 w 60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0" h="49">
                <a:moveTo>
                  <a:pt x="52" y="0"/>
                </a:moveTo>
                <a:cubicBezTo>
                  <a:pt x="13" y="0"/>
                  <a:pt x="13" y="0"/>
                  <a:pt x="13" y="0"/>
                </a:cubicBezTo>
                <a:cubicBezTo>
                  <a:pt x="9" y="0"/>
                  <a:pt x="5" y="3"/>
                  <a:pt x="4" y="7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5"/>
                  <a:pt x="3" y="49"/>
                  <a:pt x="8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52" y="49"/>
                  <a:pt x="56" y="46"/>
                  <a:pt x="56" y="42"/>
                </a:cubicBezTo>
                <a:cubicBezTo>
                  <a:pt x="59" y="7"/>
                  <a:pt x="59" y="7"/>
                  <a:pt x="59" y="7"/>
                </a:cubicBezTo>
                <a:cubicBezTo>
                  <a:pt x="60" y="3"/>
                  <a:pt x="57" y="0"/>
                  <a:pt x="52" y="0"/>
                </a:cubicBezTo>
                <a:close/>
                <a:moveTo>
                  <a:pt x="52" y="0"/>
                </a:moveTo>
                <a:cubicBezTo>
                  <a:pt x="52" y="0"/>
                  <a:pt x="52" y="0"/>
                  <a:pt x="52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8" name="Freeform 397"/>
          <p:cNvSpPr>
            <a:spLocks noEditPoints="1"/>
          </p:cNvSpPr>
          <p:nvPr/>
        </p:nvSpPr>
        <p:spPr bwMode="auto">
          <a:xfrm>
            <a:off x="4417898" y="10249097"/>
            <a:ext cx="48318" cy="41564"/>
          </a:xfrm>
          <a:custGeom>
            <a:avLst/>
            <a:gdLst>
              <a:gd name="T0" fmla="*/ 50 w 57"/>
              <a:gd name="T1" fmla="*/ 0 h 49"/>
              <a:gd name="T2" fmla="*/ 10 w 57"/>
              <a:gd name="T3" fmla="*/ 0 h 49"/>
              <a:gd name="T4" fmla="*/ 2 w 57"/>
              <a:gd name="T5" fmla="*/ 7 h 49"/>
              <a:gd name="T6" fmla="*/ 0 w 57"/>
              <a:gd name="T7" fmla="*/ 42 h 49"/>
              <a:gd name="T8" fmla="*/ 8 w 57"/>
              <a:gd name="T9" fmla="*/ 49 h 49"/>
              <a:gd name="T10" fmla="*/ 47 w 57"/>
              <a:gd name="T11" fmla="*/ 49 h 49"/>
              <a:gd name="T12" fmla="*/ 56 w 57"/>
              <a:gd name="T13" fmla="*/ 42 h 49"/>
              <a:gd name="T14" fmla="*/ 57 w 57"/>
              <a:gd name="T15" fmla="*/ 7 h 49"/>
              <a:gd name="T16" fmla="*/ 50 w 57"/>
              <a:gd name="T17" fmla="*/ 0 h 49"/>
              <a:gd name="T18" fmla="*/ 50 w 57"/>
              <a:gd name="T19" fmla="*/ 0 h 49"/>
              <a:gd name="T20" fmla="*/ 50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50" y="0"/>
                </a:moveTo>
                <a:cubicBezTo>
                  <a:pt x="10" y="0"/>
                  <a:pt x="10" y="0"/>
                  <a:pt x="10" y="0"/>
                </a:cubicBezTo>
                <a:cubicBezTo>
                  <a:pt x="6" y="0"/>
                  <a:pt x="2" y="3"/>
                  <a:pt x="2" y="7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5"/>
                  <a:pt x="3" y="49"/>
                  <a:pt x="8" y="49"/>
                </a:cubicBezTo>
                <a:cubicBezTo>
                  <a:pt x="47" y="49"/>
                  <a:pt x="47" y="49"/>
                  <a:pt x="47" y="49"/>
                </a:cubicBezTo>
                <a:cubicBezTo>
                  <a:pt x="52" y="49"/>
                  <a:pt x="56" y="46"/>
                  <a:pt x="56" y="42"/>
                </a:cubicBezTo>
                <a:cubicBezTo>
                  <a:pt x="57" y="7"/>
                  <a:pt x="57" y="7"/>
                  <a:pt x="57" y="7"/>
                </a:cubicBezTo>
                <a:cubicBezTo>
                  <a:pt x="57" y="3"/>
                  <a:pt x="54" y="0"/>
                  <a:pt x="50" y="0"/>
                </a:cubicBezTo>
                <a:close/>
                <a:moveTo>
                  <a:pt x="50" y="0"/>
                </a:moveTo>
                <a:cubicBezTo>
                  <a:pt x="50" y="0"/>
                  <a:pt x="50" y="0"/>
                  <a:pt x="5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9" name="Freeform 398"/>
          <p:cNvSpPr>
            <a:spLocks noEditPoints="1"/>
          </p:cNvSpPr>
          <p:nvPr/>
        </p:nvSpPr>
        <p:spPr bwMode="auto">
          <a:xfrm>
            <a:off x="4523886" y="10249097"/>
            <a:ext cx="47798" cy="41564"/>
          </a:xfrm>
          <a:custGeom>
            <a:avLst/>
            <a:gdLst>
              <a:gd name="T0" fmla="*/ 47 w 56"/>
              <a:gd name="T1" fmla="*/ 0 h 49"/>
              <a:gd name="T2" fmla="*/ 8 w 56"/>
              <a:gd name="T3" fmla="*/ 0 h 49"/>
              <a:gd name="T4" fmla="*/ 0 w 56"/>
              <a:gd name="T5" fmla="*/ 7 h 49"/>
              <a:gd name="T6" fmla="*/ 0 w 56"/>
              <a:gd name="T7" fmla="*/ 42 h 49"/>
              <a:gd name="T8" fmla="*/ 8 w 56"/>
              <a:gd name="T9" fmla="*/ 49 h 49"/>
              <a:gd name="T10" fmla="*/ 48 w 56"/>
              <a:gd name="T11" fmla="*/ 49 h 49"/>
              <a:gd name="T12" fmla="*/ 56 w 56"/>
              <a:gd name="T13" fmla="*/ 42 h 49"/>
              <a:gd name="T14" fmla="*/ 56 w 56"/>
              <a:gd name="T15" fmla="*/ 7 h 49"/>
              <a:gd name="T16" fmla="*/ 47 w 56"/>
              <a:gd name="T17" fmla="*/ 0 h 49"/>
              <a:gd name="T18" fmla="*/ 47 w 56"/>
              <a:gd name="T19" fmla="*/ 0 h 49"/>
              <a:gd name="T20" fmla="*/ 47 w 56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6" h="49">
                <a:moveTo>
                  <a:pt x="47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5"/>
                  <a:pt x="3" y="49"/>
                  <a:pt x="8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52" y="49"/>
                  <a:pt x="56" y="46"/>
                  <a:pt x="56" y="42"/>
                </a:cubicBezTo>
                <a:cubicBezTo>
                  <a:pt x="56" y="7"/>
                  <a:pt x="56" y="7"/>
                  <a:pt x="56" y="7"/>
                </a:cubicBezTo>
                <a:cubicBezTo>
                  <a:pt x="56" y="3"/>
                  <a:pt x="52" y="0"/>
                  <a:pt x="47" y="0"/>
                </a:cubicBezTo>
                <a:close/>
                <a:moveTo>
                  <a:pt x="47" y="0"/>
                </a:moveTo>
                <a:cubicBezTo>
                  <a:pt x="47" y="0"/>
                  <a:pt x="47" y="0"/>
                  <a:pt x="47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0" name="Freeform 399"/>
          <p:cNvSpPr>
            <a:spLocks noEditPoints="1"/>
          </p:cNvSpPr>
          <p:nvPr/>
        </p:nvSpPr>
        <p:spPr bwMode="auto">
          <a:xfrm>
            <a:off x="4629352" y="10249097"/>
            <a:ext cx="48318" cy="41564"/>
          </a:xfrm>
          <a:custGeom>
            <a:avLst/>
            <a:gdLst>
              <a:gd name="T0" fmla="*/ 47 w 57"/>
              <a:gd name="T1" fmla="*/ 0 h 49"/>
              <a:gd name="T2" fmla="*/ 8 w 57"/>
              <a:gd name="T3" fmla="*/ 0 h 49"/>
              <a:gd name="T4" fmla="*/ 0 w 57"/>
              <a:gd name="T5" fmla="*/ 7 h 49"/>
              <a:gd name="T6" fmla="*/ 1 w 57"/>
              <a:gd name="T7" fmla="*/ 42 h 49"/>
              <a:gd name="T8" fmla="*/ 10 w 57"/>
              <a:gd name="T9" fmla="*/ 49 h 49"/>
              <a:gd name="T10" fmla="*/ 49 w 57"/>
              <a:gd name="T11" fmla="*/ 49 h 49"/>
              <a:gd name="T12" fmla="*/ 57 w 57"/>
              <a:gd name="T13" fmla="*/ 42 h 49"/>
              <a:gd name="T14" fmla="*/ 55 w 57"/>
              <a:gd name="T15" fmla="*/ 7 h 49"/>
              <a:gd name="T16" fmla="*/ 47 w 57"/>
              <a:gd name="T17" fmla="*/ 0 h 49"/>
              <a:gd name="T18" fmla="*/ 47 w 57"/>
              <a:gd name="T19" fmla="*/ 0 h 49"/>
              <a:gd name="T20" fmla="*/ 47 w 57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" h="49">
                <a:moveTo>
                  <a:pt x="47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7"/>
                </a:cubicBezTo>
                <a:cubicBezTo>
                  <a:pt x="1" y="42"/>
                  <a:pt x="1" y="42"/>
                  <a:pt x="1" y="42"/>
                </a:cubicBezTo>
                <a:cubicBezTo>
                  <a:pt x="1" y="45"/>
                  <a:pt x="5" y="49"/>
                  <a:pt x="10" y="49"/>
                </a:cubicBezTo>
                <a:cubicBezTo>
                  <a:pt x="49" y="49"/>
                  <a:pt x="49" y="49"/>
                  <a:pt x="49" y="49"/>
                </a:cubicBezTo>
                <a:cubicBezTo>
                  <a:pt x="54" y="49"/>
                  <a:pt x="57" y="46"/>
                  <a:pt x="57" y="42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3"/>
                  <a:pt x="51" y="0"/>
                  <a:pt x="47" y="0"/>
                </a:cubicBezTo>
                <a:close/>
                <a:moveTo>
                  <a:pt x="47" y="0"/>
                </a:moveTo>
                <a:cubicBezTo>
                  <a:pt x="47" y="0"/>
                  <a:pt x="47" y="0"/>
                  <a:pt x="47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1" name="Freeform 400"/>
          <p:cNvSpPr>
            <a:spLocks noEditPoints="1"/>
          </p:cNvSpPr>
          <p:nvPr/>
        </p:nvSpPr>
        <p:spPr bwMode="auto">
          <a:xfrm>
            <a:off x="4733781" y="10249097"/>
            <a:ext cx="50916" cy="41564"/>
          </a:xfrm>
          <a:custGeom>
            <a:avLst/>
            <a:gdLst>
              <a:gd name="T0" fmla="*/ 46 w 60"/>
              <a:gd name="T1" fmla="*/ 0 h 49"/>
              <a:gd name="T2" fmla="*/ 7 w 60"/>
              <a:gd name="T3" fmla="*/ 0 h 49"/>
              <a:gd name="T4" fmla="*/ 0 w 60"/>
              <a:gd name="T5" fmla="*/ 7 h 49"/>
              <a:gd name="T6" fmla="*/ 3 w 60"/>
              <a:gd name="T7" fmla="*/ 42 h 49"/>
              <a:gd name="T8" fmla="*/ 12 w 60"/>
              <a:gd name="T9" fmla="*/ 49 h 49"/>
              <a:gd name="T10" fmla="*/ 52 w 60"/>
              <a:gd name="T11" fmla="*/ 49 h 49"/>
              <a:gd name="T12" fmla="*/ 59 w 60"/>
              <a:gd name="T13" fmla="*/ 42 h 49"/>
              <a:gd name="T14" fmla="*/ 55 w 60"/>
              <a:gd name="T15" fmla="*/ 7 h 49"/>
              <a:gd name="T16" fmla="*/ 46 w 60"/>
              <a:gd name="T17" fmla="*/ 0 h 49"/>
              <a:gd name="T18" fmla="*/ 46 w 60"/>
              <a:gd name="T19" fmla="*/ 0 h 49"/>
              <a:gd name="T20" fmla="*/ 46 w 60"/>
              <a:gd name="T21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0" h="49">
                <a:moveTo>
                  <a:pt x="46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3" y="42"/>
                  <a:pt x="3" y="42"/>
                  <a:pt x="3" y="42"/>
                </a:cubicBezTo>
                <a:cubicBezTo>
                  <a:pt x="3" y="45"/>
                  <a:pt x="7" y="49"/>
                  <a:pt x="12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6" y="49"/>
                  <a:pt x="60" y="46"/>
                  <a:pt x="59" y="42"/>
                </a:cubicBezTo>
                <a:cubicBezTo>
                  <a:pt x="55" y="7"/>
                  <a:pt x="55" y="7"/>
                  <a:pt x="55" y="7"/>
                </a:cubicBezTo>
                <a:cubicBezTo>
                  <a:pt x="55" y="3"/>
                  <a:pt x="51" y="0"/>
                  <a:pt x="46" y="0"/>
                </a:cubicBezTo>
                <a:close/>
                <a:moveTo>
                  <a:pt x="46" y="0"/>
                </a:moveTo>
                <a:cubicBezTo>
                  <a:pt x="46" y="0"/>
                  <a:pt x="46" y="0"/>
                  <a:pt x="46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2" name="Freeform 401"/>
          <p:cNvSpPr>
            <a:spLocks noEditPoints="1"/>
          </p:cNvSpPr>
          <p:nvPr/>
        </p:nvSpPr>
        <p:spPr bwMode="auto">
          <a:xfrm>
            <a:off x="4292687" y="10410676"/>
            <a:ext cx="55072" cy="47798"/>
          </a:xfrm>
          <a:custGeom>
            <a:avLst/>
            <a:gdLst>
              <a:gd name="T0" fmla="*/ 57 w 65"/>
              <a:gd name="T1" fmla="*/ 0 h 56"/>
              <a:gd name="T2" fmla="*/ 15 w 65"/>
              <a:gd name="T3" fmla="*/ 0 h 56"/>
              <a:gd name="T4" fmla="*/ 6 w 65"/>
              <a:gd name="T5" fmla="*/ 8 h 56"/>
              <a:gd name="T6" fmla="*/ 1 w 65"/>
              <a:gd name="T7" fmla="*/ 48 h 56"/>
              <a:gd name="T8" fmla="*/ 9 w 65"/>
              <a:gd name="T9" fmla="*/ 56 h 56"/>
              <a:gd name="T10" fmla="*/ 52 w 65"/>
              <a:gd name="T11" fmla="*/ 56 h 56"/>
              <a:gd name="T12" fmla="*/ 62 w 65"/>
              <a:gd name="T13" fmla="*/ 48 h 56"/>
              <a:gd name="T14" fmla="*/ 65 w 65"/>
              <a:gd name="T15" fmla="*/ 8 h 56"/>
              <a:gd name="T16" fmla="*/ 57 w 65"/>
              <a:gd name="T17" fmla="*/ 0 h 56"/>
              <a:gd name="T18" fmla="*/ 57 w 65"/>
              <a:gd name="T19" fmla="*/ 0 h 56"/>
              <a:gd name="T20" fmla="*/ 57 w 65"/>
              <a:gd name="T21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5" h="56">
                <a:moveTo>
                  <a:pt x="57" y="0"/>
                </a:moveTo>
                <a:cubicBezTo>
                  <a:pt x="15" y="0"/>
                  <a:pt x="15" y="0"/>
                  <a:pt x="15" y="0"/>
                </a:cubicBezTo>
                <a:cubicBezTo>
                  <a:pt x="10" y="0"/>
                  <a:pt x="6" y="3"/>
                  <a:pt x="6" y="8"/>
                </a:cubicBezTo>
                <a:cubicBezTo>
                  <a:pt x="1" y="48"/>
                  <a:pt x="1" y="48"/>
                  <a:pt x="1" y="48"/>
                </a:cubicBezTo>
                <a:cubicBezTo>
                  <a:pt x="0" y="52"/>
                  <a:pt x="4" y="56"/>
                  <a:pt x="9" y="56"/>
                </a:cubicBezTo>
                <a:cubicBezTo>
                  <a:pt x="52" y="56"/>
                  <a:pt x="52" y="56"/>
                  <a:pt x="52" y="56"/>
                </a:cubicBezTo>
                <a:cubicBezTo>
                  <a:pt x="57" y="56"/>
                  <a:pt x="61" y="52"/>
                  <a:pt x="62" y="48"/>
                </a:cubicBezTo>
                <a:cubicBezTo>
                  <a:pt x="65" y="8"/>
                  <a:pt x="65" y="8"/>
                  <a:pt x="65" y="8"/>
                </a:cubicBezTo>
                <a:cubicBezTo>
                  <a:pt x="65" y="3"/>
                  <a:pt x="62" y="0"/>
                  <a:pt x="57" y="0"/>
                </a:cubicBezTo>
                <a:close/>
                <a:moveTo>
                  <a:pt x="57" y="0"/>
                </a:moveTo>
                <a:cubicBezTo>
                  <a:pt x="57" y="0"/>
                  <a:pt x="57" y="0"/>
                  <a:pt x="57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3" name="Freeform 402"/>
          <p:cNvSpPr>
            <a:spLocks noEditPoints="1"/>
          </p:cNvSpPr>
          <p:nvPr/>
        </p:nvSpPr>
        <p:spPr bwMode="auto">
          <a:xfrm>
            <a:off x="4408026" y="10410676"/>
            <a:ext cx="52474" cy="47798"/>
          </a:xfrm>
          <a:custGeom>
            <a:avLst/>
            <a:gdLst>
              <a:gd name="T0" fmla="*/ 54 w 62"/>
              <a:gd name="T1" fmla="*/ 0 h 56"/>
              <a:gd name="T2" fmla="*/ 12 w 62"/>
              <a:gd name="T3" fmla="*/ 0 h 56"/>
              <a:gd name="T4" fmla="*/ 2 w 62"/>
              <a:gd name="T5" fmla="*/ 8 h 56"/>
              <a:gd name="T6" fmla="*/ 0 w 62"/>
              <a:gd name="T7" fmla="*/ 48 h 56"/>
              <a:gd name="T8" fmla="*/ 8 w 62"/>
              <a:gd name="T9" fmla="*/ 56 h 56"/>
              <a:gd name="T10" fmla="*/ 51 w 62"/>
              <a:gd name="T11" fmla="*/ 56 h 56"/>
              <a:gd name="T12" fmla="*/ 61 w 62"/>
              <a:gd name="T13" fmla="*/ 48 h 56"/>
              <a:gd name="T14" fmla="*/ 62 w 62"/>
              <a:gd name="T15" fmla="*/ 8 h 56"/>
              <a:gd name="T16" fmla="*/ 54 w 62"/>
              <a:gd name="T17" fmla="*/ 0 h 56"/>
              <a:gd name="T18" fmla="*/ 54 w 62"/>
              <a:gd name="T19" fmla="*/ 0 h 56"/>
              <a:gd name="T20" fmla="*/ 54 w 62"/>
              <a:gd name="T21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" h="56">
                <a:moveTo>
                  <a:pt x="54" y="0"/>
                </a:moveTo>
                <a:cubicBezTo>
                  <a:pt x="12" y="0"/>
                  <a:pt x="12" y="0"/>
                  <a:pt x="12" y="0"/>
                </a:cubicBezTo>
                <a:cubicBezTo>
                  <a:pt x="7" y="0"/>
                  <a:pt x="3" y="3"/>
                  <a:pt x="2" y="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2"/>
                  <a:pt x="4" y="56"/>
                  <a:pt x="8" y="56"/>
                </a:cubicBezTo>
                <a:cubicBezTo>
                  <a:pt x="51" y="56"/>
                  <a:pt x="51" y="56"/>
                  <a:pt x="51" y="56"/>
                </a:cubicBezTo>
                <a:cubicBezTo>
                  <a:pt x="56" y="56"/>
                  <a:pt x="60" y="52"/>
                  <a:pt x="61" y="48"/>
                </a:cubicBezTo>
                <a:cubicBezTo>
                  <a:pt x="62" y="8"/>
                  <a:pt x="62" y="8"/>
                  <a:pt x="62" y="8"/>
                </a:cubicBezTo>
                <a:cubicBezTo>
                  <a:pt x="62" y="3"/>
                  <a:pt x="58" y="0"/>
                  <a:pt x="54" y="0"/>
                </a:cubicBezTo>
                <a:close/>
                <a:moveTo>
                  <a:pt x="54" y="0"/>
                </a:moveTo>
                <a:cubicBezTo>
                  <a:pt x="54" y="0"/>
                  <a:pt x="54" y="0"/>
                  <a:pt x="54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4" name="Freeform 403"/>
          <p:cNvSpPr>
            <a:spLocks noEditPoints="1"/>
          </p:cNvSpPr>
          <p:nvPr/>
        </p:nvSpPr>
        <p:spPr bwMode="auto">
          <a:xfrm>
            <a:off x="4522326" y="10410676"/>
            <a:ext cx="51954" cy="47798"/>
          </a:xfrm>
          <a:custGeom>
            <a:avLst/>
            <a:gdLst>
              <a:gd name="T0" fmla="*/ 51 w 61"/>
              <a:gd name="T1" fmla="*/ 0 h 56"/>
              <a:gd name="T2" fmla="*/ 9 w 61"/>
              <a:gd name="T3" fmla="*/ 0 h 56"/>
              <a:gd name="T4" fmla="*/ 0 w 61"/>
              <a:gd name="T5" fmla="*/ 8 h 56"/>
              <a:gd name="T6" fmla="*/ 0 w 61"/>
              <a:gd name="T7" fmla="*/ 48 h 56"/>
              <a:gd name="T8" fmla="*/ 9 w 61"/>
              <a:gd name="T9" fmla="*/ 56 h 56"/>
              <a:gd name="T10" fmla="*/ 52 w 61"/>
              <a:gd name="T11" fmla="*/ 56 h 56"/>
              <a:gd name="T12" fmla="*/ 60 w 61"/>
              <a:gd name="T13" fmla="*/ 48 h 56"/>
              <a:gd name="T14" fmla="*/ 60 w 61"/>
              <a:gd name="T15" fmla="*/ 8 h 56"/>
              <a:gd name="T16" fmla="*/ 51 w 61"/>
              <a:gd name="T17" fmla="*/ 0 h 56"/>
              <a:gd name="T18" fmla="*/ 51 w 61"/>
              <a:gd name="T19" fmla="*/ 0 h 56"/>
              <a:gd name="T20" fmla="*/ 51 w 61"/>
              <a:gd name="T21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" h="56">
                <a:moveTo>
                  <a:pt x="51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3"/>
                  <a:pt x="0" y="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52"/>
                  <a:pt x="4" y="56"/>
                  <a:pt x="9" y="56"/>
                </a:cubicBezTo>
                <a:cubicBezTo>
                  <a:pt x="52" y="56"/>
                  <a:pt x="52" y="56"/>
                  <a:pt x="52" y="56"/>
                </a:cubicBezTo>
                <a:cubicBezTo>
                  <a:pt x="56" y="56"/>
                  <a:pt x="61" y="52"/>
                  <a:pt x="60" y="48"/>
                </a:cubicBezTo>
                <a:cubicBezTo>
                  <a:pt x="60" y="8"/>
                  <a:pt x="60" y="8"/>
                  <a:pt x="60" y="8"/>
                </a:cubicBezTo>
                <a:cubicBezTo>
                  <a:pt x="60" y="3"/>
                  <a:pt x="56" y="0"/>
                  <a:pt x="51" y="0"/>
                </a:cubicBezTo>
                <a:close/>
                <a:moveTo>
                  <a:pt x="51" y="0"/>
                </a:moveTo>
                <a:cubicBezTo>
                  <a:pt x="51" y="0"/>
                  <a:pt x="51" y="0"/>
                  <a:pt x="51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5" name="Freeform 404"/>
          <p:cNvSpPr>
            <a:spLocks noEditPoints="1"/>
          </p:cNvSpPr>
          <p:nvPr/>
        </p:nvSpPr>
        <p:spPr bwMode="auto">
          <a:xfrm>
            <a:off x="4635068" y="10410676"/>
            <a:ext cx="52994" cy="47798"/>
          </a:xfrm>
          <a:custGeom>
            <a:avLst/>
            <a:gdLst>
              <a:gd name="T0" fmla="*/ 50 w 62"/>
              <a:gd name="T1" fmla="*/ 0 h 56"/>
              <a:gd name="T2" fmla="*/ 9 w 62"/>
              <a:gd name="T3" fmla="*/ 0 h 56"/>
              <a:gd name="T4" fmla="*/ 0 w 62"/>
              <a:gd name="T5" fmla="*/ 8 h 56"/>
              <a:gd name="T6" fmla="*/ 2 w 62"/>
              <a:gd name="T7" fmla="*/ 48 h 56"/>
              <a:gd name="T8" fmla="*/ 11 w 62"/>
              <a:gd name="T9" fmla="*/ 56 h 56"/>
              <a:gd name="T10" fmla="*/ 54 w 62"/>
              <a:gd name="T11" fmla="*/ 56 h 56"/>
              <a:gd name="T12" fmla="*/ 62 w 62"/>
              <a:gd name="T13" fmla="*/ 48 h 56"/>
              <a:gd name="T14" fmla="*/ 60 w 62"/>
              <a:gd name="T15" fmla="*/ 8 h 56"/>
              <a:gd name="T16" fmla="*/ 50 w 62"/>
              <a:gd name="T17" fmla="*/ 0 h 56"/>
              <a:gd name="T18" fmla="*/ 50 w 62"/>
              <a:gd name="T19" fmla="*/ 0 h 56"/>
              <a:gd name="T20" fmla="*/ 50 w 62"/>
              <a:gd name="T21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" h="56">
                <a:moveTo>
                  <a:pt x="50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3"/>
                  <a:pt x="0" y="8"/>
                </a:cubicBezTo>
                <a:cubicBezTo>
                  <a:pt x="2" y="48"/>
                  <a:pt x="2" y="48"/>
                  <a:pt x="2" y="48"/>
                </a:cubicBezTo>
                <a:cubicBezTo>
                  <a:pt x="2" y="52"/>
                  <a:pt x="6" y="56"/>
                  <a:pt x="11" y="56"/>
                </a:cubicBezTo>
                <a:cubicBezTo>
                  <a:pt x="54" y="56"/>
                  <a:pt x="54" y="56"/>
                  <a:pt x="54" y="56"/>
                </a:cubicBezTo>
                <a:cubicBezTo>
                  <a:pt x="58" y="56"/>
                  <a:pt x="62" y="52"/>
                  <a:pt x="62" y="48"/>
                </a:cubicBezTo>
                <a:cubicBezTo>
                  <a:pt x="60" y="8"/>
                  <a:pt x="60" y="8"/>
                  <a:pt x="60" y="8"/>
                </a:cubicBezTo>
                <a:cubicBezTo>
                  <a:pt x="59" y="3"/>
                  <a:pt x="55" y="0"/>
                  <a:pt x="50" y="0"/>
                </a:cubicBezTo>
                <a:close/>
                <a:moveTo>
                  <a:pt x="50" y="0"/>
                </a:moveTo>
                <a:cubicBezTo>
                  <a:pt x="50" y="0"/>
                  <a:pt x="50" y="0"/>
                  <a:pt x="5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6" name="Freeform 405"/>
          <p:cNvSpPr>
            <a:spLocks noEditPoints="1"/>
          </p:cNvSpPr>
          <p:nvPr/>
        </p:nvSpPr>
        <p:spPr bwMode="auto">
          <a:xfrm>
            <a:off x="4748327" y="10410676"/>
            <a:ext cx="54032" cy="47798"/>
          </a:xfrm>
          <a:custGeom>
            <a:avLst/>
            <a:gdLst>
              <a:gd name="T0" fmla="*/ 50 w 64"/>
              <a:gd name="T1" fmla="*/ 0 h 56"/>
              <a:gd name="T2" fmla="*/ 8 w 64"/>
              <a:gd name="T3" fmla="*/ 0 h 56"/>
              <a:gd name="T4" fmla="*/ 0 w 64"/>
              <a:gd name="T5" fmla="*/ 8 h 56"/>
              <a:gd name="T6" fmla="*/ 4 w 64"/>
              <a:gd name="T7" fmla="*/ 48 h 56"/>
              <a:gd name="T8" fmla="*/ 13 w 64"/>
              <a:gd name="T9" fmla="*/ 56 h 56"/>
              <a:gd name="T10" fmla="*/ 56 w 64"/>
              <a:gd name="T11" fmla="*/ 56 h 56"/>
              <a:gd name="T12" fmla="*/ 64 w 64"/>
              <a:gd name="T13" fmla="*/ 48 h 56"/>
              <a:gd name="T14" fmla="*/ 60 w 64"/>
              <a:gd name="T15" fmla="*/ 8 h 56"/>
              <a:gd name="T16" fmla="*/ 50 w 64"/>
              <a:gd name="T17" fmla="*/ 0 h 56"/>
              <a:gd name="T18" fmla="*/ 50 w 64"/>
              <a:gd name="T19" fmla="*/ 0 h 56"/>
              <a:gd name="T20" fmla="*/ 50 w 64"/>
              <a:gd name="T21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4" h="56">
                <a:moveTo>
                  <a:pt x="50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8"/>
                </a:cubicBezTo>
                <a:cubicBezTo>
                  <a:pt x="4" y="48"/>
                  <a:pt x="4" y="48"/>
                  <a:pt x="4" y="48"/>
                </a:cubicBezTo>
                <a:cubicBezTo>
                  <a:pt x="4" y="52"/>
                  <a:pt x="8" y="56"/>
                  <a:pt x="13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61" y="56"/>
                  <a:pt x="64" y="52"/>
                  <a:pt x="64" y="48"/>
                </a:cubicBezTo>
                <a:cubicBezTo>
                  <a:pt x="60" y="8"/>
                  <a:pt x="60" y="8"/>
                  <a:pt x="60" y="8"/>
                </a:cubicBezTo>
                <a:cubicBezTo>
                  <a:pt x="59" y="3"/>
                  <a:pt x="55" y="0"/>
                  <a:pt x="50" y="0"/>
                </a:cubicBezTo>
                <a:close/>
                <a:moveTo>
                  <a:pt x="50" y="0"/>
                </a:moveTo>
                <a:cubicBezTo>
                  <a:pt x="50" y="0"/>
                  <a:pt x="50" y="0"/>
                  <a:pt x="5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7" name="Freeform 407"/>
          <p:cNvSpPr>
            <a:spLocks noEditPoints="1"/>
          </p:cNvSpPr>
          <p:nvPr/>
        </p:nvSpPr>
        <p:spPr bwMode="auto">
          <a:xfrm>
            <a:off x="4357630" y="10327030"/>
            <a:ext cx="51954" cy="44162"/>
          </a:xfrm>
          <a:custGeom>
            <a:avLst/>
            <a:gdLst>
              <a:gd name="T0" fmla="*/ 53 w 61"/>
              <a:gd name="T1" fmla="*/ 0 h 52"/>
              <a:gd name="T2" fmla="*/ 12 w 61"/>
              <a:gd name="T3" fmla="*/ 0 h 52"/>
              <a:gd name="T4" fmla="*/ 3 w 61"/>
              <a:gd name="T5" fmla="*/ 8 h 52"/>
              <a:gd name="T6" fmla="*/ 0 w 61"/>
              <a:gd name="T7" fmla="*/ 45 h 52"/>
              <a:gd name="T8" fmla="*/ 8 w 61"/>
              <a:gd name="T9" fmla="*/ 52 h 52"/>
              <a:gd name="T10" fmla="*/ 49 w 61"/>
              <a:gd name="T11" fmla="*/ 52 h 52"/>
              <a:gd name="T12" fmla="*/ 58 w 61"/>
              <a:gd name="T13" fmla="*/ 45 h 52"/>
              <a:gd name="T14" fmla="*/ 61 w 61"/>
              <a:gd name="T15" fmla="*/ 8 h 52"/>
              <a:gd name="T16" fmla="*/ 53 w 61"/>
              <a:gd name="T17" fmla="*/ 0 h 52"/>
              <a:gd name="T18" fmla="*/ 53 w 61"/>
              <a:gd name="T19" fmla="*/ 0 h 52"/>
              <a:gd name="T20" fmla="*/ 53 w 61"/>
              <a:gd name="T2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" h="52">
                <a:moveTo>
                  <a:pt x="53" y="0"/>
                </a:moveTo>
                <a:cubicBezTo>
                  <a:pt x="12" y="0"/>
                  <a:pt x="12" y="0"/>
                  <a:pt x="12" y="0"/>
                </a:cubicBezTo>
                <a:cubicBezTo>
                  <a:pt x="8" y="0"/>
                  <a:pt x="4" y="4"/>
                  <a:pt x="3" y="8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9"/>
                  <a:pt x="3" y="52"/>
                  <a:pt x="8" y="52"/>
                </a:cubicBezTo>
                <a:cubicBezTo>
                  <a:pt x="49" y="52"/>
                  <a:pt x="49" y="52"/>
                  <a:pt x="49" y="52"/>
                </a:cubicBezTo>
                <a:cubicBezTo>
                  <a:pt x="54" y="52"/>
                  <a:pt x="58" y="49"/>
                  <a:pt x="58" y="45"/>
                </a:cubicBezTo>
                <a:cubicBezTo>
                  <a:pt x="61" y="8"/>
                  <a:pt x="61" y="8"/>
                  <a:pt x="61" y="8"/>
                </a:cubicBezTo>
                <a:cubicBezTo>
                  <a:pt x="61" y="4"/>
                  <a:pt x="57" y="0"/>
                  <a:pt x="53" y="0"/>
                </a:cubicBezTo>
                <a:close/>
                <a:moveTo>
                  <a:pt x="53" y="0"/>
                </a:moveTo>
                <a:cubicBezTo>
                  <a:pt x="53" y="0"/>
                  <a:pt x="53" y="0"/>
                  <a:pt x="53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8" name="Freeform 408"/>
          <p:cNvSpPr>
            <a:spLocks noEditPoints="1"/>
          </p:cNvSpPr>
          <p:nvPr/>
        </p:nvSpPr>
        <p:spPr bwMode="auto">
          <a:xfrm>
            <a:off x="4468293" y="10327030"/>
            <a:ext cx="49876" cy="44162"/>
          </a:xfrm>
          <a:custGeom>
            <a:avLst/>
            <a:gdLst>
              <a:gd name="T0" fmla="*/ 50 w 59"/>
              <a:gd name="T1" fmla="*/ 0 h 52"/>
              <a:gd name="T2" fmla="*/ 10 w 59"/>
              <a:gd name="T3" fmla="*/ 0 h 52"/>
              <a:gd name="T4" fmla="*/ 1 w 59"/>
              <a:gd name="T5" fmla="*/ 8 h 52"/>
              <a:gd name="T6" fmla="*/ 0 w 59"/>
              <a:gd name="T7" fmla="*/ 45 h 52"/>
              <a:gd name="T8" fmla="*/ 8 w 59"/>
              <a:gd name="T9" fmla="*/ 52 h 52"/>
              <a:gd name="T10" fmla="*/ 50 w 59"/>
              <a:gd name="T11" fmla="*/ 52 h 52"/>
              <a:gd name="T12" fmla="*/ 58 w 59"/>
              <a:gd name="T13" fmla="*/ 45 h 52"/>
              <a:gd name="T14" fmla="*/ 59 w 59"/>
              <a:gd name="T15" fmla="*/ 8 h 52"/>
              <a:gd name="T16" fmla="*/ 50 w 59"/>
              <a:gd name="T17" fmla="*/ 0 h 52"/>
              <a:gd name="T18" fmla="*/ 50 w 59"/>
              <a:gd name="T19" fmla="*/ 0 h 52"/>
              <a:gd name="T20" fmla="*/ 50 w 59"/>
              <a:gd name="T2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9" h="52">
                <a:moveTo>
                  <a:pt x="50" y="0"/>
                </a:moveTo>
                <a:cubicBezTo>
                  <a:pt x="10" y="0"/>
                  <a:pt x="10" y="0"/>
                  <a:pt x="10" y="0"/>
                </a:cubicBezTo>
                <a:cubicBezTo>
                  <a:pt x="6" y="0"/>
                  <a:pt x="1" y="4"/>
                  <a:pt x="1" y="8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9"/>
                  <a:pt x="4" y="52"/>
                  <a:pt x="8" y="52"/>
                </a:cubicBezTo>
                <a:cubicBezTo>
                  <a:pt x="50" y="52"/>
                  <a:pt x="50" y="52"/>
                  <a:pt x="50" y="52"/>
                </a:cubicBezTo>
                <a:cubicBezTo>
                  <a:pt x="55" y="52"/>
                  <a:pt x="58" y="49"/>
                  <a:pt x="58" y="45"/>
                </a:cubicBezTo>
                <a:cubicBezTo>
                  <a:pt x="59" y="8"/>
                  <a:pt x="59" y="8"/>
                  <a:pt x="59" y="8"/>
                </a:cubicBezTo>
                <a:cubicBezTo>
                  <a:pt x="59" y="4"/>
                  <a:pt x="55" y="0"/>
                  <a:pt x="50" y="0"/>
                </a:cubicBezTo>
                <a:close/>
                <a:moveTo>
                  <a:pt x="50" y="0"/>
                </a:moveTo>
                <a:cubicBezTo>
                  <a:pt x="50" y="0"/>
                  <a:pt x="50" y="0"/>
                  <a:pt x="5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9" name="Freeform 409"/>
          <p:cNvSpPr>
            <a:spLocks noEditPoints="1"/>
          </p:cNvSpPr>
          <p:nvPr/>
        </p:nvSpPr>
        <p:spPr bwMode="auto">
          <a:xfrm>
            <a:off x="4577397" y="10327030"/>
            <a:ext cx="50396" cy="44162"/>
          </a:xfrm>
          <a:custGeom>
            <a:avLst/>
            <a:gdLst>
              <a:gd name="T0" fmla="*/ 49 w 59"/>
              <a:gd name="T1" fmla="*/ 0 h 52"/>
              <a:gd name="T2" fmla="*/ 9 w 59"/>
              <a:gd name="T3" fmla="*/ 0 h 52"/>
              <a:gd name="T4" fmla="*/ 0 w 59"/>
              <a:gd name="T5" fmla="*/ 8 h 52"/>
              <a:gd name="T6" fmla="*/ 1 w 59"/>
              <a:gd name="T7" fmla="*/ 45 h 52"/>
              <a:gd name="T8" fmla="*/ 10 w 59"/>
              <a:gd name="T9" fmla="*/ 52 h 52"/>
              <a:gd name="T10" fmla="*/ 51 w 59"/>
              <a:gd name="T11" fmla="*/ 52 h 52"/>
              <a:gd name="T12" fmla="*/ 59 w 59"/>
              <a:gd name="T13" fmla="*/ 45 h 52"/>
              <a:gd name="T14" fmla="*/ 58 w 59"/>
              <a:gd name="T15" fmla="*/ 8 h 52"/>
              <a:gd name="T16" fmla="*/ 49 w 59"/>
              <a:gd name="T17" fmla="*/ 0 h 52"/>
              <a:gd name="T18" fmla="*/ 49 w 59"/>
              <a:gd name="T19" fmla="*/ 0 h 52"/>
              <a:gd name="T20" fmla="*/ 49 w 59"/>
              <a:gd name="T2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9" h="52">
                <a:moveTo>
                  <a:pt x="49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8"/>
                </a:cubicBezTo>
                <a:cubicBezTo>
                  <a:pt x="1" y="45"/>
                  <a:pt x="1" y="45"/>
                  <a:pt x="1" y="45"/>
                </a:cubicBezTo>
                <a:cubicBezTo>
                  <a:pt x="1" y="49"/>
                  <a:pt x="5" y="52"/>
                  <a:pt x="10" y="52"/>
                </a:cubicBezTo>
                <a:cubicBezTo>
                  <a:pt x="51" y="52"/>
                  <a:pt x="51" y="52"/>
                  <a:pt x="51" y="52"/>
                </a:cubicBezTo>
                <a:cubicBezTo>
                  <a:pt x="56" y="52"/>
                  <a:pt x="59" y="49"/>
                  <a:pt x="59" y="45"/>
                </a:cubicBezTo>
                <a:cubicBezTo>
                  <a:pt x="58" y="8"/>
                  <a:pt x="58" y="8"/>
                  <a:pt x="58" y="8"/>
                </a:cubicBezTo>
                <a:cubicBezTo>
                  <a:pt x="57" y="4"/>
                  <a:pt x="54" y="0"/>
                  <a:pt x="49" y="0"/>
                </a:cubicBezTo>
                <a:close/>
                <a:moveTo>
                  <a:pt x="49" y="0"/>
                </a:moveTo>
                <a:cubicBezTo>
                  <a:pt x="49" y="0"/>
                  <a:pt x="49" y="0"/>
                  <a:pt x="49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0" name="Freeform 410"/>
          <p:cNvSpPr>
            <a:spLocks noEditPoints="1"/>
          </p:cNvSpPr>
          <p:nvPr/>
        </p:nvSpPr>
        <p:spPr bwMode="auto">
          <a:xfrm>
            <a:off x="4685984" y="10327030"/>
            <a:ext cx="51954" cy="44162"/>
          </a:xfrm>
          <a:custGeom>
            <a:avLst/>
            <a:gdLst>
              <a:gd name="T0" fmla="*/ 48 w 61"/>
              <a:gd name="T1" fmla="*/ 0 h 52"/>
              <a:gd name="T2" fmla="*/ 8 w 61"/>
              <a:gd name="T3" fmla="*/ 0 h 52"/>
              <a:gd name="T4" fmla="*/ 0 w 61"/>
              <a:gd name="T5" fmla="*/ 8 h 52"/>
              <a:gd name="T6" fmla="*/ 2 w 61"/>
              <a:gd name="T7" fmla="*/ 45 h 52"/>
              <a:gd name="T8" fmla="*/ 11 w 61"/>
              <a:gd name="T9" fmla="*/ 52 h 52"/>
              <a:gd name="T10" fmla="*/ 53 w 61"/>
              <a:gd name="T11" fmla="*/ 52 h 52"/>
              <a:gd name="T12" fmla="*/ 61 w 61"/>
              <a:gd name="T13" fmla="*/ 45 h 52"/>
              <a:gd name="T14" fmla="*/ 57 w 61"/>
              <a:gd name="T15" fmla="*/ 8 h 52"/>
              <a:gd name="T16" fmla="*/ 48 w 61"/>
              <a:gd name="T17" fmla="*/ 0 h 52"/>
              <a:gd name="T18" fmla="*/ 48 w 61"/>
              <a:gd name="T19" fmla="*/ 0 h 52"/>
              <a:gd name="T20" fmla="*/ 48 w 61"/>
              <a:gd name="T2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1" h="52">
                <a:moveTo>
                  <a:pt x="48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8"/>
                </a:cubicBezTo>
                <a:cubicBezTo>
                  <a:pt x="2" y="45"/>
                  <a:pt x="2" y="45"/>
                  <a:pt x="2" y="45"/>
                </a:cubicBezTo>
                <a:cubicBezTo>
                  <a:pt x="3" y="49"/>
                  <a:pt x="6" y="52"/>
                  <a:pt x="11" y="52"/>
                </a:cubicBezTo>
                <a:cubicBezTo>
                  <a:pt x="53" y="52"/>
                  <a:pt x="53" y="52"/>
                  <a:pt x="53" y="52"/>
                </a:cubicBezTo>
                <a:cubicBezTo>
                  <a:pt x="57" y="52"/>
                  <a:pt x="61" y="49"/>
                  <a:pt x="61" y="45"/>
                </a:cubicBezTo>
                <a:cubicBezTo>
                  <a:pt x="57" y="8"/>
                  <a:pt x="57" y="8"/>
                  <a:pt x="57" y="8"/>
                </a:cubicBezTo>
                <a:cubicBezTo>
                  <a:pt x="57" y="4"/>
                  <a:pt x="53" y="0"/>
                  <a:pt x="48" y="0"/>
                </a:cubicBezTo>
                <a:close/>
                <a:moveTo>
                  <a:pt x="48" y="0"/>
                </a:moveTo>
                <a:cubicBezTo>
                  <a:pt x="48" y="0"/>
                  <a:pt x="48" y="0"/>
                  <a:pt x="48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1" name="Freeform 411"/>
          <p:cNvSpPr>
            <a:spLocks noEditPoints="1"/>
          </p:cNvSpPr>
          <p:nvPr/>
        </p:nvSpPr>
        <p:spPr bwMode="auto">
          <a:xfrm>
            <a:off x="4223587" y="10530692"/>
            <a:ext cx="648392" cy="48838"/>
          </a:xfrm>
          <a:custGeom>
            <a:avLst/>
            <a:gdLst>
              <a:gd name="T0" fmla="*/ 1230 w 1248"/>
              <a:gd name="T1" fmla="*/ 94 h 94"/>
              <a:gd name="T2" fmla="*/ 17 w 1248"/>
              <a:gd name="T3" fmla="*/ 94 h 94"/>
              <a:gd name="T4" fmla="*/ 0 w 1248"/>
              <a:gd name="T5" fmla="*/ 0 h 94"/>
              <a:gd name="T6" fmla="*/ 1248 w 1248"/>
              <a:gd name="T7" fmla="*/ 0 h 94"/>
              <a:gd name="T8" fmla="*/ 1230 w 1248"/>
              <a:gd name="T9" fmla="*/ 94 h 94"/>
              <a:gd name="T10" fmla="*/ 1230 w 1248"/>
              <a:gd name="T11" fmla="*/ 94 h 94"/>
              <a:gd name="T12" fmla="*/ 1230 w 1248"/>
              <a:gd name="T13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48" h="94">
                <a:moveTo>
                  <a:pt x="1230" y="94"/>
                </a:moveTo>
                <a:lnTo>
                  <a:pt x="17" y="94"/>
                </a:lnTo>
                <a:lnTo>
                  <a:pt x="0" y="0"/>
                </a:lnTo>
                <a:lnTo>
                  <a:pt x="1248" y="0"/>
                </a:lnTo>
                <a:lnTo>
                  <a:pt x="1230" y="94"/>
                </a:lnTo>
                <a:close/>
                <a:moveTo>
                  <a:pt x="1230" y="94"/>
                </a:moveTo>
                <a:lnTo>
                  <a:pt x="1230" y="94"/>
                </a:lnTo>
                <a:close/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2" name="Freeform 412"/>
          <p:cNvSpPr>
            <a:spLocks noEditPoints="1"/>
          </p:cNvSpPr>
          <p:nvPr/>
        </p:nvSpPr>
        <p:spPr bwMode="auto">
          <a:xfrm>
            <a:off x="4223587" y="10530692"/>
            <a:ext cx="648392" cy="48838"/>
          </a:xfrm>
          <a:custGeom>
            <a:avLst/>
            <a:gdLst>
              <a:gd name="T0" fmla="*/ 1230 w 1248"/>
              <a:gd name="T1" fmla="*/ 94 h 94"/>
              <a:gd name="T2" fmla="*/ 17 w 1248"/>
              <a:gd name="T3" fmla="*/ 94 h 94"/>
              <a:gd name="T4" fmla="*/ 0 w 1248"/>
              <a:gd name="T5" fmla="*/ 0 h 94"/>
              <a:gd name="T6" fmla="*/ 1248 w 1248"/>
              <a:gd name="T7" fmla="*/ 0 h 94"/>
              <a:gd name="T8" fmla="*/ 1230 w 1248"/>
              <a:gd name="T9" fmla="*/ 94 h 94"/>
              <a:gd name="T10" fmla="*/ 1230 w 1248"/>
              <a:gd name="T11" fmla="*/ 94 h 94"/>
              <a:gd name="T12" fmla="*/ 1230 w 1248"/>
              <a:gd name="T13" fmla="*/ 94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48" h="94">
                <a:moveTo>
                  <a:pt x="1230" y="94"/>
                </a:moveTo>
                <a:lnTo>
                  <a:pt x="17" y="94"/>
                </a:lnTo>
                <a:lnTo>
                  <a:pt x="0" y="0"/>
                </a:lnTo>
                <a:lnTo>
                  <a:pt x="1248" y="0"/>
                </a:lnTo>
                <a:lnTo>
                  <a:pt x="1230" y="94"/>
                </a:lnTo>
                <a:moveTo>
                  <a:pt x="1230" y="94"/>
                </a:moveTo>
                <a:lnTo>
                  <a:pt x="1230" y="9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3" name="Rectangle 413"/>
          <p:cNvSpPr>
            <a:spLocks noChangeArrowheads="1"/>
          </p:cNvSpPr>
          <p:nvPr/>
        </p:nvSpPr>
        <p:spPr bwMode="auto">
          <a:xfrm>
            <a:off x="4374776" y="9756567"/>
            <a:ext cx="346018" cy="26496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4" name="Rectangle 414"/>
          <p:cNvSpPr>
            <a:spLocks noChangeArrowheads="1"/>
          </p:cNvSpPr>
          <p:nvPr/>
        </p:nvSpPr>
        <p:spPr bwMode="auto">
          <a:xfrm>
            <a:off x="4374776" y="9832422"/>
            <a:ext cx="346018" cy="25978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5" name="Rectangle 415"/>
          <p:cNvSpPr>
            <a:spLocks noChangeArrowheads="1"/>
          </p:cNvSpPr>
          <p:nvPr/>
        </p:nvSpPr>
        <p:spPr bwMode="auto">
          <a:xfrm>
            <a:off x="4374776" y="9906717"/>
            <a:ext cx="346018" cy="26496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6" name="Rectangle 416"/>
          <p:cNvSpPr>
            <a:spLocks noChangeArrowheads="1"/>
          </p:cNvSpPr>
          <p:nvPr/>
        </p:nvSpPr>
        <p:spPr bwMode="auto">
          <a:xfrm>
            <a:off x="4374776" y="9982570"/>
            <a:ext cx="346018" cy="25978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8" name="Freeform 417"/>
          <p:cNvSpPr>
            <a:spLocks noEditPoints="1"/>
          </p:cNvSpPr>
          <p:nvPr/>
        </p:nvSpPr>
        <p:spPr bwMode="auto">
          <a:xfrm>
            <a:off x="6046499" y="9451075"/>
            <a:ext cx="137108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5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9" name="Freeform 418"/>
          <p:cNvSpPr>
            <a:spLocks noEditPoints="1"/>
          </p:cNvSpPr>
          <p:nvPr/>
        </p:nvSpPr>
        <p:spPr bwMode="auto">
          <a:xfrm>
            <a:off x="6271463" y="9676040"/>
            <a:ext cx="922192" cy="922194"/>
          </a:xfrm>
          <a:custGeom>
            <a:avLst/>
            <a:gdLst>
              <a:gd name="T0" fmla="*/ 543 w 1087"/>
              <a:gd name="T1" fmla="*/ 1087 h 1087"/>
              <a:gd name="T2" fmla="*/ 0 w 1087"/>
              <a:gd name="T3" fmla="*/ 543 h 1087"/>
              <a:gd name="T4" fmla="*/ 543 w 1087"/>
              <a:gd name="T5" fmla="*/ 0 h 1087"/>
              <a:gd name="T6" fmla="*/ 1087 w 1087"/>
              <a:gd name="T7" fmla="*/ 543 h 1087"/>
              <a:gd name="T8" fmla="*/ 543 w 1087"/>
              <a:gd name="T9" fmla="*/ 1087 h 1087"/>
              <a:gd name="T10" fmla="*/ 543 w 1087"/>
              <a:gd name="T11" fmla="*/ 75 h 1087"/>
              <a:gd name="T12" fmla="*/ 75 w 1087"/>
              <a:gd name="T13" fmla="*/ 543 h 1087"/>
              <a:gd name="T14" fmla="*/ 543 w 1087"/>
              <a:gd name="T15" fmla="*/ 1012 h 1087"/>
              <a:gd name="T16" fmla="*/ 1012 w 1087"/>
              <a:gd name="T17" fmla="*/ 543 h 1087"/>
              <a:gd name="T18" fmla="*/ 543 w 1087"/>
              <a:gd name="T19" fmla="*/ 75 h 1087"/>
              <a:gd name="T20" fmla="*/ 543 w 1087"/>
              <a:gd name="T21" fmla="*/ 75 h 1087"/>
              <a:gd name="T22" fmla="*/ 543 w 1087"/>
              <a:gd name="T23" fmla="*/ 75 h 10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087" h="1087">
                <a:moveTo>
                  <a:pt x="543" y="1087"/>
                </a:moveTo>
                <a:cubicBezTo>
                  <a:pt x="244" y="1087"/>
                  <a:pt x="0" y="843"/>
                  <a:pt x="0" y="543"/>
                </a:cubicBezTo>
                <a:cubicBezTo>
                  <a:pt x="0" y="243"/>
                  <a:pt x="244" y="0"/>
                  <a:pt x="543" y="0"/>
                </a:cubicBezTo>
                <a:cubicBezTo>
                  <a:pt x="843" y="0"/>
                  <a:pt x="1087" y="243"/>
                  <a:pt x="1087" y="543"/>
                </a:cubicBezTo>
                <a:cubicBezTo>
                  <a:pt x="1087" y="843"/>
                  <a:pt x="843" y="1087"/>
                  <a:pt x="543" y="1087"/>
                </a:cubicBezTo>
                <a:close/>
                <a:moveTo>
                  <a:pt x="543" y="75"/>
                </a:moveTo>
                <a:cubicBezTo>
                  <a:pt x="285" y="75"/>
                  <a:pt x="75" y="285"/>
                  <a:pt x="75" y="543"/>
                </a:cubicBezTo>
                <a:cubicBezTo>
                  <a:pt x="75" y="802"/>
                  <a:pt x="285" y="1012"/>
                  <a:pt x="543" y="1012"/>
                </a:cubicBezTo>
                <a:cubicBezTo>
                  <a:pt x="802" y="1012"/>
                  <a:pt x="1012" y="802"/>
                  <a:pt x="1012" y="543"/>
                </a:cubicBezTo>
                <a:cubicBezTo>
                  <a:pt x="1012" y="285"/>
                  <a:pt x="802" y="75"/>
                  <a:pt x="543" y="75"/>
                </a:cubicBezTo>
                <a:close/>
                <a:moveTo>
                  <a:pt x="543" y="75"/>
                </a:moveTo>
                <a:cubicBezTo>
                  <a:pt x="543" y="75"/>
                  <a:pt x="543" y="75"/>
                  <a:pt x="543" y="7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0" name="Freeform 419"/>
          <p:cNvSpPr>
            <a:spLocks noEditPoints="1"/>
          </p:cNvSpPr>
          <p:nvPr/>
        </p:nvSpPr>
        <p:spPr bwMode="auto">
          <a:xfrm>
            <a:off x="6472527" y="9877104"/>
            <a:ext cx="520064" cy="520066"/>
          </a:xfrm>
          <a:custGeom>
            <a:avLst/>
            <a:gdLst>
              <a:gd name="T0" fmla="*/ 306 w 613"/>
              <a:gd name="T1" fmla="*/ 613 h 613"/>
              <a:gd name="T2" fmla="*/ 0 w 613"/>
              <a:gd name="T3" fmla="*/ 306 h 613"/>
              <a:gd name="T4" fmla="*/ 306 w 613"/>
              <a:gd name="T5" fmla="*/ 0 h 613"/>
              <a:gd name="T6" fmla="*/ 613 w 613"/>
              <a:gd name="T7" fmla="*/ 306 h 613"/>
              <a:gd name="T8" fmla="*/ 306 w 613"/>
              <a:gd name="T9" fmla="*/ 613 h 613"/>
              <a:gd name="T10" fmla="*/ 306 w 613"/>
              <a:gd name="T11" fmla="*/ 75 h 613"/>
              <a:gd name="T12" fmla="*/ 75 w 613"/>
              <a:gd name="T13" fmla="*/ 306 h 613"/>
              <a:gd name="T14" fmla="*/ 306 w 613"/>
              <a:gd name="T15" fmla="*/ 537 h 613"/>
              <a:gd name="T16" fmla="*/ 537 w 613"/>
              <a:gd name="T17" fmla="*/ 306 h 613"/>
              <a:gd name="T18" fmla="*/ 306 w 613"/>
              <a:gd name="T19" fmla="*/ 75 h 613"/>
              <a:gd name="T20" fmla="*/ 306 w 613"/>
              <a:gd name="T21" fmla="*/ 75 h 613"/>
              <a:gd name="T22" fmla="*/ 306 w 613"/>
              <a:gd name="T23" fmla="*/ 75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13" h="613">
                <a:moveTo>
                  <a:pt x="306" y="613"/>
                </a:moveTo>
                <a:cubicBezTo>
                  <a:pt x="137" y="613"/>
                  <a:pt x="0" y="475"/>
                  <a:pt x="0" y="306"/>
                </a:cubicBezTo>
                <a:cubicBezTo>
                  <a:pt x="0" y="137"/>
                  <a:pt x="137" y="0"/>
                  <a:pt x="306" y="0"/>
                </a:cubicBezTo>
                <a:cubicBezTo>
                  <a:pt x="475" y="0"/>
                  <a:pt x="613" y="137"/>
                  <a:pt x="613" y="306"/>
                </a:cubicBezTo>
                <a:cubicBezTo>
                  <a:pt x="613" y="475"/>
                  <a:pt x="475" y="613"/>
                  <a:pt x="306" y="613"/>
                </a:cubicBezTo>
                <a:close/>
                <a:moveTo>
                  <a:pt x="306" y="75"/>
                </a:moveTo>
                <a:cubicBezTo>
                  <a:pt x="179" y="75"/>
                  <a:pt x="75" y="179"/>
                  <a:pt x="75" y="306"/>
                </a:cubicBezTo>
                <a:cubicBezTo>
                  <a:pt x="75" y="434"/>
                  <a:pt x="179" y="537"/>
                  <a:pt x="306" y="537"/>
                </a:cubicBezTo>
                <a:cubicBezTo>
                  <a:pt x="434" y="537"/>
                  <a:pt x="537" y="434"/>
                  <a:pt x="537" y="306"/>
                </a:cubicBezTo>
                <a:cubicBezTo>
                  <a:pt x="537" y="179"/>
                  <a:pt x="434" y="75"/>
                  <a:pt x="306" y="75"/>
                </a:cubicBezTo>
                <a:close/>
                <a:moveTo>
                  <a:pt x="306" y="75"/>
                </a:moveTo>
                <a:cubicBezTo>
                  <a:pt x="306" y="75"/>
                  <a:pt x="306" y="75"/>
                  <a:pt x="306" y="7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1" name="Rectangle 420"/>
          <p:cNvSpPr>
            <a:spLocks noChangeArrowheads="1"/>
          </p:cNvSpPr>
          <p:nvPr/>
        </p:nvSpPr>
        <p:spPr bwMode="auto">
          <a:xfrm>
            <a:off x="6700607" y="9586157"/>
            <a:ext cx="63384" cy="443692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2" name="Rectangle 421"/>
          <p:cNvSpPr>
            <a:spLocks noChangeArrowheads="1"/>
          </p:cNvSpPr>
          <p:nvPr/>
        </p:nvSpPr>
        <p:spPr bwMode="auto">
          <a:xfrm>
            <a:off x="6700607" y="10244421"/>
            <a:ext cx="63384" cy="444212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3" name="Rectangle 422"/>
          <p:cNvSpPr>
            <a:spLocks noChangeArrowheads="1"/>
          </p:cNvSpPr>
          <p:nvPr/>
        </p:nvSpPr>
        <p:spPr bwMode="auto">
          <a:xfrm>
            <a:off x="6839845" y="10105703"/>
            <a:ext cx="443692" cy="63384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4" name="Rectangle 423"/>
          <p:cNvSpPr>
            <a:spLocks noChangeArrowheads="1"/>
          </p:cNvSpPr>
          <p:nvPr/>
        </p:nvSpPr>
        <p:spPr bwMode="auto">
          <a:xfrm>
            <a:off x="6181061" y="10105703"/>
            <a:ext cx="444212" cy="63384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6" name="Freeform 424"/>
          <p:cNvSpPr>
            <a:spLocks noEditPoints="1"/>
          </p:cNvSpPr>
          <p:nvPr/>
        </p:nvSpPr>
        <p:spPr bwMode="auto">
          <a:xfrm>
            <a:off x="10415011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7" name="Freeform 425"/>
          <p:cNvSpPr>
            <a:spLocks noEditPoints="1"/>
          </p:cNvSpPr>
          <p:nvPr/>
        </p:nvSpPr>
        <p:spPr bwMode="auto">
          <a:xfrm>
            <a:off x="10990366" y="9933395"/>
            <a:ext cx="642402" cy="572756"/>
          </a:xfrm>
          <a:custGeom>
            <a:avLst/>
            <a:gdLst>
              <a:gd name="T0" fmla="*/ 682 w 757"/>
              <a:gd name="T1" fmla="*/ 34 h 675"/>
              <a:gd name="T2" fmla="*/ 603 w 757"/>
              <a:gd name="T3" fmla="*/ 14 h 675"/>
              <a:gd name="T4" fmla="*/ 343 w 757"/>
              <a:gd name="T5" fmla="*/ 5 h 675"/>
              <a:gd name="T6" fmla="*/ 241 w 757"/>
              <a:gd name="T7" fmla="*/ 44 h 675"/>
              <a:gd name="T8" fmla="*/ 117 w 757"/>
              <a:gd name="T9" fmla="*/ 64 h 675"/>
              <a:gd name="T10" fmla="*/ 154 w 757"/>
              <a:gd name="T11" fmla="*/ 75 h 675"/>
              <a:gd name="T12" fmla="*/ 177 w 757"/>
              <a:gd name="T13" fmla="*/ 58 h 675"/>
              <a:gd name="T14" fmla="*/ 85 w 757"/>
              <a:gd name="T15" fmla="*/ 132 h 675"/>
              <a:gd name="T16" fmla="*/ 55 w 757"/>
              <a:gd name="T17" fmla="*/ 175 h 675"/>
              <a:gd name="T18" fmla="*/ 61 w 757"/>
              <a:gd name="T19" fmla="*/ 217 h 675"/>
              <a:gd name="T20" fmla="*/ 101 w 757"/>
              <a:gd name="T21" fmla="*/ 171 h 675"/>
              <a:gd name="T22" fmla="*/ 188 w 757"/>
              <a:gd name="T23" fmla="*/ 206 h 675"/>
              <a:gd name="T24" fmla="*/ 228 w 757"/>
              <a:gd name="T25" fmla="*/ 238 h 675"/>
              <a:gd name="T26" fmla="*/ 106 w 757"/>
              <a:gd name="T27" fmla="*/ 229 h 675"/>
              <a:gd name="T28" fmla="*/ 1 w 757"/>
              <a:gd name="T29" fmla="*/ 352 h 675"/>
              <a:gd name="T30" fmla="*/ 79 w 757"/>
              <a:gd name="T31" fmla="*/ 412 h 675"/>
              <a:gd name="T32" fmla="*/ 118 w 757"/>
              <a:gd name="T33" fmla="*/ 469 h 675"/>
              <a:gd name="T34" fmla="*/ 134 w 757"/>
              <a:gd name="T35" fmla="*/ 541 h 675"/>
              <a:gd name="T36" fmla="*/ 154 w 757"/>
              <a:gd name="T37" fmla="*/ 656 h 675"/>
              <a:gd name="T38" fmla="*/ 215 w 757"/>
              <a:gd name="T39" fmla="*/ 646 h 675"/>
              <a:gd name="T40" fmla="*/ 226 w 757"/>
              <a:gd name="T41" fmla="*/ 612 h 675"/>
              <a:gd name="T42" fmla="*/ 264 w 757"/>
              <a:gd name="T43" fmla="*/ 494 h 675"/>
              <a:gd name="T44" fmla="*/ 309 w 757"/>
              <a:gd name="T45" fmla="*/ 420 h 675"/>
              <a:gd name="T46" fmla="*/ 230 w 757"/>
              <a:gd name="T47" fmla="*/ 273 h 675"/>
              <a:gd name="T48" fmla="*/ 302 w 757"/>
              <a:gd name="T49" fmla="*/ 355 h 675"/>
              <a:gd name="T50" fmla="*/ 324 w 757"/>
              <a:gd name="T51" fmla="*/ 309 h 675"/>
              <a:gd name="T52" fmla="*/ 408 w 757"/>
              <a:gd name="T53" fmla="*/ 322 h 675"/>
              <a:gd name="T54" fmla="*/ 477 w 757"/>
              <a:gd name="T55" fmla="*/ 340 h 675"/>
              <a:gd name="T56" fmla="*/ 535 w 757"/>
              <a:gd name="T57" fmla="*/ 340 h 675"/>
              <a:gd name="T58" fmla="*/ 568 w 757"/>
              <a:gd name="T59" fmla="*/ 344 h 675"/>
              <a:gd name="T60" fmla="*/ 624 w 757"/>
              <a:gd name="T61" fmla="*/ 310 h 675"/>
              <a:gd name="T62" fmla="*/ 614 w 757"/>
              <a:gd name="T63" fmla="*/ 207 h 675"/>
              <a:gd name="T64" fmla="*/ 661 w 757"/>
              <a:gd name="T65" fmla="*/ 198 h 675"/>
              <a:gd name="T66" fmla="*/ 662 w 757"/>
              <a:gd name="T67" fmla="*/ 128 h 675"/>
              <a:gd name="T68" fmla="*/ 632 w 757"/>
              <a:gd name="T69" fmla="*/ 99 h 675"/>
              <a:gd name="T70" fmla="*/ 697 w 757"/>
              <a:gd name="T71" fmla="*/ 71 h 675"/>
              <a:gd name="T72" fmla="*/ 728 w 757"/>
              <a:gd name="T73" fmla="*/ 90 h 675"/>
              <a:gd name="T74" fmla="*/ 757 w 757"/>
              <a:gd name="T75" fmla="*/ 57 h 675"/>
              <a:gd name="T76" fmla="*/ 757 w 757"/>
              <a:gd name="T77" fmla="*/ 57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57" h="675">
                <a:moveTo>
                  <a:pt x="757" y="57"/>
                </a:moveTo>
                <a:cubicBezTo>
                  <a:pt x="739" y="26"/>
                  <a:pt x="707" y="41"/>
                  <a:pt x="682" y="34"/>
                </a:cubicBezTo>
                <a:cubicBezTo>
                  <a:pt x="671" y="31"/>
                  <a:pt x="661" y="24"/>
                  <a:pt x="651" y="20"/>
                </a:cubicBezTo>
                <a:cubicBezTo>
                  <a:pt x="635" y="14"/>
                  <a:pt x="619" y="14"/>
                  <a:pt x="603" y="14"/>
                </a:cubicBezTo>
                <a:cubicBezTo>
                  <a:pt x="537" y="15"/>
                  <a:pt x="470" y="20"/>
                  <a:pt x="405" y="9"/>
                </a:cubicBezTo>
                <a:cubicBezTo>
                  <a:pt x="385" y="5"/>
                  <a:pt x="364" y="0"/>
                  <a:pt x="343" y="5"/>
                </a:cubicBezTo>
                <a:cubicBezTo>
                  <a:pt x="321" y="10"/>
                  <a:pt x="300" y="27"/>
                  <a:pt x="278" y="23"/>
                </a:cubicBezTo>
                <a:cubicBezTo>
                  <a:pt x="275" y="39"/>
                  <a:pt x="254" y="48"/>
                  <a:pt x="241" y="44"/>
                </a:cubicBezTo>
                <a:cubicBezTo>
                  <a:pt x="228" y="41"/>
                  <a:pt x="217" y="31"/>
                  <a:pt x="205" y="25"/>
                </a:cubicBezTo>
                <a:cubicBezTo>
                  <a:pt x="173" y="9"/>
                  <a:pt x="134" y="29"/>
                  <a:pt x="117" y="64"/>
                </a:cubicBezTo>
                <a:cubicBezTo>
                  <a:pt x="111" y="75"/>
                  <a:pt x="115" y="89"/>
                  <a:pt x="124" y="95"/>
                </a:cubicBezTo>
                <a:cubicBezTo>
                  <a:pt x="138" y="105"/>
                  <a:pt x="155" y="93"/>
                  <a:pt x="154" y="75"/>
                </a:cubicBezTo>
                <a:cubicBezTo>
                  <a:pt x="154" y="70"/>
                  <a:pt x="154" y="65"/>
                  <a:pt x="153" y="60"/>
                </a:cubicBezTo>
                <a:cubicBezTo>
                  <a:pt x="161" y="57"/>
                  <a:pt x="169" y="56"/>
                  <a:pt x="177" y="58"/>
                </a:cubicBezTo>
                <a:cubicBezTo>
                  <a:pt x="189" y="95"/>
                  <a:pt x="161" y="142"/>
                  <a:pt x="128" y="139"/>
                </a:cubicBezTo>
                <a:cubicBezTo>
                  <a:pt x="113" y="138"/>
                  <a:pt x="99" y="130"/>
                  <a:pt x="85" y="132"/>
                </a:cubicBezTo>
                <a:cubicBezTo>
                  <a:pt x="71" y="134"/>
                  <a:pt x="59" y="157"/>
                  <a:pt x="70" y="168"/>
                </a:cubicBezTo>
                <a:cubicBezTo>
                  <a:pt x="65" y="171"/>
                  <a:pt x="60" y="174"/>
                  <a:pt x="55" y="175"/>
                </a:cubicBezTo>
                <a:cubicBezTo>
                  <a:pt x="39" y="180"/>
                  <a:pt x="35" y="206"/>
                  <a:pt x="49" y="216"/>
                </a:cubicBezTo>
                <a:cubicBezTo>
                  <a:pt x="53" y="219"/>
                  <a:pt x="57" y="219"/>
                  <a:pt x="61" y="217"/>
                </a:cubicBezTo>
                <a:cubicBezTo>
                  <a:pt x="66" y="215"/>
                  <a:pt x="69" y="211"/>
                  <a:pt x="72" y="207"/>
                </a:cubicBezTo>
                <a:cubicBezTo>
                  <a:pt x="101" y="171"/>
                  <a:pt x="101" y="171"/>
                  <a:pt x="101" y="171"/>
                </a:cubicBezTo>
                <a:cubicBezTo>
                  <a:pt x="123" y="176"/>
                  <a:pt x="143" y="190"/>
                  <a:pt x="162" y="205"/>
                </a:cubicBezTo>
                <a:cubicBezTo>
                  <a:pt x="170" y="211"/>
                  <a:pt x="180" y="211"/>
                  <a:pt x="188" y="206"/>
                </a:cubicBezTo>
                <a:cubicBezTo>
                  <a:pt x="193" y="203"/>
                  <a:pt x="199" y="203"/>
                  <a:pt x="202" y="208"/>
                </a:cubicBezTo>
                <a:cubicBezTo>
                  <a:pt x="215" y="209"/>
                  <a:pt x="227" y="222"/>
                  <a:pt x="228" y="238"/>
                </a:cubicBezTo>
                <a:cubicBezTo>
                  <a:pt x="201" y="249"/>
                  <a:pt x="171" y="260"/>
                  <a:pt x="145" y="248"/>
                </a:cubicBezTo>
                <a:cubicBezTo>
                  <a:pt x="131" y="242"/>
                  <a:pt x="120" y="230"/>
                  <a:pt x="106" y="229"/>
                </a:cubicBezTo>
                <a:cubicBezTo>
                  <a:pt x="81" y="226"/>
                  <a:pt x="59" y="259"/>
                  <a:pt x="34" y="256"/>
                </a:cubicBezTo>
                <a:cubicBezTo>
                  <a:pt x="17" y="285"/>
                  <a:pt x="0" y="315"/>
                  <a:pt x="1" y="352"/>
                </a:cubicBezTo>
                <a:cubicBezTo>
                  <a:pt x="2" y="364"/>
                  <a:pt x="4" y="375"/>
                  <a:pt x="10" y="385"/>
                </a:cubicBezTo>
                <a:cubicBezTo>
                  <a:pt x="27" y="419"/>
                  <a:pt x="54" y="410"/>
                  <a:pt x="79" y="412"/>
                </a:cubicBezTo>
                <a:cubicBezTo>
                  <a:pt x="96" y="413"/>
                  <a:pt x="115" y="424"/>
                  <a:pt x="118" y="444"/>
                </a:cubicBezTo>
                <a:cubicBezTo>
                  <a:pt x="119" y="452"/>
                  <a:pt x="116" y="461"/>
                  <a:pt x="118" y="469"/>
                </a:cubicBezTo>
                <a:cubicBezTo>
                  <a:pt x="119" y="475"/>
                  <a:pt x="122" y="480"/>
                  <a:pt x="124" y="485"/>
                </a:cubicBezTo>
                <a:cubicBezTo>
                  <a:pt x="131" y="502"/>
                  <a:pt x="133" y="522"/>
                  <a:pt x="134" y="541"/>
                </a:cubicBezTo>
                <a:cubicBezTo>
                  <a:pt x="135" y="569"/>
                  <a:pt x="134" y="597"/>
                  <a:pt x="140" y="624"/>
                </a:cubicBezTo>
                <a:cubicBezTo>
                  <a:pt x="142" y="635"/>
                  <a:pt x="147" y="646"/>
                  <a:pt x="154" y="656"/>
                </a:cubicBezTo>
                <a:cubicBezTo>
                  <a:pt x="167" y="675"/>
                  <a:pt x="193" y="675"/>
                  <a:pt x="207" y="656"/>
                </a:cubicBezTo>
                <a:cubicBezTo>
                  <a:pt x="215" y="646"/>
                  <a:pt x="215" y="646"/>
                  <a:pt x="215" y="646"/>
                </a:cubicBezTo>
                <a:cubicBezTo>
                  <a:pt x="218" y="641"/>
                  <a:pt x="222" y="636"/>
                  <a:pt x="224" y="629"/>
                </a:cubicBezTo>
                <a:cubicBezTo>
                  <a:pt x="225" y="624"/>
                  <a:pt x="225" y="618"/>
                  <a:pt x="226" y="612"/>
                </a:cubicBezTo>
                <a:cubicBezTo>
                  <a:pt x="230" y="585"/>
                  <a:pt x="258" y="570"/>
                  <a:pt x="263" y="542"/>
                </a:cubicBezTo>
                <a:cubicBezTo>
                  <a:pt x="266" y="527"/>
                  <a:pt x="261" y="510"/>
                  <a:pt x="264" y="494"/>
                </a:cubicBezTo>
                <a:cubicBezTo>
                  <a:pt x="267" y="479"/>
                  <a:pt x="277" y="468"/>
                  <a:pt x="287" y="458"/>
                </a:cubicBezTo>
                <a:cubicBezTo>
                  <a:pt x="297" y="447"/>
                  <a:pt x="307" y="435"/>
                  <a:pt x="309" y="420"/>
                </a:cubicBezTo>
                <a:cubicBezTo>
                  <a:pt x="311" y="404"/>
                  <a:pt x="300" y="386"/>
                  <a:pt x="288" y="390"/>
                </a:cubicBezTo>
                <a:cubicBezTo>
                  <a:pt x="263" y="355"/>
                  <a:pt x="244" y="315"/>
                  <a:pt x="230" y="273"/>
                </a:cubicBezTo>
                <a:cubicBezTo>
                  <a:pt x="237" y="269"/>
                  <a:pt x="235" y="270"/>
                  <a:pt x="243" y="267"/>
                </a:cubicBezTo>
                <a:cubicBezTo>
                  <a:pt x="259" y="299"/>
                  <a:pt x="279" y="328"/>
                  <a:pt x="302" y="355"/>
                </a:cubicBezTo>
                <a:cubicBezTo>
                  <a:pt x="306" y="357"/>
                  <a:pt x="309" y="358"/>
                  <a:pt x="313" y="357"/>
                </a:cubicBezTo>
                <a:cubicBezTo>
                  <a:pt x="332" y="355"/>
                  <a:pt x="339" y="323"/>
                  <a:pt x="324" y="309"/>
                </a:cubicBezTo>
                <a:cubicBezTo>
                  <a:pt x="314" y="299"/>
                  <a:pt x="382" y="285"/>
                  <a:pt x="406" y="320"/>
                </a:cubicBezTo>
                <a:cubicBezTo>
                  <a:pt x="406" y="321"/>
                  <a:pt x="407" y="322"/>
                  <a:pt x="408" y="322"/>
                </a:cubicBezTo>
                <a:cubicBezTo>
                  <a:pt x="422" y="345"/>
                  <a:pt x="447" y="355"/>
                  <a:pt x="469" y="346"/>
                </a:cubicBezTo>
                <a:cubicBezTo>
                  <a:pt x="474" y="344"/>
                  <a:pt x="475" y="342"/>
                  <a:pt x="477" y="340"/>
                </a:cubicBezTo>
                <a:cubicBezTo>
                  <a:pt x="488" y="326"/>
                  <a:pt x="502" y="312"/>
                  <a:pt x="517" y="318"/>
                </a:cubicBezTo>
                <a:cubicBezTo>
                  <a:pt x="525" y="322"/>
                  <a:pt x="531" y="331"/>
                  <a:pt x="535" y="340"/>
                </a:cubicBezTo>
                <a:cubicBezTo>
                  <a:pt x="542" y="355"/>
                  <a:pt x="534" y="335"/>
                  <a:pt x="543" y="348"/>
                </a:cubicBezTo>
                <a:cubicBezTo>
                  <a:pt x="543" y="348"/>
                  <a:pt x="571" y="364"/>
                  <a:pt x="568" y="344"/>
                </a:cubicBezTo>
                <a:cubicBezTo>
                  <a:pt x="566" y="330"/>
                  <a:pt x="585" y="339"/>
                  <a:pt x="579" y="326"/>
                </a:cubicBezTo>
                <a:cubicBezTo>
                  <a:pt x="595" y="328"/>
                  <a:pt x="613" y="323"/>
                  <a:pt x="624" y="310"/>
                </a:cubicBezTo>
                <a:cubicBezTo>
                  <a:pt x="636" y="296"/>
                  <a:pt x="641" y="273"/>
                  <a:pt x="633" y="256"/>
                </a:cubicBezTo>
                <a:cubicBezTo>
                  <a:pt x="625" y="240"/>
                  <a:pt x="606" y="224"/>
                  <a:pt x="614" y="207"/>
                </a:cubicBezTo>
                <a:cubicBezTo>
                  <a:pt x="632" y="200"/>
                  <a:pt x="639" y="192"/>
                  <a:pt x="645" y="213"/>
                </a:cubicBezTo>
                <a:cubicBezTo>
                  <a:pt x="656" y="210"/>
                  <a:pt x="658" y="210"/>
                  <a:pt x="661" y="198"/>
                </a:cubicBezTo>
                <a:cubicBezTo>
                  <a:pt x="662" y="192"/>
                  <a:pt x="667" y="189"/>
                  <a:pt x="670" y="185"/>
                </a:cubicBezTo>
                <a:cubicBezTo>
                  <a:pt x="683" y="169"/>
                  <a:pt x="679" y="138"/>
                  <a:pt x="662" y="128"/>
                </a:cubicBezTo>
                <a:cubicBezTo>
                  <a:pt x="655" y="124"/>
                  <a:pt x="648" y="124"/>
                  <a:pt x="641" y="120"/>
                </a:cubicBezTo>
                <a:cubicBezTo>
                  <a:pt x="635" y="116"/>
                  <a:pt x="629" y="107"/>
                  <a:pt x="632" y="99"/>
                </a:cubicBezTo>
                <a:cubicBezTo>
                  <a:pt x="649" y="91"/>
                  <a:pt x="666" y="83"/>
                  <a:pt x="683" y="75"/>
                </a:cubicBezTo>
                <a:cubicBezTo>
                  <a:pt x="687" y="73"/>
                  <a:pt x="692" y="71"/>
                  <a:pt x="697" y="71"/>
                </a:cubicBezTo>
                <a:cubicBezTo>
                  <a:pt x="713" y="71"/>
                  <a:pt x="720" y="76"/>
                  <a:pt x="724" y="95"/>
                </a:cubicBezTo>
                <a:cubicBezTo>
                  <a:pt x="728" y="88"/>
                  <a:pt x="730" y="98"/>
                  <a:pt x="728" y="90"/>
                </a:cubicBezTo>
                <a:cubicBezTo>
                  <a:pt x="733" y="87"/>
                  <a:pt x="738" y="85"/>
                  <a:pt x="743" y="84"/>
                </a:cubicBezTo>
                <a:cubicBezTo>
                  <a:pt x="748" y="72"/>
                  <a:pt x="750" y="69"/>
                  <a:pt x="757" y="57"/>
                </a:cubicBezTo>
                <a:close/>
                <a:moveTo>
                  <a:pt x="757" y="57"/>
                </a:moveTo>
                <a:cubicBezTo>
                  <a:pt x="757" y="57"/>
                  <a:pt x="757" y="57"/>
                  <a:pt x="757" y="57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8" name="Freeform 426"/>
          <p:cNvSpPr>
            <a:spLocks noEditPoints="1"/>
          </p:cNvSpPr>
          <p:nvPr/>
        </p:nvSpPr>
        <p:spPr bwMode="auto">
          <a:xfrm>
            <a:off x="10567815" y="9896493"/>
            <a:ext cx="467248" cy="726600"/>
          </a:xfrm>
          <a:custGeom>
            <a:avLst/>
            <a:gdLst>
              <a:gd name="T0" fmla="*/ 320 w 551"/>
              <a:gd name="T1" fmla="*/ 766 h 856"/>
              <a:gd name="T2" fmla="*/ 361 w 551"/>
              <a:gd name="T3" fmla="*/ 696 h 856"/>
              <a:gd name="T4" fmla="*/ 405 w 551"/>
              <a:gd name="T5" fmla="*/ 646 h 856"/>
              <a:gd name="T6" fmla="*/ 420 w 551"/>
              <a:gd name="T7" fmla="*/ 549 h 856"/>
              <a:gd name="T8" fmla="*/ 313 w 551"/>
              <a:gd name="T9" fmla="*/ 461 h 856"/>
              <a:gd name="T10" fmla="*/ 203 w 551"/>
              <a:gd name="T11" fmla="*/ 445 h 856"/>
              <a:gd name="T12" fmla="*/ 179 w 551"/>
              <a:gd name="T13" fmla="*/ 396 h 856"/>
              <a:gd name="T14" fmla="*/ 142 w 551"/>
              <a:gd name="T15" fmla="*/ 380 h 856"/>
              <a:gd name="T16" fmla="*/ 214 w 551"/>
              <a:gd name="T17" fmla="*/ 316 h 856"/>
              <a:gd name="T18" fmla="*/ 237 w 551"/>
              <a:gd name="T19" fmla="*/ 310 h 856"/>
              <a:gd name="T20" fmla="*/ 274 w 551"/>
              <a:gd name="T21" fmla="*/ 271 h 856"/>
              <a:gd name="T22" fmla="*/ 312 w 551"/>
              <a:gd name="T23" fmla="*/ 219 h 856"/>
              <a:gd name="T24" fmla="*/ 333 w 551"/>
              <a:gd name="T25" fmla="*/ 184 h 856"/>
              <a:gd name="T26" fmla="*/ 364 w 551"/>
              <a:gd name="T27" fmla="*/ 195 h 856"/>
              <a:gd name="T28" fmla="*/ 385 w 551"/>
              <a:gd name="T29" fmla="*/ 176 h 856"/>
              <a:gd name="T30" fmla="*/ 333 w 551"/>
              <a:gd name="T31" fmla="*/ 109 h 856"/>
              <a:gd name="T32" fmla="*/ 253 w 551"/>
              <a:gd name="T33" fmla="*/ 143 h 856"/>
              <a:gd name="T34" fmla="*/ 274 w 551"/>
              <a:gd name="T35" fmla="*/ 107 h 856"/>
              <a:gd name="T36" fmla="*/ 324 w 551"/>
              <a:gd name="T37" fmla="*/ 70 h 856"/>
              <a:gd name="T38" fmla="*/ 367 w 551"/>
              <a:gd name="T39" fmla="*/ 67 h 856"/>
              <a:gd name="T40" fmla="*/ 389 w 551"/>
              <a:gd name="T41" fmla="*/ 34 h 856"/>
              <a:gd name="T42" fmla="*/ 429 w 551"/>
              <a:gd name="T43" fmla="*/ 104 h 856"/>
              <a:gd name="T44" fmla="*/ 546 w 551"/>
              <a:gd name="T45" fmla="*/ 34 h 856"/>
              <a:gd name="T46" fmla="*/ 438 w 551"/>
              <a:gd name="T47" fmla="*/ 2 h 856"/>
              <a:gd name="T48" fmla="*/ 256 w 551"/>
              <a:gd name="T49" fmla="*/ 45 h 856"/>
              <a:gd name="T50" fmla="*/ 216 w 551"/>
              <a:gd name="T51" fmla="*/ 80 h 856"/>
              <a:gd name="T52" fmla="*/ 5 w 551"/>
              <a:gd name="T53" fmla="*/ 99 h 856"/>
              <a:gd name="T54" fmla="*/ 23 w 551"/>
              <a:gd name="T55" fmla="*/ 131 h 856"/>
              <a:gd name="T56" fmla="*/ 69 w 551"/>
              <a:gd name="T57" fmla="*/ 175 h 856"/>
              <a:gd name="T58" fmla="*/ 77 w 551"/>
              <a:gd name="T59" fmla="*/ 326 h 856"/>
              <a:gd name="T60" fmla="*/ 159 w 551"/>
              <a:gd name="T61" fmla="*/ 419 h 856"/>
              <a:gd name="T62" fmla="*/ 206 w 551"/>
              <a:gd name="T63" fmla="*/ 463 h 856"/>
              <a:gd name="T64" fmla="*/ 208 w 551"/>
              <a:gd name="T65" fmla="*/ 538 h 856"/>
              <a:gd name="T66" fmla="*/ 270 w 551"/>
              <a:gd name="T67" fmla="*/ 669 h 856"/>
              <a:gd name="T68" fmla="*/ 309 w 551"/>
              <a:gd name="T69" fmla="*/ 854 h 856"/>
              <a:gd name="T70" fmla="*/ 326 w 551"/>
              <a:gd name="T71" fmla="*/ 843 h 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51" h="856">
                <a:moveTo>
                  <a:pt x="326" y="843"/>
                </a:moveTo>
                <a:cubicBezTo>
                  <a:pt x="330" y="818"/>
                  <a:pt x="327" y="791"/>
                  <a:pt x="320" y="766"/>
                </a:cubicBezTo>
                <a:cubicBezTo>
                  <a:pt x="333" y="761"/>
                  <a:pt x="339" y="741"/>
                  <a:pt x="333" y="727"/>
                </a:cubicBezTo>
                <a:cubicBezTo>
                  <a:pt x="347" y="726"/>
                  <a:pt x="359" y="712"/>
                  <a:pt x="361" y="696"/>
                </a:cubicBezTo>
                <a:cubicBezTo>
                  <a:pt x="362" y="689"/>
                  <a:pt x="362" y="681"/>
                  <a:pt x="365" y="675"/>
                </a:cubicBezTo>
                <a:cubicBezTo>
                  <a:pt x="373" y="658"/>
                  <a:pt x="399" y="664"/>
                  <a:pt x="405" y="646"/>
                </a:cubicBezTo>
                <a:cubicBezTo>
                  <a:pt x="408" y="637"/>
                  <a:pt x="403" y="627"/>
                  <a:pt x="403" y="617"/>
                </a:cubicBezTo>
                <a:cubicBezTo>
                  <a:pt x="403" y="592"/>
                  <a:pt x="428" y="572"/>
                  <a:pt x="420" y="549"/>
                </a:cubicBezTo>
                <a:cubicBezTo>
                  <a:pt x="417" y="542"/>
                  <a:pt x="411" y="536"/>
                  <a:pt x="405" y="532"/>
                </a:cubicBezTo>
                <a:cubicBezTo>
                  <a:pt x="374" y="508"/>
                  <a:pt x="344" y="484"/>
                  <a:pt x="313" y="461"/>
                </a:cubicBezTo>
                <a:cubicBezTo>
                  <a:pt x="296" y="447"/>
                  <a:pt x="276" y="433"/>
                  <a:pt x="256" y="436"/>
                </a:cubicBezTo>
                <a:cubicBezTo>
                  <a:pt x="238" y="438"/>
                  <a:pt x="220" y="454"/>
                  <a:pt x="203" y="445"/>
                </a:cubicBezTo>
                <a:cubicBezTo>
                  <a:pt x="205" y="433"/>
                  <a:pt x="206" y="421"/>
                  <a:pt x="202" y="410"/>
                </a:cubicBezTo>
                <a:cubicBezTo>
                  <a:pt x="198" y="399"/>
                  <a:pt x="188" y="391"/>
                  <a:pt x="179" y="396"/>
                </a:cubicBezTo>
                <a:cubicBezTo>
                  <a:pt x="178" y="383"/>
                  <a:pt x="168" y="373"/>
                  <a:pt x="157" y="376"/>
                </a:cubicBezTo>
                <a:cubicBezTo>
                  <a:pt x="142" y="380"/>
                  <a:pt x="142" y="380"/>
                  <a:pt x="142" y="380"/>
                </a:cubicBezTo>
                <a:cubicBezTo>
                  <a:pt x="129" y="362"/>
                  <a:pt x="139" y="331"/>
                  <a:pt x="156" y="320"/>
                </a:cubicBezTo>
                <a:cubicBezTo>
                  <a:pt x="173" y="309"/>
                  <a:pt x="195" y="312"/>
                  <a:pt x="214" y="316"/>
                </a:cubicBezTo>
                <a:cubicBezTo>
                  <a:pt x="211" y="322"/>
                  <a:pt x="219" y="329"/>
                  <a:pt x="224" y="326"/>
                </a:cubicBezTo>
                <a:cubicBezTo>
                  <a:pt x="230" y="323"/>
                  <a:pt x="232" y="316"/>
                  <a:pt x="237" y="310"/>
                </a:cubicBezTo>
                <a:cubicBezTo>
                  <a:pt x="243" y="302"/>
                  <a:pt x="253" y="299"/>
                  <a:pt x="261" y="294"/>
                </a:cubicBezTo>
                <a:cubicBezTo>
                  <a:pt x="268" y="289"/>
                  <a:pt x="274" y="280"/>
                  <a:pt x="274" y="271"/>
                </a:cubicBezTo>
                <a:cubicBezTo>
                  <a:pt x="273" y="255"/>
                  <a:pt x="279" y="239"/>
                  <a:pt x="290" y="230"/>
                </a:cubicBezTo>
                <a:cubicBezTo>
                  <a:pt x="297" y="225"/>
                  <a:pt x="304" y="222"/>
                  <a:pt x="312" y="219"/>
                </a:cubicBezTo>
                <a:cubicBezTo>
                  <a:pt x="324" y="215"/>
                  <a:pt x="331" y="203"/>
                  <a:pt x="333" y="188"/>
                </a:cubicBezTo>
                <a:cubicBezTo>
                  <a:pt x="333" y="187"/>
                  <a:pt x="333" y="185"/>
                  <a:pt x="333" y="184"/>
                </a:cubicBezTo>
                <a:cubicBezTo>
                  <a:pt x="336" y="173"/>
                  <a:pt x="350" y="167"/>
                  <a:pt x="357" y="176"/>
                </a:cubicBezTo>
                <a:cubicBezTo>
                  <a:pt x="359" y="182"/>
                  <a:pt x="361" y="189"/>
                  <a:pt x="364" y="195"/>
                </a:cubicBezTo>
                <a:cubicBezTo>
                  <a:pt x="367" y="198"/>
                  <a:pt x="372" y="199"/>
                  <a:pt x="376" y="198"/>
                </a:cubicBezTo>
                <a:cubicBezTo>
                  <a:pt x="379" y="190"/>
                  <a:pt x="381" y="183"/>
                  <a:pt x="385" y="176"/>
                </a:cubicBezTo>
                <a:cubicBezTo>
                  <a:pt x="359" y="125"/>
                  <a:pt x="359" y="125"/>
                  <a:pt x="359" y="125"/>
                </a:cubicBezTo>
                <a:cubicBezTo>
                  <a:pt x="353" y="115"/>
                  <a:pt x="344" y="108"/>
                  <a:pt x="333" y="109"/>
                </a:cubicBezTo>
                <a:cubicBezTo>
                  <a:pt x="314" y="111"/>
                  <a:pt x="314" y="142"/>
                  <a:pt x="299" y="154"/>
                </a:cubicBezTo>
                <a:cubicBezTo>
                  <a:pt x="285" y="165"/>
                  <a:pt x="267" y="154"/>
                  <a:pt x="253" y="143"/>
                </a:cubicBezTo>
                <a:cubicBezTo>
                  <a:pt x="247" y="139"/>
                  <a:pt x="240" y="131"/>
                  <a:pt x="244" y="123"/>
                </a:cubicBezTo>
                <a:cubicBezTo>
                  <a:pt x="253" y="132"/>
                  <a:pt x="263" y="110"/>
                  <a:pt x="274" y="107"/>
                </a:cubicBezTo>
                <a:cubicBezTo>
                  <a:pt x="279" y="105"/>
                  <a:pt x="285" y="108"/>
                  <a:pt x="290" y="106"/>
                </a:cubicBezTo>
                <a:cubicBezTo>
                  <a:pt x="305" y="103"/>
                  <a:pt x="309" y="74"/>
                  <a:pt x="324" y="70"/>
                </a:cubicBezTo>
                <a:cubicBezTo>
                  <a:pt x="341" y="66"/>
                  <a:pt x="356" y="99"/>
                  <a:pt x="372" y="89"/>
                </a:cubicBezTo>
                <a:cubicBezTo>
                  <a:pt x="378" y="83"/>
                  <a:pt x="373" y="72"/>
                  <a:pt x="367" y="67"/>
                </a:cubicBezTo>
                <a:cubicBezTo>
                  <a:pt x="361" y="62"/>
                  <a:pt x="354" y="57"/>
                  <a:pt x="353" y="48"/>
                </a:cubicBezTo>
                <a:cubicBezTo>
                  <a:pt x="365" y="44"/>
                  <a:pt x="377" y="37"/>
                  <a:pt x="389" y="34"/>
                </a:cubicBezTo>
                <a:cubicBezTo>
                  <a:pt x="402" y="32"/>
                  <a:pt x="417" y="36"/>
                  <a:pt x="422" y="50"/>
                </a:cubicBezTo>
                <a:cubicBezTo>
                  <a:pt x="429" y="66"/>
                  <a:pt x="421" y="88"/>
                  <a:pt x="429" y="104"/>
                </a:cubicBezTo>
                <a:cubicBezTo>
                  <a:pt x="437" y="120"/>
                  <a:pt x="461" y="115"/>
                  <a:pt x="464" y="96"/>
                </a:cubicBezTo>
                <a:cubicBezTo>
                  <a:pt x="495" y="82"/>
                  <a:pt x="528" y="65"/>
                  <a:pt x="546" y="34"/>
                </a:cubicBezTo>
                <a:cubicBezTo>
                  <a:pt x="551" y="25"/>
                  <a:pt x="547" y="12"/>
                  <a:pt x="537" y="11"/>
                </a:cubicBezTo>
                <a:cubicBezTo>
                  <a:pt x="504" y="6"/>
                  <a:pt x="471" y="3"/>
                  <a:pt x="438" y="2"/>
                </a:cubicBezTo>
                <a:cubicBezTo>
                  <a:pt x="415" y="1"/>
                  <a:pt x="391" y="0"/>
                  <a:pt x="368" y="6"/>
                </a:cubicBezTo>
                <a:cubicBezTo>
                  <a:pt x="330" y="16"/>
                  <a:pt x="295" y="43"/>
                  <a:pt x="256" y="45"/>
                </a:cubicBezTo>
                <a:cubicBezTo>
                  <a:pt x="245" y="46"/>
                  <a:pt x="235" y="45"/>
                  <a:pt x="225" y="50"/>
                </a:cubicBezTo>
                <a:cubicBezTo>
                  <a:pt x="216" y="55"/>
                  <a:pt x="210" y="71"/>
                  <a:pt x="216" y="80"/>
                </a:cubicBezTo>
                <a:cubicBezTo>
                  <a:pt x="169" y="79"/>
                  <a:pt x="121" y="78"/>
                  <a:pt x="73" y="76"/>
                </a:cubicBezTo>
                <a:cubicBezTo>
                  <a:pt x="49" y="75"/>
                  <a:pt x="21" y="76"/>
                  <a:pt x="5" y="99"/>
                </a:cubicBezTo>
                <a:cubicBezTo>
                  <a:pt x="2" y="103"/>
                  <a:pt x="0" y="107"/>
                  <a:pt x="0" y="112"/>
                </a:cubicBezTo>
                <a:cubicBezTo>
                  <a:pt x="0" y="125"/>
                  <a:pt x="13" y="132"/>
                  <a:pt x="23" y="131"/>
                </a:cubicBezTo>
                <a:cubicBezTo>
                  <a:pt x="33" y="131"/>
                  <a:pt x="44" y="127"/>
                  <a:pt x="53" y="132"/>
                </a:cubicBezTo>
                <a:cubicBezTo>
                  <a:pt x="66" y="138"/>
                  <a:pt x="71" y="158"/>
                  <a:pt x="69" y="175"/>
                </a:cubicBezTo>
                <a:cubicBezTo>
                  <a:pt x="67" y="192"/>
                  <a:pt x="60" y="207"/>
                  <a:pt x="57" y="224"/>
                </a:cubicBezTo>
                <a:cubicBezTo>
                  <a:pt x="52" y="259"/>
                  <a:pt x="64" y="294"/>
                  <a:pt x="77" y="326"/>
                </a:cubicBezTo>
                <a:cubicBezTo>
                  <a:pt x="88" y="352"/>
                  <a:pt x="100" y="379"/>
                  <a:pt x="120" y="395"/>
                </a:cubicBezTo>
                <a:cubicBezTo>
                  <a:pt x="133" y="405"/>
                  <a:pt x="147" y="410"/>
                  <a:pt x="159" y="419"/>
                </a:cubicBezTo>
                <a:cubicBezTo>
                  <a:pt x="166" y="424"/>
                  <a:pt x="173" y="432"/>
                  <a:pt x="177" y="440"/>
                </a:cubicBezTo>
                <a:cubicBezTo>
                  <a:pt x="183" y="454"/>
                  <a:pt x="194" y="463"/>
                  <a:pt x="206" y="463"/>
                </a:cubicBezTo>
                <a:cubicBezTo>
                  <a:pt x="211" y="463"/>
                  <a:pt x="216" y="463"/>
                  <a:pt x="221" y="463"/>
                </a:cubicBezTo>
                <a:cubicBezTo>
                  <a:pt x="234" y="485"/>
                  <a:pt x="209" y="511"/>
                  <a:pt x="208" y="538"/>
                </a:cubicBezTo>
                <a:cubicBezTo>
                  <a:pt x="207" y="575"/>
                  <a:pt x="250" y="590"/>
                  <a:pt x="264" y="624"/>
                </a:cubicBezTo>
                <a:cubicBezTo>
                  <a:pt x="269" y="638"/>
                  <a:pt x="270" y="654"/>
                  <a:pt x="270" y="669"/>
                </a:cubicBezTo>
                <a:cubicBezTo>
                  <a:pt x="273" y="725"/>
                  <a:pt x="283" y="782"/>
                  <a:pt x="299" y="835"/>
                </a:cubicBezTo>
                <a:cubicBezTo>
                  <a:pt x="301" y="842"/>
                  <a:pt x="304" y="850"/>
                  <a:pt x="309" y="854"/>
                </a:cubicBezTo>
                <a:cubicBezTo>
                  <a:pt x="317" y="856"/>
                  <a:pt x="325" y="852"/>
                  <a:pt x="326" y="843"/>
                </a:cubicBezTo>
                <a:close/>
                <a:moveTo>
                  <a:pt x="326" y="843"/>
                </a:moveTo>
                <a:cubicBezTo>
                  <a:pt x="326" y="843"/>
                  <a:pt x="326" y="843"/>
                  <a:pt x="326" y="843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9" name="Freeform 427"/>
          <p:cNvSpPr>
            <a:spLocks noEditPoints="1"/>
          </p:cNvSpPr>
          <p:nvPr/>
        </p:nvSpPr>
        <p:spPr bwMode="auto">
          <a:xfrm>
            <a:off x="10919161" y="9652215"/>
            <a:ext cx="324840" cy="525460"/>
          </a:xfrm>
          <a:custGeom>
            <a:avLst/>
            <a:gdLst>
              <a:gd name="T0" fmla="*/ 191 w 383"/>
              <a:gd name="T1" fmla="*/ 0 h 619"/>
              <a:gd name="T2" fmla="*/ 0 w 383"/>
              <a:gd name="T3" fmla="*/ 191 h 619"/>
              <a:gd name="T4" fmla="*/ 191 w 383"/>
              <a:gd name="T5" fmla="*/ 619 h 619"/>
              <a:gd name="T6" fmla="*/ 383 w 383"/>
              <a:gd name="T7" fmla="*/ 191 h 619"/>
              <a:gd name="T8" fmla="*/ 191 w 383"/>
              <a:gd name="T9" fmla="*/ 0 h 619"/>
              <a:gd name="T10" fmla="*/ 191 w 383"/>
              <a:gd name="T11" fmla="*/ 0 h 619"/>
              <a:gd name="T12" fmla="*/ 191 w 383"/>
              <a:gd name="T13" fmla="*/ 0 h 6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3" h="619">
                <a:moveTo>
                  <a:pt x="191" y="0"/>
                </a:moveTo>
                <a:cubicBezTo>
                  <a:pt x="86" y="0"/>
                  <a:pt x="0" y="86"/>
                  <a:pt x="0" y="191"/>
                </a:cubicBezTo>
                <a:cubicBezTo>
                  <a:pt x="0" y="297"/>
                  <a:pt x="191" y="619"/>
                  <a:pt x="191" y="619"/>
                </a:cubicBezTo>
                <a:cubicBezTo>
                  <a:pt x="191" y="619"/>
                  <a:pt x="383" y="297"/>
                  <a:pt x="383" y="191"/>
                </a:cubicBezTo>
                <a:cubicBezTo>
                  <a:pt x="383" y="86"/>
                  <a:pt x="297" y="0"/>
                  <a:pt x="191" y="0"/>
                </a:cubicBezTo>
                <a:close/>
                <a:moveTo>
                  <a:pt x="191" y="0"/>
                </a:moveTo>
                <a:cubicBezTo>
                  <a:pt x="191" y="0"/>
                  <a:pt x="191" y="0"/>
                  <a:pt x="191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0" name="Freeform 428"/>
          <p:cNvSpPr>
            <a:spLocks noEditPoints="1"/>
          </p:cNvSpPr>
          <p:nvPr/>
        </p:nvSpPr>
        <p:spPr bwMode="auto">
          <a:xfrm>
            <a:off x="10985170" y="9718223"/>
            <a:ext cx="191786" cy="192824"/>
          </a:xfrm>
          <a:custGeom>
            <a:avLst/>
            <a:gdLst>
              <a:gd name="T0" fmla="*/ 226 w 226"/>
              <a:gd name="T1" fmla="*/ 113 h 227"/>
              <a:gd name="T2" fmla="*/ 113 w 226"/>
              <a:gd name="T3" fmla="*/ 227 h 227"/>
              <a:gd name="T4" fmla="*/ 0 w 226"/>
              <a:gd name="T5" fmla="*/ 113 h 227"/>
              <a:gd name="T6" fmla="*/ 113 w 226"/>
              <a:gd name="T7" fmla="*/ 0 h 227"/>
              <a:gd name="T8" fmla="*/ 226 w 226"/>
              <a:gd name="T9" fmla="*/ 113 h 227"/>
              <a:gd name="T10" fmla="*/ 226 w 226"/>
              <a:gd name="T11" fmla="*/ 113 h 227"/>
              <a:gd name="T12" fmla="*/ 226 w 226"/>
              <a:gd name="T13" fmla="*/ 113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6" h="227">
                <a:moveTo>
                  <a:pt x="226" y="113"/>
                </a:moveTo>
                <a:cubicBezTo>
                  <a:pt x="226" y="176"/>
                  <a:pt x="176" y="227"/>
                  <a:pt x="113" y="227"/>
                </a:cubicBezTo>
                <a:cubicBezTo>
                  <a:pt x="51" y="227"/>
                  <a:pt x="0" y="176"/>
                  <a:pt x="0" y="113"/>
                </a:cubicBezTo>
                <a:cubicBezTo>
                  <a:pt x="0" y="51"/>
                  <a:pt x="51" y="0"/>
                  <a:pt x="113" y="0"/>
                </a:cubicBezTo>
                <a:cubicBezTo>
                  <a:pt x="176" y="0"/>
                  <a:pt x="226" y="51"/>
                  <a:pt x="226" y="113"/>
                </a:cubicBezTo>
                <a:close/>
                <a:moveTo>
                  <a:pt x="226" y="113"/>
                </a:moveTo>
                <a:cubicBezTo>
                  <a:pt x="226" y="113"/>
                  <a:pt x="226" y="113"/>
                  <a:pt x="226" y="113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2" name="Freeform 429"/>
          <p:cNvSpPr>
            <a:spLocks noEditPoints="1"/>
          </p:cNvSpPr>
          <p:nvPr/>
        </p:nvSpPr>
        <p:spPr bwMode="auto">
          <a:xfrm>
            <a:off x="12599527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1" y="1616"/>
                  <a:pt x="0" y="1254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3" name="Freeform 430"/>
          <p:cNvSpPr>
            <a:spLocks noEditPoints="1"/>
          </p:cNvSpPr>
          <p:nvPr/>
        </p:nvSpPr>
        <p:spPr bwMode="auto">
          <a:xfrm>
            <a:off x="13136421" y="9681841"/>
            <a:ext cx="629928" cy="629928"/>
          </a:xfrm>
          <a:custGeom>
            <a:avLst/>
            <a:gdLst>
              <a:gd name="T0" fmla="*/ 742 w 742"/>
              <a:gd name="T1" fmla="*/ 371 h 742"/>
              <a:gd name="T2" fmla="*/ 371 w 742"/>
              <a:gd name="T3" fmla="*/ 742 h 742"/>
              <a:gd name="T4" fmla="*/ 0 w 742"/>
              <a:gd name="T5" fmla="*/ 371 h 742"/>
              <a:gd name="T6" fmla="*/ 371 w 742"/>
              <a:gd name="T7" fmla="*/ 0 h 742"/>
              <a:gd name="T8" fmla="*/ 742 w 742"/>
              <a:gd name="T9" fmla="*/ 371 h 742"/>
              <a:gd name="T10" fmla="*/ 742 w 742"/>
              <a:gd name="T11" fmla="*/ 371 h 742"/>
              <a:gd name="T12" fmla="*/ 742 w 742"/>
              <a:gd name="T13" fmla="*/ 371 h 7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42" h="742">
                <a:moveTo>
                  <a:pt x="742" y="371"/>
                </a:moveTo>
                <a:cubicBezTo>
                  <a:pt x="742" y="576"/>
                  <a:pt x="576" y="742"/>
                  <a:pt x="371" y="742"/>
                </a:cubicBezTo>
                <a:cubicBezTo>
                  <a:pt x="166" y="742"/>
                  <a:pt x="0" y="576"/>
                  <a:pt x="0" y="371"/>
                </a:cubicBezTo>
                <a:cubicBezTo>
                  <a:pt x="0" y="166"/>
                  <a:pt x="166" y="0"/>
                  <a:pt x="371" y="0"/>
                </a:cubicBezTo>
                <a:cubicBezTo>
                  <a:pt x="576" y="0"/>
                  <a:pt x="742" y="166"/>
                  <a:pt x="742" y="371"/>
                </a:cubicBezTo>
                <a:close/>
                <a:moveTo>
                  <a:pt x="742" y="371"/>
                </a:moveTo>
                <a:cubicBezTo>
                  <a:pt x="742" y="371"/>
                  <a:pt x="742" y="371"/>
                  <a:pt x="742" y="371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4" name="Freeform 431"/>
          <p:cNvSpPr>
            <a:spLocks noEditPoints="1"/>
          </p:cNvSpPr>
          <p:nvPr/>
        </p:nvSpPr>
        <p:spPr bwMode="auto">
          <a:xfrm>
            <a:off x="13358872" y="9759281"/>
            <a:ext cx="366938" cy="362260"/>
          </a:xfrm>
          <a:custGeom>
            <a:avLst/>
            <a:gdLst>
              <a:gd name="T0" fmla="*/ 218 w 432"/>
              <a:gd name="T1" fmla="*/ 3 h 427"/>
              <a:gd name="T2" fmla="*/ 153 w 432"/>
              <a:gd name="T3" fmla="*/ 28 h 427"/>
              <a:gd name="T4" fmla="*/ 74 w 432"/>
              <a:gd name="T5" fmla="*/ 40 h 427"/>
              <a:gd name="T6" fmla="*/ 97 w 432"/>
              <a:gd name="T7" fmla="*/ 47 h 427"/>
              <a:gd name="T8" fmla="*/ 112 w 432"/>
              <a:gd name="T9" fmla="*/ 36 h 427"/>
              <a:gd name="T10" fmla="*/ 54 w 432"/>
              <a:gd name="T11" fmla="*/ 83 h 427"/>
              <a:gd name="T12" fmla="*/ 35 w 432"/>
              <a:gd name="T13" fmla="*/ 111 h 427"/>
              <a:gd name="T14" fmla="*/ 39 w 432"/>
              <a:gd name="T15" fmla="*/ 137 h 427"/>
              <a:gd name="T16" fmla="*/ 64 w 432"/>
              <a:gd name="T17" fmla="*/ 107 h 427"/>
              <a:gd name="T18" fmla="*/ 120 w 432"/>
              <a:gd name="T19" fmla="*/ 130 h 427"/>
              <a:gd name="T20" fmla="*/ 145 w 432"/>
              <a:gd name="T21" fmla="*/ 150 h 427"/>
              <a:gd name="T22" fmla="*/ 67 w 432"/>
              <a:gd name="T23" fmla="*/ 144 h 427"/>
              <a:gd name="T24" fmla="*/ 1 w 432"/>
              <a:gd name="T25" fmla="*/ 222 h 427"/>
              <a:gd name="T26" fmla="*/ 50 w 432"/>
              <a:gd name="T27" fmla="*/ 260 h 427"/>
              <a:gd name="T28" fmla="*/ 74 w 432"/>
              <a:gd name="T29" fmla="*/ 296 h 427"/>
              <a:gd name="T30" fmla="*/ 84 w 432"/>
              <a:gd name="T31" fmla="*/ 342 h 427"/>
              <a:gd name="T32" fmla="*/ 97 w 432"/>
              <a:gd name="T33" fmla="*/ 415 h 427"/>
              <a:gd name="T34" fmla="*/ 136 w 432"/>
              <a:gd name="T35" fmla="*/ 408 h 427"/>
              <a:gd name="T36" fmla="*/ 143 w 432"/>
              <a:gd name="T37" fmla="*/ 387 h 427"/>
              <a:gd name="T38" fmla="*/ 167 w 432"/>
              <a:gd name="T39" fmla="*/ 312 h 427"/>
              <a:gd name="T40" fmla="*/ 195 w 432"/>
              <a:gd name="T41" fmla="*/ 265 h 427"/>
              <a:gd name="T42" fmla="*/ 145 w 432"/>
              <a:gd name="T43" fmla="*/ 172 h 427"/>
              <a:gd name="T44" fmla="*/ 190 w 432"/>
              <a:gd name="T45" fmla="*/ 224 h 427"/>
              <a:gd name="T46" fmla="*/ 204 w 432"/>
              <a:gd name="T47" fmla="*/ 194 h 427"/>
              <a:gd name="T48" fmla="*/ 257 w 432"/>
              <a:gd name="T49" fmla="*/ 203 h 427"/>
              <a:gd name="T50" fmla="*/ 300 w 432"/>
              <a:gd name="T51" fmla="*/ 214 h 427"/>
              <a:gd name="T52" fmla="*/ 337 w 432"/>
              <a:gd name="T53" fmla="*/ 214 h 427"/>
              <a:gd name="T54" fmla="*/ 358 w 432"/>
              <a:gd name="T55" fmla="*/ 216 h 427"/>
              <a:gd name="T56" fmla="*/ 394 w 432"/>
              <a:gd name="T57" fmla="*/ 195 h 427"/>
              <a:gd name="T58" fmla="*/ 388 w 432"/>
              <a:gd name="T59" fmla="*/ 130 h 427"/>
              <a:gd name="T60" fmla="*/ 418 w 432"/>
              <a:gd name="T61" fmla="*/ 124 h 427"/>
              <a:gd name="T62" fmla="*/ 418 w 432"/>
              <a:gd name="T63" fmla="*/ 80 h 427"/>
              <a:gd name="T64" fmla="*/ 399 w 432"/>
              <a:gd name="T65" fmla="*/ 61 h 427"/>
              <a:gd name="T66" fmla="*/ 361 w 432"/>
              <a:gd name="T67" fmla="*/ 8 h 427"/>
              <a:gd name="T68" fmla="*/ 257 w 432"/>
              <a:gd name="T69" fmla="*/ 5 h 4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32" h="427">
                <a:moveTo>
                  <a:pt x="257" y="5"/>
                </a:moveTo>
                <a:cubicBezTo>
                  <a:pt x="243" y="3"/>
                  <a:pt x="230" y="0"/>
                  <a:pt x="218" y="3"/>
                </a:cubicBezTo>
                <a:cubicBezTo>
                  <a:pt x="203" y="6"/>
                  <a:pt x="190" y="17"/>
                  <a:pt x="176" y="15"/>
                </a:cubicBezTo>
                <a:cubicBezTo>
                  <a:pt x="175" y="24"/>
                  <a:pt x="161" y="30"/>
                  <a:pt x="153" y="28"/>
                </a:cubicBezTo>
                <a:cubicBezTo>
                  <a:pt x="145" y="25"/>
                  <a:pt x="138" y="19"/>
                  <a:pt x="130" y="15"/>
                </a:cubicBezTo>
                <a:cubicBezTo>
                  <a:pt x="110" y="5"/>
                  <a:pt x="85" y="18"/>
                  <a:pt x="74" y="40"/>
                </a:cubicBezTo>
                <a:cubicBezTo>
                  <a:pt x="70" y="47"/>
                  <a:pt x="73" y="56"/>
                  <a:pt x="78" y="60"/>
                </a:cubicBezTo>
                <a:cubicBezTo>
                  <a:pt x="87" y="66"/>
                  <a:pt x="98" y="59"/>
                  <a:pt x="97" y="47"/>
                </a:cubicBezTo>
                <a:cubicBezTo>
                  <a:pt x="97" y="44"/>
                  <a:pt x="97" y="40"/>
                  <a:pt x="97" y="37"/>
                </a:cubicBezTo>
                <a:cubicBezTo>
                  <a:pt x="101" y="35"/>
                  <a:pt x="106" y="35"/>
                  <a:pt x="112" y="36"/>
                </a:cubicBezTo>
                <a:cubicBezTo>
                  <a:pt x="120" y="60"/>
                  <a:pt x="102" y="89"/>
                  <a:pt x="81" y="88"/>
                </a:cubicBezTo>
                <a:cubicBezTo>
                  <a:pt x="72" y="87"/>
                  <a:pt x="63" y="81"/>
                  <a:pt x="54" y="83"/>
                </a:cubicBezTo>
                <a:cubicBezTo>
                  <a:pt x="45" y="84"/>
                  <a:pt x="37" y="99"/>
                  <a:pt x="44" y="106"/>
                </a:cubicBezTo>
                <a:cubicBezTo>
                  <a:pt x="41" y="108"/>
                  <a:pt x="38" y="110"/>
                  <a:pt x="35" y="111"/>
                </a:cubicBezTo>
                <a:cubicBezTo>
                  <a:pt x="25" y="114"/>
                  <a:pt x="22" y="130"/>
                  <a:pt x="31" y="136"/>
                </a:cubicBezTo>
                <a:cubicBezTo>
                  <a:pt x="33" y="138"/>
                  <a:pt x="36" y="138"/>
                  <a:pt x="39" y="137"/>
                </a:cubicBezTo>
                <a:cubicBezTo>
                  <a:pt x="42" y="136"/>
                  <a:pt x="44" y="133"/>
                  <a:pt x="46" y="131"/>
                </a:cubicBezTo>
                <a:cubicBezTo>
                  <a:pt x="52" y="123"/>
                  <a:pt x="58" y="115"/>
                  <a:pt x="64" y="107"/>
                </a:cubicBezTo>
                <a:cubicBezTo>
                  <a:pt x="78" y="111"/>
                  <a:pt x="91" y="120"/>
                  <a:pt x="103" y="129"/>
                </a:cubicBezTo>
                <a:cubicBezTo>
                  <a:pt x="108" y="133"/>
                  <a:pt x="114" y="133"/>
                  <a:pt x="120" y="130"/>
                </a:cubicBezTo>
                <a:cubicBezTo>
                  <a:pt x="122" y="128"/>
                  <a:pt x="126" y="128"/>
                  <a:pt x="128" y="131"/>
                </a:cubicBezTo>
                <a:cubicBezTo>
                  <a:pt x="137" y="131"/>
                  <a:pt x="144" y="140"/>
                  <a:pt x="145" y="150"/>
                </a:cubicBezTo>
                <a:cubicBezTo>
                  <a:pt x="127" y="157"/>
                  <a:pt x="108" y="164"/>
                  <a:pt x="91" y="156"/>
                </a:cubicBezTo>
                <a:cubicBezTo>
                  <a:pt x="83" y="152"/>
                  <a:pt x="76" y="145"/>
                  <a:pt x="67" y="144"/>
                </a:cubicBezTo>
                <a:cubicBezTo>
                  <a:pt x="51" y="142"/>
                  <a:pt x="37" y="163"/>
                  <a:pt x="21" y="161"/>
                </a:cubicBezTo>
                <a:cubicBezTo>
                  <a:pt x="11" y="179"/>
                  <a:pt x="0" y="199"/>
                  <a:pt x="1" y="222"/>
                </a:cubicBezTo>
                <a:cubicBezTo>
                  <a:pt x="1" y="230"/>
                  <a:pt x="2" y="237"/>
                  <a:pt x="6" y="243"/>
                </a:cubicBezTo>
                <a:cubicBezTo>
                  <a:pt x="17" y="264"/>
                  <a:pt x="34" y="259"/>
                  <a:pt x="50" y="260"/>
                </a:cubicBezTo>
                <a:cubicBezTo>
                  <a:pt x="60" y="261"/>
                  <a:pt x="73" y="267"/>
                  <a:pt x="74" y="280"/>
                </a:cubicBezTo>
                <a:cubicBezTo>
                  <a:pt x="75" y="285"/>
                  <a:pt x="74" y="291"/>
                  <a:pt x="74" y="296"/>
                </a:cubicBezTo>
                <a:cubicBezTo>
                  <a:pt x="75" y="300"/>
                  <a:pt x="77" y="303"/>
                  <a:pt x="78" y="306"/>
                </a:cubicBezTo>
                <a:cubicBezTo>
                  <a:pt x="83" y="317"/>
                  <a:pt x="84" y="330"/>
                  <a:pt x="84" y="342"/>
                </a:cubicBezTo>
                <a:cubicBezTo>
                  <a:pt x="85" y="359"/>
                  <a:pt x="84" y="377"/>
                  <a:pt x="88" y="394"/>
                </a:cubicBezTo>
                <a:cubicBezTo>
                  <a:pt x="90" y="402"/>
                  <a:pt x="93" y="408"/>
                  <a:pt x="97" y="415"/>
                </a:cubicBezTo>
                <a:cubicBezTo>
                  <a:pt x="106" y="427"/>
                  <a:pt x="122" y="427"/>
                  <a:pt x="130" y="415"/>
                </a:cubicBezTo>
                <a:cubicBezTo>
                  <a:pt x="136" y="408"/>
                  <a:pt x="136" y="408"/>
                  <a:pt x="136" y="408"/>
                </a:cubicBezTo>
                <a:cubicBezTo>
                  <a:pt x="138" y="405"/>
                  <a:pt x="140" y="402"/>
                  <a:pt x="141" y="398"/>
                </a:cubicBezTo>
                <a:cubicBezTo>
                  <a:pt x="142" y="394"/>
                  <a:pt x="142" y="391"/>
                  <a:pt x="143" y="387"/>
                </a:cubicBezTo>
                <a:cubicBezTo>
                  <a:pt x="145" y="369"/>
                  <a:pt x="163" y="360"/>
                  <a:pt x="166" y="343"/>
                </a:cubicBezTo>
                <a:cubicBezTo>
                  <a:pt x="168" y="333"/>
                  <a:pt x="164" y="322"/>
                  <a:pt x="167" y="312"/>
                </a:cubicBezTo>
                <a:cubicBezTo>
                  <a:pt x="169" y="303"/>
                  <a:pt x="175" y="296"/>
                  <a:pt x="181" y="289"/>
                </a:cubicBezTo>
                <a:cubicBezTo>
                  <a:pt x="187" y="282"/>
                  <a:pt x="194" y="275"/>
                  <a:pt x="195" y="265"/>
                </a:cubicBezTo>
                <a:cubicBezTo>
                  <a:pt x="196" y="255"/>
                  <a:pt x="189" y="244"/>
                  <a:pt x="181" y="246"/>
                </a:cubicBezTo>
                <a:cubicBezTo>
                  <a:pt x="166" y="224"/>
                  <a:pt x="154" y="199"/>
                  <a:pt x="145" y="172"/>
                </a:cubicBezTo>
                <a:cubicBezTo>
                  <a:pt x="149" y="169"/>
                  <a:pt x="148" y="170"/>
                  <a:pt x="153" y="168"/>
                </a:cubicBezTo>
                <a:cubicBezTo>
                  <a:pt x="163" y="188"/>
                  <a:pt x="176" y="207"/>
                  <a:pt x="190" y="224"/>
                </a:cubicBezTo>
                <a:cubicBezTo>
                  <a:pt x="192" y="225"/>
                  <a:pt x="195" y="225"/>
                  <a:pt x="197" y="225"/>
                </a:cubicBezTo>
                <a:cubicBezTo>
                  <a:pt x="210" y="224"/>
                  <a:pt x="214" y="203"/>
                  <a:pt x="204" y="194"/>
                </a:cubicBezTo>
                <a:cubicBezTo>
                  <a:pt x="197" y="188"/>
                  <a:pt x="241" y="179"/>
                  <a:pt x="256" y="201"/>
                </a:cubicBezTo>
                <a:cubicBezTo>
                  <a:pt x="256" y="202"/>
                  <a:pt x="256" y="202"/>
                  <a:pt x="257" y="203"/>
                </a:cubicBezTo>
                <a:cubicBezTo>
                  <a:pt x="266" y="217"/>
                  <a:pt x="282" y="224"/>
                  <a:pt x="296" y="218"/>
                </a:cubicBezTo>
                <a:cubicBezTo>
                  <a:pt x="298" y="216"/>
                  <a:pt x="299" y="215"/>
                  <a:pt x="300" y="214"/>
                </a:cubicBezTo>
                <a:cubicBezTo>
                  <a:pt x="307" y="205"/>
                  <a:pt x="317" y="196"/>
                  <a:pt x="326" y="200"/>
                </a:cubicBezTo>
                <a:cubicBezTo>
                  <a:pt x="331" y="202"/>
                  <a:pt x="335" y="208"/>
                  <a:pt x="337" y="214"/>
                </a:cubicBezTo>
                <a:cubicBezTo>
                  <a:pt x="341" y="224"/>
                  <a:pt x="337" y="211"/>
                  <a:pt x="343" y="219"/>
                </a:cubicBezTo>
                <a:cubicBezTo>
                  <a:pt x="343" y="219"/>
                  <a:pt x="360" y="229"/>
                  <a:pt x="358" y="216"/>
                </a:cubicBezTo>
                <a:cubicBezTo>
                  <a:pt x="357" y="208"/>
                  <a:pt x="369" y="213"/>
                  <a:pt x="365" y="205"/>
                </a:cubicBezTo>
                <a:cubicBezTo>
                  <a:pt x="376" y="206"/>
                  <a:pt x="386" y="203"/>
                  <a:pt x="394" y="195"/>
                </a:cubicBezTo>
                <a:cubicBezTo>
                  <a:pt x="402" y="186"/>
                  <a:pt x="405" y="172"/>
                  <a:pt x="400" y="161"/>
                </a:cubicBezTo>
                <a:cubicBezTo>
                  <a:pt x="395" y="150"/>
                  <a:pt x="383" y="140"/>
                  <a:pt x="388" y="130"/>
                </a:cubicBezTo>
                <a:cubicBezTo>
                  <a:pt x="399" y="125"/>
                  <a:pt x="403" y="120"/>
                  <a:pt x="408" y="134"/>
                </a:cubicBezTo>
                <a:cubicBezTo>
                  <a:pt x="414" y="131"/>
                  <a:pt x="416" y="132"/>
                  <a:pt x="418" y="124"/>
                </a:cubicBezTo>
                <a:cubicBezTo>
                  <a:pt x="418" y="120"/>
                  <a:pt x="421" y="118"/>
                  <a:pt x="423" y="116"/>
                </a:cubicBezTo>
                <a:cubicBezTo>
                  <a:pt x="432" y="105"/>
                  <a:pt x="428" y="86"/>
                  <a:pt x="418" y="80"/>
                </a:cubicBezTo>
                <a:cubicBezTo>
                  <a:pt x="414" y="78"/>
                  <a:pt x="409" y="77"/>
                  <a:pt x="405" y="75"/>
                </a:cubicBezTo>
                <a:cubicBezTo>
                  <a:pt x="401" y="72"/>
                  <a:pt x="397" y="67"/>
                  <a:pt x="399" y="61"/>
                </a:cubicBezTo>
                <a:cubicBezTo>
                  <a:pt x="401" y="60"/>
                  <a:pt x="403" y="59"/>
                  <a:pt x="406" y="58"/>
                </a:cubicBezTo>
                <a:cubicBezTo>
                  <a:pt x="392" y="40"/>
                  <a:pt x="377" y="24"/>
                  <a:pt x="361" y="8"/>
                </a:cubicBezTo>
                <a:cubicBezTo>
                  <a:pt x="327" y="10"/>
                  <a:pt x="291" y="11"/>
                  <a:pt x="257" y="5"/>
                </a:cubicBezTo>
                <a:close/>
                <a:moveTo>
                  <a:pt x="257" y="5"/>
                </a:moveTo>
                <a:cubicBezTo>
                  <a:pt x="257" y="5"/>
                  <a:pt x="257" y="5"/>
                  <a:pt x="257" y="5"/>
                </a:cubicBezTo>
              </a:path>
            </a:pathLst>
          </a:custGeom>
          <a:solidFill>
            <a:srgbClr val="2C998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5" name="Freeform 432"/>
          <p:cNvSpPr>
            <a:spLocks noEditPoints="1"/>
          </p:cNvSpPr>
          <p:nvPr/>
        </p:nvSpPr>
        <p:spPr bwMode="auto">
          <a:xfrm>
            <a:off x="13143698" y="9736413"/>
            <a:ext cx="244278" cy="461012"/>
          </a:xfrm>
          <a:custGeom>
            <a:avLst/>
            <a:gdLst>
              <a:gd name="T0" fmla="*/ 40 w 288"/>
              <a:gd name="T1" fmla="*/ 265 h 543"/>
              <a:gd name="T2" fmla="*/ 69 w 288"/>
              <a:gd name="T3" fmla="*/ 292 h 543"/>
              <a:gd name="T4" fmla="*/ 70 w 288"/>
              <a:gd name="T5" fmla="*/ 340 h 543"/>
              <a:gd name="T6" fmla="*/ 110 w 288"/>
              <a:gd name="T7" fmla="*/ 423 h 543"/>
              <a:gd name="T8" fmla="*/ 135 w 288"/>
              <a:gd name="T9" fmla="*/ 540 h 543"/>
              <a:gd name="T10" fmla="*/ 140 w 288"/>
              <a:gd name="T11" fmla="*/ 486 h 543"/>
              <a:gd name="T12" fmla="*/ 167 w 288"/>
              <a:gd name="T13" fmla="*/ 441 h 543"/>
              <a:gd name="T14" fmla="*/ 194 w 288"/>
              <a:gd name="T15" fmla="*/ 410 h 543"/>
              <a:gd name="T16" fmla="*/ 204 w 288"/>
              <a:gd name="T17" fmla="*/ 348 h 543"/>
              <a:gd name="T18" fmla="*/ 136 w 288"/>
              <a:gd name="T19" fmla="*/ 291 h 543"/>
              <a:gd name="T20" fmla="*/ 66 w 288"/>
              <a:gd name="T21" fmla="*/ 282 h 543"/>
              <a:gd name="T22" fmla="*/ 50 w 288"/>
              <a:gd name="T23" fmla="*/ 251 h 543"/>
              <a:gd name="T24" fmla="*/ 27 w 288"/>
              <a:gd name="T25" fmla="*/ 240 h 543"/>
              <a:gd name="T26" fmla="*/ 73 w 288"/>
              <a:gd name="T27" fmla="*/ 200 h 543"/>
              <a:gd name="T28" fmla="*/ 87 w 288"/>
              <a:gd name="T29" fmla="*/ 196 h 543"/>
              <a:gd name="T30" fmla="*/ 111 w 288"/>
              <a:gd name="T31" fmla="*/ 171 h 543"/>
              <a:gd name="T32" fmla="*/ 135 w 288"/>
              <a:gd name="T33" fmla="*/ 139 h 543"/>
              <a:gd name="T34" fmla="*/ 149 w 288"/>
              <a:gd name="T35" fmla="*/ 116 h 543"/>
              <a:gd name="T36" fmla="*/ 168 w 288"/>
              <a:gd name="T37" fmla="*/ 123 h 543"/>
              <a:gd name="T38" fmla="*/ 181 w 288"/>
              <a:gd name="T39" fmla="*/ 111 h 543"/>
              <a:gd name="T40" fmla="*/ 149 w 288"/>
              <a:gd name="T41" fmla="*/ 69 h 543"/>
              <a:gd name="T42" fmla="*/ 98 w 288"/>
              <a:gd name="T43" fmla="*/ 91 h 543"/>
              <a:gd name="T44" fmla="*/ 112 w 288"/>
              <a:gd name="T45" fmla="*/ 67 h 543"/>
              <a:gd name="T46" fmla="*/ 143 w 288"/>
              <a:gd name="T47" fmla="*/ 44 h 543"/>
              <a:gd name="T48" fmla="*/ 171 w 288"/>
              <a:gd name="T49" fmla="*/ 42 h 543"/>
              <a:gd name="T50" fmla="*/ 185 w 288"/>
              <a:gd name="T51" fmla="*/ 21 h 543"/>
              <a:gd name="T52" fmla="*/ 210 w 288"/>
              <a:gd name="T53" fmla="*/ 66 h 543"/>
              <a:gd name="T54" fmla="*/ 284 w 288"/>
              <a:gd name="T55" fmla="*/ 21 h 543"/>
              <a:gd name="T56" fmla="*/ 216 w 288"/>
              <a:gd name="T57" fmla="*/ 0 h 543"/>
              <a:gd name="T58" fmla="*/ 126 w 288"/>
              <a:gd name="T59" fmla="*/ 21 h 543"/>
              <a:gd name="T60" fmla="*/ 15 w 288"/>
              <a:gd name="T61" fmla="*/ 250 h 543"/>
              <a:gd name="T62" fmla="*/ 15 w 288"/>
              <a:gd name="T63" fmla="*/ 25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88" h="543">
                <a:moveTo>
                  <a:pt x="15" y="250"/>
                </a:moveTo>
                <a:cubicBezTo>
                  <a:pt x="23" y="256"/>
                  <a:pt x="32" y="259"/>
                  <a:pt x="40" y="265"/>
                </a:cubicBezTo>
                <a:cubicBezTo>
                  <a:pt x="44" y="268"/>
                  <a:pt x="48" y="273"/>
                  <a:pt x="50" y="278"/>
                </a:cubicBezTo>
                <a:cubicBezTo>
                  <a:pt x="54" y="287"/>
                  <a:pt x="61" y="292"/>
                  <a:pt x="69" y="292"/>
                </a:cubicBezTo>
                <a:cubicBezTo>
                  <a:pt x="79" y="292"/>
                  <a:pt x="79" y="292"/>
                  <a:pt x="79" y="292"/>
                </a:cubicBezTo>
                <a:cubicBezTo>
                  <a:pt x="87" y="306"/>
                  <a:pt x="71" y="323"/>
                  <a:pt x="70" y="340"/>
                </a:cubicBezTo>
                <a:cubicBezTo>
                  <a:pt x="69" y="363"/>
                  <a:pt x="97" y="373"/>
                  <a:pt x="105" y="395"/>
                </a:cubicBezTo>
                <a:cubicBezTo>
                  <a:pt x="109" y="403"/>
                  <a:pt x="109" y="413"/>
                  <a:pt x="110" y="423"/>
                </a:cubicBezTo>
                <a:cubicBezTo>
                  <a:pt x="111" y="459"/>
                  <a:pt x="117" y="494"/>
                  <a:pt x="128" y="528"/>
                </a:cubicBezTo>
                <a:cubicBezTo>
                  <a:pt x="129" y="533"/>
                  <a:pt x="131" y="538"/>
                  <a:pt x="135" y="540"/>
                </a:cubicBezTo>
                <a:cubicBezTo>
                  <a:pt x="138" y="543"/>
                  <a:pt x="143" y="539"/>
                  <a:pt x="144" y="534"/>
                </a:cubicBezTo>
                <a:cubicBezTo>
                  <a:pt x="146" y="518"/>
                  <a:pt x="145" y="501"/>
                  <a:pt x="140" y="486"/>
                </a:cubicBezTo>
                <a:cubicBezTo>
                  <a:pt x="148" y="482"/>
                  <a:pt x="152" y="470"/>
                  <a:pt x="149" y="461"/>
                </a:cubicBezTo>
                <a:cubicBezTo>
                  <a:pt x="157" y="460"/>
                  <a:pt x="165" y="451"/>
                  <a:pt x="167" y="441"/>
                </a:cubicBezTo>
                <a:cubicBezTo>
                  <a:pt x="167" y="436"/>
                  <a:pt x="167" y="431"/>
                  <a:pt x="169" y="427"/>
                </a:cubicBezTo>
                <a:cubicBezTo>
                  <a:pt x="174" y="417"/>
                  <a:pt x="190" y="421"/>
                  <a:pt x="194" y="410"/>
                </a:cubicBezTo>
                <a:cubicBezTo>
                  <a:pt x="196" y="403"/>
                  <a:pt x="193" y="397"/>
                  <a:pt x="193" y="391"/>
                </a:cubicBezTo>
                <a:cubicBezTo>
                  <a:pt x="193" y="375"/>
                  <a:pt x="209" y="362"/>
                  <a:pt x="204" y="348"/>
                </a:cubicBezTo>
                <a:cubicBezTo>
                  <a:pt x="202" y="343"/>
                  <a:pt x="198" y="340"/>
                  <a:pt x="194" y="337"/>
                </a:cubicBezTo>
                <a:cubicBezTo>
                  <a:pt x="175" y="322"/>
                  <a:pt x="155" y="307"/>
                  <a:pt x="136" y="291"/>
                </a:cubicBezTo>
                <a:cubicBezTo>
                  <a:pt x="125" y="283"/>
                  <a:pt x="112" y="274"/>
                  <a:pt x="99" y="276"/>
                </a:cubicBezTo>
                <a:cubicBezTo>
                  <a:pt x="88" y="277"/>
                  <a:pt x="76" y="287"/>
                  <a:pt x="66" y="282"/>
                </a:cubicBezTo>
                <a:cubicBezTo>
                  <a:pt x="67" y="274"/>
                  <a:pt x="68" y="266"/>
                  <a:pt x="65" y="259"/>
                </a:cubicBezTo>
                <a:cubicBezTo>
                  <a:pt x="63" y="252"/>
                  <a:pt x="56" y="247"/>
                  <a:pt x="50" y="251"/>
                </a:cubicBezTo>
                <a:cubicBezTo>
                  <a:pt x="50" y="242"/>
                  <a:pt x="44" y="236"/>
                  <a:pt x="37" y="238"/>
                </a:cubicBezTo>
                <a:cubicBezTo>
                  <a:pt x="27" y="240"/>
                  <a:pt x="27" y="240"/>
                  <a:pt x="27" y="240"/>
                </a:cubicBezTo>
                <a:cubicBezTo>
                  <a:pt x="19" y="229"/>
                  <a:pt x="25" y="210"/>
                  <a:pt x="36" y="203"/>
                </a:cubicBezTo>
                <a:cubicBezTo>
                  <a:pt x="47" y="195"/>
                  <a:pt x="60" y="197"/>
                  <a:pt x="73" y="200"/>
                </a:cubicBezTo>
                <a:cubicBezTo>
                  <a:pt x="71" y="204"/>
                  <a:pt x="76" y="208"/>
                  <a:pt x="79" y="206"/>
                </a:cubicBezTo>
                <a:cubicBezTo>
                  <a:pt x="83" y="204"/>
                  <a:pt x="84" y="200"/>
                  <a:pt x="87" y="196"/>
                </a:cubicBezTo>
                <a:cubicBezTo>
                  <a:pt x="91" y="191"/>
                  <a:pt x="97" y="189"/>
                  <a:pt x="102" y="186"/>
                </a:cubicBezTo>
                <a:cubicBezTo>
                  <a:pt x="107" y="183"/>
                  <a:pt x="111" y="177"/>
                  <a:pt x="111" y="171"/>
                </a:cubicBezTo>
                <a:cubicBezTo>
                  <a:pt x="111" y="161"/>
                  <a:pt x="114" y="151"/>
                  <a:pt x="121" y="146"/>
                </a:cubicBezTo>
                <a:cubicBezTo>
                  <a:pt x="125" y="142"/>
                  <a:pt x="130" y="140"/>
                  <a:pt x="135" y="139"/>
                </a:cubicBezTo>
                <a:cubicBezTo>
                  <a:pt x="143" y="137"/>
                  <a:pt x="147" y="129"/>
                  <a:pt x="148" y="119"/>
                </a:cubicBezTo>
                <a:cubicBezTo>
                  <a:pt x="148" y="118"/>
                  <a:pt x="148" y="117"/>
                  <a:pt x="149" y="116"/>
                </a:cubicBezTo>
                <a:cubicBezTo>
                  <a:pt x="151" y="109"/>
                  <a:pt x="160" y="106"/>
                  <a:pt x="164" y="111"/>
                </a:cubicBezTo>
                <a:cubicBezTo>
                  <a:pt x="165" y="115"/>
                  <a:pt x="167" y="119"/>
                  <a:pt x="168" y="123"/>
                </a:cubicBezTo>
                <a:cubicBezTo>
                  <a:pt x="170" y="125"/>
                  <a:pt x="173" y="126"/>
                  <a:pt x="176" y="125"/>
                </a:cubicBezTo>
                <a:cubicBezTo>
                  <a:pt x="177" y="121"/>
                  <a:pt x="179" y="116"/>
                  <a:pt x="181" y="111"/>
                </a:cubicBezTo>
                <a:cubicBezTo>
                  <a:pt x="165" y="79"/>
                  <a:pt x="165" y="79"/>
                  <a:pt x="165" y="79"/>
                </a:cubicBezTo>
                <a:cubicBezTo>
                  <a:pt x="161" y="73"/>
                  <a:pt x="155" y="68"/>
                  <a:pt x="149" y="69"/>
                </a:cubicBezTo>
                <a:cubicBezTo>
                  <a:pt x="136" y="70"/>
                  <a:pt x="136" y="90"/>
                  <a:pt x="127" y="98"/>
                </a:cubicBezTo>
                <a:cubicBezTo>
                  <a:pt x="119" y="105"/>
                  <a:pt x="107" y="98"/>
                  <a:pt x="98" y="91"/>
                </a:cubicBezTo>
                <a:cubicBezTo>
                  <a:pt x="95" y="88"/>
                  <a:pt x="90" y="82"/>
                  <a:pt x="93" y="78"/>
                </a:cubicBezTo>
                <a:cubicBezTo>
                  <a:pt x="99" y="83"/>
                  <a:pt x="104" y="70"/>
                  <a:pt x="112" y="67"/>
                </a:cubicBezTo>
                <a:cubicBezTo>
                  <a:pt x="115" y="67"/>
                  <a:pt x="119" y="68"/>
                  <a:pt x="122" y="67"/>
                </a:cubicBezTo>
                <a:cubicBezTo>
                  <a:pt x="132" y="65"/>
                  <a:pt x="134" y="47"/>
                  <a:pt x="143" y="44"/>
                </a:cubicBezTo>
                <a:cubicBezTo>
                  <a:pt x="154" y="42"/>
                  <a:pt x="164" y="62"/>
                  <a:pt x="174" y="56"/>
                </a:cubicBezTo>
                <a:cubicBezTo>
                  <a:pt x="177" y="52"/>
                  <a:pt x="175" y="45"/>
                  <a:pt x="171" y="42"/>
                </a:cubicBezTo>
                <a:cubicBezTo>
                  <a:pt x="167" y="39"/>
                  <a:pt x="162" y="35"/>
                  <a:pt x="162" y="30"/>
                </a:cubicBezTo>
                <a:cubicBezTo>
                  <a:pt x="170" y="28"/>
                  <a:pt x="177" y="23"/>
                  <a:pt x="185" y="21"/>
                </a:cubicBezTo>
                <a:cubicBezTo>
                  <a:pt x="193" y="20"/>
                  <a:pt x="202" y="22"/>
                  <a:pt x="206" y="31"/>
                </a:cubicBezTo>
                <a:cubicBezTo>
                  <a:pt x="210" y="42"/>
                  <a:pt x="205" y="56"/>
                  <a:pt x="210" y="66"/>
                </a:cubicBezTo>
                <a:cubicBezTo>
                  <a:pt x="215" y="76"/>
                  <a:pt x="231" y="72"/>
                  <a:pt x="232" y="60"/>
                </a:cubicBezTo>
                <a:cubicBezTo>
                  <a:pt x="252" y="52"/>
                  <a:pt x="273" y="41"/>
                  <a:pt x="284" y="21"/>
                </a:cubicBezTo>
                <a:cubicBezTo>
                  <a:pt x="288" y="15"/>
                  <a:pt x="285" y="7"/>
                  <a:pt x="279" y="6"/>
                </a:cubicBezTo>
                <a:cubicBezTo>
                  <a:pt x="258" y="3"/>
                  <a:pt x="237" y="1"/>
                  <a:pt x="216" y="0"/>
                </a:cubicBezTo>
                <a:cubicBezTo>
                  <a:pt x="201" y="0"/>
                  <a:pt x="186" y="0"/>
                  <a:pt x="171" y="3"/>
                </a:cubicBezTo>
                <a:cubicBezTo>
                  <a:pt x="156" y="7"/>
                  <a:pt x="141" y="16"/>
                  <a:pt x="126" y="21"/>
                </a:cubicBezTo>
                <a:cubicBezTo>
                  <a:pt x="63" y="74"/>
                  <a:pt x="17" y="147"/>
                  <a:pt x="0" y="231"/>
                </a:cubicBezTo>
                <a:cubicBezTo>
                  <a:pt x="4" y="238"/>
                  <a:pt x="9" y="245"/>
                  <a:pt x="15" y="250"/>
                </a:cubicBezTo>
                <a:close/>
                <a:moveTo>
                  <a:pt x="15" y="250"/>
                </a:moveTo>
                <a:cubicBezTo>
                  <a:pt x="15" y="250"/>
                  <a:pt x="15" y="250"/>
                  <a:pt x="15" y="250"/>
                </a:cubicBezTo>
              </a:path>
            </a:pathLst>
          </a:custGeom>
          <a:solidFill>
            <a:srgbClr val="2C998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6" name="Freeform 433"/>
          <p:cNvSpPr>
            <a:spLocks noEditPoints="1"/>
          </p:cNvSpPr>
          <p:nvPr/>
        </p:nvSpPr>
        <p:spPr bwMode="auto">
          <a:xfrm>
            <a:off x="13523629" y="10077366"/>
            <a:ext cx="112784" cy="100310"/>
          </a:xfrm>
          <a:custGeom>
            <a:avLst/>
            <a:gdLst>
              <a:gd name="T0" fmla="*/ 23 w 133"/>
              <a:gd name="T1" fmla="*/ 41 h 118"/>
              <a:gd name="T2" fmla="*/ 41 w 133"/>
              <a:gd name="T3" fmla="*/ 30 h 118"/>
              <a:gd name="T4" fmla="*/ 45 w 133"/>
              <a:gd name="T5" fmla="*/ 18 h 118"/>
              <a:gd name="T6" fmla="*/ 73 w 133"/>
              <a:gd name="T7" fmla="*/ 0 h 118"/>
              <a:gd name="T8" fmla="*/ 108 w 133"/>
              <a:gd name="T9" fmla="*/ 9 h 118"/>
              <a:gd name="T10" fmla="*/ 133 w 133"/>
              <a:gd name="T11" fmla="*/ 34 h 118"/>
              <a:gd name="T12" fmla="*/ 121 w 133"/>
              <a:gd name="T13" fmla="*/ 53 h 118"/>
              <a:gd name="T14" fmla="*/ 103 w 133"/>
              <a:gd name="T15" fmla="*/ 65 h 118"/>
              <a:gd name="T16" fmla="*/ 103 w 133"/>
              <a:gd name="T17" fmla="*/ 98 h 118"/>
              <a:gd name="T18" fmla="*/ 47 w 133"/>
              <a:gd name="T19" fmla="*/ 116 h 118"/>
              <a:gd name="T20" fmla="*/ 8 w 133"/>
              <a:gd name="T21" fmla="*/ 106 h 118"/>
              <a:gd name="T22" fmla="*/ 10 w 133"/>
              <a:gd name="T23" fmla="*/ 66 h 118"/>
              <a:gd name="T24" fmla="*/ 16 w 133"/>
              <a:gd name="T25" fmla="*/ 52 h 118"/>
              <a:gd name="T26" fmla="*/ 23 w 133"/>
              <a:gd name="T27" fmla="*/ 41 h 118"/>
              <a:gd name="T28" fmla="*/ 23 w 133"/>
              <a:gd name="T29" fmla="*/ 41 h 118"/>
              <a:gd name="T30" fmla="*/ 23 w 133"/>
              <a:gd name="T31" fmla="*/ 41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33" h="118">
                <a:moveTo>
                  <a:pt x="23" y="41"/>
                </a:moveTo>
                <a:cubicBezTo>
                  <a:pt x="28" y="36"/>
                  <a:pt x="37" y="36"/>
                  <a:pt x="41" y="30"/>
                </a:cubicBezTo>
                <a:cubicBezTo>
                  <a:pt x="44" y="26"/>
                  <a:pt x="44" y="22"/>
                  <a:pt x="45" y="18"/>
                </a:cubicBezTo>
                <a:cubicBezTo>
                  <a:pt x="49" y="7"/>
                  <a:pt x="62" y="1"/>
                  <a:pt x="73" y="0"/>
                </a:cubicBezTo>
                <a:cubicBezTo>
                  <a:pt x="85" y="0"/>
                  <a:pt x="97" y="5"/>
                  <a:pt x="108" y="9"/>
                </a:cubicBezTo>
                <a:cubicBezTo>
                  <a:pt x="120" y="14"/>
                  <a:pt x="133" y="22"/>
                  <a:pt x="133" y="34"/>
                </a:cubicBezTo>
                <a:cubicBezTo>
                  <a:pt x="133" y="42"/>
                  <a:pt x="128" y="48"/>
                  <a:pt x="121" y="53"/>
                </a:cubicBezTo>
                <a:cubicBezTo>
                  <a:pt x="116" y="57"/>
                  <a:pt x="109" y="60"/>
                  <a:pt x="103" y="65"/>
                </a:cubicBezTo>
                <a:cubicBezTo>
                  <a:pt x="103" y="76"/>
                  <a:pt x="103" y="87"/>
                  <a:pt x="103" y="98"/>
                </a:cubicBezTo>
                <a:cubicBezTo>
                  <a:pt x="85" y="107"/>
                  <a:pt x="66" y="113"/>
                  <a:pt x="47" y="116"/>
                </a:cubicBezTo>
                <a:cubicBezTo>
                  <a:pt x="33" y="118"/>
                  <a:pt x="16" y="117"/>
                  <a:pt x="8" y="106"/>
                </a:cubicBezTo>
                <a:cubicBezTo>
                  <a:pt x="0" y="94"/>
                  <a:pt x="5" y="79"/>
                  <a:pt x="10" y="66"/>
                </a:cubicBezTo>
                <a:cubicBezTo>
                  <a:pt x="12" y="61"/>
                  <a:pt x="14" y="57"/>
                  <a:pt x="16" y="52"/>
                </a:cubicBezTo>
                <a:cubicBezTo>
                  <a:pt x="18" y="48"/>
                  <a:pt x="20" y="44"/>
                  <a:pt x="23" y="41"/>
                </a:cubicBezTo>
                <a:close/>
                <a:moveTo>
                  <a:pt x="23" y="41"/>
                </a:moveTo>
                <a:cubicBezTo>
                  <a:pt x="23" y="41"/>
                  <a:pt x="23" y="41"/>
                  <a:pt x="23" y="41"/>
                </a:cubicBezTo>
              </a:path>
            </a:pathLst>
          </a:custGeom>
          <a:solidFill>
            <a:srgbClr val="2C998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7" name="Freeform 434"/>
          <p:cNvSpPr>
            <a:spLocks noEditPoints="1"/>
          </p:cNvSpPr>
          <p:nvPr/>
        </p:nvSpPr>
        <p:spPr bwMode="auto">
          <a:xfrm>
            <a:off x="12867716" y="9996805"/>
            <a:ext cx="527018" cy="426188"/>
          </a:xfrm>
          <a:custGeom>
            <a:avLst/>
            <a:gdLst>
              <a:gd name="T0" fmla="*/ 608 w 621"/>
              <a:gd name="T1" fmla="*/ 0 h 502"/>
              <a:gd name="T2" fmla="*/ 13 w 621"/>
              <a:gd name="T3" fmla="*/ 0 h 502"/>
              <a:gd name="T4" fmla="*/ 0 w 621"/>
              <a:gd name="T5" fmla="*/ 13 h 502"/>
              <a:gd name="T6" fmla="*/ 0 w 621"/>
              <a:gd name="T7" fmla="*/ 489 h 502"/>
              <a:gd name="T8" fmla="*/ 13 w 621"/>
              <a:gd name="T9" fmla="*/ 502 h 502"/>
              <a:gd name="T10" fmla="*/ 608 w 621"/>
              <a:gd name="T11" fmla="*/ 502 h 502"/>
              <a:gd name="T12" fmla="*/ 621 w 621"/>
              <a:gd name="T13" fmla="*/ 489 h 502"/>
              <a:gd name="T14" fmla="*/ 621 w 621"/>
              <a:gd name="T15" fmla="*/ 13 h 502"/>
              <a:gd name="T16" fmla="*/ 608 w 621"/>
              <a:gd name="T17" fmla="*/ 0 h 502"/>
              <a:gd name="T18" fmla="*/ 608 w 621"/>
              <a:gd name="T19" fmla="*/ 0 h 502"/>
              <a:gd name="T20" fmla="*/ 608 w 621"/>
              <a:gd name="T21" fmla="*/ 0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21" h="502">
                <a:moveTo>
                  <a:pt x="608" y="0"/>
                </a:move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489"/>
                  <a:pt x="0" y="489"/>
                  <a:pt x="0" y="489"/>
                </a:cubicBezTo>
                <a:cubicBezTo>
                  <a:pt x="0" y="496"/>
                  <a:pt x="6" y="502"/>
                  <a:pt x="13" y="502"/>
                </a:cubicBezTo>
                <a:cubicBezTo>
                  <a:pt x="608" y="502"/>
                  <a:pt x="608" y="502"/>
                  <a:pt x="608" y="502"/>
                </a:cubicBezTo>
                <a:cubicBezTo>
                  <a:pt x="615" y="502"/>
                  <a:pt x="621" y="496"/>
                  <a:pt x="621" y="489"/>
                </a:cubicBezTo>
                <a:cubicBezTo>
                  <a:pt x="621" y="13"/>
                  <a:pt x="621" y="13"/>
                  <a:pt x="621" y="13"/>
                </a:cubicBezTo>
                <a:cubicBezTo>
                  <a:pt x="621" y="6"/>
                  <a:pt x="615" y="0"/>
                  <a:pt x="608" y="0"/>
                </a:cubicBezTo>
                <a:close/>
                <a:moveTo>
                  <a:pt x="608" y="0"/>
                </a:moveTo>
                <a:cubicBezTo>
                  <a:pt x="608" y="0"/>
                  <a:pt x="608" y="0"/>
                  <a:pt x="608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8" name="Rectangle 435"/>
          <p:cNvSpPr>
            <a:spLocks noChangeArrowheads="1"/>
          </p:cNvSpPr>
          <p:nvPr/>
        </p:nvSpPr>
        <p:spPr bwMode="auto">
          <a:xfrm>
            <a:off x="12906696" y="10035785"/>
            <a:ext cx="449058" cy="305088"/>
          </a:xfrm>
          <a:prstGeom prst="rect">
            <a:avLst/>
          </a:prstGeom>
          <a:solidFill>
            <a:srgbClr val="54C0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9" name="Rectangle 436"/>
          <p:cNvSpPr>
            <a:spLocks noChangeArrowheads="1"/>
          </p:cNvSpPr>
          <p:nvPr/>
        </p:nvSpPr>
        <p:spPr bwMode="auto">
          <a:xfrm>
            <a:off x="13062097" y="10424034"/>
            <a:ext cx="138252" cy="69646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0" name="Rectangle 437"/>
          <p:cNvSpPr>
            <a:spLocks noChangeArrowheads="1"/>
          </p:cNvSpPr>
          <p:nvPr/>
        </p:nvSpPr>
        <p:spPr bwMode="auto">
          <a:xfrm>
            <a:off x="12988296" y="10493677"/>
            <a:ext cx="286898" cy="5509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1" name="Freeform 438"/>
          <p:cNvSpPr>
            <a:spLocks noEditPoints="1"/>
          </p:cNvSpPr>
          <p:nvPr/>
        </p:nvSpPr>
        <p:spPr bwMode="auto">
          <a:xfrm>
            <a:off x="13116151" y="10366861"/>
            <a:ext cx="30664" cy="30664"/>
          </a:xfrm>
          <a:custGeom>
            <a:avLst/>
            <a:gdLst>
              <a:gd name="T0" fmla="*/ 36 w 36"/>
              <a:gd name="T1" fmla="*/ 18 h 36"/>
              <a:gd name="T2" fmla="*/ 18 w 36"/>
              <a:gd name="T3" fmla="*/ 36 h 36"/>
              <a:gd name="T4" fmla="*/ 0 w 36"/>
              <a:gd name="T5" fmla="*/ 18 h 36"/>
              <a:gd name="T6" fmla="*/ 18 w 36"/>
              <a:gd name="T7" fmla="*/ 0 h 36"/>
              <a:gd name="T8" fmla="*/ 36 w 36"/>
              <a:gd name="T9" fmla="*/ 18 h 36"/>
              <a:gd name="T10" fmla="*/ 36 w 36"/>
              <a:gd name="T11" fmla="*/ 18 h 36"/>
              <a:gd name="T12" fmla="*/ 36 w 36"/>
              <a:gd name="T13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6" h="36">
                <a:moveTo>
                  <a:pt x="36" y="18"/>
                </a:moveTo>
                <a:cubicBezTo>
                  <a:pt x="36" y="28"/>
                  <a:pt x="28" y="36"/>
                  <a:pt x="18" y="36"/>
                </a:cubicBezTo>
                <a:cubicBezTo>
                  <a:pt x="8" y="36"/>
                  <a:pt x="0" y="28"/>
                  <a:pt x="0" y="18"/>
                </a:cubicBezTo>
                <a:cubicBezTo>
                  <a:pt x="0" y="8"/>
                  <a:pt x="8" y="0"/>
                  <a:pt x="18" y="0"/>
                </a:cubicBezTo>
                <a:cubicBezTo>
                  <a:pt x="28" y="0"/>
                  <a:pt x="36" y="8"/>
                  <a:pt x="36" y="18"/>
                </a:cubicBezTo>
                <a:close/>
                <a:moveTo>
                  <a:pt x="36" y="18"/>
                </a:moveTo>
                <a:cubicBezTo>
                  <a:pt x="36" y="18"/>
                  <a:pt x="36" y="18"/>
                  <a:pt x="36" y="18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3" name="Freeform 439"/>
          <p:cNvSpPr>
            <a:spLocks noEditPoints="1"/>
          </p:cNvSpPr>
          <p:nvPr/>
        </p:nvSpPr>
        <p:spPr bwMode="auto">
          <a:xfrm>
            <a:off x="14784043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1"/>
                  <a:pt x="362" y="0"/>
                  <a:pt x="808" y="0"/>
                </a:cubicBezTo>
                <a:cubicBezTo>
                  <a:pt x="1254" y="0"/>
                  <a:pt x="1616" y="361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4" name="Freeform 440"/>
          <p:cNvSpPr>
            <a:spLocks noEditPoints="1"/>
          </p:cNvSpPr>
          <p:nvPr/>
        </p:nvSpPr>
        <p:spPr bwMode="auto">
          <a:xfrm>
            <a:off x="15068344" y="10156365"/>
            <a:ext cx="803002" cy="300412"/>
          </a:xfrm>
          <a:custGeom>
            <a:avLst/>
            <a:gdLst>
              <a:gd name="T0" fmla="*/ 904 w 946"/>
              <a:gd name="T1" fmla="*/ 0 h 354"/>
              <a:gd name="T2" fmla="*/ 42 w 946"/>
              <a:gd name="T3" fmla="*/ 0 h 354"/>
              <a:gd name="T4" fmla="*/ 0 w 946"/>
              <a:gd name="T5" fmla="*/ 42 h 354"/>
              <a:gd name="T6" fmla="*/ 0 w 946"/>
              <a:gd name="T7" fmla="*/ 312 h 354"/>
              <a:gd name="T8" fmla="*/ 42 w 946"/>
              <a:gd name="T9" fmla="*/ 354 h 354"/>
              <a:gd name="T10" fmla="*/ 904 w 946"/>
              <a:gd name="T11" fmla="*/ 354 h 354"/>
              <a:gd name="T12" fmla="*/ 946 w 946"/>
              <a:gd name="T13" fmla="*/ 312 h 354"/>
              <a:gd name="T14" fmla="*/ 946 w 946"/>
              <a:gd name="T15" fmla="*/ 42 h 354"/>
              <a:gd name="T16" fmla="*/ 904 w 946"/>
              <a:gd name="T17" fmla="*/ 0 h 354"/>
              <a:gd name="T18" fmla="*/ 904 w 946"/>
              <a:gd name="T19" fmla="*/ 0 h 354"/>
              <a:gd name="T20" fmla="*/ 904 w 946"/>
              <a:gd name="T21" fmla="*/ 0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46" h="354">
                <a:moveTo>
                  <a:pt x="904" y="0"/>
                </a:moveTo>
                <a:cubicBezTo>
                  <a:pt x="42" y="0"/>
                  <a:pt x="42" y="0"/>
                  <a:pt x="42" y="0"/>
                </a:cubicBezTo>
                <a:cubicBezTo>
                  <a:pt x="19" y="0"/>
                  <a:pt x="0" y="19"/>
                  <a:pt x="0" y="42"/>
                </a:cubicBezTo>
                <a:cubicBezTo>
                  <a:pt x="0" y="312"/>
                  <a:pt x="0" y="312"/>
                  <a:pt x="0" y="312"/>
                </a:cubicBezTo>
                <a:cubicBezTo>
                  <a:pt x="0" y="335"/>
                  <a:pt x="19" y="354"/>
                  <a:pt x="42" y="354"/>
                </a:cubicBezTo>
                <a:cubicBezTo>
                  <a:pt x="904" y="354"/>
                  <a:pt x="904" y="354"/>
                  <a:pt x="904" y="354"/>
                </a:cubicBezTo>
                <a:cubicBezTo>
                  <a:pt x="927" y="354"/>
                  <a:pt x="946" y="335"/>
                  <a:pt x="946" y="312"/>
                </a:cubicBezTo>
                <a:cubicBezTo>
                  <a:pt x="946" y="42"/>
                  <a:pt x="946" y="42"/>
                  <a:pt x="946" y="42"/>
                </a:cubicBezTo>
                <a:cubicBezTo>
                  <a:pt x="946" y="19"/>
                  <a:pt x="927" y="0"/>
                  <a:pt x="904" y="0"/>
                </a:cubicBezTo>
                <a:close/>
                <a:moveTo>
                  <a:pt x="904" y="0"/>
                </a:moveTo>
                <a:cubicBezTo>
                  <a:pt x="904" y="0"/>
                  <a:pt x="904" y="0"/>
                  <a:pt x="904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5" name="Rectangle 441"/>
          <p:cNvSpPr>
            <a:spLocks noChangeArrowheads="1"/>
          </p:cNvSpPr>
          <p:nvPr/>
        </p:nvSpPr>
        <p:spPr bwMode="auto">
          <a:xfrm>
            <a:off x="15655132" y="10456777"/>
            <a:ext cx="117982" cy="49376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6" name="Rectangle 442"/>
          <p:cNvSpPr>
            <a:spLocks noChangeArrowheads="1"/>
          </p:cNvSpPr>
          <p:nvPr/>
        </p:nvSpPr>
        <p:spPr bwMode="auto">
          <a:xfrm>
            <a:off x="15167094" y="10456777"/>
            <a:ext cx="117982" cy="49376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7" name="Rectangle 443"/>
          <p:cNvSpPr>
            <a:spLocks noChangeArrowheads="1"/>
          </p:cNvSpPr>
          <p:nvPr/>
        </p:nvSpPr>
        <p:spPr bwMode="auto">
          <a:xfrm>
            <a:off x="15451394" y="10260313"/>
            <a:ext cx="343550" cy="73804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8" name="Freeform 444"/>
          <p:cNvSpPr>
            <a:spLocks noEditPoints="1"/>
          </p:cNvSpPr>
          <p:nvPr/>
        </p:nvSpPr>
        <p:spPr bwMode="auto">
          <a:xfrm>
            <a:off x="15137988" y="10270190"/>
            <a:ext cx="52494" cy="52494"/>
          </a:xfrm>
          <a:custGeom>
            <a:avLst/>
            <a:gdLst>
              <a:gd name="T0" fmla="*/ 62 w 62"/>
              <a:gd name="T1" fmla="*/ 31 h 62"/>
              <a:gd name="T2" fmla="*/ 31 w 62"/>
              <a:gd name="T3" fmla="*/ 62 h 62"/>
              <a:gd name="T4" fmla="*/ 0 w 62"/>
              <a:gd name="T5" fmla="*/ 31 h 62"/>
              <a:gd name="T6" fmla="*/ 31 w 62"/>
              <a:gd name="T7" fmla="*/ 0 h 62"/>
              <a:gd name="T8" fmla="*/ 62 w 62"/>
              <a:gd name="T9" fmla="*/ 31 h 62"/>
              <a:gd name="T10" fmla="*/ 62 w 62"/>
              <a:gd name="T11" fmla="*/ 31 h 62"/>
              <a:gd name="T12" fmla="*/ 62 w 62"/>
              <a:gd name="T13" fmla="*/ 31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62">
                <a:moveTo>
                  <a:pt x="62" y="31"/>
                </a:moveTo>
                <a:cubicBezTo>
                  <a:pt x="62" y="49"/>
                  <a:pt x="48" y="62"/>
                  <a:pt x="31" y="62"/>
                </a:cubicBezTo>
                <a:cubicBezTo>
                  <a:pt x="14" y="62"/>
                  <a:pt x="0" y="49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lose/>
                <a:moveTo>
                  <a:pt x="62" y="31"/>
                </a:moveTo>
                <a:cubicBezTo>
                  <a:pt x="62" y="31"/>
                  <a:pt x="62" y="31"/>
                  <a:pt x="62" y="31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9" name="Freeform 445"/>
          <p:cNvSpPr>
            <a:spLocks noEditPoints="1"/>
          </p:cNvSpPr>
          <p:nvPr/>
        </p:nvSpPr>
        <p:spPr bwMode="auto">
          <a:xfrm>
            <a:off x="15234140" y="10270190"/>
            <a:ext cx="52494" cy="52494"/>
          </a:xfrm>
          <a:custGeom>
            <a:avLst/>
            <a:gdLst>
              <a:gd name="T0" fmla="*/ 62 w 62"/>
              <a:gd name="T1" fmla="*/ 31 h 62"/>
              <a:gd name="T2" fmla="*/ 31 w 62"/>
              <a:gd name="T3" fmla="*/ 62 h 62"/>
              <a:gd name="T4" fmla="*/ 0 w 62"/>
              <a:gd name="T5" fmla="*/ 31 h 62"/>
              <a:gd name="T6" fmla="*/ 31 w 62"/>
              <a:gd name="T7" fmla="*/ 0 h 62"/>
              <a:gd name="T8" fmla="*/ 62 w 62"/>
              <a:gd name="T9" fmla="*/ 31 h 62"/>
              <a:gd name="T10" fmla="*/ 62 w 62"/>
              <a:gd name="T11" fmla="*/ 31 h 62"/>
              <a:gd name="T12" fmla="*/ 62 w 62"/>
              <a:gd name="T13" fmla="*/ 31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62">
                <a:moveTo>
                  <a:pt x="62" y="31"/>
                </a:moveTo>
                <a:cubicBezTo>
                  <a:pt x="62" y="49"/>
                  <a:pt x="48" y="62"/>
                  <a:pt x="31" y="62"/>
                </a:cubicBezTo>
                <a:cubicBezTo>
                  <a:pt x="14" y="62"/>
                  <a:pt x="0" y="49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lose/>
                <a:moveTo>
                  <a:pt x="62" y="31"/>
                </a:moveTo>
                <a:cubicBezTo>
                  <a:pt x="62" y="31"/>
                  <a:pt x="62" y="31"/>
                  <a:pt x="62" y="31"/>
                </a:cubicBezTo>
              </a:path>
            </a:pathLst>
          </a:custGeom>
          <a:solidFill>
            <a:srgbClr val="F9B5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0" name="Freeform 446"/>
          <p:cNvSpPr>
            <a:spLocks noEditPoints="1"/>
          </p:cNvSpPr>
          <p:nvPr/>
        </p:nvSpPr>
        <p:spPr bwMode="auto">
          <a:xfrm>
            <a:off x="15329774" y="10270190"/>
            <a:ext cx="52494" cy="52494"/>
          </a:xfrm>
          <a:custGeom>
            <a:avLst/>
            <a:gdLst>
              <a:gd name="T0" fmla="*/ 62 w 62"/>
              <a:gd name="T1" fmla="*/ 31 h 62"/>
              <a:gd name="T2" fmla="*/ 31 w 62"/>
              <a:gd name="T3" fmla="*/ 62 h 62"/>
              <a:gd name="T4" fmla="*/ 0 w 62"/>
              <a:gd name="T5" fmla="*/ 31 h 62"/>
              <a:gd name="T6" fmla="*/ 31 w 62"/>
              <a:gd name="T7" fmla="*/ 0 h 62"/>
              <a:gd name="T8" fmla="*/ 62 w 62"/>
              <a:gd name="T9" fmla="*/ 31 h 62"/>
              <a:gd name="T10" fmla="*/ 62 w 62"/>
              <a:gd name="T11" fmla="*/ 31 h 62"/>
              <a:gd name="T12" fmla="*/ 62 w 62"/>
              <a:gd name="T13" fmla="*/ 31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2" h="62">
                <a:moveTo>
                  <a:pt x="62" y="31"/>
                </a:moveTo>
                <a:cubicBezTo>
                  <a:pt x="62" y="49"/>
                  <a:pt x="48" y="62"/>
                  <a:pt x="31" y="62"/>
                </a:cubicBezTo>
                <a:cubicBezTo>
                  <a:pt x="14" y="62"/>
                  <a:pt x="0" y="49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lose/>
                <a:moveTo>
                  <a:pt x="62" y="31"/>
                </a:moveTo>
                <a:cubicBezTo>
                  <a:pt x="62" y="31"/>
                  <a:pt x="62" y="31"/>
                  <a:pt x="62" y="31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1" name="Freeform 447"/>
          <p:cNvSpPr>
            <a:spLocks noEditPoints="1"/>
          </p:cNvSpPr>
          <p:nvPr/>
        </p:nvSpPr>
        <p:spPr bwMode="auto">
          <a:xfrm>
            <a:off x="15200878" y="9773836"/>
            <a:ext cx="84198" cy="382530"/>
          </a:xfrm>
          <a:custGeom>
            <a:avLst/>
            <a:gdLst>
              <a:gd name="T0" fmla="*/ 70 w 99"/>
              <a:gd name="T1" fmla="*/ 20 h 451"/>
              <a:gd name="T2" fmla="*/ 49 w 99"/>
              <a:gd name="T3" fmla="*/ 0 h 451"/>
              <a:gd name="T4" fmla="*/ 28 w 99"/>
              <a:gd name="T5" fmla="*/ 20 h 451"/>
              <a:gd name="T6" fmla="*/ 0 w 99"/>
              <a:gd name="T7" fmla="*/ 451 h 451"/>
              <a:gd name="T8" fmla="*/ 99 w 99"/>
              <a:gd name="T9" fmla="*/ 451 h 451"/>
              <a:gd name="T10" fmla="*/ 70 w 99"/>
              <a:gd name="T11" fmla="*/ 20 h 451"/>
              <a:gd name="T12" fmla="*/ 70 w 99"/>
              <a:gd name="T13" fmla="*/ 20 h 451"/>
              <a:gd name="T14" fmla="*/ 70 w 99"/>
              <a:gd name="T15" fmla="*/ 20 h 4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9" h="451">
                <a:moveTo>
                  <a:pt x="70" y="20"/>
                </a:moveTo>
                <a:cubicBezTo>
                  <a:pt x="70" y="9"/>
                  <a:pt x="60" y="0"/>
                  <a:pt x="49" y="0"/>
                </a:cubicBezTo>
                <a:cubicBezTo>
                  <a:pt x="38" y="0"/>
                  <a:pt x="29" y="9"/>
                  <a:pt x="28" y="20"/>
                </a:cubicBezTo>
                <a:cubicBezTo>
                  <a:pt x="0" y="451"/>
                  <a:pt x="0" y="451"/>
                  <a:pt x="0" y="451"/>
                </a:cubicBezTo>
                <a:cubicBezTo>
                  <a:pt x="99" y="451"/>
                  <a:pt x="99" y="451"/>
                  <a:pt x="99" y="451"/>
                </a:cubicBezTo>
                <a:lnTo>
                  <a:pt x="70" y="20"/>
                </a:lnTo>
                <a:close/>
                <a:moveTo>
                  <a:pt x="70" y="20"/>
                </a:moveTo>
                <a:cubicBezTo>
                  <a:pt x="70" y="20"/>
                  <a:pt x="70" y="20"/>
                  <a:pt x="70" y="20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2" name="Freeform 448"/>
          <p:cNvSpPr>
            <a:spLocks noEditPoints="1"/>
          </p:cNvSpPr>
          <p:nvPr/>
        </p:nvSpPr>
        <p:spPr bwMode="auto">
          <a:xfrm>
            <a:off x="15451394" y="9766039"/>
            <a:ext cx="91474" cy="219852"/>
          </a:xfrm>
          <a:custGeom>
            <a:avLst/>
            <a:gdLst>
              <a:gd name="T0" fmla="*/ 55 w 108"/>
              <a:gd name="T1" fmla="*/ 259 h 259"/>
              <a:gd name="T2" fmla="*/ 0 w 108"/>
              <a:gd name="T3" fmla="*/ 204 h 259"/>
              <a:gd name="T4" fmla="*/ 31 w 108"/>
              <a:gd name="T5" fmla="*/ 130 h 259"/>
              <a:gd name="T6" fmla="*/ 0 w 108"/>
              <a:gd name="T7" fmla="*/ 55 h 259"/>
              <a:gd name="T8" fmla="*/ 55 w 108"/>
              <a:gd name="T9" fmla="*/ 0 h 259"/>
              <a:gd name="T10" fmla="*/ 108 w 108"/>
              <a:gd name="T11" fmla="*/ 129 h 259"/>
              <a:gd name="T12" fmla="*/ 55 w 108"/>
              <a:gd name="T13" fmla="*/ 259 h 259"/>
              <a:gd name="T14" fmla="*/ 55 w 108"/>
              <a:gd name="T15" fmla="*/ 259 h 259"/>
              <a:gd name="T16" fmla="*/ 55 w 108"/>
              <a:gd name="T17" fmla="*/ 259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8" h="259">
                <a:moveTo>
                  <a:pt x="55" y="259"/>
                </a:moveTo>
                <a:cubicBezTo>
                  <a:pt x="0" y="204"/>
                  <a:pt x="0" y="204"/>
                  <a:pt x="0" y="204"/>
                </a:cubicBezTo>
                <a:cubicBezTo>
                  <a:pt x="19" y="184"/>
                  <a:pt x="31" y="158"/>
                  <a:pt x="31" y="130"/>
                </a:cubicBezTo>
                <a:cubicBezTo>
                  <a:pt x="31" y="102"/>
                  <a:pt x="20" y="75"/>
                  <a:pt x="0" y="55"/>
                </a:cubicBezTo>
                <a:cubicBezTo>
                  <a:pt x="55" y="0"/>
                  <a:pt x="55" y="0"/>
                  <a:pt x="55" y="0"/>
                </a:cubicBezTo>
                <a:cubicBezTo>
                  <a:pt x="89" y="34"/>
                  <a:pt x="108" y="80"/>
                  <a:pt x="108" y="129"/>
                </a:cubicBezTo>
                <a:cubicBezTo>
                  <a:pt x="108" y="178"/>
                  <a:pt x="89" y="224"/>
                  <a:pt x="55" y="259"/>
                </a:cubicBezTo>
                <a:close/>
                <a:moveTo>
                  <a:pt x="55" y="259"/>
                </a:moveTo>
                <a:cubicBezTo>
                  <a:pt x="55" y="259"/>
                  <a:pt x="55" y="259"/>
                  <a:pt x="55" y="259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3" name="Freeform 449"/>
          <p:cNvSpPr>
            <a:spLocks noEditPoints="1"/>
          </p:cNvSpPr>
          <p:nvPr/>
        </p:nvSpPr>
        <p:spPr bwMode="auto">
          <a:xfrm>
            <a:off x="15551183" y="9665209"/>
            <a:ext cx="163200" cy="421512"/>
          </a:xfrm>
          <a:custGeom>
            <a:avLst/>
            <a:gdLst>
              <a:gd name="T0" fmla="*/ 55 w 192"/>
              <a:gd name="T1" fmla="*/ 497 h 497"/>
              <a:gd name="T2" fmla="*/ 0 w 192"/>
              <a:gd name="T3" fmla="*/ 442 h 497"/>
              <a:gd name="T4" fmla="*/ 0 w 192"/>
              <a:gd name="T5" fmla="*/ 55 h 497"/>
              <a:gd name="T6" fmla="*/ 55 w 192"/>
              <a:gd name="T7" fmla="*/ 0 h 497"/>
              <a:gd name="T8" fmla="*/ 55 w 192"/>
              <a:gd name="T9" fmla="*/ 497 h 497"/>
              <a:gd name="T10" fmla="*/ 55 w 192"/>
              <a:gd name="T11" fmla="*/ 497 h 497"/>
              <a:gd name="T12" fmla="*/ 55 w 192"/>
              <a:gd name="T13" fmla="*/ 497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92" h="497">
                <a:moveTo>
                  <a:pt x="55" y="497"/>
                </a:moveTo>
                <a:cubicBezTo>
                  <a:pt x="0" y="442"/>
                  <a:pt x="0" y="442"/>
                  <a:pt x="0" y="442"/>
                </a:cubicBezTo>
                <a:cubicBezTo>
                  <a:pt x="107" y="335"/>
                  <a:pt x="107" y="162"/>
                  <a:pt x="0" y="55"/>
                </a:cubicBezTo>
                <a:cubicBezTo>
                  <a:pt x="55" y="0"/>
                  <a:pt x="55" y="0"/>
                  <a:pt x="55" y="0"/>
                </a:cubicBezTo>
                <a:cubicBezTo>
                  <a:pt x="192" y="137"/>
                  <a:pt x="192" y="360"/>
                  <a:pt x="55" y="497"/>
                </a:cubicBezTo>
                <a:close/>
                <a:moveTo>
                  <a:pt x="55" y="497"/>
                </a:moveTo>
                <a:cubicBezTo>
                  <a:pt x="55" y="497"/>
                  <a:pt x="55" y="497"/>
                  <a:pt x="55" y="497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5" name="Freeform 450"/>
          <p:cNvSpPr>
            <a:spLocks noEditPoints="1"/>
          </p:cNvSpPr>
          <p:nvPr/>
        </p:nvSpPr>
        <p:spPr bwMode="auto">
          <a:xfrm>
            <a:off x="16968559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6" name="Freeform 451"/>
          <p:cNvSpPr>
            <a:spLocks noEditPoints="1"/>
          </p:cNvSpPr>
          <p:nvPr/>
        </p:nvSpPr>
        <p:spPr bwMode="auto">
          <a:xfrm>
            <a:off x="17346932" y="9841401"/>
            <a:ext cx="542610" cy="590948"/>
          </a:xfrm>
          <a:custGeom>
            <a:avLst/>
            <a:gdLst>
              <a:gd name="T0" fmla="*/ 601 w 639"/>
              <a:gd name="T1" fmla="*/ 0 h 696"/>
              <a:gd name="T2" fmla="*/ 39 w 639"/>
              <a:gd name="T3" fmla="*/ 0 h 696"/>
              <a:gd name="T4" fmla="*/ 0 w 639"/>
              <a:gd name="T5" fmla="*/ 38 h 696"/>
              <a:gd name="T6" fmla="*/ 0 w 639"/>
              <a:gd name="T7" fmla="*/ 658 h 696"/>
              <a:gd name="T8" fmla="*/ 39 w 639"/>
              <a:gd name="T9" fmla="*/ 696 h 696"/>
              <a:gd name="T10" fmla="*/ 601 w 639"/>
              <a:gd name="T11" fmla="*/ 696 h 696"/>
              <a:gd name="T12" fmla="*/ 639 w 639"/>
              <a:gd name="T13" fmla="*/ 658 h 696"/>
              <a:gd name="T14" fmla="*/ 639 w 639"/>
              <a:gd name="T15" fmla="*/ 38 h 696"/>
              <a:gd name="T16" fmla="*/ 601 w 639"/>
              <a:gd name="T17" fmla="*/ 0 h 696"/>
              <a:gd name="T18" fmla="*/ 601 w 639"/>
              <a:gd name="T19" fmla="*/ 0 h 696"/>
              <a:gd name="T20" fmla="*/ 601 w 639"/>
              <a:gd name="T21" fmla="*/ 0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39" h="696">
                <a:moveTo>
                  <a:pt x="601" y="0"/>
                </a:moveTo>
                <a:cubicBezTo>
                  <a:pt x="39" y="0"/>
                  <a:pt x="39" y="0"/>
                  <a:pt x="39" y="0"/>
                </a:cubicBezTo>
                <a:cubicBezTo>
                  <a:pt x="17" y="0"/>
                  <a:pt x="0" y="17"/>
                  <a:pt x="0" y="38"/>
                </a:cubicBezTo>
                <a:cubicBezTo>
                  <a:pt x="0" y="658"/>
                  <a:pt x="0" y="658"/>
                  <a:pt x="0" y="658"/>
                </a:cubicBezTo>
                <a:cubicBezTo>
                  <a:pt x="0" y="679"/>
                  <a:pt x="17" y="696"/>
                  <a:pt x="39" y="696"/>
                </a:cubicBezTo>
                <a:cubicBezTo>
                  <a:pt x="601" y="696"/>
                  <a:pt x="601" y="696"/>
                  <a:pt x="601" y="696"/>
                </a:cubicBezTo>
                <a:cubicBezTo>
                  <a:pt x="622" y="696"/>
                  <a:pt x="639" y="679"/>
                  <a:pt x="639" y="658"/>
                </a:cubicBezTo>
                <a:cubicBezTo>
                  <a:pt x="639" y="38"/>
                  <a:pt x="639" y="38"/>
                  <a:pt x="639" y="38"/>
                </a:cubicBezTo>
                <a:cubicBezTo>
                  <a:pt x="639" y="17"/>
                  <a:pt x="622" y="0"/>
                  <a:pt x="601" y="0"/>
                </a:cubicBezTo>
                <a:close/>
                <a:moveTo>
                  <a:pt x="601" y="0"/>
                </a:moveTo>
                <a:cubicBezTo>
                  <a:pt x="601" y="0"/>
                  <a:pt x="601" y="0"/>
                  <a:pt x="601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7" name="Rectangle 452"/>
          <p:cNvSpPr>
            <a:spLocks noChangeArrowheads="1"/>
          </p:cNvSpPr>
          <p:nvPr/>
        </p:nvSpPr>
        <p:spPr bwMode="auto">
          <a:xfrm>
            <a:off x="17411379" y="9905849"/>
            <a:ext cx="413196" cy="46205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8" name="Freeform 453"/>
          <p:cNvSpPr>
            <a:spLocks noEditPoints="1"/>
          </p:cNvSpPr>
          <p:nvPr/>
        </p:nvSpPr>
        <p:spPr bwMode="auto">
          <a:xfrm>
            <a:off x="17436327" y="9634546"/>
            <a:ext cx="363820" cy="206858"/>
          </a:xfrm>
          <a:custGeom>
            <a:avLst/>
            <a:gdLst>
              <a:gd name="T0" fmla="*/ 402 w 429"/>
              <a:gd name="T1" fmla="*/ 36 h 244"/>
              <a:gd name="T2" fmla="*/ 356 w 429"/>
              <a:gd name="T3" fmla="*/ 0 h 244"/>
              <a:gd name="T4" fmla="*/ 73 w 429"/>
              <a:gd name="T5" fmla="*/ 0 h 244"/>
              <a:gd name="T6" fmla="*/ 27 w 429"/>
              <a:gd name="T7" fmla="*/ 36 h 244"/>
              <a:gd name="T8" fmla="*/ 0 w 429"/>
              <a:gd name="T9" fmla="*/ 244 h 244"/>
              <a:gd name="T10" fmla="*/ 429 w 429"/>
              <a:gd name="T11" fmla="*/ 244 h 244"/>
              <a:gd name="T12" fmla="*/ 402 w 429"/>
              <a:gd name="T13" fmla="*/ 36 h 244"/>
              <a:gd name="T14" fmla="*/ 402 w 429"/>
              <a:gd name="T15" fmla="*/ 36 h 244"/>
              <a:gd name="T16" fmla="*/ 402 w 429"/>
              <a:gd name="T17" fmla="*/ 36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29" h="244">
                <a:moveTo>
                  <a:pt x="402" y="36"/>
                </a:moveTo>
                <a:cubicBezTo>
                  <a:pt x="400" y="15"/>
                  <a:pt x="380" y="0"/>
                  <a:pt x="356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50" y="0"/>
                  <a:pt x="30" y="15"/>
                  <a:pt x="27" y="36"/>
                </a:cubicBezTo>
                <a:cubicBezTo>
                  <a:pt x="0" y="244"/>
                  <a:pt x="0" y="244"/>
                  <a:pt x="0" y="244"/>
                </a:cubicBezTo>
                <a:cubicBezTo>
                  <a:pt x="429" y="244"/>
                  <a:pt x="429" y="244"/>
                  <a:pt x="429" y="244"/>
                </a:cubicBezTo>
                <a:lnTo>
                  <a:pt x="402" y="36"/>
                </a:lnTo>
                <a:close/>
                <a:moveTo>
                  <a:pt x="402" y="36"/>
                </a:moveTo>
                <a:cubicBezTo>
                  <a:pt x="402" y="36"/>
                  <a:pt x="402" y="36"/>
                  <a:pt x="402" y="36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9" name="Freeform 454"/>
          <p:cNvSpPr>
            <a:spLocks noEditPoints="1"/>
          </p:cNvSpPr>
          <p:nvPr/>
        </p:nvSpPr>
        <p:spPr bwMode="auto">
          <a:xfrm>
            <a:off x="17436327" y="10432350"/>
            <a:ext cx="363820" cy="206858"/>
          </a:xfrm>
          <a:custGeom>
            <a:avLst/>
            <a:gdLst>
              <a:gd name="T0" fmla="*/ 402 w 429"/>
              <a:gd name="T1" fmla="*/ 208 h 244"/>
              <a:gd name="T2" fmla="*/ 356 w 429"/>
              <a:gd name="T3" fmla="*/ 244 h 244"/>
              <a:gd name="T4" fmla="*/ 73 w 429"/>
              <a:gd name="T5" fmla="*/ 244 h 244"/>
              <a:gd name="T6" fmla="*/ 27 w 429"/>
              <a:gd name="T7" fmla="*/ 208 h 244"/>
              <a:gd name="T8" fmla="*/ 0 w 429"/>
              <a:gd name="T9" fmla="*/ 0 h 244"/>
              <a:gd name="T10" fmla="*/ 429 w 429"/>
              <a:gd name="T11" fmla="*/ 0 h 244"/>
              <a:gd name="T12" fmla="*/ 402 w 429"/>
              <a:gd name="T13" fmla="*/ 208 h 244"/>
              <a:gd name="T14" fmla="*/ 402 w 429"/>
              <a:gd name="T15" fmla="*/ 208 h 244"/>
              <a:gd name="T16" fmla="*/ 402 w 429"/>
              <a:gd name="T17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29" h="244">
                <a:moveTo>
                  <a:pt x="402" y="208"/>
                </a:moveTo>
                <a:cubicBezTo>
                  <a:pt x="400" y="229"/>
                  <a:pt x="380" y="244"/>
                  <a:pt x="356" y="244"/>
                </a:cubicBezTo>
                <a:cubicBezTo>
                  <a:pt x="73" y="244"/>
                  <a:pt x="73" y="244"/>
                  <a:pt x="73" y="244"/>
                </a:cubicBezTo>
                <a:cubicBezTo>
                  <a:pt x="50" y="244"/>
                  <a:pt x="30" y="229"/>
                  <a:pt x="27" y="208"/>
                </a:cubicBezTo>
                <a:cubicBezTo>
                  <a:pt x="0" y="0"/>
                  <a:pt x="0" y="0"/>
                  <a:pt x="0" y="0"/>
                </a:cubicBezTo>
                <a:cubicBezTo>
                  <a:pt x="429" y="0"/>
                  <a:pt x="429" y="0"/>
                  <a:pt x="429" y="0"/>
                </a:cubicBezTo>
                <a:lnTo>
                  <a:pt x="402" y="208"/>
                </a:lnTo>
                <a:close/>
                <a:moveTo>
                  <a:pt x="402" y="208"/>
                </a:moveTo>
                <a:cubicBezTo>
                  <a:pt x="402" y="208"/>
                  <a:pt x="402" y="208"/>
                  <a:pt x="402" y="208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0" name="Freeform 455"/>
          <p:cNvSpPr>
            <a:spLocks noEditPoints="1"/>
          </p:cNvSpPr>
          <p:nvPr/>
        </p:nvSpPr>
        <p:spPr bwMode="auto">
          <a:xfrm>
            <a:off x="17889543" y="10091917"/>
            <a:ext cx="71724" cy="89916"/>
          </a:xfrm>
          <a:custGeom>
            <a:avLst/>
            <a:gdLst>
              <a:gd name="T0" fmla="*/ 76 w 85"/>
              <a:gd name="T1" fmla="*/ 0 h 106"/>
              <a:gd name="T2" fmla="*/ 29 w 85"/>
              <a:gd name="T3" fmla="*/ 0 h 106"/>
              <a:gd name="T4" fmla="*/ 20 w 85"/>
              <a:gd name="T5" fmla="*/ 9 h 106"/>
              <a:gd name="T6" fmla="*/ 20 w 85"/>
              <a:gd name="T7" fmla="*/ 26 h 106"/>
              <a:gd name="T8" fmla="*/ 0 w 85"/>
              <a:gd name="T9" fmla="*/ 26 h 106"/>
              <a:gd name="T10" fmla="*/ 0 w 85"/>
              <a:gd name="T11" fmla="*/ 80 h 106"/>
              <a:gd name="T12" fmla="*/ 20 w 85"/>
              <a:gd name="T13" fmla="*/ 80 h 106"/>
              <a:gd name="T14" fmla="*/ 20 w 85"/>
              <a:gd name="T15" fmla="*/ 97 h 106"/>
              <a:gd name="T16" fmla="*/ 29 w 85"/>
              <a:gd name="T17" fmla="*/ 106 h 106"/>
              <a:gd name="T18" fmla="*/ 76 w 85"/>
              <a:gd name="T19" fmla="*/ 106 h 106"/>
              <a:gd name="T20" fmla="*/ 85 w 85"/>
              <a:gd name="T21" fmla="*/ 97 h 106"/>
              <a:gd name="T22" fmla="*/ 85 w 85"/>
              <a:gd name="T23" fmla="*/ 9 h 106"/>
              <a:gd name="T24" fmla="*/ 76 w 85"/>
              <a:gd name="T25" fmla="*/ 0 h 106"/>
              <a:gd name="T26" fmla="*/ 76 w 85"/>
              <a:gd name="T27" fmla="*/ 0 h 106"/>
              <a:gd name="T28" fmla="*/ 76 w 85"/>
              <a:gd name="T29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85" h="106">
                <a:moveTo>
                  <a:pt x="76" y="0"/>
                </a:moveTo>
                <a:cubicBezTo>
                  <a:pt x="29" y="0"/>
                  <a:pt x="29" y="0"/>
                  <a:pt x="29" y="0"/>
                </a:cubicBezTo>
                <a:cubicBezTo>
                  <a:pt x="24" y="0"/>
                  <a:pt x="20" y="4"/>
                  <a:pt x="20" y="9"/>
                </a:cubicBezTo>
                <a:cubicBezTo>
                  <a:pt x="20" y="26"/>
                  <a:pt x="20" y="26"/>
                  <a:pt x="20" y="26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80"/>
                  <a:pt x="0" y="80"/>
                  <a:pt x="0" y="80"/>
                </a:cubicBezTo>
                <a:cubicBezTo>
                  <a:pt x="20" y="80"/>
                  <a:pt x="20" y="80"/>
                  <a:pt x="20" y="80"/>
                </a:cubicBezTo>
                <a:cubicBezTo>
                  <a:pt x="20" y="97"/>
                  <a:pt x="20" y="97"/>
                  <a:pt x="20" y="97"/>
                </a:cubicBezTo>
                <a:cubicBezTo>
                  <a:pt x="20" y="102"/>
                  <a:pt x="24" y="106"/>
                  <a:pt x="29" y="106"/>
                </a:cubicBezTo>
                <a:cubicBezTo>
                  <a:pt x="76" y="106"/>
                  <a:pt x="76" y="106"/>
                  <a:pt x="76" y="106"/>
                </a:cubicBezTo>
                <a:cubicBezTo>
                  <a:pt x="81" y="106"/>
                  <a:pt x="85" y="102"/>
                  <a:pt x="85" y="97"/>
                </a:cubicBezTo>
                <a:cubicBezTo>
                  <a:pt x="85" y="9"/>
                  <a:pt x="85" y="9"/>
                  <a:pt x="85" y="9"/>
                </a:cubicBezTo>
                <a:cubicBezTo>
                  <a:pt x="85" y="4"/>
                  <a:pt x="81" y="0"/>
                  <a:pt x="76" y="0"/>
                </a:cubicBezTo>
                <a:close/>
                <a:moveTo>
                  <a:pt x="76" y="0"/>
                </a:moveTo>
                <a:cubicBezTo>
                  <a:pt x="76" y="0"/>
                  <a:pt x="76" y="0"/>
                  <a:pt x="76" y="0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1" name="Rectangle 456"/>
          <p:cNvSpPr>
            <a:spLocks noChangeArrowheads="1"/>
          </p:cNvSpPr>
          <p:nvPr/>
        </p:nvSpPr>
        <p:spPr bwMode="auto">
          <a:xfrm>
            <a:off x="17608362" y="9931317"/>
            <a:ext cx="20270" cy="41060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2" name="Rectangle 457"/>
          <p:cNvSpPr>
            <a:spLocks noChangeArrowheads="1"/>
          </p:cNvSpPr>
          <p:nvPr/>
        </p:nvSpPr>
        <p:spPr bwMode="auto">
          <a:xfrm>
            <a:off x="17608362" y="10301373"/>
            <a:ext cx="20270" cy="41060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3" name="Rectangle 458"/>
          <p:cNvSpPr>
            <a:spLocks noChangeArrowheads="1"/>
          </p:cNvSpPr>
          <p:nvPr/>
        </p:nvSpPr>
        <p:spPr bwMode="auto">
          <a:xfrm>
            <a:off x="17762205" y="10126740"/>
            <a:ext cx="39500" cy="20270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4" name="Rectangle 459"/>
          <p:cNvSpPr>
            <a:spLocks noChangeArrowheads="1"/>
          </p:cNvSpPr>
          <p:nvPr/>
        </p:nvSpPr>
        <p:spPr bwMode="auto">
          <a:xfrm>
            <a:off x="17434249" y="10126740"/>
            <a:ext cx="41060" cy="20270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5" name="Freeform 460"/>
          <p:cNvSpPr>
            <a:spLocks noEditPoints="1"/>
          </p:cNvSpPr>
          <p:nvPr/>
        </p:nvSpPr>
        <p:spPr bwMode="auto">
          <a:xfrm>
            <a:off x="17601606" y="10003562"/>
            <a:ext cx="116942" cy="150206"/>
          </a:xfrm>
          <a:custGeom>
            <a:avLst/>
            <a:gdLst>
              <a:gd name="T0" fmla="*/ 65 w 225"/>
              <a:gd name="T1" fmla="*/ 224 h 289"/>
              <a:gd name="T2" fmla="*/ 65 w 225"/>
              <a:gd name="T3" fmla="*/ 0 h 289"/>
              <a:gd name="T4" fmla="*/ 0 w 225"/>
              <a:gd name="T5" fmla="*/ 0 h 289"/>
              <a:gd name="T6" fmla="*/ 0 w 225"/>
              <a:gd name="T7" fmla="*/ 289 h 289"/>
              <a:gd name="T8" fmla="*/ 225 w 225"/>
              <a:gd name="T9" fmla="*/ 289 h 289"/>
              <a:gd name="T10" fmla="*/ 225 w 225"/>
              <a:gd name="T11" fmla="*/ 224 h 289"/>
              <a:gd name="T12" fmla="*/ 65 w 225"/>
              <a:gd name="T13" fmla="*/ 224 h 289"/>
              <a:gd name="T14" fmla="*/ 65 w 225"/>
              <a:gd name="T15" fmla="*/ 224 h 289"/>
              <a:gd name="T16" fmla="*/ 65 w 225"/>
              <a:gd name="T17" fmla="*/ 224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5" h="289">
                <a:moveTo>
                  <a:pt x="65" y="224"/>
                </a:moveTo>
                <a:lnTo>
                  <a:pt x="65" y="0"/>
                </a:lnTo>
                <a:lnTo>
                  <a:pt x="0" y="0"/>
                </a:lnTo>
                <a:lnTo>
                  <a:pt x="0" y="289"/>
                </a:lnTo>
                <a:lnTo>
                  <a:pt x="225" y="289"/>
                </a:lnTo>
                <a:lnTo>
                  <a:pt x="225" y="224"/>
                </a:lnTo>
                <a:lnTo>
                  <a:pt x="65" y="224"/>
                </a:lnTo>
                <a:close/>
                <a:moveTo>
                  <a:pt x="65" y="224"/>
                </a:moveTo>
                <a:lnTo>
                  <a:pt x="65" y="224"/>
                </a:lnTo>
                <a:close/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6" name="Freeform 461"/>
          <p:cNvSpPr>
            <a:spLocks noEditPoints="1"/>
          </p:cNvSpPr>
          <p:nvPr/>
        </p:nvSpPr>
        <p:spPr bwMode="auto">
          <a:xfrm>
            <a:off x="17601606" y="10003562"/>
            <a:ext cx="116942" cy="150206"/>
          </a:xfrm>
          <a:custGeom>
            <a:avLst/>
            <a:gdLst>
              <a:gd name="T0" fmla="*/ 65 w 225"/>
              <a:gd name="T1" fmla="*/ 224 h 289"/>
              <a:gd name="T2" fmla="*/ 65 w 225"/>
              <a:gd name="T3" fmla="*/ 0 h 289"/>
              <a:gd name="T4" fmla="*/ 0 w 225"/>
              <a:gd name="T5" fmla="*/ 0 h 289"/>
              <a:gd name="T6" fmla="*/ 0 w 225"/>
              <a:gd name="T7" fmla="*/ 289 h 289"/>
              <a:gd name="T8" fmla="*/ 225 w 225"/>
              <a:gd name="T9" fmla="*/ 289 h 289"/>
              <a:gd name="T10" fmla="*/ 225 w 225"/>
              <a:gd name="T11" fmla="*/ 224 h 289"/>
              <a:gd name="T12" fmla="*/ 65 w 225"/>
              <a:gd name="T13" fmla="*/ 224 h 289"/>
              <a:gd name="T14" fmla="*/ 65 w 225"/>
              <a:gd name="T15" fmla="*/ 224 h 289"/>
              <a:gd name="T16" fmla="*/ 65 w 225"/>
              <a:gd name="T17" fmla="*/ 224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5" h="289">
                <a:moveTo>
                  <a:pt x="65" y="224"/>
                </a:moveTo>
                <a:lnTo>
                  <a:pt x="65" y="0"/>
                </a:lnTo>
                <a:lnTo>
                  <a:pt x="0" y="0"/>
                </a:lnTo>
                <a:lnTo>
                  <a:pt x="0" y="289"/>
                </a:lnTo>
                <a:lnTo>
                  <a:pt x="225" y="289"/>
                </a:lnTo>
                <a:lnTo>
                  <a:pt x="225" y="224"/>
                </a:lnTo>
                <a:lnTo>
                  <a:pt x="65" y="224"/>
                </a:lnTo>
                <a:moveTo>
                  <a:pt x="65" y="224"/>
                </a:moveTo>
                <a:lnTo>
                  <a:pt x="65" y="22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8" name="Freeform 462"/>
          <p:cNvSpPr>
            <a:spLocks noEditPoints="1"/>
          </p:cNvSpPr>
          <p:nvPr/>
        </p:nvSpPr>
        <p:spPr bwMode="auto">
          <a:xfrm>
            <a:off x="19153075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1" y="1616"/>
                  <a:pt x="0" y="1254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9" name="Freeform 463"/>
          <p:cNvSpPr>
            <a:spLocks noEditPoints="1"/>
          </p:cNvSpPr>
          <p:nvPr/>
        </p:nvSpPr>
        <p:spPr bwMode="auto">
          <a:xfrm>
            <a:off x="20092769" y="9886620"/>
            <a:ext cx="257272" cy="140850"/>
          </a:xfrm>
          <a:custGeom>
            <a:avLst/>
            <a:gdLst>
              <a:gd name="T0" fmla="*/ 301 w 303"/>
              <a:gd name="T1" fmla="*/ 144 h 166"/>
              <a:gd name="T2" fmla="*/ 151 w 303"/>
              <a:gd name="T3" fmla="*/ 0 h 166"/>
              <a:gd name="T4" fmla="*/ 1 w 303"/>
              <a:gd name="T5" fmla="*/ 144 h 166"/>
              <a:gd name="T6" fmla="*/ 21 w 303"/>
              <a:gd name="T7" fmla="*/ 166 h 166"/>
              <a:gd name="T8" fmla="*/ 281 w 303"/>
              <a:gd name="T9" fmla="*/ 166 h 166"/>
              <a:gd name="T10" fmla="*/ 301 w 303"/>
              <a:gd name="T11" fmla="*/ 144 h 166"/>
              <a:gd name="T12" fmla="*/ 301 w 303"/>
              <a:gd name="T13" fmla="*/ 144 h 166"/>
              <a:gd name="T14" fmla="*/ 301 w 303"/>
              <a:gd name="T15" fmla="*/ 144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03" h="166">
                <a:moveTo>
                  <a:pt x="301" y="144"/>
                </a:moveTo>
                <a:cubicBezTo>
                  <a:pt x="290" y="62"/>
                  <a:pt x="227" y="0"/>
                  <a:pt x="151" y="0"/>
                </a:cubicBezTo>
                <a:cubicBezTo>
                  <a:pt x="75" y="0"/>
                  <a:pt x="13" y="62"/>
                  <a:pt x="1" y="144"/>
                </a:cubicBezTo>
                <a:cubicBezTo>
                  <a:pt x="0" y="156"/>
                  <a:pt x="9" y="166"/>
                  <a:pt x="21" y="166"/>
                </a:cubicBezTo>
                <a:cubicBezTo>
                  <a:pt x="281" y="166"/>
                  <a:pt x="281" y="166"/>
                  <a:pt x="281" y="166"/>
                </a:cubicBezTo>
                <a:cubicBezTo>
                  <a:pt x="293" y="166"/>
                  <a:pt x="303" y="156"/>
                  <a:pt x="301" y="144"/>
                </a:cubicBezTo>
                <a:close/>
                <a:moveTo>
                  <a:pt x="301" y="144"/>
                </a:moveTo>
                <a:cubicBezTo>
                  <a:pt x="301" y="144"/>
                  <a:pt x="301" y="144"/>
                  <a:pt x="301" y="144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0" name="Freeform 464"/>
          <p:cNvSpPr>
            <a:spLocks noEditPoints="1"/>
          </p:cNvSpPr>
          <p:nvPr/>
        </p:nvSpPr>
        <p:spPr bwMode="auto">
          <a:xfrm>
            <a:off x="19328228" y="9886620"/>
            <a:ext cx="256234" cy="140850"/>
          </a:xfrm>
          <a:custGeom>
            <a:avLst/>
            <a:gdLst>
              <a:gd name="T0" fmla="*/ 1 w 302"/>
              <a:gd name="T1" fmla="*/ 144 h 166"/>
              <a:gd name="T2" fmla="*/ 151 w 302"/>
              <a:gd name="T3" fmla="*/ 0 h 166"/>
              <a:gd name="T4" fmla="*/ 301 w 302"/>
              <a:gd name="T5" fmla="*/ 144 h 166"/>
              <a:gd name="T6" fmla="*/ 281 w 302"/>
              <a:gd name="T7" fmla="*/ 166 h 166"/>
              <a:gd name="T8" fmla="*/ 20 w 302"/>
              <a:gd name="T9" fmla="*/ 166 h 166"/>
              <a:gd name="T10" fmla="*/ 1 w 302"/>
              <a:gd name="T11" fmla="*/ 144 h 166"/>
              <a:gd name="T12" fmla="*/ 1 w 302"/>
              <a:gd name="T13" fmla="*/ 144 h 166"/>
              <a:gd name="T14" fmla="*/ 1 w 302"/>
              <a:gd name="T15" fmla="*/ 144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02" h="166">
                <a:moveTo>
                  <a:pt x="1" y="144"/>
                </a:moveTo>
                <a:cubicBezTo>
                  <a:pt x="12" y="62"/>
                  <a:pt x="75" y="0"/>
                  <a:pt x="151" y="0"/>
                </a:cubicBezTo>
                <a:cubicBezTo>
                  <a:pt x="227" y="0"/>
                  <a:pt x="290" y="62"/>
                  <a:pt x="301" y="144"/>
                </a:cubicBezTo>
                <a:cubicBezTo>
                  <a:pt x="302" y="156"/>
                  <a:pt x="293" y="166"/>
                  <a:pt x="281" y="166"/>
                </a:cubicBezTo>
                <a:cubicBezTo>
                  <a:pt x="20" y="166"/>
                  <a:pt x="20" y="166"/>
                  <a:pt x="20" y="166"/>
                </a:cubicBezTo>
                <a:cubicBezTo>
                  <a:pt x="9" y="166"/>
                  <a:pt x="0" y="156"/>
                  <a:pt x="1" y="144"/>
                </a:cubicBezTo>
                <a:close/>
                <a:moveTo>
                  <a:pt x="1" y="144"/>
                </a:moveTo>
                <a:cubicBezTo>
                  <a:pt x="1" y="144"/>
                  <a:pt x="1" y="144"/>
                  <a:pt x="1" y="144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1" name="Freeform 465"/>
          <p:cNvSpPr>
            <a:spLocks noEditPoints="1"/>
          </p:cNvSpPr>
          <p:nvPr/>
        </p:nvSpPr>
        <p:spPr bwMode="auto">
          <a:xfrm>
            <a:off x="19497664" y="10052417"/>
            <a:ext cx="681382" cy="418392"/>
          </a:xfrm>
          <a:custGeom>
            <a:avLst/>
            <a:gdLst>
              <a:gd name="T0" fmla="*/ 801 w 803"/>
              <a:gd name="T1" fmla="*/ 465 h 493"/>
              <a:gd name="T2" fmla="*/ 696 w 803"/>
              <a:gd name="T3" fmla="*/ 19 h 493"/>
              <a:gd name="T4" fmla="*/ 673 w 803"/>
              <a:gd name="T5" fmla="*/ 0 h 493"/>
              <a:gd name="T6" fmla="*/ 130 w 803"/>
              <a:gd name="T7" fmla="*/ 0 h 493"/>
              <a:gd name="T8" fmla="*/ 107 w 803"/>
              <a:gd name="T9" fmla="*/ 19 h 493"/>
              <a:gd name="T10" fmla="*/ 3 w 803"/>
              <a:gd name="T11" fmla="*/ 465 h 493"/>
              <a:gd name="T12" fmla="*/ 26 w 803"/>
              <a:gd name="T13" fmla="*/ 493 h 493"/>
              <a:gd name="T14" fmla="*/ 777 w 803"/>
              <a:gd name="T15" fmla="*/ 493 h 493"/>
              <a:gd name="T16" fmla="*/ 801 w 803"/>
              <a:gd name="T17" fmla="*/ 465 h 493"/>
              <a:gd name="T18" fmla="*/ 801 w 803"/>
              <a:gd name="T19" fmla="*/ 465 h 493"/>
              <a:gd name="T20" fmla="*/ 801 w 803"/>
              <a:gd name="T21" fmla="*/ 465 h 4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03" h="493">
                <a:moveTo>
                  <a:pt x="801" y="465"/>
                </a:moveTo>
                <a:cubicBezTo>
                  <a:pt x="696" y="19"/>
                  <a:pt x="696" y="19"/>
                  <a:pt x="696" y="19"/>
                </a:cubicBezTo>
                <a:cubicBezTo>
                  <a:pt x="694" y="8"/>
                  <a:pt x="684" y="0"/>
                  <a:pt x="673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19" y="0"/>
                  <a:pt x="109" y="8"/>
                  <a:pt x="107" y="19"/>
                </a:cubicBezTo>
                <a:cubicBezTo>
                  <a:pt x="3" y="465"/>
                  <a:pt x="3" y="465"/>
                  <a:pt x="3" y="465"/>
                </a:cubicBezTo>
                <a:cubicBezTo>
                  <a:pt x="0" y="479"/>
                  <a:pt x="12" y="493"/>
                  <a:pt x="26" y="493"/>
                </a:cubicBezTo>
                <a:cubicBezTo>
                  <a:pt x="777" y="493"/>
                  <a:pt x="777" y="493"/>
                  <a:pt x="777" y="493"/>
                </a:cubicBezTo>
                <a:cubicBezTo>
                  <a:pt x="792" y="493"/>
                  <a:pt x="803" y="479"/>
                  <a:pt x="801" y="465"/>
                </a:cubicBezTo>
                <a:close/>
                <a:moveTo>
                  <a:pt x="801" y="465"/>
                </a:moveTo>
                <a:cubicBezTo>
                  <a:pt x="801" y="465"/>
                  <a:pt x="801" y="465"/>
                  <a:pt x="801" y="46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2" name="Rectangle 466"/>
          <p:cNvSpPr>
            <a:spLocks noChangeArrowheads="1"/>
          </p:cNvSpPr>
          <p:nvPr/>
        </p:nvSpPr>
        <p:spPr bwMode="auto">
          <a:xfrm>
            <a:off x="20001295" y="10470809"/>
            <a:ext cx="119540" cy="49896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3" name="Rectangle 467"/>
          <p:cNvSpPr>
            <a:spLocks noChangeArrowheads="1"/>
          </p:cNvSpPr>
          <p:nvPr/>
        </p:nvSpPr>
        <p:spPr bwMode="auto">
          <a:xfrm>
            <a:off x="19556395" y="10470809"/>
            <a:ext cx="119540" cy="49896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4" name="Freeform 468"/>
          <p:cNvSpPr>
            <a:spLocks noEditPoints="1"/>
          </p:cNvSpPr>
          <p:nvPr/>
        </p:nvSpPr>
        <p:spPr bwMode="auto">
          <a:xfrm>
            <a:off x="19605772" y="9752526"/>
            <a:ext cx="465690" cy="139290"/>
          </a:xfrm>
          <a:custGeom>
            <a:avLst/>
            <a:gdLst>
              <a:gd name="T0" fmla="*/ 544 w 549"/>
              <a:gd name="T1" fmla="*/ 164 h 164"/>
              <a:gd name="T2" fmla="*/ 5 w 549"/>
              <a:gd name="T3" fmla="*/ 164 h 164"/>
              <a:gd name="T4" fmla="*/ 0 w 549"/>
              <a:gd name="T5" fmla="*/ 159 h 164"/>
              <a:gd name="T6" fmla="*/ 0 w 549"/>
              <a:gd name="T7" fmla="*/ 5 h 164"/>
              <a:gd name="T8" fmla="*/ 5 w 549"/>
              <a:gd name="T9" fmla="*/ 0 h 164"/>
              <a:gd name="T10" fmla="*/ 544 w 549"/>
              <a:gd name="T11" fmla="*/ 0 h 164"/>
              <a:gd name="T12" fmla="*/ 549 w 549"/>
              <a:gd name="T13" fmla="*/ 5 h 164"/>
              <a:gd name="T14" fmla="*/ 549 w 549"/>
              <a:gd name="T15" fmla="*/ 160 h 164"/>
              <a:gd name="T16" fmla="*/ 544 w 549"/>
              <a:gd name="T17" fmla="*/ 164 h 164"/>
              <a:gd name="T18" fmla="*/ 544 w 549"/>
              <a:gd name="T19" fmla="*/ 164 h 164"/>
              <a:gd name="T20" fmla="*/ 544 w 549"/>
              <a:gd name="T21" fmla="*/ 164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49" h="164">
                <a:moveTo>
                  <a:pt x="544" y="164"/>
                </a:moveTo>
                <a:cubicBezTo>
                  <a:pt x="5" y="164"/>
                  <a:pt x="5" y="164"/>
                  <a:pt x="5" y="164"/>
                </a:cubicBezTo>
                <a:cubicBezTo>
                  <a:pt x="2" y="164"/>
                  <a:pt x="0" y="162"/>
                  <a:pt x="0" y="159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544" y="0"/>
                  <a:pt x="544" y="0"/>
                  <a:pt x="544" y="0"/>
                </a:cubicBezTo>
                <a:cubicBezTo>
                  <a:pt x="547" y="0"/>
                  <a:pt x="549" y="2"/>
                  <a:pt x="549" y="5"/>
                </a:cubicBezTo>
                <a:cubicBezTo>
                  <a:pt x="549" y="160"/>
                  <a:pt x="549" y="160"/>
                  <a:pt x="549" y="160"/>
                </a:cubicBezTo>
                <a:cubicBezTo>
                  <a:pt x="549" y="162"/>
                  <a:pt x="547" y="164"/>
                  <a:pt x="544" y="164"/>
                </a:cubicBezTo>
                <a:close/>
                <a:moveTo>
                  <a:pt x="544" y="164"/>
                </a:moveTo>
                <a:cubicBezTo>
                  <a:pt x="544" y="164"/>
                  <a:pt x="544" y="164"/>
                  <a:pt x="544" y="164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5" name="Freeform 469"/>
          <p:cNvSpPr>
            <a:spLocks noEditPoints="1"/>
          </p:cNvSpPr>
          <p:nvPr/>
        </p:nvSpPr>
        <p:spPr bwMode="auto">
          <a:xfrm>
            <a:off x="20071460" y="9796703"/>
            <a:ext cx="175154" cy="111224"/>
          </a:xfrm>
          <a:custGeom>
            <a:avLst/>
            <a:gdLst>
              <a:gd name="T0" fmla="*/ 206 w 206"/>
              <a:gd name="T1" fmla="*/ 131 h 131"/>
              <a:gd name="T2" fmla="*/ 145 w 206"/>
              <a:gd name="T3" fmla="*/ 131 h 131"/>
              <a:gd name="T4" fmla="*/ 75 w 206"/>
              <a:gd name="T5" fmla="*/ 60 h 131"/>
              <a:gd name="T6" fmla="*/ 0 w 206"/>
              <a:gd name="T7" fmla="*/ 60 h 131"/>
              <a:gd name="T8" fmla="*/ 0 w 206"/>
              <a:gd name="T9" fmla="*/ 0 h 131"/>
              <a:gd name="T10" fmla="*/ 75 w 206"/>
              <a:gd name="T11" fmla="*/ 0 h 131"/>
              <a:gd name="T12" fmla="*/ 206 w 206"/>
              <a:gd name="T13" fmla="*/ 131 h 131"/>
              <a:gd name="T14" fmla="*/ 206 w 206"/>
              <a:gd name="T15" fmla="*/ 131 h 131"/>
              <a:gd name="T16" fmla="*/ 206 w 206"/>
              <a:gd name="T17" fmla="*/ 13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6" h="131">
                <a:moveTo>
                  <a:pt x="206" y="131"/>
                </a:moveTo>
                <a:cubicBezTo>
                  <a:pt x="145" y="131"/>
                  <a:pt x="145" y="131"/>
                  <a:pt x="145" y="131"/>
                </a:cubicBezTo>
                <a:cubicBezTo>
                  <a:pt x="145" y="92"/>
                  <a:pt x="113" y="60"/>
                  <a:pt x="75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0"/>
                  <a:pt x="0" y="0"/>
                  <a:pt x="0" y="0"/>
                </a:cubicBezTo>
                <a:cubicBezTo>
                  <a:pt x="75" y="0"/>
                  <a:pt x="75" y="0"/>
                  <a:pt x="75" y="0"/>
                </a:cubicBezTo>
                <a:cubicBezTo>
                  <a:pt x="147" y="0"/>
                  <a:pt x="206" y="59"/>
                  <a:pt x="206" y="131"/>
                </a:cubicBezTo>
                <a:close/>
                <a:moveTo>
                  <a:pt x="206" y="131"/>
                </a:moveTo>
                <a:cubicBezTo>
                  <a:pt x="206" y="131"/>
                  <a:pt x="206" y="131"/>
                  <a:pt x="206" y="131"/>
                </a:cubicBezTo>
              </a:path>
            </a:pathLst>
          </a:custGeom>
          <a:solidFill>
            <a:srgbClr val="E6E9E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6" name="Freeform 470"/>
          <p:cNvSpPr>
            <a:spLocks noEditPoints="1"/>
          </p:cNvSpPr>
          <p:nvPr/>
        </p:nvSpPr>
        <p:spPr bwMode="auto">
          <a:xfrm>
            <a:off x="19431658" y="9796703"/>
            <a:ext cx="174114" cy="111224"/>
          </a:xfrm>
          <a:custGeom>
            <a:avLst/>
            <a:gdLst>
              <a:gd name="T0" fmla="*/ 0 w 205"/>
              <a:gd name="T1" fmla="*/ 131 h 131"/>
              <a:gd name="T2" fmla="*/ 60 w 205"/>
              <a:gd name="T3" fmla="*/ 131 h 131"/>
              <a:gd name="T4" fmla="*/ 130 w 205"/>
              <a:gd name="T5" fmla="*/ 60 h 131"/>
              <a:gd name="T6" fmla="*/ 205 w 205"/>
              <a:gd name="T7" fmla="*/ 60 h 131"/>
              <a:gd name="T8" fmla="*/ 205 w 205"/>
              <a:gd name="T9" fmla="*/ 0 h 131"/>
              <a:gd name="T10" fmla="*/ 130 w 205"/>
              <a:gd name="T11" fmla="*/ 0 h 131"/>
              <a:gd name="T12" fmla="*/ 0 w 205"/>
              <a:gd name="T13" fmla="*/ 131 h 131"/>
              <a:gd name="T14" fmla="*/ 0 w 205"/>
              <a:gd name="T15" fmla="*/ 131 h 131"/>
              <a:gd name="T16" fmla="*/ 0 w 205"/>
              <a:gd name="T17" fmla="*/ 131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5" h="131">
                <a:moveTo>
                  <a:pt x="0" y="131"/>
                </a:moveTo>
                <a:cubicBezTo>
                  <a:pt x="60" y="131"/>
                  <a:pt x="60" y="131"/>
                  <a:pt x="60" y="131"/>
                </a:cubicBezTo>
                <a:cubicBezTo>
                  <a:pt x="60" y="92"/>
                  <a:pt x="92" y="60"/>
                  <a:pt x="130" y="60"/>
                </a:cubicBezTo>
                <a:cubicBezTo>
                  <a:pt x="205" y="60"/>
                  <a:pt x="205" y="60"/>
                  <a:pt x="205" y="60"/>
                </a:cubicBezTo>
                <a:cubicBezTo>
                  <a:pt x="205" y="0"/>
                  <a:pt x="205" y="0"/>
                  <a:pt x="205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58" y="0"/>
                  <a:pt x="0" y="59"/>
                  <a:pt x="0" y="131"/>
                </a:cubicBezTo>
                <a:close/>
                <a:moveTo>
                  <a:pt x="0" y="131"/>
                </a:moveTo>
                <a:cubicBezTo>
                  <a:pt x="0" y="131"/>
                  <a:pt x="0" y="131"/>
                  <a:pt x="0" y="131"/>
                </a:cubicBezTo>
              </a:path>
            </a:pathLst>
          </a:custGeom>
          <a:solidFill>
            <a:srgbClr val="E6E9E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7" name="Freeform 471"/>
          <p:cNvSpPr>
            <a:spLocks noEditPoints="1"/>
          </p:cNvSpPr>
          <p:nvPr/>
        </p:nvSpPr>
        <p:spPr bwMode="auto">
          <a:xfrm>
            <a:off x="19699844" y="10122584"/>
            <a:ext cx="277542" cy="277542"/>
          </a:xfrm>
          <a:custGeom>
            <a:avLst/>
            <a:gdLst>
              <a:gd name="T0" fmla="*/ 327 w 327"/>
              <a:gd name="T1" fmla="*/ 164 h 327"/>
              <a:gd name="T2" fmla="*/ 164 w 327"/>
              <a:gd name="T3" fmla="*/ 327 h 327"/>
              <a:gd name="T4" fmla="*/ 0 w 327"/>
              <a:gd name="T5" fmla="*/ 164 h 327"/>
              <a:gd name="T6" fmla="*/ 164 w 327"/>
              <a:gd name="T7" fmla="*/ 0 h 327"/>
              <a:gd name="T8" fmla="*/ 327 w 327"/>
              <a:gd name="T9" fmla="*/ 164 h 327"/>
              <a:gd name="T10" fmla="*/ 327 w 327"/>
              <a:gd name="T11" fmla="*/ 164 h 327"/>
              <a:gd name="T12" fmla="*/ 327 w 327"/>
              <a:gd name="T13" fmla="*/ 164 h 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7" h="327">
                <a:moveTo>
                  <a:pt x="327" y="164"/>
                </a:moveTo>
                <a:cubicBezTo>
                  <a:pt x="327" y="254"/>
                  <a:pt x="254" y="327"/>
                  <a:pt x="164" y="327"/>
                </a:cubicBezTo>
                <a:cubicBezTo>
                  <a:pt x="73" y="327"/>
                  <a:pt x="0" y="254"/>
                  <a:pt x="0" y="164"/>
                </a:cubicBezTo>
                <a:cubicBezTo>
                  <a:pt x="0" y="73"/>
                  <a:pt x="73" y="0"/>
                  <a:pt x="164" y="0"/>
                </a:cubicBezTo>
                <a:cubicBezTo>
                  <a:pt x="254" y="0"/>
                  <a:pt x="327" y="73"/>
                  <a:pt x="327" y="164"/>
                </a:cubicBezTo>
                <a:close/>
                <a:moveTo>
                  <a:pt x="327" y="164"/>
                </a:moveTo>
                <a:cubicBezTo>
                  <a:pt x="327" y="164"/>
                  <a:pt x="327" y="164"/>
                  <a:pt x="327" y="164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8" name="Freeform 472"/>
          <p:cNvSpPr>
            <a:spLocks noEditPoints="1"/>
          </p:cNvSpPr>
          <p:nvPr/>
        </p:nvSpPr>
        <p:spPr bwMode="auto">
          <a:xfrm>
            <a:off x="19819385" y="10154288"/>
            <a:ext cx="38460" cy="37942"/>
          </a:xfrm>
          <a:custGeom>
            <a:avLst/>
            <a:gdLst>
              <a:gd name="T0" fmla="*/ 45 w 45"/>
              <a:gd name="T1" fmla="*/ 23 h 45"/>
              <a:gd name="T2" fmla="*/ 23 w 45"/>
              <a:gd name="T3" fmla="*/ 45 h 45"/>
              <a:gd name="T4" fmla="*/ 0 w 45"/>
              <a:gd name="T5" fmla="*/ 23 h 45"/>
              <a:gd name="T6" fmla="*/ 23 w 45"/>
              <a:gd name="T7" fmla="*/ 0 h 45"/>
              <a:gd name="T8" fmla="*/ 45 w 45"/>
              <a:gd name="T9" fmla="*/ 23 h 45"/>
              <a:gd name="T10" fmla="*/ 45 w 45"/>
              <a:gd name="T11" fmla="*/ 23 h 45"/>
              <a:gd name="T12" fmla="*/ 45 w 45"/>
              <a:gd name="T13" fmla="*/ 2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45">
                <a:moveTo>
                  <a:pt x="45" y="23"/>
                </a:moveTo>
                <a:cubicBezTo>
                  <a:pt x="45" y="35"/>
                  <a:pt x="35" y="45"/>
                  <a:pt x="23" y="45"/>
                </a:cubicBezTo>
                <a:cubicBezTo>
                  <a:pt x="10" y="45"/>
                  <a:pt x="0" y="35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35" y="0"/>
                  <a:pt x="45" y="10"/>
                  <a:pt x="45" y="23"/>
                </a:cubicBezTo>
                <a:close/>
                <a:moveTo>
                  <a:pt x="45" y="23"/>
                </a:moveTo>
                <a:cubicBezTo>
                  <a:pt x="45" y="23"/>
                  <a:pt x="45" y="23"/>
                  <a:pt x="45" y="23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9" name="Freeform 473"/>
          <p:cNvSpPr>
            <a:spLocks noEditPoints="1"/>
          </p:cNvSpPr>
          <p:nvPr/>
        </p:nvSpPr>
        <p:spPr bwMode="auto">
          <a:xfrm>
            <a:off x="19819385" y="10329959"/>
            <a:ext cx="38460" cy="38980"/>
          </a:xfrm>
          <a:custGeom>
            <a:avLst/>
            <a:gdLst>
              <a:gd name="T0" fmla="*/ 45 w 45"/>
              <a:gd name="T1" fmla="*/ 23 h 46"/>
              <a:gd name="T2" fmla="*/ 23 w 45"/>
              <a:gd name="T3" fmla="*/ 46 h 46"/>
              <a:gd name="T4" fmla="*/ 0 w 45"/>
              <a:gd name="T5" fmla="*/ 23 h 46"/>
              <a:gd name="T6" fmla="*/ 23 w 45"/>
              <a:gd name="T7" fmla="*/ 0 h 46"/>
              <a:gd name="T8" fmla="*/ 45 w 45"/>
              <a:gd name="T9" fmla="*/ 23 h 46"/>
              <a:gd name="T10" fmla="*/ 45 w 45"/>
              <a:gd name="T11" fmla="*/ 23 h 46"/>
              <a:gd name="T12" fmla="*/ 45 w 45"/>
              <a:gd name="T13" fmla="*/ 23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46">
                <a:moveTo>
                  <a:pt x="45" y="23"/>
                </a:moveTo>
                <a:cubicBezTo>
                  <a:pt x="45" y="36"/>
                  <a:pt x="35" y="46"/>
                  <a:pt x="23" y="46"/>
                </a:cubicBezTo>
                <a:cubicBezTo>
                  <a:pt x="10" y="46"/>
                  <a:pt x="0" y="36"/>
                  <a:pt x="0" y="23"/>
                </a:cubicBezTo>
                <a:cubicBezTo>
                  <a:pt x="0" y="11"/>
                  <a:pt x="10" y="0"/>
                  <a:pt x="23" y="0"/>
                </a:cubicBezTo>
                <a:cubicBezTo>
                  <a:pt x="35" y="0"/>
                  <a:pt x="45" y="11"/>
                  <a:pt x="45" y="23"/>
                </a:cubicBezTo>
                <a:close/>
                <a:moveTo>
                  <a:pt x="45" y="23"/>
                </a:moveTo>
                <a:cubicBezTo>
                  <a:pt x="45" y="23"/>
                  <a:pt x="45" y="23"/>
                  <a:pt x="45" y="23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0" name="Freeform 474"/>
          <p:cNvSpPr>
            <a:spLocks noEditPoints="1"/>
          </p:cNvSpPr>
          <p:nvPr/>
        </p:nvSpPr>
        <p:spPr bwMode="auto">
          <a:xfrm>
            <a:off x="19907742" y="10242123"/>
            <a:ext cx="37942" cy="38460"/>
          </a:xfrm>
          <a:custGeom>
            <a:avLst/>
            <a:gdLst>
              <a:gd name="T0" fmla="*/ 45 w 45"/>
              <a:gd name="T1" fmla="*/ 23 h 45"/>
              <a:gd name="T2" fmla="*/ 22 w 45"/>
              <a:gd name="T3" fmla="*/ 45 h 45"/>
              <a:gd name="T4" fmla="*/ 0 w 45"/>
              <a:gd name="T5" fmla="*/ 23 h 45"/>
              <a:gd name="T6" fmla="*/ 22 w 45"/>
              <a:gd name="T7" fmla="*/ 0 h 45"/>
              <a:gd name="T8" fmla="*/ 45 w 45"/>
              <a:gd name="T9" fmla="*/ 23 h 45"/>
              <a:gd name="T10" fmla="*/ 45 w 45"/>
              <a:gd name="T11" fmla="*/ 23 h 45"/>
              <a:gd name="T12" fmla="*/ 45 w 45"/>
              <a:gd name="T13" fmla="*/ 2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45">
                <a:moveTo>
                  <a:pt x="45" y="23"/>
                </a:moveTo>
                <a:cubicBezTo>
                  <a:pt x="45" y="35"/>
                  <a:pt x="35" y="45"/>
                  <a:pt x="22" y="45"/>
                </a:cubicBezTo>
                <a:cubicBezTo>
                  <a:pt x="10" y="45"/>
                  <a:pt x="0" y="35"/>
                  <a:pt x="0" y="23"/>
                </a:cubicBezTo>
                <a:cubicBezTo>
                  <a:pt x="0" y="10"/>
                  <a:pt x="10" y="0"/>
                  <a:pt x="22" y="0"/>
                </a:cubicBezTo>
                <a:cubicBezTo>
                  <a:pt x="35" y="0"/>
                  <a:pt x="45" y="10"/>
                  <a:pt x="45" y="23"/>
                </a:cubicBezTo>
                <a:close/>
                <a:moveTo>
                  <a:pt x="45" y="23"/>
                </a:moveTo>
                <a:cubicBezTo>
                  <a:pt x="45" y="23"/>
                  <a:pt x="45" y="23"/>
                  <a:pt x="45" y="23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1" name="Freeform 475"/>
          <p:cNvSpPr>
            <a:spLocks noEditPoints="1"/>
          </p:cNvSpPr>
          <p:nvPr/>
        </p:nvSpPr>
        <p:spPr bwMode="auto">
          <a:xfrm>
            <a:off x="19731029" y="10242123"/>
            <a:ext cx="38980" cy="38460"/>
          </a:xfrm>
          <a:custGeom>
            <a:avLst/>
            <a:gdLst>
              <a:gd name="T0" fmla="*/ 46 w 46"/>
              <a:gd name="T1" fmla="*/ 23 h 45"/>
              <a:gd name="T2" fmla="*/ 23 w 46"/>
              <a:gd name="T3" fmla="*/ 45 h 45"/>
              <a:gd name="T4" fmla="*/ 0 w 46"/>
              <a:gd name="T5" fmla="*/ 23 h 45"/>
              <a:gd name="T6" fmla="*/ 23 w 46"/>
              <a:gd name="T7" fmla="*/ 0 h 45"/>
              <a:gd name="T8" fmla="*/ 46 w 46"/>
              <a:gd name="T9" fmla="*/ 23 h 45"/>
              <a:gd name="T10" fmla="*/ 46 w 46"/>
              <a:gd name="T11" fmla="*/ 23 h 45"/>
              <a:gd name="T12" fmla="*/ 46 w 46"/>
              <a:gd name="T13" fmla="*/ 2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6" h="45">
                <a:moveTo>
                  <a:pt x="46" y="23"/>
                </a:moveTo>
                <a:cubicBezTo>
                  <a:pt x="46" y="35"/>
                  <a:pt x="35" y="45"/>
                  <a:pt x="23" y="45"/>
                </a:cubicBezTo>
                <a:cubicBezTo>
                  <a:pt x="10" y="45"/>
                  <a:pt x="0" y="35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35" y="0"/>
                  <a:pt x="46" y="10"/>
                  <a:pt x="46" y="23"/>
                </a:cubicBezTo>
                <a:close/>
                <a:moveTo>
                  <a:pt x="46" y="23"/>
                </a:moveTo>
                <a:cubicBezTo>
                  <a:pt x="46" y="23"/>
                  <a:pt x="46" y="23"/>
                  <a:pt x="46" y="23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2" name="Freeform 476"/>
          <p:cNvSpPr>
            <a:spLocks noEditPoints="1"/>
          </p:cNvSpPr>
          <p:nvPr/>
        </p:nvSpPr>
        <p:spPr bwMode="auto">
          <a:xfrm>
            <a:off x="19881233" y="10179753"/>
            <a:ext cx="38980" cy="38980"/>
          </a:xfrm>
          <a:custGeom>
            <a:avLst/>
            <a:gdLst>
              <a:gd name="T0" fmla="*/ 46 w 46"/>
              <a:gd name="T1" fmla="*/ 23 h 46"/>
              <a:gd name="T2" fmla="*/ 23 w 46"/>
              <a:gd name="T3" fmla="*/ 46 h 46"/>
              <a:gd name="T4" fmla="*/ 0 w 46"/>
              <a:gd name="T5" fmla="*/ 23 h 46"/>
              <a:gd name="T6" fmla="*/ 23 w 46"/>
              <a:gd name="T7" fmla="*/ 0 h 46"/>
              <a:gd name="T8" fmla="*/ 46 w 46"/>
              <a:gd name="T9" fmla="*/ 23 h 46"/>
              <a:gd name="T10" fmla="*/ 46 w 46"/>
              <a:gd name="T11" fmla="*/ 23 h 46"/>
              <a:gd name="T12" fmla="*/ 46 w 46"/>
              <a:gd name="T13" fmla="*/ 23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6" h="46">
                <a:moveTo>
                  <a:pt x="46" y="23"/>
                </a:moveTo>
                <a:cubicBezTo>
                  <a:pt x="46" y="35"/>
                  <a:pt x="35" y="46"/>
                  <a:pt x="23" y="46"/>
                </a:cubicBezTo>
                <a:cubicBezTo>
                  <a:pt x="10" y="46"/>
                  <a:pt x="0" y="35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35" y="0"/>
                  <a:pt x="46" y="10"/>
                  <a:pt x="46" y="23"/>
                </a:cubicBezTo>
                <a:close/>
                <a:moveTo>
                  <a:pt x="46" y="23"/>
                </a:moveTo>
                <a:cubicBezTo>
                  <a:pt x="46" y="23"/>
                  <a:pt x="46" y="23"/>
                  <a:pt x="46" y="23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3" name="Freeform 477"/>
          <p:cNvSpPr>
            <a:spLocks noEditPoints="1"/>
          </p:cNvSpPr>
          <p:nvPr/>
        </p:nvSpPr>
        <p:spPr bwMode="auto">
          <a:xfrm>
            <a:off x="19757536" y="10304491"/>
            <a:ext cx="37942" cy="38980"/>
          </a:xfrm>
          <a:custGeom>
            <a:avLst/>
            <a:gdLst>
              <a:gd name="T0" fmla="*/ 45 w 45"/>
              <a:gd name="T1" fmla="*/ 23 h 46"/>
              <a:gd name="T2" fmla="*/ 22 w 45"/>
              <a:gd name="T3" fmla="*/ 46 h 46"/>
              <a:gd name="T4" fmla="*/ 0 w 45"/>
              <a:gd name="T5" fmla="*/ 23 h 46"/>
              <a:gd name="T6" fmla="*/ 22 w 45"/>
              <a:gd name="T7" fmla="*/ 0 h 46"/>
              <a:gd name="T8" fmla="*/ 45 w 45"/>
              <a:gd name="T9" fmla="*/ 23 h 46"/>
              <a:gd name="T10" fmla="*/ 45 w 45"/>
              <a:gd name="T11" fmla="*/ 23 h 46"/>
              <a:gd name="T12" fmla="*/ 45 w 45"/>
              <a:gd name="T13" fmla="*/ 23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46">
                <a:moveTo>
                  <a:pt x="45" y="23"/>
                </a:moveTo>
                <a:cubicBezTo>
                  <a:pt x="45" y="35"/>
                  <a:pt x="35" y="46"/>
                  <a:pt x="22" y="46"/>
                </a:cubicBezTo>
                <a:cubicBezTo>
                  <a:pt x="10" y="46"/>
                  <a:pt x="0" y="35"/>
                  <a:pt x="0" y="23"/>
                </a:cubicBezTo>
                <a:cubicBezTo>
                  <a:pt x="0" y="10"/>
                  <a:pt x="10" y="0"/>
                  <a:pt x="22" y="0"/>
                </a:cubicBezTo>
                <a:cubicBezTo>
                  <a:pt x="35" y="0"/>
                  <a:pt x="45" y="10"/>
                  <a:pt x="45" y="23"/>
                </a:cubicBezTo>
                <a:close/>
                <a:moveTo>
                  <a:pt x="45" y="23"/>
                </a:moveTo>
                <a:cubicBezTo>
                  <a:pt x="45" y="23"/>
                  <a:pt x="45" y="23"/>
                  <a:pt x="45" y="23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4" name="Freeform 478"/>
          <p:cNvSpPr>
            <a:spLocks noEditPoints="1"/>
          </p:cNvSpPr>
          <p:nvPr/>
        </p:nvSpPr>
        <p:spPr bwMode="auto">
          <a:xfrm>
            <a:off x="19881233" y="10304491"/>
            <a:ext cx="38980" cy="38980"/>
          </a:xfrm>
          <a:custGeom>
            <a:avLst/>
            <a:gdLst>
              <a:gd name="T0" fmla="*/ 46 w 46"/>
              <a:gd name="T1" fmla="*/ 23 h 46"/>
              <a:gd name="T2" fmla="*/ 23 w 46"/>
              <a:gd name="T3" fmla="*/ 46 h 46"/>
              <a:gd name="T4" fmla="*/ 0 w 46"/>
              <a:gd name="T5" fmla="*/ 23 h 46"/>
              <a:gd name="T6" fmla="*/ 23 w 46"/>
              <a:gd name="T7" fmla="*/ 0 h 46"/>
              <a:gd name="T8" fmla="*/ 46 w 46"/>
              <a:gd name="T9" fmla="*/ 23 h 46"/>
              <a:gd name="T10" fmla="*/ 46 w 46"/>
              <a:gd name="T11" fmla="*/ 23 h 46"/>
              <a:gd name="T12" fmla="*/ 46 w 46"/>
              <a:gd name="T13" fmla="*/ 23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6" h="46">
                <a:moveTo>
                  <a:pt x="46" y="23"/>
                </a:moveTo>
                <a:cubicBezTo>
                  <a:pt x="46" y="35"/>
                  <a:pt x="35" y="46"/>
                  <a:pt x="23" y="46"/>
                </a:cubicBezTo>
                <a:cubicBezTo>
                  <a:pt x="10" y="46"/>
                  <a:pt x="0" y="35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35" y="0"/>
                  <a:pt x="46" y="10"/>
                  <a:pt x="46" y="23"/>
                </a:cubicBezTo>
                <a:close/>
                <a:moveTo>
                  <a:pt x="46" y="23"/>
                </a:moveTo>
                <a:cubicBezTo>
                  <a:pt x="46" y="23"/>
                  <a:pt x="46" y="23"/>
                  <a:pt x="46" y="23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5" name="Freeform 479"/>
          <p:cNvSpPr>
            <a:spLocks noEditPoints="1"/>
          </p:cNvSpPr>
          <p:nvPr/>
        </p:nvSpPr>
        <p:spPr bwMode="auto">
          <a:xfrm>
            <a:off x="19757536" y="10179753"/>
            <a:ext cx="37942" cy="38980"/>
          </a:xfrm>
          <a:custGeom>
            <a:avLst/>
            <a:gdLst>
              <a:gd name="T0" fmla="*/ 45 w 45"/>
              <a:gd name="T1" fmla="*/ 23 h 46"/>
              <a:gd name="T2" fmla="*/ 22 w 45"/>
              <a:gd name="T3" fmla="*/ 46 h 46"/>
              <a:gd name="T4" fmla="*/ 0 w 45"/>
              <a:gd name="T5" fmla="*/ 23 h 46"/>
              <a:gd name="T6" fmla="*/ 22 w 45"/>
              <a:gd name="T7" fmla="*/ 0 h 46"/>
              <a:gd name="T8" fmla="*/ 45 w 45"/>
              <a:gd name="T9" fmla="*/ 23 h 46"/>
              <a:gd name="T10" fmla="*/ 45 w 45"/>
              <a:gd name="T11" fmla="*/ 23 h 46"/>
              <a:gd name="T12" fmla="*/ 45 w 45"/>
              <a:gd name="T13" fmla="*/ 23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" h="46">
                <a:moveTo>
                  <a:pt x="45" y="23"/>
                </a:moveTo>
                <a:cubicBezTo>
                  <a:pt x="45" y="35"/>
                  <a:pt x="35" y="46"/>
                  <a:pt x="22" y="46"/>
                </a:cubicBezTo>
                <a:cubicBezTo>
                  <a:pt x="10" y="46"/>
                  <a:pt x="0" y="35"/>
                  <a:pt x="0" y="23"/>
                </a:cubicBezTo>
                <a:cubicBezTo>
                  <a:pt x="0" y="10"/>
                  <a:pt x="10" y="0"/>
                  <a:pt x="22" y="0"/>
                </a:cubicBezTo>
                <a:cubicBezTo>
                  <a:pt x="35" y="0"/>
                  <a:pt x="45" y="10"/>
                  <a:pt x="45" y="23"/>
                </a:cubicBezTo>
                <a:close/>
                <a:moveTo>
                  <a:pt x="45" y="23"/>
                </a:moveTo>
                <a:cubicBezTo>
                  <a:pt x="45" y="23"/>
                  <a:pt x="45" y="23"/>
                  <a:pt x="45" y="23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6" name="Rectangle 480"/>
          <p:cNvSpPr>
            <a:spLocks noChangeArrowheads="1"/>
          </p:cNvSpPr>
          <p:nvPr/>
        </p:nvSpPr>
        <p:spPr bwMode="auto">
          <a:xfrm>
            <a:off x="19373966" y="9881421"/>
            <a:ext cx="164758" cy="38460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7" name="Rectangle 481"/>
          <p:cNvSpPr>
            <a:spLocks noChangeArrowheads="1"/>
          </p:cNvSpPr>
          <p:nvPr/>
        </p:nvSpPr>
        <p:spPr bwMode="auto">
          <a:xfrm>
            <a:off x="20138508" y="9881421"/>
            <a:ext cx="164758" cy="38460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8" name="Freeform 482"/>
          <p:cNvSpPr>
            <a:spLocks noEditPoints="1"/>
          </p:cNvSpPr>
          <p:nvPr/>
        </p:nvSpPr>
        <p:spPr bwMode="auto">
          <a:xfrm>
            <a:off x="19718555" y="9811777"/>
            <a:ext cx="240120" cy="219332"/>
          </a:xfrm>
          <a:custGeom>
            <a:avLst/>
            <a:gdLst>
              <a:gd name="T0" fmla="*/ 253 w 283"/>
              <a:gd name="T1" fmla="*/ 0 h 258"/>
              <a:gd name="T2" fmla="*/ 222 w 283"/>
              <a:gd name="T3" fmla="*/ 30 h 258"/>
              <a:gd name="T4" fmla="*/ 222 w 283"/>
              <a:gd name="T5" fmla="*/ 122 h 258"/>
              <a:gd name="T6" fmla="*/ 61 w 283"/>
              <a:gd name="T7" fmla="*/ 122 h 258"/>
              <a:gd name="T8" fmla="*/ 61 w 283"/>
              <a:gd name="T9" fmla="*/ 30 h 258"/>
              <a:gd name="T10" fmla="*/ 31 w 283"/>
              <a:gd name="T11" fmla="*/ 0 h 258"/>
              <a:gd name="T12" fmla="*/ 0 w 283"/>
              <a:gd name="T13" fmla="*/ 30 h 258"/>
              <a:gd name="T14" fmla="*/ 0 w 283"/>
              <a:gd name="T15" fmla="*/ 153 h 258"/>
              <a:gd name="T16" fmla="*/ 31 w 283"/>
              <a:gd name="T17" fmla="*/ 183 h 258"/>
              <a:gd name="T18" fmla="*/ 111 w 283"/>
              <a:gd name="T19" fmla="*/ 183 h 258"/>
              <a:gd name="T20" fmla="*/ 111 w 283"/>
              <a:gd name="T21" fmla="*/ 228 h 258"/>
              <a:gd name="T22" fmla="*/ 142 w 283"/>
              <a:gd name="T23" fmla="*/ 258 h 258"/>
              <a:gd name="T24" fmla="*/ 172 w 283"/>
              <a:gd name="T25" fmla="*/ 228 h 258"/>
              <a:gd name="T26" fmla="*/ 172 w 283"/>
              <a:gd name="T27" fmla="*/ 183 h 258"/>
              <a:gd name="T28" fmla="*/ 253 w 283"/>
              <a:gd name="T29" fmla="*/ 183 h 258"/>
              <a:gd name="T30" fmla="*/ 283 w 283"/>
              <a:gd name="T31" fmla="*/ 153 h 258"/>
              <a:gd name="T32" fmla="*/ 283 w 283"/>
              <a:gd name="T33" fmla="*/ 30 h 258"/>
              <a:gd name="T34" fmla="*/ 253 w 283"/>
              <a:gd name="T35" fmla="*/ 0 h 258"/>
              <a:gd name="T36" fmla="*/ 253 w 283"/>
              <a:gd name="T37" fmla="*/ 0 h 258"/>
              <a:gd name="T38" fmla="*/ 253 w 283"/>
              <a:gd name="T39" fmla="*/ 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83" h="258">
                <a:moveTo>
                  <a:pt x="253" y="0"/>
                </a:moveTo>
                <a:cubicBezTo>
                  <a:pt x="236" y="0"/>
                  <a:pt x="222" y="13"/>
                  <a:pt x="222" y="30"/>
                </a:cubicBezTo>
                <a:cubicBezTo>
                  <a:pt x="222" y="122"/>
                  <a:pt x="222" y="122"/>
                  <a:pt x="222" y="122"/>
                </a:cubicBezTo>
                <a:cubicBezTo>
                  <a:pt x="61" y="122"/>
                  <a:pt x="61" y="122"/>
                  <a:pt x="61" y="122"/>
                </a:cubicBezTo>
                <a:cubicBezTo>
                  <a:pt x="61" y="30"/>
                  <a:pt x="61" y="30"/>
                  <a:pt x="61" y="30"/>
                </a:cubicBezTo>
                <a:cubicBezTo>
                  <a:pt x="61" y="13"/>
                  <a:pt x="48" y="0"/>
                  <a:pt x="31" y="0"/>
                </a:cubicBezTo>
                <a:cubicBezTo>
                  <a:pt x="14" y="0"/>
                  <a:pt x="0" y="13"/>
                  <a:pt x="0" y="30"/>
                </a:cubicBezTo>
                <a:cubicBezTo>
                  <a:pt x="0" y="153"/>
                  <a:pt x="0" y="153"/>
                  <a:pt x="0" y="153"/>
                </a:cubicBezTo>
                <a:cubicBezTo>
                  <a:pt x="0" y="169"/>
                  <a:pt x="14" y="183"/>
                  <a:pt x="31" y="183"/>
                </a:cubicBezTo>
                <a:cubicBezTo>
                  <a:pt x="111" y="183"/>
                  <a:pt x="111" y="183"/>
                  <a:pt x="111" y="183"/>
                </a:cubicBezTo>
                <a:cubicBezTo>
                  <a:pt x="111" y="228"/>
                  <a:pt x="111" y="228"/>
                  <a:pt x="111" y="228"/>
                </a:cubicBezTo>
                <a:cubicBezTo>
                  <a:pt x="111" y="245"/>
                  <a:pt x="125" y="258"/>
                  <a:pt x="142" y="258"/>
                </a:cubicBezTo>
                <a:cubicBezTo>
                  <a:pt x="158" y="258"/>
                  <a:pt x="172" y="245"/>
                  <a:pt x="172" y="228"/>
                </a:cubicBezTo>
                <a:cubicBezTo>
                  <a:pt x="172" y="183"/>
                  <a:pt x="172" y="183"/>
                  <a:pt x="172" y="183"/>
                </a:cubicBezTo>
                <a:cubicBezTo>
                  <a:pt x="253" y="183"/>
                  <a:pt x="253" y="183"/>
                  <a:pt x="253" y="183"/>
                </a:cubicBezTo>
                <a:cubicBezTo>
                  <a:pt x="269" y="183"/>
                  <a:pt x="283" y="170"/>
                  <a:pt x="283" y="153"/>
                </a:cubicBezTo>
                <a:cubicBezTo>
                  <a:pt x="283" y="30"/>
                  <a:pt x="283" y="30"/>
                  <a:pt x="283" y="30"/>
                </a:cubicBezTo>
                <a:cubicBezTo>
                  <a:pt x="283" y="13"/>
                  <a:pt x="269" y="0"/>
                  <a:pt x="253" y="0"/>
                </a:cubicBezTo>
                <a:close/>
                <a:moveTo>
                  <a:pt x="253" y="0"/>
                </a:moveTo>
                <a:cubicBezTo>
                  <a:pt x="253" y="0"/>
                  <a:pt x="253" y="0"/>
                  <a:pt x="253" y="0"/>
                </a:cubicBezTo>
              </a:path>
            </a:pathLst>
          </a:custGeom>
          <a:solidFill>
            <a:srgbClr val="E6E9E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9" name="Freeform 483"/>
          <p:cNvSpPr>
            <a:spLocks noEditPoints="1"/>
          </p:cNvSpPr>
          <p:nvPr/>
        </p:nvSpPr>
        <p:spPr bwMode="auto">
          <a:xfrm>
            <a:off x="19694648" y="10005641"/>
            <a:ext cx="287938" cy="46776"/>
          </a:xfrm>
          <a:custGeom>
            <a:avLst/>
            <a:gdLst>
              <a:gd name="T0" fmla="*/ 338 w 339"/>
              <a:gd name="T1" fmla="*/ 13 h 55"/>
              <a:gd name="T2" fmla="*/ 324 w 339"/>
              <a:gd name="T3" fmla="*/ 0 h 55"/>
              <a:gd name="T4" fmla="*/ 15 w 339"/>
              <a:gd name="T5" fmla="*/ 0 h 55"/>
              <a:gd name="T6" fmla="*/ 1 w 339"/>
              <a:gd name="T7" fmla="*/ 13 h 55"/>
              <a:gd name="T8" fmla="*/ 0 w 339"/>
              <a:gd name="T9" fmla="*/ 55 h 55"/>
              <a:gd name="T10" fmla="*/ 339 w 339"/>
              <a:gd name="T11" fmla="*/ 55 h 55"/>
              <a:gd name="T12" fmla="*/ 338 w 339"/>
              <a:gd name="T13" fmla="*/ 13 h 55"/>
              <a:gd name="T14" fmla="*/ 338 w 339"/>
              <a:gd name="T15" fmla="*/ 13 h 55"/>
              <a:gd name="T16" fmla="*/ 338 w 339"/>
              <a:gd name="T17" fmla="*/ 13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9" h="55">
                <a:moveTo>
                  <a:pt x="338" y="13"/>
                </a:moveTo>
                <a:cubicBezTo>
                  <a:pt x="337" y="6"/>
                  <a:pt x="332" y="0"/>
                  <a:pt x="324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2" y="6"/>
                  <a:pt x="1" y="13"/>
                </a:cubicBezTo>
                <a:cubicBezTo>
                  <a:pt x="0" y="55"/>
                  <a:pt x="0" y="55"/>
                  <a:pt x="0" y="55"/>
                </a:cubicBezTo>
                <a:cubicBezTo>
                  <a:pt x="339" y="55"/>
                  <a:pt x="339" y="55"/>
                  <a:pt x="339" y="55"/>
                </a:cubicBezTo>
                <a:lnTo>
                  <a:pt x="338" y="13"/>
                </a:lnTo>
                <a:close/>
                <a:moveTo>
                  <a:pt x="338" y="13"/>
                </a:moveTo>
                <a:cubicBezTo>
                  <a:pt x="338" y="13"/>
                  <a:pt x="338" y="13"/>
                  <a:pt x="338" y="13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1" name="Freeform 484"/>
          <p:cNvSpPr>
            <a:spLocks noEditPoints="1"/>
          </p:cNvSpPr>
          <p:nvPr/>
        </p:nvSpPr>
        <p:spPr bwMode="auto">
          <a:xfrm>
            <a:off x="21337589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2" name="Freeform 485"/>
          <p:cNvSpPr>
            <a:spLocks noEditPoints="1"/>
          </p:cNvSpPr>
          <p:nvPr/>
        </p:nvSpPr>
        <p:spPr bwMode="auto">
          <a:xfrm>
            <a:off x="21691013" y="9748368"/>
            <a:ext cx="663712" cy="777534"/>
          </a:xfrm>
          <a:custGeom>
            <a:avLst/>
            <a:gdLst>
              <a:gd name="T0" fmla="*/ 672 w 782"/>
              <a:gd name="T1" fmla="*/ 0 h 916"/>
              <a:gd name="T2" fmla="*/ 672 w 782"/>
              <a:gd name="T3" fmla="*/ 38 h 916"/>
              <a:gd name="T4" fmla="*/ 694 w 782"/>
              <a:gd name="T5" fmla="*/ 68 h 916"/>
              <a:gd name="T6" fmla="*/ 660 w 782"/>
              <a:gd name="T7" fmla="*/ 102 h 916"/>
              <a:gd name="T8" fmla="*/ 627 w 782"/>
              <a:gd name="T9" fmla="*/ 68 h 916"/>
              <a:gd name="T10" fmla="*/ 648 w 782"/>
              <a:gd name="T11" fmla="*/ 38 h 916"/>
              <a:gd name="T12" fmla="*/ 648 w 782"/>
              <a:gd name="T13" fmla="*/ 0 h 916"/>
              <a:gd name="T14" fmla="*/ 538 w 782"/>
              <a:gd name="T15" fmla="*/ 0 h 916"/>
              <a:gd name="T16" fmla="*/ 538 w 782"/>
              <a:gd name="T17" fmla="*/ 38 h 916"/>
              <a:gd name="T18" fmla="*/ 559 w 782"/>
              <a:gd name="T19" fmla="*/ 68 h 916"/>
              <a:gd name="T20" fmla="*/ 526 w 782"/>
              <a:gd name="T21" fmla="*/ 102 h 916"/>
              <a:gd name="T22" fmla="*/ 493 w 782"/>
              <a:gd name="T23" fmla="*/ 68 h 916"/>
              <a:gd name="T24" fmla="*/ 514 w 782"/>
              <a:gd name="T25" fmla="*/ 38 h 916"/>
              <a:gd name="T26" fmla="*/ 514 w 782"/>
              <a:gd name="T27" fmla="*/ 0 h 916"/>
              <a:gd name="T28" fmla="*/ 404 w 782"/>
              <a:gd name="T29" fmla="*/ 0 h 916"/>
              <a:gd name="T30" fmla="*/ 404 w 782"/>
              <a:gd name="T31" fmla="*/ 38 h 916"/>
              <a:gd name="T32" fmla="*/ 425 w 782"/>
              <a:gd name="T33" fmla="*/ 68 h 916"/>
              <a:gd name="T34" fmla="*/ 392 w 782"/>
              <a:gd name="T35" fmla="*/ 102 h 916"/>
              <a:gd name="T36" fmla="*/ 358 w 782"/>
              <a:gd name="T37" fmla="*/ 68 h 916"/>
              <a:gd name="T38" fmla="*/ 379 w 782"/>
              <a:gd name="T39" fmla="*/ 38 h 916"/>
              <a:gd name="T40" fmla="*/ 379 w 782"/>
              <a:gd name="T41" fmla="*/ 0 h 916"/>
              <a:gd name="T42" fmla="*/ 269 w 782"/>
              <a:gd name="T43" fmla="*/ 0 h 916"/>
              <a:gd name="T44" fmla="*/ 269 w 782"/>
              <a:gd name="T45" fmla="*/ 38 h 916"/>
              <a:gd name="T46" fmla="*/ 290 w 782"/>
              <a:gd name="T47" fmla="*/ 68 h 916"/>
              <a:gd name="T48" fmla="*/ 257 w 782"/>
              <a:gd name="T49" fmla="*/ 102 h 916"/>
              <a:gd name="T50" fmla="*/ 224 w 782"/>
              <a:gd name="T51" fmla="*/ 68 h 916"/>
              <a:gd name="T52" fmla="*/ 245 w 782"/>
              <a:gd name="T53" fmla="*/ 38 h 916"/>
              <a:gd name="T54" fmla="*/ 245 w 782"/>
              <a:gd name="T55" fmla="*/ 0 h 916"/>
              <a:gd name="T56" fmla="*/ 135 w 782"/>
              <a:gd name="T57" fmla="*/ 0 h 916"/>
              <a:gd name="T58" fmla="*/ 135 w 782"/>
              <a:gd name="T59" fmla="*/ 38 h 916"/>
              <a:gd name="T60" fmla="*/ 156 w 782"/>
              <a:gd name="T61" fmla="*/ 68 h 916"/>
              <a:gd name="T62" fmla="*/ 123 w 782"/>
              <a:gd name="T63" fmla="*/ 102 h 916"/>
              <a:gd name="T64" fmla="*/ 89 w 782"/>
              <a:gd name="T65" fmla="*/ 68 h 916"/>
              <a:gd name="T66" fmla="*/ 111 w 782"/>
              <a:gd name="T67" fmla="*/ 38 h 916"/>
              <a:gd name="T68" fmla="*/ 111 w 782"/>
              <a:gd name="T69" fmla="*/ 0 h 916"/>
              <a:gd name="T70" fmla="*/ 0 w 782"/>
              <a:gd name="T71" fmla="*/ 0 h 916"/>
              <a:gd name="T72" fmla="*/ 0 w 782"/>
              <a:gd name="T73" fmla="*/ 916 h 916"/>
              <a:gd name="T74" fmla="*/ 782 w 782"/>
              <a:gd name="T75" fmla="*/ 916 h 916"/>
              <a:gd name="T76" fmla="*/ 782 w 782"/>
              <a:gd name="T77" fmla="*/ 0 h 916"/>
              <a:gd name="T78" fmla="*/ 672 w 782"/>
              <a:gd name="T79" fmla="*/ 0 h 916"/>
              <a:gd name="T80" fmla="*/ 672 w 782"/>
              <a:gd name="T81" fmla="*/ 0 h 916"/>
              <a:gd name="T82" fmla="*/ 672 w 782"/>
              <a:gd name="T83" fmla="*/ 0 h 9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82" h="916">
                <a:moveTo>
                  <a:pt x="672" y="0"/>
                </a:moveTo>
                <a:cubicBezTo>
                  <a:pt x="672" y="38"/>
                  <a:pt x="672" y="38"/>
                  <a:pt x="672" y="38"/>
                </a:cubicBezTo>
                <a:cubicBezTo>
                  <a:pt x="685" y="43"/>
                  <a:pt x="694" y="54"/>
                  <a:pt x="694" y="68"/>
                </a:cubicBezTo>
                <a:cubicBezTo>
                  <a:pt x="694" y="87"/>
                  <a:pt x="679" y="102"/>
                  <a:pt x="660" y="102"/>
                </a:cubicBezTo>
                <a:cubicBezTo>
                  <a:pt x="642" y="102"/>
                  <a:pt x="627" y="87"/>
                  <a:pt x="627" y="68"/>
                </a:cubicBezTo>
                <a:cubicBezTo>
                  <a:pt x="627" y="54"/>
                  <a:pt x="636" y="43"/>
                  <a:pt x="648" y="38"/>
                </a:cubicBezTo>
                <a:cubicBezTo>
                  <a:pt x="648" y="0"/>
                  <a:pt x="648" y="0"/>
                  <a:pt x="648" y="0"/>
                </a:cubicBezTo>
                <a:cubicBezTo>
                  <a:pt x="538" y="0"/>
                  <a:pt x="538" y="0"/>
                  <a:pt x="538" y="0"/>
                </a:cubicBezTo>
                <a:cubicBezTo>
                  <a:pt x="538" y="38"/>
                  <a:pt x="538" y="38"/>
                  <a:pt x="538" y="38"/>
                </a:cubicBezTo>
                <a:cubicBezTo>
                  <a:pt x="551" y="43"/>
                  <a:pt x="559" y="54"/>
                  <a:pt x="559" y="68"/>
                </a:cubicBezTo>
                <a:cubicBezTo>
                  <a:pt x="559" y="87"/>
                  <a:pt x="544" y="102"/>
                  <a:pt x="526" y="102"/>
                </a:cubicBezTo>
                <a:cubicBezTo>
                  <a:pt x="507" y="102"/>
                  <a:pt x="493" y="87"/>
                  <a:pt x="493" y="68"/>
                </a:cubicBezTo>
                <a:cubicBezTo>
                  <a:pt x="493" y="54"/>
                  <a:pt x="501" y="43"/>
                  <a:pt x="514" y="38"/>
                </a:cubicBezTo>
                <a:cubicBezTo>
                  <a:pt x="514" y="0"/>
                  <a:pt x="514" y="0"/>
                  <a:pt x="514" y="0"/>
                </a:cubicBezTo>
                <a:cubicBezTo>
                  <a:pt x="404" y="0"/>
                  <a:pt x="404" y="0"/>
                  <a:pt x="404" y="0"/>
                </a:cubicBezTo>
                <a:cubicBezTo>
                  <a:pt x="404" y="38"/>
                  <a:pt x="404" y="38"/>
                  <a:pt x="404" y="38"/>
                </a:cubicBezTo>
                <a:cubicBezTo>
                  <a:pt x="416" y="43"/>
                  <a:pt x="425" y="54"/>
                  <a:pt x="425" y="68"/>
                </a:cubicBezTo>
                <a:cubicBezTo>
                  <a:pt x="425" y="87"/>
                  <a:pt x="410" y="102"/>
                  <a:pt x="392" y="102"/>
                </a:cubicBezTo>
                <a:cubicBezTo>
                  <a:pt x="373" y="102"/>
                  <a:pt x="358" y="87"/>
                  <a:pt x="358" y="68"/>
                </a:cubicBezTo>
                <a:cubicBezTo>
                  <a:pt x="358" y="54"/>
                  <a:pt x="367" y="43"/>
                  <a:pt x="379" y="38"/>
                </a:cubicBezTo>
                <a:cubicBezTo>
                  <a:pt x="379" y="0"/>
                  <a:pt x="379" y="0"/>
                  <a:pt x="379" y="0"/>
                </a:cubicBezTo>
                <a:cubicBezTo>
                  <a:pt x="269" y="0"/>
                  <a:pt x="269" y="0"/>
                  <a:pt x="269" y="0"/>
                </a:cubicBezTo>
                <a:cubicBezTo>
                  <a:pt x="269" y="38"/>
                  <a:pt x="269" y="38"/>
                  <a:pt x="269" y="38"/>
                </a:cubicBezTo>
                <a:cubicBezTo>
                  <a:pt x="282" y="43"/>
                  <a:pt x="290" y="54"/>
                  <a:pt x="290" y="68"/>
                </a:cubicBezTo>
                <a:cubicBezTo>
                  <a:pt x="290" y="87"/>
                  <a:pt x="276" y="102"/>
                  <a:pt x="257" y="102"/>
                </a:cubicBezTo>
                <a:cubicBezTo>
                  <a:pt x="239" y="102"/>
                  <a:pt x="224" y="87"/>
                  <a:pt x="224" y="68"/>
                </a:cubicBezTo>
                <a:cubicBezTo>
                  <a:pt x="224" y="54"/>
                  <a:pt x="232" y="43"/>
                  <a:pt x="245" y="38"/>
                </a:cubicBezTo>
                <a:cubicBezTo>
                  <a:pt x="245" y="0"/>
                  <a:pt x="245" y="0"/>
                  <a:pt x="245" y="0"/>
                </a:cubicBezTo>
                <a:cubicBezTo>
                  <a:pt x="135" y="0"/>
                  <a:pt x="135" y="0"/>
                  <a:pt x="135" y="0"/>
                </a:cubicBezTo>
                <a:cubicBezTo>
                  <a:pt x="135" y="38"/>
                  <a:pt x="135" y="38"/>
                  <a:pt x="135" y="38"/>
                </a:cubicBezTo>
                <a:cubicBezTo>
                  <a:pt x="147" y="43"/>
                  <a:pt x="156" y="54"/>
                  <a:pt x="156" y="68"/>
                </a:cubicBezTo>
                <a:cubicBezTo>
                  <a:pt x="156" y="87"/>
                  <a:pt x="141" y="102"/>
                  <a:pt x="123" y="102"/>
                </a:cubicBezTo>
                <a:cubicBezTo>
                  <a:pt x="104" y="102"/>
                  <a:pt x="89" y="87"/>
                  <a:pt x="89" y="68"/>
                </a:cubicBezTo>
                <a:cubicBezTo>
                  <a:pt x="89" y="54"/>
                  <a:pt x="98" y="43"/>
                  <a:pt x="111" y="38"/>
                </a:cubicBezTo>
                <a:cubicBezTo>
                  <a:pt x="111" y="0"/>
                  <a:pt x="111" y="0"/>
                  <a:pt x="11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16"/>
                  <a:pt x="0" y="916"/>
                  <a:pt x="0" y="916"/>
                </a:cubicBezTo>
                <a:cubicBezTo>
                  <a:pt x="782" y="916"/>
                  <a:pt x="782" y="916"/>
                  <a:pt x="782" y="916"/>
                </a:cubicBezTo>
                <a:cubicBezTo>
                  <a:pt x="782" y="0"/>
                  <a:pt x="782" y="0"/>
                  <a:pt x="782" y="0"/>
                </a:cubicBezTo>
                <a:lnTo>
                  <a:pt x="672" y="0"/>
                </a:lnTo>
                <a:close/>
                <a:moveTo>
                  <a:pt x="672" y="0"/>
                </a:moveTo>
                <a:cubicBezTo>
                  <a:pt x="672" y="0"/>
                  <a:pt x="672" y="0"/>
                  <a:pt x="672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3" name="Rectangle 486"/>
          <p:cNvSpPr>
            <a:spLocks noChangeArrowheads="1"/>
          </p:cNvSpPr>
          <p:nvPr/>
        </p:nvSpPr>
        <p:spPr bwMode="auto">
          <a:xfrm>
            <a:off x="21691533" y="9905330"/>
            <a:ext cx="663712" cy="35862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4" name="Rectangle 487"/>
          <p:cNvSpPr>
            <a:spLocks noChangeArrowheads="1"/>
          </p:cNvSpPr>
          <p:nvPr/>
        </p:nvSpPr>
        <p:spPr bwMode="auto">
          <a:xfrm>
            <a:off x="21691533" y="10023311"/>
            <a:ext cx="663712" cy="40540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5" name="Rectangle 488"/>
          <p:cNvSpPr>
            <a:spLocks noChangeArrowheads="1"/>
          </p:cNvSpPr>
          <p:nvPr/>
        </p:nvSpPr>
        <p:spPr bwMode="auto">
          <a:xfrm>
            <a:off x="21691533" y="10145451"/>
            <a:ext cx="663712" cy="41060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6" name="Rectangle 489"/>
          <p:cNvSpPr>
            <a:spLocks noChangeArrowheads="1"/>
          </p:cNvSpPr>
          <p:nvPr/>
        </p:nvSpPr>
        <p:spPr bwMode="auto">
          <a:xfrm>
            <a:off x="21691533" y="10267071"/>
            <a:ext cx="663712" cy="41580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7" name="Rectangle 490"/>
          <p:cNvSpPr>
            <a:spLocks noChangeArrowheads="1"/>
          </p:cNvSpPr>
          <p:nvPr/>
        </p:nvSpPr>
        <p:spPr bwMode="auto">
          <a:xfrm>
            <a:off x="21691533" y="10389209"/>
            <a:ext cx="663712" cy="41580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391414305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" name="Freeform 5"/>
          <p:cNvSpPr>
            <a:spLocks noEditPoints="1"/>
          </p:cNvSpPr>
          <p:nvPr/>
        </p:nvSpPr>
        <p:spPr bwMode="auto">
          <a:xfrm>
            <a:off x="1677985" y="2893325"/>
            <a:ext cx="137212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3" name="Freeform 6"/>
          <p:cNvSpPr>
            <a:spLocks noEditPoints="1"/>
          </p:cNvSpPr>
          <p:nvPr/>
        </p:nvSpPr>
        <p:spPr bwMode="auto">
          <a:xfrm>
            <a:off x="1905199" y="3268201"/>
            <a:ext cx="917172" cy="615608"/>
          </a:xfrm>
          <a:custGeom>
            <a:avLst/>
            <a:gdLst>
              <a:gd name="T0" fmla="*/ 1080 w 1080"/>
              <a:gd name="T1" fmla="*/ 668 h 725"/>
              <a:gd name="T2" fmla="*/ 1022 w 1080"/>
              <a:gd name="T3" fmla="*/ 0 h 725"/>
              <a:gd name="T4" fmla="*/ 58 w 1080"/>
              <a:gd name="T5" fmla="*/ 0 h 725"/>
              <a:gd name="T6" fmla="*/ 0 w 1080"/>
              <a:gd name="T7" fmla="*/ 668 h 725"/>
              <a:gd name="T8" fmla="*/ 417 w 1080"/>
              <a:gd name="T9" fmla="*/ 668 h 725"/>
              <a:gd name="T10" fmla="*/ 540 w 1080"/>
              <a:gd name="T11" fmla="*/ 725 h 725"/>
              <a:gd name="T12" fmla="*/ 663 w 1080"/>
              <a:gd name="T13" fmla="*/ 668 h 725"/>
              <a:gd name="T14" fmla="*/ 1080 w 1080"/>
              <a:gd name="T15" fmla="*/ 668 h 725"/>
              <a:gd name="T16" fmla="*/ 1080 w 1080"/>
              <a:gd name="T17" fmla="*/ 668 h 725"/>
              <a:gd name="T18" fmla="*/ 1080 w 1080"/>
              <a:gd name="T19" fmla="*/ 668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080" h="725">
                <a:moveTo>
                  <a:pt x="1080" y="668"/>
                </a:moveTo>
                <a:cubicBezTo>
                  <a:pt x="1022" y="0"/>
                  <a:pt x="1022" y="0"/>
                  <a:pt x="1022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0" y="668"/>
                  <a:pt x="0" y="668"/>
                  <a:pt x="0" y="668"/>
                </a:cubicBezTo>
                <a:cubicBezTo>
                  <a:pt x="417" y="668"/>
                  <a:pt x="417" y="668"/>
                  <a:pt x="417" y="668"/>
                </a:cubicBezTo>
                <a:cubicBezTo>
                  <a:pt x="436" y="701"/>
                  <a:pt x="484" y="725"/>
                  <a:pt x="540" y="725"/>
                </a:cubicBezTo>
                <a:cubicBezTo>
                  <a:pt x="596" y="725"/>
                  <a:pt x="644" y="701"/>
                  <a:pt x="663" y="668"/>
                </a:cubicBezTo>
                <a:lnTo>
                  <a:pt x="1080" y="668"/>
                </a:lnTo>
                <a:close/>
                <a:moveTo>
                  <a:pt x="1080" y="668"/>
                </a:moveTo>
                <a:cubicBezTo>
                  <a:pt x="1080" y="668"/>
                  <a:pt x="1080" y="668"/>
                  <a:pt x="1080" y="668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4" name="Freeform 7"/>
          <p:cNvSpPr>
            <a:spLocks noEditPoints="1"/>
          </p:cNvSpPr>
          <p:nvPr/>
        </p:nvSpPr>
        <p:spPr bwMode="auto">
          <a:xfrm>
            <a:off x="2363785" y="3202170"/>
            <a:ext cx="347320" cy="606250"/>
          </a:xfrm>
          <a:custGeom>
            <a:avLst/>
            <a:gdLst>
              <a:gd name="T0" fmla="*/ 409 w 409"/>
              <a:gd name="T1" fmla="*/ 653 h 714"/>
              <a:gd name="T2" fmla="*/ 0 w 409"/>
              <a:gd name="T3" fmla="*/ 714 h 714"/>
              <a:gd name="T4" fmla="*/ 0 w 409"/>
              <a:gd name="T5" fmla="*/ 66 h 714"/>
              <a:gd name="T6" fmla="*/ 370 w 409"/>
              <a:gd name="T7" fmla="*/ 16 h 714"/>
              <a:gd name="T8" fmla="*/ 409 w 409"/>
              <a:gd name="T9" fmla="*/ 653 h 714"/>
              <a:gd name="T10" fmla="*/ 409 w 409"/>
              <a:gd name="T11" fmla="*/ 653 h 714"/>
              <a:gd name="T12" fmla="*/ 409 w 409"/>
              <a:gd name="T13" fmla="*/ 65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9" h="714">
                <a:moveTo>
                  <a:pt x="409" y="653"/>
                </a:moveTo>
                <a:cubicBezTo>
                  <a:pt x="274" y="634"/>
                  <a:pt x="134" y="655"/>
                  <a:pt x="0" y="714"/>
                </a:cubicBezTo>
                <a:cubicBezTo>
                  <a:pt x="0" y="66"/>
                  <a:pt x="0" y="66"/>
                  <a:pt x="0" y="66"/>
                </a:cubicBezTo>
                <a:cubicBezTo>
                  <a:pt x="121" y="17"/>
                  <a:pt x="248" y="0"/>
                  <a:pt x="370" y="16"/>
                </a:cubicBezTo>
                <a:cubicBezTo>
                  <a:pt x="382" y="214"/>
                  <a:pt x="395" y="426"/>
                  <a:pt x="409" y="653"/>
                </a:cubicBezTo>
                <a:close/>
                <a:moveTo>
                  <a:pt x="409" y="653"/>
                </a:moveTo>
                <a:cubicBezTo>
                  <a:pt x="409" y="653"/>
                  <a:pt x="409" y="653"/>
                  <a:pt x="409" y="653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5" name="Freeform 8"/>
          <p:cNvSpPr>
            <a:spLocks noEditPoints="1"/>
          </p:cNvSpPr>
          <p:nvPr/>
        </p:nvSpPr>
        <p:spPr bwMode="auto">
          <a:xfrm>
            <a:off x="2410580" y="3265602"/>
            <a:ext cx="225654" cy="55634"/>
          </a:xfrm>
          <a:custGeom>
            <a:avLst/>
            <a:gdLst>
              <a:gd name="T0" fmla="*/ 266 w 266"/>
              <a:gd name="T1" fmla="*/ 29 h 65"/>
              <a:gd name="T2" fmla="*/ 0 w 266"/>
              <a:gd name="T3" fmla="*/ 65 h 65"/>
              <a:gd name="T4" fmla="*/ 0 w 266"/>
              <a:gd name="T5" fmla="*/ 40 h 65"/>
              <a:gd name="T6" fmla="*/ 264 w 266"/>
              <a:gd name="T7" fmla="*/ 4 h 65"/>
              <a:gd name="T8" fmla="*/ 266 w 266"/>
              <a:gd name="T9" fmla="*/ 29 h 65"/>
              <a:gd name="T10" fmla="*/ 266 w 266"/>
              <a:gd name="T11" fmla="*/ 29 h 65"/>
              <a:gd name="T12" fmla="*/ 266 w 266"/>
              <a:gd name="T13" fmla="*/ 29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6" h="65">
                <a:moveTo>
                  <a:pt x="266" y="29"/>
                </a:moveTo>
                <a:cubicBezTo>
                  <a:pt x="178" y="24"/>
                  <a:pt x="88" y="37"/>
                  <a:pt x="0" y="65"/>
                </a:cubicBezTo>
                <a:cubicBezTo>
                  <a:pt x="0" y="57"/>
                  <a:pt x="0" y="49"/>
                  <a:pt x="0" y="40"/>
                </a:cubicBezTo>
                <a:cubicBezTo>
                  <a:pt x="87" y="12"/>
                  <a:pt x="177" y="0"/>
                  <a:pt x="264" y="4"/>
                </a:cubicBezTo>
                <a:cubicBezTo>
                  <a:pt x="265" y="12"/>
                  <a:pt x="265" y="21"/>
                  <a:pt x="266" y="29"/>
                </a:cubicBezTo>
                <a:close/>
                <a:moveTo>
                  <a:pt x="266" y="29"/>
                </a:moveTo>
                <a:cubicBezTo>
                  <a:pt x="266" y="29"/>
                  <a:pt x="266" y="29"/>
                  <a:pt x="266" y="29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6" name="Freeform 9"/>
          <p:cNvSpPr>
            <a:spLocks noEditPoints="1"/>
          </p:cNvSpPr>
          <p:nvPr/>
        </p:nvSpPr>
        <p:spPr bwMode="auto">
          <a:xfrm>
            <a:off x="2411620" y="3338914"/>
            <a:ext cx="228254" cy="56674"/>
          </a:xfrm>
          <a:custGeom>
            <a:avLst/>
            <a:gdLst>
              <a:gd name="T0" fmla="*/ 269 w 269"/>
              <a:gd name="T1" fmla="*/ 30 h 67"/>
              <a:gd name="T2" fmla="*/ 0 w 269"/>
              <a:gd name="T3" fmla="*/ 67 h 67"/>
              <a:gd name="T4" fmla="*/ 0 w 269"/>
              <a:gd name="T5" fmla="*/ 42 h 67"/>
              <a:gd name="T6" fmla="*/ 268 w 269"/>
              <a:gd name="T7" fmla="*/ 5 h 67"/>
              <a:gd name="T8" fmla="*/ 269 w 269"/>
              <a:gd name="T9" fmla="*/ 30 h 67"/>
              <a:gd name="T10" fmla="*/ 269 w 269"/>
              <a:gd name="T11" fmla="*/ 30 h 67"/>
              <a:gd name="T12" fmla="*/ 269 w 269"/>
              <a:gd name="T13" fmla="*/ 3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9" h="67">
                <a:moveTo>
                  <a:pt x="269" y="30"/>
                </a:moveTo>
                <a:cubicBezTo>
                  <a:pt x="180" y="25"/>
                  <a:pt x="89" y="38"/>
                  <a:pt x="0" y="67"/>
                </a:cubicBezTo>
                <a:cubicBezTo>
                  <a:pt x="0" y="59"/>
                  <a:pt x="0" y="50"/>
                  <a:pt x="0" y="42"/>
                </a:cubicBezTo>
                <a:cubicBezTo>
                  <a:pt x="88" y="13"/>
                  <a:pt x="179" y="0"/>
                  <a:pt x="268" y="5"/>
                </a:cubicBezTo>
                <a:cubicBezTo>
                  <a:pt x="268" y="13"/>
                  <a:pt x="269" y="21"/>
                  <a:pt x="269" y="30"/>
                </a:cubicBezTo>
                <a:close/>
                <a:moveTo>
                  <a:pt x="269" y="30"/>
                </a:moveTo>
                <a:cubicBezTo>
                  <a:pt x="269" y="30"/>
                  <a:pt x="269" y="30"/>
                  <a:pt x="269" y="30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7" name="Freeform 10"/>
          <p:cNvSpPr>
            <a:spLocks noEditPoints="1"/>
          </p:cNvSpPr>
          <p:nvPr/>
        </p:nvSpPr>
        <p:spPr bwMode="auto">
          <a:xfrm>
            <a:off x="2411620" y="3414306"/>
            <a:ext cx="232414" cy="58754"/>
          </a:xfrm>
          <a:custGeom>
            <a:avLst/>
            <a:gdLst>
              <a:gd name="T0" fmla="*/ 274 w 274"/>
              <a:gd name="T1" fmla="*/ 30 h 69"/>
              <a:gd name="T2" fmla="*/ 1 w 274"/>
              <a:gd name="T3" fmla="*/ 69 h 69"/>
              <a:gd name="T4" fmla="*/ 0 w 274"/>
              <a:gd name="T5" fmla="*/ 43 h 69"/>
              <a:gd name="T6" fmla="*/ 272 w 274"/>
              <a:gd name="T7" fmla="*/ 5 h 69"/>
              <a:gd name="T8" fmla="*/ 274 w 274"/>
              <a:gd name="T9" fmla="*/ 30 h 69"/>
              <a:gd name="T10" fmla="*/ 274 w 274"/>
              <a:gd name="T11" fmla="*/ 30 h 69"/>
              <a:gd name="T12" fmla="*/ 274 w 274"/>
              <a:gd name="T13" fmla="*/ 3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4" h="69">
                <a:moveTo>
                  <a:pt x="274" y="30"/>
                </a:moveTo>
                <a:cubicBezTo>
                  <a:pt x="183" y="26"/>
                  <a:pt x="91" y="38"/>
                  <a:pt x="1" y="69"/>
                </a:cubicBezTo>
                <a:cubicBezTo>
                  <a:pt x="1" y="60"/>
                  <a:pt x="1" y="52"/>
                  <a:pt x="0" y="43"/>
                </a:cubicBezTo>
                <a:cubicBezTo>
                  <a:pt x="90" y="13"/>
                  <a:pt x="182" y="0"/>
                  <a:pt x="272" y="5"/>
                </a:cubicBezTo>
                <a:cubicBezTo>
                  <a:pt x="273" y="13"/>
                  <a:pt x="273" y="22"/>
                  <a:pt x="274" y="30"/>
                </a:cubicBezTo>
                <a:close/>
                <a:moveTo>
                  <a:pt x="274" y="30"/>
                </a:moveTo>
                <a:cubicBezTo>
                  <a:pt x="274" y="30"/>
                  <a:pt x="274" y="30"/>
                  <a:pt x="274" y="30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8" name="Freeform 11"/>
          <p:cNvSpPr>
            <a:spLocks noEditPoints="1"/>
          </p:cNvSpPr>
          <p:nvPr/>
        </p:nvSpPr>
        <p:spPr bwMode="auto">
          <a:xfrm>
            <a:off x="2412139" y="3491775"/>
            <a:ext cx="235532" cy="60312"/>
          </a:xfrm>
          <a:custGeom>
            <a:avLst/>
            <a:gdLst>
              <a:gd name="T0" fmla="*/ 277 w 277"/>
              <a:gd name="T1" fmla="*/ 31 h 71"/>
              <a:gd name="T2" fmla="*/ 1 w 277"/>
              <a:gd name="T3" fmla="*/ 71 h 71"/>
              <a:gd name="T4" fmla="*/ 0 w 277"/>
              <a:gd name="T5" fmla="*/ 44 h 71"/>
              <a:gd name="T6" fmla="*/ 276 w 277"/>
              <a:gd name="T7" fmla="*/ 4 h 71"/>
              <a:gd name="T8" fmla="*/ 277 w 277"/>
              <a:gd name="T9" fmla="*/ 31 h 71"/>
              <a:gd name="T10" fmla="*/ 277 w 277"/>
              <a:gd name="T11" fmla="*/ 31 h 71"/>
              <a:gd name="T12" fmla="*/ 277 w 277"/>
              <a:gd name="T13" fmla="*/ 3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7" h="71">
                <a:moveTo>
                  <a:pt x="277" y="31"/>
                </a:moveTo>
                <a:cubicBezTo>
                  <a:pt x="186" y="26"/>
                  <a:pt x="92" y="40"/>
                  <a:pt x="1" y="71"/>
                </a:cubicBezTo>
                <a:cubicBezTo>
                  <a:pt x="1" y="62"/>
                  <a:pt x="0" y="53"/>
                  <a:pt x="0" y="44"/>
                </a:cubicBezTo>
                <a:cubicBezTo>
                  <a:pt x="91" y="13"/>
                  <a:pt x="185" y="0"/>
                  <a:pt x="276" y="4"/>
                </a:cubicBezTo>
                <a:cubicBezTo>
                  <a:pt x="277" y="13"/>
                  <a:pt x="277" y="22"/>
                  <a:pt x="277" y="31"/>
                </a:cubicBezTo>
                <a:close/>
                <a:moveTo>
                  <a:pt x="277" y="31"/>
                </a:moveTo>
                <a:cubicBezTo>
                  <a:pt x="277" y="31"/>
                  <a:pt x="277" y="31"/>
                  <a:pt x="277" y="31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9" name="Freeform 12"/>
          <p:cNvSpPr>
            <a:spLocks noEditPoints="1"/>
          </p:cNvSpPr>
          <p:nvPr/>
        </p:nvSpPr>
        <p:spPr bwMode="auto">
          <a:xfrm>
            <a:off x="2413179" y="3571325"/>
            <a:ext cx="239172" cy="62392"/>
          </a:xfrm>
          <a:custGeom>
            <a:avLst/>
            <a:gdLst>
              <a:gd name="T0" fmla="*/ 282 w 282"/>
              <a:gd name="T1" fmla="*/ 32 h 73"/>
              <a:gd name="T2" fmla="*/ 1 w 282"/>
              <a:gd name="T3" fmla="*/ 73 h 73"/>
              <a:gd name="T4" fmla="*/ 0 w 282"/>
              <a:gd name="T5" fmla="*/ 45 h 73"/>
              <a:gd name="T6" fmla="*/ 280 w 282"/>
              <a:gd name="T7" fmla="*/ 5 h 73"/>
              <a:gd name="T8" fmla="*/ 282 w 282"/>
              <a:gd name="T9" fmla="*/ 32 h 73"/>
              <a:gd name="T10" fmla="*/ 282 w 282"/>
              <a:gd name="T11" fmla="*/ 32 h 73"/>
              <a:gd name="T12" fmla="*/ 282 w 282"/>
              <a:gd name="T13" fmla="*/ 32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2" h="73">
                <a:moveTo>
                  <a:pt x="282" y="32"/>
                </a:moveTo>
                <a:cubicBezTo>
                  <a:pt x="188" y="27"/>
                  <a:pt x="93" y="41"/>
                  <a:pt x="1" y="73"/>
                </a:cubicBezTo>
                <a:cubicBezTo>
                  <a:pt x="1" y="64"/>
                  <a:pt x="0" y="55"/>
                  <a:pt x="0" y="45"/>
                </a:cubicBezTo>
                <a:cubicBezTo>
                  <a:pt x="93" y="14"/>
                  <a:pt x="187" y="0"/>
                  <a:pt x="280" y="5"/>
                </a:cubicBezTo>
                <a:cubicBezTo>
                  <a:pt x="281" y="14"/>
                  <a:pt x="281" y="23"/>
                  <a:pt x="282" y="32"/>
                </a:cubicBezTo>
                <a:close/>
                <a:moveTo>
                  <a:pt x="282" y="32"/>
                </a:moveTo>
                <a:cubicBezTo>
                  <a:pt x="282" y="32"/>
                  <a:pt x="282" y="32"/>
                  <a:pt x="282" y="32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0" name="Freeform 13"/>
          <p:cNvSpPr>
            <a:spLocks noEditPoints="1"/>
          </p:cNvSpPr>
          <p:nvPr/>
        </p:nvSpPr>
        <p:spPr bwMode="auto">
          <a:xfrm>
            <a:off x="2414219" y="3653997"/>
            <a:ext cx="242812" cy="63432"/>
          </a:xfrm>
          <a:custGeom>
            <a:avLst/>
            <a:gdLst>
              <a:gd name="T0" fmla="*/ 286 w 286"/>
              <a:gd name="T1" fmla="*/ 33 h 75"/>
              <a:gd name="T2" fmla="*/ 1 w 286"/>
              <a:gd name="T3" fmla="*/ 75 h 75"/>
              <a:gd name="T4" fmla="*/ 0 w 286"/>
              <a:gd name="T5" fmla="*/ 46 h 75"/>
              <a:gd name="T6" fmla="*/ 284 w 286"/>
              <a:gd name="T7" fmla="*/ 4 h 75"/>
              <a:gd name="T8" fmla="*/ 286 w 286"/>
              <a:gd name="T9" fmla="*/ 33 h 75"/>
              <a:gd name="T10" fmla="*/ 286 w 286"/>
              <a:gd name="T11" fmla="*/ 33 h 75"/>
              <a:gd name="T12" fmla="*/ 286 w 286"/>
              <a:gd name="T13" fmla="*/ 33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6" h="75">
                <a:moveTo>
                  <a:pt x="286" y="33"/>
                </a:moveTo>
                <a:cubicBezTo>
                  <a:pt x="191" y="28"/>
                  <a:pt x="95" y="42"/>
                  <a:pt x="1" y="75"/>
                </a:cubicBezTo>
                <a:cubicBezTo>
                  <a:pt x="1" y="65"/>
                  <a:pt x="0" y="56"/>
                  <a:pt x="0" y="46"/>
                </a:cubicBezTo>
                <a:cubicBezTo>
                  <a:pt x="94" y="14"/>
                  <a:pt x="190" y="0"/>
                  <a:pt x="284" y="4"/>
                </a:cubicBezTo>
                <a:cubicBezTo>
                  <a:pt x="285" y="14"/>
                  <a:pt x="285" y="23"/>
                  <a:pt x="286" y="33"/>
                </a:cubicBezTo>
                <a:close/>
                <a:moveTo>
                  <a:pt x="286" y="33"/>
                </a:moveTo>
                <a:cubicBezTo>
                  <a:pt x="286" y="33"/>
                  <a:pt x="286" y="33"/>
                  <a:pt x="286" y="33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1" name="Freeform 14"/>
          <p:cNvSpPr>
            <a:spLocks noEditPoints="1"/>
          </p:cNvSpPr>
          <p:nvPr/>
        </p:nvSpPr>
        <p:spPr bwMode="auto">
          <a:xfrm>
            <a:off x="2016465" y="3202170"/>
            <a:ext cx="347320" cy="606250"/>
          </a:xfrm>
          <a:custGeom>
            <a:avLst/>
            <a:gdLst>
              <a:gd name="T0" fmla="*/ 0 w 409"/>
              <a:gd name="T1" fmla="*/ 653 h 714"/>
              <a:gd name="T2" fmla="*/ 409 w 409"/>
              <a:gd name="T3" fmla="*/ 714 h 714"/>
              <a:gd name="T4" fmla="*/ 409 w 409"/>
              <a:gd name="T5" fmla="*/ 66 h 714"/>
              <a:gd name="T6" fmla="*/ 39 w 409"/>
              <a:gd name="T7" fmla="*/ 16 h 714"/>
              <a:gd name="T8" fmla="*/ 0 w 409"/>
              <a:gd name="T9" fmla="*/ 653 h 714"/>
              <a:gd name="T10" fmla="*/ 0 w 409"/>
              <a:gd name="T11" fmla="*/ 653 h 714"/>
              <a:gd name="T12" fmla="*/ 0 w 409"/>
              <a:gd name="T13" fmla="*/ 65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9" h="714">
                <a:moveTo>
                  <a:pt x="0" y="653"/>
                </a:moveTo>
                <a:cubicBezTo>
                  <a:pt x="135" y="634"/>
                  <a:pt x="275" y="655"/>
                  <a:pt x="409" y="714"/>
                </a:cubicBezTo>
                <a:cubicBezTo>
                  <a:pt x="409" y="66"/>
                  <a:pt x="409" y="66"/>
                  <a:pt x="409" y="66"/>
                </a:cubicBezTo>
                <a:cubicBezTo>
                  <a:pt x="288" y="17"/>
                  <a:pt x="161" y="0"/>
                  <a:pt x="39" y="16"/>
                </a:cubicBezTo>
                <a:cubicBezTo>
                  <a:pt x="27" y="214"/>
                  <a:pt x="14" y="426"/>
                  <a:pt x="0" y="653"/>
                </a:cubicBezTo>
                <a:close/>
                <a:moveTo>
                  <a:pt x="0" y="653"/>
                </a:moveTo>
                <a:cubicBezTo>
                  <a:pt x="0" y="653"/>
                  <a:pt x="0" y="653"/>
                  <a:pt x="0" y="653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2" name="Freeform 15"/>
          <p:cNvSpPr>
            <a:spLocks noEditPoints="1"/>
          </p:cNvSpPr>
          <p:nvPr/>
        </p:nvSpPr>
        <p:spPr bwMode="auto">
          <a:xfrm>
            <a:off x="2091338" y="3265602"/>
            <a:ext cx="225654" cy="55634"/>
          </a:xfrm>
          <a:custGeom>
            <a:avLst/>
            <a:gdLst>
              <a:gd name="T0" fmla="*/ 0 w 266"/>
              <a:gd name="T1" fmla="*/ 29 h 65"/>
              <a:gd name="T2" fmla="*/ 266 w 266"/>
              <a:gd name="T3" fmla="*/ 65 h 65"/>
              <a:gd name="T4" fmla="*/ 266 w 266"/>
              <a:gd name="T5" fmla="*/ 40 h 65"/>
              <a:gd name="T6" fmla="*/ 2 w 266"/>
              <a:gd name="T7" fmla="*/ 4 h 65"/>
              <a:gd name="T8" fmla="*/ 0 w 266"/>
              <a:gd name="T9" fmla="*/ 29 h 65"/>
              <a:gd name="T10" fmla="*/ 0 w 266"/>
              <a:gd name="T11" fmla="*/ 29 h 65"/>
              <a:gd name="T12" fmla="*/ 0 w 266"/>
              <a:gd name="T13" fmla="*/ 29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6" h="65">
                <a:moveTo>
                  <a:pt x="0" y="29"/>
                </a:moveTo>
                <a:cubicBezTo>
                  <a:pt x="88" y="24"/>
                  <a:pt x="178" y="37"/>
                  <a:pt x="266" y="65"/>
                </a:cubicBezTo>
                <a:cubicBezTo>
                  <a:pt x="266" y="57"/>
                  <a:pt x="266" y="49"/>
                  <a:pt x="266" y="40"/>
                </a:cubicBezTo>
                <a:cubicBezTo>
                  <a:pt x="179" y="12"/>
                  <a:pt x="89" y="0"/>
                  <a:pt x="2" y="4"/>
                </a:cubicBezTo>
                <a:cubicBezTo>
                  <a:pt x="1" y="12"/>
                  <a:pt x="1" y="21"/>
                  <a:pt x="0" y="29"/>
                </a:cubicBezTo>
                <a:close/>
                <a:moveTo>
                  <a:pt x="0" y="29"/>
                </a:moveTo>
                <a:cubicBezTo>
                  <a:pt x="0" y="29"/>
                  <a:pt x="0" y="29"/>
                  <a:pt x="0" y="29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3" name="Freeform 16"/>
          <p:cNvSpPr>
            <a:spLocks noEditPoints="1"/>
          </p:cNvSpPr>
          <p:nvPr/>
        </p:nvSpPr>
        <p:spPr bwMode="auto">
          <a:xfrm>
            <a:off x="2087698" y="3338914"/>
            <a:ext cx="228774" cy="56674"/>
          </a:xfrm>
          <a:custGeom>
            <a:avLst/>
            <a:gdLst>
              <a:gd name="T0" fmla="*/ 0 w 269"/>
              <a:gd name="T1" fmla="*/ 30 h 67"/>
              <a:gd name="T2" fmla="*/ 269 w 269"/>
              <a:gd name="T3" fmla="*/ 67 h 67"/>
              <a:gd name="T4" fmla="*/ 269 w 269"/>
              <a:gd name="T5" fmla="*/ 42 h 67"/>
              <a:gd name="T6" fmla="*/ 1 w 269"/>
              <a:gd name="T7" fmla="*/ 5 h 67"/>
              <a:gd name="T8" fmla="*/ 0 w 269"/>
              <a:gd name="T9" fmla="*/ 30 h 67"/>
              <a:gd name="T10" fmla="*/ 0 w 269"/>
              <a:gd name="T11" fmla="*/ 30 h 67"/>
              <a:gd name="T12" fmla="*/ 0 w 269"/>
              <a:gd name="T13" fmla="*/ 3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69" h="67">
                <a:moveTo>
                  <a:pt x="0" y="30"/>
                </a:moveTo>
                <a:cubicBezTo>
                  <a:pt x="89" y="25"/>
                  <a:pt x="180" y="38"/>
                  <a:pt x="269" y="67"/>
                </a:cubicBezTo>
                <a:cubicBezTo>
                  <a:pt x="269" y="59"/>
                  <a:pt x="269" y="50"/>
                  <a:pt x="269" y="42"/>
                </a:cubicBezTo>
                <a:cubicBezTo>
                  <a:pt x="181" y="13"/>
                  <a:pt x="90" y="0"/>
                  <a:pt x="1" y="5"/>
                </a:cubicBezTo>
                <a:cubicBezTo>
                  <a:pt x="1" y="13"/>
                  <a:pt x="0" y="21"/>
                  <a:pt x="0" y="30"/>
                </a:cubicBezTo>
                <a:close/>
                <a:moveTo>
                  <a:pt x="0" y="30"/>
                </a:moveTo>
                <a:cubicBezTo>
                  <a:pt x="0" y="30"/>
                  <a:pt x="0" y="30"/>
                  <a:pt x="0" y="30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4" name="Freeform 17"/>
          <p:cNvSpPr>
            <a:spLocks noEditPoints="1"/>
          </p:cNvSpPr>
          <p:nvPr/>
        </p:nvSpPr>
        <p:spPr bwMode="auto">
          <a:xfrm>
            <a:off x="2083537" y="3414306"/>
            <a:ext cx="232932" cy="58754"/>
          </a:xfrm>
          <a:custGeom>
            <a:avLst/>
            <a:gdLst>
              <a:gd name="T0" fmla="*/ 0 w 274"/>
              <a:gd name="T1" fmla="*/ 30 h 69"/>
              <a:gd name="T2" fmla="*/ 273 w 274"/>
              <a:gd name="T3" fmla="*/ 69 h 69"/>
              <a:gd name="T4" fmla="*/ 274 w 274"/>
              <a:gd name="T5" fmla="*/ 43 h 69"/>
              <a:gd name="T6" fmla="*/ 2 w 274"/>
              <a:gd name="T7" fmla="*/ 5 h 69"/>
              <a:gd name="T8" fmla="*/ 0 w 274"/>
              <a:gd name="T9" fmla="*/ 30 h 69"/>
              <a:gd name="T10" fmla="*/ 0 w 274"/>
              <a:gd name="T11" fmla="*/ 30 h 69"/>
              <a:gd name="T12" fmla="*/ 0 w 274"/>
              <a:gd name="T13" fmla="*/ 3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4" h="69">
                <a:moveTo>
                  <a:pt x="0" y="30"/>
                </a:moveTo>
                <a:cubicBezTo>
                  <a:pt x="91" y="26"/>
                  <a:pt x="183" y="38"/>
                  <a:pt x="273" y="69"/>
                </a:cubicBezTo>
                <a:cubicBezTo>
                  <a:pt x="273" y="60"/>
                  <a:pt x="273" y="52"/>
                  <a:pt x="274" y="43"/>
                </a:cubicBezTo>
                <a:cubicBezTo>
                  <a:pt x="184" y="13"/>
                  <a:pt x="92" y="0"/>
                  <a:pt x="2" y="5"/>
                </a:cubicBezTo>
                <a:cubicBezTo>
                  <a:pt x="1" y="13"/>
                  <a:pt x="1" y="22"/>
                  <a:pt x="0" y="30"/>
                </a:cubicBezTo>
                <a:close/>
                <a:moveTo>
                  <a:pt x="0" y="30"/>
                </a:moveTo>
                <a:cubicBezTo>
                  <a:pt x="0" y="30"/>
                  <a:pt x="0" y="30"/>
                  <a:pt x="0" y="30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5" name="Freeform 18"/>
          <p:cNvSpPr>
            <a:spLocks noEditPoints="1"/>
          </p:cNvSpPr>
          <p:nvPr/>
        </p:nvSpPr>
        <p:spPr bwMode="auto">
          <a:xfrm>
            <a:off x="2080419" y="3491775"/>
            <a:ext cx="235012" cy="60312"/>
          </a:xfrm>
          <a:custGeom>
            <a:avLst/>
            <a:gdLst>
              <a:gd name="T0" fmla="*/ 0 w 277"/>
              <a:gd name="T1" fmla="*/ 31 h 71"/>
              <a:gd name="T2" fmla="*/ 276 w 277"/>
              <a:gd name="T3" fmla="*/ 71 h 71"/>
              <a:gd name="T4" fmla="*/ 277 w 277"/>
              <a:gd name="T5" fmla="*/ 44 h 71"/>
              <a:gd name="T6" fmla="*/ 1 w 277"/>
              <a:gd name="T7" fmla="*/ 4 h 71"/>
              <a:gd name="T8" fmla="*/ 0 w 277"/>
              <a:gd name="T9" fmla="*/ 31 h 71"/>
              <a:gd name="T10" fmla="*/ 0 w 277"/>
              <a:gd name="T11" fmla="*/ 31 h 71"/>
              <a:gd name="T12" fmla="*/ 0 w 277"/>
              <a:gd name="T13" fmla="*/ 3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77" h="71">
                <a:moveTo>
                  <a:pt x="0" y="31"/>
                </a:moveTo>
                <a:cubicBezTo>
                  <a:pt x="91" y="26"/>
                  <a:pt x="185" y="40"/>
                  <a:pt x="276" y="71"/>
                </a:cubicBezTo>
                <a:cubicBezTo>
                  <a:pt x="276" y="62"/>
                  <a:pt x="276" y="53"/>
                  <a:pt x="277" y="44"/>
                </a:cubicBezTo>
                <a:cubicBezTo>
                  <a:pt x="186" y="13"/>
                  <a:pt x="92" y="0"/>
                  <a:pt x="1" y="4"/>
                </a:cubicBezTo>
                <a:cubicBezTo>
                  <a:pt x="0" y="13"/>
                  <a:pt x="0" y="22"/>
                  <a:pt x="0" y="31"/>
                </a:cubicBezTo>
                <a:close/>
                <a:moveTo>
                  <a:pt x="0" y="31"/>
                </a:moveTo>
                <a:cubicBezTo>
                  <a:pt x="0" y="31"/>
                  <a:pt x="0" y="31"/>
                  <a:pt x="0" y="31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6" name="Freeform 19"/>
          <p:cNvSpPr>
            <a:spLocks noEditPoints="1"/>
          </p:cNvSpPr>
          <p:nvPr/>
        </p:nvSpPr>
        <p:spPr bwMode="auto">
          <a:xfrm>
            <a:off x="2075219" y="3571325"/>
            <a:ext cx="239172" cy="62392"/>
          </a:xfrm>
          <a:custGeom>
            <a:avLst/>
            <a:gdLst>
              <a:gd name="T0" fmla="*/ 0 w 282"/>
              <a:gd name="T1" fmla="*/ 32 h 73"/>
              <a:gd name="T2" fmla="*/ 281 w 282"/>
              <a:gd name="T3" fmla="*/ 73 h 73"/>
              <a:gd name="T4" fmla="*/ 282 w 282"/>
              <a:gd name="T5" fmla="*/ 45 h 73"/>
              <a:gd name="T6" fmla="*/ 2 w 282"/>
              <a:gd name="T7" fmla="*/ 5 h 73"/>
              <a:gd name="T8" fmla="*/ 0 w 282"/>
              <a:gd name="T9" fmla="*/ 32 h 73"/>
              <a:gd name="T10" fmla="*/ 0 w 282"/>
              <a:gd name="T11" fmla="*/ 32 h 73"/>
              <a:gd name="T12" fmla="*/ 0 w 282"/>
              <a:gd name="T13" fmla="*/ 32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2" h="73">
                <a:moveTo>
                  <a:pt x="0" y="32"/>
                </a:moveTo>
                <a:cubicBezTo>
                  <a:pt x="94" y="27"/>
                  <a:pt x="189" y="41"/>
                  <a:pt x="281" y="73"/>
                </a:cubicBezTo>
                <a:cubicBezTo>
                  <a:pt x="281" y="64"/>
                  <a:pt x="282" y="55"/>
                  <a:pt x="282" y="45"/>
                </a:cubicBezTo>
                <a:cubicBezTo>
                  <a:pt x="189" y="14"/>
                  <a:pt x="95" y="0"/>
                  <a:pt x="2" y="5"/>
                </a:cubicBezTo>
                <a:cubicBezTo>
                  <a:pt x="1" y="14"/>
                  <a:pt x="1" y="23"/>
                  <a:pt x="0" y="32"/>
                </a:cubicBezTo>
                <a:close/>
                <a:moveTo>
                  <a:pt x="0" y="32"/>
                </a:moveTo>
                <a:cubicBezTo>
                  <a:pt x="0" y="32"/>
                  <a:pt x="0" y="32"/>
                  <a:pt x="0" y="32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7" name="Freeform 20"/>
          <p:cNvSpPr>
            <a:spLocks noEditPoints="1"/>
          </p:cNvSpPr>
          <p:nvPr/>
        </p:nvSpPr>
        <p:spPr bwMode="auto">
          <a:xfrm>
            <a:off x="2071059" y="3653997"/>
            <a:ext cx="242812" cy="63432"/>
          </a:xfrm>
          <a:custGeom>
            <a:avLst/>
            <a:gdLst>
              <a:gd name="T0" fmla="*/ 0 w 286"/>
              <a:gd name="T1" fmla="*/ 33 h 75"/>
              <a:gd name="T2" fmla="*/ 285 w 286"/>
              <a:gd name="T3" fmla="*/ 75 h 75"/>
              <a:gd name="T4" fmla="*/ 286 w 286"/>
              <a:gd name="T5" fmla="*/ 46 h 75"/>
              <a:gd name="T6" fmla="*/ 2 w 286"/>
              <a:gd name="T7" fmla="*/ 4 h 75"/>
              <a:gd name="T8" fmla="*/ 0 w 286"/>
              <a:gd name="T9" fmla="*/ 33 h 75"/>
              <a:gd name="T10" fmla="*/ 0 w 286"/>
              <a:gd name="T11" fmla="*/ 33 h 75"/>
              <a:gd name="T12" fmla="*/ 0 w 286"/>
              <a:gd name="T13" fmla="*/ 33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86" h="75">
                <a:moveTo>
                  <a:pt x="0" y="33"/>
                </a:moveTo>
                <a:cubicBezTo>
                  <a:pt x="95" y="28"/>
                  <a:pt x="191" y="42"/>
                  <a:pt x="285" y="75"/>
                </a:cubicBezTo>
                <a:cubicBezTo>
                  <a:pt x="285" y="65"/>
                  <a:pt x="286" y="56"/>
                  <a:pt x="286" y="46"/>
                </a:cubicBezTo>
                <a:cubicBezTo>
                  <a:pt x="192" y="14"/>
                  <a:pt x="96" y="0"/>
                  <a:pt x="2" y="4"/>
                </a:cubicBezTo>
                <a:cubicBezTo>
                  <a:pt x="1" y="14"/>
                  <a:pt x="1" y="23"/>
                  <a:pt x="0" y="33"/>
                </a:cubicBezTo>
                <a:close/>
                <a:moveTo>
                  <a:pt x="0" y="33"/>
                </a:moveTo>
                <a:cubicBezTo>
                  <a:pt x="0" y="33"/>
                  <a:pt x="0" y="33"/>
                  <a:pt x="0" y="33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8" name="Freeform 21"/>
          <p:cNvSpPr>
            <a:spLocks noEditPoints="1"/>
          </p:cNvSpPr>
          <p:nvPr/>
        </p:nvSpPr>
        <p:spPr bwMode="auto">
          <a:xfrm>
            <a:off x="10416739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9" name="Freeform 22"/>
          <p:cNvSpPr>
            <a:spLocks noEditPoints="1"/>
          </p:cNvSpPr>
          <p:nvPr/>
        </p:nvSpPr>
        <p:spPr bwMode="auto">
          <a:xfrm>
            <a:off x="10757172" y="3182821"/>
            <a:ext cx="690738" cy="792608"/>
          </a:xfrm>
          <a:custGeom>
            <a:avLst/>
            <a:gdLst>
              <a:gd name="T0" fmla="*/ 776 w 814"/>
              <a:gd name="T1" fmla="*/ 0 h 934"/>
              <a:gd name="T2" fmla="*/ 38 w 814"/>
              <a:gd name="T3" fmla="*/ 0 h 934"/>
              <a:gd name="T4" fmla="*/ 0 w 814"/>
              <a:gd name="T5" fmla="*/ 38 h 934"/>
              <a:gd name="T6" fmla="*/ 0 w 814"/>
              <a:gd name="T7" fmla="*/ 896 h 934"/>
              <a:gd name="T8" fmla="*/ 38 w 814"/>
              <a:gd name="T9" fmla="*/ 934 h 934"/>
              <a:gd name="T10" fmla="*/ 776 w 814"/>
              <a:gd name="T11" fmla="*/ 934 h 934"/>
              <a:gd name="T12" fmla="*/ 814 w 814"/>
              <a:gd name="T13" fmla="*/ 896 h 934"/>
              <a:gd name="T14" fmla="*/ 814 w 814"/>
              <a:gd name="T15" fmla="*/ 38 h 934"/>
              <a:gd name="T16" fmla="*/ 776 w 814"/>
              <a:gd name="T17" fmla="*/ 0 h 934"/>
              <a:gd name="T18" fmla="*/ 776 w 814"/>
              <a:gd name="T19" fmla="*/ 0 h 934"/>
              <a:gd name="T20" fmla="*/ 776 w 814"/>
              <a:gd name="T21" fmla="*/ 0 h 9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14" h="934">
                <a:moveTo>
                  <a:pt x="776" y="0"/>
                </a:moveTo>
                <a:cubicBezTo>
                  <a:pt x="38" y="0"/>
                  <a:pt x="38" y="0"/>
                  <a:pt x="38" y="0"/>
                </a:cubicBezTo>
                <a:cubicBezTo>
                  <a:pt x="17" y="0"/>
                  <a:pt x="0" y="17"/>
                  <a:pt x="0" y="38"/>
                </a:cubicBezTo>
                <a:cubicBezTo>
                  <a:pt x="0" y="896"/>
                  <a:pt x="0" y="896"/>
                  <a:pt x="0" y="896"/>
                </a:cubicBezTo>
                <a:cubicBezTo>
                  <a:pt x="0" y="917"/>
                  <a:pt x="17" y="934"/>
                  <a:pt x="38" y="934"/>
                </a:cubicBezTo>
                <a:cubicBezTo>
                  <a:pt x="776" y="934"/>
                  <a:pt x="776" y="934"/>
                  <a:pt x="776" y="934"/>
                </a:cubicBezTo>
                <a:cubicBezTo>
                  <a:pt x="797" y="934"/>
                  <a:pt x="814" y="917"/>
                  <a:pt x="814" y="896"/>
                </a:cubicBezTo>
                <a:cubicBezTo>
                  <a:pt x="814" y="38"/>
                  <a:pt x="814" y="38"/>
                  <a:pt x="814" y="38"/>
                </a:cubicBezTo>
                <a:cubicBezTo>
                  <a:pt x="814" y="17"/>
                  <a:pt x="797" y="0"/>
                  <a:pt x="776" y="0"/>
                </a:cubicBezTo>
                <a:close/>
                <a:moveTo>
                  <a:pt x="776" y="0"/>
                </a:moveTo>
                <a:cubicBezTo>
                  <a:pt x="776" y="0"/>
                  <a:pt x="776" y="0"/>
                  <a:pt x="776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0" name="Freeform 23"/>
          <p:cNvSpPr>
            <a:spLocks noEditPoints="1"/>
          </p:cNvSpPr>
          <p:nvPr/>
        </p:nvSpPr>
        <p:spPr bwMode="auto">
          <a:xfrm>
            <a:off x="10757172" y="3182822"/>
            <a:ext cx="690738" cy="320162"/>
          </a:xfrm>
          <a:custGeom>
            <a:avLst/>
            <a:gdLst>
              <a:gd name="T0" fmla="*/ 814 w 814"/>
              <a:gd name="T1" fmla="*/ 377 h 377"/>
              <a:gd name="T2" fmla="*/ 814 w 814"/>
              <a:gd name="T3" fmla="*/ 38 h 377"/>
              <a:gd name="T4" fmla="*/ 776 w 814"/>
              <a:gd name="T5" fmla="*/ 0 h 377"/>
              <a:gd name="T6" fmla="*/ 38 w 814"/>
              <a:gd name="T7" fmla="*/ 0 h 377"/>
              <a:gd name="T8" fmla="*/ 0 w 814"/>
              <a:gd name="T9" fmla="*/ 38 h 377"/>
              <a:gd name="T10" fmla="*/ 0 w 814"/>
              <a:gd name="T11" fmla="*/ 377 h 377"/>
              <a:gd name="T12" fmla="*/ 814 w 814"/>
              <a:gd name="T13" fmla="*/ 377 h 377"/>
              <a:gd name="T14" fmla="*/ 814 w 814"/>
              <a:gd name="T15" fmla="*/ 377 h 377"/>
              <a:gd name="T16" fmla="*/ 814 w 814"/>
              <a:gd name="T17" fmla="*/ 377 h 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14" h="377">
                <a:moveTo>
                  <a:pt x="814" y="377"/>
                </a:moveTo>
                <a:cubicBezTo>
                  <a:pt x="814" y="38"/>
                  <a:pt x="814" y="38"/>
                  <a:pt x="814" y="38"/>
                </a:cubicBezTo>
                <a:cubicBezTo>
                  <a:pt x="814" y="17"/>
                  <a:pt x="797" y="0"/>
                  <a:pt x="776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17" y="0"/>
                  <a:pt x="0" y="17"/>
                  <a:pt x="0" y="38"/>
                </a:cubicBezTo>
                <a:cubicBezTo>
                  <a:pt x="0" y="377"/>
                  <a:pt x="0" y="377"/>
                  <a:pt x="0" y="377"/>
                </a:cubicBezTo>
                <a:lnTo>
                  <a:pt x="814" y="377"/>
                </a:lnTo>
                <a:close/>
                <a:moveTo>
                  <a:pt x="814" y="377"/>
                </a:moveTo>
                <a:cubicBezTo>
                  <a:pt x="814" y="377"/>
                  <a:pt x="814" y="377"/>
                  <a:pt x="814" y="377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1" name="Rectangle 24"/>
          <p:cNvSpPr>
            <a:spLocks noChangeArrowheads="1"/>
          </p:cNvSpPr>
          <p:nvPr/>
        </p:nvSpPr>
        <p:spPr bwMode="auto">
          <a:xfrm>
            <a:off x="10835651" y="3260264"/>
            <a:ext cx="534296" cy="164238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2" name="Freeform 25"/>
          <p:cNvSpPr>
            <a:spLocks noEditPoints="1"/>
          </p:cNvSpPr>
          <p:nvPr/>
        </p:nvSpPr>
        <p:spPr bwMode="auto">
          <a:xfrm>
            <a:off x="10835651" y="3565351"/>
            <a:ext cx="146048" cy="147088"/>
          </a:xfrm>
          <a:custGeom>
            <a:avLst/>
            <a:gdLst>
              <a:gd name="T0" fmla="*/ 281 w 281"/>
              <a:gd name="T1" fmla="*/ 107 h 283"/>
              <a:gd name="T2" fmla="*/ 177 w 281"/>
              <a:gd name="T3" fmla="*/ 107 h 283"/>
              <a:gd name="T4" fmla="*/ 177 w 281"/>
              <a:gd name="T5" fmla="*/ 0 h 283"/>
              <a:gd name="T6" fmla="*/ 105 w 281"/>
              <a:gd name="T7" fmla="*/ 0 h 283"/>
              <a:gd name="T8" fmla="*/ 105 w 281"/>
              <a:gd name="T9" fmla="*/ 107 h 283"/>
              <a:gd name="T10" fmla="*/ 0 w 281"/>
              <a:gd name="T11" fmla="*/ 107 h 283"/>
              <a:gd name="T12" fmla="*/ 0 w 281"/>
              <a:gd name="T13" fmla="*/ 177 h 283"/>
              <a:gd name="T14" fmla="*/ 105 w 281"/>
              <a:gd name="T15" fmla="*/ 177 h 283"/>
              <a:gd name="T16" fmla="*/ 105 w 281"/>
              <a:gd name="T17" fmla="*/ 283 h 283"/>
              <a:gd name="T18" fmla="*/ 177 w 281"/>
              <a:gd name="T19" fmla="*/ 283 h 283"/>
              <a:gd name="T20" fmla="*/ 177 w 281"/>
              <a:gd name="T21" fmla="*/ 177 h 283"/>
              <a:gd name="T22" fmla="*/ 281 w 281"/>
              <a:gd name="T23" fmla="*/ 177 h 283"/>
              <a:gd name="T24" fmla="*/ 281 w 281"/>
              <a:gd name="T25" fmla="*/ 107 h 283"/>
              <a:gd name="T26" fmla="*/ 281 w 281"/>
              <a:gd name="T27" fmla="*/ 107 h 283"/>
              <a:gd name="T28" fmla="*/ 281 w 281"/>
              <a:gd name="T29" fmla="*/ 107 h 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81" h="283">
                <a:moveTo>
                  <a:pt x="281" y="107"/>
                </a:moveTo>
                <a:lnTo>
                  <a:pt x="177" y="107"/>
                </a:lnTo>
                <a:lnTo>
                  <a:pt x="177" y="0"/>
                </a:lnTo>
                <a:lnTo>
                  <a:pt x="105" y="0"/>
                </a:lnTo>
                <a:lnTo>
                  <a:pt x="105" y="107"/>
                </a:lnTo>
                <a:lnTo>
                  <a:pt x="0" y="107"/>
                </a:lnTo>
                <a:lnTo>
                  <a:pt x="0" y="177"/>
                </a:lnTo>
                <a:lnTo>
                  <a:pt x="105" y="177"/>
                </a:lnTo>
                <a:lnTo>
                  <a:pt x="105" y="283"/>
                </a:lnTo>
                <a:lnTo>
                  <a:pt x="177" y="283"/>
                </a:lnTo>
                <a:lnTo>
                  <a:pt x="177" y="177"/>
                </a:lnTo>
                <a:lnTo>
                  <a:pt x="281" y="177"/>
                </a:lnTo>
                <a:lnTo>
                  <a:pt x="281" y="107"/>
                </a:lnTo>
                <a:close/>
                <a:moveTo>
                  <a:pt x="281" y="107"/>
                </a:moveTo>
                <a:lnTo>
                  <a:pt x="281" y="107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3" name="Freeform 26"/>
          <p:cNvSpPr>
            <a:spLocks noEditPoints="1"/>
          </p:cNvSpPr>
          <p:nvPr/>
        </p:nvSpPr>
        <p:spPr bwMode="auto">
          <a:xfrm>
            <a:off x="10835651" y="3565351"/>
            <a:ext cx="146048" cy="147088"/>
          </a:xfrm>
          <a:custGeom>
            <a:avLst/>
            <a:gdLst>
              <a:gd name="T0" fmla="*/ 281 w 281"/>
              <a:gd name="T1" fmla="*/ 107 h 283"/>
              <a:gd name="T2" fmla="*/ 177 w 281"/>
              <a:gd name="T3" fmla="*/ 107 h 283"/>
              <a:gd name="T4" fmla="*/ 177 w 281"/>
              <a:gd name="T5" fmla="*/ 0 h 283"/>
              <a:gd name="T6" fmla="*/ 105 w 281"/>
              <a:gd name="T7" fmla="*/ 0 h 283"/>
              <a:gd name="T8" fmla="*/ 105 w 281"/>
              <a:gd name="T9" fmla="*/ 107 h 283"/>
              <a:gd name="T10" fmla="*/ 0 w 281"/>
              <a:gd name="T11" fmla="*/ 107 h 283"/>
              <a:gd name="T12" fmla="*/ 0 w 281"/>
              <a:gd name="T13" fmla="*/ 177 h 283"/>
              <a:gd name="T14" fmla="*/ 105 w 281"/>
              <a:gd name="T15" fmla="*/ 177 h 283"/>
              <a:gd name="T16" fmla="*/ 105 w 281"/>
              <a:gd name="T17" fmla="*/ 283 h 283"/>
              <a:gd name="T18" fmla="*/ 177 w 281"/>
              <a:gd name="T19" fmla="*/ 283 h 283"/>
              <a:gd name="T20" fmla="*/ 177 w 281"/>
              <a:gd name="T21" fmla="*/ 177 h 283"/>
              <a:gd name="T22" fmla="*/ 281 w 281"/>
              <a:gd name="T23" fmla="*/ 177 h 283"/>
              <a:gd name="T24" fmla="*/ 281 w 281"/>
              <a:gd name="T25" fmla="*/ 107 h 283"/>
              <a:gd name="T26" fmla="*/ 281 w 281"/>
              <a:gd name="T27" fmla="*/ 107 h 283"/>
              <a:gd name="T28" fmla="*/ 281 w 281"/>
              <a:gd name="T29" fmla="*/ 107 h 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81" h="283">
                <a:moveTo>
                  <a:pt x="281" y="107"/>
                </a:moveTo>
                <a:lnTo>
                  <a:pt x="177" y="107"/>
                </a:lnTo>
                <a:lnTo>
                  <a:pt x="177" y="0"/>
                </a:lnTo>
                <a:lnTo>
                  <a:pt x="105" y="0"/>
                </a:lnTo>
                <a:lnTo>
                  <a:pt x="105" y="107"/>
                </a:lnTo>
                <a:lnTo>
                  <a:pt x="0" y="107"/>
                </a:lnTo>
                <a:lnTo>
                  <a:pt x="0" y="177"/>
                </a:lnTo>
                <a:lnTo>
                  <a:pt x="105" y="177"/>
                </a:lnTo>
                <a:lnTo>
                  <a:pt x="105" y="283"/>
                </a:lnTo>
                <a:lnTo>
                  <a:pt x="177" y="283"/>
                </a:lnTo>
                <a:lnTo>
                  <a:pt x="177" y="177"/>
                </a:lnTo>
                <a:lnTo>
                  <a:pt x="281" y="177"/>
                </a:lnTo>
                <a:lnTo>
                  <a:pt x="281" y="107"/>
                </a:lnTo>
                <a:moveTo>
                  <a:pt x="281" y="107"/>
                </a:moveTo>
                <a:lnTo>
                  <a:pt x="281" y="10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4" name="Freeform 27"/>
          <p:cNvSpPr>
            <a:spLocks noEditPoints="1"/>
          </p:cNvSpPr>
          <p:nvPr/>
        </p:nvSpPr>
        <p:spPr bwMode="auto">
          <a:xfrm>
            <a:off x="10835651" y="3787801"/>
            <a:ext cx="129416" cy="129936"/>
          </a:xfrm>
          <a:custGeom>
            <a:avLst/>
            <a:gdLst>
              <a:gd name="T0" fmla="*/ 249 w 249"/>
              <a:gd name="T1" fmla="*/ 49 h 250"/>
              <a:gd name="T2" fmla="*/ 200 w 249"/>
              <a:gd name="T3" fmla="*/ 0 h 250"/>
              <a:gd name="T4" fmla="*/ 125 w 249"/>
              <a:gd name="T5" fmla="*/ 75 h 250"/>
              <a:gd name="T6" fmla="*/ 49 w 249"/>
              <a:gd name="T7" fmla="*/ 0 h 250"/>
              <a:gd name="T8" fmla="*/ 0 w 249"/>
              <a:gd name="T9" fmla="*/ 49 h 250"/>
              <a:gd name="T10" fmla="*/ 76 w 249"/>
              <a:gd name="T11" fmla="*/ 124 h 250"/>
              <a:gd name="T12" fmla="*/ 0 w 249"/>
              <a:gd name="T13" fmla="*/ 199 h 250"/>
              <a:gd name="T14" fmla="*/ 49 w 249"/>
              <a:gd name="T15" fmla="*/ 250 h 250"/>
              <a:gd name="T16" fmla="*/ 125 w 249"/>
              <a:gd name="T17" fmla="*/ 175 h 250"/>
              <a:gd name="T18" fmla="*/ 200 w 249"/>
              <a:gd name="T19" fmla="*/ 250 h 250"/>
              <a:gd name="T20" fmla="*/ 249 w 249"/>
              <a:gd name="T21" fmla="*/ 199 h 250"/>
              <a:gd name="T22" fmla="*/ 174 w 249"/>
              <a:gd name="T23" fmla="*/ 124 h 250"/>
              <a:gd name="T24" fmla="*/ 249 w 249"/>
              <a:gd name="T25" fmla="*/ 49 h 250"/>
              <a:gd name="T26" fmla="*/ 249 w 249"/>
              <a:gd name="T27" fmla="*/ 49 h 250"/>
              <a:gd name="T28" fmla="*/ 249 w 249"/>
              <a:gd name="T29" fmla="*/ 49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49" h="250">
                <a:moveTo>
                  <a:pt x="249" y="49"/>
                </a:moveTo>
                <a:lnTo>
                  <a:pt x="200" y="0"/>
                </a:lnTo>
                <a:lnTo>
                  <a:pt x="125" y="75"/>
                </a:lnTo>
                <a:lnTo>
                  <a:pt x="49" y="0"/>
                </a:lnTo>
                <a:lnTo>
                  <a:pt x="0" y="49"/>
                </a:lnTo>
                <a:lnTo>
                  <a:pt x="76" y="124"/>
                </a:lnTo>
                <a:lnTo>
                  <a:pt x="0" y="199"/>
                </a:lnTo>
                <a:lnTo>
                  <a:pt x="49" y="250"/>
                </a:lnTo>
                <a:lnTo>
                  <a:pt x="125" y="175"/>
                </a:lnTo>
                <a:lnTo>
                  <a:pt x="200" y="250"/>
                </a:lnTo>
                <a:lnTo>
                  <a:pt x="249" y="199"/>
                </a:lnTo>
                <a:lnTo>
                  <a:pt x="174" y="124"/>
                </a:lnTo>
                <a:lnTo>
                  <a:pt x="249" y="49"/>
                </a:lnTo>
                <a:close/>
                <a:moveTo>
                  <a:pt x="249" y="49"/>
                </a:moveTo>
                <a:lnTo>
                  <a:pt x="249" y="49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5" name="Freeform 28"/>
          <p:cNvSpPr>
            <a:spLocks noEditPoints="1"/>
          </p:cNvSpPr>
          <p:nvPr/>
        </p:nvSpPr>
        <p:spPr bwMode="auto">
          <a:xfrm>
            <a:off x="10835651" y="3787801"/>
            <a:ext cx="129416" cy="129936"/>
          </a:xfrm>
          <a:custGeom>
            <a:avLst/>
            <a:gdLst>
              <a:gd name="T0" fmla="*/ 249 w 249"/>
              <a:gd name="T1" fmla="*/ 49 h 250"/>
              <a:gd name="T2" fmla="*/ 200 w 249"/>
              <a:gd name="T3" fmla="*/ 0 h 250"/>
              <a:gd name="T4" fmla="*/ 125 w 249"/>
              <a:gd name="T5" fmla="*/ 75 h 250"/>
              <a:gd name="T6" fmla="*/ 49 w 249"/>
              <a:gd name="T7" fmla="*/ 0 h 250"/>
              <a:gd name="T8" fmla="*/ 0 w 249"/>
              <a:gd name="T9" fmla="*/ 49 h 250"/>
              <a:gd name="T10" fmla="*/ 76 w 249"/>
              <a:gd name="T11" fmla="*/ 124 h 250"/>
              <a:gd name="T12" fmla="*/ 0 w 249"/>
              <a:gd name="T13" fmla="*/ 199 h 250"/>
              <a:gd name="T14" fmla="*/ 49 w 249"/>
              <a:gd name="T15" fmla="*/ 250 h 250"/>
              <a:gd name="T16" fmla="*/ 125 w 249"/>
              <a:gd name="T17" fmla="*/ 175 h 250"/>
              <a:gd name="T18" fmla="*/ 200 w 249"/>
              <a:gd name="T19" fmla="*/ 250 h 250"/>
              <a:gd name="T20" fmla="*/ 249 w 249"/>
              <a:gd name="T21" fmla="*/ 199 h 250"/>
              <a:gd name="T22" fmla="*/ 174 w 249"/>
              <a:gd name="T23" fmla="*/ 124 h 250"/>
              <a:gd name="T24" fmla="*/ 249 w 249"/>
              <a:gd name="T25" fmla="*/ 49 h 250"/>
              <a:gd name="T26" fmla="*/ 249 w 249"/>
              <a:gd name="T27" fmla="*/ 49 h 250"/>
              <a:gd name="T28" fmla="*/ 249 w 249"/>
              <a:gd name="T29" fmla="*/ 49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49" h="250">
                <a:moveTo>
                  <a:pt x="249" y="49"/>
                </a:moveTo>
                <a:lnTo>
                  <a:pt x="200" y="0"/>
                </a:lnTo>
                <a:lnTo>
                  <a:pt x="125" y="75"/>
                </a:lnTo>
                <a:lnTo>
                  <a:pt x="49" y="0"/>
                </a:lnTo>
                <a:lnTo>
                  <a:pt x="0" y="49"/>
                </a:lnTo>
                <a:lnTo>
                  <a:pt x="76" y="124"/>
                </a:lnTo>
                <a:lnTo>
                  <a:pt x="0" y="199"/>
                </a:lnTo>
                <a:lnTo>
                  <a:pt x="49" y="250"/>
                </a:lnTo>
                <a:lnTo>
                  <a:pt x="125" y="175"/>
                </a:lnTo>
                <a:lnTo>
                  <a:pt x="200" y="250"/>
                </a:lnTo>
                <a:lnTo>
                  <a:pt x="249" y="199"/>
                </a:lnTo>
                <a:lnTo>
                  <a:pt x="174" y="124"/>
                </a:lnTo>
                <a:lnTo>
                  <a:pt x="249" y="49"/>
                </a:lnTo>
                <a:moveTo>
                  <a:pt x="249" y="49"/>
                </a:moveTo>
                <a:lnTo>
                  <a:pt x="249" y="49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6" name="Rectangle 29"/>
          <p:cNvSpPr>
            <a:spLocks noChangeArrowheads="1"/>
          </p:cNvSpPr>
          <p:nvPr/>
        </p:nvSpPr>
        <p:spPr bwMode="auto">
          <a:xfrm>
            <a:off x="11185437" y="3620966"/>
            <a:ext cx="146048" cy="36382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7" name="Rectangle 30"/>
          <p:cNvSpPr>
            <a:spLocks noChangeArrowheads="1"/>
          </p:cNvSpPr>
          <p:nvPr/>
        </p:nvSpPr>
        <p:spPr bwMode="auto">
          <a:xfrm>
            <a:off x="11212985" y="3797158"/>
            <a:ext cx="146568" cy="36382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8" name="Rectangle 31"/>
          <p:cNvSpPr>
            <a:spLocks noChangeArrowheads="1"/>
          </p:cNvSpPr>
          <p:nvPr/>
        </p:nvSpPr>
        <p:spPr bwMode="auto">
          <a:xfrm>
            <a:off x="11212985" y="3872000"/>
            <a:ext cx="146568" cy="36382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9" name="Freeform 32"/>
          <p:cNvSpPr>
            <a:spLocks noEditPoints="1"/>
          </p:cNvSpPr>
          <p:nvPr/>
        </p:nvSpPr>
        <p:spPr bwMode="auto">
          <a:xfrm>
            <a:off x="12600909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0" name="Freeform 33"/>
          <p:cNvSpPr>
            <a:spLocks noEditPoints="1"/>
          </p:cNvSpPr>
          <p:nvPr/>
        </p:nvSpPr>
        <p:spPr bwMode="auto">
          <a:xfrm>
            <a:off x="12899761" y="3188540"/>
            <a:ext cx="774936" cy="577954"/>
          </a:xfrm>
          <a:custGeom>
            <a:avLst/>
            <a:gdLst>
              <a:gd name="T0" fmla="*/ 891 w 913"/>
              <a:gd name="T1" fmla="*/ 0 h 681"/>
              <a:gd name="T2" fmla="*/ 21 w 913"/>
              <a:gd name="T3" fmla="*/ 0 h 681"/>
              <a:gd name="T4" fmla="*/ 0 w 913"/>
              <a:gd name="T5" fmla="*/ 21 h 681"/>
              <a:gd name="T6" fmla="*/ 0 w 913"/>
              <a:gd name="T7" fmla="*/ 659 h 681"/>
              <a:gd name="T8" fmla="*/ 21 w 913"/>
              <a:gd name="T9" fmla="*/ 681 h 681"/>
              <a:gd name="T10" fmla="*/ 891 w 913"/>
              <a:gd name="T11" fmla="*/ 681 h 681"/>
              <a:gd name="T12" fmla="*/ 913 w 913"/>
              <a:gd name="T13" fmla="*/ 659 h 681"/>
              <a:gd name="T14" fmla="*/ 913 w 913"/>
              <a:gd name="T15" fmla="*/ 21 h 681"/>
              <a:gd name="T16" fmla="*/ 891 w 913"/>
              <a:gd name="T17" fmla="*/ 0 h 681"/>
              <a:gd name="T18" fmla="*/ 891 w 913"/>
              <a:gd name="T19" fmla="*/ 0 h 681"/>
              <a:gd name="T20" fmla="*/ 891 w 913"/>
              <a:gd name="T21" fmla="*/ 0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13" h="681">
                <a:moveTo>
                  <a:pt x="891" y="0"/>
                </a:moveTo>
                <a:cubicBezTo>
                  <a:pt x="21" y="0"/>
                  <a:pt x="21" y="0"/>
                  <a:pt x="21" y="0"/>
                </a:cubicBezTo>
                <a:cubicBezTo>
                  <a:pt x="9" y="0"/>
                  <a:pt x="0" y="10"/>
                  <a:pt x="0" y="21"/>
                </a:cubicBezTo>
                <a:cubicBezTo>
                  <a:pt x="0" y="659"/>
                  <a:pt x="0" y="659"/>
                  <a:pt x="0" y="659"/>
                </a:cubicBezTo>
                <a:cubicBezTo>
                  <a:pt x="0" y="672"/>
                  <a:pt x="10" y="681"/>
                  <a:pt x="21" y="681"/>
                </a:cubicBezTo>
                <a:cubicBezTo>
                  <a:pt x="891" y="681"/>
                  <a:pt x="891" y="681"/>
                  <a:pt x="891" y="681"/>
                </a:cubicBezTo>
                <a:cubicBezTo>
                  <a:pt x="903" y="681"/>
                  <a:pt x="913" y="671"/>
                  <a:pt x="913" y="659"/>
                </a:cubicBezTo>
                <a:cubicBezTo>
                  <a:pt x="913" y="21"/>
                  <a:pt x="913" y="21"/>
                  <a:pt x="913" y="21"/>
                </a:cubicBezTo>
                <a:cubicBezTo>
                  <a:pt x="913" y="9"/>
                  <a:pt x="903" y="0"/>
                  <a:pt x="891" y="0"/>
                </a:cubicBezTo>
                <a:close/>
                <a:moveTo>
                  <a:pt x="891" y="0"/>
                </a:moveTo>
                <a:cubicBezTo>
                  <a:pt x="891" y="0"/>
                  <a:pt x="891" y="0"/>
                  <a:pt x="891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1" name="Rectangle 34"/>
          <p:cNvSpPr>
            <a:spLocks noChangeArrowheads="1"/>
          </p:cNvSpPr>
          <p:nvPr/>
        </p:nvSpPr>
        <p:spPr bwMode="auto">
          <a:xfrm>
            <a:off x="12962650" y="3251427"/>
            <a:ext cx="649158" cy="452696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2" name="Freeform 35"/>
          <p:cNvSpPr>
            <a:spLocks noEditPoints="1"/>
          </p:cNvSpPr>
          <p:nvPr/>
        </p:nvSpPr>
        <p:spPr bwMode="auto">
          <a:xfrm>
            <a:off x="12820762" y="3766493"/>
            <a:ext cx="932938" cy="96152"/>
          </a:xfrm>
          <a:custGeom>
            <a:avLst/>
            <a:gdLst>
              <a:gd name="T0" fmla="*/ 0 w 1099"/>
              <a:gd name="T1" fmla="*/ 0 h 113"/>
              <a:gd name="T2" fmla="*/ 0 w 1099"/>
              <a:gd name="T3" fmla="*/ 73 h 113"/>
              <a:gd name="T4" fmla="*/ 40 w 1099"/>
              <a:gd name="T5" fmla="*/ 113 h 113"/>
              <a:gd name="T6" fmla="*/ 1058 w 1099"/>
              <a:gd name="T7" fmla="*/ 113 h 113"/>
              <a:gd name="T8" fmla="*/ 1099 w 1099"/>
              <a:gd name="T9" fmla="*/ 73 h 113"/>
              <a:gd name="T10" fmla="*/ 1099 w 1099"/>
              <a:gd name="T11" fmla="*/ 0 h 113"/>
              <a:gd name="T12" fmla="*/ 0 w 1099"/>
              <a:gd name="T13" fmla="*/ 0 h 113"/>
              <a:gd name="T14" fmla="*/ 0 w 1099"/>
              <a:gd name="T15" fmla="*/ 0 h 113"/>
              <a:gd name="T16" fmla="*/ 0 w 1099"/>
              <a:gd name="T17" fmla="*/ 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99" h="113">
                <a:moveTo>
                  <a:pt x="0" y="0"/>
                </a:moveTo>
                <a:cubicBezTo>
                  <a:pt x="0" y="73"/>
                  <a:pt x="0" y="73"/>
                  <a:pt x="0" y="73"/>
                </a:cubicBezTo>
                <a:cubicBezTo>
                  <a:pt x="0" y="95"/>
                  <a:pt x="18" y="113"/>
                  <a:pt x="40" y="113"/>
                </a:cubicBezTo>
                <a:cubicBezTo>
                  <a:pt x="1058" y="113"/>
                  <a:pt x="1058" y="113"/>
                  <a:pt x="1058" y="113"/>
                </a:cubicBezTo>
                <a:cubicBezTo>
                  <a:pt x="1081" y="113"/>
                  <a:pt x="1099" y="95"/>
                  <a:pt x="1099" y="73"/>
                </a:cubicBezTo>
                <a:cubicBezTo>
                  <a:pt x="1099" y="0"/>
                  <a:pt x="1099" y="0"/>
                  <a:pt x="1099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3" name="Rectangle 36"/>
          <p:cNvSpPr>
            <a:spLocks noChangeArrowheads="1"/>
          </p:cNvSpPr>
          <p:nvPr/>
        </p:nvSpPr>
        <p:spPr bwMode="auto">
          <a:xfrm>
            <a:off x="12914314" y="3796638"/>
            <a:ext cx="309766" cy="3638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4" name="Rectangle 37"/>
          <p:cNvSpPr>
            <a:spLocks noChangeArrowheads="1"/>
          </p:cNvSpPr>
          <p:nvPr/>
        </p:nvSpPr>
        <p:spPr bwMode="auto">
          <a:xfrm>
            <a:off x="13347779" y="3796638"/>
            <a:ext cx="40020" cy="3638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5" name="Rectangle 38"/>
          <p:cNvSpPr>
            <a:spLocks noChangeArrowheads="1"/>
          </p:cNvSpPr>
          <p:nvPr/>
        </p:nvSpPr>
        <p:spPr bwMode="auto">
          <a:xfrm>
            <a:off x="13438733" y="3796638"/>
            <a:ext cx="40020" cy="3638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6" name="Rectangle 39"/>
          <p:cNvSpPr>
            <a:spLocks noChangeArrowheads="1"/>
          </p:cNvSpPr>
          <p:nvPr/>
        </p:nvSpPr>
        <p:spPr bwMode="auto">
          <a:xfrm>
            <a:off x="13529689" y="3796638"/>
            <a:ext cx="38980" cy="3638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7" name="Rectangle 40"/>
          <p:cNvSpPr>
            <a:spLocks noChangeArrowheads="1"/>
          </p:cNvSpPr>
          <p:nvPr/>
        </p:nvSpPr>
        <p:spPr bwMode="auto">
          <a:xfrm>
            <a:off x="13620123" y="3796638"/>
            <a:ext cx="39500" cy="3638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8" name="Freeform 41"/>
          <p:cNvSpPr>
            <a:spLocks noEditPoints="1"/>
          </p:cNvSpPr>
          <p:nvPr/>
        </p:nvSpPr>
        <p:spPr bwMode="auto">
          <a:xfrm>
            <a:off x="13097263" y="3346541"/>
            <a:ext cx="378892" cy="135132"/>
          </a:xfrm>
          <a:custGeom>
            <a:avLst/>
            <a:gdLst>
              <a:gd name="T0" fmla="*/ 410 w 446"/>
              <a:gd name="T1" fmla="*/ 159 h 159"/>
              <a:gd name="T2" fmla="*/ 36 w 446"/>
              <a:gd name="T3" fmla="*/ 159 h 159"/>
              <a:gd name="T4" fmla="*/ 0 w 446"/>
              <a:gd name="T5" fmla="*/ 123 h 159"/>
              <a:gd name="T6" fmla="*/ 446 w 446"/>
              <a:gd name="T7" fmla="*/ 123 h 159"/>
              <a:gd name="T8" fmla="*/ 410 w 446"/>
              <a:gd name="T9" fmla="*/ 159 h 159"/>
              <a:gd name="T10" fmla="*/ 410 w 446"/>
              <a:gd name="T11" fmla="*/ 159 h 159"/>
              <a:gd name="T12" fmla="*/ 410 w 446"/>
              <a:gd name="T13" fmla="*/ 15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46" h="159">
                <a:moveTo>
                  <a:pt x="410" y="159"/>
                </a:moveTo>
                <a:cubicBezTo>
                  <a:pt x="307" y="56"/>
                  <a:pt x="139" y="56"/>
                  <a:pt x="36" y="159"/>
                </a:cubicBezTo>
                <a:cubicBezTo>
                  <a:pt x="0" y="123"/>
                  <a:pt x="0" y="123"/>
                  <a:pt x="0" y="123"/>
                </a:cubicBezTo>
                <a:cubicBezTo>
                  <a:pt x="123" y="0"/>
                  <a:pt x="323" y="0"/>
                  <a:pt x="446" y="123"/>
                </a:cubicBezTo>
                <a:lnTo>
                  <a:pt x="410" y="159"/>
                </a:lnTo>
                <a:close/>
                <a:moveTo>
                  <a:pt x="410" y="159"/>
                </a:moveTo>
                <a:cubicBezTo>
                  <a:pt x="410" y="159"/>
                  <a:pt x="410" y="159"/>
                  <a:pt x="410" y="159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9" name="Freeform 42"/>
          <p:cNvSpPr>
            <a:spLocks noEditPoints="1"/>
          </p:cNvSpPr>
          <p:nvPr/>
        </p:nvSpPr>
        <p:spPr bwMode="auto">
          <a:xfrm>
            <a:off x="13162751" y="3447371"/>
            <a:ext cx="248956" cy="98752"/>
          </a:xfrm>
          <a:custGeom>
            <a:avLst/>
            <a:gdLst>
              <a:gd name="T0" fmla="*/ 257 w 293"/>
              <a:gd name="T1" fmla="*/ 116 h 116"/>
              <a:gd name="T2" fmla="*/ 36 w 293"/>
              <a:gd name="T3" fmla="*/ 116 h 116"/>
              <a:gd name="T4" fmla="*/ 0 w 293"/>
              <a:gd name="T5" fmla="*/ 81 h 116"/>
              <a:gd name="T6" fmla="*/ 293 w 293"/>
              <a:gd name="T7" fmla="*/ 81 h 116"/>
              <a:gd name="T8" fmla="*/ 257 w 293"/>
              <a:gd name="T9" fmla="*/ 116 h 116"/>
              <a:gd name="T10" fmla="*/ 257 w 293"/>
              <a:gd name="T11" fmla="*/ 116 h 116"/>
              <a:gd name="T12" fmla="*/ 257 w 293"/>
              <a:gd name="T13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93" h="116">
                <a:moveTo>
                  <a:pt x="257" y="116"/>
                </a:moveTo>
                <a:cubicBezTo>
                  <a:pt x="196" y="55"/>
                  <a:pt x="97" y="55"/>
                  <a:pt x="36" y="116"/>
                </a:cubicBezTo>
                <a:cubicBezTo>
                  <a:pt x="0" y="81"/>
                  <a:pt x="0" y="81"/>
                  <a:pt x="0" y="81"/>
                </a:cubicBezTo>
                <a:cubicBezTo>
                  <a:pt x="80" y="0"/>
                  <a:pt x="212" y="0"/>
                  <a:pt x="293" y="81"/>
                </a:cubicBezTo>
                <a:lnTo>
                  <a:pt x="257" y="116"/>
                </a:lnTo>
                <a:close/>
                <a:moveTo>
                  <a:pt x="257" y="116"/>
                </a:moveTo>
                <a:cubicBezTo>
                  <a:pt x="257" y="116"/>
                  <a:pt x="257" y="116"/>
                  <a:pt x="257" y="116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0" name="Freeform 43"/>
          <p:cNvSpPr>
            <a:spLocks noEditPoints="1"/>
          </p:cNvSpPr>
          <p:nvPr/>
        </p:nvSpPr>
        <p:spPr bwMode="auto">
          <a:xfrm>
            <a:off x="13223042" y="3541963"/>
            <a:ext cx="127338" cy="64968"/>
          </a:xfrm>
          <a:custGeom>
            <a:avLst/>
            <a:gdLst>
              <a:gd name="T0" fmla="*/ 115 w 150"/>
              <a:gd name="T1" fmla="*/ 77 h 77"/>
              <a:gd name="T2" fmla="*/ 36 w 150"/>
              <a:gd name="T3" fmla="*/ 77 h 77"/>
              <a:gd name="T4" fmla="*/ 0 w 150"/>
              <a:gd name="T5" fmla="*/ 41 h 77"/>
              <a:gd name="T6" fmla="*/ 150 w 150"/>
              <a:gd name="T7" fmla="*/ 41 h 77"/>
              <a:gd name="T8" fmla="*/ 115 w 150"/>
              <a:gd name="T9" fmla="*/ 77 h 77"/>
              <a:gd name="T10" fmla="*/ 115 w 150"/>
              <a:gd name="T11" fmla="*/ 77 h 77"/>
              <a:gd name="T12" fmla="*/ 115 w 150"/>
              <a:gd name="T13" fmla="*/ 7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0" h="77">
                <a:moveTo>
                  <a:pt x="115" y="77"/>
                </a:moveTo>
                <a:cubicBezTo>
                  <a:pt x="93" y="55"/>
                  <a:pt x="58" y="55"/>
                  <a:pt x="36" y="77"/>
                </a:cubicBezTo>
                <a:cubicBezTo>
                  <a:pt x="0" y="41"/>
                  <a:pt x="0" y="41"/>
                  <a:pt x="0" y="41"/>
                </a:cubicBezTo>
                <a:cubicBezTo>
                  <a:pt x="41" y="0"/>
                  <a:pt x="109" y="0"/>
                  <a:pt x="150" y="41"/>
                </a:cubicBezTo>
                <a:lnTo>
                  <a:pt x="115" y="77"/>
                </a:lnTo>
                <a:close/>
                <a:moveTo>
                  <a:pt x="115" y="77"/>
                </a:moveTo>
                <a:cubicBezTo>
                  <a:pt x="115" y="77"/>
                  <a:pt x="115" y="77"/>
                  <a:pt x="115" y="77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1" name="Freeform 44"/>
          <p:cNvSpPr>
            <a:spLocks noEditPoints="1"/>
          </p:cNvSpPr>
          <p:nvPr/>
        </p:nvSpPr>
        <p:spPr bwMode="auto">
          <a:xfrm>
            <a:off x="3862676" y="2893325"/>
            <a:ext cx="1372118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2" name="Freeform 45"/>
          <p:cNvSpPr>
            <a:spLocks noEditPoints="1"/>
          </p:cNvSpPr>
          <p:nvPr/>
        </p:nvSpPr>
        <p:spPr bwMode="auto">
          <a:xfrm>
            <a:off x="4753514" y="3368370"/>
            <a:ext cx="188146" cy="552486"/>
          </a:xfrm>
          <a:custGeom>
            <a:avLst/>
            <a:gdLst>
              <a:gd name="T0" fmla="*/ 221 w 222"/>
              <a:gd name="T1" fmla="*/ 622 h 651"/>
              <a:gd name="T2" fmla="*/ 110 w 222"/>
              <a:gd name="T3" fmla="*/ 8 h 651"/>
              <a:gd name="T4" fmla="*/ 99 w 222"/>
              <a:gd name="T5" fmla="*/ 1 h 651"/>
              <a:gd name="T6" fmla="*/ 8 w 222"/>
              <a:gd name="T7" fmla="*/ 17 h 651"/>
              <a:gd name="T8" fmla="*/ 1 w 222"/>
              <a:gd name="T9" fmla="*/ 28 h 651"/>
              <a:gd name="T10" fmla="*/ 112 w 222"/>
              <a:gd name="T11" fmla="*/ 642 h 651"/>
              <a:gd name="T12" fmla="*/ 123 w 222"/>
              <a:gd name="T13" fmla="*/ 650 h 651"/>
              <a:gd name="T14" fmla="*/ 213 w 222"/>
              <a:gd name="T15" fmla="*/ 633 h 651"/>
              <a:gd name="T16" fmla="*/ 221 w 222"/>
              <a:gd name="T17" fmla="*/ 622 h 651"/>
              <a:gd name="T18" fmla="*/ 221 w 222"/>
              <a:gd name="T19" fmla="*/ 622 h 651"/>
              <a:gd name="T20" fmla="*/ 221 w 222"/>
              <a:gd name="T21" fmla="*/ 622 h 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22" h="651">
                <a:moveTo>
                  <a:pt x="221" y="622"/>
                </a:moveTo>
                <a:cubicBezTo>
                  <a:pt x="110" y="8"/>
                  <a:pt x="110" y="8"/>
                  <a:pt x="110" y="8"/>
                </a:cubicBezTo>
                <a:cubicBezTo>
                  <a:pt x="109" y="3"/>
                  <a:pt x="104" y="0"/>
                  <a:pt x="99" y="1"/>
                </a:cubicBezTo>
                <a:cubicBezTo>
                  <a:pt x="8" y="17"/>
                  <a:pt x="8" y="17"/>
                  <a:pt x="8" y="17"/>
                </a:cubicBezTo>
                <a:cubicBezTo>
                  <a:pt x="3" y="18"/>
                  <a:pt x="0" y="23"/>
                  <a:pt x="1" y="28"/>
                </a:cubicBezTo>
                <a:cubicBezTo>
                  <a:pt x="112" y="642"/>
                  <a:pt x="112" y="642"/>
                  <a:pt x="112" y="642"/>
                </a:cubicBezTo>
                <a:cubicBezTo>
                  <a:pt x="113" y="647"/>
                  <a:pt x="118" y="651"/>
                  <a:pt x="123" y="650"/>
                </a:cubicBezTo>
                <a:cubicBezTo>
                  <a:pt x="213" y="633"/>
                  <a:pt x="213" y="633"/>
                  <a:pt x="213" y="633"/>
                </a:cubicBezTo>
                <a:cubicBezTo>
                  <a:pt x="219" y="632"/>
                  <a:pt x="222" y="628"/>
                  <a:pt x="221" y="622"/>
                </a:cubicBezTo>
                <a:close/>
                <a:moveTo>
                  <a:pt x="221" y="622"/>
                </a:moveTo>
                <a:cubicBezTo>
                  <a:pt x="221" y="622"/>
                  <a:pt x="221" y="622"/>
                  <a:pt x="221" y="622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3" name="Freeform 46"/>
          <p:cNvSpPr>
            <a:spLocks noEditPoints="1"/>
          </p:cNvSpPr>
          <p:nvPr/>
        </p:nvSpPr>
        <p:spPr bwMode="auto">
          <a:xfrm>
            <a:off x="4877211" y="3537286"/>
            <a:ext cx="82120" cy="189186"/>
          </a:xfrm>
          <a:custGeom>
            <a:avLst/>
            <a:gdLst>
              <a:gd name="T0" fmla="*/ 95 w 97"/>
              <a:gd name="T1" fmla="*/ 201 h 223"/>
              <a:gd name="T2" fmla="*/ 61 w 97"/>
              <a:gd name="T3" fmla="*/ 10 h 223"/>
              <a:gd name="T4" fmla="*/ 48 w 97"/>
              <a:gd name="T5" fmla="*/ 1 h 223"/>
              <a:gd name="T6" fmla="*/ 0 w 97"/>
              <a:gd name="T7" fmla="*/ 10 h 223"/>
              <a:gd name="T8" fmla="*/ 39 w 97"/>
              <a:gd name="T9" fmla="*/ 223 h 223"/>
              <a:gd name="T10" fmla="*/ 86 w 97"/>
              <a:gd name="T11" fmla="*/ 214 h 223"/>
              <a:gd name="T12" fmla="*/ 95 w 97"/>
              <a:gd name="T13" fmla="*/ 201 h 223"/>
              <a:gd name="T14" fmla="*/ 95 w 97"/>
              <a:gd name="T15" fmla="*/ 201 h 223"/>
              <a:gd name="T16" fmla="*/ 95 w 97"/>
              <a:gd name="T17" fmla="*/ 201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7" h="223">
                <a:moveTo>
                  <a:pt x="95" y="201"/>
                </a:moveTo>
                <a:cubicBezTo>
                  <a:pt x="61" y="10"/>
                  <a:pt x="61" y="10"/>
                  <a:pt x="61" y="10"/>
                </a:cubicBezTo>
                <a:cubicBezTo>
                  <a:pt x="60" y="4"/>
                  <a:pt x="54" y="0"/>
                  <a:pt x="48" y="1"/>
                </a:cubicBezTo>
                <a:cubicBezTo>
                  <a:pt x="0" y="10"/>
                  <a:pt x="0" y="10"/>
                  <a:pt x="0" y="10"/>
                </a:cubicBezTo>
                <a:cubicBezTo>
                  <a:pt x="39" y="223"/>
                  <a:pt x="39" y="223"/>
                  <a:pt x="39" y="223"/>
                </a:cubicBezTo>
                <a:cubicBezTo>
                  <a:pt x="86" y="214"/>
                  <a:pt x="86" y="214"/>
                  <a:pt x="86" y="214"/>
                </a:cubicBezTo>
                <a:cubicBezTo>
                  <a:pt x="92" y="213"/>
                  <a:pt x="97" y="207"/>
                  <a:pt x="95" y="201"/>
                </a:cubicBezTo>
                <a:close/>
                <a:moveTo>
                  <a:pt x="95" y="201"/>
                </a:moveTo>
                <a:cubicBezTo>
                  <a:pt x="95" y="201"/>
                  <a:pt x="95" y="201"/>
                  <a:pt x="95" y="201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4" name="Freeform 47"/>
          <p:cNvSpPr>
            <a:spLocks noEditPoints="1"/>
          </p:cNvSpPr>
          <p:nvPr/>
        </p:nvSpPr>
        <p:spPr bwMode="auto">
          <a:xfrm>
            <a:off x="4138658" y="3237916"/>
            <a:ext cx="584710" cy="682422"/>
          </a:xfrm>
          <a:custGeom>
            <a:avLst/>
            <a:gdLst>
              <a:gd name="T0" fmla="*/ 0 w 689"/>
              <a:gd name="T1" fmla="*/ 0 h 804"/>
              <a:gd name="T2" fmla="*/ 39 w 689"/>
              <a:gd name="T3" fmla="*/ 776 h 804"/>
              <a:gd name="T4" fmla="*/ 68 w 689"/>
              <a:gd name="T5" fmla="*/ 804 h 804"/>
              <a:gd name="T6" fmla="*/ 622 w 689"/>
              <a:gd name="T7" fmla="*/ 804 h 804"/>
              <a:gd name="T8" fmla="*/ 651 w 689"/>
              <a:gd name="T9" fmla="*/ 776 h 804"/>
              <a:gd name="T10" fmla="*/ 689 w 689"/>
              <a:gd name="T11" fmla="*/ 0 h 804"/>
              <a:gd name="T12" fmla="*/ 0 w 689"/>
              <a:gd name="T13" fmla="*/ 0 h 804"/>
              <a:gd name="T14" fmla="*/ 0 w 689"/>
              <a:gd name="T15" fmla="*/ 0 h 804"/>
              <a:gd name="T16" fmla="*/ 0 w 689"/>
              <a:gd name="T17" fmla="*/ 0 h 8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9" h="804">
                <a:moveTo>
                  <a:pt x="0" y="0"/>
                </a:moveTo>
                <a:cubicBezTo>
                  <a:pt x="39" y="776"/>
                  <a:pt x="39" y="776"/>
                  <a:pt x="39" y="776"/>
                </a:cubicBezTo>
                <a:cubicBezTo>
                  <a:pt x="39" y="792"/>
                  <a:pt x="53" y="804"/>
                  <a:pt x="68" y="804"/>
                </a:cubicBezTo>
                <a:cubicBezTo>
                  <a:pt x="622" y="804"/>
                  <a:pt x="622" y="804"/>
                  <a:pt x="622" y="804"/>
                </a:cubicBezTo>
                <a:cubicBezTo>
                  <a:pt x="637" y="804"/>
                  <a:pt x="650" y="792"/>
                  <a:pt x="651" y="776"/>
                </a:cubicBezTo>
                <a:cubicBezTo>
                  <a:pt x="689" y="0"/>
                  <a:pt x="689" y="0"/>
                  <a:pt x="689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5" name="Freeform 48"/>
          <p:cNvSpPr>
            <a:spLocks noEditPoints="1"/>
          </p:cNvSpPr>
          <p:nvPr/>
        </p:nvSpPr>
        <p:spPr bwMode="auto">
          <a:xfrm>
            <a:off x="4268593" y="3354857"/>
            <a:ext cx="62888" cy="469328"/>
          </a:xfrm>
          <a:custGeom>
            <a:avLst/>
            <a:gdLst>
              <a:gd name="T0" fmla="*/ 121 w 121"/>
              <a:gd name="T1" fmla="*/ 903 h 903"/>
              <a:gd name="T2" fmla="*/ 25 w 121"/>
              <a:gd name="T3" fmla="*/ 903 h 903"/>
              <a:gd name="T4" fmla="*/ 0 w 121"/>
              <a:gd name="T5" fmla="*/ 0 h 903"/>
              <a:gd name="T6" fmla="*/ 103 w 121"/>
              <a:gd name="T7" fmla="*/ 0 h 903"/>
              <a:gd name="T8" fmla="*/ 121 w 121"/>
              <a:gd name="T9" fmla="*/ 903 h 903"/>
              <a:gd name="T10" fmla="*/ 121 w 121"/>
              <a:gd name="T11" fmla="*/ 903 h 903"/>
              <a:gd name="T12" fmla="*/ 121 w 121"/>
              <a:gd name="T13" fmla="*/ 903 h 9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903">
                <a:moveTo>
                  <a:pt x="121" y="903"/>
                </a:moveTo>
                <a:lnTo>
                  <a:pt x="25" y="903"/>
                </a:lnTo>
                <a:lnTo>
                  <a:pt x="0" y="0"/>
                </a:lnTo>
                <a:lnTo>
                  <a:pt x="103" y="0"/>
                </a:lnTo>
                <a:lnTo>
                  <a:pt x="121" y="903"/>
                </a:lnTo>
                <a:close/>
                <a:moveTo>
                  <a:pt x="121" y="903"/>
                </a:moveTo>
                <a:lnTo>
                  <a:pt x="121" y="903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6" name="Freeform 49"/>
          <p:cNvSpPr>
            <a:spLocks noEditPoints="1"/>
          </p:cNvSpPr>
          <p:nvPr/>
        </p:nvSpPr>
        <p:spPr bwMode="auto">
          <a:xfrm>
            <a:off x="4268593" y="3354857"/>
            <a:ext cx="62888" cy="469328"/>
          </a:xfrm>
          <a:custGeom>
            <a:avLst/>
            <a:gdLst>
              <a:gd name="T0" fmla="*/ 121 w 121"/>
              <a:gd name="T1" fmla="*/ 903 h 903"/>
              <a:gd name="T2" fmla="*/ 25 w 121"/>
              <a:gd name="T3" fmla="*/ 903 h 903"/>
              <a:gd name="T4" fmla="*/ 0 w 121"/>
              <a:gd name="T5" fmla="*/ 0 h 903"/>
              <a:gd name="T6" fmla="*/ 103 w 121"/>
              <a:gd name="T7" fmla="*/ 0 h 903"/>
              <a:gd name="T8" fmla="*/ 121 w 121"/>
              <a:gd name="T9" fmla="*/ 903 h 903"/>
              <a:gd name="T10" fmla="*/ 121 w 121"/>
              <a:gd name="T11" fmla="*/ 903 h 903"/>
              <a:gd name="T12" fmla="*/ 121 w 121"/>
              <a:gd name="T13" fmla="*/ 903 h 9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903">
                <a:moveTo>
                  <a:pt x="121" y="903"/>
                </a:moveTo>
                <a:lnTo>
                  <a:pt x="25" y="903"/>
                </a:lnTo>
                <a:lnTo>
                  <a:pt x="0" y="0"/>
                </a:lnTo>
                <a:lnTo>
                  <a:pt x="103" y="0"/>
                </a:lnTo>
                <a:lnTo>
                  <a:pt x="121" y="903"/>
                </a:lnTo>
                <a:moveTo>
                  <a:pt x="121" y="903"/>
                </a:moveTo>
                <a:lnTo>
                  <a:pt x="121" y="90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7" name="Freeform 50"/>
          <p:cNvSpPr>
            <a:spLocks noEditPoints="1"/>
          </p:cNvSpPr>
          <p:nvPr/>
        </p:nvSpPr>
        <p:spPr bwMode="auto">
          <a:xfrm>
            <a:off x="4404246" y="3354857"/>
            <a:ext cx="53534" cy="469328"/>
          </a:xfrm>
          <a:custGeom>
            <a:avLst/>
            <a:gdLst>
              <a:gd name="T0" fmla="*/ 100 w 103"/>
              <a:gd name="T1" fmla="*/ 903 h 903"/>
              <a:gd name="T2" fmla="*/ 4 w 103"/>
              <a:gd name="T3" fmla="*/ 903 h 903"/>
              <a:gd name="T4" fmla="*/ 0 w 103"/>
              <a:gd name="T5" fmla="*/ 0 h 903"/>
              <a:gd name="T6" fmla="*/ 103 w 103"/>
              <a:gd name="T7" fmla="*/ 0 h 903"/>
              <a:gd name="T8" fmla="*/ 100 w 103"/>
              <a:gd name="T9" fmla="*/ 903 h 903"/>
              <a:gd name="T10" fmla="*/ 100 w 103"/>
              <a:gd name="T11" fmla="*/ 903 h 903"/>
              <a:gd name="T12" fmla="*/ 100 w 103"/>
              <a:gd name="T13" fmla="*/ 903 h 9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3" h="903">
                <a:moveTo>
                  <a:pt x="100" y="903"/>
                </a:moveTo>
                <a:lnTo>
                  <a:pt x="4" y="903"/>
                </a:lnTo>
                <a:lnTo>
                  <a:pt x="0" y="0"/>
                </a:lnTo>
                <a:lnTo>
                  <a:pt x="103" y="0"/>
                </a:lnTo>
                <a:lnTo>
                  <a:pt x="100" y="903"/>
                </a:lnTo>
                <a:close/>
                <a:moveTo>
                  <a:pt x="100" y="903"/>
                </a:moveTo>
                <a:lnTo>
                  <a:pt x="100" y="903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8" name="Freeform 51"/>
          <p:cNvSpPr>
            <a:spLocks noEditPoints="1"/>
          </p:cNvSpPr>
          <p:nvPr/>
        </p:nvSpPr>
        <p:spPr bwMode="auto">
          <a:xfrm>
            <a:off x="4404246" y="3354857"/>
            <a:ext cx="53534" cy="469328"/>
          </a:xfrm>
          <a:custGeom>
            <a:avLst/>
            <a:gdLst>
              <a:gd name="T0" fmla="*/ 100 w 103"/>
              <a:gd name="T1" fmla="*/ 903 h 903"/>
              <a:gd name="T2" fmla="*/ 4 w 103"/>
              <a:gd name="T3" fmla="*/ 903 h 903"/>
              <a:gd name="T4" fmla="*/ 0 w 103"/>
              <a:gd name="T5" fmla="*/ 0 h 903"/>
              <a:gd name="T6" fmla="*/ 103 w 103"/>
              <a:gd name="T7" fmla="*/ 0 h 903"/>
              <a:gd name="T8" fmla="*/ 100 w 103"/>
              <a:gd name="T9" fmla="*/ 903 h 903"/>
              <a:gd name="T10" fmla="*/ 100 w 103"/>
              <a:gd name="T11" fmla="*/ 903 h 903"/>
              <a:gd name="T12" fmla="*/ 100 w 103"/>
              <a:gd name="T13" fmla="*/ 903 h 9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3" h="903">
                <a:moveTo>
                  <a:pt x="100" y="903"/>
                </a:moveTo>
                <a:lnTo>
                  <a:pt x="4" y="903"/>
                </a:lnTo>
                <a:lnTo>
                  <a:pt x="0" y="0"/>
                </a:lnTo>
                <a:lnTo>
                  <a:pt x="103" y="0"/>
                </a:lnTo>
                <a:lnTo>
                  <a:pt x="100" y="903"/>
                </a:lnTo>
                <a:moveTo>
                  <a:pt x="100" y="903"/>
                </a:moveTo>
                <a:lnTo>
                  <a:pt x="100" y="90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9" name="Freeform 52"/>
          <p:cNvSpPr>
            <a:spLocks noEditPoints="1"/>
          </p:cNvSpPr>
          <p:nvPr/>
        </p:nvSpPr>
        <p:spPr bwMode="auto">
          <a:xfrm>
            <a:off x="4531063" y="3354857"/>
            <a:ext cx="62888" cy="469328"/>
          </a:xfrm>
          <a:custGeom>
            <a:avLst/>
            <a:gdLst>
              <a:gd name="T0" fmla="*/ 96 w 121"/>
              <a:gd name="T1" fmla="*/ 903 h 903"/>
              <a:gd name="T2" fmla="*/ 0 w 121"/>
              <a:gd name="T3" fmla="*/ 903 h 903"/>
              <a:gd name="T4" fmla="*/ 18 w 121"/>
              <a:gd name="T5" fmla="*/ 0 h 903"/>
              <a:gd name="T6" fmla="*/ 121 w 121"/>
              <a:gd name="T7" fmla="*/ 0 h 903"/>
              <a:gd name="T8" fmla="*/ 96 w 121"/>
              <a:gd name="T9" fmla="*/ 903 h 903"/>
              <a:gd name="T10" fmla="*/ 96 w 121"/>
              <a:gd name="T11" fmla="*/ 903 h 903"/>
              <a:gd name="T12" fmla="*/ 96 w 121"/>
              <a:gd name="T13" fmla="*/ 903 h 9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903">
                <a:moveTo>
                  <a:pt x="96" y="903"/>
                </a:moveTo>
                <a:lnTo>
                  <a:pt x="0" y="903"/>
                </a:lnTo>
                <a:lnTo>
                  <a:pt x="18" y="0"/>
                </a:lnTo>
                <a:lnTo>
                  <a:pt x="121" y="0"/>
                </a:lnTo>
                <a:lnTo>
                  <a:pt x="96" y="903"/>
                </a:lnTo>
                <a:close/>
                <a:moveTo>
                  <a:pt x="96" y="903"/>
                </a:moveTo>
                <a:lnTo>
                  <a:pt x="96" y="903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0" name="Freeform 53"/>
          <p:cNvSpPr>
            <a:spLocks noEditPoints="1"/>
          </p:cNvSpPr>
          <p:nvPr/>
        </p:nvSpPr>
        <p:spPr bwMode="auto">
          <a:xfrm>
            <a:off x="4531063" y="3354857"/>
            <a:ext cx="62888" cy="469328"/>
          </a:xfrm>
          <a:custGeom>
            <a:avLst/>
            <a:gdLst>
              <a:gd name="T0" fmla="*/ 96 w 121"/>
              <a:gd name="T1" fmla="*/ 903 h 903"/>
              <a:gd name="T2" fmla="*/ 0 w 121"/>
              <a:gd name="T3" fmla="*/ 903 h 903"/>
              <a:gd name="T4" fmla="*/ 18 w 121"/>
              <a:gd name="T5" fmla="*/ 0 h 903"/>
              <a:gd name="T6" fmla="*/ 121 w 121"/>
              <a:gd name="T7" fmla="*/ 0 h 903"/>
              <a:gd name="T8" fmla="*/ 96 w 121"/>
              <a:gd name="T9" fmla="*/ 903 h 903"/>
              <a:gd name="T10" fmla="*/ 96 w 121"/>
              <a:gd name="T11" fmla="*/ 903 h 903"/>
              <a:gd name="T12" fmla="*/ 96 w 121"/>
              <a:gd name="T13" fmla="*/ 903 h 9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1" h="903">
                <a:moveTo>
                  <a:pt x="96" y="903"/>
                </a:moveTo>
                <a:lnTo>
                  <a:pt x="0" y="903"/>
                </a:lnTo>
                <a:lnTo>
                  <a:pt x="18" y="0"/>
                </a:lnTo>
                <a:lnTo>
                  <a:pt x="121" y="0"/>
                </a:lnTo>
                <a:lnTo>
                  <a:pt x="96" y="903"/>
                </a:lnTo>
                <a:moveTo>
                  <a:pt x="96" y="903"/>
                </a:moveTo>
                <a:lnTo>
                  <a:pt x="96" y="903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1" name="Freeform 54"/>
          <p:cNvSpPr>
            <a:spLocks noEditPoints="1"/>
          </p:cNvSpPr>
          <p:nvPr/>
        </p:nvSpPr>
        <p:spPr bwMode="auto">
          <a:xfrm>
            <a:off x="6047364" y="2893325"/>
            <a:ext cx="1372118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2" name="Freeform 55"/>
          <p:cNvSpPr>
            <a:spLocks noEditPoints="1"/>
          </p:cNvSpPr>
          <p:nvPr/>
        </p:nvSpPr>
        <p:spPr bwMode="auto">
          <a:xfrm>
            <a:off x="6339457" y="3218684"/>
            <a:ext cx="787928" cy="634606"/>
          </a:xfrm>
          <a:custGeom>
            <a:avLst/>
            <a:gdLst>
              <a:gd name="T0" fmla="*/ 900 w 928"/>
              <a:gd name="T1" fmla="*/ 0 h 748"/>
              <a:gd name="T2" fmla="*/ 28 w 928"/>
              <a:gd name="T3" fmla="*/ 0 h 748"/>
              <a:gd name="T4" fmla="*/ 0 w 928"/>
              <a:gd name="T5" fmla="*/ 28 h 748"/>
              <a:gd name="T6" fmla="*/ 0 w 928"/>
              <a:gd name="T7" fmla="*/ 720 h 748"/>
              <a:gd name="T8" fmla="*/ 28 w 928"/>
              <a:gd name="T9" fmla="*/ 748 h 748"/>
              <a:gd name="T10" fmla="*/ 900 w 928"/>
              <a:gd name="T11" fmla="*/ 748 h 748"/>
              <a:gd name="T12" fmla="*/ 928 w 928"/>
              <a:gd name="T13" fmla="*/ 720 h 748"/>
              <a:gd name="T14" fmla="*/ 928 w 928"/>
              <a:gd name="T15" fmla="*/ 28 h 748"/>
              <a:gd name="T16" fmla="*/ 900 w 928"/>
              <a:gd name="T17" fmla="*/ 0 h 748"/>
              <a:gd name="T18" fmla="*/ 900 w 928"/>
              <a:gd name="T19" fmla="*/ 0 h 748"/>
              <a:gd name="T20" fmla="*/ 900 w 928"/>
              <a:gd name="T21" fmla="*/ 0 h 7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28" h="748">
                <a:moveTo>
                  <a:pt x="900" y="0"/>
                </a:moveTo>
                <a:cubicBezTo>
                  <a:pt x="28" y="0"/>
                  <a:pt x="28" y="0"/>
                  <a:pt x="28" y="0"/>
                </a:cubicBezTo>
                <a:cubicBezTo>
                  <a:pt x="13" y="0"/>
                  <a:pt x="0" y="12"/>
                  <a:pt x="0" y="28"/>
                </a:cubicBezTo>
                <a:cubicBezTo>
                  <a:pt x="0" y="720"/>
                  <a:pt x="0" y="720"/>
                  <a:pt x="0" y="720"/>
                </a:cubicBezTo>
                <a:cubicBezTo>
                  <a:pt x="0" y="736"/>
                  <a:pt x="13" y="748"/>
                  <a:pt x="28" y="748"/>
                </a:cubicBezTo>
                <a:cubicBezTo>
                  <a:pt x="900" y="748"/>
                  <a:pt x="900" y="748"/>
                  <a:pt x="900" y="748"/>
                </a:cubicBezTo>
                <a:cubicBezTo>
                  <a:pt x="915" y="748"/>
                  <a:pt x="928" y="735"/>
                  <a:pt x="928" y="720"/>
                </a:cubicBezTo>
                <a:cubicBezTo>
                  <a:pt x="928" y="28"/>
                  <a:pt x="928" y="28"/>
                  <a:pt x="928" y="28"/>
                </a:cubicBezTo>
                <a:cubicBezTo>
                  <a:pt x="928" y="12"/>
                  <a:pt x="915" y="0"/>
                  <a:pt x="900" y="0"/>
                </a:cubicBezTo>
                <a:close/>
                <a:moveTo>
                  <a:pt x="900" y="0"/>
                </a:moveTo>
                <a:cubicBezTo>
                  <a:pt x="900" y="0"/>
                  <a:pt x="900" y="0"/>
                  <a:pt x="90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3" name="Rectangle 56"/>
          <p:cNvSpPr>
            <a:spLocks noChangeArrowheads="1"/>
          </p:cNvSpPr>
          <p:nvPr/>
        </p:nvSpPr>
        <p:spPr bwMode="auto">
          <a:xfrm>
            <a:off x="6396630" y="3274295"/>
            <a:ext cx="673586" cy="452696"/>
          </a:xfrm>
          <a:prstGeom prst="rect">
            <a:avLst/>
          </a:pr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4" name="Rectangle 57"/>
          <p:cNvSpPr>
            <a:spLocks noChangeArrowheads="1"/>
          </p:cNvSpPr>
          <p:nvPr/>
        </p:nvSpPr>
        <p:spPr bwMode="auto">
          <a:xfrm>
            <a:off x="6620637" y="3853289"/>
            <a:ext cx="225568" cy="98232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5" name="Freeform 58"/>
          <p:cNvSpPr>
            <a:spLocks noEditPoints="1"/>
          </p:cNvSpPr>
          <p:nvPr/>
        </p:nvSpPr>
        <p:spPr bwMode="auto">
          <a:xfrm>
            <a:off x="6492261" y="3951002"/>
            <a:ext cx="482320" cy="75362"/>
          </a:xfrm>
          <a:custGeom>
            <a:avLst/>
            <a:gdLst>
              <a:gd name="T0" fmla="*/ 568 w 568"/>
              <a:gd name="T1" fmla="*/ 89 h 89"/>
              <a:gd name="T2" fmla="*/ 0 w 568"/>
              <a:gd name="T3" fmla="*/ 89 h 89"/>
              <a:gd name="T4" fmla="*/ 89 w 568"/>
              <a:gd name="T5" fmla="*/ 1 h 89"/>
              <a:gd name="T6" fmla="*/ 479 w 568"/>
              <a:gd name="T7" fmla="*/ 1 h 89"/>
              <a:gd name="T8" fmla="*/ 568 w 568"/>
              <a:gd name="T9" fmla="*/ 89 h 89"/>
              <a:gd name="T10" fmla="*/ 568 w 568"/>
              <a:gd name="T11" fmla="*/ 89 h 89"/>
              <a:gd name="T12" fmla="*/ 568 w 568"/>
              <a:gd name="T13" fmla="*/ 8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8" h="89">
                <a:moveTo>
                  <a:pt x="568" y="89"/>
                </a:moveTo>
                <a:cubicBezTo>
                  <a:pt x="0" y="89"/>
                  <a:pt x="0" y="89"/>
                  <a:pt x="0" y="89"/>
                </a:cubicBezTo>
                <a:cubicBezTo>
                  <a:pt x="0" y="40"/>
                  <a:pt x="40" y="1"/>
                  <a:pt x="89" y="1"/>
                </a:cubicBezTo>
                <a:cubicBezTo>
                  <a:pt x="479" y="1"/>
                  <a:pt x="479" y="1"/>
                  <a:pt x="479" y="1"/>
                </a:cubicBezTo>
                <a:cubicBezTo>
                  <a:pt x="528" y="0"/>
                  <a:pt x="568" y="40"/>
                  <a:pt x="568" y="89"/>
                </a:cubicBezTo>
                <a:close/>
                <a:moveTo>
                  <a:pt x="568" y="89"/>
                </a:moveTo>
                <a:cubicBezTo>
                  <a:pt x="568" y="89"/>
                  <a:pt x="568" y="89"/>
                  <a:pt x="568" y="89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6" name="Freeform 59"/>
          <p:cNvSpPr>
            <a:spLocks noEditPoints="1"/>
          </p:cNvSpPr>
          <p:nvPr/>
        </p:nvSpPr>
        <p:spPr bwMode="auto">
          <a:xfrm>
            <a:off x="6710554" y="3765974"/>
            <a:ext cx="45738" cy="44698"/>
          </a:xfrm>
          <a:custGeom>
            <a:avLst/>
            <a:gdLst>
              <a:gd name="T0" fmla="*/ 54 w 54"/>
              <a:gd name="T1" fmla="*/ 27 h 53"/>
              <a:gd name="T2" fmla="*/ 27 w 54"/>
              <a:gd name="T3" fmla="*/ 53 h 53"/>
              <a:gd name="T4" fmla="*/ 0 w 54"/>
              <a:gd name="T5" fmla="*/ 27 h 53"/>
              <a:gd name="T6" fmla="*/ 27 w 54"/>
              <a:gd name="T7" fmla="*/ 0 h 53"/>
              <a:gd name="T8" fmla="*/ 54 w 54"/>
              <a:gd name="T9" fmla="*/ 27 h 53"/>
              <a:gd name="T10" fmla="*/ 54 w 54"/>
              <a:gd name="T11" fmla="*/ 27 h 53"/>
              <a:gd name="T12" fmla="*/ 54 w 54"/>
              <a:gd name="T13" fmla="*/ 27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" h="53">
                <a:moveTo>
                  <a:pt x="54" y="27"/>
                </a:moveTo>
                <a:cubicBezTo>
                  <a:pt x="54" y="42"/>
                  <a:pt x="42" y="53"/>
                  <a:pt x="27" y="53"/>
                </a:cubicBezTo>
                <a:cubicBezTo>
                  <a:pt x="12" y="53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7"/>
                </a:cubicBezTo>
                <a:close/>
                <a:moveTo>
                  <a:pt x="54" y="27"/>
                </a:moveTo>
                <a:cubicBezTo>
                  <a:pt x="54" y="27"/>
                  <a:pt x="54" y="27"/>
                  <a:pt x="54" y="27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7" name="Rectangle 60"/>
          <p:cNvSpPr>
            <a:spLocks noChangeArrowheads="1"/>
          </p:cNvSpPr>
          <p:nvPr/>
        </p:nvSpPr>
        <p:spPr bwMode="auto">
          <a:xfrm>
            <a:off x="6545795" y="3430740"/>
            <a:ext cx="81600" cy="239082"/>
          </a:xfrm>
          <a:prstGeom prst="rect">
            <a:avLst/>
          </a:pr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8" name="Rectangle 61"/>
          <p:cNvSpPr>
            <a:spLocks noChangeArrowheads="1"/>
          </p:cNvSpPr>
          <p:nvPr/>
        </p:nvSpPr>
        <p:spPr bwMode="auto">
          <a:xfrm>
            <a:off x="6692883" y="3337185"/>
            <a:ext cx="81080" cy="332636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9" name="Rectangle 62"/>
          <p:cNvSpPr>
            <a:spLocks noChangeArrowheads="1"/>
          </p:cNvSpPr>
          <p:nvPr/>
        </p:nvSpPr>
        <p:spPr bwMode="auto">
          <a:xfrm>
            <a:off x="6840489" y="3131888"/>
            <a:ext cx="81600" cy="537934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0" name="Freeform 63"/>
          <p:cNvSpPr>
            <a:spLocks noEditPoints="1"/>
          </p:cNvSpPr>
          <p:nvPr/>
        </p:nvSpPr>
        <p:spPr bwMode="auto">
          <a:xfrm>
            <a:off x="14785079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5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1" name="Freeform 64"/>
          <p:cNvSpPr>
            <a:spLocks noEditPoints="1"/>
          </p:cNvSpPr>
          <p:nvPr/>
        </p:nvSpPr>
        <p:spPr bwMode="auto">
          <a:xfrm>
            <a:off x="15207629" y="3102261"/>
            <a:ext cx="526500" cy="953728"/>
          </a:xfrm>
          <a:custGeom>
            <a:avLst/>
            <a:gdLst>
              <a:gd name="T0" fmla="*/ 564 w 620"/>
              <a:gd name="T1" fmla="*/ 0 h 1124"/>
              <a:gd name="T2" fmla="*/ 57 w 620"/>
              <a:gd name="T3" fmla="*/ 0 h 1124"/>
              <a:gd name="T4" fmla="*/ 0 w 620"/>
              <a:gd name="T5" fmla="*/ 57 h 1124"/>
              <a:gd name="T6" fmla="*/ 0 w 620"/>
              <a:gd name="T7" fmla="*/ 418 h 1124"/>
              <a:gd name="T8" fmla="*/ 57 w 620"/>
              <a:gd name="T9" fmla="*/ 475 h 1124"/>
              <a:gd name="T10" fmla="*/ 237 w 620"/>
              <a:gd name="T11" fmla="*/ 475 h 1124"/>
              <a:gd name="T12" fmla="*/ 237 w 620"/>
              <a:gd name="T13" fmla="*/ 1124 h 1124"/>
              <a:gd name="T14" fmla="*/ 512 w 620"/>
              <a:gd name="T15" fmla="*/ 1124 h 1124"/>
              <a:gd name="T16" fmla="*/ 512 w 620"/>
              <a:gd name="T17" fmla="*/ 1024 h 1124"/>
              <a:gd name="T18" fmla="*/ 384 w 620"/>
              <a:gd name="T19" fmla="*/ 1024 h 1124"/>
              <a:gd name="T20" fmla="*/ 384 w 620"/>
              <a:gd name="T21" fmla="*/ 955 h 1124"/>
              <a:gd name="T22" fmla="*/ 512 w 620"/>
              <a:gd name="T23" fmla="*/ 955 h 1124"/>
              <a:gd name="T24" fmla="*/ 512 w 620"/>
              <a:gd name="T25" fmla="*/ 855 h 1124"/>
              <a:gd name="T26" fmla="*/ 384 w 620"/>
              <a:gd name="T27" fmla="*/ 855 h 1124"/>
              <a:gd name="T28" fmla="*/ 384 w 620"/>
              <a:gd name="T29" fmla="*/ 475 h 1124"/>
              <a:gd name="T30" fmla="*/ 564 w 620"/>
              <a:gd name="T31" fmla="*/ 475 h 1124"/>
              <a:gd name="T32" fmla="*/ 620 w 620"/>
              <a:gd name="T33" fmla="*/ 418 h 1124"/>
              <a:gd name="T34" fmla="*/ 620 w 620"/>
              <a:gd name="T35" fmla="*/ 57 h 1124"/>
              <a:gd name="T36" fmla="*/ 564 w 620"/>
              <a:gd name="T37" fmla="*/ 0 h 1124"/>
              <a:gd name="T38" fmla="*/ 548 w 620"/>
              <a:gd name="T39" fmla="*/ 254 h 1124"/>
              <a:gd name="T40" fmla="*/ 73 w 620"/>
              <a:gd name="T41" fmla="*/ 254 h 1124"/>
              <a:gd name="T42" fmla="*/ 73 w 620"/>
              <a:gd name="T43" fmla="*/ 77 h 1124"/>
              <a:gd name="T44" fmla="*/ 548 w 620"/>
              <a:gd name="T45" fmla="*/ 77 h 1124"/>
              <a:gd name="T46" fmla="*/ 548 w 620"/>
              <a:gd name="T47" fmla="*/ 254 h 1124"/>
              <a:gd name="T48" fmla="*/ 548 w 620"/>
              <a:gd name="T49" fmla="*/ 254 h 1124"/>
              <a:gd name="T50" fmla="*/ 548 w 620"/>
              <a:gd name="T51" fmla="*/ 254 h 1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20" h="1124">
                <a:moveTo>
                  <a:pt x="564" y="0"/>
                </a:moveTo>
                <a:cubicBezTo>
                  <a:pt x="57" y="0"/>
                  <a:pt x="57" y="0"/>
                  <a:pt x="57" y="0"/>
                </a:cubicBezTo>
                <a:cubicBezTo>
                  <a:pt x="26" y="0"/>
                  <a:pt x="0" y="26"/>
                  <a:pt x="0" y="57"/>
                </a:cubicBezTo>
                <a:cubicBezTo>
                  <a:pt x="0" y="418"/>
                  <a:pt x="0" y="418"/>
                  <a:pt x="0" y="418"/>
                </a:cubicBezTo>
                <a:cubicBezTo>
                  <a:pt x="0" y="449"/>
                  <a:pt x="26" y="475"/>
                  <a:pt x="57" y="475"/>
                </a:cubicBezTo>
                <a:cubicBezTo>
                  <a:pt x="237" y="475"/>
                  <a:pt x="237" y="475"/>
                  <a:pt x="237" y="475"/>
                </a:cubicBezTo>
                <a:cubicBezTo>
                  <a:pt x="237" y="1124"/>
                  <a:pt x="237" y="1124"/>
                  <a:pt x="237" y="1124"/>
                </a:cubicBezTo>
                <a:cubicBezTo>
                  <a:pt x="512" y="1124"/>
                  <a:pt x="512" y="1124"/>
                  <a:pt x="512" y="1124"/>
                </a:cubicBezTo>
                <a:cubicBezTo>
                  <a:pt x="512" y="1024"/>
                  <a:pt x="512" y="1024"/>
                  <a:pt x="512" y="1024"/>
                </a:cubicBezTo>
                <a:cubicBezTo>
                  <a:pt x="384" y="1024"/>
                  <a:pt x="384" y="1024"/>
                  <a:pt x="384" y="1024"/>
                </a:cubicBezTo>
                <a:cubicBezTo>
                  <a:pt x="384" y="955"/>
                  <a:pt x="384" y="955"/>
                  <a:pt x="384" y="955"/>
                </a:cubicBezTo>
                <a:cubicBezTo>
                  <a:pt x="512" y="955"/>
                  <a:pt x="512" y="955"/>
                  <a:pt x="512" y="955"/>
                </a:cubicBezTo>
                <a:cubicBezTo>
                  <a:pt x="512" y="855"/>
                  <a:pt x="512" y="855"/>
                  <a:pt x="512" y="855"/>
                </a:cubicBezTo>
                <a:cubicBezTo>
                  <a:pt x="384" y="855"/>
                  <a:pt x="384" y="855"/>
                  <a:pt x="384" y="855"/>
                </a:cubicBezTo>
                <a:cubicBezTo>
                  <a:pt x="384" y="475"/>
                  <a:pt x="384" y="475"/>
                  <a:pt x="384" y="475"/>
                </a:cubicBezTo>
                <a:cubicBezTo>
                  <a:pt x="564" y="475"/>
                  <a:pt x="564" y="475"/>
                  <a:pt x="564" y="475"/>
                </a:cubicBezTo>
                <a:cubicBezTo>
                  <a:pt x="595" y="475"/>
                  <a:pt x="620" y="449"/>
                  <a:pt x="620" y="418"/>
                </a:cubicBezTo>
                <a:cubicBezTo>
                  <a:pt x="620" y="57"/>
                  <a:pt x="620" y="57"/>
                  <a:pt x="620" y="57"/>
                </a:cubicBezTo>
                <a:cubicBezTo>
                  <a:pt x="620" y="26"/>
                  <a:pt x="595" y="0"/>
                  <a:pt x="564" y="0"/>
                </a:cubicBezTo>
                <a:close/>
                <a:moveTo>
                  <a:pt x="548" y="254"/>
                </a:moveTo>
                <a:cubicBezTo>
                  <a:pt x="73" y="254"/>
                  <a:pt x="73" y="254"/>
                  <a:pt x="73" y="254"/>
                </a:cubicBezTo>
                <a:cubicBezTo>
                  <a:pt x="73" y="77"/>
                  <a:pt x="73" y="77"/>
                  <a:pt x="73" y="77"/>
                </a:cubicBezTo>
                <a:cubicBezTo>
                  <a:pt x="548" y="77"/>
                  <a:pt x="548" y="77"/>
                  <a:pt x="548" y="77"/>
                </a:cubicBezTo>
                <a:cubicBezTo>
                  <a:pt x="548" y="254"/>
                  <a:pt x="548" y="254"/>
                  <a:pt x="548" y="254"/>
                </a:cubicBezTo>
                <a:close/>
                <a:moveTo>
                  <a:pt x="548" y="254"/>
                </a:moveTo>
                <a:cubicBezTo>
                  <a:pt x="548" y="254"/>
                  <a:pt x="548" y="254"/>
                  <a:pt x="548" y="254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2" name="Freeform 65"/>
          <p:cNvSpPr>
            <a:spLocks noEditPoints="1"/>
          </p:cNvSpPr>
          <p:nvPr/>
        </p:nvSpPr>
        <p:spPr bwMode="auto">
          <a:xfrm>
            <a:off x="16969249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3" name="Rectangle 66"/>
          <p:cNvSpPr>
            <a:spLocks noChangeArrowheads="1"/>
          </p:cNvSpPr>
          <p:nvPr/>
        </p:nvSpPr>
        <p:spPr bwMode="auto">
          <a:xfrm>
            <a:off x="17654789" y="3291968"/>
            <a:ext cx="433984" cy="574834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4" name="Rectangle 67"/>
          <p:cNvSpPr>
            <a:spLocks noChangeArrowheads="1"/>
          </p:cNvSpPr>
          <p:nvPr/>
        </p:nvSpPr>
        <p:spPr bwMode="auto">
          <a:xfrm>
            <a:off x="17221326" y="3291968"/>
            <a:ext cx="433466" cy="574834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5" name="Rectangle 68"/>
          <p:cNvSpPr>
            <a:spLocks noChangeArrowheads="1"/>
          </p:cNvSpPr>
          <p:nvPr/>
        </p:nvSpPr>
        <p:spPr bwMode="auto">
          <a:xfrm>
            <a:off x="17270700" y="3341343"/>
            <a:ext cx="335234" cy="476084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6" name="Rectangle 69"/>
          <p:cNvSpPr>
            <a:spLocks noChangeArrowheads="1"/>
          </p:cNvSpPr>
          <p:nvPr/>
        </p:nvSpPr>
        <p:spPr bwMode="auto">
          <a:xfrm>
            <a:off x="17704166" y="3341343"/>
            <a:ext cx="335234" cy="476084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7" name="Rectangle 70"/>
          <p:cNvSpPr>
            <a:spLocks noChangeArrowheads="1"/>
          </p:cNvSpPr>
          <p:nvPr/>
        </p:nvSpPr>
        <p:spPr bwMode="auto">
          <a:xfrm>
            <a:off x="17319036" y="3410990"/>
            <a:ext cx="238562" cy="2131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8" name="Rectangle 71"/>
          <p:cNvSpPr>
            <a:spLocks noChangeArrowheads="1"/>
          </p:cNvSpPr>
          <p:nvPr/>
        </p:nvSpPr>
        <p:spPr bwMode="auto">
          <a:xfrm>
            <a:off x="17319036" y="3489990"/>
            <a:ext cx="238562" cy="2079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9" name="Rectangle 72"/>
          <p:cNvSpPr>
            <a:spLocks noChangeArrowheads="1"/>
          </p:cNvSpPr>
          <p:nvPr/>
        </p:nvSpPr>
        <p:spPr bwMode="auto">
          <a:xfrm>
            <a:off x="17319036" y="3568472"/>
            <a:ext cx="238562" cy="2131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0" name="Rectangle 73"/>
          <p:cNvSpPr>
            <a:spLocks noChangeArrowheads="1"/>
          </p:cNvSpPr>
          <p:nvPr/>
        </p:nvSpPr>
        <p:spPr bwMode="auto">
          <a:xfrm>
            <a:off x="17319036" y="3647472"/>
            <a:ext cx="238562" cy="2131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1" name="Rectangle 74"/>
          <p:cNvSpPr>
            <a:spLocks noChangeArrowheads="1"/>
          </p:cNvSpPr>
          <p:nvPr/>
        </p:nvSpPr>
        <p:spPr bwMode="auto">
          <a:xfrm>
            <a:off x="17319036" y="3725954"/>
            <a:ext cx="238562" cy="2079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2" name="Rectangle 75"/>
          <p:cNvSpPr>
            <a:spLocks noChangeArrowheads="1"/>
          </p:cNvSpPr>
          <p:nvPr/>
        </p:nvSpPr>
        <p:spPr bwMode="auto">
          <a:xfrm>
            <a:off x="17752502" y="3410990"/>
            <a:ext cx="238562" cy="2131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3" name="Rectangle 76"/>
          <p:cNvSpPr>
            <a:spLocks noChangeArrowheads="1"/>
          </p:cNvSpPr>
          <p:nvPr/>
        </p:nvSpPr>
        <p:spPr bwMode="auto">
          <a:xfrm>
            <a:off x="17752502" y="3489990"/>
            <a:ext cx="238562" cy="2079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4" name="Rectangle 77"/>
          <p:cNvSpPr>
            <a:spLocks noChangeArrowheads="1"/>
          </p:cNvSpPr>
          <p:nvPr/>
        </p:nvSpPr>
        <p:spPr bwMode="auto">
          <a:xfrm>
            <a:off x="17752502" y="3568472"/>
            <a:ext cx="238562" cy="2131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5" name="Rectangle 78"/>
          <p:cNvSpPr>
            <a:spLocks noChangeArrowheads="1"/>
          </p:cNvSpPr>
          <p:nvPr/>
        </p:nvSpPr>
        <p:spPr bwMode="auto">
          <a:xfrm>
            <a:off x="17752502" y="3647472"/>
            <a:ext cx="238562" cy="2131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6" name="Rectangle 79"/>
          <p:cNvSpPr>
            <a:spLocks noChangeArrowheads="1"/>
          </p:cNvSpPr>
          <p:nvPr/>
        </p:nvSpPr>
        <p:spPr bwMode="auto">
          <a:xfrm>
            <a:off x="17752502" y="3725954"/>
            <a:ext cx="238562" cy="2079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7" name="Freeform 80"/>
          <p:cNvSpPr>
            <a:spLocks noEditPoints="1"/>
          </p:cNvSpPr>
          <p:nvPr/>
        </p:nvSpPr>
        <p:spPr bwMode="auto">
          <a:xfrm>
            <a:off x="17666743" y="3377725"/>
            <a:ext cx="25468" cy="26508"/>
          </a:xfrm>
          <a:custGeom>
            <a:avLst/>
            <a:gdLst>
              <a:gd name="T0" fmla="*/ 30 w 30"/>
              <a:gd name="T1" fmla="*/ 16 h 31"/>
              <a:gd name="T2" fmla="*/ 15 w 30"/>
              <a:gd name="T3" fmla="*/ 31 h 31"/>
              <a:gd name="T4" fmla="*/ 0 w 30"/>
              <a:gd name="T5" fmla="*/ 16 h 31"/>
              <a:gd name="T6" fmla="*/ 15 w 30"/>
              <a:gd name="T7" fmla="*/ 0 h 31"/>
              <a:gd name="T8" fmla="*/ 30 w 30"/>
              <a:gd name="T9" fmla="*/ 16 h 31"/>
              <a:gd name="T10" fmla="*/ 30 w 30"/>
              <a:gd name="T11" fmla="*/ 16 h 31"/>
              <a:gd name="T12" fmla="*/ 30 w 30"/>
              <a:gd name="T13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31">
                <a:moveTo>
                  <a:pt x="30" y="16"/>
                </a:moveTo>
                <a:cubicBezTo>
                  <a:pt x="30" y="24"/>
                  <a:pt x="24" y="31"/>
                  <a:pt x="15" y="31"/>
                </a:cubicBezTo>
                <a:cubicBezTo>
                  <a:pt x="7" y="31"/>
                  <a:pt x="0" y="24"/>
                  <a:pt x="0" y="16"/>
                </a:cubicBezTo>
                <a:cubicBezTo>
                  <a:pt x="0" y="7"/>
                  <a:pt x="7" y="0"/>
                  <a:pt x="15" y="0"/>
                </a:cubicBezTo>
                <a:cubicBezTo>
                  <a:pt x="24" y="0"/>
                  <a:pt x="30" y="7"/>
                  <a:pt x="30" y="16"/>
                </a:cubicBezTo>
                <a:close/>
                <a:moveTo>
                  <a:pt x="30" y="16"/>
                </a:moveTo>
                <a:cubicBezTo>
                  <a:pt x="30" y="16"/>
                  <a:pt x="30" y="16"/>
                  <a:pt x="30" y="16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8" name="Freeform 81"/>
          <p:cNvSpPr>
            <a:spLocks noEditPoints="1"/>
          </p:cNvSpPr>
          <p:nvPr/>
        </p:nvSpPr>
        <p:spPr bwMode="auto">
          <a:xfrm>
            <a:off x="17617887" y="3377725"/>
            <a:ext cx="25468" cy="26508"/>
          </a:xfrm>
          <a:custGeom>
            <a:avLst/>
            <a:gdLst>
              <a:gd name="T0" fmla="*/ 30 w 30"/>
              <a:gd name="T1" fmla="*/ 16 h 31"/>
              <a:gd name="T2" fmla="*/ 15 w 30"/>
              <a:gd name="T3" fmla="*/ 31 h 31"/>
              <a:gd name="T4" fmla="*/ 0 w 30"/>
              <a:gd name="T5" fmla="*/ 16 h 31"/>
              <a:gd name="T6" fmla="*/ 15 w 30"/>
              <a:gd name="T7" fmla="*/ 0 h 31"/>
              <a:gd name="T8" fmla="*/ 30 w 30"/>
              <a:gd name="T9" fmla="*/ 16 h 31"/>
              <a:gd name="T10" fmla="*/ 30 w 30"/>
              <a:gd name="T11" fmla="*/ 16 h 31"/>
              <a:gd name="T12" fmla="*/ 30 w 30"/>
              <a:gd name="T13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31">
                <a:moveTo>
                  <a:pt x="30" y="16"/>
                </a:moveTo>
                <a:cubicBezTo>
                  <a:pt x="30" y="24"/>
                  <a:pt x="23" y="31"/>
                  <a:pt x="15" y="31"/>
                </a:cubicBezTo>
                <a:cubicBezTo>
                  <a:pt x="6" y="31"/>
                  <a:pt x="0" y="24"/>
                  <a:pt x="0" y="16"/>
                </a:cubicBezTo>
                <a:cubicBezTo>
                  <a:pt x="0" y="7"/>
                  <a:pt x="6" y="0"/>
                  <a:pt x="15" y="0"/>
                </a:cubicBezTo>
                <a:cubicBezTo>
                  <a:pt x="23" y="0"/>
                  <a:pt x="30" y="7"/>
                  <a:pt x="30" y="16"/>
                </a:cubicBezTo>
                <a:close/>
                <a:moveTo>
                  <a:pt x="30" y="16"/>
                </a:moveTo>
                <a:cubicBezTo>
                  <a:pt x="30" y="16"/>
                  <a:pt x="30" y="16"/>
                  <a:pt x="30" y="16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9" name="Freeform 82"/>
          <p:cNvSpPr>
            <a:spLocks noEditPoints="1"/>
          </p:cNvSpPr>
          <p:nvPr/>
        </p:nvSpPr>
        <p:spPr bwMode="auto">
          <a:xfrm>
            <a:off x="17630362" y="3386041"/>
            <a:ext cx="50934" cy="9356"/>
          </a:xfrm>
          <a:custGeom>
            <a:avLst/>
            <a:gdLst>
              <a:gd name="T0" fmla="*/ 54 w 60"/>
              <a:gd name="T1" fmla="*/ 11 h 11"/>
              <a:gd name="T2" fmla="*/ 6 w 60"/>
              <a:gd name="T3" fmla="*/ 11 h 11"/>
              <a:gd name="T4" fmla="*/ 0 w 60"/>
              <a:gd name="T5" fmla="*/ 6 h 11"/>
              <a:gd name="T6" fmla="*/ 6 w 60"/>
              <a:gd name="T7" fmla="*/ 0 h 11"/>
              <a:gd name="T8" fmla="*/ 54 w 60"/>
              <a:gd name="T9" fmla="*/ 0 h 11"/>
              <a:gd name="T10" fmla="*/ 60 w 60"/>
              <a:gd name="T11" fmla="*/ 6 h 11"/>
              <a:gd name="T12" fmla="*/ 54 w 60"/>
              <a:gd name="T13" fmla="*/ 11 h 11"/>
              <a:gd name="T14" fmla="*/ 54 w 60"/>
              <a:gd name="T15" fmla="*/ 11 h 11"/>
              <a:gd name="T16" fmla="*/ 54 w 60"/>
              <a:gd name="T17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0" h="11">
                <a:moveTo>
                  <a:pt x="54" y="11"/>
                </a:moveTo>
                <a:cubicBezTo>
                  <a:pt x="6" y="11"/>
                  <a:pt x="6" y="11"/>
                  <a:pt x="6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2"/>
                  <a:pt x="2" y="0"/>
                  <a:pt x="6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7" y="0"/>
                  <a:pt x="60" y="2"/>
                  <a:pt x="60" y="6"/>
                </a:cubicBezTo>
                <a:cubicBezTo>
                  <a:pt x="60" y="9"/>
                  <a:pt x="58" y="11"/>
                  <a:pt x="54" y="11"/>
                </a:cubicBezTo>
                <a:close/>
                <a:moveTo>
                  <a:pt x="54" y="11"/>
                </a:moveTo>
                <a:cubicBezTo>
                  <a:pt x="54" y="11"/>
                  <a:pt x="54" y="11"/>
                  <a:pt x="54" y="11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0" name="Freeform 83"/>
          <p:cNvSpPr>
            <a:spLocks noEditPoints="1"/>
          </p:cNvSpPr>
          <p:nvPr/>
        </p:nvSpPr>
        <p:spPr bwMode="auto">
          <a:xfrm>
            <a:off x="17666743" y="3566391"/>
            <a:ext cx="25468" cy="25988"/>
          </a:xfrm>
          <a:custGeom>
            <a:avLst/>
            <a:gdLst>
              <a:gd name="T0" fmla="*/ 30 w 30"/>
              <a:gd name="T1" fmla="*/ 15 h 31"/>
              <a:gd name="T2" fmla="*/ 15 w 30"/>
              <a:gd name="T3" fmla="*/ 31 h 31"/>
              <a:gd name="T4" fmla="*/ 0 w 30"/>
              <a:gd name="T5" fmla="*/ 15 h 31"/>
              <a:gd name="T6" fmla="*/ 15 w 30"/>
              <a:gd name="T7" fmla="*/ 0 h 31"/>
              <a:gd name="T8" fmla="*/ 30 w 30"/>
              <a:gd name="T9" fmla="*/ 15 h 31"/>
              <a:gd name="T10" fmla="*/ 30 w 30"/>
              <a:gd name="T11" fmla="*/ 15 h 31"/>
              <a:gd name="T12" fmla="*/ 30 w 30"/>
              <a:gd name="T13" fmla="*/ 15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31">
                <a:moveTo>
                  <a:pt x="30" y="15"/>
                </a:moveTo>
                <a:cubicBezTo>
                  <a:pt x="30" y="24"/>
                  <a:pt x="24" y="31"/>
                  <a:pt x="15" y="31"/>
                </a:cubicBezTo>
                <a:cubicBezTo>
                  <a:pt x="7" y="31"/>
                  <a:pt x="0" y="24"/>
                  <a:pt x="0" y="15"/>
                </a:cubicBezTo>
                <a:cubicBezTo>
                  <a:pt x="0" y="7"/>
                  <a:pt x="7" y="0"/>
                  <a:pt x="15" y="0"/>
                </a:cubicBezTo>
                <a:cubicBezTo>
                  <a:pt x="24" y="0"/>
                  <a:pt x="30" y="7"/>
                  <a:pt x="30" y="15"/>
                </a:cubicBezTo>
                <a:close/>
                <a:moveTo>
                  <a:pt x="30" y="15"/>
                </a:moveTo>
                <a:cubicBezTo>
                  <a:pt x="30" y="15"/>
                  <a:pt x="30" y="15"/>
                  <a:pt x="30" y="1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1" name="Freeform 84"/>
          <p:cNvSpPr>
            <a:spLocks noEditPoints="1"/>
          </p:cNvSpPr>
          <p:nvPr/>
        </p:nvSpPr>
        <p:spPr bwMode="auto">
          <a:xfrm>
            <a:off x="17617887" y="3566391"/>
            <a:ext cx="25468" cy="25988"/>
          </a:xfrm>
          <a:custGeom>
            <a:avLst/>
            <a:gdLst>
              <a:gd name="T0" fmla="*/ 30 w 30"/>
              <a:gd name="T1" fmla="*/ 15 h 31"/>
              <a:gd name="T2" fmla="*/ 15 w 30"/>
              <a:gd name="T3" fmla="*/ 31 h 31"/>
              <a:gd name="T4" fmla="*/ 0 w 30"/>
              <a:gd name="T5" fmla="*/ 15 h 31"/>
              <a:gd name="T6" fmla="*/ 15 w 30"/>
              <a:gd name="T7" fmla="*/ 0 h 31"/>
              <a:gd name="T8" fmla="*/ 30 w 30"/>
              <a:gd name="T9" fmla="*/ 15 h 31"/>
              <a:gd name="T10" fmla="*/ 30 w 30"/>
              <a:gd name="T11" fmla="*/ 15 h 31"/>
              <a:gd name="T12" fmla="*/ 30 w 30"/>
              <a:gd name="T13" fmla="*/ 15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31">
                <a:moveTo>
                  <a:pt x="30" y="15"/>
                </a:moveTo>
                <a:cubicBezTo>
                  <a:pt x="30" y="24"/>
                  <a:pt x="23" y="31"/>
                  <a:pt x="15" y="31"/>
                </a:cubicBezTo>
                <a:cubicBezTo>
                  <a:pt x="6" y="31"/>
                  <a:pt x="0" y="24"/>
                  <a:pt x="0" y="15"/>
                </a:cubicBezTo>
                <a:cubicBezTo>
                  <a:pt x="0" y="7"/>
                  <a:pt x="6" y="0"/>
                  <a:pt x="15" y="0"/>
                </a:cubicBezTo>
                <a:cubicBezTo>
                  <a:pt x="23" y="0"/>
                  <a:pt x="30" y="7"/>
                  <a:pt x="30" y="15"/>
                </a:cubicBezTo>
                <a:close/>
                <a:moveTo>
                  <a:pt x="30" y="15"/>
                </a:moveTo>
                <a:cubicBezTo>
                  <a:pt x="30" y="15"/>
                  <a:pt x="30" y="15"/>
                  <a:pt x="30" y="1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2" name="Freeform 85"/>
          <p:cNvSpPr>
            <a:spLocks noEditPoints="1"/>
          </p:cNvSpPr>
          <p:nvPr/>
        </p:nvSpPr>
        <p:spPr bwMode="auto">
          <a:xfrm>
            <a:off x="17630362" y="3573667"/>
            <a:ext cx="50934" cy="9356"/>
          </a:xfrm>
          <a:custGeom>
            <a:avLst/>
            <a:gdLst>
              <a:gd name="T0" fmla="*/ 54 w 60"/>
              <a:gd name="T1" fmla="*/ 11 h 11"/>
              <a:gd name="T2" fmla="*/ 6 w 60"/>
              <a:gd name="T3" fmla="*/ 11 h 11"/>
              <a:gd name="T4" fmla="*/ 0 w 60"/>
              <a:gd name="T5" fmla="*/ 6 h 11"/>
              <a:gd name="T6" fmla="*/ 6 w 60"/>
              <a:gd name="T7" fmla="*/ 0 h 11"/>
              <a:gd name="T8" fmla="*/ 54 w 60"/>
              <a:gd name="T9" fmla="*/ 0 h 11"/>
              <a:gd name="T10" fmla="*/ 60 w 60"/>
              <a:gd name="T11" fmla="*/ 6 h 11"/>
              <a:gd name="T12" fmla="*/ 54 w 60"/>
              <a:gd name="T13" fmla="*/ 11 h 11"/>
              <a:gd name="T14" fmla="*/ 54 w 60"/>
              <a:gd name="T15" fmla="*/ 11 h 11"/>
              <a:gd name="T16" fmla="*/ 54 w 60"/>
              <a:gd name="T17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0" h="11">
                <a:moveTo>
                  <a:pt x="54" y="11"/>
                </a:moveTo>
                <a:cubicBezTo>
                  <a:pt x="6" y="11"/>
                  <a:pt x="6" y="11"/>
                  <a:pt x="6" y="11"/>
                </a:cubicBezTo>
                <a:cubicBezTo>
                  <a:pt x="2" y="11"/>
                  <a:pt x="0" y="9"/>
                  <a:pt x="0" y="6"/>
                </a:cubicBezTo>
                <a:cubicBezTo>
                  <a:pt x="0" y="2"/>
                  <a:pt x="2" y="0"/>
                  <a:pt x="6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7" y="0"/>
                  <a:pt x="60" y="2"/>
                  <a:pt x="60" y="6"/>
                </a:cubicBezTo>
                <a:cubicBezTo>
                  <a:pt x="60" y="9"/>
                  <a:pt x="58" y="11"/>
                  <a:pt x="54" y="11"/>
                </a:cubicBezTo>
                <a:close/>
                <a:moveTo>
                  <a:pt x="54" y="11"/>
                </a:moveTo>
                <a:cubicBezTo>
                  <a:pt x="54" y="11"/>
                  <a:pt x="54" y="11"/>
                  <a:pt x="54" y="11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3" name="Freeform 86"/>
          <p:cNvSpPr>
            <a:spLocks noEditPoints="1"/>
          </p:cNvSpPr>
          <p:nvPr/>
        </p:nvSpPr>
        <p:spPr bwMode="auto">
          <a:xfrm>
            <a:off x="17666743" y="3753499"/>
            <a:ext cx="25468" cy="26508"/>
          </a:xfrm>
          <a:custGeom>
            <a:avLst/>
            <a:gdLst>
              <a:gd name="T0" fmla="*/ 30 w 30"/>
              <a:gd name="T1" fmla="*/ 16 h 31"/>
              <a:gd name="T2" fmla="*/ 15 w 30"/>
              <a:gd name="T3" fmla="*/ 31 h 31"/>
              <a:gd name="T4" fmla="*/ 0 w 30"/>
              <a:gd name="T5" fmla="*/ 16 h 31"/>
              <a:gd name="T6" fmla="*/ 15 w 30"/>
              <a:gd name="T7" fmla="*/ 0 h 31"/>
              <a:gd name="T8" fmla="*/ 30 w 30"/>
              <a:gd name="T9" fmla="*/ 16 h 31"/>
              <a:gd name="T10" fmla="*/ 30 w 30"/>
              <a:gd name="T11" fmla="*/ 16 h 31"/>
              <a:gd name="T12" fmla="*/ 30 w 30"/>
              <a:gd name="T13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31">
                <a:moveTo>
                  <a:pt x="30" y="16"/>
                </a:moveTo>
                <a:cubicBezTo>
                  <a:pt x="30" y="24"/>
                  <a:pt x="24" y="31"/>
                  <a:pt x="15" y="31"/>
                </a:cubicBezTo>
                <a:cubicBezTo>
                  <a:pt x="7" y="31"/>
                  <a:pt x="0" y="24"/>
                  <a:pt x="0" y="16"/>
                </a:cubicBezTo>
                <a:cubicBezTo>
                  <a:pt x="0" y="7"/>
                  <a:pt x="7" y="0"/>
                  <a:pt x="15" y="0"/>
                </a:cubicBezTo>
                <a:cubicBezTo>
                  <a:pt x="24" y="0"/>
                  <a:pt x="30" y="7"/>
                  <a:pt x="30" y="16"/>
                </a:cubicBezTo>
                <a:close/>
                <a:moveTo>
                  <a:pt x="30" y="16"/>
                </a:moveTo>
                <a:cubicBezTo>
                  <a:pt x="30" y="16"/>
                  <a:pt x="30" y="16"/>
                  <a:pt x="30" y="16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4" name="Freeform 87"/>
          <p:cNvSpPr>
            <a:spLocks noEditPoints="1"/>
          </p:cNvSpPr>
          <p:nvPr/>
        </p:nvSpPr>
        <p:spPr bwMode="auto">
          <a:xfrm>
            <a:off x="17617887" y="3753499"/>
            <a:ext cx="25468" cy="26508"/>
          </a:xfrm>
          <a:custGeom>
            <a:avLst/>
            <a:gdLst>
              <a:gd name="T0" fmla="*/ 30 w 30"/>
              <a:gd name="T1" fmla="*/ 16 h 31"/>
              <a:gd name="T2" fmla="*/ 15 w 30"/>
              <a:gd name="T3" fmla="*/ 31 h 31"/>
              <a:gd name="T4" fmla="*/ 0 w 30"/>
              <a:gd name="T5" fmla="*/ 16 h 31"/>
              <a:gd name="T6" fmla="*/ 15 w 30"/>
              <a:gd name="T7" fmla="*/ 0 h 31"/>
              <a:gd name="T8" fmla="*/ 30 w 30"/>
              <a:gd name="T9" fmla="*/ 16 h 31"/>
              <a:gd name="T10" fmla="*/ 30 w 30"/>
              <a:gd name="T11" fmla="*/ 16 h 31"/>
              <a:gd name="T12" fmla="*/ 30 w 30"/>
              <a:gd name="T13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0" h="31">
                <a:moveTo>
                  <a:pt x="30" y="16"/>
                </a:moveTo>
                <a:cubicBezTo>
                  <a:pt x="30" y="24"/>
                  <a:pt x="23" y="31"/>
                  <a:pt x="15" y="31"/>
                </a:cubicBezTo>
                <a:cubicBezTo>
                  <a:pt x="6" y="31"/>
                  <a:pt x="0" y="24"/>
                  <a:pt x="0" y="16"/>
                </a:cubicBezTo>
                <a:cubicBezTo>
                  <a:pt x="0" y="7"/>
                  <a:pt x="6" y="0"/>
                  <a:pt x="15" y="0"/>
                </a:cubicBezTo>
                <a:cubicBezTo>
                  <a:pt x="23" y="0"/>
                  <a:pt x="30" y="7"/>
                  <a:pt x="30" y="16"/>
                </a:cubicBezTo>
                <a:close/>
                <a:moveTo>
                  <a:pt x="30" y="16"/>
                </a:moveTo>
                <a:cubicBezTo>
                  <a:pt x="30" y="16"/>
                  <a:pt x="30" y="16"/>
                  <a:pt x="30" y="16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5" name="Freeform 88"/>
          <p:cNvSpPr>
            <a:spLocks noEditPoints="1"/>
          </p:cNvSpPr>
          <p:nvPr/>
        </p:nvSpPr>
        <p:spPr bwMode="auto">
          <a:xfrm>
            <a:off x="17630362" y="3761296"/>
            <a:ext cx="50934" cy="10394"/>
          </a:xfrm>
          <a:custGeom>
            <a:avLst/>
            <a:gdLst>
              <a:gd name="T0" fmla="*/ 54 w 60"/>
              <a:gd name="T1" fmla="*/ 12 h 12"/>
              <a:gd name="T2" fmla="*/ 6 w 60"/>
              <a:gd name="T3" fmla="*/ 12 h 12"/>
              <a:gd name="T4" fmla="*/ 0 w 60"/>
              <a:gd name="T5" fmla="*/ 6 h 12"/>
              <a:gd name="T6" fmla="*/ 6 w 60"/>
              <a:gd name="T7" fmla="*/ 0 h 12"/>
              <a:gd name="T8" fmla="*/ 54 w 60"/>
              <a:gd name="T9" fmla="*/ 0 h 12"/>
              <a:gd name="T10" fmla="*/ 60 w 60"/>
              <a:gd name="T11" fmla="*/ 6 h 12"/>
              <a:gd name="T12" fmla="*/ 54 w 60"/>
              <a:gd name="T13" fmla="*/ 12 h 12"/>
              <a:gd name="T14" fmla="*/ 54 w 60"/>
              <a:gd name="T15" fmla="*/ 12 h 12"/>
              <a:gd name="T16" fmla="*/ 54 w 60"/>
              <a:gd name="T17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0" h="12">
                <a:moveTo>
                  <a:pt x="54" y="12"/>
                </a:moveTo>
                <a:cubicBezTo>
                  <a:pt x="6" y="12"/>
                  <a:pt x="6" y="12"/>
                  <a:pt x="6" y="12"/>
                </a:cubicBezTo>
                <a:cubicBezTo>
                  <a:pt x="2" y="12"/>
                  <a:pt x="0" y="9"/>
                  <a:pt x="0" y="6"/>
                </a:cubicBezTo>
                <a:cubicBezTo>
                  <a:pt x="0" y="3"/>
                  <a:pt x="2" y="0"/>
                  <a:pt x="6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7" y="0"/>
                  <a:pt x="60" y="3"/>
                  <a:pt x="60" y="6"/>
                </a:cubicBezTo>
                <a:cubicBezTo>
                  <a:pt x="60" y="9"/>
                  <a:pt x="58" y="12"/>
                  <a:pt x="54" y="12"/>
                </a:cubicBezTo>
                <a:close/>
                <a:moveTo>
                  <a:pt x="54" y="12"/>
                </a:moveTo>
                <a:cubicBezTo>
                  <a:pt x="54" y="12"/>
                  <a:pt x="54" y="12"/>
                  <a:pt x="54" y="12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6" name="Freeform 89"/>
          <p:cNvSpPr>
            <a:spLocks noEditPoints="1"/>
          </p:cNvSpPr>
          <p:nvPr/>
        </p:nvSpPr>
        <p:spPr bwMode="auto">
          <a:xfrm>
            <a:off x="8232052" y="2893325"/>
            <a:ext cx="1372118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7" name="Rectangle 90"/>
          <p:cNvSpPr>
            <a:spLocks noChangeArrowheads="1"/>
          </p:cNvSpPr>
          <p:nvPr/>
        </p:nvSpPr>
        <p:spPr bwMode="auto">
          <a:xfrm>
            <a:off x="8654082" y="3142802"/>
            <a:ext cx="528058" cy="70477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8" name="Rectangle 91"/>
          <p:cNvSpPr>
            <a:spLocks noChangeArrowheads="1"/>
          </p:cNvSpPr>
          <p:nvPr/>
        </p:nvSpPr>
        <p:spPr bwMode="auto">
          <a:xfrm>
            <a:off x="8722168" y="3249869"/>
            <a:ext cx="391886" cy="40020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9" name="Rectangle 92"/>
          <p:cNvSpPr>
            <a:spLocks noChangeArrowheads="1"/>
          </p:cNvSpPr>
          <p:nvPr/>
        </p:nvSpPr>
        <p:spPr bwMode="auto">
          <a:xfrm>
            <a:off x="8722168" y="3365251"/>
            <a:ext cx="391886" cy="40020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0" name="Freeform 93"/>
          <p:cNvSpPr>
            <a:spLocks noEditPoints="1"/>
          </p:cNvSpPr>
          <p:nvPr/>
        </p:nvSpPr>
        <p:spPr bwMode="auto">
          <a:xfrm>
            <a:off x="8584435" y="3218166"/>
            <a:ext cx="667348" cy="754146"/>
          </a:xfrm>
          <a:custGeom>
            <a:avLst/>
            <a:gdLst>
              <a:gd name="T0" fmla="*/ 1284 w 1284"/>
              <a:gd name="T1" fmla="*/ 1451 h 1451"/>
              <a:gd name="T2" fmla="*/ 0 w 1284"/>
              <a:gd name="T3" fmla="*/ 1451 h 1451"/>
              <a:gd name="T4" fmla="*/ 0 w 1284"/>
              <a:gd name="T5" fmla="*/ 0 h 1451"/>
              <a:gd name="T6" fmla="*/ 402 w 1284"/>
              <a:gd name="T7" fmla="*/ 0 h 1451"/>
              <a:gd name="T8" fmla="*/ 1284 w 1284"/>
              <a:gd name="T9" fmla="*/ 935 h 1451"/>
              <a:gd name="T10" fmla="*/ 1284 w 1284"/>
              <a:gd name="T11" fmla="*/ 1451 h 1451"/>
              <a:gd name="T12" fmla="*/ 1284 w 1284"/>
              <a:gd name="T13" fmla="*/ 1451 h 1451"/>
              <a:gd name="T14" fmla="*/ 1284 w 1284"/>
              <a:gd name="T15" fmla="*/ 1451 h 14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84" h="1451">
                <a:moveTo>
                  <a:pt x="1284" y="1451"/>
                </a:moveTo>
                <a:lnTo>
                  <a:pt x="0" y="1451"/>
                </a:lnTo>
                <a:lnTo>
                  <a:pt x="0" y="0"/>
                </a:lnTo>
                <a:lnTo>
                  <a:pt x="402" y="0"/>
                </a:lnTo>
                <a:lnTo>
                  <a:pt x="1284" y="935"/>
                </a:lnTo>
                <a:lnTo>
                  <a:pt x="1284" y="1451"/>
                </a:lnTo>
                <a:close/>
                <a:moveTo>
                  <a:pt x="1284" y="1451"/>
                </a:moveTo>
                <a:lnTo>
                  <a:pt x="1284" y="1451"/>
                </a:lnTo>
                <a:close/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1" name="Freeform 94"/>
          <p:cNvSpPr>
            <a:spLocks noEditPoints="1"/>
          </p:cNvSpPr>
          <p:nvPr/>
        </p:nvSpPr>
        <p:spPr bwMode="auto">
          <a:xfrm>
            <a:off x="8584435" y="3218166"/>
            <a:ext cx="667348" cy="754146"/>
          </a:xfrm>
          <a:custGeom>
            <a:avLst/>
            <a:gdLst>
              <a:gd name="T0" fmla="*/ 1284 w 1284"/>
              <a:gd name="T1" fmla="*/ 1451 h 1451"/>
              <a:gd name="T2" fmla="*/ 0 w 1284"/>
              <a:gd name="T3" fmla="*/ 1451 h 1451"/>
              <a:gd name="T4" fmla="*/ 0 w 1284"/>
              <a:gd name="T5" fmla="*/ 0 h 1451"/>
              <a:gd name="T6" fmla="*/ 402 w 1284"/>
              <a:gd name="T7" fmla="*/ 0 h 1451"/>
              <a:gd name="T8" fmla="*/ 1284 w 1284"/>
              <a:gd name="T9" fmla="*/ 935 h 1451"/>
              <a:gd name="T10" fmla="*/ 1284 w 1284"/>
              <a:gd name="T11" fmla="*/ 1451 h 1451"/>
              <a:gd name="T12" fmla="*/ 1284 w 1284"/>
              <a:gd name="T13" fmla="*/ 1451 h 1451"/>
              <a:gd name="T14" fmla="*/ 1284 w 1284"/>
              <a:gd name="T15" fmla="*/ 1451 h 14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84" h="1451">
                <a:moveTo>
                  <a:pt x="1284" y="1451"/>
                </a:moveTo>
                <a:lnTo>
                  <a:pt x="0" y="1451"/>
                </a:lnTo>
                <a:lnTo>
                  <a:pt x="0" y="0"/>
                </a:lnTo>
                <a:lnTo>
                  <a:pt x="402" y="0"/>
                </a:lnTo>
                <a:lnTo>
                  <a:pt x="1284" y="935"/>
                </a:lnTo>
                <a:lnTo>
                  <a:pt x="1284" y="1451"/>
                </a:lnTo>
                <a:moveTo>
                  <a:pt x="1284" y="1451"/>
                </a:moveTo>
                <a:lnTo>
                  <a:pt x="1284" y="145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2" name="Freeform 95"/>
          <p:cNvSpPr>
            <a:spLocks noEditPoints="1"/>
          </p:cNvSpPr>
          <p:nvPr/>
        </p:nvSpPr>
        <p:spPr bwMode="auto">
          <a:xfrm>
            <a:off x="19153419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3" name="Freeform 96"/>
          <p:cNvSpPr>
            <a:spLocks noEditPoints="1"/>
          </p:cNvSpPr>
          <p:nvPr/>
        </p:nvSpPr>
        <p:spPr bwMode="auto">
          <a:xfrm>
            <a:off x="19696550" y="3294047"/>
            <a:ext cx="277542" cy="241160"/>
          </a:xfrm>
          <a:custGeom>
            <a:avLst/>
            <a:gdLst>
              <a:gd name="T0" fmla="*/ 134 w 534"/>
              <a:gd name="T1" fmla="*/ 464 h 464"/>
              <a:gd name="T2" fmla="*/ 0 w 534"/>
              <a:gd name="T3" fmla="*/ 232 h 464"/>
              <a:gd name="T4" fmla="*/ 134 w 534"/>
              <a:gd name="T5" fmla="*/ 0 h 464"/>
              <a:gd name="T6" fmla="*/ 400 w 534"/>
              <a:gd name="T7" fmla="*/ 0 h 464"/>
              <a:gd name="T8" fmla="*/ 534 w 534"/>
              <a:gd name="T9" fmla="*/ 232 h 464"/>
              <a:gd name="T10" fmla="*/ 400 w 534"/>
              <a:gd name="T11" fmla="*/ 464 h 464"/>
              <a:gd name="T12" fmla="*/ 134 w 534"/>
              <a:gd name="T13" fmla="*/ 464 h 464"/>
              <a:gd name="T14" fmla="*/ 134 w 534"/>
              <a:gd name="T15" fmla="*/ 464 h 464"/>
              <a:gd name="T16" fmla="*/ 134 w 534"/>
              <a:gd name="T17" fmla="*/ 464 h 4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34" h="464">
                <a:moveTo>
                  <a:pt x="134" y="464"/>
                </a:moveTo>
                <a:lnTo>
                  <a:pt x="0" y="232"/>
                </a:lnTo>
                <a:lnTo>
                  <a:pt x="134" y="0"/>
                </a:lnTo>
                <a:lnTo>
                  <a:pt x="400" y="0"/>
                </a:lnTo>
                <a:lnTo>
                  <a:pt x="534" y="232"/>
                </a:lnTo>
                <a:lnTo>
                  <a:pt x="400" y="464"/>
                </a:lnTo>
                <a:lnTo>
                  <a:pt x="134" y="464"/>
                </a:lnTo>
                <a:close/>
                <a:moveTo>
                  <a:pt x="134" y="464"/>
                </a:moveTo>
                <a:lnTo>
                  <a:pt x="134" y="464"/>
                </a:lnTo>
                <a:close/>
              </a:path>
            </a:pathLst>
          </a:custGeom>
          <a:solidFill>
            <a:srgbClr val="2C998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4" name="Freeform 97"/>
          <p:cNvSpPr>
            <a:spLocks noEditPoints="1"/>
          </p:cNvSpPr>
          <p:nvPr/>
        </p:nvSpPr>
        <p:spPr bwMode="auto">
          <a:xfrm>
            <a:off x="19696550" y="3294047"/>
            <a:ext cx="277542" cy="241160"/>
          </a:xfrm>
          <a:custGeom>
            <a:avLst/>
            <a:gdLst>
              <a:gd name="T0" fmla="*/ 134 w 534"/>
              <a:gd name="T1" fmla="*/ 464 h 464"/>
              <a:gd name="T2" fmla="*/ 0 w 534"/>
              <a:gd name="T3" fmla="*/ 232 h 464"/>
              <a:gd name="T4" fmla="*/ 134 w 534"/>
              <a:gd name="T5" fmla="*/ 0 h 464"/>
              <a:gd name="T6" fmla="*/ 400 w 534"/>
              <a:gd name="T7" fmla="*/ 0 h 464"/>
              <a:gd name="T8" fmla="*/ 534 w 534"/>
              <a:gd name="T9" fmla="*/ 232 h 464"/>
              <a:gd name="T10" fmla="*/ 400 w 534"/>
              <a:gd name="T11" fmla="*/ 464 h 464"/>
              <a:gd name="T12" fmla="*/ 134 w 534"/>
              <a:gd name="T13" fmla="*/ 464 h 464"/>
              <a:gd name="T14" fmla="*/ 134 w 534"/>
              <a:gd name="T15" fmla="*/ 464 h 464"/>
              <a:gd name="T16" fmla="*/ 134 w 534"/>
              <a:gd name="T17" fmla="*/ 464 h 4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34" h="464">
                <a:moveTo>
                  <a:pt x="134" y="464"/>
                </a:moveTo>
                <a:lnTo>
                  <a:pt x="0" y="232"/>
                </a:lnTo>
                <a:lnTo>
                  <a:pt x="134" y="0"/>
                </a:lnTo>
                <a:lnTo>
                  <a:pt x="400" y="0"/>
                </a:lnTo>
                <a:lnTo>
                  <a:pt x="534" y="232"/>
                </a:lnTo>
                <a:lnTo>
                  <a:pt x="400" y="464"/>
                </a:lnTo>
                <a:lnTo>
                  <a:pt x="134" y="464"/>
                </a:lnTo>
                <a:moveTo>
                  <a:pt x="134" y="464"/>
                </a:moveTo>
                <a:lnTo>
                  <a:pt x="134" y="46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5" name="Rectangle 98"/>
          <p:cNvSpPr>
            <a:spLocks noChangeArrowheads="1"/>
          </p:cNvSpPr>
          <p:nvPr/>
        </p:nvSpPr>
        <p:spPr bwMode="auto">
          <a:xfrm>
            <a:off x="19618590" y="3077834"/>
            <a:ext cx="440222" cy="189186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6" name="Freeform 99"/>
          <p:cNvSpPr>
            <a:spLocks noEditPoints="1"/>
          </p:cNvSpPr>
          <p:nvPr/>
        </p:nvSpPr>
        <p:spPr bwMode="auto">
          <a:xfrm>
            <a:off x="19841038" y="3077833"/>
            <a:ext cx="294174" cy="427748"/>
          </a:xfrm>
          <a:custGeom>
            <a:avLst/>
            <a:gdLst>
              <a:gd name="T0" fmla="*/ 421 w 566"/>
              <a:gd name="T1" fmla="*/ 0 h 823"/>
              <a:gd name="T2" fmla="*/ 0 w 566"/>
              <a:gd name="T3" fmla="*/ 416 h 823"/>
              <a:gd name="T4" fmla="*/ 269 w 566"/>
              <a:gd name="T5" fmla="*/ 823 h 823"/>
              <a:gd name="T6" fmla="*/ 566 w 566"/>
              <a:gd name="T7" fmla="*/ 274 h 823"/>
              <a:gd name="T8" fmla="*/ 421 w 566"/>
              <a:gd name="T9" fmla="*/ 0 h 823"/>
              <a:gd name="T10" fmla="*/ 421 w 566"/>
              <a:gd name="T11" fmla="*/ 0 h 823"/>
              <a:gd name="T12" fmla="*/ 421 w 566"/>
              <a:gd name="T13" fmla="*/ 0 h 8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6" h="823">
                <a:moveTo>
                  <a:pt x="421" y="0"/>
                </a:moveTo>
                <a:lnTo>
                  <a:pt x="0" y="416"/>
                </a:lnTo>
                <a:lnTo>
                  <a:pt x="269" y="823"/>
                </a:lnTo>
                <a:lnTo>
                  <a:pt x="566" y="274"/>
                </a:lnTo>
                <a:lnTo>
                  <a:pt x="421" y="0"/>
                </a:lnTo>
                <a:close/>
                <a:moveTo>
                  <a:pt x="421" y="0"/>
                </a:moveTo>
                <a:lnTo>
                  <a:pt x="421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7" name="Freeform 100"/>
          <p:cNvSpPr>
            <a:spLocks noEditPoints="1"/>
          </p:cNvSpPr>
          <p:nvPr/>
        </p:nvSpPr>
        <p:spPr bwMode="auto">
          <a:xfrm>
            <a:off x="19841038" y="3077833"/>
            <a:ext cx="294174" cy="427748"/>
          </a:xfrm>
          <a:custGeom>
            <a:avLst/>
            <a:gdLst>
              <a:gd name="T0" fmla="*/ 421 w 566"/>
              <a:gd name="T1" fmla="*/ 0 h 823"/>
              <a:gd name="T2" fmla="*/ 0 w 566"/>
              <a:gd name="T3" fmla="*/ 416 h 823"/>
              <a:gd name="T4" fmla="*/ 269 w 566"/>
              <a:gd name="T5" fmla="*/ 823 h 823"/>
              <a:gd name="T6" fmla="*/ 566 w 566"/>
              <a:gd name="T7" fmla="*/ 274 h 823"/>
              <a:gd name="T8" fmla="*/ 421 w 566"/>
              <a:gd name="T9" fmla="*/ 0 h 823"/>
              <a:gd name="T10" fmla="*/ 421 w 566"/>
              <a:gd name="T11" fmla="*/ 0 h 823"/>
              <a:gd name="T12" fmla="*/ 421 w 566"/>
              <a:gd name="T13" fmla="*/ 0 h 8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6" h="823">
                <a:moveTo>
                  <a:pt x="421" y="0"/>
                </a:moveTo>
                <a:lnTo>
                  <a:pt x="0" y="416"/>
                </a:lnTo>
                <a:lnTo>
                  <a:pt x="269" y="823"/>
                </a:lnTo>
                <a:lnTo>
                  <a:pt x="566" y="274"/>
                </a:lnTo>
                <a:lnTo>
                  <a:pt x="421" y="0"/>
                </a:lnTo>
                <a:moveTo>
                  <a:pt x="421" y="0"/>
                </a:moveTo>
                <a:lnTo>
                  <a:pt x="42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8" name="Freeform 101"/>
          <p:cNvSpPr>
            <a:spLocks noEditPoints="1"/>
          </p:cNvSpPr>
          <p:nvPr/>
        </p:nvSpPr>
        <p:spPr bwMode="auto">
          <a:xfrm>
            <a:off x="19542705" y="3077833"/>
            <a:ext cx="298332" cy="427748"/>
          </a:xfrm>
          <a:custGeom>
            <a:avLst/>
            <a:gdLst>
              <a:gd name="T0" fmla="*/ 146 w 574"/>
              <a:gd name="T1" fmla="*/ 0 h 823"/>
              <a:gd name="T2" fmla="*/ 574 w 574"/>
              <a:gd name="T3" fmla="*/ 416 h 823"/>
              <a:gd name="T4" fmla="*/ 298 w 574"/>
              <a:gd name="T5" fmla="*/ 823 h 823"/>
              <a:gd name="T6" fmla="*/ 0 w 574"/>
              <a:gd name="T7" fmla="*/ 274 h 823"/>
              <a:gd name="T8" fmla="*/ 146 w 574"/>
              <a:gd name="T9" fmla="*/ 0 h 823"/>
              <a:gd name="T10" fmla="*/ 146 w 574"/>
              <a:gd name="T11" fmla="*/ 0 h 823"/>
              <a:gd name="T12" fmla="*/ 146 w 574"/>
              <a:gd name="T13" fmla="*/ 0 h 8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4" h="823">
                <a:moveTo>
                  <a:pt x="146" y="0"/>
                </a:moveTo>
                <a:lnTo>
                  <a:pt x="574" y="416"/>
                </a:lnTo>
                <a:lnTo>
                  <a:pt x="298" y="823"/>
                </a:lnTo>
                <a:lnTo>
                  <a:pt x="0" y="274"/>
                </a:lnTo>
                <a:lnTo>
                  <a:pt x="146" y="0"/>
                </a:lnTo>
                <a:close/>
                <a:moveTo>
                  <a:pt x="146" y="0"/>
                </a:moveTo>
                <a:lnTo>
                  <a:pt x="146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9" name="Freeform 102"/>
          <p:cNvSpPr>
            <a:spLocks noEditPoints="1"/>
          </p:cNvSpPr>
          <p:nvPr/>
        </p:nvSpPr>
        <p:spPr bwMode="auto">
          <a:xfrm>
            <a:off x="19542705" y="3077833"/>
            <a:ext cx="298332" cy="427748"/>
          </a:xfrm>
          <a:custGeom>
            <a:avLst/>
            <a:gdLst>
              <a:gd name="T0" fmla="*/ 146 w 574"/>
              <a:gd name="T1" fmla="*/ 0 h 823"/>
              <a:gd name="T2" fmla="*/ 574 w 574"/>
              <a:gd name="T3" fmla="*/ 416 h 823"/>
              <a:gd name="T4" fmla="*/ 298 w 574"/>
              <a:gd name="T5" fmla="*/ 823 h 823"/>
              <a:gd name="T6" fmla="*/ 0 w 574"/>
              <a:gd name="T7" fmla="*/ 274 h 823"/>
              <a:gd name="T8" fmla="*/ 146 w 574"/>
              <a:gd name="T9" fmla="*/ 0 h 823"/>
              <a:gd name="T10" fmla="*/ 146 w 574"/>
              <a:gd name="T11" fmla="*/ 0 h 823"/>
              <a:gd name="T12" fmla="*/ 146 w 574"/>
              <a:gd name="T13" fmla="*/ 0 h 8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4" h="823">
                <a:moveTo>
                  <a:pt x="146" y="0"/>
                </a:moveTo>
                <a:lnTo>
                  <a:pt x="574" y="416"/>
                </a:lnTo>
                <a:lnTo>
                  <a:pt x="298" y="823"/>
                </a:lnTo>
                <a:lnTo>
                  <a:pt x="0" y="274"/>
                </a:lnTo>
                <a:lnTo>
                  <a:pt x="146" y="0"/>
                </a:lnTo>
                <a:moveTo>
                  <a:pt x="146" y="0"/>
                </a:moveTo>
                <a:lnTo>
                  <a:pt x="14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0" name="Freeform 103"/>
          <p:cNvSpPr>
            <a:spLocks noEditPoints="1"/>
          </p:cNvSpPr>
          <p:nvPr/>
        </p:nvSpPr>
        <p:spPr bwMode="auto">
          <a:xfrm>
            <a:off x="19711104" y="3535207"/>
            <a:ext cx="246878" cy="588868"/>
          </a:xfrm>
          <a:custGeom>
            <a:avLst/>
            <a:gdLst>
              <a:gd name="T0" fmla="*/ 475 w 475"/>
              <a:gd name="T1" fmla="*/ 880 h 1133"/>
              <a:gd name="T2" fmla="*/ 235 w 475"/>
              <a:gd name="T3" fmla="*/ 1133 h 1133"/>
              <a:gd name="T4" fmla="*/ 0 w 475"/>
              <a:gd name="T5" fmla="*/ 880 h 1133"/>
              <a:gd name="T6" fmla="*/ 106 w 475"/>
              <a:gd name="T7" fmla="*/ 0 h 1133"/>
              <a:gd name="T8" fmla="*/ 371 w 475"/>
              <a:gd name="T9" fmla="*/ 0 h 1133"/>
              <a:gd name="T10" fmla="*/ 475 w 475"/>
              <a:gd name="T11" fmla="*/ 880 h 1133"/>
              <a:gd name="T12" fmla="*/ 475 w 475"/>
              <a:gd name="T13" fmla="*/ 880 h 1133"/>
              <a:gd name="T14" fmla="*/ 475 w 475"/>
              <a:gd name="T15" fmla="*/ 880 h 1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75" h="1133">
                <a:moveTo>
                  <a:pt x="475" y="880"/>
                </a:moveTo>
                <a:lnTo>
                  <a:pt x="235" y="1133"/>
                </a:lnTo>
                <a:lnTo>
                  <a:pt x="0" y="880"/>
                </a:lnTo>
                <a:lnTo>
                  <a:pt x="106" y="0"/>
                </a:lnTo>
                <a:lnTo>
                  <a:pt x="371" y="0"/>
                </a:lnTo>
                <a:lnTo>
                  <a:pt x="475" y="880"/>
                </a:lnTo>
                <a:close/>
                <a:moveTo>
                  <a:pt x="475" y="880"/>
                </a:moveTo>
                <a:lnTo>
                  <a:pt x="475" y="880"/>
                </a:lnTo>
                <a:close/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1" name="Freeform 104"/>
          <p:cNvSpPr>
            <a:spLocks noEditPoints="1"/>
          </p:cNvSpPr>
          <p:nvPr/>
        </p:nvSpPr>
        <p:spPr bwMode="auto">
          <a:xfrm>
            <a:off x="19711104" y="3535207"/>
            <a:ext cx="246878" cy="588868"/>
          </a:xfrm>
          <a:custGeom>
            <a:avLst/>
            <a:gdLst>
              <a:gd name="T0" fmla="*/ 475 w 475"/>
              <a:gd name="T1" fmla="*/ 880 h 1133"/>
              <a:gd name="T2" fmla="*/ 235 w 475"/>
              <a:gd name="T3" fmla="*/ 1133 h 1133"/>
              <a:gd name="T4" fmla="*/ 0 w 475"/>
              <a:gd name="T5" fmla="*/ 880 h 1133"/>
              <a:gd name="T6" fmla="*/ 106 w 475"/>
              <a:gd name="T7" fmla="*/ 0 h 1133"/>
              <a:gd name="T8" fmla="*/ 371 w 475"/>
              <a:gd name="T9" fmla="*/ 0 h 1133"/>
              <a:gd name="T10" fmla="*/ 475 w 475"/>
              <a:gd name="T11" fmla="*/ 880 h 1133"/>
              <a:gd name="T12" fmla="*/ 475 w 475"/>
              <a:gd name="T13" fmla="*/ 880 h 1133"/>
              <a:gd name="T14" fmla="*/ 475 w 475"/>
              <a:gd name="T15" fmla="*/ 880 h 1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75" h="1133">
                <a:moveTo>
                  <a:pt x="475" y="880"/>
                </a:moveTo>
                <a:lnTo>
                  <a:pt x="235" y="1133"/>
                </a:lnTo>
                <a:lnTo>
                  <a:pt x="0" y="880"/>
                </a:lnTo>
                <a:lnTo>
                  <a:pt x="106" y="0"/>
                </a:lnTo>
                <a:lnTo>
                  <a:pt x="371" y="0"/>
                </a:lnTo>
                <a:lnTo>
                  <a:pt x="475" y="880"/>
                </a:lnTo>
                <a:moveTo>
                  <a:pt x="475" y="880"/>
                </a:moveTo>
                <a:lnTo>
                  <a:pt x="475" y="8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2" name="Freeform 105"/>
          <p:cNvSpPr>
            <a:spLocks noEditPoints="1"/>
          </p:cNvSpPr>
          <p:nvPr/>
        </p:nvSpPr>
        <p:spPr bwMode="auto">
          <a:xfrm>
            <a:off x="21337587" y="289332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3" name="Rectangle 106"/>
          <p:cNvSpPr>
            <a:spLocks noChangeArrowheads="1"/>
          </p:cNvSpPr>
          <p:nvPr/>
        </p:nvSpPr>
        <p:spPr bwMode="auto">
          <a:xfrm>
            <a:off x="21851094" y="3603814"/>
            <a:ext cx="352386" cy="45738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4" name="Freeform 107"/>
          <p:cNvSpPr>
            <a:spLocks noEditPoints="1"/>
          </p:cNvSpPr>
          <p:nvPr/>
        </p:nvSpPr>
        <p:spPr bwMode="auto">
          <a:xfrm>
            <a:off x="22234663" y="3842894"/>
            <a:ext cx="79000" cy="189706"/>
          </a:xfrm>
          <a:custGeom>
            <a:avLst/>
            <a:gdLst>
              <a:gd name="T0" fmla="*/ 18 w 93"/>
              <a:gd name="T1" fmla="*/ 3 h 223"/>
              <a:gd name="T2" fmla="*/ 3 w 93"/>
              <a:gd name="T3" fmla="*/ 29 h 223"/>
              <a:gd name="T4" fmla="*/ 49 w 93"/>
              <a:gd name="T5" fmla="*/ 205 h 223"/>
              <a:gd name="T6" fmla="*/ 75 w 93"/>
              <a:gd name="T7" fmla="*/ 220 h 223"/>
              <a:gd name="T8" fmla="*/ 90 w 93"/>
              <a:gd name="T9" fmla="*/ 194 h 223"/>
              <a:gd name="T10" fmla="*/ 44 w 93"/>
              <a:gd name="T11" fmla="*/ 18 h 223"/>
              <a:gd name="T12" fmla="*/ 18 w 93"/>
              <a:gd name="T13" fmla="*/ 3 h 223"/>
              <a:gd name="T14" fmla="*/ 18 w 93"/>
              <a:gd name="T15" fmla="*/ 3 h 223"/>
              <a:gd name="T16" fmla="*/ 18 w 93"/>
              <a:gd name="T17" fmla="*/ 3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3" h="223">
                <a:moveTo>
                  <a:pt x="18" y="3"/>
                </a:moveTo>
                <a:cubicBezTo>
                  <a:pt x="7" y="6"/>
                  <a:pt x="0" y="17"/>
                  <a:pt x="3" y="29"/>
                </a:cubicBezTo>
                <a:cubicBezTo>
                  <a:pt x="49" y="205"/>
                  <a:pt x="49" y="205"/>
                  <a:pt x="49" y="205"/>
                </a:cubicBezTo>
                <a:cubicBezTo>
                  <a:pt x="52" y="216"/>
                  <a:pt x="64" y="223"/>
                  <a:pt x="75" y="220"/>
                </a:cubicBezTo>
                <a:cubicBezTo>
                  <a:pt x="86" y="217"/>
                  <a:pt x="93" y="206"/>
                  <a:pt x="90" y="194"/>
                </a:cubicBezTo>
                <a:cubicBezTo>
                  <a:pt x="44" y="18"/>
                  <a:pt x="44" y="18"/>
                  <a:pt x="44" y="18"/>
                </a:cubicBezTo>
                <a:cubicBezTo>
                  <a:pt x="41" y="6"/>
                  <a:pt x="29" y="0"/>
                  <a:pt x="18" y="3"/>
                </a:cubicBezTo>
                <a:close/>
                <a:moveTo>
                  <a:pt x="18" y="3"/>
                </a:moveTo>
                <a:cubicBezTo>
                  <a:pt x="18" y="3"/>
                  <a:pt x="18" y="3"/>
                  <a:pt x="18" y="3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5" name="Freeform 108"/>
          <p:cNvSpPr>
            <a:spLocks noEditPoints="1"/>
          </p:cNvSpPr>
          <p:nvPr/>
        </p:nvSpPr>
        <p:spPr bwMode="auto">
          <a:xfrm>
            <a:off x="22060029" y="3282093"/>
            <a:ext cx="251036" cy="646040"/>
          </a:xfrm>
          <a:custGeom>
            <a:avLst/>
            <a:gdLst>
              <a:gd name="T0" fmla="*/ 0 w 296"/>
              <a:gd name="T1" fmla="*/ 26 h 761"/>
              <a:gd name="T2" fmla="*/ 180 w 296"/>
              <a:gd name="T3" fmla="*/ 714 h 761"/>
              <a:gd name="T4" fmla="*/ 243 w 296"/>
              <a:gd name="T5" fmla="*/ 756 h 761"/>
              <a:gd name="T6" fmla="*/ 288 w 296"/>
              <a:gd name="T7" fmla="*/ 688 h 761"/>
              <a:gd name="T8" fmla="*/ 111 w 296"/>
              <a:gd name="T9" fmla="*/ 12 h 761"/>
              <a:gd name="T10" fmla="*/ 93 w 296"/>
              <a:gd name="T11" fmla="*/ 2 h 761"/>
              <a:gd name="T12" fmla="*/ 0 w 296"/>
              <a:gd name="T13" fmla="*/ 26 h 761"/>
              <a:gd name="T14" fmla="*/ 0 w 296"/>
              <a:gd name="T15" fmla="*/ 26 h 761"/>
              <a:gd name="T16" fmla="*/ 0 w 296"/>
              <a:gd name="T17" fmla="*/ 26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96" h="761">
                <a:moveTo>
                  <a:pt x="0" y="26"/>
                </a:moveTo>
                <a:cubicBezTo>
                  <a:pt x="180" y="714"/>
                  <a:pt x="180" y="714"/>
                  <a:pt x="180" y="714"/>
                </a:cubicBezTo>
                <a:cubicBezTo>
                  <a:pt x="187" y="742"/>
                  <a:pt x="214" y="761"/>
                  <a:pt x="243" y="756"/>
                </a:cubicBezTo>
                <a:cubicBezTo>
                  <a:pt x="276" y="751"/>
                  <a:pt x="296" y="719"/>
                  <a:pt x="288" y="688"/>
                </a:cubicBezTo>
                <a:cubicBezTo>
                  <a:pt x="111" y="12"/>
                  <a:pt x="111" y="12"/>
                  <a:pt x="111" y="12"/>
                </a:cubicBezTo>
                <a:cubicBezTo>
                  <a:pt x="109" y="4"/>
                  <a:pt x="101" y="0"/>
                  <a:pt x="93" y="2"/>
                </a:cubicBezTo>
                <a:lnTo>
                  <a:pt x="0" y="26"/>
                </a:lnTo>
                <a:close/>
                <a:moveTo>
                  <a:pt x="0" y="26"/>
                </a:moveTo>
                <a:cubicBezTo>
                  <a:pt x="0" y="26"/>
                  <a:pt x="0" y="26"/>
                  <a:pt x="0" y="26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6" name="Freeform 109"/>
          <p:cNvSpPr>
            <a:spLocks noEditPoints="1"/>
          </p:cNvSpPr>
          <p:nvPr/>
        </p:nvSpPr>
        <p:spPr bwMode="auto">
          <a:xfrm>
            <a:off x="21734152" y="3842894"/>
            <a:ext cx="77962" cy="189706"/>
          </a:xfrm>
          <a:custGeom>
            <a:avLst/>
            <a:gdLst>
              <a:gd name="T0" fmla="*/ 74 w 92"/>
              <a:gd name="T1" fmla="*/ 3 h 223"/>
              <a:gd name="T2" fmla="*/ 90 w 92"/>
              <a:gd name="T3" fmla="*/ 29 h 223"/>
              <a:gd name="T4" fmla="*/ 43 w 92"/>
              <a:gd name="T5" fmla="*/ 205 h 223"/>
              <a:gd name="T6" fmla="*/ 18 w 92"/>
              <a:gd name="T7" fmla="*/ 220 h 223"/>
              <a:gd name="T8" fmla="*/ 2 w 92"/>
              <a:gd name="T9" fmla="*/ 194 h 223"/>
              <a:gd name="T10" fmla="*/ 49 w 92"/>
              <a:gd name="T11" fmla="*/ 18 h 223"/>
              <a:gd name="T12" fmla="*/ 74 w 92"/>
              <a:gd name="T13" fmla="*/ 3 h 223"/>
              <a:gd name="T14" fmla="*/ 74 w 92"/>
              <a:gd name="T15" fmla="*/ 3 h 223"/>
              <a:gd name="T16" fmla="*/ 74 w 92"/>
              <a:gd name="T17" fmla="*/ 3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" h="223">
                <a:moveTo>
                  <a:pt x="74" y="3"/>
                </a:moveTo>
                <a:cubicBezTo>
                  <a:pt x="86" y="6"/>
                  <a:pt x="92" y="17"/>
                  <a:pt x="90" y="29"/>
                </a:cubicBezTo>
                <a:cubicBezTo>
                  <a:pt x="43" y="205"/>
                  <a:pt x="43" y="205"/>
                  <a:pt x="43" y="205"/>
                </a:cubicBezTo>
                <a:cubicBezTo>
                  <a:pt x="41" y="216"/>
                  <a:pt x="29" y="223"/>
                  <a:pt x="18" y="220"/>
                </a:cubicBezTo>
                <a:cubicBezTo>
                  <a:pt x="6" y="217"/>
                  <a:pt x="0" y="206"/>
                  <a:pt x="2" y="194"/>
                </a:cubicBezTo>
                <a:cubicBezTo>
                  <a:pt x="49" y="18"/>
                  <a:pt x="49" y="18"/>
                  <a:pt x="49" y="18"/>
                </a:cubicBezTo>
                <a:cubicBezTo>
                  <a:pt x="52" y="6"/>
                  <a:pt x="63" y="0"/>
                  <a:pt x="74" y="3"/>
                </a:cubicBezTo>
                <a:close/>
                <a:moveTo>
                  <a:pt x="74" y="3"/>
                </a:moveTo>
                <a:cubicBezTo>
                  <a:pt x="74" y="3"/>
                  <a:pt x="74" y="3"/>
                  <a:pt x="74" y="3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7" name="Freeform 110"/>
          <p:cNvSpPr>
            <a:spLocks noEditPoints="1"/>
          </p:cNvSpPr>
          <p:nvPr/>
        </p:nvSpPr>
        <p:spPr bwMode="auto">
          <a:xfrm>
            <a:off x="21735709" y="3282093"/>
            <a:ext cx="252076" cy="646040"/>
          </a:xfrm>
          <a:custGeom>
            <a:avLst/>
            <a:gdLst>
              <a:gd name="T0" fmla="*/ 297 w 297"/>
              <a:gd name="T1" fmla="*/ 26 h 761"/>
              <a:gd name="T2" fmla="*/ 117 w 297"/>
              <a:gd name="T3" fmla="*/ 714 h 761"/>
              <a:gd name="T4" fmla="*/ 54 w 297"/>
              <a:gd name="T5" fmla="*/ 756 h 761"/>
              <a:gd name="T6" fmla="*/ 9 w 297"/>
              <a:gd name="T7" fmla="*/ 688 h 761"/>
              <a:gd name="T8" fmla="*/ 186 w 297"/>
              <a:gd name="T9" fmla="*/ 12 h 761"/>
              <a:gd name="T10" fmla="*/ 204 w 297"/>
              <a:gd name="T11" fmla="*/ 2 h 761"/>
              <a:gd name="T12" fmla="*/ 297 w 297"/>
              <a:gd name="T13" fmla="*/ 26 h 761"/>
              <a:gd name="T14" fmla="*/ 297 w 297"/>
              <a:gd name="T15" fmla="*/ 26 h 761"/>
              <a:gd name="T16" fmla="*/ 297 w 297"/>
              <a:gd name="T17" fmla="*/ 26 h 7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97" h="761">
                <a:moveTo>
                  <a:pt x="297" y="26"/>
                </a:moveTo>
                <a:cubicBezTo>
                  <a:pt x="117" y="714"/>
                  <a:pt x="117" y="714"/>
                  <a:pt x="117" y="714"/>
                </a:cubicBezTo>
                <a:cubicBezTo>
                  <a:pt x="109" y="742"/>
                  <a:pt x="82" y="761"/>
                  <a:pt x="54" y="756"/>
                </a:cubicBezTo>
                <a:cubicBezTo>
                  <a:pt x="21" y="751"/>
                  <a:pt x="0" y="719"/>
                  <a:pt x="9" y="688"/>
                </a:cubicBezTo>
                <a:cubicBezTo>
                  <a:pt x="186" y="12"/>
                  <a:pt x="186" y="12"/>
                  <a:pt x="186" y="12"/>
                </a:cubicBezTo>
                <a:cubicBezTo>
                  <a:pt x="188" y="4"/>
                  <a:pt x="196" y="0"/>
                  <a:pt x="204" y="2"/>
                </a:cubicBezTo>
                <a:lnTo>
                  <a:pt x="297" y="26"/>
                </a:lnTo>
                <a:close/>
                <a:moveTo>
                  <a:pt x="297" y="26"/>
                </a:moveTo>
                <a:cubicBezTo>
                  <a:pt x="297" y="26"/>
                  <a:pt x="297" y="26"/>
                  <a:pt x="297" y="26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8" name="Freeform 111"/>
          <p:cNvSpPr>
            <a:spLocks noEditPoints="1"/>
          </p:cNvSpPr>
          <p:nvPr/>
        </p:nvSpPr>
        <p:spPr bwMode="auto">
          <a:xfrm>
            <a:off x="21983627" y="3063801"/>
            <a:ext cx="79520" cy="177752"/>
          </a:xfrm>
          <a:custGeom>
            <a:avLst/>
            <a:gdLst>
              <a:gd name="T0" fmla="*/ 47 w 94"/>
              <a:gd name="T1" fmla="*/ 0 h 209"/>
              <a:gd name="T2" fmla="*/ 0 w 94"/>
              <a:gd name="T3" fmla="*/ 47 h 209"/>
              <a:gd name="T4" fmla="*/ 0 w 94"/>
              <a:gd name="T5" fmla="*/ 209 h 209"/>
              <a:gd name="T6" fmla="*/ 94 w 94"/>
              <a:gd name="T7" fmla="*/ 209 h 209"/>
              <a:gd name="T8" fmla="*/ 94 w 94"/>
              <a:gd name="T9" fmla="*/ 47 h 209"/>
              <a:gd name="T10" fmla="*/ 47 w 94"/>
              <a:gd name="T11" fmla="*/ 0 h 209"/>
              <a:gd name="T12" fmla="*/ 47 w 94"/>
              <a:gd name="T13" fmla="*/ 0 h 209"/>
              <a:gd name="T14" fmla="*/ 47 w 94"/>
              <a:gd name="T15" fmla="*/ 0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94" h="209">
                <a:moveTo>
                  <a:pt x="47" y="0"/>
                </a:moveTo>
                <a:cubicBezTo>
                  <a:pt x="21" y="0"/>
                  <a:pt x="0" y="21"/>
                  <a:pt x="0" y="47"/>
                </a:cubicBezTo>
                <a:cubicBezTo>
                  <a:pt x="0" y="209"/>
                  <a:pt x="0" y="209"/>
                  <a:pt x="0" y="209"/>
                </a:cubicBezTo>
                <a:cubicBezTo>
                  <a:pt x="94" y="209"/>
                  <a:pt x="94" y="209"/>
                  <a:pt x="94" y="209"/>
                </a:cubicBezTo>
                <a:cubicBezTo>
                  <a:pt x="94" y="47"/>
                  <a:pt x="94" y="47"/>
                  <a:pt x="94" y="47"/>
                </a:cubicBezTo>
                <a:cubicBezTo>
                  <a:pt x="94" y="21"/>
                  <a:pt x="73" y="0"/>
                  <a:pt x="47" y="0"/>
                </a:cubicBezTo>
                <a:close/>
                <a:moveTo>
                  <a:pt x="47" y="0"/>
                </a:moveTo>
                <a:cubicBezTo>
                  <a:pt x="47" y="0"/>
                  <a:pt x="47" y="0"/>
                  <a:pt x="47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9" name="Freeform 112"/>
          <p:cNvSpPr>
            <a:spLocks noEditPoints="1"/>
          </p:cNvSpPr>
          <p:nvPr/>
        </p:nvSpPr>
        <p:spPr bwMode="auto">
          <a:xfrm>
            <a:off x="21890073" y="3191137"/>
            <a:ext cx="267668" cy="268188"/>
          </a:xfrm>
          <a:custGeom>
            <a:avLst/>
            <a:gdLst>
              <a:gd name="T0" fmla="*/ 315 w 315"/>
              <a:gd name="T1" fmla="*/ 158 h 316"/>
              <a:gd name="T2" fmla="*/ 157 w 315"/>
              <a:gd name="T3" fmla="*/ 316 h 316"/>
              <a:gd name="T4" fmla="*/ 0 w 315"/>
              <a:gd name="T5" fmla="*/ 158 h 316"/>
              <a:gd name="T6" fmla="*/ 157 w 315"/>
              <a:gd name="T7" fmla="*/ 0 h 316"/>
              <a:gd name="T8" fmla="*/ 315 w 315"/>
              <a:gd name="T9" fmla="*/ 158 h 316"/>
              <a:gd name="T10" fmla="*/ 315 w 315"/>
              <a:gd name="T11" fmla="*/ 158 h 316"/>
              <a:gd name="T12" fmla="*/ 315 w 315"/>
              <a:gd name="T13" fmla="*/ 158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15" h="316">
                <a:moveTo>
                  <a:pt x="315" y="158"/>
                </a:moveTo>
                <a:cubicBezTo>
                  <a:pt x="315" y="245"/>
                  <a:pt x="244" y="316"/>
                  <a:pt x="157" y="316"/>
                </a:cubicBezTo>
                <a:cubicBezTo>
                  <a:pt x="70" y="316"/>
                  <a:pt x="0" y="245"/>
                  <a:pt x="0" y="158"/>
                </a:cubicBezTo>
                <a:cubicBezTo>
                  <a:pt x="0" y="71"/>
                  <a:pt x="70" y="0"/>
                  <a:pt x="157" y="0"/>
                </a:cubicBezTo>
                <a:cubicBezTo>
                  <a:pt x="244" y="0"/>
                  <a:pt x="315" y="71"/>
                  <a:pt x="315" y="158"/>
                </a:cubicBezTo>
                <a:close/>
                <a:moveTo>
                  <a:pt x="315" y="158"/>
                </a:moveTo>
                <a:cubicBezTo>
                  <a:pt x="315" y="158"/>
                  <a:pt x="315" y="158"/>
                  <a:pt x="315" y="158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0" name="Freeform 113"/>
          <p:cNvSpPr>
            <a:spLocks noEditPoints="1"/>
          </p:cNvSpPr>
          <p:nvPr/>
        </p:nvSpPr>
        <p:spPr bwMode="auto">
          <a:xfrm>
            <a:off x="21952443" y="3253508"/>
            <a:ext cx="143448" cy="142930"/>
          </a:xfrm>
          <a:custGeom>
            <a:avLst/>
            <a:gdLst>
              <a:gd name="T0" fmla="*/ 84 w 169"/>
              <a:gd name="T1" fmla="*/ 169 h 169"/>
              <a:gd name="T2" fmla="*/ 0 w 169"/>
              <a:gd name="T3" fmla="*/ 85 h 169"/>
              <a:gd name="T4" fmla="*/ 84 w 169"/>
              <a:gd name="T5" fmla="*/ 0 h 169"/>
              <a:gd name="T6" fmla="*/ 169 w 169"/>
              <a:gd name="T7" fmla="*/ 85 h 169"/>
              <a:gd name="T8" fmla="*/ 84 w 169"/>
              <a:gd name="T9" fmla="*/ 169 h 169"/>
              <a:gd name="T10" fmla="*/ 84 w 169"/>
              <a:gd name="T11" fmla="*/ 169 h 169"/>
              <a:gd name="T12" fmla="*/ 84 w 169"/>
              <a:gd name="T13" fmla="*/ 169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9" h="169">
                <a:moveTo>
                  <a:pt x="84" y="169"/>
                </a:moveTo>
                <a:cubicBezTo>
                  <a:pt x="38" y="169"/>
                  <a:pt x="0" y="132"/>
                  <a:pt x="0" y="85"/>
                </a:cubicBezTo>
                <a:cubicBezTo>
                  <a:pt x="0" y="38"/>
                  <a:pt x="38" y="0"/>
                  <a:pt x="84" y="0"/>
                </a:cubicBezTo>
                <a:cubicBezTo>
                  <a:pt x="131" y="0"/>
                  <a:pt x="169" y="38"/>
                  <a:pt x="169" y="85"/>
                </a:cubicBezTo>
                <a:cubicBezTo>
                  <a:pt x="169" y="132"/>
                  <a:pt x="131" y="169"/>
                  <a:pt x="84" y="169"/>
                </a:cubicBezTo>
                <a:close/>
                <a:moveTo>
                  <a:pt x="84" y="169"/>
                </a:moveTo>
                <a:cubicBezTo>
                  <a:pt x="84" y="169"/>
                  <a:pt x="84" y="169"/>
                  <a:pt x="84" y="169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1" name="Freeform 114"/>
          <p:cNvSpPr>
            <a:spLocks noEditPoints="1"/>
          </p:cNvSpPr>
          <p:nvPr/>
        </p:nvSpPr>
        <p:spPr bwMode="auto">
          <a:xfrm>
            <a:off x="21990383" y="3554437"/>
            <a:ext cx="72244" cy="145008"/>
          </a:xfrm>
          <a:custGeom>
            <a:avLst/>
            <a:gdLst>
              <a:gd name="T0" fmla="*/ 43 w 85"/>
              <a:gd name="T1" fmla="*/ 0 h 171"/>
              <a:gd name="T2" fmla="*/ 0 w 85"/>
              <a:gd name="T3" fmla="*/ 42 h 171"/>
              <a:gd name="T4" fmla="*/ 0 w 85"/>
              <a:gd name="T5" fmla="*/ 128 h 171"/>
              <a:gd name="T6" fmla="*/ 43 w 85"/>
              <a:gd name="T7" fmla="*/ 171 h 171"/>
              <a:gd name="T8" fmla="*/ 85 w 85"/>
              <a:gd name="T9" fmla="*/ 128 h 171"/>
              <a:gd name="T10" fmla="*/ 85 w 85"/>
              <a:gd name="T11" fmla="*/ 42 h 171"/>
              <a:gd name="T12" fmla="*/ 43 w 85"/>
              <a:gd name="T13" fmla="*/ 0 h 171"/>
              <a:gd name="T14" fmla="*/ 43 w 85"/>
              <a:gd name="T15" fmla="*/ 0 h 171"/>
              <a:gd name="T16" fmla="*/ 43 w 85"/>
              <a:gd name="T17" fmla="*/ 0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5" h="171">
                <a:moveTo>
                  <a:pt x="43" y="0"/>
                </a:moveTo>
                <a:cubicBezTo>
                  <a:pt x="20" y="0"/>
                  <a:pt x="0" y="18"/>
                  <a:pt x="0" y="42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52"/>
                  <a:pt x="19" y="171"/>
                  <a:pt x="43" y="171"/>
                </a:cubicBezTo>
                <a:cubicBezTo>
                  <a:pt x="66" y="171"/>
                  <a:pt x="85" y="152"/>
                  <a:pt x="85" y="128"/>
                </a:cubicBezTo>
                <a:cubicBezTo>
                  <a:pt x="85" y="42"/>
                  <a:pt x="85" y="42"/>
                  <a:pt x="85" y="42"/>
                </a:cubicBezTo>
                <a:cubicBezTo>
                  <a:pt x="85" y="18"/>
                  <a:pt x="67" y="0"/>
                  <a:pt x="43" y="0"/>
                </a:cubicBezTo>
                <a:close/>
                <a:moveTo>
                  <a:pt x="43" y="0"/>
                </a:moveTo>
                <a:cubicBezTo>
                  <a:pt x="43" y="0"/>
                  <a:pt x="43" y="0"/>
                  <a:pt x="43" y="0"/>
                </a:cubicBezTo>
              </a:path>
            </a:pathLst>
          </a:cu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2" name="Freeform 115"/>
          <p:cNvSpPr>
            <a:spLocks noEditPoints="1"/>
          </p:cNvSpPr>
          <p:nvPr/>
        </p:nvSpPr>
        <p:spPr bwMode="auto">
          <a:xfrm>
            <a:off x="1677985" y="5079241"/>
            <a:ext cx="137212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1" y="1616"/>
                  <a:pt x="0" y="1254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3" name="Rectangle 116"/>
          <p:cNvSpPr>
            <a:spLocks noChangeArrowheads="1"/>
          </p:cNvSpPr>
          <p:nvPr/>
        </p:nvSpPr>
        <p:spPr bwMode="auto">
          <a:xfrm>
            <a:off x="1927556" y="5773362"/>
            <a:ext cx="871938" cy="328082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4" name="Rectangle 117"/>
          <p:cNvSpPr>
            <a:spLocks noChangeArrowheads="1"/>
          </p:cNvSpPr>
          <p:nvPr/>
        </p:nvSpPr>
        <p:spPr bwMode="auto">
          <a:xfrm>
            <a:off x="1927556" y="5731766"/>
            <a:ext cx="871938" cy="124786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5" name="Freeform 118"/>
          <p:cNvSpPr>
            <a:spLocks noEditPoints="1"/>
          </p:cNvSpPr>
          <p:nvPr/>
        </p:nvSpPr>
        <p:spPr bwMode="auto">
          <a:xfrm>
            <a:off x="1910400" y="5458798"/>
            <a:ext cx="906254" cy="500702"/>
          </a:xfrm>
          <a:custGeom>
            <a:avLst/>
            <a:gdLst>
              <a:gd name="T0" fmla="*/ 0 w 1067"/>
              <a:gd name="T1" fmla="*/ 0 h 590"/>
              <a:gd name="T2" fmla="*/ 0 w 1067"/>
              <a:gd name="T3" fmla="*/ 305 h 590"/>
              <a:gd name="T4" fmla="*/ 20 w 1067"/>
              <a:gd name="T5" fmla="*/ 340 h 590"/>
              <a:gd name="T6" fmla="*/ 1045 w 1067"/>
              <a:gd name="T7" fmla="*/ 339 h 590"/>
              <a:gd name="T8" fmla="*/ 1067 w 1067"/>
              <a:gd name="T9" fmla="*/ 304 h 590"/>
              <a:gd name="T10" fmla="*/ 1067 w 1067"/>
              <a:gd name="T11" fmla="*/ 0 h 590"/>
              <a:gd name="T12" fmla="*/ 0 w 1067"/>
              <a:gd name="T13" fmla="*/ 0 h 590"/>
              <a:gd name="T14" fmla="*/ 0 w 1067"/>
              <a:gd name="T15" fmla="*/ 0 h 590"/>
              <a:gd name="T16" fmla="*/ 0 w 1067"/>
              <a:gd name="T17" fmla="*/ 0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67" h="590">
                <a:moveTo>
                  <a:pt x="0" y="0"/>
                </a:moveTo>
                <a:cubicBezTo>
                  <a:pt x="0" y="305"/>
                  <a:pt x="0" y="305"/>
                  <a:pt x="0" y="305"/>
                </a:cubicBezTo>
                <a:cubicBezTo>
                  <a:pt x="0" y="319"/>
                  <a:pt x="8" y="333"/>
                  <a:pt x="20" y="340"/>
                </a:cubicBezTo>
                <a:cubicBezTo>
                  <a:pt x="466" y="590"/>
                  <a:pt x="938" y="391"/>
                  <a:pt x="1045" y="339"/>
                </a:cubicBezTo>
                <a:cubicBezTo>
                  <a:pt x="1058" y="333"/>
                  <a:pt x="1067" y="319"/>
                  <a:pt x="1067" y="304"/>
                </a:cubicBezTo>
                <a:cubicBezTo>
                  <a:pt x="1067" y="0"/>
                  <a:pt x="1067" y="0"/>
                  <a:pt x="1067" y="0"/>
                </a:cubicBezTo>
                <a:cubicBezTo>
                  <a:pt x="0" y="0"/>
                  <a:pt x="0" y="0"/>
                  <a:pt x="0" y="0"/>
                </a:cubicBez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6" name="Freeform 119"/>
          <p:cNvSpPr>
            <a:spLocks noEditPoints="1"/>
          </p:cNvSpPr>
          <p:nvPr/>
        </p:nvSpPr>
        <p:spPr bwMode="auto">
          <a:xfrm>
            <a:off x="2170366" y="5342852"/>
            <a:ext cx="387354" cy="115946"/>
          </a:xfrm>
          <a:custGeom>
            <a:avLst/>
            <a:gdLst>
              <a:gd name="T0" fmla="*/ 456 w 456"/>
              <a:gd name="T1" fmla="*/ 136 h 136"/>
              <a:gd name="T2" fmla="*/ 390 w 456"/>
              <a:gd name="T3" fmla="*/ 136 h 136"/>
              <a:gd name="T4" fmla="*/ 390 w 456"/>
              <a:gd name="T5" fmla="*/ 66 h 136"/>
              <a:gd name="T6" fmla="*/ 65 w 456"/>
              <a:gd name="T7" fmla="*/ 66 h 136"/>
              <a:gd name="T8" fmla="*/ 65 w 456"/>
              <a:gd name="T9" fmla="*/ 136 h 136"/>
              <a:gd name="T10" fmla="*/ 0 w 456"/>
              <a:gd name="T11" fmla="*/ 136 h 136"/>
              <a:gd name="T12" fmla="*/ 0 w 456"/>
              <a:gd name="T13" fmla="*/ 64 h 136"/>
              <a:gd name="T14" fmla="*/ 64 w 456"/>
              <a:gd name="T15" fmla="*/ 0 h 136"/>
              <a:gd name="T16" fmla="*/ 392 w 456"/>
              <a:gd name="T17" fmla="*/ 0 h 136"/>
              <a:gd name="T18" fmla="*/ 456 w 456"/>
              <a:gd name="T19" fmla="*/ 64 h 136"/>
              <a:gd name="T20" fmla="*/ 456 w 456"/>
              <a:gd name="T21" fmla="*/ 136 h 136"/>
              <a:gd name="T22" fmla="*/ 456 w 456"/>
              <a:gd name="T23" fmla="*/ 136 h 136"/>
              <a:gd name="T24" fmla="*/ 456 w 456"/>
              <a:gd name="T25" fmla="*/ 13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56" h="136">
                <a:moveTo>
                  <a:pt x="456" y="136"/>
                </a:moveTo>
                <a:cubicBezTo>
                  <a:pt x="390" y="136"/>
                  <a:pt x="390" y="136"/>
                  <a:pt x="390" y="136"/>
                </a:cubicBezTo>
                <a:cubicBezTo>
                  <a:pt x="390" y="66"/>
                  <a:pt x="390" y="66"/>
                  <a:pt x="390" y="66"/>
                </a:cubicBezTo>
                <a:cubicBezTo>
                  <a:pt x="65" y="66"/>
                  <a:pt x="65" y="66"/>
                  <a:pt x="65" y="66"/>
                </a:cubicBezTo>
                <a:cubicBezTo>
                  <a:pt x="65" y="136"/>
                  <a:pt x="65" y="136"/>
                  <a:pt x="65" y="136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29"/>
                  <a:pt x="28" y="0"/>
                  <a:pt x="64" y="0"/>
                </a:cubicBezTo>
                <a:cubicBezTo>
                  <a:pt x="392" y="0"/>
                  <a:pt x="392" y="0"/>
                  <a:pt x="392" y="0"/>
                </a:cubicBezTo>
                <a:cubicBezTo>
                  <a:pt x="427" y="0"/>
                  <a:pt x="456" y="29"/>
                  <a:pt x="456" y="64"/>
                </a:cubicBezTo>
                <a:cubicBezTo>
                  <a:pt x="456" y="136"/>
                  <a:pt x="456" y="136"/>
                  <a:pt x="456" y="136"/>
                </a:cubicBezTo>
                <a:close/>
                <a:moveTo>
                  <a:pt x="456" y="136"/>
                </a:moveTo>
                <a:cubicBezTo>
                  <a:pt x="456" y="136"/>
                  <a:pt x="456" y="136"/>
                  <a:pt x="456" y="136"/>
                </a:cubicBezTo>
              </a:path>
            </a:pathLst>
          </a:custGeom>
          <a:solidFill>
            <a:srgbClr val="33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7" name="Rectangle 120"/>
          <p:cNvSpPr>
            <a:spLocks noChangeArrowheads="1"/>
          </p:cNvSpPr>
          <p:nvPr/>
        </p:nvSpPr>
        <p:spPr bwMode="auto">
          <a:xfrm>
            <a:off x="2285794" y="5794157"/>
            <a:ext cx="155462" cy="110748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8" name="Freeform 121"/>
          <p:cNvSpPr>
            <a:spLocks noEditPoints="1"/>
          </p:cNvSpPr>
          <p:nvPr/>
        </p:nvSpPr>
        <p:spPr bwMode="auto">
          <a:xfrm>
            <a:off x="8232225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1" y="1616"/>
                  <a:pt x="0" y="1255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9" name="Rectangle 122"/>
          <p:cNvSpPr>
            <a:spLocks noChangeArrowheads="1"/>
          </p:cNvSpPr>
          <p:nvPr/>
        </p:nvSpPr>
        <p:spPr bwMode="auto">
          <a:xfrm>
            <a:off x="8620474" y="5541812"/>
            <a:ext cx="595106" cy="54574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0" name="Freeform 123"/>
          <p:cNvSpPr>
            <a:spLocks noEditPoints="1"/>
          </p:cNvSpPr>
          <p:nvPr/>
        </p:nvSpPr>
        <p:spPr bwMode="auto">
          <a:xfrm>
            <a:off x="8493136" y="5596386"/>
            <a:ext cx="849258" cy="391886"/>
          </a:xfrm>
          <a:custGeom>
            <a:avLst/>
            <a:gdLst>
              <a:gd name="T0" fmla="*/ 970 w 1001"/>
              <a:gd name="T1" fmla="*/ 0 h 462"/>
              <a:gd name="T2" fmla="*/ 31 w 1001"/>
              <a:gd name="T3" fmla="*/ 0 h 462"/>
              <a:gd name="T4" fmla="*/ 0 w 1001"/>
              <a:gd name="T5" fmla="*/ 31 h 462"/>
              <a:gd name="T6" fmla="*/ 0 w 1001"/>
              <a:gd name="T7" fmla="*/ 431 h 462"/>
              <a:gd name="T8" fmla="*/ 31 w 1001"/>
              <a:gd name="T9" fmla="*/ 462 h 462"/>
              <a:gd name="T10" fmla="*/ 970 w 1001"/>
              <a:gd name="T11" fmla="*/ 462 h 462"/>
              <a:gd name="T12" fmla="*/ 1001 w 1001"/>
              <a:gd name="T13" fmla="*/ 431 h 462"/>
              <a:gd name="T14" fmla="*/ 1001 w 1001"/>
              <a:gd name="T15" fmla="*/ 31 h 462"/>
              <a:gd name="T16" fmla="*/ 970 w 1001"/>
              <a:gd name="T17" fmla="*/ 0 h 462"/>
              <a:gd name="T18" fmla="*/ 970 w 1001"/>
              <a:gd name="T19" fmla="*/ 0 h 462"/>
              <a:gd name="T20" fmla="*/ 970 w 1001"/>
              <a:gd name="T21" fmla="*/ 0 h 4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01" h="462">
                <a:moveTo>
                  <a:pt x="970" y="0"/>
                </a:moveTo>
                <a:cubicBezTo>
                  <a:pt x="31" y="0"/>
                  <a:pt x="31" y="0"/>
                  <a:pt x="31" y="0"/>
                </a:cubicBezTo>
                <a:cubicBezTo>
                  <a:pt x="14" y="0"/>
                  <a:pt x="0" y="14"/>
                  <a:pt x="0" y="31"/>
                </a:cubicBezTo>
                <a:cubicBezTo>
                  <a:pt x="0" y="431"/>
                  <a:pt x="0" y="431"/>
                  <a:pt x="0" y="431"/>
                </a:cubicBezTo>
                <a:cubicBezTo>
                  <a:pt x="0" y="448"/>
                  <a:pt x="14" y="462"/>
                  <a:pt x="31" y="462"/>
                </a:cubicBezTo>
                <a:cubicBezTo>
                  <a:pt x="970" y="462"/>
                  <a:pt x="970" y="462"/>
                  <a:pt x="970" y="462"/>
                </a:cubicBezTo>
                <a:cubicBezTo>
                  <a:pt x="987" y="462"/>
                  <a:pt x="1001" y="448"/>
                  <a:pt x="1001" y="431"/>
                </a:cubicBezTo>
                <a:cubicBezTo>
                  <a:pt x="1001" y="31"/>
                  <a:pt x="1001" y="31"/>
                  <a:pt x="1001" y="31"/>
                </a:cubicBezTo>
                <a:cubicBezTo>
                  <a:pt x="1001" y="14"/>
                  <a:pt x="987" y="0"/>
                  <a:pt x="970" y="0"/>
                </a:cubicBezTo>
                <a:close/>
                <a:moveTo>
                  <a:pt x="970" y="0"/>
                </a:moveTo>
                <a:cubicBezTo>
                  <a:pt x="970" y="0"/>
                  <a:pt x="970" y="0"/>
                  <a:pt x="97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1" name="Freeform 124"/>
          <p:cNvSpPr>
            <a:spLocks noEditPoints="1"/>
          </p:cNvSpPr>
          <p:nvPr/>
        </p:nvSpPr>
        <p:spPr bwMode="auto">
          <a:xfrm>
            <a:off x="8493136" y="5596385"/>
            <a:ext cx="849258" cy="207896"/>
          </a:xfrm>
          <a:custGeom>
            <a:avLst/>
            <a:gdLst>
              <a:gd name="T0" fmla="*/ 1001 w 1001"/>
              <a:gd name="T1" fmla="*/ 245 h 245"/>
              <a:gd name="T2" fmla="*/ 1001 w 1001"/>
              <a:gd name="T3" fmla="*/ 31 h 245"/>
              <a:gd name="T4" fmla="*/ 970 w 1001"/>
              <a:gd name="T5" fmla="*/ 0 h 245"/>
              <a:gd name="T6" fmla="*/ 31 w 1001"/>
              <a:gd name="T7" fmla="*/ 0 h 245"/>
              <a:gd name="T8" fmla="*/ 0 w 1001"/>
              <a:gd name="T9" fmla="*/ 31 h 245"/>
              <a:gd name="T10" fmla="*/ 0 w 1001"/>
              <a:gd name="T11" fmla="*/ 245 h 245"/>
              <a:gd name="T12" fmla="*/ 1001 w 1001"/>
              <a:gd name="T13" fmla="*/ 245 h 245"/>
              <a:gd name="T14" fmla="*/ 1001 w 1001"/>
              <a:gd name="T15" fmla="*/ 245 h 245"/>
              <a:gd name="T16" fmla="*/ 1001 w 1001"/>
              <a:gd name="T17" fmla="*/ 245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01" h="245">
                <a:moveTo>
                  <a:pt x="1001" y="245"/>
                </a:moveTo>
                <a:cubicBezTo>
                  <a:pt x="1001" y="31"/>
                  <a:pt x="1001" y="31"/>
                  <a:pt x="1001" y="31"/>
                </a:cubicBezTo>
                <a:cubicBezTo>
                  <a:pt x="1001" y="14"/>
                  <a:pt x="987" y="0"/>
                  <a:pt x="970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14" y="0"/>
                  <a:pt x="0" y="14"/>
                  <a:pt x="0" y="31"/>
                </a:cubicBezTo>
                <a:cubicBezTo>
                  <a:pt x="0" y="245"/>
                  <a:pt x="0" y="245"/>
                  <a:pt x="0" y="245"/>
                </a:cubicBezTo>
                <a:lnTo>
                  <a:pt x="1001" y="245"/>
                </a:lnTo>
                <a:close/>
                <a:moveTo>
                  <a:pt x="1001" y="245"/>
                </a:moveTo>
                <a:cubicBezTo>
                  <a:pt x="1001" y="245"/>
                  <a:pt x="1001" y="245"/>
                  <a:pt x="1001" y="24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2" name="Rectangle 125"/>
          <p:cNvSpPr>
            <a:spLocks noChangeArrowheads="1"/>
          </p:cNvSpPr>
          <p:nvPr/>
        </p:nvSpPr>
        <p:spPr bwMode="auto">
          <a:xfrm>
            <a:off x="8681283" y="5306889"/>
            <a:ext cx="474004" cy="28949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3" name="Freeform 126"/>
          <p:cNvSpPr>
            <a:spLocks noEditPoints="1"/>
          </p:cNvSpPr>
          <p:nvPr/>
        </p:nvSpPr>
        <p:spPr bwMode="auto">
          <a:xfrm>
            <a:off x="8625670" y="5863014"/>
            <a:ext cx="584710" cy="125258"/>
          </a:xfrm>
          <a:custGeom>
            <a:avLst/>
            <a:gdLst>
              <a:gd name="T0" fmla="*/ 659 w 689"/>
              <a:gd name="T1" fmla="*/ 0 h 148"/>
              <a:gd name="T2" fmla="*/ 30 w 689"/>
              <a:gd name="T3" fmla="*/ 0 h 148"/>
              <a:gd name="T4" fmla="*/ 0 w 689"/>
              <a:gd name="T5" fmla="*/ 30 h 148"/>
              <a:gd name="T6" fmla="*/ 0 w 689"/>
              <a:gd name="T7" fmla="*/ 148 h 148"/>
              <a:gd name="T8" fmla="*/ 689 w 689"/>
              <a:gd name="T9" fmla="*/ 148 h 148"/>
              <a:gd name="T10" fmla="*/ 689 w 689"/>
              <a:gd name="T11" fmla="*/ 30 h 148"/>
              <a:gd name="T12" fmla="*/ 659 w 689"/>
              <a:gd name="T13" fmla="*/ 0 h 148"/>
              <a:gd name="T14" fmla="*/ 659 w 689"/>
              <a:gd name="T15" fmla="*/ 0 h 148"/>
              <a:gd name="T16" fmla="*/ 659 w 689"/>
              <a:gd name="T17" fmla="*/ 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9" h="148">
                <a:moveTo>
                  <a:pt x="659" y="0"/>
                </a:moveTo>
                <a:cubicBezTo>
                  <a:pt x="30" y="0"/>
                  <a:pt x="30" y="0"/>
                  <a:pt x="30" y="0"/>
                </a:cubicBezTo>
                <a:cubicBezTo>
                  <a:pt x="14" y="0"/>
                  <a:pt x="0" y="13"/>
                  <a:pt x="0" y="30"/>
                </a:cubicBezTo>
                <a:cubicBezTo>
                  <a:pt x="0" y="148"/>
                  <a:pt x="0" y="148"/>
                  <a:pt x="0" y="148"/>
                </a:cubicBezTo>
                <a:cubicBezTo>
                  <a:pt x="689" y="148"/>
                  <a:pt x="689" y="148"/>
                  <a:pt x="689" y="148"/>
                </a:cubicBezTo>
                <a:cubicBezTo>
                  <a:pt x="689" y="30"/>
                  <a:pt x="689" y="30"/>
                  <a:pt x="689" y="30"/>
                </a:cubicBezTo>
                <a:cubicBezTo>
                  <a:pt x="689" y="13"/>
                  <a:pt x="676" y="0"/>
                  <a:pt x="659" y="0"/>
                </a:cubicBezTo>
                <a:close/>
                <a:moveTo>
                  <a:pt x="659" y="0"/>
                </a:moveTo>
                <a:cubicBezTo>
                  <a:pt x="659" y="0"/>
                  <a:pt x="659" y="0"/>
                  <a:pt x="659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4" name="Rectangle 127"/>
          <p:cNvSpPr>
            <a:spLocks noChangeArrowheads="1"/>
          </p:cNvSpPr>
          <p:nvPr/>
        </p:nvSpPr>
        <p:spPr bwMode="auto">
          <a:xfrm>
            <a:off x="8664651" y="5902514"/>
            <a:ext cx="506748" cy="85758"/>
          </a:xfrm>
          <a:prstGeom prst="rect">
            <a:avLst/>
          </a:pr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5" name="Rectangle 128"/>
          <p:cNvSpPr>
            <a:spLocks noChangeArrowheads="1"/>
          </p:cNvSpPr>
          <p:nvPr/>
        </p:nvSpPr>
        <p:spPr bwMode="auto">
          <a:xfrm>
            <a:off x="8681283" y="5934737"/>
            <a:ext cx="474004" cy="28949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6" name="Rectangle 129"/>
          <p:cNvSpPr>
            <a:spLocks noChangeArrowheads="1"/>
          </p:cNvSpPr>
          <p:nvPr/>
        </p:nvSpPr>
        <p:spPr bwMode="auto">
          <a:xfrm>
            <a:off x="8724942" y="5988271"/>
            <a:ext cx="385130" cy="2390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7" name="Rectangle 130"/>
          <p:cNvSpPr>
            <a:spLocks noChangeArrowheads="1"/>
          </p:cNvSpPr>
          <p:nvPr/>
        </p:nvSpPr>
        <p:spPr bwMode="auto">
          <a:xfrm>
            <a:off x="8724942" y="6068311"/>
            <a:ext cx="385130" cy="2286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8" name="Rectangle 131"/>
          <p:cNvSpPr>
            <a:spLocks noChangeArrowheads="1"/>
          </p:cNvSpPr>
          <p:nvPr/>
        </p:nvSpPr>
        <p:spPr bwMode="auto">
          <a:xfrm>
            <a:off x="8724942" y="6147831"/>
            <a:ext cx="385130" cy="2286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9" name="Freeform 132"/>
          <p:cNvSpPr>
            <a:spLocks noEditPoints="1"/>
          </p:cNvSpPr>
          <p:nvPr/>
        </p:nvSpPr>
        <p:spPr bwMode="auto">
          <a:xfrm>
            <a:off x="9232210" y="5640564"/>
            <a:ext cx="59770" cy="60290"/>
          </a:xfrm>
          <a:custGeom>
            <a:avLst/>
            <a:gdLst>
              <a:gd name="T0" fmla="*/ 70 w 70"/>
              <a:gd name="T1" fmla="*/ 35 h 71"/>
              <a:gd name="T2" fmla="*/ 35 w 70"/>
              <a:gd name="T3" fmla="*/ 71 h 71"/>
              <a:gd name="T4" fmla="*/ 0 w 70"/>
              <a:gd name="T5" fmla="*/ 35 h 71"/>
              <a:gd name="T6" fmla="*/ 35 w 70"/>
              <a:gd name="T7" fmla="*/ 0 h 71"/>
              <a:gd name="T8" fmla="*/ 70 w 70"/>
              <a:gd name="T9" fmla="*/ 35 h 71"/>
              <a:gd name="T10" fmla="*/ 70 w 70"/>
              <a:gd name="T11" fmla="*/ 35 h 71"/>
              <a:gd name="T12" fmla="*/ 70 w 70"/>
              <a:gd name="T13" fmla="*/ 35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0" h="71">
                <a:moveTo>
                  <a:pt x="70" y="35"/>
                </a:moveTo>
                <a:cubicBezTo>
                  <a:pt x="70" y="55"/>
                  <a:pt x="54" y="71"/>
                  <a:pt x="35" y="71"/>
                </a:cubicBezTo>
                <a:cubicBezTo>
                  <a:pt x="15" y="71"/>
                  <a:pt x="0" y="55"/>
                  <a:pt x="0" y="35"/>
                </a:cubicBezTo>
                <a:cubicBezTo>
                  <a:pt x="0" y="16"/>
                  <a:pt x="15" y="0"/>
                  <a:pt x="35" y="0"/>
                </a:cubicBezTo>
                <a:cubicBezTo>
                  <a:pt x="54" y="0"/>
                  <a:pt x="70" y="16"/>
                  <a:pt x="70" y="35"/>
                </a:cubicBezTo>
                <a:close/>
                <a:moveTo>
                  <a:pt x="70" y="35"/>
                </a:moveTo>
                <a:cubicBezTo>
                  <a:pt x="70" y="35"/>
                  <a:pt x="70" y="35"/>
                  <a:pt x="70" y="35"/>
                </a:cubicBezTo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0" name="Freeform 133"/>
          <p:cNvSpPr>
            <a:spLocks noEditPoints="1"/>
          </p:cNvSpPr>
          <p:nvPr/>
        </p:nvSpPr>
        <p:spPr bwMode="auto">
          <a:xfrm>
            <a:off x="10416453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1"/>
                  <a:pt x="362" y="0"/>
                  <a:pt x="808" y="0"/>
                </a:cubicBezTo>
                <a:cubicBezTo>
                  <a:pt x="1255" y="0"/>
                  <a:pt x="1616" y="361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1" name="Freeform 134"/>
          <p:cNvSpPr>
            <a:spLocks noEditPoints="1"/>
          </p:cNvSpPr>
          <p:nvPr/>
        </p:nvSpPr>
        <p:spPr bwMode="auto">
          <a:xfrm>
            <a:off x="10765202" y="5355224"/>
            <a:ext cx="674626" cy="819114"/>
          </a:xfrm>
          <a:custGeom>
            <a:avLst/>
            <a:gdLst>
              <a:gd name="T0" fmla="*/ 725 w 795"/>
              <a:gd name="T1" fmla="*/ 0 h 965"/>
              <a:gd name="T2" fmla="*/ 70 w 795"/>
              <a:gd name="T3" fmla="*/ 0 h 965"/>
              <a:gd name="T4" fmla="*/ 0 w 795"/>
              <a:gd name="T5" fmla="*/ 70 h 965"/>
              <a:gd name="T6" fmla="*/ 0 w 795"/>
              <a:gd name="T7" fmla="*/ 894 h 965"/>
              <a:gd name="T8" fmla="*/ 70 w 795"/>
              <a:gd name="T9" fmla="*/ 965 h 965"/>
              <a:gd name="T10" fmla="*/ 725 w 795"/>
              <a:gd name="T11" fmla="*/ 965 h 965"/>
              <a:gd name="T12" fmla="*/ 795 w 795"/>
              <a:gd name="T13" fmla="*/ 894 h 965"/>
              <a:gd name="T14" fmla="*/ 795 w 795"/>
              <a:gd name="T15" fmla="*/ 70 h 965"/>
              <a:gd name="T16" fmla="*/ 725 w 795"/>
              <a:gd name="T17" fmla="*/ 0 h 965"/>
              <a:gd name="T18" fmla="*/ 725 w 795"/>
              <a:gd name="T19" fmla="*/ 0 h 965"/>
              <a:gd name="T20" fmla="*/ 725 w 795"/>
              <a:gd name="T21" fmla="*/ 0 h 9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95" h="965">
                <a:moveTo>
                  <a:pt x="725" y="0"/>
                </a:moveTo>
                <a:cubicBezTo>
                  <a:pt x="70" y="0"/>
                  <a:pt x="70" y="0"/>
                  <a:pt x="70" y="0"/>
                </a:cubicBezTo>
                <a:cubicBezTo>
                  <a:pt x="31" y="0"/>
                  <a:pt x="0" y="31"/>
                  <a:pt x="0" y="70"/>
                </a:cubicBezTo>
                <a:cubicBezTo>
                  <a:pt x="0" y="894"/>
                  <a:pt x="0" y="894"/>
                  <a:pt x="0" y="894"/>
                </a:cubicBezTo>
                <a:cubicBezTo>
                  <a:pt x="0" y="933"/>
                  <a:pt x="31" y="965"/>
                  <a:pt x="70" y="965"/>
                </a:cubicBezTo>
                <a:cubicBezTo>
                  <a:pt x="725" y="965"/>
                  <a:pt x="725" y="965"/>
                  <a:pt x="725" y="965"/>
                </a:cubicBezTo>
                <a:cubicBezTo>
                  <a:pt x="763" y="965"/>
                  <a:pt x="795" y="933"/>
                  <a:pt x="795" y="894"/>
                </a:cubicBezTo>
                <a:cubicBezTo>
                  <a:pt x="795" y="70"/>
                  <a:pt x="795" y="70"/>
                  <a:pt x="795" y="70"/>
                </a:cubicBezTo>
                <a:cubicBezTo>
                  <a:pt x="795" y="32"/>
                  <a:pt x="763" y="0"/>
                  <a:pt x="725" y="0"/>
                </a:cubicBezTo>
                <a:close/>
                <a:moveTo>
                  <a:pt x="725" y="0"/>
                </a:moveTo>
                <a:cubicBezTo>
                  <a:pt x="725" y="0"/>
                  <a:pt x="725" y="0"/>
                  <a:pt x="725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2" name="Freeform 135"/>
          <p:cNvSpPr>
            <a:spLocks noEditPoints="1"/>
          </p:cNvSpPr>
          <p:nvPr/>
        </p:nvSpPr>
        <p:spPr bwMode="auto">
          <a:xfrm>
            <a:off x="10821334" y="5411878"/>
            <a:ext cx="561842" cy="705290"/>
          </a:xfrm>
          <a:custGeom>
            <a:avLst/>
            <a:gdLst>
              <a:gd name="T0" fmla="*/ 4 w 662"/>
              <a:gd name="T1" fmla="*/ 831 h 831"/>
              <a:gd name="T2" fmla="*/ 0 w 662"/>
              <a:gd name="T3" fmla="*/ 828 h 831"/>
              <a:gd name="T4" fmla="*/ 0 w 662"/>
              <a:gd name="T5" fmla="*/ 3 h 831"/>
              <a:gd name="T6" fmla="*/ 4 w 662"/>
              <a:gd name="T7" fmla="*/ 0 h 831"/>
              <a:gd name="T8" fmla="*/ 659 w 662"/>
              <a:gd name="T9" fmla="*/ 0 h 831"/>
              <a:gd name="T10" fmla="*/ 662 w 662"/>
              <a:gd name="T11" fmla="*/ 3 h 831"/>
              <a:gd name="T12" fmla="*/ 662 w 662"/>
              <a:gd name="T13" fmla="*/ 827 h 831"/>
              <a:gd name="T14" fmla="*/ 659 w 662"/>
              <a:gd name="T15" fmla="*/ 831 h 831"/>
              <a:gd name="T16" fmla="*/ 4 w 662"/>
              <a:gd name="T17" fmla="*/ 831 h 831"/>
              <a:gd name="T18" fmla="*/ 4 w 662"/>
              <a:gd name="T19" fmla="*/ 831 h 831"/>
              <a:gd name="T20" fmla="*/ 4 w 662"/>
              <a:gd name="T21" fmla="*/ 831 h 8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62" h="831">
                <a:moveTo>
                  <a:pt x="4" y="831"/>
                </a:moveTo>
                <a:cubicBezTo>
                  <a:pt x="2" y="831"/>
                  <a:pt x="0" y="830"/>
                  <a:pt x="0" y="828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0"/>
                  <a:pt x="4" y="0"/>
                </a:cubicBezTo>
                <a:cubicBezTo>
                  <a:pt x="659" y="0"/>
                  <a:pt x="659" y="0"/>
                  <a:pt x="659" y="0"/>
                </a:cubicBezTo>
                <a:cubicBezTo>
                  <a:pt x="661" y="0"/>
                  <a:pt x="662" y="2"/>
                  <a:pt x="662" y="3"/>
                </a:cubicBezTo>
                <a:cubicBezTo>
                  <a:pt x="662" y="827"/>
                  <a:pt x="662" y="827"/>
                  <a:pt x="662" y="827"/>
                </a:cubicBezTo>
                <a:cubicBezTo>
                  <a:pt x="662" y="829"/>
                  <a:pt x="661" y="831"/>
                  <a:pt x="659" y="831"/>
                </a:cubicBezTo>
                <a:cubicBezTo>
                  <a:pt x="4" y="831"/>
                  <a:pt x="4" y="831"/>
                  <a:pt x="4" y="831"/>
                </a:cubicBezTo>
                <a:close/>
                <a:moveTo>
                  <a:pt x="4" y="831"/>
                </a:moveTo>
                <a:cubicBezTo>
                  <a:pt x="4" y="831"/>
                  <a:pt x="4" y="831"/>
                  <a:pt x="4" y="831"/>
                </a:cubicBezTo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3" name="Freeform 136"/>
          <p:cNvSpPr>
            <a:spLocks noEditPoints="1"/>
          </p:cNvSpPr>
          <p:nvPr/>
        </p:nvSpPr>
        <p:spPr bwMode="auto">
          <a:xfrm>
            <a:off x="10868629" y="5452935"/>
            <a:ext cx="467768" cy="467248"/>
          </a:xfrm>
          <a:custGeom>
            <a:avLst/>
            <a:gdLst>
              <a:gd name="T0" fmla="*/ 551 w 551"/>
              <a:gd name="T1" fmla="*/ 275 h 551"/>
              <a:gd name="T2" fmla="*/ 275 w 551"/>
              <a:gd name="T3" fmla="*/ 551 h 551"/>
              <a:gd name="T4" fmla="*/ 0 w 551"/>
              <a:gd name="T5" fmla="*/ 275 h 551"/>
              <a:gd name="T6" fmla="*/ 275 w 551"/>
              <a:gd name="T7" fmla="*/ 0 h 551"/>
              <a:gd name="T8" fmla="*/ 551 w 551"/>
              <a:gd name="T9" fmla="*/ 275 h 551"/>
              <a:gd name="T10" fmla="*/ 551 w 551"/>
              <a:gd name="T11" fmla="*/ 275 h 551"/>
              <a:gd name="T12" fmla="*/ 551 w 551"/>
              <a:gd name="T13" fmla="*/ 275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51" h="551">
                <a:moveTo>
                  <a:pt x="551" y="275"/>
                </a:moveTo>
                <a:cubicBezTo>
                  <a:pt x="551" y="427"/>
                  <a:pt x="428" y="551"/>
                  <a:pt x="275" y="551"/>
                </a:cubicBezTo>
                <a:cubicBezTo>
                  <a:pt x="123" y="551"/>
                  <a:pt x="0" y="427"/>
                  <a:pt x="0" y="275"/>
                </a:cubicBezTo>
                <a:cubicBezTo>
                  <a:pt x="0" y="123"/>
                  <a:pt x="123" y="0"/>
                  <a:pt x="275" y="0"/>
                </a:cubicBezTo>
                <a:cubicBezTo>
                  <a:pt x="428" y="0"/>
                  <a:pt x="551" y="123"/>
                  <a:pt x="551" y="275"/>
                </a:cubicBezTo>
                <a:close/>
                <a:moveTo>
                  <a:pt x="551" y="275"/>
                </a:moveTo>
                <a:cubicBezTo>
                  <a:pt x="551" y="275"/>
                  <a:pt x="551" y="275"/>
                  <a:pt x="551" y="27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4" name="Freeform 137"/>
          <p:cNvSpPr>
            <a:spLocks noEditPoints="1"/>
          </p:cNvSpPr>
          <p:nvPr/>
        </p:nvSpPr>
        <p:spPr bwMode="auto">
          <a:xfrm>
            <a:off x="11033387" y="5617175"/>
            <a:ext cx="138252" cy="138772"/>
          </a:xfrm>
          <a:custGeom>
            <a:avLst/>
            <a:gdLst>
              <a:gd name="T0" fmla="*/ 163 w 163"/>
              <a:gd name="T1" fmla="*/ 81 h 163"/>
              <a:gd name="T2" fmla="*/ 81 w 163"/>
              <a:gd name="T3" fmla="*/ 163 h 163"/>
              <a:gd name="T4" fmla="*/ 0 w 163"/>
              <a:gd name="T5" fmla="*/ 81 h 163"/>
              <a:gd name="T6" fmla="*/ 81 w 163"/>
              <a:gd name="T7" fmla="*/ 0 h 163"/>
              <a:gd name="T8" fmla="*/ 163 w 163"/>
              <a:gd name="T9" fmla="*/ 81 h 163"/>
              <a:gd name="T10" fmla="*/ 163 w 163"/>
              <a:gd name="T11" fmla="*/ 81 h 163"/>
              <a:gd name="T12" fmla="*/ 163 w 163"/>
              <a:gd name="T13" fmla="*/ 81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3" h="163">
                <a:moveTo>
                  <a:pt x="163" y="81"/>
                </a:moveTo>
                <a:cubicBezTo>
                  <a:pt x="163" y="126"/>
                  <a:pt x="126" y="163"/>
                  <a:pt x="81" y="163"/>
                </a:cubicBezTo>
                <a:cubicBezTo>
                  <a:pt x="36" y="163"/>
                  <a:pt x="0" y="126"/>
                  <a:pt x="0" y="81"/>
                </a:cubicBezTo>
                <a:cubicBezTo>
                  <a:pt x="0" y="36"/>
                  <a:pt x="36" y="0"/>
                  <a:pt x="81" y="0"/>
                </a:cubicBezTo>
                <a:cubicBezTo>
                  <a:pt x="126" y="0"/>
                  <a:pt x="163" y="36"/>
                  <a:pt x="163" y="81"/>
                </a:cubicBezTo>
                <a:close/>
                <a:moveTo>
                  <a:pt x="163" y="81"/>
                </a:moveTo>
                <a:cubicBezTo>
                  <a:pt x="163" y="81"/>
                  <a:pt x="163" y="81"/>
                  <a:pt x="163" y="81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5" name="Freeform 138"/>
          <p:cNvSpPr>
            <a:spLocks noEditPoints="1"/>
          </p:cNvSpPr>
          <p:nvPr/>
        </p:nvSpPr>
        <p:spPr bwMode="auto">
          <a:xfrm>
            <a:off x="11298456" y="5444102"/>
            <a:ext cx="53534" cy="53534"/>
          </a:xfrm>
          <a:custGeom>
            <a:avLst/>
            <a:gdLst>
              <a:gd name="T0" fmla="*/ 63 w 63"/>
              <a:gd name="T1" fmla="*/ 31 h 63"/>
              <a:gd name="T2" fmla="*/ 32 w 63"/>
              <a:gd name="T3" fmla="*/ 63 h 63"/>
              <a:gd name="T4" fmla="*/ 0 w 63"/>
              <a:gd name="T5" fmla="*/ 31 h 63"/>
              <a:gd name="T6" fmla="*/ 32 w 63"/>
              <a:gd name="T7" fmla="*/ 0 h 63"/>
              <a:gd name="T8" fmla="*/ 63 w 63"/>
              <a:gd name="T9" fmla="*/ 31 h 63"/>
              <a:gd name="T10" fmla="*/ 63 w 63"/>
              <a:gd name="T11" fmla="*/ 31 h 63"/>
              <a:gd name="T12" fmla="*/ 63 w 63"/>
              <a:gd name="T13" fmla="*/ 31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63">
                <a:moveTo>
                  <a:pt x="63" y="31"/>
                </a:moveTo>
                <a:cubicBezTo>
                  <a:pt x="63" y="49"/>
                  <a:pt x="49" y="63"/>
                  <a:pt x="32" y="63"/>
                </a:cubicBezTo>
                <a:cubicBezTo>
                  <a:pt x="14" y="63"/>
                  <a:pt x="0" y="49"/>
                  <a:pt x="0" y="31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3" y="14"/>
                  <a:pt x="63" y="31"/>
                </a:cubicBezTo>
                <a:close/>
                <a:moveTo>
                  <a:pt x="63" y="31"/>
                </a:moveTo>
                <a:cubicBezTo>
                  <a:pt x="63" y="31"/>
                  <a:pt x="63" y="31"/>
                  <a:pt x="63" y="31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6" name="Freeform 139"/>
          <p:cNvSpPr>
            <a:spLocks noEditPoints="1"/>
          </p:cNvSpPr>
          <p:nvPr/>
        </p:nvSpPr>
        <p:spPr bwMode="auto">
          <a:xfrm>
            <a:off x="10852518" y="5444102"/>
            <a:ext cx="54574" cy="53534"/>
          </a:xfrm>
          <a:custGeom>
            <a:avLst/>
            <a:gdLst>
              <a:gd name="T0" fmla="*/ 64 w 64"/>
              <a:gd name="T1" fmla="*/ 31 h 63"/>
              <a:gd name="T2" fmla="*/ 32 w 64"/>
              <a:gd name="T3" fmla="*/ 63 h 63"/>
              <a:gd name="T4" fmla="*/ 0 w 64"/>
              <a:gd name="T5" fmla="*/ 31 h 63"/>
              <a:gd name="T6" fmla="*/ 32 w 64"/>
              <a:gd name="T7" fmla="*/ 0 h 63"/>
              <a:gd name="T8" fmla="*/ 64 w 64"/>
              <a:gd name="T9" fmla="*/ 31 h 63"/>
              <a:gd name="T10" fmla="*/ 64 w 64"/>
              <a:gd name="T11" fmla="*/ 31 h 63"/>
              <a:gd name="T12" fmla="*/ 64 w 64"/>
              <a:gd name="T13" fmla="*/ 31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4" h="63">
                <a:moveTo>
                  <a:pt x="64" y="31"/>
                </a:moveTo>
                <a:cubicBezTo>
                  <a:pt x="64" y="49"/>
                  <a:pt x="49" y="63"/>
                  <a:pt x="32" y="63"/>
                </a:cubicBezTo>
                <a:cubicBezTo>
                  <a:pt x="14" y="63"/>
                  <a:pt x="0" y="49"/>
                  <a:pt x="0" y="31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1"/>
                </a:cubicBezTo>
                <a:close/>
                <a:moveTo>
                  <a:pt x="64" y="31"/>
                </a:moveTo>
                <a:cubicBezTo>
                  <a:pt x="64" y="31"/>
                  <a:pt x="64" y="31"/>
                  <a:pt x="64" y="31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7" name="Freeform 140"/>
          <p:cNvSpPr>
            <a:spLocks noEditPoints="1"/>
          </p:cNvSpPr>
          <p:nvPr/>
        </p:nvSpPr>
        <p:spPr bwMode="auto">
          <a:xfrm>
            <a:off x="11298456" y="6031410"/>
            <a:ext cx="53534" cy="54574"/>
          </a:xfrm>
          <a:custGeom>
            <a:avLst/>
            <a:gdLst>
              <a:gd name="T0" fmla="*/ 63 w 63"/>
              <a:gd name="T1" fmla="*/ 32 h 64"/>
              <a:gd name="T2" fmla="*/ 32 w 63"/>
              <a:gd name="T3" fmla="*/ 64 h 64"/>
              <a:gd name="T4" fmla="*/ 0 w 63"/>
              <a:gd name="T5" fmla="*/ 32 h 64"/>
              <a:gd name="T6" fmla="*/ 32 w 63"/>
              <a:gd name="T7" fmla="*/ 0 h 64"/>
              <a:gd name="T8" fmla="*/ 63 w 63"/>
              <a:gd name="T9" fmla="*/ 32 h 64"/>
              <a:gd name="T10" fmla="*/ 63 w 63"/>
              <a:gd name="T11" fmla="*/ 32 h 64"/>
              <a:gd name="T12" fmla="*/ 63 w 63"/>
              <a:gd name="T13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3" h="64">
                <a:moveTo>
                  <a:pt x="63" y="32"/>
                </a:moveTo>
                <a:cubicBezTo>
                  <a:pt x="63" y="49"/>
                  <a:pt x="49" y="64"/>
                  <a:pt x="32" y="64"/>
                </a:cubicBezTo>
                <a:cubicBezTo>
                  <a:pt x="14" y="64"/>
                  <a:pt x="0" y="49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3" y="14"/>
                  <a:pt x="63" y="32"/>
                </a:cubicBezTo>
                <a:close/>
                <a:moveTo>
                  <a:pt x="63" y="32"/>
                </a:moveTo>
                <a:cubicBezTo>
                  <a:pt x="63" y="32"/>
                  <a:pt x="63" y="32"/>
                  <a:pt x="63" y="32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8" name="Freeform 141"/>
          <p:cNvSpPr>
            <a:spLocks noEditPoints="1"/>
          </p:cNvSpPr>
          <p:nvPr/>
        </p:nvSpPr>
        <p:spPr bwMode="auto">
          <a:xfrm>
            <a:off x="10852518" y="6031410"/>
            <a:ext cx="54574" cy="54574"/>
          </a:xfrm>
          <a:custGeom>
            <a:avLst/>
            <a:gdLst>
              <a:gd name="T0" fmla="*/ 64 w 64"/>
              <a:gd name="T1" fmla="*/ 32 h 64"/>
              <a:gd name="T2" fmla="*/ 32 w 64"/>
              <a:gd name="T3" fmla="*/ 64 h 64"/>
              <a:gd name="T4" fmla="*/ 0 w 64"/>
              <a:gd name="T5" fmla="*/ 32 h 64"/>
              <a:gd name="T6" fmla="*/ 32 w 64"/>
              <a:gd name="T7" fmla="*/ 0 h 64"/>
              <a:gd name="T8" fmla="*/ 64 w 64"/>
              <a:gd name="T9" fmla="*/ 32 h 64"/>
              <a:gd name="T10" fmla="*/ 64 w 64"/>
              <a:gd name="T11" fmla="*/ 32 h 64"/>
              <a:gd name="T12" fmla="*/ 64 w 64"/>
              <a:gd name="T13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4" h="64">
                <a:moveTo>
                  <a:pt x="64" y="32"/>
                </a:moveTo>
                <a:cubicBezTo>
                  <a:pt x="64" y="49"/>
                  <a:pt x="49" y="64"/>
                  <a:pt x="32" y="64"/>
                </a:cubicBezTo>
                <a:cubicBezTo>
                  <a:pt x="14" y="64"/>
                  <a:pt x="0" y="49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lose/>
                <a:moveTo>
                  <a:pt x="64" y="32"/>
                </a:moveTo>
                <a:cubicBezTo>
                  <a:pt x="64" y="32"/>
                  <a:pt x="64" y="32"/>
                  <a:pt x="64" y="32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9" name="Freeform 142"/>
          <p:cNvSpPr>
            <a:spLocks noEditPoints="1"/>
          </p:cNvSpPr>
          <p:nvPr/>
        </p:nvSpPr>
        <p:spPr bwMode="auto">
          <a:xfrm>
            <a:off x="11052098" y="5822994"/>
            <a:ext cx="100830" cy="244278"/>
          </a:xfrm>
          <a:custGeom>
            <a:avLst/>
            <a:gdLst>
              <a:gd name="T0" fmla="*/ 119 w 119"/>
              <a:gd name="T1" fmla="*/ 229 h 288"/>
              <a:gd name="T2" fmla="*/ 59 w 119"/>
              <a:gd name="T3" fmla="*/ 288 h 288"/>
              <a:gd name="T4" fmla="*/ 0 w 119"/>
              <a:gd name="T5" fmla="*/ 229 h 288"/>
              <a:gd name="T6" fmla="*/ 59 w 119"/>
              <a:gd name="T7" fmla="*/ 0 h 288"/>
              <a:gd name="T8" fmla="*/ 119 w 119"/>
              <a:gd name="T9" fmla="*/ 229 h 288"/>
              <a:gd name="T10" fmla="*/ 119 w 119"/>
              <a:gd name="T11" fmla="*/ 229 h 288"/>
              <a:gd name="T12" fmla="*/ 119 w 119"/>
              <a:gd name="T13" fmla="*/ 229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19" h="288">
                <a:moveTo>
                  <a:pt x="119" y="229"/>
                </a:moveTo>
                <a:cubicBezTo>
                  <a:pt x="119" y="262"/>
                  <a:pt x="92" y="288"/>
                  <a:pt x="59" y="288"/>
                </a:cubicBezTo>
                <a:cubicBezTo>
                  <a:pt x="27" y="288"/>
                  <a:pt x="0" y="262"/>
                  <a:pt x="0" y="229"/>
                </a:cubicBezTo>
                <a:cubicBezTo>
                  <a:pt x="0" y="197"/>
                  <a:pt x="59" y="0"/>
                  <a:pt x="59" y="0"/>
                </a:cubicBezTo>
                <a:cubicBezTo>
                  <a:pt x="59" y="0"/>
                  <a:pt x="119" y="197"/>
                  <a:pt x="119" y="229"/>
                </a:cubicBezTo>
                <a:close/>
                <a:moveTo>
                  <a:pt x="119" y="229"/>
                </a:moveTo>
                <a:cubicBezTo>
                  <a:pt x="119" y="229"/>
                  <a:pt x="119" y="229"/>
                  <a:pt x="119" y="229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0" name="Freeform 143"/>
          <p:cNvSpPr>
            <a:spLocks noEditPoints="1"/>
          </p:cNvSpPr>
          <p:nvPr/>
        </p:nvSpPr>
        <p:spPr bwMode="auto">
          <a:xfrm>
            <a:off x="11081204" y="5995028"/>
            <a:ext cx="43138" cy="43138"/>
          </a:xfrm>
          <a:custGeom>
            <a:avLst/>
            <a:gdLst>
              <a:gd name="T0" fmla="*/ 51 w 51"/>
              <a:gd name="T1" fmla="*/ 26 h 51"/>
              <a:gd name="T2" fmla="*/ 25 w 51"/>
              <a:gd name="T3" fmla="*/ 51 h 51"/>
              <a:gd name="T4" fmla="*/ 0 w 51"/>
              <a:gd name="T5" fmla="*/ 26 h 51"/>
              <a:gd name="T6" fmla="*/ 25 w 51"/>
              <a:gd name="T7" fmla="*/ 0 h 51"/>
              <a:gd name="T8" fmla="*/ 51 w 51"/>
              <a:gd name="T9" fmla="*/ 26 h 51"/>
              <a:gd name="T10" fmla="*/ 51 w 51"/>
              <a:gd name="T11" fmla="*/ 26 h 51"/>
              <a:gd name="T12" fmla="*/ 51 w 51"/>
              <a:gd name="T13" fmla="*/ 26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1" h="51">
                <a:moveTo>
                  <a:pt x="51" y="26"/>
                </a:moveTo>
                <a:cubicBezTo>
                  <a:pt x="51" y="40"/>
                  <a:pt x="40" y="51"/>
                  <a:pt x="25" y="51"/>
                </a:cubicBezTo>
                <a:cubicBezTo>
                  <a:pt x="11" y="51"/>
                  <a:pt x="0" y="40"/>
                  <a:pt x="0" y="26"/>
                </a:cubicBezTo>
                <a:cubicBezTo>
                  <a:pt x="0" y="12"/>
                  <a:pt x="11" y="0"/>
                  <a:pt x="25" y="0"/>
                </a:cubicBezTo>
                <a:cubicBezTo>
                  <a:pt x="40" y="0"/>
                  <a:pt x="51" y="12"/>
                  <a:pt x="51" y="26"/>
                </a:cubicBezTo>
                <a:close/>
                <a:moveTo>
                  <a:pt x="51" y="26"/>
                </a:moveTo>
                <a:cubicBezTo>
                  <a:pt x="51" y="26"/>
                  <a:pt x="51" y="26"/>
                  <a:pt x="51" y="26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1" name="Freeform 144"/>
          <p:cNvSpPr>
            <a:spLocks noEditPoints="1"/>
          </p:cNvSpPr>
          <p:nvPr/>
        </p:nvSpPr>
        <p:spPr bwMode="auto">
          <a:xfrm>
            <a:off x="12600681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1"/>
                  <a:pt x="362" y="0"/>
                  <a:pt x="808" y="0"/>
                </a:cubicBezTo>
                <a:cubicBezTo>
                  <a:pt x="1254" y="0"/>
                  <a:pt x="1616" y="361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2" name="Freeform 145"/>
          <p:cNvSpPr>
            <a:spLocks noEditPoints="1"/>
          </p:cNvSpPr>
          <p:nvPr/>
        </p:nvSpPr>
        <p:spPr bwMode="auto">
          <a:xfrm>
            <a:off x="12896415" y="5521542"/>
            <a:ext cx="780652" cy="640842"/>
          </a:xfrm>
          <a:custGeom>
            <a:avLst/>
            <a:gdLst>
              <a:gd name="T0" fmla="*/ 0 w 920"/>
              <a:gd name="T1" fmla="*/ 0 h 755"/>
              <a:gd name="T2" fmla="*/ 0 w 920"/>
              <a:gd name="T3" fmla="*/ 703 h 755"/>
              <a:gd name="T4" fmla="*/ 52 w 920"/>
              <a:gd name="T5" fmla="*/ 755 h 755"/>
              <a:gd name="T6" fmla="*/ 867 w 920"/>
              <a:gd name="T7" fmla="*/ 755 h 755"/>
              <a:gd name="T8" fmla="*/ 920 w 920"/>
              <a:gd name="T9" fmla="*/ 703 h 755"/>
              <a:gd name="T10" fmla="*/ 920 w 920"/>
              <a:gd name="T11" fmla="*/ 0 h 755"/>
              <a:gd name="T12" fmla="*/ 0 w 920"/>
              <a:gd name="T13" fmla="*/ 0 h 755"/>
              <a:gd name="T14" fmla="*/ 0 w 920"/>
              <a:gd name="T15" fmla="*/ 0 h 755"/>
              <a:gd name="T16" fmla="*/ 0 w 920"/>
              <a:gd name="T17" fmla="*/ 0 h 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0" h="755">
                <a:moveTo>
                  <a:pt x="0" y="0"/>
                </a:moveTo>
                <a:cubicBezTo>
                  <a:pt x="0" y="703"/>
                  <a:pt x="0" y="703"/>
                  <a:pt x="0" y="703"/>
                </a:cubicBezTo>
                <a:cubicBezTo>
                  <a:pt x="0" y="732"/>
                  <a:pt x="23" y="755"/>
                  <a:pt x="52" y="755"/>
                </a:cubicBezTo>
                <a:cubicBezTo>
                  <a:pt x="867" y="755"/>
                  <a:pt x="867" y="755"/>
                  <a:pt x="867" y="755"/>
                </a:cubicBezTo>
                <a:cubicBezTo>
                  <a:pt x="896" y="755"/>
                  <a:pt x="920" y="732"/>
                  <a:pt x="920" y="703"/>
                </a:cubicBezTo>
                <a:cubicBezTo>
                  <a:pt x="920" y="0"/>
                  <a:pt x="920" y="0"/>
                  <a:pt x="920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3" name="Freeform 146"/>
          <p:cNvSpPr>
            <a:spLocks noEditPoints="1"/>
          </p:cNvSpPr>
          <p:nvPr/>
        </p:nvSpPr>
        <p:spPr bwMode="auto">
          <a:xfrm>
            <a:off x="12896415" y="5521542"/>
            <a:ext cx="780652" cy="640842"/>
          </a:xfrm>
          <a:custGeom>
            <a:avLst/>
            <a:gdLst>
              <a:gd name="T0" fmla="*/ 920 w 920"/>
              <a:gd name="T1" fmla="*/ 0 h 755"/>
              <a:gd name="T2" fmla="*/ 0 w 920"/>
              <a:gd name="T3" fmla="*/ 0 h 755"/>
              <a:gd name="T4" fmla="*/ 0 w 920"/>
              <a:gd name="T5" fmla="*/ 703 h 755"/>
              <a:gd name="T6" fmla="*/ 52 w 920"/>
              <a:gd name="T7" fmla="*/ 755 h 755"/>
              <a:gd name="T8" fmla="*/ 678 w 920"/>
              <a:gd name="T9" fmla="*/ 755 h 755"/>
              <a:gd name="T10" fmla="*/ 920 w 920"/>
              <a:gd name="T11" fmla="*/ 513 h 755"/>
              <a:gd name="T12" fmla="*/ 920 w 920"/>
              <a:gd name="T13" fmla="*/ 0 h 755"/>
              <a:gd name="T14" fmla="*/ 920 w 920"/>
              <a:gd name="T15" fmla="*/ 0 h 755"/>
              <a:gd name="T16" fmla="*/ 920 w 920"/>
              <a:gd name="T17" fmla="*/ 0 h 7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0" h="755">
                <a:moveTo>
                  <a:pt x="92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703"/>
                  <a:pt x="0" y="703"/>
                  <a:pt x="0" y="703"/>
                </a:cubicBezTo>
                <a:cubicBezTo>
                  <a:pt x="0" y="732"/>
                  <a:pt x="23" y="755"/>
                  <a:pt x="52" y="755"/>
                </a:cubicBezTo>
                <a:cubicBezTo>
                  <a:pt x="678" y="755"/>
                  <a:pt x="678" y="755"/>
                  <a:pt x="678" y="755"/>
                </a:cubicBezTo>
                <a:cubicBezTo>
                  <a:pt x="920" y="513"/>
                  <a:pt x="920" y="513"/>
                  <a:pt x="920" y="513"/>
                </a:cubicBezTo>
                <a:lnTo>
                  <a:pt x="920" y="0"/>
                </a:lnTo>
                <a:close/>
                <a:moveTo>
                  <a:pt x="920" y="0"/>
                </a:moveTo>
                <a:cubicBezTo>
                  <a:pt x="920" y="0"/>
                  <a:pt x="920" y="0"/>
                  <a:pt x="92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4" name="Freeform 147"/>
          <p:cNvSpPr>
            <a:spLocks noEditPoints="1"/>
          </p:cNvSpPr>
          <p:nvPr/>
        </p:nvSpPr>
        <p:spPr bwMode="auto">
          <a:xfrm>
            <a:off x="13471770" y="5956566"/>
            <a:ext cx="205298" cy="205818"/>
          </a:xfrm>
          <a:custGeom>
            <a:avLst/>
            <a:gdLst>
              <a:gd name="T0" fmla="*/ 242 w 242"/>
              <a:gd name="T1" fmla="*/ 0 h 242"/>
              <a:gd name="T2" fmla="*/ 52 w 242"/>
              <a:gd name="T3" fmla="*/ 0 h 242"/>
              <a:gd name="T4" fmla="*/ 0 w 242"/>
              <a:gd name="T5" fmla="*/ 53 h 242"/>
              <a:gd name="T6" fmla="*/ 0 w 242"/>
              <a:gd name="T7" fmla="*/ 242 h 242"/>
              <a:gd name="T8" fmla="*/ 242 w 242"/>
              <a:gd name="T9" fmla="*/ 0 h 242"/>
              <a:gd name="T10" fmla="*/ 242 w 242"/>
              <a:gd name="T11" fmla="*/ 0 h 242"/>
              <a:gd name="T12" fmla="*/ 242 w 242"/>
              <a:gd name="T13" fmla="*/ 0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2" h="242">
                <a:moveTo>
                  <a:pt x="242" y="0"/>
                </a:moveTo>
                <a:cubicBezTo>
                  <a:pt x="52" y="0"/>
                  <a:pt x="52" y="0"/>
                  <a:pt x="52" y="0"/>
                </a:cubicBezTo>
                <a:cubicBezTo>
                  <a:pt x="23" y="0"/>
                  <a:pt x="0" y="24"/>
                  <a:pt x="0" y="53"/>
                </a:cubicBezTo>
                <a:cubicBezTo>
                  <a:pt x="0" y="242"/>
                  <a:pt x="0" y="242"/>
                  <a:pt x="0" y="242"/>
                </a:cubicBezTo>
                <a:lnTo>
                  <a:pt x="242" y="0"/>
                </a:lnTo>
                <a:close/>
                <a:moveTo>
                  <a:pt x="242" y="0"/>
                </a:moveTo>
                <a:cubicBezTo>
                  <a:pt x="242" y="0"/>
                  <a:pt x="242" y="0"/>
                  <a:pt x="242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5" name="Freeform 148"/>
          <p:cNvSpPr>
            <a:spLocks noEditPoints="1"/>
          </p:cNvSpPr>
          <p:nvPr/>
        </p:nvSpPr>
        <p:spPr bwMode="auto">
          <a:xfrm>
            <a:off x="12896415" y="5390047"/>
            <a:ext cx="780652" cy="202700"/>
          </a:xfrm>
          <a:custGeom>
            <a:avLst/>
            <a:gdLst>
              <a:gd name="T0" fmla="*/ 867 w 920"/>
              <a:gd name="T1" fmla="*/ 0 h 239"/>
              <a:gd name="T2" fmla="*/ 52 w 920"/>
              <a:gd name="T3" fmla="*/ 0 h 239"/>
              <a:gd name="T4" fmla="*/ 0 w 920"/>
              <a:gd name="T5" fmla="*/ 52 h 239"/>
              <a:gd name="T6" fmla="*/ 0 w 920"/>
              <a:gd name="T7" fmla="*/ 239 h 239"/>
              <a:gd name="T8" fmla="*/ 920 w 920"/>
              <a:gd name="T9" fmla="*/ 239 h 239"/>
              <a:gd name="T10" fmla="*/ 920 w 920"/>
              <a:gd name="T11" fmla="*/ 52 h 239"/>
              <a:gd name="T12" fmla="*/ 867 w 920"/>
              <a:gd name="T13" fmla="*/ 0 h 239"/>
              <a:gd name="T14" fmla="*/ 867 w 920"/>
              <a:gd name="T15" fmla="*/ 0 h 239"/>
              <a:gd name="T16" fmla="*/ 867 w 920"/>
              <a:gd name="T17" fmla="*/ 0 h 2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20" h="239">
                <a:moveTo>
                  <a:pt x="867" y="0"/>
                </a:moveTo>
                <a:cubicBezTo>
                  <a:pt x="52" y="0"/>
                  <a:pt x="52" y="0"/>
                  <a:pt x="52" y="0"/>
                </a:cubicBezTo>
                <a:cubicBezTo>
                  <a:pt x="24" y="0"/>
                  <a:pt x="0" y="23"/>
                  <a:pt x="0" y="52"/>
                </a:cubicBezTo>
                <a:cubicBezTo>
                  <a:pt x="0" y="239"/>
                  <a:pt x="0" y="239"/>
                  <a:pt x="0" y="239"/>
                </a:cubicBezTo>
                <a:cubicBezTo>
                  <a:pt x="920" y="239"/>
                  <a:pt x="920" y="239"/>
                  <a:pt x="920" y="239"/>
                </a:cubicBezTo>
                <a:cubicBezTo>
                  <a:pt x="920" y="52"/>
                  <a:pt x="920" y="52"/>
                  <a:pt x="920" y="52"/>
                </a:cubicBezTo>
                <a:cubicBezTo>
                  <a:pt x="920" y="24"/>
                  <a:pt x="896" y="0"/>
                  <a:pt x="867" y="0"/>
                </a:cubicBezTo>
                <a:close/>
                <a:moveTo>
                  <a:pt x="867" y="0"/>
                </a:moveTo>
                <a:cubicBezTo>
                  <a:pt x="867" y="0"/>
                  <a:pt x="867" y="0"/>
                  <a:pt x="867" y="0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6" name="Freeform 149"/>
          <p:cNvSpPr>
            <a:spLocks noEditPoints="1"/>
          </p:cNvSpPr>
          <p:nvPr/>
        </p:nvSpPr>
        <p:spPr bwMode="auto">
          <a:xfrm>
            <a:off x="13064291" y="5302212"/>
            <a:ext cx="56652" cy="175154"/>
          </a:xfrm>
          <a:custGeom>
            <a:avLst/>
            <a:gdLst>
              <a:gd name="T0" fmla="*/ 33 w 67"/>
              <a:gd name="T1" fmla="*/ 0 h 206"/>
              <a:gd name="T2" fmla="*/ 0 w 67"/>
              <a:gd name="T3" fmla="*/ 33 h 206"/>
              <a:gd name="T4" fmla="*/ 0 w 67"/>
              <a:gd name="T5" fmla="*/ 173 h 206"/>
              <a:gd name="T6" fmla="*/ 33 w 67"/>
              <a:gd name="T7" fmla="*/ 206 h 206"/>
              <a:gd name="T8" fmla="*/ 67 w 67"/>
              <a:gd name="T9" fmla="*/ 173 h 206"/>
              <a:gd name="T10" fmla="*/ 67 w 67"/>
              <a:gd name="T11" fmla="*/ 33 h 206"/>
              <a:gd name="T12" fmla="*/ 33 w 67"/>
              <a:gd name="T13" fmla="*/ 0 h 206"/>
              <a:gd name="T14" fmla="*/ 33 w 67"/>
              <a:gd name="T15" fmla="*/ 0 h 206"/>
              <a:gd name="T16" fmla="*/ 33 w 67"/>
              <a:gd name="T17" fmla="*/ 0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7" h="206">
                <a:moveTo>
                  <a:pt x="33" y="0"/>
                </a:moveTo>
                <a:cubicBezTo>
                  <a:pt x="15" y="0"/>
                  <a:pt x="0" y="15"/>
                  <a:pt x="0" y="33"/>
                </a:cubicBezTo>
                <a:cubicBezTo>
                  <a:pt x="0" y="173"/>
                  <a:pt x="0" y="173"/>
                  <a:pt x="0" y="173"/>
                </a:cubicBezTo>
                <a:cubicBezTo>
                  <a:pt x="0" y="191"/>
                  <a:pt x="15" y="206"/>
                  <a:pt x="33" y="206"/>
                </a:cubicBezTo>
                <a:cubicBezTo>
                  <a:pt x="52" y="206"/>
                  <a:pt x="67" y="191"/>
                  <a:pt x="67" y="173"/>
                </a:cubicBezTo>
                <a:cubicBezTo>
                  <a:pt x="67" y="33"/>
                  <a:pt x="67" y="33"/>
                  <a:pt x="67" y="33"/>
                </a:cubicBezTo>
                <a:cubicBezTo>
                  <a:pt x="67" y="15"/>
                  <a:pt x="52" y="0"/>
                  <a:pt x="33" y="0"/>
                </a:cubicBezTo>
                <a:close/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7" name="Freeform 150"/>
          <p:cNvSpPr>
            <a:spLocks noEditPoints="1"/>
          </p:cNvSpPr>
          <p:nvPr/>
        </p:nvSpPr>
        <p:spPr bwMode="auto">
          <a:xfrm>
            <a:off x="13452019" y="5302212"/>
            <a:ext cx="57172" cy="175154"/>
          </a:xfrm>
          <a:custGeom>
            <a:avLst/>
            <a:gdLst>
              <a:gd name="T0" fmla="*/ 33 w 67"/>
              <a:gd name="T1" fmla="*/ 0 h 206"/>
              <a:gd name="T2" fmla="*/ 0 w 67"/>
              <a:gd name="T3" fmla="*/ 33 h 206"/>
              <a:gd name="T4" fmla="*/ 0 w 67"/>
              <a:gd name="T5" fmla="*/ 173 h 206"/>
              <a:gd name="T6" fmla="*/ 33 w 67"/>
              <a:gd name="T7" fmla="*/ 206 h 206"/>
              <a:gd name="T8" fmla="*/ 67 w 67"/>
              <a:gd name="T9" fmla="*/ 173 h 206"/>
              <a:gd name="T10" fmla="*/ 67 w 67"/>
              <a:gd name="T11" fmla="*/ 33 h 206"/>
              <a:gd name="T12" fmla="*/ 33 w 67"/>
              <a:gd name="T13" fmla="*/ 0 h 206"/>
              <a:gd name="T14" fmla="*/ 33 w 67"/>
              <a:gd name="T15" fmla="*/ 0 h 206"/>
              <a:gd name="T16" fmla="*/ 33 w 67"/>
              <a:gd name="T17" fmla="*/ 0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7" h="206">
                <a:moveTo>
                  <a:pt x="33" y="0"/>
                </a:moveTo>
                <a:cubicBezTo>
                  <a:pt x="15" y="0"/>
                  <a:pt x="0" y="15"/>
                  <a:pt x="0" y="33"/>
                </a:cubicBezTo>
                <a:cubicBezTo>
                  <a:pt x="0" y="173"/>
                  <a:pt x="0" y="173"/>
                  <a:pt x="0" y="173"/>
                </a:cubicBezTo>
                <a:cubicBezTo>
                  <a:pt x="0" y="191"/>
                  <a:pt x="15" y="206"/>
                  <a:pt x="33" y="206"/>
                </a:cubicBezTo>
                <a:cubicBezTo>
                  <a:pt x="52" y="206"/>
                  <a:pt x="67" y="191"/>
                  <a:pt x="67" y="173"/>
                </a:cubicBezTo>
                <a:cubicBezTo>
                  <a:pt x="67" y="33"/>
                  <a:pt x="67" y="33"/>
                  <a:pt x="67" y="33"/>
                </a:cubicBezTo>
                <a:cubicBezTo>
                  <a:pt x="67" y="15"/>
                  <a:pt x="52" y="0"/>
                  <a:pt x="33" y="0"/>
                </a:cubicBezTo>
                <a:close/>
                <a:moveTo>
                  <a:pt x="33" y="0"/>
                </a:moveTo>
                <a:cubicBezTo>
                  <a:pt x="33" y="0"/>
                  <a:pt x="33" y="0"/>
                  <a:pt x="33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8" name="Freeform 151"/>
          <p:cNvSpPr>
            <a:spLocks noEditPoints="1"/>
          </p:cNvSpPr>
          <p:nvPr/>
        </p:nvSpPr>
        <p:spPr bwMode="auto">
          <a:xfrm>
            <a:off x="13086121" y="5682662"/>
            <a:ext cx="175672" cy="279102"/>
          </a:xfrm>
          <a:custGeom>
            <a:avLst/>
            <a:gdLst>
              <a:gd name="T0" fmla="*/ 338 w 338"/>
              <a:gd name="T1" fmla="*/ 537 h 537"/>
              <a:gd name="T2" fmla="*/ 4 w 338"/>
              <a:gd name="T3" fmla="*/ 537 h 537"/>
              <a:gd name="T4" fmla="*/ 4 w 338"/>
              <a:gd name="T5" fmla="*/ 446 h 537"/>
              <a:gd name="T6" fmla="*/ 113 w 338"/>
              <a:gd name="T7" fmla="*/ 446 h 537"/>
              <a:gd name="T8" fmla="*/ 113 w 338"/>
              <a:gd name="T9" fmla="*/ 116 h 537"/>
              <a:gd name="T10" fmla="*/ 0 w 338"/>
              <a:gd name="T11" fmla="*/ 140 h 537"/>
              <a:gd name="T12" fmla="*/ 0 w 338"/>
              <a:gd name="T13" fmla="*/ 46 h 537"/>
              <a:gd name="T14" fmla="*/ 229 w 338"/>
              <a:gd name="T15" fmla="*/ 0 h 537"/>
              <a:gd name="T16" fmla="*/ 229 w 338"/>
              <a:gd name="T17" fmla="*/ 446 h 537"/>
              <a:gd name="T18" fmla="*/ 338 w 338"/>
              <a:gd name="T19" fmla="*/ 446 h 537"/>
              <a:gd name="T20" fmla="*/ 338 w 338"/>
              <a:gd name="T21" fmla="*/ 537 h 537"/>
              <a:gd name="T22" fmla="*/ 338 w 338"/>
              <a:gd name="T23" fmla="*/ 537 h 537"/>
              <a:gd name="T24" fmla="*/ 338 w 338"/>
              <a:gd name="T25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38" h="537">
                <a:moveTo>
                  <a:pt x="338" y="537"/>
                </a:moveTo>
                <a:lnTo>
                  <a:pt x="4" y="537"/>
                </a:lnTo>
                <a:lnTo>
                  <a:pt x="4" y="446"/>
                </a:lnTo>
                <a:lnTo>
                  <a:pt x="113" y="446"/>
                </a:lnTo>
                <a:lnTo>
                  <a:pt x="113" y="116"/>
                </a:lnTo>
                <a:lnTo>
                  <a:pt x="0" y="140"/>
                </a:lnTo>
                <a:lnTo>
                  <a:pt x="0" y="46"/>
                </a:lnTo>
                <a:lnTo>
                  <a:pt x="229" y="0"/>
                </a:lnTo>
                <a:lnTo>
                  <a:pt x="229" y="446"/>
                </a:lnTo>
                <a:lnTo>
                  <a:pt x="338" y="446"/>
                </a:lnTo>
                <a:lnTo>
                  <a:pt x="338" y="537"/>
                </a:lnTo>
                <a:close/>
                <a:moveTo>
                  <a:pt x="338" y="537"/>
                </a:moveTo>
                <a:lnTo>
                  <a:pt x="338" y="537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9" name="Freeform 152"/>
          <p:cNvSpPr>
            <a:spLocks noEditPoints="1"/>
          </p:cNvSpPr>
          <p:nvPr/>
        </p:nvSpPr>
        <p:spPr bwMode="auto">
          <a:xfrm>
            <a:off x="13086121" y="5682662"/>
            <a:ext cx="175672" cy="279102"/>
          </a:xfrm>
          <a:custGeom>
            <a:avLst/>
            <a:gdLst>
              <a:gd name="T0" fmla="*/ 338 w 338"/>
              <a:gd name="T1" fmla="*/ 537 h 537"/>
              <a:gd name="T2" fmla="*/ 4 w 338"/>
              <a:gd name="T3" fmla="*/ 537 h 537"/>
              <a:gd name="T4" fmla="*/ 4 w 338"/>
              <a:gd name="T5" fmla="*/ 446 h 537"/>
              <a:gd name="T6" fmla="*/ 113 w 338"/>
              <a:gd name="T7" fmla="*/ 446 h 537"/>
              <a:gd name="T8" fmla="*/ 113 w 338"/>
              <a:gd name="T9" fmla="*/ 116 h 537"/>
              <a:gd name="T10" fmla="*/ 0 w 338"/>
              <a:gd name="T11" fmla="*/ 140 h 537"/>
              <a:gd name="T12" fmla="*/ 0 w 338"/>
              <a:gd name="T13" fmla="*/ 46 h 537"/>
              <a:gd name="T14" fmla="*/ 229 w 338"/>
              <a:gd name="T15" fmla="*/ 0 h 537"/>
              <a:gd name="T16" fmla="*/ 229 w 338"/>
              <a:gd name="T17" fmla="*/ 446 h 537"/>
              <a:gd name="T18" fmla="*/ 338 w 338"/>
              <a:gd name="T19" fmla="*/ 446 h 537"/>
              <a:gd name="T20" fmla="*/ 338 w 338"/>
              <a:gd name="T21" fmla="*/ 537 h 537"/>
              <a:gd name="T22" fmla="*/ 338 w 338"/>
              <a:gd name="T23" fmla="*/ 537 h 537"/>
              <a:gd name="T24" fmla="*/ 338 w 338"/>
              <a:gd name="T25" fmla="*/ 537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338" h="537">
                <a:moveTo>
                  <a:pt x="338" y="537"/>
                </a:moveTo>
                <a:lnTo>
                  <a:pt x="4" y="537"/>
                </a:lnTo>
                <a:lnTo>
                  <a:pt x="4" y="446"/>
                </a:lnTo>
                <a:lnTo>
                  <a:pt x="113" y="446"/>
                </a:lnTo>
                <a:lnTo>
                  <a:pt x="113" y="116"/>
                </a:lnTo>
                <a:lnTo>
                  <a:pt x="0" y="140"/>
                </a:lnTo>
                <a:lnTo>
                  <a:pt x="0" y="46"/>
                </a:lnTo>
                <a:lnTo>
                  <a:pt x="229" y="0"/>
                </a:lnTo>
                <a:lnTo>
                  <a:pt x="229" y="446"/>
                </a:lnTo>
                <a:lnTo>
                  <a:pt x="338" y="446"/>
                </a:lnTo>
                <a:lnTo>
                  <a:pt x="338" y="537"/>
                </a:lnTo>
                <a:moveTo>
                  <a:pt x="338" y="537"/>
                </a:moveTo>
                <a:lnTo>
                  <a:pt x="338" y="53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0" name="Freeform 153"/>
          <p:cNvSpPr>
            <a:spLocks noEditPoints="1"/>
          </p:cNvSpPr>
          <p:nvPr/>
        </p:nvSpPr>
        <p:spPr bwMode="auto">
          <a:xfrm>
            <a:off x="13302853" y="5681624"/>
            <a:ext cx="183988" cy="280142"/>
          </a:xfrm>
          <a:custGeom>
            <a:avLst/>
            <a:gdLst>
              <a:gd name="T0" fmla="*/ 82 w 217"/>
              <a:gd name="T1" fmla="*/ 270 h 330"/>
              <a:gd name="T2" fmla="*/ 82 w 217"/>
              <a:gd name="T3" fmla="*/ 271 h 330"/>
              <a:gd name="T4" fmla="*/ 213 w 217"/>
              <a:gd name="T5" fmla="*/ 271 h 330"/>
              <a:gd name="T6" fmla="*/ 213 w 217"/>
              <a:gd name="T7" fmla="*/ 330 h 330"/>
              <a:gd name="T8" fmla="*/ 0 w 217"/>
              <a:gd name="T9" fmla="*/ 330 h 330"/>
              <a:gd name="T10" fmla="*/ 0 w 217"/>
              <a:gd name="T11" fmla="*/ 275 h 330"/>
              <a:gd name="T12" fmla="*/ 93 w 217"/>
              <a:gd name="T13" fmla="*/ 186 h 330"/>
              <a:gd name="T14" fmla="*/ 132 w 217"/>
              <a:gd name="T15" fmla="*/ 141 h 330"/>
              <a:gd name="T16" fmla="*/ 144 w 217"/>
              <a:gd name="T17" fmla="*/ 102 h 330"/>
              <a:gd name="T18" fmla="*/ 95 w 217"/>
              <a:gd name="T19" fmla="*/ 58 h 330"/>
              <a:gd name="T20" fmla="*/ 15 w 217"/>
              <a:gd name="T21" fmla="*/ 91 h 330"/>
              <a:gd name="T22" fmla="*/ 15 w 217"/>
              <a:gd name="T23" fmla="*/ 28 h 330"/>
              <a:gd name="T24" fmla="*/ 111 w 217"/>
              <a:gd name="T25" fmla="*/ 0 h 330"/>
              <a:gd name="T26" fmla="*/ 189 w 217"/>
              <a:gd name="T27" fmla="*/ 25 h 330"/>
              <a:gd name="T28" fmla="*/ 217 w 217"/>
              <a:gd name="T29" fmla="*/ 93 h 330"/>
              <a:gd name="T30" fmla="*/ 149 w 217"/>
              <a:gd name="T31" fmla="*/ 210 h 330"/>
              <a:gd name="T32" fmla="*/ 82 w 217"/>
              <a:gd name="T33" fmla="*/ 270 h 330"/>
              <a:gd name="T34" fmla="*/ 82 w 217"/>
              <a:gd name="T35" fmla="*/ 270 h 330"/>
              <a:gd name="T36" fmla="*/ 82 w 217"/>
              <a:gd name="T37" fmla="*/ 270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17" h="330">
                <a:moveTo>
                  <a:pt x="82" y="270"/>
                </a:moveTo>
                <a:cubicBezTo>
                  <a:pt x="82" y="271"/>
                  <a:pt x="82" y="271"/>
                  <a:pt x="82" y="271"/>
                </a:cubicBezTo>
                <a:cubicBezTo>
                  <a:pt x="213" y="271"/>
                  <a:pt x="213" y="271"/>
                  <a:pt x="213" y="271"/>
                </a:cubicBezTo>
                <a:cubicBezTo>
                  <a:pt x="213" y="330"/>
                  <a:pt x="213" y="330"/>
                  <a:pt x="213" y="330"/>
                </a:cubicBezTo>
                <a:cubicBezTo>
                  <a:pt x="0" y="330"/>
                  <a:pt x="0" y="330"/>
                  <a:pt x="0" y="330"/>
                </a:cubicBezTo>
                <a:cubicBezTo>
                  <a:pt x="0" y="275"/>
                  <a:pt x="0" y="275"/>
                  <a:pt x="0" y="275"/>
                </a:cubicBezTo>
                <a:cubicBezTo>
                  <a:pt x="93" y="186"/>
                  <a:pt x="93" y="186"/>
                  <a:pt x="93" y="186"/>
                </a:cubicBezTo>
                <a:cubicBezTo>
                  <a:pt x="111" y="168"/>
                  <a:pt x="125" y="153"/>
                  <a:pt x="132" y="141"/>
                </a:cubicBezTo>
                <a:cubicBezTo>
                  <a:pt x="140" y="129"/>
                  <a:pt x="144" y="116"/>
                  <a:pt x="144" y="102"/>
                </a:cubicBezTo>
                <a:cubicBezTo>
                  <a:pt x="144" y="73"/>
                  <a:pt x="128" y="58"/>
                  <a:pt x="95" y="58"/>
                </a:cubicBezTo>
                <a:cubicBezTo>
                  <a:pt x="68" y="58"/>
                  <a:pt x="41" y="69"/>
                  <a:pt x="15" y="91"/>
                </a:cubicBezTo>
                <a:cubicBezTo>
                  <a:pt x="15" y="28"/>
                  <a:pt x="15" y="28"/>
                  <a:pt x="15" y="28"/>
                </a:cubicBezTo>
                <a:cubicBezTo>
                  <a:pt x="44" y="10"/>
                  <a:pt x="76" y="0"/>
                  <a:pt x="111" y="0"/>
                </a:cubicBezTo>
                <a:cubicBezTo>
                  <a:pt x="144" y="0"/>
                  <a:pt x="170" y="9"/>
                  <a:pt x="189" y="25"/>
                </a:cubicBezTo>
                <a:cubicBezTo>
                  <a:pt x="207" y="42"/>
                  <a:pt x="217" y="65"/>
                  <a:pt x="217" y="93"/>
                </a:cubicBezTo>
                <a:cubicBezTo>
                  <a:pt x="217" y="130"/>
                  <a:pt x="194" y="170"/>
                  <a:pt x="149" y="210"/>
                </a:cubicBezTo>
                <a:lnTo>
                  <a:pt x="82" y="270"/>
                </a:lnTo>
                <a:close/>
                <a:moveTo>
                  <a:pt x="82" y="270"/>
                </a:moveTo>
                <a:cubicBezTo>
                  <a:pt x="82" y="270"/>
                  <a:pt x="82" y="270"/>
                  <a:pt x="82" y="27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1" name="Freeform 154"/>
          <p:cNvSpPr>
            <a:spLocks noEditPoints="1"/>
          </p:cNvSpPr>
          <p:nvPr/>
        </p:nvSpPr>
        <p:spPr bwMode="auto">
          <a:xfrm>
            <a:off x="14784909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2" name="Freeform 155"/>
          <p:cNvSpPr>
            <a:spLocks noEditPoints="1"/>
          </p:cNvSpPr>
          <p:nvPr/>
        </p:nvSpPr>
        <p:spPr bwMode="auto">
          <a:xfrm>
            <a:off x="15137816" y="5855217"/>
            <a:ext cx="665790" cy="330556"/>
          </a:xfrm>
          <a:custGeom>
            <a:avLst/>
            <a:gdLst>
              <a:gd name="T0" fmla="*/ 740 w 784"/>
              <a:gd name="T1" fmla="*/ 239 h 390"/>
              <a:gd name="T2" fmla="*/ 564 w 784"/>
              <a:gd name="T3" fmla="*/ 63 h 390"/>
              <a:gd name="T4" fmla="*/ 564 w 784"/>
              <a:gd name="T5" fmla="*/ 0 h 390"/>
              <a:gd name="T6" fmla="*/ 220 w 784"/>
              <a:gd name="T7" fmla="*/ 0 h 390"/>
              <a:gd name="T8" fmla="*/ 220 w 784"/>
              <a:gd name="T9" fmla="*/ 63 h 390"/>
              <a:gd name="T10" fmla="*/ 44 w 784"/>
              <a:gd name="T11" fmla="*/ 239 h 390"/>
              <a:gd name="T12" fmla="*/ 0 w 784"/>
              <a:gd name="T13" fmla="*/ 283 h 390"/>
              <a:gd name="T14" fmla="*/ 0 w 784"/>
              <a:gd name="T15" fmla="*/ 346 h 390"/>
              <a:gd name="T16" fmla="*/ 44 w 784"/>
              <a:gd name="T17" fmla="*/ 390 h 390"/>
              <a:gd name="T18" fmla="*/ 740 w 784"/>
              <a:gd name="T19" fmla="*/ 390 h 390"/>
              <a:gd name="T20" fmla="*/ 784 w 784"/>
              <a:gd name="T21" fmla="*/ 346 h 390"/>
              <a:gd name="T22" fmla="*/ 784 w 784"/>
              <a:gd name="T23" fmla="*/ 283 h 390"/>
              <a:gd name="T24" fmla="*/ 740 w 784"/>
              <a:gd name="T25" fmla="*/ 239 h 390"/>
              <a:gd name="T26" fmla="*/ 740 w 784"/>
              <a:gd name="T27" fmla="*/ 239 h 390"/>
              <a:gd name="T28" fmla="*/ 740 w 784"/>
              <a:gd name="T29" fmla="*/ 239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84" h="390">
                <a:moveTo>
                  <a:pt x="740" y="239"/>
                </a:moveTo>
                <a:cubicBezTo>
                  <a:pt x="643" y="239"/>
                  <a:pt x="564" y="160"/>
                  <a:pt x="564" y="63"/>
                </a:cubicBezTo>
                <a:cubicBezTo>
                  <a:pt x="564" y="0"/>
                  <a:pt x="564" y="0"/>
                  <a:pt x="564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0" y="63"/>
                  <a:pt x="220" y="63"/>
                  <a:pt x="220" y="63"/>
                </a:cubicBezTo>
                <a:cubicBezTo>
                  <a:pt x="220" y="160"/>
                  <a:pt x="141" y="239"/>
                  <a:pt x="44" y="239"/>
                </a:cubicBezTo>
                <a:cubicBezTo>
                  <a:pt x="20" y="239"/>
                  <a:pt x="0" y="259"/>
                  <a:pt x="0" y="283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70"/>
                  <a:pt x="20" y="390"/>
                  <a:pt x="44" y="390"/>
                </a:cubicBezTo>
                <a:cubicBezTo>
                  <a:pt x="740" y="390"/>
                  <a:pt x="740" y="390"/>
                  <a:pt x="740" y="390"/>
                </a:cubicBezTo>
                <a:cubicBezTo>
                  <a:pt x="764" y="390"/>
                  <a:pt x="784" y="370"/>
                  <a:pt x="784" y="346"/>
                </a:cubicBezTo>
                <a:cubicBezTo>
                  <a:pt x="784" y="283"/>
                  <a:pt x="784" y="283"/>
                  <a:pt x="784" y="283"/>
                </a:cubicBezTo>
                <a:cubicBezTo>
                  <a:pt x="784" y="259"/>
                  <a:pt x="764" y="239"/>
                  <a:pt x="740" y="239"/>
                </a:cubicBezTo>
                <a:close/>
                <a:moveTo>
                  <a:pt x="740" y="239"/>
                </a:moveTo>
                <a:cubicBezTo>
                  <a:pt x="740" y="239"/>
                  <a:pt x="740" y="239"/>
                  <a:pt x="740" y="239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3" name="Freeform 156"/>
          <p:cNvSpPr>
            <a:spLocks noEditPoints="1"/>
          </p:cNvSpPr>
          <p:nvPr/>
        </p:nvSpPr>
        <p:spPr bwMode="auto">
          <a:xfrm>
            <a:off x="15127939" y="5252315"/>
            <a:ext cx="685540" cy="685020"/>
          </a:xfrm>
          <a:custGeom>
            <a:avLst/>
            <a:gdLst>
              <a:gd name="T0" fmla="*/ 808 w 808"/>
              <a:gd name="T1" fmla="*/ 403 h 807"/>
              <a:gd name="T2" fmla="*/ 404 w 808"/>
              <a:gd name="T3" fmla="*/ 807 h 807"/>
              <a:gd name="T4" fmla="*/ 0 w 808"/>
              <a:gd name="T5" fmla="*/ 403 h 807"/>
              <a:gd name="T6" fmla="*/ 404 w 808"/>
              <a:gd name="T7" fmla="*/ 0 h 807"/>
              <a:gd name="T8" fmla="*/ 808 w 808"/>
              <a:gd name="T9" fmla="*/ 403 h 807"/>
              <a:gd name="T10" fmla="*/ 808 w 808"/>
              <a:gd name="T11" fmla="*/ 403 h 807"/>
              <a:gd name="T12" fmla="*/ 808 w 808"/>
              <a:gd name="T13" fmla="*/ 403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08" h="807">
                <a:moveTo>
                  <a:pt x="808" y="403"/>
                </a:moveTo>
                <a:cubicBezTo>
                  <a:pt x="808" y="626"/>
                  <a:pt x="627" y="807"/>
                  <a:pt x="404" y="807"/>
                </a:cubicBezTo>
                <a:cubicBezTo>
                  <a:pt x="181" y="807"/>
                  <a:pt x="0" y="626"/>
                  <a:pt x="0" y="403"/>
                </a:cubicBezTo>
                <a:cubicBezTo>
                  <a:pt x="0" y="180"/>
                  <a:pt x="181" y="0"/>
                  <a:pt x="404" y="0"/>
                </a:cubicBezTo>
                <a:cubicBezTo>
                  <a:pt x="627" y="0"/>
                  <a:pt x="808" y="180"/>
                  <a:pt x="808" y="403"/>
                </a:cubicBezTo>
                <a:close/>
                <a:moveTo>
                  <a:pt x="808" y="403"/>
                </a:moveTo>
                <a:cubicBezTo>
                  <a:pt x="808" y="403"/>
                  <a:pt x="808" y="403"/>
                  <a:pt x="808" y="403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4" name="Freeform 157"/>
          <p:cNvSpPr>
            <a:spLocks noEditPoints="1"/>
          </p:cNvSpPr>
          <p:nvPr/>
        </p:nvSpPr>
        <p:spPr bwMode="auto">
          <a:xfrm>
            <a:off x="15250080" y="5374456"/>
            <a:ext cx="441262" cy="440742"/>
          </a:xfrm>
          <a:custGeom>
            <a:avLst/>
            <a:gdLst>
              <a:gd name="T0" fmla="*/ 520 w 520"/>
              <a:gd name="T1" fmla="*/ 259 h 519"/>
              <a:gd name="T2" fmla="*/ 260 w 520"/>
              <a:gd name="T3" fmla="*/ 519 h 519"/>
              <a:gd name="T4" fmla="*/ 0 w 520"/>
              <a:gd name="T5" fmla="*/ 259 h 519"/>
              <a:gd name="T6" fmla="*/ 260 w 520"/>
              <a:gd name="T7" fmla="*/ 0 h 519"/>
              <a:gd name="T8" fmla="*/ 520 w 520"/>
              <a:gd name="T9" fmla="*/ 259 h 519"/>
              <a:gd name="T10" fmla="*/ 520 w 520"/>
              <a:gd name="T11" fmla="*/ 259 h 519"/>
              <a:gd name="T12" fmla="*/ 520 w 520"/>
              <a:gd name="T13" fmla="*/ 259 h 5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0" h="519">
                <a:moveTo>
                  <a:pt x="520" y="259"/>
                </a:moveTo>
                <a:cubicBezTo>
                  <a:pt x="520" y="403"/>
                  <a:pt x="403" y="519"/>
                  <a:pt x="260" y="519"/>
                </a:cubicBezTo>
                <a:cubicBezTo>
                  <a:pt x="117" y="519"/>
                  <a:pt x="0" y="403"/>
                  <a:pt x="0" y="259"/>
                </a:cubicBezTo>
                <a:cubicBezTo>
                  <a:pt x="0" y="116"/>
                  <a:pt x="117" y="0"/>
                  <a:pt x="260" y="0"/>
                </a:cubicBezTo>
                <a:cubicBezTo>
                  <a:pt x="403" y="0"/>
                  <a:pt x="520" y="116"/>
                  <a:pt x="520" y="259"/>
                </a:cubicBezTo>
                <a:close/>
                <a:moveTo>
                  <a:pt x="520" y="259"/>
                </a:moveTo>
                <a:cubicBezTo>
                  <a:pt x="520" y="259"/>
                  <a:pt x="520" y="259"/>
                  <a:pt x="520" y="259"/>
                </a:cubicBezTo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5" name="Freeform 158"/>
          <p:cNvSpPr>
            <a:spLocks noEditPoints="1"/>
          </p:cNvSpPr>
          <p:nvPr/>
        </p:nvSpPr>
        <p:spPr bwMode="auto">
          <a:xfrm>
            <a:off x="15309330" y="5469568"/>
            <a:ext cx="109666" cy="156442"/>
          </a:xfrm>
          <a:custGeom>
            <a:avLst/>
            <a:gdLst>
              <a:gd name="T0" fmla="*/ 105 w 129"/>
              <a:gd name="T1" fmla="*/ 11 h 184"/>
              <a:gd name="T2" fmla="*/ 107 w 129"/>
              <a:gd name="T3" fmla="*/ 113 h 184"/>
              <a:gd name="T4" fmla="*/ 24 w 129"/>
              <a:gd name="T5" fmla="*/ 172 h 184"/>
              <a:gd name="T6" fmla="*/ 22 w 129"/>
              <a:gd name="T7" fmla="*/ 71 h 184"/>
              <a:gd name="T8" fmla="*/ 105 w 129"/>
              <a:gd name="T9" fmla="*/ 11 h 184"/>
              <a:gd name="T10" fmla="*/ 105 w 129"/>
              <a:gd name="T11" fmla="*/ 11 h 184"/>
              <a:gd name="T12" fmla="*/ 105 w 129"/>
              <a:gd name="T13" fmla="*/ 11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9" h="184">
                <a:moveTo>
                  <a:pt x="105" y="11"/>
                </a:moveTo>
                <a:cubicBezTo>
                  <a:pt x="128" y="23"/>
                  <a:pt x="129" y="69"/>
                  <a:pt x="107" y="113"/>
                </a:cubicBezTo>
                <a:cubicBezTo>
                  <a:pt x="84" y="158"/>
                  <a:pt x="47" y="184"/>
                  <a:pt x="24" y="172"/>
                </a:cubicBezTo>
                <a:cubicBezTo>
                  <a:pt x="1" y="161"/>
                  <a:pt x="0" y="115"/>
                  <a:pt x="22" y="71"/>
                </a:cubicBezTo>
                <a:cubicBezTo>
                  <a:pt x="45" y="26"/>
                  <a:pt x="82" y="0"/>
                  <a:pt x="105" y="11"/>
                </a:cubicBezTo>
                <a:close/>
                <a:moveTo>
                  <a:pt x="105" y="11"/>
                </a:moveTo>
                <a:cubicBezTo>
                  <a:pt x="105" y="11"/>
                  <a:pt x="105" y="11"/>
                  <a:pt x="105" y="11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6" name="Freeform 159"/>
          <p:cNvSpPr>
            <a:spLocks noEditPoints="1"/>
          </p:cNvSpPr>
          <p:nvPr/>
        </p:nvSpPr>
        <p:spPr bwMode="auto">
          <a:xfrm>
            <a:off x="16969137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7" name="Freeform 160"/>
          <p:cNvSpPr>
            <a:spLocks noEditPoints="1"/>
          </p:cNvSpPr>
          <p:nvPr/>
        </p:nvSpPr>
        <p:spPr bwMode="auto">
          <a:xfrm>
            <a:off x="17647402" y="5414475"/>
            <a:ext cx="285858" cy="281700"/>
          </a:xfrm>
          <a:custGeom>
            <a:avLst/>
            <a:gdLst>
              <a:gd name="T0" fmla="*/ 0 w 337"/>
              <a:gd name="T1" fmla="*/ 0 h 332"/>
              <a:gd name="T2" fmla="*/ 0 w 337"/>
              <a:gd name="T3" fmla="*/ 267 h 332"/>
              <a:gd name="T4" fmla="*/ 65 w 337"/>
              <a:gd name="T5" fmla="*/ 332 h 332"/>
              <a:gd name="T6" fmla="*/ 272 w 337"/>
              <a:gd name="T7" fmla="*/ 332 h 332"/>
              <a:gd name="T8" fmla="*/ 337 w 337"/>
              <a:gd name="T9" fmla="*/ 267 h 332"/>
              <a:gd name="T10" fmla="*/ 337 w 337"/>
              <a:gd name="T11" fmla="*/ 0 h 332"/>
              <a:gd name="T12" fmla="*/ 0 w 337"/>
              <a:gd name="T13" fmla="*/ 0 h 332"/>
              <a:gd name="T14" fmla="*/ 0 w 337"/>
              <a:gd name="T15" fmla="*/ 0 h 332"/>
              <a:gd name="T16" fmla="*/ 0 w 337"/>
              <a:gd name="T17" fmla="*/ 0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337" h="332">
                <a:moveTo>
                  <a:pt x="0" y="0"/>
                </a:moveTo>
                <a:cubicBezTo>
                  <a:pt x="0" y="267"/>
                  <a:pt x="0" y="267"/>
                  <a:pt x="0" y="267"/>
                </a:cubicBezTo>
                <a:cubicBezTo>
                  <a:pt x="0" y="302"/>
                  <a:pt x="29" y="332"/>
                  <a:pt x="65" y="332"/>
                </a:cubicBezTo>
                <a:cubicBezTo>
                  <a:pt x="272" y="332"/>
                  <a:pt x="272" y="332"/>
                  <a:pt x="272" y="332"/>
                </a:cubicBezTo>
                <a:cubicBezTo>
                  <a:pt x="308" y="332"/>
                  <a:pt x="337" y="302"/>
                  <a:pt x="337" y="267"/>
                </a:cubicBezTo>
                <a:cubicBezTo>
                  <a:pt x="337" y="0"/>
                  <a:pt x="337" y="0"/>
                  <a:pt x="337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8" name="Rectangle 161"/>
          <p:cNvSpPr>
            <a:spLocks noChangeArrowheads="1"/>
          </p:cNvSpPr>
          <p:nvPr/>
        </p:nvSpPr>
        <p:spPr bwMode="auto">
          <a:xfrm>
            <a:off x="17694178" y="5289738"/>
            <a:ext cx="191786" cy="12473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9" name="Rectangle 162"/>
          <p:cNvSpPr>
            <a:spLocks noChangeArrowheads="1"/>
          </p:cNvSpPr>
          <p:nvPr/>
        </p:nvSpPr>
        <p:spPr bwMode="auto">
          <a:xfrm>
            <a:off x="17733159" y="5314686"/>
            <a:ext cx="33264" cy="83158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0" name="Rectangle 163"/>
          <p:cNvSpPr>
            <a:spLocks noChangeArrowheads="1"/>
          </p:cNvSpPr>
          <p:nvPr/>
        </p:nvSpPr>
        <p:spPr bwMode="auto">
          <a:xfrm>
            <a:off x="17813719" y="5314686"/>
            <a:ext cx="33264" cy="83158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1" name="Freeform 164"/>
          <p:cNvSpPr>
            <a:spLocks noEditPoints="1"/>
          </p:cNvSpPr>
          <p:nvPr/>
        </p:nvSpPr>
        <p:spPr bwMode="auto">
          <a:xfrm>
            <a:off x="17244081" y="5696176"/>
            <a:ext cx="742192" cy="438142"/>
          </a:xfrm>
          <a:custGeom>
            <a:avLst/>
            <a:gdLst>
              <a:gd name="T0" fmla="*/ 643 w 874"/>
              <a:gd name="T1" fmla="*/ 516 h 516"/>
              <a:gd name="T2" fmla="*/ 109 w 874"/>
              <a:gd name="T3" fmla="*/ 516 h 516"/>
              <a:gd name="T4" fmla="*/ 0 w 874"/>
              <a:gd name="T5" fmla="*/ 407 h 516"/>
              <a:gd name="T6" fmla="*/ 109 w 874"/>
              <a:gd name="T7" fmla="*/ 299 h 516"/>
              <a:gd name="T8" fmla="*/ 765 w 874"/>
              <a:gd name="T9" fmla="*/ 299 h 516"/>
              <a:gd name="T10" fmla="*/ 827 w 874"/>
              <a:gd name="T11" fmla="*/ 237 h 516"/>
              <a:gd name="T12" fmla="*/ 827 w 874"/>
              <a:gd name="T13" fmla="*/ 230 h 516"/>
              <a:gd name="T14" fmla="*/ 765 w 874"/>
              <a:gd name="T15" fmla="*/ 168 h 516"/>
              <a:gd name="T16" fmla="*/ 729 w 874"/>
              <a:gd name="T17" fmla="*/ 168 h 516"/>
              <a:gd name="T18" fmla="*/ 620 w 874"/>
              <a:gd name="T19" fmla="*/ 59 h 516"/>
              <a:gd name="T20" fmla="*/ 620 w 874"/>
              <a:gd name="T21" fmla="*/ 0 h 516"/>
              <a:gd name="T22" fmla="*/ 666 w 874"/>
              <a:gd name="T23" fmla="*/ 0 h 516"/>
              <a:gd name="T24" fmla="*/ 666 w 874"/>
              <a:gd name="T25" fmla="*/ 59 h 516"/>
              <a:gd name="T26" fmla="*/ 729 w 874"/>
              <a:gd name="T27" fmla="*/ 121 h 516"/>
              <a:gd name="T28" fmla="*/ 765 w 874"/>
              <a:gd name="T29" fmla="*/ 121 h 516"/>
              <a:gd name="T30" fmla="*/ 874 w 874"/>
              <a:gd name="T31" fmla="*/ 230 h 516"/>
              <a:gd name="T32" fmla="*/ 874 w 874"/>
              <a:gd name="T33" fmla="*/ 237 h 516"/>
              <a:gd name="T34" fmla="*/ 765 w 874"/>
              <a:gd name="T35" fmla="*/ 345 h 516"/>
              <a:gd name="T36" fmla="*/ 109 w 874"/>
              <a:gd name="T37" fmla="*/ 345 h 516"/>
              <a:gd name="T38" fmla="*/ 47 w 874"/>
              <a:gd name="T39" fmla="*/ 407 h 516"/>
              <a:gd name="T40" fmla="*/ 109 w 874"/>
              <a:gd name="T41" fmla="*/ 469 h 516"/>
              <a:gd name="T42" fmla="*/ 643 w 874"/>
              <a:gd name="T43" fmla="*/ 469 h 516"/>
              <a:gd name="T44" fmla="*/ 643 w 874"/>
              <a:gd name="T45" fmla="*/ 516 h 516"/>
              <a:gd name="T46" fmla="*/ 643 w 874"/>
              <a:gd name="T47" fmla="*/ 516 h 516"/>
              <a:gd name="T48" fmla="*/ 643 w 874"/>
              <a:gd name="T49" fmla="*/ 516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74" h="516">
                <a:moveTo>
                  <a:pt x="643" y="516"/>
                </a:moveTo>
                <a:cubicBezTo>
                  <a:pt x="109" y="516"/>
                  <a:pt x="109" y="516"/>
                  <a:pt x="109" y="516"/>
                </a:cubicBezTo>
                <a:cubicBezTo>
                  <a:pt x="49" y="516"/>
                  <a:pt x="0" y="467"/>
                  <a:pt x="0" y="407"/>
                </a:cubicBezTo>
                <a:cubicBezTo>
                  <a:pt x="0" y="347"/>
                  <a:pt x="49" y="299"/>
                  <a:pt x="109" y="299"/>
                </a:cubicBezTo>
                <a:cubicBezTo>
                  <a:pt x="765" y="299"/>
                  <a:pt x="765" y="299"/>
                  <a:pt x="765" y="299"/>
                </a:cubicBezTo>
                <a:cubicBezTo>
                  <a:pt x="800" y="299"/>
                  <a:pt x="827" y="271"/>
                  <a:pt x="827" y="237"/>
                </a:cubicBezTo>
                <a:cubicBezTo>
                  <a:pt x="827" y="230"/>
                  <a:pt x="827" y="230"/>
                  <a:pt x="827" y="230"/>
                </a:cubicBezTo>
                <a:cubicBezTo>
                  <a:pt x="827" y="195"/>
                  <a:pt x="800" y="168"/>
                  <a:pt x="765" y="168"/>
                </a:cubicBezTo>
                <a:cubicBezTo>
                  <a:pt x="729" y="168"/>
                  <a:pt x="729" y="168"/>
                  <a:pt x="729" y="168"/>
                </a:cubicBezTo>
                <a:cubicBezTo>
                  <a:pt x="669" y="168"/>
                  <a:pt x="620" y="119"/>
                  <a:pt x="620" y="59"/>
                </a:cubicBezTo>
                <a:cubicBezTo>
                  <a:pt x="620" y="0"/>
                  <a:pt x="620" y="0"/>
                  <a:pt x="620" y="0"/>
                </a:cubicBezTo>
                <a:cubicBezTo>
                  <a:pt x="666" y="0"/>
                  <a:pt x="666" y="0"/>
                  <a:pt x="666" y="0"/>
                </a:cubicBezTo>
                <a:cubicBezTo>
                  <a:pt x="666" y="59"/>
                  <a:pt x="666" y="59"/>
                  <a:pt x="666" y="59"/>
                </a:cubicBezTo>
                <a:cubicBezTo>
                  <a:pt x="666" y="93"/>
                  <a:pt x="694" y="121"/>
                  <a:pt x="729" y="121"/>
                </a:cubicBezTo>
                <a:cubicBezTo>
                  <a:pt x="765" y="121"/>
                  <a:pt x="765" y="121"/>
                  <a:pt x="765" y="121"/>
                </a:cubicBezTo>
                <a:cubicBezTo>
                  <a:pt x="825" y="121"/>
                  <a:pt x="874" y="170"/>
                  <a:pt x="874" y="230"/>
                </a:cubicBezTo>
                <a:cubicBezTo>
                  <a:pt x="874" y="237"/>
                  <a:pt x="874" y="237"/>
                  <a:pt x="874" y="237"/>
                </a:cubicBezTo>
                <a:cubicBezTo>
                  <a:pt x="874" y="296"/>
                  <a:pt x="825" y="345"/>
                  <a:pt x="765" y="345"/>
                </a:cubicBezTo>
                <a:cubicBezTo>
                  <a:pt x="109" y="345"/>
                  <a:pt x="109" y="345"/>
                  <a:pt x="109" y="345"/>
                </a:cubicBezTo>
                <a:cubicBezTo>
                  <a:pt x="74" y="345"/>
                  <a:pt x="47" y="373"/>
                  <a:pt x="47" y="407"/>
                </a:cubicBezTo>
                <a:cubicBezTo>
                  <a:pt x="47" y="441"/>
                  <a:pt x="74" y="469"/>
                  <a:pt x="109" y="469"/>
                </a:cubicBezTo>
                <a:cubicBezTo>
                  <a:pt x="643" y="469"/>
                  <a:pt x="643" y="469"/>
                  <a:pt x="643" y="469"/>
                </a:cubicBezTo>
                <a:lnTo>
                  <a:pt x="643" y="516"/>
                </a:lnTo>
                <a:close/>
                <a:moveTo>
                  <a:pt x="643" y="516"/>
                </a:moveTo>
                <a:cubicBezTo>
                  <a:pt x="643" y="516"/>
                  <a:pt x="643" y="516"/>
                  <a:pt x="643" y="516"/>
                </a:cubicBezTo>
              </a:path>
            </a:pathLst>
          </a:custGeom>
          <a:solidFill>
            <a:srgbClr val="33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2" name="Freeform 165"/>
          <p:cNvSpPr>
            <a:spLocks noEditPoints="1"/>
          </p:cNvSpPr>
          <p:nvPr/>
        </p:nvSpPr>
        <p:spPr bwMode="auto">
          <a:xfrm>
            <a:off x="17905713" y="6095338"/>
            <a:ext cx="96672" cy="37942"/>
          </a:xfrm>
          <a:custGeom>
            <a:avLst/>
            <a:gdLst>
              <a:gd name="T0" fmla="*/ 0 w 114"/>
              <a:gd name="T1" fmla="*/ 23 h 45"/>
              <a:gd name="T2" fmla="*/ 23 w 114"/>
              <a:gd name="T3" fmla="*/ 45 h 45"/>
              <a:gd name="T4" fmla="*/ 92 w 114"/>
              <a:gd name="T5" fmla="*/ 45 h 45"/>
              <a:gd name="T6" fmla="*/ 114 w 114"/>
              <a:gd name="T7" fmla="*/ 23 h 45"/>
              <a:gd name="T8" fmla="*/ 92 w 114"/>
              <a:gd name="T9" fmla="*/ 0 h 45"/>
              <a:gd name="T10" fmla="*/ 23 w 114"/>
              <a:gd name="T11" fmla="*/ 0 h 45"/>
              <a:gd name="T12" fmla="*/ 0 w 114"/>
              <a:gd name="T13" fmla="*/ 23 h 45"/>
              <a:gd name="T14" fmla="*/ 0 w 114"/>
              <a:gd name="T15" fmla="*/ 23 h 45"/>
              <a:gd name="T16" fmla="*/ 0 w 114"/>
              <a:gd name="T17" fmla="*/ 2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14" h="45">
                <a:moveTo>
                  <a:pt x="0" y="23"/>
                </a:moveTo>
                <a:cubicBezTo>
                  <a:pt x="0" y="35"/>
                  <a:pt x="10" y="45"/>
                  <a:pt x="23" y="45"/>
                </a:cubicBezTo>
                <a:cubicBezTo>
                  <a:pt x="92" y="45"/>
                  <a:pt x="92" y="45"/>
                  <a:pt x="92" y="45"/>
                </a:cubicBezTo>
                <a:cubicBezTo>
                  <a:pt x="104" y="45"/>
                  <a:pt x="114" y="35"/>
                  <a:pt x="114" y="23"/>
                </a:cubicBezTo>
                <a:cubicBezTo>
                  <a:pt x="114" y="10"/>
                  <a:pt x="104" y="0"/>
                  <a:pt x="92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10" y="0"/>
                  <a:pt x="0" y="10"/>
                  <a:pt x="0" y="23"/>
                </a:cubicBezTo>
                <a:close/>
                <a:moveTo>
                  <a:pt x="0" y="23"/>
                </a:moveTo>
                <a:cubicBezTo>
                  <a:pt x="0" y="23"/>
                  <a:pt x="0" y="23"/>
                  <a:pt x="0" y="23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3" name="Freeform 166"/>
          <p:cNvSpPr>
            <a:spLocks noEditPoints="1"/>
          </p:cNvSpPr>
          <p:nvPr/>
        </p:nvSpPr>
        <p:spPr bwMode="auto">
          <a:xfrm>
            <a:off x="17766421" y="6052719"/>
            <a:ext cx="170476" cy="123180"/>
          </a:xfrm>
          <a:custGeom>
            <a:avLst/>
            <a:gdLst>
              <a:gd name="T0" fmla="*/ 328 w 328"/>
              <a:gd name="T1" fmla="*/ 0 h 237"/>
              <a:gd name="T2" fmla="*/ 328 w 328"/>
              <a:gd name="T3" fmla="*/ 237 h 237"/>
              <a:gd name="T4" fmla="*/ 0 w 328"/>
              <a:gd name="T5" fmla="*/ 199 h 237"/>
              <a:gd name="T6" fmla="*/ 0 w 328"/>
              <a:gd name="T7" fmla="*/ 38 h 237"/>
              <a:gd name="T8" fmla="*/ 328 w 328"/>
              <a:gd name="T9" fmla="*/ 0 h 237"/>
              <a:gd name="T10" fmla="*/ 328 w 328"/>
              <a:gd name="T11" fmla="*/ 0 h 237"/>
              <a:gd name="T12" fmla="*/ 328 w 328"/>
              <a:gd name="T13" fmla="*/ 0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8" h="237">
                <a:moveTo>
                  <a:pt x="328" y="0"/>
                </a:moveTo>
                <a:lnTo>
                  <a:pt x="328" y="237"/>
                </a:lnTo>
                <a:lnTo>
                  <a:pt x="0" y="199"/>
                </a:lnTo>
                <a:lnTo>
                  <a:pt x="0" y="38"/>
                </a:lnTo>
                <a:lnTo>
                  <a:pt x="328" y="0"/>
                </a:lnTo>
                <a:close/>
                <a:moveTo>
                  <a:pt x="328" y="0"/>
                </a:moveTo>
                <a:lnTo>
                  <a:pt x="328" y="0"/>
                </a:lnTo>
                <a:close/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4" name="Freeform 167"/>
          <p:cNvSpPr>
            <a:spLocks noEditPoints="1"/>
          </p:cNvSpPr>
          <p:nvPr/>
        </p:nvSpPr>
        <p:spPr bwMode="auto">
          <a:xfrm>
            <a:off x="17766421" y="6052719"/>
            <a:ext cx="170476" cy="123180"/>
          </a:xfrm>
          <a:custGeom>
            <a:avLst/>
            <a:gdLst>
              <a:gd name="T0" fmla="*/ 328 w 328"/>
              <a:gd name="T1" fmla="*/ 0 h 237"/>
              <a:gd name="T2" fmla="*/ 328 w 328"/>
              <a:gd name="T3" fmla="*/ 237 h 237"/>
              <a:gd name="T4" fmla="*/ 0 w 328"/>
              <a:gd name="T5" fmla="*/ 199 h 237"/>
              <a:gd name="T6" fmla="*/ 0 w 328"/>
              <a:gd name="T7" fmla="*/ 38 h 237"/>
              <a:gd name="T8" fmla="*/ 328 w 328"/>
              <a:gd name="T9" fmla="*/ 0 h 237"/>
              <a:gd name="T10" fmla="*/ 328 w 328"/>
              <a:gd name="T11" fmla="*/ 0 h 237"/>
              <a:gd name="T12" fmla="*/ 328 w 328"/>
              <a:gd name="T13" fmla="*/ 0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28" h="237">
                <a:moveTo>
                  <a:pt x="328" y="0"/>
                </a:moveTo>
                <a:lnTo>
                  <a:pt x="328" y="237"/>
                </a:lnTo>
                <a:lnTo>
                  <a:pt x="0" y="199"/>
                </a:lnTo>
                <a:lnTo>
                  <a:pt x="0" y="38"/>
                </a:lnTo>
                <a:lnTo>
                  <a:pt x="328" y="0"/>
                </a:lnTo>
                <a:moveTo>
                  <a:pt x="328" y="0"/>
                </a:moveTo>
                <a:lnTo>
                  <a:pt x="32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5" name="Freeform 168"/>
          <p:cNvSpPr>
            <a:spLocks noEditPoints="1"/>
          </p:cNvSpPr>
          <p:nvPr/>
        </p:nvSpPr>
        <p:spPr bwMode="auto">
          <a:xfrm>
            <a:off x="19153365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6" name="Freeform 169"/>
          <p:cNvSpPr>
            <a:spLocks noEditPoints="1"/>
          </p:cNvSpPr>
          <p:nvPr/>
        </p:nvSpPr>
        <p:spPr bwMode="auto">
          <a:xfrm>
            <a:off x="19437666" y="5612498"/>
            <a:ext cx="318602" cy="416314"/>
          </a:xfrm>
          <a:custGeom>
            <a:avLst/>
            <a:gdLst>
              <a:gd name="T0" fmla="*/ 0 w 375"/>
              <a:gd name="T1" fmla="*/ 489 h 491"/>
              <a:gd name="T2" fmla="*/ 3 w 375"/>
              <a:gd name="T3" fmla="*/ 488 h 491"/>
              <a:gd name="T4" fmla="*/ 3 w 375"/>
              <a:gd name="T5" fmla="*/ 491 h 491"/>
              <a:gd name="T6" fmla="*/ 289 w 375"/>
              <a:gd name="T7" fmla="*/ 370 h 491"/>
              <a:gd name="T8" fmla="*/ 344 w 375"/>
              <a:gd name="T9" fmla="*/ 154 h 491"/>
              <a:gd name="T10" fmla="*/ 375 w 375"/>
              <a:gd name="T11" fmla="*/ 108 h 491"/>
              <a:gd name="T12" fmla="*/ 213 w 375"/>
              <a:gd name="T13" fmla="*/ 0 h 491"/>
              <a:gd name="T14" fmla="*/ 183 w 375"/>
              <a:gd name="T15" fmla="*/ 46 h 491"/>
              <a:gd name="T16" fmla="*/ 3 w 375"/>
              <a:gd name="T17" fmla="*/ 178 h 491"/>
              <a:gd name="T18" fmla="*/ 0 w 375"/>
              <a:gd name="T19" fmla="*/ 489 h 491"/>
              <a:gd name="T20" fmla="*/ 0 w 375"/>
              <a:gd name="T21" fmla="*/ 489 h 491"/>
              <a:gd name="T22" fmla="*/ 0 w 375"/>
              <a:gd name="T23" fmla="*/ 489 h 4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375" h="491">
                <a:moveTo>
                  <a:pt x="0" y="489"/>
                </a:moveTo>
                <a:cubicBezTo>
                  <a:pt x="3" y="488"/>
                  <a:pt x="3" y="488"/>
                  <a:pt x="3" y="488"/>
                </a:cubicBezTo>
                <a:cubicBezTo>
                  <a:pt x="3" y="491"/>
                  <a:pt x="3" y="491"/>
                  <a:pt x="3" y="491"/>
                </a:cubicBezTo>
                <a:cubicBezTo>
                  <a:pt x="135" y="380"/>
                  <a:pt x="289" y="370"/>
                  <a:pt x="289" y="370"/>
                </a:cubicBezTo>
                <a:cubicBezTo>
                  <a:pt x="282" y="294"/>
                  <a:pt x="301" y="217"/>
                  <a:pt x="344" y="154"/>
                </a:cubicBezTo>
                <a:cubicBezTo>
                  <a:pt x="375" y="108"/>
                  <a:pt x="375" y="108"/>
                  <a:pt x="375" y="108"/>
                </a:cubicBezTo>
                <a:cubicBezTo>
                  <a:pt x="213" y="0"/>
                  <a:pt x="213" y="0"/>
                  <a:pt x="213" y="0"/>
                </a:cubicBezTo>
                <a:cubicBezTo>
                  <a:pt x="183" y="46"/>
                  <a:pt x="183" y="46"/>
                  <a:pt x="183" y="46"/>
                </a:cubicBezTo>
                <a:cubicBezTo>
                  <a:pt x="140" y="109"/>
                  <a:pt x="77" y="156"/>
                  <a:pt x="3" y="178"/>
                </a:cubicBezTo>
                <a:cubicBezTo>
                  <a:pt x="3" y="179"/>
                  <a:pt x="53" y="325"/>
                  <a:pt x="0" y="489"/>
                </a:cubicBezTo>
                <a:close/>
                <a:moveTo>
                  <a:pt x="0" y="489"/>
                </a:moveTo>
                <a:cubicBezTo>
                  <a:pt x="0" y="489"/>
                  <a:pt x="0" y="489"/>
                  <a:pt x="0" y="489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7" name="Freeform 170"/>
          <p:cNvSpPr>
            <a:spLocks noEditPoints="1"/>
          </p:cNvSpPr>
          <p:nvPr/>
        </p:nvSpPr>
        <p:spPr bwMode="auto">
          <a:xfrm>
            <a:off x="19425191" y="6007501"/>
            <a:ext cx="33784" cy="33264"/>
          </a:xfrm>
          <a:custGeom>
            <a:avLst/>
            <a:gdLst>
              <a:gd name="T0" fmla="*/ 40 w 40"/>
              <a:gd name="T1" fmla="*/ 20 h 39"/>
              <a:gd name="T2" fmla="*/ 20 w 40"/>
              <a:gd name="T3" fmla="*/ 39 h 39"/>
              <a:gd name="T4" fmla="*/ 0 w 40"/>
              <a:gd name="T5" fmla="*/ 20 h 39"/>
              <a:gd name="T6" fmla="*/ 20 w 40"/>
              <a:gd name="T7" fmla="*/ 0 h 39"/>
              <a:gd name="T8" fmla="*/ 40 w 40"/>
              <a:gd name="T9" fmla="*/ 20 h 39"/>
              <a:gd name="T10" fmla="*/ 40 w 40"/>
              <a:gd name="T11" fmla="*/ 20 h 39"/>
              <a:gd name="T12" fmla="*/ 40 w 40"/>
              <a:gd name="T13" fmla="*/ 2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" h="39">
                <a:moveTo>
                  <a:pt x="40" y="20"/>
                </a:moveTo>
                <a:cubicBezTo>
                  <a:pt x="40" y="30"/>
                  <a:pt x="31" y="39"/>
                  <a:pt x="20" y="39"/>
                </a:cubicBezTo>
                <a:cubicBezTo>
                  <a:pt x="9" y="39"/>
                  <a:pt x="0" y="30"/>
                  <a:pt x="0" y="20"/>
                </a:cubicBezTo>
                <a:cubicBezTo>
                  <a:pt x="0" y="9"/>
                  <a:pt x="9" y="0"/>
                  <a:pt x="20" y="0"/>
                </a:cubicBezTo>
                <a:cubicBezTo>
                  <a:pt x="31" y="0"/>
                  <a:pt x="40" y="9"/>
                  <a:pt x="40" y="20"/>
                </a:cubicBezTo>
                <a:close/>
                <a:moveTo>
                  <a:pt x="40" y="20"/>
                </a:moveTo>
                <a:cubicBezTo>
                  <a:pt x="40" y="20"/>
                  <a:pt x="40" y="20"/>
                  <a:pt x="40" y="2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8" name="Freeform 171"/>
          <p:cNvSpPr>
            <a:spLocks noEditPoints="1"/>
          </p:cNvSpPr>
          <p:nvPr/>
        </p:nvSpPr>
        <p:spPr bwMode="auto">
          <a:xfrm>
            <a:off x="19444422" y="5836506"/>
            <a:ext cx="125778" cy="180350"/>
          </a:xfrm>
          <a:custGeom>
            <a:avLst/>
            <a:gdLst>
              <a:gd name="T0" fmla="*/ 226 w 242"/>
              <a:gd name="T1" fmla="*/ 0 h 347"/>
              <a:gd name="T2" fmla="*/ 242 w 242"/>
              <a:gd name="T3" fmla="*/ 11 h 347"/>
              <a:gd name="T4" fmla="*/ 17 w 242"/>
              <a:gd name="T5" fmla="*/ 347 h 347"/>
              <a:gd name="T6" fmla="*/ 0 w 242"/>
              <a:gd name="T7" fmla="*/ 336 h 347"/>
              <a:gd name="T8" fmla="*/ 226 w 242"/>
              <a:gd name="T9" fmla="*/ 0 h 347"/>
              <a:gd name="T10" fmla="*/ 226 w 242"/>
              <a:gd name="T11" fmla="*/ 0 h 347"/>
              <a:gd name="T12" fmla="*/ 226 w 242"/>
              <a:gd name="T13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2" h="347">
                <a:moveTo>
                  <a:pt x="226" y="0"/>
                </a:moveTo>
                <a:lnTo>
                  <a:pt x="242" y="11"/>
                </a:lnTo>
                <a:lnTo>
                  <a:pt x="17" y="347"/>
                </a:lnTo>
                <a:lnTo>
                  <a:pt x="0" y="336"/>
                </a:lnTo>
                <a:lnTo>
                  <a:pt x="226" y="0"/>
                </a:lnTo>
                <a:close/>
                <a:moveTo>
                  <a:pt x="226" y="0"/>
                </a:moveTo>
                <a:lnTo>
                  <a:pt x="226" y="0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9" name="Freeform 172"/>
          <p:cNvSpPr>
            <a:spLocks noEditPoints="1"/>
          </p:cNvSpPr>
          <p:nvPr/>
        </p:nvSpPr>
        <p:spPr bwMode="auto">
          <a:xfrm>
            <a:off x="19444422" y="5836506"/>
            <a:ext cx="125778" cy="180350"/>
          </a:xfrm>
          <a:custGeom>
            <a:avLst/>
            <a:gdLst>
              <a:gd name="T0" fmla="*/ 226 w 242"/>
              <a:gd name="T1" fmla="*/ 0 h 347"/>
              <a:gd name="T2" fmla="*/ 242 w 242"/>
              <a:gd name="T3" fmla="*/ 11 h 347"/>
              <a:gd name="T4" fmla="*/ 17 w 242"/>
              <a:gd name="T5" fmla="*/ 347 h 347"/>
              <a:gd name="T6" fmla="*/ 0 w 242"/>
              <a:gd name="T7" fmla="*/ 336 h 347"/>
              <a:gd name="T8" fmla="*/ 226 w 242"/>
              <a:gd name="T9" fmla="*/ 0 h 347"/>
              <a:gd name="T10" fmla="*/ 226 w 242"/>
              <a:gd name="T11" fmla="*/ 0 h 347"/>
              <a:gd name="T12" fmla="*/ 226 w 242"/>
              <a:gd name="T13" fmla="*/ 0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42" h="347">
                <a:moveTo>
                  <a:pt x="226" y="0"/>
                </a:moveTo>
                <a:lnTo>
                  <a:pt x="242" y="11"/>
                </a:lnTo>
                <a:lnTo>
                  <a:pt x="17" y="347"/>
                </a:lnTo>
                <a:lnTo>
                  <a:pt x="0" y="336"/>
                </a:lnTo>
                <a:lnTo>
                  <a:pt x="226" y="0"/>
                </a:lnTo>
                <a:moveTo>
                  <a:pt x="226" y="0"/>
                </a:moveTo>
                <a:lnTo>
                  <a:pt x="22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0" name="Freeform 173"/>
          <p:cNvSpPr>
            <a:spLocks noEditPoints="1"/>
          </p:cNvSpPr>
          <p:nvPr/>
        </p:nvSpPr>
        <p:spPr bwMode="auto">
          <a:xfrm>
            <a:off x="19537975" y="5808959"/>
            <a:ext cx="57692" cy="57692"/>
          </a:xfrm>
          <a:custGeom>
            <a:avLst/>
            <a:gdLst>
              <a:gd name="T0" fmla="*/ 68 w 68"/>
              <a:gd name="T1" fmla="*/ 34 h 68"/>
              <a:gd name="T2" fmla="*/ 34 w 68"/>
              <a:gd name="T3" fmla="*/ 68 h 68"/>
              <a:gd name="T4" fmla="*/ 0 w 68"/>
              <a:gd name="T5" fmla="*/ 34 h 68"/>
              <a:gd name="T6" fmla="*/ 34 w 68"/>
              <a:gd name="T7" fmla="*/ 0 h 68"/>
              <a:gd name="T8" fmla="*/ 68 w 68"/>
              <a:gd name="T9" fmla="*/ 34 h 68"/>
              <a:gd name="T10" fmla="*/ 68 w 68"/>
              <a:gd name="T11" fmla="*/ 34 h 68"/>
              <a:gd name="T12" fmla="*/ 68 w 68"/>
              <a:gd name="T13" fmla="*/ 3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3"/>
                  <a:pt x="53" y="68"/>
                  <a:pt x="34" y="68"/>
                </a:cubicBezTo>
                <a:cubicBezTo>
                  <a:pt x="15" y="68"/>
                  <a:pt x="0" y="53"/>
                  <a:pt x="0" y="34"/>
                </a:cubicBezTo>
                <a:cubicBezTo>
                  <a:pt x="0" y="16"/>
                  <a:pt x="15" y="0"/>
                  <a:pt x="34" y="0"/>
                </a:cubicBezTo>
                <a:cubicBezTo>
                  <a:pt x="53" y="0"/>
                  <a:pt x="68" y="16"/>
                  <a:pt x="68" y="34"/>
                </a:cubicBezTo>
                <a:close/>
                <a:moveTo>
                  <a:pt x="68" y="34"/>
                </a:moveTo>
                <a:cubicBezTo>
                  <a:pt x="68" y="34"/>
                  <a:pt x="68" y="34"/>
                  <a:pt x="68" y="34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1" name="Freeform 174"/>
          <p:cNvSpPr>
            <a:spLocks noEditPoints="1"/>
          </p:cNvSpPr>
          <p:nvPr/>
        </p:nvSpPr>
        <p:spPr bwMode="auto">
          <a:xfrm>
            <a:off x="19562403" y="5492437"/>
            <a:ext cx="305088" cy="249476"/>
          </a:xfrm>
          <a:custGeom>
            <a:avLst/>
            <a:gdLst>
              <a:gd name="T0" fmla="*/ 480 w 587"/>
              <a:gd name="T1" fmla="*/ 480 h 480"/>
              <a:gd name="T2" fmla="*/ 0 w 587"/>
              <a:gd name="T3" fmla="*/ 159 h 480"/>
              <a:gd name="T4" fmla="*/ 105 w 587"/>
              <a:gd name="T5" fmla="*/ 0 h 480"/>
              <a:gd name="T6" fmla="*/ 587 w 587"/>
              <a:gd name="T7" fmla="*/ 324 h 480"/>
              <a:gd name="T8" fmla="*/ 480 w 587"/>
              <a:gd name="T9" fmla="*/ 480 h 480"/>
              <a:gd name="T10" fmla="*/ 480 w 587"/>
              <a:gd name="T11" fmla="*/ 480 h 480"/>
              <a:gd name="T12" fmla="*/ 480 w 587"/>
              <a:gd name="T13" fmla="*/ 480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7" h="480">
                <a:moveTo>
                  <a:pt x="480" y="480"/>
                </a:moveTo>
                <a:lnTo>
                  <a:pt x="0" y="159"/>
                </a:lnTo>
                <a:lnTo>
                  <a:pt x="105" y="0"/>
                </a:lnTo>
                <a:lnTo>
                  <a:pt x="587" y="324"/>
                </a:lnTo>
                <a:lnTo>
                  <a:pt x="480" y="480"/>
                </a:lnTo>
                <a:close/>
                <a:moveTo>
                  <a:pt x="480" y="480"/>
                </a:moveTo>
                <a:lnTo>
                  <a:pt x="480" y="480"/>
                </a:lnTo>
                <a:close/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2" name="Freeform 175"/>
          <p:cNvSpPr>
            <a:spLocks noEditPoints="1"/>
          </p:cNvSpPr>
          <p:nvPr/>
        </p:nvSpPr>
        <p:spPr bwMode="auto">
          <a:xfrm>
            <a:off x="19562403" y="5492437"/>
            <a:ext cx="305088" cy="249476"/>
          </a:xfrm>
          <a:custGeom>
            <a:avLst/>
            <a:gdLst>
              <a:gd name="T0" fmla="*/ 480 w 587"/>
              <a:gd name="T1" fmla="*/ 480 h 480"/>
              <a:gd name="T2" fmla="*/ 0 w 587"/>
              <a:gd name="T3" fmla="*/ 159 h 480"/>
              <a:gd name="T4" fmla="*/ 105 w 587"/>
              <a:gd name="T5" fmla="*/ 0 h 480"/>
              <a:gd name="T6" fmla="*/ 587 w 587"/>
              <a:gd name="T7" fmla="*/ 324 h 480"/>
              <a:gd name="T8" fmla="*/ 480 w 587"/>
              <a:gd name="T9" fmla="*/ 480 h 480"/>
              <a:gd name="T10" fmla="*/ 480 w 587"/>
              <a:gd name="T11" fmla="*/ 480 h 480"/>
              <a:gd name="T12" fmla="*/ 480 w 587"/>
              <a:gd name="T13" fmla="*/ 480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87" h="480">
                <a:moveTo>
                  <a:pt x="480" y="480"/>
                </a:moveTo>
                <a:lnTo>
                  <a:pt x="0" y="159"/>
                </a:lnTo>
                <a:lnTo>
                  <a:pt x="105" y="0"/>
                </a:lnTo>
                <a:lnTo>
                  <a:pt x="587" y="324"/>
                </a:lnTo>
                <a:lnTo>
                  <a:pt x="480" y="480"/>
                </a:lnTo>
                <a:moveTo>
                  <a:pt x="480" y="480"/>
                </a:moveTo>
                <a:lnTo>
                  <a:pt x="480" y="48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3" name="Freeform 176"/>
          <p:cNvSpPr>
            <a:spLocks noEditPoints="1"/>
          </p:cNvSpPr>
          <p:nvPr/>
        </p:nvSpPr>
        <p:spPr bwMode="auto">
          <a:xfrm>
            <a:off x="19616975" y="5233085"/>
            <a:ext cx="419432" cy="427748"/>
          </a:xfrm>
          <a:custGeom>
            <a:avLst/>
            <a:gdLst>
              <a:gd name="T0" fmla="*/ 481 w 494"/>
              <a:gd name="T1" fmla="*/ 216 h 504"/>
              <a:gd name="T2" fmla="*/ 467 w 494"/>
              <a:gd name="T3" fmla="*/ 153 h 504"/>
              <a:gd name="T4" fmla="*/ 260 w 494"/>
              <a:gd name="T5" fmla="*/ 14 h 504"/>
              <a:gd name="T6" fmla="*/ 196 w 494"/>
              <a:gd name="T7" fmla="*/ 26 h 504"/>
              <a:gd name="T8" fmla="*/ 0 w 494"/>
              <a:gd name="T9" fmla="*/ 307 h 504"/>
              <a:gd name="T10" fmla="*/ 295 w 494"/>
              <a:gd name="T11" fmla="*/ 504 h 504"/>
              <a:gd name="T12" fmla="*/ 481 w 494"/>
              <a:gd name="T13" fmla="*/ 216 h 504"/>
              <a:gd name="T14" fmla="*/ 481 w 494"/>
              <a:gd name="T15" fmla="*/ 216 h 504"/>
              <a:gd name="T16" fmla="*/ 481 w 494"/>
              <a:gd name="T17" fmla="*/ 216 h 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94" h="504">
                <a:moveTo>
                  <a:pt x="481" y="216"/>
                </a:moveTo>
                <a:cubicBezTo>
                  <a:pt x="494" y="195"/>
                  <a:pt x="488" y="167"/>
                  <a:pt x="467" y="153"/>
                </a:cubicBezTo>
                <a:cubicBezTo>
                  <a:pt x="260" y="14"/>
                  <a:pt x="260" y="14"/>
                  <a:pt x="260" y="14"/>
                </a:cubicBezTo>
                <a:cubicBezTo>
                  <a:pt x="239" y="0"/>
                  <a:pt x="210" y="5"/>
                  <a:pt x="196" y="26"/>
                </a:cubicBezTo>
                <a:cubicBezTo>
                  <a:pt x="122" y="130"/>
                  <a:pt x="55" y="226"/>
                  <a:pt x="0" y="307"/>
                </a:cubicBezTo>
                <a:cubicBezTo>
                  <a:pt x="295" y="504"/>
                  <a:pt x="295" y="504"/>
                  <a:pt x="295" y="504"/>
                </a:cubicBezTo>
                <a:cubicBezTo>
                  <a:pt x="349" y="423"/>
                  <a:pt x="413" y="325"/>
                  <a:pt x="481" y="216"/>
                </a:cubicBezTo>
                <a:close/>
                <a:moveTo>
                  <a:pt x="481" y="216"/>
                </a:moveTo>
                <a:cubicBezTo>
                  <a:pt x="481" y="216"/>
                  <a:pt x="481" y="216"/>
                  <a:pt x="481" y="216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4" name="Freeform 177"/>
          <p:cNvSpPr>
            <a:spLocks noEditPoints="1"/>
          </p:cNvSpPr>
          <p:nvPr/>
        </p:nvSpPr>
        <p:spPr bwMode="auto">
          <a:xfrm>
            <a:off x="19514067" y="6051680"/>
            <a:ext cx="765580" cy="43658"/>
          </a:xfrm>
          <a:custGeom>
            <a:avLst/>
            <a:gdLst>
              <a:gd name="T0" fmla="*/ 877 w 902"/>
              <a:gd name="T1" fmla="*/ 51 h 51"/>
              <a:gd name="T2" fmla="*/ 25 w 902"/>
              <a:gd name="T3" fmla="*/ 51 h 51"/>
              <a:gd name="T4" fmla="*/ 0 w 902"/>
              <a:gd name="T5" fmla="*/ 25 h 51"/>
              <a:gd name="T6" fmla="*/ 25 w 902"/>
              <a:gd name="T7" fmla="*/ 0 h 51"/>
              <a:gd name="T8" fmla="*/ 877 w 902"/>
              <a:gd name="T9" fmla="*/ 0 h 51"/>
              <a:gd name="T10" fmla="*/ 902 w 902"/>
              <a:gd name="T11" fmla="*/ 25 h 51"/>
              <a:gd name="T12" fmla="*/ 877 w 902"/>
              <a:gd name="T13" fmla="*/ 51 h 51"/>
              <a:gd name="T14" fmla="*/ 877 w 902"/>
              <a:gd name="T15" fmla="*/ 51 h 51"/>
              <a:gd name="T16" fmla="*/ 877 w 902"/>
              <a:gd name="T17" fmla="*/ 5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02" h="51">
                <a:moveTo>
                  <a:pt x="877" y="51"/>
                </a:moveTo>
                <a:cubicBezTo>
                  <a:pt x="25" y="51"/>
                  <a:pt x="25" y="51"/>
                  <a:pt x="25" y="51"/>
                </a:cubicBezTo>
                <a:cubicBezTo>
                  <a:pt x="11" y="51"/>
                  <a:pt x="0" y="40"/>
                  <a:pt x="0" y="25"/>
                </a:cubicBezTo>
                <a:cubicBezTo>
                  <a:pt x="0" y="11"/>
                  <a:pt x="11" y="0"/>
                  <a:pt x="25" y="0"/>
                </a:cubicBezTo>
                <a:cubicBezTo>
                  <a:pt x="877" y="0"/>
                  <a:pt x="877" y="0"/>
                  <a:pt x="877" y="0"/>
                </a:cubicBezTo>
                <a:cubicBezTo>
                  <a:pt x="891" y="0"/>
                  <a:pt x="902" y="11"/>
                  <a:pt x="902" y="25"/>
                </a:cubicBezTo>
                <a:cubicBezTo>
                  <a:pt x="902" y="39"/>
                  <a:pt x="891" y="51"/>
                  <a:pt x="877" y="51"/>
                </a:cubicBezTo>
                <a:close/>
                <a:moveTo>
                  <a:pt x="877" y="51"/>
                </a:moveTo>
                <a:cubicBezTo>
                  <a:pt x="877" y="51"/>
                  <a:pt x="877" y="51"/>
                  <a:pt x="877" y="51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5" name="Freeform 178"/>
          <p:cNvSpPr>
            <a:spLocks noEditPoints="1"/>
          </p:cNvSpPr>
          <p:nvPr/>
        </p:nvSpPr>
        <p:spPr bwMode="auto">
          <a:xfrm>
            <a:off x="3862734" y="5079241"/>
            <a:ext cx="1372118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6" name="Rectangle 179"/>
          <p:cNvSpPr>
            <a:spLocks noChangeArrowheads="1"/>
          </p:cNvSpPr>
          <p:nvPr/>
        </p:nvSpPr>
        <p:spPr bwMode="auto">
          <a:xfrm>
            <a:off x="4425094" y="5646279"/>
            <a:ext cx="247398" cy="128896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7" name="Freeform 180"/>
          <p:cNvSpPr>
            <a:spLocks noEditPoints="1"/>
          </p:cNvSpPr>
          <p:nvPr/>
        </p:nvSpPr>
        <p:spPr bwMode="auto">
          <a:xfrm>
            <a:off x="4070109" y="5426429"/>
            <a:ext cx="426708" cy="451656"/>
          </a:xfrm>
          <a:custGeom>
            <a:avLst/>
            <a:gdLst>
              <a:gd name="T0" fmla="*/ 341 w 503"/>
              <a:gd name="T1" fmla="*/ 16 h 532"/>
              <a:gd name="T2" fmla="*/ 126 w 503"/>
              <a:gd name="T3" fmla="*/ 136 h 532"/>
              <a:gd name="T4" fmla="*/ 0 w 503"/>
              <a:gd name="T5" fmla="*/ 443 h 532"/>
              <a:gd name="T6" fmla="*/ 494 w 503"/>
              <a:gd name="T7" fmla="*/ 532 h 532"/>
              <a:gd name="T8" fmla="*/ 500 w 503"/>
              <a:gd name="T9" fmla="*/ 212 h 532"/>
              <a:gd name="T10" fmla="*/ 341 w 503"/>
              <a:gd name="T11" fmla="*/ 16 h 532"/>
              <a:gd name="T12" fmla="*/ 341 w 503"/>
              <a:gd name="T13" fmla="*/ 16 h 532"/>
              <a:gd name="T14" fmla="*/ 341 w 503"/>
              <a:gd name="T15" fmla="*/ 16 h 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03" h="532">
                <a:moveTo>
                  <a:pt x="341" y="16"/>
                </a:moveTo>
                <a:cubicBezTo>
                  <a:pt x="249" y="0"/>
                  <a:pt x="159" y="50"/>
                  <a:pt x="126" y="136"/>
                </a:cubicBezTo>
                <a:cubicBezTo>
                  <a:pt x="0" y="443"/>
                  <a:pt x="0" y="443"/>
                  <a:pt x="0" y="443"/>
                </a:cubicBezTo>
                <a:cubicBezTo>
                  <a:pt x="494" y="532"/>
                  <a:pt x="494" y="532"/>
                  <a:pt x="494" y="532"/>
                </a:cubicBezTo>
                <a:cubicBezTo>
                  <a:pt x="500" y="212"/>
                  <a:pt x="500" y="212"/>
                  <a:pt x="500" y="212"/>
                </a:cubicBezTo>
                <a:cubicBezTo>
                  <a:pt x="503" y="117"/>
                  <a:pt x="435" y="33"/>
                  <a:pt x="341" y="16"/>
                </a:cubicBezTo>
                <a:close/>
                <a:moveTo>
                  <a:pt x="341" y="16"/>
                </a:moveTo>
                <a:cubicBezTo>
                  <a:pt x="341" y="16"/>
                  <a:pt x="341" y="16"/>
                  <a:pt x="341" y="16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8" name="Freeform 181"/>
          <p:cNvSpPr>
            <a:spLocks noEditPoints="1"/>
          </p:cNvSpPr>
          <p:nvPr/>
        </p:nvSpPr>
        <p:spPr bwMode="auto">
          <a:xfrm>
            <a:off x="4056597" y="5660834"/>
            <a:ext cx="432944" cy="432946"/>
          </a:xfrm>
          <a:custGeom>
            <a:avLst/>
            <a:gdLst>
              <a:gd name="T0" fmla="*/ 510 w 510"/>
              <a:gd name="T1" fmla="*/ 255 h 510"/>
              <a:gd name="T2" fmla="*/ 255 w 510"/>
              <a:gd name="T3" fmla="*/ 510 h 510"/>
              <a:gd name="T4" fmla="*/ 0 w 510"/>
              <a:gd name="T5" fmla="*/ 255 h 510"/>
              <a:gd name="T6" fmla="*/ 255 w 510"/>
              <a:gd name="T7" fmla="*/ 0 h 510"/>
              <a:gd name="T8" fmla="*/ 510 w 510"/>
              <a:gd name="T9" fmla="*/ 255 h 510"/>
              <a:gd name="T10" fmla="*/ 510 w 510"/>
              <a:gd name="T11" fmla="*/ 255 h 510"/>
              <a:gd name="T12" fmla="*/ 510 w 510"/>
              <a:gd name="T13" fmla="*/ 255 h 5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10" h="510">
                <a:moveTo>
                  <a:pt x="510" y="255"/>
                </a:moveTo>
                <a:cubicBezTo>
                  <a:pt x="510" y="396"/>
                  <a:pt x="396" y="510"/>
                  <a:pt x="255" y="510"/>
                </a:cubicBezTo>
                <a:cubicBezTo>
                  <a:pt x="114" y="510"/>
                  <a:pt x="0" y="396"/>
                  <a:pt x="0" y="255"/>
                </a:cubicBezTo>
                <a:cubicBezTo>
                  <a:pt x="0" y="114"/>
                  <a:pt x="114" y="0"/>
                  <a:pt x="255" y="0"/>
                </a:cubicBezTo>
                <a:cubicBezTo>
                  <a:pt x="396" y="0"/>
                  <a:pt x="510" y="114"/>
                  <a:pt x="510" y="255"/>
                </a:cubicBezTo>
                <a:close/>
                <a:moveTo>
                  <a:pt x="510" y="255"/>
                </a:moveTo>
                <a:cubicBezTo>
                  <a:pt x="510" y="255"/>
                  <a:pt x="510" y="255"/>
                  <a:pt x="510" y="25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9" name="Freeform 182"/>
          <p:cNvSpPr>
            <a:spLocks noEditPoints="1"/>
          </p:cNvSpPr>
          <p:nvPr/>
        </p:nvSpPr>
        <p:spPr bwMode="auto">
          <a:xfrm>
            <a:off x="4110650" y="5714885"/>
            <a:ext cx="324318" cy="324320"/>
          </a:xfrm>
          <a:custGeom>
            <a:avLst/>
            <a:gdLst>
              <a:gd name="T0" fmla="*/ 160 w 382"/>
              <a:gd name="T1" fmla="*/ 365 h 382"/>
              <a:gd name="T2" fmla="*/ 17 w 382"/>
              <a:gd name="T3" fmla="*/ 159 h 382"/>
              <a:gd name="T4" fmla="*/ 223 w 382"/>
              <a:gd name="T5" fmla="*/ 17 h 382"/>
              <a:gd name="T6" fmla="*/ 365 w 382"/>
              <a:gd name="T7" fmla="*/ 223 h 382"/>
              <a:gd name="T8" fmla="*/ 160 w 382"/>
              <a:gd name="T9" fmla="*/ 365 h 382"/>
              <a:gd name="T10" fmla="*/ 160 w 382"/>
              <a:gd name="T11" fmla="*/ 365 h 382"/>
              <a:gd name="T12" fmla="*/ 160 w 382"/>
              <a:gd name="T13" fmla="*/ 365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382">
                <a:moveTo>
                  <a:pt x="160" y="365"/>
                </a:moveTo>
                <a:cubicBezTo>
                  <a:pt x="64" y="347"/>
                  <a:pt x="0" y="255"/>
                  <a:pt x="17" y="159"/>
                </a:cubicBezTo>
                <a:cubicBezTo>
                  <a:pt x="35" y="64"/>
                  <a:pt x="127" y="0"/>
                  <a:pt x="223" y="17"/>
                </a:cubicBezTo>
                <a:cubicBezTo>
                  <a:pt x="318" y="35"/>
                  <a:pt x="382" y="127"/>
                  <a:pt x="365" y="223"/>
                </a:cubicBezTo>
                <a:cubicBezTo>
                  <a:pt x="347" y="318"/>
                  <a:pt x="255" y="382"/>
                  <a:pt x="160" y="365"/>
                </a:cubicBezTo>
                <a:close/>
                <a:moveTo>
                  <a:pt x="160" y="365"/>
                </a:moveTo>
                <a:cubicBezTo>
                  <a:pt x="160" y="365"/>
                  <a:pt x="160" y="365"/>
                  <a:pt x="160" y="365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0" name="Freeform 183"/>
          <p:cNvSpPr>
            <a:spLocks noEditPoints="1"/>
          </p:cNvSpPr>
          <p:nvPr/>
        </p:nvSpPr>
        <p:spPr bwMode="auto">
          <a:xfrm>
            <a:off x="4600767" y="5426429"/>
            <a:ext cx="426708" cy="451656"/>
          </a:xfrm>
          <a:custGeom>
            <a:avLst/>
            <a:gdLst>
              <a:gd name="T0" fmla="*/ 162 w 503"/>
              <a:gd name="T1" fmla="*/ 16 h 532"/>
              <a:gd name="T2" fmla="*/ 377 w 503"/>
              <a:gd name="T3" fmla="*/ 136 h 532"/>
              <a:gd name="T4" fmla="*/ 503 w 503"/>
              <a:gd name="T5" fmla="*/ 443 h 532"/>
              <a:gd name="T6" fmla="*/ 9 w 503"/>
              <a:gd name="T7" fmla="*/ 532 h 532"/>
              <a:gd name="T8" fmla="*/ 3 w 503"/>
              <a:gd name="T9" fmla="*/ 212 h 532"/>
              <a:gd name="T10" fmla="*/ 162 w 503"/>
              <a:gd name="T11" fmla="*/ 16 h 532"/>
              <a:gd name="T12" fmla="*/ 162 w 503"/>
              <a:gd name="T13" fmla="*/ 16 h 532"/>
              <a:gd name="T14" fmla="*/ 162 w 503"/>
              <a:gd name="T15" fmla="*/ 16 h 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03" h="532">
                <a:moveTo>
                  <a:pt x="162" y="16"/>
                </a:moveTo>
                <a:cubicBezTo>
                  <a:pt x="254" y="0"/>
                  <a:pt x="344" y="50"/>
                  <a:pt x="377" y="136"/>
                </a:cubicBezTo>
                <a:cubicBezTo>
                  <a:pt x="503" y="443"/>
                  <a:pt x="503" y="443"/>
                  <a:pt x="503" y="443"/>
                </a:cubicBezTo>
                <a:cubicBezTo>
                  <a:pt x="9" y="532"/>
                  <a:pt x="9" y="532"/>
                  <a:pt x="9" y="532"/>
                </a:cubicBezTo>
                <a:cubicBezTo>
                  <a:pt x="3" y="212"/>
                  <a:pt x="3" y="212"/>
                  <a:pt x="3" y="212"/>
                </a:cubicBezTo>
                <a:cubicBezTo>
                  <a:pt x="0" y="117"/>
                  <a:pt x="68" y="33"/>
                  <a:pt x="162" y="16"/>
                </a:cubicBezTo>
                <a:close/>
                <a:moveTo>
                  <a:pt x="162" y="16"/>
                </a:moveTo>
                <a:cubicBezTo>
                  <a:pt x="162" y="16"/>
                  <a:pt x="162" y="16"/>
                  <a:pt x="162" y="16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1" name="Freeform 184"/>
          <p:cNvSpPr>
            <a:spLocks noEditPoints="1"/>
          </p:cNvSpPr>
          <p:nvPr/>
        </p:nvSpPr>
        <p:spPr bwMode="auto">
          <a:xfrm>
            <a:off x="4608043" y="5660834"/>
            <a:ext cx="432944" cy="432946"/>
          </a:xfrm>
          <a:custGeom>
            <a:avLst/>
            <a:gdLst>
              <a:gd name="T0" fmla="*/ 510 w 510"/>
              <a:gd name="T1" fmla="*/ 255 h 510"/>
              <a:gd name="T2" fmla="*/ 255 w 510"/>
              <a:gd name="T3" fmla="*/ 510 h 510"/>
              <a:gd name="T4" fmla="*/ 0 w 510"/>
              <a:gd name="T5" fmla="*/ 255 h 510"/>
              <a:gd name="T6" fmla="*/ 255 w 510"/>
              <a:gd name="T7" fmla="*/ 0 h 510"/>
              <a:gd name="T8" fmla="*/ 510 w 510"/>
              <a:gd name="T9" fmla="*/ 255 h 510"/>
              <a:gd name="T10" fmla="*/ 510 w 510"/>
              <a:gd name="T11" fmla="*/ 255 h 510"/>
              <a:gd name="T12" fmla="*/ 510 w 510"/>
              <a:gd name="T13" fmla="*/ 255 h 5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10" h="510">
                <a:moveTo>
                  <a:pt x="510" y="255"/>
                </a:moveTo>
                <a:cubicBezTo>
                  <a:pt x="510" y="396"/>
                  <a:pt x="396" y="510"/>
                  <a:pt x="255" y="510"/>
                </a:cubicBezTo>
                <a:cubicBezTo>
                  <a:pt x="114" y="510"/>
                  <a:pt x="0" y="396"/>
                  <a:pt x="0" y="255"/>
                </a:cubicBezTo>
                <a:cubicBezTo>
                  <a:pt x="0" y="114"/>
                  <a:pt x="114" y="0"/>
                  <a:pt x="255" y="0"/>
                </a:cubicBezTo>
                <a:cubicBezTo>
                  <a:pt x="396" y="0"/>
                  <a:pt x="510" y="114"/>
                  <a:pt x="510" y="255"/>
                </a:cubicBezTo>
                <a:close/>
                <a:moveTo>
                  <a:pt x="510" y="255"/>
                </a:moveTo>
                <a:cubicBezTo>
                  <a:pt x="510" y="255"/>
                  <a:pt x="510" y="255"/>
                  <a:pt x="510" y="25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2" name="Freeform 185"/>
          <p:cNvSpPr>
            <a:spLocks noEditPoints="1"/>
          </p:cNvSpPr>
          <p:nvPr/>
        </p:nvSpPr>
        <p:spPr bwMode="auto">
          <a:xfrm>
            <a:off x="4662616" y="5714885"/>
            <a:ext cx="324318" cy="324320"/>
          </a:xfrm>
          <a:custGeom>
            <a:avLst/>
            <a:gdLst>
              <a:gd name="T0" fmla="*/ 222 w 382"/>
              <a:gd name="T1" fmla="*/ 365 h 382"/>
              <a:gd name="T2" fmla="*/ 365 w 382"/>
              <a:gd name="T3" fmla="*/ 159 h 382"/>
              <a:gd name="T4" fmla="*/ 159 w 382"/>
              <a:gd name="T5" fmla="*/ 17 h 382"/>
              <a:gd name="T6" fmla="*/ 17 w 382"/>
              <a:gd name="T7" fmla="*/ 223 h 382"/>
              <a:gd name="T8" fmla="*/ 222 w 382"/>
              <a:gd name="T9" fmla="*/ 365 h 382"/>
              <a:gd name="T10" fmla="*/ 222 w 382"/>
              <a:gd name="T11" fmla="*/ 365 h 382"/>
              <a:gd name="T12" fmla="*/ 222 w 382"/>
              <a:gd name="T13" fmla="*/ 365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382">
                <a:moveTo>
                  <a:pt x="222" y="365"/>
                </a:moveTo>
                <a:cubicBezTo>
                  <a:pt x="318" y="347"/>
                  <a:pt x="382" y="255"/>
                  <a:pt x="365" y="159"/>
                </a:cubicBezTo>
                <a:cubicBezTo>
                  <a:pt x="347" y="64"/>
                  <a:pt x="255" y="0"/>
                  <a:pt x="159" y="17"/>
                </a:cubicBezTo>
                <a:cubicBezTo>
                  <a:pt x="64" y="35"/>
                  <a:pt x="0" y="127"/>
                  <a:pt x="17" y="223"/>
                </a:cubicBezTo>
                <a:cubicBezTo>
                  <a:pt x="35" y="318"/>
                  <a:pt x="127" y="382"/>
                  <a:pt x="222" y="365"/>
                </a:cubicBezTo>
                <a:close/>
                <a:moveTo>
                  <a:pt x="222" y="365"/>
                </a:moveTo>
                <a:cubicBezTo>
                  <a:pt x="222" y="365"/>
                  <a:pt x="222" y="365"/>
                  <a:pt x="222" y="365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3" name="Freeform 186"/>
          <p:cNvSpPr>
            <a:spLocks noEditPoints="1"/>
          </p:cNvSpPr>
          <p:nvPr/>
        </p:nvSpPr>
        <p:spPr bwMode="auto">
          <a:xfrm>
            <a:off x="4110650" y="5714885"/>
            <a:ext cx="324318" cy="324320"/>
          </a:xfrm>
          <a:custGeom>
            <a:avLst/>
            <a:gdLst>
              <a:gd name="T0" fmla="*/ 160 w 382"/>
              <a:gd name="T1" fmla="*/ 365 h 382"/>
              <a:gd name="T2" fmla="*/ 17 w 382"/>
              <a:gd name="T3" fmla="*/ 159 h 382"/>
              <a:gd name="T4" fmla="*/ 223 w 382"/>
              <a:gd name="T5" fmla="*/ 17 h 382"/>
              <a:gd name="T6" fmla="*/ 365 w 382"/>
              <a:gd name="T7" fmla="*/ 223 h 382"/>
              <a:gd name="T8" fmla="*/ 160 w 382"/>
              <a:gd name="T9" fmla="*/ 365 h 382"/>
              <a:gd name="T10" fmla="*/ 160 w 382"/>
              <a:gd name="T11" fmla="*/ 365 h 382"/>
              <a:gd name="T12" fmla="*/ 160 w 382"/>
              <a:gd name="T13" fmla="*/ 365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382">
                <a:moveTo>
                  <a:pt x="160" y="365"/>
                </a:moveTo>
                <a:cubicBezTo>
                  <a:pt x="64" y="347"/>
                  <a:pt x="0" y="255"/>
                  <a:pt x="17" y="159"/>
                </a:cubicBezTo>
                <a:cubicBezTo>
                  <a:pt x="35" y="64"/>
                  <a:pt x="127" y="0"/>
                  <a:pt x="223" y="17"/>
                </a:cubicBezTo>
                <a:cubicBezTo>
                  <a:pt x="318" y="35"/>
                  <a:pt x="382" y="127"/>
                  <a:pt x="365" y="223"/>
                </a:cubicBezTo>
                <a:cubicBezTo>
                  <a:pt x="347" y="318"/>
                  <a:pt x="255" y="382"/>
                  <a:pt x="160" y="365"/>
                </a:cubicBezTo>
                <a:close/>
                <a:moveTo>
                  <a:pt x="160" y="365"/>
                </a:moveTo>
                <a:cubicBezTo>
                  <a:pt x="160" y="365"/>
                  <a:pt x="160" y="365"/>
                  <a:pt x="160" y="365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4" name="Freeform 187"/>
          <p:cNvSpPr>
            <a:spLocks noEditPoints="1"/>
          </p:cNvSpPr>
          <p:nvPr/>
        </p:nvSpPr>
        <p:spPr bwMode="auto">
          <a:xfrm>
            <a:off x="4726023" y="5786612"/>
            <a:ext cx="104468" cy="115902"/>
          </a:xfrm>
          <a:custGeom>
            <a:avLst/>
            <a:gdLst>
              <a:gd name="T0" fmla="*/ 105 w 123"/>
              <a:gd name="T1" fmla="*/ 14 h 137"/>
              <a:gd name="T2" fmla="*/ 94 w 123"/>
              <a:gd name="T3" fmla="*/ 94 h 137"/>
              <a:gd name="T4" fmla="*/ 19 w 123"/>
              <a:gd name="T5" fmla="*/ 122 h 137"/>
              <a:gd name="T6" fmla="*/ 29 w 123"/>
              <a:gd name="T7" fmla="*/ 42 h 137"/>
              <a:gd name="T8" fmla="*/ 105 w 123"/>
              <a:gd name="T9" fmla="*/ 14 h 137"/>
              <a:gd name="T10" fmla="*/ 105 w 123"/>
              <a:gd name="T11" fmla="*/ 14 h 137"/>
              <a:gd name="T12" fmla="*/ 105 w 123"/>
              <a:gd name="T13" fmla="*/ 14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137">
                <a:moveTo>
                  <a:pt x="105" y="14"/>
                </a:moveTo>
                <a:cubicBezTo>
                  <a:pt x="123" y="29"/>
                  <a:pt x="118" y="65"/>
                  <a:pt x="94" y="94"/>
                </a:cubicBezTo>
                <a:cubicBezTo>
                  <a:pt x="71" y="124"/>
                  <a:pt x="37" y="137"/>
                  <a:pt x="19" y="122"/>
                </a:cubicBezTo>
                <a:cubicBezTo>
                  <a:pt x="0" y="108"/>
                  <a:pt x="5" y="72"/>
                  <a:pt x="29" y="42"/>
                </a:cubicBezTo>
                <a:cubicBezTo>
                  <a:pt x="53" y="12"/>
                  <a:pt x="87" y="0"/>
                  <a:pt x="105" y="14"/>
                </a:cubicBezTo>
                <a:close/>
                <a:moveTo>
                  <a:pt x="105" y="14"/>
                </a:moveTo>
                <a:cubicBezTo>
                  <a:pt x="105" y="14"/>
                  <a:pt x="105" y="14"/>
                  <a:pt x="105" y="14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5" name="Freeform 188"/>
          <p:cNvSpPr>
            <a:spLocks noEditPoints="1"/>
          </p:cNvSpPr>
          <p:nvPr/>
        </p:nvSpPr>
        <p:spPr bwMode="auto">
          <a:xfrm>
            <a:off x="4163663" y="5786612"/>
            <a:ext cx="103948" cy="115902"/>
          </a:xfrm>
          <a:custGeom>
            <a:avLst/>
            <a:gdLst>
              <a:gd name="T0" fmla="*/ 105 w 123"/>
              <a:gd name="T1" fmla="*/ 14 h 137"/>
              <a:gd name="T2" fmla="*/ 94 w 123"/>
              <a:gd name="T3" fmla="*/ 95 h 137"/>
              <a:gd name="T4" fmla="*/ 19 w 123"/>
              <a:gd name="T5" fmla="*/ 123 h 137"/>
              <a:gd name="T6" fmla="*/ 29 w 123"/>
              <a:gd name="T7" fmla="*/ 42 h 137"/>
              <a:gd name="T8" fmla="*/ 105 w 123"/>
              <a:gd name="T9" fmla="*/ 14 h 137"/>
              <a:gd name="T10" fmla="*/ 105 w 123"/>
              <a:gd name="T11" fmla="*/ 14 h 137"/>
              <a:gd name="T12" fmla="*/ 105 w 123"/>
              <a:gd name="T13" fmla="*/ 14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23" h="137">
                <a:moveTo>
                  <a:pt x="105" y="14"/>
                </a:moveTo>
                <a:cubicBezTo>
                  <a:pt x="123" y="29"/>
                  <a:pt x="118" y="65"/>
                  <a:pt x="94" y="95"/>
                </a:cubicBezTo>
                <a:cubicBezTo>
                  <a:pt x="71" y="124"/>
                  <a:pt x="37" y="137"/>
                  <a:pt x="19" y="123"/>
                </a:cubicBezTo>
                <a:cubicBezTo>
                  <a:pt x="0" y="108"/>
                  <a:pt x="5" y="72"/>
                  <a:pt x="29" y="42"/>
                </a:cubicBezTo>
                <a:cubicBezTo>
                  <a:pt x="53" y="13"/>
                  <a:pt x="87" y="0"/>
                  <a:pt x="105" y="14"/>
                </a:cubicBezTo>
                <a:close/>
                <a:moveTo>
                  <a:pt x="105" y="14"/>
                </a:moveTo>
                <a:cubicBezTo>
                  <a:pt x="105" y="14"/>
                  <a:pt x="105" y="14"/>
                  <a:pt x="105" y="14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6" name="Freeform 189"/>
          <p:cNvSpPr>
            <a:spLocks noEditPoints="1"/>
          </p:cNvSpPr>
          <p:nvPr/>
        </p:nvSpPr>
        <p:spPr bwMode="auto">
          <a:xfrm>
            <a:off x="21337587" y="5079241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1" y="1616"/>
                  <a:pt x="0" y="1254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7" name="Freeform 190"/>
          <p:cNvSpPr>
            <a:spLocks noEditPoints="1"/>
          </p:cNvSpPr>
          <p:nvPr/>
        </p:nvSpPr>
        <p:spPr bwMode="auto">
          <a:xfrm>
            <a:off x="21582386" y="5403561"/>
            <a:ext cx="441262" cy="685540"/>
          </a:xfrm>
          <a:custGeom>
            <a:avLst/>
            <a:gdLst>
              <a:gd name="T0" fmla="*/ 520 w 520"/>
              <a:gd name="T1" fmla="*/ 808 h 808"/>
              <a:gd name="T2" fmla="*/ 0 w 520"/>
              <a:gd name="T3" fmla="*/ 808 h 808"/>
              <a:gd name="T4" fmla="*/ 0 w 520"/>
              <a:gd name="T5" fmla="*/ 75 h 808"/>
              <a:gd name="T6" fmla="*/ 520 w 520"/>
              <a:gd name="T7" fmla="*/ 75 h 808"/>
              <a:gd name="T8" fmla="*/ 520 w 520"/>
              <a:gd name="T9" fmla="*/ 808 h 808"/>
              <a:gd name="T10" fmla="*/ 520 w 520"/>
              <a:gd name="T11" fmla="*/ 808 h 808"/>
              <a:gd name="T12" fmla="*/ 520 w 520"/>
              <a:gd name="T13" fmla="*/ 808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0" h="808">
                <a:moveTo>
                  <a:pt x="520" y="808"/>
                </a:moveTo>
                <a:cubicBezTo>
                  <a:pt x="355" y="733"/>
                  <a:pt x="165" y="733"/>
                  <a:pt x="0" y="808"/>
                </a:cubicBezTo>
                <a:cubicBezTo>
                  <a:pt x="0" y="75"/>
                  <a:pt x="0" y="75"/>
                  <a:pt x="0" y="75"/>
                </a:cubicBezTo>
                <a:cubicBezTo>
                  <a:pt x="165" y="0"/>
                  <a:pt x="355" y="0"/>
                  <a:pt x="520" y="75"/>
                </a:cubicBezTo>
                <a:lnTo>
                  <a:pt x="520" y="808"/>
                </a:lnTo>
                <a:close/>
                <a:moveTo>
                  <a:pt x="520" y="808"/>
                </a:moveTo>
                <a:cubicBezTo>
                  <a:pt x="520" y="808"/>
                  <a:pt x="520" y="808"/>
                  <a:pt x="520" y="808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8" name="Freeform 191"/>
          <p:cNvSpPr>
            <a:spLocks noEditPoints="1"/>
          </p:cNvSpPr>
          <p:nvPr/>
        </p:nvSpPr>
        <p:spPr bwMode="auto">
          <a:xfrm>
            <a:off x="21640597" y="5498673"/>
            <a:ext cx="324320" cy="56652"/>
          </a:xfrm>
          <a:custGeom>
            <a:avLst/>
            <a:gdLst>
              <a:gd name="T0" fmla="*/ 382 w 382"/>
              <a:gd name="T1" fmla="*/ 67 h 67"/>
              <a:gd name="T2" fmla="*/ 0 w 382"/>
              <a:gd name="T3" fmla="*/ 67 h 67"/>
              <a:gd name="T4" fmla="*/ 0 w 382"/>
              <a:gd name="T5" fmla="*/ 39 h 67"/>
              <a:gd name="T6" fmla="*/ 382 w 382"/>
              <a:gd name="T7" fmla="*/ 39 h 67"/>
              <a:gd name="T8" fmla="*/ 382 w 382"/>
              <a:gd name="T9" fmla="*/ 67 h 67"/>
              <a:gd name="T10" fmla="*/ 382 w 382"/>
              <a:gd name="T11" fmla="*/ 67 h 67"/>
              <a:gd name="T12" fmla="*/ 382 w 382"/>
              <a:gd name="T13" fmla="*/ 6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67">
                <a:moveTo>
                  <a:pt x="382" y="67"/>
                </a:moveTo>
                <a:cubicBezTo>
                  <a:pt x="258" y="27"/>
                  <a:pt x="124" y="27"/>
                  <a:pt x="0" y="67"/>
                </a:cubicBezTo>
                <a:cubicBezTo>
                  <a:pt x="0" y="39"/>
                  <a:pt x="0" y="39"/>
                  <a:pt x="0" y="39"/>
                </a:cubicBezTo>
                <a:cubicBezTo>
                  <a:pt x="124" y="0"/>
                  <a:pt x="258" y="0"/>
                  <a:pt x="382" y="39"/>
                </a:cubicBezTo>
                <a:lnTo>
                  <a:pt x="382" y="67"/>
                </a:lnTo>
                <a:close/>
                <a:moveTo>
                  <a:pt x="382" y="67"/>
                </a:moveTo>
                <a:cubicBezTo>
                  <a:pt x="382" y="67"/>
                  <a:pt x="382" y="67"/>
                  <a:pt x="382" y="67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9" name="Freeform 192"/>
          <p:cNvSpPr>
            <a:spLocks noEditPoints="1"/>
          </p:cNvSpPr>
          <p:nvPr/>
        </p:nvSpPr>
        <p:spPr bwMode="auto">
          <a:xfrm>
            <a:off x="21640597" y="5605221"/>
            <a:ext cx="324320" cy="57172"/>
          </a:xfrm>
          <a:custGeom>
            <a:avLst/>
            <a:gdLst>
              <a:gd name="T0" fmla="*/ 382 w 382"/>
              <a:gd name="T1" fmla="*/ 67 h 67"/>
              <a:gd name="T2" fmla="*/ 0 w 382"/>
              <a:gd name="T3" fmla="*/ 67 h 67"/>
              <a:gd name="T4" fmla="*/ 0 w 382"/>
              <a:gd name="T5" fmla="*/ 39 h 67"/>
              <a:gd name="T6" fmla="*/ 382 w 382"/>
              <a:gd name="T7" fmla="*/ 39 h 67"/>
              <a:gd name="T8" fmla="*/ 382 w 382"/>
              <a:gd name="T9" fmla="*/ 67 h 67"/>
              <a:gd name="T10" fmla="*/ 382 w 382"/>
              <a:gd name="T11" fmla="*/ 67 h 67"/>
              <a:gd name="T12" fmla="*/ 382 w 382"/>
              <a:gd name="T13" fmla="*/ 6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67">
                <a:moveTo>
                  <a:pt x="382" y="67"/>
                </a:moveTo>
                <a:cubicBezTo>
                  <a:pt x="258" y="28"/>
                  <a:pt x="124" y="28"/>
                  <a:pt x="0" y="67"/>
                </a:cubicBezTo>
                <a:cubicBezTo>
                  <a:pt x="0" y="39"/>
                  <a:pt x="0" y="39"/>
                  <a:pt x="0" y="39"/>
                </a:cubicBezTo>
                <a:cubicBezTo>
                  <a:pt x="124" y="0"/>
                  <a:pt x="258" y="0"/>
                  <a:pt x="382" y="39"/>
                </a:cubicBezTo>
                <a:lnTo>
                  <a:pt x="382" y="67"/>
                </a:lnTo>
                <a:close/>
                <a:moveTo>
                  <a:pt x="382" y="67"/>
                </a:moveTo>
                <a:cubicBezTo>
                  <a:pt x="382" y="67"/>
                  <a:pt x="382" y="67"/>
                  <a:pt x="382" y="67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0" name="Freeform 193"/>
          <p:cNvSpPr>
            <a:spLocks noEditPoints="1"/>
          </p:cNvSpPr>
          <p:nvPr/>
        </p:nvSpPr>
        <p:spPr bwMode="auto">
          <a:xfrm>
            <a:off x="21640597" y="5712287"/>
            <a:ext cx="324320" cy="57172"/>
          </a:xfrm>
          <a:custGeom>
            <a:avLst/>
            <a:gdLst>
              <a:gd name="T0" fmla="*/ 382 w 382"/>
              <a:gd name="T1" fmla="*/ 67 h 67"/>
              <a:gd name="T2" fmla="*/ 0 w 382"/>
              <a:gd name="T3" fmla="*/ 67 h 67"/>
              <a:gd name="T4" fmla="*/ 0 w 382"/>
              <a:gd name="T5" fmla="*/ 39 h 67"/>
              <a:gd name="T6" fmla="*/ 382 w 382"/>
              <a:gd name="T7" fmla="*/ 39 h 67"/>
              <a:gd name="T8" fmla="*/ 382 w 382"/>
              <a:gd name="T9" fmla="*/ 67 h 67"/>
              <a:gd name="T10" fmla="*/ 382 w 382"/>
              <a:gd name="T11" fmla="*/ 67 h 67"/>
              <a:gd name="T12" fmla="*/ 382 w 382"/>
              <a:gd name="T13" fmla="*/ 6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67">
                <a:moveTo>
                  <a:pt x="382" y="67"/>
                </a:moveTo>
                <a:cubicBezTo>
                  <a:pt x="258" y="28"/>
                  <a:pt x="124" y="28"/>
                  <a:pt x="0" y="67"/>
                </a:cubicBezTo>
                <a:cubicBezTo>
                  <a:pt x="0" y="39"/>
                  <a:pt x="0" y="39"/>
                  <a:pt x="0" y="39"/>
                </a:cubicBezTo>
                <a:cubicBezTo>
                  <a:pt x="124" y="0"/>
                  <a:pt x="258" y="0"/>
                  <a:pt x="382" y="39"/>
                </a:cubicBezTo>
                <a:lnTo>
                  <a:pt x="382" y="67"/>
                </a:lnTo>
                <a:close/>
                <a:moveTo>
                  <a:pt x="382" y="67"/>
                </a:moveTo>
                <a:cubicBezTo>
                  <a:pt x="382" y="67"/>
                  <a:pt x="382" y="67"/>
                  <a:pt x="382" y="67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1" name="Freeform 194"/>
          <p:cNvSpPr>
            <a:spLocks noEditPoints="1"/>
          </p:cNvSpPr>
          <p:nvPr/>
        </p:nvSpPr>
        <p:spPr bwMode="auto">
          <a:xfrm>
            <a:off x="21640597" y="5820393"/>
            <a:ext cx="324320" cy="55612"/>
          </a:xfrm>
          <a:custGeom>
            <a:avLst/>
            <a:gdLst>
              <a:gd name="T0" fmla="*/ 382 w 382"/>
              <a:gd name="T1" fmla="*/ 66 h 66"/>
              <a:gd name="T2" fmla="*/ 0 w 382"/>
              <a:gd name="T3" fmla="*/ 66 h 66"/>
              <a:gd name="T4" fmla="*/ 0 w 382"/>
              <a:gd name="T5" fmla="*/ 39 h 66"/>
              <a:gd name="T6" fmla="*/ 382 w 382"/>
              <a:gd name="T7" fmla="*/ 39 h 66"/>
              <a:gd name="T8" fmla="*/ 382 w 382"/>
              <a:gd name="T9" fmla="*/ 66 h 66"/>
              <a:gd name="T10" fmla="*/ 382 w 382"/>
              <a:gd name="T11" fmla="*/ 66 h 66"/>
              <a:gd name="T12" fmla="*/ 382 w 382"/>
              <a:gd name="T13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66">
                <a:moveTo>
                  <a:pt x="382" y="66"/>
                </a:moveTo>
                <a:cubicBezTo>
                  <a:pt x="258" y="27"/>
                  <a:pt x="124" y="27"/>
                  <a:pt x="0" y="66"/>
                </a:cubicBezTo>
                <a:cubicBezTo>
                  <a:pt x="0" y="39"/>
                  <a:pt x="0" y="39"/>
                  <a:pt x="0" y="39"/>
                </a:cubicBezTo>
                <a:cubicBezTo>
                  <a:pt x="124" y="0"/>
                  <a:pt x="258" y="0"/>
                  <a:pt x="382" y="39"/>
                </a:cubicBezTo>
                <a:lnTo>
                  <a:pt x="382" y="66"/>
                </a:lnTo>
                <a:close/>
                <a:moveTo>
                  <a:pt x="382" y="66"/>
                </a:moveTo>
                <a:cubicBezTo>
                  <a:pt x="382" y="66"/>
                  <a:pt x="382" y="66"/>
                  <a:pt x="382" y="66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2" name="Freeform 195"/>
          <p:cNvSpPr>
            <a:spLocks noEditPoints="1"/>
          </p:cNvSpPr>
          <p:nvPr/>
        </p:nvSpPr>
        <p:spPr bwMode="auto">
          <a:xfrm>
            <a:off x="21640597" y="5926941"/>
            <a:ext cx="324320" cy="57172"/>
          </a:xfrm>
          <a:custGeom>
            <a:avLst/>
            <a:gdLst>
              <a:gd name="T0" fmla="*/ 382 w 382"/>
              <a:gd name="T1" fmla="*/ 67 h 67"/>
              <a:gd name="T2" fmla="*/ 0 w 382"/>
              <a:gd name="T3" fmla="*/ 67 h 67"/>
              <a:gd name="T4" fmla="*/ 0 w 382"/>
              <a:gd name="T5" fmla="*/ 39 h 67"/>
              <a:gd name="T6" fmla="*/ 382 w 382"/>
              <a:gd name="T7" fmla="*/ 39 h 67"/>
              <a:gd name="T8" fmla="*/ 382 w 382"/>
              <a:gd name="T9" fmla="*/ 67 h 67"/>
              <a:gd name="T10" fmla="*/ 382 w 382"/>
              <a:gd name="T11" fmla="*/ 67 h 67"/>
              <a:gd name="T12" fmla="*/ 382 w 382"/>
              <a:gd name="T13" fmla="*/ 6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67">
                <a:moveTo>
                  <a:pt x="382" y="67"/>
                </a:moveTo>
                <a:cubicBezTo>
                  <a:pt x="258" y="27"/>
                  <a:pt x="124" y="27"/>
                  <a:pt x="0" y="67"/>
                </a:cubicBezTo>
                <a:cubicBezTo>
                  <a:pt x="0" y="39"/>
                  <a:pt x="0" y="39"/>
                  <a:pt x="0" y="39"/>
                </a:cubicBezTo>
                <a:cubicBezTo>
                  <a:pt x="124" y="0"/>
                  <a:pt x="258" y="0"/>
                  <a:pt x="382" y="39"/>
                </a:cubicBezTo>
                <a:lnTo>
                  <a:pt x="382" y="67"/>
                </a:lnTo>
                <a:close/>
                <a:moveTo>
                  <a:pt x="382" y="67"/>
                </a:moveTo>
                <a:cubicBezTo>
                  <a:pt x="382" y="67"/>
                  <a:pt x="382" y="67"/>
                  <a:pt x="382" y="67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3" name="Freeform 196"/>
          <p:cNvSpPr>
            <a:spLocks noEditPoints="1"/>
          </p:cNvSpPr>
          <p:nvPr/>
        </p:nvSpPr>
        <p:spPr bwMode="auto">
          <a:xfrm>
            <a:off x="22023648" y="5403561"/>
            <a:ext cx="440222" cy="685540"/>
          </a:xfrm>
          <a:custGeom>
            <a:avLst/>
            <a:gdLst>
              <a:gd name="T0" fmla="*/ 519 w 519"/>
              <a:gd name="T1" fmla="*/ 808 h 808"/>
              <a:gd name="T2" fmla="*/ 0 w 519"/>
              <a:gd name="T3" fmla="*/ 808 h 808"/>
              <a:gd name="T4" fmla="*/ 0 w 519"/>
              <a:gd name="T5" fmla="*/ 75 h 808"/>
              <a:gd name="T6" fmla="*/ 519 w 519"/>
              <a:gd name="T7" fmla="*/ 75 h 808"/>
              <a:gd name="T8" fmla="*/ 519 w 519"/>
              <a:gd name="T9" fmla="*/ 808 h 808"/>
              <a:gd name="T10" fmla="*/ 519 w 519"/>
              <a:gd name="T11" fmla="*/ 808 h 808"/>
              <a:gd name="T12" fmla="*/ 519 w 519"/>
              <a:gd name="T13" fmla="*/ 808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19" h="808">
                <a:moveTo>
                  <a:pt x="519" y="808"/>
                </a:moveTo>
                <a:cubicBezTo>
                  <a:pt x="354" y="733"/>
                  <a:pt x="165" y="733"/>
                  <a:pt x="0" y="808"/>
                </a:cubicBezTo>
                <a:cubicBezTo>
                  <a:pt x="0" y="75"/>
                  <a:pt x="0" y="75"/>
                  <a:pt x="0" y="75"/>
                </a:cubicBezTo>
                <a:cubicBezTo>
                  <a:pt x="165" y="0"/>
                  <a:pt x="354" y="0"/>
                  <a:pt x="519" y="75"/>
                </a:cubicBezTo>
                <a:lnTo>
                  <a:pt x="519" y="808"/>
                </a:lnTo>
                <a:close/>
                <a:moveTo>
                  <a:pt x="519" y="808"/>
                </a:moveTo>
                <a:cubicBezTo>
                  <a:pt x="519" y="808"/>
                  <a:pt x="519" y="808"/>
                  <a:pt x="519" y="808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4" name="Freeform 197"/>
          <p:cNvSpPr>
            <a:spLocks noEditPoints="1"/>
          </p:cNvSpPr>
          <p:nvPr/>
        </p:nvSpPr>
        <p:spPr bwMode="auto">
          <a:xfrm>
            <a:off x="22081339" y="5498673"/>
            <a:ext cx="324320" cy="56652"/>
          </a:xfrm>
          <a:custGeom>
            <a:avLst/>
            <a:gdLst>
              <a:gd name="T0" fmla="*/ 382 w 382"/>
              <a:gd name="T1" fmla="*/ 67 h 67"/>
              <a:gd name="T2" fmla="*/ 0 w 382"/>
              <a:gd name="T3" fmla="*/ 67 h 67"/>
              <a:gd name="T4" fmla="*/ 0 w 382"/>
              <a:gd name="T5" fmla="*/ 39 h 67"/>
              <a:gd name="T6" fmla="*/ 382 w 382"/>
              <a:gd name="T7" fmla="*/ 39 h 67"/>
              <a:gd name="T8" fmla="*/ 382 w 382"/>
              <a:gd name="T9" fmla="*/ 67 h 67"/>
              <a:gd name="T10" fmla="*/ 382 w 382"/>
              <a:gd name="T11" fmla="*/ 67 h 67"/>
              <a:gd name="T12" fmla="*/ 382 w 382"/>
              <a:gd name="T13" fmla="*/ 6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67">
                <a:moveTo>
                  <a:pt x="382" y="67"/>
                </a:moveTo>
                <a:cubicBezTo>
                  <a:pt x="258" y="27"/>
                  <a:pt x="125" y="27"/>
                  <a:pt x="0" y="67"/>
                </a:cubicBezTo>
                <a:cubicBezTo>
                  <a:pt x="0" y="39"/>
                  <a:pt x="0" y="39"/>
                  <a:pt x="0" y="39"/>
                </a:cubicBezTo>
                <a:cubicBezTo>
                  <a:pt x="125" y="0"/>
                  <a:pt x="258" y="0"/>
                  <a:pt x="382" y="39"/>
                </a:cubicBezTo>
                <a:lnTo>
                  <a:pt x="382" y="67"/>
                </a:lnTo>
                <a:close/>
                <a:moveTo>
                  <a:pt x="382" y="67"/>
                </a:moveTo>
                <a:cubicBezTo>
                  <a:pt x="382" y="67"/>
                  <a:pt x="382" y="67"/>
                  <a:pt x="382" y="67"/>
                </a:cubicBezTo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5" name="Freeform 198"/>
          <p:cNvSpPr>
            <a:spLocks noEditPoints="1"/>
          </p:cNvSpPr>
          <p:nvPr/>
        </p:nvSpPr>
        <p:spPr bwMode="auto">
          <a:xfrm>
            <a:off x="22081339" y="5605221"/>
            <a:ext cx="324320" cy="57172"/>
          </a:xfrm>
          <a:custGeom>
            <a:avLst/>
            <a:gdLst>
              <a:gd name="T0" fmla="*/ 382 w 382"/>
              <a:gd name="T1" fmla="*/ 67 h 67"/>
              <a:gd name="T2" fmla="*/ 0 w 382"/>
              <a:gd name="T3" fmla="*/ 67 h 67"/>
              <a:gd name="T4" fmla="*/ 0 w 382"/>
              <a:gd name="T5" fmla="*/ 39 h 67"/>
              <a:gd name="T6" fmla="*/ 382 w 382"/>
              <a:gd name="T7" fmla="*/ 39 h 67"/>
              <a:gd name="T8" fmla="*/ 382 w 382"/>
              <a:gd name="T9" fmla="*/ 67 h 67"/>
              <a:gd name="T10" fmla="*/ 382 w 382"/>
              <a:gd name="T11" fmla="*/ 67 h 67"/>
              <a:gd name="T12" fmla="*/ 382 w 382"/>
              <a:gd name="T13" fmla="*/ 6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67">
                <a:moveTo>
                  <a:pt x="382" y="67"/>
                </a:moveTo>
                <a:cubicBezTo>
                  <a:pt x="258" y="28"/>
                  <a:pt x="125" y="28"/>
                  <a:pt x="0" y="67"/>
                </a:cubicBezTo>
                <a:cubicBezTo>
                  <a:pt x="0" y="39"/>
                  <a:pt x="0" y="39"/>
                  <a:pt x="0" y="39"/>
                </a:cubicBezTo>
                <a:cubicBezTo>
                  <a:pt x="125" y="0"/>
                  <a:pt x="258" y="0"/>
                  <a:pt x="382" y="39"/>
                </a:cubicBezTo>
                <a:lnTo>
                  <a:pt x="382" y="67"/>
                </a:lnTo>
                <a:close/>
                <a:moveTo>
                  <a:pt x="382" y="67"/>
                </a:moveTo>
                <a:cubicBezTo>
                  <a:pt x="382" y="67"/>
                  <a:pt x="382" y="67"/>
                  <a:pt x="382" y="67"/>
                </a:cubicBezTo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6" name="Freeform 199"/>
          <p:cNvSpPr>
            <a:spLocks noEditPoints="1"/>
          </p:cNvSpPr>
          <p:nvPr/>
        </p:nvSpPr>
        <p:spPr bwMode="auto">
          <a:xfrm>
            <a:off x="22081339" y="5712287"/>
            <a:ext cx="324320" cy="57172"/>
          </a:xfrm>
          <a:custGeom>
            <a:avLst/>
            <a:gdLst>
              <a:gd name="T0" fmla="*/ 382 w 382"/>
              <a:gd name="T1" fmla="*/ 67 h 67"/>
              <a:gd name="T2" fmla="*/ 0 w 382"/>
              <a:gd name="T3" fmla="*/ 67 h 67"/>
              <a:gd name="T4" fmla="*/ 0 w 382"/>
              <a:gd name="T5" fmla="*/ 39 h 67"/>
              <a:gd name="T6" fmla="*/ 382 w 382"/>
              <a:gd name="T7" fmla="*/ 39 h 67"/>
              <a:gd name="T8" fmla="*/ 382 w 382"/>
              <a:gd name="T9" fmla="*/ 67 h 67"/>
              <a:gd name="T10" fmla="*/ 382 w 382"/>
              <a:gd name="T11" fmla="*/ 67 h 67"/>
              <a:gd name="T12" fmla="*/ 382 w 382"/>
              <a:gd name="T13" fmla="*/ 6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67">
                <a:moveTo>
                  <a:pt x="382" y="67"/>
                </a:moveTo>
                <a:cubicBezTo>
                  <a:pt x="258" y="28"/>
                  <a:pt x="125" y="28"/>
                  <a:pt x="0" y="67"/>
                </a:cubicBezTo>
                <a:cubicBezTo>
                  <a:pt x="0" y="39"/>
                  <a:pt x="0" y="39"/>
                  <a:pt x="0" y="39"/>
                </a:cubicBezTo>
                <a:cubicBezTo>
                  <a:pt x="125" y="0"/>
                  <a:pt x="258" y="0"/>
                  <a:pt x="382" y="39"/>
                </a:cubicBezTo>
                <a:lnTo>
                  <a:pt x="382" y="67"/>
                </a:lnTo>
                <a:close/>
                <a:moveTo>
                  <a:pt x="382" y="67"/>
                </a:moveTo>
                <a:cubicBezTo>
                  <a:pt x="382" y="67"/>
                  <a:pt x="382" y="67"/>
                  <a:pt x="382" y="67"/>
                </a:cubicBezTo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7" name="Freeform 200"/>
          <p:cNvSpPr>
            <a:spLocks noEditPoints="1"/>
          </p:cNvSpPr>
          <p:nvPr/>
        </p:nvSpPr>
        <p:spPr bwMode="auto">
          <a:xfrm>
            <a:off x="22081339" y="5820393"/>
            <a:ext cx="324320" cy="55612"/>
          </a:xfrm>
          <a:custGeom>
            <a:avLst/>
            <a:gdLst>
              <a:gd name="T0" fmla="*/ 382 w 382"/>
              <a:gd name="T1" fmla="*/ 66 h 66"/>
              <a:gd name="T2" fmla="*/ 0 w 382"/>
              <a:gd name="T3" fmla="*/ 66 h 66"/>
              <a:gd name="T4" fmla="*/ 0 w 382"/>
              <a:gd name="T5" fmla="*/ 39 h 66"/>
              <a:gd name="T6" fmla="*/ 382 w 382"/>
              <a:gd name="T7" fmla="*/ 39 h 66"/>
              <a:gd name="T8" fmla="*/ 382 w 382"/>
              <a:gd name="T9" fmla="*/ 66 h 66"/>
              <a:gd name="T10" fmla="*/ 382 w 382"/>
              <a:gd name="T11" fmla="*/ 66 h 66"/>
              <a:gd name="T12" fmla="*/ 382 w 382"/>
              <a:gd name="T13" fmla="*/ 66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66">
                <a:moveTo>
                  <a:pt x="382" y="66"/>
                </a:moveTo>
                <a:cubicBezTo>
                  <a:pt x="258" y="27"/>
                  <a:pt x="125" y="27"/>
                  <a:pt x="0" y="66"/>
                </a:cubicBezTo>
                <a:cubicBezTo>
                  <a:pt x="0" y="39"/>
                  <a:pt x="0" y="39"/>
                  <a:pt x="0" y="39"/>
                </a:cubicBezTo>
                <a:cubicBezTo>
                  <a:pt x="125" y="0"/>
                  <a:pt x="258" y="0"/>
                  <a:pt x="382" y="39"/>
                </a:cubicBezTo>
                <a:lnTo>
                  <a:pt x="382" y="66"/>
                </a:lnTo>
                <a:close/>
                <a:moveTo>
                  <a:pt x="382" y="66"/>
                </a:moveTo>
                <a:cubicBezTo>
                  <a:pt x="382" y="66"/>
                  <a:pt x="382" y="66"/>
                  <a:pt x="382" y="66"/>
                </a:cubicBezTo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8" name="Freeform 201"/>
          <p:cNvSpPr>
            <a:spLocks noEditPoints="1"/>
          </p:cNvSpPr>
          <p:nvPr/>
        </p:nvSpPr>
        <p:spPr bwMode="auto">
          <a:xfrm>
            <a:off x="22081339" y="5926941"/>
            <a:ext cx="324320" cy="57172"/>
          </a:xfrm>
          <a:custGeom>
            <a:avLst/>
            <a:gdLst>
              <a:gd name="T0" fmla="*/ 382 w 382"/>
              <a:gd name="T1" fmla="*/ 67 h 67"/>
              <a:gd name="T2" fmla="*/ 0 w 382"/>
              <a:gd name="T3" fmla="*/ 67 h 67"/>
              <a:gd name="T4" fmla="*/ 0 w 382"/>
              <a:gd name="T5" fmla="*/ 39 h 67"/>
              <a:gd name="T6" fmla="*/ 382 w 382"/>
              <a:gd name="T7" fmla="*/ 39 h 67"/>
              <a:gd name="T8" fmla="*/ 382 w 382"/>
              <a:gd name="T9" fmla="*/ 67 h 67"/>
              <a:gd name="T10" fmla="*/ 382 w 382"/>
              <a:gd name="T11" fmla="*/ 67 h 67"/>
              <a:gd name="T12" fmla="*/ 382 w 382"/>
              <a:gd name="T13" fmla="*/ 6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82" h="67">
                <a:moveTo>
                  <a:pt x="382" y="67"/>
                </a:moveTo>
                <a:cubicBezTo>
                  <a:pt x="258" y="27"/>
                  <a:pt x="125" y="27"/>
                  <a:pt x="0" y="67"/>
                </a:cubicBezTo>
                <a:cubicBezTo>
                  <a:pt x="0" y="39"/>
                  <a:pt x="0" y="39"/>
                  <a:pt x="0" y="39"/>
                </a:cubicBezTo>
                <a:cubicBezTo>
                  <a:pt x="125" y="0"/>
                  <a:pt x="258" y="0"/>
                  <a:pt x="382" y="39"/>
                </a:cubicBezTo>
                <a:lnTo>
                  <a:pt x="382" y="67"/>
                </a:lnTo>
                <a:close/>
                <a:moveTo>
                  <a:pt x="382" y="67"/>
                </a:moveTo>
                <a:cubicBezTo>
                  <a:pt x="382" y="67"/>
                  <a:pt x="382" y="67"/>
                  <a:pt x="382" y="67"/>
                </a:cubicBezTo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9" name="Freeform 202"/>
          <p:cNvSpPr>
            <a:spLocks noEditPoints="1"/>
          </p:cNvSpPr>
          <p:nvPr/>
        </p:nvSpPr>
        <p:spPr bwMode="auto">
          <a:xfrm>
            <a:off x="6047480" y="5079241"/>
            <a:ext cx="1372118" cy="1371600"/>
          </a:xfrm>
          <a:custGeom>
            <a:avLst/>
            <a:gdLst>
              <a:gd name="T0" fmla="*/ 0 w 1616"/>
              <a:gd name="T1" fmla="*/ 808 h 1616"/>
              <a:gd name="T2" fmla="*/ 808 w 1616"/>
              <a:gd name="T3" fmla="*/ 0 h 1616"/>
              <a:gd name="T4" fmla="*/ 1616 w 1616"/>
              <a:gd name="T5" fmla="*/ 808 h 1616"/>
              <a:gd name="T6" fmla="*/ 808 w 1616"/>
              <a:gd name="T7" fmla="*/ 1616 h 1616"/>
              <a:gd name="T8" fmla="*/ 0 w 1616"/>
              <a:gd name="T9" fmla="*/ 808 h 1616"/>
              <a:gd name="T10" fmla="*/ 0 w 1616"/>
              <a:gd name="T11" fmla="*/ 808 h 1616"/>
              <a:gd name="T12" fmla="*/ 0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0" y="808"/>
                </a:move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lose/>
                <a:moveTo>
                  <a:pt x="0" y="808"/>
                </a:moveTo>
                <a:cubicBezTo>
                  <a:pt x="0" y="808"/>
                  <a:pt x="0" y="808"/>
                  <a:pt x="0" y="808"/>
                </a:cubicBezTo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0" name="Freeform 203"/>
          <p:cNvSpPr>
            <a:spLocks noEditPoints="1"/>
          </p:cNvSpPr>
          <p:nvPr/>
        </p:nvSpPr>
        <p:spPr bwMode="auto">
          <a:xfrm>
            <a:off x="7038108" y="5667590"/>
            <a:ext cx="181910" cy="181390"/>
          </a:xfrm>
          <a:custGeom>
            <a:avLst/>
            <a:gdLst>
              <a:gd name="T0" fmla="*/ 69 w 214"/>
              <a:gd name="T1" fmla="*/ 13 h 214"/>
              <a:gd name="T2" fmla="*/ 0 w 214"/>
              <a:gd name="T3" fmla="*/ 82 h 214"/>
              <a:gd name="T4" fmla="*/ 132 w 214"/>
              <a:gd name="T5" fmla="*/ 214 h 214"/>
              <a:gd name="T6" fmla="*/ 201 w 214"/>
              <a:gd name="T7" fmla="*/ 145 h 214"/>
              <a:gd name="T8" fmla="*/ 201 w 214"/>
              <a:gd name="T9" fmla="*/ 96 h 214"/>
              <a:gd name="T10" fmla="*/ 118 w 214"/>
              <a:gd name="T11" fmla="*/ 14 h 214"/>
              <a:gd name="T12" fmla="*/ 69 w 214"/>
              <a:gd name="T13" fmla="*/ 13 h 214"/>
              <a:gd name="T14" fmla="*/ 69 w 214"/>
              <a:gd name="T15" fmla="*/ 13 h 214"/>
              <a:gd name="T16" fmla="*/ 69 w 214"/>
              <a:gd name="T17" fmla="*/ 13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14" h="214">
                <a:moveTo>
                  <a:pt x="69" y="13"/>
                </a:moveTo>
                <a:cubicBezTo>
                  <a:pt x="0" y="82"/>
                  <a:pt x="0" y="82"/>
                  <a:pt x="0" y="82"/>
                </a:cubicBezTo>
                <a:cubicBezTo>
                  <a:pt x="132" y="214"/>
                  <a:pt x="132" y="214"/>
                  <a:pt x="132" y="214"/>
                </a:cubicBezTo>
                <a:cubicBezTo>
                  <a:pt x="201" y="145"/>
                  <a:pt x="201" y="145"/>
                  <a:pt x="201" y="145"/>
                </a:cubicBezTo>
                <a:cubicBezTo>
                  <a:pt x="214" y="131"/>
                  <a:pt x="214" y="109"/>
                  <a:pt x="201" y="96"/>
                </a:cubicBezTo>
                <a:cubicBezTo>
                  <a:pt x="118" y="14"/>
                  <a:pt x="118" y="14"/>
                  <a:pt x="118" y="14"/>
                </a:cubicBezTo>
                <a:cubicBezTo>
                  <a:pt x="104" y="0"/>
                  <a:pt x="82" y="0"/>
                  <a:pt x="69" y="13"/>
                </a:cubicBezTo>
                <a:close/>
                <a:moveTo>
                  <a:pt x="69" y="13"/>
                </a:moveTo>
                <a:cubicBezTo>
                  <a:pt x="69" y="13"/>
                  <a:pt x="69" y="13"/>
                  <a:pt x="69" y="13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1" name="Freeform 204"/>
          <p:cNvSpPr>
            <a:spLocks noEditPoints="1"/>
          </p:cNvSpPr>
          <p:nvPr/>
        </p:nvSpPr>
        <p:spPr bwMode="auto">
          <a:xfrm>
            <a:off x="6730939" y="5738275"/>
            <a:ext cx="418392" cy="418392"/>
          </a:xfrm>
          <a:custGeom>
            <a:avLst/>
            <a:gdLst>
              <a:gd name="T0" fmla="*/ 591 w 805"/>
              <a:gd name="T1" fmla="*/ 0 h 805"/>
              <a:gd name="T2" fmla="*/ 805 w 805"/>
              <a:gd name="T3" fmla="*/ 213 h 805"/>
              <a:gd name="T4" fmla="*/ 214 w 805"/>
              <a:gd name="T5" fmla="*/ 805 h 805"/>
              <a:gd name="T6" fmla="*/ 0 w 805"/>
              <a:gd name="T7" fmla="*/ 589 h 805"/>
              <a:gd name="T8" fmla="*/ 591 w 805"/>
              <a:gd name="T9" fmla="*/ 0 h 805"/>
              <a:gd name="T10" fmla="*/ 591 w 805"/>
              <a:gd name="T11" fmla="*/ 0 h 805"/>
              <a:gd name="T12" fmla="*/ 591 w 805"/>
              <a:gd name="T13" fmla="*/ 0 h 8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05" h="805">
                <a:moveTo>
                  <a:pt x="591" y="0"/>
                </a:moveTo>
                <a:lnTo>
                  <a:pt x="805" y="213"/>
                </a:lnTo>
                <a:lnTo>
                  <a:pt x="214" y="805"/>
                </a:lnTo>
                <a:lnTo>
                  <a:pt x="0" y="589"/>
                </a:lnTo>
                <a:lnTo>
                  <a:pt x="591" y="0"/>
                </a:lnTo>
                <a:close/>
                <a:moveTo>
                  <a:pt x="591" y="0"/>
                </a:moveTo>
                <a:lnTo>
                  <a:pt x="591" y="0"/>
                </a:lnTo>
                <a:close/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" name="Freeform 206"/>
          <p:cNvSpPr>
            <a:spLocks noEditPoints="1"/>
          </p:cNvSpPr>
          <p:nvPr/>
        </p:nvSpPr>
        <p:spPr bwMode="auto">
          <a:xfrm>
            <a:off x="6730939" y="5738275"/>
            <a:ext cx="418392" cy="418392"/>
          </a:xfrm>
          <a:custGeom>
            <a:avLst/>
            <a:gdLst>
              <a:gd name="T0" fmla="*/ 591 w 805"/>
              <a:gd name="T1" fmla="*/ 0 h 805"/>
              <a:gd name="T2" fmla="*/ 805 w 805"/>
              <a:gd name="T3" fmla="*/ 213 h 805"/>
              <a:gd name="T4" fmla="*/ 214 w 805"/>
              <a:gd name="T5" fmla="*/ 805 h 805"/>
              <a:gd name="T6" fmla="*/ 0 w 805"/>
              <a:gd name="T7" fmla="*/ 589 h 805"/>
              <a:gd name="T8" fmla="*/ 591 w 805"/>
              <a:gd name="T9" fmla="*/ 0 h 805"/>
              <a:gd name="T10" fmla="*/ 591 w 805"/>
              <a:gd name="T11" fmla="*/ 0 h 805"/>
              <a:gd name="T12" fmla="*/ 591 w 805"/>
              <a:gd name="T13" fmla="*/ 0 h 8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05" h="805">
                <a:moveTo>
                  <a:pt x="591" y="0"/>
                </a:moveTo>
                <a:lnTo>
                  <a:pt x="805" y="213"/>
                </a:lnTo>
                <a:lnTo>
                  <a:pt x="214" y="805"/>
                </a:lnTo>
                <a:lnTo>
                  <a:pt x="0" y="589"/>
                </a:lnTo>
                <a:lnTo>
                  <a:pt x="591" y="0"/>
                </a:lnTo>
                <a:moveTo>
                  <a:pt x="591" y="0"/>
                </a:moveTo>
                <a:lnTo>
                  <a:pt x="591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" name="Freeform 207"/>
          <p:cNvSpPr>
            <a:spLocks noEditPoints="1"/>
          </p:cNvSpPr>
          <p:nvPr/>
        </p:nvSpPr>
        <p:spPr bwMode="auto">
          <a:xfrm>
            <a:off x="6689362" y="6136918"/>
            <a:ext cx="61330" cy="61330"/>
          </a:xfrm>
          <a:custGeom>
            <a:avLst/>
            <a:gdLst>
              <a:gd name="T0" fmla="*/ 0 w 118"/>
              <a:gd name="T1" fmla="*/ 118 h 118"/>
              <a:gd name="T2" fmla="*/ 118 w 118"/>
              <a:gd name="T3" fmla="*/ 87 h 118"/>
              <a:gd name="T4" fmla="*/ 31 w 118"/>
              <a:gd name="T5" fmla="*/ 0 h 118"/>
              <a:gd name="T6" fmla="*/ 0 w 118"/>
              <a:gd name="T7" fmla="*/ 118 h 118"/>
              <a:gd name="T8" fmla="*/ 0 w 118"/>
              <a:gd name="T9" fmla="*/ 118 h 118"/>
              <a:gd name="T10" fmla="*/ 0 w 118"/>
              <a:gd name="T11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8" h="118">
                <a:moveTo>
                  <a:pt x="0" y="118"/>
                </a:moveTo>
                <a:lnTo>
                  <a:pt x="118" y="87"/>
                </a:lnTo>
                <a:lnTo>
                  <a:pt x="31" y="0"/>
                </a:lnTo>
                <a:lnTo>
                  <a:pt x="0" y="118"/>
                </a:lnTo>
                <a:close/>
                <a:moveTo>
                  <a:pt x="0" y="118"/>
                </a:moveTo>
                <a:lnTo>
                  <a:pt x="0" y="118"/>
                </a:lnTo>
                <a:close/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" name="Freeform 208"/>
          <p:cNvSpPr>
            <a:spLocks noEditPoints="1"/>
          </p:cNvSpPr>
          <p:nvPr/>
        </p:nvSpPr>
        <p:spPr bwMode="auto">
          <a:xfrm>
            <a:off x="6689362" y="6136918"/>
            <a:ext cx="61330" cy="61330"/>
          </a:xfrm>
          <a:custGeom>
            <a:avLst/>
            <a:gdLst>
              <a:gd name="T0" fmla="*/ 0 w 118"/>
              <a:gd name="T1" fmla="*/ 118 h 118"/>
              <a:gd name="T2" fmla="*/ 118 w 118"/>
              <a:gd name="T3" fmla="*/ 87 h 118"/>
              <a:gd name="T4" fmla="*/ 31 w 118"/>
              <a:gd name="T5" fmla="*/ 0 h 118"/>
              <a:gd name="T6" fmla="*/ 0 w 118"/>
              <a:gd name="T7" fmla="*/ 118 h 118"/>
              <a:gd name="T8" fmla="*/ 0 w 118"/>
              <a:gd name="T9" fmla="*/ 118 h 118"/>
              <a:gd name="T10" fmla="*/ 0 w 118"/>
              <a:gd name="T11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8" h="118">
                <a:moveTo>
                  <a:pt x="0" y="118"/>
                </a:moveTo>
                <a:lnTo>
                  <a:pt x="118" y="87"/>
                </a:lnTo>
                <a:lnTo>
                  <a:pt x="31" y="0"/>
                </a:lnTo>
                <a:lnTo>
                  <a:pt x="0" y="118"/>
                </a:lnTo>
                <a:moveTo>
                  <a:pt x="0" y="118"/>
                </a:moveTo>
                <a:lnTo>
                  <a:pt x="0" y="1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" name="Freeform 209"/>
          <p:cNvSpPr>
            <a:spLocks noEditPoints="1"/>
          </p:cNvSpPr>
          <p:nvPr/>
        </p:nvSpPr>
        <p:spPr bwMode="auto">
          <a:xfrm>
            <a:off x="6705471" y="6044403"/>
            <a:ext cx="136692" cy="137732"/>
          </a:xfrm>
          <a:custGeom>
            <a:avLst/>
            <a:gdLst>
              <a:gd name="T0" fmla="*/ 47 w 263"/>
              <a:gd name="T1" fmla="*/ 2 h 265"/>
              <a:gd name="T2" fmla="*/ 0 w 263"/>
              <a:gd name="T3" fmla="*/ 178 h 265"/>
              <a:gd name="T4" fmla="*/ 87 w 263"/>
              <a:gd name="T5" fmla="*/ 265 h 265"/>
              <a:gd name="T6" fmla="*/ 263 w 263"/>
              <a:gd name="T7" fmla="*/ 217 h 265"/>
              <a:gd name="T8" fmla="*/ 263 w 263"/>
              <a:gd name="T9" fmla="*/ 216 h 265"/>
              <a:gd name="T10" fmla="*/ 49 w 263"/>
              <a:gd name="T11" fmla="*/ 0 h 265"/>
              <a:gd name="T12" fmla="*/ 47 w 263"/>
              <a:gd name="T13" fmla="*/ 2 h 265"/>
              <a:gd name="T14" fmla="*/ 47 w 263"/>
              <a:gd name="T15" fmla="*/ 2 h 265"/>
              <a:gd name="T16" fmla="*/ 47 w 263"/>
              <a:gd name="T17" fmla="*/ 2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3" h="265">
                <a:moveTo>
                  <a:pt x="47" y="2"/>
                </a:moveTo>
                <a:lnTo>
                  <a:pt x="0" y="178"/>
                </a:lnTo>
                <a:lnTo>
                  <a:pt x="87" y="265"/>
                </a:lnTo>
                <a:lnTo>
                  <a:pt x="263" y="217"/>
                </a:lnTo>
                <a:lnTo>
                  <a:pt x="263" y="216"/>
                </a:lnTo>
                <a:lnTo>
                  <a:pt x="49" y="0"/>
                </a:lnTo>
                <a:lnTo>
                  <a:pt x="47" y="2"/>
                </a:lnTo>
                <a:close/>
                <a:moveTo>
                  <a:pt x="47" y="2"/>
                </a:moveTo>
                <a:lnTo>
                  <a:pt x="47" y="2"/>
                </a:lnTo>
                <a:close/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" name="Freeform 210"/>
          <p:cNvSpPr>
            <a:spLocks noEditPoints="1"/>
          </p:cNvSpPr>
          <p:nvPr/>
        </p:nvSpPr>
        <p:spPr bwMode="auto">
          <a:xfrm>
            <a:off x="6705471" y="6044403"/>
            <a:ext cx="136692" cy="137732"/>
          </a:xfrm>
          <a:custGeom>
            <a:avLst/>
            <a:gdLst>
              <a:gd name="T0" fmla="*/ 47 w 263"/>
              <a:gd name="T1" fmla="*/ 2 h 265"/>
              <a:gd name="T2" fmla="*/ 0 w 263"/>
              <a:gd name="T3" fmla="*/ 178 h 265"/>
              <a:gd name="T4" fmla="*/ 87 w 263"/>
              <a:gd name="T5" fmla="*/ 265 h 265"/>
              <a:gd name="T6" fmla="*/ 263 w 263"/>
              <a:gd name="T7" fmla="*/ 217 h 265"/>
              <a:gd name="T8" fmla="*/ 263 w 263"/>
              <a:gd name="T9" fmla="*/ 216 h 265"/>
              <a:gd name="T10" fmla="*/ 49 w 263"/>
              <a:gd name="T11" fmla="*/ 0 h 265"/>
              <a:gd name="T12" fmla="*/ 47 w 263"/>
              <a:gd name="T13" fmla="*/ 2 h 265"/>
              <a:gd name="T14" fmla="*/ 47 w 263"/>
              <a:gd name="T15" fmla="*/ 2 h 265"/>
              <a:gd name="T16" fmla="*/ 47 w 263"/>
              <a:gd name="T17" fmla="*/ 2 h 2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3" h="265">
                <a:moveTo>
                  <a:pt x="47" y="2"/>
                </a:moveTo>
                <a:lnTo>
                  <a:pt x="0" y="178"/>
                </a:lnTo>
                <a:lnTo>
                  <a:pt x="87" y="265"/>
                </a:lnTo>
                <a:lnTo>
                  <a:pt x="263" y="217"/>
                </a:lnTo>
                <a:lnTo>
                  <a:pt x="263" y="216"/>
                </a:lnTo>
                <a:lnTo>
                  <a:pt x="49" y="0"/>
                </a:lnTo>
                <a:lnTo>
                  <a:pt x="47" y="2"/>
                </a:lnTo>
                <a:moveTo>
                  <a:pt x="47" y="2"/>
                </a:moveTo>
                <a:lnTo>
                  <a:pt x="47" y="2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" name="Freeform 211"/>
          <p:cNvSpPr>
            <a:spLocks noEditPoints="1"/>
          </p:cNvSpPr>
          <p:nvPr/>
        </p:nvSpPr>
        <p:spPr bwMode="auto">
          <a:xfrm>
            <a:off x="6359326" y="5395245"/>
            <a:ext cx="791566" cy="791568"/>
          </a:xfrm>
          <a:custGeom>
            <a:avLst/>
            <a:gdLst>
              <a:gd name="T0" fmla="*/ 1523 w 1523"/>
              <a:gd name="T1" fmla="*/ 395 h 1523"/>
              <a:gd name="T2" fmla="*/ 1523 w 1523"/>
              <a:gd name="T3" fmla="*/ 0 h 1523"/>
              <a:gd name="T4" fmla="*/ 0 w 1523"/>
              <a:gd name="T5" fmla="*/ 0 h 1523"/>
              <a:gd name="T6" fmla="*/ 0 w 1523"/>
              <a:gd name="T7" fmla="*/ 1523 h 1523"/>
              <a:gd name="T8" fmla="*/ 393 w 1523"/>
              <a:gd name="T9" fmla="*/ 1523 h 1523"/>
              <a:gd name="T10" fmla="*/ 393 w 1523"/>
              <a:gd name="T11" fmla="*/ 395 h 1523"/>
              <a:gd name="T12" fmla="*/ 1523 w 1523"/>
              <a:gd name="T13" fmla="*/ 395 h 1523"/>
              <a:gd name="T14" fmla="*/ 1523 w 1523"/>
              <a:gd name="T15" fmla="*/ 395 h 1523"/>
              <a:gd name="T16" fmla="*/ 1523 w 1523"/>
              <a:gd name="T17" fmla="*/ 395 h 15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23" h="1523">
                <a:moveTo>
                  <a:pt x="1523" y="395"/>
                </a:moveTo>
                <a:lnTo>
                  <a:pt x="1523" y="0"/>
                </a:lnTo>
                <a:lnTo>
                  <a:pt x="0" y="0"/>
                </a:lnTo>
                <a:lnTo>
                  <a:pt x="0" y="1523"/>
                </a:lnTo>
                <a:lnTo>
                  <a:pt x="393" y="1523"/>
                </a:lnTo>
                <a:lnTo>
                  <a:pt x="393" y="395"/>
                </a:lnTo>
                <a:lnTo>
                  <a:pt x="1523" y="395"/>
                </a:lnTo>
                <a:close/>
                <a:moveTo>
                  <a:pt x="1523" y="395"/>
                </a:moveTo>
                <a:lnTo>
                  <a:pt x="1523" y="395"/>
                </a:lnTo>
                <a:close/>
              </a:path>
            </a:pathLst>
          </a:cu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" name="Freeform 212"/>
          <p:cNvSpPr>
            <a:spLocks noEditPoints="1"/>
          </p:cNvSpPr>
          <p:nvPr/>
        </p:nvSpPr>
        <p:spPr bwMode="auto">
          <a:xfrm>
            <a:off x="6359326" y="5395245"/>
            <a:ext cx="791566" cy="791568"/>
          </a:xfrm>
          <a:custGeom>
            <a:avLst/>
            <a:gdLst>
              <a:gd name="T0" fmla="*/ 1523 w 1523"/>
              <a:gd name="T1" fmla="*/ 395 h 1523"/>
              <a:gd name="T2" fmla="*/ 1523 w 1523"/>
              <a:gd name="T3" fmla="*/ 0 h 1523"/>
              <a:gd name="T4" fmla="*/ 0 w 1523"/>
              <a:gd name="T5" fmla="*/ 0 h 1523"/>
              <a:gd name="T6" fmla="*/ 0 w 1523"/>
              <a:gd name="T7" fmla="*/ 1523 h 1523"/>
              <a:gd name="T8" fmla="*/ 393 w 1523"/>
              <a:gd name="T9" fmla="*/ 1523 h 1523"/>
              <a:gd name="T10" fmla="*/ 393 w 1523"/>
              <a:gd name="T11" fmla="*/ 395 h 1523"/>
              <a:gd name="T12" fmla="*/ 1523 w 1523"/>
              <a:gd name="T13" fmla="*/ 395 h 1523"/>
              <a:gd name="T14" fmla="*/ 1523 w 1523"/>
              <a:gd name="T15" fmla="*/ 395 h 1523"/>
              <a:gd name="T16" fmla="*/ 1523 w 1523"/>
              <a:gd name="T17" fmla="*/ 395 h 15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23" h="1523">
                <a:moveTo>
                  <a:pt x="1523" y="395"/>
                </a:moveTo>
                <a:lnTo>
                  <a:pt x="1523" y="0"/>
                </a:lnTo>
                <a:lnTo>
                  <a:pt x="0" y="0"/>
                </a:lnTo>
                <a:lnTo>
                  <a:pt x="0" y="1523"/>
                </a:lnTo>
                <a:lnTo>
                  <a:pt x="393" y="1523"/>
                </a:lnTo>
                <a:lnTo>
                  <a:pt x="393" y="395"/>
                </a:lnTo>
                <a:lnTo>
                  <a:pt x="1523" y="395"/>
                </a:lnTo>
                <a:moveTo>
                  <a:pt x="1523" y="395"/>
                </a:moveTo>
                <a:lnTo>
                  <a:pt x="1523" y="395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" name="Rectangle 213"/>
          <p:cNvSpPr>
            <a:spLocks noChangeArrowheads="1"/>
          </p:cNvSpPr>
          <p:nvPr/>
        </p:nvSpPr>
        <p:spPr bwMode="auto">
          <a:xfrm>
            <a:off x="7083326" y="5425909"/>
            <a:ext cx="20270" cy="71724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" name="Rectangle 214"/>
          <p:cNvSpPr>
            <a:spLocks noChangeArrowheads="1"/>
          </p:cNvSpPr>
          <p:nvPr/>
        </p:nvSpPr>
        <p:spPr bwMode="auto">
          <a:xfrm>
            <a:off x="7016798" y="5425910"/>
            <a:ext cx="20790" cy="4469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" name="Rectangle 215"/>
          <p:cNvSpPr>
            <a:spLocks noChangeArrowheads="1"/>
          </p:cNvSpPr>
          <p:nvPr/>
        </p:nvSpPr>
        <p:spPr bwMode="auto">
          <a:xfrm>
            <a:off x="6953390" y="5425909"/>
            <a:ext cx="20270" cy="71724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" name="Rectangle 216"/>
          <p:cNvSpPr>
            <a:spLocks noChangeArrowheads="1"/>
          </p:cNvSpPr>
          <p:nvPr/>
        </p:nvSpPr>
        <p:spPr bwMode="auto">
          <a:xfrm>
            <a:off x="6887382" y="5425910"/>
            <a:ext cx="20270" cy="4469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" name="Rectangle 217"/>
          <p:cNvSpPr>
            <a:spLocks noChangeArrowheads="1"/>
          </p:cNvSpPr>
          <p:nvPr/>
        </p:nvSpPr>
        <p:spPr bwMode="auto">
          <a:xfrm>
            <a:off x="6823454" y="5425909"/>
            <a:ext cx="20270" cy="71724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" name="Rectangle 218"/>
          <p:cNvSpPr>
            <a:spLocks noChangeArrowheads="1"/>
          </p:cNvSpPr>
          <p:nvPr/>
        </p:nvSpPr>
        <p:spPr bwMode="auto">
          <a:xfrm>
            <a:off x="6757448" y="5425910"/>
            <a:ext cx="20270" cy="4469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5" name="Rectangle 219"/>
          <p:cNvSpPr>
            <a:spLocks noChangeArrowheads="1"/>
          </p:cNvSpPr>
          <p:nvPr/>
        </p:nvSpPr>
        <p:spPr bwMode="auto">
          <a:xfrm>
            <a:off x="6693520" y="5425909"/>
            <a:ext cx="20270" cy="71724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6" name="Rectangle 220"/>
          <p:cNvSpPr>
            <a:spLocks noChangeArrowheads="1"/>
          </p:cNvSpPr>
          <p:nvPr/>
        </p:nvSpPr>
        <p:spPr bwMode="auto">
          <a:xfrm>
            <a:off x="6627512" y="5425910"/>
            <a:ext cx="20270" cy="4469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7" name="Rectangle 221"/>
          <p:cNvSpPr>
            <a:spLocks noChangeArrowheads="1"/>
          </p:cNvSpPr>
          <p:nvPr/>
        </p:nvSpPr>
        <p:spPr bwMode="auto">
          <a:xfrm>
            <a:off x="6563584" y="5425909"/>
            <a:ext cx="20790" cy="71724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8" name="Rectangle 222"/>
          <p:cNvSpPr>
            <a:spLocks noChangeArrowheads="1"/>
          </p:cNvSpPr>
          <p:nvPr/>
        </p:nvSpPr>
        <p:spPr bwMode="auto">
          <a:xfrm>
            <a:off x="6497576" y="5425910"/>
            <a:ext cx="20270" cy="4469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9" name="Rectangle 223"/>
          <p:cNvSpPr>
            <a:spLocks noChangeArrowheads="1"/>
          </p:cNvSpPr>
          <p:nvPr/>
        </p:nvSpPr>
        <p:spPr bwMode="auto">
          <a:xfrm>
            <a:off x="6388949" y="5534536"/>
            <a:ext cx="72244" cy="2027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0" name="Rectangle 224"/>
          <p:cNvSpPr>
            <a:spLocks noChangeArrowheads="1"/>
          </p:cNvSpPr>
          <p:nvPr/>
        </p:nvSpPr>
        <p:spPr bwMode="auto">
          <a:xfrm>
            <a:off x="6388950" y="5600544"/>
            <a:ext cx="44698" cy="1975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1" name="Rectangle 225"/>
          <p:cNvSpPr>
            <a:spLocks noChangeArrowheads="1"/>
          </p:cNvSpPr>
          <p:nvPr/>
        </p:nvSpPr>
        <p:spPr bwMode="auto">
          <a:xfrm>
            <a:off x="6388949" y="5663952"/>
            <a:ext cx="72244" cy="2079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2" name="Rectangle 226"/>
          <p:cNvSpPr>
            <a:spLocks noChangeArrowheads="1"/>
          </p:cNvSpPr>
          <p:nvPr/>
        </p:nvSpPr>
        <p:spPr bwMode="auto">
          <a:xfrm>
            <a:off x="6388950" y="5730480"/>
            <a:ext cx="44698" cy="1923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3" name="Rectangle 227"/>
          <p:cNvSpPr>
            <a:spLocks noChangeArrowheads="1"/>
          </p:cNvSpPr>
          <p:nvPr/>
        </p:nvSpPr>
        <p:spPr bwMode="auto">
          <a:xfrm>
            <a:off x="6388949" y="5793888"/>
            <a:ext cx="72244" cy="2027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4" name="Rectangle 228"/>
          <p:cNvSpPr>
            <a:spLocks noChangeArrowheads="1"/>
          </p:cNvSpPr>
          <p:nvPr/>
        </p:nvSpPr>
        <p:spPr bwMode="auto">
          <a:xfrm>
            <a:off x="6388950" y="5860414"/>
            <a:ext cx="44698" cy="1923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5" name="Rectangle 229"/>
          <p:cNvSpPr>
            <a:spLocks noChangeArrowheads="1"/>
          </p:cNvSpPr>
          <p:nvPr/>
        </p:nvSpPr>
        <p:spPr bwMode="auto">
          <a:xfrm>
            <a:off x="6388949" y="5923824"/>
            <a:ext cx="72244" cy="2027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6" name="Rectangle 230"/>
          <p:cNvSpPr>
            <a:spLocks noChangeArrowheads="1"/>
          </p:cNvSpPr>
          <p:nvPr/>
        </p:nvSpPr>
        <p:spPr bwMode="auto">
          <a:xfrm>
            <a:off x="6388950" y="5990350"/>
            <a:ext cx="44698" cy="1923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7" name="Rectangle 231"/>
          <p:cNvSpPr>
            <a:spLocks noChangeArrowheads="1"/>
          </p:cNvSpPr>
          <p:nvPr/>
        </p:nvSpPr>
        <p:spPr bwMode="auto">
          <a:xfrm>
            <a:off x="6388949" y="6053758"/>
            <a:ext cx="72244" cy="1975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8" name="Rectangle 232"/>
          <p:cNvSpPr>
            <a:spLocks noChangeArrowheads="1"/>
          </p:cNvSpPr>
          <p:nvPr/>
        </p:nvSpPr>
        <p:spPr bwMode="auto">
          <a:xfrm>
            <a:off x="6388950" y="6119766"/>
            <a:ext cx="44698" cy="19750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9" name="Freeform 233"/>
          <p:cNvSpPr>
            <a:spLocks noEditPoints="1"/>
          </p:cNvSpPr>
          <p:nvPr/>
        </p:nvSpPr>
        <p:spPr bwMode="auto">
          <a:xfrm>
            <a:off x="1677986" y="7265157"/>
            <a:ext cx="1371090" cy="1371600"/>
          </a:xfrm>
          <a:custGeom>
            <a:avLst/>
            <a:gdLst>
              <a:gd name="T0" fmla="*/ 14 w 1645"/>
              <a:gd name="T1" fmla="*/ 849 h 1645"/>
              <a:gd name="T2" fmla="*/ 849 w 1645"/>
              <a:gd name="T3" fmla="*/ 15 h 1645"/>
              <a:gd name="T4" fmla="*/ 1630 w 1645"/>
              <a:gd name="T5" fmla="*/ 796 h 1645"/>
              <a:gd name="T6" fmla="*/ 796 w 1645"/>
              <a:gd name="T7" fmla="*/ 1630 h 1645"/>
              <a:gd name="T8" fmla="*/ 14 w 1645"/>
              <a:gd name="T9" fmla="*/ 849 h 1645"/>
              <a:gd name="T10" fmla="*/ 14 w 1645"/>
              <a:gd name="T11" fmla="*/ 849 h 1645"/>
              <a:gd name="T12" fmla="*/ 14 w 1645"/>
              <a:gd name="T13" fmla="*/ 849 h 1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45" h="1645">
                <a:moveTo>
                  <a:pt x="14" y="849"/>
                </a:moveTo>
                <a:cubicBezTo>
                  <a:pt x="0" y="382"/>
                  <a:pt x="381" y="0"/>
                  <a:pt x="849" y="15"/>
                </a:cubicBezTo>
                <a:cubicBezTo>
                  <a:pt x="1272" y="29"/>
                  <a:pt x="1616" y="373"/>
                  <a:pt x="1630" y="796"/>
                </a:cubicBezTo>
                <a:cubicBezTo>
                  <a:pt x="1645" y="1264"/>
                  <a:pt x="1263" y="1645"/>
                  <a:pt x="796" y="1630"/>
                </a:cubicBezTo>
                <a:cubicBezTo>
                  <a:pt x="372" y="1617"/>
                  <a:pt x="28" y="1272"/>
                  <a:pt x="14" y="849"/>
                </a:cubicBezTo>
                <a:close/>
                <a:moveTo>
                  <a:pt x="14" y="849"/>
                </a:moveTo>
                <a:cubicBezTo>
                  <a:pt x="14" y="849"/>
                  <a:pt x="14" y="849"/>
                  <a:pt x="14" y="849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0" name="Freeform 234"/>
          <p:cNvSpPr>
            <a:spLocks noEditPoints="1"/>
          </p:cNvSpPr>
          <p:nvPr/>
        </p:nvSpPr>
        <p:spPr bwMode="auto">
          <a:xfrm>
            <a:off x="2538107" y="7578579"/>
            <a:ext cx="238384" cy="378760"/>
          </a:xfrm>
          <a:custGeom>
            <a:avLst/>
            <a:gdLst>
              <a:gd name="T0" fmla="*/ 62 w 286"/>
              <a:gd name="T1" fmla="*/ 454 h 454"/>
              <a:gd name="T2" fmla="*/ 12 w 286"/>
              <a:gd name="T3" fmla="*/ 424 h 454"/>
              <a:gd name="T4" fmla="*/ 0 w 286"/>
              <a:gd name="T5" fmla="*/ 401 h 454"/>
              <a:gd name="T6" fmla="*/ 34 w 286"/>
              <a:gd name="T7" fmla="*/ 384 h 454"/>
              <a:gd name="T8" fmla="*/ 45 w 286"/>
              <a:gd name="T9" fmla="*/ 407 h 454"/>
              <a:gd name="T10" fmla="*/ 70 w 286"/>
              <a:gd name="T11" fmla="*/ 415 h 454"/>
              <a:gd name="T12" fmla="*/ 76 w 286"/>
              <a:gd name="T13" fmla="*/ 410 h 454"/>
              <a:gd name="T14" fmla="*/ 236 w 286"/>
              <a:gd name="T15" fmla="*/ 222 h 454"/>
              <a:gd name="T16" fmla="*/ 249 w 286"/>
              <a:gd name="T17" fmla="*/ 186 h 454"/>
              <a:gd name="T18" fmla="*/ 249 w 286"/>
              <a:gd name="T19" fmla="*/ 94 h 454"/>
              <a:gd name="T20" fmla="*/ 193 w 286"/>
              <a:gd name="T21" fmla="*/ 39 h 454"/>
              <a:gd name="T22" fmla="*/ 153 w 286"/>
              <a:gd name="T23" fmla="*/ 55 h 454"/>
              <a:gd name="T24" fmla="*/ 98 w 286"/>
              <a:gd name="T25" fmla="*/ 112 h 454"/>
              <a:gd name="T26" fmla="*/ 71 w 286"/>
              <a:gd name="T27" fmla="*/ 85 h 454"/>
              <a:gd name="T28" fmla="*/ 126 w 286"/>
              <a:gd name="T29" fmla="*/ 29 h 454"/>
              <a:gd name="T30" fmla="*/ 193 w 286"/>
              <a:gd name="T31" fmla="*/ 0 h 454"/>
              <a:gd name="T32" fmla="*/ 286 w 286"/>
              <a:gd name="T33" fmla="*/ 94 h 454"/>
              <a:gd name="T34" fmla="*/ 286 w 286"/>
              <a:gd name="T35" fmla="*/ 185 h 454"/>
              <a:gd name="T36" fmla="*/ 264 w 286"/>
              <a:gd name="T37" fmla="*/ 246 h 454"/>
              <a:gd name="T38" fmla="*/ 104 w 286"/>
              <a:gd name="T39" fmla="*/ 434 h 454"/>
              <a:gd name="T40" fmla="*/ 86 w 286"/>
              <a:gd name="T41" fmla="*/ 448 h 454"/>
              <a:gd name="T42" fmla="*/ 62 w 286"/>
              <a:gd name="T43" fmla="*/ 454 h 454"/>
              <a:gd name="T44" fmla="*/ 62 w 286"/>
              <a:gd name="T45" fmla="*/ 454 h 454"/>
              <a:gd name="T46" fmla="*/ 62 w 286"/>
              <a:gd name="T47" fmla="*/ 454 h 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86" h="454">
                <a:moveTo>
                  <a:pt x="62" y="454"/>
                </a:moveTo>
                <a:cubicBezTo>
                  <a:pt x="41" y="454"/>
                  <a:pt x="22" y="443"/>
                  <a:pt x="12" y="424"/>
                </a:cubicBezTo>
                <a:cubicBezTo>
                  <a:pt x="0" y="401"/>
                  <a:pt x="0" y="401"/>
                  <a:pt x="0" y="401"/>
                </a:cubicBezTo>
                <a:cubicBezTo>
                  <a:pt x="34" y="384"/>
                  <a:pt x="34" y="384"/>
                  <a:pt x="34" y="384"/>
                </a:cubicBezTo>
                <a:cubicBezTo>
                  <a:pt x="45" y="407"/>
                  <a:pt x="45" y="407"/>
                  <a:pt x="45" y="407"/>
                </a:cubicBezTo>
                <a:cubicBezTo>
                  <a:pt x="50" y="415"/>
                  <a:pt x="61" y="419"/>
                  <a:pt x="70" y="415"/>
                </a:cubicBezTo>
                <a:cubicBezTo>
                  <a:pt x="72" y="414"/>
                  <a:pt x="74" y="412"/>
                  <a:pt x="76" y="410"/>
                </a:cubicBezTo>
                <a:cubicBezTo>
                  <a:pt x="236" y="222"/>
                  <a:pt x="236" y="222"/>
                  <a:pt x="236" y="222"/>
                </a:cubicBezTo>
                <a:cubicBezTo>
                  <a:pt x="244" y="212"/>
                  <a:pt x="249" y="199"/>
                  <a:pt x="249" y="186"/>
                </a:cubicBezTo>
                <a:cubicBezTo>
                  <a:pt x="249" y="94"/>
                  <a:pt x="249" y="94"/>
                  <a:pt x="249" y="94"/>
                </a:cubicBezTo>
                <a:cubicBezTo>
                  <a:pt x="249" y="64"/>
                  <a:pt x="224" y="39"/>
                  <a:pt x="193" y="39"/>
                </a:cubicBezTo>
                <a:cubicBezTo>
                  <a:pt x="178" y="39"/>
                  <a:pt x="164" y="45"/>
                  <a:pt x="153" y="55"/>
                </a:cubicBezTo>
                <a:cubicBezTo>
                  <a:pt x="98" y="112"/>
                  <a:pt x="98" y="112"/>
                  <a:pt x="98" y="112"/>
                </a:cubicBezTo>
                <a:cubicBezTo>
                  <a:pt x="71" y="85"/>
                  <a:pt x="71" y="85"/>
                  <a:pt x="71" y="85"/>
                </a:cubicBezTo>
                <a:cubicBezTo>
                  <a:pt x="126" y="29"/>
                  <a:pt x="126" y="29"/>
                  <a:pt x="126" y="29"/>
                </a:cubicBezTo>
                <a:cubicBezTo>
                  <a:pt x="144" y="11"/>
                  <a:pt x="168" y="0"/>
                  <a:pt x="193" y="0"/>
                </a:cubicBezTo>
                <a:cubicBezTo>
                  <a:pt x="244" y="0"/>
                  <a:pt x="286" y="42"/>
                  <a:pt x="286" y="94"/>
                </a:cubicBezTo>
                <a:cubicBezTo>
                  <a:pt x="286" y="185"/>
                  <a:pt x="286" y="185"/>
                  <a:pt x="286" y="185"/>
                </a:cubicBezTo>
                <a:cubicBezTo>
                  <a:pt x="286" y="208"/>
                  <a:pt x="278" y="229"/>
                  <a:pt x="264" y="246"/>
                </a:cubicBezTo>
                <a:cubicBezTo>
                  <a:pt x="104" y="434"/>
                  <a:pt x="104" y="434"/>
                  <a:pt x="104" y="434"/>
                </a:cubicBezTo>
                <a:cubicBezTo>
                  <a:pt x="99" y="440"/>
                  <a:pt x="93" y="445"/>
                  <a:pt x="86" y="448"/>
                </a:cubicBezTo>
                <a:cubicBezTo>
                  <a:pt x="79" y="452"/>
                  <a:pt x="70" y="454"/>
                  <a:pt x="62" y="454"/>
                </a:cubicBezTo>
                <a:close/>
                <a:moveTo>
                  <a:pt x="62" y="454"/>
                </a:moveTo>
                <a:cubicBezTo>
                  <a:pt x="62" y="454"/>
                  <a:pt x="62" y="454"/>
                  <a:pt x="62" y="454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1" name="Freeform 235"/>
          <p:cNvSpPr>
            <a:spLocks noEditPoints="1"/>
          </p:cNvSpPr>
          <p:nvPr/>
        </p:nvSpPr>
        <p:spPr bwMode="auto">
          <a:xfrm>
            <a:off x="1949549" y="7578579"/>
            <a:ext cx="238384" cy="378760"/>
          </a:xfrm>
          <a:custGeom>
            <a:avLst/>
            <a:gdLst>
              <a:gd name="T0" fmla="*/ 224 w 286"/>
              <a:gd name="T1" fmla="*/ 454 h 454"/>
              <a:gd name="T2" fmla="*/ 274 w 286"/>
              <a:gd name="T3" fmla="*/ 424 h 454"/>
              <a:gd name="T4" fmla="*/ 286 w 286"/>
              <a:gd name="T5" fmla="*/ 401 h 454"/>
              <a:gd name="T6" fmla="*/ 252 w 286"/>
              <a:gd name="T7" fmla="*/ 384 h 454"/>
              <a:gd name="T8" fmla="*/ 241 w 286"/>
              <a:gd name="T9" fmla="*/ 407 h 454"/>
              <a:gd name="T10" fmla="*/ 216 w 286"/>
              <a:gd name="T11" fmla="*/ 415 h 454"/>
              <a:gd name="T12" fmla="*/ 211 w 286"/>
              <a:gd name="T13" fmla="*/ 410 h 454"/>
              <a:gd name="T14" fmla="*/ 51 w 286"/>
              <a:gd name="T15" fmla="*/ 222 h 454"/>
              <a:gd name="T16" fmla="*/ 38 w 286"/>
              <a:gd name="T17" fmla="*/ 186 h 454"/>
              <a:gd name="T18" fmla="*/ 38 w 286"/>
              <a:gd name="T19" fmla="*/ 94 h 454"/>
              <a:gd name="T20" fmla="*/ 93 w 286"/>
              <a:gd name="T21" fmla="*/ 39 h 454"/>
              <a:gd name="T22" fmla="*/ 133 w 286"/>
              <a:gd name="T23" fmla="*/ 55 h 454"/>
              <a:gd name="T24" fmla="*/ 188 w 286"/>
              <a:gd name="T25" fmla="*/ 112 h 454"/>
              <a:gd name="T26" fmla="*/ 215 w 286"/>
              <a:gd name="T27" fmla="*/ 85 h 454"/>
              <a:gd name="T28" fmla="*/ 160 w 286"/>
              <a:gd name="T29" fmla="*/ 29 h 454"/>
              <a:gd name="T30" fmla="*/ 93 w 286"/>
              <a:gd name="T31" fmla="*/ 0 h 454"/>
              <a:gd name="T32" fmla="*/ 0 w 286"/>
              <a:gd name="T33" fmla="*/ 94 h 454"/>
              <a:gd name="T34" fmla="*/ 0 w 286"/>
              <a:gd name="T35" fmla="*/ 185 h 454"/>
              <a:gd name="T36" fmla="*/ 22 w 286"/>
              <a:gd name="T37" fmla="*/ 246 h 454"/>
              <a:gd name="T38" fmla="*/ 182 w 286"/>
              <a:gd name="T39" fmla="*/ 434 h 454"/>
              <a:gd name="T40" fmla="*/ 200 w 286"/>
              <a:gd name="T41" fmla="*/ 448 h 454"/>
              <a:gd name="T42" fmla="*/ 224 w 286"/>
              <a:gd name="T43" fmla="*/ 454 h 454"/>
              <a:gd name="T44" fmla="*/ 224 w 286"/>
              <a:gd name="T45" fmla="*/ 454 h 454"/>
              <a:gd name="T46" fmla="*/ 224 w 286"/>
              <a:gd name="T47" fmla="*/ 454 h 4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86" h="454">
                <a:moveTo>
                  <a:pt x="224" y="454"/>
                </a:moveTo>
                <a:cubicBezTo>
                  <a:pt x="245" y="454"/>
                  <a:pt x="264" y="443"/>
                  <a:pt x="274" y="424"/>
                </a:cubicBezTo>
                <a:cubicBezTo>
                  <a:pt x="286" y="401"/>
                  <a:pt x="286" y="401"/>
                  <a:pt x="286" y="401"/>
                </a:cubicBezTo>
                <a:cubicBezTo>
                  <a:pt x="252" y="384"/>
                  <a:pt x="252" y="384"/>
                  <a:pt x="252" y="384"/>
                </a:cubicBezTo>
                <a:cubicBezTo>
                  <a:pt x="241" y="407"/>
                  <a:pt x="241" y="407"/>
                  <a:pt x="241" y="407"/>
                </a:cubicBezTo>
                <a:cubicBezTo>
                  <a:pt x="236" y="415"/>
                  <a:pt x="225" y="419"/>
                  <a:pt x="216" y="415"/>
                </a:cubicBezTo>
                <a:cubicBezTo>
                  <a:pt x="214" y="414"/>
                  <a:pt x="212" y="412"/>
                  <a:pt x="211" y="410"/>
                </a:cubicBezTo>
                <a:cubicBezTo>
                  <a:pt x="51" y="222"/>
                  <a:pt x="51" y="222"/>
                  <a:pt x="51" y="222"/>
                </a:cubicBezTo>
                <a:cubicBezTo>
                  <a:pt x="42" y="212"/>
                  <a:pt x="38" y="199"/>
                  <a:pt x="38" y="186"/>
                </a:cubicBezTo>
                <a:cubicBezTo>
                  <a:pt x="38" y="94"/>
                  <a:pt x="38" y="94"/>
                  <a:pt x="38" y="94"/>
                </a:cubicBezTo>
                <a:cubicBezTo>
                  <a:pt x="38" y="64"/>
                  <a:pt x="62" y="39"/>
                  <a:pt x="93" y="39"/>
                </a:cubicBezTo>
                <a:cubicBezTo>
                  <a:pt x="108" y="39"/>
                  <a:pt x="123" y="45"/>
                  <a:pt x="133" y="55"/>
                </a:cubicBezTo>
                <a:cubicBezTo>
                  <a:pt x="188" y="112"/>
                  <a:pt x="188" y="112"/>
                  <a:pt x="188" y="112"/>
                </a:cubicBezTo>
                <a:cubicBezTo>
                  <a:pt x="215" y="85"/>
                  <a:pt x="215" y="85"/>
                  <a:pt x="215" y="85"/>
                </a:cubicBezTo>
                <a:cubicBezTo>
                  <a:pt x="160" y="29"/>
                  <a:pt x="160" y="29"/>
                  <a:pt x="160" y="29"/>
                </a:cubicBezTo>
                <a:cubicBezTo>
                  <a:pt x="142" y="11"/>
                  <a:pt x="118" y="0"/>
                  <a:pt x="93" y="0"/>
                </a:cubicBezTo>
                <a:cubicBezTo>
                  <a:pt x="42" y="0"/>
                  <a:pt x="0" y="42"/>
                  <a:pt x="0" y="94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208"/>
                  <a:pt x="8" y="229"/>
                  <a:pt x="22" y="246"/>
                </a:cubicBezTo>
                <a:cubicBezTo>
                  <a:pt x="182" y="434"/>
                  <a:pt x="182" y="434"/>
                  <a:pt x="182" y="434"/>
                </a:cubicBezTo>
                <a:cubicBezTo>
                  <a:pt x="187" y="440"/>
                  <a:pt x="193" y="445"/>
                  <a:pt x="200" y="448"/>
                </a:cubicBezTo>
                <a:cubicBezTo>
                  <a:pt x="207" y="452"/>
                  <a:pt x="216" y="454"/>
                  <a:pt x="224" y="454"/>
                </a:cubicBezTo>
                <a:close/>
                <a:moveTo>
                  <a:pt x="224" y="454"/>
                </a:moveTo>
                <a:cubicBezTo>
                  <a:pt x="224" y="454"/>
                  <a:pt x="224" y="454"/>
                  <a:pt x="224" y="454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2" name="Freeform 236"/>
          <p:cNvSpPr>
            <a:spLocks noEditPoints="1"/>
          </p:cNvSpPr>
          <p:nvPr/>
        </p:nvSpPr>
        <p:spPr bwMode="auto">
          <a:xfrm>
            <a:off x="2105749" y="7584703"/>
            <a:ext cx="515052" cy="643176"/>
          </a:xfrm>
          <a:custGeom>
            <a:avLst/>
            <a:gdLst>
              <a:gd name="T0" fmla="*/ 309 w 618"/>
              <a:gd name="T1" fmla="*/ 0 h 772"/>
              <a:gd name="T2" fmla="*/ 0 w 618"/>
              <a:gd name="T3" fmla="*/ 0 h 772"/>
              <a:gd name="T4" fmla="*/ 0 w 618"/>
              <a:gd name="T5" fmla="*/ 140 h 772"/>
              <a:gd name="T6" fmla="*/ 267 w 618"/>
              <a:gd name="T7" fmla="*/ 570 h 772"/>
              <a:gd name="T8" fmla="*/ 267 w 618"/>
              <a:gd name="T9" fmla="*/ 772 h 772"/>
              <a:gd name="T10" fmla="*/ 351 w 618"/>
              <a:gd name="T11" fmla="*/ 772 h 772"/>
              <a:gd name="T12" fmla="*/ 351 w 618"/>
              <a:gd name="T13" fmla="*/ 570 h 772"/>
              <a:gd name="T14" fmla="*/ 618 w 618"/>
              <a:gd name="T15" fmla="*/ 140 h 772"/>
              <a:gd name="T16" fmla="*/ 618 w 618"/>
              <a:gd name="T17" fmla="*/ 0 h 772"/>
              <a:gd name="T18" fmla="*/ 309 w 618"/>
              <a:gd name="T19" fmla="*/ 0 h 772"/>
              <a:gd name="T20" fmla="*/ 309 w 618"/>
              <a:gd name="T21" fmla="*/ 0 h 772"/>
              <a:gd name="T22" fmla="*/ 309 w 618"/>
              <a:gd name="T23" fmla="*/ 0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18" h="772">
                <a:moveTo>
                  <a:pt x="309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249"/>
                  <a:pt x="34" y="483"/>
                  <a:pt x="267" y="570"/>
                </a:cubicBezTo>
                <a:cubicBezTo>
                  <a:pt x="267" y="772"/>
                  <a:pt x="267" y="772"/>
                  <a:pt x="267" y="772"/>
                </a:cubicBezTo>
                <a:cubicBezTo>
                  <a:pt x="351" y="772"/>
                  <a:pt x="351" y="772"/>
                  <a:pt x="351" y="772"/>
                </a:cubicBezTo>
                <a:cubicBezTo>
                  <a:pt x="351" y="570"/>
                  <a:pt x="351" y="570"/>
                  <a:pt x="351" y="570"/>
                </a:cubicBezTo>
                <a:cubicBezTo>
                  <a:pt x="584" y="483"/>
                  <a:pt x="618" y="249"/>
                  <a:pt x="618" y="140"/>
                </a:cubicBezTo>
                <a:cubicBezTo>
                  <a:pt x="618" y="0"/>
                  <a:pt x="618" y="0"/>
                  <a:pt x="618" y="0"/>
                </a:cubicBezTo>
                <a:lnTo>
                  <a:pt x="309" y="0"/>
                </a:lnTo>
                <a:close/>
                <a:moveTo>
                  <a:pt x="309" y="0"/>
                </a:moveTo>
                <a:cubicBezTo>
                  <a:pt x="309" y="0"/>
                  <a:pt x="309" y="0"/>
                  <a:pt x="309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3" name="Freeform 237"/>
          <p:cNvSpPr>
            <a:spLocks noEditPoints="1"/>
          </p:cNvSpPr>
          <p:nvPr/>
        </p:nvSpPr>
        <p:spPr bwMode="auto">
          <a:xfrm>
            <a:off x="2188954" y="8207462"/>
            <a:ext cx="348642" cy="221538"/>
          </a:xfrm>
          <a:custGeom>
            <a:avLst/>
            <a:gdLst>
              <a:gd name="T0" fmla="*/ 404 w 418"/>
              <a:gd name="T1" fmla="*/ 0 h 266"/>
              <a:gd name="T2" fmla="*/ 15 w 418"/>
              <a:gd name="T3" fmla="*/ 0 h 266"/>
              <a:gd name="T4" fmla="*/ 0 w 418"/>
              <a:gd name="T5" fmla="*/ 14 h 266"/>
              <a:gd name="T6" fmla="*/ 0 w 418"/>
              <a:gd name="T7" fmla="*/ 251 h 266"/>
              <a:gd name="T8" fmla="*/ 15 w 418"/>
              <a:gd name="T9" fmla="*/ 266 h 266"/>
              <a:gd name="T10" fmla="*/ 404 w 418"/>
              <a:gd name="T11" fmla="*/ 266 h 266"/>
              <a:gd name="T12" fmla="*/ 418 w 418"/>
              <a:gd name="T13" fmla="*/ 251 h 266"/>
              <a:gd name="T14" fmla="*/ 418 w 418"/>
              <a:gd name="T15" fmla="*/ 14 h 266"/>
              <a:gd name="T16" fmla="*/ 404 w 418"/>
              <a:gd name="T17" fmla="*/ 0 h 266"/>
              <a:gd name="T18" fmla="*/ 404 w 418"/>
              <a:gd name="T19" fmla="*/ 0 h 266"/>
              <a:gd name="T20" fmla="*/ 404 w 418"/>
              <a:gd name="T21" fmla="*/ 0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418" h="266">
                <a:moveTo>
                  <a:pt x="404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259"/>
                  <a:pt x="7" y="266"/>
                  <a:pt x="15" y="266"/>
                </a:cubicBezTo>
                <a:cubicBezTo>
                  <a:pt x="404" y="266"/>
                  <a:pt x="404" y="266"/>
                  <a:pt x="404" y="266"/>
                </a:cubicBezTo>
                <a:cubicBezTo>
                  <a:pt x="412" y="266"/>
                  <a:pt x="418" y="259"/>
                  <a:pt x="418" y="251"/>
                </a:cubicBezTo>
                <a:cubicBezTo>
                  <a:pt x="418" y="14"/>
                  <a:pt x="418" y="14"/>
                  <a:pt x="418" y="14"/>
                </a:cubicBezTo>
                <a:cubicBezTo>
                  <a:pt x="418" y="6"/>
                  <a:pt x="412" y="0"/>
                  <a:pt x="404" y="0"/>
                </a:cubicBezTo>
                <a:close/>
                <a:moveTo>
                  <a:pt x="404" y="0"/>
                </a:moveTo>
                <a:cubicBezTo>
                  <a:pt x="404" y="0"/>
                  <a:pt x="404" y="0"/>
                  <a:pt x="404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4" name="Rectangle 238"/>
          <p:cNvSpPr>
            <a:spLocks noChangeArrowheads="1"/>
          </p:cNvSpPr>
          <p:nvPr/>
        </p:nvSpPr>
        <p:spPr bwMode="auto">
          <a:xfrm>
            <a:off x="2241531" y="8259530"/>
            <a:ext cx="243488" cy="115874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5" name="Freeform 239"/>
          <p:cNvSpPr>
            <a:spLocks noEditPoints="1"/>
          </p:cNvSpPr>
          <p:nvPr/>
        </p:nvSpPr>
        <p:spPr bwMode="auto">
          <a:xfrm>
            <a:off x="3861759" y="7265157"/>
            <a:ext cx="137264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1" y="1616"/>
                  <a:pt x="0" y="1255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6" name="Freeform 240"/>
          <p:cNvSpPr>
            <a:spLocks noEditPoints="1"/>
          </p:cNvSpPr>
          <p:nvPr/>
        </p:nvSpPr>
        <p:spPr bwMode="auto">
          <a:xfrm>
            <a:off x="4166963" y="7491851"/>
            <a:ext cx="761712" cy="961888"/>
          </a:xfrm>
          <a:custGeom>
            <a:avLst/>
            <a:gdLst>
              <a:gd name="T0" fmla="*/ 449 w 897"/>
              <a:gd name="T1" fmla="*/ 0 h 1133"/>
              <a:gd name="T2" fmla="*/ 0 w 897"/>
              <a:gd name="T3" fmla="*/ 117 h 1133"/>
              <a:gd name="T4" fmla="*/ 0 w 897"/>
              <a:gd name="T5" fmla="*/ 568 h 1133"/>
              <a:gd name="T6" fmla="*/ 449 w 897"/>
              <a:gd name="T7" fmla="*/ 1133 h 1133"/>
              <a:gd name="T8" fmla="*/ 897 w 897"/>
              <a:gd name="T9" fmla="*/ 568 h 1133"/>
              <a:gd name="T10" fmla="*/ 897 w 897"/>
              <a:gd name="T11" fmla="*/ 117 h 1133"/>
              <a:gd name="T12" fmla="*/ 449 w 897"/>
              <a:gd name="T13" fmla="*/ 0 h 1133"/>
              <a:gd name="T14" fmla="*/ 449 w 897"/>
              <a:gd name="T15" fmla="*/ 0 h 1133"/>
              <a:gd name="T16" fmla="*/ 449 w 897"/>
              <a:gd name="T17" fmla="*/ 0 h 1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97" h="1133">
                <a:moveTo>
                  <a:pt x="449" y="0"/>
                </a:moveTo>
                <a:cubicBezTo>
                  <a:pt x="449" y="0"/>
                  <a:pt x="280" y="126"/>
                  <a:pt x="0" y="117"/>
                </a:cubicBezTo>
                <a:cubicBezTo>
                  <a:pt x="0" y="568"/>
                  <a:pt x="0" y="568"/>
                  <a:pt x="0" y="568"/>
                </a:cubicBezTo>
                <a:cubicBezTo>
                  <a:pt x="0" y="568"/>
                  <a:pt x="27" y="954"/>
                  <a:pt x="449" y="1133"/>
                </a:cubicBezTo>
                <a:cubicBezTo>
                  <a:pt x="871" y="954"/>
                  <a:pt x="897" y="568"/>
                  <a:pt x="897" y="568"/>
                </a:cubicBezTo>
                <a:cubicBezTo>
                  <a:pt x="897" y="117"/>
                  <a:pt x="897" y="117"/>
                  <a:pt x="897" y="117"/>
                </a:cubicBezTo>
                <a:cubicBezTo>
                  <a:pt x="618" y="126"/>
                  <a:pt x="449" y="0"/>
                  <a:pt x="449" y="0"/>
                </a:cubicBezTo>
                <a:close/>
                <a:moveTo>
                  <a:pt x="449" y="0"/>
                </a:moveTo>
                <a:cubicBezTo>
                  <a:pt x="449" y="0"/>
                  <a:pt x="449" y="0"/>
                  <a:pt x="449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7" name="Freeform 241"/>
          <p:cNvSpPr>
            <a:spLocks noEditPoints="1"/>
          </p:cNvSpPr>
          <p:nvPr/>
        </p:nvSpPr>
        <p:spPr bwMode="auto">
          <a:xfrm>
            <a:off x="4239235" y="7575562"/>
            <a:ext cx="308844" cy="397234"/>
          </a:xfrm>
          <a:custGeom>
            <a:avLst/>
            <a:gdLst>
              <a:gd name="T0" fmla="*/ 364 w 364"/>
              <a:gd name="T1" fmla="*/ 0 h 468"/>
              <a:gd name="T2" fmla="*/ 0 w 364"/>
              <a:gd name="T3" fmla="*/ 101 h 468"/>
              <a:gd name="T4" fmla="*/ 0 w 364"/>
              <a:gd name="T5" fmla="*/ 466 h 468"/>
              <a:gd name="T6" fmla="*/ 0 w 364"/>
              <a:gd name="T7" fmla="*/ 468 h 468"/>
              <a:gd name="T8" fmla="*/ 364 w 364"/>
              <a:gd name="T9" fmla="*/ 468 h 468"/>
              <a:gd name="T10" fmla="*/ 364 w 364"/>
              <a:gd name="T11" fmla="*/ 0 h 468"/>
              <a:gd name="T12" fmla="*/ 364 w 364"/>
              <a:gd name="T13" fmla="*/ 0 h 468"/>
              <a:gd name="T14" fmla="*/ 364 w 364"/>
              <a:gd name="T15" fmla="*/ 0 h 4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64" h="468">
                <a:moveTo>
                  <a:pt x="364" y="0"/>
                </a:moveTo>
                <a:cubicBezTo>
                  <a:pt x="298" y="36"/>
                  <a:pt x="172" y="91"/>
                  <a:pt x="0" y="101"/>
                </a:cubicBezTo>
                <a:cubicBezTo>
                  <a:pt x="0" y="466"/>
                  <a:pt x="0" y="466"/>
                  <a:pt x="0" y="466"/>
                </a:cubicBezTo>
                <a:cubicBezTo>
                  <a:pt x="0" y="466"/>
                  <a:pt x="0" y="467"/>
                  <a:pt x="0" y="468"/>
                </a:cubicBezTo>
                <a:cubicBezTo>
                  <a:pt x="364" y="468"/>
                  <a:pt x="364" y="468"/>
                  <a:pt x="364" y="468"/>
                </a:cubicBezTo>
                <a:lnTo>
                  <a:pt x="364" y="0"/>
                </a:lnTo>
                <a:close/>
                <a:moveTo>
                  <a:pt x="364" y="0"/>
                </a:moveTo>
                <a:cubicBezTo>
                  <a:pt x="364" y="0"/>
                  <a:pt x="364" y="0"/>
                  <a:pt x="364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8" name="Freeform 242"/>
          <p:cNvSpPr>
            <a:spLocks noEditPoints="1"/>
          </p:cNvSpPr>
          <p:nvPr/>
        </p:nvSpPr>
        <p:spPr bwMode="auto">
          <a:xfrm>
            <a:off x="4548079" y="7576602"/>
            <a:ext cx="308324" cy="396194"/>
          </a:xfrm>
          <a:custGeom>
            <a:avLst/>
            <a:gdLst>
              <a:gd name="T0" fmla="*/ 363 w 363"/>
              <a:gd name="T1" fmla="*/ 467 h 467"/>
              <a:gd name="T2" fmla="*/ 363 w 363"/>
              <a:gd name="T3" fmla="*/ 465 h 467"/>
              <a:gd name="T4" fmla="*/ 363 w 363"/>
              <a:gd name="T5" fmla="*/ 100 h 467"/>
              <a:gd name="T6" fmla="*/ 0 w 363"/>
              <a:gd name="T7" fmla="*/ 0 h 467"/>
              <a:gd name="T8" fmla="*/ 0 w 363"/>
              <a:gd name="T9" fmla="*/ 467 h 467"/>
              <a:gd name="T10" fmla="*/ 363 w 363"/>
              <a:gd name="T11" fmla="*/ 467 h 467"/>
              <a:gd name="T12" fmla="*/ 363 w 363"/>
              <a:gd name="T13" fmla="*/ 467 h 467"/>
              <a:gd name="T14" fmla="*/ 363 w 363"/>
              <a:gd name="T15" fmla="*/ 467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363" h="467">
                <a:moveTo>
                  <a:pt x="363" y="467"/>
                </a:moveTo>
                <a:cubicBezTo>
                  <a:pt x="363" y="466"/>
                  <a:pt x="363" y="465"/>
                  <a:pt x="363" y="465"/>
                </a:cubicBezTo>
                <a:cubicBezTo>
                  <a:pt x="363" y="100"/>
                  <a:pt x="363" y="100"/>
                  <a:pt x="363" y="100"/>
                </a:cubicBezTo>
                <a:cubicBezTo>
                  <a:pt x="191" y="90"/>
                  <a:pt x="65" y="36"/>
                  <a:pt x="0" y="0"/>
                </a:cubicBezTo>
                <a:cubicBezTo>
                  <a:pt x="0" y="467"/>
                  <a:pt x="0" y="467"/>
                  <a:pt x="0" y="467"/>
                </a:cubicBezTo>
                <a:lnTo>
                  <a:pt x="363" y="467"/>
                </a:lnTo>
                <a:close/>
                <a:moveTo>
                  <a:pt x="363" y="467"/>
                </a:moveTo>
                <a:cubicBezTo>
                  <a:pt x="363" y="467"/>
                  <a:pt x="363" y="467"/>
                  <a:pt x="363" y="467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9" name="Freeform 243"/>
          <p:cNvSpPr>
            <a:spLocks noEditPoints="1"/>
          </p:cNvSpPr>
          <p:nvPr/>
        </p:nvSpPr>
        <p:spPr bwMode="auto">
          <a:xfrm>
            <a:off x="4239235" y="7972796"/>
            <a:ext cx="308844" cy="401914"/>
          </a:xfrm>
          <a:custGeom>
            <a:avLst/>
            <a:gdLst>
              <a:gd name="T0" fmla="*/ 0 w 364"/>
              <a:gd name="T1" fmla="*/ 0 h 473"/>
              <a:gd name="T2" fmla="*/ 364 w 364"/>
              <a:gd name="T3" fmla="*/ 473 h 473"/>
              <a:gd name="T4" fmla="*/ 364 w 364"/>
              <a:gd name="T5" fmla="*/ 0 h 473"/>
              <a:gd name="T6" fmla="*/ 0 w 364"/>
              <a:gd name="T7" fmla="*/ 0 h 473"/>
              <a:gd name="T8" fmla="*/ 0 w 364"/>
              <a:gd name="T9" fmla="*/ 0 h 473"/>
              <a:gd name="T10" fmla="*/ 0 w 364"/>
              <a:gd name="T11" fmla="*/ 0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64" h="473">
                <a:moveTo>
                  <a:pt x="0" y="0"/>
                </a:moveTo>
                <a:cubicBezTo>
                  <a:pt x="4" y="36"/>
                  <a:pt x="45" y="321"/>
                  <a:pt x="364" y="473"/>
                </a:cubicBezTo>
                <a:cubicBezTo>
                  <a:pt x="364" y="0"/>
                  <a:pt x="364" y="0"/>
                  <a:pt x="364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0" name="Freeform 244"/>
          <p:cNvSpPr>
            <a:spLocks noEditPoints="1"/>
          </p:cNvSpPr>
          <p:nvPr/>
        </p:nvSpPr>
        <p:spPr bwMode="auto">
          <a:xfrm>
            <a:off x="4548079" y="7972796"/>
            <a:ext cx="308324" cy="401914"/>
          </a:xfrm>
          <a:custGeom>
            <a:avLst/>
            <a:gdLst>
              <a:gd name="T0" fmla="*/ 0 w 363"/>
              <a:gd name="T1" fmla="*/ 0 h 473"/>
              <a:gd name="T2" fmla="*/ 0 w 363"/>
              <a:gd name="T3" fmla="*/ 473 h 473"/>
              <a:gd name="T4" fmla="*/ 363 w 363"/>
              <a:gd name="T5" fmla="*/ 0 h 473"/>
              <a:gd name="T6" fmla="*/ 0 w 363"/>
              <a:gd name="T7" fmla="*/ 0 h 473"/>
              <a:gd name="T8" fmla="*/ 0 w 363"/>
              <a:gd name="T9" fmla="*/ 0 h 473"/>
              <a:gd name="T10" fmla="*/ 0 w 363"/>
              <a:gd name="T11" fmla="*/ 0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63" h="473">
                <a:moveTo>
                  <a:pt x="0" y="0"/>
                </a:moveTo>
                <a:cubicBezTo>
                  <a:pt x="0" y="473"/>
                  <a:pt x="0" y="473"/>
                  <a:pt x="0" y="473"/>
                </a:cubicBezTo>
                <a:cubicBezTo>
                  <a:pt x="318" y="321"/>
                  <a:pt x="359" y="37"/>
                  <a:pt x="363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1" name="Freeform 245"/>
          <p:cNvSpPr>
            <a:spLocks noEditPoints="1"/>
          </p:cNvSpPr>
          <p:nvPr/>
        </p:nvSpPr>
        <p:spPr bwMode="auto">
          <a:xfrm>
            <a:off x="6047084" y="7265157"/>
            <a:ext cx="1372118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2" name="Freeform 246"/>
          <p:cNvSpPr>
            <a:spLocks noEditPoints="1"/>
          </p:cNvSpPr>
          <p:nvPr/>
        </p:nvSpPr>
        <p:spPr bwMode="auto">
          <a:xfrm>
            <a:off x="6364125" y="7608707"/>
            <a:ext cx="756744" cy="703732"/>
          </a:xfrm>
          <a:custGeom>
            <a:avLst/>
            <a:gdLst>
              <a:gd name="T0" fmla="*/ 879 w 892"/>
              <a:gd name="T1" fmla="*/ 104 h 829"/>
              <a:gd name="T2" fmla="*/ 378 w 892"/>
              <a:gd name="T3" fmla="*/ 104 h 829"/>
              <a:gd name="T4" fmla="*/ 368 w 892"/>
              <a:gd name="T5" fmla="*/ 99 h 829"/>
              <a:gd name="T6" fmla="*/ 300 w 892"/>
              <a:gd name="T7" fmla="*/ 6 h 829"/>
              <a:gd name="T8" fmla="*/ 290 w 892"/>
              <a:gd name="T9" fmla="*/ 0 h 829"/>
              <a:gd name="T10" fmla="*/ 13 w 892"/>
              <a:gd name="T11" fmla="*/ 0 h 829"/>
              <a:gd name="T12" fmla="*/ 0 w 892"/>
              <a:gd name="T13" fmla="*/ 13 h 829"/>
              <a:gd name="T14" fmla="*/ 0 w 892"/>
              <a:gd name="T15" fmla="*/ 829 h 829"/>
              <a:gd name="T16" fmla="*/ 892 w 892"/>
              <a:gd name="T17" fmla="*/ 829 h 829"/>
              <a:gd name="T18" fmla="*/ 892 w 892"/>
              <a:gd name="T19" fmla="*/ 117 h 829"/>
              <a:gd name="T20" fmla="*/ 879 w 892"/>
              <a:gd name="T21" fmla="*/ 104 h 829"/>
              <a:gd name="T22" fmla="*/ 879 w 892"/>
              <a:gd name="T23" fmla="*/ 104 h 829"/>
              <a:gd name="T24" fmla="*/ 879 w 892"/>
              <a:gd name="T25" fmla="*/ 104 h 8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92" h="829">
                <a:moveTo>
                  <a:pt x="879" y="104"/>
                </a:moveTo>
                <a:cubicBezTo>
                  <a:pt x="378" y="104"/>
                  <a:pt x="378" y="104"/>
                  <a:pt x="378" y="104"/>
                </a:cubicBezTo>
                <a:cubicBezTo>
                  <a:pt x="374" y="104"/>
                  <a:pt x="370" y="102"/>
                  <a:pt x="368" y="99"/>
                </a:cubicBezTo>
                <a:cubicBezTo>
                  <a:pt x="300" y="6"/>
                  <a:pt x="300" y="6"/>
                  <a:pt x="300" y="6"/>
                </a:cubicBezTo>
                <a:cubicBezTo>
                  <a:pt x="298" y="2"/>
                  <a:pt x="294" y="0"/>
                  <a:pt x="290" y="0"/>
                </a:cubicBezTo>
                <a:cubicBezTo>
                  <a:pt x="13" y="0"/>
                  <a:pt x="13" y="0"/>
                  <a:pt x="13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829"/>
                  <a:pt x="0" y="829"/>
                  <a:pt x="0" y="829"/>
                </a:cubicBezTo>
                <a:cubicBezTo>
                  <a:pt x="892" y="829"/>
                  <a:pt x="892" y="829"/>
                  <a:pt x="892" y="829"/>
                </a:cubicBezTo>
                <a:cubicBezTo>
                  <a:pt x="892" y="117"/>
                  <a:pt x="892" y="117"/>
                  <a:pt x="892" y="117"/>
                </a:cubicBezTo>
                <a:cubicBezTo>
                  <a:pt x="892" y="110"/>
                  <a:pt x="886" y="104"/>
                  <a:pt x="879" y="104"/>
                </a:cubicBezTo>
                <a:close/>
                <a:moveTo>
                  <a:pt x="879" y="104"/>
                </a:moveTo>
                <a:cubicBezTo>
                  <a:pt x="879" y="104"/>
                  <a:pt x="879" y="104"/>
                  <a:pt x="879" y="104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3" name="Freeform 247"/>
          <p:cNvSpPr>
            <a:spLocks noEditPoints="1"/>
          </p:cNvSpPr>
          <p:nvPr/>
        </p:nvSpPr>
        <p:spPr bwMode="auto">
          <a:xfrm>
            <a:off x="6510693" y="7482409"/>
            <a:ext cx="594064" cy="740112"/>
          </a:xfrm>
          <a:custGeom>
            <a:avLst/>
            <a:gdLst>
              <a:gd name="T0" fmla="*/ 328 w 700"/>
              <a:gd name="T1" fmla="*/ 608 h 872"/>
              <a:gd name="T2" fmla="*/ 498 w 700"/>
              <a:gd name="T3" fmla="*/ 346 h 872"/>
              <a:gd name="T4" fmla="*/ 665 w 700"/>
              <a:gd name="T5" fmla="*/ 268 h 872"/>
              <a:gd name="T6" fmla="*/ 680 w 700"/>
              <a:gd name="T7" fmla="*/ 109 h 872"/>
              <a:gd name="T8" fmla="*/ 621 w 700"/>
              <a:gd name="T9" fmla="*/ 201 h 872"/>
              <a:gd name="T10" fmla="*/ 500 w 700"/>
              <a:gd name="T11" fmla="*/ 204 h 872"/>
              <a:gd name="T12" fmla="*/ 452 w 700"/>
              <a:gd name="T13" fmla="*/ 92 h 872"/>
              <a:gd name="T14" fmla="*/ 512 w 700"/>
              <a:gd name="T15" fmla="*/ 0 h 872"/>
              <a:gd name="T16" fmla="*/ 374 w 700"/>
              <a:gd name="T17" fmla="*/ 80 h 872"/>
              <a:gd name="T18" fmla="*/ 376 w 700"/>
              <a:gd name="T19" fmla="*/ 271 h 872"/>
              <a:gd name="T20" fmla="*/ 210 w 700"/>
              <a:gd name="T21" fmla="*/ 528 h 872"/>
              <a:gd name="T22" fmla="*/ 35 w 700"/>
              <a:gd name="T23" fmla="*/ 605 h 872"/>
              <a:gd name="T24" fmla="*/ 19 w 700"/>
              <a:gd name="T25" fmla="*/ 763 h 872"/>
              <a:gd name="T26" fmla="*/ 79 w 700"/>
              <a:gd name="T27" fmla="*/ 671 h 872"/>
              <a:gd name="T28" fmla="*/ 200 w 700"/>
              <a:gd name="T29" fmla="*/ 669 h 872"/>
              <a:gd name="T30" fmla="*/ 248 w 700"/>
              <a:gd name="T31" fmla="*/ 780 h 872"/>
              <a:gd name="T32" fmla="*/ 188 w 700"/>
              <a:gd name="T33" fmla="*/ 872 h 872"/>
              <a:gd name="T34" fmla="*/ 326 w 700"/>
              <a:gd name="T35" fmla="*/ 793 h 872"/>
              <a:gd name="T36" fmla="*/ 328 w 700"/>
              <a:gd name="T37" fmla="*/ 608 h 872"/>
              <a:gd name="T38" fmla="*/ 328 w 700"/>
              <a:gd name="T39" fmla="*/ 608 h 872"/>
              <a:gd name="T40" fmla="*/ 328 w 700"/>
              <a:gd name="T41" fmla="*/ 608 h 8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00" h="872">
                <a:moveTo>
                  <a:pt x="328" y="608"/>
                </a:moveTo>
                <a:cubicBezTo>
                  <a:pt x="498" y="346"/>
                  <a:pt x="498" y="346"/>
                  <a:pt x="498" y="346"/>
                </a:cubicBezTo>
                <a:cubicBezTo>
                  <a:pt x="562" y="354"/>
                  <a:pt x="628" y="325"/>
                  <a:pt x="665" y="268"/>
                </a:cubicBezTo>
                <a:cubicBezTo>
                  <a:pt x="697" y="219"/>
                  <a:pt x="700" y="160"/>
                  <a:pt x="680" y="109"/>
                </a:cubicBezTo>
                <a:cubicBezTo>
                  <a:pt x="621" y="201"/>
                  <a:pt x="621" y="201"/>
                  <a:pt x="621" y="201"/>
                </a:cubicBezTo>
                <a:cubicBezTo>
                  <a:pt x="500" y="204"/>
                  <a:pt x="500" y="204"/>
                  <a:pt x="500" y="204"/>
                </a:cubicBezTo>
                <a:cubicBezTo>
                  <a:pt x="452" y="92"/>
                  <a:pt x="452" y="92"/>
                  <a:pt x="452" y="92"/>
                </a:cubicBezTo>
                <a:cubicBezTo>
                  <a:pt x="512" y="0"/>
                  <a:pt x="512" y="0"/>
                  <a:pt x="512" y="0"/>
                </a:cubicBezTo>
                <a:cubicBezTo>
                  <a:pt x="457" y="3"/>
                  <a:pt x="405" y="30"/>
                  <a:pt x="374" y="80"/>
                </a:cubicBezTo>
                <a:cubicBezTo>
                  <a:pt x="335" y="140"/>
                  <a:pt x="338" y="215"/>
                  <a:pt x="376" y="271"/>
                </a:cubicBezTo>
                <a:cubicBezTo>
                  <a:pt x="210" y="528"/>
                  <a:pt x="210" y="528"/>
                  <a:pt x="210" y="528"/>
                </a:cubicBezTo>
                <a:cubicBezTo>
                  <a:pt x="144" y="516"/>
                  <a:pt x="74" y="544"/>
                  <a:pt x="35" y="605"/>
                </a:cubicBezTo>
                <a:cubicBezTo>
                  <a:pt x="3" y="654"/>
                  <a:pt x="0" y="713"/>
                  <a:pt x="19" y="763"/>
                </a:cubicBezTo>
                <a:cubicBezTo>
                  <a:pt x="79" y="671"/>
                  <a:pt x="79" y="671"/>
                  <a:pt x="79" y="671"/>
                </a:cubicBezTo>
                <a:cubicBezTo>
                  <a:pt x="200" y="669"/>
                  <a:pt x="200" y="669"/>
                  <a:pt x="200" y="669"/>
                </a:cubicBezTo>
                <a:cubicBezTo>
                  <a:pt x="248" y="780"/>
                  <a:pt x="248" y="780"/>
                  <a:pt x="248" y="780"/>
                </a:cubicBezTo>
                <a:cubicBezTo>
                  <a:pt x="188" y="872"/>
                  <a:pt x="188" y="872"/>
                  <a:pt x="188" y="872"/>
                </a:cubicBezTo>
                <a:cubicBezTo>
                  <a:pt x="242" y="869"/>
                  <a:pt x="295" y="842"/>
                  <a:pt x="326" y="793"/>
                </a:cubicBezTo>
                <a:cubicBezTo>
                  <a:pt x="364" y="735"/>
                  <a:pt x="362" y="663"/>
                  <a:pt x="328" y="608"/>
                </a:cubicBezTo>
                <a:close/>
                <a:moveTo>
                  <a:pt x="328" y="608"/>
                </a:moveTo>
                <a:cubicBezTo>
                  <a:pt x="328" y="608"/>
                  <a:pt x="328" y="608"/>
                  <a:pt x="328" y="608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4" name="Freeform 248"/>
          <p:cNvSpPr>
            <a:spLocks noEditPoints="1"/>
          </p:cNvSpPr>
          <p:nvPr/>
        </p:nvSpPr>
        <p:spPr bwMode="auto">
          <a:xfrm>
            <a:off x="6364126" y="7816604"/>
            <a:ext cx="847698" cy="494794"/>
          </a:xfrm>
          <a:custGeom>
            <a:avLst/>
            <a:gdLst>
              <a:gd name="T0" fmla="*/ 975 w 999"/>
              <a:gd name="T1" fmla="*/ 0 h 583"/>
              <a:gd name="T2" fmla="*/ 128 w 999"/>
              <a:gd name="T3" fmla="*/ 0 h 583"/>
              <a:gd name="T4" fmla="*/ 106 w 999"/>
              <a:gd name="T5" fmla="*/ 18 h 583"/>
              <a:gd name="T6" fmla="*/ 0 w 999"/>
              <a:gd name="T7" fmla="*/ 583 h 583"/>
              <a:gd name="T8" fmla="*/ 892 w 999"/>
              <a:gd name="T9" fmla="*/ 583 h 583"/>
              <a:gd name="T10" fmla="*/ 996 w 999"/>
              <a:gd name="T11" fmla="*/ 26 h 583"/>
              <a:gd name="T12" fmla="*/ 975 w 999"/>
              <a:gd name="T13" fmla="*/ 0 h 583"/>
              <a:gd name="T14" fmla="*/ 975 w 999"/>
              <a:gd name="T15" fmla="*/ 0 h 583"/>
              <a:gd name="T16" fmla="*/ 975 w 999"/>
              <a:gd name="T17" fmla="*/ 0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99" h="583">
                <a:moveTo>
                  <a:pt x="975" y="0"/>
                </a:moveTo>
                <a:cubicBezTo>
                  <a:pt x="128" y="0"/>
                  <a:pt x="128" y="0"/>
                  <a:pt x="128" y="0"/>
                </a:cubicBezTo>
                <a:cubicBezTo>
                  <a:pt x="117" y="0"/>
                  <a:pt x="108" y="7"/>
                  <a:pt x="106" y="18"/>
                </a:cubicBezTo>
                <a:cubicBezTo>
                  <a:pt x="0" y="583"/>
                  <a:pt x="0" y="583"/>
                  <a:pt x="0" y="583"/>
                </a:cubicBezTo>
                <a:cubicBezTo>
                  <a:pt x="892" y="583"/>
                  <a:pt x="892" y="583"/>
                  <a:pt x="892" y="583"/>
                </a:cubicBezTo>
                <a:cubicBezTo>
                  <a:pt x="996" y="26"/>
                  <a:pt x="996" y="26"/>
                  <a:pt x="996" y="26"/>
                </a:cubicBezTo>
                <a:cubicBezTo>
                  <a:pt x="999" y="12"/>
                  <a:pt x="988" y="0"/>
                  <a:pt x="975" y="0"/>
                </a:cubicBezTo>
                <a:close/>
                <a:moveTo>
                  <a:pt x="975" y="0"/>
                </a:moveTo>
                <a:cubicBezTo>
                  <a:pt x="975" y="0"/>
                  <a:pt x="975" y="0"/>
                  <a:pt x="975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5" name="Freeform 249"/>
          <p:cNvSpPr>
            <a:spLocks noEditPoints="1"/>
          </p:cNvSpPr>
          <p:nvPr/>
        </p:nvSpPr>
        <p:spPr bwMode="auto">
          <a:xfrm>
            <a:off x="8231885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6" name="Freeform 250"/>
          <p:cNvSpPr>
            <a:spLocks noEditPoints="1"/>
          </p:cNvSpPr>
          <p:nvPr/>
        </p:nvSpPr>
        <p:spPr bwMode="auto">
          <a:xfrm>
            <a:off x="8554125" y="7517752"/>
            <a:ext cx="662152" cy="801442"/>
          </a:xfrm>
          <a:custGeom>
            <a:avLst/>
            <a:gdLst>
              <a:gd name="T0" fmla="*/ 868 w 1274"/>
              <a:gd name="T1" fmla="*/ 0 h 1542"/>
              <a:gd name="T2" fmla="*/ 0 w 1274"/>
              <a:gd name="T3" fmla="*/ 0 h 1542"/>
              <a:gd name="T4" fmla="*/ 0 w 1274"/>
              <a:gd name="T5" fmla="*/ 1542 h 1542"/>
              <a:gd name="T6" fmla="*/ 1274 w 1274"/>
              <a:gd name="T7" fmla="*/ 1542 h 1542"/>
              <a:gd name="T8" fmla="*/ 1274 w 1274"/>
              <a:gd name="T9" fmla="*/ 407 h 1542"/>
              <a:gd name="T10" fmla="*/ 868 w 1274"/>
              <a:gd name="T11" fmla="*/ 0 h 1542"/>
              <a:gd name="T12" fmla="*/ 868 w 1274"/>
              <a:gd name="T13" fmla="*/ 0 h 1542"/>
              <a:gd name="T14" fmla="*/ 868 w 1274"/>
              <a:gd name="T15" fmla="*/ 0 h 1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74" h="1542">
                <a:moveTo>
                  <a:pt x="868" y="0"/>
                </a:moveTo>
                <a:lnTo>
                  <a:pt x="0" y="0"/>
                </a:lnTo>
                <a:lnTo>
                  <a:pt x="0" y="1542"/>
                </a:lnTo>
                <a:lnTo>
                  <a:pt x="1274" y="1542"/>
                </a:lnTo>
                <a:lnTo>
                  <a:pt x="1274" y="407"/>
                </a:lnTo>
                <a:lnTo>
                  <a:pt x="868" y="0"/>
                </a:lnTo>
                <a:close/>
                <a:moveTo>
                  <a:pt x="868" y="0"/>
                </a:moveTo>
                <a:lnTo>
                  <a:pt x="868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7" name="Freeform 251"/>
          <p:cNvSpPr>
            <a:spLocks noEditPoints="1"/>
          </p:cNvSpPr>
          <p:nvPr/>
        </p:nvSpPr>
        <p:spPr bwMode="auto">
          <a:xfrm>
            <a:off x="8554125" y="7517752"/>
            <a:ext cx="662152" cy="801442"/>
          </a:xfrm>
          <a:custGeom>
            <a:avLst/>
            <a:gdLst>
              <a:gd name="T0" fmla="*/ 868 w 1274"/>
              <a:gd name="T1" fmla="*/ 0 h 1542"/>
              <a:gd name="T2" fmla="*/ 0 w 1274"/>
              <a:gd name="T3" fmla="*/ 0 h 1542"/>
              <a:gd name="T4" fmla="*/ 0 w 1274"/>
              <a:gd name="T5" fmla="*/ 1542 h 1542"/>
              <a:gd name="T6" fmla="*/ 1274 w 1274"/>
              <a:gd name="T7" fmla="*/ 1542 h 1542"/>
              <a:gd name="T8" fmla="*/ 1274 w 1274"/>
              <a:gd name="T9" fmla="*/ 407 h 1542"/>
              <a:gd name="T10" fmla="*/ 868 w 1274"/>
              <a:gd name="T11" fmla="*/ 0 h 1542"/>
              <a:gd name="T12" fmla="*/ 868 w 1274"/>
              <a:gd name="T13" fmla="*/ 0 h 1542"/>
              <a:gd name="T14" fmla="*/ 868 w 1274"/>
              <a:gd name="T15" fmla="*/ 0 h 1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274" h="1542">
                <a:moveTo>
                  <a:pt x="868" y="0"/>
                </a:moveTo>
                <a:lnTo>
                  <a:pt x="0" y="0"/>
                </a:lnTo>
                <a:lnTo>
                  <a:pt x="0" y="1542"/>
                </a:lnTo>
                <a:lnTo>
                  <a:pt x="1274" y="1542"/>
                </a:lnTo>
                <a:lnTo>
                  <a:pt x="1274" y="407"/>
                </a:lnTo>
                <a:lnTo>
                  <a:pt x="868" y="0"/>
                </a:lnTo>
                <a:moveTo>
                  <a:pt x="868" y="0"/>
                </a:moveTo>
                <a:lnTo>
                  <a:pt x="86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8" name="Freeform 252"/>
          <p:cNvSpPr>
            <a:spLocks noEditPoints="1"/>
          </p:cNvSpPr>
          <p:nvPr/>
        </p:nvSpPr>
        <p:spPr bwMode="auto">
          <a:xfrm>
            <a:off x="9005261" y="7517751"/>
            <a:ext cx="211016" cy="211536"/>
          </a:xfrm>
          <a:custGeom>
            <a:avLst/>
            <a:gdLst>
              <a:gd name="T0" fmla="*/ 0 w 406"/>
              <a:gd name="T1" fmla="*/ 407 h 407"/>
              <a:gd name="T2" fmla="*/ 406 w 406"/>
              <a:gd name="T3" fmla="*/ 407 h 407"/>
              <a:gd name="T4" fmla="*/ 0 w 406"/>
              <a:gd name="T5" fmla="*/ 0 h 407"/>
              <a:gd name="T6" fmla="*/ 0 w 406"/>
              <a:gd name="T7" fmla="*/ 407 h 407"/>
              <a:gd name="T8" fmla="*/ 0 w 406"/>
              <a:gd name="T9" fmla="*/ 407 h 407"/>
              <a:gd name="T10" fmla="*/ 0 w 406"/>
              <a:gd name="T11" fmla="*/ 407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6" h="407">
                <a:moveTo>
                  <a:pt x="0" y="407"/>
                </a:moveTo>
                <a:lnTo>
                  <a:pt x="406" y="407"/>
                </a:lnTo>
                <a:lnTo>
                  <a:pt x="0" y="0"/>
                </a:lnTo>
                <a:lnTo>
                  <a:pt x="0" y="407"/>
                </a:lnTo>
                <a:close/>
                <a:moveTo>
                  <a:pt x="0" y="407"/>
                </a:moveTo>
                <a:lnTo>
                  <a:pt x="0" y="407"/>
                </a:lnTo>
                <a:close/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9" name="Freeform 253"/>
          <p:cNvSpPr>
            <a:spLocks noEditPoints="1"/>
          </p:cNvSpPr>
          <p:nvPr/>
        </p:nvSpPr>
        <p:spPr bwMode="auto">
          <a:xfrm>
            <a:off x="9005261" y="7517751"/>
            <a:ext cx="211016" cy="211536"/>
          </a:xfrm>
          <a:custGeom>
            <a:avLst/>
            <a:gdLst>
              <a:gd name="T0" fmla="*/ 0 w 406"/>
              <a:gd name="T1" fmla="*/ 407 h 407"/>
              <a:gd name="T2" fmla="*/ 406 w 406"/>
              <a:gd name="T3" fmla="*/ 407 h 407"/>
              <a:gd name="T4" fmla="*/ 0 w 406"/>
              <a:gd name="T5" fmla="*/ 0 h 407"/>
              <a:gd name="T6" fmla="*/ 0 w 406"/>
              <a:gd name="T7" fmla="*/ 407 h 407"/>
              <a:gd name="T8" fmla="*/ 0 w 406"/>
              <a:gd name="T9" fmla="*/ 407 h 407"/>
              <a:gd name="T10" fmla="*/ 0 w 406"/>
              <a:gd name="T11" fmla="*/ 407 h 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06" h="407">
                <a:moveTo>
                  <a:pt x="0" y="407"/>
                </a:moveTo>
                <a:lnTo>
                  <a:pt x="406" y="407"/>
                </a:lnTo>
                <a:lnTo>
                  <a:pt x="0" y="0"/>
                </a:lnTo>
                <a:lnTo>
                  <a:pt x="0" y="407"/>
                </a:lnTo>
                <a:moveTo>
                  <a:pt x="0" y="407"/>
                </a:moveTo>
                <a:lnTo>
                  <a:pt x="0" y="40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0" name="Rectangle 254"/>
          <p:cNvSpPr>
            <a:spLocks noChangeArrowheads="1"/>
          </p:cNvSpPr>
          <p:nvPr/>
        </p:nvSpPr>
        <p:spPr bwMode="auto">
          <a:xfrm>
            <a:off x="8637286" y="7797893"/>
            <a:ext cx="495314" cy="38460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1" name="Rectangle 255"/>
          <p:cNvSpPr>
            <a:spLocks noChangeArrowheads="1"/>
          </p:cNvSpPr>
          <p:nvPr/>
        </p:nvSpPr>
        <p:spPr bwMode="auto">
          <a:xfrm>
            <a:off x="8637286" y="7918473"/>
            <a:ext cx="495314" cy="38460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2" name="Rectangle 256"/>
          <p:cNvSpPr>
            <a:spLocks noChangeArrowheads="1"/>
          </p:cNvSpPr>
          <p:nvPr/>
        </p:nvSpPr>
        <p:spPr bwMode="auto">
          <a:xfrm>
            <a:off x="8637286" y="8039053"/>
            <a:ext cx="495314" cy="38460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3" name="Rectangle 257"/>
          <p:cNvSpPr>
            <a:spLocks noChangeArrowheads="1"/>
          </p:cNvSpPr>
          <p:nvPr/>
        </p:nvSpPr>
        <p:spPr bwMode="auto">
          <a:xfrm>
            <a:off x="8637286" y="8159634"/>
            <a:ext cx="495314" cy="3794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4" name="Freeform 258"/>
          <p:cNvSpPr>
            <a:spLocks noEditPoints="1"/>
          </p:cNvSpPr>
          <p:nvPr/>
        </p:nvSpPr>
        <p:spPr bwMode="auto">
          <a:xfrm>
            <a:off x="9292679" y="8104542"/>
            <a:ext cx="73804" cy="148646"/>
          </a:xfrm>
          <a:custGeom>
            <a:avLst/>
            <a:gdLst>
              <a:gd name="T0" fmla="*/ 54 w 87"/>
              <a:gd name="T1" fmla="*/ 0 h 175"/>
              <a:gd name="T2" fmla="*/ 0 w 87"/>
              <a:gd name="T3" fmla="*/ 0 h 175"/>
              <a:gd name="T4" fmla="*/ 0 w 87"/>
              <a:gd name="T5" fmla="*/ 175 h 175"/>
              <a:gd name="T6" fmla="*/ 54 w 87"/>
              <a:gd name="T7" fmla="*/ 175 h 175"/>
              <a:gd name="T8" fmla="*/ 87 w 87"/>
              <a:gd name="T9" fmla="*/ 142 h 175"/>
              <a:gd name="T10" fmla="*/ 87 w 87"/>
              <a:gd name="T11" fmla="*/ 33 h 175"/>
              <a:gd name="T12" fmla="*/ 54 w 87"/>
              <a:gd name="T13" fmla="*/ 0 h 175"/>
              <a:gd name="T14" fmla="*/ 54 w 87"/>
              <a:gd name="T15" fmla="*/ 0 h 175"/>
              <a:gd name="T16" fmla="*/ 54 w 87"/>
              <a:gd name="T17" fmla="*/ 0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7" h="175">
                <a:moveTo>
                  <a:pt x="54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75"/>
                  <a:pt x="0" y="175"/>
                  <a:pt x="0" y="175"/>
                </a:cubicBezTo>
                <a:cubicBezTo>
                  <a:pt x="54" y="175"/>
                  <a:pt x="54" y="175"/>
                  <a:pt x="54" y="175"/>
                </a:cubicBezTo>
                <a:cubicBezTo>
                  <a:pt x="72" y="175"/>
                  <a:pt x="87" y="160"/>
                  <a:pt x="87" y="142"/>
                </a:cubicBezTo>
                <a:cubicBezTo>
                  <a:pt x="87" y="33"/>
                  <a:pt x="87" y="33"/>
                  <a:pt x="87" y="33"/>
                </a:cubicBezTo>
                <a:cubicBezTo>
                  <a:pt x="87" y="15"/>
                  <a:pt x="72" y="0"/>
                  <a:pt x="54" y="0"/>
                </a:cubicBezTo>
                <a:close/>
                <a:moveTo>
                  <a:pt x="54" y="0"/>
                </a:moveTo>
                <a:cubicBezTo>
                  <a:pt x="54" y="0"/>
                  <a:pt x="54" y="0"/>
                  <a:pt x="54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5" name="Rectangle 259"/>
          <p:cNvSpPr>
            <a:spLocks noChangeArrowheads="1"/>
          </p:cNvSpPr>
          <p:nvPr/>
        </p:nvSpPr>
        <p:spPr bwMode="auto">
          <a:xfrm>
            <a:off x="8886242" y="8104542"/>
            <a:ext cx="406438" cy="148646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6" name="Freeform 260"/>
          <p:cNvSpPr>
            <a:spLocks noEditPoints="1"/>
          </p:cNvSpPr>
          <p:nvPr/>
        </p:nvSpPr>
        <p:spPr bwMode="auto">
          <a:xfrm>
            <a:off x="8757346" y="8148720"/>
            <a:ext cx="50934" cy="59250"/>
          </a:xfrm>
          <a:custGeom>
            <a:avLst/>
            <a:gdLst>
              <a:gd name="T0" fmla="*/ 0 w 98"/>
              <a:gd name="T1" fmla="*/ 57 h 114"/>
              <a:gd name="T2" fmla="*/ 98 w 98"/>
              <a:gd name="T3" fmla="*/ 114 h 114"/>
              <a:gd name="T4" fmla="*/ 98 w 98"/>
              <a:gd name="T5" fmla="*/ 0 h 114"/>
              <a:gd name="T6" fmla="*/ 0 w 98"/>
              <a:gd name="T7" fmla="*/ 57 h 114"/>
              <a:gd name="T8" fmla="*/ 0 w 98"/>
              <a:gd name="T9" fmla="*/ 57 h 114"/>
              <a:gd name="T10" fmla="*/ 0 w 98"/>
              <a:gd name="T11" fmla="*/ 57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8" h="114">
                <a:moveTo>
                  <a:pt x="0" y="57"/>
                </a:moveTo>
                <a:lnTo>
                  <a:pt x="98" y="114"/>
                </a:lnTo>
                <a:lnTo>
                  <a:pt x="98" y="0"/>
                </a:lnTo>
                <a:lnTo>
                  <a:pt x="0" y="57"/>
                </a:lnTo>
                <a:close/>
                <a:moveTo>
                  <a:pt x="0" y="57"/>
                </a:moveTo>
                <a:lnTo>
                  <a:pt x="0" y="57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7" name="Freeform 261"/>
          <p:cNvSpPr>
            <a:spLocks noEditPoints="1"/>
          </p:cNvSpPr>
          <p:nvPr/>
        </p:nvSpPr>
        <p:spPr bwMode="auto">
          <a:xfrm>
            <a:off x="8757346" y="8148720"/>
            <a:ext cx="50934" cy="59250"/>
          </a:xfrm>
          <a:custGeom>
            <a:avLst/>
            <a:gdLst>
              <a:gd name="T0" fmla="*/ 0 w 98"/>
              <a:gd name="T1" fmla="*/ 57 h 114"/>
              <a:gd name="T2" fmla="*/ 98 w 98"/>
              <a:gd name="T3" fmla="*/ 114 h 114"/>
              <a:gd name="T4" fmla="*/ 98 w 98"/>
              <a:gd name="T5" fmla="*/ 0 h 114"/>
              <a:gd name="T6" fmla="*/ 0 w 98"/>
              <a:gd name="T7" fmla="*/ 57 h 114"/>
              <a:gd name="T8" fmla="*/ 0 w 98"/>
              <a:gd name="T9" fmla="*/ 57 h 114"/>
              <a:gd name="T10" fmla="*/ 0 w 98"/>
              <a:gd name="T11" fmla="*/ 57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98" h="114">
                <a:moveTo>
                  <a:pt x="0" y="57"/>
                </a:moveTo>
                <a:lnTo>
                  <a:pt x="98" y="114"/>
                </a:lnTo>
                <a:lnTo>
                  <a:pt x="98" y="0"/>
                </a:lnTo>
                <a:lnTo>
                  <a:pt x="0" y="57"/>
                </a:lnTo>
                <a:moveTo>
                  <a:pt x="0" y="57"/>
                </a:moveTo>
                <a:lnTo>
                  <a:pt x="0" y="5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8" name="Freeform 262"/>
          <p:cNvSpPr>
            <a:spLocks noEditPoints="1"/>
          </p:cNvSpPr>
          <p:nvPr/>
        </p:nvSpPr>
        <p:spPr bwMode="auto">
          <a:xfrm>
            <a:off x="8808280" y="8104542"/>
            <a:ext cx="77962" cy="148646"/>
          </a:xfrm>
          <a:custGeom>
            <a:avLst/>
            <a:gdLst>
              <a:gd name="T0" fmla="*/ 148 w 150"/>
              <a:gd name="T1" fmla="*/ 0 h 286"/>
              <a:gd name="T2" fmla="*/ 0 w 150"/>
              <a:gd name="T3" fmla="*/ 85 h 286"/>
              <a:gd name="T4" fmla="*/ 0 w 150"/>
              <a:gd name="T5" fmla="*/ 199 h 286"/>
              <a:gd name="T6" fmla="*/ 148 w 150"/>
              <a:gd name="T7" fmla="*/ 286 h 286"/>
              <a:gd name="T8" fmla="*/ 150 w 150"/>
              <a:gd name="T9" fmla="*/ 286 h 286"/>
              <a:gd name="T10" fmla="*/ 150 w 150"/>
              <a:gd name="T11" fmla="*/ 0 h 286"/>
              <a:gd name="T12" fmla="*/ 148 w 150"/>
              <a:gd name="T13" fmla="*/ 0 h 286"/>
              <a:gd name="T14" fmla="*/ 148 w 150"/>
              <a:gd name="T15" fmla="*/ 0 h 286"/>
              <a:gd name="T16" fmla="*/ 148 w 150"/>
              <a:gd name="T17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0" h="286">
                <a:moveTo>
                  <a:pt x="148" y="0"/>
                </a:moveTo>
                <a:lnTo>
                  <a:pt x="0" y="85"/>
                </a:lnTo>
                <a:lnTo>
                  <a:pt x="0" y="199"/>
                </a:lnTo>
                <a:lnTo>
                  <a:pt x="148" y="286"/>
                </a:lnTo>
                <a:lnTo>
                  <a:pt x="150" y="286"/>
                </a:lnTo>
                <a:lnTo>
                  <a:pt x="150" y="0"/>
                </a:lnTo>
                <a:lnTo>
                  <a:pt x="148" y="0"/>
                </a:lnTo>
                <a:close/>
                <a:moveTo>
                  <a:pt x="148" y="0"/>
                </a:moveTo>
                <a:lnTo>
                  <a:pt x="148" y="0"/>
                </a:lnTo>
                <a:close/>
              </a:path>
            </a:pathLst>
          </a:cu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9" name="Freeform 263"/>
          <p:cNvSpPr>
            <a:spLocks noEditPoints="1"/>
          </p:cNvSpPr>
          <p:nvPr/>
        </p:nvSpPr>
        <p:spPr bwMode="auto">
          <a:xfrm>
            <a:off x="8808280" y="8104542"/>
            <a:ext cx="77962" cy="148646"/>
          </a:xfrm>
          <a:custGeom>
            <a:avLst/>
            <a:gdLst>
              <a:gd name="T0" fmla="*/ 148 w 150"/>
              <a:gd name="T1" fmla="*/ 0 h 286"/>
              <a:gd name="T2" fmla="*/ 0 w 150"/>
              <a:gd name="T3" fmla="*/ 85 h 286"/>
              <a:gd name="T4" fmla="*/ 0 w 150"/>
              <a:gd name="T5" fmla="*/ 199 h 286"/>
              <a:gd name="T6" fmla="*/ 148 w 150"/>
              <a:gd name="T7" fmla="*/ 286 h 286"/>
              <a:gd name="T8" fmla="*/ 150 w 150"/>
              <a:gd name="T9" fmla="*/ 286 h 286"/>
              <a:gd name="T10" fmla="*/ 150 w 150"/>
              <a:gd name="T11" fmla="*/ 0 h 286"/>
              <a:gd name="T12" fmla="*/ 148 w 150"/>
              <a:gd name="T13" fmla="*/ 0 h 286"/>
              <a:gd name="T14" fmla="*/ 148 w 150"/>
              <a:gd name="T15" fmla="*/ 0 h 286"/>
              <a:gd name="T16" fmla="*/ 148 w 150"/>
              <a:gd name="T17" fmla="*/ 0 h 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50" h="286">
                <a:moveTo>
                  <a:pt x="148" y="0"/>
                </a:moveTo>
                <a:lnTo>
                  <a:pt x="0" y="85"/>
                </a:lnTo>
                <a:lnTo>
                  <a:pt x="0" y="199"/>
                </a:lnTo>
                <a:lnTo>
                  <a:pt x="148" y="286"/>
                </a:lnTo>
                <a:lnTo>
                  <a:pt x="150" y="286"/>
                </a:lnTo>
                <a:lnTo>
                  <a:pt x="150" y="0"/>
                </a:lnTo>
                <a:lnTo>
                  <a:pt x="148" y="0"/>
                </a:lnTo>
                <a:moveTo>
                  <a:pt x="148" y="0"/>
                </a:moveTo>
                <a:lnTo>
                  <a:pt x="148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0" name="Freeform 264"/>
          <p:cNvSpPr>
            <a:spLocks noEditPoints="1"/>
          </p:cNvSpPr>
          <p:nvPr/>
        </p:nvSpPr>
        <p:spPr bwMode="auto">
          <a:xfrm>
            <a:off x="10416169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1" name="Freeform 265"/>
          <p:cNvSpPr>
            <a:spLocks noEditPoints="1"/>
          </p:cNvSpPr>
          <p:nvPr/>
        </p:nvSpPr>
        <p:spPr bwMode="auto">
          <a:xfrm>
            <a:off x="10944747" y="8255266"/>
            <a:ext cx="313404" cy="213094"/>
          </a:xfrm>
          <a:custGeom>
            <a:avLst/>
            <a:gdLst>
              <a:gd name="T0" fmla="*/ 282 w 369"/>
              <a:gd name="T1" fmla="*/ 164 h 251"/>
              <a:gd name="T2" fmla="*/ 225 w 369"/>
              <a:gd name="T3" fmla="*/ 164 h 251"/>
              <a:gd name="T4" fmla="*/ 225 w 369"/>
              <a:gd name="T5" fmla="*/ 0 h 251"/>
              <a:gd name="T6" fmla="*/ 145 w 369"/>
              <a:gd name="T7" fmla="*/ 0 h 251"/>
              <a:gd name="T8" fmla="*/ 145 w 369"/>
              <a:gd name="T9" fmla="*/ 164 h 251"/>
              <a:gd name="T10" fmla="*/ 87 w 369"/>
              <a:gd name="T11" fmla="*/ 164 h 251"/>
              <a:gd name="T12" fmla="*/ 0 w 369"/>
              <a:gd name="T13" fmla="*/ 251 h 251"/>
              <a:gd name="T14" fmla="*/ 369 w 369"/>
              <a:gd name="T15" fmla="*/ 251 h 251"/>
              <a:gd name="T16" fmla="*/ 282 w 369"/>
              <a:gd name="T17" fmla="*/ 164 h 251"/>
              <a:gd name="T18" fmla="*/ 282 w 369"/>
              <a:gd name="T19" fmla="*/ 164 h 251"/>
              <a:gd name="T20" fmla="*/ 282 w 369"/>
              <a:gd name="T21" fmla="*/ 164 h 2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69" h="251">
                <a:moveTo>
                  <a:pt x="282" y="164"/>
                </a:moveTo>
                <a:cubicBezTo>
                  <a:pt x="225" y="164"/>
                  <a:pt x="225" y="164"/>
                  <a:pt x="225" y="164"/>
                </a:cubicBezTo>
                <a:cubicBezTo>
                  <a:pt x="225" y="0"/>
                  <a:pt x="225" y="0"/>
                  <a:pt x="225" y="0"/>
                </a:cubicBezTo>
                <a:cubicBezTo>
                  <a:pt x="145" y="0"/>
                  <a:pt x="145" y="0"/>
                  <a:pt x="145" y="0"/>
                </a:cubicBezTo>
                <a:cubicBezTo>
                  <a:pt x="145" y="164"/>
                  <a:pt x="145" y="164"/>
                  <a:pt x="145" y="164"/>
                </a:cubicBezTo>
                <a:cubicBezTo>
                  <a:pt x="87" y="164"/>
                  <a:pt x="87" y="164"/>
                  <a:pt x="87" y="164"/>
                </a:cubicBezTo>
                <a:cubicBezTo>
                  <a:pt x="39" y="164"/>
                  <a:pt x="0" y="203"/>
                  <a:pt x="0" y="251"/>
                </a:cubicBezTo>
                <a:cubicBezTo>
                  <a:pt x="369" y="251"/>
                  <a:pt x="369" y="251"/>
                  <a:pt x="369" y="251"/>
                </a:cubicBezTo>
                <a:cubicBezTo>
                  <a:pt x="369" y="203"/>
                  <a:pt x="330" y="164"/>
                  <a:pt x="282" y="164"/>
                </a:cubicBezTo>
                <a:close/>
                <a:moveTo>
                  <a:pt x="282" y="164"/>
                </a:moveTo>
                <a:cubicBezTo>
                  <a:pt x="282" y="164"/>
                  <a:pt x="282" y="164"/>
                  <a:pt x="282" y="164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2" name="Freeform 266"/>
          <p:cNvSpPr>
            <a:spLocks noEditPoints="1"/>
          </p:cNvSpPr>
          <p:nvPr/>
        </p:nvSpPr>
        <p:spPr bwMode="auto">
          <a:xfrm>
            <a:off x="10705665" y="7434074"/>
            <a:ext cx="708928" cy="849258"/>
          </a:xfrm>
          <a:custGeom>
            <a:avLst/>
            <a:gdLst>
              <a:gd name="T0" fmla="*/ 793 w 835"/>
              <a:gd name="T1" fmla="*/ 893 h 1001"/>
              <a:gd name="T2" fmla="*/ 293 w 835"/>
              <a:gd name="T3" fmla="*/ 56 h 1001"/>
              <a:gd name="T4" fmla="*/ 296 w 835"/>
              <a:gd name="T5" fmla="*/ 42 h 1001"/>
              <a:gd name="T6" fmla="*/ 254 w 835"/>
              <a:gd name="T7" fmla="*/ 0 h 1001"/>
              <a:gd name="T8" fmla="*/ 212 w 835"/>
              <a:gd name="T9" fmla="*/ 42 h 1001"/>
              <a:gd name="T10" fmla="*/ 233 w 835"/>
              <a:gd name="T11" fmla="*/ 78 h 1001"/>
              <a:gd name="T12" fmla="*/ 33 w 835"/>
              <a:gd name="T13" fmla="*/ 370 h 1001"/>
              <a:gd name="T14" fmla="*/ 89 w 835"/>
              <a:gd name="T15" fmla="*/ 754 h 1001"/>
              <a:gd name="T16" fmla="*/ 525 w 835"/>
              <a:gd name="T17" fmla="*/ 1001 h 1001"/>
              <a:gd name="T18" fmla="*/ 752 w 835"/>
              <a:gd name="T19" fmla="*/ 947 h 1001"/>
              <a:gd name="T20" fmla="*/ 793 w 835"/>
              <a:gd name="T21" fmla="*/ 978 h 1001"/>
              <a:gd name="T22" fmla="*/ 835 w 835"/>
              <a:gd name="T23" fmla="*/ 936 h 1001"/>
              <a:gd name="T24" fmla="*/ 793 w 835"/>
              <a:gd name="T25" fmla="*/ 893 h 1001"/>
              <a:gd name="T26" fmla="*/ 525 w 835"/>
              <a:gd name="T27" fmla="*/ 950 h 1001"/>
              <a:gd name="T28" fmla="*/ 133 w 835"/>
              <a:gd name="T29" fmla="*/ 727 h 1001"/>
              <a:gd name="T30" fmla="*/ 82 w 835"/>
              <a:gd name="T31" fmla="*/ 382 h 1001"/>
              <a:gd name="T32" fmla="*/ 269 w 835"/>
              <a:gd name="T33" fmla="*/ 115 h 1001"/>
              <a:gd name="T34" fmla="*/ 737 w 835"/>
              <a:gd name="T35" fmla="*/ 898 h 1001"/>
              <a:gd name="T36" fmla="*/ 525 w 835"/>
              <a:gd name="T37" fmla="*/ 950 h 1001"/>
              <a:gd name="T38" fmla="*/ 525 w 835"/>
              <a:gd name="T39" fmla="*/ 950 h 1001"/>
              <a:gd name="T40" fmla="*/ 525 w 835"/>
              <a:gd name="T41" fmla="*/ 950 h 10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35" h="1001">
                <a:moveTo>
                  <a:pt x="793" y="893"/>
                </a:moveTo>
                <a:cubicBezTo>
                  <a:pt x="293" y="56"/>
                  <a:pt x="293" y="56"/>
                  <a:pt x="293" y="56"/>
                </a:cubicBezTo>
                <a:cubicBezTo>
                  <a:pt x="295" y="52"/>
                  <a:pt x="296" y="47"/>
                  <a:pt x="296" y="42"/>
                </a:cubicBezTo>
                <a:cubicBezTo>
                  <a:pt x="296" y="19"/>
                  <a:pt x="277" y="0"/>
                  <a:pt x="254" y="0"/>
                </a:cubicBezTo>
                <a:cubicBezTo>
                  <a:pt x="231" y="0"/>
                  <a:pt x="212" y="19"/>
                  <a:pt x="212" y="42"/>
                </a:cubicBezTo>
                <a:cubicBezTo>
                  <a:pt x="212" y="58"/>
                  <a:pt x="221" y="71"/>
                  <a:pt x="233" y="78"/>
                </a:cubicBezTo>
                <a:cubicBezTo>
                  <a:pt x="134" y="148"/>
                  <a:pt x="63" y="250"/>
                  <a:pt x="33" y="370"/>
                </a:cubicBezTo>
                <a:cubicBezTo>
                  <a:pt x="0" y="501"/>
                  <a:pt x="20" y="637"/>
                  <a:pt x="89" y="754"/>
                </a:cubicBezTo>
                <a:cubicBezTo>
                  <a:pt x="181" y="906"/>
                  <a:pt x="347" y="1001"/>
                  <a:pt x="525" y="1001"/>
                </a:cubicBezTo>
                <a:cubicBezTo>
                  <a:pt x="604" y="1001"/>
                  <a:pt x="682" y="982"/>
                  <a:pt x="752" y="947"/>
                </a:cubicBezTo>
                <a:cubicBezTo>
                  <a:pt x="757" y="965"/>
                  <a:pt x="773" y="978"/>
                  <a:pt x="793" y="978"/>
                </a:cubicBezTo>
                <a:cubicBezTo>
                  <a:pt x="816" y="978"/>
                  <a:pt x="835" y="959"/>
                  <a:pt x="835" y="936"/>
                </a:cubicBezTo>
                <a:cubicBezTo>
                  <a:pt x="835" y="913"/>
                  <a:pt x="817" y="894"/>
                  <a:pt x="793" y="893"/>
                </a:cubicBezTo>
                <a:close/>
                <a:moveTo>
                  <a:pt x="525" y="950"/>
                </a:moveTo>
                <a:cubicBezTo>
                  <a:pt x="365" y="950"/>
                  <a:pt x="215" y="865"/>
                  <a:pt x="133" y="727"/>
                </a:cubicBezTo>
                <a:cubicBezTo>
                  <a:pt x="71" y="623"/>
                  <a:pt x="52" y="500"/>
                  <a:pt x="82" y="382"/>
                </a:cubicBezTo>
                <a:cubicBezTo>
                  <a:pt x="110" y="272"/>
                  <a:pt x="176" y="178"/>
                  <a:pt x="269" y="115"/>
                </a:cubicBezTo>
                <a:cubicBezTo>
                  <a:pt x="737" y="898"/>
                  <a:pt x="737" y="898"/>
                  <a:pt x="737" y="898"/>
                </a:cubicBezTo>
                <a:cubicBezTo>
                  <a:pt x="672" y="932"/>
                  <a:pt x="599" y="950"/>
                  <a:pt x="525" y="950"/>
                </a:cubicBezTo>
                <a:close/>
                <a:moveTo>
                  <a:pt x="525" y="950"/>
                </a:moveTo>
                <a:cubicBezTo>
                  <a:pt x="525" y="950"/>
                  <a:pt x="525" y="950"/>
                  <a:pt x="525" y="95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3" name="Freeform 267"/>
          <p:cNvSpPr>
            <a:spLocks noEditPoints="1"/>
          </p:cNvSpPr>
          <p:nvPr/>
        </p:nvSpPr>
        <p:spPr bwMode="auto">
          <a:xfrm>
            <a:off x="10819489" y="7520351"/>
            <a:ext cx="663712" cy="663712"/>
          </a:xfrm>
          <a:custGeom>
            <a:avLst/>
            <a:gdLst>
              <a:gd name="T0" fmla="*/ 782 w 782"/>
              <a:gd name="T1" fmla="*/ 391 h 782"/>
              <a:gd name="T2" fmla="*/ 391 w 782"/>
              <a:gd name="T3" fmla="*/ 782 h 782"/>
              <a:gd name="T4" fmla="*/ 0 w 782"/>
              <a:gd name="T5" fmla="*/ 391 h 782"/>
              <a:gd name="T6" fmla="*/ 391 w 782"/>
              <a:gd name="T7" fmla="*/ 0 h 782"/>
              <a:gd name="T8" fmla="*/ 782 w 782"/>
              <a:gd name="T9" fmla="*/ 391 h 782"/>
              <a:gd name="T10" fmla="*/ 782 w 782"/>
              <a:gd name="T11" fmla="*/ 391 h 782"/>
              <a:gd name="T12" fmla="*/ 782 w 782"/>
              <a:gd name="T13" fmla="*/ 391 h 7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82" h="782">
                <a:moveTo>
                  <a:pt x="782" y="391"/>
                </a:moveTo>
                <a:cubicBezTo>
                  <a:pt x="782" y="607"/>
                  <a:pt x="607" y="782"/>
                  <a:pt x="391" y="782"/>
                </a:cubicBezTo>
                <a:cubicBezTo>
                  <a:pt x="175" y="782"/>
                  <a:pt x="0" y="607"/>
                  <a:pt x="0" y="391"/>
                </a:cubicBezTo>
                <a:cubicBezTo>
                  <a:pt x="0" y="175"/>
                  <a:pt x="175" y="0"/>
                  <a:pt x="391" y="0"/>
                </a:cubicBezTo>
                <a:cubicBezTo>
                  <a:pt x="607" y="0"/>
                  <a:pt x="782" y="175"/>
                  <a:pt x="782" y="391"/>
                </a:cubicBezTo>
                <a:close/>
                <a:moveTo>
                  <a:pt x="782" y="391"/>
                </a:moveTo>
                <a:cubicBezTo>
                  <a:pt x="782" y="391"/>
                  <a:pt x="782" y="391"/>
                  <a:pt x="782" y="391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4" name="Freeform 268"/>
          <p:cNvSpPr>
            <a:spLocks noEditPoints="1"/>
          </p:cNvSpPr>
          <p:nvPr/>
        </p:nvSpPr>
        <p:spPr bwMode="auto">
          <a:xfrm>
            <a:off x="11052853" y="7600912"/>
            <a:ext cx="387728" cy="384090"/>
          </a:xfrm>
          <a:custGeom>
            <a:avLst/>
            <a:gdLst>
              <a:gd name="T0" fmla="*/ 230 w 457"/>
              <a:gd name="T1" fmla="*/ 3 h 452"/>
              <a:gd name="T2" fmla="*/ 162 w 457"/>
              <a:gd name="T3" fmla="*/ 30 h 452"/>
              <a:gd name="T4" fmla="*/ 79 w 457"/>
              <a:gd name="T5" fmla="*/ 43 h 452"/>
              <a:gd name="T6" fmla="*/ 104 w 457"/>
              <a:gd name="T7" fmla="*/ 51 h 452"/>
              <a:gd name="T8" fmla="*/ 119 w 457"/>
              <a:gd name="T9" fmla="*/ 40 h 452"/>
              <a:gd name="T10" fmla="*/ 57 w 457"/>
              <a:gd name="T11" fmla="*/ 89 h 452"/>
              <a:gd name="T12" fmla="*/ 37 w 457"/>
              <a:gd name="T13" fmla="*/ 118 h 452"/>
              <a:gd name="T14" fmla="*/ 41 w 457"/>
              <a:gd name="T15" fmla="*/ 146 h 452"/>
              <a:gd name="T16" fmla="*/ 67 w 457"/>
              <a:gd name="T17" fmla="*/ 114 h 452"/>
              <a:gd name="T18" fmla="*/ 126 w 457"/>
              <a:gd name="T19" fmla="*/ 138 h 452"/>
              <a:gd name="T20" fmla="*/ 153 w 457"/>
              <a:gd name="T21" fmla="*/ 160 h 452"/>
              <a:gd name="T22" fmla="*/ 71 w 457"/>
              <a:gd name="T23" fmla="*/ 153 h 452"/>
              <a:gd name="T24" fmla="*/ 1 w 457"/>
              <a:gd name="T25" fmla="*/ 236 h 452"/>
              <a:gd name="T26" fmla="*/ 53 w 457"/>
              <a:gd name="T27" fmla="*/ 276 h 452"/>
              <a:gd name="T28" fmla="*/ 79 w 457"/>
              <a:gd name="T29" fmla="*/ 314 h 452"/>
              <a:gd name="T30" fmla="*/ 89 w 457"/>
              <a:gd name="T31" fmla="*/ 362 h 452"/>
              <a:gd name="T32" fmla="*/ 103 w 457"/>
              <a:gd name="T33" fmla="*/ 439 h 452"/>
              <a:gd name="T34" fmla="*/ 144 w 457"/>
              <a:gd name="T35" fmla="*/ 432 h 452"/>
              <a:gd name="T36" fmla="*/ 152 w 457"/>
              <a:gd name="T37" fmla="*/ 410 h 452"/>
              <a:gd name="T38" fmla="*/ 177 w 457"/>
              <a:gd name="T39" fmla="*/ 331 h 452"/>
              <a:gd name="T40" fmla="*/ 207 w 457"/>
              <a:gd name="T41" fmla="*/ 281 h 452"/>
              <a:gd name="T42" fmla="*/ 154 w 457"/>
              <a:gd name="T43" fmla="*/ 182 h 452"/>
              <a:gd name="T44" fmla="*/ 202 w 457"/>
              <a:gd name="T45" fmla="*/ 237 h 452"/>
              <a:gd name="T46" fmla="*/ 217 w 457"/>
              <a:gd name="T47" fmla="*/ 207 h 452"/>
              <a:gd name="T48" fmla="*/ 272 w 457"/>
              <a:gd name="T49" fmla="*/ 216 h 452"/>
              <a:gd name="T50" fmla="*/ 319 w 457"/>
              <a:gd name="T51" fmla="*/ 227 h 452"/>
              <a:gd name="T52" fmla="*/ 357 w 457"/>
              <a:gd name="T53" fmla="*/ 228 h 452"/>
              <a:gd name="T54" fmla="*/ 380 w 457"/>
              <a:gd name="T55" fmla="*/ 230 h 452"/>
              <a:gd name="T56" fmla="*/ 418 w 457"/>
              <a:gd name="T57" fmla="*/ 207 h 452"/>
              <a:gd name="T58" fmla="*/ 411 w 457"/>
              <a:gd name="T59" fmla="*/ 138 h 452"/>
              <a:gd name="T60" fmla="*/ 442 w 457"/>
              <a:gd name="T61" fmla="*/ 132 h 452"/>
              <a:gd name="T62" fmla="*/ 443 w 457"/>
              <a:gd name="T63" fmla="*/ 85 h 452"/>
              <a:gd name="T64" fmla="*/ 422 w 457"/>
              <a:gd name="T65" fmla="*/ 66 h 452"/>
              <a:gd name="T66" fmla="*/ 383 w 457"/>
              <a:gd name="T67" fmla="*/ 10 h 452"/>
              <a:gd name="T68" fmla="*/ 272 w 457"/>
              <a:gd name="T69" fmla="*/ 6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57" h="452">
                <a:moveTo>
                  <a:pt x="272" y="6"/>
                </a:moveTo>
                <a:cubicBezTo>
                  <a:pt x="258" y="4"/>
                  <a:pt x="244" y="0"/>
                  <a:pt x="230" y="3"/>
                </a:cubicBezTo>
                <a:cubicBezTo>
                  <a:pt x="216" y="7"/>
                  <a:pt x="201" y="18"/>
                  <a:pt x="186" y="16"/>
                </a:cubicBezTo>
                <a:cubicBezTo>
                  <a:pt x="185" y="26"/>
                  <a:pt x="171" y="32"/>
                  <a:pt x="162" y="30"/>
                </a:cubicBezTo>
                <a:cubicBezTo>
                  <a:pt x="153" y="28"/>
                  <a:pt x="146" y="21"/>
                  <a:pt x="138" y="17"/>
                </a:cubicBezTo>
                <a:cubicBezTo>
                  <a:pt x="116" y="7"/>
                  <a:pt x="90" y="19"/>
                  <a:pt x="79" y="43"/>
                </a:cubicBezTo>
                <a:cubicBezTo>
                  <a:pt x="75" y="51"/>
                  <a:pt x="77" y="60"/>
                  <a:pt x="83" y="64"/>
                </a:cubicBezTo>
                <a:cubicBezTo>
                  <a:pt x="92" y="71"/>
                  <a:pt x="104" y="63"/>
                  <a:pt x="104" y="51"/>
                </a:cubicBezTo>
                <a:cubicBezTo>
                  <a:pt x="104" y="47"/>
                  <a:pt x="103" y="44"/>
                  <a:pt x="103" y="41"/>
                </a:cubicBezTo>
                <a:cubicBezTo>
                  <a:pt x="108" y="39"/>
                  <a:pt x="113" y="38"/>
                  <a:pt x="119" y="40"/>
                </a:cubicBezTo>
                <a:cubicBezTo>
                  <a:pt x="127" y="64"/>
                  <a:pt x="108" y="96"/>
                  <a:pt x="86" y="94"/>
                </a:cubicBezTo>
                <a:cubicBezTo>
                  <a:pt x="76" y="93"/>
                  <a:pt x="67" y="87"/>
                  <a:pt x="57" y="89"/>
                </a:cubicBezTo>
                <a:cubicBezTo>
                  <a:pt x="48" y="90"/>
                  <a:pt x="39" y="106"/>
                  <a:pt x="47" y="113"/>
                </a:cubicBezTo>
                <a:cubicBezTo>
                  <a:pt x="44" y="115"/>
                  <a:pt x="40" y="117"/>
                  <a:pt x="37" y="118"/>
                </a:cubicBezTo>
                <a:cubicBezTo>
                  <a:pt x="26" y="121"/>
                  <a:pt x="23" y="139"/>
                  <a:pt x="33" y="145"/>
                </a:cubicBezTo>
                <a:cubicBezTo>
                  <a:pt x="35" y="147"/>
                  <a:pt x="38" y="147"/>
                  <a:pt x="41" y="146"/>
                </a:cubicBezTo>
                <a:cubicBezTo>
                  <a:pt x="44" y="144"/>
                  <a:pt x="46" y="142"/>
                  <a:pt x="48" y="139"/>
                </a:cubicBezTo>
                <a:cubicBezTo>
                  <a:pt x="55" y="131"/>
                  <a:pt x="61" y="123"/>
                  <a:pt x="67" y="114"/>
                </a:cubicBezTo>
                <a:cubicBezTo>
                  <a:pt x="82" y="118"/>
                  <a:pt x="96" y="127"/>
                  <a:pt x="109" y="137"/>
                </a:cubicBezTo>
                <a:cubicBezTo>
                  <a:pt x="114" y="142"/>
                  <a:pt x="120" y="141"/>
                  <a:pt x="126" y="138"/>
                </a:cubicBezTo>
                <a:cubicBezTo>
                  <a:pt x="129" y="136"/>
                  <a:pt x="133" y="136"/>
                  <a:pt x="136" y="140"/>
                </a:cubicBezTo>
                <a:cubicBezTo>
                  <a:pt x="144" y="140"/>
                  <a:pt x="152" y="149"/>
                  <a:pt x="153" y="160"/>
                </a:cubicBezTo>
                <a:cubicBezTo>
                  <a:pt x="135" y="167"/>
                  <a:pt x="115" y="175"/>
                  <a:pt x="97" y="166"/>
                </a:cubicBezTo>
                <a:cubicBezTo>
                  <a:pt x="88" y="162"/>
                  <a:pt x="80" y="154"/>
                  <a:pt x="71" y="153"/>
                </a:cubicBezTo>
                <a:cubicBezTo>
                  <a:pt x="54" y="152"/>
                  <a:pt x="40" y="174"/>
                  <a:pt x="23" y="171"/>
                </a:cubicBezTo>
                <a:cubicBezTo>
                  <a:pt x="12" y="191"/>
                  <a:pt x="0" y="211"/>
                  <a:pt x="1" y="236"/>
                </a:cubicBezTo>
                <a:cubicBezTo>
                  <a:pt x="1" y="244"/>
                  <a:pt x="3" y="251"/>
                  <a:pt x="7" y="258"/>
                </a:cubicBezTo>
                <a:cubicBezTo>
                  <a:pt x="19" y="280"/>
                  <a:pt x="37" y="275"/>
                  <a:pt x="53" y="276"/>
                </a:cubicBezTo>
                <a:cubicBezTo>
                  <a:pt x="64" y="277"/>
                  <a:pt x="77" y="284"/>
                  <a:pt x="79" y="297"/>
                </a:cubicBezTo>
                <a:cubicBezTo>
                  <a:pt x="80" y="303"/>
                  <a:pt x="78" y="309"/>
                  <a:pt x="79" y="314"/>
                </a:cubicBezTo>
                <a:cubicBezTo>
                  <a:pt x="80" y="318"/>
                  <a:pt x="81" y="321"/>
                  <a:pt x="83" y="325"/>
                </a:cubicBezTo>
                <a:cubicBezTo>
                  <a:pt x="88" y="336"/>
                  <a:pt x="89" y="349"/>
                  <a:pt x="89" y="362"/>
                </a:cubicBezTo>
                <a:cubicBezTo>
                  <a:pt x="90" y="381"/>
                  <a:pt x="89" y="400"/>
                  <a:pt x="94" y="418"/>
                </a:cubicBezTo>
                <a:cubicBezTo>
                  <a:pt x="95" y="425"/>
                  <a:pt x="98" y="433"/>
                  <a:pt x="103" y="439"/>
                </a:cubicBezTo>
                <a:cubicBezTo>
                  <a:pt x="112" y="452"/>
                  <a:pt x="129" y="452"/>
                  <a:pt x="138" y="439"/>
                </a:cubicBezTo>
                <a:cubicBezTo>
                  <a:pt x="144" y="432"/>
                  <a:pt x="144" y="432"/>
                  <a:pt x="144" y="432"/>
                </a:cubicBezTo>
                <a:cubicBezTo>
                  <a:pt x="146" y="429"/>
                  <a:pt x="149" y="425"/>
                  <a:pt x="150" y="421"/>
                </a:cubicBezTo>
                <a:cubicBezTo>
                  <a:pt x="151" y="417"/>
                  <a:pt x="151" y="414"/>
                  <a:pt x="152" y="410"/>
                </a:cubicBezTo>
                <a:cubicBezTo>
                  <a:pt x="154" y="391"/>
                  <a:pt x="173" y="381"/>
                  <a:pt x="176" y="363"/>
                </a:cubicBezTo>
                <a:cubicBezTo>
                  <a:pt x="178" y="352"/>
                  <a:pt x="175" y="341"/>
                  <a:pt x="177" y="331"/>
                </a:cubicBezTo>
                <a:cubicBezTo>
                  <a:pt x="179" y="320"/>
                  <a:pt x="186" y="313"/>
                  <a:pt x="192" y="306"/>
                </a:cubicBezTo>
                <a:cubicBezTo>
                  <a:pt x="199" y="299"/>
                  <a:pt x="206" y="291"/>
                  <a:pt x="207" y="281"/>
                </a:cubicBezTo>
                <a:cubicBezTo>
                  <a:pt x="208" y="271"/>
                  <a:pt x="201" y="258"/>
                  <a:pt x="193" y="261"/>
                </a:cubicBezTo>
                <a:cubicBezTo>
                  <a:pt x="176" y="237"/>
                  <a:pt x="163" y="211"/>
                  <a:pt x="154" y="182"/>
                </a:cubicBezTo>
                <a:cubicBezTo>
                  <a:pt x="159" y="180"/>
                  <a:pt x="157" y="181"/>
                  <a:pt x="162" y="179"/>
                </a:cubicBezTo>
                <a:cubicBezTo>
                  <a:pt x="174" y="200"/>
                  <a:pt x="187" y="219"/>
                  <a:pt x="202" y="237"/>
                </a:cubicBezTo>
                <a:cubicBezTo>
                  <a:pt x="204" y="239"/>
                  <a:pt x="207" y="240"/>
                  <a:pt x="209" y="239"/>
                </a:cubicBezTo>
                <a:cubicBezTo>
                  <a:pt x="222" y="238"/>
                  <a:pt x="227" y="216"/>
                  <a:pt x="217" y="207"/>
                </a:cubicBezTo>
                <a:cubicBezTo>
                  <a:pt x="210" y="200"/>
                  <a:pt x="255" y="191"/>
                  <a:pt x="271" y="214"/>
                </a:cubicBezTo>
                <a:cubicBezTo>
                  <a:pt x="272" y="215"/>
                  <a:pt x="272" y="215"/>
                  <a:pt x="272" y="216"/>
                </a:cubicBezTo>
                <a:cubicBezTo>
                  <a:pt x="282" y="231"/>
                  <a:pt x="299" y="238"/>
                  <a:pt x="313" y="232"/>
                </a:cubicBezTo>
                <a:cubicBezTo>
                  <a:pt x="317" y="230"/>
                  <a:pt x="318" y="229"/>
                  <a:pt x="319" y="227"/>
                </a:cubicBezTo>
                <a:cubicBezTo>
                  <a:pt x="326" y="218"/>
                  <a:pt x="336" y="208"/>
                  <a:pt x="345" y="213"/>
                </a:cubicBezTo>
                <a:cubicBezTo>
                  <a:pt x="351" y="216"/>
                  <a:pt x="354" y="222"/>
                  <a:pt x="357" y="228"/>
                </a:cubicBezTo>
                <a:cubicBezTo>
                  <a:pt x="362" y="237"/>
                  <a:pt x="357" y="224"/>
                  <a:pt x="363" y="232"/>
                </a:cubicBezTo>
                <a:cubicBezTo>
                  <a:pt x="363" y="232"/>
                  <a:pt x="382" y="243"/>
                  <a:pt x="380" y="230"/>
                </a:cubicBezTo>
                <a:cubicBezTo>
                  <a:pt x="378" y="221"/>
                  <a:pt x="391" y="227"/>
                  <a:pt x="387" y="218"/>
                </a:cubicBezTo>
                <a:cubicBezTo>
                  <a:pt x="398" y="219"/>
                  <a:pt x="410" y="216"/>
                  <a:pt x="418" y="207"/>
                </a:cubicBezTo>
                <a:cubicBezTo>
                  <a:pt x="426" y="198"/>
                  <a:pt x="429" y="183"/>
                  <a:pt x="424" y="171"/>
                </a:cubicBezTo>
                <a:cubicBezTo>
                  <a:pt x="418" y="160"/>
                  <a:pt x="406" y="150"/>
                  <a:pt x="411" y="138"/>
                </a:cubicBezTo>
                <a:cubicBezTo>
                  <a:pt x="423" y="133"/>
                  <a:pt x="428" y="128"/>
                  <a:pt x="432" y="142"/>
                </a:cubicBezTo>
                <a:cubicBezTo>
                  <a:pt x="439" y="140"/>
                  <a:pt x="440" y="140"/>
                  <a:pt x="442" y="132"/>
                </a:cubicBezTo>
                <a:cubicBezTo>
                  <a:pt x="443" y="128"/>
                  <a:pt x="446" y="126"/>
                  <a:pt x="448" y="123"/>
                </a:cubicBezTo>
                <a:cubicBezTo>
                  <a:pt x="457" y="112"/>
                  <a:pt x="454" y="92"/>
                  <a:pt x="443" y="85"/>
                </a:cubicBezTo>
                <a:cubicBezTo>
                  <a:pt x="438" y="83"/>
                  <a:pt x="433" y="82"/>
                  <a:pt x="429" y="80"/>
                </a:cubicBezTo>
                <a:cubicBezTo>
                  <a:pt x="424" y="77"/>
                  <a:pt x="420" y="71"/>
                  <a:pt x="422" y="66"/>
                </a:cubicBezTo>
                <a:cubicBezTo>
                  <a:pt x="425" y="64"/>
                  <a:pt x="427" y="64"/>
                  <a:pt x="430" y="62"/>
                </a:cubicBezTo>
                <a:cubicBezTo>
                  <a:pt x="416" y="43"/>
                  <a:pt x="400" y="26"/>
                  <a:pt x="383" y="10"/>
                </a:cubicBezTo>
                <a:cubicBezTo>
                  <a:pt x="345" y="11"/>
                  <a:pt x="308" y="12"/>
                  <a:pt x="272" y="6"/>
                </a:cubicBezTo>
                <a:close/>
                <a:moveTo>
                  <a:pt x="272" y="6"/>
                </a:moveTo>
                <a:cubicBezTo>
                  <a:pt x="272" y="6"/>
                  <a:pt x="272" y="6"/>
                  <a:pt x="272" y="6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5" name="Freeform 269"/>
          <p:cNvSpPr>
            <a:spLocks noEditPoints="1"/>
          </p:cNvSpPr>
          <p:nvPr/>
        </p:nvSpPr>
        <p:spPr bwMode="auto">
          <a:xfrm>
            <a:off x="10826765" y="7576484"/>
            <a:ext cx="258312" cy="486478"/>
          </a:xfrm>
          <a:custGeom>
            <a:avLst/>
            <a:gdLst>
              <a:gd name="T0" fmla="*/ 41 w 304"/>
              <a:gd name="T1" fmla="*/ 281 h 573"/>
              <a:gd name="T2" fmla="*/ 72 w 304"/>
              <a:gd name="T3" fmla="*/ 310 h 573"/>
              <a:gd name="T4" fmla="*/ 74 w 304"/>
              <a:gd name="T5" fmla="*/ 360 h 573"/>
              <a:gd name="T6" fmla="*/ 115 w 304"/>
              <a:gd name="T7" fmla="*/ 447 h 573"/>
              <a:gd name="T8" fmla="*/ 141 w 304"/>
              <a:gd name="T9" fmla="*/ 571 h 573"/>
              <a:gd name="T10" fmla="*/ 147 w 304"/>
              <a:gd name="T11" fmla="*/ 514 h 573"/>
              <a:gd name="T12" fmla="*/ 175 w 304"/>
              <a:gd name="T13" fmla="*/ 466 h 573"/>
              <a:gd name="T14" fmla="*/ 204 w 304"/>
              <a:gd name="T15" fmla="*/ 433 h 573"/>
              <a:gd name="T16" fmla="*/ 214 w 304"/>
              <a:gd name="T17" fmla="*/ 368 h 573"/>
              <a:gd name="T18" fmla="*/ 143 w 304"/>
              <a:gd name="T19" fmla="*/ 309 h 573"/>
              <a:gd name="T20" fmla="*/ 69 w 304"/>
              <a:gd name="T21" fmla="*/ 299 h 573"/>
              <a:gd name="T22" fmla="*/ 53 w 304"/>
              <a:gd name="T23" fmla="*/ 266 h 573"/>
              <a:gd name="T24" fmla="*/ 29 w 304"/>
              <a:gd name="T25" fmla="*/ 255 h 573"/>
              <a:gd name="T26" fmla="*/ 77 w 304"/>
              <a:gd name="T27" fmla="*/ 213 h 573"/>
              <a:gd name="T28" fmla="*/ 92 w 304"/>
              <a:gd name="T29" fmla="*/ 209 h 573"/>
              <a:gd name="T30" fmla="*/ 117 w 304"/>
              <a:gd name="T31" fmla="*/ 182 h 573"/>
              <a:gd name="T32" fmla="*/ 142 w 304"/>
              <a:gd name="T33" fmla="*/ 147 h 573"/>
              <a:gd name="T34" fmla="*/ 156 w 304"/>
              <a:gd name="T35" fmla="*/ 124 h 573"/>
              <a:gd name="T36" fmla="*/ 177 w 304"/>
              <a:gd name="T37" fmla="*/ 131 h 573"/>
              <a:gd name="T38" fmla="*/ 191 w 304"/>
              <a:gd name="T39" fmla="*/ 118 h 573"/>
              <a:gd name="T40" fmla="*/ 157 w 304"/>
              <a:gd name="T41" fmla="*/ 73 h 573"/>
              <a:gd name="T42" fmla="*/ 103 w 304"/>
              <a:gd name="T43" fmla="*/ 96 h 573"/>
              <a:gd name="T44" fmla="*/ 117 w 304"/>
              <a:gd name="T45" fmla="*/ 72 h 573"/>
              <a:gd name="T46" fmla="*/ 151 w 304"/>
              <a:gd name="T47" fmla="*/ 47 h 573"/>
              <a:gd name="T48" fmla="*/ 180 w 304"/>
              <a:gd name="T49" fmla="*/ 45 h 573"/>
              <a:gd name="T50" fmla="*/ 195 w 304"/>
              <a:gd name="T51" fmla="*/ 23 h 573"/>
              <a:gd name="T52" fmla="*/ 221 w 304"/>
              <a:gd name="T53" fmla="*/ 70 h 573"/>
              <a:gd name="T54" fmla="*/ 300 w 304"/>
              <a:gd name="T55" fmla="*/ 23 h 573"/>
              <a:gd name="T56" fmla="*/ 228 w 304"/>
              <a:gd name="T57" fmla="*/ 1 h 573"/>
              <a:gd name="T58" fmla="*/ 133 w 304"/>
              <a:gd name="T59" fmla="*/ 24 h 573"/>
              <a:gd name="T60" fmla="*/ 15 w 304"/>
              <a:gd name="T61" fmla="*/ 264 h 573"/>
              <a:gd name="T62" fmla="*/ 15 w 304"/>
              <a:gd name="T63" fmla="*/ 264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04" h="573">
                <a:moveTo>
                  <a:pt x="15" y="264"/>
                </a:moveTo>
                <a:cubicBezTo>
                  <a:pt x="23" y="271"/>
                  <a:pt x="33" y="274"/>
                  <a:pt x="41" y="281"/>
                </a:cubicBezTo>
                <a:cubicBezTo>
                  <a:pt x="45" y="284"/>
                  <a:pt x="50" y="289"/>
                  <a:pt x="52" y="295"/>
                </a:cubicBezTo>
                <a:cubicBezTo>
                  <a:pt x="57" y="303"/>
                  <a:pt x="64" y="310"/>
                  <a:pt x="72" y="310"/>
                </a:cubicBezTo>
                <a:cubicBezTo>
                  <a:pt x="82" y="310"/>
                  <a:pt x="82" y="310"/>
                  <a:pt x="82" y="310"/>
                </a:cubicBezTo>
                <a:cubicBezTo>
                  <a:pt x="91" y="324"/>
                  <a:pt x="74" y="342"/>
                  <a:pt x="74" y="360"/>
                </a:cubicBezTo>
                <a:cubicBezTo>
                  <a:pt x="73" y="385"/>
                  <a:pt x="102" y="395"/>
                  <a:pt x="111" y="417"/>
                </a:cubicBezTo>
                <a:cubicBezTo>
                  <a:pt x="114" y="426"/>
                  <a:pt x="114" y="437"/>
                  <a:pt x="115" y="447"/>
                </a:cubicBezTo>
                <a:cubicBezTo>
                  <a:pt x="117" y="485"/>
                  <a:pt x="123" y="523"/>
                  <a:pt x="134" y="558"/>
                </a:cubicBezTo>
                <a:cubicBezTo>
                  <a:pt x="136" y="563"/>
                  <a:pt x="138" y="568"/>
                  <a:pt x="141" y="571"/>
                </a:cubicBezTo>
                <a:cubicBezTo>
                  <a:pt x="146" y="573"/>
                  <a:pt x="151" y="570"/>
                  <a:pt x="151" y="565"/>
                </a:cubicBezTo>
                <a:cubicBezTo>
                  <a:pt x="154" y="548"/>
                  <a:pt x="153" y="530"/>
                  <a:pt x="147" y="514"/>
                </a:cubicBezTo>
                <a:cubicBezTo>
                  <a:pt x="156" y="510"/>
                  <a:pt x="160" y="497"/>
                  <a:pt x="156" y="487"/>
                </a:cubicBezTo>
                <a:cubicBezTo>
                  <a:pt x="166" y="486"/>
                  <a:pt x="174" y="477"/>
                  <a:pt x="175" y="466"/>
                </a:cubicBezTo>
                <a:cubicBezTo>
                  <a:pt x="176" y="461"/>
                  <a:pt x="176" y="456"/>
                  <a:pt x="178" y="452"/>
                </a:cubicBezTo>
                <a:cubicBezTo>
                  <a:pt x="183" y="441"/>
                  <a:pt x="200" y="445"/>
                  <a:pt x="204" y="433"/>
                </a:cubicBezTo>
                <a:cubicBezTo>
                  <a:pt x="206" y="427"/>
                  <a:pt x="203" y="420"/>
                  <a:pt x="203" y="413"/>
                </a:cubicBezTo>
                <a:cubicBezTo>
                  <a:pt x="203" y="397"/>
                  <a:pt x="219" y="383"/>
                  <a:pt x="214" y="368"/>
                </a:cubicBezTo>
                <a:cubicBezTo>
                  <a:pt x="212" y="363"/>
                  <a:pt x="208" y="360"/>
                  <a:pt x="204" y="357"/>
                </a:cubicBezTo>
                <a:cubicBezTo>
                  <a:pt x="184" y="341"/>
                  <a:pt x="163" y="325"/>
                  <a:pt x="143" y="309"/>
                </a:cubicBezTo>
                <a:cubicBezTo>
                  <a:pt x="131" y="300"/>
                  <a:pt x="118" y="291"/>
                  <a:pt x="105" y="293"/>
                </a:cubicBezTo>
                <a:cubicBezTo>
                  <a:pt x="93" y="295"/>
                  <a:pt x="81" y="305"/>
                  <a:pt x="69" y="299"/>
                </a:cubicBezTo>
                <a:cubicBezTo>
                  <a:pt x="70" y="291"/>
                  <a:pt x="71" y="283"/>
                  <a:pt x="69" y="276"/>
                </a:cubicBezTo>
                <a:cubicBezTo>
                  <a:pt x="66" y="268"/>
                  <a:pt x="59" y="263"/>
                  <a:pt x="53" y="266"/>
                </a:cubicBezTo>
                <a:cubicBezTo>
                  <a:pt x="53" y="257"/>
                  <a:pt x="46" y="251"/>
                  <a:pt x="39" y="253"/>
                </a:cubicBezTo>
                <a:cubicBezTo>
                  <a:pt x="29" y="255"/>
                  <a:pt x="29" y="255"/>
                  <a:pt x="29" y="255"/>
                </a:cubicBezTo>
                <a:cubicBezTo>
                  <a:pt x="20" y="243"/>
                  <a:pt x="26" y="223"/>
                  <a:pt x="38" y="215"/>
                </a:cubicBezTo>
                <a:cubicBezTo>
                  <a:pt x="50" y="208"/>
                  <a:pt x="64" y="210"/>
                  <a:pt x="77" y="213"/>
                </a:cubicBezTo>
                <a:cubicBezTo>
                  <a:pt x="74" y="216"/>
                  <a:pt x="80" y="221"/>
                  <a:pt x="84" y="219"/>
                </a:cubicBezTo>
                <a:cubicBezTo>
                  <a:pt x="87" y="217"/>
                  <a:pt x="89" y="212"/>
                  <a:pt x="92" y="209"/>
                </a:cubicBezTo>
                <a:cubicBezTo>
                  <a:pt x="96" y="203"/>
                  <a:pt x="102" y="201"/>
                  <a:pt x="108" y="197"/>
                </a:cubicBezTo>
                <a:cubicBezTo>
                  <a:pt x="113" y="194"/>
                  <a:pt x="117" y="189"/>
                  <a:pt x="117" y="182"/>
                </a:cubicBezTo>
                <a:cubicBezTo>
                  <a:pt x="116" y="171"/>
                  <a:pt x="120" y="161"/>
                  <a:pt x="128" y="155"/>
                </a:cubicBezTo>
                <a:cubicBezTo>
                  <a:pt x="132" y="151"/>
                  <a:pt x="137" y="149"/>
                  <a:pt x="142" y="147"/>
                </a:cubicBezTo>
                <a:cubicBezTo>
                  <a:pt x="150" y="145"/>
                  <a:pt x="155" y="136"/>
                  <a:pt x="156" y="126"/>
                </a:cubicBezTo>
                <a:cubicBezTo>
                  <a:pt x="156" y="125"/>
                  <a:pt x="156" y="125"/>
                  <a:pt x="156" y="124"/>
                </a:cubicBezTo>
                <a:cubicBezTo>
                  <a:pt x="159" y="116"/>
                  <a:pt x="168" y="112"/>
                  <a:pt x="172" y="118"/>
                </a:cubicBezTo>
                <a:cubicBezTo>
                  <a:pt x="174" y="122"/>
                  <a:pt x="175" y="126"/>
                  <a:pt x="177" y="131"/>
                </a:cubicBezTo>
                <a:cubicBezTo>
                  <a:pt x="179" y="133"/>
                  <a:pt x="182" y="134"/>
                  <a:pt x="185" y="133"/>
                </a:cubicBezTo>
                <a:cubicBezTo>
                  <a:pt x="187" y="128"/>
                  <a:pt x="189" y="123"/>
                  <a:pt x="191" y="118"/>
                </a:cubicBezTo>
                <a:cubicBezTo>
                  <a:pt x="174" y="84"/>
                  <a:pt x="174" y="84"/>
                  <a:pt x="174" y="84"/>
                </a:cubicBezTo>
                <a:cubicBezTo>
                  <a:pt x="170" y="77"/>
                  <a:pt x="164" y="72"/>
                  <a:pt x="157" y="73"/>
                </a:cubicBezTo>
                <a:cubicBezTo>
                  <a:pt x="144" y="75"/>
                  <a:pt x="143" y="96"/>
                  <a:pt x="134" y="104"/>
                </a:cubicBezTo>
                <a:cubicBezTo>
                  <a:pt x="124" y="111"/>
                  <a:pt x="112" y="104"/>
                  <a:pt x="103" y="96"/>
                </a:cubicBezTo>
                <a:cubicBezTo>
                  <a:pt x="99" y="93"/>
                  <a:pt x="95" y="88"/>
                  <a:pt x="97" y="83"/>
                </a:cubicBezTo>
                <a:cubicBezTo>
                  <a:pt x="104" y="88"/>
                  <a:pt x="110" y="74"/>
                  <a:pt x="117" y="72"/>
                </a:cubicBezTo>
                <a:cubicBezTo>
                  <a:pt x="121" y="71"/>
                  <a:pt x="125" y="72"/>
                  <a:pt x="128" y="71"/>
                </a:cubicBezTo>
                <a:cubicBezTo>
                  <a:pt x="138" y="69"/>
                  <a:pt x="141" y="50"/>
                  <a:pt x="151" y="47"/>
                </a:cubicBezTo>
                <a:cubicBezTo>
                  <a:pt x="162" y="44"/>
                  <a:pt x="172" y="66"/>
                  <a:pt x="183" y="60"/>
                </a:cubicBezTo>
                <a:cubicBezTo>
                  <a:pt x="187" y="56"/>
                  <a:pt x="184" y="48"/>
                  <a:pt x="180" y="45"/>
                </a:cubicBezTo>
                <a:cubicBezTo>
                  <a:pt x="176" y="41"/>
                  <a:pt x="171" y="38"/>
                  <a:pt x="170" y="32"/>
                </a:cubicBezTo>
                <a:cubicBezTo>
                  <a:pt x="179" y="30"/>
                  <a:pt x="186" y="25"/>
                  <a:pt x="195" y="23"/>
                </a:cubicBezTo>
                <a:cubicBezTo>
                  <a:pt x="203" y="22"/>
                  <a:pt x="213" y="25"/>
                  <a:pt x="217" y="34"/>
                </a:cubicBezTo>
                <a:cubicBezTo>
                  <a:pt x="222" y="45"/>
                  <a:pt x="216" y="60"/>
                  <a:pt x="221" y="70"/>
                </a:cubicBezTo>
                <a:cubicBezTo>
                  <a:pt x="227" y="81"/>
                  <a:pt x="243" y="77"/>
                  <a:pt x="245" y="65"/>
                </a:cubicBezTo>
                <a:cubicBezTo>
                  <a:pt x="266" y="55"/>
                  <a:pt x="288" y="44"/>
                  <a:pt x="300" y="23"/>
                </a:cubicBezTo>
                <a:cubicBezTo>
                  <a:pt x="304" y="17"/>
                  <a:pt x="301" y="9"/>
                  <a:pt x="294" y="8"/>
                </a:cubicBezTo>
                <a:cubicBezTo>
                  <a:pt x="272" y="5"/>
                  <a:pt x="250" y="2"/>
                  <a:pt x="228" y="1"/>
                </a:cubicBezTo>
                <a:cubicBezTo>
                  <a:pt x="212" y="1"/>
                  <a:pt x="196" y="0"/>
                  <a:pt x="181" y="5"/>
                </a:cubicBezTo>
                <a:cubicBezTo>
                  <a:pt x="165" y="9"/>
                  <a:pt x="149" y="18"/>
                  <a:pt x="133" y="24"/>
                </a:cubicBezTo>
                <a:cubicBezTo>
                  <a:pt x="66" y="79"/>
                  <a:pt x="18" y="157"/>
                  <a:pt x="0" y="245"/>
                </a:cubicBezTo>
                <a:cubicBezTo>
                  <a:pt x="3" y="253"/>
                  <a:pt x="9" y="259"/>
                  <a:pt x="15" y="264"/>
                </a:cubicBezTo>
                <a:close/>
                <a:moveTo>
                  <a:pt x="15" y="264"/>
                </a:moveTo>
                <a:cubicBezTo>
                  <a:pt x="15" y="264"/>
                  <a:pt x="15" y="264"/>
                  <a:pt x="15" y="264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6" name="Freeform 270"/>
          <p:cNvSpPr>
            <a:spLocks noEditPoints="1"/>
          </p:cNvSpPr>
          <p:nvPr/>
        </p:nvSpPr>
        <p:spPr bwMode="auto">
          <a:xfrm>
            <a:off x="11227488" y="7937183"/>
            <a:ext cx="119022" cy="106028"/>
          </a:xfrm>
          <a:custGeom>
            <a:avLst/>
            <a:gdLst>
              <a:gd name="T0" fmla="*/ 23 w 140"/>
              <a:gd name="T1" fmla="*/ 44 h 125"/>
              <a:gd name="T2" fmla="*/ 43 w 140"/>
              <a:gd name="T3" fmla="*/ 31 h 125"/>
              <a:gd name="T4" fmla="*/ 47 w 140"/>
              <a:gd name="T5" fmla="*/ 20 h 125"/>
              <a:gd name="T6" fmla="*/ 77 w 140"/>
              <a:gd name="T7" fmla="*/ 0 h 125"/>
              <a:gd name="T8" fmla="*/ 114 w 140"/>
              <a:gd name="T9" fmla="*/ 10 h 125"/>
              <a:gd name="T10" fmla="*/ 139 w 140"/>
              <a:gd name="T11" fmla="*/ 37 h 125"/>
              <a:gd name="T12" fmla="*/ 128 w 140"/>
              <a:gd name="T13" fmla="*/ 56 h 125"/>
              <a:gd name="T14" fmla="*/ 108 w 140"/>
              <a:gd name="T15" fmla="*/ 69 h 125"/>
              <a:gd name="T16" fmla="*/ 108 w 140"/>
              <a:gd name="T17" fmla="*/ 103 h 125"/>
              <a:gd name="T18" fmla="*/ 49 w 140"/>
              <a:gd name="T19" fmla="*/ 123 h 125"/>
              <a:gd name="T20" fmla="*/ 8 w 140"/>
              <a:gd name="T21" fmla="*/ 112 h 125"/>
              <a:gd name="T22" fmla="*/ 10 w 140"/>
              <a:gd name="T23" fmla="*/ 69 h 125"/>
              <a:gd name="T24" fmla="*/ 16 w 140"/>
              <a:gd name="T25" fmla="*/ 55 h 125"/>
              <a:gd name="T26" fmla="*/ 23 w 140"/>
              <a:gd name="T27" fmla="*/ 44 h 125"/>
              <a:gd name="T28" fmla="*/ 23 w 140"/>
              <a:gd name="T29" fmla="*/ 44 h 125"/>
              <a:gd name="T30" fmla="*/ 23 w 140"/>
              <a:gd name="T31" fmla="*/ 44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0" h="125">
                <a:moveTo>
                  <a:pt x="23" y="44"/>
                </a:moveTo>
                <a:cubicBezTo>
                  <a:pt x="29" y="38"/>
                  <a:pt x="39" y="38"/>
                  <a:pt x="43" y="31"/>
                </a:cubicBezTo>
                <a:cubicBezTo>
                  <a:pt x="46" y="28"/>
                  <a:pt x="46" y="23"/>
                  <a:pt x="47" y="20"/>
                </a:cubicBezTo>
                <a:cubicBezTo>
                  <a:pt x="51" y="7"/>
                  <a:pt x="65" y="1"/>
                  <a:pt x="77" y="0"/>
                </a:cubicBezTo>
                <a:cubicBezTo>
                  <a:pt x="90" y="0"/>
                  <a:pt x="102" y="5"/>
                  <a:pt x="114" y="10"/>
                </a:cubicBezTo>
                <a:cubicBezTo>
                  <a:pt x="126" y="15"/>
                  <a:pt x="140" y="23"/>
                  <a:pt x="139" y="37"/>
                </a:cubicBezTo>
                <a:cubicBezTo>
                  <a:pt x="139" y="44"/>
                  <a:pt x="134" y="51"/>
                  <a:pt x="128" y="56"/>
                </a:cubicBezTo>
                <a:cubicBezTo>
                  <a:pt x="122" y="61"/>
                  <a:pt x="114" y="64"/>
                  <a:pt x="108" y="69"/>
                </a:cubicBezTo>
                <a:cubicBezTo>
                  <a:pt x="108" y="80"/>
                  <a:pt x="108" y="92"/>
                  <a:pt x="108" y="103"/>
                </a:cubicBezTo>
                <a:cubicBezTo>
                  <a:pt x="90" y="113"/>
                  <a:pt x="70" y="119"/>
                  <a:pt x="49" y="123"/>
                </a:cubicBezTo>
                <a:cubicBezTo>
                  <a:pt x="34" y="125"/>
                  <a:pt x="17" y="124"/>
                  <a:pt x="8" y="112"/>
                </a:cubicBezTo>
                <a:cubicBezTo>
                  <a:pt x="0" y="100"/>
                  <a:pt x="5" y="83"/>
                  <a:pt x="10" y="69"/>
                </a:cubicBezTo>
                <a:cubicBezTo>
                  <a:pt x="16" y="55"/>
                  <a:pt x="16" y="55"/>
                  <a:pt x="16" y="55"/>
                </a:cubicBezTo>
                <a:cubicBezTo>
                  <a:pt x="18" y="51"/>
                  <a:pt x="20" y="46"/>
                  <a:pt x="23" y="44"/>
                </a:cubicBezTo>
                <a:close/>
                <a:moveTo>
                  <a:pt x="23" y="44"/>
                </a:moveTo>
                <a:cubicBezTo>
                  <a:pt x="23" y="44"/>
                  <a:pt x="23" y="44"/>
                  <a:pt x="23" y="44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7" name="Freeform 271"/>
          <p:cNvSpPr>
            <a:spLocks noEditPoints="1"/>
          </p:cNvSpPr>
          <p:nvPr/>
        </p:nvSpPr>
        <p:spPr bwMode="auto">
          <a:xfrm>
            <a:off x="12600453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8" name="Rectangle 272"/>
          <p:cNvSpPr>
            <a:spLocks noChangeArrowheads="1"/>
          </p:cNvSpPr>
          <p:nvPr/>
        </p:nvSpPr>
        <p:spPr bwMode="auto">
          <a:xfrm>
            <a:off x="13056787" y="7595194"/>
            <a:ext cx="459452" cy="51974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9" name="Freeform 273"/>
          <p:cNvSpPr>
            <a:spLocks noEditPoints="1"/>
          </p:cNvSpPr>
          <p:nvPr/>
        </p:nvSpPr>
        <p:spPr bwMode="auto">
          <a:xfrm>
            <a:off x="12915937" y="7647168"/>
            <a:ext cx="741152" cy="600822"/>
          </a:xfrm>
          <a:custGeom>
            <a:avLst/>
            <a:gdLst>
              <a:gd name="T0" fmla="*/ 1426 w 1426"/>
              <a:gd name="T1" fmla="*/ 1156 h 1156"/>
              <a:gd name="T2" fmla="*/ 0 w 1426"/>
              <a:gd name="T3" fmla="*/ 1156 h 1156"/>
              <a:gd name="T4" fmla="*/ 105 w 1426"/>
              <a:gd name="T5" fmla="*/ 0 h 1156"/>
              <a:gd name="T6" fmla="*/ 1321 w 1426"/>
              <a:gd name="T7" fmla="*/ 0 h 1156"/>
              <a:gd name="T8" fmla="*/ 1426 w 1426"/>
              <a:gd name="T9" fmla="*/ 1156 h 1156"/>
              <a:gd name="T10" fmla="*/ 1426 w 1426"/>
              <a:gd name="T11" fmla="*/ 1156 h 1156"/>
              <a:gd name="T12" fmla="*/ 1426 w 1426"/>
              <a:gd name="T13" fmla="*/ 1156 h 1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26" h="1156">
                <a:moveTo>
                  <a:pt x="1426" y="1156"/>
                </a:moveTo>
                <a:lnTo>
                  <a:pt x="0" y="1156"/>
                </a:lnTo>
                <a:lnTo>
                  <a:pt x="105" y="0"/>
                </a:lnTo>
                <a:lnTo>
                  <a:pt x="1321" y="0"/>
                </a:lnTo>
                <a:lnTo>
                  <a:pt x="1426" y="1156"/>
                </a:lnTo>
                <a:close/>
                <a:moveTo>
                  <a:pt x="1426" y="1156"/>
                </a:moveTo>
                <a:lnTo>
                  <a:pt x="1426" y="1156"/>
                </a:lnTo>
                <a:close/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0" name="Freeform 274"/>
          <p:cNvSpPr>
            <a:spLocks noEditPoints="1"/>
          </p:cNvSpPr>
          <p:nvPr/>
        </p:nvSpPr>
        <p:spPr bwMode="auto">
          <a:xfrm>
            <a:off x="12915937" y="7647168"/>
            <a:ext cx="741152" cy="600822"/>
          </a:xfrm>
          <a:custGeom>
            <a:avLst/>
            <a:gdLst>
              <a:gd name="T0" fmla="*/ 1426 w 1426"/>
              <a:gd name="T1" fmla="*/ 1156 h 1156"/>
              <a:gd name="T2" fmla="*/ 0 w 1426"/>
              <a:gd name="T3" fmla="*/ 1156 h 1156"/>
              <a:gd name="T4" fmla="*/ 105 w 1426"/>
              <a:gd name="T5" fmla="*/ 0 h 1156"/>
              <a:gd name="T6" fmla="*/ 1321 w 1426"/>
              <a:gd name="T7" fmla="*/ 0 h 1156"/>
              <a:gd name="T8" fmla="*/ 1426 w 1426"/>
              <a:gd name="T9" fmla="*/ 1156 h 1156"/>
              <a:gd name="T10" fmla="*/ 1426 w 1426"/>
              <a:gd name="T11" fmla="*/ 1156 h 1156"/>
              <a:gd name="T12" fmla="*/ 1426 w 1426"/>
              <a:gd name="T13" fmla="*/ 1156 h 1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26" h="1156">
                <a:moveTo>
                  <a:pt x="1426" y="1156"/>
                </a:moveTo>
                <a:lnTo>
                  <a:pt x="0" y="1156"/>
                </a:lnTo>
                <a:lnTo>
                  <a:pt x="105" y="0"/>
                </a:lnTo>
                <a:lnTo>
                  <a:pt x="1321" y="0"/>
                </a:lnTo>
                <a:lnTo>
                  <a:pt x="1426" y="1156"/>
                </a:lnTo>
                <a:moveTo>
                  <a:pt x="1426" y="1156"/>
                </a:moveTo>
                <a:lnTo>
                  <a:pt x="1426" y="11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1" name="Freeform 275"/>
          <p:cNvSpPr>
            <a:spLocks noEditPoints="1"/>
          </p:cNvSpPr>
          <p:nvPr/>
        </p:nvSpPr>
        <p:spPr bwMode="auto">
          <a:xfrm>
            <a:off x="12994938" y="7702780"/>
            <a:ext cx="190746" cy="465170"/>
          </a:xfrm>
          <a:custGeom>
            <a:avLst/>
            <a:gdLst>
              <a:gd name="T0" fmla="*/ 211 w 225"/>
              <a:gd name="T1" fmla="*/ 522 h 548"/>
              <a:gd name="T2" fmla="*/ 0 w 225"/>
              <a:gd name="T3" fmla="*/ 522 h 548"/>
              <a:gd name="T4" fmla="*/ 37 w 225"/>
              <a:gd name="T5" fmla="*/ 21 h 548"/>
              <a:gd name="T6" fmla="*/ 225 w 225"/>
              <a:gd name="T7" fmla="*/ 21 h 548"/>
              <a:gd name="T8" fmla="*/ 211 w 225"/>
              <a:gd name="T9" fmla="*/ 522 h 548"/>
              <a:gd name="T10" fmla="*/ 211 w 225"/>
              <a:gd name="T11" fmla="*/ 522 h 548"/>
              <a:gd name="T12" fmla="*/ 211 w 225"/>
              <a:gd name="T13" fmla="*/ 522 h 5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5" h="548">
                <a:moveTo>
                  <a:pt x="211" y="522"/>
                </a:moveTo>
                <a:cubicBezTo>
                  <a:pt x="140" y="548"/>
                  <a:pt x="69" y="548"/>
                  <a:pt x="0" y="522"/>
                </a:cubicBezTo>
                <a:cubicBezTo>
                  <a:pt x="23" y="342"/>
                  <a:pt x="35" y="175"/>
                  <a:pt x="37" y="21"/>
                </a:cubicBezTo>
                <a:cubicBezTo>
                  <a:pt x="101" y="0"/>
                  <a:pt x="163" y="0"/>
                  <a:pt x="225" y="21"/>
                </a:cubicBezTo>
                <a:cubicBezTo>
                  <a:pt x="212" y="176"/>
                  <a:pt x="207" y="342"/>
                  <a:pt x="211" y="522"/>
                </a:cubicBezTo>
                <a:close/>
                <a:moveTo>
                  <a:pt x="211" y="522"/>
                </a:moveTo>
                <a:cubicBezTo>
                  <a:pt x="211" y="522"/>
                  <a:pt x="211" y="522"/>
                  <a:pt x="211" y="522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2" name="Freeform 276"/>
          <p:cNvSpPr>
            <a:spLocks noEditPoints="1"/>
          </p:cNvSpPr>
          <p:nvPr/>
        </p:nvSpPr>
        <p:spPr bwMode="auto">
          <a:xfrm>
            <a:off x="13252730" y="7718892"/>
            <a:ext cx="285338" cy="74842"/>
          </a:xfrm>
          <a:custGeom>
            <a:avLst/>
            <a:gdLst>
              <a:gd name="T0" fmla="*/ 549 w 549"/>
              <a:gd name="T1" fmla="*/ 144 h 144"/>
              <a:gd name="T2" fmla="*/ 0 w 549"/>
              <a:gd name="T3" fmla="*/ 144 h 144"/>
              <a:gd name="T4" fmla="*/ 0 w 549"/>
              <a:gd name="T5" fmla="*/ 0 h 144"/>
              <a:gd name="T6" fmla="*/ 539 w 549"/>
              <a:gd name="T7" fmla="*/ 0 h 144"/>
              <a:gd name="T8" fmla="*/ 549 w 549"/>
              <a:gd name="T9" fmla="*/ 144 h 144"/>
              <a:gd name="T10" fmla="*/ 549 w 549"/>
              <a:gd name="T11" fmla="*/ 144 h 144"/>
              <a:gd name="T12" fmla="*/ 549 w 549"/>
              <a:gd name="T13" fmla="*/ 1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9" h="144">
                <a:moveTo>
                  <a:pt x="549" y="144"/>
                </a:moveTo>
                <a:lnTo>
                  <a:pt x="0" y="144"/>
                </a:lnTo>
                <a:lnTo>
                  <a:pt x="0" y="0"/>
                </a:lnTo>
                <a:lnTo>
                  <a:pt x="539" y="0"/>
                </a:lnTo>
                <a:lnTo>
                  <a:pt x="549" y="144"/>
                </a:lnTo>
                <a:close/>
                <a:moveTo>
                  <a:pt x="549" y="144"/>
                </a:moveTo>
                <a:lnTo>
                  <a:pt x="549" y="144"/>
                </a:lnTo>
                <a:close/>
              </a:path>
            </a:pathLst>
          </a:custGeom>
          <a:solidFill>
            <a:srgbClr val="54C0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3" name="Freeform 277"/>
          <p:cNvSpPr>
            <a:spLocks noEditPoints="1"/>
          </p:cNvSpPr>
          <p:nvPr/>
        </p:nvSpPr>
        <p:spPr bwMode="auto">
          <a:xfrm>
            <a:off x="13252730" y="7718892"/>
            <a:ext cx="285338" cy="74842"/>
          </a:xfrm>
          <a:custGeom>
            <a:avLst/>
            <a:gdLst>
              <a:gd name="T0" fmla="*/ 549 w 549"/>
              <a:gd name="T1" fmla="*/ 144 h 144"/>
              <a:gd name="T2" fmla="*/ 0 w 549"/>
              <a:gd name="T3" fmla="*/ 144 h 144"/>
              <a:gd name="T4" fmla="*/ 0 w 549"/>
              <a:gd name="T5" fmla="*/ 0 h 144"/>
              <a:gd name="T6" fmla="*/ 539 w 549"/>
              <a:gd name="T7" fmla="*/ 0 h 144"/>
              <a:gd name="T8" fmla="*/ 549 w 549"/>
              <a:gd name="T9" fmla="*/ 144 h 144"/>
              <a:gd name="T10" fmla="*/ 549 w 549"/>
              <a:gd name="T11" fmla="*/ 144 h 144"/>
              <a:gd name="T12" fmla="*/ 549 w 549"/>
              <a:gd name="T13" fmla="*/ 1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49" h="144">
                <a:moveTo>
                  <a:pt x="549" y="144"/>
                </a:moveTo>
                <a:lnTo>
                  <a:pt x="0" y="144"/>
                </a:lnTo>
                <a:lnTo>
                  <a:pt x="0" y="0"/>
                </a:lnTo>
                <a:lnTo>
                  <a:pt x="539" y="0"/>
                </a:lnTo>
                <a:lnTo>
                  <a:pt x="549" y="144"/>
                </a:lnTo>
                <a:moveTo>
                  <a:pt x="549" y="144"/>
                </a:moveTo>
                <a:lnTo>
                  <a:pt x="549" y="144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4" name="Freeform 278"/>
          <p:cNvSpPr>
            <a:spLocks noEditPoints="1"/>
          </p:cNvSpPr>
          <p:nvPr/>
        </p:nvSpPr>
        <p:spPr bwMode="auto">
          <a:xfrm>
            <a:off x="13252209" y="7835315"/>
            <a:ext cx="56652" cy="46776"/>
          </a:xfrm>
          <a:custGeom>
            <a:avLst/>
            <a:gdLst>
              <a:gd name="T0" fmla="*/ 59 w 67"/>
              <a:gd name="T1" fmla="*/ 0 h 55"/>
              <a:gd name="T2" fmla="*/ 8 w 67"/>
              <a:gd name="T3" fmla="*/ 0 h 55"/>
              <a:gd name="T4" fmla="*/ 0 w 67"/>
              <a:gd name="T5" fmla="*/ 6 h 55"/>
              <a:gd name="T6" fmla="*/ 0 w 67"/>
              <a:gd name="T7" fmla="*/ 49 h 55"/>
              <a:gd name="T8" fmla="*/ 8 w 67"/>
              <a:gd name="T9" fmla="*/ 55 h 55"/>
              <a:gd name="T10" fmla="*/ 59 w 67"/>
              <a:gd name="T11" fmla="*/ 55 h 55"/>
              <a:gd name="T12" fmla="*/ 67 w 67"/>
              <a:gd name="T13" fmla="*/ 49 h 55"/>
              <a:gd name="T14" fmla="*/ 67 w 67"/>
              <a:gd name="T15" fmla="*/ 6 h 55"/>
              <a:gd name="T16" fmla="*/ 59 w 67"/>
              <a:gd name="T17" fmla="*/ 0 h 55"/>
              <a:gd name="T18" fmla="*/ 59 w 67"/>
              <a:gd name="T19" fmla="*/ 0 h 55"/>
              <a:gd name="T20" fmla="*/ 59 w 67"/>
              <a:gd name="T21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7" h="55">
                <a:moveTo>
                  <a:pt x="59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6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52"/>
                  <a:pt x="3" y="55"/>
                  <a:pt x="8" y="55"/>
                </a:cubicBezTo>
                <a:cubicBezTo>
                  <a:pt x="59" y="55"/>
                  <a:pt x="59" y="55"/>
                  <a:pt x="59" y="55"/>
                </a:cubicBezTo>
                <a:cubicBezTo>
                  <a:pt x="64" y="55"/>
                  <a:pt x="67" y="52"/>
                  <a:pt x="67" y="49"/>
                </a:cubicBezTo>
                <a:cubicBezTo>
                  <a:pt x="67" y="6"/>
                  <a:pt x="67" y="6"/>
                  <a:pt x="67" y="6"/>
                </a:cubicBezTo>
                <a:cubicBezTo>
                  <a:pt x="67" y="3"/>
                  <a:pt x="64" y="0"/>
                  <a:pt x="59" y="0"/>
                </a:cubicBezTo>
                <a:close/>
                <a:moveTo>
                  <a:pt x="59" y="0"/>
                </a:moveTo>
                <a:cubicBezTo>
                  <a:pt x="59" y="0"/>
                  <a:pt x="59" y="0"/>
                  <a:pt x="59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5" name="Freeform 279"/>
          <p:cNvSpPr>
            <a:spLocks noEditPoints="1"/>
          </p:cNvSpPr>
          <p:nvPr/>
        </p:nvSpPr>
        <p:spPr bwMode="auto">
          <a:xfrm>
            <a:off x="13368633" y="7835315"/>
            <a:ext cx="58212" cy="46776"/>
          </a:xfrm>
          <a:custGeom>
            <a:avLst/>
            <a:gdLst>
              <a:gd name="T0" fmla="*/ 59 w 69"/>
              <a:gd name="T1" fmla="*/ 0 h 55"/>
              <a:gd name="T2" fmla="*/ 8 w 69"/>
              <a:gd name="T3" fmla="*/ 0 h 55"/>
              <a:gd name="T4" fmla="*/ 0 w 69"/>
              <a:gd name="T5" fmla="*/ 6 h 55"/>
              <a:gd name="T6" fmla="*/ 1 w 69"/>
              <a:gd name="T7" fmla="*/ 49 h 55"/>
              <a:gd name="T8" fmla="*/ 9 w 69"/>
              <a:gd name="T9" fmla="*/ 55 h 55"/>
              <a:gd name="T10" fmla="*/ 61 w 69"/>
              <a:gd name="T11" fmla="*/ 55 h 55"/>
              <a:gd name="T12" fmla="*/ 69 w 69"/>
              <a:gd name="T13" fmla="*/ 49 h 55"/>
              <a:gd name="T14" fmla="*/ 67 w 69"/>
              <a:gd name="T15" fmla="*/ 6 h 55"/>
              <a:gd name="T16" fmla="*/ 59 w 69"/>
              <a:gd name="T17" fmla="*/ 0 h 55"/>
              <a:gd name="T18" fmla="*/ 59 w 69"/>
              <a:gd name="T19" fmla="*/ 0 h 55"/>
              <a:gd name="T20" fmla="*/ 59 w 69"/>
              <a:gd name="T21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9" h="55">
                <a:moveTo>
                  <a:pt x="59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6"/>
                </a:cubicBezTo>
                <a:cubicBezTo>
                  <a:pt x="1" y="49"/>
                  <a:pt x="1" y="49"/>
                  <a:pt x="1" y="49"/>
                </a:cubicBezTo>
                <a:cubicBezTo>
                  <a:pt x="1" y="52"/>
                  <a:pt x="5" y="55"/>
                  <a:pt x="9" y="55"/>
                </a:cubicBezTo>
                <a:cubicBezTo>
                  <a:pt x="61" y="55"/>
                  <a:pt x="61" y="55"/>
                  <a:pt x="61" y="55"/>
                </a:cubicBezTo>
                <a:cubicBezTo>
                  <a:pt x="65" y="55"/>
                  <a:pt x="69" y="52"/>
                  <a:pt x="69" y="49"/>
                </a:cubicBezTo>
                <a:cubicBezTo>
                  <a:pt x="67" y="6"/>
                  <a:pt x="67" y="6"/>
                  <a:pt x="67" y="6"/>
                </a:cubicBezTo>
                <a:cubicBezTo>
                  <a:pt x="67" y="3"/>
                  <a:pt x="63" y="0"/>
                  <a:pt x="59" y="0"/>
                </a:cubicBezTo>
                <a:close/>
                <a:moveTo>
                  <a:pt x="59" y="0"/>
                </a:moveTo>
                <a:cubicBezTo>
                  <a:pt x="59" y="0"/>
                  <a:pt x="59" y="0"/>
                  <a:pt x="59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6" name="Freeform 280"/>
          <p:cNvSpPr>
            <a:spLocks noEditPoints="1"/>
          </p:cNvSpPr>
          <p:nvPr/>
        </p:nvSpPr>
        <p:spPr bwMode="auto">
          <a:xfrm>
            <a:off x="13484536" y="7835315"/>
            <a:ext cx="59770" cy="46776"/>
          </a:xfrm>
          <a:custGeom>
            <a:avLst/>
            <a:gdLst>
              <a:gd name="T0" fmla="*/ 59 w 70"/>
              <a:gd name="T1" fmla="*/ 0 h 55"/>
              <a:gd name="T2" fmla="*/ 7 w 70"/>
              <a:gd name="T3" fmla="*/ 0 h 55"/>
              <a:gd name="T4" fmla="*/ 0 w 70"/>
              <a:gd name="T5" fmla="*/ 6 h 55"/>
              <a:gd name="T6" fmla="*/ 2 w 70"/>
              <a:gd name="T7" fmla="*/ 49 h 55"/>
              <a:gd name="T8" fmla="*/ 11 w 70"/>
              <a:gd name="T9" fmla="*/ 55 h 55"/>
              <a:gd name="T10" fmla="*/ 62 w 70"/>
              <a:gd name="T11" fmla="*/ 55 h 55"/>
              <a:gd name="T12" fmla="*/ 70 w 70"/>
              <a:gd name="T13" fmla="*/ 49 h 55"/>
              <a:gd name="T14" fmla="*/ 67 w 70"/>
              <a:gd name="T15" fmla="*/ 6 h 55"/>
              <a:gd name="T16" fmla="*/ 59 w 70"/>
              <a:gd name="T17" fmla="*/ 0 h 55"/>
              <a:gd name="T18" fmla="*/ 59 w 70"/>
              <a:gd name="T19" fmla="*/ 0 h 55"/>
              <a:gd name="T20" fmla="*/ 59 w 70"/>
              <a:gd name="T21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0" h="55">
                <a:moveTo>
                  <a:pt x="59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6"/>
                </a:cubicBezTo>
                <a:cubicBezTo>
                  <a:pt x="2" y="49"/>
                  <a:pt x="2" y="49"/>
                  <a:pt x="2" y="49"/>
                </a:cubicBezTo>
                <a:cubicBezTo>
                  <a:pt x="3" y="52"/>
                  <a:pt x="6" y="55"/>
                  <a:pt x="11" y="55"/>
                </a:cubicBezTo>
                <a:cubicBezTo>
                  <a:pt x="62" y="55"/>
                  <a:pt x="62" y="55"/>
                  <a:pt x="62" y="55"/>
                </a:cubicBezTo>
                <a:cubicBezTo>
                  <a:pt x="67" y="55"/>
                  <a:pt x="70" y="52"/>
                  <a:pt x="70" y="49"/>
                </a:cubicBezTo>
                <a:cubicBezTo>
                  <a:pt x="67" y="6"/>
                  <a:pt x="67" y="6"/>
                  <a:pt x="67" y="6"/>
                </a:cubicBezTo>
                <a:cubicBezTo>
                  <a:pt x="67" y="3"/>
                  <a:pt x="63" y="0"/>
                  <a:pt x="59" y="0"/>
                </a:cubicBezTo>
                <a:close/>
                <a:moveTo>
                  <a:pt x="59" y="0"/>
                </a:moveTo>
                <a:cubicBezTo>
                  <a:pt x="59" y="0"/>
                  <a:pt x="59" y="0"/>
                  <a:pt x="59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7" name="Freeform 281"/>
          <p:cNvSpPr>
            <a:spLocks noEditPoints="1"/>
          </p:cNvSpPr>
          <p:nvPr/>
        </p:nvSpPr>
        <p:spPr bwMode="auto">
          <a:xfrm>
            <a:off x="13251171" y="7923671"/>
            <a:ext cx="58732" cy="49376"/>
          </a:xfrm>
          <a:custGeom>
            <a:avLst/>
            <a:gdLst>
              <a:gd name="T0" fmla="*/ 61 w 69"/>
              <a:gd name="T1" fmla="*/ 0 h 58"/>
              <a:gd name="T2" fmla="*/ 8 w 69"/>
              <a:gd name="T3" fmla="*/ 0 h 58"/>
              <a:gd name="T4" fmla="*/ 0 w 69"/>
              <a:gd name="T5" fmla="*/ 7 h 58"/>
              <a:gd name="T6" fmla="*/ 0 w 69"/>
              <a:gd name="T7" fmla="*/ 51 h 58"/>
              <a:gd name="T8" fmla="*/ 8 w 69"/>
              <a:gd name="T9" fmla="*/ 58 h 58"/>
              <a:gd name="T10" fmla="*/ 61 w 69"/>
              <a:gd name="T11" fmla="*/ 58 h 58"/>
              <a:gd name="T12" fmla="*/ 69 w 69"/>
              <a:gd name="T13" fmla="*/ 51 h 58"/>
              <a:gd name="T14" fmla="*/ 69 w 69"/>
              <a:gd name="T15" fmla="*/ 7 h 58"/>
              <a:gd name="T16" fmla="*/ 61 w 69"/>
              <a:gd name="T17" fmla="*/ 0 h 58"/>
              <a:gd name="T18" fmla="*/ 61 w 69"/>
              <a:gd name="T19" fmla="*/ 0 h 58"/>
              <a:gd name="T20" fmla="*/ 61 w 69"/>
              <a:gd name="T21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9" h="58">
                <a:moveTo>
                  <a:pt x="61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55"/>
                  <a:pt x="3" y="58"/>
                  <a:pt x="8" y="58"/>
                </a:cubicBezTo>
                <a:cubicBezTo>
                  <a:pt x="61" y="58"/>
                  <a:pt x="61" y="58"/>
                  <a:pt x="61" y="58"/>
                </a:cubicBezTo>
                <a:cubicBezTo>
                  <a:pt x="65" y="58"/>
                  <a:pt x="69" y="54"/>
                  <a:pt x="69" y="51"/>
                </a:cubicBezTo>
                <a:cubicBezTo>
                  <a:pt x="69" y="7"/>
                  <a:pt x="69" y="7"/>
                  <a:pt x="69" y="7"/>
                </a:cubicBezTo>
                <a:cubicBezTo>
                  <a:pt x="69" y="3"/>
                  <a:pt x="65" y="0"/>
                  <a:pt x="61" y="0"/>
                </a:cubicBezTo>
                <a:close/>
                <a:moveTo>
                  <a:pt x="61" y="0"/>
                </a:moveTo>
                <a:cubicBezTo>
                  <a:pt x="61" y="0"/>
                  <a:pt x="61" y="0"/>
                  <a:pt x="61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8" name="Freeform 282"/>
          <p:cNvSpPr>
            <a:spLocks noEditPoints="1"/>
          </p:cNvSpPr>
          <p:nvPr/>
        </p:nvSpPr>
        <p:spPr bwMode="auto">
          <a:xfrm>
            <a:off x="13370192" y="7923671"/>
            <a:ext cx="60290" cy="49376"/>
          </a:xfrm>
          <a:custGeom>
            <a:avLst/>
            <a:gdLst>
              <a:gd name="T0" fmla="*/ 61 w 71"/>
              <a:gd name="T1" fmla="*/ 0 h 58"/>
              <a:gd name="T2" fmla="*/ 8 w 71"/>
              <a:gd name="T3" fmla="*/ 0 h 58"/>
              <a:gd name="T4" fmla="*/ 0 w 71"/>
              <a:gd name="T5" fmla="*/ 7 h 58"/>
              <a:gd name="T6" fmla="*/ 1 w 71"/>
              <a:gd name="T7" fmla="*/ 51 h 58"/>
              <a:gd name="T8" fmla="*/ 10 w 71"/>
              <a:gd name="T9" fmla="*/ 58 h 58"/>
              <a:gd name="T10" fmla="*/ 63 w 71"/>
              <a:gd name="T11" fmla="*/ 58 h 58"/>
              <a:gd name="T12" fmla="*/ 70 w 71"/>
              <a:gd name="T13" fmla="*/ 51 h 58"/>
              <a:gd name="T14" fmla="*/ 69 w 71"/>
              <a:gd name="T15" fmla="*/ 7 h 58"/>
              <a:gd name="T16" fmla="*/ 61 w 71"/>
              <a:gd name="T17" fmla="*/ 0 h 58"/>
              <a:gd name="T18" fmla="*/ 61 w 71"/>
              <a:gd name="T19" fmla="*/ 0 h 58"/>
              <a:gd name="T20" fmla="*/ 61 w 71"/>
              <a:gd name="T21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1" h="58">
                <a:moveTo>
                  <a:pt x="61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7"/>
                </a:cubicBezTo>
                <a:cubicBezTo>
                  <a:pt x="1" y="51"/>
                  <a:pt x="1" y="51"/>
                  <a:pt x="1" y="51"/>
                </a:cubicBezTo>
                <a:cubicBezTo>
                  <a:pt x="1" y="55"/>
                  <a:pt x="5" y="58"/>
                  <a:pt x="10" y="58"/>
                </a:cubicBezTo>
                <a:cubicBezTo>
                  <a:pt x="63" y="58"/>
                  <a:pt x="63" y="58"/>
                  <a:pt x="63" y="58"/>
                </a:cubicBezTo>
                <a:cubicBezTo>
                  <a:pt x="67" y="58"/>
                  <a:pt x="71" y="54"/>
                  <a:pt x="70" y="51"/>
                </a:cubicBezTo>
                <a:cubicBezTo>
                  <a:pt x="69" y="7"/>
                  <a:pt x="69" y="7"/>
                  <a:pt x="69" y="7"/>
                </a:cubicBezTo>
                <a:cubicBezTo>
                  <a:pt x="69" y="3"/>
                  <a:pt x="65" y="0"/>
                  <a:pt x="61" y="0"/>
                </a:cubicBezTo>
                <a:close/>
                <a:moveTo>
                  <a:pt x="61" y="0"/>
                </a:moveTo>
                <a:cubicBezTo>
                  <a:pt x="61" y="0"/>
                  <a:pt x="61" y="0"/>
                  <a:pt x="61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9" name="Freeform 283"/>
          <p:cNvSpPr>
            <a:spLocks noEditPoints="1"/>
          </p:cNvSpPr>
          <p:nvPr/>
        </p:nvSpPr>
        <p:spPr bwMode="auto">
          <a:xfrm>
            <a:off x="13489732" y="7923671"/>
            <a:ext cx="60290" cy="49376"/>
          </a:xfrm>
          <a:custGeom>
            <a:avLst/>
            <a:gdLst>
              <a:gd name="T0" fmla="*/ 60 w 71"/>
              <a:gd name="T1" fmla="*/ 0 h 58"/>
              <a:gd name="T2" fmla="*/ 7 w 71"/>
              <a:gd name="T3" fmla="*/ 0 h 58"/>
              <a:gd name="T4" fmla="*/ 0 w 71"/>
              <a:gd name="T5" fmla="*/ 7 h 58"/>
              <a:gd name="T6" fmla="*/ 2 w 71"/>
              <a:gd name="T7" fmla="*/ 51 h 58"/>
              <a:gd name="T8" fmla="*/ 10 w 71"/>
              <a:gd name="T9" fmla="*/ 58 h 58"/>
              <a:gd name="T10" fmla="*/ 63 w 71"/>
              <a:gd name="T11" fmla="*/ 58 h 58"/>
              <a:gd name="T12" fmla="*/ 71 w 71"/>
              <a:gd name="T13" fmla="*/ 51 h 58"/>
              <a:gd name="T14" fmla="*/ 68 w 71"/>
              <a:gd name="T15" fmla="*/ 7 h 58"/>
              <a:gd name="T16" fmla="*/ 60 w 71"/>
              <a:gd name="T17" fmla="*/ 0 h 58"/>
              <a:gd name="T18" fmla="*/ 60 w 71"/>
              <a:gd name="T19" fmla="*/ 0 h 58"/>
              <a:gd name="T20" fmla="*/ 60 w 71"/>
              <a:gd name="T21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1" h="58">
                <a:moveTo>
                  <a:pt x="60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2" y="51"/>
                  <a:pt x="2" y="51"/>
                  <a:pt x="2" y="51"/>
                </a:cubicBezTo>
                <a:cubicBezTo>
                  <a:pt x="2" y="55"/>
                  <a:pt x="6" y="58"/>
                  <a:pt x="10" y="58"/>
                </a:cubicBezTo>
                <a:cubicBezTo>
                  <a:pt x="63" y="58"/>
                  <a:pt x="63" y="58"/>
                  <a:pt x="63" y="58"/>
                </a:cubicBezTo>
                <a:cubicBezTo>
                  <a:pt x="68" y="58"/>
                  <a:pt x="71" y="54"/>
                  <a:pt x="71" y="51"/>
                </a:cubicBezTo>
                <a:cubicBezTo>
                  <a:pt x="68" y="7"/>
                  <a:pt x="68" y="7"/>
                  <a:pt x="68" y="7"/>
                </a:cubicBezTo>
                <a:cubicBezTo>
                  <a:pt x="68" y="3"/>
                  <a:pt x="64" y="0"/>
                  <a:pt x="60" y="0"/>
                </a:cubicBezTo>
                <a:close/>
                <a:moveTo>
                  <a:pt x="60" y="0"/>
                </a:moveTo>
                <a:cubicBezTo>
                  <a:pt x="60" y="0"/>
                  <a:pt x="60" y="0"/>
                  <a:pt x="6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0" name="Freeform 284"/>
          <p:cNvSpPr>
            <a:spLocks noEditPoints="1"/>
          </p:cNvSpPr>
          <p:nvPr/>
        </p:nvSpPr>
        <p:spPr bwMode="auto">
          <a:xfrm>
            <a:off x="13250652" y="8016186"/>
            <a:ext cx="60290" cy="50934"/>
          </a:xfrm>
          <a:custGeom>
            <a:avLst/>
            <a:gdLst>
              <a:gd name="T0" fmla="*/ 62 w 71"/>
              <a:gd name="T1" fmla="*/ 0 h 60"/>
              <a:gd name="T2" fmla="*/ 8 w 71"/>
              <a:gd name="T3" fmla="*/ 0 h 60"/>
              <a:gd name="T4" fmla="*/ 0 w 71"/>
              <a:gd name="T5" fmla="*/ 7 h 60"/>
              <a:gd name="T6" fmla="*/ 0 w 71"/>
              <a:gd name="T7" fmla="*/ 53 h 60"/>
              <a:gd name="T8" fmla="*/ 8 w 71"/>
              <a:gd name="T9" fmla="*/ 60 h 60"/>
              <a:gd name="T10" fmla="*/ 62 w 71"/>
              <a:gd name="T11" fmla="*/ 60 h 60"/>
              <a:gd name="T12" fmla="*/ 71 w 71"/>
              <a:gd name="T13" fmla="*/ 53 h 60"/>
              <a:gd name="T14" fmla="*/ 70 w 71"/>
              <a:gd name="T15" fmla="*/ 7 h 60"/>
              <a:gd name="T16" fmla="*/ 62 w 71"/>
              <a:gd name="T17" fmla="*/ 0 h 60"/>
              <a:gd name="T18" fmla="*/ 62 w 71"/>
              <a:gd name="T19" fmla="*/ 0 h 60"/>
              <a:gd name="T20" fmla="*/ 62 w 71"/>
              <a:gd name="T21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1" h="60">
                <a:moveTo>
                  <a:pt x="62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0" y="7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7"/>
                  <a:pt x="3" y="60"/>
                  <a:pt x="8" y="60"/>
                </a:cubicBezTo>
                <a:cubicBezTo>
                  <a:pt x="62" y="60"/>
                  <a:pt x="62" y="60"/>
                  <a:pt x="62" y="60"/>
                </a:cubicBezTo>
                <a:cubicBezTo>
                  <a:pt x="67" y="60"/>
                  <a:pt x="71" y="57"/>
                  <a:pt x="71" y="53"/>
                </a:cubicBezTo>
                <a:cubicBezTo>
                  <a:pt x="70" y="7"/>
                  <a:pt x="70" y="7"/>
                  <a:pt x="70" y="7"/>
                </a:cubicBezTo>
                <a:cubicBezTo>
                  <a:pt x="70" y="3"/>
                  <a:pt x="66" y="0"/>
                  <a:pt x="62" y="0"/>
                </a:cubicBezTo>
                <a:close/>
                <a:moveTo>
                  <a:pt x="62" y="0"/>
                </a:moveTo>
                <a:cubicBezTo>
                  <a:pt x="62" y="0"/>
                  <a:pt x="62" y="0"/>
                  <a:pt x="62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1" name="Freeform 285"/>
          <p:cNvSpPr>
            <a:spLocks noEditPoints="1"/>
          </p:cNvSpPr>
          <p:nvPr/>
        </p:nvSpPr>
        <p:spPr bwMode="auto">
          <a:xfrm>
            <a:off x="13372792" y="8016186"/>
            <a:ext cx="60290" cy="50934"/>
          </a:xfrm>
          <a:custGeom>
            <a:avLst/>
            <a:gdLst>
              <a:gd name="T0" fmla="*/ 61 w 71"/>
              <a:gd name="T1" fmla="*/ 0 h 60"/>
              <a:gd name="T2" fmla="*/ 8 w 71"/>
              <a:gd name="T3" fmla="*/ 0 h 60"/>
              <a:gd name="T4" fmla="*/ 0 w 71"/>
              <a:gd name="T5" fmla="*/ 7 h 60"/>
              <a:gd name="T6" fmla="*/ 1 w 71"/>
              <a:gd name="T7" fmla="*/ 53 h 60"/>
              <a:gd name="T8" fmla="*/ 9 w 71"/>
              <a:gd name="T9" fmla="*/ 60 h 60"/>
              <a:gd name="T10" fmla="*/ 63 w 71"/>
              <a:gd name="T11" fmla="*/ 60 h 60"/>
              <a:gd name="T12" fmla="*/ 71 w 71"/>
              <a:gd name="T13" fmla="*/ 53 h 60"/>
              <a:gd name="T14" fmla="*/ 70 w 71"/>
              <a:gd name="T15" fmla="*/ 7 h 60"/>
              <a:gd name="T16" fmla="*/ 61 w 71"/>
              <a:gd name="T17" fmla="*/ 0 h 60"/>
              <a:gd name="T18" fmla="*/ 61 w 71"/>
              <a:gd name="T19" fmla="*/ 0 h 60"/>
              <a:gd name="T20" fmla="*/ 61 w 71"/>
              <a:gd name="T21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1" h="60">
                <a:moveTo>
                  <a:pt x="61" y="0"/>
                </a:moveTo>
                <a:cubicBezTo>
                  <a:pt x="8" y="0"/>
                  <a:pt x="8" y="0"/>
                  <a:pt x="8" y="0"/>
                </a:cubicBezTo>
                <a:cubicBezTo>
                  <a:pt x="3" y="0"/>
                  <a:pt x="0" y="3"/>
                  <a:pt x="0" y="7"/>
                </a:cubicBezTo>
                <a:cubicBezTo>
                  <a:pt x="1" y="53"/>
                  <a:pt x="1" y="53"/>
                  <a:pt x="1" y="53"/>
                </a:cubicBezTo>
                <a:cubicBezTo>
                  <a:pt x="1" y="57"/>
                  <a:pt x="4" y="60"/>
                  <a:pt x="9" y="60"/>
                </a:cubicBezTo>
                <a:cubicBezTo>
                  <a:pt x="63" y="60"/>
                  <a:pt x="63" y="60"/>
                  <a:pt x="63" y="60"/>
                </a:cubicBezTo>
                <a:cubicBezTo>
                  <a:pt x="68" y="60"/>
                  <a:pt x="71" y="57"/>
                  <a:pt x="71" y="53"/>
                </a:cubicBezTo>
                <a:cubicBezTo>
                  <a:pt x="70" y="7"/>
                  <a:pt x="70" y="7"/>
                  <a:pt x="70" y="7"/>
                </a:cubicBezTo>
                <a:cubicBezTo>
                  <a:pt x="70" y="3"/>
                  <a:pt x="66" y="0"/>
                  <a:pt x="61" y="0"/>
                </a:cubicBezTo>
                <a:close/>
                <a:moveTo>
                  <a:pt x="61" y="0"/>
                </a:moveTo>
                <a:cubicBezTo>
                  <a:pt x="61" y="0"/>
                  <a:pt x="61" y="0"/>
                  <a:pt x="61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2" name="Freeform 286"/>
          <p:cNvSpPr>
            <a:spLocks noEditPoints="1"/>
          </p:cNvSpPr>
          <p:nvPr/>
        </p:nvSpPr>
        <p:spPr bwMode="auto">
          <a:xfrm>
            <a:off x="13493889" y="8016186"/>
            <a:ext cx="62888" cy="50934"/>
          </a:xfrm>
          <a:custGeom>
            <a:avLst/>
            <a:gdLst>
              <a:gd name="T0" fmla="*/ 62 w 74"/>
              <a:gd name="T1" fmla="*/ 0 h 60"/>
              <a:gd name="T2" fmla="*/ 8 w 74"/>
              <a:gd name="T3" fmla="*/ 0 h 60"/>
              <a:gd name="T4" fmla="*/ 1 w 74"/>
              <a:gd name="T5" fmla="*/ 7 h 60"/>
              <a:gd name="T6" fmla="*/ 3 w 74"/>
              <a:gd name="T7" fmla="*/ 53 h 60"/>
              <a:gd name="T8" fmla="*/ 12 w 74"/>
              <a:gd name="T9" fmla="*/ 60 h 60"/>
              <a:gd name="T10" fmla="*/ 66 w 74"/>
              <a:gd name="T11" fmla="*/ 60 h 60"/>
              <a:gd name="T12" fmla="*/ 74 w 74"/>
              <a:gd name="T13" fmla="*/ 53 h 60"/>
              <a:gd name="T14" fmla="*/ 71 w 74"/>
              <a:gd name="T15" fmla="*/ 7 h 60"/>
              <a:gd name="T16" fmla="*/ 62 w 74"/>
              <a:gd name="T17" fmla="*/ 0 h 60"/>
              <a:gd name="T18" fmla="*/ 62 w 74"/>
              <a:gd name="T19" fmla="*/ 0 h 60"/>
              <a:gd name="T20" fmla="*/ 62 w 74"/>
              <a:gd name="T21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4" h="60">
                <a:moveTo>
                  <a:pt x="62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3"/>
                  <a:pt x="1" y="7"/>
                </a:cubicBezTo>
                <a:cubicBezTo>
                  <a:pt x="3" y="53"/>
                  <a:pt x="3" y="53"/>
                  <a:pt x="3" y="53"/>
                </a:cubicBezTo>
                <a:cubicBezTo>
                  <a:pt x="3" y="57"/>
                  <a:pt x="7" y="60"/>
                  <a:pt x="12" y="60"/>
                </a:cubicBezTo>
                <a:cubicBezTo>
                  <a:pt x="66" y="60"/>
                  <a:pt x="66" y="60"/>
                  <a:pt x="66" y="60"/>
                </a:cubicBezTo>
                <a:cubicBezTo>
                  <a:pt x="71" y="60"/>
                  <a:pt x="74" y="57"/>
                  <a:pt x="74" y="53"/>
                </a:cubicBezTo>
                <a:cubicBezTo>
                  <a:pt x="71" y="7"/>
                  <a:pt x="71" y="7"/>
                  <a:pt x="71" y="7"/>
                </a:cubicBezTo>
                <a:cubicBezTo>
                  <a:pt x="70" y="3"/>
                  <a:pt x="67" y="0"/>
                  <a:pt x="62" y="0"/>
                </a:cubicBezTo>
                <a:close/>
                <a:moveTo>
                  <a:pt x="62" y="0"/>
                </a:moveTo>
                <a:cubicBezTo>
                  <a:pt x="62" y="0"/>
                  <a:pt x="62" y="0"/>
                  <a:pt x="62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3" name="Freeform 287"/>
          <p:cNvSpPr>
            <a:spLocks noEditPoints="1"/>
          </p:cNvSpPr>
          <p:nvPr/>
        </p:nvSpPr>
        <p:spPr bwMode="auto">
          <a:xfrm>
            <a:off x="13257408" y="8107659"/>
            <a:ext cx="46258" cy="41580"/>
          </a:xfrm>
          <a:custGeom>
            <a:avLst/>
            <a:gdLst>
              <a:gd name="T0" fmla="*/ 55 w 55"/>
              <a:gd name="T1" fmla="*/ 24 h 49"/>
              <a:gd name="T2" fmla="*/ 27 w 55"/>
              <a:gd name="T3" fmla="*/ 49 h 49"/>
              <a:gd name="T4" fmla="*/ 0 w 55"/>
              <a:gd name="T5" fmla="*/ 24 h 49"/>
              <a:gd name="T6" fmla="*/ 27 w 55"/>
              <a:gd name="T7" fmla="*/ 0 h 49"/>
              <a:gd name="T8" fmla="*/ 55 w 55"/>
              <a:gd name="T9" fmla="*/ 24 h 49"/>
              <a:gd name="T10" fmla="*/ 55 w 55"/>
              <a:gd name="T11" fmla="*/ 24 h 49"/>
              <a:gd name="T12" fmla="*/ 55 w 55"/>
              <a:gd name="T13" fmla="*/ 24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5" h="49">
                <a:moveTo>
                  <a:pt x="55" y="24"/>
                </a:moveTo>
                <a:cubicBezTo>
                  <a:pt x="55" y="38"/>
                  <a:pt x="42" y="49"/>
                  <a:pt x="27" y="49"/>
                </a:cubicBezTo>
                <a:cubicBezTo>
                  <a:pt x="12" y="49"/>
                  <a:pt x="0" y="38"/>
                  <a:pt x="0" y="24"/>
                </a:cubicBezTo>
                <a:cubicBezTo>
                  <a:pt x="0" y="11"/>
                  <a:pt x="12" y="0"/>
                  <a:pt x="27" y="0"/>
                </a:cubicBezTo>
                <a:cubicBezTo>
                  <a:pt x="42" y="0"/>
                  <a:pt x="54" y="11"/>
                  <a:pt x="55" y="24"/>
                </a:cubicBezTo>
                <a:close/>
                <a:moveTo>
                  <a:pt x="55" y="24"/>
                </a:moveTo>
                <a:cubicBezTo>
                  <a:pt x="55" y="24"/>
                  <a:pt x="55" y="24"/>
                  <a:pt x="55" y="24"/>
                </a:cubicBezTo>
              </a:path>
            </a:pathLst>
          </a:custGeom>
          <a:solidFill>
            <a:srgbClr val="F9B5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4" name="Freeform 288"/>
          <p:cNvSpPr>
            <a:spLocks noEditPoints="1"/>
          </p:cNvSpPr>
          <p:nvPr/>
        </p:nvSpPr>
        <p:spPr bwMode="auto">
          <a:xfrm>
            <a:off x="13382145" y="8107659"/>
            <a:ext cx="47296" cy="41580"/>
          </a:xfrm>
          <a:custGeom>
            <a:avLst/>
            <a:gdLst>
              <a:gd name="T0" fmla="*/ 55 w 56"/>
              <a:gd name="T1" fmla="*/ 24 h 49"/>
              <a:gd name="T2" fmla="*/ 28 w 56"/>
              <a:gd name="T3" fmla="*/ 49 h 49"/>
              <a:gd name="T4" fmla="*/ 0 w 56"/>
              <a:gd name="T5" fmla="*/ 24 h 49"/>
              <a:gd name="T6" fmla="*/ 27 w 56"/>
              <a:gd name="T7" fmla="*/ 0 h 49"/>
              <a:gd name="T8" fmla="*/ 55 w 56"/>
              <a:gd name="T9" fmla="*/ 24 h 49"/>
              <a:gd name="T10" fmla="*/ 55 w 56"/>
              <a:gd name="T11" fmla="*/ 24 h 49"/>
              <a:gd name="T12" fmla="*/ 55 w 56"/>
              <a:gd name="T13" fmla="*/ 24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6" h="49">
                <a:moveTo>
                  <a:pt x="55" y="24"/>
                </a:moveTo>
                <a:cubicBezTo>
                  <a:pt x="56" y="38"/>
                  <a:pt x="44" y="49"/>
                  <a:pt x="28" y="49"/>
                </a:cubicBezTo>
                <a:cubicBezTo>
                  <a:pt x="13" y="49"/>
                  <a:pt x="0" y="38"/>
                  <a:pt x="0" y="24"/>
                </a:cubicBezTo>
                <a:cubicBezTo>
                  <a:pt x="0" y="11"/>
                  <a:pt x="12" y="0"/>
                  <a:pt x="27" y="0"/>
                </a:cubicBezTo>
                <a:cubicBezTo>
                  <a:pt x="42" y="0"/>
                  <a:pt x="55" y="11"/>
                  <a:pt x="55" y="24"/>
                </a:cubicBezTo>
                <a:close/>
                <a:moveTo>
                  <a:pt x="55" y="24"/>
                </a:moveTo>
                <a:cubicBezTo>
                  <a:pt x="55" y="24"/>
                  <a:pt x="55" y="24"/>
                  <a:pt x="55" y="24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5" name="Freeform 289"/>
          <p:cNvSpPr>
            <a:spLocks noEditPoints="1"/>
          </p:cNvSpPr>
          <p:nvPr/>
        </p:nvSpPr>
        <p:spPr bwMode="auto">
          <a:xfrm>
            <a:off x="13506883" y="8107659"/>
            <a:ext cx="48336" cy="41580"/>
          </a:xfrm>
          <a:custGeom>
            <a:avLst/>
            <a:gdLst>
              <a:gd name="T0" fmla="*/ 56 w 57"/>
              <a:gd name="T1" fmla="*/ 24 h 49"/>
              <a:gd name="T2" fmla="*/ 30 w 57"/>
              <a:gd name="T3" fmla="*/ 49 h 49"/>
              <a:gd name="T4" fmla="*/ 1 w 57"/>
              <a:gd name="T5" fmla="*/ 24 h 49"/>
              <a:gd name="T6" fmla="*/ 27 w 57"/>
              <a:gd name="T7" fmla="*/ 0 h 49"/>
              <a:gd name="T8" fmla="*/ 56 w 57"/>
              <a:gd name="T9" fmla="*/ 24 h 49"/>
              <a:gd name="T10" fmla="*/ 56 w 57"/>
              <a:gd name="T11" fmla="*/ 24 h 49"/>
              <a:gd name="T12" fmla="*/ 56 w 57"/>
              <a:gd name="T13" fmla="*/ 24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7" h="49">
                <a:moveTo>
                  <a:pt x="56" y="24"/>
                </a:moveTo>
                <a:cubicBezTo>
                  <a:pt x="57" y="38"/>
                  <a:pt x="45" y="49"/>
                  <a:pt x="30" y="49"/>
                </a:cubicBezTo>
                <a:cubicBezTo>
                  <a:pt x="14" y="49"/>
                  <a:pt x="2" y="38"/>
                  <a:pt x="1" y="24"/>
                </a:cubicBezTo>
                <a:cubicBezTo>
                  <a:pt x="0" y="11"/>
                  <a:pt x="12" y="0"/>
                  <a:pt x="27" y="0"/>
                </a:cubicBezTo>
                <a:cubicBezTo>
                  <a:pt x="42" y="0"/>
                  <a:pt x="55" y="11"/>
                  <a:pt x="56" y="24"/>
                </a:cubicBezTo>
                <a:close/>
                <a:moveTo>
                  <a:pt x="56" y="24"/>
                </a:moveTo>
                <a:cubicBezTo>
                  <a:pt x="56" y="24"/>
                  <a:pt x="56" y="24"/>
                  <a:pt x="56" y="24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6" name="Freeform 290"/>
          <p:cNvSpPr>
            <a:spLocks noEditPoints="1"/>
          </p:cNvSpPr>
          <p:nvPr/>
        </p:nvSpPr>
        <p:spPr bwMode="auto">
          <a:xfrm>
            <a:off x="12915937" y="8247990"/>
            <a:ext cx="741152" cy="76922"/>
          </a:xfrm>
          <a:custGeom>
            <a:avLst/>
            <a:gdLst>
              <a:gd name="T0" fmla="*/ 1408 w 1426"/>
              <a:gd name="T1" fmla="*/ 148 h 148"/>
              <a:gd name="T2" fmla="*/ 18 w 1426"/>
              <a:gd name="T3" fmla="*/ 148 h 148"/>
              <a:gd name="T4" fmla="*/ 0 w 1426"/>
              <a:gd name="T5" fmla="*/ 0 h 148"/>
              <a:gd name="T6" fmla="*/ 1426 w 1426"/>
              <a:gd name="T7" fmla="*/ 0 h 148"/>
              <a:gd name="T8" fmla="*/ 1408 w 1426"/>
              <a:gd name="T9" fmla="*/ 148 h 148"/>
              <a:gd name="T10" fmla="*/ 1408 w 1426"/>
              <a:gd name="T11" fmla="*/ 148 h 148"/>
              <a:gd name="T12" fmla="*/ 1408 w 1426"/>
              <a:gd name="T13" fmla="*/ 14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26" h="148">
                <a:moveTo>
                  <a:pt x="1408" y="148"/>
                </a:moveTo>
                <a:lnTo>
                  <a:pt x="18" y="148"/>
                </a:lnTo>
                <a:lnTo>
                  <a:pt x="0" y="0"/>
                </a:lnTo>
                <a:lnTo>
                  <a:pt x="1426" y="0"/>
                </a:lnTo>
                <a:lnTo>
                  <a:pt x="1408" y="148"/>
                </a:lnTo>
                <a:close/>
                <a:moveTo>
                  <a:pt x="1408" y="148"/>
                </a:moveTo>
                <a:lnTo>
                  <a:pt x="1408" y="148"/>
                </a:lnTo>
                <a:close/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7" name="Freeform 291"/>
          <p:cNvSpPr>
            <a:spLocks noEditPoints="1"/>
          </p:cNvSpPr>
          <p:nvPr/>
        </p:nvSpPr>
        <p:spPr bwMode="auto">
          <a:xfrm>
            <a:off x="12915937" y="8247990"/>
            <a:ext cx="741152" cy="76922"/>
          </a:xfrm>
          <a:custGeom>
            <a:avLst/>
            <a:gdLst>
              <a:gd name="T0" fmla="*/ 1408 w 1426"/>
              <a:gd name="T1" fmla="*/ 148 h 148"/>
              <a:gd name="T2" fmla="*/ 18 w 1426"/>
              <a:gd name="T3" fmla="*/ 148 h 148"/>
              <a:gd name="T4" fmla="*/ 0 w 1426"/>
              <a:gd name="T5" fmla="*/ 0 h 148"/>
              <a:gd name="T6" fmla="*/ 1426 w 1426"/>
              <a:gd name="T7" fmla="*/ 0 h 148"/>
              <a:gd name="T8" fmla="*/ 1408 w 1426"/>
              <a:gd name="T9" fmla="*/ 148 h 148"/>
              <a:gd name="T10" fmla="*/ 1408 w 1426"/>
              <a:gd name="T11" fmla="*/ 148 h 148"/>
              <a:gd name="T12" fmla="*/ 1408 w 1426"/>
              <a:gd name="T13" fmla="*/ 14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26" h="148">
                <a:moveTo>
                  <a:pt x="1408" y="148"/>
                </a:moveTo>
                <a:lnTo>
                  <a:pt x="18" y="148"/>
                </a:lnTo>
                <a:lnTo>
                  <a:pt x="0" y="0"/>
                </a:lnTo>
                <a:lnTo>
                  <a:pt x="1426" y="0"/>
                </a:lnTo>
                <a:lnTo>
                  <a:pt x="1408" y="148"/>
                </a:lnTo>
                <a:moveTo>
                  <a:pt x="1408" y="148"/>
                </a:moveTo>
                <a:lnTo>
                  <a:pt x="1408" y="14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8" name="Rectangle 292"/>
          <p:cNvSpPr>
            <a:spLocks noChangeArrowheads="1"/>
          </p:cNvSpPr>
          <p:nvPr/>
        </p:nvSpPr>
        <p:spPr bwMode="auto">
          <a:xfrm>
            <a:off x="13098368" y="7447587"/>
            <a:ext cx="376294" cy="2001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9" name="Rectangle 293"/>
          <p:cNvSpPr>
            <a:spLocks noChangeArrowheads="1"/>
          </p:cNvSpPr>
          <p:nvPr/>
        </p:nvSpPr>
        <p:spPr bwMode="auto">
          <a:xfrm>
            <a:off x="13142546" y="7490725"/>
            <a:ext cx="288458" cy="2442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0" name="Rectangle 294"/>
          <p:cNvSpPr>
            <a:spLocks noChangeArrowheads="1"/>
          </p:cNvSpPr>
          <p:nvPr/>
        </p:nvSpPr>
        <p:spPr bwMode="auto">
          <a:xfrm>
            <a:off x="13142546" y="7569725"/>
            <a:ext cx="288458" cy="25468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1" name="Freeform 295"/>
          <p:cNvSpPr>
            <a:spLocks noEditPoints="1"/>
          </p:cNvSpPr>
          <p:nvPr/>
        </p:nvSpPr>
        <p:spPr bwMode="auto">
          <a:xfrm>
            <a:off x="14784737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2" name="Rectangle 296"/>
          <p:cNvSpPr>
            <a:spLocks noChangeArrowheads="1"/>
          </p:cNvSpPr>
          <p:nvPr/>
        </p:nvSpPr>
        <p:spPr bwMode="auto">
          <a:xfrm>
            <a:off x="15117374" y="7561929"/>
            <a:ext cx="706330" cy="79052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3" name="Freeform 297"/>
          <p:cNvSpPr>
            <a:spLocks noEditPoints="1"/>
          </p:cNvSpPr>
          <p:nvPr/>
        </p:nvSpPr>
        <p:spPr bwMode="auto">
          <a:xfrm>
            <a:off x="15117374" y="7561929"/>
            <a:ext cx="706330" cy="790528"/>
          </a:xfrm>
          <a:custGeom>
            <a:avLst/>
            <a:gdLst>
              <a:gd name="T0" fmla="*/ 1359 w 1359"/>
              <a:gd name="T1" fmla="*/ 0 h 1521"/>
              <a:gd name="T2" fmla="*/ 0 w 1359"/>
              <a:gd name="T3" fmla="*/ 0 h 1521"/>
              <a:gd name="T4" fmla="*/ 0 w 1359"/>
              <a:gd name="T5" fmla="*/ 1521 h 1521"/>
              <a:gd name="T6" fmla="*/ 939 w 1359"/>
              <a:gd name="T7" fmla="*/ 1521 h 1521"/>
              <a:gd name="T8" fmla="*/ 1359 w 1359"/>
              <a:gd name="T9" fmla="*/ 1103 h 1521"/>
              <a:gd name="T10" fmla="*/ 1359 w 1359"/>
              <a:gd name="T11" fmla="*/ 0 h 1521"/>
              <a:gd name="T12" fmla="*/ 1359 w 1359"/>
              <a:gd name="T13" fmla="*/ 0 h 1521"/>
              <a:gd name="T14" fmla="*/ 1359 w 1359"/>
              <a:gd name="T15" fmla="*/ 0 h 1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59" h="1521">
                <a:moveTo>
                  <a:pt x="1359" y="0"/>
                </a:moveTo>
                <a:lnTo>
                  <a:pt x="0" y="0"/>
                </a:lnTo>
                <a:lnTo>
                  <a:pt x="0" y="1521"/>
                </a:lnTo>
                <a:lnTo>
                  <a:pt x="939" y="1521"/>
                </a:lnTo>
                <a:lnTo>
                  <a:pt x="1359" y="1103"/>
                </a:lnTo>
                <a:lnTo>
                  <a:pt x="1359" y="0"/>
                </a:lnTo>
                <a:close/>
                <a:moveTo>
                  <a:pt x="1359" y="0"/>
                </a:moveTo>
                <a:lnTo>
                  <a:pt x="1359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4" name="Freeform 298"/>
          <p:cNvSpPr>
            <a:spLocks noEditPoints="1"/>
          </p:cNvSpPr>
          <p:nvPr/>
        </p:nvSpPr>
        <p:spPr bwMode="auto">
          <a:xfrm>
            <a:off x="15117374" y="7561929"/>
            <a:ext cx="706330" cy="790528"/>
          </a:xfrm>
          <a:custGeom>
            <a:avLst/>
            <a:gdLst>
              <a:gd name="T0" fmla="*/ 1359 w 1359"/>
              <a:gd name="T1" fmla="*/ 0 h 1521"/>
              <a:gd name="T2" fmla="*/ 0 w 1359"/>
              <a:gd name="T3" fmla="*/ 0 h 1521"/>
              <a:gd name="T4" fmla="*/ 0 w 1359"/>
              <a:gd name="T5" fmla="*/ 1521 h 1521"/>
              <a:gd name="T6" fmla="*/ 939 w 1359"/>
              <a:gd name="T7" fmla="*/ 1521 h 1521"/>
              <a:gd name="T8" fmla="*/ 1359 w 1359"/>
              <a:gd name="T9" fmla="*/ 1103 h 1521"/>
              <a:gd name="T10" fmla="*/ 1359 w 1359"/>
              <a:gd name="T11" fmla="*/ 0 h 1521"/>
              <a:gd name="T12" fmla="*/ 1359 w 1359"/>
              <a:gd name="T13" fmla="*/ 0 h 1521"/>
              <a:gd name="T14" fmla="*/ 1359 w 1359"/>
              <a:gd name="T15" fmla="*/ 0 h 1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359" h="1521">
                <a:moveTo>
                  <a:pt x="1359" y="0"/>
                </a:moveTo>
                <a:lnTo>
                  <a:pt x="0" y="0"/>
                </a:lnTo>
                <a:lnTo>
                  <a:pt x="0" y="1521"/>
                </a:lnTo>
                <a:lnTo>
                  <a:pt x="939" y="1521"/>
                </a:lnTo>
                <a:lnTo>
                  <a:pt x="1359" y="1103"/>
                </a:lnTo>
                <a:lnTo>
                  <a:pt x="1359" y="0"/>
                </a:lnTo>
                <a:moveTo>
                  <a:pt x="1359" y="0"/>
                </a:moveTo>
                <a:lnTo>
                  <a:pt x="1359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5" name="Freeform 299"/>
          <p:cNvSpPr>
            <a:spLocks noEditPoints="1"/>
          </p:cNvSpPr>
          <p:nvPr/>
        </p:nvSpPr>
        <p:spPr bwMode="auto">
          <a:xfrm>
            <a:off x="15605411" y="8135205"/>
            <a:ext cx="218292" cy="217252"/>
          </a:xfrm>
          <a:custGeom>
            <a:avLst/>
            <a:gdLst>
              <a:gd name="T0" fmla="*/ 0 w 420"/>
              <a:gd name="T1" fmla="*/ 418 h 418"/>
              <a:gd name="T2" fmla="*/ 420 w 420"/>
              <a:gd name="T3" fmla="*/ 0 h 418"/>
              <a:gd name="T4" fmla="*/ 0 w 420"/>
              <a:gd name="T5" fmla="*/ 0 h 418"/>
              <a:gd name="T6" fmla="*/ 0 w 420"/>
              <a:gd name="T7" fmla="*/ 418 h 418"/>
              <a:gd name="T8" fmla="*/ 0 w 420"/>
              <a:gd name="T9" fmla="*/ 418 h 418"/>
              <a:gd name="T10" fmla="*/ 0 w 420"/>
              <a:gd name="T11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0" h="418">
                <a:moveTo>
                  <a:pt x="0" y="418"/>
                </a:moveTo>
                <a:lnTo>
                  <a:pt x="420" y="0"/>
                </a:lnTo>
                <a:lnTo>
                  <a:pt x="0" y="0"/>
                </a:lnTo>
                <a:lnTo>
                  <a:pt x="0" y="418"/>
                </a:lnTo>
                <a:close/>
                <a:moveTo>
                  <a:pt x="0" y="418"/>
                </a:moveTo>
                <a:lnTo>
                  <a:pt x="0" y="418"/>
                </a:lnTo>
                <a:close/>
              </a:path>
            </a:pathLst>
          </a:cu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6" name="Freeform 300"/>
          <p:cNvSpPr>
            <a:spLocks noEditPoints="1"/>
          </p:cNvSpPr>
          <p:nvPr/>
        </p:nvSpPr>
        <p:spPr bwMode="auto">
          <a:xfrm>
            <a:off x="15605411" y="8135205"/>
            <a:ext cx="218292" cy="217252"/>
          </a:xfrm>
          <a:custGeom>
            <a:avLst/>
            <a:gdLst>
              <a:gd name="T0" fmla="*/ 0 w 420"/>
              <a:gd name="T1" fmla="*/ 418 h 418"/>
              <a:gd name="T2" fmla="*/ 420 w 420"/>
              <a:gd name="T3" fmla="*/ 0 h 418"/>
              <a:gd name="T4" fmla="*/ 0 w 420"/>
              <a:gd name="T5" fmla="*/ 0 h 418"/>
              <a:gd name="T6" fmla="*/ 0 w 420"/>
              <a:gd name="T7" fmla="*/ 418 h 418"/>
              <a:gd name="T8" fmla="*/ 0 w 420"/>
              <a:gd name="T9" fmla="*/ 418 h 418"/>
              <a:gd name="T10" fmla="*/ 0 w 420"/>
              <a:gd name="T11" fmla="*/ 418 h 4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20" h="418">
                <a:moveTo>
                  <a:pt x="0" y="418"/>
                </a:moveTo>
                <a:lnTo>
                  <a:pt x="420" y="0"/>
                </a:lnTo>
                <a:lnTo>
                  <a:pt x="0" y="0"/>
                </a:lnTo>
                <a:lnTo>
                  <a:pt x="0" y="418"/>
                </a:lnTo>
                <a:moveTo>
                  <a:pt x="0" y="418"/>
                </a:moveTo>
                <a:lnTo>
                  <a:pt x="0" y="41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7" name="Freeform 301"/>
          <p:cNvSpPr>
            <a:spLocks noEditPoints="1"/>
          </p:cNvSpPr>
          <p:nvPr/>
        </p:nvSpPr>
        <p:spPr bwMode="auto">
          <a:xfrm>
            <a:off x="15179222" y="7613904"/>
            <a:ext cx="84198" cy="84198"/>
          </a:xfrm>
          <a:custGeom>
            <a:avLst/>
            <a:gdLst>
              <a:gd name="T0" fmla="*/ 99 w 99"/>
              <a:gd name="T1" fmla="*/ 49 h 99"/>
              <a:gd name="T2" fmla="*/ 49 w 99"/>
              <a:gd name="T3" fmla="*/ 99 h 99"/>
              <a:gd name="T4" fmla="*/ 0 w 99"/>
              <a:gd name="T5" fmla="*/ 49 h 99"/>
              <a:gd name="T6" fmla="*/ 49 w 99"/>
              <a:gd name="T7" fmla="*/ 0 h 99"/>
              <a:gd name="T8" fmla="*/ 99 w 99"/>
              <a:gd name="T9" fmla="*/ 49 h 99"/>
              <a:gd name="T10" fmla="*/ 99 w 99"/>
              <a:gd name="T11" fmla="*/ 49 h 99"/>
              <a:gd name="T12" fmla="*/ 99 w 99"/>
              <a:gd name="T13" fmla="*/ 49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99">
                <a:moveTo>
                  <a:pt x="99" y="49"/>
                </a:moveTo>
                <a:cubicBezTo>
                  <a:pt x="99" y="77"/>
                  <a:pt x="77" y="99"/>
                  <a:pt x="49" y="99"/>
                </a:cubicBezTo>
                <a:cubicBezTo>
                  <a:pt x="22" y="99"/>
                  <a:pt x="0" y="77"/>
                  <a:pt x="0" y="49"/>
                </a:cubicBezTo>
                <a:cubicBezTo>
                  <a:pt x="0" y="22"/>
                  <a:pt x="22" y="0"/>
                  <a:pt x="49" y="0"/>
                </a:cubicBezTo>
                <a:cubicBezTo>
                  <a:pt x="77" y="0"/>
                  <a:pt x="99" y="22"/>
                  <a:pt x="99" y="49"/>
                </a:cubicBezTo>
                <a:close/>
                <a:moveTo>
                  <a:pt x="99" y="49"/>
                </a:moveTo>
                <a:cubicBezTo>
                  <a:pt x="99" y="49"/>
                  <a:pt x="99" y="49"/>
                  <a:pt x="99" y="49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8" name="Freeform 302"/>
          <p:cNvSpPr>
            <a:spLocks noEditPoints="1"/>
          </p:cNvSpPr>
          <p:nvPr/>
        </p:nvSpPr>
        <p:spPr bwMode="auto">
          <a:xfrm>
            <a:off x="15345020" y="7613904"/>
            <a:ext cx="84718" cy="84198"/>
          </a:xfrm>
          <a:custGeom>
            <a:avLst/>
            <a:gdLst>
              <a:gd name="T0" fmla="*/ 100 w 100"/>
              <a:gd name="T1" fmla="*/ 49 h 99"/>
              <a:gd name="T2" fmla="*/ 50 w 100"/>
              <a:gd name="T3" fmla="*/ 99 h 99"/>
              <a:gd name="T4" fmla="*/ 0 w 100"/>
              <a:gd name="T5" fmla="*/ 49 h 99"/>
              <a:gd name="T6" fmla="*/ 50 w 100"/>
              <a:gd name="T7" fmla="*/ 0 h 99"/>
              <a:gd name="T8" fmla="*/ 100 w 100"/>
              <a:gd name="T9" fmla="*/ 49 h 99"/>
              <a:gd name="T10" fmla="*/ 100 w 100"/>
              <a:gd name="T11" fmla="*/ 49 h 99"/>
              <a:gd name="T12" fmla="*/ 100 w 100"/>
              <a:gd name="T13" fmla="*/ 49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0" h="99">
                <a:moveTo>
                  <a:pt x="100" y="49"/>
                </a:moveTo>
                <a:cubicBezTo>
                  <a:pt x="100" y="77"/>
                  <a:pt x="77" y="99"/>
                  <a:pt x="50" y="99"/>
                </a:cubicBezTo>
                <a:cubicBezTo>
                  <a:pt x="23" y="99"/>
                  <a:pt x="0" y="77"/>
                  <a:pt x="0" y="49"/>
                </a:cubicBezTo>
                <a:cubicBezTo>
                  <a:pt x="0" y="22"/>
                  <a:pt x="23" y="0"/>
                  <a:pt x="50" y="0"/>
                </a:cubicBezTo>
                <a:cubicBezTo>
                  <a:pt x="77" y="0"/>
                  <a:pt x="100" y="22"/>
                  <a:pt x="100" y="49"/>
                </a:cubicBezTo>
                <a:close/>
                <a:moveTo>
                  <a:pt x="100" y="49"/>
                </a:moveTo>
                <a:cubicBezTo>
                  <a:pt x="100" y="49"/>
                  <a:pt x="100" y="49"/>
                  <a:pt x="100" y="49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9" name="Freeform 303"/>
          <p:cNvSpPr>
            <a:spLocks noEditPoints="1"/>
          </p:cNvSpPr>
          <p:nvPr/>
        </p:nvSpPr>
        <p:spPr bwMode="auto">
          <a:xfrm>
            <a:off x="15511338" y="7613904"/>
            <a:ext cx="84718" cy="84198"/>
          </a:xfrm>
          <a:custGeom>
            <a:avLst/>
            <a:gdLst>
              <a:gd name="T0" fmla="*/ 100 w 100"/>
              <a:gd name="T1" fmla="*/ 49 h 99"/>
              <a:gd name="T2" fmla="*/ 50 w 100"/>
              <a:gd name="T3" fmla="*/ 99 h 99"/>
              <a:gd name="T4" fmla="*/ 0 w 100"/>
              <a:gd name="T5" fmla="*/ 49 h 99"/>
              <a:gd name="T6" fmla="*/ 50 w 100"/>
              <a:gd name="T7" fmla="*/ 0 h 99"/>
              <a:gd name="T8" fmla="*/ 100 w 100"/>
              <a:gd name="T9" fmla="*/ 49 h 99"/>
              <a:gd name="T10" fmla="*/ 100 w 100"/>
              <a:gd name="T11" fmla="*/ 49 h 99"/>
              <a:gd name="T12" fmla="*/ 100 w 100"/>
              <a:gd name="T13" fmla="*/ 49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0" h="99">
                <a:moveTo>
                  <a:pt x="100" y="49"/>
                </a:moveTo>
                <a:cubicBezTo>
                  <a:pt x="100" y="77"/>
                  <a:pt x="77" y="99"/>
                  <a:pt x="50" y="99"/>
                </a:cubicBezTo>
                <a:cubicBezTo>
                  <a:pt x="23" y="99"/>
                  <a:pt x="0" y="77"/>
                  <a:pt x="0" y="49"/>
                </a:cubicBezTo>
                <a:cubicBezTo>
                  <a:pt x="0" y="22"/>
                  <a:pt x="23" y="0"/>
                  <a:pt x="50" y="0"/>
                </a:cubicBezTo>
                <a:cubicBezTo>
                  <a:pt x="77" y="0"/>
                  <a:pt x="100" y="22"/>
                  <a:pt x="100" y="49"/>
                </a:cubicBezTo>
                <a:close/>
                <a:moveTo>
                  <a:pt x="100" y="49"/>
                </a:moveTo>
                <a:cubicBezTo>
                  <a:pt x="100" y="49"/>
                  <a:pt x="100" y="49"/>
                  <a:pt x="100" y="49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0" name="Freeform 304"/>
          <p:cNvSpPr>
            <a:spLocks noEditPoints="1"/>
          </p:cNvSpPr>
          <p:nvPr/>
        </p:nvSpPr>
        <p:spPr bwMode="auto">
          <a:xfrm>
            <a:off x="15677656" y="7613904"/>
            <a:ext cx="84198" cy="84198"/>
          </a:xfrm>
          <a:custGeom>
            <a:avLst/>
            <a:gdLst>
              <a:gd name="T0" fmla="*/ 99 w 99"/>
              <a:gd name="T1" fmla="*/ 49 h 99"/>
              <a:gd name="T2" fmla="*/ 50 w 99"/>
              <a:gd name="T3" fmla="*/ 99 h 99"/>
              <a:gd name="T4" fmla="*/ 0 w 99"/>
              <a:gd name="T5" fmla="*/ 49 h 99"/>
              <a:gd name="T6" fmla="*/ 50 w 99"/>
              <a:gd name="T7" fmla="*/ 0 h 99"/>
              <a:gd name="T8" fmla="*/ 99 w 99"/>
              <a:gd name="T9" fmla="*/ 49 h 99"/>
              <a:gd name="T10" fmla="*/ 99 w 99"/>
              <a:gd name="T11" fmla="*/ 49 h 99"/>
              <a:gd name="T12" fmla="*/ 99 w 99"/>
              <a:gd name="T13" fmla="*/ 49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99" h="99">
                <a:moveTo>
                  <a:pt x="99" y="49"/>
                </a:moveTo>
                <a:cubicBezTo>
                  <a:pt x="99" y="77"/>
                  <a:pt x="77" y="99"/>
                  <a:pt x="50" y="99"/>
                </a:cubicBezTo>
                <a:cubicBezTo>
                  <a:pt x="22" y="99"/>
                  <a:pt x="0" y="77"/>
                  <a:pt x="0" y="49"/>
                </a:cubicBezTo>
                <a:cubicBezTo>
                  <a:pt x="0" y="22"/>
                  <a:pt x="22" y="0"/>
                  <a:pt x="50" y="0"/>
                </a:cubicBezTo>
                <a:cubicBezTo>
                  <a:pt x="77" y="0"/>
                  <a:pt x="99" y="22"/>
                  <a:pt x="99" y="49"/>
                </a:cubicBezTo>
                <a:close/>
                <a:moveTo>
                  <a:pt x="99" y="49"/>
                </a:moveTo>
                <a:cubicBezTo>
                  <a:pt x="99" y="49"/>
                  <a:pt x="99" y="49"/>
                  <a:pt x="99" y="49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1" name="Freeform 305"/>
          <p:cNvSpPr>
            <a:spLocks noEditPoints="1"/>
          </p:cNvSpPr>
          <p:nvPr/>
        </p:nvSpPr>
        <p:spPr bwMode="auto">
          <a:xfrm>
            <a:off x="15199492" y="7506318"/>
            <a:ext cx="43658" cy="155922"/>
          </a:xfrm>
          <a:custGeom>
            <a:avLst/>
            <a:gdLst>
              <a:gd name="T0" fmla="*/ 26 w 51"/>
              <a:gd name="T1" fmla="*/ 0 h 184"/>
              <a:gd name="T2" fmla="*/ 0 w 51"/>
              <a:gd name="T3" fmla="*/ 26 h 184"/>
              <a:gd name="T4" fmla="*/ 0 w 51"/>
              <a:gd name="T5" fmla="*/ 159 h 184"/>
              <a:gd name="T6" fmla="*/ 26 w 51"/>
              <a:gd name="T7" fmla="*/ 184 h 184"/>
              <a:gd name="T8" fmla="*/ 51 w 51"/>
              <a:gd name="T9" fmla="*/ 159 h 184"/>
              <a:gd name="T10" fmla="*/ 51 w 51"/>
              <a:gd name="T11" fmla="*/ 26 h 184"/>
              <a:gd name="T12" fmla="*/ 26 w 51"/>
              <a:gd name="T13" fmla="*/ 0 h 184"/>
              <a:gd name="T14" fmla="*/ 26 w 51"/>
              <a:gd name="T15" fmla="*/ 0 h 184"/>
              <a:gd name="T16" fmla="*/ 26 w 51"/>
              <a:gd name="T17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184">
                <a:moveTo>
                  <a:pt x="26" y="0"/>
                </a:moveTo>
                <a:cubicBezTo>
                  <a:pt x="11" y="0"/>
                  <a:pt x="0" y="12"/>
                  <a:pt x="0" y="26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73"/>
                  <a:pt x="12" y="184"/>
                  <a:pt x="26" y="184"/>
                </a:cubicBezTo>
                <a:cubicBezTo>
                  <a:pt x="40" y="184"/>
                  <a:pt x="51" y="173"/>
                  <a:pt x="51" y="159"/>
                </a:cubicBezTo>
                <a:cubicBezTo>
                  <a:pt x="51" y="26"/>
                  <a:pt x="51" y="26"/>
                  <a:pt x="51" y="26"/>
                </a:cubicBezTo>
                <a:cubicBezTo>
                  <a:pt x="51" y="12"/>
                  <a:pt x="40" y="0"/>
                  <a:pt x="26" y="0"/>
                </a:cubicBezTo>
                <a:close/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2" name="Freeform 306"/>
          <p:cNvSpPr>
            <a:spLocks noEditPoints="1"/>
          </p:cNvSpPr>
          <p:nvPr/>
        </p:nvSpPr>
        <p:spPr bwMode="auto">
          <a:xfrm>
            <a:off x="15366329" y="7506318"/>
            <a:ext cx="42100" cy="155922"/>
          </a:xfrm>
          <a:custGeom>
            <a:avLst/>
            <a:gdLst>
              <a:gd name="T0" fmla="*/ 25 w 50"/>
              <a:gd name="T1" fmla="*/ 0 h 184"/>
              <a:gd name="T2" fmla="*/ 0 w 50"/>
              <a:gd name="T3" fmla="*/ 26 h 184"/>
              <a:gd name="T4" fmla="*/ 0 w 50"/>
              <a:gd name="T5" fmla="*/ 159 h 184"/>
              <a:gd name="T6" fmla="*/ 25 w 50"/>
              <a:gd name="T7" fmla="*/ 184 h 184"/>
              <a:gd name="T8" fmla="*/ 50 w 50"/>
              <a:gd name="T9" fmla="*/ 159 h 184"/>
              <a:gd name="T10" fmla="*/ 50 w 50"/>
              <a:gd name="T11" fmla="*/ 26 h 184"/>
              <a:gd name="T12" fmla="*/ 25 w 50"/>
              <a:gd name="T13" fmla="*/ 0 h 184"/>
              <a:gd name="T14" fmla="*/ 25 w 50"/>
              <a:gd name="T15" fmla="*/ 0 h 184"/>
              <a:gd name="T16" fmla="*/ 25 w 50"/>
              <a:gd name="T17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184">
                <a:moveTo>
                  <a:pt x="25" y="0"/>
                </a:moveTo>
                <a:cubicBezTo>
                  <a:pt x="11" y="0"/>
                  <a:pt x="0" y="12"/>
                  <a:pt x="0" y="26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73"/>
                  <a:pt x="11" y="184"/>
                  <a:pt x="25" y="184"/>
                </a:cubicBezTo>
                <a:cubicBezTo>
                  <a:pt x="39" y="184"/>
                  <a:pt x="50" y="173"/>
                  <a:pt x="50" y="159"/>
                </a:cubicBezTo>
                <a:cubicBezTo>
                  <a:pt x="50" y="26"/>
                  <a:pt x="50" y="26"/>
                  <a:pt x="50" y="26"/>
                </a:cubicBezTo>
                <a:cubicBezTo>
                  <a:pt x="50" y="12"/>
                  <a:pt x="39" y="0"/>
                  <a:pt x="25" y="0"/>
                </a:cubicBezTo>
                <a:close/>
                <a:moveTo>
                  <a:pt x="25" y="0"/>
                </a:moveTo>
                <a:cubicBezTo>
                  <a:pt x="25" y="0"/>
                  <a:pt x="25" y="0"/>
                  <a:pt x="25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3" name="Freeform 307"/>
          <p:cNvSpPr>
            <a:spLocks noEditPoints="1"/>
          </p:cNvSpPr>
          <p:nvPr/>
        </p:nvSpPr>
        <p:spPr bwMode="auto">
          <a:xfrm>
            <a:off x="15531608" y="7506318"/>
            <a:ext cx="43138" cy="155922"/>
          </a:xfrm>
          <a:custGeom>
            <a:avLst/>
            <a:gdLst>
              <a:gd name="T0" fmla="*/ 26 w 51"/>
              <a:gd name="T1" fmla="*/ 0 h 184"/>
              <a:gd name="T2" fmla="*/ 0 w 51"/>
              <a:gd name="T3" fmla="*/ 26 h 184"/>
              <a:gd name="T4" fmla="*/ 0 w 51"/>
              <a:gd name="T5" fmla="*/ 159 h 184"/>
              <a:gd name="T6" fmla="*/ 26 w 51"/>
              <a:gd name="T7" fmla="*/ 184 h 184"/>
              <a:gd name="T8" fmla="*/ 51 w 51"/>
              <a:gd name="T9" fmla="*/ 159 h 184"/>
              <a:gd name="T10" fmla="*/ 51 w 51"/>
              <a:gd name="T11" fmla="*/ 26 h 184"/>
              <a:gd name="T12" fmla="*/ 26 w 51"/>
              <a:gd name="T13" fmla="*/ 0 h 184"/>
              <a:gd name="T14" fmla="*/ 26 w 51"/>
              <a:gd name="T15" fmla="*/ 0 h 184"/>
              <a:gd name="T16" fmla="*/ 26 w 51"/>
              <a:gd name="T17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1" h="184">
                <a:moveTo>
                  <a:pt x="26" y="0"/>
                </a:moveTo>
                <a:cubicBezTo>
                  <a:pt x="12" y="0"/>
                  <a:pt x="0" y="12"/>
                  <a:pt x="0" y="26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73"/>
                  <a:pt x="12" y="184"/>
                  <a:pt x="26" y="184"/>
                </a:cubicBezTo>
                <a:cubicBezTo>
                  <a:pt x="40" y="184"/>
                  <a:pt x="51" y="173"/>
                  <a:pt x="51" y="159"/>
                </a:cubicBezTo>
                <a:cubicBezTo>
                  <a:pt x="51" y="26"/>
                  <a:pt x="51" y="26"/>
                  <a:pt x="51" y="26"/>
                </a:cubicBezTo>
                <a:cubicBezTo>
                  <a:pt x="51" y="12"/>
                  <a:pt x="40" y="0"/>
                  <a:pt x="26" y="0"/>
                </a:cubicBezTo>
                <a:close/>
                <a:moveTo>
                  <a:pt x="26" y="0"/>
                </a:moveTo>
                <a:cubicBezTo>
                  <a:pt x="26" y="0"/>
                  <a:pt x="26" y="0"/>
                  <a:pt x="26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4" name="Freeform 308"/>
          <p:cNvSpPr>
            <a:spLocks noEditPoints="1"/>
          </p:cNvSpPr>
          <p:nvPr/>
        </p:nvSpPr>
        <p:spPr bwMode="auto">
          <a:xfrm>
            <a:off x="15697926" y="7506318"/>
            <a:ext cx="42618" cy="155922"/>
          </a:xfrm>
          <a:custGeom>
            <a:avLst/>
            <a:gdLst>
              <a:gd name="T0" fmla="*/ 25 w 50"/>
              <a:gd name="T1" fmla="*/ 0 h 184"/>
              <a:gd name="T2" fmla="*/ 0 w 50"/>
              <a:gd name="T3" fmla="*/ 26 h 184"/>
              <a:gd name="T4" fmla="*/ 0 w 50"/>
              <a:gd name="T5" fmla="*/ 159 h 184"/>
              <a:gd name="T6" fmla="*/ 25 w 50"/>
              <a:gd name="T7" fmla="*/ 184 h 184"/>
              <a:gd name="T8" fmla="*/ 50 w 50"/>
              <a:gd name="T9" fmla="*/ 159 h 184"/>
              <a:gd name="T10" fmla="*/ 50 w 50"/>
              <a:gd name="T11" fmla="*/ 26 h 184"/>
              <a:gd name="T12" fmla="*/ 25 w 50"/>
              <a:gd name="T13" fmla="*/ 0 h 184"/>
              <a:gd name="T14" fmla="*/ 25 w 50"/>
              <a:gd name="T15" fmla="*/ 0 h 184"/>
              <a:gd name="T16" fmla="*/ 25 w 50"/>
              <a:gd name="T17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0" h="184">
                <a:moveTo>
                  <a:pt x="25" y="0"/>
                </a:moveTo>
                <a:cubicBezTo>
                  <a:pt x="11" y="0"/>
                  <a:pt x="0" y="12"/>
                  <a:pt x="0" y="26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73"/>
                  <a:pt x="11" y="184"/>
                  <a:pt x="25" y="184"/>
                </a:cubicBezTo>
                <a:cubicBezTo>
                  <a:pt x="39" y="184"/>
                  <a:pt x="50" y="173"/>
                  <a:pt x="50" y="159"/>
                </a:cubicBezTo>
                <a:cubicBezTo>
                  <a:pt x="50" y="26"/>
                  <a:pt x="50" y="26"/>
                  <a:pt x="50" y="26"/>
                </a:cubicBezTo>
                <a:cubicBezTo>
                  <a:pt x="50" y="12"/>
                  <a:pt x="39" y="0"/>
                  <a:pt x="25" y="0"/>
                </a:cubicBezTo>
                <a:close/>
                <a:moveTo>
                  <a:pt x="25" y="0"/>
                </a:moveTo>
                <a:cubicBezTo>
                  <a:pt x="25" y="0"/>
                  <a:pt x="25" y="0"/>
                  <a:pt x="25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5" name="Rectangle 309"/>
          <p:cNvSpPr>
            <a:spLocks noChangeArrowheads="1"/>
          </p:cNvSpPr>
          <p:nvPr/>
        </p:nvSpPr>
        <p:spPr bwMode="auto">
          <a:xfrm>
            <a:off x="15199492" y="7804650"/>
            <a:ext cx="520782" cy="3690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6" name="Rectangle 310"/>
          <p:cNvSpPr>
            <a:spLocks noChangeArrowheads="1"/>
          </p:cNvSpPr>
          <p:nvPr/>
        </p:nvSpPr>
        <p:spPr bwMode="auto">
          <a:xfrm>
            <a:off x="15199492" y="7938744"/>
            <a:ext cx="520782" cy="3690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7" name="Rectangle 311"/>
          <p:cNvSpPr>
            <a:spLocks noChangeArrowheads="1"/>
          </p:cNvSpPr>
          <p:nvPr/>
        </p:nvSpPr>
        <p:spPr bwMode="auto">
          <a:xfrm>
            <a:off x="15199492" y="8072838"/>
            <a:ext cx="319642" cy="3690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8" name="Rectangle 312"/>
          <p:cNvSpPr>
            <a:spLocks noChangeArrowheads="1"/>
          </p:cNvSpPr>
          <p:nvPr/>
        </p:nvSpPr>
        <p:spPr bwMode="auto">
          <a:xfrm>
            <a:off x="15199492" y="8206412"/>
            <a:ext cx="317042" cy="3638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9" name="Freeform 313"/>
          <p:cNvSpPr>
            <a:spLocks noEditPoints="1"/>
          </p:cNvSpPr>
          <p:nvPr/>
        </p:nvSpPr>
        <p:spPr bwMode="auto">
          <a:xfrm>
            <a:off x="16969021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1" y="1616"/>
                  <a:pt x="0" y="1254"/>
                  <a:pt x="0" y="808"/>
                </a:cubicBezTo>
                <a:cubicBezTo>
                  <a:pt x="0" y="362"/>
                  <a:pt x="361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0" name="Freeform 314"/>
          <p:cNvSpPr>
            <a:spLocks noEditPoints="1"/>
          </p:cNvSpPr>
          <p:nvPr/>
        </p:nvSpPr>
        <p:spPr bwMode="auto">
          <a:xfrm>
            <a:off x="17355190" y="7532305"/>
            <a:ext cx="610178" cy="611216"/>
          </a:xfrm>
          <a:custGeom>
            <a:avLst/>
            <a:gdLst>
              <a:gd name="T0" fmla="*/ 360 w 719"/>
              <a:gd name="T1" fmla="*/ 720 h 720"/>
              <a:gd name="T2" fmla="*/ 0 w 719"/>
              <a:gd name="T3" fmla="*/ 360 h 720"/>
              <a:gd name="T4" fmla="*/ 360 w 719"/>
              <a:gd name="T5" fmla="*/ 0 h 720"/>
              <a:gd name="T6" fmla="*/ 719 w 719"/>
              <a:gd name="T7" fmla="*/ 360 h 720"/>
              <a:gd name="T8" fmla="*/ 360 w 719"/>
              <a:gd name="T9" fmla="*/ 720 h 720"/>
              <a:gd name="T10" fmla="*/ 360 w 719"/>
              <a:gd name="T11" fmla="*/ 51 h 720"/>
              <a:gd name="T12" fmla="*/ 51 w 719"/>
              <a:gd name="T13" fmla="*/ 360 h 720"/>
              <a:gd name="T14" fmla="*/ 360 w 719"/>
              <a:gd name="T15" fmla="*/ 669 h 720"/>
              <a:gd name="T16" fmla="*/ 669 w 719"/>
              <a:gd name="T17" fmla="*/ 360 h 720"/>
              <a:gd name="T18" fmla="*/ 360 w 719"/>
              <a:gd name="T19" fmla="*/ 51 h 720"/>
              <a:gd name="T20" fmla="*/ 360 w 719"/>
              <a:gd name="T21" fmla="*/ 51 h 720"/>
              <a:gd name="T22" fmla="*/ 360 w 719"/>
              <a:gd name="T23" fmla="*/ 51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9" h="720">
                <a:moveTo>
                  <a:pt x="360" y="720"/>
                </a:moveTo>
                <a:cubicBezTo>
                  <a:pt x="161" y="720"/>
                  <a:pt x="0" y="558"/>
                  <a:pt x="0" y="360"/>
                </a:cubicBezTo>
                <a:cubicBezTo>
                  <a:pt x="0" y="161"/>
                  <a:pt x="161" y="0"/>
                  <a:pt x="360" y="0"/>
                </a:cubicBezTo>
                <a:cubicBezTo>
                  <a:pt x="558" y="0"/>
                  <a:pt x="719" y="161"/>
                  <a:pt x="719" y="360"/>
                </a:cubicBezTo>
                <a:cubicBezTo>
                  <a:pt x="719" y="558"/>
                  <a:pt x="558" y="720"/>
                  <a:pt x="360" y="720"/>
                </a:cubicBezTo>
                <a:close/>
                <a:moveTo>
                  <a:pt x="360" y="51"/>
                </a:moveTo>
                <a:cubicBezTo>
                  <a:pt x="189" y="51"/>
                  <a:pt x="51" y="189"/>
                  <a:pt x="51" y="360"/>
                </a:cubicBezTo>
                <a:cubicBezTo>
                  <a:pt x="51" y="530"/>
                  <a:pt x="189" y="669"/>
                  <a:pt x="360" y="669"/>
                </a:cubicBezTo>
                <a:cubicBezTo>
                  <a:pt x="530" y="669"/>
                  <a:pt x="669" y="530"/>
                  <a:pt x="669" y="360"/>
                </a:cubicBezTo>
                <a:cubicBezTo>
                  <a:pt x="669" y="189"/>
                  <a:pt x="530" y="51"/>
                  <a:pt x="360" y="51"/>
                </a:cubicBezTo>
                <a:close/>
                <a:moveTo>
                  <a:pt x="360" y="51"/>
                </a:moveTo>
                <a:cubicBezTo>
                  <a:pt x="360" y="51"/>
                  <a:pt x="360" y="51"/>
                  <a:pt x="360" y="51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1" name="Freeform 315"/>
          <p:cNvSpPr>
            <a:spLocks noEditPoints="1"/>
          </p:cNvSpPr>
          <p:nvPr/>
        </p:nvSpPr>
        <p:spPr bwMode="auto">
          <a:xfrm>
            <a:off x="17501238" y="7474614"/>
            <a:ext cx="319122" cy="237522"/>
          </a:xfrm>
          <a:custGeom>
            <a:avLst/>
            <a:gdLst>
              <a:gd name="T0" fmla="*/ 367 w 376"/>
              <a:gd name="T1" fmla="*/ 0 h 280"/>
              <a:gd name="T2" fmla="*/ 9 w 376"/>
              <a:gd name="T3" fmla="*/ 0 h 280"/>
              <a:gd name="T4" fmla="*/ 0 w 376"/>
              <a:gd name="T5" fmla="*/ 9 h 280"/>
              <a:gd name="T6" fmla="*/ 0 w 376"/>
              <a:gd name="T7" fmla="*/ 271 h 280"/>
              <a:gd name="T8" fmla="*/ 9 w 376"/>
              <a:gd name="T9" fmla="*/ 280 h 280"/>
              <a:gd name="T10" fmla="*/ 367 w 376"/>
              <a:gd name="T11" fmla="*/ 280 h 280"/>
              <a:gd name="T12" fmla="*/ 376 w 376"/>
              <a:gd name="T13" fmla="*/ 271 h 280"/>
              <a:gd name="T14" fmla="*/ 376 w 376"/>
              <a:gd name="T15" fmla="*/ 9 h 280"/>
              <a:gd name="T16" fmla="*/ 367 w 376"/>
              <a:gd name="T17" fmla="*/ 0 h 280"/>
              <a:gd name="T18" fmla="*/ 367 w 376"/>
              <a:gd name="T19" fmla="*/ 0 h 280"/>
              <a:gd name="T20" fmla="*/ 367 w 376"/>
              <a:gd name="T21" fmla="*/ 0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76" h="280">
                <a:moveTo>
                  <a:pt x="367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271"/>
                  <a:pt x="0" y="271"/>
                  <a:pt x="0" y="271"/>
                </a:cubicBezTo>
                <a:cubicBezTo>
                  <a:pt x="0" y="276"/>
                  <a:pt x="4" y="280"/>
                  <a:pt x="9" y="280"/>
                </a:cubicBezTo>
                <a:cubicBezTo>
                  <a:pt x="367" y="280"/>
                  <a:pt x="367" y="280"/>
                  <a:pt x="367" y="280"/>
                </a:cubicBezTo>
                <a:cubicBezTo>
                  <a:pt x="371" y="280"/>
                  <a:pt x="376" y="276"/>
                  <a:pt x="376" y="271"/>
                </a:cubicBezTo>
                <a:cubicBezTo>
                  <a:pt x="376" y="9"/>
                  <a:pt x="376" y="9"/>
                  <a:pt x="376" y="9"/>
                </a:cubicBezTo>
                <a:cubicBezTo>
                  <a:pt x="376" y="4"/>
                  <a:pt x="371" y="0"/>
                  <a:pt x="367" y="0"/>
                </a:cubicBezTo>
                <a:close/>
                <a:moveTo>
                  <a:pt x="367" y="0"/>
                </a:moveTo>
                <a:cubicBezTo>
                  <a:pt x="367" y="0"/>
                  <a:pt x="367" y="0"/>
                  <a:pt x="367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2" name="Rectangle 316"/>
          <p:cNvSpPr>
            <a:spLocks noChangeArrowheads="1"/>
          </p:cNvSpPr>
          <p:nvPr/>
        </p:nvSpPr>
        <p:spPr bwMode="auto">
          <a:xfrm>
            <a:off x="17526705" y="7500081"/>
            <a:ext cx="267148" cy="186588"/>
          </a:xfrm>
          <a:prstGeom prst="rect">
            <a:avLst/>
          </a:prstGeom>
          <a:solidFill>
            <a:srgbClr val="54C0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3" name="Freeform 317"/>
          <p:cNvSpPr>
            <a:spLocks noEditPoints="1"/>
          </p:cNvSpPr>
          <p:nvPr/>
        </p:nvSpPr>
        <p:spPr bwMode="auto">
          <a:xfrm>
            <a:off x="17467974" y="7712135"/>
            <a:ext cx="384610" cy="40020"/>
          </a:xfrm>
          <a:custGeom>
            <a:avLst/>
            <a:gdLst>
              <a:gd name="T0" fmla="*/ 0 w 453"/>
              <a:gd name="T1" fmla="*/ 0 h 47"/>
              <a:gd name="T2" fmla="*/ 0 w 453"/>
              <a:gd name="T3" fmla="*/ 30 h 47"/>
              <a:gd name="T4" fmla="*/ 17 w 453"/>
              <a:gd name="T5" fmla="*/ 47 h 47"/>
              <a:gd name="T6" fmla="*/ 436 w 453"/>
              <a:gd name="T7" fmla="*/ 47 h 47"/>
              <a:gd name="T8" fmla="*/ 453 w 453"/>
              <a:gd name="T9" fmla="*/ 30 h 47"/>
              <a:gd name="T10" fmla="*/ 453 w 453"/>
              <a:gd name="T11" fmla="*/ 0 h 47"/>
              <a:gd name="T12" fmla="*/ 0 w 453"/>
              <a:gd name="T13" fmla="*/ 0 h 47"/>
              <a:gd name="T14" fmla="*/ 0 w 453"/>
              <a:gd name="T15" fmla="*/ 0 h 47"/>
              <a:gd name="T16" fmla="*/ 0 w 453"/>
              <a:gd name="T17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3" h="47">
                <a:moveTo>
                  <a:pt x="0" y="0"/>
                </a:moveTo>
                <a:cubicBezTo>
                  <a:pt x="0" y="30"/>
                  <a:pt x="0" y="30"/>
                  <a:pt x="0" y="30"/>
                </a:cubicBezTo>
                <a:cubicBezTo>
                  <a:pt x="0" y="39"/>
                  <a:pt x="8" y="47"/>
                  <a:pt x="17" y="47"/>
                </a:cubicBezTo>
                <a:cubicBezTo>
                  <a:pt x="436" y="47"/>
                  <a:pt x="436" y="47"/>
                  <a:pt x="436" y="47"/>
                </a:cubicBezTo>
                <a:cubicBezTo>
                  <a:pt x="445" y="47"/>
                  <a:pt x="453" y="39"/>
                  <a:pt x="453" y="30"/>
                </a:cubicBezTo>
                <a:cubicBezTo>
                  <a:pt x="453" y="0"/>
                  <a:pt x="453" y="0"/>
                  <a:pt x="453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4" name="Rectangle 318"/>
          <p:cNvSpPr>
            <a:spLocks noChangeArrowheads="1"/>
          </p:cNvSpPr>
          <p:nvPr/>
        </p:nvSpPr>
        <p:spPr bwMode="auto">
          <a:xfrm>
            <a:off x="17506956" y="7725129"/>
            <a:ext cx="127338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5" name="Rectangle 319"/>
          <p:cNvSpPr>
            <a:spLocks noChangeArrowheads="1"/>
          </p:cNvSpPr>
          <p:nvPr/>
        </p:nvSpPr>
        <p:spPr bwMode="auto">
          <a:xfrm>
            <a:off x="17685225" y="7725129"/>
            <a:ext cx="17152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6" name="Rectangle 320"/>
          <p:cNvSpPr>
            <a:spLocks noChangeArrowheads="1"/>
          </p:cNvSpPr>
          <p:nvPr/>
        </p:nvSpPr>
        <p:spPr bwMode="auto">
          <a:xfrm>
            <a:off x="17722647" y="7725129"/>
            <a:ext cx="17152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7" name="Rectangle 321"/>
          <p:cNvSpPr>
            <a:spLocks noChangeArrowheads="1"/>
          </p:cNvSpPr>
          <p:nvPr/>
        </p:nvSpPr>
        <p:spPr bwMode="auto">
          <a:xfrm>
            <a:off x="17760069" y="7725129"/>
            <a:ext cx="16112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8" name="Rectangle 322"/>
          <p:cNvSpPr>
            <a:spLocks noChangeArrowheads="1"/>
          </p:cNvSpPr>
          <p:nvPr/>
        </p:nvSpPr>
        <p:spPr bwMode="auto">
          <a:xfrm>
            <a:off x="17797491" y="7725129"/>
            <a:ext cx="17152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9" name="Freeform 323"/>
          <p:cNvSpPr>
            <a:spLocks noEditPoints="1"/>
          </p:cNvSpPr>
          <p:nvPr/>
        </p:nvSpPr>
        <p:spPr bwMode="auto">
          <a:xfrm>
            <a:off x="17770984" y="7934586"/>
            <a:ext cx="318602" cy="238562"/>
          </a:xfrm>
          <a:custGeom>
            <a:avLst/>
            <a:gdLst>
              <a:gd name="T0" fmla="*/ 366 w 375"/>
              <a:gd name="T1" fmla="*/ 0 h 281"/>
              <a:gd name="T2" fmla="*/ 9 w 375"/>
              <a:gd name="T3" fmla="*/ 0 h 281"/>
              <a:gd name="T4" fmla="*/ 0 w 375"/>
              <a:gd name="T5" fmla="*/ 9 h 281"/>
              <a:gd name="T6" fmla="*/ 0 w 375"/>
              <a:gd name="T7" fmla="*/ 272 h 281"/>
              <a:gd name="T8" fmla="*/ 9 w 375"/>
              <a:gd name="T9" fmla="*/ 281 h 281"/>
              <a:gd name="T10" fmla="*/ 366 w 375"/>
              <a:gd name="T11" fmla="*/ 281 h 281"/>
              <a:gd name="T12" fmla="*/ 375 w 375"/>
              <a:gd name="T13" fmla="*/ 272 h 281"/>
              <a:gd name="T14" fmla="*/ 375 w 375"/>
              <a:gd name="T15" fmla="*/ 9 h 281"/>
              <a:gd name="T16" fmla="*/ 366 w 375"/>
              <a:gd name="T17" fmla="*/ 0 h 281"/>
              <a:gd name="T18" fmla="*/ 366 w 375"/>
              <a:gd name="T19" fmla="*/ 0 h 281"/>
              <a:gd name="T20" fmla="*/ 366 w 375"/>
              <a:gd name="T21" fmla="*/ 0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75" h="281">
                <a:moveTo>
                  <a:pt x="366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5"/>
                  <a:pt x="0" y="9"/>
                </a:cubicBezTo>
                <a:cubicBezTo>
                  <a:pt x="0" y="272"/>
                  <a:pt x="0" y="272"/>
                  <a:pt x="0" y="272"/>
                </a:cubicBezTo>
                <a:cubicBezTo>
                  <a:pt x="0" y="277"/>
                  <a:pt x="4" y="281"/>
                  <a:pt x="9" y="281"/>
                </a:cubicBezTo>
                <a:cubicBezTo>
                  <a:pt x="366" y="281"/>
                  <a:pt x="366" y="281"/>
                  <a:pt x="366" y="281"/>
                </a:cubicBezTo>
                <a:cubicBezTo>
                  <a:pt x="371" y="281"/>
                  <a:pt x="375" y="277"/>
                  <a:pt x="375" y="272"/>
                </a:cubicBezTo>
                <a:cubicBezTo>
                  <a:pt x="375" y="9"/>
                  <a:pt x="375" y="9"/>
                  <a:pt x="375" y="9"/>
                </a:cubicBezTo>
                <a:cubicBezTo>
                  <a:pt x="375" y="5"/>
                  <a:pt x="371" y="0"/>
                  <a:pt x="366" y="0"/>
                </a:cubicBezTo>
                <a:close/>
                <a:moveTo>
                  <a:pt x="366" y="0"/>
                </a:moveTo>
                <a:cubicBezTo>
                  <a:pt x="366" y="0"/>
                  <a:pt x="366" y="0"/>
                  <a:pt x="366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0" name="Rectangle 324"/>
          <p:cNvSpPr>
            <a:spLocks noChangeArrowheads="1"/>
          </p:cNvSpPr>
          <p:nvPr/>
        </p:nvSpPr>
        <p:spPr bwMode="auto">
          <a:xfrm>
            <a:off x="17796451" y="7961091"/>
            <a:ext cx="267668" cy="185548"/>
          </a:xfrm>
          <a:prstGeom prst="rect">
            <a:avLst/>
          </a:prstGeom>
          <a:solidFill>
            <a:srgbClr val="54C0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1" name="Freeform 325"/>
          <p:cNvSpPr>
            <a:spLocks noEditPoints="1"/>
          </p:cNvSpPr>
          <p:nvPr/>
        </p:nvSpPr>
        <p:spPr bwMode="auto">
          <a:xfrm>
            <a:off x="17738240" y="8173147"/>
            <a:ext cx="383570" cy="38980"/>
          </a:xfrm>
          <a:custGeom>
            <a:avLst/>
            <a:gdLst>
              <a:gd name="T0" fmla="*/ 0 w 452"/>
              <a:gd name="T1" fmla="*/ 0 h 46"/>
              <a:gd name="T2" fmla="*/ 0 w 452"/>
              <a:gd name="T3" fmla="*/ 30 h 46"/>
              <a:gd name="T4" fmla="*/ 17 w 452"/>
              <a:gd name="T5" fmla="*/ 46 h 46"/>
              <a:gd name="T6" fmla="*/ 436 w 452"/>
              <a:gd name="T7" fmla="*/ 46 h 46"/>
              <a:gd name="T8" fmla="*/ 452 w 452"/>
              <a:gd name="T9" fmla="*/ 30 h 46"/>
              <a:gd name="T10" fmla="*/ 452 w 452"/>
              <a:gd name="T11" fmla="*/ 0 h 46"/>
              <a:gd name="T12" fmla="*/ 0 w 452"/>
              <a:gd name="T13" fmla="*/ 0 h 46"/>
              <a:gd name="T14" fmla="*/ 0 w 452"/>
              <a:gd name="T15" fmla="*/ 0 h 46"/>
              <a:gd name="T16" fmla="*/ 0 w 452"/>
              <a:gd name="T17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2" h="46">
                <a:moveTo>
                  <a:pt x="0" y="0"/>
                </a:moveTo>
                <a:cubicBezTo>
                  <a:pt x="0" y="30"/>
                  <a:pt x="0" y="30"/>
                  <a:pt x="0" y="30"/>
                </a:cubicBezTo>
                <a:cubicBezTo>
                  <a:pt x="0" y="39"/>
                  <a:pt x="8" y="46"/>
                  <a:pt x="17" y="46"/>
                </a:cubicBezTo>
                <a:cubicBezTo>
                  <a:pt x="436" y="46"/>
                  <a:pt x="436" y="46"/>
                  <a:pt x="436" y="46"/>
                </a:cubicBezTo>
                <a:cubicBezTo>
                  <a:pt x="445" y="46"/>
                  <a:pt x="452" y="39"/>
                  <a:pt x="452" y="30"/>
                </a:cubicBezTo>
                <a:cubicBezTo>
                  <a:pt x="452" y="0"/>
                  <a:pt x="452" y="0"/>
                  <a:pt x="452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2" name="Rectangle 326"/>
          <p:cNvSpPr>
            <a:spLocks noChangeArrowheads="1"/>
          </p:cNvSpPr>
          <p:nvPr/>
        </p:nvSpPr>
        <p:spPr bwMode="auto">
          <a:xfrm>
            <a:off x="17777222" y="8185101"/>
            <a:ext cx="127338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3" name="Rectangle 327"/>
          <p:cNvSpPr>
            <a:spLocks noChangeArrowheads="1"/>
          </p:cNvSpPr>
          <p:nvPr/>
        </p:nvSpPr>
        <p:spPr bwMode="auto">
          <a:xfrm>
            <a:off x="17955491" y="8185101"/>
            <a:ext cx="16112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4" name="Rectangle 328"/>
          <p:cNvSpPr>
            <a:spLocks noChangeArrowheads="1"/>
          </p:cNvSpPr>
          <p:nvPr/>
        </p:nvSpPr>
        <p:spPr bwMode="auto">
          <a:xfrm>
            <a:off x="17992913" y="8185101"/>
            <a:ext cx="16112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5" name="Rectangle 329"/>
          <p:cNvSpPr>
            <a:spLocks noChangeArrowheads="1"/>
          </p:cNvSpPr>
          <p:nvPr/>
        </p:nvSpPr>
        <p:spPr bwMode="auto">
          <a:xfrm>
            <a:off x="18029815" y="8185101"/>
            <a:ext cx="16112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6" name="Rectangle 330"/>
          <p:cNvSpPr>
            <a:spLocks noChangeArrowheads="1"/>
          </p:cNvSpPr>
          <p:nvPr/>
        </p:nvSpPr>
        <p:spPr bwMode="auto">
          <a:xfrm>
            <a:off x="18067237" y="8185101"/>
            <a:ext cx="16112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7" name="Freeform 331"/>
          <p:cNvSpPr>
            <a:spLocks noEditPoints="1"/>
          </p:cNvSpPr>
          <p:nvPr/>
        </p:nvSpPr>
        <p:spPr bwMode="auto">
          <a:xfrm>
            <a:off x="17219538" y="7934586"/>
            <a:ext cx="319122" cy="238562"/>
          </a:xfrm>
          <a:custGeom>
            <a:avLst/>
            <a:gdLst>
              <a:gd name="T0" fmla="*/ 367 w 376"/>
              <a:gd name="T1" fmla="*/ 0 h 281"/>
              <a:gd name="T2" fmla="*/ 9 w 376"/>
              <a:gd name="T3" fmla="*/ 0 h 281"/>
              <a:gd name="T4" fmla="*/ 0 w 376"/>
              <a:gd name="T5" fmla="*/ 9 h 281"/>
              <a:gd name="T6" fmla="*/ 0 w 376"/>
              <a:gd name="T7" fmla="*/ 272 h 281"/>
              <a:gd name="T8" fmla="*/ 9 w 376"/>
              <a:gd name="T9" fmla="*/ 281 h 281"/>
              <a:gd name="T10" fmla="*/ 367 w 376"/>
              <a:gd name="T11" fmla="*/ 281 h 281"/>
              <a:gd name="T12" fmla="*/ 376 w 376"/>
              <a:gd name="T13" fmla="*/ 272 h 281"/>
              <a:gd name="T14" fmla="*/ 376 w 376"/>
              <a:gd name="T15" fmla="*/ 9 h 281"/>
              <a:gd name="T16" fmla="*/ 367 w 376"/>
              <a:gd name="T17" fmla="*/ 0 h 281"/>
              <a:gd name="T18" fmla="*/ 367 w 376"/>
              <a:gd name="T19" fmla="*/ 0 h 281"/>
              <a:gd name="T20" fmla="*/ 367 w 376"/>
              <a:gd name="T21" fmla="*/ 0 h 2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76" h="281">
                <a:moveTo>
                  <a:pt x="367" y="0"/>
                </a:moveTo>
                <a:cubicBezTo>
                  <a:pt x="9" y="0"/>
                  <a:pt x="9" y="0"/>
                  <a:pt x="9" y="0"/>
                </a:cubicBezTo>
                <a:cubicBezTo>
                  <a:pt x="4" y="0"/>
                  <a:pt x="0" y="5"/>
                  <a:pt x="0" y="9"/>
                </a:cubicBezTo>
                <a:cubicBezTo>
                  <a:pt x="0" y="272"/>
                  <a:pt x="0" y="272"/>
                  <a:pt x="0" y="272"/>
                </a:cubicBezTo>
                <a:cubicBezTo>
                  <a:pt x="0" y="277"/>
                  <a:pt x="4" y="281"/>
                  <a:pt x="9" y="281"/>
                </a:cubicBezTo>
                <a:cubicBezTo>
                  <a:pt x="367" y="281"/>
                  <a:pt x="367" y="281"/>
                  <a:pt x="367" y="281"/>
                </a:cubicBezTo>
                <a:cubicBezTo>
                  <a:pt x="372" y="281"/>
                  <a:pt x="376" y="277"/>
                  <a:pt x="376" y="272"/>
                </a:cubicBezTo>
                <a:cubicBezTo>
                  <a:pt x="376" y="9"/>
                  <a:pt x="376" y="9"/>
                  <a:pt x="376" y="9"/>
                </a:cubicBezTo>
                <a:cubicBezTo>
                  <a:pt x="376" y="5"/>
                  <a:pt x="372" y="0"/>
                  <a:pt x="367" y="0"/>
                </a:cubicBezTo>
                <a:close/>
                <a:moveTo>
                  <a:pt x="367" y="0"/>
                </a:moveTo>
                <a:cubicBezTo>
                  <a:pt x="367" y="0"/>
                  <a:pt x="367" y="0"/>
                  <a:pt x="367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8" name="Rectangle 332"/>
          <p:cNvSpPr>
            <a:spLocks noChangeArrowheads="1"/>
          </p:cNvSpPr>
          <p:nvPr/>
        </p:nvSpPr>
        <p:spPr bwMode="auto">
          <a:xfrm>
            <a:off x="17245005" y="7961091"/>
            <a:ext cx="267148" cy="185548"/>
          </a:xfrm>
          <a:prstGeom prst="rect">
            <a:avLst/>
          </a:prstGeom>
          <a:solidFill>
            <a:srgbClr val="54C0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9" name="Freeform 333"/>
          <p:cNvSpPr>
            <a:spLocks noEditPoints="1"/>
          </p:cNvSpPr>
          <p:nvPr/>
        </p:nvSpPr>
        <p:spPr bwMode="auto">
          <a:xfrm>
            <a:off x="17187314" y="8173147"/>
            <a:ext cx="383570" cy="38980"/>
          </a:xfrm>
          <a:custGeom>
            <a:avLst/>
            <a:gdLst>
              <a:gd name="T0" fmla="*/ 0 w 452"/>
              <a:gd name="T1" fmla="*/ 0 h 46"/>
              <a:gd name="T2" fmla="*/ 0 w 452"/>
              <a:gd name="T3" fmla="*/ 30 h 46"/>
              <a:gd name="T4" fmla="*/ 16 w 452"/>
              <a:gd name="T5" fmla="*/ 46 h 46"/>
              <a:gd name="T6" fmla="*/ 435 w 452"/>
              <a:gd name="T7" fmla="*/ 46 h 46"/>
              <a:gd name="T8" fmla="*/ 452 w 452"/>
              <a:gd name="T9" fmla="*/ 30 h 46"/>
              <a:gd name="T10" fmla="*/ 452 w 452"/>
              <a:gd name="T11" fmla="*/ 0 h 46"/>
              <a:gd name="T12" fmla="*/ 0 w 452"/>
              <a:gd name="T13" fmla="*/ 0 h 46"/>
              <a:gd name="T14" fmla="*/ 0 w 452"/>
              <a:gd name="T15" fmla="*/ 0 h 46"/>
              <a:gd name="T16" fmla="*/ 0 w 452"/>
              <a:gd name="T17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52" h="46">
                <a:moveTo>
                  <a:pt x="0" y="0"/>
                </a:moveTo>
                <a:cubicBezTo>
                  <a:pt x="0" y="30"/>
                  <a:pt x="0" y="30"/>
                  <a:pt x="0" y="30"/>
                </a:cubicBezTo>
                <a:cubicBezTo>
                  <a:pt x="0" y="39"/>
                  <a:pt x="7" y="46"/>
                  <a:pt x="16" y="46"/>
                </a:cubicBezTo>
                <a:cubicBezTo>
                  <a:pt x="435" y="46"/>
                  <a:pt x="435" y="46"/>
                  <a:pt x="435" y="46"/>
                </a:cubicBezTo>
                <a:cubicBezTo>
                  <a:pt x="444" y="46"/>
                  <a:pt x="452" y="39"/>
                  <a:pt x="452" y="30"/>
                </a:cubicBezTo>
                <a:cubicBezTo>
                  <a:pt x="452" y="0"/>
                  <a:pt x="452" y="0"/>
                  <a:pt x="452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0" name="Rectangle 334"/>
          <p:cNvSpPr>
            <a:spLocks noChangeArrowheads="1"/>
          </p:cNvSpPr>
          <p:nvPr/>
        </p:nvSpPr>
        <p:spPr bwMode="auto">
          <a:xfrm>
            <a:off x="17225256" y="8185101"/>
            <a:ext cx="127338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1" name="Rectangle 335"/>
          <p:cNvSpPr>
            <a:spLocks noChangeArrowheads="1"/>
          </p:cNvSpPr>
          <p:nvPr/>
        </p:nvSpPr>
        <p:spPr bwMode="auto">
          <a:xfrm>
            <a:off x="17404565" y="8185101"/>
            <a:ext cx="16112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2" name="Rectangle 336"/>
          <p:cNvSpPr>
            <a:spLocks noChangeArrowheads="1"/>
          </p:cNvSpPr>
          <p:nvPr/>
        </p:nvSpPr>
        <p:spPr bwMode="auto">
          <a:xfrm>
            <a:off x="17440947" y="8185101"/>
            <a:ext cx="17152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3" name="Rectangle 337"/>
          <p:cNvSpPr>
            <a:spLocks noChangeArrowheads="1"/>
          </p:cNvSpPr>
          <p:nvPr/>
        </p:nvSpPr>
        <p:spPr bwMode="auto">
          <a:xfrm>
            <a:off x="17478369" y="8185101"/>
            <a:ext cx="17152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4" name="Rectangle 338"/>
          <p:cNvSpPr>
            <a:spLocks noChangeArrowheads="1"/>
          </p:cNvSpPr>
          <p:nvPr/>
        </p:nvSpPr>
        <p:spPr bwMode="auto">
          <a:xfrm>
            <a:off x="17515789" y="8185101"/>
            <a:ext cx="16632" cy="15072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5" name="Freeform 339"/>
          <p:cNvSpPr>
            <a:spLocks noEditPoints="1"/>
          </p:cNvSpPr>
          <p:nvPr/>
        </p:nvSpPr>
        <p:spPr bwMode="auto">
          <a:xfrm>
            <a:off x="19153305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6" name="Rectangle 340"/>
          <p:cNvSpPr>
            <a:spLocks noChangeArrowheads="1"/>
          </p:cNvSpPr>
          <p:nvPr/>
        </p:nvSpPr>
        <p:spPr bwMode="auto">
          <a:xfrm>
            <a:off x="20114310" y="7584799"/>
            <a:ext cx="50934" cy="695936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7" name="Rectangle 341"/>
          <p:cNvSpPr>
            <a:spLocks noChangeArrowheads="1"/>
          </p:cNvSpPr>
          <p:nvPr/>
        </p:nvSpPr>
        <p:spPr bwMode="auto">
          <a:xfrm>
            <a:off x="19513488" y="7584799"/>
            <a:ext cx="50934" cy="695936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8" name="Freeform 342"/>
          <p:cNvSpPr>
            <a:spLocks noEditPoints="1"/>
          </p:cNvSpPr>
          <p:nvPr/>
        </p:nvSpPr>
        <p:spPr bwMode="auto">
          <a:xfrm>
            <a:off x="19582093" y="7596233"/>
            <a:ext cx="514544" cy="709448"/>
          </a:xfrm>
          <a:custGeom>
            <a:avLst/>
            <a:gdLst>
              <a:gd name="T0" fmla="*/ 382 w 606"/>
              <a:gd name="T1" fmla="*/ 438 h 836"/>
              <a:gd name="T2" fmla="*/ 382 w 606"/>
              <a:gd name="T3" fmla="*/ 398 h 836"/>
              <a:gd name="T4" fmla="*/ 606 w 606"/>
              <a:gd name="T5" fmla="*/ 0 h 836"/>
              <a:gd name="T6" fmla="*/ 0 w 606"/>
              <a:gd name="T7" fmla="*/ 0 h 836"/>
              <a:gd name="T8" fmla="*/ 224 w 606"/>
              <a:gd name="T9" fmla="*/ 398 h 836"/>
              <a:gd name="T10" fmla="*/ 224 w 606"/>
              <a:gd name="T11" fmla="*/ 438 h 836"/>
              <a:gd name="T12" fmla="*/ 0 w 606"/>
              <a:gd name="T13" fmla="*/ 836 h 836"/>
              <a:gd name="T14" fmla="*/ 606 w 606"/>
              <a:gd name="T15" fmla="*/ 836 h 836"/>
              <a:gd name="T16" fmla="*/ 382 w 606"/>
              <a:gd name="T17" fmla="*/ 438 h 836"/>
              <a:gd name="T18" fmla="*/ 382 w 606"/>
              <a:gd name="T19" fmla="*/ 438 h 836"/>
              <a:gd name="T20" fmla="*/ 382 w 606"/>
              <a:gd name="T21" fmla="*/ 438 h 8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606" h="836">
                <a:moveTo>
                  <a:pt x="382" y="438"/>
                </a:moveTo>
                <a:cubicBezTo>
                  <a:pt x="366" y="430"/>
                  <a:pt x="366" y="406"/>
                  <a:pt x="382" y="398"/>
                </a:cubicBezTo>
                <a:cubicBezTo>
                  <a:pt x="512" y="332"/>
                  <a:pt x="605" y="150"/>
                  <a:pt x="606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50"/>
                  <a:pt x="94" y="332"/>
                  <a:pt x="224" y="398"/>
                </a:cubicBezTo>
                <a:cubicBezTo>
                  <a:pt x="239" y="406"/>
                  <a:pt x="239" y="430"/>
                  <a:pt x="224" y="438"/>
                </a:cubicBezTo>
                <a:cubicBezTo>
                  <a:pt x="94" y="504"/>
                  <a:pt x="0" y="686"/>
                  <a:pt x="0" y="836"/>
                </a:cubicBezTo>
                <a:cubicBezTo>
                  <a:pt x="606" y="836"/>
                  <a:pt x="606" y="836"/>
                  <a:pt x="606" y="836"/>
                </a:cubicBezTo>
                <a:cubicBezTo>
                  <a:pt x="606" y="686"/>
                  <a:pt x="512" y="504"/>
                  <a:pt x="382" y="438"/>
                </a:cubicBezTo>
                <a:close/>
                <a:moveTo>
                  <a:pt x="382" y="438"/>
                </a:moveTo>
                <a:cubicBezTo>
                  <a:pt x="382" y="438"/>
                  <a:pt x="382" y="438"/>
                  <a:pt x="382" y="438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9" name="Freeform 343"/>
          <p:cNvSpPr>
            <a:spLocks noEditPoints="1"/>
          </p:cNvSpPr>
          <p:nvPr/>
        </p:nvSpPr>
        <p:spPr bwMode="auto">
          <a:xfrm>
            <a:off x="19638225" y="7766710"/>
            <a:ext cx="402280" cy="486998"/>
          </a:xfrm>
          <a:custGeom>
            <a:avLst/>
            <a:gdLst>
              <a:gd name="T0" fmla="*/ 289 w 474"/>
              <a:gd name="T1" fmla="*/ 291 h 574"/>
              <a:gd name="T2" fmla="*/ 244 w 474"/>
              <a:gd name="T3" fmla="*/ 217 h 574"/>
              <a:gd name="T4" fmla="*/ 289 w 474"/>
              <a:gd name="T5" fmla="*/ 143 h 574"/>
              <a:gd name="T6" fmla="*/ 424 w 474"/>
              <a:gd name="T7" fmla="*/ 0 h 574"/>
              <a:gd name="T8" fmla="*/ 50 w 474"/>
              <a:gd name="T9" fmla="*/ 0 h 574"/>
              <a:gd name="T10" fmla="*/ 186 w 474"/>
              <a:gd name="T11" fmla="*/ 143 h 574"/>
              <a:gd name="T12" fmla="*/ 230 w 474"/>
              <a:gd name="T13" fmla="*/ 217 h 574"/>
              <a:gd name="T14" fmla="*/ 186 w 474"/>
              <a:gd name="T15" fmla="*/ 291 h 574"/>
              <a:gd name="T16" fmla="*/ 0 w 474"/>
              <a:gd name="T17" fmla="*/ 574 h 574"/>
              <a:gd name="T18" fmla="*/ 474 w 474"/>
              <a:gd name="T19" fmla="*/ 574 h 574"/>
              <a:gd name="T20" fmla="*/ 289 w 474"/>
              <a:gd name="T21" fmla="*/ 291 h 574"/>
              <a:gd name="T22" fmla="*/ 289 w 474"/>
              <a:gd name="T23" fmla="*/ 291 h 574"/>
              <a:gd name="T24" fmla="*/ 289 w 474"/>
              <a:gd name="T25" fmla="*/ 291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74" h="574">
                <a:moveTo>
                  <a:pt x="289" y="291"/>
                </a:moveTo>
                <a:cubicBezTo>
                  <a:pt x="261" y="277"/>
                  <a:pt x="244" y="248"/>
                  <a:pt x="244" y="217"/>
                </a:cubicBezTo>
                <a:cubicBezTo>
                  <a:pt x="244" y="186"/>
                  <a:pt x="261" y="157"/>
                  <a:pt x="289" y="143"/>
                </a:cubicBezTo>
                <a:cubicBezTo>
                  <a:pt x="341" y="117"/>
                  <a:pt x="389" y="63"/>
                  <a:pt x="424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85" y="63"/>
                  <a:pt x="133" y="117"/>
                  <a:pt x="186" y="143"/>
                </a:cubicBezTo>
                <a:cubicBezTo>
                  <a:pt x="213" y="157"/>
                  <a:pt x="230" y="186"/>
                  <a:pt x="230" y="217"/>
                </a:cubicBezTo>
                <a:cubicBezTo>
                  <a:pt x="230" y="248"/>
                  <a:pt x="213" y="277"/>
                  <a:pt x="186" y="291"/>
                </a:cubicBezTo>
                <a:cubicBezTo>
                  <a:pt x="98" y="335"/>
                  <a:pt x="21" y="456"/>
                  <a:pt x="0" y="574"/>
                </a:cubicBezTo>
                <a:cubicBezTo>
                  <a:pt x="474" y="574"/>
                  <a:pt x="474" y="574"/>
                  <a:pt x="474" y="574"/>
                </a:cubicBezTo>
                <a:cubicBezTo>
                  <a:pt x="453" y="457"/>
                  <a:pt x="377" y="335"/>
                  <a:pt x="289" y="291"/>
                </a:cubicBezTo>
                <a:close/>
                <a:moveTo>
                  <a:pt x="289" y="291"/>
                </a:moveTo>
                <a:cubicBezTo>
                  <a:pt x="289" y="291"/>
                  <a:pt x="289" y="291"/>
                  <a:pt x="289" y="291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0" name="Freeform 344"/>
          <p:cNvSpPr>
            <a:spLocks noEditPoints="1"/>
          </p:cNvSpPr>
          <p:nvPr/>
        </p:nvSpPr>
        <p:spPr bwMode="auto">
          <a:xfrm>
            <a:off x="19471907" y="7540621"/>
            <a:ext cx="734916" cy="82640"/>
          </a:xfrm>
          <a:custGeom>
            <a:avLst/>
            <a:gdLst>
              <a:gd name="T0" fmla="*/ 816 w 866"/>
              <a:gd name="T1" fmla="*/ 0 h 97"/>
              <a:gd name="T2" fmla="*/ 50 w 866"/>
              <a:gd name="T3" fmla="*/ 0 h 97"/>
              <a:gd name="T4" fmla="*/ 0 w 866"/>
              <a:gd name="T5" fmla="*/ 49 h 97"/>
              <a:gd name="T6" fmla="*/ 50 w 866"/>
              <a:gd name="T7" fmla="*/ 97 h 97"/>
              <a:gd name="T8" fmla="*/ 816 w 866"/>
              <a:gd name="T9" fmla="*/ 97 h 97"/>
              <a:gd name="T10" fmla="*/ 866 w 866"/>
              <a:gd name="T11" fmla="*/ 49 h 97"/>
              <a:gd name="T12" fmla="*/ 816 w 866"/>
              <a:gd name="T13" fmla="*/ 0 h 97"/>
              <a:gd name="T14" fmla="*/ 816 w 866"/>
              <a:gd name="T15" fmla="*/ 0 h 97"/>
              <a:gd name="T16" fmla="*/ 816 w 866"/>
              <a:gd name="T17" fmla="*/ 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6" h="97">
                <a:moveTo>
                  <a:pt x="816" y="0"/>
                </a:moveTo>
                <a:cubicBezTo>
                  <a:pt x="50" y="0"/>
                  <a:pt x="50" y="0"/>
                  <a:pt x="50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76"/>
                  <a:pt x="22" y="97"/>
                  <a:pt x="50" y="97"/>
                </a:cubicBezTo>
                <a:cubicBezTo>
                  <a:pt x="816" y="97"/>
                  <a:pt x="816" y="97"/>
                  <a:pt x="816" y="97"/>
                </a:cubicBezTo>
                <a:cubicBezTo>
                  <a:pt x="844" y="97"/>
                  <a:pt x="866" y="76"/>
                  <a:pt x="866" y="49"/>
                </a:cubicBezTo>
                <a:cubicBezTo>
                  <a:pt x="866" y="22"/>
                  <a:pt x="844" y="0"/>
                  <a:pt x="816" y="0"/>
                </a:cubicBezTo>
                <a:close/>
                <a:moveTo>
                  <a:pt x="816" y="0"/>
                </a:moveTo>
                <a:cubicBezTo>
                  <a:pt x="816" y="0"/>
                  <a:pt x="816" y="0"/>
                  <a:pt x="816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1" name="Freeform 345"/>
          <p:cNvSpPr>
            <a:spLocks noEditPoints="1"/>
          </p:cNvSpPr>
          <p:nvPr/>
        </p:nvSpPr>
        <p:spPr bwMode="auto">
          <a:xfrm>
            <a:off x="19471907" y="8278655"/>
            <a:ext cx="734916" cy="82120"/>
          </a:xfrm>
          <a:custGeom>
            <a:avLst/>
            <a:gdLst>
              <a:gd name="T0" fmla="*/ 816 w 866"/>
              <a:gd name="T1" fmla="*/ 0 h 97"/>
              <a:gd name="T2" fmla="*/ 50 w 866"/>
              <a:gd name="T3" fmla="*/ 0 h 97"/>
              <a:gd name="T4" fmla="*/ 0 w 866"/>
              <a:gd name="T5" fmla="*/ 48 h 97"/>
              <a:gd name="T6" fmla="*/ 50 w 866"/>
              <a:gd name="T7" fmla="*/ 97 h 97"/>
              <a:gd name="T8" fmla="*/ 816 w 866"/>
              <a:gd name="T9" fmla="*/ 97 h 97"/>
              <a:gd name="T10" fmla="*/ 866 w 866"/>
              <a:gd name="T11" fmla="*/ 48 h 97"/>
              <a:gd name="T12" fmla="*/ 816 w 866"/>
              <a:gd name="T13" fmla="*/ 0 h 97"/>
              <a:gd name="T14" fmla="*/ 816 w 866"/>
              <a:gd name="T15" fmla="*/ 0 h 97"/>
              <a:gd name="T16" fmla="*/ 816 w 866"/>
              <a:gd name="T17" fmla="*/ 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866" h="97">
                <a:moveTo>
                  <a:pt x="816" y="0"/>
                </a:moveTo>
                <a:cubicBezTo>
                  <a:pt x="50" y="0"/>
                  <a:pt x="50" y="0"/>
                  <a:pt x="50" y="0"/>
                </a:cubicBezTo>
                <a:cubicBezTo>
                  <a:pt x="22" y="0"/>
                  <a:pt x="0" y="21"/>
                  <a:pt x="0" y="48"/>
                </a:cubicBezTo>
                <a:cubicBezTo>
                  <a:pt x="0" y="75"/>
                  <a:pt x="22" y="97"/>
                  <a:pt x="50" y="97"/>
                </a:cubicBezTo>
                <a:cubicBezTo>
                  <a:pt x="816" y="97"/>
                  <a:pt x="816" y="97"/>
                  <a:pt x="816" y="97"/>
                </a:cubicBezTo>
                <a:cubicBezTo>
                  <a:pt x="844" y="97"/>
                  <a:pt x="866" y="75"/>
                  <a:pt x="866" y="48"/>
                </a:cubicBezTo>
                <a:cubicBezTo>
                  <a:pt x="866" y="21"/>
                  <a:pt x="844" y="0"/>
                  <a:pt x="816" y="0"/>
                </a:cubicBezTo>
                <a:close/>
                <a:moveTo>
                  <a:pt x="816" y="0"/>
                </a:moveTo>
                <a:cubicBezTo>
                  <a:pt x="816" y="0"/>
                  <a:pt x="816" y="0"/>
                  <a:pt x="816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2" name="Freeform 346"/>
          <p:cNvSpPr>
            <a:spLocks noEditPoints="1"/>
          </p:cNvSpPr>
          <p:nvPr/>
        </p:nvSpPr>
        <p:spPr bwMode="auto">
          <a:xfrm>
            <a:off x="21337587" y="7265157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3" name="Freeform 347"/>
          <p:cNvSpPr>
            <a:spLocks noEditPoints="1"/>
          </p:cNvSpPr>
          <p:nvPr/>
        </p:nvSpPr>
        <p:spPr bwMode="auto">
          <a:xfrm>
            <a:off x="21607333" y="7651846"/>
            <a:ext cx="669948" cy="542610"/>
          </a:xfrm>
          <a:custGeom>
            <a:avLst/>
            <a:gdLst>
              <a:gd name="T0" fmla="*/ 772 w 789"/>
              <a:gd name="T1" fmla="*/ 0 h 639"/>
              <a:gd name="T2" fmla="*/ 17 w 789"/>
              <a:gd name="T3" fmla="*/ 0 h 639"/>
              <a:gd name="T4" fmla="*/ 0 w 789"/>
              <a:gd name="T5" fmla="*/ 17 h 639"/>
              <a:gd name="T6" fmla="*/ 0 w 789"/>
              <a:gd name="T7" fmla="*/ 622 h 639"/>
              <a:gd name="T8" fmla="*/ 17 w 789"/>
              <a:gd name="T9" fmla="*/ 639 h 639"/>
              <a:gd name="T10" fmla="*/ 772 w 789"/>
              <a:gd name="T11" fmla="*/ 639 h 639"/>
              <a:gd name="T12" fmla="*/ 789 w 789"/>
              <a:gd name="T13" fmla="*/ 622 h 639"/>
              <a:gd name="T14" fmla="*/ 789 w 789"/>
              <a:gd name="T15" fmla="*/ 17 h 639"/>
              <a:gd name="T16" fmla="*/ 772 w 789"/>
              <a:gd name="T17" fmla="*/ 0 h 639"/>
              <a:gd name="T18" fmla="*/ 772 w 789"/>
              <a:gd name="T19" fmla="*/ 0 h 639"/>
              <a:gd name="T20" fmla="*/ 772 w 789"/>
              <a:gd name="T21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89" h="639">
                <a:moveTo>
                  <a:pt x="772" y="0"/>
                </a:moveTo>
                <a:cubicBezTo>
                  <a:pt x="17" y="0"/>
                  <a:pt x="17" y="0"/>
                  <a:pt x="17" y="0"/>
                </a:cubicBezTo>
                <a:cubicBezTo>
                  <a:pt x="7" y="0"/>
                  <a:pt x="0" y="8"/>
                  <a:pt x="0" y="17"/>
                </a:cubicBezTo>
                <a:cubicBezTo>
                  <a:pt x="0" y="622"/>
                  <a:pt x="0" y="622"/>
                  <a:pt x="0" y="622"/>
                </a:cubicBezTo>
                <a:cubicBezTo>
                  <a:pt x="0" y="631"/>
                  <a:pt x="7" y="639"/>
                  <a:pt x="17" y="639"/>
                </a:cubicBezTo>
                <a:cubicBezTo>
                  <a:pt x="772" y="639"/>
                  <a:pt x="772" y="639"/>
                  <a:pt x="772" y="639"/>
                </a:cubicBezTo>
                <a:cubicBezTo>
                  <a:pt x="781" y="639"/>
                  <a:pt x="789" y="631"/>
                  <a:pt x="789" y="622"/>
                </a:cubicBezTo>
                <a:cubicBezTo>
                  <a:pt x="789" y="17"/>
                  <a:pt x="789" y="17"/>
                  <a:pt x="789" y="17"/>
                </a:cubicBezTo>
                <a:cubicBezTo>
                  <a:pt x="789" y="8"/>
                  <a:pt x="781" y="0"/>
                  <a:pt x="772" y="0"/>
                </a:cubicBezTo>
                <a:close/>
                <a:moveTo>
                  <a:pt x="772" y="0"/>
                </a:moveTo>
                <a:cubicBezTo>
                  <a:pt x="772" y="0"/>
                  <a:pt x="772" y="0"/>
                  <a:pt x="772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4" name="Rectangle 348"/>
          <p:cNvSpPr>
            <a:spLocks noChangeArrowheads="1"/>
          </p:cNvSpPr>
          <p:nvPr/>
        </p:nvSpPr>
        <p:spPr bwMode="auto">
          <a:xfrm>
            <a:off x="21656710" y="7702261"/>
            <a:ext cx="570158" cy="386688"/>
          </a:xfrm>
          <a:prstGeom prst="rect">
            <a:avLst/>
          </a:prstGeom>
          <a:solidFill>
            <a:srgbClr val="54C0E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5" name="Rectangle 349"/>
          <p:cNvSpPr>
            <a:spLocks noChangeArrowheads="1"/>
          </p:cNvSpPr>
          <p:nvPr/>
        </p:nvSpPr>
        <p:spPr bwMode="auto">
          <a:xfrm>
            <a:off x="21853691" y="8193417"/>
            <a:ext cx="175672" cy="89396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6" name="Rectangle 350"/>
          <p:cNvSpPr>
            <a:spLocks noChangeArrowheads="1"/>
          </p:cNvSpPr>
          <p:nvPr/>
        </p:nvSpPr>
        <p:spPr bwMode="auto">
          <a:xfrm>
            <a:off x="21760137" y="8283332"/>
            <a:ext cx="364340" cy="69646"/>
          </a:xfrm>
          <a:prstGeom prst="rect">
            <a:avLst/>
          </a:pr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7" name="Freeform 351"/>
          <p:cNvSpPr>
            <a:spLocks noEditPoints="1"/>
          </p:cNvSpPr>
          <p:nvPr/>
        </p:nvSpPr>
        <p:spPr bwMode="auto">
          <a:xfrm>
            <a:off x="21922297" y="8122211"/>
            <a:ext cx="38980" cy="38980"/>
          </a:xfrm>
          <a:custGeom>
            <a:avLst/>
            <a:gdLst>
              <a:gd name="T0" fmla="*/ 46 w 46"/>
              <a:gd name="T1" fmla="*/ 23 h 46"/>
              <a:gd name="T2" fmla="*/ 23 w 46"/>
              <a:gd name="T3" fmla="*/ 46 h 46"/>
              <a:gd name="T4" fmla="*/ 0 w 46"/>
              <a:gd name="T5" fmla="*/ 23 h 46"/>
              <a:gd name="T6" fmla="*/ 23 w 46"/>
              <a:gd name="T7" fmla="*/ 0 h 46"/>
              <a:gd name="T8" fmla="*/ 46 w 46"/>
              <a:gd name="T9" fmla="*/ 23 h 46"/>
              <a:gd name="T10" fmla="*/ 46 w 46"/>
              <a:gd name="T11" fmla="*/ 23 h 46"/>
              <a:gd name="T12" fmla="*/ 46 w 46"/>
              <a:gd name="T13" fmla="*/ 23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6" h="46">
                <a:moveTo>
                  <a:pt x="46" y="23"/>
                </a:moveTo>
                <a:cubicBezTo>
                  <a:pt x="46" y="35"/>
                  <a:pt x="36" y="46"/>
                  <a:pt x="23" y="46"/>
                </a:cubicBezTo>
                <a:cubicBezTo>
                  <a:pt x="10" y="46"/>
                  <a:pt x="0" y="35"/>
                  <a:pt x="0" y="23"/>
                </a:cubicBezTo>
                <a:cubicBezTo>
                  <a:pt x="0" y="10"/>
                  <a:pt x="10" y="0"/>
                  <a:pt x="23" y="0"/>
                </a:cubicBezTo>
                <a:cubicBezTo>
                  <a:pt x="36" y="0"/>
                  <a:pt x="46" y="10"/>
                  <a:pt x="46" y="23"/>
                </a:cubicBezTo>
                <a:close/>
                <a:moveTo>
                  <a:pt x="46" y="23"/>
                </a:moveTo>
                <a:cubicBezTo>
                  <a:pt x="46" y="23"/>
                  <a:pt x="46" y="23"/>
                  <a:pt x="46" y="23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8" name="Freeform 352"/>
          <p:cNvSpPr>
            <a:spLocks noEditPoints="1"/>
          </p:cNvSpPr>
          <p:nvPr/>
        </p:nvSpPr>
        <p:spPr bwMode="auto">
          <a:xfrm>
            <a:off x="22035082" y="7568167"/>
            <a:ext cx="191786" cy="267148"/>
          </a:xfrm>
          <a:custGeom>
            <a:avLst/>
            <a:gdLst>
              <a:gd name="T0" fmla="*/ 0 w 369"/>
              <a:gd name="T1" fmla="*/ 0 h 514"/>
              <a:gd name="T2" fmla="*/ 0 w 369"/>
              <a:gd name="T3" fmla="*/ 514 h 514"/>
              <a:gd name="T4" fmla="*/ 369 w 369"/>
              <a:gd name="T5" fmla="*/ 258 h 514"/>
              <a:gd name="T6" fmla="*/ 0 w 369"/>
              <a:gd name="T7" fmla="*/ 0 h 514"/>
              <a:gd name="T8" fmla="*/ 0 w 369"/>
              <a:gd name="T9" fmla="*/ 0 h 514"/>
              <a:gd name="T10" fmla="*/ 0 w 369"/>
              <a:gd name="T11" fmla="*/ 0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69" h="514">
                <a:moveTo>
                  <a:pt x="0" y="0"/>
                </a:moveTo>
                <a:lnTo>
                  <a:pt x="0" y="514"/>
                </a:lnTo>
                <a:lnTo>
                  <a:pt x="369" y="258"/>
                </a:lnTo>
                <a:lnTo>
                  <a:pt x="0" y="0"/>
                </a:lnTo>
                <a:close/>
                <a:moveTo>
                  <a:pt x="0" y="0"/>
                </a:moveTo>
                <a:lnTo>
                  <a:pt x="0" y="0"/>
                </a:lnTo>
                <a:close/>
              </a:path>
            </a:pathLst>
          </a:cu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9" name="Freeform 353"/>
          <p:cNvSpPr>
            <a:spLocks noEditPoints="1"/>
          </p:cNvSpPr>
          <p:nvPr/>
        </p:nvSpPr>
        <p:spPr bwMode="auto">
          <a:xfrm>
            <a:off x="22035082" y="7568167"/>
            <a:ext cx="191786" cy="267148"/>
          </a:xfrm>
          <a:custGeom>
            <a:avLst/>
            <a:gdLst>
              <a:gd name="T0" fmla="*/ 0 w 369"/>
              <a:gd name="T1" fmla="*/ 0 h 514"/>
              <a:gd name="T2" fmla="*/ 0 w 369"/>
              <a:gd name="T3" fmla="*/ 514 h 514"/>
              <a:gd name="T4" fmla="*/ 369 w 369"/>
              <a:gd name="T5" fmla="*/ 258 h 514"/>
              <a:gd name="T6" fmla="*/ 0 w 369"/>
              <a:gd name="T7" fmla="*/ 0 h 514"/>
              <a:gd name="T8" fmla="*/ 0 w 369"/>
              <a:gd name="T9" fmla="*/ 0 h 514"/>
              <a:gd name="T10" fmla="*/ 0 w 369"/>
              <a:gd name="T11" fmla="*/ 0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69" h="514">
                <a:moveTo>
                  <a:pt x="0" y="0"/>
                </a:moveTo>
                <a:lnTo>
                  <a:pt x="0" y="514"/>
                </a:lnTo>
                <a:lnTo>
                  <a:pt x="369" y="258"/>
                </a:lnTo>
                <a:lnTo>
                  <a:pt x="0" y="0"/>
                </a:lnTo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0" name="Freeform 354"/>
          <p:cNvSpPr>
            <a:spLocks noEditPoints="1"/>
          </p:cNvSpPr>
          <p:nvPr/>
        </p:nvSpPr>
        <p:spPr bwMode="auto">
          <a:xfrm>
            <a:off x="22035081" y="7702262"/>
            <a:ext cx="385648" cy="133054"/>
          </a:xfrm>
          <a:custGeom>
            <a:avLst/>
            <a:gdLst>
              <a:gd name="T0" fmla="*/ 0 w 742"/>
              <a:gd name="T1" fmla="*/ 256 h 256"/>
              <a:gd name="T2" fmla="*/ 742 w 742"/>
              <a:gd name="T3" fmla="*/ 256 h 256"/>
              <a:gd name="T4" fmla="*/ 369 w 742"/>
              <a:gd name="T5" fmla="*/ 0 h 256"/>
              <a:gd name="T6" fmla="*/ 0 w 742"/>
              <a:gd name="T7" fmla="*/ 256 h 256"/>
              <a:gd name="T8" fmla="*/ 0 w 742"/>
              <a:gd name="T9" fmla="*/ 256 h 256"/>
              <a:gd name="T10" fmla="*/ 0 w 742"/>
              <a:gd name="T11" fmla="*/ 25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42" h="256">
                <a:moveTo>
                  <a:pt x="0" y="256"/>
                </a:moveTo>
                <a:lnTo>
                  <a:pt x="742" y="256"/>
                </a:lnTo>
                <a:lnTo>
                  <a:pt x="369" y="0"/>
                </a:lnTo>
                <a:lnTo>
                  <a:pt x="0" y="256"/>
                </a:lnTo>
                <a:close/>
                <a:moveTo>
                  <a:pt x="0" y="256"/>
                </a:moveTo>
                <a:lnTo>
                  <a:pt x="0" y="256"/>
                </a:lnTo>
                <a:close/>
              </a:path>
            </a:pathLst>
          </a:custGeom>
          <a:solidFill>
            <a:srgbClr val="F9B5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1" name="Freeform 355"/>
          <p:cNvSpPr>
            <a:spLocks noEditPoints="1"/>
          </p:cNvSpPr>
          <p:nvPr/>
        </p:nvSpPr>
        <p:spPr bwMode="auto">
          <a:xfrm>
            <a:off x="22035081" y="7702262"/>
            <a:ext cx="385648" cy="133054"/>
          </a:xfrm>
          <a:custGeom>
            <a:avLst/>
            <a:gdLst>
              <a:gd name="T0" fmla="*/ 0 w 742"/>
              <a:gd name="T1" fmla="*/ 256 h 256"/>
              <a:gd name="T2" fmla="*/ 742 w 742"/>
              <a:gd name="T3" fmla="*/ 256 h 256"/>
              <a:gd name="T4" fmla="*/ 369 w 742"/>
              <a:gd name="T5" fmla="*/ 0 h 256"/>
              <a:gd name="T6" fmla="*/ 0 w 742"/>
              <a:gd name="T7" fmla="*/ 256 h 256"/>
              <a:gd name="T8" fmla="*/ 0 w 742"/>
              <a:gd name="T9" fmla="*/ 256 h 256"/>
              <a:gd name="T10" fmla="*/ 0 w 742"/>
              <a:gd name="T11" fmla="*/ 256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42" h="256">
                <a:moveTo>
                  <a:pt x="0" y="256"/>
                </a:moveTo>
                <a:lnTo>
                  <a:pt x="742" y="256"/>
                </a:lnTo>
                <a:lnTo>
                  <a:pt x="369" y="0"/>
                </a:lnTo>
                <a:lnTo>
                  <a:pt x="0" y="256"/>
                </a:lnTo>
                <a:moveTo>
                  <a:pt x="0" y="256"/>
                </a:moveTo>
                <a:lnTo>
                  <a:pt x="0" y="25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2" name="Freeform 356"/>
          <p:cNvSpPr>
            <a:spLocks noEditPoints="1"/>
          </p:cNvSpPr>
          <p:nvPr/>
        </p:nvSpPr>
        <p:spPr bwMode="auto">
          <a:xfrm>
            <a:off x="22226867" y="7568167"/>
            <a:ext cx="193864" cy="267148"/>
          </a:xfrm>
          <a:custGeom>
            <a:avLst/>
            <a:gdLst>
              <a:gd name="T0" fmla="*/ 0 w 373"/>
              <a:gd name="T1" fmla="*/ 258 h 514"/>
              <a:gd name="T2" fmla="*/ 373 w 373"/>
              <a:gd name="T3" fmla="*/ 514 h 514"/>
              <a:gd name="T4" fmla="*/ 373 w 373"/>
              <a:gd name="T5" fmla="*/ 0 h 514"/>
              <a:gd name="T6" fmla="*/ 0 w 373"/>
              <a:gd name="T7" fmla="*/ 258 h 514"/>
              <a:gd name="T8" fmla="*/ 0 w 373"/>
              <a:gd name="T9" fmla="*/ 258 h 514"/>
              <a:gd name="T10" fmla="*/ 0 w 373"/>
              <a:gd name="T11" fmla="*/ 258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73" h="514">
                <a:moveTo>
                  <a:pt x="0" y="258"/>
                </a:moveTo>
                <a:lnTo>
                  <a:pt x="373" y="514"/>
                </a:lnTo>
                <a:lnTo>
                  <a:pt x="373" y="0"/>
                </a:lnTo>
                <a:lnTo>
                  <a:pt x="0" y="258"/>
                </a:lnTo>
                <a:close/>
                <a:moveTo>
                  <a:pt x="0" y="258"/>
                </a:moveTo>
                <a:lnTo>
                  <a:pt x="0" y="258"/>
                </a:lnTo>
                <a:close/>
              </a:path>
            </a:pathLst>
          </a:cu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3" name="Freeform 357"/>
          <p:cNvSpPr>
            <a:spLocks noEditPoints="1"/>
          </p:cNvSpPr>
          <p:nvPr/>
        </p:nvSpPr>
        <p:spPr bwMode="auto">
          <a:xfrm>
            <a:off x="22226867" y="7568167"/>
            <a:ext cx="193864" cy="267148"/>
          </a:xfrm>
          <a:custGeom>
            <a:avLst/>
            <a:gdLst>
              <a:gd name="T0" fmla="*/ 0 w 373"/>
              <a:gd name="T1" fmla="*/ 258 h 514"/>
              <a:gd name="T2" fmla="*/ 373 w 373"/>
              <a:gd name="T3" fmla="*/ 514 h 514"/>
              <a:gd name="T4" fmla="*/ 373 w 373"/>
              <a:gd name="T5" fmla="*/ 0 h 514"/>
              <a:gd name="T6" fmla="*/ 0 w 373"/>
              <a:gd name="T7" fmla="*/ 258 h 514"/>
              <a:gd name="T8" fmla="*/ 0 w 373"/>
              <a:gd name="T9" fmla="*/ 258 h 514"/>
              <a:gd name="T10" fmla="*/ 0 w 373"/>
              <a:gd name="T11" fmla="*/ 258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373" h="514">
                <a:moveTo>
                  <a:pt x="0" y="258"/>
                </a:moveTo>
                <a:lnTo>
                  <a:pt x="373" y="514"/>
                </a:lnTo>
                <a:lnTo>
                  <a:pt x="373" y="0"/>
                </a:lnTo>
                <a:lnTo>
                  <a:pt x="0" y="258"/>
                </a:lnTo>
                <a:moveTo>
                  <a:pt x="0" y="258"/>
                </a:moveTo>
                <a:lnTo>
                  <a:pt x="0" y="258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4" name="Freeform 358"/>
          <p:cNvSpPr>
            <a:spLocks noEditPoints="1"/>
          </p:cNvSpPr>
          <p:nvPr/>
        </p:nvSpPr>
        <p:spPr bwMode="auto">
          <a:xfrm>
            <a:off x="22035081" y="7568168"/>
            <a:ext cx="385648" cy="172034"/>
          </a:xfrm>
          <a:custGeom>
            <a:avLst/>
            <a:gdLst>
              <a:gd name="T0" fmla="*/ 0 w 454"/>
              <a:gd name="T1" fmla="*/ 0 h 203"/>
              <a:gd name="T2" fmla="*/ 211 w 454"/>
              <a:gd name="T3" fmla="*/ 195 h 203"/>
              <a:gd name="T4" fmla="*/ 242 w 454"/>
              <a:gd name="T5" fmla="*/ 195 h 203"/>
              <a:gd name="T6" fmla="*/ 454 w 454"/>
              <a:gd name="T7" fmla="*/ 0 h 203"/>
              <a:gd name="T8" fmla="*/ 0 w 454"/>
              <a:gd name="T9" fmla="*/ 0 h 203"/>
              <a:gd name="T10" fmla="*/ 0 w 454"/>
              <a:gd name="T11" fmla="*/ 0 h 203"/>
              <a:gd name="T12" fmla="*/ 0 w 454"/>
              <a:gd name="T13" fmla="*/ 0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54" h="203">
                <a:moveTo>
                  <a:pt x="0" y="0"/>
                </a:moveTo>
                <a:cubicBezTo>
                  <a:pt x="211" y="195"/>
                  <a:pt x="211" y="195"/>
                  <a:pt x="211" y="195"/>
                </a:cubicBezTo>
                <a:cubicBezTo>
                  <a:pt x="220" y="203"/>
                  <a:pt x="233" y="203"/>
                  <a:pt x="242" y="195"/>
                </a:cubicBezTo>
                <a:cubicBezTo>
                  <a:pt x="454" y="0"/>
                  <a:pt x="454" y="0"/>
                  <a:pt x="454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5" name="Freeform 359"/>
          <p:cNvSpPr>
            <a:spLocks noEditPoints="1"/>
          </p:cNvSpPr>
          <p:nvPr/>
        </p:nvSpPr>
        <p:spPr bwMode="auto">
          <a:xfrm>
            <a:off x="1677985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1"/>
                  <a:pt x="362" y="0"/>
                  <a:pt x="808" y="0"/>
                </a:cubicBezTo>
                <a:cubicBezTo>
                  <a:pt x="1254" y="0"/>
                  <a:pt x="1616" y="361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6" name="Rectangle 360"/>
          <p:cNvSpPr>
            <a:spLocks noChangeArrowheads="1"/>
          </p:cNvSpPr>
          <p:nvPr/>
        </p:nvSpPr>
        <p:spPr bwMode="auto">
          <a:xfrm>
            <a:off x="2023094" y="9791507"/>
            <a:ext cx="680862" cy="492196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7" name="Rectangle 361"/>
          <p:cNvSpPr>
            <a:spLocks noChangeArrowheads="1"/>
          </p:cNvSpPr>
          <p:nvPr/>
        </p:nvSpPr>
        <p:spPr bwMode="auto">
          <a:xfrm>
            <a:off x="1984113" y="9726019"/>
            <a:ext cx="758824" cy="63928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8" name="Freeform 362"/>
          <p:cNvSpPr>
            <a:spLocks noEditPoints="1"/>
          </p:cNvSpPr>
          <p:nvPr/>
        </p:nvSpPr>
        <p:spPr bwMode="auto">
          <a:xfrm>
            <a:off x="2139518" y="10283703"/>
            <a:ext cx="448018" cy="306128"/>
          </a:xfrm>
          <a:custGeom>
            <a:avLst/>
            <a:gdLst>
              <a:gd name="T0" fmla="*/ 431 w 528"/>
              <a:gd name="T1" fmla="*/ 182 h 361"/>
              <a:gd name="T2" fmla="*/ 307 w 528"/>
              <a:gd name="T3" fmla="*/ 182 h 361"/>
              <a:gd name="T4" fmla="*/ 307 w 528"/>
              <a:gd name="T5" fmla="*/ 0 h 361"/>
              <a:gd name="T6" fmla="*/ 221 w 528"/>
              <a:gd name="T7" fmla="*/ 0 h 361"/>
              <a:gd name="T8" fmla="*/ 221 w 528"/>
              <a:gd name="T9" fmla="*/ 182 h 361"/>
              <a:gd name="T10" fmla="*/ 97 w 528"/>
              <a:gd name="T11" fmla="*/ 182 h 361"/>
              <a:gd name="T12" fmla="*/ 0 w 528"/>
              <a:gd name="T13" fmla="*/ 279 h 361"/>
              <a:gd name="T14" fmla="*/ 0 w 528"/>
              <a:gd name="T15" fmla="*/ 361 h 361"/>
              <a:gd name="T16" fmla="*/ 76 w 528"/>
              <a:gd name="T17" fmla="*/ 361 h 361"/>
              <a:gd name="T18" fmla="*/ 76 w 528"/>
              <a:gd name="T19" fmla="*/ 279 h 361"/>
              <a:gd name="T20" fmla="*/ 97 w 528"/>
              <a:gd name="T21" fmla="*/ 258 h 361"/>
              <a:gd name="T22" fmla="*/ 221 w 528"/>
              <a:gd name="T23" fmla="*/ 258 h 361"/>
              <a:gd name="T24" fmla="*/ 221 w 528"/>
              <a:gd name="T25" fmla="*/ 361 h 361"/>
              <a:gd name="T26" fmla="*/ 307 w 528"/>
              <a:gd name="T27" fmla="*/ 361 h 361"/>
              <a:gd name="T28" fmla="*/ 307 w 528"/>
              <a:gd name="T29" fmla="*/ 258 h 361"/>
              <a:gd name="T30" fmla="*/ 431 w 528"/>
              <a:gd name="T31" fmla="*/ 258 h 361"/>
              <a:gd name="T32" fmla="*/ 452 w 528"/>
              <a:gd name="T33" fmla="*/ 279 h 361"/>
              <a:gd name="T34" fmla="*/ 452 w 528"/>
              <a:gd name="T35" fmla="*/ 361 h 361"/>
              <a:gd name="T36" fmla="*/ 528 w 528"/>
              <a:gd name="T37" fmla="*/ 361 h 361"/>
              <a:gd name="T38" fmla="*/ 528 w 528"/>
              <a:gd name="T39" fmla="*/ 279 h 361"/>
              <a:gd name="T40" fmla="*/ 431 w 528"/>
              <a:gd name="T41" fmla="*/ 182 h 361"/>
              <a:gd name="T42" fmla="*/ 431 w 528"/>
              <a:gd name="T43" fmla="*/ 182 h 361"/>
              <a:gd name="T44" fmla="*/ 431 w 528"/>
              <a:gd name="T45" fmla="*/ 182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28" h="361">
                <a:moveTo>
                  <a:pt x="431" y="182"/>
                </a:moveTo>
                <a:cubicBezTo>
                  <a:pt x="307" y="182"/>
                  <a:pt x="307" y="182"/>
                  <a:pt x="307" y="182"/>
                </a:cubicBezTo>
                <a:cubicBezTo>
                  <a:pt x="307" y="0"/>
                  <a:pt x="307" y="0"/>
                  <a:pt x="307" y="0"/>
                </a:cubicBezTo>
                <a:cubicBezTo>
                  <a:pt x="221" y="0"/>
                  <a:pt x="221" y="0"/>
                  <a:pt x="221" y="0"/>
                </a:cubicBezTo>
                <a:cubicBezTo>
                  <a:pt x="221" y="182"/>
                  <a:pt x="221" y="182"/>
                  <a:pt x="221" y="182"/>
                </a:cubicBezTo>
                <a:cubicBezTo>
                  <a:pt x="97" y="182"/>
                  <a:pt x="97" y="182"/>
                  <a:pt x="97" y="182"/>
                </a:cubicBezTo>
                <a:cubicBezTo>
                  <a:pt x="44" y="182"/>
                  <a:pt x="0" y="226"/>
                  <a:pt x="0" y="279"/>
                </a:cubicBezTo>
                <a:cubicBezTo>
                  <a:pt x="0" y="361"/>
                  <a:pt x="0" y="361"/>
                  <a:pt x="0" y="361"/>
                </a:cubicBezTo>
                <a:cubicBezTo>
                  <a:pt x="76" y="361"/>
                  <a:pt x="76" y="361"/>
                  <a:pt x="76" y="361"/>
                </a:cubicBezTo>
                <a:cubicBezTo>
                  <a:pt x="76" y="279"/>
                  <a:pt x="76" y="279"/>
                  <a:pt x="76" y="279"/>
                </a:cubicBezTo>
                <a:cubicBezTo>
                  <a:pt x="76" y="268"/>
                  <a:pt x="86" y="258"/>
                  <a:pt x="97" y="258"/>
                </a:cubicBezTo>
                <a:cubicBezTo>
                  <a:pt x="221" y="258"/>
                  <a:pt x="221" y="258"/>
                  <a:pt x="221" y="258"/>
                </a:cubicBezTo>
                <a:cubicBezTo>
                  <a:pt x="221" y="361"/>
                  <a:pt x="221" y="361"/>
                  <a:pt x="221" y="361"/>
                </a:cubicBezTo>
                <a:cubicBezTo>
                  <a:pt x="307" y="361"/>
                  <a:pt x="307" y="361"/>
                  <a:pt x="307" y="361"/>
                </a:cubicBezTo>
                <a:cubicBezTo>
                  <a:pt x="307" y="258"/>
                  <a:pt x="307" y="258"/>
                  <a:pt x="307" y="258"/>
                </a:cubicBezTo>
                <a:cubicBezTo>
                  <a:pt x="431" y="258"/>
                  <a:pt x="431" y="258"/>
                  <a:pt x="431" y="258"/>
                </a:cubicBezTo>
                <a:cubicBezTo>
                  <a:pt x="443" y="258"/>
                  <a:pt x="452" y="268"/>
                  <a:pt x="452" y="279"/>
                </a:cubicBezTo>
                <a:cubicBezTo>
                  <a:pt x="452" y="361"/>
                  <a:pt x="452" y="361"/>
                  <a:pt x="452" y="361"/>
                </a:cubicBezTo>
                <a:cubicBezTo>
                  <a:pt x="528" y="361"/>
                  <a:pt x="528" y="361"/>
                  <a:pt x="528" y="361"/>
                </a:cubicBezTo>
                <a:cubicBezTo>
                  <a:pt x="528" y="279"/>
                  <a:pt x="528" y="279"/>
                  <a:pt x="528" y="279"/>
                </a:cubicBezTo>
                <a:cubicBezTo>
                  <a:pt x="528" y="226"/>
                  <a:pt x="484" y="182"/>
                  <a:pt x="431" y="182"/>
                </a:cubicBezTo>
                <a:close/>
                <a:moveTo>
                  <a:pt x="431" y="182"/>
                </a:moveTo>
                <a:cubicBezTo>
                  <a:pt x="431" y="182"/>
                  <a:pt x="431" y="182"/>
                  <a:pt x="431" y="182"/>
                </a:cubicBezTo>
              </a:path>
            </a:pathLst>
          </a:custGeom>
          <a:solidFill>
            <a:srgbClr val="33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9" name="Rectangle 363"/>
          <p:cNvSpPr>
            <a:spLocks noChangeArrowheads="1"/>
          </p:cNvSpPr>
          <p:nvPr/>
        </p:nvSpPr>
        <p:spPr bwMode="auto">
          <a:xfrm>
            <a:off x="2095338" y="9838284"/>
            <a:ext cx="93554" cy="93034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0" name="Rectangle 364"/>
          <p:cNvSpPr>
            <a:spLocks noChangeArrowheads="1"/>
          </p:cNvSpPr>
          <p:nvPr/>
        </p:nvSpPr>
        <p:spPr bwMode="auto">
          <a:xfrm>
            <a:off x="2095338" y="9991088"/>
            <a:ext cx="93554" cy="92514"/>
          </a:xfrm>
          <a:prstGeom prst="rect">
            <a:avLst/>
          </a:prstGeom>
          <a:solidFill>
            <a:srgbClr val="F9B54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1" name="Rectangle 365"/>
          <p:cNvSpPr>
            <a:spLocks noChangeArrowheads="1"/>
          </p:cNvSpPr>
          <p:nvPr/>
        </p:nvSpPr>
        <p:spPr bwMode="auto">
          <a:xfrm>
            <a:off x="2095338" y="10143892"/>
            <a:ext cx="93554" cy="92514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2" name="Rectangle 366"/>
          <p:cNvSpPr>
            <a:spLocks noChangeArrowheads="1"/>
          </p:cNvSpPr>
          <p:nvPr/>
        </p:nvSpPr>
        <p:spPr bwMode="auto">
          <a:xfrm>
            <a:off x="2230471" y="9869467"/>
            <a:ext cx="379412" cy="30664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3" name="Rectangle 367"/>
          <p:cNvSpPr>
            <a:spLocks noChangeArrowheads="1"/>
          </p:cNvSpPr>
          <p:nvPr/>
        </p:nvSpPr>
        <p:spPr bwMode="auto">
          <a:xfrm>
            <a:off x="2230471" y="10022271"/>
            <a:ext cx="379412" cy="30664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4" name="Rectangle 368"/>
          <p:cNvSpPr>
            <a:spLocks noChangeArrowheads="1"/>
          </p:cNvSpPr>
          <p:nvPr/>
        </p:nvSpPr>
        <p:spPr bwMode="auto">
          <a:xfrm>
            <a:off x="2230471" y="10174037"/>
            <a:ext cx="379412" cy="30664"/>
          </a:xfrm>
          <a:prstGeom prst="rect">
            <a:avLst/>
          </a:prstGeom>
          <a:solidFill>
            <a:srgbClr val="CED5E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5" name="Freeform 369"/>
          <p:cNvSpPr>
            <a:spLocks noEditPoints="1"/>
          </p:cNvSpPr>
          <p:nvPr/>
        </p:nvSpPr>
        <p:spPr bwMode="auto">
          <a:xfrm>
            <a:off x="3862385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6" name="Freeform 370"/>
          <p:cNvSpPr>
            <a:spLocks noEditPoints="1"/>
          </p:cNvSpPr>
          <p:nvPr/>
        </p:nvSpPr>
        <p:spPr bwMode="auto">
          <a:xfrm>
            <a:off x="4337950" y="9611155"/>
            <a:ext cx="454774" cy="506748"/>
          </a:xfrm>
          <a:custGeom>
            <a:avLst/>
            <a:gdLst>
              <a:gd name="T0" fmla="*/ 4 w 536"/>
              <a:gd name="T1" fmla="*/ 580 h 597"/>
              <a:gd name="T2" fmla="*/ 497 w 536"/>
              <a:gd name="T3" fmla="*/ 597 h 597"/>
              <a:gd name="T4" fmla="*/ 528 w 536"/>
              <a:gd name="T5" fmla="*/ 131 h 597"/>
              <a:gd name="T6" fmla="*/ 476 w 536"/>
              <a:gd name="T7" fmla="*/ 44 h 597"/>
              <a:gd name="T8" fmla="*/ 64 w 536"/>
              <a:gd name="T9" fmla="*/ 30 h 597"/>
              <a:gd name="T10" fmla="*/ 6 w 536"/>
              <a:gd name="T11" fmla="*/ 113 h 597"/>
              <a:gd name="T12" fmla="*/ 4 w 536"/>
              <a:gd name="T13" fmla="*/ 580 h 597"/>
              <a:gd name="T14" fmla="*/ 4 w 536"/>
              <a:gd name="T15" fmla="*/ 580 h 597"/>
              <a:gd name="T16" fmla="*/ 4 w 536"/>
              <a:gd name="T17" fmla="*/ 580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36" h="597">
                <a:moveTo>
                  <a:pt x="4" y="580"/>
                </a:moveTo>
                <a:cubicBezTo>
                  <a:pt x="497" y="597"/>
                  <a:pt x="497" y="597"/>
                  <a:pt x="497" y="597"/>
                </a:cubicBezTo>
                <a:cubicBezTo>
                  <a:pt x="486" y="451"/>
                  <a:pt x="497" y="276"/>
                  <a:pt x="528" y="131"/>
                </a:cubicBezTo>
                <a:cubicBezTo>
                  <a:pt x="536" y="93"/>
                  <a:pt x="513" y="55"/>
                  <a:pt x="476" y="44"/>
                </a:cubicBezTo>
                <a:cubicBezTo>
                  <a:pt x="340" y="5"/>
                  <a:pt x="202" y="0"/>
                  <a:pt x="64" y="30"/>
                </a:cubicBezTo>
                <a:cubicBezTo>
                  <a:pt x="26" y="38"/>
                  <a:pt x="0" y="74"/>
                  <a:pt x="6" y="113"/>
                </a:cubicBezTo>
                <a:cubicBezTo>
                  <a:pt x="26" y="259"/>
                  <a:pt x="25" y="435"/>
                  <a:pt x="4" y="580"/>
                </a:cubicBezTo>
                <a:close/>
                <a:moveTo>
                  <a:pt x="4" y="580"/>
                </a:moveTo>
                <a:cubicBezTo>
                  <a:pt x="4" y="580"/>
                  <a:pt x="4" y="580"/>
                  <a:pt x="4" y="58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7" name="Freeform 371"/>
          <p:cNvSpPr>
            <a:spLocks noEditPoints="1"/>
          </p:cNvSpPr>
          <p:nvPr/>
        </p:nvSpPr>
        <p:spPr bwMode="auto">
          <a:xfrm>
            <a:off x="4229324" y="9951067"/>
            <a:ext cx="648118" cy="272344"/>
          </a:xfrm>
          <a:custGeom>
            <a:avLst/>
            <a:gdLst>
              <a:gd name="T0" fmla="*/ 708 w 764"/>
              <a:gd name="T1" fmla="*/ 23 h 321"/>
              <a:gd name="T2" fmla="*/ 659 w 764"/>
              <a:gd name="T3" fmla="*/ 199 h 321"/>
              <a:gd name="T4" fmla="*/ 95 w 764"/>
              <a:gd name="T5" fmla="*/ 179 h 321"/>
              <a:gd name="T6" fmla="*/ 58 w 764"/>
              <a:gd name="T7" fmla="*/ 0 h 321"/>
              <a:gd name="T8" fmla="*/ 0 w 764"/>
              <a:gd name="T9" fmla="*/ 11 h 321"/>
              <a:gd name="T10" fmla="*/ 41 w 764"/>
              <a:gd name="T11" fmla="*/ 258 h 321"/>
              <a:gd name="T12" fmla="*/ 89 w 764"/>
              <a:gd name="T13" fmla="*/ 300 h 321"/>
              <a:gd name="T14" fmla="*/ 656 w 764"/>
              <a:gd name="T15" fmla="*/ 320 h 321"/>
              <a:gd name="T16" fmla="*/ 707 w 764"/>
              <a:gd name="T17" fmla="*/ 281 h 321"/>
              <a:gd name="T18" fmla="*/ 764 w 764"/>
              <a:gd name="T19" fmla="*/ 38 h 321"/>
              <a:gd name="T20" fmla="*/ 708 w 764"/>
              <a:gd name="T21" fmla="*/ 23 h 321"/>
              <a:gd name="T22" fmla="*/ 708 w 764"/>
              <a:gd name="T23" fmla="*/ 23 h 321"/>
              <a:gd name="T24" fmla="*/ 708 w 764"/>
              <a:gd name="T25" fmla="*/ 23 h 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764" h="321">
                <a:moveTo>
                  <a:pt x="708" y="23"/>
                </a:moveTo>
                <a:cubicBezTo>
                  <a:pt x="659" y="199"/>
                  <a:pt x="659" y="199"/>
                  <a:pt x="659" y="199"/>
                </a:cubicBezTo>
                <a:cubicBezTo>
                  <a:pt x="95" y="179"/>
                  <a:pt x="95" y="179"/>
                  <a:pt x="95" y="179"/>
                </a:cubicBezTo>
                <a:cubicBezTo>
                  <a:pt x="58" y="0"/>
                  <a:pt x="58" y="0"/>
                  <a:pt x="58" y="0"/>
                </a:cubicBezTo>
                <a:cubicBezTo>
                  <a:pt x="0" y="11"/>
                  <a:pt x="0" y="11"/>
                  <a:pt x="0" y="11"/>
                </a:cubicBezTo>
                <a:cubicBezTo>
                  <a:pt x="41" y="258"/>
                  <a:pt x="41" y="258"/>
                  <a:pt x="41" y="258"/>
                </a:cubicBezTo>
                <a:cubicBezTo>
                  <a:pt x="44" y="282"/>
                  <a:pt x="65" y="300"/>
                  <a:pt x="89" y="300"/>
                </a:cubicBezTo>
                <a:cubicBezTo>
                  <a:pt x="656" y="320"/>
                  <a:pt x="656" y="320"/>
                  <a:pt x="656" y="320"/>
                </a:cubicBezTo>
                <a:cubicBezTo>
                  <a:pt x="680" y="321"/>
                  <a:pt x="701" y="305"/>
                  <a:pt x="707" y="281"/>
                </a:cubicBezTo>
                <a:cubicBezTo>
                  <a:pt x="764" y="38"/>
                  <a:pt x="764" y="38"/>
                  <a:pt x="764" y="38"/>
                </a:cubicBezTo>
                <a:lnTo>
                  <a:pt x="708" y="23"/>
                </a:lnTo>
                <a:close/>
                <a:moveTo>
                  <a:pt x="708" y="23"/>
                </a:moveTo>
                <a:cubicBezTo>
                  <a:pt x="708" y="23"/>
                  <a:pt x="708" y="23"/>
                  <a:pt x="708" y="23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8" name="Freeform 372"/>
          <p:cNvSpPr>
            <a:spLocks noEditPoints="1"/>
          </p:cNvSpPr>
          <p:nvPr/>
        </p:nvSpPr>
        <p:spPr bwMode="auto">
          <a:xfrm>
            <a:off x="4779211" y="9951068"/>
            <a:ext cx="113824" cy="125258"/>
          </a:xfrm>
          <a:custGeom>
            <a:avLst/>
            <a:gdLst>
              <a:gd name="T0" fmla="*/ 19 w 134"/>
              <a:gd name="T1" fmla="*/ 145 h 148"/>
              <a:gd name="T2" fmla="*/ 105 w 134"/>
              <a:gd name="T3" fmla="*/ 148 h 148"/>
              <a:gd name="T4" fmla="*/ 124 w 134"/>
              <a:gd name="T5" fmla="*/ 130 h 148"/>
              <a:gd name="T6" fmla="*/ 132 w 134"/>
              <a:gd name="T7" fmla="*/ 32 h 148"/>
              <a:gd name="T8" fmla="*/ 119 w 134"/>
              <a:gd name="T9" fmla="*/ 11 h 148"/>
              <a:gd name="T10" fmla="*/ 16 w 134"/>
              <a:gd name="T11" fmla="*/ 7 h 148"/>
              <a:gd name="T12" fmla="*/ 1 w 134"/>
              <a:gd name="T13" fmla="*/ 27 h 148"/>
              <a:gd name="T14" fmla="*/ 2 w 134"/>
              <a:gd name="T15" fmla="*/ 125 h 148"/>
              <a:gd name="T16" fmla="*/ 19 w 134"/>
              <a:gd name="T17" fmla="*/ 145 h 148"/>
              <a:gd name="T18" fmla="*/ 19 w 134"/>
              <a:gd name="T19" fmla="*/ 145 h 148"/>
              <a:gd name="T20" fmla="*/ 19 w 134"/>
              <a:gd name="T21" fmla="*/ 145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4" h="148">
                <a:moveTo>
                  <a:pt x="19" y="145"/>
                </a:moveTo>
                <a:cubicBezTo>
                  <a:pt x="105" y="148"/>
                  <a:pt x="105" y="148"/>
                  <a:pt x="105" y="148"/>
                </a:cubicBezTo>
                <a:cubicBezTo>
                  <a:pt x="116" y="148"/>
                  <a:pt x="125" y="140"/>
                  <a:pt x="124" y="130"/>
                </a:cubicBezTo>
                <a:cubicBezTo>
                  <a:pt x="122" y="97"/>
                  <a:pt x="125" y="64"/>
                  <a:pt x="132" y="32"/>
                </a:cubicBezTo>
                <a:cubicBezTo>
                  <a:pt x="134" y="22"/>
                  <a:pt x="129" y="13"/>
                  <a:pt x="119" y="11"/>
                </a:cubicBezTo>
                <a:cubicBezTo>
                  <a:pt x="85" y="1"/>
                  <a:pt x="50" y="0"/>
                  <a:pt x="16" y="7"/>
                </a:cubicBezTo>
                <a:cubicBezTo>
                  <a:pt x="6" y="9"/>
                  <a:pt x="0" y="18"/>
                  <a:pt x="1" y="27"/>
                </a:cubicBezTo>
                <a:cubicBezTo>
                  <a:pt x="6" y="60"/>
                  <a:pt x="6" y="93"/>
                  <a:pt x="2" y="125"/>
                </a:cubicBezTo>
                <a:cubicBezTo>
                  <a:pt x="1" y="135"/>
                  <a:pt x="9" y="145"/>
                  <a:pt x="19" y="145"/>
                </a:cubicBezTo>
                <a:close/>
                <a:moveTo>
                  <a:pt x="19" y="145"/>
                </a:moveTo>
                <a:cubicBezTo>
                  <a:pt x="19" y="145"/>
                  <a:pt x="19" y="145"/>
                  <a:pt x="19" y="14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9" name="Freeform 373"/>
          <p:cNvSpPr>
            <a:spLocks noEditPoints="1"/>
          </p:cNvSpPr>
          <p:nvPr/>
        </p:nvSpPr>
        <p:spPr bwMode="auto">
          <a:xfrm>
            <a:off x="4216329" y="9931318"/>
            <a:ext cx="113824" cy="125778"/>
          </a:xfrm>
          <a:custGeom>
            <a:avLst/>
            <a:gdLst>
              <a:gd name="T0" fmla="*/ 105 w 134"/>
              <a:gd name="T1" fmla="*/ 147 h 148"/>
              <a:gd name="T2" fmla="*/ 19 w 134"/>
              <a:gd name="T3" fmla="*/ 145 h 148"/>
              <a:gd name="T4" fmla="*/ 2 w 134"/>
              <a:gd name="T5" fmla="*/ 125 h 148"/>
              <a:gd name="T6" fmla="*/ 1 w 134"/>
              <a:gd name="T7" fmla="*/ 27 h 148"/>
              <a:gd name="T8" fmla="*/ 15 w 134"/>
              <a:gd name="T9" fmla="*/ 7 h 148"/>
              <a:gd name="T10" fmla="*/ 119 w 134"/>
              <a:gd name="T11" fmla="*/ 10 h 148"/>
              <a:gd name="T12" fmla="*/ 132 w 134"/>
              <a:gd name="T13" fmla="*/ 32 h 148"/>
              <a:gd name="T14" fmla="*/ 124 w 134"/>
              <a:gd name="T15" fmla="*/ 129 h 148"/>
              <a:gd name="T16" fmla="*/ 105 w 134"/>
              <a:gd name="T17" fmla="*/ 147 h 148"/>
              <a:gd name="T18" fmla="*/ 105 w 134"/>
              <a:gd name="T19" fmla="*/ 147 h 148"/>
              <a:gd name="T20" fmla="*/ 105 w 134"/>
              <a:gd name="T21" fmla="*/ 147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34" h="148">
                <a:moveTo>
                  <a:pt x="105" y="147"/>
                </a:moveTo>
                <a:cubicBezTo>
                  <a:pt x="19" y="145"/>
                  <a:pt x="19" y="145"/>
                  <a:pt x="19" y="145"/>
                </a:cubicBezTo>
                <a:cubicBezTo>
                  <a:pt x="9" y="144"/>
                  <a:pt x="0" y="135"/>
                  <a:pt x="2" y="125"/>
                </a:cubicBezTo>
                <a:cubicBezTo>
                  <a:pt x="6" y="92"/>
                  <a:pt x="6" y="60"/>
                  <a:pt x="1" y="27"/>
                </a:cubicBezTo>
                <a:cubicBezTo>
                  <a:pt x="0" y="18"/>
                  <a:pt x="6" y="9"/>
                  <a:pt x="15" y="7"/>
                </a:cubicBezTo>
                <a:cubicBezTo>
                  <a:pt x="50" y="0"/>
                  <a:pt x="84" y="1"/>
                  <a:pt x="119" y="10"/>
                </a:cubicBezTo>
                <a:cubicBezTo>
                  <a:pt x="128" y="13"/>
                  <a:pt x="134" y="22"/>
                  <a:pt x="132" y="32"/>
                </a:cubicBezTo>
                <a:cubicBezTo>
                  <a:pt x="125" y="64"/>
                  <a:pt x="122" y="97"/>
                  <a:pt x="124" y="129"/>
                </a:cubicBezTo>
                <a:cubicBezTo>
                  <a:pt x="124" y="139"/>
                  <a:pt x="116" y="148"/>
                  <a:pt x="105" y="147"/>
                </a:cubicBezTo>
                <a:close/>
                <a:moveTo>
                  <a:pt x="105" y="147"/>
                </a:moveTo>
                <a:cubicBezTo>
                  <a:pt x="105" y="147"/>
                  <a:pt x="105" y="147"/>
                  <a:pt x="105" y="147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0" name="Freeform 374"/>
          <p:cNvSpPr>
            <a:spLocks noEditPoints="1"/>
          </p:cNvSpPr>
          <p:nvPr/>
        </p:nvSpPr>
        <p:spPr bwMode="auto">
          <a:xfrm>
            <a:off x="4482957" y="10211977"/>
            <a:ext cx="137732" cy="97192"/>
          </a:xfrm>
          <a:custGeom>
            <a:avLst/>
            <a:gdLst>
              <a:gd name="T0" fmla="*/ 258 w 265"/>
              <a:gd name="T1" fmla="*/ 187 h 187"/>
              <a:gd name="T2" fmla="*/ 265 w 265"/>
              <a:gd name="T3" fmla="*/ 10 h 187"/>
              <a:gd name="T4" fmla="*/ 8 w 265"/>
              <a:gd name="T5" fmla="*/ 0 h 187"/>
              <a:gd name="T6" fmla="*/ 0 w 265"/>
              <a:gd name="T7" fmla="*/ 177 h 187"/>
              <a:gd name="T8" fmla="*/ 0 w 265"/>
              <a:gd name="T9" fmla="*/ 177 h 187"/>
              <a:gd name="T10" fmla="*/ 258 w 265"/>
              <a:gd name="T11" fmla="*/ 187 h 187"/>
              <a:gd name="T12" fmla="*/ 258 w 265"/>
              <a:gd name="T13" fmla="*/ 187 h 187"/>
              <a:gd name="T14" fmla="*/ 258 w 265"/>
              <a:gd name="T15" fmla="*/ 187 h 187"/>
              <a:gd name="T16" fmla="*/ 258 w 265"/>
              <a:gd name="T17" fmla="*/ 18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" h="187">
                <a:moveTo>
                  <a:pt x="258" y="187"/>
                </a:moveTo>
                <a:lnTo>
                  <a:pt x="265" y="10"/>
                </a:lnTo>
                <a:lnTo>
                  <a:pt x="8" y="0"/>
                </a:lnTo>
                <a:lnTo>
                  <a:pt x="0" y="177"/>
                </a:lnTo>
                <a:lnTo>
                  <a:pt x="0" y="177"/>
                </a:lnTo>
                <a:lnTo>
                  <a:pt x="258" y="187"/>
                </a:lnTo>
                <a:lnTo>
                  <a:pt x="258" y="187"/>
                </a:lnTo>
                <a:close/>
                <a:moveTo>
                  <a:pt x="258" y="187"/>
                </a:moveTo>
                <a:lnTo>
                  <a:pt x="258" y="187"/>
                </a:lnTo>
                <a:close/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1" name="Freeform 375"/>
          <p:cNvSpPr>
            <a:spLocks noEditPoints="1"/>
          </p:cNvSpPr>
          <p:nvPr/>
        </p:nvSpPr>
        <p:spPr bwMode="auto">
          <a:xfrm>
            <a:off x="4482957" y="10211977"/>
            <a:ext cx="137732" cy="97192"/>
          </a:xfrm>
          <a:custGeom>
            <a:avLst/>
            <a:gdLst>
              <a:gd name="T0" fmla="*/ 258 w 265"/>
              <a:gd name="T1" fmla="*/ 187 h 187"/>
              <a:gd name="T2" fmla="*/ 265 w 265"/>
              <a:gd name="T3" fmla="*/ 10 h 187"/>
              <a:gd name="T4" fmla="*/ 8 w 265"/>
              <a:gd name="T5" fmla="*/ 0 h 187"/>
              <a:gd name="T6" fmla="*/ 0 w 265"/>
              <a:gd name="T7" fmla="*/ 177 h 187"/>
              <a:gd name="T8" fmla="*/ 0 w 265"/>
              <a:gd name="T9" fmla="*/ 177 h 187"/>
              <a:gd name="T10" fmla="*/ 258 w 265"/>
              <a:gd name="T11" fmla="*/ 187 h 187"/>
              <a:gd name="T12" fmla="*/ 258 w 265"/>
              <a:gd name="T13" fmla="*/ 187 h 187"/>
              <a:gd name="T14" fmla="*/ 258 w 265"/>
              <a:gd name="T15" fmla="*/ 187 h 187"/>
              <a:gd name="T16" fmla="*/ 258 w 265"/>
              <a:gd name="T17" fmla="*/ 187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5" h="187">
                <a:moveTo>
                  <a:pt x="258" y="187"/>
                </a:moveTo>
                <a:lnTo>
                  <a:pt x="265" y="10"/>
                </a:lnTo>
                <a:lnTo>
                  <a:pt x="8" y="0"/>
                </a:lnTo>
                <a:lnTo>
                  <a:pt x="0" y="177"/>
                </a:lnTo>
                <a:lnTo>
                  <a:pt x="0" y="177"/>
                </a:lnTo>
                <a:lnTo>
                  <a:pt x="258" y="187"/>
                </a:lnTo>
                <a:lnTo>
                  <a:pt x="258" y="187"/>
                </a:lnTo>
                <a:moveTo>
                  <a:pt x="258" y="187"/>
                </a:moveTo>
                <a:lnTo>
                  <a:pt x="258" y="187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2" name="Freeform 376"/>
          <p:cNvSpPr>
            <a:spLocks noEditPoints="1"/>
          </p:cNvSpPr>
          <p:nvPr/>
        </p:nvSpPr>
        <p:spPr bwMode="auto">
          <a:xfrm>
            <a:off x="4183586" y="10304492"/>
            <a:ext cx="698534" cy="293134"/>
          </a:xfrm>
          <a:custGeom>
            <a:avLst/>
            <a:gdLst>
              <a:gd name="T0" fmla="*/ 771 w 823"/>
              <a:gd name="T1" fmla="*/ 192 h 345"/>
              <a:gd name="T2" fmla="*/ 561 w 823"/>
              <a:gd name="T3" fmla="*/ 26 h 345"/>
              <a:gd name="T4" fmla="*/ 535 w 823"/>
              <a:gd name="T5" fmla="*/ 16 h 345"/>
              <a:gd name="T6" fmla="*/ 511 w 823"/>
              <a:gd name="T7" fmla="*/ 5 h 345"/>
              <a:gd name="T8" fmla="*/ 353 w 823"/>
              <a:gd name="T9" fmla="*/ 0 h 345"/>
              <a:gd name="T10" fmla="*/ 326 w 823"/>
              <a:gd name="T11" fmla="*/ 10 h 345"/>
              <a:gd name="T12" fmla="*/ 302 w 823"/>
              <a:gd name="T13" fmla="*/ 17 h 345"/>
              <a:gd name="T14" fmla="*/ 81 w 823"/>
              <a:gd name="T15" fmla="*/ 165 h 345"/>
              <a:gd name="T16" fmla="*/ 8 w 823"/>
              <a:gd name="T17" fmla="*/ 250 h 345"/>
              <a:gd name="T18" fmla="*/ 61 w 823"/>
              <a:gd name="T19" fmla="*/ 307 h 345"/>
              <a:gd name="T20" fmla="*/ 150 w 823"/>
              <a:gd name="T21" fmla="*/ 240 h 345"/>
              <a:gd name="T22" fmla="*/ 147 w 823"/>
              <a:gd name="T23" fmla="*/ 218 h 345"/>
              <a:gd name="T24" fmla="*/ 271 w 823"/>
              <a:gd name="T25" fmla="*/ 129 h 345"/>
              <a:gd name="T26" fmla="*/ 381 w 823"/>
              <a:gd name="T27" fmla="*/ 195 h 345"/>
              <a:gd name="T28" fmla="*/ 380 w 823"/>
              <a:gd name="T29" fmla="*/ 206 h 345"/>
              <a:gd name="T30" fmla="*/ 351 w 823"/>
              <a:gd name="T31" fmla="*/ 275 h 345"/>
              <a:gd name="T32" fmla="*/ 405 w 823"/>
              <a:gd name="T33" fmla="*/ 334 h 345"/>
              <a:gd name="T34" fmla="*/ 494 w 823"/>
              <a:gd name="T35" fmla="*/ 266 h 345"/>
              <a:gd name="T36" fmla="*/ 468 w 823"/>
              <a:gd name="T37" fmla="*/ 209 h 345"/>
              <a:gd name="T38" fmla="*/ 469 w 823"/>
              <a:gd name="T39" fmla="*/ 198 h 345"/>
              <a:gd name="T40" fmla="*/ 582 w 823"/>
              <a:gd name="T41" fmla="*/ 139 h 345"/>
              <a:gd name="T42" fmla="*/ 690 w 823"/>
              <a:gd name="T43" fmla="*/ 222 h 345"/>
              <a:gd name="T44" fmla="*/ 681 w 823"/>
              <a:gd name="T45" fmla="*/ 278 h 345"/>
              <a:gd name="T46" fmla="*/ 735 w 823"/>
              <a:gd name="T47" fmla="*/ 330 h 345"/>
              <a:gd name="T48" fmla="*/ 822 w 823"/>
              <a:gd name="T49" fmla="*/ 263 h 345"/>
              <a:gd name="T50" fmla="*/ 771 w 823"/>
              <a:gd name="T51" fmla="*/ 192 h 345"/>
              <a:gd name="T52" fmla="*/ 771 w 823"/>
              <a:gd name="T53" fmla="*/ 192 h 345"/>
              <a:gd name="T54" fmla="*/ 771 w 823"/>
              <a:gd name="T55" fmla="*/ 192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23" h="345">
                <a:moveTo>
                  <a:pt x="771" y="192"/>
                </a:moveTo>
                <a:cubicBezTo>
                  <a:pt x="704" y="92"/>
                  <a:pt x="597" y="37"/>
                  <a:pt x="561" y="26"/>
                </a:cubicBezTo>
                <a:cubicBezTo>
                  <a:pt x="552" y="24"/>
                  <a:pt x="543" y="20"/>
                  <a:pt x="535" y="16"/>
                </a:cubicBezTo>
                <a:cubicBezTo>
                  <a:pt x="511" y="5"/>
                  <a:pt x="511" y="5"/>
                  <a:pt x="511" y="5"/>
                </a:cubicBezTo>
                <a:cubicBezTo>
                  <a:pt x="353" y="0"/>
                  <a:pt x="353" y="0"/>
                  <a:pt x="353" y="0"/>
                </a:cubicBezTo>
                <a:cubicBezTo>
                  <a:pt x="326" y="10"/>
                  <a:pt x="326" y="10"/>
                  <a:pt x="326" y="10"/>
                </a:cubicBezTo>
                <a:cubicBezTo>
                  <a:pt x="318" y="13"/>
                  <a:pt x="310" y="15"/>
                  <a:pt x="302" y="17"/>
                </a:cubicBezTo>
                <a:cubicBezTo>
                  <a:pt x="267" y="25"/>
                  <a:pt x="156" y="71"/>
                  <a:pt x="81" y="165"/>
                </a:cubicBezTo>
                <a:cubicBezTo>
                  <a:pt x="36" y="164"/>
                  <a:pt x="0" y="203"/>
                  <a:pt x="8" y="250"/>
                </a:cubicBezTo>
                <a:cubicBezTo>
                  <a:pt x="13" y="277"/>
                  <a:pt x="34" y="300"/>
                  <a:pt x="61" y="307"/>
                </a:cubicBezTo>
                <a:cubicBezTo>
                  <a:pt x="107" y="318"/>
                  <a:pt x="149" y="284"/>
                  <a:pt x="150" y="240"/>
                </a:cubicBezTo>
                <a:cubicBezTo>
                  <a:pt x="151" y="232"/>
                  <a:pt x="149" y="225"/>
                  <a:pt x="147" y="218"/>
                </a:cubicBezTo>
                <a:cubicBezTo>
                  <a:pt x="168" y="189"/>
                  <a:pt x="204" y="166"/>
                  <a:pt x="271" y="129"/>
                </a:cubicBezTo>
                <a:cubicBezTo>
                  <a:pt x="321" y="101"/>
                  <a:pt x="383" y="138"/>
                  <a:pt x="381" y="195"/>
                </a:cubicBezTo>
                <a:cubicBezTo>
                  <a:pt x="380" y="206"/>
                  <a:pt x="380" y="206"/>
                  <a:pt x="380" y="206"/>
                </a:cubicBezTo>
                <a:cubicBezTo>
                  <a:pt x="360" y="221"/>
                  <a:pt x="347" y="247"/>
                  <a:pt x="351" y="275"/>
                </a:cubicBezTo>
                <a:cubicBezTo>
                  <a:pt x="356" y="304"/>
                  <a:pt x="377" y="327"/>
                  <a:pt x="405" y="334"/>
                </a:cubicBezTo>
                <a:cubicBezTo>
                  <a:pt x="451" y="345"/>
                  <a:pt x="493" y="311"/>
                  <a:pt x="494" y="266"/>
                </a:cubicBezTo>
                <a:cubicBezTo>
                  <a:pt x="495" y="243"/>
                  <a:pt x="485" y="223"/>
                  <a:pt x="468" y="209"/>
                </a:cubicBezTo>
                <a:cubicBezTo>
                  <a:pt x="469" y="198"/>
                  <a:pt x="469" y="198"/>
                  <a:pt x="469" y="198"/>
                </a:cubicBezTo>
                <a:cubicBezTo>
                  <a:pt x="471" y="141"/>
                  <a:pt x="534" y="108"/>
                  <a:pt x="582" y="139"/>
                </a:cubicBezTo>
                <a:cubicBezTo>
                  <a:pt x="637" y="175"/>
                  <a:pt x="670" y="194"/>
                  <a:pt x="690" y="222"/>
                </a:cubicBezTo>
                <a:cubicBezTo>
                  <a:pt x="680" y="238"/>
                  <a:pt x="676" y="257"/>
                  <a:pt x="681" y="278"/>
                </a:cubicBezTo>
                <a:cubicBezTo>
                  <a:pt x="687" y="304"/>
                  <a:pt x="709" y="325"/>
                  <a:pt x="735" y="330"/>
                </a:cubicBezTo>
                <a:cubicBezTo>
                  <a:pt x="780" y="340"/>
                  <a:pt x="821" y="307"/>
                  <a:pt x="822" y="263"/>
                </a:cubicBezTo>
                <a:cubicBezTo>
                  <a:pt x="823" y="230"/>
                  <a:pt x="801" y="201"/>
                  <a:pt x="771" y="192"/>
                </a:cubicBezTo>
                <a:close/>
                <a:moveTo>
                  <a:pt x="771" y="192"/>
                </a:moveTo>
                <a:cubicBezTo>
                  <a:pt x="771" y="192"/>
                  <a:pt x="771" y="192"/>
                  <a:pt x="771" y="192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3" name="Freeform 377"/>
          <p:cNvSpPr>
            <a:spLocks noEditPoints="1"/>
          </p:cNvSpPr>
          <p:nvPr/>
        </p:nvSpPr>
        <p:spPr bwMode="auto">
          <a:xfrm>
            <a:off x="6046785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4" name="Freeform 378"/>
          <p:cNvSpPr>
            <a:spLocks noEditPoints="1"/>
          </p:cNvSpPr>
          <p:nvPr/>
        </p:nvSpPr>
        <p:spPr bwMode="auto">
          <a:xfrm>
            <a:off x="6351354" y="9766040"/>
            <a:ext cx="762462" cy="568598"/>
          </a:xfrm>
          <a:custGeom>
            <a:avLst/>
            <a:gdLst>
              <a:gd name="T0" fmla="*/ 871 w 898"/>
              <a:gd name="T1" fmla="*/ 0 h 670"/>
              <a:gd name="T2" fmla="*/ 27 w 898"/>
              <a:gd name="T3" fmla="*/ 0 h 670"/>
              <a:gd name="T4" fmla="*/ 0 w 898"/>
              <a:gd name="T5" fmla="*/ 27 h 670"/>
              <a:gd name="T6" fmla="*/ 0 w 898"/>
              <a:gd name="T7" fmla="*/ 644 h 670"/>
              <a:gd name="T8" fmla="*/ 27 w 898"/>
              <a:gd name="T9" fmla="*/ 670 h 670"/>
              <a:gd name="T10" fmla="*/ 871 w 898"/>
              <a:gd name="T11" fmla="*/ 670 h 670"/>
              <a:gd name="T12" fmla="*/ 898 w 898"/>
              <a:gd name="T13" fmla="*/ 644 h 670"/>
              <a:gd name="T14" fmla="*/ 898 w 898"/>
              <a:gd name="T15" fmla="*/ 27 h 670"/>
              <a:gd name="T16" fmla="*/ 871 w 898"/>
              <a:gd name="T17" fmla="*/ 0 h 670"/>
              <a:gd name="T18" fmla="*/ 871 w 898"/>
              <a:gd name="T19" fmla="*/ 0 h 670"/>
              <a:gd name="T20" fmla="*/ 871 w 898"/>
              <a:gd name="T21" fmla="*/ 0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98" h="670">
                <a:moveTo>
                  <a:pt x="871" y="0"/>
                </a:moveTo>
                <a:cubicBezTo>
                  <a:pt x="27" y="0"/>
                  <a:pt x="27" y="0"/>
                  <a:pt x="27" y="0"/>
                </a:cubicBezTo>
                <a:cubicBezTo>
                  <a:pt x="12" y="0"/>
                  <a:pt x="0" y="12"/>
                  <a:pt x="0" y="27"/>
                </a:cubicBezTo>
                <a:cubicBezTo>
                  <a:pt x="0" y="644"/>
                  <a:pt x="0" y="644"/>
                  <a:pt x="0" y="644"/>
                </a:cubicBezTo>
                <a:cubicBezTo>
                  <a:pt x="0" y="658"/>
                  <a:pt x="12" y="670"/>
                  <a:pt x="27" y="670"/>
                </a:cubicBezTo>
                <a:cubicBezTo>
                  <a:pt x="871" y="670"/>
                  <a:pt x="871" y="670"/>
                  <a:pt x="871" y="670"/>
                </a:cubicBezTo>
                <a:cubicBezTo>
                  <a:pt x="886" y="670"/>
                  <a:pt x="898" y="658"/>
                  <a:pt x="898" y="644"/>
                </a:cubicBezTo>
                <a:cubicBezTo>
                  <a:pt x="898" y="27"/>
                  <a:pt x="898" y="27"/>
                  <a:pt x="898" y="27"/>
                </a:cubicBezTo>
                <a:cubicBezTo>
                  <a:pt x="898" y="12"/>
                  <a:pt x="886" y="0"/>
                  <a:pt x="871" y="0"/>
                </a:cubicBezTo>
                <a:close/>
                <a:moveTo>
                  <a:pt x="871" y="0"/>
                </a:moveTo>
                <a:cubicBezTo>
                  <a:pt x="871" y="0"/>
                  <a:pt x="871" y="0"/>
                  <a:pt x="871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5" name="Rectangle 379"/>
          <p:cNvSpPr>
            <a:spLocks noChangeArrowheads="1"/>
          </p:cNvSpPr>
          <p:nvPr/>
        </p:nvSpPr>
        <p:spPr bwMode="auto">
          <a:xfrm>
            <a:off x="6404887" y="9819053"/>
            <a:ext cx="655396" cy="46101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6" name="Freeform 380"/>
          <p:cNvSpPr>
            <a:spLocks noEditPoints="1"/>
          </p:cNvSpPr>
          <p:nvPr/>
        </p:nvSpPr>
        <p:spPr bwMode="auto">
          <a:xfrm>
            <a:off x="6290544" y="10387652"/>
            <a:ext cx="884082" cy="77442"/>
          </a:xfrm>
          <a:custGeom>
            <a:avLst/>
            <a:gdLst>
              <a:gd name="T0" fmla="*/ 0 w 1042"/>
              <a:gd name="T1" fmla="*/ 0 h 91"/>
              <a:gd name="T2" fmla="*/ 91 w 1042"/>
              <a:gd name="T3" fmla="*/ 91 h 91"/>
              <a:gd name="T4" fmla="*/ 950 w 1042"/>
              <a:gd name="T5" fmla="*/ 91 h 91"/>
              <a:gd name="T6" fmla="*/ 1042 w 1042"/>
              <a:gd name="T7" fmla="*/ 0 h 91"/>
              <a:gd name="T8" fmla="*/ 0 w 1042"/>
              <a:gd name="T9" fmla="*/ 0 h 91"/>
              <a:gd name="T10" fmla="*/ 0 w 1042"/>
              <a:gd name="T11" fmla="*/ 0 h 91"/>
              <a:gd name="T12" fmla="*/ 0 w 1042"/>
              <a:gd name="T13" fmla="*/ 0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42" h="91">
                <a:moveTo>
                  <a:pt x="0" y="0"/>
                </a:moveTo>
                <a:cubicBezTo>
                  <a:pt x="0" y="50"/>
                  <a:pt x="41" y="91"/>
                  <a:pt x="91" y="91"/>
                </a:cubicBezTo>
                <a:cubicBezTo>
                  <a:pt x="950" y="91"/>
                  <a:pt x="950" y="91"/>
                  <a:pt x="950" y="91"/>
                </a:cubicBezTo>
                <a:cubicBezTo>
                  <a:pt x="1001" y="91"/>
                  <a:pt x="1042" y="50"/>
                  <a:pt x="1042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7" name="Rectangle 381"/>
          <p:cNvSpPr>
            <a:spLocks noChangeArrowheads="1"/>
          </p:cNvSpPr>
          <p:nvPr/>
        </p:nvSpPr>
        <p:spPr bwMode="auto">
          <a:xfrm>
            <a:off x="6635133" y="9974455"/>
            <a:ext cx="72764" cy="305608"/>
          </a:xfrm>
          <a:prstGeom prst="rect">
            <a:avLst/>
          </a:pr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8" name="Rectangle 382"/>
          <p:cNvSpPr>
            <a:spLocks noChangeArrowheads="1"/>
          </p:cNvSpPr>
          <p:nvPr/>
        </p:nvSpPr>
        <p:spPr bwMode="auto">
          <a:xfrm>
            <a:off x="6513513" y="10051897"/>
            <a:ext cx="72244" cy="228168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9" name="Rectangle 383"/>
          <p:cNvSpPr>
            <a:spLocks noChangeArrowheads="1"/>
          </p:cNvSpPr>
          <p:nvPr/>
        </p:nvSpPr>
        <p:spPr bwMode="auto">
          <a:xfrm>
            <a:off x="6878373" y="10038903"/>
            <a:ext cx="73284" cy="241160"/>
          </a:xfrm>
          <a:prstGeom prst="rect">
            <a:avLst/>
          </a:prstGeom>
          <a:solidFill>
            <a:srgbClr val="FFD0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0" name="Rectangle 384"/>
          <p:cNvSpPr>
            <a:spLocks noChangeArrowheads="1"/>
          </p:cNvSpPr>
          <p:nvPr/>
        </p:nvSpPr>
        <p:spPr bwMode="auto">
          <a:xfrm>
            <a:off x="6757273" y="9899093"/>
            <a:ext cx="72244" cy="380972"/>
          </a:xfrm>
          <a:prstGeom prst="rect">
            <a:avLst/>
          </a:pr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1" name="Freeform 385"/>
          <p:cNvSpPr>
            <a:spLocks noEditPoints="1"/>
          </p:cNvSpPr>
          <p:nvPr/>
        </p:nvSpPr>
        <p:spPr bwMode="auto">
          <a:xfrm>
            <a:off x="8231185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5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2" name="Freeform 386"/>
          <p:cNvSpPr>
            <a:spLocks noEditPoints="1"/>
          </p:cNvSpPr>
          <p:nvPr/>
        </p:nvSpPr>
        <p:spPr bwMode="auto">
          <a:xfrm>
            <a:off x="8382950" y="9602320"/>
            <a:ext cx="1068590" cy="1069110"/>
          </a:xfrm>
          <a:custGeom>
            <a:avLst/>
            <a:gdLst>
              <a:gd name="T0" fmla="*/ 0 w 1259"/>
              <a:gd name="T1" fmla="*/ 630 h 1260"/>
              <a:gd name="T2" fmla="*/ 1259 w 1259"/>
              <a:gd name="T3" fmla="*/ 630 h 1260"/>
              <a:gd name="T4" fmla="*/ 958 w 1259"/>
              <a:gd name="T5" fmla="*/ 592 h 1260"/>
              <a:gd name="T6" fmla="*/ 1177 w 1259"/>
              <a:gd name="T7" fmla="*/ 592 h 1260"/>
              <a:gd name="T8" fmla="*/ 882 w 1259"/>
              <a:gd name="T9" fmla="*/ 592 h 1260"/>
              <a:gd name="T10" fmla="*/ 667 w 1259"/>
              <a:gd name="T11" fmla="*/ 378 h 1260"/>
              <a:gd name="T12" fmla="*/ 882 w 1259"/>
              <a:gd name="T13" fmla="*/ 592 h 1260"/>
              <a:gd name="T14" fmla="*/ 667 w 1259"/>
              <a:gd name="T15" fmla="*/ 83 h 1260"/>
              <a:gd name="T16" fmla="*/ 667 w 1259"/>
              <a:gd name="T17" fmla="*/ 302 h 1260"/>
              <a:gd name="T18" fmla="*/ 592 w 1259"/>
              <a:gd name="T19" fmla="*/ 302 h 1260"/>
              <a:gd name="T20" fmla="*/ 592 w 1259"/>
              <a:gd name="T21" fmla="*/ 83 h 1260"/>
              <a:gd name="T22" fmla="*/ 592 w 1259"/>
              <a:gd name="T23" fmla="*/ 592 h 1260"/>
              <a:gd name="T24" fmla="*/ 400 w 1259"/>
              <a:gd name="T25" fmla="*/ 401 h 1260"/>
              <a:gd name="T26" fmla="*/ 301 w 1259"/>
              <a:gd name="T27" fmla="*/ 592 h 1260"/>
              <a:gd name="T28" fmla="*/ 318 w 1259"/>
              <a:gd name="T29" fmla="*/ 422 h 1260"/>
              <a:gd name="T30" fmla="*/ 301 w 1259"/>
              <a:gd name="T31" fmla="*/ 668 h 1260"/>
              <a:gd name="T32" fmla="*/ 82 w 1259"/>
              <a:gd name="T33" fmla="*/ 668 h 1260"/>
              <a:gd name="T34" fmla="*/ 377 w 1259"/>
              <a:gd name="T35" fmla="*/ 668 h 1260"/>
              <a:gd name="T36" fmla="*/ 592 w 1259"/>
              <a:gd name="T37" fmla="*/ 883 h 1260"/>
              <a:gd name="T38" fmla="*/ 377 w 1259"/>
              <a:gd name="T39" fmla="*/ 668 h 1260"/>
              <a:gd name="T40" fmla="*/ 592 w 1259"/>
              <a:gd name="T41" fmla="*/ 1178 h 1260"/>
              <a:gd name="T42" fmla="*/ 592 w 1259"/>
              <a:gd name="T43" fmla="*/ 958 h 1260"/>
              <a:gd name="T44" fmla="*/ 667 w 1259"/>
              <a:gd name="T45" fmla="*/ 958 h 1260"/>
              <a:gd name="T46" fmla="*/ 667 w 1259"/>
              <a:gd name="T47" fmla="*/ 1178 h 1260"/>
              <a:gd name="T48" fmla="*/ 667 w 1259"/>
              <a:gd name="T49" fmla="*/ 668 h 1260"/>
              <a:gd name="T50" fmla="*/ 859 w 1259"/>
              <a:gd name="T51" fmla="*/ 860 h 1260"/>
              <a:gd name="T52" fmla="*/ 958 w 1259"/>
              <a:gd name="T53" fmla="*/ 668 h 1260"/>
              <a:gd name="T54" fmla="*/ 941 w 1259"/>
              <a:gd name="T55" fmla="*/ 838 h 1260"/>
              <a:gd name="T56" fmla="*/ 1151 w 1259"/>
              <a:gd name="T57" fmla="*/ 443 h 1260"/>
              <a:gd name="T58" fmla="*/ 816 w 1259"/>
              <a:gd name="T59" fmla="*/ 108 h 1260"/>
              <a:gd name="T60" fmla="*/ 442 w 1259"/>
              <a:gd name="T61" fmla="*/ 108 h 1260"/>
              <a:gd name="T62" fmla="*/ 107 w 1259"/>
              <a:gd name="T63" fmla="*/ 444 h 1260"/>
              <a:gd name="T64" fmla="*/ 108 w 1259"/>
              <a:gd name="T65" fmla="*/ 817 h 1260"/>
              <a:gd name="T66" fmla="*/ 443 w 1259"/>
              <a:gd name="T67" fmla="*/ 1152 h 1260"/>
              <a:gd name="T68" fmla="*/ 816 w 1259"/>
              <a:gd name="T69" fmla="*/ 1152 h 1260"/>
              <a:gd name="T70" fmla="*/ 1151 w 1259"/>
              <a:gd name="T71" fmla="*/ 817 h 1260"/>
              <a:gd name="T72" fmla="*/ 816 w 1259"/>
              <a:gd name="T73" fmla="*/ 1152 h 1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59" h="1260">
                <a:moveTo>
                  <a:pt x="629" y="0"/>
                </a:moveTo>
                <a:cubicBezTo>
                  <a:pt x="282" y="0"/>
                  <a:pt x="0" y="283"/>
                  <a:pt x="0" y="630"/>
                </a:cubicBezTo>
                <a:cubicBezTo>
                  <a:pt x="0" y="977"/>
                  <a:pt x="282" y="1260"/>
                  <a:pt x="629" y="1260"/>
                </a:cubicBezTo>
                <a:cubicBezTo>
                  <a:pt x="977" y="1260"/>
                  <a:pt x="1259" y="977"/>
                  <a:pt x="1259" y="630"/>
                </a:cubicBezTo>
                <a:cubicBezTo>
                  <a:pt x="1259" y="283"/>
                  <a:pt x="977" y="0"/>
                  <a:pt x="629" y="0"/>
                </a:cubicBezTo>
                <a:close/>
                <a:moveTo>
                  <a:pt x="958" y="592"/>
                </a:moveTo>
                <a:cubicBezTo>
                  <a:pt x="956" y="533"/>
                  <a:pt x="950" y="476"/>
                  <a:pt x="940" y="422"/>
                </a:cubicBezTo>
                <a:cubicBezTo>
                  <a:pt x="1064" y="461"/>
                  <a:pt x="1153" y="523"/>
                  <a:pt x="1177" y="592"/>
                </a:cubicBezTo>
                <a:lnTo>
                  <a:pt x="958" y="592"/>
                </a:lnTo>
                <a:close/>
                <a:moveTo>
                  <a:pt x="882" y="592"/>
                </a:moveTo>
                <a:cubicBezTo>
                  <a:pt x="667" y="592"/>
                  <a:pt x="667" y="592"/>
                  <a:pt x="667" y="592"/>
                </a:cubicBezTo>
                <a:cubicBezTo>
                  <a:pt x="667" y="378"/>
                  <a:pt x="667" y="378"/>
                  <a:pt x="667" y="378"/>
                </a:cubicBezTo>
                <a:cubicBezTo>
                  <a:pt x="735" y="380"/>
                  <a:pt x="800" y="388"/>
                  <a:pt x="859" y="401"/>
                </a:cubicBezTo>
                <a:cubicBezTo>
                  <a:pt x="872" y="460"/>
                  <a:pt x="880" y="524"/>
                  <a:pt x="882" y="592"/>
                </a:cubicBezTo>
                <a:close/>
                <a:moveTo>
                  <a:pt x="667" y="302"/>
                </a:moveTo>
                <a:cubicBezTo>
                  <a:pt x="667" y="83"/>
                  <a:pt x="667" y="83"/>
                  <a:pt x="667" y="83"/>
                </a:cubicBezTo>
                <a:cubicBezTo>
                  <a:pt x="737" y="107"/>
                  <a:pt x="798" y="196"/>
                  <a:pt x="837" y="319"/>
                </a:cubicBezTo>
                <a:cubicBezTo>
                  <a:pt x="784" y="309"/>
                  <a:pt x="727" y="303"/>
                  <a:pt x="667" y="302"/>
                </a:cubicBezTo>
                <a:close/>
                <a:moveTo>
                  <a:pt x="592" y="83"/>
                </a:moveTo>
                <a:cubicBezTo>
                  <a:pt x="592" y="302"/>
                  <a:pt x="592" y="302"/>
                  <a:pt x="592" y="302"/>
                </a:cubicBezTo>
                <a:cubicBezTo>
                  <a:pt x="532" y="304"/>
                  <a:pt x="475" y="309"/>
                  <a:pt x="421" y="319"/>
                </a:cubicBezTo>
                <a:cubicBezTo>
                  <a:pt x="460" y="196"/>
                  <a:pt x="522" y="107"/>
                  <a:pt x="592" y="83"/>
                </a:cubicBezTo>
                <a:close/>
                <a:moveTo>
                  <a:pt x="592" y="378"/>
                </a:moveTo>
                <a:cubicBezTo>
                  <a:pt x="592" y="592"/>
                  <a:pt x="592" y="592"/>
                  <a:pt x="592" y="592"/>
                </a:cubicBezTo>
                <a:cubicBezTo>
                  <a:pt x="377" y="592"/>
                  <a:pt x="377" y="592"/>
                  <a:pt x="377" y="592"/>
                </a:cubicBezTo>
                <a:cubicBezTo>
                  <a:pt x="379" y="525"/>
                  <a:pt x="387" y="460"/>
                  <a:pt x="400" y="401"/>
                </a:cubicBezTo>
                <a:cubicBezTo>
                  <a:pt x="459" y="388"/>
                  <a:pt x="524" y="380"/>
                  <a:pt x="592" y="378"/>
                </a:cubicBezTo>
                <a:close/>
                <a:moveTo>
                  <a:pt x="301" y="592"/>
                </a:moveTo>
                <a:cubicBezTo>
                  <a:pt x="82" y="592"/>
                  <a:pt x="82" y="592"/>
                  <a:pt x="82" y="592"/>
                </a:cubicBezTo>
                <a:cubicBezTo>
                  <a:pt x="106" y="523"/>
                  <a:pt x="195" y="461"/>
                  <a:pt x="318" y="422"/>
                </a:cubicBezTo>
                <a:cubicBezTo>
                  <a:pt x="309" y="476"/>
                  <a:pt x="303" y="533"/>
                  <a:pt x="301" y="592"/>
                </a:cubicBezTo>
                <a:close/>
                <a:moveTo>
                  <a:pt x="301" y="668"/>
                </a:moveTo>
                <a:cubicBezTo>
                  <a:pt x="303" y="727"/>
                  <a:pt x="309" y="784"/>
                  <a:pt x="318" y="838"/>
                </a:cubicBezTo>
                <a:cubicBezTo>
                  <a:pt x="195" y="799"/>
                  <a:pt x="106" y="738"/>
                  <a:pt x="82" y="668"/>
                </a:cubicBezTo>
                <a:lnTo>
                  <a:pt x="301" y="668"/>
                </a:lnTo>
                <a:close/>
                <a:moveTo>
                  <a:pt x="377" y="668"/>
                </a:moveTo>
                <a:cubicBezTo>
                  <a:pt x="592" y="668"/>
                  <a:pt x="592" y="668"/>
                  <a:pt x="592" y="668"/>
                </a:cubicBezTo>
                <a:cubicBezTo>
                  <a:pt x="592" y="883"/>
                  <a:pt x="592" y="883"/>
                  <a:pt x="592" y="883"/>
                </a:cubicBezTo>
                <a:cubicBezTo>
                  <a:pt x="524" y="880"/>
                  <a:pt x="459" y="872"/>
                  <a:pt x="400" y="860"/>
                </a:cubicBezTo>
                <a:cubicBezTo>
                  <a:pt x="387" y="800"/>
                  <a:pt x="379" y="736"/>
                  <a:pt x="377" y="668"/>
                </a:cubicBezTo>
                <a:close/>
                <a:moveTo>
                  <a:pt x="592" y="958"/>
                </a:moveTo>
                <a:cubicBezTo>
                  <a:pt x="592" y="1178"/>
                  <a:pt x="592" y="1178"/>
                  <a:pt x="592" y="1178"/>
                </a:cubicBezTo>
                <a:cubicBezTo>
                  <a:pt x="522" y="1154"/>
                  <a:pt x="461" y="1065"/>
                  <a:pt x="421" y="941"/>
                </a:cubicBezTo>
                <a:cubicBezTo>
                  <a:pt x="475" y="951"/>
                  <a:pt x="532" y="957"/>
                  <a:pt x="592" y="958"/>
                </a:cubicBezTo>
                <a:close/>
                <a:moveTo>
                  <a:pt x="667" y="1178"/>
                </a:moveTo>
                <a:cubicBezTo>
                  <a:pt x="667" y="958"/>
                  <a:pt x="667" y="958"/>
                  <a:pt x="667" y="958"/>
                </a:cubicBezTo>
                <a:cubicBezTo>
                  <a:pt x="727" y="956"/>
                  <a:pt x="784" y="951"/>
                  <a:pt x="837" y="941"/>
                </a:cubicBezTo>
                <a:cubicBezTo>
                  <a:pt x="798" y="1065"/>
                  <a:pt x="737" y="1154"/>
                  <a:pt x="667" y="1178"/>
                </a:cubicBezTo>
                <a:close/>
                <a:moveTo>
                  <a:pt x="667" y="883"/>
                </a:moveTo>
                <a:cubicBezTo>
                  <a:pt x="667" y="668"/>
                  <a:pt x="667" y="668"/>
                  <a:pt x="667" y="668"/>
                </a:cubicBezTo>
                <a:cubicBezTo>
                  <a:pt x="882" y="668"/>
                  <a:pt x="882" y="668"/>
                  <a:pt x="882" y="668"/>
                </a:cubicBezTo>
                <a:cubicBezTo>
                  <a:pt x="880" y="735"/>
                  <a:pt x="872" y="800"/>
                  <a:pt x="859" y="860"/>
                </a:cubicBezTo>
                <a:cubicBezTo>
                  <a:pt x="800" y="872"/>
                  <a:pt x="735" y="880"/>
                  <a:pt x="667" y="883"/>
                </a:cubicBezTo>
                <a:close/>
                <a:moveTo>
                  <a:pt x="958" y="668"/>
                </a:moveTo>
                <a:cubicBezTo>
                  <a:pt x="1177" y="668"/>
                  <a:pt x="1177" y="668"/>
                  <a:pt x="1177" y="668"/>
                </a:cubicBezTo>
                <a:cubicBezTo>
                  <a:pt x="1153" y="738"/>
                  <a:pt x="1064" y="799"/>
                  <a:pt x="941" y="838"/>
                </a:cubicBezTo>
                <a:cubicBezTo>
                  <a:pt x="950" y="785"/>
                  <a:pt x="956" y="727"/>
                  <a:pt x="958" y="668"/>
                </a:cubicBezTo>
                <a:close/>
                <a:moveTo>
                  <a:pt x="1151" y="443"/>
                </a:moveTo>
                <a:cubicBezTo>
                  <a:pt x="1093" y="399"/>
                  <a:pt x="1015" y="362"/>
                  <a:pt x="922" y="337"/>
                </a:cubicBezTo>
                <a:cubicBezTo>
                  <a:pt x="897" y="245"/>
                  <a:pt x="861" y="166"/>
                  <a:pt x="816" y="108"/>
                </a:cubicBezTo>
                <a:cubicBezTo>
                  <a:pt x="971" y="164"/>
                  <a:pt x="1095" y="288"/>
                  <a:pt x="1151" y="443"/>
                </a:cubicBezTo>
                <a:close/>
                <a:moveTo>
                  <a:pt x="442" y="108"/>
                </a:moveTo>
                <a:cubicBezTo>
                  <a:pt x="398" y="166"/>
                  <a:pt x="361" y="245"/>
                  <a:pt x="337" y="338"/>
                </a:cubicBezTo>
                <a:cubicBezTo>
                  <a:pt x="244" y="363"/>
                  <a:pt x="165" y="399"/>
                  <a:pt x="107" y="444"/>
                </a:cubicBezTo>
                <a:cubicBezTo>
                  <a:pt x="164" y="288"/>
                  <a:pt x="287" y="164"/>
                  <a:pt x="442" y="108"/>
                </a:cubicBezTo>
                <a:close/>
                <a:moveTo>
                  <a:pt x="108" y="817"/>
                </a:moveTo>
                <a:cubicBezTo>
                  <a:pt x="166" y="861"/>
                  <a:pt x="244" y="898"/>
                  <a:pt x="337" y="923"/>
                </a:cubicBezTo>
                <a:cubicBezTo>
                  <a:pt x="362" y="1015"/>
                  <a:pt x="398" y="1094"/>
                  <a:pt x="443" y="1152"/>
                </a:cubicBezTo>
                <a:cubicBezTo>
                  <a:pt x="287" y="1096"/>
                  <a:pt x="164" y="972"/>
                  <a:pt x="108" y="817"/>
                </a:cubicBezTo>
                <a:close/>
                <a:moveTo>
                  <a:pt x="816" y="1152"/>
                </a:moveTo>
                <a:cubicBezTo>
                  <a:pt x="861" y="1094"/>
                  <a:pt x="897" y="1015"/>
                  <a:pt x="922" y="923"/>
                </a:cubicBezTo>
                <a:cubicBezTo>
                  <a:pt x="1015" y="898"/>
                  <a:pt x="1093" y="861"/>
                  <a:pt x="1151" y="817"/>
                </a:cubicBezTo>
                <a:cubicBezTo>
                  <a:pt x="1095" y="972"/>
                  <a:pt x="971" y="1096"/>
                  <a:pt x="816" y="1152"/>
                </a:cubicBezTo>
                <a:close/>
                <a:moveTo>
                  <a:pt x="816" y="1152"/>
                </a:moveTo>
                <a:cubicBezTo>
                  <a:pt x="816" y="1152"/>
                  <a:pt x="816" y="1152"/>
                  <a:pt x="816" y="1152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3" name="Freeform 387"/>
          <p:cNvSpPr>
            <a:spLocks noEditPoints="1"/>
          </p:cNvSpPr>
          <p:nvPr/>
        </p:nvSpPr>
        <p:spPr bwMode="auto">
          <a:xfrm>
            <a:off x="8428168" y="9965619"/>
            <a:ext cx="835746" cy="441780"/>
          </a:xfrm>
          <a:custGeom>
            <a:avLst/>
            <a:gdLst>
              <a:gd name="T0" fmla="*/ 985 w 985"/>
              <a:gd name="T1" fmla="*/ 377 h 521"/>
              <a:gd name="T2" fmla="*/ 926 w 985"/>
              <a:gd name="T3" fmla="*/ 0 h 521"/>
              <a:gd name="T4" fmla="*/ 549 w 985"/>
              <a:gd name="T5" fmla="*/ 60 h 521"/>
              <a:gd name="T6" fmla="*/ 652 w 985"/>
              <a:gd name="T7" fmla="*/ 135 h 521"/>
              <a:gd name="T8" fmla="*/ 642 w 985"/>
              <a:gd name="T9" fmla="*/ 158 h 521"/>
              <a:gd name="T10" fmla="*/ 627 w 985"/>
              <a:gd name="T11" fmla="*/ 186 h 521"/>
              <a:gd name="T12" fmla="*/ 603 w 985"/>
              <a:gd name="T13" fmla="*/ 221 h 521"/>
              <a:gd name="T14" fmla="*/ 587 w 985"/>
              <a:gd name="T15" fmla="*/ 240 h 521"/>
              <a:gd name="T16" fmla="*/ 569 w 985"/>
              <a:gd name="T17" fmla="*/ 260 h 521"/>
              <a:gd name="T18" fmla="*/ 524 w 985"/>
              <a:gd name="T19" fmla="*/ 300 h 521"/>
              <a:gd name="T20" fmla="*/ 497 w 985"/>
              <a:gd name="T21" fmla="*/ 320 h 521"/>
              <a:gd name="T22" fmla="*/ 483 w 985"/>
              <a:gd name="T23" fmla="*/ 329 h 521"/>
              <a:gd name="T24" fmla="*/ 468 w 985"/>
              <a:gd name="T25" fmla="*/ 338 h 521"/>
              <a:gd name="T26" fmla="*/ 405 w 985"/>
              <a:gd name="T27" fmla="*/ 372 h 521"/>
              <a:gd name="T28" fmla="*/ 336 w 985"/>
              <a:gd name="T29" fmla="*/ 400 h 521"/>
              <a:gd name="T30" fmla="*/ 265 w 985"/>
              <a:gd name="T31" fmla="*/ 422 h 521"/>
              <a:gd name="T32" fmla="*/ 196 w 985"/>
              <a:gd name="T33" fmla="*/ 437 h 521"/>
              <a:gd name="T34" fmla="*/ 133 w 985"/>
              <a:gd name="T35" fmla="*/ 447 h 521"/>
              <a:gd name="T36" fmla="*/ 37 w 985"/>
              <a:gd name="T37" fmla="*/ 455 h 521"/>
              <a:gd name="T38" fmla="*/ 1 w 985"/>
              <a:gd name="T39" fmla="*/ 455 h 521"/>
              <a:gd name="T40" fmla="*/ 0 w 985"/>
              <a:gd name="T41" fmla="*/ 458 h 521"/>
              <a:gd name="T42" fmla="*/ 132 w 985"/>
              <a:gd name="T43" fmla="*/ 496 h 521"/>
              <a:gd name="T44" fmla="*/ 197 w 985"/>
              <a:gd name="T45" fmla="*/ 508 h 521"/>
              <a:gd name="T46" fmla="*/ 273 w 985"/>
              <a:gd name="T47" fmla="*/ 517 h 521"/>
              <a:gd name="T48" fmla="*/ 355 w 985"/>
              <a:gd name="T49" fmla="*/ 521 h 521"/>
              <a:gd name="T50" fmla="*/ 442 w 985"/>
              <a:gd name="T51" fmla="*/ 518 h 521"/>
              <a:gd name="T52" fmla="*/ 530 w 985"/>
              <a:gd name="T53" fmla="*/ 505 h 521"/>
              <a:gd name="T54" fmla="*/ 551 w 985"/>
              <a:gd name="T55" fmla="*/ 500 h 521"/>
              <a:gd name="T56" fmla="*/ 573 w 985"/>
              <a:gd name="T57" fmla="*/ 495 h 521"/>
              <a:gd name="T58" fmla="*/ 616 w 985"/>
              <a:gd name="T59" fmla="*/ 482 h 521"/>
              <a:gd name="T60" fmla="*/ 695 w 985"/>
              <a:gd name="T61" fmla="*/ 450 h 521"/>
              <a:gd name="T62" fmla="*/ 732 w 985"/>
              <a:gd name="T63" fmla="*/ 432 h 521"/>
              <a:gd name="T64" fmla="*/ 764 w 985"/>
              <a:gd name="T65" fmla="*/ 412 h 521"/>
              <a:gd name="T66" fmla="*/ 820 w 985"/>
              <a:gd name="T67" fmla="*/ 373 h 521"/>
              <a:gd name="T68" fmla="*/ 860 w 985"/>
              <a:gd name="T69" fmla="*/ 338 h 521"/>
              <a:gd name="T70" fmla="*/ 890 w 985"/>
              <a:gd name="T71" fmla="*/ 309 h 521"/>
              <a:gd name="T72" fmla="*/ 985 w 985"/>
              <a:gd name="T73" fmla="*/ 377 h 521"/>
              <a:gd name="T74" fmla="*/ 985 w 985"/>
              <a:gd name="T75" fmla="*/ 377 h 521"/>
              <a:gd name="T76" fmla="*/ 985 w 985"/>
              <a:gd name="T77" fmla="*/ 377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85" h="521">
                <a:moveTo>
                  <a:pt x="985" y="377"/>
                </a:moveTo>
                <a:cubicBezTo>
                  <a:pt x="926" y="0"/>
                  <a:pt x="926" y="0"/>
                  <a:pt x="926" y="0"/>
                </a:cubicBezTo>
                <a:cubicBezTo>
                  <a:pt x="549" y="60"/>
                  <a:pt x="549" y="60"/>
                  <a:pt x="549" y="60"/>
                </a:cubicBezTo>
                <a:cubicBezTo>
                  <a:pt x="652" y="135"/>
                  <a:pt x="652" y="135"/>
                  <a:pt x="652" y="135"/>
                </a:cubicBezTo>
                <a:cubicBezTo>
                  <a:pt x="651" y="139"/>
                  <a:pt x="647" y="147"/>
                  <a:pt x="642" y="158"/>
                </a:cubicBezTo>
                <a:cubicBezTo>
                  <a:pt x="638" y="166"/>
                  <a:pt x="633" y="175"/>
                  <a:pt x="627" y="186"/>
                </a:cubicBezTo>
                <a:cubicBezTo>
                  <a:pt x="620" y="196"/>
                  <a:pt x="612" y="209"/>
                  <a:pt x="603" y="221"/>
                </a:cubicBezTo>
                <a:cubicBezTo>
                  <a:pt x="598" y="227"/>
                  <a:pt x="593" y="234"/>
                  <a:pt x="587" y="240"/>
                </a:cubicBezTo>
                <a:cubicBezTo>
                  <a:pt x="581" y="247"/>
                  <a:pt x="576" y="254"/>
                  <a:pt x="569" y="260"/>
                </a:cubicBezTo>
                <a:cubicBezTo>
                  <a:pt x="556" y="273"/>
                  <a:pt x="541" y="287"/>
                  <a:pt x="524" y="300"/>
                </a:cubicBezTo>
                <a:cubicBezTo>
                  <a:pt x="516" y="307"/>
                  <a:pt x="507" y="314"/>
                  <a:pt x="497" y="320"/>
                </a:cubicBezTo>
                <a:cubicBezTo>
                  <a:pt x="492" y="323"/>
                  <a:pt x="488" y="326"/>
                  <a:pt x="483" y="329"/>
                </a:cubicBezTo>
                <a:cubicBezTo>
                  <a:pt x="478" y="332"/>
                  <a:pt x="473" y="336"/>
                  <a:pt x="468" y="338"/>
                </a:cubicBezTo>
                <a:cubicBezTo>
                  <a:pt x="449" y="351"/>
                  <a:pt x="427" y="362"/>
                  <a:pt x="405" y="372"/>
                </a:cubicBezTo>
                <a:cubicBezTo>
                  <a:pt x="382" y="383"/>
                  <a:pt x="359" y="392"/>
                  <a:pt x="336" y="400"/>
                </a:cubicBezTo>
                <a:cubicBezTo>
                  <a:pt x="312" y="408"/>
                  <a:pt x="288" y="416"/>
                  <a:pt x="265" y="422"/>
                </a:cubicBezTo>
                <a:cubicBezTo>
                  <a:pt x="242" y="428"/>
                  <a:pt x="219" y="433"/>
                  <a:pt x="196" y="437"/>
                </a:cubicBezTo>
                <a:cubicBezTo>
                  <a:pt x="174" y="441"/>
                  <a:pt x="153" y="444"/>
                  <a:pt x="133" y="447"/>
                </a:cubicBezTo>
                <a:cubicBezTo>
                  <a:pt x="94" y="452"/>
                  <a:pt x="61" y="454"/>
                  <a:pt x="37" y="455"/>
                </a:cubicBezTo>
                <a:cubicBezTo>
                  <a:pt x="14" y="455"/>
                  <a:pt x="1" y="455"/>
                  <a:pt x="1" y="455"/>
                </a:cubicBezTo>
                <a:cubicBezTo>
                  <a:pt x="0" y="458"/>
                  <a:pt x="0" y="458"/>
                  <a:pt x="0" y="458"/>
                </a:cubicBezTo>
                <a:cubicBezTo>
                  <a:pt x="0" y="458"/>
                  <a:pt x="51" y="478"/>
                  <a:pt x="132" y="496"/>
                </a:cubicBezTo>
                <a:cubicBezTo>
                  <a:pt x="152" y="500"/>
                  <a:pt x="174" y="504"/>
                  <a:pt x="197" y="508"/>
                </a:cubicBezTo>
                <a:cubicBezTo>
                  <a:pt x="221" y="512"/>
                  <a:pt x="246" y="515"/>
                  <a:pt x="273" y="517"/>
                </a:cubicBezTo>
                <a:cubicBezTo>
                  <a:pt x="299" y="520"/>
                  <a:pt x="326" y="521"/>
                  <a:pt x="355" y="521"/>
                </a:cubicBezTo>
                <a:cubicBezTo>
                  <a:pt x="383" y="521"/>
                  <a:pt x="412" y="520"/>
                  <a:pt x="442" y="518"/>
                </a:cubicBezTo>
                <a:cubicBezTo>
                  <a:pt x="471" y="515"/>
                  <a:pt x="500" y="511"/>
                  <a:pt x="530" y="505"/>
                </a:cubicBezTo>
                <a:cubicBezTo>
                  <a:pt x="537" y="503"/>
                  <a:pt x="544" y="502"/>
                  <a:pt x="551" y="500"/>
                </a:cubicBezTo>
                <a:cubicBezTo>
                  <a:pt x="559" y="498"/>
                  <a:pt x="566" y="496"/>
                  <a:pt x="573" y="495"/>
                </a:cubicBezTo>
                <a:cubicBezTo>
                  <a:pt x="588" y="491"/>
                  <a:pt x="602" y="487"/>
                  <a:pt x="616" y="482"/>
                </a:cubicBezTo>
                <a:cubicBezTo>
                  <a:pt x="644" y="473"/>
                  <a:pt x="670" y="462"/>
                  <a:pt x="695" y="450"/>
                </a:cubicBezTo>
                <a:cubicBezTo>
                  <a:pt x="708" y="445"/>
                  <a:pt x="720" y="438"/>
                  <a:pt x="732" y="432"/>
                </a:cubicBezTo>
                <a:cubicBezTo>
                  <a:pt x="743" y="425"/>
                  <a:pt x="754" y="418"/>
                  <a:pt x="764" y="412"/>
                </a:cubicBezTo>
                <a:cubicBezTo>
                  <a:pt x="786" y="399"/>
                  <a:pt x="804" y="385"/>
                  <a:pt x="820" y="373"/>
                </a:cubicBezTo>
                <a:cubicBezTo>
                  <a:pt x="836" y="360"/>
                  <a:pt x="850" y="348"/>
                  <a:pt x="860" y="338"/>
                </a:cubicBezTo>
                <a:cubicBezTo>
                  <a:pt x="875" y="324"/>
                  <a:pt x="885" y="314"/>
                  <a:pt x="890" y="309"/>
                </a:cubicBezTo>
                <a:lnTo>
                  <a:pt x="985" y="377"/>
                </a:lnTo>
                <a:close/>
                <a:moveTo>
                  <a:pt x="985" y="377"/>
                </a:moveTo>
                <a:cubicBezTo>
                  <a:pt x="985" y="377"/>
                  <a:pt x="985" y="377"/>
                  <a:pt x="985" y="377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4" name="Freeform 388"/>
          <p:cNvSpPr>
            <a:spLocks noEditPoints="1"/>
          </p:cNvSpPr>
          <p:nvPr/>
        </p:nvSpPr>
        <p:spPr bwMode="auto">
          <a:xfrm>
            <a:off x="10415585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5" name="Freeform 389"/>
          <p:cNvSpPr>
            <a:spLocks noEditPoints="1"/>
          </p:cNvSpPr>
          <p:nvPr/>
        </p:nvSpPr>
        <p:spPr bwMode="auto">
          <a:xfrm>
            <a:off x="11100606" y="9750968"/>
            <a:ext cx="431386" cy="689178"/>
          </a:xfrm>
          <a:custGeom>
            <a:avLst/>
            <a:gdLst>
              <a:gd name="T0" fmla="*/ 508 w 508"/>
              <a:gd name="T1" fmla="*/ 747 h 812"/>
              <a:gd name="T2" fmla="*/ 0 w 508"/>
              <a:gd name="T3" fmla="*/ 812 h 812"/>
              <a:gd name="T4" fmla="*/ 0 w 508"/>
              <a:gd name="T5" fmla="*/ 80 h 812"/>
              <a:gd name="T6" fmla="*/ 490 w 508"/>
              <a:gd name="T7" fmla="*/ 19 h 812"/>
              <a:gd name="T8" fmla="*/ 508 w 508"/>
              <a:gd name="T9" fmla="*/ 747 h 812"/>
              <a:gd name="T10" fmla="*/ 508 w 508"/>
              <a:gd name="T11" fmla="*/ 747 h 812"/>
              <a:gd name="T12" fmla="*/ 508 w 508"/>
              <a:gd name="T13" fmla="*/ 747 h 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08" h="812">
                <a:moveTo>
                  <a:pt x="508" y="747"/>
                </a:moveTo>
                <a:cubicBezTo>
                  <a:pt x="341" y="726"/>
                  <a:pt x="167" y="749"/>
                  <a:pt x="0" y="812"/>
                </a:cubicBezTo>
                <a:cubicBezTo>
                  <a:pt x="0" y="80"/>
                  <a:pt x="0" y="80"/>
                  <a:pt x="0" y="80"/>
                </a:cubicBezTo>
                <a:cubicBezTo>
                  <a:pt x="161" y="21"/>
                  <a:pt x="329" y="0"/>
                  <a:pt x="490" y="19"/>
                </a:cubicBezTo>
                <a:cubicBezTo>
                  <a:pt x="496" y="256"/>
                  <a:pt x="502" y="498"/>
                  <a:pt x="508" y="747"/>
                </a:cubicBezTo>
                <a:close/>
                <a:moveTo>
                  <a:pt x="508" y="747"/>
                </a:moveTo>
                <a:cubicBezTo>
                  <a:pt x="508" y="747"/>
                  <a:pt x="508" y="747"/>
                  <a:pt x="508" y="747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6" name="Freeform 390"/>
          <p:cNvSpPr>
            <a:spLocks noEditPoints="1"/>
          </p:cNvSpPr>
          <p:nvPr/>
        </p:nvSpPr>
        <p:spPr bwMode="auto">
          <a:xfrm>
            <a:off x="11162456" y="9827887"/>
            <a:ext cx="295214" cy="66528"/>
          </a:xfrm>
          <a:custGeom>
            <a:avLst/>
            <a:gdLst>
              <a:gd name="T0" fmla="*/ 348 w 348"/>
              <a:gd name="T1" fmla="*/ 35 h 78"/>
              <a:gd name="T2" fmla="*/ 0 w 348"/>
              <a:gd name="T3" fmla="*/ 78 h 78"/>
              <a:gd name="T4" fmla="*/ 0 w 348"/>
              <a:gd name="T5" fmla="*/ 49 h 78"/>
              <a:gd name="T6" fmla="*/ 347 w 348"/>
              <a:gd name="T7" fmla="*/ 5 h 78"/>
              <a:gd name="T8" fmla="*/ 348 w 348"/>
              <a:gd name="T9" fmla="*/ 35 h 78"/>
              <a:gd name="T10" fmla="*/ 348 w 348"/>
              <a:gd name="T11" fmla="*/ 35 h 78"/>
              <a:gd name="T12" fmla="*/ 348 w 348"/>
              <a:gd name="T13" fmla="*/ 35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8" h="78">
                <a:moveTo>
                  <a:pt x="348" y="35"/>
                </a:moveTo>
                <a:cubicBezTo>
                  <a:pt x="232" y="29"/>
                  <a:pt x="115" y="44"/>
                  <a:pt x="0" y="78"/>
                </a:cubicBezTo>
                <a:cubicBezTo>
                  <a:pt x="0" y="49"/>
                  <a:pt x="0" y="49"/>
                  <a:pt x="0" y="49"/>
                </a:cubicBezTo>
                <a:cubicBezTo>
                  <a:pt x="115" y="15"/>
                  <a:pt x="232" y="0"/>
                  <a:pt x="347" y="5"/>
                </a:cubicBezTo>
                <a:cubicBezTo>
                  <a:pt x="347" y="15"/>
                  <a:pt x="348" y="25"/>
                  <a:pt x="348" y="35"/>
                </a:cubicBezTo>
                <a:close/>
                <a:moveTo>
                  <a:pt x="348" y="35"/>
                </a:moveTo>
                <a:cubicBezTo>
                  <a:pt x="348" y="35"/>
                  <a:pt x="348" y="35"/>
                  <a:pt x="348" y="35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7" name="Freeform 391"/>
          <p:cNvSpPr>
            <a:spLocks noEditPoints="1"/>
          </p:cNvSpPr>
          <p:nvPr/>
        </p:nvSpPr>
        <p:spPr bwMode="auto">
          <a:xfrm>
            <a:off x="11162455" y="9915726"/>
            <a:ext cx="297292" cy="67046"/>
          </a:xfrm>
          <a:custGeom>
            <a:avLst/>
            <a:gdLst>
              <a:gd name="T0" fmla="*/ 350 w 350"/>
              <a:gd name="T1" fmla="*/ 35 h 79"/>
              <a:gd name="T2" fmla="*/ 0 w 350"/>
              <a:gd name="T3" fmla="*/ 79 h 79"/>
              <a:gd name="T4" fmla="*/ 0 w 350"/>
              <a:gd name="T5" fmla="*/ 49 h 79"/>
              <a:gd name="T6" fmla="*/ 349 w 350"/>
              <a:gd name="T7" fmla="*/ 5 h 79"/>
              <a:gd name="T8" fmla="*/ 350 w 350"/>
              <a:gd name="T9" fmla="*/ 35 h 79"/>
              <a:gd name="T10" fmla="*/ 350 w 350"/>
              <a:gd name="T11" fmla="*/ 35 h 79"/>
              <a:gd name="T12" fmla="*/ 350 w 350"/>
              <a:gd name="T13" fmla="*/ 35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0" h="79">
                <a:moveTo>
                  <a:pt x="350" y="35"/>
                </a:moveTo>
                <a:cubicBezTo>
                  <a:pt x="234" y="30"/>
                  <a:pt x="116" y="45"/>
                  <a:pt x="0" y="79"/>
                </a:cubicBezTo>
                <a:cubicBezTo>
                  <a:pt x="0" y="49"/>
                  <a:pt x="0" y="49"/>
                  <a:pt x="0" y="49"/>
                </a:cubicBezTo>
                <a:cubicBezTo>
                  <a:pt x="116" y="15"/>
                  <a:pt x="234" y="0"/>
                  <a:pt x="349" y="5"/>
                </a:cubicBezTo>
                <a:cubicBezTo>
                  <a:pt x="350" y="15"/>
                  <a:pt x="350" y="25"/>
                  <a:pt x="350" y="35"/>
                </a:cubicBezTo>
                <a:close/>
                <a:moveTo>
                  <a:pt x="350" y="35"/>
                </a:moveTo>
                <a:cubicBezTo>
                  <a:pt x="350" y="35"/>
                  <a:pt x="350" y="35"/>
                  <a:pt x="350" y="35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8" name="Freeform 392"/>
          <p:cNvSpPr>
            <a:spLocks noEditPoints="1"/>
          </p:cNvSpPr>
          <p:nvPr/>
        </p:nvSpPr>
        <p:spPr bwMode="auto">
          <a:xfrm>
            <a:off x="11163493" y="10004082"/>
            <a:ext cx="297812" cy="67046"/>
          </a:xfrm>
          <a:custGeom>
            <a:avLst/>
            <a:gdLst>
              <a:gd name="T0" fmla="*/ 351 w 351"/>
              <a:gd name="T1" fmla="*/ 35 h 79"/>
              <a:gd name="T2" fmla="*/ 0 w 351"/>
              <a:gd name="T3" fmla="*/ 79 h 79"/>
              <a:gd name="T4" fmla="*/ 0 w 351"/>
              <a:gd name="T5" fmla="*/ 50 h 79"/>
              <a:gd name="T6" fmla="*/ 351 w 351"/>
              <a:gd name="T7" fmla="*/ 5 h 79"/>
              <a:gd name="T8" fmla="*/ 351 w 351"/>
              <a:gd name="T9" fmla="*/ 35 h 79"/>
              <a:gd name="T10" fmla="*/ 351 w 351"/>
              <a:gd name="T11" fmla="*/ 35 h 79"/>
              <a:gd name="T12" fmla="*/ 351 w 351"/>
              <a:gd name="T13" fmla="*/ 35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1" h="79">
                <a:moveTo>
                  <a:pt x="351" y="35"/>
                </a:moveTo>
                <a:cubicBezTo>
                  <a:pt x="235" y="30"/>
                  <a:pt x="116" y="45"/>
                  <a:pt x="0" y="79"/>
                </a:cubicBezTo>
                <a:cubicBezTo>
                  <a:pt x="0" y="50"/>
                  <a:pt x="0" y="50"/>
                  <a:pt x="0" y="50"/>
                </a:cubicBezTo>
                <a:cubicBezTo>
                  <a:pt x="116" y="15"/>
                  <a:pt x="235" y="0"/>
                  <a:pt x="351" y="5"/>
                </a:cubicBezTo>
                <a:cubicBezTo>
                  <a:pt x="351" y="15"/>
                  <a:pt x="351" y="25"/>
                  <a:pt x="351" y="35"/>
                </a:cubicBezTo>
                <a:close/>
                <a:moveTo>
                  <a:pt x="351" y="35"/>
                </a:moveTo>
                <a:cubicBezTo>
                  <a:pt x="351" y="35"/>
                  <a:pt x="351" y="35"/>
                  <a:pt x="351" y="35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9" name="Freeform 393"/>
          <p:cNvSpPr>
            <a:spLocks noEditPoints="1"/>
          </p:cNvSpPr>
          <p:nvPr/>
        </p:nvSpPr>
        <p:spPr bwMode="auto">
          <a:xfrm>
            <a:off x="11163493" y="10092958"/>
            <a:ext cx="299372" cy="68086"/>
          </a:xfrm>
          <a:custGeom>
            <a:avLst/>
            <a:gdLst>
              <a:gd name="T0" fmla="*/ 353 w 353"/>
              <a:gd name="T1" fmla="*/ 35 h 80"/>
              <a:gd name="T2" fmla="*/ 0 w 353"/>
              <a:gd name="T3" fmla="*/ 80 h 80"/>
              <a:gd name="T4" fmla="*/ 0 w 353"/>
              <a:gd name="T5" fmla="*/ 50 h 80"/>
              <a:gd name="T6" fmla="*/ 353 w 353"/>
              <a:gd name="T7" fmla="*/ 5 h 80"/>
              <a:gd name="T8" fmla="*/ 353 w 353"/>
              <a:gd name="T9" fmla="*/ 35 h 80"/>
              <a:gd name="T10" fmla="*/ 353 w 353"/>
              <a:gd name="T11" fmla="*/ 35 h 80"/>
              <a:gd name="T12" fmla="*/ 353 w 353"/>
              <a:gd name="T13" fmla="*/ 3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3" h="80">
                <a:moveTo>
                  <a:pt x="353" y="35"/>
                </a:moveTo>
                <a:cubicBezTo>
                  <a:pt x="237" y="30"/>
                  <a:pt x="117" y="45"/>
                  <a:pt x="0" y="80"/>
                </a:cubicBezTo>
                <a:cubicBezTo>
                  <a:pt x="0" y="50"/>
                  <a:pt x="0" y="50"/>
                  <a:pt x="0" y="50"/>
                </a:cubicBezTo>
                <a:cubicBezTo>
                  <a:pt x="117" y="15"/>
                  <a:pt x="236" y="0"/>
                  <a:pt x="353" y="5"/>
                </a:cubicBezTo>
                <a:cubicBezTo>
                  <a:pt x="353" y="15"/>
                  <a:pt x="353" y="25"/>
                  <a:pt x="353" y="35"/>
                </a:cubicBezTo>
                <a:close/>
                <a:moveTo>
                  <a:pt x="353" y="35"/>
                </a:moveTo>
                <a:cubicBezTo>
                  <a:pt x="353" y="35"/>
                  <a:pt x="353" y="35"/>
                  <a:pt x="353" y="35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0" name="Freeform 394"/>
          <p:cNvSpPr>
            <a:spLocks noEditPoints="1"/>
          </p:cNvSpPr>
          <p:nvPr/>
        </p:nvSpPr>
        <p:spPr bwMode="auto">
          <a:xfrm>
            <a:off x="11164014" y="10182874"/>
            <a:ext cx="301450" cy="68606"/>
          </a:xfrm>
          <a:custGeom>
            <a:avLst/>
            <a:gdLst>
              <a:gd name="T0" fmla="*/ 355 w 355"/>
              <a:gd name="T1" fmla="*/ 35 h 81"/>
              <a:gd name="T2" fmla="*/ 0 w 355"/>
              <a:gd name="T3" fmla="*/ 81 h 81"/>
              <a:gd name="T4" fmla="*/ 0 w 355"/>
              <a:gd name="T5" fmla="*/ 50 h 81"/>
              <a:gd name="T6" fmla="*/ 354 w 355"/>
              <a:gd name="T7" fmla="*/ 5 h 81"/>
              <a:gd name="T8" fmla="*/ 355 w 355"/>
              <a:gd name="T9" fmla="*/ 35 h 81"/>
              <a:gd name="T10" fmla="*/ 355 w 355"/>
              <a:gd name="T11" fmla="*/ 35 h 81"/>
              <a:gd name="T12" fmla="*/ 355 w 355"/>
              <a:gd name="T13" fmla="*/ 35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5" h="81">
                <a:moveTo>
                  <a:pt x="355" y="35"/>
                </a:moveTo>
                <a:cubicBezTo>
                  <a:pt x="237" y="30"/>
                  <a:pt x="117" y="45"/>
                  <a:pt x="0" y="81"/>
                </a:cubicBezTo>
                <a:cubicBezTo>
                  <a:pt x="0" y="50"/>
                  <a:pt x="0" y="50"/>
                  <a:pt x="0" y="50"/>
                </a:cubicBezTo>
                <a:cubicBezTo>
                  <a:pt x="117" y="15"/>
                  <a:pt x="237" y="0"/>
                  <a:pt x="354" y="5"/>
                </a:cubicBezTo>
                <a:cubicBezTo>
                  <a:pt x="354" y="15"/>
                  <a:pt x="354" y="25"/>
                  <a:pt x="355" y="35"/>
                </a:cubicBezTo>
                <a:close/>
                <a:moveTo>
                  <a:pt x="355" y="35"/>
                </a:moveTo>
                <a:cubicBezTo>
                  <a:pt x="355" y="35"/>
                  <a:pt x="355" y="35"/>
                  <a:pt x="355" y="35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1" name="Freeform 395"/>
          <p:cNvSpPr>
            <a:spLocks noEditPoints="1"/>
          </p:cNvSpPr>
          <p:nvPr/>
        </p:nvSpPr>
        <p:spPr bwMode="auto">
          <a:xfrm>
            <a:off x="11164014" y="10272788"/>
            <a:ext cx="303010" cy="69646"/>
          </a:xfrm>
          <a:custGeom>
            <a:avLst/>
            <a:gdLst>
              <a:gd name="T0" fmla="*/ 357 w 357"/>
              <a:gd name="T1" fmla="*/ 37 h 82"/>
              <a:gd name="T2" fmla="*/ 0 w 357"/>
              <a:gd name="T3" fmla="*/ 82 h 82"/>
              <a:gd name="T4" fmla="*/ 0 w 357"/>
              <a:gd name="T5" fmla="*/ 52 h 82"/>
              <a:gd name="T6" fmla="*/ 356 w 357"/>
              <a:gd name="T7" fmla="*/ 6 h 82"/>
              <a:gd name="T8" fmla="*/ 357 w 357"/>
              <a:gd name="T9" fmla="*/ 37 h 82"/>
              <a:gd name="T10" fmla="*/ 357 w 357"/>
              <a:gd name="T11" fmla="*/ 37 h 82"/>
              <a:gd name="T12" fmla="*/ 357 w 357"/>
              <a:gd name="T13" fmla="*/ 37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7" h="82">
                <a:moveTo>
                  <a:pt x="357" y="37"/>
                </a:moveTo>
                <a:cubicBezTo>
                  <a:pt x="239" y="31"/>
                  <a:pt x="118" y="47"/>
                  <a:pt x="0" y="82"/>
                </a:cubicBezTo>
                <a:cubicBezTo>
                  <a:pt x="0" y="52"/>
                  <a:pt x="0" y="52"/>
                  <a:pt x="0" y="52"/>
                </a:cubicBezTo>
                <a:cubicBezTo>
                  <a:pt x="118" y="16"/>
                  <a:pt x="238" y="0"/>
                  <a:pt x="356" y="6"/>
                </a:cubicBezTo>
                <a:cubicBezTo>
                  <a:pt x="356" y="16"/>
                  <a:pt x="356" y="26"/>
                  <a:pt x="357" y="37"/>
                </a:cubicBezTo>
                <a:close/>
                <a:moveTo>
                  <a:pt x="357" y="37"/>
                </a:moveTo>
                <a:cubicBezTo>
                  <a:pt x="357" y="37"/>
                  <a:pt x="357" y="37"/>
                  <a:pt x="357" y="37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2" name="Freeform 396"/>
          <p:cNvSpPr>
            <a:spLocks noEditPoints="1"/>
          </p:cNvSpPr>
          <p:nvPr/>
        </p:nvSpPr>
        <p:spPr bwMode="auto">
          <a:xfrm>
            <a:off x="10671300" y="9750968"/>
            <a:ext cx="430346" cy="689178"/>
          </a:xfrm>
          <a:custGeom>
            <a:avLst/>
            <a:gdLst>
              <a:gd name="T0" fmla="*/ 0 w 507"/>
              <a:gd name="T1" fmla="*/ 747 h 812"/>
              <a:gd name="T2" fmla="*/ 507 w 507"/>
              <a:gd name="T3" fmla="*/ 812 h 812"/>
              <a:gd name="T4" fmla="*/ 507 w 507"/>
              <a:gd name="T5" fmla="*/ 80 h 812"/>
              <a:gd name="T6" fmla="*/ 17 w 507"/>
              <a:gd name="T7" fmla="*/ 19 h 812"/>
              <a:gd name="T8" fmla="*/ 0 w 507"/>
              <a:gd name="T9" fmla="*/ 747 h 812"/>
              <a:gd name="T10" fmla="*/ 0 w 507"/>
              <a:gd name="T11" fmla="*/ 747 h 812"/>
              <a:gd name="T12" fmla="*/ 0 w 507"/>
              <a:gd name="T13" fmla="*/ 747 h 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07" h="812">
                <a:moveTo>
                  <a:pt x="0" y="747"/>
                </a:moveTo>
                <a:cubicBezTo>
                  <a:pt x="166" y="726"/>
                  <a:pt x="341" y="749"/>
                  <a:pt x="507" y="812"/>
                </a:cubicBezTo>
                <a:cubicBezTo>
                  <a:pt x="507" y="80"/>
                  <a:pt x="507" y="80"/>
                  <a:pt x="507" y="80"/>
                </a:cubicBezTo>
                <a:cubicBezTo>
                  <a:pt x="346" y="21"/>
                  <a:pt x="178" y="0"/>
                  <a:pt x="17" y="19"/>
                </a:cubicBezTo>
                <a:cubicBezTo>
                  <a:pt x="11" y="256"/>
                  <a:pt x="6" y="498"/>
                  <a:pt x="0" y="747"/>
                </a:cubicBezTo>
                <a:close/>
                <a:moveTo>
                  <a:pt x="0" y="747"/>
                </a:moveTo>
                <a:cubicBezTo>
                  <a:pt x="0" y="747"/>
                  <a:pt x="0" y="747"/>
                  <a:pt x="0" y="747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3" name="Freeform 397"/>
          <p:cNvSpPr>
            <a:spLocks noEditPoints="1"/>
          </p:cNvSpPr>
          <p:nvPr/>
        </p:nvSpPr>
        <p:spPr bwMode="auto">
          <a:xfrm>
            <a:off x="10745102" y="9827887"/>
            <a:ext cx="295214" cy="66528"/>
          </a:xfrm>
          <a:custGeom>
            <a:avLst/>
            <a:gdLst>
              <a:gd name="T0" fmla="*/ 0 w 348"/>
              <a:gd name="T1" fmla="*/ 35 h 78"/>
              <a:gd name="T2" fmla="*/ 348 w 348"/>
              <a:gd name="T3" fmla="*/ 78 h 78"/>
              <a:gd name="T4" fmla="*/ 348 w 348"/>
              <a:gd name="T5" fmla="*/ 49 h 78"/>
              <a:gd name="T6" fmla="*/ 1 w 348"/>
              <a:gd name="T7" fmla="*/ 5 h 78"/>
              <a:gd name="T8" fmla="*/ 0 w 348"/>
              <a:gd name="T9" fmla="*/ 35 h 78"/>
              <a:gd name="T10" fmla="*/ 0 w 348"/>
              <a:gd name="T11" fmla="*/ 35 h 78"/>
              <a:gd name="T12" fmla="*/ 0 w 348"/>
              <a:gd name="T13" fmla="*/ 35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8" h="78">
                <a:moveTo>
                  <a:pt x="0" y="35"/>
                </a:moveTo>
                <a:cubicBezTo>
                  <a:pt x="115" y="29"/>
                  <a:pt x="233" y="44"/>
                  <a:pt x="348" y="78"/>
                </a:cubicBezTo>
                <a:cubicBezTo>
                  <a:pt x="348" y="49"/>
                  <a:pt x="348" y="49"/>
                  <a:pt x="348" y="49"/>
                </a:cubicBezTo>
                <a:cubicBezTo>
                  <a:pt x="233" y="15"/>
                  <a:pt x="115" y="0"/>
                  <a:pt x="1" y="5"/>
                </a:cubicBezTo>
                <a:cubicBezTo>
                  <a:pt x="0" y="15"/>
                  <a:pt x="0" y="25"/>
                  <a:pt x="0" y="35"/>
                </a:cubicBezTo>
                <a:close/>
                <a:moveTo>
                  <a:pt x="0" y="35"/>
                </a:moveTo>
                <a:cubicBezTo>
                  <a:pt x="0" y="35"/>
                  <a:pt x="0" y="35"/>
                  <a:pt x="0" y="35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4" name="Freeform 398"/>
          <p:cNvSpPr>
            <a:spLocks noEditPoints="1"/>
          </p:cNvSpPr>
          <p:nvPr/>
        </p:nvSpPr>
        <p:spPr bwMode="auto">
          <a:xfrm>
            <a:off x="10743024" y="9915726"/>
            <a:ext cx="296254" cy="67046"/>
          </a:xfrm>
          <a:custGeom>
            <a:avLst/>
            <a:gdLst>
              <a:gd name="T0" fmla="*/ 0 w 349"/>
              <a:gd name="T1" fmla="*/ 35 h 79"/>
              <a:gd name="T2" fmla="*/ 349 w 349"/>
              <a:gd name="T3" fmla="*/ 79 h 79"/>
              <a:gd name="T4" fmla="*/ 349 w 349"/>
              <a:gd name="T5" fmla="*/ 49 h 79"/>
              <a:gd name="T6" fmla="*/ 0 w 349"/>
              <a:gd name="T7" fmla="*/ 5 h 79"/>
              <a:gd name="T8" fmla="*/ 0 w 349"/>
              <a:gd name="T9" fmla="*/ 35 h 79"/>
              <a:gd name="T10" fmla="*/ 0 w 349"/>
              <a:gd name="T11" fmla="*/ 35 h 79"/>
              <a:gd name="T12" fmla="*/ 0 w 349"/>
              <a:gd name="T13" fmla="*/ 35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49" h="79">
                <a:moveTo>
                  <a:pt x="0" y="35"/>
                </a:moveTo>
                <a:cubicBezTo>
                  <a:pt x="116" y="30"/>
                  <a:pt x="234" y="45"/>
                  <a:pt x="349" y="79"/>
                </a:cubicBezTo>
                <a:cubicBezTo>
                  <a:pt x="349" y="49"/>
                  <a:pt x="349" y="49"/>
                  <a:pt x="349" y="49"/>
                </a:cubicBezTo>
                <a:cubicBezTo>
                  <a:pt x="234" y="15"/>
                  <a:pt x="116" y="0"/>
                  <a:pt x="0" y="5"/>
                </a:cubicBezTo>
                <a:cubicBezTo>
                  <a:pt x="0" y="15"/>
                  <a:pt x="0" y="25"/>
                  <a:pt x="0" y="35"/>
                </a:cubicBezTo>
                <a:close/>
                <a:moveTo>
                  <a:pt x="0" y="35"/>
                </a:moveTo>
                <a:cubicBezTo>
                  <a:pt x="0" y="35"/>
                  <a:pt x="0" y="35"/>
                  <a:pt x="0" y="35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5" name="Freeform 399"/>
          <p:cNvSpPr>
            <a:spLocks noEditPoints="1"/>
          </p:cNvSpPr>
          <p:nvPr/>
        </p:nvSpPr>
        <p:spPr bwMode="auto">
          <a:xfrm>
            <a:off x="10740423" y="10004082"/>
            <a:ext cx="298852" cy="67046"/>
          </a:xfrm>
          <a:custGeom>
            <a:avLst/>
            <a:gdLst>
              <a:gd name="T0" fmla="*/ 0 w 352"/>
              <a:gd name="T1" fmla="*/ 35 h 79"/>
              <a:gd name="T2" fmla="*/ 352 w 352"/>
              <a:gd name="T3" fmla="*/ 79 h 79"/>
              <a:gd name="T4" fmla="*/ 352 w 352"/>
              <a:gd name="T5" fmla="*/ 50 h 79"/>
              <a:gd name="T6" fmla="*/ 1 w 352"/>
              <a:gd name="T7" fmla="*/ 5 h 79"/>
              <a:gd name="T8" fmla="*/ 0 w 352"/>
              <a:gd name="T9" fmla="*/ 35 h 79"/>
              <a:gd name="T10" fmla="*/ 0 w 352"/>
              <a:gd name="T11" fmla="*/ 35 h 79"/>
              <a:gd name="T12" fmla="*/ 0 w 352"/>
              <a:gd name="T13" fmla="*/ 35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2" h="79">
                <a:moveTo>
                  <a:pt x="0" y="35"/>
                </a:moveTo>
                <a:cubicBezTo>
                  <a:pt x="117" y="30"/>
                  <a:pt x="236" y="45"/>
                  <a:pt x="352" y="79"/>
                </a:cubicBezTo>
                <a:cubicBezTo>
                  <a:pt x="352" y="50"/>
                  <a:pt x="352" y="50"/>
                  <a:pt x="352" y="50"/>
                </a:cubicBezTo>
                <a:cubicBezTo>
                  <a:pt x="236" y="15"/>
                  <a:pt x="117" y="0"/>
                  <a:pt x="1" y="5"/>
                </a:cubicBezTo>
                <a:cubicBezTo>
                  <a:pt x="1" y="15"/>
                  <a:pt x="1" y="25"/>
                  <a:pt x="0" y="35"/>
                </a:cubicBezTo>
                <a:close/>
                <a:moveTo>
                  <a:pt x="0" y="35"/>
                </a:moveTo>
                <a:cubicBezTo>
                  <a:pt x="0" y="35"/>
                  <a:pt x="0" y="35"/>
                  <a:pt x="0" y="35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6" name="Freeform 400"/>
          <p:cNvSpPr>
            <a:spLocks noEditPoints="1"/>
          </p:cNvSpPr>
          <p:nvPr/>
        </p:nvSpPr>
        <p:spPr bwMode="auto">
          <a:xfrm>
            <a:off x="10738865" y="10092958"/>
            <a:ext cx="299892" cy="68086"/>
          </a:xfrm>
          <a:custGeom>
            <a:avLst/>
            <a:gdLst>
              <a:gd name="T0" fmla="*/ 0 w 353"/>
              <a:gd name="T1" fmla="*/ 35 h 80"/>
              <a:gd name="T2" fmla="*/ 353 w 353"/>
              <a:gd name="T3" fmla="*/ 80 h 80"/>
              <a:gd name="T4" fmla="*/ 353 w 353"/>
              <a:gd name="T5" fmla="*/ 50 h 80"/>
              <a:gd name="T6" fmla="*/ 1 w 353"/>
              <a:gd name="T7" fmla="*/ 5 h 80"/>
              <a:gd name="T8" fmla="*/ 0 w 353"/>
              <a:gd name="T9" fmla="*/ 35 h 80"/>
              <a:gd name="T10" fmla="*/ 0 w 353"/>
              <a:gd name="T11" fmla="*/ 35 h 80"/>
              <a:gd name="T12" fmla="*/ 0 w 353"/>
              <a:gd name="T13" fmla="*/ 3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3" h="80">
                <a:moveTo>
                  <a:pt x="0" y="35"/>
                </a:moveTo>
                <a:cubicBezTo>
                  <a:pt x="117" y="30"/>
                  <a:pt x="237" y="45"/>
                  <a:pt x="353" y="80"/>
                </a:cubicBezTo>
                <a:cubicBezTo>
                  <a:pt x="353" y="50"/>
                  <a:pt x="353" y="50"/>
                  <a:pt x="353" y="50"/>
                </a:cubicBezTo>
                <a:cubicBezTo>
                  <a:pt x="237" y="15"/>
                  <a:pt x="118" y="0"/>
                  <a:pt x="1" y="5"/>
                </a:cubicBezTo>
                <a:cubicBezTo>
                  <a:pt x="1" y="15"/>
                  <a:pt x="1" y="25"/>
                  <a:pt x="0" y="35"/>
                </a:cubicBezTo>
                <a:close/>
                <a:moveTo>
                  <a:pt x="0" y="35"/>
                </a:moveTo>
                <a:cubicBezTo>
                  <a:pt x="0" y="35"/>
                  <a:pt x="0" y="35"/>
                  <a:pt x="0" y="35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7" name="Freeform 401"/>
          <p:cNvSpPr>
            <a:spLocks noEditPoints="1"/>
          </p:cNvSpPr>
          <p:nvPr/>
        </p:nvSpPr>
        <p:spPr bwMode="auto">
          <a:xfrm>
            <a:off x="10737306" y="10182874"/>
            <a:ext cx="301450" cy="68606"/>
          </a:xfrm>
          <a:custGeom>
            <a:avLst/>
            <a:gdLst>
              <a:gd name="T0" fmla="*/ 0 w 355"/>
              <a:gd name="T1" fmla="*/ 35 h 81"/>
              <a:gd name="T2" fmla="*/ 355 w 355"/>
              <a:gd name="T3" fmla="*/ 81 h 81"/>
              <a:gd name="T4" fmla="*/ 355 w 355"/>
              <a:gd name="T5" fmla="*/ 50 h 81"/>
              <a:gd name="T6" fmla="*/ 1 w 355"/>
              <a:gd name="T7" fmla="*/ 5 h 81"/>
              <a:gd name="T8" fmla="*/ 0 w 355"/>
              <a:gd name="T9" fmla="*/ 35 h 81"/>
              <a:gd name="T10" fmla="*/ 0 w 355"/>
              <a:gd name="T11" fmla="*/ 35 h 81"/>
              <a:gd name="T12" fmla="*/ 0 w 355"/>
              <a:gd name="T13" fmla="*/ 35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5" h="81">
                <a:moveTo>
                  <a:pt x="0" y="35"/>
                </a:moveTo>
                <a:cubicBezTo>
                  <a:pt x="117" y="30"/>
                  <a:pt x="238" y="45"/>
                  <a:pt x="355" y="81"/>
                </a:cubicBezTo>
                <a:cubicBezTo>
                  <a:pt x="355" y="50"/>
                  <a:pt x="355" y="50"/>
                  <a:pt x="355" y="50"/>
                </a:cubicBezTo>
                <a:cubicBezTo>
                  <a:pt x="238" y="15"/>
                  <a:pt x="118" y="0"/>
                  <a:pt x="1" y="5"/>
                </a:cubicBezTo>
                <a:cubicBezTo>
                  <a:pt x="1" y="15"/>
                  <a:pt x="0" y="25"/>
                  <a:pt x="0" y="35"/>
                </a:cubicBezTo>
                <a:close/>
                <a:moveTo>
                  <a:pt x="0" y="35"/>
                </a:moveTo>
                <a:cubicBezTo>
                  <a:pt x="0" y="35"/>
                  <a:pt x="0" y="35"/>
                  <a:pt x="0" y="35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8" name="Freeform 402"/>
          <p:cNvSpPr>
            <a:spLocks noEditPoints="1"/>
          </p:cNvSpPr>
          <p:nvPr/>
        </p:nvSpPr>
        <p:spPr bwMode="auto">
          <a:xfrm>
            <a:off x="10735748" y="10272788"/>
            <a:ext cx="303010" cy="69646"/>
          </a:xfrm>
          <a:custGeom>
            <a:avLst/>
            <a:gdLst>
              <a:gd name="T0" fmla="*/ 0 w 357"/>
              <a:gd name="T1" fmla="*/ 37 h 82"/>
              <a:gd name="T2" fmla="*/ 357 w 357"/>
              <a:gd name="T3" fmla="*/ 82 h 82"/>
              <a:gd name="T4" fmla="*/ 357 w 357"/>
              <a:gd name="T5" fmla="*/ 52 h 82"/>
              <a:gd name="T6" fmla="*/ 0 w 357"/>
              <a:gd name="T7" fmla="*/ 6 h 82"/>
              <a:gd name="T8" fmla="*/ 0 w 357"/>
              <a:gd name="T9" fmla="*/ 37 h 82"/>
              <a:gd name="T10" fmla="*/ 0 w 357"/>
              <a:gd name="T11" fmla="*/ 37 h 82"/>
              <a:gd name="T12" fmla="*/ 0 w 357"/>
              <a:gd name="T13" fmla="*/ 37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357" h="82">
                <a:moveTo>
                  <a:pt x="0" y="37"/>
                </a:moveTo>
                <a:cubicBezTo>
                  <a:pt x="118" y="31"/>
                  <a:pt x="238" y="47"/>
                  <a:pt x="357" y="82"/>
                </a:cubicBezTo>
                <a:cubicBezTo>
                  <a:pt x="357" y="52"/>
                  <a:pt x="357" y="52"/>
                  <a:pt x="357" y="52"/>
                </a:cubicBezTo>
                <a:cubicBezTo>
                  <a:pt x="239" y="16"/>
                  <a:pt x="118" y="0"/>
                  <a:pt x="0" y="6"/>
                </a:cubicBezTo>
                <a:cubicBezTo>
                  <a:pt x="0" y="16"/>
                  <a:pt x="0" y="26"/>
                  <a:pt x="0" y="37"/>
                </a:cubicBezTo>
                <a:close/>
                <a:moveTo>
                  <a:pt x="0" y="37"/>
                </a:moveTo>
                <a:cubicBezTo>
                  <a:pt x="0" y="37"/>
                  <a:pt x="0" y="37"/>
                  <a:pt x="0" y="37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9" name="Freeform 403"/>
          <p:cNvSpPr>
            <a:spLocks noEditPoints="1"/>
          </p:cNvSpPr>
          <p:nvPr/>
        </p:nvSpPr>
        <p:spPr bwMode="auto">
          <a:xfrm>
            <a:off x="11153100" y="10028509"/>
            <a:ext cx="325878" cy="482840"/>
          </a:xfrm>
          <a:custGeom>
            <a:avLst/>
            <a:gdLst>
              <a:gd name="T0" fmla="*/ 350 w 384"/>
              <a:gd name="T1" fmla="*/ 193 h 569"/>
              <a:gd name="T2" fmla="*/ 312 w 384"/>
              <a:gd name="T3" fmla="*/ 229 h 569"/>
              <a:gd name="T4" fmla="*/ 312 w 384"/>
              <a:gd name="T5" fmla="*/ 219 h 569"/>
              <a:gd name="T6" fmla="*/ 278 w 384"/>
              <a:gd name="T7" fmla="*/ 181 h 569"/>
              <a:gd name="T8" fmla="*/ 240 w 384"/>
              <a:gd name="T9" fmla="*/ 216 h 569"/>
              <a:gd name="T10" fmla="*/ 240 w 384"/>
              <a:gd name="T11" fmla="*/ 207 h 569"/>
              <a:gd name="T12" fmla="*/ 206 w 384"/>
              <a:gd name="T13" fmla="*/ 169 h 569"/>
              <a:gd name="T14" fmla="*/ 169 w 384"/>
              <a:gd name="T15" fmla="*/ 204 h 569"/>
              <a:gd name="T16" fmla="*/ 169 w 384"/>
              <a:gd name="T17" fmla="*/ 38 h 569"/>
              <a:gd name="T18" fmla="*/ 135 w 384"/>
              <a:gd name="T19" fmla="*/ 0 h 569"/>
              <a:gd name="T20" fmla="*/ 97 w 384"/>
              <a:gd name="T21" fmla="*/ 36 h 569"/>
              <a:gd name="T22" fmla="*/ 97 w 384"/>
              <a:gd name="T23" fmla="*/ 457 h 569"/>
              <a:gd name="T24" fmla="*/ 97 w 384"/>
              <a:gd name="T25" fmla="*/ 457 h 569"/>
              <a:gd name="T26" fmla="*/ 70 w 384"/>
              <a:gd name="T27" fmla="*/ 418 h 569"/>
              <a:gd name="T28" fmla="*/ 70 w 384"/>
              <a:gd name="T29" fmla="*/ 383 h 569"/>
              <a:gd name="T30" fmla="*/ 0 w 384"/>
              <a:gd name="T31" fmla="*/ 312 h 569"/>
              <a:gd name="T32" fmla="*/ 0 w 384"/>
              <a:gd name="T33" fmla="*/ 457 h 569"/>
              <a:gd name="T34" fmla="*/ 97 w 384"/>
              <a:gd name="T35" fmla="*/ 569 h 569"/>
              <a:gd name="T36" fmla="*/ 336 w 384"/>
              <a:gd name="T37" fmla="*/ 569 h 569"/>
              <a:gd name="T38" fmla="*/ 383 w 384"/>
              <a:gd name="T39" fmla="*/ 522 h 569"/>
              <a:gd name="T40" fmla="*/ 383 w 384"/>
              <a:gd name="T41" fmla="*/ 230 h 569"/>
              <a:gd name="T42" fmla="*/ 350 w 384"/>
              <a:gd name="T43" fmla="*/ 193 h 569"/>
              <a:gd name="T44" fmla="*/ 350 w 384"/>
              <a:gd name="T45" fmla="*/ 193 h 569"/>
              <a:gd name="T46" fmla="*/ 350 w 384"/>
              <a:gd name="T47" fmla="*/ 193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84" h="569">
                <a:moveTo>
                  <a:pt x="350" y="193"/>
                </a:moveTo>
                <a:cubicBezTo>
                  <a:pt x="329" y="192"/>
                  <a:pt x="312" y="208"/>
                  <a:pt x="312" y="229"/>
                </a:cubicBezTo>
                <a:cubicBezTo>
                  <a:pt x="312" y="219"/>
                  <a:pt x="312" y="219"/>
                  <a:pt x="312" y="219"/>
                </a:cubicBezTo>
                <a:cubicBezTo>
                  <a:pt x="312" y="200"/>
                  <a:pt x="297" y="182"/>
                  <a:pt x="278" y="181"/>
                </a:cubicBezTo>
                <a:cubicBezTo>
                  <a:pt x="257" y="180"/>
                  <a:pt x="240" y="196"/>
                  <a:pt x="240" y="216"/>
                </a:cubicBezTo>
                <a:cubicBezTo>
                  <a:pt x="240" y="207"/>
                  <a:pt x="240" y="207"/>
                  <a:pt x="240" y="207"/>
                </a:cubicBezTo>
                <a:cubicBezTo>
                  <a:pt x="240" y="187"/>
                  <a:pt x="226" y="170"/>
                  <a:pt x="206" y="169"/>
                </a:cubicBezTo>
                <a:cubicBezTo>
                  <a:pt x="186" y="168"/>
                  <a:pt x="169" y="184"/>
                  <a:pt x="169" y="204"/>
                </a:cubicBezTo>
                <a:cubicBezTo>
                  <a:pt x="169" y="38"/>
                  <a:pt x="169" y="38"/>
                  <a:pt x="169" y="38"/>
                </a:cubicBezTo>
                <a:cubicBezTo>
                  <a:pt x="169" y="19"/>
                  <a:pt x="154" y="1"/>
                  <a:pt x="135" y="0"/>
                </a:cubicBezTo>
                <a:cubicBezTo>
                  <a:pt x="114" y="0"/>
                  <a:pt x="97" y="16"/>
                  <a:pt x="97" y="36"/>
                </a:cubicBezTo>
                <a:cubicBezTo>
                  <a:pt x="97" y="457"/>
                  <a:pt x="97" y="457"/>
                  <a:pt x="97" y="457"/>
                </a:cubicBezTo>
                <a:cubicBezTo>
                  <a:pt x="97" y="457"/>
                  <a:pt x="97" y="457"/>
                  <a:pt x="97" y="457"/>
                </a:cubicBezTo>
                <a:cubicBezTo>
                  <a:pt x="70" y="418"/>
                  <a:pt x="70" y="418"/>
                  <a:pt x="70" y="418"/>
                </a:cubicBezTo>
                <a:cubicBezTo>
                  <a:pt x="70" y="383"/>
                  <a:pt x="70" y="383"/>
                  <a:pt x="70" y="383"/>
                </a:cubicBezTo>
                <a:cubicBezTo>
                  <a:pt x="70" y="344"/>
                  <a:pt x="39" y="312"/>
                  <a:pt x="0" y="312"/>
                </a:cubicBezTo>
                <a:cubicBezTo>
                  <a:pt x="0" y="457"/>
                  <a:pt x="0" y="457"/>
                  <a:pt x="0" y="457"/>
                </a:cubicBezTo>
                <a:cubicBezTo>
                  <a:pt x="97" y="569"/>
                  <a:pt x="97" y="569"/>
                  <a:pt x="97" y="569"/>
                </a:cubicBezTo>
                <a:cubicBezTo>
                  <a:pt x="336" y="569"/>
                  <a:pt x="336" y="569"/>
                  <a:pt x="336" y="569"/>
                </a:cubicBezTo>
                <a:cubicBezTo>
                  <a:pt x="361" y="569"/>
                  <a:pt x="383" y="548"/>
                  <a:pt x="383" y="522"/>
                </a:cubicBezTo>
                <a:cubicBezTo>
                  <a:pt x="383" y="230"/>
                  <a:pt x="383" y="230"/>
                  <a:pt x="383" y="230"/>
                </a:cubicBezTo>
                <a:cubicBezTo>
                  <a:pt x="384" y="212"/>
                  <a:pt x="369" y="194"/>
                  <a:pt x="350" y="193"/>
                </a:cubicBezTo>
                <a:close/>
                <a:moveTo>
                  <a:pt x="350" y="193"/>
                </a:moveTo>
                <a:cubicBezTo>
                  <a:pt x="350" y="193"/>
                  <a:pt x="350" y="193"/>
                  <a:pt x="350" y="193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0" name="Freeform 404"/>
          <p:cNvSpPr>
            <a:spLocks noEditPoints="1"/>
          </p:cNvSpPr>
          <p:nvPr/>
        </p:nvSpPr>
        <p:spPr bwMode="auto">
          <a:xfrm>
            <a:off x="12599985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1" name="Freeform 405"/>
          <p:cNvSpPr>
            <a:spLocks noEditPoints="1"/>
          </p:cNvSpPr>
          <p:nvPr/>
        </p:nvSpPr>
        <p:spPr bwMode="auto">
          <a:xfrm>
            <a:off x="12954969" y="9805539"/>
            <a:ext cx="661632" cy="742712"/>
          </a:xfrm>
          <a:custGeom>
            <a:avLst/>
            <a:gdLst>
              <a:gd name="T0" fmla="*/ 780 w 780"/>
              <a:gd name="T1" fmla="*/ 875 h 875"/>
              <a:gd name="T2" fmla="*/ 133 w 780"/>
              <a:gd name="T3" fmla="*/ 875 h 875"/>
              <a:gd name="T4" fmla="*/ 0 w 780"/>
              <a:gd name="T5" fmla="*/ 742 h 875"/>
              <a:gd name="T6" fmla="*/ 0 w 780"/>
              <a:gd name="T7" fmla="*/ 0 h 875"/>
              <a:gd name="T8" fmla="*/ 780 w 780"/>
              <a:gd name="T9" fmla="*/ 95 h 875"/>
              <a:gd name="T10" fmla="*/ 780 w 780"/>
              <a:gd name="T11" fmla="*/ 875 h 875"/>
              <a:gd name="T12" fmla="*/ 780 w 780"/>
              <a:gd name="T13" fmla="*/ 875 h 875"/>
              <a:gd name="T14" fmla="*/ 780 w 780"/>
              <a:gd name="T15" fmla="*/ 875 h 8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780" h="875">
                <a:moveTo>
                  <a:pt x="780" y="875"/>
                </a:moveTo>
                <a:cubicBezTo>
                  <a:pt x="133" y="875"/>
                  <a:pt x="133" y="875"/>
                  <a:pt x="133" y="875"/>
                </a:cubicBezTo>
                <a:cubicBezTo>
                  <a:pt x="60" y="875"/>
                  <a:pt x="0" y="815"/>
                  <a:pt x="0" y="742"/>
                </a:cubicBezTo>
                <a:cubicBezTo>
                  <a:pt x="0" y="0"/>
                  <a:pt x="0" y="0"/>
                  <a:pt x="0" y="0"/>
                </a:cubicBezTo>
                <a:cubicBezTo>
                  <a:pt x="780" y="95"/>
                  <a:pt x="780" y="95"/>
                  <a:pt x="780" y="95"/>
                </a:cubicBezTo>
                <a:lnTo>
                  <a:pt x="780" y="875"/>
                </a:lnTo>
                <a:close/>
                <a:moveTo>
                  <a:pt x="780" y="875"/>
                </a:moveTo>
                <a:cubicBezTo>
                  <a:pt x="780" y="875"/>
                  <a:pt x="780" y="875"/>
                  <a:pt x="780" y="875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" name="Freeform 407"/>
          <p:cNvSpPr>
            <a:spLocks noEditPoints="1"/>
          </p:cNvSpPr>
          <p:nvPr/>
        </p:nvSpPr>
        <p:spPr bwMode="auto">
          <a:xfrm>
            <a:off x="12954969" y="9724979"/>
            <a:ext cx="661632" cy="161640"/>
          </a:xfrm>
          <a:custGeom>
            <a:avLst/>
            <a:gdLst>
              <a:gd name="T0" fmla="*/ 95 w 780"/>
              <a:gd name="T1" fmla="*/ 0 h 190"/>
              <a:gd name="T2" fmla="*/ 0 w 780"/>
              <a:gd name="T3" fmla="*/ 95 h 190"/>
              <a:gd name="T4" fmla="*/ 95 w 780"/>
              <a:gd name="T5" fmla="*/ 190 h 190"/>
              <a:gd name="T6" fmla="*/ 780 w 780"/>
              <a:gd name="T7" fmla="*/ 190 h 190"/>
              <a:gd name="T8" fmla="*/ 780 w 780"/>
              <a:gd name="T9" fmla="*/ 139 h 190"/>
              <a:gd name="T10" fmla="*/ 761 w 780"/>
              <a:gd name="T11" fmla="*/ 95 h 190"/>
              <a:gd name="T12" fmla="*/ 780 w 780"/>
              <a:gd name="T13" fmla="*/ 51 h 190"/>
              <a:gd name="T14" fmla="*/ 780 w 780"/>
              <a:gd name="T15" fmla="*/ 0 h 190"/>
              <a:gd name="T16" fmla="*/ 95 w 780"/>
              <a:gd name="T17" fmla="*/ 0 h 190"/>
              <a:gd name="T18" fmla="*/ 95 w 780"/>
              <a:gd name="T19" fmla="*/ 0 h 190"/>
              <a:gd name="T20" fmla="*/ 95 w 780"/>
              <a:gd name="T21" fmla="*/ 0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80" h="190">
                <a:moveTo>
                  <a:pt x="95" y="0"/>
                </a:moveTo>
                <a:cubicBezTo>
                  <a:pt x="43" y="0"/>
                  <a:pt x="0" y="43"/>
                  <a:pt x="0" y="95"/>
                </a:cubicBezTo>
                <a:cubicBezTo>
                  <a:pt x="0" y="148"/>
                  <a:pt x="43" y="190"/>
                  <a:pt x="95" y="190"/>
                </a:cubicBezTo>
                <a:cubicBezTo>
                  <a:pt x="780" y="190"/>
                  <a:pt x="780" y="190"/>
                  <a:pt x="780" y="190"/>
                </a:cubicBezTo>
                <a:cubicBezTo>
                  <a:pt x="780" y="139"/>
                  <a:pt x="780" y="139"/>
                  <a:pt x="780" y="139"/>
                </a:cubicBezTo>
                <a:cubicBezTo>
                  <a:pt x="769" y="129"/>
                  <a:pt x="761" y="113"/>
                  <a:pt x="761" y="95"/>
                </a:cubicBezTo>
                <a:cubicBezTo>
                  <a:pt x="761" y="77"/>
                  <a:pt x="768" y="61"/>
                  <a:pt x="780" y="51"/>
                </a:cubicBezTo>
                <a:cubicBezTo>
                  <a:pt x="780" y="0"/>
                  <a:pt x="780" y="0"/>
                  <a:pt x="780" y="0"/>
                </a:cubicBezTo>
                <a:lnTo>
                  <a:pt x="95" y="0"/>
                </a:lnTo>
                <a:close/>
                <a:moveTo>
                  <a:pt x="95" y="0"/>
                </a:moveTo>
                <a:cubicBezTo>
                  <a:pt x="95" y="0"/>
                  <a:pt x="95" y="0"/>
                  <a:pt x="95" y="0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" name="Freeform 408"/>
          <p:cNvSpPr>
            <a:spLocks noEditPoints="1"/>
          </p:cNvSpPr>
          <p:nvPr/>
        </p:nvSpPr>
        <p:spPr bwMode="auto">
          <a:xfrm>
            <a:off x="12997069" y="9767600"/>
            <a:ext cx="619532" cy="76402"/>
          </a:xfrm>
          <a:custGeom>
            <a:avLst/>
            <a:gdLst>
              <a:gd name="T0" fmla="*/ 712 w 730"/>
              <a:gd name="T1" fmla="*/ 45 h 90"/>
              <a:gd name="T2" fmla="*/ 730 w 730"/>
              <a:gd name="T3" fmla="*/ 1 h 90"/>
              <a:gd name="T4" fmla="*/ 730 w 730"/>
              <a:gd name="T5" fmla="*/ 0 h 90"/>
              <a:gd name="T6" fmla="*/ 45 w 730"/>
              <a:gd name="T7" fmla="*/ 0 h 90"/>
              <a:gd name="T8" fmla="*/ 0 w 730"/>
              <a:gd name="T9" fmla="*/ 45 h 90"/>
              <a:gd name="T10" fmla="*/ 45 w 730"/>
              <a:gd name="T11" fmla="*/ 90 h 90"/>
              <a:gd name="T12" fmla="*/ 730 w 730"/>
              <a:gd name="T13" fmla="*/ 90 h 90"/>
              <a:gd name="T14" fmla="*/ 730 w 730"/>
              <a:gd name="T15" fmla="*/ 89 h 90"/>
              <a:gd name="T16" fmla="*/ 712 w 730"/>
              <a:gd name="T17" fmla="*/ 45 h 90"/>
              <a:gd name="T18" fmla="*/ 712 w 730"/>
              <a:gd name="T19" fmla="*/ 45 h 90"/>
              <a:gd name="T20" fmla="*/ 712 w 730"/>
              <a:gd name="T21" fmla="*/ 45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30" h="90">
                <a:moveTo>
                  <a:pt x="712" y="45"/>
                </a:moveTo>
                <a:cubicBezTo>
                  <a:pt x="712" y="27"/>
                  <a:pt x="719" y="11"/>
                  <a:pt x="730" y="1"/>
                </a:cubicBezTo>
                <a:cubicBezTo>
                  <a:pt x="730" y="0"/>
                  <a:pt x="730" y="0"/>
                  <a:pt x="730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70"/>
                  <a:pt x="20" y="90"/>
                  <a:pt x="45" y="90"/>
                </a:cubicBezTo>
                <a:cubicBezTo>
                  <a:pt x="730" y="90"/>
                  <a:pt x="730" y="90"/>
                  <a:pt x="730" y="90"/>
                </a:cubicBezTo>
                <a:cubicBezTo>
                  <a:pt x="730" y="89"/>
                  <a:pt x="730" y="89"/>
                  <a:pt x="730" y="89"/>
                </a:cubicBezTo>
                <a:cubicBezTo>
                  <a:pt x="719" y="79"/>
                  <a:pt x="712" y="63"/>
                  <a:pt x="712" y="45"/>
                </a:cubicBezTo>
                <a:close/>
                <a:moveTo>
                  <a:pt x="712" y="45"/>
                </a:moveTo>
                <a:cubicBezTo>
                  <a:pt x="712" y="45"/>
                  <a:pt x="712" y="45"/>
                  <a:pt x="712" y="45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" name="Freeform 409"/>
          <p:cNvSpPr>
            <a:spLocks noEditPoints="1"/>
          </p:cNvSpPr>
          <p:nvPr/>
        </p:nvSpPr>
        <p:spPr bwMode="auto">
          <a:xfrm>
            <a:off x="14784385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4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" name="Rectangle 410"/>
          <p:cNvSpPr>
            <a:spLocks noChangeArrowheads="1"/>
          </p:cNvSpPr>
          <p:nvPr/>
        </p:nvSpPr>
        <p:spPr bwMode="auto">
          <a:xfrm>
            <a:off x="15124818" y="9712505"/>
            <a:ext cx="690738" cy="760384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" name="Rectangle 411"/>
          <p:cNvSpPr>
            <a:spLocks noChangeArrowheads="1"/>
          </p:cNvSpPr>
          <p:nvPr/>
        </p:nvSpPr>
        <p:spPr bwMode="auto">
          <a:xfrm>
            <a:off x="15198620" y="9789947"/>
            <a:ext cx="543130" cy="47296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" name="Rectangle 412"/>
          <p:cNvSpPr>
            <a:spLocks noChangeArrowheads="1"/>
          </p:cNvSpPr>
          <p:nvPr/>
        </p:nvSpPr>
        <p:spPr bwMode="auto">
          <a:xfrm>
            <a:off x="15198620" y="9924561"/>
            <a:ext cx="543130" cy="46776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" name="Rectangle 413"/>
          <p:cNvSpPr>
            <a:spLocks noChangeArrowheads="1"/>
          </p:cNvSpPr>
          <p:nvPr/>
        </p:nvSpPr>
        <p:spPr bwMode="auto">
          <a:xfrm>
            <a:off x="15198620" y="10059693"/>
            <a:ext cx="543130" cy="46776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" name="Rectangle 414"/>
          <p:cNvSpPr>
            <a:spLocks noChangeArrowheads="1"/>
          </p:cNvSpPr>
          <p:nvPr/>
        </p:nvSpPr>
        <p:spPr bwMode="auto">
          <a:xfrm>
            <a:off x="15198620" y="10194828"/>
            <a:ext cx="543130" cy="46258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" name="Rectangle 415"/>
          <p:cNvSpPr>
            <a:spLocks noChangeArrowheads="1"/>
          </p:cNvSpPr>
          <p:nvPr/>
        </p:nvSpPr>
        <p:spPr bwMode="auto">
          <a:xfrm>
            <a:off x="15198620" y="10329439"/>
            <a:ext cx="543130" cy="46776"/>
          </a:xfrm>
          <a:prstGeom prst="rect">
            <a:avLst/>
          </a:pr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" name="Freeform 416"/>
          <p:cNvSpPr>
            <a:spLocks noEditPoints="1"/>
          </p:cNvSpPr>
          <p:nvPr/>
        </p:nvSpPr>
        <p:spPr bwMode="auto">
          <a:xfrm>
            <a:off x="15576994" y="10329439"/>
            <a:ext cx="124218" cy="268188"/>
          </a:xfrm>
          <a:custGeom>
            <a:avLst/>
            <a:gdLst>
              <a:gd name="T0" fmla="*/ 239 w 239"/>
              <a:gd name="T1" fmla="*/ 516 h 516"/>
              <a:gd name="T2" fmla="*/ 119 w 239"/>
              <a:gd name="T3" fmla="*/ 409 h 516"/>
              <a:gd name="T4" fmla="*/ 0 w 239"/>
              <a:gd name="T5" fmla="*/ 516 h 516"/>
              <a:gd name="T6" fmla="*/ 0 w 239"/>
              <a:gd name="T7" fmla="*/ 0 h 516"/>
              <a:gd name="T8" fmla="*/ 239 w 239"/>
              <a:gd name="T9" fmla="*/ 0 h 516"/>
              <a:gd name="T10" fmla="*/ 239 w 239"/>
              <a:gd name="T11" fmla="*/ 516 h 516"/>
              <a:gd name="T12" fmla="*/ 239 w 239"/>
              <a:gd name="T13" fmla="*/ 516 h 516"/>
              <a:gd name="T14" fmla="*/ 239 w 239"/>
              <a:gd name="T15" fmla="*/ 516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9" h="516">
                <a:moveTo>
                  <a:pt x="239" y="516"/>
                </a:moveTo>
                <a:lnTo>
                  <a:pt x="119" y="409"/>
                </a:lnTo>
                <a:lnTo>
                  <a:pt x="0" y="516"/>
                </a:lnTo>
                <a:lnTo>
                  <a:pt x="0" y="0"/>
                </a:lnTo>
                <a:lnTo>
                  <a:pt x="239" y="0"/>
                </a:lnTo>
                <a:lnTo>
                  <a:pt x="239" y="516"/>
                </a:lnTo>
                <a:close/>
                <a:moveTo>
                  <a:pt x="239" y="516"/>
                </a:moveTo>
                <a:lnTo>
                  <a:pt x="239" y="516"/>
                </a:lnTo>
                <a:close/>
              </a:path>
            </a:pathLst>
          </a:custGeom>
          <a:solidFill>
            <a:srgbClr val="F1543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" name="Freeform 417"/>
          <p:cNvSpPr>
            <a:spLocks noEditPoints="1"/>
          </p:cNvSpPr>
          <p:nvPr/>
        </p:nvSpPr>
        <p:spPr bwMode="auto">
          <a:xfrm>
            <a:off x="15576994" y="10329439"/>
            <a:ext cx="124218" cy="268188"/>
          </a:xfrm>
          <a:custGeom>
            <a:avLst/>
            <a:gdLst>
              <a:gd name="T0" fmla="*/ 239 w 239"/>
              <a:gd name="T1" fmla="*/ 516 h 516"/>
              <a:gd name="T2" fmla="*/ 119 w 239"/>
              <a:gd name="T3" fmla="*/ 409 h 516"/>
              <a:gd name="T4" fmla="*/ 0 w 239"/>
              <a:gd name="T5" fmla="*/ 516 h 516"/>
              <a:gd name="T6" fmla="*/ 0 w 239"/>
              <a:gd name="T7" fmla="*/ 0 h 516"/>
              <a:gd name="T8" fmla="*/ 239 w 239"/>
              <a:gd name="T9" fmla="*/ 0 h 516"/>
              <a:gd name="T10" fmla="*/ 239 w 239"/>
              <a:gd name="T11" fmla="*/ 516 h 516"/>
              <a:gd name="T12" fmla="*/ 239 w 239"/>
              <a:gd name="T13" fmla="*/ 516 h 516"/>
              <a:gd name="T14" fmla="*/ 239 w 239"/>
              <a:gd name="T15" fmla="*/ 516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39" h="516">
                <a:moveTo>
                  <a:pt x="239" y="516"/>
                </a:moveTo>
                <a:lnTo>
                  <a:pt x="119" y="409"/>
                </a:lnTo>
                <a:lnTo>
                  <a:pt x="0" y="516"/>
                </a:lnTo>
                <a:lnTo>
                  <a:pt x="0" y="0"/>
                </a:lnTo>
                <a:lnTo>
                  <a:pt x="239" y="0"/>
                </a:lnTo>
                <a:lnTo>
                  <a:pt x="239" y="516"/>
                </a:lnTo>
                <a:moveTo>
                  <a:pt x="239" y="516"/>
                </a:moveTo>
                <a:lnTo>
                  <a:pt x="239" y="516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" name="Freeform 418"/>
          <p:cNvSpPr>
            <a:spLocks noEditPoints="1"/>
          </p:cNvSpPr>
          <p:nvPr/>
        </p:nvSpPr>
        <p:spPr bwMode="auto">
          <a:xfrm>
            <a:off x="15501629" y="10141813"/>
            <a:ext cx="275984" cy="275984"/>
          </a:xfrm>
          <a:custGeom>
            <a:avLst/>
            <a:gdLst>
              <a:gd name="T0" fmla="*/ 302 w 325"/>
              <a:gd name="T1" fmla="*/ 121 h 325"/>
              <a:gd name="T2" fmla="*/ 290 w 325"/>
              <a:gd name="T3" fmla="*/ 93 h 325"/>
              <a:gd name="T4" fmla="*/ 277 w 325"/>
              <a:gd name="T5" fmla="*/ 47 h 325"/>
              <a:gd name="T6" fmla="*/ 232 w 325"/>
              <a:gd name="T7" fmla="*/ 35 h 325"/>
              <a:gd name="T8" fmla="*/ 204 w 325"/>
              <a:gd name="T9" fmla="*/ 23 h 325"/>
              <a:gd name="T10" fmla="*/ 163 w 325"/>
              <a:gd name="T11" fmla="*/ 0 h 325"/>
              <a:gd name="T12" fmla="*/ 122 w 325"/>
              <a:gd name="T13" fmla="*/ 23 h 325"/>
              <a:gd name="T14" fmla="*/ 93 w 325"/>
              <a:gd name="T15" fmla="*/ 35 h 325"/>
              <a:gd name="T16" fmla="*/ 48 w 325"/>
              <a:gd name="T17" fmla="*/ 47 h 325"/>
              <a:gd name="T18" fmla="*/ 35 w 325"/>
              <a:gd name="T19" fmla="*/ 93 h 325"/>
              <a:gd name="T20" fmla="*/ 23 w 325"/>
              <a:gd name="T21" fmla="*/ 121 h 325"/>
              <a:gd name="T22" fmla="*/ 0 w 325"/>
              <a:gd name="T23" fmla="*/ 162 h 325"/>
              <a:gd name="T24" fmla="*/ 23 w 325"/>
              <a:gd name="T25" fmla="*/ 203 h 325"/>
              <a:gd name="T26" fmla="*/ 35 w 325"/>
              <a:gd name="T27" fmla="*/ 232 h 325"/>
              <a:gd name="T28" fmla="*/ 48 w 325"/>
              <a:gd name="T29" fmla="*/ 277 h 325"/>
              <a:gd name="T30" fmla="*/ 93 w 325"/>
              <a:gd name="T31" fmla="*/ 290 h 325"/>
              <a:gd name="T32" fmla="*/ 122 w 325"/>
              <a:gd name="T33" fmla="*/ 301 h 325"/>
              <a:gd name="T34" fmla="*/ 163 w 325"/>
              <a:gd name="T35" fmla="*/ 325 h 325"/>
              <a:gd name="T36" fmla="*/ 204 w 325"/>
              <a:gd name="T37" fmla="*/ 301 h 325"/>
              <a:gd name="T38" fmla="*/ 232 w 325"/>
              <a:gd name="T39" fmla="*/ 290 h 325"/>
              <a:gd name="T40" fmla="*/ 277 w 325"/>
              <a:gd name="T41" fmla="*/ 277 h 325"/>
              <a:gd name="T42" fmla="*/ 290 w 325"/>
              <a:gd name="T43" fmla="*/ 232 h 325"/>
              <a:gd name="T44" fmla="*/ 302 w 325"/>
              <a:gd name="T45" fmla="*/ 203 h 325"/>
              <a:gd name="T46" fmla="*/ 325 w 325"/>
              <a:gd name="T47" fmla="*/ 162 h 325"/>
              <a:gd name="T48" fmla="*/ 302 w 325"/>
              <a:gd name="T49" fmla="*/ 121 h 325"/>
              <a:gd name="T50" fmla="*/ 302 w 325"/>
              <a:gd name="T51" fmla="*/ 121 h 325"/>
              <a:gd name="T52" fmla="*/ 302 w 325"/>
              <a:gd name="T53" fmla="*/ 121 h 3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25" h="325">
                <a:moveTo>
                  <a:pt x="302" y="121"/>
                </a:moveTo>
                <a:cubicBezTo>
                  <a:pt x="292" y="116"/>
                  <a:pt x="287" y="104"/>
                  <a:pt x="290" y="93"/>
                </a:cubicBezTo>
                <a:cubicBezTo>
                  <a:pt x="294" y="77"/>
                  <a:pt x="290" y="60"/>
                  <a:pt x="277" y="47"/>
                </a:cubicBezTo>
                <a:cubicBezTo>
                  <a:pt x="265" y="35"/>
                  <a:pt x="248" y="31"/>
                  <a:pt x="232" y="35"/>
                </a:cubicBezTo>
                <a:cubicBezTo>
                  <a:pt x="221" y="37"/>
                  <a:pt x="209" y="33"/>
                  <a:pt x="204" y="23"/>
                </a:cubicBezTo>
                <a:cubicBezTo>
                  <a:pt x="195" y="9"/>
                  <a:pt x="180" y="0"/>
                  <a:pt x="163" y="0"/>
                </a:cubicBezTo>
                <a:cubicBezTo>
                  <a:pt x="145" y="0"/>
                  <a:pt x="130" y="9"/>
                  <a:pt x="122" y="23"/>
                </a:cubicBezTo>
                <a:cubicBezTo>
                  <a:pt x="116" y="33"/>
                  <a:pt x="104" y="37"/>
                  <a:pt x="93" y="35"/>
                </a:cubicBezTo>
                <a:cubicBezTo>
                  <a:pt x="77" y="31"/>
                  <a:pt x="60" y="35"/>
                  <a:pt x="48" y="47"/>
                </a:cubicBezTo>
                <a:cubicBezTo>
                  <a:pt x="35" y="60"/>
                  <a:pt x="31" y="77"/>
                  <a:pt x="35" y="93"/>
                </a:cubicBezTo>
                <a:cubicBezTo>
                  <a:pt x="38" y="104"/>
                  <a:pt x="33" y="116"/>
                  <a:pt x="23" y="121"/>
                </a:cubicBezTo>
                <a:cubicBezTo>
                  <a:pt x="9" y="130"/>
                  <a:pt x="0" y="145"/>
                  <a:pt x="0" y="162"/>
                </a:cubicBezTo>
                <a:cubicBezTo>
                  <a:pt x="0" y="180"/>
                  <a:pt x="9" y="195"/>
                  <a:pt x="23" y="203"/>
                </a:cubicBezTo>
                <a:cubicBezTo>
                  <a:pt x="33" y="209"/>
                  <a:pt x="38" y="221"/>
                  <a:pt x="35" y="232"/>
                </a:cubicBezTo>
                <a:cubicBezTo>
                  <a:pt x="31" y="247"/>
                  <a:pt x="36" y="265"/>
                  <a:pt x="48" y="277"/>
                </a:cubicBezTo>
                <a:cubicBezTo>
                  <a:pt x="60" y="290"/>
                  <a:pt x="77" y="294"/>
                  <a:pt x="93" y="290"/>
                </a:cubicBezTo>
                <a:cubicBezTo>
                  <a:pt x="104" y="287"/>
                  <a:pt x="116" y="292"/>
                  <a:pt x="122" y="301"/>
                </a:cubicBezTo>
                <a:cubicBezTo>
                  <a:pt x="130" y="316"/>
                  <a:pt x="145" y="325"/>
                  <a:pt x="163" y="325"/>
                </a:cubicBezTo>
                <a:cubicBezTo>
                  <a:pt x="180" y="325"/>
                  <a:pt x="195" y="316"/>
                  <a:pt x="204" y="301"/>
                </a:cubicBezTo>
                <a:cubicBezTo>
                  <a:pt x="209" y="292"/>
                  <a:pt x="221" y="287"/>
                  <a:pt x="232" y="290"/>
                </a:cubicBezTo>
                <a:cubicBezTo>
                  <a:pt x="248" y="293"/>
                  <a:pt x="265" y="289"/>
                  <a:pt x="277" y="277"/>
                </a:cubicBezTo>
                <a:cubicBezTo>
                  <a:pt x="290" y="265"/>
                  <a:pt x="294" y="247"/>
                  <a:pt x="290" y="232"/>
                </a:cubicBezTo>
                <a:cubicBezTo>
                  <a:pt x="287" y="221"/>
                  <a:pt x="292" y="209"/>
                  <a:pt x="302" y="203"/>
                </a:cubicBezTo>
                <a:cubicBezTo>
                  <a:pt x="316" y="195"/>
                  <a:pt x="325" y="180"/>
                  <a:pt x="325" y="162"/>
                </a:cubicBezTo>
                <a:cubicBezTo>
                  <a:pt x="325" y="145"/>
                  <a:pt x="316" y="130"/>
                  <a:pt x="302" y="121"/>
                </a:cubicBezTo>
                <a:close/>
                <a:moveTo>
                  <a:pt x="302" y="121"/>
                </a:moveTo>
                <a:cubicBezTo>
                  <a:pt x="302" y="121"/>
                  <a:pt x="302" y="121"/>
                  <a:pt x="302" y="121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" name="Freeform 419"/>
          <p:cNvSpPr>
            <a:spLocks noEditPoints="1"/>
          </p:cNvSpPr>
          <p:nvPr/>
        </p:nvSpPr>
        <p:spPr bwMode="auto">
          <a:xfrm>
            <a:off x="15571275" y="10211457"/>
            <a:ext cx="135652" cy="136172"/>
          </a:xfrm>
          <a:custGeom>
            <a:avLst/>
            <a:gdLst>
              <a:gd name="T0" fmla="*/ 160 w 160"/>
              <a:gd name="T1" fmla="*/ 80 h 160"/>
              <a:gd name="T2" fmla="*/ 80 w 160"/>
              <a:gd name="T3" fmla="*/ 160 h 160"/>
              <a:gd name="T4" fmla="*/ 0 w 160"/>
              <a:gd name="T5" fmla="*/ 80 h 160"/>
              <a:gd name="T6" fmla="*/ 80 w 160"/>
              <a:gd name="T7" fmla="*/ 0 h 160"/>
              <a:gd name="T8" fmla="*/ 160 w 160"/>
              <a:gd name="T9" fmla="*/ 80 h 160"/>
              <a:gd name="T10" fmla="*/ 160 w 160"/>
              <a:gd name="T11" fmla="*/ 80 h 160"/>
              <a:gd name="T12" fmla="*/ 160 w 160"/>
              <a:gd name="T13" fmla="*/ 8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0" h="160">
                <a:moveTo>
                  <a:pt x="160" y="80"/>
                </a:moveTo>
                <a:cubicBezTo>
                  <a:pt x="160" y="124"/>
                  <a:pt x="124" y="160"/>
                  <a:pt x="80" y="160"/>
                </a:cubicBezTo>
                <a:cubicBezTo>
                  <a:pt x="36" y="160"/>
                  <a:pt x="0" y="124"/>
                  <a:pt x="0" y="80"/>
                </a:cubicBezTo>
                <a:cubicBezTo>
                  <a:pt x="0" y="36"/>
                  <a:pt x="36" y="0"/>
                  <a:pt x="80" y="0"/>
                </a:cubicBezTo>
                <a:cubicBezTo>
                  <a:pt x="124" y="0"/>
                  <a:pt x="160" y="36"/>
                  <a:pt x="160" y="80"/>
                </a:cubicBezTo>
                <a:close/>
                <a:moveTo>
                  <a:pt x="160" y="80"/>
                </a:moveTo>
                <a:cubicBezTo>
                  <a:pt x="160" y="80"/>
                  <a:pt x="160" y="80"/>
                  <a:pt x="160" y="80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" name="Freeform 420"/>
          <p:cNvSpPr>
            <a:spLocks noEditPoints="1"/>
          </p:cNvSpPr>
          <p:nvPr/>
        </p:nvSpPr>
        <p:spPr bwMode="auto">
          <a:xfrm>
            <a:off x="16968785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" name="Freeform 421"/>
          <p:cNvSpPr>
            <a:spLocks noEditPoints="1"/>
          </p:cNvSpPr>
          <p:nvPr/>
        </p:nvSpPr>
        <p:spPr bwMode="auto">
          <a:xfrm>
            <a:off x="17179282" y="9867909"/>
            <a:ext cx="664750" cy="733876"/>
          </a:xfrm>
          <a:custGeom>
            <a:avLst/>
            <a:gdLst>
              <a:gd name="T0" fmla="*/ 662 w 783"/>
              <a:gd name="T1" fmla="*/ 865 h 865"/>
              <a:gd name="T2" fmla="*/ 359 w 783"/>
              <a:gd name="T3" fmla="*/ 865 h 865"/>
              <a:gd name="T4" fmla="*/ 237 w 783"/>
              <a:gd name="T5" fmla="*/ 744 h 865"/>
              <a:gd name="T6" fmla="*/ 237 w 783"/>
              <a:gd name="T7" fmla="*/ 723 h 865"/>
              <a:gd name="T8" fmla="*/ 359 w 783"/>
              <a:gd name="T9" fmla="*/ 601 h 865"/>
              <a:gd name="T10" fmla="*/ 378 w 783"/>
              <a:gd name="T11" fmla="*/ 601 h 865"/>
              <a:gd name="T12" fmla="*/ 439 w 783"/>
              <a:gd name="T13" fmla="*/ 541 h 865"/>
              <a:gd name="T14" fmla="*/ 378 w 783"/>
              <a:gd name="T15" fmla="*/ 480 h 865"/>
              <a:gd name="T16" fmla="*/ 121 w 783"/>
              <a:gd name="T17" fmla="*/ 480 h 865"/>
              <a:gd name="T18" fmla="*/ 0 w 783"/>
              <a:gd name="T19" fmla="*/ 359 h 865"/>
              <a:gd name="T20" fmla="*/ 0 w 783"/>
              <a:gd name="T21" fmla="*/ 258 h 865"/>
              <a:gd name="T22" fmla="*/ 121 w 783"/>
              <a:gd name="T23" fmla="*/ 137 h 865"/>
              <a:gd name="T24" fmla="*/ 228 w 783"/>
              <a:gd name="T25" fmla="*/ 137 h 865"/>
              <a:gd name="T26" fmla="*/ 288 w 783"/>
              <a:gd name="T27" fmla="*/ 77 h 865"/>
              <a:gd name="T28" fmla="*/ 288 w 783"/>
              <a:gd name="T29" fmla="*/ 0 h 865"/>
              <a:gd name="T30" fmla="*/ 349 w 783"/>
              <a:gd name="T31" fmla="*/ 0 h 865"/>
              <a:gd name="T32" fmla="*/ 349 w 783"/>
              <a:gd name="T33" fmla="*/ 77 h 865"/>
              <a:gd name="T34" fmla="*/ 228 w 783"/>
              <a:gd name="T35" fmla="*/ 198 h 865"/>
              <a:gd name="T36" fmla="*/ 121 w 783"/>
              <a:gd name="T37" fmla="*/ 198 h 865"/>
              <a:gd name="T38" fmla="*/ 61 w 783"/>
              <a:gd name="T39" fmla="*/ 259 h 865"/>
              <a:gd name="T40" fmla="*/ 61 w 783"/>
              <a:gd name="T41" fmla="*/ 360 h 865"/>
              <a:gd name="T42" fmla="*/ 121 w 783"/>
              <a:gd name="T43" fmla="*/ 420 h 865"/>
              <a:gd name="T44" fmla="*/ 378 w 783"/>
              <a:gd name="T45" fmla="*/ 420 h 865"/>
              <a:gd name="T46" fmla="*/ 500 w 783"/>
              <a:gd name="T47" fmla="*/ 541 h 865"/>
              <a:gd name="T48" fmla="*/ 378 w 783"/>
              <a:gd name="T49" fmla="*/ 663 h 865"/>
              <a:gd name="T50" fmla="*/ 359 w 783"/>
              <a:gd name="T51" fmla="*/ 663 h 865"/>
              <a:gd name="T52" fmla="*/ 298 w 783"/>
              <a:gd name="T53" fmla="*/ 723 h 865"/>
              <a:gd name="T54" fmla="*/ 298 w 783"/>
              <a:gd name="T55" fmla="*/ 745 h 865"/>
              <a:gd name="T56" fmla="*/ 359 w 783"/>
              <a:gd name="T57" fmla="*/ 805 h 865"/>
              <a:gd name="T58" fmla="*/ 662 w 783"/>
              <a:gd name="T59" fmla="*/ 805 h 865"/>
              <a:gd name="T60" fmla="*/ 722 w 783"/>
              <a:gd name="T61" fmla="*/ 745 h 865"/>
              <a:gd name="T62" fmla="*/ 722 w 783"/>
              <a:gd name="T63" fmla="*/ 341 h 865"/>
              <a:gd name="T64" fmla="*/ 783 w 783"/>
              <a:gd name="T65" fmla="*/ 341 h 865"/>
              <a:gd name="T66" fmla="*/ 783 w 783"/>
              <a:gd name="T67" fmla="*/ 745 h 865"/>
              <a:gd name="T68" fmla="*/ 662 w 783"/>
              <a:gd name="T69" fmla="*/ 865 h 865"/>
              <a:gd name="T70" fmla="*/ 662 w 783"/>
              <a:gd name="T71" fmla="*/ 865 h 865"/>
              <a:gd name="T72" fmla="*/ 662 w 783"/>
              <a:gd name="T73" fmla="*/ 865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83" h="865">
                <a:moveTo>
                  <a:pt x="662" y="865"/>
                </a:moveTo>
                <a:cubicBezTo>
                  <a:pt x="359" y="865"/>
                  <a:pt x="359" y="865"/>
                  <a:pt x="359" y="865"/>
                </a:cubicBezTo>
                <a:cubicBezTo>
                  <a:pt x="292" y="865"/>
                  <a:pt x="237" y="811"/>
                  <a:pt x="237" y="744"/>
                </a:cubicBezTo>
                <a:cubicBezTo>
                  <a:pt x="237" y="723"/>
                  <a:pt x="237" y="723"/>
                  <a:pt x="237" y="723"/>
                </a:cubicBezTo>
                <a:cubicBezTo>
                  <a:pt x="237" y="656"/>
                  <a:pt x="292" y="601"/>
                  <a:pt x="359" y="601"/>
                </a:cubicBezTo>
                <a:cubicBezTo>
                  <a:pt x="378" y="601"/>
                  <a:pt x="378" y="601"/>
                  <a:pt x="378" y="601"/>
                </a:cubicBezTo>
                <a:cubicBezTo>
                  <a:pt x="412" y="601"/>
                  <a:pt x="439" y="574"/>
                  <a:pt x="439" y="541"/>
                </a:cubicBezTo>
                <a:cubicBezTo>
                  <a:pt x="439" y="508"/>
                  <a:pt x="412" y="480"/>
                  <a:pt x="378" y="480"/>
                </a:cubicBezTo>
                <a:cubicBezTo>
                  <a:pt x="121" y="480"/>
                  <a:pt x="121" y="480"/>
                  <a:pt x="121" y="480"/>
                </a:cubicBezTo>
                <a:cubicBezTo>
                  <a:pt x="54" y="480"/>
                  <a:pt x="0" y="426"/>
                  <a:pt x="0" y="359"/>
                </a:cubicBezTo>
                <a:cubicBezTo>
                  <a:pt x="0" y="258"/>
                  <a:pt x="0" y="258"/>
                  <a:pt x="0" y="258"/>
                </a:cubicBezTo>
                <a:cubicBezTo>
                  <a:pt x="0" y="191"/>
                  <a:pt x="54" y="137"/>
                  <a:pt x="121" y="137"/>
                </a:cubicBezTo>
                <a:cubicBezTo>
                  <a:pt x="228" y="137"/>
                  <a:pt x="228" y="137"/>
                  <a:pt x="228" y="137"/>
                </a:cubicBezTo>
                <a:cubicBezTo>
                  <a:pt x="261" y="137"/>
                  <a:pt x="288" y="110"/>
                  <a:pt x="288" y="77"/>
                </a:cubicBezTo>
                <a:cubicBezTo>
                  <a:pt x="288" y="0"/>
                  <a:pt x="288" y="0"/>
                  <a:pt x="288" y="0"/>
                </a:cubicBezTo>
                <a:cubicBezTo>
                  <a:pt x="349" y="0"/>
                  <a:pt x="349" y="0"/>
                  <a:pt x="349" y="0"/>
                </a:cubicBezTo>
                <a:cubicBezTo>
                  <a:pt x="349" y="77"/>
                  <a:pt x="349" y="77"/>
                  <a:pt x="349" y="77"/>
                </a:cubicBezTo>
                <a:cubicBezTo>
                  <a:pt x="349" y="144"/>
                  <a:pt x="295" y="198"/>
                  <a:pt x="228" y="198"/>
                </a:cubicBezTo>
                <a:cubicBezTo>
                  <a:pt x="121" y="198"/>
                  <a:pt x="121" y="198"/>
                  <a:pt x="121" y="198"/>
                </a:cubicBezTo>
                <a:cubicBezTo>
                  <a:pt x="88" y="198"/>
                  <a:pt x="61" y="226"/>
                  <a:pt x="61" y="259"/>
                </a:cubicBezTo>
                <a:cubicBezTo>
                  <a:pt x="61" y="360"/>
                  <a:pt x="61" y="360"/>
                  <a:pt x="61" y="360"/>
                </a:cubicBezTo>
                <a:cubicBezTo>
                  <a:pt x="61" y="393"/>
                  <a:pt x="88" y="420"/>
                  <a:pt x="121" y="420"/>
                </a:cubicBezTo>
                <a:cubicBezTo>
                  <a:pt x="378" y="420"/>
                  <a:pt x="378" y="420"/>
                  <a:pt x="378" y="420"/>
                </a:cubicBezTo>
                <a:cubicBezTo>
                  <a:pt x="445" y="420"/>
                  <a:pt x="500" y="475"/>
                  <a:pt x="500" y="541"/>
                </a:cubicBezTo>
                <a:cubicBezTo>
                  <a:pt x="500" y="608"/>
                  <a:pt x="445" y="663"/>
                  <a:pt x="378" y="663"/>
                </a:cubicBezTo>
                <a:cubicBezTo>
                  <a:pt x="359" y="663"/>
                  <a:pt x="359" y="663"/>
                  <a:pt x="359" y="663"/>
                </a:cubicBezTo>
                <a:cubicBezTo>
                  <a:pt x="325" y="663"/>
                  <a:pt x="298" y="690"/>
                  <a:pt x="298" y="723"/>
                </a:cubicBezTo>
                <a:cubicBezTo>
                  <a:pt x="298" y="745"/>
                  <a:pt x="298" y="745"/>
                  <a:pt x="298" y="745"/>
                </a:cubicBezTo>
                <a:cubicBezTo>
                  <a:pt x="298" y="778"/>
                  <a:pt x="325" y="805"/>
                  <a:pt x="359" y="805"/>
                </a:cubicBezTo>
                <a:cubicBezTo>
                  <a:pt x="662" y="805"/>
                  <a:pt x="662" y="805"/>
                  <a:pt x="662" y="805"/>
                </a:cubicBezTo>
                <a:cubicBezTo>
                  <a:pt x="695" y="805"/>
                  <a:pt x="722" y="778"/>
                  <a:pt x="722" y="745"/>
                </a:cubicBezTo>
                <a:cubicBezTo>
                  <a:pt x="722" y="341"/>
                  <a:pt x="722" y="341"/>
                  <a:pt x="722" y="341"/>
                </a:cubicBezTo>
                <a:cubicBezTo>
                  <a:pt x="783" y="341"/>
                  <a:pt x="783" y="341"/>
                  <a:pt x="783" y="341"/>
                </a:cubicBezTo>
                <a:cubicBezTo>
                  <a:pt x="783" y="745"/>
                  <a:pt x="783" y="745"/>
                  <a:pt x="783" y="745"/>
                </a:cubicBezTo>
                <a:cubicBezTo>
                  <a:pt x="783" y="811"/>
                  <a:pt x="729" y="865"/>
                  <a:pt x="662" y="865"/>
                </a:cubicBezTo>
                <a:close/>
                <a:moveTo>
                  <a:pt x="662" y="865"/>
                </a:moveTo>
                <a:cubicBezTo>
                  <a:pt x="662" y="865"/>
                  <a:pt x="662" y="865"/>
                  <a:pt x="662" y="865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" name="Freeform 422"/>
          <p:cNvSpPr>
            <a:spLocks noEditPoints="1"/>
          </p:cNvSpPr>
          <p:nvPr/>
        </p:nvSpPr>
        <p:spPr bwMode="auto">
          <a:xfrm>
            <a:off x="17592475" y="9882981"/>
            <a:ext cx="451656" cy="89916"/>
          </a:xfrm>
          <a:custGeom>
            <a:avLst/>
            <a:gdLst>
              <a:gd name="T0" fmla="*/ 515 w 532"/>
              <a:gd name="T1" fmla="*/ 0 h 106"/>
              <a:gd name="T2" fmla="*/ 16 w 532"/>
              <a:gd name="T3" fmla="*/ 0 h 106"/>
              <a:gd name="T4" fmla="*/ 0 w 532"/>
              <a:gd name="T5" fmla="*/ 17 h 106"/>
              <a:gd name="T6" fmla="*/ 0 w 532"/>
              <a:gd name="T7" fmla="*/ 89 h 106"/>
              <a:gd name="T8" fmla="*/ 16 w 532"/>
              <a:gd name="T9" fmla="*/ 106 h 106"/>
              <a:gd name="T10" fmla="*/ 515 w 532"/>
              <a:gd name="T11" fmla="*/ 106 h 106"/>
              <a:gd name="T12" fmla="*/ 532 w 532"/>
              <a:gd name="T13" fmla="*/ 89 h 106"/>
              <a:gd name="T14" fmla="*/ 532 w 532"/>
              <a:gd name="T15" fmla="*/ 17 h 106"/>
              <a:gd name="T16" fmla="*/ 515 w 532"/>
              <a:gd name="T17" fmla="*/ 0 h 106"/>
              <a:gd name="T18" fmla="*/ 515 w 532"/>
              <a:gd name="T19" fmla="*/ 0 h 106"/>
              <a:gd name="T20" fmla="*/ 515 w 532"/>
              <a:gd name="T21" fmla="*/ 0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32" h="106">
                <a:moveTo>
                  <a:pt x="515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8"/>
                  <a:pt x="0" y="17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98"/>
                  <a:pt x="7" y="106"/>
                  <a:pt x="16" y="106"/>
                </a:cubicBezTo>
                <a:cubicBezTo>
                  <a:pt x="515" y="106"/>
                  <a:pt x="515" y="106"/>
                  <a:pt x="515" y="106"/>
                </a:cubicBezTo>
                <a:cubicBezTo>
                  <a:pt x="524" y="106"/>
                  <a:pt x="532" y="98"/>
                  <a:pt x="532" y="89"/>
                </a:cubicBezTo>
                <a:cubicBezTo>
                  <a:pt x="532" y="17"/>
                  <a:pt x="532" y="17"/>
                  <a:pt x="532" y="17"/>
                </a:cubicBezTo>
                <a:cubicBezTo>
                  <a:pt x="532" y="8"/>
                  <a:pt x="524" y="0"/>
                  <a:pt x="515" y="0"/>
                </a:cubicBezTo>
                <a:close/>
                <a:moveTo>
                  <a:pt x="515" y="0"/>
                </a:moveTo>
                <a:cubicBezTo>
                  <a:pt x="515" y="0"/>
                  <a:pt x="515" y="0"/>
                  <a:pt x="515" y="0"/>
                </a:cubicBezTo>
              </a:path>
            </a:pathLst>
          </a:custGeom>
          <a:solidFill>
            <a:srgbClr val="2B3B4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" name="Freeform 423"/>
          <p:cNvSpPr>
            <a:spLocks noEditPoints="1"/>
          </p:cNvSpPr>
          <p:nvPr/>
        </p:nvSpPr>
        <p:spPr bwMode="auto">
          <a:xfrm>
            <a:off x="17621582" y="9972897"/>
            <a:ext cx="393446" cy="233364"/>
          </a:xfrm>
          <a:custGeom>
            <a:avLst/>
            <a:gdLst>
              <a:gd name="T0" fmla="*/ 0 w 464"/>
              <a:gd name="T1" fmla="*/ 0 h 275"/>
              <a:gd name="T2" fmla="*/ 232 w 464"/>
              <a:gd name="T3" fmla="*/ 275 h 275"/>
              <a:gd name="T4" fmla="*/ 464 w 464"/>
              <a:gd name="T5" fmla="*/ 0 h 275"/>
              <a:gd name="T6" fmla="*/ 0 w 464"/>
              <a:gd name="T7" fmla="*/ 0 h 275"/>
              <a:gd name="T8" fmla="*/ 0 w 464"/>
              <a:gd name="T9" fmla="*/ 0 h 275"/>
              <a:gd name="T10" fmla="*/ 0 w 464"/>
              <a:gd name="T11" fmla="*/ 0 h 2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464" h="275">
                <a:moveTo>
                  <a:pt x="0" y="0"/>
                </a:moveTo>
                <a:cubicBezTo>
                  <a:pt x="1" y="152"/>
                  <a:pt x="105" y="275"/>
                  <a:pt x="232" y="275"/>
                </a:cubicBezTo>
                <a:cubicBezTo>
                  <a:pt x="359" y="275"/>
                  <a:pt x="462" y="152"/>
                  <a:pt x="464" y="0"/>
                </a:cubicBezTo>
                <a:lnTo>
                  <a:pt x="0" y="0"/>
                </a:lnTo>
                <a:close/>
                <a:moveTo>
                  <a:pt x="0" y="0"/>
                </a:moveTo>
                <a:cubicBezTo>
                  <a:pt x="0" y="0"/>
                  <a:pt x="0" y="0"/>
                  <a:pt x="0" y="0"/>
                </a:cubicBezTo>
              </a:path>
            </a:pathLst>
          </a:custGeom>
          <a:solidFill>
            <a:srgbClr val="324A5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" name="Freeform 424"/>
          <p:cNvSpPr>
            <a:spLocks noEditPoints="1"/>
          </p:cNvSpPr>
          <p:nvPr/>
        </p:nvSpPr>
        <p:spPr bwMode="auto">
          <a:xfrm>
            <a:off x="17667320" y="9715105"/>
            <a:ext cx="67566" cy="167876"/>
          </a:xfrm>
          <a:custGeom>
            <a:avLst/>
            <a:gdLst>
              <a:gd name="T0" fmla="*/ 80 w 80"/>
              <a:gd name="T1" fmla="*/ 198 h 198"/>
              <a:gd name="T2" fmla="*/ 0 w 80"/>
              <a:gd name="T3" fmla="*/ 198 h 198"/>
              <a:gd name="T4" fmla="*/ 0 w 80"/>
              <a:gd name="T5" fmla="*/ 40 h 198"/>
              <a:gd name="T6" fmla="*/ 40 w 80"/>
              <a:gd name="T7" fmla="*/ 0 h 198"/>
              <a:gd name="T8" fmla="*/ 80 w 80"/>
              <a:gd name="T9" fmla="*/ 40 h 198"/>
              <a:gd name="T10" fmla="*/ 80 w 80"/>
              <a:gd name="T11" fmla="*/ 198 h 198"/>
              <a:gd name="T12" fmla="*/ 80 w 80"/>
              <a:gd name="T13" fmla="*/ 198 h 198"/>
              <a:gd name="T14" fmla="*/ 80 w 80"/>
              <a:gd name="T15" fmla="*/ 198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0" h="198">
                <a:moveTo>
                  <a:pt x="80" y="198"/>
                </a:moveTo>
                <a:cubicBezTo>
                  <a:pt x="0" y="198"/>
                  <a:pt x="0" y="198"/>
                  <a:pt x="0" y="19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7"/>
                  <a:pt x="18" y="0"/>
                  <a:pt x="40" y="0"/>
                </a:cubicBezTo>
                <a:cubicBezTo>
                  <a:pt x="62" y="0"/>
                  <a:pt x="80" y="17"/>
                  <a:pt x="80" y="40"/>
                </a:cubicBezTo>
                <a:lnTo>
                  <a:pt x="80" y="198"/>
                </a:lnTo>
                <a:close/>
                <a:moveTo>
                  <a:pt x="80" y="198"/>
                </a:moveTo>
                <a:cubicBezTo>
                  <a:pt x="80" y="198"/>
                  <a:pt x="80" y="198"/>
                  <a:pt x="80" y="198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" name="Freeform 425"/>
          <p:cNvSpPr>
            <a:spLocks noEditPoints="1"/>
          </p:cNvSpPr>
          <p:nvPr/>
        </p:nvSpPr>
        <p:spPr bwMode="auto">
          <a:xfrm>
            <a:off x="17900684" y="9715105"/>
            <a:ext cx="68086" cy="167876"/>
          </a:xfrm>
          <a:custGeom>
            <a:avLst/>
            <a:gdLst>
              <a:gd name="T0" fmla="*/ 80 w 80"/>
              <a:gd name="T1" fmla="*/ 198 h 198"/>
              <a:gd name="T2" fmla="*/ 0 w 80"/>
              <a:gd name="T3" fmla="*/ 198 h 198"/>
              <a:gd name="T4" fmla="*/ 0 w 80"/>
              <a:gd name="T5" fmla="*/ 40 h 198"/>
              <a:gd name="T6" fmla="*/ 40 w 80"/>
              <a:gd name="T7" fmla="*/ 0 h 198"/>
              <a:gd name="T8" fmla="*/ 80 w 80"/>
              <a:gd name="T9" fmla="*/ 40 h 198"/>
              <a:gd name="T10" fmla="*/ 80 w 80"/>
              <a:gd name="T11" fmla="*/ 198 h 198"/>
              <a:gd name="T12" fmla="*/ 80 w 80"/>
              <a:gd name="T13" fmla="*/ 198 h 198"/>
              <a:gd name="T14" fmla="*/ 80 w 80"/>
              <a:gd name="T15" fmla="*/ 198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80" h="198">
                <a:moveTo>
                  <a:pt x="80" y="198"/>
                </a:moveTo>
                <a:cubicBezTo>
                  <a:pt x="0" y="198"/>
                  <a:pt x="0" y="198"/>
                  <a:pt x="0" y="198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17"/>
                  <a:pt x="18" y="0"/>
                  <a:pt x="40" y="0"/>
                </a:cubicBezTo>
                <a:cubicBezTo>
                  <a:pt x="63" y="0"/>
                  <a:pt x="80" y="17"/>
                  <a:pt x="80" y="40"/>
                </a:cubicBezTo>
                <a:lnTo>
                  <a:pt x="80" y="198"/>
                </a:lnTo>
                <a:close/>
                <a:moveTo>
                  <a:pt x="80" y="198"/>
                </a:moveTo>
                <a:cubicBezTo>
                  <a:pt x="80" y="198"/>
                  <a:pt x="80" y="198"/>
                  <a:pt x="80" y="198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" name="Freeform 426"/>
          <p:cNvSpPr>
            <a:spLocks noEditPoints="1"/>
          </p:cNvSpPr>
          <p:nvPr/>
        </p:nvSpPr>
        <p:spPr bwMode="auto">
          <a:xfrm>
            <a:off x="19153185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4"/>
                  <a:pt x="1254" y="1616"/>
                  <a:pt x="808" y="1616"/>
                </a:cubicBezTo>
                <a:cubicBezTo>
                  <a:pt x="362" y="1616"/>
                  <a:pt x="0" y="1254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4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" name="Freeform 427"/>
          <p:cNvSpPr>
            <a:spLocks noEditPoints="1"/>
          </p:cNvSpPr>
          <p:nvPr/>
        </p:nvSpPr>
        <p:spPr bwMode="auto">
          <a:xfrm>
            <a:off x="19630309" y="10136616"/>
            <a:ext cx="208416" cy="278582"/>
          </a:xfrm>
          <a:custGeom>
            <a:avLst/>
            <a:gdLst>
              <a:gd name="T0" fmla="*/ 166 w 246"/>
              <a:gd name="T1" fmla="*/ 0 h 328"/>
              <a:gd name="T2" fmla="*/ 0 w 246"/>
              <a:gd name="T3" fmla="*/ 301 h 328"/>
              <a:gd name="T4" fmla="*/ 68 w 246"/>
              <a:gd name="T5" fmla="*/ 270 h 328"/>
              <a:gd name="T6" fmla="*/ 126 w 246"/>
              <a:gd name="T7" fmla="*/ 328 h 328"/>
              <a:gd name="T8" fmla="*/ 246 w 246"/>
              <a:gd name="T9" fmla="*/ 71 h 328"/>
              <a:gd name="T10" fmla="*/ 166 w 246"/>
              <a:gd name="T11" fmla="*/ 0 h 328"/>
              <a:gd name="T12" fmla="*/ 166 w 246"/>
              <a:gd name="T13" fmla="*/ 0 h 328"/>
              <a:gd name="T14" fmla="*/ 166 w 246"/>
              <a:gd name="T15" fmla="*/ 0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6" h="328">
                <a:moveTo>
                  <a:pt x="166" y="0"/>
                </a:moveTo>
                <a:cubicBezTo>
                  <a:pt x="166" y="0"/>
                  <a:pt x="23" y="144"/>
                  <a:pt x="0" y="301"/>
                </a:cubicBezTo>
                <a:cubicBezTo>
                  <a:pt x="68" y="270"/>
                  <a:pt x="68" y="270"/>
                  <a:pt x="68" y="270"/>
                </a:cubicBezTo>
                <a:cubicBezTo>
                  <a:pt x="126" y="328"/>
                  <a:pt x="126" y="328"/>
                  <a:pt x="126" y="328"/>
                </a:cubicBezTo>
                <a:cubicBezTo>
                  <a:pt x="126" y="328"/>
                  <a:pt x="133" y="151"/>
                  <a:pt x="246" y="71"/>
                </a:cubicBezTo>
                <a:lnTo>
                  <a:pt x="166" y="0"/>
                </a:lnTo>
                <a:close/>
                <a:moveTo>
                  <a:pt x="166" y="0"/>
                </a:moveTo>
                <a:cubicBezTo>
                  <a:pt x="166" y="0"/>
                  <a:pt x="166" y="0"/>
                  <a:pt x="166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" name="Freeform 428"/>
          <p:cNvSpPr>
            <a:spLocks noEditPoints="1"/>
          </p:cNvSpPr>
          <p:nvPr/>
        </p:nvSpPr>
        <p:spPr bwMode="auto">
          <a:xfrm>
            <a:off x="19833007" y="10136616"/>
            <a:ext cx="208936" cy="278582"/>
          </a:xfrm>
          <a:custGeom>
            <a:avLst/>
            <a:gdLst>
              <a:gd name="T0" fmla="*/ 80 w 246"/>
              <a:gd name="T1" fmla="*/ 0 h 328"/>
              <a:gd name="T2" fmla="*/ 246 w 246"/>
              <a:gd name="T3" fmla="*/ 301 h 328"/>
              <a:gd name="T4" fmla="*/ 178 w 246"/>
              <a:gd name="T5" fmla="*/ 270 h 328"/>
              <a:gd name="T6" fmla="*/ 120 w 246"/>
              <a:gd name="T7" fmla="*/ 328 h 328"/>
              <a:gd name="T8" fmla="*/ 0 w 246"/>
              <a:gd name="T9" fmla="*/ 71 h 328"/>
              <a:gd name="T10" fmla="*/ 80 w 246"/>
              <a:gd name="T11" fmla="*/ 0 h 328"/>
              <a:gd name="T12" fmla="*/ 80 w 246"/>
              <a:gd name="T13" fmla="*/ 0 h 328"/>
              <a:gd name="T14" fmla="*/ 80 w 246"/>
              <a:gd name="T15" fmla="*/ 0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6" h="328">
                <a:moveTo>
                  <a:pt x="80" y="0"/>
                </a:moveTo>
                <a:cubicBezTo>
                  <a:pt x="80" y="0"/>
                  <a:pt x="223" y="144"/>
                  <a:pt x="246" y="301"/>
                </a:cubicBezTo>
                <a:cubicBezTo>
                  <a:pt x="178" y="270"/>
                  <a:pt x="178" y="270"/>
                  <a:pt x="178" y="270"/>
                </a:cubicBezTo>
                <a:cubicBezTo>
                  <a:pt x="120" y="328"/>
                  <a:pt x="120" y="328"/>
                  <a:pt x="120" y="328"/>
                </a:cubicBezTo>
                <a:cubicBezTo>
                  <a:pt x="120" y="328"/>
                  <a:pt x="113" y="151"/>
                  <a:pt x="0" y="71"/>
                </a:cubicBezTo>
                <a:lnTo>
                  <a:pt x="80" y="0"/>
                </a:lnTo>
                <a:close/>
                <a:moveTo>
                  <a:pt x="80" y="0"/>
                </a:moveTo>
                <a:cubicBezTo>
                  <a:pt x="80" y="0"/>
                  <a:pt x="80" y="0"/>
                  <a:pt x="80" y="0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" name="Freeform 429"/>
          <p:cNvSpPr>
            <a:spLocks noEditPoints="1"/>
          </p:cNvSpPr>
          <p:nvPr/>
        </p:nvSpPr>
        <p:spPr bwMode="auto">
          <a:xfrm>
            <a:off x="19356924" y="9942752"/>
            <a:ext cx="964122" cy="286378"/>
          </a:xfrm>
          <a:custGeom>
            <a:avLst/>
            <a:gdLst>
              <a:gd name="T0" fmla="*/ 1115 w 1136"/>
              <a:gd name="T1" fmla="*/ 2 h 338"/>
              <a:gd name="T2" fmla="*/ 570 w 1136"/>
              <a:gd name="T3" fmla="*/ 62 h 338"/>
              <a:gd name="T4" fmla="*/ 566 w 1136"/>
              <a:gd name="T5" fmla="*/ 62 h 338"/>
              <a:gd name="T6" fmla="*/ 21 w 1136"/>
              <a:gd name="T7" fmla="*/ 2 h 338"/>
              <a:gd name="T8" fmla="*/ 0 w 1136"/>
              <a:gd name="T9" fmla="*/ 21 h 338"/>
              <a:gd name="T10" fmla="*/ 0 w 1136"/>
              <a:gd name="T11" fmla="*/ 317 h 338"/>
              <a:gd name="T12" fmla="*/ 21 w 1136"/>
              <a:gd name="T13" fmla="*/ 337 h 338"/>
              <a:gd name="T14" fmla="*/ 566 w 1136"/>
              <a:gd name="T15" fmla="*/ 276 h 338"/>
              <a:gd name="T16" fmla="*/ 570 w 1136"/>
              <a:gd name="T17" fmla="*/ 276 h 338"/>
              <a:gd name="T18" fmla="*/ 1114 w 1136"/>
              <a:gd name="T19" fmla="*/ 337 h 338"/>
              <a:gd name="T20" fmla="*/ 1136 w 1136"/>
              <a:gd name="T21" fmla="*/ 317 h 338"/>
              <a:gd name="T22" fmla="*/ 1136 w 1136"/>
              <a:gd name="T23" fmla="*/ 21 h 338"/>
              <a:gd name="T24" fmla="*/ 1115 w 1136"/>
              <a:gd name="T25" fmla="*/ 2 h 338"/>
              <a:gd name="T26" fmla="*/ 1115 w 1136"/>
              <a:gd name="T27" fmla="*/ 2 h 338"/>
              <a:gd name="T28" fmla="*/ 1115 w 1136"/>
              <a:gd name="T29" fmla="*/ 2 h 3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36" h="338">
                <a:moveTo>
                  <a:pt x="1115" y="2"/>
                </a:moveTo>
                <a:cubicBezTo>
                  <a:pt x="570" y="62"/>
                  <a:pt x="570" y="62"/>
                  <a:pt x="570" y="62"/>
                </a:cubicBezTo>
                <a:cubicBezTo>
                  <a:pt x="566" y="62"/>
                  <a:pt x="566" y="62"/>
                  <a:pt x="566" y="62"/>
                </a:cubicBezTo>
                <a:cubicBezTo>
                  <a:pt x="21" y="2"/>
                  <a:pt x="21" y="2"/>
                  <a:pt x="21" y="2"/>
                </a:cubicBezTo>
                <a:cubicBezTo>
                  <a:pt x="10" y="0"/>
                  <a:pt x="0" y="9"/>
                  <a:pt x="0" y="21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329"/>
                  <a:pt x="10" y="338"/>
                  <a:pt x="21" y="337"/>
                </a:cubicBezTo>
                <a:cubicBezTo>
                  <a:pt x="566" y="276"/>
                  <a:pt x="566" y="276"/>
                  <a:pt x="566" y="276"/>
                </a:cubicBezTo>
                <a:cubicBezTo>
                  <a:pt x="570" y="276"/>
                  <a:pt x="570" y="276"/>
                  <a:pt x="570" y="276"/>
                </a:cubicBezTo>
                <a:cubicBezTo>
                  <a:pt x="1114" y="337"/>
                  <a:pt x="1114" y="337"/>
                  <a:pt x="1114" y="337"/>
                </a:cubicBezTo>
                <a:cubicBezTo>
                  <a:pt x="1126" y="338"/>
                  <a:pt x="1136" y="329"/>
                  <a:pt x="1136" y="317"/>
                </a:cubicBezTo>
                <a:cubicBezTo>
                  <a:pt x="1136" y="21"/>
                  <a:pt x="1136" y="21"/>
                  <a:pt x="1136" y="21"/>
                </a:cubicBezTo>
                <a:cubicBezTo>
                  <a:pt x="1136" y="9"/>
                  <a:pt x="1126" y="0"/>
                  <a:pt x="1115" y="2"/>
                </a:cubicBezTo>
                <a:close/>
                <a:moveTo>
                  <a:pt x="1115" y="2"/>
                </a:moveTo>
                <a:cubicBezTo>
                  <a:pt x="1115" y="2"/>
                  <a:pt x="1115" y="2"/>
                  <a:pt x="1115" y="2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" name="Freeform 430"/>
          <p:cNvSpPr>
            <a:spLocks noEditPoints="1"/>
          </p:cNvSpPr>
          <p:nvPr/>
        </p:nvSpPr>
        <p:spPr bwMode="auto">
          <a:xfrm>
            <a:off x="19700474" y="9951068"/>
            <a:ext cx="270266" cy="269746"/>
          </a:xfrm>
          <a:custGeom>
            <a:avLst/>
            <a:gdLst>
              <a:gd name="T0" fmla="*/ 305 w 318"/>
              <a:gd name="T1" fmla="*/ 124 h 318"/>
              <a:gd name="T2" fmla="*/ 287 w 318"/>
              <a:gd name="T3" fmla="*/ 80 h 318"/>
              <a:gd name="T4" fmla="*/ 271 w 318"/>
              <a:gd name="T5" fmla="*/ 47 h 318"/>
              <a:gd name="T6" fmla="*/ 238 w 318"/>
              <a:gd name="T7" fmla="*/ 31 h 318"/>
              <a:gd name="T8" fmla="*/ 194 w 318"/>
              <a:gd name="T9" fmla="*/ 13 h 318"/>
              <a:gd name="T10" fmla="*/ 159 w 318"/>
              <a:gd name="T11" fmla="*/ 0 h 318"/>
              <a:gd name="T12" fmla="*/ 124 w 318"/>
              <a:gd name="T13" fmla="*/ 13 h 318"/>
              <a:gd name="T14" fmla="*/ 80 w 318"/>
              <a:gd name="T15" fmla="*/ 31 h 318"/>
              <a:gd name="T16" fmla="*/ 47 w 318"/>
              <a:gd name="T17" fmla="*/ 47 h 318"/>
              <a:gd name="T18" fmla="*/ 31 w 318"/>
              <a:gd name="T19" fmla="*/ 80 h 318"/>
              <a:gd name="T20" fmla="*/ 13 w 318"/>
              <a:gd name="T21" fmla="*/ 124 h 318"/>
              <a:gd name="T22" fmla="*/ 0 w 318"/>
              <a:gd name="T23" fmla="*/ 159 h 318"/>
              <a:gd name="T24" fmla="*/ 13 w 318"/>
              <a:gd name="T25" fmla="*/ 194 h 318"/>
              <a:gd name="T26" fmla="*/ 31 w 318"/>
              <a:gd name="T27" fmla="*/ 238 h 318"/>
              <a:gd name="T28" fmla="*/ 47 w 318"/>
              <a:gd name="T29" fmla="*/ 271 h 318"/>
              <a:gd name="T30" fmla="*/ 80 w 318"/>
              <a:gd name="T31" fmla="*/ 287 h 318"/>
              <a:gd name="T32" fmla="*/ 124 w 318"/>
              <a:gd name="T33" fmla="*/ 305 h 318"/>
              <a:gd name="T34" fmla="*/ 159 w 318"/>
              <a:gd name="T35" fmla="*/ 318 h 318"/>
              <a:gd name="T36" fmla="*/ 194 w 318"/>
              <a:gd name="T37" fmla="*/ 305 h 318"/>
              <a:gd name="T38" fmla="*/ 238 w 318"/>
              <a:gd name="T39" fmla="*/ 287 h 318"/>
              <a:gd name="T40" fmla="*/ 271 w 318"/>
              <a:gd name="T41" fmla="*/ 271 h 318"/>
              <a:gd name="T42" fmla="*/ 287 w 318"/>
              <a:gd name="T43" fmla="*/ 238 h 318"/>
              <a:gd name="T44" fmla="*/ 305 w 318"/>
              <a:gd name="T45" fmla="*/ 194 h 318"/>
              <a:gd name="T46" fmla="*/ 318 w 318"/>
              <a:gd name="T47" fmla="*/ 159 h 318"/>
              <a:gd name="T48" fmla="*/ 305 w 318"/>
              <a:gd name="T49" fmla="*/ 124 h 318"/>
              <a:gd name="T50" fmla="*/ 305 w 318"/>
              <a:gd name="T51" fmla="*/ 124 h 318"/>
              <a:gd name="T52" fmla="*/ 305 w 318"/>
              <a:gd name="T53" fmla="*/ 124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18" h="318">
                <a:moveTo>
                  <a:pt x="305" y="124"/>
                </a:moveTo>
                <a:cubicBezTo>
                  <a:pt x="295" y="112"/>
                  <a:pt x="288" y="96"/>
                  <a:pt x="287" y="80"/>
                </a:cubicBezTo>
                <a:cubicBezTo>
                  <a:pt x="286" y="68"/>
                  <a:pt x="281" y="56"/>
                  <a:pt x="271" y="47"/>
                </a:cubicBezTo>
                <a:cubicBezTo>
                  <a:pt x="262" y="37"/>
                  <a:pt x="250" y="32"/>
                  <a:pt x="238" y="31"/>
                </a:cubicBezTo>
                <a:cubicBezTo>
                  <a:pt x="222" y="30"/>
                  <a:pt x="207" y="23"/>
                  <a:pt x="194" y="13"/>
                </a:cubicBezTo>
                <a:cubicBezTo>
                  <a:pt x="185" y="5"/>
                  <a:pt x="173" y="0"/>
                  <a:pt x="159" y="0"/>
                </a:cubicBezTo>
                <a:cubicBezTo>
                  <a:pt x="146" y="0"/>
                  <a:pt x="134" y="5"/>
                  <a:pt x="124" y="13"/>
                </a:cubicBezTo>
                <a:cubicBezTo>
                  <a:pt x="112" y="23"/>
                  <a:pt x="96" y="30"/>
                  <a:pt x="80" y="31"/>
                </a:cubicBezTo>
                <a:cubicBezTo>
                  <a:pt x="68" y="32"/>
                  <a:pt x="56" y="37"/>
                  <a:pt x="47" y="47"/>
                </a:cubicBezTo>
                <a:cubicBezTo>
                  <a:pt x="38" y="56"/>
                  <a:pt x="32" y="68"/>
                  <a:pt x="31" y="80"/>
                </a:cubicBezTo>
                <a:cubicBezTo>
                  <a:pt x="30" y="96"/>
                  <a:pt x="23" y="112"/>
                  <a:pt x="13" y="124"/>
                </a:cubicBezTo>
                <a:cubicBezTo>
                  <a:pt x="5" y="133"/>
                  <a:pt x="0" y="146"/>
                  <a:pt x="0" y="159"/>
                </a:cubicBezTo>
                <a:cubicBezTo>
                  <a:pt x="0" y="172"/>
                  <a:pt x="5" y="184"/>
                  <a:pt x="13" y="194"/>
                </a:cubicBezTo>
                <a:cubicBezTo>
                  <a:pt x="23" y="206"/>
                  <a:pt x="30" y="222"/>
                  <a:pt x="31" y="238"/>
                </a:cubicBezTo>
                <a:cubicBezTo>
                  <a:pt x="32" y="250"/>
                  <a:pt x="37" y="262"/>
                  <a:pt x="47" y="271"/>
                </a:cubicBezTo>
                <a:cubicBezTo>
                  <a:pt x="56" y="281"/>
                  <a:pt x="68" y="286"/>
                  <a:pt x="80" y="287"/>
                </a:cubicBezTo>
                <a:cubicBezTo>
                  <a:pt x="96" y="288"/>
                  <a:pt x="112" y="295"/>
                  <a:pt x="124" y="305"/>
                </a:cubicBezTo>
                <a:cubicBezTo>
                  <a:pt x="134" y="313"/>
                  <a:pt x="146" y="318"/>
                  <a:pt x="159" y="318"/>
                </a:cubicBezTo>
                <a:cubicBezTo>
                  <a:pt x="172" y="318"/>
                  <a:pt x="184" y="313"/>
                  <a:pt x="194" y="305"/>
                </a:cubicBezTo>
                <a:cubicBezTo>
                  <a:pt x="206" y="295"/>
                  <a:pt x="222" y="288"/>
                  <a:pt x="238" y="287"/>
                </a:cubicBezTo>
                <a:cubicBezTo>
                  <a:pt x="250" y="286"/>
                  <a:pt x="262" y="281"/>
                  <a:pt x="271" y="271"/>
                </a:cubicBezTo>
                <a:cubicBezTo>
                  <a:pt x="281" y="262"/>
                  <a:pt x="286" y="250"/>
                  <a:pt x="287" y="238"/>
                </a:cubicBezTo>
                <a:cubicBezTo>
                  <a:pt x="288" y="222"/>
                  <a:pt x="295" y="206"/>
                  <a:pt x="305" y="194"/>
                </a:cubicBezTo>
                <a:cubicBezTo>
                  <a:pt x="313" y="185"/>
                  <a:pt x="318" y="172"/>
                  <a:pt x="318" y="159"/>
                </a:cubicBezTo>
                <a:cubicBezTo>
                  <a:pt x="318" y="146"/>
                  <a:pt x="313" y="134"/>
                  <a:pt x="305" y="124"/>
                </a:cubicBezTo>
                <a:close/>
                <a:moveTo>
                  <a:pt x="305" y="124"/>
                </a:moveTo>
                <a:cubicBezTo>
                  <a:pt x="305" y="124"/>
                  <a:pt x="305" y="124"/>
                  <a:pt x="305" y="124"/>
                </a:cubicBezTo>
              </a:path>
            </a:pathLst>
          </a:custGeom>
          <a:solidFill>
            <a:srgbClr val="4CDBC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" name="Freeform 431"/>
          <p:cNvSpPr>
            <a:spLocks noEditPoints="1"/>
          </p:cNvSpPr>
          <p:nvPr/>
        </p:nvSpPr>
        <p:spPr bwMode="auto">
          <a:xfrm>
            <a:off x="19768559" y="10019154"/>
            <a:ext cx="135132" cy="134094"/>
          </a:xfrm>
          <a:custGeom>
            <a:avLst/>
            <a:gdLst>
              <a:gd name="T0" fmla="*/ 159 w 159"/>
              <a:gd name="T1" fmla="*/ 79 h 158"/>
              <a:gd name="T2" fmla="*/ 79 w 159"/>
              <a:gd name="T3" fmla="*/ 158 h 158"/>
              <a:gd name="T4" fmla="*/ 0 w 159"/>
              <a:gd name="T5" fmla="*/ 79 h 158"/>
              <a:gd name="T6" fmla="*/ 79 w 159"/>
              <a:gd name="T7" fmla="*/ 0 h 158"/>
              <a:gd name="T8" fmla="*/ 159 w 159"/>
              <a:gd name="T9" fmla="*/ 79 h 158"/>
              <a:gd name="T10" fmla="*/ 159 w 159"/>
              <a:gd name="T11" fmla="*/ 79 h 158"/>
              <a:gd name="T12" fmla="*/ 159 w 159"/>
              <a:gd name="T13" fmla="*/ 79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59" h="158">
                <a:moveTo>
                  <a:pt x="159" y="79"/>
                </a:moveTo>
                <a:cubicBezTo>
                  <a:pt x="159" y="123"/>
                  <a:pt x="123" y="158"/>
                  <a:pt x="79" y="158"/>
                </a:cubicBezTo>
                <a:cubicBezTo>
                  <a:pt x="36" y="158"/>
                  <a:pt x="0" y="123"/>
                  <a:pt x="0" y="79"/>
                </a:cubicBezTo>
                <a:cubicBezTo>
                  <a:pt x="0" y="35"/>
                  <a:pt x="36" y="0"/>
                  <a:pt x="79" y="0"/>
                </a:cubicBezTo>
                <a:cubicBezTo>
                  <a:pt x="123" y="0"/>
                  <a:pt x="159" y="35"/>
                  <a:pt x="159" y="79"/>
                </a:cubicBezTo>
                <a:close/>
                <a:moveTo>
                  <a:pt x="159" y="79"/>
                </a:moveTo>
                <a:cubicBezTo>
                  <a:pt x="159" y="79"/>
                  <a:pt x="159" y="79"/>
                  <a:pt x="159" y="79"/>
                </a:cubicBezTo>
              </a:path>
            </a:pathLst>
          </a:custGeom>
          <a:solidFill>
            <a:srgbClr val="FF705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" name="Freeform 432"/>
          <p:cNvSpPr>
            <a:spLocks noEditPoints="1"/>
          </p:cNvSpPr>
          <p:nvPr/>
        </p:nvSpPr>
        <p:spPr bwMode="auto">
          <a:xfrm>
            <a:off x="21337587" y="9451075"/>
            <a:ext cx="1371600" cy="1371600"/>
          </a:xfrm>
          <a:custGeom>
            <a:avLst/>
            <a:gdLst>
              <a:gd name="T0" fmla="*/ 1616 w 1616"/>
              <a:gd name="T1" fmla="*/ 808 h 1616"/>
              <a:gd name="T2" fmla="*/ 808 w 1616"/>
              <a:gd name="T3" fmla="*/ 1616 h 1616"/>
              <a:gd name="T4" fmla="*/ 0 w 1616"/>
              <a:gd name="T5" fmla="*/ 808 h 1616"/>
              <a:gd name="T6" fmla="*/ 808 w 1616"/>
              <a:gd name="T7" fmla="*/ 0 h 1616"/>
              <a:gd name="T8" fmla="*/ 1616 w 1616"/>
              <a:gd name="T9" fmla="*/ 808 h 1616"/>
              <a:gd name="T10" fmla="*/ 1616 w 1616"/>
              <a:gd name="T11" fmla="*/ 808 h 1616"/>
              <a:gd name="T12" fmla="*/ 1616 w 1616"/>
              <a:gd name="T13" fmla="*/ 808 h 1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616" h="1616">
                <a:moveTo>
                  <a:pt x="1616" y="808"/>
                </a:moveTo>
                <a:cubicBezTo>
                  <a:pt x="1616" y="1255"/>
                  <a:pt x="1255" y="1616"/>
                  <a:pt x="808" y="1616"/>
                </a:cubicBezTo>
                <a:cubicBezTo>
                  <a:pt x="362" y="1616"/>
                  <a:pt x="0" y="1255"/>
                  <a:pt x="0" y="808"/>
                </a:cubicBezTo>
                <a:cubicBezTo>
                  <a:pt x="0" y="362"/>
                  <a:pt x="362" y="0"/>
                  <a:pt x="808" y="0"/>
                </a:cubicBezTo>
                <a:cubicBezTo>
                  <a:pt x="1255" y="0"/>
                  <a:pt x="1616" y="362"/>
                  <a:pt x="1616" y="808"/>
                </a:cubicBezTo>
                <a:close/>
                <a:moveTo>
                  <a:pt x="1616" y="808"/>
                </a:moveTo>
                <a:cubicBezTo>
                  <a:pt x="1616" y="808"/>
                  <a:pt x="1616" y="808"/>
                  <a:pt x="1616" y="808"/>
                </a:cubicBezTo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" name="Freeform 433"/>
          <p:cNvSpPr>
            <a:spLocks noEditPoints="1"/>
          </p:cNvSpPr>
          <p:nvPr/>
        </p:nvSpPr>
        <p:spPr bwMode="auto">
          <a:xfrm>
            <a:off x="21660867" y="9689638"/>
            <a:ext cx="726080" cy="296254"/>
          </a:xfrm>
          <a:custGeom>
            <a:avLst/>
            <a:gdLst>
              <a:gd name="T0" fmla="*/ 855 w 855"/>
              <a:gd name="T1" fmla="*/ 175 h 349"/>
              <a:gd name="T2" fmla="*/ 427 w 855"/>
              <a:gd name="T3" fmla="*/ 349 h 349"/>
              <a:gd name="T4" fmla="*/ 0 w 855"/>
              <a:gd name="T5" fmla="*/ 175 h 349"/>
              <a:gd name="T6" fmla="*/ 427 w 855"/>
              <a:gd name="T7" fmla="*/ 0 h 349"/>
              <a:gd name="T8" fmla="*/ 855 w 855"/>
              <a:gd name="T9" fmla="*/ 175 h 349"/>
              <a:gd name="T10" fmla="*/ 855 w 855"/>
              <a:gd name="T11" fmla="*/ 175 h 349"/>
              <a:gd name="T12" fmla="*/ 855 w 855"/>
              <a:gd name="T13" fmla="*/ 175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55" h="349">
                <a:moveTo>
                  <a:pt x="855" y="175"/>
                </a:moveTo>
                <a:cubicBezTo>
                  <a:pt x="855" y="271"/>
                  <a:pt x="664" y="349"/>
                  <a:pt x="427" y="349"/>
                </a:cubicBezTo>
                <a:cubicBezTo>
                  <a:pt x="191" y="349"/>
                  <a:pt x="0" y="271"/>
                  <a:pt x="0" y="175"/>
                </a:cubicBezTo>
                <a:cubicBezTo>
                  <a:pt x="0" y="78"/>
                  <a:pt x="191" y="0"/>
                  <a:pt x="427" y="0"/>
                </a:cubicBezTo>
                <a:cubicBezTo>
                  <a:pt x="664" y="0"/>
                  <a:pt x="855" y="78"/>
                  <a:pt x="855" y="175"/>
                </a:cubicBezTo>
                <a:close/>
                <a:moveTo>
                  <a:pt x="855" y="175"/>
                </a:moveTo>
                <a:cubicBezTo>
                  <a:pt x="855" y="175"/>
                  <a:pt x="855" y="175"/>
                  <a:pt x="855" y="175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" name="Freeform 434"/>
          <p:cNvSpPr>
            <a:spLocks noEditPoints="1"/>
          </p:cNvSpPr>
          <p:nvPr/>
        </p:nvSpPr>
        <p:spPr bwMode="auto">
          <a:xfrm>
            <a:off x="21660867" y="9837764"/>
            <a:ext cx="726080" cy="746350"/>
          </a:xfrm>
          <a:custGeom>
            <a:avLst/>
            <a:gdLst>
              <a:gd name="T0" fmla="*/ 855 w 855"/>
              <a:gd name="T1" fmla="*/ 0 h 879"/>
              <a:gd name="T2" fmla="*/ 0 w 855"/>
              <a:gd name="T3" fmla="*/ 0 h 879"/>
              <a:gd name="T4" fmla="*/ 153 w 855"/>
              <a:gd name="T5" fmla="*/ 773 h 879"/>
              <a:gd name="T6" fmla="*/ 154 w 855"/>
              <a:gd name="T7" fmla="*/ 773 h 879"/>
              <a:gd name="T8" fmla="*/ 427 w 855"/>
              <a:gd name="T9" fmla="*/ 879 h 879"/>
              <a:gd name="T10" fmla="*/ 701 w 855"/>
              <a:gd name="T11" fmla="*/ 773 h 879"/>
              <a:gd name="T12" fmla="*/ 702 w 855"/>
              <a:gd name="T13" fmla="*/ 773 h 879"/>
              <a:gd name="T14" fmla="*/ 855 w 855"/>
              <a:gd name="T15" fmla="*/ 0 h 879"/>
              <a:gd name="T16" fmla="*/ 855 w 855"/>
              <a:gd name="T17" fmla="*/ 0 h 879"/>
              <a:gd name="T18" fmla="*/ 855 w 855"/>
              <a:gd name="T19" fmla="*/ 0 h 8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55" h="879">
                <a:moveTo>
                  <a:pt x="855" y="0"/>
                </a:moveTo>
                <a:cubicBezTo>
                  <a:pt x="0" y="0"/>
                  <a:pt x="0" y="0"/>
                  <a:pt x="0" y="0"/>
                </a:cubicBezTo>
                <a:cubicBezTo>
                  <a:pt x="153" y="773"/>
                  <a:pt x="153" y="773"/>
                  <a:pt x="153" y="773"/>
                </a:cubicBezTo>
                <a:cubicBezTo>
                  <a:pt x="154" y="773"/>
                  <a:pt x="154" y="773"/>
                  <a:pt x="154" y="773"/>
                </a:cubicBezTo>
                <a:cubicBezTo>
                  <a:pt x="161" y="832"/>
                  <a:pt x="280" y="879"/>
                  <a:pt x="427" y="879"/>
                </a:cubicBezTo>
                <a:cubicBezTo>
                  <a:pt x="575" y="879"/>
                  <a:pt x="694" y="832"/>
                  <a:pt x="701" y="773"/>
                </a:cubicBezTo>
                <a:cubicBezTo>
                  <a:pt x="702" y="773"/>
                  <a:pt x="702" y="773"/>
                  <a:pt x="702" y="773"/>
                </a:cubicBezTo>
                <a:lnTo>
                  <a:pt x="855" y="0"/>
                </a:lnTo>
                <a:close/>
                <a:moveTo>
                  <a:pt x="855" y="0"/>
                </a:moveTo>
                <a:cubicBezTo>
                  <a:pt x="855" y="0"/>
                  <a:pt x="855" y="0"/>
                  <a:pt x="855" y="0"/>
                </a:cubicBezTo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" name="Freeform 435"/>
          <p:cNvSpPr>
            <a:spLocks noEditPoints="1"/>
          </p:cNvSpPr>
          <p:nvPr/>
        </p:nvSpPr>
        <p:spPr bwMode="auto">
          <a:xfrm>
            <a:off x="21709203" y="9737973"/>
            <a:ext cx="628888" cy="200100"/>
          </a:xfrm>
          <a:custGeom>
            <a:avLst/>
            <a:gdLst>
              <a:gd name="T0" fmla="*/ 370 w 741"/>
              <a:gd name="T1" fmla="*/ 236 h 236"/>
              <a:gd name="T2" fmla="*/ 0 w 741"/>
              <a:gd name="T3" fmla="*/ 118 h 236"/>
              <a:gd name="T4" fmla="*/ 370 w 741"/>
              <a:gd name="T5" fmla="*/ 0 h 236"/>
              <a:gd name="T6" fmla="*/ 741 w 741"/>
              <a:gd name="T7" fmla="*/ 118 h 236"/>
              <a:gd name="T8" fmla="*/ 370 w 741"/>
              <a:gd name="T9" fmla="*/ 236 h 236"/>
              <a:gd name="T10" fmla="*/ 370 w 741"/>
              <a:gd name="T11" fmla="*/ 236 h 236"/>
              <a:gd name="T12" fmla="*/ 370 w 741"/>
              <a:gd name="T13" fmla="*/ 236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741" h="236">
                <a:moveTo>
                  <a:pt x="370" y="236"/>
                </a:moveTo>
                <a:cubicBezTo>
                  <a:pt x="140" y="236"/>
                  <a:pt x="0" y="159"/>
                  <a:pt x="0" y="118"/>
                </a:cubicBezTo>
                <a:cubicBezTo>
                  <a:pt x="0" y="76"/>
                  <a:pt x="140" y="0"/>
                  <a:pt x="370" y="0"/>
                </a:cubicBezTo>
                <a:cubicBezTo>
                  <a:pt x="601" y="0"/>
                  <a:pt x="741" y="76"/>
                  <a:pt x="741" y="118"/>
                </a:cubicBezTo>
                <a:cubicBezTo>
                  <a:pt x="741" y="159"/>
                  <a:pt x="601" y="236"/>
                  <a:pt x="370" y="236"/>
                </a:cubicBezTo>
                <a:close/>
                <a:moveTo>
                  <a:pt x="370" y="236"/>
                </a:moveTo>
                <a:cubicBezTo>
                  <a:pt x="370" y="236"/>
                  <a:pt x="370" y="236"/>
                  <a:pt x="370" y="236"/>
                </a:cubicBezTo>
              </a:path>
            </a:pathLst>
          </a:custGeom>
          <a:solidFill>
            <a:srgbClr val="E6E9EE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" name="Freeform 436"/>
          <p:cNvSpPr>
            <a:spLocks noEditPoints="1"/>
          </p:cNvSpPr>
          <p:nvPr/>
        </p:nvSpPr>
        <p:spPr bwMode="auto">
          <a:xfrm>
            <a:off x="21850053" y="10013955"/>
            <a:ext cx="55612" cy="55092"/>
          </a:xfrm>
          <a:custGeom>
            <a:avLst/>
            <a:gdLst>
              <a:gd name="T0" fmla="*/ 65 w 65"/>
              <a:gd name="T1" fmla="*/ 33 h 65"/>
              <a:gd name="T2" fmla="*/ 33 w 65"/>
              <a:gd name="T3" fmla="*/ 65 h 65"/>
              <a:gd name="T4" fmla="*/ 0 w 65"/>
              <a:gd name="T5" fmla="*/ 33 h 65"/>
              <a:gd name="T6" fmla="*/ 33 w 65"/>
              <a:gd name="T7" fmla="*/ 0 h 65"/>
              <a:gd name="T8" fmla="*/ 65 w 65"/>
              <a:gd name="T9" fmla="*/ 33 h 65"/>
              <a:gd name="T10" fmla="*/ 65 w 65"/>
              <a:gd name="T11" fmla="*/ 33 h 65"/>
              <a:gd name="T12" fmla="*/ 65 w 65"/>
              <a:gd name="T13" fmla="*/ 33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5">
                <a:moveTo>
                  <a:pt x="65" y="33"/>
                </a:moveTo>
                <a:cubicBezTo>
                  <a:pt x="65" y="50"/>
                  <a:pt x="50" y="65"/>
                  <a:pt x="33" y="65"/>
                </a:cubicBezTo>
                <a:cubicBezTo>
                  <a:pt x="15" y="65"/>
                  <a:pt x="0" y="50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0" y="0"/>
                  <a:pt x="65" y="15"/>
                  <a:pt x="65" y="33"/>
                </a:cubicBezTo>
                <a:close/>
                <a:moveTo>
                  <a:pt x="65" y="33"/>
                </a:moveTo>
                <a:cubicBezTo>
                  <a:pt x="65" y="33"/>
                  <a:pt x="65" y="33"/>
                  <a:pt x="65" y="33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" name="Freeform 437"/>
          <p:cNvSpPr>
            <a:spLocks noEditPoints="1"/>
          </p:cNvSpPr>
          <p:nvPr/>
        </p:nvSpPr>
        <p:spPr bwMode="auto">
          <a:xfrm>
            <a:off x="21740907" y="9986409"/>
            <a:ext cx="55092" cy="55092"/>
          </a:xfrm>
          <a:custGeom>
            <a:avLst/>
            <a:gdLst>
              <a:gd name="T0" fmla="*/ 65 w 65"/>
              <a:gd name="T1" fmla="*/ 32 h 65"/>
              <a:gd name="T2" fmla="*/ 33 w 65"/>
              <a:gd name="T3" fmla="*/ 65 h 65"/>
              <a:gd name="T4" fmla="*/ 0 w 65"/>
              <a:gd name="T5" fmla="*/ 32 h 65"/>
              <a:gd name="T6" fmla="*/ 33 w 65"/>
              <a:gd name="T7" fmla="*/ 0 h 65"/>
              <a:gd name="T8" fmla="*/ 65 w 65"/>
              <a:gd name="T9" fmla="*/ 32 h 65"/>
              <a:gd name="T10" fmla="*/ 65 w 65"/>
              <a:gd name="T11" fmla="*/ 32 h 65"/>
              <a:gd name="T12" fmla="*/ 65 w 65"/>
              <a:gd name="T13" fmla="*/ 3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5">
                <a:moveTo>
                  <a:pt x="65" y="32"/>
                </a:moveTo>
                <a:cubicBezTo>
                  <a:pt x="65" y="50"/>
                  <a:pt x="50" y="65"/>
                  <a:pt x="33" y="65"/>
                </a:cubicBezTo>
                <a:cubicBezTo>
                  <a:pt x="15" y="65"/>
                  <a:pt x="0" y="50"/>
                  <a:pt x="0" y="32"/>
                </a:cubicBezTo>
                <a:cubicBezTo>
                  <a:pt x="0" y="14"/>
                  <a:pt x="15" y="0"/>
                  <a:pt x="33" y="0"/>
                </a:cubicBezTo>
                <a:cubicBezTo>
                  <a:pt x="50" y="0"/>
                  <a:pt x="65" y="14"/>
                  <a:pt x="65" y="32"/>
                </a:cubicBezTo>
                <a:close/>
                <a:moveTo>
                  <a:pt x="65" y="32"/>
                </a:moveTo>
                <a:cubicBezTo>
                  <a:pt x="65" y="32"/>
                  <a:pt x="65" y="32"/>
                  <a:pt x="65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" name="Freeform 438"/>
          <p:cNvSpPr>
            <a:spLocks noEditPoints="1"/>
          </p:cNvSpPr>
          <p:nvPr/>
        </p:nvSpPr>
        <p:spPr bwMode="auto">
          <a:xfrm>
            <a:off x="21782487" y="10155325"/>
            <a:ext cx="55092" cy="55092"/>
          </a:xfrm>
          <a:custGeom>
            <a:avLst/>
            <a:gdLst>
              <a:gd name="T0" fmla="*/ 65 w 65"/>
              <a:gd name="T1" fmla="*/ 32 h 65"/>
              <a:gd name="T2" fmla="*/ 33 w 65"/>
              <a:gd name="T3" fmla="*/ 65 h 65"/>
              <a:gd name="T4" fmla="*/ 0 w 65"/>
              <a:gd name="T5" fmla="*/ 32 h 65"/>
              <a:gd name="T6" fmla="*/ 33 w 65"/>
              <a:gd name="T7" fmla="*/ 0 h 65"/>
              <a:gd name="T8" fmla="*/ 65 w 65"/>
              <a:gd name="T9" fmla="*/ 32 h 65"/>
              <a:gd name="T10" fmla="*/ 65 w 65"/>
              <a:gd name="T11" fmla="*/ 32 h 65"/>
              <a:gd name="T12" fmla="*/ 65 w 65"/>
              <a:gd name="T13" fmla="*/ 3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5">
                <a:moveTo>
                  <a:pt x="65" y="32"/>
                </a:moveTo>
                <a:cubicBezTo>
                  <a:pt x="65" y="50"/>
                  <a:pt x="50" y="65"/>
                  <a:pt x="33" y="65"/>
                </a:cubicBezTo>
                <a:cubicBezTo>
                  <a:pt x="15" y="65"/>
                  <a:pt x="0" y="50"/>
                  <a:pt x="0" y="32"/>
                </a:cubicBezTo>
                <a:cubicBezTo>
                  <a:pt x="0" y="15"/>
                  <a:pt x="15" y="0"/>
                  <a:pt x="33" y="0"/>
                </a:cubicBezTo>
                <a:cubicBezTo>
                  <a:pt x="50" y="0"/>
                  <a:pt x="65" y="15"/>
                  <a:pt x="65" y="32"/>
                </a:cubicBezTo>
                <a:close/>
                <a:moveTo>
                  <a:pt x="65" y="32"/>
                </a:moveTo>
                <a:cubicBezTo>
                  <a:pt x="65" y="32"/>
                  <a:pt x="65" y="32"/>
                  <a:pt x="65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" name="Freeform 439"/>
          <p:cNvSpPr>
            <a:spLocks noEditPoints="1"/>
          </p:cNvSpPr>
          <p:nvPr/>
        </p:nvSpPr>
        <p:spPr bwMode="auto">
          <a:xfrm>
            <a:off x="21891113" y="10124142"/>
            <a:ext cx="55092" cy="54054"/>
          </a:xfrm>
          <a:custGeom>
            <a:avLst/>
            <a:gdLst>
              <a:gd name="T0" fmla="*/ 65 w 65"/>
              <a:gd name="T1" fmla="*/ 32 h 64"/>
              <a:gd name="T2" fmla="*/ 33 w 65"/>
              <a:gd name="T3" fmla="*/ 64 h 64"/>
              <a:gd name="T4" fmla="*/ 0 w 65"/>
              <a:gd name="T5" fmla="*/ 32 h 64"/>
              <a:gd name="T6" fmla="*/ 33 w 65"/>
              <a:gd name="T7" fmla="*/ 0 h 64"/>
              <a:gd name="T8" fmla="*/ 65 w 65"/>
              <a:gd name="T9" fmla="*/ 32 h 64"/>
              <a:gd name="T10" fmla="*/ 65 w 65"/>
              <a:gd name="T11" fmla="*/ 32 h 64"/>
              <a:gd name="T12" fmla="*/ 65 w 65"/>
              <a:gd name="T13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4">
                <a:moveTo>
                  <a:pt x="65" y="32"/>
                </a:moveTo>
                <a:cubicBezTo>
                  <a:pt x="65" y="50"/>
                  <a:pt x="50" y="64"/>
                  <a:pt x="33" y="64"/>
                </a:cubicBezTo>
                <a:cubicBezTo>
                  <a:pt x="15" y="64"/>
                  <a:pt x="0" y="50"/>
                  <a:pt x="0" y="32"/>
                </a:cubicBezTo>
                <a:cubicBezTo>
                  <a:pt x="0" y="14"/>
                  <a:pt x="15" y="0"/>
                  <a:pt x="33" y="0"/>
                </a:cubicBezTo>
                <a:cubicBezTo>
                  <a:pt x="50" y="0"/>
                  <a:pt x="65" y="14"/>
                  <a:pt x="65" y="32"/>
                </a:cubicBezTo>
                <a:close/>
                <a:moveTo>
                  <a:pt x="65" y="32"/>
                </a:moveTo>
                <a:cubicBezTo>
                  <a:pt x="65" y="32"/>
                  <a:pt x="65" y="32"/>
                  <a:pt x="65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" name="Freeform 440"/>
          <p:cNvSpPr>
            <a:spLocks noEditPoints="1"/>
          </p:cNvSpPr>
          <p:nvPr/>
        </p:nvSpPr>
        <p:spPr bwMode="auto">
          <a:xfrm>
            <a:off x="21996101" y="10041504"/>
            <a:ext cx="55092" cy="54574"/>
          </a:xfrm>
          <a:custGeom>
            <a:avLst/>
            <a:gdLst>
              <a:gd name="T0" fmla="*/ 65 w 65"/>
              <a:gd name="T1" fmla="*/ 32 h 64"/>
              <a:gd name="T2" fmla="*/ 32 w 65"/>
              <a:gd name="T3" fmla="*/ 64 h 64"/>
              <a:gd name="T4" fmla="*/ 0 w 65"/>
              <a:gd name="T5" fmla="*/ 32 h 64"/>
              <a:gd name="T6" fmla="*/ 32 w 65"/>
              <a:gd name="T7" fmla="*/ 0 h 64"/>
              <a:gd name="T8" fmla="*/ 65 w 65"/>
              <a:gd name="T9" fmla="*/ 32 h 64"/>
              <a:gd name="T10" fmla="*/ 65 w 65"/>
              <a:gd name="T11" fmla="*/ 32 h 64"/>
              <a:gd name="T12" fmla="*/ 65 w 65"/>
              <a:gd name="T13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4">
                <a:moveTo>
                  <a:pt x="65" y="32"/>
                </a:moveTo>
                <a:cubicBezTo>
                  <a:pt x="65" y="50"/>
                  <a:pt x="50" y="64"/>
                  <a:pt x="32" y="64"/>
                </a:cubicBezTo>
                <a:cubicBezTo>
                  <a:pt x="15" y="64"/>
                  <a:pt x="0" y="50"/>
                  <a:pt x="0" y="32"/>
                </a:cubicBezTo>
                <a:cubicBezTo>
                  <a:pt x="0" y="14"/>
                  <a:pt x="15" y="0"/>
                  <a:pt x="32" y="0"/>
                </a:cubicBezTo>
                <a:cubicBezTo>
                  <a:pt x="50" y="0"/>
                  <a:pt x="65" y="14"/>
                  <a:pt x="65" y="32"/>
                </a:cubicBezTo>
                <a:close/>
                <a:moveTo>
                  <a:pt x="65" y="32"/>
                </a:moveTo>
                <a:cubicBezTo>
                  <a:pt x="65" y="32"/>
                  <a:pt x="65" y="32"/>
                  <a:pt x="65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" name="Freeform 441"/>
          <p:cNvSpPr>
            <a:spLocks noEditPoints="1"/>
          </p:cNvSpPr>
          <p:nvPr/>
        </p:nvSpPr>
        <p:spPr bwMode="auto">
          <a:xfrm>
            <a:off x="22022608" y="10168840"/>
            <a:ext cx="54054" cy="54574"/>
          </a:xfrm>
          <a:custGeom>
            <a:avLst/>
            <a:gdLst>
              <a:gd name="T0" fmla="*/ 64 w 64"/>
              <a:gd name="T1" fmla="*/ 32 h 64"/>
              <a:gd name="T2" fmla="*/ 32 w 64"/>
              <a:gd name="T3" fmla="*/ 64 h 64"/>
              <a:gd name="T4" fmla="*/ 0 w 64"/>
              <a:gd name="T5" fmla="*/ 32 h 64"/>
              <a:gd name="T6" fmla="*/ 32 w 64"/>
              <a:gd name="T7" fmla="*/ 0 h 64"/>
              <a:gd name="T8" fmla="*/ 64 w 64"/>
              <a:gd name="T9" fmla="*/ 32 h 64"/>
              <a:gd name="T10" fmla="*/ 64 w 64"/>
              <a:gd name="T11" fmla="*/ 32 h 64"/>
              <a:gd name="T12" fmla="*/ 64 w 64"/>
              <a:gd name="T13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4" h="64">
                <a:moveTo>
                  <a:pt x="64" y="32"/>
                </a:moveTo>
                <a:cubicBezTo>
                  <a:pt x="64" y="50"/>
                  <a:pt x="50" y="64"/>
                  <a:pt x="32" y="64"/>
                </a:cubicBez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50" y="0"/>
                  <a:pt x="64" y="14"/>
                  <a:pt x="64" y="32"/>
                </a:cubicBezTo>
                <a:close/>
                <a:moveTo>
                  <a:pt x="64" y="32"/>
                </a:moveTo>
                <a:cubicBezTo>
                  <a:pt x="64" y="32"/>
                  <a:pt x="64" y="32"/>
                  <a:pt x="64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" name="Freeform 442"/>
          <p:cNvSpPr>
            <a:spLocks noEditPoints="1"/>
          </p:cNvSpPr>
          <p:nvPr/>
        </p:nvSpPr>
        <p:spPr bwMode="auto">
          <a:xfrm>
            <a:off x="22126037" y="10086720"/>
            <a:ext cx="55092" cy="54054"/>
          </a:xfrm>
          <a:custGeom>
            <a:avLst/>
            <a:gdLst>
              <a:gd name="T0" fmla="*/ 65 w 65"/>
              <a:gd name="T1" fmla="*/ 32 h 64"/>
              <a:gd name="T2" fmla="*/ 32 w 65"/>
              <a:gd name="T3" fmla="*/ 64 h 64"/>
              <a:gd name="T4" fmla="*/ 0 w 65"/>
              <a:gd name="T5" fmla="*/ 32 h 64"/>
              <a:gd name="T6" fmla="*/ 32 w 65"/>
              <a:gd name="T7" fmla="*/ 0 h 64"/>
              <a:gd name="T8" fmla="*/ 65 w 65"/>
              <a:gd name="T9" fmla="*/ 32 h 64"/>
              <a:gd name="T10" fmla="*/ 65 w 65"/>
              <a:gd name="T11" fmla="*/ 32 h 64"/>
              <a:gd name="T12" fmla="*/ 65 w 65"/>
              <a:gd name="T13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4">
                <a:moveTo>
                  <a:pt x="65" y="32"/>
                </a:moveTo>
                <a:cubicBezTo>
                  <a:pt x="65" y="50"/>
                  <a:pt x="50" y="64"/>
                  <a:pt x="32" y="64"/>
                </a:cubicBezTo>
                <a:cubicBezTo>
                  <a:pt x="15" y="64"/>
                  <a:pt x="0" y="50"/>
                  <a:pt x="0" y="32"/>
                </a:cubicBezTo>
                <a:cubicBezTo>
                  <a:pt x="0" y="14"/>
                  <a:pt x="15" y="0"/>
                  <a:pt x="32" y="0"/>
                </a:cubicBezTo>
                <a:cubicBezTo>
                  <a:pt x="50" y="0"/>
                  <a:pt x="65" y="14"/>
                  <a:pt x="65" y="32"/>
                </a:cubicBezTo>
                <a:close/>
                <a:moveTo>
                  <a:pt x="65" y="32"/>
                </a:moveTo>
                <a:cubicBezTo>
                  <a:pt x="65" y="32"/>
                  <a:pt x="65" y="32"/>
                  <a:pt x="65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" name="Freeform 443"/>
          <p:cNvSpPr>
            <a:spLocks noEditPoints="1"/>
          </p:cNvSpPr>
          <p:nvPr/>
        </p:nvSpPr>
        <p:spPr bwMode="auto">
          <a:xfrm>
            <a:off x="22218552" y="9986409"/>
            <a:ext cx="54574" cy="55092"/>
          </a:xfrm>
          <a:custGeom>
            <a:avLst/>
            <a:gdLst>
              <a:gd name="T0" fmla="*/ 64 w 64"/>
              <a:gd name="T1" fmla="*/ 32 h 65"/>
              <a:gd name="T2" fmla="*/ 32 w 64"/>
              <a:gd name="T3" fmla="*/ 65 h 65"/>
              <a:gd name="T4" fmla="*/ 0 w 64"/>
              <a:gd name="T5" fmla="*/ 32 h 65"/>
              <a:gd name="T6" fmla="*/ 32 w 64"/>
              <a:gd name="T7" fmla="*/ 0 h 65"/>
              <a:gd name="T8" fmla="*/ 64 w 64"/>
              <a:gd name="T9" fmla="*/ 32 h 65"/>
              <a:gd name="T10" fmla="*/ 64 w 64"/>
              <a:gd name="T11" fmla="*/ 32 h 65"/>
              <a:gd name="T12" fmla="*/ 64 w 64"/>
              <a:gd name="T13" fmla="*/ 3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4" h="65">
                <a:moveTo>
                  <a:pt x="64" y="32"/>
                </a:moveTo>
                <a:cubicBezTo>
                  <a:pt x="64" y="50"/>
                  <a:pt x="50" y="65"/>
                  <a:pt x="32" y="65"/>
                </a:cubicBezTo>
                <a:cubicBezTo>
                  <a:pt x="14" y="65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50" y="0"/>
                  <a:pt x="64" y="14"/>
                  <a:pt x="64" y="32"/>
                </a:cubicBezTo>
                <a:close/>
                <a:moveTo>
                  <a:pt x="64" y="32"/>
                </a:moveTo>
                <a:cubicBezTo>
                  <a:pt x="64" y="32"/>
                  <a:pt x="64" y="32"/>
                  <a:pt x="64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" name="Freeform 444"/>
          <p:cNvSpPr>
            <a:spLocks noEditPoints="1"/>
          </p:cNvSpPr>
          <p:nvPr/>
        </p:nvSpPr>
        <p:spPr bwMode="auto">
          <a:xfrm>
            <a:off x="22194643" y="10196385"/>
            <a:ext cx="55612" cy="55092"/>
          </a:xfrm>
          <a:custGeom>
            <a:avLst/>
            <a:gdLst>
              <a:gd name="T0" fmla="*/ 65 w 65"/>
              <a:gd name="T1" fmla="*/ 32 h 65"/>
              <a:gd name="T2" fmla="*/ 33 w 65"/>
              <a:gd name="T3" fmla="*/ 65 h 65"/>
              <a:gd name="T4" fmla="*/ 0 w 65"/>
              <a:gd name="T5" fmla="*/ 32 h 65"/>
              <a:gd name="T6" fmla="*/ 33 w 65"/>
              <a:gd name="T7" fmla="*/ 0 h 65"/>
              <a:gd name="T8" fmla="*/ 65 w 65"/>
              <a:gd name="T9" fmla="*/ 32 h 65"/>
              <a:gd name="T10" fmla="*/ 65 w 65"/>
              <a:gd name="T11" fmla="*/ 32 h 65"/>
              <a:gd name="T12" fmla="*/ 65 w 65"/>
              <a:gd name="T13" fmla="*/ 3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5">
                <a:moveTo>
                  <a:pt x="65" y="32"/>
                </a:moveTo>
                <a:cubicBezTo>
                  <a:pt x="65" y="50"/>
                  <a:pt x="51" y="65"/>
                  <a:pt x="33" y="65"/>
                </a:cubicBezTo>
                <a:cubicBezTo>
                  <a:pt x="15" y="65"/>
                  <a:pt x="0" y="50"/>
                  <a:pt x="0" y="32"/>
                </a:cubicBezTo>
                <a:cubicBezTo>
                  <a:pt x="0" y="15"/>
                  <a:pt x="15" y="0"/>
                  <a:pt x="33" y="0"/>
                </a:cubicBezTo>
                <a:cubicBezTo>
                  <a:pt x="51" y="0"/>
                  <a:pt x="65" y="15"/>
                  <a:pt x="65" y="32"/>
                </a:cubicBezTo>
                <a:close/>
                <a:moveTo>
                  <a:pt x="65" y="32"/>
                </a:moveTo>
                <a:cubicBezTo>
                  <a:pt x="65" y="32"/>
                  <a:pt x="65" y="32"/>
                  <a:pt x="65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" name="Freeform 445"/>
          <p:cNvSpPr>
            <a:spLocks noEditPoints="1"/>
          </p:cNvSpPr>
          <p:nvPr/>
        </p:nvSpPr>
        <p:spPr bwMode="auto">
          <a:xfrm>
            <a:off x="22085497" y="10287862"/>
            <a:ext cx="55092" cy="54054"/>
          </a:xfrm>
          <a:custGeom>
            <a:avLst/>
            <a:gdLst>
              <a:gd name="T0" fmla="*/ 65 w 65"/>
              <a:gd name="T1" fmla="*/ 32 h 64"/>
              <a:gd name="T2" fmla="*/ 32 w 65"/>
              <a:gd name="T3" fmla="*/ 64 h 64"/>
              <a:gd name="T4" fmla="*/ 0 w 65"/>
              <a:gd name="T5" fmla="*/ 32 h 64"/>
              <a:gd name="T6" fmla="*/ 32 w 65"/>
              <a:gd name="T7" fmla="*/ 0 h 64"/>
              <a:gd name="T8" fmla="*/ 65 w 65"/>
              <a:gd name="T9" fmla="*/ 32 h 64"/>
              <a:gd name="T10" fmla="*/ 65 w 65"/>
              <a:gd name="T11" fmla="*/ 32 h 64"/>
              <a:gd name="T12" fmla="*/ 65 w 65"/>
              <a:gd name="T13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4">
                <a:moveTo>
                  <a:pt x="65" y="32"/>
                </a:moveTo>
                <a:cubicBezTo>
                  <a:pt x="65" y="50"/>
                  <a:pt x="50" y="64"/>
                  <a:pt x="32" y="64"/>
                </a:cubicBezTo>
                <a:cubicBezTo>
                  <a:pt x="15" y="64"/>
                  <a:pt x="0" y="50"/>
                  <a:pt x="0" y="32"/>
                </a:cubicBezTo>
                <a:cubicBezTo>
                  <a:pt x="0" y="14"/>
                  <a:pt x="15" y="0"/>
                  <a:pt x="32" y="0"/>
                </a:cubicBezTo>
                <a:cubicBezTo>
                  <a:pt x="50" y="0"/>
                  <a:pt x="65" y="14"/>
                  <a:pt x="65" y="32"/>
                </a:cubicBezTo>
                <a:close/>
                <a:moveTo>
                  <a:pt x="65" y="32"/>
                </a:moveTo>
                <a:cubicBezTo>
                  <a:pt x="65" y="32"/>
                  <a:pt x="65" y="32"/>
                  <a:pt x="65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" name="Freeform 446"/>
          <p:cNvSpPr>
            <a:spLocks noEditPoints="1"/>
          </p:cNvSpPr>
          <p:nvPr/>
        </p:nvSpPr>
        <p:spPr bwMode="auto">
          <a:xfrm>
            <a:off x="21935811" y="10259793"/>
            <a:ext cx="55092" cy="55092"/>
          </a:xfrm>
          <a:custGeom>
            <a:avLst/>
            <a:gdLst>
              <a:gd name="T0" fmla="*/ 65 w 65"/>
              <a:gd name="T1" fmla="*/ 33 h 65"/>
              <a:gd name="T2" fmla="*/ 33 w 65"/>
              <a:gd name="T3" fmla="*/ 65 h 65"/>
              <a:gd name="T4" fmla="*/ 0 w 65"/>
              <a:gd name="T5" fmla="*/ 33 h 65"/>
              <a:gd name="T6" fmla="*/ 33 w 65"/>
              <a:gd name="T7" fmla="*/ 0 h 65"/>
              <a:gd name="T8" fmla="*/ 65 w 65"/>
              <a:gd name="T9" fmla="*/ 33 h 65"/>
              <a:gd name="T10" fmla="*/ 65 w 65"/>
              <a:gd name="T11" fmla="*/ 33 h 65"/>
              <a:gd name="T12" fmla="*/ 65 w 65"/>
              <a:gd name="T13" fmla="*/ 33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5">
                <a:moveTo>
                  <a:pt x="65" y="33"/>
                </a:moveTo>
                <a:cubicBezTo>
                  <a:pt x="65" y="50"/>
                  <a:pt x="51" y="65"/>
                  <a:pt x="33" y="65"/>
                </a:cubicBezTo>
                <a:cubicBezTo>
                  <a:pt x="15" y="65"/>
                  <a:pt x="0" y="50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1" y="0"/>
                  <a:pt x="65" y="15"/>
                  <a:pt x="65" y="33"/>
                </a:cubicBezTo>
                <a:close/>
                <a:moveTo>
                  <a:pt x="65" y="33"/>
                </a:moveTo>
                <a:cubicBezTo>
                  <a:pt x="65" y="33"/>
                  <a:pt x="65" y="33"/>
                  <a:pt x="65" y="33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" name="Freeform 447"/>
          <p:cNvSpPr>
            <a:spLocks noEditPoints="1"/>
          </p:cNvSpPr>
          <p:nvPr/>
        </p:nvSpPr>
        <p:spPr bwMode="auto">
          <a:xfrm>
            <a:off x="21823027" y="10314887"/>
            <a:ext cx="55092" cy="55092"/>
          </a:xfrm>
          <a:custGeom>
            <a:avLst/>
            <a:gdLst>
              <a:gd name="T0" fmla="*/ 65 w 65"/>
              <a:gd name="T1" fmla="*/ 32 h 65"/>
              <a:gd name="T2" fmla="*/ 32 w 65"/>
              <a:gd name="T3" fmla="*/ 65 h 65"/>
              <a:gd name="T4" fmla="*/ 0 w 65"/>
              <a:gd name="T5" fmla="*/ 32 h 65"/>
              <a:gd name="T6" fmla="*/ 32 w 65"/>
              <a:gd name="T7" fmla="*/ 0 h 65"/>
              <a:gd name="T8" fmla="*/ 65 w 65"/>
              <a:gd name="T9" fmla="*/ 32 h 65"/>
              <a:gd name="T10" fmla="*/ 65 w 65"/>
              <a:gd name="T11" fmla="*/ 32 h 65"/>
              <a:gd name="T12" fmla="*/ 65 w 65"/>
              <a:gd name="T13" fmla="*/ 3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5">
                <a:moveTo>
                  <a:pt x="65" y="32"/>
                </a:moveTo>
                <a:cubicBezTo>
                  <a:pt x="65" y="50"/>
                  <a:pt x="50" y="65"/>
                  <a:pt x="32" y="65"/>
                </a:cubicBezTo>
                <a:cubicBezTo>
                  <a:pt x="14" y="65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50" y="0"/>
                  <a:pt x="65" y="14"/>
                  <a:pt x="65" y="32"/>
                </a:cubicBezTo>
                <a:close/>
                <a:moveTo>
                  <a:pt x="65" y="32"/>
                </a:moveTo>
                <a:cubicBezTo>
                  <a:pt x="65" y="32"/>
                  <a:pt x="65" y="32"/>
                  <a:pt x="65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" name="Freeform 448"/>
          <p:cNvSpPr>
            <a:spLocks noEditPoints="1"/>
          </p:cNvSpPr>
          <p:nvPr/>
        </p:nvSpPr>
        <p:spPr bwMode="auto">
          <a:xfrm>
            <a:off x="21979469" y="10369459"/>
            <a:ext cx="55092" cy="55092"/>
          </a:xfrm>
          <a:custGeom>
            <a:avLst/>
            <a:gdLst>
              <a:gd name="T0" fmla="*/ 65 w 65"/>
              <a:gd name="T1" fmla="*/ 32 h 65"/>
              <a:gd name="T2" fmla="*/ 32 w 65"/>
              <a:gd name="T3" fmla="*/ 65 h 65"/>
              <a:gd name="T4" fmla="*/ 0 w 65"/>
              <a:gd name="T5" fmla="*/ 32 h 65"/>
              <a:gd name="T6" fmla="*/ 32 w 65"/>
              <a:gd name="T7" fmla="*/ 0 h 65"/>
              <a:gd name="T8" fmla="*/ 65 w 65"/>
              <a:gd name="T9" fmla="*/ 32 h 65"/>
              <a:gd name="T10" fmla="*/ 65 w 65"/>
              <a:gd name="T11" fmla="*/ 32 h 65"/>
              <a:gd name="T12" fmla="*/ 65 w 65"/>
              <a:gd name="T13" fmla="*/ 3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5">
                <a:moveTo>
                  <a:pt x="65" y="32"/>
                </a:moveTo>
                <a:cubicBezTo>
                  <a:pt x="65" y="50"/>
                  <a:pt x="50" y="65"/>
                  <a:pt x="32" y="65"/>
                </a:cubicBezTo>
                <a:cubicBezTo>
                  <a:pt x="14" y="65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50" y="0"/>
                  <a:pt x="65" y="14"/>
                  <a:pt x="65" y="32"/>
                </a:cubicBezTo>
                <a:close/>
                <a:moveTo>
                  <a:pt x="65" y="32"/>
                </a:moveTo>
                <a:cubicBezTo>
                  <a:pt x="65" y="32"/>
                  <a:pt x="65" y="32"/>
                  <a:pt x="65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" name="Freeform 449"/>
          <p:cNvSpPr>
            <a:spLocks noEditPoints="1"/>
          </p:cNvSpPr>
          <p:nvPr/>
        </p:nvSpPr>
        <p:spPr bwMode="auto">
          <a:xfrm>
            <a:off x="22085497" y="10460936"/>
            <a:ext cx="55092" cy="54574"/>
          </a:xfrm>
          <a:custGeom>
            <a:avLst/>
            <a:gdLst>
              <a:gd name="T0" fmla="*/ 65 w 65"/>
              <a:gd name="T1" fmla="*/ 32 h 64"/>
              <a:gd name="T2" fmla="*/ 32 w 65"/>
              <a:gd name="T3" fmla="*/ 64 h 64"/>
              <a:gd name="T4" fmla="*/ 0 w 65"/>
              <a:gd name="T5" fmla="*/ 32 h 64"/>
              <a:gd name="T6" fmla="*/ 32 w 65"/>
              <a:gd name="T7" fmla="*/ 0 h 64"/>
              <a:gd name="T8" fmla="*/ 65 w 65"/>
              <a:gd name="T9" fmla="*/ 32 h 64"/>
              <a:gd name="T10" fmla="*/ 65 w 65"/>
              <a:gd name="T11" fmla="*/ 32 h 64"/>
              <a:gd name="T12" fmla="*/ 65 w 65"/>
              <a:gd name="T13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4">
                <a:moveTo>
                  <a:pt x="65" y="32"/>
                </a:moveTo>
                <a:cubicBezTo>
                  <a:pt x="65" y="50"/>
                  <a:pt x="50" y="64"/>
                  <a:pt x="32" y="64"/>
                </a:cubicBezTo>
                <a:cubicBezTo>
                  <a:pt x="15" y="64"/>
                  <a:pt x="0" y="50"/>
                  <a:pt x="0" y="32"/>
                </a:cubicBezTo>
                <a:cubicBezTo>
                  <a:pt x="0" y="14"/>
                  <a:pt x="15" y="0"/>
                  <a:pt x="32" y="0"/>
                </a:cubicBezTo>
                <a:cubicBezTo>
                  <a:pt x="50" y="0"/>
                  <a:pt x="65" y="14"/>
                  <a:pt x="65" y="32"/>
                </a:cubicBezTo>
                <a:close/>
                <a:moveTo>
                  <a:pt x="65" y="32"/>
                </a:moveTo>
                <a:cubicBezTo>
                  <a:pt x="65" y="32"/>
                  <a:pt x="65" y="32"/>
                  <a:pt x="65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" name="Freeform 450"/>
          <p:cNvSpPr>
            <a:spLocks noEditPoints="1"/>
          </p:cNvSpPr>
          <p:nvPr/>
        </p:nvSpPr>
        <p:spPr bwMode="auto">
          <a:xfrm>
            <a:off x="22167615" y="10362704"/>
            <a:ext cx="55092" cy="54054"/>
          </a:xfrm>
          <a:custGeom>
            <a:avLst/>
            <a:gdLst>
              <a:gd name="T0" fmla="*/ 65 w 65"/>
              <a:gd name="T1" fmla="*/ 32 h 64"/>
              <a:gd name="T2" fmla="*/ 32 w 65"/>
              <a:gd name="T3" fmla="*/ 64 h 64"/>
              <a:gd name="T4" fmla="*/ 0 w 65"/>
              <a:gd name="T5" fmla="*/ 32 h 64"/>
              <a:gd name="T6" fmla="*/ 32 w 65"/>
              <a:gd name="T7" fmla="*/ 0 h 64"/>
              <a:gd name="T8" fmla="*/ 65 w 65"/>
              <a:gd name="T9" fmla="*/ 32 h 64"/>
              <a:gd name="T10" fmla="*/ 65 w 65"/>
              <a:gd name="T11" fmla="*/ 32 h 64"/>
              <a:gd name="T12" fmla="*/ 65 w 65"/>
              <a:gd name="T13" fmla="*/ 3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4">
                <a:moveTo>
                  <a:pt x="65" y="32"/>
                </a:moveTo>
                <a:cubicBezTo>
                  <a:pt x="65" y="50"/>
                  <a:pt x="50" y="64"/>
                  <a:pt x="32" y="64"/>
                </a:cubicBezTo>
                <a:cubicBezTo>
                  <a:pt x="15" y="64"/>
                  <a:pt x="0" y="50"/>
                  <a:pt x="0" y="32"/>
                </a:cubicBezTo>
                <a:cubicBezTo>
                  <a:pt x="0" y="14"/>
                  <a:pt x="15" y="0"/>
                  <a:pt x="32" y="0"/>
                </a:cubicBezTo>
                <a:cubicBezTo>
                  <a:pt x="50" y="0"/>
                  <a:pt x="65" y="14"/>
                  <a:pt x="65" y="32"/>
                </a:cubicBezTo>
                <a:close/>
                <a:moveTo>
                  <a:pt x="65" y="32"/>
                </a:moveTo>
                <a:cubicBezTo>
                  <a:pt x="65" y="32"/>
                  <a:pt x="65" y="32"/>
                  <a:pt x="65" y="32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" name="Freeform 451"/>
          <p:cNvSpPr>
            <a:spLocks noEditPoints="1"/>
          </p:cNvSpPr>
          <p:nvPr/>
        </p:nvSpPr>
        <p:spPr bwMode="auto">
          <a:xfrm>
            <a:off x="21891113" y="10473927"/>
            <a:ext cx="55092" cy="55092"/>
          </a:xfrm>
          <a:custGeom>
            <a:avLst/>
            <a:gdLst>
              <a:gd name="T0" fmla="*/ 65 w 65"/>
              <a:gd name="T1" fmla="*/ 33 h 65"/>
              <a:gd name="T2" fmla="*/ 33 w 65"/>
              <a:gd name="T3" fmla="*/ 65 h 65"/>
              <a:gd name="T4" fmla="*/ 0 w 65"/>
              <a:gd name="T5" fmla="*/ 33 h 65"/>
              <a:gd name="T6" fmla="*/ 33 w 65"/>
              <a:gd name="T7" fmla="*/ 0 h 65"/>
              <a:gd name="T8" fmla="*/ 65 w 65"/>
              <a:gd name="T9" fmla="*/ 33 h 65"/>
              <a:gd name="T10" fmla="*/ 65 w 65"/>
              <a:gd name="T11" fmla="*/ 33 h 65"/>
              <a:gd name="T12" fmla="*/ 65 w 65"/>
              <a:gd name="T13" fmla="*/ 33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65" h="65">
                <a:moveTo>
                  <a:pt x="65" y="33"/>
                </a:moveTo>
                <a:cubicBezTo>
                  <a:pt x="65" y="51"/>
                  <a:pt x="50" y="65"/>
                  <a:pt x="33" y="65"/>
                </a:cubicBezTo>
                <a:cubicBezTo>
                  <a:pt x="15" y="65"/>
                  <a:pt x="0" y="51"/>
                  <a:pt x="0" y="33"/>
                </a:cubicBezTo>
                <a:cubicBezTo>
                  <a:pt x="0" y="15"/>
                  <a:pt x="15" y="0"/>
                  <a:pt x="33" y="0"/>
                </a:cubicBezTo>
                <a:cubicBezTo>
                  <a:pt x="50" y="0"/>
                  <a:pt x="65" y="15"/>
                  <a:pt x="65" y="33"/>
                </a:cubicBezTo>
                <a:close/>
                <a:moveTo>
                  <a:pt x="65" y="33"/>
                </a:moveTo>
                <a:cubicBezTo>
                  <a:pt x="65" y="33"/>
                  <a:pt x="65" y="33"/>
                  <a:pt x="65" y="33"/>
                </a:cubicBezTo>
              </a:path>
            </a:pathLst>
          </a:custGeom>
          <a:solidFill>
            <a:srgbClr val="84DB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397368168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8" name="Group 1737"/>
          <p:cNvGrpSpPr>
            <a:grpSpLocks noChangeAspect="1"/>
          </p:cNvGrpSpPr>
          <p:nvPr/>
        </p:nvGrpSpPr>
        <p:grpSpPr>
          <a:xfrm>
            <a:off x="1677983" y="1794490"/>
            <a:ext cx="1371600" cy="1371600"/>
            <a:chOff x="1170976" y="1174996"/>
            <a:chExt cx="650986" cy="650986"/>
          </a:xfrm>
        </p:grpSpPr>
        <p:sp>
          <p:nvSpPr>
            <p:cNvPr id="1538" name="Freeform 5"/>
            <p:cNvSpPr>
              <a:spLocks noEditPoints="1"/>
            </p:cNvSpPr>
            <p:nvPr/>
          </p:nvSpPr>
          <p:spPr bwMode="auto">
            <a:xfrm>
              <a:off x="1170976" y="1174996"/>
              <a:ext cx="650986" cy="650986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39" name="Freeform 6"/>
            <p:cNvSpPr>
              <a:spLocks noEditPoints="1"/>
            </p:cNvSpPr>
            <p:nvPr/>
          </p:nvSpPr>
          <p:spPr bwMode="auto">
            <a:xfrm>
              <a:off x="1290469" y="1309864"/>
              <a:ext cx="531493" cy="516118"/>
            </a:xfrm>
            <a:custGeom>
              <a:avLst/>
              <a:gdLst>
                <a:gd name="T0" fmla="*/ 1672 w 1672"/>
                <a:gd name="T1" fmla="*/ 600 h 1624"/>
                <a:gd name="T2" fmla="*/ 1667 w 1672"/>
                <a:gd name="T3" fmla="*/ 503 h 1624"/>
                <a:gd name="T4" fmla="*/ 1164 w 1672"/>
                <a:gd name="T5" fmla="*/ 0 h 1624"/>
                <a:gd name="T6" fmla="*/ 1067 w 1672"/>
                <a:gd name="T7" fmla="*/ 558 h 1624"/>
                <a:gd name="T8" fmla="*/ 776 w 1672"/>
                <a:gd name="T9" fmla="*/ 267 h 1624"/>
                <a:gd name="T10" fmla="*/ 644 w 1672"/>
                <a:gd name="T11" fmla="*/ 720 h 1624"/>
                <a:gd name="T12" fmla="*/ 388 w 1672"/>
                <a:gd name="T13" fmla="*/ 464 h 1624"/>
                <a:gd name="T14" fmla="*/ 132 w 1672"/>
                <a:gd name="T15" fmla="*/ 904 h 1624"/>
                <a:gd name="T16" fmla="*/ 321 w 1672"/>
                <a:gd name="T17" fmla="*/ 1093 h 1624"/>
                <a:gd name="T18" fmla="*/ 0 w 1672"/>
                <a:gd name="T19" fmla="*/ 1152 h 1624"/>
                <a:gd name="T20" fmla="*/ 453 w 1672"/>
                <a:gd name="T21" fmla="*/ 1605 h 1624"/>
                <a:gd name="T22" fmla="*/ 648 w 1672"/>
                <a:gd name="T23" fmla="*/ 1624 h 1624"/>
                <a:gd name="T24" fmla="*/ 1672 w 1672"/>
                <a:gd name="T25" fmla="*/ 600 h 1624"/>
                <a:gd name="T26" fmla="*/ 1672 w 1672"/>
                <a:gd name="T27" fmla="*/ 600 h 1624"/>
                <a:gd name="T28" fmla="*/ 1672 w 1672"/>
                <a:gd name="T29" fmla="*/ 600 h 1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72" h="1624">
                  <a:moveTo>
                    <a:pt x="1672" y="600"/>
                  </a:moveTo>
                  <a:cubicBezTo>
                    <a:pt x="1672" y="567"/>
                    <a:pt x="1670" y="535"/>
                    <a:pt x="1667" y="503"/>
                  </a:cubicBezTo>
                  <a:cubicBezTo>
                    <a:pt x="1164" y="0"/>
                    <a:pt x="1164" y="0"/>
                    <a:pt x="1164" y="0"/>
                  </a:cubicBezTo>
                  <a:cubicBezTo>
                    <a:pt x="1067" y="558"/>
                    <a:pt x="1067" y="558"/>
                    <a:pt x="1067" y="558"/>
                  </a:cubicBezTo>
                  <a:cubicBezTo>
                    <a:pt x="776" y="267"/>
                    <a:pt x="776" y="267"/>
                    <a:pt x="776" y="267"/>
                  </a:cubicBezTo>
                  <a:cubicBezTo>
                    <a:pt x="644" y="720"/>
                    <a:pt x="644" y="720"/>
                    <a:pt x="644" y="720"/>
                  </a:cubicBezTo>
                  <a:cubicBezTo>
                    <a:pt x="388" y="464"/>
                    <a:pt x="388" y="464"/>
                    <a:pt x="388" y="464"/>
                  </a:cubicBezTo>
                  <a:cubicBezTo>
                    <a:pt x="132" y="904"/>
                    <a:pt x="132" y="904"/>
                    <a:pt x="132" y="904"/>
                  </a:cubicBezTo>
                  <a:cubicBezTo>
                    <a:pt x="321" y="1093"/>
                    <a:pt x="321" y="1093"/>
                    <a:pt x="321" y="1093"/>
                  </a:cubicBezTo>
                  <a:cubicBezTo>
                    <a:pt x="0" y="1152"/>
                    <a:pt x="0" y="1152"/>
                    <a:pt x="0" y="1152"/>
                  </a:cubicBezTo>
                  <a:cubicBezTo>
                    <a:pt x="453" y="1605"/>
                    <a:pt x="453" y="1605"/>
                    <a:pt x="453" y="1605"/>
                  </a:cubicBezTo>
                  <a:cubicBezTo>
                    <a:pt x="516" y="1618"/>
                    <a:pt x="581" y="1624"/>
                    <a:pt x="648" y="1624"/>
                  </a:cubicBezTo>
                  <a:cubicBezTo>
                    <a:pt x="1214" y="1624"/>
                    <a:pt x="1672" y="1166"/>
                    <a:pt x="1672" y="600"/>
                  </a:cubicBezTo>
                  <a:close/>
                  <a:moveTo>
                    <a:pt x="1672" y="600"/>
                  </a:moveTo>
                  <a:cubicBezTo>
                    <a:pt x="1672" y="600"/>
                    <a:pt x="1672" y="600"/>
                    <a:pt x="1672" y="600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40" name="Rectangle 7"/>
            <p:cNvSpPr>
              <a:spLocks noChangeArrowheads="1"/>
            </p:cNvSpPr>
            <p:nvPr/>
          </p:nvSpPr>
          <p:spPr bwMode="auto">
            <a:xfrm>
              <a:off x="1332506" y="1457187"/>
              <a:ext cx="81349" cy="139928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41" name="Rectangle 8"/>
            <p:cNvSpPr>
              <a:spLocks noChangeArrowheads="1"/>
            </p:cNvSpPr>
            <p:nvPr/>
          </p:nvSpPr>
          <p:spPr bwMode="auto">
            <a:xfrm>
              <a:off x="1455697" y="1394716"/>
              <a:ext cx="81349" cy="202399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42" name="Rectangle 9"/>
            <p:cNvSpPr>
              <a:spLocks noChangeArrowheads="1"/>
            </p:cNvSpPr>
            <p:nvPr/>
          </p:nvSpPr>
          <p:spPr bwMode="auto">
            <a:xfrm>
              <a:off x="1496177" y="1394716"/>
              <a:ext cx="40869" cy="202399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43" name="Rectangle 10"/>
            <p:cNvSpPr>
              <a:spLocks noChangeArrowheads="1"/>
            </p:cNvSpPr>
            <p:nvPr/>
          </p:nvSpPr>
          <p:spPr bwMode="auto">
            <a:xfrm>
              <a:off x="1579083" y="1309864"/>
              <a:ext cx="81349" cy="287251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44" name="Rectangle 11"/>
            <p:cNvSpPr>
              <a:spLocks noChangeArrowheads="1"/>
            </p:cNvSpPr>
            <p:nvPr/>
          </p:nvSpPr>
          <p:spPr bwMode="auto">
            <a:xfrm>
              <a:off x="1290469" y="1630199"/>
              <a:ext cx="411999" cy="45734"/>
            </a:xfrm>
            <a:prstGeom prst="rect">
              <a:avLst/>
            </a:pr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45" name="Rectangle 12"/>
            <p:cNvSpPr>
              <a:spLocks noChangeArrowheads="1"/>
            </p:cNvSpPr>
            <p:nvPr/>
          </p:nvSpPr>
          <p:spPr bwMode="auto">
            <a:xfrm>
              <a:off x="1496177" y="1630199"/>
              <a:ext cx="206291" cy="45734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39" name="Group 1738"/>
          <p:cNvGrpSpPr>
            <a:grpSpLocks noChangeAspect="1"/>
          </p:cNvGrpSpPr>
          <p:nvPr/>
        </p:nvGrpSpPr>
        <p:grpSpPr>
          <a:xfrm>
            <a:off x="3862292" y="1794490"/>
            <a:ext cx="1372014" cy="1371600"/>
            <a:chOff x="2045963" y="1201853"/>
            <a:chExt cx="650987" cy="650791"/>
          </a:xfrm>
        </p:grpSpPr>
        <p:sp>
          <p:nvSpPr>
            <p:cNvPr id="1546" name="Freeform 13"/>
            <p:cNvSpPr>
              <a:spLocks noEditPoints="1"/>
            </p:cNvSpPr>
            <p:nvPr/>
          </p:nvSpPr>
          <p:spPr bwMode="auto">
            <a:xfrm>
              <a:off x="2045963" y="1201853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47" name="Freeform 14"/>
            <p:cNvSpPr>
              <a:spLocks noEditPoints="1"/>
            </p:cNvSpPr>
            <p:nvPr/>
          </p:nvSpPr>
          <p:spPr bwMode="auto">
            <a:xfrm>
              <a:off x="2137238" y="1331466"/>
              <a:ext cx="559712" cy="521178"/>
            </a:xfrm>
            <a:custGeom>
              <a:avLst/>
              <a:gdLst>
                <a:gd name="T0" fmla="*/ 1761 w 1761"/>
                <a:gd name="T1" fmla="*/ 616 h 1640"/>
                <a:gd name="T2" fmla="*/ 1672 w 1761"/>
                <a:gd name="T3" fmla="*/ 198 h 1640"/>
                <a:gd name="T4" fmla="*/ 1474 w 1761"/>
                <a:gd name="T5" fmla="*/ 0 h 1640"/>
                <a:gd name="T6" fmla="*/ 0 w 1761"/>
                <a:gd name="T7" fmla="*/ 146 h 1640"/>
                <a:gd name="T8" fmla="*/ 638 w 1761"/>
                <a:gd name="T9" fmla="*/ 783 h 1640"/>
                <a:gd name="T10" fmla="*/ 53 w 1761"/>
                <a:gd name="T11" fmla="*/ 1086 h 1640"/>
                <a:gd name="T12" fmla="*/ 327 w 1761"/>
                <a:gd name="T13" fmla="*/ 1359 h 1640"/>
                <a:gd name="T14" fmla="*/ 287 w 1761"/>
                <a:gd name="T15" fmla="*/ 1376 h 1640"/>
                <a:gd name="T16" fmla="*/ 530 w 1761"/>
                <a:gd name="T17" fmla="*/ 1619 h 1640"/>
                <a:gd name="T18" fmla="*/ 737 w 1761"/>
                <a:gd name="T19" fmla="*/ 1640 h 1640"/>
                <a:gd name="T20" fmla="*/ 1761 w 1761"/>
                <a:gd name="T21" fmla="*/ 616 h 1640"/>
                <a:gd name="T22" fmla="*/ 1761 w 1761"/>
                <a:gd name="T23" fmla="*/ 616 h 1640"/>
                <a:gd name="T24" fmla="*/ 1761 w 1761"/>
                <a:gd name="T25" fmla="*/ 616 h 1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61" h="1640">
                  <a:moveTo>
                    <a:pt x="1761" y="616"/>
                  </a:moveTo>
                  <a:cubicBezTo>
                    <a:pt x="1761" y="467"/>
                    <a:pt x="1730" y="325"/>
                    <a:pt x="1672" y="198"/>
                  </a:cubicBezTo>
                  <a:cubicBezTo>
                    <a:pt x="1474" y="0"/>
                    <a:pt x="1474" y="0"/>
                    <a:pt x="1474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638" y="783"/>
                    <a:pt x="638" y="783"/>
                    <a:pt x="638" y="783"/>
                  </a:cubicBezTo>
                  <a:cubicBezTo>
                    <a:pt x="53" y="1086"/>
                    <a:pt x="53" y="1086"/>
                    <a:pt x="53" y="1086"/>
                  </a:cubicBezTo>
                  <a:cubicBezTo>
                    <a:pt x="327" y="1359"/>
                    <a:pt x="327" y="1359"/>
                    <a:pt x="327" y="1359"/>
                  </a:cubicBezTo>
                  <a:cubicBezTo>
                    <a:pt x="287" y="1376"/>
                    <a:pt x="287" y="1376"/>
                    <a:pt x="287" y="1376"/>
                  </a:cubicBezTo>
                  <a:cubicBezTo>
                    <a:pt x="530" y="1619"/>
                    <a:pt x="530" y="1619"/>
                    <a:pt x="530" y="1619"/>
                  </a:cubicBezTo>
                  <a:cubicBezTo>
                    <a:pt x="597" y="1633"/>
                    <a:pt x="667" y="1640"/>
                    <a:pt x="737" y="1640"/>
                  </a:cubicBezTo>
                  <a:cubicBezTo>
                    <a:pt x="1303" y="1640"/>
                    <a:pt x="1761" y="1182"/>
                    <a:pt x="1761" y="616"/>
                  </a:cubicBezTo>
                  <a:close/>
                  <a:moveTo>
                    <a:pt x="1761" y="616"/>
                  </a:moveTo>
                  <a:cubicBezTo>
                    <a:pt x="1761" y="616"/>
                    <a:pt x="1761" y="616"/>
                    <a:pt x="1761" y="616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48" name="Freeform 15"/>
            <p:cNvSpPr>
              <a:spLocks noEditPoints="1"/>
            </p:cNvSpPr>
            <p:nvPr/>
          </p:nvSpPr>
          <p:spPr bwMode="auto">
            <a:xfrm>
              <a:off x="2412812" y="1643239"/>
              <a:ext cx="101589" cy="125526"/>
            </a:xfrm>
            <a:custGeom>
              <a:avLst/>
              <a:gdLst>
                <a:gd name="T0" fmla="*/ 522 w 522"/>
                <a:gd name="T1" fmla="*/ 645 h 645"/>
                <a:gd name="T2" fmla="*/ 248 w 522"/>
                <a:gd name="T3" fmla="*/ 645 h 645"/>
                <a:gd name="T4" fmla="*/ 0 w 522"/>
                <a:gd name="T5" fmla="*/ 0 h 645"/>
                <a:gd name="T6" fmla="*/ 274 w 522"/>
                <a:gd name="T7" fmla="*/ 0 h 645"/>
                <a:gd name="T8" fmla="*/ 522 w 522"/>
                <a:gd name="T9" fmla="*/ 645 h 645"/>
                <a:gd name="T10" fmla="*/ 522 w 522"/>
                <a:gd name="T11" fmla="*/ 645 h 645"/>
                <a:gd name="T12" fmla="*/ 522 w 522"/>
                <a:gd name="T13" fmla="*/ 645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2" h="645">
                  <a:moveTo>
                    <a:pt x="522" y="645"/>
                  </a:moveTo>
                  <a:lnTo>
                    <a:pt x="248" y="64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522" y="645"/>
                  </a:lnTo>
                  <a:close/>
                  <a:moveTo>
                    <a:pt x="522" y="645"/>
                  </a:moveTo>
                  <a:lnTo>
                    <a:pt x="522" y="645"/>
                  </a:lnTo>
                  <a:close/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49" name="Freeform 16"/>
            <p:cNvSpPr>
              <a:spLocks noEditPoints="1"/>
            </p:cNvSpPr>
            <p:nvPr/>
          </p:nvSpPr>
          <p:spPr bwMode="auto">
            <a:xfrm>
              <a:off x="2412812" y="1643239"/>
              <a:ext cx="101589" cy="125526"/>
            </a:xfrm>
            <a:custGeom>
              <a:avLst/>
              <a:gdLst>
                <a:gd name="T0" fmla="*/ 522 w 522"/>
                <a:gd name="T1" fmla="*/ 645 h 645"/>
                <a:gd name="T2" fmla="*/ 248 w 522"/>
                <a:gd name="T3" fmla="*/ 645 h 645"/>
                <a:gd name="T4" fmla="*/ 0 w 522"/>
                <a:gd name="T5" fmla="*/ 0 h 645"/>
                <a:gd name="T6" fmla="*/ 274 w 522"/>
                <a:gd name="T7" fmla="*/ 0 h 645"/>
                <a:gd name="T8" fmla="*/ 522 w 522"/>
                <a:gd name="T9" fmla="*/ 645 h 645"/>
                <a:gd name="T10" fmla="*/ 522 w 522"/>
                <a:gd name="T11" fmla="*/ 645 h 645"/>
                <a:gd name="T12" fmla="*/ 522 w 522"/>
                <a:gd name="T13" fmla="*/ 645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2" h="645">
                  <a:moveTo>
                    <a:pt x="522" y="645"/>
                  </a:moveTo>
                  <a:lnTo>
                    <a:pt x="248" y="645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522" y="645"/>
                  </a:lnTo>
                  <a:moveTo>
                    <a:pt x="522" y="645"/>
                  </a:moveTo>
                  <a:lnTo>
                    <a:pt x="522" y="6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50" name="Freeform 17"/>
            <p:cNvSpPr>
              <a:spLocks noEditPoints="1"/>
            </p:cNvSpPr>
            <p:nvPr/>
          </p:nvSpPr>
          <p:spPr bwMode="auto">
            <a:xfrm>
              <a:off x="2228317" y="1643239"/>
              <a:ext cx="101783" cy="125526"/>
            </a:xfrm>
            <a:custGeom>
              <a:avLst/>
              <a:gdLst>
                <a:gd name="T0" fmla="*/ 0 w 523"/>
                <a:gd name="T1" fmla="*/ 645 h 645"/>
                <a:gd name="T2" fmla="*/ 275 w 523"/>
                <a:gd name="T3" fmla="*/ 645 h 645"/>
                <a:gd name="T4" fmla="*/ 523 w 523"/>
                <a:gd name="T5" fmla="*/ 0 h 645"/>
                <a:gd name="T6" fmla="*/ 249 w 523"/>
                <a:gd name="T7" fmla="*/ 0 h 645"/>
                <a:gd name="T8" fmla="*/ 0 w 523"/>
                <a:gd name="T9" fmla="*/ 645 h 645"/>
                <a:gd name="T10" fmla="*/ 0 w 523"/>
                <a:gd name="T11" fmla="*/ 645 h 645"/>
                <a:gd name="T12" fmla="*/ 0 w 523"/>
                <a:gd name="T13" fmla="*/ 645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3" h="645">
                  <a:moveTo>
                    <a:pt x="0" y="645"/>
                  </a:moveTo>
                  <a:lnTo>
                    <a:pt x="275" y="645"/>
                  </a:lnTo>
                  <a:lnTo>
                    <a:pt x="523" y="0"/>
                  </a:lnTo>
                  <a:lnTo>
                    <a:pt x="249" y="0"/>
                  </a:lnTo>
                  <a:lnTo>
                    <a:pt x="0" y="645"/>
                  </a:lnTo>
                  <a:close/>
                  <a:moveTo>
                    <a:pt x="0" y="645"/>
                  </a:moveTo>
                  <a:lnTo>
                    <a:pt x="0" y="645"/>
                  </a:lnTo>
                  <a:close/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51" name="Freeform 18"/>
            <p:cNvSpPr>
              <a:spLocks noEditPoints="1"/>
            </p:cNvSpPr>
            <p:nvPr/>
          </p:nvSpPr>
          <p:spPr bwMode="auto">
            <a:xfrm>
              <a:off x="2228317" y="1643239"/>
              <a:ext cx="101783" cy="125526"/>
            </a:xfrm>
            <a:custGeom>
              <a:avLst/>
              <a:gdLst>
                <a:gd name="T0" fmla="*/ 0 w 523"/>
                <a:gd name="T1" fmla="*/ 645 h 645"/>
                <a:gd name="T2" fmla="*/ 275 w 523"/>
                <a:gd name="T3" fmla="*/ 645 h 645"/>
                <a:gd name="T4" fmla="*/ 523 w 523"/>
                <a:gd name="T5" fmla="*/ 0 h 645"/>
                <a:gd name="T6" fmla="*/ 249 w 523"/>
                <a:gd name="T7" fmla="*/ 0 h 645"/>
                <a:gd name="T8" fmla="*/ 0 w 523"/>
                <a:gd name="T9" fmla="*/ 645 h 645"/>
                <a:gd name="T10" fmla="*/ 0 w 523"/>
                <a:gd name="T11" fmla="*/ 645 h 645"/>
                <a:gd name="T12" fmla="*/ 0 w 523"/>
                <a:gd name="T13" fmla="*/ 645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3" h="645">
                  <a:moveTo>
                    <a:pt x="0" y="645"/>
                  </a:moveTo>
                  <a:lnTo>
                    <a:pt x="275" y="645"/>
                  </a:lnTo>
                  <a:lnTo>
                    <a:pt x="523" y="0"/>
                  </a:lnTo>
                  <a:lnTo>
                    <a:pt x="249" y="0"/>
                  </a:lnTo>
                  <a:lnTo>
                    <a:pt x="0" y="645"/>
                  </a:lnTo>
                  <a:moveTo>
                    <a:pt x="0" y="645"/>
                  </a:moveTo>
                  <a:lnTo>
                    <a:pt x="0" y="6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52" name="Rectangle 19"/>
            <p:cNvSpPr>
              <a:spLocks noChangeArrowheads="1"/>
            </p:cNvSpPr>
            <p:nvPr/>
          </p:nvSpPr>
          <p:spPr bwMode="auto">
            <a:xfrm>
              <a:off x="2153974" y="1352484"/>
              <a:ext cx="434769" cy="32403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53" name="Rectangle 20"/>
            <p:cNvSpPr>
              <a:spLocks noChangeArrowheads="1"/>
            </p:cNvSpPr>
            <p:nvPr/>
          </p:nvSpPr>
          <p:spPr bwMode="auto">
            <a:xfrm>
              <a:off x="2371164" y="1352484"/>
              <a:ext cx="217579" cy="324033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54" name="Rectangle 21"/>
            <p:cNvSpPr>
              <a:spLocks noChangeArrowheads="1"/>
            </p:cNvSpPr>
            <p:nvPr/>
          </p:nvSpPr>
          <p:spPr bwMode="auto">
            <a:xfrm>
              <a:off x="2137238" y="1331466"/>
              <a:ext cx="468437" cy="46318"/>
            </a:xfrm>
            <a:prstGeom prst="rect">
              <a:avLst/>
            </a:pr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55" name="Rectangle 22"/>
            <p:cNvSpPr>
              <a:spLocks noChangeArrowheads="1"/>
            </p:cNvSpPr>
            <p:nvPr/>
          </p:nvSpPr>
          <p:spPr bwMode="auto">
            <a:xfrm>
              <a:off x="2371164" y="1331466"/>
              <a:ext cx="234511" cy="46318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56" name="Rectangle 23"/>
            <p:cNvSpPr>
              <a:spLocks noChangeArrowheads="1"/>
            </p:cNvSpPr>
            <p:nvPr/>
          </p:nvSpPr>
          <p:spPr bwMode="auto">
            <a:xfrm>
              <a:off x="2448426" y="1537368"/>
              <a:ext cx="106649" cy="38144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57" name="Rectangle 24"/>
            <p:cNvSpPr>
              <a:spLocks noChangeArrowheads="1"/>
            </p:cNvSpPr>
            <p:nvPr/>
          </p:nvSpPr>
          <p:spPr bwMode="auto">
            <a:xfrm>
              <a:off x="2448426" y="1592055"/>
              <a:ext cx="106649" cy="38144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58" name="Rectangle 25"/>
            <p:cNvSpPr>
              <a:spLocks noChangeArrowheads="1"/>
            </p:cNvSpPr>
            <p:nvPr/>
          </p:nvSpPr>
          <p:spPr bwMode="auto">
            <a:xfrm>
              <a:off x="2187059" y="1538925"/>
              <a:ext cx="55076" cy="94388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59" name="Rectangle 26"/>
            <p:cNvSpPr>
              <a:spLocks noChangeArrowheads="1"/>
            </p:cNvSpPr>
            <p:nvPr/>
          </p:nvSpPr>
          <p:spPr bwMode="auto">
            <a:xfrm>
              <a:off x="2270354" y="1496694"/>
              <a:ext cx="54687" cy="136619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60" name="Rectangle 27"/>
            <p:cNvSpPr>
              <a:spLocks noChangeArrowheads="1"/>
            </p:cNvSpPr>
            <p:nvPr/>
          </p:nvSpPr>
          <p:spPr bwMode="auto">
            <a:xfrm>
              <a:off x="2353649" y="1439088"/>
              <a:ext cx="54687" cy="194225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61" name="Rectangle 28"/>
            <p:cNvSpPr>
              <a:spLocks noChangeArrowheads="1"/>
            </p:cNvSpPr>
            <p:nvPr/>
          </p:nvSpPr>
          <p:spPr bwMode="auto">
            <a:xfrm>
              <a:off x="2353649" y="1439088"/>
              <a:ext cx="17515" cy="194225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62" name="Rectangle 29"/>
            <p:cNvSpPr>
              <a:spLocks noChangeArrowheads="1"/>
            </p:cNvSpPr>
            <p:nvPr/>
          </p:nvSpPr>
          <p:spPr bwMode="auto">
            <a:xfrm>
              <a:off x="2353649" y="1439088"/>
              <a:ext cx="54687" cy="68310"/>
            </a:xfrm>
            <a:prstGeom prst="rect">
              <a:avLst/>
            </a:prstGeom>
            <a:solidFill>
              <a:srgbClr val="33C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63" name="Rectangle 30"/>
            <p:cNvSpPr>
              <a:spLocks noChangeArrowheads="1"/>
            </p:cNvSpPr>
            <p:nvPr/>
          </p:nvSpPr>
          <p:spPr bwMode="auto">
            <a:xfrm>
              <a:off x="2353649" y="1439088"/>
              <a:ext cx="17515" cy="68310"/>
            </a:xfrm>
            <a:prstGeom prst="rect">
              <a:avLst/>
            </a:prstGeom>
            <a:solidFill>
              <a:srgbClr val="2FD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64" name="Rectangle 31"/>
            <p:cNvSpPr>
              <a:spLocks noChangeArrowheads="1"/>
            </p:cNvSpPr>
            <p:nvPr/>
          </p:nvSpPr>
          <p:spPr bwMode="auto">
            <a:xfrm>
              <a:off x="2270354" y="1439088"/>
              <a:ext cx="54687" cy="105870"/>
            </a:xfrm>
            <a:prstGeom prst="rect">
              <a:avLst/>
            </a:prstGeom>
            <a:solidFill>
              <a:srgbClr val="2FD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65" name="Rectangle 32"/>
            <p:cNvSpPr>
              <a:spLocks noChangeArrowheads="1"/>
            </p:cNvSpPr>
            <p:nvPr/>
          </p:nvSpPr>
          <p:spPr bwMode="auto">
            <a:xfrm>
              <a:off x="2187059" y="1439088"/>
              <a:ext cx="55076" cy="130586"/>
            </a:xfrm>
            <a:prstGeom prst="rect">
              <a:avLst/>
            </a:prstGeom>
            <a:solidFill>
              <a:srgbClr val="2FD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40" name="Group 1739"/>
          <p:cNvGrpSpPr>
            <a:grpSpLocks noChangeAspect="1"/>
          </p:cNvGrpSpPr>
          <p:nvPr/>
        </p:nvGrpSpPr>
        <p:grpSpPr>
          <a:xfrm>
            <a:off x="6047014" y="1794490"/>
            <a:ext cx="1372010" cy="1371600"/>
            <a:chOff x="2946640" y="1213530"/>
            <a:chExt cx="650986" cy="650791"/>
          </a:xfrm>
        </p:grpSpPr>
        <p:sp>
          <p:nvSpPr>
            <p:cNvPr id="1566" name="Freeform 33"/>
            <p:cNvSpPr>
              <a:spLocks noEditPoints="1"/>
            </p:cNvSpPr>
            <p:nvPr/>
          </p:nvSpPr>
          <p:spPr bwMode="auto">
            <a:xfrm>
              <a:off x="2946640" y="1213530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90" y="2048"/>
                    <a:pt x="1024" y="2048"/>
                  </a:cubicBezTo>
                  <a:cubicBezTo>
                    <a:pt x="459" y="2048"/>
                    <a:pt x="0" y="1589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67" name="Freeform 34"/>
            <p:cNvSpPr>
              <a:spLocks noEditPoints="1"/>
            </p:cNvSpPr>
            <p:nvPr/>
          </p:nvSpPr>
          <p:spPr bwMode="auto">
            <a:xfrm>
              <a:off x="3066133" y="1324460"/>
              <a:ext cx="524097" cy="539861"/>
            </a:xfrm>
            <a:custGeom>
              <a:avLst/>
              <a:gdLst>
                <a:gd name="T0" fmla="*/ 1188 w 1649"/>
                <a:gd name="T1" fmla="*/ 433 h 1699"/>
                <a:gd name="T2" fmla="*/ 1126 w 1649"/>
                <a:gd name="T3" fmla="*/ 518 h 1699"/>
                <a:gd name="T4" fmla="*/ 735 w 1649"/>
                <a:gd name="T5" fmla="*/ 127 h 1699"/>
                <a:gd name="T6" fmla="*/ 505 w 1649"/>
                <a:gd name="T7" fmla="*/ 279 h 1699"/>
                <a:gd name="T8" fmla="*/ 226 w 1649"/>
                <a:gd name="T9" fmla="*/ 0 h 1699"/>
                <a:gd name="T10" fmla="*/ 194 w 1649"/>
                <a:gd name="T11" fmla="*/ 1004 h 1699"/>
                <a:gd name="T12" fmla="*/ 0 w 1649"/>
                <a:gd name="T13" fmla="*/ 1210 h 1699"/>
                <a:gd name="T14" fmla="*/ 82 w 1649"/>
                <a:gd name="T15" fmla="*/ 1296 h 1699"/>
                <a:gd name="T16" fmla="*/ 473 w 1649"/>
                <a:gd name="T17" fmla="*/ 1684 h 1699"/>
                <a:gd name="T18" fmla="*/ 648 w 1649"/>
                <a:gd name="T19" fmla="*/ 1699 h 1699"/>
                <a:gd name="T20" fmla="*/ 1649 w 1649"/>
                <a:gd name="T21" fmla="*/ 893 h 1699"/>
                <a:gd name="T22" fmla="*/ 1188 w 1649"/>
                <a:gd name="T23" fmla="*/ 433 h 1699"/>
                <a:gd name="T24" fmla="*/ 1188 w 1649"/>
                <a:gd name="T25" fmla="*/ 433 h 1699"/>
                <a:gd name="T26" fmla="*/ 1188 w 1649"/>
                <a:gd name="T27" fmla="*/ 433 h 1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49" h="1699">
                  <a:moveTo>
                    <a:pt x="1188" y="433"/>
                  </a:moveTo>
                  <a:cubicBezTo>
                    <a:pt x="1126" y="518"/>
                    <a:pt x="1126" y="518"/>
                    <a:pt x="1126" y="518"/>
                  </a:cubicBezTo>
                  <a:cubicBezTo>
                    <a:pt x="735" y="127"/>
                    <a:pt x="735" y="127"/>
                    <a:pt x="735" y="127"/>
                  </a:cubicBezTo>
                  <a:cubicBezTo>
                    <a:pt x="505" y="279"/>
                    <a:pt x="505" y="279"/>
                    <a:pt x="505" y="279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194" y="1004"/>
                    <a:pt x="194" y="1004"/>
                    <a:pt x="194" y="1004"/>
                  </a:cubicBezTo>
                  <a:cubicBezTo>
                    <a:pt x="0" y="1210"/>
                    <a:pt x="0" y="1210"/>
                    <a:pt x="0" y="1210"/>
                  </a:cubicBezTo>
                  <a:cubicBezTo>
                    <a:pt x="82" y="1296"/>
                    <a:pt x="82" y="1296"/>
                    <a:pt x="82" y="1296"/>
                  </a:cubicBezTo>
                  <a:cubicBezTo>
                    <a:pt x="473" y="1684"/>
                    <a:pt x="473" y="1684"/>
                    <a:pt x="473" y="1684"/>
                  </a:cubicBezTo>
                  <a:cubicBezTo>
                    <a:pt x="530" y="1693"/>
                    <a:pt x="589" y="1699"/>
                    <a:pt x="648" y="1699"/>
                  </a:cubicBezTo>
                  <a:cubicBezTo>
                    <a:pt x="1139" y="1699"/>
                    <a:pt x="1549" y="1354"/>
                    <a:pt x="1649" y="893"/>
                  </a:cubicBezTo>
                  <a:lnTo>
                    <a:pt x="1188" y="433"/>
                  </a:lnTo>
                  <a:close/>
                  <a:moveTo>
                    <a:pt x="1188" y="433"/>
                  </a:moveTo>
                  <a:cubicBezTo>
                    <a:pt x="1188" y="433"/>
                    <a:pt x="1188" y="433"/>
                    <a:pt x="1188" y="433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68" name="Rectangle 35"/>
            <p:cNvSpPr>
              <a:spLocks noChangeArrowheads="1"/>
            </p:cNvSpPr>
            <p:nvPr/>
          </p:nvSpPr>
          <p:spPr bwMode="auto">
            <a:xfrm>
              <a:off x="3125880" y="1364745"/>
              <a:ext cx="173985" cy="62277"/>
            </a:xfrm>
            <a:prstGeom prst="rect">
              <a:avLst/>
            </a:pr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69" name="Rectangle 36"/>
            <p:cNvSpPr>
              <a:spLocks noChangeArrowheads="1"/>
            </p:cNvSpPr>
            <p:nvPr/>
          </p:nvSpPr>
          <p:spPr bwMode="auto">
            <a:xfrm>
              <a:off x="3271841" y="1364745"/>
              <a:ext cx="28025" cy="62277"/>
            </a:xfrm>
            <a:prstGeom prst="rect">
              <a:avLst/>
            </a:pr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70" name="Rectangle 37"/>
            <p:cNvSpPr>
              <a:spLocks noChangeArrowheads="1"/>
            </p:cNvSpPr>
            <p:nvPr/>
          </p:nvSpPr>
          <p:spPr bwMode="auto">
            <a:xfrm>
              <a:off x="3125880" y="1462052"/>
              <a:ext cx="317806" cy="62277"/>
            </a:xfrm>
            <a:prstGeom prst="rect">
              <a:avLst/>
            </a:pr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71" name="Rectangle 38"/>
            <p:cNvSpPr>
              <a:spLocks noChangeArrowheads="1"/>
            </p:cNvSpPr>
            <p:nvPr/>
          </p:nvSpPr>
          <p:spPr bwMode="auto">
            <a:xfrm>
              <a:off x="3271841" y="1462052"/>
              <a:ext cx="171845" cy="62277"/>
            </a:xfrm>
            <a:prstGeom prst="rect">
              <a:avLst/>
            </a:pr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72" name="Rectangle 39"/>
            <p:cNvSpPr>
              <a:spLocks noChangeArrowheads="1"/>
            </p:cNvSpPr>
            <p:nvPr/>
          </p:nvSpPr>
          <p:spPr bwMode="auto">
            <a:xfrm>
              <a:off x="3125880" y="1559360"/>
              <a:ext cx="236457" cy="62277"/>
            </a:xfrm>
            <a:prstGeom prst="rect">
              <a:avLst/>
            </a:pr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73" name="Rectangle 40"/>
            <p:cNvSpPr>
              <a:spLocks noChangeArrowheads="1"/>
            </p:cNvSpPr>
            <p:nvPr/>
          </p:nvSpPr>
          <p:spPr bwMode="auto">
            <a:xfrm>
              <a:off x="3271841" y="1559360"/>
              <a:ext cx="90496" cy="62277"/>
            </a:xfrm>
            <a:prstGeom prst="rect">
              <a:avLst/>
            </a:pr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74" name="Rectangle 41"/>
            <p:cNvSpPr>
              <a:spLocks noChangeArrowheads="1"/>
            </p:cNvSpPr>
            <p:nvPr/>
          </p:nvSpPr>
          <p:spPr bwMode="auto">
            <a:xfrm>
              <a:off x="3066133" y="1663089"/>
              <a:ext cx="411999" cy="45929"/>
            </a:xfrm>
            <a:prstGeom prst="rect">
              <a:avLst/>
            </a:pr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75" name="Rectangle 42"/>
            <p:cNvSpPr>
              <a:spLocks noChangeArrowheads="1"/>
            </p:cNvSpPr>
            <p:nvPr/>
          </p:nvSpPr>
          <p:spPr bwMode="auto">
            <a:xfrm>
              <a:off x="3271841" y="1663089"/>
              <a:ext cx="206291" cy="45929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76" name="Rectangle 43"/>
            <p:cNvSpPr>
              <a:spLocks noChangeArrowheads="1"/>
            </p:cNvSpPr>
            <p:nvPr/>
          </p:nvSpPr>
          <p:spPr bwMode="auto">
            <a:xfrm>
              <a:off x="3092212" y="1324460"/>
              <a:ext cx="45734" cy="411804"/>
            </a:xfrm>
            <a:prstGeom prst="rect">
              <a:avLst/>
            </a:pr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41" name="Group 1740"/>
          <p:cNvGrpSpPr>
            <a:grpSpLocks noChangeAspect="1"/>
          </p:cNvGrpSpPr>
          <p:nvPr/>
        </p:nvGrpSpPr>
        <p:grpSpPr>
          <a:xfrm>
            <a:off x="8231731" y="1794490"/>
            <a:ext cx="1371600" cy="1371600"/>
            <a:chOff x="3860161" y="1231045"/>
            <a:chExt cx="650791" cy="650791"/>
          </a:xfrm>
        </p:grpSpPr>
        <p:sp>
          <p:nvSpPr>
            <p:cNvPr id="1577" name="Freeform 44"/>
            <p:cNvSpPr>
              <a:spLocks noEditPoints="1"/>
            </p:cNvSpPr>
            <p:nvPr/>
          </p:nvSpPr>
          <p:spPr bwMode="auto">
            <a:xfrm>
              <a:off x="3860161" y="1231045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9"/>
                    <a:pt x="459" y="0"/>
                    <a:pt x="1024" y="0"/>
                  </a:cubicBezTo>
                  <a:cubicBezTo>
                    <a:pt x="1590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78" name="Freeform 45"/>
            <p:cNvSpPr>
              <a:spLocks noEditPoints="1"/>
            </p:cNvSpPr>
            <p:nvPr/>
          </p:nvSpPr>
          <p:spPr bwMode="auto">
            <a:xfrm>
              <a:off x="3979654" y="1342170"/>
              <a:ext cx="507750" cy="539666"/>
            </a:xfrm>
            <a:custGeom>
              <a:avLst/>
              <a:gdLst>
                <a:gd name="T0" fmla="*/ 936 w 1598"/>
                <a:gd name="T1" fmla="*/ 485 h 1698"/>
                <a:gd name="T2" fmla="*/ 680 w 1598"/>
                <a:gd name="T3" fmla="*/ 229 h 1698"/>
                <a:gd name="T4" fmla="*/ 635 w 1598"/>
                <a:gd name="T5" fmla="*/ 409 h 1698"/>
                <a:gd name="T6" fmla="*/ 226 w 1598"/>
                <a:gd name="T7" fmla="*/ 0 h 1698"/>
                <a:gd name="T8" fmla="*/ 172 w 1598"/>
                <a:gd name="T9" fmla="*/ 1086 h 1698"/>
                <a:gd name="T10" fmla="*/ 0 w 1598"/>
                <a:gd name="T11" fmla="*/ 1210 h 1698"/>
                <a:gd name="T12" fmla="*/ 82 w 1598"/>
                <a:gd name="T13" fmla="*/ 1296 h 1698"/>
                <a:gd name="T14" fmla="*/ 473 w 1598"/>
                <a:gd name="T15" fmla="*/ 1683 h 1698"/>
                <a:gd name="T16" fmla="*/ 648 w 1598"/>
                <a:gd name="T17" fmla="*/ 1698 h 1698"/>
                <a:gd name="T18" fmla="*/ 1598 w 1598"/>
                <a:gd name="T19" fmla="*/ 1058 h 1698"/>
                <a:gd name="T20" fmla="*/ 973 w 1598"/>
                <a:gd name="T21" fmla="*/ 433 h 1698"/>
                <a:gd name="T22" fmla="*/ 936 w 1598"/>
                <a:gd name="T23" fmla="*/ 485 h 1698"/>
                <a:gd name="T24" fmla="*/ 936 w 1598"/>
                <a:gd name="T25" fmla="*/ 485 h 1698"/>
                <a:gd name="T26" fmla="*/ 936 w 1598"/>
                <a:gd name="T27" fmla="*/ 485 h 1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98" h="1698">
                  <a:moveTo>
                    <a:pt x="936" y="485"/>
                  </a:moveTo>
                  <a:cubicBezTo>
                    <a:pt x="680" y="229"/>
                    <a:pt x="680" y="229"/>
                    <a:pt x="680" y="229"/>
                  </a:cubicBezTo>
                  <a:cubicBezTo>
                    <a:pt x="635" y="409"/>
                    <a:pt x="635" y="409"/>
                    <a:pt x="635" y="409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172" y="1086"/>
                    <a:pt x="172" y="1086"/>
                    <a:pt x="172" y="1086"/>
                  </a:cubicBezTo>
                  <a:cubicBezTo>
                    <a:pt x="0" y="1210"/>
                    <a:pt x="0" y="1210"/>
                    <a:pt x="0" y="1210"/>
                  </a:cubicBezTo>
                  <a:cubicBezTo>
                    <a:pt x="82" y="1296"/>
                    <a:pt x="82" y="1296"/>
                    <a:pt x="82" y="1296"/>
                  </a:cubicBezTo>
                  <a:cubicBezTo>
                    <a:pt x="473" y="1683"/>
                    <a:pt x="473" y="1683"/>
                    <a:pt x="473" y="1683"/>
                  </a:cubicBezTo>
                  <a:cubicBezTo>
                    <a:pt x="530" y="1693"/>
                    <a:pt x="589" y="1698"/>
                    <a:pt x="648" y="1698"/>
                  </a:cubicBezTo>
                  <a:cubicBezTo>
                    <a:pt x="1078" y="1698"/>
                    <a:pt x="1446" y="1433"/>
                    <a:pt x="1598" y="1058"/>
                  </a:cubicBezTo>
                  <a:cubicBezTo>
                    <a:pt x="973" y="433"/>
                    <a:pt x="973" y="433"/>
                    <a:pt x="973" y="433"/>
                  </a:cubicBezTo>
                  <a:lnTo>
                    <a:pt x="936" y="485"/>
                  </a:lnTo>
                  <a:close/>
                  <a:moveTo>
                    <a:pt x="936" y="485"/>
                  </a:moveTo>
                  <a:cubicBezTo>
                    <a:pt x="936" y="485"/>
                    <a:pt x="936" y="485"/>
                    <a:pt x="936" y="485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79" name="Freeform 46"/>
            <p:cNvSpPr>
              <a:spLocks noEditPoints="1"/>
            </p:cNvSpPr>
            <p:nvPr/>
          </p:nvSpPr>
          <p:spPr bwMode="auto">
            <a:xfrm>
              <a:off x="4005733" y="1398413"/>
              <a:ext cx="311383" cy="286667"/>
            </a:xfrm>
            <a:custGeom>
              <a:avLst/>
              <a:gdLst>
                <a:gd name="T0" fmla="*/ 980 w 980"/>
                <a:gd name="T1" fmla="*/ 902 h 902"/>
                <a:gd name="T2" fmla="*/ 749 w 980"/>
                <a:gd name="T3" fmla="*/ 564 h 902"/>
                <a:gd name="T4" fmla="*/ 490 w 980"/>
                <a:gd name="T5" fmla="*/ 0 h 902"/>
                <a:gd name="T6" fmla="*/ 231 w 980"/>
                <a:gd name="T7" fmla="*/ 564 h 902"/>
                <a:gd name="T8" fmla="*/ 0 w 980"/>
                <a:gd name="T9" fmla="*/ 902 h 902"/>
                <a:gd name="T10" fmla="*/ 980 w 980"/>
                <a:gd name="T11" fmla="*/ 902 h 902"/>
                <a:gd name="T12" fmla="*/ 980 w 980"/>
                <a:gd name="T13" fmla="*/ 902 h 902"/>
                <a:gd name="T14" fmla="*/ 980 w 980"/>
                <a:gd name="T15" fmla="*/ 902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0" h="902">
                  <a:moveTo>
                    <a:pt x="980" y="902"/>
                  </a:moveTo>
                  <a:cubicBezTo>
                    <a:pt x="980" y="902"/>
                    <a:pt x="782" y="846"/>
                    <a:pt x="749" y="564"/>
                  </a:cubicBezTo>
                  <a:cubicBezTo>
                    <a:pt x="716" y="282"/>
                    <a:pt x="653" y="0"/>
                    <a:pt x="490" y="0"/>
                  </a:cubicBezTo>
                  <a:cubicBezTo>
                    <a:pt x="327" y="0"/>
                    <a:pt x="264" y="282"/>
                    <a:pt x="231" y="564"/>
                  </a:cubicBezTo>
                  <a:cubicBezTo>
                    <a:pt x="198" y="846"/>
                    <a:pt x="0" y="902"/>
                    <a:pt x="0" y="902"/>
                  </a:cubicBezTo>
                  <a:lnTo>
                    <a:pt x="980" y="902"/>
                  </a:lnTo>
                  <a:close/>
                  <a:moveTo>
                    <a:pt x="980" y="902"/>
                  </a:moveTo>
                  <a:cubicBezTo>
                    <a:pt x="980" y="902"/>
                    <a:pt x="980" y="902"/>
                    <a:pt x="980" y="902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80" name="Freeform 47"/>
            <p:cNvSpPr>
              <a:spLocks noEditPoints="1"/>
            </p:cNvSpPr>
            <p:nvPr/>
          </p:nvSpPr>
          <p:spPr bwMode="auto">
            <a:xfrm>
              <a:off x="4161035" y="1398413"/>
              <a:ext cx="156081" cy="286667"/>
            </a:xfrm>
            <a:custGeom>
              <a:avLst/>
              <a:gdLst>
                <a:gd name="T0" fmla="*/ 260 w 491"/>
                <a:gd name="T1" fmla="*/ 564 h 902"/>
                <a:gd name="T2" fmla="*/ 1 w 491"/>
                <a:gd name="T3" fmla="*/ 0 h 902"/>
                <a:gd name="T4" fmla="*/ 0 w 491"/>
                <a:gd name="T5" fmla="*/ 0 h 902"/>
                <a:gd name="T6" fmla="*/ 0 w 491"/>
                <a:gd name="T7" fmla="*/ 902 h 902"/>
                <a:gd name="T8" fmla="*/ 491 w 491"/>
                <a:gd name="T9" fmla="*/ 902 h 902"/>
                <a:gd name="T10" fmla="*/ 260 w 491"/>
                <a:gd name="T11" fmla="*/ 564 h 902"/>
                <a:gd name="T12" fmla="*/ 260 w 491"/>
                <a:gd name="T13" fmla="*/ 564 h 902"/>
                <a:gd name="T14" fmla="*/ 260 w 491"/>
                <a:gd name="T15" fmla="*/ 564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1" h="902">
                  <a:moveTo>
                    <a:pt x="260" y="564"/>
                  </a:moveTo>
                  <a:cubicBezTo>
                    <a:pt x="227" y="282"/>
                    <a:pt x="164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902"/>
                    <a:pt x="0" y="902"/>
                    <a:pt x="0" y="902"/>
                  </a:cubicBezTo>
                  <a:cubicBezTo>
                    <a:pt x="491" y="902"/>
                    <a:pt x="491" y="902"/>
                    <a:pt x="491" y="902"/>
                  </a:cubicBezTo>
                  <a:cubicBezTo>
                    <a:pt x="491" y="902"/>
                    <a:pt x="293" y="846"/>
                    <a:pt x="260" y="564"/>
                  </a:cubicBezTo>
                  <a:close/>
                  <a:moveTo>
                    <a:pt x="260" y="564"/>
                  </a:moveTo>
                  <a:cubicBezTo>
                    <a:pt x="260" y="564"/>
                    <a:pt x="260" y="564"/>
                    <a:pt x="260" y="564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81" name="Freeform 48"/>
            <p:cNvSpPr>
              <a:spLocks noEditPoints="1"/>
            </p:cNvSpPr>
            <p:nvPr/>
          </p:nvSpPr>
          <p:spPr bwMode="auto">
            <a:xfrm>
              <a:off x="4142936" y="1466529"/>
              <a:ext cx="237819" cy="218552"/>
            </a:xfrm>
            <a:custGeom>
              <a:avLst/>
              <a:gdLst>
                <a:gd name="T0" fmla="*/ 748 w 748"/>
                <a:gd name="T1" fmla="*/ 688 h 688"/>
                <a:gd name="T2" fmla="*/ 572 w 748"/>
                <a:gd name="T3" fmla="*/ 430 h 688"/>
                <a:gd name="T4" fmla="*/ 374 w 748"/>
                <a:gd name="T5" fmla="*/ 0 h 688"/>
                <a:gd name="T6" fmla="*/ 176 w 748"/>
                <a:gd name="T7" fmla="*/ 430 h 688"/>
                <a:gd name="T8" fmla="*/ 0 w 748"/>
                <a:gd name="T9" fmla="*/ 688 h 688"/>
                <a:gd name="T10" fmla="*/ 748 w 748"/>
                <a:gd name="T11" fmla="*/ 688 h 688"/>
                <a:gd name="T12" fmla="*/ 748 w 748"/>
                <a:gd name="T13" fmla="*/ 688 h 688"/>
                <a:gd name="T14" fmla="*/ 748 w 748"/>
                <a:gd name="T15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8" h="688">
                  <a:moveTo>
                    <a:pt x="748" y="688"/>
                  </a:moveTo>
                  <a:cubicBezTo>
                    <a:pt x="748" y="688"/>
                    <a:pt x="597" y="646"/>
                    <a:pt x="572" y="430"/>
                  </a:cubicBezTo>
                  <a:cubicBezTo>
                    <a:pt x="547" y="215"/>
                    <a:pt x="498" y="0"/>
                    <a:pt x="374" y="0"/>
                  </a:cubicBezTo>
                  <a:cubicBezTo>
                    <a:pt x="250" y="0"/>
                    <a:pt x="201" y="215"/>
                    <a:pt x="176" y="430"/>
                  </a:cubicBezTo>
                  <a:cubicBezTo>
                    <a:pt x="151" y="646"/>
                    <a:pt x="0" y="688"/>
                    <a:pt x="0" y="688"/>
                  </a:cubicBezTo>
                  <a:lnTo>
                    <a:pt x="748" y="688"/>
                  </a:lnTo>
                  <a:close/>
                  <a:moveTo>
                    <a:pt x="748" y="688"/>
                  </a:moveTo>
                  <a:cubicBezTo>
                    <a:pt x="748" y="688"/>
                    <a:pt x="748" y="688"/>
                    <a:pt x="748" y="688"/>
                  </a:cubicBezTo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82" name="Freeform 49"/>
            <p:cNvSpPr>
              <a:spLocks noEditPoints="1"/>
            </p:cNvSpPr>
            <p:nvPr/>
          </p:nvSpPr>
          <p:spPr bwMode="auto">
            <a:xfrm>
              <a:off x="4260872" y="1466529"/>
              <a:ext cx="119883" cy="218552"/>
            </a:xfrm>
            <a:custGeom>
              <a:avLst/>
              <a:gdLst>
                <a:gd name="T0" fmla="*/ 201 w 377"/>
                <a:gd name="T1" fmla="*/ 430 h 688"/>
                <a:gd name="T2" fmla="*/ 3 w 377"/>
                <a:gd name="T3" fmla="*/ 0 h 688"/>
                <a:gd name="T4" fmla="*/ 0 w 377"/>
                <a:gd name="T5" fmla="*/ 0 h 688"/>
                <a:gd name="T6" fmla="*/ 0 w 377"/>
                <a:gd name="T7" fmla="*/ 688 h 688"/>
                <a:gd name="T8" fmla="*/ 377 w 377"/>
                <a:gd name="T9" fmla="*/ 688 h 688"/>
                <a:gd name="T10" fmla="*/ 201 w 377"/>
                <a:gd name="T11" fmla="*/ 430 h 688"/>
                <a:gd name="T12" fmla="*/ 201 w 377"/>
                <a:gd name="T13" fmla="*/ 430 h 688"/>
                <a:gd name="T14" fmla="*/ 201 w 377"/>
                <a:gd name="T15" fmla="*/ 430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7" h="688">
                  <a:moveTo>
                    <a:pt x="201" y="430"/>
                  </a:moveTo>
                  <a:cubicBezTo>
                    <a:pt x="176" y="215"/>
                    <a:pt x="127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688"/>
                    <a:pt x="0" y="688"/>
                    <a:pt x="0" y="688"/>
                  </a:cubicBezTo>
                  <a:cubicBezTo>
                    <a:pt x="377" y="688"/>
                    <a:pt x="377" y="688"/>
                    <a:pt x="377" y="688"/>
                  </a:cubicBezTo>
                  <a:cubicBezTo>
                    <a:pt x="377" y="688"/>
                    <a:pt x="226" y="646"/>
                    <a:pt x="201" y="430"/>
                  </a:cubicBezTo>
                  <a:close/>
                  <a:moveTo>
                    <a:pt x="201" y="430"/>
                  </a:moveTo>
                  <a:cubicBezTo>
                    <a:pt x="201" y="430"/>
                    <a:pt x="201" y="430"/>
                    <a:pt x="201" y="430"/>
                  </a:cubicBezTo>
                </a:path>
              </a:pathLst>
            </a:cu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83" name="Rectangle 50"/>
            <p:cNvSpPr>
              <a:spLocks noChangeArrowheads="1"/>
            </p:cNvSpPr>
            <p:nvPr/>
          </p:nvSpPr>
          <p:spPr bwMode="auto">
            <a:xfrm>
              <a:off x="3979654" y="1680994"/>
              <a:ext cx="411805" cy="4573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84" name="Rectangle 51"/>
            <p:cNvSpPr>
              <a:spLocks noChangeArrowheads="1"/>
            </p:cNvSpPr>
            <p:nvPr/>
          </p:nvSpPr>
          <p:spPr bwMode="auto">
            <a:xfrm>
              <a:off x="4185946" y="1680994"/>
              <a:ext cx="205513" cy="45734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85" name="Rectangle 52"/>
            <p:cNvSpPr>
              <a:spLocks noChangeArrowheads="1"/>
            </p:cNvSpPr>
            <p:nvPr/>
          </p:nvSpPr>
          <p:spPr bwMode="auto">
            <a:xfrm>
              <a:off x="4005733" y="1342170"/>
              <a:ext cx="45734" cy="41180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42" name="Group 1741"/>
          <p:cNvGrpSpPr>
            <a:grpSpLocks noChangeAspect="1"/>
          </p:cNvGrpSpPr>
          <p:nvPr/>
        </p:nvGrpSpPr>
        <p:grpSpPr>
          <a:xfrm>
            <a:off x="10416040" y="1794490"/>
            <a:ext cx="1371602" cy="1371600"/>
            <a:chOff x="4776406" y="1239608"/>
            <a:chExt cx="650792" cy="650791"/>
          </a:xfrm>
        </p:grpSpPr>
        <p:sp>
          <p:nvSpPr>
            <p:cNvPr id="1586" name="Freeform 53"/>
            <p:cNvSpPr>
              <a:spLocks noEditPoints="1"/>
            </p:cNvSpPr>
            <p:nvPr/>
          </p:nvSpPr>
          <p:spPr bwMode="auto">
            <a:xfrm>
              <a:off x="4776406" y="1239608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90" y="2048"/>
                    <a:pt x="1024" y="2048"/>
                  </a:cubicBezTo>
                  <a:cubicBezTo>
                    <a:pt x="459" y="2048"/>
                    <a:pt x="0" y="1589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87" name="Freeform 54"/>
            <p:cNvSpPr>
              <a:spLocks noEditPoints="1"/>
            </p:cNvSpPr>
            <p:nvPr/>
          </p:nvSpPr>
          <p:spPr bwMode="auto">
            <a:xfrm>
              <a:off x="4890840" y="1346451"/>
              <a:ext cx="536358" cy="543948"/>
            </a:xfrm>
            <a:custGeom>
              <a:avLst/>
              <a:gdLst>
                <a:gd name="T0" fmla="*/ 1688 w 1688"/>
                <a:gd name="T1" fmla="*/ 688 h 1712"/>
                <a:gd name="T2" fmla="*/ 1687 w 1688"/>
                <a:gd name="T3" fmla="*/ 643 h 1712"/>
                <a:gd name="T4" fmla="*/ 1304 w 1688"/>
                <a:gd name="T5" fmla="*/ 260 h 1712"/>
                <a:gd name="T6" fmla="*/ 1293 w 1688"/>
                <a:gd name="T7" fmla="*/ 285 h 1712"/>
                <a:gd name="T8" fmla="*/ 1008 w 1688"/>
                <a:gd name="T9" fmla="*/ 0 h 1712"/>
                <a:gd name="T10" fmla="*/ 0 w 1688"/>
                <a:gd name="T11" fmla="*/ 1318 h 1712"/>
                <a:gd name="T12" fmla="*/ 342 w 1688"/>
                <a:gd name="T13" fmla="*/ 1660 h 1712"/>
                <a:gd name="T14" fmla="*/ 664 w 1688"/>
                <a:gd name="T15" fmla="*/ 1712 h 1712"/>
                <a:gd name="T16" fmla="*/ 1688 w 1688"/>
                <a:gd name="T17" fmla="*/ 688 h 1712"/>
                <a:gd name="T18" fmla="*/ 1688 w 1688"/>
                <a:gd name="T19" fmla="*/ 688 h 1712"/>
                <a:gd name="T20" fmla="*/ 1688 w 1688"/>
                <a:gd name="T21" fmla="*/ 688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88" h="1712">
                  <a:moveTo>
                    <a:pt x="1688" y="688"/>
                  </a:moveTo>
                  <a:cubicBezTo>
                    <a:pt x="1688" y="673"/>
                    <a:pt x="1688" y="658"/>
                    <a:pt x="1687" y="643"/>
                  </a:cubicBezTo>
                  <a:cubicBezTo>
                    <a:pt x="1304" y="260"/>
                    <a:pt x="1304" y="260"/>
                    <a:pt x="1304" y="260"/>
                  </a:cubicBezTo>
                  <a:cubicBezTo>
                    <a:pt x="1293" y="285"/>
                    <a:pt x="1293" y="285"/>
                    <a:pt x="1293" y="285"/>
                  </a:cubicBezTo>
                  <a:cubicBezTo>
                    <a:pt x="1008" y="0"/>
                    <a:pt x="1008" y="0"/>
                    <a:pt x="1008" y="0"/>
                  </a:cubicBezTo>
                  <a:cubicBezTo>
                    <a:pt x="0" y="1318"/>
                    <a:pt x="0" y="1318"/>
                    <a:pt x="0" y="1318"/>
                  </a:cubicBezTo>
                  <a:cubicBezTo>
                    <a:pt x="342" y="1660"/>
                    <a:pt x="342" y="1660"/>
                    <a:pt x="342" y="1660"/>
                  </a:cubicBezTo>
                  <a:cubicBezTo>
                    <a:pt x="443" y="1693"/>
                    <a:pt x="551" y="1712"/>
                    <a:pt x="664" y="1712"/>
                  </a:cubicBezTo>
                  <a:cubicBezTo>
                    <a:pt x="1230" y="1712"/>
                    <a:pt x="1688" y="1253"/>
                    <a:pt x="1688" y="688"/>
                  </a:cubicBezTo>
                  <a:close/>
                  <a:moveTo>
                    <a:pt x="1688" y="688"/>
                  </a:moveTo>
                  <a:cubicBezTo>
                    <a:pt x="1688" y="688"/>
                    <a:pt x="1688" y="688"/>
                    <a:pt x="1688" y="688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88" name="Freeform 55"/>
            <p:cNvSpPr>
              <a:spLocks noEditPoints="1"/>
            </p:cNvSpPr>
            <p:nvPr/>
          </p:nvSpPr>
          <p:spPr bwMode="auto">
            <a:xfrm>
              <a:off x="5004495" y="1391213"/>
              <a:ext cx="357702" cy="347192"/>
            </a:xfrm>
            <a:custGeom>
              <a:avLst/>
              <a:gdLst>
                <a:gd name="T0" fmla="*/ 1031 w 1125"/>
                <a:gd name="T1" fmla="*/ 547 h 1093"/>
                <a:gd name="T2" fmla="*/ 1027 w 1125"/>
                <a:gd name="T3" fmla="*/ 485 h 1093"/>
                <a:gd name="T4" fmla="*/ 1125 w 1125"/>
                <a:gd name="T5" fmla="*/ 428 h 1093"/>
                <a:gd name="T6" fmla="*/ 946 w 1125"/>
                <a:gd name="T7" fmla="*/ 119 h 1093"/>
                <a:gd name="T8" fmla="*/ 848 w 1125"/>
                <a:gd name="T9" fmla="*/ 176 h 1093"/>
                <a:gd name="T10" fmla="*/ 741 w 1125"/>
                <a:gd name="T11" fmla="*/ 113 h 1093"/>
                <a:gd name="T12" fmla="*/ 741 w 1125"/>
                <a:gd name="T13" fmla="*/ 0 h 1093"/>
                <a:gd name="T14" fmla="*/ 384 w 1125"/>
                <a:gd name="T15" fmla="*/ 0 h 1093"/>
                <a:gd name="T16" fmla="*/ 384 w 1125"/>
                <a:gd name="T17" fmla="*/ 113 h 1093"/>
                <a:gd name="T18" fmla="*/ 276 w 1125"/>
                <a:gd name="T19" fmla="*/ 176 h 1093"/>
                <a:gd name="T20" fmla="*/ 178 w 1125"/>
                <a:gd name="T21" fmla="*/ 119 h 1093"/>
                <a:gd name="T22" fmla="*/ 0 w 1125"/>
                <a:gd name="T23" fmla="*/ 428 h 1093"/>
                <a:gd name="T24" fmla="*/ 98 w 1125"/>
                <a:gd name="T25" fmla="*/ 485 h 1093"/>
                <a:gd name="T26" fmla="*/ 94 w 1125"/>
                <a:gd name="T27" fmla="*/ 547 h 1093"/>
                <a:gd name="T28" fmla="*/ 98 w 1125"/>
                <a:gd name="T29" fmla="*/ 609 h 1093"/>
                <a:gd name="T30" fmla="*/ 0 w 1125"/>
                <a:gd name="T31" fmla="*/ 665 h 1093"/>
                <a:gd name="T32" fmla="*/ 178 w 1125"/>
                <a:gd name="T33" fmla="*/ 974 h 1093"/>
                <a:gd name="T34" fmla="*/ 276 w 1125"/>
                <a:gd name="T35" fmla="*/ 918 h 1093"/>
                <a:gd name="T36" fmla="*/ 384 w 1125"/>
                <a:gd name="T37" fmla="*/ 980 h 1093"/>
                <a:gd name="T38" fmla="*/ 384 w 1125"/>
                <a:gd name="T39" fmla="*/ 1093 h 1093"/>
                <a:gd name="T40" fmla="*/ 741 w 1125"/>
                <a:gd name="T41" fmla="*/ 1093 h 1093"/>
                <a:gd name="T42" fmla="*/ 741 w 1125"/>
                <a:gd name="T43" fmla="*/ 980 h 1093"/>
                <a:gd name="T44" fmla="*/ 848 w 1125"/>
                <a:gd name="T45" fmla="*/ 918 h 1093"/>
                <a:gd name="T46" fmla="*/ 946 w 1125"/>
                <a:gd name="T47" fmla="*/ 974 h 1093"/>
                <a:gd name="T48" fmla="*/ 1125 w 1125"/>
                <a:gd name="T49" fmla="*/ 665 h 1093"/>
                <a:gd name="T50" fmla="*/ 1027 w 1125"/>
                <a:gd name="T51" fmla="*/ 609 h 1093"/>
                <a:gd name="T52" fmla="*/ 1031 w 1125"/>
                <a:gd name="T53" fmla="*/ 547 h 1093"/>
                <a:gd name="T54" fmla="*/ 562 w 1125"/>
                <a:gd name="T55" fmla="*/ 889 h 1093"/>
                <a:gd name="T56" fmla="*/ 220 w 1125"/>
                <a:gd name="T57" fmla="*/ 547 h 1093"/>
                <a:gd name="T58" fmla="*/ 562 w 1125"/>
                <a:gd name="T59" fmla="*/ 204 h 1093"/>
                <a:gd name="T60" fmla="*/ 905 w 1125"/>
                <a:gd name="T61" fmla="*/ 547 h 1093"/>
                <a:gd name="T62" fmla="*/ 562 w 1125"/>
                <a:gd name="T63" fmla="*/ 889 h 1093"/>
                <a:gd name="T64" fmla="*/ 562 w 1125"/>
                <a:gd name="T65" fmla="*/ 889 h 1093"/>
                <a:gd name="T66" fmla="*/ 562 w 1125"/>
                <a:gd name="T67" fmla="*/ 889 h 10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25" h="1093">
                  <a:moveTo>
                    <a:pt x="1031" y="547"/>
                  </a:moveTo>
                  <a:cubicBezTo>
                    <a:pt x="1031" y="526"/>
                    <a:pt x="1029" y="505"/>
                    <a:pt x="1027" y="485"/>
                  </a:cubicBezTo>
                  <a:cubicBezTo>
                    <a:pt x="1125" y="428"/>
                    <a:pt x="1125" y="428"/>
                    <a:pt x="1125" y="428"/>
                  </a:cubicBezTo>
                  <a:cubicBezTo>
                    <a:pt x="946" y="119"/>
                    <a:pt x="946" y="119"/>
                    <a:pt x="946" y="119"/>
                  </a:cubicBezTo>
                  <a:cubicBezTo>
                    <a:pt x="848" y="176"/>
                    <a:pt x="848" y="176"/>
                    <a:pt x="848" y="176"/>
                  </a:cubicBezTo>
                  <a:cubicBezTo>
                    <a:pt x="815" y="150"/>
                    <a:pt x="779" y="129"/>
                    <a:pt x="741" y="113"/>
                  </a:cubicBezTo>
                  <a:cubicBezTo>
                    <a:pt x="741" y="0"/>
                    <a:pt x="741" y="0"/>
                    <a:pt x="741" y="0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384" y="113"/>
                    <a:pt x="384" y="113"/>
                    <a:pt x="384" y="113"/>
                  </a:cubicBezTo>
                  <a:cubicBezTo>
                    <a:pt x="345" y="129"/>
                    <a:pt x="309" y="150"/>
                    <a:pt x="276" y="176"/>
                  </a:cubicBezTo>
                  <a:cubicBezTo>
                    <a:pt x="178" y="119"/>
                    <a:pt x="178" y="119"/>
                    <a:pt x="178" y="119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98" y="485"/>
                    <a:pt x="98" y="485"/>
                    <a:pt x="98" y="485"/>
                  </a:cubicBezTo>
                  <a:cubicBezTo>
                    <a:pt x="95" y="505"/>
                    <a:pt x="94" y="526"/>
                    <a:pt x="94" y="547"/>
                  </a:cubicBezTo>
                  <a:cubicBezTo>
                    <a:pt x="94" y="568"/>
                    <a:pt x="95" y="588"/>
                    <a:pt x="98" y="609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178" y="974"/>
                    <a:pt x="178" y="974"/>
                    <a:pt x="178" y="974"/>
                  </a:cubicBezTo>
                  <a:cubicBezTo>
                    <a:pt x="276" y="918"/>
                    <a:pt x="276" y="918"/>
                    <a:pt x="276" y="918"/>
                  </a:cubicBezTo>
                  <a:cubicBezTo>
                    <a:pt x="309" y="943"/>
                    <a:pt x="345" y="964"/>
                    <a:pt x="384" y="980"/>
                  </a:cubicBezTo>
                  <a:cubicBezTo>
                    <a:pt x="384" y="1093"/>
                    <a:pt x="384" y="1093"/>
                    <a:pt x="384" y="1093"/>
                  </a:cubicBezTo>
                  <a:cubicBezTo>
                    <a:pt x="741" y="1093"/>
                    <a:pt x="741" y="1093"/>
                    <a:pt x="741" y="1093"/>
                  </a:cubicBezTo>
                  <a:cubicBezTo>
                    <a:pt x="741" y="980"/>
                    <a:pt x="741" y="980"/>
                    <a:pt x="741" y="980"/>
                  </a:cubicBezTo>
                  <a:cubicBezTo>
                    <a:pt x="779" y="964"/>
                    <a:pt x="815" y="943"/>
                    <a:pt x="848" y="918"/>
                  </a:cubicBezTo>
                  <a:cubicBezTo>
                    <a:pt x="946" y="974"/>
                    <a:pt x="946" y="974"/>
                    <a:pt x="946" y="974"/>
                  </a:cubicBezTo>
                  <a:cubicBezTo>
                    <a:pt x="1125" y="665"/>
                    <a:pt x="1125" y="665"/>
                    <a:pt x="1125" y="665"/>
                  </a:cubicBezTo>
                  <a:cubicBezTo>
                    <a:pt x="1027" y="609"/>
                    <a:pt x="1027" y="609"/>
                    <a:pt x="1027" y="609"/>
                  </a:cubicBezTo>
                  <a:cubicBezTo>
                    <a:pt x="1029" y="588"/>
                    <a:pt x="1031" y="568"/>
                    <a:pt x="1031" y="547"/>
                  </a:cubicBezTo>
                  <a:close/>
                  <a:moveTo>
                    <a:pt x="562" y="889"/>
                  </a:moveTo>
                  <a:cubicBezTo>
                    <a:pt x="373" y="889"/>
                    <a:pt x="220" y="736"/>
                    <a:pt x="220" y="547"/>
                  </a:cubicBezTo>
                  <a:cubicBezTo>
                    <a:pt x="220" y="357"/>
                    <a:pt x="373" y="204"/>
                    <a:pt x="562" y="204"/>
                  </a:cubicBezTo>
                  <a:cubicBezTo>
                    <a:pt x="751" y="204"/>
                    <a:pt x="905" y="357"/>
                    <a:pt x="905" y="547"/>
                  </a:cubicBezTo>
                  <a:cubicBezTo>
                    <a:pt x="905" y="736"/>
                    <a:pt x="751" y="889"/>
                    <a:pt x="562" y="889"/>
                  </a:cubicBezTo>
                  <a:close/>
                  <a:moveTo>
                    <a:pt x="562" y="889"/>
                  </a:moveTo>
                  <a:cubicBezTo>
                    <a:pt x="562" y="889"/>
                    <a:pt x="562" y="889"/>
                    <a:pt x="562" y="889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89" name="Freeform 56"/>
            <p:cNvSpPr>
              <a:spLocks noEditPoints="1"/>
            </p:cNvSpPr>
            <p:nvPr/>
          </p:nvSpPr>
          <p:spPr bwMode="auto">
            <a:xfrm>
              <a:off x="5004495" y="1565587"/>
              <a:ext cx="357702" cy="172818"/>
            </a:xfrm>
            <a:custGeom>
              <a:avLst/>
              <a:gdLst>
                <a:gd name="T0" fmla="*/ 1031 w 1125"/>
                <a:gd name="T1" fmla="*/ 0 h 544"/>
                <a:gd name="T2" fmla="*/ 905 w 1125"/>
                <a:gd name="T3" fmla="*/ 0 h 544"/>
                <a:gd name="T4" fmla="*/ 562 w 1125"/>
                <a:gd name="T5" fmla="*/ 340 h 544"/>
                <a:gd name="T6" fmla="*/ 220 w 1125"/>
                <a:gd name="T7" fmla="*/ 0 h 544"/>
                <a:gd name="T8" fmla="*/ 94 w 1125"/>
                <a:gd name="T9" fmla="*/ 0 h 544"/>
                <a:gd name="T10" fmla="*/ 98 w 1125"/>
                <a:gd name="T11" fmla="*/ 60 h 544"/>
                <a:gd name="T12" fmla="*/ 0 w 1125"/>
                <a:gd name="T13" fmla="*/ 116 h 544"/>
                <a:gd name="T14" fmla="*/ 178 w 1125"/>
                <a:gd name="T15" fmla="*/ 425 h 544"/>
                <a:gd name="T16" fmla="*/ 276 w 1125"/>
                <a:gd name="T17" fmla="*/ 369 h 544"/>
                <a:gd name="T18" fmla="*/ 384 w 1125"/>
                <a:gd name="T19" fmla="*/ 431 h 544"/>
                <a:gd name="T20" fmla="*/ 384 w 1125"/>
                <a:gd name="T21" fmla="*/ 544 h 544"/>
                <a:gd name="T22" fmla="*/ 741 w 1125"/>
                <a:gd name="T23" fmla="*/ 544 h 544"/>
                <a:gd name="T24" fmla="*/ 741 w 1125"/>
                <a:gd name="T25" fmla="*/ 431 h 544"/>
                <a:gd name="T26" fmla="*/ 848 w 1125"/>
                <a:gd name="T27" fmla="*/ 369 h 544"/>
                <a:gd name="T28" fmla="*/ 946 w 1125"/>
                <a:gd name="T29" fmla="*/ 425 h 544"/>
                <a:gd name="T30" fmla="*/ 1125 w 1125"/>
                <a:gd name="T31" fmla="*/ 116 h 544"/>
                <a:gd name="T32" fmla="*/ 1027 w 1125"/>
                <a:gd name="T33" fmla="*/ 60 h 544"/>
                <a:gd name="T34" fmla="*/ 1031 w 1125"/>
                <a:gd name="T35" fmla="*/ 0 h 544"/>
                <a:gd name="T36" fmla="*/ 1031 w 1125"/>
                <a:gd name="T37" fmla="*/ 0 h 544"/>
                <a:gd name="T38" fmla="*/ 1031 w 1125"/>
                <a:gd name="T39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5" h="544">
                  <a:moveTo>
                    <a:pt x="1031" y="0"/>
                  </a:moveTo>
                  <a:cubicBezTo>
                    <a:pt x="905" y="0"/>
                    <a:pt x="905" y="0"/>
                    <a:pt x="905" y="0"/>
                  </a:cubicBezTo>
                  <a:cubicBezTo>
                    <a:pt x="904" y="188"/>
                    <a:pt x="751" y="340"/>
                    <a:pt x="562" y="340"/>
                  </a:cubicBezTo>
                  <a:cubicBezTo>
                    <a:pt x="374" y="340"/>
                    <a:pt x="221" y="188"/>
                    <a:pt x="220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4" y="20"/>
                    <a:pt x="95" y="40"/>
                    <a:pt x="98" y="6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78" y="425"/>
                    <a:pt x="178" y="425"/>
                    <a:pt x="178" y="425"/>
                  </a:cubicBezTo>
                  <a:cubicBezTo>
                    <a:pt x="276" y="369"/>
                    <a:pt x="276" y="369"/>
                    <a:pt x="276" y="369"/>
                  </a:cubicBezTo>
                  <a:cubicBezTo>
                    <a:pt x="309" y="394"/>
                    <a:pt x="345" y="415"/>
                    <a:pt x="384" y="431"/>
                  </a:cubicBezTo>
                  <a:cubicBezTo>
                    <a:pt x="384" y="544"/>
                    <a:pt x="384" y="544"/>
                    <a:pt x="384" y="544"/>
                  </a:cubicBezTo>
                  <a:cubicBezTo>
                    <a:pt x="741" y="544"/>
                    <a:pt x="741" y="544"/>
                    <a:pt x="741" y="544"/>
                  </a:cubicBezTo>
                  <a:cubicBezTo>
                    <a:pt x="741" y="431"/>
                    <a:pt x="741" y="431"/>
                    <a:pt x="741" y="431"/>
                  </a:cubicBezTo>
                  <a:cubicBezTo>
                    <a:pt x="779" y="415"/>
                    <a:pt x="815" y="394"/>
                    <a:pt x="848" y="369"/>
                  </a:cubicBezTo>
                  <a:cubicBezTo>
                    <a:pt x="946" y="425"/>
                    <a:pt x="946" y="425"/>
                    <a:pt x="946" y="425"/>
                  </a:cubicBezTo>
                  <a:cubicBezTo>
                    <a:pt x="1125" y="116"/>
                    <a:pt x="1125" y="116"/>
                    <a:pt x="1125" y="116"/>
                  </a:cubicBezTo>
                  <a:cubicBezTo>
                    <a:pt x="1027" y="60"/>
                    <a:pt x="1027" y="60"/>
                    <a:pt x="1027" y="60"/>
                  </a:cubicBezTo>
                  <a:cubicBezTo>
                    <a:pt x="1029" y="40"/>
                    <a:pt x="1030" y="20"/>
                    <a:pt x="1031" y="0"/>
                  </a:cubicBezTo>
                  <a:close/>
                  <a:moveTo>
                    <a:pt x="1031" y="0"/>
                  </a:moveTo>
                  <a:cubicBezTo>
                    <a:pt x="1031" y="0"/>
                    <a:pt x="1031" y="0"/>
                    <a:pt x="1031" y="0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90" name="Freeform 57"/>
            <p:cNvSpPr>
              <a:spLocks noEditPoints="1"/>
            </p:cNvSpPr>
            <p:nvPr/>
          </p:nvSpPr>
          <p:spPr bwMode="auto">
            <a:xfrm>
              <a:off x="4890840" y="1346451"/>
              <a:ext cx="320336" cy="418810"/>
            </a:xfrm>
            <a:custGeom>
              <a:avLst/>
              <a:gdLst>
                <a:gd name="T0" fmla="*/ 477 w 1646"/>
                <a:gd name="T1" fmla="*/ 0 h 2152"/>
                <a:gd name="T2" fmla="*/ 0 w 1646"/>
                <a:gd name="T3" fmla="*/ 476 h 2152"/>
                <a:gd name="T4" fmla="*/ 0 w 1646"/>
                <a:gd name="T5" fmla="*/ 2152 h 2152"/>
                <a:gd name="T6" fmla="*/ 1646 w 1646"/>
                <a:gd name="T7" fmla="*/ 2152 h 2152"/>
                <a:gd name="T8" fmla="*/ 1646 w 1646"/>
                <a:gd name="T9" fmla="*/ 0 h 2152"/>
                <a:gd name="T10" fmla="*/ 477 w 1646"/>
                <a:gd name="T11" fmla="*/ 0 h 2152"/>
                <a:gd name="T12" fmla="*/ 477 w 1646"/>
                <a:gd name="T13" fmla="*/ 0 h 2152"/>
                <a:gd name="T14" fmla="*/ 477 w 1646"/>
                <a:gd name="T15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6" h="2152">
                  <a:moveTo>
                    <a:pt x="477" y="0"/>
                  </a:moveTo>
                  <a:lnTo>
                    <a:pt x="0" y="476"/>
                  </a:lnTo>
                  <a:lnTo>
                    <a:pt x="0" y="2152"/>
                  </a:lnTo>
                  <a:lnTo>
                    <a:pt x="1646" y="2152"/>
                  </a:lnTo>
                  <a:lnTo>
                    <a:pt x="1646" y="0"/>
                  </a:lnTo>
                  <a:lnTo>
                    <a:pt x="477" y="0"/>
                  </a:lnTo>
                  <a:close/>
                  <a:moveTo>
                    <a:pt x="477" y="0"/>
                  </a:moveTo>
                  <a:lnTo>
                    <a:pt x="47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91" name="Freeform 58"/>
            <p:cNvSpPr>
              <a:spLocks noEditPoints="1"/>
            </p:cNvSpPr>
            <p:nvPr/>
          </p:nvSpPr>
          <p:spPr bwMode="auto">
            <a:xfrm>
              <a:off x="4890840" y="1346451"/>
              <a:ext cx="320336" cy="418810"/>
            </a:xfrm>
            <a:custGeom>
              <a:avLst/>
              <a:gdLst>
                <a:gd name="T0" fmla="*/ 477 w 1646"/>
                <a:gd name="T1" fmla="*/ 0 h 2152"/>
                <a:gd name="T2" fmla="*/ 0 w 1646"/>
                <a:gd name="T3" fmla="*/ 476 h 2152"/>
                <a:gd name="T4" fmla="*/ 0 w 1646"/>
                <a:gd name="T5" fmla="*/ 2152 h 2152"/>
                <a:gd name="T6" fmla="*/ 1646 w 1646"/>
                <a:gd name="T7" fmla="*/ 2152 h 2152"/>
                <a:gd name="T8" fmla="*/ 1646 w 1646"/>
                <a:gd name="T9" fmla="*/ 0 h 2152"/>
                <a:gd name="T10" fmla="*/ 477 w 1646"/>
                <a:gd name="T11" fmla="*/ 0 h 2152"/>
                <a:gd name="T12" fmla="*/ 477 w 1646"/>
                <a:gd name="T13" fmla="*/ 0 h 2152"/>
                <a:gd name="T14" fmla="*/ 477 w 1646"/>
                <a:gd name="T15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6" h="2152">
                  <a:moveTo>
                    <a:pt x="477" y="0"/>
                  </a:moveTo>
                  <a:lnTo>
                    <a:pt x="0" y="476"/>
                  </a:lnTo>
                  <a:lnTo>
                    <a:pt x="0" y="2152"/>
                  </a:lnTo>
                  <a:lnTo>
                    <a:pt x="1646" y="2152"/>
                  </a:lnTo>
                  <a:lnTo>
                    <a:pt x="1646" y="0"/>
                  </a:lnTo>
                  <a:lnTo>
                    <a:pt x="477" y="0"/>
                  </a:lnTo>
                  <a:moveTo>
                    <a:pt x="477" y="0"/>
                  </a:moveTo>
                  <a:lnTo>
                    <a:pt x="4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92" name="Rectangle 59"/>
            <p:cNvSpPr>
              <a:spLocks noChangeArrowheads="1"/>
            </p:cNvSpPr>
            <p:nvPr/>
          </p:nvSpPr>
          <p:spPr bwMode="auto">
            <a:xfrm>
              <a:off x="4890840" y="1565587"/>
              <a:ext cx="320336" cy="199675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93" name="Freeform 60"/>
            <p:cNvSpPr>
              <a:spLocks noEditPoints="1"/>
            </p:cNvSpPr>
            <p:nvPr/>
          </p:nvSpPr>
          <p:spPr bwMode="auto">
            <a:xfrm>
              <a:off x="4918670" y="1474702"/>
              <a:ext cx="241711" cy="241517"/>
            </a:xfrm>
            <a:custGeom>
              <a:avLst/>
              <a:gdLst>
                <a:gd name="T0" fmla="*/ 760 w 760"/>
                <a:gd name="T1" fmla="*/ 380 h 760"/>
                <a:gd name="T2" fmla="*/ 380 w 760"/>
                <a:gd name="T3" fmla="*/ 760 h 760"/>
                <a:gd name="T4" fmla="*/ 0 w 760"/>
                <a:gd name="T5" fmla="*/ 380 h 760"/>
                <a:gd name="T6" fmla="*/ 380 w 760"/>
                <a:gd name="T7" fmla="*/ 0 h 760"/>
                <a:gd name="T8" fmla="*/ 380 w 760"/>
                <a:gd name="T9" fmla="*/ 380 h 760"/>
                <a:gd name="T10" fmla="*/ 760 w 760"/>
                <a:gd name="T11" fmla="*/ 380 h 760"/>
                <a:gd name="T12" fmla="*/ 760 w 760"/>
                <a:gd name="T13" fmla="*/ 380 h 760"/>
                <a:gd name="T14" fmla="*/ 760 w 760"/>
                <a:gd name="T15" fmla="*/ 380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0" h="760">
                  <a:moveTo>
                    <a:pt x="760" y="380"/>
                  </a:moveTo>
                  <a:cubicBezTo>
                    <a:pt x="760" y="590"/>
                    <a:pt x="590" y="760"/>
                    <a:pt x="380" y="760"/>
                  </a:cubicBezTo>
                  <a:cubicBezTo>
                    <a:pt x="170" y="760"/>
                    <a:pt x="0" y="590"/>
                    <a:pt x="0" y="380"/>
                  </a:cubicBezTo>
                  <a:cubicBezTo>
                    <a:pt x="0" y="171"/>
                    <a:pt x="170" y="0"/>
                    <a:pt x="380" y="0"/>
                  </a:cubicBezTo>
                  <a:cubicBezTo>
                    <a:pt x="380" y="380"/>
                    <a:pt x="380" y="380"/>
                    <a:pt x="380" y="380"/>
                  </a:cubicBezTo>
                  <a:lnTo>
                    <a:pt x="760" y="380"/>
                  </a:lnTo>
                  <a:close/>
                  <a:moveTo>
                    <a:pt x="760" y="380"/>
                  </a:moveTo>
                  <a:cubicBezTo>
                    <a:pt x="760" y="380"/>
                    <a:pt x="760" y="380"/>
                    <a:pt x="760" y="380"/>
                  </a:cubicBezTo>
                </a:path>
              </a:pathLst>
            </a:custGeom>
            <a:solidFill>
              <a:srgbClr val="87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94" name="Freeform 61"/>
            <p:cNvSpPr>
              <a:spLocks noEditPoints="1"/>
            </p:cNvSpPr>
            <p:nvPr/>
          </p:nvSpPr>
          <p:spPr bwMode="auto">
            <a:xfrm>
              <a:off x="4918670" y="1565587"/>
              <a:ext cx="241711" cy="150632"/>
            </a:xfrm>
            <a:custGeom>
              <a:avLst/>
              <a:gdLst>
                <a:gd name="T0" fmla="*/ 380 w 760"/>
                <a:gd name="T1" fmla="*/ 0 h 474"/>
                <a:gd name="T2" fmla="*/ 12 w 760"/>
                <a:gd name="T3" fmla="*/ 0 h 474"/>
                <a:gd name="T4" fmla="*/ 0 w 760"/>
                <a:gd name="T5" fmla="*/ 94 h 474"/>
                <a:gd name="T6" fmla="*/ 380 w 760"/>
                <a:gd name="T7" fmla="*/ 474 h 474"/>
                <a:gd name="T8" fmla="*/ 760 w 760"/>
                <a:gd name="T9" fmla="*/ 94 h 474"/>
                <a:gd name="T10" fmla="*/ 380 w 760"/>
                <a:gd name="T11" fmla="*/ 94 h 474"/>
                <a:gd name="T12" fmla="*/ 380 w 760"/>
                <a:gd name="T13" fmla="*/ 0 h 474"/>
                <a:gd name="T14" fmla="*/ 380 w 760"/>
                <a:gd name="T15" fmla="*/ 0 h 474"/>
                <a:gd name="T16" fmla="*/ 380 w 760"/>
                <a:gd name="T17" fmla="*/ 0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0" h="474">
                  <a:moveTo>
                    <a:pt x="38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4" y="30"/>
                    <a:pt x="0" y="62"/>
                    <a:pt x="0" y="94"/>
                  </a:cubicBezTo>
                  <a:cubicBezTo>
                    <a:pt x="0" y="304"/>
                    <a:pt x="170" y="474"/>
                    <a:pt x="380" y="474"/>
                  </a:cubicBezTo>
                  <a:cubicBezTo>
                    <a:pt x="590" y="474"/>
                    <a:pt x="760" y="304"/>
                    <a:pt x="760" y="94"/>
                  </a:cubicBezTo>
                  <a:cubicBezTo>
                    <a:pt x="380" y="94"/>
                    <a:pt x="380" y="94"/>
                    <a:pt x="380" y="94"/>
                  </a:cubicBezTo>
                  <a:lnTo>
                    <a:pt x="380" y="0"/>
                  </a:lnTo>
                  <a:close/>
                  <a:moveTo>
                    <a:pt x="380" y="0"/>
                  </a:moveTo>
                  <a:cubicBezTo>
                    <a:pt x="380" y="0"/>
                    <a:pt x="380" y="0"/>
                    <a:pt x="380" y="0"/>
                  </a:cubicBezTo>
                </a:path>
              </a:pathLst>
            </a:custGeom>
            <a:solidFill>
              <a:srgbClr val="65B1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95" name="Freeform 62"/>
            <p:cNvSpPr>
              <a:spLocks noEditPoints="1"/>
            </p:cNvSpPr>
            <p:nvPr/>
          </p:nvSpPr>
          <p:spPr bwMode="auto">
            <a:xfrm>
              <a:off x="5062490" y="1451932"/>
              <a:ext cx="120661" cy="120661"/>
            </a:xfrm>
            <a:custGeom>
              <a:avLst/>
              <a:gdLst>
                <a:gd name="T0" fmla="*/ 380 w 380"/>
                <a:gd name="T1" fmla="*/ 380 h 380"/>
                <a:gd name="T2" fmla="*/ 0 w 380"/>
                <a:gd name="T3" fmla="*/ 0 h 380"/>
                <a:gd name="T4" fmla="*/ 0 w 380"/>
                <a:gd name="T5" fmla="*/ 380 h 380"/>
                <a:gd name="T6" fmla="*/ 380 w 380"/>
                <a:gd name="T7" fmla="*/ 380 h 380"/>
                <a:gd name="T8" fmla="*/ 380 w 380"/>
                <a:gd name="T9" fmla="*/ 380 h 380"/>
                <a:gd name="T10" fmla="*/ 380 w 380"/>
                <a:gd name="T11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0" h="380">
                  <a:moveTo>
                    <a:pt x="380" y="380"/>
                  </a:moveTo>
                  <a:cubicBezTo>
                    <a:pt x="380" y="171"/>
                    <a:pt x="210" y="0"/>
                    <a:pt x="0" y="0"/>
                  </a:cubicBezTo>
                  <a:cubicBezTo>
                    <a:pt x="0" y="380"/>
                    <a:pt x="0" y="380"/>
                    <a:pt x="0" y="380"/>
                  </a:cubicBezTo>
                  <a:lnTo>
                    <a:pt x="380" y="380"/>
                  </a:lnTo>
                  <a:close/>
                  <a:moveTo>
                    <a:pt x="380" y="380"/>
                  </a:moveTo>
                  <a:cubicBezTo>
                    <a:pt x="380" y="380"/>
                    <a:pt x="380" y="380"/>
                    <a:pt x="380" y="380"/>
                  </a:cubicBezTo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96" name="Freeform 63"/>
            <p:cNvSpPr>
              <a:spLocks noEditPoints="1"/>
            </p:cNvSpPr>
            <p:nvPr/>
          </p:nvSpPr>
          <p:spPr bwMode="auto">
            <a:xfrm>
              <a:off x="5062490" y="1565587"/>
              <a:ext cx="120661" cy="7006"/>
            </a:xfrm>
            <a:custGeom>
              <a:avLst/>
              <a:gdLst>
                <a:gd name="T0" fmla="*/ 0 w 380"/>
                <a:gd name="T1" fmla="*/ 0 h 22"/>
                <a:gd name="T2" fmla="*/ 0 w 380"/>
                <a:gd name="T3" fmla="*/ 22 h 22"/>
                <a:gd name="T4" fmla="*/ 380 w 380"/>
                <a:gd name="T5" fmla="*/ 22 h 22"/>
                <a:gd name="T6" fmla="*/ 380 w 380"/>
                <a:gd name="T7" fmla="*/ 0 h 22"/>
                <a:gd name="T8" fmla="*/ 0 w 380"/>
                <a:gd name="T9" fmla="*/ 0 h 22"/>
                <a:gd name="T10" fmla="*/ 0 w 380"/>
                <a:gd name="T11" fmla="*/ 0 h 22"/>
                <a:gd name="T12" fmla="*/ 0 w 380"/>
                <a:gd name="T1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0" h="22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380" y="22"/>
                    <a:pt x="380" y="22"/>
                    <a:pt x="380" y="22"/>
                  </a:cubicBezTo>
                  <a:cubicBezTo>
                    <a:pt x="380" y="15"/>
                    <a:pt x="380" y="7"/>
                    <a:pt x="380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97" name="Freeform 64"/>
            <p:cNvSpPr>
              <a:spLocks noEditPoints="1"/>
            </p:cNvSpPr>
            <p:nvPr/>
          </p:nvSpPr>
          <p:spPr bwMode="auto">
            <a:xfrm>
              <a:off x="4938715" y="1474702"/>
              <a:ext cx="100810" cy="120856"/>
            </a:xfrm>
            <a:custGeom>
              <a:avLst/>
              <a:gdLst>
                <a:gd name="T0" fmla="*/ 317 w 317"/>
                <a:gd name="T1" fmla="*/ 380 h 380"/>
                <a:gd name="T2" fmla="*/ 317 w 317"/>
                <a:gd name="T3" fmla="*/ 0 h 380"/>
                <a:gd name="T4" fmla="*/ 0 w 317"/>
                <a:gd name="T5" fmla="*/ 171 h 380"/>
                <a:gd name="T6" fmla="*/ 317 w 317"/>
                <a:gd name="T7" fmla="*/ 380 h 380"/>
                <a:gd name="T8" fmla="*/ 317 w 317"/>
                <a:gd name="T9" fmla="*/ 380 h 380"/>
                <a:gd name="T10" fmla="*/ 317 w 317"/>
                <a:gd name="T11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7" h="380">
                  <a:moveTo>
                    <a:pt x="317" y="380"/>
                  </a:moveTo>
                  <a:cubicBezTo>
                    <a:pt x="317" y="0"/>
                    <a:pt x="317" y="0"/>
                    <a:pt x="317" y="0"/>
                  </a:cubicBezTo>
                  <a:cubicBezTo>
                    <a:pt x="185" y="0"/>
                    <a:pt x="68" y="68"/>
                    <a:pt x="0" y="171"/>
                  </a:cubicBezTo>
                  <a:lnTo>
                    <a:pt x="317" y="380"/>
                  </a:lnTo>
                  <a:close/>
                  <a:moveTo>
                    <a:pt x="317" y="380"/>
                  </a:moveTo>
                  <a:cubicBezTo>
                    <a:pt x="317" y="380"/>
                    <a:pt x="317" y="380"/>
                    <a:pt x="317" y="38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98" name="Freeform 65"/>
            <p:cNvSpPr>
              <a:spLocks noEditPoints="1"/>
            </p:cNvSpPr>
            <p:nvPr/>
          </p:nvSpPr>
          <p:spPr bwMode="auto">
            <a:xfrm>
              <a:off x="4993986" y="1565587"/>
              <a:ext cx="45540" cy="29971"/>
            </a:xfrm>
            <a:custGeom>
              <a:avLst/>
              <a:gdLst>
                <a:gd name="T0" fmla="*/ 234 w 234"/>
                <a:gd name="T1" fmla="*/ 0 h 154"/>
                <a:gd name="T2" fmla="*/ 0 w 234"/>
                <a:gd name="T3" fmla="*/ 0 h 154"/>
                <a:gd name="T4" fmla="*/ 234 w 234"/>
                <a:gd name="T5" fmla="*/ 154 h 154"/>
                <a:gd name="T6" fmla="*/ 234 w 234"/>
                <a:gd name="T7" fmla="*/ 0 h 154"/>
                <a:gd name="T8" fmla="*/ 234 w 234"/>
                <a:gd name="T9" fmla="*/ 0 h 154"/>
                <a:gd name="T10" fmla="*/ 234 w 234"/>
                <a:gd name="T11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" h="154">
                  <a:moveTo>
                    <a:pt x="234" y="0"/>
                  </a:moveTo>
                  <a:lnTo>
                    <a:pt x="0" y="0"/>
                  </a:lnTo>
                  <a:lnTo>
                    <a:pt x="234" y="154"/>
                  </a:lnTo>
                  <a:lnTo>
                    <a:pt x="234" y="0"/>
                  </a:lnTo>
                  <a:close/>
                  <a:moveTo>
                    <a:pt x="234" y="0"/>
                  </a:moveTo>
                  <a:lnTo>
                    <a:pt x="234" y="0"/>
                  </a:lnTo>
                  <a:close/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99" name="Freeform 66"/>
            <p:cNvSpPr>
              <a:spLocks noEditPoints="1"/>
            </p:cNvSpPr>
            <p:nvPr/>
          </p:nvSpPr>
          <p:spPr bwMode="auto">
            <a:xfrm>
              <a:off x="4993986" y="1565587"/>
              <a:ext cx="45540" cy="29971"/>
            </a:xfrm>
            <a:custGeom>
              <a:avLst/>
              <a:gdLst>
                <a:gd name="T0" fmla="*/ 234 w 234"/>
                <a:gd name="T1" fmla="*/ 0 h 154"/>
                <a:gd name="T2" fmla="*/ 0 w 234"/>
                <a:gd name="T3" fmla="*/ 0 h 154"/>
                <a:gd name="T4" fmla="*/ 234 w 234"/>
                <a:gd name="T5" fmla="*/ 154 h 154"/>
                <a:gd name="T6" fmla="*/ 234 w 234"/>
                <a:gd name="T7" fmla="*/ 0 h 154"/>
                <a:gd name="T8" fmla="*/ 234 w 234"/>
                <a:gd name="T9" fmla="*/ 0 h 154"/>
                <a:gd name="T10" fmla="*/ 234 w 234"/>
                <a:gd name="T11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" h="154">
                  <a:moveTo>
                    <a:pt x="234" y="0"/>
                  </a:moveTo>
                  <a:lnTo>
                    <a:pt x="0" y="0"/>
                  </a:lnTo>
                  <a:lnTo>
                    <a:pt x="234" y="154"/>
                  </a:lnTo>
                  <a:lnTo>
                    <a:pt x="234" y="0"/>
                  </a:lnTo>
                  <a:moveTo>
                    <a:pt x="234" y="0"/>
                  </a:moveTo>
                  <a:lnTo>
                    <a:pt x="2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00" name="Freeform 67"/>
            <p:cNvSpPr>
              <a:spLocks noEditPoints="1"/>
            </p:cNvSpPr>
            <p:nvPr/>
          </p:nvSpPr>
          <p:spPr bwMode="auto">
            <a:xfrm>
              <a:off x="4890840" y="1346451"/>
              <a:ext cx="92831" cy="92637"/>
            </a:xfrm>
            <a:custGeom>
              <a:avLst/>
              <a:gdLst>
                <a:gd name="T0" fmla="*/ 477 w 477"/>
                <a:gd name="T1" fmla="*/ 476 h 476"/>
                <a:gd name="T2" fmla="*/ 477 w 477"/>
                <a:gd name="T3" fmla="*/ 0 h 476"/>
                <a:gd name="T4" fmla="*/ 0 w 477"/>
                <a:gd name="T5" fmla="*/ 476 h 476"/>
                <a:gd name="T6" fmla="*/ 477 w 477"/>
                <a:gd name="T7" fmla="*/ 476 h 476"/>
                <a:gd name="T8" fmla="*/ 477 w 477"/>
                <a:gd name="T9" fmla="*/ 476 h 476"/>
                <a:gd name="T10" fmla="*/ 477 w 477"/>
                <a:gd name="T11" fmla="*/ 476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6">
                  <a:moveTo>
                    <a:pt x="477" y="476"/>
                  </a:moveTo>
                  <a:lnTo>
                    <a:pt x="477" y="0"/>
                  </a:lnTo>
                  <a:lnTo>
                    <a:pt x="0" y="476"/>
                  </a:lnTo>
                  <a:lnTo>
                    <a:pt x="477" y="476"/>
                  </a:lnTo>
                  <a:close/>
                  <a:moveTo>
                    <a:pt x="477" y="476"/>
                  </a:moveTo>
                  <a:lnTo>
                    <a:pt x="477" y="476"/>
                  </a:lnTo>
                  <a:close/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01" name="Freeform 68"/>
            <p:cNvSpPr>
              <a:spLocks noEditPoints="1"/>
            </p:cNvSpPr>
            <p:nvPr/>
          </p:nvSpPr>
          <p:spPr bwMode="auto">
            <a:xfrm>
              <a:off x="4890840" y="1346451"/>
              <a:ext cx="92831" cy="92637"/>
            </a:xfrm>
            <a:custGeom>
              <a:avLst/>
              <a:gdLst>
                <a:gd name="T0" fmla="*/ 477 w 477"/>
                <a:gd name="T1" fmla="*/ 476 h 476"/>
                <a:gd name="T2" fmla="*/ 477 w 477"/>
                <a:gd name="T3" fmla="*/ 0 h 476"/>
                <a:gd name="T4" fmla="*/ 0 w 477"/>
                <a:gd name="T5" fmla="*/ 476 h 476"/>
                <a:gd name="T6" fmla="*/ 477 w 477"/>
                <a:gd name="T7" fmla="*/ 476 h 476"/>
                <a:gd name="T8" fmla="*/ 477 w 477"/>
                <a:gd name="T9" fmla="*/ 476 h 476"/>
                <a:gd name="T10" fmla="*/ 477 w 477"/>
                <a:gd name="T11" fmla="*/ 476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6">
                  <a:moveTo>
                    <a:pt x="477" y="476"/>
                  </a:moveTo>
                  <a:lnTo>
                    <a:pt x="477" y="0"/>
                  </a:lnTo>
                  <a:lnTo>
                    <a:pt x="0" y="476"/>
                  </a:lnTo>
                  <a:lnTo>
                    <a:pt x="477" y="476"/>
                  </a:lnTo>
                  <a:moveTo>
                    <a:pt x="477" y="476"/>
                  </a:moveTo>
                  <a:lnTo>
                    <a:pt x="477" y="47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43" name="Group 1742"/>
          <p:cNvGrpSpPr>
            <a:grpSpLocks noChangeAspect="1"/>
          </p:cNvGrpSpPr>
          <p:nvPr/>
        </p:nvGrpSpPr>
        <p:grpSpPr>
          <a:xfrm>
            <a:off x="12600350" y="1794490"/>
            <a:ext cx="1371602" cy="1371600"/>
            <a:chOff x="5588144" y="1240192"/>
            <a:chExt cx="650792" cy="650791"/>
          </a:xfrm>
        </p:grpSpPr>
        <p:sp>
          <p:nvSpPr>
            <p:cNvPr id="1602" name="Freeform 69"/>
            <p:cNvSpPr>
              <a:spLocks noEditPoints="1"/>
            </p:cNvSpPr>
            <p:nvPr/>
          </p:nvSpPr>
          <p:spPr bwMode="auto">
            <a:xfrm>
              <a:off x="5588144" y="1240192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89" y="2048"/>
                    <a:pt x="1024" y="2048"/>
                  </a:cubicBezTo>
                  <a:cubicBezTo>
                    <a:pt x="458" y="2048"/>
                    <a:pt x="0" y="1589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89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03" name="Freeform 70"/>
            <p:cNvSpPr>
              <a:spLocks noEditPoints="1"/>
            </p:cNvSpPr>
            <p:nvPr/>
          </p:nvSpPr>
          <p:spPr bwMode="auto">
            <a:xfrm>
              <a:off x="5759016" y="1375838"/>
              <a:ext cx="479920" cy="515145"/>
            </a:xfrm>
            <a:custGeom>
              <a:avLst/>
              <a:gdLst>
                <a:gd name="T0" fmla="*/ 1510 w 1510"/>
                <a:gd name="T1" fmla="*/ 597 h 1621"/>
                <a:gd name="T2" fmla="*/ 1498 w 1510"/>
                <a:gd name="T3" fmla="*/ 444 h 1621"/>
                <a:gd name="T4" fmla="*/ 1284 w 1510"/>
                <a:gd name="T5" fmla="*/ 230 h 1621"/>
                <a:gd name="T6" fmla="*/ 1262 w 1510"/>
                <a:gd name="T7" fmla="*/ 272 h 1621"/>
                <a:gd name="T8" fmla="*/ 989 w 1510"/>
                <a:gd name="T9" fmla="*/ 0 h 1621"/>
                <a:gd name="T10" fmla="*/ 0 w 1510"/>
                <a:gd name="T11" fmla="*/ 1184 h 1621"/>
                <a:gd name="T12" fmla="*/ 151 w 1510"/>
                <a:gd name="T13" fmla="*/ 1335 h 1621"/>
                <a:gd name="T14" fmla="*/ 131 w 1510"/>
                <a:gd name="T15" fmla="*/ 1380 h 1621"/>
                <a:gd name="T16" fmla="*/ 364 w 1510"/>
                <a:gd name="T17" fmla="*/ 1613 h 1621"/>
                <a:gd name="T18" fmla="*/ 486 w 1510"/>
                <a:gd name="T19" fmla="*/ 1621 h 1621"/>
                <a:gd name="T20" fmla="*/ 1510 w 1510"/>
                <a:gd name="T21" fmla="*/ 597 h 1621"/>
                <a:gd name="T22" fmla="*/ 1510 w 1510"/>
                <a:gd name="T23" fmla="*/ 597 h 1621"/>
                <a:gd name="T24" fmla="*/ 1510 w 1510"/>
                <a:gd name="T25" fmla="*/ 597 h 1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10" h="1621">
                  <a:moveTo>
                    <a:pt x="1510" y="597"/>
                  </a:moveTo>
                  <a:cubicBezTo>
                    <a:pt x="1510" y="545"/>
                    <a:pt x="1506" y="494"/>
                    <a:pt x="1498" y="444"/>
                  </a:cubicBezTo>
                  <a:cubicBezTo>
                    <a:pt x="1284" y="230"/>
                    <a:pt x="1284" y="230"/>
                    <a:pt x="1284" y="230"/>
                  </a:cubicBezTo>
                  <a:cubicBezTo>
                    <a:pt x="1262" y="272"/>
                    <a:pt x="1262" y="272"/>
                    <a:pt x="1262" y="272"/>
                  </a:cubicBezTo>
                  <a:cubicBezTo>
                    <a:pt x="989" y="0"/>
                    <a:pt x="989" y="0"/>
                    <a:pt x="989" y="0"/>
                  </a:cubicBezTo>
                  <a:cubicBezTo>
                    <a:pt x="0" y="1184"/>
                    <a:pt x="0" y="1184"/>
                    <a:pt x="0" y="1184"/>
                  </a:cubicBezTo>
                  <a:cubicBezTo>
                    <a:pt x="151" y="1335"/>
                    <a:pt x="151" y="1335"/>
                    <a:pt x="151" y="1335"/>
                  </a:cubicBezTo>
                  <a:cubicBezTo>
                    <a:pt x="131" y="1380"/>
                    <a:pt x="131" y="1380"/>
                    <a:pt x="131" y="1380"/>
                  </a:cubicBezTo>
                  <a:cubicBezTo>
                    <a:pt x="364" y="1613"/>
                    <a:pt x="364" y="1613"/>
                    <a:pt x="364" y="1613"/>
                  </a:cubicBezTo>
                  <a:cubicBezTo>
                    <a:pt x="404" y="1618"/>
                    <a:pt x="444" y="1621"/>
                    <a:pt x="486" y="1621"/>
                  </a:cubicBezTo>
                  <a:cubicBezTo>
                    <a:pt x="1051" y="1621"/>
                    <a:pt x="1510" y="1162"/>
                    <a:pt x="1510" y="597"/>
                  </a:cubicBezTo>
                  <a:close/>
                  <a:moveTo>
                    <a:pt x="1510" y="597"/>
                  </a:moveTo>
                  <a:cubicBezTo>
                    <a:pt x="1510" y="597"/>
                    <a:pt x="1510" y="597"/>
                    <a:pt x="1510" y="597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04" name="Freeform 71"/>
            <p:cNvSpPr>
              <a:spLocks noEditPoints="1"/>
            </p:cNvSpPr>
            <p:nvPr/>
          </p:nvSpPr>
          <p:spPr bwMode="auto">
            <a:xfrm>
              <a:off x="5742863" y="1358712"/>
              <a:ext cx="340965" cy="455787"/>
            </a:xfrm>
            <a:custGeom>
              <a:avLst/>
              <a:gdLst>
                <a:gd name="T0" fmla="*/ 928 w 1073"/>
                <a:gd name="T1" fmla="*/ 0 h 1434"/>
                <a:gd name="T2" fmla="*/ 146 w 1073"/>
                <a:gd name="T3" fmla="*/ 0 h 1434"/>
                <a:gd name="T4" fmla="*/ 0 w 1073"/>
                <a:gd name="T5" fmla="*/ 145 h 1434"/>
                <a:gd name="T6" fmla="*/ 0 w 1073"/>
                <a:gd name="T7" fmla="*/ 1128 h 1434"/>
                <a:gd name="T8" fmla="*/ 146 w 1073"/>
                <a:gd name="T9" fmla="*/ 1273 h 1434"/>
                <a:gd name="T10" fmla="*/ 182 w 1073"/>
                <a:gd name="T11" fmla="*/ 1273 h 1434"/>
                <a:gd name="T12" fmla="*/ 182 w 1073"/>
                <a:gd name="T13" fmla="*/ 1434 h 1434"/>
                <a:gd name="T14" fmla="*/ 487 w 1073"/>
                <a:gd name="T15" fmla="*/ 1273 h 1434"/>
                <a:gd name="T16" fmla="*/ 928 w 1073"/>
                <a:gd name="T17" fmla="*/ 1273 h 1434"/>
                <a:gd name="T18" fmla="*/ 1073 w 1073"/>
                <a:gd name="T19" fmla="*/ 1128 h 1434"/>
                <a:gd name="T20" fmla="*/ 1073 w 1073"/>
                <a:gd name="T21" fmla="*/ 145 h 1434"/>
                <a:gd name="T22" fmla="*/ 928 w 1073"/>
                <a:gd name="T23" fmla="*/ 0 h 1434"/>
                <a:gd name="T24" fmla="*/ 928 w 1073"/>
                <a:gd name="T25" fmla="*/ 0 h 1434"/>
                <a:gd name="T26" fmla="*/ 928 w 1073"/>
                <a:gd name="T27" fmla="*/ 0 h 1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3" h="1434">
                  <a:moveTo>
                    <a:pt x="928" y="0"/>
                  </a:moveTo>
                  <a:cubicBezTo>
                    <a:pt x="146" y="0"/>
                    <a:pt x="146" y="0"/>
                    <a:pt x="146" y="0"/>
                  </a:cubicBezTo>
                  <a:cubicBezTo>
                    <a:pt x="66" y="0"/>
                    <a:pt x="0" y="65"/>
                    <a:pt x="0" y="145"/>
                  </a:cubicBezTo>
                  <a:cubicBezTo>
                    <a:pt x="0" y="1128"/>
                    <a:pt x="0" y="1128"/>
                    <a:pt x="0" y="1128"/>
                  </a:cubicBezTo>
                  <a:cubicBezTo>
                    <a:pt x="0" y="1208"/>
                    <a:pt x="66" y="1273"/>
                    <a:pt x="146" y="1273"/>
                  </a:cubicBezTo>
                  <a:cubicBezTo>
                    <a:pt x="182" y="1273"/>
                    <a:pt x="182" y="1273"/>
                    <a:pt x="182" y="1273"/>
                  </a:cubicBezTo>
                  <a:cubicBezTo>
                    <a:pt x="182" y="1434"/>
                    <a:pt x="182" y="1434"/>
                    <a:pt x="182" y="1434"/>
                  </a:cubicBezTo>
                  <a:cubicBezTo>
                    <a:pt x="487" y="1273"/>
                    <a:pt x="487" y="1273"/>
                    <a:pt x="487" y="1273"/>
                  </a:cubicBezTo>
                  <a:cubicBezTo>
                    <a:pt x="928" y="1273"/>
                    <a:pt x="928" y="1273"/>
                    <a:pt x="928" y="1273"/>
                  </a:cubicBezTo>
                  <a:cubicBezTo>
                    <a:pt x="1008" y="1273"/>
                    <a:pt x="1073" y="1208"/>
                    <a:pt x="1073" y="1128"/>
                  </a:cubicBezTo>
                  <a:cubicBezTo>
                    <a:pt x="1073" y="145"/>
                    <a:pt x="1073" y="145"/>
                    <a:pt x="1073" y="145"/>
                  </a:cubicBezTo>
                  <a:cubicBezTo>
                    <a:pt x="1073" y="65"/>
                    <a:pt x="1008" y="0"/>
                    <a:pt x="928" y="0"/>
                  </a:cubicBezTo>
                  <a:close/>
                  <a:moveTo>
                    <a:pt x="928" y="0"/>
                  </a:moveTo>
                  <a:cubicBezTo>
                    <a:pt x="928" y="0"/>
                    <a:pt x="928" y="0"/>
                    <a:pt x="9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05" name="Freeform 72"/>
            <p:cNvSpPr>
              <a:spLocks noEditPoints="1"/>
            </p:cNvSpPr>
            <p:nvPr/>
          </p:nvSpPr>
          <p:spPr bwMode="auto">
            <a:xfrm>
              <a:off x="5742863" y="1565393"/>
              <a:ext cx="340965" cy="249107"/>
            </a:xfrm>
            <a:custGeom>
              <a:avLst/>
              <a:gdLst>
                <a:gd name="T0" fmla="*/ 0 w 1073"/>
                <a:gd name="T1" fmla="*/ 0 h 784"/>
                <a:gd name="T2" fmla="*/ 0 w 1073"/>
                <a:gd name="T3" fmla="*/ 478 h 784"/>
                <a:gd name="T4" fmla="*/ 146 w 1073"/>
                <a:gd name="T5" fmla="*/ 623 h 784"/>
                <a:gd name="T6" fmla="*/ 182 w 1073"/>
                <a:gd name="T7" fmla="*/ 623 h 784"/>
                <a:gd name="T8" fmla="*/ 182 w 1073"/>
                <a:gd name="T9" fmla="*/ 784 h 784"/>
                <a:gd name="T10" fmla="*/ 487 w 1073"/>
                <a:gd name="T11" fmla="*/ 623 h 784"/>
                <a:gd name="T12" fmla="*/ 928 w 1073"/>
                <a:gd name="T13" fmla="*/ 623 h 784"/>
                <a:gd name="T14" fmla="*/ 1073 w 1073"/>
                <a:gd name="T15" fmla="*/ 478 h 784"/>
                <a:gd name="T16" fmla="*/ 1073 w 1073"/>
                <a:gd name="T17" fmla="*/ 0 h 784"/>
                <a:gd name="T18" fmla="*/ 0 w 1073"/>
                <a:gd name="T19" fmla="*/ 0 h 784"/>
                <a:gd name="T20" fmla="*/ 0 w 1073"/>
                <a:gd name="T21" fmla="*/ 0 h 784"/>
                <a:gd name="T22" fmla="*/ 0 w 1073"/>
                <a:gd name="T23" fmla="*/ 0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73" h="784">
                  <a:moveTo>
                    <a:pt x="0" y="0"/>
                  </a:moveTo>
                  <a:cubicBezTo>
                    <a:pt x="0" y="478"/>
                    <a:pt x="0" y="478"/>
                    <a:pt x="0" y="478"/>
                  </a:cubicBezTo>
                  <a:cubicBezTo>
                    <a:pt x="0" y="558"/>
                    <a:pt x="66" y="623"/>
                    <a:pt x="146" y="623"/>
                  </a:cubicBezTo>
                  <a:cubicBezTo>
                    <a:pt x="182" y="623"/>
                    <a:pt x="182" y="623"/>
                    <a:pt x="182" y="623"/>
                  </a:cubicBezTo>
                  <a:cubicBezTo>
                    <a:pt x="182" y="784"/>
                    <a:pt x="182" y="784"/>
                    <a:pt x="182" y="784"/>
                  </a:cubicBezTo>
                  <a:cubicBezTo>
                    <a:pt x="487" y="623"/>
                    <a:pt x="487" y="623"/>
                    <a:pt x="487" y="623"/>
                  </a:cubicBezTo>
                  <a:cubicBezTo>
                    <a:pt x="928" y="623"/>
                    <a:pt x="928" y="623"/>
                    <a:pt x="928" y="623"/>
                  </a:cubicBezTo>
                  <a:cubicBezTo>
                    <a:pt x="1008" y="623"/>
                    <a:pt x="1073" y="558"/>
                    <a:pt x="1073" y="478"/>
                  </a:cubicBezTo>
                  <a:cubicBezTo>
                    <a:pt x="1073" y="0"/>
                    <a:pt x="1073" y="0"/>
                    <a:pt x="1073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06" name="Freeform 73"/>
            <p:cNvSpPr>
              <a:spLocks noEditPoints="1"/>
            </p:cNvSpPr>
            <p:nvPr/>
          </p:nvSpPr>
          <p:spPr bwMode="auto">
            <a:xfrm>
              <a:off x="5866832" y="1463999"/>
              <a:ext cx="291143" cy="203956"/>
            </a:xfrm>
            <a:custGeom>
              <a:avLst/>
              <a:gdLst>
                <a:gd name="T0" fmla="*/ 173 w 1496"/>
                <a:gd name="T1" fmla="*/ 1048 h 1048"/>
                <a:gd name="T2" fmla="*/ 0 w 1496"/>
                <a:gd name="T3" fmla="*/ 955 h 1048"/>
                <a:gd name="T4" fmla="*/ 418 w 1496"/>
                <a:gd name="T5" fmla="*/ 176 h 1048"/>
                <a:gd name="T6" fmla="*/ 576 w 1496"/>
                <a:gd name="T7" fmla="*/ 156 h 1048"/>
                <a:gd name="T8" fmla="*/ 1017 w 1496"/>
                <a:gd name="T9" fmla="*/ 645 h 1048"/>
                <a:gd name="T10" fmla="*/ 1318 w 1496"/>
                <a:gd name="T11" fmla="*/ 0 h 1048"/>
                <a:gd name="T12" fmla="*/ 1496 w 1496"/>
                <a:gd name="T13" fmla="*/ 83 h 1048"/>
                <a:gd name="T14" fmla="*/ 1133 w 1496"/>
                <a:gd name="T15" fmla="*/ 862 h 1048"/>
                <a:gd name="T16" fmla="*/ 972 w 1496"/>
                <a:gd name="T17" fmla="*/ 886 h 1048"/>
                <a:gd name="T18" fmla="*/ 524 w 1496"/>
                <a:gd name="T19" fmla="*/ 392 h 1048"/>
                <a:gd name="T20" fmla="*/ 173 w 1496"/>
                <a:gd name="T21" fmla="*/ 1048 h 1048"/>
                <a:gd name="T22" fmla="*/ 173 w 1496"/>
                <a:gd name="T23" fmla="*/ 1048 h 1048"/>
                <a:gd name="T24" fmla="*/ 173 w 1496"/>
                <a:gd name="T25" fmla="*/ 1048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6" h="1048">
                  <a:moveTo>
                    <a:pt x="173" y="1048"/>
                  </a:moveTo>
                  <a:lnTo>
                    <a:pt x="0" y="955"/>
                  </a:lnTo>
                  <a:lnTo>
                    <a:pt x="418" y="176"/>
                  </a:lnTo>
                  <a:lnTo>
                    <a:pt x="576" y="156"/>
                  </a:lnTo>
                  <a:lnTo>
                    <a:pt x="1017" y="645"/>
                  </a:lnTo>
                  <a:lnTo>
                    <a:pt x="1318" y="0"/>
                  </a:lnTo>
                  <a:lnTo>
                    <a:pt x="1496" y="83"/>
                  </a:lnTo>
                  <a:lnTo>
                    <a:pt x="1133" y="862"/>
                  </a:lnTo>
                  <a:lnTo>
                    <a:pt x="972" y="886"/>
                  </a:lnTo>
                  <a:lnTo>
                    <a:pt x="524" y="392"/>
                  </a:lnTo>
                  <a:lnTo>
                    <a:pt x="173" y="1048"/>
                  </a:lnTo>
                  <a:close/>
                  <a:moveTo>
                    <a:pt x="173" y="1048"/>
                  </a:moveTo>
                  <a:lnTo>
                    <a:pt x="173" y="1048"/>
                  </a:lnTo>
                  <a:close/>
                </a:path>
              </a:pathLst>
            </a:custGeom>
            <a:solidFill>
              <a:srgbClr val="CDD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07" name="Freeform 74"/>
            <p:cNvSpPr>
              <a:spLocks noEditPoints="1"/>
            </p:cNvSpPr>
            <p:nvPr/>
          </p:nvSpPr>
          <p:spPr bwMode="auto">
            <a:xfrm>
              <a:off x="5866832" y="1463999"/>
              <a:ext cx="291143" cy="203956"/>
            </a:xfrm>
            <a:custGeom>
              <a:avLst/>
              <a:gdLst>
                <a:gd name="T0" fmla="*/ 173 w 1496"/>
                <a:gd name="T1" fmla="*/ 1048 h 1048"/>
                <a:gd name="T2" fmla="*/ 0 w 1496"/>
                <a:gd name="T3" fmla="*/ 955 h 1048"/>
                <a:gd name="T4" fmla="*/ 418 w 1496"/>
                <a:gd name="T5" fmla="*/ 176 h 1048"/>
                <a:gd name="T6" fmla="*/ 576 w 1496"/>
                <a:gd name="T7" fmla="*/ 156 h 1048"/>
                <a:gd name="T8" fmla="*/ 1017 w 1496"/>
                <a:gd name="T9" fmla="*/ 645 h 1048"/>
                <a:gd name="T10" fmla="*/ 1318 w 1496"/>
                <a:gd name="T11" fmla="*/ 0 h 1048"/>
                <a:gd name="T12" fmla="*/ 1496 w 1496"/>
                <a:gd name="T13" fmla="*/ 83 h 1048"/>
                <a:gd name="T14" fmla="*/ 1133 w 1496"/>
                <a:gd name="T15" fmla="*/ 862 h 1048"/>
                <a:gd name="T16" fmla="*/ 972 w 1496"/>
                <a:gd name="T17" fmla="*/ 886 h 1048"/>
                <a:gd name="T18" fmla="*/ 524 w 1496"/>
                <a:gd name="T19" fmla="*/ 392 h 1048"/>
                <a:gd name="T20" fmla="*/ 173 w 1496"/>
                <a:gd name="T21" fmla="*/ 1048 h 1048"/>
                <a:gd name="T22" fmla="*/ 173 w 1496"/>
                <a:gd name="T23" fmla="*/ 1048 h 1048"/>
                <a:gd name="T24" fmla="*/ 173 w 1496"/>
                <a:gd name="T25" fmla="*/ 1048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6" h="1048">
                  <a:moveTo>
                    <a:pt x="173" y="1048"/>
                  </a:moveTo>
                  <a:lnTo>
                    <a:pt x="0" y="955"/>
                  </a:lnTo>
                  <a:lnTo>
                    <a:pt x="418" y="176"/>
                  </a:lnTo>
                  <a:lnTo>
                    <a:pt x="576" y="156"/>
                  </a:lnTo>
                  <a:lnTo>
                    <a:pt x="1017" y="645"/>
                  </a:lnTo>
                  <a:lnTo>
                    <a:pt x="1318" y="0"/>
                  </a:lnTo>
                  <a:lnTo>
                    <a:pt x="1496" y="83"/>
                  </a:lnTo>
                  <a:lnTo>
                    <a:pt x="1133" y="862"/>
                  </a:lnTo>
                  <a:lnTo>
                    <a:pt x="972" y="886"/>
                  </a:lnTo>
                  <a:lnTo>
                    <a:pt x="524" y="392"/>
                  </a:lnTo>
                  <a:lnTo>
                    <a:pt x="173" y="1048"/>
                  </a:lnTo>
                  <a:moveTo>
                    <a:pt x="173" y="1048"/>
                  </a:moveTo>
                  <a:lnTo>
                    <a:pt x="173" y="104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08" name="Freeform 75"/>
            <p:cNvSpPr>
              <a:spLocks noEditPoints="1"/>
            </p:cNvSpPr>
            <p:nvPr/>
          </p:nvSpPr>
          <p:spPr bwMode="auto">
            <a:xfrm>
              <a:off x="5866832" y="1565393"/>
              <a:ext cx="88744" cy="102562"/>
            </a:xfrm>
            <a:custGeom>
              <a:avLst/>
              <a:gdLst>
                <a:gd name="T0" fmla="*/ 0 w 456"/>
                <a:gd name="T1" fmla="*/ 434 h 527"/>
                <a:gd name="T2" fmla="*/ 173 w 456"/>
                <a:gd name="T3" fmla="*/ 527 h 527"/>
                <a:gd name="T4" fmla="*/ 456 w 456"/>
                <a:gd name="T5" fmla="*/ 0 h 527"/>
                <a:gd name="T6" fmla="*/ 233 w 456"/>
                <a:gd name="T7" fmla="*/ 0 h 527"/>
                <a:gd name="T8" fmla="*/ 0 w 456"/>
                <a:gd name="T9" fmla="*/ 434 h 527"/>
                <a:gd name="T10" fmla="*/ 0 w 456"/>
                <a:gd name="T11" fmla="*/ 434 h 527"/>
                <a:gd name="T12" fmla="*/ 0 w 456"/>
                <a:gd name="T13" fmla="*/ 434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6" h="527">
                  <a:moveTo>
                    <a:pt x="0" y="434"/>
                  </a:moveTo>
                  <a:lnTo>
                    <a:pt x="173" y="527"/>
                  </a:lnTo>
                  <a:lnTo>
                    <a:pt x="456" y="0"/>
                  </a:lnTo>
                  <a:lnTo>
                    <a:pt x="233" y="0"/>
                  </a:lnTo>
                  <a:lnTo>
                    <a:pt x="0" y="434"/>
                  </a:lnTo>
                  <a:close/>
                  <a:moveTo>
                    <a:pt x="0" y="434"/>
                  </a:moveTo>
                  <a:lnTo>
                    <a:pt x="0" y="434"/>
                  </a:lnTo>
                  <a:close/>
                </a:path>
              </a:pathLst>
            </a:custGeom>
            <a:solidFill>
              <a:srgbClr val="BE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09" name="Freeform 76"/>
            <p:cNvSpPr>
              <a:spLocks noEditPoints="1"/>
            </p:cNvSpPr>
            <p:nvPr/>
          </p:nvSpPr>
          <p:spPr bwMode="auto">
            <a:xfrm>
              <a:off x="5866832" y="1565393"/>
              <a:ext cx="88744" cy="102562"/>
            </a:xfrm>
            <a:custGeom>
              <a:avLst/>
              <a:gdLst>
                <a:gd name="T0" fmla="*/ 0 w 456"/>
                <a:gd name="T1" fmla="*/ 434 h 527"/>
                <a:gd name="T2" fmla="*/ 173 w 456"/>
                <a:gd name="T3" fmla="*/ 527 h 527"/>
                <a:gd name="T4" fmla="*/ 456 w 456"/>
                <a:gd name="T5" fmla="*/ 0 h 527"/>
                <a:gd name="T6" fmla="*/ 233 w 456"/>
                <a:gd name="T7" fmla="*/ 0 h 527"/>
                <a:gd name="T8" fmla="*/ 0 w 456"/>
                <a:gd name="T9" fmla="*/ 434 h 527"/>
                <a:gd name="T10" fmla="*/ 0 w 456"/>
                <a:gd name="T11" fmla="*/ 434 h 527"/>
                <a:gd name="T12" fmla="*/ 0 w 456"/>
                <a:gd name="T13" fmla="*/ 434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6" h="527">
                  <a:moveTo>
                    <a:pt x="0" y="434"/>
                  </a:moveTo>
                  <a:lnTo>
                    <a:pt x="173" y="527"/>
                  </a:lnTo>
                  <a:lnTo>
                    <a:pt x="456" y="0"/>
                  </a:lnTo>
                  <a:lnTo>
                    <a:pt x="233" y="0"/>
                  </a:lnTo>
                  <a:lnTo>
                    <a:pt x="0" y="434"/>
                  </a:lnTo>
                  <a:moveTo>
                    <a:pt x="0" y="434"/>
                  </a:moveTo>
                  <a:lnTo>
                    <a:pt x="0" y="4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10" name="Freeform 77"/>
            <p:cNvSpPr>
              <a:spLocks noEditPoints="1"/>
            </p:cNvSpPr>
            <p:nvPr/>
          </p:nvSpPr>
          <p:spPr bwMode="auto">
            <a:xfrm>
              <a:off x="5991775" y="1565393"/>
              <a:ext cx="126500" cy="71034"/>
            </a:xfrm>
            <a:custGeom>
              <a:avLst/>
              <a:gdLst>
                <a:gd name="T0" fmla="*/ 432 w 650"/>
                <a:gd name="T1" fmla="*/ 0 h 365"/>
                <a:gd name="T2" fmla="*/ 375 w 650"/>
                <a:gd name="T3" fmla="*/ 124 h 365"/>
                <a:gd name="T4" fmla="*/ 264 w 650"/>
                <a:gd name="T5" fmla="*/ 0 h 365"/>
                <a:gd name="T6" fmla="*/ 0 w 650"/>
                <a:gd name="T7" fmla="*/ 0 h 365"/>
                <a:gd name="T8" fmla="*/ 330 w 650"/>
                <a:gd name="T9" fmla="*/ 365 h 365"/>
                <a:gd name="T10" fmla="*/ 491 w 650"/>
                <a:gd name="T11" fmla="*/ 341 h 365"/>
                <a:gd name="T12" fmla="*/ 650 w 650"/>
                <a:gd name="T13" fmla="*/ 0 h 365"/>
                <a:gd name="T14" fmla="*/ 432 w 650"/>
                <a:gd name="T15" fmla="*/ 0 h 365"/>
                <a:gd name="T16" fmla="*/ 432 w 650"/>
                <a:gd name="T17" fmla="*/ 0 h 365"/>
                <a:gd name="T18" fmla="*/ 432 w 650"/>
                <a:gd name="T19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0" h="365">
                  <a:moveTo>
                    <a:pt x="432" y="0"/>
                  </a:moveTo>
                  <a:lnTo>
                    <a:pt x="375" y="124"/>
                  </a:lnTo>
                  <a:lnTo>
                    <a:pt x="264" y="0"/>
                  </a:lnTo>
                  <a:lnTo>
                    <a:pt x="0" y="0"/>
                  </a:lnTo>
                  <a:lnTo>
                    <a:pt x="330" y="365"/>
                  </a:lnTo>
                  <a:lnTo>
                    <a:pt x="491" y="341"/>
                  </a:lnTo>
                  <a:lnTo>
                    <a:pt x="650" y="0"/>
                  </a:lnTo>
                  <a:lnTo>
                    <a:pt x="432" y="0"/>
                  </a:lnTo>
                  <a:close/>
                  <a:moveTo>
                    <a:pt x="432" y="0"/>
                  </a:moveTo>
                  <a:lnTo>
                    <a:pt x="432" y="0"/>
                  </a:lnTo>
                  <a:close/>
                </a:path>
              </a:pathLst>
            </a:custGeom>
            <a:solidFill>
              <a:srgbClr val="BE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11" name="Freeform 78"/>
            <p:cNvSpPr>
              <a:spLocks noEditPoints="1"/>
            </p:cNvSpPr>
            <p:nvPr/>
          </p:nvSpPr>
          <p:spPr bwMode="auto">
            <a:xfrm>
              <a:off x="5991775" y="1565393"/>
              <a:ext cx="126500" cy="71034"/>
            </a:xfrm>
            <a:custGeom>
              <a:avLst/>
              <a:gdLst>
                <a:gd name="T0" fmla="*/ 432 w 650"/>
                <a:gd name="T1" fmla="*/ 0 h 365"/>
                <a:gd name="T2" fmla="*/ 375 w 650"/>
                <a:gd name="T3" fmla="*/ 124 h 365"/>
                <a:gd name="T4" fmla="*/ 264 w 650"/>
                <a:gd name="T5" fmla="*/ 0 h 365"/>
                <a:gd name="T6" fmla="*/ 0 w 650"/>
                <a:gd name="T7" fmla="*/ 0 h 365"/>
                <a:gd name="T8" fmla="*/ 330 w 650"/>
                <a:gd name="T9" fmla="*/ 365 h 365"/>
                <a:gd name="T10" fmla="*/ 491 w 650"/>
                <a:gd name="T11" fmla="*/ 341 h 365"/>
                <a:gd name="T12" fmla="*/ 650 w 650"/>
                <a:gd name="T13" fmla="*/ 0 h 365"/>
                <a:gd name="T14" fmla="*/ 432 w 650"/>
                <a:gd name="T15" fmla="*/ 0 h 365"/>
                <a:gd name="T16" fmla="*/ 432 w 650"/>
                <a:gd name="T17" fmla="*/ 0 h 365"/>
                <a:gd name="T18" fmla="*/ 432 w 650"/>
                <a:gd name="T19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0" h="365">
                  <a:moveTo>
                    <a:pt x="432" y="0"/>
                  </a:moveTo>
                  <a:lnTo>
                    <a:pt x="375" y="124"/>
                  </a:lnTo>
                  <a:lnTo>
                    <a:pt x="264" y="0"/>
                  </a:lnTo>
                  <a:lnTo>
                    <a:pt x="0" y="0"/>
                  </a:lnTo>
                  <a:lnTo>
                    <a:pt x="330" y="365"/>
                  </a:lnTo>
                  <a:lnTo>
                    <a:pt x="491" y="341"/>
                  </a:lnTo>
                  <a:lnTo>
                    <a:pt x="650" y="0"/>
                  </a:lnTo>
                  <a:lnTo>
                    <a:pt x="432" y="0"/>
                  </a:lnTo>
                  <a:moveTo>
                    <a:pt x="432" y="0"/>
                  </a:moveTo>
                  <a:lnTo>
                    <a:pt x="43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12" name="Freeform 79"/>
            <p:cNvSpPr>
              <a:spLocks noEditPoints="1"/>
            </p:cNvSpPr>
            <p:nvPr/>
          </p:nvSpPr>
          <p:spPr bwMode="auto">
            <a:xfrm>
              <a:off x="5848344" y="1623777"/>
              <a:ext cx="70645" cy="70645"/>
            </a:xfrm>
            <a:custGeom>
              <a:avLst/>
              <a:gdLst>
                <a:gd name="T0" fmla="*/ 222 w 222"/>
                <a:gd name="T1" fmla="*/ 111 h 222"/>
                <a:gd name="T2" fmla="*/ 111 w 222"/>
                <a:gd name="T3" fmla="*/ 222 h 222"/>
                <a:gd name="T4" fmla="*/ 0 w 222"/>
                <a:gd name="T5" fmla="*/ 111 h 222"/>
                <a:gd name="T6" fmla="*/ 111 w 222"/>
                <a:gd name="T7" fmla="*/ 0 h 222"/>
                <a:gd name="T8" fmla="*/ 222 w 222"/>
                <a:gd name="T9" fmla="*/ 111 h 222"/>
                <a:gd name="T10" fmla="*/ 222 w 222"/>
                <a:gd name="T11" fmla="*/ 111 h 222"/>
                <a:gd name="T12" fmla="*/ 222 w 222"/>
                <a:gd name="T13" fmla="*/ 11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2">
                  <a:moveTo>
                    <a:pt x="222" y="111"/>
                  </a:moveTo>
                  <a:cubicBezTo>
                    <a:pt x="222" y="172"/>
                    <a:pt x="172" y="222"/>
                    <a:pt x="111" y="222"/>
                  </a:cubicBezTo>
                  <a:cubicBezTo>
                    <a:pt x="50" y="222"/>
                    <a:pt x="0" y="172"/>
                    <a:pt x="0" y="111"/>
                  </a:cubicBezTo>
                  <a:cubicBezTo>
                    <a:pt x="0" y="49"/>
                    <a:pt x="50" y="0"/>
                    <a:pt x="111" y="0"/>
                  </a:cubicBezTo>
                  <a:cubicBezTo>
                    <a:pt x="172" y="0"/>
                    <a:pt x="222" y="49"/>
                    <a:pt x="222" y="111"/>
                  </a:cubicBezTo>
                  <a:close/>
                  <a:moveTo>
                    <a:pt x="222" y="111"/>
                  </a:moveTo>
                  <a:cubicBezTo>
                    <a:pt x="222" y="111"/>
                    <a:pt x="222" y="111"/>
                    <a:pt x="222" y="111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13" name="Freeform 80"/>
            <p:cNvSpPr>
              <a:spLocks noEditPoints="1"/>
            </p:cNvSpPr>
            <p:nvPr/>
          </p:nvSpPr>
          <p:spPr bwMode="auto">
            <a:xfrm>
              <a:off x="5929693" y="1476065"/>
              <a:ext cx="70645" cy="70450"/>
            </a:xfrm>
            <a:custGeom>
              <a:avLst/>
              <a:gdLst>
                <a:gd name="T0" fmla="*/ 222 w 222"/>
                <a:gd name="T1" fmla="*/ 111 h 222"/>
                <a:gd name="T2" fmla="*/ 111 w 222"/>
                <a:gd name="T3" fmla="*/ 222 h 222"/>
                <a:gd name="T4" fmla="*/ 0 w 222"/>
                <a:gd name="T5" fmla="*/ 111 h 222"/>
                <a:gd name="T6" fmla="*/ 111 w 222"/>
                <a:gd name="T7" fmla="*/ 0 h 222"/>
                <a:gd name="T8" fmla="*/ 222 w 222"/>
                <a:gd name="T9" fmla="*/ 111 h 222"/>
                <a:gd name="T10" fmla="*/ 222 w 222"/>
                <a:gd name="T11" fmla="*/ 111 h 222"/>
                <a:gd name="T12" fmla="*/ 222 w 222"/>
                <a:gd name="T13" fmla="*/ 11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2">
                  <a:moveTo>
                    <a:pt x="222" y="111"/>
                  </a:moveTo>
                  <a:cubicBezTo>
                    <a:pt x="222" y="172"/>
                    <a:pt x="172" y="222"/>
                    <a:pt x="111" y="222"/>
                  </a:cubicBezTo>
                  <a:cubicBezTo>
                    <a:pt x="49" y="222"/>
                    <a:pt x="0" y="172"/>
                    <a:pt x="0" y="111"/>
                  </a:cubicBezTo>
                  <a:cubicBezTo>
                    <a:pt x="0" y="49"/>
                    <a:pt x="49" y="0"/>
                    <a:pt x="111" y="0"/>
                  </a:cubicBezTo>
                  <a:cubicBezTo>
                    <a:pt x="172" y="0"/>
                    <a:pt x="222" y="49"/>
                    <a:pt x="222" y="111"/>
                  </a:cubicBezTo>
                  <a:close/>
                  <a:moveTo>
                    <a:pt x="222" y="111"/>
                  </a:moveTo>
                  <a:cubicBezTo>
                    <a:pt x="222" y="111"/>
                    <a:pt x="222" y="111"/>
                    <a:pt x="222" y="11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14" name="Freeform 81"/>
            <p:cNvSpPr>
              <a:spLocks noEditPoints="1"/>
            </p:cNvSpPr>
            <p:nvPr/>
          </p:nvSpPr>
          <p:spPr bwMode="auto">
            <a:xfrm>
              <a:off x="6034590" y="1588552"/>
              <a:ext cx="70645" cy="70450"/>
            </a:xfrm>
            <a:custGeom>
              <a:avLst/>
              <a:gdLst>
                <a:gd name="T0" fmla="*/ 222 w 222"/>
                <a:gd name="T1" fmla="*/ 111 h 222"/>
                <a:gd name="T2" fmla="*/ 111 w 222"/>
                <a:gd name="T3" fmla="*/ 222 h 222"/>
                <a:gd name="T4" fmla="*/ 0 w 222"/>
                <a:gd name="T5" fmla="*/ 111 h 222"/>
                <a:gd name="T6" fmla="*/ 111 w 222"/>
                <a:gd name="T7" fmla="*/ 0 h 222"/>
                <a:gd name="T8" fmla="*/ 222 w 222"/>
                <a:gd name="T9" fmla="*/ 111 h 222"/>
                <a:gd name="T10" fmla="*/ 222 w 222"/>
                <a:gd name="T11" fmla="*/ 111 h 222"/>
                <a:gd name="T12" fmla="*/ 222 w 222"/>
                <a:gd name="T13" fmla="*/ 11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2">
                  <a:moveTo>
                    <a:pt x="222" y="111"/>
                  </a:moveTo>
                  <a:cubicBezTo>
                    <a:pt x="222" y="172"/>
                    <a:pt x="173" y="222"/>
                    <a:pt x="111" y="222"/>
                  </a:cubicBezTo>
                  <a:cubicBezTo>
                    <a:pt x="50" y="222"/>
                    <a:pt x="0" y="172"/>
                    <a:pt x="0" y="111"/>
                  </a:cubicBezTo>
                  <a:cubicBezTo>
                    <a:pt x="0" y="49"/>
                    <a:pt x="50" y="0"/>
                    <a:pt x="111" y="0"/>
                  </a:cubicBezTo>
                  <a:cubicBezTo>
                    <a:pt x="173" y="0"/>
                    <a:pt x="222" y="49"/>
                    <a:pt x="222" y="111"/>
                  </a:cubicBezTo>
                  <a:close/>
                  <a:moveTo>
                    <a:pt x="222" y="111"/>
                  </a:moveTo>
                  <a:cubicBezTo>
                    <a:pt x="222" y="111"/>
                    <a:pt x="222" y="111"/>
                    <a:pt x="222" y="111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15" name="Freeform 82"/>
            <p:cNvSpPr>
              <a:spLocks noEditPoints="1"/>
            </p:cNvSpPr>
            <p:nvPr/>
          </p:nvSpPr>
          <p:spPr bwMode="auto">
            <a:xfrm>
              <a:off x="6105235" y="1436947"/>
              <a:ext cx="70450" cy="70450"/>
            </a:xfrm>
            <a:custGeom>
              <a:avLst/>
              <a:gdLst>
                <a:gd name="T0" fmla="*/ 222 w 222"/>
                <a:gd name="T1" fmla="*/ 111 h 222"/>
                <a:gd name="T2" fmla="*/ 111 w 222"/>
                <a:gd name="T3" fmla="*/ 222 h 222"/>
                <a:gd name="T4" fmla="*/ 0 w 222"/>
                <a:gd name="T5" fmla="*/ 111 h 222"/>
                <a:gd name="T6" fmla="*/ 111 w 222"/>
                <a:gd name="T7" fmla="*/ 0 h 222"/>
                <a:gd name="T8" fmla="*/ 222 w 222"/>
                <a:gd name="T9" fmla="*/ 111 h 222"/>
                <a:gd name="T10" fmla="*/ 222 w 222"/>
                <a:gd name="T11" fmla="*/ 111 h 222"/>
                <a:gd name="T12" fmla="*/ 222 w 222"/>
                <a:gd name="T13" fmla="*/ 11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2">
                  <a:moveTo>
                    <a:pt x="222" y="111"/>
                  </a:moveTo>
                  <a:cubicBezTo>
                    <a:pt x="222" y="172"/>
                    <a:pt x="173" y="222"/>
                    <a:pt x="111" y="222"/>
                  </a:cubicBezTo>
                  <a:cubicBezTo>
                    <a:pt x="50" y="222"/>
                    <a:pt x="0" y="172"/>
                    <a:pt x="0" y="111"/>
                  </a:cubicBezTo>
                  <a:cubicBezTo>
                    <a:pt x="0" y="49"/>
                    <a:pt x="50" y="0"/>
                    <a:pt x="111" y="0"/>
                  </a:cubicBezTo>
                  <a:cubicBezTo>
                    <a:pt x="173" y="0"/>
                    <a:pt x="222" y="49"/>
                    <a:pt x="222" y="111"/>
                  </a:cubicBezTo>
                  <a:close/>
                  <a:moveTo>
                    <a:pt x="222" y="111"/>
                  </a:moveTo>
                  <a:cubicBezTo>
                    <a:pt x="222" y="111"/>
                    <a:pt x="222" y="111"/>
                    <a:pt x="222" y="11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16" name="Rectangle 83"/>
            <p:cNvSpPr>
              <a:spLocks noChangeArrowheads="1"/>
            </p:cNvSpPr>
            <p:nvPr/>
          </p:nvSpPr>
          <p:spPr bwMode="auto">
            <a:xfrm>
              <a:off x="5785483" y="1399970"/>
              <a:ext cx="106843" cy="32501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17" name="Rectangle 84"/>
            <p:cNvSpPr>
              <a:spLocks noChangeArrowheads="1"/>
            </p:cNvSpPr>
            <p:nvPr/>
          </p:nvSpPr>
          <p:spPr bwMode="auto">
            <a:xfrm>
              <a:off x="5785483" y="1464972"/>
              <a:ext cx="106843" cy="32695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18" name="Rectangle 85"/>
            <p:cNvSpPr>
              <a:spLocks noChangeArrowheads="1"/>
            </p:cNvSpPr>
            <p:nvPr/>
          </p:nvSpPr>
          <p:spPr bwMode="auto">
            <a:xfrm>
              <a:off x="5785483" y="1529973"/>
              <a:ext cx="106843" cy="32890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44" name="Group 1743"/>
          <p:cNvGrpSpPr>
            <a:grpSpLocks noChangeAspect="1"/>
          </p:cNvGrpSpPr>
          <p:nvPr/>
        </p:nvGrpSpPr>
        <p:grpSpPr>
          <a:xfrm>
            <a:off x="14784659" y="1794490"/>
            <a:ext cx="1371600" cy="1371600"/>
            <a:chOff x="6450092" y="1242527"/>
            <a:chExt cx="650791" cy="650791"/>
          </a:xfrm>
        </p:grpSpPr>
        <p:sp>
          <p:nvSpPr>
            <p:cNvPr id="1619" name="Freeform 86"/>
            <p:cNvSpPr>
              <a:spLocks noEditPoints="1"/>
            </p:cNvSpPr>
            <p:nvPr/>
          </p:nvSpPr>
          <p:spPr bwMode="auto">
            <a:xfrm>
              <a:off x="6450092" y="1242527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20" name="Freeform 87"/>
            <p:cNvSpPr>
              <a:spLocks noEditPoints="1"/>
            </p:cNvSpPr>
            <p:nvPr/>
          </p:nvSpPr>
          <p:spPr bwMode="auto">
            <a:xfrm>
              <a:off x="6597221" y="1415929"/>
              <a:ext cx="488483" cy="473108"/>
            </a:xfrm>
            <a:custGeom>
              <a:avLst/>
              <a:gdLst>
                <a:gd name="T0" fmla="*/ 0 w 1537"/>
                <a:gd name="T1" fmla="*/ 761 h 1489"/>
                <a:gd name="T2" fmla="*/ 727 w 1537"/>
                <a:gd name="T3" fmla="*/ 1489 h 1489"/>
                <a:gd name="T4" fmla="*/ 1537 w 1537"/>
                <a:gd name="T5" fmla="*/ 787 h 1489"/>
                <a:gd name="T6" fmla="*/ 752 w 1537"/>
                <a:gd name="T7" fmla="*/ 0 h 1489"/>
                <a:gd name="T8" fmla="*/ 0 w 1537"/>
                <a:gd name="T9" fmla="*/ 761 h 1489"/>
                <a:gd name="T10" fmla="*/ 0 w 1537"/>
                <a:gd name="T11" fmla="*/ 761 h 1489"/>
                <a:gd name="T12" fmla="*/ 0 w 1537"/>
                <a:gd name="T13" fmla="*/ 761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7" h="1489">
                  <a:moveTo>
                    <a:pt x="0" y="761"/>
                  </a:moveTo>
                  <a:cubicBezTo>
                    <a:pt x="727" y="1489"/>
                    <a:pt x="727" y="1489"/>
                    <a:pt x="727" y="1489"/>
                  </a:cubicBezTo>
                  <a:cubicBezTo>
                    <a:pt x="1111" y="1426"/>
                    <a:pt x="1423" y="1151"/>
                    <a:pt x="1537" y="787"/>
                  </a:cubicBezTo>
                  <a:cubicBezTo>
                    <a:pt x="752" y="0"/>
                    <a:pt x="752" y="0"/>
                    <a:pt x="752" y="0"/>
                  </a:cubicBezTo>
                  <a:lnTo>
                    <a:pt x="0" y="761"/>
                  </a:lnTo>
                  <a:close/>
                  <a:moveTo>
                    <a:pt x="0" y="761"/>
                  </a:moveTo>
                  <a:cubicBezTo>
                    <a:pt x="0" y="761"/>
                    <a:pt x="0" y="761"/>
                    <a:pt x="0" y="761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21" name="Freeform 88"/>
            <p:cNvSpPr>
              <a:spLocks noEditPoints="1"/>
            </p:cNvSpPr>
            <p:nvPr/>
          </p:nvSpPr>
          <p:spPr bwMode="auto">
            <a:xfrm>
              <a:off x="6776461" y="1598088"/>
              <a:ext cx="204540" cy="204540"/>
            </a:xfrm>
            <a:custGeom>
              <a:avLst/>
              <a:gdLst>
                <a:gd name="T0" fmla="*/ 0 w 1051"/>
                <a:gd name="T1" fmla="*/ 416 h 1051"/>
                <a:gd name="T2" fmla="*/ 416 w 1051"/>
                <a:gd name="T3" fmla="*/ 0 h 1051"/>
                <a:gd name="T4" fmla="*/ 1051 w 1051"/>
                <a:gd name="T5" fmla="*/ 637 h 1051"/>
                <a:gd name="T6" fmla="*/ 637 w 1051"/>
                <a:gd name="T7" fmla="*/ 1051 h 1051"/>
                <a:gd name="T8" fmla="*/ 0 w 1051"/>
                <a:gd name="T9" fmla="*/ 416 h 1051"/>
                <a:gd name="T10" fmla="*/ 0 w 1051"/>
                <a:gd name="T11" fmla="*/ 416 h 1051"/>
                <a:gd name="T12" fmla="*/ 0 w 1051"/>
                <a:gd name="T13" fmla="*/ 416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1" h="1051">
                  <a:moveTo>
                    <a:pt x="0" y="416"/>
                  </a:moveTo>
                  <a:lnTo>
                    <a:pt x="416" y="0"/>
                  </a:lnTo>
                  <a:lnTo>
                    <a:pt x="1051" y="637"/>
                  </a:lnTo>
                  <a:lnTo>
                    <a:pt x="637" y="1051"/>
                  </a:lnTo>
                  <a:lnTo>
                    <a:pt x="0" y="416"/>
                  </a:lnTo>
                  <a:close/>
                  <a:moveTo>
                    <a:pt x="0" y="416"/>
                  </a:moveTo>
                  <a:lnTo>
                    <a:pt x="0" y="416"/>
                  </a:lnTo>
                  <a:close/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22" name="Freeform 89"/>
            <p:cNvSpPr>
              <a:spLocks noEditPoints="1"/>
            </p:cNvSpPr>
            <p:nvPr/>
          </p:nvSpPr>
          <p:spPr bwMode="auto">
            <a:xfrm>
              <a:off x="6776461" y="1598088"/>
              <a:ext cx="204540" cy="204540"/>
            </a:xfrm>
            <a:custGeom>
              <a:avLst/>
              <a:gdLst>
                <a:gd name="T0" fmla="*/ 0 w 1051"/>
                <a:gd name="T1" fmla="*/ 416 h 1051"/>
                <a:gd name="T2" fmla="*/ 416 w 1051"/>
                <a:gd name="T3" fmla="*/ 0 h 1051"/>
                <a:gd name="T4" fmla="*/ 1051 w 1051"/>
                <a:gd name="T5" fmla="*/ 637 h 1051"/>
                <a:gd name="T6" fmla="*/ 637 w 1051"/>
                <a:gd name="T7" fmla="*/ 1051 h 1051"/>
                <a:gd name="T8" fmla="*/ 0 w 1051"/>
                <a:gd name="T9" fmla="*/ 416 h 1051"/>
                <a:gd name="T10" fmla="*/ 0 w 1051"/>
                <a:gd name="T11" fmla="*/ 416 h 1051"/>
                <a:gd name="T12" fmla="*/ 0 w 1051"/>
                <a:gd name="T13" fmla="*/ 416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1" h="1051">
                  <a:moveTo>
                    <a:pt x="0" y="416"/>
                  </a:moveTo>
                  <a:lnTo>
                    <a:pt x="416" y="0"/>
                  </a:lnTo>
                  <a:lnTo>
                    <a:pt x="1051" y="637"/>
                  </a:lnTo>
                  <a:lnTo>
                    <a:pt x="637" y="1051"/>
                  </a:lnTo>
                  <a:lnTo>
                    <a:pt x="0" y="416"/>
                  </a:lnTo>
                  <a:moveTo>
                    <a:pt x="0" y="416"/>
                  </a:moveTo>
                  <a:lnTo>
                    <a:pt x="0" y="4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23" name="Freeform 90"/>
            <p:cNvSpPr>
              <a:spLocks noEditPoints="1"/>
            </p:cNvSpPr>
            <p:nvPr/>
          </p:nvSpPr>
          <p:spPr bwMode="auto">
            <a:xfrm>
              <a:off x="6817330" y="1598088"/>
              <a:ext cx="163671" cy="163671"/>
            </a:xfrm>
            <a:custGeom>
              <a:avLst/>
              <a:gdLst>
                <a:gd name="T0" fmla="*/ 0 w 841"/>
                <a:gd name="T1" fmla="*/ 205 h 841"/>
                <a:gd name="T2" fmla="*/ 206 w 841"/>
                <a:gd name="T3" fmla="*/ 0 h 841"/>
                <a:gd name="T4" fmla="*/ 841 w 841"/>
                <a:gd name="T5" fmla="*/ 637 h 841"/>
                <a:gd name="T6" fmla="*/ 637 w 841"/>
                <a:gd name="T7" fmla="*/ 841 h 841"/>
                <a:gd name="T8" fmla="*/ 0 w 841"/>
                <a:gd name="T9" fmla="*/ 205 h 841"/>
                <a:gd name="T10" fmla="*/ 0 w 841"/>
                <a:gd name="T11" fmla="*/ 205 h 841"/>
                <a:gd name="T12" fmla="*/ 0 w 841"/>
                <a:gd name="T13" fmla="*/ 205 h 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1" h="841">
                  <a:moveTo>
                    <a:pt x="0" y="205"/>
                  </a:moveTo>
                  <a:lnTo>
                    <a:pt x="206" y="0"/>
                  </a:lnTo>
                  <a:lnTo>
                    <a:pt x="841" y="637"/>
                  </a:lnTo>
                  <a:lnTo>
                    <a:pt x="637" y="841"/>
                  </a:lnTo>
                  <a:lnTo>
                    <a:pt x="0" y="205"/>
                  </a:lnTo>
                  <a:close/>
                  <a:moveTo>
                    <a:pt x="0" y="205"/>
                  </a:moveTo>
                  <a:lnTo>
                    <a:pt x="0" y="205"/>
                  </a:lnTo>
                  <a:close/>
                </a:path>
              </a:pathLst>
            </a:custGeom>
            <a:solidFill>
              <a:srgbClr val="333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24" name="Freeform 91"/>
            <p:cNvSpPr>
              <a:spLocks noEditPoints="1"/>
            </p:cNvSpPr>
            <p:nvPr/>
          </p:nvSpPr>
          <p:spPr bwMode="auto">
            <a:xfrm>
              <a:off x="6817330" y="1598088"/>
              <a:ext cx="163671" cy="163671"/>
            </a:xfrm>
            <a:custGeom>
              <a:avLst/>
              <a:gdLst>
                <a:gd name="T0" fmla="*/ 0 w 841"/>
                <a:gd name="T1" fmla="*/ 205 h 841"/>
                <a:gd name="T2" fmla="*/ 206 w 841"/>
                <a:gd name="T3" fmla="*/ 0 h 841"/>
                <a:gd name="T4" fmla="*/ 841 w 841"/>
                <a:gd name="T5" fmla="*/ 637 h 841"/>
                <a:gd name="T6" fmla="*/ 637 w 841"/>
                <a:gd name="T7" fmla="*/ 841 h 841"/>
                <a:gd name="T8" fmla="*/ 0 w 841"/>
                <a:gd name="T9" fmla="*/ 205 h 841"/>
                <a:gd name="T10" fmla="*/ 0 w 841"/>
                <a:gd name="T11" fmla="*/ 205 h 841"/>
                <a:gd name="T12" fmla="*/ 0 w 841"/>
                <a:gd name="T13" fmla="*/ 205 h 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1" h="841">
                  <a:moveTo>
                    <a:pt x="0" y="205"/>
                  </a:moveTo>
                  <a:lnTo>
                    <a:pt x="206" y="0"/>
                  </a:lnTo>
                  <a:lnTo>
                    <a:pt x="841" y="637"/>
                  </a:lnTo>
                  <a:lnTo>
                    <a:pt x="637" y="841"/>
                  </a:lnTo>
                  <a:lnTo>
                    <a:pt x="0" y="205"/>
                  </a:lnTo>
                  <a:moveTo>
                    <a:pt x="0" y="205"/>
                  </a:moveTo>
                  <a:lnTo>
                    <a:pt x="0" y="2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25" name="Freeform 92"/>
            <p:cNvSpPr>
              <a:spLocks noEditPoints="1"/>
            </p:cNvSpPr>
            <p:nvPr/>
          </p:nvSpPr>
          <p:spPr bwMode="auto">
            <a:xfrm>
              <a:off x="6559271" y="1379730"/>
              <a:ext cx="302626" cy="302431"/>
            </a:xfrm>
            <a:custGeom>
              <a:avLst/>
              <a:gdLst>
                <a:gd name="T0" fmla="*/ 952 w 952"/>
                <a:gd name="T1" fmla="*/ 476 h 952"/>
                <a:gd name="T2" fmla="*/ 476 w 952"/>
                <a:gd name="T3" fmla="*/ 952 h 952"/>
                <a:gd name="T4" fmla="*/ 0 w 952"/>
                <a:gd name="T5" fmla="*/ 476 h 952"/>
                <a:gd name="T6" fmla="*/ 476 w 952"/>
                <a:gd name="T7" fmla="*/ 0 h 952"/>
                <a:gd name="T8" fmla="*/ 952 w 952"/>
                <a:gd name="T9" fmla="*/ 476 h 952"/>
                <a:gd name="T10" fmla="*/ 952 w 952"/>
                <a:gd name="T11" fmla="*/ 476 h 952"/>
                <a:gd name="T12" fmla="*/ 952 w 952"/>
                <a:gd name="T13" fmla="*/ 476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2" h="952">
                  <a:moveTo>
                    <a:pt x="952" y="476"/>
                  </a:moveTo>
                  <a:cubicBezTo>
                    <a:pt x="952" y="739"/>
                    <a:pt x="739" y="952"/>
                    <a:pt x="476" y="952"/>
                  </a:cubicBezTo>
                  <a:cubicBezTo>
                    <a:pt x="213" y="952"/>
                    <a:pt x="0" y="739"/>
                    <a:pt x="0" y="476"/>
                  </a:cubicBezTo>
                  <a:cubicBezTo>
                    <a:pt x="0" y="213"/>
                    <a:pt x="213" y="0"/>
                    <a:pt x="476" y="0"/>
                  </a:cubicBezTo>
                  <a:cubicBezTo>
                    <a:pt x="739" y="0"/>
                    <a:pt x="952" y="213"/>
                    <a:pt x="952" y="476"/>
                  </a:cubicBezTo>
                  <a:close/>
                  <a:moveTo>
                    <a:pt x="952" y="476"/>
                  </a:moveTo>
                  <a:cubicBezTo>
                    <a:pt x="952" y="476"/>
                    <a:pt x="952" y="476"/>
                    <a:pt x="952" y="4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26" name="Freeform 93"/>
            <p:cNvSpPr>
              <a:spLocks noEditPoints="1"/>
            </p:cNvSpPr>
            <p:nvPr/>
          </p:nvSpPr>
          <p:spPr bwMode="auto">
            <a:xfrm>
              <a:off x="6603448" y="1379730"/>
              <a:ext cx="258448" cy="258253"/>
            </a:xfrm>
            <a:custGeom>
              <a:avLst/>
              <a:gdLst>
                <a:gd name="T0" fmla="*/ 813 w 813"/>
                <a:gd name="T1" fmla="*/ 476 h 813"/>
                <a:gd name="T2" fmla="*/ 337 w 813"/>
                <a:gd name="T3" fmla="*/ 0 h 813"/>
                <a:gd name="T4" fmla="*/ 0 w 813"/>
                <a:gd name="T5" fmla="*/ 140 h 813"/>
                <a:gd name="T6" fmla="*/ 673 w 813"/>
                <a:gd name="T7" fmla="*/ 813 h 813"/>
                <a:gd name="T8" fmla="*/ 813 w 813"/>
                <a:gd name="T9" fmla="*/ 476 h 813"/>
                <a:gd name="T10" fmla="*/ 813 w 813"/>
                <a:gd name="T11" fmla="*/ 476 h 813"/>
                <a:gd name="T12" fmla="*/ 813 w 813"/>
                <a:gd name="T13" fmla="*/ 476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3" h="813">
                  <a:moveTo>
                    <a:pt x="813" y="476"/>
                  </a:moveTo>
                  <a:cubicBezTo>
                    <a:pt x="813" y="213"/>
                    <a:pt x="600" y="0"/>
                    <a:pt x="337" y="0"/>
                  </a:cubicBezTo>
                  <a:cubicBezTo>
                    <a:pt x="205" y="0"/>
                    <a:pt x="86" y="53"/>
                    <a:pt x="0" y="140"/>
                  </a:cubicBezTo>
                  <a:cubicBezTo>
                    <a:pt x="673" y="813"/>
                    <a:pt x="673" y="813"/>
                    <a:pt x="673" y="813"/>
                  </a:cubicBezTo>
                  <a:cubicBezTo>
                    <a:pt x="760" y="727"/>
                    <a:pt x="813" y="608"/>
                    <a:pt x="813" y="476"/>
                  </a:cubicBezTo>
                  <a:close/>
                  <a:moveTo>
                    <a:pt x="813" y="476"/>
                  </a:moveTo>
                  <a:cubicBezTo>
                    <a:pt x="813" y="476"/>
                    <a:pt x="813" y="476"/>
                    <a:pt x="813" y="476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27" name="Freeform 94"/>
            <p:cNvSpPr>
              <a:spLocks noEditPoints="1"/>
            </p:cNvSpPr>
            <p:nvPr/>
          </p:nvSpPr>
          <p:spPr bwMode="auto">
            <a:xfrm>
              <a:off x="6540199" y="1360658"/>
              <a:ext cx="340770" cy="340575"/>
            </a:xfrm>
            <a:custGeom>
              <a:avLst/>
              <a:gdLst>
                <a:gd name="T0" fmla="*/ 536 w 1072"/>
                <a:gd name="T1" fmla="*/ 1072 h 1072"/>
                <a:gd name="T2" fmla="*/ 0 w 1072"/>
                <a:gd name="T3" fmla="*/ 536 h 1072"/>
                <a:gd name="T4" fmla="*/ 536 w 1072"/>
                <a:gd name="T5" fmla="*/ 0 h 1072"/>
                <a:gd name="T6" fmla="*/ 1072 w 1072"/>
                <a:gd name="T7" fmla="*/ 536 h 1072"/>
                <a:gd name="T8" fmla="*/ 536 w 1072"/>
                <a:gd name="T9" fmla="*/ 1072 h 1072"/>
                <a:gd name="T10" fmla="*/ 536 w 1072"/>
                <a:gd name="T11" fmla="*/ 120 h 1072"/>
                <a:gd name="T12" fmla="*/ 120 w 1072"/>
                <a:gd name="T13" fmla="*/ 536 h 1072"/>
                <a:gd name="T14" fmla="*/ 536 w 1072"/>
                <a:gd name="T15" fmla="*/ 952 h 1072"/>
                <a:gd name="T16" fmla="*/ 952 w 1072"/>
                <a:gd name="T17" fmla="*/ 536 h 1072"/>
                <a:gd name="T18" fmla="*/ 536 w 1072"/>
                <a:gd name="T19" fmla="*/ 120 h 1072"/>
                <a:gd name="T20" fmla="*/ 536 w 1072"/>
                <a:gd name="T21" fmla="*/ 120 h 1072"/>
                <a:gd name="T22" fmla="*/ 536 w 1072"/>
                <a:gd name="T23" fmla="*/ 120 h 1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72" h="1072">
                  <a:moveTo>
                    <a:pt x="536" y="1072"/>
                  </a:moveTo>
                  <a:cubicBezTo>
                    <a:pt x="241" y="1072"/>
                    <a:pt x="0" y="832"/>
                    <a:pt x="0" y="536"/>
                  </a:cubicBezTo>
                  <a:cubicBezTo>
                    <a:pt x="0" y="240"/>
                    <a:pt x="241" y="0"/>
                    <a:pt x="536" y="0"/>
                  </a:cubicBezTo>
                  <a:cubicBezTo>
                    <a:pt x="832" y="0"/>
                    <a:pt x="1072" y="240"/>
                    <a:pt x="1072" y="536"/>
                  </a:cubicBezTo>
                  <a:cubicBezTo>
                    <a:pt x="1072" y="832"/>
                    <a:pt x="832" y="1072"/>
                    <a:pt x="536" y="1072"/>
                  </a:cubicBezTo>
                  <a:close/>
                  <a:moveTo>
                    <a:pt x="536" y="120"/>
                  </a:moveTo>
                  <a:cubicBezTo>
                    <a:pt x="307" y="120"/>
                    <a:pt x="120" y="307"/>
                    <a:pt x="120" y="536"/>
                  </a:cubicBezTo>
                  <a:cubicBezTo>
                    <a:pt x="120" y="765"/>
                    <a:pt x="307" y="952"/>
                    <a:pt x="536" y="952"/>
                  </a:cubicBezTo>
                  <a:cubicBezTo>
                    <a:pt x="766" y="952"/>
                    <a:pt x="952" y="765"/>
                    <a:pt x="952" y="536"/>
                  </a:cubicBezTo>
                  <a:cubicBezTo>
                    <a:pt x="952" y="307"/>
                    <a:pt x="766" y="120"/>
                    <a:pt x="536" y="120"/>
                  </a:cubicBezTo>
                  <a:close/>
                  <a:moveTo>
                    <a:pt x="536" y="120"/>
                  </a:moveTo>
                  <a:cubicBezTo>
                    <a:pt x="536" y="120"/>
                    <a:pt x="536" y="120"/>
                    <a:pt x="536" y="120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28" name="Freeform 95"/>
            <p:cNvSpPr>
              <a:spLocks noEditPoints="1"/>
            </p:cNvSpPr>
            <p:nvPr/>
          </p:nvSpPr>
          <p:spPr bwMode="auto">
            <a:xfrm>
              <a:off x="6590215" y="1360658"/>
              <a:ext cx="290754" cy="290754"/>
            </a:xfrm>
            <a:custGeom>
              <a:avLst/>
              <a:gdLst>
                <a:gd name="T0" fmla="*/ 379 w 915"/>
                <a:gd name="T1" fmla="*/ 120 h 915"/>
                <a:gd name="T2" fmla="*/ 795 w 915"/>
                <a:gd name="T3" fmla="*/ 536 h 915"/>
                <a:gd name="T4" fmla="*/ 673 w 915"/>
                <a:gd name="T5" fmla="*/ 830 h 915"/>
                <a:gd name="T6" fmla="*/ 758 w 915"/>
                <a:gd name="T7" fmla="*/ 915 h 915"/>
                <a:gd name="T8" fmla="*/ 915 w 915"/>
                <a:gd name="T9" fmla="*/ 536 h 915"/>
                <a:gd name="T10" fmla="*/ 379 w 915"/>
                <a:gd name="T11" fmla="*/ 0 h 915"/>
                <a:gd name="T12" fmla="*/ 0 w 915"/>
                <a:gd name="T13" fmla="*/ 158 h 915"/>
                <a:gd name="T14" fmla="*/ 85 w 915"/>
                <a:gd name="T15" fmla="*/ 242 h 915"/>
                <a:gd name="T16" fmla="*/ 379 w 915"/>
                <a:gd name="T17" fmla="*/ 120 h 915"/>
                <a:gd name="T18" fmla="*/ 379 w 915"/>
                <a:gd name="T19" fmla="*/ 120 h 915"/>
                <a:gd name="T20" fmla="*/ 379 w 915"/>
                <a:gd name="T21" fmla="*/ 12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5" h="915">
                  <a:moveTo>
                    <a:pt x="379" y="120"/>
                  </a:moveTo>
                  <a:cubicBezTo>
                    <a:pt x="609" y="120"/>
                    <a:pt x="795" y="307"/>
                    <a:pt x="795" y="536"/>
                  </a:cubicBezTo>
                  <a:cubicBezTo>
                    <a:pt x="795" y="651"/>
                    <a:pt x="748" y="755"/>
                    <a:pt x="673" y="830"/>
                  </a:cubicBezTo>
                  <a:cubicBezTo>
                    <a:pt x="758" y="915"/>
                    <a:pt x="758" y="915"/>
                    <a:pt x="758" y="915"/>
                  </a:cubicBezTo>
                  <a:cubicBezTo>
                    <a:pt x="855" y="818"/>
                    <a:pt x="915" y="684"/>
                    <a:pt x="915" y="536"/>
                  </a:cubicBezTo>
                  <a:cubicBezTo>
                    <a:pt x="915" y="240"/>
                    <a:pt x="675" y="0"/>
                    <a:pt x="379" y="0"/>
                  </a:cubicBezTo>
                  <a:cubicBezTo>
                    <a:pt x="231" y="0"/>
                    <a:pt x="97" y="60"/>
                    <a:pt x="0" y="158"/>
                  </a:cubicBezTo>
                  <a:cubicBezTo>
                    <a:pt x="85" y="242"/>
                    <a:pt x="85" y="242"/>
                    <a:pt x="85" y="242"/>
                  </a:cubicBezTo>
                  <a:cubicBezTo>
                    <a:pt x="160" y="167"/>
                    <a:pt x="264" y="120"/>
                    <a:pt x="379" y="120"/>
                  </a:cubicBezTo>
                  <a:close/>
                  <a:moveTo>
                    <a:pt x="379" y="120"/>
                  </a:moveTo>
                  <a:cubicBezTo>
                    <a:pt x="379" y="120"/>
                    <a:pt x="379" y="120"/>
                    <a:pt x="379" y="120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29" name="Rectangle 96"/>
            <p:cNvSpPr>
              <a:spLocks noChangeArrowheads="1"/>
            </p:cNvSpPr>
            <p:nvPr/>
          </p:nvSpPr>
          <p:spPr bwMode="auto">
            <a:xfrm>
              <a:off x="6609871" y="1532892"/>
              <a:ext cx="49821" cy="67920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30" name="Rectangle 97"/>
            <p:cNvSpPr>
              <a:spLocks noChangeArrowheads="1"/>
            </p:cNvSpPr>
            <p:nvPr/>
          </p:nvSpPr>
          <p:spPr bwMode="auto">
            <a:xfrm>
              <a:off x="6685576" y="1502338"/>
              <a:ext cx="50211" cy="98475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31" name="Rectangle 98"/>
            <p:cNvSpPr>
              <a:spLocks noChangeArrowheads="1"/>
            </p:cNvSpPr>
            <p:nvPr/>
          </p:nvSpPr>
          <p:spPr bwMode="auto">
            <a:xfrm>
              <a:off x="6709319" y="1502338"/>
              <a:ext cx="26468" cy="98475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32" name="Rectangle 99"/>
            <p:cNvSpPr>
              <a:spLocks noChangeArrowheads="1"/>
            </p:cNvSpPr>
            <p:nvPr/>
          </p:nvSpPr>
          <p:spPr bwMode="auto">
            <a:xfrm>
              <a:off x="6761475" y="1461079"/>
              <a:ext cx="49821" cy="139733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45" name="Group 1744"/>
          <p:cNvGrpSpPr>
            <a:grpSpLocks noChangeAspect="1"/>
          </p:cNvGrpSpPr>
          <p:nvPr/>
        </p:nvGrpSpPr>
        <p:grpSpPr>
          <a:xfrm>
            <a:off x="16968967" y="1794490"/>
            <a:ext cx="1371600" cy="1371600"/>
            <a:chOff x="7316322" y="1275417"/>
            <a:chExt cx="650986" cy="650986"/>
          </a:xfrm>
        </p:grpSpPr>
        <p:sp>
          <p:nvSpPr>
            <p:cNvPr id="1633" name="Freeform 100"/>
            <p:cNvSpPr>
              <a:spLocks noEditPoints="1"/>
            </p:cNvSpPr>
            <p:nvPr/>
          </p:nvSpPr>
          <p:spPr bwMode="auto">
            <a:xfrm>
              <a:off x="7316322" y="1275417"/>
              <a:ext cx="650986" cy="650986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34" name="Freeform 101"/>
            <p:cNvSpPr>
              <a:spLocks noEditPoints="1"/>
            </p:cNvSpPr>
            <p:nvPr/>
          </p:nvSpPr>
          <p:spPr bwMode="auto">
            <a:xfrm>
              <a:off x="7439124" y="1379730"/>
              <a:ext cx="528184" cy="546672"/>
            </a:xfrm>
            <a:custGeom>
              <a:avLst/>
              <a:gdLst>
                <a:gd name="T0" fmla="*/ 1662 w 1662"/>
                <a:gd name="T1" fmla="*/ 696 h 1720"/>
                <a:gd name="T2" fmla="*/ 1649 w 1662"/>
                <a:gd name="T3" fmla="*/ 529 h 1720"/>
                <a:gd name="T4" fmla="*/ 1120 w 1662"/>
                <a:gd name="T5" fmla="*/ 0 h 1720"/>
                <a:gd name="T6" fmla="*/ 0 w 1662"/>
                <a:gd name="T7" fmla="*/ 1220 h 1720"/>
                <a:gd name="T8" fmla="*/ 490 w 1662"/>
                <a:gd name="T9" fmla="*/ 1709 h 1720"/>
                <a:gd name="T10" fmla="*/ 638 w 1662"/>
                <a:gd name="T11" fmla="*/ 1720 h 1720"/>
                <a:gd name="T12" fmla="*/ 1662 w 1662"/>
                <a:gd name="T13" fmla="*/ 696 h 1720"/>
                <a:gd name="T14" fmla="*/ 1662 w 1662"/>
                <a:gd name="T15" fmla="*/ 696 h 1720"/>
                <a:gd name="T16" fmla="*/ 1662 w 1662"/>
                <a:gd name="T17" fmla="*/ 696 h 1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2" h="1720">
                  <a:moveTo>
                    <a:pt x="1662" y="696"/>
                  </a:moveTo>
                  <a:cubicBezTo>
                    <a:pt x="1662" y="639"/>
                    <a:pt x="1658" y="583"/>
                    <a:pt x="1649" y="529"/>
                  </a:cubicBezTo>
                  <a:cubicBezTo>
                    <a:pt x="1120" y="0"/>
                    <a:pt x="1120" y="0"/>
                    <a:pt x="1120" y="0"/>
                  </a:cubicBezTo>
                  <a:cubicBezTo>
                    <a:pt x="0" y="1220"/>
                    <a:pt x="0" y="1220"/>
                    <a:pt x="0" y="1220"/>
                  </a:cubicBezTo>
                  <a:cubicBezTo>
                    <a:pt x="490" y="1709"/>
                    <a:pt x="490" y="1709"/>
                    <a:pt x="490" y="1709"/>
                  </a:cubicBezTo>
                  <a:cubicBezTo>
                    <a:pt x="538" y="1716"/>
                    <a:pt x="588" y="1720"/>
                    <a:pt x="638" y="1720"/>
                  </a:cubicBezTo>
                  <a:cubicBezTo>
                    <a:pt x="1204" y="1720"/>
                    <a:pt x="1662" y="1262"/>
                    <a:pt x="1662" y="696"/>
                  </a:cubicBezTo>
                  <a:close/>
                  <a:moveTo>
                    <a:pt x="1662" y="696"/>
                  </a:moveTo>
                  <a:cubicBezTo>
                    <a:pt x="1662" y="696"/>
                    <a:pt x="1662" y="696"/>
                    <a:pt x="1662" y="696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35" name="Freeform 102"/>
            <p:cNvSpPr>
              <a:spLocks noEditPoints="1"/>
            </p:cNvSpPr>
            <p:nvPr/>
          </p:nvSpPr>
          <p:spPr bwMode="auto">
            <a:xfrm>
              <a:off x="7439124" y="1444537"/>
              <a:ext cx="405577" cy="275769"/>
            </a:xfrm>
            <a:custGeom>
              <a:avLst/>
              <a:gdLst>
                <a:gd name="T0" fmla="*/ 2084 w 2084"/>
                <a:gd name="T1" fmla="*/ 627 h 1417"/>
                <a:gd name="T2" fmla="*/ 1042 w 2084"/>
                <a:gd name="T3" fmla="*/ 0 h 1417"/>
                <a:gd name="T4" fmla="*/ 0 w 2084"/>
                <a:gd name="T5" fmla="*/ 627 h 1417"/>
                <a:gd name="T6" fmla="*/ 1042 w 2084"/>
                <a:gd name="T7" fmla="*/ 1417 h 1417"/>
                <a:gd name="T8" fmla="*/ 2084 w 2084"/>
                <a:gd name="T9" fmla="*/ 627 h 1417"/>
                <a:gd name="T10" fmla="*/ 2084 w 2084"/>
                <a:gd name="T11" fmla="*/ 627 h 1417"/>
                <a:gd name="T12" fmla="*/ 2084 w 2084"/>
                <a:gd name="T13" fmla="*/ 627 h 1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4" h="1417">
                  <a:moveTo>
                    <a:pt x="2084" y="627"/>
                  </a:moveTo>
                  <a:lnTo>
                    <a:pt x="1042" y="0"/>
                  </a:lnTo>
                  <a:lnTo>
                    <a:pt x="0" y="627"/>
                  </a:lnTo>
                  <a:lnTo>
                    <a:pt x="1042" y="1417"/>
                  </a:lnTo>
                  <a:lnTo>
                    <a:pt x="2084" y="627"/>
                  </a:lnTo>
                  <a:close/>
                  <a:moveTo>
                    <a:pt x="2084" y="627"/>
                  </a:moveTo>
                  <a:lnTo>
                    <a:pt x="2084" y="627"/>
                  </a:lnTo>
                  <a:close/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36" name="Freeform 103"/>
            <p:cNvSpPr>
              <a:spLocks noEditPoints="1"/>
            </p:cNvSpPr>
            <p:nvPr/>
          </p:nvSpPr>
          <p:spPr bwMode="auto">
            <a:xfrm>
              <a:off x="7439124" y="1444537"/>
              <a:ext cx="405577" cy="275769"/>
            </a:xfrm>
            <a:custGeom>
              <a:avLst/>
              <a:gdLst>
                <a:gd name="T0" fmla="*/ 2084 w 2084"/>
                <a:gd name="T1" fmla="*/ 627 h 1417"/>
                <a:gd name="T2" fmla="*/ 1042 w 2084"/>
                <a:gd name="T3" fmla="*/ 0 h 1417"/>
                <a:gd name="T4" fmla="*/ 0 w 2084"/>
                <a:gd name="T5" fmla="*/ 627 h 1417"/>
                <a:gd name="T6" fmla="*/ 1042 w 2084"/>
                <a:gd name="T7" fmla="*/ 1417 h 1417"/>
                <a:gd name="T8" fmla="*/ 2084 w 2084"/>
                <a:gd name="T9" fmla="*/ 627 h 1417"/>
                <a:gd name="T10" fmla="*/ 2084 w 2084"/>
                <a:gd name="T11" fmla="*/ 627 h 1417"/>
                <a:gd name="T12" fmla="*/ 2084 w 2084"/>
                <a:gd name="T13" fmla="*/ 627 h 1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4" h="1417">
                  <a:moveTo>
                    <a:pt x="2084" y="627"/>
                  </a:moveTo>
                  <a:lnTo>
                    <a:pt x="1042" y="0"/>
                  </a:lnTo>
                  <a:lnTo>
                    <a:pt x="0" y="627"/>
                  </a:lnTo>
                  <a:lnTo>
                    <a:pt x="1042" y="1417"/>
                  </a:lnTo>
                  <a:lnTo>
                    <a:pt x="2084" y="627"/>
                  </a:lnTo>
                  <a:moveTo>
                    <a:pt x="2084" y="627"/>
                  </a:moveTo>
                  <a:lnTo>
                    <a:pt x="2084" y="62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37" name="Freeform 104"/>
            <p:cNvSpPr>
              <a:spLocks noEditPoints="1"/>
            </p:cNvSpPr>
            <p:nvPr/>
          </p:nvSpPr>
          <p:spPr bwMode="auto">
            <a:xfrm>
              <a:off x="7641912" y="1444537"/>
              <a:ext cx="202788" cy="275769"/>
            </a:xfrm>
            <a:custGeom>
              <a:avLst/>
              <a:gdLst>
                <a:gd name="T0" fmla="*/ 0 w 1042"/>
                <a:gd name="T1" fmla="*/ 1417 h 1417"/>
                <a:gd name="T2" fmla="*/ 1042 w 1042"/>
                <a:gd name="T3" fmla="*/ 627 h 1417"/>
                <a:gd name="T4" fmla="*/ 0 w 1042"/>
                <a:gd name="T5" fmla="*/ 0 h 1417"/>
                <a:gd name="T6" fmla="*/ 0 w 1042"/>
                <a:gd name="T7" fmla="*/ 0 h 1417"/>
                <a:gd name="T8" fmla="*/ 0 w 1042"/>
                <a:gd name="T9" fmla="*/ 1417 h 1417"/>
                <a:gd name="T10" fmla="*/ 0 w 1042"/>
                <a:gd name="T11" fmla="*/ 1417 h 1417"/>
                <a:gd name="T12" fmla="*/ 0 w 1042"/>
                <a:gd name="T13" fmla="*/ 1417 h 1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2" h="1417">
                  <a:moveTo>
                    <a:pt x="0" y="1417"/>
                  </a:moveTo>
                  <a:lnTo>
                    <a:pt x="1042" y="6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417"/>
                  </a:lnTo>
                  <a:close/>
                  <a:moveTo>
                    <a:pt x="0" y="1417"/>
                  </a:moveTo>
                  <a:lnTo>
                    <a:pt x="0" y="1417"/>
                  </a:lnTo>
                  <a:close/>
                </a:path>
              </a:pathLst>
            </a:cu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38" name="Freeform 105"/>
            <p:cNvSpPr>
              <a:spLocks noEditPoints="1"/>
            </p:cNvSpPr>
            <p:nvPr/>
          </p:nvSpPr>
          <p:spPr bwMode="auto">
            <a:xfrm>
              <a:off x="7641912" y="1444537"/>
              <a:ext cx="202788" cy="275769"/>
            </a:xfrm>
            <a:custGeom>
              <a:avLst/>
              <a:gdLst>
                <a:gd name="T0" fmla="*/ 0 w 1042"/>
                <a:gd name="T1" fmla="*/ 1417 h 1417"/>
                <a:gd name="T2" fmla="*/ 1042 w 1042"/>
                <a:gd name="T3" fmla="*/ 627 h 1417"/>
                <a:gd name="T4" fmla="*/ 0 w 1042"/>
                <a:gd name="T5" fmla="*/ 0 h 1417"/>
                <a:gd name="T6" fmla="*/ 0 w 1042"/>
                <a:gd name="T7" fmla="*/ 0 h 1417"/>
                <a:gd name="T8" fmla="*/ 0 w 1042"/>
                <a:gd name="T9" fmla="*/ 1417 h 1417"/>
                <a:gd name="T10" fmla="*/ 0 w 1042"/>
                <a:gd name="T11" fmla="*/ 1417 h 1417"/>
                <a:gd name="T12" fmla="*/ 0 w 1042"/>
                <a:gd name="T13" fmla="*/ 1417 h 1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2" h="1417">
                  <a:moveTo>
                    <a:pt x="0" y="1417"/>
                  </a:moveTo>
                  <a:lnTo>
                    <a:pt x="1042" y="627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417"/>
                  </a:lnTo>
                  <a:moveTo>
                    <a:pt x="0" y="1417"/>
                  </a:moveTo>
                  <a:lnTo>
                    <a:pt x="0" y="14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39" name="Rectangle 106"/>
            <p:cNvSpPr>
              <a:spLocks noChangeArrowheads="1"/>
            </p:cNvSpPr>
            <p:nvPr/>
          </p:nvSpPr>
          <p:spPr bwMode="auto">
            <a:xfrm>
              <a:off x="7488945" y="1379730"/>
              <a:ext cx="306129" cy="3458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40" name="Rectangle 107"/>
            <p:cNvSpPr>
              <a:spLocks noChangeArrowheads="1"/>
            </p:cNvSpPr>
            <p:nvPr/>
          </p:nvSpPr>
          <p:spPr bwMode="auto">
            <a:xfrm>
              <a:off x="7641912" y="1379730"/>
              <a:ext cx="153162" cy="345830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41" name="Freeform 108"/>
            <p:cNvSpPr>
              <a:spLocks noEditPoints="1"/>
            </p:cNvSpPr>
            <p:nvPr/>
          </p:nvSpPr>
          <p:spPr bwMode="auto">
            <a:xfrm>
              <a:off x="7545772" y="1442980"/>
              <a:ext cx="175932" cy="175737"/>
            </a:xfrm>
            <a:custGeom>
              <a:avLst/>
              <a:gdLst>
                <a:gd name="T0" fmla="*/ 553 w 553"/>
                <a:gd name="T1" fmla="*/ 276 h 553"/>
                <a:gd name="T2" fmla="*/ 276 w 553"/>
                <a:gd name="T3" fmla="*/ 553 h 553"/>
                <a:gd name="T4" fmla="*/ 0 w 553"/>
                <a:gd name="T5" fmla="*/ 276 h 553"/>
                <a:gd name="T6" fmla="*/ 276 w 553"/>
                <a:gd name="T7" fmla="*/ 0 h 553"/>
                <a:gd name="T8" fmla="*/ 276 w 553"/>
                <a:gd name="T9" fmla="*/ 276 h 553"/>
                <a:gd name="T10" fmla="*/ 553 w 553"/>
                <a:gd name="T11" fmla="*/ 276 h 553"/>
                <a:gd name="T12" fmla="*/ 553 w 553"/>
                <a:gd name="T13" fmla="*/ 276 h 553"/>
                <a:gd name="T14" fmla="*/ 553 w 553"/>
                <a:gd name="T15" fmla="*/ 276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3" h="553">
                  <a:moveTo>
                    <a:pt x="553" y="276"/>
                  </a:moveTo>
                  <a:cubicBezTo>
                    <a:pt x="553" y="429"/>
                    <a:pt x="429" y="553"/>
                    <a:pt x="276" y="553"/>
                  </a:cubicBezTo>
                  <a:cubicBezTo>
                    <a:pt x="124" y="553"/>
                    <a:pt x="0" y="429"/>
                    <a:pt x="0" y="276"/>
                  </a:cubicBezTo>
                  <a:cubicBezTo>
                    <a:pt x="0" y="123"/>
                    <a:pt x="124" y="0"/>
                    <a:pt x="276" y="0"/>
                  </a:cubicBezTo>
                  <a:cubicBezTo>
                    <a:pt x="276" y="276"/>
                    <a:pt x="276" y="276"/>
                    <a:pt x="276" y="276"/>
                  </a:cubicBezTo>
                  <a:lnTo>
                    <a:pt x="553" y="276"/>
                  </a:lnTo>
                  <a:close/>
                  <a:moveTo>
                    <a:pt x="553" y="276"/>
                  </a:moveTo>
                  <a:cubicBezTo>
                    <a:pt x="553" y="276"/>
                    <a:pt x="553" y="276"/>
                    <a:pt x="553" y="276"/>
                  </a:cubicBezTo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42" name="Freeform 109"/>
            <p:cNvSpPr>
              <a:spLocks noEditPoints="1"/>
            </p:cNvSpPr>
            <p:nvPr/>
          </p:nvSpPr>
          <p:spPr bwMode="auto">
            <a:xfrm>
              <a:off x="7650475" y="1426049"/>
              <a:ext cx="87577" cy="88160"/>
            </a:xfrm>
            <a:custGeom>
              <a:avLst/>
              <a:gdLst>
                <a:gd name="T0" fmla="*/ 276 w 276"/>
                <a:gd name="T1" fmla="*/ 277 h 277"/>
                <a:gd name="T2" fmla="*/ 0 w 276"/>
                <a:gd name="T3" fmla="*/ 0 h 277"/>
                <a:gd name="T4" fmla="*/ 0 w 276"/>
                <a:gd name="T5" fmla="*/ 277 h 277"/>
                <a:gd name="T6" fmla="*/ 276 w 276"/>
                <a:gd name="T7" fmla="*/ 277 h 277"/>
                <a:gd name="T8" fmla="*/ 276 w 276"/>
                <a:gd name="T9" fmla="*/ 277 h 277"/>
                <a:gd name="T10" fmla="*/ 276 w 276"/>
                <a:gd name="T11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6" h="277">
                  <a:moveTo>
                    <a:pt x="276" y="277"/>
                  </a:moveTo>
                  <a:cubicBezTo>
                    <a:pt x="276" y="124"/>
                    <a:pt x="152" y="0"/>
                    <a:pt x="0" y="0"/>
                  </a:cubicBezTo>
                  <a:cubicBezTo>
                    <a:pt x="0" y="277"/>
                    <a:pt x="0" y="277"/>
                    <a:pt x="0" y="277"/>
                  </a:cubicBezTo>
                  <a:lnTo>
                    <a:pt x="276" y="277"/>
                  </a:lnTo>
                  <a:close/>
                  <a:moveTo>
                    <a:pt x="276" y="277"/>
                  </a:moveTo>
                  <a:cubicBezTo>
                    <a:pt x="276" y="277"/>
                    <a:pt x="276" y="277"/>
                    <a:pt x="276" y="277"/>
                  </a:cubicBezTo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43" name="Freeform 110"/>
            <p:cNvSpPr>
              <a:spLocks noEditPoints="1"/>
            </p:cNvSpPr>
            <p:nvPr/>
          </p:nvSpPr>
          <p:spPr bwMode="auto">
            <a:xfrm>
              <a:off x="7560563" y="1442980"/>
              <a:ext cx="72980" cy="87771"/>
            </a:xfrm>
            <a:custGeom>
              <a:avLst/>
              <a:gdLst>
                <a:gd name="T0" fmla="*/ 230 w 230"/>
                <a:gd name="T1" fmla="*/ 276 h 276"/>
                <a:gd name="T2" fmla="*/ 230 w 230"/>
                <a:gd name="T3" fmla="*/ 0 h 276"/>
                <a:gd name="T4" fmla="*/ 0 w 230"/>
                <a:gd name="T5" fmla="*/ 124 h 276"/>
                <a:gd name="T6" fmla="*/ 230 w 230"/>
                <a:gd name="T7" fmla="*/ 276 h 276"/>
                <a:gd name="T8" fmla="*/ 230 w 230"/>
                <a:gd name="T9" fmla="*/ 276 h 276"/>
                <a:gd name="T10" fmla="*/ 230 w 230"/>
                <a:gd name="T1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0" h="276">
                  <a:moveTo>
                    <a:pt x="230" y="276"/>
                  </a:moveTo>
                  <a:cubicBezTo>
                    <a:pt x="230" y="0"/>
                    <a:pt x="230" y="0"/>
                    <a:pt x="230" y="0"/>
                  </a:cubicBezTo>
                  <a:cubicBezTo>
                    <a:pt x="134" y="0"/>
                    <a:pt x="49" y="49"/>
                    <a:pt x="0" y="124"/>
                  </a:cubicBezTo>
                  <a:lnTo>
                    <a:pt x="230" y="276"/>
                  </a:lnTo>
                  <a:close/>
                  <a:moveTo>
                    <a:pt x="230" y="276"/>
                  </a:moveTo>
                  <a:cubicBezTo>
                    <a:pt x="230" y="276"/>
                    <a:pt x="230" y="276"/>
                    <a:pt x="230" y="276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44" name="Freeform 111"/>
            <p:cNvSpPr>
              <a:spLocks noEditPoints="1"/>
            </p:cNvSpPr>
            <p:nvPr/>
          </p:nvSpPr>
          <p:spPr bwMode="auto">
            <a:xfrm>
              <a:off x="7598902" y="1530751"/>
              <a:ext cx="122802" cy="87966"/>
            </a:xfrm>
            <a:custGeom>
              <a:avLst/>
              <a:gdLst>
                <a:gd name="T0" fmla="*/ 109 w 386"/>
                <a:gd name="T1" fmla="*/ 277 h 277"/>
                <a:gd name="T2" fmla="*/ 386 w 386"/>
                <a:gd name="T3" fmla="*/ 0 h 277"/>
                <a:gd name="T4" fmla="*/ 109 w 386"/>
                <a:gd name="T5" fmla="*/ 0 h 277"/>
                <a:gd name="T6" fmla="*/ 0 w 386"/>
                <a:gd name="T7" fmla="*/ 254 h 277"/>
                <a:gd name="T8" fmla="*/ 109 w 386"/>
                <a:gd name="T9" fmla="*/ 277 h 277"/>
                <a:gd name="T10" fmla="*/ 109 w 386"/>
                <a:gd name="T11" fmla="*/ 277 h 277"/>
                <a:gd name="T12" fmla="*/ 109 w 386"/>
                <a:gd name="T13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6" h="277">
                  <a:moveTo>
                    <a:pt x="109" y="277"/>
                  </a:moveTo>
                  <a:cubicBezTo>
                    <a:pt x="262" y="277"/>
                    <a:pt x="386" y="153"/>
                    <a:pt x="386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33" y="269"/>
                    <a:pt x="70" y="277"/>
                    <a:pt x="109" y="277"/>
                  </a:cubicBezTo>
                  <a:close/>
                  <a:moveTo>
                    <a:pt x="109" y="277"/>
                  </a:moveTo>
                  <a:cubicBezTo>
                    <a:pt x="109" y="277"/>
                    <a:pt x="109" y="277"/>
                    <a:pt x="109" y="277"/>
                  </a:cubicBezTo>
                </a:path>
              </a:pathLst>
            </a:custGeom>
            <a:solidFill>
              <a:srgbClr val="65B1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45" name="Freeform 112"/>
            <p:cNvSpPr>
              <a:spLocks noEditPoints="1"/>
            </p:cNvSpPr>
            <p:nvPr/>
          </p:nvSpPr>
          <p:spPr bwMode="auto">
            <a:xfrm>
              <a:off x="7439124" y="1566560"/>
              <a:ext cx="405577" cy="200842"/>
            </a:xfrm>
            <a:custGeom>
              <a:avLst/>
              <a:gdLst>
                <a:gd name="T0" fmla="*/ 2084 w 2084"/>
                <a:gd name="T1" fmla="*/ 1032 h 1032"/>
                <a:gd name="T2" fmla="*/ 0 w 2084"/>
                <a:gd name="T3" fmla="*/ 1032 h 1032"/>
                <a:gd name="T4" fmla="*/ 0 w 2084"/>
                <a:gd name="T5" fmla="*/ 0 h 1032"/>
                <a:gd name="T6" fmla="*/ 1042 w 2084"/>
                <a:gd name="T7" fmla="*/ 627 h 1032"/>
                <a:gd name="T8" fmla="*/ 2084 w 2084"/>
                <a:gd name="T9" fmla="*/ 0 h 1032"/>
                <a:gd name="T10" fmla="*/ 2084 w 2084"/>
                <a:gd name="T11" fmla="*/ 1032 h 1032"/>
                <a:gd name="T12" fmla="*/ 2084 w 2084"/>
                <a:gd name="T13" fmla="*/ 1032 h 1032"/>
                <a:gd name="T14" fmla="*/ 2084 w 2084"/>
                <a:gd name="T15" fmla="*/ 1032 h 1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84" h="1032">
                  <a:moveTo>
                    <a:pt x="2084" y="1032"/>
                  </a:moveTo>
                  <a:lnTo>
                    <a:pt x="0" y="1032"/>
                  </a:lnTo>
                  <a:lnTo>
                    <a:pt x="0" y="0"/>
                  </a:lnTo>
                  <a:lnTo>
                    <a:pt x="1042" y="627"/>
                  </a:lnTo>
                  <a:lnTo>
                    <a:pt x="2084" y="0"/>
                  </a:lnTo>
                  <a:lnTo>
                    <a:pt x="2084" y="1032"/>
                  </a:lnTo>
                  <a:close/>
                  <a:moveTo>
                    <a:pt x="2084" y="1032"/>
                  </a:moveTo>
                  <a:lnTo>
                    <a:pt x="2084" y="1032"/>
                  </a:lnTo>
                  <a:close/>
                </a:path>
              </a:pathLst>
            </a:custGeom>
            <a:solidFill>
              <a:srgbClr val="FFD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46" name="Freeform 113"/>
            <p:cNvSpPr>
              <a:spLocks noEditPoints="1"/>
            </p:cNvSpPr>
            <p:nvPr/>
          </p:nvSpPr>
          <p:spPr bwMode="auto">
            <a:xfrm>
              <a:off x="7439124" y="1566560"/>
              <a:ext cx="405577" cy="200842"/>
            </a:xfrm>
            <a:custGeom>
              <a:avLst/>
              <a:gdLst>
                <a:gd name="T0" fmla="*/ 2084 w 2084"/>
                <a:gd name="T1" fmla="*/ 1032 h 1032"/>
                <a:gd name="T2" fmla="*/ 0 w 2084"/>
                <a:gd name="T3" fmla="*/ 1032 h 1032"/>
                <a:gd name="T4" fmla="*/ 0 w 2084"/>
                <a:gd name="T5" fmla="*/ 0 h 1032"/>
                <a:gd name="T6" fmla="*/ 1042 w 2084"/>
                <a:gd name="T7" fmla="*/ 627 h 1032"/>
                <a:gd name="T8" fmla="*/ 2084 w 2084"/>
                <a:gd name="T9" fmla="*/ 0 h 1032"/>
                <a:gd name="T10" fmla="*/ 2084 w 2084"/>
                <a:gd name="T11" fmla="*/ 1032 h 1032"/>
                <a:gd name="T12" fmla="*/ 2084 w 2084"/>
                <a:gd name="T13" fmla="*/ 1032 h 1032"/>
                <a:gd name="T14" fmla="*/ 2084 w 2084"/>
                <a:gd name="T15" fmla="*/ 1032 h 1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84" h="1032">
                  <a:moveTo>
                    <a:pt x="2084" y="1032"/>
                  </a:moveTo>
                  <a:lnTo>
                    <a:pt x="0" y="1032"/>
                  </a:lnTo>
                  <a:lnTo>
                    <a:pt x="0" y="0"/>
                  </a:lnTo>
                  <a:lnTo>
                    <a:pt x="1042" y="627"/>
                  </a:lnTo>
                  <a:lnTo>
                    <a:pt x="2084" y="0"/>
                  </a:lnTo>
                  <a:lnTo>
                    <a:pt x="2084" y="1032"/>
                  </a:lnTo>
                  <a:moveTo>
                    <a:pt x="2084" y="1032"/>
                  </a:moveTo>
                  <a:lnTo>
                    <a:pt x="2084" y="103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47" name="Freeform 114"/>
            <p:cNvSpPr>
              <a:spLocks noEditPoints="1"/>
            </p:cNvSpPr>
            <p:nvPr/>
          </p:nvSpPr>
          <p:spPr bwMode="auto">
            <a:xfrm>
              <a:off x="7641912" y="1566560"/>
              <a:ext cx="202788" cy="200842"/>
            </a:xfrm>
            <a:custGeom>
              <a:avLst/>
              <a:gdLst>
                <a:gd name="T0" fmla="*/ 1042 w 1042"/>
                <a:gd name="T1" fmla="*/ 0 h 1032"/>
                <a:gd name="T2" fmla="*/ 0 w 1042"/>
                <a:gd name="T3" fmla="*/ 627 h 1032"/>
                <a:gd name="T4" fmla="*/ 0 w 1042"/>
                <a:gd name="T5" fmla="*/ 627 h 1032"/>
                <a:gd name="T6" fmla="*/ 0 w 1042"/>
                <a:gd name="T7" fmla="*/ 1032 h 1032"/>
                <a:gd name="T8" fmla="*/ 1042 w 1042"/>
                <a:gd name="T9" fmla="*/ 1032 h 1032"/>
                <a:gd name="T10" fmla="*/ 1042 w 1042"/>
                <a:gd name="T11" fmla="*/ 0 h 1032"/>
                <a:gd name="T12" fmla="*/ 1042 w 1042"/>
                <a:gd name="T13" fmla="*/ 0 h 1032"/>
                <a:gd name="T14" fmla="*/ 1042 w 1042"/>
                <a:gd name="T15" fmla="*/ 0 h 1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42" h="1032">
                  <a:moveTo>
                    <a:pt x="1042" y="0"/>
                  </a:moveTo>
                  <a:lnTo>
                    <a:pt x="0" y="627"/>
                  </a:lnTo>
                  <a:lnTo>
                    <a:pt x="0" y="627"/>
                  </a:lnTo>
                  <a:lnTo>
                    <a:pt x="0" y="1032"/>
                  </a:lnTo>
                  <a:lnTo>
                    <a:pt x="1042" y="1032"/>
                  </a:lnTo>
                  <a:lnTo>
                    <a:pt x="1042" y="0"/>
                  </a:lnTo>
                  <a:close/>
                  <a:moveTo>
                    <a:pt x="1042" y="0"/>
                  </a:moveTo>
                  <a:lnTo>
                    <a:pt x="1042" y="0"/>
                  </a:lnTo>
                  <a:close/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48" name="Freeform 115"/>
            <p:cNvSpPr>
              <a:spLocks noEditPoints="1"/>
            </p:cNvSpPr>
            <p:nvPr/>
          </p:nvSpPr>
          <p:spPr bwMode="auto">
            <a:xfrm>
              <a:off x="7641912" y="1566560"/>
              <a:ext cx="202788" cy="200842"/>
            </a:xfrm>
            <a:custGeom>
              <a:avLst/>
              <a:gdLst>
                <a:gd name="T0" fmla="*/ 1042 w 1042"/>
                <a:gd name="T1" fmla="*/ 0 h 1032"/>
                <a:gd name="T2" fmla="*/ 0 w 1042"/>
                <a:gd name="T3" fmla="*/ 627 h 1032"/>
                <a:gd name="T4" fmla="*/ 0 w 1042"/>
                <a:gd name="T5" fmla="*/ 627 h 1032"/>
                <a:gd name="T6" fmla="*/ 0 w 1042"/>
                <a:gd name="T7" fmla="*/ 1032 h 1032"/>
                <a:gd name="T8" fmla="*/ 1042 w 1042"/>
                <a:gd name="T9" fmla="*/ 1032 h 1032"/>
                <a:gd name="T10" fmla="*/ 1042 w 1042"/>
                <a:gd name="T11" fmla="*/ 0 h 1032"/>
                <a:gd name="T12" fmla="*/ 1042 w 1042"/>
                <a:gd name="T13" fmla="*/ 0 h 1032"/>
                <a:gd name="T14" fmla="*/ 1042 w 1042"/>
                <a:gd name="T15" fmla="*/ 0 h 1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42" h="1032">
                  <a:moveTo>
                    <a:pt x="1042" y="0"/>
                  </a:moveTo>
                  <a:lnTo>
                    <a:pt x="0" y="627"/>
                  </a:lnTo>
                  <a:lnTo>
                    <a:pt x="0" y="627"/>
                  </a:lnTo>
                  <a:lnTo>
                    <a:pt x="0" y="1032"/>
                  </a:lnTo>
                  <a:lnTo>
                    <a:pt x="1042" y="1032"/>
                  </a:lnTo>
                  <a:lnTo>
                    <a:pt x="1042" y="0"/>
                  </a:lnTo>
                  <a:moveTo>
                    <a:pt x="1042" y="0"/>
                  </a:moveTo>
                  <a:lnTo>
                    <a:pt x="104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49" name="Freeform 116"/>
            <p:cNvSpPr>
              <a:spLocks noEditPoints="1"/>
            </p:cNvSpPr>
            <p:nvPr/>
          </p:nvSpPr>
          <p:spPr bwMode="auto">
            <a:xfrm>
              <a:off x="7598902" y="1530751"/>
              <a:ext cx="43010" cy="87966"/>
            </a:xfrm>
            <a:custGeom>
              <a:avLst/>
              <a:gdLst>
                <a:gd name="T0" fmla="*/ 135 w 135"/>
                <a:gd name="T1" fmla="*/ 0 h 277"/>
                <a:gd name="T2" fmla="*/ 109 w 135"/>
                <a:gd name="T3" fmla="*/ 0 h 277"/>
                <a:gd name="T4" fmla="*/ 0 w 135"/>
                <a:gd name="T5" fmla="*/ 254 h 277"/>
                <a:gd name="T6" fmla="*/ 109 w 135"/>
                <a:gd name="T7" fmla="*/ 277 h 277"/>
                <a:gd name="T8" fmla="*/ 135 w 135"/>
                <a:gd name="T9" fmla="*/ 275 h 277"/>
                <a:gd name="T10" fmla="*/ 135 w 135"/>
                <a:gd name="T11" fmla="*/ 0 h 277"/>
                <a:gd name="T12" fmla="*/ 135 w 135"/>
                <a:gd name="T13" fmla="*/ 0 h 277"/>
                <a:gd name="T14" fmla="*/ 135 w 135"/>
                <a:gd name="T15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277">
                  <a:moveTo>
                    <a:pt x="135" y="0"/>
                  </a:moveTo>
                  <a:cubicBezTo>
                    <a:pt x="109" y="0"/>
                    <a:pt x="109" y="0"/>
                    <a:pt x="109" y="0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33" y="269"/>
                    <a:pt x="70" y="277"/>
                    <a:pt x="109" y="277"/>
                  </a:cubicBezTo>
                  <a:cubicBezTo>
                    <a:pt x="118" y="277"/>
                    <a:pt x="127" y="276"/>
                    <a:pt x="135" y="275"/>
                  </a:cubicBezTo>
                  <a:lnTo>
                    <a:pt x="135" y="0"/>
                  </a:lnTo>
                  <a:close/>
                  <a:moveTo>
                    <a:pt x="135" y="0"/>
                  </a:moveTo>
                  <a:cubicBezTo>
                    <a:pt x="135" y="0"/>
                    <a:pt x="135" y="0"/>
                    <a:pt x="135" y="0"/>
                  </a:cubicBezTo>
                </a:path>
              </a:pathLst>
            </a:custGeom>
            <a:solidFill>
              <a:srgbClr val="87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46" name="Group 1745"/>
          <p:cNvGrpSpPr>
            <a:grpSpLocks noChangeAspect="1"/>
          </p:cNvGrpSpPr>
          <p:nvPr/>
        </p:nvGrpSpPr>
        <p:grpSpPr>
          <a:xfrm>
            <a:off x="19153276" y="1794490"/>
            <a:ext cx="1371190" cy="1371600"/>
            <a:chOff x="8275966" y="1250312"/>
            <a:chExt cx="650791" cy="650986"/>
          </a:xfrm>
        </p:grpSpPr>
        <p:sp>
          <p:nvSpPr>
            <p:cNvPr id="1650" name="Freeform 117"/>
            <p:cNvSpPr>
              <a:spLocks noEditPoints="1"/>
            </p:cNvSpPr>
            <p:nvPr/>
          </p:nvSpPr>
          <p:spPr bwMode="auto">
            <a:xfrm>
              <a:off x="8275966" y="1250312"/>
              <a:ext cx="650791" cy="650986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89" y="2048"/>
                    <a:pt x="1024" y="2048"/>
                  </a:cubicBezTo>
                  <a:cubicBezTo>
                    <a:pt x="458" y="2048"/>
                    <a:pt x="0" y="1589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89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51" name="Freeform 118"/>
            <p:cNvSpPr>
              <a:spLocks noEditPoints="1"/>
            </p:cNvSpPr>
            <p:nvPr/>
          </p:nvSpPr>
          <p:spPr bwMode="auto">
            <a:xfrm>
              <a:off x="8380085" y="1394327"/>
              <a:ext cx="546672" cy="506971"/>
            </a:xfrm>
            <a:custGeom>
              <a:avLst/>
              <a:gdLst>
                <a:gd name="T0" fmla="*/ 1720 w 1720"/>
                <a:gd name="T1" fmla="*/ 571 h 1595"/>
                <a:gd name="T2" fmla="*/ 1681 w 1720"/>
                <a:gd name="T3" fmla="*/ 289 h 1595"/>
                <a:gd name="T4" fmla="*/ 1392 w 1720"/>
                <a:gd name="T5" fmla="*/ 0 h 1595"/>
                <a:gd name="T6" fmla="*/ 0 w 1720"/>
                <a:gd name="T7" fmla="*/ 1075 h 1595"/>
                <a:gd name="T8" fmla="*/ 501 w 1720"/>
                <a:gd name="T9" fmla="*/ 1576 h 1595"/>
                <a:gd name="T10" fmla="*/ 696 w 1720"/>
                <a:gd name="T11" fmla="*/ 1595 h 1595"/>
                <a:gd name="T12" fmla="*/ 1720 w 1720"/>
                <a:gd name="T13" fmla="*/ 571 h 1595"/>
                <a:gd name="T14" fmla="*/ 1720 w 1720"/>
                <a:gd name="T15" fmla="*/ 571 h 1595"/>
                <a:gd name="T16" fmla="*/ 1720 w 1720"/>
                <a:gd name="T17" fmla="*/ 571 h 1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0" h="1595">
                  <a:moveTo>
                    <a:pt x="1720" y="571"/>
                  </a:moveTo>
                  <a:cubicBezTo>
                    <a:pt x="1720" y="473"/>
                    <a:pt x="1706" y="379"/>
                    <a:pt x="1681" y="289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0" y="1075"/>
                    <a:pt x="0" y="1075"/>
                    <a:pt x="0" y="1075"/>
                  </a:cubicBezTo>
                  <a:cubicBezTo>
                    <a:pt x="501" y="1576"/>
                    <a:pt x="501" y="1576"/>
                    <a:pt x="501" y="1576"/>
                  </a:cubicBezTo>
                  <a:cubicBezTo>
                    <a:pt x="564" y="1589"/>
                    <a:pt x="629" y="1595"/>
                    <a:pt x="696" y="1595"/>
                  </a:cubicBezTo>
                  <a:cubicBezTo>
                    <a:pt x="1261" y="1595"/>
                    <a:pt x="1720" y="1136"/>
                    <a:pt x="1720" y="571"/>
                  </a:cubicBezTo>
                  <a:close/>
                  <a:moveTo>
                    <a:pt x="1720" y="571"/>
                  </a:moveTo>
                  <a:cubicBezTo>
                    <a:pt x="1720" y="571"/>
                    <a:pt x="1720" y="571"/>
                    <a:pt x="1720" y="571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52" name="Rectangle 119"/>
            <p:cNvSpPr>
              <a:spLocks noChangeArrowheads="1"/>
            </p:cNvSpPr>
            <p:nvPr/>
          </p:nvSpPr>
          <p:spPr bwMode="auto">
            <a:xfrm>
              <a:off x="8380085" y="1394327"/>
              <a:ext cx="442359" cy="34154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53" name="Rectangle 120"/>
            <p:cNvSpPr>
              <a:spLocks noChangeArrowheads="1"/>
            </p:cNvSpPr>
            <p:nvPr/>
          </p:nvSpPr>
          <p:spPr bwMode="auto">
            <a:xfrm>
              <a:off x="8600973" y="1394327"/>
              <a:ext cx="221471" cy="341549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54" name="Rectangle 121"/>
            <p:cNvSpPr>
              <a:spLocks noChangeArrowheads="1"/>
            </p:cNvSpPr>
            <p:nvPr/>
          </p:nvSpPr>
          <p:spPr bwMode="auto">
            <a:xfrm>
              <a:off x="8398184" y="1456019"/>
              <a:ext cx="406161" cy="260783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55" name="Rectangle 122"/>
            <p:cNvSpPr>
              <a:spLocks noChangeArrowheads="1"/>
            </p:cNvSpPr>
            <p:nvPr/>
          </p:nvSpPr>
          <p:spPr bwMode="auto">
            <a:xfrm>
              <a:off x="8600973" y="1456019"/>
              <a:ext cx="203372" cy="260783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56" name="Freeform 123"/>
            <p:cNvSpPr>
              <a:spLocks noEditPoints="1"/>
            </p:cNvSpPr>
            <p:nvPr/>
          </p:nvSpPr>
          <p:spPr bwMode="auto">
            <a:xfrm>
              <a:off x="8398184" y="1412815"/>
              <a:ext cx="20435" cy="20240"/>
            </a:xfrm>
            <a:custGeom>
              <a:avLst/>
              <a:gdLst>
                <a:gd name="T0" fmla="*/ 64 w 64"/>
                <a:gd name="T1" fmla="*/ 32 h 64"/>
                <a:gd name="T2" fmla="*/ 32 w 64"/>
                <a:gd name="T3" fmla="*/ 64 h 64"/>
                <a:gd name="T4" fmla="*/ 0 w 64"/>
                <a:gd name="T5" fmla="*/ 32 h 64"/>
                <a:gd name="T6" fmla="*/ 32 w 64"/>
                <a:gd name="T7" fmla="*/ 0 h 64"/>
                <a:gd name="T8" fmla="*/ 64 w 64"/>
                <a:gd name="T9" fmla="*/ 32 h 64"/>
                <a:gd name="T10" fmla="*/ 64 w 64"/>
                <a:gd name="T11" fmla="*/ 32 h 64"/>
                <a:gd name="T12" fmla="*/ 64 w 64"/>
                <a:gd name="T1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49"/>
                    <a:pt x="50" y="64"/>
                    <a:pt x="32" y="64"/>
                  </a:cubicBezTo>
                  <a:cubicBezTo>
                    <a:pt x="15" y="64"/>
                    <a:pt x="0" y="49"/>
                    <a:pt x="0" y="32"/>
                  </a:cubicBezTo>
                  <a:cubicBezTo>
                    <a:pt x="0" y="14"/>
                    <a:pt x="15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solidFill>
              <a:srgbClr val="FE6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57" name="Freeform 124"/>
            <p:cNvSpPr>
              <a:spLocks noEditPoints="1"/>
            </p:cNvSpPr>
            <p:nvPr/>
          </p:nvSpPr>
          <p:spPr bwMode="auto">
            <a:xfrm>
              <a:off x="8432242" y="1412815"/>
              <a:ext cx="20435" cy="20240"/>
            </a:xfrm>
            <a:custGeom>
              <a:avLst/>
              <a:gdLst>
                <a:gd name="T0" fmla="*/ 64 w 64"/>
                <a:gd name="T1" fmla="*/ 32 h 64"/>
                <a:gd name="T2" fmla="*/ 32 w 64"/>
                <a:gd name="T3" fmla="*/ 64 h 64"/>
                <a:gd name="T4" fmla="*/ 0 w 64"/>
                <a:gd name="T5" fmla="*/ 32 h 64"/>
                <a:gd name="T6" fmla="*/ 32 w 64"/>
                <a:gd name="T7" fmla="*/ 0 h 64"/>
                <a:gd name="T8" fmla="*/ 64 w 64"/>
                <a:gd name="T9" fmla="*/ 32 h 64"/>
                <a:gd name="T10" fmla="*/ 64 w 64"/>
                <a:gd name="T11" fmla="*/ 32 h 64"/>
                <a:gd name="T12" fmla="*/ 64 w 64"/>
                <a:gd name="T1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49"/>
                    <a:pt x="50" y="64"/>
                    <a:pt x="32" y="64"/>
                  </a:cubicBezTo>
                  <a:cubicBezTo>
                    <a:pt x="14" y="64"/>
                    <a:pt x="0" y="49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solidFill>
              <a:srgbClr val="FFD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58" name="Freeform 125"/>
            <p:cNvSpPr>
              <a:spLocks noEditPoints="1"/>
            </p:cNvSpPr>
            <p:nvPr/>
          </p:nvSpPr>
          <p:spPr bwMode="auto">
            <a:xfrm>
              <a:off x="8466300" y="1412815"/>
              <a:ext cx="20240" cy="20240"/>
            </a:xfrm>
            <a:custGeom>
              <a:avLst/>
              <a:gdLst>
                <a:gd name="T0" fmla="*/ 64 w 64"/>
                <a:gd name="T1" fmla="*/ 32 h 64"/>
                <a:gd name="T2" fmla="*/ 32 w 64"/>
                <a:gd name="T3" fmla="*/ 64 h 64"/>
                <a:gd name="T4" fmla="*/ 0 w 64"/>
                <a:gd name="T5" fmla="*/ 32 h 64"/>
                <a:gd name="T6" fmla="*/ 32 w 64"/>
                <a:gd name="T7" fmla="*/ 0 h 64"/>
                <a:gd name="T8" fmla="*/ 64 w 64"/>
                <a:gd name="T9" fmla="*/ 32 h 64"/>
                <a:gd name="T10" fmla="*/ 64 w 64"/>
                <a:gd name="T11" fmla="*/ 32 h 64"/>
                <a:gd name="T12" fmla="*/ 64 w 64"/>
                <a:gd name="T1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49"/>
                    <a:pt x="49" y="64"/>
                    <a:pt x="32" y="64"/>
                  </a:cubicBezTo>
                  <a:cubicBezTo>
                    <a:pt x="14" y="64"/>
                    <a:pt x="0" y="49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49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solidFill>
              <a:srgbClr val="09C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59" name="Rectangle 126"/>
            <p:cNvSpPr>
              <a:spLocks noChangeArrowheads="1"/>
            </p:cNvSpPr>
            <p:nvPr/>
          </p:nvSpPr>
          <p:spPr bwMode="auto">
            <a:xfrm>
              <a:off x="8507558" y="1412815"/>
              <a:ext cx="296787" cy="20240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60" name="Rectangle 127"/>
            <p:cNvSpPr>
              <a:spLocks noChangeArrowheads="1"/>
            </p:cNvSpPr>
            <p:nvPr/>
          </p:nvSpPr>
          <p:spPr bwMode="auto">
            <a:xfrm>
              <a:off x="8600973" y="1412815"/>
              <a:ext cx="203372" cy="20240"/>
            </a:xfrm>
            <a:prstGeom prst="rect">
              <a:avLst/>
            </a:prstGeom>
            <a:solidFill>
              <a:srgbClr val="D7D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61" name="Freeform 128"/>
            <p:cNvSpPr>
              <a:spLocks noEditPoints="1"/>
            </p:cNvSpPr>
            <p:nvPr/>
          </p:nvSpPr>
          <p:spPr bwMode="auto">
            <a:xfrm>
              <a:off x="8427571" y="1508760"/>
              <a:ext cx="335516" cy="150632"/>
            </a:xfrm>
            <a:custGeom>
              <a:avLst/>
              <a:gdLst>
                <a:gd name="T0" fmla="*/ 153 w 1724"/>
                <a:gd name="T1" fmla="*/ 774 h 774"/>
                <a:gd name="T2" fmla="*/ 0 w 1724"/>
                <a:gd name="T3" fmla="*/ 651 h 774"/>
                <a:gd name="T4" fmla="*/ 503 w 1724"/>
                <a:gd name="T5" fmla="*/ 24 h 774"/>
                <a:gd name="T6" fmla="*/ 638 w 1724"/>
                <a:gd name="T7" fmla="*/ 10 h 774"/>
                <a:gd name="T8" fmla="*/ 1185 w 1724"/>
                <a:gd name="T9" fmla="*/ 433 h 774"/>
                <a:gd name="T10" fmla="*/ 1579 w 1724"/>
                <a:gd name="T11" fmla="*/ 0 h 774"/>
                <a:gd name="T12" fmla="*/ 1724 w 1724"/>
                <a:gd name="T13" fmla="*/ 131 h 774"/>
                <a:gd name="T14" fmla="*/ 1268 w 1724"/>
                <a:gd name="T15" fmla="*/ 630 h 774"/>
                <a:gd name="T16" fmla="*/ 1136 w 1724"/>
                <a:gd name="T17" fmla="*/ 642 h 774"/>
                <a:gd name="T18" fmla="*/ 596 w 1724"/>
                <a:gd name="T19" fmla="*/ 224 h 774"/>
                <a:gd name="T20" fmla="*/ 153 w 1724"/>
                <a:gd name="T21" fmla="*/ 774 h 774"/>
                <a:gd name="T22" fmla="*/ 153 w 1724"/>
                <a:gd name="T23" fmla="*/ 774 h 774"/>
                <a:gd name="T24" fmla="*/ 153 w 1724"/>
                <a:gd name="T25" fmla="*/ 774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24" h="774">
                  <a:moveTo>
                    <a:pt x="153" y="774"/>
                  </a:moveTo>
                  <a:lnTo>
                    <a:pt x="0" y="651"/>
                  </a:lnTo>
                  <a:lnTo>
                    <a:pt x="503" y="24"/>
                  </a:lnTo>
                  <a:lnTo>
                    <a:pt x="638" y="10"/>
                  </a:lnTo>
                  <a:lnTo>
                    <a:pt x="1185" y="433"/>
                  </a:lnTo>
                  <a:lnTo>
                    <a:pt x="1579" y="0"/>
                  </a:lnTo>
                  <a:lnTo>
                    <a:pt x="1724" y="131"/>
                  </a:lnTo>
                  <a:lnTo>
                    <a:pt x="1268" y="630"/>
                  </a:lnTo>
                  <a:lnTo>
                    <a:pt x="1136" y="642"/>
                  </a:lnTo>
                  <a:lnTo>
                    <a:pt x="596" y="224"/>
                  </a:lnTo>
                  <a:lnTo>
                    <a:pt x="153" y="774"/>
                  </a:lnTo>
                  <a:close/>
                  <a:moveTo>
                    <a:pt x="153" y="774"/>
                  </a:moveTo>
                  <a:lnTo>
                    <a:pt x="153" y="774"/>
                  </a:lnTo>
                  <a:close/>
                </a:path>
              </a:pathLst>
            </a:custGeom>
            <a:solidFill>
              <a:srgbClr val="CDD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62" name="Freeform 129"/>
            <p:cNvSpPr>
              <a:spLocks noEditPoints="1"/>
            </p:cNvSpPr>
            <p:nvPr/>
          </p:nvSpPr>
          <p:spPr bwMode="auto">
            <a:xfrm>
              <a:off x="8427571" y="1508760"/>
              <a:ext cx="335516" cy="150632"/>
            </a:xfrm>
            <a:custGeom>
              <a:avLst/>
              <a:gdLst>
                <a:gd name="T0" fmla="*/ 153 w 1724"/>
                <a:gd name="T1" fmla="*/ 774 h 774"/>
                <a:gd name="T2" fmla="*/ 0 w 1724"/>
                <a:gd name="T3" fmla="*/ 651 h 774"/>
                <a:gd name="T4" fmla="*/ 503 w 1724"/>
                <a:gd name="T5" fmla="*/ 24 h 774"/>
                <a:gd name="T6" fmla="*/ 638 w 1724"/>
                <a:gd name="T7" fmla="*/ 10 h 774"/>
                <a:gd name="T8" fmla="*/ 1185 w 1724"/>
                <a:gd name="T9" fmla="*/ 433 h 774"/>
                <a:gd name="T10" fmla="*/ 1579 w 1724"/>
                <a:gd name="T11" fmla="*/ 0 h 774"/>
                <a:gd name="T12" fmla="*/ 1724 w 1724"/>
                <a:gd name="T13" fmla="*/ 131 h 774"/>
                <a:gd name="T14" fmla="*/ 1268 w 1724"/>
                <a:gd name="T15" fmla="*/ 630 h 774"/>
                <a:gd name="T16" fmla="*/ 1136 w 1724"/>
                <a:gd name="T17" fmla="*/ 642 h 774"/>
                <a:gd name="T18" fmla="*/ 596 w 1724"/>
                <a:gd name="T19" fmla="*/ 224 h 774"/>
                <a:gd name="T20" fmla="*/ 153 w 1724"/>
                <a:gd name="T21" fmla="*/ 774 h 774"/>
                <a:gd name="T22" fmla="*/ 153 w 1724"/>
                <a:gd name="T23" fmla="*/ 774 h 774"/>
                <a:gd name="T24" fmla="*/ 153 w 1724"/>
                <a:gd name="T25" fmla="*/ 774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24" h="774">
                  <a:moveTo>
                    <a:pt x="153" y="774"/>
                  </a:moveTo>
                  <a:lnTo>
                    <a:pt x="0" y="651"/>
                  </a:lnTo>
                  <a:lnTo>
                    <a:pt x="503" y="24"/>
                  </a:lnTo>
                  <a:lnTo>
                    <a:pt x="638" y="10"/>
                  </a:lnTo>
                  <a:lnTo>
                    <a:pt x="1185" y="433"/>
                  </a:lnTo>
                  <a:lnTo>
                    <a:pt x="1579" y="0"/>
                  </a:lnTo>
                  <a:lnTo>
                    <a:pt x="1724" y="131"/>
                  </a:lnTo>
                  <a:lnTo>
                    <a:pt x="1268" y="630"/>
                  </a:lnTo>
                  <a:lnTo>
                    <a:pt x="1136" y="642"/>
                  </a:lnTo>
                  <a:lnTo>
                    <a:pt x="596" y="224"/>
                  </a:lnTo>
                  <a:lnTo>
                    <a:pt x="153" y="774"/>
                  </a:lnTo>
                  <a:moveTo>
                    <a:pt x="153" y="774"/>
                  </a:moveTo>
                  <a:lnTo>
                    <a:pt x="153" y="77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63" name="Freeform 130"/>
            <p:cNvSpPr>
              <a:spLocks noEditPoints="1"/>
            </p:cNvSpPr>
            <p:nvPr/>
          </p:nvSpPr>
          <p:spPr bwMode="auto">
            <a:xfrm>
              <a:off x="8600973" y="1508760"/>
              <a:ext cx="162114" cy="124943"/>
            </a:xfrm>
            <a:custGeom>
              <a:avLst/>
              <a:gdLst>
                <a:gd name="T0" fmla="*/ 688 w 833"/>
                <a:gd name="T1" fmla="*/ 0 h 642"/>
                <a:gd name="T2" fmla="*/ 294 w 833"/>
                <a:gd name="T3" fmla="*/ 433 h 642"/>
                <a:gd name="T4" fmla="*/ 0 w 833"/>
                <a:gd name="T5" fmla="*/ 204 h 642"/>
                <a:gd name="T6" fmla="*/ 0 w 833"/>
                <a:gd name="T7" fmla="*/ 452 h 642"/>
                <a:gd name="T8" fmla="*/ 245 w 833"/>
                <a:gd name="T9" fmla="*/ 642 h 642"/>
                <a:gd name="T10" fmla="*/ 377 w 833"/>
                <a:gd name="T11" fmla="*/ 630 h 642"/>
                <a:gd name="T12" fmla="*/ 833 w 833"/>
                <a:gd name="T13" fmla="*/ 131 h 642"/>
                <a:gd name="T14" fmla="*/ 688 w 833"/>
                <a:gd name="T15" fmla="*/ 0 h 642"/>
                <a:gd name="T16" fmla="*/ 688 w 833"/>
                <a:gd name="T17" fmla="*/ 0 h 642"/>
                <a:gd name="T18" fmla="*/ 688 w 833"/>
                <a:gd name="T19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3" h="642">
                  <a:moveTo>
                    <a:pt x="688" y="0"/>
                  </a:moveTo>
                  <a:lnTo>
                    <a:pt x="294" y="433"/>
                  </a:lnTo>
                  <a:lnTo>
                    <a:pt x="0" y="204"/>
                  </a:lnTo>
                  <a:lnTo>
                    <a:pt x="0" y="452"/>
                  </a:lnTo>
                  <a:lnTo>
                    <a:pt x="245" y="642"/>
                  </a:lnTo>
                  <a:lnTo>
                    <a:pt x="377" y="630"/>
                  </a:lnTo>
                  <a:lnTo>
                    <a:pt x="833" y="131"/>
                  </a:lnTo>
                  <a:lnTo>
                    <a:pt x="688" y="0"/>
                  </a:lnTo>
                  <a:close/>
                  <a:moveTo>
                    <a:pt x="688" y="0"/>
                  </a:moveTo>
                  <a:lnTo>
                    <a:pt x="688" y="0"/>
                  </a:lnTo>
                  <a:close/>
                </a:path>
              </a:pathLst>
            </a:custGeom>
            <a:solidFill>
              <a:srgbClr val="BE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64" name="Freeform 131"/>
            <p:cNvSpPr>
              <a:spLocks noEditPoints="1"/>
            </p:cNvSpPr>
            <p:nvPr/>
          </p:nvSpPr>
          <p:spPr bwMode="auto">
            <a:xfrm>
              <a:off x="8600973" y="1508760"/>
              <a:ext cx="162114" cy="124943"/>
            </a:xfrm>
            <a:custGeom>
              <a:avLst/>
              <a:gdLst>
                <a:gd name="T0" fmla="*/ 688 w 833"/>
                <a:gd name="T1" fmla="*/ 0 h 642"/>
                <a:gd name="T2" fmla="*/ 294 w 833"/>
                <a:gd name="T3" fmla="*/ 433 h 642"/>
                <a:gd name="T4" fmla="*/ 0 w 833"/>
                <a:gd name="T5" fmla="*/ 204 h 642"/>
                <a:gd name="T6" fmla="*/ 0 w 833"/>
                <a:gd name="T7" fmla="*/ 452 h 642"/>
                <a:gd name="T8" fmla="*/ 245 w 833"/>
                <a:gd name="T9" fmla="*/ 642 h 642"/>
                <a:gd name="T10" fmla="*/ 377 w 833"/>
                <a:gd name="T11" fmla="*/ 630 h 642"/>
                <a:gd name="T12" fmla="*/ 833 w 833"/>
                <a:gd name="T13" fmla="*/ 131 h 642"/>
                <a:gd name="T14" fmla="*/ 688 w 833"/>
                <a:gd name="T15" fmla="*/ 0 h 642"/>
                <a:gd name="T16" fmla="*/ 688 w 833"/>
                <a:gd name="T17" fmla="*/ 0 h 642"/>
                <a:gd name="T18" fmla="*/ 688 w 833"/>
                <a:gd name="T19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3" h="642">
                  <a:moveTo>
                    <a:pt x="688" y="0"/>
                  </a:moveTo>
                  <a:lnTo>
                    <a:pt x="294" y="433"/>
                  </a:lnTo>
                  <a:lnTo>
                    <a:pt x="0" y="204"/>
                  </a:lnTo>
                  <a:lnTo>
                    <a:pt x="0" y="452"/>
                  </a:lnTo>
                  <a:lnTo>
                    <a:pt x="245" y="642"/>
                  </a:lnTo>
                  <a:lnTo>
                    <a:pt x="377" y="630"/>
                  </a:lnTo>
                  <a:lnTo>
                    <a:pt x="833" y="131"/>
                  </a:lnTo>
                  <a:lnTo>
                    <a:pt x="688" y="0"/>
                  </a:lnTo>
                  <a:moveTo>
                    <a:pt x="688" y="0"/>
                  </a:moveTo>
                  <a:lnTo>
                    <a:pt x="6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65" name="Freeform 132"/>
            <p:cNvSpPr>
              <a:spLocks noEditPoints="1"/>
            </p:cNvSpPr>
            <p:nvPr/>
          </p:nvSpPr>
          <p:spPr bwMode="auto">
            <a:xfrm>
              <a:off x="8407137" y="1610349"/>
              <a:ext cx="70645" cy="70645"/>
            </a:xfrm>
            <a:custGeom>
              <a:avLst/>
              <a:gdLst>
                <a:gd name="T0" fmla="*/ 222 w 222"/>
                <a:gd name="T1" fmla="*/ 111 h 222"/>
                <a:gd name="T2" fmla="*/ 111 w 222"/>
                <a:gd name="T3" fmla="*/ 222 h 222"/>
                <a:gd name="T4" fmla="*/ 0 w 222"/>
                <a:gd name="T5" fmla="*/ 111 h 222"/>
                <a:gd name="T6" fmla="*/ 111 w 222"/>
                <a:gd name="T7" fmla="*/ 0 h 222"/>
                <a:gd name="T8" fmla="*/ 222 w 222"/>
                <a:gd name="T9" fmla="*/ 111 h 222"/>
                <a:gd name="T10" fmla="*/ 222 w 222"/>
                <a:gd name="T11" fmla="*/ 111 h 222"/>
                <a:gd name="T12" fmla="*/ 222 w 222"/>
                <a:gd name="T13" fmla="*/ 11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2">
                  <a:moveTo>
                    <a:pt x="222" y="111"/>
                  </a:moveTo>
                  <a:cubicBezTo>
                    <a:pt x="222" y="172"/>
                    <a:pt x="172" y="222"/>
                    <a:pt x="111" y="222"/>
                  </a:cubicBezTo>
                  <a:cubicBezTo>
                    <a:pt x="50" y="222"/>
                    <a:pt x="0" y="172"/>
                    <a:pt x="0" y="111"/>
                  </a:cubicBezTo>
                  <a:cubicBezTo>
                    <a:pt x="0" y="50"/>
                    <a:pt x="50" y="0"/>
                    <a:pt x="111" y="0"/>
                  </a:cubicBezTo>
                  <a:cubicBezTo>
                    <a:pt x="172" y="0"/>
                    <a:pt x="222" y="50"/>
                    <a:pt x="222" y="111"/>
                  </a:cubicBezTo>
                  <a:close/>
                  <a:moveTo>
                    <a:pt x="222" y="111"/>
                  </a:moveTo>
                  <a:cubicBezTo>
                    <a:pt x="222" y="111"/>
                    <a:pt x="222" y="111"/>
                    <a:pt x="222" y="11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66" name="Freeform 133"/>
            <p:cNvSpPr>
              <a:spLocks noEditPoints="1"/>
            </p:cNvSpPr>
            <p:nvPr/>
          </p:nvSpPr>
          <p:spPr bwMode="auto">
            <a:xfrm>
              <a:off x="8505028" y="1490272"/>
              <a:ext cx="70645" cy="70645"/>
            </a:xfrm>
            <a:custGeom>
              <a:avLst/>
              <a:gdLst>
                <a:gd name="T0" fmla="*/ 222 w 222"/>
                <a:gd name="T1" fmla="*/ 111 h 222"/>
                <a:gd name="T2" fmla="*/ 111 w 222"/>
                <a:gd name="T3" fmla="*/ 222 h 222"/>
                <a:gd name="T4" fmla="*/ 0 w 222"/>
                <a:gd name="T5" fmla="*/ 111 h 222"/>
                <a:gd name="T6" fmla="*/ 111 w 222"/>
                <a:gd name="T7" fmla="*/ 0 h 222"/>
                <a:gd name="T8" fmla="*/ 222 w 222"/>
                <a:gd name="T9" fmla="*/ 111 h 222"/>
                <a:gd name="T10" fmla="*/ 222 w 222"/>
                <a:gd name="T11" fmla="*/ 111 h 222"/>
                <a:gd name="T12" fmla="*/ 222 w 222"/>
                <a:gd name="T13" fmla="*/ 11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2">
                  <a:moveTo>
                    <a:pt x="222" y="111"/>
                  </a:moveTo>
                  <a:cubicBezTo>
                    <a:pt x="222" y="172"/>
                    <a:pt x="172" y="222"/>
                    <a:pt x="111" y="222"/>
                  </a:cubicBezTo>
                  <a:cubicBezTo>
                    <a:pt x="49" y="222"/>
                    <a:pt x="0" y="172"/>
                    <a:pt x="0" y="111"/>
                  </a:cubicBezTo>
                  <a:cubicBezTo>
                    <a:pt x="0" y="50"/>
                    <a:pt x="49" y="0"/>
                    <a:pt x="111" y="0"/>
                  </a:cubicBezTo>
                  <a:cubicBezTo>
                    <a:pt x="172" y="0"/>
                    <a:pt x="222" y="50"/>
                    <a:pt x="222" y="111"/>
                  </a:cubicBezTo>
                  <a:close/>
                  <a:moveTo>
                    <a:pt x="222" y="111"/>
                  </a:moveTo>
                  <a:cubicBezTo>
                    <a:pt x="222" y="111"/>
                    <a:pt x="222" y="111"/>
                    <a:pt x="222" y="11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67" name="Freeform 134"/>
            <p:cNvSpPr>
              <a:spLocks noEditPoints="1"/>
            </p:cNvSpPr>
            <p:nvPr/>
          </p:nvSpPr>
          <p:spPr bwMode="auto">
            <a:xfrm>
              <a:off x="8625105" y="1583492"/>
              <a:ext cx="70645" cy="70450"/>
            </a:xfrm>
            <a:custGeom>
              <a:avLst/>
              <a:gdLst>
                <a:gd name="T0" fmla="*/ 222 w 222"/>
                <a:gd name="T1" fmla="*/ 111 h 222"/>
                <a:gd name="T2" fmla="*/ 111 w 222"/>
                <a:gd name="T3" fmla="*/ 222 h 222"/>
                <a:gd name="T4" fmla="*/ 0 w 222"/>
                <a:gd name="T5" fmla="*/ 111 h 222"/>
                <a:gd name="T6" fmla="*/ 111 w 222"/>
                <a:gd name="T7" fmla="*/ 0 h 222"/>
                <a:gd name="T8" fmla="*/ 222 w 222"/>
                <a:gd name="T9" fmla="*/ 111 h 222"/>
                <a:gd name="T10" fmla="*/ 222 w 222"/>
                <a:gd name="T11" fmla="*/ 111 h 222"/>
                <a:gd name="T12" fmla="*/ 222 w 222"/>
                <a:gd name="T13" fmla="*/ 11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2">
                  <a:moveTo>
                    <a:pt x="222" y="111"/>
                  </a:moveTo>
                  <a:cubicBezTo>
                    <a:pt x="222" y="172"/>
                    <a:pt x="172" y="222"/>
                    <a:pt x="111" y="222"/>
                  </a:cubicBezTo>
                  <a:cubicBezTo>
                    <a:pt x="50" y="222"/>
                    <a:pt x="0" y="172"/>
                    <a:pt x="0" y="111"/>
                  </a:cubicBezTo>
                  <a:cubicBezTo>
                    <a:pt x="0" y="50"/>
                    <a:pt x="50" y="0"/>
                    <a:pt x="111" y="0"/>
                  </a:cubicBezTo>
                  <a:cubicBezTo>
                    <a:pt x="172" y="0"/>
                    <a:pt x="222" y="50"/>
                    <a:pt x="222" y="111"/>
                  </a:cubicBezTo>
                  <a:close/>
                  <a:moveTo>
                    <a:pt x="222" y="111"/>
                  </a:moveTo>
                  <a:cubicBezTo>
                    <a:pt x="222" y="111"/>
                    <a:pt x="222" y="111"/>
                    <a:pt x="222" y="111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68" name="Freeform 135"/>
            <p:cNvSpPr>
              <a:spLocks noEditPoints="1"/>
            </p:cNvSpPr>
            <p:nvPr/>
          </p:nvSpPr>
          <p:spPr bwMode="auto">
            <a:xfrm>
              <a:off x="8713460" y="1486185"/>
              <a:ext cx="70645" cy="70450"/>
            </a:xfrm>
            <a:custGeom>
              <a:avLst/>
              <a:gdLst>
                <a:gd name="T0" fmla="*/ 222 w 222"/>
                <a:gd name="T1" fmla="*/ 111 h 222"/>
                <a:gd name="T2" fmla="*/ 111 w 222"/>
                <a:gd name="T3" fmla="*/ 222 h 222"/>
                <a:gd name="T4" fmla="*/ 0 w 222"/>
                <a:gd name="T5" fmla="*/ 111 h 222"/>
                <a:gd name="T6" fmla="*/ 111 w 222"/>
                <a:gd name="T7" fmla="*/ 0 h 222"/>
                <a:gd name="T8" fmla="*/ 222 w 222"/>
                <a:gd name="T9" fmla="*/ 111 h 222"/>
                <a:gd name="T10" fmla="*/ 222 w 222"/>
                <a:gd name="T11" fmla="*/ 111 h 222"/>
                <a:gd name="T12" fmla="*/ 222 w 222"/>
                <a:gd name="T13" fmla="*/ 11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2">
                  <a:moveTo>
                    <a:pt x="222" y="111"/>
                  </a:moveTo>
                  <a:cubicBezTo>
                    <a:pt x="222" y="172"/>
                    <a:pt x="172" y="222"/>
                    <a:pt x="111" y="222"/>
                  </a:cubicBezTo>
                  <a:cubicBezTo>
                    <a:pt x="50" y="222"/>
                    <a:pt x="0" y="172"/>
                    <a:pt x="0" y="111"/>
                  </a:cubicBezTo>
                  <a:cubicBezTo>
                    <a:pt x="0" y="50"/>
                    <a:pt x="50" y="0"/>
                    <a:pt x="111" y="0"/>
                  </a:cubicBezTo>
                  <a:cubicBezTo>
                    <a:pt x="172" y="0"/>
                    <a:pt x="222" y="50"/>
                    <a:pt x="222" y="111"/>
                  </a:cubicBezTo>
                  <a:close/>
                  <a:moveTo>
                    <a:pt x="222" y="111"/>
                  </a:moveTo>
                  <a:cubicBezTo>
                    <a:pt x="222" y="111"/>
                    <a:pt x="222" y="111"/>
                    <a:pt x="222" y="111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47" name="Group 1746"/>
          <p:cNvGrpSpPr>
            <a:grpSpLocks noChangeAspect="1"/>
          </p:cNvGrpSpPr>
          <p:nvPr/>
        </p:nvGrpSpPr>
        <p:grpSpPr>
          <a:xfrm>
            <a:off x="21337176" y="1794490"/>
            <a:ext cx="1372010" cy="1371600"/>
            <a:chOff x="9123513" y="1231045"/>
            <a:chExt cx="650986" cy="650791"/>
          </a:xfrm>
        </p:grpSpPr>
        <p:sp>
          <p:nvSpPr>
            <p:cNvPr id="1669" name="Freeform 136"/>
            <p:cNvSpPr>
              <a:spLocks noEditPoints="1"/>
            </p:cNvSpPr>
            <p:nvPr/>
          </p:nvSpPr>
          <p:spPr bwMode="auto">
            <a:xfrm>
              <a:off x="9123513" y="1231045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9"/>
                    <a:pt x="458" y="0"/>
                    <a:pt x="1024" y="0"/>
                  </a:cubicBezTo>
                  <a:cubicBezTo>
                    <a:pt x="1590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70" name="Freeform 137"/>
            <p:cNvSpPr>
              <a:spLocks noEditPoints="1"/>
            </p:cNvSpPr>
            <p:nvPr/>
          </p:nvSpPr>
          <p:spPr bwMode="auto">
            <a:xfrm>
              <a:off x="9254489" y="1337694"/>
              <a:ext cx="520010" cy="544142"/>
            </a:xfrm>
            <a:custGeom>
              <a:avLst/>
              <a:gdLst>
                <a:gd name="T0" fmla="*/ 1636 w 1636"/>
                <a:gd name="T1" fmla="*/ 688 h 1712"/>
                <a:gd name="T2" fmla="*/ 1616 w 1636"/>
                <a:gd name="T3" fmla="*/ 484 h 1712"/>
                <a:gd name="T4" fmla="*/ 1132 w 1636"/>
                <a:gd name="T5" fmla="*/ 0 h 1712"/>
                <a:gd name="T6" fmla="*/ 0 w 1636"/>
                <a:gd name="T7" fmla="*/ 232 h 1712"/>
                <a:gd name="T8" fmla="*/ 194 w 1636"/>
                <a:gd name="T9" fmla="*/ 425 h 1712"/>
                <a:gd name="T10" fmla="*/ 0 w 1636"/>
                <a:gd name="T11" fmla="*/ 439 h 1712"/>
                <a:gd name="T12" fmla="*/ 194 w 1636"/>
                <a:gd name="T13" fmla="*/ 632 h 1712"/>
                <a:gd name="T14" fmla="*/ 0 w 1636"/>
                <a:gd name="T15" fmla="*/ 645 h 1712"/>
                <a:gd name="T16" fmla="*/ 185 w 1636"/>
                <a:gd name="T17" fmla="*/ 830 h 1712"/>
                <a:gd name="T18" fmla="*/ 0 w 1636"/>
                <a:gd name="T19" fmla="*/ 851 h 1712"/>
                <a:gd name="T20" fmla="*/ 190 w 1636"/>
                <a:gd name="T21" fmla="*/ 1041 h 1712"/>
                <a:gd name="T22" fmla="*/ 0 w 1636"/>
                <a:gd name="T23" fmla="*/ 1058 h 1712"/>
                <a:gd name="T24" fmla="*/ 157 w 1636"/>
                <a:gd name="T25" fmla="*/ 1215 h 1712"/>
                <a:gd name="T26" fmla="*/ 0 w 1636"/>
                <a:gd name="T27" fmla="*/ 1264 h 1712"/>
                <a:gd name="T28" fmla="*/ 103 w 1636"/>
                <a:gd name="T29" fmla="*/ 1367 h 1712"/>
                <a:gd name="T30" fmla="*/ 92 w 1636"/>
                <a:gd name="T31" fmla="*/ 1376 h 1712"/>
                <a:gd name="T32" fmla="*/ 407 w 1636"/>
                <a:gd name="T33" fmla="*/ 1692 h 1712"/>
                <a:gd name="T34" fmla="*/ 612 w 1636"/>
                <a:gd name="T35" fmla="*/ 1712 h 1712"/>
                <a:gd name="T36" fmla="*/ 1636 w 1636"/>
                <a:gd name="T37" fmla="*/ 688 h 1712"/>
                <a:gd name="T38" fmla="*/ 1636 w 1636"/>
                <a:gd name="T39" fmla="*/ 688 h 1712"/>
                <a:gd name="T40" fmla="*/ 1636 w 1636"/>
                <a:gd name="T41" fmla="*/ 688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36" h="1712">
                  <a:moveTo>
                    <a:pt x="1636" y="688"/>
                  </a:moveTo>
                  <a:cubicBezTo>
                    <a:pt x="1636" y="618"/>
                    <a:pt x="1629" y="550"/>
                    <a:pt x="1616" y="484"/>
                  </a:cubicBezTo>
                  <a:cubicBezTo>
                    <a:pt x="1132" y="0"/>
                    <a:pt x="1132" y="0"/>
                    <a:pt x="1132" y="0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194" y="425"/>
                    <a:pt x="194" y="425"/>
                    <a:pt x="194" y="425"/>
                  </a:cubicBezTo>
                  <a:cubicBezTo>
                    <a:pt x="0" y="439"/>
                    <a:pt x="0" y="439"/>
                    <a:pt x="0" y="439"/>
                  </a:cubicBezTo>
                  <a:cubicBezTo>
                    <a:pt x="194" y="632"/>
                    <a:pt x="194" y="632"/>
                    <a:pt x="194" y="632"/>
                  </a:cubicBezTo>
                  <a:cubicBezTo>
                    <a:pt x="0" y="645"/>
                    <a:pt x="0" y="645"/>
                    <a:pt x="0" y="645"/>
                  </a:cubicBezTo>
                  <a:cubicBezTo>
                    <a:pt x="185" y="830"/>
                    <a:pt x="185" y="830"/>
                    <a:pt x="185" y="830"/>
                  </a:cubicBezTo>
                  <a:cubicBezTo>
                    <a:pt x="0" y="851"/>
                    <a:pt x="0" y="851"/>
                    <a:pt x="0" y="851"/>
                  </a:cubicBezTo>
                  <a:cubicBezTo>
                    <a:pt x="190" y="1041"/>
                    <a:pt x="190" y="1041"/>
                    <a:pt x="190" y="1041"/>
                  </a:cubicBezTo>
                  <a:cubicBezTo>
                    <a:pt x="0" y="1058"/>
                    <a:pt x="0" y="1058"/>
                    <a:pt x="0" y="1058"/>
                  </a:cubicBezTo>
                  <a:cubicBezTo>
                    <a:pt x="157" y="1215"/>
                    <a:pt x="157" y="1215"/>
                    <a:pt x="157" y="1215"/>
                  </a:cubicBezTo>
                  <a:cubicBezTo>
                    <a:pt x="0" y="1264"/>
                    <a:pt x="0" y="1264"/>
                    <a:pt x="0" y="1264"/>
                  </a:cubicBezTo>
                  <a:cubicBezTo>
                    <a:pt x="103" y="1367"/>
                    <a:pt x="103" y="1367"/>
                    <a:pt x="103" y="1367"/>
                  </a:cubicBezTo>
                  <a:cubicBezTo>
                    <a:pt x="92" y="1376"/>
                    <a:pt x="92" y="1376"/>
                    <a:pt x="92" y="1376"/>
                  </a:cubicBezTo>
                  <a:cubicBezTo>
                    <a:pt x="407" y="1692"/>
                    <a:pt x="407" y="1692"/>
                    <a:pt x="407" y="1692"/>
                  </a:cubicBezTo>
                  <a:cubicBezTo>
                    <a:pt x="474" y="1705"/>
                    <a:pt x="542" y="1712"/>
                    <a:pt x="612" y="1712"/>
                  </a:cubicBezTo>
                  <a:cubicBezTo>
                    <a:pt x="1178" y="1712"/>
                    <a:pt x="1636" y="1254"/>
                    <a:pt x="1636" y="688"/>
                  </a:cubicBezTo>
                  <a:close/>
                  <a:moveTo>
                    <a:pt x="1636" y="688"/>
                  </a:moveTo>
                  <a:cubicBezTo>
                    <a:pt x="1636" y="688"/>
                    <a:pt x="1636" y="688"/>
                    <a:pt x="1636" y="688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71" name="Rectangle 138"/>
            <p:cNvSpPr>
              <a:spLocks noChangeArrowheads="1"/>
            </p:cNvSpPr>
            <p:nvPr/>
          </p:nvSpPr>
          <p:spPr bwMode="auto">
            <a:xfrm>
              <a:off x="9283681" y="1337694"/>
              <a:ext cx="330456" cy="43729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72" name="Rectangle 139"/>
            <p:cNvSpPr>
              <a:spLocks noChangeArrowheads="1"/>
            </p:cNvSpPr>
            <p:nvPr/>
          </p:nvSpPr>
          <p:spPr bwMode="auto">
            <a:xfrm>
              <a:off x="9283681" y="1556440"/>
              <a:ext cx="330456" cy="218552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73" name="Freeform 140"/>
            <p:cNvSpPr>
              <a:spLocks noEditPoints="1"/>
            </p:cNvSpPr>
            <p:nvPr/>
          </p:nvSpPr>
          <p:spPr bwMode="auto">
            <a:xfrm>
              <a:off x="9325912" y="1425854"/>
              <a:ext cx="222445" cy="233927"/>
            </a:xfrm>
            <a:custGeom>
              <a:avLst/>
              <a:gdLst>
                <a:gd name="T0" fmla="*/ 168 w 700"/>
                <a:gd name="T1" fmla="*/ 411 h 736"/>
                <a:gd name="T2" fmla="*/ 411 w 700"/>
                <a:gd name="T3" fmla="*/ 168 h 736"/>
                <a:gd name="T4" fmla="*/ 582 w 700"/>
                <a:gd name="T5" fmla="*/ 238 h 736"/>
                <a:gd name="T6" fmla="*/ 700 w 700"/>
                <a:gd name="T7" fmla="*/ 120 h 736"/>
                <a:gd name="T8" fmla="*/ 411 w 700"/>
                <a:gd name="T9" fmla="*/ 0 h 736"/>
                <a:gd name="T10" fmla="*/ 0 w 700"/>
                <a:gd name="T11" fmla="*/ 411 h 736"/>
                <a:gd name="T12" fmla="*/ 160 w 700"/>
                <a:gd name="T13" fmla="*/ 736 h 736"/>
                <a:gd name="T14" fmla="*/ 266 w 700"/>
                <a:gd name="T15" fmla="*/ 606 h 736"/>
                <a:gd name="T16" fmla="*/ 168 w 700"/>
                <a:gd name="T17" fmla="*/ 411 h 736"/>
                <a:gd name="T18" fmla="*/ 168 w 700"/>
                <a:gd name="T19" fmla="*/ 411 h 736"/>
                <a:gd name="T20" fmla="*/ 168 w 700"/>
                <a:gd name="T21" fmla="*/ 411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0" h="736">
                  <a:moveTo>
                    <a:pt x="168" y="411"/>
                  </a:moveTo>
                  <a:cubicBezTo>
                    <a:pt x="168" y="277"/>
                    <a:pt x="277" y="168"/>
                    <a:pt x="411" y="168"/>
                  </a:cubicBezTo>
                  <a:cubicBezTo>
                    <a:pt x="478" y="168"/>
                    <a:pt x="538" y="195"/>
                    <a:pt x="582" y="238"/>
                  </a:cubicBezTo>
                  <a:cubicBezTo>
                    <a:pt x="700" y="120"/>
                    <a:pt x="700" y="120"/>
                    <a:pt x="700" y="120"/>
                  </a:cubicBezTo>
                  <a:cubicBezTo>
                    <a:pt x="626" y="46"/>
                    <a:pt x="524" y="0"/>
                    <a:pt x="411" y="0"/>
                  </a:cubicBezTo>
                  <a:cubicBezTo>
                    <a:pt x="184" y="0"/>
                    <a:pt x="0" y="184"/>
                    <a:pt x="0" y="411"/>
                  </a:cubicBezTo>
                  <a:cubicBezTo>
                    <a:pt x="0" y="543"/>
                    <a:pt x="63" y="661"/>
                    <a:pt x="160" y="736"/>
                  </a:cubicBezTo>
                  <a:cubicBezTo>
                    <a:pt x="266" y="606"/>
                    <a:pt x="266" y="606"/>
                    <a:pt x="266" y="606"/>
                  </a:cubicBezTo>
                  <a:cubicBezTo>
                    <a:pt x="207" y="562"/>
                    <a:pt x="168" y="491"/>
                    <a:pt x="168" y="411"/>
                  </a:cubicBezTo>
                  <a:close/>
                  <a:moveTo>
                    <a:pt x="168" y="411"/>
                  </a:moveTo>
                  <a:cubicBezTo>
                    <a:pt x="168" y="411"/>
                    <a:pt x="168" y="411"/>
                    <a:pt x="168" y="411"/>
                  </a:cubicBezTo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74" name="Freeform 141"/>
            <p:cNvSpPr>
              <a:spLocks noEditPoints="1"/>
            </p:cNvSpPr>
            <p:nvPr/>
          </p:nvSpPr>
          <p:spPr bwMode="auto">
            <a:xfrm>
              <a:off x="9325912" y="1556440"/>
              <a:ext cx="84657" cy="103340"/>
            </a:xfrm>
            <a:custGeom>
              <a:avLst/>
              <a:gdLst>
                <a:gd name="T0" fmla="*/ 168 w 266"/>
                <a:gd name="T1" fmla="*/ 0 h 325"/>
                <a:gd name="T2" fmla="*/ 168 w 266"/>
                <a:gd name="T3" fmla="*/ 0 h 325"/>
                <a:gd name="T4" fmla="*/ 0 w 266"/>
                <a:gd name="T5" fmla="*/ 0 h 325"/>
                <a:gd name="T6" fmla="*/ 0 w 266"/>
                <a:gd name="T7" fmla="*/ 0 h 325"/>
                <a:gd name="T8" fmla="*/ 160 w 266"/>
                <a:gd name="T9" fmla="*/ 325 h 325"/>
                <a:gd name="T10" fmla="*/ 266 w 266"/>
                <a:gd name="T11" fmla="*/ 195 h 325"/>
                <a:gd name="T12" fmla="*/ 168 w 266"/>
                <a:gd name="T13" fmla="*/ 0 h 325"/>
                <a:gd name="T14" fmla="*/ 168 w 266"/>
                <a:gd name="T15" fmla="*/ 0 h 325"/>
                <a:gd name="T16" fmla="*/ 168 w 266"/>
                <a:gd name="T17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6" h="325">
                  <a:moveTo>
                    <a:pt x="168" y="0"/>
                  </a:moveTo>
                  <a:cubicBezTo>
                    <a:pt x="168" y="0"/>
                    <a:pt x="168" y="0"/>
                    <a:pt x="16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2"/>
                    <a:pt x="63" y="250"/>
                    <a:pt x="160" y="325"/>
                  </a:cubicBezTo>
                  <a:cubicBezTo>
                    <a:pt x="266" y="195"/>
                    <a:pt x="266" y="195"/>
                    <a:pt x="266" y="195"/>
                  </a:cubicBezTo>
                  <a:cubicBezTo>
                    <a:pt x="207" y="151"/>
                    <a:pt x="168" y="80"/>
                    <a:pt x="168" y="0"/>
                  </a:cubicBezTo>
                  <a:close/>
                  <a:moveTo>
                    <a:pt x="168" y="0"/>
                  </a:moveTo>
                  <a:cubicBezTo>
                    <a:pt x="168" y="0"/>
                    <a:pt x="168" y="0"/>
                    <a:pt x="168" y="0"/>
                  </a:cubicBezTo>
                </a:path>
              </a:pathLst>
            </a:cu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75" name="Freeform 142"/>
            <p:cNvSpPr>
              <a:spLocks noEditPoints="1"/>
            </p:cNvSpPr>
            <p:nvPr/>
          </p:nvSpPr>
          <p:spPr bwMode="auto">
            <a:xfrm>
              <a:off x="9376901" y="1557024"/>
              <a:ext cx="210378" cy="130003"/>
            </a:xfrm>
            <a:custGeom>
              <a:avLst/>
              <a:gdLst>
                <a:gd name="T0" fmla="*/ 494 w 662"/>
                <a:gd name="T1" fmla="*/ 0 h 409"/>
                <a:gd name="T2" fmla="*/ 251 w 662"/>
                <a:gd name="T3" fmla="*/ 241 h 409"/>
                <a:gd name="T4" fmla="*/ 106 w 662"/>
                <a:gd name="T5" fmla="*/ 193 h 409"/>
                <a:gd name="T6" fmla="*/ 0 w 662"/>
                <a:gd name="T7" fmla="*/ 323 h 409"/>
                <a:gd name="T8" fmla="*/ 251 w 662"/>
                <a:gd name="T9" fmla="*/ 409 h 409"/>
                <a:gd name="T10" fmla="*/ 662 w 662"/>
                <a:gd name="T11" fmla="*/ 0 h 409"/>
                <a:gd name="T12" fmla="*/ 494 w 662"/>
                <a:gd name="T13" fmla="*/ 0 h 409"/>
                <a:gd name="T14" fmla="*/ 494 w 662"/>
                <a:gd name="T15" fmla="*/ 0 h 409"/>
                <a:gd name="T16" fmla="*/ 494 w 662"/>
                <a:gd name="T17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2" h="409">
                  <a:moveTo>
                    <a:pt x="494" y="0"/>
                  </a:moveTo>
                  <a:cubicBezTo>
                    <a:pt x="493" y="133"/>
                    <a:pt x="385" y="241"/>
                    <a:pt x="251" y="241"/>
                  </a:cubicBezTo>
                  <a:cubicBezTo>
                    <a:pt x="197" y="241"/>
                    <a:pt x="146" y="223"/>
                    <a:pt x="106" y="193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70" y="377"/>
                    <a:pt x="157" y="409"/>
                    <a:pt x="251" y="409"/>
                  </a:cubicBezTo>
                  <a:cubicBezTo>
                    <a:pt x="477" y="409"/>
                    <a:pt x="661" y="226"/>
                    <a:pt x="662" y="0"/>
                  </a:cubicBezTo>
                  <a:lnTo>
                    <a:pt x="494" y="0"/>
                  </a:lnTo>
                  <a:close/>
                  <a:moveTo>
                    <a:pt x="494" y="0"/>
                  </a:moveTo>
                  <a:cubicBezTo>
                    <a:pt x="494" y="0"/>
                    <a:pt x="494" y="0"/>
                    <a:pt x="494" y="0"/>
                  </a:cubicBezTo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76" name="Freeform 143"/>
            <p:cNvSpPr>
              <a:spLocks noEditPoints="1"/>
            </p:cNvSpPr>
            <p:nvPr/>
          </p:nvSpPr>
          <p:spPr bwMode="auto">
            <a:xfrm>
              <a:off x="9510991" y="1463999"/>
              <a:ext cx="76289" cy="93026"/>
            </a:xfrm>
            <a:custGeom>
              <a:avLst/>
              <a:gdLst>
                <a:gd name="T0" fmla="*/ 72 w 240"/>
                <a:gd name="T1" fmla="*/ 291 h 293"/>
                <a:gd name="T2" fmla="*/ 72 w 240"/>
                <a:gd name="T3" fmla="*/ 293 h 293"/>
                <a:gd name="T4" fmla="*/ 240 w 240"/>
                <a:gd name="T5" fmla="*/ 293 h 293"/>
                <a:gd name="T6" fmla="*/ 240 w 240"/>
                <a:gd name="T7" fmla="*/ 291 h 293"/>
                <a:gd name="T8" fmla="*/ 118 w 240"/>
                <a:gd name="T9" fmla="*/ 0 h 293"/>
                <a:gd name="T10" fmla="*/ 0 w 240"/>
                <a:gd name="T11" fmla="*/ 118 h 293"/>
                <a:gd name="T12" fmla="*/ 72 w 240"/>
                <a:gd name="T13" fmla="*/ 291 h 293"/>
                <a:gd name="T14" fmla="*/ 72 w 240"/>
                <a:gd name="T15" fmla="*/ 291 h 293"/>
                <a:gd name="T16" fmla="*/ 72 w 240"/>
                <a:gd name="T17" fmla="*/ 291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293">
                  <a:moveTo>
                    <a:pt x="72" y="291"/>
                  </a:moveTo>
                  <a:cubicBezTo>
                    <a:pt x="72" y="292"/>
                    <a:pt x="72" y="292"/>
                    <a:pt x="72" y="293"/>
                  </a:cubicBezTo>
                  <a:cubicBezTo>
                    <a:pt x="240" y="293"/>
                    <a:pt x="240" y="293"/>
                    <a:pt x="240" y="293"/>
                  </a:cubicBezTo>
                  <a:cubicBezTo>
                    <a:pt x="240" y="292"/>
                    <a:pt x="240" y="292"/>
                    <a:pt x="240" y="291"/>
                  </a:cubicBezTo>
                  <a:cubicBezTo>
                    <a:pt x="240" y="177"/>
                    <a:pt x="193" y="74"/>
                    <a:pt x="118" y="0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44" y="162"/>
                    <a:pt x="72" y="223"/>
                    <a:pt x="72" y="291"/>
                  </a:cubicBezTo>
                  <a:close/>
                  <a:moveTo>
                    <a:pt x="72" y="291"/>
                  </a:moveTo>
                  <a:cubicBezTo>
                    <a:pt x="72" y="291"/>
                    <a:pt x="72" y="291"/>
                    <a:pt x="72" y="29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77" name="Rectangle 144"/>
            <p:cNvSpPr>
              <a:spLocks noChangeArrowheads="1"/>
            </p:cNvSpPr>
            <p:nvPr/>
          </p:nvSpPr>
          <p:spPr bwMode="auto">
            <a:xfrm>
              <a:off x="9254489" y="1373308"/>
              <a:ext cx="58190" cy="38144"/>
            </a:xfrm>
            <a:prstGeom prst="rect">
              <a:avLst/>
            </a:prstGeom>
            <a:solidFill>
              <a:srgbClr val="CDD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78" name="Rectangle 145"/>
            <p:cNvSpPr>
              <a:spLocks noChangeArrowheads="1"/>
            </p:cNvSpPr>
            <p:nvPr/>
          </p:nvSpPr>
          <p:spPr bwMode="auto">
            <a:xfrm>
              <a:off x="9254489" y="1439088"/>
              <a:ext cx="58190" cy="38144"/>
            </a:xfrm>
            <a:prstGeom prst="rect">
              <a:avLst/>
            </a:prstGeom>
            <a:solidFill>
              <a:srgbClr val="CDD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79" name="Rectangle 146"/>
            <p:cNvSpPr>
              <a:spLocks noChangeArrowheads="1"/>
            </p:cNvSpPr>
            <p:nvPr/>
          </p:nvSpPr>
          <p:spPr bwMode="auto">
            <a:xfrm>
              <a:off x="9254489" y="1504673"/>
              <a:ext cx="58190" cy="38144"/>
            </a:xfrm>
            <a:prstGeom prst="rect">
              <a:avLst/>
            </a:prstGeom>
            <a:solidFill>
              <a:srgbClr val="CDD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80" name="Rectangle 147"/>
            <p:cNvSpPr>
              <a:spLocks noChangeArrowheads="1"/>
            </p:cNvSpPr>
            <p:nvPr/>
          </p:nvSpPr>
          <p:spPr bwMode="auto">
            <a:xfrm>
              <a:off x="9254489" y="1570064"/>
              <a:ext cx="58190" cy="38144"/>
            </a:xfrm>
            <a:prstGeom prst="rect">
              <a:avLst/>
            </a:prstGeom>
            <a:solidFill>
              <a:srgbClr val="BE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81" name="Rectangle 148"/>
            <p:cNvSpPr>
              <a:spLocks noChangeArrowheads="1"/>
            </p:cNvSpPr>
            <p:nvPr/>
          </p:nvSpPr>
          <p:spPr bwMode="auto">
            <a:xfrm>
              <a:off x="9254489" y="1635843"/>
              <a:ext cx="58190" cy="38144"/>
            </a:xfrm>
            <a:prstGeom prst="rect">
              <a:avLst/>
            </a:prstGeom>
            <a:solidFill>
              <a:srgbClr val="BE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82" name="Rectangle 149"/>
            <p:cNvSpPr>
              <a:spLocks noChangeArrowheads="1"/>
            </p:cNvSpPr>
            <p:nvPr/>
          </p:nvSpPr>
          <p:spPr bwMode="auto">
            <a:xfrm>
              <a:off x="9254489" y="1701234"/>
              <a:ext cx="58190" cy="38144"/>
            </a:xfrm>
            <a:prstGeom prst="rect">
              <a:avLst/>
            </a:prstGeom>
            <a:solidFill>
              <a:srgbClr val="BE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58" name="Group 1757"/>
          <p:cNvGrpSpPr>
            <a:grpSpLocks noChangeAspect="1"/>
          </p:cNvGrpSpPr>
          <p:nvPr/>
        </p:nvGrpSpPr>
        <p:grpSpPr>
          <a:xfrm>
            <a:off x="1677984" y="3922476"/>
            <a:ext cx="1372010" cy="1371600"/>
            <a:chOff x="1191021" y="2063606"/>
            <a:chExt cx="650986" cy="650791"/>
          </a:xfrm>
        </p:grpSpPr>
        <p:sp>
          <p:nvSpPr>
            <p:cNvPr id="1683" name="Freeform 150"/>
            <p:cNvSpPr>
              <a:spLocks noEditPoints="1"/>
            </p:cNvSpPr>
            <p:nvPr/>
          </p:nvSpPr>
          <p:spPr bwMode="auto">
            <a:xfrm>
              <a:off x="1191021" y="2063606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84" name="Freeform 151"/>
            <p:cNvSpPr>
              <a:spLocks noEditPoints="1"/>
            </p:cNvSpPr>
            <p:nvPr/>
          </p:nvSpPr>
          <p:spPr bwMode="auto">
            <a:xfrm>
              <a:off x="1302925" y="2252966"/>
              <a:ext cx="537331" cy="461431"/>
            </a:xfrm>
            <a:custGeom>
              <a:avLst/>
              <a:gdLst>
                <a:gd name="T0" fmla="*/ 1691 w 1691"/>
                <a:gd name="T1" fmla="*/ 535 h 1452"/>
                <a:gd name="T2" fmla="*/ 1344 w 1691"/>
                <a:gd name="T3" fmla="*/ 188 h 1452"/>
                <a:gd name="T4" fmla="*/ 851 w 1691"/>
                <a:gd name="T5" fmla="*/ 486 h 1452"/>
                <a:gd name="T6" fmla="*/ 364 w 1691"/>
                <a:gd name="T7" fmla="*/ 0 h 1452"/>
                <a:gd name="T8" fmla="*/ 0 w 1691"/>
                <a:gd name="T9" fmla="*/ 1000 h 1452"/>
                <a:gd name="T10" fmla="*/ 421 w 1691"/>
                <a:gd name="T11" fmla="*/ 1421 h 1452"/>
                <a:gd name="T12" fmla="*/ 672 w 1691"/>
                <a:gd name="T13" fmla="*/ 1452 h 1452"/>
                <a:gd name="T14" fmla="*/ 1691 w 1691"/>
                <a:gd name="T15" fmla="*/ 535 h 1452"/>
                <a:gd name="T16" fmla="*/ 1691 w 1691"/>
                <a:gd name="T17" fmla="*/ 535 h 1452"/>
                <a:gd name="T18" fmla="*/ 1691 w 1691"/>
                <a:gd name="T19" fmla="*/ 535 h 1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1" h="1452">
                  <a:moveTo>
                    <a:pt x="1691" y="535"/>
                  </a:moveTo>
                  <a:cubicBezTo>
                    <a:pt x="1344" y="188"/>
                    <a:pt x="1344" y="188"/>
                    <a:pt x="1344" y="188"/>
                  </a:cubicBezTo>
                  <a:cubicBezTo>
                    <a:pt x="851" y="486"/>
                    <a:pt x="851" y="486"/>
                    <a:pt x="851" y="486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0" y="1000"/>
                    <a:pt x="0" y="1000"/>
                    <a:pt x="0" y="1000"/>
                  </a:cubicBezTo>
                  <a:cubicBezTo>
                    <a:pt x="421" y="1421"/>
                    <a:pt x="421" y="1421"/>
                    <a:pt x="421" y="1421"/>
                  </a:cubicBezTo>
                  <a:cubicBezTo>
                    <a:pt x="502" y="1441"/>
                    <a:pt x="586" y="1452"/>
                    <a:pt x="672" y="1452"/>
                  </a:cubicBezTo>
                  <a:cubicBezTo>
                    <a:pt x="1202" y="1452"/>
                    <a:pt x="1638" y="1050"/>
                    <a:pt x="1691" y="535"/>
                  </a:cubicBezTo>
                  <a:close/>
                  <a:moveTo>
                    <a:pt x="1691" y="535"/>
                  </a:moveTo>
                  <a:cubicBezTo>
                    <a:pt x="1691" y="535"/>
                    <a:pt x="1691" y="535"/>
                    <a:pt x="1691" y="535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85" name="Freeform 152"/>
            <p:cNvSpPr>
              <a:spLocks noEditPoints="1"/>
            </p:cNvSpPr>
            <p:nvPr/>
          </p:nvSpPr>
          <p:spPr bwMode="auto">
            <a:xfrm>
              <a:off x="1302925" y="2252966"/>
              <a:ext cx="427179" cy="317806"/>
            </a:xfrm>
            <a:custGeom>
              <a:avLst/>
              <a:gdLst>
                <a:gd name="T0" fmla="*/ 816 w 2195"/>
                <a:gd name="T1" fmla="*/ 307 h 1633"/>
                <a:gd name="T2" fmla="*/ 594 w 2195"/>
                <a:gd name="T3" fmla="*/ 0 h 1633"/>
                <a:gd name="T4" fmla="*/ 0 w 2195"/>
                <a:gd name="T5" fmla="*/ 0 h 1633"/>
                <a:gd name="T6" fmla="*/ 0 w 2195"/>
                <a:gd name="T7" fmla="*/ 1633 h 1633"/>
                <a:gd name="T8" fmla="*/ 2195 w 2195"/>
                <a:gd name="T9" fmla="*/ 1633 h 1633"/>
                <a:gd name="T10" fmla="*/ 2195 w 2195"/>
                <a:gd name="T11" fmla="*/ 307 h 1633"/>
                <a:gd name="T12" fmla="*/ 816 w 2195"/>
                <a:gd name="T13" fmla="*/ 307 h 1633"/>
                <a:gd name="T14" fmla="*/ 816 w 2195"/>
                <a:gd name="T15" fmla="*/ 307 h 1633"/>
                <a:gd name="T16" fmla="*/ 816 w 2195"/>
                <a:gd name="T17" fmla="*/ 307 h 1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5" h="1633">
                  <a:moveTo>
                    <a:pt x="816" y="307"/>
                  </a:moveTo>
                  <a:lnTo>
                    <a:pt x="594" y="0"/>
                  </a:lnTo>
                  <a:lnTo>
                    <a:pt x="0" y="0"/>
                  </a:lnTo>
                  <a:lnTo>
                    <a:pt x="0" y="1633"/>
                  </a:lnTo>
                  <a:lnTo>
                    <a:pt x="2195" y="1633"/>
                  </a:lnTo>
                  <a:lnTo>
                    <a:pt x="2195" y="307"/>
                  </a:lnTo>
                  <a:lnTo>
                    <a:pt x="816" y="307"/>
                  </a:lnTo>
                  <a:close/>
                  <a:moveTo>
                    <a:pt x="816" y="307"/>
                  </a:moveTo>
                  <a:lnTo>
                    <a:pt x="816" y="307"/>
                  </a:lnTo>
                  <a:close/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86" name="Freeform 153"/>
            <p:cNvSpPr>
              <a:spLocks noEditPoints="1"/>
            </p:cNvSpPr>
            <p:nvPr/>
          </p:nvSpPr>
          <p:spPr bwMode="auto">
            <a:xfrm>
              <a:off x="1302925" y="2252966"/>
              <a:ext cx="427179" cy="317806"/>
            </a:xfrm>
            <a:custGeom>
              <a:avLst/>
              <a:gdLst>
                <a:gd name="T0" fmla="*/ 816 w 2195"/>
                <a:gd name="T1" fmla="*/ 307 h 1633"/>
                <a:gd name="T2" fmla="*/ 594 w 2195"/>
                <a:gd name="T3" fmla="*/ 0 h 1633"/>
                <a:gd name="T4" fmla="*/ 0 w 2195"/>
                <a:gd name="T5" fmla="*/ 0 h 1633"/>
                <a:gd name="T6" fmla="*/ 0 w 2195"/>
                <a:gd name="T7" fmla="*/ 1633 h 1633"/>
                <a:gd name="T8" fmla="*/ 2195 w 2195"/>
                <a:gd name="T9" fmla="*/ 1633 h 1633"/>
                <a:gd name="T10" fmla="*/ 2195 w 2195"/>
                <a:gd name="T11" fmla="*/ 307 h 1633"/>
                <a:gd name="T12" fmla="*/ 816 w 2195"/>
                <a:gd name="T13" fmla="*/ 307 h 1633"/>
                <a:gd name="T14" fmla="*/ 816 w 2195"/>
                <a:gd name="T15" fmla="*/ 307 h 1633"/>
                <a:gd name="T16" fmla="*/ 816 w 2195"/>
                <a:gd name="T17" fmla="*/ 307 h 1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5" h="1633">
                  <a:moveTo>
                    <a:pt x="816" y="307"/>
                  </a:moveTo>
                  <a:lnTo>
                    <a:pt x="594" y="0"/>
                  </a:lnTo>
                  <a:lnTo>
                    <a:pt x="0" y="0"/>
                  </a:lnTo>
                  <a:lnTo>
                    <a:pt x="0" y="1633"/>
                  </a:lnTo>
                  <a:lnTo>
                    <a:pt x="2195" y="1633"/>
                  </a:lnTo>
                  <a:lnTo>
                    <a:pt x="2195" y="307"/>
                  </a:lnTo>
                  <a:lnTo>
                    <a:pt x="816" y="307"/>
                  </a:lnTo>
                  <a:moveTo>
                    <a:pt x="816" y="307"/>
                  </a:moveTo>
                  <a:lnTo>
                    <a:pt x="816" y="30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87" name="Rectangle 154"/>
            <p:cNvSpPr>
              <a:spLocks noChangeArrowheads="1"/>
            </p:cNvSpPr>
            <p:nvPr/>
          </p:nvSpPr>
          <p:spPr bwMode="auto">
            <a:xfrm>
              <a:off x="1516222" y="2312713"/>
              <a:ext cx="213881" cy="258059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88" name="Rectangle 155"/>
            <p:cNvSpPr>
              <a:spLocks noChangeArrowheads="1"/>
            </p:cNvSpPr>
            <p:nvPr/>
          </p:nvSpPr>
          <p:spPr bwMode="auto">
            <a:xfrm>
              <a:off x="1472239" y="2447775"/>
              <a:ext cx="53519" cy="858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89" name="Rectangle 156"/>
            <p:cNvSpPr>
              <a:spLocks noChangeArrowheads="1"/>
            </p:cNvSpPr>
            <p:nvPr/>
          </p:nvSpPr>
          <p:spPr bwMode="auto">
            <a:xfrm>
              <a:off x="1498123" y="2447775"/>
              <a:ext cx="27635" cy="85825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90" name="Rectangle 157"/>
            <p:cNvSpPr>
              <a:spLocks noChangeArrowheads="1"/>
            </p:cNvSpPr>
            <p:nvPr/>
          </p:nvSpPr>
          <p:spPr bwMode="auto">
            <a:xfrm>
              <a:off x="1553004" y="2409241"/>
              <a:ext cx="53324" cy="12435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91" name="Rectangle 158"/>
            <p:cNvSpPr>
              <a:spLocks noChangeArrowheads="1"/>
            </p:cNvSpPr>
            <p:nvPr/>
          </p:nvSpPr>
          <p:spPr bwMode="auto">
            <a:xfrm>
              <a:off x="1579083" y="2409241"/>
              <a:ext cx="27246" cy="124359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92" name="Rectangle 159"/>
            <p:cNvSpPr>
              <a:spLocks noChangeArrowheads="1"/>
            </p:cNvSpPr>
            <p:nvPr/>
          </p:nvSpPr>
          <p:spPr bwMode="auto">
            <a:xfrm>
              <a:off x="1633770" y="2357279"/>
              <a:ext cx="53324" cy="176321"/>
            </a:xfrm>
            <a:prstGeom prst="rect">
              <a:avLst/>
            </a:pr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93" name="Rectangle 160"/>
            <p:cNvSpPr>
              <a:spLocks noChangeArrowheads="1"/>
            </p:cNvSpPr>
            <p:nvPr/>
          </p:nvSpPr>
          <p:spPr bwMode="auto">
            <a:xfrm>
              <a:off x="1658486" y="2357279"/>
              <a:ext cx="28608" cy="176321"/>
            </a:xfrm>
            <a:prstGeom prst="rect">
              <a:avLst/>
            </a:pr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57" name="Group 1756"/>
          <p:cNvGrpSpPr>
            <a:grpSpLocks noChangeAspect="1"/>
          </p:cNvGrpSpPr>
          <p:nvPr/>
        </p:nvGrpSpPr>
        <p:grpSpPr>
          <a:xfrm>
            <a:off x="3862747" y="3922476"/>
            <a:ext cx="1371600" cy="1371600"/>
            <a:chOff x="2138211" y="2031884"/>
            <a:chExt cx="650791" cy="650791"/>
          </a:xfrm>
        </p:grpSpPr>
        <p:sp>
          <p:nvSpPr>
            <p:cNvPr id="1694" name="Freeform 161"/>
            <p:cNvSpPr>
              <a:spLocks noEditPoints="1"/>
            </p:cNvSpPr>
            <p:nvPr/>
          </p:nvSpPr>
          <p:spPr bwMode="auto">
            <a:xfrm>
              <a:off x="2138211" y="2031884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9"/>
                    <a:pt x="459" y="0"/>
                    <a:pt x="1024" y="0"/>
                  </a:cubicBezTo>
                  <a:cubicBezTo>
                    <a:pt x="1590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95" name="Freeform 162"/>
            <p:cNvSpPr>
              <a:spLocks noEditPoints="1"/>
            </p:cNvSpPr>
            <p:nvPr/>
          </p:nvSpPr>
          <p:spPr bwMode="auto">
            <a:xfrm>
              <a:off x="2303438" y="2138533"/>
              <a:ext cx="485563" cy="544142"/>
            </a:xfrm>
            <a:custGeom>
              <a:avLst/>
              <a:gdLst>
                <a:gd name="T0" fmla="*/ 1528 w 1528"/>
                <a:gd name="T1" fmla="*/ 688 h 1712"/>
                <a:gd name="T2" fmla="*/ 1512 w 1528"/>
                <a:gd name="T3" fmla="*/ 504 h 1712"/>
                <a:gd name="T4" fmla="*/ 1008 w 1528"/>
                <a:gd name="T5" fmla="*/ 0 h 1712"/>
                <a:gd name="T6" fmla="*/ 0 w 1528"/>
                <a:gd name="T7" fmla="*/ 1376 h 1712"/>
                <a:gd name="T8" fmla="*/ 320 w 1528"/>
                <a:gd name="T9" fmla="*/ 1696 h 1712"/>
                <a:gd name="T10" fmla="*/ 504 w 1528"/>
                <a:gd name="T11" fmla="*/ 1712 h 1712"/>
                <a:gd name="T12" fmla="*/ 1528 w 1528"/>
                <a:gd name="T13" fmla="*/ 688 h 1712"/>
                <a:gd name="T14" fmla="*/ 1528 w 1528"/>
                <a:gd name="T15" fmla="*/ 688 h 1712"/>
                <a:gd name="T16" fmla="*/ 1528 w 1528"/>
                <a:gd name="T17" fmla="*/ 688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8" h="1712">
                  <a:moveTo>
                    <a:pt x="1528" y="688"/>
                  </a:moveTo>
                  <a:cubicBezTo>
                    <a:pt x="1528" y="625"/>
                    <a:pt x="1523" y="564"/>
                    <a:pt x="1512" y="504"/>
                  </a:cubicBezTo>
                  <a:cubicBezTo>
                    <a:pt x="1008" y="0"/>
                    <a:pt x="1008" y="0"/>
                    <a:pt x="1008" y="0"/>
                  </a:cubicBezTo>
                  <a:cubicBezTo>
                    <a:pt x="0" y="1376"/>
                    <a:pt x="0" y="1376"/>
                    <a:pt x="0" y="1376"/>
                  </a:cubicBezTo>
                  <a:cubicBezTo>
                    <a:pt x="320" y="1696"/>
                    <a:pt x="320" y="1696"/>
                    <a:pt x="320" y="1696"/>
                  </a:cubicBezTo>
                  <a:cubicBezTo>
                    <a:pt x="380" y="1707"/>
                    <a:pt x="441" y="1712"/>
                    <a:pt x="504" y="1712"/>
                  </a:cubicBezTo>
                  <a:cubicBezTo>
                    <a:pt x="1070" y="1712"/>
                    <a:pt x="1528" y="1254"/>
                    <a:pt x="1528" y="688"/>
                  </a:cubicBezTo>
                  <a:close/>
                  <a:moveTo>
                    <a:pt x="1528" y="688"/>
                  </a:moveTo>
                  <a:cubicBezTo>
                    <a:pt x="1528" y="688"/>
                    <a:pt x="1528" y="688"/>
                    <a:pt x="1528" y="688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96" name="Freeform 163"/>
            <p:cNvSpPr>
              <a:spLocks noEditPoints="1"/>
            </p:cNvSpPr>
            <p:nvPr/>
          </p:nvSpPr>
          <p:spPr bwMode="auto">
            <a:xfrm>
              <a:off x="2303438" y="2138533"/>
              <a:ext cx="320336" cy="437299"/>
            </a:xfrm>
            <a:custGeom>
              <a:avLst/>
              <a:gdLst>
                <a:gd name="T0" fmla="*/ 477 w 1646"/>
                <a:gd name="T1" fmla="*/ 0 h 2247"/>
                <a:gd name="T2" fmla="*/ 0 w 1646"/>
                <a:gd name="T3" fmla="*/ 477 h 2247"/>
                <a:gd name="T4" fmla="*/ 0 w 1646"/>
                <a:gd name="T5" fmla="*/ 2247 h 2247"/>
                <a:gd name="T6" fmla="*/ 1646 w 1646"/>
                <a:gd name="T7" fmla="*/ 2247 h 2247"/>
                <a:gd name="T8" fmla="*/ 1646 w 1646"/>
                <a:gd name="T9" fmla="*/ 0 h 2247"/>
                <a:gd name="T10" fmla="*/ 477 w 1646"/>
                <a:gd name="T11" fmla="*/ 0 h 2247"/>
                <a:gd name="T12" fmla="*/ 477 w 1646"/>
                <a:gd name="T13" fmla="*/ 0 h 2247"/>
                <a:gd name="T14" fmla="*/ 477 w 1646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6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6" y="2247"/>
                  </a:lnTo>
                  <a:lnTo>
                    <a:pt x="1646" y="0"/>
                  </a:lnTo>
                  <a:lnTo>
                    <a:pt x="477" y="0"/>
                  </a:lnTo>
                  <a:close/>
                  <a:moveTo>
                    <a:pt x="477" y="0"/>
                  </a:moveTo>
                  <a:lnTo>
                    <a:pt x="47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97" name="Freeform 164"/>
            <p:cNvSpPr>
              <a:spLocks noEditPoints="1"/>
            </p:cNvSpPr>
            <p:nvPr/>
          </p:nvSpPr>
          <p:spPr bwMode="auto">
            <a:xfrm>
              <a:off x="2303438" y="2138533"/>
              <a:ext cx="320336" cy="437299"/>
            </a:xfrm>
            <a:custGeom>
              <a:avLst/>
              <a:gdLst>
                <a:gd name="T0" fmla="*/ 477 w 1646"/>
                <a:gd name="T1" fmla="*/ 0 h 2247"/>
                <a:gd name="T2" fmla="*/ 0 w 1646"/>
                <a:gd name="T3" fmla="*/ 477 h 2247"/>
                <a:gd name="T4" fmla="*/ 0 w 1646"/>
                <a:gd name="T5" fmla="*/ 2247 h 2247"/>
                <a:gd name="T6" fmla="*/ 1646 w 1646"/>
                <a:gd name="T7" fmla="*/ 2247 h 2247"/>
                <a:gd name="T8" fmla="*/ 1646 w 1646"/>
                <a:gd name="T9" fmla="*/ 0 h 2247"/>
                <a:gd name="T10" fmla="*/ 477 w 1646"/>
                <a:gd name="T11" fmla="*/ 0 h 2247"/>
                <a:gd name="T12" fmla="*/ 477 w 1646"/>
                <a:gd name="T13" fmla="*/ 0 h 2247"/>
                <a:gd name="T14" fmla="*/ 477 w 1646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6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6" y="2247"/>
                  </a:lnTo>
                  <a:lnTo>
                    <a:pt x="1646" y="0"/>
                  </a:lnTo>
                  <a:lnTo>
                    <a:pt x="477" y="0"/>
                  </a:lnTo>
                  <a:moveTo>
                    <a:pt x="477" y="0"/>
                  </a:moveTo>
                  <a:lnTo>
                    <a:pt x="4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98" name="Rectangle 165"/>
            <p:cNvSpPr>
              <a:spLocks noChangeArrowheads="1"/>
            </p:cNvSpPr>
            <p:nvPr/>
          </p:nvSpPr>
          <p:spPr bwMode="auto">
            <a:xfrm>
              <a:off x="2463217" y="2138533"/>
              <a:ext cx="160557" cy="437299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99" name="Freeform 166"/>
            <p:cNvSpPr>
              <a:spLocks noEditPoints="1"/>
            </p:cNvSpPr>
            <p:nvPr/>
          </p:nvSpPr>
          <p:spPr bwMode="auto">
            <a:xfrm>
              <a:off x="2303438" y="2138533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close/>
                  <a:moveTo>
                    <a:pt x="477" y="477"/>
                  </a:moveTo>
                  <a:lnTo>
                    <a:pt x="477" y="477"/>
                  </a:lnTo>
                  <a:close/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00" name="Freeform 167"/>
            <p:cNvSpPr>
              <a:spLocks noEditPoints="1"/>
            </p:cNvSpPr>
            <p:nvPr/>
          </p:nvSpPr>
          <p:spPr bwMode="auto">
            <a:xfrm>
              <a:off x="2303438" y="2138533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moveTo>
                    <a:pt x="477" y="477"/>
                  </a:moveTo>
                  <a:lnTo>
                    <a:pt x="477" y="47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01" name="Freeform 168"/>
            <p:cNvSpPr>
              <a:spLocks noEditPoints="1"/>
            </p:cNvSpPr>
            <p:nvPr/>
          </p:nvSpPr>
          <p:spPr bwMode="auto">
            <a:xfrm>
              <a:off x="2331463" y="2296170"/>
              <a:ext cx="241517" cy="241517"/>
            </a:xfrm>
            <a:custGeom>
              <a:avLst/>
              <a:gdLst>
                <a:gd name="T0" fmla="*/ 760 w 760"/>
                <a:gd name="T1" fmla="*/ 380 h 760"/>
                <a:gd name="T2" fmla="*/ 380 w 760"/>
                <a:gd name="T3" fmla="*/ 760 h 760"/>
                <a:gd name="T4" fmla="*/ 0 w 760"/>
                <a:gd name="T5" fmla="*/ 380 h 760"/>
                <a:gd name="T6" fmla="*/ 380 w 760"/>
                <a:gd name="T7" fmla="*/ 0 h 760"/>
                <a:gd name="T8" fmla="*/ 380 w 760"/>
                <a:gd name="T9" fmla="*/ 380 h 760"/>
                <a:gd name="T10" fmla="*/ 760 w 760"/>
                <a:gd name="T11" fmla="*/ 380 h 760"/>
                <a:gd name="T12" fmla="*/ 760 w 760"/>
                <a:gd name="T13" fmla="*/ 380 h 760"/>
                <a:gd name="T14" fmla="*/ 760 w 760"/>
                <a:gd name="T15" fmla="*/ 380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0" h="760">
                  <a:moveTo>
                    <a:pt x="760" y="380"/>
                  </a:moveTo>
                  <a:cubicBezTo>
                    <a:pt x="760" y="590"/>
                    <a:pt x="590" y="760"/>
                    <a:pt x="380" y="760"/>
                  </a:cubicBezTo>
                  <a:cubicBezTo>
                    <a:pt x="171" y="760"/>
                    <a:pt x="0" y="590"/>
                    <a:pt x="0" y="380"/>
                  </a:cubicBezTo>
                  <a:cubicBezTo>
                    <a:pt x="0" y="170"/>
                    <a:pt x="171" y="0"/>
                    <a:pt x="380" y="0"/>
                  </a:cubicBezTo>
                  <a:cubicBezTo>
                    <a:pt x="380" y="380"/>
                    <a:pt x="380" y="380"/>
                    <a:pt x="380" y="380"/>
                  </a:cubicBezTo>
                  <a:lnTo>
                    <a:pt x="760" y="380"/>
                  </a:lnTo>
                  <a:close/>
                  <a:moveTo>
                    <a:pt x="760" y="380"/>
                  </a:moveTo>
                  <a:cubicBezTo>
                    <a:pt x="760" y="380"/>
                    <a:pt x="760" y="380"/>
                    <a:pt x="760" y="380"/>
                  </a:cubicBezTo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02" name="Freeform 169"/>
            <p:cNvSpPr>
              <a:spLocks noEditPoints="1"/>
            </p:cNvSpPr>
            <p:nvPr/>
          </p:nvSpPr>
          <p:spPr bwMode="auto">
            <a:xfrm>
              <a:off x="2475089" y="2273400"/>
              <a:ext cx="120661" cy="120661"/>
            </a:xfrm>
            <a:custGeom>
              <a:avLst/>
              <a:gdLst>
                <a:gd name="T0" fmla="*/ 380 w 380"/>
                <a:gd name="T1" fmla="*/ 380 h 380"/>
                <a:gd name="T2" fmla="*/ 0 w 380"/>
                <a:gd name="T3" fmla="*/ 0 h 380"/>
                <a:gd name="T4" fmla="*/ 0 w 380"/>
                <a:gd name="T5" fmla="*/ 380 h 380"/>
                <a:gd name="T6" fmla="*/ 380 w 380"/>
                <a:gd name="T7" fmla="*/ 380 h 380"/>
                <a:gd name="T8" fmla="*/ 380 w 380"/>
                <a:gd name="T9" fmla="*/ 380 h 380"/>
                <a:gd name="T10" fmla="*/ 380 w 380"/>
                <a:gd name="T11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0" h="380">
                  <a:moveTo>
                    <a:pt x="380" y="380"/>
                  </a:moveTo>
                  <a:cubicBezTo>
                    <a:pt x="380" y="170"/>
                    <a:pt x="210" y="0"/>
                    <a:pt x="0" y="0"/>
                  </a:cubicBezTo>
                  <a:cubicBezTo>
                    <a:pt x="0" y="380"/>
                    <a:pt x="0" y="380"/>
                    <a:pt x="0" y="380"/>
                  </a:cubicBezTo>
                  <a:lnTo>
                    <a:pt x="380" y="380"/>
                  </a:lnTo>
                  <a:close/>
                  <a:moveTo>
                    <a:pt x="380" y="380"/>
                  </a:moveTo>
                  <a:cubicBezTo>
                    <a:pt x="380" y="380"/>
                    <a:pt x="380" y="380"/>
                    <a:pt x="380" y="380"/>
                  </a:cubicBezTo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03" name="Freeform 170"/>
            <p:cNvSpPr>
              <a:spLocks noEditPoints="1"/>
            </p:cNvSpPr>
            <p:nvPr/>
          </p:nvSpPr>
          <p:spPr bwMode="auto">
            <a:xfrm>
              <a:off x="2351314" y="2296170"/>
              <a:ext cx="100810" cy="120856"/>
            </a:xfrm>
            <a:custGeom>
              <a:avLst/>
              <a:gdLst>
                <a:gd name="T0" fmla="*/ 317 w 317"/>
                <a:gd name="T1" fmla="*/ 380 h 380"/>
                <a:gd name="T2" fmla="*/ 317 w 317"/>
                <a:gd name="T3" fmla="*/ 0 h 380"/>
                <a:gd name="T4" fmla="*/ 0 w 317"/>
                <a:gd name="T5" fmla="*/ 171 h 380"/>
                <a:gd name="T6" fmla="*/ 317 w 317"/>
                <a:gd name="T7" fmla="*/ 380 h 380"/>
                <a:gd name="T8" fmla="*/ 317 w 317"/>
                <a:gd name="T9" fmla="*/ 380 h 380"/>
                <a:gd name="T10" fmla="*/ 317 w 317"/>
                <a:gd name="T11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7" h="380">
                  <a:moveTo>
                    <a:pt x="317" y="380"/>
                  </a:moveTo>
                  <a:cubicBezTo>
                    <a:pt x="317" y="0"/>
                    <a:pt x="317" y="0"/>
                    <a:pt x="317" y="0"/>
                  </a:cubicBezTo>
                  <a:cubicBezTo>
                    <a:pt x="185" y="0"/>
                    <a:pt x="69" y="68"/>
                    <a:pt x="0" y="171"/>
                  </a:cubicBezTo>
                  <a:lnTo>
                    <a:pt x="317" y="380"/>
                  </a:lnTo>
                  <a:close/>
                  <a:moveTo>
                    <a:pt x="317" y="380"/>
                  </a:moveTo>
                  <a:cubicBezTo>
                    <a:pt x="317" y="380"/>
                    <a:pt x="317" y="380"/>
                    <a:pt x="317" y="38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04" name="Freeform 171"/>
            <p:cNvSpPr>
              <a:spLocks noEditPoints="1"/>
            </p:cNvSpPr>
            <p:nvPr/>
          </p:nvSpPr>
          <p:spPr bwMode="auto">
            <a:xfrm>
              <a:off x="2404443" y="2417026"/>
              <a:ext cx="168536" cy="120661"/>
            </a:xfrm>
            <a:custGeom>
              <a:avLst/>
              <a:gdLst>
                <a:gd name="T0" fmla="*/ 150 w 530"/>
                <a:gd name="T1" fmla="*/ 380 h 380"/>
                <a:gd name="T2" fmla="*/ 530 w 530"/>
                <a:gd name="T3" fmla="*/ 0 h 380"/>
                <a:gd name="T4" fmla="*/ 150 w 530"/>
                <a:gd name="T5" fmla="*/ 0 h 380"/>
                <a:gd name="T6" fmla="*/ 0 w 530"/>
                <a:gd name="T7" fmla="*/ 349 h 380"/>
                <a:gd name="T8" fmla="*/ 150 w 530"/>
                <a:gd name="T9" fmla="*/ 380 h 380"/>
                <a:gd name="T10" fmla="*/ 150 w 530"/>
                <a:gd name="T11" fmla="*/ 380 h 380"/>
                <a:gd name="T12" fmla="*/ 150 w 530"/>
                <a:gd name="T13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0" h="380">
                  <a:moveTo>
                    <a:pt x="150" y="380"/>
                  </a:moveTo>
                  <a:cubicBezTo>
                    <a:pt x="360" y="380"/>
                    <a:pt x="530" y="210"/>
                    <a:pt x="530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0" y="349"/>
                    <a:pt x="0" y="349"/>
                    <a:pt x="0" y="349"/>
                  </a:cubicBezTo>
                  <a:cubicBezTo>
                    <a:pt x="46" y="369"/>
                    <a:pt x="97" y="380"/>
                    <a:pt x="150" y="380"/>
                  </a:cubicBezTo>
                  <a:close/>
                  <a:moveTo>
                    <a:pt x="150" y="380"/>
                  </a:moveTo>
                  <a:cubicBezTo>
                    <a:pt x="150" y="380"/>
                    <a:pt x="150" y="380"/>
                    <a:pt x="150" y="380"/>
                  </a:cubicBezTo>
                </a:path>
              </a:pathLst>
            </a:custGeom>
            <a:solidFill>
              <a:srgbClr val="65B1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05" name="Rectangle 172"/>
            <p:cNvSpPr>
              <a:spLocks noChangeArrowheads="1"/>
            </p:cNvSpPr>
            <p:nvPr/>
          </p:nvSpPr>
          <p:spPr bwMode="auto">
            <a:xfrm>
              <a:off x="2488712" y="2172590"/>
              <a:ext cx="106843" cy="38144"/>
            </a:xfrm>
            <a:prstGeom prst="rect">
              <a:avLst/>
            </a:prstGeom>
            <a:solidFill>
              <a:srgbClr val="7E8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06" name="Freeform 173"/>
            <p:cNvSpPr>
              <a:spLocks noEditPoints="1"/>
            </p:cNvSpPr>
            <p:nvPr/>
          </p:nvSpPr>
          <p:spPr bwMode="auto">
            <a:xfrm>
              <a:off x="2404443" y="2417026"/>
              <a:ext cx="58774" cy="120661"/>
            </a:xfrm>
            <a:custGeom>
              <a:avLst/>
              <a:gdLst>
                <a:gd name="T0" fmla="*/ 185 w 185"/>
                <a:gd name="T1" fmla="*/ 0 h 380"/>
                <a:gd name="T2" fmla="*/ 150 w 185"/>
                <a:gd name="T3" fmla="*/ 0 h 380"/>
                <a:gd name="T4" fmla="*/ 0 w 185"/>
                <a:gd name="T5" fmla="*/ 349 h 380"/>
                <a:gd name="T6" fmla="*/ 150 w 185"/>
                <a:gd name="T7" fmla="*/ 380 h 380"/>
                <a:gd name="T8" fmla="*/ 185 w 185"/>
                <a:gd name="T9" fmla="*/ 379 h 380"/>
                <a:gd name="T10" fmla="*/ 185 w 185"/>
                <a:gd name="T11" fmla="*/ 0 h 380"/>
                <a:gd name="T12" fmla="*/ 185 w 185"/>
                <a:gd name="T13" fmla="*/ 0 h 380"/>
                <a:gd name="T14" fmla="*/ 185 w 185"/>
                <a:gd name="T15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5" h="380">
                  <a:moveTo>
                    <a:pt x="185" y="0"/>
                  </a:moveTo>
                  <a:cubicBezTo>
                    <a:pt x="150" y="0"/>
                    <a:pt x="150" y="0"/>
                    <a:pt x="150" y="0"/>
                  </a:cubicBezTo>
                  <a:cubicBezTo>
                    <a:pt x="0" y="349"/>
                    <a:pt x="0" y="349"/>
                    <a:pt x="0" y="349"/>
                  </a:cubicBezTo>
                  <a:cubicBezTo>
                    <a:pt x="46" y="369"/>
                    <a:pt x="97" y="380"/>
                    <a:pt x="150" y="380"/>
                  </a:cubicBezTo>
                  <a:cubicBezTo>
                    <a:pt x="162" y="380"/>
                    <a:pt x="174" y="380"/>
                    <a:pt x="185" y="379"/>
                  </a:cubicBezTo>
                  <a:lnTo>
                    <a:pt x="185" y="0"/>
                  </a:lnTo>
                  <a:close/>
                  <a:moveTo>
                    <a:pt x="185" y="0"/>
                  </a:moveTo>
                  <a:cubicBezTo>
                    <a:pt x="185" y="0"/>
                    <a:pt x="185" y="0"/>
                    <a:pt x="185" y="0"/>
                  </a:cubicBezTo>
                </a:path>
              </a:pathLst>
            </a:custGeom>
            <a:solidFill>
              <a:srgbClr val="87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56" name="Group 1755"/>
          <p:cNvGrpSpPr>
            <a:grpSpLocks noChangeAspect="1"/>
          </p:cNvGrpSpPr>
          <p:nvPr/>
        </p:nvGrpSpPr>
        <p:grpSpPr>
          <a:xfrm>
            <a:off x="6047102" y="3922476"/>
            <a:ext cx="1372010" cy="1371600"/>
            <a:chOff x="2991401" y="1987317"/>
            <a:chExt cx="650986" cy="650791"/>
          </a:xfrm>
        </p:grpSpPr>
        <p:sp>
          <p:nvSpPr>
            <p:cNvPr id="1707" name="Freeform 174"/>
            <p:cNvSpPr>
              <a:spLocks noEditPoints="1"/>
            </p:cNvSpPr>
            <p:nvPr/>
          </p:nvSpPr>
          <p:spPr bwMode="auto">
            <a:xfrm>
              <a:off x="2991401" y="1987317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08" name="Freeform 175"/>
            <p:cNvSpPr>
              <a:spLocks noEditPoints="1"/>
            </p:cNvSpPr>
            <p:nvPr/>
          </p:nvSpPr>
          <p:spPr bwMode="auto">
            <a:xfrm>
              <a:off x="3096104" y="2145344"/>
              <a:ext cx="546283" cy="492764"/>
            </a:xfrm>
            <a:custGeom>
              <a:avLst/>
              <a:gdLst>
                <a:gd name="T0" fmla="*/ 1719 w 1719"/>
                <a:gd name="T1" fmla="*/ 527 h 1551"/>
                <a:gd name="T2" fmla="*/ 1708 w 1719"/>
                <a:gd name="T3" fmla="*/ 377 h 1551"/>
                <a:gd name="T4" fmla="*/ 1331 w 1719"/>
                <a:gd name="T5" fmla="*/ 0 h 1551"/>
                <a:gd name="T6" fmla="*/ 0 w 1719"/>
                <a:gd name="T7" fmla="*/ 889 h 1551"/>
                <a:gd name="T8" fmla="*/ 661 w 1719"/>
                <a:gd name="T9" fmla="*/ 1550 h 1551"/>
                <a:gd name="T10" fmla="*/ 695 w 1719"/>
                <a:gd name="T11" fmla="*/ 1551 h 1551"/>
                <a:gd name="T12" fmla="*/ 1719 w 1719"/>
                <a:gd name="T13" fmla="*/ 527 h 1551"/>
                <a:gd name="T14" fmla="*/ 1719 w 1719"/>
                <a:gd name="T15" fmla="*/ 527 h 1551"/>
                <a:gd name="T16" fmla="*/ 1719 w 1719"/>
                <a:gd name="T17" fmla="*/ 527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19" h="1551">
                  <a:moveTo>
                    <a:pt x="1719" y="527"/>
                  </a:moveTo>
                  <a:cubicBezTo>
                    <a:pt x="1719" y="476"/>
                    <a:pt x="1716" y="426"/>
                    <a:pt x="1708" y="377"/>
                  </a:cubicBezTo>
                  <a:cubicBezTo>
                    <a:pt x="1331" y="0"/>
                    <a:pt x="1331" y="0"/>
                    <a:pt x="1331" y="0"/>
                  </a:cubicBezTo>
                  <a:cubicBezTo>
                    <a:pt x="0" y="889"/>
                    <a:pt x="0" y="889"/>
                    <a:pt x="0" y="889"/>
                  </a:cubicBezTo>
                  <a:cubicBezTo>
                    <a:pt x="661" y="1550"/>
                    <a:pt x="661" y="1550"/>
                    <a:pt x="661" y="1550"/>
                  </a:cubicBezTo>
                  <a:cubicBezTo>
                    <a:pt x="673" y="1551"/>
                    <a:pt x="684" y="1551"/>
                    <a:pt x="695" y="1551"/>
                  </a:cubicBezTo>
                  <a:cubicBezTo>
                    <a:pt x="1261" y="1551"/>
                    <a:pt x="1719" y="1093"/>
                    <a:pt x="1719" y="527"/>
                  </a:cubicBezTo>
                  <a:close/>
                  <a:moveTo>
                    <a:pt x="1719" y="527"/>
                  </a:moveTo>
                  <a:cubicBezTo>
                    <a:pt x="1719" y="527"/>
                    <a:pt x="1719" y="527"/>
                    <a:pt x="1719" y="527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09" name="Rectangle 176"/>
            <p:cNvSpPr>
              <a:spLocks noChangeArrowheads="1"/>
            </p:cNvSpPr>
            <p:nvPr/>
          </p:nvSpPr>
          <p:spPr bwMode="auto">
            <a:xfrm>
              <a:off x="3114787" y="2145344"/>
              <a:ext cx="404215" cy="264870"/>
            </a:xfrm>
            <a:prstGeom prst="rect">
              <a:avLst/>
            </a:pr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10" name="Rectangle 177"/>
            <p:cNvSpPr>
              <a:spLocks noChangeArrowheads="1"/>
            </p:cNvSpPr>
            <p:nvPr/>
          </p:nvSpPr>
          <p:spPr bwMode="auto">
            <a:xfrm>
              <a:off x="3316018" y="2145344"/>
              <a:ext cx="202983" cy="264870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11" name="Rectangle 178"/>
            <p:cNvSpPr>
              <a:spLocks noChangeArrowheads="1"/>
            </p:cNvSpPr>
            <p:nvPr/>
          </p:nvSpPr>
          <p:spPr bwMode="auto">
            <a:xfrm>
              <a:off x="3142811" y="2172201"/>
              <a:ext cx="348555" cy="22886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12" name="Rectangle 179"/>
            <p:cNvSpPr>
              <a:spLocks noChangeArrowheads="1"/>
            </p:cNvSpPr>
            <p:nvPr/>
          </p:nvSpPr>
          <p:spPr bwMode="auto">
            <a:xfrm>
              <a:off x="3316018" y="2172201"/>
              <a:ext cx="175348" cy="228867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13" name="Freeform 180"/>
            <p:cNvSpPr>
              <a:spLocks noEditPoints="1"/>
            </p:cNvSpPr>
            <p:nvPr/>
          </p:nvSpPr>
          <p:spPr bwMode="auto">
            <a:xfrm>
              <a:off x="3089292" y="2369345"/>
              <a:ext cx="455204" cy="67920"/>
            </a:xfrm>
            <a:custGeom>
              <a:avLst/>
              <a:gdLst>
                <a:gd name="T0" fmla="*/ 1347 w 1432"/>
                <a:gd name="T1" fmla="*/ 214 h 214"/>
                <a:gd name="T2" fmla="*/ 86 w 1432"/>
                <a:gd name="T3" fmla="*/ 214 h 214"/>
                <a:gd name="T4" fmla="*/ 0 w 1432"/>
                <a:gd name="T5" fmla="*/ 128 h 214"/>
                <a:gd name="T6" fmla="*/ 0 w 1432"/>
                <a:gd name="T7" fmla="*/ 0 h 214"/>
                <a:gd name="T8" fmla="*/ 1432 w 1432"/>
                <a:gd name="T9" fmla="*/ 0 h 214"/>
                <a:gd name="T10" fmla="*/ 1432 w 1432"/>
                <a:gd name="T11" fmla="*/ 128 h 214"/>
                <a:gd name="T12" fmla="*/ 1347 w 1432"/>
                <a:gd name="T13" fmla="*/ 214 h 214"/>
                <a:gd name="T14" fmla="*/ 1347 w 1432"/>
                <a:gd name="T15" fmla="*/ 214 h 214"/>
                <a:gd name="T16" fmla="*/ 1347 w 1432"/>
                <a:gd name="T17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2" h="214">
                  <a:moveTo>
                    <a:pt x="1347" y="214"/>
                  </a:moveTo>
                  <a:cubicBezTo>
                    <a:pt x="86" y="214"/>
                    <a:pt x="86" y="214"/>
                    <a:pt x="86" y="214"/>
                  </a:cubicBezTo>
                  <a:cubicBezTo>
                    <a:pt x="39" y="214"/>
                    <a:pt x="0" y="176"/>
                    <a:pt x="0" y="12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32" y="0"/>
                    <a:pt x="1432" y="0"/>
                    <a:pt x="1432" y="0"/>
                  </a:cubicBezTo>
                  <a:cubicBezTo>
                    <a:pt x="1432" y="128"/>
                    <a:pt x="1432" y="128"/>
                    <a:pt x="1432" y="128"/>
                  </a:cubicBezTo>
                  <a:cubicBezTo>
                    <a:pt x="1432" y="176"/>
                    <a:pt x="1394" y="214"/>
                    <a:pt x="1347" y="214"/>
                  </a:cubicBezTo>
                  <a:close/>
                  <a:moveTo>
                    <a:pt x="1347" y="214"/>
                  </a:moveTo>
                  <a:cubicBezTo>
                    <a:pt x="1347" y="214"/>
                    <a:pt x="1347" y="214"/>
                    <a:pt x="1347" y="214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14" name="Freeform 181"/>
            <p:cNvSpPr>
              <a:spLocks noEditPoints="1"/>
            </p:cNvSpPr>
            <p:nvPr/>
          </p:nvSpPr>
          <p:spPr bwMode="auto">
            <a:xfrm>
              <a:off x="3316018" y="2369345"/>
              <a:ext cx="228478" cy="67920"/>
            </a:xfrm>
            <a:custGeom>
              <a:avLst/>
              <a:gdLst>
                <a:gd name="T0" fmla="*/ 0 w 719"/>
                <a:gd name="T1" fmla="*/ 0 h 214"/>
                <a:gd name="T2" fmla="*/ 0 w 719"/>
                <a:gd name="T3" fmla="*/ 214 h 214"/>
                <a:gd name="T4" fmla="*/ 634 w 719"/>
                <a:gd name="T5" fmla="*/ 214 h 214"/>
                <a:gd name="T6" fmla="*/ 719 w 719"/>
                <a:gd name="T7" fmla="*/ 128 h 214"/>
                <a:gd name="T8" fmla="*/ 719 w 719"/>
                <a:gd name="T9" fmla="*/ 0 h 214"/>
                <a:gd name="T10" fmla="*/ 0 w 719"/>
                <a:gd name="T11" fmla="*/ 0 h 214"/>
                <a:gd name="T12" fmla="*/ 0 w 719"/>
                <a:gd name="T13" fmla="*/ 0 h 214"/>
                <a:gd name="T14" fmla="*/ 0 w 719"/>
                <a:gd name="T1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9" h="214">
                  <a:moveTo>
                    <a:pt x="0" y="0"/>
                  </a:moveTo>
                  <a:cubicBezTo>
                    <a:pt x="0" y="214"/>
                    <a:pt x="0" y="214"/>
                    <a:pt x="0" y="214"/>
                  </a:cubicBezTo>
                  <a:cubicBezTo>
                    <a:pt x="634" y="214"/>
                    <a:pt x="634" y="214"/>
                    <a:pt x="634" y="214"/>
                  </a:cubicBezTo>
                  <a:cubicBezTo>
                    <a:pt x="681" y="214"/>
                    <a:pt x="719" y="176"/>
                    <a:pt x="719" y="128"/>
                  </a:cubicBezTo>
                  <a:cubicBezTo>
                    <a:pt x="719" y="0"/>
                    <a:pt x="719" y="0"/>
                    <a:pt x="719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15" name="Freeform 182"/>
            <p:cNvSpPr>
              <a:spLocks noEditPoints="1"/>
            </p:cNvSpPr>
            <p:nvPr/>
          </p:nvSpPr>
          <p:spPr bwMode="auto">
            <a:xfrm>
              <a:off x="3162078" y="2203728"/>
              <a:ext cx="150437" cy="150242"/>
            </a:xfrm>
            <a:custGeom>
              <a:avLst/>
              <a:gdLst>
                <a:gd name="T0" fmla="*/ 473 w 473"/>
                <a:gd name="T1" fmla="*/ 236 h 473"/>
                <a:gd name="T2" fmla="*/ 236 w 473"/>
                <a:gd name="T3" fmla="*/ 473 h 473"/>
                <a:gd name="T4" fmla="*/ 0 w 473"/>
                <a:gd name="T5" fmla="*/ 236 h 473"/>
                <a:gd name="T6" fmla="*/ 236 w 473"/>
                <a:gd name="T7" fmla="*/ 0 h 473"/>
                <a:gd name="T8" fmla="*/ 236 w 473"/>
                <a:gd name="T9" fmla="*/ 236 h 473"/>
                <a:gd name="T10" fmla="*/ 473 w 473"/>
                <a:gd name="T11" fmla="*/ 236 h 473"/>
                <a:gd name="T12" fmla="*/ 473 w 473"/>
                <a:gd name="T13" fmla="*/ 236 h 473"/>
                <a:gd name="T14" fmla="*/ 473 w 473"/>
                <a:gd name="T15" fmla="*/ 236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3" h="473">
                  <a:moveTo>
                    <a:pt x="473" y="236"/>
                  </a:moveTo>
                  <a:cubicBezTo>
                    <a:pt x="473" y="367"/>
                    <a:pt x="367" y="473"/>
                    <a:pt x="236" y="473"/>
                  </a:cubicBezTo>
                  <a:cubicBezTo>
                    <a:pt x="106" y="473"/>
                    <a:pt x="0" y="367"/>
                    <a:pt x="0" y="236"/>
                  </a:cubicBezTo>
                  <a:cubicBezTo>
                    <a:pt x="0" y="105"/>
                    <a:pt x="106" y="0"/>
                    <a:pt x="236" y="0"/>
                  </a:cubicBezTo>
                  <a:cubicBezTo>
                    <a:pt x="236" y="236"/>
                    <a:pt x="236" y="236"/>
                    <a:pt x="236" y="236"/>
                  </a:cubicBezTo>
                  <a:lnTo>
                    <a:pt x="473" y="236"/>
                  </a:lnTo>
                  <a:close/>
                  <a:moveTo>
                    <a:pt x="473" y="236"/>
                  </a:moveTo>
                  <a:cubicBezTo>
                    <a:pt x="473" y="236"/>
                    <a:pt x="473" y="236"/>
                    <a:pt x="473" y="236"/>
                  </a:cubicBezTo>
                </a:path>
              </a:pathLst>
            </a:custGeom>
            <a:solidFill>
              <a:srgbClr val="87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16" name="Freeform 183"/>
            <p:cNvSpPr>
              <a:spLocks noEditPoints="1"/>
            </p:cNvSpPr>
            <p:nvPr/>
          </p:nvSpPr>
          <p:spPr bwMode="auto">
            <a:xfrm>
              <a:off x="3251406" y="2189327"/>
              <a:ext cx="75121" cy="75121"/>
            </a:xfrm>
            <a:custGeom>
              <a:avLst/>
              <a:gdLst>
                <a:gd name="T0" fmla="*/ 236 w 236"/>
                <a:gd name="T1" fmla="*/ 236 h 236"/>
                <a:gd name="T2" fmla="*/ 0 w 236"/>
                <a:gd name="T3" fmla="*/ 0 h 236"/>
                <a:gd name="T4" fmla="*/ 0 w 236"/>
                <a:gd name="T5" fmla="*/ 236 h 236"/>
                <a:gd name="T6" fmla="*/ 236 w 236"/>
                <a:gd name="T7" fmla="*/ 236 h 236"/>
                <a:gd name="T8" fmla="*/ 236 w 236"/>
                <a:gd name="T9" fmla="*/ 236 h 236"/>
                <a:gd name="T10" fmla="*/ 236 w 236"/>
                <a:gd name="T11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6" h="236">
                  <a:moveTo>
                    <a:pt x="236" y="236"/>
                  </a:moveTo>
                  <a:cubicBezTo>
                    <a:pt x="236" y="106"/>
                    <a:pt x="131" y="0"/>
                    <a:pt x="0" y="0"/>
                  </a:cubicBezTo>
                  <a:cubicBezTo>
                    <a:pt x="0" y="236"/>
                    <a:pt x="0" y="236"/>
                    <a:pt x="0" y="236"/>
                  </a:cubicBezTo>
                  <a:lnTo>
                    <a:pt x="236" y="236"/>
                  </a:lnTo>
                  <a:close/>
                  <a:moveTo>
                    <a:pt x="236" y="236"/>
                  </a:moveTo>
                  <a:cubicBezTo>
                    <a:pt x="236" y="236"/>
                    <a:pt x="236" y="236"/>
                    <a:pt x="236" y="236"/>
                  </a:cubicBezTo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17" name="Freeform 184"/>
            <p:cNvSpPr>
              <a:spLocks noEditPoints="1"/>
            </p:cNvSpPr>
            <p:nvPr/>
          </p:nvSpPr>
          <p:spPr bwMode="auto">
            <a:xfrm>
              <a:off x="3174533" y="2203728"/>
              <a:ext cx="62666" cy="74927"/>
            </a:xfrm>
            <a:custGeom>
              <a:avLst/>
              <a:gdLst>
                <a:gd name="T0" fmla="*/ 197 w 197"/>
                <a:gd name="T1" fmla="*/ 236 h 236"/>
                <a:gd name="T2" fmla="*/ 197 w 197"/>
                <a:gd name="T3" fmla="*/ 0 h 236"/>
                <a:gd name="T4" fmla="*/ 0 w 197"/>
                <a:gd name="T5" fmla="*/ 106 h 236"/>
                <a:gd name="T6" fmla="*/ 197 w 197"/>
                <a:gd name="T7" fmla="*/ 236 h 236"/>
                <a:gd name="T8" fmla="*/ 197 w 197"/>
                <a:gd name="T9" fmla="*/ 236 h 236"/>
                <a:gd name="T10" fmla="*/ 197 w 197"/>
                <a:gd name="T11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7" h="236">
                  <a:moveTo>
                    <a:pt x="197" y="236"/>
                  </a:moveTo>
                  <a:cubicBezTo>
                    <a:pt x="197" y="0"/>
                    <a:pt x="197" y="0"/>
                    <a:pt x="197" y="0"/>
                  </a:cubicBezTo>
                  <a:cubicBezTo>
                    <a:pt x="115" y="0"/>
                    <a:pt x="42" y="42"/>
                    <a:pt x="0" y="106"/>
                  </a:cubicBezTo>
                  <a:lnTo>
                    <a:pt x="197" y="236"/>
                  </a:lnTo>
                  <a:close/>
                  <a:moveTo>
                    <a:pt x="197" y="236"/>
                  </a:moveTo>
                  <a:cubicBezTo>
                    <a:pt x="197" y="236"/>
                    <a:pt x="197" y="236"/>
                    <a:pt x="197" y="236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18" name="Rectangle 185"/>
            <p:cNvSpPr>
              <a:spLocks noChangeArrowheads="1"/>
            </p:cNvSpPr>
            <p:nvPr/>
          </p:nvSpPr>
          <p:spPr bwMode="auto">
            <a:xfrm>
              <a:off x="3382966" y="2207815"/>
              <a:ext cx="76289" cy="38144"/>
            </a:xfrm>
            <a:prstGeom prst="rect">
              <a:avLst/>
            </a:prstGeom>
            <a:solidFill>
              <a:srgbClr val="CDD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19" name="Rectangle 186"/>
            <p:cNvSpPr>
              <a:spLocks noChangeArrowheads="1"/>
            </p:cNvSpPr>
            <p:nvPr/>
          </p:nvSpPr>
          <p:spPr bwMode="auto">
            <a:xfrm>
              <a:off x="3382966" y="2267562"/>
              <a:ext cx="76289" cy="38144"/>
            </a:xfrm>
            <a:prstGeom prst="rect">
              <a:avLst/>
            </a:prstGeom>
            <a:solidFill>
              <a:srgbClr val="CDD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55" name="Group 1754"/>
          <p:cNvGrpSpPr>
            <a:grpSpLocks noChangeAspect="1"/>
          </p:cNvGrpSpPr>
          <p:nvPr/>
        </p:nvGrpSpPr>
        <p:grpSpPr>
          <a:xfrm>
            <a:off x="8231865" y="3922476"/>
            <a:ext cx="1371600" cy="1371600"/>
            <a:chOff x="3860161" y="1961239"/>
            <a:chExt cx="650791" cy="650791"/>
          </a:xfrm>
        </p:grpSpPr>
        <p:sp>
          <p:nvSpPr>
            <p:cNvPr id="1720" name="Freeform 187"/>
            <p:cNvSpPr>
              <a:spLocks noEditPoints="1"/>
            </p:cNvSpPr>
            <p:nvPr/>
          </p:nvSpPr>
          <p:spPr bwMode="auto">
            <a:xfrm>
              <a:off x="3860161" y="1961239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21" name="Freeform 188"/>
            <p:cNvSpPr>
              <a:spLocks noEditPoints="1"/>
            </p:cNvSpPr>
            <p:nvPr/>
          </p:nvSpPr>
          <p:spPr bwMode="auto">
            <a:xfrm>
              <a:off x="3952213" y="2097274"/>
              <a:ext cx="558739" cy="514755"/>
            </a:xfrm>
            <a:custGeom>
              <a:avLst/>
              <a:gdLst>
                <a:gd name="T0" fmla="*/ 1758 w 1758"/>
                <a:gd name="T1" fmla="*/ 596 h 1620"/>
                <a:gd name="T2" fmla="*/ 1728 w 1758"/>
                <a:gd name="T3" fmla="*/ 348 h 1620"/>
                <a:gd name="T4" fmla="*/ 1468 w 1758"/>
                <a:gd name="T5" fmla="*/ 88 h 1620"/>
                <a:gd name="T6" fmla="*/ 1458 w 1758"/>
                <a:gd name="T7" fmla="*/ 103 h 1620"/>
                <a:gd name="T8" fmla="*/ 1354 w 1758"/>
                <a:gd name="T9" fmla="*/ 0 h 1620"/>
                <a:gd name="T10" fmla="*/ 0 w 1758"/>
                <a:gd name="T11" fmla="*/ 1104 h 1620"/>
                <a:gd name="T12" fmla="*/ 486 w 1758"/>
                <a:gd name="T13" fmla="*/ 1590 h 1620"/>
                <a:gd name="T14" fmla="*/ 734 w 1758"/>
                <a:gd name="T15" fmla="*/ 1620 h 1620"/>
                <a:gd name="T16" fmla="*/ 1587 w 1758"/>
                <a:gd name="T17" fmla="*/ 1162 h 1620"/>
                <a:gd name="T18" fmla="*/ 1586 w 1758"/>
                <a:gd name="T19" fmla="*/ 1160 h 1620"/>
                <a:gd name="T20" fmla="*/ 1595 w 1758"/>
                <a:gd name="T21" fmla="*/ 1151 h 1620"/>
                <a:gd name="T22" fmla="*/ 1758 w 1758"/>
                <a:gd name="T23" fmla="*/ 596 h 1620"/>
                <a:gd name="T24" fmla="*/ 1758 w 1758"/>
                <a:gd name="T25" fmla="*/ 596 h 1620"/>
                <a:gd name="T26" fmla="*/ 1758 w 1758"/>
                <a:gd name="T27" fmla="*/ 596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58" h="1620">
                  <a:moveTo>
                    <a:pt x="1758" y="596"/>
                  </a:moveTo>
                  <a:cubicBezTo>
                    <a:pt x="1758" y="510"/>
                    <a:pt x="1748" y="427"/>
                    <a:pt x="1728" y="348"/>
                  </a:cubicBezTo>
                  <a:cubicBezTo>
                    <a:pt x="1468" y="88"/>
                    <a:pt x="1468" y="88"/>
                    <a:pt x="1468" y="88"/>
                  </a:cubicBezTo>
                  <a:cubicBezTo>
                    <a:pt x="1458" y="103"/>
                    <a:pt x="1458" y="103"/>
                    <a:pt x="1458" y="103"/>
                  </a:cubicBezTo>
                  <a:cubicBezTo>
                    <a:pt x="1354" y="0"/>
                    <a:pt x="1354" y="0"/>
                    <a:pt x="1354" y="0"/>
                  </a:cubicBezTo>
                  <a:cubicBezTo>
                    <a:pt x="0" y="1104"/>
                    <a:pt x="0" y="1104"/>
                    <a:pt x="0" y="1104"/>
                  </a:cubicBezTo>
                  <a:cubicBezTo>
                    <a:pt x="486" y="1590"/>
                    <a:pt x="486" y="1590"/>
                    <a:pt x="486" y="1590"/>
                  </a:cubicBezTo>
                  <a:cubicBezTo>
                    <a:pt x="565" y="1609"/>
                    <a:pt x="648" y="1620"/>
                    <a:pt x="734" y="1620"/>
                  </a:cubicBezTo>
                  <a:cubicBezTo>
                    <a:pt x="1090" y="1620"/>
                    <a:pt x="1404" y="1438"/>
                    <a:pt x="1587" y="1162"/>
                  </a:cubicBezTo>
                  <a:cubicBezTo>
                    <a:pt x="1586" y="1160"/>
                    <a:pt x="1586" y="1160"/>
                    <a:pt x="1586" y="1160"/>
                  </a:cubicBezTo>
                  <a:cubicBezTo>
                    <a:pt x="1595" y="1151"/>
                    <a:pt x="1595" y="1151"/>
                    <a:pt x="1595" y="1151"/>
                  </a:cubicBezTo>
                  <a:cubicBezTo>
                    <a:pt x="1698" y="991"/>
                    <a:pt x="1758" y="800"/>
                    <a:pt x="1758" y="596"/>
                  </a:cubicBezTo>
                  <a:close/>
                  <a:moveTo>
                    <a:pt x="1758" y="596"/>
                  </a:moveTo>
                  <a:cubicBezTo>
                    <a:pt x="1758" y="596"/>
                    <a:pt x="1758" y="596"/>
                    <a:pt x="1758" y="596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22" name="Freeform 189"/>
            <p:cNvSpPr>
              <a:spLocks noEditPoints="1"/>
            </p:cNvSpPr>
            <p:nvPr/>
          </p:nvSpPr>
          <p:spPr bwMode="auto">
            <a:xfrm>
              <a:off x="3952213" y="2125299"/>
              <a:ext cx="466686" cy="322866"/>
            </a:xfrm>
            <a:custGeom>
              <a:avLst/>
              <a:gdLst>
                <a:gd name="T0" fmla="*/ 409 w 2398"/>
                <a:gd name="T1" fmla="*/ 0 h 1659"/>
                <a:gd name="T2" fmla="*/ 0 w 2398"/>
                <a:gd name="T3" fmla="*/ 408 h 1659"/>
                <a:gd name="T4" fmla="*/ 0 w 2398"/>
                <a:gd name="T5" fmla="*/ 1659 h 1659"/>
                <a:gd name="T6" fmla="*/ 2398 w 2398"/>
                <a:gd name="T7" fmla="*/ 1659 h 1659"/>
                <a:gd name="T8" fmla="*/ 2398 w 2398"/>
                <a:gd name="T9" fmla="*/ 0 h 1659"/>
                <a:gd name="T10" fmla="*/ 409 w 2398"/>
                <a:gd name="T11" fmla="*/ 0 h 1659"/>
                <a:gd name="T12" fmla="*/ 409 w 2398"/>
                <a:gd name="T13" fmla="*/ 0 h 1659"/>
                <a:gd name="T14" fmla="*/ 409 w 2398"/>
                <a:gd name="T15" fmla="*/ 0 h 1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98" h="1659">
                  <a:moveTo>
                    <a:pt x="409" y="0"/>
                  </a:moveTo>
                  <a:lnTo>
                    <a:pt x="0" y="408"/>
                  </a:lnTo>
                  <a:lnTo>
                    <a:pt x="0" y="1659"/>
                  </a:lnTo>
                  <a:lnTo>
                    <a:pt x="2398" y="1659"/>
                  </a:lnTo>
                  <a:lnTo>
                    <a:pt x="2398" y="0"/>
                  </a:lnTo>
                  <a:lnTo>
                    <a:pt x="409" y="0"/>
                  </a:lnTo>
                  <a:close/>
                  <a:moveTo>
                    <a:pt x="409" y="0"/>
                  </a:moveTo>
                  <a:lnTo>
                    <a:pt x="409" y="0"/>
                  </a:lnTo>
                  <a:close/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23" name="Freeform 190"/>
            <p:cNvSpPr>
              <a:spLocks noEditPoints="1"/>
            </p:cNvSpPr>
            <p:nvPr/>
          </p:nvSpPr>
          <p:spPr bwMode="auto">
            <a:xfrm>
              <a:off x="3952213" y="2125299"/>
              <a:ext cx="466686" cy="322866"/>
            </a:xfrm>
            <a:custGeom>
              <a:avLst/>
              <a:gdLst>
                <a:gd name="T0" fmla="*/ 409 w 2398"/>
                <a:gd name="T1" fmla="*/ 0 h 1659"/>
                <a:gd name="T2" fmla="*/ 0 w 2398"/>
                <a:gd name="T3" fmla="*/ 408 h 1659"/>
                <a:gd name="T4" fmla="*/ 0 w 2398"/>
                <a:gd name="T5" fmla="*/ 1659 h 1659"/>
                <a:gd name="T6" fmla="*/ 2398 w 2398"/>
                <a:gd name="T7" fmla="*/ 1659 h 1659"/>
                <a:gd name="T8" fmla="*/ 2398 w 2398"/>
                <a:gd name="T9" fmla="*/ 0 h 1659"/>
                <a:gd name="T10" fmla="*/ 409 w 2398"/>
                <a:gd name="T11" fmla="*/ 0 h 1659"/>
                <a:gd name="T12" fmla="*/ 409 w 2398"/>
                <a:gd name="T13" fmla="*/ 0 h 1659"/>
                <a:gd name="T14" fmla="*/ 409 w 2398"/>
                <a:gd name="T15" fmla="*/ 0 h 1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98" h="1659">
                  <a:moveTo>
                    <a:pt x="409" y="0"/>
                  </a:moveTo>
                  <a:lnTo>
                    <a:pt x="0" y="408"/>
                  </a:lnTo>
                  <a:lnTo>
                    <a:pt x="0" y="1659"/>
                  </a:lnTo>
                  <a:lnTo>
                    <a:pt x="2398" y="1659"/>
                  </a:lnTo>
                  <a:lnTo>
                    <a:pt x="2398" y="0"/>
                  </a:lnTo>
                  <a:lnTo>
                    <a:pt x="409" y="0"/>
                  </a:lnTo>
                  <a:moveTo>
                    <a:pt x="409" y="0"/>
                  </a:moveTo>
                  <a:lnTo>
                    <a:pt x="40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24" name="Rectangle 191"/>
            <p:cNvSpPr>
              <a:spLocks noChangeArrowheads="1"/>
            </p:cNvSpPr>
            <p:nvPr/>
          </p:nvSpPr>
          <p:spPr bwMode="auto">
            <a:xfrm>
              <a:off x="4185167" y="2125299"/>
              <a:ext cx="233732" cy="322866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25" name="Freeform 192"/>
            <p:cNvSpPr>
              <a:spLocks noEditPoints="1"/>
            </p:cNvSpPr>
            <p:nvPr/>
          </p:nvSpPr>
          <p:spPr bwMode="auto">
            <a:xfrm>
              <a:off x="4038622" y="2164222"/>
              <a:ext cx="208821" cy="219331"/>
            </a:xfrm>
            <a:custGeom>
              <a:avLst/>
              <a:gdLst>
                <a:gd name="T0" fmla="*/ 158 w 657"/>
                <a:gd name="T1" fmla="*/ 385 h 690"/>
                <a:gd name="T2" fmla="*/ 385 w 657"/>
                <a:gd name="T3" fmla="*/ 157 h 690"/>
                <a:gd name="T4" fmla="*/ 546 w 657"/>
                <a:gd name="T5" fmla="*/ 223 h 690"/>
                <a:gd name="T6" fmla="*/ 657 w 657"/>
                <a:gd name="T7" fmla="*/ 111 h 690"/>
                <a:gd name="T8" fmla="*/ 385 w 657"/>
                <a:gd name="T9" fmla="*/ 0 h 690"/>
                <a:gd name="T10" fmla="*/ 0 w 657"/>
                <a:gd name="T11" fmla="*/ 385 h 690"/>
                <a:gd name="T12" fmla="*/ 150 w 657"/>
                <a:gd name="T13" fmla="*/ 690 h 690"/>
                <a:gd name="T14" fmla="*/ 249 w 657"/>
                <a:gd name="T15" fmla="*/ 568 h 690"/>
                <a:gd name="T16" fmla="*/ 158 w 657"/>
                <a:gd name="T17" fmla="*/ 385 h 690"/>
                <a:gd name="T18" fmla="*/ 158 w 657"/>
                <a:gd name="T19" fmla="*/ 385 h 690"/>
                <a:gd name="T20" fmla="*/ 158 w 657"/>
                <a:gd name="T21" fmla="*/ 385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7" h="690">
                  <a:moveTo>
                    <a:pt x="158" y="385"/>
                  </a:moveTo>
                  <a:cubicBezTo>
                    <a:pt x="158" y="259"/>
                    <a:pt x="260" y="157"/>
                    <a:pt x="385" y="157"/>
                  </a:cubicBezTo>
                  <a:cubicBezTo>
                    <a:pt x="448" y="157"/>
                    <a:pt x="504" y="182"/>
                    <a:pt x="546" y="223"/>
                  </a:cubicBezTo>
                  <a:cubicBezTo>
                    <a:pt x="657" y="111"/>
                    <a:pt x="657" y="111"/>
                    <a:pt x="657" y="111"/>
                  </a:cubicBezTo>
                  <a:cubicBezTo>
                    <a:pt x="587" y="42"/>
                    <a:pt x="491" y="0"/>
                    <a:pt x="385" y="0"/>
                  </a:cubicBezTo>
                  <a:cubicBezTo>
                    <a:pt x="173" y="0"/>
                    <a:pt x="0" y="172"/>
                    <a:pt x="0" y="385"/>
                  </a:cubicBezTo>
                  <a:cubicBezTo>
                    <a:pt x="0" y="509"/>
                    <a:pt x="59" y="620"/>
                    <a:pt x="150" y="690"/>
                  </a:cubicBezTo>
                  <a:cubicBezTo>
                    <a:pt x="249" y="568"/>
                    <a:pt x="249" y="568"/>
                    <a:pt x="249" y="568"/>
                  </a:cubicBezTo>
                  <a:cubicBezTo>
                    <a:pt x="194" y="526"/>
                    <a:pt x="158" y="460"/>
                    <a:pt x="158" y="385"/>
                  </a:cubicBezTo>
                  <a:close/>
                  <a:moveTo>
                    <a:pt x="158" y="385"/>
                  </a:moveTo>
                  <a:cubicBezTo>
                    <a:pt x="158" y="385"/>
                    <a:pt x="158" y="385"/>
                    <a:pt x="158" y="3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26" name="Freeform 193"/>
            <p:cNvSpPr>
              <a:spLocks noEditPoints="1"/>
            </p:cNvSpPr>
            <p:nvPr/>
          </p:nvSpPr>
          <p:spPr bwMode="auto">
            <a:xfrm>
              <a:off x="4185167" y="2166557"/>
              <a:ext cx="62277" cy="68699"/>
            </a:xfrm>
            <a:custGeom>
              <a:avLst/>
              <a:gdLst>
                <a:gd name="T0" fmla="*/ 196 w 196"/>
                <a:gd name="T1" fmla="*/ 104 h 216"/>
                <a:gd name="T2" fmla="*/ 0 w 196"/>
                <a:gd name="T3" fmla="*/ 0 h 216"/>
                <a:gd name="T4" fmla="*/ 0 w 196"/>
                <a:gd name="T5" fmla="*/ 163 h 216"/>
                <a:gd name="T6" fmla="*/ 85 w 196"/>
                <a:gd name="T7" fmla="*/ 216 h 216"/>
                <a:gd name="T8" fmla="*/ 196 w 196"/>
                <a:gd name="T9" fmla="*/ 104 h 216"/>
                <a:gd name="T10" fmla="*/ 196 w 196"/>
                <a:gd name="T11" fmla="*/ 104 h 216"/>
                <a:gd name="T12" fmla="*/ 196 w 196"/>
                <a:gd name="T13" fmla="*/ 10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6" h="216">
                  <a:moveTo>
                    <a:pt x="196" y="104"/>
                  </a:moveTo>
                  <a:cubicBezTo>
                    <a:pt x="143" y="52"/>
                    <a:pt x="76" y="15"/>
                    <a:pt x="0" y="0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32" y="174"/>
                    <a:pt x="61" y="192"/>
                    <a:pt x="85" y="216"/>
                  </a:cubicBezTo>
                  <a:lnTo>
                    <a:pt x="196" y="104"/>
                  </a:lnTo>
                  <a:close/>
                  <a:moveTo>
                    <a:pt x="196" y="104"/>
                  </a:moveTo>
                  <a:cubicBezTo>
                    <a:pt x="196" y="104"/>
                    <a:pt x="196" y="104"/>
                    <a:pt x="196" y="104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27" name="Freeform 194"/>
            <p:cNvSpPr>
              <a:spLocks noEditPoints="1"/>
            </p:cNvSpPr>
            <p:nvPr/>
          </p:nvSpPr>
          <p:spPr bwMode="auto">
            <a:xfrm>
              <a:off x="4086303" y="2287218"/>
              <a:ext cx="197534" cy="121829"/>
            </a:xfrm>
            <a:custGeom>
              <a:avLst/>
              <a:gdLst>
                <a:gd name="T0" fmla="*/ 463 w 621"/>
                <a:gd name="T1" fmla="*/ 0 h 383"/>
                <a:gd name="T2" fmla="*/ 235 w 621"/>
                <a:gd name="T3" fmla="*/ 226 h 383"/>
                <a:gd name="T4" fmla="*/ 99 w 621"/>
                <a:gd name="T5" fmla="*/ 181 h 383"/>
                <a:gd name="T6" fmla="*/ 0 w 621"/>
                <a:gd name="T7" fmla="*/ 303 h 383"/>
                <a:gd name="T8" fmla="*/ 235 w 621"/>
                <a:gd name="T9" fmla="*/ 383 h 383"/>
                <a:gd name="T10" fmla="*/ 621 w 621"/>
                <a:gd name="T11" fmla="*/ 0 h 383"/>
                <a:gd name="T12" fmla="*/ 463 w 621"/>
                <a:gd name="T13" fmla="*/ 0 h 383"/>
                <a:gd name="T14" fmla="*/ 463 w 621"/>
                <a:gd name="T15" fmla="*/ 0 h 383"/>
                <a:gd name="T16" fmla="*/ 463 w 621"/>
                <a:gd name="T17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1" h="383">
                  <a:moveTo>
                    <a:pt x="463" y="0"/>
                  </a:moveTo>
                  <a:cubicBezTo>
                    <a:pt x="462" y="125"/>
                    <a:pt x="361" y="226"/>
                    <a:pt x="235" y="226"/>
                  </a:cubicBezTo>
                  <a:cubicBezTo>
                    <a:pt x="184" y="226"/>
                    <a:pt x="137" y="209"/>
                    <a:pt x="99" y="181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65" y="353"/>
                    <a:pt x="147" y="383"/>
                    <a:pt x="235" y="383"/>
                  </a:cubicBezTo>
                  <a:cubicBezTo>
                    <a:pt x="448" y="383"/>
                    <a:pt x="620" y="212"/>
                    <a:pt x="621" y="0"/>
                  </a:cubicBezTo>
                  <a:lnTo>
                    <a:pt x="463" y="0"/>
                  </a:lnTo>
                  <a:close/>
                  <a:moveTo>
                    <a:pt x="463" y="0"/>
                  </a:moveTo>
                  <a:cubicBezTo>
                    <a:pt x="463" y="0"/>
                    <a:pt x="463" y="0"/>
                    <a:pt x="463" y="0"/>
                  </a:cubicBezTo>
                </a:path>
              </a:pathLst>
            </a:custGeom>
            <a:solidFill>
              <a:srgbClr val="BFE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28" name="Freeform 195"/>
            <p:cNvSpPr>
              <a:spLocks noEditPoints="1"/>
            </p:cNvSpPr>
            <p:nvPr/>
          </p:nvSpPr>
          <p:spPr bwMode="auto">
            <a:xfrm>
              <a:off x="4185167" y="2287218"/>
              <a:ext cx="98670" cy="119493"/>
            </a:xfrm>
            <a:custGeom>
              <a:avLst/>
              <a:gdLst>
                <a:gd name="T0" fmla="*/ 310 w 310"/>
                <a:gd name="T1" fmla="*/ 0 h 376"/>
                <a:gd name="T2" fmla="*/ 152 w 310"/>
                <a:gd name="T3" fmla="*/ 0 h 376"/>
                <a:gd name="T4" fmla="*/ 0 w 310"/>
                <a:gd name="T5" fmla="*/ 213 h 376"/>
                <a:gd name="T6" fmla="*/ 0 w 310"/>
                <a:gd name="T7" fmla="*/ 376 h 376"/>
                <a:gd name="T8" fmla="*/ 310 w 310"/>
                <a:gd name="T9" fmla="*/ 0 h 376"/>
                <a:gd name="T10" fmla="*/ 310 w 310"/>
                <a:gd name="T11" fmla="*/ 0 h 376"/>
                <a:gd name="T12" fmla="*/ 310 w 310"/>
                <a:gd name="T13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0" h="376">
                  <a:moveTo>
                    <a:pt x="310" y="0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152" y="98"/>
                    <a:pt x="88" y="182"/>
                    <a:pt x="0" y="213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176" y="341"/>
                    <a:pt x="309" y="186"/>
                    <a:pt x="310" y="0"/>
                  </a:cubicBezTo>
                  <a:close/>
                  <a:moveTo>
                    <a:pt x="310" y="0"/>
                  </a:moveTo>
                  <a:cubicBezTo>
                    <a:pt x="310" y="0"/>
                    <a:pt x="310" y="0"/>
                    <a:pt x="310" y="0"/>
                  </a:cubicBezTo>
                </a:path>
              </a:pathLst>
            </a:custGeom>
            <a:solidFill>
              <a:srgbClr val="A3D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29" name="Freeform 196"/>
            <p:cNvSpPr>
              <a:spLocks noEditPoints="1"/>
            </p:cNvSpPr>
            <p:nvPr/>
          </p:nvSpPr>
          <p:spPr bwMode="auto">
            <a:xfrm>
              <a:off x="4212219" y="2199642"/>
              <a:ext cx="71618" cy="87577"/>
            </a:xfrm>
            <a:custGeom>
              <a:avLst/>
              <a:gdLst>
                <a:gd name="T0" fmla="*/ 67 w 225"/>
                <a:gd name="T1" fmla="*/ 274 h 276"/>
                <a:gd name="T2" fmla="*/ 67 w 225"/>
                <a:gd name="T3" fmla="*/ 276 h 276"/>
                <a:gd name="T4" fmla="*/ 225 w 225"/>
                <a:gd name="T5" fmla="*/ 276 h 276"/>
                <a:gd name="T6" fmla="*/ 225 w 225"/>
                <a:gd name="T7" fmla="*/ 274 h 276"/>
                <a:gd name="T8" fmla="*/ 111 w 225"/>
                <a:gd name="T9" fmla="*/ 0 h 276"/>
                <a:gd name="T10" fmla="*/ 0 w 225"/>
                <a:gd name="T11" fmla="*/ 112 h 276"/>
                <a:gd name="T12" fmla="*/ 67 w 225"/>
                <a:gd name="T13" fmla="*/ 274 h 276"/>
                <a:gd name="T14" fmla="*/ 67 w 225"/>
                <a:gd name="T15" fmla="*/ 274 h 276"/>
                <a:gd name="T16" fmla="*/ 67 w 225"/>
                <a:gd name="T17" fmla="*/ 274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5" h="276">
                  <a:moveTo>
                    <a:pt x="67" y="274"/>
                  </a:moveTo>
                  <a:cubicBezTo>
                    <a:pt x="67" y="275"/>
                    <a:pt x="67" y="275"/>
                    <a:pt x="67" y="276"/>
                  </a:cubicBezTo>
                  <a:cubicBezTo>
                    <a:pt x="225" y="276"/>
                    <a:pt x="225" y="276"/>
                    <a:pt x="225" y="276"/>
                  </a:cubicBezTo>
                  <a:cubicBezTo>
                    <a:pt x="225" y="275"/>
                    <a:pt x="225" y="275"/>
                    <a:pt x="225" y="274"/>
                  </a:cubicBezTo>
                  <a:cubicBezTo>
                    <a:pt x="225" y="167"/>
                    <a:pt x="181" y="70"/>
                    <a:pt x="111" y="0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41" y="153"/>
                    <a:pt x="67" y="210"/>
                    <a:pt x="67" y="274"/>
                  </a:cubicBezTo>
                  <a:close/>
                  <a:moveTo>
                    <a:pt x="67" y="274"/>
                  </a:moveTo>
                  <a:cubicBezTo>
                    <a:pt x="67" y="274"/>
                    <a:pt x="67" y="274"/>
                    <a:pt x="67" y="274"/>
                  </a:cubicBezTo>
                </a:path>
              </a:pathLst>
            </a:custGeom>
            <a:solidFill>
              <a:srgbClr val="87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30" name="Freeform 197"/>
            <p:cNvSpPr>
              <a:spLocks noEditPoints="1"/>
            </p:cNvSpPr>
            <p:nvPr/>
          </p:nvSpPr>
          <p:spPr bwMode="auto">
            <a:xfrm>
              <a:off x="3952213" y="2125299"/>
              <a:ext cx="79597" cy="79403"/>
            </a:xfrm>
            <a:custGeom>
              <a:avLst/>
              <a:gdLst>
                <a:gd name="T0" fmla="*/ 409 w 409"/>
                <a:gd name="T1" fmla="*/ 408 h 408"/>
                <a:gd name="T2" fmla="*/ 409 w 409"/>
                <a:gd name="T3" fmla="*/ 0 h 408"/>
                <a:gd name="T4" fmla="*/ 0 w 409"/>
                <a:gd name="T5" fmla="*/ 408 h 408"/>
                <a:gd name="T6" fmla="*/ 409 w 409"/>
                <a:gd name="T7" fmla="*/ 408 h 408"/>
                <a:gd name="T8" fmla="*/ 409 w 409"/>
                <a:gd name="T9" fmla="*/ 408 h 408"/>
                <a:gd name="T10" fmla="*/ 409 w 409"/>
                <a:gd name="T11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9" h="408">
                  <a:moveTo>
                    <a:pt x="409" y="408"/>
                  </a:moveTo>
                  <a:lnTo>
                    <a:pt x="409" y="0"/>
                  </a:lnTo>
                  <a:lnTo>
                    <a:pt x="0" y="408"/>
                  </a:lnTo>
                  <a:lnTo>
                    <a:pt x="409" y="408"/>
                  </a:lnTo>
                  <a:close/>
                  <a:moveTo>
                    <a:pt x="409" y="408"/>
                  </a:moveTo>
                  <a:lnTo>
                    <a:pt x="409" y="408"/>
                  </a:lnTo>
                  <a:close/>
                </a:path>
              </a:pathLst>
            </a:cu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31" name="Freeform 198"/>
            <p:cNvSpPr>
              <a:spLocks noEditPoints="1"/>
            </p:cNvSpPr>
            <p:nvPr/>
          </p:nvSpPr>
          <p:spPr bwMode="auto">
            <a:xfrm>
              <a:off x="3952213" y="2125299"/>
              <a:ext cx="79597" cy="79403"/>
            </a:xfrm>
            <a:custGeom>
              <a:avLst/>
              <a:gdLst>
                <a:gd name="T0" fmla="*/ 409 w 409"/>
                <a:gd name="T1" fmla="*/ 408 h 408"/>
                <a:gd name="T2" fmla="*/ 409 w 409"/>
                <a:gd name="T3" fmla="*/ 0 h 408"/>
                <a:gd name="T4" fmla="*/ 0 w 409"/>
                <a:gd name="T5" fmla="*/ 408 h 408"/>
                <a:gd name="T6" fmla="*/ 409 w 409"/>
                <a:gd name="T7" fmla="*/ 408 h 408"/>
                <a:gd name="T8" fmla="*/ 409 w 409"/>
                <a:gd name="T9" fmla="*/ 408 h 408"/>
                <a:gd name="T10" fmla="*/ 409 w 409"/>
                <a:gd name="T11" fmla="*/ 408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9" h="408">
                  <a:moveTo>
                    <a:pt x="409" y="408"/>
                  </a:moveTo>
                  <a:lnTo>
                    <a:pt x="409" y="0"/>
                  </a:lnTo>
                  <a:lnTo>
                    <a:pt x="0" y="408"/>
                  </a:lnTo>
                  <a:lnTo>
                    <a:pt x="409" y="408"/>
                  </a:lnTo>
                  <a:moveTo>
                    <a:pt x="409" y="408"/>
                  </a:moveTo>
                  <a:lnTo>
                    <a:pt x="409" y="40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32" name="Rectangle 199"/>
            <p:cNvSpPr>
              <a:spLocks noChangeArrowheads="1"/>
            </p:cNvSpPr>
            <p:nvPr/>
          </p:nvSpPr>
          <p:spPr bwMode="auto">
            <a:xfrm>
              <a:off x="3971870" y="2383552"/>
              <a:ext cx="59941" cy="25495"/>
            </a:xfrm>
            <a:prstGeom prst="rect">
              <a:avLst/>
            </a:prstGeom>
            <a:solidFill>
              <a:srgbClr val="BFE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33" name="Rectangle 200"/>
            <p:cNvSpPr>
              <a:spLocks noChangeArrowheads="1"/>
            </p:cNvSpPr>
            <p:nvPr/>
          </p:nvSpPr>
          <p:spPr bwMode="auto">
            <a:xfrm>
              <a:off x="4328014" y="2097274"/>
              <a:ext cx="54492" cy="286278"/>
            </a:xfrm>
            <a:prstGeom prst="rect">
              <a:avLst/>
            </a:prstGeom>
            <a:solidFill>
              <a:srgbClr val="A3D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34" name="Rectangle 201"/>
            <p:cNvSpPr>
              <a:spLocks noChangeArrowheads="1"/>
            </p:cNvSpPr>
            <p:nvPr/>
          </p:nvSpPr>
          <p:spPr bwMode="auto">
            <a:xfrm>
              <a:off x="4355260" y="2097274"/>
              <a:ext cx="27246" cy="286278"/>
            </a:xfrm>
            <a:prstGeom prst="rect">
              <a:avLst/>
            </a:prstGeom>
            <a:solidFill>
              <a:srgbClr val="87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35" name="Freeform 202"/>
            <p:cNvSpPr>
              <a:spLocks noEditPoints="1"/>
            </p:cNvSpPr>
            <p:nvPr/>
          </p:nvSpPr>
          <p:spPr bwMode="auto">
            <a:xfrm>
              <a:off x="4328014" y="2383552"/>
              <a:ext cx="54492" cy="51767"/>
            </a:xfrm>
            <a:custGeom>
              <a:avLst/>
              <a:gdLst>
                <a:gd name="T0" fmla="*/ 280 w 280"/>
                <a:gd name="T1" fmla="*/ 0 h 266"/>
                <a:gd name="T2" fmla="*/ 140 w 280"/>
                <a:gd name="T3" fmla="*/ 266 h 266"/>
                <a:gd name="T4" fmla="*/ 0 w 280"/>
                <a:gd name="T5" fmla="*/ 0 h 266"/>
                <a:gd name="T6" fmla="*/ 280 w 280"/>
                <a:gd name="T7" fmla="*/ 0 h 266"/>
                <a:gd name="T8" fmla="*/ 280 w 280"/>
                <a:gd name="T9" fmla="*/ 0 h 266"/>
                <a:gd name="T10" fmla="*/ 280 w 280"/>
                <a:gd name="T1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0" h="266">
                  <a:moveTo>
                    <a:pt x="280" y="0"/>
                  </a:moveTo>
                  <a:lnTo>
                    <a:pt x="140" y="266"/>
                  </a:lnTo>
                  <a:lnTo>
                    <a:pt x="0" y="0"/>
                  </a:lnTo>
                  <a:lnTo>
                    <a:pt x="280" y="0"/>
                  </a:lnTo>
                  <a:close/>
                  <a:moveTo>
                    <a:pt x="280" y="0"/>
                  </a:moveTo>
                  <a:lnTo>
                    <a:pt x="28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36" name="Freeform 203"/>
            <p:cNvSpPr>
              <a:spLocks noEditPoints="1"/>
            </p:cNvSpPr>
            <p:nvPr/>
          </p:nvSpPr>
          <p:spPr bwMode="auto">
            <a:xfrm>
              <a:off x="4328014" y="2383552"/>
              <a:ext cx="54492" cy="51767"/>
            </a:xfrm>
            <a:custGeom>
              <a:avLst/>
              <a:gdLst>
                <a:gd name="T0" fmla="*/ 280 w 280"/>
                <a:gd name="T1" fmla="*/ 0 h 266"/>
                <a:gd name="T2" fmla="*/ 140 w 280"/>
                <a:gd name="T3" fmla="*/ 266 h 266"/>
                <a:gd name="T4" fmla="*/ 0 w 280"/>
                <a:gd name="T5" fmla="*/ 0 h 266"/>
                <a:gd name="T6" fmla="*/ 280 w 280"/>
                <a:gd name="T7" fmla="*/ 0 h 266"/>
                <a:gd name="T8" fmla="*/ 280 w 280"/>
                <a:gd name="T9" fmla="*/ 0 h 266"/>
                <a:gd name="T10" fmla="*/ 280 w 280"/>
                <a:gd name="T1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0" h="266">
                  <a:moveTo>
                    <a:pt x="280" y="0"/>
                  </a:moveTo>
                  <a:lnTo>
                    <a:pt x="140" y="266"/>
                  </a:lnTo>
                  <a:lnTo>
                    <a:pt x="0" y="0"/>
                  </a:lnTo>
                  <a:lnTo>
                    <a:pt x="280" y="0"/>
                  </a:lnTo>
                  <a:moveTo>
                    <a:pt x="280" y="0"/>
                  </a:moveTo>
                  <a:lnTo>
                    <a:pt x="28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37" name="Freeform 204"/>
            <p:cNvSpPr>
              <a:spLocks noEditPoints="1"/>
            </p:cNvSpPr>
            <p:nvPr/>
          </p:nvSpPr>
          <p:spPr bwMode="auto">
            <a:xfrm>
              <a:off x="4355260" y="2383552"/>
              <a:ext cx="27246" cy="51767"/>
            </a:xfrm>
            <a:custGeom>
              <a:avLst/>
              <a:gdLst>
                <a:gd name="T0" fmla="*/ 0 w 140"/>
                <a:gd name="T1" fmla="*/ 0 h 266"/>
                <a:gd name="T2" fmla="*/ 0 w 140"/>
                <a:gd name="T3" fmla="*/ 266 h 266"/>
                <a:gd name="T4" fmla="*/ 140 w 140"/>
                <a:gd name="T5" fmla="*/ 0 h 266"/>
                <a:gd name="T6" fmla="*/ 0 w 140"/>
                <a:gd name="T7" fmla="*/ 0 h 266"/>
                <a:gd name="T8" fmla="*/ 0 w 140"/>
                <a:gd name="T9" fmla="*/ 0 h 266"/>
                <a:gd name="T10" fmla="*/ 0 w 140"/>
                <a:gd name="T1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266">
                  <a:moveTo>
                    <a:pt x="0" y="0"/>
                  </a:moveTo>
                  <a:lnTo>
                    <a:pt x="0" y="266"/>
                  </a:lnTo>
                  <a:lnTo>
                    <a:pt x="14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38" name="Freeform 206"/>
            <p:cNvSpPr>
              <a:spLocks noEditPoints="1"/>
            </p:cNvSpPr>
            <p:nvPr/>
          </p:nvSpPr>
          <p:spPr bwMode="auto">
            <a:xfrm>
              <a:off x="4355260" y="2383552"/>
              <a:ext cx="27246" cy="51767"/>
            </a:xfrm>
            <a:custGeom>
              <a:avLst/>
              <a:gdLst>
                <a:gd name="T0" fmla="*/ 0 w 140"/>
                <a:gd name="T1" fmla="*/ 0 h 266"/>
                <a:gd name="T2" fmla="*/ 0 w 140"/>
                <a:gd name="T3" fmla="*/ 266 h 266"/>
                <a:gd name="T4" fmla="*/ 140 w 140"/>
                <a:gd name="T5" fmla="*/ 0 h 266"/>
                <a:gd name="T6" fmla="*/ 0 w 140"/>
                <a:gd name="T7" fmla="*/ 0 h 266"/>
                <a:gd name="T8" fmla="*/ 0 w 140"/>
                <a:gd name="T9" fmla="*/ 0 h 266"/>
                <a:gd name="T10" fmla="*/ 0 w 140"/>
                <a:gd name="T1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" h="266">
                  <a:moveTo>
                    <a:pt x="0" y="0"/>
                  </a:moveTo>
                  <a:lnTo>
                    <a:pt x="0" y="266"/>
                  </a:lnTo>
                  <a:lnTo>
                    <a:pt x="140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54" name="Group 1753"/>
          <p:cNvGrpSpPr>
            <a:grpSpLocks noChangeAspect="1"/>
          </p:cNvGrpSpPr>
          <p:nvPr/>
        </p:nvGrpSpPr>
        <p:grpSpPr>
          <a:xfrm>
            <a:off x="10416220" y="3922476"/>
            <a:ext cx="1370782" cy="1371600"/>
            <a:chOff x="4737288" y="2006973"/>
            <a:chExt cx="651181" cy="651570"/>
          </a:xfrm>
        </p:grpSpPr>
        <p:sp>
          <p:nvSpPr>
            <p:cNvPr id="1339" name="Freeform 207"/>
            <p:cNvSpPr>
              <a:spLocks noEditPoints="1"/>
            </p:cNvSpPr>
            <p:nvPr/>
          </p:nvSpPr>
          <p:spPr bwMode="auto">
            <a:xfrm>
              <a:off x="4737288" y="2006973"/>
              <a:ext cx="651180" cy="651570"/>
            </a:xfrm>
            <a:custGeom>
              <a:avLst/>
              <a:gdLst>
                <a:gd name="T0" fmla="*/ 5 w 2049"/>
                <a:gd name="T1" fmla="*/ 1028 h 2050"/>
                <a:gd name="T2" fmla="*/ 1027 w 2049"/>
                <a:gd name="T3" fmla="*/ 6 h 2050"/>
                <a:gd name="T4" fmla="*/ 2049 w 2049"/>
                <a:gd name="T5" fmla="*/ 1028 h 2050"/>
                <a:gd name="T6" fmla="*/ 1027 w 2049"/>
                <a:gd name="T7" fmla="*/ 2050 h 2050"/>
                <a:gd name="T8" fmla="*/ 5 w 2049"/>
                <a:gd name="T9" fmla="*/ 1028 h 2050"/>
                <a:gd name="T10" fmla="*/ 5 w 2049"/>
                <a:gd name="T11" fmla="*/ 1028 h 2050"/>
                <a:gd name="T12" fmla="*/ 5 w 2049"/>
                <a:gd name="T13" fmla="*/ 1028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9" h="2050">
                  <a:moveTo>
                    <a:pt x="5" y="1028"/>
                  </a:moveTo>
                  <a:cubicBezTo>
                    <a:pt x="0" y="468"/>
                    <a:pt x="454" y="13"/>
                    <a:pt x="1027" y="6"/>
                  </a:cubicBezTo>
                  <a:cubicBezTo>
                    <a:pt x="1592" y="0"/>
                    <a:pt x="2049" y="464"/>
                    <a:pt x="2049" y="1028"/>
                  </a:cubicBezTo>
                  <a:cubicBezTo>
                    <a:pt x="2049" y="1593"/>
                    <a:pt x="1592" y="2050"/>
                    <a:pt x="1027" y="2050"/>
                  </a:cubicBezTo>
                  <a:cubicBezTo>
                    <a:pt x="463" y="2050"/>
                    <a:pt x="11" y="1593"/>
                    <a:pt x="5" y="1028"/>
                  </a:cubicBezTo>
                  <a:close/>
                  <a:moveTo>
                    <a:pt x="5" y="1028"/>
                  </a:moveTo>
                  <a:cubicBezTo>
                    <a:pt x="5" y="1028"/>
                    <a:pt x="5" y="1028"/>
                    <a:pt x="5" y="1028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40" name="Freeform 208"/>
            <p:cNvSpPr>
              <a:spLocks noEditPoints="1"/>
            </p:cNvSpPr>
            <p:nvPr/>
          </p:nvSpPr>
          <p:spPr bwMode="auto">
            <a:xfrm>
              <a:off x="4843159" y="2166946"/>
              <a:ext cx="545310" cy="491596"/>
            </a:xfrm>
            <a:custGeom>
              <a:avLst/>
              <a:gdLst>
                <a:gd name="T0" fmla="*/ 1716 w 1716"/>
                <a:gd name="T1" fmla="*/ 525 h 1547"/>
                <a:gd name="T2" fmla="*/ 1705 w 1716"/>
                <a:gd name="T3" fmla="*/ 376 h 1547"/>
                <a:gd name="T4" fmla="*/ 1329 w 1716"/>
                <a:gd name="T5" fmla="*/ 0 h 1547"/>
                <a:gd name="T6" fmla="*/ 0 w 1716"/>
                <a:gd name="T7" fmla="*/ 886 h 1547"/>
                <a:gd name="T8" fmla="*/ 660 w 1716"/>
                <a:gd name="T9" fmla="*/ 1547 h 1547"/>
                <a:gd name="T10" fmla="*/ 694 w 1716"/>
                <a:gd name="T11" fmla="*/ 1547 h 1547"/>
                <a:gd name="T12" fmla="*/ 1716 w 1716"/>
                <a:gd name="T13" fmla="*/ 525 h 1547"/>
                <a:gd name="T14" fmla="*/ 1716 w 1716"/>
                <a:gd name="T15" fmla="*/ 525 h 1547"/>
                <a:gd name="T16" fmla="*/ 1716 w 1716"/>
                <a:gd name="T17" fmla="*/ 525 h 1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16" h="1547">
                  <a:moveTo>
                    <a:pt x="1716" y="525"/>
                  </a:moveTo>
                  <a:cubicBezTo>
                    <a:pt x="1716" y="475"/>
                    <a:pt x="1712" y="425"/>
                    <a:pt x="1705" y="376"/>
                  </a:cubicBezTo>
                  <a:cubicBezTo>
                    <a:pt x="1329" y="0"/>
                    <a:pt x="1329" y="0"/>
                    <a:pt x="1329" y="0"/>
                  </a:cubicBezTo>
                  <a:cubicBezTo>
                    <a:pt x="0" y="886"/>
                    <a:pt x="0" y="886"/>
                    <a:pt x="0" y="886"/>
                  </a:cubicBezTo>
                  <a:cubicBezTo>
                    <a:pt x="660" y="1547"/>
                    <a:pt x="660" y="1547"/>
                    <a:pt x="660" y="1547"/>
                  </a:cubicBezTo>
                  <a:cubicBezTo>
                    <a:pt x="672" y="1547"/>
                    <a:pt x="683" y="1547"/>
                    <a:pt x="694" y="1547"/>
                  </a:cubicBezTo>
                  <a:cubicBezTo>
                    <a:pt x="1259" y="1547"/>
                    <a:pt x="1716" y="1090"/>
                    <a:pt x="1716" y="525"/>
                  </a:cubicBezTo>
                  <a:close/>
                  <a:moveTo>
                    <a:pt x="1716" y="525"/>
                  </a:moveTo>
                  <a:cubicBezTo>
                    <a:pt x="1716" y="525"/>
                    <a:pt x="1716" y="525"/>
                    <a:pt x="1716" y="525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41" name="Rectangle 209"/>
            <p:cNvSpPr>
              <a:spLocks noChangeArrowheads="1"/>
            </p:cNvSpPr>
            <p:nvPr/>
          </p:nvSpPr>
          <p:spPr bwMode="auto">
            <a:xfrm>
              <a:off x="4861842" y="2166946"/>
              <a:ext cx="403631" cy="264287"/>
            </a:xfrm>
            <a:prstGeom prst="rect">
              <a:avLst/>
            </a:pr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42" name="Rectangle 210"/>
            <p:cNvSpPr>
              <a:spLocks noChangeArrowheads="1"/>
            </p:cNvSpPr>
            <p:nvPr/>
          </p:nvSpPr>
          <p:spPr bwMode="auto">
            <a:xfrm>
              <a:off x="5063268" y="2166946"/>
              <a:ext cx="202205" cy="264287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43" name="Rectangle 211"/>
            <p:cNvSpPr>
              <a:spLocks noChangeArrowheads="1"/>
            </p:cNvSpPr>
            <p:nvPr/>
          </p:nvSpPr>
          <p:spPr bwMode="auto">
            <a:xfrm>
              <a:off x="4889866" y="2193803"/>
              <a:ext cx="347971" cy="22789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44" name="Rectangle 212"/>
            <p:cNvSpPr>
              <a:spLocks noChangeArrowheads="1"/>
            </p:cNvSpPr>
            <p:nvPr/>
          </p:nvSpPr>
          <p:spPr bwMode="auto">
            <a:xfrm>
              <a:off x="5063268" y="2193803"/>
              <a:ext cx="174569" cy="227894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45" name="Freeform 213"/>
            <p:cNvSpPr>
              <a:spLocks noEditPoints="1"/>
            </p:cNvSpPr>
            <p:nvPr/>
          </p:nvSpPr>
          <p:spPr bwMode="auto">
            <a:xfrm>
              <a:off x="5047115" y="2076645"/>
              <a:ext cx="194615" cy="313524"/>
            </a:xfrm>
            <a:custGeom>
              <a:avLst/>
              <a:gdLst>
                <a:gd name="T0" fmla="*/ 1000 w 1000"/>
                <a:gd name="T1" fmla="*/ 509 h 1611"/>
                <a:gd name="T2" fmla="*/ 500 w 1000"/>
                <a:gd name="T3" fmla="*/ 0 h 1611"/>
                <a:gd name="T4" fmla="*/ 0 w 1000"/>
                <a:gd name="T5" fmla="*/ 509 h 1611"/>
                <a:gd name="T6" fmla="*/ 181 w 1000"/>
                <a:gd name="T7" fmla="*/ 509 h 1611"/>
                <a:gd name="T8" fmla="*/ 181 w 1000"/>
                <a:gd name="T9" fmla="*/ 1611 h 1611"/>
                <a:gd name="T10" fmla="*/ 817 w 1000"/>
                <a:gd name="T11" fmla="*/ 1611 h 1611"/>
                <a:gd name="T12" fmla="*/ 817 w 1000"/>
                <a:gd name="T13" fmla="*/ 509 h 1611"/>
                <a:gd name="T14" fmla="*/ 1000 w 1000"/>
                <a:gd name="T15" fmla="*/ 509 h 1611"/>
                <a:gd name="T16" fmla="*/ 1000 w 1000"/>
                <a:gd name="T17" fmla="*/ 509 h 1611"/>
                <a:gd name="T18" fmla="*/ 1000 w 1000"/>
                <a:gd name="T19" fmla="*/ 509 h 1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0" h="1611">
                  <a:moveTo>
                    <a:pt x="1000" y="509"/>
                  </a:moveTo>
                  <a:lnTo>
                    <a:pt x="500" y="0"/>
                  </a:lnTo>
                  <a:lnTo>
                    <a:pt x="0" y="509"/>
                  </a:lnTo>
                  <a:lnTo>
                    <a:pt x="181" y="509"/>
                  </a:lnTo>
                  <a:lnTo>
                    <a:pt x="181" y="1611"/>
                  </a:lnTo>
                  <a:lnTo>
                    <a:pt x="817" y="1611"/>
                  </a:lnTo>
                  <a:lnTo>
                    <a:pt x="817" y="509"/>
                  </a:lnTo>
                  <a:lnTo>
                    <a:pt x="1000" y="509"/>
                  </a:lnTo>
                  <a:close/>
                  <a:moveTo>
                    <a:pt x="1000" y="509"/>
                  </a:moveTo>
                  <a:lnTo>
                    <a:pt x="1000" y="509"/>
                  </a:lnTo>
                  <a:close/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46" name="Freeform 214"/>
            <p:cNvSpPr>
              <a:spLocks noEditPoints="1"/>
            </p:cNvSpPr>
            <p:nvPr/>
          </p:nvSpPr>
          <p:spPr bwMode="auto">
            <a:xfrm>
              <a:off x="5047115" y="2076645"/>
              <a:ext cx="194615" cy="313524"/>
            </a:xfrm>
            <a:custGeom>
              <a:avLst/>
              <a:gdLst>
                <a:gd name="T0" fmla="*/ 1000 w 1000"/>
                <a:gd name="T1" fmla="*/ 509 h 1611"/>
                <a:gd name="T2" fmla="*/ 500 w 1000"/>
                <a:gd name="T3" fmla="*/ 0 h 1611"/>
                <a:gd name="T4" fmla="*/ 0 w 1000"/>
                <a:gd name="T5" fmla="*/ 509 h 1611"/>
                <a:gd name="T6" fmla="*/ 181 w 1000"/>
                <a:gd name="T7" fmla="*/ 509 h 1611"/>
                <a:gd name="T8" fmla="*/ 181 w 1000"/>
                <a:gd name="T9" fmla="*/ 1611 h 1611"/>
                <a:gd name="T10" fmla="*/ 817 w 1000"/>
                <a:gd name="T11" fmla="*/ 1611 h 1611"/>
                <a:gd name="T12" fmla="*/ 817 w 1000"/>
                <a:gd name="T13" fmla="*/ 509 h 1611"/>
                <a:gd name="T14" fmla="*/ 1000 w 1000"/>
                <a:gd name="T15" fmla="*/ 509 h 1611"/>
                <a:gd name="T16" fmla="*/ 1000 w 1000"/>
                <a:gd name="T17" fmla="*/ 509 h 1611"/>
                <a:gd name="T18" fmla="*/ 1000 w 1000"/>
                <a:gd name="T19" fmla="*/ 509 h 1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0" h="1611">
                  <a:moveTo>
                    <a:pt x="1000" y="509"/>
                  </a:moveTo>
                  <a:lnTo>
                    <a:pt x="500" y="0"/>
                  </a:lnTo>
                  <a:lnTo>
                    <a:pt x="0" y="509"/>
                  </a:lnTo>
                  <a:lnTo>
                    <a:pt x="181" y="509"/>
                  </a:lnTo>
                  <a:lnTo>
                    <a:pt x="181" y="1611"/>
                  </a:lnTo>
                  <a:lnTo>
                    <a:pt x="817" y="1611"/>
                  </a:lnTo>
                  <a:lnTo>
                    <a:pt x="817" y="509"/>
                  </a:lnTo>
                  <a:lnTo>
                    <a:pt x="1000" y="509"/>
                  </a:lnTo>
                  <a:moveTo>
                    <a:pt x="1000" y="509"/>
                  </a:moveTo>
                  <a:lnTo>
                    <a:pt x="1000" y="50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47" name="Freeform 215"/>
            <p:cNvSpPr>
              <a:spLocks noEditPoints="1"/>
            </p:cNvSpPr>
            <p:nvPr/>
          </p:nvSpPr>
          <p:spPr bwMode="auto">
            <a:xfrm>
              <a:off x="5144033" y="2076645"/>
              <a:ext cx="97697" cy="313524"/>
            </a:xfrm>
            <a:custGeom>
              <a:avLst/>
              <a:gdLst>
                <a:gd name="T0" fmla="*/ 0 w 502"/>
                <a:gd name="T1" fmla="*/ 1611 h 1611"/>
                <a:gd name="T2" fmla="*/ 319 w 502"/>
                <a:gd name="T3" fmla="*/ 1611 h 1611"/>
                <a:gd name="T4" fmla="*/ 319 w 502"/>
                <a:gd name="T5" fmla="*/ 509 h 1611"/>
                <a:gd name="T6" fmla="*/ 502 w 502"/>
                <a:gd name="T7" fmla="*/ 509 h 1611"/>
                <a:gd name="T8" fmla="*/ 2 w 502"/>
                <a:gd name="T9" fmla="*/ 0 h 1611"/>
                <a:gd name="T10" fmla="*/ 0 w 502"/>
                <a:gd name="T11" fmla="*/ 1611 h 1611"/>
                <a:gd name="T12" fmla="*/ 0 w 502"/>
                <a:gd name="T13" fmla="*/ 1611 h 1611"/>
                <a:gd name="T14" fmla="*/ 0 w 502"/>
                <a:gd name="T15" fmla="*/ 1611 h 1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2" h="1611">
                  <a:moveTo>
                    <a:pt x="0" y="1611"/>
                  </a:moveTo>
                  <a:lnTo>
                    <a:pt x="319" y="1611"/>
                  </a:lnTo>
                  <a:lnTo>
                    <a:pt x="319" y="509"/>
                  </a:lnTo>
                  <a:lnTo>
                    <a:pt x="502" y="509"/>
                  </a:lnTo>
                  <a:lnTo>
                    <a:pt x="2" y="0"/>
                  </a:lnTo>
                  <a:lnTo>
                    <a:pt x="0" y="1611"/>
                  </a:lnTo>
                  <a:close/>
                  <a:moveTo>
                    <a:pt x="0" y="1611"/>
                  </a:moveTo>
                  <a:lnTo>
                    <a:pt x="0" y="1611"/>
                  </a:lnTo>
                  <a:close/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48" name="Freeform 216"/>
            <p:cNvSpPr>
              <a:spLocks noEditPoints="1"/>
            </p:cNvSpPr>
            <p:nvPr/>
          </p:nvSpPr>
          <p:spPr bwMode="auto">
            <a:xfrm>
              <a:off x="5144033" y="2076645"/>
              <a:ext cx="97697" cy="313524"/>
            </a:xfrm>
            <a:custGeom>
              <a:avLst/>
              <a:gdLst>
                <a:gd name="T0" fmla="*/ 0 w 502"/>
                <a:gd name="T1" fmla="*/ 1611 h 1611"/>
                <a:gd name="T2" fmla="*/ 319 w 502"/>
                <a:gd name="T3" fmla="*/ 1611 h 1611"/>
                <a:gd name="T4" fmla="*/ 319 w 502"/>
                <a:gd name="T5" fmla="*/ 509 h 1611"/>
                <a:gd name="T6" fmla="*/ 502 w 502"/>
                <a:gd name="T7" fmla="*/ 509 h 1611"/>
                <a:gd name="T8" fmla="*/ 2 w 502"/>
                <a:gd name="T9" fmla="*/ 0 h 1611"/>
                <a:gd name="T10" fmla="*/ 0 w 502"/>
                <a:gd name="T11" fmla="*/ 1611 h 1611"/>
                <a:gd name="T12" fmla="*/ 0 w 502"/>
                <a:gd name="T13" fmla="*/ 1611 h 1611"/>
                <a:gd name="T14" fmla="*/ 0 w 502"/>
                <a:gd name="T15" fmla="*/ 1611 h 1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2" h="1611">
                  <a:moveTo>
                    <a:pt x="0" y="1611"/>
                  </a:moveTo>
                  <a:lnTo>
                    <a:pt x="319" y="1611"/>
                  </a:lnTo>
                  <a:lnTo>
                    <a:pt x="319" y="509"/>
                  </a:lnTo>
                  <a:lnTo>
                    <a:pt x="502" y="509"/>
                  </a:lnTo>
                  <a:lnTo>
                    <a:pt x="2" y="0"/>
                  </a:lnTo>
                  <a:lnTo>
                    <a:pt x="0" y="1611"/>
                  </a:lnTo>
                  <a:moveTo>
                    <a:pt x="0" y="1611"/>
                  </a:moveTo>
                  <a:lnTo>
                    <a:pt x="0" y="16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49" name="Freeform 217"/>
            <p:cNvSpPr>
              <a:spLocks noEditPoints="1"/>
            </p:cNvSpPr>
            <p:nvPr/>
          </p:nvSpPr>
          <p:spPr bwMode="auto">
            <a:xfrm>
              <a:off x="4836736" y="2390169"/>
              <a:ext cx="454230" cy="68115"/>
            </a:xfrm>
            <a:custGeom>
              <a:avLst/>
              <a:gdLst>
                <a:gd name="T0" fmla="*/ 1343 w 1429"/>
                <a:gd name="T1" fmla="*/ 214 h 214"/>
                <a:gd name="T2" fmla="*/ 85 w 1429"/>
                <a:gd name="T3" fmla="*/ 214 h 214"/>
                <a:gd name="T4" fmla="*/ 0 w 1429"/>
                <a:gd name="T5" fmla="*/ 128 h 214"/>
                <a:gd name="T6" fmla="*/ 0 w 1429"/>
                <a:gd name="T7" fmla="*/ 0 h 214"/>
                <a:gd name="T8" fmla="*/ 1429 w 1429"/>
                <a:gd name="T9" fmla="*/ 0 h 214"/>
                <a:gd name="T10" fmla="*/ 1429 w 1429"/>
                <a:gd name="T11" fmla="*/ 128 h 214"/>
                <a:gd name="T12" fmla="*/ 1343 w 1429"/>
                <a:gd name="T13" fmla="*/ 214 h 214"/>
                <a:gd name="T14" fmla="*/ 1343 w 1429"/>
                <a:gd name="T15" fmla="*/ 214 h 214"/>
                <a:gd name="T16" fmla="*/ 1343 w 1429"/>
                <a:gd name="T17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29" h="214">
                  <a:moveTo>
                    <a:pt x="1343" y="214"/>
                  </a:moveTo>
                  <a:cubicBezTo>
                    <a:pt x="85" y="214"/>
                    <a:pt x="85" y="214"/>
                    <a:pt x="85" y="214"/>
                  </a:cubicBezTo>
                  <a:cubicBezTo>
                    <a:pt x="38" y="214"/>
                    <a:pt x="0" y="175"/>
                    <a:pt x="0" y="12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429" y="0"/>
                    <a:pt x="1429" y="0"/>
                    <a:pt x="1429" y="0"/>
                  </a:cubicBezTo>
                  <a:cubicBezTo>
                    <a:pt x="1429" y="128"/>
                    <a:pt x="1429" y="128"/>
                    <a:pt x="1429" y="128"/>
                  </a:cubicBezTo>
                  <a:cubicBezTo>
                    <a:pt x="1429" y="175"/>
                    <a:pt x="1391" y="214"/>
                    <a:pt x="1343" y="214"/>
                  </a:cubicBezTo>
                  <a:close/>
                  <a:moveTo>
                    <a:pt x="1343" y="214"/>
                  </a:moveTo>
                  <a:cubicBezTo>
                    <a:pt x="1343" y="214"/>
                    <a:pt x="1343" y="214"/>
                    <a:pt x="1343" y="214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50" name="Freeform 218"/>
            <p:cNvSpPr>
              <a:spLocks noEditPoints="1"/>
            </p:cNvSpPr>
            <p:nvPr/>
          </p:nvSpPr>
          <p:spPr bwMode="auto">
            <a:xfrm>
              <a:off x="5063268" y="2390169"/>
              <a:ext cx="227699" cy="68115"/>
            </a:xfrm>
            <a:custGeom>
              <a:avLst/>
              <a:gdLst>
                <a:gd name="T0" fmla="*/ 0 w 716"/>
                <a:gd name="T1" fmla="*/ 0 h 214"/>
                <a:gd name="T2" fmla="*/ 0 w 716"/>
                <a:gd name="T3" fmla="*/ 214 h 214"/>
                <a:gd name="T4" fmla="*/ 630 w 716"/>
                <a:gd name="T5" fmla="*/ 214 h 214"/>
                <a:gd name="T6" fmla="*/ 716 w 716"/>
                <a:gd name="T7" fmla="*/ 128 h 214"/>
                <a:gd name="T8" fmla="*/ 716 w 716"/>
                <a:gd name="T9" fmla="*/ 0 h 214"/>
                <a:gd name="T10" fmla="*/ 0 w 716"/>
                <a:gd name="T11" fmla="*/ 0 h 214"/>
                <a:gd name="T12" fmla="*/ 0 w 716"/>
                <a:gd name="T13" fmla="*/ 0 h 214"/>
                <a:gd name="T14" fmla="*/ 0 w 716"/>
                <a:gd name="T15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6" h="214">
                  <a:moveTo>
                    <a:pt x="0" y="0"/>
                  </a:moveTo>
                  <a:cubicBezTo>
                    <a:pt x="0" y="214"/>
                    <a:pt x="0" y="214"/>
                    <a:pt x="0" y="214"/>
                  </a:cubicBezTo>
                  <a:cubicBezTo>
                    <a:pt x="630" y="214"/>
                    <a:pt x="630" y="214"/>
                    <a:pt x="630" y="214"/>
                  </a:cubicBezTo>
                  <a:cubicBezTo>
                    <a:pt x="678" y="214"/>
                    <a:pt x="716" y="175"/>
                    <a:pt x="716" y="128"/>
                  </a:cubicBezTo>
                  <a:cubicBezTo>
                    <a:pt x="716" y="0"/>
                    <a:pt x="716" y="0"/>
                    <a:pt x="716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51" name="Rectangle 219"/>
            <p:cNvSpPr>
              <a:spLocks noChangeArrowheads="1"/>
            </p:cNvSpPr>
            <p:nvPr/>
          </p:nvSpPr>
          <p:spPr bwMode="auto">
            <a:xfrm>
              <a:off x="4993985" y="2239537"/>
              <a:ext cx="59552" cy="150632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52" name="Rectangle 220"/>
            <p:cNvSpPr>
              <a:spLocks noChangeArrowheads="1"/>
            </p:cNvSpPr>
            <p:nvPr/>
          </p:nvSpPr>
          <p:spPr bwMode="auto">
            <a:xfrm>
              <a:off x="5023566" y="2239537"/>
              <a:ext cx="29971" cy="150632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53" name="Rectangle 221"/>
            <p:cNvSpPr>
              <a:spLocks noChangeArrowheads="1"/>
            </p:cNvSpPr>
            <p:nvPr/>
          </p:nvSpPr>
          <p:spPr bwMode="auto">
            <a:xfrm>
              <a:off x="4906992" y="2270676"/>
              <a:ext cx="59747" cy="119493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54" name="Rectangle 222"/>
            <p:cNvSpPr>
              <a:spLocks noChangeArrowheads="1"/>
            </p:cNvSpPr>
            <p:nvPr/>
          </p:nvSpPr>
          <p:spPr bwMode="auto">
            <a:xfrm>
              <a:off x="4935601" y="2270676"/>
              <a:ext cx="31138" cy="119493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53" name="Group 1752"/>
          <p:cNvGrpSpPr>
            <a:grpSpLocks noChangeAspect="1"/>
          </p:cNvGrpSpPr>
          <p:nvPr/>
        </p:nvGrpSpPr>
        <p:grpSpPr>
          <a:xfrm>
            <a:off x="12599756" y="3922476"/>
            <a:ext cx="1372010" cy="1371600"/>
            <a:chOff x="5639522" y="2058157"/>
            <a:chExt cx="650986" cy="650791"/>
          </a:xfrm>
        </p:grpSpPr>
        <p:sp>
          <p:nvSpPr>
            <p:cNvPr id="1355" name="Freeform 223"/>
            <p:cNvSpPr>
              <a:spLocks noEditPoints="1"/>
            </p:cNvSpPr>
            <p:nvPr/>
          </p:nvSpPr>
          <p:spPr bwMode="auto">
            <a:xfrm>
              <a:off x="5639522" y="2058157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89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9"/>
                    <a:pt x="458" y="0"/>
                    <a:pt x="1024" y="0"/>
                  </a:cubicBezTo>
                  <a:cubicBezTo>
                    <a:pt x="1589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56" name="Freeform 224"/>
            <p:cNvSpPr>
              <a:spLocks noEditPoints="1"/>
            </p:cNvSpPr>
            <p:nvPr/>
          </p:nvSpPr>
          <p:spPr bwMode="auto">
            <a:xfrm>
              <a:off x="5698101" y="2144566"/>
              <a:ext cx="592407" cy="564382"/>
            </a:xfrm>
            <a:custGeom>
              <a:avLst/>
              <a:gdLst>
                <a:gd name="T0" fmla="*/ 1864 w 1864"/>
                <a:gd name="T1" fmla="*/ 752 h 1776"/>
                <a:gd name="T2" fmla="*/ 1864 w 1864"/>
                <a:gd name="T3" fmla="*/ 748 h 1776"/>
                <a:gd name="T4" fmla="*/ 1588 w 1864"/>
                <a:gd name="T5" fmla="*/ 472 h 1776"/>
                <a:gd name="T6" fmla="*/ 1414 w 1864"/>
                <a:gd name="T7" fmla="*/ 574 h 1776"/>
                <a:gd name="T8" fmla="*/ 840 w 1864"/>
                <a:gd name="T9" fmla="*/ 0 h 1776"/>
                <a:gd name="T10" fmla="*/ 254 w 1864"/>
                <a:gd name="T11" fmla="*/ 1028 h 1776"/>
                <a:gd name="T12" fmla="*/ 196 w 1864"/>
                <a:gd name="T13" fmla="*/ 970 h 1776"/>
                <a:gd name="T14" fmla="*/ 0 w 1864"/>
                <a:gd name="T15" fmla="*/ 1090 h 1776"/>
                <a:gd name="T16" fmla="*/ 673 w 1864"/>
                <a:gd name="T17" fmla="*/ 1762 h 1776"/>
                <a:gd name="T18" fmla="*/ 840 w 1864"/>
                <a:gd name="T19" fmla="*/ 1776 h 1776"/>
                <a:gd name="T20" fmla="*/ 1864 w 1864"/>
                <a:gd name="T21" fmla="*/ 752 h 1776"/>
                <a:gd name="T22" fmla="*/ 1864 w 1864"/>
                <a:gd name="T23" fmla="*/ 752 h 1776"/>
                <a:gd name="T24" fmla="*/ 1864 w 1864"/>
                <a:gd name="T25" fmla="*/ 752 h 1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64" h="1776">
                  <a:moveTo>
                    <a:pt x="1864" y="752"/>
                  </a:moveTo>
                  <a:cubicBezTo>
                    <a:pt x="1864" y="751"/>
                    <a:pt x="1864" y="749"/>
                    <a:pt x="1864" y="748"/>
                  </a:cubicBezTo>
                  <a:cubicBezTo>
                    <a:pt x="1588" y="472"/>
                    <a:pt x="1588" y="472"/>
                    <a:pt x="1588" y="472"/>
                  </a:cubicBezTo>
                  <a:cubicBezTo>
                    <a:pt x="1414" y="574"/>
                    <a:pt x="1414" y="574"/>
                    <a:pt x="1414" y="574"/>
                  </a:cubicBezTo>
                  <a:cubicBezTo>
                    <a:pt x="840" y="0"/>
                    <a:pt x="840" y="0"/>
                    <a:pt x="840" y="0"/>
                  </a:cubicBezTo>
                  <a:cubicBezTo>
                    <a:pt x="254" y="1028"/>
                    <a:pt x="254" y="1028"/>
                    <a:pt x="254" y="1028"/>
                  </a:cubicBezTo>
                  <a:cubicBezTo>
                    <a:pt x="196" y="970"/>
                    <a:pt x="196" y="970"/>
                    <a:pt x="196" y="970"/>
                  </a:cubicBezTo>
                  <a:cubicBezTo>
                    <a:pt x="0" y="1090"/>
                    <a:pt x="0" y="1090"/>
                    <a:pt x="0" y="1090"/>
                  </a:cubicBezTo>
                  <a:cubicBezTo>
                    <a:pt x="673" y="1762"/>
                    <a:pt x="673" y="1762"/>
                    <a:pt x="673" y="1762"/>
                  </a:cubicBezTo>
                  <a:cubicBezTo>
                    <a:pt x="727" y="1771"/>
                    <a:pt x="783" y="1776"/>
                    <a:pt x="840" y="1776"/>
                  </a:cubicBezTo>
                  <a:cubicBezTo>
                    <a:pt x="1405" y="1776"/>
                    <a:pt x="1864" y="1318"/>
                    <a:pt x="1864" y="752"/>
                  </a:cubicBezTo>
                  <a:close/>
                  <a:moveTo>
                    <a:pt x="1864" y="752"/>
                  </a:moveTo>
                  <a:cubicBezTo>
                    <a:pt x="1864" y="752"/>
                    <a:pt x="1864" y="752"/>
                    <a:pt x="1864" y="752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57" name="Freeform 225"/>
            <p:cNvSpPr>
              <a:spLocks noEditPoints="1"/>
            </p:cNvSpPr>
            <p:nvPr/>
          </p:nvSpPr>
          <p:spPr bwMode="auto">
            <a:xfrm>
              <a:off x="6252363" y="2504603"/>
              <a:ext cx="584" cy="778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0 h 2"/>
                <a:gd name="T4" fmla="*/ 0 w 2"/>
                <a:gd name="T5" fmla="*/ 0 h 2"/>
                <a:gd name="T6" fmla="*/ 0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2" y="2"/>
                    <a:pt x="2" y="2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58" name="Freeform 226"/>
            <p:cNvSpPr>
              <a:spLocks noEditPoints="1"/>
            </p:cNvSpPr>
            <p:nvPr/>
          </p:nvSpPr>
          <p:spPr bwMode="auto">
            <a:xfrm>
              <a:off x="5746754" y="2144566"/>
              <a:ext cx="436326" cy="383196"/>
            </a:xfrm>
            <a:custGeom>
              <a:avLst/>
              <a:gdLst>
                <a:gd name="T0" fmla="*/ 0 w 2242"/>
                <a:gd name="T1" fmla="*/ 1969 h 1969"/>
                <a:gd name="T2" fmla="*/ 1122 w 2242"/>
                <a:gd name="T3" fmla="*/ 0 h 1969"/>
                <a:gd name="T4" fmla="*/ 2242 w 2242"/>
                <a:gd name="T5" fmla="*/ 1969 h 1969"/>
                <a:gd name="T6" fmla="*/ 0 w 2242"/>
                <a:gd name="T7" fmla="*/ 1969 h 1969"/>
                <a:gd name="T8" fmla="*/ 0 w 2242"/>
                <a:gd name="T9" fmla="*/ 1969 h 1969"/>
                <a:gd name="T10" fmla="*/ 0 w 2242"/>
                <a:gd name="T11" fmla="*/ 1969 h 1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42" h="1969">
                  <a:moveTo>
                    <a:pt x="0" y="1969"/>
                  </a:moveTo>
                  <a:lnTo>
                    <a:pt x="1122" y="0"/>
                  </a:lnTo>
                  <a:lnTo>
                    <a:pt x="2242" y="1969"/>
                  </a:lnTo>
                  <a:lnTo>
                    <a:pt x="0" y="1969"/>
                  </a:lnTo>
                  <a:close/>
                  <a:moveTo>
                    <a:pt x="0" y="1969"/>
                  </a:moveTo>
                  <a:lnTo>
                    <a:pt x="0" y="1969"/>
                  </a:lnTo>
                  <a:close/>
                </a:path>
              </a:pathLst>
            </a:custGeom>
            <a:solidFill>
              <a:srgbClr val="2FD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59" name="Freeform 227"/>
            <p:cNvSpPr>
              <a:spLocks noEditPoints="1"/>
            </p:cNvSpPr>
            <p:nvPr/>
          </p:nvSpPr>
          <p:spPr bwMode="auto">
            <a:xfrm>
              <a:off x="5746754" y="2144566"/>
              <a:ext cx="436326" cy="383196"/>
            </a:xfrm>
            <a:custGeom>
              <a:avLst/>
              <a:gdLst>
                <a:gd name="T0" fmla="*/ 0 w 2242"/>
                <a:gd name="T1" fmla="*/ 1969 h 1969"/>
                <a:gd name="T2" fmla="*/ 1122 w 2242"/>
                <a:gd name="T3" fmla="*/ 0 h 1969"/>
                <a:gd name="T4" fmla="*/ 2242 w 2242"/>
                <a:gd name="T5" fmla="*/ 1969 h 1969"/>
                <a:gd name="T6" fmla="*/ 0 w 2242"/>
                <a:gd name="T7" fmla="*/ 1969 h 1969"/>
                <a:gd name="T8" fmla="*/ 0 w 2242"/>
                <a:gd name="T9" fmla="*/ 1969 h 1969"/>
                <a:gd name="T10" fmla="*/ 0 w 2242"/>
                <a:gd name="T11" fmla="*/ 1969 h 1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42" h="1969">
                  <a:moveTo>
                    <a:pt x="0" y="1969"/>
                  </a:moveTo>
                  <a:lnTo>
                    <a:pt x="1122" y="0"/>
                  </a:lnTo>
                  <a:lnTo>
                    <a:pt x="2242" y="1969"/>
                  </a:lnTo>
                  <a:lnTo>
                    <a:pt x="0" y="1969"/>
                  </a:lnTo>
                  <a:moveTo>
                    <a:pt x="0" y="1969"/>
                  </a:moveTo>
                  <a:lnTo>
                    <a:pt x="0" y="196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60" name="Freeform 228"/>
            <p:cNvSpPr>
              <a:spLocks noEditPoints="1"/>
            </p:cNvSpPr>
            <p:nvPr/>
          </p:nvSpPr>
          <p:spPr bwMode="auto">
            <a:xfrm>
              <a:off x="5964723" y="2144566"/>
              <a:ext cx="218358" cy="383196"/>
            </a:xfrm>
            <a:custGeom>
              <a:avLst/>
              <a:gdLst>
                <a:gd name="T0" fmla="*/ 2 w 1122"/>
                <a:gd name="T1" fmla="*/ 0 h 1969"/>
                <a:gd name="T2" fmla="*/ 0 w 1122"/>
                <a:gd name="T3" fmla="*/ 4 h 1969"/>
                <a:gd name="T4" fmla="*/ 0 w 1122"/>
                <a:gd name="T5" fmla="*/ 1969 h 1969"/>
                <a:gd name="T6" fmla="*/ 1122 w 1122"/>
                <a:gd name="T7" fmla="*/ 1969 h 1969"/>
                <a:gd name="T8" fmla="*/ 2 w 1122"/>
                <a:gd name="T9" fmla="*/ 0 h 1969"/>
                <a:gd name="T10" fmla="*/ 2 w 1122"/>
                <a:gd name="T11" fmla="*/ 0 h 1969"/>
                <a:gd name="T12" fmla="*/ 2 w 1122"/>
                <a:gd name="T13" fmla="*/ 0 h 1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2" h="1969">
                  <a:moveTo>
                    <a:pt x="2" y="0"/>
                  </a:moveTo>
                  <a:lnTo>
                    <a:pt x="0" y="4"/>
                  </a:lnTo>
                  <a:lnTo>
                    <a:pt x="0" y="1969"/>
                  </a:lnTo>
                  <a:lnTo>
                    <a:pt x="1122" y="1969"/>
                  </a:lnTo>
                  <a:lnTo>
                    <a:pt x="2" y="0"/>
                  </a:lnTo>
                  <a:close/>
                  <a:moveTo>
                    <a:pt x="2" y="0"/>
                  </a:moveTo>
                  <a:lnTo>
                    <a:pt x="2" y="0"/>
                  </a:lnTo>
                  <a:close/>
                </a:path>
              </a:pathLst>
            </a:custGeom>
            <a:solidFill>
              <a:srgbClr val="33C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61" name="Freeform 229"/>
            <p:cNvSpPr>
              <a:spLocks noEditPoints="1"/>
            </p:cNvSpPr>
            <p:nvPr/>
          </p:nvSpPr>
          <p:spPr bwMode="auto">
            <a:xfrm>
              <a:off x="5964723" y="2144566"/>
              <a:ext cx="218358" cy="383196"/>
            </a:xfrm>
            <a:custGeom>
              <a:avLst/>
              <a:gdLst>
                <a:gd name="T0" fmla="*/ 2 w 1122"/>
                <a:gd name="T1" fmla="*/ 0 h 1969"/>
                <a:gd name="T2" fmla="*/ 0 w 1122"/>
                <a:gd name="T3" fmla="*/ 4 h 1969"/>
                <a:gd name="T4" fmla="*/ 0 w 1122"/>
                <a:gd name="T5" fmla="*/ 1969 h 1969"/>
                <a:gd name="T6" fmla="*/ 1122 w 1122"/>
                <a:gd name="T7" fmla="*/ 1969 h 1969"/>
                <a:gd name="T8" fmla="*/ 2 w 1122"/>
                <a:gd name="T9" fmla="*/ 0 h 1969"/>
                <a:gd name="T10" fmla="*/ 2 w 1122"/>
                <a:gd name="T11" fmla="*/ 0 h 1969"/>
                <a:gd name="T12" fmla="*/ 2 w 1122"/>
                <a:gd name="T13" fmla="*/ 0 h 1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2" h="1969">
                  <a:moveTo>
                    <a:pt x="2" y="0"/>
                  </a:moveTo>
                  <a:lnTo>
                    <a:pt x="0" y="4"/>
                  </a:lnTo>
                  <a:lnTo>
                    <a:pt x="0" y="1969"/>
                  </a:lnTo>
                  <a:lnTo>
                    <a:pt x="1122" y="1969"/>
                  </a:lnTo>
                  <a:lnTo>
                    <a:pt x="2" y="0"/>
                  </a:lnTo>
                  <a:moveTo>
                    <a:pt x="2" y="0"/>
                  </a:move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62" name="Freeform 230"/>
            <p:cNvSpPr>
              <a:spLocks noEditPoints="1"/>
            </p:cNvSpPr>
            <p:nvPr/>
          </p:nvSpPr>
          <p:spPr bwMode="auto">
            <a:xfrm>
              <a:off x="5874811" y="2144566"/>
              <a:ext cx="180408" cy="158611"/>
            </a:xfrm>
            <a:custGeom>
              <a:avLst/>
              <a:gdLst>
                <a:gd name="T0" fmla="*/ 464 w 927"/>
                <a:gd name="T1" fmla="*/ 0 h 815"/>
                <a:gd name="T2" fmla="*/ 0 w 927"/>
                <a:gd name="T3" fmla="*/ 815 h 815"/>
                <a:gd name="T4" fmla="*/ 927 w 927"/>
                <a:gd name="T5" fmla="*/ 815 h 815"/>
                <a:gd name="T6" fmla="*/ 464 w 927"/>
                <a:gd name="T7" fmla="*/ 0 h 815"/>
                <a:gd name="T8" fmla="*/ 464 w 927"/>
                <a:gd name="T9" fmla="*/ 0 h 815"/>
                <a:gd name="T10" fmla="*/ 464 w 927"/>
                <a:gd name="T11" fmla="*/ 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7" h="815">
                  <a:moveTo>
                    <a:pt x="464" y="0"/>
                  </a:moveTo>
                  <a:lnTo>
                    <a:pt x="0" y="815"/>
                  </a:lnTo>
                  <a:lnTo>
                    <a:pt x="927" y="815"/>
                  </a:lnTo>
                  <a:lnTo>
                    <a:pt x="464" y="0"/>
                  </a:lnTo>
                  <a:close/>
                  <a:moveTo>
                    <a:pt x="464" y="0"/>
                  </a:moveTo>
                  <a:lnTo>
                    <a:pt x="464" y="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63" name="Freeform 231"/>
            <p:cNvSpPr>
              <a:spLocks noEditPoints="1"/>
            </p:cNvSpPr>
            <p:nvPr/>
          </p:nvSpPr>
          <p:spPr bwMode="auto">
            <a:xfrm>
              <a:off x="5874811" y="2144566"/>
              <a:ext cx="180408" cy="158611"/>
            </a:xfrm>
            <a:custGeom>
              <a:avLst/>
              <a:gdLst>
                <a:gd name="T0" fmla="*/ 464 w 927"/>
                <a:gd name="T1" fmla="*/ 0 h 815"/>
                <a:gd name="T2" fmla="*/ 0 w 927"/>
                <a:gd name="T3" fmla="*/ 815 h 815"/>
                <a:gd name="T4" fmla="*/ 927 w 927"/>
                <a:gd name="T5" fmla="*/ 815 h 815"/>
                <a:gd name="T6" fmla="*/ 464 w 927"/>
                <a:gd name="T7" fmla="*/ 0 h 815"/>
                <a:gd name="T8" fmla="*/ 464 w 927"/>
                <a:gd name="T9" fmla="*/ 0 h 815"/>
                <a:gd name="T10" fmla="*/ 464 w 927"/>
                <a:gd name="T11" fmla="*/ 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7" h="815">
                  <a:moveTo>
                    <a:pt x="464" y="0"/>
                  </a:moveTo>
                  <a:lnTo>
                    <a:pt x="0" y="815"/>
                  </a:lnTo>
                  <a:lnTo>
                    <a:pt x="927" y="815"/>
                  </a:lnTo>
                  <a:lnTo>
                    <a:pt x="464" y="0"/>
                  </a:lnTo>
                  <a:moveTo>
                    <a:pt x="464" y="0"/>
                  </a:moveTo>
                  <a:lnTo>
                    <a:pt x="46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64" name="Freeform 232"/>
            <p:cNvSpPr>
              <a:spLocks noEditPoints="1"/>
            </p:cNvSpPr>
            <p:nvPr/>
          </p:nvSpPr>
          <p:spPr bwMode="auto">
            <a:xfrm>
              <a:off x="5964723" y="2144566"/>
              <a:ext cx="90496" cy="158611"/>
            </a:xfrm>
            <a:custGeom>
              <a:avLst/>
              <a:gdLst>
                <a:gd name="T0" fmla="*/ 0 w 465"/>
                <a:gd name="T1" fmla="*/ 815 h 815"/>
                <a:gd name="T2" fmla="*/ 465 w 465"/>
                <a:gd name="T3" fmla="*/ 815 h 815"/>
                <a:gd name="T4" fmla="*/ 2 w 465"/>
                <a:gd name="T5" fmla="*/ 0 h 815"/>
                <a:gd name="T6" fmla="*/ 0 w 465"/>
                <a:gd name="T7" fmla="*/ 815 h 815"/>
                <a:gd name="T8" fmla="*/ 0 w 465"/>
                <a:gd name="T9" fmla="*/ 815 h 815"/>
                <a:gd name="T10" fmla="*/ 0 w 465"/>
                <a:gd name="T11" fmla="*/ 815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5" h="815">
                  <a:moveTo>
                    <a:pt x="0" y="815"/>
                  </a:moveTo>
                  <a:lnTo>
                    <a:pt x="465" y="815"/>
                  </a:lnTo>
                  <a:lnTo>
                    <a:pt x="2" y="0"/>
                  </a:lnTo>
                  <a:lnTo>
                    <a:pt x="0" y="815"/>
                  </a:lnTo>
                  <a:close/>
                  <a:moveTo>
                    <a:pt x="0" y="815"/>
                  </a:moveTo>
                  <a:lnTo>
                    <a:pt x="0" y="815"/>
                  </a:lnTo>
                  <a:close/>
                </a:path>
              </a:pathLst>
            </a:custGeom>
            <a:solidFill>
              <a:srgbClr val="D7D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65" name="Freeform 233"/>
            <p:cNvSpPr>
              <a:spLocks noEditPoints="1"/>
            </p:cNvSpPr>
            <p:nvPr/>
          </p:nvSpPr>
          <p:spPr bwMode="auto">
            <a:xfrm>
              <a:off x="5964723" y="2144566"/>
              <a:ext cx="90496" cy="158611"/>
            </a:xfrm>
            <a:custGeom>
              <a:avLst/>
              <a:gdLst>
                <a:gd name="T0" fmla="*/ 0 w 465"/>
                <a:gd name="T1" fmla="*/ 815 h 815"/>
                <a:gd name="T2" fmla="*/ 465 w 465"/>
                <a:gd name="T3" fmla="*/ 815 h 815"/>
                <a:gd name="T4" fmla="*/ 2 w 465"/>
                <a:gd name="T5" fmla="*/ 0 h 815"/>
                <a:gd name="T6" fmla="*/ 0 w 465"/>
                <a:gd name="T7" fmla="*/ 815 h 815"/>
                <a:gd name="T8" fmla="*/ 0 w 465"/>
                <a:gd name="T9" fmla="*/ 815 h 815"/>
                <a:gd name="T10" fmla="*/ 0 w 465"/>
                <a:gd name="T11" fmla="*/ 815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5" h="815">
                  <a:moveTo>
                    <a:pt x="0" y="815"/>
                  </a:moveTo>
                  <a:lnTo>
                    <a:pt x="465" y="815"/>
                  </a:lnTo>
                  <a:lnTo>
                    <a:pt x="2" y="0"/>
                  </a:lnTo>
                  <a:lnTo>
                    <a:pt x="0" y="815"/>
                  </a:lnTo>
                  <a:moveTo>
                    <a:pt x="0" y="815"/>
                  </a:moveTo>
                  <a:lnTo>
                    <a:pt x="0" y="8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66" name="Freeform 234"/>
            <p:cNvSpPr>
              <a:spLocks noEditPoints="1"/>
            </p:cNvSpPr>
            <p:nvPr/>
          </p:nvSpPr>
          <p:spPr bwMode="auto">
            <a:xfrm>
              <a:off x="5815064" y="2303176"/>
              <a:ext cx="299901" cy="104897"/>
            </a:xfrm>
            <a:custGeom>
              <a:avLst/>
              <a:gdLst>
                <a:gd name="T0" fmla="*/ 1234 w 1541"/>
                <a:gd name="T1" fmla="*/ 0 h 539"/>
                <a:gd name="T2" fmla="*/ 307 w 1541"/>
                <a:gd name="T3" fmla="*/ 0 h 539"/>
                <a:gd name="T4" fmla="*/ 0 w 1541"/>
                <a:gd name="T5" fmla="*/ 539 h 539"/>
                <a:gd name="T6" fmla="*/ 1541 w 1541"/>
                <a:gd name="T7" fmla="*/ 539 h 539"/>
                <a:gd name="T8" fmla="*/ 1234 w 1541"/>
                <a:gd name="T9" fmla="*/ 0 h 539"/>
                <a:gd name="T10" fmla="*/ 1234 w 1541"/>
                <a:gd name="T11" fmla="*/ 0 h 539"/>
                <a:gd name="T12" fmla="*/ 1234 w 1541"/>
                <a:gd name="T13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1" h="539">
                  <a:moveTo>
                    <a:pt x="1234" y="0"/>
                  </a:moveTo>
                  <a:lnTo>
                    <a:pt x="307" y="0"/>
                  </a:lnTo>
                  <a:lnTo>
                    <a:pt x="0" y="539"/>
                  </a:lnTo>
                  <a:lnTo>
                    <a:pt x="1541" y="539"/>
                  </a:lnTo>
                  <a:lnTo>
                    <a:pt x="1234" y="0"/>
                  </a:lnTo>
                  <a:close/>
                  <a:moveTo>
                    <a:pt x="1234" y="0"/>
                  </a:moveTo>
                  <a:lnTo>
                    <a:pt x="1234" y="0"/>
                  </a:lnTo>
                  <a:close/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67" name="Freeform 235"/>
            <p:cNvSpPr>
              <a:spLocks noEditPoints="1"/>
            </p:cNvSpPr>
            <p:nvPr/>
          </p:nvSpPr>
          <p:spPr bwMode="auto">
            <a:xfrm>
              <a:off x="5815064" y="2303176"/>
              <a:ext cx="299901" cy="104897"/>
            </a:xfrm>
            <a:custGeom>
              <a:avLst/>
              <a:gdLst>
                <a:gd name="T0" fmla="*/ 1234 w 1541"/>
                <a:gd name="T1" fmla="*/ 0 h 539"/>
                <a:gd name="T2" fmla="*/ 307 w 1541"/>
                <a:gd name="T3" fmla="*/ 0 h 539"/>
                <a:gd name="T4" fmla="*/ 0 w 1541"/>
                <a:gd name="T5" fmla="*/ 539 h 539"/>
                <a:gd name="T6" fmla="*/ 1541 w 1541"/>
                <a:gd name="T7" fmla="*/ 539 h 539"/>
                <a:gd name="T8" fmla="*/ 1234 w 1541"/>
                <a:gd name="T9" fmla="*/ 0 h 539"/>
                <a:gd name="T10" fmla="*/ 1234 w 1541"/>
                <a:gd name="T11" fmla="*/ 0 h 539"/>
                <a:gd name="T12" fmla="*/ 1234 w 1541"/>
                <a:gd name="T13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1" h="539">
                  <a:moveTo>
                    <a:pt x="1234" y="0"/>
                  </a:moveTo>
                  <a:lnTo>
                    <a:pt x="307" y="0"/>
                  </a:lnTo>
                  <a:lnTo>
                    <a:pt x="0" y="539"/>
                  </a:lnTo>
                  <a:lnTo>
                    <a:pt x="1541" y="539"/>
                  </a:lnTo>
                  <a:lnTo>
                    <a:pt x="1234" y="0"/>
                  </a:lnTo>
                  <a:moveTo>
                    <a:pt x="1234" y="0"/>
                  </a:moveTo>
                  <a:lnTo>
                    <a:pt x="12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68" name="Freeform 236"/>
            <p:cNvSpPr>
              <a:spLocks noEditPoints="1"/>
            </p:cNvSpPr>
            <p:nvPr/>
          </p:nvSpPr>
          <p:spPr bwMode="auto">
            <a:xfrm>
              <a:off x="5964723" y="2303176"/>
              <a:ext cx="150242" cy="104897"/>
            </a:xfrm>
            <a:custGeom>
              <a:avLst/>
              <a:gdLst>
                <a:gd name="T0" fmla="*/ 465 w 772"/>
                <a:gd name="T1" fmla="*/ 0 h 539"/>
                <a:gd name="T2" fmla="*/ 0 w 772"/>
                <a:gd name="T3" fmla="*/ 0 h 539"/>
                <a:gd name="T4" fmla="*/ 0 w 772"/>
                <a:gd name="T5" fmla="*/ 539 h 539"/>
                <a:gd name="T6" fmla="*/ 772 w 772"/>
                <a:gd name="T7" fmla="*/ 539 h 539"/>
                <a:gd name="T8" fmla="*/ 465 w 772"/>
                <a:gd name="T9" fmla="*/ 0 h 539"/>
                <a:gd name="T10" fmla="*/ 465 w 772"/>
                <a:gd name="T11" fmla="*/ 0 h 539"/>
                <a:gd name="T12" fmla="*/ 465 w 772"/>
                <a:gd name="T13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2" h="539">
                  <a:moveTo>
                    <a:pt x="465" y="0"/>
                  </a:moveTo>
                  <a:lnTo>
                    <a:pt x="0" y="0"/>
                  </a:lnTo>
                  <a:lnTo>
                    <a:pt x="0" y="539"/>
                  </a:lnTo>
                  <a:lnTo>
                    <a:pt x="772" y="539"/>
                  </a:lnTo>
                  <a:lnTo>
                    <a:pt x="465" y="0"/>
                  </a:lnTo>
                  <a:close/>
                  <a:moveTo>
                    <a:pt x="465" y="0"/>
                  </a:moveTo>
                  <a:lnTo>
                    <a:pt x="465" y="0"/>
                  </a:lnTo>
                  <a:close/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69" name="Freeform 237"/>
            <p:cNvSpPr>
              <a:spLocks noEditPoints="1"/>
            </p:cNvSpPr>
            <p:nvPr/>
          </p:nvSpPr>
          <p:spPr bwMode="auto">
            <a:xfrm>
              <a:off x="5964723" y="2303176"/>
              <a:ext cx="150242" cy="104897"/>
            </a:xfrm>
            <a:custGeom>
              <a:avLst/>
              <a:gdLst>
                <a:gd name="T0" fmla="*/ 465 w 772"/>
                <a:gd name="T1" fmla="*/ 0 h 539"/>
                <a:gd name="T2" fmla="*/ 0 w 772"/>
                <a:gd name="T3" fmla="*/ 0 h 539"/>
                <a:gd name="T4" fmla="*/ 0 w 772"/>
                <a:gd name="T5" fmla="*/ 539 h 539"/>
                <a:gd name="T6" fmla="*/ 772 w 772"/>
                <a:gd name="T7" fmla="*/ 539 h 539"/>
                <a:gd name="T8" fmla="*/ 465 w 772"/>
                <a:gd name="T9" fmla="*/ 0 h 539"/>
                <a:gd name="T10" fmla="*/ 465 w 772"/>
                <a:gd name="T11" fmla="*/ 0 h 539"/>
                <a:gd name="T12" fmla="*/ 465 w 772"/>
                <a:gd name="T13" fmla="*/ 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2" h="539">
                  <a:moveTo>
                    <a:pt x="465" y="0"/>
                  </a:moveTo>
                  <a:lnTo>
                    <a:pt x="0" y="0"/>
                  </a:lnTo>
                  <a:lnTo>
                    <a:pt x="0" y="539"/>
                  </a:lnTo>
                  <a:lnTo>
                    <a:pt x="772" y="539"/>
                  </a:lnTo>
                  <a:lnTo>
                    <a:pt x="465" y="0"/>
                  </a:lnTo>
                  <a:moveTo>
                    <a:pt x="465" y="0"/>
                  </a:moveTo>
                  <a:lnTo>
                    <a:pt x="46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70" name="Freeform 238"/>
            <p:cNvSpPr>
              <a:spLocks noEditPoints="1"/>
            </p:cNvSpPr>
            <p:nvPr/>
          </p:nvSpPr>
          <p:spPr bwMode="auto">
            <a:xfrm>
              <a:off x="6047629" y="2359031"/>
              <a:ext cx="164644" cy="101783"/>
            </a:xfrm>
            <a:custGeom>
              <a:avLst/>
              <a:gdLst>
                <a:gd name="T0" fmla="*/ 603 w 846"/>
                <a:gd name="T1" fmla="*/ 523 h 523"/>
                <a:gd name="T2" fmla="*/ 0 w 846"/>
                <a:gd name="T3" fmla="*/ 523 h 523"/>
                <a:gd name="T4" fmla="*/ 0 w 846"/>
                <a:gd name="T5" fmla="*/ 327 h 523"/>
                <a:gd name="T6" fmla="*/ 490 w 846"/>
                <a:gd name="T7" fmla="*/ 327 h 523"/>
                <a:gd name="T8" fmla="*/ 676 w 846"/>
                <a:gd name="T9" fmla="*/ 0 h 523"/>
                <a:gd name="T10" fmla="*/ 846 w 846"/>
                <a:gd name="T11" fmla="*/ 98 h 523"/>
                <a:gd name="T12" fmla="*/ 603 w 846"/>
                <a:gd name="T13" fmla="*/ 523 h 523"/>
                <a:gd name="T14" fmla="*/ 603 w 846"/>
                <a:gd name="T15" fmla="*/ 523 h 523"/>
                <a:gd name="T16" fmla="*/ 603 w 846"/>
                <a:gd name="T17" fmla="*/ 523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6" h="523">
                  <a:moveTo>
                    <a:pt x="603" y="523"/>
                  </a:moveTo>
                  <a:lnTo>
                    <a:pt x="0" y="523"/>
                  </a:lnTo>
                  <a:lnTo>
                    <a:pt x="0" y="327"/>
                  </a:lnTo>
                  <a:lnTo>
                    <a:pt x="490" y="327"/>
                  </a:lnTo>
                  <a:lnTo>
                    <a:pt x="676" y="0"/>
                  </a:lnTo>
                  <a:lnTo>
                    <a:pt x="846" y="98"/>
                  </a:lnTo>
                  <a:lnTo>
                    <a:pt x="603" y="523"/>
                  </a:lnTo>
                  <a:close/>
                  <a:moveTo>
                    <a:pt x="603" y="523"/>
                  </a:moveTo>
                  <a:lnTo>
                    <a:pt x="603" y="523"/>
                  </a:lnTo>
                  <a:close/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71" name="Freeform 239"/>
            <p:cNvSpPr>
              <a:spLocks noEditPoints="1"/>
            </p:cNvSpPr>
            <p:nvPr/>
          </p:nvSpPr>
          <p:spPr bwMode="auto">
            <a:xfrm>
              <a:off x="6047629" y="2359031"/>
              <a:ext cx="164644" cy="101783"/>
            </a:xfrm>
            <a:custGeom>
              <a:avLst/>
              <a:gdLst>
                <a:gd name="T0" fmla="*/ 603 w 846"/>
                <a:gd name="T1" fmla="*/ 523 h 523"/>
                <a:gd name="T2" fmla="*/ 0 w 846"/>
                <a:gd name="T3" fmla="*/ 523 h 523"/>
                <a:gd name="T4" fmla="*/ 0 w 846"/>
                <a:gd name="T5" fmla="*/ 327 h 523"/>
                <a:gd name="T6" fmla="*/ 490 w 846"/>
                <a:gd name="T7" fmla="*/ 327 h 523"/>
                <a:gd name="T8" fmla="*/ 676 w 846"/>
                <a:gd name="T9" fmla="*/ 0 h 523"/>
                <a:gd name="T10" fmla="*/ 846 w 846"/>
                <a:gd name="T11" fmla="*/ 98 h 523"/>
                <a:gd name="T12" fmla="*/ 603 w 846"/>
                <a:gd name="T13" fmla="*/ 523 h 523"/>
                <a:gd name="T14" fmla="*/ 603 w 846"/>
                <a:gd name="T15" fmla="*/ 523 h 523"/>
                <a:gd name="T16" fmla="*/ 603 w 846"/>
                <a:gd name="T17" fmla="*/ 523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6" h="523">
                  <a:moveTo>
                    <a:pt x="603" y="523"/>
                  </a:moveTo>
                  <a:lnTo>
                    <a:pt x="0" y="523"/>
                  </a:lnTo>
                  <a:lnTo>
                    <a:pt x="0" y="327"/>
                  </a:lnTo>
                  <a:lnTo>
                    <a:pt x="490" y="327"/>
                  </a:lnTo>
                  <a:lnTo>
                    <a:pt x="676" y="0"/>
                  </a:lnTo>
                  <a:lnTo>
                    <a:pt x="846" y="98"/>
                  </a:lnTo>
                  <a:lnTo>
                    <a:pt x="603" y="523"/>
                  </a:lnTo>
                  <a:moveTo>
                    <a:pt x="603" y="523"/>
                  </a:moveTo>
                  <a:lnTo>
                    <a:pt x="603" y="52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72" name="Rectangle 240"/>
            <p:cNvSpPr>
              <a:spLocks noChangeArrowheads="1"/>
            </p:cNvSpPr>
            <p:nvPr/>
          </p:nvSpPr>
          <p:spPr bwMode="auto">
            <a:xfrm>
              <a:off x="5698101" y="2452835"/>
              <a:ext cx="62277" cy="381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73" name="Rectangle 241"/>
            <p:cNvSpPr>
              <a:spLocks noChangeArrowheads="1"/>
            </p:cNvSpPr>
            <p:nvPr/>
          </p:nvSpPr>
          <p:spPr bwMode="auto">
            <a:xfrm>
              <a:off x="6130340" y="2294613"/>
              <a:ext cx="72397" cy="38144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52" name="Group 1751"/>
          <p:cNvGrpSpPr>
            <a:grpSpLocks noChangeAspect="1"/>
          </p:cNvGrpSpPr>
          <p:nvPr/>
        </p:nvGrpSpPr>
        <p:grpSpPr>
          <a:xfrm>
            <a:off x="14784519" y="3922476"/>
            <a:ext cx="1371600" cy="1371600"/>
            <a:chOff x="6461185" y="2058157"/>
            <a:chExt cx="650791" cy="650791"/>
          </a:xfrm>
        </p:grpSpPr>
        <p:sp>
          <p:nvSpPr>
            <p:cNvPr id="1374" name="Freeform 242"/>
            <p:cNvSpPr>
              <a:spLocks noEditPoints="1"/>
            </p:cNvSpPr>
            <p:nvPr/>
          </p:nvSpPr>
          <p:spPr bwMode="auto">
            <a:xfrm>
              <a:off x="6461185" y="2058157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89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9"/>
                    <a:pt x="458" y="0"/>
                    <a:pt x="1024" y="0"/>
                  </a:cubicBezTo>
                  <a:cubicBezTo>
                    <a:pt x="1589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75" name="Freeform 243"/>
            <p:cNvSpPr>
              <a:spLocks noEditPoints="1"/>
            </p:cNvSpPr>
            <p:nvPr/>
          </p:nvSpPr>
          <p:spPr bwMode="auto">
            <a:xfrm>
              <a:off x="6565303" y="2202366"/>
              <a:ext cx="546672" cy="506582"/>
            </a:xfrm>
            <a:custGeom>
              <a:avLst/>
              <a:gdLst>
                <a:gd name="T0" fmla="*/ 1720 w 1720"/>
                <a:gd name="T1" fmla="*/ 570 h 1594"/>
                <a:gd name="T2" fmla="*/ 1680 w 1720"/>
                <a:gd name="T3" fmla="*/ 288 h 1594"/>
                <a:gd name="T4" fmla="*/ 1392 w 1720"/>
                <a:gd name="T5" fmla="*/ 0 h 1594"/>
                <a:gd name="T6" fmla="*/ 0 w 1720"/>
                <a:gd name="T7" fmla="*/ 1074 h 1594"/>
                <a:gd name="T8" fmla="*/ 501 w 1720"/>
                <a:gd name="T9" fmla="*/ 1576 h 1594"/>
                <a:gd name="T10" fmla="*/ 696 w 1720"/>
                <a:gd name="T11" fmla="*/ 1594 h 1594"/>
                <a:gd name="T12" fmla="*/ 1720 w 1720"/>
                <a:gd name="T13" fmla="*/ 570 h 1594"/>
                <a:gd name="T14" fmla="*/ 1720 w 1720"/>
                <a:gd name="T15" fmla="*/ 570 h 1594"/>
                <a:gd name="T16" fmla="*/ 1720 w 1720"/>
                <a:gd name="T17" fmla="*/ 570 h 1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0" h="1594">
                  <a:moveTo>
                    <a:pt x="1720" y="570"/>
                  </a:moveTo>
                  <a:cubicBezTo>
                    <a:pt x="1720" y="472"/>
                    <a:pt x="1706" y="378"/>
                    <a:pt x="1680" y="288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0" y="1074"/>
                    <a:pt x="0" y="1074"/>
                    <a:pt x="0" y="1074"/>
                  </a:cubicBezTo>
                  <a:cubicBezTo>
                    <a:pt x="501" y="1576"/>
                    <a:pt x="501" y="1576"/>
                    <a:pt x="501" y="1576"/>
                  </a:cubicBezTo>
                  <a:cubicBezTo>
                    <a:pt x="564" y="1588"/>
                    <a:pt x="629" y="1594"/>
                    <a:pt x="696" y="1594"/>
                  </a:cubicBezTo>
                  <a:cubicBezTo>
                    <a:pt x="1261" y="1594"/>
                    <a:pt x="1720" y="1136"/>
                    <a:pt x="1720" y="570"/>
                  </a:cubicBezTo>
                  <a:close/>
                  <a:moveTo>
                    <a:pt x="1720" y="570"/>
                  </a:moveTo>
                  <a:cubicBezTo>
                    <a:pt x="1720" y="570"/>
                    <a:pt x="1720" y="570"/>
                    <a:pt x="1720" y="570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76" name="Rectangle 244"/>
            <p:cNvSpPr>
              <a:spLocks noChangeArrowheads="1"/>
            </p:cNvSpPr>
            <p:nvPr/>
          </p:nvSpPr>
          <p:spPr bwMode="auto">
            <a:xfrm>
              <a:off x="6565303" y="2202366"/>
              <a:ext cx="442554" cy="34135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77" name="Rectangle 245"/>
            <p:cNvSpPr>
              <a:spLocks noChangeArrowheads="1"/>
            </p:cNvSpPr>
            <p:nvPr/>
          </p:nvSpPr>
          <p:spPr bwMode="auto">
            <a:xfrm>
              <a:off x="6786969" y="2202366"/>
              <a:ext cx="220888" cy="341354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78" name="Rectangle 246"/>
            <p:cNvSpPr>
              <a:spLocks noChangeArrowheads="1"/>
            </p:cNvSpPr>
            <p:nvPr/>
          </p:nvSpPr>
          <p:spPr bwMode="auto">
            <a:xfrm>
              <a:off x="6583403" y="2263864"/>
              <a:ext cx="405966" cy="260784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79" name="Rectangle 247"/>
            <p:cNvSpPr>
              <a:spLocks noChangeArrowheads="1"/>
            </p:cNvSpPr>
            <p:nvPr/>
          </p:nvSpPr>
          <p:spPr bwMode="auto">
            <a:xfrm>
              <a:off x="6786969" y="2263864"/>
              <a:ext cx="202399" cy="260784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80" name="Freeform 248"/>
            <p:cNvSpPr>
              <a:spLocks noEditPoints="1"/>
            </p:cNvSpPr>
            <p:nvPr/>
          </p:nvSpPr>
          <p:spPr bwMode="auto">
            <a:xfrm>
              <a:off x="6583403" y="2220465"/>
              <a:ext cx="20435" cy="20435"/>
            </a:xfrm>
            <a:custGeom>
              <a:avLst/>
              <a:gdLst>
                <a:gd name="T0" fmla="*/ 64 w 64"/>
                <a:gd name="T1" fmla="*/ 32 h 64"/>
                <a:gd name="T2" fmla="*/ 32 w 64"/>
                <a:gd name="T3" fmla="*/ 64 h 64"/>
                <a:gd name="T4" fmla="*/ 0 w 64"/>
                <a:gd name="T5" fmla="*/ 32 h 64"/>
                <a:gd name="T6" fmla="*/ 32 w 64"/>
                <a:gd name="T7" fmla="*/ 0 h 64"/>
                <a:gd name="T8" fmla="*/ 64 w 64"/>
                <a:gd name="T9" fmla="*/ 32 h 64"/>
                <a:gd name="T10" fmla="*/ 64 w 64"/>
                <a:gd name="T11" fmla="*/ 32 h 64"/>
                <a:gd name="T12" fmla="*/ 64 w 64"/>
                <a:gd name="T1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49"/>
                    <a:pt x="50" y="64"/>
                    <a:pt x="32" y="64"/>
                  </a:cubicBezTo>
                  <a:cubicBezTo>
                    <a:pt x="14" y="64"/>
                    <a:pt x="0" y="49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solidFill>
              <a:srgbClr val="FE6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81" name="Freeform 249"/>
            <p:cNvSpPr>
              <a:spLocks noEditPoints="1"/>
            </p:cNvSpPr>
            <p:nvPr/>
          </p:nvSpPr>
          <p:spPr bwMode="auto">
            <a:xfrm>
              <a:off x="6617460" y="2220465"/>
              <a:ext cx="20435" cy="20435"/>
            </a:xfrm>
            <a:custGeom>
              <a:avLst/>
              <a:gdLst>
                <a:gd name="T0" fmla="*/ 64 w 64"/>
                <a:gd name="T1" fmla="*/ 32 h 64"/>
                <a:gd name="T2" fmla="*/ 32 w 64"/>
                <a:gd name="T3" fmla="*/ 64 h 64"/>
                <a:gd name="T4" fmla="*/ 0 w 64"/>
                <a:gd name="T5" fmla="*/ 32 h 64"/>
                <a:gd name="T6" fmla="*/ 32 w 64"/>
                <a:gd name="T7" fmla="*/ 0 h 64"/>
                <a:gd name="T8" fmla="*/ 64 w 64"/>
                <a:gd name="T9" fmla="*/ 32 h 64"/>
                <a:gd name="T10" fmla="*/ 64 w 64"/>
                <a:gd name="T11" fmla="*/ 32 h 64"/>
                <a:gd name="T12" fmla="*/ 64 w 64"/>
                <a:gd name="T1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49"/>
                    <a:pt x="49" y="64"/>
                    <a:pt x="32" y="64"/>
                  </a:cubicBezTo>
                  <a:cubicBezTo>
                    <a:pt x="14" y="64"/>
                    <a:pt x="0" y="49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49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solidFill>
              <a:srgbClr val="FFD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82" name="Freeform 250"/>
            <p:cNvSpPr>
              <a:spLocks noEditPoints="1"/>
            </p:cNvSpPr>
            <p:nvPr/>
          </p:nvSpPr>
          <p:spPr bwMode="auto">
            <a:xfrm>
              <a:off x="6651128" y="2220465"/>
              <a:ext cx="20435" cy="20435"/>
            </a:xfrm>
            <a:custGeom>
              <a:avLst/>
              <a:gdLst>
                <a:gd name="T0" fmla="*/ 64 w 64"/>
                <a:gd name="T1" fmla="*/ 32 h 64"/>
                <a:gd name="T2" fmla="*/ 32 w 64"/>
                <a:gd name="T3" fmla="*/ 64 h 64"/>
                <a:gd name="T4" fmla="*/ 0 w 64"/>
                <a:gd name="T5" fmla="*/ 32 h 64"/>
                <a:gd name="T6" fmla="*/ 32 w 64"/>
                <a:gd name="T7" fmla="*/ 0 h 64"/>
                <a:gd name="T8" fmla="*/ 64 w 64"/>
                <a:gd name="T9" fmla="*/ 32 h 64"/>
                <a:gd name="T10" fmla="*/ 64 w 64"/>
                <a:gd name="T11" fmla="*/ 32 h 64"/>
                <a:gd name="T12" fmla="*/ 64 w 64"/>
                <a:gd name="T1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49"/>
                    <a:pt x="50" y="64"/>
                    <a:pt x="32" y="64"/>
                  </a:cubicBezTo>
                  <a:cubicBezTo>
                    <a:pt x="15" y="64"/>
                    <a:pt x="0" y="49"/>
                    <a:pt x="0" y="32"/>
                  </a:cubicBezTo>
                  <a:cubicBezTo>
                    <a:pt x="0" y="14"/>
                    <a:pt x="15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solidFill>
              <a:srgbClr val="09C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83" name="Rectangle 251"/>
            <p:cNvSpPr>
              <a:spLocks noChangeArrowheads="1"/>
            </p:cNvSpPr>
            <p:nvPr/>
          </p:nvSpPr>
          <p:spPr bwMode="auto">
            <a:xfrm>
              <a:off x="6692776" y="2220465"/>
              <a:ext cx="296593" cy="20435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84" name="Rectangle 252"/>
            <p:cNvSpPr>
              <a:spLocks noChangeArrowheads="1"/>
            </p:cNvSpPr>
            <p:nvPr/>
          </p:nvSpPr>
          <p:spPr bwMode="auto">
            <a:xfrm>
              <a:off x="6786969" y="2220465"/>
              <a:ext cx="202399" cy="20435"/>
            </a:xfrm>
            <a:prstGeom prst="rect">
              <a:avLst/>
            </a:prstGeom>
            <a:solidFill>
              <a:srgbClr val="D7D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85" name="Freeform 253"/>
            <p:cNvSpPr>
              <a:spLocks noEditPoints="1"/>
            </p:cNvSpPr>
            <p:nvPr/>
          </p:nvSpPr>
          <p:spPr bwMode="auto">
            <a:xfrm>
              <a:off x="6583403" y="2286050"/>
              <a:ext cx="405966" cy="238597"/>
            </a:xfrm>
            <a:custGeom>
              <a:avLst/>
              <a:gdLst>
                <a:gd name="T0" fmla="*/ 0 w 2086"/>
                <a:gd name="T1" fmla="*/ 842 h 1226"/>
                <a:gd name="T2" fmla="*/ 227 w 2086"/>
                <a:gd name="T3" fmla="*/ 424 h 1226"/>
                <a:gd name="T4" fmla="*/ 562 w 2086"/>
                <a:gd name="T5" fmla="*/ 800 h 1226"/>
                <a:gd name="T6" fmla="*/ 995 w 2086"/>
                <a:gd name="T7" fmla="*/ 176 h 1226"/>
                <a:gd name="T8" fmla="*/ 1387 w 2086"/>
                <a:gd name="T9" fmla="*/ 612 h 1226"/>
                <a:gd name="T10" fmla="*/ 1782 w 2086"/>
                <a:gd name="T11" fmla="*/ 0 h 1226"/>
                <a:gd name="T12" fmla="*/ 2086 w 2086"/>
                <a:gd name="T13" fmla="*/ 421 h 1226"/>
                <a:gd name="T14" fmla="*/ 2086 w 2086"/>
                <a:gd name="T15" fmla="*/ 1226 h 1226"/>
                <a:gd name="T16" fmla="*/ 0 w 2086"/>
                <a:gd name="T17" fmla="*/ 1226 h 1226"/>
                <a:gd name="T18" fmla="*/ 0 w 2086"/>
                <a:gd name="T19" fmla="*/ 842 h 1226"/>
                <a:gd name="T20" fmla="*/ 0 w 2086"/>
                <a:gd name="T21" fmla="*/ 842 h 1226"/>
                <a:gd name="T22" fmla="*/ 0 w 2086"/>
                <a:gd name="T23" fmla="*/ 84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6" h="1226">
                  <a:moveTo>
                    <a:pt x="0" y="842"/>
                  </a:moveTo>
                  <a:lnTo>
                    <a:pt x="227" y="424"/>
                  </a:lnTo>
                  <a:lnTo>
                    <a:pt x="562" y="800"/>
                  </a:lnTo>
                  <a:lnTo>
                    <a:pt x="995" y="176"/>
                  </a:lnTo>
                  <a:lnTo>
                    <a:pt x="1387" y="612"/>
                  </a:lnTo>
                  <a:lnTo>
                    <a:pt x="1782" y="0"/>
                  </a:lnTo>
                  <a:lnTo>
                    <a:pt x="2086" y="421"/>
                  </a:lnTo>
                  <a:lnTo>
                    <a:pt x="2086" y="1226"/>
                  </a:lnTo>
                  <a:lnTo>
                    <a:pt x="0" y="1226"/>
                  </a:lnTo>
                  <a:lnTo>
                    <a:pt x="0" y="842"/>
                  </a:lnTo>
                  <a:close/>
                  <a:moveTo>
                    <a:pt x="0" y="842"/>
                  </a:moveTo>
                  <a:lnTo>
                    <a:pt x="0" y="842"/>
                  </a:lnTo>
                  <a:close/>
                </a:path>
              </a:pathLst>
            </a:custGeom>
            <a:solidFill>
              <a:srgbClr val="87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86" name="Freeform 254"/>
            <p:cNvSpPr>
              <a:spLocks noEditPoints="1"/>
            </p:cNvSpPr>
            <p:nvPr/>
          </p:nvSpPr>
          <p:spPr bwMode="auto">
            <a:xfrm>
              <a:off x="6583403" y="2286050"/>
              <a:ext cx="405966" cy="238597"/>
            </a:xfrm>
            <a:custGeom>
              <a:avLst/>
              <a:gdLst>
                <a:gd name="T0" fmla="*/ 0 w 2086"/>
                <a:gd name="T1" fmla="*/ 842 h 1226"/>
                <a:gd name="T2" fmla="*/ 227 w 2086"/>
                <a:gd name="T3" fmla="*/ 424 h 1226"/>
                <a:gd name="T4" fmla="*/ 562 w 2086"/>
                <a:gd name="T5" fmla="*/ 800 h 1226"/>
                <a:gd name="T6" fmla="*/ 995 w 2086"/>
                <a:gd name="T7" fmla="*/ 176 h 1226"/>
                <a:gd name="T8" fmla="*/ 1387 w 2086"/>
                <a:gd name="T9" fmla="*/ 612 h 1226"/>
                <a:gd name="T10" fmla="*/ 1782 w 2086"/>
                <a:gd name="T11" fmla="*/ 0 h 1226"/>
                <a:gd name="T12" fmla="*/ 2086 w 2086"/>
                <a:gd name="T13" fmla="*/ 421 h 1226"/>
                <a:gd name="T14" fmla="*/ 2086 w 2086"/>
                <a:gd name="T15" fmla="*/ 1226 h 1226"/>
                <a:gd name="T16" fmla="*/ 0 w 2086"/>
                <a:gd name="T17" fmla="*/ 1226 h 1226"/>
                <a:gd name="T18" fmla="*/ 0 w 2086"/>
                <a:gd name="T19" fmla="*/ 842 h 1226"/>
                <a:gd name="T20" fmla="*/ 0 w 2086"/>
                <a:gd name="T21" fmla="*/ 842 h 1226"/>
                <a:gd name="T22" fmla="*/ 0 w 2086"/>
                <a:gd name="T23" fmla="*/ 84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6" h="1226">
                  <a:moveTo>
                    <a:pt x="0" y="842"/>
                  </a:moveTo>
                  <a:lnTo>
                    <a:pt x="227" y="424"/>
                  </a:lnTo>
                  <a:lnTo>
                    <a:pt x="562" y="800"/>
                  </a:lnTo>
                  <a:lnTo>
                    <a:pt x="995" y="176"/>
                  </a:lnTo>
                  <a:lnTo>
                    <a:pt x="1387" y="612"/>
                  </a:lnTo>
                  <a:lnTo>
                    <a:pt x="1782" y="0"/>
                  </a:lnTo>
                  <a:lnTo>
                    <a:pt x="2086" y="421"/>
                  </a:lnTo>
                  <a:lnTo>
                    <a:pt x="2086" y="1226"/>
                  </a:lnTo>
                  <a:lnTo>
                    <a:pt x="0" y="1226"/>
                  </a:lnTo>
                  <a:lnTo>
                    <a:pt x="0" y="842"/>
                  </a:lnTo>
                  <a:moveTo>
                    <a:pt x="0" y="842"/>
                  </a:moveTo>
                  <a:lnTo>
                    <a:pt x="0" y="84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87" name="Freeform 255"/>
            <p:cNvSpPr>
              <a:spLocks noEditPoints="1"/>
            </p:cNvSpPr>
            <p:nvPr/>
          </p:nvSpPr>
          <p:spPr bwMode="auto">
            <a:xfrm>
              <a:off x="6786969" y="2286050"/>
              <a:ext cx="202399" cy="238597"/>
            </a:xfrm>
            <a:custGeom>
              <a:avLst/>
              <a:gdLst>
                <a:gd name="T0" fmla="*/ 1040 w 1040"/>
                <a:gd name="T1" fmla="*/ 421 h 1226"/>
                <a:gd name="T2" fmla="*/ 736 w 1040"/>
                <a:gd name="T3" fmla="*/ 0 h 1226"/>
                <a:gd name="T4" fmla="*/ 341 w 1040"/>
                <a:gd name="T5" fmla="*/ 612 h 1226"/>
                <a:gd name="T6" fmla="*/ 0 w 1040"/>
                <a:gd name="T7" fmla="*/ 232 h 1226"/>
                <a:gd name="T8" fmla="*/ 0 w 1040"/>
                <a:gd name="T9" fmla="*/ 1226 h 1226"/>
                <a:gd name="T10" fmla="*/ 1040 w 1040"/>
                <a:gd name="T11" fmla="*/ 1226 h 1226"/>
                <a:gd name="T12" fmla="*/ 1040 w 1040"/>
                <a:gd name="T13" fmla="*/ 421 h 1226"/>
                <a:gd name="T14" fmla="*/ 1040 w 1040"/>
                <a:gd name="T15" fmla="*/ 421 h 1226"/>
                <a:gd name="T16" fmla="*/ 1040 w 1040"/>
                <a:gd name="T17" fmla="*/ 421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0" h="1226">
                  <a:moveTo>
                    <a:pt x="1040" y="421"/>
                  </a:moveTo>
                  <a:lnTo>
                    <a:pt x="736" y="0"/>
                  </a:lnTo>
                  <a:lnTo>
                    <a:pt x="341" y="612"/>
                  </a:lnTo>
                  <a:lnTo>
                    <a:pt x="0" y="232"/>
                  </a:lnTo>
                  <a:lnTo>
                    <a:pt x="0" y="1226"/>
                  </a:lnTo>
                  <a:lnTo>
                    <a:pt x="1040" y="1226"/>
                  </a:lnTo>
                  <a:lnTo>
                    <a:pt x="1040" y="421"/>
                  </a:lnTo>
                  <a:close/>
                  <a:moveTo>
                    <a:pt x="1040" y="421"/>
                  </a:moveTo>
                  <a:lnTo>
                    <a:pt x="1040" y="421"/>
                  </a:lnTo>
                  <a:close/>
                </a:path>
              </a:pathLst>
            </a:custGeom>
            <a:solidFill>
              <a:srgbClr val="65B1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88" name="Freeform 256"/>
            <p:cNvSpPr>
              <a:spLocks noEditPoints="1"/>
            </p:cNvSpPr>
            <p:nvPr/>
          </p:nvSpPr>
          <p:spPr bwMode="auto">
            <a:xfrm>
              <a:off x="6786969" y="2286050"/>
              <a:ext cx="202399" cy="238597"/>
            </a:xfrm>
            <a:custGeom>
              <a:avLst/>
              <a:gdLst>
                <a:gd name="T0" fmla="*/ 1040 w 1040"/>
                <a:gd name="T1" fmla="*/ 421 h 1226"/>
                <a:gd name="T2" fmla="*/ 736 w 1040"/>
                <a:gd name="T3" fmla="*/ 0 h 1226"/>
                <a:gd name="T4" fmla="*/ 341 w 1040"/>
                <a:gd name="T5" fmla="*/ 612 h 1226"/>
                <a:gd name="T6" fmla="*/ 0 w 1040"/>
                <a:gd name="T7" fmla="*/ 232 h 1226"/>
                <a:gd name="T8" fmla="*/ 0 w 1040"/>
                <a:gd name="T9" fmla="*/ 1226 h 1226"/>
                <a:gd name="T10" fmla="*/ 1040 w 1040"/>
                <a:gd name="T11" fmla="*/ 1226 h 1226"/>
                <a:gd name="T12" fmla="*/ 1040 w 1040"/>
                <a:gd name="T13" fmla="*/ 421 h 1226"/>
                <a:gd name="T14" fmla="*/ 1040 w 1040"/>
                <a:gd name="T15" fmla="*/ 421 h 1226"/>
                <a:gd name="T16" fmla="*/ 1040 w 1040"/>
                <a:gd name="T17" fmla="*/ 421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0" h="1226">
                  <a:moveTo>
                    <a:pt x="1040" y="421"/>
                  </a:moveTo>
                  <a:lnTo>
                    <a:pt x="736" y="0"/>
                  </a:lnTo>
                  <a:lnTo>
                    <a:pt x="341" y="612"/>
                  </a:lnTo>
                  <a:lnTo>
                    <a:pt x="0" y="232"/>
                  </a:lnTo>
                  <a:lnTo>
                    <a:pt x="0" y="1226"/>
                  </a:lnTo>
                  <a:lnTo>
                    <a:pt x="1040" y="1226"/>
                  </a:lnTo>
                  <a:lnTo>
                    <a:pt x="1040" y="421"/>
                  </a:lnTo>
                  <a:moveTo>
                    <a:pt x="1040" y="421"/>
                  </a:moveTo>
                  <a:lnTo>
                    <a:pt x="1040" y="42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89" name="Freeform 257"/>
            <p:cNvSpPr>
              <a:spLocks noEditPoints="1"/>
            </p:cNvSpPr>
            <p:nvPr/>
          </p:nvSpPr>
          <p:spPr bwMode="auto">
            <a:xfrm>
              <a:off x="6785996" y="2448359"/>
              <a:ext cx="164644" cy="165033"/>
            </a:xfrm>
            <a:custGeom>
              <a:avLst/>
              <a:gdLst>
                <a:gd name="T0" fmla="*/ 0 w 846"/>
                <a:gd name="T1" fmla="*/ 356 h 848"/>
                <a:gd name="T2" fmla="*/ 354 w 846"/>
                <a:gd name="T3" fmla="*/ 0 h 848"/>
                <a:gd name="T4" fmla="*/ 846 w 846"/>
                <a:gd name="T5" fmla="*/ 492 h 848"/>
                <a:gd name="T6" fmla="*/ 490 w 846"/>
                <a:gd name="T7" fmla="*/ 848 h 848"/>
                <a:gd name="T8" fmla="*/ 0 w 846"/>
                <a:gd name="T9" fmla="*/ 356 h 848"/>
                <a:gd name="T10" fmla="*/ 0 w 846"/>
                <a:gd name="T11" fmla="*/ 356 h 848"/>
                <a:gd name="T12" fmla="*/ 0 w 846"/>
                <a:gd name="T13" fmla="*/ 356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6" h="848">
                  <a:moveTo>
                    <a:pt x="0" y="356"/>
                  </a:moveTo>
                  <a:lnTo>
                    <a:pt x="354" y="0"/>
                  </a:lnTo>
                  <a:lnTo>
                    <a:pt x="846" y="492"/>
                  </a:lnTo>
                  <a:lnTo>
                    <a:pt x="490" y="848"/>
                  </a:lnTo>
                  <a:lnTo>
                    <a:pt x="0" y="356"/>
                  </a:lnTo>
                  <a:close/>
                  <a:moveTo>
                    <a:pt x="0" y="356"/>
                  </a:moveTo>
                  <a:lnTo>
                    <a:pt x="0" y="356"/>
                  </a:lnTo>
                  <a:close/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90" name="Freeform 258"/>
            <p:cNvSpPr>
              <a:spLocks noEditPoints="1"/>
            </p:cNvSpPr>
            <p:nvPr/>
          </p:nvSpPr>
          <p:spPr bwMode="auto">
            <a:xfrm>
              <a:off x="6785996" y="2448359"/>
              <a:ext cx="164644" cy="165033"/>
            </a:xfrm>
            <a:custGeom>
              <a:avLst/>
              <a:gdLst>
                <a:gd name="T0" fmla="*/ 0 w 846"/>
                <a:gd name="T1" fmla="*/ 356 h 848"/>
                <a:gd name="T2" fmla="*/ 354 w 846"/>
                <a:gd name="T3" fmla="*/ 0 h 848"/>
                <a:gd name="T4" fmla="*/ 846 w 846"/>
                <a:gd name="T5" fmla="*/ 492 h 848"/>
                <a:gd name="T6" fmla="*/ 490 w 846"/>
                <a:gd name="T7" fmla="*/ 848 h 848"/>
                <a:gd name="T8" fmla="*/ 0 w 846"/>
                <a:gd name="T9" fmla="*/ 356 h 848"/>
                <a:gd name="T10" fmla="*/ 0 w 846"/>
                <a:gd name="T11" fmla="*/ 356 h 848"/>
                <a:gd name="T12" fmla="*/ 0 w 846"/>
                <a:gd name="T13" fmla="*/ 356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6" h="848">
                  <a:moveTo>
                    <a:pt x="0" y="356"/>
                  </a:moveTo>
                  <a:lnTo>
                    <a:pt x="354" y="0"/>
                  </a:lnTo>
                  <a:lnTo>
                    <a:pt x="846" y="492"/>
                  </a:lnTo>
                  <a:lnTo>
                    <a:pt x="490" y="848"/>
                  </a:lnTo>
                  <a:lnTo>
                    <a:pt x="0" y="356"/>
                  </a:lnTo>
                  <a:moveTo>
                    <a:pt x="0" y="356"/>
                  </a:moveTo>
                  <a:lnTo>
                    <a:pt x="0" y="35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91" name="Freeform 259"/>
            <p:cNvSpPr>
              <a:spLocks noEditPoints="1"/>
            </p:cNvSpPr>
            <p:nvPr/>
          </p:nvSpPr>
          <p:spPr bwMode="auto">
            <a:xfrm>
              <a:off x="6818302" y="2448359"/>
              <a:ext cx="132338" cy="132533"/>
            </a:xfrm>
            <a:custGeom>
              <a:avLst/>
              <a:gdLst>
                <a:gd name="T0" fmla="*/ 0 w 680"/>
                <a:gd name="T1" fmla="*/ 190 h 681"/>
                <a:gd name="T2" fmla="*/ 188 w 680"/>
                <a:gd name="T3" fmla="*/ 0 h 681"/>
                <a:gd name="T4" fmla="*/ 680 w 680"/>
                <a:gd name="T5" fmla="*/ 492 h 681"/>
                <a:gd name="T6" fmla="*/ 490 w 680"/>
                <a:gd name="T7" fmla="*/ 681 h 681"/>
                <a:gd name="T8" fmla="*/ 0 w 680"/>
                <a:gd name="T9" fmla="*/ 190 h 681"/>
                <a:gd name="T10" fmla="*/ 0 w 680"/>
                <a:gd name="T11" fmla="*/ 190 h 681"/>
                <a:gd name="T12" fmla="*/ 0 w 680"/>
                <a:gd name="T13" fmla="*/ 19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0" h="681">
                  <a:moveTo>
                    <a:pt x="0" y="190"/>
                  </a:moveTo>
                  <a:lnTo>
                    <a:pt x="188" y="0"/>
                  </a:lnTo>
                  <a:lnTo>
                    <a:pt x="680" y="492"/>
                  </a:lnTo>
                  <a:lnTo>
                    <a:pt x="490" y="681"/>
                  </a:lnTo>
                  <a:lnTo>
                    <a:pt x="0" y="190"/>
                  </a:lnTo>
                  <a:close/>
                  <a:moveTo>
                    <a:pt x="0" y="190"/>
                  </a:moveTo>
                  <a:lnTo>
                    <a:pt x="0" y="190"/>
                  </a:lnTo>
                  <a:close/>
                </a:path>
              </a:pathLst>
            </a:custGeom>
            <a:solidFill>
              <a:srgbClr val="333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92" name="Freeform 260"/>
            <p:cNvSpPr>
              <a:spLocks noEditPoints="1"/>
            </p:cNvSpPr>
            <p:nvPr/>
          </p:nvSpPr>
          <p:spPr bwMode="auto">
            <a:xfrm>
              <a:off x="6818302" y="2448359"/>
              <a:ext cx="132338" cy="132533"/>
            </a:xfrm>
            <a:custGeom>
              <a:avLst/>
              <a:gdLst>
                <a:gd name="T0" fmla="*/ 0 w 680"/>
                <a:gd name="T1" fmla="*/ 190 h 681"/>
                <a:gd name="T2" fmla="*/ 188 w 680"/>
                <a:gd name="T3" fmla="*/ 0 h 681"/>
                <a:gd name="T4" fmla="*/ 680 w 680"/>
                <a:gd name="T5" fmla="*/ 492 h 681"/>
                <a:gd name="T6" fmla="*/ 490 w 680"/>
                <a:gd name="T7" fmla="*/ 681 h 681"/>
                <a:gd name="T8" fmla="*/ 0 w 680"/>
                <a:gd name="T9" fmla="*/ 190 h 681"/>
                <a:gd name="T10" fmla="*/ 0 w 680"/>
                <a:gd name="T11" fmla="*/ 190 h 681"/>
                <a:gd name="T12" fmla="*/ 0 w 680"/>
                <a:gd name="T13" fmla="*/ 19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0" h="681">
                  <a:moveTo>
                    <a:pt x="0" y="190"/>
                  </a:moveTo>
                  <a:lnTo>
                    <a:pt x="188" y="0"/>
                  </a:lnTo>
                  <a:lnTo>
                    <a:pt x="680" y="492"/>
                  </a:lnTo>
                  <a:lnTo>
                    <a:pt x="490" y="681"/>
                  </a:lnTo>
                  <a:lnTo>
                    <a:pt x="0" y="190"/>
                  </a:lnTo>
                  <a:moveTo>
                    <a:pt x="0" y="190"/>
                  </a:moveTo>
                  <a:lnTo>
                    <a:pt x="0" y="1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93" name="Freeform 261"/>
            <p:cNvSpPr>
              <a:spLocks noEditPoints="1"/>
            </p:cNvSpPr>
            <p:nvPr/>
          </p:nvSpPr>
          <p:spPr bwMode="auto">
            <a:xfrm>
              <a:off x="6602475" y="2264059"/>
              <a:ext cx="271877" cy="271682"/>
            </a:xfrm>
            <a:custGeom>
              <a:avLst/>
              <a:gdLst>
                <a:gd name="T0" fmla="*/ 427 w 855"/>
                <a:gd name="T1" fmla="*/ 855 h 855"/>
                <a:gd name="T2" fmla="*/ 0 w 855"/>
                <a:gd name="T3" fmla="*/ 428 h 855"/>
                <a:gd name="T4" fmla="*/ 427 w 855"/>
                <a:gd name="T5" fmla="*/ 0 h 855"/>
                <a:gd name="T6" fmla="*/ 855 w 855"/>
                <a:gd name="T7" fmla="*/ 428 h 855"/>
                <a:gd name="T8" fmla="*/ 427 w 855"/>
                <a:gd name="T9" fmla="*/ 855 h 855"/>
                <a:gd name="T10" fmla="*/ 427 w 855"/>
                <a:gd name="T11" fmla="*/ 120 h 855"/>
                <a:gd name="T12" fmla="*/ 120 w 855"/>
                <a:gd name="T13" fmla="*/ 428 h 855"/>
                <a:gd name="T14" fmla="*/ 427 w 855"/>
                <a:gd name="T15" fmla="*/ 735 h 855"/>
                <a:gd name="T16" fmla="*/ 735 w 855"/>
                <a:gd name="T17" fmla="*/ 428 h 855"/>
                <a:gd name="T18" fmla="*/ 427 w 855"/>
                <a:gd name="T19" fmla="*/ 120 h 855"/>
                <a:gd name="T20" fmla="*/ 427 w 855"/>
                <a:gd name="T21" fmla="*/ 120 h 855"/>
                <a:gd name="T22" fmla="*/ 427 w 855"/>
                <a:gd name="T23" fmla="*/ 120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55" h="855">
                  <a:moveTo>
                    <a:pt x="427" y="855"/>
                  </a:moveTo>
                  <a:cubicBezTo>
                    <a:pt x="191" y="855"/>
                    <a:pt x="0" y="664"/>
                    <a:pt x="0" y="428"/>
                  </a:cubicBezTo>
                  <a:cubicBezTo>
                    <a:pt x="0" y="192"/>
                    <a:pt x="191" y="0"/>
                    <a:pt x="427" y="0"/>
                  </a:cubicBezTo>
                  <a:cubicBezTo>
                    <a:pt x="663" y="0"/>
                    <a:pt x="855" y="192"/>
                    <a:pt x="855" y="428"/>
                  </a:cubicBezTo>
                  <a:cubicBezTo>
                    <a:pt x="855" y="664"/>
                    <a:pt x="663" y="855"/>
                    <a:pt x="427" y="855"/>
                  </a:cubicBezTo>
                  <a:close/>
                  <a:moveTo>
                    <a:pt x="427" y="120"/>
                  </a:moveTo>
                  <a:cubicBezTo>
                    <a:pt x="258" y="120"/>
                    <a:pt x="120" y="258"/>
                    <a:pt x="120" y="428"/>
                  </a:cubicBezTo>
                  <a:cubicBezTo>
                    <a:pt x="120" y="598"/>
                    <a:pt x="258" y="735"/>
                    <a:pt x="427" y="735"/>
                  </a:cubicBezTo>
                  <a:cubicBezTo>
                    <a:pt x="597" y="735"/>
                    <a:pt x="735" y="598"/>
                    <a:pt x="735" y="428"/>
                  </a:cubicBezTo>
                  <a:cubicBezTo>
                    <a:pt x="735" y="258"/>
                    <a:pt x="597" y="120"/>
                    <a:pt x="427" y="120"/>
                  </a:cubicBezTo>
                  <a:close/>
                  <a:moveTo>
                    <a:pt x="427" y="120"/>
                  </a:moveTo>
                  <a:cubicBezTo>
                    <a:pt x="427" y="120"/>
                    <a:pt x="427" y="120"/>
                    <a:pt x="427" y="120"/>
                  </a:cubicBezTo>
                </a:path>
              </a:pathLst>
            </a:custGeom>
            <a:solidFill>
              <a:srgbClr val="333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94" name="Freeform 262"/>
            <p:cNvSpPr>
              <a:spLocks noEditPoints="1"/>
            </p:cNvSpPr>
            <p:nvPr/>
          </p:nvSpPr>
          <p:spPr bwMode="auto">
            <a:xfrm>
              <a:off x="6639841" y="2264059"/>
              <a:ext cx="234511" cy="234511"/>
            </a:xfrm>
            <a:custGeom>
              <a:avLst/>
              <a:gdLst>
                <a:gd name="T0" fmla="*/ 310 w 738"/>
                <a:gd name="T1" fmla="*/ 120 h 738"/>
                <a:gd name="T2" fmla="*/ 618 w 738"/>
                <a:gd name="T3" fmla="*/ 428 h 738"/>
                <a:gd name="T4" fmla="*/ 519 w 738"/>
                <a:gd name="T5" fmla="*/ 653 h 738"/>
                <a:gd name="T6" fmla="*/ 604 w 738"/>
                <a:gd name="T7" fmla="*/ 738 h 738"/>
                <a:gd name="T8" fmla="*/ 738 w 738"/>
                <a:gd name="T9" fmla="*/ 428 h 738"/>
                <a:gd name="T10" fmla="*/ 310 w 738"/>
                <a:gd name="T11" fmla="*/ 0 h 738"/>
                <a:gd name="T12" fmla="*/ 0 w 738"/>
                <a:gd name="T13" fmla="*/ 134 h 738"/>
                <a:gd name="T14" fmla="*/ 85 w 738"/>
                <a:gd name="T15" fmla="*/ 219 h 738"/>
                <a:gd name="T16" fmla="*/ 310 w 738"/>
                <a:gd name="T17" fmla="*/ 120 h 738"/>
                <a:gd name="T18" fmla="*/ 310 w 738"/>
                <a:gd name="T19" fmla="*/ 120 h 738"/>
                <a:gd name="T20" fmla="*/ 310 w 738"/>
                <a:gd name="T21" fmla="*/ 120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8" h="738">
                  <a:moveTo>
                    <a:pt x="310" y="120"/>
                  </a:moveTo>
                  <a:cubicBezTo>
                    <a:pt x="480" y="120"/>
                    <a:pt x="618" y="258"/>
                    <a:pt x="618" y="428"/>
                  </a:cubicBezTo>
                  <a:cubicBezTo>
                    <a:pt x="618" y="517"/>
                    <a:pt x="580" y="597"/>
                    <a:pt x="519" y="653"/>
                  </a:cubicBezTo>
                  <a:cubicBezTo>
                    <a:pt x="604" y="738"/>
                    <a:pt x="604" y="738"/>
                    <a:pt x="604" y="738"/>
                  </a:cubicBezTo>
                  <a:cubicBezTo>
                    <a:pt x="686" y="660"/>
                    <a:pt x="738" y="550"/>
                    <a:pt x="738" y="428"/>
                  </a:cubicBezTo>
                  <a:cubicBezTo>
                    <a:pt x="738" y="192"/>
                    <a:pt x="546" y="0"/>
                    <a:pt x="310" y="0"/>
                  </a:cubicBezTo>
                  <a:cubicBezTo>
                    <a:pt x="188" y="0"/>
                    <a:pt x="78" y="52"/>
                    <a:pt x="0" y="134"/>
                  </a:cubicBezTo>
                  <a:cubicBezTo>
                    <a:pt x="85" y="219"/>
                    <a:pt x="85" y="219"/>
                    <a:pt x="85" y="219"/>
                  </a:cubicBezTo>
                  <a:cubicBezTo>
                    <a:pt x="141" y="159"/>
                    <a:pt x="221" y="120"/>
                    <a:pt x="310" y="120"/>
                  </a:cubicBezTo>
                  <a:close/>
                  <a:moveTo>
                    <a:pt x="310" y="120"/>
                  </a:moveTo>
                  <a:cubicBezTo>
                    <a:pt x="310" y="120"/>
                    <a:pt x="310" y="120"/>
                    <a:pt x="310" y="120"/>
                  </a:cubicBezTo>
                </a:path>
              </a:pathLst>
            </a:custGeom>
            <a:solidFill>
              <a:srgbClr val="2325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51" name="Group 1750"/>
          <p:cNvGrpSpPr>
            <a:grpSpLocks noChangeAspect="1"/>
          </p:cNvGrpSpPr>
          <p:nvPr/>
        </p:nvGrpSpPr>
        <p:grpSpPr>
          <a:xfrm>
            <a:off x="16968874" y="3922476"/>
            <a:ext cx="1372010" cy="1371600"/>
            <a:chOff x="7334809" y="2111870"/>
            <a:chExt cx="650986" cy="650791"/>
          </a:xfrm>
        </p:grpSpPr>
        <p:sp>
          <p:nvSpPr>
            <p:cNvPr id="1395" name="Freeform 263"/>
            <p:cNvSpPr>
              <a:spLocks noEditPoints="1"/>
            </p:cNvSpPr>
            <p:nvPr/>
          </p:nvSpPr>
          <p:spPr bwMode="auto">
            <a:xfrm>
              <a:off x="7334809" y="2111870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89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89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96" name="Freeform 264"/>
            <p:cNvSpPr>
              <a:spLocks noEditPoints="1"/>
            </p:cNvSpPr>
            <p:nvPr/>
          </p:nvSpPr>
          <p:spPr bwMode="auto">
            <a:xfrm>
              <a:off x="7495561" y="2221438"/>
              <a:ext cx="488872" cy="541223"/>
            </a:xfrm>
            <a:custGeom>
              <a:avLst/>
              <a:gdLst>
                <a:gd name="T0" fmla="*/ 1538 w 1538"/>
                <a:gd name="T1" fmla="*/ 764 h 1703"/>
                <a:gd name="T2" fmla="*/ 774 w 1538"/>
                <a:gd name="T3" fmla="*/ 0 h 1703"/>
                <a:gd name="T4" fmla="*/ 0 w 1538"/>
                <a:gd name="T5" fmla="*/ 1365 h 1703"/>
                <a:gd name="T6" fmla="*/ 319 w 1538"/>
                <a:gd name="T7" fmla="*/ 1684 h 1703"/>
                <a:gd name="T8" fmla="*/ 518 w 1538"/>
                <a:gd name="T9" fmla="*/ 1703 h 1703"/>
                <a:gd name="T10" fmla="*/ 1538 w 1538"/>
                <a:gd name="T11" fmla="*/ 764 h 1703"/>
                <a:gd name="T12" fmla="*/ 1538 w 1538"/>
                <a:gd name="T13" fmla="*/ 764 h 1703"/>
                <a:gd name="T14" fmla="*/ 1538 w 1538"/>
                <a:gd name="T15" fmla="*/ 764 h 1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38" h="1703">
                  <a:moveTo>
                    <a:pt x="1538" y="764"/>
                  </a:moveTo>
                  <a:cubicBezTo>
                    <a:pt x="774" y="0"/>
                    <a:pt x="774" y="0"/>
                    <a:pt x="774" y="0"/>
                  </a:cubicBezTo>
                  <a:cubicBezTo>
                    <a:pt x="0" y="1365"/>
                    <a:pt x="0" y="1365"/>
                    <a:pt x="0" y="1365"/>
                  </a:cubicBezTo>
                  <a:cubicBezTo>
                    <a:pt x="319" y="1684"/>
                    <a:pt x="319" y="1684"/>
                    <a:pt x="319" y="1684"/>
                  </a:cubicBezTo>
                  <a:cubicBezTo>
                    <a:pt x="383" y="1696"/>
                    <a:pt x="450" y="1703"/>
                    <a:pt x="518" y="1703"/>
                  </a:cubicBezTo>
                  <a:cubicBezTo>
                    <a:pt x="1055" y="1703"/>
                    <a:pt x="1495" y="1290"/>
                    <a:pt x="1538" y="764"/>
                  </a:cubicBezTo>
                  <a:close/>
                  <a:moveTo>
                    <a:pt x="1538" y="764"/>
                  </a:moveTo>
                  <a:cubicBezTo>
                    <a:pt x="1538" y="764"/>
                    <a:pt x="1538" y="764"/>
                    <a:pt x="1538" y="764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97" name="Freeform 265"/>
            <p:cNvSpPr>
              <a:spLocks noEditPoints="1"/>
            </p:cNvSpPr>
            <p:nvPr/>
          </p:nvSpPr>
          <p:spPr bwMode="auto">
            <a:xfrm>
              <a:off x="7486025" y="2209761"/>
              <a:ext cx="263314" cy="455009"/>
            </a:xfrm>
            <a:custGeom>
              <a:avLst/>
              <a:gdLst>
                <a:gd name="T0" fmla="*/ 725 w 828"/>
                <a:gd name="T1" fmla="*/ 1432 h 1432"/>
                <a:gd name="T2" fmla="*/ 103 w 828"/>
                <a:gd name="T3" fmla="*/ 1432 h 1432"/>
                <a:gd name="T4" fmla="*/ 0 w 828"/>
                <a:gd name="T5" fmla="*/ 1329 h 1432"/>
                <a:gd name="T6" fmla="*/ 0 w 828"/>
                <a:gd name="T7" fmla="*/ 103 h 1432"/>
                <a:gd name="T8" fmla="*/ 103 w 828"/>
                <a:gd name="T9" fmla="*/ 0 h 1432"/>
                <a:gd name="T10" fmla="*/ 725 w 828"/>
                <a:gd name="T11" fmla="*/ 0 h 1432"/>
                <a:gd name="T12" fmla="*/ 828 w 828"/>
                <a:gd name="T13" fmla="*/ 103 h 1432"/>
                <a:gd name="T14" fmla="*/ 828 w 828"/>
                <a:gd name="T15" fmla="*/ 1329 h 1432"/>
                <a:gd name="T16" fmla="*/ 725 w 828"/>
                <a:gd name="T17" fmla="*/ 1432 h 1432"/>
                <a:gd name="T18" fmla="*/ 725 w 828"/>
                <a:gd name="T19" fmla="*/ 1432 h 1432"/>
                <a:gd name="T20" fmla="*/ 725 w 828"/>
                <a:gd name="T21" fmla="*/ 1432 h 1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8" h="1432">
                  <a:moveTo>
                    <a:pt x="725" y="1432"/>
                  </a:moveTo>
                  <a:cubicBezTo>
                    <a:pt x="103" y="1432"/>
                    <a:pt x="103" y="1432"/>
                    <a:pt x="103" y="1432"/>
                  </a:cubicBezTo>
                  <a:cubicBezTo>
                    <a:pt x="46" y="1432"/>
                    <a:pt x="0" y="1386"/>
                    <a:pt x="0" y="1329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46"/>
                    <a:pt x="46" y="0"/>
                    <a:pt x="103" y="0"/>
                  </a:cubicBezTo>
                  <a:cubicBezTo>
                    <a:pt x="725" y="0"/>
                    <a:pt x="725" y="0"/>
                    <a:pt x="725" y="0"/>
                  </a:cubicBezTo>
                  <a:cubicBezTo>
                    <a:pt x="782" y="0"/>
                    <a:pt x="828" y="46"/>
                    <a:pt x="828" y="103"/>
                  </a:cubicBezTo>
                  <a:cubicBezTo>
                    <a:pt x="828" y="1329"/>
                    <a:pt x="828" y="1329"/>
                    <a:pt x="828" y="1329"/>
                  </a:cubicBezTo>
                  <a:cubicBezTo>
                    <a:pt x="828" y="1386"/>
                    <a:pt x="782" y="1432"/>
                    <a:pt x="725" y="1432"/>
                  </a:cubicBezTo>
                  <a:close/>
                  <a:moveTo>
                    <a:pt x="725" y="1432"/>
                  </a:moveTo>
                  <a:cubicBezTo>
                    <a:pt x="725" y="1432"/>
                    <a:pt x="725" y="1432"/>
                    <a:pt x="725" y="1432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98" name="Freeform 266"/>
            <p:cNvSpPr>
              <a:spLocks noEditPoints="1"/>
            </p:cNvSpPr>
            <p:nvPr/>
          </p:nvSpPr>
          <p:spPr bwMode="auto">
            <a:xfrm>
              <a:off x="7659037" y="2209761"/>
              <a:ext cx="90301" cy="455009"/>
            </a:xfrm>
            <a:custGeom>
              <a:avLst/>
              <a:gdLst>
                <a:gd name="T0" fmla="*/ 181 w 284"/>
                <a:gd name="T1" fmla="*/ 0 h 1432"/>
                <a:gd name="T2" fmla="*/ 0 w 284"/>
                <a:gd name="T3" fmla="*/ 0 h 1432"/>
                <a:gd name="T4" fmla="*/ 0 w 284"/>
                <a:gd name="T5" fmla="*/ 1432 h 1432"/>
                <a:gd name="T6" fmla="*/ 181 w 284"/>
                <a:gd name="T7" fmla="*/ 1432 h 1432"/>
                <a:gd name="T8" fmla="*/ 284 w 284"/>
                <a:gd name="T9" fmla="*/ 1329 h 1432"/>
                <a:gd name="T10" fmla="*/ 284 w 284"/>
                <a:gd name="T11" fmla="*/ 103 h 1432"/>
                <a:gd name="T12" fmla="*/ 181 w 284"/>
                <a:gd name="T13" fmla="*/ 0 h 1432"/>
                <a:gd name="T14" fmla="*/ 181 w 284"/>
                <a:gd name="T15" fmla="*/ 0 h 1432"/>
                <a:gd name="T16" fmla="*/ 181 w 284"/>
                <a:gd name="T17" fmla="*/ 0 h 1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4" h="1432">
                  <a:moveTo>
                    <a:pt x="18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32"/>
                    <a:pt x="0" y="1432"/>
                    <a:pt x="0" y="1432"/>
                  </a:cubicBezTo>
                  <a:cubicBezTo>
                    <a:pt x="181" y="1432"/>
                    <a:pt x="181" y="1432"/>
                    <a:pt x="181" y="1432"/>
                  </a:cubicBezTo>
                  <a:cubicBezTo>
                    <a:pt x="238" y="1432"/>
                    <a:pt x="284" y="1386"/>
                    <a:pt x="284" y="1329"/>
                  </a:cubicBezTo>
                  <a:cubicBezTo>
                    <a:pt x="284" y="103"/>
                    <a:pt x="284" y="103"/>
                    <a:pt x="284" y="103"/>
                  </a:cubicBezTo>
                  <a:cubicBezTo>
                    <a:pt x="284" y="46"/>
                    <a:pt x="238" y="0"/>
                    <a:pt x="181" y="0"/>
                  </a:cubicBezTo>
                  <a:close/>
                  <a:moveTo>
                    <a:pt x="181" y="0"/>
                  </a:moveTo>
                  <a:cubicBezTo>
                    <a:pt x="181" y="0"/>
                    <a:pt x="181" y="0"/>
                    <a:pt x="181" y="0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99" name="Rectangle 267"/>
            <p:cNvSpPr>
              <a:spLocks noChangeArrowheads="1"/>
            </p:cNvSpPr>
            <p:nvPr/>
          </p:nvSpPr>
          <p:spPr bwMode="auto">
            <a:xfrm>
              <a:off x="7510352" y="2236424"/>
              <a:ext cx="214660" cy="38008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00" name="Rectangle 268"/>
            <p:cNvSpPr>
              <a:spLocks noChangeArrowheads="1"/>
            </p:cNvSpPr>
            <p:nvPr/>
          </p:nvSpPr>
          <p:spPr bwMode="auto">
            <a:xfrm>
              <a:off x="7659037" y="2236424"/>
              <a:ext cx="65974" cy="380082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01" name="Freeform 269"/>
            <p:cNvSpPr>
              <a:spLocks noEditPoints="1"/>
            </p:cNvSpPr>
            <p:nvPr/>
          </p:nvSpPr>
          <p:spPr bwMode="auto">
            <a:xfrm>
              <a:off x="7510352" y="2311739"/>
              <a:ext cx="365486" cy="265649"/>
            </a:xfrm>
            <a:custGeom>
              <a:avLst/>
              <a:gdLst>
                <a:gd name="T0" fmla="*/ 0 w 1878"/>
                <a:gd name="T1" fmla="*/ 759 h 1365"/>
                <a:gd name="T2" fmla="*/ 204 w 1878"/>
                <a:gd name="T3" fmla="*/ 382 h 1365"/>
                <a:gd name="T4" fmla="*/ 506 w 1878"/>
                <a:gd name="T5" fmla="*/ 720 h 1365"/>
                <a:gd name="T6" fmla="*/ 896 w 1878"/>
                <a:gd name="T7" fmla="*/ 159 h 1365"/>
                <a:gd name="T8" fmla="*/ 1249 w 1878"/>
                <a:gd name="T9" fmla="*/ 552 h 1365"/>
                <a:gd name="T10" fmla="*/ 1603 w 1878"/>
                <a:gd name="T11" fmla="*/ 0 h 1365"/>
                <a:gd name="T12" fmla="*/ 1878 w 1878"/>
                <a:gd name="T13" fmla="*/ 379 h 1365"/>
                <a:gd name="T14" fmla="*/ 1878 w 1878"/>
                <a:gd name="T15" fmla="*/ 1365 h 1365"/>
                <a:gd name="T16" fmla="*/ 0 w 1878"/>
                <a:gd name="T17" fmla="*/ 1365 h 1365"/>
                <a:gd name="T18" fmla="*/ 0 w 1878"/>
                <a:gd name="T19" fmla="*/ 759 h 1365"/>
                <a:gd name="T20" fmla="*/ 0 w 1878"/>
                <a:gd name="T21" fmla="*/ 759 h 1365"/>
                <a:gd name="T22" fmla="*/ 0 w 1878"/>
                <a:gd name="T23" fmla="*/ 759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78" h="1365">
                  <a:moveTo>
                    <a:pt x="0" y="759"/>
                  </a:moveTo>
                  <a:lnTo>
                    <a:pt x="204" y="382"/>
                  </a:lnTo>
                  <a:lnTo>
                    <a:pt x="506" y="720"/>
                  </a:lnTo>
                  <a:lnTo>
                    <a:pt x="896" y="159"/>
                  </a:lnTo>
                  <a:lnTo>
                    <a:pt x="1249" y="552"/>
                  </a:lnTo>
                  <a:lnTo>
                    <a:pt x="1603" y="0"/>
                  </a:lnTo>
                  <a:lnTo>
                    <a:pt x="1878" y="379"/>
                  </a:lnTo>
                  <a:lnTo>
                    <a:pt x="1878" y="1365"/>
                  </a:lnTo>
                  <a:lnTo>
                    <a:pt x="0" y="1365"/>
                  </a:lnTo>
                  <a:lnTo>
                    <a:pt x="0" y="759"/>
                  </a:lnTo>
                  <a:close/>
                  <a:moveTo>
                    <a:pt x="0" y="759"/>
                  </a:moveTo>
                  <a:lnTo>
                    <a:pt x="0" y="759"/>
                  </a:lnTo>
                  <a:close/>
                </a:path>
              </a:pathLst>
            </a:custGeom>
            <a:solidFill>
              <a:srgbClr val="4A9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02" name="Freeform 270"/>
            <p:cNvSpPr>
              <a:spLocks noEditPoints="1"/>
            </p:cNvSpPr>
            <p:nvPr/>
          </p:nvSpPr>
          <p:spPr bwMode="auto">
            <a:xfrm>
              <a:off x="7510352" y="2311739"/>
              <a:ext cx="365486" cy="265649"/>
            </a:xfrm>
            <a:custGeom>
              <a:avLst/>
              <a:gdLst>
                <a:gd name="T0" fmla="*/ 0 w 1878"/>
                <a:gd name="T1" fmla="*/ 759 h 1365"/>
                <a:gd name="T2" fmla="*/ 204 w 1878"/>
                <a:gd name="T3" fmla="*/ 382 h 1365"/>
                <a:gd name="T4" fmla="*/ 506 w 1878"/>
                <a:gd name="T5" fmla="*/ 720 h 1365"/>
                <a:gd name="T6" fmla="*/ 896 w 1878"/>
                <a:gd name="T7" fmla="*/ 159 h 1365"/>
                <a:gd name="T8" fmla="*/ 1249 w 1878"/>
                <a:gd name="T9" fmla="*/ 552 h 1365"/>
                <a:gd name="T10" fmla="*/ 1603 w 1878"/>
                <a:gd name="T11" fmla="*/ 0 h 1365"/>
                <a:gd name="T12" fmla="*/ 1878 w 1878"/>
                <a:gd name="T13" fmla="*/ 379 h 1365"/>
                <a:gd name="T14" fmla="*/ 1878 w 1878"/>
                <a:gd name="T15" fmla="*/ 1365 h 1365"/>
                <a:gd name="T16" fmla="*/ 0 w 1878"/>
                <a:gd name="T17" fmla="*/ 1365 h 1365"/>
                <a:gd name="T18" fmla="*/ 0 w 1878"/>
                <a:gd name="T19" fmla="*/ 759 h 1365"/>
                <a:gd name="T20" fmla="*/ 0 w 1878"/>
                <a:gd name="T21" fmla="*/ 759 h 1365"/>
                <a:gd name="T22" fmla="*/ 0 w 1878"/>
                <a:gd name="T23" fmla="*/ 759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78" h="1365">
                  <a:moveTo>
                    <a:pt x="0" y="759"/>
                  </a:moveTo>
                  <a:lnTo>
                    <a:pt x="204" y="382"/>
                  </a:lnTo>
                  <a:lnTo>
                    <a:pt x="506" y="720"/>
                  </a:lnTo>
                  <a:lnTo>
                    <a:pt x="896" y="159"/>
                  </a:lnTo>
                  <a:lnTo>
                    <a:pt x="1249" y="552"/>
                  </a:lnTo>
                  <a:lnTo>
                    <a:pt x="1603" y="0"/>
                  </a:lnTo>
                  <a:lnTo>
                    <a:pt x="1878" y="379"/>
                  </a:lnTo>
                  <a:lnTo>
                    <a:pt x="1878" y="1365"/>
                  </a:lnTo>
                  <a:lnTo>
                    <a:pt x="0" y="1365"/>
                  </a:lnTo>
                  <a:lnTo>
                    <a:pt x="0" y="759"/>
                  </a:lnTo>
                  <a:moveTo>
                    <a:pt x="0" y="759"/>
                  </a:moveTo>
                  <a:lnTo>
                    <a:pt x="0" y="75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03" name="Freeform 271"/>
            <p:cNvSpPr>
              <a:spLocks noEditPoints="1"/>
            </p:cNvSpPr>
            <p:nvPr/>
          </p:nvSpPr>
          <p:spPr bwMode="auto">
            <a:xfrm>
              <a:off x="7659037" y="2311739"/>
              <a:ext cx="216801" cy="265649"/>
            </a:xfrm>
            <a:custGeom>
              <a:avLst/>
              <a:gdLst>
                <a:gd name="T0" fmla="*/ 1114 w 1114"/>
                <a:gd name="T1" fmla="*/ 379 h 1365"/>
                <a:gd name="T2" fmla="*/ 839 w 1114"/>
                <a:gd name="T3" fmla="*/ 0 h 1365"/>
                <a:gd name="T4" fmla="*/ 485 w 1114"/>
                <a:gd name="T5" fmla="*/ 552 h 1365"/>
                <a:gd name="T6" fmla="*/ 132 w 1114"/>
                <a:gd name="T7" fmla="*/ 159 h 1365"/>
                <a:gd name="T8" fmla="*/ 0 w 1114"/>
                <a:gd name="T9" fmla="*/ 348 h 1365"/>
                <a:gd name="T10" fmla="*/ 0 w 1114"/>
                <a:gd name="T11" fmla="*/ 1365 h 1365"/>
                <a:gd name="T12" fmla="*/ 1114 w 1114"/>
                <a:gd name="T13" fmla="*/ 1365 h 1365"/>
                <a:gd name="T14" fmla="*/ 1114 w 1114"/>
                <a:gd name="T15" fmla="*/ 379 h 1365"/>
                <a:gd name="T16" fmla="*/ 1114 w 1114"/>
                <a:gd name="T17" fmla="*/ 379 h 1365"/>
                <a:gd name="T18" fmla="*/ 1114 w 1114"/>
                <a:gd name="T19" fmla="*/ 379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14" h="1365">
                  <a:moveTo>
                    <a:pt x="1114" y="379"/>
                  </a:moveTo>
                  <a:lnTo>
                    <a:pt x="839" y="0"/>
                  </a:lnTo>
                  <a:lnTo>
                    <a:pt x="485" y="552"/>
                  </a:lnTo>
                  <a:lnTo>
                    <a:pt x="132" y="159"/>
                  </a:lnTo>
                  <a:lnTo>
                    <a:pt x="0" y="348"/>
                  </a:lnTo>
                  <a:lnTo>
                    <a:pt x="0" y="1365"/>
                  </a:lnTo>
                  <a:lnTo>
                    <a:pt x="1114" y="1365"/>
                  </a:lnTo>
                  <a:lnTo>
                    <a:pt x="1114" y="379"/>
                  </a:lnTo>
                  <a:close/>
                  <a:moveTo>
                    <a:pt x="1114" y="379"/>
                  </a:moveTo>
                  <a:lnTo>
                    <a:pt x="1114" y="379"/>
                  </a:lnTo>
                  <a:close/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04" name="Freeform 272"/>
            <p:cNvSpPr>
              <a:spLocks noEditPoints="1"/>
            </p:cNvSpPr>
            <p:nvPr/>
          </p:nvSpPr>
          <p:spPr bwMode="auto">
            <a:xfrm>
              <a:off x="7659037" y="2311739"/>
              <a:ext cx="216801" cy="265649"/>
            </a:xfrm>
            <a:custGeom>
              <a:avLst/>
              <a:gdLst>
                <a:gd name="T0" fmla="*/ 1114 w 1114"/>
                <a:gd name="T1" fmla="*/ 379 h 1365"/>
                <a:gd name="T2" fmla="*/ 839 w 1114"/>
                <a:gd name="T3" fmla="*/ 0 h 1365"/>
                <a:gd name="T4" fmla="*/ 485 w 1114"/>
                <a:gd name="T5" fmla="*/ 552 h 1365"/>
                <a:gd name="T6" fmla="*/ 132 w 1114"/>
                <a:gd name="T7" fmla="*/ 159 h 1365"/>
                <a:gd name="T8" fmla="*/ 0 w 1114"/>
                <a:gd name="T9" fmla="*/ 348 h 1365"/>
                <a:gd name="T10" fmla="*/ 0 w 1114"/>
                <a:gd name="T11" fmla="*/ 1365 h 1365"/>
                <a:gd name="T12" fmla="*/ 1114 w 1114"/>
                <a:gd name="T13" fmla="*/ 1365 h 1365"/>
                <a:gd name="T14" fmla="*/ 1114 w 1114"/>
                <a:gd name="T15" fmla="*/ 379 h 1365"/>
                <a:gd name="T16" fmla="*/ 1114 w 1114"/>
                <a:gd name="T17" fmla="*/ 379 h 1365"/>
                <a:gd name="T18" fmla="*/ 1114 w 1114"/>
                <a:gd name="T19" fmla="*/ 379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14" h="1365">
                  <a:moveTo>
                    <a:pt x="1114" y="379"/>
                  </a:moveTo>
                  <a:lnTo>
                    <a:pt x="839" y="0"/>
                  </a:lnTo>
                  <a:lnTo>
                    <a:pt x="485" y="552"/>
                  </a:lnTo>
                  <a:lnTo>
                    <a:pt x="132" y="159"/>
                  </a:lnTo>
                  <a:lnTo>
                    <a:pt x="0" y="348"/>
                  </a:lnTo>
                  <a:lnTo>
                    <a:pt x="0" y="1365"/>
                  </a:lnTo>
                  <a:lnTo>
                    <a:pt x="1114" y="1365"/>
                  </a:lnTo>
                  <a:lnTo>
                    <a:pt x="1114" y="379"/>
                  </a:lnTo>
                  <a:moveTo>
                    <a:pt x="1114" y="379"/>
                  </a:moveTo>
                  <a:lnTo>
                    <a:pt x="1114" y="3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05" name="Freeform 273"/>
            <p:cNvSpPr>
              <a:spLocks noEditPoints="1"/>
            </p:cNvSpPr>
            <p:nvPr/>
          </p:nvSpPr>
          <p:spPr bwMode="auto">
            <a:xfrm>
              <a:off x="7510352" y="2401651"/>
              <a:ext cx="365486" cy="214855"/>
            </a:xfrm>
            <a:custGeom>
              <a:avLst/>
              <a:gdLst>
                <a:gd name="T0" fmla="*/ 0 w 1878"/>
                <a:gd name="T1" fmla="*/ 758 h 1104"/>
                <a:gd name="T2" fmla="*/ 204 w 1878"/>
                <a:gd name="T3" fmla="*/ 382 h 1104"/>
                <a:gd name="T4" fmla="*/ 506 w 1878"/>
                <a:gd name="T5" fmla="*/ 720 h 1104"/>
                <a:gd name="T6" fmla="*/ 896 w 1878"/>
                <a:gd name="T7" fmla="*/ 159 h 1104"/>
                <a:gd name="T8" fmla="*/ 1249 w 1878"/>
                <a:gd name="T9" fmla="*/ 551 h 1104"/>
                <a:gd name="T10" fmla="*/ 1603 w 1878"/>
                <a:gd name="T11" fmla="*/ 0 h 1104"/>
                <a:gd name="T12" fmla="*/ 1878 w 1878"/>
                <a:gd name="T13" fmla="*/ 379 h 1104"/>
                <a:gd name="T14" fmla="*/ 1878 w 1878"/>
                <a:gd name="T15" fmla="*/ 1104 h 1104"/>
                <a:gd name="T16" fmla="*/ 0 w 1878"/>
                <a:gd name="T17" fmla="*/ 1104 h 1104"/>
                <a:gd name="T18" fmla="*/ 0 w 1878"/>
                <a:gd name="T19" fmla="*/ 758 h 1104"/>
                <a:gd name="T20" fmla="*/ 0 w 1878"/>
                <a:gd name="T21" fmla="*/ 758 h 1104"/>
                <a:gd name="T22" fmla="*/ 0 w 1878"/>
                <a:gd name="T23" fmla="*/ 758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78" h="1104">
                  <a:moveTo>
                    <a:pt x="0" y="758"/>
                  </a:moveTo>
                  <a:lnTo>
                    <a:pt x="204" y="382"/>
                  </a:lnTo>
                  <a:lnTo>
                    <a:pt x="506" y="720"/>
                  </a:lnTo>
                  <a:lnTo>
                    <a:pt x="896" y="159"/>
                  </a:lnTo>
                  <a:lnTo>
                    <a:pt x="1249" y="551"/>
                  </a:lnTo>
                  <a:lnTo>
                    <a:pt x="1603" y="0"/>
                  </a:lnTo>
                  <a:lnTo>
                    <a:pt x="1878" y="379"/>
                  </a:lnTo>
                  <a:lnTo>
                    <a:pt x="1878" y="1104"/>
                  </a:lnTo>
                  <a:lnTo>
                    <a:pt x="0" y="1104"/>
                  </a:lnTo>
                  <a:lnTo>
                    <a:pt x="0" y="758"/>
                  </a:lnTo>
                  <a:close/>
                  <a:moveTo>
                    <a:pt x="0" y="758"/>
                  </a:moveTo>
                  <a:lnTo>
                    <a:pt x="0" y="758"/>
                  </a:lnTo>
                  <a:close/>
                </a:path>
              </a:pathLst>
            </a:custGeom>
            <a:solidFill>
              <a:srgbClr val="87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06" name="Freeform 274"/>
            <p:cNvSpPr>
              <a:spLocks noEditPoints="1"/>
            </p:cNvSpPr>
            <p:nvPr/>
          </p:nvSpPr>
          <p:spPr bwMode="auto">
            <a:xfrm>
              <a:off x="7510352" y="2401651"/>
              <a:ext cx="365486" cy="214855"/>
            </a:xfrm>
            <a:custGeom>
              <a:avLst/>
              <a:gdLst>
                <a:gd name="T0" fmla="*/ 0 w 1878"/>
                <a:gd name="T1" fmla="*/ 758 h 1104"/>
                <a:gd name="T2" fmla="*/ 204 w 1878"/>
                <a:gd name="T3" fmla="*/ 382 h 1104"/>
                <a:gd name="T4" fmla="*/ 506 w 1878"/>
                <a:gd name="T5" fmla="*/ 720 h 1104"/>
                <a:gd name="T6" fmla="*/ 896 w 1878"/>
                <a:gd name="T7" fmla="*/ 159 h 1104"/>
                <a:gd name="T8" fmla="*/ 1249 w 1878"/>
                <a:gd name="T9" fmla="*/ 551 h 1104"/>
                <a:gd name="T10" fmla="*/ 1603 w 1878"/>
                <a:gd name="T11" fmla="*/ 0 h 1104"/>
                <a:gd name="T12" fmla="*/ 1878 w 1878"/>
                <a:gd name="T13" fmla="*/ 379 h 1104"/>
                <a:gd name="T14" fmla="*/ 1878 w 1878"/>
                <a:gd name="T15" fmla="*/ 1104 h 1104"/>
                <a:gd name="T16" fmla="*/ 0 w 1878"/>
                <a:gd name="T17" fmla="*/ 1104 h 1104"/>
                <a:gd name="T18" fmla="*/ 0 w 1878"/>
                <a:gd name="T19" fmla="*/ 758 h 1104"/>
                <a:gd name="T20" fmla="*/ 0 w 1878"/>
                <a:gd name="T21" fmla="*/ 758 h 1104"/>
                <a:gd name="T22" fmla="*/ 0 w 1878"/>
                <a:gd name="T23" fmla="*/ 758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78" h="1104">
                  <a:moveTo>
                    <a:pt x="0" y="758"/>
                  </a:moveTo>
                  <a:lnTo>
                    <a:pt x="204" y="382"/>
                  </a:lnTo>
                  <a:lnTo>
                    <a:pt x="506" y="720"/>
                  </a:lnTo>
                  <a:lnTo>
                    <a:pt x="896" y="159"/>
                  </a:lnTo>
                  <a:lnTo>
                    <a:pt x="1249" y="551"/>
                  </a:lnTo>
                  <a:lnTo>
                    <a:pt x="1603" y="0"/>
                  </a:lnTo>
                  <a:lnTo>
                    <a:pt x="1878" y="379"/>
                  </a:lnTo>
                  <a:lnTo>
                    <a:pt x="1878" y="1104"/>
                  </a:lnTo>
                  <a:lnTo>
                    <a:pt x="0" y="1104"/>
                  </a:lnTo>
                  <a:lnTo>
                    <a:pt x="0" y="758"/>
                  </a:lnTo>
                  <a:moveTo>
                    <a:pt x="0" y="758"/>
                  </a:moveTo>
                  <a:lnTo>
                    <a:pt x="0" y="75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07" name="Freeform 275"/>
            <p:cNvSpPr>
              <a:spLocks noEditPoints="1"/>
            </p:cNvSpPr>
            <p:nvPr/>
          </p:nvSpPr>
          <p:spPr bwMode="auto">
            <a:xfrm>
              <a:off x="7659037" y="2401651"/>
              <a:ext cx="216801" cy="214855"/>
            </a:xfrm>
            <a:custGeom>
              <a:avLst/>
              <a:gdLst>
                <a:gd name="T0" fmla="*/ 1114 w 1114"/>
                <a:gd name="T1" fmla="*/ 379 h 1104"/>
                <a:gd name="T2" fmla="*/ 839 w 1114"/>
                <a:gd name="T3" fmla="*/ 0 h 1104"/>
                <a:gd name="T4" fmla="*/ 485 w 1114"/>
                <a:gd name="T5" fmla="*/ 551 h 1104"/>
                <a:gd name="T6" fmla="*/ 132 w 1114"/>
                <a:gd name="T7" fmla="*/ 159 h 1104"/>
                <a:gd name="T8" fmla="*/ 0 w 1114"/>
                <a:gd name="T9" fmla="*/ 348 h 1104"/>
                <a:gd name="T10" fmla="*/ 0 w 1114"/>
                <a:gd name="T11" fmla="*/ 1104 h 1104"/>
                <a:gd name="T12" fmla="*/ 1114 w 1114"/>
                <a:gd name="T13" fmla="*/ 1104 h 1104"/>
                <a:gd name="T14" fmla="*/ 1114 w 1114"/>
                <a:gd name="T15" fmla="*/ 379 h 1104"/>
                <a:gd name="T16" fmla="*/ 1114 w 1114"/>
                <a:gd name="T17" fmla="*/ 379 h 1104"/>
                <a:gd name="T18" fmla="*/ 1114 w 1114"/>
                <a:gd name="T19" fmla="*/ 37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14" h="1104">
                  <a:moveTo>
                    <a:pt x="1114" y="379"/>
                  </a:moveTo>
                  <a:lnTo>
                    <a:pt x="839" y="0"/>
                  </a:lnTo>
                  <a:lnTo>
                    <a:pt x="485" y="551"/>
                  </a:lnTo>
                  <a:lnTo>
                    <a:pt x="132" y="159"/>
                  </a:lnTo>
                  <a:lnTo>
                    <a:pt x="0" y="348"/>
                  </a:lnTo>
                  <a:lnTo>
                    <a:pt x="0" y="1104"/>
                  </a:lnTo>
                  <a:lnTo>
                    <a:pt x="1114" y="1104"/>
                  </a:lnTo>
                  <a:lnTo>
                    <a:pt x="1114" y="379"/>
                  </a:lnTo>
                  <a:close/>
                  <a:moveTo>
                    <a:pt x="1114" y="379"/>
                  </a:moveTo>
                  <a:lnTo>
                    <a:pt x="1114" y="379"/>
                  </a:lnTo>
                  <a:close/>
                </a:path>
              </a:pathLst>
            </a:custGeom>
            <a:solidFill>
              <a:srgbClr val="65B1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08" name="Freeform 276"/>
            <p:cNvSpPr>
              <a:spLocks noEditPoints="1"/>
            </p:cNvSpPr>
            <p:nvPr/>
          </p:nvSpPr>
          <p:spPr bwMode="auto">
            <a:xfrm>
              <a:off x="7659037" y="2401651"/>
              <a:ext cx="216801" cy="214855"/>
            </a:xfrm>
            <a:custGeom>
              <a:avLst/>
              <a:gdLst>
                <a:gd name="T0" fmla="*/ 1114 w 1114"/>
                <a:gd name="T1" fmla="*/ 379 h 1104"/>
                <a:gd name="T2" fmla="*/ 839 w 1114"/>
                <a:gd name="T3" fmla="*/ 0 h 1104"/>
                <a:gd name="T4" fmla="*/ 485 w 1114"/>
                <a:gd name="T5" fmla="*/ 551 h 1104"/>
                <a:gd name="T6" fmla="*/ 132 w 1114"/>
                <a:gd name="T7" fmla="*/ 159 h 1104"/>
                <a:gd name="T8" fmla="*/ 0 w 1114"/>
                <a:gd name="T9" fmla="*/ 348 h 1104"/>
                <a:gd name="T10" fmla="*/ 0 w 1114"/>
                <a:gd name="T11" fmla="*/ 1104 h 1104"/>
                <a:gd name="T12" fmla="*/ 1114 w 1114"/>
                <a:gd name="T13" fmla="*/ 1104 h 1104"/>
                <a:gd name="T14" fmla="*/ 1114 w 1114"/>
                <a:gd name="T15" fmla="*/ 379 h 1104"/>
                <a:gd name="T16" fmla="*/ 1114 w 1114"/>
                <a:gd name="T17" fmla="*/ 379 h 1104"/>
                <a:gd name="T18" fmla="*/ 1114 w 1114"/>
                <a:gd name="T19" fmla="*/ 379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14" h="1104">
                  <a:moveTo>
                    <a:pt x="1114" y="379"/>
                  </a:moveTo>
                  <a:lnTo>
                    <a:pt x="839" y="0"/>
                  </a:lnTo>
                  <a:lnTo>
                    <a:pt x="485" y="551"/>
                  </a:lnTo>
                  <a:lnTo>
                    <a:pt x="132" y="159"/>
                  </a:lnTo>
                  <a:lnTo>
                    <a:pt x="0" y="348"/>
                  </a:lnTo>
                  <a:lnTo>
                    <a:pt x="0" y="1104"/>
                  </a:lnTo>
                  <a:lnTo>
                    <a:pt x="1114" y="1104"/>
                  </a:lnTo>
                  <a:lnTo>
                    <a:pt x="1114" y="379"/>
                  </a:lnTo>
                  <a:moveTo>
                    <a:pt x="1114" y="379"/>
                  </a:moveTo>
                  <a:lnTo>
                    <a:pt x="1114" y="379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09" name="Rectangle 277"/>
            <p:cNvSpPr>
              <a:spLocks noChangeArrowheads="1"/>
            </p:cNvSpPr>
            <p:nvPr/>
          </p:nvSpPr>
          <p:spPr bwMode="auto">
            <a:xfrm>
              <a:off x="7535652" y="2274179"/>
              <a:ext cx="82127" cy="37561"/>
            </a:xfrm>
            <a:prstGeom prst="rect">
              <a:avLst/>
            </a:prstGeom>
            <a:solidFill>
              <a:srgbClr val="CDD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50" name="Group 1749"/>
          <p:cNvGrpSpPr>
            <a:grpSpLocks noChangeAspect="1"/>
          </p:cNvGrpSpPr>
          <p:nvPr/>
        </p:nvGrpSpPr>
        <p:grpSpPr>
          <a:xfrm>
            <a:off x="19153637" y="3922476"/>
            <a:ext cx="1371600" cy="1371600"/>
            <a:chOff x="8299709" y="2146122"/>
            <a:chExt cx="650986" cy="650986"/>
          </a:xfrm>
        </p:grpSpPr>
        <p:sp>
          <p:nvSpPr>
            <p:cNvPr id="1410" name="Freeform 278"/>
            <p:cNvSpPr>
              <a:spLocks noEditPoints="1"/>
            </p:cNvSpPr>
            <p:nvPr/>
          </p:nvSpPr>
          <p:spPr bwMode="auto">
            <a:xfrm>
              <a:off x="8299709" y="2146122"/>
              <a:ext cx="650986" cy="650986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89" y="2048"/>
                    <a:pt x="1024" y="2048"/>
                  </a:cubicBezTo>
                  <a:cubicBezTo>
                    <a:pt x="458" y="2048"/>
                    <a:pt x="0" y="1589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89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11" name="Freeform 279"/>
            <p:cNvSpPr>
              <a:spLocks noEditPoints="1"/>
            </p:cNvSpPr>
            <p:nvPr/>
          </p:nvSpPr>
          <p:spPr bwMode="auto">
            <a:xfrm>
              <a:off x="8394486" y="2258415"/>
              <a:ext cx="554457" cy="536942"/>
            </a:xfrm>
            <a:custGeom>
              <a:avLst/>
              <a:gdLst>
                <a:gd name="T0" fmla="*/ 1745 w 1745"/>
                <a:gd name="T1" fmla="*/ 767 h 1690"/>
                <a:gd name="T2" fmla="*/ 979 w 1745"/>
                <a:gd name="T3" fmla="*/ 0 h 1690"/>
                <a:gd name="T4" fmla="*/ 511 w 1745"/>
                <a:gd name="T5" fmla="*/ 39 h 1690"/>
                <a:gd name="T6" fmla="*/ 215 w 1745"/>
                <a:gd name="T7" fmla="*/ 244 h 1690"/>
                <a:gd name="T8" fmla="*/ 0 w 1745"/>
                <a:gd name="T9" fmla="*/ 671 h 1690"/>
                <a:gd name="T10" fmla="*/ 679 w 1745"/>
                <a:gd name="T11" fmla="*/ 1350 h 1690"/>
                <a:gd name="T12" fmla="*/ 684 w 1745"/>
                <a:gd name="T13" fmla="*/ 1555 h 1690"/>
                <a:gd name="T14" fmla="*/ 819 w 1745"/>
                <a:gd name="T15" fmla="*/ 1690 h 1690"/>
                <a:gd name="T16" fmla="*/ 1745 w 1745"/>
                <a:gd name="T17" fmla="*/ 767 h 1690"/>
                <a:gd name="T18" fmla="*/ 1745 w 1745"/>
                <a:gd name="T19" fmla="*/ 767 h 1690"/>
                <a:gd name="T20" fmla="*/ 1745 w 1745"/>
                <a:gd name="T21" fmla="*/ 767 h 1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45" h="1690">
                  <a:moveTo>
                    <a:pt x="1745" y="767"/>
                  </a:moveTo>
                  <a:cubicBezTo>
                    <a:pt x="979" y="0"/>
                    <a:pt x="979" y="0"/>
                    <a:pt x="979" y="0"/>
                  </a:cubicBezTo>
                  <a:cubicBezTo>
                    <a:pt x="511" y="39"/>
                    <a:pt x="511" y="39"/>
                    <a:pt x="511" y="39"/>
                  </a:cubicBezTo>
                  <a:cubicBezTo>
                    <a:pt x="215" y="244"/>
                    <a:pt x="215" y="244"/>
                    <a:pt x="215" y="244"/>
                  </a:cubicBezTo>
                  <a:cubicBezTo>
                    <a:pt x="0" y="671"/>
                    <a:pt x="0" y="671"/>
                    <a:pt x="0" y="671"/>
                  </a:cubicBezTo>
                  <a:cubicBezTo>
                    <a:pt x="679" y="1350"/>
                    <a:pt x="679" y="1350"/>
                    <a:pt x="679" y="1350"/>
                  </a:cubicBezTo>
                  <a:cubicBezTo>
                    <a:pt x="684" y="1555"/>
                    <a:pt x="684" y="1555"/>
                    <a:pt x="684" y="1555"/>
                  </a:cubicBezTo>
                  <a:cubicBezTo>
                    <a:pt x="819" y="1690"/>
                    <a:pt x="819" y="1690"/>
                    <a:pt x="819" y="1690"/>
                  </a:cubicBezTo>
                  <a:cubicBezTo>
                    <a:pt x="1309" y="1646"/>
                    <a:pt x="1700" y="1257"/>
                    <a:pt x="1745" y="767"/>
                  </a:cubicBezTo>
                  <a:close/>
                  <a:moveTo>
                    <a:pt x="1745" y="767"/>
                  </a:moveTo>
                  <a:cubicBezTo>
                    <a:pt x="1745" y="767"/>
                    <a:pt x="1745" y="767"/>
                    <a:pt x="1745" y="767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12" name="Freeform 280"/>
            <p:cNvSpPr>
              <a:spLocks noEditPoints="1"/>
            </p:cNvSpPr>
            <p:nvPr/>
          </p:nvSpPr>
          <p:spPr bwMode="auto">
            <a:xfrm>
              <a:off x="8495102" y="2347354"/>
              <a:ext cx="262535" cy="262535"/>
            </a:xfrm>
            <a:custGeom>
              <a:avLst/>
              <a:gdLst>
                <a:gd name="T0" fmla="*/ 826 w 826"/>
                <a:gd name="T1" fmla="*/ 413 h 826"/>
                <a:gd name="T2" fmla="*/ 413 w 826"/>
                <a:gd name="T3" fmla="*/ 826 h 826"/>
                <a:gd name="T4" fmla="*/ 0 w 826"/>
                <a:gd name="T5" fmla="*/ 413 h 826"/>
                <a:gd name="T6" fmla="*/ 413 w 826"/>
                <a:gd name="T7" fmla="*/ 0 h 826"/>
                <a:gd name="T8" fmla="*/ 413 w 826"/>
                <a:gd name="T9" fmla="*/ 413 h 826"/>
                <a:gd name="T10" fmla="*/ 826 w 826"/>
                <a:gd name="T11" fmla="*/ 413 h 826"/>
                <a:gd name="T12" fmla="*/ 826 w 826"/>
                <a:gd name="T13" fmla="*/ 413 h 826"/>
                <a:gd name="T14" fmla="*/ 826 w 826"/>
                <a:gd name="T15" fmla="*/ 413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6" h="826">
                  <a:moveTo>
                    <a:pt x="826" y="413"/>
                  </a:moveTo>
                  <a:cubicBezTo>
                    <a:pt x="826" y="641"/>
                    <a:pt x="641" y="826"/>
                    <a:pt x="413" y="826"/>
                  </a:cubicBezTo>
                  <a:cubicBezTo>
                    <a:pt x="185" y="826"/>
                    <a:pt x="0" y="641"/>
                    <a:pt x="0" y="413"/>
                  </a:cubicBezTo>
                  <a:cubicBezTo>
                    <a:pt x="0" y="185"/>
                    <a:pt x="185" y="0"/>
                    <a:pt x="413" y="0"/>
                  </a:cubicBezTo>
                  <a:cubicBezTo>
                    <a:pt x="413" y="413"/>
                    <a:pt x="413" y="413"/>
                    <a:pt x="413" y="413"/>
                  </a:cubicBezTo>
                  <a:lnTo>
                    <a:pt x="826" y="413"/>
                  </a:lnTo>
                  <a:close/>
                  <a:moveTo>
                    <a:pt x="826" y="413"/>
                  </a:moveTo>
                  <a:cubicBezTo>
                    <a:pt x="826" y="413"/>
                    <a:pt x="826" y="413"/>
                    <a:pt x="826" y="413"/>
                  </a:cubicBezTo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13" name="Freeform 281"/>
            <p:cNvSpPr>
              <a:spLocks noEditPoints="1"/>
            </p:cNvSpPr>
            <p:nvPr/>
          </p:nvSpPr>
          <p:spPr bwMode="auto">
            <a:xfrm>
              <a:off x="8495102" y="2478524"/>
              <a:ext cx="262535" cy="131365"/>
            </a:xfrm>
            <a:custGeom>
              <a:avLst/>
              <a:gdLst>
                <a:gd name="T0" fmla="*/ 0 w 826"/>
                <a:gd name="T1" fmla="*/ 0 h 413"/>
                <a:gd name="T2" fmla="*/ 413 w 826"/>
                <a:gd name="T3" fmla="*/ 413 h 413"/>
                <a:gd name="T4" fmla="*/ 826 w 826"/>
                <a:gd name="T5" fmla="*/ 0 h 413"/>
                <a:gd name="T6" fmla="*/ 0 w 826"/>
                <a:gd name="T7" fmla="*/ 0 h 413"/>
                <a:gd name="T8" fmla="*/ 0 w 826"/>
                <a:gd name="T9" fmla="*/ 0 h 413"/>
                <a:gd name="T10" fmla="*/ 0 w 826"/>
                <a:gd name="T11" fmla="*/ 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6" h="413">
                  <a:moveTo>
                    <a:pt x="0" y="0"/>
                  </a:moveTo>
                  <a:cubicBezTo>
                    <a:pt x="0" y="228"/>
                    <a:pt x="185" y="413"/>
                    <a:pt x="413" y="413"/>
                  </a:cubicBezTo>
                  <a:cubicBezTo>
                    <a:pt x="641" y="413"/>
                    <a:pt x="826" y="228"/>
                    <a:pt x="826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2D2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14" name="Freeform 282"/>
            <p:cNvSpPr>
              <a:spLocks noEditPoints="1"/>
            </p:cNvSpPr>
            <p:nvPr/>
          </p:nvSpPr>
          <p:spPr bwMode="auto">
            <a:xfrm>
              <a:off x="8651572" y="2322638"/>
              <a:ext cx="131170" cy="131170"/>
            </a:xfrm>
            <a:custGeom>
              <a:avLst/>
              <a:gdLst>
                <a:gd name="T0" fmla="*/ 413 w 413"/>
                <a:gd name="T1" fmla="*/ 413 h 413"/>
                <a:gd name="T2" fmla="*/ 0 w 413"/>
                <a:gd name="T3" fmla="*/ 0 h 413"/>
                <a:gd name="T4" fmla="*/ 0 w 413"/>
                <a:gd name="T5" fmla="*/ 413 h 413"/>
                <a:gd name="T6" fmla="*/ 413 w 413"/>
                <a:gd name="T7" fmla="*/ 413 h 413"/>
                <a:gd name="T8" fmla="*/ 413 w 413"/>
                <a:gd name="T9" fmla="*/ 413 h 413"/>
                <a:gd name="T10" fmla="*/ 413 w 413"/>
                <a:gd name="T11" fmla="*/ 413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3" h="413">
                  <a:moveTo>
                    <a:pt x="413" y="413"/>
                  </a:moveTo>
                  <a:cubicBezTo>
                    <a:pt x="413" y="185"/>
                    <a:pt x="228" y="0"/>
                    <a:pt x="0" y="0"/>
                  </a:cubicBezTo>
                  <a:cubicBezTo>
                    <a:pt x="0" y="413"/>
                    <a:pt x="0" y="413"/>
                    <a:pt x="0" y="413"/>
                  </a:cubicBezTo>
                  <a:lnTo>
                    <a:pt x="413" y="413"/>
                  </a:lnTo>
                  <a:close/>
                  <a:moveTo>
                    <a:pt x="413" y="413"/>
                  </a:moveTo>
                  <a:cubicBezTo>
                    <a:pt x="413" y="413"/>
                    <a:pt x="413" y="413"/>
                    <a:pt x="413" y="413"/>
                  </a:cubicBezTo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15" name="Freeform 283"/>
            <p:cNvSpPr>
              <a:spLocks noEditPoints="1"/>
            </p:cNvSpPr>
            <p:nvPr/>
          </p:nvSpPr>
          <p:spPr bwMode="auto">
            <a:xfrm>
              <a:off x="8517093" y="2347354"/>
              <a:ext cx="109373" cy="131170"/>
            </a:xfrm>
            <a:custGeom>
              <a:avLst/>
              <a:gdLst>
                <a:gd name="T0" fmla="*/ 344 w 344"/>
                <a:gd name="T1" fmla="*/ 413 h 413"/>
                <a:gd name="T2" fmla="*/ 344 w 344"/>
                <a:gd name="T3" fmla="*/ 0 h 413"/>
                <a:gd name="T4" fmla="*/ 0 w 344"/>
                <a:gd name="T5" fmla="*/ 185 h 413"/>
                <a:gd name="T6" fmla="*/ 344 w 344"/>
                <a:gd name="T7" fmla="*/ 413 h 413"/>
                <a:gd name="T8" fmla="*/ 344 w 344"/>
                <a:gd name="T9" fmla="*/ 413 h 413"/>
                <a:gd name="T10" fmla="*/ 344 w 344"/>
                <a:gd name="T11" fmla="*/ 413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4" h="413">
                  <a:moveTo>
                    <a:pt x="344" y="413"/>
                  </a:moveTo>
                  <a:cubicBezTo>
                    <a:pt x="344" y="0"/>
                    <a:pt x="344" y="0"/>
                    <a:pt x="344" y="0"/>
                  </a:cubicBezTo>
                  <a:cubicBezTo>
                    <a:pt x="200" y="0"/>
                    <a:pt x="74" y="73"/>
                    <a:pt x="0" y="185"/>
                  </a:cubicBezTo>
                  <a:lnTo>
                    <a:pt x="344" y="413"/>
                  </a:lnTo>
                  <a:close/>
                  <a:moveTo>
                    <a:pt x="344" y="413"/>
                  </a:moveTo>
                  <a:cubicBezTo>
                    <a:pt x="344" y="413"/>
                    <a:pt x="344" y="413"/>
                    <a:pt x="344" y="413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16" name="Freeform 284"/>
            <p:cNvSpPr>
              <a:spLocks noEditPoints="1"/>
            </p:cNvSpPr>
            <p:nvPr/>
          </p:nvSpPr>
          <p:spPr bwMode="auto">
            <a:xfrm>
              <a:off x="8574699" y="2478524"/>
              <a:ext cx="182938" cy="131365"/>
            </a:xfrm>
            <a:custGeom>
              <a:avLst/>
              <a:gdLst>
                <a:gd name="T0" fmla="*/ 163 w 576"/>
                <a:gd name="T1" fmla="*/ 413 h 413"/>
                <a:gd name="T2" fmla="*/ 576 w 576"/>
                <a:gd name="T3" fmla="*/ 0 h 413"/>
                <a:gd name="T4" fmla="*/ 163 w 576"/>
                <a:gd name="T5" fmla="*/ 0 h 413"/>
                <a:gd name="T6" fmla="*/ 0 w 576"/>
                <a:gd name="T7" fmla="*/ 379 h 413"/>
                <a:gd name="T8" fmla="*/ 163 w 576"/>
                <a:gd name="T9" fmla="*/ 413 h 413"/>
                <a:gd name="T10" fmla="*/ 163 w 576"/>
                <a:gd name="T11" fmla="*/ 413 h 413"/>
                <a:gd name="T12" fmla="*/ 163 w 576"/>
                <a:gd name="T13" fmla="*/ 413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6" h="413">
                  <a:moveTo>
                    <a:pt x="163" y="413"/>
                  </a:moveTo>
                  <a:cubicBezTo>
                    <a:pt x="391" y="413"/>
                    <a:pt x="576" y="228"/>
                    <a:pt x="576" y="0"/>
                  </a:cubicBezTo>
                  <a:cubicBezTo>
                    <a:pt x="163" y="0"/>
                    <a:pt x="163" y="0"/>
                    <a:pt x="163" y="0"/>
                  </a:cubicBezTo>
                  <a:cubicBezTo>
                    <a:pt x="0" y="379"/>
                    <a:pt x="0" y="379"/>
                    <a:pt x="0" y="379"/>
                  </a:cubicBezTo>
                  <a:cubicBezTo>
                    <a:pt x="50" y="401"/>
                    <a:pt x="105" y="413"/>
                    <a:pt x="163" y="413"/>
                  </a:cubicBezTo>
                  <a:close/>
                  <a:moveTo>
                    <a:pt x="163" y="413"/>
                  </a:moveTo>
                  <a:cubicBezTo>
                    <a:pt x="163" y="413"/>
                    <a:pt x="163" y="413"/>
                    <a:pt x="163" y="413"/>
                  </a:cubicBezTo>
                </a:path>
              </a:pathLst>
            </a:custGeom>
            <a:solidFill>
              <a:srgbClr val="87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17" name="Freeform 285"/>
            <p:cNvSpPr>
              <a:spLocks noEditPoints="1"/>
            </p:cNvSpPr>
            <p:nvPr/>
          </p:nvSpPr>
          <p:spPr bwMode="auto">
            <a:xfrm>
              <a:off x="8394486" y="2191662"/>
              <a:ext cx="311189" cy="279856"/>
            </a:xfrm>
            <a:custGeom>
              <a:avLst/>
              <a:gdLst>
                <a:gd name="T0" fmla="*/ 768 w 979"/>
                <a:gd name="T1" fmla="*/ 0 h 881"/>
                <a:gd name="T2" fmla="*/ 684 w 979"/>
                <a:gd name="T3" fmla="*/ 85 h 881"/>
                <a:gd name="T4" fmla="*/ 753 w 979"/>
                <a:gd name="T5" fmla="*/ 155 h 881"/>
                <a:gd name="T6" fmla="*/ 726 w 979"/>
                <a:gd name="T7" fmla="*/ 155 h 881"/>
                <a:gd name="T8" fmla="*/ 0 w 979"/>
                <a:gd name="T9" fmla="*/ 881 h 881"/>
                <a:gd name="T10" fmla="*/ 120 w 979"/>
                <a:gd name="T11" fmla="*/ 881 h 881"/>
                <a:gd name="T12" fmla="*/ 726 w 979"/>
                <a:gd name="T13" fmla="*/ 275 h 881"/>
                <a:gd name="T14" fmla="*/ 745 w 979"/>
                <a:gd name="T15" fmla="*/ 275 h 881"/>
                <a:gd name="T16" fmla="*/ 684 w 979"/>
                <a:gd name="T17" fmla="*/ 336 h 881"/>
                <a:gd name="T18" fmla="*/ 768 w 979"/>
                <a:gd name="T19" fmla="*/ 421 h 881"/>
                <a:gd name="T20" fmla="*/ 979 w 979"/>
                <a:gd name="T21" fmla="*/ 210 h 881"/>
                <a:gd name="T22" fmla="*/ 768 w 979"/>
                <a:gd name="T23" fmla="*/ 0 h 881"/>
                <a:gd name="T24" fmla="*/ 768 w 979"/>
                <a:gd name="T25" fmla="*/ 0 h 881"/>
                <a:gd name="T26" fmla="*/ 768 w 979"/>
                <a:gd name="T27" fmla="*/ 0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79" h="881">
                  <a:moveTo>
                    <a:pt x="768" y="0"/>
                  </a:moveTo>
                  <a:cubicBezTo>
                    <a:pt x="684" y="85"/>
                    <a:pt x="684" y="85"/>
                    <a:pt x="684" y="85"/>
                  </a:cubicBezTo>
                  <a:cubicBezTo>
                    <a:pt x="753" y="155"/>
                    <a:pt x="753" y="155"/>
                    <a:pt x="753" y="155"/>
                  </a:cubicBezTo>
                  <a:cubicBezTo>
                    <a:pt x="726" y="155"/>
                    <a:pt x="726" y="155"/>
                    <a:pt x="726" y="155"/>
                  </a:cubicBezTo>
                  <a:cubicBezTo>
                    <a:pt x="326" y="155"/>
                    <a:pt x="0" y="480"/>
                    <a:pt x="0" y="881"/>
                  </a:cubicBezTo>
                  <a:cubicBezTo>
                    <a:pt x="120" y="881"/>
                    <a:pt x="120" y="881"/>
                    <a:pt x="120" y="881"/>
                  </a:cubicBezTo>
                  <a:cubicBezTo>
                    <a:pt x="120" y="546"/>
                    <a:pt x="392" y="275"/>
                    <a:pt x="726" y="275"/>
                  </a:cubicBezTo>
                  <a:cubicBezTo>
                    <a:pt x="745" y="275"/>
                    <a:pt x="745" y="275"/>
                    <a:pt x="745" y="275"/>
                  </a:cubicBezTo>
                  <a:cubicBezTo>
                    <a:pt x="684" y="336"/>
                    <a:pt x="684" y="336"/>
                    <a:pt x="684" y="336"/>
                  </a:cubicBezTo>
                  <a:cubicBezTo>
                    <a:pt x="768" y="421"/>
                    <a:pt x="768" y="421"/>
                    <a:pt x="768" y="421"/>
                  </a:cubicBezTo>
                  <a:cubicBezTo>
                    <a:pt x="979" y="210"/>
                    <a:pt x="979" y="210"/>
                    <a:pt x="979" y="210"/>
                  </a:cubicBezTo>
                  <a:lnTo>
                    <a:pt x="768" y="0"/>
                  </a:lnTo>
                  <a:close/>
                  <a:moveTo>
                    <a:pt x="768" y="0"/>
                  </a:moveTo>
                  <a:cubicBezTo>
                    <a:pt x="768" y="0"/>
                    <a:pt x="768" y="0"/>
                    <a:pt x="768" y="0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18" name="Freeform 286"/>
            <p:cNvSpPr>
              <a:spLocks noEditPoints="1"/>
            </p:cNvSpPr>
            <p:nvPr/>
          </p:nvSpPr>
          <p:spPr bwMode="auto">
            <a:xfrm>
              <a:off x="8544728" y="2471518"/>
              <a:ext cx="311189" cy="281023"/>
            </a:xfrm>
            <a:custGeom>
              <a:avLst/>
              <a:gdLst>
                <a:gd name="T0" fmla="*/ 979 w 979"/>
                <a:gd name="T1" fmla="*/ 0 h 884"/>
                <a:gd name="T2" fmla="*/ 859 w 979"/>
                <a:gd name="T3" fmla="*/ 0 h 884"/>
                <a:gd name="T4" fmla="*/ 253 w 979"/>
                <a:gd name="T5" fmla="*/ 606 h 884"/>
                <a:gd name="T6" fmla="*/ 238 w 979"/>
                <a:gd name="T7" fmla="*/ 606 h 884"/>
                <a:gd name="T8" fmla="*/ 295 w 979"/>
                <a:gd name="T9" fmla="*/ 548 h 884"/>
                <a:gd name="T10" fmla="*/ 211 w 979"/>
                <a:gd name="T11" fmla="*/ 463 h 884"/>
                <a:gd name="T12" fmla="*/ 0 w 979"/>
                <a:gd name="T13" fmla="*/ 674 h 884"/>
                <a:gd name="T14" fmla="*/ 211 w 979"/>
                <a:gd name="T15" fmla="*/ 884 h 884"/>
                <a:gd name="T16" fmla="*/ 295 w 979"/>
                <a:gd name="T17" fmla="*/ 799 h 884"/>
                <a:gd name="T18" fmla="*/ 222 w 979"/>
                <a:gd name="T19" fmla="*/ 726 h 884"/>
                <a:gd name="T20" fmla="*/ 253 w 979"/>
                <a:gd name="T21" fmla="*/ 726 h 884"/>
                <a:gd name="T22" fmla="*/ 979 w 979"/>
                <a:gd name="T23" fmla="*/ 0 h 884"/>
                <a:gd name="T24" fmla="*/ 979 w 979"/>
                <a:gd name="T25" fmla="*/ 0 h 884"/>
                <a:gd name="T26" fmla="*/ 979 w 979"/>
                <a:gd name="T27" fmla="*/ 0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79" h="884">
                  <a:moveTo>
                    <a:pt x="979" y="0"/>
                  </a:moveTo>
                  <a:cubicBezTo>
                    <a:pt x="859" y="0"/>
                    <a:pt x="859" y="0"/>
                    <a:pt x="859" y="0"/>
                  </a:cubicBezTo>
                  <a:cubicBezTo>
                    <a:pt x="859" y="334"/>
                    <a:pt x="587" y="606"/>
                    <a:pt x="253" y="606"/>
                  </a:cubicBezTo>
                  <a:cubicBezTo>
                    <a:pt x="238" y="606"/>
                    <a:pt x="238" y="606"/>
                    <a:pt x="238" y="606"/>
                  </a:cubicBezTo>
                  <a:cubicBezTo>
                    <a:pt x="295" y="548"/>
                    <a:pt x="295" y="548"/>
                    <a:pt x="295" y="548"/>
                  </a:cubicBezTo>
                  <a:cubicBezTo>
                    <a:pt x="211" y="463"/>
                    <a:pt x="211" y="463"/>
                    <a:pt x="211" y="463"/>
                  </a:cubicBezTo>
                  <a:cubicBezTo>
                    <a:pt x="0" y="674"/>
                    <a:pt x="0" y="674"/>
                    <a:pt x="0" y="674"/>
                  </a:cubicBezTo>
                  <a:cubicBezTo>
                    <a:pt x="211" y="884"/>
                    <a:pt x="211" y="884"/>
                    <a:pt x="211" y="884"/>
                  </a:cubicBezTo>
                  <a:cubicBezTo>
                    <a:pt x="295" y="799"/>
                    <a:pt x="295" y="799"/>
                    <a:pt x="295" y="799"/>
                  </a:cubicBezTo>
                  <a:cubicBezTo>
                    <a:pt x="222" y="726"/>
                    <a:pt x="222" y="726"/>
                    <a:pt x="222" y="726"/>
                  </a:cubicBezTo>
                  <a:cubicBezTo>
                    <a:pt x="253" y="726"/>
                    <a:pt x="253" y="726"/>
                    <a:pt x="253" y="726"/>
                  </a:cubicBezTo>
                  <a:cubicBezTo>
                    <a:pt x="653" y="726"/>
                    <a:pt x="979" y="400"/>
                    <a:pt x="979" y="0"/>
                  </a:cubicBezTo>
                  <a:close/>
                  <a:moveTo>
                    <a:pt x="979" y="0"/>
                  </a:moveTo>
                  <a:cubicBezTo>
                    <a:pt x="979" y="0"/>
                    <a:pt x="979" y="0"/>
                    <a:pt x="979" y="0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19" name="Freeform 287"/>
            <p:cNvSpPr>
              <a:spLocks noEditPoints="1"/>
            </p:cNvSpPr>
            <p:nvPr/>
          </p:nvSpPr>
          <p:spPr bwMode="auto">
            <a:xfrm>
              <a:off x="8394486" y="2303566"/>
              <a:ext cx="98475" cy="167952"/>
            </a:xfrm>
            <a:custGeom>
              <a:avLst/>
              <a:gdLst>
                <a:gd name="T0" fmla="*/ 228 w 310"/>
                <a:gd name="T1" fmla="*/ 0 h 529"/>
                <a:gd name="T2" fmla="*/ 0 w 310"/>
                <a:gd name="T3" fmla="*/ 529 h 529"/>
                <a:gd name="T4" fmla="*/ 120 w 310"/>
                <a:gd name="T5" fmla="*/ 529 h 529"/>
                <a:gd name="T6" fmla="*/ 310 w 310"/>
                <a:gd name="T7" fmla="*/ 88 h 529"/>
                <a:gd name="T8" fmla="*/ 228 w 310"/>
                <a:gd name="T9" fmla="*/ 0 h 529"/>
                <a:gd name="T10" fmla="*/ 228 w 310"/>
                <a:gd name="T11" fmla="*/ 0 h 529"/>
                <a:gd name="T12" fmla="*/ 228 w 310"/>
                <a:gd name="T13" fmla="*/ 0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0" h="529">
                  <a:moveTo>
                    <a:pt x="228" y="0"/>
                  </a:moveTo>
                  <a:cubicBezTo>
                    <a:pt x="88" y="133"/>
                    <a:pt x="0" y="321"/>
                    <a:pt x="0" y="529"/>
                  </a:cubicBezTo>
                  <a:cubicBezTo>
                    <a:pt x="120" y="529"/>
                    <a:pt x="120" y="529"/>
                    <a:pt x="120" y="529"/>
                  </a:cubicBezTo>
                  <a:cubicBezTo>
                    <a:pt x="120" y="355"/>
                    <a:pt x="193" y="199"/>
                    <a:pt x="310" y="88"/>
                  </a:cubicBezTo>
                  <a:lnTo>
                    <a:pt x="228" y="0"/>
                  </a:lnTo>
                  <a:close/>
                  <a:moveTo>
                    <a:pt x="228" y="0"/>
                  </a:moveTo>
                  <a:cubicBezTo>
                    <a:pt x="228" y="0"/>
                    <a:pt x="228" y="0"/>
                    <a:pt x="22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20" name="Freeform 288"/>
            <p:cNvSpPr>
              <a:spLocks noEditPoints="1"/>
            </p:cNvSpPr>
            <p:nvPr/>
          </p:nvSpPr>
          <p:spPr bwMode="auto">
            <a:xfrm>
              <a:off x="8544728" y="2613587"/>
              <a:ext cx="236457" cy="138955"/>
            </a:xfrm>
            <a:custGeom>
              <a:avLst/>
              <a:gdLst>
                <a:gd name="T0" fmla="*/ 744 w 744"/>
                <a:gd name="T1" fmla="*/ 87 h 437"/>
                <a:gd name="T2" fmla="*/ 662 w 744"/>
                <a:gd name="T3" fmla="*/ 0 h 437"/>
                <a:gd name="T4" fmla="*/ 253 w 744"/>
                <a:gd name="T5" fmla="*/ 159 h 437"/>
                <a:gd name="T6" fmla="*/ 238 w 744"/>
                <a:gd name="T7" fmla="*/ 159 h 437"/>
                <a:gd name="T8" fmla="*/ 295 w 744"/>
                <a:gd name="T9" fmla="*/ 101 h 437"/>
                <a:gd name="T10" fmla="*/ 211 w 744"/>
                <a:gd name="T11" fmla="*/ 16 h 437"/>
                <a:gd name="T12" fmla="*/ 0 w 744"/>
                <a:gd name="T13" fmla="*/ 227 h 437"/>
                <a:gd name="T14" fmla="*/ 211 w 744"/>
                <a:gd name="T15" fmla="*/ 437 h 437"/>
                <a:gd name="T16" fmla="*/ 295 w 744"/>
                <a:gd name="T17" fmla="*/ 352 h 437"/>
                <a:gd name="T18" fmla="*/ 222 w 744"/>
                <a:gd name="T19" fmla="*/ 279 h 437"/>
                <a:gd name="T20" fmla="*/ 253 w 744"/>
                <a:gd name="T21" fmla="*/ 279 h 437"/>
                <a:gd name="T22" fmla="*/ 744 w 744"/>
                <a:gd name="T23" fmla="*/ 87 h 437"/>
                <a:gd name="T24" fmla="*/ 744 w 744"/>
                <a:gd name="T25" fmla="*/ 87 h 437"/>
                <a:gd name="T26" fmla="*/ 744 w 744"/>
                <a:gd name="T27" fmla="*/ 87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4" h="437">
                  <a:moveTo>
                    <a:pt x="744" y="87"/>
                  </a:moveTo>
                  <a:cubicBezTo>
                    <a:pt x="662" y="0"/>
                    <a:pt x="662" y="0"/>
                    <a:pt x="662" y="0"/>
                  </a:cubicBezTo>
                  <a:cubicBezTo>
                    <a:pt x="554" y="98"/>
                    <a:pt x="410" y="159"/>
                    <a:pt x="253" y="159"/>
                  </a:cubicBezTo>
                  <a:cubicBezTo>
                    <a:pt x="238" y="159"/>
                    <a:pt x="238" y="159"/>
                    <a:pt x="238" y="159"/>
                  </a:cubicBezTo>
                  <a:cubicBezTo>
                    <a:pt x="295" y="101"/>
                    <a:pt x="295" y="101"/>
                    <a:pt x="295" y="101"/>
                  </a:cubicBezTo>
                  <a:cubicBezTo>
                    <a:pt x="211" y="16"/>
                    <a:pt x="211" y="16"/>
                    <a:pt x="211" y="16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211" y="437"/>
                    <a:pt x="211" y="437"/>
                    <a:pt x="211" y="437"/>
                  </a:cubicBezTo>
                  <a:cubicBezTo>
                    <a:pt x="295" y="352"/>
                    <a:pt x="295" y="352"/>
                    <a:pt x="295" y="352"/>
                  </a:cubicBezTo>
                  <a:cubicBezTo>
                    <a:pt x="222" y="279"/>
                    <a:pt x="222" y="279"/>
                    <a:pt x="222" y="279"/>
                  </a:cubicBezTo>
                  <a:cubicBezTo>
                    <a:pt x="253" y="279"/>
                    <a:pt x="253" y="279"/>
                    <a:pt x="253" y="279"/>
                  </a:cubicBezTo>
                  <a:cubicBezTo>
                    <a:pt x="442" y="279"/>
                    <a:pt x="614" y="206"/>
                    <a:pt x="744" y="87"/>
                  </a:cubicBezTo>
                  <a:close/>
                  <a:moveTo>
                    <a:pt x="744" y="87"/>
                  </a:moveTo>
                  <a:cubicBezTo>
                    <a:pt x="744" y="87"/>
                    <a:pt x="744" y="87"/>
                    <a:pt x="744" y="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48" name="Group 1747"/>
          <p:cNvGrpSpPr>
            <a:grpSpLocks noChangeAspect="1"/>
          </p:cNvGrpSpPr>
          <p:nvPr/>
        </p:nvGrpSpPr>
        <p:grpSpPr>
          <a:xfrm>
            <a:off x="21337996" y="3922476"/>
            <a:ext cx="1371190" cy="1371600"/>
            <a:chOff x="9156597" y="2146122"/>
            <a:chExt cx="650791" cy="650986"/>
          </a:xfrm>
        </p:grpSpPr>
        <p:sp>
          <p:nvSpPr>
            <p:cNvPr id="1421" name="Freeform 289"/>
            <p:cNvSpPr>
              <a:spLocks noEditPoints="1"/>
            </p:cNvSpPr>
            <p:nvPr/>
          </p:nvSpPr>
          <p:spPr bwMode="auto">
            <a:xfrm>
              <a:off x="9156597" y="2146122"/>
              <a:ext cx="650791" cy="650986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90" y="2048"/>
                    <a:pt x="1024" y="2048"/>
                  </a:cubicBezTo>
                  <a:cubicBezTo>
                    <a:pt x="458" y="2048"/>
                    <a:pt x="0" y="1589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22" name="Freeform 290"/>
            <p:cNvSpPr>
              <a:spLocks noEditPoints="1"/>
            </p:cNvSpPr>
            <p:nvPr/>
          </p:nvSpPr>
          <p:spPr bwMode="auto">
            <a:xfrm>
              <a:off x="9321825" y="2252966"/>
              <a:ext cx="485563" cy="544142"/>
            </a:xfrm>
            <a:custGeom>
              <a:avLst/>
              <a:gdLst>
                <a:gd name="T0" fmla="*/ 1528 w 1528"/>
                <a:gd name="T1" fmla="*/ 688 h 1712"/>
                <a:gd name="T2" fmla="*/ 1511 w 1528"/>
                <a:gd name="T3" fmla="*/ 503 h 1712"/>
                <a:gd name="T4" fmla="*/ 1008 w 1528"/>
                <a:gd name="T5" fmla="*/ 0 h 1712"/>
                <a:gd name="T6" fmla="*/ 0 w 1528"/>
                <a:gd name="T7" fmla="*/ 1376 h 1712"/>
                <a:gd name="T8" fmla="*/ 319 w 1528"/>
                <a:gd name="T9" fmla="*/ 1695 h 1712"/>
                <a:gd name="T10" fmla="*/ 504 w 1528"/>
                <a:gd name="T11" fmla="*/ 1712 h 1712"/>
                <a:gd name="T12" fmla="*/ 1528 w 1528"/>
                <a:gd name="T13" fmla="*/ 688 h 1712"/>
                <a:gd name="T14" fmla="*/ 1528 w 1528"/>
                <a:gd name="T15" fmla="*/ 688 h 1712"/>
                <a:gd name="T16" fmla="*/ 1528 w 1528"/>
                <a:gd name="T17" fmla="*/ 688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8" h="1712">
                  <a:moveTo>
                    <a:pt x="1528" y="688"/>
                  </a:moveTo>
                  <a:cubicBezTo>
                    <a:pt x="1528" y="624"/>
                    <a:pt x="1522" y="563"/>
                    <a:pt x="1511" y="503"/>
                  </a:cubicBezTo>
                  <a:cubicBezTo>
                    <a:pt x="1008" y="0"/>
                    <a:pt x="1008" y="0"/>
                    <a:pt x="1008" y="0"/>
                  </a:cubicBezTo>
                  <a:cubicBezTo>
                    <a:pt x="0" y="1376"/>
                    <a:pt x="0" y="1376"/>
                    <a:pt x="0" y="1376"/>
                  </a:cubicBezTo>
                  <a:cubicBezTo>
                    <a:pt x="319" y="1695"/>
                    <a:pt x="319" y="1695"/>
                    <a:pt x="319" y="1695"/>
                  </a:cubicBezTo>
                  <a:cubicBezTo>
                    <a:pt x="379" y="1706"/>
                    <a:pt x="441" y="1712"/>
                    <a:pt x="504" y="1712"/>
                  </a:cubicBezTo>
                  <a:cubicBezTo>
                    <a:pt x="1070" y="1712"/>
                    <a:pt x="1528" y="1253"/>
                    <a:pt x="1528" y="688"/>
                  </a:cubicBezTo>
                  <a:close/>
                  <a:moveTo>
                    <a:pt x="1528" y="688"/>
                  </a:moveTo>
                  <a:cubicBezTo>
                    <a:pt x="1528" y="688"/>
                    <a:pt x="1528" y="688"/>
                    <a:pt x="1528" y="688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23" name="Freeform 291"/>
            <p:cNvSpPr>
              <a:spLocks noEditPoints="1"/>
            </p:cNvSpPr>
            <p:nvPr/>
          </p:nvSpPr>
          <p:spPr bwMode="auto">
            <a:xfrm>
              <a:off x="9321825" y="2252966"/>
              <a:ext cx="320336" cy="437299"/>
            </a:xfrm>
            <a:custGeom>
              <a:avLst/>
              <a:gdLst>
                <a:gd name="T0" fmla="*/ 477 w 1646"/>
                <a:gd name="T1" fmla="*/ 0 h 2247"/>
                <a:gd name="T2" fmla="*/ 0 w 1646"/>
                <a:gd name="T3" fmla="*/ 477 h 2247"/>
                <a:gd name="T4" fmla="*/ 0 w 1646"/>
                <a:gd name="T5" fmla="*/ 2247 h 2247"/>
                <a:gd name="T6" fmla="*/ 1646 w 1646"/>
                <a:gd name="T7" fmla="*/ 2247 h 2247"/>
                <a:gd name="T8" fmla="*/ 1646 w 1646"/>
                <a:gd name="T9" fmla="*/ 0 h 2247"/>
                <a:gd name="T10" fmla="*/ 477 w 1646"/>
                <a:gd name="T11" fmla="*/ 0 h 2247"/>
                <a:gd name="T12" fmla="*/ 477 w 1646"/>
                <a:gd name="T13" fmla="*/ 0 h 2247"/>
                <a:gd name="T14" fmla="*/ 477 w 1646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6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6" y="2247"/>
                  </a:lnTo>
                  <a:lnTo>
                    <a:pt x="1646" y="0"/>
                  </a:lnTo>
                  <a:lnTo>
                    <a:pt x="477" y="0"/>
                  </a:lnTo>
                  <a:close/>
                  <a:moveTo>
                    <a:pt x="477" y="0"/>
                  </a:moveTo>
                  <a:lnTo>
                    <a:pt x="47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24" name="Freeform 292"/>
            <p:cNvSpPr>
              <a:spLocks noEditPoints="1"/>
            </p:cNvSpPr>
            <p:nvPr/>
          </p:nvSpPr>
          <p:spPr bwMode="auto">
            <a:xfrm>
              <a:off x="9321825" y="2252966"/>
              <a:ext cx="320336" cy="437299"/>
            </a:xfrm>
            <a:custGeom>
              <a:avLst/>
              <a:gdLst>
                <a:gd name="T0" fmla="*/ 477 w 1646"/>
                <a:gd name="T1" fmla="*/ 0 h 2247"/>
                <a:gd name="T2" fmla="*/ 0 w 1646"/>
                <a:gd name="T3" fmla="*/ 477 h 2247"/>
                <a:gd name="T4" fmla="*/ 0 w 1646"/>
                <a:gd name="T5" fmla="*/ 2247 h 2247"/>
                <a:gd name="T6" fmla="*/ 1646 w 1646"/>
                <a:gd name="T7" fmla="*/ 2247 h 2247"/>
                <a:gd name="T8" fmla="*/ 1646 w 1646"/>
                <a:gd name="T9" fmla="*/ 0 h 2247"/>
                <a:gd name="T10" fmla="*/ 477 w 1646"/>
                <a:gd name="T11" fmla="*/ 0 h 2247"/>
                <a:gd name="T12" fmla="*/ 477 w 1646"/>
                <a:gd name="T13" fmla="*/ 0 h 2247"/>
                <a:gd name="T14" fmla="*/ 477 w 1646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6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6" y="2247"/>
                  </a:lnTo>
                  <a:lnTo>
                    <a:pt x="1646" y="0"/>
                  </a:lnTo>
                  <a:lnTo>
                    <a:pt x="477" y="0"/>
                  </a:lnTo>
                  <a:moveTo>
                    <a:pt x="477" y="0"/>
                  </a:moveTo>
                  <a:lnTo>
                    <a:pt x="4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25" name="Rectangle 293"/>
            <p:cNvSpPr>
              <a:spLocks noChangeArrowheads="1"/>
            </p:cNvSpPr>
            <p:nvPr/>
          </p:nvSpPr>
          <p:spPr bwMode="auto">
            <a:xfrm>
              <a:off x="9481603" y="2252966"/>
              <a:ext cx="160557" cy="437299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26" name="Freeform 294"/>
            <p:cNvSpPr>
              <a:spLocks noEditPoints="1"/>
            </p:cNvSpPr>
            <p:nvPr/>
          </p:nvSpPr>
          <p:spPr bwMode="auto">
            <a:xfrm>
              <a:off x="9321825" y="2252966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close/>
                  <a:moveTo>
                    <a:pt x="477" y="477"/>
                  </a:moveTo>
                  <a:lnTo>
                    <a:pt x="477" y="477"/>
                  </a:lnTo>
                  <a:close/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27" name="Freeform 295"/>
            <p:cNvSpPr>
              <a:spLocks noEditPoints="1"/>
            </p:cNvSpPr>
            <p:nvPr/>
          </p:nvSpPr>
          <p:spPr bwMode="auto">
            <a:xfrm>
              <a:off x="9321825" y="2252966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moveTo>
                    <a:pt x="477" y="477"/>
                  </a:moveTo>
                  <a:lnTo>
                    <a:pt x="477" y="47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28" name="Rectangle 296"/>
            <p:cNvSpPr>
              <a:spLocks noChangeArrowheads="1"/>
            </p:cNvSpPr>
            <p:nvPr/>
          </p:nvSpPr>
          <p:spPr bwMode="auto">
            <a:xfrm>
              <a:off x="9511574" y="2613976"/>
              <a:ext cx="106843" cy="38144"/>
            </a:xfrm>
            <a:prstGeom prst="rect">
              <a:avLst/>
            </a:pr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29" name="Freeform 297"/>
            <p:cNvSpPr>
              <a:spLocks noEditPoints="1"/>
            </p:cNvSpPr>
            <p:nvPr/>
          </p:nvSpPr>
          <p:spPr bwMode="auto">
            <a:xfrm>
              <a:off x="9338951" y="2325752"/>
              <a:ext cx="358480" cy="257475"/>
            </a:xfrm>
            <a:custGeom>
              <a:avLst/>
              <a:gdLst>
                <a:gd name="T0" fmla="*/ 152 w 1842"/>
                <a:gd name="T1" fmla="*/ 1323 h 1323"/>
                <a:gd name="T2" fmla="*/ 0 w 1842"/>
                <a:gd name="T3" fmla="*/ 1197 h 1323"/>
                <a:gd name="T4" fmla="*/ 374 w 1842"/>
                <a:gd name="T5" fmla="*/ 751 h 1323"/>
                <a:gd name="T6" fmla="*/ 613 w 1842"/>
                <a:gd name="T7" fmla="*/ 934 h 1323"/>
                <a:gd name="T8" fmla="*/ 998 w 1842"/>
                <a:gd name="T9" fmla="*/ 393 h 1323"/>
                <a:gd name="T10" fmla="*/ 1261 w 1842"/>
                <a:gd name="T11" fmla="*/ 607 h 1323"/>
                <a:gd name="T12" fmla="*/ 1681 w 1842"/>
                <a:gd name="T13" fmla="*/ 0 h 1323"/>
                <a:gd name="T14" fmla="*/ 1842 w 1842"/>
                <a:gd name="T15" fmla="*/ 111 h 1323"/>
                <a:gd name="T16" fmla="*/ 1302 w 1842"/>
                <a:gd name="T17" fmla="*/ 893 h 1323"/>
                <a:gd name="T18" fmla="*/ 1036 w 1842"/>
                <a:gd name="T19" fmla="*/ 678 h 1323"/>
                <a:gd name="T20" fmla="*/ 655 w 1842"/>
                <a:gd name="T21" fmla="*/ 1213 h 1323"/>
                <a:gd name="T22" fmla="*/ 404 w 1842"/>
                <a:gd name="T23" fmla="*/ 1021 h 1323"/>
                <a:gd name="T24" fmla="*/ 152 w 1842"/>
                <a:gd name="T25" fmla="*/ 1323 h 1323"/>
                <a:gd name="T26" fmla="*/ 152 w 1842"/>
                <a:gd name="T27" fmla="*/ 1323 h 1323"/>
                <a:gd name="T28" fmla="*/ 152 w 1842"/>
                <a:gd name="T29" fmla="*/ 1323 h 1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42" h="1323">
                  <a:moveTo>
                    <a:pt x="152" y="1323"/>
                  </a:moveTo>
                  <a:lnTo>
                    <a:pt x="0" y="1197"/>
                  </a:lnTo>
                  <a:lnTo>
                    <a:pt x="374" y="751"/>
                  </a:lnTo>
                  <a:lnTo>
                    <a:pt x="613" y="934"/>
                  </a:lnTo>
                  <a:lnTo>
                    <a:pt x="998" y="393"/>
                  </a:lnTo>
                  <a:lnTo>
                    <a:pt x="1261" y="607"/>
                  </a:lnTo>
                  <a:lnTo>
                    <a:pt x="1681" y="0"/>
                  </a:lnTo>
                  <a:lnTo>
                    <a:pt x="1842" y="111"/>
                  </a:lnTo>
                  <a:lnTo>
                    <a:pt x="1302" y="893"/>
                  </a:lnTo>
                  <a:lnTo>
                    <a:pt x="1036" y="678"/>
                  </a:lnTo>
                  <a:lnTo>
                    <a:pt x="655" y="1213"/>
                  </a:lnTo>
                  <a:lnTo>
                    <a:pt x="404" y="1021"/>
                  </a:lnTo>
                  <a:lnTo>
                    <a:pt x="152" y="1323"/>
                  </a:lnTo>
                  <a:close/>
                  <a:moveTo>
                    <a:pt x="152" y="1323"/>
                  </a:moveTo>
                  <a:lnTo>
                    <a:pt x="152" y="1323"/>
                  </a:lnTo>
                  <a:close/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30" name="Freeform 298"/>
            <p:cNvSpPr>
              <a:spLocks noEditPoints="1"/>
            </p:cNvSpPr>
            <p:nvPr/>
          </p:nvSpPr>
          <p:spPr bwMode="auto">
            <a:xfrm>
              <a:off x="9338951" y="2325752"/>
              <a:ext cx="358480" cy="257475"/>
            </a:xfrm>
            <a:custGeom>
              <a:avLst/>
              <a:gdLst>
                <a:gd name="T0" fmla="*/ 152 w 1842"/>
                <a:gd name="T1" fmla="*/ 1323 h 1323"/>
                <a:gd name="T2" fmla="*/ 0 w 1842"/>
                <a:gd name="T3" fmla="*/ 1197 h 1323"/>
                <a:gd name="T4" fmla="*/ 374 w 1842"/>
                <a:gd name="T5" fmla="*/ 751 h 1323"/>
                <a:gd name="T6" fmla="*/ 613 w 1842"/>
                <a:gd name="T7" fmla="*/ 934 h 1323"/>
                <a:gd name="T8" fmla="*/ 998 w 1842"/>
                <a:gd name="T9" fmla="*/ 393 h 1323"/>
                <a:gd name="T10" fmla="*/ 1261 w 1842"/>
                <a:gd name="T11" fmla="*/ 607 h 1323"/>
                <a:gd name="T12" fmla="*/ 1681 w 1842"/>
                <a:gd name="T13" fmla="*/ 0 h 1323"/>
                <a:gd name="T14" fmla="*/ 1842 w 1842"/>
                <a:gd name="T15" fmla="*/ 111 h 1323"/>
                <a:gd name="T16" fmla="*/ 1302 w 1842"/>
                <a:gd name="T17" fmla="*/ 893 h 1323"/>
                <a:gd name="T18" fmla="*/ 1036 w 1842"/>
                <a:gd name="T19" fmla="*/ 678 h 1323"/>
                <a:gd name="T20" fmla="*/ 655 w 1842"/>
                <a:gd name="T21" fmla="*/ 1213 h 1323"/>
                <a:gd name="T22" fmla="*/ 404 w 1842"/>
                <a:gd name="T23" fmla="*/ 1021 h 1323"/>
                <a:gd name="T24" fmla="*/ 152 w 1842"/>
                <a:gd name="T25" fmla="*/ 1323 h 1323"/>
                <a:gd name="T26" fmla="*/ 152 w 1842"/>
                <a:gd name="T27" fmla="*/ 1323 h 1323"/>
                <a:gd name="T28" fmla="*/ 152 w 1842"/>
                <a:gd name="T29" fmla="*/ 1323 h 1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42" h="1323">
                  <a:moveTo>
                    <a:pt x="152" y="1323"/>
                  </a:moveTo>
                  <a:lnTo>
                    <a:pt x="0" y="1197"/>
                  </a:lnTo>
                  <a:lnTo>
                    <a:pt x="374" y="751"/>
                  </a:lnTo>
                  <a:lnTo>
                    <a:pt x="613" y="934"/>
                  </a:lnTo>
                  <a:lnTo>
                    <a:pt x="998" y="393"/>
                  </a:lnTo>
                  <a:lnTo>
                    <a:pt x="1261" y="607"/>
                  </a:lnTo>
                  <a:lnTo>
                    <a:pt x="1681" y="0"/>
                  </a:lnTo>
                  <a:lnTo>
                    <a:pt x="1842" y="111"/>
                  </a:lnTo>
                  <a:lnTo>
                    <a:pt x="1302" y="893"/>
                  </a:lnTo>
                  <a:lnTo>
                    <a:pt x="1036" y="678"/>
                  </a:lnTo>
                  <a:lnTo>
                    <a:pt x="655" y="1213"/>
                  </a:lnTo>
                  <a:lnTo>
                    <a:pt x="404" y="1021"/>
                  </a:lnTo>
                  <a:lnTo>
                    <a:pt x="152" y="1323"/>
                  </a:lnTo>
                  <a:moveTo>
                    <a:pt x="152" y="1323"/>
                  </a:moveTo>
                  <a:lnTo>
                    <a:pt x="152" y="132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31" name="Freeform 299"/>
            <p:cNvSpPr>
              <a:spLocks noEditPoints="1"/>
            </p:cNvSpPr>
            <p:nvPr/>
          </p:nvSpPr>
          <p:spPr bwMode="auto">
            <a:xfrm>
              <a:off x="9481603" y="2325752"/>
              <a:ext cx="215828" cy="214855"/>
            </a:xfrm>
            <a:custGeom>
              <a:avLst/>
              <a:gdLst>
                <a:gd name="T0" fmla="*/ 948 w 1109"/>
                <a:gd name="T1" fmla="*/ 0 h 1104"/>
                <a:gd name="T2" fmla="*/ 528 w 1109"/>
                <a:gd name="T3" fmla="*/ 607 h 1104"/>
                <a:gd name="T4" fmla="*/ 265 w 1109"/>
                <a:gd name="T5" fmla="*/ 393 h 1104"/>
                <a:gd name="T6" fmla="*/ 0 w 1109"/>
                <a:gd name="T7" fmla="*/ 766 h 1104"/>
                <a:gd name="T8" fmla="*/ 0 w 1109"/>
                <a:gd name="T9" fmla="*/ 1104 h 1104"/>
                <a:gd name="T10" fmla="*/ 303 w 1109"/>
                <a:gd name="T11" fmla="*/ 678 h 1104"/>
                <a:gd name="T12" fmla="*/ 569 w 1109"/>
                <a:gd name="T13" fmla="*/ 893 h 1104"/>
                <a:gd name="T14" fmla="*/ 1109 w 1109"/>
                <a:gd name="T15" fmla="*/ 111 h 1104"/>
                <a:gd name="T16" fmla="*/ 948 w 1109"/>
                <a:gd name="T17" fmla="*/ 0 h 1104"/>
                <a:gd name="T18" fmla="*/ 948 w 1109"/>
                <a:gd name="T19" fmla="*/ 0 h 1104"/>
                <a:gd name="T20" fmla="*/ 948 w 1109"/>
                <a:gd name="T21" fmla="*/ 0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9" h="1104">
                  <a:moveTo>
                    <a:pt x="948" y="0"/>
                  </a:moveTo>
                  <a:lnTo>
                    <a:pt x="528" y="607"/>
                  </a:lnTo>
                  <a:lnTo>
                    <a:pt x="265" y="393"/>
                  </a:lnTo>
                  <a:lnTo>
                    <a:pt x="0" y="766"/>
                  </a:lnTo>
                  <a:lnTo>
                    <a:pt x="0" y="1104"/>
                  </a:lnTo>
                  <a:lnTo>
                    <a:pt x="303" y="678"/>
                  </a:lnTo>
                  <a:lnTo>
                    <a:pt x="569" y="893"/>
                  </a:lnTo>
                  <a:lnTo>
                    <a:pt x="1109" y="111"/>
                  </a:lnTo>
                  <a:lnTo>
                    <a:pt x="948" y="0"/>
                  </a:lnTo>
                  <a:close/>
                  <a:moveTo>
                    <a:pt x="948" y="0"/>
                  </a:moveTo>
                  <a:lnTo>
                    <a:pt x="948" y="0"/>
                  </a:lnTo>
                  <a:close/>
                </a:path>
              </a:pathLst>
            </a:cu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32" name="Freeform 300"/>
            <p:cNvSpPr>
              <a:spLocks noEditPoints="1"/>
            </p:cNvSpPr>
            <p:nvPr/>
          </p:nvSpPr>
          <p:spPr bwMode="auto">
            <a:xfrm>
              <a:off x="9481603" y="2325752"/>
              <a:ext cx="215828" cy="214855"/>
            </a:xfrm>
            <a:custGeom>
              <a:avLst/>
              <a:gdLst>
                <a:gd name="T0" fmla="*/ 948 w 1109"/>
                <a:gd name="T1" fmla="*/ 0 h 1104"/>
                <a:gd name="T2" fmla="*/ 528 w 1109"/>
                <a:gd name="T3" fmla="*/ 607 h 1104"/>
                <a:gd name="T4" fmla="*/ 265 w 1109"/>
                <a:gd name="T5" fmla="*/ 393 h 1104"/>
                <a:gd name="T6" fmla="*/ 0 w 1109"/>
                <a:gd name="T7" fmla="*/ 766 h 1104"/>
                <a:gd name="T8" fmla="*/ 0 w 1109"/>
                <a:gd name="T9" fmla="*/ 1104 h 1104"/>
                <a:gd name="T10" fmla="*/ 303 w 1109"/>
                <a:gd name="T11" fmla="*/ 678 h 1104"/>
                <a:gd name="T12" fmla="*/ 569 w 1109"/>
                <a:gd name="T13" fmla="*/ 893 h 1104"/>
                <a:gd name="T14" fmla="*/ 1109 w 1109"/>
                <a:gd name="T15" fmla="*/ 111 h 1104"/>
                <a:gd name="T16" fmla="*/ 948 w 1109"/>
                <a:gd name="T17" fmla="*/ 0 h 1104"/>
                <a:gd name="T18" fmla="*/ 948 w 1109"/>
                <a:gd name="T19" fmla="*/ 0 h 1104"/>
                <a:gd name="T20" fmla="*/ 948 w 1109"/>
                <a:gd name="T21" fmla="*/ 0 h 1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9" h="1104">
                  <a:moveTo>
                    <a:pt x="948" y="0"/>
                  </a:moveTo>
                  <a:lnTo>
                    <a:pt x="528" y="607"/>
                  </a:lnTo>
                  <a:lnTo>
                    <a:pt x="265" y="393"/>
                  </a:lnTo>
                  <a:lnTo>
                    <a:pt x="0" y="766"/>
                  </a:lnTo>
                  <a:lnTo>
                    <a:pt x="0" y="1104"/>
                  </a:lnTo>
                  <a:lnTo>
                    <a:pt x="303" y="678"/>
                  </a:lnTo>
                  <a:lnTo>
                    <a:pt x="569" y="893"/>
                  </a:lnTo>
                  <a:lnTo>
                    <a:pt x="1109" y="111"/>
                  </a:lnTo>
                  <a:lnTo>
                    <a:pt x="948" y="0"/>
                  </a:lnTo>
                  <a:moveTo>
                    <a:pt x="948" y="0"/>
                  </a:moveTo>
                  <a:lnTo>
                    <a:pt x="94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59" name="Group 1758"/>
          <p:cNvGrpSpPr>
            <a:grpSpLocks noChangeAspect="1"/>
          </p:cNvGrpSpPr>
          <p:nvPr/>
        </p:nvGrpSpPr>
        <p:grpSpPr>
          <a:xfrm>
            <a:off x="1677984" y="6172200"/>
            <a:ext cx="1372010" cy="1371600"/>
            <a:chOff x="1200168" y="2965839"/>
            <a:chExt cx="650986" cy="650791"/>
          </a:xfrm>
        </p:grpSpPr>
        <p:sp>
          <p:nvSpPr>
            <p:cNvPr id="1433" name="Freeform 301"/>
            <p:cNvSpPr>
              <a:spLocks noEditPoints="1"/>
            </p:cNvSpPr>
            <p:nvPr/>
          </p:nvSpPr>
          <p:spPr bwMode="auto">
            <a:xfrm>
              <a:off x="1200168" y="2965839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89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9"/>
                    <a:pt x="458" y="0"/>
                    <a:pt x="1024" y="0"/>
                  </a:cubicBezTo>
                  <a:cubicBezTo>
                    <a:pt x="1589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34" name="Freeform 302"/>
            <p:cNvSpPr>
              <a:spLocks noEditPoints="1"/>
            </p:cNvSpPr>
            <p:nvPr/>
          </p:nvSpPr>
          <p:spPr bwMode="auto">
            <a:xfrm>
              <a:off x="1319661" y="3076964"/>
              <a:ext cx="530130" cy="539666"/>
            </a:xfrm>
            <a:custGeom>
              <a:avLst/>
              <a:gdLst>
                <a:gd name="T0" fmla="*/ 1668 w 1668"/>
                <a:gd name="T1" fmla="*/ 759 h 1698"/>
                <a:gd name="T2" fmla="*/ 1230 w 1668"/>
                <a:gd name="T3" fmla="*/ 321 h 1698"/>
                <a:gd name="T4" fmla="*/ 995 w 1668"/>
                <a:gd name="T5" fmla="*/ 769 h 1698"/>
                <a:gd name="T6" fmla="*/ 226 w 1668"/>
                <a:gd name="T7" fmla="*/ 0 h 1698"/>
                <a:gd name="T8" fmla="*/ 104 w 1668"/>
                <a:gd name="T9" fmla="*/ 1166 h 1698"/>
                <a:gd name="T10" fmla="*/ 0 w 1668"/>
                <a:gd name="T11" fmla="*/ 1210 h 1698"/>
                <a:gd name="T12" fmla="*/ 82 w 1668"/>
                <a:gd name="T13" fmla="*/ 1296 h 1698"/>
                <a:gd name="T14" fmla="*/ 473 w 1668"/>
                <a:gd name="T15" fmla="*/ 1683 h 1698"/>
                <a:gd name="T16" fmla="*/ 648 w 1668"/>
                <a:gd name="T17" fmla="*/ 1698 h 1698"/>
                <a:gd name="T18" fmla="*/ 1668 w 1668"/>
                <a:gd name="T19" fmla="*/ 759 h 1698"/>
                <a:gd name="T20" fmla="*/ 1668 w 1668"/>
                <a:gd name="T21" fmla="*/ 759 h 1698"/>
                <a:gd name="T22" fmla="*/ 1668 w 1668"/>
                <a:gd name="T23" fmla="*/ 759 h 1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8" h="1698">
                  <a:moveTo>
                    <a:pt x="1668" y="759"/>
                  </a:moveTo>
                  <a:cubicBezTo>
                    <a:pt x="1230" y="321"/>
                    <a:pt x="1230" y="321"/>
                    <a:pt x="1230" y="321"/>
                  </a:cubicBezTo>
                  <a:cubicBezTo>
                    <a:pt x="995" y="769"/>
                    <a:pt x="995" y="769"/>
                    <a:pt x="995" y="769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104" y="1166"/>
                    <a:pt x="104" y="1166"/>
                    <a:pt x="104" y="1166"/>
                  </a:cubicBezTo>
                  <a:cubicBezTo>
                    <a:pt x="0" y="1210"/>
                    <a:pt x="0" y="1210"/>
                    <a:pt x="0" y="1210"/>
                  </a:cubicBezTo>
                  <a:cubicBezTo>
                    <a:pt x="82" y="1296"/>
                    <a:pt x="82" y="1296"/>
                    <a:pt x="82" y="1296"/>
                  </a:cubicBezTo>
                  <a:cubicBezTo>
                    <a:pt x="473" y="1683"/>
                    <a:pt x="473" y="1683"/>
                    <a:pt x="473" y="1683"/>
                  </a:cubicBezTo>
                  <a:cubicBezTo>
                    <a:pt x="530" y="1693"/>
                    <a:pt x="588" y="1698"/>
                    <a:pt x="648" y="1698"/>
                  </a:cubicBezTo>
                  <a:cubicBezTo>
                    <a:pt x="1185" y="1698"/>
                    <a:pt x="1625" y="1285"/>
                    <a:pt x="1668" y="759"/>
                  </a:cubicBezTo>
                  <a:close/>
                  <a:moveTo>
                    <a:pt x="1668" y="759"/>
                  </a:moveTo>
                  <a:cubicBezTo>
                    <a:pt x="1668" y="759"/>
                    <a:pt x="1668" y="759"/>
                    <a:pt x="1668" y="759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35" name="Rectangle 303"/>
            <p:cNvSpPr>
              <a:spLocks noChangeArrowheads="1"/>
            </p:cNvSpPr>
            <p:nvPr/>
          </p:nvSpPr>
          <p:spPr bwMode="auto">
            <a:xfrm>
              <a:off x="1319661" y="3415788"/>
              <a:ext cx="411999" cy="45734"/>
            </a:xfrm>
            <a:prstGeom prst="rect">
              <a:avLst/>
            </a:pr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36" name="Rectangle 304"/>
            <p:cNvSpPr>
              <a:spLocks noChangeArrowheads="1"/>
            </p:cNvSpPr>
            <p:nvPr/>
          </p:nvSpPr>
          <p:spPr bwMode="auto">
            <a:xfrm>
              <a:off x="1524980" y="3415788"/>
              <a:ext cx="206681" cy="45734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37" name="Rectangle 305"/>
            <p:cNvSpPr>
              <a:spLocks noChangeArrowheads="1"/>
            </p:cNvSpPr>
            <p:nvPr/>
          </p:nvSpPr>
          <p:spPr bwMode="auto">
            <a:xfrm>
              <a:off x="1345740" y="3076964"/>
              <a:ext cx="45929" cy="411804"/>
            </a:xfrm>
            <a:prstGeom prst="rect">
              <a:avLst/>
            </a:pr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38" name="Freeform 306"/>
            <p:cNvSpPr>
              <a:spLocks noEditPoints="1"/>
            </p:cNvSpPr>
            <p:nvPr/>
          </p:nvSpPr>
          <p:spPr bwMode="auto">
            <a:xfrm>
              <a:off x="1391669" y="3140798"/>
              <a:ext cx="79597" cy="274990"/>
            </a:xfrm>
            <a:custGeom>
              <a:avLst/>
              <a:gdLst>
                <a:gd name="T0" fmla="*/ 0 w 409"/>
                <a:gd name="T1" fmla="*/ 1413 h 1413"/>
                <a:gd name="T2" fmla="*/ 409 w 409"/>
                <a:gd name="T3" fmla="*/ 1413 h 1413"/>
                <a:gd name="T4" fmla="*/ 409 w 409"/>
                <a:gd name="T5" fmla="*/ 0 h 1413"/>
                <a:gd name="T6" fmla="*/ 0 w 409"/>
                <a:gd name="T7" fmla="*/ 196 h 1413"/>
                <a:gd name="T8" fmla="*/ 0 w 409"/>
                <a:gd name="T9" fmla="*/ 1413 h 1413"/>
                <a:gd name="T10" fmla="*/ 0 w 409"/>
                <a:gd name="T11" fmla="*/ 1413 h 1413"/>
                <a:gd name="T12" fmla="*/ 0 w 409"/>
                <a:gd name="T13" fmla="*/ 1413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9" h="1413">
                  <a:moveTo>
                    <a:pt x="0" y="1413"/>
                  </a:moveTo>
                  <a:lnTo>
                    <a:pt x="409" y="1413"/>
                  </a:lnTo>
                  <a:lnTo>
                    <a:pt x="409" y="0"/>
                  </a:lnTo>
                  <a:lnTo>
                    <a:pt x="0" y="196"/>
                  </a:lnTo>
                  <a:lnTo>
                    <a:pt x="0" y="1413"/>
                  </a:lnTo>
                  <a:close/>
                  <a:moveTo>
                    <a:pt x="0" y="1413"/>
                  </a:moveTo>
                  <a:lnTo>
                    <a:pt x="0" y="1413"/>
                  </a:lnTo>
                  <a:close/>
                </a:path>
              </a:pathLst>
            </a:custGeom>
            <a:solidFill>
              <a:srgbClr val="FF6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39" name="Freeform 307"/>
            <p:cNvSpPr>
              <a:spLocks noEditPoints="1"/>
            </p:cNvSpPr>
            <p:nvPr/>
          </p:nvSpPr>
          <p:spPr bwMode="auto">
            <a:xfrm>
              <a:off x="1391669" y="3140798"/>
              <a:ext cx="79597" cy="274990"/>
            </a:xfrm>
            <a:custGeom>
              <a:avLst/>
              <a:gdLst>
                <a:gd name="T0" fmla="*/ 0 w 409"/>
                <a:gd name="T1" fmla="*/ 1413 h 1413"/>
                <a:gd name="T2" fmla="*/ 409 w 409"/>
                <a:gd name="T3" fmla="*/ 1413 h 1413"/>
                <a:gd name="T4" fmla="*/ 409 w 409"/>
                <a:gd name="T5" fmla="*/ 0 h 1413"/>
                <a:gd name="T6" fmla="*/ 0 w 409"/>
                <a:gd name="T7" fmla="*/ 196 h 1413"/>
                <a:gd name="T8" fmla="*/ 0 w 409"/>
                <a:gd name="T9" fmla="*/ 1413 h 1413"/>
                <a:gd name="T10" fmla="*/ 0 w 409"/>
                <a:gd name="T11" fmla="*/ 1413 h 1413"/>
                <a:gd name="T12" fmla="*/ 0 w 409"/>
                <a:gd name="T13" fmla="*/ 1413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9" h="1413">
                  <a:moveTo>
                    <a:pt x="0" y="1413"/>
                  </a:moveTo>
                  <a:lnTo>
                    <a:pt x="409" y="1413"/>
                  </a:lnTo>
                  <a:lnTo>
                    <a:pt x="409" y="0"/>
                  </a:lnTo>
                  <a:lnTo>
                    <a:pt x="0" y="196"/>
                  </a:lnTo>
                  <a:lnTo>
                    <a:pt x="0" y="1413"/>
                  </a:lnTo>
                  <a:moveTo>
                    <a:pt x="0" y="1413"/>
                  </a:moveTo>
                  <a:lnTo>
                    <a:pt x="0" y="14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40" name="Freeform 308"/>
            <p:cNvSpPr>
              <a:spLocks noEditPoints="1"/>
            </p:cNvSpPr>
            <p:nvPr/>
          </p:nvSpPr>
          <p:spPr bwMode="auto">
            <a:xfrm>
              <a:off x="1471266" y="3140798"/>
              <a:ext cx="79792" cy="274990"/>
            </a:xfrm>
            <a:custGeom>
              <a:avLst/>
              <a:gdLst>
                <a:gd name="T0" fmla="*/ 0 w 410"/>
                <a:gd name="T1" fmla="*/ 1413 h 1413"/>
                <a:gd name="T2" fmla="*/ 410 w 410"/>
                <a:gd name="T3" fmla="*/ 1413 h 1413"/>
                <a:gd name="T4" fmla="*/ 410 w 410"/>
                <a:gd name="T5" fmla="*/ 196 h 1413"/>
                <a:gd name="T6" fmla="*/ 0 w 410"/>
                <a:gd name="T7" fmla="*/ 0 h 1413"/>
                <a:gd name="T8" fmla="*/ 0 w 410"/>
                <a:gd name="T9" fmla="*/ 1413 h 1413"/>
                <a:gd name="T10" fmla="*/ 0 w 410"/>
                <a:gd name="T11" fmla="*/ 1413 h 1413"/>
                <a:gd name="T12" fmla="*/ 0 w 410"/>
                <a:gd name="T13" fmla="*/ 1413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0" h="1413">
                  <a:moveTo>
                    <a:pt x="0" y="1413"/>
                  </a:moveTo>
                  <a:lnTo>
                    <a:pt x="410" y="1413"/>
                  </a:lnTo>
                  <a:lnTo>
                    <a:pt x="410" y="196"/>
                  </a:lnTo>
                  <a:lnTo>
                    <a:pt x="0" y="0"/>
                  </a:lnTo>
                  <a:lnTo>
                    <a:pt x="0" y="1413"/>
                  </a:lnTo>
                  <a:close/>
                  <a:moveTo>
                    <a:pt x="0" y="1413"/>
                  </a:moveTo>
                  <a:lnTo>
                    <a:pt x="0" y="1413"/>
                  </a:lnTo>
                  <a:close/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41" name="Freeform 309"/>
            <p:cNvSpPr>
              <a:spLocks noEditPoints="1"/>
            </p:cNvSpPr>
            <p:nvPr/>
          </p:nvSpPr>
          <p:spPr bwMode="auto">
            <a:xfrm>
              <a:off x="1471266" y="3140798"/>
              <a:ext cx="79792" cy="274990"/>
            </a:xfrm>
            <a:custGeom>
              <a:avLst/>
              <a:gdLst>
                <a:gd name="T0" fmla="*/ 0 w 410"/>
                <a:gd name="T1" fmla="*/ 1413 h 1413"/>
                <a:gd name="T2" fmla="*/ 410 w 410"/>
                <a:gd name="T3" fmla="*/ 1413 h 1413"/>
                <a:gd name="T4" fmla="*/ 410 w 410"/>
                <a:gd name="T5" fmla="*/ 196 h 1413"/>
                <a:gd name="T6" fmla="*/ 0 w 410"/>
                <a:gd name="T7" fmla="*/ 0 h 1413"/>
                <a:gd name="T8" fmla="*/ 0 w 410"/>
                <a:gd name="T9" fmla="*/ 1413 h 1413"/>
                <a:gd name="T10" fmla="*/ 0 w 410"/>
                <a:gd name="T11" fmla="*/ 1413 h 1413"/>
                <a:gd name="T12" fmla="*/ 0 w 410"/>
                <a:gd name="T13" fmla="*/ 1413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0" h="1413">
                  <a:moveTo>
                    <a:pt x="0" y="1413"/>
                  </a:moveTo>
                  <a:lnTo>
                    <a:pt x="410" y="1413"/>
                  </a:lnTo>
                  <a:lnTo>
                    <a:pt x="410" y="196"/>
                  </a:lnTo>
                  <a:lnTo>
                    <a:pt x="0" y="0"/>
                  </a:lnTo>
                  <a:lnTo>
                    <a:pt x="0" y="1413"/>
                  </a:lnTo>
                  <a:moveTo>
                    <a:pt x="0" y="1413"/>
                  </a:moveTo>
                  <a:lnTo>
                    <a:pt x="0" y="14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42" name="Freeform 310"/>
            <p:cNvSpPr>
              <a:spLocks noEditPoints="1"/>
            </p:cNvSpPr>
            <p:nvPr/>
          </p:nvSpPr>
          <p:spPr bwMode="auto">
            <a:xfrm>
              <a:off x="1551058" y="3140798"/>
              <a:ext cx="79792" cy="274990"/>
            </a:xfrm>
            <a:custGeom>
              <a:avLst/>
              <a:gdLst>
                <a:gd name="T0" fmla="*/ 0 w 410"/>
                <a:gd name="T1" fmla="*/ 1413 h 1413"/>
                <a:gd name="T2" fmla="*/ 410 w 410"/>
                <a:gd name="T3" fmla="*/ 1413 h 1413"/>
                <a:gd name="T4" fmla="*/ 410 w 410"/>
                <a:gd name="T5" fmla="*/ 0 h 1413"/>
                <a:gd name="T6" fmla="*/ 0 w 410"/>
                <a:gd name="T7" fmla="*/ 196 h 1413"/>
                <a:gd name="T8" fmla="*/ 0 w 410"/>
                <a:gd name="T9" fmla="*/ 1413 h 1413"/>
                <a:gd name="T10" fmla="*/ 0 w 410"/>
                <a:gd name="T11" fmla="*/ 1413 h 1413"/>
                <a:gd name="T12" fmla="*/ 0 w 410"/>
                <a:gd name="T13" fmla="*/ 1413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0" h="1413">
                  <a:moveTo>
                    <a:pt x="0" y="1413"/>
                  </a:moveTo>
                  <a:lnTo>
                    <a:pt x="410" y="1413"/>
                  </a:lnTo>
                  <a:lnTo>
                    <a:pt x="410" y="0"/>
                  </a:lnTo>
                  <a:lnTo>
                    <a:pt x="0" y="196"/>
                  </a:lnTo>
                  <a:lnTo>
                    <a:pt x="0" y="1413"/>
                  </a:lnTo>
                  <a:close/>
                  <a:moveTo>
                    <a:pt x="0" y="1413"/>
                  </a:moveTo>
                  <a:lnTo>
                    <a:pt x="0" y="1413"/>
                  </a:lnTo>
                  <a:close/>
                </a:path>
              </a:pathLst>
            </a:custGeom>
            <a:solidFill>
              <a:srgbClr val="F928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43" name="Freeform 311"/>
            <p:cNvSpPr>
              <a:spLocks noEditPoints="1"/>
            </p:cNvSpPr>
            <p:nvPr/>
          </p:nvSpPr>
          <p:spPr bwMode="auto">
            <a:xfrm>
              <a:off x="1551058" y="3140798"/>
              <a:ext cx="79792" cy="274990"/>
            </a:xfrm>
            <a:custGeom>
              <a:avLst/>
              <a:gdLst>
                <a:gd name="T0" fmla="*/ 0 w 410"/>
                <a:gd name="T1" fmla="*/ 1413 h 1413"/>
                <a:gd name="T2" fmla="*/ 410 w 410"/>
                <a:gd name="T3" fmla="*/ 1413 h 1413"/>
                <a:gd name="T4" fmla="*/ 410 w 410"/>
                <a:gd name="T5" fmla="*/ 0 h 1413"/>
                <a:gd name="T6" fmla="*/ 0 w 410"/>
                <a:gd name="T7" fmla="*/ 196 h 1413"/>
                <a:gd name="T8" fmla="*/ 0 w 410"/>
                <a:gd name="T9" fmla="*/ 1413 h 1413"/>
                <a:gd name="T10" fmla="*/ 0 w 410"/>
                <a:gd name="T11" fmla="*/ 1413 h 1413"/>
                <a:gd name="T12" fmla="*/ 0 w 410"/>
                <a:gd name="T13" fmla="*/ 1413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0" h="1413">
                  <a:moveTo>
                    <a:pt x="0" y="1413"/>
                  </a:moveTo>
                  <a:lnTo>
                    <a:pt x="410" y="1413"/>
                  </a:lnTo>
                  <a:lnTo>
                    <a:pt x="410" y="0"/>
                  </a:lnTo>
                  <a:lnTo>
                    <a:pt x="0" y="196"/>
                  </a:lnTo>
                  <a:lnTo>
                    <a:pt x="0" y="1413"/>
                  </a:lnTo>
                  <a:moveTo>
                    <a:pt x="0" y="1413"/>
                  </a:moveTo>
                  <a:lnTo>
                    <a:pt x="0" y="14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44" name="Freeform 312"/>
            <p:cNvSpPr>
              <a:spLocks noEditPoints="1"/>
            </p:cNvSpPr>
            <p:nvPr/>
          </p:nvSpPr>
          <p:spPr bwMode="auto">
            <a:xfrm>
              <a:off x="1630850" y="3140798"/>
              <a:ext cx="79792" cy="274990"/>
            </a:xfrm>
            <a:custGeom>
              <a:avLst/>
              <a:gdLst>
                <a:gd name="T0" fmla="*/ 0 w 410"/>
                <a:gd name="T1" fmla="*/ 1413 h 1413"/>
                <a:gd name="T2" fmla="*/ 410 w 410"/>
                <a:gd name="T3" fmla="*/ 1413 h 1413"/>
                <a:gd name="T4" fmla="*/ 410 w 410"/>
                <a:gd name="T5" fmla="*/ 196 h 1413"/>
                <a:gd name="T6" fmla="*/ 0 w 410"/>
                <a:gd name="T7" fmla="*/ 0 h 1413"/>
                <a:gd name="T8" fmla="*/ 0 w 410"/>
                <a:gd name="T9" fmla="*/ 1413 h 1413"/>
                <a:gd name="T10" fmla="*/ 0 w 410"/>
                <a:gd name="T11" fmla="*/ 1413 h 1413"/>
                <a:gd name="T12" fmla="*/ 0 w 410"/>
                <a:gd name="T13" fmla="*/ 1413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0" h="1413">
                  <a:moveTo>
                    <a:pt x="0" y="1413"/>
                  </a:moveTo>
                  <a:lnTo>
                    <a:pt x="410" y="1413"/>
                  </a:lnTo>
                  <a:lnTo>
                    <a:pt x="410" y="196"/>
                  </a:lnTo>
                  <a:lnTo>
                    <a:pt x="0" y="0"/>
                  </a:lnTo>
                  <a:lnTo>
                    <a:pt x="0" y="1413"/>
                  </a:lnTo>
                  <a:close/>
                  <a:moveTo>
                    <a:pt x="0" y="1413"/>
                  </a:moveTo>
                  <a:lnTo>
                    <a:pt x="0" y="1413"/>
                  </a:lnTo>
                  <a:close/>
                </a:path>
              </a:pathLst>
            </a:cu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45" name="Freeform 313"/>
            <p:cNvSpPr>
              <a:spLocks noEditPoints="1"/>
            </p:cNvSpPr>
            <p:nvPr/>
          </p:nvSpPr>
          <p:spPr bwMode="auto">
            <a:xfrm>
              <a:off x="1630850" y="3140798"/>
              <a:ext cx="79792" cy="274990"/>
            </a:xfrm>
            <a:custGeom>
              <a:avLst/>
              <a:gdLst>
                <a:gd name="T0" fmla="*/ 0 w 410"/>
                <a:gd name="T1" fmla="*/ 1413 h 1413"/>
                <a:gd name="T2" fmla="*/ 410 w 410"/>
                <a:gd name="T3" fmla="*/ 1413 h 1413"/>
                <a:gd name="T4" fmla="*/ 410 w 410"/>
                <a:gd name="T5" fmla="*/ 196 h 1413"/>
                <a:gd name="T6" fmla="*/ 0 w 410"/>
                <a:gd name="T7" fmla="*/ 0 h 1413"/>
                <a:gd name="T8" fmla="*/ 0 w 410"/>
                <a:gd name="T9" fmla="*/ 1413 h 1413"/>
                <a:gd name="T10" fmla="*/ 0 w 410"/>
                <a:gd name="T11" fmla="*/ 1413 h 1413"/>
                <a:gd name="T12" fmla="*/ 0 w 410"/>
                <a:gd name="T13" fmla="*/ 1413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0" h="1413">
                  <a:moveTo>
                    <a:pt x="0" y="1413"/>
                  </a:moveTo>
                  <a:lnTo>
                    <a:pt x="410" y="1413"/>
                  </a:lnTo>
                  <a:lnTo>
                    <a:pt x="410" y="196"/>
                  </a:lnTo>
                  <a:lnTo>
                    <a:pt x="0" y="0"/>
                  </a:lnTo>
                  <a:lnTo>
                    <a:pt x="0" y="1413"/>
                  </a:lnTo>
                  <a:moveTo>
                    <a:pt x="0" y="1413"/>
                  </a:moveTo>
                  <a:lnTo>
                    <a:pt x="0" y="14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60" name="Group 1759"/>
          <p:cNvGrpSpPr>
            <a:grpSpLocks noChangeAspect="1"/>
          </p:cNvGrpSpPr>
          <p:nvPr/>
        </p:nvGrpSpPr>
        <p:grpSpPr>
          <a:xfrm>
            <a:off x="3862565" y="6172200"/>
            <a:ext cx="1371600" cy="1371600"/>
            <a:chOff x="2154753" y="2919132"/>
            <a:chExt cx="650791" cy="650791"/>
          </a:xfrm>
        </p:grpSpPr>
        <p:sp>
          <p:nvSpPr>
            <p:cNvPr id="1446" name="Freeform 314"/>
            <p:cNvSpPr>
              <a:spLocks noEditPoints="1"/>
            </p:cNvSpPr>
            <p:nvPr/>
          </p:nvSpPr>
          <p:spPr bwMode="auto">
            <a:xfrm>
              <a:off x="2154753" y="2919132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89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9"/>
                    <a:pt x="458" y="0"/>
                    <a:pt x="1024" y="0"/>
                  </a:cubicBezTo>
                  <a:cubicBezTo>
                    <a:pt x="1589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47" name="Freeform 315"/>
            <p:cNvSpPr>
              <a:spLocks noEditPoints="1"/>
            </p:cNvSpPr>
            <p:nvPr/>
          </p:nvSpPr>
          <p:spPr bwMode="auto">
            <a:xfrm>
              <a:off x="2274246" y="3030257"/>
              <a:ext cx="524097" cy="539666"/>
            </a:xfrm>
            <a:custGeom>
              <a:avLst/>
              <a:gdLst>
                <a:gd name="T0" fmla="*/ 1649 w 1649"/>
                <a:gd name="T1" fmla="*/ 892 h 1698"/>
                <a:gd name="T2" fmla="*/ 923 w 1649"/>
                <a:gd name="T3" fmla="*/ 166 h 1698"/>
                <a:gd name="T4" fmla="*/ 877 w 1649"/>
                <a:gd name="T5" fmla="*/ 551 h 1698"/>
                <a:gd name="T6" fmla="*/ 693 w 1649"/>
                <a:gd name="T7" fmla="*/ 366 h 1698"/>
                <a:gd name="T8" fmla="*/ 656 w 1649"/>
                <a:gd name="T9" fmla="*/ 430 h 1698"/>
                <a:gd name="T10" fmla="*/ 226 w 1649"/>
                <a:gd name="T11" fmla="*/ 0 h 1698"/>
                <a:gd name="T12" fmla="*/ 191 w 1649"/>
                <a:gd name="T13" fmla="*/ 1094 h 1698"/>
                <a:gd name="T14" fmla="*/ 0 w 1649"/>
                <a:gd name="T15" fmla="*/ 1210 h 1698"/>
                <a:gd name="T16" fmla="*/ 82 w 1649"/>
                <a:gd name="T17" fmla="*/ 1296 h 1698"/>
                <a:gd name="T18" fmla="*/ 473 w 1649"/>
                <a:gd name="T19" fmla="*/ 1683 h 1698"/>
                <a:gd name="T20" fmla="*/ 648 w 1649"/>
                <a:gd name="T21" fmla="*/ 1698 h 1698"/>
                <a:gd name="T22" fmla="*/ 1649 w 1649"/>
                <a:gd name="T23" fmla="*/ 892 h 1698"/>
                <a:gd name="T24" fmla="*/ 1649 w 1649"/>
                <a:gd name="T25" fmla="*/ 892 h 1698"/>
                <a:gd name="T26" fmla="*/ 1649 w 1649"/>
                <a:gd name="T27" fmla="*/ 892 h 1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49" h="1698">
                  <a:moveTo>
                    <a:pt x="1649" y="892"/>
                  </a:moveTo>
                  <a:cubicBezTo>
                    <a:pt x="923" y="166"/>
                    <a:pt x="923" y="166"/>
                    <a:pt x="923" y="166"/>
                  </a:cubicBezTo>
                  <a:cubicBezTo>
                    <a:pt x="877" y="551"/>
                    <a:pt x="877" y="551"/>
                    <a:pt x="877" y="551"/>
                  </a:cubicBezTo>
                  <a:cubicBezTo>
                    <a:pt x="693" y="366"/>
                    <a:pt x="693" y="366"/>
                    <a:pt x="693" y="366"/>
                  </a:cubicBezTo>
                  <a:cubicBezTo>
                    <a:pt x="656" y="430"/>
                    <a:pt x="656" y="430"/>
                    <a:pt x="656" y="430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191" y="1094"/>
                    <a:pt x="191" y="1094"/>
                    <a:pt x="191" y="1094"/>
                  </a:cubicBezTo>
                  <a:cubicBezTo>
                    <a:pt x="0" y="1210"/>
                    <a:pt x="0" y="1210"/>
                    <a:pt x="0" y="1210"/>
                  </a:cubicBezTo>
                  <a:cubicBezTo>
                    <a:pt x="82" y="1296"/>
                    <a:pt x="82" y="1296"/>
                    <a:pt x="82" y="1296"/>
                  </a:cubicBezTo>
                  <a:cubicBezTo>
                    <a:pt x="473" y="1683"/>
                    <a:pt x="473" y="1683"/>
                    <a:pt x="473" y="1683"/>
                  </a:cubicBezTo>
                  <a:cubicBezTo>
                    <a:pt x="530" y="1693"/>
                    <a:pt x="588" y="1698"/>
                    <a:pt x="648" y="1698"/>
                  </a:cubicBezTo>
                  <a:cubicBezTo>
                    <a:pt x="1139" y="1698"/>
                    <a:pt x="1549" y="1353"/>
                    <a:pt x="1649" y="892"/>
                  </a:cubicBezTo>
                  <a:close/>
                  <a:moveTo>
                    <a:pt x="1649" y="892"/>
                  </a:moveTo>
                  <a:cubicBezTo>
                    <a:pt x="1649" y="892"/>
                    <a:pt x="1649" y="892"/>
                    <a:pt x="1649" y="892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48" name="Rectangle 316"/>
            <p:cNvSpPr>
              <a:spLocks noChangeArrowheads="1"/>
            </p:cNvSpPr>
            <p:nvPr/>
          </p:nvSpPr>
          <p:spPr bwMode="auto">
            <a:xfrm>
              <a:off x="2274246" y="3369081"/>
              <a:ext cx="411804" cy="4573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49" name="Rectangle 317"/>
            <p:cNvSpPr>
              <a:spLocks noChangeArrowheads="1"/>
            </p:cNvSpPr>
            <p:nvPr/>
          </p:nvSpPr>
          <p:spPr bwMode="auto">
            <a:xfrm>
              <a:off x="2479759" y="3369081"/>
              <a:ext cx="206291" cy="45734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50" name="Rectangle 318"/>
            <p:cNvSpPr>
              <a:spLocks noChangeArrowheads="1"/>
            </p:cNvSpPr>
            <p:nvPr/>
          </p:nvSpPr>
          <p:spPr bwMode="auto">
            <a:xfrm>
              <a:off x="2300130" y="3030257"/>
              <a:ext cx="45929" cy="41180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51" name="Rectangle 319"/>
            <p:cNvSpPr>
              <a:spLocks noChangeArrowheads="1"/>
            </p:cNvSpPr>
            <p:nvPr/>
          </p:nvSpPr>
          <p:spPr bwMode="auto">
            <a:xfrm>
              <a:off x="2383425" y="3257177"/>
              <a:ext cx="38144" cy="111903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52" name="Rectangle 320"/>
            <p:cNvSpPr>
              <a:spLocks noChangeArrowheads="1"/>
            </p:cNvSpPr>
            <p:nvPr/>
          </p:nvSpPr>
          <p:spPr bwMode="auto">
            <a:xfrm>
              <a:off x="2456211" y="3146636"/>
              <a:ext cx="38144" cy="222444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53" name="Rectangle 321"/>
            <p:cNvSpPr>
              <a:spLocks noChangeArrowheads="1"/>
            </p:cNvSpPr>
            <p:nvPr/>
          </p:nvSpPr>
          <p:spPr bwMode="auto">
            <a:xfrm>
              <a:off x="2479759" y="3146636"/>
              <a:ext cx="14596" cy="222444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54" name="Rectangle 322"/>
            <p:cNvSpPr>
              <a:spLocks noChangeArrowheads="1"/>
            </p:cNvSpPr>
            <p:nvPr/>
          </p:nvSpPr>
          <p:spPr bwMode="auto">
            <a:xfrm>
              <a:off x="2529386" y="3082997"/>
              <a:ext cx="38144" cy="286083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55" name="Rectangle 323"/>
            <p:cNvSpPr>
              <a:spLocks noChangeArrowheads="1"/>
            </p:cNvSpPr>
            <p:nvPr/>
          </p:nvSpPr>
          <p:spPr bwMode="auto">
            <a:xfrm>
              <a:off x="2602172" y="3182251"/>
              <a:ext cx="38144" cy="186830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61" name="Group 1760"/>
          <p:cNvGrpSpPr>
            <a:grpSpLocks noChangeAspect="1"/>
          </p:cNvGrpSpPr>
          <p:nvPr/>
        </p:nvGrpSpPr>
        <p:grpSpPr>
          <a:xfrm>
            <a:off x="6046738" y="6172200"/>
            <a:ext cx="1372010" cy="1371600"/>
            <a:chOff x="3000937" y="2950270"/>
            <a:chExt cx="650986" cy="650791"/>
          </a:xfrm>
        </p:grpSpPr>
        <p:sp>
          <p:nvSpPr>
            <p:cNvPr id="1456" name="Freeform 324"/>
            <p:cNvSpPr>
              <a:spLocks noEditPoints="1"/>
            </p:cNvSpPr>
            <p:nvPr/>
          </p:nvSpPr>
          <p:spPr bwMode="auto">
            <a:xfrm>
              <a:off x="3000937" y="2950270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9"/>
                    <a:pt x="459" y="0"/>
                    <a:pt x="1024" y="0"/>
                  </a:cubicBezTo>
                  <a:cubicBezTo>
                    <a:pt x="1590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57" name="Freeform 325"/>
            <p:cNvSpPr>
              <a:spLocks noEditPoints="1"/>
            </p:cNvSpPr>
            <p:nvPr/>
          </p:nvSpPr>
          <p:spPr bwMode="auto">
            <a:xfrm>
              <a:off x="3134248" y="3056919"/>
              <a:ext cx="517675" cy="544142"/>
            </a:xfrm>
            <a:custGeom>
              <a:avLst/>
              <a:gdLst>
                <a:gd name="T0" fmla="*/ 1629 w 1629"/>
                <a:gd name="T1" fmla="*/ 688 h 1712"/>
                <a:gd name="T2" fmla="*/ 1613 w 1629"/>
                <a:gd name="T3" fmla="*/ 504 h 1712"/>
                <a:gd name="T4" fmla="*/ 1109 w 1629"/>
                <a:gd name="T5" fmla="*/ 0 h 1712"/>
                <a:gd name="T6" fmla="*/ 0 w 1629"/>
                <a:gd name="T7" fmla="*/ 1065 h 1712"/>
                <a:gd name="T8" fmla="*/ 204 w 1629"/>
                <a:gd name="T9" fmla="*/ 1268 h 1712"/>
                <a:gd name="T10" fmla="*/ 101 w 1629"/>
                <a:gd name="T11" fmla="*/ 1376 h 1712"/>
                <a:gd name="T12" fmla="*/ 421 w 1629"/>
                <a:gd name="T13" fmla="*/ 1696 h 1712"/>
                <a:gd name="T14" fmla="*/ 605 w 1629"/>
                <a:gd name="T15" fmla="*/ 1712 h 1712"/>
                <a:gd name="T16" fmla="*/ 1629 w 1629"/>
                <a:gd name="T17" fmla="*/ 688 h 1712"/>
                <a:gd name="T18" fmla="*/ 1629 w 1629"/>
                <a:gd name="T19" fmla="*/ 688 h 1712"/>
                <a:gd name="T20" fmla="*/ 1629 w 1629"/>
                <a:gd name="T21" fmla="*/ 688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29" h="1712">
                  <a:moveTo>
                    <a:pt x="1629" y="688"/>
                  </a:moveTo>
                  <a:cubicBezTo>
                    <a:pt x="1629" y="625"/>
                    <a:pt x="1624" y="564"/>
                    <a:pt x="1613" y="504"/>
                  </a:cubicBezTo>
                  <a:cubicBezTo>
                    <a:pt x="1109" y="0"/>
                    <a:pt x="1109" y="0"/>
                    <a:pt x="1109" y="0"/>
                  </a:cubicBezTo>
                  <a:cubicBezTo>
                    <a:pt x="0" y="1065"/>
                    <a:pt x="0" y="1065"/>
                    <a:pt x="0" y="1065"/>
                  </a:cubicBezTo>
                  <a:cubicBezTo>
                    <a:pt x="204" y="1268"/>
                    <a:pt x="204" y="1268"/>
                    <a:pt x="204" y="1268"/>
                  </a:cubicBezTo>
                  <a:cubicBezTo>
                    <a:pt x="101" y="1376"/>
                    <a:pt x="101" y="1376"/>
                    <a:pt x="101" y="1376"/>
                  </a:cubicBezTo>
                  <a:cubicBezTo>
                    <a:pt x="421" y="1696"/>
                    <a:pt x="421" y="1696"/>
                    <a:pt x="421" y="1696"/>
                  </a:cubicBezTo>
                  <a:cubicBezTo>
                    <a:pt x="481" y="1707"/>
                    <a:pt x="542" y="1712"/>
                    <a:pt x="605" y="1712"/>
                  </a:cubicBezTo>
                  <a:cubicBezTo>
                    <a:pt x="1171" y="1712"/>
                    <a:pt x="1629" y="1254"/>
                    <a:pt x="1629" y="688"/>
                  </a:cubicBezTo>
                  <a:close/>
                  <a:moveTo>
                    <a:pt x="1629" y="688"/>
                  </a:moveTo>
                  <a:cubicBezTo>
                    <a:pt x="1629" y="688"/>
                    <a:pt x="1629" y="688"/>
                    <a:pt x="1629" y="688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58" name="Freeform 326"/>
            <p:cNvSpPr>
              <a:spLocks noEditPoints="1"/>
            </p:cNvSpPr>
            <p:nvPr/>
          </p:nvSpPr>
          <p:spPr bwMode="auto">
            <a:xfrm>
              <a:off x="3166359" y="3056919"/>
              <a:ext cx="320336" cy="437299"/>
            </a:xfrm>
            <a:custGeom>
              <a:avLst/>
              <a:gdLst>
                <a:gd name="T0" fmla="*/ 476 w 1646"/>
                <a:gd name="T1" fmla="*/ 0 h 2247"/>
                <a:gd name="T2" fmla="*/ 0 w 1646"/>
                <a:gd name="T3" fmla="*/ 477 h 2247"/>
                <a:gd name="T4" fmla="*/ 0 w 1646"/>
                <a:gd name="T5" fmla="*/ 2247 h 2247"/>
                <a:gd name="T6" fmla="*/ 1646 w 1646"/>
                <a:gd name="T7" fmla="*/ 2247 h 2247"/>
                <a:gd name="T8" fmla="*/ 1646 w 1646"/>
                <a:gd name="T9" fmla="*/ 0 h 2247"/>
                <a:gd name="T10" fmla="*/ 476 w 1646"/>
                <a:gd name="T11" fmla="*/ 0 h 2247"/>
                <a:gd name="T12" fmla="*/ 476 w 1646"/>
                <a:gd name="T13" fmla="*/ 0 h 2247"/>
                <a:gd name="T14" fmla="*/ 476 w 1646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6" h="2247">
                  <a:moveTo>
                    <a:pt x="476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6" y="2247"/>
                  </a:lnTo>
                  <a:lnTo>
                    <a:pt x="1646" y="0"/>
                  </a:lnTo>
                  <a:lnTo>
                    <a:pt x="476" y="0"/>
                  </a:lnTo>
                  <a:close/>
                  <a:moveTo>
                    <a:pt x="476" y="0"/>
                  </a:moveTo>
                  <a:lnTo>
                    <a:pt x="4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59" name="Freeform 327"/>
            <p:cNvSpPr>
              <a:spLocks noEditPoints="1"/>
            </p:cNvSpPr>
            <p:nvPr/>
          </p:nvSpPr>
          <p:spPr bwMode="auto">
            <a:xfrm>
              <a:off x="3166359" y="3056919"/>
              <a:ext cx="320336" cy="437299"/>
            </a:xfrm>
            <a:custGeom>
              <a:avLst/>
              <a:gdLst>
                <a:gd name="T0" fmla="*/ 476 w 1646"/>
                <a:gd name="T1" fmla="*/ 0 h 2247"/>
                <a:gd name="T2" fmla="*/ 0 w 1646"/>
                <a:gd name="T3" fmla="*/ 477 h 2247"/>
                <a:gd name="T4" fmla="*/ 0 w 1646"/>
                <a:gd name="T5" fmla="*/ 2247 h 2247"/>
                <a:gd name="T6" fmla="*/ 1646 w 1646"/>
                <a:gd name="T7" fmla="*/ 2247 h 2247"/>
                <a:gd name="T8" fmla="*/ 1646 w 1646"/>
                <a:gd name="T9" fmla="*/ 0 h 2247"/>
                <a:gd name="T10" fmla="*/ 476 w 1646"/>
                <a:gd name="T11" fmla="*/ 0 h 2247"/>
                <a:gd name="T12" fmla="*/ 476 w 1646"/>
                <a:gd name="T13" fmla="*/ 0 h 2247"/>
                <a:gd name="T14" fmla="*/ 476 w 1646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6" h="2247">
                  <a:moveTo>
                    <a:pt x="476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6" y="2247"/>
                  </a:lnTo>
                  <a:lnTo>
                    <a:pt x="1646" y="0"/>
                  </a:lnTo>
                  <a:lnTo>
                    <a:pt x="476" y="0"/>
                  </a:lnTo>
                  <a:moveTo>
                    <a:pt x="476" y="0"/>
                  </a:moveTo>
                  <a:lnTo>
                    <a:pt x="4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60" name="Rectangle 328"/>
            <p:cNvSpPr>
              <a:spLocks noChangeArrowheads="1"/>
            </p:cNvSpPr>
            <p:nvPr/>
          </p:nvSpPr>
          <p:spPr bwMode="auto">
            <a:xfrm>
              <a:off x="3326138" y="3056919"/>
              <a:ext cx="160557" cy="437299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61" name="Freeform 329"/>
            <p:cNvSpPr>
              <a:spLocks noEditPoints="1"/>
            </p:cNvSpPr>
            <p:nvPr/>
          </p:nvSpPr>
          <p:spPr bwMode="auto">
            <a:xfrm>
              <a:off x="3166359" y="3056919"/>
              <a:ext cx="92637" cy="92831"/>
            </a:xfrm>
            <a:custGeom>
              <a:avLst/>
              <a:gdLst>
                <a:gd name="T0" fmla="*/ 476 w 476"/>
                <a:gd name="T1" fmla="*/ 477 h 477"/>
                <a:gd name="T2" fmla="*/ 476 w 476"/>
                <a:gd name="T3" fmla="*/ 0 h 477"/>
                <a:gd name="T4" fmla="*/ 0 w 476"/>
                <a:gd name="T5" fmla="*/ 477 h 477"/>
                <a:gd name="T6" fmla="*/ 476 w 476"/>
                <a:gd name="T7" fmla="*/ 477 h 477"/>
                <a:gd name="T8" fmla="*/ 476 w 476"/>
                <a:gd name="T9" fmla="*/ 477 h 477"/>
                <a:gd name="T10" fmla="*/ 476 w 476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477">
                  <a:moveTo>
                    <a:pt x="476" y="477"/>
                  </a:moveTo>
                  <a:lnTo>
                    <a:pt x="476" y="0"/>
                  </a:lnTo>
                  <a:lnTo>
                    <a:pt x="0" y="477"/>
                  </a:lnTo>
                  <a:lnTo>
                    <a:pt x="476" y="477"/>
                  </a:lnTo>
                  <a:close/>
                  <a:moveTo>
                    <a:pt x="476" y="477"/>
                  </a:moveTo>
                  <a:lnTo>
                    <a:pt x="476" y="477"/>
                  </a:lnTo>
                  <a:close/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62" name="Freeform 330"/>
            <p:cNvSpPr>
              <a:spLocks noEditPoints="1"/>
            </p:cNvSpPr>
            <p:nvPr/>
          </p:nvSpPr>
          <p:spPr bwMode="auto">
            <a:xfrm>
              <a:off x="3166359" y="3056919"/>
              <a:ext cx="92637" cy="92831"/>
            </a:xfrm>
            <a:custGeom>
              <a:avLst/>
              <a:gdLst>
                <a:gd name="T0" fmla="*/ 476 w 476"/>
                <a:gd name="T1" fmla="*/ 477 h 477"/>
                <a:gd name="T2" fmla="*/ 476 w 476"/>
                <a:gd name="T3" fmla="*/ 0 h 477"/>
                <a:gd name="T4" fmla="*/ 0 w 476"/>
                <a:gd name="T5" fmla="*/ 477 h 477"/>
                <a:gd name="T6" fmla="*/ 476 w 476"/>
                <a:gd name="T7" fmla="*/ 477 h 477"/>
                <a:gd name="T8" fmla="*/ 476 w 476"/>
                <a:gd name="T9" fmla="*/ 477 h 477"/>
                <a:gd name="T10" fmla="*/ 476 w 476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477">
                  <a:moveTo>
                    <a:pt x="476" y="477"/>
                  </a:moveTo>
                  <a:lnTo>
                    <a:pt x="476" y="0"/>
                  </a:lnTo>
                  <a:lnTo>
                    <a:pt x="0" y="477"/>
                  </a:lnTo>
                  <a:lnTo>
                    <a:pt x="476" y="477"/>
                  </a:lnTo>
                  <a:moveTo>
                    <a:pt x="476" y="477"/>
                  </a:moveTo>
                  <a:lnTo>
                    <a:pt x="476" y="47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63" name="Rectangle 331"/>
            <p:cNvSpPr>
              <a:spLocks noChangeArrowheads="1"/>
            </p:cNvSpPr>
            <p:nvPr/>
          </p:nvSpPr>
          <p:spPr bwMode="auto">
            <a:xfrm>
              <a:off x="3356109" y="3417929"/>
              <a:ext cx="106649" cy="38144"/>
            </a:xfrm>
            <a:prstGeom prst="rect">
              <a:avLst/>
            </a:pr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64" name="Freeform 332"/>
            <p:cNvSpPr>
              <a:spLocks noEditPoints="1"/>
            </p:cNvSpPr>
            <p:nvPr/>
          </p:nvSpPr>
          <p:spPr bwMode="auto">
            <a:xfrm>
              <a:off x="3134248" y="3144690"/>
              <a:ext cx="402074" cy="240154"/>
            </a:xfrm>
            <a:custGeom>
              <a:avLst/>
              <a:gdLst>
                <a:gd name="T0" fmla="*/ 142 w 2066"/>
                <a:gd name="T1" fmla="*/ 1234 h 1234"/>
                <a:gd name="T2" fmla="*/ 0 w 2066"/>
                <a:gd name="T3" fmla="*/ 1099 h 1234"/>
                <a:gd name="T4" fmla="*/ 537 w 2066"/>
                <a:gd name="T5" fmla="*/ 540 h 1234"/>
                <a:gd name="T6" fmla="*/ 1020 w 2066"/>
                <a:gd name="T7" fmla="*/ 937 h 1234"/>
                <a:gd name="T8" fmla="*/ 1484 w 2066"/>
                <a:gd name="T9" fmla="*/ 465 h 1234"/>
                <a:gd name="T10" fmla="*/ 1923 w 2066"/>
                <a:gd name="T11" fmla="*/ 0 h 1234"/>
                <a:gd name="T12" fmla="*/ 2066 w 2066"/>
                <a:gd name="T13" fmla="*/ 134 h 1234"/>
                <a:gd name="T14" fmla="*/ 1625 w 2066"/>
                <a:gd name="T15" fmla="*/ 601 h 1234"/>
                <a:gd name="T16" fmla="*/ 1035 w 2066"/>
                <a:gd name="T17" fmla="*/ 1202 h 1234"/>
                <a:gd name="T18" fmla="*/ 552 w 2066"/>
                <a:gd name="T19" fmla="*/ 807 h 1234"/>
                <a:gd name="T20" fmla="*/ 142 w 2066"/>
                <a:gd name="T21" fmla="*/ 1234 h 1234"/>
                <a:gd name="T22" fmla="*/ 142 w 2066"/>
                <a:gd name="T23" fmla="*/ 1234 h 1234"/>
                <a:gd name="T24" fmla="*/ 142 w 2066"/>
                <a:gd name="T25" fmla="*/ 1234 h 1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66" h="1234">
                  <a:moveTo>
                    <a:pt x="142" y="1234"/>
                  </a:moveTo>
                  <a:lnTo>
                    <a:pt x="0" y="1099"/>
                  </a:lnTo>
                  <a:lnTo>
                    <a:pt x="537" y="540"/>
                  </a:lnTo>
                  <a:lnTo>
                    <a:pt x="1020" y="937"/>
                  </a:lnTo>
                  <a:lnTo>
                    <a:pt x="1484" y="465"/>
                  </a:lnTo>
                  <a:lnTo>
                    <a:pt x="1923" y="0"/>
                  </a:lnTo>
                  <a:lnTo>
                    <a:pt x="2066" y="134"/>
                  </a:lnTo>
                  <a:lnTo>
                    <a:pt x="1625" y="601"/>
                  </a:lnTo>
                  <a:lnTo>
                    <a:pt x="1035" y="1202"/>
                  </a:lnTo>
                  <a:lnTo>
                    <a:pt x="552" y="807"/>
                  </a:lnTo>
                  <a:lnTo>
                    <a:pt x="142" y="1234"/>
                  </a:lnTo>
                  <a:close/>
                  <a:moveTo>
                    <a:pt x="142" y="1234"/>
                  </a:moveTo>
                  <a:lnTo>
                    <a:pt x="142" y="1234"/>
                  </a:lnTo>
                  <a:close/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65" name="Freeform 333"/>
            <p:cNvSpPr>
              <a:spLocks noEditPoints="1"/>
            </p:cNvSpPr>
            <p:nvPr/>
          </p:nvSpPr>
          <p:spPr bwMode="auto">
            <a:xfrm>
              <a:off x="3134248" y="3144690"/>
              <a:ext cx="402074" cy="240154"/>
            </a:xfrm>
            <a:custGeom>
              <a:avLst/>
              <a:gdLst>
                <a:gd name="T0" fmla="*/ 142 w 2066"/>
                <a:gd name="T1" fmla="*/ 1234 h 1234"/>
                <a:gd name="T2" fmla="*/ 0 w 2066"/>
                <a:gd name="T3" fmla="*/ 1099 h 1234"/>
                <a:gd name="T4" fmla="*/ 537 w 2066"/>
                <a:gd name="T5" fmla="*/ 540 h 1234"/>
                <a:gd name="T6" fmla="*/ 1020 w 2066"/>
                <a:gd name="T7" fmla="*/ 937 h 1234"/>
                <a:gd name="T8" fmla="*/ 1484 w 2066"/>
                <a:gd name="T9" fmla="*/ 465 h 1234"/>
                <a:gd name="T10" fmla="*/ 1923 w 2066"/>
                <a:gd name="T11" fmla="*/ 0 h 1234"/>
                <a:gd name="T12" fmla="*/ 2066 w 2066"/>
                <a:gd name="T13" fmla="*/ 134 h 1234"/>
                <a:gd name="T14" fmla="*/ 1625 w 2066"/>
                <a:gd name="T15" fmla="*/ 601 h 1234"/>
                <a:gd name="T16" fmla="*/ 1035 w 2066"/>
                <a:gd name="T17" fmla="*/ 1202 h 1234"/>
                <a:gd name="T18" fmla="*/ 552 w 2066"/>
                <a:gd name="T19" fmla="*/ 807 h 1234"/>
                <a:gd name="T20" fmla="*/ 142 w 2066"/>
                <a:gd name="T21" fmla="*/ 1234 h 1234"/>
                <a:gd name="T22" fmla="*/ 142 w 2066"/>
                <a:gd name="T23" fmla="*/ 1234 h 1234"/>
                <a:gd name="T24" fmla="*/ 142 w 2066"/>
                <a:gd name="T25" fmla="*/ 1234 h 1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66" h="1234">
                  <a:moveTo>
                    <a:pt x="142" y="1234"/>
                  </a:moveTo>
                  <a:lnTo>
                    <a:pt x="0" y="1099"/>
                  </a:lnTo>
                  <a:lnTo>
                    <a:pt x="537" y="540"/>
                  </a:lnTo>
                  <a:lnTo>
                    <a:pt x="1020" y="937"/>
                  </a:lnTo>
                  <a:lnTo>
                    <a:pt x="1484" y="465"/>
                  </a:lnTo>
                  <a:lnTo>
                    <a:pt x="1923" y="0"/>
                  </a:lnTo>
                  <a:lnTo>
                    <a:pt x="2066" y="134"/>
                  </a:lnTo>
                  <a:lnTo>
                    <a:pt x="1625" y="601"/>
                  </a:lnTo>
                  <a:lnTo>
                    <a:pt x="1035" y="1202"/>
                  </a:lnTo>
                  <a:lnTo>
                    <a:pt x="552" y="807"/>
                  </a:lnTo>
                  <a:lnTo>
                    <a:pt x="142" y="1234"/>
                  </a:lnTo>
                  <a:moveTo>
                    <a:pt x="142" y="1234"/>
                  </a:moveTo>
                  <a:lnTo>
                    <a:pt x="142" y="123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66" name="Freeform 334"/>
            <p:cNvSpPr>
              <a:spLocks noEditPoints="1"/>
            </p:cNvSpPr>
            <p:nvPr/>
          </p:nvSpPr>
          <p:spPr bwMode="auto">
            <a:xfrm>
              <a:off x="3326138" y="3144690"/>
              <a:ext cx="210184" cy="233927"/>
            </a:xfrm>
            <a:custGeom>
              <a:avLst/>
              <a:gdLst>
                <a:gd name="T0" fmla="*/ 937 w 1080"/>
                <a:gd name="T1" fmla="*/ 0 h 1202"/>
                <a:gd name="T2" fmla="*/ 498 w 1080"/>
                <a:gd name="T3" fmla="*/ 465 h 1202"/>
                <a:gd name="T4" fmla="*/ 34 w 1080"/>
                <a:gd name="T5" fmla="*/ 937 h 1202"/>
                <a:gd name="T6" fmla="*/ 0 w 1080"/>
                <a:gd name="T7" fmla="*/ 909 h 1202"/>
                <a:gd name="T8" fmla="*/ 0 w 1080"/>
                <a:gd name="T9" fmla="*/ 1163 h 1202"/>
                <a:gd name="T10" fmla="*/ 49 w 1080"/>
                <a:gd name="T11" fmla="*/ 1202 h 1202"/>
                <a:gd name="T12" fmla="*/ 639 w 1080"/>
                <a:gd name="T13" fmla="*/ 601 h 1202"/>
                <a:gd name="T14" fmla="*/ 1080 w 1080"/>
                <a:gd name="T15" fmla="*/ 134 h 1202"/>
                <a:gd name="T16" fmla="*/ 937 w 1080"/>
                <a:gd name="T17" fmla="*/ 0 h 1202"/>
                <a:gd name="T18" fmla="*/ 937 w 1080"/>
                <a:gd name="T19" fmla="*/ 0 h 1202"/>
                <a:gd name="T20" fmla="*/ 937 w 1080"/>
                <a:gd name="T21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0" h="1202">
                  <a:moveTo>
                    <a:pt x="937" y="0"/>
                  </a:moveTo>
                  <a:lnTo>
                    <a:pt x="498" y="465"/>
                  </a:lnTo>
                  <a:lnTo>
                    <a:pt x="34" y="937"/>
                  </a:lnTo>
                  <a:lnTo>
                    <a:pt x="0" y="909"/>
                  </a:lnTo>
                  <a:lnTo>
                    <a:pt x="0" y="1163"/>
                  </a:lnTo>
                  <a:lnTo>
                    <a:pt x="49" y="1202"/>
                  </a:lnTo>
                  <a:lnTo>
                    <a:pt x="639" y="601"/>
                  </a:lnTo>
                  <a:lnTo>
                    <a:pt x="1080" y="134"/>
                  </a:lnTo>
                  <a:lnTo>
                    <a:pt x="937" y="0"/>
                  </a:lnTo>
                  <a:close/>
                  <a:moveTo>
                    <a:pt x="937" y="0"/>
                  </a:moveTo>
                  <a:lnTo>
                    <a:pt x="937" y="0"/>
                  </a:lnTo>
                  <a:close/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67" name="Freeform 335"/>
            <p:cNvSpPr>
              <a:spLocks noEditPoints="1"/>
            </p:cNvSpPr>
            <p:nvPr/>
          </p:nvSpPr>
          <p:spPr bwMode="auto">
            <a:xfrm>
              <a:off x="3326138" y="3144690"/>
              <a:ext cx="210184" cy="233927"/>
            </a:xfrm>
            <a:custGeom>
              <a:avLst/>
              <a:gdLst>
                <a:gd name="T0" fmla="*/ 937 w 1080"/>
                <a:gd name="T1" fmla="*/ 0 h 1202"/>
                <a:gd name="T2" fmla="*/ 498 w 1080"/>
                <a:gd name="T3" fmla="*/ 465 h 1202"/>
                <a:gd name="T4" fmla="*/ 34 w 1080"/>
                <a:gd name="T5" fmla="*/ 937 h 1202"/>
                <a:gd name="T6" fmla="*/ 0 w 1080"/>
                <a:gd name="T7" fmla="*/ 909 h 1202"/>
                <a:gd name="T8" fmla="*/ 0 w 1080"/>
                <a:gd name="T9" fmla="*/ 1163 h 1202"/>
                <a:gd name="T10" fmla="*/ 49 w 1080"/>
                <a:gd name="T11" fmla="*/ 1202 h 1202"/>
                <a:gd name="T12" fmla="*/ 639 w 1080"/>
                <a:gd name="T13" fmla="*/ 601 h 1202"/>
                <a:gd name="T14" fmla="*/ 1080 w 1080"/>
                <a:gd name="T15" fmla="*/ 134 h 1202"/>
                <a:gd name="T16" fmla="*/ 937 w 1080"/>
                <a:gd name="T17" fmla="*/ 0 h 1202"/>
                <a:gd name="T18" fmla="*/ 937 w 1080"/>
                <a:gd name="T19" fmla="*/ 0 h 1202"/>
                <a:gd name="T20" fmla="*/ 937 w 1080"/>
                <a:gd name="T21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0" h="1202">
                  <a:moveTo>
                    <a:pt x="937" y="0"/>
                  </a:moveTo>
                  <a:lnTo>
                    <a:pt x="498" y="465"/>
                  </a:lnTo>
                  <a:lnTo>
                    <a:pt x="34" y="937"/>
                  </a:lnTo>
                  <a:lnTo>
                    <a:pt x="0" y="909"/>
                  </a:lnTo>
                  <a:lnTo>
                    <a:pt x="0" y="1163"/>
                  </a:lnTo>
                  <a:lnTo>
                    <a:pt x="49" y="1202"/>
                  </a:lnTo>
                  <a:lnTo>
                    <a:pt x="639" y="601"/>
                  </a:lnTo>
                  <a:lnTo>
                    <a:pt x="1080" y="134"/>
                  </a:lnTo>
                  <a:lnTo>
                    <a:pt x="937" y="0"/>
                  </a:lnTo>
                  <a:moveTo>
                    <a:pt x="937" y="0"/>
                  </a:moveTo>
                  <a:lnTo>
                    <a:pt x="9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68" name="Freeform 336"/>
            <p:cNvSpPr>
              <a:spLocks noEditPoints="1"/>
            </p:cNvSpPr>
            <p:nvPr/>
          </p:nvSpPr>
          <p:spPr bwMode="auto">
            <a:xfrm>
              <a:off x="3120430" y="3344170"/>
              <a:ext cx="54687" cy="54687"/>
            </a:xfrm>
            <a:custGeom>
              <a:avLst/>
              <a:gdLst>
                <a:gd name="T0" fmla="*/ 172 w 172"/>
                <a:gd name="T1" fmla="*/ 86 h 172"/>
                <a:gd name="T2" fmla="*/ 86 w 172"/>
                <a:gd name="T3" fmla="*/ 172 h 172"/>
                <a:gd name="T4" fmla="*/ 0 w 172"/>
                <a:gd name="T5" fmla="*/ 86 h 172"/>
                <a:gd name="T6" fmla="*/ 86 w 172"/>
                <a:gd name="T7" fmla="*/ 0 h 172"/>
                <a:gd name="T8" fmla="*/ 172 w 172"/>
                <a:gd name="T9" fmla="*/ 86 h 172"/>
                <a:gd name="T10" fmla="*/ 172 w 172"/>
                <a:gd name="T11" fmla="*/ 86 h 172"/>
                <a:gd name="T12" fmla="*/ 172 w 172"/>
                <a:gd name="T1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cubicBezTo>
                    <a:pt x="172" y="134"/>
                    <a:pt x="134" y="172"/>
                    <a:pt x="86" y="172"/>
                  </a:cubicBezTo>
                  <a:cubicBezTo>
                    <a:pt x="39" y="172"/>
                    <a:pt x="0" y="134"/>
                    <a:pt x="0" y="86"/>
                  </a:cubicBezTo>
                  <a:cubicBezTo>
                    <a:pt x="0" y="39"/>
                    <a:pt x="39" y="0"/>
                    <a:pt x="86" y="0"/>
                  </a:cubicBezTo>
                  <a:cubicBezTo>
                    <a:pt x="134" y="0"/>
                    <a:pt x="172" y="39"/>
                    <a:pt x="172" y="86"/>
                  </a:cubicBezTo>
                  <a:close/>
                  <a:moveTo>
                    <a:pt x="172" y="86"/>
                  </a:moveTo>
                  <a:cubicBezTo>
                    <a:pt x="172" y="86"/>
                    <a:pt x="172" y="86"/>
                    <a:pt x="172" y="86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69" name="Freeform 337"/>
            <p:cNvSpPr>
              <a:spLocks noEditPoints="1"/>
            </p:cNvSpPr>
            <p:nvPr/>
          </p:nvSpPr>
          <p:spPr bwMode="auto">
            <a:xfrm>
              <a:off x="3212678" y="3248225"/>
              <a:ext cx="54687" cy="54687"/>
            </a:xfrm>
            <a:custGeom>
              <a:avLst/>
              <a:gdLst>
                <a:gd name="T0" fmla="*/ 172 w 172"/>
                <a:gd name="T1" fmla="*/ 86 h 172"/>
                <a:gd name="T2" fmla="*/ 86 w 172"/>
                <a:gd name="T3" fmla="*/ 172 h 172"/>
                <a:gd name="T4" fmla="*/ 0 w 172"/>
                <a:gd name="T5" fmla="*/ 86 h 172"/>
                <a:gd name="T6" fmla="*/ 86 w 172"/>
                <a:gd name="T7" fmla="*/ 0 h 172"/>
                <a:gd name="T8" fmla="*/ 172 w 172"/>
                <a:gd name="T9" fmla="*/ 86 h 172"/>
                <a:gd name="T10" fmla="*/ 172 w 172"/>
                <a:gd name="T11" fmla="*/ 86 h 172"/>
                <a:gd name="T12" fmla="*/ 172 w 172"/>
                <a:gd name="T1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cubicBezTo>
                    <a:pt x="172" y="134"/>
                    <a:pt x="134" y="172"/>
                    <a:pt x="86" y="172"/>
                  </a:cubicBezTo>
                  <a:cubicBezTo>
                    <a:pt x="39" y="172"/>
                    <a:pt x="0" y="134"/>
                    <a:pt x="0" y="86"/>
                  </a:cubicBezTo>
                  <a:cubicBezTo>
                    <a:pt x="0" y="39"/>
                    <a:pt x="39" y="0"/>
                    <a:pt x="86" y="0"/>
                  </a:cubicBezTo>
                  <a:cubicBezTo>
                    <a:pt x="134" y="0"/>
                    <a:pt x="172" y="39"/>
                    <a:pt x="172" y="86"/>
                  </a:cubicBezTo>
                  <a:close/>
                  <a:moveTo>
                    <a:pt x="172" y="86"/>
                  </a:moveTo>
                  <a:cubicBezTo>
                    <a:pt x="172" y="86"/>
                    <a:pt x="172" y="86"/>
                    <a:pt x="172" y="86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70" name="Freeform 338"/>
            <p:cNvSpPr>
              <a:spLocks noEditPoints="1"/>
            </p:cNvSpPr>
            <p:nvPr/>
          </p:nvSpPr>
          <p:spPr bwMode="auto">
            <a:xfrm>
              <a:off x="3306676" y="3325487"/>
              <a:ext cx="54687" cy="54687"/>
            </a:xfrm>
            <a:custGeom>
              <a:avLst/>
              <a:gdLst>
                <a:gd name="T0" fmla="*/ 172 w 172"/>
                <a:gd name="T1" fmla="*/ 86 h 172"/>
                <a:gd name="T2" fmla="*/ 86 w 172"/>
                <a:gd name="T3" fmla="*/ 172 h 172"/>
                <a:gd name="T4" fmla="*/ 0 w 172"/>
                <a:gd name="T5" fmla="*/ 86 h 172"/>
                <a:gd name="T6" fmla="*/ 86 w 172"/>
                <a:gd name="T7" fmla="*/ 0 h 172"/>
                <a:gd name="T8" fmla="*/ 172 w 172"/>
                <a:gd name="T9" fmla="*/ 86 h 172"/>
                <a:gd name="T10" fmla="*/ 172 w 172"/>
                <a:gd name="T11" fmla="*/ 86 h 172"/>
                <a:gd name="T12" fmla="*/ 172 w 172"/>
                <a:gd name="T1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cubicBezTo>
                    <a:pt x="172" y="133"/>
                    <a:pt x="134" y="172"/>
                    <a:pt x="86" y="172"/>
                  </a:cubicBezTo>
                  <a:cubicBezTo>
                    <a:pt x="39" y="172"/>
                    <a:pt x="0" y="133"/>
                    <a:pt x="0" y="86"/>
                  </a:cubicBezTo>
                  <a:cubicBezTo>
                    <a:pt x="0" y="38"/>
                    <a:pt x="39" y="0"/>
                    <a:pt x="86" y="0"/>
                  </a:cubicBezTo>
                  <a:cubicBezTo>
                    <a:pt x="134" y="0"/>
                    <a:pt x="172" y="38"/>
                    <a:pt x="172" y="86"/>
                  </a:cubicBezTo>
                  <a:close/>
                  <a:moveTo>
                    <a:pt x="172" y="86"/>
                  </a:moveTo>
                  <a:cubicBezTo>
                    <a:pt x="172" y="86"/>
                    <a:pt x="172" y="86"/>
                    <a:pt x="172" y="86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71" name="Freeform 339"/>
            <p:cNvSpPr>
              <a:spLocks noEditPoints="1"/>
            </p:cNvSpPr>
            <p:nvPr/>
          </p:nvSpPr>
          <p:spPr bwMode="auto">
            <a:xfrm>
              <a:off x="3326138" y="3325487"/>
              <a:ext cx="35225" cy="54687"/>
            </a:xfrm>
            <a:custGeom>
              <a:avLst/>
              <a:gdLst>
                <a:gd name="T0" fmla="*/ 25 w 111"/>
                <a:gd name="T1" fmla="*/ 0 h 172"/>
                <a:gd name="T2" fmla="*/ 0 w 111"/>
                <a:gd name="T3" fmla="*/ 4 h 172"/>
                <a:gd name="T4" fmla="*/ 0 w 111"/>
                <a:gd name="T5" fmla="*/ 168 h 172"/>
                <a:gd name="T6" fmla="*/ 25 w 111"/>
                <a:gd name="T7" fmla="*/ 172 h 172"/>
                <a:gd name="T8" fmla="*/ 111 w 111"/>
                <a:gd name="T9" fmla="*/ 86 h 172"/>
                <a:gd name="T10" fmla="*/ 25 w 111"/>
                <a:gd name="T11" fmla="*/ 0 h 172"/>
                <a:gd name="T12" fmla="*/ 25 w 111"/>
                <a:gd name="T13" fmla="*/ 0 h 172"/>
                <a:gd name="T14" fmla="*/ 25 w 111"/>
                <a:gd name="T15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172">
                  <a:moveTo>
                    <a:pt x="25" y="0"/>
                  </a:moveTo>
                  <a:cubicBezTo>
                    <a:pt x="17" y="0"/>
                    <a:pt x="8" y="1"/>
                    <a:pt x="0" y="4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8" y="171"/>
                    <a:pt x="17" y="172"/>
                    <a:pt x="25" y="172"/>
                  </a:cubicBezTo>
                  <a:cubicBezTo>
                    <a:pt x="73" y="172"/>
                    <a:pt x="111" y="133"/>
                    <a:pt x="111" y="86"/>
                  </a:cubicBezTo>
                  <a:cubicBezTo>
                    <a:pt x="111" y="38"/>
                    <a:pt x="73" y="0"/>
                    <a:pt x="25" y="0"/>
                  </a:cubicBezTo>
                  <a:close/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72" name="Freeform 340"/>
            <p:cNvSpPr>
              <a:spLocks noEditPoints="1"/>
            </p:cNvSpPr>
            <p:nvPr/>
          </p:nvSpPr>
          <p:spPr bwMode="auto">
            <a:xfrm>
              <a:off x="3409433" y="3220979"/>
              <a:ext cx="54687" cy="54687"/>
            </a:xfrm>
            <a:custGeom>
              <a:avLst/>
              <a:gdLst>
                <a:gd name="T0" fmla="*/ 172 w 172"/>
                <a:gd name="T1" fmla="*/ 86 h 172"/>
                <a:gd name="T2" fmla="*/ 86 w 172"/>
                <a:gd name="T3" fmla="*/ 172 h 172"/>
                <a:gd name="T4" fmla="*/ 0 w 172"/>
                <a:gd name="T5" fmla="*/ 86 h 172"/>
                <a:gd name="T6" fmla="*/ 86 w 172"/>
                <a:gd name="T7" fmla="*/ 0 h 172"/>
                <a:gd name="T8" fmla="*/ 172 w 172"/>
                <a:gd name="T9" fmla="*/ 86 h 172"/>
                <a:gd name="T10" fmla="*/ 172 w 172"/>
                <a:gd name="T11" fmla="*/ 86 h 172"/>
                <a:gd name="T12" fmla="*/ 172 w 172"/>
                <a:gd name="T1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cubicBezTo>
                    <a:pt x="172" y="134"/>
                    <a:pt x="134" y="172"/>
                    <a:pt x="86" y="172"/>
                  </a:cubicBezTo>
                  <a:cubicBezTo>
                    <a:pt x="39" y="172"/>
                    <a:pt x="0" y="134"/>
                    <a:pt x="0" y="86"/>
                  </a:cubicBezTo>
                  <a:cubicBezTo>
                    <a:pt x="0" y="39"/>
                    <a:pt x="39" y="0"/>
                    <a:pt x="86" y="0"/>
                  </a:cubicBezTo>
                  <a:cubicBezTo>
                    <a:pt x="134" y="0"/>
                    <a:pt x="172" y="39"/>
                    <a:pt x="172" y="86"/>
                  </a:cubicBezTo>
                  <a:close/>
                  <a:moveTo>
                    <a:pt x="172" y="86"/>
                  </a:moveTo>
                  <a:cubicBezTo>
                    <a:pt x="172" y="86"/>
                    <a:pt x="172" y="86"/>
                    <a:pt x="172" y="86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73" name="Freeform 341"/>
            <p:cNvSpPr>
              <a:spLocks noEditPoints="1"/>
            </p:cNvSpPr>
            <p:nvPr/>
          </p:nvSpPr>
          <p:spPr bwMode="auto">
            <a:xfrm>
              <a:off x="3494869" y="3130288"/>
              <a:ext cx="54687" cy="54687"/>
            </a:xfrm>
            <a:custGeom>
              <a:avLst/>
              <a:gdLst>
                <a:gd name="T0" fmla="*/ 172 w 172"/>
                <a:gd name="T1" fmla="*/ 86 h 172"/>
                <a:gd name="T2" fmla="*/ 86 w 172"/>
                <a:gd name="T3" fmla="*/ 172 h 172"/>
                <a:gd name="T4" fmla="*/ 0 w 172"/>
                <a:gd name="T5" fmla="*/ 86 h 172"/>
                <a:gd name="T6" fmla="*/ 86 w 172"/>
                <a:gd name="T7" fmla="*/ 0 h 172"/>
                <a:gd name="T8" fmla="*/ 172 w 172"/>
                <a:gd name="T9" fmla="*/ 86 h 172"/>
                <a:gd name="T10" fmla="*/ 172 w 172"/>
                <a:gd name="T11" fmla="*/ 86 h 172"/>
                <a:gd name="T12" fmla="*/ 172 w 172"/>
                <a:gd name="T13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2" h="172">
                  <a:moveTo>
                    <a:pt x="172" y="86"/>
                  </a:moveTo>
                  <a:cubicBezTo>
                    <a:pt x="172" y="133"/>
                    <a:pt x="134" y="172"/>
                    <a:pt x="86" y="172"/>
                  </a:cubicBezTo>
                  <a:cubicBezTo>
                    <a:pt x="39" y="172"/>
                    <a:pt x="0" y="133"/>
                    <a:pt x="0" y="86"/>
                  </a:cubicBezTo>
                  <a:cubicBezTo>
                    <a:pt x="0" y="38"/>
                    <a:pt x="39" y="0"/>
                    <a:pt x="86" y="0"/>
                  </a:cubicBezTo>
                  <a:cubicBezTo>
                    <a:pt x="134" y="0"/>
                    <a:pt x="172" y="38"/>
                    <a:pt x="172" y="86"/>
                  </a:cubicBezTo>
                  <a:close/>
                  <a:moveTo>
                    <a:pt x="172" y="86"/>
                  </a:moveTo>
                  <a:cubicBezTo>
                    <a:pt x="172" y="86"/>
                    <a:pt x="172" y="86"/>
                    <a:pt x="172" y="86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62" name="Group 1761"/>
          <p:cNvGrpSpPr>
            <a:grpSpLocks noChangeAspect="1"/>
          </p:cNvGrpSpPr>
          <p:nvPr/>
        </p:nvGrpSpPr>
        <p:grpSpPr>
          <a:xfrm>
            <a:off x="8231319" y="6172200"/>
            <a:ext cx="1371600" cy="1371600"/>
            <a:chOff x="3836028" y="2936258"/>
            <a:chExt cx="650791" cy="650791"/>
          </a:xfrm>
        </p:grpSpPr>
        <p:sp>
          <p:nvSpPr>
            <p:cNvPr id="1474" name="Freeform 342"/>
            <p:cNvSpPr>
              <a:spLocks noEditPoints="1"/>
            </p:cNvSpPr>
            <p:nvPr/>
          </p:nvSpPr>
          <p:spPr bwMode="auto">
            <a:xfrm>
              <a:off x="3836028" y="2936258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90" y="2048"/>
                    <a:pt x="1024" y="2048"/>
                  </a:cubicBezTo>
                  <a:cubicBezTo>
                    <a:pt x="458" y="2048"/>
                    <a:pt x="0" y="1589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75" name="Freeform 343"/>
            <p:cNvSpPr>
              <a:spLocks noEditPoints="1"/>
            </p:cNvSpPr>
            <p:nvPr/>
          </p:nvSpPr>
          <p:spPr bwMode="auto">
            <a:xfrm>
              <a:off x="3955522" y="3047383"/>
              <a:ext cx="527406" cy="539666"/>
            </a:xfrm>
            <a:custGeom>
              <a:avLst/>
              <a:gdLst>
                <a:gd name="T0" fmla="*/ 1660 w 1660"/>
                <a:gd name="T1" fmla="*/ 833 h 1698"/>
                <a:gd name="T2" fmla="*/ 1341 w 1660"/>
                <a:gd name="T3" fmla="*/ 514 h 1698"/>
                <a:gd name="T4" fmla="*/ 1268 w 1660"/>
                <a:gd name="T5" fmla="*/ 550 h 1698"/>
                <a:gd name="T6" fmla="*/ 732 w 1660"/>
                <a:gd name="T7" fmla="*/ 3 h 1698"/>
                <a:gd name="T8" fmla="*/ 351 w 1660"/>
                <a:gd name="T9" fmla="*/ 124 h 1698"/>
                <a:gd name="T10" fmla="*/ 226 w 1660"/>
                <a:gd name="T11" fmla="*/ 0 h 1698"/>
                <a:gd name="T12" fmla="*/ 191 w 1660"/>
                <a:gd name="T13" fmla="*/ 1094 h 1698"/>
                <a:gd name="T14" fmla="*/ 0 w 1660"/>
                <a:gd name="T15" fmla="*/ 1210 h 1698"/>
                <a:gd name="T16" fmla="*/ 82 w 1660"/>
                <a:gd name="T17" fmla="*/ 1296 h 1698"/>
                <a:gd name="T18" fmla="*/ 473 w 1660"/>
                <a:gd name="T19" fmla="*/ 1683 h 1698"/>
                <a:gd name="T20" fmla="*/ 648 w 1660"/>
                <a:gd name="T21" fmla="*/ 1698 h 1698"/>
                <a:gd name="T22" fmla="*/ 1660 w 1660"/>
                <a:gd name="T23" fmla="*/ 833 h 1698"/>
                <a:gd name="T24" fmla="*/ 1660 w 1660"/>
                <a:gd name="T25" fmla="*/ 833 h 1698"/>
                <a:gd name="T26" fmla="*/ 1660 w 1660"/>
                <a:gd name="T27" fmla="*/ 833 h 1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60" h="1698">
                  <a:moveTo>
                    <a:pt x="1660" y="833"/>
                  </a:moveTo>
                  <a:cubicBezTo>
                    <a:pt x="1341" y="514"/>
                    <a:pt x="1341" y="514"/>
                    <a:pt x="1341" y="514"/>
                  </a:cubicBezTo>
                  <a:cubicBezTo>
                    <a:pt x="1268" y="550"/>
                    <a:pt x="1268" y="550"/>
                    <a:pt x="1268" y="550"/>
                  </a:cubicBezTo>
                  <a:cubicBezTo>
                    <a:pt x="732" y="3"/>
                    <a:pt x="732" y="3"/>
                    <a:pt x="732" y="3"/>
                  </a:cubicBezTo>
                  <a:cubicBezTo>
                    <a:pt x="351" y="124"/>
                    <a:pt x="351" y="124"/>
                    <a:pt x="351" y="124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191" y="1094"/>
                    <a:pt x="191" y="1094"/>
                    <a:pt x="191" y="1094"/>
                  </a:cubicBezTo>
                  <a:cubicBezTo>
                    <a:pt x="0" y="1210"/>
                    <a:pt x="0" y="1210"/>
                    <a:pt x="0" y="1210"/>
                  </a:cubicBezTo>
                  <a:cubicBezTo>
                    <a:pt x="82" y="1296"/>
                    <a:pt x="82" y="1296"/>
                    <a:pt x="82" y="1296"/>
                  </a:cubicBezTo>
                  <a:cubicBezTo>
                    <a:pt x="473" y="1683"/>
                    <a:pt x="473" y="1683"/>
                    <a:pt x="473" y="1683"/>
                  </a:cubicBezTo>
                  <a:cubicBezTo>
                    <a:pt x="530" y="1693"/>
                    <a:pt x="588" y="1698"/>
                    <a:pt x="648" y="1698"/>
                  </a:cubicBezTo>
                  <a:cubicBezTo>
                    <a:pt x="1159" y="1698"/>
                    <a:pt x="1583" y="1323"/>
                    <a:pt x="1660" y="833"/>
                  </a:cubicBezTo>
                  <a:close/>
                  <a:moveTo>
                    <a:pt x="1660" y="833"/>
                  </a:moveTo>
                  <a:cubicBezTo>
                    <a:pt x="1660" y="833"/>
                    <a:pt x="1660" y="833"/>
                    <a:pt x="1660" y="833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76" name="Freeform 344"/>
            <p:cNvSpPr>
              <a:spLocks noEditPoints="1"/>
            </p:cNvSpPr>
            <p:nvPr/>
          </p:nvSpPr>
          <p:spPr bwMode="auto">
            <a:xfrm>
              <a:off x="4058667" y="3000481"/>
              <a:ext cx="332596" cy="254751"/>
            </a:xfrm>
            <a:custGeom>
              <a:avLst/>
              <a:gdLst>
                <a:gd name="T0" fmla="*/ 1016 w 1046"/>
                <a:gd name="T1" fmla="*/ 662 h 802"/>
                <a:gd name="T2" fmla="*/ 556 w 1046"/>
                <a:gd name="T3" fmla="*/ 598 h 802"/>
                <a:gd name="T4" fmla="*/ 276 w 1046"/>
                <a:gd name="T5" fmla="*/ 229 h 802"/>
                <a:gd name="T6" fmla="*/ 271 w 1046"/>
                <a:gd name="T7" fmla="*/ 210 h 802"/>
                <a:gd name="T8" fmla="*/ 346 w 1046"/>
                <a:gd name="T9" fmla="*/ 254 h 802"/>
                <a:gd name="T10" fmla="*/ 407 w 1046"/>
                <a:gd name="T11" fmla="*/ 151 h 802"/>
                <a:gd name="T12" fmla="*/ 150 w 1046"/>
                <a:gd name="T13" fmla="*/ 0 h 802"/>
                <a:gd name="T14" fmla="*/ 0 w 1046"/>
                <a:gd name="T15" fmla="*/ 257 h 802"/>
                <a:gd name="T16" fmla="*/ 103 w 1046"/>
                <a:gd name="T17" fmla="*/ 318 h 802"/>
                <a:gd name="T18" fmla="*/ 153 w 1046"/>
                <a:gd name="T19" fmla="*/ 233 h 802"/>
                <a:gd name="T20" fmla="*/ 160 w 1046"/>
                <a:gd name="T21" fmla="*/ 259 h 802"/>
                <a:gd name="T22" fmla="*/ 495 w 1046"/>
                <a:gd name="T23" fmla="*/ 702 h 802"/>
                <a:gd name="T24" fmla="*/ 861 w 1046"/>
                <a:gd name="T25" fmla="*/ 802 h 802"/>
                <a:gd name="T26" fmla="*/ 1046 w 1046"/>
                <a:gd name="T27" fmla="*/ 778 h 802"/>
                <a:gd name="T28" fmla="*/ 1016 w 1046"/>
                <a:gd name="T29" fmla="*/ 662 h 802"/>
                <a:gd name="T30" fmla="*/ 1016 w 1046"/>
                <a:gd name="T31" fmla="*/ 662 h 802"/>
                <a:gd name="T32" fmla="*/ 1016 w 1046"/>
                <a:gd name="T33" fmla="*/ 662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46" h="802">
                  <a:moveTo>
                    <a:pt x="1016" y="662"/>
                  </a:moveTo>
                  <a:cubicBezTo>
                    <a:pt x="859" y="703"/>
                    <a:pt x="696" y="680"/>
                    <a:pt x="556" y="598"/>
                  </a:cubicBezTo>
                  <a:cubicBezTo>
                    <a:pt x="416" y="517"/>
                    <a:pt x="317" y="385"/>
                    <a:pt x="276" y="229"/>
                  </a:cubicBezTo>
                  <a:cubicBezTo>
                    <a:pt x="271" y="210"/>
                    <a:pt x="271" y="210"/>
                    <a:pt x="271" y="210"/>
                  </a:cubicBezTo>
                  <a:cubicBezTo>
                    <a:pt x="346" y="254"/>
                    <a:pt x="346" y="254"/>
                    <a:pt x="346" y="254"/>
                  </a:cubicBezTo>
                  <a:cubicBezTo>
                    <a:pt x="407" y="151"/>
                    <a:pt x="407" y="151"/>
                    <a:pt x="407" y="151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0" y="257"/>
                    <a:pt x="0" y="257"/>
                    <a:pt x="0" y="257"/>
                  </a:cubicBezTo>
                  <a:cubicBezTo>
                    <a:pt x="103" y="318"/>
                    <a:pt x="103" y="318"/>
                    <a:pt x="103" y="318"/>
                  </a:cubicBezTo>
                  <a:cubicBezTo>
                    <a:pt x="153" y="233"/>
                    <a:pt x="153" y="233"/>
                    <a:pt x="153" y="233"/>
                  </a:cubicBezTo>
                  <a:cubicBezTo>
                    <a:pt x="160" y="259"/>
                    <a:pt x="160" y="259"/>
                    <a:pt x="160" y="259"/>
                  </a:cubicBezTo>
                  <a:cubicBezTo>
                    <a:pt x="209" y="447"/>
                    <a:pt x="328" y="604"/>
                    <a:pt x="495" y="702"/>
                  </a:cubicBezTo>
                  <a:cubicBezTo>
                    <a:pt x="608" y="768"/>
                    <a:pt x="734" y="802"/>
                    <a:pt x="861" y="802"/>
                  </a:cubicBezTo>
                  <a:cubicBezTo>
                    <a:pt x="923" y="802"/>
                    <a:pt x="985" y="794"/>
                    <a:pt x="1046" y="778"/>
                  </a:cubicBezTo>
                  <a:lnTo>
                    <a:pt x="1016" y="662"/>
                  </a:lnTo>
                  <a:close/>
                  <a:moveTo>
                    <a:pt x="1016" y="662"/>
                  </a:moveTo>
                  <a:cubicBezTo>
                    <a:pt x="1016" y="662"/>
                    <a:pt x="1016" y="662"/>
                    <a:pt x="1016" y="66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77" name="Freeform 345"/>
            <p:cNvSpPr>
              <a:spLocks noEditPoints="1"/>
            </p:cNvSpPr>
            <p:nvPr/>
          </p:nvSpPr>
          <p:spPr bwMode="auto">
            <a:xfrm>
              <a:off x="4197622" y="3179331"/>
              <a:ext cx="193642" cy="75900"/>
            </a:xfrm>
            <a:custGeom>
              <a:avLst/>
              <a:gdLst>
                <a:gd name="T0" fmla="*/ 579 w 609"/>
                <a:gd name="T1" fmla="*/ 99 h 239"/>
                <a:gd name="T2" fmla="*/ 119 w 609"/>
                <a:gd name="T3" fmla="*/ 35 h 239"/>
                <a:gd name="T4" fmla="*/ 65 w 609"/>
                <a:gd name="T5" fmla="*/ 0 h 239"/>
                <a:gd name="T6" fmla="*/ 0 w 609"/>
                <a:gd name="T7" fmla="*/ 101 h 239"/>
                <a:gd name="T8" fmla="*/ 58 w 609"/>
                <a:gd name="T9" fmla="*/ 139 h 239"/>
                <a:gd name="T10" fmla="*/ 424 w 609"/>
                <a:gd name="T11" fmla="*/ 239 h 239"/>
                <a:gd name="T12" fmla="*/ 609 w 609"/>
                <a:gd name="T13" fmla="*/ 215 h 239"/>
                <a:gd name="T14" fmla="*/ 579 w 609"/>
                <a:gd name="T15" fmla="*/ 99 h 239"/>
                <a:gd name="T16" fmla="*/ 579 w 609"/>
                <a:gd name="T17" fmla="*/ 99 h 239"/>
                <a:gd name="T18" fmla="*/ 579 w 609"/>
                <a:gd name="T19" fmla="*/ 9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9" h="239">
                  <a:moveTo>
                    <a:pt x="579" y="99"/>
                  </a:moveTo>
                  <a:cubicBezTo>
                    <a:pt x="422" y="140"/>
                    <a:pt x="259" y="117"/>
                    <a:pt x="119" y="35"/>
                  </a:cubicBezTo>
                  <a:cubicBezTo>
                    <a:pt x="100" y="25"/>
                    <a:pt x="82" y="13"/>
                    <a:pt x="65" y="0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19" y="114"/>
                    <a:pt x="38" y="127"/>
                    <a:pt x="58" y="139"/>
                  </a:cubicBezTo>
                  <a:cubicBezTo>
                    <a:pt x="171" y="205"/>
                    <a:pt x="297" y="239"/>
                    <a:pt x="424" y="239"/>
                  </a:cubicBezTo>
                  <a:cubicBezTo>
                    <a:pt x="486" y="239"/>
                    <a:pt x="548" y="231"/>
                    <a:pt x="609" y="215"/>
                  </a:cubicBezTo>
                  <a:lnTo>
                    <a:pt x="579" y="99"/>
                  </a:lnTo>
                  <a:close/>
                  <a:moveTo>
                    <a:pt x="579" y="99"/>
                  </a:moveTo>
                  <a:cubicBezTo>
                    <a:pt x="579" y="99"/>
                    <a:pt x="579" y="99"/>
                    <a:pt x="579" y="99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78" name="Rectangle 346"/>
            <p:cNvSpPr>
              <a:spLocks noChangeArrowheads="1"/>
            </p:cNvSpPr>
            <p:nvPr/>
          </p:nvSpPr>
          <p:spPr bwMode="auto">
            <a:xfrm>
              <a:off x="3955522" y="3386207"/>
              <a:ext cx="411804" cy="45734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79" name="Rectangle 347"/>
            <p:cNvSpPr>
              <a:spLocks noChangeArrowheads="1"/>
            </p:cNvSpPr>
            <p:nvPr/>
          </p:nvSpPr>
          <p:spPr bwMode="auto">
            <a:xfrm>
              <a:off x="4160061" y="3386207"/>
              <a:ext cx="206291" cy="45734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80" name="Rectangle 348"/>
            <p:cNvSpPr>
              <a:spLocks noChangeArrowheads="1"/>
            </p:cNvSpPr>
            <p:nvPr/>
          </p:nvSpPr>
          <p:spPr bwMode="auto">
            <a:xfrm>
              <a:off x="3981405" y="3047383"/>
              <a:ext cx="45929" cy="411804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81" name="Rectangle 349"/>
            <p:cNvSpPr>
              <a:spLocks noChangeArrowheads="1"/>
            </p:cNvSpPr>
            <p:nvPr/>
          </p:nvSpPr>
          <p:spPr bwMode="auto">
            <a:xfrm>
              <a:off x="4055943" y="3176218"/>
              <a:ext cx="38144" cy="209989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82" name="Rectangle 350"/>
            <p:cNvSpPr>
              <a:spLocks noChangeArrowheads="1"/>
            </p:cNvSpPr>
            <p:nvPr/>
          </p:nvSpPr>
          <p:spPr bwMode="auto">
            <a:xfrm>
              <a:off x="4140405" y="3253285"/>
              <a:ext cx="38144" cy="132922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83" name="Rectangle 351"/>
            <p:cNvSpPr>
              <a:spLocks noChangeArrowheads="1"/>
            </p:cNvSpPr>
            <p:nvPr/>
          </p:nvSpPr>
          <p:spPr bwMode="auto">
            <a:xfrm>
              <a:off x="4161035" y="3253285"/>
              <a:ext cx="17515" cy="132922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84" name="Rectangle 352"/>
            <p:cNvSpPr>
              <a:spLocks noChangeArrowheads="1"/>
            </p:cNvSpPr>
            <p:nvPr/>
          </p:nvSpPr>
          <p:spPr bwMode="auto">
            <a:xfrm>
              <a:off x="4224868" y="3301939"/>
              <a:ext cx="38144" cy="84268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85" name="Rectangle 353"/>
            <p:cNvSpPr>
              <a:spLocks noChangeArrowheads="1"/>
            </p:cNvSpPr>
            <p:nvPr/>
          </p:nvSpPr>
          <p:spPr bwMode="auto">
            <a:xfrm>
              <a:off x="4309525" y="3330158"/>
              <a:ext cx="38144" cy="56049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63" name="Group 1762"/>
          <p:cNvGrpSpPr>
            <a:grpSpLocks noChangeAspect="1"/>
          </p:cNvGrpSpPr>
          <p:nvPr/>
        </p:nvGrpSpPr>
        <p:grpSpPr>
          <a:xfrm>
            <a:off x="10415492" y="6172200"/>
            <a:ext cx="1371602" cy="1371600"/>
            <a:chOff x="4738261" y="2974597"/>
            <a:chExt cx="650792" cy="650791"/>
          </a:xfrm>
        </p:grpSpPr>
        <p:sp>
          <p:nvSpPr>
            <p:cNvPr id="1486" name="Freeform 354"/>
            <p:cNvSpPr>
              <a:spLocks noEditPoints="1"/>
            </p:cNvSpPr>
            <p:nvPr/>
          </p:nvSpPr>
          <p:spPr bwMode="auto">
            <a:xfrm>
              <a:off x="4738261" y="2974597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9"/>
                    <a:pt x="459" y="0"/>
                    <a:pt x="1024" y="0"/>
                  </a:cubicBezTo>
                  <a:cubicBezTo>
                    <a:pt x="1590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87" name="Freeform 355"/>
            <p:cNvSpPr>
              <a:spLocks noEditPoints="1"/>
            </p:cNvSpPr>
            <p:nvPr/>
          </p:nvSpPr>
          <p:spPr bwMode="auto">
            <a:xfrm>
              <a:off x="4857755" y="3060227"/>
              <a:ext cx="531298" cy="565161"/>
            </a:xfrm>
            <a:custGeom>
              <a:avLst/>
              <a:gdLst>
                <a:gd name="T0" fmla="*/ 1672 w 1672"/>
                <a:gd name="T1" fmla="*/ 755 h 1779"/>
                <a:gd name="T2" fmla="*/ 1644 w 1672"/>
                <a:gd name="T3" fmla="*/ 516 h 1779"/>
                <a:gd name="T4" fmla="*/ 1128 w 1672"/>
                <a:gd name="T5" fmla="*/ 0 h 1779"/>
                <a:gd name="T6" fmla="*/ 935 w 1672"/>
                <a:gd name="T7" fmla="*/ 251 h 1779"/>
                <a:gd name="T8" fmla="*/ 989 w 1672"/>
                <a:gd name="T9" fmla="*/ 305 h 1779"/>
                <a:gd name="T10" fmla="*/ 816 w 1672"/>
                <a:gd name="T11" fmla="*/ 671 h 1779"/>
                <a:gd name="T12" fmla="*/ 226 w 1672"/>
                <a:gd name="T13" fmla="*/ 81 h 1779"/>
                <a:gd name="T14" fmla="*/ 167 w 1672"/>
                <a:gd name="T15" fmla="*/ 1271 h 1779"/>
                <a:gd name="T16" fmla="*/ 0 w 1672"/>
                <a:gd name="T17" fmla="*/ 1291 h 1779"/>
                <a:gd name="T18" fmla="*/ 82 w 1672"/>
                <a:gd name="T19" fmla="*/ 1377 h 1779"/>
                <a:gd name="T20" fmla="*/ 473 w 1672"/>
                <a:gd name="T21" fmla="*/ 1764 h 1779"/>
                <a:gd name="T22" fmla="*/ 648 w 1672"/>
                <a:gd name="T23" fmla="*/ 1779 h 1779"/>
                <a:gd name="T24" fmla="*/ 1672 w 1672"/>
                <a:gd name="T25" fmla="*/ 755 h 1779"/>
                <a:gd name="T26" fmla="*/ 1672 w 1672"/>
                <a:gd name="T27" fmla="*/ 755 h 1779"/>
                <a:gd name="T28" fmla="*/ 1672 w 1672"/>
                <a:gd name="T29" fmla="*/ 755 h 1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72" h="1779">
                  <a:moveTo>
                    <a:pt x="1672" y="755"/>
                  </a:moveTo>
                  <a:cubicBezTo>
                    <a:pt x="1672" y="673"/>
                    <a:pt x="1662" y="593"/>
                    <a:pt x="1644" y="516"/>
                  </a:cubicBezTo>
                  <a:cubicBezTo>
                    <a:pt x="1128" y="0"/>
                    <a:pt x="1128" y="0"/>
                    <a:pt x="1128" y="0"/>
                  </a:cubicBezTo>
                  <a:cubicBezTo>
                    <a:pt x="935" y="251"/>
                    <a:pt x="935" y="251"/>
                    <a:pt x="935" y="251"/>
                  </a:cubicBezTo>
                  <a:cubicBezTo>
                    <a:pt x="989" y="305"/>
                    <a:pt x="989" y="305"/>
                    <a:pt x="989" y="305"/>
                  </a:cubicBezTo>
                  <a:cubicBezTo>
                    <a:pt x="816" y="671"/>
                    <a:pt x="816" y="671"/>
                    <a:pt x="816" y="671"/>
                  </a:cubicBezTo>
                  <a:cubicBezTo>
                    <a:pt x="226" y="81"/>
                    <a:pt x="226" y="81"/>
                    <a:pt x="226" y="81"/>
                  </a:cubicBezTo>
                  <a:cubicBezTo>
                    <a:pt x="167" y="1271"/>
                    <a:pt x="167" y="1271"/>
                    <a:pt x="167" y="1271"/>
                  </a:cubicBezTo>
                  <a:cubicBezTo>
                    <a:pt x="0" y="1291"/>
                    <a:pt x="0" y="1291"/>
                    <a:pt x="0" y="1291"/>
                  </a:cubicBezTo>
                  <a:cubicBezTo>
                    <a:pt x="82" y="1377"/>
                    <a:pt x="82" y="1377"/>
                    <a:pt x="82" y="1377"/>
                  </a:cubicBezTo>
                  <a:cubicBezTo>
                    <a:pt x="473" y="1764"/>
                    <a:pt x="473" y="1764"/>
                    <a:pt x="473" y="1764"/>
                  </a:cubicBezTo>
                  <a:cubicBezTo>
                    <a:pt x="530" y="1774"/>
                    <a:pt x="589" y="1779"/>
                    <a:pt x="648" y="1779"/>
                  </a:cubicBezTo>
                  <a:cubicBezTo>
                    <a:pt x="1214" y="1779"/>
                    <a:pt x="1672" y="1321"/>
                    <a:pt x="1672" y="755"/>
                  </a:cubicBezTo>
                  <a:close/>
                  <a:moveTo>
                    <a:pt x="1672" y="755"/>
                  </a:moveTo>
                  <a:cubicBezTo>
                    <a:pt x="1672" y="755"/>
                    <a:pt x="1672" y="755"/>
                    <a:pt x="1672" y="755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88" name="Freeform 356"/>
            <p:cNvSpPr>
              <a:spLocks noEditPoints="1"/>
            </p:cNvSpPr>
            <p:nvPr/>
          </p:nvSpPr>
          <p:spPr bwMode="auto">
            <a:xfrm>
              <a:off x="4936574" y="3093117"/>
              <a:ext cx="286667" cy="217774"/>
            </a:xfrm>
            <a:custGeom>
              <a:avLst/>
              <a:gdLst>
                <a:gd name="T0" fmla="*/ 180 w 902"/>
                <a:gd name="T1" fmla="*/ 685 h 685"/>
                <a:gd name="T2" fmla="*/ 0 w 902"/>
                <a:gd name="T3" fmla="*/ 661 h 685"/>
                <a:gd name="T4" fmla="*/ 30 w 902"/>
                <a:gd name="T5" fmla="*/ 545 h 685"/>
                <a:gd name="T6" fmla="*/ 755 w 902"/>
                <a:gd name="T7" fmla="*/ 121 h 685"/>
                <a:gd name="T8" fmla="*/ 786 w 902"/>
                <a:gd name="T9" fmla="*/ 0 h 685"/>
                <a:gd name="T10" fmla="*/ 902 w 902"/>
                <a:gd name="T11" fmla="*/ 30 h 685"/>
                <a:gd name="T12" fmla="*/ 871 w 902"/>
                <a:gd name="T13" fmla="*/ 151 h 685"/>
                <a:gd name="T14" fmla="*/ 180 w 902"/>
                <a:gd name="T15" fmla="*/ 685 h 685"/>
                <a:gd name="T16" fmla="*/ 180 w 902"/>
                <a:gd name="T17" fmla="*/ 685 h 685"/>
                <a:gd name="T18" fmla="*/ 180 w 902"/>
                <a:gd name="T19" fmla="*/ 685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2" h="685">
                  <a:moveTo>
                    <a:pt x="180" y="685"/>
                  </a:moveTo>
                  <a:cubicBezTo>
                    <a:pt x="121" y="685"/>
                    <a:pt x="60" y="677"/>
                    <a:pt x="0" y="661"/>
                  </a:cubicBezTo>
                  <a:cubicBezTo>
                    <a:pt x="30" y="545"/>
                    <a:pt x="30" y="545"/>
                    <a:pt x="30" y="545"/>
                  </a:cubicBezTo>
                  <a:cubicBezTo>
                    <a:pt x="347" y="628"/>
                    <a:pt x="672" y="438"/>
                    <a:pt x="755" y="121"/>
                  </a:cubicBezTo>
                  <a:cubicBezTo>
                    <a:pt x="786" y="0"/>
                    <a:pt x="786" y="0"/>
                    <a:pt x="786" y="0"/>
                  </a:cubicBezTo>
                  <a:cubicBezTo>
                    <a:pt x="902" y="30"/>
                    <a:pt x="902" y="30"/>
                    <a:pt x="902" y="30"/>
                  </a:cubicBezTo>
                  <a:cubicBezTo>
                    <a:pt x="871" y="151"/>
                    <a:pt x="871" y="151"/>
                    <a:pt x="871" y="151"/>
                  </a:cubicBezTo>
                  <a:cubicBezTo>
                    <a:pt x="787" y="472"/>
                    <a:pt x="497" y="685"/>
                    <a:pt x="180" y="685"/>
                  </a:cubicBezTo>
                  <a:close/>
                  <a:moveTo>
                    <a:pt x="180" y="685"/>
                  </a:moveTo>
                  <a:cubicBezTo>
                    <a:pt x="180" y="685"/>
                    <a:pt x="180" y="685"/>
                    <a:pt x="180" y="6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89" name="Freeform 357"/>
            <p:cNvSpPr>
              <a:spLocks noEditPoints="1"/>
            </p:cNvSpPr>
            <p:nvPr/>
          </p:nvSpPr>
          <p:spPr bwMode="auto">
            <a:xfrm>
              <a:off x="5096158" y="3093117"/>
              <a:ext cx="127083" cy="176126"/>
            </a:xfrm>
            <a:custGeom>
              <a:avLst/>
              <a:gdLst>
                <a:gd name="T0" fmla="*/ 284 w 400"/>
                <a:gd name="T1" fmla="*/ 0 h 554"/>
                <a:gd name="T2" fmla="*/ 253 w 400"/>
                <a:gd name="T3" fmla="*/ 121 h 554"/>
                <a:gd name="T4" fmla="*/ 0 w 400"/>
                <a:gd name="T5" fmla="*/ 469 h 554"/>
                <a:gd name="T6" fmla="*/ 89 w 400"/>
                <a:gd name="T7" fmla="*/ 554 h 554"/>
                <a:gd name="T8" fmla="*/ 369 w 400"/>
                <a:gd name="T9" fmla="*/ 151 h 554"/>
                <a:gd name="T10" fmla="*/ 400 w 400"/>
                <a:gd name="T11" fmla="*/ 30 h 554"/>
                <a:gd name="T12" fmla="*/ 284 w 400"/>
                <a:gd name="T13" fmla="*/ 0 h 554"/>
                <a:gd name="T14" fmla="*/ 284 w 400"/>
                <a:gd name="T15" fmla="*/ 0 h 554"/>
                <a:gd name="T16" fmla="*/ 284 w 400"/>
                <a:gd name="T17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0" h="554">
                  <a:moveTo>
                    <a:pt x="284" y="0"/>
                  </a:moveTo>
                  <a:cubicBezTo>
                    <a:pt x="253" y="121"/>
                    <a:pt x="253" y="121"/>
                    <a:pt x="253" y="121"/>
                  </a:cubicBezTo>
                  <a:cubicBezTo>
                    <a:pt x="214" y="270"/>
                    <a:pt x="121" y="391"/>
                    <a:pt x="0" y="469"/>
                  </a:cubicBezTo>
                  <a:cubicBezTo>
                    <a:pt x="89" y="554"/>
                    <a:pt x="89" y="554"/>
                    <a:pt x="89" y="554"/>
                  </a:cubicBezTo>
                  <a:cubicBezTo>
                    <a:pt x="222" y="461"/>
                    <a:pt x="324" y="321"/>
                    <a:pt x="369" y="151"/>
                  </a:cubicBezTo>
                  <a:cubicBezTo>
                    <a:pt x="400" y="30"/>
                    <a:pt x="400" y="30"/>
                    <a:pt x="400" y="30"/>
                  </a:cubicBezTo>
                  <a:lnTo>
                    <a:pt x="284" y="0"/>
                  </a:lnTo>
                  <a:close/>
                  <a:moveTo>
                    <a:pt x="284" y="0"/>
                  </a:moveTo>
                  <a:cubicBezTo>
                    <a:pt x="284" y="0"/>
                    <a:pt x="284" y="0"/>
                    <a:pt x="284" y="0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90" name="Freeform 358"/>
            <p:cNvSpPr>
              <a:spLocks noEditPoints="1"/>
            </p:cNvSpPr>
            <p:nvPr/>
          </p:nvSpPr>
          <p:spPr bwMode="auto">
            <a:xfrm>
              <a:off x="5135859" y="3060227"/>
              <a:ext cx="127473" cy="99448"/>
            </a:xfrm>
            <a:custGeom>
              <a:avLst/>
              <a:gdLst>
                <a:gd name="T0" fmla="*/ 485 w 655"/>
                <a:gd name="T1" fmla="*/ 511 h 511"/>
                <a:gd name="T2" fmla="*/ 343 w 655"/>
                <a:gd name="T3" fmla="*/ 267 h 511"/>
                <a:gd name="T4" fmla="*/ 98 w 655"/>
                <a:gd name="T5" fmla="*/ 409 h 511"/>
                <a:gd name="T6" fmla="*/ 0 w 655"/>
                <a:gd name="T7" fmla="*/ 241 h 511"/>
                <a:gd name="T8" fmla="*/ 413 w 655"/>
                <a:gd name="T9" fmla="*/ 0 h 511"/>
                <a:gd name="T10" fmla="*/ 655 w 655"/>
                <a:gd name="T11" fmla="*/ 413 h 511"/>
                <a:gd name="T12" fmla="*/ 485 w 655"/>
                <a:gd name="T13" fmla="*/ 511 h 511"/>
                <a:gd name="T14" fmla="*/ 485 w 655"/>
                <a:gd name="T15" fmla="*/ 511 h 511"/>
                <a:gd name="T16" fmla="*/ 485 w 655"/>
                <a:gd name="T17" fmla="*/ 511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5" h="511">
                  <a:moveTo>
                    <a:pt x="485" y="511"/>
                  </a:moveTo>
                  <a:lnTo>
                    <a:pt x="343" y="267"/>
                  </a:lnTo>
                  <a:lnTo>
                    <a:pt x="98" y="409"/>
                  </a:lnTo>
                  <a:lnTo>
                    <a:pt x="0" y="241"/>
                  </a:lnTo>
                  <a:lnTo>
                    <a:pt x="413" y="0"/>
                  </a:lnTo>
                  <a:lnTo>
                    <a:pt x="655" y="413"/>
                  </a:lnTo>
                  <a:lnTo>
                    <a:pt x="485" y="511"/>
                  </a:lnTo>
                  <a:close/>
                  <a:moveTo>
                    <a:pt x="485" y="511"/>
                  </a:moveTo>
                  <a:lnTo>
                    <a:pt x="485" y="511"/>
                  </a:lnTo>
                  <a:close/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91" name="Freeform 359"/>
            <p:cNvSpPr>
              <a:spLocks noEditPoints="1"/>
            </p:cNvSpPr>
            <p:nvPr/>
          </p:nvSpPr>
          <p:spPr bwMode="auto">
            <a:xfrm>
              <a:off x="5135859" y="3060227"/>
              <a:ext cx="127473" cy="99448"/>
            </a:xfrm>
            <a:custGeom>
              <a:avLst/>
              <a:gdLst>
                <a:gd name="T0" fmla="*/ 485 w 655"/>
                <a:gd name="T1" fmla="*/ 511 h 511"/>
                <a:gd name="T2" fmla="*/ 343 w 655"/>
                <a:gd name="T3" fmla="*/ 267 h 511"/>
                <a:gd name="T4" fmla="*/ 98 w 655"/>
                <a:gd name="T5" fmla="*/ 409 h 511"/>
                <a:gd name="T6" fmla="*/ 0 w 655"/>
                <a:gd name="T7" fmla="*/ 241 h 511"/>
                <a:gd name="T8" fmla="*/ 413 w 655"/>
                <a:gd name="T9" fmla="*/ 0 h 511"/>
                <a:gd name="T10" fmla="*/ 655 w 655"/>
                <a:gd name="T11" fmla="*/ 413 h 511"/>
                <a:gd name="T12" fmla="*/ 485 w 655"/>
                <a:gd name="T13" fmla="*/ 511 h 511"/>
                <a:gd name="T14" fmla="*/ 485 w 655"/>
                <a:gd name="T15" fmla="*/ 511 h 511"/>
                <a:gd name="T16" fmla="*/ 485 w 655"/>
                <a:gd name="T17" fmla="*/ 511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5" h="511">
                  <a:moveTo>
                    <a:pt x="485" y="511"/>
                  </a:moveTo>
                  <a:lnTo>
                    <a:pt x="343" y="267"/>
                  </a:lnTo>
                  <a:lnTo>
                    <a:pt x="98" y="409"/>
                  </a:lnTo>
                  <a:lnTo>
                    <a:pt x="0" y="241"/>
                  </a:lnTo>
                  <a:lnTo>
                    <a:pt x="413" y="0"/>
                  </a:lnTo>
                  <a:lnTo>
                    <a:pt x="655" y="413"/>
                  </a:lnTo>
                  <a:lnTo>
                    <a:pt x="485" y="511"/>
                  </a:lnTo>
                  <a:moveTo>
                    <a:pt x="485" y="511"/>
                  </a:moveTo>
                  <a:lnTo>
                    <a:pt x="485" y="5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92" name="Rectangle 360"/>
            <p:cNvSpPr>
              <a:spLocks noChangeArrowheads="1"/>
            </p:cNvSpPr>
            <p:nvPr/>
          </p:nvSpPr>
          <p:spPr bwMode="auto">
            <a:xfrm>
              <a:off x="4857755" y="3424546"/>
              <a:ext cx="411804" cy="45929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93" name="Rectangle 361"/>
            <p:cNvSpPr>
              <a:spLocks noChangeArrowheads="1"/>
            </p:cNvSpPr>
            <p:nvPr/>
          </p:nvSpPr>
          <p:spPr bwMode="auto">
            <a:xfrm>
              <a:off x="5063268" y="3424546"/>
              <a:ext cx="206291" cy="45929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94" name="Rectangle 362"/>
            <p:cNvSpPr>
              <a:spLocks noChangeArrowheads="1"/>
            </p:cNvSpPr>
            <p:nvPr/>
          </p:nvSpPr>
          <p:spPr bwMode="auto">
            <a:xfrm>
              <a:off x="4883833" y="3085916"/>
              <a:ext cx="45734" cy="411804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95" name="Rectangle 363"/>
            <p:cNvSpPr>
              <a:spLocks noChangeArrowheads="1"/>
            </p:cNvSpPr>
            <p:nvPr/>
          </p:nvSpPr>
          <p:spPr bwMode="auto">
            <a:xfrm>
              <a:off x="5211759" y="3214557"/>
              <a:ext cx="38144" cy="209989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96" name="Rectangle 364"/>
            <p:cNvSpPr>
              <a:spLocks noChangeArrowheads="1"/>
            </p:cNvSpPr>
            <p:nvPr/>
          </p:nvSpPr>
          <p:spPr bwMode="auto">
            <a:xfrm>
              <a:off x="5127296" y="3291819"/>
              <a:ext cx="38144" cy="132727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97" name="Rectangle 365"/>
            <p:cNvSpPr>
              <a:spLocks noChangeArrowheads="1"/>
            </p:cNvSpPr>
            <p:nvPr/>
          </p:nvSpPr>
          <p:spPr bwMode="auto">
            <a:xfrm>
              <a:off x="5042639" y="3340472"/>
              <a:ext cx="38144" cy="84074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98" name="Rectangle 366"/>
            <p:cNvSpPr>
              <a:spLocks noChangeArrowheads="1"/>
            </p:cNvSpPr>
            <p:nvPr/>
          </p:nvSpPr>
          <p:spPr bwMode="auto">
            <a:xfrm>
              <a:off x="5063268" y="3340472"/>
              <a:ext cx="17515" cy="84074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99" name="Rectangle 367"/>
            <p:cNvSpPr>
              <a:spLocks noChangeArrowheads="1"/>
            </p:cNvSpPr>
            <p:nvPr/>
          </p:nvSpPr>
          <p:spPr bwMode="auto">
            <a:xfrm>
              <a:off x="4958565" y="3368691"/>
              <a:ext cx="38144" cy="55854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64" name="Group 1763"/>
          <p:cNvGrpSpPr>
            <a:grpSpLocks noChangeAspect="1"/>
          </p:cNvGrpSpPr>
          <p:nvPr/>
        </p:nvGrpSpPr>
        <p:grpSpPr>
          <a:xfrm>
            <a:off x="12599666" y="6172200"/>
            <a:ext cx="1372010" cy="1371600"/>
            <a:chOff x="5639522" y="2966423"/>
            <a:chExt cx="650986" cy="650791"/>
          </a:xfrm>
        </p:grpSpPr>
        <p:sp>
          <p:nvSpPr>
            <p:cNvPr id="1500" name="Freeform 368"/>
            <p:cNvSpPr>
              <a:spLocks noEditPoints="1"/>
            </p:cNvSpPr>
            <p:nvPr/>
          </p:nvSpPr>
          <p:spPr bwMode="auto">
            <a:xfrm>
              <a:off x="5639522" y="2966423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89" y="2048"/>
                    <a:pt x="1024" y="2048"/>
                  </a:cubicBezTo>
                  <a:cubicBezTo>
                    <a:pt x="458" y="2048"/>
                    <a:pt x="0" y="1589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89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01" name="Freeform 369"/>
            <p:cNvSpPr>
              <a:spLocks noEditPoints="1"/>
            </p:cNvSpPr>
            <p:nvPr/>
          </p:nvSpPr>
          <p:spPr bwMode="auto">
            <a:xfrm>
              <a:off x="5696738" y="3073072"/>
              <a:ext cx="593769" cy="544142"/>
            </a:xfrm>
            <a:custGeom>
              <a:avLst/>
              <a:gdLst>
                <a:gd name="T0" fmla="*/ 1868 w 1868"/>
                <a:gd name="T1" fmla="*/ 688 h 1712"/>
                <a:gd name="T2" fmla="*/ 1851 w 1868"/>
                <a:gd name="T3" fmla="*/ 503 h 1712"/>
                <a:gd name="T4" fmla="*/ 1348 w 1868"/>
                <a:gd name="T5" fmla="*/ 0 h 1712"/>
                <a:gd name="T6" fmla="*/ 319 w 1868"/>
                <a:gd name="T7" fmla="*/ 537 h 1712"/>
                <a:gd name="T8" fmla="*/ 113 w 1868"/>
                <a:gd name="T9" fmla="*/ 721 h 1712"/>
                <a:gd name="T10" fmla="*/ 318 w 1868"/>
                <a:gd name="T11" fmla="*/ 926 h 1712"/>
                <a:gd name="T12" fmla="*/ 0 w 1868"/>
                <a:gd name="T13" fmla="*/ 955 h 1712"/>
                <a:gd name="T14" fmla="*/ 372 w 1868"/>
                <a:gd name="T15" fmla="*/ 1328 h 1712"/>
                <a:gd name="T16" fmla="*/ 340 w 1868"/>
                <a:gd name="T17" fmla="*/ 1376 h 1712"/>
                <a:gd name="T18" fmla="*/ 659 w 1868"/>
                <a:gd name="T19" fmla="*/ 1695 h 1712"/>
                <a:gd name="T20" fmla="*/ 844 w 1868"/>
                <a:gd name="T21" fmla="*/ 1712 h 1712"/>
                <a:gd name="T22" fmla="*/ 1868 w 1868"/>
                <a:gd name="T23" fmla="*/ 688 h 1712"/>
                <a:gd name="T24" fmla="*/ 1868 w 1868"/>
                <a:gd name="T25" fmla="*/ 688 h 1712"/>
                <a:gd name="T26" fmla="*/ 1868 w 1868"/>
                <a:gd name="T27" fmla="*/ 688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68" h="1712">
                  <a:moveTo>
                    <a:pt x="1868" y="688"/>
                  </a:moveTo>
                  <a:cubicBezTo>
                    <a:pt x="1868" y="625"/>
                    <a:pt x="1862" y="563"/>
                    <a:pt x="1851" y="503"/>
                  </a:cubicBezTo>
                  <a:cubicBezTo>
                    <a:pt x="1348" y="0"/>
                    <a:pt x="1348" y="0"/>
                    <a:pt x="1348" y="0"/>
                  </a:cubicBezTo>
                  <a:cubicBezTo>
                    <a:pt x="319" y="537"/>
                    <a:pt x="319" y="537"/>
                    <a:pt x="319" y="537"/>
                  </a:cubicBezTo>
                  <a:cubicBezTo>
                    <a:pt x="113" y="721"/>
                    <a:pt x="113" y="721"/>
                    <a:pt x="113" y="721"/>
                  </a:cubicBezTo>
                  <a:cubicBezTo>
                    <a:pt x="318" y="926"/>
                    <a:pt x="318" y="926"/>
                    <a:pt x="318" y="926"/>
                  </a:cubicBezTo>
                  <a:cubicBezTo>
                    <a:pt x="0" y="955"/>
                    <a:pt x="0" y="955"/>
                    <a:pt x="0" y="955"/>
                  </a:cubicBezTo>
                  <a:cubicBezTo>
                    <a:pt x="372" y="1328"/>
                    <a:pt x="372" y="1328"/>
                    <a:pt x="372" y="1328"/>
                  </a:cubicBezTo>
                  <a:cubicBezTo>
                    <a:pt x="340" y="1376"/>
                    <a:pt x="340" y="1376"/>
                    <a:pt x="340" y="1376"/>
                  </a:cubicBezTo>
                  <a:cubicBezTo>
                    <a:pt x="659" y="1695"/>
                    <a:pt x="659" y="1695"/>
                    <a:pt x="659" y="1695"/>
                  </a:cubicBezTo>
                  <a:cubicBezTo>
                    <a:pt x="719" y="1706"/>
                    <a:pt x="781" y="1712"/>
                    <a:pt x="844" y="1712"/>
                  </a:cubicBezTo>
                  <a:cubicBezTo>
                    <a:pt x="1409" y="1712"/>
                    <a:pt x="1868" y="1253"/>
                    <a:pt x="1868" y="688"/>
                  </a:cubicBezTo>
                  <a:close/>
                  <a:moveTo>
                    <a:pt x="1868" y="688"/>
                  </a:moveTo>
                  <a:cubicBezTo>
                    <a:pt x="1868" y="688"/>
                    <a:pt x="1868" y="688"/>
                    <a:pt x="1868" y="688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02" name="Freeform 370"/>
            <p:cNvSpPr>
              <a:spLocks noEditPoints="1"/>
            </p:cNvSpPr>
            <p:nvPr/>
          </p:nvSpPr>
          <p:spPr bwMode="auto">
            <a:xfrm>
              <a:off x="5804749" y="3073072"/>
              <a:ext cx="320530" cy="437299"/>
            </a:xfrm>
            <a:custGeom>
              <a:avLst/>
              <a:gdLst>
                <a:gd name="T0" fmla="*/ 477 w 1647"/>
                <a:gd name="T1" fmla="*/ 0 h 2247"/>
                <a:gd name="T2" fmla="*/ 0 w 1647"/>
                <a:gd name="T3" fmla="*/ 477 h 2247"/>
                <a:gd name="T4" fmla="*/ 0 w 1647"/>
                <a:gd name="T5" fmla="*/ 2247 h 2247"/>
                <a:gd name="T6" fmla="*/ 1647 w 1647"/>
                <a:gd name="T7" fmla="*/ 2247 h 2247"/>
                <a:gd name="T8" fmla="*/ 1647 w 1647"/>
                <a:gd name="T9" fmla="*/ 0 h 2247"/>
                <a:gd name="T10" fmla="*/ 477 w 1647"/>
                <a:gd name="T11" fmla="*/ 0 h 2247"/>
                <a:gd name="T12" fmla="*/ 477 w 1647"/>
                <a:gd name="T13" fmla="*/ 0 h 2247"/>
                <a:gd name="T14" fmla="*/ 477 w 1647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7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7" y="2247"/>
                  </a:lnTo>
                  <a:lnTo>
                    <a:pt x="1647" y="0"/>
                  </a:lnTo>
                  <a:lnTo>
                    <a:pt x="477" y="0"/>
                  </a:lnTo>
                  <a:close/>
                  <a:moveTo>
                    <a:pt x="477" y="0"/>
                  </a:moveTo>
                  <a:lnTo>
                    <a:pt x="47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03" name="Freeform 371"/>
            <p:cNvSpPr>
              <a:spLocks noEditPoints="1"/>
            </p:cNvSpPr>
            <p:nvPr/>
          </p:nvSpPr>
          <p:spPr bwMode="auto">
            <a:xfrm>
              <a:off x="5804749" y="3073072"/>
              <a:ext cx="320530" cy="437299"/>
            </a:xfrm>
            <a:custGeom>
              <a:avLst/>
              <a:gdLst>
                <a:gd name="T0" fmla="*/ 477 w 1647"/>
                <a:gd name="T1" fmla="*/ 0 h 2247"/>
                <a:gd name="T2" fmla="*/ 0 w 1647"/>
                <a:gd name="T3" fmla="*/ 477 h 2247"/>
                <a:gd name="T4" fmla="*/ 0 w 1647"/>
                <a:gd name="T5" fmla="*/ 2247 h 2247"/>
                <a:gd name="T6" fmla="*/ 1647 w 1647"/>
                <a:gd name="T7" fmla="*/ 2247 h 2247"/>
                <a:gd name="T8" fmla="*/ 1647 w 1647"/>
                <a:gd name="T9" fmla="*/ 0 h 2247"/>
                <a:gd name="T10" fmla="*/ 477 w 1647"/>
                <a:gd name="T11" fmla="*/ 0 h 2247"/>
                <a:gd name="T12" fmla="*/ 477 w 1647"/>
                <a:gd name="T13" fmla="*/ 0 h 2247"/>
                <a:gd name="T14" fmla="*/ 477 w 1647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7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7" y="2247"/>
                  </a:lnTo>
                  <a:lnTo>
                    <a:pt x="1647" y="0"/>
                  </a:lnTo>
                  <a:lnTo>
                    <a:pt x="477" y="0"/>
                  </a:lnTo>
                  <a:moveTo>
                    <a:pt x="477" y="0"/>
                  </a:moveTo>
                  <a:lnTo>
                    <a:pt x="4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04" name="Rectangle 372"/>
            <p:cNvSpPr>
              <a:spLocks noChangeArrowheads="1"/>
            </p:cNvSpPr>
            <p:nvPr/>
          </p:nvSpPr>
          <p:spPr bwMode="auto">
            <a:xfrm>
              <a:off x="5964723" y="3073072"/>
              <a:ext cx="160557" cy="437299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05" name="Freeform 373"/>
            <p:cNvSpPr>
              <a:spLocks noEditPoints="1"/>
            </p:cNvSpPr>
            <p:nvPr/>
          </p:nvSpPr>
          <p:spPr bwMode="auto">
            <a:xfrm>
              <a:off x="5834331" y="3180888"/>
              <a:ext cx="222444" cy="233538"/>
            </a:xfrm>
            <a:custGeom>
              <a:avLst/>
              <a:gdLst>
                <a:gd name="T0" fmla="*/ 168 w 700"/>
                <a:gd name="T1" fmla="*/ 410 h 735"/>
                <a:gd name="T2" fmla="*/ 411 w 700"/>
                <a:gd name="T3" fmla="*/ 167 h 735"/>
                <a:gd name="T4" fmla="*/ 581 w 700"/>
                <a:gd name="T5" fmla="*/ 237 h 735"/>
                <a:gd name="T6" fmla="*/ 700 w 700"/>
                <a:gd name="T7" fmla="*/ 119 h 735"/>
                <a:gd name="T8" fmla="*/ 411 w 700"/>
                <a:gd name="T9" fmla="*/ 0 h 735"/>
                <a:gd name="T10" fmla="*/ 0 w 700"/>
                <a:gd name="T11" fmla="*/ 410 h 735"/>
                <a:gd name="T12" fmla="*/ 160 w 700"/>
                <a:gd name="T13" fmla="*/ 735 h 735"/>
                <a:gd name="T14" fmla="*/ 266 w 700"/>
                <a:gd name="T15" fmla="*/ 605 h 735"/>
                <a:gd name="T16" fmla="*/ 168 w 700"/>
                <a:gd name="T17" fmla="*/ 410 h 735"/>
                <a:gd name="T18" fmla="*/ 168 w 700"/>
                <a:gd name="T19" fmla="*/ 410 h 735"/>
                <a:gd name="T20" fmla="*/ 168 w 700"/>
                <a:gd name="T21" fmla="*/ 41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0" h="735">
                  <a:moveTo>
                    <a:pt x="168" y="410"/>
                  </a:moveTo>
                  <a:cubicBezTo>
                    <a:pt x="168" y="276"/>
                    <a:pt x="277" y="167"/>
                    <a:pt x="411" y="167"/>
                  </a:cubicBezTo>
                  <a:cubicBezTo>
                    <a:pt x="477" y="167"/>
                    <a:pt x="537" y="194"/>
                    <a:pt x="581" y="237"/>
                  </a:cubicBezTo>
                  <a:cubicBezTo>
                    <a:pt x="700" y="119"/>
                    <a:pt x="700" y="119"/>
                    <a:pt x="700" y="119"/>
                  </a:cubicBezTo>
                  <a:cubicBezTo>
                    <a:pt x="626" y="45"/>
                    <a:pt x="524" y="0"/>
                    <a:pt x="411" y="0"/>
                  </a:cubicBezTo>
                  <a:cubicBezTo>
                    <a:pt x="184" y="0"/>
                    <a:pt x="0" y="183"/>
                    <a:pt x="0" y="410"/>
                  </a:cubicBezTo>
                  <a:cubicBezTo>
                    <a:pt x="0" y="543"/>
                    <a:pt x="63" y="660"/>
                    <a:pt x="160" y="735"/>
                  </a:cubicBezTo>
                  <a:cubicBezTo>
                    <a:pt x="266" y="605"/>
                    <a:pt x="266" y="605"/>
                    <a:pt x="266" y="605"/>
                  </a:cubicBezTo>
                  <a:cubicBezTo>
                    <a:pt x="206" y="561"/>
                    <a:pt x="168" y="490"/>
                    <a:pt x="168" y="410"/>
                  </a:cubicBezTo>
                  <a:close/>
                  <a:moveTo>
                    <a:pt x="168" y="410"/>
                  </a:moveTo>
                  <a:cubicBezTo>
                    <a:pt x="168" y="410"/>
                    <a:pt x="168" y="410"/>
                    <a:pt x="168" y="410"/>
                  </a:cubicBezTo>
                </a:path>
              </a:pathLst>
            </a:custGeom>
            <a:solidFill>
              <a:srgbClr val="B9B9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06" name="Freeform 374"/>
            <p:cNvSpPr>
              <a:spLocks noEditPoints="1"/>
            </p:cNvSpPr>
            <p:nvPr/>
          </p:nvSpPr>
          <p:spPr bwMode="auto">
            <a:xfrm>
              <a:off x="5964723" y="3180888"/>
              <a:ext cx="92053" cy="75316"/>
            </a:xfrm>
            <a:custGeom>
              <a:avLst/>
              <a:gdLst>
                <a:gd name="T0" fmla="*/ 1 w 290"/>
                <a:gd name="T1" fmla="*/ 0 h 237"/>
                <a:gd name="T2" fmla="*/ 0 w 290"/>
                <a:gd name="T3" fmla="*/ 0 h 237"/>
                <a:gd name="T4" fmla="*/ 0 w 290"/>
                <a:gd name="T5" fmla="*/ 167 h 237"/>
                <a:gd name="T6" fmla="*/ 1 w 290"/>
                <a:gd name="T7" fmla="*/ 167 h 237"/>
                <a:gd name="T8" fmla="*/ 171 w 290"/>
                <a:gd name="T9" fmla="*/ 237 h 237"/>
                <a:gd name="T10" fmla="*/ 290 w 290"/>
                <a:gd name="T11" fmla="*/ 119 h 237"/>
                <a:gd name="T12" fmla="*/ 1 w 290"/>
                <a:gd name="T13" fmla="*/ 0 h 237"/>
                <a:gd name="T14" fmla="*/ 1 w 290"/>
                <a:gd name="T15" fmla="*/ 0 h 237"/>
                <a:gd name="T16" fmla="*/ 1 w 290"/>
                <a:gd name="T17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0" h="237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0" y="167"/>
                    <a:pt x="0" y="167"/>
                    <a:pt x="1" y="167"/>
                  </a:cubicBezTo>
                  <a:cubicBezTo>
                    <a:pt x="67" y="167"/>
                    <a:pt x="127" y="194"/>
                    <a:pt x="171" y="237"/>
                  </a:cubicBezTo>
                  <a:cubicBezTo>
                    <a:pt x="290" y="119"/>
                    <a:pt x="290" y="119"/>
                    <a:pt x="290" y="119"/>
                  </a:cubicBezTo>
                  <a:cubicBezTo>
                    <a:pt x="216" y="45"/>
                    <a:pt x="114" y="0"/>
                    <a:pt x="1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9191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07" name="Freeform 375"/>
            <p:cNvSpPr>
              <a:spLocks noEditPoints="1"/>
            </p:cNvSpPr>
            <p:nvPr/>
          </p:nvSpPr>
          <p:spPr bwMode="auto">
            <a:xfrm>
              <a:off x="5885320" y="3311864"/>
              <a:ext cx="209989" cy="130003"/>
            </a:xfrm>
            <a:custGeom>
              <a:avLst/>
              <a:gdLst>
                <a:gd name="T0" fmla="*/ 494 w 661"/>
                <a:gd name="T1" fmla="*/ 0 h 409"/>
                <a:gd name="T2" fmla="*/ 251 w 661"/>
                <a:gd name="T3" fmla="*/ 241 h 409"/>
                <a:gd name="T4" fmla="*/ 106 w 661"/>
                <a:gd name="T5" fmla="*/ 193 h 409"/>
                <a:gd name="T6" fmla="*/ 0 w 661"/>
                <a:gd name="T7" fmla="*/ 323 h 409"/>
                <a:gd name="T8" fmla="*/ 251 w 661"/>
                <a:gd name="T9" fmla="*/ 409 h 409"/>
                <a:gd name="T10" fmla="*/ 661 w 661"/>
                <a:gd name="T11" fmla="*/ 0 h 409"/>
                <a:gd name="T12" fmla="*/ 494 w 661"/>
                <a:gd name="T13" fmla="*/ 0 h 409"/>
                <a:gd name="T14" fmla="*/ 494 w 661"/>
                <a:gd name="T15" fmla="*/ 0 h 409"/>
                <a:gd name="T16" fmla="*/ 494 w 661"/>
                <a:gd name="T17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1" h="409">
                  <a:moveTo>
                    <a:pt x="494" y="0"/>
                  </a:moveTo>
                  <a:cubicBezTo>
                    <a:pt x="493" y="133"/>
                    <a:pt x="384" y="241"/>
                    <a:pt x="251" y="241"/>
                  </a:cubicBezTo>
                  <a:cubicBezTo>
                    <a:pt x="196" y="241"/>
                    <a:pt x="146" y="223"/>
                    <a:pt x="106" y="193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69" y="377"/>
                    <a:pt x="156" y="409"/>
                    <a:pt x="251" y="409"/>
                  </a:cubicBezTo>
                  <a:cubicBezTo>
                    <a:pt x="477" y="409"/>
                    <a:pt x="660" y="226"/>
                    <a:pt x="661" y="0"/>
                  </a:cubicBezTo>
                  <a:lnTo>
                    <a:pt x="494" y="0"/>
                  </a:lnTo>
                  <a:close/>
                  <a:moveTo>
                    <a:pt x="494" y="0"/>
                  </a:moveTo>
                  <a:cubicBezTo>
                    <a:pt x="494" y="0"/>
                    <a:pt x="494" y="0"/>
                    <a:pt x="494" y="0"/>
                  </a:cubicBezTo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08" name="Freeform 376"/>
            <p:cNvSpPr>
              <a:spLocks noEditPoints="1"/>
            </p:cNvSpPr>
            <p:nvPr/>
          </p:nvSpPr>
          <p:spPr bwMode="auto">
            <a:xfrm>
              <a:off x="5964723" y="3311864"/>
              <a:ext cx="130586" cy="130003"/>
            </a:xfrm>
            <a:custGeom>
              <a:avLst/>
              <a:gdLst>
                <a:gd name="T0" fmla="*/ 244 w 411"/>
                <a:gd name="T1" fmla="*/ 0 h 409"/>
                <a:gd name="T2" fmla="*/ 1 w 411"/>
                <a:gd name="T3" fmla="*/ 241 h 409"/>
                <a:gd name="T4" fmla="*/ 0 w 411"/>
                <a:gd name="T5" fmla="*/ 241 h 409"/>
                <a:gd name="T6" fmla="*/ 0 w 411"/>
                <a:gd name="T7" fmla="*/ 409 h 409"/>
                <a:gd name="T8" fmla="*/ 1 w 411"/>
                <a:gd name="T9" fmla="*/ 409 h 409"/>
                <a:gd name="T10" fmla="*/ 411 w 411"/>
                <a:gd name="T11" fmla="*/ 0 h 409"/>
                <a:gd name="T12" fmla="*/ 244 w 411"/>
                <a:gd name="T13" fmla="*/ 0 h 409"/>
                <a:gd name="T14" fmla="*/ 244 w 411"/>
                <a:gd name="T15" fmla="*/ 0 h 409"/>
                <a:gd name="T16" fmla="*/ 244 w 411"/>
                <a:gd name="T17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1" h="409">
                  <a:moveTo>
                    <a:pt x="244" y="0"/>
                  </a:moveTo>
                  <a:cubicBezTo>
                    <a:pt x="243" y="133"/>
                    <a:pt x="134" y="241"/>
                    <a:pt x="1" y="241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0" y="409"/>
                    <a:pt x="0" y="409"/>
                    <a:pt x="0" y="409"/>
                  </a:cubicBezTo>
                  <a:cubicBezTo>
                    <a:pt x="0" y="409"/>
                    <a:pt x="0" y="409"/>
                    <a:pt x="1" y="409"/>
                  </a:cubicBezTo>
                  <a:cubicBezTo>
                    <a:pt x="227" y="409"/>
                    <a:pt x="410" y="226"/>
                    <a:pt x="411" y="0"/>
                  </a:cubicBezTo>
                  <a:lnTo>
                    <a:pt x="244" y="0"/>
                  </a:lnTo>
                  <a:close/>
                  <a:moveTo>
                    <a:pt x="244" y="0"/>
                  </a:move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09" name="Freeform 377"/>
            <p:cNvSpPr>
              <a:spLocks noEditPoints="1"/>
            </p:cNvSpPr>
            <p:nvPr/>
          </p:nvSpPr>
          <p:spPr bwMode="auto">
            <a:xfrm>
              <a:off x="6019020" y="3218643"/>
              <a:ext cx="76289" cy="93220"/>
            </a:xfrm>
            <a:custGeom>
              <a:avLst/>
              <a:gdLst>
                <a:gd name="T0" fmla="*/ 73 w 240"/>
                <a:gd name="T1" fmla="*/ 291 h 293"/>
                <a:gd name="T2" fmla="*/ 73 w 240"/>
                <a:gd name="T3" fmla="*/ 293 h 293"/>
                <a:gd name="T4" fmla="*/ 240 w 240"/>
                <a:gd name="T5" fmla="*/ 293 h 293"/>
                <a:gd name="T6" fmla="*/ 240 w 240"/>
                <a:gd name="T7" fmla="*/ 291 h 293"/>
                <a:gd name="T8" fmla="*/ 119 w 240"/>
                <a:gd name="T9" fmla="*/ 0 h 293"/>
                <a:gd name="T10" fmla="*/ 0 w 240"/>
                <a:gd name="T11" fmla="*/ 118 h 293"/>
                <a:gd name="T12" fmla="*/ 73 w 240"/>
                <a:gd name="T13" fmla="*/ 291 h 293"/>
                <a:gd name="T14" fmla="*/ 73 w 240"/>
                <a:gd name="T15" fmla="*/ 291 h 293"/>
                <a:gd name="T16" fmla="*/ 73 w 240"/>
                <a:gd name="T17" fmla="*/ 291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293">
                  <a:moveTo>
                    <a:pt x="73" y="291"/>
                  </a:moveTo>
                  <a:cubicBezTo>
                    <a:pt x="73" y="292"/>
                    <a:pt x="73" y="292"/>
                    <a:pt x="73" y="293"/>
                  </a:cubicBezTo>
                  <a:cubicBezTo>
                    <a:pt x="240" y="293"/>
                    <a:pt x="240" y="293"/>
                    <a:pt x="240" y="293"/>
                  </a:cubicBezTo>
                  <a:cubicBezTo>
                    <a:pt x="240" y="292"/>
                    <a:pt x="240" y="292"/>
                    <a:pt x="240" y="291"/>
                  </a:cubicBezTo>
                  <a:cubicBezTo>
                    <a:pt x="240" y="177"/>
                    <a:pt x="194" y="74"/>
                    <a:pt x="119" y="0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45" y="162"/>
                    <a:pt x="73" y="224"/>
                    <a:pt x="73" y="291"/>
                  </a:cubicBezTo>
                  <a:close/>
                  <a:moveTo>
                    <a:pt x="73" y="291"/>
                  </a:moveTo>
                  <a:cubicBezTo>
                    <a:pt x="73" y="291"/>
                    <a:pt x="73" y="291"/>
                    <a:pt x="73" y="291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10" name="Freeform 378"/>
            <p:cNvSpPr>
              <a:spLocks noEditPoints="1"/>
            </p:cNvSpPr>
            <p:nvPr/>
          </p:nvSpPr>
          <p:spPr bwMode="auto">
            <a:xfrm>
              <a:off x="5804749" y="3073072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close/>
                  <a:moveTo>
                    <a:pt x="477" y="477"/>
                  </a:moveTo>
                  <a:lnTo>
                    <a:pt x="477" y="477"/>
                  </a:lnTo>
                  <a:close/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11" name="Freeform 379"/>
            <p:cNvSpPr>
              <a:spLocks noEditPoints="1"/>
            </p:cNvSpPr>
            <p:nvPr/>
          </p:nvSpPr>
          <p:spPr bwMode="auto">
            <a:xfrm>
              <a:off x="5804749" y="3073072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moveTo>
                    <a:pt x="477" y="477"/>
                  </a:moveTo>
                  <a:lnTo>
                    <a:pt x="477" y="47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12" name="Freeform 380"/>
            <p:cNvSpPr>
              <a:spLocks noEditPoints="1"/>
            </p:cNvSpPr>
            <p:nvPr/>
          </p:nvSpPr>
          <p:spPr bwMode="auto">
            <a:xfrm>
              <a:off x="5732742" y="3219617"/>
              <a:ext cx="164839" cy="101783"/>
            </a:xfrm>
            <a:custGeom>
              <a:avLst/>
              <a:gdLst>
                <a:gd name="T0" fmla="*/ 171 w 847"/>
                <a:gd name="T1" fmla="*/ 523 h 523"/>
                <a:gd name="T2" fmla="*/ 0 w 847"/>
                <a:gd name="T3" fmla="*/ 425 h 523"/>
                <a:gd name="T4" fmla="*/ 245 w 847"/>
                <a:gd name="T5" fmla="*/ 0 h 523"/>
                <a:gd name="T6" fmla="*/ 847 w 847"/>
                <a:gd name="T7" fmla="*/ 0 h 523"/>
                <a:gd name="T8" fmla="*/ 847 w 847"/>
                <a:gd name="T9" fmla="*/ 196 h 523"/>
                <a:gd name="T10" fmla="*/ 357 w 847"/>
                <a:gd name="T11" fmla="*/ 196 h 523"/>
                <a:gd name="T12" fmla="*/ 171 w 847"/>
                <a:gd name="T13" fmla="*/ 523 h 523"/>
                <a:gd name="T14" fmla="*/ 171 w 847"/>
                <a:gd name="T15" fmla="*/ 523 h 523"/>
                <a:gd name="T16" fmla="*/ 171 w 847"/>
                <a:gd name="T17" fmla="*/ 523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7" h="523">
                  <a:moveTo>
                    <a:pt x="171" y="523"/>
                  </a:moveTo>
                  <a:lnTo>
                    <a:pt x="0" y="425"/>
                  </a:lnTo>
                  <a:lnTo>
                    <a:pt x="245" y="0"/>
                  </a:lnTo>
                  <a:lnTo>
                    <a:pt x="847" y="0"/>
                  </a:lnTo>
                  <a:lnTo>
                    <a:pt x="847" y="196"/>
                  </a:lnTo>
                  <a:lnTo>
                    <a:pt x="357" y="196"/>
                  </a:lnTo>
                  <a:lnTo>
                    <a:pt x="171" y="523"/>
                  </a:lnTo>
                  <a:close/>
                  <a:moveTo>
                    <a:pt x="171" y="523"/>
                  </a:moveTo>
                  <a:lnTo>
                    <a:pt x="171" y="523"/>
                  </a:lnTo>
                  <a:close/>
                </a:path>
              </a:pathLst>
            </a:custGeom>
            <a:solidFill>
              <a:srgbClr val="BFE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13" name="Freeform 381"/>
            <p:cNvSpPr>
              <a:spLocks noEditPoints="1"/>
            </p:cNvSpPr>
            <p:nvPr/>
          </p:nvSpPr>
          <p:spPr bwMode="auto">
            <a:xfrm>
              <a:off x="5732742" y="3219617"/>
              <a:ext cx="164839" cy="101783"/>
            </a:xfrm>
            <a:custGeom>
              <a:avLst/>
              <a:gdLst>
                <a:gd name="T0" fmla="*/ 171 w 847"/>
                <a:gd name="T1" fmla="*/ 523 h 523"/>
                <a:gd name="T2" fmla="*/ 0 w 847"/>
                <a:gd name="T3" fmla="*/ 425 h 523"/>
                <a:gd name="T4" fmla="*/ 245 w 847"/>
                <a:gd name="T5" fmla="*/ 0 h 523"/>
                <a:gd name="T6" fmla="*/ 847 w 847"/>
                <a:gd name="T7" fmla="*/ 0 h 523"/>
                <a:gd name="T8" fmla="*/ 847 w 847"/>
                <a:gd name="T9" fmla="*/ 196 h 523"/>
                <a:gd name="T10" fmla="*/ 357 w 847"/>
                <a:gd name="T11" fmla="*/ 196 h 523"/>
                <a:gd name="T12" fmla="*/ 171 w 847"/>
                <a:gd name="T13" fmla="*/ 523 h 523"/>
                <a:gd name="T14" fmla="*/ 171 w 847"/>
                <a:gd name="T15" fmla="*/ 523 h 523"/>
                <a:gd name="T16" fmla="*/ 171 w 847"/>
                <a:gd name="T17" fmla="*/ 523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7" h="523">
                  <a:moveTo>
                    <a:pt x="171" y="523"/>
                  </a:moveTo>
                  <a:lnTo>
                    <a:pt x="0" y="425"/>
                  </a:lnTo>
                  <a:lnTo>
                    <a:pt x="245" y="0"/>
                  </a:lnTo>
                  <a:lnTo>
                    <a:pt x="847" y="0"/>
                  </a:lnTo>
                  <a:lnTo>
                    <a:pt x="847" y="196"/>
                  </a:lnTo>
                  <a:lnTo>
                    <a:pt x="357" y="196"/>
                  </a:lnTo>
                  <a:lnTo>
                    <a:pt x="171" y="523"/>
                  </a:lnTo>
                  <a:moveTo>
                    <a:pt x="171" y="523"/>
                  </a:moveTo>
                  <a:lnTo>
                    <a:pt x="171" y="52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14" name="Freeform 382"/>
            <p:cNvSpPr>
              <a:spLocks noEditPoints="1"/>
            </p:cNvSpPr>
            <p:nvPr/>
          </p:nvSpPr>
          <p:spPr bwMode="auto">
            <a:xfrm>
              <a:off x="6050158" y="3278779"/>
              <a:ext cx="165033" cy="101589"/>
            </a:xfrm>
            <a:custGeom>
              <a:avLst/>
              <a:gdLst>
                <a:gd name="T0" fmla="*/ 603 w 848"/>
                <a:gd name="T1" fmla="*/ 522 h 522"/>
                <a:gd name="T2" fmla="*/ 0 w 848"/>
                <a:gd name="T3" fmla="*/ 522 h 522"/>
                <a:gd name="T4" fmla="*/ 0 w 848"/>
                <a:gd name="T5" fmla="*/ 327 h 522"/>
                <a:gd name="T6" fmla="*/ 490 w 848"/>
                <a:gd name="T7" fmla="*/ 327 h 522"/>
                <a:gd name="T8" fmla="*/ 676 w 848"/>
                <a:gd name="T9" fmla="*/ 0 h 522"/>
                <a:gd name="T10" fmla="*/ 848 w 848"/>
                <a:gd name="T11" fmla="*/ 98 h 522"/>
                <a:gd name="T12" fmla="*/ 603 w 848"/>
                <a:gd name="T13" fmla="*/ 522 h 522"/>
                <a:gd name="T14" fmla="*/ 603 w 848"/>
                <a:gd name="T15" fmla="*/ 522 h 522"/>
                <a:gd name="T16" fmla="*/ 603 w 848"/>
                <a:gd name="T17" fmla="*/ 522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8" h="522">
                  <a:moveTo>
                    <a:pt x="603" y="522"/>
                  </a:moveTo>
                  <a:lnTo>
                    <a:pt x="0" y="522"/>
                  </a:lnTo>
                  <a:lnTo>
                    <a:pt x="0" y="327"/>
                  </a:lnTo>
                  <a:lnTo>
                    <a:pt x="490" y="327"/>
                  </a:lnTo>
                  <a:lnTo>
                    <a:pt x="676" y="0"/>
                  </a:lnTo>
                  <a:lnTo>
                    <a:pt x="848" y="98"/>
                  </a:lnTo>
                  <a:lnTo>
                    <a:pt x="603" y="522"/>
                  </a:lnTo>
                  <a:close/>
                  <a:moveTo>
                    <a:pt x="603" y="522"/>
                  </a:moveTo>
                  <a:lnTo>
                    <a:pt x="603" y="522"/>
                  </a:lnTo>
                  <a:close/>
                </a:path>
              </a:pathLst>
            </a:custGeom>
            <a:solidFill>
              <a:srgbClr val="A3D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15" name="Freeform 383"/>
            <p:cNvSpPr>
              <a:spLocks noEditPoints="1"/>
            </p:cNvSpPr>
            <p:nvPr/>
          </p:nvSpPr>
          <p:spPr bwMode="auto">
            <a:xfrm>
              <a:off x="6050158" y="3278779"/>
              <a:ext cx="165033" cy="101589"/>
            </a:xfrm>
            <a:custGeom>
              <a:avLst/>
              <a:gdLst>
                <a:gd name="T0" fmla="*/ 603 w 848"/>
                <a:gd name="T1" fmla="*/ 522 h 522"/>
                <a:gd name="T2" fmla="*/ 0 w 848"/>
                <a:gd name="T3" fmla="*/ 522 h 522"/>
                <a:gd name="T4" fmla="*/ 0 w 848"/>
                <a:gd name="T5" fmla="*/ 327 h 522"/>
                <a:gd name="T6" fmla="*/ 490 w 848"/>
                <a:gd name="T7" fmla="*/ 327 h 522"/>
                <a:gd name="T8" fmla="*/ 676 w 848"/>
                <a:gd name="T9" fmla="*/ 0 h 522"/>
                <a:gd name="T10" fmla="*/ 848 w 848"/>
                <a:gd name="T11" fmla="*/ 98 h 522"/>
                <a:gd name="T12" fmla="*/ 603 w 848"/>
                <a:gd name="T13" fmla="*/ 522 h 522"/>
                <a:gd name="T14" fmla="*/ 603 w 848"/>
                <a:gd name="T15" fmla="*/ 522 h 522"/>
                <a:gd name="T16" fmla="*/ 603 w 848"/>
                <a:gd name="T17" fmla="*/ 522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8" h="522">
                  <a:moveTo>
                    <a:pt x="603" y="522"/>
                  </a:moveTo>
                  <a:lnTo>
                    <a:pt x="0" y="522"/>
                  </a:lnTo>
                  <a:lnTo>
                    <a:pt x="0" y="327"/>
                  </a:lnTo>
                  <a:lnTo>
                    <a:pt x="490" y="327"/>
                  </a:lnTo>
                  <a:lnTo>
                    <a:pt x="676" y="0"/>
                  </a:lnTo>
                  <a:lnTo>
                    <a:pt x="848" y="98"/>
                  </a:lnTo>
                  <a:lnTo>
                    <a:pt x="603" y="522"/>
                  </a:lnTo>
                  <a:moveTo>
                    <a:pt x="603" y="522"/>
                  </a:moveTo>
                  <a:lnTo>
                    <a:pt x="603" y="5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16" name="Rectangle 384"/>
            <p:cNvSpPr>
              <a:spLocks noChangeArrowheads="1"/>
            </p:cNvSpPr>
            <p:nvPr/>
          </p:nvSpPr>
          <p:spPr bwMode="auto">
            <a:xfrm>
              <a:off x="5696738" y="3324903"/>
              <a:ext cx="126889" cy="51767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17" name="Rectangle 385"/>
            <p:cNvSpPr>
              <a:spLocks noChangeArrowheads="1"/>
            </p:cNvSpPr>
            <p:nvPr/>
          </p:nvSpPr>
          <p:spPr bwMode="auto">
            <a:xfrm>
              <a:off x="6108737" y="3212610"/>
              <a:ext cx="126694" cy="51767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65" name="Group 1764"/>
          <p:cNvGrpSpPr>
            <a:grpSpLocks noChangeAspect="1"/>
          </p:cNvGrpSpPr>
          <p:nvPr/>
        </p:nvGrpSpPr>
        <p:grpSpPr>
          <a:xfrm>
            <a:off x="14784248" y="6172200"/>
            <a:ext cx="1372010" cy="1371600"/>
            <a:chOff x="6516066" y="2943848"/>
            <a:chExt cx="650986" cy="650791"/>
          </a:xfrm>
        </p:grpSpPr>
        <p:sp>
          <p:nvSpPr>
            <p:cNvPr id="1518" name="Freeform 386"/>
            <p:cNvSpPr>
              <a:spLocks noEditPoints="1"/>
            </p:cNvSpPr>
            <p:nvPr/>
          </p:nvSpPr>
          <p:spPr bwMode="auto">
            <a:xfrm>
              <a:off x="6516066" y="2943848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89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9"/>
                    <a:pt x="458" y="0"/>
                    <a:pt x="1024" y="0"/>
                  </a:cubicBezTo>
                  <a:cubicBezTo>
                    <a:pt x="1589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19" name="Freeform 387"/>
            <p:cNvSpPr>
              <a:spLocks noEditPoints="1"/>
            </p:cNvSpPr>
            <p:nvPr/>
          </p:nvSpPr>
          <p:spPr bwMode="auto">
            <a:xfrm>
              <a:off x="6623298" y="3112579"/>
              <a:ext cx="542780" cy="481087"/>
            </a:xfrm>
            <a:custGeom>
              <a:avLst/>
              <a:gdLst>
                <a:gd name="T0" fmla="*/ 771 w 1708"/>
                <a:gd name="T1" fmla="*/ 1514 h 1514"/>
                <a:gd name="T2" fmla="*/ 1708 w 1708"/>
                <a:gd name="T3" fmla="*/ 569 h 1514"/>
                <a:gd name="T4" fmla="*/ 1386 w 1708"/>
                <a:gd name="T5" fmla="*/ 247 h 1514"/>
                <a:gd name="T6" fmla="*/ 1361 w 1708"/>
                <a:gd name="T7" fmla="*/ 278 h 1514"/>
                <a:gd name="T8" fmla="*/ 1083 w 1708"/>
                <a:gd name="T9" fmla="*/ 0 h 1514"/>
                <a:gd name="T10" fmla="*/ 0 w 1708"/>
                <a:gd name="T11" fmla="*/ 709 h 1514"/>
                <a:gd name="T12" fmla="*/ 368 w 1708"/>
                <a:gd name="T13" fmla="*/ 1078 h 1514"/>
                <a:gd name="T14" fmla="*/ 353 w 1708"/>
                <a:gd name="T15" fmla="*/ 1095 h 1514"/>
                <a:gd name="T16" fmla="*/ 771 w 1708"/>
                <a:gd name="T17" fmla="*/ 1514 h 1514"/>
                <a:gd name="T18" fmla="*/ 771 w 1708"/>
                <a:gd name="T19" fmla="*/ 1514 h 1514"/>
                <a:gd name="T20" fmla="*/ 771 w 1708"/>
                <a:gd name="T21" fmla="*/ 1514 h 1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8" h="1514">
                  <a:moveTo>
                    <a:pt x="771" y="1514"/>
                  </a:moveTo>
                  <a:cubicBezTo>
                    <a:pt x="1272" y="1473"/>
                    <a:pt x="1671" y="1071"/>
                    <a:pt x="1708" y="569"/>
                  </a:cubicBezTo>
                  <a:cubicBezTo>
                    <a:pt x="1386" y="247"/>
                    <a:pt x="1386" y="247"/>
                    <a:pt x="1386" y="247"/>
                  </a:cubicBezTo>
                  <a:cubicBezTo>
                    <a:pt x="1361" y="278"/>
                    <a:pt x="1361" y="278"/>
                    <a:pt x="1361" y="278"/>
                  </a:cubicBezTo>
                  <a:cubicBezTo>
                    <a:pt x="1083" y="0"/>
                    <a:pt x="1083" y="0"/>
                    <a:pt x="1083" y="0"/>
                  </a:cubicBezTo>
                  <a:cubicBezTo>
                    <a:pt x="0" y="709"/>
                    <a:pt x="0" y="709"/>
                    <a:pt x="0" y="709"/>
                  </a:cubicBezTo>
                  <a:cubicBezTo>
                    <a:pt x="368" y="1078"/>
                    <a:pt x="368" y="1078"/>
                    <a:pt x="368" y="1078"/>
                  </a:cubicBezTo>
                  <a:cubicBezTo>
                    <a:pt x="353" y="1095"/>
                    <a:pt x="353" y="1095"/>
                    <a:pt x="353" y="1095"/>
                  </a:cubicBezTo>
                  <a:lnTo>
                    <a:pt x="771" y="1514"/>
                  </a:lnTo>
                  <a:close/>
                  <a:moveTo>
                    <a:pt x="771" y="1514"/>
                  </a:moveTo>
                  <a:cubicBezTo>
                    <a:pt x="771" y="1514"/>
                    <a:pt x="771" y="1514"/>
                    <a:pt x="771" y="1514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20" name="Freeform 388"/>
            <p:cNvSpPr>
              <a:spLocks noEditPoints="1"/>
            </p:cNvSpPr>
            <p:nvPr/>
          </p:nvSpPr>
          <p:spPr bwMode="auto">
            <a:xfrm>
              <a:off x="6588657" y="3061395"/>
              <a:ext cx="505803" cy="317806"/>
            </a:xfrm>
            <a:custGeom>
              <a:avLst/>
              <a:gdLst>
                <a:gd name="T0" fmla="*/ 1242 w 1592"/>
                <a:gd name="T1" fmla="*/ 1000 h 1000"/>
                <a:gd name="T2" fmla="*/ 1592 w 1592"/>
                <a:gd name="T3" fmla="*/ 650 h 1000"/>
                <a:gd name="T4" fmla="*/ 1266 w 1592"/>
                <a:gd name="T5" fmla="*/ 301 h 1000"/>
                <a:gd name="T6" fmla="*/ 858 w 1592"/>
                <a:gd name="T7" fmla="*/ 0 h 1000"/>
                <a:gd name="T8" fmla="*/ 500 w 1592"/>
                <a:gd name="T9" fmla="*/ 195 h 1000"/>
                <a:gd name="T10" fmla="*/ 407 w 1592"/>
                <a:gd name="T11" fmla="*/ 185 h 1000"/>
                <a:gd name="T12" fmla="*/ 0 w 1592"/>
                <a:gd name="T13" fmla="*/ 592 h 1000"/>
                <a:gd name="T14" fmla="*/ 407 w 1592"/>
                <a:gd name="T15" fmla="*/ 1000 h 1000"/>
                <a:gd name="T16" fmla="*/ 1242 w 1592"/>
                <a:gd name="T17" fmla="*/ 1000 h 1000"/>
                <a:gd name="T18" fmla="*/ 1242 w 1592"/>
                <a:gd name="T19" fmla="*/ 1000 h 1000"/>
                <a:gd name="T20" fmla="*/ 1242 w 1592"/>
                <a:gd name="T21" fmla="*/ 1000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92" h="1000">
                  <a:moveTo>
                    <a:pt x="1242" y="1000"/>
                  </a:moveTo>
                  <a:cubicBezTo>
                    <a:pt x="1435" y="1000"/>
                    <a:pt x="1592" y="843"/>
                    <a:pt x="1592" y="650"/>
                  </a:cubicBezTo>
                  <a:cubicBezTo>
                    <a:pt x="1592" y="465"/>
                    <a:pt x="1448" y="313"/>
                    <a:pt x="1266" y="301"/>
                  </a:cubicBezTo>
                  <a:cubicBezTo>
                    <a:pt x="1213" y="127"/>
                    <a:pt x="1050" y="0"/>
                    <a:pt x="858" y="0"/>
                  </a:cubicBezTo>
                  <a:cubicBezTo>
                    <a:pt x="708" y="0"/>
                    <a:pt x="576" y="78"/>
                    <a:pt x="500" y="195"/>
                  </a:cubicBezTo>
                  <a:cubicBezTo>
                    <a:pt x="470" y="188"/>
                    <a:pt x="439" y="185"/>
                    <a:pt x="407" y="185"/>
                  </a:cubicBezTo>
                  <a:cubicBezTo>
                    <a:pt x="182" y="185"/>
                    <a:pt x="0" y="367"/>
                    <a:pt x="0" y="592"/>
                  </a:cubicBezTo>
                  <a:cubicBezTo>
                    <a:pt x="0" y="817"/>
                    <a:pt x="182" y="1000"/>
                    <a:pt x="407" y="1000"/>
                  </a:cubicBezTo>
                  <a:cubicBezTo>
                    <a:pt x="1242" y="1000"/>
                    <a:pt x="1242" y="1000"/>
                    <a:pt x="1242" y="1000"/>
                  </a:cubicBezTo>
                  <a:close/>
                  <a:moveTo>
                    <a:pt x="1242" y="1000"/>
                  </a:moveTo>
                  <a:cubicBezTo>
                    <a:pt x="1242" y="1000"/>
                    <a:pt x="1242" y="1000"/>
                    <a:pt x="1242" y="10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21" name="Freeform 389"/>
            <p:cNvSpPr>
              <a:spLocks noEditPoints="1"/>
            </p:cNvSpPr>
            <p:nvPr/>
          </p:nvSpPr>
          <p:spPr bwMode="auto">
            <a:xfrm>
              <a:off x="6841267" y="3061395"/>
              <a:ext cx="253194" cy="317806"/>
            </a:xfrm>
            <a:custGeom>
              <a:avLst/>
              <a:gdLst>
                <a:gd name="T0" fmla="*/ 471 w 797"/>
                <a:gd name="T1" fmla="*/ 301 h 1000"/>
                <a:gd name="T2" fmla="*/ 63 w 797"/>
                <a:gd name="T3" fmla="*/ 0 h 1000"/>
                <a:gd name="T4" fmla="*/ 0 w 797"/>
                <a:gd name="T5" fmla="*/ 5 h 1000"/>
                <a:gd name="T6" fmla="*/ 0 w 797"/>
                <a:gd name="T7" fmla="*/ 1000 h 1000"/>
                <a:gd name="T8" fmla="*/ 447 w 797"/>
                <a:gd name="T9" fmla="*/ 1000 h 1000"/>
                <a:gd name="T10" fmla="*/ 797 w 797"/>
                <a:gd name="T11" fmla="*/ 650 h 1000"/>
                <a:gd name="T12" fmla="*/ 471 w 797"/>
                <a:gd name="T13" fmla="*/ 301 h 1000"/>
                <a:gd name="T14" fmla="*/ 471 w 797"/>
                <a:gd name="T15" fmla="*/ 301 h 1000"/>
                <a:gd name="T16" fmla="*/ 471 w 797"/>
                <a:gd name="T17" fmla="*/ 301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7" h="1000">
                  <a:moveTo>
                    <a:pt x="471" y="301"/>
                  </a:moveTo>
                  <a:cubicBezTo>
                    <a:pt x="418" y="127"/>
                    <a:pt x="255" y="0"/>
                    <a:pt x="63" y="0"/>
                  </a:cubicBezTo>
                  <a:cubicBezTo>
                    <a:pt x="42" y="0"/>
                    <a:pt x="20" y="2"/>
                    <a:pt x="0" y="5"/>
                  </a:cubicBezTo>
                  <a:cubicBezTo>
                    <a:pt x="0" y="1000"/>
                    <a:pt x="0" y="1000"/>
                    <a:pt x="0" y="1000"/>
                  </a:cubicBezTo>
                  <a:cubicBezTo>
                    <a:pt x="447" y="1000"/>
                    <a:pt x="447" y="1000"/>
                    <a:pt x="447" y="1000"/>
                  </a:cubicBezTo>
                  <a:cubicBezTo>
                    <a:pt x="640" y="1000"/>
                    <a:pt x="797" y="843"/>
                    <a:pt x="797" y="650"/>
                  </a:cubicBezTo>
                  <a:cubicBezTo>
                    <a:pt x="797" y="465"/>
                    <a:pt x="653" y="313"/>
                    <a:pt x="471" y="301"/>
                  </a:cubicBezTo>
                  <a:close/>
                  <a:moveTo>
                    <a:pt x="471" y="301"/>
                  </a:moveTo>
                  <a:cubicBezTo>
                    <a:pt x="471" y="301"/>
                    <a:pt x="471" y="301"/>
                    <a:pt x="471" y="301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22" name="Freeform 390"/>
            <p:cNvSpPr>
              <a:spLocks noEditPoints="1"/>
            </p:cNvSpPr>
            <p:nvPr/>
          </p:nvSpPr>
          <p:spPr bwMode="auto">
            <a:xfrm>
              <a:off x="6691803" y="3205994"/>
              <a:ext cx="298539" cy="298344"/>
            </a:xfrm>
            <a:custGeom>
              <a:avLst/>
              <a:gdLst>
                <a:gd name="T0" fmla="*/ 939 w 939"/>
                <a:gd name="T1" fmla="*/ 470 h 939"/>
                <a:gd name="T2" fmla="*/ 470 w 939"/>
                <a:gd name="T3" fmla="*/ 939 h 939"/>
                <a:gd name="T4" fmla="*/ 0 w 939"/>
                <a:gd name="T5" fmla="*/ 470 h 939"/>
                <a:gd name="T6" fmla="*/ 470 w 939"/>
                <a:gd name="T7" fmla="*/ 0 h 939"/>
                <a:gd name="T8" fmla="*/ 470 w 939"/>
                <a:gd name="T9" fmla="*/ 470 h 939"/>
                <a:gd name="T10" fmla="*/ 939 w 939"/>
                <a:gd name="T11" fmla="*/ 470 h 939"/>
                <a:gd name="T12" fmla="*/ 939 w 939"/>
                <a:gd name="T13" fmla="*/ 470 h 939"/>
                <a:gd name="T14" fmla="*/ 939 w 939"/>
                <a:gd name="T15" fmla="*/ 470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39" h="939">
                  <a:moveTo>
                    <a:pt x="939" y="470"/>
                  </a:moveTo>
                  <a:cubicBezTo>
                    <a:pt x="939" y="729"/>
                    <a:pt x="729" y="939"/>
                    <a:pt x="470" y="939"/>
                  </a:cubicBezTo>
                  <a:cubicBezTo>
                    <a:pt x="210" y="939"/>
                    <a:pt x="0" y="729"/>
                    <a:pt x="0" y="470"/>
                  </a:cubicBezTo>
                  <a:cubicBezTo>
                    <a:pt x="0" y="210"/>
                    <a:pt x="210" y="0"/>
                    <a:pt x="470" y="0"/>
                  </a:cubicBezTo>
                  <a:cubicBezTo>
                    <a:pt x="470" y="470"/>
                    <a:pt x="470" y="470"/>
                    <a:pt x="470" y="470"/>
                  </a:cubicBezTo>
                  <a:lnTo>
                    <a:pt x="939" y="470"/>
                  </a:lnTo>
                  <a:close/>
                  <a:moveTo>
                    <a:pt x="939" y="470"/>
                  </a:moveTo>
                  <a:cubicBezTo>
                    <a:pt x="939" y="470"/>
                    <a:pt x="939" y="470"/>
                    <a:pt x="939" y="470"/>
                  </a:cubicBezTo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23" name="Freeform 391"/>
            <p:cNvSpPr>
              <a:spLocks noEditPoints="1"/>
            </p:cNvSpPr>
            <p:nvPr/>
          </p:nvSpPr>
          <p:spPr bwMode="auto">
            <a:xfrm>
              <a:off x="6869486" y="3177774"/>
              <a:ext cx="149075" cy="149269"/>
            </a:xfrm>
            <a:custGeom>
              <a:avLst/>
              <a:gdLst>
                <a:gd name="T0" fmla="*/ 469 w 469"/>
                <a:gd name="T1" fmla="*/ 470 h 470"/>
                <a:gd name="T2" fmla="*/ 0 w 469"/>
                <a:gd name="T3" fmla="*/ 0 h 470"/>
                <a:gd name="T4" fmla="*/ 0 w 469"/>
                <a:gd name="T5" fmla="*/ 470 h 470"/>
                <a:gd name="T6" fmla="*/ 469 w 469"/>
                <a:gd name="T7" fmla="*/ 470 h 470"/>
                <a:gd name="T8" fmla="*/ 469 w 469"/>
                <a:gd name="T9" fmla="*/ 470 h 470"/>
                <a:gd name="T10" fmla="*/ 469 w 469"/>
                <a:gd name="T11" fmla="*/ 4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9" h="470">
                  <a:moveTo>
                    <a:pt x="469" y="470"/>
                  </a:moveTo>
                  <a:cubicBezTo>
                    <a:pt x="469" y="210"/>
                    <a:pt x="259" y="0"/>
                    <a:pt x="0" y="0"/>
                  </a:cubicBezTo>
                  <a:cubicBezTo>
                    <a:pt x="0" y="470"/>
                    <a:pt x="0" y="470"/>
                    <a:pt x="0" y="470"/>
                  </a:cubicBezTo>
                  <a:lnTo>
                    <a:pt x="469" y="470"/>
                  </a:lnTo>
                  <a:close/>
                  <a:moveTo>
                    <a:pt x="469" y="470"/>
                  </a:moveTo>
                  <a:cubicBezTo>
                    <a:pt x="469" y="470"/>
                    <a:pt x="469" y="470"/>
                    <a:pt x="469" y="470"/>
                  </a:cubicBezTo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24" name="Freeform 392"/>
            <p:cNvSpPr>
              <a:spLocks noEditPoints="1"/>
            </p:cNvSpPr>
            <p:nvPr/>
          </p:nvSpPr>
          <p:spPr bwMode="auto">
            <a:xfrm>
              <a:off x="6716714" y="3205994"/>
              <a:ext cx="124553" cy="149269"/>
            </a:xfrm>
            <a:custGeom>
              <a:avLst/>
              <a:gdLst>
                <a:gd name="T0" fmla="*/ 392 w 392"/>
                <a:gd name="T1" fmla="*/ 470 h 470"/>
                <a:gd name="T2" fmla="*/ 392 w 392"/>
                <a:gd name="T3" fmla="*/ 0 h 470"/>
                <a:gd name="T4" fmla="*/ 0 w 392"/>
                <a:gd name="T5" fmla="*/ 210 h 470"/>
                <a:gd name="T6" fmla="*/ 392 w 392"/>
                <a:gd name="T7" fmla="*/ 470 h 470"/>
                <a:gd name="T8" fmla="*/ 392 w 392"/>
                <a:gd name="T9" fmla="*/ 470 h 470"/>
                <a:gd name="T10" fmla="*/ 392 w 392"/>
                <a:gd name="T11" fmla="*/ 4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2" h="470">
                  <a:moveTo>
                    <a:pt x="392" y="470"/>
                  </a:moveTo>
                  <a:cubicBezTo>
                    <a:pt x="392" y="0"/>
                    <a:pt x="392" y="0"/>
                    <a:pt x="392" y="0"/>
                  </a:cubicBezTo>
                  <a:cubicBezTo>
                    <a:pt x="228" y="0"/>
                    <a:pt x="84" y="84"/>
                    <a:pt x="0" y="210"/>
                  </a:cubicBezTo>
                  <a:lnTo>
                    <a:pt x="392" y="470"/>
                  </a:lnTo>
                  <a:close/>
                  <a:moveTo>
                    <a:pt x="392" y="470"/>
                  </a:moveTo>
                  <a:cubicBezTo>
                    <a:pt x="392" y="470"/>
                    <a:pt x="392" y="470"/>
                    <a:pt x="392" y="470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25" name="Freeform 393"/>
            <p:cNvSpPr>
              <a:spLocks noEditPoints="1"/>
            </p:cNvSpPr>
            <p:nvPr/>
          </p:nvSpPr>
          <p:spPr bwMode="auto">
            <a:xfrm>
              <a:off x="6782104" y="3355263"/>
              <a:ext cx="208238" cy="149075"/>
            </a:xfrm>
            <a:custGeom>
              <a:avLst/>
              <a:gdLst>
                <a:gd name="T0" fmla="*/ 186 w 655"/>
                <a:gd name="T1" fmla="*/ 469 h 469"/>
                <a:gd name="T2" fmla="*/ 655 w 655"/>
                <a:gd name="T3" fmla="*/ 0 h 469"/>
                <a:gd name="T4" fmla="*/ 186 w 655"/>
                <a:gd name="T5" fmla="*/ 0 h 469"/>
                <a:gd name="T6" fmla="*/ 0 w 655"/>
                <a:gd name="T7" fmla="*/ 431 h 469"/>
                <a:gd name="T8" fmla="*/ 186 w 655"/>
                <a:gd name="T9" fmla="*/ 469 h 469"/>
                <a:gd name="T10" fmla="*/ 186 w 655"/>
                <a:gd name="T11" fmla="*/ 469 h 469"/>
                <a:gd name="T12" fmla="*/ 186 w 655"/>
                <a:gd name="T13" fmla="*/ 4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5" h="469">
                  <a:moveTo>
                    <a:pt x="186" y="469"/>
                  </a:moveTo>
                  <a:cubicBezTo>
                    <a:pt x="445" y="469"/>
                    <a:pt x="655" y="259"/>
                    <a:pt x="655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57" y="456"/>
                    <a:pt x="120" y="469"/>
                    <a:pt x="186" y="469"/>
                  </a:cubicBezTo>
                  <a:close/>
                  <a:moveTo>
                    <a:pt x="186" y="469"/>
                  </a:moveTo>
                  <a:cubicBezTo>
                    <a:pt x="186" y="469"/>
                    <a:pt x="186" y="469"/>
                    <a:pt x="186" y="469"/>
                  </a:cubicBezTo>
                </a:path>
              </a:pathLst>
            </a:custGeom>
            <a:solidFill>
              <a:srgbClr val="87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26" name="Freeform 394"/>
            <p:cNvSpPr>
              <a:spLocks noEditPoints="1"/>
            </p:cNvSpPr>
            <p:nvPr/>
          </p:nvSpPr>
          <p:spPr bwMode="auto">
            <a:xfrm>
              <a:off x="6841267" y="3355263"/>
              <a:ext cx="149075" cy="149075"/>
            </a:xfrm>
            <a:custGeom>
              <a:avLst/>
              <a:gdLst>
                <a:gd name="T0" fmla="*/ 0 w 469"/>
                <a:gd name="T1" fmla="*/ 0 h 469"/>
                <a:gd name="T2" fmla="*/ 0 w 469"/>
                <a:gd name="T3" fmla="*/ 0 h 469"/>
                <a:gd name="T4" fmla="*/ 0 w 469"/>
                <a:gd name="T5" fmla="*/ 469 h 469"/>
                <a:gd name="T6" fmla="*/ 0 w 469"/>
                <a:gd name="T7" fmla="*/ 469 h 469"/>
                <a:gd name="T8" fmla="*/ 469 w 469"/>
                <a:gd name="T9" fmla="*/ 0 h 469"/>
                <a:gd name="T10" fmla="*/ 0 w 469"/>
                <a:gd name="T11" fmla="*/ 0 h 469"/>
                <a:gd name="T12" fmla="*/ 0 w 469"/>
                <a:gd name="T13" fmla="*/ 0 h 469"/>
                <a:gd name="T14" fmla="*/ 0 w 469"/>
                <a:gd name="T15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9" h="46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69"/>
                    <a:pt x="0" y="469"/>
                    <a:pt x="0" y="469"/>
                  </a:cubicBezTo>
                  <a:cubicBezTo>
                    <a:pt x="0" y="469"/>
                    <a:pt x="0" y="469"/>
                    <a:pt x="0" y="469"/>
                  </a:cubicBezTo>
                  <a:cubicBezTo>
                    <a:pt x="259" y="469"/>
                    <a:pt x="469" y="259"/>
                    <a:pt x="469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65B1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66" name="Group 1765"/>
          <p:cNvGrpSpPr>
            <a:grpSpLocks noChangeAspect="1"/>
          </p:cNvGrpSpPr>
          <p:nvPr/>
        </p:nvGrpSpPr>
        <p:grpSpPr>
          <a:xfrm>
            <a:off x="16968830" y="6172200"/>
            <a:ext cx="1372010" cy="1371600"/>
            <a:chOff x="7292189" y="2966423"/>
            <a:chExt cx="650986" cy="650791"/>
          </a:xfrm>
        </p:grpSpPr>
        <p:sp>
          <p:nvSpPr>
            <p:cNvPr id="1527" name="Freeform 395"/>
            <p:cNvSpPr>
              <a:spLocks noEditPoints="1"/>
            </p:cNvSpPr>
            <p:nvPr/>
          </p:nvSpPr>
          <p:spPr bwMode="auto">
            <a:xfrm>
              <a:off x="7292189" y="2966423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90" y="2048"/>
                    <a:pt x="1024" y="2048"/>
                  </a:cubicBezTo>
                  <a:cubicBezTo>
                    <a:pt x="458" y="2048"/>
                    <a:pt x="0" y="1589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28" name="Freeform 396"/>
            <p:cNvSpPr>
              <a:spLocks noEditPoints="1"/>
            </p:cNvSpPr>
            <p:nvPr/>
          </p:nvSpPr>
          <p:spPr bwMode="auto">
            <a:xfrm>
              <a:off x="7457417" y="3073072"/>
              <a:ext cx="485758" cy="544142"/>
            </a:xfrm>
            <a:custGeom>
              <a:avLst/>
              <a:gdLst>
                <a:gd name="T0" fmla="*/ 1528 w 1528"/>
                <a:gd name="T1" fmla="*/ 688 h 1712"/>
                <a:gd name="T2" fmla="*/ 1511 w 1528"/>
                <a:gd name="T3" fmla="*/ 503 h 1712"/>
                <a:gd name="T4" fmla="*/ 1008 w 1528"/>
                <a:gd name="T5" fmla="*/ 0 h 1712"/>
                <a:gd name="T6" fmla="*/ 0 w 1528"/>
                <a:gd name="T7" fmla="*/ 1376 h 1712"/>
                <a:gd name="T8" fmla="*/ 319 w 1528"/>
                <a:gd name="T9" fmla="*/ 1695 h 1712"/>
                <a:gd name="T10" fmla="*/ 504 w 1528"/>
                <a:gd name="T11" fmla="*/ 1712 h 1712"/>
                <a:gd name="T12" fmla="*/ 1528 w 1528"/>
                <a:gd name="T13" fmla="*/ 688 h 1712"/>
                <a:gd name="T14" fmla="*/ 1528 w 1528"/>
                <a:gd name="T15" fmla="*/ 688 h 1712"/>
                <a:gd name="T16" fmla="*/ 1528 w 1528"/>
                <a:gd name="T17" fmla="*/ 688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8" h="1712">
                  <a:moveTo>
                    <a:pt x="1528" y="688"/>
                  </a:moveTo>
                  <a:cubicBezTo>
                    <a:pt x="1528" y="625"/>
                    <a:pt x="1522" y="563"/>
                    <a:pt x="1511" y="503"/>
                  </a:cubicBezTo>
                  <a:cubicBezTo>
                    <a:pt x="1008" y="0"/>
                    <a:pt x="1008" y="0"/>
                    <a:pt x="1008" y="0"/>
                  </a:cubicBezTo>
                  <a:cubicBezTo>
                    <a:pt x="0" y="1376"/>
                    <a:pt x="0" y="1376"/>
                    <a:pt x="0" y="1376"/>
                  </a:cubicBezTo>
                  <a:cubicBezTo>
                    <a:pt x="319" y="1695"/>
                    <a:pt x="319" y="1695"/>
                    <a:pt x="319" y="1695"/>
                  </a:cubicBezTo>
                  <a:cubicBezTo>
                    <a:pt x="379" y="1706"/>
                    <a:pt x="441" y="1712"/>
                    <a:pt x="504" y="1712"/>
                  </a:cubicBezTo>
                  <a:cubicBezTo>
                    <a:pt x="1070" y="1712"/>
                    <a:pt x="1528" y="1253"/>
                    <a:pt x="1528" y="688"/>
                  </a:cubicBezTo>
                  <a:close/>
                  <a:moveTo>
                    <a:pt x="1528" y="688"/>
                  </a:moveTo>
                  <a:cubicBezTo>
                    <a:pt x="1528" y="688"/>
                    <a:pt x="1528" y="688"/>
                    <a:pt x="1528" y="688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29" name="Freeform 397"/>
            <p:cNvSpPr>
              <a:spLocks noEditPoints="1"/>
            </p:cNvSpPr>
            <p:nvPr/>
          </p:nvSpPr>
          <p:spPr bwMode="auto">
            <a:xfrm>
              <a:off x="7457417" y="3073072"/>
              <a:ext cx="320530" cy="437299"/>
            </a:xfrm>
            <a:custGeom>
              <a:avLst/>
              <a:gdLst>
                <a:gd name="T0" fmla="*/ 477 w 1647"/>
                <a:gd name="T1" fmla="*/ 0 h 2247"/>
                <a:gd name="T2" fmla="*/ 0 w 1647"/>
                <a:gd name="T3" fmla="*/ 477 h 2247"/>
                <a:gd name="T4" fmla="*/ 0 w 1647"/>
                <a:gd name="T5" fmla="*/ 2247 h 2247"/>
                <a:gd name="T6" fmla="*/ 1647 w 1647"/>
                <a:gd name="T7" fmla="*/ 2247 h 2247"/>
                <a:gd name="T8" fmla="*/ 1647 w 1647"/>
                <a:gd name="T9" fmla="*/ 0 h 2247"/>
                <a:gd name="T10" fmla="*/ 477 w 1647"/>
                <a:gd name="T11" fmla="*/ 0 h 2247"/>
                <a:gd name="T12" fmla="*/ 477 w 1647"/>
                <a:gd name="T13" fmla="*/ 0 h 2247"/>
                <a:gd name="T14" fmla="*/ 477 w 1647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7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7" y="2247"/>
                  </a:lnTo>
                  <a:lnTo>
                    <a:pt x="1647" y="0"/>
                  </a:lnTo>
                  <a:lnTo>
                    <a:pt x="477" y="0"/>
                  </a:lnTo>
                  <a:close/>
                  <a:moveTo>
                    <a:pt x="477" y="0"/>
                  </a:moveTo>
                  <a:lnTo>
                    <a:pt x="47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30" name="Freeform 398"/>
            <p:cNvSpPr>
              <a:spLocks noEditPoints="1"/>
            </p:cNvSpPr>
            <p:nvPr/>
          </p:nvSpPr>
          <p:spPr bwMode="auto">
            <a:xfrm>
              <a:off x="7457417" y="3073072"/>
              <a:ext cx="320530" cy="437299"/>
            </a:xfrm>
            <a:custGeom>
              <a:avLst/>
              <a:gdLst>
                <a:gd name="T0" fmla="*/ 477 w 1647"/>
                <a:gd name="T1" fmla="*/ 0 h 2247"/>
                <a:gd name="T2" fmla="*/ 0 w 1647"/>
                <a:gd name="T3" fmla="*/ 477 h 2247"/>
                <a:gd name="T4" fmla="*/ 0 w 1647"/>
                <a:gd name="T5" fmla="*/ 2247 h 2247"/>
                <a:gd name="T6" fmla="*/ 1647 w 1647"/>
                <a:gd name="T7" fmla="*/ 2247 h 2247"/>
                <a:gd name="T8" fmla="*/ 1647 w 1647"/>
                <a:gd name="T9" fmla="*/ 0 h 2247"/>
                <a:gd name="T10" fmla="*/ 477 w 1647"/>
                <a:gd name="T11" fmla="*/ 0 h 2247"/>
                <a:gd name="T12" fmla="*/ 477 w 1647"/>
                <a:gd name="T13" fmla="*/ 0 h 2247"/>
                <a:gd name="T14" fmla="*/ 477 w 1647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7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7" y="2247"/>
                  </a:lnTo>
                  <a:lnTo>
                    <a:pt x="1647" y="0"/>
                  </a:lnTo>
                  <a:lnTo>
                    <a:pt x="477" y="0"/>
                  </a:lnTo>
                  <a:moveTo>
                    <a:pt x="477" y="0"/>
                  </a:moveTo>
                  <a:lnTo>
                    <a:pt x="4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31" name="Rectangle 399"/>
            <p:cNvSpPr>
              <a:spLocks noChangeArrowheads="1"/>
            </p:cNvSpPr>
            <p:nvPr/>
          </p:nvSpPr>
          <p:spPr bwMode="auto">
            <a:xfrm>
              <a:off x="7617390" y="3073072"/>
              <a:ext cx="160557" cy="437299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32" name="Freeform 400"/>
            <p:cNvSpPr>
              <a:spLocks noEditPoints="1"/>
            </p:cNvSpPr>
            <p:nvPr/>
          </p:nvSpPr>
          <p:spPr bwMode="auto">
            <a:xfrm>
              <a:off x="7457417" y="3073072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close/>
                  <a:moveTo>
                    <a:pt x="477" y="477"/>
                  </a:moveTo>
                  <a:lnTo>
                    <a:pt x="477" y="477"/>
                  </a:lnTo>
                  <a:close/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33" name="Freeform 401"/>
            <p:cNvSpPr>
              <a:spLocks noEditPoints="1"/>
            </p:cNvSpPr>
            <p:nvPr/>
          </p:nvSpPr>
          <p:spPr bwMode="auto">
            <a:xfrm>
              <a:off x="7457417" y="3073072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moveTo>
                    <a:pt x="477" y="477"/>
                  </a:moveTo>
                  <a:lnTo>
                    <a:pt x="477" y="47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34" name="Rectangle 402"/>
            <p:cNvSpPr>
              <a:spLocks noChangeArrowheads="1"/>
            </p:cNvSpPr>
            <p:nvPr/>
          </p:nvSpPr>
          <p:spPr bwMode="auto">
            <a:xfrm>
              <a:off x="7482911" y="3434082"/>
              <a:ext cx="106843" cy="38144"/>
            </a:xfrm>
            <a:prstGeom prst="rect">
              <a:avLst/>
            </a:pr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35" name="Freeform 403"/>
            <p:cNvSpPr>
              <a:spLocks noEditPoints="1"/>
            </p:cNvSpPr>
            <p:nvPr/>
          </p:nvSpPr>
          <p:spPr bwMode="auto">
            <a:xfrm>
              <a:off x="7469483" y="3148193"/>
              <a:ext cx="259421" cy="158222"/>
            </a:xfrm>
            <a:custGeom>
              <a:avLst/>
              <a:gdLst>
                <a:gd name="T0" fmla="*/ 139 w 1333"/>
                <a:gd name="T1" fmla="*/ 813 h 813"/>
                <a:gd name="T2" fmla="*/ 0 w 1333"/>
                <a:gd name="T3" fmla="*/ 676 h 813"/>
                <a:gd name="T4" fmla="*/ 472 w 1333"/>
                <a:gd name="T5" fmla="*/ 204 h 813"/>
                <a:gd name="T6" fmla="*/ 732 w 1333"/>
                <a:gd name="T7" fmla="*/ 462 h 813"/>
                <a:gd name="T8" fmla="*/ 1194 w 1333"/>
                <a:gd name="T9" fmla="*/ 0 h 813"/>
                <a:gd name="T10" fmla="*/ 1333 w 1333"/>
                <a:gd name="T11" fmla="*/ 139 h 813"/>
                <a:gd name="T12" fmla="*/ 732 w 1333"/>
                <a:gd name="T13" fmla="*/ 740 h 813"/>
                <a:gd name="T14" fmla="*/ 472 w 1333"/>
                <a:gd name="T15" fmla="*/ 480 h 813"/>
                <a:gd name="T16" fmla="*/ 139 w 1333"/>
                <a:gd name="T17" fmla="*/ 813 h 813"/>
                <a:gd name="T18" fmla="*/ 139 w 1333"/>
                <a:gd name="T19" fmla="*/ 813 h 813"/>
                <a:gd name="T20" fmla="*/ 139 w 1333"/>
                <a:gd name="T21" fmla="*/ 813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33" h="813">
                  <a:moveTo>
                    <a:pt x="139" y="813"/>
                  </a:moveTo>
                  <a:lnTo>
                    <a:pt x="0" y="676"/>
                  </a:lnTo>
                  <a:lnTo>
                    <a:pt x="472" y="204"/>
                  </a:lnTo>
                  <a:lnTo>
                    <a:pt x="732" y="462"/>
                  </a:lnTo>
                  <a:lnTo>
                    <a:pt x="1194" y="0"/>
                  </a:lnTo>
                  <a:lnTo>
                    <a:pt x="1333" y="139"/>
                  </a:lnTo>
                  <a:lnTo>
                    <a:pt x="732" y="740"/>
                  </a:lnTo>
                  <a:lnTo>
                    <a:pt x="472" y="480"/>
                  </a:lnTo>
                  <a:lnTo>
                    <a:pt x="139" y="813"/>
                  </a:lnTo>
                  <a:close/>
                  <a:moveTo>
                    <a:pt x="139" y="813"/>
                  </a:moveTo>
                  <a:lnTo>
                    <a:pt x="139" y="813"/>
                  </a:lnTo>
                  <a:close/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36" name="Freeform 404"/>
            <p:cNvSpPr>
              <a:spLocks noEditPoints="1"/>
            </p:cNvSpPr>
            <p:nvPr/>
          </p:nvSpPr>
          <p:spPr bwMode="auto">
            <a:xfrm>
              <a:off x="7469483" y="3148193"/>
              <a:ext cx="259421" cy="158222"/>
            </a:xfrm>
            <a:custGeom>
              <a:avLst/>
              <a:gdLst>
                <a:gd name="T0" fmla="*/ 139 w 1333"/>
                <a:gd name="T1" fmla="*/ 813 h 813"/>
                <a:gd name="T2" fmla="*/ 0 w 1333"/>
                <a:gd name="T3" fmla="*/ 676 h 813"/>
                <a:gd name="T4" fmla="*/ 472 w 1333"/>
                <a:gd name="T5" fmla="*/ 204 h 813"/>
                <a:gd name="T6" fmla="*/ 732 w 1333"/>
                <a:gd name="T7" fmla="*/ 462 h 813"/>
                <a:gd name="T8" fmla="*/ 1194 w 1333"/>
                <a:gd name="T9" fmla="*/ 0 h 813"/>
                <a:gd name="T10" fmla="*/ 1333 w 1333"/>
                <a:gd name="T11" fmla="*/ 139 h 813"/>
                <a:gd name="T12" fmla="*/ 732 w 1333"/>
                <a:gd name="T13" fmla="*/ 740 h 813"/>
                <a:gd name="T14" fmla="*/ 472 w 1333"/>
                <a:gd name="T15" fmla="*/ 480 h 813"/>
                <a:gd name="T16" fmla="*/ 139 w 1333"/>
                <a:gd name="T17" fmla="*/ 813 h 813"/>
                <a:gd name="T18" fmla="*/ 139 w 1333"/>
                <a:gd name="T19" fmla="*/ 813 h 813"/>
                <a:gd name="T20" fmla="*/ 139 w 1333"/>
                <a:gd name="T21" fmla="*/ 813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33" h="813">
                  <a:moveTo>
                    <a:pt x="139" y="813"/>
                  </a:moveTo>
                  <a:lnTo>
                    <a:pt x="0" y="676"/>
                  </a:lnTo>
                  <a:lnTo>
                    <a:pt x="472" y="204"/>
                  </a:lnTo>
                  <a:lnTo>
                    <a:pt x="732" y="462"/>
                  </a:lnTo>
                  <a:lnTo>
                    <a:pt x="1194" y="0"/>
                  </a:lnTo>
                  <a:lnTo>
                    <a:pt x="1333" y="139"/>
                  </a:lnTo>
                  <a:lnTo>
                    <a:pt x="732" y="740"/>
                  </a:lnTo>
                  <a:lnTo>
                    <a:pt x="472" y="480"/>
                  </a:lnTo>
                  <a:lnTo>
                    <a:pt x="139" y="813"/>
                  </a:lnTo>
                  <a:moveTo>
                    <a:pt x="139" y="813"/>
                  </a:moveTo>
                  <a:lnTo>
                    <a:pt x="139" y="8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37" name="Freeform 405"/>
            <p:cNvSpPr>
              <a:spLocks noEditPoints="1"/>
            </p:cNvSpPr>
            <p:nvPr/>
          </p:nvSpPr>
          <p:spPr bwMode="auto">
            <a:xfrm>
              <a:off x="7617390" y="3123672"/>
              <a:ext cx="135452" cy="163087"/>
            </a:xfrm>
            <a:custGeom>
              <a:avLst/>
              <a:gdLst>
                <a:gd name="T0" fmla="*/ 214 w 696"/>
                <a:gd name="T1" fmla="*/ 0 h 838"/>
                <a:gd name="T2" fmla="*/ 214 w 696"/>
                <a:gd name="T3" fmla="*/ 196 h 838"/>
                <a:gd name="T4" fmla="*/ 362 w 696"/>
                <a:gd name="T5" fmla="*/ 196 h 838"/>
                <a:gd name="T6" fmla="*/ 0 w 696"/>
                <a:gd name="T7" fmla="*/ 560 h 838"/>
                <a:gd name="T8" fmla="*/ 0 w 696"/>
                <a:gd name="T9" fmla="*/ 838 h 838"/>
                <a:gd name="T10" fmla="*/ 500 w 696"/>
                <a:gd name="T11" fmla="*/ 336 h 838"/>
                <a:gd name="T12" fmla="*/ 500 w 696"/>
                <a:gd name="T13" fmla="*/ 482 h 838"/>
                <a:gd name="T14" fmla="*/ 696 w 696"/>
                <a:gd name="T15" fmla="*/ 482 h 838"/>
                <a:gd name="T16" fmla="*/ 696 w 696"/>
                <a:gd name="T17" fmla="*/ 0 h 838"/>
                <a:gd name="T18" fmla="*/ 214 w 696"/>
                <a:gd name="T19" fmla="*/ 0 h 838"/>
                <a:gd name="T20" fmla="*/ 214 w 696"/>
                <a:gd name="T21" fmla="*/ 0 h 838"/>
                <a:gd name="T22" fmla="*/ 214 w 696"/>
                <a:gd name="T23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6" h="838">
                  <a:moveTo>
                    <a:pt x="214" y="0"/>
                  </a:moveTo>
                  <a:lnTo>
                    <a:pt x="214" y="196"/>
                  </a:lnTo>
                  <a:lnTo>
                    <a:pt x="362" y="196"/>
                  </a:lnTo>
                  <a:lnTo>
                    <a:pt x="0" y="560"/>
                  </a:lnTo>
                  <a:lnTo>
                    <a:pt x="0" y="838"/>
                  </a:lnTo>
                  <a:lnTo>
                    <a:pt x="500" y="336"/>
                  </a:lnTo>
                  <a:lnTo>
                    <a:pt x="500" y="482"/>
                  </a:lnTo>
                  <a:lnTo>
                    <a:pt x="696" y="482"/>
                  </a:lnTo>
                  <a:lnTo>
                    <a:pt x="696" y="0"/>
                  </a:lnTo>
                  <a:lnTo>
                    <a:pt x="214" y="0"/>
                  </a:lnTo>
                  <a:close/>
                  <a:moveTo>
                    <a:pt x="214" y="0"/>
                  </a:moveTo>
                  <a:lnTo>
                    <a:pt x="214" y="0"/>
                  </a:lnTo>
                  <a:close/>
                </a:path>
              </a:pathLst>
            </a:cu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8" name="Freeform 407"/>
            <p:cNvSpPr>
              <a:spLocks noEditPoints="1"/>
            </p:cNvSpPr>
            <p:nvPr/>
          </p:nvSpPr>
          <p:spPr bwMode="auto">
            <a:xfrm>
              <a:off x="7617390" y="3123672"/>
              <a:ext cx="135452" cy="163087"/>
            </a:xfrm>
            <a:custGeom>
              <a:avLst/>
              <a:gdLst>
                <a:gd name="T0" fmla="*/ 214 w 696"/>
                <a:gd name="T1" fmla="*/ 0 h 838"/>
                <a:gd name="T2" fmla="*/ 214 w 696"/>
                <a:gd name="T3" fmla="*/ 196 h 838"/>
                <a:gd name="T4" fmla="*/ 362 w 696"/>
                <a:gd name="T5" fmla="*/ 196 h 838"/>
                <a:gd name="T6" fmla="*/ 0 w 696"/>
                <a:gd name="T7" fmla="*/ 560 h 838"/>
                <a:gd name="T8" fmla="*/ 0 w 696"/>
                <a:gd name="T9" fmla="*/ 838 h 838"/>
                <a:gd name="T10" fmla="*/ 500 w 696"/>
                <a:gd name="T11" fmla="*/ 336 h 838"/>
                <a:gd name="T12" fmla="*/ 500 w 696"/>
                <a:gd name="T13" fmla="*/ 482 h 838"/>
                <a:gd name="T14" fmla="*/ 696 w 696"/>
                <a:gd name="T15" fmla="*/ 482 h 838"/>
                <a:gd name="T16" fmla="*/ 696 w 696"/>
                <a:gd name="T17" fmla="*/ 0 h 838"/>
                <a:gd name="T18" fmla="*/ 214 w 696"/>
                <a:gd name="T19" fmla="*/ 0 h 838"/>
                <a:gd name="T20" fmla="*/ 214 w 696"/>
                <a:gd name="T21" fmla="*/ 0 h 838"/>
                <a:gd name="T22" fmla="*/ 214 w 696"/>
                <a:gd name="T23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6" h="838">
                  <a:moveTo>
                    <a:pt x="214" y="0"/>
                  </a:moveTo>
                  <a:lnTo>
                    <a:pt x="214" y="196"/>
                  </a:lnTo>
                  <a:lnTo>
                    <a:pt x="362" y="196"/>
                  </a:lnTo>
                  <a:lnTo>
                    <a:pt x="0" y="560"/>
                  </a:lnTo>
                  <a:lnTo>
                    <a:pt x="0" y="838"/>
                  </a:lnTo>
                  <a:lnTo>
                    <a:pt x="500" y="336"/>
                  </a:lnTo>
                  <a:lnTo>
                    <a:pt x="500" y="482"/>
                  </a:lnTo>
                  <a:lnTo>
                    <a:pt x="696" y="482"/>
                  </a:lnTo>
                  <a:lnTo>
                    <a:pt x="696" y="0"/>
                  </a:lnTo>
                  <a:lnTo>
                    <a:pt x="214" y="0"/>
                  </a:lnTo>
                  <a:moveTo>
                    <a:pt x="214" y="0"/>
                  </a:moveTo>
                  <a:lnTo>
                    <a:pt x="2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9" name="Freeform 408"/>
            <p:cNvSpPr>
              <a:spLocks noEditPoints="1"/>
            </p:cNvSpPr>
            <p:nvPr/>
          </p:nvSpPr>
          <p:spPr bwMode="auto">
            <a:xfrm>
              <a:off x="7646972" y="3265351"/>
              <a:ext cx="204540" cy="205124"/>
            </a:xfrm>
            <a:custGeom>
              <a:avLst/>
              <a:gdLst>
                <a:gd name="T0" fmla="*/ 644 w 644"/>
                <a:gd name="T1" fmla="*/ 322 h 645"/>
                <a:gd name="T2" fmla="*/ 322 w 644"/>
                <a:gd name="T3" fmla="*/ 645 h 645"/>
                <a:gd name="T4" fmla="*/ 0 w 644"/>
                <a:gd name="T5" fmla="*/ 322 h 645"/>
                <a:gd name="T6" fmla="*/ 322 w 644"/>
                <a:gd name="T7" fmla="*/ 0 h 645"/>
                <a:gd name="T8" fmla="*/ 644 w 644"/>
                <a:gd name="T9" fmla="*/ 322 h 645"/>
                <a:gd name="T10" fmla="*/ 644 w 644"/>
                <a:gd name="T11" fmla="*/ 322 h 645"/>
                <a:gd name="T12" fmla="*/ 644 w 644"/>
                <a:gd name="T13" fmla="*/ 322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4" h="645">
                  <a:moveTo>
                    <a:pt x="644" y="322"/>
                  </a:moveTo>
                  <a:cubicBezTo>
                    <a:pt x="644" y="500"/>
                    <a:pt x="500" y="645"/>
                    <a:pt x="322" y="645"/>
                  </a:cubicBezTo>
                  <a:cubicBezTo>
                    <a:pt x="144" y="645"/>
                    <a:pt x="0" y="500"/>
                    <a:pt x="0" y="322"/>
                  </a:cubicBezTo>
                  <a:cubicBezTo>
                    <a:pt x="0" y="144"/>
                    <a:pt x="144" y="0"/>
                    <a:pt x="322" y="0"/>
                  </a:cubicBezTo>
                  <a:cubicBezTo>
                    <a:pt x="500" y="0"/>
                    <a:pt x="644" y="144"/>
                    <a:pt x="644" y="322"/>
                  </a:cubicBezTo>
                  <a:close/>
                  <a:moveTo>
                    <a:pt x="644" y="322"/>
                  </a:moveTo>
                  <a:cubicBezTo>
                    <a:pt x="644" y="322"/>
                    <a:pt x="644" y="322"/>
                    <a:pt x="644" y="322"/>
                  </a:cubicBezTo>
                </a:path>
              </a:pathLst>
            </a:custGeom>
            <a:solidFill>
              <a:srgbClr val="2FD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0" name="Freeform 409"/>
            <p:cNvSpPr>
              <a:spLocks noEditPoints="1"/>
            </p:cNvSpPr>
            <p:nvPr/>
          </p:nvSpPr>
          <p:spPr bwMode="auto">
            <a:xfrm>
              <a:off x="7748950" y="3265351"/>
              <a:ext cx="102562" cy="205124"/>
            </a:xfrm>
            <a:custGeom>
              <a:avLst/>
              <a:gdLst>
                <a:gd name="T0" fmla="*/ 1 w 323"/>
                <a:gd name="T1" fmla="*/ 0 h 645"/>
                <a:gd name="T2" fmla="*/ 0 w 323"/>
                <a:gd name="T3" fmla="*/ 0 h 645"/>
                <a:gd name="T4" fmla="*/ 0 w 323"/>
                <a:gd name="T5" fmla="*/ 644 h 645"/>
                <a:gd name="T6" fmla="*/ 1 w 323"/>
                <a:gd name="T7" fmla="*/ 645 h 645"/>
                <a:gd name="T8" fmla="*/ 323 w 323"/>
                <a:gd name="T9" fmla="*/ 322 h 645"/>
                <a:gd name="T10" fmla="*/ 1 w 323"/>
                <a:gd name="T11" fmla="*/ 0 h 645"/>
                <a:gd name="T12" fmla="*/ 1 w 323"/>
                <a:gd name="T13" fmla="*/ 0 h 645"/>
                <a:gd name="T14" fmla="*/ 1 w 323"/>
                <a:gd name="T15" fmla="*/ 0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3" h="645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644"/>
                    <a:pt x="0" y="644"/>
                    <a:pt x="0" y="644"/>
                  </a:cubicBezTo>
                  <a:cubicBezTo>
                    <a:pt x="0" y="644"/>
                    <a:pt x="1" y="645"/>
                    <a:pt x="1" y="645"/>
                  </a:cubicBezTo>
                  <a:cubicBezTo>
                    <a:pt x="179" y="645"/>
                    <a:pt x="323" y="500"/>
                    <a:pt x="323" y="322"/>
                  </a:cubicBezTo>
                  <a:cubicBezTo>
                    <a:pt x="323" y="144"/>
                    <a:pt x="179" y="0"/>
                    <a:pt x="1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33C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1" name="Freeform 410"/>
            <p:cNvSpPr>
              <a:spLocks noEditPoints="1"/>
            </p:cNvSpPr>
            <p:nvPr/>
          </p:nvSpPr>
          <p:spPr bwMode="auto">
            <a:xfrm>
              <a:off x="7675774" y="3308361"/>
              <a:ext cx="144404" cy="119493"/>
            </a:xfrm>
            <a:custGeom>
              <a:avLst/>
              <a:gdLst>
                <a:gd name="T0" fmla="*/ 267 w 742"/>
                <a:gd name="T1" fmla="*/ 614 h 614"/>
                <a:gd name="T2" fmla="*/ 0 w 742"/>
                <a:gd name="T3" fmla="*/ 349 h 614"/>
                <a:gd name="T4" fmla="*/ 139 w 742"/>
                <a:gd name="T5" fmla="*/ 210 h 614"/>
                <a:gd name="T6" fmla="*/ 267 w 742"/>
                <a:gd name="T7" fmla="*/ 338 h 614"/>
                <a:gd name="T8" fmla="*/ 603 w 742"/>
                <a:gd name="T9" fmla="*/ 0 h 614"/>
                <a:gd name="T10" fmla="*/ 742 w 742"/>
                <a:gd name="T11" fmla="*/ 139 h 614"/>
                <a:gd name="T12" fmla="*/ 267 w 742"/>
                <a:gd name="T13" fmla="*/ 614 h 614"/>
                <a:gd name="T14" fmla="*/ 267 w 742"/>
                <a:gd name="T15" fmla="*/ 614 h 614"/>
                <a:gd name="T16" fmla="*/ 267 w 742"/>
                <a:gd name="T17" fmla="*/ 614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2" h="614">
                  <a:moveTo>
                    <a:pt x="267" y="614"/>
                  </a:moveTo>
                  <a:lnTo>
                    <a:pt x="0" y="349"/>
                  </a:lnTo>
                  <a:lnTo>
                    <a:pt x="139" y="210"/>
                  </a:lnTo>
                  <a:lnTo>
                    <a:pt x="267" y="338"/>
                  </a:lnTo>
                  <a:lnTo>
                    <a:pt x="603" y="0"/>
                  </a:lnTo>
                  <a:lnTo>
                    <a:pt x="742" y="139"/>
                  </a:lnTo>
                  <a:lnTo>
                    <a:pt x="267" y="614"/>
                  </a:lnTo>
                  <a:close/>
                  <a:moveTo>
                    <a:pt x="267" y="614"/>
                  </a:moveTo>
                  <a:lnTo>
                    <a:pt x="267" y="6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2" name="Freeform 411"/>
            <p:cNvSpPr>
              <a:spLocks noEditPoints="1"/>
            </p:cNvSpPr>
            <p:nvPr/>
          </p:nvSpPr>
          <p:spPr bwMode="auto">
            <a:xfrm>
              <a:off x="7675774" y="3308361"/>
              <a:ext cx="144404" cy="119493"/>
            </a:xfrm>
            <a:custGeom>
              <a:avLst/>
              <a:gdLst>
                <a:gd name="T0" fmla="*/ 267 w 742"/>
                <a:gd name="T1" fmla="*/ 614 h 614"/>
                <a:gd name="T2" fmla="*/ 0 w 742"/>
                <a:gd name="T3" fmla="*/ 349 h 614"/>
                <a:gd name="T4" fmla="*/ 139 w 742"/>
                <a:gd name="T5" fmla="*/ 210 h 614"/>
                <a:gd name="T6" fmla="*/ 267 w 742"/>
                <a:gd name="T7" fmla="*/ 338 h 614"/>
                <a:gd name="T8" fmla="*/ 603 w 742"/>
                <a:gd name="T9" fmla="*/ 0 h 614"/>
                <a:gd name="T10" fmla="*/ 742 w 742"/>
                <a:gd name="T11" fmla="*/ 139 h 614"/>
                <a:gd name="T12" fmla="*/ 267 w 742"/>
                <a:gd name="T13" fmla="*/ 614 h 614"/>
                <a:gd name="T14" fmla="*/ 267 w 742"/>
                <a:gd name="T15" fmla="*/ 614 h 614"/>
                <a:gd name="T16" fmla="*/ 267 w 742"/>
                <a:gd name="T17" fmla="*/ 614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2" h="614">
                  <a:moveTo>
                    <a:pt x="267" y="614"/>
                  </a:moveTo>
                  <a:lnTo>
                    <a:pt x="0" y="349"/>
                  </a:lnTo>
                  <a:lnTo>
                    <a:pt x="139" y="210"/>
                  </a:lnTo>
                  <a:lnTo>
                    <a:pt x="267" y="338"/>
                  </a:lnTo>
                  <a:lnTo>
                    <a:pt x="603" y="0"/>
                  </a:lnTo>
                  <a:lnTo>
                    <a:pt x="742" y="139"/>
                  </a:lnTo>
                  <a:lnTo>
                    <a:pt x="267" y="614"/>
                  </a:lnTo>
                  <a:moveTo>
                    <a:pt x="267" y="614"/>
                  </a:moveTo>
                  <a:lnTo>
                    <a:pt x="267" y="6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3" name="Freeform 412"/>
            <p:cNvSpPr>
              <a:spLocks noEditPoints="1"/>
            </p:cNvSpPr>
            <p:nvPr/>
          </p:nvSpPr>
          <p:spPr bwMode="auto">
            <a:xfrm>
              <a:off x="7748950" y="3308361"/>
              <a:ext cx="71229" cy="98086"/>
            </a:xfrm>
            <a:custGeom>
              <a:avLst/>
              <a:gdLst>
                <a:gd name="T0" fmla="*/ 227 w 366"/>
                <a:gd name="T1" fmla="*/ 0 h 504"/>
                <a:gd name="T2" fmla="*/ 0 w 366"/>
                <a:gd name="T3" fmla="*/ 227 h 504"/>
                <a:gd name="T4" fmla="*/ 0 w 366"/>
                <a:gd name="T5" fmla="*/ 504 h 504"/>
                <a:gd name="T6" fmla="*/ 366 w 366"/>
                <a:gd name="T7" fmla="*/ 139 h 504"/>
                <a:gd name="T8" fmla="*/ 227 w 366"/>
                <a:gd name="T9" fmla="*/ 0 h 504"/>
                <a:gd name="T10" fmla="*/ 227 w 366"/>
                <a:gd name="T11" fmla="*/ 0 h 504"/>
                <a:gd name="T12" fmla="*/ 227 w 366"/>
                <a:gd name="T13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6" h="504">
                  <a:moveTo>
                    <a:pt x="227" y="0"/>
                  </a:moveTo>
                  <a:lnTo>
                    <a:pt x="0" y="227"/>
                  </a:lnTo>
                  <a:lnTo>
                    <a:pt x="0" y="504"/>
                  </a:lnTo>
                  <a:lnTo>
                    <a:pt x="366" y="139"/>
                  </a:lnTo>
                  <a:lnTo>
                    <a:pt x="227" y="0"/>
                  </a:lnTo>
                  <a:close/>
                  <a:moveTo>
                    <a:pt x="227" y="0"/>
                  </a:moveTo>
                  <a:lnTo>
                    <a:pt x="227" y="0"/>
                  </a:lnTo>
                  <a:close/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4" name="Freeform 413"/>
            <p:cNvSpPr>
              <a:spLocks noEditPoints="1"/>
            </p:cNvSpPr>
            <p:nvPr/>
          </p:nvSpPr>
          <p:spPr bwMode="auto">
            <a:xfrm>
              <a:off x="7748950" y="3308361"/>
              <a:ext cx="71229" cy="98086"/>
            </a:xfrm>
            <a:custGeom>
              <a:avLst/>
              <a:gdLst>
                <a:gd name="T0" fmla="*/ 227 w 366"/>
                <a:gd name="T1" fmla="*/ 0 h 504"/>
                <a:gd name="T2" fmla="*/ 0 w 366"/>
                <a:gd name="T3" fmla="*/ 227 h 504"/>
                <a:gd name="T4" fmla="*/ 0 w 366"/>
                <a:gd name="T5" fmla="*/ 504 h 504"/>
                <a:gd name="T6" fmla="*/ 366 w 366"/>
                <a:gd name="T7" fmla="*/ 139 h 504"/>
                <a:gd name="T8" fmla="*/ 227 w 366"/>
                <a:gd name="T9" fmla="*/ 0 h 504"/>
                <a:gd name="T10" fmla="*/ 227 w 366"/>
                <a:gd name="T11" fmla="*/ 0 h 504"/>
                <a:gd name="T12" fmla="*/ 227 w 366"/>
                <a:gd name="T13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6" h="504">
                  <a:moveTo>
                    <a:pt x="227" y="0"/>
                  </a:moveTo>
                  <a:lnTo>
                    <a:pt x="0" y="227"/>
                  </a:lnTo>
                  <a:lnTo>
                    <a:pt x="0" y="504"/>
                  </a:lnTo>
                  <a:lnTo>
                    <a:pt x="366" y="139"/>
                  </a:lnTo>
                  <a:lnTo>
                    <a:pt x="227" y="0"/>
                  </a:lnTo>
                  <a:moveTo>
                    <a:pt x="227" y="0"/>
                  </a:moveTo>
                  <a:lnTo>
                    <a:pt x="22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67" name="Group 1766"/>
          <p:cNvGrpSpPr>
            <a:grpSpLocks noChangeAspect="1"/>
          </p:cNvGrpSpPr>
          <p:nvPr/>
        </p:nvGrpSpPr>
        <p:grpSpPr>
          <a:xfrm>
            <a:off x="19153411" y="6172200"/>
            <a:ext cx="1371600" cy="1371600"/>
            <a:chOff x="8320727" y="3031814"/>
            <a:chExt cx="549202" cy="549202"/>
          </a:xfrm>
        </p:grpSpPr>
        <p:sp>
          <p:nvSpPr>
            <p:cNvPr id="1145" name="Freeform 414"/>
            <p:cNvSpPr>
              <a:spLocks noEditPoints="1"/>
            </p:cNvSpPr>
            <p:nvPr/>
          </p:nvSpPr>
          <p:spPr bwMode="auto">
            <a:xfrm>
              <a:off x="8320727" y="3031814"/>
              <a:ext cx="549202" cy="549202"/>
            </a:xfrm>
            <a:custGeom>
              <a:avLst/>
              <a:gdLst>
                <a:gd name="T0" fmla="*/ 1728 w 1728"/>
                <a:gd name="T1" fmla="*/ 864 h 1728"/>
                <a:gd name="T2" fmla="*/ 864 w 1728"/>
                <a:gd name="T3" fmla="*/ 1728 h 1728"/>
                <a:gd name="T4" fmla="*/ 0 w 1728"/>
                <a:gd name="T5" fmla="*/ 864 h 1728"/>
                <a:gd name="T6" fmla="*/ 864 w 1728"/>
                <a:gd name="T7" fmla="*/ 0 h 1728"/>
                <a:gd name="T8" fmla="*/ 1728 w 1728"/>
                <a:gd name="T9" fmla="*/ 864 h 1728"/>
                <a:gd name="T10" fmla="*/ 1728 w 1728"/>
                <a:gd name="T11" fmla="*/ 864 h 1728"/>
                <a:gd name="T12" fmla="*/ 1728 w 1728"/>
                <a:gd name="T13" fmla="*/ 86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28" h="1728">
                  <a:moveTo>
                    <a:pt x="1728" y="864"/>
                  </a:moveTo>
                  <a:cubicBezTo>
                    <a:pt x="1728" y="1342"/>
                    <a:pt x="1341" y="1728"/>
                    <a:pt x="864" y="1728"/>
                  </a:cubicBezTo>
                  <a:cubicBezTo>
                    <a:pt x="387" y="1728"/>
                    <a:pt x="0" y="1342"/>
                    <a:pt x="0" y="864"/>
                  </a:cubicBezTo>
                  <a:cubicBezTo>
                    <a:pt x="0" y="387"/>
                    <a:pt x="387" y="0"/>
                    <a:pt x="864" y="0"/>
                  </a:cubicBezTo>
                  <a:cubicBezTo>
                    <a:pt x="1341" y="0"/>
                    <a:pt x="1728" y="387"/>
                    <a:pt x="1728" y="864"/>
                  </a:cubicBezTo>
                  <a:close/>
                  <a:moveTo>
                    <a:pt x="1728" y="864"/>
                  </a:moveTo>
                  <a:cubicBezTo>
                    <a:pt x="1728" y="864"/>
                    <a:pt x="1728" y="864"/>
                    <a:pt x="1728" y="864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6" name="Freeform 415"/>
            <p:cNvSpPr>
              <a:spLocks noEditPoints="1"/>
            </p:cNvSpPr>
            <p:nvPr/>
          </p:nvSpPr>
          <p:spPr bwMode="auto">
            <a:xfrm>
              <a:off x="8434771" y="3143328"/>
              <a:ext cx="435158" cy="437688"/>
            </a:xfrm>
            <a:custGeom>
              <a:avLst/>
              <a:gdLst>
                <a:gd name="T0" fmla="*/ 1369 w 1369"/>
                <a:gd name="T1" fmla="*/ 513 h 1377"/>
                <a:gd name="T2" fmla="*/ 1363 w 1369"/>
                <a:gd name="T3" fmla="*/ 414 h 1377"/>
                <a:gd name="T4" fmla="*/ 949 w 1369"/>
                <a:gd name="T5" fmla="*/ 0 h 1377"/>
                <a:gd name="T6" fmla="*/ 0 w 1369"/>
                <a:gd name="T7" fmla="*/ 1050 h 1377"/>
                <a:gd name="T8" fmla="*/ 304 w 1369"/>
                <a:gd name="T9" fmla="*/ 1354 h 1377"/>
                <a:gd name="T10" fmla="*/ 505 w 1369"/>
                <a:gd name="T11" fmla="*/ 1377 h 1377"/>
                <a:gd name="T12" fmla="*/ 1369 w 1369"/>
                <a:gd name="T13" fmla="*/ 513 h 1377"/>
                <a:gd name="T14" fmla="*/ 1369 w 1369"/>
                <a:gd name="T15" fmla="*/ 513 h 1377"/>
                <a:gd name="T16" fmla="*/ 1369 w 1369"/>
                <a:gd name="T17" fmla="*/ 513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69" h="1377">
                  <a:moveTo>
                    <a:pt x="1369" y="513"/>
                  </a:moveTo>
                  <a:cubicBezTo>
                    <a:pt x="1369" y="480"/>
                    <a:pt x="1367" y="447"/>
                    <a:pt x="1363" y="414"/>
                  </a:cubicBezTo>
                  <a:cubicBezTo>
                    <a:pt x="949" y="0"/>
                    <a:pt x="949" y="0"/>
                    <a:pt x="949" y="0"/>
                  </a:cubicBezTo>
                  <a:cubicBezTo>
                    <a:pt x="0" y="1050"/>
                    <a:pt x="0" y="1050"/>
                    <a:pt x="0" y="1050"/>
                  </a:cubicBezTo>
                  <a:cubicBezTo>
                    <a:pt x="304" y="1354"/>
                    <a:pt x="304" y="1354"/>
                    <a:pt x="304" y="1354"/>
                  </a:cubicBezTo>
                  <a:cubicBezTo>
                    <a:pt x="369" y="1369"/>
                    <a:pt x="436" y="1377"/>
                    <a:pt x="505" y="1377"/>
                  </a:cubicBezTo>
                  <a:cubicBezTo>
                    <a:pt x="982" y="1377"/>
                    <a:pt x="1369" y="991"/>
                    <a:pt x="1369" y="513"/>
                  </a:cubicBezTo>
                  <a:close/>
                  <a:moveTo>
                    <a:pt x="1369" y="513"/>
                  </a:moveTo>
                  <a:cubicBezTo>
                    <a:pt x="1369" y="513"/>
                    <a:pt x="1369" y="513"/>
                    <a:pt x="1369" y="513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7" name="Rectangle 416"/>
            <p:cNvSpPr>
              <a:spLocks noChangeArrowheads="1"/>
            </p:cNvSpPr>
            <p:nvPr/>
          </p:nvSpPr>
          <p:spPr bwMode="auto">
            <a:xfrm>
              <a:off x="8462796" y="3143328"/>
              <a:ext cx="273628" cy="333764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8" name="Rectangle 417"/>
            <p:cNvSpPr>
              <a:spLocks noChangeArrowheads="1"/>
            </p:cNvSpPr>
            <p:nvPr/>
          </p:nvSpPr>
          <p:spPr bwMode="auto">
            <a:xfrm>
              <a:off x="8532079" y="3394381"/>
              <a:ext cx="170677" cy="32111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9" name="Freeform 418"/>
            <p:cNvSpPr>
              <a:spLocks noEditPoints="1"/>
            </p:cNvSpPr>
            <p:nvPr/>
          </p:nvSpPr>
          <p:spPr bwMode="auto">
            <a:xfrm>
              <a:off x="8462796" y="3143328"/>
              <a:ext cx="273628" cy="333764"/>
            </a:xfrm>
            <a:custGeom>
              <a:avLst/>
              <a:gdLst>
                <a:gd name="T0" fmla="*/ 794 w 1406"/>
                <a:gd name="T1" fmla="*/ 1715 h 1715"/>
                <a:gd name="T2" fmla="*/ 1406 w 1406"/>
                <a:gd name="T3" fmla="*/ 1715 h 1715"/>
                <a:gd name="T4" fmla="*/ 0 w 1406"/>
                <a:gd name="T5" fmla="*/ 1715 h 1715"/>
                <a:gd name="T6" fmla="*/ 0 w 1406"/>
                <a:gd name="T7" fmla="*/ 0 h 1715"/>
                <a:gd name="T8" fmla="*/ 794 w 1406"/>
                <a:gd name="T9" fmla="*/ 0 h 1715"/>
                <a:gd name="T10" fmla="*/ 794 w 1406"/>
                <a:gd name="T11" fmla="*/ 1715 h 1715"/>
                <a:gd name="T12" fmla="*/ 794 w 1406"/>
                <a:gd name="T13" fmla="*/ 1715 h 1715"/>
                <a:gd name="T14" fmla="*/ 794 w 1406"/>
                <a:gd name="T15" fmla="*/ 1715 h 1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06" h="1715">
                  <a:moveTo>
                    <a:pt x="794" y="1715"/>
                  </a:moveTo>
                  <a:lnTo>
                    <a:pt x="1406" y="1715"/>
                  </a:lnTo>
                  <a:lnTo>
                    <a:pt x="0" y="1715"/>
                  </a:lnTo>
                  <a:lnTo>
                    <a:pt x="0" y="0"/>
                  </a:lnTo>
                  <a:lnTo>
                    <a:pt x="794" y="0"/>
                  </a:lnTo>
                  <a:lnTo>
                    <a:pt x="794" y="1715"/>
                  </a:lnTo>
                  <a:close/>
                  <a:moveTo>
                    <a:pt x="794" y="1715"/>
                  </a:moveTo>
                  <a:lnTo>
                    <a:pt x="794" y="17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0" name="Freeform 419"/>
            <p:cNvSpPr>
              <a:spLocks noEditPoints="1"/>
            </p:cNvSpPr>
            <p:nvPr/>
          </p:nvSpPr>
          <p:spPr bwMode="auto">
            <a:xfrm>
              <a:off x="8462796" y="3143328"/>
              <a:ext cx="273628" cy="333764"/>
            </a:xfrm>
            <a:custGeom>
              <a:avLst/>
              <a:gdLst>
                <a:gd name="T0" fmla="*/ 794 w 1406"/>
                <a:gd name="T1" fmla="*/ 1715 h 1715"/>
                <a:gd name="T2" fmla="*/ 1406 w 1406"/>
                <a:gd name="T3" fmla="*/ 1715 h 1715"/>
                <a:gd name="T4" fmla="*/ 0 w 1406"/>
                <a:gd name="T5" fmla="*/ 1715 h 1715"/>
                <a:gd name="T6" fmla="*/ 0 w 1406"/>
                <a:gd name="T7" fmla="*/ 0 h 1715"/>
                <a:gd name="T8" fmla="*/ 794 w 1406"/>
                <a:gd name="T9" fmla="*/ 0 h 1715"/>
                <a:gd name="T10" fmla="*/ 794 w 1406"/>
                <a:gd name="T11" fmla="*/ 1715 h 1715"/>
                <a:gd name="T12" fmla="*/ 794 w 1406"/>
                <a:gd name="T13" fmla="*/ 1715 h 1715"/>
                <a:gd name="T14" fmla="*/ 794 w 1406"/>
                <a:gd name="T15" fmla="*/ 1715 h 1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06" h="1715">
                  <a:moveTo>
                    <a:pt x="794" y="1715"/>
                  </a:moveTo>
                  <a:lnTo>
                    <a:pt x="1406" y="1715"/>
                  </a:lnTo>
                  <a:lnTo>
                    <a:pt x="0" y="1715"/>
                  </a:lnTo>
                  <a:lnTo>
                    <a:pt x="0" y="0"/>
                  </a:lnTo>
                  <a:lnTo>
                    <a:pt x="794" y="0"/>
                  </a:lnTo>
                  <a:lnTo>
                    <a:pt x="794" y="1715"/>
                  </a:lnTo>
                  <a:moveTo>
                    <a:pt x="794" y="1715"/>
                  </a:moveTo>
                  <a:lnTo>
                    <a:pt x="794" y="171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1" name="Freeform 420"/>
            <p:cNvSpPr>
              <a:spLocks noEditPoints="1"/>
            </p:cNvSpPr>
            <p:nvPr/>
          </p:nvSpPr>
          <p:spPr bwMode="auto">
            <a:xfrm>
              <a:off x="8532079" y="3186533"/>
              <a:ext cx="170677" cy="170677"/>
            </a:xfrm>
            <a:custGeom>
              <a:avLst/>
              <a:gdLst>
                <a:gd name="T0" fmla="*/ 537 w 537"/>
                <a:gd name="T1" fmla="*/ 269 h 537"/>
                <a:gd name="T2" fmla="*/ 268 w 537"/>
                <a:gd name="T3" fmla="*/ 537 h 537"/>
                <a:gd name="T4" fmla="*/ 0 w 537"/>
                <a:gd name="T5" fmla="*/ 269 h 537"/>
                <a:gd name="T6" fmla="*/ 268 w 537"/>
                <a:gd name="T7" fmla="*/ 0 h 537"/>
                <a:gd name="T8" fmla="*/ 537 w 537"/>
                <a:gd name="T9" fmla="*/ 269 h 537"/>
                <a:gd name="T10" fmla="*/ 537 w 537"/>
                <a:gd name="T11" fmla="*/ 269 h 537"/>
                <a:gd name="T12" fmla="*/ 537 w 537"/>
                <a:gd name="T13" fmla="*/ 269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7" h="537">
                  <a:moveTo>
                    <a:pt x="537" y="269"/>
                  </a:moveTo>
                  <a:cubicBezTo>
                    <a:pt x="537" y="417"/>
                    <a:pt x="417" y="537"/>
                    <a:pt x="268" y="537"/>
                  </a:cubicBezTo>
                  <a:cubicBezTo>
                    <a:pt x="120" y="537"/>
                    <a:pt x="0" y="417"/>
                    <a:pt x="0" y="269"/>
                  </a:cubicBezTo>
                  <a:cubicBezTo>
                    <a:pt x="0" y="120"/>
                    <a:pt x="120" y="0"/>
                    <a:pt x="268" y="0"/>
                  </a:cubicBezTo>
                  <a:cubicBezTo>
                    <a:pt x="417" y="0"/>
                    <a:pt x="537" y="120"/>
                    <a:pt x="537" y="269"/>
                  </a:cubicBezTo>
                  <a:close/>
                  <a:moveTo>
                    <a:pt x="537" y="269"/>
                  </a:moveTo>
                  <a:cubicBezTo>
                    <a:pt x="537" y="269"/>
                    <a:pt x="537" y="269"/>
                    <a:pt x="537" y="269"/>
                  </a:cubicBezTo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2" name="Freeform 421"/>
            <p:cNvSpPr>
              <a:spLocks noEditPoints="1"/>
            </p:cNvSpPr>
            <p:nvPr/>
          </p:nvSpPr>
          <p:spPr bwMode="auto">
            <a:xfrm>
              <a:off x="8550762" y="3272163"/>
              <a:ext cx="151605" cy="85047"/>
            </a:xfrm>
            <a:custGeom>
              <a:avLst/>
              <a:gdLst>
                <a:gd name="T0" fmla="*/ 209 w 477"/>
                <a:gd name="T1" fmla="*/ 0 h 268"/>
                <a:gd name="T2" fmla="*/ 0 w 477"/>
                <a:gd name="T3" fmla="*/ 168 h 268"/>
                <a:gd name="T4" fmla="*/ 209 w 477"/>
                <a:gd name="T5" fmla="*/ 268 h 268"/>
                <a:gd name="T6" fmla="*/ 477 w 477"/>
                <a:gd name="T7" fmla="*/ 27 h 268"/>
                <a:gd name="T8" fmla="*/ 209 w 477"/>
                <a:gd name="T9" fmla="*/ 0 h 268"/>
                <a:gd name="T10" fmla="*/ 209 w 477"/>
                <a:gd name="T11" fmla="*/ 0 h 268"/>
                <a:gd name="T12" fmla="*/ 209 w 477"/>
                <a:gd name="T1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7" h="268">
                  <a:moveTo>
                    <a:pt x="209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49" y="229"/>
                    <a:pt x="125" y="268"/>
                    <a:pt x="209" y="268"/>
                  </a:cubicBezTo>
                  <a:cubicBezTo>
                    <a:pt x="349" y="268"/>
                    <a:pt x="463" y="162"/>
                    <a:pt x="477" y="27"/>
                  </a:cubicBezTo>
                  <a:lnTo>
                    <a:pt x="209" y="0"/>
                  </a:lnTo>
                  <a:close/>
                  <a:moveTo>
                    <a:pt x="209" y="0"/>
                  </a:moveTo>
                  <a:cubicBezTo>
                    <a:pt x="209" y="0"/>
                    <a:pt x="209" y="0"/>
                    <a:pt x="209" y="0"/>
                  </a:cubicBezTo>
                </a:path>
              </a:pathLst>
            </a:custGeom>
            <a:solidFill>
              <a:srgbClr val="65B1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3" name="Rectangle 422"/>
            <p:cNvSpPr>
              <a:spLocks noChangeArrowheads="1"/>
            </p:cNvSpPr>
            <p:nvPr/>
          </p:nvSpPr>
          <p:spPr bwMode="auto">
            <a:xfrm>
              <a:off x="8532079" y="3394381"/>
              <a:ext cx="85241" cy="32111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4" name="Freeform 423"/>
            <p:cNvSpPr>
              <a:spLocks noEditPoints="1"/>
            </p:cNvSpPr>
            <p:nvPr/>
          </p:nvSpPr>
          <p:spPr bwMode="auto">
            <a:xfrm>
              <a:off x="8617515" y="3186533"/>
              <a:ext cx="85241" cy="140901"/>
            </a:xfrm>
            <a:custGeom>
              <a:avLst/>
              <a:gdLst>
                <a:gd name="T0" fmla="*/ 204 w 268"/>
                <a:gd name="T1" fmla="*/ 443 h 443"/>
                <a:gd name="T2" fmla="*/ 268 w 268"/>
                <a:gd name="T3" fmla="*/ 269 h 443"/>
                <a:gd name="T4" fmla="*/ 0 w 268"/>
                <a:gd name="T5" fmla="*/ 0 h 443"/>
                <a:gd name="T6" fmla="*/ 0 w 268"/>
                <a:gd name="T7" fmla="*/ 269 h 443"/>
                <a:gd name="T8" fmla="*/ 204 w 268"/>
                <a:gd name="T9" fmla="*/ 443 h 443"/>
                <a:gd name="T10" fmla="*/ 204 w 268"/>
                <a:gd name="T11" fmla="*/ 443 h 443"/>
                <a:gd name="T12" fmla="*/ 204 w 268"/>
                <a:gd name="T13" fmla="*/ 443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8" h="443">
                  <a:moveTo>
                    <a:pt x="204" y="443"/>
                  </a:moveTo>
                  <a:cubicBezTo>
                    <a:pt x="244" y="396"/>
                    <a:pt x="268" y="335"/>
                    <a:pt x="268" y="269"/>
                  </a:cubicBezTo>
                  <a:cubicBezTo>
                    <a:pt x="268" y="120"/>
                    <a:pt x="148" y="0"/>
                    <a:pt x="0" y="0"/>
                  </a:cubicBezTo>
                  <a:cubicBezTo>
                    <a:pt x="0" y="269"/>
                    <a:pt x="0" y="269"/>
                    <a:pt x="0" y="269"/>
                  </a:cubicBezTo>
                  <a:lnTo>
                    <a:pt x="204" y="443"/>
                  </a:lnTo>
                  <a:close/>
                  <a:moveTo>
                    <a:pt x="204" y="443"/>
                  </a:moveTo>
                  <a:cubicBezTo>
                    <a:pt x="204" y="443"/>
                    <a:pt x="204" y="443"/>
                    <a:pt x="204" y="443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5" name="Rectangle 424"/>
            <p:cNvSpPr>
              <a:spLocks noChangeArrowheads="1"/>
            </p:cNvSpPr>
            <p:nvPr/>
          </p:nvSpPr>
          <p:spPr bwMode="auto">
            <a:xfrm>
              <a:off x="8434771" y="3143328"/>
              <a:ext cx="56049" cy="333764"/>
            </a:xfrm>
            <a:prstGeom prst="rect">
              <a:avLst/>
            </a:pr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6" name="Freeform 425"/>
            <p:cNvSpPr>
              <a:spLocks noEditPoints="1"/>
            </p:cNvSpPr>
            <p:nvPr/>
          </p:nvSpPr>
          <p:spPr bwMode="auto">
            <a:xfrm>
              <a:off x="8550762" y="3272163"/>
              <a:ext cx="66558" cy="85047"/>
            </a:xfrm>
            <a:custGeom>
              <a:avLst/>
              <a:gdLst>
                <a:gd name="T0" fmla="*/ 209 w 209"/>
                <a:gd name="T1" fmla="*/ 0 h 268"/>
                <a:gd name="T2" fmla="*/ 0 w 209"/>
                <a:gd name="T3" fmla="*/ 168 h 268"/>
                <a:gd name="T4" fmla="*/ 209 w 209"/>
                <a:gd name="T5" fmla="*/ 268 h 268"/>
                <a:gd name="T6" fmla="*/ 209 w 209"/>
                <a:gd name="T7" fmla="*/ 0 h 268"/>
                <a:gd name="T8" fmla="*/ 209 w 209"/>
                <a:gd name="T9" fmla="*/ 0 h 268"/>
                <a:gd name="T10" fmla="*/ 209 w 209"/>
                <a:gd name="T11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9" h="268">
                  <a:moveTo>
                    <a:pt x="209" y="0"/>
                  </a:moveTo>
                  <a:cubicBezTo>
                    <a:pt x="0" y="168"/>
                    <a:pt x="0" y="168"/>
                    <a:pt x="0" y="168"/>
                  </a:cubicBezTo>
                  <a:cubicBezTo>
                    <a:pt x="49" y="229"/>
                    <a:pt x="125" y="268"/>
                    <a:pt x="209" y="268"/>
                  </a:cubicBezTo>
                  <a:lnTo>
                    <a:pt x="209" y="0"/>
                  </a:lnTo>
                  <a:close/>
                  <a:moveTo>
                    <a:pt x="209" y="0"/>
                  </a:moveTo>
                  <a:cubicBezTo>
                    <a:pt x="209" y="0"/>
                    <a:pt x="209" y="0"/>
                    <a:pt x="209" y="0"/>
                  </a:cubicBezTo>
                </a:path>
              </a:pathLst>
            </a:custGeom>
            <a:solidFill>
              <a:srgbClr val="A3D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68" name="Group 1767"/>
          <p:cNvGrpSpPr>
            <a:grpSpLocks noChangeAspect="1"/>
          </p:cNvGrpSpPr>
          <p:nvPr/>
        </p:nvGrpSpPr>
        <p:grpSpPr>
          <a:xfrm>
            <a:off x="21337588" y="6172200"/>
            <a:ext cx="1371598" cy="1371600"/>
            <a:chOff x="9111836" y="3043685"/>
            <a:chExt cx="650791" cy="650792"/>
          </a:xfrm>
        </p:grpSpPr>
        <p:sp>
          <p:nvSpPr>
            <p:cNvPr id="1157" name="Freeform 426"/>
            <p:cNvSpPr>
              <a:spLocks noEditPoints="1"/>
            </p:cNvSpPr>
            <p:nvPr/>
          </p:nvSpPr>
          <p:spPr bwMode="auto">
            <a:xfrm>
              <a:off x="9111836" y="3043685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9"/>
                    <a:pt x="459" y="0"/>
                    <a:pt x="1024" y="0"/>
                  </a:cubicBezTo>
                  <a:cubicBezTo>
                    <a:pt x="1590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8" name="Freeform 427"/>
            <p:cNvSpPr>
              <a:spLocks noEditPoints="1"/>
            </p:cNvSpPr>
            <p:nvPr/>
          </p:nvSpPr>
          <p:spPr bwMode="auto">
            <a:xfrm>
              <a:off x="9224323" y="3179332"/>
              <a:ext cx="538304" cy="515145"/>
            </a:xfrm>
            <a:custGeom>
              <a:avLst/>
              <a:gdLst>
                <a:gd name="T0" fmla="*/ 1694 w 1694"/>
                <a:gd name="T1" fmla="*/ 597 h 1621"/>
                <a:gd name="T2" fmla="*/ 1654 w 1694"/>
                <a:gd name="T3" fmla="*/ 314 h 1621"/>
                <a:gd name="T4" fmla="*/ 1341 w 1694"/>
                <a:gd name="T5" fmla="*/ 0 h 1621"/>
                <a:gd name="T6" fmla="*/ 0 w 1694"/>
                <a:gd name="T7" fmla="*/ 986 h 1621"/>
                <a:gd name="T8" fmla="*/ 634 w 1694"/>
                <a:gd name="T9" fmla="*/ 1620 h 1621"/>
                <a:gd name="T10" fmla="*/ 670 w 1694"/>
                <a:gd name="T11" fmla="*/ 1621 h 1621"/>
                <a:gd name="T12" fmla="*/ 1694 w 1694"/>
                <a:gd name="T13" fmla="*/ 597 h 1621"/>
                <a:gd name="T14" fmla="*/ 1694 w 1694"/>
                <a:gd name="T15" fmla="*/ 597 h 1621"/>
                <a:gd name="T16" fmla="*/ 1694 w 1694"/>
                <a:gd name="T17" fmla="*/ 597 h 1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94" h="1621">
                  <a:moveTo>
                    <a:pt x="1694" y="597"/>
                  </a:moveTo>
                  <a:cubicBezTo>
                    <a:pt x="1694" y="499"/>
                    <a:pt x="1680" y="404"/>
                    <a:pt x="1654" y="314"/>
                  </a:cubicBezTo>
                  <a:cubicBezTo>
                    <a:pt x="1341" y="0"/>
                    <a:pt x="1341" y="0"/>
                    <a:pt x="1341" y="0"/>
                  </a:cubicBezTo>
                  <a:cubicBezTo>
                    <a:pt x="0" y="986"/>
                    <a:pt x="0" y="986"/>
                    <a:pt x="0" y="986"/>
                  </a:cubicBezTo>
                  <a:cubicBezTo>
                    <a:pt x="634" y="1620"/>
                    <a:pt x="634" y="1620"/>
                    <a:pt x="634" y="1620"/>
                  </a:cubicBezTo>
                  <a:cubicBezTo>
                    <a:pt x="646" y="1621"/>
                    <a:pt x="658" y="1621"/>
                    <a:pt x="670" y="1621"/>
                  </a:cubicBezTo>
                  <a:cubicBezTo>
                    <a:pt x="1236" y="1621"/>
                    <a:pt x="1694" y="1163"/>
                    <a:pt x="1694" y="597"/>
                  </a:cubicBezTo>
                  <a:close/>
                  <a:moveTo>
                    <a:pt x="1694" y="597"/>
                  </a:moveTo>
                  <a:cubicBezTo>
                    <a:pt x="1694" y="597"/>
                    <a:pt x="1694" y="597"/>
                    <a:pt x="1694" y="597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9" name="Rectangle 428"/>
            <p:cNvSpPr>
              <a:spLocks noChangeArrowheads="1"/>
            </p:cNvSpPr>
            <p:nvPr/>
          </p:nvSpPr>
          <p:spPr bwMode="auto">
            <a:xfrm>
              <a:off x="9384491" y="3473589"/>
              <a:ext cx="105481" cy="75900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0" name="Rectangle 429"/>
            <p:cNvSpPr>
              <a:spLocks noChangeArrowheads="1"/>
            </p:cNvSpPr>
            <p:nvPr/>
          </p:nvSpPr>
          <p:spPr bwMode="auto">
            <a:xfrm>
              <a:off x="9436842" y="3473589"/>
              <a:ext cx="53130" cy="75900"/>
            </a:xfrm>
            <a:prstGeom prst="rect">
              <a:avLst/>
            </a:prstGeom>
            <a:solidFill>
              <a:srgbClr val="333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1" name="Rectangle 430"/>
            <p:cNvSpPr>
              <a:spLocks noChangeArrowheads="1"/>
            </p:cNvSpPr>
            <p:nvPr/>
          </p:nvSpPr>
          <p:spPr bwMode="auto">
            <a:xfrm>
              <a:off x="9243395" y="3198404"/>
              <a:ext cx="388062" cy="27518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2" name="Rectangle 431"/>
            <p:cNvSpPr>
              <a:spLocks noChangeArrowheads="1"/>
            </p:cNvSpPr>
            <p:nvPr/>
          </p:nvSpPr>
          <p:spPr bwMode="auto">
            <a:xfrm>
              <a:off x="9436842" y="3198404"/>
              <a:ext cx="194615" cy="275185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3" name="Freeform 432"/>
            <p:cNvSpPr>
              <a:spLocks noEditPoints="1"/>
            </p:cNvSpPr>
            <p:nvPr/>
          </p:nvSpPr>
          <p:spPr bwMode="auto">
            <a:xfrm>
              <a:off x="9224323" y="3179332"/>
              <a:ext cx="426206" cy="313329"/>
            </a:xfrm>
            <a:custGeom>
              <a:avLst/>
              <a:gdLst>
                <a:gd name="T0" fmla="*/ 2190 w 2190"/>
                <a:gd name="T1" fmla="*/ 1610 h 1610"/>
                <a:gd name="T2" fmla="*/ 0 w 2190"/>
                <a:gd name="T3" fmla="*/ 1610 h 1610"/>
                <a:gd name="T4" fmla="*/ 0 w 2190"/>
                <a:gd name="T5" fmla="*/ 0 h 1610"/>
                <a:gd name="T6" fmla="*/ 2190 w 2190"/>
                <a:gd name="T7" fmla="*/ 0 h 1610"/>
                <a:gd name="T8" fmla="*/ 2190 w 2190"/>
                <a:gd name="T9" fmla="*/ 1610 h 1610"/>
                <a:gd name="T10" fmla="*/ 196 w 2190"/>
                <a:gd name="T11" fmla="*/ 1414 h 1610"/>
                <a:gd name="T12" fmla="*/ 1994 w 2190"/>
                <a:gd name="T13" fmla="*/ 1414 h 1610"/>
                <a:gd name="T14" fmla="*/ 1994 w 2190"/>
                <a:gd name="T15" fmla="*/ 196 h 1610"/>
                <a:gd name="T16" fmla="*/ 196 w 2190"/>
                <a:gd name="T17" fmla="*/ 196 h 1610"/>
                <a:gd name="T18" fmla="*/ 196 w 2190"/>
                <a:gd name="T19" fmla="*/ 1414 h 1610"/>
                <a:gd name="T20" fmla="*/ 196 w 2190"/>
                <a:gd name="T21" fmla="*/ 1414 h 1610"/>
                <a:gd name="T22" fmla="*/ 196 w 2190"/>
                <a:gd name="T23" fmla="*/ 1414 h 1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90" h="1610">
                  <a:moveTo>
                    <a:pt x="2190" y="1610"/>
                  </a:moveTo>
                  <a:lnTo>
                    <a:pt x="0" y="1610"/>
                  </a:lnTo>
                  <a:lnTo>
                    <a:pt x="0" y="0"/>
                  </a:lnTo>
                  <a:lnTo>
                    <a:pt x="2190" y="0"/>
                  </a:lnTo>
                  <a:lnTo>
                    <a:pt x="2190" y="1610"/>
                  </a:lnTo>
                  <a:close/>
                  <a:moveTo>
                    <a:pt x="196" y="1414"/>
                  </a:moveTo>
                  <a:lnTo>
                    <a:pt x="1994" y="1414"/>
                  </a:lnTo>
                  <a:lnTo>
                    <a:pt x="1994" y="196"/>
                  </a:lnTo>
                  <a:lnTo>
                    <a:pt x="196" y="196"/>
                  </a:lnTo>
                  <a:lnTo>
                    <a:pt x="196" y="1414"/>
                  </a:lnTo>
                  <a:close/>
                  <a:moveTo>
                    <a:pt x="196" y="1414"/>
                  </a:moveTo>
                  <a:lnTo>
                    <a:pt x="196" y="1414"/>
                  </a:lnTo>
                  <a:close/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4" name="Freeform 433"/>
            <p:cNvSpPr>
              <a:spLocks noEditPoints="1"/>
            </p:cNvSpPr>
            <p:nvPr/>
          </p:nvSpPr>
          <p:spPr bwMode="auto">
            <a:xfrm>
              <a:off x="9224323" y="3179332"/>
              <a:ext cx="426206" cy="313329"/>
            </a:xfrm>
            <a:custGeom>
              <a:avLst/>
              <a:gdLst>
                <a:gd name="T0" fmla="*/ 2190 w 2190"/>
                <a:gd name="T1" fmla="*/ 1610 h 1610"/>
                <a:gd name="T2" fmla="*/ 0 w 2190"/>
                <a:gd name="T3" fmla="*/ 1610 h 1610"/>
                <a:gd name="T4" fmla="*/ 0 w 2190"/>
                <a:gd name="T5" fmla="*/ 0 h 1610"/>
                <a:gd name="T6" fmla="*/ 2190 w 2190"/>
                <a:gd name="T7" fmla="*/ 0 h 1610"/>
                <a:gd name="T8" fmla="*/ 2190 w 2190"/>
                <a:gd name="T9" fmla="*/ 1610 h 1610"/>
                <a:gd name="T10" fmla="*/ 196 w 2190"/>
                <a:gd name="T11" fmla="*/ 1414 h 1610"/>
                <a:gd name="T12" fmla="*/ 1994 w 2190"/>
                <a:gd name="T13" fmla="*/ 1414 h 1610"/>
                <a:gd name="T14" fmla="*/ 1994 w 2190"/>
                <a:gd name="T15" fmla="*/ 196 h 1610"/>
                <a:gd name="T16" fmla="*/ 196 w 2190"/>
                <a:gd name="T17" fmla="*/ 196 h 1610"/>
                <a:gd name="T18" fmla="*/ 196 w 2190"/>
                <a:gd name="T19" fmla="*/ 1414 h 1610"/>
                <a:gd name="T20" fmla="*/ 196 w 2190"/>
                <a:gd name="T21" fmla="*/ 1414 h 1610"/>
                <a:gd name="T22" fmla="*/ 196 w 2190"/>
                <a:gd name="T23" fmla="*/ 1414 h 1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90" h="1610">
                  <a:moveTo>
                    <a:pt x="2190" y="1610"/>
                  </a:moveTo>
                  <a:lnTo>
                    <a:pt x="0" y="1610"/>
                  </a:lnTo>
                  <a:lnTo>
                    <a:pt x="0" y="0"/>
                  </a:lnTo>
                  <a:lnTo>
                    <a:pt x="2190" y="0"/>
                  </a:lnTo>
                  <a:lnTo>
                    <a:pt x="2190" y="1610"/>
                  </a:lnTo>
                  <a:moveTo>
                    <a:pt x="196" y="1414"/>
                  </a:moveTo>
                  <a:lnTo>
                    <a:pt x="1994" y="1414"/>
                  </a:lnTo>
                  <a:lnTo>
                    <a:pt x="1994" y="196"/>
                  </a:lnTo>
                  <a:lnTo>
                    <a:pt x="196" y="196"/>
                  </a:lnTo>
                  <a:lnTo>
                    <a:pt x="196" y="1414"/>
                  </a:lnTo>
                  <a:moveTo>
                    <a:pt x="196" y="1414"/>
                  </a:moveTo>
                  <a:lnTo>
                    <a:pt x="196" y="141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5" name="Freeform 434"/>
            <p:cNvSpPr>
              <a:spLocks noEditPoints="1"/>
            </p:cNvSpPr>
            <p:nvPr/>
          </p:nvSpPr>
          <p:spPr bwMode="auto">
            <a:xfrm>
              <a:off x="9436842" y="3179332"/>
              <a:ext cx="213687" cy="313329"/>
            </a:xfrm>
            <a:custGeom>
              <a:avLst/>
              <a:gdLst>
                <a:gd name="T0" fmla="*/ 1098 w 1098"/>
                <a:gd name="T1" fmla="*/ 0 h 1610"/>
                <a:gd name="T2" fmla="*/ 0 w 1098"/>
                <a:gd name="T3" fmla="*/ 0 h 1610"/>
                <a:gd name="T4" fmla="*/ 0 w 1098"/>
                <a:gd name="T5" fmla="*/ 196 h 1610"/>
                <a:gd name="T6" fmla="*/ 902 w 1098"/>
                <a:gd name="T7" fmla="*/ 196 h 1610"/>
                <a:gd name="T8" fmla="*/ 902 w 1098"/>
                <a:gd name="T9" fmla="*/ 1414 h 1610"/>
                <a:gd name="T10" fmla="*/ 0 w 1098"/>
                <a:gd name="T11" fmla="*/ 1414 h 1610"/>
                <a:gd name="T12" fmla="*/ 0 w 1098"/>
                <a:gd name="T13" fmla="*/ 1610 h 1610"/>
                <a:gd name="T14" fmla="*/ 1098 w 1098"/>
                <a:gd name="T15" fmla="*/ 1610 h 1610"/>
                <a:gd name="T16" fmla="*/ 1098 w 1098"/>
                <a:gd name="T17" fmla="*/ 0 h 1610"/>
                <a:gd name="T18" fmla="*/ 1098 w 1098"/>
                <a:gd name="T19" fmla="*/ 0 h 1610"/>
                <a:gd name="T20" fmla="*/ 1098 w 1098"/>
                <a:gd name="T21" fmla="*/ 0 h 1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8" h="1610">
                  <a:moveTo>
                    <a:pt x="1098" y="0"/>
                  </a:moveTo>
                  <a:lnTo>
                    <a:pt x="0" y="0"/>
                  </a:lnTo>
                  <a:lnTo>
                    <a:pt x="0" y="196"/>
                  </a:lnTo>
                  <a:lnTo>
                    <a:pt x="902" y="196"/>
                  </a:lnTo>
                  <a:lnTo>
                    <a:pt x="902" y="1414"/>
                  </a:lnTo>
                  <a:lnTo>
                    <a:pt x="0" y="1414"/>
                  </a:lnTo>
                  <a:lnTo>
                    <a:pt x="0" y="1610"/>
                  </a:lnTo>
                  <a:lnTo>
                    <a:pt x="1098" y="1610"/>
                  </a:lnTo>
                  <a:lnTo>
                    <a:pt x="1098" y="0"/>
                  </a:lnTo>
                  <a:close/>
                  <a:moveTo>
                    <a:pt x="1098" y="0"/>
                  </a:moveTo>
                  <a:lnTo>
                    <a:pt x="1098" y="0"/>
                  </a:lnTo>
                  <a:close/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6" name="Freeform 435"/>
            <p:cNvSpPr>
              <a:spLocks noEditPoints="1"/>
            </p:cNvSpPr>
            <p:nvPr/>
          </p:nvSpPr>
          <p:spPr bwMode="auto">
            <a:xfrm>
              <a:off x="9436842" y="3179332"/>
              <a:ext cx="213687" cy="313329"/>
            </a:xfrm>
            <a:custGeom>
              <a:avLst/>
              <a:gdLst>
                <a:gd name="T0" fmla="*/ 1098 w 1098"/>
                <a:gd name="T1" fmla="*/ 0 h 1610"/>
                <a:gd name="T2" fmla="*/ 0 w 1098"/>
                <a:gd name="T3" fmla="*/ 0 h 1610"/>
                <a:gd name="T4" fmla="*/ 0 w 1098"/>
                <a:gd name="T5" fmla="*/ 196 h 1610"/>
                <a:gd name="T6" fmla="*/ 902 w 1098"/>
                <a:gd name="T7" fmla="*/ 196 h 1610"/>
                <a:gd name="T8" fmla="*/ 902 w 1098"/>
                <a:gd name="T9" fmla="*/ 1414 h 1610"/>
                <a:gd name="T10" fmla="*/ 0 w 1098"/>
                <a:gd name="T11" fmla="*/ 1414 h 1610"/>
                <a:gd name="T12" fmla="*/ 0 w 1098"/>
                <a:gd name="T13" fmla="*/ 1610 h 1610"/>
                <a:gd name="T14" fmla="*/ 1098 w 1098"/>
                <a:gd name="T15" fmla="*/ 1610 h 1610"/>
                <a:gd name="T16" fmla="*/ 1098 w 1098"/>
                <a:gd name="T17" fmla="*/ 0 h 1610"/>
                <a:gd name="T18" fmla="*/ 1098 w 1098"/>
                <a:gd name="T19" fmla="*/ 0 h 1610"/>
                <a:gd name="T20" fmla="*/ 1098 w 1098"/>
                <a:gd name="T21" fmla="*/ 0 h 1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8" h="1610">
                  <a:moveTo>
                    <a:pt x="1098" y="0"/>
                  </a:moveTo>
                  <a:lnTo>
                    <a:pt x="0" y="0"/>
                  </a:lnTo>
                  <a:lnTo>
                    <a:pt x="0" y="196"/>
                  </a:lnTo>
                  <a:lnTo>
                    <a:pt x="902" y="196"/>
                  </a:lnTo>
                  <a:lnTo>
                    <a:pt x="902" y="1414"/>
                  </a:lnTo>
                  <a:lnTo>
                    <a:pt x="0" y="1414"/>
                  </a:lnTo>
                  <a:lnTo>
                    <a:pt x="0" y="1610"/>
                  </a:lnTo>
                  <a:lnTo>
                    <a:pt x="1098" y="1610"/>
                  </a:lnTo>
                  <a:lnTo>
                    <a:pt x="1098" y="0"/>
                  </a:lnTo>
                  <a:moveTo>
                    <a:pt x="1098" y="0"/>
                  </a:moveTo>
                  <a:lnTo>
                    <a:pt x="109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7" name="Rectangle 436"/>
            <p:cNvSpPr>
              <a:spLocks noChangeArrowheads="1"/>
            </p:cNvSpPr>
            <p:nvPr/>
          </p:nvSpPr>
          <p:spPr bwMode="auto">
            <a:xfrm>
              <a:off x="9360359" y="3543261"/>
              <a:ext cx="153746" cy="35420"/>
            </a:xfrm>
            <a:prstGeom prst="rect">
              <a:avLst/>
            </a:prstGeom>
            <a:solidFill>
              <a:srgbClr val="333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8" name="Rectangle 437"/>
            <p:cNvSpPr>
              <a:spLocks noChangeArrowheads="1"/>
            </p:cNvSpPr>
            <p:nvPr/>
          </p:nvSpPr>
          <p:spPr bwMode="auto">
            <a:xfrm>
              <a:off x="9436842" y="3543261"/>
              <a:ext cx="77262" cy="35420"/>
            </a:xfrm>
            <a:prstGeom prst="rect">
              <a:avLst/>
            </a:prstGeom>
            <a:solidFill>
              <a:srgbClr val="2327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9" name="Freeform 438"/>
            <p:cNvSpPr>
              <a:spLocks noEditPoints="1"/>
            </p:cNvSpPr>
            <p:nvPr/>
          </p:nvSpPr>
          <p:spPr bwMode="auto">
            <a:xfrm>
              <a:off x="9262467" y="3266714"/>
              <a:ext cx="349917" cy="139733"/>
            </a:xfrm>
            <a:custGeom>
              <a:avLst/>
              <a:gdLst>
                <a:gd name="T0" fmla="*/ 1396 w 1798"/>
                <a:gd name="T1" fmla="*/ 0 h 718"/>
                <a:gd name="T2" fmla="*/ 927 w 1798"/>
                <a:gd name="T3" fmla="*/ 457 h 718"/>
                <a:gd name="T4" fmla="*/ 395 w 1798"/>
                <a:gd name="T5" fmla="*/ 31 h 718"/>
                <a:gd name="T6" fmla="*/ 0 w 1798"/>
                <a:gd name="T7" fmla="*/ 387 h 718"/>
                <a:gd name="T8" fmla="*/ 0 w 1798"/>
                <a:gd name="T9" fmla="*/ 650 h 718"/>
                <a:gd name="T10" fmla="*/ 401 w 1798"/>
                <a:gd name="T11" fmla="*/ 289 h 718"/>
                <a:gd name="T12" fmla="*/ 940 w 1798"/>
                <a:gd name="T13" fmla="*/ 718 h 718"/>
                <a:gd name="T14" fmla="*/ 1425 w 1798"/>
                <a:gd name="T15" fmla="*/ 245 h 718"/>
                <a:gd name="T16" fmla="*/ 1798 w 1798"/>
                <a:gd name="T17" fmla="*/ 465 h 718"/>
                <a:gd name="T18" fmla="*/ 1798 w 1798"/>
                <a:gd name="T19" fmla="*/ 237 h 718"/>
                <a:gd name="T20" fmla="*/ 1396 w 1798"/>
                <a:gd name="T21" fmla="*/ 0 h 718"/>
                <a:gd name="T22" fmla="*/ 1396 w 1798"/>
                <a:gd name="T23" fmla="*/ 0 h 718"/>
                <a:gd name="T24" fmla="*/ 1396 w 1798"/>
                <a:gd name="T25" fmla="*/ 0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98" h="718">
                  <a:moveTo>
                    <a:pt x="1396" y="0"/>
                  </a:moveTo>
                  <a:lnTo>
                    <a:pt x="927" y="457"/>
                  </a:lnTo>
                  <a:lnTo>
                    <a:pt x="395" y="31"/>
                  </a:lnTo>
                  <a:lnTo>
                    <a:pt x="0" y="387"/>
                  </a:lnTo>
                  <a:lnTo>
                    <a:pt x="0" y="650"/>
                  </a:lnTo>
                  <a:lnTo>
                    <a:pt x="401" y="289"/>
                  </a:lnTo>
                  <a:lnTo>
                    <a:pt x="940" y="718"/>
                  </a:lnTo>
                  <a:lnTo>
                    <a:pt x="1425" y="245"/>
                  </a:lnTo>
                  <a:lnTo>
                    <a:pt x="1798" y="465"/>
                  </a:lnTo>
                  <a:lnTo>
                    <a:pt x="1798" y="237"/>
                  </a:lnTo>
                  <a:lnTo>
                    <a:pt x="1396" y="0"/>
                  </a:lnTo>
                  <a:close/>
                  <a:moveTo>
                    <a:pt x="1396" y="0"/>
                  </a:moveTo>
                  <a:lnTo>
                    <a:pt x="1396" y="0"/>
                  </a:lnTo>
                  <a:close/>
                </a:path>
              </a:pathLst>
            </a:custGeom>
            <a:solidFill>
              <a:srgbClr val="2FD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0" name="Freeform 439"/>
            <p:cNvSpPr>
              <a:spLocks noEditPoints="1"/>
            </p:cNvSpPr>
            <p:nvPr/>
          </p:nvSpPr>
          <p:spPr bwMode="auto">
            <a:xfrm>
              <a:off x="9262467" y="3266714"/>
              <a:ext cx="349917" cy="139733"/>
            </a:xfrm>
            <a:custGeom>
              <a:avLst/>
              <a:gdLst>
                <a:gd name="T0" fmla="*/ 1396 w 1798"/>
                <a:gd name="T1" fmla="*/ 0 h 718"/>
                <a:gd name="T2" fmla="*/ 927 w 1798"/>
                <a:gd name="T3" fmla="*/ 457 h 718"/>
                <a:gd name="T4" fmla="*/ 395 w 1798"/>
                <a:gd name="T5" fmla="*/ 31 h 718"/>
                <a:gd name="T6" fmla="*/ 0 w 1798"/>
                <a:gd name="T7" fmla="*/ 387 h 718"/>
                <a:gd name="T8" fmla="*/ 0 w 1798"/>
                <a:gd name="T9" fmla="*/ 650 h 718"/>
                <a:gd name="T10" fmla="*/ 401 w 1798"/>
                <a:gd name="T11" fmla="*/ 289 h 718"/>
                <a:gd name="T12" fmla="*/ 940 w 1798"/>
                <a:gd name="T13" fmla="*/ 718 h 718"/>
                <a:gd name="T14" fmla="*/ 1425 w 1798"/>
                <a:gd name="T15" fmla="*/ 245 h 718"/>
                <a:gd name="T16" fmla="*/ 1798 w 1798"/>
                <a:gd name="T17" fmla="*/ 465 h 718"/>
                <a:gd name="T18" fmla="*/ 1798 w 1798"/>
                <a:gd name="T19" fmla="*/ 237 h 718"/>
                <a:gd name="T20" fmla="*/ 1396 w 1798"/>
                <a:gd name="T21" fmla="*/ 0 h 718"/>
                <a:gd name="T22" fmla="*/ 1396 w 1798"/>
                <a:gd name="T23" fmla="*/ 0 h 718"/>
                <a:gd name="T24" fmla="*/ 1396 w 1798"/>
                <a:gd name="T25" fmla="*/ 0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98" h="718">
                  <a:moveTo>
                    <a:pt x="1396" y="0"/>
                  </a:moveTo>
                  <a:lnTo>
                    <a:pt x="927" y="457"/>
                  </a:lnTo>
                  <a:lnTo>
                    <a:pt x="395" y="31"/>
                  </a:lnTo>
                  <a:lnTo>
                    <a:pt x="0" y="387"/>
                  </a:lnTo>
                  <a:lnTo>
                    <a:pt x="0" y="650"/>
                  </a:lnTo>
                  <a:lnTo>
                    <a:pt x="401" y="289"/>
                  </a:lnTo>
                  <a:lnTo>
                    <a:pt x="940" y="718"/>
                  </a:lnTo>
                  <a:lnTo>
                    <a:pt x="1425" y="245"/>
                  </a:lnTo>
                  <a:lnTo>
                    <a:pt x="1798" y="465"/>
                  </a:lnTo>
                  <a:lnTo>
                    <a:pt x="1798" y="237"/>
                  </a:lnTo>
                  <a:lnTo>
                    <a:pt x="1396" y="0"/>
                  </a:lnTo>
                  <a:moveTo>
                    <a:pt x="1396" y="0"/>
                  </a:moveTo>
                  <a:lnTo>
                    <a:pt x="139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1" name="Freeform 440"/>
            <p:cNvSpPr>
              <a:spLocks noEditPoints="1"/>
            </p:cNvSpPr>
            <p:nvPr/>
          </p:nvSpPr>
          <p:spPr bwMode="auto">
            <a:xfrm>
              <a:off x="9436842" y="3266714"/>
              <a:ext cx="175542" cy="139733"/>
            </a:xfrm>
            <a:custGeom>
              <a:avLst/>
              <a:gdLst>
                <a:gd name="T0" fmla="*/ 500 w 902"/>
                <a:gd name="T1" fmla="*/ 0 h 718"/>
                <a:gd name="T2" fmla="*/ 31 w 902"/>
                <a:gd name="T3" fmla="*/ 457 h 718"/>
                <a:gd name="T4" fmla="*/ 0 w 902"/>
                <a:gd name="T5" fmla="*/ 433 h 718"/>
                <a:gd name="T6" fmla="*/ 0 w 902"/>
                <a:gd name="T7" fmla="*/ 684 h 718"/>
                <a:gd name="T8" fmla="*/ 44 w 902"/>
                <a:gd name="T9" fmla="*/ 718 h 718"/>
                <a:gd name="T10" fmla="*/ 529 w 902"/>
                <a:gd name="T11" fmla="*/ 245 h 718"/>
                <a:gd name="T12" fmla="*/ 902 w 902"/>
                <a:gd name="T13" fmla="*/ 465 h 718"/>
                <a:gd name="T14" fmla="*/ 902 w 902"/>
                <a:gd name="T15" fmla="*/ 237 h 718"/>
                <a:gd name="T16" fmla="*/ 500 w 902"/>
                <a:gd name="T17" fmla="*/ 0 h 718"/>
                <a:gd name="T18" fmla="*/ 500 w 902"/>
                <a:gd name="T19" fmla="*/ 0 h 718"/>
                <a:gd name="T20" fmla="*/ 500 w 902"/>
                <a:gd name="T21" fmla="*/ 0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02" h="718">
                  <a:moveTo>
                    <a:pt x="500" y="0"/>
                  </a:moveTo>
                  <a:lnTo>
                    <a:pt x="31" y="457"/>
                  </a:lnTo>
                  <a:lnTo>
                    <a:pt x="0" y="433"/>
                  </a:lnTo>
                  <a:lnTo>
                    <a:pt x="0" y="684"/>
                  </a:lnTo>
                  <a:lnTo>
                    <a:pt x="44" y="718"/>
                  </a:lnTo>
                  <a:lnTo>
                    <a:pt x="529" y="245"/>
                  </a:lnTo>
                  <a:lnTo>
                    <a:pt x="902" y="465"/>
                  </a:lnTo>
                  <a:lnTo>
                    <a:pt x="902" y="237"/>
                  </a:lnTo>
                  <a:lnTo>
                    <a:pt x="500" y="0"/>
                  </a:lnTo>
                  <a:close/>
                  <a:moveTo>
                    <a:pt x="500" y="0"/>
                  </a:moveTo>
                  <a:lnTo>
                    <a:pt x="500" y="0"/>
                  </a:lnTo>
                  <a:close/>
                </a:path>
              </a:pathLst>
            </a:custGeom>
            <a:solidFill>
              <a:srgbClr val="33C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2" name="Freeform 441"/>
            <p:cNvSpPr>
              <a:spLocks noEditPoints="1"/>
            </p:cNvSpPr>
            <p:nvPr/>
          </p:nvSpPr>
          <p:spPr bwMode="auto">
            <a:xfrm>
              <a:off x="9436842" y="3266714"/>
              <a:ext cx="175542" cy="139733"/>
            </a:xfrm>
            <a:custGeom>
              <a:avLst/>
              <a:gdLst>
                <a:gd name="T0" fmla="*/ 500 w 902"/>
                <a:gd name="T1" fmla="*/ 0 h 718"/>
                <a:gd name="T2" fmla="*/ 31 w 902"/>
                <a:gd name="T3" fmla="*/ 457 h 718"/>
                <a:gd name="T4" fmla="*/ 0 w 902"/>
                <a:gd name="T5" fmla="*/ 433 h 718"/>
                <a:gd name="T6" fmla="*/ 0 w 902"/>
                <a:gd name="T7" fmla="*/ 684 h 718"/>
                <a:gd name="T8" fmla="*/ 44 w 902"/>
                <a:gd name="T9" fmla="*/ 718 h 718"/>
                <a:gd name="T10" fmla="*/ 529 w 902"/>
                <a:gd name="T11" fmla="*/ 245 h 718"/>
                <a:gd name="T12" fmla="*/ 902 w 902"/>
                <a:gd name="T13" fmla="*/ 465 h 718"/>
                <a:gd name="T14" fmla="*/ 902 w 902"/>
                <a:gd name="T15" fmla="*/ 237 h 718"/>
                <a:gd name="T16" fmla="*/ 500 w 902"/>
                <a:gd name="T17" fmla="*/ 0 h 718"/>
                <a:gd name="T18" fmla="*/ 500 w 902"/>
                <a:gd name="T19" fmla="*/ 0 h 718"/>
                <a:gd name="T20" fmla="*/ 500 w 902"/>
                <a:gd name="T21" fmla="*/ 0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02" h="718">
                  <a:moveTo>
                    <a:pt x="500" y="0"/>
                  </a:moveTo>
                  <a:lnTo>
                    <a:pt x="31" y="457"/>
                  </a:lnTo>
                  <a:lnTo>
                    <a:pt x="0" y="433"/>
                  </a:lnTo>
                  <a:lnTo>
                    <a:pt x="0" y="684"/>
                  </a:lnTo>
                  <a:lnTo>
                    <a:pt x="44" y="718"/>
                  </a:lnTo>
                  <a:lnTo>
                    <a:pt x="529" y="245"/>
                  </a:lnTo>
                  <a:lnTo>
                    <a:pt x="902" y="465"/>
                  </a:lnTo>
                  <a:lnTo>
                    <a:pt x="902" y="237"/>
                  </a:lnTo>
                  <a:lnTo>
                    <a:pt x="500" y="0"/>
                  </a:lnTo>
                  <a:moveTo>
                    <a:pt x="500" y="0"/>
                  </a:moveTo>
                  <a:lnTo>
                    <a:pt x="5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3" name="Freeform 442"/>
            <p:cNvSpPr>
              <a:spLocks noEditPoints="1"/>
            </p:cNvSpPr>
            <p:nvPr/>
          </p:nvSpPr>
          <p:spPr bwMode="auto">
            <a:xfrm>
              <a:off x="9307618" y="3266714"/>
              <a:ext cx="69477" cy="69283"/>
            </a:xfrm>
            <a:custGeom>
              <a:avLst/>
              <a:gdLst>
                <a:gd name="T0" fmla="*/ 219 w 219"/>
                <a:gd name="T1" fmla="*/ 109 h 218"/>
                <a:gd name="T2" fmla="*/ 110 w 219"/>
                <a:gd name="T3" fmla="*/ 218 h 218"/>
                <a:gd name="T4" fmla="*/ 0 w 219"/>
                <a:gd name="T5" fmla="*/ 109 h 218"/>
                <a:gd name="T6" fmla="*/ 110 w 219"/>
                <a:gd name="T7" fmla="*/ 0 h 218"/>
                <a:gd name="T8" fmla="*/ 219 w 219"/>
                <a:gd name="T9" fmla="*/ 109 h 218"/>
                <a:gd name="T10" fmla="*/ 219 w 219"/>
                <a:gd name="T11" fmla="*/ 109 h 218"/>
                <a:gd name="T12" fmla="*/ 219 w 219"/>
                <a:gd name="T13" fmla="*/ 10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9" h="218">
                  <a:moveTo>
                    <a:pt x="219" y="109"/>
                  </a:moveTo>
                  <a:cubicBezTo>
                    <a:pt x="219" y="169"/>
                    <a:pt x="170" y="218"/>
                    <a:pt x="110" y="218"/>
                  </a:cubicBezTo>
                  <a:cubicBezTo>
                    <a:pt x="49" y="218"/>
                    <a:pt x="0" y="169"/>
                    <a:pt x="0" y="109"/>
                  </a:cubicBezTo>
                  <a:cubicBezTo>
                    <a:pt x="0" y="49"/>
                    <a:pt x="49" y="0"/>
                    <a:pt x="110" y="0"/>
                  </a:cubicBezTo>
                  <a:cubicBezTo>
                    <a:pt x="170" y="0"/>
                    <a:pt x="219" y="49"/>
                    <a:pt x="219" y="109"/>
                  </a:cubicBezTo>
                  <a:close/>
                  <a:moveTo>
                    <a:pt x="219" y="109"/>
                  </a:moveTo>
                  <a:cubicBezTo>
                    <a:pt x="219" y="109"/>
                    <a:pt x="219" y="109"/>
                    <a:pt x="219" y="109"/>
                  </a:cubicBezTo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4" name="Freeform 443"/>
            <p:cNvSpPr>
              <a:spLocks noEditPoints="1"/>
            </p:cNvSpPr>
            <p:nvPr/>
          </p:nvSpPr>
          <p:spPr bwMode="auto">
            <a:xfrm>
              <a:off x="9410180" y="3349230"/>
              <a:ext cx="69672" cy="69283"/>
            </a:xfrm>
            <a:custGeom>
              <a:avLst/>
              <a:gdLst>
                <a:gd name="T0" fmla="*/ 219 w 219"/>
                <a:gd name="T1" fmla="*/ 109 h 218"/>
                <a:gd name="T2" fmla="*/ 109 w 219"/>
                <a:gd name="T3" fmla="*/ 218 h 218"/>
                <a:gd name="T4" fmla="*/ 0 w 219"/>
                <a:gd name="T5" fmla="*/ 109 h 218"/>
                <a:gd name="T6" fmla="*/ 109 w 219"/>
                <a:gd name="T7" fmla="*/ 0 h 218"/>
                <a:gd name="T8" fmla="*/ 219 w 219"/>
                <a:gd name="T9" fmla="*/ 109 h 218"/>
                <a:gd name="T10" fmla="*/ 219 w 219"/>
                <a:gd name="T11" fmla="*/ 109 h 218"/>
                <a:gd name="T12" fmla="*/ 219 w 219"/>
                <a:gd name="T13" fmla="*/ 10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9" h="218">
                  <a:moveTo>
                    <a:pt x="219" y="109"/>
                  </a:moveTo>
                  <a:cubicBezTo>
                    <a:pt x="219" y="169"/>
                    <a:pt x="170" y="218"/>
                    <a:pt x="109" y="218"/>
                  </a:cubicBezTo>
                  <a:cubicBezTo>
                    <a:pt x="49" y="218"/>
                    <a:pt x="0" y="169"/>
                    <a:pt x="0" y="109"/>
                  </a:cubicBezTo>
                  <a:cubicBezTo>
                    <a:pt x="0" y="49"/>
                    <a:pt x="49" y="0"/>
                    <a:pt x="109" y="0"/>
                  </a:cubicBezTo>
                  <a:cubicBezTo>
                    <a:pt x="170" y="0"/>
                    <a:pt x="219" y="49"/>
                    <a:pt x="219" y="109"/>
                  </a:cubicBezTo>
                  <a:close/>
                  <a:moveTo>
                    <a:pt x="219" y="109"/>
                  </a:moveTo>
                  <a:cubicBezTo>
                    <a:pt x="219" y="109"/>
                    <a:pt x="219" y="109"/>
                    <a:pt x="219" y="109"/>
                  </a:cubicBezTo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5" name="Freeform 444"/>
            <p:cNvSpPr>
              <a:spLocks noEditPoints="1"/>
            </p:cNvSpPr>
            <p:nvPr/>
          </p:nvSpPr>
          <p:spPr bwMode="auto">
            <a:xfrm>
              <a:off x="9436842" y="3349230"/>
              <a:ext cx="43010" cy="69283"/>
            </a:xfrm>
            <a:custGeom>
              <a:avLst/>
              <a:gdLst>
                <a:gd name="T0" fmla="*/ 25 w 135"/>
                <a:gd name="T1" fmla="*/ 0 h 218"/>
                <a:gd name="T2" fmla="*/ 0 w 135"/>
                <a:gd name="T3" fmla="*/ 3 h 218"/>
                <a:gd name="T4" fmla="*/ 0 w 135"/>
                <a:gd name="T5" fmla="*/ 215 h 218"/>
                <a:gd name="T6" fmla="*/ 25 w 135"/>
                <a:gd name="T7" fmla="*/ 218 h 218"/>
                <a:gd name="T8" fmla="*/ 135 w 135"/>
                <a:gd name="T9" fmla="*/ 109 h 218"/>
                <a:gd name="T10" fmla="*/ 25 w 135"/>
                <a:gd name="T11" fmla="*/ 0 h 218"/>
                <a:gd name="T12" fmla="*/ 25 w 135"/>
                <a:gd name="T13" fmla="*/ 0 h 218"/>
                <a:gd name="T14" fmla="*/ 25 w 135"/>
                <a:gd name="T1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218">
                  <a:moveTo>
                    <a:pt x="25" y="0"/>
                  </a:moveTo>
                  <a:cubicBezTo>
                    <a:pt x="17" y="0"/>
                    <a:pt x="8" y="1"/>
                    <a:pt x="0" y="3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8" y="217"/>
                    <a:pt x="17" y="218"/>
                    <a:pt x="25" y="218"/>
                  </a:cubicBezTo>
                  <a:cubicBezTo>
                    <a:pt x="86" y="218"/>
                    <a:pt x="135" y="169"/>
                    <a:pt x="135" y="109"/>
                  </a:cubicBezTo>
                  <a:cubicBezTo>
                    <a:pt x="135" y="48"/>
                    <a:pt x="86" y="0"/>
                    <a:pt x="25" y="0"/>
                  </a:cubicBezTo>
                  <a:close/>
                  <a:moveTo>
                    <a:pt x="25" y="0"/>
                  </a:move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6" name="Freeform 445"/>
            <p:cNvSpPr>
              <a:spLocks noEditPoints="1"/>
            </p:cNvSpPr>
            <p:nvPr/>
          </p:nvSpPr>
          <p:spPr bwMode="auto">
            <a:xfrm>
              <a:off x="9500481" y="3255232"/>
              <a:ext cx="69477" cy="69283"/>
            </a:xfrm>
            <a:custGeom>
              <a:avLst/>
              <a:gdLst>
                <a:gd name="T0" fmla="*/ 219 w 219"/>
                <a:gd name="T1" fmla="*/ 109 h 218"/>
                <a:gd name="T2" fmla="*/ 109 w 219"/>
                <a:gd name="T3" fmla="*/ 218 h 218"/>
                <a:gd name="T4" fmla="*/ 0 w 219"/>
                <a:gd name="T5" fmla="*/ 109 h 218"/>
                <a:gd name="T6" fmla="*/ 109 w 219"/>
                <a:gd name="T7" fmla="*/ 0 h 218"/>
                <a:gd name="T8" fmla="*/ 219 w 219"/>
                <a:gd name="T9" fmla="*/ 109 h 218"/>
                <a:gd name="T10" fmla="*/ 219 w 219"/>
                <a:gd name="T11" fmla="*/ 109 h 218"/>
                <a:gd name="T12" fmla="*/ 219 w 219"/>
                <a:gd name="T13" fmla="*/ 10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9" h="218">
                  <a:moveTo>
                    <a:pt x="219" y="109"/>
                  </a:moveTo>
                  <a:cubicBezTo>
                    <a:pt x="219" y="169"/>
                    <a:pt x="170" y="218"/>
                    <a:pt x="109" y="218"/>
                  </a:cubicBezTo>
                  <a:cubicBezTo>
                    <a:pt x="49" y="218"/>
                    <a:pt x="0" y="169"/>
                    <a:pt x="0" y="109"/>
                  </a:cubicBezTo>
                  <a:cubicBezTo>
                    <a:pt x="0" y="49"/>
                    <a:pt x="49" y="0"/>
                    <a:pt x="109" y="0"/>
                  </a:cubicBezTo>
                  <a:cubicBezTo>
                    <a:pt x="170" y="0"/>
                    <a:pt x="219" y="49"/>
                    <a:pt x="219" y="109"/>
                  </a:cubicBezTo>
                  <a:close/>
                  <a:moveTo>
                    <a:pt x="219" y="109"/>
                  </a:moveTo>
                  <a:cubicBezTo>
                    <a:pt x="219" y="109"/>
                    <a:pt x="219" y="109"/>
                    <a:pt x="219" y="109"/>
                  </a:cubicBezTo>
                </a:path>
              </a:pathLst>
            </a:cu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78" name="Group 1777"/>
          <p:cNvGrpSpPr>
            <a:grpSpLocks noChangeAspect="1"/>
          </p:cNvGrpSpPr>
          <p:nvPr/>
        </p:nvGrpSpPr>
        <p:grpSpPr>
          <a:xfrm>
            <a:off x="1677984" y="8361056"/>
            <a:ext cx="1371190" cy="1371600"/>
            <a:chOff x="1170781" y="3961293"/>
            <a:chExt cx="650791" cy="650986"/>
          </a:xfrm>
        </p:grpSpPr>
        <p:sp>
          <p:nvSpPr>
            <p:cNvPr id="1177" name="Freeform 446"/>
            <p:cNvSpPr>
              <a:spLocks noEditPoints="1"/>
            </p:cNvSpPr>
            <p:nvPr/>
          </p:nvSpPr>
          <p:spPr bwMode="auto">
            <a:xfrm>
              <a:off x="1170781" y="3961293"/>
              <a:ext cx="650791" cy="650986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89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9"/>
                    <a:pt x="458" y="0"/>
                    <a:pt x="1024" y="0"/>
                  </a:cubicBezTo>
                  <a:cubicBezTo>
                    <a:pt x="1589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8" name="Freeform 447"/>
            <p:cNvSpPr>
              <a:spLocks noEditPoints="1"/>
            </p:cNvSpPr>
            <p:nvPr/>
          </p:nvSpPr>
          <p:spPr bwMode="auto">
            <a:xfrm>
              <a:off x="1253881" y="4136446"/>
              <a:ext cx="567691" cy="475833"/>
            </a:xfrm>
            <a:custGeom>
              <a:avLst/>
              <a:gdLst>
                <a:gd name="T0" fmla="*/ 1786 w 1786"/>
                <a:gd name="T1" fmla="*/ 473 h 1497"/>
                <a:gd name="T2" fmla="*/ 1750 w 1786"/>
                <a:gd name="T3" fmla="*/ 204 h 1497"/>
                <a:gd name="T4" fmla="*/ 1546 w 1786"/>
                <a:gd name="T5" fmla="*/ 0 h 1497"/>
                <a:gd name="T6" fmla="*/ 674 w 1786"/>
                <a:gd name="T7" fmla="*/ 254 h 1497"/>
                <a:gd name="T8" fmla="*/ 863 w 1786"/>
                <a:gd name="T9" fmla="*/ 444 h 1497"/>
                <a:gd name="T10" fmla="*/ 738 w 1786"/>
                <a:gd name="T11" fmla="*/ 489 h 1497"/>
                <a:gd name="T12" fmla="*/ 433 w 1786"/>
                <a:gd name="T13" fmla="*/ 183 h 1497"/>
                <a:gd name="T14" fmla="*/ 179 w 1786"/>
                <a:gd name="T15" fmla="*/ 355 h 1497"/>
                <a:gd name="T16" fmla="*/ 425 w 1786"/>
                <a:gd name="T17" fmla="*/ 602 h 1497"/>
                <a:gd name="T18" fmla="*/ 0 w 1786"/>
                <a:gd name="T19" fmla="*/ 755 h 1497"/>
                <a:gd name="T20" fmla="*/ 742 w 1786"/>
                <a:gd name="T21" fmla="*/ 1497 h 1497"/>
                <a:gd name="T22" fmla="*/ 762 w 1786"/>
                <a:gd name="T23" fmla="*/ 1497 h 1497"/>
                <a:gd name="T24" fmla="*/ 1786 w 1786"/>
                <a:gd name="T25" fmla="*/ 473 h 1497"/>
                <a:gd name="T26" fmla="*/ 1786 w 1786"/>
                <a:gd name="T27" fmla="*/ 473 h 1497"/>
                <a:gd name="T28" fmla="*/ 1786 w 1786"/>
                <a:gd name="T29" fmla="*/ 473 h 1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86" h="1497">
                  <a:moveTo>
                    <a:pt x="1786" y="473"/>
                  </a:moveTo>
                  <a:cubicBezTo>
                    <a:pt x="1786" y="380"/>
                    <a:pt x="1773" y="290"/>
                    <a:pt x="1750" y="204"/>
                  </a:cubicBezTo>
                  <a:cubicBezTo>
                    <a:pt x="1546" y="0"/>
                    <a:pt x="1546" y="0"/>
                    <a:pt x="1546" y="0"/>
                  </a:cubicBezTo>
                  <a:cubicBezTo>
                    <a:pt x="674" y="254"/>
                    <a:pt x="674" y="254"/>
                    <a:pt x="674" y="254"/>
                  </a:cubicBezTo>
                  <a:cubicBezTo>
                    <a:pt x="863" y="444"/>
                    <a:pt x="863" y="444"/>
                    <a:pt x="863" y="444"/>
                  </a:cubicBezTo>
                  <a:cubicBezTo>
                    <a:pt x="738" y="489"/>
                    <a:pt x="738" y="489"/>
                    <a:pt x="738" y="489"/>
                  </a:cubicBezTo>
                  <a:cubicBezTo>
                    <a:pt x="433" y="183"/>
                    <a:pt x="433" y="183"/>
                    <a:pt x="433" y="183"/>
                  </a:cubicBezTo>
                  <a:cubicBezTo>
                    <a:pt x="179" y="355"/>
                    <a:pt x="179" y="355"/>
                    <a:pt x="179" y="355"/>
                  </a:cubicBezTo>
                  <a:cubicBezTo>
                    <a:pt x="425" y="602"/>
                    <a:pt x="425" y="602"/>
                    <a:pt x="425" y="602"/>
                  </a:cubicBezTo>
                  <a:cubicBezTo>
                    <a:pt x="0" y="755"/>
                    <a:pt x="0" y="755"/>
                    <a:pt x="0" y="755"/>
                  </a:cubicBezTo>
                  <a:cubicBezTo>
                    <a:pt x="742" y="1497"/>
                    <a:pt x="742" y="1497"/>
                    <a:pt x="742" y="1497"/>
                  </a:cubicBezTo>
                  <a:cubicBezTo>
                    <a:pt x="748" y="1497"/>
                    <a:pt x="755" y="1497"/>
                    <a:pt x="762" y="1497"/>
                  </a:cubicBezTo>
                  <a:cubicBezTo>
                    <a:pt x="1327" y="1497"/>
                    <a:pt x="1786" y="1039"/>
                    <a:pt x="1786" y="473"/>
                  </a:cubicBezTo>
                  <a:close/>
                  <a:moveTo>
                    <a:pt x="1786" y="473"/>
                  </a:moveTo>
                  <a:cubicBezTo>
                    <a:pt x="1786" y="473"/>
                    <a:pt x="1786" y="473"/>
                    <a:pt x="1786" y="473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9" name="Freeform 448"/>
            <p:cNvSpPr>
              <a:spLocks noEditPoints="1"/>
            </p:cNvSpPr>
            <p:nvPr/>
          </p:nvSpPr>
          <p:spPr bwMode="auto">
            <a:xfrm>
              <a:off x="1300589" y="4170698"/>
              <a:ext cx="97697" cy="97891"/>
            </a:xfrm>
            <a:custGeom>
              <a:avLst/>
              <a:gdLst>
                <a:gd name="T0" fmla="*/ 307 w 307"/>
                <a:gd name="T1" fmla="*/ 154 h 308"/>
                <a:gd name="T2" fmla="*/ 154 w 307"/>
                <a:gd name="T3" fmla="*/ 308 h 308"/>
                <a:gd name="T4" fmla="*/ 0 w 307"/>
                <a:gd name="T5" fmla="*/ 154 h 308"/>
                <a:gd name="T6" fmla="*/ 154 w 307"/>
                <a:gd name="T7" fmla="*/ 0 h 308"/>
                <a:gd name="T8" fmla="*/ 307 w 307"/>
                <a:gd name="T9" fmla="*/ 154 h 308"/>
                <a:gd name="T10" fmla="*/ 307 w 307"/>
                <a:gd name="T11" fmla="*/ 154 h 308"/>
                <a:gd name="T12" fmla="*/ 307 w 307"/>
                <a:gd name="T13" fmla="*/ 154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7" h="308">
                  <a:moveTo>
                    <a:pt x="307" y="154"/>
                  </a:moveTo>
                  <a:cubicBezTo>
                    <a:pt x="307" y="239"/>
                    <a:pt x="239" y="308"/>
                    <a:pt x="154" y="308"/>
                  </a:cubicBezTo>
                  <a:cubicBezTo>
                    <a:pt x="69" y="308"/>
                    <a:pt x="0" y="239"/>
                    <a:pt x="0" y="154"/>
                  </a:cubicBezTo>
                  <a:cubicBezTo>
                    <a:pt x="0" y="69"/>
                    <a:pt x="69" y="0"/>
                    <a:pt x="154" y="0"/>
                  </a:cubicBezTo>
                  <a:cubicBezTo>
                    <a:pt x="239" y="0"/>
                    <a:pt x="307" y="69"/>
                    <a:pt x="307" y="154"/>
                  </a:cubicBezTo>
                  <a:close/>
                  <a:moveTo>
                    <a:pt x="307" y="154"/>
                  </a:moveTo>
                  <a:cubicBezTo>
                    <a:pt x="307" y="154"/>
                    <a:pt x="307" y="154"/>
                    <a:pt x="307" y="1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0" name="Freeform 449"/>
            <p:cNvSpPr>
              <a:spLocks noEditPoints="1"/>
            </p:cNvSpPr>
            <p:nvPr/>
          </p:nvSpPr>
          <p:spPr bwMode="auto">
            <a:xfrm>
              <a:off x="1253881" y="4281045"/>
              <a:ext cx="191501" cy="95361"/>
            </a:xfrm>
            <a:custGeom>
              <a:avLst/>
              <a:gdLst>
                <a:gd name="T0" fmla="*/ 0 w 602"/>
                <a:gd name="T1" fmla="*/ 300 h 300"/>
                <a:gd name="T2" fmla="*/ 301 w 602"/>
                <a:gd name="T3" fmla="*/ 0 h 300"/>
                <a:gd name="T4" fmla="*/ 602 w 602"/>
                <a:gd name="T5" fmla="*/ 300 h 300"/>
                <a:gd name="T6" fmla="*/ 0 w 602"/>
                <a:gd name="T7" fmla="*/ 300 h 300"/>
                <a:gd name="T8" fmla="*/ 0 w 602"/>
                <a:gd name="T9" fmla="*/ 300 h 300"/>
                <a:gd name="T10" fmla="*/ 0 w 602"/>
                <a:gd name="T11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2" h="300">
                  <a:moveTo>
                    <a:pt x="0" y="300"/>
                  </a:moveTo>
                  <a:cubicBezTo>
                    <a:pt x="0" y="134"/>
                    <a:pt x="135" y="0"/>
                    <a:pt x="301" y="0"/>
                  </a:cubicBezTo>
                  <a:cubicBezTo>
                    <a:pt x="467" y="0"/>
                    <a:pt x="602" y="134"/>
                    <a:pt x="602" y="300"/>
                  </a:cubicBezTo>
                  <a:lnTo>
                    <a:pt x="0" y="300"/>
                  </a:lnTo>
                  <a:close/>
                  <a:moveTo>
                    <a:pt x="0" y="300"/>
                  </a:moveTo>
                  <a:cubicBezTo>
                    <a:pt x="0" y="300"/>
                    <a:pt x="0" y="300"/>
                    <a:pt x="0" y="3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1" name="Rectangle 450"/>
            <p:cNvSpPr>
              <a:spLocks noChangeArrowheads="1"/>
            </p:cNvSpPr>
            <p:nvPr/>
          </p:nvSpPr>
          <p:spPr bwMode="auto">
            <a:xfrm>
              <a:off x="1468152" y="4246403"/>
              <a:ext cx="277131" cy="8076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2" name="Rectangle 451"/>
            <p:cNvSpPr>
              <a:spLocks noChangeArrowheads="1"/>
            </p:cNvSpPr>
            <p:nvPr/>
          </p:nvSpPr>
          <p:spPr bwMode="auto">
            <a:xfrm>
              <a:off x="1468152" y="4286689"/>
              <a:ext cx="277131" cy="40480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3" name="Rectangle 452"/>
            <p:cNvSpPr>
              <a:spLocks noChangeArrowheads="1"/>
            </p:cNvSpPr>
            <p:nvPr/>
          </p:nvSpPr>
          <p:spPr bwMode="auto">
            <a:xfrm>
              <a:off x="1468152" y="4246403"/>
              <a:ext cx="185662" cy="80765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4" name="Rectangle 453"/>
            <p:cNvSpPr>
              <a:spLocks noChangeArrowheads="1"/>
            </p:cNvSpPr>
            <p:nvPr/>
          </p:nvSpPr>
          <p:spPr bwMode="auto">
            <a:xfrm>
              <a:off x="1468152" y="4286689"/>
              <a:ext cx="185662" cy="40480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5" name="Rectangle 454"/>
            <p:cNvSpPr>
              <a:spLocks noChangeArrowheads="1"/>
            </p:cNvSpPr>
            <p:nvPr/>
          </p:nvSpPr>
          <p:spPr bwMode="auto">
            <a:xfrm>
              <a:off x="1468152" y="4136446"/>
              <a:ext cx="277131" cy="8076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6" name="Rectangle 455"/>
            <p:cNvSpPr>
              <a:spLocks noChangeArrowheads="1"/>
            </p:cNvSpPr>
            <p:nvPr/>
          </p:nvSpPr>
          <p:spPr bwMode="auto">
            <a:xfrm>
              <a:off x="1468152" y="4136446"/>
              <a:ext cx="119493" cy="80765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7" name="Rectangle 456"/>
            <p:cNvSpPr>
              <a:spLocks noChangeArrowheads="1"/>
            </p:cNvSpPr>
            <p:nvPr/>
          </p:nvSpPr>
          <p:spPr bwMode="auto">
            <a:xfrm>
              <a:off x="1468152" y="4356361"/>
              <a:ext cx="277131" cy="80960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8" name="Rectangle 457"/>
            <p:cNvSpPr>
              <a:spLocks noChangeArrowheads="1"/>
            </p:cNvSpPr>
            <p:nvPr/>
          </p:nvSpPr>
          <p:spPr bwMode="auto">
            <a:xfrm>
              <a:off x="1468152" y="4356361"/>
              <a:ext cx="80181" cy="80960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77" name="Group 1776"/>
          <p:cNvGrpSpPr>
            <a:grpSpLocks noChangeAspect="1"/>
          </p:cNvGrpSpPr>
          <p:nvPr/>
        </p:nvGrpSpPr>
        <p:grpSpPr>
          <a:xfrm>
            <a:off x="3861974" y="8361056"/>
            <a:ext cx="1371190" cy="1371600"/>
            <a:chOff x="2163316" y="3961293"/>
            <a:chExt cx="650791" cy="650986"/>
          </a:xfrm>
        </p:grpSpPr>
        <p:sp>
          <p:nvSpPr>
            <p:cNvPr id="1189" name="Freeform 458"/>
            <p:cNvSpPr>
              <a:spLocks noEditPoints="1"/>
            </p:cNvSpPr>
            <p:nvPr/>
          </p:nvSpPr>
          <p:spPr bwMode="auto">
            <a:xfrm>
              <a:off x="2163316" y="3961293"/>
              <a:ext cx="650791" cy="650986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9"/>
                    <a:pt x="459" y="0"/>
                    <a:pt x="1024" y="0"/>
                  </a:cubicBezTo>
                  <a:cubicBezTo>
                    <a:pt x="1590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0" name="Freeform 459"/>
            <p:cNvSpPr>
              <a:spLocks noEditPoints="1"/>
            </p:cNvSpPr>
            <p:nvPr/>
          </p:nvSpPr>
          <p:spPr bwMode="auto">
            <a:xfrm>
              <a:off x="2244859" y="4070666"/>
              <a:ext cx="569248" cy="541612"/>
            </a:xfrm>
            <a:custGeom>
              <a:avLst/>
              <a:gdLst>
                <a:gd name="T0" fmla="*/ 1791 w 1791"/>
                <a:gd name="T1" fmla="*/ 680 h 1704"/>
                <a:gd name="T2" fmla="*/ 1785 w 1791"/>
                <a:gd name="T3" fmla="*/ 568 h 1704"/>
                <a:gd name="T4" fmla="*/ 1217 w 1791"/>
                <a:gd name="T5" fmla="*/ 0 h 1704"/>
                <a:gd name="T6" fmla="*/ 440 w 1791"/>
                <a:gd name="T7" fmla="*/ 89 h 1704"/>
                <a:gd name="T8" fmla="*/ 0 w 1791"/>
                <a:gd name="T9" fmla="*/ 765 h 1704"/>
                <a:gd name="T10" fmla="*/ 466 w 1791"/>
                <a:gd name="T11" fmla="*/ 1231 h 1704"/>
                <a:gd name="T12" fmla="*/ 332 w 1791"/>
                <a:gd name="T13" fmla="*/ 1352 h 1704"/>
                <a:gd name="T14" fmla="*/ 681 w 1791"/>
                <a:gd name="T15" fmla="*/ 1700 h 1704"/>
                <a:gd name="T16" fmla="*/ 767 w 1791"/>
                <a:gd name="T17" fmla="*/ 1704 h 1704"/>
                <a:gd name="T18" fmla="*/ 1791 w 1791"/>
                <a:gd name="T19" fmla="*/ 680 h 1704"/>
                <a:gd name="T20" fmla="*/ 1791 w 1791"/>
                <a:gd name="T21" fmla="*/ 680 h 1704"/>
                <a:gd name="T22" fmla="*/ 1791 w 1791"/>
                <a:gd name="T23" fmla="*/ 680 h 1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91" h="1704">
                  <a:moveTo>
                    <a:pt x="1791" y="680"/>
                  </a:moveTo>
                  <a:cubicBezTo>
                    <a:pt x="1791" y="642"/>
                    <a:pt x="1789" y="605"/>
                    <a:pt x="1785" y="568"/>
                  </a:cubicBezTo>
                  <a:cubicBezTo>
                    <a:pt x="1217" y="0"/>
                    <a:pt x="1217" y="0"/>
                    <a:pt x="1217" y="0"/>
                  </a:cubicBezTo>
                  <a:cubicBezTo>
                    <a:pt x="440" y="89"/>
                    <a:pt x="440" y="89"/>
                    <a:pt x="440" y="89"/>
                  </a:cubicBezTo>
                  <a:cubicBezTo>
                    <a:pt x="0" y="765"/>
                    <a:pt x="0" y="765"/>
                    <a:pt x="0" y="765"/>
                  </a:cubicBezTo>
                  <a:cubicBezTo>
                    <a:pt x="466" y="1231"/>
                    <a:pt x="466" y="1231"/>
                    <a:pt x="466" y="1231"/>
                  </a:cubicBezTo>
                  <a:cubicBezTo>
                    <a:pt x="332" y="1352"/>
                    <a:pt x="332" y="1352"/>
                    <a:pt x="332" y="1352"/>
                  </a:cubicBezTo>
                  <a:cubicBezTo>
                    <a:pt x="681" y="1700"/>
                    <a:pt x="681" y="1700"/>
                    <a:pt x="681" y="1700"/>
                  </a:cubicBezTo>
                  <a:cubicBezTo>
                    <a:pt x="709" y="1703"/>
                    <a:pt x="738" y="1704"/>
                    <a:pt x="767" y="1704"/>
                  </a:cubicBezTo>
                  <a:cubicBezTo>
                    <a:pt x="1333" y="1704"/>
                    <a:pt x="1791" y="1246"/>
                    <a:pt x="1791" y="680"/>
                  </a:cubicBezTo>
                  <a:close/>
                  <a:moveTo>
                    <a:pt x="1791" y="680"/>
                  </a:moveTo>
                  <a:cubicBezTo>
                    <a:pt x="1791" y="680"/>
                    <a:pt x="1791" y="680"/>
                    <a:pt x="1791" y="68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1" name="Freeform 460"/>
            <p:cNvSpPr>
              <a:spLocks noEditPoints="1"/>
            </p:cNvSpPr>
            <p:nvPr/>
          </p:nvSpPr>
          <p:spPr bwMode="auto">
            <a:xfrm>
              <a:off x="2244859" y="4075726"/>
              <a:ext cx="487510" cy="422119"/>
            </a:xfrm>
            <a:custGeom>
              <a:avLst/>
              <a:gdLst>
                <a:gd name="T0" fmla="*/ 1880 w 2505"/>
                <a:gd name="T1" fmla="*/ 0 h 2169"/>
                <a:gd name="T2" fmla="*/ 627 w 2505"/>
                <a:gd name="T3" fmla="*/ 0 h 2169"/>
                <a:gd name="T4" fmla="*/ 0 w 2505"/>
                <a:gd name="T5" fmla="*/ 1084 h 2169"/>
                <a:gd name="T6" fmla="*/ 627 w 2505"/>
                <a:gd name="T7" fmla="*/ 2169 h 2169"/>
                <a:gd name="T8" fmla="*/ 1880 w 2505"/>
                <a:gd name="T9" fmla="*/ 2169 h 2169"/>
                <a:gd name="T10" fmla="*/ 2505 w 2505"/>
                <a:gd name="T11" fmla="*/ 1084 h 2169"/>
                <a:gd name="T12" fmla="*/ 1880 w 2505"/>
                <a:gd name="T13" fmla="*/ 0 h 2169"/>
                <a:gd name="T14" fmla="*/ 1083 w 2505"/>
                <a:gd name="T15" fmla="*/ 986 h 2169"/>
                <a:gd name="T16" fmla="*/ 284 w 2505"/>
                <a:gd name="T17" fmla="*/ 986 h 2169"/>
                <a:gd name="T18" fmla="*/ 683 w 2505"/>
                <a:gd name="T19" fmla="*/ 294 h 2169"/>
                <a:gd name="T20" fmla="*/ 1083 w 2505"/>
                <a:gd name="T21" fmla="*/ 986 h 2169"/>
                <a:gd name="T22" fmla="*/ 853 w 2505"/>
                <a:gd name="T23" fmla="*/ 196 h 2169"/>
                <a:gd name="T24" fmla="*/ 1653 w 2505"/>
                <a:gd name="T25" fmla="*/ 196 h 2169"/>
                <a:gd name="T26" fmla="*/ 1253 w 2505"/>
                <a:gd name="T27" fmla="*/ 889 h 2169"/>
                <a:gd name="T28" fmla="*/ 853 w 2505"/>
                <a:gd name="T29" fmla="*/ 196 h 2169"/>
                <a:gd name="T30" fmla="*/ 1083 w 2505"/>
                <a:gd name="T31" fmla="*/ 1182 h 2169"/>
                <a:gd name="T32" fmla="*/ 683 w 2505"/>
                <a:gd name="T33" fmla="*/ 1875 h 2169"/>
                <a:gd name="T34" fmla="*/ 284 w 2505"/>
                <a:gd name="T35" fmla="*/ 1182 h 2169"/>
                <a:gd name="T36" fmla="*/ 1083 w 2505"/>
                <a:gd name="T37" fmla="*/ 1182 h 2169"/>
                <a:gd name="T38" fmla="*/ 1253 w 2505"/>
                <a:gd name="T39" fmla="*/ 1280 h 2169"/>
                <a:gd name="T40" fmla="*/ 1653 w 2505"/>
                <a:gd name="T41" fmla="*/ 1973 h 2169"/>
                <a:gd name="T42" fmla="*/ 853 w 2505"/>
                <a:gd name="T43" fmla="*/ 1973 h 2169"/>
                <a:gd name="T44" fmla="*/ 1253 w 2505"/>
                <a:gd name="T45" fmla="*/ 1280 h 2169"/>
                <a:gd name="T46" fmla="*/ 1423 w 2505"/>
                <a:gd name="T47" fmla="*/ 1182 h 2169"/>
                <a:gd name="T48" fmla="*/ 2223 w 2505"/>
                <a:gd name="T49" fmla="*/ 1182 h 2169"/>
                <a:gd name="T50" fmla="*/ 1823 w 2505"/>
                <a:gd name="T51" fmla="*/ 1875 h 2169"/>
                <a:gd name="T52" fmla="*/ 1423 w 2505"/>
                <a:gd name="T53" fmla="*/ 1182 h 2169"/>
                <a:gd name="T54" fmla="*/ 1423 w 2505"/>
                <a:gd name="T55" fmla="*/ 986 h 2169"/>
                <a:gd name="T56" fmla="*/ 1823 w 2505"/>
                <a:gd name="T57" fmla="*/ 294 h 2169"/>
                <a:gd name="T58" fmla="*/ 2223 w 2505"/>
                <a:gd name="T59" fmla="*/ 986 h 2169"/>
                <a:gd name="T60" fmla="*/ 1423 w 2505"/>
                <a:gd name="T61" fmla="*/ 986 h 2169"/>
                <a:gd name="T62" fmla="*/ 1423 w 2505"/>
                <a:gd name="T63" fmla="*/ 986 h 2169"/>
                <a:gd name="T64" fmla="*/ 1423 w 2505"/>
                <a:gd name="T65" fmla="*/ 986 h 2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05" h="2169">
                  <a:moveTo>
                    <a:pt x="1880" y="0"/>
                  </a:moveTo>
                  <a:lnTo>
                    <a:pt x="627" y="0"/>
                  </a:lnTo>
                  <a:lnTo>
                    <a:pt x="0" y="1084"/>
                  </a:lnTo>
                  <a:lnTo>
                    <a:pt x="627" y="2169"/>
                  </a:lnTo>
                  <a:lnTo>
                    <a:pt x="1880" y="2169"/>
                  </a:lnTo>
                  <a:lnTo>
                    <a:pt x="2505" y="1084"/>
                  </a:lnTo>
                  <a:lnTo>
                    <a:pt x="1880" y="0"/>
                  </a:lnTo>
                  <a:close/>
                  <a:moveTo>
                    <a:pt x="1083" y="986"/>
                  </a:moveTo>
                  <a:lnTo>
                    <a:pt x="284" y="986"/>
                  </a:lnTo>
                  <a:lnTo>
                    <a:pt x="683" y="294"/>
                  </a:lnTo>
                  <a:lnTo>
                    <a:pt x="1083" y="986"/>
                  </a:lnTo>
                  <a:close/>
                  <a:moveTo>
                    <a:pt x="853" y="196"/>
                  </a:moveTo>
                  <a:lnTo>
                    <a:pt x="1653" y="196"/>
                  </a:lnTo>
                  <a:lnTo>
                    <a:pt x="1253" y="889"/>
                  </a:lnTo>
                  <a:lnTo>
                    <a:pt x="853" y="196"/>
                  </a:lnTo>
                  <a:close/>
                  <a:moveTo>
                    <a:pt x="1083" y="1182"/>
                  </a:moveTo>
                  <a:lnTo>
                    <a:pt x="683" y="1875"/>
                  </a:lnTo>
                  <a:lnTo>
                    <a:pt x="284" y="1182"/>
                  </a:lnTo>
                  <a:lnTo>
                    <a:pt x="1083" y="1182"/>
                  </a:lnTo>
                  <a:close/>
                  <a:moveTo>
                    <a:pt x="1253" y="1280"/>
                  </a:moveTo>
                  <a:lnTo>
                    <a:pt x="1653" y="1973"/>
                  </a:lnTo>
                  <a:lnTo>
                    <a:pt x="853" y="1973"/>
                  </a:lnTo>
                  <a:lnTo>
                    <a:pt x="1253" y="1280"/>
                  </a:lnTo>
                  <a:close/>
                  <a:moveTo>
                    <a:pt x="1423" y="1182"/>
                  </a:moveTo>
                  <a:lnTo>
                    <a:pt x="2223" y="1182"/>
                  </a:lnTo>
                  <a:lnTo>
                    <a:pt x="1823" y="1875"/>
                  </a:lnTo>
                  <a:lnTo>
                    <a:pt x="1423" y="1182"/>
                  </a:lnTo>
                  <a:close/>
                  <a:moveTo>
                    <a:pt x="1423" y="986"/>
                  </a:moveTo>
                  <a:lnTo>
                    <a:pt x="1823" y="294"/>
                  </a:lnTo>
                  <a:lnTo>
                    <a:pt x="2223" y="986"/>
                  </a:lnTo>
                  <a:lnTo>
                    <a:pt x="1423" y="986"/>
                  </a:lnTo>
                  <a:close/>
                  <a:moveTo>
                    <a:pt x="1423" y="986"/>
                  </a:moveTo>
                  <a:lnTo>
                    <a:pt x="1423" y="9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2" name="Freeform 461"/>
            <p:cNvSpPr>
              <a:spLocks noEditPoints="1"/>
            </p:cNvSpPr>
            <p:nvPr/>
          </p:nvSpPr>
          <p:spPr bwMode="auto">
            <a:xfrm>
              <a:off x="2244859" y="4075726"/>
              <a:ext cx="487510" cy="422119"/>
            </a:xfrm>
            <a:custGeom>
              <a:avLst/>
              <a:gdLst>
                <a:gd name="T0" fmla="*/ 1880 w 2505"/>
                <a:gd name="T1" fmla="*/ 0 h 2169"/>
                <a:gd name="T2" fmla="*/ 627 w 2505"/>
                <a:gd name="T3" fmla="*/ 0 h 2169"/>
                <a:gd name="T4" fmla="*/ 0 w 2505"/>
                <a:gd name="T5" fmla="*/ 1084 h 2169"/>
                <a:gd name="T6" fmla="*/ 627 w 2505"/>
                <a:gd name="T7" fmla="*/ 2169 h 2169"/>
                <a:gd name="T8" fmla="*/ 1880 w 2505"/>
                <a:gd name="T9" fmla="*/ 2169 h 2169"/>
                <a:gd name="T10" fmla="*/ 2505 w 2505"/>
                <a:gd name="T11" fmla="*/ 1084 h 2169"/>
                <a:gd name="T12" fmla="*/ 1880 w 2505"/>
                <a:gd name="T13" fmla="*/ 0 h 2169"/>
                <a:gd name="T14" fmla="*/ 1083 w 2505"/>
                <a:gd name="T15" fmla="*/ 986 h 2169"/>
                <a:gd name="T16" fmla="*/ 284 w 2505"/>
                <a:gd name="T17" fmla="*/ 986 h 2169"/>
                <a:gd name="T18" fmla="*/ 683 w 2505"/>
                <a:gd name="T19" fmla="*/ 294 h 2169"/>
                <a:gd name="T20" fmla="*/ 1083 w 2505"/>
                <a:gd name="T21" fmla="*/ 986 h 2169"/>
                <a:gd name="T22" fmla="*/ 853 w 2505"/>
                <a:gd name="T23" fmla="*/ 196 h 2169"/>
                <a:gd name="T24" fmla="*/ 1653 w 2505"/>
                <a:gd name="T25" fmla="*/ 196 h 2169"/>
                <a:gd name="T26" fmla="*/ 1253 w 2505"/>
                <a:gd name="T27" fmla="*/ 889 h 2169"/>
                <a:gd name="T28" fmla="*/ 853 w 2505"/>
                <a:gd name="T29" fmla="*/ 196 h 2169"/>
                <a:gd name="T30" fmla="*/ 1083 w 2505"/>
                <a:gd name="T31" fmla="*/ 1182 h 2169"/>
                <a:gd name="T32" fmla="*/ 683 w 2505"/>
                <a:gd name="T33" fmla="*/ 1875 h 2169"/>
                <a:gd name="T34" fmla="*/ 284 w 2505"/>
                <a:gd name="T35" fmla="*/ 1182 h 2169"/>
                <a:gd name="T36" fmla="*/ 1083 w 2505"/>
                <a:gd name="T37" fmla="*/ 1182 h 2169"/>
                <a:gd name="T38" fmla="*/ 1253 w 2505"/>
                <a:gd name="T39" fmla="*/ 1280 h 2169"/>
                <a:gd name="T40" fmla="*/ 1653 w 2505"/>
                <a:gd name="T41" fmla="*/ 1973 h 2169"/>
                <a:gd name="T42" fmla="*/ 853 w 2505"/>
                <a:gd name="T43" fmla="*/ 1973 h 2169"/>
                <a:gd name="T44" fmla="*/ 1253 w 2505"/>
                <a:gd name="T45" fmla="*/ 1280 h 2169"/>
                <a:gd name="T46" fmla="*/ 1423 w 2505"/>
                <a:gd name="T47" fmla="*/ 1182 h 2169"/>
                <a:gd name="T48" fmla="*/ 2223 w 2505"/>
                <a:gd name="T49" fmla="*/ 1182 h 2169"/>
                <a:gd name="T50" fmla="*/ 1823 w 2505"/>
                <a:gd name="T51" fmla="*/ 1875 h 2169"/>
                <a:gd name="T52" fmla="*/ 1423 w 2505"/>
                <a:gd name="T53" fmla="*/ 1182 h 2169"/>
                <a:gd name="T54" fmla="*/ 1423 w 2505"/>
                <a:gd name="T55" fmla="*/ 986 h 2169"/>
                <a:gd name="T56" fmla="*/ 1823 w 2505"/>
                <a:gd name="T57" fmla="*/ 294 h 2169"/>
                <a:gd name="T58" fmla="*/ 2223 w 2505"/>
                <a:gd name="T59" fmla="*/ 986 h 2169"/>
                <a:gd name="T60" fmla="*/ 1423 w 2505"/>
                <a:gd name="T61" fmla="*/ 986 h 2169"/>
                <a:gd name="T62" fmla="*/ 1423 w 2505"/>
                <a:gd name="T63" fmla="*/ 986 h 2169"/>
                <a:gd name="T64" fmla="*/ 1423 w 2505"/>
                <a:gd name="T65" fmla="*/ 986 h 2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05" h="2169">
                  <a:moveTo>
                    <a:pt x="1880" y="0"/>
                  </a:moveTo>
                  <a:lnTo>
                    <a:pt x="627" y="0"/>
                  </a:lnTo>
                  <a:lnTo>
                    <a:pt x="0" y="1084"/>
                  </a:lnTo>
                  <a:lnTo>
                    <a:pt x="627" y="2169"/>
                  </a:lnTo>
                  <a:lnTo>
                    <a:pt x="1880" y="2169"/>
                  </a:lnTo>
                  <a:lnTo>
                    <a:pt x="2505" y="1084"/>
                  </a:lnTo>
                  <a:lnTo>
                    <a:pt x="1880" y="0"/>
                  </a:lnTo>
                  <a:moveTo>
                    <a:pt x="1083" y="986"/>
                  </a:moveTo>
                  <a:lnTo>
                    <a:pt x="284" y="986"/>
                  </a:lnTo>
                  <a:lnTo>
                    <a:pt x="683" y="294"/>
                  </a:lnTo>
                  <a:lnTo>
                    <a:pt x="1083" y="986"/>
                  </a:lnTo>
                  <a:moveTo>
                    <a:pt x="853" y="196"/>
                  </a:moveTo>
                  <a:lnTo>
                    <a:pt x="1653" y="196"/>
                  </a:lnTo>
                  <a:lnTo>
                    <a:pt x="1253" y="889"/>
                  </a:lnTo>
                  <a:lnTo>
                    <a:pt x="853" y="196"/>
                  </a:lnTo>
                  <a:moveTo>
                    <a:pt x="1083" y="1182"/>
                  </a:moveTo>
                  <a:lnTo>
                    <a:pt x="683" y="1875"/>
                  </a:lnTo>
                  <a:lnTo>
                    <a:pt x="284" y="1182"/>
                  </a:lnTo>
                  <a:lnTo>
                    <a:pt x="1083" y="1182"/>
                  </a:lnTo>
                  <a:moveTo>
                    <a:pt x="1253" y="1280"/>
                  </a:moveTo>
                  <a:lnTo>
                    <a:pt x="1653" y="1973"/>
                  </a:lnTo>
                  <a:lnTo>
                    <a:pt x="853" y="1973"/>
                  </a:lnTo>
                  <a:lnTo>
                    <a:pt x="1253" y="1280"/>
                  </a:lnTo>
                  <a:moveTo>
                    <a:pt x="1423" y="1182"/>
                  </a:moveTo>
                  <a:lnTo>
                    <a:pt x="2223" y="1182"/>
                  </a:lnTo>
                  <a:lnTo>
                    <a:pt x="1823" y="1875"/>
                  </a:lnTo>
                  <a:lnTo>
                    <a:pt x="1423" y="1182"/>
                  </a:lnTo>
                  <a:moveTo>
                    <a:pt x="1423" y="986"/>
                  </a:moveTo>
                  <a:lnTo>
                    <a:pt x="1823" y="294"/>
                  </a:lnTo>
                  <a:lnTo>
                    <a:pt x="2223" y="986"/>
                  </a:lnTo>
                  <a:lnTo>
                    <a:pt x="1423" y="986"/>
                  </a:lnTo>
                  <a:moveTo>
                    <a:pt x="1423" y="986"/>
                  </a:moveTo>
                  <a:lnTo>
                    <a:pt x="1423" y="98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3" name="Freeform 462"/>
            <p:cNvSpPr>
              <a:spLocks noEditPoints="1"/>
            </p:cNvSpPr>
            <p:nvPr/>
          </p:nvSpPr>
          <p:spPr bwMode="auto">
            <a:xfrm>
              <a:off x="2488322" y="4075726"/>
              <a:ext cx="244047" cy="422119"/>
            </a:xfrm>
            <a:custGeom>
              <a:avLst/>
              <a:gdLst>
                <a:gd name="T0" fmla="*/ 1254 w 1254"/>
                <a:gd name="T1" fmla="*/ 1084 h 2169"/>
                <a:gd name="T2" fmla="*/ 629 w 1254"/>
                <a:gd name="T3" fmla="*/ 0 h 2169"/>
                <a:gd name="T4" fmla="*/ 0 w 1254"/>
                <a:gd name="T5" fmla="*/ 0 h 2169"/>
                <a:gd name="T6" fmla="*/ 0 w 1254"/>
                <a:gd name="T7" fmla="*/ 196 h 2169"/>
                <a:gd name="T8" fmla="*/ 402 w 1254"/>
                <a:gd name="T9" fmla="*/ 196 h 2169"/>
                <a:gd name="T10" fmla="*/ 2 w 1254"/>
                <a:gd name="T11" fmla="*/ 889 h 2169"/>
                <a:gd name="T12" fmla="*/ 0 w 1254"/>
                <a:gd name="T13" fmla="*/ 885 h 2169"/>
                <a:gd name="T14" fmla="*/ 0 w 1254"/>
                <a:gd name="T15" fmla="*/ 1284 h 2169"/>
                <a:gd name="T16" fmla="*/ 2 w 1254"/>
                <a:gd name="T17" fmla="*/ 1280 h 2169"/>
                <a:gd name="T18" fmla="*/ 402 w 1254"/>
                <a:gd name="T19" fmla="*/ 1973 h 2169"/>
                <a:gd name="T20" fmla="*/ 0 w 1254"/>
                <a:gd name="T21" fmla="*/ 1973 h 2169"/>
                <a:gd name="T22" fmla="*/ 0 w 1254"/>
                <a:gd name="T23" fmla="*/ 2169 h 2169"/>
                <a:gd name="T24" fmla="*/ 629 w 1254"/>
                <a:gd name="T25" fmla="*/ 2169 h 2169"/>
                <a:gd name="T26" fmla="*/ 1254 w 1254"/>
                <a:gd name="T27" fmla="*/ 1084 h 2169"/>
                <a:gd name="T28" fmla="*/ 572 w 1254"/>
                <a:gd name="T29" fmla="*/ 294 h 2169"/>
                <a:gd name="T30" fmla="*/ 972 w 1254"/>
                <a:gd name="T31" fmla="*/ 986 h 2169"/>
                <a:gd name="T32" fmla="*/ 172 w 1254"/>
                <a:gd name="T33" fmla="*/ 986 h 2169"/>
                <a:gd name="T34" fmla="*/ 572 w 1254"/>
                <a:gd name="T35" fmla="*/ 294 h 2169"/>
                <a:gd name="T36" fmla="*/ 172 w 1254"/>
                <a:gd name="T37" fmla="*/ 1182 h 2169"/>
                <a:gd name="T38" fmla="*/ 972 w 1254"/>
                <a:gd name="T39" fmla="*/ 1182 h 2169"/>
                <a:gd name="T40" fmla="*/ 572 w 1254"/>
                <a:gd name="T41" fmla="*/ 1875 h 2169"/>
                <a:gd name="T42" fmla="*/ 172 w 1254"/>
                <a:gd name="T43" fmla="*/ 1182 h 2169"/>
                <a:gd name="T44" fmla="*/ 172 w 1254"/>
                <a:gd name="T45" fmla="*/ 1182 h 2169"/>
                <a:gd name="T46" fmla="*/ 172 w 1254"/>
                <a:gd name="T47" fmla="*/ 1182 h 2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54" h="2169">
                  <a:moveTo>
                    <a:pt x="1254" y="1084"/>
                  </a:moveTo>
                  <a:lnTo>
                    <a:pt x="629" y="0"/>
                  </a:lnTo>
                  <a:lnTo>
                    <a:pt x="0" y="0"/>
                  </a:lnTo>
                  <a:lnTo>
                    <a:pt x="0" y="196"/>
                  </a:lnTo>
                  <a:lnTo>
                    <a:pt x="402" y="196"/>
                  </a:lnTo>
                  <a:lnTo>
                    <a:pt x="2" y="889"/>
                  </a:lnTo>
                  <a:lnTo>
                    <a:pt x="0" y="885"/>
                  </a:lnTo>
                  <a:lnTo>
                    <a:pt x="0" y="1284"/>
                  </a:lnTo>
                  <a:lnTo>
                    <a:pt x="2" y="1280"/>
                  </a:lnTo>
                  <a:lnTo>
                    <a:pt x="402" y="1973"/>
                  </a:lnTo>
                  <a:lnTo>
                    <a:pt x="0" y="1973"/>
                  </a:lnTo>
                  <a:lnTo>
                    <a:pt x="0" y="2169"/>
                  </a:lnTo>
                  <a:lnTo>
                    <a:pt x="629" y="2169"/>
                  </a:lnTo>
                  <a:lnTo>
                    <a:pt x="1254" y="1084"/>
                  </a:lnTo>
                  <a:close/>
                  <a:moveTo>
                    <a:pt x="572" y="294"/>
                  </a:moveTo>
                  <a:lnTo>
                    <a:pt x="972" y="986"/>
                  </a:lnTo>
                  <a:lnTo>
                    <a:pt x="172" y="986"/>
                  </a:lnTo>
                  <a:lnTo>
                    <a:pt x="572" y="294"/>
                  </a:lnTo>
                  <a:close/>
                  <a:moveTo>
                    <a:pt x="172" y="1182"/>
                  </a:moveTo>
                  <a:lnTo>
                    <a:pt x="972" y="1182"/>
                  </a:lnTo>
                  <a:lnTo>
                    <a:pt x="572" y="1875"/>
                  </a:lnTo>
                  <a:lnTo>
                    <a:pt x="172" y="1182"/>
                  </a:lnTo>
                  <a:close/>
                  <a:moveTo>
                    <a:pt x="172" y="1182"/>
                  </a:moveTo>
                  <a:lnTo>
                    <a:pt x="172" y="1182"/>
                  </a:lnTo>
                  <a:close/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4" name="Freeform 463"/>
            <p:cNvSpPr>
              <a:spLocks noEditPoints="1"/>
            </p:cNvSpPr>
            <p:nvPr/>
          </p:nvSpPr>
          <p:spPr bwMode="auto">
            <a:xfrm>
              <a:off x="2488322" y="4075726"/>
              <a:ext cx="244047" cy="422119"/>
            </a:xfrm>
            <a:custGeom>
              <a:avLst/>
              <a:gdLst>
                <a:gd name="T0" fmla="*/ 1254 w 1254"/>
                <a:gd name="T1" fmla="*/ 1084 h 2169"/>
                <a:gd name="T2" fmla="*/ 629 w 1254"/>
                <a:gd name="T3" fmla="*/ 0 h 2169"/>
                <a:gd name="T4" fmla="*/ 0 w 1254"/>
                <a:gd name="T5" fmla="*/ 0 h 2169"/>
                <a:gd name="T6" fmla="*/ 0 w 1254"/>
                <a:gd name="T7" fmla="*/ 196 h 2169"/>
                <a:gd name="T8" fmla="*/ 402 w 1254"/>
                <a:gd name="T9" fmla="*/ 196 h 2169"/>
                <a:gd name="T10" fmla="*/ 2 w 1254"/>
                <a:gd name="T11" fmla="*/ 889 h 2169"/>
                <a:gd name="T12" fmla="*/ 0 w 1254"/>
                <a:gd name="T13" fmla="*/ 885 h 2169"/>
                <a:gd name="T14" fmla="*/ 0 w 1254"/>
                <a:gd name="T15" fmla="*/ 1284 h 2169"/>
                <a:gd name="T16" fmla="*/ 2 w 1254"/>
                <a:gd name="T17" fmla="*/ 1280 h 2169"/>
                <a:gd name="T18" fmla="*/ 402 w 1254"/>
                <a:gd name="T19" fmla="*/ 1973 h 2169"/>
                <a:gd name="T20" fmla="*/ 0 w 1254"/>
                <a:gd name="T21" fmla="*/ 1973 h 2169"/>
                <a:gd name="T22" fmla="*/ 0 w 1254"/>
                <a:gd name="T23" fmla="*/ 2169 h 2169"/>
                <a:gd name="T24" fmla="*/ 629 w 1254"/>
                <a:gd name="T25" fmla="*/ 2169 h 2169"/>
                <a:gd name="T26" fmla="*/ 1254 w 1254"/>
                <a:gd name="T27" fmla="*/ 1084 h 2169"/>
                <a:gd name="T28" fmla="*/ 572 w 1254"/>
                <a:gd name="T29" fmla="*/ 294 h 2169"/>
                <a:gd name="T30" fmla="*/ 972 w 1254"/>
                <a:gd name="T31" fmla="*/ 986 h 2169"/>
                <a:gd name="T32" fmla="*/ 172 w 1254"/>
                <a:gd name="T33" fmla="*/ 986 h 2169"/>
                <a:gd name="T34" fmla="*/ 572 w 1254"/>
                <a:gd name="T35" fmla="*/ 294 h 2169"/>
                <a:gd name="T36" fmla="*/ 172 w 1254"/>
                <a:gd name="T37" fmla="*/ 1182 h 2169"/>
                <a:gd name="T38" fmla="*/ 972 w 1254"/>
                <a:gd name="T39" fmla="*/ 1182 h 2169"/>
                <a:gd name="T40" fmla="*/ 572 w 1254"/>
                <a:gd name="T41" fmla="*/ 1875 h 2169"/>
                <a:gd name="T42" fmla="*/ 172 w 1254"/>
                <a:gd name="T43" fmla="*/ 1182 h 2169"/>
                <a:gd name="T44" fmla="*/ 172 w 1254"/>
                <a:gd name="T45" fmla="*/ 1182 h 2169"/>
                <a:gd name="T46" fmla="*/ 172 w 1254"/>
                <a:gd name="T47" fmla="*/ 1182 h 2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54" h="2169">
                  <a:moveTo>
                    <a:pt x="1254" y="1084"/>
                  </a:moveTo>
                  <a:lnTo>
                    <a:pt x="629" y="0"/>
                  </a:lnTo>
                  <a:lnTo>
                    <a:pt x="0" y="0"/>
                  </a:lnTo>
                  <a:lnTo>
                    <a:pt x="0" y="196"/>
                  </a:lnTo>
                  <a:lnTo>
                    <a:pt x="402" y="196"/>
                  </a:lnTo>
                  <a:lnTo>
                    <a:pt x="2" y="889"/>
                  </a:lnTo>
                  <a:lnTo>
                    <a:pt x="0" y="885"/>
                  </a:lnTo>
                  <a:lnTo>
                    <a:pt x="0" y="1284"/>
                  </a:lnTo>
                  <a:lnTo>
                    <a:pt x="2" y="1280"/>
                  </a:lnTo>
                  <a:lnTo>
                    <a:pt x="402" y="1973"/>
                  </a:lnTo>
                  <a:lnTo>
                    <a:pt x="0" y="1973"/>
                  </a:lnTo>
                  <a:lnTo>
                    <a:pt x="0" y="2169"/>
                  </a:lnTo>
                  <a:lnTo>
                    <a:pt x="629" y="2169"/>
                  </a:lnTo>
                  <a:lnTo>
                    <a:pt x="1254" y="1084"/>
                  </a:lnTo>
                  <a:moveTo>
                    <a:pt x="572" y="294"/>
                  </a:moveTo>
                  <a:lnTo>
                    <a:pt x="972" y="986"/>
                  </a:lnTo>
                  <a:lnTo>
                    <a:pt x="172" y="986"/>
                  </a:lnTo>
                  <a:lnTo>
                    <a:pt x="572" y="294"/>
                  </a:lnTo>
                  <a:moveTo>
                    <a:pt x="172" y="1182"/>
                  </a:moveTo>
                  <a:lnTo>
                    <a:pt x="972" y="1182"/>
                  </a:lnTo>
                  <a:lnTo>
                    <a:pt x="572" y="1875"/>
                  </a:lnTo>
                  <a:lnTo>
                    <a:pt x="172" y="1182"/>
                  </a:lnTo>
                  <a:moveTo>
                    <a:pt x="172" y="1182"/>
                  </a:moveTo>
                  <a:lnTo>
                    <a:pt x="172" y="118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5" name="Freeform 464"/>
            <p:cNvSpPr>
              <a:spLocks noEditPoints="1"/>
            </p:cNvSpPr>
            <p:nvPr/>
          </p:nvSpPr>
          <p:spPr bwMode="auto">
            <a:xfrm>
              <a:off x="2448621" y="4246403"/>
              <a:ext cx="80181" cy="80376"/>
            </a:xfrm>
            <a:custGeom>
              <a:avLst/>
              <a:gdLst>
                <a:gd name="T0" fmla="*/ 252 w 252"/>
                <a:gd name="T1" fmla="*/ 127 h 253"/>
                <a:gd name="T2" fmla="*/ 126 w 252"/>
                <a:gd name="T3" fmla="*/ 253 h 253"/>
                <a:gd name="T4" fmla="*/ 0 w 252"/>
                <a:gd name="T5" fmla="*/ 127 h 253"/>
                <a:gd name="T6" fmla="*/ 126 w 252"/>
                <a:gd name="T7" fmla="*/ 0 h 253"/>
                <a:gd name="T8" fmla="*/ 252 w 252"/>
                <a:gd name="T9" fmla="*/ 127 h 253"/>
                <a:gd name="T10" fmla="*/ 252 w 252"/>
                <a:gd name="T11" fmla="*/ 127 h 253"/>
                <a:gd name="T12" fmla="*/ 252 w 252"/>
                <a:gd name="T13" fmla="*/ 12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253">
                  <a:moveTo>
                    <a:pt x="252" y="127"/>
                  </a:moveTo>
                  <a:cubicBezTo>
                    <a:pt x="252" y="196"/>
                    <a:pt x="196" y="253"/>
                    <a:pt x="126" y="253"/>
                  </a:cubicBezTo>
                  <a:cubicBezTo>
                    <a:pt x="56" y="253"/>
                    <a:pt x="0" y="196"/>
                    <a:pt x="0" y="127"/>
                  </a:cubicBezTo>
                  <a:cubicBezTo>
                    <a:pt x="0" y="57"/>
                    <a:pt x="56" y="0"/>
                    <a:pt x="126" y="0"/>
                  </a:cubicBezTo>
                  <a:cubicBezTo>
                    <a:pt x="196" y="0"/>
                    <a:pt x="252" y="57"/>
                    <a:pt x="252" y="127"/>
                  </a:cubicBezTo>
                  <a:close/>
                  <a:moveTo>
                    <a:pt x="252" y="127"/>
                  </a:moveTo>
                  <a:cubicBezTo>
                    <a:pt x="252" y="127"/>
                    <a:pt x="252" y="127"/>
                    <a:pt x="252" y="127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6" name="Freeform 465"/>
            <p:cNvSpPr>
              <a:spLocks noEditPoints="1"/>
            </p:cNvSpPr>
            <p:nvPr/>
          </p:nvSpPr>
          <p:spPr bwMode="auto">
            <a:xfrm>
              <a:off x="2488322" y="4246403"/>
              <a:ext cx="40480" cy="80376"/>
            </a:xfrm>
            <a:custGeom>
              <a:avLst/>
              <a:gdLst>
                <a:gd name="T0" fmla="*/ 1 w 127"/>
                <a:gd name="T1" fmla="*/ 0 h 253"/>
                <a:gd name="T2" fmla="*/ 0 w 127"/>
                <a:gd name="T3" fmla="*/ 0 h 253"/>
                <a:gd name="T4" fmla="*/ 0 w 127"/>
                <a:gd name="T5" fmla="*/ 253 h 253"/>
                <a:gd name="T6" fmla="*/ 1 w 127"/>
                <a:gd name="T7" fmla="*/ 253 h 253"/>
                <a:gd name="T8" fmla="*/ 127 w 127"/>
                <a:gd name="T9" fmla="*/ 127 h 253"/>
                <a:gd name="T10" fmla="*/ 1 w 127"/>
                <a:gd name="T11" fmla="*/ 0 h 253"/>
                <a:gd name="T12" fmla="*/ 1 w 127"/>
                <a:gd name="T13" fmla="*/ 0 h 253"/>
                <a:gd name="T14" fmla="*/ 1 w 127"/>
                <a:gd name="T15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7" h="253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0" y="253"/>
                    <a:pt x="1" y="253"/>
                    <a:pt x="1" y="253"/>
                  </a:cubicBezTo>
                  <a:cubicBezTo>
                    <a:pt x="71" y="253"/>
                    <a:pt x="127" y="196"/>
                    <a:pt x="127" y="127"/>
                  </a:cubicBezTo>
                  <a:cubicBezTo>
                    <a:pt x="127" y="57"/>
                    <a:pt x="71" y="0"/>
                    <a:pt x="1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7" name="Freeform 466"/>
            <p:cNvSpPr>
              <a:spLocks noEditPoints="1"/>
            </p:cNvSpPr>
            <p:nvPr/>
          </p:nvSpPr>
          <p:spPr bwMode="auto">
            <a:xfrm>
              <a:off x="2337690" y="4054513"/>
              <a:ext cx="80376" cy="80376"/>
            </a:xfrm>
            <a:custGeom>
              <a:avLst/>
              <a:gdLst>
                <a:gd name="T0" fmla="*/ 253 w 253"/>
                <a:gd name="T1" fmla="*/ 127 h 253"/>
                <a:gd name="T2" fmla="*/ 126 w 253"/>
                <a:gd name="T3" fmla="*/ 253 h 253"/>
                <a:gd name="T4" fmla="*/ 0 w 253"/>
                <a:gd name="T5" fmla="*/ 127 h 253"/>
                <a:gd name="T6" fmla="*/ 126 w 253"/>
                <a:gd name="T7" fmla="*/ 0 h 253"/>
                <a:gd name="T8" fmla="*/ 253 w 253"/>
                <a:gd name="T9" fmla="*/ 127 h 253"/>
                <a:gd name="T10" fmla="*/ 253 w 253"/>
                <a:gd name="T11" fmla="*/ 127 h 253"/>
                <a:gd name="T12" fmla="*/ 253 w 253"/>
                <a:gd name="T13" fmla="*/ 12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253">
                  <a:moveTo>
                    <a:pt x="253" y="127"/>
                  </a:moveTo>
                  <a:cubicBezTo>
                    <a:pt x="253" y="196"/>
                    <a:pt x="196" y="253"/>
                    <a:pt x="126" y="253"/>
                  </a:cubicBezTo>
                  <a:cubicBezTo>
                    <a:pt x="57" y="253"/>
                    <a:pt x="0" y="196"/>
                    <a:pt x="0" y="127"/>
                  </a:cubicBezTo>
                  <a:cubicBezTo>
                    <a:pt x="0" y="57"/>
                    <a:pt x="57" y="0"/>
                    <a:pt x="126" y="0"/>
                  </a:cubicBezTo>
                  <a:cubicBezTo>
                    <a:pt x="196" y="0"/>
                    <a:pt x="253" y="57"/>
                    <a:pt x="253" y="127"/>
                  </a:cubicBezTo>
                  <a:close/>
                  <a:moveTo>
                    <a:pt x="253" y="127"/>
                  </a:moveTo>
                  <a:cubicBezTo>
                    <a:pt x="253" y="127"/>
                    <a:pt x="253" y="127"/>
                    <a:pt x="253" y="127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8" name="Freeform 467"/>
            <p:cNvSpPr>
              <a:spLocks noEditPoints="1"/>
            </p:cNvSpPr>
            <p:nvPr/>
          </p:nvSpPr>
          <p:spPr bwMode="auto">
            <a:xfrm>
              <a:off x="2234350" y="4246403"/>
              <a:ext cx="80181" cy="80376"/>
            </a:xfrm>
            <a:custGeom>
              <a:avLst/>
              <a:gdLst>
                <a:gd name="T0" fmla="*/ 252 w 252"/>
                <a:gd name="T1" fmla="*/ 127 h 253"/>
                <a:gd name="T2" fmla="*/ 126 w 252"/>
                <a:gd name="T3" fmla="*/ 253 h 253"/>
                <a:gd name="T4" fmla="*/ 0 w 252"/>
                <a:gd name="T5" fmla="*/ 127 h 253"/>
                <a:gd name="T6" fmla="*/ 126 w 252"/>
                <a:gd name="T7" fmla="*/ 0 h 253"/>
                <a:gd name="T8" fmla="*/ 252 w 252"/>
                <a:gd name="T9" fmla="*/ 127 h 253"/>
                <a:gd name="T10" fmla="*/ 252 w 252"/>
                <a:gd name="T11" fmla="*/ 127 h 253"/>
                <a:gd name="T12" fmla="*/ 252 w 252"/>
                <a:gd name="T13" fmla="*/ 12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253">
                  <a:moveTo>
                    <a:pt x="252" y="127"/>
                  </a:moveTo>
                  <a:cubicBezTo>
                    <a:pt x="252" y="196"/>
                    <a:pt x="196" y="253"/>
                    <a:pt x="126" y="253"/>
                  </a:cubicBezTo>
                  <a:cubicBezTo>
                    <a:pt x="56" y="253"/>
                    <a:pt x="0" y="196"/>
                    <a:pt x="0" y="127"/>
                  </a:cubicBezTo>
                  <a:cubicBezTo>
                    <a:pt x="0" y="57"/>
                    <a:pt x="56" y="0"/>
                    <a:pt x="126" y="0"/>
                  </a:cubicBezTo>
                  <a:cubicBezTo>
                    <a:pt x="196" y="0"/>
                    <a:pt x="252" y="57"/>
                    <a:pt x="252" y="127"/>
                  </a:cubicBezTo>
                  <a:close/>
                  <a:moveTo>
                    <a:pt x="252" y="127"/>
                  </a:moveTo>
                  <a:cubicBezTo>
                    <a:pt x="252" y="127"/>
                    <a:pt x="252" y="127"/>
                    <a:pt x="252" y="127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9" name="Freeform 468"/>
            <p:cNvSpPr>
              <a:spLocks noEditPoints="1"/>
            </p:cNvSpPr>
            <p:nvPr/>
          </p:nvSpPr>
          <p:spPr bwMode="auto">
            <a:xfrm>
              <a:off x="2340220" y="4433233"/>
              <a:ext cx="80181" cy="80181"/>
            </a:xfrm>
            <a:custGeom>
              <a:avLst/>
              <a:gdLst>
                <a:gd name="T0" fmla="*/ 252 w 252"/>
                <a:gd name="T1" fmla="*/ 126 h 252"/>
                <a:gd name="T2" fmla="*/ 126 w 252"/>
                <a:gd name="T3" fmla="*/ 252 h 252"/>
                <a:gd name="T4" fmla="*/ 0 w 252"/>
                <a:gd name="T5" fmla="*/ 126 h 252"/>
                <a:gd name="T6" fmla="*/ 126 w 252"/>
                <a:gd name="T7" fmla="*/ 0 h 252"/>
                <a:gd name="T8" fmla="*/ 252 w 252"/>
                <a:gd name="T9" fmla="*/ 126 h 252"/>
                <a:gd name="T10" fmla="*/ 252 w 252"/>
                <a:gd name="T11" fmla="*/ 126 h 252"/>
                <a:gd name="T12" fmla="*/ 252 w 252"/>
                <a:gd name="T13" fmla="*/ 12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252">
                  <a:moveTo>
                    <a:pt x="252" y="126"/>
                  </a:moveTo>
                  <a:cubicBezTo>
                    <a:pt x="252" y="196"/>
                    <a:pt x="196" y="252"/>
                    <a:pt x="126" y="252"/>
                  </a:cubicBezTo>
                  <a:cubicBezTo>
                    <a:pt x="56" y="252"/>
                    <a:pt x="0" y="196"/>
                    <a:pt x="0" y="126"/>
                  </a:cubicBezTo>
                  <a:cubicBezTo>
                    <a:pt x="0" y="56"/>
                    <a:pt x="56" y="0"/>
                    <a:pt x="126" y="0"/>
                  </a:cubicBezTo>
                  <a:cubicBezTo>
                    <a:pt x="196" y="0"/>
                    <a:pt x="252" y="56"/>
                    <a:pt x="252" y="126"/>
                  </a:cubicBezTo>
                  <a:close/>
                  <a:moveTo>
                    <a:pt x="252" y="126"/>
                  </a:moveTo>
                  <a:cubicBezTo>
                    <a:pt x="252" y="126"/>
                    <a:pt x="252" y="126"/>
                    <a:pt x="252" y="126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0" name="Freeform 469"/>
            <p:cNvSpPr>
              <a:spLocks noEditPoints="1"/>
            </p:cNvSpPr>
            <p:nvPr/>
          </p:nvSpPr>
          <p:spPr bwMode="auto">
            <a:xfrm>
              <a:off x="2559551" y="4054513"/>
              <a:ext cx="80181" cy="80376"/>
            </a:xfrm>
            <a:custGeom>
              <a:avLst/>
              <a:gdLst>
                <a:gd name="T0" fmla="*/ 252 w 252"/>
                <a:gd name="T1" fmla="*/ 127 h 253"/>
                <a:gd name="T2" fmla="*/ 126 w 252"/>
                <a:gd name="T3" fmla="*/ 253 h 253"/>
                <a:gd name="T4" fmla="*/ 0 w 252"/>
                <a:gd name="T5" fmla="*/ 127 h 253"/>
                <a:gd name="T6" fmla="*/ 126 w 252"/>
                <a:gd name="T7" fmla="*/ 0 h 253"/>
                <a:gd name="T8" fmla="*/ 252 w 252"/>
                <a:gd name="T9" fmla="*/ 127 h 253"/>
                <a:gd name="T10" fmla="*/ 252 w 252"/>
                <a:gd name="T11" fmla="*/ 127 h 253"/>
                <a:gd name="T12" fmla="*/ 252 w 252"/>
                <a:gd name="T13" fmla="*/ 12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253">
                  <a:moveTo>
                    <a:pt x="252" y="127"/>
                  </a:moveTo>
                  <a:cubicBezTo>
                    <a:pt x="252" y="196"/>
                    <a:pt x="196" y="253"/>
                    <a:pt x="126" y="253"/>
                  </a:cubicBezTo>
                  <a:cubicBezTo>
                    <a:pt x="56" y="253"/>
                    <a:pt x="0" y="196"/>
                    <a:pt x="0" y="127"/>
                  </a:cubicBezTo>
                  <a:cubicBezTo>
                    <a:pt x="0" y="57"/>
                    <a:pt x="56" y="0"/>
                    <a:pt x="126" y="0"/>
                  </a:cubicBezTo>
                  <a:cubicBezTo>
                    <a:pt x="196" y="0"/>
                    <a:pt x="252" y="57"/>
                    <a:pt x="252" y="127"/>
                  </a:cubicBezTo>
                  <a:close/>
                  <a:moveTo>
                    <a:pt x="252" y="127"/>
                  </a:moveTo>
                  <a:cubicBezTo>
                    <a:pt x="252" y="127"/>
                    <a:pt x="252" y="127"/>
                    <a:pt x="252" y="127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1" name="Freeform 470"/>
            <p:cNvSpPr>
              <a:spLocks noEditPoints="1"/>
            </p:cNvSpPr>
            <p:nvPr/>
          </p:nvSpPr>
          <p:spPr bwMode="auto">
            <a:xfrm>
              <a:off x="2662891" y="4246403"/>
              <a:ext cx="79987" cy="80376"/>
            </a:xfrm>
            <a:custGeom>
              <a:avLst/>
              <a:gdLst>
                <a:gd name="T0" fmla="*/ 252 w 252"/>
                <a:gd name="T1" fmla="*/ 127 h 253"/>
                <a:gd name="T2" fmla="*/ 126 w 252"/>
                <a:gd name="T3" fmla="*/ 253 h 253"/>
                <a:gd name="T4" fmla="*/ 0 w 252"/>
                <a:gd name="T5" fmla="*/ 127 h 253"/>
                <a:gd name="T6" fmla="*/ 126 w 252"/>
                <a:gd name="T7" fmla="*/ 0 h 253"/>
                <a:gd name="T8" fmla="*/ 252 w 252"/>
                <a:gd name="T9" fmla="*/ 127 h 253"/>
                <a:gd name="T10" fmla="*/ 252 w 252"/>
                <a:gd name="T11" fmla="*/ 127 h 253"/>
                <a:gd name="T12" fmla="*/ 252 w 252"/>
                <a:gd name="T13" fmla="*/ 12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253">
                  <a:moveTo>
                    <a:pt x="252" y="127"/>
                  </a:moveTo>
                  <a:cubicBezTo>
                    <a:pt x="252" y="196"/>
                    <a:pt x="196" y="253"/>
                    <a:pt x="126" y="253"/>
                  </a:cubicBezTo>
                  <a:cubicBezTo>
                    <a:pt x="57" y="253"/>
                    <a:pt x="0" y="196"/>
                    <a:pt x="0" y="127"/>
                  </a:cubicBezTo>
                  <a:cubicBezTo>
                    <a:pt x="0" y="57"/>
                    <a:pt x="57" y="0"/>
                    <a:pt x="126" y="0"/>
                  </a:cubicBezTo>
                  <a:cubicBezTo>
                    <a:pt x="196" y="0"/>
                    <a:pt x="252" y="57"/>
                    <a:pt x="252" y="127"/>
                  </a:cubicBezTo>
                  <a:close/>
                  <a:moveTo>
                    <a:pt x="252" y="127"/>
                  </a:moveTo>
                  <a:cubicBezTo>
                    <a:pt x="252" y="127"/>
                    <a:pt x="252" y="127"/>
                    <a:pt x="252" y="127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2" name="Freeform 471"/>
            <p:cNvSpPr>
              <a:spLocks noEditPoints="1"/>
            </p:cNvSpPr>
            <p:nvPr/>
          </p:nvSpPr>
          <p:spPr bwMode="auto">
            <a:xfrm>
              <a:off x="2557021" y="4433233"/>
              <a:ext cx="80376" cy="80181"/>
            </a:xfrm>
            <a:custGeom>
              <a:avLst/>
              <a:gdLst>
                <a:gd name="T0" fmla="*/ 253 w 253"/>
                <a:gd name="T1" fmla="*/ 126 h 252"/>
                <a:gd name="T2" fmla="*/ 126 w 253"/>
                <a:gd name="T3" fmla="*/ 252 h 252"/>
                <a:gd name="T4" fmla="*/ 0 w 253"/>
                <a:gd name="T5" fmla="*/ 126 h 252"/>
                <a:gd name="T6" fmla="*/ 126 w 253"/>
                <a:gd name="T7" fmla="*/ 0 h 252"/>
                <a:gd name="T8" fmla="*/ 253 w 253"/>
                <a:gd name="T9" fmla="*/ 126 h 252"/>
                <a:gd name="T10" fmla="*/ 253 w 253"/>
                <a:gd name="T11" fmla="*/ 126 h 252"/>
                <a:gd name="T12" fmla="*/ 253 w 253"/>
                <a:gd name="T13" fmla="*/ 12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252">
                  <a:moveTo>
                    <a:pt x="253" y="126"/>
                  </a:moveTo>
                  <a:cubicBezTo>
                    <a:pt x="253" y="196"/>
                    <a:pt x="196" y="252"/>
                    <a:pt x="126" y="252"/>
                  </a:cubicBezTo>
                  <a:cubicBezTo>
                    <a:pt x="57" y="252"/>
                    <a:pt x="0" y="196"/>
                    <a:pt x="0" y="126"/>
                  </a:cubicBezTo>
                  <a:cubicBezTo>
                    <a:pt x="0" y="56"/>
                    <a:pt x="57" y="0"/>
                    <a:pt x="126" y="0"/>
                  </a:cubicBezTo>
                  <a:cubicBezTo>
                    <a:pt x="196" y="0"/>
                    <a:pt x="253" y="56"/>
                    <a:pt x="253" y="126"/>
                  </a:cubicBezTo>
                  <a:close/>
                  <a:moveTo>
                    <a:pt x="253" y="126"/>
                  </a:moveTo>
                  <a:cubicBezTo>
                    <a:pt x="253" y="126"/>
                    <a:pt x="253" y="126"/>
                    <a:pt x="253" y="126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76" name="Group 1775"/>
          <p:cNvGrpSpPr>
            <a:grpSpLocks noChangeAspect="1"/>
          </p:cNvGrpSpPr>
          <p:nvPr/>
        </p:nvGrpSpPr>
        <p:grpSpPr>
          <a:xfrm>
            <a:off x="6045964" y="8361056"/>
            <a:ext cx="1372010" cy="1371600"/>
            <a:chOff x="3095714" y="3955649"/>
            <a:chExt cx="650987" cy="650792"/>
          </a:xfrm>
        </p:grpSpPr>
        <p:sp>
          <p:nvSpPr>
            <p:cNvPr id="1203" name="Freeform 472"/>
            <p:cNvSpPr>
              <a:spLocks noEditPoints="1"/>
            </p:cNvSpPr>
            <p:nvPr/>
          </p:nvSpPr>
          <p:spPr bwMode="auto">
            <a:xfrm>
              <a:off x="3095714" y="3955649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90" y="2048"/>
                    <a:pt x="1024" y="2048"/>
                  </a:cubicBezTo>
                  <a:cubicBezTo>
                    <a:pt x="459" y="2048"/>
                    <a:pt x="0" y="1589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4" name="Freeform 473"/>
            <p:cNvSpPr>
              <a:spLocks noEditPoints="1"/>
            </p:cNvSpPr>
            <p:nvPr/>
          </p:nvSpPr>
          <p:spPr bwMode="auto">
            <a:xfrm>
              <a:off x="3215208" y="4066580"/>
              <a:ext cx="531493" cy="539861"/>
            </a:xfrm>
            <a:custGeom>
              <a:avLst/>
              <a:gdLst>
                <a:gd name="T0" fmla="*/ 1672 w 1672"/>
                <a:gd name="T1" fmla="*/ 675 h 1699"/>
                <a:gd name="T2" fmla="*/ 1662 w 1672"/>
                <a:gd name="T3" fmla="*/ 530 h 1699"/>
                <a:gd name="T4" fmla="*/ 1474 w 1672"/>
                <a:gd name="T5" fmla="*/ 342 h 1699"/>
                <a:gd name="T6" fmla="*/ 1396 w 1672"/>
                <a:gd name="T7" fmla="*/ 445 h 1699"/>
                <a:gd name="T8" fmla="*/ 956 w 1672"/>
                <a:gd name="T9" fmla="*/ 5 h 1699"/>
                <a:gd name="T10" fmla="*/ 661 w 1672"/>
                <a:gd name="T11" fmla="*/ 125 h 1699"/>
                <a:gd name="T12" fmla="*/ 759 w 1672"/>
                <a:gd name="T13" fmla="*/ 223 h 1699"/>
                <a:gd name="T14" fmla="*/ 612 w 1672"/>
                <a:gd name="T15" fmla="*/ 386 h 1699"/>
                <a:gd name="T16" fmla="*/ 226 w 1672"/>
                <a:gd name="T17" fmla="*/ 0 h 1699"/>
                <a:gd name="T18" fmla="*/ 161 w 1672"/>
                <a:gd name="T19" fmla="*/ 1088 h 1699"/>
                <a:gd name="T20" fmla="*/ 0 w 1672"/>
                <a:gd name="T21" fmla="*/ 1210 h 1699"/>
                <a:gd name="T22" fmla="*/ 82 w 1672"/>
                <a:gd name="T23" fmla="*/ 1296 h 1699"/>
                <a:gd name="T24" fmla="*/ 474 w 1672"/>
                <a:gd name="T25" fmla="*/ 1684 h 1699"/>
                <a:gd name="T26" fmla="*/ 648 w 1672"/>
                <a:gd name="T27" fmla="*/ 1699 h 1699"/>
                <a:gd name="T28" fmla="*/ 1672 w 1672"/>
                <a:gd name="T29" fmla="*/ 675 h 1699"/>
                <a:gd name="T30" fmla="*/ 1672 w 1672"/>
                <a:gd name="T31" fmla="*/ 675 h 1699"/>
                <a:gd name="T32" fmla="*/ 1672 w 1672"/>
                <a:gd name="T33" fmla="*/ 675 h 1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72" h="1699">
                  <a:moveTo>
                    <a:pt x="1672" y="675"/>
                  </a:moveTo>
                  <a:cubicBezTo>
                    <a:pt x="1672" y="626"/>
                    <a:pt x="1669" y="577"/>
                    <a:pt x="1662" y="530"/>
                  </a:cubicBezTo>
                  <a:cubicBezTo>
                    <a:pt x="1474" y="342"/>
                    <a:pt x="1474" y="342"/>
                    <a:pt x="1474" y="342"/>
                  </a:cubicBezTo>
                  <a:cubicBezTo>
                    <a:pt x="1396" y="445"/>
                    <a:pt x="1396" y="445"/>
                    <a:pt x="1396" y="445"/>
                  </a:cubicBezTo>
                  <a:cubicBezTo>
                    <a:pt x="956" y="5"/>
                    <a:pt x="956" y="5"/>
                    <a:pt x="956" y="5"/>
                  </a:cubicBezTo>
                  <a:cubicBezTo>
                    <a:pt x="661" y="125"/>
                    <a:pt x="661" y="125"/>
                    <a:pt x="661" y="125"/>
                  </a:cubicBezTo>
                  <a:cubicBezTo>
                    <a:pt x="759" y="223"/>
                    <a:pt x="759" y="223"/>
                    <a:pt x="759" y="223"/>
                  </a:cubicBezTo>
                  <a:cubicBezTo>
                    <a:pt x="612" y="386"/>
                    <a:pt x="612" y="386"/>
                    <a:pt x="612" y="386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161" y="1088"/>
                    <a:pt x="161" y="1088"/>
                    <a:pt x="161" y="1088"/>
                  </a:cubicBezTo>
                  <a:cubicBezTo>
                    <a:pt x="0" y="1210"/>
                    <a:pt x="0" y="1210"/>
                    <a:pt x="0" y="1210"/>
                  </a:cubicBezTo>
                  <a:cubicBezTo>
                    <a:pt x="82" y="1296"/>
                    <a:pt x="82" y="1296"/>
                    <a:pt x="82" y="1296"/>
                  </a:cubicBezTo>
                  <a:cubicBezTo>
                    <a:pt x="474" y="1684"/>
                    <a:pt x="474" y="1684"/>
                    <a:pt x="474" y="1684"/>
                  </a:cubicBezTo>
                  <a:cubicBezTo>
                    <a:pt x="530" y="1693"/>
                    <a:pt x="589" y="1699"/>
                    <a:pt x="648" y="1699"/>
                  </a:cubicBezTo>
                  <a:cubicBezTo>
                    <a:pt x="1214" y="1699"/>
                    <a:pt x="1672" y="1240"/>
                    <a:pt x="1672" y="675"/>
                  </a:cubicBezTo>
                  <a:close/>
                  <a:moveTo>
                    <a:pt x="1672" y="675"/>
                  </a:moveTo>
                  <a:cubicBezTo>
                    <a:pt x="1672" y="675"/>
                    <a:pt x="1672" y="675"/>
                    <a:pt x="1672" y="675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5" name="Freeform 474"/>
            <p:cNvSpPr>
              <a:spLocks noEditPoints="1"/>
            </p:cNvSpPr>
            <p:nvPr/>
          </p:nvSpPr>
          <p:spPr bwMode="auto">
            <a:xfrm>
              <a:off x="3246735" y="4175174"/>
              <a:ext cx="436910" cy="209794"/>
            </a:xfrm>
            <a:custGeom>
              <a:avLst/>
              <a:gdLst>
                <a:gd name="T0" fmla="*/ 1764 w 2245"/>
                <a:gd name="T1" fmla="*/ 0 h 1078"/>
                <a:gd name="T2" fmla="*/ 1764 w 2245"/>
                <a:gd name="T3" fmla="*/ 196 h 1078"/>
                <a:gd name="T4" fmla="*/ 1912 w 2245"/>
                <a:gd name="T5" fmla="*/ 196 h 1078"/>
                <a:gd name="T6" fmla="*/ 1628 w 2245"/>
                <a:gd name="T7" fmla="*/ 461 h 1078"/>
                <a:gd name="T8" fmla="*/ 1345 w 2245"/>
                <a:gd name="T9" fmla="*/ 196 h 1078"/>
                <a:gd name="T10" fmla="*/ 813 w 2245"/>
                <a:gd name="T11" fmla="*/ 712 h 1078"/>
                <a:gd name="T12" fmla="*/ 537 w 2245"/>
                <a:gd name="T13" fmla="*/ 433 h 1078"/>
                <a:gd name="T14" fmla="*/ 0 w 2245"/>
                <a:gd name="T15" fmla="*/ 936 h 1078"/>
                <a:gd name="T16" fmla="*/ 134 w 2245"/>
                <a:gd name="T17" fmla="*/ 1078 h 1078"/>
                <a:gd name="T18" fmla="*/ 532 w 2245"/>
                <a:gd name="T19" fmla="*/ 706 h 1078"/>
                <a:gd name="T20" fmla="*/ 810 w 2245"/>
                <a:gd name="T21" fmla="*/ 988 h 1078"/>
                <a:gd name="T22" fmla="*/ 1349 w 2245"/>
                <a:gd name="T23" fmla="*/ 467 h 1078"/>
                <a:gd name="T24" fmla="*/ 1628 w 2245"/>
                <a:gd name="T25" fmla="*/ 729 h 1078"/>
                <a:gd name="T26" fmla="*/ 2049 w 2245"/>
                <a:gd name="T27" fmla="*/ 337 h 1078"/>
                <a:gd name="T28" fmla="*/ 2049 w 2245"/>
                <a:gd name="T29" fmla="*/ 482 h 1078"/>
                <a:gd name="T30" fmla="*/ 2245 w 2245"/>
                <a:gd name="T31" fmla="*/ 482 h 1078"/>
                <a:gd name="T32" fmla="*/ 2245 w 2245"/>
                <a:gd name="T33" fmla="*/ 0 h 1078"/>
                <a:gd name="T34" fmla="*/ 1764 w 2245"/>
                <a:gd name="T35" fmla="*/ 0 h 1078"/>
                <a:gd name="T36" fmla="*/ 1764 w 2245"/>
                <a:gd name="T37" fmla="*/ 0 h 1078"/>
                <a:gd name="T38" fmla="*/ 1764 w 2245"/>
                <a:gd name="T39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45" h="1078">
                  <a:moveTo>
                    <a:pt x="1764" y="0"/>
                  </a:moveTo>
                  <a:lnTo>
                    <a:pt x="1764" y="196"/>
                  </a:lnTo>
                  <a:lnTo>
                    <a:pt x="1912" y="196"/>
                  </a:lnTo>
                  <a:lnTo>
                    <a:pt x="1628" y="461"/>
                  </a:lnTo>
                  <a:lnTo>
                    <a:pt x="1345" y="196"/>
                  </a:lnTo>
                  <a:lnTo>
                    <a:pt x="813" y="712"/>
                  </a:lnTo>
                  <a:lnTo>
                    <a:pt x="537" y="433"/>
                  </a:lnTo>
                  <a:lnTo>
                    <a:pt x="0" y="936"/>
                  </a:lnTo>
                  <a:lnTo>
                    <a:pt x="134" y="1078"/>
                  </a:lnTo>
                  <a:lnTo>
                    <a:pt x="532" y="706"/>
                  </a:lnTo>
                  <a:lnTo>
                    <a:pt x="810" y="988"/>
                  </a:lnTo>
                  <a:lnTo>
                    <a:pt x="1349" y="467"/>
                  </a:lnTo>
                  <a:lnTo>
                    <a:pt x="1628" y="729"/>
                  </a:lnTo>
                  <a:lnTo>
                    <a:pt x="2049" y="337"/>
                  </a:lnTo>
                  <a:lnTo>
                    <a:pt x="2049" y="482"/>
                  </a:lnTo>
                  <a:lnTo>
                    <a:pt x="2245" y="482"/>
                  </a:lnTo>
                  <a:lnTo>
                    <a:pt x="2245" y="0"/>
                  </a:lnTo>
                  <a:lnTo>
                    <a:pt x="1764" y="0"/>
                  </a:lnTo>
                  <a:close/>
                  <a:moveTo>
                    <a:pt x="1764" y="0"/>
                  </a:moveTo>
                  <a:lnTo>
                    <a:pt x="1764" y="0"/>
                  </a:lnTo>
                  <a:close/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6" name="Freeform 475"/>
            <p:cNvSpPr>
              <a:spLocks noEditPoints="1"/>
            </p:cNvSpPr>
            <p:nvPr/>
          </p:nvSpPr>
          <p:spPr bwMode="auto">
            <a:xfrm>
              <a:off x="3246735" y="4175174"/>
              <a:ext cx="436910" cy="209794"/>
            </a:xfrm>
            <a:custGeom>
              <a:avLst/>
              <a:gdLst>
                <a:gd name="T0" fmla="*/ 1764 w 2245"/>
                <a:gd name="T1" fmla="*/ 0 h 1078"/>
                <a:gd name="T2" fmla="*/ 1764 w 2245"/>
                <a:gd name="T3" fmla="*/ 196 h 1078"/>
                <a:gd name="T4" fmla="*/ 1912 w 2245"/>
                <a:gd name="T5" fmla="*/ 196 h 1078"/>
                <a:gd name="T6" fmla="*/ 1628 w 2245"/>
                <a:gd name="T7" fmla="*/ 461 h 1078"/>
                <a:gd name="T8" fmla="*/ 1345 w 2245"/>
                <a:gd name="T9" fmla="*/ 196 h 1078"/>
                <a:gd name="T10" fmla="*/ 813 w 2245"/>
                <a:gd name="T11" fmla="*/ 712 h 1078"/>
                <a:gd name="T12" fmla="*/ 537 w 2245"/>
                <a:gd name="T13" fmla="*/ 433 h 1078"/>
                <a:gd name="T14" fmla="*/ 0 w 2245"/>
                <a:gd name="T15" fmla="*/ 936 h 1078"/>
                <a:gd name="T16" fmla="*/ 134 w 2245"/>
                <a:gd name="T17" fmla="*/ 1078 h 1078"/>
                <a:gd name="T18" fmla="*/ 532 w 2245"/>
                <a:gd name="T19" fmla="*/ 706 h 1078"/>
                <a:gd name="T20" fmla="*/ 810 w 2245"/>
                <a:gd name="T21" fmla="*/ 988 h 1078"/>
                <a:gd name="T22" fmla="*/ 1349 w 2245"/>
                <a:gd name="T23" fmla="*/ 467 h 1078"/>
                <a:gd name="T24" fmla="*/ 1628 w 2245"/>
                <a:gd name="T25" fmla="*/ 729 h 1078"/>
                <a:gd name="T26" fmla="*/ 2049 w 2245"/>
                <a:gd name="T27" fmla="*/ 337 h 1078"/>
                <a:gd name="T28" fmla="*/ 2049 w 2245"/>
                <a:gd name="T29" fmla="*/ 482 h 1078"/>
                <a:gd name="T30" fmla="*/ 2245 w 2245"/>
                <a:gd name="T31" fmla="*/ 482 h 1078"/>
                <a:gd name="T32" fmla="*/ 2245 w 2245"/>
                <a:gd name="T33" fmla="*/ 0 h 1078"/>
                <a:gd name="T34" fmla="*/ 1764 w 2245"/>
                <a:gd name="T35" fmla="*/ 0 h 1078"/>
                <a:gd name="T36" fmla="*/ 1764 w 2245"/>
                <a:gd name="T37" fmla="*/ 0 h 1078"/>
                <a:gd name="T38" fmla="*/ 1764 w 2245"/>
                <a:gd name="T39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45" h="1078">
                  <a:moveTo>
                    <a:pt x="1764" y="0"/>
                  </a:moveTo>
                  <a:lnTo>
                    <a:pt x="1764" y="196"/>
                  </a:lnTo>
                  <a:lnTo>
                    <a:pt x="1912" y="196"/>
                  </a:lnTo>
                  <a:lnTo>
                    <a:pt x="1628" y="461"/>
                  </a:lnTo>
                  <a:lnTo>
                    <a:pt x="1345" y="196"/>
                  </a:lnTo>
                  <a:lnTo>
                    <a:pt x="813" y="712"/>
                  </a:lnTo>
                  <a:lnTo>
                    <a:pt x="537" y="433"/>
                  </a:lnTo>
                  <a:lnTo>
                    <a:pt x="0" y="936"/>
                  </a:lnTo>
                  <a:lnTo>
                    <a:pt x="134" y="1078"/>
                  </a:lnTo>
                  <a:lnTo>
                    <a:pt x="532" y="706"/>
                  </a:lnTo>
                  <a:lnTo>
                    <a:pt x="810" y="988"/>
                  </a:lnTo>
                  <a:lnTo>
                    <a:pt x="1349" y="467"/>
                  </a:lnTo>
                  <a:lnTo>
                    <a:pt x="1628" y="729"/>
                  </a:lnTo>
                  <a:lnTo>
                    <a:pt x="2049" y="337"/>
                  </a:lnTo>
                  <a:lnTo>
                    <a:pt x="2049" y="482"/>
                  </a:lnTo>
                  <a:lnTo>
                    <a:pt x="2245" y="482"/>
                  </a:lnTo>
                  <a:lnTo>
                    <a:pt x="2245" y="0"/>
                  </a:lnTo>
                  <a:lnTo>
                    <a:pt x="1764" y="0"/>
                  </a:lnTo>
                  <a:moveTo>
                    <a:pt x="1764" y="0"/>
                  </a:moveTo>
                  <a:lnTo>
                    <a:pt x="176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7" name="Freeform 476"/>
            <p:cNvSpPr>
              <a:spLocks noEditPoints="1"/>
            </p:cNvSpPr>
            <p:nvPr/>
          </p:nvSpPr>
          <p:spPr bwMode="auto">
            <a:xfrm>
              <a:off x="3420137" y="4175174"/>
              <a:ext cx="263508" cy="177099"/>
            </a:xfrm>
            <a:custGeom>
              <a:avLst/>
              <a:gdLst>
                <a:gd name="T0" fmla="*/ 873 w 1354"/>
                <a:gd name="T1" fmla="*/ 0 h 910"/>
                <a:gd name="T2" fmla="*/ 873 w 1354"/>
                <a:gd name="T3" fmla="*/ 196 h 910"/>
                <a:gd name="T4" fmla="*/ 1021 w 1354"/>
                <a:gd name="T5" fmla="*/ 196 h 910"/>
                <a:gd name="T6" fmla="*/ 737 w 1354"/>
                <a:gd name="T7" fmla="*/ 461 h 910"/>
                <a:gd name="T8" fmla="*/ 454 w 1354"/>
                <a:gd name="T9" fmla="*/ 196 h 910"/>
                <a:gd name="T10" fmla="*/ 0 w 1354"/>
                <a:gd name="T11" fmla="*/ 637 h 910"/>
                <a:gd name="T12" fmla="*/ 0 w 1354"/>
                <a:gd name="T13" fmla="*/ 910 h 910"/>
                <a:gd name="T14" fmla="*/ 458 w 1354"/>
                <a:gd name="T15" fmla="*/ 467 h 910"/>
                <a:gd name="T16" fmla="*/ 737 w 1354"/>
                <a:gd name="T17" fmla="*/ 729 h 910"/>
                <a:gd name="T18" fmla="*/ 1158 w 1354"/>
                <a:gd name="T19" fmla="*/ 337 h 910"/>
                <a:gd name="T20" fmla="*/ 1158 w 1354"/>
                <a:gd name="T21" fmla="*/ 482 h 910"/>
                <a:gd name="T22" fmla="*/ 1354 w 1354"/>
                <a:gd name="T23" fmla="*/ 482 h 910"/>
                <a:gd name="T24" fmla="*/ 1354 w 1354"/>
                <a:gd name="T25" fmla="*/ 0 h 910"/>
                <a:gd name="T26" fmla="*/ 873 w 1354"/>
                <a:gd name="T27" fmla="*/ 0 h 910"/>
                <a:gd name="T28" fmla="*/ 873 w 1354"/>
                <a:gd name="T29" fmla="*/ 0 h 910"/>
                <a:gd name="T30" fmla="*/ 873 w 1354"/>
                <a:gd name="T31" fmla="*/ 0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54" h="910">
                  <a:moveTo>
                    <a:pt x="873" y="0"/>
                  </a:moveTo>
                  <a:lnTo>
                    <a:pt x="873" y="196"/>
                  </a:lnTo>
                  <a:lnTo>
                    <a:pt x="1021" y="196"/>
                  </a:lnTo>
                  <a:lnTo>
                    <a:pt x="737" y="461"/>
                  </a:lnTo>
                  <a:lnTo>
                    <a:pt x="454" y="196"/>
                  </a:lnTo>
                  <a:lnTo>
                    <a:pt x="0" y="637"/>
                  </a:lnTo>
                  <a:lnTo>
                    <a:pt x="0" y="910"/>
                  </a:lnTo>
                  <a:lnTo>
                    <a:pt x="458" y="467"/>
                  </a:lnTo>
                  <a:lnTo>
                    <a:pt x="737" y="729"/>
                  </a:lnTo>
                  <a:lnTo>
                    <a:pt x="1158" y="337"/>
                  </a:lnTo>
                  <a:lnTo>
                    <a:pt x="1158" y="482"/>
                  </a:lnTo>
                  <a:lnTo>
                    <a:pt x="1354" y="482"/>
                  </a:lnTo>
                  <a:lnTo>
                    <a:pt x="1354" y="0"/>
                  </a:lnTo>
                  <a:lnTo>
                    <a:pt x="873" y="0"/>
                  </a:lnTo>
                  <a:close/>
                  <a:moveTo>
                    <a:pt x="873" y="0"/>
                  </a:moveTo>
                  <a:lnTo>
                    <a:pt x="873" y="0"/>
                  </a:lnTo>
                  <a:close/>
                </a:path>
              </a:pathLst>
            </a:custGeom>
            <a:solidFill>
              <a:srgbClr val="333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8" name="Freeform 477"/>
            <p:cNvSpPr>
              <a:spLocks noEditPoints="1"/>
            </p:cNvSpPr>
            <p:nvPr/>
          </p:nvSpPr>
          <p:spPr bwMode="auto">
            <a:xfrm>
              <a:off x="3420137" y="4175174"/>
              <a:ext cx="263508" cy="177099"/>
            </a:xfrm>
            <a:custGeom>
              <a:avLst/>
              <a:gdLst>
                <a:gd name="T0" fmla="*/ 873 w 1354"/>
                <a:gd name="T1" fmla="*/ 0 h 910"/>
                <a:gd name="T2" fmla="*/ 873 w 1354"/>
                <a:gd name="T3" fmla="*/ 196 h 910"/>
                <a:gd name="T4" fmla="*/ 1021 w 1354"/>
                <a:gd name="T5" fmla="*/ 196 h 910"/>
                <a:gd name="T6" fmla="*/ 737 w 1354"/>
                <a:gd name="T7" fmla="*/ 461 h 910"/>
                <a:gd name="T8" fmla="*/ 454 w 1354"/>
                <a:gd name="T9" fmla="*/ 196 h 910"/>
                <a:gd name="T10" fmla="*/ 0 w 1354"/>
                <a:gd name="T11" fmla="*/ 637 h 910"/>
                <a:gd name="T12" fmla="*/ 0 w 1354"/>
                <a:gd name="T13" fmla="*/ 910 h 910"/>
                <a:gd name="T14" fmla="*/ 458 w 1354"/>
                <a:gd name="T15" fmla="*/ 467 h 910"/>
                <a:gd name="T16" fmla="*/ 737 w 1354"/>
                <a:gd name="T17" fmla="*/ 729 h 910"/>
                <a:gd name="T18" fmla="*/ 1158 w 1354"/>
                <a:gd name="T19" fmla="*/ 337 h 910"/>
                <a:gd name="T20" fmla="*/ 1158 w 1354"/>
                <a:gd name="T21" fmla="*/ 482 h 910"/>
                <a:gd name="T22" fmla="*/ 1354 w 1354"/>
                <a:gd name="T23" fmla="*/ 482 h 910"/>
                <a:gd name="T24" fmla="*/ 1354 w 1354"/>
                <a:gd name="T25" fmla="*/ 0 h 910"/>
                <a:gd name="T26" fmla="*/ 873 w 1354"/>
                <a:gd name="T27" fmla="*/ 0 h 910"/>
                <a:gd name="T28" fmla="*/ 873 w 1354"/>
                <a:gd name="T29" fmla="*/ 0 h 910"/>
                <a:gd name="T30" fmla="*/ 873 w 1354"/>
                <a:gd name="T31" fmla="*/ 0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54" h="910">
                  <a:moveTo>
                    <a:pt x="873" y="0"/>
                  </a:moveTo>
                  <a:lnTo>
                    <a:pt x="873" y="196"/>
                  </a:lnTo>
                  <a:lnTo>
                    <a:pt x="1021" y="196"/>
                  </a:lnTo>
                  <a:lnTo>
                    <a:pt x="737" y="461"/>
                  </a:lnTo>
                  <a:lnTo>
                    <a:pt x="454" y="196"/>
                  </a:lnTo>
                  <a:lnTo>
                    <a:pt x="0" y="637"/>
                  </a:lnTo>
                  <a:lnTo>
                    <a:pt x="0" y="910"/>
                  </a:lnTo>
                  <a:lnTo>
                    <a:pt x="458" y="467"/>
                  </a:lnTo>
                  <a:lnTo>
                    <a:pt x="737" y="729"/>
                  </a:lnTo>
                  <a:lnTo>
                    <a:pt x="1158" y="337"/>
                  </a:lnTo>
                  <a:lnTo>
                    <a:pt x="1158" y="482"/>
                  </a:lnTo>
                  <a:lnTo>
                    <a:pt x="1354" y="482"/>
                  </a:lnTo>
                  <a:lnTo>
                    <a:pt x="1354" y="0"/>
                  </a:lnTo>
                  <a:lnTo>
                    <a:pt x="873" y="0"/>
                  </a:lnTo>
                  <a:moveTo>
                    <a:pt x="873" y="0"/>
                  </a:moveTo>
                  <a:lnTo>
                    <a:pt x="87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9" name="Freeform 478"/>
            <p:cNvSpPr>
              <a:spLocks noEditPoints="1"/>
            </p:cNvSpPr>
            <p:nvPr/>
          </p:nvSpPr>
          <p:spPr bwMode="auto">
            <a:xfrm>
              <a:off x="3246151" y="4068136"/>
              <a:ext cx="272850" cy="164644"/>
            </a:xfrm>
            <a:custGeom>
              <a:avLst/>
              <a:gdLst>
                <a:gd name="T0" fmla="*/ 921 w 1402"/>
                <a:gd name="T1" fmla="*/ 0 h 846"/>
                <a:gd name="T2" fmla="*/ 921 w 1402"/>
                <a:gd name="T3" fmla="*/ 196 h 846"/>
                <a:gd name="T4" fmla="*/ 1046 w 1402"/>
                <a:gd name="T5" fmla="*/ 196 h 846"/>
                <a:gd name="T6" fmla="*/ 777 w 1402"/>
                <a:gd name="T7" fmla="*/ 495 h 846"/>
                <a:gd name="T8" fmla="*/ 478 w 1402"/>
                <a:gd name="T9" fmla="*/ 220 h 846"/>
                <a:gd name="T10" fmla="*/ 0 w 1402"/>
                <a:gd name="T11" fmla="*/ 709 h 846"/>
                <a:gd name="T12" fmla="*/ 140 w 1402"/>
                <a:gd name="T13" fmla="*/ 846 h 846"/>
                <a:gd name="T14" fmla="*/ 486 w 1402"/>
                <a:gd name="T15" fmla="*/ 493 h 846"/>
                <a:gd name="T16" fmla="*/ 790 w 1402"/>
                <a:gd name="T17" fmla="*/ 774 h 846"/>
                <a:gd name="T18" fmla="*/ 1206 w 1402"/>
                <a:gd name="T19" fmla="*/ 312 h 846"/>
                <a:gd name="T20" fmla="*/ 1206 w 1402"/>
                <a:gd name="T21" fmla="*/ 482 h 846"/>
                <a:gd name="T22" fmla="*/ 1402 w 1402"/>
                <a:gd name="T23" fmla="*/ 482 h 846"/>
                <a:gd name="T24" fmla="*/ 1402 w 1402"/>
                <a:gd name="T25" fmla="*/ 0 h 846"/>
                <a:gd name="T26" fmla="*/ 921 w 1402"/>
                <a:gd name="T27" fmla="*/ 0 h 846"/>
                <a:gd name="T28" fmla="*/ 921 w 1402"/>
                <a:gd name="T29" fmla="*/ 0 h 846"/>
                <a:gd name="T30" fmla="*/ 921 w 1402"/>
                <a:gd name="T31" fmla="*/ 0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02" h="846">
                  <a:moveTo>
                    <a:pt x="921" y="0"/>
                  </a:moveTo>
                  <a:lnTo>
                    <a:pt x="921" y="196"/>
                  </a:lnTo>
                  <a:lnTo>
                    <a:pt x="1046" y="196"/>
                  </a:lnTo>
                  <a:lnTo>
                    <a:pt x="777" y="495"/>
                  </a:lnTo>
                  <a:lnTo>
                    <a:pt x="478" y="220"/>
                  </a:lnTo>
                  <a:lnTo>
                    <a:pt x="0" y="709"/>
                  </a:lnTo>
                  <a:lnTo>
                    <a:pt x="140" y="846"/>
                  </a:lnTo>
                  <a:lnTo>
                    <a:pt x="486" y="493"/>
                  </a:lnTo>
                  <a:lnTo>
                    <a:pt x="790" y="774"/>
                  </a:lnTo>
                  <a:lnTo>
                    <a:pt x="1206" y="312"/>
                  </a:lnTo>
                  <a:lnTo>
                    <a:pt x="1206" y="482"/>
                  </a:lnTo>
                  <a:lnTo>
                    <a:pt x="1402" y="482"/>
                  </a:lnTo>
                  <a:lnTo>
                    <a:pt x="1402" y="0"/>
                  </a:lnTo>
                  <a:lnTo>
                    <a:pt x="921" y="0"/>
                  </a:lnTo>
                  <a:close/>
                  <a:moveTo>
                    <a:pt x="921" y="0"/>
                  </a:moveTo>
                  <a:lnTo>
                    <a:pt x="921" y="0"/>
                  </a:lnTo>
                  <a:close/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0" name="Freeform 479"/>
            <p:cNvSpPr>
              <a:spLocks noEditPoints="1"/>
            </p:cNvSpPr>
            <p:nvPr/>
          </p:nvSpPr>
          <p:spPr bwMode="auto">
            <a:xfrm>
              <a:off x="3246151" y="4068136"/>
              <a:ext cx="272850" cy="164644"/>
            </a:xfrm>
            <a:custGeom>
              <a:avLst/>
              <a:gdLst>
                <a:gd name="T0" fmla="*/ 921 w 1402"/>
                <a:gd name="T1" fmla="*/ 0 h 846"/>
                <a:gd name="T2" fmla="*/ 921 w 1402"/>
                <a:gd name="T3" fmla="*/ 196 h 846"/>
                <a:gd name="T4" fmla="*/ 1046 w 1402"/>
                <a:gd name="T5" fmla="*/ 196 h 846"/>
                <a:gd name="T6" fmla="*/ 777 w 1402"/>
                <a:gd name="T7" fmla="*/ 495 h 846"/>
                <a:gd name="T8" fmla="*/ 478 w 1402"/>
                <a:gd name="T9" fmla="*/ 220 h 846"/>
                <a:gd name="T10" fmla="*/ 0 w 1402"/>
                <a:gd name="T11" fmla="*/ 709 h 846"/>
                <a:gd name="T12" fmla="*/ 140 w 1402"/>
                <a:gd name="T13" fmla="*/ 846 h 846"/>
                <a:gd name="T14" fmla="*/ 486 w 1402"/>
                <a:gd name="T15" fmla="*/ 493 h 846"/>
                <a:gd name="T16" fmla="*/ 790 w 1402"/>
                <a:gd name="T17" fmla="*/ 774 h 846"/>
                <a:gd name="T18" fmla="*/ 1206 w 1402"/>
                <a:gd name="T19" fmla="*/ 312 h 846"/>
                <a:gd name="T20" fmla="*/ 1206 w 1402"/>
                <a:gd name="T21" fmla="*/ 482 h 846"/>
                <a:gd name="T22" fmla="*/ 1402 w 1402"/>
                <a:gd name="T23" fmla="*/ 482 h 846"/>
                <a:gd name="T24" fmla="*/ 1402 w 1402"/>
                <a:gd name="T25" fmla="*/ 0 h 846"/>
                <a:gd name="T26" fmla="*/ 921 w 1402"/>
                <a:gd name="T27" fmla="*/ 0 h 846"/>
                <a:gd name="T28" fmla="*/ 921 w 1402"/>
                <a:gd name="T29" fmla="*/ 0 h 846"/>
                <a:gd name="T30" fmla="*/ 921 w 1402"/>
                <a:gd name="T31" fmla="*/ 0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02" h="846">
                  <a:moveTo>
                    <a:pt x="921" y="0"/>
                  </a:moveTo>
                  <a:lnTo>
                    <a:pt x="921" y="196"/>
                  </a:lnTo>
                  <a:lnTo>
                    <a:pt x="1046" y="196"/>
                  </a:lnTo>
                  <a:lnTo>
                    <a:pt x="777" y="495"/>
                  </a:lnTo>
                  <a:lnTo>
                    <a:pt x="478" y="220"/>
                  </a:lnTo>
                  <a:lnTo>
                    <a:pt x="0" y="709"/>
                  </a:lnTo>
                  <a:lnTo>
                    <a:pt x="140" y="846"/>
                  </a:lnTo>
                  <a:lnTo>
                    <a:pt x="486" y="493"/>
                  </a:lnTo>
                  <a:lnTo>
                    <a:pt x="790" y="774"/>
                  </a:lnTo>
                  <a:lnTo>
                    <a:pt x="1206" y="312"/>
                  </a:lnTo>
                  <a:lnTo>
                    <a:pt x="1206" y="482"/>
                  </a:lnTo>
                  <a:lnTo>
                    <a:pt x="1402" y="482"/>
                  </a:lnTo>
                  <a:lnTo>
                    <a:pt x="1402" y="0"/>
                  </a:lnTo>
                  <a:lnTo>
                    <a:pt x="921" y="0"/>
                  </a:lnTo>
                  <a:moveTo>
                    <a:pt x="921" y="0"/>
                  </a:moveTo>
                  <a:lnTo>
                    <a:pt x="9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1" name="Freeform 480"/>
            <p:cNvSpPr>
              <a:spLocks noEditPoints="1"/>
            </p:cNvSpPr>
            <p:nvPr/>
          </p:nvSpPr>
          <p:spPr bwMode="auto">
            <a:xfrm>
              <a:off x="3420137" y="4068136"/>
              <a:ext cx="98864" cy="128056"/>
            </a:xfrm>
            <a:custGeom>
              <a:avLst/>
              <a:gdLst>
                <a:gd name="T0" fmla="*/ 27 w 508"/>
                <a:gd name="T1" fmla="*/ 0 h 658"/>
                <a:gd name="T2" fmla="*/ 27 w 508"/>
                <a:gd name="T3" fmla="*/ 196 h 658"/>
                <a:gd name="T4" fmla="*/ 152 w 508"/>
                <a:gd name="T5" fmla="*/ 196 h 658"/>
                <a:gd name="T6" fmla="*/ 0 w 508"/>
                <a:gd name="T7" fmla="*/ 366 h 658"/>
                <a:gd name="T8" fmla="*/ 0 w 508"/>
                <a:gd name="T9" fmla="*/ 658 h 658"/>
                <a:gd name="T10" fmla="*/ 312 w 508"/>
                <a:gd name="T11" fmla="*/ 312 h 658"/>
                <a:gd name="T12" fmla="*/ 312 w 508"/>
                <a:gd name="T13" fmla="*/ 482 h 658"/>
                <a:gd name="T14" fmla="*/ 508 w 508"/>
                <a:gd name="T15" fmla="*/ 482 h 658"/>
                <a:gd name="T16" fmla="*/ 508 w 508"/>
                <a:gd name="T17" fmla="*/ 0 h 658"/>
                <a:gd name="T18" fmla="*/ 27 w 508"/>
                <a:gd name="T19" fmla="*/ 0 h 658"/>
                <a:gd name="T20" fmla="*/ 27 w 508"/>
                <a:gd name="T21" fmla="*/ 0 h 658"/>
                <a:gd name="T22" fmla="*/ 27 w 508"/>
                <a:gd name="T23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8" h="658">
                  <a:moveTo>
                    <a:pt x="27" y="0"/>
                  </a:moveTo>
                  <a:lnTo>
                    <a:pt x="27" y="196"/>
                  </a:lnTo>
                  <a:lnTo>
                    <a:pt x="152" y="196"/>
                  </a:lnTo>
                  <a:lnTo>
                    <a:pt x="0" y="366"/>
                  </a:lnTo>
                  <a:lnTo>
                    <a:pt x="0" y="658"/>
                  </a:lnTo>
                  <a:lnTo>
                    <a:pt x="312" y="312"/>
                  </a:lnTo>
                  <a:lnTo>
                    <a:pt x="312" y="482"/>
                  </a:lnTo>
                  <a:lnTo>
                    <a:pt x="508" y="482"/>
                  </a:lnTo>
                  <a:lnTo>
                    <a:pt x="508" y="0"/>
                  </a:lnTo>
                  <a:lnTo>
                    <a:pt x="27" y="0"/>
                  </a:lnTo>
                  <a:close/>
                  <a:moveTo>
                    <a:pt x="27" y="0"/>
                  </a:moveTo>
                  <a:lnTo>
                    <a:pt x="27" y="0"/>
                  </a:lnTo>
                  <a:close/>
                </a:path>
              </a:pathLst>
            </a:custGeom>
            <a:solidFill>
              <a:srgbClr val="333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2" name="Freeform 481"/>
            <p:cNvSpPr>
              <a:spLocks noEditPoints="1"/>
            </p:cNvSpPr>
            <p:nvPr/>
          </p:nvSpPr>
          <p:spPr bwMode="auto">
            <a:xfrm>
              <a:off x="3420137" y="4068136"/>
              <a:ext cx="98864" cy="128056"/>
            </a:xfrm>
            <a:custGeom>
              <a:avLst/>
              <a:gdLst>
                <a:gd name="T0" fmla="*/ 27 w 508"/>
                <a:gd name="T1" fmla="*/ 0 h 658"/>
                <a:gd name="T2" fmla="*/ 27 w 508"/>
                <a:gd name="T3" fmla="*/ 196 h 658"/>
                <a:gd name="T4" fmla="*/ 152 w 508"/>
                <a:gd name="T5" fmla="*/ 196 h 658"/>
                <a:gd name="T6" fmla="*/ 0 w 508"/>
                <a:gd name="T7" fmla="*/ 366 h 658"/>
                <a:gd name="T8" fmla="*/ 0 w 508"/>
                <a:gd name="T9" fmla="*/ 658 h 658"/>
                <a:gd name="T10" fmla="*/ 312 w 508"/>
                <a:gd name="T11" fmla="*/ 312 h 658"/>
                <a:gd name="T12" fmla="*/ 312 w 508"/>
                <a:gd name="T13" fmla="*/ 482 h 658"/>
                <a:gd name="T14" fmla="*/ 508 w 508"/>
                <a:gd name="T15" fmla="*/ 482 h 658"/>
                <a:gd name="T16" fmla="*/ 508 w 508"/>
                <a:gd name="T17" fmla="*/ 0 h 658"/>
                <a:gd name="T18" fmla="*/ 27 w 508"/>
                <a:gd name="T19" fmla="*/ 0 h 658"/>
                <a:gd name="T20" fmla="*/ 27 w 508"/>
                <a:gd name="T21" fmla="*/ 0 h 658"/>
                <a:gd name="T22" fmla="*/ 27 w 508"/>
                <a:gd name="T23" fmla="*/ 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8" h="658">
                  <a:moveTo>
                    <a:pt x="27" y="0"/>
                  </a:moveTo>
                  <a:lnTo>
                    <a:pt x="27" y="196"/>
                  </a:lnTo>
                  <a:lnTo>
                    <a:pt x="152" y="196"/>
                  </a:lnTo>
                  <a:lnTo>
                    <a:pt x="0" y="366"/>
                  </a:lnTo>
                  <a:lnTo>
                    <a:pt x="0" y="658"/>
                  </a:lnTo>
                  <a:lnTo>
                    <a:pt x="312" y="312"/>
                  </a:lnTo>
                  <a:lnTo>
                    <a:pt x="312" y="482"/>
                  </a:lnTo>
                  <a:lnTo>
                    <a:pt x="508" y="482"/>
                  </a:lnTo>
                  <a:lnTo>
                    <a:pt x="508" y="0"/>
                  </a:lnTo>
                  <a:lnTo>
                    <a:pt x="27" y="0"/>
                  </a:lnTo>
                  <a:moveTo>
                    <a:pt x="27" y="0"/>
                  </a:moveTo>
                  <a:lnTo>
                    <a:pt x="2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3" name="Rectangle 482"/>
            <p:cNvSpPr>
              <a:spLocks noChangeArrowheads="1"/>
            </p:cNvSpPr>
            <p:nvPr/>
          </p:nvSpPr>
          <p:spPr bwMode="auto">
            <a:xfrm>
              <a:off x="3215208" y="4405404"/>
              <a:ext cx="411999" cy="4573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4" name="Rectangle 483"/>
            <p:cNvSpPr>
              <a:spLocks noChangeArrowheads="1"/>
            </p:cNvSpPr>
            <p:nvPr/>
          </p:nvSpPr>
          <p:spPr bwMode="auto">
            <a:xfrm>
              <a:off x="3420137" y="4405404"/>
              <a:ext cx="207070" cy="45734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5" name="Rectangle 484"/>
            <p:cNvSpPr>
              <a:spLocks noChangeArrowheads="1"/>
            </p:cNvSpPr>
            <p:nvPr/>
          </p:nvSpPr>
          <p:spPr bwMode="auto">
            <a:xfrm>
              <a:off x="3241286" y="4066580"/>
              <a:ext cx="45734" cy="41180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75" name="Group 1774"/>
          <p:cNvGrpSpPr>
            <a:grpSpLocks noChangeAspect="1"/>
          </p:cNvGrpSpPr>
          <p:nvPr/>
        </p:nvGrpSpPr>
        <p:grpSpPr>
          <a:xfrm>
            <a:off x="8230774" y="8361056"/>
            <a:ext cx="1371602" cy="1371600"/>
            <a:chOff x="3935476" y="3894346"/>
            <a:chExt cx="650792" cy="650791"/>
          </a:xfrm>
        </p:grpSpPr>
        <p:sp>
          <p:nvSpPr>
            <p:cNvPr id="1216" name="Freeform 485"/>
            <p:cNvSpPr>
              <a:spLocks noEditPoints="1"/>
            </p:cNvSpPr>
            <p:nvPr/>
          </p:nvSpPr>
          <p:spPr bwMode="auto">
            <a:xfrm>
              <a:off x="3935476" y="3894346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9"/>
                    <a:pt x="459" y="0"/>
                    <a:pt x="1024" y="0"/>
                  </a:cubicBezTo>
                  <a:cubicBezTo>
                    <a:pt x="1590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7" name="Freeform 486"/>
            <p:cNvSpPr>
              <a:spLocks noEditPoints="1"/>
            </p:cNvSpPr>
            <p:nvPr/>
          </p:nvSpPr>
          <p:spPr bwMode="auto">
            <a:xfrm>
              <a:off x="4091168" y="4026100"/>
              <a:ext cx="495100" cy="519037"/>
            </a:xfrm>
            <a:custGeom>
              <a:avLst/>
              <a:gdLst>
                <a:gd name="T0" fmla="*/ 1558 w 1558"/>
                <a:gd name="T1" fmla="*/ 609 h 1633"/>
                <a:gd name="T2" fmla="*/ 1557 w 1558"/>
                <a:gd name="T3" fmla="*/ 562 h 1633"/>
                <a:gd name="T4" fmla="*/ 1053 w 1558"/>
                <a:gd name="T5" fmla="*/ 58 h 1633"/>
                <a:gd name="T6" fmla="*/ 859 w 1558"/>
                <a:gd name="T7" fmla="*/ 391 h 1633"/>
                <a:gd name="T8" fmla="*/ 468 w 1558"/>
                <a:gd name="T9" fmla="*/ 0 h 1633"/>
                <a:gd name="T10" fmla="*/ 0 w 1558"/>
                <a:gd name="T11" fmla="*/ 1134 h 1633"/>
                <a:gd name="T12" fmla="*/ 498 w 1558"/>
                <a:gd name="T13" fmla="*/ 1632 h 1633"/>
                <a:gd name="T14" fmla="*/ 534 w 1558"/>
                <a:gd name="T15" fmla="*/ 1633 h 1633"/>
                <a:gd name="T16" fmla="*/ 1558 w 1558"/>
                <a:gd name="T17" fmla="*/ 609 h 1633"/>
                <a:gd name="T18" fmla="*/ 1558 w 1558"/>
                <a:gd name="T19" fmla="*/ 609 h 1633"/>
                <a:gd name="T20" fmla="*/ 1558 w 1558"/>
                <a:gd name="T21" fmla="*/ 609 h 1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58" h="1633">
                  <a:moveTo>
                    <a:pt x="1558" y="609"/>
                  </a:moveTo>
                  <a:cubicBezTo>
                    <a:pt x="1558" y="593"/>
                    <a:pt x="1558" y="578"/>
                    <a:pt x="1557" y="562"/>
                  </a:cubicBezTo>
                  <a:cubicBezTo>
                    <a:pt x="1053" y="58"/>
                    <a:pt x="1053" y="58"/>
                    <a:pt x="1053" y="58"/>
                  </a:cubicBezTo>
                  <a:cubicBezTo>
                    <a:pt x="859" y="391"/>
                    <a:pt x="859" y="391"/>
                    <a:pt x="859" y="391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0" y="1134"/>
                    <a:pt x="0" y="1134"/>
                    <a:pt x="0" y="1134"/>
                  </a:cubicBezTo>
                  <a:cubicBezTo>
                    <a:pt x="498" y="1632"/>
                    <a:pt x="498" y="1632"/>
                    <a:pt x="498" y="1632"/>
                  </a:cubicBezTo>
                  <a:cubicBezTo>
                    <a:pt x="510" y="1633"/>
                    <a:pt x="522" y="1633"/>
                    <a:pt x="534" y="1633"/>
                  </a:cubicBezTo>
                  <a:cubicBezTo>
                    <a:pt x="1100" y="1633"/>
                    <a:pt x="1558" y="1175"/>
                    <a:pt x="1558" y="609"/>
                  </a:cubicBezTo>
                  <a:close/>
                  <a:moveTo>
                    <a:pt x="1558" y="609"/>
                  </a:moveTo>
                  <a:cubicBezTo>
                    <a:pt x="1558" y="609"/>
                    <a:pt x="1558" y="609"/>
                    <a:pt x="1558" y="609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8" name="Freeform 487"/>
            <p:cNvSpPr>
              <a:spLocks noEditPoints="1"/>
            </p:cNvSpPr>
            <p:nvPr/>
          </p:nvSpPr>
          <p:spPr bwMode="auto">
            <a:xfrm>
              <a:off x="4029086" y="4026100"/>
              <a:ext cx="421924" cy="422119"/>
            </a:xfrm>
            <a:custGeom>
              <a:avLst/>
              <a:gdLst>
                <a:gd name="T0" fmla="*/ 1327 w 1327"/>
                <a:gd name="T1" fmla="*/ 664 h 1328"/>
                <a:gd name="T2" fmla="*/ 663 w 1327"/>
                <a:gd name="T3" fmla="*/ 1328 h 1328"/>
                <a:gd name="T4" fmla="*/ 0 w 1327"/>
                <a:gd name="T5" fmla="*/ 664 h 1328"/>
                <a:gd name="T6" fmla="*/ 663 w 1327"/>
                <a:gd name="T7" fmla="*/ 0 h 1328"/>
                <a:gd name="T8" fmla="*/ 663 w 1327"/>
                <a:gd name="T9" fmla="*/ 664 h 1328"/>
                <a:gd name="T10" fmla="*/ 1327 w 1327"/>
                <a:gd name="T11" fmla="*/ 664 h 1328"/>
                <a:gd name="T12" fmla="*/ 1327 w 1327"/>
                <a:gd name="T13" fmla="*/ 664 h 1328"/>
                <a:gd name="T14" fmla="*/ 1327 w 1327"/>
                <a:gd name="T15" fmla="*/ 664 h 1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7" h="1328">
                  <a:moveTo>
                    <a:pt x="1327" y="664"/>
                  </a:moveTo>
                  <a:cubicBezTo>
                    <a:pt x="1327" y="1031"/>
                    <a:pt x="1030" y="1328"/>
                    <a:pt x="663" y="1328"/>
                  </a:cubicBezTo>
                  <a:cubicBezTo>
                    <a:pt x="297" y="1328"/>
                    <a:pt x="0" y="1031"/>
                    <a:pt x="0" y="664"/>
                  </a:cubicBezTo>
                  <a:cubicBezTo>
                    <a:pt x="0" y="297"/>
                    <a:pt x="297" y="0"/>
                    <a:pt x="663" y="0"/>
                  </a:cubicBezTo>
                  <a:cubicBezTo>
                    <a:pt x="663" y="664"/>
                    <a:pt x="663" y="664"/>
                    <a:pt x="663" y="664"/>
                  </a:cubicBezTo>
                  <a:lnTo>
                    <a:pt x="1327" y="664"/>
                  </a:lnTo>
                  <a:close/>
                  <a:moveTo>
                    <a:pt x="1327" y="664"/>
                  </a:moveTo>
                  <a:cubicBezTo>
                    <a:pt x="1327" y="664"/>
                    <a:pt x="1327" y="664"/>
                    <a:pt x="1327" y="6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9" name="Freeform 488"/>
            <p:cNvSpPr>
              <a:spLocks noEditPoints="1"/>
            </p:cNvSpPr>
            <p:nvPr/>
          </p:nvSpPr>
          <p:spPr bwMode="auto">
            <a:xfrm>
              <a:off x="4260483" y="4237257"/>
              <a:ext cx="190528" cy="209989"/>
            </a:xfrm>
            <a:custGeom>
              <a:avLst/>
              <a:gdLst>
                <a:gd name="T0" fmla="*/ 599 w 599"/>
                <a:gd name="T1" fmla="*/ 0 h 661"/>
                <a:gd name="T2" fmla="*/ 0 w 599"/>
                <a:gd name="T3" fmla="*/ 0 h 661"/>
                <a:gd name="T4" fmla="*/ 0 w 599"/>
                <a:gd name="T5" fmla="*/ 661 h 661"/>
                <a:gd name="T6" fmla="*/ 599 w 599"/>
                <a:gd name="T7" fmla="*/ 0 h 661"/>
                <a:gd name="T8" fmla="*/ 599 w 599"/>
                <a:gd name="T9" fmla="*/ 0 h 661"/>
                <a:gd name="T10" fmla="*/ 599 w 599"/>
                <a:gd name="T11" fmla="*/ 0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9" h="661">
                  <a:moveTo>
                    <a:pt x="59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61"/>
                    <a:pt x="0" y="661"/>
                    <a:pt x="0" y="661"/>
                  </a:cubicBezTo>
                  <a:cubicBezTo>
                    <a:pt x="336" y="628"/>
                    <a:pt x="599" y="345"/>
                    <a:pt x="599" y="0"/>
                  </a:cubicBezTo>
                  <a:close/>
                  <a:moveTo>
                    <a:pt x="599" y="0"/>
                  </a:moveTo>
                  <a:cubicBezTo>
                    <a:pt x="599" y="0"/>
                    <a:pt x="599" y="0"/>
                    <a:pt x="599" y="0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0" name="Freeform 489"/>
            <p:cNvSpPr>
              <a:spLocks noEditPoints="1"/>
            </p:cNvSpPr>
            <p:nvPr/>
          </p:nvSpPr>
          <p:spPr bwMode="auto">
            <a:xfrm>
              <a:off x="4029086" y="4026100"/>
              <a:ext cx="210768" cy="211157"/>
            </a:xfrm>
            <a:custGeom>
              <a:avLst/>
              <a:gdLst>
                <a:gd name="T0" fmla="*/ 0 w 663"/>
                <a:gd name="T1" fmla="*/ 664 h 664"/>
                <a:gd name="T2" fmla="*/ 663 w 663"/>
                <a:gd name="T3" fmla="*/ 0 h 664"/>
                <a:gd name="T4" fmla="*/ 663 w 663"/>
                <a:gd name="T5" fmla="*/ 664 h 664"/>
                <a:gd name="T6" fmla="*/ 0 w 663"/>
                <a:gd name="T7" fmla="*/ 664 h 664"/>
                <a:gd name="T8" fmla="*/ 0 w 663"/>
                <a:gd name="T9" fmla="*/ 664 h 664"/>
                <a:gd name="T10" fmla="*/ 0 w 663"/>
                <a:gd name="T11" fmla="*/ 664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3" h="664">
                  <a:moveTo>
                    <a:pt x="0" y="664"/>
                  </a:moveTo>
                  <a:cubicBezTo>
                    <a:pt x="0" y="297"/>
                    <a:pt x="297" y="0"/>
                    <a:pt x="663" y="0"/>
                  </a:cubicBezTo>
                  <a:cubicBezTo>
                    <a:pt x="663" y="664"/>
                    <a:pt x="663" y="664"/>
                    <a:pt x="663" y="664"/>
                  </a:cubicBezTo>
                  <a:lnTo>
                    <a:pt x="0" y="664"/>
                  </a:lnTo>
                  <a:close/>
                  <a:moveTo>
                    <a:pt x="0" y="664"/>
                  </a:moveTo>
                  <a:cubicBezTo>
                    <a:pt x="0" y="664"/>
                    <a:pt x="0" y="664"/>
                    <a:pt x="0" y="664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1" name="Freeform 490"/>
            <p:cNvSpPr>
              <a:spLocks noEditPoints="1"/>
            </p:cNvSpPr>
            <p:nvPr/>
          </p:nvSpPr>
          <p:spPr bwMode="auto">
            <a:xfrm>
              <a:off x="4279944" y="3986204"/>
              <a:ext cx="210962" cy="210962"/>
            </a:xfrm>
            <a:custGeom>
              <a:avLst/>
              <a:gdLst>
                <a:gd name="T0" fmla="*/ 664 w 664"/>
                <a:gd name="T1" fmla="*/ 664 h 664"/>
                <a:gd name="T2" fmla="*/ 0 w 664"/>
                <a:gd name="T3" fmla="*/ 0 h 664"/>
                <a:gd name="T4" fmla="*/ 0 w 664"/>
                <a:gd name="T5" fmla="*/ 664 h 664"/>
                <a:gd name="T6" fmla="*/ 664 w 664"/>
                <a:gd name="T7" fmla="*/ 664 h 664"/>
                <a:gd name="T8" fmla="*/ 664 w 664"/>
                <a:gd name="T9" fmla="*/ 664 h 664"/>
                <a:gd name="T10" fmla="*/ 664 w 664"/>
                <a:gd name="T11" fmla="*/ 664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4" h="664">
                  <a:moveTo>
                    <a:pt x="664" y="664"/>
                  </a:moveTo>
                  <a:cubicBezTo>
                    <a:pt x="664" y="298"/>
                    <a:pt x="367" y="0"/>
                    <a:pt x="0" y="0"/>
                  </a:cubicBezTo>
                  <a:cubicBezTo>
                    <a:pt x="0" y="664"/>
                    <a:pt x="0" y="664"/>
                    <a:pt x="0" y="664"/>
                  </a:cubicBezTo>
                  <a:lnTo>
                    <a:pt x="664" y="664"/>
                  </a:lnTo>
                  <a:close/>
                  <a:moveTo>
                    <a:pt x="664" y="664"/>
                  </a:moveTo>
                  <a:cubicBezTo>
                    <a:pt x="664" y="664"/>
                    <a:pt x="664" y="664"/>
                    <a:pt x="664" y="664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2" name="Rectangle 491"/>
            <p:cNvSpPr>
              <a:spLocks noChangeArrowheads="1"/>
            </p:cNvSpPr>
            <p:nvPr/>
          </p:nvSpPr>
          <p:spPr bwMode="auto">
            <a:xfrm>
              <a:off x="4268462" y="4269368"/>
              <a:ext cx="106843" cy="38144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3" name="Rectangle 492"/>
            <p:cNvSpPr>
              <a:spLocks noChangeArrowheads="1"/>
            </p:cNvSpPr>
            <p:nvPr/>
          </p:nvSpPr>
          <p:spPr bwMode="auto">
            <a:xfrm>
              <a:off x="4268462" y="4323860"/>
              <a:ext cx="106843" cy="38144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74" name="Group 1773"/>
          <p:cNvGrpSpPr>
            <a:grpSpLocks noChangeAspect="1"/>
          </p:cNvGrpSpPr>
          <p:nvPr/>
        </p:nvGrpSpPr>
        <p:grpSpPr>
          <a:xfrm>
            <a:off x="10415176" y="8361056"/>
            <a:ext cx="1371190" cy="1371600"/>
            <a:chOff x="4808517" y="3851336"/>
            <a:chExt cx="650791" cy="650986"/>
          </a:xfrm>
        </p:grpSpPr>
        <p:sp>
          <p:nvSpPr>
            <p:cNvPr id="1224" name="Freeform 493"/>
            <p:cNvSpPr>
              <a:spLocks noEditPoints="1"/>
            </p:cNvSpPr>
            <p:nvPr/>
          </p:nvSpPr>
          <p:spPr bwMode="auto">
            <a:xfrm>
              <a:off x="4808517" y="3851336"/>
              <a:ext cx="650791" cy="650986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5" name="Freeform 494"/>
            <p:cNvSpPr>
              <a:spLocks noEditPoints="1"/>
            </p:cNvSpPr>
            <p:nvPr/>
          </p:nvSpPr>
          <p:spPr bwMode="auto">
            <a:xfrm>
              <a:off x="4973745" y="3958179"/>
              <a:ext cx="485563" cy="544142"/>
            </a:xfrm>
            <a:custGeom>
              <a:avLst/>
              <a:gdLst>
                <a:gd name="T0" fmla="*/ 1528 w 1528"/>
                <a:gd name="T1" fmla="*/ 688 h 1712"/>
                <a:gd name="T2" fmla="*/ 1511 w 1528"/>
                <a:gd name="T3" fmla="*/ 503 h 1712"/>
                <a:gd name="T4" fmla="*/ 1008 w 1528"/>
                <a:gd name="T5" fmla="*/ 0 h 1712"/>
                <a:gd name="T6" fmla="*/ 0 w 1528"/>
                <a:gd name="T7" fmla="*/ 1376 h 1712"/>
                <a:gd name="T8" fmla="*/ 319 w 1528"/>
                <a:gd name="T9" fmla="*/ 1695 h 1712"/>
                <a:gd name="T10" fmla="*/ 504 w 1528"/>
                <a:gd name="T11" fmla="*/ 1712 h 1712"/>
                <a:gd name="T12" fmla="*/ 1528 w 1528"/>
                <a:gd name="T13" fmla="*/ 688 h 1712"/>
                <a:gd name="T14" fmla="*/ 1528 w 1528"/>
                <a:gd name="T15" fmla="*/ 688 h 1712"/>
                <a:gd name="T16" fmla="*/ 1528 w 1528"/>
                <a:gd name="T17" fmla="*/ 688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8" h="1712">
                  <a:moveTo>
                    <a:pt x="1528" y="688"/>
                  </a:moveTo>
                  <a:cubicBezTo>
                    <a:pt x="1528" y="625"/>
                    <a:pt x="1522" y="563"/>
                    <a:pt x="1511" y="503"/>
                  </a:cubicBezTo>
                  <a:cubicBezTo>
                    <a:pt x="1008" y="0"/>
                    <a:pt x="1008" y="0"/>
                    <a:pt x="1008" y="0"/>
                  </a:cubicBezTo>
                  <a:cubicBezTo>
                    <a:pt x="0" y="1376"/>
                    <a:pt x="0" y="1376"/>
                    <a:pt x="0" y="1376"/>
                  </a:cubicBezTo>
                  <a:cubicBezTo>
                    <a:pt x="319" y="1695"/>
                    <a:pt x="319" y="1695"/>
                    <a:pt x="319" y="1695"/>
                  </a:cubicBezTo>
                  <a:cubicBezTo>
                    <a:pt x="379" y="1706"/>
                    <a:pt x="441" y="1712"/>
                    <a:pt x="504" y="1712"/>
                  </a:cubicBezTo>
                  <a:cubicBezTo>
                    <a:pt x="1070" y="1712"/>
                    <a:pt x="1528" y="1254"/>
                    <a:pt x="1528" y="688"/>
                  </a:cubicBezTo>
                  <a:close/>
                  <a:moveTo>
                    <a:pt x="1528" y="688"/>
                  </a:moveTo>
                  <a:cubicBezTo>
                    <a:pt x="1528" y="688"/>
                    <a:pt x="1528" y="688"/>
                    <a:pt x="1528" y="688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6" name="Freeform 495"/>
            <p:cNvSpPr>
              <a:spLocks noEditPoints="1"/>
            </p:cNvSpPr>
            <p:nvPr/>
          </p:nvSpPr>
          <p:spPr bwMode="auto">
            <a:xfrm>
              <a:off x="4973745" y="3958179"/>
              <a:ext cx="320336" cy="437299"/>
            </a:xfrm>
            <a:custGeom>
              <a:avLst/>
              <a:gdLst>
                <a:gd name="T0" fmla="*/ 477 w 1646"/>
                <a:gd name="T1" fmla="*/ 0 h 2247"/>
                <a:gd name="T2" fmla="*/ 0 w 1646"/>
                <a:gd name="T3" fmla="*/ 477 h 2247"/>
                <a:gd name="T4" fmla="*/ 0 w 1646"/>
                <a:gd name="T5" fmla="*/ 2247 h 2247"/>
                <a:gd name="T6" fmla="*/ 1646 w 1646"/>
                <a:gd name="T7" fmla="*/ 2247 h 2247"/>
                <a:gd name="T8" fmla="*/ 1646 w 1646"/>
                <a:gd name="T9" fmla="*/ 0 h 2247"/>
                <a:gd name="T10" fmla="*/ 477 w 1646"/>
                <a:gd name="T11" fmla="*/ 0 h 2247"/>
                <a:gd name="T12" fmla="*/ 477 w 1646"/>
                <a:gd name="T13" fmla="*/ 0 h 2247"/>
                <a:gd name="T14" fmla="*/ 477 w 1646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6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6" y="2247"/>
                  </a:lnTo>
                  <a:lnTo>
                    <a:pt x="1646" y="0"/>
                  </a:lnTo>
                  <a:lnTo>
                    <a:pt x="477" y="0"/>
                  </a:lnTo>
                  <a:close/>
                  <a:moveTo>
                    <a:pt x="477" y="0"/>
                  </a:moveTo>
                  <a:lnTo>
                    <a:pt x="47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7" name="Freeform 496"/>
            <p:cNvSpPr>
              <a:spLocks noEditPoints="1"/>
            </p:cNvSpPr>
            <p:nvPr/>
          </p:nvSpPr>
          <p:spPr bwMode="auto">
            <a:xfrm>
              <a:off x="4973745" y="3958179"/>
              <a:ext cx="320336" cy="437299"/>
            </a:xfrm>
            <a:custGeom>
              <a:avLst/>
              <a:gdLst>
                <a:gd name="T0" fmla="*/ 477 w 1646"/>
                <a:gd name="T1" fmla="*/ 0 h 2247"/>
                <a:gd name="T2" fmla="*/ 0 w 1646"/>
                <a:gd name="T3" fmla="*/ 477 h 2247"/>
                <a:gd name="T4" fmla="*/ 0 w 1646"/>
                <a:gd name="T5" fmla="*/ 2247 h 2247"/>
                <a:gd name="T6" fmla="*/ 1646 w 1646"/>
                <a:gd name="T7" fmla="*/ 2247 h 2247"/>
                <a:gd name="T8" fmla="*/ 1646 w 1646"/>
                <a:gd name="T9" fmla="*/ 0 h 2247"/>
                <a:gd name="T10" fmla="*/ 477 w 1646"/>
                <a:gd name="T11" fmla="*/ 0 h 2247"/>
                <a:gd name="T12" fmla="*/ 477 w 1646"/>
                <a:gd name="T13" fmla="*/ 0 h 2247"/>
                <a:gd name="T14" fmla="*/ 477 w 1646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6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6" y="2247"/>
                  </a:lnTo>
                  <a:lnTo>
                    <a:pt x="1646" y="0"/>
                  </a:lnTo>
                  <a:lnTo>
                    <a:pt x="477" y="0"/>
                  </a:lnTo>
                  <a:moveTo>
                    <a:pt x="477" y="0"/>
                  </a:moveTo>
                  <a:lnTo>
                    <a:pt x="4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8" name="Rectangle 497"/>
            <p:cNvSpPr>
              <a:spLocks noChangeArrowheads="1"/>
            </p:cNvSpPr>
            <p:nvPr/>
          </p:nvSpPr>
          <p:spPr bwMode="auto">
            <a:xfrm>
              <a:off x="5133524" y="3958179"/>
              <a:ext cx="160557" cy="437299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9" name="Freeform 498"/>
            <p:cNvSpPr>
              <a:spLocks noEditPoints="1"/>
            </p:cNvSpPr>
            <p:nvPr/>
          </p:nvSpPr>
          <p:spPr bwMode="auto">
            <a:xfrm>
              <a:off x="4973745" y="3958179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close/>
                  <a:moveTo>
                    <a:pt x="477" y="477"/>
                  </a:moveTo>
                  <a:lnTo>
                    <a:pt x="477" y="477"/>
                  </a:lnTo>
                  <a:close/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0" name="Freeform 499"/>
            <p:cNvSpPr>
              <a:spLocks noEditPoints="1"/>
            </p:cNvSpPr>
            <p:nvPr/>
          </p:nvSpPr>
          <p:spPr bwMode="auto">
            <a:xfrm>
              <a:off x="4973745" y="3958179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moveTo>
                    <a:pt x="477" y="477"/>
                  </a:moveTo>
                  <a:lnTo>
                    <a:pt x="477" y="47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1" name="Rectangle 500"/>
            <p:cNvSpPr>
              <a:spLocks noChangeArrowheads="1"/>
            </p:cNvSpPr>
            <p:nvPr/>
          </p:nvSpPr>
          <p:spPr bwMode="auto">
            <a:xfrm>
              <a:off x="5000018" y="4235310"/>
              <a:ext cx="38144" cy="104313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2" name="Rectangle 501"/>
            <p:cNvSpPr>
              <a:spLocks noChangeArrowheads="1"/>
            </p:cNvSpPr>
            <p:nvPr/>
          </p:nvSpPr>
          <p:spPr bwMode="auto">
            <a:xfrm>
              <a:off x="5057624" y="4176731"/>
              <a:ext cx="38144" cy="162892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3" name="Rectangle 502"/>
            <p:cNvSpPr>
              <a:spLocks noChangeArrowheads="1"/>
            </p:cNvSpPr>
            <p:nvPr/>
          </p:nvSpPr>
          <p:spPr bwMode="auto">
            <a:xfrm>
              <a:off x="5114841" y="4224412"/>
              <a:ext cx="38144" cy="115212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4" name="Rectangle 503"/>
            <p:cNvSpPr>
              <a:spLocks noChangeArrowheads="1"/>
            </p:cNvSpPr>
            <p:nvPr/>
          </p:nvSpPr>
          <p:spPr bwMode="auto">
            <a:xfrm>
              <a:off x="5133524" y="4224412"/>
              <a:ext cx="19461" cy="115212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5" name="Rectangle 504"/>
            <p:cNvSpPr>
              <a:spLocks noChangeArrowheads="1"/>
            </p:cNvSpPr>
            <p:nvPr/>
          </p:nvSpPr>
          <p:spPr bwMode="auto">
            <a:xfrm>
              <a:off x="5172447" y="4063660"/>
              <a:ext cx="38144" cy="275963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6" name="Rectangle 505"/>
            <p:cNvSpPr>
              <a:spLocks noChangeArrowheads="1"/>
            </p:cNvSpPr>
            <p:nvPr/>
          </p:nvSpPr>
          <p:spPr bwMode="auto">
            <a:xfrm>
              <a:off x="5229663" y="4132359"/>
              <a:ext cx="38144" cy="207264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73" name="Group 1772"/>
          <p:cNvGrpSpPr>
            <a:grpSpLocks noChangeAspect="1"/>
          </p:cNvGrpSpPr>
          <p:nvPr/>
        </p:nvGrpSpPr>
        <p:grpSpPr>
          <a:xfrm>
            <a:off x="12599166" y="8361056"/>
            <a:ext cx="1371602" cy="1371600"/>
            <a:chOff x="5704328" y="3851336"/>
            <a:chExt cx="650987" cy="650986"/>
          </a:xfrm>
        </p:grpSpPr>
        <p:sp>
          <p:nvSpPr>
            <p:cNvPr id="1237" name="Freeform 506"/>
            <p:cNvSpPr>
              <a:spLocks noEditPoints="1"/>
            </p:cNvSpPr>
            <p:nvPr/>
          </p:nvSpPr>
          <p:spPr bwMode="auto">
            <a:xfrm>
              <a:off x="5704328" y="3851336"/>
              <a:ext cx="650986" cy="650986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8" name="Freeform 507"/>
            <p:cNvSpPr>
              <a:spLocks noEditPoints="1"/>
            </p:cNvSpPr>
            <p:nvPr/>
          </p:nvSpPr>
          <p:spPr bwMode="auto">
            <a:xfrm>
              <a:off x="5802220" y="3949227"/>
              <a:ext cx="553095" cy="553095"/>
            </a:xfrm>
            <a:custGeom>
              <a:avLst/>
              <a:gdLst>
                <a:gd name="T0" fmla="*/ 1740 w 1740"/>
                <a:gd name="T1" fmla="*/ 716 h 1740"/>
                <a:gd name="T2" fmla="*/ 1740 w 1740"/>
                <a:gd name="T3" fmla="*/ 707 h 1740"/>
                <a:gd name="T4" fmla="*/ 1033 w 1740"/>
                <a:gd name="T5" fmla="*/ 0 h 1740"/>
                <a:gd name="T6" fmla="*/ 994 w 1740"/>
                <a:gd name="T7" fmla="*/ 424 h 1740"/>
                <a:gd name="T8" fmla="*/ 807 w 1740"/>
                <a:gd name="T9" fmla="*/ 237 h 1740"/>
                <a:gd name="T10" fmla="*/ 794 w 1740"/>
                <a:gd name="T11" fmla="*/ 510 h 1740"/>
                <a:gd name="T12" fmla="*/ 284 w 1740"/>
                <a:gd name="T13" fmla="*/ 0 h 1740"/>
                <a:gd name="T14" fmla="*/ 251 w 1740"/>
                <a:gd name="T15" fmla="*/ 769 h 1740"/>
                <a:gd name="T16" fmla="*/ 0 w 1740"/>
                <a:gd name="T17" fmla="*/ 776 h 1740"/>
                <a:gd name="T18" fmla="*/ 261 w 1740"/>
                <a:gd name="T19" fmla="*/ 1037 h 1740"/>
                <a:gd name="T20" fmla="*/ 164 w 1740"/>
                <a:gd name="T21" fmla="*/ 1432 h 1740"/>
                <a:gd name="T22" fmla="*/ 433 w 1740"/>
                <a:gd name="T23" fmla="*/ 1700 h 1740"/>
                <a:gd name="T24" fmla="*/ 716 w 1740"/>
                <a:gd name="T25" fmla="*/ 1740 h 1740"/>
                <a:gd name="T26" fmla="*/ 1740 w 1740"/>
                <a:gd name="T27" fmla="*/ 716 h 1740"/>
                <a:gd name="T28" fmla="*/ 1740 w 1740"/>
                <a:gd name="T29" fmla="*/ 716 h 1740"/>
                <a:gd name="T30" fmla="*/ 1740 w 1740"/>
                <a:gd name="T31" fmla="*/ 716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40" h="1740">
                  <a:moveTo>
                    <a:pt x="1740" y="716"/>
                  </a:moveTo>
                  <a:cubicBezTo>
                    <a:pt x="1740" y="713"/>
                    <a:pt x="1740" y="710"/>
                    <a:pt x="1740" y="707"/>
                  </a:cubicBezTo>
                  <a:cubicBezTo>
                    <a:pt x="1033" y="0"/>
                    <a:pt x="1033" y="0"/>
                    <a:pt x="1033" y="0"/>
                  </a:cubicBezTo>
                  <a:cubicBezTo>
                    <a:pt x="994" y="424"/>
                    <a:pt x="994" y="424"/>
                    <a:pt x="994" y="424"/>
                  </a:cubicBezTo>
                  <a:cubicBezTo>
                    <a:pt x="807" y="237"/>
                    <a:pt x="807" y="237"/>
                    <a:pt x="807" y="237"/>
                  </a:cubicBezTo>
                  <a:cubicBezTo>
                    <a:pt x="794" y="510"/>
                    <a:pt x="794" y="510"/>
                    <a:pt x="794" y="510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251" y="769"/>
                    <a:pt x="251" y="769"/>
                    <a:pt x="251" y="769"/>
                  </a:cubicBezTo>
                  <a:cubicBezTo>
                    <a:pt x="0" y="776"/>
                    <a:pt x="0" y="776"/>
                    <a:pt x="0" y="776"/>
                  </a:cubicBezTo>
                  <a:cubicBezTo>
                    <a:pt x="261" y="1037"/>
                    <a:pt x="261" y="1037"/>
                    <a:pt x="261" y="1037"/>
                  </a:cubicBezTo>
                  <a:cubicBezTo>
                    <a:pt x="164" y="1432"/>
                    <a:pt x="164" y="1432"/>
                    <a:pt x="164" y="1432"/>
                  </a:cubicBezTo>
                  <a:cubicBezTo>
                    <a:pt x="433" y="1700"/>
                    <a:pt x="433" y="1700"/>
                    <a:pt x="433" y="1700"/>
                  </a:cubicBezTo>
                  <a:cubicBezTo>
                    <a:pt x="523" y="1726"/>
                    <a:pt x="618" y="1740"/>
                    <a:pt x="716" y="1740"/>
                  </a:cubicBezTo>
                  <a:cubicBezTo>
                    <a:pt x="1282" y="1740"/>
                    <a:pt x="1740" y="1282"/>
                    <a:pt x="1740" y="716"/>
                  </a:cubicBezTo>
                  <a:close/>
                  <a:moveTo>
                    <a:pt x="1740" y="716"/>
                  </a:moveTo>
                  <a:cubicBezTo>
                    <a:pt x="1740" y="716"/>
                    <a:pt x="1740" y="716"/>
                    <a:pt x="1740" y="716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9" name="Rectangle 508"/>
            <p:cNvSpPr>
              <a:spLocks noChangeArrowheads="1"/>
            </p:cNvSpPr>
            <p:nvPr/>
          </p:nvSpPr>
          <p:spPr bwMode="auto">
            <a:xfrm>
              <a:off x="5948764" y="4089349"/>
              <a:ext cx="38144" cy="87382"/>
            </a:xfrm>
            <a:prstGeom prst="rect">
              <a:avLst/>
            </a:prstGeom>
            <a:solidFill>
              <a:srgbClr val="CDD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0" name="Rectangle 509"/>
            <p:cNvSpPr>
              <a:spLocks noChangeArrowheads="1"/>
            </p:cNvSpPr>
            <p:nvPr/>
          </p:nvSpPr>
          <p:spPr bwMode="auto">
            <a:xfrm>
              <a:off x="6020577" y="4024543"/>
              <a:ext cx="38144" cy="152189"/>
            </a:xfrm>
            <a:prstGeom prst="rect">
              <a:avLst/>
            </a:prstGeom>
            <a:solidFill>
              <a:srgbClr val="CDD2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1" name="Rectangle 510"/>
            <p:cNvSpPr>
              <a:spLocks noChangeArrowheads="1"/>
            </p:cNvSpPr>
            <p:nvPr/>
          </p:nvSpPr>
          <p:spPr bwMode="auto">
            <a:xfrm>
              <a:off x="6038482" y="4024543"/>
              <a:ext cx="20240" cy="152189"/>
            </a:xfrm>
            <a:prstGeom prst="rect">
              <a:avLst/>
            </a:prstGeom>
            <a:solidFill>
              <a:srgbClr val="BE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2" name="Rectangle 511"/>
            <p:cNvSpPr>
              <a:spLocks noChangeArrowheads="1"/>
            </p:cNvSpPr>
            <p:nvPr/>
          </p:nvSpPr>
          <p:spPr bwMode="auto">
            <a:xfrm>
              <a:off x="6092390" y="3949227"/>
              <a:ext cx="38144" cy="219914"/>
            </a:xfrm>
            <a:prstGeom prst="rect">
              <a:avLst/>
            </a:prstGeom>
            <a:solidFill>
              <a:srgbClr val="BE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3" name="Rectangle 512"/>
            <p:cNvSpPr>
              <a:spLocks noChangeArrowheads="1"/>
            </p:cNvSpPr>
            <p:nvPr/>
          </p:nvSpPr>
          <p:spPr bwMode="auto">
            <a:xfrm>
              <a:off x="6164203" y="4059184"/>
              <a:ext cx="38144" cy="109957"/>
            </a:xfrm>
            <a:prstGeom prst="rect">
              <a:avLst/>
            </a:prstGeom>
            <a:solidFill>
              <a:srgbClr val="BEC3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4" name="Rectangle 513"/>
            <p:cNvSpPr>
              <a:spLocks noChangeArrowheads="1"/>
            </p:cNvSpPr>
            <p:nvPr/>
          </p:nvSpPr>
          <p:spPr bwMode="auto">
            <a:xfrm>
              <a:off x="6164203" y="4169141"/>
              <a:ext cx="38144" cy="187219"/>
            </a:xfrm>
            <a:prstGeom prst="rect">
              <a:avLst/>
            </a:prstGeom>
            <a:solidFill>
              <a:srgbClr val="919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5" name="Rectangle 514"/>
            <p:cNvSpPr>
              <a:spLocks noChangeArrowheads="1"/>
            </p:cNvSpPr>
            <p:nvPr/>
          </p:nvSpPr>
          <p:spPr bwMode="auto">
            <a:xfrm>
              <a:off x="6092390" y="4169141"/>
              <a:ext cx="38144" cy="110930"/>
            </a:xfrm>
            <a:prstGeom prst="rect">
              <a:avLst/>
            </a:prstGeom>
            <a:solidFill>
              <a:srgbClr val="919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6" name="Rectangle 515"/>
            <p:cNvSpPr>
              <a:spLocks noChangeArrowheads="1"/>
            </p:cNvSpPr>
            <p:nvPr/>
          </p:nvSpPr>
          <p:spPr bwMode="auto">
            <a:xfrm>
              <a:off x="6020577" y="4176731"/>
              <a:ext cx="38144" cy="156665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7" name="Rectangle 516"/>
            <p:cNvSpPr>
              <a:spLocks noChangeArrowheads="1"/>
            </p:cNvSpPr>
            <p:nvPr/>
          </p:nvSpPr>
          <p:spPr bwMode="auto">
            <a:xfrm>
              <a:off x="6038482" y="4176731"/>
              <a:ext cx="20240" cy="156665"/>
            </a:xfrm>
            <a:prstGeom prst="rect">
              <a:avLst/>
            </a:prstGeom>
            <a:solidFill>
              <a:srgbClr val="919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8" name="Rectangle 517"/>
            <p:cNvSpPr>
              <a:spLocks noChangeArrowheads="1"/>
            </p:cNvSpPr>
            <p:nvPr/>
          </p:nvSpPr>
          <p:spPr bwMode="auto">
            <a:xfrm>
              <a:off x="5948764" y="4176731"/>
              <a:ext cx="38144" cy="227699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9" name="Rectangle 518"/>
            <p:cNvSpPr>
              <a:spLocks noChangeArrowheads="1"/>
            </p:cNvSpPr>
            <p:nvPr/>
          </p:nvSpPr>
          <p:spPr bwMode="auto">
            <a:xfrm>
              <a:off x="5802220" y="4157854"/>
              <a:ext cx="476806" cy="37950"/>
            </a:xfrm>
            <a:prstGeom prst="rect">
              <a:avLst/>
            </a:prstGeom>
            <a:solidFill>
              <a:srgbClr val="FFE1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0" name="Rectangle 519"/>
            <p:cNvSpPr>
              <a:spLocks noChangeArrowheads="1"/>
            </p:cNvSpPr>
            <p:nvPr/>
          </p:nvSpPr>
          <p:spPr bwMode="auto">
            <a:xfrm>
              <a:off x="6038482" y="4157854"/>
              <a:ext cx="240544" cy="37950"/>
            </a:xfrm>
            <a:prstGeom prst="rect">
              <a:avLst/>
            </a:prstGeom>
            <a:solidFill>
              <a:srgbClr val="F7D0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1" name="Rectangle 520"/>
            <p:cNvSpPr>
              <a:spLocks noChangeArrowheads="1"/>
            </p:cNvSpPr>
            <p:nvPr/>
          </p:nvSpPr>
          <p:spPr bwMode="auto">
            <a:xfrm>
              <a:off x="5854376" y="3949227"/>
              <a:ext cx="38144" cy="455203"/>
            </a:xfrm>
            <a:prstGeom prst="rect">
              <a:avLst/>
            </a:prstGeom>
            <a:solidFill>
              <a:srgbClr val="FFE1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72" name="Group 1771"/>
          <p:cNvGrpSpPr>
            <a:grpSpLocks noChangeAspect="1"/>
          </p:cNvGrpSpPr>
          <p:nvPr/>
        </p:nvGrpSpPr>
        <p:grpSpPr>
          <a:xfrm>
            <a:off x="14783567" y="8361056"/>
            <a:ext cx="1371600" cy="1371600"/>
            <a:chOff x="6536501" y="3788865"/>
            <a:chExt cx="650791" cy="650791"/>
          </a:xfrm>
        </p:grpSpPr>
        <p:sp>
          <p:nvSpPr>
            <p:cNvPr id="1252" name="Freeform 521"/>
            <p:cNvSpPr>
              <a:spLocks noEditPoints="1"/>
            </p:cNvSpPr>
            <p:nvPr/>
          </p:nvSpPr>
          <p:spPr bwMode="auto">
            <a:xfrm>
              <a:off x="6536501" y="3788865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3" name="Freeform 522"/>
            <p:cNvSpPr>
              <a:spLocks noEditPoints="1"/>
            </p:cNvSpPr>
            <p:nvPr/>
          </p:nvSpPr>
          <p:spPr bwMode="auto">
            <a:xfrm>
              <a:off x="6701728" y="3895513"/>
              <a:ext cx="485563" cy="544142"/>
            </a:xfrm>
            <a:custGeom>
              <a:avLst/>
              <a:gdLst>
                <a:gd name="T0" fmla="*/ 1528 w 1528"/>
                <a:gd name="T1" fmla="*/ 688 h 1712"/>
                <a:gd name="T2" fmla="*/ 1512 w 1528"/>
                <a:gd name="T3" fmla="*/ 503 h 1712"/>
                <a:gd name="T4" fmla="*/ 1008 w 1528"/>
                <a:gd name="T5" fmla="*/ 0 h 1712"/>
                <a:gd name="T6" fmla="*/ 0 w 1528"/>
                <a:gd name="T7" fmla="*/ 1376 h 1712"/>
                <a:gd name="T8" fmla="*/ 320 w 1528"/>
                <a:gd name="T9" fmla="*/ 1695 h 1712"/>
                <a:gd name="T10" fmla="*/ 504 w 1528"/>
                <a:gd name="T11" fmla="*/ 1712 h 1712"/>
                <a:gd name="T12" fmla="*/ 1528 w 1528"/>
                <a:gd name="T13" fmla="*/ 688 h 1712"/>
                <a:gd name="T14" fmla="*/ 1528 w 1528"/>
                <a:gd name="T15" fmla="*/ 688 h 1712"/>
                <a:gd name="T16" fmla="*/ 1528 w 1528"/>
                <a:gd name="T17" fmla="*/ 688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8" h="1712">
                  <a:moveTo>
                    <a:pt x="1528" y="688"/>
                  </a:moveTo>
                  <a:cubicBezTo>
                    <a:pt x="1528" y="625"/>
                    <a:pt x="1522" y="563"/>
                    <a:pt x="1512" y="503"/>
                  </a:cubicBezTo>
                  <a:cubicBezTo>
                    <a:pt x="1008" y="0"/>
                    <a:pt x="1008" y="0"/>
                    <a:pt x="1008" y="0"/>
                  </a:cubicBezTo>
                  <a:cubicBezTo>
                    <a:pt x="0" y="1376"/>
                    <a:pt x="0" y="1376"/>
                    <a:pt x="0" y="1376"/>
                  </a:cubicBezTo>
                  <a:cubicBezTo>
                    <a:pt x="320" y="1695"/>
                    <a:pt x="320" y="1695"/>
                    <a:pt x="320" y="1695"/>
                  </a:cubicBezTo>
                  <a:cubicBezTo>
                    <a:pt x="379" y="1706"/>
                    <a:pt x="441" y="1712"/>
                    <a:pt x="504" y="1712"/>
                  </a:cubicBezTo>
                  <a:cubicBezTo>
                    <a:pt x="1070" y="1712"/>
                    <a:pt x="1528" y="1254"/>
                    <a:pt x="1528" y="688"/>
                  </a:cubicBezTo>
                  <a:close/>
                  <a:moveTo>
                    <a:pt x="1528" y="688"/>
                  </a:moveTo>
                  <a:cubicBezTo>
                    <a:pt x="1528" y="688"/>
                    <a:pt x="1528" y="688"/>
                    <a:pt x="1528" y="688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4" name="Freeform 523"/>
            <p:cNvSpPr>
              <a:spLocks noEditPoints="1"/>
            </p:cNvSpPr>
            <p:nvPr/>
          </p:nvSpPr>
          <p:spPr bwMode="auto">
            <a:xfrm>
              <a:off x="6701728" y="3895513"/>
              <a:ext cx="320336" cy="437299"/>
            </a:xfrm>
            <a:custGeom>
              <a:avLst/>
              <a:gdLst>
                <a:gd name="T0" fmla="*/ 477 w 1646"/>
                <a:gd name="T1" fmla="*/ 0 h 2247"/>
                <a:gd name="T2" fmla="*/ 0 w 1646"/>
                <a:gd name="T3" fmla="*/ 477 h 2247"/>
                <a:gd name="T4" fmla="*/ 0 w 1646"/>
                <a:gd name="T5" fmla="*/ 2247 h 2247"/>
                <a:gd name="T6" fmla="*/ 1646 w 1646"/>
                <a:gd name="T7" fmla="*/ 2247 h 2247"/>
                <a:gd name="T8" fmla="*/ 1646 w 1646"/>
                <a:gd name="T9" fmla="*/ 0 h 2247"/>
                <a:gd name="T10" fmla="*/ 477 w 1646"/>
                <a:gd name="T11" fmla="*/ 0 h 2247"/>
                <a:gd name="T12" fmla="*/ 477 w 1646"/>
                <a:gd name="T13" fmla="*/ 0 h 2247"/>
                <a:gd name="T14" fmla="*/ 477 w 1646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6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6" y="2247"/>
                  </a:lnTo>
                  <a:lnTo>
                    <a:pt x="1646" y="0"/>
                  </a:lnTo>
                  <a:lnTo>
                    <a:pt x="477" y="0"/>
                  </a:lnTo>
                  <a:close/>
                  <a:moveTo>
                    <a:pt x="477" y="0"/>
                  </a:moveTo>
                  <a:lnTo>
                    <a:pt x="47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5" name="Freeform 524"/>
            <p:cNvSpPr>
              <a:spLocks noEditPoints="1"/>
            </p:cNvSpPr>
            <p:nvPr/>
          </p:nvSpPr>
          <p:spPr bwMode="auto">
            <a:xfrm>
              <a:off x="6701728" y="3895513"/>
              <a:ext cx="320336" cy="437299"/>
            </a:xfrm>
            <a:custGeom>
              <a:avLst/>
              <a:gdLst>
                <a:gd name="T0" fmla="*/ 477 w 1646"/>
                <a:gd name="T1" fmla="*/ 0 h 2247"/>
                <a:gd name="T2" fmla="*/ 0 w 1646"/>
                <a:gd name="T3" fmla="*/ 477 h 2247"/>
                <a:gd name="T4" fmla="*/ 0 w 1646"/>
                <a:gd name="T5" fmla="*/ 2247 h 2247"/>
                <a:gd name="T6" fmla="*/ 1646 w 1646"/>
                <a:gd name="T7" fmla="*/ 2247 h 2247"/>
                <a:gd name="T8" fmla="*/ 1646 w 1646"/>
                <a:gd name="T9" fmla="*/ 0 h 2247"/>
                <a:gd name="T10" fmla="*/ 477 w 1646"/>
                <a:gd name="T11" fmla="*/ 0 h 2247"/>
                <a:gd name="T12" fmla="*/ 477 w 1646"/>
                <a:gd name="T13" fmla="*/ 0 h 2247"/>
                <a:gd name="T14" fmla="*/ 477 w 1646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6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6" y="2247"/>
                  </a:lnTo>
                  <a:lnTo>
                    <a:pt x="1646" y="0"/>
                  </a:lnTo>
                  <a:lnTo>
                    <a:pt x="477" y="0"/>
                  </a:lnTo>
                  <a:moveTo>
                    <a:pt x="477" y="0"/>
                  </a:moveTo>
                  <a:lnTo>
                    <a:pt x="4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6" name="Rectangle 525"/>
            <p:cNvSpPr>
              <a:spLocks noChangeArrowheads="1"/>
            </p:cNvSpPr>
            <p:nvPr/>
          </p:nvSpPr>
          <p:spPr bwMode="auto">
            <a:xfrm>
              <a:off x="6861507" y="3895513"/>
              <a:ext cx="160557" cy="437299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7" name="Freeform 526"/>
            <p:cNvSpPr>
              <a:spLocks noEditPoints="1"/>
            </p:cNvSpPr>
            <p:nvPr/>
          </p:nvSpPr>
          <p:spPr bwMode="auto">
            <a:xfrm>
              <a:off x="6731504" y="3983674"/>
              <a:ext cx="222250" cy="233732"/>
            </a:xfrm>
            <a:custGeom>
              <a:avLst/>
              <a:gdLst>
                <a:gd name="T0" fmla="*/ 167 w 699"/>
                <a:gd name="T1" fmla="*/ 411 h 736"/>
                <a:gd name="T2" fmla="*/ 410 w 699"/>
                <a:gd name="T3" fmla="*/ 168 h 736"/>
                <a:gd name="T4" fmla="*/ 581 w 699"/>
                <a:gd name="T5" fmla="*/ 238 h 736"/>
                <a:gd name="T6" fmla="*/ 699 w 699"/>
                <a:gd name="T7" fmla="*/ 119 h 736"/>
                <a:gd name="T8" fmla="*/ 410 w 699"/>
                <a:gd name="T9" fmla="*/ 0 h 736"/>
                <a:gd name="T10" fmla="*/ 0 w 699"/>
                <a:gd name="T11" fmla="*/ 411 h 736"/>
                <a:gd name="T12" fmla="*/ 159 w 699"/>
                <a:gd name="T13" fmla="*/ 736 h 736"/>
                <a:gd name="T14" fmla="*/ 265 w 699"/>
                <a:gd name="T15" fmla="*/ 606 h 736"/>
                <a:gd name="T16" fmla="*/ 167 w 699"/>
                <a:gd name="T17" fmla="*/ 411 h 736"/>
                <a:gd name="T18" fmla="*/ 167 w 699"/>
                <a:gd name="T19" fmla="*/ 411 h 736"/>
                <a:gd name="T20" fmla="*/ 167 w 699"/>
                <a:gd name="T21" fmla="*/ 411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9" h="736">
                  <a:moveTo>
                    <a:pt x="167" y="411"/>
                  </a:moveTo>
                  <a:cubicBezTo>
                    <a:pt x="167" y="277"/>
                    <a:pt x="276" y="168"/>
                    <a:pt x="410" y="168"/>
                  </a:cubicBezTo>
                  <a:cubicBezTo>
                    <a:pt x="477" y="168"/>
                    <a:pt x="537" y="195"/>
                    <a:pt x="581" y="238"/>
                  </a:cubicBezTo>
                  <a:cubicBezTo>
                    <a:pt x="699" y="119"/>
                    <a:pt x="699" y="119"/>
                    <a:pt x="699" y="119"/>
                  </a:cubicBezTo>
                  <a:cubicBezTo>
                    <a:pt x="625" y="46"/>
                    <a:pt x="523" y="0"/>
                    <a:pt x="410" y="0"/>
                  </a:cubicBezTo>
                  <a:cubicBezTo>
                    <a:pt x="183" y="0"/>
                    <a:pt x="0" y="184"/>
                    <a:pt x="0" y="411"/>
                  </a:cubicBezTo>
                  <a:cubicBezTo>
                    <a:pt x="0" y="543"/>
                    <a:pt x="62" y="661"/>
                    <a:pt x="159" y="736"/>
                  </a:cubicBezTo>
                  <a:cubicBezTo>
                    <a:pt x="265" y="606"/>
                    <a:pt x="265" y="606"/>
                    <a:pt x="265" y="606"/>
                  </a:cubicBezTo>
                  <a:cubicBezTo>
                    <a:pt x="206" y="561"/>
                    <a:pt x="167" y="491"/>
                    <a:pt x="167" y="411"/>
                  </a:cubicBezTo>
                  <a:close/>
                  <a:moveTo>
                    <a:pt x="167" y="411"/>
                  </a:moveTo>
                  <a:cubicBezTo>
                    <a:pt x="167" y="411"/>
                    <a:pt x="167" y="411"/>
                    <a:pt x="167" y="411"/>
                  </a:cubicBezTo>
                </a:path>
              </a:pathLst>
            </a:custGeom>
            <a:solidFill>
              <a:srgbClr val="65B1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8" name="Freeform 527"/>
            <p:cNvSpPr>
              <a:spLocks noEditPoints="1"/>
            </p:cNvSpPr>
            <p:nvPr/>
          </p:nvSpPr>
          <p:spPr bwMode="auto">
            <a:xfrm>
              <a:off x="6861507" y="3983674"/>
              <a:ext cx="92247" cy="75510"/>
            </a:xfrm>
            <a:custGeom>
              <a:avLst/>
              <a:gdLst>
                <a:gd name="T0" fmla="*/ 1 w 290"/>
                <a:gd name="T1" fmla="*/ 0 h 238"/>
                <a:gd name="T2" fmla="*/ 0 w 290"/>
                <a:gd name="T3" fmla="*/ 0 h 238"/>
                <a:gd name="T4" fmla="*/ 0 w 290"/>
                <a:gd name="T5" fmla="*/ 168 h 238"/>
                <a:gd name="T6" fmla="*/ 1 w 290"/>
                <a:gd name="T7" fmla="*/ 168 h 238"/>
                <a:gd name="T8" fmla="*/ 172 w 290"/>
                <a:gd name="T9" fmla="*/ 238 h 238"/>
                <a:gd name="T10" fmla="*/ 290 w 290"/>
                <a:gd name="T11" fmla="*/ 119 h 238"/>
                <a:gd name="T12" fmla="*/ 1 w 290"/>
                <a:gd name="T13" fmla="*/ 0 h 238"/>
                <a:gd name="T14" fmla="*/ 1 w 290"/>
                <a:gd name="T15" fmla="*/ 0 h 238"/>
                <a:gd name="T16" fmla="*/ 1 w 290"/>
                <a:gd name="T1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0" h="23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68"/>
                    <a:pt x="1" y="168"/>
                    <a:pt x="1" y="168"/>
                  </a:cubicBezTo>
                  <a:cubicBezTo>
                    <a:pt x="68" y="168"/>
                    <a:pt x="128" y="195"/>
                    <a:pt x="172" y="238"/>
                  </a:cubicBezTo>
                  <a:cubicBezTo>
                    <a:pt x="290" y="119"/>
                    <a:pt x="290" y="119"/>
                    <a:pt x="290" y="119"/>
                  </a:cubicBezTo>
                  <a:cubicBezTo>
                    <a:pt x="216" y="46"/>
                    <a:pt x="114" y="0"/>
                    <a:pt x="1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4A9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9" name="Freeform 528"/>
            <p:cNvSpPr>
              <a:spLocks noEditPoints="1"/>
            </p:cNvSpPr>
            <p:nvPr/>
          </p:nvSpPr>
          <p:spPr bwMode="auto">
            <a:xfrm>
              <a:off x="6782104" y="4114844"/>
              <a:ext cx="210378" cy="130003"/>
            </a:xfrm>
            <a:custGeom>
              <a:avLst/>
              <a:gdLst>
                <a:gd name="T0" fmla="*/ 494 w 662"/>
                <a:gd name="T1" fmla="*/ 0 h 409"/>
                <a:gd name="T2" fmla="*/ 251 w 662"/>
                <a:gd name="T3" fmla="*/ 241 h 409"/>
                <a:gd name="T4" fmla="*/ 106 w 662"/>
                <a:gd name="T5" fmla="*/ 193 h 409"/>
                <a:gd name="T6" fmla="*/ 0 w 662"/>
                <a:gd name="T7" fmla="*/ 323 h 409"/>
                <a:gd name="T8" fmla="*/ 251 w 662"/>
                <a:gd name="T9" fmla="*/ 409 h 409"/>
                <a:gd name="T10" fmla="*/ 662 w 662"/>
                <a:gd name="T11" fmla="*/ 0 h 409"/>
                <a:gd name="T12" fmla="*/ 494 w 662"/>
                <a:gd name="T13" fmla="*/ 0 h 409"/>
                <a:gd name="T14" fmla="*/ 494 w 662"/>
                <a:gd name="T15" fmla="*/ 0 h 409"/>
                <a:gd name="T16" fmla="*/ 494 w 662"/>
                <a:gd name="T17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2" h="409">
                  <a:moveTo>
                    <a:pt x="494" y="0"/>
                  </a:moveTo>
                  <a:cubicBezTo>
                    <a:pt x="493" y="133"/>
                    <a:pt x="385" y="241"/>
                    <a:pt x="251" y="241"/>
                  </a:cubicBezTo>
                  <a:cubicBezTo>
                    <a:pt x="197" y="241"/>
                    <a:pt x="147" y="223"/>
                    <a:pt x="106" y="193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70" y="377"/>
                    <a:pt x="157" y="409"/>
                    <a:pt x="251" y="409"/>
                  </a:cubicBezTo>
                  <a:cubicBezTo>
                    <a:pt x="477" y="409"/>
                    <a:pt x="661" y="226"/>
                    <a:pt x="662" y="0"/>
                  </a:cubicBezTo>
                  <a:lnTo>
                    <a:pt x="494" y="0"/>
                  </a:lnTo>
                  <a:close/>
                  <a:moveTo>
                    <a:pt x="494" y="0"/>
                  </a:moveTo>
                  <a:cubicBezTo>
                    <a:pt x="494" y="0"/>
                    <a:pt x="494" y="0"/>
                    <a:pt x="494" y="0"/>
                  </a:cubicBezTo>
                </a:path>
              </a:pathLst>
            </a:custGeom>
            <a:solidFill>
              <a:srgbClr val="DBE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0" name="Freeform 529"/>
            <p:cNvSpPr>
              <a:spLocks noEditPoints="1"/>
            </p:cNvSpPr>
            <p:nvPr/>
          </p:nvSpPr>
          <p:spPr bwMode="auto">
            <a:xfrm>
              <a:off x="6861507" y="4114844"/>
              <a:ext cx="130976" cy="130003"/>
            </a:xfrm>
            <a:custGeom>
              <a:avLst/>
              <a:gdLst>
                <a:gd name="T0" fmla="*/ 244 w 412"/>
                <a:gd name="T1" fmla="*/ 0 h 409"/>
                <a:gd name="T2" fmla="*/ 1 w 412"/>
                <a:gd name="T3" fmla="*/ 241 h 409"/>
                <a:gd name="T4" fmla="*/ 0 w 412"/>
                <a:gd name="T5" fmla="*/ 241 h 409"/>
                <a:gd name="T6" fmla="*/ 0 w 412"/>
                <a:gd name="T7" fmla="*/ 409 h 409"/>
                <a:gd name="T8" fmla="*/ 1 w 412"/>
                <a:gd name="T9" fmla="*/ 409 h 409"/>
                <a:gd name="T10" fmla="*/ 412 w 412"/>
                <a:gd name="T11" fmla="*/ 0 h 409"/>
                <a:gd name="T12" fmla="*/ 244 w 412"/>
                <a:gd name="T13" fmla="*/ 0 h 409"/>
                <a:gd name="T14" fmla="*/ 244 w 412"/>
                <a:gd name="T15" fmla="*/ 0 h 409"/>
                <a:gd name="T16" fmla="*/ 244 w 412"/>
                <a:gd name="T17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2" h="409">
                  <a:moveTo>
                    <a:pt x="244" y="0"/>
                  </a:moveTo>
                  <a:cubicBezTo>
                    <a:pt x="243" y="133"/>
                    <a:pt x="135" y="241"/>
                    <a:pt x="1" y="241"/>
                  </a:cubicBezTo>
                  <a:cubicBezTo>
                    <a:pt x="1" y="241"/>
                    <a:pt x="0" y="241"/>
                    <a:pt x="0" y="241"/>
                  </a:cubicBezTo>
                  <a:cubicBezTo>
                    <a:pt x="0" y="409"/>
                    <a:pt x="0" y="409"/>
                    <a:pt x="0" y="409"/>
                  </a:cubicBezTo>
                  <a:cubicBezTo>
                    <a:pt x="0" y="409"/>
                    <a:pt x="1" y="409"/>
                    <a:pt x="1" y="409"/>
                  </a:cubicBezTo>
                  <a:cubicBezTo>
                    <a:pt x="227" y="409"/>
                    <a:pt x="411" y="226"/>
                    <a:pt x="412" y="0"/>
                  </a:cubicBezTo>
                  <a:lnTo>
                    <a:pt x="244" y="0"/>
                  </a:lnTo>
                  <a:close/>
                  <a:moveTo>
                    <a:pt x="244" y="0"/>
                  </a:move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BFE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1" name="Freeform 530"/>
            <p:cNvSpPr>
              <a:spLocks noEditPoints="1"/>
            </p:cNvSpPr>
            <p:nvPr/>
          </p:nvSpPr>
          <p:spPr bwMode="auto">
            <a:xfrm>
              <a:off x="6916194" y="4021429"/>
              <a:ext cx="76289" cy="93415"/>
            </a:xfrm>
            <a:custGeom>
              <a:avLst/>
              <a:gdLst>
                <a:gd name="T0" fmla="*/ 72 w 240"/>
                <a:gd name="T1" fmla="*/ 292 h 294"/>
                <a:gd name="T2" fmla="*/ 72 w 240"/>
                <a:gd name="T3" fmla="*/ 294 h 294"/>
                <a:gd name="T4" fmla="*/ 240 w 240"/>
                <a:gd name="T5" fmla="*/ 294 h 294"/>
                <a:gd name="T6" fmla="*/ 240 w 240"/>
                <a:gd name="T7" fmla="*/ 292 h 294"/>
                <a:gd name="T8" fmla="*/ 118 w 240"/>
                <a:gd name="T9" fmla="*/ 0 h 294"/>
                <a:gd name="T10" fmla="*/ 0 w 240"/>
                <a:gd name="T11" fmla="*/ 119 h 294"/>
                <a:gd name="T12" fmla="*/ 72 w 240"/>
                <a:gd name="T13" fmla="*/ 292 h 294"/>
                <a:gd name="T14" fmla="*/ 72 w 240"/>
                <a:gd name="T15" fmla="*/ 292 h 294"/>
                <a:gd name="T16" fmla="*/ 72 w 240"/>
                <a:gd name="T17" fmla="*/ 292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294">
                  <a:moveTo>
                    <a:pt x="72" y="292"/>
                  </a:moveTo>
                  <a:cubicBezTo>
                    <a:pt x="72" y="293"/>
                    <a:pt x="72" y="293"/>
                    <a:pt x="72" y="294"/>
                  </a:cubicBezTo>
                  <a:cubicBezTo>
                    <a:pt x="240" y="294"/>
                    <a:pt x="240" y="294"/>
                    <a:pt x="240" y="294"/>
                  </a:cubicBezTo>
                  <a:cubicBezTo>
                    <a:pt x="240" y="293"/>
                    <a:pt x="240" y="293"/>
                    <a:pt x="240" y="292"/>
                  </a:cubicBezTo>
                  <a:cubicBezTo>
                    <a:pt x="240" y="178"/>
                    <a:pt x="193" y="75"/>
                    <a:pt x="118" y="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44" y="163"/>
                    <a:pt x="72" y="224"/>
                    <a:pt x="72" y="292"/>
                  </a:cubicBezTo>
                  <a:close/>
                  <a:moveTo>
                    <a:pt x="72" y="292"/>
                  </a:moveTo>
                  <a:cubicBezTo>
                    <a:pt x="72" y="292"/>
                    <a:pt x="72" y="292"/>
                    <a:pt x="72" y="292"/>
                  </a:cubicBezTo>
                </a:path>
              </a:pathLst>
            </a:custGeom>
            <a:solidFill>
              <a:srgbClr val="A3D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2" name="Freeform 531"/>
            <p:cNvSpPr>
              <a:spLocks noEditPoints="1"/>
            </p:cNvSpPr>
            <p:nvPr/>
          </p:nvSpPr>
          <p:spPr bwMode="auto">
            <a:xfrm>
              <a:off x="6701728" y="3895513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close/>
                  <a:moveTo>
                    <a:pt x="477" y="477"/>
                  </a:moveTo>
                  <a:lnTo>
                    <a:pt x="477" y="477"/>
                  </a:lnTo>
                  <a:close/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3" name="Freeform 532"/>
            <p:cNvSpPr>
              <a:spLocks noEditPoints="1"/>
            </p:cNvSpPr>
            <p:nvPr/>
          </p:nvSpPr>
          <p:spPr bwMode="auto">
            <a:xfrm>
              <a:off x="6701728" y="3895513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moveTo>
                    <a:pt x="477" y="477"/>
                  </a:moveTo>
                  <a:lnTo>
                    <a:pt x="477" y="47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4" name="Rectangle 533"/>
            <p:cNvSpPr>
              <a:spLocks noChangeArrowheads="1"/>
            </p:cNvSpPr>
            <p:nvPr/>
          </p:nvSpPr>
          <p:spPr bwMode="auto">
            <a:xfrm>
              <a:off x="6727417" y="4256523"/>
              <a:ext cx="106843" cy="38144"/>
            </a:xfrm>
            <a:prstGeom prst="rect">
              <a:avLst/>
            </a:pr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5" name="Freeform 534"/>
            <p:cNvSpPr>
              <a:spLocks noEditPoints="1"/>
            </p:cNvSpPr>
            <p:nvPr/>
          </p:nvSpPr>
          <p:spPr bwMode="auto">
            <a:xfrm>
              <a:off x="6877076" y="4073780"/>
              <a:ext cx="232954" cy="232954"/>
            </a:xfrm>
            <a:custGeom>
              <a:avLst/>
              <a:gdLst>
                <a:gd name="T0" fmla="*/ 733 w 733"/>
                <a:gd name="T1" fmla="*/ 366 h 733"/>
                <a:gd name="T2" fmla="*/ 366 w 733"/>
                <a:gd name="T3" fmla="*/ 733 h 733"/>
                <a:gd name="T4" fmla="*/ 0 w 733"/>
                <a:gd name="T5" fmla="*/ 366 h 733"/>
                <a:gd name="T6" fmla="*/ 366 w 733"/>
                <a:gd name="T7" fmla="*/ 0 h 733"/>
                <a:gd name="T8" fmla="*/ 733 w 733"/>
                <a:gd name="T9" fmla="*/ 366 h 733"/>
                <a:gd name="T10" fmla="*/ 733 w 733"/>
                <a:gd name="T11" fmla="*/ 366 h 733"/>
                <a:gd name="T12" fmla="*/ 733 w 733"/>
                <a:gd name="T13" fmla="*/ 366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3" h="733">
                  <a:moveTo>
                    <a:pt x="733" y="366"/>
                  </a:moveTo>
                  <a:cubicBezTo>
                    <a:pt x="733" y="569"/>
                    <a:pt x="569" y="733"/>
                    <a:pt x="366" y="733"/>
                  </a:cubicBezTo>
                  <a:cubicBezTo>
                    <a:pt x="164" y="733"/>
                    <a:pt x="0" y="569"/>
                    <a:pt x="0" y="366"/>
                  </a:cubicBezTo>
                  <a:cubicBezTo>
                    <a:pt x="0" y="164"/>
                    <a:pt x="164" y="0"/>
                    <a:pt x="366" y="0"/>
                  </a:cubicBezTo>
                  <a:cubicBezTo>
                    <a:pt x="569" y="0"/>
                    <a:pt x="733" y="164"/>
                    <a:pt x="733" y="366"/>
                  </a:cubicBezTo>
                  <a:close/>
                  <a:moveTo>
                    <a:pt x="733" y="366"/>
                  </a:moveTo>
                  <a:cubicBezTo>
                    <a:pt x="733" y="366"/>
                    <a:pt x="733" y="366"/>
                    <a:pt x="733" y="366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6" name="Freeform 535"/>
            <p:cNvSpPr>
              <a:spLocks noEditPoints="1"/>
            </p:cNvSpPr>
            <p:nvPr/>
          </p:nvSpPr>
          <p:spPr bwMode="auto">
            <a:xfrm>
              <a:off x="6992483" y="4073780"/>
              <a:ext cx="117547" cy="232954"/>
            </a:xfrm>
            <a:custGeom>
              <a:avLst/>
              <a:gdLst>
                <a:gd name="T0" fmla="*/ 3 w 370"/>
                <a:gd name="T1" fmla="*/ 0 h 733"/>
                <a:gd name="T2" fmla="*/ 0 w 370"/>
                <a:gd name="T3" fmla="*/ 0 h 733"/>
                <a:gd name="T4" fmla="*/ 0 w 370"/>
                <a:gd name="T5" fmla="*/ 733 h 733"/>
                <a:gd name="T6" fmla="*/ 3 w 370"/>
                <a:gd name="T7" fmla="*/ 733 h 733"/>
                <a:gd name="T8" fmla="*/ 370 w 370"/>
                <a:gd name="T9" fmla="*/ 366 h 733"/>
                <a:gd name="T10" fmla="*/ 3 w 370"/>
                <a:gd name="T11" fmla="*/ 0 h 733"/>
                <a:gd name="T12" fmla="*/ 3 w 370"/>
                <a:gd name="T13" fmla="*/ 0 h 733"/>
                <a:gd name="T14" fmla="*/ 3 w 370"/>
                <a:gd name="T15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0" h="733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733"/>
                    <a:pt x="0" y="733"/>
                    <a:pt x="0" y="733"/>
                  </a:cubicBezTo>
                  <a:cubicBezTo>
                    <a:pt x="1" y="733"/>
                    <a:pt x="2" y="733"/>
                    <a:pt x="3" y="733"/>
                  </a:cubicBezTo>
                  <a:cubicBezTo>
                    <a:pt x="206" y="733"/>
                    <a:pt x="370" y="569"/>
                    <a:pt x="370" y="366"/>
                  </a:cubicBezTo>
                  <a:cubicBezTo>
                    <a:pt x="370" y="164"/>
                    <a:pt x="206" y="0"/>
                    <a:pt x="3" y="0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7" name="Freeform 536"/>
            <p:cNvSpPr>
              <a:spLocks noEditPoints="1"/>
            </p:cNvSpPr>
            <p:nvPr/>
          </p:nvSpPr>
          <p:spPr bwMode="auto">
            <a:xfrm>
              <a:off x="6939158" y="4094799"/>
              <a:ext cx="108595" cy="112487"/>
            </a:xfrm>
            <a:custGeom>
              <a:avLst/>
              <a:gdLst>
                <a:gd name="T0" fmla="*/ 342 w 342"/>
                <a:gd name="T1" fmla="*/ 354 h 354"/>
                <a:gd name="T2" fmla="*/ 222 w 342"/>
                <a:gd name="T3" fmla="*/ 354 h 354"/>
                <a:gd name="T4" fmla="*/ 222 w 342"/>
                <a:gd name="T5" fmla="*/ 171 h 354"/>
                <a:gd name="T6" fmla="*/ 171 w 342"/>
                <a:gd name="T7" fmla="*/ 120 h 354"/>
                <a:gd name="T8" fmla="*/ 120 w 342"/>
                <a:gd name="T9" fmla="*/ 171 h 354"/>
                <a:gd name="T10" fmla="*/ 120 w 342"/>
                <a:gd name="T11" fmla="*/ 354 h 354"/>
                <a:gd name="T12" fmla="*/ 0 w 342"/>
                <a:gd name="T13" fmla="*/ 354 h 354"/>
                <a:gd name="T14" fmla="*/ 0 w 342"/>
                <a:gd name="T15" fmla="*/ 171 h 354"/>
                <a:gd name="T16" fmla="*/ 171 w 342"/>
                <a:gd name="T17" fmla="*/ 0 h 354"/>
                <a:gd name="T18" fmla="*/ 342 w 342"/>
                <a:gd name="T19" fmla="*/ 171 h 354"/>
                <a:gd name="T20" fmla="*/ 342 w 342"/>
                <a:gd name="T21" fmla="*/ 354 h 354"/>
                <a:gd name="T22" fmla="*/ 342 w 342"/>
                <a:gd name="T23" fmla="*/ 354 h 354"/>
                <a:gd name="T24" fmla="*/ 342 w 342"/>
                <a:gd name="T25" fmla="*/ 35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354">
                  <a:moveTo>
                    <a:pt x="342" y="354"/>
                  </a:moveTo>
                  <a:cubicBezTo>
                    <a:pt x="222" y="354"/>
                    <a:pt x="222" y="354"/>
                    <a:pt x="222" y="354"/>
                  </a:cubicBezTo>
                  <a:cubicBezTo>
                    <a:pt x="222" y="171"/>
                    <a:pt x="222" y="171"/>
                    <a:pt x="222" y="171"/>
                  </a:cubicBezTo>
                  <a:cubicBezTo>
                    <a:pt x="222" y="143"/>
                    <a:pt x="199" y="120"/>
                    <a:pt x="171" y="120"/>
                  </a:cubicBezTo>
                  <a:cubicBezTo>
                    <a:pt x="143" y="120"/>
                    <a:pt x="120" y="143"/>
                    <a:pt x="120" y="171"/>
                  </a:cubicBezTo>
                  <a:cubicBezTo>
                    <a:pt x="120" y="354"/>
                    <a:pt x="120" y="354"/>
                    <a:pt x="120" y="354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0" y="77"/>
                    <a:pt x="77" y="0"/>
                    <a:pt x="171" y="0"/>
                  </a:cubicBezTo>
                  <a:cubicBezTo>
                    <a:pt x="265" y="0"/>
                    <a:pt x="342" y="77"/>
                    <a:pt x="342" y="171"/>
                  </a:cubicBezTo>
                  <a:lnTo>
                    <a:pt x="342" y="354"/>
                  </a:lnTo>
                  <a:close/>
                  <a:moveTo>
                    <a:pt x="342" y="354"/>
                  </a:moveTo>
                  <a:cubicBezTo>
                    <a:pt x="342" y="354"/>
                    <a:pt x="342" y="354"/>
                    <a:pt x="342" y="3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8" name="Freeform 537"/>
            <p:cNvSpPr>
              <a:spLocks noEditPoints="1"/>
            </p:cNvSpPr>
            <p:nvPr/>
          </p:nvSpPr>
          <p:spPr bwMode="auto">
            <a:xfrm>
              <a:off x="6992483" y="4094799"/>
              <a:ext cx="55271" cy="112487"/>
            </a:xfrm>
            <a:custGeom>
              <a:avLst/>
              <a:gdLst>
                <a:gd name="T0" fmla="*/ 3 w 174"/>
                <a:gd name="T1" fmla="*/ 0 h 354"/>
                <a:gd name="T2" fmla="*/ 0 w 174"/>
                <a:gd name="T3" fmla="*/ 0 h 354"/>
                <a:gd name="T4" fmla="*/ 0 w 174"/>
                <a:gd name="T5" fmla="*/ 120 h 354"/>
                <a:gd name="T6" fmla="*/ 3 w 174"/>
                <a:gd name="T7" fmla="*/ 120 h 354"/>
                <a:gd name="T8" fmla="*/ 54 w 174"/>
                <a:gd name="T9" fmla="*/ 171 h 354"/>
                <a:gd name="T10" fmla="*/ 54 w 174"/>
                <a:gd name="T11" fmla="*/ 354 h 354"/>
                <a:gd name="T12" fmla="*/ 174 w 174"/>
                <a:gd name="T13" fmla="*/ 354 h 354"/>
                <a:gd name="T14" fmla="*/ 174 w 174"/>
                <a:gd name="T15" fmla="*/ 171 h 354"/>
                <a:gd name="T16" fmla="*/ 3 w 174"/>
                <a:gd name="T17" fmla="*/ 0 h 354"/>
                <a:gd name="T18" fmla="*/ 3 w 174"/>
                <a:gd name="T19" fmla="*/ 0 h 354"/>
                <a:gd name="T20" fmla="*/ 3 w 174"/>
                <a:gd name="T21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4" h="354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" y="120"/>
                    <a:pt x="2" y="120"/>
                    <a:pt x="3" y="120"/>
                  </a:cubicBezTo>
                  <a:cubicBezTo>
                    <a:pt x="31" y="120"/>
                    <a:pt x="54" y="143"/>
                    <a:pt x="54" y="171"/>
                  </a:cubicBezTo>
                  <a:cubicBezTo>
                    <a:pt x="54" y="354"/>
                    <a:pt x="54" y="354"/>
                    <a:pt x="54" y="354"/>
                  </a:cubicBezTo>
                  <a:cubicBezTo>
                    <a:pt x="174" y="354"/>
                    <a:pt x="174" y="354"/>
                    <a:pt x="174" y="354"/>
                  </a:cubicBezTo>
                  <a:cubicBezTo>
                    <a:pt x="174" y="171"/>
                    <a:pt x="174" y="171"/>
                    <a:pt x="174" y="171"/>
                  </a:cubicBezTo>
                  <a:cubicBezTo>
                    <a:pt x="174" y="77"/>
                    <a:pt x="97" y="0"/>
                    <a:pt x="3" y="0"/>
                  </a:cubicBezTo>
                  <a:close/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9" name="Rectangle 538"/>
            <p:cNvSpPr>
              <a:spLocks noChangeArrowheads="1"/>
            </p:cNvSpPr>
            <p:nvPr/>
          </p:nvSpPr>
          <p:spPr bwMode="auto">
            <a:xfrm>
              <a:off x="6930011" y="4169531"/>
              <a:ext cx="127083" cy="96334"/>
            </a:xfrm>
            <a:prstGeom prst="rect">
              <a:avLst/>
            </a:pr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0" name="Rectangle 539"/>
            <p:cNvSpPr>
              <a:spLocks noChangeArrowheads="1"/>
            </p:cNvSpPr>
            <p:nvPr/>
          </p:nvSpPr>
          <p:spPr bwMode="auto">
            <a:xfrm>
              <a:off x="6992483" y="4169531"/>
              <a:ext cx="64612" cy="96334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1" name="Rectangle 540"/>
            <p:cNvSpPr>
              <a:spLocks noChangeArrowheads="1"/>
            </p:cNvSpPr>
            <p:nvPr/>
          </p:nvSpPr>
          <p:spPr bwMode="auto">
            <a:xfrm>
              <a:off x="6982752" y="4196193"/>
              <a:ext cx="21797" cy="44761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2" name="Rectangle 541"/>
            <p:cNvSpPr>
              <a:spLocks noChangeArrowheads="1"/>
            </p:cNvSpPr>
            <p:nvPr/>
          </p:nvSpPr>
          <p:spPr bwMode="auto">
            <a:xfrm>
              <a:off x="6992483" y="4196193"/>
              <a:ext cx="12066" cy="44761"/>
            </a:xfrm>
            <a:prstGeom prst="rect">
              <a:avLst/>
            </a:prstGeom>
            <a:solidFill>
              <a:srgbClr val="333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71" name="Group 1770"/>
          <p:cNvGrpSpPr>
            <a:grpSpLocks noChangeAspect="1"/>
          </p:cNvGrpSpPr>
          <p:nvPr/>
        </p:nvGrpSpPr>
        <p:grpSpPr>
          <a:xfrm>
            <a:off x="16967968" y="8361056"/>
            <a:ext cx="1372010" cy="1371600"/>
            <a:chOff x="7371981" y="3750331"/>
            <a:chExt cx="650986" cy="650791"/>
          </a:xfrm>
        </p:grpSpPr>
        <p:sp>
          <p:nvSpPr>
            <p:cNvPr id="1273" name="Freeform 542"/>
            <p:cNvSpPr>
              <a:spLocks noEditPoints="1"/>
            </p:cNvSpPr>
            <p:nvPr/>
          </p:nvSpPr>
          <p:spPr bwMode="auto">
            <a:xfrm>
              <a:off x="7371981" y="3750331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90" y="2048"/>
                    <a:pt x="1024" y="2048"/>
                  </a:cubicBezTo>
                  <a:cubicBezTo>
                    <a:pt x="459" y="2048"/>
                    <a:pt x="0" y="1589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4" name="Freeform 543"/>
            <p:cNvSpPr>
              <a:spLocks noEditPoints="1"/>
            </p:cNvSpPr>
            <p:nvPr/>
          </p:nvSpPr>
          <p:spPr bwMode="auto">
            <a:xfrm>
              <a:off x="7477462" y="3913029"/>
              <a:ext cx="545505" cy="488093"/>
            </a:xfrm>
            <a:custGeom>
              <a:avLst/>
              <a:gdLst>
                <a:gd name="T0" fmla="*/ 1716 w 1716"/>
                <a:gd name="T1" fmla="*/ 512 h 1536"/>
                <a:gd name="T2" fmla="*/ 1698 w 1716"/>
                <a:gd name="T3" fmla="*/ 317 h 1536"/>
                <a:gd name="T4" fmla="*/ 1381 w 1716"/>
                <a:gd name="T5" fmla="*/ 0 h 1536"/>
                <a:gd name="T6" fmla="*/ 0 w 1716"/>
                <a:gd name="T7" fmla="*/ 917 h 1536"/>
                <a:gd name="T8" fmla="*/ 181 w 1716"/>
                <a:gd name="T9" fmla="*/ 1098 h 1536"/>
                <a:gd name="T10" fmla="*/ 151 w 1716"/>
                <a:gd name="T11" fmla="*/ 1135 h 1536"/>
                <a:gd name="T12" fmla="*/ 540 w 1716"/>
                <a:gd name="T13" fmla="*/ 1524 h 1536"/>
                <a:gd name="T14" fmla="*/ 692 w 1716"/>
                <a:gd name="T15" fmla="*/ 1536 h 1536"/>
                <a:gd name="T16" fmla="*/ 1716 w 1716"/>
                <a:gd name="T17" fmla="*/ 512 h 1536"/>
                <a:gd name="T18" fmla="*/ 1716 w 1716"/>
                <a:gd name="T19" fmla="*/ 512 h 1536"/>
                <a:gd name="T20" fmla="*/ 1716 w 1716"/>
                <a:gd name="T21" fmla="*/ 512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16" h="1536">
                  <a:moveTo>
                    <a:pt x="1716" y="512"/>
                  </a:moveTo>
                  <a:cubicBezTo>
                    <a:pt x="1716" y="445"/>
                    <a:pt x="1710" y="380"/>
                    <a:pt x="1698" y="317"/>
                  </a:cubicBezTo>
                  <a:cubicBezTo>
                    <a:pt x="1381" y="0"/>
                    <a:pt x="1381" y="0"/>
                    <a:pt x="1381" y="0"/>
                  </a:cubicBezTo>
                  <a:cubicBezTo>
                    <a:pt x="0" y="917"/>
                    <a:pt x="0" y="917"/>
                    <a:pt x="0" y="917"/>
                  </a:cubicBezTo>
                  <a:cubicBezTo>
                    <a:pt x="181" y="1098"/>
                    <a:pt x="181" y="1098"/>
                    <a:pt x="181" y="1098"/>
                  </a:cubicBezTo>
                  <a:cubicBezTo>
                    <a:pt x="151" y="1135"/>
                    <a:pt x="151" y="1135"/>
                    <a:pt x="151" y="1135"/>
                  </a:cubicBezTo>
                  <a:cubicBezTo>
                    <a:pt x="540" y="1524"/>
                    <a:pt x="540" y="1524"/>
                    <a:pt x="540" y="1524"/>
                  </a:cubicBezTo>
                  <a:cubicBezTo>
                    <a:pt x="590" y="1532"/>
                    <a:pt x="641" y="1536"/>
                    <a:pt x="692" y="1536"/>
                  </a:cubicBezTo>
                  <a:cubicBezTo>
                    <a:pt x="1258" y="1536"/>
                    <a:pt x="1716" y="1077"/>
                    <a:pt x="1716" y="512"/>
                  </a:cubicBezTo>
                  <a:close/>
                  <a:moveTo>
                    <a:pt x="1716" y="512"/>
                  </a:moveTo>
                  <a:cubicBezTo>
                    <a:pt x="1716" y="512"/>
                    <a:pt x="1716" y="512"/>
                    <a:pt x="1716" y="512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5" name="Freeform 544"/>
            <p:cNvSpPr>
              <a:spLocks noEditPoints="1"/>
            </p:cNvSpPr>
            <p:nvPr/>
          </p:nvSpPr>
          <p:spPr bwMode="auto">
            <a:xfrm>
              <a:off x="7586836" y="3897265"/>
              <a:ext cx="340770" cy="264870"/>
            </a:xfrm>
            <a:custGeom>
              <a:avLst/>
              <a:gdLst>
                <a:gd name="T0" fmla="*/ 145 w 1072"/>
                <a:gd name="T1" fmla="*/ 0 h 834"/>
                <a:gd name="T2" fmla="*/ 927 w 1072"/>
                <a:gd name="T3" fmla="*/ 0 h 834"/>
                <a:gd name="T4" fmla="*/ 1072 w 1072"/>
                <a:gd name="T5" fmla="*/ 145 h 834"/>
                <a:gd name="T6" fmla="*/ 1072 w 1072"/>
                <a:gd name="T7" fmla="*/ 527 h 834"/>
                <a:gd name="T8" fmla="*/ 927 w 1072"/>
                <a:gd name="T9" fmla="*/ 673 h 834"/>
                <a:gd name="T10" fmla="*/ 891 w 1072"/>
                <a:gd name="T11" fmla="*/ 673 h 834"/>
                <a:gd name="T12" fmla="*/ 891 w 1072"/>
                <a:gd name="T13" fmla="*/ 834 h 834"/>
                <a:gd name="T14" fmla="*/ 585 w 1072"/>
                <a:gd name="T15" fmla="*/ 673 h 834"/>
                <a:gd name="T16" fmla="*/ 145 w 1072"/>
                <a:gd name="T17" fmla="*/ 673 h 834"/>
                <a:gd name="T18" fmla="*/ 0 w 1072"/>
                <a:gd name="T19" fmla="*/ 527 h 834"/>
                <a:gd name="T20" fmla="*/ 0 w 1072"/>
                <a:gd name="T21" fmla="*/ 145 h 834"/>
                <a:gd name="T22" fmla="*/ 145 w 1072"/>
                <a:gd name="T23" fmla="*/ 0 h 834"/>
                <a:gd name="T24" fmla="*/ 145 w 1072"/>
                <a:gd name="T25" fmla="*/ 0 h 834"/>
                <a:gd name="T26" fmla="*/ 145 w 1072"/>
                <a:gd name="T27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2" h="834">
                  <a:moveTo>
                    <a:pt x="145" y="0"/>
                  </a:moveTo>
                  <a:cubicBezTo>
                    <a:pt x="927" y="0"/>
                    <a:pt x="927" y="0"/>
                    <a:pt x="927" y="0"/>
                  </a:cubicBezTo>
                  <a:cubicBezTo>
                    <a:pt x="1007" y="0"/>
                    <a:pt x="1072" y="65"/>
                    <a:pt x="1072" y="145"/>
                  </a:cubicBezTo>
                  <a:cubicBezTo>
                    <a:pt x="1072" y="527"/>
                    <a:pt x="1072" y="527"/>
                    <a:pt x="1072" y="527"/>
                  </a:cubicBezTo>
                  <a:cubicBezTo>
                    <a:pt x="1072" y="608"/>
                    <a:pt x="1007" y="673"/>
                    <a:pt x="927" y="673"/>
                  </a:cubicBezTo>
                  <a:cubicBezTo>
                    <a:pt x="891" y="673"/>
                    <a:pt x="891" y="673"/>
                    <a:pt x="891" y="673"/>
                  </a:cubicBezTo>
                  <a:cubicBezTo>
                    <a:pt x="891" y="834"/>
                    <a:pt x="891" y="834"/>
                    <a:pt x="891" y="834"/>
                  </a:cubicBezTo>
                  <a:cubicBezTo>
                    <a:pt x="585" y="673"/>
                    <a:pt x="585" y="673"/>
                    <a:pt x="585" y="673"/>
                  </a:cubicBezTo>
                  <a:cubicBezTo>
                    <a:pt x="145" y="673"/>
                    <a:pt x="145" y="673"/>
                    <a:pt x="145" y="673"/>
                  </a:cubicBezTo>
                  <a:cubicBezTo>
                    <a:pt x="65" y="673"/>
                    <a:pt x="0" y="608"/>
                    <a:pt x="0" y="527"/>
                  </a:cubicBezTo>
                  <a:cubicBezTo>
                    <a:pt x="0" y="145"/>
                    <a:pt x="0" y="145"/>
                    <a:pt x="0" y="145"/>
                  </a:cubicBezTo>
                  <a:cubicBezTo>
                    <a:pt x="0" y="65"/>
                    <a:pt x="65" y="0"/>
                    <a:pt x="145" y="0"/>
                  </a:cubicBezTo>
                  <a:close/>
                  <a:moveTo>
                    <a:pt x="145" y="0"/>
                  </a:moveTo>
                  <a:cubicBezTo>
                    <a:pt x="145" y="0"/>
                    <a:pt x="145" y="0"/>
                    <a:pt x="145" y="0"/>
                  </a:cubicBezTo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6" name="Freeform 545"/>
            <p:cNvSpPr>
              <a:spLocks noEditPoints="1"/>
            </p:cNvSpPr>
            <p:nvPr/>
          </p:nvSpPr>
          <p:spPr bwMode="auto">
            <a:xfrm>
              <a:off x="7697182" y="3897265"/>
              <a:ext cx="230424" cy="264870"/>
            </a:xfrm>
            <a:custGeom>
              <a:avLst/>
              <a:gdLst>
                <a:gd name="T0" fmla="*/ 580 w 725"/>
                <a:gd name="T1" fmla="*/ 0 h 834"/>
                <a:gd name="T2" fmla="*/ 0 w 725"/>
                <a:gd name="T3" fmla="*/ 0 h 834"/>
                <a:gd name="T4" fmla="*/ 0 w 725"/>
                <a:gd name="T5" fmla="*/ 673 h 834"/>
                <a:gd name="T6" fmla="*/ 238 w 725"/>
                <a:gd name="T7" fmla="*/ 673 h 834"/>
                <a:gd name="T8" fmla="*/ 544 w 725"/>
                <a:gd name="T9" fmla="*/ 834 h 834"/>
                <a:gd name="T10" fmla="*/ 544 w 725"/>
                <a:gd name="T11" fmla="*/ 673 h 834"/>
                <a:gd name="T12" fmla="*/ 580 w 725"/>
                <a:gd name="T13" fmla="*/ 673 h 834"/>
                <a:gd name="T14" fmla="*/ 725 w 725"/>
                <a:gd name="T15" fmla="*/ 527 h 834"/>
                <a:gd name="T16" fmla="*/ 725 w 725"/>
                <a:gd name="T17" fmla="*/ 145 h 834"/>
                <a:gd name="T18" fmla="*/ 580 w 725"/>
                <a:gd name="T19" fmla="*/ 0 h 834"/>
                <a:gd name="T20" fmla="*/ 580 w 725"/>
                <a:gd name="T21" fmla="*/ 0 h 834"/>
                <a:gd name="T22" fmla="*/ 580 w 725"/>
                <a:gd name="T23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5" h="834">
                  <a:moveTo>
                    <a:pt x="58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73"/>
                    <a:pt x="0" y="673"/>
                    <a:pt x="0" y="673"/>
                  </a:cubicBezTo>
                  <a:cubicBezTo>
                    <a:pt x="238" y="673"/>
                    <a:pt x="238" y="673"/>
                    <a:pt x="238" y="673"/>
                  </a:cubicBezTo>
                  <a:cubicBezTo>
                    <a:pt x="544" y="834"/>
                    <a:pt x="544" y="834"/>
                    <a:pt x="544" y="834"/>
                  </a:cubicBezTo>
                  <a:cubicBezTo>
                    <a:pt x="544" y="673"/>
                    <a:pt x="544" y="673"/>
                    <a:pt x="544" y="673"/>
                  </a:cubicBezTo>
                  <a:cubicBezTo>
                    <a:pt x="580" y="673"/>
                    <a:pt x="580" y="673"/>
                    <a:pt x="580" y="673"/>
                  </a:cubicBezTo>
                  <a:cubicBezTo>
                    <a:pt x="660" y="673"/>
                    <a:pt x="725" y="608"/>
                    <a:pt x="725" y="527"/>
                  </a:cubicBezTo>
                  <a:cubicBezTo>
                    <a:pt x="725" y="145"/>
                    <a:pt x="725" y="145"/>
                    <a:pt x="725" y="145"/>
                  </a:cubicBezTo>
                  <a:cubicBezTo>
                    <a:pt x="725" y="65"/>
                    <a:pt x="660" y="0"/>
                    <a:pt x="580" y="0"/>
                  </a:cubicBezTo>
                  <a:close/>
                  <a:moveTo>
                    <a:pt x="580" y="0"/>
                  </a:moveTo>
                  <a:cubicBezTo>
                    <a:pt x="580" y="0"/>
                    <a:pt x="580" y="0"/>
                    <a:pt x="580" y="0"/>
                  </a:cubicBezTo>
                </a:path>
              </a:pathLst>
            </a:cu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7" name="Freeform 546"/>
            <p:cNvSpPr>
              <a:spLocks noEditPoints="1"/>
            </p:cNvSpPr>
            <p:nvPr/>
          </p:nvSpPr>
          <p:spPr bwMode="auto">
            <a:xfrm>
              <a:off x="7467926" y="4008779"/>
              <a:ext cx="340770" cy="264870"/>
            </a:xfrm>
            <a:custGeom>
              <a:avLst/>
              <a:gdLst>
                <a:gd name="T0" fmla="*/ 927 w 1072"/>
                <a:gd name="T1" fmla="*/ 0 h 834"/>
                <a:gd name="T2" fmla="*/ 145 w 1072"/>
                <a:gd name="T3" fmla="*/ 0 h 834"/>
                <a:gd name="T4" fmla="*/ 0 w 1072"/>
                <a:gd name="T5" fmla="*/ 145 h 834"/>
                <a:gd name="T6" fmla="*/ 0 w 1072"/>
                <a:gd name="T7" fmla="*/ 527 h 834"/>
                <a:gd name="T8" fmla="*/ 145 w 1072"/>
                <a:gd name="T9" fmla="*/ 673 h 834"/>
                <a:gd name="T10" fmla="*/ 181 w 1072"/>
                <a:gd name="T11" fmla="*/ 673 h 834"/>
                <a:gd name="T12" fmla="*/ 181 w 1072"/>
                <a:gd name="T13" fmla="*/ 834 h 834"/>
                <a:gd name="T14" fmla="*/ 486 w 1072"/>
                <a:gd name="T15" fmla="*/ 673 h 834"/>
                <a:gd name="T16" fmla="*/ 927 w 1072"/>
                <a:gd name="T17" fmla="*/ 673 h 834"/>
                <a:gd name="T18" fmla="*/ 1072 w 1072"/>
                <a:gd name="T19" fmla="*/ 527 h 834"/>
                <a:gd name="T20" fmla="*/ 1072 w 1072"/>
                <a:gd name="T21" fmla="*/ 145 h 834"/>
                <a:gd name="T22" fmla="*/ 927 w 1072"/>
                <a:gd name="T23" fmla="*/ 0 h 834"/>
                <a:gd name="T24" fmla="*/ 927 w 1072"/>
                <a:gd name="T25" fmla="*/ 0 h 834"/>
                <a:gd name="T26" fmla="*/ 927 w 1072"/>
                <a:gd name="T27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72" h="834">
                  <a:moveTo>
                    <a:pt x="927" y="0"/>
                  </a:moveTo>
                  <a:cubicBezTo>
                    <a:pt x="145" y="0"/>
                    <a:pt x="145" y="0"/>
                    <a:pt x="145" y="0"/>
                  </a:cubicBezTo>
                  <a:cubicBezTo>
                    <a:pt x="65" y="0"/>
                    <a:pt x="0" y="65"/>
                    <a:pt x="0" y="145"/>
                  </a:cubicBezTo>
                  <a:cubicBezTo>
                    <a:pt x="0" y="527"/>
                    <a:pt x="0" y="527"/>
                    <a:pt x="0" y="527"/>
                  </a:cubicBezTo>
                  <a:cubicBezTo>
                    <a:pt x="0" y="608"/>
                    <a:pt x="65" y="673"/>
                    <a:pt x="145" y="673"/>
                  </a:cubicBezTo>
                  <a:cubicBezTo>
                    <a:pt x="181" y="673"/>
                    <a:pt x="181" y="673"/>
                    <a:pt x="181" y="673"/>
                  </a:cubicBezTo>
                  <a:cubicBezTo>
                    <a:pt x="181" y="834"/>
                    <a:pt x="181" y="834"/>
                    <a:pt x="181" y="834"/>
                  </a:cubicBezTo>
                  <a:cubicBezTo>
                    <a:pt x="486" y="673"/>
                    <a:pt x="486" y="673"/>
                    <a:pt x="486" y="673"/>
                  </a:cubicBezTo>
                  <a:cubicBezTo>
                    <a:pt x="927" y="673"/>
                    <a:pt x="927" y="673"/>
                    <a:pt x="927" y="673"/>
                  </a:cubicBezTo>
                  <a:cubicBezTo>
                    <a:pt x="1007" y="673"/>
                    <a:pt x="1072" y="608"/>
                    <a:pt x="1072" y="527"/>
                  </a:cubicBezTo>
                  <a:cubicBezTo>
                    <a:pt x="1072" y="145"/>
                    <a:pt x="1072" y="145"/>
                    <a:pt x="1072" y="145"/>
                  </a:cubicBezTo>
                  <a:cubicBezTo>
                    <a:pt x="1072" y="65"/>
                    <a:pt x="1007" y="0"/>
                    <a:pt x="927" y="0"/>
                  </a:cubicBezTo>
                  <a:close/>
                  <a:moveTo>
                    <a:pt x="927" y="0"/>
                  </a:moveTo>
                  <a:cubicBezTo>
                    <a:pt x="927" y="0"/>
                    <a:pt x="927" y="0"/>
                    <a:pt x="9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8" name="Freeform 547"/>
            <p:cNvSpPr>
              <a:spLocks noEditPoints="1"/>
            </p:cNvSpPr>
            <p:nvPr/>
          </p:nvSpPr>
          <p:spPr bwMode="auto">
            <a:xfrm>
              <a:off x="7697182" y="4008779"/>
              <a:ext cx="111514" cy="213881"/>
            </a:xfrm>
            <a:custGeom>
              <a:avLst/>
              <a:gdLst>
                <a:gd name="T0" fmla="*/ 206 w 351"/>
                <a:gd name="T1" fmla="*/ 0 h 673"/>
                <a:gd name="T2" fmla="*/ 0 w 351"/>
                <a:gd name="T3" fmla="*/ 0 h 673"/>
                <a:gd name="T4" fmla="*/ 0 w 351"/>
                <a:gd name="T5" fmla="*/ 673 h 673"/>
                <a:gd name="T6" fmla="*/ 206 w 351"/>
                <a:gd name="T7" fmla="*/ 673 h 673"/>
                <a:gd name="T8" fmla="*/ 351 w 351"/>
                <a:gd name="T9" fmla="*/ 527 h 673"/>
                <a:gd name="T10" fmla="*/ 351 w 351"/>
                <a:gd name="T11" fmla="*/ 145 h 673"/>
                <a:gd name="T12" fmla="*/ 206 w 351"/>
                <a:gd name="T13" fmla="*/ 0 h 673"/>
                <a:gd name="T14" fmla="*/ 206 w 351"/>
                <a:gd name="T15" fmla="*/ 0 h 673"/>
                <a:gd name="T16" fmla="*/ 206 w 351"/>
                <a:gd name="T17" fmla="*/ 0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1" h="673">
                  <a:moveTo>
                    <a:pt x="20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673"/>
                    <a:pt x="0" y="673"/>
                    <a:pt x="0" y="673"/>
                  </a:cubicBezTo>
                  <a:cubicBezTo>
                    <a:pt x="206" y="673"/>
                    <a:pt x="206" y="673"/>
                    <a:pt x="206" y="673"/>
                  </a:cubicBezTo>
                  <a:cubicBezTo>
                    <a:pt x="286" y="673"/>
                    <a:pt x="351" y="608"/>
                    <a:pt x="351" y="527"/>
                  </a:cubicBezTo>
                  <a:cubicBezTo>
                    <a:pt x="351" y="145"/>
                    <a:pt x="351" y="145"/>
                    <a:pt x="351" y="145"/>
                  </a:cubicBezTo>
                  <a:cubicBezTo>
                    <a:pt x="351" y="65"/>
                    <a:pt x="286" y="0"/>
                    <a:pt x="206" y="0"/>
                  </a:cubicBezTo>
                  <a:close/>
                  <a:moveTo>
                    <a:pt x="206" y="0"/>
                  </a:moveTo>
                  <a:cubicBezTo>
                    <a:pt x="206" y="0"/>
                    <a:pt x="206" y="0"/>
                    <a:pt x="206" y="0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9" name="Freeform 548"/>
            <p:cNvSpPr>
              <a:spLocks noEditPoints="1"/>
            </p:cNvSpPr>
            <p:nvPr/>
          </p:nvSpPr>
          <p:spPr bwMode="auto">
            <a:xfrm>
              <a:off x="7493031" y="4036609"/>
              <a:ext cx="273044" cy="165033"/>
            </a:xfrm>
            <a:custGeom>
              <a:avLst/>
              <a:gdLst>
                <a:gd name="T0" fmla="*/ 921 w 1403"/>
                <a:gd name="T1" fmla="*/ 0 h 848"/>
                <a:gd name="T2" fmla="*/ 921 w 1403"/>
                <a:gd name="T3" fmla="*/ 196 h 848"/>
                <a:gd name="T4" fmla="*/ 1047 w 1403"/>
                <a:gd name="T5" fmla="*/ 196 h 848"/>
                <a:gd name="T6" fmla="*/ 778 w 1403"/>
                <a:gd name="T7" fmla="*/ 497 h 848"/>
                <a:gd name="T8" fmla="*/ 479 w 1403"/>
                <a:gd name="T9" fmla="*/ 222 h 848"/>
                <a:gd name="T10" fmla="*/ 0 w 1403"/>
                <a:gd name="T11" fmla="*/ 711 h 848"/>
                <a:gd name="T12" fmla="*/ 139 w 1403"/>
                <a:gd name="T13" fmla="*/ 848 h 848"/>
                <a:gd name="T14" fmla="*/ 485 w 1403"/>
                <a:gd name="T15" fmla="*/ 495 h 848"/>
                <a:gd name="T16" fmla="*/ 791 w 1403"/>
                <a:gd name="T17" fmla="*/ 774 h 848"/>
                <a:gd name="T18" fmla="*/ 1207 w 1403"/>
                <a:gd name="T19" fmla="*/ 312 h 848"/>
                <a:gd name="T20" fmla="*/ 1207 w 1403"/>
                <a:gd name="T21" fmla="*/ 482 h 848"/>
                <a:gd name="T22" fmla="*/ 1403 w 1403"/>
                <a:gd name="T23" fmla="*/ 482 h 848"/>
                <a:gd name="T24" fmla="*/ 1403 w 1403"/>
                <a:gd name="T25" fmla="*/ 0 h 848"/>
                <a:gd name="T26" fmla="*/ 921 w 1403"/>
                <a:gd name="T27" fmla="*/ 0 h 848"/>
                <a:gd name="T28" fmla="*/ 921 w 1403"/>
                <a:gd name="T29" fmla="*/ 0 h 848"/>
                <a:gd name="T30" fmla="*/ 921 w 1403"/>
                <a:gd name="T31" fmla="*/ 0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03" h="848">
                  <a:moveTo>
                    <a:pt x="921" y="0"/>
                  </a:moveTo>
                  <a:lnTo>
                    <a:pt x="921" y="196"/>
                  </a:lnTo>
                  <a:lnTo>
                    <a:pt x="1047" y="196"/>
                  </a:lnTo>
                  <a:lnTo>
                    <a:pt x="778" y="497"/>
                  </a:lnTo>
                  <a:lnTo>
                    <a:pt x="479" y="222"/>
                  </a:lnTo>
                  <a:lnTo>
                    <a:pt x="0" y="711"/>
                  </a:lnTo>
                  <a:lnTo>
                    <a:pt x="139" y="848"/>
                  </a:lnTo>
                  <a:lnTo>
                    <a:pt x="485" y="495"/>
                  </a:lnTo>
                  <a:lnTo>
                    <a:pt x="791" y="774"/>
                  </a:lnTo>
                  <a:lnTo>
                    <a:pt x="1207" y="312"/>
                  </a:lnTo>
                  <a:lnTo>
                    <a:pt x="1207" y="482"/>
                  </a:lnTo>
                  <a:lnTo>
                    <a:pt x="1403" y="482"/>
                  </a:lnTo>
                  <a:lnTo>
                    <a:pt x="1403" y="0"/>
                  </a:lnTo>
                  <a:lnTo>
                    <a:pt x="921" y="0"/>
                  </a:lnTo>
                  <a:close/>
                  <a:moveTo>
                    <a:pt x="921" y="0"/>
                  </a:moveTo>
                  <a:lnTo>
                    <a:pt x="921" y="0"/>
                  </a:lnTo>
                  <a:close/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0" name="Freeform 549"/>
            <p:cNvSpPr>
              <a:spLocks noEditPoints="1"/>
            </p:cNvSpPr>
            <p:nvPr/>
          </p:nvSpPr>
          <p:spPr bwMode="auto">
            <a:xfrm>
              <a:off x="7493031" y="4036609"/>
              <a:ext cx="273044" cy="165033"/>
            </a:xfrm>
            <a:custGeom>
              <a:avLst/>
              <a:gdLst>
                <a:gd name="T0" fmla="*/ 921 w 1403"/>
                <a:gd name="T1" fmla="*/ 0 h 848"/>
                <a:gd name="T2" fmla="*/ 921 w 1403"/>
                <a:gd name="T3" fmla="*/ 196 h 848"/>
                <a:gd name="T4" fmla="*/ 1047 w 1403"/>
                <a:gd name="T5" fmla="*/ 196 h 848"/>
                <a:gd name="T6" fmla="*/ 778 w 1403"/>
                <a:gd name="T7" fmla="*/ 497 h 848"/>
                <a:gd name="T8" fmla="*/ 479 w 1403"/>
                <a:gd name="T9" fmla="*/ 222 h 848"/>
                <a:gd name="T10" fmla="*/ 0 w 1403"/>
                <a:gd name="T11" fmla="*/ 711 h 848"/>
                <a:gd name="T12" fmla="*/ 139 w 1403"/>
                <a:gd name="T13" fmla="*/ 848 h 848"/>
                <a:gd name="T14" fmla="*/ 485 w 1403"/>
                <a:gd name="T15" fmla="*/ 495 h 848"/>
                <a:gd name="T16" fmla="*/ 791 w 1403"/>
                <a:gd name="T17" fmla="*/ 774 h 848"/>
                <a:gd name="T18" fmla="*/ 1207 w 1403"/>
                <a:gd name="T19" fmla="*/ 312 h 848"/>
                <a:gd name="T20" fmla="*/ 1207 w 1403"/>
                <a:gd name="T21" fmla="*/ 482 h 848"/>
                <a:gd name="T22" fmla="*/ 1403 w 1403"/>
                <a:gd name="T23" fmla="*/ 482 h 848"/>
                <a:gd name="T24" fmla="*/ 1403 w 1403"/>
                <a:gd name="T25" fmla="*/ 0 h 848"/>
                <a:gd name="T26" fmla="*/ 921 w 1403"/>
                <a:gd name="T27" fmla="*/ 0 h 848"/>
                <a:gd name="T28" fmla="*/ 921 w 1403"/>
                <a:gd name="T29" fmla="*/ 0 h 848"/>
                <a:gd name="T30" fmla="*/ 921 w 1403"/>
                <a:gd name="T31" fmla="*/ 0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03" h="848">
                  <a:moveTo>
                    <a:pt x="921" y="0"/>
                  </a:moveTo>
                  <a:lnTo>
                    <a:pt x="921" y="196"/>
                  </a:lnTo>
                  <a:lnTo>
                    <a:pt x="1047" y="196"/>
                  </a:lnTo>
                  <a:lnTo>
                    <a:pt x="778" y="497"/>
                  </a:lnTo>
                  <a:lnTo>
                    <a:pt x="479" y="222"/>
                  </a:lnTo>
                  <a:lnTo>
                    <a:pt x="0" y="711"/>
                  </a:lnTo>
                  <a:lnTo>
                    <a:pt x="139" y="848"/>
                  </a:lnTo>
                  <a:lnTo>
                    <a:pt x="485" y="495"/>
                  </a:lnTo>
                  <a:lnTo>
                    <a:pt x="791" y="774"/>
                  </a:lnTo>
                  <a:lnTo>
                    <a:pt x="1207" y="312"/>
                  </a:lnTo>
                  <a:lnTo>
                    <a:pt x="1207" y="482"/>
                  </a:lnTo>
                  <a:lnTo>
                    <a:pt x="1403" y="482"/>
                  </a:lnTo>
                  <a:lnTo>
                    <a:pt x="1403" y="0"/>
                  </a:lnTo>
                  <a:lnTo>
                    <a:pt x="921" y="0"/>
                  </a:lnTo>
                  <a:moveTo>
                    <a:pt x="921" y="0"/>
                  </a:moveTo>
                  <a:lnTo>
                    <a:pt x="9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1" name="Freeform 550"/>
            <p:cNvSpPr>
              <a:spLocks noEditPoints="1"/>
            </p:cNvSpPr>
            <p:nvPr/>
          </p:nvSpPr>
          <p:spPr bwMode="auto">
            <a:xfrm>
              <a:off x="7697182" y="4036609"/>
              <a:ext cx="68894" cy="94777"/>
            </a:xfrm>
            <a:custGeom>
              <a:avLst/>
              <a:gdLst>
                <a:gd name="T0" fmla="*/ 0 w 354"/>
                <a:gd name="T1" fmla="*/ 0 h 487"/>
                <a:gd name="T2" fmla="*/ 0 w 354"/>
                <a:gd name="T3" fmla="*/ 487 h 487"/>
                <a:gd name="T4" fmla="*/ 158 w 354"/>
                <a:gd name="T5" fmla="*/ 312 h 487"/>
                <a:gd name="T6" fmla="*/ 158 w 354"/>
                <a:gd name="T7" fmla="*/ 482 h 487"/>
                <a:gd name="T8" fmla="*/ 354 w 354"/>
                <a:gd name="T9" fmla="*/ 482 h 487"/>
                <a:gd name="T10" fmla="*/ 354 w 354"/>
                <a:gd name="T11" fmla="*/ 0 h 487"/>
                <a:gd name="T12" fmla="*/ 0 w 354"/>
                <a:gd name="T13" fmla="*/ 0 h 487"/>
                <a:gd name="T14" fmla="*/ 0 w 354"/>
                <a:gd name="T15" fmla="*/ 0 h 487"/>
                <a:gd name="T16" fmla="*/ 0 w 354"/>
                <a:gd name="T17" fmla="*/ 0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4" h="487">
                  <a:moveTo>
                    <a:pt x="0" y="0"/>
                  </a:moveTo>
                  <a:lnTo>
                    <a:pt x="0" y="487"/>
                  </a:lnTo>
                  <a:lnTo>
                    <a:pt x="158" y="312"/>
                  </a:lnTo>
                  <a:lnTo>
                    <a:pt x="158" y="482"/>
                  </a:lnTo>
                  <a:lnTo>
                    <a:pt x="354" y="482"/>
                  </a:lnTo>
                  <a:lnTo>
                    <a:pt x="354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3339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2" name="Freeform 551"/>
            <p:cNvSpPr>
              <a:spLocks noEditPoints="1"/>
            </p:cNvSpPr>
            <p:nvPr/>
          </p:nvSpPr>
          <p:spPr bwMode="auto">
            <a:xfrm>
              <a:off x="7697182" y="4036609"/>
              <a:ext cx="68894" cy="94777"/>
            </a:xfrm>
            <a:custGeom>
              <a:avLst/>
              <a:gdLst>
                <a:gd name="T0" fmla="*/ 0 w 354"/>
                <a:gd name="T1" fmla="*/ 0 h 487"/>
                <a:gd name="T2" fmla="*/ 0 w 354"/>
                <a:gd name="T3" fmla="*/ 487 h 487"/>
                <a:gd name="T4" fmla="*/ 158 w 354"/>
                <a:gd name="T5" fmla="*/ 312 h 487"/>
                <a:gd name="T6" fmla="*/ 158 w 354"/>
                <a:gd name="T7" fmla="*/ 482 h 487"/>
                <a:gd name="T8" fmla="*/ 354 w 354"/>
                <a:gd name="T9" fmla="*/ 482 h 487"/>
                <a:gd name="T10" fmla="*/ 354 w 354"/>
                <a:gd name="T11" fmla="*/ 0 h 487"/>
                <a:gd name="T12" fmla="*/ 0 w 354"/>
                <a:gd name="T13" fmla="*/ 0 h 487"/>
                <a:gd name="T14" fmla="*/ 0 w 354"/>
                <a:gd name="T15" fmla="*/ 0 h 487"/>
                <a:gd name="T16" fmla="*/ 0 w 354"/>
                <a:gd name="T17" fmla="*/ 0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4" h="487">
                  <a:moveTo>
                    <a:pt x="0" y="0"/>
                  </a:moveTo>
                  <a:lnTo>
                    <a:pt x="0" y="487"/>
                  </a:lnTo>
                  <a:lnTo>
                    <a:pt x="158" y="312"/>
                  </a:lnTo>
                  <a:lnTo>
                    <a:pt x="158" y="482"/>
                  </a:lnTo>
                  <a:lnTo>
                    <a:pt x="354" y="482"/>
                  </a:lnTo>
                  <a:lnTo>
                    <a:pt x="354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70" name="Group 1769"/>
          <p:cNvGrpSpPr>
            <a:grpSpLocks noChangeAspect="1"/>
          </p:cNvGrpSpPr>
          <p:nvPr/>
        </p:nvGrpSpPr>
        <p:grpSpPr>
          <a:xfrm>
            <a:off x="19152777" y="8361056"/>
            <a:ext cx="1371600" cy="1371600"/>
            <a:chOff x="8225366" y="3811051"/>
            <a:chExt cx="650791" cy="650791"/>
          </a:xfrm>
        </p:grpSpPr>
        <p:sp>
          <p:nvSpPr>
            <p:cNvPr id="1283" name="Freeform 552"/>
            <p:cNvSpPr>
              <a:spLocks noEditPoints="1"/>
            </p:cNvSpPr>
            <p:nvPr/>
          </p:nvSpPr>
          <p:spPr bwMode="auto">
            <a:xfrm>
              <a:off x="8225366" y="3811051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89" y="2048"/>
                    <a:pt x="1024" y="2048"/>
                  </a:cubicBezTo>
                  <a:cubicBezTo>
                    <a:pt x="458" y="2048"/>
                    <a:pt x="0" y="1589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89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4" name="Freeform 553"/>
            <p:cNvSpPr>
              <a:spLocks noEditPoints="1"/>
            </p:cNvSpPr>
            <p:nvPr/>
          </p:nvSpPr>
          <p:spPr bwMode="auto">
            <a:xfrm>
              <a:off x="8344860" y="3921981"/>
              <a:ext cx="529157" cy="539861"/>
            </a:xfrm>
            <a:custGeom>
              <a:avLst/>
              <a:gdLst>
                <a:gd name="T0" fmla="*/ 1665 w 1665"/>
                <a:gd name="T1" fmla="*/ 797 h 1699"/>
                <a:gd name="T2" fmla="*/ 1017 w 1665"/>
                <a:gd name="T3" fmla="*/ 149 h 1699"/>
                <a:gd name="T4" fmla="*/ 859 w 1665"/>
                <a:gd name="T5" fmla="*/ 288 h 1699"/>
                <a:gd name="T6" fmla="*/ 1064 w 1665"/>
                <a:gd name="T7" fmla="*/ 493 h 1699"/>
                <a:gd name="T8" fmla="*/ 1090 w 1665"/>
                <a:gd name="T9" fmla="*/ 683 h 1699"/>
                <a:gd name="T10" fmla="*/ 624 w 1665"/>
                <a:gd name="T11" fmla="*/ 217 h 1699"/>
                <a:gd name="T12" fmla="*/ 550 w 1665"/>
                <a:gd name="T13" fmla="*/ 325 h 1699"/>
                <a:gd name="T14" fmla="*/ 226 w 1665"/>
                <a:gd name="T15" fmla="*/ 0 h 1699"/>
                <a:gd name="T16" fmla="*/ 119 w 1665"/>
                <a:gd name="T17" fmla="*/ 1095 h 1699"/>
                <a:gd name="T18" fmla="*/ 0 w 1665"/>
                <a:gd name="T19" fmla="*/ 1210 h 1699"/>
                <a:gd name="T20" fmla="*/ 82 w 1665"/>
                <a:gd name="T21" fmla="*/ 1296 h 1699"/>
                <a:gd name="T22" fmla="*/ 473 w 1665"/>
                <a:gd name="T23" fmla="*/ 1684 h 1699"/>
                <a:gd name="T24" fmla="*/ 648 w 1665"/>
                <a:gd name="T25" fmla="*/ 1699 h 1699"/>
                <a:gd name="T26" fmla="*/ 1665 w 1665"/>
                <a:gd name="T27" fmla="*/ 797 h 1699"/>
                <a:gd name="T28" fmla="*/ 1665 w 1665"/>
                <a:gd name="T29" fmla="*/ 797 h 1699"/>
                <a:gd name="T30" fmla="*/ 1665 w 1665"/>
                <a:gd name="T31" fmla="*/ 797 h 1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65" h="1699">
                  <a:moveTo>
                    <a:pt x="1665" y="797"/>
                  </a:moveTo>
                  <a:cubicBezTo>
                    <a:pt x="1017" y="149"/>
                    <a:pt x="1017" y="149"/>
                    <a:pt x="1017" y="149"/>
                  </a:cubicBezTo>
                  <a:cubicBezTo>
                    <a:pt x="859" y="288"/>
                    <a:pt x="859" y="288"/>
                    <a:pt x="859" y="288"/>
                  </a:cubicBezTo>
                  <a:cubicBezTo>
                    <a:pt x="1064" y="493"/>
                    <a:pt x="1064" y="493"/>
                    <a:pt x="1064" y="493"/>
                  </a:cubicBezTo>
                  <a:cubicBezTo>
                    <a:pt x="1090" y="683"/>
                    <a:pt x="1090" y="683"/>
                    <a:pt x="1090" y="683"/>
                  </a:cubicBezTo>
                  <a:cubicBezTo>
                    <a:pt x="624" y="217"/>
                    <a:pt x="624" y="217"/>
                    <a:pt x="624" y="217"/>
                  </a:cubicBezTo>
                  <a:cubicBezTo>
                    <a:pt x="550" y="325"/>
                    <a:pt x="550" y="325"/>
                    <a:pt x="550" y="325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119" y="1095"/>
                    <a:pt x="119" y="1095"/>
                    <a:pt x="119" y="1095"/>
                  </a:cubicBezTo>
                  <a:cubicBezTo>
                    <a:pt x="0" y="1210"/>
                    <a:pt x="0" y="1210"/>
                    <a:pt x="0" y="1210"/>
                  </a:cubicBezTo>
                  <a:cubicBezTo>
                    <a:pt x="82" y="1296"/>
                    <a:pt x="82" y="1296"/>
                    <a:pt x="82" y="1296"/>
                  </a:cubicBezTo>
                  <a:cubicBezTo>
                    <a:pt x="473" y="1684"/>
                    <a:pt x="473" y="1684"/>
                    <a:pt x="473" y="1684"/>
                  </a:cubicBezTo>
                  <a:cubicBezTo>
                    <a:pt x="530" y="1693"/>
                    <a:pt x="588" y="1699"/>
                    <a:pt x="648" y="1699"/>
                  </a:cubicBezTo>
                  <a:cubicBezTo>
                    <a:pt x="1172" y="1699"/>
                    <a:pt x="1604" y="1305"/>
                    <a:pt x="1665" y="797"/>
                  </a:cubicBezTo>
                  <a:close/>
                  <a:moveTo>
                    <a:pt x="1665" y="797"/>
                  </a:moveTo>
                  <a:cubicBezTo>
                    <a:pt x="1665" y="797"/>
                    <a:pt x="1665" y="797"/>
                    <a:pt x="1665" y="797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5" name="Rectangle 554"/>
            <p:cNvSpPr>
              <a:spLocks noChangeArrowheads="1"/>
            </p:cNvSpPr>
            <p:nvPr/>
          </p:nvSpPr>
          <p:spPr bwMode="auto">
            <a:xfrm>
              <a:off x="8344860" y="4260805"/>
              <a:ext cx="411805" cy="4573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6" name="Rectangle 555"/>
            <p:cNvSpPr>
              <a:spLocks noChangeArrowheads="1"/>
            </p:cNvSpPr>
            <p:nvPr/>
          </p:nvSpPr>
          <p:spPr bwMode="auto">
            <a:xfrm>
              <a:off x="8550567" y="4260805"/>
              <a:ext cx="206097" cy="45734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7" name="Rectangle 556"/>
            <p:cNvSpPr>
              <a:spLocks noChangeArrowheads="1"/>
            </p:cNvSpPr>
            <p:nvPr/>
          </p:nvSpPr>
          <p:spPr bwMode="auto">
            <a:xfrm>
              <a:off x="8370938" y="3921981"/>
              <a:ext cx="45734" cy="41180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8" name="Freeform 557"/>
            <p:cNvSpPr>
              <a:spLocks noEditPoints="1"/>
            </p:cNvSpPr>
            <p:nvPr/>
          </p:nvSpPr>
          <p:spPr bwMode="auto">
            <a:xfrm>
              <a:off x="8460461" y="3975111"/>
              <a:ext cx="94388" cy="94388"/>
            </a:xfrm>
            <a:custGeom>
              <a:avLst/>
              <a:gdLst>
                <a:gd name="T0" fmla="*/ 297 w 297"/>
                <a:gd name="T1" fmla="*/ 148 h 297"/>
                <a:gd name="T2" fmla="*/ 148 w 297"/>
                <a:gd name="T3" fmla="*/ 297 h 297"/>
                <a:gd name="T4" fmla="*/ 0 w 297"/>
                <a:gd name="T5" fmla="*/ 148 h 297"/>
                <a:gd name="T6" fmla="*/ 148 w 297"/>
                <a:gd name="T7" fmla="*/ 0 h 297"/>
                <a:gd name="T8" fmla="*/ 297 w 297"/>
                <a:gd name="T9" fmla="*/ 148 h 297"/>
                <a:gd name="T10" fmla="*/ 297 w 297"/>
                <a:gd name="T11" fmla="*/ 148 h 297"/>
                <a:gd name="T12" fmla="*/ 297 w 297"/>
                <a:gd name="T13" fmla="*/ 148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7" h="297">
                  <a:moveTo>
                    <a:pt x="297" y="148"/>
                  </a:moveTo>
                  <a:cubicBezTo>
                    <a:pt x="297" y="230"/>
                    <a:pt x="230" y="297"/>
                    <a:pt x="148" y="297"/>
                  </a:cubicBezTo>
                  <a:cubicBezTo>
                    <a:pt x="66" y="297"/>
                    <a:pt x="0" y="230"/>
                    <a:pt x="0" y="148"/>
                  </a:cubicBezTo>
                  <a:cubicBezTo>
                    <a:pt x="0" y="66"/>
                    <a:pt x="66" y="0"/>
                    <a:pt x="148" y="0"/>
                  </a:cubicBezTo>
                  <a:cubicBezTo>
                    <a:pt x="230" y="0"/>
                    <a:pt x="297" y="66"/>
                    <a:pt x="297" y="148"/>
                  </a:cubicBezTo>
                  <a:close/>
                  <a:moveTo>
                    <a:pt x="297" y="148"/>
                  </a:moveTo>
                  <a:cubicBezTo>
                    <a:pt x="297" y="148"/>
                    <a:pt x="297" y="148"/>
                    <a:pt x="297" y="148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9" name="Freeform 558"/>
            <p:cNvSpPr>
              <a:spLocks noEditPoints="1"/>
            </p:cNvSpPr>
            <p:nvPr/>
          </p:nvSpPr>
          <p:spPr bwMode="auto">
            <a:xfrm>
              <a:off x="8508920" y="3975111"/>
              <a:ext cx="45929" cy="94388"/>
            </a:xfrm>
            <a:custGeom>
              <a:avLst/>
              <a:gdLst>
                <a:gd name="T0" fmla="*/ 145 w 145"/>
                <a:gd name="T1" fmla="*/ 148 h 297"/>
                <a:gd name="T2" fmla="*/ 0 w 145"/>
                <a:gd name="T3" fmla="*/ 0 h 297"/>
                <a:gd name="T4" fmla="*/ 0 w 145"/>
                <a:gd name="T5" fmla="*/ 297 h 297"/>
                <a:gd name="T6" fmla="*/ 145 w 145"/>
                <a:gd name="T7" fmla="*/ 148 h 297"/>
                <a:gd name="T8" fmla="*/ 145 w 145"/>
                <a:gd name="T9" fmla="*/ 148 h 297"/>
                <a:gd name="T10" fmla="*/ 145 w 145"/>
                <a:gd name="T11" fmla="*/ 148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5" h="297">
                  <a:moveTo>
                    <a:pt x="145" y="148"/>
                  </a:moveTo>
                  <a:cubicBezTo>
                    <a:pt x="145" y="67"/>
                    <a:pt x="80" y="2"/>
                    <a:pt x="0" y="0"/>
                  </a:cubicBezTo>
                  <a:cubicBezTo>
                    <a:pt x="0" y="297"/>
                    <a:pt x="0" y="297"/>
                    <a:pt x="0" y="297"/>
                  </a:cubicBezTo>
                  <a:cubicBezTo>
                    <a:pt x="80" y="295"/>
                    <a:pt x="145" y="229"/>
                    <a:pt x="145" y="148"/>
                  </a:cubicBezTo>
                  <a:close/>
                  <a:moveTo>
                    <a:pt x="145" y="148"/>
                  </a:moveTo>
                  <a:cubicBezTo>
                    <a:pt x="145" y="148"/>
                    <a:pt x="145" y="148"/>
                    <a:pt x="145" y="148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0" name="Freeform 559"/>
            <p:cNvSpPr>
              <a:spLocks noEditPoints="1"/>
            </p:cNvSpPr>
            <p:nvPr/>
          </p:nvSpPr>
          <p:spPr bwMode="auto">
            <a:xfrm>
              <a:off x="8451898" y="4130997"/>
              <a:ext cx="67142" cy="66753"/>
            </a:xfrm>
            <a:custGeom>
              <a:avLst/>
              <a:gdLst>
                <a:gd name="T0" fmla="*/ 211 w 211"/>
                <a:gd name="T1" fmla="*/ 105 h 210"/>
                <a:gd name="T2" fmla="*/ 105 w 211"/>
                <a:gd name="T3" fmla="*/ 210 h 210"/>
                <a:gd name="T4" fmla="*/ 0 w 211"/>
                <a:gd name="T5" fmla="*/ 105 h 210"/>
                <a:gd name="T6" fmla="*/ 105 w 211"/>
                <a:gd name="T7" fmla="*/ 0 h 210"/>
                <a:gd name="T8" fmla="*/ 211 w 211"/>
                <a:gd name="T9" fmla="*/ 105 h 210"/>
                <a:gd name="T10" fmla="*/ 211 w 211"/>
                <a:gd name="T11" fmla="*/ 105 h 210"/>
                <a:gd name="T12" fmla="*/ 211 w 211"/>
                <a:gd name="T13" fmla="*/ 105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10">
                  <a:moveTo>
                    <a:pt x="211" y="105"/>
                  </a:moveTo>
                  <a:cubicBezTo>
                    <a:pt x="211" y="163"/>
                    <a:pt x="164" y="210"/>
                    <a:pt x="105" y="210"/>
                  </a:cubicBezTo>
                  <a:cubicBezTo>
                    <a:pt x="47" y="210"/>
                    <a:pt x="0" y="163"/>
                    <a:pt x="0" y="105"/>
                  </a:cubicBezTo>
                  <a:cubicBezTo>
                    <a:pt x="0" y="47"/>
                    <a:pt x="47" y="0"/>
                    <a:pt x="105" y="0"/>
                  </a:cubicBezTo>
                  <a:cubicBezTo>
                    <a:pt x="164" y="0"/>
                    <a:pt x="211" y="47"/>
                    <a:pt x="211" y="105"/>
                  </a:cubicBezTo>
                  <a:close/>
                  <a:moveTo>
                    <a:pt x="211" y="105"/>
                  </a:moveTo>
                  <a:cubicBezTo>
                    <a:pt x="211" y="105"/>
                    <a:pt x="211" y="105"/>
                    <a:pt x="211" y="1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1" name="Freeform 560"/>
            <p:cNvSpPr>
              <a:spLocks noEditPoints="1"/>
            </p:cNvSpPr>
            <p:nvPr/>
          </p:nvSpPr>
          <p:spPr bwMode="auto">
            <a:xfrm>
              <a:off x="8485371" y="4130997"/>
              <a:ext cx="33668" cy="66753"/>
            </a:xfrm>
            <a:custGeom>
              <a:avLst/>
              <a:gdLst>
                <a:gd name="T0" fmla="*/ 0 w 106"/>
                <a:gd name="T1" fmla="*/ 0 h 210"/>
                <a:gd name="T2" fmla="*/ 0 w 106"/>
                <a:gd name="T3" fmla="*/ 0 h 210"/>
                <a:gd name="T4" fmla="*/ 0 w 106"/>
                <a:gd name="T5" fmla="*/ 210 h 210"/>
                <a:gd name="T6" fmla="*/ 0 w 106"/>
                <a:gd name="T7" fmla="*/ 210 h 210"/>
                <a:gd name="T8" fmla="*/ 106 w 106"/>
                <a:gd name="T9" fmla="*/ 105 h 210"/>
                <a:gd name="T10" fmla="*/ 0 w 106"/>
                <a:gd name="T11" fmla="*/ 0 h 210"/>
                <a:gd name="T12" fmla="*/ 0 w 106"/>
                <a:gd name="T13" fmla="*/ 0 h 210"/>
                <a:gd name="T14" fmla="*/ 0 w 106"/>
                <a:gd name="T15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2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10"/>
                    <a:pt x="0" y="210"/>
                    <a:pt x="0" y="210"/>
                  </a:cubicBezTo>
                  <a:cubicBezTo>
                    <a:pt x="0" y="210"/>
                    <a:pt x="0" y="210"/>
                    <a:pt x="0" y="210"/>
                  </a:cubicBezTo>
                  <a:cubicBezTo>
                    <a:pt x="59" y="210"/>
                    <a:pt x="106" y="163"/>
                    <a:pt x="106" y="105"/>
                  </a:cubicBezTo>
                  <a:cubicBezTo>
                    <a:pt x="106" y="47"/>
                    <a:pt x="59" y="0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2" name="Freeform 561"/>
            <p:cNvSpPr>
              <a:spLocks noEditPoints="1"/>
            </p:cNvSpPr>
            <p:nvPr/>
          </p:nvSpPr>
          <p:spPr bwMode="auto">
            <a:xfrm>
              <a:off x="8609341" y="3957790"/>
              <a:ext cx="66947" cy="66753"/>
            </a:xfrm>
            <a:custGeom>
              <a:avLst/>
              <a:gdLst>
                <a:gd name="T0" fmla="*/ 211 w 211"/>
                <a:gd name="T1" fmla="*/ 105 h 210"/>
                <a:gd name="T2" fmla="*/ 105 w 211"/>
                <a:gd name="T3" fmla="*/ 210 h 210"/>
                <a:gd name="T4" fmla="*/ 0 w 211"/>
                <a:gd name="T5" fmla="*/ 105 h 210"/>
                <a:gd name="T6" fmla="*/ 105 w 211"/>
                <a:gd name="T7" fmla="*/ 0 h 210"/>
                <a:gd name="T8" fmla="*/ 211 w 211"/>
                <a:gd name="T9" fmla="*/ 105 h 210"/>
                <a:gd name="T10" fmla="*/ 211 w 211"/>
                <a:gd name="T11" fmla="*/ 105 h 210"/>
                <a:gd name="T12" fmla="*/ 211 w 211"/>
                <a:gd name="T13" fmla="*/ 105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10">
                  <a:moveTo>
                    <a:pt x="211" y="105"/>
                  </a:moveTo>
                  <a:cubicBezTo>
                    <a:pt x="211" y="163"/>
                    <a:pt x="163" y="210"/>
                    <a:pt x="105" y="210"/>
                  </a:cubicBezTo>
                  <a:cubicBezTo>
                    <a:pt x="47" y="210"/>
                    <a:pt x="0" y="163"/>
                    <a:pt x="0" y="105"/>
                  </a:cubicBezTo>
                  <a:cubicBezTo>
                    <a:pt x="0" y="47"/>
                    <a:pt x="47" y="0"/>
                    <a:pt x="105" y="0"/>
                  </a:cubicBezTo>
                  <a:cubicBezTo>
                    <a:pt x="163" y="0"/>
                    <a:pt x="211" y="47"/>
                    <a:pt x="211" y="105"/>
                  </a:cubicBezTo>
                  <a:close/>
                  <a:moveTo>
                    <a:pt x="211" y="105"/>
                  </a:moveTo>
                  <a:cubicBezTo>
                    <a:pt x="211" y="105"/>
                    <a:pt x="211" y="105"/>
                    <a:pt x="211" y="1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3" name="Freeform 562"/>
            <p:cNvSpPr>
              <a:spLocks noEditPoints="1"/>
            </p:cNvSpPr>
            <p:nvPr/>
          </p:nvSpPr>
          <p:spPr bwMode="auto">
            <a:xfrm>
              <a:off x="8642620" y="3957790"/>
              <a:ext cx="33668" cy="66753"/>
            </a:xfrm>
            <a:custGeom>
              <a:avLst/>
              <a:gdLst>
                <a:gd name="T0" fmla="*/ 0 w 106"/>
                <a:gd name="T1" fmla="*/ 0 h 210"/>
                <a:gd name="T2" fmla="*/ 0 w 106"/>
                <a:gd name="T3" fmla="*/ 0 h 210"/>
                <a:gd name="T4" fmla="*/ 0 w 106"/>
                <a:gd name="T5" fmla="*/ 210 h 210"/>
                <a:gd name="T6" fmla="*/ 0 w 106"/>
                <a:gd name="T7" fmla="*/ 210 h 210"/>
                <a:gd name="T8" fmla="*/ 106 w 106"/>
                <a:gd name="T9" fmla="*/ 105 h 210"/>
                <a:gd name="T10" fmla="*/ 0 w 106"/>
                <a:gd name="T11" fmla="*/ 0 h 210"/>
                <a:gd name="T12" fmla="*/ 0 w 106"/>
                <a:gd name="T13" fmla="*/ 0 h 210"/>
                <a:gd name="T14" fmla="*/ 0 w 106"/>
                <a:gd name="T15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21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10"/>
                    <a:pt x="0" y="210"/>
                    <a:pt x="0" y="210"/>
                  </a:cubicBezTo>
                  <a:cubicBezTo>
                    <a:pt x="0" y="210"/>
                    <a:pt x="0" y="210"/>
                    <a:pt x="0" y="210"/>
                  </a:cubicBezTo>
                  <a:cubicBezTo>
                    <a:pt x="58" y="210"/>
                    <a:pt x="106" y="163"/>
                    <a:pt x="106" y="105"/>
                  </a:cubicBezTo>
                  <a:cubicBezTo>
                    <a:pt x="106" y="47"/>
                    <a:pt x="58" y="0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4" name="Freeform 563"/>
            <p:cNvSpPr>
              <a:spLocks noEditPoints="1"/>
            </p:cNvSpPr>
            <p:nvPr/>
          </p:nvSpPr>
          <p:spPr bwMode="auto">
            <a:xfrm>
              <a:off x="8609341" y="4055097"/>
              <a:ext cx="145572" cy="145572"/>
            </a:xfrm>
            <a:custGeom>
              <a:avLst/>
              <a:gdLst>
                <a:gd name="T0" fmla="*/ 458 w 458"/>
                <a:gd name="T1" fmla="*/ 229 h 458"/>
                <a:gd name="T2" fmla="*/ 229 w 458"/>
                <a:gd name="T3" fmla="*/ 458 h 458"/>
                <a:gd name="T4" fmla="*/ 0 w 458"/>
                <a:gd name="T5" fmla="*/ 229 h 458"/>
                <a:gd name="T6" fmla="*/ 229 w 458"/>
                <a:gd name="T7" fmla="*/ 0 h 458"/>
                <a:gd name="T8" fmla="*/ 458 w 458"/>
                <a:gd name="T9" fmla="*/ 229 h 458"/>
                <a:gd name="T10" fmla="*/ 458 w 458"/>
                <a:gd name="T11" fmla="*/ 229 h 458"/>
                <a:gd name="T12" fmla="*/ 458 w 458"/>
                <a:gd name="T13" fmla="*/ 229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8" h="458">
                  <a:moveTo>
                    <a:pt x="458" y="229"/>
                  </a:moveTo>
                  <a:cubicBezTo>
                    <a:pt x="458" y="356"/>
                    <a:pt x="356" y="458"/>
                    <a:pt x="229" y="458"/>
                  </a:cubicBezTo>
                  <a:cubicBezTo>
                    <a:pt x="103" y="458"/>
                    <a:pt x="0" y="356"/>
                    <a:pt x="0" y="229"/>
                  </a:cubicBezTo>
                  <a:cubicBezTo>
                    <a:pt x="0" y="103"/>
                    <a:pt x="103" y="0"/>
                    <a:pt x="229" y="0"/>
                  </a:cubicBezTo>
                  <a:cubicBezTo>
                    <a:pt x="356" y="0"/>
                    <a:pt x="458" y="103"/>
                    <a:pt x="458" y="229"/>
                  </a:cubicBezTo>
                  <a:close/>
                  <a:moveTo>
                    <a:pt x="458" y="229"/>
                  </a:moveTo>
                  <a:cubicBezTo>
                    <a:pt x="458" y="229"/>
                    <a:pt x="458" y="229"/>
                    <a:pt x="458" y="229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5" name="Freeform 564"/>
            <p:cNvSpPr>
              <a:spLocks noEditPoints="1"/>
            </p:cNvSpPr>
            <p:nvPr/>
          </p:nvSpPr>
          <p:spPr bwMode="auto">
            <a:xfrm>
              <a:off x="8680570" y="4055097"/>
              <a:ext cx="74343" cy="145572"/>
            </a:xfrm>
            <a:custGeom>
              <a:avLst/>
              <a:gdLst>
                <a:gd name="T0" fmla="*/ 5 w 234"/>
                <a:gd name="T1" fmla="*/ 0 h 458"/>
                <a:gd name="T2" fmla="*/ 0 w 234"/>
                <a:gd name="T3" fmla="*/ 0 h 458"/>
                <a:gd name="T4" fmla="*/ 0 w 234"/>
                <a:gd name="T5" fmla="*/ 458 h 458"/>
                <a:gd name="T6" fmla="*/ 5 w 234"/>
                <a:gd name="T7" fmla="*/ 458 h 458"/>
                <a:gd name="T8" fmla="*/ 234 w 234"/>
                <a:gd name="T9" fmla="*/ 229 h 458"/>
                <a:gd name="T10" fmla="*/ 5 w 234"/>
                <a:gd name="T11" fmla="*/ 0 h 458"/>
                <a:gd name="T12" fmla="*/ 5 w 234"/>
                <a:gd name="T13" fmla="*/ 0 h 458"/>
                <a:gd name="T14" fmla="*/ 5 w 234"/>
                <a:gd name="T15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4" h="458"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458"/>
                    <a:pt x="0" y="458"/>
                    <a:pt x="0" y="458"/>
                  </a:cubicBezTo>
                  <a:cubicBezTo>
                    <a:pt x="2" y="458"/>
                    <a:pt x="4" y="458"/>
                    <a:pt x="5" y="458"/>
                  </a:cubicBezTo>
                  <a:cubicBezTo>
                    <a:pt x="132" y="458"/>
                    <a:pt x="234" y="356"/>
                    <a:pt x="234" y="229"/>
                  </a:cubicBezTo>
                  <a:cubicBezTo>
                    <a:pt x="234" y="103"/>
                    <a:pt x="132" y="0"/>
                    <a:pt x="5" y="0"/>
                  </a:cubicBezTo>
                  <a:close/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69" name="Group 1768"/>
          <p:cNvGrpSpPr>
            <a:grpSpLocks noChangeAspect="1"/>
          </p:cNvGrpSpPr>
          <p:nvPr/>
        </p:nvGrpSpPr>
        <p:grpSpPr>
          <a:xfrm>
            <a:off x="21337176" y="8361056"/>
            <a:ext cx="1372010" cy="1371600"/>
            <a:chOff x="9042748" y="3969272"/>
            <a:chExt cx="650986" cy="650791"/>
          </a:xfrm>
        </p:grpSpPr>
        <p:sp>
          <p:nvSpPr>
            <p:cNvPr id="1296" name="Freeform 565"/>
            <p:cNvSpPr>
              <a:spLocks noEditPoints="1"/>
            </p:cNvSpPr>
            <p:nvPr/>
          </p:nvSpPr>
          <p:spPr bwMode="auto">
            <a:xfrm>
              <a:off x="9042748" y="3969272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7" name="Freeform 566"/>
            <p:cNvSpPr>
              <a:spLocks noEditPoints="1"/>
            </p:cNvSpPr>
            <p:nvPr/>
          </p:nvSpPr>
          <p:spPr bwMode="auto">
            <a:xfrm>
              <a:off x="9207392" y="4080786"/>
              <a:ext cx="486342" cy="539277"/>
            </a:xfrm>
            <a:custGeom>
              <a:avLst/>
              <a:gdLst>
                <a:gd name="T0" fmla="*/ 1530 w 1530"/>
                <a:gd name="T1" fmla="*/ 673 h 1697"/>
                <a:gd name="T2" fmla="*/ 1514 w 1530"/>
                <a:gd name="T3" fmla="*/ 493 h 1697"/>
                <a:gd name="T4" fmla="*/ 1021 w 1530"/>
                <a:gd name="T5" fmla="*/ 0 h 1697"/>
                <a:gd name="T6" fmla="*/ 0 w 1530"/>
                <a:gd name="T7" fmla="*/ 1356 h 1697"/>
                <a:gd name="T8" fmla="*/ 324 w 1530"/>
                <a:gd name="T9" fmla="*/ 1681 h 1697"/>
                <a:gd name="T10" fmla="*/ 506 w 1530"/>
                <a:gd name="T11" fmla="*/ 1697 h 1697"/>
                <a:gd name="T12" fmla="*/ 1530 w 1530"/>
                <a:gd name="T13" fmla="*/ 673 h 1697"/>
                <a:gd name="T14" fmla="*/ 1530 w 1530"/>
                <a:gd name="T15" fmla="*/ 673 h 1697"/>
                <a:gd name="T16" fmla="*/ 1530 w 1530"/>
                <a:gd name="T17" fmla="*/ 673 h 1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30" h="1697">
                  <a:moveTo>
                    <a:pt x="1530" y="673"/>
                  </a:moveTo>
                  <a:cubicBezTo>
                    <a:pt x="1530" y="612"/>
                    <a:pt x="1525" y="552"/>
                    <a:pt x="1514" y="493"/>
                  </a:cubicBezTo>
                  <a:cubicBezTo>
                    <a:pt x="1021" y="0"/>
                    <a:pt x="1021" y="0"/>
                    <a:pt x="1021" y="0"/>
                  </a:cubicBezTo>
                  <a:cubicBezTo>
                    <a:pt x="0" y="1356"/>
                    <a:pt x="0" y="1356"/>
                    <a:pt x="0" y="1356"/>
                  </a:cubicBezTo>
                  <a:cubicBezTo>
                    <a:pt x="324" y="1681"/>
                    <a:pt x="324" y="1681"/>
                    <a:pt x="324" y="1681"/>
                  </a:cubicBezTo>
                  <a:cubicBezTo>
                    <a:pt x="383" y="1691"/>
                    <a:pt x="444" y="1697"/>
                    <a:pt x="506" y="1697"/>
                  </a:cubicBezTo>
                  <a:cubicBezTo>
                    <a:pt x="1072" y="1697"/>
                    <a:pt x="1530" y="1239"/>
                    <a:pt x="1530" y="673"/>
                  </a:cubicBezTo>
                  <a:close/>
                  <a:moveTo>
                    <a:pt x="1530" y="673"/>
                  </a:moveTo>
                  <a:cubicBezTo>
                    <a:pt x="1530" y="673"/>
                    <a:pt x="1530" y="673"/>
                    <a:pt x="1530" y="673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8" name="Freeform 567"/>
            <p:cNvSpPr>
              <a:spLocks noEditPoints="1"/>
            </p:cNvSpPr>
            <p:nvPr/>
          </p:nvSpPr>
          <p:spPr bwMode="auto">
            <a:xfrm>
              <a:off x="9198439" y="4067163"/>
              <a:ext cx="339603" cy="455009"/>
            </a:xfrm>
            <a:custGeom>
              <a:avLst/>
              <a:gdLst>
                <a:gd name="T0" fmla="*/ 965 w 1068"/>
                <a:gd name="T1" fmla="*/ 1432 h 1432"/>
                <a:gd name="T2" fmla="*/ 103 w 1068"/>
                <a:gd name="T3" fmla="*/ 1432 h 1432"/>
                <a:gd name="T4" fmla="*/ 0 w 1068"/>
                <a:gd name="T5" fmla="*/ 1329 h 1432"/>
                <a:gd name="T6" fmla="*/ 0 w 1068"/>
                <a:gd name="T7" fmla="*/ 103 h 1432"/>
                <a:gd name="T8" fmla="*/ 103 w 1068"/>
                <a:gd name="T9" fmla="*/ 0 h 1432"/>
                <a:gd name="T10" fmla="*/ 965 w 1068"/>
                <a:gd name="T11" fmla="*/ 0 h 1432"/>
                <a:gd name="T12" fmla="*/ 1068 w 1068"/>
                <a:gd name="T13" fmla="*/ 103 h 1432"/>
                <a:gd name="T14" fmla="*/ 1068 w 1068"/>
                <a:gd name="T15" fmla="*/ 1329 h 1432"/>
                <a:gd name="T16" fmla="*/ 965 w 1068"/>
                <a:gd name="T17" fmla="*/ 1432 h 1432"/>
                <a:gd name="T18" fmla="*/ 965 w 1068"/>
                <a:gd name="T19" fmla="*/ 1432 h 1432"/>
                <a:gd name="T20" fmla="*/ 965 w 1068"/>
                <a:gd name="T21" fmla="*/ 1432 h 1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8" h="1432">
                  <a:moveTo>
                    <a:pt x="965" y="1432"/>
                  </a:moveTo>
                  <a:cubicBezTo>
                    <a:pt x="103" y="1432"/>
                    <a:pt x="103" y="1432"/>
                    <a:pt x="103" y="1432"/>
                  </a:cubicBezTo>
                  <a:cubicBezTo>
                    <a:pt x="46" y="1432"/>
                    <a:pt x="0" y="1386"/>
                    <a:pt x="0" y="1329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46"/>
                    <a:pt x="46" y="0"/>
                    <a:pt x="103" y="0"/>
                  </a:cubicBezTo>
                  <a:cubicBezTo>
                    <a:pt x="965" y="0"/>
                    <a:pt x="965" y="0"/>
                    <a:pt x="965" y="0"/>
                  </a:cubicBezTo>
                  <a:cubicBezTo>
                    <a:pt x="1022" y="0"/>
                    <a:pt x="1068" y="46"/>
                    <a:pt x="1068" y="103"/>
                  </a:cubicBezTo>
                  <a:cubicBezTo>
                    <a:pt x="1068" y="1329"/>
                    <a:pt x="1068" y="1329"/>
                    <a:pt x="1068" y="1329"/>
                  </a:cubicBezTo>
                  <a:cubicBezTo>
                    <a:pt x="1068" y="1386"/>
                    <a:pt x="1022" y="1432"/>
                    <a:pt x="965" y="1432"/>
                  </a:cubicBezTo>
                  <a:close/>
                  <a:moveTo>
                    <a:pt x="965" y="1432"/>
                  </a:moveTo>
                  <a:cubicBezTo>
                    <a:pt x="965" y="1432"/>
                    <a:pt x="965" y="1432"/>
                    <a:pt x="965" y="1432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9" name="Freeform 568"/>
            <p:cNvSpPr>
              <a:spLocks noEditPoints="1"/>
            </p:cNvSpPr>
            <p:nvPr/>
          </p:nvSpPr>
          <p:spPr bwMode="auto">
            <a:xfrm>
              <a:off x="9367949" y="4067163"/>
              <a:ext cx="170093" cy="455009"/>
            </a:xfrm>
            <a:custGeom>
              <a:avLst/>
              <a:gdLst>
                <a:gd name="T0" fmla="*/ 432 w 535"/>
                <a:gd name="T1" fmla="*/ 0 h 1432"/>
                <a:gd name="T2" fmla="*/ 0 w 535"/>
                <a:gd name="T3" fmla="*/ 0 h 1432"/>
                <a:gd name="T4" fmla="*/ 0 w 535"/>
                <a:gd name="T5" fmla="*/ 1432 h 1432"/>
                <a:gd name="T6" fmla="*/ 432 w 535"/>
                <a:gd name="T7" fmla="*/ 1432 h 1432"/>
                <a:gd name="T8" fmla="*/ 535 w 535"/>
                <a:gd name="T9" fmla="*/ 1329 h 1432"/>
                <a:gd name="T10" fmla="*/ 535 w 535"/>
                <a:gd name="T11" fmla="*/ 103 h 1432"/>
                <a:gd name="T12" fmla="*/ 432 w 535"/>
                <a:gd name="T13" fmla="*/ 0 h 1432"/>
                <a:gd name="T14" fmla="*/ 432 w 535"/>
                <a:gd name="T15" fmla="*/ 0 h 1432"/>
                <a:gd name="T16" fmla="*/ 432 w 535"/>
                <a:gd name="T17" fmla="*/ 0 h 1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5" h="1432">
                  <a:moveTo>
                    <a:pt x="43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32"/>
                    <a:pt x="0" y="1432"/>
                    <a:pt x="0" y="1432"/>
                  </a:cubicBezTo>
                  <a:cubicBezTo>
                    <a:pt x="432" y="1432"/>
                    <a:pt x="432" y="1432"/>
                    <a:pt x="432" y="1432"/>
                  </a:cubicBezTo>
                  <a:cubicBezTo>
                    <a:pt x="489" y="1432"/>
                    <a:pt x="535" y="1386"/>
                    <a:pt x="535" y="1329"/>
                  </a:cubicBezTo>
                  <a:cubicBezTo>
                    <a:pt x="535" y="103"/>
                    <a:pt x="535" y="103"/>
                    <a:pt x="535" y="103"/>
                  </a:cubicBezTo>
                  <a:cubicBezTo>
                    <a:pt x="535" y="46"/>
                    <a:pt x="489" y="0"/>
                    <a:pt x="432" y="0"/>
                  </a:cubicBezTo>
                  <a:close/>
                  <a:moveTo>
                    <a:pt x="432" y="0"/>
                  </a:moveTo>
                  <a:cubicBezTo>
                    <a:pt x="432" y="0"/>
                    <a:pt x="432" y="0"/>
                    <a:pt x="432" y="0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0" name="Rectangle 569"/>
            <p:cNvSpPr>
              <a:spLocks noChangeArrowheads="1"/>
            </p:cNvSpPr>
            <p:nvPr/>
          </p:nvSpPr>
          <p:spPr bwMode="auto">
            <a:xfrm>
              <a:off x="9219847" y="4091296"/>
              <a:ext cx="296787" cy="38008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1" name="Rectangle 570"/>
            <p:cNvSpPr>
              <a:spLocks noChangeArrowheads="1"/>
            </p:cNvSpPr>
            <p:nvPr/>
          </p:nvSpPr>
          <p:spPr bwMode="auto">
            <a:xfrm>
              <a:off x="9367949" y="4091296"/>
              <a:ext cx="148686" cy="380082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2" name="Freeform 571"/>
            <p:cNvSpPr>
              <a:spLocks noEditPoints="1"/>
            </p:cNvSpPr>
            <p:nvPr/>
          </p:nvSpPr>
          <p:spPr bwMode="auto">
            <a:xfrm>
              <a:off x="9237946" y="4110757"/>
              <a:ext cx="222055" cy="233927"/>
            </a:xfrm>
            <a:custGeom>
              <a:avLst/>
              <a:gdLst>
                <a:gd name="T0" fmla="*/ 167 w 699"/>
                <a:gd name="T1" fmla="*/ 411 h 736"/>
                <a:gd name="T2" fmla="*/ 410 w 699"/>
                <a:gd name="T3" fmla="*/ 168 h 736"/>
                <a:gd name="T4" fmla="*/ 581 w 699"/>
                <a:gd name="T5" fmla="*/ 238 h 736"/>
                <a:gd name="T6" fmla="*/ 699 w 699"/>
                <a:gd name="T7" fmla="*/ 119 h 736"/>
                <a:gd name="T8" fmla="*/ 410 w 699"/>
                <a:gd name="T9" fmla="*/ 0 h 736"/>
                <a:gd name="T10" fmla="*/ 0 w 699"/>
                <a:gd name="T11" fmla="*/ 411 h 736"/>
                <a:gd name="T12" fmla="*/ 159 w 699"/>
                <a:gd name="T13" fmla="*/ 736 h 736"/>
                <a:gd name="T14" fmla="*/ 265 w 699"/>
                <a:gd name="T15" fmla="*/ 606 h 736"/>
                <a:gd name="T16" fmla="*/ 167 w 699"/>
                <a:gd name="T17" fmla="*/ 411 h 736"/>
                <a:gd name="T18" fmla="*/ 167 w 699"/>
                <a:gd name="T19" fmla="*/ 411 h 736"/>
                <a:gd name="T20" fmla="*/ 167 w 699"/>
                <a:gd name="T21" fmla="*/ 411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9" h="736">
                  <a:moveTo>
                    <a:pt x="167" y="411"/>
                  </a:moveTo>
                  <a:cubicBezTo>
                    <a:pt x="167" y="277"/>
                    <a:pt x="276" y="168"/>
                    <a:pt x="410" y="168"/>
                  </a:cubicBezTo>
                  <a:cubicBezTo>
                    <a:pt x="477" y="168"/>
                    <a:pt x="537" y="195"/>
                    <a:pt x="581" y="238"/>
                  </a:cubicBezTo>
                  <a:cubicBezTo>
                    <a:pt x="699" y="119"/>
                    <a:pt x="699" y="119"/>
                    <a:pt x="699" y="119"/>
                  </a:cubicBezTo>
                  <a:cubicBezTo>
                    <a:pt x="625" y="46"/>
                    <a:pt x="523" y="0"/>
                    <a:pt x="410" y="0"/>
                  </a:cubicBezTo>
                  <a:cubicBezTo>
                    <a:pt x="183" y="0"/>
                    <a:pt x="0" y="184"/>
                    <a:pt x="0" y="411"/>
                  </a:cubicBezTo>
                  <a:cubicBezTo>
                    <a:pt x="0" y="543"/>
                    <a:pt x="62" y="661"/>
                    <a:pt x="159" y="736"/>
                  </a:cubicBezTo>
                  <a:cubicBezTo>
                    <a:pt x="265" y="606"/>
                    <a:pt x="265" y="606"/>
                    <a:pt x="265" y="606"/>
                  </a:cubicBezTo>
                  <a:cubicBezTo>
                    <a:pt x="206" y="561"/>
                    <a:pt x="167" y="491"/>
                    <a:pt x="167" y="411"/>
                  </a:cubicBezTo>
                  <a:close/>
                  <a:moveTo>
                    <a:pt x="167" y="411"/>
                  </a:moveTo>
                  <a:cubicBezTo>
                    <a:pt x="167" y="411"/>
                    <a:pt x="167" y="411"/>
                    <a:pt x="167" y="411"/>
                  </a:cubicBezTo>
                </a:path>
              </a:pathLst>
            </a:custGeom>
            <a:solidFill>
              <a:srgbClr val="65B1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3" name="Freeform 572"/>
            <p:cNvSpPr>
              <a:spLocks noEditPoints="1"/>
            </p:cNvSpPr>
            <p:nvPr/>
          </p:nvSpPr>
          <p:spPr bwMode="auto">
            <a:xfrm>
              <a:off x="9367949" y="4110757"/>
              <a:ext cx="92053" cy="75510"/>
            </a:xfrm>
            <a:custGeom>
              <a:avLst/>
              <a:gdLst>
                <a:gd name="T0" fmla="*/ 1 w 290"/>
                <a:gd name="T1" fmla="*/ 0 h 238"/>
                <a:gd name="T2" fmla="*/ 0 w 290"/>
                <a:gd name="T3" fmla="*/ 0 h 238"/>
                <a:gd name="T4" fmla="*/ 0 w 290"/>
                <a:gd name="T5" fmla="*/ 168 h 238"/>
                <a:gd name="T6" fmla="*/ 1 w 290"/>
                <a:gd name="T7" fmla="*/ 168 h 238"/>
                <a:gd name="T8" fmla="*/ 172 w 290"/>
                <a:gd name="T9" fmla="*/ 238 h 238"/>
                <a:gd name="T10" fmla="*/ 290 w 290"/>
                <a:gd name="T11" fmla="*/ 119 h 238"/>
                <a:gd name="T12" fmla="*/ 1 w 290"/>
                <a:gd name="T13" fmla="*/ 0 h 238"/>
                <a:gd name="T14" fmla="*/ 1 w 290"/>
                <a:gd name="T15" fmla="*/ 0 h 238"/>
                <a:gd name="T16" fmla="*/ 1 w 290"/>
                <a:gd name="T1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0" h="238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68"/>
                    <a:pt x="1" y="168"/>
                    <a:pt x="1" y="168"/>
                  </a:cubicBezTo>
                  <a:cubicBezTo>
                    <a:pt x="68" y="168"/>
                    <a:pt x="128" y="195"/>
                    <a:pt x="172" y="238"/>
                  </a:cubicBezTo>
                  <a:cubicBezTo>
                    <a:pt x="290" y="119"/>
                    <a:pt x="290" y="119"/>
                    <a:pt x="290" y="119"/>
                  </a:cubicBezTo>
                  <a:cubicBezTo>
                    <a:pt x="216" y="46"/>
                    <a:pt x="114" y="0"/>
                    <a:pt x="1" y="0"/>
                  </a:cubicBezTo>
                  <a:close/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4A98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4" name="Freeform 573"/>
            <p:cNvSpPr>
              <a:spLocks noEditPoints="1"/>
            </p:cNvSpPr>
            <p:nvPr/>
          </p:nvSpPr>
          <p:spPr bwMode="auto">
            <a:xfrm>
              <a:off x="9288546" y="4241927"/>
              <a:ext cx="210378" cy="130003"/>
            </a:xfrm>
            <a:custGeom>
              <a:avLst/>
              <a:gdLst>
                <a:gd name="T0" fmla="*/ 494 w 662"/>
                <a:gd name="T1" fmla="*/ 0 h 409"/>
                <a:gd name="T2" fmla="*/ 251 w 662"/>
                <a:gd name="T3" fmla="*/ 241 h 409"/>
                <a:gd name="T4" fmla="*/ 106 w 662"/>
                <a:gd name="T5" fmla="*/ 193 h 409"/>
                <a:gd name="T6" fmla="*/ 0 w 662"/>
                <a:gd name="T7" fmla="*/ 323 h 409"/>
                <a:gd name="T8" fmla="*/ 251 w 662"/>
                <a:gd name="T9" fmla="*/ 409 h 409"/>
                <a:gd name="T10" fmla="*/ 662 w 662"/>
                <a:gd name="T11" fmla="*/ 0 h 409"/>
                <a:gd name="T12" fmla="*/ 494 w 662"/>
                <a:gd name="T13" fmla="*/ 0 h 409"/>
                <a:gd name="T14" fmla="*/ 494 w 662"/>
                <a:gd name="T15" fmla="*/ 0 h 409"/>
                <a:gd name="T16" fmla="*/ 494 w 662"/>
                <a:gd name="T17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2" h="409">
                  <a:moveTo>
                    <a:pt x="494" y="0"/>
                  </a:moveTo>
                  <a:cubicBezTo>
                    <a:pt x="493" y="133"/>
                    <a:pt x="385" y="241"/>
                    <a:pt x="251" y="241"/>
                  </a:cubicBezTo>
                  <a:cubicBezTo>
                    <a:pt x="197" y="241"/>
                    <a:pt x="147" y="223"/>
                    <a:pt x="106" y="193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70" y="377"/>
                    <a:pt x="157" y="409"/>
                    <a:pt x="251" y="409"/>
                  </a:cubicBezTo>
                  <a:cubicBezTo>
                    <a:pt x="477" y="409"/>
                    <a:pt x="661" y="226"/>
                    <a:pt x="662" y="0"/>
                  </a:cubicBezTo>
                  <a:lnTo>
                    <a:pt x="494" y="0"/>
                  </a:lnTo>
                  <a:close/>
                  <a:moveTo>
                    <a:pt x="494" y="0"/>
                  </a:moveTo>
                  <a:cubicBezTo>
                    <a:pt x="494" y="0"/>
                    <a:pt x="494" y="0"/>
                    <a:pt x="494" y="0"/>
                  </a:cubicBezTo>
                </a:path>
              </a:pathLst>
            </a:custGeom>
            <a:solidFill>
              <a:srgbClr val="BFE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5" name="Freeform 574"/>
            <p:cNvSpPr>
              <a:spLocks noEditPoints="1"/>
            </p:cNvSpPr>
            <p:nvPr/>
          </p:nvSpPr>
          <p:spPr bwMode="auto">
            <a:xfrm>
              <a:off x="9367949" y="4241927"/>
              <a:ext cx="130976" cy="130003"/>
            </a:xfrm>
            <a:custGeom>
              <a:avLst/>
              <a:gdLst>
                <a:gd name="T0" fmla="*/ 244 w 412"/>
                <a:gd name="T1" fmla="*/ 0 h 409"/>
                <a:gd name="T2" fmla="*/ 1 w 412"/>
                <a:gd name="T3" fmla="*/ 241 h 409"/>
                <a:gd name="T4" fmla="*/ 0 w 412"/>
                <a:gd name="T5" fmla="*/ 241 h 409"/>
                <a:gd name="T6" fmla="*/ 0 w 412"/>
                <a:gd name="T7" fmla="*/ 409 h 409"/>
                <a:gd name="T8" fmla="*/ 1 w 412"/>
                <a:gd name="T9" fmla="*/ 409 h 409"/>
                <a:gd name="T10" fmla="*/ 412 w 412"/>
                <a:gd name="T11" fmla="*/ 0 h 409"/>
                <a:gd name="T12" fmla="*/ 244 w 412"/>
                <a:gd name="T13" fmla="*/ 0 h 409"/>
                <a:gd name="T14" fmla="*/ 244 w 412"/>
                <a:gd name="T15" fmla="*/ 0 h 409"/>
                <a:gd name="T16" fmla="*/ 244 w 412"/>
                <a:gd name="T17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2" h="409">
                  <a:moveTo>
                    <a:pt x="244" y="0"/>
                  </a:moveTo>
                  <a:cubicBezTo>
                    <a:pt x="243" y="133"/>
                    <a:pt x="135" y="241"/>
                    <a:pt x="1" y="241"/>
                  </a:cubicBezTo>
                  <a:cubicBezTo>
                    <a:pt x="1" y="241"/>
                    <a:pt x="0" y="241"/>
                    <a:pt x="0" y="241"/>
                  </a:cubicBezTo>
                  <a:cubicBezTo>
                    <a:pt x="0" y="409"/>
                    <a:pt x="0" y="409"/>
                    <a:pt x="0" y="409"/>
                  </a:cubicBezTo>
                  <a:cubicBezTo>
                    <a:pt x="0" y="409"/>
                    <a:pt x="1" y="409"/>
                    <a:pt x="1" y="409"/>
                  </a:cubicBezTo>
                  <a:cubicBezTo>
                    <a:pt x="227" y="409"/>
                    <a:pt x="411" y="226"/>
                    <a:pt x="412" y="0"/>
                  </a:cubicBezTo>
                  <a:cubicBezTo>
                    <a:pt x="244" y="0"/>
                    <a:pt x="244" y="0"/>
                    <a:pt x="244" y="0"/>
                  </a:cubicBezTo>
                  <a:close/>
                  <a:moveTo>
                    <a:pt x="244" y="0"/>
                  </a:move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A3D4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6" name="Freeform 575"/>
            <p:cNvSpPr>
              <a:spLocks noEditPoints="1"/>
            </p:cNvSpPr>
            <p:nvPr/>
          </p:nvSpPr>
          <p:spPr bwMode="auto">
            <a:xfrm>
              <a:off x="9422635" y="4148512"/>
              <a:ext cx="76289" cy="93415"/>
            </a:xfrm>
            <a:custGeom>
              <a:avLst/>
              <a:gdLst>
                <a:gd name="T0" fmla="*/ 72 w 240"/>
                <a:gd name="T1" fmla="*/ 292 h 294"/>
                <a:gd name="T2" fmla="*/ 72 w 240"/>
                <a:gd name="T3" fmla="*/ 294 h 294"/>
                <a:gd name="T4" fmla="*/ 240 w 240"/>
                <a:gd name="T5" fmla="*/ 294 h 294"/>
                <a:gd name="T6" fmla="*/ 240 w 240"/>
                <a:gd name="T7" fmla="*/ 292 h 294"/>
                <a:gd name="T8" fmla="*/ 118 w 240"/>
                <a:gd name="T9" fmla="*/ 0 h 294"/>
                <a:gd name="T10" fmla="*/ 0 w 240"/>
                <a:gd name="T11" fmla="*/ 119 h 294"/>
                <a:gd name="T12" fmla="*/ 72 w 240"/>
                <a:gd name="T13" fmla="*/ 292 h 294"/>
                <a:gd name="T14" fmla="*/ 72 w 240"/>
                <a:gd name="T15" fmla="*/ 292 h 294"/>
                <a:gd name="T16" fmla="*/ 72 w 240"/>
                <a:gd name="T17" fmla="*/ 292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294">
                  <a:moveTo>
                    <a:pt x="72" y="292"/>
                  </a:moveTo>
                  <a:cubicBezTo>
                    <a:pt x="72" y="293"/>
                    <a:pt x="72" y="293"/>
                    <a:pt x="72" y="294"/>
                  </a:cubicBezTo>
                  <a:cubicBezTo>
                    <a:pt x="240" y="294"/>
                    <a:pt x="240" y="294"/>
                    <a:pt x="240" y="294"/>
                  </a:cubicBezTo>
                  <a:cubicBezTo>
                    <a:pt x="240" y="293"/>
                    <a:pt x="240" y="293"/>
                    <a:pt x="240" y="292"/>
                  </a:cubicBezTo>
                  <a:cubicBezTo>
                    <a:pt x="240" y="178"/>
                    <a:pt x="193" y="75"/>
                    <a:pt x="118" y="0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44" y="163"/>
                    <a:pt x="72" y="224"/>
                    <a:pt x="72" y="292"/>
                  </a:cubicBezTo>
                  <a:close/>
                  <a:moveTo>
                    <a:pt x="72" y="292"/>
                  </a:moveTo>
                  <a:cubicBezTo>
                    <a:pt x="72" y="292"/>
                    <a:pt x="72" y="292"/>
                    <a:pt x="72" y="292"/>
                  </a:cubicBezTo>
                </a:path>
              </a:pathLst>
            </a:custGeom>
            <a:solidFill>
              <a:srgbClr val="65B1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7" name="Rectangle 576"/>
            <p:cNvSpPr>
              <a:spLocks noChangeArrowheads="1"/>
            </p:cNvSpPr>
            <p:nvPr/>
          </p:nvSpPr>
          <p:spPr bwMode="auto">
            <a:xfrm>
              <a:off x="9269474" y="4400149"/>
              <a:ext cx="197534" cy="38144"/>
            </a:xfrm>
            <a:prstGeom prst="rect">
              <a:avLst/>
            </a:prstGeom>
            <a:solidFill>
              <a:srgbClr val="919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8" name="Rectangle 577"/>
            <p:cNvSpPr>
              <a:spLocks noChangeArrowheads="1"/>
            </p:cNvSpPr>
            <p:nvPr/>
          </p:nvSpPr>
          <p:spPr bwMode="auto">
            <a:xfrm>
              <a:off x="9367949" y="4400149"/>
              <a:ext cx="99059" cy="38144"/>
            </a:xfrm>
            <a:prstGeom prst="rect">
              <a:avLst/>
            </a:prstGeom>
            <a:solidFill>
              <a:srgbClr val="7E85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79" name="Group 1778"/>
          <p:cNvGrpSpPr>
            <a:grpSpLocks noChangeAspect="1"/>
          </p:cNvGrpSpPr>
          <p:nvPr/>
        </p:nvGrpSpPr>
        <p:grpSpPr>
          <a:xfrm>
            <a:off x="1677983" y="10549910"/>
            <a:ext cx="1371600" cy="1371600"/>
            <a:chOff x="1173506" y="4897778"/>
            <a:chExt cx="650986" cy="650986"/>
          </a:xfrm>
        </p:grpSpPr>
        <p:sp>
          <p:nvSpPr>
            <p:cNvPr id="1309" name="Freeform 578"/>
            <p:cNvSpPr>
              <a:spLocks noEditPoints="1"/>
            </p:cNvSpPr>
            <p:nvPr/>
          </p:nvSpPr>
          <p:spPr bwMode="auto">
            <a:xfrm>
              <a:off x="1173506" y="4897778"/>
              <a:ext cx="650986" cy="650986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89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89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0" name="Freeform 579"/>
            <p:cNvSpPr>
              <a:spLocks noEditPoints="1"/>
            </p:cNvSpPr>
            <p:nvPr/>
          </p:nvSpPr>
          <p:spPr bwMode="auto">
            <a:xfrm>
              <a:off x="1338733" y="5004622"/>
              <a:ext cx="485758" cy="544142"/>
            </a:xfrm>
            <a:custGeom>
              <a:avLst/>
              <a:gdLst>
                <a:gd name="T0" fmla="*/ 1528 w 1528"/>
                <a:gd name="T1" fmla="*/ 688 h 1712"/>
                <a:gd name="T2" fmla="*/ 1511 w 1528"/>
                <a:gd name="T3" fmla="*/ 503 h 1712"/>
                <a:gd name="T4" fmla="*/ 1008 w 1528"/>
                <a:gd name="T5" fmla="*/ 0 h 1712"/>
                <a:gd name="T6" fmla="*/ 0 w 1528"/>
                <a:gd name="T7" fmla="*/ 1376 h 1712"/>
                <a:gd name="T8" fmla="*/ 319 w 1528"/>
                <a:gd name="T9" fmla="*/ 1695 h 1712"/>
                <a:gd name="T10" fmla="*/ 504 w 1528"/>
                <a:gd name="T11" fmla="*/ 1712 h 1712"/>
                <a:gd name="T12" fmla="*/ 1528 w 1528"/>
                <a:gd name="T13" fmla="*/ 688 h 1712"/>
                <a:gd name="T14" fmla="*/ 1528 w 1528"/>
                <a:gd name="T15" fmla="*/ 688 h 1712"/>
                <a:gd name="T16" fmla="*/ 1528 w 1528"/>
                <a:gd name="T17" fmla="*/ 688 h 1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8" h="1712">
                  <a:moveTo>
                    <a:pt x="1528" y="688"/>
                  </a:moveTo>
                  <a:cubicBezTo>
                    <a:pt x="1528" y="625"/>
                    <a:pt x="1522" y="563"/>
                    <a:pt x="1511" y="503"/>
                  </a:cubicBezTo>
                  <a:cubicBezTo>
                    <a:pt x="1008" y="0"/>
                    <a:pt x="1008" y="0"/>
                    <a:pt x="1008" y="0"/>
                  </a:cubicBezTo>
                  <a:cubicBezTo>
                    <a:pt x="0" y="1376"/>
                    <a:pt x="0" y="1376"/>
                    <a:pt x="0" y="1376"/>
                  </a:cubicBezTo>
                  <a:cubicBezTo>
                    <a:pt x="319" y="1695"/>
                    <a:pt x="319" y="1695"/>
                    <a:pt x="319" y="1695"/>
                  </a:cubicBezTo>
                  <a:cubicBezTo>
                    <a:pt x="379" y="1706"/>
                    <a:pt x="441" y="1712"/>
                    <a:pt x="504" y="1712"/>
                  </a:cubicBezTo>
                  <a:cubicBezTo>
                    <a:pt x="1069" y="1712"/>
                    <a:pt x="1528" y="1254"/>
                    <a:pt x="1528" y="688"/>
                  </a:cubicBezTo>
                  <a:close/>
                  <a:moveTo>
                    <a:pt x="1528" y="688"/>
                  </a:moveTo>
                  <a:cubicBezTo>
                    <a:pt x="1528" y="688"/>
                    <a:pt x="1528" y="688"/>
                    <a:pt x="1528" y="688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1" name="Freeform 580"/>
            <p:cNvSpPr>
              <a:spLocks noEditPoints="1"/>
            </p:cNvSpPr>
            <p:nvPr/>
          </p:nvSpPr>
          <p:spPr bwMode="auto">
            <a:xfrm>
              <a:off x="1338733" y="5004622"/>
              <a:ext cx="320530" cy="437299"/>
            </a:xfrm>
            <a:custGeom>
              <a:avLst/>
              <a:gdLst>
                <a:gd name="T0" fmla="*/ 477 w 1647"/>
                <a:gd name="T1" fmla="*/ 0 h 2247"/>
                <a:gd name="T2" fmla="*/ 0 w 1647"/>
                <a:gd name="T3" fmla="*/ 477 h 2247"/>
                <a:gd name="T4" fmla="*/ 0 w 1647"/>
                <a:gd name="T5" fmla="*/ 2247 h 2247"/>
                <a:gd name="T6" fmla="*/ 1647 w 1647"/>
                <a:gd name="T7" fmla="*/ 2247 h 2247"/>
                <a:gd name="T8" fmla="*/ 1647 w 1647"/>
                <a:gd name="T9" fmla="*/ 0 h 2247"/>
                <a:gd name="T10" fmla="*/ 477 w 1647"/>
                <a:gd name="T11" fmla="*/ 0 h 2247"/>
                <a:gd name="T12" fmla="*/ 477 w 1647"/>
                <a:gd name="T13" fmla="*/ 0 h 2247"/>
                <a:gd name="T14" fmla="*/ 477 w 1647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7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7" y="2247"/>
                  </a:lnTo>
                  <a:lnTo>
                    <a:pt x="1647" y="0"/>
                  </a:lnTo>
                  <a:lnTo>
                    <a:pt x="477" y="0"/>
                  </a:lnTo>
                  <a:close/>
                  <a:moveTo>
                    <a:pt x="477" y="0"/>
                  </a:moveTo>
                  <a:lnTo>
                    <a:pt x="47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2" name="Freeform 581"/>
            <p:cNvSpPr>
              <a:spLocks noEditPoints="1"/>
            </p:cNvSpPr>
            <p:nvPr/>
          </p:nvSpPr>
          <p:spPr bwMode="auto">
            <a:xfrm>
              <a:off x="1338733" y="5004622"/>
              <a:ext cx="320530" cy="437299"/>
            </a:xfrm>
            <a:custGeom>
              <a:avLst/>
              <a:gdLst>
                <a:gd name="T0" fmla="*/ 477 w 1647"/>
                <a:gd name="T1" fmla="*/ 0 h 2247"/>
                <a:gd name="T2" fmla="*/ 0 w 1647"/>
                <a:gd name="T3" fmla="*/ 477 h 2247"/>
                <a:gd name="T4" fmla="*/ 0 w 1647"/>
                <a:gd name="T5" fmla="*/ 2247 h 2247"/>
                <a:gd name="T6" fmla="*/ 1647 w 1647"/>
                <a:gd name="T7" fmla="*/ 2247 h 2247"/>
                <a:gd name="T8" fmla="*/ 1647 w 1647"/>
                <a:gd name="T9" fmla="*/ 0 h 2247"/>
                <a:gd name="T10" fmla="*/ 477 w 1647"/>
                <a:gd name="T11" fmla="*/ 0 h 2247"/>
                <a:gd name="T12" fmla="*/ 477 w 1647"/>
                <a:gd name="T13" fmla="*/ 0 h 2247"/>
                <a:gd name="T14" fmla="*/ 477 w 1647"/>
                <a:gd name="T15" fmla="*/ 0 h 2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47" h="2247">
                  <a:moveTo>
                    <a:pt x="477" y="0"/>
                  </a:moveTo>
                  <a:lnTo>
                    <a:pt x="0" y="477"/>
                  </a:lnTo>
                  <a:lnTo>
                    <a:pt x="0" y="2247"/>
                  </a:lnTo>
                  <a:lnTo>
                    <a:pt x="1647" y="2247"/>
                  </a:lnTo>
                  <a:lnTo>
                    <a:pt x="1647" y="0"/>
                  </a:lnTo>
                  <a:lnTo>
                    <a:pt x="477" y="0"/>
                  </a:lnTo>
                  <a:moveTo>
                    <a:pt x="477" y="0"/>
                  </a:moveTo>
                  <a:lnTo>
                    <a:pt x="477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3" name="Rectangle 582"/>
            <p:cNvSpPr>
              <a:spLocks noChangeArrowheads="1"/>
            </p:cNvSpPr>
            <p:nvPr/>
          </p:nvSpPr>
          <p:spPr bwMode="auto">
            <a:xfrm>
              <a:off x="1498707" y="5004622"/>
              <a:ext cx="160557" cy="437299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4" name="Freeform 583"/>
            <p:cNvSpPr>
              <a:spLocks noEditPoints="1"/>
            </p:cNvSpPr>
            <p:nvPr/>
          </p:nvSpPr>
          <p:spPr bwMode="auto">
            <a:xfrm>
              <a:off x="1338733" y="5004622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close/>
                  <a:moveTo>
                    <a:pt x="477" y="477"/>
                  </a:moveTo>
                  <a:lnTo>
                    <a:pt x="477" y="477"/>
                  </a:lnTo>
                  <a:close/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5" name="Freeform 584"/>
            <p:cNvSpPr>
              <a:spLocks noEditPoints="1"/>
            </p:cNvSpPr>
            <p:nvPr/>
          </p:nvSpPr>
          <p:spPr bwMode="auto">
            <a:xfrm>
              <a:off x="1338733" y="5004622"/>
              <a:ext cx="92831" cy="92831"/>
            </a:xfrm>
            <a:custGeom>
              <a:avLst/>
              <a:gdLst>
                <a:gd name="T0" fmla="*/ 477 w 477"/>
                <a:gd name="T1" fmla="*/ 477 h 477"/>
                <a:gd name="T2" fmla="*/ 477 w 477"/>
                <a:gd name="T3" fmla="*/ 0 h 477"/>
                <a:gd name="T4" fmla="*/ 0 w 477"/>
                <a:gd name="T5" fmla="*/ 477 h 477"/>
                <a:gd name="T6" fmla="*/ 477 w 477"/>
                <a:gd name="T7" fmla="*/ 477 h 477"/>
                <a:gd name="T8" fmla="*/ 477 w 477"/>
                <a:gd name="T9" fmla="*/ 477 h 477"/>
                <a:gd name="T10" fmla="*/ 477 w 477"/>
                <a:gd name="T1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7" h="477">
                  <a:moveTo>
                    <a:pt x="477" y="477"/>
                  </a:moveTo>
                  <a:lnTo>
                    <a:pt x="477" y="0"/>
                  </a:lnTo>
                  <a:lnTo>
                    <a:pt x="0" y="477"/>
                  </a:lnTo>
                  <a:lnTo>
                    <a:pt x="477" y="477"/>
                  </a:lnTo>
                  <a:moveTo>
                    <a:pt x="477" y="477"/>
                  </a:moveTo>
                  <a:lnTo>
                    <a:pt x="477" y="47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6" name="Freeform 585"/>
            <p:cNvSpPr>
              <a:spLocks noEditPoints="1"/>
            </p:cNvSpPr>
            <p:nvPr/>
          </p:nvSpPr>
          <p:spPr bwMode="auto">
            <a:xfrm>
              <a:off x="1365590" y="5122947"/>
              <a:ext cx="83879" cy="137203"/>
            </a:xfrm>
            <a:custGeom>
              <a:avLst/>
              <a:gdLst>
                <a:gd name="T0" fmla="*/ 0 w 431"/>
                <a:gd name="T1" fmla="*/ 705 h 705"/>
                <a:gd name="T2" fmla="*/ 225 w 431"/>
                <a:gd name="T3" fmla="*/ 0 h 705"/>
                <a:gd name="T4" fmla="*/ 431 w 431"/>
                <a:gd name="T5" fmla="*/ 705 h 705"/>
                <a:gd name="T6" fmla="*/ 0 w 431"/>
                <a:gd name="T7" fmla="*/ 705 h 705"/>
                <a:gd name="T8" fmla="*/ 0 w 431"/>
                <a:gd name="T9" fmla="*/ 705 h 705"/>
                <a:gd name="T10" fmla="*/ 0 w 431"/>
                <a:gd name="T11" fmla="*/ 705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1" h="705">
                  <a:moveTo>
                    <a:pt x="0" y="705"/>
                  </a:moveTo>
                  <a:lnTo>
                    <a:pt x="225" y="0"/>
                  </a:lnTo>
                  <a:lnTo>
                    <a:pt x="431" y="705"/>
                  </a:lnTo>
                  <a:lnTo>
                    <a:pt x="0" y="705"/>
                  </a:lnTo>
                  <a:close/>
                  <a:moveTo>
                    <a:pt x="0" y="705"/>
                  </a:moveTo>
                  <a:lnTo>
                    <a:pt x="0" y="705"/>
                  </a:lnTo>
                  <a:close/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7" name="Freeform 586"/>
            <p:cNvSpPr>
              <a:spLocks noEditPoints="1"/>
            </p:cNvSpPr>
            <p:nvPr/>
          </p:nvSpPr>
          <p:spPr bwMode="auto">
            <a:xfrm>
              <a:off x="1365590" y="5122947"/>
              <a:ext cx="83879" cy="137203"/>
            </a:xfrm>
            <a:custGeom>
              <a:avLst/>
              <a:gdLst>
                <a:gd name="T0" fmla="*/ 0 w 431"/>
                <a:gd name="T1" fmla="*/ 705 h 705"/>
                <a:gd name="T2" fmla="*/ 225 w 431"/>
                <a:gd name="T3" fmla="*/ 0 h 705"/>
                <a:gd name="T4" fmla="*/ 431 w 431"/>
                <a:gd name="T5" fmla="*/ 705 h 705"/>
                <a:gd name="T6" fmla="*/ 0 w 431"/>
                <a:gd name="T7" fmla="*/ 705 h 705"/>
                <a:gd name="T8" fmla="*/ 0 w 431"/>
                <a:gd name="T9" fmla="*/ 705 h 705"/>
                <a:gd name="T10" fmla="*/ 0 w 431"/>
                <a:gd name="T11" fmla="*/ 705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1" h="705">
                  <a:moveTo>
                    <a:pt x="0" y="705"/>
                  </a:moveTo>
                  <a:lnTo>
                    <a:pt x="225" y="0"/>
                  </a:lnTo>
                  <a:lnTo>
                    <a:pt x="431" y="705"/>
                  </a:lnTo>
                  <a:lnTo>
                    <a:pt x="0" y="705"/>
                  </a:lnTo>
                  <a:moveTo>
                    <a:pt x="0" y="705"/>
                  </a:moveTo>
                  <a:lnTo>
                    <a:pt x="0" y="7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8" name="Freeform 587"/>
            <p:cNvSpPr>
              <a:spLocks noEditPoints="1"/>
            </p:cNvSpPr>
            <p:nvPr/>
          </p:nvSpPr>
          <p:spPr bwMode="auto">
            <a:xfrm>
              <a:off x="1501626" y="5122947"/>
              <a:ext cx="83879" cy="137203"/>
            </a:xfrm>
            <a:custGeom>
              <a:avLst/>
              <a:gdLst>
                <a:gd name="T0" fmla="*/ 0 w 431"/>
                <a:gd name="T1" fmla="*/ 705 h 705"/>
                <a:gd name="T2" fmla="*/ 225 w 431"/>
                <a:gd name="T3" fmla="*/ 0 h 705"/>
                <a:gd name="T4" fmla="*/ 431 w 431"/>
                <a:gd name="T5" fmla="*/ 705 h 705"/>
                <a:gd name="T6" fmla="*/ 0 w 431"/>
                <a:gd name="T7" fmla="*/ 705 h 705"/>
                <a:gd name="T8" fmla="*/ 0 w 431"/>
                <a:gd name="T9" fmla="*/ 705 h 705"/>
                <a:gd name="T10" fmla="*/ 0 w 431"/>
                <a:gd name="T11" fmla="*/ 705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1" h="705">
                  <a:moveTo>
                    <a:pt x="0" y="705"/>
                  </a:moveTo>
                  <a:lnTo>
                    <a:pt x="225" y="0"/>
                  </a:lnTo>
                  <a:lnTo>
                    <a:pt x="431" y="705"/>
                  </a:lnTo>
                  <a:lnTo>
                    <a:pt x="0" y="705"/>
                  </a:lnTo>
                  <a:close/>
                  <a:moveTo>
                    <a:pt x="0" y="705"/>
                  </a:moveTo>
                  <a:lnTo>
                    <a:pt x="0" y="705"/>
                  </a:lnTo>
                  <a:close/>
                </a:path>
              </a:pathLst>
            </a:cu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9" name="Freeform 588"/>
            <p:cNvSpPr>
              <a:spLocks noEditPoints="1"/>
            </p:cNvSpPr>
            <p:nvPr/>
          </p:nvSpPr>
          <p:spPr bwMode="auto">
            <a:xfrm>
              <a:off x="1501626" y="5122947"/>
              <a:ext cx="83879" cy="137203"/>
            </a:xfrm>
            <a:custGeom>
              <a:avLst/>
              <a:gdLst>
                <a:gd name="T0" fmla="*/ 0 w 431"/>
                <a:gd name="T1" fmla="*/ 705 h 705"/>
                <a:gd name="T2" fmla="*/ 225 w 431"/>
                <a:gd name="T3" fmla="*/ 0 h 705"/>
                <a:gd name="T4" fmla="*/ 431 w 431"/>
                <a:gd name="T5" fmla="*/ 705 h 705"/>
                <a:gd name="T6" fmla="*/ 0 w 431"/>
                <a:gd name="T7" fmla="*/ 705 h 705"/>
                <a:gd name="T8" fmla="*/ 0 w 431"/>
                <a:gd name="T9" fmla="*/ 705 h 705"/>
                <a:gd name="T10" fmla="*/ 0 w 431"/>
                <a:gd name="T11" fmla="*/ 705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1" h="705">
                  <a:moveTo>
                    <a:pt x="0" y="705"/>
                  </a:moveTo>
                  <a:lnTo>
                    <a:pt x="225" y="0"/>
                  </a:lnTo>
                  <a:lnTo>
                    <a:pt x="431" y="705"/>
                  </a:lnTo>
                  <a:lnTo>
                    <a:pt x="0" y="705"/>
                  </a:lnTo>
                  <a:moveTo>
                    <a:pt x="0" y="705"/>
                  </a:moveTo>
                  <a:lnTo>
                    <a:pt x="0" y="7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0" name="Freeform 589"/>
            <p:cNvSpPr>
              <a:spLocks noEditPoints="1"/>
            </p:cNvSpPr>
            <p:nvPr/>
          </p:nvSpPr>
          <p:spPr bwMode="auto">
            <a:xfrm>
              <a:off x="1549890" y="5122947"/>
              <a:ext cx="83879" cy="137203"/>
            </a:xfrm>
            <a:custGeom>
              <a:avLst/>
              <a:gdLst>
                <a:gd name="T0" fmla="*/ 0 w 431"/>
                <a:gd name="T1" fmla="*/ 705 h 705"/>
                <a:gd name="T2" fmla="*/ 225 w 431"/>
                <a:gd name="T3" fmla="*/ 0 h 705"/>
                <a:gd name="T4" fmla="*/ 431 w 431"/>
                <a:gd name="T5" fmla="*/ 705 h 705"/>
                <a:gd name="T6" fmla="*/ 0 w 431"/>
                <a:gd name="T7" fmla="*/ 705 h 705"/>
                <a:gd name="T8" fmla="*/ 0 w 431"/>
                <a:gd name="T9" fmla="*/ 705 h 705"/>
                <a:gd name="T10" fmla="*/ 0 w 431"/>
                <a:gd name="T11" fmla="*/ 705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1" h="705">
                  <a:moveTo>
                    <a:pt x="0" y="705"/>
                  </a:moveTo>
                  <a:lnTo>
                    <a:pt x="225" y="0"/>
                  </a:lnTo>
                  <a:lnTo>
                    <a:pt x="431" y="705"/>
                  </a:lnTo>
                  <a:lnTo>
                    <a:pt x="0" y="705"/>
                  </a:lnTo>
                  <a:close/>
                  <a:moveTo>
                    <a:pt x="0" y="705"/>
                  </a:moveTo>
                  <a:lnTo>
                    <a:pt x="0" y="705"/>
                  </a:lnTo>
                  <a:close/>
                </a:path>
              </a:pathLst>
            </a:cu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1" name="Freeform 590"/>
            <p:cNvSpPr>
              <a:spLocks noEditPoints="1"/>
            </p:cNvSpPr>
            <p:nvPr/>
          </p:nvSpPr>
          <p:spPr bwMode="auto">
            <a:xfrm>
              <a:off x="1549890" y="5122947"/>
              <a:ext cx="83879" cy="137203"/>
            </a:xfrm>
            <a:custGeom>
              <a:avLst/>
              <a:gdLst>
                <a:gd name="T0" fmla="*/ 0 w 431"/>
                <a:gd name="T1" fmla="*/ 705 h 705"/>
                <a:gd name="T2" fmla="*/ 225 w 431"/>
                <a:gd name="T3" fmla="*/ 0 h 705"/>
                <a:gd name="T4" fmla="*/ 431 w 431"/>
                <a:gd name="T5" fmla="*/ 705 h 705"/>
                <a:gd name="T6" fmla="*/ 0 w 431"/>
                <a:gd name="T7" fmla="*/ 705 h 705"/>
                <a:gd name="T8" fmla="*/ 0 w 431"/>
                <a:gd name="T9" fmla="*/ 705 h 705"/>
                <a:gd name="T10" fmla="*/ 0 w 431"/>
                <a:gd name="T11" fmla="*/ 705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1" h="705">
                  <a:moveTo>
                    <a:pt x="0" y="705"/>
                  </a:moveTo>
                  <a:lnTo>
                    <a:pt x="225" y="0"/>
                  </a:lnTo>
                  <a:lnTo>
                    <a:pt x="431" y="705"/>
                  </a:lnTo>
                  <a:lnTo>
                    <a:pt x="0" y="705"/>
                  </a:lnTo>
                  <a:moveTo>
                    <a:pt x="0" y="705"/>
                  </a:moveTo>
                  <a:lnTo>
                    <a:pt x="0" y="70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2" name="Freeform 591"/>
            <p:cNvSpPr>
              <a:spLocks noEditPoints="1"/>
            </p:cNvSpPr>
            <p:nvPr/>
          </p:nvSpPr>
          <p:spPr bwMode="auto">
            <a:xfrm>
              <a:off x="1407432" y="5049188"/>
              <a:ext cx="129029" cy="210962"/>
            </a:xfrm>
            <a:custGeom>
              <a:avLst/>
              <a:gdLst>
                <a:gd name="T0" fmla="*/ 0 w 663"/>
                <a:gd name="T1" fmla="*/ 1084 h 1084"/>
                <a:gd name="T2" fmla="*/ 348 w 663"/>
                <a:gd name="T3" fmla="*/ 0 h 1084"/>
                <a:gd name="T4" fmla="*/ 663 w 663"/>
                <a:gd name="T5" fmla="*/ 1084 h 1084"/>
                <a:gd name="T6" fmla="*/ 0 w 663"/>
                <a:gd name="T7" fmla="*/ 1084 h 1084"/>
                <a:gd name="T8" fmla="*/ 0 w 663"/>
                <a:gd name="T9" fmla="*/ 1084 h 1084"/>
                <a:gd name="T10" fmla="*/ 0 w 663"/>
                <a:gd name="T11" fmla="*/ 1084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3" h="1084">
                  <a:moveTo>
                    <a:pt x="0" y="1084"/>
                  </a:moveTo>
                  <a:lnTo>
                    <a:pt x="348" y="0"/>
                  </a:lnTo>
                  <a:lnTo>
                    <a:pt x="663" y="1084"/>
                  </a:lnTo>
                  <a:lnTo>
                    <a:pt x="0" y="1084"/>
                  </a:lnTo>
                  <a:close/>
                  <a:moveTo>
                    <a:pt x="0" y="1084"/>
                  </a:moveTo>
                  <a:lnTo>
                    <a:pt x="0" y="1084"/>
                  </a:lnTo>
                  <a:close/>
                </a:path>
              </a:pathLst>
            </a:custGeom>
            <a:solidFill>
              <a:srgbClr val="FF8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3" name="Freeform 592"/>
            <p:cNvSpPr>
              <a:spLocks noEditPoints="1"/>
            </p:cNvSpPr>
            <p:nvPr/>
          </p:nvSpPr>
          <p:spPr bwMode="auto">
            <a:xfrm>
              <a:off x="1407432" y="5049188"/>
              <a:ext cx="129029" cy="210962"/>
            </a:xfrm>
            <a:custGeom>
              <a:avLst/>
              <a:gdLst>
                <a:gd name="T0" fmla="*/ 0 w 663"/>
                <a:gd name="T1" fmla="*/ 1084 h 1084"/>
                <a:gd name="T2" fmla="*/ 348 w 663"/>
                <a:gd name="T3" fmla="*/ 0 h 1084"/>
                <a:gd name="T4" fmla="*/ 663 w 663"/>
                <a:gd name="T5" fmla="*/ 1084 h 1084"/>
                <a:gd name="T6" fmla="*/ 0 w 663"/>
                <a:gd name="T7" fmla="*/ 1084 h 1084"/>
                <a:gd name="T8" fmla="*/ 0 w 663"/>
                <a:gd name="T9" fmla="*/ 1084 h 1084"/>
                <a:gd name="T10" fmla="*/ 0 w 663"/>
                <a:gd name="T11" fmla="*/ 1084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3" h="1084">
                  <a:moveTo>
                    <a:pt x="0" y="1084"/>
                  </a:moveTo>
                  <a:lnTo>
                    <a:pt x="348" y="0"/>
                  </a:lnTo>
                  <a:lnTo>
                    <a:pt x="663" y="1084"/>
                  </a:lnTo>
                  <a:lnTo>
                    <a:pt x="0" y="1084"/>
                  </a:lnTo>
                  <a:moveTo>
                    <a:pt x="0" y="1084"/>
                  </a:moveTo>
                  <a:lnTo>
                    <a:pt x="0" y="108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4" name="Freeform 593"/>
            <p:cNvSpPr>
              <a:spLocks noEditPoints="1"/>
            </p:cNvSpPr>
            <p:nvPr/>
          </p:nvSpPr>
          <p:spPr bwMode="auto">
            <a:xfrm>
              <a:off x="1498707" y="5129759"/>
              <a:ext cx="37755" cy="130392"/>
            </a:xfrm>
            <a:custGeom>
              <a:avLst/>
              <a:gdLst>
                <a:gd name="T0" fmla="*/ 0 w 194"/>
                <a:gd name="T1" fmla="*/ 0 h 670"/>
                <a:gd name="T2" fmla="*/ 0 w 194"/>
                <a:gd name="T3" fmla="*/ 670 h 670"/>
                <a:gd name="T4" fmla="*/ 194 w 194"/>
                <a:gd name="T5" fmla="*/ 670 h 670"/>
                <a:gd name="T6" fmla="*/ 0 w 194"/>
                <a:gd name="T7" fmla="*/ 0 h 670"/>
                <a:gd name="T8" fmla="*/ 0 w 194"/>
                <a:gd name="T9" fmla="*/ 0 h 670"/>
                <a:gd name="T10" fmla="*/ 0 w 194"/>
                <a:gd name="T11" fmla="*/ 0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4" h="670">
                  <a:moveTo>
                    <a:pt x="0" y="0"/>
                  </a:moveTo>
                  <a:lnTo>
                    <a:pt x="0" y="670"/>
                  </a:lnTo>
                  <a:lnTo>
                    <a:pt x="194" y="67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6C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5" name="Freeform 594"/>
            <p:cNvSpPr>
              <a:spLocks noEditPoints="1"/>
            </p:cNvSpPr>
            <p:nvPr/>
          </p:nvSpPr>
          <p:spPr bwMode="auto">
            <a:xfrm>
              <a:off x="1498707" y="5129759"/>
              <a:ext cx="37755" cy="130392"/>
            </a:xfrm>
            <a:custGeom>
              <a:avLst/>
              <a:gdLst>
                <a:gd name="T0" fmla="*/ 0 w 194"/>
                <a:gd name="T1" fmla="*/ 0 h 670"/>
                <a:gd name="T2" fmla="*/ 0 w 194"/>
                <a:gd name="T3" fmla="*/ 670 h 670"/>
                <a:gd name="T4" fmla="*/ 194 w 194"/>
                <a:gd name="T5" fmla="*/ 670 h 670"/>
                <a:gd name="T6" fmla="*/ 0 w 194"/>
                <a:gd name="T7" fmla="*/ 0 h 670"/>
                <a:gd name="T8" fmla="*/ 0 w 194"/>
                <a:gd name="T9" fmla="*/ 0 h 670"/>
                <a:gd name="T10" fmla="*/ 0 w 194"/>
                <a:gd name="T11" fmla="*/ 0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4" h="670">
                  <a:moveTo>
                    <a:pt x="0" y="0"/>
                  </a:moveTo>
                  <a:lnTo>
                    <a:pt x="0" y="670"/>
                  </a:lnTo>
                  <a:lnTo>
                    <a:pt x="194" y="67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6" name="Rectangle 595"/>
            <p:cNvSpPr>
              <a:spLocks noChangeArrowheads="1"/>
            </p:cNvSpPr>
            <p:nvPr/>
          </p:nvSpPr>
          <p:spPr bwMode="auto">
            <a:xfrm>
              <a:off x="1365590" y="5305885"/>
              <a:ext cx="268179" cy="38144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7" name="Rectangle 596"/>
            <p:cNvSpPr>
              <a:spLocks noChangeArrowheads="1"/>
            </p:cNvSpPr>
            <p:nvPr/>
          </p:nvSpPr>
          <p:spPr bwMode="auto">
            <a:xfrm>
              <a:off x="1498707" y="5305885"/>
              <a:ext cx="135063" cy="38144"/>
            </a:xfrm>
            <a:prstGeom prst="rect">
              <a:avLst/>
            </a:prstGeom>
            <a:solidFill>
              <a:srgbClr val="919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8" name="Rectangle 597"/>
            <p:cNvSpPr>
              <a:spLocks noChangeArrowheads="1"/>
            </p:cNvSpPr>
            <p:nvPr/>
          </p:nvSpPr>
          <p:spPr bwMode="auto">
            <a:xfrm>
              <a:off x="1365590" y="5363102"/>
              <a:ext cx="78819" cy="38144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80" name="Group 1779"/>
          <p:cNvGrpSpPr>
            <a:grpSpLocks noChangeAspect="1"/>
          </p:cNvGrpSpPr>
          <p:nvPr/>
        </p:nvGrpSpPr>
        <p:grpSpPr>
          <a:xfrm>
            <a:off x="3862155" y="10549910"/>
            <a:ext cx="1371600" cy="1371600"/>
            <a:chOff x="2108629" y="4866056"/>
            <a:chExt cx="650791" cy="650791"/>
          </a:xfrm>
        </p:grpSpPr>
        <p:sp>
          <p:nvSpPr>
            <p:cNvPr id="1329" name="Freeform 598"/>
            <p:cNvSpPr>
              <a:spLocks noEditPoints="1"/>
            </p:cNvSpPr>
            <p:nvPr/>
          </p:nvSpPr>
          <p:spPr bwMode="auto">
            <a:xfrm>
              <a:off x="2108629" y="4866056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89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9"/>
                    <a:pt x="458" y="0"/>
                    <a:pt x="1024" y="0"/>
                  </a:cubicBezTo>
                  <a:cubicBezTo>
                    <a:pt x="1589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30" name="Freeform 599"/>
            <p:cNvSpPr>
              <a:spLocks noEditPoints="1"/>
            </p:cNvSpPr>
            <p:nvPr/>
          </p:nvSpPr>
          <p:spPr bwMode="auto">
            <a:xfrm>
              <a:off x="2211580" y="4984966"/>
              <a:ext cx="547840" cy="528379"/>
            </a:xfrm>
            <a:custGeom>
              <a:avLst/>
              <a:gdLst>
                <a:gd name="T0" fmla="*/ 1724 w 1724"/>
                <a:gd name="T1" fmla="*/ 650 h 1663"/>
                <a:gd name="T2" fmla="*/ 1720 w 1724"/>
                <a:gd name="T3" fmla="*/ 561 h 1663"/>
                <a:gd name="T4" fmla="*/ 1159 w 1724"/>
                <a:gd name="T5" fmla="*/ 0 h 1663"/>
                <a:gd name="T6" fmla="*/ 554 w 1724"/>
                <a:gd name="T7" fmla="*/ 231 h 1663"/>
                <a:gd name="T8" fmla="*/ 477 w 1724"/>
                <a:gd name="T9" fmla="*/ 649 h 1663"/>
                <a:gd name="T10" fmla="*/ 315 w 1724"/>
                <a:gd name="T11" fmla="*/ 493 h 1663"/>
                <a:gd name="T12" fmla="*/ 0 w 1724"/>
                <a:gd name="T13" fmla="*/ 808 h 1663"/>
                <a:gd name="T14" fmla="*/ 855 w 1724"/>
                <a:gd name="T15" fmla="*/ 1663 h 1663"/>
                <a:gd name="T16" fmla="*/ 1724 w 1724"/>
                <a:gd name="T17" fmla="*/ 650 h 1663"/>
                <a:gd name="T18" fmla="*/ 1724 w 1724"/>
                <a:gd name="T19" fmla="*/ 650 h 1663"/>
                <a:gd name="T20" fmla="*/ 1724 w 1724"/>
                <a:gd name="T21" fmla="*/ 650 h 1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24" h="1663">
                  <a:moveTo>
                    <a:pt x="1724" y="650"/>
                  </a:moveTo>
                  <a:cubicBezTo>
                    <a:pt x="1724" y="620"/>
                    <a:pt x="1722" y="591"/>
                    <a:pt x="1720" y="561"/>
                  </a:cubicBezTo>
                  <a:cubicBezTo>
                    <a:pt x="1159" y="0"/>
                    <a:pt x="1159" y="0"/>
                    <a:pt x="1159" y="0"/>
                  </a:cubicBezTo>
                  <a:cubicBezTo>
                    <a:pt x="554" y="231"/>
                    <a:pt x="554" y="231"/>
                    <a:pt x="554" y="231"/>
                  </a:cubicBezTo>
                  <a:cubicBezTo>
                    <a:pt x="477" y="649"/>
                    <a:pt x="477" y="649"/>
                    <a:pt x="477" y="649"/>
                  </a:cubicBezTo>
                  <a:cubicBezTo>
                    <a:pt x="393" y="567"/>
                    <a:pt x="315" y="493"/>
                    <a:pt x="315" y="493"/>
                  </a:cubicBezTo>
                  <a:cubicBezTo>
                    <a:pt x="0" y="808"/>
                    <a:pt x="0" y="808"/>
                    <a:pt x="0" y="808"/>
                  </a:cubicBezTo>
                  <a:cubicBezTo>
                    <a:pt x="855" y="1663"/>
                    <a:pt x="855" y="1663"/>
                    <a:pt x="855" y="1663"/>
                  </a:cubicBezTo>
                  <a:cubicBezTo>
                    <a:pt x="1347" y="1588"/>
                    <a:pt x="1724" y="1163"/>
                    <a:pt x="1724" y="650"/>
                  </a:cubicBezTo>
                  <a:close/>
                  <a:moveTo>
                    <a:pt x="1724" y="650"/>
                  </a:moveTo>
                  <a:cubicBezTo>
                    <a:pt x="1724" y="650"/>
                    <a:pt x="1724" y="650"/>
                    <a:pt x="1724" y="650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31" name="Freeform 600"/>
            <p:cNvSpPr>
              <a:spLocks noEditPoints="1"/>
            </p:cNvSpPr>
            <p:nvPr/>
          </p:nvSpPr>
          <p:spPr bwMode="auto">
            <a:xfrm>
              <a:off x="2361628" y="5015520"/>
              <a:ext cx="168147" cy="352252"/>
            </a:xfrm>
            <a:custGeom>
              <a:avLst/>
              <a:gdLst>
                <a:gd name="T0" fmla="*/ 529 w 529"/>
                <a:gd name="T1" fmla="*/ 1109 h 1109"/>
                <a:gd name="T2" fmla="*/ 187 w 529"/>
                <a:gd name="T3" fmla="*/ 1109 h 1109"/>
                <a:gd name="T4" fmla="*/ 0 w 529"/>
                <a:gd name="T5" fmla="*/ 922 h 1109"/>
                <a:gd name="T6" fmla="*/ 0 w 529"/>
                <a:gd name="T7" fmla="*/ 187 h 1109"/>
                <a:gd name="T8" fmla="*/ 187 w 529"/>
                <a:gd name="T9" fmla="*/ 0 h 1109"/>
                <a:gd name="T10" fmla="*/ 529 w 529"/>
                <a:gd name="T11" fmla="*/ 0 h 1109"/>
                <a:gd name="T12" fmla="*/ 529 w 529"/>
                <a:gd name="T13" fmla="*/ 120 h 1109"/>
                <a:gd name="T14" fmla="*/ 187 w 529"/>
                <a:gd name="T15" fmla="*/ 120 h 1109"/>
                <a:gd name="T16" fmla="*/ 120 w 529"/>
                <a:gd name="T17" fmla="*/ 187 h 1109"/>
                <a:gd name="T18" fmla="*/ 120 w 529"/>
                <a:gd name="T19" fmla="*/ 922 h 1109"/>
                <a:gd name="T20" fmla="*/ 187 w 529"/>
                <a:gd name="T21" fmla="*/ 989 h 1109"/>
                <a:gd name="T22" fmla="*/ 529 w 529"/>
                <a:gd name="T23" fmla="*/ 989 h 1109"/>
                <a:gd name="T24" fmla="*/ 529 w 529"/>
                <a:gd name="T25" fmla="*/ 1109 h 1109"/>
                <a:gd name="T26" fmla="*/ 529 w 529"/>
                <a:gd name="T27" fmla="*/ 1109 h 1109"/>
                <a:gd name="T28" fmla="*/ 529 w 529"/>
                <a:gd name="T29" fmla="*/ 1109 h 1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9" h="1109">
                  <a:moveTo>
                    <a:pt x="529" y="1109"/>
                  </a:moveTo>
                  <a:cubicBezTo>
                    <a:pt x="187" y="1109"/>
                    <a:pt x="187" y="1109"/>
                    <a:pt x="187" y="1109"/>
                  </a:cubicBezTo>
                  <a:cubicBezTo>
                    <a:pt x="84" y="1109"/>
                    <a:pt x="0" y="1025"/>
                    <a:pt x="0" y="92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0" y="84"/>
                    <a:pt x="84" y="0"/>
                    <a:pt x="187" y="0"/>
                  </a:cubicBezTo>
                  <a:cubicBezTo>
                    <a:pt x="529" y="0"/>
                    <a:pt x="529" y="0"/>
                    <a:pt x="529" y="0"/>
                  </a:cubicBezTo>
                  <a:cubicBezTo>
                    <a:pt x="529" y="120"/>
                    <a:pt x="529" y="120"/>
                    <a:pt x="529" y="120"/>
                  </a:cubicBezTo>
                  <a:cubicBezTo>
                    <a:pt x="187" y="120"/>
                    <a:pt x="187" y="120"/>
                    <a:pt x="187" y="120"/>
                  </a:cubicBezTo>
                  <a:cubicBezTo>
                    <a:pt x="150" y="120"/>
                    <a:pt x="120" y="150"/>
                    <a:pt x="120" y="187"/>
                  </a:cubicBezTo>
                  <a:cubicBezTo>
                    <a:pt x="120" y="922"/>
                    <a:pt x="120" y="922"/>
                    <a:pt x="120" y="922"/>
                  </a:cubicBezTo>
                  <a:cubicBezTo>
                    <a:pt x="120" y="959"/>
                    <a:pt x="150" y="989"/>
                    <a:pt x="187" y="989"/>
                  </a:cubicBezTo>
                  <a:cubicBezTo>
                    <a:pt x="529" y="989"/>
                    <a:pt x="529" y="989"/>
                    <a:pt x="529" y="989"/>
                  </a:cubicBezTo>
                  <a:lnTo>
                    <a:pt x="529" y="1109"/>
                  </a:lnTo>
                  <a:close/>
                  <a:moveTo>
                    <a:pt x="529" y="1109"/>
                  </a:moveTo>
                  <a:cubicBezTo>
                    <a:pt x="529" y="1109"/>
                    <a:pt x="529" y="1109"/>
                    <a:pt x="529" y="11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32" name="Freeform 601"/>
            <p:cNvSpPr>
              <a:spLocks noEditPoints="1"/>
            </p:cNvSpPr>
            <p:nvPr/>
          </p:nvSpPr>
          <p:spPr bwMode="auto">
            <a:xfrm>
              <a:off x="2361628" y="5190868"/>
              <a:ext cx="168147" cy="176905"/>
            </a:xfrm>
            <a:custGeom>
              <a:avLst/>
              <a:gdLst>
                <a:gd name="T0" fmla="*/ 120 w 529"/>
                <a:gd name="T1" fmla="*/ 370 h 557"/>
                <a:gd name="T2" fmla="*/ 120 w 529"/>
                <a:gd name="T3" fmla="*/ 0 h 557"/>
                <a:gd name="T4" fmla="*/ 0 w 529"/>
                <a:gd name="T5" fmla="*/ 0 h 557"/>
                <a:gd name="T6" fmla="*/ 0 w 529"/>
                <a:gd name="T7" fmla="*/ 370 h 557"/>
                <a:gd name="T8" fmla="*/ 187 w 529"/>
                <a:gd name="T9" fmla="*/ 557 h 557"/>
                <a:gd name="T10" fmla="*/ 529 w 529"/>
                <a:gd name="T11" fmla="*/ 557 h 557"/>
                <a:gd name="T12" fmla="*/ 529 w 529"/>
                <a:gd name="T13" fmla="*/ 437 h 557"/>
                <a:gd name="T14" fmla="*/ 187 w 529"/>
                <a:gd name="T15" fmla="*/ 437 h 557"/>
                <a:gd name="T16" fmla="*/ 120 w 529"/>
                <a:gd name="T17" fmla="*/ 370 h 557"/>
                <a:gd name="T18" fmla="*/ 120 w 529"/>
                <a:gd name="T19" fmla="*/ 370 h 557"/>
                <a:gd name="T20" fmla="*/ 120 w 529"/>
                <a:gd name="T21" fmla="*/ 37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9" h="557">
                  <a:moveTo>
                    <a:pt x="120" y="370"/>
                  </a:moveTo>
                  <a:cubicBezTo>
                    <a:pt x="120" y="0"/>
                    <a:pt x="120" y="0"/>
                    <a:pt x="12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70"/>
                    <a:pt x="0" y="370"/>
                    <a:pt x="0" y="370"/>
                  </a:cubicBezTo>
                  <a:cubicBezTo>
                    <a:pt x="0" y="473"/>
                    <a:pt x="84" y="557"/>
                    <a:pt x="187" y="557"/>
                  </a:cubicBezTo>
                  <a:cubicBezTo>
                    <a:pt x="529" y="557"/>
                    <a:pt x="529" y="557"/>
                    <a:pt x="529" y="557"/>
                  </a:cubicBezTo>
                  <a:cubicBezTo>
                    <a:pt x="529" y="437"/>
                    <a:pt x="529" y="437"/>
                    <a:pt x="529" y="437"/>
                  </a:cubicBezTo>
                  <a:cubicBezTo>
                    <a:pt x="187" y="437"/>
                    <a:pt x="187" y="437"/>
                    <a:pt x="187" y="437"/>
                  </a:cubicBezTo>
                  <a:cubicBezTo>
                    <a:pt x="150" y="437"/>
                    <a:pt x="120" y="407"/>
                    <a:pt x="120" y="370"/>
                  </a:cubicBezTo>
                  <a:close/>
                  <a:moveTo>
                    <a:pt x="120" y="370"/>
                  </a:moveTo>
                  <a:cubicBezTo>
                    <a:pt x="120" y="370"/>
                    <a:pt x="120" y="370"/>
                    <a:pt x="120" y="370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33" name="Rectangle 602"/>
            <p:cNvSpPr>
              <a:spLocks noChangeArrowheads="1"/>
            </p:cNvSpPr>
            <p:nvPr/>
          </p:nvSpPr>
          <p:spPr bwMode="auto">
            <a:xfrm>
              <a:off x="2311612" y="5172769"/>
              <a:ext cx="192668" cy="381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34" name="Rectangle 603"/>
            <p:cNvSpPr>
              <a:spLocks noChangeArrowheads="1"/>
            </p:cNvSpPr>
            <p:nvPr/>
          </p:nvSpPr>
          <p:spPr bwMode="auto">
            <a:xfrm>
              <a:off x="2311612" y="5190868"/>
              <a:ext cx="192668" cy="20045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35" name="Rectangle 604"/>
            <p:cNvSpPr>
              <a:spLocks noChangeArrowheads="1"/>
            </p:cNvSpPr>
            <p:nvPr/>
          </p:nvSpPr>
          <p:spPr bwMode="auto">
            <a:xfrm>
              <a:off x="2211580" y="5141630"/>
              <a:ext cx="100032" cy="100032"/>
            </a:xfrm>
            <a:prstGeom prst="rect">
              <a:avLst/>
            </a:pr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36" name="Rectangle 605"/>
            <p:cNvSpPr>
              <a:spLocks noChangeArrowheads="1"/>
            </p:cNvSpPr>
            <p:nvPr/>
          </p:nvSpPr>
          <p:spPr bwMode="auto">
            <a:xfrm>
              <a:off x="2211580" y="5190868"/>
              <a:ext cx="100032" cy="50794"/>
            </a:xfrm>
            <a:prstGeom prst="rect">
              <a:avLst/>
            </a:pr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37" name="Rectangle 606"/>
            <p:cNvSpPr>
              <a:spLocks noChangeArrowheads="1"/>
            </p:cNvSpPr>
            <p:nvPr/>
          </p:nvSpPr>
          <p:spPr bwMode="auto">
            <a:xfrm>
              <a:off x="2479759" y="4984966"/>
              <a:ext cx="100227" cy="100421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1" name="Rectangle 608"/>
            <p:cNvSpPr>
              <a:spLocks noChangeArrowheads="1"/>
            </p:cNvSpPr>
            <p:nvPr/>
          </p:nvSpPr>
          <p:spPr bwMode="auto">
            <a:xfrm>
              <a:off x="2479759" y="5141631"/>
              <a:ext cx="100227" cy="100032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2" name="Rectangle 609"/>
            <p:cNvSpPr>
              <a:spLocks noChangeArrowheads="1"/>
            </p:cNvSpPr>
            <p:nvPr/>
          </p:nvSpPr>
          <p:spPr bwMode="auto">
            <a:xfrm>
              <a:off x="2479759" y="5190868"/>
              <a:ext cx="100227" cy="50794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3" name="Rectangle 610"/>
            <p:cNvSpPr>
              <a:spLocks noChangeArrowheads="1"/>
            </p:cNvSpPr>
            <p:nvPr/>
          </p:nvSpPr>
          <p:spPr bwMode="auto">
            <a:xfrm>
              <a:off x="2479759" y="5298684"/>
              <a:ext cx="100227" cy="100032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81" name="Group 1780"/>
          <p:cNvGrpSpPr>
            <a:grpSpLocks noChangeAspect="1"/>
          </p:cNvGrpSpPr>
          <p:nvPr/>
        </p:nvGrpSpPr>
        <p:grpSpPr>
          <a:xfrm>
            <a:off x="6046328" y="10549910"/>
            <a:ext cx="1372010" cy="1371600"/>
            <a:chOff x="3118289" y="4916267"/>
            <a:chExt cx="650986" cy="650791"/>
          </a:xfrm>
        </p:grpSpPr>
        <p:sp>
          <p:nvSpPr>
            <p:cNvPr id="1024" name="Freeform 611"/>
            <p:cNvSpPr>
              <a:spLocks noEditPoints="1"/>
            </p:cNvSpPr>
            <p:nvPr/>
          </p:nvSpPr>
          <p:spPr bwMode="auto">
            <a:xfrm>
              <a:off x="3118289" y="4916267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9"/>
                    <a:pt x="459" y="0"/>
                    <a:pt x="1024" y="0"/>
                  </a:cubicBezTo>
                  <a:cubicBezTo>
                    <a:pt x="1590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5" name="Freeform 612"/>
            <p:cNvSpPr>
              <a:spLocks noEditPoints="1"/>
            </p:cNvSpPr>
            <p:nvPr/>
          </p:nvSpPr>
          <p:spPr bwMode="auto">
            <a:xfrm>
              <a:off x="3207228" y="5053275"/>
              <a:ext cx="561074" cy="513783"/>
            </a:xfrm>
            <a:custGeom>
              <a:avLst/>
              <a:gdLst>
                <a:gd name="T0" fmla="*/ 1765 w 1765"/>
                <a:gd name="T1" fmla="*/ 669 h 1617"/>
                <a:gd name="T2" fmla="*/ 1489 w 1765"/>
                <a:gd name="T3" fmla="*/ 392 h 1617"/>
                <a:gd name="T4" fmla="*/ 1442 w 1765"/>
                <a:gd name="T5" fmla="*/ 454 h 1617"/>
                <a:gd name="T6" fmla="*/ 1017 w 1765"/>
                <a:gd name="T7" fmla="*/ 29 h 1617"/>
                <a:gd name="T8" fmla="*/ 636 w 1765"/>
                <a:gd name="T9" fmla="*/ 0 h 1617"/>
                <a:gd name="T10" fmla="*/ 503 w 1765"/>
                <a:gd name="T11" fmla="*/ 269 h 1617"/>
                <a:gd name="T12" fmla="*/ 760 w 1765"/>
                <a:gd name="T13" fmla="*/ 846 h 1617"/>
                <a:gd name="T14" fmla="*/ 282 w 1765"/>
                <a:gd name="T15" fmla="*/ 368 h 1617"/>
                <a:gd name="T16" fmla="*/ 0 w 1765"/>
                <a:gd name="T17" fmla="*/ 425 h 1617"/>
                <a:gd name="T18" fmla="*/ 176 w 1765"/>
                <a:gd name="T19" fmla="*/ 981 h 1617"/>
                <a:gd name="T20" fmla="*/ 28 w 1765"/>
                <a:gd name="T21" fmla="*/ 990 h 1617"/>
                <a:gd name="T22" fmla="*/ 651 w 1765"/>
                <a:gd name="T23" fmla="*/ 1613 h 1617"/>
                <a:gd name="T24" fmla="*/ 744 w 1765"/>
                <a:gd name="T25" fmla="*/ 1617 h 1617"/>
                <a:gd name="T26" fmla="*/ 1765 w 1765"/>
                <a:gd name="T27" fmla="*/ 669 h 1617"/>
                <a:gd name="T28" fmla="*/ 1765 w 1765"/>
                <a:gd name="T29" fmla="*/ 669 h 1617"/>
                <a:gd name="T30" fmla="*/ 1765 w 1765"/>
                <a:gd name="T31" fmla="*/ 669 h 1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65" h="1617">
                  <a:moveTo>
                    <a:pt x="1765" y="669"/>
                  </a:moveTo>
                  <a:cubicBezTo>
                    <a:pt x="1489" y="392"/>
                    <a:pt x="1489" y="392"/>
                    <a:pt x="1489" y="392"/>
                  </a:cubicBezTo>
                  <a:cubicBezTo>
                    <a:pt x="1442" y="454"/>
                    <a:pt x="1442" y="454"/>
                    <a:pt x="1442" y="454"/>
                  </a:cubicBezTo>
                  <a:cubicBezTo>
                    <a:pt x="1017" y="29"/>
                    <a:pt x="1017" y="29"/>
                    <a:pt x="1017" y="29"/>
                  </a:cubicBezTo>
                  <a:cubicBezTo>
                    <a:pt x="636" y="0"/>
                    <a:pt x="636" y="0"/>
                    <a:pt x="636" y="0"/>
                  </a:cubicBezTo>
                  <a:cubicBezTo>
                    <a:pt x="503" y="269"/>
                    <a:pt x="503" y="269"/>
                    <a:pt x="503" y="269"/>
                  </a:cubicBezTo>
                  <a:cubicBezTo>
                    <a:pt x="760" y="846"/>
                    <a:pt x="760" y="846"/>
                    <a:pt x="760" y="846"/>
                  </a:cubicBezTo>
                  <a:cubicBezTo>
                    <a:pt x="282" y="368"/>
                    <a:pt x="282" y="368"/>
                    <a:pt x="282" y="368"/>
                  </a:cubicBezTo>
                  <a:cubicBezTo>
                    <a:pt x="0" y="425"/>
                    <a:pt x="0" y="425"/>
                    <a:pt x="0" y="425"/>
                  </a:cubicBezTo>
                  <a:cubicBezTo>
                    <a:pt x="176" y="981"/>
                    <a:pt x="176" y="981"/>
                    <a:pt x="176" y="981"/>
                  </a:cubicBezTo>
                  <a:cubicBezTo>
                    <a:pt x="28" y="990"/>
                    <a:pt x="28" y="990"/>
                    <a:pt x="28" y="990"/>
                  </a:cubicBezTo>
                  <a:cubicBezTo>
                    <a:pt x="651" y="1613"/>
                    <a:pt x="651" y="1613"/>
                    <a:pt x="651" y="1613"/>
                  </a:cubicBezTo>
                  <a:cubicBezTo>
                    <a:pt x="682" y="1616"/>
                    <a:pt x="713" y="1617"/>
                    <a:pt x="744" y="1617"/>
                  </a:cubicBezTo>
                  <a:cubicBezTo>
                    <a:pt x="1284" y="1617"/>
                    <a:pt x="1727" y="1199"/>
                    <a:pt x="1765" y="669"/>
                  </a:cubicBezTo>
                  <a:close/>
                  <a:moveTo>
                    <a:pt x="1765" y="669"/>
                  </a:moveTo>
                  <a:cubicBezTo>
                    <a:pt x="1765" y="669"/>
                    <a:pt x="1765" y="669"/>
                    <a:pt x="1765" y="669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6" name="Rectangle 613"/>
            <p:cNvSpPr>
              <a:spLocks noChangeArrowheads="1"/>
            </p:cNvSpPr>
            <p:nvPr/>
          </p:nvSpPr>
          <p:spPr bwMode="auto">
            <a:xfrm>
              <a:off x="3216181" y="5329823"/>
              <a:ext cx="455204" cy="37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7" name="Rectangle 614"/>
            <p:cNvSpPr>
              <a:spLocks noChangeArrowheads="1"/>
            </p:cNvSpPr>
            <p:nvPr/>
          </p:nvSpPr>
          <p:spPr bwMode="auto">
            <a:xfrm>
              <a:off x="3443685" y="5329823"/>
              <a:ext cx="227699" cy="37950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8" name="Freeform 615"/>
            <p:cNvSpPr>
              <a:spLocks noEditPoints="1"/>
            </p:cNvSpPr>
            <p:nvPr/>
          </p:nvSpPr>
          <p:spPr bwMode="auto">
            <a:xfrm>
              <a:off x="3336063" y="5018634"/>
              <a:ext cx="215438" cy="310799"/>
            </a:xfrm>
            <a:custGeom>
              <a:avLst/>
              <a:gdLst>
                <a:gd name="T0" fmla="*/ 339 w 678"/>
                <a:gd name="T1" fmla="*/ 0 h 978"/>
                <a:gd name="T2" fmla="*/ 0 w 678"/>
                <a:gd name="T3" fmla="*/ 339 h 978"/>
                <a:gd name="T4" fmla="*/ 339 w 678"/>
                <a:gd name="T5" fmla="*/ 978 h 978"/>
                <a:gd name="T6" fmla="*/ 678 w 678"/>
                <a:gd name="T7" fmla="*/ 339 h 978"/>
                <a:gd name="T8" fmla="*/ 339 w 678"/>
                <a:gd name="T9" fmla="*/ 0 h 978"/>
                <a:gd name="T10" fmla="*/ 339 w 678"/>
                <a:gd name="T11" fmla="*/ 501 h 978"/>
                <a:gd name="T12" fmla="*/ 166 w 678"/>
                <a:gd name="T13" fmla="*/ 327 h 978"/>
                <a:gd name="T14" fmla="*/ 339 w 678"/>
                <a:gd name="T15" fmla="*/ 154 h 978"/>
                <a:gd name="T16" fmla="*/ 513 w 678"/>
                <a:gd name="T17" fmla="*/ 327 h 978"/>
                <a:gd name="T18" fmla="*/ 339 w 678"/>
                <a:gd name="T19" fmla="*/ 501 h 978"/>
                <a:gd name="T20" fmla="*/ 339 w 678"/>
                <a:gd name="T21" fmla="*/ 501 h 978"/>
                <a:gd name="T22" fmla="*/ 339 w 678"/>
                <a:gd name="T23" fmla="*/ 501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8" h="978">
                  <a:moveTo>
                    <a:pt x="339" y="0"/>
                  </a:moveTo>
                  <a:cubicBezTo>
                    <a:pt x="152" y="0"/>
                    <a:pt x="0" y="152"/>
                    <a:pt x="0" y="339"/>
                  </a:cubicBezTo>
                  <a:cubicBezTo>
                    <a:pt x="0" y="526"/>
                    <a:pt x="339" y="978"/>
                    <a:pt x="339" y="978"/>
                  </a:cubicBezTo>
                  <a:cubicBezTo>
                    <a:pt x="339" y="978"/>
                    <a:pt x="678" y="526"/>
                    <a:pt x="678" y="339"/>
                  </a:cubicBezTo>
                  <a:cubicBezTo>
                    <a:pt x="678" y="152"/>
                    <a:pt x="526" y="0"/>
                    <a:pt x="339" y="0"/>
                  </a:cubicBezTo>
                  <a:close/>
                  <a:moveTo>
                    <a:pt x="339" y="501"/>
                  </a:moveTo>
                  <a:cubicBezTo>
                    <a:pt x="243" y="501"/>
                    <a:pt x="166" y="423"/>
                    <a:pt x="166" y="327"/>
                  </a:cubicBezTo>
                  <a:cubicBezTo>
                    <a:pt x="166" y="232"/>
                    <a:pt x="243" y="154"/>
                    <a:pt x="339" y="154"/>
                  </a:cubicBezTo>
                  <a:cubicBezTo>
                    <a:pt x="435" y="154"/>
                    <a:pt x="513" y="232"/>
                    <a:pt x="513" y="327"/>
                  </a:cubicBezTo>
                  <a:cubicBezTo>
                    <a:pt x="513" y="423"/>
                    <a:pt x="435" y="501"/>
                    <a:pt x="339" y="501"/>
                  </a:cubicBezTo>
                  <a:close/>
                  <a:moveTo>
                    <a:pt x="339" y="501"/>
                  </a:moveTo>
                  <a:cubicBezTo>
                    <a:pt x="339" y="501"/>
                    <a:pt x="339" y="501"/>
                    <a:pt x="339" y="50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9" name="Freeform 616"/>
            <p:cNvSpPr>
              <a:spLocks noEditPoints="1"/>
            </p:cNvSpPr>
            <p:nvPr/>
          </p:nvSpPr>
          <p:spPr bwMode="auto">
            <a:xfrm>
              <a:off x="3443490" y="5018634"/>
              <a:ext cx="108011" cy="310799"/>
            </a:xfrm>
            <a:custGeom>
              <a:avLst/>
              <a:gdLst>
                <a:gd name="T0" fmla="*/ 1 w 340"/>
                <a:gd name="T1" fmla="*/ 978 h 978"/>
                <a:gd name="T2" fmla="*/ 340 w 340"/>
                <a:gd name="T3" fmla="*/ 339 h 978"/>
                <a:gd name="T4" fmla="*/ 1 w 340"/>
                <a:gd name="T5" fmla="*/ 0 h 978"/>
                <a:gd name="T6" fmla="*/ 0 w 340"/>
                <a:gd name="T7" fmla="*/ 0 h 978"/>
                <a:gd name="T8" fmla="*/ 0 w 340"/>
                <a:gd name="T9" fmla="*/ 154 h 978"/>
                <a:gd name="T10" fmla="*/ 1 w 340"/>
                <a:gd name="T11" fmla="*/ 154 h 978"/>
                <a:gd name="T12" fmla="*/ 175 w 340"/>
                <a:gd name="T13" fmla="*/ 327 h 978"/>
                <a:gd name="T14" fmla="*/ 1 w 340"/>
                <a:gd name="T15" fmla="*/ 501 h 978"/>
                <a:gd name="T16" fmla="*/ 1 w 340"/>
                <a:gd name="T17" fmla="*/ 978 h 978"/>
                <a:gd name="T18" fmla="*/ 1 w 340"/>
                <a:gd name="T19" fmla="*/ 978 h 978"/>
                <a:gd name="T20" fmla="*/ 1 w 340"/>
                <a:gd name="T21" fmla="*/ 978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0" h="978">
                  <a:moveTo>
                    <a:pt x="1" y="978"/>
                  </a:moveTo>
                  <a:cubicBezTo>
                    <a:pt x="1" y="978"/>
                    <a:pt x="340" y="526"/>
                    <a:pt x="340" y="339"/>
                  </a:cubicBezTo>
                  <a:cubicBezTo>
                    <a:pt x="340" y="152"/>
                    <a:pt x="188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54"/>
                    <a:pt x="1" y="154"/>
                    <a:pt x="1" y="154"/>
                  </a:cubicBezTo>
                  <a:cubicBezTo>
                    <a:pt x="97" y="154"/>
                    <a:pt x="175" y="232"/>
                    <a:pt x="175" y="327"/>
                  </a:cubicBezTo>
                  <a:cubicBezTo>
                    <a:pt x="175" y="423"/>
                    <a:pt x="97" y="501"/>
                    <a:pt x="1" y="501"/>
                  </a:cubicBezTo>
                  <a:lnTo>
                    <a:pt x="1" y="978"/>
                  </a:lnTo>
                  <a:close/>
                  <a:moveTo>
                    <a:pt x="1" y="978"/>
                  </a:moveTo>
                  <a:cubicBezTo>
                    <a:pt x="1" y="978"/>
                    <a:pt x="1" y="978"/>
                    <a:pt x="1" y="978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0" name="Freeform 617"/>
            <p:cNvSpPr>
              <a:spLocks noEditPoints="1"/>
            </p:cNvSpPr>
            <p:nvPr/>
          </p:nvSpPr>
          <p:spPr bwMode="auto">
            <a:xfrm>
              <a:off x="3194578" y="5154086"/>
              <a:ext cx="121634" cy="175348"/>
            </a:xfrm>
            <a:custGeom>
              <a:avLst/>
              <a:gdLst>
                <a:gd name="T0" fmla="*/ 192 w 383"/>
                <a:gd name="T1" fmla="*/ 0 h 552"/>
                <a:gd name="T2" fmla="*/ 0 w 383"/>
                <a:gd name="T3" fmla="*/ 191 h 552"/>
                <a:gd name="T4" fmla="*/ 192 w 383"/>
                <a:gd name="T5" fmla="*/ 552 h 552"/>
                <a:gd name="T6" fmla="*/ 383 w 383"/>
                <a:gd name="T7" fmla="*/ 191 h 552"/>
                <a:gd name="T8" fmla="*/ 192 w 383"/>
                <a:gd name="T9" fmla="*/ 0 h 552"/>
                <a:gd name="T10" fmla="*/ 192 w 383"/>
                <a:gd name="T11" fmla="*/ 282 h 552"/>
                <a:gd name="T12" fmla="*/ 94 w 383"/>
                <a:gd name="T13" fmla="*/ 185 h 552"/>
                <a:gd name="T14" fmla="*/ 192 w 383"/>
                <a:gd name="T15" fmla="*/ 87 h 552"/>
                <a:gd name="T16" fmla="*/ 290 w 383"/>
                <a:gd name="T17" fmla="*/ 185 h 552"/>
                <a:gd name="T18" fmla="*/ 192 w 383"/>
                <a:gd name="T19" fmla="*/ 282 h 552"/>
                <a:gd name="T20" fmla="*/ 192 w 383"/>
                <a:gd name="T21" fmla="*/ 282 h 552"/>
                <a:gd name="T22" fmla="*/ 192 w 383"/>
                <a:gd name="T23" fmla="*/ 282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3" h="552">
                  <a:moveTo>
                    <a:pt x="192" y="0"/>
                  </a:moveTo>
                  <a:cubicBezTo>
                    <a:pt x="86" y="0"/>
                    <a:pt x="0" y="85"/>
                    <a:pt x="0" y="191"/>
                  </a:cubicBezTo>
                  <a:cubicBezTo>
                    <a:pt x="0" y="297"/>
                    <a:pt x="192" y="552"/>
                    <a:pt x="192" y="552"/>
                  </a:cubicBezTo>
                  <a:cubicBezTo>
                    <a:pt x="192" y="552"/>
                    <a:pt x="383" y="297"/>
                    <a:pt x="383" y="191"/>
                  </a:cubicBezTo>
                  <a:cubicBezTo>
                    <a:pt x="383" y="85"/>
                    <a:pt x="298" y="0"/>
                    <a:pt x="192" y="0"/>
                  </a:cubicBezTo>
                  <a:close/>
                  <a:moveTo>
                    <a:pt x="192" y="282"/>
                  </a:moveTo>
                  <a:cubicBezTo>
                    <a:pt x="138" y="282"/>
                    <a:pt x="94" y="239"/>
                    <a:pt x="94" y="185"/>
                  </a:cubicBezTo>
                  <a:cubicBezTo>
                    <a:pt x="94" y="130"/>
                    <a:pt x="138" y="87"/>
                    <a:pt x="192" y="87"/>
                  </a:cubicBezTo>
                  <a:cubicBezTo>
                    <a:pt x="246" y="87"/>
                    <a:pt x="290" y="130"/>
                    <a:pt x="290" y="185"/>
                  </a:cubicBezTo>
                  <a:cubicBezTo>
                    <a:pt x="290" y="239"/>
                    <a:pt x="246" y="282"/>
                    <a:pt x="192" y="282"/>
                  </a:cubicBezTo>
                  <a:close/>
                  <a:moveTo>
                    <a:pt x="192" y="282"/>
                  </a:moveTo>
                  <a:cubicBezTo>
                    <a:pt x="192" y="282"/>
                    <a:pt x="192" y="282"/>
                    <a:pt x="192" y="282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1" name="Freeform 618"/>
            <p:cNvSpPr>
              <a:spLocks noEditPoints="1"/>
            </p:cNvSpPr>
            <p:nvPr/>
          </p:nvSpPr>
          <p:spPr bwMode="auto">
            <a:xfrm>
              <a:off x="3571158" y="5154086"/>
              <a:ext cx="121829" cy="175348"/>
            </a:xfrm>
            <a:custGeom>
              <a:avLst/>
              <a:gdLst>
                <a:gd name="T0" fmla="*/ 191 w 383"/>
                <a:gd name="T1" fmla="*/ 0 h 552"/>
                <a:gd name="T2" fmla="*/ 0 w 383"/>
                <a:gd name="T3" fmla="*/ 191 h 552"/>
                <a:gd name="T4" fmla="*/ 191 w 383"/>
                <a:gd name="T5" fmla="*/ 552 h 552"/>
                <a:gd name="T6" fmla="*/ 383 w 383"/>
                <a:gd name="T7" fmla="*/ 191 h 552"/>
                <a:gd name="T8" fmla="*/ 191 w 383"/>
                <a:gd name="T9" fmla="*/ 0 h 552"/>
                <a:gd name="T10" fmla="*/ 191 w 383"/>
                <a:gd name="T11" fmla="*/ 282 h 552"/>
                <a:gd name="T12" fmla="*/ 93 w 383"/>
                <a:gd name="T13" fmla="*/ 185 h 552"/>
                <a:gd name="T14" fmla="*/ 191 w 383"/>
                <a:gd name="T15" fmla="*/ 87 h 552"/>
                <a:gd name="T16" fmla="*/ 289 w 383"/>
                <a:gd name="T17" fmla="*/ 185 h 552"/>
                <a:gd name="T18" fmla="*/ 191 w 383"/>
                <a:gd name="T19" fmla="*/ 282 h 552"/>
                <a:gd name="T20" fmla="*/ 191 w 383"/>
                <a:gd name="T21" fmla="*/ 282 h 552"/>
                <a:gd name="T22" fmla="*/ 191 w 383"/>
                <a:gd name="T23" fmla="*/ 282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3" h="552">
                  <a:moveTo>
                    <a:pt x="191" y="0"/>
                  </a:moveTo>
                  <a:cubicBezTo>
                    <a:pt x="86" y="0"/>
                    <a:pt x="0" y="85"/>
                    <a:pt x="0" y="191"/>
                  </a:cubicBezTo>
                  <a:cubicBezTo>
                    <a:pt x="0" y="297"/>
                    <a:pt x="191" y="552"/>
                    <a:pt x="191" y="552"/>
                  </a:cubicBezTo>
                  <a:cubicBezTo>
                    <a:pt x="191" y="552"/>
                    <a:pt x="383" y="297"/>
                    <a:pt x="383" y="191"/>
                  </a:cubicBezTo>
                  <a:cubicBezTo>
                    <a:pt x="383" y="85"/>
                    <a:pt x="297" y="0"/>
                    <a:pt x="191" y="0"/>
                  </a:cubicBezTo>
                  <a:close/>
                  <a:moveTo>
                    <a:pt x="191" y="282"/>
                  </a:moveTo>
                  <a:cubicBezTo>
                    <a:pt x="137" y="282"/>
                    <a:pt x="93" y="239"/>
                    <a:pt x="93" y="185"/>
                  </a:cubicBezTo>
                  <a:cubicBezTo>
                    <a:pt x="93" y="130"/>
                    <a:pt x="137" y="87"/>
                    <a:pt x="191" y="87"/>
                  </a:cubicBezTo>
                  <a:cubicBezTo>
                    <a:pt x="245" y="87"/>
                    <a:pt x="289" y="130"/>
                    <a:pt x="289" y="185"/>
                  </a:cubicBezTo>
                  <a:cubicBezTo>
                    <a:pt x="289" y="239"/>
                    <a:pt x="245" y="282"/>
                    <a:pt x="191" y="282"/>
                  </a:cubicBezTo>
                  <a:close/>
                  <a:moveTo>
                    <a:pt x="191" y="282"/>
                  </a:moveTo>
                  <a:cubicBezTo>
                    <a:pt x="191" y="282"/>
                    <a:pt x="191" y="282"/>
                    <a:pt x="191" y="282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82" name="Group 1781"/>
          <p:cNvGrpSpPr>
            <a:grpSpLocks noChangeAspect="1"/>
          </p:cNvGrpSpPr>
          <p:nvPr/>
        </p:nvGrpSpPr>
        <p:grpSpPr>
          <a:xfrm>
            <a:off x="8230910" y="10549910"/>
            <a:ext cx="1372010" cy="1371600"/>
            <a:chOff x="4002424" y="4875398"/>
            <a:chExt cx="650986" cy="650791"/>
          </a:xfrm>
        </p:grpSpPr>
        <p:sp>
          <p:nvSpPr>
            <p:cNvPr id="1032" name="Freeform 619"/>
            <p:cNvSpPr>
              <a:spLocks noEditPoints="1"/>
            </p:cNvSpPr>
            <p:nvPr/>
          </p:nvSpPr>
          <p:spPr bwMode="auto">
            <a:xfrm>
              <a:off x="4002424" y="4875398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9" y="2048"/>
                    <a:pt x="0" y="1590"/>
                    <a:pt x="0" y="1024"/>
                  </a:cubicBezTo>
                  <a:cubicBezTo>
                    <a:pt x="0" y="459"/>
                    <a:pt x="459" y="0"/>
                    <a:pt x="1024" y="0"/>
                  </a:cubicBezTo>
                  <a:cubicBezTo>
                    <a:pt x="1590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3" name="Freeform 620"/>
            <p:cNvSpPr>
              <a:spLocks noEditPoints="1"/>
            </p:cNvSpPr>
            <p:nvPr/>
          </p:nvSpPr>
          <p:spPr bwMode="auto">
            <a:xfrm>
              <a:off x="4106737" y="5019607"/>
              <a:ext cx="546672" cy="506582"/>
            </a:xfrm>
            <a:custGeom>
              <a:avLst/>
              <a:gdLst>
                <a:gd name="T0" fmla="*/ 1720 w 1720"/>
                <a:gd name="T1" fmla="*/ 570 h 1594"/>
                <a:gd name="T2" fmla="*/ 1681 w 1720"/>
                <a:gd name="T3" fmla="*/ 288 h 1594"/>
                <a:gd name="T4" fmla="*/ 1392 w 1720"/>
                <a:gd name="T5" fmla="*/ 0 h 1594"/>
                <a:gd name="T6" fmla="*/ 0 w 1720"/>
                <a:gd name="T7" fmla="*/ 1074 h 1594"/>
                <a:gd name="T8" fmla="*/ 502 w 1720"/>
                <a:gd name="T9" fmla="*/ 1576 h 1594"/>
                <a:gd name="T10" fmla="*/ 696 w 1720"/>
                <a:gd name="T11" fmla="*/ 1594 h 1594"/>
                <a:gd name="T12" fmla="*/ 1720 w 1720"/>
                <a:gd name="T13" fmla="*/ 570 h 1594"/>
                <a:gd name="T14" fmla="*/ 1720 w 1720"/>
                <a:gd name="T15" fmla="*/ 570 h 1594"/>
                <a:gd name="T16" fmla="*/ 1720 w 1720"/>
                <a:gd name="T17" fmla="*/ 570 h 1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0" h="1594">
                  <a:moveTo>
                    <a:pt x="1720" y="570"/>
                  </a:moveTo>
                  <a:cubicBezTo>
                    <a:pt x="1720" y="473"/>
                    <a:pt x="1707" y="378"/>
                    <a:pt x="1681" y="288"/>
                  </a:cubicBezTo>
                  <a:cubicBezTo>
                    <a:pt x="1392" y="0"/>
                    <a:pt x="1392" y="0"/>
                    <a:pt x="1392" y="0"/>
                  </a:cubicBezTo>
                  <a:cubicBezTo>
                    <a:pt x="0" y="1074"/>
                    <a:pt x="0" y="1074"/>
                    <a:pt x="0" y="1074"/>
                  </a:cubicBezTo>
                  <a:cubicBezTo>
                    <a:pt x="502" y="1576"/>
                    <a:pt x="502" y="1576"/>
                    <a:pt x="502" y="1576"/>
                  </a:cubicBezTo>
                  <a:cubicBezTo>
                    <a:pt x="565" y="1588"/>
                    <a:pt x="630" y="1594"/>
                    <a:pt x="696" y="1594"/>
                  </a:cubicBezTo>
                  <a:cubicBezTo>
                    <a:pt x="1262" y="1594"/>
                    <a:pt x="1720" y="1136"/>
                    <a:pt x="1720" y="570"/>
                  </a:cubicBezTo>
                  <a:close/>
                  <a:moveTo>
                    <a:pt x="1720" y="570"/>
                  </a:moveTo>
                  <a:cubicBezTo>
                    <a:pt x="1720" y="570"/>
                    <a:pt x="1720" y="570"/>
                    <a:pt x="1720" y="570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4" name="Rectangle 621"/>
            <p:cNvSpPr>
              <a:spLocks noChangeArrowheads="1"/>
            </p:cNvSpPr>
            <p:nvPr/>
          </p:nvSpPr>
          <p:spPr bwMode="auto">
            <a:xfrm>
              <a:off x="4106737" y="5019607"/>
              <a:ext cx="442359" cy="34135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5" name="Rectangle 622"/>
            <p:cNvSpPr>
              <a:spLocks noChangeArrowheads="1"/>
            </p:cNvSpPr>
            <p:nvPr/>
          </p:nvSpPr>
          <p:spPr bwMode="auto">
            <a:xfrm>
              <a:off x="4328208" y="5019607"/>
              <a:ext cx="220888" cy="341354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6" name="Rectangle 623"/>
            <p:cNvSpPr>
              <a:spLocks noChangeArrowheads="1"/>
            </p:cNvSpPr>
            <p:nvPr/>
          </p:nvSpPr>
          <p:spPr bwMode="auto">
            <a:xfrm>
              <a:off x="4124836" y="5080911"/>
              <a:ext cx="406161" cy="260978"/>
            </a:xfrm>
            <a:prstGeom prst="rect">
              <a:avLst/>
            </a:pr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7" name="Rectangle 624"/>
            <p:cNvSpPr>
              <a:spLocks noChangeArrowheads="1"/>
            </p:cNvSpPr>
            <p:nvPr/>
          </p:nvSpPr>
          <p:spPr bwMode="auto">
            <a:xfrm>
              <a:off x="4328208" y="5080911"/>
              <a:ext cx="202788" cy="260978"/>
            </a:xfrm>
            <a:prstGeom prst="rect">
              <a:avLst/>
            </a:pr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8" name="Rectangle 625"/>
            <p:cNvSpPr>
              <a:spLocks noChangeArrowheads="1"/>
            </p:cNvSpPr>
            <p:nvPr/>
          </p:nvSpPr>
          <p:spPr bwMode="auto">
            <a:xfrm>
              <a:off x="4151888" y="5205075"/>
              <a:ext cx="38144" cy="91663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9" name="Rectangle 626"/>
            <p:cNvSpPr>
              <a:spLocks noChangeArrowheads="1"/>
            </p:cNvSpPr>
            <p:nvPr/>
          </p:nvSpPr>
          <p:spPr bwMode="auto">
            <a:xfrm>
              <a:off x="4209299" y="5232126"/>
              <a:ext cx="38144" cy="64807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0" name="Rectangle 627"/>
            <p:cNvSpPr>
              <a:spLocks noChangeArrowheads="1"/>
            </p:cNvSpPr>
            <p:nvPr/>
          </p:nvSpPr>
          <p:spPr bwMode="auto">
            <a:xfrm>
              <a:off x="4266516" y="5141241"/>
              <a:ext cx="38144" cy="155692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1" name="Rectangle 628"/>
            <p:cNvSpPr>
              <a:spLocks noChangeArrowheads="1"/>
            </p:cNvSpPr>
            <p:nvPr/>
          </p:nvSpPr>
          <p:spPr bwMode="auto">
            <a:xfrm>
              <a:off x="4324121" y="5179970"/>
              <a:ext cx="38144" cy="116963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2" name="Freeform 629"/>
            <p:cNvSpPr>
              <a:spLocks noEditPoints="1"/>
            </p:cNvSpPr>
            <p:nvPr/>
          </p:nvSpPr>
          <p:spPr bwMode="auto">
            <a:xfrm>
              <a:off x="4124836" y="5037706"/>
              <a:ext cx="20435" cy="20240"/>
            </a:xfrm>
            <a:custGeom>
              <a:avLst/>
              <a:gdLst>
                <a:gd name="T0" fmla="*/ 64 w 64"/>
                <a:gd name="T1" fmla="*/ 32 h 64"/>
                <a:gd name="T2" fmla="*/ 32 w 64"/>
                <a:gd name="T3" fmla="*/ 64 h 64"/>
                <a:gd name="T4" fmla="*/ 0 w 64"/>
                <a:gd name="T5" fmla="*/ 32 h 64"/>
                <a:gd name="T6" fmla="*/ 32 w 64"/>
                <a:gd name="T7" fmla="*/ 0 h 64"/>
                <a:gd name="T8" fmla="*/ 64 w 64"/>
                <a:gd name="T9" fmla="*/ 32 h 64"/>
                <a:gd name="T10" fmla="*/ 64 w 64"/>
                <a:gd name="T11" fmla="*/ 32 h 64"/>
                <a:gd name="T12" fmla="*/ 64 w 64"/>
                <a:gd name="T1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50"/>
                    <a:pt x="50" y="64"/>
                    <a:pt x="32" y="64"/>
                  </a:cubicBezTo>
                  <a:cubicBezTo>
                    <a:pt x="15" y="64"/>
                    <a:pt x="0" y="50"/>
                    <a:pt x="0" y="32"/>
                  </a:cubicBezTo>
                  <a:cubicBezTo>
                    <a:pt x="0" y="14"/>
                    <a:pt x="15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solidFill>
              <a:srgbClr val="FE6A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3" name="Freeform 630"/>
            <p:cNvSpPr>
              <a:spLocks noEditPoints="1"/>
            </p:cNvSpPr>
            <p:nvPr/>
          </p:nvSpPr>
          <p:spPr bwMode="auto">
            <a:xfrm>
              <a:off x="4158894" y="5037706"/>
              <a:ext cx="20240" cy="20240"/>
            </a:xfrm>
            <a:custGeom>
              <a:avLst/>
              <a:gdLst>
                <a:gd name="T0" fmla="*/ 64 w 64"/>
                <a:gd name="T1" fmla="*/ 32 h 64"/>
                <a:gd name="T2" fmla="*/ 32 w 64"/>
                <a:gd name="T3" fmla="*/ 64 h 64"/>
                <a:gd name="T4" fmla="*/ 0 w 64"/>
                <a:gd name="T5" fmla="*/ 32 h 64"/>
                <a:gd name="T6" fmla="*/ 32 w 64"/>
                <a:gd name="T7" fmla="*/ 0 h 64"/>
                <a:gd name="T8" fmla="*/ 64 w 64"/>
                <a:gd name="T9" fmla="*/ 32 h 64"/>
                <a:gd name="T10" fmla="*/ 64 w 64"/>
                <a:gd name="T11" fmla="*/ 32 h 64"/>
                <a:gd name="T12" fmla="*/ 64 w 64"/>
                <a:gd name="T1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50"/>
                    <a:pt x="50" y="64"/>
                    <a:pt x="32" y="64"/>
                  </a:cubicBezTo>
                  <a:cubicBezTo>
                    <a:pt x="14" y="64"/>
                    <a:pt x="0" y="50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solidFill>
              <a:srgbClr val="FFD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4" name="Freeform 631"/>
            <p:cNvSpPr>
              <a:spLocks noEditPoints="1"/>
            </p:cNvSpPr>
            <p:nvPr/>
          </p:nvSpPr>
          <p:spPr bwMode="auto">
            <a:xfrm>
              <a:off x="4192757" y="5037706"/>
              <a:ext cx="20435" cy="20240"/>
            </a:xfrm>
            <a:custGeom>
              <a:avLst/>
              <a:gdLst>
                <a:gd name="T0" fmla="*/ 64 w 64"/>
                <a:gd name="T1" fmla="*/ 32 h 64"/>
                <a:gd name="T2" fmla="*/ 32 w 64"/>
                <a:gd name="T3" fmla="*/ 64 h 64"/>
                <a:gd name="T4" fmla="*/ 0 w 64"/>
                <a:gd name="T5" fmla="*/ 32 h 64"/>
                <a:gd name="T6" fmla="*/ 32 w 64"/>
                <a:gd name="T7" fmla="*/ 0 h 64"/>
                <a:gd name="T8" fmla="*/ 64 w 64"/>
                <a:gd name="T9" fmla="*/ 32 h 64"/>
                <a:gd name="T10" fmla="*/ 64 w 64"/>
                <a:gd name="T11" fmla="*/ 32 h 64"/>
                <a:gd name="T12" fmla="*/ 64 w 64"/>
                <a:gd name="T1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64">
                  <a:moveTo>
                    <a:pt x="64" y="32"/>
                  </a:moveTo>
                  <a:cubicBezTo>
                    <a:pt x="64" y="50"/>
                    <a:pt x="50" y="64"/>
                    <a:pt x="32" y="64"/>
                  </a:cubicBezTo>
                  <a:cubicBezTo>
                    <a:pt x="14" y="64"/>
                    <a:pt x="0" y="50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lose/>
                  <a:moveTo>
                    <a:pt x="64" y="32"/>
                  </a:moveTo>
                  <a:cubicBezTo>
                    <a:pt x="64" y="32"/>
                    <a:pt x="64" y="32"/>
                    <a:pt x="64" y="32"/>
                  </a:cubicBezTo>
                </a:path>
              </a:pathLst>
            </a:custGeom>
            <a:solidFill>
              <a:srgbClr val="09CE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5" name="Rectangle 632"/>
            <p:cNvSpPr>
              <a:spLocks noChangeArrowheads="1"/>
            </p:cNvSpPr>
            <p:nvPr/>
          </p:nvSpPr>
          <p:spPr bwMode="auto">
            <a:xfrm>
              <a:off x="4234210" y="5037706"/>
              <a:ext cx="296787" cy="20240"/>
            </a:xfrm>
            <a:prstGeom prst="rect">
              <a:avLst/>
            </a:pr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6" name="Rectangle 633"/>
            <p:cNvSpPr>
              <a:spLocks noChangeArrowheads="1"/>
            </p:cNvSpPr>
            <p:nvPr/>
          </p:nvSpPr>
          <p:spPr bwMode="auto">
            <a:xfrm>
              <a:off x="4328208" y="5037706"/>
              <a:ext cx="202788" cy="20240"/>
            </a:xfrm>
            <a:prstGeom prst="rect">
              <a:avLst/>
            </a:prstGeom>
            <a:solidFill>
              <a:srgbClr val="D7D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7" name="Freeform 634"/>
            <p:cNvSpPr>
              <a:spLocks noEditPoints="1"/>
            </p:cNvSpPr>
            <p:nvPr/>
          </p:nvSpPr>
          <p:spPr bwMode="auto">
            <a:xfrm>
              <a:off x="4412476" y="5157589"/>
              <a:ext cx="66169" cy="65974"/>
            </a:xfrm>
            <a:custGeom>
              <a:avLst/>
              <a:gdLst>
                <a:gd name="T0" fmla="*/ 208 w 208"/>
                <a:gd name="T1" fmla="*/ 104 h 208"/>
                <a:gd name="T2" fmla="*/ 104 w 208"/>
                <a:gd name="T3" fmla="*/ 208 h 208"/>
                <a:gd name="T4" fmla="*/ 0 w 208"/>
                <a:gd name="T5" fmla="*/ 104 h 208"/>
                <a:gd name="T6" fmla="*/ 104 w 208"/>
                <a:gd name="T7" fmla="*/ 0 h 208"/>
                <a:gd name="T8" fmla="*/ 208 w 208"/>
                <a:gd name="T9" fmla="*/ 104 h 208"/>
                <a:gd name="T10" fmla="*/ 208 w 208"/>
                <a:gd name="T11" fmla="*/ 104 h 208"/>
                <a:gd name="T12" fmla="*/ 208 w 208"/>
                <a:gd name="T13" fmla="*/ 10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208">
                  <a:moveTo>
                    <a:pt x="208" y="104"/>
                  </a:moveTo>
                  <a:cubicBezTo>
                    <a:pt x="208" y="162"/>
                    <a:pt x="161" y="208"/>
                    <a:pt x="104" y="208"/>
                  </a:cubicBezTo>
                  <a:cubicBezTo>
                    <a:pt x="46" y="208"/>
                    <a:pt x="0" y="162"/>
                    <a:pt x="0" y="104"/>
                  </a:cubicBezTo>
                  <a:cubicBezTo>
                    <a:pt x="0" y="47"/>
                    <a:pt x="46" y="0"/>
                    <a:pt x="104" y="0"/>
                  </a:cubicBezTo>
                  <a:cubicBezTo>
                    <a:pt x="161" y="0"/>
                    <a:pt x="208" y="47"/>
                    <a:pt x="208" y="104"/>
                  </a:cubicBezTo>
                  <a:close/>
                  <a:moveTo>
                    <a:pt x="208" y="104"/>
                  </a:moveTo>
                  <a:cubicBezTo>
                    <a:pt x="208" y="104"/>
                    <a:pt x="208" y="104"/>
                    <a:pt x="208" y="10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8" name="Freeform 635"/>
            <p:cNvSpPr>
              <a:spLocks noEditPoints="1"/>
            </p:cNvSpPr>
            <p:nvPr/>
          </p:nvSpPr>
          <p:spPr bwMode="auto">
            <a:xfrm>
              <a:off x="4380754" y="5232126"/>
              <a:ext cx="129613" cy="64807"/>
            </a:xfrm>
            <a:custGeom>
              <a:avLst/>
              <a:gdLst>
                <a:gd name="T0" fmla="*/ 0 w 408"/>
                <a:gd name="T1" fmla="*/ 204 h 204"/>
                <a:gd name="T2" fmla="*/ 204 w 408"/>
                <a:gd name="T3" fmla="*/ 0 h 204"/>
                <a:gd name="T4" fmla="*/ 408 w 408"/>
                <a:gd name="T5" fmla="*/ 204 h 204"/>
                <a:gd name="T6" fmla="*/ 0 w 408"/>
                <a:gd name="T7" fmla="*/ 204 h 204"/>
                <a:gd name="T8" fmla="*/ 0 w 408"/>
                <a:gd name="T9" fmla="*/ 204 h 204"/>
                <a:gd name="T10" fmla="*/ 0 w 408"/>
                <a:gd name="T11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8" h="204">
                  <a:moveTo>
                    <a:pt x="0" y="204"/>
                  </a:moveTo>
                  <a:cubicBezTo>
                    <a:pt x="0" y="91"/>
                    <a:pt x="91" y="0"/>
                    <a:pt x="204" y="0"/>
                  </a:cubicBezTo>
                  <a:cubicBezTo>
                    <a:pt x="317" y="0"/>
                    <a:pt x="408" y="91"/>
                    <a:pt x="408" y="204"/>
                  </a:cubicBezTo>
                  <a:lnTo>
                    <a:pt x="0" y="204"/>
                  </a:lnTo>
                  <a:close/>
                  <a:moveTo>
                    <a:pt x="0" y="204"/>
                  </a:moveTo>
                  <a:cubicBezTo>
                    <a:pt x="0" y="204"/>
                    <a:pt x="0" y="204"/>
                    <a:pt x="0" y="20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83" name="Group 1782"/>
          <p:cNvGrpSpPr>
            <a:grpSpLocks noChangeAspect="1"/>
          </p:cNvGrpSpPr>
          <p:nvPr/>
        </p:nvGrpSpPr>
        <p:grpSpPr>
          <a:xfrm>
            <a:off x="10415491" y="10549910"/>
            <a:ext cx="1371600" cy="1371600"/>
            <a:chOff x="4815523" y="4816235"/>
            <a:chExt cx="650791" cy="650791"/>
          </a:xfrm>
        </p:grpSpPr>
        <p:sp>
          <p:nvSpPr>
            <p:cNvPr id="1049" name="Freeform 636"/>
            <p:cNvSpPr>
              <a:spLocks noEditPoints="1"/>
            </p:cNvSpPr>
            <p:nvPr/>
          </p:nvSpPr>
          <p:spPr bwMode="auto">
            <a:xfrm>
              <a:off x="4815523" y="4816235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89" y="2048"/>
                    <a:pt x="1024" y="2048"/>
                  </a:cubicBezTo>
                  <a:cubicBezTo>
                    <a:pt x="458" y="2048"/>
                    <a:pt x="0" y="1589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89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0" name="Freeform 637"/>
            <p:cNvSpPr>
              <a:spLocks noEditPoints="1"/>
            </p:cNvSpPr>
            <p:nvPr/>
          </p:nvSpPr>
          <p:spPr bwMode="auto">
            <a:xfrm>
              <a:off x="4979194" y="4968813"/>
              <a:ext cx="487120" cy="498213"/>
            </a:xfrm>
            <a:custGeom>
              <a:avLst/>
              <a:gdLst>
                <a:gd name="T0" fmla="*/ 1533 w 1533"/>
                <a:gd name="T1" fmla="*/ 544 h 1568"/>
                <a:gd name="T2" fmla="*/ 1531 w 1533"/>
                <a:gd name="T3" fmla="*/ 482 h 1568"/>
                <a:gd name="T4" fmla="*/ 1048 w 1533"/>
                <a:gd name="T5" fmla="*/ 0 h 1568"/>
                <a:gd name="T6" fmla="*/ 41 w 1533"/>
                <a:gd name="T7" fmla="*/ 139 h 1568"/>
                <a:gd name="T8" fmla="*/ 0 w 1533"/>
                <a:gd name="T9" fmla="*/ 1118 h 1568"/>
                <a:gd name="T10" fmla="*/ 449 w 1533"/>
                <a:gd name="T11" fmla="*/ 1566 h 1568"/>
                <a:gd name="T12" fmla="*/ 509 w 1533"/>
                <a:gd name="T13" fmla="*/ 1568 h 1568"/>
                <a:gd name="T14" fmla="*/ 1533 w 1533"/>
                <a:gd name="T15" fmla="*/ 544 h 1568"/>
                <a:gd name="T16" fmla="*/ 1533 w 1533"/>
                <a:gd name="T17" fmla="*/ 544 h 1568"/>
                <a:gd name="T18" fmla="*/ 1533 w 1533"/>
                <a:gd name="T19" fmla="*/ 544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3" h="1568">
                  <a:moveTo>
                    <a:pt x="1533" y="544"/>
                  </a:moveTo>
                  <a:cubicBezTo>
                    <a:pt x="1533" y="523"/>
                    <a:pt x="1532" y="503"/>
                    <a:pt x="1531" y="482"/>
                  </a:cubicBezTo>
                  <a:cubicBezTo>
                    <a:pt x="1048" y="0"/>
                    <a:pt x="1048" y="0"/>
                    <a:pt x="1048" y="0"/>
                  </a:cubicBezTo>
                  <a:cubicBezTo>
                    <a:pt x="41" y="139"/>
                    <a:pt x="41" y="139"/>
                    <a:pt x="41" y="139"/>
                  </a:cubicBezTo>
                  <a:cubicBezTo>
                    <a:pt x="0" y="1118"/>
                    <a:pt x="0" y="1118"/>
                    <a:pt x="0" y="1118"/>
                  </a:cubicBezTo>
                  <a:cubicBezTo>
                    <a:pt x="449" y="1566"/>
                    <a:pt x="449" y="1566"/>
                    <a:pt x="449" y="1566"/>
                  </a:cubicBezTo>
                  <a:cubicBezTo>
                    <a:pt x="469" y="1567"/>
                    <a:pt x="489" y="1568"/>
                    <a:pt x="509" y="1568"/>
                  </a:cubicBezTo>
                  <a:cubicBezTo>
                    <a:pt x="1074" y="1568"/>
                    <a:pt x="1533" y="1109"/>
                    <a:pt x="1533" y="544"/>
                  </a:cubicBezTo>
                  <a:close/>
                  <a:moveTo>
                    <a:pt x="1533" y="544"/>
                  </a:moveTo>
                  <a:cubicBezTo>
                    <a:pt x="1533" y="544"/>
                    <a:pt x="1533" y="544"/>
                    <a:pt x="1533" y="544"/>
                  </a:cubicBezTo>
                </a:path>
              </a:pathLst>
            </a:custGeom>
            <a:solidFill>
              <a:schemeClr val="accent3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1" name="Freeform 638"/>
            <p:cNvSpPr>
              <a:spLocks noEditPoints="1"/>
            </p:cNvSpPr>
            <p:nvPr/>
          </p:nvSpPr>
          <p:spPr bwMode="auto">
            <a:xfrm>
              <a:off x="4897067" y="4898168"/>
              <a:ext cx="415113" cy="436326"/>
            </a:xfrm>
            <a:custGeom>
              <a:avLst/>
              <a:gdLst>
                <a:gd name="T0" fmla="*/ 313 w 1306"/>
                <a:gd name="T1" fmla="*/ 766 h 1373"/>
                <a:gd name="T2" fmla="*/ 767 w 1306"/>
                <a:gd name="T3" fmla="*/ 313 h 1373"/>
                <a:gd name="T4" fmla="*/ 1085 w 1306"/>
                <a:gd name="T5" fmla="*/ 443 h 1373"/>
                <a:gd name="T6" fmla="*/ 1306 w 1306"/>
                <a:gd name="T7" fmla="*/ 222 h 1373"/>
                <a:gd name="T8" fmla="*/ 767 w 1306"/>
                <a:gd name="T9" fmla="*/ 0 h 1373"/>
                <a:gd name="T10" fmla="*/ 0 w 1306"/>
                <a:gd name="T11" fmla="*/ 766 h 1373"/>
                <a:gd name="T12" fmla="*/ 299 w 1306"/>
                <a:gd name="T13" fmla="*/ 1373 h 1373"/>
                <a:gd name="T14" fmla="*/ 496 w 1306"/>
                <a:gd name="T15" fmla="*/ 1129 h 1373"/>
                <a:gd name="T16" fmla="*/ 313 w 1306"/>
                <a:gd name="T17" fmla="*/ 766 h 1373"/>
                <a:gd name="T18" fmla="*/ 313 w 1306"/>
                <a:gd name="T19" fmla="*/ 766 h 1373"/>
                <a:gd name="T20" fmla="*/ 313 w 1306"/>
                <a:gd name="T21" fmla="*/ 766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06" h="1373">
                  <a:moveTo>
                    <a:pt x="313" y="766"/>
                  </a:moveTo>
                  <a:cubicBezTo>
                    <a:pt x="313" y="516"/>
                    <a:pt x="516" y="313"/>
                    <a:pt x="767" y="313"/>
                  </a:cubicBezTo>
                  <a:cubicBezTo>
                    <a:pt x="891" y="313"/>
                    <a:pt x="1003" y="363"/>
                    <a:pt x="1085" y="443"/>
                  </a:cubicBezTo>
                  <a:cubicBezTo>
                    <a:pt x="1306" y="222"/>
                    <a:pt x="1306" y="222"/>
                    <a:pt x="1306" y="222"/>
                  </a:cubicBezTo>
                  <a:cubicBezTo>
                    <a:pt x="1168" y="84"/>
                    <a:pt x="977" y="0"/>
                    <a:pt x="767" y="0"/>
                  </a:cubicBezTo>
                  <a:cubicBezTo>
                    <a:pt x="343" y="0"/>
                    <a:pt x="0" y="343"/>
                    <a:pt x="0" y="766"/>
                  </a:cubicBezTo>
                  <a:cubicBezTo>
                    <a:pt x="0" y="1013"/>
                    <a:pt x="117" y="1233"/>
                    <a:pt x="299" y="1373"/>
                  </a:cubicBezTo>
                  <a:cubicBezTo>
                    <a:pt x="496" y="1129"/>
                    <a:pt x="496" y="1129"/>
                    <a:pt x="496" y="1129"/>
                  </a:cubicBezTo>
                  <a:cubicBezTo>
                    <a:pt x="385" y="1047"/>
                    <a:pt x="313" y="915"/>
                    <a:pt x="313" y="766"/>
                  </a:cubicBezTo>
                  <a:close/>
                  <a:moveTo>
                    <a:pt x="313" y="766"/>
                  </a:moveTo>
                  <a:cubicBezTo>
                    <a:pt x="313" y="766"/>
                    <a:pt x="313" y="766"/>
                    <a:pt x="313" y="7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2" name="Freeform 639"/>
            <p:cNvSpPr>
              <a:spLocks noEditPoints="1"/>
            </p:cNvSpPr>
            <p:nvPr/>
          </p:nvSpPr>
          <p:spPr bwMode="auto">
            <a:xfrm>
              <a:off x="5140335" y="4898168"/>
              <a:ext cx="171845" cy="140706"/>
            </a:xfrm>
            <a:custGeom>
              <a:avLst/>
              <a:gdLst>
                <a:gd name="T0" fmla="*/ 2 w 541"/>
                <a:gd name="T1" fmla="*/ 0 h 443"/>
                <a:gd name="T2" fmla="*/ 0 w 541"/>
                <a:gd name="T3" fmla="*/ 0 h 443"/>
                <a:gd name="T4" fmla="*/ 0 w 541"/>
                <a:gd name="T5" fmla="*/ 313 h 443"/>
                <a:gd name="T6" fmla="*/ 2 w 541"/>
                <a:gd name="T7" fmla="*/ 313 h 443"/>
                <a:gd name="T8" fmla="*/ 320 w 541"/>
                <a:gd name="T9" fmla="*/ 443 h 443"/>
                <a:gd name="T10" fmla="*/ 541 w 541"/>
                <a:gd name="T11" fmla="*/ 222 h 443"/>
                <a:gd name="T12" fmla="*/ 2 w 541"/>
                <a:gd name="T13" fmla="*/ 0 h 443"/>
                <a:gd name="T14" fmla="*/ 2 w 541"/>
                <a:gd name="T15" fmla="*/ 0 h 443"/>
                <a:gd name="T16" fmla="*/ 2 w 541"/>
                <a:gd name="T17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1" h="443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1" y="313"/>
                    <a:pt x="1" y="313"/>
                    <a:pt x="2" y="313"/>
                  </a:cubicBezTo>
                  <a:cubicBezTo>
                    <a:pt x="126" y="313"/>
                    <a:pt x="238" y="363"/>
                    <a:pt x="320" y="443"/>
                  </a:cubicBezTo>
                  <a:cubicBezTo>
                    <a:pt x="541" y="222"/>
                    <a:pt x="541" y="222"/>
                    <a:pt x="541" y="222"/>
                  </a:cubicBezTo>
                  <a:cubicBezTo>
                    <a:pt x="403" y="84"/>
                    <a:pt x="212" y="0"/>
                    <a:pt x="2" y="0"/>
                  </a:cubicBezTo>
                  <a:close/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3" name="Freeform 640"/>
            <p:cNvSpPr>
              <a:spLocks noEditPoints="1"/>
            </p:cNvSpPr>
            <p:nvPr/>
          </p:nvSpPr>
          <p:spPr bwMode="auto">
            <a:xfrm>
              <a:off x="4992233" y="5142798"/>
              <a:ext cx="392148" cy="242295"/>
            </a:xfrm>
            <a:custGeom>
              <a:avLst/>
              <a:gdLst>
                <a:gd name="T0" fmla="*/ 921 w 1234"/>
                <a:gd name="T1" fmla="*/ 0 h 762"/>
                <a:gd name="T2" fmla="*/ 468 w 1234"/>
                <a:gd name="T3" fmla="*/ 449 h 762"/>
                <a:gd name="T4" fmla="*/ 197 w 1234"/>
                <a:gd name="T5" fmla="*/ 359 h 762"/>
                <a:gd name="T6" fmla="*/ 0 w 1234"/>
                <a:gd name="T7" fmla="*/ 603 h 762"/>
                <a:gd name="T8" fmla="*/ 468 w 1234"/>
                <a:gd name="T9" fmla="*/ 762 h 762"/>
                <a:gd name="T10" fmla="*/ 1234 w 1234"/>
                <a:gd name="T11" fmla="*/ 0 h 762"/>
                <a:gd name="T12" fmla="*/ 921 w 1234"/>
                <a:gd name="T13" fmla="*/ 0 h 762"/>
                <a:gd name="T14" fmla="*/ 921 w 1234"/>
                <a:gd name="T15" fmla="*/ 0 h 762"/>
                <a:gd name="T16" fmla="*/ 921 w 1234"/>
                <a:gd name="T17" fmla="*/ 0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4" h="762">
                  <a:moveTo>
                    <a:pt x="921" y="0"/>
                  </a:moveTo>
                  <a:cubicBezTo>
                    <a:pt x="919" y="248"/>
                    <a:pt x="717" y="449"/>
                    <a:pt x="468" y="449"/>
                  </a:cubicBezTo>
                  <a:cubicBezTo>
                    <a:pt x="366" y="449"/>
                    <a:pt x="272" y="416"/>
                    <a:pt x="197" y="359"/>
                  </a:cubicBezTo>
                  <a:cubicBezTo>
                    <a:pt x="0" y="603"/>
                    <a:pt x="0" y="603"/>
                    <a:pt x="0" y="603"/>
                  </a:cubicBezTo>
                  <a:cubicBezTo>
                    <a:pt x="129" y="703"/>
                    <a:pt x="291" y="762"/>
                    <a:pt x="468" y="762"/>
                  </a:cubicBezTo>
                  <a:cubicBezTo>
                    <a:pt x="890" y="762"/>
                    <a:pt x="1232" y="421"/>
                    <a:pt x="1234" y="0"/>
                  </a:cubicBezTo>
                  <a:lnTo>
                    <a:pt x="921" y="0"/>
                  </a:lnTo>
                  <a:close/>
                  <a:moveTo>
                    <a:pt x="921" y="0"/>
                  </a:moveTo>
                  <a:cubicBezTo>
                    <a:pt x="921" y="0"/>
                    <a:pt x="921" y="0"/>
                    <a:pt x="921" y="0"/>
                  </a:cubicBezTo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4" name="Freeform 641"/>
            <p:cNvSpPr>
              <a:spLocks noEditPoints="1"/>
            </p:cNvSpPr>
            <p:nvPr/>
          </p:nvSpPr>
          <p:spPr bwMode="auto">
            <a:xfrm>
              <a:off x="5140335" y="5142798"/>
              <a:ext cx="244047" cy="242295"/>
            </a:xfrm>
            <a:custGeom>
              <a:avLst/>
              <a:gdLst>
                <a:gd name="T0" fmla="*/ 455 w 768"/>
                <a:gd name="T1" fmla="*/ 0 h 762"/>
                <a:gd name="T2" fmla="*/ 2 w 768"/>
                <a:gd name="T3" fmla="*/ 449 h 762"/>
                <a:gd name="T4" fmla="*/ 0 w 768"/>
                <a:gd name="T5" fmla="*/ 449 h 762"/>
                <a:gd name="T6" fmla="*/ 0 w 768"/>
                <a:gd name="T7" fmla="*/ 762 h 762"/>
                <a:gd name="T8" fmla="*/ 2 w 768"/>
                <a:gd name="T9" fmla="*/ 762 h 762"/>
                <a:gd name="T10" fmla="*/ 768 w 768"/>
                <a:gd name="T11" fmla="*/ 0 h 762"/>
                <a:gd name="T12" fmla="*/ 455 w 768"/>
                <a:gd name="T13" fmla="*/ 0 h 762"/>
                <a:gd name="T14" fmla="*/ 455 w 768"/>
                <a:gd name="T15" fmla="*/ 0 h 762"/>
                <a:gd name="T16" fmla="*/ 455 w 768"/>
                <a:gd name="T17" fmla="*/ 0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8" h="762">
                  <a:moveTo>
                    <a:pt x="455" y="0"/>
                  </a:moveTo>
                  <a:cubicBezTo>
                    <a:pt x="453" y="248"/>
                    <a:pt x="251" y="449"/>
                    <a:pt x="2" y="449"/>
                  </a:cubicBezTo>
                  <a:cubicBezTo>
                    <a:pt x="1" y="449"/>
                    <a:pt x="1" y="449"/>
                    <a:pt x="0" y="449"/>
                  </a:cubicBezTo>
                  <a:cubicBezTo>
                    <a:pt x="0" y="762"/>
                    <a:pt x="0" y="762"/>
                    <a:pt x="0" y="762"/>
                  </a:cubicBezTo>
                  <a:cubicBezTo>
                    <a:pt x="1" y="762"/>
                    <a:pt x="1" y="762"/>
                    <a:pt x="2" y="762"/>
                  </a:cubicBezTo>
                  <a:cubicBezTo>
                    <a:pt x="424" y="762"/>
                    <a:pt x="766" y="421"/>
                    <a:pt x="768" y="0"/>
                  </a:cubicBezTo>
                  <a:lnTo>
                    <a:pt x="455" y="0"/>
                  </a:lnTo>
                  <a:close/>
                  <a:moveTo>
                    <a:pt x="455" y="0"/>
                  </a:moveTo>
                  <a:cubicBezTo>
                    <a:pt x="455" y="0"/>
                    <a:pt x="455" y="0"/>
                    <a:pt x="455" y="0"/>
                  </a:cubicBezTo>
                </a:path>
              </a:pathLst>
            </a:cu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5" name="Freeform 642"/>
            <p:cNvSpPr>
              <a:spLocks noEditPoints="1"/>
            </p:cNvSpPr>
            <p:nvPr/>
          </p:nvSpPr>
          <p:spPr bwMode="auto">
            <a:xfrm>
              <a:off x="5241924" y="4968813"/>
              <a:ext cx="142458" cy="173985"/>
            </a:xfrm>
            <a:custGeom>
              <a:avLst/>
              <a:gdLst>
                <a:gd name="T0" fmla="*/ 135 w 448"/>
                <a:gd name="T1" fmla="*/ 544 h 548"/>
                <a:gd name="T2" fmla="*/ 135 w 448"/>
                <a:gd name="T3" fmla="*/ 548 h 548"/>
                <a:gd name="T4" fmla="*/ 448 w 448"/>
                <a:gd name="T5" fmla="*/ 548 h 548"/>
                <a:gd name="T6" fmla="*/ 448 w 448"/>
                <a:gd name="T7" fmla="*/ 544 h 548"/>
                <a:gd name="T8" fmla="*/ 221 w 448"/>
                <a:gd name="T9" fmla="*/ 0 h 548"/>
                <a:gd name="T10" fmla="*/ 0 w 448"/>
                <a:gd name="T11" fmla="*/ 221 h 548"/>
                <a:gd name="T12" fmla="*/ 135 w 448"/>
                <a:gd name="T13" fmla="*/ 544 h 548"/>
                <a:gd name="T14" fmla="*/ 135 w 448"/>
                <a:gd name="T15" fmla="*/ 544 h 548"/>
                <a:gd name="T16" fmla="*/ 135 w 448"/>
                <a:gd name="T17" fmla="*/ 544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8" h="548">
                  <a:moveTo>
                    <a:pt x="135" y="544"/>
                  </a:moveTo>
                  <a:cubicBezTo>
                    <a:pt x="135" y="545"/>
                    <a:pt x="135" y="546"/>
                    <a:pt x="135" y="548"/>
                  </a:cubicBezTo>
                  <a:cubicBezTo>
                    <a:pt x="448" y="548"/>
                    <a:pt x="448" y="548"/>
                    <a:pt x="448" y="548"/>
                  </a:cubicBezTo>
                  <a:cubicBezTo>
                    <a:pt x="448" y="546"/>
                    <a:pt x="448" y="545"/>
                    <a:pt x="448" y="544"/>
                  </a:cubicBezTo>
                  <a:cubicBezTo>
                    <a:pt x="448" y="331"/>
                    <a:pt x="361" y="139"/>
                    <a:pt x="221" y="0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83" y="304"/>
                    <a:pt x="135" y="418"/>
                    <a:pt x="135" y="544"/>
                  </a:cubicBezTo>
                  <a:close/>
                  <a:moveTo>
                    <a:pt x="135" y="544"/>
                  </a:moveTo>
                  <a:cubicBezTo>
                    <a:pt x="135" y="544"/>
                    <a:pt x="135" y="544"/>
                    <a:pt x="135" y="544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6" name="Rectangle 643"/>
            <p:cNvSpPr>
              <a:spLocks noChangeArrowheads="1"/>
            </p:cNvSpPr>
            <p:nvPr/>
          </p:nvSpPr>
          <p:spPr bwMode="auto">
            <a:xfrm>
              <a:off x="5095185" y="5172185"/>
              <a:ext cx="106649" cy="38144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7" name="Rectangle 644"/>
            <p:cNvSpPr>
              <a:spLocks noChangeArrowheads="1"/>
            </p:cNvSpPr>
            <p:nvPr/>
          </p:nvSpPr>
          <p:spPr bwMode="auto">
            <a:xfrm>
              <a:off x="5140335" y="5172185"/>
              <a:ext cx="61498" cy="38144"/>
            </a:xfrm>
            <a:prstGeom prst="rect">
              <a:avLst/>
            </a:prstGeom>
            <a:solidFill>
              <a:srgbClr val="9196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8" name="Freeform 645"/>
            <p:cNvSpPr>
              <a:spLocks noEditPoints="1"/>
            </p:cNvSpPr>
            <p:nvPr/>
          </p:nvSpPr>
          <p:spPr bwMode="auto">
            <a:xfrm>
              <a:off x="5148509" y="5057168"/>
              <a:ext cx="164644" cy="101589"/>
            </a:xfrm>
            <a:custGeom>
              <a:avLst/>
              <a:gdLst>
                <a:gd name="T0" fmla="*/ 170 w 846"/>
                <a:gd name="T1" fmla="*/ 522 h 522"/>
                <a:gd name="T2" fmla="*/ 0 w 846"/>
                <a:gd name="T3" fmla="*/ 424 h 522"/>
                <a:gd name="T4" fmla="*/ 243 w 846"/>
                <a:gd name="T5" fmla="*/ 0 h 522"/>
                <a:gd name="T6" fmla="*/ 846 w 846"/>
                <a:gd name="T7" fmla="*/ 0 h 522"/>
                <a:gd name="T8" fmla="*/ 846 w 846"/>
                <a:gd name="T9" fmla="*/ 195 h 522"/>
                <a:gd name="T10" fmla="*/ 356 w 846"/>
                <a:gd name="T11" fmla="*/ 195 h 522"/>
                <a:gd name="T12" fmla="*/ 170 w 846"/>
                <a:gd name="T13" fmla="*/ 522 h 522"/>
                <a:gd name="T14" fmla="*/ 170 w 846"/>
                <a:gd name="T15" fmla="*/ 522 h 522"/>
                <a:gd name="T16" fmla="*/ 170 w 846"/>
                <a:gd name="T17" fmla="*/ 522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6" h="522">
                  <a:moveTo>
                    <a:pt x="170" y="522"/>
                  </a:moveTo>
                  <a:lnTo>
                    <a:pt x="0" y="424"/>
                  </a:lnTo>
                  <a:lnTo>
                    <a:pt x="243" y="0"/>
                  </a:lnTo>
                  <a:lnTo>
                    <a:pt x="846" y="0"/>
                  </a:lnTo>
                  <a:lnTo>
                    <a:pt x="846" y="195"/>
                  </a:lnTo>
                  <a:lnTo>
                    <a:pt x="356" y="195"/>
                  </a:lnTo>
                  <a:lnTo>
                    <a:pt x="170" y="522"/>
                  </a:lnTo>
                  <a:close/>
                  <a:moveTo>
                    <a:pt x="170" y="522"/>
                  </a:moveTo>
                  <a:lnTo>
                    <a:pt x="170" y="5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9" name="Freeform 646"/>
            <p:cNvSpPr>
              <a:spLocks noEditPoints="1"/>
            </p:cNvSpPr>
            <p:nvPr/>
          </p:nvSpPr>
          <p:spPr bwMode="auto">
            <a:xfrm>
              <a:off x="5148509" y="5057168"/>
              <a:ext cx="164644" cy="101589"/>
            </a:xfrm>
            <a:custGeom>
              <a:avLst/>
              <a:gdLst>
                <a:gd name="T0" fmla="*/ 170 w 846"/>
                <a:gd name="T1" fmla="*/ 522 h 522"/>
                <a:gd name="T2" fmla="*/ 0 w 846"/>
                <a:gd name="T3" fmla="*/ 424 h 522"/>
                <a:gd name="T4" fmla="*/ 243 w 846"/>
                <a:gd name="T5" fmla="*/ 0 h 522"/>
                <a:gd name="T6" fmla="*/ 846 w 846"/>
                <a:gd name="T7" fmla="*/ 0 h 522"/>
                <a:gd name="T8" fmla="*/ 846 w 846"/>
                <a:gd name="T9" fmla="*/ 195 h 522"/>
                <a:gd name="T10" fmla="*/ 356 w 846"/>
                <a:gd name="T11" fmla="*/ 195 h 522"/>
                <a:gd name="T12" fmla="*/ 170 w 846"/>
                <a:gd name="T13" fmla="*/ 522 h 522"/>
                <a:gd name="T14" fmla="*/ 170 w 846"/>
                <a:gd name="T15" fmla="*/ 522 h 522"/>
                <a:gd name="T16" fmla="*/ 170 w 846"/>
                <a:gd name="T17" fmla="*/ 522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6" h="522">
                  <a:moveTo>
                    <a:pt x="170" y="522"/>
                  </a:moveTo>
                  <a:lnTo>
                    <a:pt x="0" y="424"/>
                  </a:lnTo>
                  <a:lnTo>
                    <a:pt x="243" y="0"/>
                  </a:lnTo>
                  <a:lnTo>
                    <a:pt x="846" y="0"/>
                  </a:lnTo>
                  <a:lnTo>
                    <a:pt x="846" y="195"/>
                  </a:lnTo>
                  <a:lnTo>
                    <a:pt x="356" y="195"/>
                  </a:lnTo>
                  <a:lnTo>
                    <a:pt x="170" y="522"/>
                  </a:lnTo>
                  <a:moveTo>
                    <a:pt x="170" y="522"/>
                  </a:moveTo>
                  <a:lnTo>
                    <a:pt x="170" y="52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84" name="Group 1783"/>
          <p:cNvGrpSpPr>
            <a:grpSpLocks noChangeAspect="1"/>
          </p:cNvGrpSpPr>
          <p:nvPr/>
        </p:nvGrpSpPr>
        <p:grpSpPr>
          <a:xfrm>
            <a:off x="12599664" y="10549910"/>
            <a:ext cx="1372010" cy="1371600"/>
            <a:chOff x="5668714" y="4864889"/>
            <a:chExt cx="650986" cy="650791"/>
          </a:xfrm>
        </p:grpSpPr>
        <p:sp>
          <p:nvSpPr>
            <p:cNvPr id="1060" name="Freeform 647"/>
            <p:cNvSpPr>
              <a:spLocks noEditPoints="1"/>
            </p:cNvSpPr>
            <p:nvPr/>
          </p:nvSpPr>
          <p:spPr bwMode="auto">
            <a:xfrm>
              <a:off x="5668714" y="4864889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89" y="2048"/>
                    <a:pt x="1024" y="2048"/>
                  </a:cubicBezTo>
                  <a:cubicBezTo>
                    <a:pt x="458" y="2048"/>
                    <a:pt x="0" y="1589"/>
                    <a:pt x="0" y="1024"/>
                  </a:cubicBezTo>
                  <a:cubicBezTo>
                    <a:pt x="0" y="458"/>
                    <a:pt x="458" y="0"/>
                    <a:pt x="1024" y="0"/>
                  </a:cubicBezTo>
                  <a:cubicBezTo>
                    <a:pt x="1589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1" name="Freeform 648"/>
            <p:cNvSpPr>
              <a:spLocks noEditPoints="1"/>
            </p:cNvSpPr>
            <p:nvPr/>
          </p:nvSpPr>
          <p:spPr bwMode="auto">
            <a:xfrm>
              <a:off x="5819735" y="4947405"/>
              <a:ext cx="491402" cy="568275"/>
            </a:xfrm>
            <a:custGeom>
              <a:avLst/>
              <a:gdLst>
                <a:gd name="T0" fmla="*/ 1546 w 1546"/>
                <a:gd name="T1" fmla="*/ 997 h 1788"/>
                <a:gd name="T2" fmla="*/ 549 w 1546"/>
                <a:gd name="T3" fmla="*/ 0 h 1788"/>
                <a:gd name="T4" fmla="*/ 0 w 1546"/>
                <a:gd name="T5" fmla="*/ 1295 h 1788"/>
                <a:gd name="T6" fmla="*/ 491 w 1546"/>
                <a:gd name="T7" fmla="*/ 1786 h 1788"/>
                <a:gd name="T8" fmla="*/ 549 w 1546"/>
                <a:gd name="T9" fmla="*/ 1788 h 1788"/>
                <a:gd name="T10" fmla="*/ 1546 w 1546"/>
                <a:gd name="T11" fmla="*/ 997 h 1788"/>
                <a:gd name="T12" fmla="*/ 1546 w 1546"/>
                <a:gd name="T13" fmla="*/ 997 h 1788"/>
                <a:gd name="T14" fmla="*/ 1546 w 1546"/>
                <a:gd name="T15" fmla="*/ 997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6" h="1788">
                  <a:moveTo>
                    <a:pt x="1546" y="997"/>
                  </a:moveTo>
                  <a:cubicBezTo>
                    <a:pt x="549" y="0"/>
                    <a:pt x="549" y="0"/>
                    <a:pt x="549" y="0"/>
                  </a:cubicBezTo>
                  <a:cubicBezTo>
                    <a:pt x="0" y="1295"/>
                    <a:pt x="0" y="1295"/>
                    <a:pt x="0" y="1295"/>
                  </a:cubicBezTo>
                  <a:cubicBezTo>
                    <a:pt x="491" y="1786"/>
                    <a:pt x="491" y="1786"/>
                    <a:pt x="491" y="1786"/>
                  </a:cubicBezTo>
                  <a:cubicBezTo>
                    <a:pt x="510" y="1787"/>
                    <a:pt x="529" y="1788"/>
                    <a:pt x="549" y="1788"/>
                  </a:cubicBezTo>
                  <a:cubicBezTo>
                    <a:pt x="1034" y="1788"/>
                    <a:pt x="1440" y="1450"/>
                    <a:pt x="1546" y="997"/>
                  </a:cubicBezTo>
                  <a:close/>
                  <a:moveTo>
                    <a:pt x="1546" y="997"/>
                  </a:moveTo>
                  <a:cubicBezTo>
                    <a:pt x="1546" y="997"/>
                    <a:pt x="1546" y="997"/>
                    <a:pt x="1546" y="997"/>
                  </a:cubicBezTo>
                </a:path>
              </a:pathLst>
            </a:custGeom>
            <a:solidFill>
              <a:schemeClr val="accent4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2" name="Freeform 649"/>
            <p:cNvSpPr>
              <a:spLocks noEditPoints="1"/>
            </p:cNvSpPr>
            <p:nvPr/>
          </p:nvSpPr>
          <p:spPr bwMode="auto">
            <a:xfrm>
              <a:off x="5902641" y="5098621"/>
              <a:ext cx="183132" cy="183132"/>
            </a:xfrm>
            <a:custGeom>
              <a:avLst/>
              <a:gdLst>
                <a:gd name="T0" fmla="*/ 288 w 576"/>
                <a:gd name="T1" fmla="*/ 576 h 576"/>
                <a:gd name="T2" fmla="*/ 0 w 576"/>
                <a:gd name="T3" fmla="*/ 288 h 576"/>
                <a:gd name="T4" fmla="*/ 288 w 576"/>
                <a:gd name="T5" fmla="*/ 0 h 576"/>
                <a:gd name="T6" fmla="*/ 288 w 576"/>
                <a:gd name="T7" fmla="*/ 160 h 576"/>
                <a:gd name="T8" fmla="*/ 160 w 576"/>
                <a:gd name="T9" fmla="*/ 288 h 576"/>
                <a:gd name="T10" fmla="*/ 288 w 576"/>
                <a:gd name="T11" fmla="*/ 416 h 576"/>
                <a:gd name="T12" fmla="*/ 416 w 576"/>
                <a:gd name="T13" fmla="*/ 288 h 576"/>
                <a:gd name="T14" fmla="*/ 576 w 576"/>
                <a:gd name="T15" fmla="*/ 288 h 576"/>
                <a:gd name="T16" fmla="*/ 288 w 576"/>
                <a:gd name="T17" fmla="*/ 576 h 576"/>
                <a:gd name="T18" fmla="*/ 288 w 576"/>
                <a:gd name="T19" fmla="*/ 576 h 576"/>
                <a:gd name="T20" fmla="*/ 288 w 576"/>
                <a:gd name="T21" fmla="*/ 576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" h="576">
                  <a:moveTo>
                    <a:pt x="288" y="576"/>
                  </a:moveTo>
                  <a:cubicBezTo>
                    <a:pt x="129" y="576"/>
                    <a:pt x="0" y="447"/>
                    <a:pt x="0" y="288"/>
                  </a:cubicBezTo>
                  <a:cubicBezTo>
                    <a:pt x="0" y="129"/>
                    <a:pt x="129" y="0"/>
                    <a:pt x="288" y="0"/>
                  </a:cubicBezTo>
                  <a:cubicBezTo>
                    <a:pt x="288" y="160"/>
                    <a:pt x="288" y="160"/>
                    <a:pt x="288" y="160"/>
                  </a:cubicBezTo>
                  <a:cubicBezTo>
                    <a:pt x="217" y="160"/>
                    <a:pt x="160" y="217"/>
                    <a:pt x="160" y="288"/>
                  </a:cubicBezTo>
                  <a:cubicBezTo>
                    <a:pt x="160" y="358"/>
                    <a:pt x="217" y="416"/>
                    <a:pt x="288" y="416"/>
                  </a:cubicBezTo>
                  <a:cubicBezTo>
                    <a:pt x="358" y="416"/>
                    <a:pt x="416" y="358"/>
                    <a:pt x="416" y="288"/>
                  </a:cubicBezTo>
                  <a:cubicBezTo>
                    <a:pt x="576" y="288"/>
                    <a:pt x="576" y="288"/>
                    <a:pt x="576" y="288"/>
                  </a:cubicBezTo>
                  <a:cubicBezTo>
                    <a:pt x="576" y="447"/>
                    <a:pt x="447" y="576"/>
                    <a:pt x="288" y="576"/>
                  </a:cubicBezTo>
                  <a:close/>
                  <a:moveTo>
                    <a:pt x="288" y="576"/>
                  </a:moveTo>
                  <a:cubicBezTo>
                    <a:pt x="288" y="576"/>
                    <a:pt x="288" y="576"/>
                    <a:pt x="288" y="576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3" name="Freeform 650"/>
            <p:cNvSpPr>
              <a:spLocks noEditPoints="1"/>
            </p:cNvSpPr>
            <p:nvPr/>
          </p:nvSpPr>
          <p:spPr bwMode="auto">
            <a:xfrm>
              <a:off x="5993915" y="5098621"/>
              <a:ext cx="389" cy="50989"/>
            </a:xfrm>
            <a:custGeom>
              <a:avLst/>
              <a:gdLst>
                <a:gd name="T0" fmla="*/ 1 w 1"/>
                <a:gd name="T1" fmla="*/ 160 h 160"/>
                <a:gd name="T2" fmla="*/ 1 w 1"/>
                <a:gd name="T3" fmla="*/ 0 h 160"/>
                <a:gd name="T4" fmla="*/ 0 w 1"/>
                <a:gd name="T5" fmla="*/ 0 h 160"/>
                <a:gd name="T6" fmla="*/ 0 w 1"/>
                <a:gd name="T7" fmla="*/ 160 h 160"/>
                <a:gd name="T8" fmla="*/ 1 w 1"/>
                <a:gd name="T9" fmla="*/ 160 h 160"/>
                <a:gd name="T10" fmla="*/ 1 w 1"/>
                <a:gd name="T11" fmla="*/ 160 h 160"/>
                <a:gd name="T12" fmla="*/ 1 w 1"/>
                <a:gd name="T13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60">
                  <a:moveTo>
                    <a:pt x="1" y="16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1" y="160"/>
                  </a:cubicBezTo>
                  <a:close/>
                  <a:moveTo>
                    <a:pt x="1" y="160"/>
                  </a:moveTo>
                  <a:cubicBezTo>
                    <a:pt x="1" y="160"/>
                    <a:pt x="1" y="160"/>
                    <a:pt x="1" y="160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4" name="Freeform 651"/>
            <p:cNvSpPr>
              <a:spLocks noEditPoints="1"/>
            </p:cNvSpPr>
            <p:nvPr/>
          </p:nvSpPr>
          <p:spPr bwMode="auto">
            <a:xfrm>
              <a:off x="5993915" y="5190284"/>
              <a:ext cx="91858" cy="91469"/>
            </a:xfrm>
            <a:custGeom>
              <a:avLst/>
              <a:gdLst>
                <a:gd name="T0" fmla="*/ 129 w 289"/>
                <a:gd name="T1" fmla="*/ 0 h 288"/>
                <a:gd name="T2" fmla="*/ 1 w 289"/>
                <a:gd name="T3" fmla="*/ 128 h 288"/>
                <a:gd name="T4" fmla="*/ 0 w 289"/>
                <a:gd name="T5" fmla="*/ 128 h 288"/>
                <a:gd name="T6" fmla="*/ 0 w 289"/>
                <a:gd name="T7" fmla="*/ 288 h 288"/>
                <a:gd name="T8" fmla="*/ 1 w 289"/>
                <a:gd name="T9" fmla="*/ 288 h 288"/>
                <a:gd name="T10" fmla="*/ 289 w 289"/>
                <a:gd name="T11" fmla="*/ 0 h 288"/>
                <a:gd name="T12" fmla="*/ 129 w 289"/>
                <a:gd name="T13" fmla="*/ 0 h 288"/>
                <a:gd name="T14" fmla="*/ 129 w 289"/>
                <a:gd name="T15" fmla="*/ 0 h 288"/>
                <a:gd name="T16" fmla="*/ 129 w 289"/>
                <a:gd name="T17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9" h="288">
                  <a:moveTo>
                    <a:pt x="129" y="0"/>
                  </a:moveTo>
                  <a:cubicBezTo>
                    <a:pt x="129" y="70"/>
                    <a:pt x="71" y="128"/>
                    <a:pt x="1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0" y="288"/>
                    <a:pt x="0" y="288"/>
                    <a:pt x="1" y="288"/>
                  </a:cubicBezTo>
                  <a:cubicBezTo>
                    <a:pt x="160" y="288"/>
                    <a:pt x="289" y="159"/>
                    <a:pt x="289" y="0"/>
                  </a:cubicBezTo>
                  <a:lnTo>
                    <a:pt x="129" y="0"/>
                  </a:lnTo>
                  <a:close/>
                  <a:moveTo>
                    <a:pt x="129" y="0"/>
                  </a:moveTo>
                  <a:cubicBezTo>
                    <a:pt x="129" y="0"/>
                    <a:pt x="129" y="0"/>
                    <a:pt x="129" y="0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5" name="Freeform 652"/>
            <p:cNvSpPr>
              <a:spLocks noEditPoints="1"/>
            </p:cNvSpPr>
            <p:nvPr/>
          </p:nvSpPr>
          <p:spPr bwMode="auto">
            <a:xfrm>
              <a:off x="5802219" y="4998200"/>
              <a:ext cx="355366" cy="383975"/>
            </a:xfrm>
            <a:custGeom>
              <a:avLst/>
              <a:gdLst>
                <a:gd name="T0" fmla="*/ 604 w 1118"/>
                <a:gd name="T1" fmla="*/ 1208 h 1208"/>
                <a:gd name="T2" fmla="*/ 0 w 1118"/>
                <a:gd name="T3" fmla="*/ 604 h 1208"/>
                <a:gd name="T4" fmla="*/ 604 w 1118"/>
                <a:gd name="T5" fmla="*/ 0 h 1208"/>
                <a:gd name="T6" fmla="*/ 604 w 1118"/>
                <a:gd name="T7" fmla="*/ 160 h 1208"/>
                <a:gd name="T8" fmla="*/ 160 w 1118"/>
                <a:gd name="T9" fmla="*/ 604 h 1208"/>
                <a:gd name="T10" fmla="*/ 604 w 1118"/>
                <a:gd name="T11" fmla="*/ 1048 h 1208"/>
                <a:gd name="T12" fmla="*/ 982 w 1118"/>
                <a:gd name="T13" fmla="*/ 837 h 1208"/>
                <a:gd name="T14" fmla="*/ 1118 w 1118"/>
                <a:gd name="T15" fmla="*/ 921 h 1208"/>
                <a:gd name="T16" fmla="*/ 902 w 1118"/>
                <a:gd name="T17" fmla="*/ 1129 h 1208"/>
                <a:gd name="T18" fmla="*/ 604 w 1118"/>
                <a:gd name="T19" fmla="*/ 1208 h 1208"/>
                <a:gd name="T20" fmla="*/ 604 w 1118"/>
                <a:gd name="T21" fmla="*/ 1208 h 1208"/>
                <a:gd name="T22" fmla="*/ 604 w 1118"/>
                <a:gd name="T23" fmla="*/ 1208 h 1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18" h="1208">
                  <a:moveTo>
                    <a:pt x="604" y="1208"/>
                  </a:moveTo>
                  <a:cubicBezTo>
                    <a:pt x="271" y="1208"/>
                    <a:pt x="0" y="937"/>
                    <a:pt x="0" y="604"/>
                  </a:cubicBezTo>
                  <a:cubicBezTo>
                    <a:pt x="0" y="271"/>
                    <a:pt x="271" y="0"/>
                    <a:pt x="604" y="0"/>
                  </a:cubicBezTo>
                  <a:cubicBezTo>
                    <a:pt x="604" y="160"/>
                    <a:pt x="604" y="160"/>
                    <a:pt x="604" y="160"/>
                  </a:cubicBezTo>
                  <a:cubicBezTo>
                    <a:pt x="359" y="160"/>
                    <a:pt x="160" y="359"/>
                    <a:pt x="160" y="604"/>
                  </a:cubicBezTo>
                  <a:cubicBezTo>
                    <a:pt x="160" y="849"/>
                    <a:pt x="359" y="1048"/>
                    <a:pt x="604" y="1048"/>
                  </a:cubicBezTo>
                  <a:cubicBezTo>
                    <a:pt x="759" y="1048"/>
                    <a:pt x="900" y="969"/>
                    <a:pt x="982" y="837"/>
                  </a:cubicBezTo>
                  <a:cubicBezTo>
                    <a:pt x="1118" y="921"/>
                    <a:pt x="1118" y="921"/>
                    <a:pt x="1118" y="921"/>
                  </a:cubicBezTo>
                  <a:cubicBezTo>
                    <a:pt x="1065" y="1007"/>
                    <a:pt x="990" y="1079"/>
                    <a:pt x="902" y="1129"/>
                  </a:cubicBezTo>
                  <a:cubicBezTo>
                    <a:pt x="812" y="1180"/>
                    <a:pt x="709" y="1208"/>
                    <a:pt x="604" y="1208"/>
                  </a:cubicBezTo>
                  <a:close/>
                  <a:moveTo>
                    <a:pt x="604" y="1208"/>
                  </a:moveTo>
                  <a:cubicBezTo>
                    <a:pt x="604" y="1208"/>
                    <a:pt x="604" y="1208"/>
                    <a:pt x="604" y="1208"/>
                  </a:cubicBezTo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6" name="Freeform 653"/>
            <p:cNvSpPr>
              <a:spLocks noEditPoints="1"/>
            </p:cNvSpPr>
            <p:nvPr/>
          </p:nvSpPr>
          <p:spPr bwMode="auto">
            <a:xfrm>
              <a:off x="5993915" y="4998200"/>
              <a:ext cx="389" cy="50989"/>
            </a:xfrm>
            <a:custGeom>
              <a:avLst/>
              <a:gdLst>
                <a:gd name="T0" fmla="*/ 1 w 1"/>
                <a:gd name="T1" fmla="*/ 160 h 160"/>
                <a:gd name="T2" fmla="*/ 1 w 1"/>
                <a:gd name="T3" fmla="*/ 0 h 160"/>
                <a:gd name="T4" fmla="*/ 0 w 1"/>
                <a:gd name="T5" fmla="*/ 0 h 160"/>
                <a:gd name="T6" fmla="*/ 0 w 1"/>
                <a:gd name="T7" fmla="*/ 160 h 160"/>
                <a:gd name="T8" fmla="*/ 1 w 1"/>
                <a:gd name="T9" fmla="*/ 160 h 160"/>
                <a:gd name="T10" fmla="*/ 1 w 1"/>
                <a:gd name="T11" fmla="*/ 160 h 160"/>
                <a:gd name="T12" fmla="*/ 1 w 1"/>
                <a:gd name="T13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60">
                  <a:moveTo>
                    <a:pt x="1" y="16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1" y="160"/>
                  </a:cubicBezTo>
                  <a:close/>
                  <a:moveTo>
                    <a:pt x="1" y="160"/>
                  </a:moveTo>
                  <a:cubicBezTo>
                    <a:pt x="1" y="160"/>
                    <a:pt x="1" y="160"/>
                    <a:pt x="1" y="160"/>
                  </a:cubicBezTo>
                </a:path>
              </a:pathLst>
            </a:custGeom>
            <a:solidFill>
              <a:srgbClr val="FF58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7" name="Freeform 654"/>
            <p:cNvSpPr>
              <a:spLocks noEditPoints="1"/>
            </p:cNvSpPr>
            <p:nvPr/>
          </p:nvSpPr>
          <p:spPr bwMode="auto">
            <a:xfrm>
              <a:off x="5993915" y="5264238"/>
              <a:ext cx="163671" cy="117936"/>
            </a:xfrm>
            <a:custGeom>
              <a:avLst/>
              <a:gdLst>
                <a:gd name="T0" fmla="*/ 379 w 515"/>
                <a:gd name="T1" fmla="*/ 0 h 371"/>
                <a:gd name="T2" fmla="*/ 1 w 515"/>
                <a:gd name="T3" fmla="*/ 211 h 371"/>
                <a:gd name="T4" fmla="*/ 0 w 515"/>
                <a:gd name="T5" fmla="*/ 211 h 371"/>
                <a:gd name="T6" fmla="*/ 0 w 515"/>
                <a:gd name="T7" fmla="*/ 371 h 371"/>
                <a:gd name="T8" fmla="*/ 1 w 515"/>
                <a:gd name="T9" fmla="*/ 371 h 371"/>
                <a:gd name="T10" fmla="*/ 299 w 515"/>
                <a:gd name="T11" fmla="*/ 292 h 371"/>
                <a:gd name="T12" fmla="*/ 515 w 515"/>
                <a:gd name="T13" fmla="*/ 84 h 371"/>
                <a:gd name="T14" fmla="*/ 379 w 515"/>
                <a:gd name="T15" fmla="*/ 0 h 371"/>
                <a:gd name="T16" fmla="*/ 379 w 515"/>
                <a:gd name="T17" fmla="*/ 0 h 371"/>
                <a:gd name="T18" fmla="*/ 379 w 515"/>
                <a:gd name="T19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5" h="371">
                  <a:moveTo>
                    <a:pt x="379" y="0"/>
                  </a:moveTo>
                  <a:cubicBezTo>
                    <a:pt x="297" y="132"/>
                    <a:pt x="156" y="211"/>
                    <a:pt x="1" y="211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1" y="371"/>
                    <a:pt x="1" y="371"/>
                    <a:pt x="1" y="371"/>
                  </a:cubicBezTo>
                  <a:cubicBezTo>
                    <a:pt x="106" y="371"/>
                    <a:pt x="209" y="343"/>
                    <a:pt x="299" y="292"/>
                  </a:cubicBezTo>
                  <a:cubicBezTo>
                    <a:pt x="387" y="242"/>
                    <a:pt x="462" y="170"/>
                    <a:pt x="515" y="84"/>
                  </a:cubicBezTo>
                  <a:lnTo>
                    <a:pt x="379" y="0"/>
                  </a:lnTo>
                  <a:close/>
                  <a:moveTo>
                    <a:pt x="379" y="0"/>
                  </a:moveTo>
                  <a:cubicBezTo>
                    <a:pt x="379" y="0"/>
                    <a:pt x="379" y="0"/>
                    <a:pt x="379" y="0"/>
                  </a:cubicBezTo>
                </a:path>
              </a:pathLst>
            </a:custGeom>
            <a:solidFill>
              <a:srgbClr val="DB040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8" name="Freeform 655"/>
            <p:cNvSpPr>
              <a:spLocks noEditPoints="1"/>
            </p:cNvSpPr>
            <p:nvPr/>
          </p:nvSpPr>
          <p:spPr bwMode="auto">
            <a:xfrm>
              <a:off x="5751425" y="4947405"/>
              <a:ext cx="485563" cy="485563"/>
            </a:xfrm>
            <a:custGeom>
              <a:avLst/>
              <a:gdLst>
                <a:gd name="T0" fmla="*/ 764 w 1528"/>
                <a:gd name="T1" fmla="*/ 1528 h 1528"/>
                <a:gd name="T2" fmla="*/ 0 w 1528"/>
                <a:gd name="T3" fmla="*/ 764 h 1528"/>
                <a:gd name="T4" fmla="*/ 764 w 1528"/>
                <a:gd name="T5" fmla="*/ 0 h 1528"/>
                <a:gd name="T6" fmla="*/ 764 w 1528"/>
                <a:gd name="T7" fmla="*/ 160 h 1528"/>
                <a:gd name="T8" fmla="*/ 160 w 1528"/>
                <a:gd name="T9" fmla="*/ 764 h 1528"/>
                <a:gd name="T10" fmla="*/ 764 w 1528"/>
                <a:gd name="T11" fmla="*/ 1368 h 1528"/>
                <a:gd name="T12" fmla="*/ 1368 w 1528"/>
                <a:gd name="T13" fmla="*/ 764 h 1528"/>
                <a:gd name="T14" fmla="*/ 1528 w 1528"/>
                <a:gd name="T15" fmla="*/ 764 h 1528"/>
                <a:gd name="T16" fmla="*/ 764 w 1528"/>
                <a:gd name="T17" fmla="*/ 1528 h 1528"/>
                <a:gd name="T18" fmla="*/ 764 w 1528"/>
                <a:gd name="T19" fmla="*/ 1528 h 1528"/>
                <a:gd name="T20" fmla="*/ 764 w 1528"/>
                <a:gd name="T21" fmla="*/ 152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28" h="1528">
                  <a:moveTo>
                    <a:pt x="764" y="1528"/>
                  </a:moveTo>
                  <a:cubicBezTo>
                    <a:pt x="342" y="1528"/>
                    <a:pt x="0" y="1185"/>
                    <a:pt x="0" y="764"/>
                  </a:cubicBezTo>
                  <a:cubicBezTo>
                    <a:pt x="0" y="343"/>
                    <a:pt x="342" y="0"/>
                    <a:pt x="764" y="0"/>
                  </a:cubicBezTo>
                  <a:cubicBezTo>
                    <a:pt x="764" y="160"/>
                    <a:pt x="764" y="160"/>
                    <a:pt x="764" y="160"/>
                  </a:cubicBezTo>
                  <a:cubicBezTo>
                    <a:pt x="431" y="160"/>
                    <a:pt x="160" y="431"/>
                    <a:pt x="160" y="764"/>
                  </a:cubicBezTo>
                  <a:cubicBezTo>
                    <a:pt x="160" y="1097"/>
                    <a:pt x="431" y="1368"/>
                    <a:pt x="764" y="1368"/>
                  </a:cubicBezTo>
                  <a:cubicBezTo>
                    <a:pt x="1097" y="1368"/>
                    <a:pt x="1368" y="1097"/>
                    <a:pt x="1368" y="764"/>
                  </a:cubicBezTo>
                  <a:cubicBezTo>
                    <a:pt x="1528" y="764"/>
                    <a:pt x="1528" y="764"/>
                    <a:pt x="1528" y="764"/>
                  </a:cubicBezTo>
                  <a:cubicBezTo>
                    <a:pt x="1528" y="1185"/>
                    <a:pt x="1185" y="1528"/>
                    <a:pt x="764" y="1528"/>
                  </a:cubicBezTo>
                  <a:close/>
                  <a:moveTo>
                    <a:pt x="764" y="1528"/>
                  </a:moveTo>
                  <a:cubicBezTo>
                    <a:pt x="764" y="1528"/>
                    <a:pt x="764" y="1528"/>
                    <a:pt x="764" y="15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9" name="Freeform 656"/>
            <p:cNvSpPr>
              <a:spLocks noEditPoints="1"/>
            </p:cNvSpPr>
            <p:nvPr/>
          </p:nvSpPr>
          <p:spPr bwMode="auto">
            <a:xfrm>
              <a:off x="5851846" y="5047826"/>
              <a:ext cx="284721" cy="284721"/>
            </a:xfrm>
            <a:custGeom>
              <a:avLst/>
              <a:gdLst>
                <a:gd name="T0" fmla="*/ 448 w 896"/>
                <a:gd name="T1" fmla="*/ 896 h 896"/>
                <a:gd name="T2" fmla="*/ 0 w 896"/>
                <a:gd name="T3" fmla="*/ 448 h 896"/>
                <a:gd name="T4" fmla="*/ 448 w 896"/>
                <a:gd name="T5" fmla="*/ 0 h 896"/>
                <a:gd name="T6" fmla="*/ 448 w 896"/>
                <a:gd name="T7" fmla="*/ 160 h 896"/>
                <a:gd name="T8" fmla="*/ 160 w 896"/>
                <a:gd name="T9" fmla="*/ 448 h 896"/>
                <a:gd name="T10" fmla="*/ 448 w 896"/>
                <a:gd name="T11" fmla="*/ 736 h 896"/>
                <a:gd name="T12" fmla="*/ 736 w 896"/>
                <a:gd name="T13" fmla="*/ 448 h 896"/>
                <a:gd name="T14" fmla="*/ 609 w 896"/>
                <a:gd name="T15" fmla="*/ 209 h 896"/>
                <a:gd name="T16" fmla="*/ 698 w 896"/>
                <a:gd name="T17" fmla="*/ 76 h 896"/>
                <a:gd name="T18" fmla="*/ 896 w 896"/>
                <a:gd name="T19" fmla="*/ 448 h 896"/>
                <a:gd name="T20" fmla="*/ 448 w 896"/>
                <a:gd name="T21" fmla="*/ 896 h 896"/>
                <a:gd name="T22" fmla="*/ 448 w 896"/>
                <a:gd name="T23" fmla="*/ 896 h 896"/>
                <a:gd name="T24" fmla="*/ 448 w 896"/>
                <a:gd name="T25" fmla="*/ 896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96" h="896">
                  <a:moveTo>
                    <a:pt x="448" y="896"/>
                  </a:moveTo>
                  <a:cubicBezTo>
                    <a:pt x="201" y="896"/>
                    <a:pt x="0" y="695"/>
                    <a:pt x="0" y="448"/>
                  </a:cubicBezTo>
                  <a:cubicBezTo>
                    <a:pt x="0" y="201"/>
                    <a:pt x="201" y="0"/>
                    <a:pt x="448" y="0"/>
                  </a:cubicBezTo>
                  <a:cubicBezTo>
                    <a:pt x="448" y="160"/>
                    <a:pt x="448" y="160"/>
                    <a:pt x="448" y="160"/>
                  </a:cubicBezTo>
                  <a:cubicBezTo>
                    <a:pt x="289" y="160"/>
                    <a:pt x="160" y="289"/>
                    <a:pt x="160" y="448"/>
                  </a:cubicBezTo>
                  <a:cubicBezTo>
                    <a:pt x="160" y="607"/>
                    <a:pt x="289" y="736"/>
                    <a:pt x="448" y="736"/>
                  </a:cubicBezTo>
                  <a:cubicBezTo>
                    <a:pt x="607" y="736"/>
                    <a:pt x="736" y="607"/>
                    <a:pt x="736" y="448"/>
                  </a:cubicBezTo>
                  <a:cubicBezTo>
                    <a:pt x="736" y="352"/>
                    <a:pt x="688" y="263"/>
                    <a:pt x="609" y="209"/>
                  </a:cubicBezTo>
                  <a:cubicBezTo>
                    <a:pt x="698" y="76"/>
                    <a:pt x="698" y="76"/>
                    <a:pt x="698" y="76"/>
                  </a:cubicBezTo>
                  <a:cubicBezTo>
                    <a:pt x="822" y="160"/>
                    <a:pt x="896" y="299"/>
                    <a:pt x="896" y="448"/>
                  </a:cubicBezTo>
                  <a:cubicBezTo>
                    <a:pt x="896" y="695"/>
                    <a:pt x="695" y="896"/>
                    <a:pt x="448" y="896"/>
                  </a:cubicBezTo>
                  <a:close/>
                  <a:moveTo>
                    <a:pt x="448" y="896"/>
                  </a:moveTo>
                  <a:cubicBezTo>
                    <a:pt x="448" y="896"/>
                    <a:pt x="448" y="896"/>
                    <a:pt x="448" y="896"/>
                  </a:cubicBezTo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0" name="Freeform 657"/>
            <p:cNvSpPr>
              <a:spLocks noEditPoints="1"/>
            </p:cNvSpPr>
            <p:nvPr/>
          </p:nvSpPr>
          <p:spPr bwMode="auto">
            <a:xfrm>
              <a:off x="5993915" y="4947405"/>
              <a:ext cx="389" cy="50794"/>
            </a:xfrm>
            <a:custGeom>
              <a:avLst/>
              <a:gdLst>
                <a:gd name="T0" fmla="*/ 1 w 1"/>
                <a:gd name="T1" fmla="*/ 160 h 160"/>
                <a:gd name="T2" fmla="*/ 1 w 1"/>
                <a:gd name="T3" fmla="*/ 0 h 160"/>
                <a:gd name="T4" fmla="*/ 0 w 1"/>
                <a:gd name="T5" fmla="*/ 0 h 160"/>
                <a:gd name="T6" fmla="*/ 0 w 1"/>
                <a:gd name="T7" fmla="*/ 160 h 160"/>
                <a:gd name="T8" fmla="*/ 1 w 1"/>
                <a:gd name="T9" fmla="*/ 160 h 160"/>
                <a:gd name="T10" fmla="*/ 1 w 1"/>
                <a:gd name="T11" fmla="*/ 160 h 160"/>
                <a:gd name="T12" fmla="*/ 1 w 1"/>
                <a:gd name="T13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60">
                  <a:moveTo>
                    <a:pt x="1" y="16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1" y="160"/>
                  </a:cubicBezTo>
                  <a:close/>
                  <a:moveTo>
                    <a:pt x="1" y="160"/>
                  </a:moveTo>
                  <a:cubicBezTo>
                    <a:pt x="1" y="160"/>
                    <a:pt x="1" y="160"/>
                    <a:pt x="1" y="16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1" name="Freeform 658"/>
            <p:cNvSpPr>
              <a:spLocks noEditPoints="1"/>
            </p:cNvSpPr>
            <p:nvPr/>
          </p:nvSpPr>
          <p:spPr bwMode="auto">
            <a:xfrm>
              <a:off x="5993915" y="5190284"/>
              <a:ext cx="243074" cy="242684"/>
            </a:xfrm>
            <a:custGeom>
              <a:avLst/>
              <a:gdLst>
                <a:gd name="T0" fmla="*/ 605 w 765"/>
                <a:gd name="T1" fmla="*/ 0 h 764"/>
                <a:gd name="T2" fmla="*/ 1 w 765"/>
                <a:gd name="T3" fmla="*/ 604 h 764"/>
                <a:gd name="T4" fmla="*/ 0 w 765"/>
                <a:gd name="T5" fmla="*/ 604 h 764"/>
                <a:gd name="T6" fmla="*/ 0 w 765"/>
                <a:gd name="T7" fmla="*/ 764 h 764"/>
                <a:gd name="T8" fmla="*/ 1 w 765"/>
                <a:gd name="T9" fmla="*/ 764 h 764"/>
                <a:gd name="T10" fmla="*/ 765 w 765"/>
                <a:gd name="T11" fmla="*/ 0 h 764"/>
                <a:gd name="T12" fmla="*/ 605 w 765"/>
                <a:gd name="T13" fmla="*/ 0 h 764"/>
                <a:gd name="T14" fmla="*/ 605 w 765"/>
                <a:gd name="T15" fmla="*/ 0 h 764"/>
                <a:gd name="T16" fmla="*/ 605 w 765"/>
                <a:gd name="T17" fmla="*/ 0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5" h="764">
                  <a:moveTo>
                    <a:pt x="605" y="0"/>
                  </a:moveTo>
                  <a:cubicBezTo>
                    <a:pt x="605" y="333"/>
                    <a:pt x="334" y="604"/>
                    <a:pt x="1" y="604"/>
                  </a:cubicBezTo>
                  <a:cubicBezTo>
                    <a:pt x="0" y="604"/>
                    <a:pt x="0" y="604"/>
                    <a:pt x="0" y="604"/>
                  </a:cubicBezTo>
                  <a:cubicBezTo>
                    <a:pt x="0" y="764"/>
                    <a:pt x="0" y="764"/>
                    <a:pt x="0" y="764"/>
                  </a:cubicBezTo>
                  <a:cubicBezTo>
                    <a:pt x="0" y="764"/>
                    <a:pt x="0" y="764"/>
                    <a:pt x="1" y="764"/>
                  </a:cubicBezTo>
                  <a:cubicBezTo>
                    <a:pt x="422" y="764"/>
                    <a:pt x="765" y="421"/>
                    <a:pt x="765" y="0"/>
                  </a:cubicBezTo>
                  <a:lnTo>
                    <a:pt x="605" y="0"/>
                  </a:lnTo>
                  <a:close/>
                  <a:moveTo>
                    <a:pt x="605" y="0"/>
                  </a:moveTo>
                  <a:cubicBezTo>
                    <a:pt x="605" y="0"/>
                    <a:pt x="605" y="0"/>
                    <a:pt x="605" y="0"/>
                  </a:cubicBezTo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2" name="Freeform 659"/>
            <p:cNvSpPr>
              <a:spLocks noEditPoints="1"/>
            </p:cNvSpPr>
            <p:nvPr/>
          </p:nvSpPr>
          <p:spPr bwMode="auto">
            <a:xfrm>
              <a:off x="5993915" y="5047826"/>
              <a:ext cx="389" cy="50794"/>
            </a:xfrm>
            <a:custGeom>
              <a:avLst/>
              <a:gdLst>
                <a:gd name="T0" fmla="*/ 1 w 1"/>
                <a:gd name="T1" fmla="*/ 160 h 160"/>
                <a:gd name="T2" fmla="*/ 1 w 1"/>
                <a:gd name="T3" fmla="*/ 0 h 160"/>
                <a:gd name="T4" fmla="*/ 0 w 1"/>
                <a:gd name="T5" fmla="*/ 0 h 160"/>
                <a:gd name="T6" fmla="*/ 0 w 1"/>
                <a:gd name="T7" fmla="*/ 160 h 160"/>
                <a:gd name="T8" fmla="*/ 1 w 1"/>
                <a:gd name="T9" fmla="*/ 160 h 160"/>
                <a:gd name="T10" fmla="*/ 1 w 1"/>
                <a:gd name="T11" fmla="*/ 160 h 160"/>
                <a:gd name="T12" fmla="*/ 1 w 1"/>
                <a:gd name="T13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60">
                  <a:moveTo>
                    <a:pt x="1" y="16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0"/>
                    <a:pt x="0" y="160"/>
                    <a:pt x="1" y="160"/>
                  </a:cubicBezTo>
                  <a:close/>
                  <a:moveTo>
                    <a:pt x="1" y="160"/>
                  </a:moveTo>
                  <a:cubicBezTo>
                    <a:pt x="1" y="160"/>
                    <a:pt x="1" y="160"/>
                    <a:pt x="1" y="160"/>
                  </a:cubicBezTo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3" name="Freeform 660"/>
            <p:cNvSpPr>
              <a:spLocks noEditPoints="1"/>
            </p:cNvSpPr>
            <p:nvPr/>
          </p:nvSpPr>
          <p:spPr bwMode="auto">
            <a:xfrm>
              <a:off x="5993915" y="5071958"/>
              <a:ext cx="142653" cy="260589"/>
            </a:xfrm>
            <a:custGeom>
              <a:avLst/>
              <a:gdLst>
                <a:gd name="T0" fmla="*/ 251 w 449"/>
                <a:gd name="T1" fmla="*/ 0 h 820"/>
                <a:gd name="T2" fmla="*/ 162 w 449"/>
                <a:gd name="T3" fmla="*/ 133 h 820"/>
                <a:gd name="T4" fmla="*/ 289 w 449"/>
                <a:gd name="T5" fmla="*/ 372 h 820"/>
                <a:gd name="T6" fmla="*/ 1 w 449"/>
                <a:gd name="T7" fmla="*/ 660 h 820"/>
                <a:gd name="T8" fmla="*/ 0 w 449"/>
                <a:gd name="T9" fmla="*/ 660 h 820"/>
                <a:gd name="T10" fmla="*/ 0 w 449"/>
                <a:gd name="T11" fmla="*/ 820 h 820"/>
                <a:gd name="T12" fmla="*/ 1 w 449"/>
                <a:gd name="T13" fmla="*/ 820 h 820"/>
                <a:gd name="T14" fmla="*/ 449 w 449"/>
                <a:gd name="T15" fmla="*/ 372 h 820"/>
                <a:gd name="T16" fmla="*/ 251 w 449"/>
                <a:gd name="T17" fmla="*/ 0 h 820"/>
                <a:gd name="T18" fmla="*/ 251 w 449"/>
                <a:gd name="T19" fmla="*/ 0 h 820"/>
                <a:gd name="T20" fmla="*/ 251 w 449"/>
                <a:gd name="T21" fmla="*/ 0 h 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9" h="820">
                  <a:moveTo>
                    <a:pt x="251" y="0"/>
                  </a:moveTo>
                  <a:cubicBezTo>
                    <a:pt x="162" y="133"/>
                    <a:pt x="162" y="133"/>
                    <a:pt x="162" y="133"/>
                  </a:cubicBezTo>
                  <a:cubicBezTo>
                    <a:pt x="241" y="187"/>
                    <a:pt x="289" y="276"/>
                    <a:pt x="289" y="372"/>
                  </a:cubicBezTo>
                  <a:cubicBezTo>
                    <a:pt x="289" y="531"/>
                    <a:pt x="160" y="660"/>
                    <a:pt x="1" y="660"/>
                  </a:cubicBezTo>
                  <a:cubicBezTo>
                    <a:pt x="0" y="660"/>
                    <a:pt x="0" y="660"/>
                    <a:pt x="0" y="660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0" y="820"/>
                    <a:pt x="0" y="820"/>
                    <a:pt x="1" y="820"/>
                  </a:cubicBezTo>
                  <a:cubicBezTo>
                    <a:pt x="248" y="820"/>
                    <a:pt x="449" y="619"/>
                    <a:pt x="449" y="372"/>
                  </a:cubicBezTo>
                  <a:cubicBezTo>
                    <a:pt x="449" y="223"/>
                    <a:pt x="375" y="84"/>
                    <a:pt x="251" y="0"/>
                  </a:cubicBezTo>
                  <a:close/>
                  <a:moveTo>
                    <a:pt x="251" y="0"/>
                  </a:moveTo>
                  <a:cubicBezTo>
                    <a:pt x="251" y="0"/>
                    <a:pt x="251" y="0"/>
                    <a:pt x="251" y="0"/>
                  </a:cubicBezTo>
                </a:path>
              </a:pathLst>
            </a:cu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85" name="Group 1784"/>
          <p:cNvGrpSpPr>
            <a:grpSpLocks noChangeAspect="1"/>
          </p:cNvGrpSpPr>
          <p:nvPr/>
        </p:nvGrpSpPr>
        <p:grpSpPr>
          <a:xfrm>
            <a:off x="14784246" y="10549910"/>
            <a:ext cx="1372010" cy="1371600"/>
            <a:chOff x="6655604" y="4782567"/>
            <a:chExt cx="650986" cy="650791"/>
          </a:xfrm>
        </p:grpSpPr>
        <p:sp>
          <p:nvSpPr>
            <p:cNvPr id="1074" name="Freeform 661"/>
            <p:cNvSpPr>
              <a:spLocks noEditPoints="1"/>
            </p:cNvSpPr>
            <p:nvPr/>
          </p:nvSpPr>
          <p:spPr bwMode="auto">
            <a:xfrm>
              <a:off x="6655604" y="4782567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90" y="2048"/>
                    <a:pt x="1024" y="2048"/>
                  </a:cubicBezTo>
                  <a:cubicBezTo>
                    <a:pt x="459" y="2048"/>
                    <a:pt x="0" y="1589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5" name="Freeform 662"/>
            <p:cNvSpPr>
              <a:spLocks noEditPoints="1"/>
            </p:cNvSpPr>
            <p:nvPr/>
          </p:nvSpPr>
          <p:spPr bwMode="auto">
            <a:xfrm>
              <a:off x="6775098" y="4893497"/>
              <a:ext cx="531492" cy="539861"/>
            </a:xfrm>
            <a:custGeom>
              <a:avLst/>
              <a:gdLst>
                <a:gd name="T0" fmla="*/ 1672 w 1672"/>
                <a:gd name="T1" fmla="*/ 675 h 1699"/>
                <a:gd name="T2" fmla="*/ 1669 w 1672"/>
                <a:gd name="T3" fmla="*/ 592 h 1699"/>
                <a:gd name="T4" fmla="*/ 1288 w 1672"/>
                <a:gd name="T5" fmla="*/ 211 h 1699"/>
                <a:gd name="T6" fmla="*/ 1080 w 1672"/>
                <a:gd name="T7" fmla="*/ 682 h 1699"/>
                <a:gd name="T8" fmla="*/ 761 w 1672"/>
                <a:gd name="T9" fmla="*/ 362 h 1699"/>
                <a:gd name="T10" fmla="*/ 669 w 1672"/>
                <a:gd name="T11" fmla="*/ 443 h 1699"/>
                <a:gd name="T12" fmla="*/ 226 w 1672"/>
                <a:gd name="T13" fmla="*/ 0 h 1699"/>
                <a:gd name="T14" fmla="*/ 169 w 1672"/>
                <a:gd name="T15" fmla="*/ 963 h 1699"/>
                <a:gd name="T16" fmla="*/ 0 w 1672"/>
                <a:gd name="T17" fmla="*/ 1211 h 1699"/>
                <a:gd name="T18" fmla="*/ 82 w 1672"/>
                <a:gd name="T19" fmla="*/ 1296 h 1699"/>
                <a:gd name="T20" fmla="*/ 474 w 1672"/>
                <a:gd name="T21" fmla="*/ 1684 h 1699"/>
                <a:gd name="T22" fmla="*/ 648 w 1672"/>
                <a:gd name="T23" fmla="*/ 1699 h 1699"/>
                <a:gd name="T24" fmla="*/ 1672 w 1672"/>
                <a:gd name="T25" fmla="*/ 675 h 1699"/>
                <a:gd name="T26" fmla="*/ 1672 w 1672"/>
                <a:gd name="T27" fmla="*/ 675 h 1699"/>
                <a:gd name="T28" fmla="*/ 1672 w 1672"/>
                <a:gd name="T29" fmla="*/ 675 h 1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72" h="1699">
                  <a:moveTo>
                    <a:pt x="1672" y="675"/>
                  </a:moveTo>
                  <a:cubicBezTo>
                    <a:pt x="1672" y="647"/>
                    <a:pt x="1671" y="619"/>
                    <a:pt x="1669" y="592"/>
                  </a:cubicBezTo>
                  <a:cubicBezTo>
                    <a:pt x="1288" y="211"/>
                    <a:pt x="1288" y="211"/>
                    <a:pt x="1288" y="211"/>
                  </a:cubicBezTo>
                  <a:cubicBezTo>
                    <a:pt x="1080" y="682"/>
                    <a:pt x="1080" y="682"/>
                    <a:pt x="1080" y="682"/>
                  </a:cubicBezTo>
                  <a:cubicBezTo>
                    <a:pt x="761" y="362"/>
                    <a:pt x="761" y="362"/>
                    <a:pt x="761" y="362"/>
                  </a:cubicBezTo>
                  <a:cubicBezTo>
                    <a:pt x="669" y="443"/>
                    <a:pt x="669" y="443"/>
                    <a:pt x="669" y="443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169" y="963"/>
                    <a:pt x="169" y="963"/>
                    <a:pt x="169" y="963"/>
                  </a:cubicBezTo>
                  <a:cubicBezTo>
                    <a:pt x="0" y="1211"/>
                    <a:pt x="0" y="1211"/>
                    <a:pt x="0" y="1211"/>
                  </a:cubicBezTo>
                  <a:cubicBezTo>
                    <a:pt x="82" y="1296"/>
                    <a:pt x="82" y="1296"/>
                    <a:pt x="82" y="1296"/>
                  </a:cubicBezTo>
                  <a:cubicBezTo>
                    <a:pt x="474" y="1684"/>
                    <a:pt x="474" y="1684"/>
                    <a:pt x="474" y="1684"/>
                  </a:cubicBezTo>
                  <a:cubicBezTo>
                    <a:pt x="530" y="1694"/>
                    <a:pt x="589" y="1699"/>
                    <a:pt x="648" y="1699"/>
                  </a:cubicBezTo>
                  <a:cubicBezTo>
                    <a:pt x="1214" y="1699"/>
                    <a:pt x="1672" y="1240"/>
                    <a:pt x="1672" y="675"/>
                  </a:cubicBezTo>
                  <a:close/>
                  <a:moveTo>
                    <a:pt x="1672" y="675"/>
                  </a:moveTo>
                  <a:cubicBezTo>
                    <a:pt x="1672" y="675"/>
                    <a:pt x="1672" y="675"/>
                    <a:pt x="1672" y="675"/>
                  </a:cubicBezTo>
                </a:path>
              </a:pathLst>
            </a:custGeom>
            <a:solidFill>
              <a:schemeClr val="accent5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6" name="Freeform 663"/>
            <p:cNvSpPr>
              <a:spLocks noEditPoints="1"/>
            </p:cNvSpPr>
            <p:nvPr/>
          </p:nvSpPr>
          <p:spPr bwMode="auto">
            <a:xfrm>
              <a:off x="6888558" y="4979906"/>
              <a:ext cx="291143" cy="203567"/>
            </a:xfrm>
            <a:custGeom>
              <a:avLst/>
              <a:gdLst>
                <a:gd name="T0" fmla="*/ 173 w 1496"/>
                <a:gd name="T1" fmla="*/ 1046 h 1046"/>
                <a:gd name="T2" fmla="*/ 0 w 1496"/>
                <a:gd name="T3" fmla="*/ 955 h 1046"/>
                <a:gd name="T4" fmla="*/ 418 w 1496"/>
                <a:gd name="T5" fmla="*/ 176 h 1046"/>
                <a:gd name="T6" fmla="*/ 577 w 1496"/>
                <a:gd name="T7" fmla="*/ 157 h 1046"/>
                <a:gd name="T8" fmla="*/ 1018 w 1496"/>
                <a:gd name="T9" fmla="*/ 645 h 1046"/>
                <a:gd name="T10" fmla="*/ 1318 w 1496"/>
                <a:gd name="T11" fmla="*/ 0 h 1046"/>
                <a:gd name="T12" fmla="*/ 1496 w 1496"/>
                <a:gd name="T13" fmla="*/ 81 h 1046"/>
                <a:gd name="T14" fmla="*/ 1134 w 1496"/>
                <a:gd name="T15" fmla="*/ 860 h 1046"/>
                <a:gd name="T16" fmla="*/ 972 w 1496"/>
                <a:gd name="T17" fmla="*/ 885 h 1046"/>
                <a:gd name="T18" fmla="*/ 524 w 1496"/>
                <a:gd name="T19" fmla="*/ 392 h 1046"/>
                <a:gd name="T20" fmla="*/ 173 w 1496"/>
                <a:gd name="T21" fmla="*/ 1046 h 1046"/>
                <a:gd name="T22" fmla="*/ 173 w 1496"/>
                <a:gd name="T23" fmla="*/ 1046 h 1046"/>
                <a:gd name="T24" fmla="*/ 173 w 1496"/>
                <a:gd name="T25" fmla="*/ 1046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6" h="1046">
                  <a:moveTo>
                    <a:pt x="173" y="1046"/>
                  </a:moveTo>
                  <a:lnTo>
                    <a:pt x="0" y="955"/>
                  </a:lnTo>
                  <a:lnTo>
                    <a:pt x="418" y="176"/>
                  </a:lnTo>
                  <a:lnTo>
                    <a:pt x="577" y="157"/>
                  </a:lnTo>
                  <a:lnTo>
                    <a:pt x="1018" y="645"/>
                  </a:lnTo>
                  <a:lnTo>
                    <a:pt x="1318" y="0"/>
                  </a:lnTo>
                  <a:lnTo>
                    <a:pt x="1496" y="81"/>
                  </a:lnTo>
                  <a:lnTo>
                    <a:pt x="1134" y="860"/>
                  </a:lnTo>
                  <a:lnTo>
                    <a:pt x="972" y="885"/>
                  </a:lnTo>
                  <a:lnTo>
                    <a:pt x="524" y="392"/>
                  </a:lnTo>
                  <a:lnTo>
                    <a:pt x="173" y="1046"/>
                  </a:lnTo>
                  <a:close/>
                  <a:moveTo>
                    <a:pt x="173" y="1046"/>
                  </a:moveTo>
                  <a:lnTo>
                    <a:pt x="173" y="1046"/>
                  </a:lnTo>
                  <a:close/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7" name="Freeform 664"/>
            <p:cNvSpPr>
              <a:spLocks noEditPoints="1"/>
            </p:cNvSpPr>
            <p:nvPr/>
          </p:nvSpPr>
          <p:spPr bwMode="auto">
            <a:xfrm>
              <a:off x="6888558" y="4979906"/>
              <a:ext cx="291143" cy="203567"/>
            </a:xfrm>
            <a:custGeom>
              <a:avLst/>
              <a:gdLst>
                <a:gd name="T0" fmla="*/ 173 w 1496"/>
                <a:gd name="T1" fmla="*/ 1046 h 1046"/>
                <a:gd name="T2" fmla="*/ 0 w 1496"/>
                <a:gd name="T3" fmla="*/ 955 h 1046"/>
                <a:gd name="T4" fmla="*/ 418 w 1496"/>
                <a:gd name="T5" fmla="*/ 176 h 1046"/>
                <a:gd name="T6" fmla="*/ 577 w 1496"/>
                <a:gd name="T7" fmla="*/ 157 h 1046"/>
                <a:gd name="T8" fmla="*/ 1018 w 1496"/>
                <a:gd name="T9" fmla="*/ 645 h 1046"/>
                <a:gd name="T10" fmla="*/ 1318 w 1496"/>
                <a:gd name="T11" fmla="*/ 0 h 1046"/>
                <a:gd name="T12" fmla="*/ 1496 w 1496"/>
                <a:gd name="T13" fmla="*/ 81 h 1046"/>
                <a:gd name="T14" fmla="*/ 1134 w 1496"/>
                <a:gd name="T15" fmla="*/ 860 h 1046"/>
                <a:gd name="T16" fmla="*/ 972 w 1496"/>
                <a:gd name="T17" fmla="*/ 885 h 1046"/>
                <a:gd name="T18" fmla="*/ 524 w 1496"/>
                <a:gd name="T19" fmla="*/ 392 h 1046"/>
                <a:gd name="T20" fmla="*/ 173 w 1496"/>
                <a:gd name="T21" fmla="*/ 1046 h 1046"/>
                <a:gd name="T22" fmla="*/ 173 w 1496"/>
                <a:gd name="T23" fmla="*/ 1046 h 1046"/>
                <a:gd name="T24" fmla="*/ 173 w 1496"/>
                <a:gd name="T25" fmla="*/ 1046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6" h="1046">
                  <a:moveTo>
                    <a:pt x="173" y="1046"/>
                  </a:moveTo>
                  <a:lnTo>
                    <a:pt x="0" y="955"/>
                  </a:lnTo>
                  <a:lnTo>
                    <a:pt x="418" y="176"/>
                  </a:lnTo>
                  <a:lnTo>
                    <a:pt x="577" y="157"/>
                  </a:lnTo>
                  <a:lnTo>
                    <a:pt x="1018" y="645"/>
                  </a:lnTo>
                  <a:lnTo>
                    <a:pt x="1318" y="0"/>
                  </a:lnTo>
                  <a:lnTo>
                    <a:pt x="1496" y="81"/>
                  </a:lnTo>
                  <a:lnTo>
                    <a:pt x="1134" y="860"/>
                  </a:lnTo>
                  <a:lnTo>
                    <a:pt x="972" y="885"/>
                  </a:lnTo>
                  <a:lnTo>
                    <a:pt x="524" y="392"/>
                  </a:lnTo>
                  <a:lnTo>
                    <a:pt x="173" y="1046"/>
                  </a:lnTo>
                  <a:moveTo>
                    <a:pt x="173" y="1046"/>
                  </a:moveTo>
                  <a:lnTo>
                    <a:pt x="173" y="10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8" name="Freeform 665"/>
            <p:cNvSpPr>
              <a:spLocks noEditPoints="1"/>
            </p:cNvSpPr>
            <p:nvPr/>
          </p:nvSpPr>
          <p:spPr bwMode="auto">
            <a:xfrm>
              <a:off x="6980805" y="4979906"/>
              <a:ext cx="198896" cy="172234"/>
            </a:xfrm>
            <a:custGeom>
              <a:avLst/>
              <a:gdLst>
                <a:gd name="T0" fmla="*/ 844 w 1022"/>
                <a:gd name="T1" fmla="*/ 0 h 885"/>
                <a:gd name="T2" fmla="*/ 544 w 1022"/>
                <a:gd name="T3" fmla="*/ 645 h 885"/>
                <a:gd name="T4" fmla="*/ 103 w 1022"/>
                <a:gd name="T5" fmla="*/ 157 h 885"/>
                <a:gd name="T6" fmla="*/ 0 w 1022"/>
                <a:gd name="T7" fmla="*/ 170 h 885"/>
                <a:gd name="T8" fmla="*/ 0 w 1022"/>
                <a:gd name="T9" fmla="*/ 486 h 885"/>
                <a:gd name="T10" fmla="*/ 50 w 1022"/>
                <a:gd name="T11" fmla="*/ 392 h 885"/>
                <a:gd name="T12" fmla="*/ 498 w 1022"/>
                <a:gd name="T13" fmla="*/ 885 h 885"/>
                <a:gd name="T14" fmla="*/ 660 w 1022"/>
                <a:gd name="T15" fmla="*/ 860 h 885"/>
                <a:gd name="T16" fmla="*/ 1022 w 1022"/>
                <a:gd name="T17" fmla="*/ 81 h 885"/>
                <a:gd name="T18" fmla="*/ 844 w 1022"/>
                <a:gd name="T19" fmla="*/ 0 h 885"/>
                <a:gd name="T20" fmla="*/ 844 w 1022"/>
                <a:gd name="T21" fmla="*/ 0 h 885"/>
                <a:gd name="T22" fmla="*/ 844 w 1022"/>
                <a:gd name="T23" fmla="*/ 0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2" h="885">
                  <a:moveTo>
                    <a:pt x="844" y="0"/>
                  </a:moveTo>
                  <a:lnTo>
                    <a:pt x="544" y="645"/>
                  </a:lnTo>
                  <a:lnTo>
                    <a:pt x="103" y="157"/>
                  </a:lnTo>
                  <a:lnTo>
                    <a:pt x="0" y="170"/>
                  </a:lnTo>
                  <a:lnTo>
                    <a:pt x="0" y="486"/>
                  </a:lnTo>
                  <a:lnTo>
                    <a:pt x="50" y="392"/>
                  </a:lnTo>
                  <a:lnTo>
                    <a:pt x="498" y="885"/>
                  </a:lnTo>
                  <a:lnTo>
                    <a:pt x="660" y="860"/>
                  </a:lnTo>
                  <a:lnTo>
                    <a:pt x="1022" y="81"/>
                  </a:lnTo>
                  <a:lnTo>
                    <a:pt x="844" y="0"/>
                  </a:lnTo>
                  <a:close/>
                  <a:moveTo>
                    <a:pt x="844" y="0"/>
                  </a:moveTo>
                  <a:lnTo>
                    <a:pt x="844" y="0"/>
                  </a:lnTo>
                  <a:close/>
                </a:path>
              </a:pathLst>
            </a:custGeom>
            <a:solidFill>
              <a:srgbClr val="DCE1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9" name="Freeform 666"/>
            <p:cNvSpPr>
              <a:spLocks noEditPoints="1"/>
            </p:cNvSpPr>
            <p:nvPr/>
          </p:nvSpPr>
          <p:spPr bwMode="auto">
            <a:xfrm>
              <a:off x="6980805" y="4979906"/>
              <a:ext cx="198896" cy="172234"/>
            </a:xfrm>
            <a:custGeom>
              <a:avLst/>
              <a:gdLst>
                <a:gd name="T0" fmla="*/ 844 w 1022"/>
                <a:gd name="T1" fmla="*/ 0 h 885"/>
                <a:gd name="T2" fmla="*/ 544 w 1022"/>
                <a:gd name="T3" fmla="*/ 645 h 885"/>
                <a:gd name="T4" fmla="*/ 103 w 1022"/>
                <a:gd name="T5" fmla="*/ 157 h 885"/>
                <a:gd name="T6" fmla="*/ 0 w 1022"/>
                <a:gd name="T7" fmla="*/ 170 h 885"/>
                <a:gd name="T8" fmla="*/ 0 w 1022"/>
                <a:gd name="T9" fmla="*/ 486 h 885"/>
                <a:gd name="T10" fmla="*/ 50 w 1022"/>
                <a:gd name="T11" fmla="*/ 392 h 885"/>
                <a:gd name="T12" fmla="*/ 498 w 1022"/>
                <a:gd name="T13" fmla="*/ 885 h 885"/>
                <a:gd name="T14" fmla="*/ 660 w 1022"/>
                <a:gd name="T15" fmla="*/ 860 h 885"/>
                <a:gd name="T16" fmla="*/ 1022 w 1022"/>
                <a:gd name="T17" fmla="*/ 81 h 885"/>
                <a:gd name="T18" fmla="*/ 844 w 1022"/>
                <a:gd name="T19" fmla="*/ 0 h 885"/>
                <a:gd name="T20" fmla="*/ 844 w 1022"/>
                <a:gd name="T21" fmla="*/ 0 h 885"/>
                <a:gd name="T22" fmla="*/ 844 w 1022"/>
                <a:gd name="T23" fmla="*/ 0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2" h="885">
                  <a:moveTo>
                    <a:pt x="844" y="0"/>
                  </a:moveTo>
                  <a:lnTo>
                    <a:pt x="544" y="645"/>
                  </a:lnTo>
                  <a:lnTo>
                    <a:pt x="103" y="157"/>
                  </a:lnTo>
                  <a:lnTo>
                    <a:pt x="0" y="170"/>
                  </a:lnTo>
                  <a:lnTo>
                    <a:pt x="0" y="486"/>
                  </a:lnTo>
                  <a:lnTo>
                    <a:pt x="50" y="392"/>
                  </a:lnTo>
                  <a:lnTo>
                    <a:pt x="498" y="885"/>
                  </a:lnTo>
                  <a:lnTo>
                    <a:pt x="660" y="860"/>
                  </a:lnTo>
                  <a:lnTo>
                    <a:pt x="1022" y="81"/>
                  </a:lnTo>
                  <a:lnTo>
                    <a:pt x="844" y="0"/>
                  </a:lnTo>
                  <a:moveTo>
                    <a:pt x="844" y="0"/>
                  </a:moveTo>
                  <a:lnTo>
                    <a:pt x="8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0" name="Rectangle 667"/>
            <p:cNvSpPr>
              <a:spLocks noChangeArrowheads="1"/>
            </p:cNvSpPr>
            <p:nvPr/>
          </p:nvSpPr>
          <p:spPr bwMode="auto">
            <a:xfrm>
              <a:off x="6775098" y="5232516"/>
              <a:ext cx="411999" cy="4573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1" name="Rectangle 668"/>
            <p:cNvSpPr>
              <a:spLocks noChangeArrowheads="1"/>
            </p:cNvSpPr>
            <p:nvPr/>
          </p:nvSpPr>
          <p:spPr bwMode="auto">
            <a:xfrm>
              <a:off x="6980805" y="5232516"/>
              <a:ext cx="206291" cy="45734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2" name="Rectangle 669"/>
            <p:cNvSpPr>
              <a:spLocks noChangeArrowheads="1"/>
            </p:cNvSpPr>
            <p:nvPr/>
          </p:nvSpPr>
          <p:spPr bwMode="auto">
            <a:xfrm>
              <a:off x="6801176" y="4893497"/>
              <a:ext cx="45734" cy="41180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3" name="Freeform 670"/>
            <p:cNvSpPr>
              <a:spLocks noEditPoints="1"/>
            </p:cNvSpPr>
            <p:nvPr/>
          </p:nvSpPr>
          <p:spPr bwMode="auto">
            <a:xfrm>
              <a:off x="6870264" y="5139295"/>
              <a:ext cx="70450" cy="70645"/>
            </a:xfrm>
            <a:custGeom>
              <a:avLst/>
              <a:gdLst>
                <a:gd name="T0" fmla="*/ 222 w 222"/>
                <a:gd name="T1" fmla="*/ 111 h 222"/>
                <a:gd name="T2" fmla="*/ 111 w 222"/>
                <a:gd name="T3" fmla="*/ 222 h 222"/>
                <a:gd name="T4" fmla="*/ 0 w 222"/>
                <a:gd name="T5" fmla="*/ 111 h 222"/>
                <a:gd name="T6" fmla="*/ 111 w 222"/>
                <a:gd name="T7" fmla="*/ 0 h 222"/>
                <a:gd name="T8" fmla="*/ 222 w 222"/>
                <a:gd name="T9" fmla="*/ 111 h 222"/>
                <a:gd name="T10" fmla="*/ 222 w 222"/>
                <a:gd name="T11" fmla="*/ 111 h 222"/>
                <a:gd name="T12" fmla="*/ 222 w 222"/>
                <a:gd name="T13" fmla="*/ 11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2">
                  <a:moveTo>
                    <a:pt x="222" y="111"/>
                  </a:moveTo>
                  <a:cubicBezTo>
                    <a:pt x="222" y="172"/>
                    <a:pt x="172" y="222"/>
                    <a:pt x="111" y="222"/>
                  </a:cubicBezTo>
                  <a:cubicBezTo>
                    <a:pt x="50" y="222"/>
                    <a:pt x="0" y="172"/>
                    <a:pt x="0" y="111"/>
                  </a:cubicBezTo>
                  <a:cubicBezTo>
                    <a:pt x="0" y="50"/>
                    <a:pt x="50" y="0"/>
                    <a:pt x="111" y="0"/>
                  </a:cubicBezTo>
                  <a:cubicBezTo>
                    <a:pt x="172" y="0"/>
                    <a:pt x="222" y="50"/>
                    <a:pt x="222" y="111"/>
                  </a:cubicBezTo>
                  <a:close/>
                  <a:moveTo>
                    <a:pt x="222" y="111"/>
                  </a:moveTo>
                  <a:cubicBezTo>
                    <a:pt x="222" y="111"/>
                    <a:pt x="222" y="111"/>
                    <a:pt x="222" y="11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4" name="Freeform 671"/>
            <p:cNvSpPr>
              <a:spLocks noEditPoints="1"/>
            </p:cNvSpPr>
            <p:nvPr/>
          </p:nvSpPr>
          <p:spPr bwMode="auto">
            <a:xfrm>
              <a:off x="6951613" y="4991583"/>
              <a:ext cx="70450" cy="70645"/>
            </a:xfrm>
            <a:custGeom>
              <a:avLst/>
              <a:gdLst>
                <a:gd name="T0" fmla="*/ 222 w 222"/>
                <a:gd name="T1" fmla="*/ 111 h 222"/>
                <a:gd name="T2" fmla="*/ 111 w 222"/>
                <a:gd name="T3" fmla="*/ 222 h 222"/>
                <a:gd name="T4" fmla="*/ 0 w 222"/>
                <a:gd name="T5" fmla="*/ 111 h 222"/>
                <a:gd name="T6" fmla="*/ 111 w 222"/>
                <a:gd name="T7" fmla="*/ 0 h 222"/>
                <a:gd name="T8" fmla="*/ 222 w 222"/>
                <a:gd name="T9" fmla="*/ 111 h 222"/>
                <a:gd name="T10" fmla="*/ 222 w 222"/>
                <a:gd name="T11" fmla="*/ 111 h 222"/>
                <a:gd name="T12" fmla="*/ 222 w 222"/>
                <a:gd name="T13" fmla="*/ 11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2">
                  <a:moveTo>
                    <a:pt x="222" y="111"/>
                  </a:moveTo>
                  <a:cubicBezTo>
                    <a:pt x="222" y="172"/>
                    <a:pt x="172" y="222"/>
                    <a:pt x="111" y="222"/>
                  </a:cubicBezTo>
                  <a:cubicBezTo>
                    <a:pt x="50" y="222"/>
                    <a:pt x="0" y="172"/>
                    <a:pt x="0" y="111"/>
                  </a:cubicBezTo>
                  <a:cubicBezTo>
                    <a:pt x="0" y="50"/>
                    <a:pt x="50" y="0"/>
                    <a:pt x="111" y="0"/>
                  </a:cubicBezTo>
                  <a:cubicBezTo>
                    <a:pt x="172" y="0"/>
                    <a:pt x="222" y="50"/>
                    <a:pt x="222" y="111"/>
                  </a:cubicBezTo>
                  <a:close/>
                  <a:moveTo>
                    <a:pt x="222" y="111"/>
                  </a:moveTo>
                  <a:cubicBezTo>
                    <a:pt x="222" y="111"/>
                    <a:pt x="222" y="111"/>
                    <a:pt x="222" y="111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5" name="Freeform 672"/>
            <p:cNvSpPr>
              <a:spLocks noEditPoints="1"/>
            </p:cNvSpPr>
            <p:nvPr/>
          </p:nvSpPr>
          <p:spPr bwMode="auto">
            <a:xfrm>
              <a:off x="6980805" y="4991583"/>
              <a:ext cx="41258" cy="70645"/>
            </a:xfrm>
            <a:custGeom>
              <a:avLst/>
              <a:gdLst>
                <a:gd name="T0" fmla="*/ 19 w 130"/>
                <a:gd name="T1" fmla="*/ 0 h 222"/>
                <a:gd name="T2" fmla="*/ 0 w 130"/>
                <a:gd name="T3" fmla="*/ 2 h 222"/>
                <a:gd name="T4" fmla="*/ 0 w 130"/>
                <a:gd name="T5" fmla="*/ 221 h 222"/>
                <a:gd name="T6" fmla="*/ 19 w 130"/>
                <a:gd name="T7" fmla="*/ 222 h 222"/>
                <a:gd name="T8" fmla="*/ 130 w 130"/>
                <a:gd name="T9" fmla="*/ 111 h 222"/>
                <a:gd name="T10" fmla="*/ 19 w 130"/>
                <a:gd name="T11" fmla="*/ 0 h 222"/>
                <a:gd name="T12" fmla="*/ 19 w 130"/>
                <a:gd name="T13" fmla="*/ 0 h 222"/>
                <a:gd name="T14" fmla="*/ 19 w 130"/>
                <a:gd name="T15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222">
                  <a:moveTo>
                    <a:pt x="19" y="0"/>
                  </a:moveTo>
                  <a:cubicBezTo>
                    <a:pt x="13" y="0"/>
                    <a:pt x="6" y="1"/>
                    <a:pt x="0" y="2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2"/>
                    <a:pt x="13" y="222"/>
                    <a:pt x="19" y="222"/>
                  </a:cubicBezTo>
                  <a:cubicBezTo>
                    <a:pt x="80" y="222"/>
                    <a:pt x="130" y="172"/>
                    <a:pt x="130" y="111"/>
                  </a:cubicBezTo>
                  <a:cubicBezTo>
                    <a:pt x="130" y="50"/>
                    <a:pt x="80" y="0"/>
                    <a:pt x="19" y="0"/>
                  </a:cubicBezTo>
                  <a:close/>
                  <a:moveTo>
                    <a:pt x="19" y="0"/>
                  </a:move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6" name="Freeform 673"/>
            <p:cNvSpPr>
              <a:spLocks noEditPoints="1"/>
            </p:cNvSpPr>
            <p:nvPr/>
          </p:nvSpPr>
          <p:spPr bwMode="auto">
            <a:xfrm>
              <a:off x="7056316" y="5104070"/>
              <a:ext cx="70645" cy="70645"/>
            </a:xfrm>
            <a:custGeom>
              <a:avLst/>
              <a:gdLst>
                <a:gd name="T0" fmla="*/ 222 w 222"/>
                <a:gd name="T1" fmla="*/ 111 h 222"/>
                <a:gd name="T2" fmla="*/ 111 w 222"/>
                <a:gd name="T3" fmla="*/ 222 h 222"/>
                <a:gd name="T4" fmla="*/ 0 w 222"/>
                <a:gd name="T5" fmla="*/ 111 h 222"/>
                <a:gd name="T6" fmla="*/ 111 w 222"/>
                <a:gd name="T7" fmla="*/ 0 h 222"/>
                <a:gd name="T8" fmla="*/ 222 w 222"/>
                <a:gd name="T9" fmla="*/ 111 h 222"/>
                <a:gd name="T10" fmla="*/ 222 w 222"/>
                <a:gd name="T11" fmla="*/ 111 h 222"/>
                <a:gd name="T12" fmla="*/ 222 w 222"/>
                <a:gd name="T13" fmla="*/ 11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2">
                  <a:moveTo>
                    <a:pt x="222" y="111"/>
                  </a:moveTo>
                  <a:cubicBezTo>
                    <a:pt x="222" y="172"/>
                    <a:pt x="173" y="222"/>
                    <a:pt x="111" y="222"/>
                  </a:cubicBezTo>
                  <a:cubicBezTo>
                    <a:pt x="50" y="222"/>
                    <a:pt x="0" y="172"/>
                    <a:pt x="0" y="111"/>
                  </a:cubicBezTo>
                  <a:cubicBezTo>
                    <a:pt x="0" y="50"/>
                    <a:pt x="50" y="0"/>
                    <a:pt x="111" y="0"/>
                  </a:cubicBezTo>
                  <a:cubicBezTo>
                    <a:pt x="173" y="0"/>
                    <a:pt x="222" y="50"/>
                    <a:pt x="222" y="111"/>
                  </a:cubicBezTo>
                  <a:close/>
                  <a:moveTo>
                    <a:pt x="222" y="111"/>
                  </a:moveTo>
                  <a:cubicBezTo>
                    <a:pt x="222" y="111"/>
                    <a:pt x="222" y="111"/>
                    <a:pt x="222" y="111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7" name="Freeform 674"/>
            <p:cNvSpPr>
              <a:spLocks noEditPoints="1"/>
            </p:cNvSpPr>
            <p:nvPr/>
          </p:nvSpPr>
          <p:spPr bwMode="auto">
            <a:xfrm>
              <a:off x="7126961" y="4952465"/>
              <a:ext cx="70645" cy="70645"/>
            </a:xfrm>
            <a:custGeom>
              <a:avLst/>
              <a:gdLst>
                <a:gd name="T0" fmla="*/ 222 w 222"/>
                <a:gd name="T1" fmla="*/ 111 h 222"/>
                <a:gd name="T2" fmla="*/ 111 w 222"/>
                <a:gd name="T3" fmla="*/ 222 h 222"/>
                <a:gd name="T4" fmla="*/ 0 w 222"/>
                <a:gd name="T5" fmla="*/ 111 h 222"/>
                <a:gd name="T6" fmla="*/ 111 w 222"/>
                <a:gd name="T7" fmla="*/ 0 h 222"/>
                <a:gd name="T8" fmla="*/ 222 w 222"/>
                <a:gd name="T9" fmla="*/ 111 h 222"/>
                <a:gd name="T10" fmla="*/ 222 w 222"/>
                <a:gd name="T11" fmla="*/ 111 h 222"/>
                <a:gd name="T12" fmla="*/ 222 w 222"/>
                <a:gd name="T13" fmla="*/ 11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2">
                  <a:moveTo>
                    <a:pt x="222" y="111"/>
                  </a:moveTo>
                  <a:cubicBezTo>
                    <a:pt x="222" y="172"/>
                    <a:pt x="173" y="222"/>
                    <a:pt x="111" y="222"/>
                  </a:cubicBezTo>
                  <a:cubicBezTo>
                    <a:pt x="50" y="222"/>
                    <a:pt x="0" y="172"/>
                    <a:pt x="0" y="111"/>
                  </a:cubicBezTo>
                  <a:cubicBezTo>
                    <a:pt x="0" y="50"/>
                    <a:pt x="50" y="0"/>
                    <a:pt x="111" y="0"/>
                  </a:cubicBezTo>
                  <a:cubicBezTo>
                    <a:pt x="173" y="0"/>
                    <a:pt x="222" y="50"/>
                    <a:pt x="222" y="111"/>
                  </a:cubicBezTo>
                  <a:close/>
                  <a:moveTo>
                    <a:pt x="222" y="111"/>
                  </a:moveTo>
                  <a:cubicBezTo>
                    <a:pt x="222" y="111"/>
                    <a:pt x="222" y="111"/>
                    <a:pt x="222" y="111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86" name="Group 1785"/>
          <p:cNvGrpSpPr>
            <a:grpSpLocks noChangeAspect="1"/>
          </p:cNvGrpSpPr>
          <p:nvPr/>
        </p:nvGrpSpPr>
        <p:grpSpPr>
          <a:xfrm>
            <a:off x="16968827" y="10549910"/>
            <a:ext cx="1371600" cy="1371600"/>
            <a:chOff x="7459168" y="4746563"/>
            <a:chExt cx="650791" cy="650791"/>
          </a:xfrm>
        </p:grpSpPr>
        <p:sp>
          <p:nvSpPr>
            <p:cNvPr id="1088" name="Freeform 675"/>
            <p:cNvSpPr>
              <a:spLocks noEditPoints="1"/>
            </p:cNvSpPr>
            <p:nvPr/>
          </p:nvSpPr>
          <p:spPr bwMode="auto">
            <a:xfrm>
              <a:off x="7459168" y="4746563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90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9"/>
                    <a:pt x="458" y="0"/>
                    <a:pt x="1024" y="0"/>
                  </a:cubicBezTo>
                  <a:cubicBezTo>
                    <a:pt x="1590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9" name="Freeform 676"/>
            <p:cNvSpPr>
              <a:spLocks noEditPoints="1"/>
            </p:cNvSpPr>
            <p:nvPr/>
          </p:nvSpPr>
          <p:spPr bwMode="auto">
            <a:xfrm>
              <a:off x="7618363" y="4856520"/>
              <a:ext cx="491596" cy="540834"/>
            </a:xfrm>
            <a:custGeom>
              <a:avLst/>
              <a:gdLst>
                <a:gd name="T0" fmla="*/ 1547 w 1547"/>
                <a:gd name="T1" fmla="*/ 678 h 1702"/>
                <a:gd name="T2" fmla="*/ 1543 w 1547"/>
                <a:gd name="T3" fmla="*/ 587 h 1702"/>
                <a:gd name="T4" fmla="*/ 1217 w 1547"/>
                <a:gd name="T5" fmla="*/ 261 h 1702"/>
                <a:gd name="T6" fmla="*/ 1165 w 1547"/>
                <a:gd name="T7" fmla="*/ 385 h 1702"/>
                <a:gd name="T8" fmla="*/ 780 w 1547"/>
                <a:gd name="T9" fmla="*/ 0 h 1702"/>
                <a:gd name="T10" fmla="*/ 0 w 1547"/>
                <a:gd name="T11" fmla="*/ 1358 h 1702"/>
                <a:gd name="T12" fmla="*/ 325 w 1547"/>
                <a:gd name="T13" fmla="*/ 1683 h 1702"/>
                <a:gd name="T14" fmla="*/ 523 w 1547"/>
                <a:gd name="T15" fmla="*/ 1702 h 1702"/>
                <a:gd name="T16" fmla="*/ 1547 w 1547"/>
                <a:gd name="T17" fmla="*/ 678 h 1702"/>
                <a:gd name="T18" fmla="*/ 1547 w 1547"/>
                <a:gd name="T19" fmla="*/ 678 h 1702"/>
                <a:gd name="T20" fmla="*/ 1547 w 1547"/>
                <a:gd name="T21" fmla="*/ 678 h 1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47" h="1702">
                  <a:moveTo>
                    <a:pt x="1547" y="678"/>
                  </a:moveTo>
                  <a:cubicBezTo>
                    <a:pt x="1547" y="648"/>
                    <a:pt x="1546" y="617"/>
                    <a:pt x="1543" y="587"/>
                  </a:cubicBezTo>
                  <a:cubicBezTo>
                    <a:pt x="1217" y="261"/>
                    <a:pt x="1217" y="261"/>
                    <a:pt x="1217" y="261"/>
                  </a:cubicBezTo>
                  <a:cubicBezTo>
                    <a:pt x="1165" y="385"/>
                    <a:pt x="1165" y="385"/>
                    <a:pt x="1165" y="385"/>
                  </a:cubicBezTo>
                  <a:cubicBezTo>
                    <a:pt x="780" y="0"/>
                    <a:pt x="780" y="0"/>
                    <a:pt x="780" y="0"/>
                  </a:cubicBezTo>
                  <a:cubicBezTo>
                    <a:pt x="0" y="1358"/>
                    <a:pt x="0" y="1358"/>
                    <a:pt x="0" y="1358"/>
                  </a:cubicBezTo>
                  <a:cubicBezTo>
                    <a:pt x="325" y="1683"/>
                    <a:pt x="325" y="1683"/>
                    <a:pt x="325" y="1683"/>
                  </a:cubicBezTo>
                  <a:cubicBezTo>
                    <a:pt x="389" y="1696"/>
                    <a:pt x="455" y="1702"/>
                    <a:pt x="523" y="1702"/>
                  </a:cubicBezTo>
                  <a:cubicBezTo>
                    <a:pt x="1089" y="1702"/>
                    <a:pt x="1547" y="1244"/>
                    <a:pt x="1547" y="678"/>
                  </a:cubicBezTo>
                  <a:close/>
                  <a:moveTo>
                    <a:pt x="1547" y="678"/>
                  </a:moveTo>
                  <a:cubicBezTo>
                    <a:pt x="1547" y="678"/>
                    <a:pt x="1547" y="678"/>
                    <a:pt x="1547" y="678"/>
                  </a:cubicBezTo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0" name="Freeform 677"/>
            <p:cNvSpPr>
              <a:spLocks noEditPoints="1"/>
            </p:cNvSpPr>
            <p:nvPr/>
          </p:nvSpPr>
          <p:spPr bwMode="auto">
            <a:xfrm>
              <a:off x="7610384" y="4844454"/>
              <a:ext cx="263119" cy="455009"/>
            </a:xfrm>
            <a:custGeom>
              <a:avLst/>
              <a:gdLst>
                <a:gd name="T0" fmla="*/ 725 w 828"/>
                <a:gd name="T1" fmla="*/ 1432 h 1432"/>
                <a:gd name="T2" fmla="*/ 103 w 828"/>
                <a:gd name="T3" fmla="*/ 1432 h 1432"/>
                <a:gd name="T4" fmla="*/ 0 w 828"/>
                <a:gd name="T5" fmla="*/ 1330 h 1432"/>
                <a:gd name="T6" fmla="*/ 0 w 828"/>
                <a:gd name="T7" fmla="*/ 103 h 1432"/>
                <a:gd name="T8" fmla="*/ 103 w 828"/>
                <a:gd name="T9" fmla="*/ 0 h 1432"/>
                <a:gd name="T10" fmla="*/ 725 w 828"/>
                <a:gd name="T11" fmla="*/ 0 h 1432"/>
                <a:gd name="T12" fmla="*/ 828 w 828"/>
                <a:gd name="T13" fmla="*/ 103 h 1432"/>
                <a:gd name="T14" fmla="*/ 828 w 828"/>
                <a:gd name="T15" fmla="*/ 1330 h 1432"/>
                <a:gd name="T16" fmla="*/ 725 w 828"/>
                <a:gd name="T17" fmla="*/ 1432 h 1432"/>
                <a:gd name="T18" fmla="*/ 725 w 828"/>
                <a:gd name="T19" fmla="*/ 1432 h 1432"/>
                <a:gd name="T20" fmla="*/ 725 w 828"/>
                <a:gd name="T21" fmla="*/ 1432 h 1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8" h="1432">
                  <a:moveTo>
                    <a:pt x="725" y="1432"/>
                  </a:moveTo>
                  <a:cubicBezTo>
                    <a:pt x="103" y="1432"/>
                    <a:pt x="103" y="1432"/>
                    <a:pt x="103" y="1432"/>
                  </a:cubicBezTo>
                  <a:cubicBezTo>
                    <a:pt x="46" y="1432"/>
                    <a:pt x="0" y="1386"/>
                    <a:pt x="0" y="1330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46"/>
                    <a:pt x="46" y="0"/>
                    <a:pt x="103" y="0"/>
                  </a:cubicBezTo>
                  <a:cubicBezTo>
                    <a:pt x="725" y="0"/>
                    <a:pt x="725" y="0"/>
                    <a:pt x="725" y="0"/>
                  </a:cubicBezTo>
                  <a:cubicBezTo>
                    <a:pt x="782" y="0"/>
                    <a:pt x="828" y="46"/>
                    <a:pt x="828" y="103"/>
                  </a:cubicBezTo>
                  <a:cubicBezTo>
                    <a:pt x="828" y="1330"/>
                    <a:pt x="828" y="1330"/>
                    <a:pt x="828" y="1330"/>
                  </a:cubicBezTo>
                  <a:cubicBezTo>
                    <a:pt x="828" y="1386"/>
                    <a:pt x="782" y="1432"/>
                    <a:pt x="725" y="1432"/>
                  </a:cubicBezTo>
                  <a:close/>
                  <a:moveTo>
                    <a:pt x="725" y="1432"/>
                  </a:moveTo>
                  <a:cubicBezTo>
                    <a:pt x="725" y="1432"/>
                    <a:pt x="725" y="1432"/>
                    <a:pt x="725" y="1432"/>
                  </a:cubicBezTo>
                </a:path>
              </a:pathLst>
            </a:cu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1" name="Freeform 678"/>
            <p:cNvSpPr>
              <a:spLocks noEditPoints="1"/>
            </p:cNvSpPr>
            <p:nvPr/>
          </p:nvSpPr>
          <p:spPr bwMode="auto">
            <a:xfrm>
              <a:off x="7610384" y="5071958"/>
              <a:ext cx="263119" cy="227504"/>
            </a:xfrm>
            <a:custGeom>
              <a:avLst/>
              <a:gdLst>
                <a:gd name="T0" fmla="*/ 0 w 828"/>
                <a:gd name="T1" fmla="*/ 0 h 716"/>
                <a:gd name="T2" fmla="*/ 0 w 828"/>
                <a:gd name="T3" fmla="*/ 614 h 716"/>
                <a:gd name="T4" fmla="*/ 103 w 828"/>
                <a:gd name="T5" fmla="*/ 716 h 716"/>
                <a:gd name="T6" fmla="*/ 725 w 828"/>
                <a:gd name="T7" fmla="*/ 716 h 716"/>
                <a:gd name="T8" fmla="*/ 828 w 828"/>
                <a:gd name="T9" fmla="*/ 614 h 716"/>
                <a:gd name="T10" fmla="*/ 828 w 828"/>
                <a:gd name="T11" fmla="*/ 0 h 716"/>
                <a:gd name="T12" fmla="*/ 0 w 828"/>
                <a:gd name="T13" fmla="*/ 0 h 716"/>
                <a:gd name="T14" fmla="*/ 0 w 828"/>
                <a:gd name="T15" fmla="*/ 0 h 716"/>
                <a:gd name="T16" fmla="*/ 0 w 828"/>
                <a:gd name="T17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8" h="716">
                  <a:moveTo>
                    <a:pt x="0" y="0"/>
                  </a:moveTo>
                  <a:cubicBezTo>
                    <a:pt x="0" y="614"/>
                    <a:pt x="0" y="614"/>
                    <a:pt x="0" y="614"/>
                  </a:cubicBezTo>
                  <a:cubicBezTo>
                    <a:pt x="0" y="670"/>
                    <a:pt x="46" y="716"/>
                    <a:pt x="103" y="716"/>
                  </a:cubicBezTo>
                  <a:cubicBezTo>
                    <a:pt x="725" y="716"/>
                    <a:pt x="725" y="716"/>
                    <a:pt x="725" y="716"/>
                  </a:cubicBezTo>
                  <a:cubicBezTo>
                    <a:pt x="782" y="716"/>
                    <a:pt x="828" y="670"/>
                    <a:pt x="828" y="614"/>
                  </a:cubicBezTo>
                  <a:cubicBezTo>
                    <a:pt x="828" y="0"/>
                    <a:pt x="828" y="0"/>
                    <a:pt x="828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2" name="Rectangle 679"/>
            <p:cNvSpPr>
              <a:spLocks noChangeArrowheads="1"/>
            </p:cNvSpPr>
            <p:nvPr/>
          </p:nvSpPr>
          <p:spPr bwMode="auto">
            <a:xfrm>
              <a:off x="7634516" y="4871116"/>
              <a:ext cx="214855" cy="38008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3" name="Rectangle 680"/>
            <p:cNvSpPr>
              <a:spLocks noChangeArrowheads="1"/>
            </p:cNvSpPr>
            <p:nvPr/>
          </p:nvSpPr>
          <p:spPr bwMode="auto">
            <a:xfrm>
              <a:off x="7634516" y="5071958"/>
              <a:ext cx="214855" cy="179240"/>
            </a:xfrm>
            <a:prstGeom prst="rect">
              <a:avLst/>
            </a:pr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4" name="Rectangle 681"/>
            <p:cNvSpPr>
              <a:spLocks noChangeArrowheads="1"/>
            </p:cNvSpPr>
            <p:nvPr/>
          </p:nvSpPr>
          <p:spPr bwMode="auto">
            <a:xfrm>
              <a:off x="7719368" y="5067872"/>
              <a:ext cx="70840" cy="121634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5" name="Rectangle 682"/>
            <p:cNvSpPr>
              <a:spLocks noChangeArrowheads="1"/>
            </p:cNvSpPr>
            <p:nvPr/>
          </p:nvSpPr>
          <p:spPr bwMode="auto">
            <a:xfrm>
              <a:off x="7719368" y="5071958"/>
              <a:ext cx="70840" cy="117547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6" name="Rectangle 683"/>
            <p:cNvSpPr>
              <a:spLocks noChangeArrowheads="1"/>
            </p:cNvSpPr>
            <p:nvPr/>
          </p:nvSpPr>
          <p:spPr bwMode="auto">
            <a:xfrm>
              <a:off x="7826795" y="5013574"/>
              <a:ext cx="70840" cy="175932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7" name="Rectangle 684"/>
            <p:cNvSpPr>
              <a:spLocks noChangeArrowheads="1"/>
            </p:cNvSpPr>
            <p:nvPr/>
          </p:nvSpPr>
          <p:spPr bwMode="auto">
            <a:xfrm>
              <a:off x="7826795" y="5071958"/>
              <a:ext cx="70840" cy="117547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8" name="Rectangle 685"/>
            <p:cNvSpPr>
              <a:spLocks noChangeArrowheads="1"/>
            </p:cNvSpPr>
            <p:nvPr/>
          </p:nvSpPr>
          <p:spPr bwMode="auto">
            <a:xfrm>
              <a:off x="7934222" y="4939426"/>
              <a:ext cx="70840" cy="250080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9" name="Rectangle 686"/>
            <p:cNvSpPr>
              <a:spLocks noChangeArrowheads="1"/>
            </p:cNvSpPr>
            <p:nvPr/>
          </p:nvSpPr>
          <p:spPr bwMode="auto">
            <a:xfrm>
              <a:off x="7934222" y="5071958"/>
              <a:ext cx="70840" cy="117547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87" name="Group 1786"/>
          <p:cNvGrpSpPr>
            <a:grpSpLocks noChangeAspect="1"/>
          </p:cNvGrpSpPr>
          <p:nvPr/>
        </p:nvGrpSpPr>
        <p:grpSpPr>
          <a:xfrm>
            <a:off x="19152999" y="10549910"/>
            <a:ext cx="1371600" cy="1371600"/>
            <a:chOff x="8317224" y="4759991"/>
            <a:chExt cx="650791" cy="650791"/>
          </a:xfrm>
        </p:grpSpPr>
        <p:sp>
          <p:nvSpPr>
            <p:cNvPr id="1100" name="Freeform 687"/>
            <p:cNvSpPr>
              <a:spLocks noEditPoints="1"/>
            </p:cNvSpPr>
            <p:nvPr/>
          </p:nvSpPr>
          <p:spPr bwMode="auto">
            <a:xfrm>
              <a:off x="8317224" y="4759991"/>
              <a:ext cx="650791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89"/>
                    <a:pt x="1590" y="2048"/>
                    <a:pt x="1024" y="2048"/>
                  </a:cubicBezTo>
                  <a:cubicBezTo>
                    <a:pt x="459" y="2048"/>
                    <a:pt x="0" y="1589"/>
                    <a:pt x="0" y="1024"/>
                  </a:cubicBezTo>
                  <a:cubicBezTo>
                    <a:pt x="0" y="458"/>
                    <a:pt x="459" y="0"/>
                    <a:pt x="1024" y="0"/>
                  </a:cubicBezTo>
                  <a:cubicBezTo>
                    <a:pt x="1590" y="0"/>
                    <a:pt x="2048" y="458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1" name="Freeform 688"/>
            <p:cNvSpPr>
              <a:spLocks noEditPoints="1"/>
            </p:cNvSpPr>
            <p:nvPr/>
          </p:nvSpPr>
          <p:spPr bwMode="auto">
            <a:xfrm>
              <a:off x="8475251" y="4848930"/>
              <a:ext cx="492764" cy="561852"/>
            </a:xfrm>
            <a:custGeom>
              <a:avLst/>
              <a:gdLst>
                <a:gd name="T0" fmla="*/ 1551 w 1551"/>
                <a:gd name="T1" fmla="*/ 744 h 1768"/>
                <a:gd name="T2" fmla="*/ 1534 w 1551"/>
                <a:gd name="T3" fmla="*/ 553 h 1768"/>
                <a:gd name="T4" fmla="*/ 1055 w 1551"/>
                <a:gd name="T5" fmla="*/ 74 h 1768"/>
                <a:gd name="T6" fmla="*/ 979 w 1551"/>
                <a:gd name="T7" fmla="*/ 374 h 1768"/>
                <a:gd name="T8" fmla="*/ 605 w 1551"/>
                <a:gd name="T9" fmla="*/ 0 h 1768"/>
                <a:gd name="T10" fmla="*/ 0 w 1551"/>
                <a:gd name="T11" fmla="*/ 1429 h 1768"/>
                <a:gd name="T12" fmla="*/ 317 w 1551"/>
                <a:gd name="T13" fmla="*/ 1746 h 1768"/>
                <a:gd name="T14" fmla="*/ 527 w 1551"/>
                <a:gd name="T15" fmla="*/ 1768 h 1768"/>
                <a:gd name="T16" fmla="*/ 1551 w 1551"/>
                <a:gd name="T17" fmla="*/ 744 h 1768"/>
                <a:gd name="T18" fmla="*/ 1551 w 1551"/>
                <a:gd name="T19" fmla="*/ 744 h 1768"/>
                <a:gd name="T20" fmla="*/ 1551 w 1551"/>
                <a:gd name="T21" fmla="*/ 744 h 1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51" h="1768">
                  <a:moveTo>
                    <a:pt x="1551" y="744"/>
                  </a:moveTo>
                  <a:cubicBezTo>
                    <a:pt x="1551" y="678"/>
                    <a:pt x="1545" y="615"/>
                    <a:pt x="1534" y="553"/>
                  </a:cubicBezTo>
                  <a:cubicBezTo>
                    <a:pt x="1055" y="74"/>
                    <a:pt x="1055" y="74"/>
                    <a:pt x="1055" y="74"/>
                  </a:cubicBezTo>
                  <a:cubicBezTo>
                    <a:pt x="979" y="374"/>
                    <a:pt x="979" y="374"/>
                    <a:pt x="979" y="374"/>
                  </a:cubicBezTo>
                  <a:cubicBezTo>
                    <a:pt x="605" y="0"/>
                    <a:pt x="605" y="0"/>
                    <a:pt x="605" y="0"/>
                  </a:cubicBezTo>
                  <a:cubicBezTo>
                    <a:pt x="0" y="1429"/>
                    <a:pt x="0" y="1429"/>
                    <a:pt x="0" y="1429"/>
                  </a:cubicBezTo>
                  <a:cubicBezTo>
                    <a:pt x="317" y="1746"/>
                    <a:pt x="317" y="1746"/>
                    <a:pt x="317" y="1746"/>
                  </a:cubicBezTo>
                  <a:cubicBezTo>
                    <a:pt x="385" y="1760"/>
                    <a:pt x="455" y="1768"/>
                    <a:pt x="527" y="1768"/>
                  </a:cubicBezTo>
                  <a:cubicBezTo>
                    <a:pt x="1093" y="1768"/>
                    <a:pt x="1551" y="1309"/>
                    <a:pt x="1551" y="744"/>
                  </a:cubicBezTo>
                  <a:close/>
                  <a:moveTo>
                    <a:pt x="1551" y="744"/>
                  </a:moveTo>
                  <a:cubicBezTo>
                    <a:pt x="1551" y="744"/>
                    <a:pt x="1551" y="744"/>
                    <a:pt x="1551" y="744"/>
                  </a:cubicBezTo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2" name="Rectangle 689"/>
            <p:cNvSpPr>
              <a:spLocks noChangeArrowheads="1"/>
            </p:cNvSpPr>
            <p:nvPr/>
          </p:nvSpPr>
          <p:spPr bwMode="auto">
            <a:xfrm>
              <a:off x="8475251" y="4872479"/>
              <a:ext cx="335126" cy="430487"/>
            </a:xfrm>
            <a:prstGeom prst="rect">
              <a:avLst/>
            </a:pr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3" name="Rectangle 690"/>
            <p:cNvSpPr>
              <a:spLocks noChangeArrowheads="1"/>
            </p:cNvSpPr>
            <p:nvPr/>
          </p:nvSpPr>
          <p:spPr bwMode="auto">
            <a:xfrm>
              <a:off x="8642425" y="4872479"/>
              <a:ext cx="167952" cy="430487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4" name="Freeform 691"/>
            <p:cNvSpPr>
              <a:spLocks noEditPoints="1"/>
            </p:cNvSpPr>
            <p:nvPr/>
          </p:nvSpPr>
          <p:spPr bwMode="auto">
            <a:xfrm>
              <a:off x="8514563" y="4905563"/>
              <a:ext cx="256113" cy="349528"/>
            </a:xfrm>
            <a:custGeom>
              <a:avLst/>
              <a:gdLst>
                <a:gd name="T0" fmla="*/ 936 w 1316"/>
                <a:gd name="T1" fmla="*/ 1796 h 1796"/>
                <a:gd name="T2" fmla="*/ 1316 w 1316"/>
                <a:gd name="T3" fmla="*/ 1414 h 1796"/>
                <a:gd name="T4" fmla="*/ 1316 w 1316"/>
                <a:gd name="T5" fmla="*/ 0 h 1796"/>
                <a:gd name="T6" fmla="*/ 0 w 1316"/>
                <a:gd name="T7" fmla="*/ 0 h 1796"/>
                <a:gd name="T8" fmla="*/ 0 w 1316"/>
                <a:gd name="T9" fmla="*/ 1796 h 1796"/>
                <a:gd name="T10" fmla="*/ 936 w 1316"/>
                <a:gd name="T11" fmla="*/ 1796 h 1796"/>
                <a:gd name="T12" fmla="*/ 936 w 1316"/>
                <a:gd name="T13" fmla="*/ 1796 h 1796"/>
                <a:gd name="T14" fmla="*/ 936 w 1316"/>
                <a:gd name="T15" fmla="*/ 1796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6" h="1796">
                  <a:moveTo>
                    <a:pt x="936" y="1796"/>
                  </a:moveTo>
                  <a:lnTo>
                    <a:pt x="1316" y="1414"/>
                  </a:lnTo>
                  <a:lnTo>
                    <a:pt x="1316" y="0"/>
                  </a:lnTo>
                  <a:lnTo>
                    <a:pt x="0" y="0"/>
                  </a:lnTo>
                  <a:lnTo>
                    <a:pt x="0" y="1796"/>
                  </a:lnTo>
                  <a:lnTo>
                    <a:pt x="936" y="1796"/>
                  </a:lnTo>
                  <a:close/>
                  <a:moveTo>
                    <a:pt x="936" y="1796"/>
                  </a:moveTo>
                  <a:lnTo>
                    <a:pt x="936" y="17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5" name="Freeform 692"/>
            <p:cNvSpPr>
              <a:spLocks noEditPoints="1"/>
            </p:cNvSpPr>
            <p:nvPr/>
          </p:nvSpPr>
          <p:spPr bwMode="auto">
            <a:xfrm>
              <a:off x="8514563" y="4905563"/>
              <a:ext cx="256113" cy="349528"/>
            </a:xfrm>
            <a:custGeom>
              <a:avLst/>
              <a:gdLst>
                <a:gd name="T0" fmla="*/ 936 w 1316"/>
                <a:gd name="T1" fmla="*/ 1796 h 1796"/>
                <a:gd name="T2" fmla="*/ 1316 w 1316"/>
                <a:gd name="T3" fmla="*/ 1414 h 1796"/>
                <a:gd name="T4" fmla="*/ 1316 w 1316"/>
                <a:gd name="T5" fmla="*/ 0 h 1796"/>
                <a:gd name="T6" fmla="*/ 0 w 1316"/>
                <a:gd name="T7" fmla="*/ 0 h 1796"/>
                <a:gd name="T8" fmla="*/ 0 w 1316"/>
                <a:gd name="T9" fmla="*/ 1796 h 1796"/>
                <a:gd name="T10" fmla="*/ 936 w 1316"/>
                <a:gd name="T11" fmla="*/ 1796 h 1796"/>
                <a:gd name="T12" fmla="*/ 936 w 1316"/>
                <a:gd name="T13" fmla="*/ 1796 h 1796"/>
                <a:gd name="T14" fmla="*/ 936 w 1316"/>
                <a:gd name="T15" fmla="*/ 1796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6" h="1796">
                  <a:moveTo>
                    <a:pt x="936" y="1796"/>
                  </a:moveTo>
                  <a:lnTo>
                    <a:pt x="1316" y="1414"/>
                  </a:lnTo>
                  <a:lnTo>
                    <a:pt x="1316" y="0"/>
                  </a:lnTo>
                  <a:lnTo>
                    <a:pt x="0" y="0"/>
                  </a:lnTo>
                  <a:lnTo>
                    <a:pt x="0" y="1796"/>
                  </a:lnTo>
                  <a:lnTo>
                    <a:pt x="936" y="1796"/>
                  </a:lnTo>
                  <a:moveTo>
                    <a:pt x="936" y="1796"/>
                  </a:moveTo>
                  <a:lnTo>
                    <a:pt x="936" y="17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6" name="Freeform 693"/>
            <p:cNvSpPr>
              <a:spLocks noEditPoints="1"/>
            </p:cNvSpPr>
            <p:nvPr/>
          </p:nvSpPr>
          <p:spPr bwMode="auto">
            <a:xfrm>
              <a:off x="8642425" y="4905563"/>
              <a:ext cx="128251" cy="349528"/>
            </a:xfrm>
            <a:custGeom>
              <a:avLst/>
              <a:gdLst>
                <a:gd name="T0" fmla="*/ 0 w 659"/>
                <a:gd name="T1" fmla="*/ 0 h 1796"/>
                <a:gd name="T2" fmla="*/ 0 w 659"/>
                <a:gd name="T3" fmla="*/ 1796 h 1796"/>
                <a:gd name="T4" fmla="*/ 279 w 659"/>
                <a:gd name="T5" fmla="*/ 1796 h 1796"/>
                <a:gd name="T6" fmla="*/ 659 w 659"/>
                <a:gd name="T7" fmla="*/ 1414 h 1796"/>
                <a:gd name="T8" fmla="*/ 659 w 659"/>
                <a:gd name="T9" fmla="*/ 0 h 1796"/>
                <a:gd name="T10" fmla="*/ 0 w 659"/>
                <a:gd name="T11" fmla="*/ 0 h 1796"/>
                <a:gd name="T12" fmla="*/ 0 w 659"/>
                <a:gd name="T13" fmla="*/ 0 h 1796"/>
                <a:gd name="T14" fmla="*/ 0 w 659"/>
                <a:gd name="T15" fmla="*/ 0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9" h="1796">
                  <a:moveTo>
                    <a:pt x="0" y="0"/>
                  </a:moveTo>
                  <a:lnTo>
                    <a:pt x="0" y="1796"/>
                  </a:lnTo>
                  <a:lnTo>
                    <a:pt x="279" y="1796"/>
                  </a:lnTo>
                  <a:lnTo>
                    <a:pt x="659" y="1414"/>
                  </a:lnTo>
                  <a:lnTo>
                    <a:pt x="659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7" name="Freeform 694"/>
            <p:cNvSpPr>
              <a:spLocks noEditPoints="1"/>
            </p:cNvSpPr>
            <p:nvPr/>
          </p:nvSpPr>
          <p:spPr bwMode="auto">
            <a:xfrm>
              <a:off x="8642425" y="4905563"/>
              <a:ext cx="128251" cy="349528"/>
            </a:xfrm>
            <a:custGeom>
              <a:avLst/>
              <a:gdLst>
                <a:gd name="T0" fmla="*/ 0 w 659"/>
                <a:gd name="T1" fmla="*/ 0 h 1796"/>
                <a:gd name="T2" fmla="*/ 0 w 659"/>
                <a:gd name="T3" fmla="*/ 1796 h 1796"/>
                <a:gd name="T4" fmla="*/ 279 w 659"/>
                <a:gd name="T5" fmla="*/ 1796 h 1796"/>
                <a:gd name="T6" fmla="*/ 659 w 659"/>
                <a:gd name="T7" fmla="*/ 1414 h 1796"/>
                <a:gd name="T8" fmla="*/ 659 w 659"/>
                <a:gd name="T9" fmla="*/ 0 h 1796"/>
                <a:gd name="T10" fmla="*/ 0 w 659"/>
                <a:gd name="T11" fmla="*/ 0 h 1796"/>
                <a:gd name="T12" fmla="*/ 0 w 659"/>
                <a:gd name="T13" fmla="*/ 0 h 1796"/>
                <a:gd name="T14" fmla="*/ 0 w 659"/>
                <a:gd name="T15" fmla="*/ 0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9" h="1796">
                  <a:moveTo>
                    <a:pt x="0" y="0"/>
                  </a:moveTo>
                  <a:lnTo>
                    <a:pt x="0" y="1796"/>
                  </a:lnTo>
                  <a:lnTo>
                    <a:pt x="279" y="1796"/>
                  </a:lnTo>
                  <a:lnTo>
                    <a:pt x="659" y="1414"/>
                  </a:lnTo>
                  <a:lnTo>
                    <a:pt x="659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8" name="Rectangle 695"/>
            <p:cNvSpPr>
              <a:spLocks noChangeArrowheads="1"/>
            </p:cNvSpPr>
            <p:nvPr/>
          </p:nvSpPr>
          <p:spPr bwMode="auto">
            <a:xfrm>
              <a:off x="8534608" y="5156616"/>
              <a:ext cx="106843" cy="32695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9" name="Rectangle 696"/>
            <p:cNvSpPr>
              <a:spLocks noChangeArrowheads="1"/>
            </p:cNvSpPr>
            <p:nvPr/>
          </p:nvSpPr>
          <p:spPr bwMode="auto">
            <a:xfrm>
              <a:off x="8534608" y="5203323"/>
              <a:ext cx="106843" cy="32695"/>
            </a:xfrm>
            <a:prstGeom prst="rect">
              <a:avLst/>
            </a:prstGeom>
            <a:solidFill>
              <a:srgbClr val="AFB4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0" name="Freeform 697"/>
            <p:cNvSpPr>
              <a:spLocks noEditPoints="1"/>
            </p:cNvSpPr>
            <p:nvPr/>
          </p:nvSpPr>
          <p:spPr bwMode="auto">
            <a:xfrm>
              <a:off x="8696722" y="5180748"/>
              <a:ext cx="73954" cy="74343"/>
            </a:xfrm>
            <a:custGeom>
              <a:avLst/>
              <a:gdLst>
                <a:gd name="T0" fmla="*/ 0 w 380"/>
                <a:gd name="T1" fmla="*/ 0 h 382"/>
                <a:gd name="T2" fmla="*/ 0 w 380"/>
                <a:gd name="T3" fmla="*/ 382 h 382"/>
                <a:gd name="T4" fmla="*/ 380 w 380"/>
                <a:gd name="T5" fmla="*/ 0 h 382"/>
                <a:gd name="T6" fmla="*/ 0 w 380"/>
                <a:gd name="T7" fmla="*/ 0 h 382"/>
                <a:gd name="T8" fmla="*/ 0 w 380"/>
                <a:gd name="T9" fmla="*/ 0 h 382"/>
                <a:gd name="T10" fmla="*/ 0 w 380"/>
                <a:gd name="T11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0" h="382">
                  <a:moveTo>
                    <a:pt x="0" y="0"/>
                  </a:moveTo>
                  <a:lnTo>
                    <a:pt x="0" y="382"/>
                  </a:lnTo>
                  <a:lnTo>
                    <a:pt x="38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1E1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1" name="Freeform 698"/>
            <p:cNvSpPr>
              <a:spLocks noEditPoints="1"/>
            </p:cNvSpPr>
            <p:nvPr/>
          </p:nvSpPr>
          <p:spPr bwMode="auto">
            <a:xfrm>
              <a:off x="8696722" y="5180748"/>
              <a:ext cx="73954" cy="74343"/>
            </a:xfrm>
            <a:custGeom>
              <a:avLst/>
              <a:gdLst>
                <a:gd name="T0" fmla="*/ 0 w 380"/>
                <a:gd name="T1" fmla="*/ 0 h 382"/>
                <a:gd name="T2" fmla="*/ 0 w 380"/>
                <a:gd name="T3" fmla="*/ 382 h 382"/>
                <a:gd name="T4" fmla="*/ 380 w 380"/>
                <a:gd name="T5" fmla="*/ 0 h 382"/>
                <a:gd name="T6" fmla="*/ 0 w 380"/>
                <a:gd name="T7" fmla="*/ 0 h 382"/>
                <a:gd name="T8" fmla="*/ 0 w 380"/>
                <a:gd name="T9" fmla="*/ 0 h 382"/>
                <a:gd name="T10" fmla="*/ 0 w 380"/>
                <a:gd name="T11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0" h="382">
                  <a:moveTo>
                    <a:pt x="0" y="0"/>
                  </a:moveTo>
                  <a:lnTo>
                    <a:pt x="0" y="382"/>
                  </a:lnTo>
                  <a:lnTo>
                    <a:pt x="380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2" name="Rectangle 699"/>
            <p:cNvSpPr>
              <a:spLocks noChangeArrowheads="1"/>
            </p:cNvSpPr>
            <p:nvPr/>
          </p:nvSpPr>
          <p:spPr bwMode="auto">
            <a:xfrm>
              <a:off x="8535776" y="5050162"/>
              <a:ext cx="52157" cy="71034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3" name="Rectangle 700"/>
            <p:cNvSpPr>
              <a:spLocks noChangeArrowheads="1"/>
            </p:cNvSpPr>
            <p:nvPr/>
          </p:nvSpPr>
          <p:spPr bwMode="auto">
            <a:xfrm>
              <a:off x="8614984" y="5018245"/>
              <a:ext cx="52546" cy="102951"/>
            </a:xfrm>
            <a:prstGeom prst="rect">
              <a:avLst/>
            </a:pr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4" name="Rectangle 701"/>
            <p:cNvSpPr>
              <a:spLocks noChangeArrowheads="1"/>
            </p:cNvSpPr>
            <p:nvPr/>
          </p:nvSpPr>
          <p:spPr bwMode="auto">
            <a:xfrm>
              <a:off x="8642425" y="5018245"/>
              <a:ext cx="25105" cy="102951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5" name="Rectangle 702"/>
            <p:cNvSpPr>
              <a:spLocks noChangeArrowheads="1"/>
            </p:cNvSpPr>
            <p:nvPr/>
          </p:nvSpPr>
          <p:spPr bwMode="auto">
            <a:xfrm>
              <a:off x="8694387" y="4975040"/>
              <a:ext cx="52157" cy="146156"/>
            </a:xfrm>
            <a:prstGeom prst="rect">
              <a:avLst/>
            </a:pr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6" name="Freeform 703"/>
            <p:cNvSpPr>
              <a:spLocks noEditPoints="1"/>
            </p:cNvSpPr>
            <p:nvPr/>
          </p:nvSpPr>
          <p:spPr bwMode="auto">
            <a:xfrm>
              <a:off x="8564774" y="4838421"/>
              <a:ext cx="155692" cy="101978"/>
            </a:xfrm>
            <a:custGeom>
              <a:avLst/>
              <a:gdLst>
                <a:gd name="T0" fmla="*/ 353 w 490"/>
                <a:gd name="T1" fmla="*/ 107 h 321"/>
                <a:gd name="T2" fmla="*/ 245 w 490"/>
                <a:gd name="T3" fmla="*/ 0 h 321"/>
                <a:gd name="T4" fmla="*/ 138 w 490"/>
                <a:gd name="T5" fmla="*/ 107 h 321"/>
                <a:gd name="T6" fmla="*/ 0 w 490"/>
                <a:gd name="T7" fmla="*/ 107 h 321"/>
                <a:gd name="T8" fmla="*/ 0 w 490"/>
                <a:gd name="T9" fmla="*/ 321 h 321"/>
                <a:gd name="T10" fmla="*/ 490 w 490"/>
                <a:gd name="T11" fmla="*/ 321 h 321"/>
                <a:gd name="T12" fmla="*/ 490 w 490"/>
                <a:gd name="T13" fmla="*/ 107 h 321"/>
                <a:gd name="T14" fmla="*/ 353 w 490"/>
                <a:gd name="T15" fmla="*/ 107 h 321"/>
                <a:gd name="T16" fmla="*/ 353 w 490"/>
                <a:gd name="T17" fmla="*/ 107 h 321"/>
                <a:gd name="T18" fmla="*/ 353 w 490"/>
                <a:gd name="T19" fmla="*/ 107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0" h="321">
                  <a:moveTo>
                    <a:pt x="353" y="107"/>
                  </a:moveTo>
                  <a:cubicBezTo>
                    <a:pt x="353" y="48"/>
                    <a:pt x="305" y="0"/>
                    <a:pt x="245" y="0"/>
                  </a:cubicBezTo>
                  <a:cubicBezTo>
                    <a:pt x="186" y="0"/>
                    <a:pt x="138" y="48"/>
                    <a:pt x="138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321"/>
                    <a:pt x="0" y="321"/>
                    <a:pt x="0" y="321"/>
                  </a:cubicBezTo>
                  <a:cubicBezTo>
                    <a:pt x="490" y="321"/>
                    <a:pt x="490" y="321"/>
                    <a:pt x="490" y="321"/>
                  </a:cubicBezTo>
                  <a:cubicBezTo>
                    <a:pt x="490" y="107"/>
                    <a:pt x="490" y="107"/>
                    <a:pt x="490" y="107"/>
                  </a:cubicBezTo>
                  <a:lnTo>
                    <a:pt x="353" y="107"/>
                  </a:lnTo>
                  <a:close/>
                  <a:moveTo>
                    <a:pt x="353" y="107"/>
                  </a:moveTo>
                  <a:cubicBezTo>
                    <a:pt x="353" y="107"/>
                    <a:pt x="353" y="107"/>
                    <a:pt x="353" y="107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7" name="Freeform 704"/>
            <p:cNvSpPr>
              <a:spLocks noEditPoints="1"/>
            </p:cNvSpPr>
            <p:nvPr/>
          </p:nvSpPr>
          <p:spPr bwMode="auto">
            <a:xfrm>
              <a:off x="8642425" y="4838421"/>
              <a:ext cx="78040" cy="101978"/>
            </a:xfrm>
            <a:custGeom>
              <a:avLst/>
              <a:gdLst>
                <a:gd name="T0" fmla="*/ 246 w 246"/>
                <a:gd name="T1" fmla="*/ 107 h 321"/>
                <a:gd name="T2" fmla="*/ 109 w 246"/>
                <a:gd name="T3" fmla="*/ 107 h 321"/>
                <a:gd name="T4" fmla="*/ 1 w 246"/>
                <a:gd name="T5" fmla="*/ 0 h 321"/>
                <a:gd name="T6" fmla="*/ 0 w 246"/>
                <a:gd name="T7" fmla="*/ 0 h 321"/>
                <a:gd name="T8" fmla="*/ 0 w 246"/>
                <a:gd name="T9" fmla="*/ 321 h 321"/>
                <a:gd name="T10" fmla="*/ 246 w 246"/>
                <a:gd name="T11" fmla="*/ 321 h 321"/>
                <a:gd name="T12" fmla="*/ 246 w 246"/>
                <a:gd name="T13" fmla="*/ 107 h 321"/>
                <a:gd name="T14" fmla="*/ 246 w 246"/>
                <a:gd name="T15" fmla="*/ 107 h 321"/>
                <a:gd name="T16" fmla="*/ 246 w 246"/>
                <a:gd name="T17" fmla="*/ 107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6" h="321">
                  <a:moveTo>
                    <a:pt x="246" y="107"/>
                  </a:moveTo>
                  <a:cubicBezTo>
                    <a:pt x="109" y="107"/>
                    <a:pt x="109" y="107"/>
                    <a:pt x="109" y="107"/>
                  </a:cubicBezTo>
                  <a:cubicBezTo>
                    <a:pt x="109" y="48"/>
                    <a:pt x="6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321"/>
                    <a:pt x="0" y="321"/>
                    <a:pt x="0" y="321"/>
                  </a:cubicBezTo>
                  <a:cubicBezTo>
                    <a:pt x="246" y="321"/>
                    <a:pt x="246" y="321"/>
                    <a:pt x="246" y="321"/>
                  </a:cubicBezTo>
                  <a:lnTo>
                    <a:pt x="246" y="107"/>
                  </a:lnTo>
                  <a:close/>
                  <a:moveTo>
                    <a:pt x="246" y="107"/>
                  </a:moveTo>
                  <a:cubicBezTo>
                    <a:pt x="246" y="107"/>
                    <a:pt x="246" y="107"/>
                    <a:pt x="246" y="107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788" name="Group 1787"/>
          <p:cNvGrpSpPr>
            <a:grpSpLocks noChangeAspect="1"/>
          </p:cNvGrpSpPr>
          <p:nvPr/>
        </p:nvGrpSpPr>
        <p:grpSpPr>
          <a:xfrm>
            <a:off x="21337176" y="10549910"/>
            <a:ext cx="1372010" cy="1371600"/>
            <a:chOff x="9135189" y="4735859"/>
            <a:chExt cx="650986" cy="650791"/>
          </a:xfrm>
        </p:grpSpPr>
        <p:sp>
          <p:nvSpPr>
            <p:cNvPr id="1118" name="Freeform 705"/>
            <p:cNvSpPr>
              <a:spLocks noEditPoints="1"/>
            </p:cNvSpPr>
            <p:nvPr/>
          </p:nvSpPr>
          <p:spPr bwMode="auto">
            <a:xfrm>
              <a:off x="9135189" y="4735859"/>
              <a:ext cx="650986" cy="650791"/>
            </a:xfrm>
            <a:custGeom>
              <a:avLst/>
              <a:gdLst>
                <a:gd name="T0" fmla="*/ 2048 w 2048"/>
                <a:gd name="T1" fmla="*/ 1024 h 2048"/>
                <a:gd name="T2" fmla="*/ 1024 w 2048"/>
                <a:gd name="T3" fmla="*/ 2048 h 2048"/>
                <a:gd name="T4" fmla="*/ 0 w 2048"/>
                <a:gd name="T5" fmla="*/ 1024 h 2048"/>
                <a:gd name="T6" fmla="*/ 1024 w 2048"/>
                <a:gd name="T7" fmla="*/ 0 h 2048"/>
                <a:gd name="T8" fmla="*/ 2048 w 2048"/>
                <a:gd name="T9" fmla="*/ 1024 h 2048"/>
                <a:gd name="T10" fmla="*/ 2048 w 2048"/>
                <a:gd name="T11" fmla="*/ 1024 h 2048"/>
                <a:gd name="T12" fmla="*/ 2048 w 2048"/>
                <a:gd name="T13" fmla="*/ 1024 h 2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48" h="2048">
                  <a:moveTo>
                    <a:pt x="2048" y="1024"/>
                  </a:moveTo>
                  <a:cubicBezTo>
                    <a:pt x="2048" y="1590"/>
                    <a:pt x="1589" y="2048"/>
                    <a:pt x="1024" y="2048"/>
                  </a:cubicBezTo>
                  <a:cubicBezTo>
                    <a:pt x="458" y="2048"/>
                    <a:pt x="0" y="1590"/>
                    <a:pt x="0" y="1024"/>
                  </a:cubicBezTo>
                  <a:cubicBezTo>
                    <a:pt x="0" y="459"/>
                    <a:pt x="458" y="0"/>
                    <a:pt x="1024" y="0"/>
                  </a:cubicBezTo>
                  <a:cubicBezTo>
                    <a:pt x="1589" y="0"/>
                    <a:pt x="2048" y="459"/>
                    <a:pt x="2048" y="1024"/>
                  </a:cubicBezTo>
                  <a:close/>
                  <a:moveTo>
                    <a:pt x="2048" y="1024"/>
                  </a:moveTo>
                  <a:cubicBezTo>
                    <a:pt x="2048" y="1024"/>
                    <a:pt x="2048" y="1024"/>
                    <a:pt x="2048" y="1024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9" name="Freeform 706"/>
            <p:cNvSpPr>
              <a:spLocks noEditPoints="1"/>
            </p:cNvSpPr>
            <p:nvPr/>
          </p:nvSpPr>
          <p:spPr bwMode="auto">
            <a:xfrm>
              <a:off x="9292827" y="4825187"/>
              <a:ext cx="493348" cy="561463"/>
            </a:xfrm>
            <a:custGeom>
              <a:avLst/>
              <a:gdLst>
                <a:gd name="T0" fmla="*/ 1552 w 1552"/>
                <a:gd name="T1" fmla="*/ 743 h 1767"/>
                <a:gd name="T2" fmla="*/ 1534 w 1552"/>
                <a:gd name="T3" fmla="*/ 553 h 1767"/>
                <a:gd name="T4" fmla="*/ 1055 w 1552"/>
                <a:gd name="T5" fmla="*/ 74 h 1767"/>
                <a:gd name="T6" fmla="*/ 980 w 1552"/>
                <a:gd name="T7" fmla="*/ 374 h 1767"/>
                <a:gd name="T8" fmla="*/ 605 w 1552"/>
                <a:gd name="T9" fmla="*/ 0 h 1767"/>
                <a:gd name="T10" fmla="*/ 0 w 1552"/>
                <a:gd name="T11" fmla="*/ 1429 h 1767"/>
                <a:gd name="T12" fmla="*/ 317 w 1552"/>
                <a:gd name="T13" fmla="*/ 1746 h 1767"/>
                <a:gd name="T14" fmla="*/ 528 w 1552"/>
                <a:gd name="T15" fmla="*/ 1767 h 1767"/>
                <a:gd name="T16" fmla="*/ 1552 w 1552"/>
                <a:gd name="T17" fmla="*/ 743 h 1767"/>
                <a:gd name="T18" fmla="*/ 1552 w 1552"/>
                <a:gd name="T19" fmla="*/ 743 h 1767"/>
                <a:gd name="T20" fmla="*/ 1552 w 1552"/>
                <a:gd name="T21" fmla="*/ 74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52" h="1767">
                  <a:moveTo>
                    <a:pt x="1552" y="743"/>
                  </a:moveTo>
                  <a:cubicBezTo>
                    <a:pt x="1552" y="678"/>
                    <a:pt x="1546" y="614"/>
                    <a:pt x="1534" y="553"/>
                  </a:cubicBezTo>
                  <a:cubicBezTo>
                    <a:pt x="1055" y="74"/>
                    <a:pt x="1055" y="74"/>
                    <a:pt x="1055" y="74"/>
                  </a:cubicBezTo>
                  <a:cubicBezTo>
                    <a:pt x="980" y="374"/>
                    <a:pt x="980" y="374"/>
                    <a:pt x="980" y="374"/>
                  </a:cubicBezTo>
                  <a:cubicBezTo>
                    <a:pt x="605" y="0"/>
                    <a:pt x="605" y="0"/>
                    <a:pt x="605" y="0"/>
                  </a:cubicBezTo>
                  <a:cubicBezTo>
                    <a:pt x="0" y="1429"/>
                    <a:pt x="0" y="1429"/>
                    <a:pt x="0" y="1429"/>
                  </a:cubicBezTo>
                  <a:cubicBezTo>
                    <a:pt x="317" y="1746"/>
                    <a:pt x="317" y="1746"/>
                    <a:pt x="317" y="1746"/>
                  </a:cubicBezTo>
                  <a:cubicBezTo>
                    <a:pt x="385" y="1760"/>
                    <a:pt x="456" y="1767"/>
                    <a:pt x="528" y="1767"/>
                  </a:cubicBezTo>
                  <a:cubicBezTo>
                    <a:pt x="1093" y="1767"/>
                    <a:pt x="1552" y="1309"/>
                    <a:pt x="1552" y="743"/>
                  </a:cubicBezTo>
                  <a:close/>
                  <a:moveTo>
                    <a:pt x="1552" y="743"/>
                  </a:moveTo>
                  <a:cubicBezTo>
                    <a:pt x="1552" y="743"/>
                    <a:pt x="1552" y="743"/>
                    <a:pt x="1552" y="743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0" name="Rectangle 707"/>
            <p:cNvSpPr>
              <a:spLocks noChangeArrowheads="1"/>
            </p:cNvSpPr>
            <p:nvPr/>
          </p:nvSpPr>
          <p:spPr bwMode="auto">
            <a:xfrm>
              <a:off x="9292827" y="4848541"/>
              <a:ext cx="335321" cy="430682"/>
            </a:xfrm>
            <a:prstGeom prst="rect">
              <a:avLst/>
            </a:prstGeom>
            <a:solidFill>
              <a:srgbClr val="636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1" name="Rectangle 708"/>
            <p:cNvSpPr>
              <a:spLocks noChangeArrowheads="1"/>
            </p:cNvSpPr>
            <p:nvPr/>
          </p:nvSpPr>
          <p:spPr bwMode="auto">
            <a:xfrm>
              <a:off x="9460390" y="4848541"/>
              <a:ext cx="167758" cy="430682"/>
            </a:xfrm>
            <a:prstGeom prst="rect">
              <a:avLst/>
            </a:prstGeom>
            <a:solidFill>
              <a:srgbClr val="4149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2" name="Freeform 709"/>
            <p:cNvSpPr>
              <a:spLocks noEditPoints="1"/>
            </p:cNvSpPr>
            <p:nvPr/>
          </p:nvSpPr>
          <p:spPr bwMode="auto">
            <a:xfrm>
              <a:off x="9332723" y="4881431"/>
              <a:ext cx="256113" cy="349722"/>
            </a:xfrm>
            <a:custGeom>
              <a:avLst/>
              <a:gdLst>
                <a:gd name="T0" fmla="*/ 934 w 1316"/>
                <a:gd name="T1" fmla="*/ 1797 h 1797"/>
                <a:gd name="T2" fmla="*/ 1316 w 1316"/>
                <a:gd name="T3" fmla="*/ 1415 h 1797"/>
                <a:gd name="T4" fmla="*/ 1316 w 1316"/>
                <a:gd name="T5" fmla="*/ 0 h 1797"/>
                <a:gd name="T6" fmla="*/ 0 w 1316"/>
                <a:gd name="T7" fmla="*/ 0 h 1797"/>
                <a:gd name="T8" fmla="*/ 0 w 1316"/>
                <a:gd name="T9" fmla="*/ 1797 h 1797"/>
                <a:gd name="T10" fmla="*/ 934 w 1316"/>
                <a:gd name="T11" fmla="*/ 1797 h 1797"/>
                <a:gd name="T12" fmla="*/ 934 w 1316"/>
                <a:gd name="T13" fmla="*/ 1797 h 1797"/>
                <a:gd name="T14" fmla="*/ 934 w 1316"/>
                <a:gd name="T15" fmla="*/ 1797 h 1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6" h="1797">
                  <a:moveTo>
                    <a:pt x="934" y="1797"/>
                  </a:moveTo>
                  <a:lnTo>
                    <a:pt x="1316" y="1415"/>
                  </a:lnTo>
                  <a:lnTo>
                    <a:pt x="1316" y="0"/>
                  </a:lnTo>
                  <a:lnTo>
                    <a:pt x="0" y="0"/>
                  </a:lnTo>
                  <a:lnTo>
                    <a:pt x="0" y="1797"/>
                  </a:lnTo>
                  <a:lnTo>
                    <a:pt x="934" y="1797"/>
                  </a:lnTo>
                  <a:close/>
                  <a:moveTo>
                    <a:pt x="934" y="1797"/>
                  </a:moveTo>
                  <a:lnTo>
                    <a:pt x="934" y="17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3" name="Freeform 710"/>
            <p:cNvSpPr>
              <a:spLocks noEditPoints="1"/>
            </p:cNvSpPr>
            <p:nvPr/>
          </p:nvSpPr>
          <p:spPr bwMode="auto">
            <a:xfrm>
              <a:off x="9332723" y="4881431"/>
              <a:ext cx="256113" cy="349722"/>
            </a:xfrm>
            <a:custGeom>
              <a:avLst/>
              <a:gdLst>
                <a:gd name="T0" fmla="*/ 934 w 1316"/>
                <a:gd name="T1" fmla="*/ 1797 h 1797"/>
                <a:gd name="T2" fmla="*/ 1316 w 1316"/>
                <a:gd name="T3" fmla="*/ 1415 h 1797"/>
                <a:gd name="T4" fmla="*/ 1316 w 1316"/>
                <a:gd name="T5" fmla="*/ 0 h 1797"/>
                <a:gd name="T6" fmla="*/ 0 w 1316"/>
                <a:gd name="T7" fmla="*/ 0 h 1797"/>
                <a:gd name="T8" fmla="*/ 0 w 1316"/>
                <a:gd name="T9" fmla="*/ 1797 h 1797"/>
                <a:gd name="T10" fmla="*/ 934 w 1316"/>
                <a:gd name="T11" fmla="*/ 1797 h 1797"/>
                <a:gd name="T12" fmla="*/ 934 w 1316"/>
                <a:gd name="T13" fmla="*/ 1797 h 1797"/>
                <a:gd name="T14" fmla="*/ 934 w 1316"/>
                <a:gd name="T15" fmla="*/ 1797 h 1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6" h="1797">
                  <a:moveTo>
                    <a:pt x="934" y="1797"/>
                  </a:moveTo>
                  <a:lnTo>
                    <a:pt x="1316" y="1415"/>
                  </a:lnTo>
                  <a:lnTo>
                    <a:pt x="1316" y="0"/>
                  </a:lnTo>
                  <a:lnTo>
                    <a:pt x="0" y="0"/>
                  </a:lnTo>
                  <a:lnTo>
                    <a:pt x="0" y="1797"/>
                  </a:lnTo>
                  <a:lnTo>
                    <a:pt x="934" y="1797"/>
                  </a:lnTo>
                  <a:moveTo>
                    <a:pt x="934" y="1797"/>
                  </a:moveTo>
                  <a:lnTo>
                    <a:pt x="934" y="17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4" name="Freeform 711"/>
            <p:cNvSpPr>
              <a:spLocks noEditPoints="1"/>
            </p:cNvSpPr>
            <p:nvPr/>
          </p:nvSpPr>
          <p:spPr bwMode="auto">
            <a:xfrm>
              <a:off x="9460390" y="4881431"/>
              <a:ext cx="128446" cy="349722"/>
            </a:xfrm>
            <a:custGeom>
              <a:avLst/>
              <a:gdLst>
                <a:gd name="T0" fmla="*/ 0 w 660"/>
                <a:gd name="T1" fmla="*/ 0 h 1797"/>
                <a:gd name="T2" fmla="*/ 0 w 660"/>
                <a:gd name="T3" fmla="*/ 1797 h 1797"/>
                <a:gd name="T4" fmla="*/ 278 w 660"/>
                <a:gd name="T5" fmla="*/ 1797 h 1797"/>
                <a:gd name="T6" fmla="*/ 660 w 660"/>
                <a:gd name="T7" fmla="*/ 1415 h 1797"/>
                <a:gd name="T8" fmla="*/ 660 w 660"/>
                <a:gd name="T9" fmla="*/ 0 h 1797"/>
                <a:gd name="T10" fmla="*/ 0 w 660"/>
                <a:gd name="T11" fmla="*/ 0 h 1797"/>
                <a:gd name="T12" fmla="*/ 0 w 660"/>
                <a:gd name="T13" fmla="*/ 0 h 1797"/>
                <a:gd name="T14" fmla="*/ 0 w 660"/>
                <a:gd name="T15" fmla="*/ 0 h 1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0" h="1797">
                  <a:moveTo>
                    <a:pt x="0" y="0"/>
                  </a:moveTo>
                  <a:lnTo>
                    <a:pt x="0" y="1797"/>
                  </a:lnTo>
                  <a:lnTo>
                    <a:pt x="278" y="1797"/>
                  </a:lnTo>
                  <a:lnTo>
                    <a:pt x="660" y="1415"/>
                  </a:lnTo>
                  <a:lnTo>
                    <a:pt x="660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5" name="Freeform 712"/>
            <p:cNvSpPr>
              <a:spLocks noEditPoints="1"/>
            </p:cNvSpPr>
            <p:nvPr/>
          </p:nvSpPr>
          <p:spPr bwMode="auto">
            <a:xfrm>
              <a:off x="9460390" y="4881431"/>
              <a:ext cx="128446" cy="349722"/>
            </a:xfrm>
            <a:custGeom>
              <a:avLst/>
              <a:gdLst>
                <a:gd name="T0" fmla="*/ 0 w 660"/>
                <a:gd name="T1" fmla="*/ 0 h 1797"/>
                <a:gd name="T2" fmla="*/ 0 w 660"/>
                <a:gd name="T3" fmla="*/ 1797 h 1797"/>
                <a:gd name="T4" fmla="*/ 278 w 660"/>
                <a:gd name="T5" fmla="*/ 1797 h 1797"/>
                <a:gd name="T6" fmla="*/ 660 w 660"/>
                <a:gd name="T7" fmla="*/ 1415 h 1797"/>
                <a:gd name="T8" fmla="*/ 660 w 660"/>
                <a:gd name="T9" fmla="*/ 0 h 1797"/>
                <a:gd name="T10" fmla="*/ 0 w 660"/>
                <a:gd name="T11" fmla="*/ 0 h 1797"/>
                <a:gd name="T12" fmla="*/ 0 w 660"/>
                <a:gd name="T13" fmla="*/ 0 h 1797"/>
                <a:gd name="T14" fmla="*/ 0 w 660"/>
                <a:gd name="T15" fmla="*/ 0 h 1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0" h="1797">
                  <a:moveTo>
                    <a:pt x="0" y="0"/>
                  </a:moveTo>
                  <a:lnTo>
                    <a:pt x="0" y="1797"/>
                  </a:lnTo>
                  <a:lnTo>
                    <a:pt x="278" y="1797"/>
                  </a:lnTo>
                  <a:lnTo>
                    <a:pt x="660" y="1415"/>
                  </a:lnTo>
                  <a:lnTo>
                    <a:pt x="660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6" name="Freeform 713"/>
            <p:cNvSpPr>
              <a:spLocks noEditPoints="1"/>
            </p:cNvSpPr>
            <p:nvPr/>
          </p:nvSpPr>
          <p:spPr bwMode="auto">
            <a:xfrm>
              <a:off x="9382934" y="4814678"/>
              <a:ext cx="155692" cy="101589"/>
            </a:xfrm>
            <a:custGeom>
              <a:avLst/>
              <a:gdLst>
                <a:gd name="T0" fmla="*/ 352 w 490"/>
                <a:gd name="T1" fmla="*/ 107 h 320"/>
                <a:gd name="T2" fmla="*/ 245 w 490"/>
                <a:gd name="T3" fmla="*/ 0 h 320"/>
                <a:gd name="T4" fmla="*/ 137 w 490"/>
                <a:gd name="T5" fmla="*/ 107 h 320"/>
                <a:gd name="T6" fmla="*/ 0 w 490"/>
                <a:gd name="T7" fmla="*/ 107 h 320"/>
                <a:gd name="T8" fmla="*/ 0 w 490"/>
                <a:gd name="T9" fmla="*/ 320 h 320"/>
                <a:gd name="T10" fmla="*/ 490 w 490"/>
                <a:gd name="T11" fmla="*/ 320 h 320"/>
                <a:gd name="T12" fmla="*/ 490 w 490"/>
                <a:gd name="T13" fmla="*/ 107 h 320"/>
                <a:gd name="T14" fmla="*/ 352 w 490"/>
                <a:gd name="T15" fmla="*/ 107 h 320"/>
                <a:gd name="T16" fmla="*/ 352 w 490"/>
                <a:gd name="T17" fmla="*/ 107 h 320"/>
                <a:gd name="T18" fmla="*/ 352 w 490"/>
                <a:gd name="T19" fmla="*/ 10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0" h="320">
                  <a:moveTo>
                    <a:pt x="352" y="107"/>
                  </a:moveTo>
                  <a:cubicBezTo>
                    <a:pt x="352" y="48"/>
                    <a:pt x="304" y="0"/>
                    <a:pt x="245" y="0"/>
                  </a:cubicBezTo>
                  <a:cubicBezTo>
                    <a:pt x="186" y="0"/>
                    <a:pt x="137" y="48"/>
                    <a:pt x="137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320"/>
                    <a:pt x="0" y="320"/>
                    <a:pt x="0" y="320"/>
                  </a:cubicBezTo>
                  <a:cubicBezTo>
                    <a:pt x="490" y="320"/>
                    <a:pt x="490" y="320"/>
                    <a:pt x="490" y="320"/>
                  </a:cubicBezTo>
                  <a:cubicBezTo>
                    <a:pt x="490" y="107"/>
                    <a:pt x="490" y="107"/>
                    <a:pt x="490" y="107"/>
                  </a:cubicBezTo>
                  <a:lnTo>
                    <a:pt x="352" y="107"/>
                  </a:lnTo>
                  <a:close/>
                  <a:moveTo>
                    <a:pt x="352" y="107"/>
                  </a:moveTo>
                  <a:cubicBezTo>
                    <a:pt x="352" y="107"/>
                    <a:pt x="352" y="107"/>
                    <a:pt x="352" y="107"/>
                  </a:cubicBezTo>
                </a:path>
              </a:pathLst>
            </a:custGeom>
            <a:solidFill>
              <a:srgbClr val="FFC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7" name="Freeform 714"/>
            <p:cNvSpPr>
              <a:spLocks noEditPoints="1"/>
            </p:cNvSpPr>
            <p:nvPr/>
          </p:nvSpPr>
          <p:spPr bwMode="auto">
            <a:xfrm>
              <a:off x="9460390" y="4814678"/>
              <a:ext cx="78235" cy="101589"/>
            </a:xfrm>
            <a:custGeom>
              <a:avLst/>
              <a:gdLst>
                <a:gd name="T0" fmla="*/ 246 w 246"/>
                <a:gd name="T1" fmla="*/ 107 h 320"/>
                <a:gd name="T2" fmla="*/ 108 w 246"/>
                <a:gd name="T3" fmla="*/ 107 h 320"/>
                <a:gd name="T4" fmla="*/ 1 w 246"/>
                <a:gd name="T5" fmla="*/ 0 h 320"/>
                <a:gd name="T6" fmla="*/ 0 w 246"/>
                <a:gd name="T7" fmla="*/ 0 h 320"/>
                <a:gd name="T8" fmla="*/ 0 w 246"/>
                <a:gd name="T9" fmla="*/ 320 h 320"/>
                <a:gd name="T10" fmla="*/ 246 w 246"/>
                <a:gd name="T11" fmla="*/ 320 h 320"/>
                <a:gd name="T12" fmla="*/ 246 w 246"/>
                <a:gd name="T13" fmla="*/ 107 h 320"/>
                <a:gd name="T14" fmla="*/ 246 w 246"/>
                <a:gd name="T15" fmla="*/ 107 h 320"/>
                <a:gd name="T16" fmla="*/ 246 w 246"/>
                <a:gd name="T17" fmla="*/ 107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6" h="320">
                  <a:moveTo>
                    <a:pt x="246" y="107"/>
                  </a:moveTo>
                  <a:cubicBezTo>
                    <a:pt x="108" y="107"/>
                    <a:pt x="108" y="107"/>
                    <a:pt x="108" y="107"/>
                  </a:cubicBezTo>
                  <a:cubicBezTo>
                    <a:pt x="108" y="48"/>
                    <a:pt x="6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0"/>
                    <a:pt x="0" y="320"/>
                    <a:pt x="0" y="320"/>
                  </a:cubicBezTo>
                  <a:cubicBezTo>
                    <a:pt x="246" y="320"/>
                    <a:pt x="246" y="320"/>
                    <a:pt x="246" y="320"/>
                  </a:cubicBezTo>
                  <a:lnTo>
                    <a:pt x="246" y="107"/>
                  </a:lnTo>
                  <a:close/>
                  <a:moveTo>
                    <a:pt x="246" y="107"/>
                  </a:moveTo>
                  <a:cubicBezTo>
                    <a:pt x="246" y="107"/>
                    <a:pt x="246" y="107"/>
                    <a:pt x="246" y="107"/>
                  </a:cubicBezTo>
                </a:path>
              </a:pathLst>
            </a:custGeom>
            <a:solidFill>
              <a:srgbClr val="FFA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8" name="Freeform 715"/>
            <p:cNvSpPr>
              <a:spLocks noEditPoints="1"/>
            </p:cNvSpPr>
            <p:nvPr/>
          </p:nvSpPr>
          <p:spPr bwMode="auto">
            <a:xfrm>
              <a:off x="9332723" y="4941761"/>
              <a:ext cx="256113" cy="162114"/>
            </a:xfrm>
            <a:custGeom>
              <a:avLst/>
              <a:gdLst>
                <a:gd name="T0" fmla="*/ 0 w 1316"/>
                <a:gd name="T1" fmla="*/ 496 h 833"/>
                <a:gd name="T2" fmla="*/ 187 w 1316"/>
                <a:gd name="T3" fmla="*/ 209 h 833"/>
                <a:gd name="T4" fmla="*/ 377 w 1316"/>
                <a:gd name="T5" fmla="*/ 496 h 833"/>
                <a:gd name="T6" fmla="*/ 697 w 1316"/>
                <a:gd name="T7" fmla="*/ 16 h 833"/>
                <a:gd name="T8" fmla="*/ 877 w 1316"/>
                <a:gd name="T9" fmla="*/ 330 h 833"/>
                <a:gd name="T10" fmla="*/ 1141 w 1316"/>
                <a:gd name="T11" fmla="*/ 0 h 833"/>
                <a:gd name="T12" fmla="*/ 1316 w 1316"/>
                <a:gd name="T13" fmla="*/ 326 h 833"/>
                <a:gd name="T14" fmla="*/ 1316 w 1316"/>
                <a:gd name="T15" fmla="*/ 833 h 833"/>
                <a:gd name="T16" fmla="*/ 0 w 1316"/>
                <a:gd name="T17" fmla="*/ 833 h 833"/>
                <a:gd name="T18" fmla="*/ 0 w 1316"/>
                <a:gd name="T19" fmla="*/ 496 h 833"/>
                <a:gd name="T20" fmla="*/ 0 w 1316"/>
                <a:gd name="T21" fmla="*/ 496 h 833"/>
                <a:gd name="T22" fmla="*/ 0 w 1316"/>
                <a:gd name="T23" fmla="*/ 496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16" h="833">
                  <a:moveTo>
                    <a:pt x="0" y="496"/>
                  </a:moveTo>
                  <a:lnTo>
                    <a:pt x="187" y="209"/>
                  </a:lnTo>
                  <a:lnTo>
                    <a:pt x="377" y="496"/>
                  </a:lnTo>
                  <a:lnTo>
                    <a:pt x="697" y="16"/>
                  </a:lnTo>
                  <a:lnTo>
                    <a:pt x="877" y="330"/>
                  </a:lnTo>
                  <a:lnTo>
                    <a:pt x="1141" y="0"/>
                  </a:lnTo>
                  <a:lnTo>
                    <a:pt x="1316" y="326"/>
                  </a:lnTo>
                  <a:lnTo>
                    <a:pt x="1316" y="833"/>
                  </a:lnTo>
                  <a:lnTo>
                    <a:pt x="0" y="833"/>
                  </a:lnTo>
                  <a:lnTo>
                    <a:pt x="0" y="496"/>
                  </a:lnTo>
                  <a:close/>
                  <a:moveTo>
                    <a:pt x="0" y="496"/>
                  </a:moveTo>
                  <a:lnTo>
                    <a:pt x="0" y="496"/>
                  </a:lnTo>
                  <a:close/>
                </a:path>
              </a:pathLst>
            </a:custGeom>
            <a:solidFill>
              <a:srgbClr val="4A7A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9" name="Freeform 716"/>
            <p:cNvSpPr>
              <a:spLocks noEditPoints="1"/>
            </p:cNvSpPr>
            <p:nvPr/>
          </p:nvSpPr>
          <p:spPr bwMode="auto">
            <a:xfrm>
              <a:off x="9332723" y="4941761"/>
              <a:ext cx="256113" cy="162114"/>
            </a:xfrm>
            <a:custGeom>
              <a:avLst/>
              <a:gdLst>
                <a:gd name="T0" fmla="*/ 0 w 1316"/>
                <a:gd name="T1" fmla="*/ 496 h 833"/>
                <a:gd name="T2" fmla="*/ 187 w 1316"/>
                <a:gd name="T3" fmla="*/ 209 h 833"/>
                <a:gd name="T4" fmla="*/ 377 w 1316"/>
                <a:gd name="T5" fmla="*/ 496 h 833"/>
                <a:gd name="T6" fmla="*/ 697 w 1316"/>
                <a:gd name="T7" fmla="*/ 16 h 833"/>
                <a:gd name="T8" fmla="*/ 877 w 1316"/>
                <a:gd name="T9" fmla="*/ 330 h 833"/>
                <a:gd name="T10" fmla="*/ 1141 w 1316"/>
                <a:gd name="T11" fmla="*/ 0 h 833"/>
                <a:gd name="T12" fmla="*/ 1316 w 1316"/>
                <a:gd name="T13" fmla="*/ 326 h 833"/>
                <a:gd name="T14" fmla="*/ 1316 w 1316"/>
                <a:gd name="T15" fmla="*/ 833 h 833"/>
                <a:gd name="T16" fmla="*/ 0 w 1316"/>
                <a:gd name="T17" fmla="*/ 833 h 833"/>
                <a:gd name="T18" fmla="*/ 0 w 1316"/>
                <a:gd name="T19" fmla="*/ 496 h 833"/>
                <a:gd name="T20" fmla="*/ 0 w 1316"/>
                <a:gd name="T21" fmla="*/ 496 h 833"/>
                <a:gd name="T22" fmla="*/ 0 w 1316"/>
                <a:gd name="T23" fmla="*/ 496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16" h="833">
                  <a:moveTo>
                    <a:pt x="0" y="496"/>
                  </a:moveTo>
                  <a:lnTo>
                    <a:pt x="187" y="209"/>
                  </a:lnTo>
                  <a:lnTo>
                    <a:pt x="377" y="496"/>
                  </a:lnTo>
                  <a:lnTo>
                    <a:pt x="697" y="16"/>
                  </a:lnTo>
                  <a:lnTo>
                    <a:pt x="877" y="330"/>
                  </a:lnTo>
                  <a:lnTo>
                    <a:pt x="1141" y="0"/>
                  </a:lnTo>
                  <a:lnTo>
                    <a:pt x="1316" y="326"/>
                  </a:lnTo>
                  <a:lnTo>
                    <a:pt x="1316" y="833"/>
                  </a:lnTo>
                  <a:lnTo>
                    <a:pt x="0" y="833"/>
                  </a:lnTo>
                  <a:lnTo>
                    <a:pt x="0" y="496"/>
                  </a:lnTo>
                  <a:moveTo>
                    <a:pt x="0" y="496"/>
                  </a:moveTo>
                  <a:lnTo>
                    <a:pt x="0" y="49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0" name="Freeform 717"/>
            <p:cNvSpPr>
              <a:spLocks noEditPoints="1"/>
            </p:cNvSpPr>
            <p:nvPr/>
          </p:nvSpPr>
          <p:spPr bwMode="auto">
            <a:xfrm>
              <a:off x="9460390" y="4941761"/>
              <a:ext cx="128446" cy="162114"/>
            </a:xfrm>
            <a:custGeom>
              <a:avLst/>
              <a:gdLst>
                <a:gd name="T0" fmla="*/ 660 w 660"/>
                <a:gd name="T1" fmla="*/ 326 h 833"/>
                <a:gd name="T2" fmla="*/ 485 w 660"/>
                <a:gd name="T3" fmla="*/ 0 h 833"/>
                <a:gd name="T4" fmla="*/ 221 w 660"/>
                <a:gd name="T5" fmla="*/ 330 h 833"/>
                <a:gd name="T6" fmla="*/ 41 w 660"/>
                <a:gd name="T7" fmla="*/ 16 h 833"/>
                <a:gd name="T8" fmla="*/ 0 w 660"/>
                <a:gd name="T9" fmla="*/ 78 h 833"/>
                <a:gd name="T10" fmla="*/ 0 w 660"/>
                <a:gd name="T11" fmla="*/ 833 h 833"/>
                <a:gd name="T12" fmla="*/ 660 w 660"/>
                <a:gd name="T13" fmla="*/ 833 h 833"/>
                <a:gd name="T14" fmla="*/ 660 w 660"/>
                <a:gd name="T15" fmla="*/ 326 h 833"/>
                <a:gd name="T16" fmla="*/ 660 w 660"/>
                <a:gd name="T17" fmla="*/ 326 h 833"/>
                <a:gd name="T18" fmla="*/ 660 w 660"/>
                <a:gd name="T19" fmla="*/ 326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0" h="833">
                  <a:moveTo>
                    <a:pt x="660" y="326"/>
                  </a:moveTo>
                  <a:lnTo>
                    <a:pt x="485" y="0"/>
                  </a:lnTo>
                  <a:lnTo>
                    <a:pt x="221" y="330"/>
                  </a:lnTo>
                  <a:lnTo>
                    <a:pt x="41" y="16"/>
                  </a:lnTo>
                  <a:lnTo>
                    <a:pt x="0" y="78"/>
                  </a:lnTo>
                  <a:lnTo>
                    <a:pt x="0" y="833"/>
                  </a:lnTo>
                  <a:lnTo>
                    <a:pt x="660" y="833"/>
                  </a:lnTo>
                  <a:lnTo>
                    <a:pt x="660" y="326"/>
                  </a:lnTo>
                  <a:close/>
                  <a:moveTo>
                    <a:pt x="660" y="326"/>
                  </a:moveTo>
                  <a:lnTo>
                    <a:pt x="660" y="326"/>
                  </a:lnTo>
                  <a:close/>
                </a:path>
              </a:pathLst>
            </a:custGeom>
            <a:solidFill>
              <a:srgbClr val="0053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1" name="Freeform 718"/>
            <p:cNvSpPr>
              <a:spLocks noEditPoints="1"/>
            </p:cNvSpPr>
            <p:nvPr/>
          </p:nvSpPr>
          <p:spPr bwMode="auto">
            <a:xfrm>
              <a:off x="9460390" y="4941761"/>
              <a:ext cx="128446" cy="162114"/>
            </a:xfrm>
            <a:custGeom>
              <a:avLst/>
              <a:gdLst>
                <a:gd name="T0" fmla="*/ 660 w 660"/>
                <a:gd name="T1" fmla="*/ 326 h 833"/>
                <a:gd name="T2" fmla="*/ 485 w 660"/>
                <a:gd name="T3" fmla="*/ 0 h 833"/>
                <a:gd name="T4" fmla="*/ 221 w 660"/>
                <a:gd name="T5" fmla="*/ 330 h 833"/>
                <a:gd name="T6" fmla="*/ 41 w 660"/>
                <a:gd name="T7" fmla="*/ 16 h 833"/>
                <a:gd name="T8" fmla="*/ 0 w 660"/>
                <a:gd name="T9" fmla="*/ 78 h 833"/>
                <a:gd name="T10" fmla="*/ 0 w 660"/>
                <a:gd name="T11" fmla="*/ 833 h 833"/>
                <a:gd name="T12" fmla="*/ 660 w 660"/>
                <a:gd name="T13" fmla="*/ 833 h 833"/>
                <a:gd name="T14" fmla="*/ 660 w 660"/>
                <a:gd name="T15" fmla="*/ 326 h 833"/>
                <a:gd name="T16" fmla="*/ 660 w 660"/>
                <a:gd name="T17" fmla="*/ 326 h 833"/>
                <a:gd name="T18" fmla="*/ 660 w 660"/>
                <a:gd name="T19" fmla="*/ 326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0" h="833">
                  <a:moveTo>
                    <a:pt x="660" y="326"/>
                  </a:moveTo>
                  <a:lnTo>
                    <a:pt x="485" y="0"/>
                  </a:lnTo>
                  <a:lnTo>
                    <a:pt x="221" y="330"/>
                  </a:lnTo>
                  <a:lnTo>
                    <a:pt x="41" y="16"/>
                  </a:lnTo>
                  <a:lnTo>
                    <a:pt x="0" y="78"/>
                  </a:lnTo>
                  <a:lnTo>
                    <a:pt x="0" y="833"/>
                  </a:lnTo>
                  <a:lnTo>
                    <a:pt x="660" y="833"/>
                  </a:lnTo>
                  <a:lnTo>
                    <a:pt x="660" y="326"/>
                  </a:lnTo>
                  <a:moveTo>
                    <a:pt x="660" y="326"/>
                  </a:moveTo>
                  <a:lnTo>
                    <a:pt x="660" y="3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2" name="Freeform 719"/>
            <p:cNvSpPr>
              <a:spLocks noEditPoints="1"/>
            </p:cNvSpPr>
            <p:nvPr/>
          </p:nvSpPr>
          <p:spPr bwMode="auto">
            <a:xfrm>
              <a:off x="9332723" y="5022721"/>
              <a:ext cx="256113" cy="208432"/>
            </a:xfrm>
            <a:custGeom>
              <a:avLst/>
              <a:gdLst>
                <a:gd name="T0" fmla="*/ 0 w 1316"/>
                <a:gd name="T1" fmla="*/ 328 h 1071"/>
                <a:gd name="T2" fmla="*/ 155 w 1316"/>
                <a:gd name="T3" fmla="*/ 54 h 1071"/>
                <a:gd name="T4" fmla="*/ 367 w 1316"/>
                <a:gd name="T5" fmla="*/ 377 h 1071"/>
                <a:gd name="T6" fmla="*/ 658 w 1316"/>
                <a:gd name="T7" fmla="*/ 0 h 1071"/>
                <a:gd name="T8" fmla="*/ 870 w 1316"/>
                <a:gd name="T9" fmla="*/ 332 h 1071"/>
                <a:gd name="T10" fmla="*/ 1125 w 1316"/>
                <a:gd name="T11" fmla="*/ 0 h 1071"/>
                <a:gd name="T12" fmla="*/ 1316 w 1316"/>
                <a:gd name="T13" fmla="*/ 319 h 1071"/>
                <a:gd name="T14" fmla="*/ 1316 w 1316"/>
                <a:gd name="T15" fmla="*/ 689 h 1071"/>
                <a:gd name="T16" fmla="*/ 934 w 1316"/>
                <a:gd name="T17" fmla="*/ 1071 h 1071"/>
                <a:gd name="T18" fmla="*/ 0 w 1316"/>
                <a:gd name="T19" fmla="*/ 1071 h 1071"/>
                <a:gd name="T20" fmla="*/ 0 w 1316"/>
                <a:gd name="T21" fmla="*/ 328 h 1071"/>
                <a:gd name="T22" fmla="*/ 0 w 1316"/>
                <a:gd name="T23" fmla="*/ 328 h 1071"/>
                <a:gd name="T24" fmla="*/ 0 w 1316"/>
                <a:gd name="T25" fmla="*/ 328 h 1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16" h="1071">
                  <a:moveTo>
                    <a:pt x="0" y="328"/>
                  </a:moveTo>
                  <a:lnTo>
                    <a:pt x="155" y="54"/>
                  </a:lnTo>
                  <a:lnTo>
                    <a:pt x="367" y="377"/>
                  </a:lnTo>
                  <a:lnTo>
                    <a:pt x="658" y="0"/>
                  </a:lnTo>
                  <a:lnTo>
                    <a:pt x="870" y="332"/>
                  </a:lnTo>
                  <a:lnTo>
                    <a:pt x="1125" y="0"/>
                  </a:lnTo>
                  <a:lnTo>
                    <a:pt x="1316" y="319"/>
                  </a:lnTo>
                  <a:lnTo>
                    <a:pt x="1316" y="689"/>
                  </a:lnTo>
                  <a:lnTo>
                    <a:pt x="934" y="1071"/>
                  </a:lnTo>
                  <a:lnTo>
                    <a:pt x="0" y="1071"/>
                  </a:lnTo>
                  <a:lnTo>
                    <a:pt x="0" y="328"/>
                  </a:lnTo>
                  <a:close/>
                  <a:moveTo>
                    <a:pt x="0" y="328"/>
                  </a:moveTo>
                  <a:lnTo>
                    <a:pt x="0" y="328"/>
                  </a:lnTo>
                  <a:close/>
                </a:path>
              </a:pathLst>
            </a:custGeom>
            <a:solidFill>
              <a:srgbClr val="87C7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3" name="Freeform 720"/>
            <p:cNvSpPr>
              <a:spLocks noEditPoints="1"/>
            </p:cNvSpPr>
            <p:nvPr/>
          </p:nvSpPr>
          <p:spPr bwMode="auto">
            <a:xfrm>
              <a:off x="9332723" y="5022721"/>
              <a:ext cx="256113" cy="208432"/>
            </a:xfrm>
            <a:custGeom>
              <a:avLst/>
              <a:gdLst>
                <a:gd name="T0" fmla="*/ 0 w 1316"/>
                <a:gd name="T1" fmla="*/ 328 h 1071"/>
                <a:gd name="T2" fmla="*/ 155 w 1316"/>
                <a:gd name="T3" fmla="*/ 54 h 1071"/>
                <a:gd name="T4" fmla="*/ 367 w 1316"/>
                <a:gd name="T5" fmla="*/ 377 h 1071"/>
                <a:gd name="T6" fmla="*/ 658 w 1316"/>
                <a:gd name="T7" fmla="*/ 0 h 1071"/>
                <a:gd name="T8" fmla="*/ 870 w 1316"/>
                <a:gd name="T9" fmla="*/ 332 h 1071"/>
                <a:gd name="T10" fmla="*/ 1125 w 1316"/>
                <a:gd name="T11" fmla="*/ 0 h 1071"/>
                <a:gd name="T12" fmla="*/ 1316 w 1316"/>
                <a:gd name="T13" fmla="*/ 319 h 1071"/>
                <a:gd name="T14" fmla="*/ 1316 w 1316"/>
                <a:gd name="T15" fmla="*/ 689 h 1071"/>
                <a:gd name="T16" fmla="*/ 934 w 1316"/>
                <a:gd name="T17" fmla="*/ 1071 h 1071"/>
                <a:gd name="T18" fmla="*/ 0 w 1316"/>
                <a:gd name="T19" fmla="*/ 1071 h 1071"/>
                <a:gd name="T20" fmla="*/ 0 w 1316"/>
                <a:gd name="T21" fmla="*/ 328 h 1071"/>
                <a:gd name="T22" fmla="*/ 0 w 1316"/>
                <a:gd name="T23" fmla="*/ 328 h 1071"/>
                <a:gd name="T24" fmla="*/ 0 w 1316"/>
                <a:gd name="T25" fmla="*/ 328 h 1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16" h="1071">
                  <a:moveTo>
                    <a:pt x="0" y="328"/>
                  </a:moveTo>
                  <a:lnTo>
                    <a:pt x="155" y="54"/>
                  </a:lnTo>
                  <a:lnTo>
                    <a:pt x="367" y="377"/>
                  </a:lnTo>
                  <a:lnTo>
                    <a:pt x="658" y="0"/>
                  </a:lnTo>
                  <a:lnTo>
                    <a:pt x="870" y="332"/>
                  </a:lnTo>
                  <a:lnTo>
                    <a:pt x="1125" y="0"/>
                  </a:lnTo>
                  <a:lnTo>
                    <a:pt x="1316" y="319"/>
                  </a:lnTo>
                  <a:lnTo>
                    <a:pt x="1316" y="689"/>
                  </a:lnTo>
                  <a:lnTo>
                    <a:pt x="934" y="1071"/>
                  </a:lnTo>
                  <a:lnTo>
                    <a:pt x="0" y="1071"/>
                  </a:lnTo>
                  <a:lnTo>
                    <a:pt x="0" y="328"/>
                  </a:lnTo>
                  <a:moveTo>
                    <a:pt x="0" y="328"/>
                  </a:moveTo>
                  <a:lnTo>
                    <a:pt x="0" y="3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4" name="Freeform 721"/>
            <p:cNvSpPr>
              <a:spLocks noEditPoints="1"/>
            </p:cNvSpPr>
            <p:nvPr/>
          </p:nvSpPr>
          <p:spPr bwMode="auto">
            <a:xfrm>
              <a:off x="9460390" y="5022721"/>
              <a:ext cx="128446" cy="208432"/>
            </a:xfrm>
            <a:custGeom>
              <a:avLst/>
              <a:gdLst>
                <a:gd name="T0" fmla="*/ 469 w 660"/>
                <a:gd name="T1" fmla="*/ 0 h 1071"/>
                <a:gd name="T2" fmla="*/ 214 w 660"/>
                <a:gd name="T3" fmla="*/ 332 h 1071"/>
                <a:gd name="T4" fmla="*/ 2 w 660"/>
                <a:gd name="T5" fmla="*/ 0 h 1071"/>
                <a:gd name="T6" fmla="*/ 0 w 660"/>
                <a:gd name="T7" fmla="*/ 3 h 1071"/>
                <a:gd name="T8" fmla="*/ 0 w 660"/>
                <a:gd name="T9" fmla="*/ 1071 h 1071"/>
                <a:gd name="T10" fmla="*/ 278 w 660"/>
                <a:gd name="T11" fmla="*/ 1071 h 1071"/>
                <a:gd name="T12" fmla="*/ 660 w 660"/>
                <a:gd name="T13" fmla="*/ 689 h 1071"/>
                <a:gd name="T14" fmla="*/ 660 w 660"/>
                <a:gd name="T15" fmla="*/ 319 h 1071"/>
                <a:gd name="T16" fmla="*/ 469 w 660"/>
                <a:gd name="T17" fmla="*/ 0 h 1071"/>
                <a:gd name="T18" fmla="*/ 469 w 660"/>
                <a:gd name="T19" fmla="*/ 0 h 1071"/>
                <a:gd name="T20" fmla="*/ 469 w 660"/>
                <a:gd name="T21" fmla="*/ 0 h 1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0" h="1071">
                  <a:moveTo>
                    <a:pt x="469" y="0"/>
                  </a:moveTo>
                  <a:lnTo>
                    <a:pt x="214" y="332"/>
                  </a:lnTo>
                  <a:lnTo>
                    <a:pt x="2" y="0"/>
                  </a:lnTo>
                  <a:lnTo>
                    <a:pt x="0" y="3"/>
                  </a:lnTo>
                  <a:lnTo>
                    <a:pt x="0" y="1071"/>
                  </a:lnTo>
                  <a:lnTo>
                    <a:pt x="278" y="1071"/>
                  </a:lnTo>
                  <a:lnTo>
                    <a:pt x="660" y="689"/>
                  </a:lnTo>
                  <a:lnTo>
                    <a:pt x="660" y="319"/>
                  </a:lnTo>
                  <a:lnTo>
                    <a:pt x="469" y="0"/>
                  </a:lnTo>
                  <a:close/>
                  <a:moveTo>
                    <a:pt x="469" y="0"/>
                  </a:moveTo>
                  <a:lnTo>
                    <a:pt x="469" y="0"/>
                  </a:lnTo>
                  <a:close/>
                </a:path>
              </a:pathLst>
            </a:custGeom>
            <a:solidFill>
              <a:srgbClr val="65B1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5" name="Freeform 722"/>
            <p:cNvSpPr>
              <a:spLocks noEditPoints="1"/>
            </p:cNvSpPr>
            <p:nvPr/>
          </p:nvSpPr>
          <p:spPr bwMode="auto">
            <a:xfrm>
              <a:off x="9460390" y="5022721"/>
              <a:ext cx="128446" cy="208432"/>
            </a:xfrm>
            <a:custGeom>
              <a:avLst/>
              <a:gdLst>
                <a:gd name="T0" fmla="*/ 469 w 660"/>
                <a:gd name="T1" fmla="*/ 0 h 1071"/>
                <a:gd name="T2" fmla="*/ 214 w 660"/>
                <a:gd name="T3" fmla="*/ 332 h 1071"/>
                <a:gd name="T4" fmla="*/ 2 w 660"/>
                <a:gd name="T5" fmla="*/ 0 h 1071"/>
                <a:gd name="T6" fmla="*/ 0 w 660"/>
                <a:gd name="T7" fmla="*/ 3 h 1071"/>
                <a:gd name="T8" fmla="*/ 0 w 660"/>
                <a:gd name="T9" fmla="*/ 1071 h 1071"/>
                <a:gd name="T10" fmla="*/ 278 w 660"/>
                <a:gd name="T11" fmla="*/ 1071 h 1071"/>
                <a:gd name="T12" fmla="*/ 660 w 660"/>
                <a:gd name="T13" fmla="*/ 689 h 1071"/>
                <a:gd name="T14" fmla="*/ 660 w 660"/>
                <a:gd name="T15" fmla="*/ 319 h 1071"/>
                <a:gd name="T16" fmla="*/ 469 w 660"/>
                <a:gd name="T17" fmla="*/ 0 h 1071"/>
                <a:gd name="T18" fmla="*/ 469 w 660"/>
                <a:gd name="T19" fmla="*/ 0 h 1071"/>
                <a:gd name="T20" fmla="*/ 469 w 660"/>
                <a:gd name="T21" fmla="*/ 0 h 10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0" h="1071">
                  <a:moveTo>
                    <a:pt x="469" y="0"/>
                  </a:moveTo>
                  <a:lnTo>
                    <a:pt x="214" y="332"/>
                  </a:lnTo>
                  <a:lnTo>
                    <a:pt x="2" y="0"/>
                  </a:lnTo>
                  <a:lnTo>
                    <a:pt x="0" y="3"/>
                  </a:lnTo>
                  <a:lnTo>
                    <a:pt x="0" y="1071"/>
                  </a:lnTo>
                  <a:lnTo>
                    <a:pt x="278" y="1071"/>
                  </a:lnTo>
                  <a:lnTo>
                    <a:pt x="660" y="689"/>
                  </a:lnTo>
                  <a:lnTo>
                    <a:pt x="660" y="319"/>
                  </a:lnTo>
                  <a:lnTo>
                    <a:pt x="469" y="0"/>
                  </a:lnTo>
                  <a:moveTo>
                    <a:pt x="469" y="0"/>
                  </a:moveTo>
                  <a:lnTo>
                    <a:pt x="46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6" name="Freeform 723"/>
            <p:cNvSpPr>
              <a:spLocks noEditPoints="1"/>
            </p:cNvSpPr>
            <p:nvPr/>
          </p:nvSpPr>
          <p:spPr bwMode="auto">
            <a:xfrm>
              <a:off x="9514493" y="5156810"/>
              <a:ext cx="74343" cy="74343"/>
            </a:xfrm>
            <a:custGeom>
              <a:avLst/>
              <a:gdLst>
                <a:gd name="T0" fmla="*/ 0 w 382"/>
                <a:gd name="T1" fmla="*/ 0 h 382"/>
                <a:gd name="T2" fmla="*/ 0 w 382"/>
                <a:gd name="T3" fmla="*/ 382 h 382"/>
                <a:gd name="T4" fmla="*/ 382 w 382"/>
                <a:gd name="T5" fmla="*/ 0 h 382"/>
                <a:gd name="T6" fmla="*/ 0 w 382"/>
                <a:gd name="T7" fmla="*/ 0 h 382"/>
                <a:gd name="T8" fmla="*/ 0 w 382"/>
                <a:gd name="T9" fmla="*/ 0 h 382"/>
                <a:gd name="T10" fmla="*/ 0 w 382"/>
                <a:gd name="T11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2" h="382">
                  <a:moveTo>
                    <a:pt x="0" y="0"/>
                  </a:moveTo>
                  <a:lnTo>
                    <a:pt x="0" y="382"/>
                  </a:lnTo>
                  <a:lnTo>
                    <a:pt x="382" y="0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E9ED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7" name="Freeform 724"/>
            <p:cNvSpPr>
              <a:spLocks noEditPoints="1"/>
            </p:cNvSpPr>
            <p:nvPr/>
          </p:nvSpPr>
          <p:spPr bwMode="auto">
            <a:xfrm>
              <a:off x="9514493" y="5156810"/>
              <a:ext cx="74343" cy="74343"/>
            </a:xfrm>
            <a:custGeom>
              <a:avLst/>
              <a:gdLst>
                <a:gd name="T0" fmla="*/ 0 w 382"/>
                <a:gd name="T1" fmla="*/ 0 h 382"/>
                <a:gd name="T2" fmla="*/ 0 w 382"/>
                <a:gd name="T3" fmla="*/ 382 h 382"/>
                <a:gd name="T4" fmla="*/ 382 w 382"/>
                <a:gd name="T5" fmla="*/ 0 h 382"/>
                <a:gd name="T6" fmla="*/ 0 w 382"/>
                <a:gd name="T7" fmla="*/ 0 h 382"/>
                <a:gd name="T8" fmla="*/ 0 w 382"/>
                <a:gd name="T9" fmla="*/ 0 h 382"/>
                <a:gd name="T10" fmla="*/ 0 w 382"/>
                <a:gd name="T11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2" h="382">
                  <a:moveTo>
                    <a:pt x="0" y="0"/>
                  </a:moveTo>
                  <a:lnTo>
                    <a:pt x="0" y="382"/>
                  </a:lnTo>
                  <a:lnTo>
                    <a:pt x="382" y="0"/>
                  </a:lnTo>
                  <a:lnTo>
                    <a:pt x="0" y="0"/>
                  </a:lnTo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</p:spTree>
    <p:extLst>
      <p:ext uri="{BB962C8B-B14F-4D97-AF65-F5344CB8AC3E}">
        <p14:creationId xmlns:p14="http://schemas.microsoft.com/office/powerpoint/2010/main" val="341288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28" name="Group 10427"/>
          <p:cNvGrpSpPr>
            <a:grpSpLocks noChangeAspect="1"/>
          </p:cNvGrpSpPr>
          <p:nvPr/>
        </p:nvGrpSpPr>
        <p:grpSpPr>
          <a:xfrm>
            <a:off x="1677984" y="1794490"/>
            <a:ext cx="1372110" cy="1371600"/>
            <a:chOff x="-22418675" y="-10194925"/>
            <a:chExt cx="4270375" cy="4268788"/>
          </a:xfrm>
        </p:grpSpPr>
        <p:sp>
          <p:nvSpPr>
            <p:cNvPr id="10227" name="Oval 485"/>
            <p:cNvSpPr>
              <a:spLocks noChangeArrowheads="1"/>
            </p:cNvSpPr>
            <p:nvPr/>
          </p:nvSpPr>
          <p:spPr bwMode="auto">
            <a:xfrm>
              <a:off x="-22418675" y="-10194925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28" name="Freeform 486"/>
            <p:cNvSpPr>
              <a:spLocks/>
            </p:cNvSpPr>
            <p:nvPr/>
          </p:nvSpPr>
          <p:spPr bwMode="auto">
            <a:xfrm>
              <a:off x="-21118513" y="-8069263"/>
              <a:ext cx="950913" cy="1177925"/>
            </a:xfrm>
            <a:custGeom>
              <a:avLst/>
              <a:gdLst>
                <a:gd name="T0" fmla="*/ 367 w 367"/>
                <a:gd name="T1" fmla="*/ 83 h 455"/>
                <a:gd name="T2" fmla="*/ 319 w 367"/>
                <a:gd name="T3" fmla="*/ 173 h 455"/>
                <a:gd name="T4" fmla="*/ 306 w 367"/>
                <a:gd name="T5" fmla="*/ 196 h 455"/>
                <a:gd name="T6" fmla="*/ 300 w 367"/>
                <a:gd name="T7" fmla="*/ 209 h 455"/>
                <a:gd name="T8" fmla="*/ 274 w 367"/>
                <a:gd name="T9" fmla="*/ 257 h 455"/>
                <a:gd name="T10" fmla="*/ 263 w 367"/>
                <a:gd name="T11" fmla="*/ 277 h 455"/>
                <a:gd name="T12" fmla="*/ 172 w 367"/>
                <a:gd name="T13" fmla="*/ 447 h 455"/>
                <a:gd name="T14" fmla="*/ 156 w 367"/>
                <a:gd name="T15" fmla="*/ 447 h 455"/>
                <a:gd name="T16" fmla="*/ 121 w 367"/>
                <a:gd name="T17" fmla="*/ 379 h 455"/>
                <a:gd name="T18" fmla="*/ 95 w 367"/>
                <a:gd name="T19" fmla="*/ 363 h 455"/>
                <a:gd name="T20" fmla="*/ 14 w 367"/>
                <a:gd name="T21" fmla="*/ 362 h 455"/>
                <a:gd name="T22" fmla="*/ 5 w 367"/>
                <a:gd name="T23" fmla="*/ 346 h 455"/>
                <a:gd name="T24" fmla="*/ 99 w 367"/>
                <a:gd name="T25" fmla="*/ 192 h 455"/>
                <a:gd name="T26" fmla="*/ 106 w 367"/>
                <a:gd name="T27" fmla="*/ 181 h 455"/>
                <a:gd name="T28" fmla="*/ 106 w 367"/>
                <a:gd name="T29" fmla="*/ 181 h 455"/>
                <a:gd name="T30" fmla="*/ 139 w 367"/>
                <a:gd name="T31" fmla="*/ 128 h 455"/>
                <a:gd name="T32" fmla="*/ 144 w 367"/>
                <a:gd name="T33" fmla="*/ 119 h 455"/>
                <a:gd name="T34" fmla="*/ 217 w 367"/>
                <a:gd name="T35" fmla="*/ 0 h 455"/>
                <a:gd name="T36" fmla="*/ 321 w 367"/>
                <a:gd name="T37" fmla="*/ 58 h 455"/>
                <a:gd name="T38" fmla="*/ 367 w 367"/>
                <a:gd name="T39" fmla="*/ 83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7" h="455">
                  <a:moveTo>
                    <a:pt x="367" y="83"/>
                  </a:moveTo>
                  <a:cubicBezTo>
                    <a:pt x="319" y="173"/>
                    <a:pt x="319" y="173"/>
                    <a:pt x="319" y="173"/>
                  </a:cubicBezTo>
                  <a:cubicBezTo>
                    <a:pt x="306" y="196"/>
                    <a:pt x="306" y="196"/>
                    <a:pt x="306" y="196"/>
                  </a:cubicBezTo>
                  <a:cubicBezTo>
                    <a:pt x="300" y="209"/>
                    <a:pt x="300" y="209"/>
                    <a:pt x="300" y="209"/>
                  </a:cubicBezTo>
                  <a:cubicBezTo>
                    <a:pt x="274" y="257"/>
                    <a:pt x="274" y="257"/>
                    <a:pt x="274" y="257"/>
                  </a:cubicBezTo>
                  <a:cubicBezTo>
                    <a:pt x="263" y="277"/>
                    <a:pt x="263" y="277"/>
                    <a:pt x="263" y="277"/>
                  </a:cubicBezTo>
                  <a:cubicBezTo>
                    <a:pt x="172" y="447"/>
                    <a:pt x="172" y="447"/>
                    <a:pt x="172" y="447"/>
                  </a:cubicBezTo>
                  <a:cubicBezTo>
                    <a:pt x="168" y="455"/>
                    <a:pt x="160" y="455"/>
                    <a:pt x="156" y="447"/>
                  </a:cubicBezTo>
                  <a:cubicBezTo>
                    <a:pt x="121" y="379"/>
                    <a:pt x="121" y="379"/>
                    <a:pt x="121" y="379"/>
                  </a:cubicBezTo>
                  <a:cubicBezTo>
                    <a:pt x="117" y="371"/>
                    <a:pt x="105" y="363"/>
                    <a:pt x="95" y="363"/>
                  </a:cubicBezTo>
                  <a:cubicBezTo>
                    <a:pt x="14" y="362"/>
                    <a:pt x="14" y="362"/>
                    <a:pt x="14" y="362"/>
                  </a:cubicBezTo>
                  <a:cubicBezTo>
                    <a:pt x="4" y="362"/>
                    <a:pt x="0" y="355"/>
                    <a:pt x="5" y="346"/>
                  </a:cubicBezTo>
                  <a:cubicBezTo>
                    <a:pt x="99" y="192"/>
                    <a:pt x="99" y="192"/>
                    <a:pt x="99" y="192"/>
                  </a:cubicBezTo>
                  <a:cubicBezTo>
                    <a:pt x="106" y="181"/>
                    <a:pt x="106" y="181"/>
                    <a:pt x="106" y="181"/>
                  </a:cubicBezTo>
                  <a:cubicBezTo>
                    <a:pt x="106" y="181"/>
                    <a:pt x="106" y="181"/>
                    <a:pt x="106" y="181"/>
                  </a:cubicBezTo>
                  <a:cubicBezTo>
                    <a:pt x="139" y="128"/>
                    <a:pt x="139" y="128"/>
                    <a:pt x="139" y="128"/>
                  </a:cubicBezTo>
                  <a:cubicBezTo>
                    <a:pt x="144" y="119"/>
                    <a:pt x="144" y="119"/>
                    <a:pt x="144" y="119"/>
                  </a:cubicBezTo>
                  <a:cubicBezTo>
                    <a:pt x="217" y="0"/>
                    <a:pt x="217" y="0"/>
                    <a:pt x="217" y="0"/>
                  </a:cubicBezTo>
                  <a:cubicBezTo>
                    <a:pt x="321" y="58"/>
                    <a:pt x="321" y="58"/>
                    <a:pt x="321" y="58"/>
                  </a:cubicBezTo>
                  <a:lnTo>
                    <a:pt x="367" y="83"/>
                  </a:ln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29" name="Freeform 487"/>
            <p:cNvSpPr>
              <a:spLocks/>
            </p:cNvSpPr>
            <p:nvPr/>
          </p:nvSpPr>
          <p:spPr bwMode="auto">
            <a:xfrm>
              <a:off x="-20408900" y="-8062913"/>
              <a:ext cx="922338" cy="1187450"/>
            </a:xfrm>
            <a:custGeom>
              <a:avLst/>
              <a:gdLst>
                <a:gd name="T0" fmla="*/ 342 w 356"/>
                <a:gd name="T1" fmla="*/ 369 h 458"/>
                <a:gd name="T2" fmla="*/ 261 w 356"/>
                <a:gd name="T3" fmla="*/ 368 h 458"/>
                <a:gd name="T4" fmla="*/ 235 w 356"/>
                <a:gd name="T5" fmla="*/ 383 h 458"/>
                <a:gd name="T6" fmla="*/ 198 w 356"/>
                <a:gd name="T7" fmla="*/ 449 h 458"/>
                <a:gd name="T8" fmla="*/ 181 w 356"/>
                <a:gd name="T9" fmla="*/ 449 h 458"/>
                <a:gd name="T10" fmla="*/ 96 w 356"/>
                <a:gd name="T11" fmla="*/ 276 h 458"/>
                <a:gd name="T12" fmla="*/ 86 w 356"/>
                <a:gd name="T13" fmla="*/ 255 h 458"/>
                <a:gd name="T14" fmla="*/ 64 w 356"/>
                <a:gd name="T15" fmla="*/ 211 h 458"/>
                <a:gd name="T16" fmla="*/ 58 w 356"/>
                <a:gd name="T17" fmla="*/ 197 h 458"/>
                <a:gd name="T18" fmla="*/ 45 w 356"/>
                <a:gd name="T19" fmla="*/ 170 h 458"/>
                <a:gd name="T20" fmla="*/ 0 w 356"/>
                <a:gd name="T21" fmla="*/ 79 h 458"/>
                <a:gd name="T22" fmla="*/ 47 w 356"/>
                <a:gd name="T23" fmla="*/ 55 h 458"/>
                <a:gd name="T24" fmla="*/ 152 w 356"/>
                <a:gd name="T25" fmla="*/ 0 h 458"/>
                <a:gd name="T26" fmla="*/ 227 w 356"/>
                <a:gd name="T27" fmla="*/ 133 h 458"/>
                <a:gd name="T28" fmla="*/ 232 w 356"/>
                <a:gd name="T29" fmla="*/ 142 h 458"/>
                <a:gd name="T30" fmla="*/ 256 w 356"/>
                <a:gd name="T31" fmla="*/ 185 h 458"/>
                <a:gd name="T32" fmla="*/ 263 w 356"/>
                <a:gd name="T33" fmla="*/ 198 h 458"/>
                <a:gd name="T34" fmla="*/ 263 w 356"/>
                <a:gd name="T35" fmla="*/ 198 h 458"/>
                <a:gd name="T36" fmla="*/ 351 w 356"/>
                <a:gd name="T37" fmla="*/ 354 h 458"/>
                <a:gd name="T38" fmla="*/ 342 w 356"/>
                <a:gd name="T39" fmla="*/ 369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6" h="458">
                  <a:moveTo>
                    <a:pt x="342" y="369"/>
                  </a:moveTo>
                  <a:cubicBezTo>
                    <a:pt x="261" y="368"/>
                    <a:pt x="261" y="368"/>
                    <a:pt x="261" y="368"/>
                  </a:cubicBezTo>
                  <a:cubicBezTo>
                    <a:pt x="251" y="368"/>
                    <a:pt x="239" y="375"/>
                    <a:pt x="235" y="383"/>
                  </a:cubicBezTo>
                  <a:cubicBezTo>
                    <a:pt x="198" y="449"/>
                    <a:pt x="198" y="449"/>
                    <a:pt x="198" y="449"/>
                  </a:cubicBezTo>
                  <a:cubicBezTo>
                    <a:pt x="193" y="458"/>
                    <a:pt x="185" y="458"/>
                    <a:pt x="181" y="449"/>
                  </a:cubicBezTo>
                  <a:cubicBezTo>
                    <a:pt x="96" y="276"/>
                    <a:pt x="96" y="276"/>
                    <a:pt x="96" y="276"/>
                  </a:cubicBezTo>
                  <a:cubicBezTo>
                    <a:pt x="86" y="255"/>
                    <a:pt x="86" y="255"/>
                    <a:pt x="86" y="255"/>
                  </a:cubicBezTo>
                  <a:cubicBezTo>
                    <a:pt x="64" y="211"/>
                    <a:pt x="64" y="211"/>
                    <a:pt x="64" y="211"/>
                  </a:cubicBezTo>
                  <a:cubicBezTo>
                    <a:pt x="58" y="197"/>
                    <a:pt x="58" y="197"/>
                    <a:pt x="58" y="197"/>
                  </a:cubicBezTo>
                  <a:cubicBezTo>
                    <a:pt x="45" y="170"/>
                    <a:pt x="45" y="170"/>
                    <a:pt x="45" y="170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32" y="142"/>
                    <a:pt x="232" y="142"/>
                    <a:pt x="232" y="142"/>
                  </a:cubicBezTo>
                  <a:cubicBezTo>
                    <a:pt x="256" y="185"/>
                    <a:pt x="256" y="185"/>
                    <a:pt x="256" y="185"/>
                  </a:cubicBezTo>
                  <a:cubicBezTo>
                    <a:pt x="263" y="198"/>
                    <a:pt x="263" y="198"/>
                    <a:pt x="263" y="198"/>
                  </a:cubicBezTo>
                  <a:cubicBezTo>
                    <a:pt x="263" y="198"/>
                    <a:pt x="263" y="198"/>
                    <a:pt x="263" y="198"/>
                  </a:cubicBezTo>
                  <a:cubicBezTo>
                    <a:pt x="351" y="354"/>
                    <a:pt x="351" y="354"/>
                    <a:pt x="351" y="354"/>
                  </a:cubicBezTo>
                  <a:cubicBezTo>
                    <a:pt x="356" y="363"/>
                    <a:pt x="352" y="370"/>
                    <a:pt x="342" y="369"/>
                  </a:cubicBez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30" name="Freeform 488"/>
            <p:cNvSpPr>
              <a:spLocks/>
            </p:cNvSpPr>
            <p:nvPr/>
          </p:nvSpPr>
          <p:spPr bwMode="auto">
            <a:xfrm>
              <a:off x="-21228050" y="-9244013"/>
              <a:ext cx="1892300" cy="1893888"/>
            </a:xfrm>
            <a:custGeom>
              <a:avLst/>
              <a:gdLst>
                <a:gd name="T0" fmla="*/ 682 w 730"/>
                <a:gd name="T1" fmla="*/ 457 h 731"/>
                <a:gd name="T2" fmla="*/ 681 w 730"/>
                <a:gd name="T3" fmla="*/ 491 h 731"/>
                <a:gd name="T4" fmla="*/ 683 w 730"/>
                <a:gd name="T5" fmla="*/ 538 h 731"/>
                <a:gd name="T6" fmla="*/ 678 w 730"/>
                <a:gd name="T7" fmla="*/ 554 h 731"/>
                <a:gd name="T8" fmla="*/ 594 w 730"/>
                <a:gd name="T9" fmla="*/ 603 h 731"/>
                <a:gd name="T10" fmla="*/ 572 w 730"/>
                <a:gd name="T11" fmla="*/ 641 h 731"/>
                <a:gd name="T12" fmla="*/ 542 w 730"/>
                <a:gd name="T13" fmla="*/ 685 h 731"/>
                <a:gd name="T14" fmla="*/ 445 w 730"/>
                <a:gd name="T15" fmla="*/ 686 h 731"/>
                <a:gd name="T16" fmla="*/ 402 w 730"/>
                <a:gd name="T17" fmla="*/ 711 h 731"/>
                <a:gd name="T18" fmla="*/ 358 w 730"/>
                <a:gd name="T19" fmla="*/ 731 h 731"/>
                <a:gd name="T20" fmla="*/ 316 w 730"/>
                <a:gd name="T21" fmla="*/ 710 h 731"/>
                <a:gd name="T22" fmla="*/ 274 w 730"/>
                <a:gd name="T23" fmla="*/ 683 h 731"/>
                <a:gd name="T24" fmla="*/ 177 w 730"/>
                <a:gd name="T25" fmla="*/ 679 h 731"/>
                <a:gd name="T26" fmla="*/ 148 w 730"/>
                <a:gd name="T27" fmla="*/ 634 h 731"/>
                <a:gd name="T28" fmla="*/ 127 w 730"/>
                <a:gd name="T29" fmla="*/ 595 h 731"/>
                <a:gd name="T30" fmla="*/ 45 w 730"/>
                <a:gd name="T31" fmla="*/ 543 h 731"/>
                <a:gd name="T32" fmla="*/ 41 w 730"/>
                <a:gd name="T33" fmla="*/ 530 h 731"/>
                <a:gd name="T34" fmla="*/ 45 w 730"/>
                <a:gd name="T35" fmla="*/ 476 h 731"/>
                <a:gd name="T36" fmla="*/ 44 w 730"/>
                <a:gd name="T37" fmla="*/ 445 h 731"/>
                <a:gd name="T38" fmla="*/ 2 w 730"/>
                <a:gd name="T39" fmla="*/ 374 h 731"/>
                <a:gd name="T40" fmla="*/ 0 w 730"/>
                <a:gd name="T41" fmla="*/ 359 h 731"/>
                <a:gd name="T42" fmla="*/ 47 w 730"/>
                <a:gd name="T43" fmla="*/ 275 h 731"/>
                <a:gd name="T44" fmla="*/ 49 w 730"/>
                <a:gd name="T45" fmla="*/ 268 h 731"/>
                <a:gd name="T46" fmla="*/ 47 w 730"/>
                <a:gd name="T47" fmla="*/ 221 h 731"/>
                <a:gd name="T48" fmla="*/ 52 w 730"/>
                <a:gd name="T49" fmla="*/ 178 h 731"/>
                <a:gd name="T50" fmla="*/ 135 w 730"/>
                <a:gd name="T51" fmla="*/ 128 h 731"/>
                <a:gd name="T52" fmla="*/ 188 w 730"/>
                <a:gd name="T53" fmla="*/ 46 h 731"/>
                <a:gd name="T54" fmla="*/ 285 w 730"/>
                <a:gd name="T55" fmla="*/ 45 h 731"/>
                <a:gd name="T56" fmla="*/ 371 w 730"/>
                <a:gd name="T57" fmla="*/ 1 h 731"/>
                <a:gd name="T58" fmla="*/ 456 w 730"/>
                <a:gd name="T59" fmla="*/ 48 h 731"/>
                <a:gd name="T60" fmla="*/ 553 w 730"/>
                <a:gd name="T61" fmla="*/ 53 h 731"/>
                <a:gd name="T62" fmla="*/ 603 w 730"/>
                <a:gd name="T63" fmla="*/ 136 h 731"/>
                <a:gd name="T64" fmla="*/ 684 w 730"/>
                <a:gd name="T65" fmla="*/ 189 h 731"/>
                <a:gd name="T66" fmla="*/ 688 w 730"/>
                <a:gd name="T67" fmla="*/ 229 h 731"/>
                <a:gd name="T68" fmla="*/ 685 w 730"/>
                <a:gd name="T69" fmla="*/ 283 h 731"/>
                <a:gd name="T70" fmla="*/ 685 w 730"/>
                <a:gd name="T71" fmla="*/ 286 h 731"/>
                <a:gd name="T72" fmla="*/ 730 w 730"/>
                <a:gd name="T73" fmla="*/ 372 h 731"/>
                <a:gd name="T74" fmla="*/ 727 w 730"/>
                <a:gd name="T75" fmla="*/ 385 h 731"/>
                <a:gd name="T76" fmla="*/ 682 w 730"/>
                <a:gd name="T77" fmla="*/ 457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30" h="731">
                  <a:moveTo>
                    <a:pt x="682" y="457"/>
                  </a:moveTo>
                  <a:cubicBezTo>
                    <a:pt x="679" y="467"/>
                    <a:pt x="680" y="479"/>
                    <a:pt x="681" y="491"/>
                  </a:cubicBezTo>
                  <a:cubicBezTo>
                    <a:pt x="683" y="507"/>
                    <a:pt x="685" y="524"/>
                    <a:pt x="683" y="538"/>
                  </a:cubicBezTo>
                  <a:cubicBezTo>
                    <a:pt x="682" y="544"/>
                    <a:pt x="681" y="549"/>
                    <a:pt x="678" y="554"/>
                  </a:cubicBezTo>
                  <a:cubicBezTo>
                    <a:pt x="662" y="580"/>
                    <a:pt x="616" y="582"/>
                    <a:pt x="594" y="603"/>
                  </a:cubicBezTo>
                  <a:cubicBezTo>
                    <a:pt x="585" y="613"/>
                    <a:pt x="578" y="627"/>
                    <a:pt x="572" y="641"/>
                  </a:cubicBezTo>
                  <a:cubicBezTo>
                    <a:pt x="564" y="659"/>
                    <a:pt x="557" y="677"/>
                    <a:pt x="542" y="685"/>
                  </a:cubicBezTo>
                  <a:cubicBezTo>
                    <a:pt x="516" y="700"/>
                    <a:pt x="475" y="679"/>
                    <a:pt x="445" y="686"/>
                  </a:cubicBezTo>
                  <a:cubicBezTo>
                    <a:pt x="430" y="690"/>
                    <a:pt x="416" y="701"/>
                    <a:pt x="402" y="711"/>
                  </a:cubicBezTo>
                  <a:cubicBezTo>
                    <a:pt x="388" y="722"/>
                    <a:pt x="374" y="731"/>
                    <a:pt x="358" y="731"/>
                  </a:cubicBezTo>
                  <a:cubicBezTo>
                    <a:pt x="343" y="730"/>
                    <a:pt x="329" y="721"/>
                    <a:pt x="316" y="710"/>
                  </a:cubicBezTo>
                  <a:cubicBezTo>
                    <a:pt x="302" y="699"/>
                    <a:pt x="288" y="687"/>
                    <a:pt x="274" y="683"/>
                  </a:cubicBezTo>
                  <a:cubicBezTo>
                    <a:pt x="244" y="675"/>
                    <a:pt x="202" y="694"/>
                    <a:pt x="177" y="679"/>
                  </a:cubicBezTo>
                  <a:cubicBezTo>
                    <a:pt x="162" y="670"/>
                    <a:pt x="155" y="652"/>
                    <a:pt x="148" y="634"/>
                  </a:cubicBezTo>
                  <a:cubicBezTo>
                    <a:pt x="142" y="620"/>
                    <a:pt x="137" y="605"/>
                    <a:pt x="127" y="595"/>
                  </a:cubicBezTo>
                  <a:cubicBezTo>
                    <a:pt x="106" y="573"/>
                    <a:pt x="60" y="569"/>
                    <a:pt x="45" y="543"/>
                  </a:cubicBezTo>
                  <a:cubicBezTo>
                    <a:pt x="43" y="539"/>
                    <a:pt x="42" y="535"/>
                    <a:pt x="41" y="530"/>
                  </a:cubicBezTo>
                  <a:cubicBezTo>
                    <a:pt x="38" y="514"/>
                    <a:pt x="43" y="495"/>
                    <a:pt x="45" y="476"/>
                  </a:cubicBezTo>
                  <a:cubicBezTo>
                    <a:pt x="46" y="465"/>
                    <a:pt x="47" y="455"/>
                    <a:pt x="44" y="445"/>
                  </a:cubicBezTo>
                  <a:cubicBezTo>
                    <a:pt x="38" y="421"/>
                    <a:pt x="11" y="399"/>
                    <a:pt x="2" y="374"/>
                  </a:cubicBezTo>
                  <a:cubicBezTo>
                    <a:pt x="1" y="369"/>
                    <a:pt x="0" y="364"/>
                    <a:pt x="0" y="359"/>
                  </a:cubicBezTo>
                  <a:cubicBezTo>
                    <a:pt x="0" y="328"/>
                    <a:pt x="39" y="303"/>
                    <a:pt x="47" y="275"/>
                  </a:cubicBezTo>
                  <a:cubicBezTo>
                    <a:pt x="48" y="272"/>
                    <a:pt x="48" y="270"/>
                    <a:pt x="49" y="268"/>
                  </a:cubicBezTo>
                  <a:cubicBezTo>
                    <a:pt x="51" y="254"/>
                    <a:pt x="48" y="237"/>
                    <a:pt x="47" y="221"/>
                  </a:cubicBezTo>
                  <a:cubicBezTo>
                    <a:pt x="45" y="205"/>
                    <a:pt x="45" y="189"/>
                    <a:pt x="52" y="178"/>
                  </a:cubicBezTo>
                  <a:cubicBezTo>
                    <a:pt x="68" y="151"/>
                    <a:pt x="114" y="149"/>
                    <a:pt x="135" y="128"/>
                  </a:cubicBezTo>
                  <a:cubicBezTo>
                    <a:pt x="157" y="107"/>
                    <a:pt x="161" y="61"/>
                    <a:pt x="188" y="46"/>
                  </a:cubicBezTo>
                  <a:cubicBezTo>
                    <a:pt x="214" y="32"/>
                    <a:pt x="255" y="52"/>
                    <a:pt x="285" y="45"/>
                  </a:cubicBezTo>
                  <a:cubicBezTo>
                    <a:pt x="314" y="38"/>
                    <a:pt x="340" y="0"/>
                    <a:pt x="371" y="1"/>
                  </a:cubicBezTo>
                  <a:cubicBezTo>
                    <a:pt x="402" y="1"/>
                    <a:pt x="427" y="40"/>
                    <a:pt x="456" y="48"/>
                  </a:cubicBezTo>
                  <a:cubicBezTo>
                    <a:pt x="486" y="57"/>
                    <a:pt x="527" y="37"/>
                    <a:pt x="553" y="53"/>
                  </a:cubicBezTo>
                  <a:cubicBezTo>
                    <a:pt x="579" y="69"/>
                    <a:pt x="582" y="115"/>
                    <a:pt x="603" y="136"/>
                  </a:cubicBezTo>
                  <a:cubicBezTo>
                    <a:pt x="624" y="158"/>
                    <a:pt x="669" y="162"/>
                    <a:pt x="684" y="189"/>
                  </a:cubicBezTo>
                  <a:cubicBezTo>
                    <a:pt x="690" y="200"/>
                    <a:pt x="690" y="214"/>
                    <a:pt x="688" y="229"/>
                  </a:cubicBezTo>
                  <a:cubicBezTo>
                    <a:pt x="686" y="247"/>
                    <a:pt x="682" y="266"/>
                    <a:pt x="685" y="283"/>
                  </a:cubicBezTo>
                  <a:cubicBezTo>
                    <a:pt x="685" y="284"/>
                    <a:pt x="685" y="285"/>
                    <a:pt x="685" y="286"/>
                  </a:cubicBezTo>
                  <a:cubicBezTo>
                    <a:pt x="693" y="315"/>
                    <a:pt x="730" y="341"/>
                    <a:pt x="730" y="372"/>
                  </a:cubicBezTo>
                  <a:cubicBezTo>
                    <a:pt x="730" y="377"/>
                    <a:pt x="729" y="381"/>
                    <a:pt x="727" y="385"/>
                  </a:cubicBezTo>
                  <a:cubicBezTo>
                    <a:pt x="719" y="411"/>
                    <a:pt x="689" y="432"/>
                    <a:pt x="682" y="457"/>
                  </a:cubicBez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31" name="Freeform 489"/>
            <p:cNvSpPr>
              <a:spLocks noEditPoints="1"/>
            </p:cNvSpPr>
            <p:nvPr/>
          </p:nvSpPr>
          <p:spPr bwMode="auto">
            <a:xfrm>
              <a:off x="-20942300" y="-8948738"/>
              <a:ext cx="1322388" cy="1322388"/>
            </a:xfrm>
            <a:custGeom>
              <a:avLst/>
              <a:gdLst>
                <a:gd name="T0" fmla="*/ 509 w 510"/>
                <a:gd name="T1" fmla="*/ 254 h 510"/>
                <a:gd name="T2" fmla="*/ 508 w 510"/>
                <a:gd name="T3" fmla="*/ 250 h 510"/>
                <a:gd name="T4" fmla="*/ 421 w 510"/>
                <a:gd name="T5" fmla="*/ 95 h 510"/>
                <a:gd name="T6" fmla="*/ 259 w 510"/>
                <a:gd name="T7" fmla="*/ 0 h 510"/>
                <a:gd name="T8" fmla="*/ 95 w 510"/>
                <a:gd name="T9" fmla="*/ 89 h 510"/>
                <a:gd name="T10" fmla="*/ 32 w 510"/>
                <a:gd name="T11" fmla="*/ 135 h 510"/>
                <a:gd name="T12" fmla="*/ 32 w 510"/>
                <a:gd name="T13" fmla="*/ 138 h 510"/>
                <a:gd name="T14" fmla="*/ 32 w 510"/>
                <a:gd name="T15" fmla="*/ 146 h 510"/>
                <a:gd name="T16" fmla="*/ 33 w 510"/>
                <a:gd name="T17" fmla="*/ 158 h 510"/>
                <a:gd name="T18" fmla="*/ 34 w 510"/>
                <a:gd name="T19" fmla="*/ 174 h 510"/>
                <a:gd name="T20" fmla="*/ 33 w 510"/>
                <a:gd name="T21" fmla="*/ 193 h 510"/>
                <a:gd name="T22" fmla="*/ 30 w 510"/>
                <a:gd name="T23" fmla="*/ 198 h 510"/>
                <a:gd name="T24" fmla="*/ 10 w 510"/>
                <a:gd name="T25" fmla="*/ 226 h 510"/>
                <a:gd name="T26" fmla="*/ 2 w 510"/>
                <a:gd name="T27" fmla="*/ 240 h 510"/>
                <a:gd name="T28" fmla="*/ 1 w 510"/>
                <a:gd name="T29" fmla="*/ 243 h 510"/>
                <a:gd name="T30" fmla="*/ 0 w 510"/>
                <a:gd name="T31" fmla="*/ 246 h 510"/>
                <a:gd name="T32" fmla="*/ 31 w 510"/>
                <a:gd name="T33" fmla="*/ 311 h 510"/>
                <a:gd name="T34" fmla="*/ 31 w 510"/>
                <a:gd name="T35" fmla="*/ 313 h 510"/>
                <a:gd name="T36" fmla="*/ 32 w 510"/>
                <a:gd name="T37" fmla="*/ 319 h 510"/>
                <a:gd name="T38" fmla="*/ 32 w 510"/>
                <a:gd name="T39" fmla="*/ 329 h 510"/>
                <a:gd name="T40" fmla="*/ 31 w 510"/>
                <a:gd name="T41" fmla="*/ 336 h 510"/>
                <a:gd name="T42" fmla="*/ 29 w 510"/>
                <a:gd name="T43" fmla="*/ 351 h 510"/>
                <a:gd name="T44" fmla="*/ 28 w 510"/>
                <a:gd name="T45" fmla="*/ 366 h 510"/>
                <a:gd name="T46" fmla="*/ 45 w 510"/>
                <a:gd name="T47" fmla="*/ 391 h 510"/>
                <a:gd name="T48" fmla="*/ 57 w 510"/>
                <a:gd name="T49" fmla="*/ 397 h 510"/>
                <a:gd name="T50" fmla="*/ 77 w 510"/>
                <a:gd name="T51" fmla="*/ 407 h 510"/>
                <a:gd name="T52" fmla="*/ 191 w 510"/>
                <a:gd name="T53" fmla="*/ 477 h 510"/>
                <a:gd name="T54" fmla="*/ 213 w 510"/>
                <a:gd name="T55" fmla="*/ 490 h 510"/>
                <a:gd name="T56" fmla="*/ 231 w 510"/>
                <a:gd name="T57" fmla="*/ 503 h 510"/>
                <a:gd name="T58" fmla="*/ 336 w 510"/>
                <a:gd name="T59" fmla="*/ 479 h 510"/>
                <a:gd name="T60" fmla="*/ 375 w 510"/>
                <a:gd name="T61" fmla="*/ 480 h 510"/>
                <a:gd name="T62" fmla="*/ 383 w 510"/>
                <a:gd name="T63" fmla="*/ 475 h 510"/>
                <a:gd name="T64" fmla="*/ 458 w 510"/>
                <a:gd name="T65" fmla="*/ 400 h 510"/>
                <a:gd name="T66" fmla="*/ 475 w 510"/>
                <a:gd name="T67" fmla="*/ 384 h 510"/>
                <a:gd name="T68" fmla="*/ 478 w 510"/>
                <a:gd name="T69" fmla="*/ 363 h 510"/>
                <a:gd name="T70" fmla="*/ 477 w 510"/>
                <a:gd name="T71" fmla="*/ 357 h 510"/>
                <a:gd name="T72" fmla="*/ 477 w 510"/>
                <a:gd name="T73" fmla="*/ 352 h 510"/>
                <a:gd name="T74" fmla="*/ 476 w 510"/>
                <a:gd name="T75" fmla="*/ 344 h 510"/>
                <a:gd name="T76" fmla="*/ 475 w 510"/>
                <a:gd name="T77" fmla="*/ 328 h 510"/>
                <a:gd name="T78" fmla="*/ 476 w 510"/>
                <a:gd name="T79" fmla="*/ 323 h 510"/>
                <a:gd name="T80" fmla="*/ 477 w 510"/>
                <a:gd name="T81" fmla="*/ 319 h 510"/>
                <a:gd name="T82" fmla="*/ 490 w 510"/>
                <a:gd name="T83" fmla="*/ 297 h 510"/>
                <a:gd name="T84" fmla="*/ 503 w 510"/>
                <a:gd name="T85" fmla="*/ 279 h 510"/>
                <a:gd name="T86" fmla="*/ 510 w 510"/>
                <a:gd name="T87" fmla="*/ 260 h 510"/>
                <a:gd name="T88" fmla="*/ 251 w 510"/>
                <a:gd name="T89" fmla="*/ 457 h 510"/>
                <a:gd name="T90" fmla="*/ 457 w 510"/>
                <a:gd name="T91" fmla="*/ 259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0" h="510">
                  <a:moveTo>
                    <a:pt x="510" y="256"/>
                  </a:moveTo>
                  <a:cubicBezTo>
                    <a:pt x="510" y="256"/>
                    <a:pt x="510" y="255"/>
                    <a:pt x="509" y="255"/>
                  </a:cubicBezTo>
                  <a:cubicBezTo>
                    <a:pt x="509" y="254"/>
                    <a:pt x="509" y="254"/>
                    <a:pt x="509" y="254"/>
                  </a:cubicBezTo>
                  <a:cubicBezTo>
                    <a:pt x="509" y="253"/>
                    <a:pt x="509" y="253"/>
                    <a:pt x="509" y="252"/>
                  </a:cubicBezTo>
                  <a:cubicBezTo>
                    <a:pt x="509" y="252"/>
                    <a:pt x="509" y="252"/>
                    <a:pt x="509" y="252"/>
                  </a:cubicBezTo>
                  <a:cubicBezTo>
                    <a:pt x="509" y="251"/>
                    <a:pt x="508" y="250"/>
                    <a:pt x="508" y="250"/>
                  </a:cubicBezTo>
                  <a:cubicBezTo>
                    <a:pt x="503" y="232"/>
                    <a:pt x="483" y="216"/>
                    <a:pt x="479" y="199"/>
                  </a:cubicBezTo>
                  <a:cubicBezTo>
                    <a:pt x="474" y="178"/>
                    <a:pt x="488" y="150"/>
                    <a:pt x="478" y="131"/>
                  </a:cubicBezTo>
                  <a:cubicBezTo>
                    <a:pt x="468" y="113"/>
                    <a:pt x="436" y="110"/>
                    <a:pt x="421" y="95"/>
                  </a:cubicBezTo>
                  <a:cubicBezTo>
                    <a:pt x="406" y="80"/>
                    <a:pt x="405" y="47"/>
                    <a:pt x="386" y="36"/>
                  </a:cubicBezTo>
                  <a:cubicBezTo>
                    <a:pt x="368" y="26"/>
                    <a:pt x="339" y="39"/>
                    <a:pt x="319" y="33"/>
                  </a:cubicBezTo>
                  <a:cubicBezTo>
                    <a:pt x="299" y="28"/>
                    <a:pt x="281" y="0"/>
                    <a:pt x="259" y="0"/>
                  </a:cubicBezTo>
                  <a:cubicBezTo>
                    <a:pt x="238" y="0"/>
                    <a:pt x="219" y="26"/>
                    <a:pt x="199" y="31"/>
                  </a:cubicBezTo>
                  <a:cubicBezTo>
                    <a:pt x="178" y="36"/>
                    <a:pt x="150" y="22"/>
                    <a:pt x="131" y="32"/>
                  </a:cubicBezTo>
                  <a:cubicBezTo>
                    <a:pt x="113" y="42"/>
                    <a:pt x="110" y="74"/>
                    <a:pt x="95" y="89"/>
                  </a:cubicBezTo>
                  <a:cubicBezTo>
                    <a:pt x="79" y="104"/>
                    <a:pt x="47" y="105"/>
                    <a:pt x="36" y="124"/>
                  </a:cubicBezTo>
                  <a:cubicBezTo>
                    <a:pt x="34" y="127"/>
                    <a:pt x="33" y="131"/>
                    <a:pt x="32" y="135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32" y="135"/>
                    <a:pt x="32" y="135"/>
                    <a:pt x="32" y="135"/>
                  </a:cubicBezTo>
                  <a:cubicBezTo>
                    <a:pt x="32" y="136"/>
                    <a:pt x="32" y="137"/>
                    <a:pt x="32" y="138"/>
                  </a:cubicBezTo>
                  <a:cubicBezTo>
                    <a:pt x="32" y="138"/>
                    <a:pt x="32" y="138"/>
                    <a:pt x="32" y="138"/>
                  </a:cubicBezTo>
                  <a:cubicBezTo>
                    <a:pt x="32" y="138"/>
                    <a:pt x="32" y="139"/>
                    <a:pt x="32" y="140"/>
                  </a:cubicBezTo>
                  <a:cubicBezTo>
                    <a:pt x="32" y="141"/>
                    <a:pt x="32" y="142"/>
                    <a:pt x="32" y="143"/>
                  </a:cubicBezTo>
                  <a:cubicBezTo>
                    <a:pt x="32" y="144"/>
                    <a:pt x="32" y="145"/>
                    <a:pt x="32" y="146"/>
                  </a:cubicBezTo>
                  <a:cubicBezTo>
                    <a:pt x="32" y="149"/>
                    <a:pt x="32" y="152"/>
                    <a:pt x="33" y="155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7"/>
                    <a:pt x="33" y="158"/>
                    <a:pt x="33" y="158"/>
                  </a:cubicBezTo>
                  <a:cubicBezTo>
                    <a:pt x="33" y="162"/>
                    <a:pt x="34" y="165"/>
                    <a:pt x="34" y="168"/>
                  </a:cubicBezTo>
                  <a:cubicBezTo>
                    <a:pt x="34" y="168"/>
                    <a:pt x="34" y="168"/>
                    <a:pt x="34" y="168"/>
                  </a:cubicBezTo>
                  <a:cubicBezTo>
                    <a:pt x="34" y="170"/>
                    <a:pt x="34" y="172"/>
                    <a:pt x="34" y="174"/>
                  </a:cubicBezTo>
                  <a:cubicBezTo>
                    <a:pt x="35" y="175"/>
                    <a:pt x="35" y="175"/>
                    <a:pt x="35" y="176"/>
                  </a:cubicBezTo>
                  <a:cubicBezTo>
                    <a:pt x="35" y="182"/>
                    <a:pt x="34" y="187"/>
                    <a:pt x="33" y="191"/>
                  </a:cubicBezTo>
                  <a:cubicBezTo>
                    <a:pt x="33" y="192"/>
                    <a:pt x="33" y="192"/>
                    <a:pt x="33" y="193"/>
                  </a:cubicBezTo>
                  <a:cubicBezTo>
                    <a:pt x="32" y="193"/>
                    <a:pt x="32" y="194"/>
                    <a:pt x="32" y="195"/>
                  </a:cubicBezTo>
                  <a:cubicBezTo>
                    <a:pt x="32" y="195"/>
                    <a:pt x="32" y="196"/>
                    <a:pt x="31" y="196"/>
                  </a:cubicBezTo>
                  <a:cubicBezTo>
                    <a:pt x="31" y="197"/>
                    <a:pt x="31" y="197"/>
                    <a:pt x="30" y="198"/>
                  </a:cubicBezTo>
                  <a:cubicBezTo>
                    <a:pt x="30" y="198"/>
                    <a:pt x="30" y="199"/>
                    <a:pt x="30" y="199"/>
                  </a:cubicBezTo>
                  <a:cubicBezTo>
                    <a:pt x="29" y="200"/>
                    <a:pt x="29" y="201"/>
                    <a:pt x="28" y="202"/>
                  </a:cubicBezTo>
                  <a:cubicBezTo>
                    <a:pt x="23" y="210"/>
                    <a:pt x="16" y="218"/>
                    <a:pt x="10" y="226"/>
                  </a:cubicBezTo>
                  <a:cubicBezTo>
                    <a:pt x="10" y="226"/>
                    <a:pt x="9" y="227"/>
                    <a:pt x="9" y="227"/>
                  </a:cubicBezTo>
                  <a:cubicBezTo>
                    <a:pt x="7" y="231"/>
                    <a:pt x="4" y="235"/>
                    <a:pt x="3" y="239"/>
                  </a:cubicBezTo>
                  <a:cubicBezTo>
                    <a:pt x="2" y="239"/>
                    <a:pt x="2" y="240"/>
                    <a:pt x="2" y="240"/>
                  </a:cubicBezTo>
                  <a:cubicBezTo>
                    <a:pt x="2" y="241"/>
                    <a:pt x="2" y="241"/>
                    <a:pt x="1" y="242"/>
                  </a:cubicBezTo>
                  <a:cubicBezTo>
                    <a:pt x="1" y="242"/>
                    <a:pt x="1" y="242"/>
                    <a:pt x="1" y="242"/>
                  </a:cubicBezTo>
                  <a:cubicBezTo>
                    <a:pt x="1" y="242"/>
                    <a:pt x="1" y="243"/>
                    <a:pt x="1" y="243"/>
                  </a:cubicBezTo>
                  <a:cubicBezTo>
                    <a:pt x="1" y="244"/>
                    <a:pt x="1" y="244"/>
                    <a:pt x="1" y="244"/>
                  </a:cubicBezTo>
                  <a:cubicBezTo>
                    <a:pt x="1" y="244"/>
                    <a:pt x="1" y="245"/>
                    <a:pt x="1" y="245"/>
                  </a:cubicBezTo>
                  <a:cubicBezTo>
                    <a:pt x="0" y="245"/>
                    <a:pt x="0" y="246"/>
                    <a:pt x="0" y="246"/>
                  </a:cubicBezTo>
                  <a:cubicBezTo>
                    <a:pt x="0" y="247"/>
                    <a:pt x="0" y="248"/>
                    <a:pt x="0" y="248"/>
                  </a:cubicBezTo>
                  <a:cubicBezTo>
                    <a:pt x="0" y="249"/>
                    <a:pt x="0" y="250"/>
                    <a:pt x="0" y="251"/>
                  </a:cubicBezTo>
                  <a:cubicBezTo>
                    <a:pt x="0" y="272"/>
                    <a:pt x="26" y="291"/>
                    <a:pt x="31" y="311"/>
                  </a:cubicBezTo>
                  <a:cubicBezTo>
                    <a:pt x="31" y="311"/>
                    <a:pt x="31" y="312"/>
                    <a:pt x="31" y="313"/>
                  </a:cubicBezTo>
                  <a:cubicBezTo>
                    <a:pt x="31" y="313"/>
                    <a:pt x="31" y="313"/>
                    <a:pt x="31" y="313"/>
                  </a:cubicBezTo>
                  <a:cubicBezTo>
                    <a:pt x="31" y="313"/>
                    <a:pt x="31" y="313"/>
                    <a:pt x="31" y="313"/>
                  </a:cubicBezTo>
                  <a:cubicBezTo>
                    <a:pt x="32" y="314"/>
                    <a:pt x="32" y="314"/>
                    <a:pt x="32" y="315"/>
                  </a:cubicBezTo>
                  <a:cubicBezTo>
                    <a:pt x="32" y="316"/>
                    <a:pt x="32" y="317"/>
                    <a:pt x="32" y="317"/>
                  </a:cubicBezTo>
                  <a:cubicBezTo>
                    <a:pt x="32" y="318"/>
                    <a:pt x="32" y="319"/>
                    <a:pt x="32" y="319"/>
                  </a:cubicBezTo>
                  <a:cubicBezTo>
                    <a:pt x="32" y="321"/>
                    <a:pt x="32" y="323"/>
                    <a:pt x="32" y="325"/>
                  </a:cubicBezTo>
                  <a:cubicBezTo>
                    <a:pt x="32" y="325"/>
                    <a:pt x="32" y="325"/>
                    <a:pt x="32" y="325"/>
                  </a:cubicBezTo>
                  <a:cubicBezTo>
                    <a:pt x="32" y="326"/>
                    <a:pt x="32" y="328"/>
                    <a:pt x="32" y="329"/>
                  </a:cubicBezTo>
                  <a:cubicBezTo>
                    <a:pt x="32" y="329"/>
                    <a:pt x="32" y="329"/>
                    <a:pt x="32" y="329"/>
                  </a:cubicBezTo>
                  <a:cubicBezTo>
                    <a:pt x="32" y="330"/>
                    <a:pt x="31" y="331"/>
                    <a:pt x="31" y="332"/>
                  </a:cubicBezTo>
                  <a:cubicBezTo>
                    <a:pt x="31" y="334"/>
                    <a:pt x="31" y="335"/>
                    <a:pt x="31" y="336"/>
                  </a:cubicBezTo>
                  <a:cubicBezTo>
                    <a:pt x="31" y="336"/>
                    <a:pt x="31" y="336"/>
                    <a:pt x="31" y="337"/>
                  </a:cubicBezTo>
                  <a:cubicBezTo>
                    <a:pt x="30" y="341"/>
                    <a:pt x="30" y="345"/>
                    <a:pt x="29" y="349"/>
                  </a:cubicBezTo>
                  <a:cubicBezTo>
                    <a:pt x="29" y="350"/>
                    <a:pt x="29" y="351"/>
                    <a:pt x="29" y="351"/>
                  </a:cubicBezTo>
                  <a:cubicBezTo>
                    <a:pt x="29" y="353"/>
                    <a:pt x="28" y="355"/>
                    <a:pt x="28" y="357"/>
                  </a:cubicBezTo>
                  <a:cubicBezTo>
                    <a:pt x="28" y="360"/>
                    <a:pt x="28" y="363"/>
                    <a:pt x="28" y="366"/>
                  </a:cubicBezTo>
                  <a:cubicBezTo>
                    <a:pt x="28" y="366"/>
                    <a:pt x="28" y="366"/>
                    <a:pt x="28" y="366"/>
                  </a:cubicBezTo>
                  <a:cubicBezTo>
                    <a:pt x="29" y="371"/>
                    <a:pt x="30" y="375"/>
                    <a:pt x="32" y="379"/>
                  </a:cubicBezTo>
                  <a:cubicBezTo>
                    <a:pt x="33" y="380"/>
                    <a:pt x="34" y="382"/>
                    <a:pt x="35" y="383"/>
                  </a:cubicBezTo>
                  <a:cubicBezTo>
                    <a:pt x="38" y="386"/>
                    <a:pt x="41" y="389"/>
                    <a:pt x="45" y="391"/>
                  </a:cubicBezTo>
                  <a:cubicBezTo>
                    <a:pt x="46" y="392"/>
                    <a:pt x="47" y="392"/>
                    <a:pt x="48" y="393"/>
                  </a:cubicBezTo>
                  <a:cubicBezTo>
                    <a:pt x="49" y="394"/>
                    <a:pt x="51" y="395"/>
                    <a:pt x="53" y="395"/>
                  </a:cubicBezTo>
                  <a:cubicBezTo>
                    <a:pt x="54" y="396"/>
                    <a:pt x="55" y="397"/>
                    <a:pt x="57" y="397"/>
                  </a:cubicBezTo>
                  <a:cubicBezTo>
                    <a:pt x="59" y="399"/>
                    <a:pt x="62" y="400"/>
                    <a:pt x="65" y="401"/>
                  </a:cubicBezTo>
                  <a:cubicBezTo>
                    <a:pt x="67" y="402"/>
                    <a:pt x="69" y="403"/>
                    <a:pt x="71" y="404"/>
                  </a:cubicBezTo>
                  <a:cubicBezTo>
                    <a:pt x="73" y="405"/>
                    <a:pt x="75" y="406"/>
                    <a:pt x="77" y="407"/>
                  </a:cubicBezTo>
                  <a:cubicBezTo>
                    <a:pt x="82" y="409"/>
                    <a:pt x="86" y="412"/>
                    <a:pt x="89" y="415"/>
                  </a:cubicBezTo>
                  <a:cubicBezTo>
                    <a:pt x="104" y="430"/>
                    <a:pt x="105" y="463"/>
                    <a:pt x="123" y="474"/>
                  </a:cubicBezTo>
                  <a:cubicBezTo>
                    <a:pt x="141" y="484"/>
                    <a:pt x="171" y="471"/>
                    <a:pt x="191" y="477"/>
                  </a:cubicBezTo>
                  <a:cubicBezTo>
                    <a:pt x="197" y="479"/>
                    <a:pt x="203" y="482"/>
                    <a:pt x="208" y="486"/>
                  </a:cubicBezTo>
                  <a:cubicBezTo>
                    <a:pt x="209" y="487"/>
                    <a:pt x="210" y="487"/>
                    <a:pt x="210" y="488"/>
                  </a:cubicBezTo>
                  <a:cubicBezTo>
                    <a:pt x="211" y="488"/>
                    <a:pt x="212" y="489"/>
                    <a:pt x="213" y="490"/>
                  </a:cubicBezTo>
                  <a:cubicBezTo>
                    <a:pt x="215" y="491"/>
                    <a:pt x="217" y="493"/>
                    <a:pt x="218" y="494"/>
                  </a:cubicBezTo>
                  <a:cubicBezTo>
                    <a:pt x="219" y="495"/>
                    <a:pt x="221" y="496"/>
                    <a:pt x="222" y="497"/>
                  </a:cubicBezTo>
                  <a:cubicBezTo>
                    <a:pt x="225" y="499"/>
                    <a:pt x="228" y="501"/>
                    <a:pt x="231" y="503"/>
                  </a:cubicBezTo>
                  <a:cubicBezTo>
                    <a:pt x="237" y="507"/>
                    <a:pt x="244" y="510"/>
                    <a:pt x="250" y="510"/>
                  </a:cubicBezTo>
                  <a:cubicBezTo>
                    <a:pt x="272" y="510"/>
                    <a:pt x="290" y="484"/>
                    <a:pt x="311" y="479"/>
                  </a:cubicBezTo>
                  <a:cubicBezTo>
                    <a:pt x="318" y="477"/>
                    <a:pt x="327" y="478"/>
                    <a:pt x="336" y="479"/>
                  </a:cubicBezTo>
                  <a:cubicBezTo>
                    <a:pt x="338" y="479"/>
                    <a:pt x="339" y="480"/>
                    <a:pt x="341" y="480"/>
                  </a:cubicBezTo>
                  <a:cubicBezTo>
                    <a:pt x="342" y="480"/>
                    <a:pt x="343" y="480"/>
                    <a:pt x="344" y="480"/>
                  </a:cubicBezTo>
                  <a:cubicBezTo>
                    <a:pt x="355" y="482"/>
                    <a:pt x="366" y="483"/>
                    <a:pt x="375" y="480"/>
                  </a:cubicBezTo>
                  <a:cubicBezTo>
                    <a:pt x="376" y="479"/>
                    <a:pt x="377" y="479"/>
                    <a:pt x="378" y="478"/>
                  </a:cubicBezTo>
                  <a:cubicBezTo>
                    <a:pt x="379" y="478"/>
                    <a:pt x="380" y="477"/>
                    <a:pt x="380" y="477"/>
                  </a:cubicBezTo>
                  <a:cubicBezTo>
                    <a:pt x="381" y="476"/>
                    <a:pt x="382" y="476"/>
                    <a:pt x="383" y="475"/>
                  </a:cubicBezTo>
                  <a:cubicBezTo>
                    <a:pt x="398" y="462"/>
                    <a:pt x="401" y="434"/>
                    <a:pt x="415" y="421"/>
                  </a:cubicBezTo>
                  <a:cubicBezTo>
                    <a:pt x="425" y="411"/>
                    <a:pt x="442" y="407"/>
                    <a:pt x="456" y="401"/>
                  </a:cubicBezTo>
                  <a:cubicBezTo>
                    <a:pt x="457" y="400"/>
                    <a:pt x="457" y="400"/>
                    <a:pt x="458" y="400"/>
                  </a:cubicBezTo>
                  <a:cubicBezTo>
                    <a:pt x="462" y="398"/>
                    <a:pt x="465" y="395"/>
                    <a:pt x="468" y="393"/>
                  </a:cubicBezTo>
                  <a:cubicBezTo>
                    <a:pt x="470" y="391"/>
                    <a:pt x="472" y="389"/>
                    <a:pt x="473" y="386"/>
                  </a:cubicBezTo>
                  <a:cubicBezTo>
                    <a:pt x="474" y="386"/>
                    <a:pt x="474" y="385"/>
                    <a:pt x="475" y="384"/>
                  </a:cubicBezTo>
                  <a:cubicBezTo>
                    <a:pt x="475" y="384"/>
                    <a:pt x="475" y="383"/>
                    <a:pt x="476" y="382"/>
                  </a:cubicBezTo>
                  <a:cubicBezTo>
                    <a:pt x="477" y="377"/>
                    <a:pt x="478" y="371"/>
                    <a:pt x="478" y="365"/>
                  </a:cubicBezTo>
                  <a:cubicBezTo>
                    <a:pt x="478" y="364"/>
                    <a:pt x="478" y="364"/>
                    <a:pt x="478" y="363"/>
                  </a:cubicBezTo>
                  <a:cubicBezTo>
                    <a:pt x="478" y="362"/>
                    <a:pt x="478" y="361"/>
                    <a:pt x="478" y="361"/>
                  </a:cubicBezTo>
                  <a:cubicBezTo>
                    <a:pt x="477" y="360"/>
                    <a:pt x="477" y="359"/>
                    <a:pt x="477" y="359"/>
                  </a:cubicBezTo>
                  <a:cubicBezTo>
                    <a:pt x="477" y="358"/>
                    <a:pt x="477" y="357"/>
                    <a:pt x="477" y="357"/>
                  </a:cubicBezTo>
                  <a:cubicBezTo>
                    <a:pt x="477" y="357"/>
                    <a:pt x="477" y="356"/>
                    <a:pt x="477" y="356"/>
                  </a:cubicBezTo>
                  <a:cubicBezTo>
                    <a:pt x="477" y="356"/>
                    <a:pt x="477" y="355"/>
                    <a:pt x="477" y="354"/>
                  </a:cubicBezTo>
                  <a:cubicBezTo>
                    <a:pt x="477" y="353"/>
                    <a:pt x="477" y="353"/>
                    <a:pt x="477" y="352"/>
                  </a:cubicBezTo>
                  <a:cubicBezTo>
                    <a:pt x="477" y="351"/>
                    <a:pt x="477" y="351"/>
                    <a:pt x="477" y="350"/>
                  </a:cubicBezTo>
                  <a:cubicBezTo>
                    <a:pt x="476" y="349"/>
                    <a:pt x="476" y="347"/>
                    <a:pt x="476" y="345"/>
                  </a:cubicBezTo>
                  <a:cubicBezTo>
                    <a:pt x="476" y="345"/>
                    <a:pt x="476" y="344"/>
                    <a:pt x="476" y="344"/>
                  </a:cubicBezTo>
                  <a:cubicBezTo>
                    <a:pt x="476" y="341"/>
                    <a:pt x="475" y="338"/>
                    <a:pt x="475" y="335"/>
                  </a:cubicBezTo>
                  <a:cubicBezTo>
                    <a:pt x="475" y="333"/>
                    <a:pt x="475" y="332"/>
                    <a:pt x="475" y="330"/>
                  </a:cubicBezTo>
                  <a:cubicBezTo>
                    <a:pt x="475" y="329"/>
                    <a:pt x="475" y="329"/>
                    <a:pt x="475" y="328"/>
                  </a:cubicBezTo>
                  <a:cubicBezTo>
                    <a:pt x="475" y="327"/>
                    <a:pt x="475" y="326"/>
                    <a:pt x="475" y="325"/>
                  </a:cubicBezTo>
                  <a:cubicBezTo>
                    <a:pt x="476" y="324"/>
                    <a:pt x="476" y="324"/>
                    <a:pt x="476" y="323"/>
                  </a:cubicBezTo>
                  <a:cubicBezTo>
                    <a:pt x="476" y="323"/>
                    <a:pt x="476" y="323"/>
                    <a:pt x="476" y="323"/>
                  </a:cubicBezTo>
                  <a:cubicBezTo>
                    <a:pt x="476" y="323"/>
                    <a:pt x="476" y="322"/>
                    <a:pt x="476" y="322"/>
                  </a:cubicBezTo>
                  <a:cubicBezTo>
                    <a:pt x="476" y="321"/>
                    <a:pt x="476" y="321"/>
                    <a:pt x="476" y="320"/>
                  </a:cubicBezTo>
                  <a:cubicBezTo>
                    <a:pt x="476" y="320"/>
                    <a:pt x="477" y="319"/>
                    <a:pt x="477" y="319"/>
                  </a:cubicBezTo>
                  <a:cubicBezTo>
                    <a:pt x="478" y="313"/>
                    <a:pt x="482" y="308"/>
                    <a:pt x="485" y="302"/>
                  </a:cubicBezTo>
                  <a:cubicBezTo>
                    <a:pt x="486" y="301"/>
                    <a:pt x="487" y="300"/>
                    <a:pt x="488" y="299"/>
                  </a:cubicBezTo>
                  <a:cubicBezTo>
                    <a:pt x="489" y="298"/>
                    <a:pt x="489" y="298"/>
                    <a:pt x="490" y="297"/>
                  </a:cubicBezTo>
                  <a:cubicBezTo>
                    <a:pt x="491" y="295"/>
                    <a:pt x="492" y="293"/>
                    <a:pt x="494" y="292"/>
                  </a:cubicBezTo>
                  <a:cubicBezTo>
                    <a:pt x="495" y="290"/>
                    <a:pt x="496" y="289"/>
                    <a:pt x="497" y="288"/>
                  </a:cubicBezTo>
                  <a:cubicBezTo>
                    <a:pt x="499" y="285"/>
                    <a:pt x="501" y="282"/>
                    <a:pt x="503" y="279"/>
                  </a:cubicBezTo>
                  <a:cubicBezTo>
                    <a:pt x="504" y="277"/>
                    <a:pt x="505" y="275"/>
                    <a:pt x="506" y="273"/>
                  </a:cubicBezTo>
                  <a:cubicBezTo>
                    <a:pt x="507" y="272"/>
                    <a:pt x="507" y="271"/>
                    <a:pt x="508" y="269"/>
                  </a:cubicBezTo>
                  <a:cubicBezTo>
                    <a:pt x="509" y="266"/>
                    <a:pt x="510" y="263"/>
                    <a:pt x="510" y="260"/>
                  </a:cubicBezTo>
                  <a:cubicBezTo>
                    <a:pt x="510" y="258"/>
                    <a:pt x="510" y="257"/>
                    <a:pt x="510" y="256"/>
                  </a:cubicBezTo>
                  <a:close/>
                  <a:moveTo>
                    <a:pt x="457" y="259"/>
                  </a:moveTo>
                  <a:cubicBezTo>
                    <a:pt x="455" y="370"/>
                    <a:pt x="363" y="459"/>
                    <a:pt x="251" y="457"/>
                  </a:cubicBezTo>
                  <a:cubicBezTo>
                    <a:pt x="140" y="455"/>
                    <a:pt x="51" y="363"/>
                    <a:pt x="53" y="251"/>
                  </a:cubicBezTo>
                  <a:cubicBezTo>
                    <a:pt x="55" y="140"/>
                    <a:pt x="147" y="51"/>
                    <a:pt x="258" y="53"/>
                  </a:cubicBezTo>
                  <a:cubicBezTo>
                    <a:pt x="370" y="55"/>
                    <a:pt x="459" y="147"/>
                    <a:pt x="457" y="259"/>
                  </a:cubicBezTo>
                  <a:close/>
                </a:path>
              </a:pathLst>
            </a:custGeom>
            <a:solidFill>
              <a:srgbClr val="30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32" name="Freeform 490"/>
            <p:cNvSpPr>
              <a:spLocks/>
            </p:cNvSpPr>
            <p:nvPr/>
          </p:nvSpPr>
          <p:spPr bwMode="auto">
            <a:xfrm>
              <a:off x="-20532725" y="-8551863"/>
              <a:ext cx="525463" cy="500063"/>
            </a:xfrm>
            <a:custGeom>
              <a:avLst/>
              <a:gdLst>
                <a:gd name="T0" fmla="*/ 191 w 203"/>
                <a:gd name="T1" fmla="*/ 69 h 193"/>
                <a:gd name="T2" fmla="*/ 153 w 203"/>
                <a:gd name="T3" fmla="*/ 63 h 193"/>
                <a:gd name="T4" fmla="*/ 127 w 203"/>
                <a:gd name="T5" fmla="*/ 44 h 193"/>
                <a:gd name="T6" fmla="*/ 110 w 203"/>
                <a:gd name="T7" fmla="*/ 9 h 193"/>
                <a:gd name="T8" fmla="*/ 94 w 203"/>
                <a:gd name="T9" fmla="*/ 8 h 193"/>
                <a:gd name="T10" fmla="*/ 77 w 203"/>
                <a:gd name="T11" fmla="*/ 43 h 193"/>
                <a:gd name="T12" fmla="*/ 51 w 203"/>
                <a:gd name="T13" fmla="*/ 62 h 193"/>
                <a:gd name="T14" fmla="*/ 12 w 203"/>
                <a:gd name="T15" fmla="*/ 67 h 193"/>
                <a:gd name="T16" fmla="*/ 7 w 203"/>
                <a:gd name="T17" fmla="*/ 82 h 193"/>
                <a:gd name="T18" fmla="*/ 34 w 203"/>
                <a:gd name="T19" fmla="*/ 109 h 193"/>
                <a:gd name="T20" fmla="*/ 44 w 203"/>
                <a:gd name="T21" fmla="*/ 140 h 193"/>
                <a:gd name="T22" fmla="*/ 37 w 203"/>
                <a:gd name="T23" fmla="*/ 178 h 193"/>
                <a:gd name="T24" fmla="*/ 50 w 203"/>
                <a:gd name="T25" fmla="*/ 188 h 193"/>
                <a:gd name="T26" fmla="*/ 85 w 203"/>
                <a:gd name="T27" fmla="*/ 170 h 193"/>
                <a:gd name="T28" fmla="*/ 117 w 203"/>
                <a:gd name="T29" fmla="*/ 170 h 193"/>
                <a:gd name="T30" fmla="*/ 151 w 203"/>
                <a:gd name="T31" fmla="*/ 189 h 193"/>
                <a:gd name="T32" fmla="*/ 164 w 203"/>
                <a:gd name="T33" fmla="*/ 179 h 193"/>
                <a:gd name="T34" fmla="*/ 158 w 203"/>
                <a:gd name="T35" fmla="*/ 141 h 193"/>
                <a:gd name="T36" fmla="*/ 168 w 203"/>
                <a:gd name="T37" fmla="*/ 111 h 193"/>
                <a:gd name="T38" fmla="*/ 196 w 203"/>
                <a:gd name="T39" fmla="*/ 84 h 193"/>
                <a:gd name="T40" fmla="*/ 191 w 203"/>
                <a:gd name="T41" fmla="*/ 69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3" h="193">
                  <a:moveTo>
                    <a:pt x="191" y="69"/>
                  </a:moveTo>
                  <a:cubicBezTo>
                    <a:pt x="153" y="63"/>
                    <a:pt x="153" y="63"/>
                    <a:pt x="153" y="63"/>
                  </a:cubicBezTo>
                  <a:cubicBezTo>
                    <a:pt x="143" y="61"/>
                    <a:pt x="131" y="53"/>
                    <a:pt x="127" y="44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06" y="0"/>
                    <a:pt x="99" y="0"/>
                    <a:pt x="94" y="8"/>
                  </a:cubicBezTo>
                  <a:cubicBezTo>
                    <a:pt x="77" y="43"/>
                    <a:pt x="77" y="43"/>
                    <a:pt x="77" y="43"/>
                  </a:cubicBezTo>
                  <a:cubicBezTo>
                    <a:pt x="72" y="52"/>
                    <a:pt x="60" y="60"/>
                    <a:pt x="51" y="62"/>
                  </a:cubicBezTo>
                  <a:cubicBezTo>
                    <a:pt x="12" y="67"/>
                    <a:pt x="12" y="67"/>
                    <a:pt x="12" y="67"/>
                  </a:cubicBezTo>
                  <a:cubicBezTo>
                    <a:pt x="2" y="68"/>
                    <a:pt x="0" y="75"/>
                    <a:pt x="7" y="82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42" y="117"/>
                    <a:pt x="46" y="130"/>
                    <a:pt x="44" y="140"/>
                  </a:cubicBezTo>
                  <a:cubicBezTo>
                    <a:pt x="37" y="178"/>
                    <a:pt x="37" y="178"/>
                    <a:pt x="37" y="178"/>
                  </a:cubicBezTo>
                  <a:cubicBezTo>
                    <a:pt x="35" y="188"/>
                    <a:pt x="41" y="192"/>
                    <a:pt x="50" y="188"/>
                  </a:cubicBezTo>
                  <a:cubicBezTo>
                    <a:pt x="85" y="170"/>
                    <a:pt x="85" y="170"/>
                    <a:pt x="85" y="170"/>
                  </a:cubicBezTo>
                  <a:cubicBezTo>
                    <a:pt x="94" y="166"/>
                    <a:pt x="108" y="166"/>
                    <a:pt x="117" y="170"/>
                  </a:cubicBezTo>
                  <a:cubicBezTo>
                    <a:pt x="151" y="189"/>
                    <a:pt x="151" y="189"/>
                    <a:pt x="151" y="189"/>
                  </a:cubicBezTo>
                  <a:cubicBezTo>
                    <a:pt x="160" y="193"/>
                    <a:pt x="166" y="189"/>
                    <a:pt x="164" y="179"/>
                  </a:cubicBezTo>
                  <a:cubicBezTo>
                    <a:pt x="158" y="141"/>
                    <a:pt x="158" y="141"/>
                    <a:pt x="158" y="141"/>
                  </a:cubicBezTo>
                  <a:cubicBezTo>
                    <a:pt x="156" y="131"/>
                    <a:pt x="161" y="118"/>
                    <a:pt x="168" y="111"/>
                  </a:cubicBezTo>
                  <a:cubicBezTo>
                    <a:pt x="196" y="84"/>
                    <a:pt x="196" y="84"/>
                    <a:pt x="196" y="84"/>
                  </a:cubicBezTo>
                  <a:cubicBezTo>
                    <a:pt x="203" y="77"/>
                    <a:pt x="201" y="70"/>
                    <a:pt x="191" y="69"/>
                  </a:cubicBezTo>
                  <a:close/>
                </a:path>
              </a:pathLst>
            </a:custGeom>
            <a:solidFill>
              <a:srgbClr val="30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29" name="Group 10428"/>
          <p:cNvGrpSpPr>
            <a:grpSpLocks noChangeAspect="1"/>
          </p:cNvGrpSpPr>
          <p:nvPr/>
        </p:nvGrpSpPr>
        <p:grpSpPr>
          <a:xfrm>
            <a:off x="3862384" y="1794490"/>
            <a:ext cx="1372110" cy="1371600"/>
            <a:chOff x="-17419638" y="-10194925"/>
            <a:chExt cx="4270375" cy="4268788"/>
          </a:xfrm>
        </p:grpSpPr>
        <p:sp>
          <p:nvSpPr>
            <p:cNvPr id="10233" name="Oval 491"/>
            <p:cNvSpPr>
              <a:spLocks noChangeArrowheads="1"/>
            </p:cNvSpPr>
            <p:nvPr/>
          </p:nvSpPr>
          <p:spPr bwMode="auto">
            <a:xfrm>
              <a:off x="-17419638" y="-10194925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34" name="Freeform 492"/>
            <p:cNvSpPr>
              <a:spLocks/>
            </p:cNvSpPr>
            <p:nvPr/>
          </p:nvSpPr>
          <p:spPr bwMode="auto">
            <a:xfrm>
              <a:off x="-16203613" y="-9355138"/>
              <a:ext cx="1841500" cy="2671763"/>
            </a:xfrm>
            <a:custGeom>
              <a:avLst/>
              <a:gdLst>
                <a:gd name="T0" fmla="*/ 616 w 710"/>
                <a:gd name="T1" fmla="*/ 1031 h 1031"/>
                <a:gd name="T2" fmla="*/ 94 w 710"/>
                <a:gd name="T3" fmla="*/ 1031 h 1031"/>
                <a:gd name="T4" fmla="*/ 0 w 710"/>
                <a:gd name="T5" fmla="*/ 938 h 1031"/>
                <a:gd name="T6" fmla="*/ 0 w 710"/>
                <a:gd name="T7" fmla="*/ 93 h 1031"/>
                <a:gd name="T8" fmla="*/ 94 w 710"/>
                <a:gd name="T9" fmla="*/ 0 h 1031"/>
                <a:gd name="T10" fmla="*/ 616 w 710"/>
                <a:gd name="T11" fmla="*/ 0 h 1031"/>
                <a:gd name="T12" fmla="*/ 710 w 710"/>
                <a:gd name="T13" fmla="*/ 93 h 1031"/>
                <a:gd name="T14" fmla="*/ 710 w 710"/>
                <a:gd name="T15" fmla="*/ 938 h 1031"/>
                <a:gd name="T16" fmla="*/ 616 w 710"/>
                <a:gd name="T17" fmla="*/ 1031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0" h="1031">
                  <a:moveTo>
                    <a:pt x="616" y="1031"/>
                  </a:moveTo>
                  <a:cubicBezTo>
                    <a:pt x="94" y="1031"/>
                    <a:pt x="94" y="1031"/>
                    <a:pt x="94" y="1031"/>
                  </a:cubicBezTo>
                  <a:cubicBezTo>
                    <a:pt x="42" y="1031"/>
                    <a:pt x="0" y="989"/>
                    <a:pt x="0" y="938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616" y="0"/>
                    <a:pt x="616" y="0"/>
                    <a:pt x="616" y="0"/>
                  </a:cubicBezTo>
                  <a:cubicBezTo>
                    <a:pt x="668" y="0"/>
                    <a:pt x="710" y="42"/>
                    <a:pt x="710" y="93"/>
                  </a:cubicBezTo>
                  <a:cubicBezTo>
                    <a:pt x="710" y="938"/>
                    <a:pt x="710" y="938"/>
                    <a:pt x="710" y="938"/>
                  </a:cubicBezTo>
                  <a:cubicBezTo>
                    <a:pt x="710" y="989"/>
                    <a:pt x="668" y="1031"/>
                    <a:pt x="616" y="1031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35" name="Freeform 493"/>
            <p:cNvSpPr>
              <a:spLocks noEditPoints="1"/>
            </p:cNvSpPr>
            <p:nvPr/>
          </p:nvSpPr>
          <p:spPr bwMode="auto">
            <a:xfrm>
              <a:off x="-16097250" y="-9132888"/>
              <a:ext cx="757238" cy="293688"/>
            </a:xfrm>
            <a:custGeom>
              <a:avLst/>
              <a:gdLst>
                <a:gd name="T0" fmla="*/ 61 w 292"/>
                <a:gd name="T1" fmla="*/ 112 h 113"/>
                <a:gd name="T2" fmla="*/ 173 w 292"/>
                <a:gd name="T3" fmla="*/ 112 h 113"/>
                <a:gd name="T4" fmla="*/ 237 w 292"/>
                <a:gd name="T5" fmla="*/ 112 h 113"/>
                <a:gd name="T6" fmla="*/ 289 w 292"/>
                <a:gd name="T7" fmla="*/ 64 h 113"/>
                <a:gd name="T8" fmla="*/ 254 w 292"/>
                <a:gd name="T9" fmla="*/ 3 h 113"/>
                <a:gd name="T10" fmla="*/ 232 w 292"/>
                <a:gd name="T11" fmla="*/ 1 h 113"/>
                <a:gd name="T12" fmla="*/ 61 w 292"/>
                <a:gd name="T13" fmla="*/ 0 h 113"/>
                <a:gd name="T14" fmla="*/ 6 w 292"/>
                <a:gd name="T15" fmla="*/ 46 h 113"/>
                <a:gd name="T16" fmla="*/ 61 w 292"/>
                <a:gd name="T17" fmla="*/ 112 h 113"/>
                <a:gd name="T18" fmla="*/ 149 w 292"/>
                <a:gd name="T19" fmla="*/ 11 h 113"/>
                <a:gd name="T20" fmla="*/ 181 w 292"/>
                <a:gd name="T21" fmla="*/ 11 h 113"/>
                <a:gd name="T22" fmla="*/ 233 w 292"/>
                <a:gd name="T23" fmla="*/ 11 h 113"/>
                <a:gd name="T24" fmla="*/ 279 w 292"/>
                <a:gd name="T25" fmla="*/ 61 h 113"/>
                <a:gd name="T26" fmla="*/ 237 w 292"/>
                <a:gd name="T27" fmla="*/ 102 h 113"/>
                <a:gd name="T28" fmla="*/ 149 w 292"/>
                <a:gd name="T29" fmla="*/ 102 h 113"/>
                <a:gd name="T30" fmla="*/ 149 w 292"/>
                <a:gd name="T31" fmla="*/ 11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2" h="113">
                  <a:moveTo>
                    <a:pt x="61" y="112"/>
                  </a:moveTo>
                  <a:cubicBezTo>
                    <a:pt x="98" y="112"/>
                    <a:pt x="136" y="112"/>
                    <a:pt x="173" y="112"/>
                  </a:cubicBezTo>
                  <a:cubicBezTo>
                    <a:pt x="194" y="112"/>
                    <a:pt x="215" y="113"/>
                    <a:pt x="237" y="112"/>
                  </a:cubicBezTo>
                  <a:cubicBezTo>
                    <a:pt x="263" y="111"/>
                    <a:pt x="285" y="91"/>
                    <a:pt x="289" y="64"/>
                  </a:cubicBezTo>
                  <a:cubicBezTo>
                    <a:pt x="292" y="39"/>
                    <a:pt x="277" y="13"/>
                    <a:pt x="254" y="3"/>
                  </a:cubicBezTo>
                  <a:cubicBezTo>
                    <a:pt x="246" y="3"/>
                    <a:pt x="239" y="1"/>
                    <a:pt x="232" y="1"/>
                  </a:cubicBezTo>
                  <a:cubicBezTo>
                    <a:pt x="175" y="0"/>
                    <a:pt x="118" y="0"/>
                    <a:pt x="61" y="0"/>
                  </a:cubicBezTo>
                  <a:cubicBezTo>
                    <a:pt x="33" y="0"/>
                    <a:pt x="10" y="20"/>
                    <a:pt x="6" y="46"/>
                  </a:cubicBezTo>
                  <a:cubicBezTo>
                    <a:pt x="0" y="81"/>
                    <a:pt x="25" y="112"/>
                    <a:pt x="61" y="112"/>
                  </a:cubicBezTo>
                  <a:close/>
                  <a:moveTo>
                    <a:pt x="149" y="11"/>
                  </a:moveTo>
                  <a:cubicBezTo>
                    <a:pt x="160" y="11"/>
                    <a:pt x="170" y="11"/>
                    <a:pt x="181" y="11"/>
                  </a:cubicBezTo>
                  <a:cubicBezTo>
                    <a:pt x="198" y="11"/>
                    <a:pt x="216" y="10"/>
                    <a:pt x="233" y="11"/>
                  </a:cubicBezTo>
                  <a:cubicBezTo>
                    <a:pt x="261" y="11"/>
                    <a:pt x="282" y="34"/>
                    <a:pt x="279" y="61"/>
                  </a:cubicBezTo>
                  <a:cubicBezTo>
                    <a:pt x="277" y="83"/>
                    <a:pt x="259" y="101"/>
                    <a:pt x="237" y="102"/>
                  </a:cubicBezTo>
                  <a:cubicBezTo>
                    <a:pt x="208" y="103"/>
                    <a:pt x="178" y="102"/>
                    <a:pt x="149" y="102"/>
                  </a:cubicBezTo>
                  <a:cubicBezTo>
                    <a:pt x="149" y="71"/>
                    <a:pt x="149" y="41"/>
                    <a:pt x="149" y="11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36" name="Freeform 494"/>
            <p:cNvSpPr>
              <a:spLocks/>
            </p:cNvSpPr>
            <p:nvPr/>
          </p:nvSpPr>
          <p:spPr bwMode="auto">
            <a:xfrm>
              <a:off x="-15555913" y="-8982075"/>
              <a:ext cx="163513" cy="93663"/>
            </a:xfrm>
            <a:custGeom>
              <a:avLst/>
              <a:gdLst>
                <a:gd name="T0" fmla="*/ 32 w 63"/>
                <a:gd name="T1" fmla="*/ 36 h 36"/>
                <a:gd name="T2" fmla="*/ 62 w 63"/>
                <a:gd name="T3" fmla="*/ 9 h 36"/>
                <a:gd name="T4" fmla="*/ 63 w 63"/>
                <a:gd name="T5" fmla="*/ 5 h 36"/>
                <a:gd name="T6" fmla="*/ 61 w 63"/>
                <a:gd name="T7" fmla="*/ 0 h 36"/>
                <a:gd name="T8" fmla="*/ 56 w 63"/>
                <a:gd name="T9" fmla="*/ 11 h 36"/>
                <a:gd name="T10" fmla="*/ 25 w 63"/>
                <a:gd name="T11" fmla="*/ 30 h 36"/>
                <a:gd name="T12" fmla="*/ 9 w 63"/>
                <a:gd name="T13" fmla="*/ 30 h 36"/>
                <a:gd name="T14" fmla="*/ 5 w 63"/>
                <a:gd name="T15" fmla="*/ 31 h 36"/>
                <a:gd name="T16" fmla="*/ 2 w 63"/>
                <a:gd name="T17" fmla="*/ 35 h 36"/>
                <a:gd name="T18" fmla="*/ 6 w 63"/>
                <a:gd name="T19" fmla="*/ 36 h 36"/>
                <a:gd name="T20" fmla="*/ 8 w 63"/>
                <a:gd name="T21" fmla="*/ 36 h 36"/>
                <a:gd name="T22" fmla="*/ 32 w 63"/>
                <a:gd name="T2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36">
                  <a:moveTo>
                    <a:pt x="32" y="36"/>
                  </a:moveTo>
                  <a:cubicBezTo>
                    <a:pt x="47" y="35"/>
                    <a:pt x="59" y="23"/>
                    <a:pt x="62" y="9"/>
                  </a:cubicBezTo>
                  <a:cubicBezTo>
                    <a:pt x="62" y="8"/>
                    <a:pt x="63" y="6"/>
                    <a:pt x="63" y="5"/>
                  </a:cubicBezTo>
                  <a:cubicBezTo>
                    <a:pt x="62" y="2"/>
                    <a:pt x="61" y="0"/>
                    <a:pt x="61" y="0"/>
                  </a:cubicBezTo>
                  <a:cubicBezTo>
                    <a:pt x="58" y="5"/>
                    <a:pt x="57" y="10"/>
                    <a:pt x="56" y="11"/>
                  </a:cubicBezTo>
                  <a:cubicBezTo>
                    <a:pt x="51" y="25"/>
                    <a:pt x="40" y="30"/>
                    <a:pt x="25" y="30"/>
                  </a:cubicBezTo>
                  <a:cubicBezTo>
                    <a:pt x="20" y="30"/>
                    <a:pt x="15" y="30"/>
                    <a:pt x="9" y="30"/>
                  </a:cubicBezTo>
                  <a:cubicBezTo>
                    <a:pt x="8" y="30"/>
                    <a:pt x="6" y="30"/>
                    <a:pt x="5" y="31"/>
                  </a:cubicBezTo>
                  <a:cubicBezTo>
                    <a:pt x="2" y="32"/>
                    <a:pt x="0" y="33"/>
                    <a:pt x="2" y="35"/>
                  </a:cubicBezTo>
                  <a:cubicBezTo>
                    <a:pt x="3" y="35"/>
                    <a:pt x="4" y="35"/>
                    <a:pt x="6" y="36"/>
                  </a:cubicBezTo>
                  <a:cubicBezTo>
                    <a:pt x="6" y="36"/>
                    <a:pt x="7" y="36"/>
                    <a:pt x="8" y="36"/>
                  </a:cubicBezTo>
                  <a:cubicBezTo>
                    <a:pt x="16" y="36"/>
                    <a:pt x="24" y="36"/>
                    <a:pt x="32" y="36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37" name="Freeform 495"/>
            <p:cNvSpPr>
              <a:spLocks noEditPoints="1"/>
            </p:cNvSpPr>
            <p:nvPr/>
          </p:nvSpPr>
          <p:spPr bwMode="auto">
            <a:xfrm>
              <a:off x="-15176500" y="-9132888"/>
              <a:ext cx="757238" cy="293688"/>
            </a:xfrm>
            <a:custGeom>
              <a:avLst/>
              <a:gdLst>
                <a:gd name="T0" fmla="*/ 61 w 292"/>
                <a:gd name="T1" fmla="*/ 112 h 113"/>
                <a:gd name="T2" fmla="*/ 173 w 292"/>
                <a:gd name="T3" fmla="*/ 112 h 113"/>
                <a:gd name="T4" fmla="*/ 236 w 292"/>
                <a:gd name="T5" fmla="*/ 112 h 113"/>
                <a:gd name="T6" fmla="*/ 288 w 292"/>
                <a:gd name="T7" fmla="*/ 64 h 113"/>
                <a:gd name="T8" fmla="*/ 254 w 292"/>
                <a:gd name="T9" fmla="*/ 3 h 113"/>
                <a:gd name="T10" fmla="*/ 231 w 292"/>
                <a:gd name="T11" fmla="*/ 1 h 113"/>
                <a:gd name="T12" fmla="*/ 61 w 292"/>
                <a:gd name="T13" fmla="*/ 0 h 113"/>
                <a:gd name="T14" fmla="*/ 6 w 292"/>
                <a:gd name="T15" fmla="*/ 46 h 113"/>
                <a:gd name="T16" fmla="*/ 61 w 292"/>
                <a:gd name="T17" fmla="*/ 112 h 113"/>
                <a:gd name="T18" fmla="*/ 149 w 292"/>
                <a:gd name="T19" fmla="*/ 11 h 113"/>
                <a:gd name="T20" fmla="*/ 181 w 292"/>
                <a:gd name="T21" fmla="*/ 11 h 113"/>
                <a:gd name="T22" fmla="*/ 233 w 292"/>
                <a:gd name="T23" fmla="*/ 11 h 113"/>
                <a:gd name="T24" fmla="*/ 279 w 292"/>
                <a:gd name="T25" fmla="*/ 61 h 113"/>
                <a:gd name="T26" fmla="*/ 237 w 292"/>
                <a:gd name="T27" fmla="*/ 102 h 113"/>
                <a:gd name="T28" fmla="*/ 148 w 292"/>
                <a:gd name="T29" fmla="*/ 102 h 113"/>
                <a:gd name="T30" fmla="*/ 149 w 292"/>
                <a:gd name="T31" fmla="*/ 11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2" h="113">
                  <a:moveTo>
                    <a:pt x="61" y="112"/>
                  </a:moveTo>
                  <a:cubicBezTo>
                    <a:pt x="98" y="112"/>
                    <a:pt x="136" y="112"/>
                    <a:pt x="173" y="112"/>
                  </a:cubicBezTo>
                  <a:cubicBezTo>
                    <a:pt x="194" y="112"/>
                    <a:pt x="215" y="113"/>
                    <a:pt x="236" y="112"/>
                  </a:cubicBezTo>
                  <a:cubicBezTo>
                    <a:pt x="263" y="111"/>
                    <a:pt x="285" y="91"/>
                    <a:pt x="288" y="64"/>
                  </a:cubicBezTo>
                  <a:cubicBezTo>
                    <a:pt x="292" y="39"/>
                    <a:pt x="277" y="13"/>
                    <a:pt x="254" y="3"/>
                  </a:cubicBezTo>
                  <a:cubicBezTo>
                    <a:pt x="246" y="3"/>
                    <a:pt x="239" y="1"/>
                    <a:pt x="231" y="1"/>
                  </a:cubicBezTo>
                  <a:cubicBezTo>
                    <a:pt x="175" y="0"/>
                    <a:pt x="118" y="0"/>
                    <a:pt x="61" y="0"/>
                  </a:cubicBezTo>
                  <a:cubicBezTo>
                    <a:pt x="33" y="0"/>
                    <a:pt x="10" y="20"/>
                    <a:pt x="6" y="46"/>
                  </a:cubicBezTo>
                  <a:cubicBezTo>
                    <a:pt x="0" y="81"/>
                    <a:pt x="25" y="112"/>
                    <a:pt x="61" y="112"/>
                  </a:cubicBezTo>
                  <a:close/>
                  <a:moveTo>
                    <a:pt x="149" y="11"/>
                  </a:moveTo>
                  <a:cubicBezTo>
                    <a:pt x="159" y="11"/>
                    <a:pt x="170" y="11"/>
                    <a:pt x="181" y="11"/>
                  </a:cubicBezTo>
                  <a:cubicBezTo>
                    <a:pt x="198" y="11"/>
                    <a:pt x="215" y="10"/>
                    <a:pt x="233" y="11"/>
                  </a:cubicBezTo>
                  <a:cubicBezTo>
                    <a:pt x="261" y="11"/>
                    <a:pt x="282" y="34"/>
                    <a:pt x="279" y="61"/>
                  </a:cubicBezTo>
                  <a:cubicBezTo>
                    <a:pt x="277" y="83"/>
                    <a:pt x="259" y="101"/>
                    <a:pt x="237" y="102"/>
                  </a:cubicBezTo>
                  <a:cubicBezTo>
                    <a:pt x="207" y="103"/>
                    <a:pt x="178" y="102"/>
                    <a:pt x="148" y="102"/>
                  </a:cubicBezTo>
                  <a:cubicBezTo>
                    <a:pt x="149" y="71"/>
                    <a:pt x="149" y="41"/>
                    <a:pt x="149" y="11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38" name="Freeform 496"/>
            <p:cNvSpPr>
              <a:spLocks/>
            </p:cNvSpPr>
            <p:nvPr/>
          </p:nvSpPr>
          <p:spPr bwMode="auto">
            <a:xfrm>
              <a:off x="-14635163" y="-8982075"/>
              <a:ext cx="160338" cy="93663"/>
            </a:xfrm>
            <a:custGeom>
              <a:avLst/>
              <a:gdLst>
                <a:gd name="T0" fmla="*/ 32 w 62"/>
                <a:gd name="T1" fmla="*/ 36 h 36"/>
                <a:gd name="T2" fmla="*/ 62 w 62"/>
                <a:gd name="T3" fmla="*/ 9 h 36"/>
                <a:gd name="T4" fmla="*/ 62 w 62"/>
                <a:gd name="T5" fmla="*/ 5 h 36"/>
                <a:gd name="T6" fmla="*/ 60 w 62"/>
                <a:gd name="T7" fmla="*/ 0 h 36"/>
                <a:gd name="T8" fmla="*/ 56 w 62"/>
                <a:gd name="T9" fmla="*/ 11 h 36"/>
                <a:gd name="T10" fmla="*/ 25 w 62"/>
                <a:gd name="T11" fmla="*/ 30 h 36"/>
                <a:gd name="T12" fmla="*/ 9 w 62"/>
                <a:gd name="T13" fmla="*/ 30 h 36"/>
                <a:gd name="T14" fmla="*/ 4 w 62"/>
                <a:gd name="T15" fmla="*/ 31 h 36"/>
                <a:gd name="T16" fmla="*/ 2 w 62"/>
                <a:gd name="T17" fmla="*/ 35 h 36"/>
                <a:gd name="T18" fmla="*/ 5 w 62"/>
                <a:gd name="T19" fmla="*/ 36 h 36"/>
                <a:gd name="T20" fmla="*/ 8 w 62"/>
                <a:gd name="T21" fmla="*/ 36 h 36"/>
                <a:gd name="T22" fmla="*/ 32 w 62"/>
                <a:gd name="T2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36">
                  <a:moveTo>
                    <a:pt x="32" y="36"/>
                  </a:moveTo>
                  <a:cubicBezTo>
                    <a:pt x="47" y="35"/>
                    <a:pt x="59" y="23"/>
                    <a:pt x="62" y="9"/>
                  </a:cubicBezTo>
                  <a:cubicBezTo>
                    <a:pt x="62" y="8"/>
                    <a:pt x="62" y="6"/>
                    <a:pt x="62" y="5"/>
                  </a:cubicBezTo>
                  <a:cubicBezTo>
                    <a:pt x="62" y="2"/>
                    <a:pt x="61" y="0"/>
                    <a:pt x="60" y="0"/>
                  </a:cubicBezTo>
                  <a:cubicBezTo>
                    <a:pt x="58" y="5"/>
                    <a:pt x="57" y="10"/>
                    <a:pt x="56" y="11"/>
                  </a:cubicBezTo>
                  <a:cubicBezTo>
                    <a:pt x="51" y="25"/>
                    <a:pt x="40" y="30"/>
                    <a:pt x="25" y="30"/>
                  </a:cubicBezTo>
                  <a:cubicBezTo>
                    <a:pt x="20" y="30"/>
                    <a:pt x="14" y="30"/>
                    <a:pt x="9" y="30"/>
                  </a:cubicBezTo>
                  <a:cubicBezTo>
                    <a:pt x="7" y="30"/>
                    <a:pt x="6" y="30"/>
                    <a:pt x="4" y="31"/>
                  </a:cubicBezTo>
                  <a:cubicBezTo>
                    <a:pt x="2" y="32"/>
                    <a:pt x="0" y="33"/>
                    <a:pt x="2" y="35"/>
                  </a:cubicBezTo>
                  <a:cubicBezTo>
                    <a:pt x="3" y="35"/>
                    <a:pt x="4" y="35"/>
                    <a:pt x="5" y="36"/>
                  </a:cubicBezTo>
                  <a:cubicBezTo>
                    <a:pt x="6" y="36"/>
                    <a:pt x="7" y="36"/>
                    <a:pt x="8" y="36"/>
                  </a:cubicBezTo>
                  <a:cubicBezTo>
                    <a:pt x="16" y="36"/>
                    <a:pt x="24" y="36"/>
                    <a:pt x="32" y="36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39" name="Freeform 497"/>
            <p:cNvSpPr>
              <a:spLocks noEditPoints="1"/>
            </p:cNvSpPr>
            <p:nvPr/>
          </p:nvSpPr>
          <p:spPr bwMode="auto">
            <a:xfrm>
              <a:off x="-15197138" y="-8661400"/>
              <a:ext cx="757238" cy="290513"/>
            </a:xfrm>
            <a:custGeom>
              <a:avLst/>
              <a:gdLst>
                <a:gd name="T0" fmla="*/ 61 w 292"/>
                <a:gd name="T1" fmla="*/ 111 h 112"/>
                <a:gd name="T2" fmla="*/ 173 w 292"/>
                <a:gd name="T3" fmla="*/ 112 h 112"/>
                <a:gd name="T4" fmla="*/ 237 w 292"/>
                <a:gd name="T5" fmla="*/ 111 h 112"/>
                <a:gd name="T6" fmla="*/ 288 w 292"/>
                <a:gd name="T7" fmla="*/ 63 h 112"/>
                <a:gd name="T8" fmla="*/ 254 w 292"/>
                <a:gd name="T9" fmla="*/ 3 h 112"/>
                <a:gd name="T10" fmla="*/ 232 w 292"/>
                <a:gd name="T11" fmla="*/ 0 h 112"/>
                <a:gd name="T12" fmla="*/ 61 w 292"/>
                <a:gd name="T13" fmla="*/ 0 h 112"/>
                <a:gd name="T14" fmla="*/ 6 w 292"/>
                <a:gd name="T15" fmla="*/ 45 h 112"/>
                <a:gd name="T16" fmla="*/ 61 w 292"/>
                <a:gd name="T17" fmla="*/ 111 h 112"/>
                <a:gd name="T18" fmla="*/ 149 w 292"/>
                <a:gd name="T19" fmla="*/ 10 h 112"/>
                <a:gd name="T20" fmla="*/ 181 w 292"/>
                <a:gd name="T21" fmla="*/ 10 h 112"/>
                <a:gd name="T22" fmla="*/ 233 w 292"/>
                <a:gd name="T23" fmla="*/ 10 h 112"/>
                <a:gd name="T24" fmla="*/ 279 w 292"/>
                <a:gd name="T25" fmla="*/ 61 h 112"/>
                <a:gd name="T26" fmla="*/ 237 w 292"/>
                <a:gd name="T27" fmla="*/ 101 h 112"/>
                <a:gd name="T28" fmla="*/ 149 w 292"/>
                <a:gd name="T29" fmla="*/ 102 h 112"/>
                <a:gd name="T30" fmla="*/ 149 w 292"/>
                <a:gd name="T31" fmla="*/ 1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2" h="112">
                  <a:moveTo>
                    <a:pt x="61" y="111"/>
                  </a:moveTo>
                  <a:cubicBezTo>
                    <a:pt x="98" y="112"/>
                    <a:pt x="136" y="112"/>
                    <a:pt x="173" y="112"/>
                  </a:cubicBezTo>
                  <a:cubicBezTo>
                    <a:pt x="194" y="112"/>
                    <a:pt x="215" y="112"/>
                    <a:pt x="237" y="111"/>
                  </a:cubicBezTo>
                  <a:cubicBezTo>
                    <a:pt x="263" y="110"/>
                    <a:pt x="285" y="90"/>
                    <a:pt x="288" y="63"/>
                  </a:cubicBezTo>
                  <a:cubicBezTo>
                    <a:pt x="292" y="38"/>
                    <a:pt x="277" y="12"/>
                    <a:pt x="254" y="3"/>
                  </a:cubicBezTo>
                  <a:cubicBezTo>
                    <a:pt x="246" y="2"/>
                    <a:pt x="239" y="0"/>
                    <a:pt x="232" y="0"/>
                  </a:cubicBezTo>
                  <a:cubicBezTo>
                    <a:pt x="175" y="0"/>
                    <a:pt x="118" y="0"/>
                    <a:pt x="61" y="0"/>
                  </a:cubicBezTo>
                  <a:cubicBezTo>
                    <a:pt x="33" y="0"/>
                    <a:pt x="10" y="19"/>
                    <a:pt x="6" y="45"/>
                  </a:cubicBezTo>
                  <a:cubicBezTo>
                    <a:pt x="0" y="81"/>
                    <a:pt x="25" y="111"/>
                    <a:pt x="61" y="111"/>
                  </a:cubicBezTo>
                  <a:close/>
                  <a:moveTo>
                    <a:pt x="149" y="10"/>
                  </a:moveTo>
                  <a:cubicBezTo>
                    <a:pt x="160" y="10"/>
                    <a:pt x="170" y="10"/>
                    <a:pt x="181" y="10"/>
                  </a:cubicBezTo>
                  <a:cubicBezTo>
                    <a:pt x="198" y="10"/>
                    <a:pt x="216" y="10"/>
                    <a:pt x="233" y="10"/>
                  </a:cubicBezTo>
                  <a:cubicBezTo>
                    <a:pt x="261" y="11"/>
                    <a:pt x="282" y="33"/>
                    <a:pt x="279" y="61"/>
                  </a:cubicBezTo>
                  <a:cubicBezTo>
                    <a:pt x="277" y="83"/>
                    <a:pt x="259" y="101"/>
                    <a:pt x="237" y="101"/>
                  </a:cubicBezTo>
                  <a:cubicBezTo>
                    <a:pt x="208" y="102"/>
                    <a:pt x="178" y="102"/>
                    <a:pt x="149" y="102"/>
                  </a:cubicBezTo>
                  <a:cubicBezTo>
                    <a:pt x="149" y="71"/>
                    <a:pt x="149" y="41"/>
                    <a:pt x="149" y="1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40" name="Freeform 498"/>
            <p:cNvSpPr>
              <a:spLocks/>
            </p:cNvSpPr>
            <p:nvPr/>
          </p:nvSpPr>
          <p:spPr bwMode="auto">
            <a:xfrm>
              <a:off x="-14655800" y="-8513763"/>
              <a:ext cx="163513" cy="96838"/>
            </a:xfrm>
            <a:custGeom>
              <a:avLst/>
              <a:gdLst>
                <a:gd name="T0" fmla="*/ 32 w 63"/>
                <a:gd name="T1" fmla="*/ 36 h 37"/>
                <a:gd name="T2" fmla="*/ 62 w 63"/>
                <a:gd name="T3" fmla="*/ 9 h 37"/>
                <a:gd name="T4" fmla="*/ 62 w 63"/>
                <a:gd name="T5" fmla="*/ 6 h 37"/>
                <a:gd name="T6" fmla="*/ 60 w 63"/>
                <a:gd name="T7" fmla="*/ 1 h 37"/>
                <a:gd name="T8" fmla="*/ 56 w 63"/>
                <a:gd name="T9" fmla="*/ 12 h 37"/>
                <a:gd name="T10" fmla="*/ 25 w 63"/>
                <a:gd name="T11" fmla="*/ 30 h 37"/>
                <a:gd name="T12" fmla="*/ 9 w 63"/>
                <a:gd name="T13" fmla="*/ 30 h 37"/>
                <a:gd name="T14" fmla="*/ 4 w 63"/>
                <a:gd name="T15" fmla="*/ 31 h 37"/>
                <a:gd name="T16" fmla="*/ 2 w 63"/>
                <a:gd name="T17" fmla="*/ 35 h 37"/>
                <a:gd name="T18" fmla="*/ 6 w 63"/>
                <a:gd name="T19" fmla="*/ 36 h 37"/>
                <a:gd name="T20" fmla="*/ 8 w 63"/>
                <a:gd name="T21" fmla="*/ 37 h 37"/>
                <a:gd name="T22" fmla="*/ 32 w 63"/>
                <a:gd name="T23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37">
                  <a:moveTo>
                    <a:pt x="32" y="36"/>
                  </a:moveTo>
                  <a:cubicBezTo>
                    <a:pt x="47" y="35"/>
                    <a:pt x="59" y="23"/>
                    <a:pt x="62" y="9"/>
                  </a:cubicBezTo>
                  <a:cubicBezTo>
                    <a:pt x="62" y="8"/>
                    <a:pt x="63" y="6"/>
                    <a:pt x="62" y="6"/>
                  </a:cubicBezTo>
                  <a:cubicBezTo>
                    <a:pt x="62" y="3"/>
                    <a:pt x="61" y="0"/>
                    <a:pt x="60" y="1"/>
                  </a:cubicBezTo>
                  <a:cubicBezTo>
                    <a:pt x="58" y="5"/>
                    <a:pt x="57" y="10"/>
                    <a:pt x="56" y="12"/>
                  </a:cubicBezTo>
                  <a:cubicBezTo>
                    <a:pt x="51" y="25"/>
                    <a:pt x="40" y="31"/>
                    <a:pt x="25" y="30"/>
                  </a:cubicBezTo>
                  <a:cubicBezTo>
                    <a:pt x="20" y="30"/>
                    <a:pt x="15" y="30"/>
                    <a:pt x="9" y="30"/>
                  </a:cubicBezTo>
                  <a:cubicBezTo>
                    <a:pt x="7" y="30"/>
                    <a:pt x="6" y="31"/>
                    <a:pt x="4" y="31"/>
                  </a:cubicBezTo>
                  <a:cubicBezTo>
                    <a:pt x="2" y="33"/>
                    <a:pt x="0" y="34"/>
                    <a:pt x="2" y="35"/>
                  </a:cubicBezTo>
                  <a:cubicBezTo>
                    <a:pt x="3" y="35"/>
                    <a:pt x="4" y="36"/>
                    <a:pt x="6" y="36"/>
                  </a:cubicBezTo>
                  <a:cubicBezTo>
                    <a:pt x="6" y="36"/>
                    <a:pt x="7" y="37"/>
                    <a:pt x="8" y="37"/>
                  </a:cubicBezTo>
                  <a:cubicBezTo>
                    <a:pt x="16" y="37"/>
                    <a:pt x="24" y="37"/>
                    <a:pt x="32" y="36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41" name="Freeform 499"/>
            <p:cNvSpPr>
              <a:spLocks noEditPoints="1"/>
            </p:cNvSpPr>
            <p:nvPr/>
          </p:nvSpPr>
          <p:spPr bwMode="auto">
            <a:xfrm>
              <a:off x="-16117888" y="-8661400"/>
              <a:ext cx="757238" cy="290513"/>
            </a:xfrm>
            <a:custGeom>
              <a:avLst/>
              <a:gdLst>
                <a:gd name="T0" fmla="*/ 61 w 292"/>
                <a:gd name="T1" fmla="*/ 111 h 112"/>
                <a:gd name="T2" fmla="*/ 173 w 292"/>
                <a:gd name="T3" fmla="*/ 112 h 112"/>
                <a:gd name="T4" fmla="*/ 237 w 292"/>
                <a:gd name="T5" fmla="*/ 111 h 112"/>
                <a:gd name="T6" fmla="*/ 289 w 292"/>
                <a:gd name="T7" fmla="*/ 63 h 112"/>
                <a:gd name="T8" fmla="*/ 254 w 292"/>
                <a:gd name="T9" fmla="*/ 3 h 112"/>
                <a:gd name="T10" fmla="*/ 232 w 292"/>
                <a:gd name="T11" fmla="*/ 0 h 112"/>
                <a:gd name="T12" fmla="*/ 61 w 292"/>
                <a:gd name="T13" fmla="*/ 0 h 112"/>
                <a:gd name="T14" fmla="*/ 6 w 292"/>
                <a:gd name="T15" fmla="*/ 45 h 112"/>
                <a:gd name="T16" fmla="*/ 61 w 292"/>
                <a:gd name="T17" fmla="*/ 111 h 112"/>
                <a:gd name="T18" fmla="*/ 149 w 292"/>
                <a:gd name="T19" fmla="*/ 10 h 112"/>
                <a:gd name="T20" fmla="*/ 181 w 292"/>
                <a:gd name="T21" fmla="*/ 10 h 112"/>
                <a:gd name="T22" fmla="*/ 233 w 292"/>
                <a:gd name="T23" fmla="*/ 10 h 112"/>
                <a:gd name="T24" fmla="*/ 279 w 292"/>
                <a:gd name="T25" fmla="*/ 61 h 112"/>
                <a:gd name="T26" fmla="*/ 237 w 292"/>
                <a:gd name="T27" fmla="*/ 101 h 112"/>
                <a:gd name="T28" fmla="*/ 149 w 292"/>
                <a:gd name="T29" fmla="*/ 102 h 112"/>
                <a:gd name="T30" fmla="*/ 149 w 292"/>
                <a:gd name="T31" fmla="*/ 1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2" h="112">
                  <a:moveTo>
                    <a:pt x="61" y="111"/>
                  </a:moveTo>
                  <a:cubicBezTo>
                    <a:pt x="99" y="112"/>
                    <a:pt x="136" y="112"/>
                    <a:pt x="173" y="112"/>
                  </a:cubicBezTo>
                  <a:cubicBezTo>
                    <a:pt x="194" y="112"/>
                    <a:pt x="216" y="112"/>
                    <a:pt x="237" y="111"/>
                  </a:cubicBezTo>
                  <a:cubicBezTo>
                    <a:pt x="263" y="110"/>
                    <a:pt x="285" y="90"/>
                    <a:pt x="289" y="63"/>
                  </a:cubicBezTo>
                  <a:cubicBezTo>
                    <a:pt x="292" y="38"/>
                    <a:pt x="277" y="12"/>
                    <a:pt x="254" y="3"/>
                  </a:cubicBezTo>
                  <a:cubicBezTo>
                    <a:pt x="247" y="2"/>
                    <a:pt x="239" y="0"/>
                    <a:pt x="232" y="0"/>
                  </a:cubicBezTo>
                  <a:cubicBezTo>
                    <a:pt x="175" y="0"/>
                    <a:pt x="118" y="0"/>
                    <a:pt x="61" y="0"/>
                  </a:cubicBezTo>
                  <a:cubicBezTo>
                    <a:pt x="34" y="0"/>
                    <a:pt x="10" y="19"/>
                    <a:pt x="6" y="45"/>
                  </a:cubicBezTo>
                  <a:cubicBezTo>
                    <a:pt x="0" y="81"/>
                    <a:pt x="25" y="111"/>
                    <a:pt x="61" y="111"/>
                  </a:cubicBezTo>
                  <a:close/>
                  <a:moveTo>
                    <a:pt x="149" y="10"/>
                  </a:moveTo>
                  <a:cubicBezTo>
                    <a:pt x="160" y="10"/>
                    <a:pt x="170" y="10"/>
                    <a:pt x="181" y="10"/>
                  </a:cubicBezTo>
                  <a:cubicBezTo>
                    <a:pt x="198" y="10"/>
                    <a:pt x="216" y="10"/>
                    <a:pt x="233" y="10"/>
                  </a:cubicBezTo>
                  <a:cubicBezTo>
                    <a:pt x="262" y="11"/>
                    <a:pt x="282" y="33"/>
                    <a:pt x="279" y="61"/>
                  </a:cubicBezTo>
                  <a:cubicBezTo>
                    <a:pt x="277" y="83"/>
                    <a:pt x="259" y="101"/>
                    <a:pt x="237" y="101"/>
                  </a:cubicBezTo>
                  <a:cubicBezTo>
                    <a:pt x="208" y="102"/>
                    <a:pt x="179" y="102"/>
                    <a:pt x="149" y="102"/>
                  </a:cubicBezTo>
                  <a:cubicBezTo>
                    <a:pt x="149" y="71"/>
                    <a:pt x="149" y="41"/>
                    <a:pt x="149" y="1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42" name="Freeform 500"/>
            <p:cNvSpPr>
              <a:spLocks/>
            </p:cNvSpPr>
            <p:nvPr/>
          </p:nvSpPr>
          <p:spPr bwMode="auto">
            <a:xfrm>
              <a:off x="-15576550" y="-8513763"/>
              <a:ext cx="163513" cy="96838"/>
            </a:xfrm>
            <a:custGeom>
              <a:avLst/>
              <a:gdLst>
                <a:gd name="T0" fmla="*/ 32 w 63"/>
                <a:gd name="T1" fmla="*/ 36 h 37"/>
                <a:gd name="T2" fmla="*/ 62 w 63"/>
                <a:gd name="T3" fmla="*/ 9 h 37"/>
                <a:gd name="T4" fmla="*/ 63 w 63"/>
                <a:gd name="T5" fmla="*/ 6 h 37"/>
                <a:gd name="T6" fmla="*/ 61 w 63"/>
                <a:gd name="T7" fmla="*/ 1 h 37"/>
                <a:gd name="T8" fmla="*/ 56 w 63"/>
                <a:gd name="T9" fmla="*/ 12 h 37"/>
                <a:gd name="T10" fmla="*/ 26 w 63"/>
                <a:gd name="T11" fmla="*/ 30 h 37"/>
                <a:gd name="T12" fmla="*/ 9 w 63"/>
                <a:gd name="T13" fmla="*/ 30 h 37"/>
                <a:gd name="T14" fmla="*/ 5 w 63"/>
                <a:gd name="T15" fmla="*/ 31 h 37"/>
                <a:gd name="T16" fmla="*/ 2 w 63"/>
                <a:gd name="T17" fmla="*/ 35 h 37"/>
                <a:gd name="T18" fmla="*/ 6 w 63"/>
                <a:gd name="T19" fmla="*/ 36 h 37"/>
                <a:gd name="T20" fmla="*/ 8 w 63"/>
                <a:gd name="T21" fmla="*/ 37 h 37"/>
                <a:gd name="T22" fmla="*/ 32 w 63"/>
                <a:gd name="T23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37">
                  <a:moveTo>
                    <a:pt x="32" y="36"/>
                  </a:moveTo>
                  <a:cubicBezTo>
                    <a:pt x="47" y="35"/>
                    <a:pt x="60" y="23"/>
                    <a:pt x="62" y="9"/>
                  </a:cubicBezTo>
                  <a:cubicBezTo>
                    <a:pt x="63" y="8"/>
                    <a:pt x="63" y="6"/>
                    <a:pt x="63" y="6"/>
                  </a:cubicBezTo>
                  <a:cubicBezTo>
                    <a:pt x="62" y="3"/>
                    <a:pt x="61" y="0"/>
                    <a:pt x="61" y="1"/>
                  </a:cubicBezTo>
                  <a:cubicBezTo>
                    <a:pt x="58" y="5"/>
                    <a:pt x="57" y="10"/>
                    <a:pt x="56" y="12"/>
                  </a:cubicBezTo>
                  <a:cubicBezTo>
                    <a:pt x="52" y="25"/>
                    <a:pt x="40" y="31"/>
                    <a:pt x="26" y="30"/>
                  </a:cubicBezTo>
                  <a:cubicBezTo>
                    <a:pt x="20" y="30"/>
                    <a:pt x="15" y="30"/>
                    <a:pt x="9" y="30"/>
                  </a:cubicBezTo>
                  <a:cubicBezTo>
                    <a:pt x="8" y="30"/>
                    <a:pt x="6" y="31"/>
                    <a:pt x="5" y="31"/>
                  </a:cubicBezTo>
                  <a:cubicBezTo>
                    <a:pt x="2" y="33"/>
                    <a:pt x="0" y="34"/>
                    <a:pt x="2" y="35"/>
                  </a:cubicBezTo>
                  <a:cubicBezTo>
                    <a:pt x="3" y="35"/>
                    <a:pt x="4" y="36"/>
                    <a:pt x="6" y="36"/>
                  </a:cubicBezTo>
                  <a:cubicBezTo>
                    <a:pt x="7" y="36"/>
                    <a:pt x="7" y="37"/>
                    <a:pt x="8" y="37"/>
                  </a:cubicBezTo>
                  <a:cubicBezTo>
                    <a:pt x="16" y="37"/>
                    <a:pt x="24" y="37"/>
                    <a:pt x="32" y="36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43" name="Freeform 501"/>
            <p:cNvSpPr>
              <a:spLocks noEditPoints="1"/>
            </p:cNvSpPr>
            <p:nvPr/>
          </p:nvSpPr>
          <p:spPr bwMode="auto">
            <a:xfrm>
              <a:off x="-15197138" y="-8191500"/>
              <a:ext cx="757238" cy="292100"/>
            </a:xfrm>
            <a:custGeom>
              <a:avLst/>
              <a:gdLst>
                <a:gd name="T0" fmla="*/ 61 w 292"/>
                <a:gd name="T1" fmla="*/ 112 h 113"/>
                <a:gd name="T2" fmla="*/ 173 w 292"/>
                <a:gd name="T3" fmla="*/ 112 h 113"/>
                <a:gd name="T4" fmla="*/ 237 w 292"/>
                <a:gd name="T5" fmla="*/ 112 h 113"/>
                <a:gd name="T6" fmla="*/ 288 w 292"/>
                <a:gd name="T7" fmla="*/ 64 h 113"/>
                <a:gd name="T8" fmla="*/ 254 w 292"/>
                <a:gd name="T9" fmla="*/ 3 h 113"/>
                <a:gd name="T10" fmla="*/ 232 w 292"/>
                <a:gd name="T11" fmla="*/ 0 h 113"/>
                <a:gd name="T12" fmla="*/ 61 w 292"/>
                <a:gd name="T13" fmla="*/ 0 h 113"/>
                <a:gd name="T14" fmla="*/ 6 w 292"/>
                <a:gd name="T15" fmla="*/ 46 h 113"/>
                <a:gd name="T16" fmla="*/ 61 w 292"/>
                <a:gd name="T17" fmla="*/ 112 h 113"/>
                <a:gd name="T18" fmla="*/ 149 w 292"/>
                <a:gd name="T19" fmla="*/ 10 h 113"/>
                <a:gd name="T20" fmla="*/ 181 w 292"/>
                <a:gd name="T21" fmla="*/ 10 h 113"/>
                <a:gd name="T22" fmla="*/ 233 w 292"/>
                <a:gd name="T23" fmla="*/ 10 h 113"/>
                <a:gd name="T24" fmla="*/ 279 w 292"/>
                <a:gd name="T25" fmla="*/ 61 h 113"/>
                <a:gd name="T26" fmla="*/ 237 w 292"/>
                <a:gd name="T27" fmla="*/ 102 h 113"/>
                <a:gd name="T28" fmla="*/ 149 w 292"/>
                <a:gd name="T29" fmla="*/ 102 h 113"/>
                <a:gd name="T30" fmla="*/ 149 w 292"/>
                <a:gd name="T31" fmla="*/ 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2" h="113">
                  <a:moveTo>
                    <a:pt x="61" y="112"/>
                  </a:moveTo>
                  <a:cubicBezTo>
                    <a:pt x="98" y="112"/>
                    <a:pt x="136" y="112"/>
                    <a:pt x="173" y="112"/>
                  </a:cubicBezTo>
                  <a:cubicBezTo>
                    <a:pt x="194" y="112"/>
                    <a:pt x="215" y="113"/>
                    <a:pt x="237" y="112"/>
                  </a:cubicBezTo>
                  <a:cubicBezTo>
                    <a:pt x="263" y="111"/>
                    <a:pt x="285" y="90"/>
                    <a:pt x="288" y="64"/>
                  </a:cubicBezTo>
                  <a:cubicBezTo>
                    <a:pt x="292" y="39"/>
                    <a:pt x="277" y="13"/>
                    <a:pt x="254" y="3"/>
                  </a:cubicBezTo>
                  <a:cubicBezTo>
                    <a:pt x="246" y="2"/>
                    <a:pt x="239" y="1"/>
                    <a:pt x="232" y="0"/>
                  </a:cubicBezTo>
                  <a:cubicBezTo>
                    <a:pt x="175" y="0"/>
                    <a:pt x="118" y="0"/>
                    <a:pt x="61" y="0"/>
                  </a:cubicBezTo>
                  <a:cubicBezTo>
                    <a:pt x="33" y="0"/>
                    <a:pt x="10" y="19"/>
                    <a:pt x="6" y="46"/>
                  </a:cubicBezTo>
                  <a:cubicBezTo>
                    <a:pt x="0" y="81"/>
                    <a:pt x="25" y="112"/>
                    <a:pt x="61" y="112"/>
                  </a:cubicBezTo>
                  <a:close/>
                  <a:moveTo>
                    <a:pt x="149" y="10"/>
                  </a:moveTo>
                  <a:cubicBezTo>
                    <a:pt x="160" y="10"/>
                    <a:pt x="170" y="10"/>
                    <a:pt x="181" y="10"/>
                  </a:cubicBezTo>
                  <a:cubicBezTo>
                    <a:pt x="198" y="10"/>
                    <a:pt x="216" y="10"/>
                    <a:pt x="233" y="10"/>
                  </a:cubicBezTo>
                  <a:cubicBezTo>
                    <a:pt x="261" y="11"/>
                    <a:pt x="282" y="34"/>
                    <a:pt x="279" y="61"/>
                  </a:cubicBezTo>
                  <a:cubicBezTo>
                    <a:pt x="277" y="83"/>
                    <a:pt x="259" y="101"/>
                    <a:pt x="237" y="102"/>
                  </a:cubicBezTo>
                  <a:cubicBezTo>
                    <a:pt x="208" y="102"/>
                    <a:pt x="178" y="102"/>
                    <a:pt x="149" y="102"/>
                  </a:cubicBezTo>
                  <a:cubicBezTo>
                    <a:pt x="149" y="71"/>
                    <a:pt x="149" y="41"/>
                    <a:pt x="149" y="1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44" name="Freeform 502"/>
            <p:cNvSpPr>
              <a:spLocks/>
            </p:cNvSpPr>
            <p:nvPr/>
          </p:nvSpPr>
          <p:spPr bwMode="auto">
            <a:xfrm>
              <a:off x="-14655800" y="-8043863"/>
              <a:ext cx="163513" cy="95250"/>
            </a:xfrm>
            <a:custGeom>
              <a:avLst/>
              <a:gdLst>
                <a:gd name="T0" fmla="*/ 32 w 63"/>
                <a:gd name="T1" fmla="*/ 37 h 37"/>
                <a:gd name="T2" fmla="*/ 62 w 63"/>
                <a:gd name="T3" fmla="*/ 9 h 37"/>
                <a:gd name="T4" fmla="*/ 62 w 63"/>
                <a:gd name="T5" fmla="*/ 6 h 37"/>
                <a:gd name="T6" fmla="*/ 60 w 63"/>
                <a:gd name="T7" fmla="*/ 1 h 37"/>
                <a:gd name="T8" fmla="*/ 56 w 63"/>
                <a:gd name="T9" fmla="*/ 12 h 37"/>
                <a:gd name="T10" fmla="*/ 25 w 63"/>
                <a:gd name="T11" fmla="*/ 31 h 37"/>
                <a:gd name="T12" fmla="*/ 9 w 63"/>
                <a:gd name="T13" fmla="*/ 31 h 37"/>
                <a:gd name="T14" fmla="*/ 4 w 63"/>
                <a:gd name="T15" fmla="*/ 32 h 37"/>
                <a:gd name="T16" fmla="*/ 2 w 63"/>
                <a:gd name="T17" fmla="*/ 35 h 37"/>
                <a:gd name="T18" fmla="*/ 6 w 63"/>
                <a:gd name="T19" fmla="*/ 36 h 37"/>
                <a:gd name="T20" fmla="*/ 8 w 63"/>
                <a:gd name="T21" fmla="*/ 37 h 37"/>
                <a:gd name="T22" fmla="*/ 32 w 63"/>
                <a:gd name="T23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37">
                  <a:moveTo>
                    <a:pt x="32" y="37"/>
                  </a:moveTo>
                  <a:cubicBezTo>
                    <a:pt x="47" y="35"/>
                    <a:pt x="59" y="24"/>
                    <a:pt x="62" y="9"/>
                  </a:cubicBezTo>
                  <a:cubicBezTo>
                    <a:pt x="62" y="9"/>
                    <a:pt x="63" y="7"/>
                    <a:pt x="62" y="6"/>
                  </a:cubicBezTo>
                  <a:cubicBezTo>
                    <a:pt x="62" y="3"/>
                    <a:pt x="61" y="0"/>
                    <a:pt x="60" y="1"/>
                  </a:cubicBezTo>
                  <a:cubicBezTo>
                    <a:pt x="58" y="5"/>
                    <a:pt x="57" y="10"/>
                    <a:pt x="56" y="12"/>
                  </a:cubicBezTo>
                  <a:cubicBezTo>
                    <a:pt x="51" y="26"/>
                    <a:pt x="40" y="31"/>
                    <a:pt x="25" y="31"/>
                  </a:cubicBezTo>
                  <a:cubicBezTo>
                    <a:pt x="20" y="31"/>
                    <a:pt x="15" y="31"/>
                    <a:pt x="9" y="31"/>
                  </a:cubicBezTo>
                  <a:cubicBezTo>
                    <a:pt x="7" y="31"/>
                    <a:pt x="6" y="31"/>
                    <a:pt x="4" y="32"/>
                  </a:cubicBezTo>
                  <a:cubicBezTo>
                    <a:pt x="2" y="33"/>
                    <a:pt x="0" y="34"/>
                    <a:pt x="2" y="35"/>
                  </a:cubicBezTo>
                  <a:cubicBezTo>
                    <a:pt x="3" y="36"/>
                    <a:pt x="4" y="36"/>
                    <a:pt x="6" y="36"/>
                  </a:cubicBezTo>
                  <a:cubicBezTo>
                    <a:pt x="6" y="37"/>
                    <a:pt x="7" y="37"/>
                    <a:pt x="8" y="37"/>
                  </a:cubicBezTo>
                  <a:cubicBezTo>
                    <a:pt x="16" y="37"/>
                    <a:pt x="24" y="37"/>
                    <a:pt x="32" y="37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45" name="Freeform 503"/>
            <p:cNvSpPr>
              <a:spLocks noEditPoints="1"/>
            </p:cNvSpPr>
            <p:nvPr/>
          </p:nvSpPr>
          <p:spPr bwMode="auto">
            <a:xfrm>
              <a:off x="-15176500" y="-7740650"/>
              <a:ext cx="757238" cy="290513"/>
            </a:xfrm>
            <a:custGeom>
              <a:avLst/>
              <a:gdLst>
                <a:gd name="T0" fmla="*/ 61 w 292"/>
                <a:gd name="T1" fmla="*/ 111 h 112"/>
                <a:gd name="T2" fmla="*/ 173 w 292"/>
                <a:gd name="T3" fmla="*/ 111 h 112"/>
                <a:gd name="T4" fmla="*/ 236 w 292"/>
                <a:gd name="T5" fmla="*/ 111 h 112"/>
                <a:gd name="T6" fmla="*/ 288 w 292"/>
                <a:gd name="T7" fmla="*/ 63 h 112"/>
                <a:gd name="T8" fmla="*/ 254 w 292"/>
                <a:gd name="T9" fmla="*/ 3 h 112"/>
                <a:gd name="T10" fmla="*/ 231 w 292"/>
                <a:gd name="T11" fmla="*/ 0 h 112"/>
                <a:gd name="T12" fmla="*/ 61 w 292"/>
                <a:gd name="T13" fmla="*/ 0 h 112"/>
                <a:gd name="T14" fmla="*/ 6 w 292"/>
                <a:gd name="T15" fmla="*/ 45 h 112"/>
                <a:gd name="T16" fmla="*/ 61 w 292"/>
                <a:gd name="T17" fmla="*/ 111 h 112"/>
                <a:gd name="T18" fmla="*/ 149 w 292"/>
                <a:gd name="T19" fmla="*/ 10 h 112"/>
                <a:gd name="T20" fmla="*/ 181 w 292"/>
                <a:gd name="T21" fmla="*/ 10 h 112"/>
                <a:gd name="T22" fmla="*/ 233 w 292"/>
                <a:gd name="T23" fmla="*/ 10 h 112"/>
                <a:gd name="T24" fmla="*/ 279 w 292"/>
                <a:gd name="T25" fmla="*/ 60 h 112"/>
                <a:gd name="T26" fmla="*/ 237 w 292"/>
                <a:gd name="T27" fmla="*/ 101 h 112"/>
                <a:gd name="T28" fmla="*/ 148 w 292"/>
                <a:gd name="T29" fmla="*/ 101 h 112"/>
                <a:gd name="T30" fmla="*/ 149 w 292"/>
                <a:gd name="T31" fmla="*/ 1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2" h="112">
                  <a:moveTo>
                    <a:pt x="61" y="111"/>
                  </a:moveTo>
                  <a:cubicBezTo>
                    <a:pt x="98" y="111"/>
                    <a:pt x="136" y="111"/>
                    <a:pt x="173" y="111"/>
                  </a:cubicBezTo>
                  <a:cubicBezTo>
                    <a:pt x="194" y="111"/>
                    <a:pt x="215" y="112"/>
                    <a:pt x="236" y="111"/>
                  </a:cubicBezTo>
                  <a:cubicBezTo>
                    <a:pt x="263" y="110"/>
                    <a:pt x="285" y="90"/>
                    <a:pt x="288" y="63"/>
                  </a:cubicBezTo>
                  <a:cubicBezTo>
                    <a:pt x="292" y="38"/>
                    <a:pt x="277" y="12"/>
                    <a:pt x="254" y="3"/>
                  </a:cubicBezTo>
                  <a:cubicBezTo>
                    <a:pt x="246" y="2"/>
                    <a:pt x="239" y="0"/>
                    <a:pt x="231" y="0"/>
                  </a:cubicBezTo>
                  <a:cubicBezTo>
                    <a:pt x="175" y="0"/>
                    <a:pt x="118" y="0"/>
                    <a:pt x="61" y="0"/>
                  </a:cubicBezTo>
                  <a:cubicBezTo>
                    <a:pt x="33" y="0"/>
                    <a:pt x="10" y="19"/>
                    <a:pt x="6" y="45"/>
                  </a:cubicBezTo>
                  <a:cubicBezTo>
                    <a:pt x="0" y="80"/>
                    <a:pt x="25" y="111"/>
                    <a:pt x="61" y="111"/>
                  </a:cubicBezTo>
                  <a:close/>
                  <a:moveTo>
                    <a:pt x="149" y="10"/>
                  </a:moveTo>
                  <a:cubicBezTo>
                    <a:pt x="159" y="10"/>
                    <a:pt x="170" y="10"/>
                    <a:pt x="181" y="10"/>
                  </a:cubicBezTo>
                  <a:cubicBezTo>
                    <a:pt x="198" y="10"/>
                    <a:pt x="215" y="10"/>
                    <a:pt x="233" y="10"/>
                  </a:cubicBezTo>
                  <a:cubicBezTo>
                    <a:pt x="261" y="10"/>
                    <a:pt x="282" y="33"/>
                    <a:pt x="279" y="60"/>
                  </a:cubicBezTo>
                  <a:cubicBezTo>
                    <a:pt x="277" y="83"/>
                    <a:pt x="259" y="101"/>
                    <a:pt x="237" y="101"/>
                  </a:cubicBezTo>
                  <a:cubicBezTo>
                    <a:pt x="207" y="102"/>
                    <a:pt x="178" y="101"/>
                    <a:pt x="148" y="101"/>
                  </a:cubicBezTo>
                  <a:cubicBezTo>
                    <a:pt x="149" y="71"/>
                    <a:pt x="149" y="40"/>
                    <a:pt x="149" y="1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46" name="Freeform 504"/>
            <p:cNvSpPr>
              <a:spLocks/>
            </p:cNvSpPr>
            <p:nvPr/>
          </p:nvSpPr>
          <p:spPr bwMode="auto">
            <a:xfrm>
              <a:off x="-14635163" y="-7593013"/>
              <a:ext cx="160338" cy="95250"/>
            </a:xfrm>
            <a:custGeom>
              <a:avLst/>
              <a:gdLst>
                <a:gd name="T0" fmla="*/ 32 w 62"/>
                <a:gd name="T1" fmla="*/ 36 h 37"/>
                <a:gd name="T2" fmla="*/ 62 w 62"/>
                <a:gd name="T3" fmla="*/ 9 h 37"/>
                <a:gd name="T4" fmla="*/ 62 w 62"/>
                <a:gd name="T5" fmla="*/ 6 h 37"/>
                <a:gd name="T6" fmla="*/ 60 w 62"/>
                <a:gd name="T7" fmla="*/ 1 h 37"/>
                <a:gd name="T8" fmla="*/ 56 w 62"/>
                <a:gd name="T9" fmla="*/ 11 h 37"/>
                <a:gd name="T10" fmla="*/ 25 w 62"/>
                <a:gd name="T11" fmla="*/ 30 h 37"/>
                <a:gd name="T12" fmla="*/ 9 w 62"/>
                <a:gd name="T13" fmla="*/ 30 h 37"/>
                <a:gd name="T14" fmla="*/ 4 w 62"/>
                <a:gd name="T15" fmla="*/ 31 h 37"/>
                <a:gd name="T16" fmla="*/ 2 w 62"/>
                <a:gd name="T17" fmla="*/ 35 h 37"/>
                <a:gd name="T18" fmla="*/ 5 w 62"/>
                <a:gd name="T19" fmla="*/ 36 h 37"/>
                <a:gd name="T20" fmla="*/ 8 w 62"/>
                <a:gd name="T21" fmla="*/ 36 h 37"/>
                <a:gd name="T22" fmla="*/ 32 w 62"/>
                <a:gd name="T23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37">
                  <a:moveTo>
                    <a:pt x="32" y="36"/>
                  </a:moveTo>
                  <a:cubicBezTo>
                    <a:pt x="47" y="35"/>
                    <a:pt x="59" y="23"/>
                    <a:pt x="62" y="9"/>
                  </a:cubicBezTo>
                  <a:cubicBezTo>
                    <a:pt x="62" y="8"/>
                    <a:pt x="62" y="6"/>
                    <a:pt x="62" y="6"/>
                  </a:cubicBezTo>
                  <a:cubicBezTo>
                    <a:pt x="62" y="2"/>
                    <a:pt x="61" y="0"/>
                    <a:pt x="60" y="1"/>
                  </a:cubicBezTo>
                  <a:cubicBezTo>
                    <a:pt x="58" y="5"/>
                    <a:pt x="57" y="10"/>
                    <a:pt x="56" y="11"/>
                  </a:cubicBezTo>
                  <a:cubicBezTo>
                    <a:pt x="51" y="25"/>
                    <a:pt x="40" y="31"/>
                    <a:pt x="25" y="30"/>
                  </a:cubicBezTo>
                  <a:cubicBezTo>
                    <a:pt x="20" y="30"/>
                    <a:pt x="14" y="30"/>
                    <a:pt x="9" y="30"/>
                  </a:cubicBezTo>
                  <a:cubicBezTo>
                    <a:pt x="7" y="30"/>
                    <a:pt x="6" y="31"/>
                    <a:pt x="4" y="31"/>
                  </a:cubicBezTo>
                  <a:cubicBezTo>
                    <a:pt x="2" y="32"/>
                    <a:pt x="0" y="34"/>
                    <a:pt x="2" y="35"/>
                  </a:cubicBezTo>
                  <a:cubicBezTo>
                    <a:pt x="3" y="35"/>
                    <a:pt x="4" y="35"/>
                    <a:pt x="5" y="36"/>
                  </a:cubicBezTo>
                  <a:cubicBezTo>
                    <a:pt x="6" y="36"/>
                    <a:pt x="7" y="36"/>
                    <a:pt x="8" y="36"/>
                  </a:cubicBezTo>
                  <a:cubicBezTo>
                    <a:pt x="16" y="36"/>
                    <a:pt x="24" y="37"/>
                    <a:pt x="32" y="36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47" name="Freeform 505"/>
            <p:cNvSpPr>
              <a:spLocks noEditPoints="1"/>
            </p:cNvSpPr>
            <p:nvPr/>
          </p:nvSpPr>
          <p:spPr bwMode="auto">
            <a:xfrm>
              <a:off x="-15176500" y="-7272338"/>
              <a:ext cx="757238" cy="290513"/>
            </a:xfrm>
            <a:custGeom>
              <a:avLst/>
              <a:gdLst>
                <a:gd name="T0" fmla="*/ 61 w 292"/>
                <a:gd name="T1" fmla="*/ 112 h 112"/>
                <a:gd name="T2" fmla="*/ 173 w 292"/>
                <a:gd name="T3" fmla="*/ 112 h 112"/>
                <a:gd name="T4" fmla="*/ 236 w 292"/>
                <a:gd name="T5" fmla="*/ 112 h 112"/>
                <a:gd name="T6" fmla="*/ 288 w 292"/>
                <a:gd name="T7" fmla="*/ 64 h 112"/>
                <a:gd name="T8" fmla="*/ 254 w 292"/>
                <a:gd name="T9" fmla="*/ 3 h 112"/>
                <a:gd name="T10" fmla="*/ 231 w 292"/>
                <a:gd name="T11" fmla="*/ 0 h 112"/>
                <a:gd name="T12" fmla="*/ 61 w 292"/>
                <a:gd name="T13" fmla="*/ 0 h 112"/>
                <a:gd name="T14" fmla="*/ 6 w 292"/>
                <a:gd name="T15" fmla="*/ 46 h 112"/>
                <a:gd name="T16" fmla="*/ 61 w 292"/>
                <a:gd name="T17" fmla="*/ 112 h 112"/>
                <a:gd name="T18" fmla="*/ 149 w 292"/>
                <a:gd name="T19" fmla="*/ 10 h 112"/>
                <a:gd name="T20" fmla="*/ 181 w 292"/>
                <a:gd name="T21" fmla="*/ 10 h 112"/>
                <a:gd name="T22" fmla="*/ 233 w 292"/>
                <a:gd name="T23" fmla="*/ 10 h 112"/>
                <a:gd name="T24" fmla="*/ 279 w 292"/>
                <a:gd name="T25" fmla="*/ 61 h 112"/>
                <a:gd name="T26" fmla="*/ 237 w 292"/>
                <a:gd name="T27" fmla="*/ 102 h 112"/>
                <a:gd name="T28" fmla="*/ 148 w 292"/>
                <a:gd name="T29" fmla="*/ 102 h 112"/>
                <a:gd name="T30" fmla="*/ 149 w 292"/>
                <a:gd name="T31" fmla="*/ 1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2" h="112">
                  <a:moveTo>
                    <a:pt x="61" y="112"/>
                  </a:moveTo>
                  <a:cubicBezTo>
                    <a:pt x="98" y="112"/>
                    <a:pt x="136" y="112"/>
                    <a:pt x="173" y="112"/>
                  </a:cubicBezTo>
                  <a:cubicBezTo>
                    <a:pt x="194" y="112"/>
                    <a:pt x="215" y="112"/>
                    <a:pt x="236" y="112"/>
                  </a:cubicBezTo>
                  <a:cubicBezTo>
                    <a:pt x="263" y="110"/>
                    <a:pt x="285" y="90"/>
                    <a:pt x="288" y="64"/>
                  </a:cubicBezTo>
                  <a:cubicBezTo>
                    <a:pt x="292" y="39"/>
                    <a:pt x="277" y="13"/>
                    <a:pt x="254" y="3"/>
                  </a:cubicBezTo>
                  <a:cubicBezTo>
                    <a:pt x="246" y="2"/>
                    <a:pt x="239" y="0"/>
                    <a:pt x="231" y="0"/>
                  </a:cubicBezTo>
                  <a:cubicBezTo>
                    <a:pt x="175" y="0"/>
                    <a:pt x="118" y="0"/>
                    <a:pt x="61" y="0"/>
                  </a:cubicBezTo>
                  <a:cubicBezTo>
                    <a:pt x="33" y="0"/>
                    <a:pt x="10" y="19"/>
                    <a:pt x="6" y="46"/>
                  </a:cubicBezTo>
                  <a:cubicBezTo>
                    <a:pt x="0" y="81"/>
                    <a:pt x="25" y="111"/>
                    <a:pt x="61" y="112"/>
                  </a:cubicBezTo>
                  <a:close/>
                  <a:moveTo>
                    <a:pt x="149" y="10"/>
                  </a:moveTo>
                  <a:cubicBezTo>
                    <a:pt x="159" y="10"/>
                    <a:pt x="170" y="10"/>
                    <a:pt x="181" y="10"/>
                  </a:cubicBezTo>
                  <a:cubicBezTo>
                    <a:pt x="198" y="10"/>
                    <a:pt x="215" y="10"/>
                    <a:pt x="233" y="10"/>
                  </a:cubicBezTo>
                  <a:cubicBezTo>
                    <a:pt x="261" y="11"/>
                    <a:pt x="282" y="33"/>
                    <a:pt x="279" y="61"/>
                  </a:cubicBezTo>
                  <a:cubicBezTo>
                    <a:pt x="277" y="83"/>
                    <a:pt x="259" y="101"/>
                    <a:pt x="237" y="102"/>
                  </a:cubicBezTo>
                  <a:cubicBezTo>
                    <a:pt x="207" y="102"/>
                    <a:pt x="178" y="102"/>
                    <a:pt x="148" y="102"/>
                  </a:cubicBezTo>
                  <a:cubicBezTo>
                    <a:pt x="149" y="71"/>
                    <a:pt x="149" y="41"/>
                    <a:pt x="149" y="1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48" name="Freeform 506"/>
            <p:cNvSpPr>
              <a:spLocks/>
            </p:cNvSpPr>
            <p:nvPr/>
          </p:nvSpPr>
          <p:spPr bwMode="auto">
            <a:xfrm>
              <a:off x="-14635163" y="-7123113"/>
              <a:ext cx="160338" cy="95250"/>
            </a:xfrm>
            <a:custGeom>
              <a:avLst/>
              <a:gdLst>
                <a:gd name="T0" fmla="*/ 32 w 62"/>
                <a:gd name="T1" fmla="*/ 36 h 37"/>
                <a:gd name="T2" fmla="*/ 62 w 62"/>
                <a:gd name="T3" fmla="*/ 9 h 37"/>
                <a:gd name="T4" fmla="*/ 62 w 62"/>
                <a:gd name="T5" fmla="*/ 6 h 37"/>
                <a:gd name="T6" fmla="*/ 60 w 62"/>
                <a:gd name="T7" fmla="*/ 1 h 37"/>
                <a:gd name="T8" fmla="*/ 56 w 62"/>
                <a:gd name="T9" fmla="*/ 12 h 37"/>
                <a:gd name="T10" fmla="*/ 25 w 62"/>
                <a:gd name="T11" fmla="*/ 31 h 37"/>
                <a:gd name="T12" fmla="*/ 9 w 62"/>
                <a:gd name="T13" fmla="*/ 31 h 37"/>
                <a:gd name="T14" fmla="*/ 4 w 62"/>
                <a:gd name="T15" fmla="*/ 32 h 37"/>
                <a:gd name="T16" fmla="*/ 2 w 62"/>
                <a:gd name="T17" fmla="*/ 35 h 37"/>
                <a:gd name="T18" fmla="*/ 5 w 62"/>
                <a:gd name="T19" fmla="*/ 36 h 37"/>
                <a:gd name="T20" fmla="*/ 8 w 62"/>
                <a:gd name="T21" fmla="*/ 37 h 37"/>
                <a:gd name="T22" fmla="*/ 32 w 62"/>
                <a:gd name="T23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" h="37">
                  <a:moveTo>
                    <a:pt x="32" y="36"/>
                  </a:moveTo>
                  <a:cubicBezTo>
                    <a:pt x="47" y="35"/>
                    <a:pt x="59" y="24"/>
                    <a:pt x="62" y="9"/>
                  </a:cubicBezTo>
                  <a:cubicBezTo>
                    <a:pt x="62" y="8"/>
                    <a:pt x="62" y="7"/>
                    <a:pt x="62" y="6"/>
                  </a:cubicBezTo>
                  <a:cubicBezTo>
                    <a:pt x="62" y="3"/>
                    <a:pt x="61" y="0"/>
                    <a:pt x="60" y="1"/>
                  </a:cubicBezTo>
                  <a:cubicBezTo>
                    <a:pt x="58" y="5"/>
                    <a:pt x="57" y="10"/>
                    <a:pt x="56" y="12"/>
                  </a:cubicBezTo>
                  <a:cubicBezTo>
                    <a:pt x="51" y="26"/>
                    <a:pt x="40" y="31"/>
                    <a:pt x="25" y="31"/>
                  </a:cubicBezTo>
                  <a:cubicBezTo>
                    <a:pt x="20" y="30"/>
                    <a:pt x="14" y="30"/>
                    <a:pt x="9" y="31"/>
                  </a:cubicBezTo>
                  <a:cubicBezTo>
                    <a:pt x="7" y="31"/>
                    <a:pt x="6" y="31"/>
                    <a:pt x="4" y="32"/>
                  </a:cubicBezTo>
                  <a:cubicBezTo>
                    <a:pt x="2" y="33"/>
                    <a:pt x="0" y="34"/>
                    <a:pt x="2" y="35"/>
                  </a:cubicBezTo>
                  <a:cubicBezTo>
                    <a:pt x="3" y="35"/>
                    <a:pt x="4" y="36"/>
                    <a:pt x="5" y="36"/>
                  </a:cubicBezTo>
                  <a:cubicBezTo>
                    <a:pt x="6" y="37"/>
                    <a:pt x="7" y="37"/>
                    <a:pt x="8" y="37"/>
                  </a:cubicBezTo>
                  <a:cubicBezTo>
                    <a:pt x="16" y="37"/>
                    <a:pt x="24" y="37"/>
                    <a:pt x="32" y="36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49" name="Freeform 507"/>
            <p:cNvSpPr>
              <a:spLocks noEditPoints="1"/>
            </p:cNvSpPr>
            <p:nvPr/>
          </p:nvSpPr>
          <p:spPr bwMode="auto">
            <a:xfrm>
              <a:off x="-16076613" y="-7272338"/>
              <a:ext cx="757238" cy="290513"/>
            </a:xfrm>
            <a:custGeom>
              <a:avLst/>
              <a:gdLst>
                <a:gd name="T0" fmla="*/ 61 w 292"/>
                <a:gd name="T1" fmla="*/ 112 h 112"/>
                <a:gd name="T2" fmla="*/ 173 w 292"/>
                <a:gd name="T3" fmla="*/ 112 h 112"/>
                <a:gd name="T4" fmla="*/ 237 w 292"/>
                <a:gd name="T5" fmla="*/ 112 h 112"/>
                <a:gd name="T6" fmla="*/ 288 w 292"/>
                <a:gd name="T7" fmla="*/ 64 h 112"/>
                <a:gd name="T8" fmla="*/ 254 w 292"/>
                <a:gd name="T9" fmla="*/ 3 h 112"/>
                <a:gd name="T10" fmla="*/ 232 w 292"/>
                <a:gd name="T11" fmla="*/ 0 h 112"/>
                <a:gd name="T12" fmla="*/ 61 w 292"/>
                <a:gd name="T13" fmla="*/ 0 h 112"/>
                <a:gd name="T14" fmla="*/ 6 w 292"/>
                <a:gd name="T15" fmla="*/ 46 h 112"/>
                <a:gd name="T16" fmla="*/ 61 w 292"/>
                <a:gd name="T17" fmla="*/ 112 h 112"/>
                <a:gd name="T18" fmla="*/ 149 w 292"/>
                <a:gd name="T19" fmla="*/ 10 h 112"/>
                <a:gd name="T20" fmla="*/ 181 w 292"/>
                <a:gd name="T21" fmla="*/ 10 h 112"/>
                <a:gd name="T22" fmla="*/ 233 w 292"/>
                <a:gd name="T23" fmla="*/ 10 h 112"/>
                <a:gd name="T24" fmla="*/ 279 w 292"/>
                <a:gd name="T25" fmla="*/ 61 h 112"/>
                <a:gd name="T26" fmla="*/ 237 w 292"/>
                <a:gd name="T27" fmla="*/ 102 h 112"/>
                <a:gd name="T28" fmla="*/ 149 w 292"/>
                <a:gd name="T29" fmla="*/ 102 h 112"/>
                <a:gd name="T30" fmla="*/ 149 w 292"/>
                <a:gd name="T31" fmla="*/ 1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2" h="112">
                  <a:moveTo>
                    <a:pt x="61" y="112"/>
                  </a:moveTo>
                  <a:cubicBezTo>
                    <a:pt x="98" y="112"/>
                    <a:pt x="136" y="112"/>
                    <a:pt x="173" y="112"/>
                  </a:cubicBezTo>
                  <a:cubicBezTo>
                    <a:pt x="194" y="112"/>
                    <a:pt x="215" y="112"/>
                    <a:pt x="237" y="112"/>
                  </a:cubicBezTo>
                  <a:cubicBezTo>
                    <a:pt x="263" y="110"/>
                    <a:pt x="285" y="90"/>
                    <a:pt x="288" y="64"/>
                  </a:cubicBezTo>
                  <a:cubicBezTo>
                    <a:pt x="292" y="39"/>
                    <a:pt x="277" y="13"/>
                    <a:pt x="254" y="3"/>
                  </a:cubicBezTo>
                  <a:cubicBezTo>
                    <a:pt x="246" y="2"/>
                    <a:pt x="239" y="0"/>
                    <a:pt x="232" y="0"/>
                  </a:cubicBezTo>
                  <a:cubicBezTo>
                    <a:pt x="175" y="0"/>
                    <a:pt x="118" y="0"/>
                    <a:pt x="61" y="0"/>
                  </a:cubicBezTo>
                  <a:cubicBezTo>
                    <a:pt x="33" y="0"/>
                    <a:pt x="10" y="19"/>
                    <a:pt x="6" y="46"/>
                  </a:cubicBezTo>
                  <a:cubicBezTo>
                    <a:pt x="0" y="81"/>
                    <a:pt x="25" y="111"/>
                    <a:pt x="61" y="112"/>
                  </a:cubicBezTo>
                  <a:close/>
                  <a:moveTo>
                    <a:pt x="149" y="10"/>
                  </a:moveTo>
                  <a:cubicBezTo>
                    <a:pt x="159" y="10"/>
                    <a:pt x="170" y="10"/>
                    <a:pt x="181" y="10"/>
                  </a:cubicBezTo>
                  <a:cubicBezTo>
                    <a:pt x="198" y="10"/>
                    <a:pt x="216" y="10"/>
                    <a:pt x="233" y="10"/>
                  </a:cubicBezTo>
                  <a:cubicBezTo>
                    <a:pt x="261" y="11"/>
                    <a:pt x="282" y="33"/>
                    <a:pt x="279" y="61"/>
                  </a:cubicBezTo>
                  <a:cubicBezTo>
                    <a:pt x="277" y="83"/>
                    <a:pt x="259" y="101"/>
                    <a:pt x="237" y="102"/>
                  </a:cubicBezTo>
                  <a:cubicBezTo>
                    <a:pt x="207" y="102"/>
                    <a:pt x="178" y="102"/>
                    <a:pt x="149" y="102"/>
                  </a:cubicBezTo>
                  <a:cubicBezTo>
                    <a:pt x="149" y="71"/>
                    <a:pt x="149" y="41"/>
                    <a:pt x="149" y="1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50" name="Freeform 508"/>
            <p:cNvSpPr>
              <a:spLocks/>
            </p:cNvSpPr>
            <p:nvPr/>
          </p:nvSpPr>
          <p:spPr bwMode="auto">
            <a:xfrm>
              <a:off x="-15535275" y="-7123113"/>
              <a:ext cx="163513" cy="95250"/>
            </a:xfrm>
            <a:custGeom>
              <a:avLst/>
              <a:gdLst>
                <a:gd name="T0" fmla="*/ 32 w 63"/>
                <a:gd name="T1" fmla="*/ 36 h 37"/>
                <a:gd name="T2" fmla="*/ 62 w 63"/>
                <a:gd name="T3" fmla="*/ 9 h 37"/>
                <a:gd name="T4" fmla="*/ 62 w 63"/>
                <a:gd name="T5" fmla="*/ 6 h 37"/>
                <a:gd name="T6" fmla="*/ 60 w 63"/>
                <a:gd name="T7" fmla="*/ 1 h 37"/>
                <a:gd name="T8" fmla="*/ 56 w 63"/>
                <a:gd name="T9" fmla="*/ 12 h 37"/>
                <a:gd name="T10" fmla="*/ 25 w 63"/>
                <a:gd name="T11" fmla="*/ 31 h 37"/>
                <a:gd name="T12" fmla="*/ 9 w 63"/>
                <a:gd name="T13" fmla="*/ 31 h 37"/>
                <a:gd name="T14" fmla="*/ 4 w 63"/>
                <a:gd name="T15" fmla="*/ 32 h 37"/>
                <a:gd name="T16" fmla="*/ 2 w 63"/>
                <a:gd name="T17" fmla="*/ 35 h 37"/>
                <a:gd name="T18" fmla="*/ 5 w 63"/>
                <a:gd name="T19" fmla="*/ 36 h 37"/>
                <a:gd name="T20" fmla="*/ 8 w 63"/>
                <a:gd name="T21" fmla="*/ 37 h 37"/>
                <a:gd name="T22" fmla="*/ 32 w 63"/>
                <a:gd name="T23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37">
                  <a:moveTo>
                    <a:pt x="32" y="36"/>
                  </a:moveTo>
                  <a:cubicBezTo>
                    <a:pt x="47" y="35"/>
                    <a:pt x="59" y="24"/>
                    <a:pt x="62" y="9"/>
                  </a:cubicBezTo>
                  <a:cubicBezTo>
                    <a:pt x="62" y="8"/>
                    <a:pt x="63" y="7"/>
                    <a:pt x="62" y="6"/>
                  </a:cubicBezTo>
                  <a:cubicBezTo>
                    <a:pt x="62" y="3"/>
                    <a:pt x="61" y="0"/>
                    <a:pt x="60" y="1"/>
                  </a:cubicBezTo>
                  <a:cubicBezTo>
                    <a:pt x="58" y="5"/>
                    <a:pt x="57" y="10"/>
                    <a:pt x="56" y="12"/>
                  </a:cubicBezTo>
                  <a:cubicBezTo>
                    <a:pt x="51" y="26"/>
                    <a:pt x="40" y="31"/>
                    <a:pt x="25" y="31"/>
                  </a:cubicBezTo>
                  <a:cubicBezTo>
                    <a:pt x="20" y="30"/>
                    <a:pt x="15" y="30"/>
                    <a:pt x="9" y="31"/>
                  </a:cubicBezTo>
                  <a:cubicBezTo>
                    <a:pt x="7" y="31"/>
                    <a:pt x="6" y="31"/>
                    <a:pt x="4" y="32"/>
                  </a:cubicBezTo>
                  <a:cubicBezTo>
                    <a:pt x="2" y="33"/>
                    <a:pt x="0" y="34"/>
                    <a:pt x="2" y="35"/>
                  </a:cubicBezTo>
                  <a:cubicBezTo>
                    <a:pt x="3" y="35"/>
                    <a:pt x="4" y="36"/>
                    <a:pt x="5" y="36"/>
                  </a:cubicBezTo>
                  <a:cubicBezTo>
                    <a:pt x="6" y="37"/>
                    <a:pt x="7" y="37"/>
                    <a:pt x="8" y="37"/>
                  </a:cubicBezTo>
                  <a:cubicBezTo>
                    <a:pt x="16" y="37"/>
                    <a:pt x="24" y="37"/>
                    <a:pt x="32" y="36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51" name="Freeform 509"/>
            <p:cNvSpPr>
              <a:spLocks noEditPoints="1"/>
            </p:cNvSpPr>
            <p:nvPr/>
          </p:nvSpPr>
          <p:spPr bwMode="auto">
            <a:xfrm>
              <a:off x="-16076613" y="-7740650"/>
              <a:ext cx="757238" cy="290513"/>
            </a:xfrm>
            <a:custGeom>
              <a:avLst/>
              <a:gdLst>
                <a:gd name="T0" fmla="*/ 61 w 292"/>
                <a:gd name="T1" fmla="*/ 111 h 112"/>
                <a:gd name="T2" fmla="*/ 173 w 292"/>
                <a:gd name="T3" fmla="*/ 111 h 112"/>
                <a:gd name="T4" fmla="*/ 237 w 292"/>
                <a:gd name="T5" fmla="*/ 111 h 112"/>
                <a:gd name="T6" fmla="*/ 288 w 292"/>
                <a:gd name="T7" fmla="*/ 63 h 112"/>
                <a:gd name="T8" fmla="*/ 254 w 292"/>
                <a:gd name="T9" fmla="*/ 3 h 112"/>
                <a:gd name="T10" fmla="*/ 232 w 292"/>
                <a:gd name="T11" fmla="*/ 0 h 112"/>
                <a:gd name="T12" fmla="*/ 61 w 292"/>
                <a:gd name="T13" fmla="*/ 0 h 112"/>
                <a:gd name="T14" fmla="*/ 6 w 292"/>
                <a:gd name="T15" fmla="*/ 45 h 112"/>
                <a:gd name="T16" fmla="*/ 61 w 292"/>
                <a:gd name="T17" fmla="*/ 111 h 112"/>
                <a:gd name="T18" fmla="*/ 149 w 292"/>
                <a:gd name="T19" fmla="*/ 10 h 112"/>
                <a:gd name="T20" fmla="*/ 181 w 292"/>
                <a:gd name="T21" fmla="*/ 10 h 112"/>
                <a:gd name="T22" fmla="*/ 233 w 292"/>
                <a:gd name="T23" fmla="*/ 10 h 112"/>
                <a:gd name="T24" fmla="*/ 279 w 292"/>
                <a:gd name="T25" fmla="*/ 60 h 112"/>
                <a:gd name="T26" fmla="*/ 237 w 292"/>
                <a:gd name="T27" fmla="*/ 101 h 112"/>
                <a:gd name="T28" fmla="*/ 149 w 292"/>
                <a:gd name="T29" fmla="*/ 101 h 112"/>
                <a:gd name="T30" fmla="*/ 149 w 292"/>
                <a:gd name="T31" fmla="*/ 1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2" h="112">
                  <a:moveTo>
                    <a:pt x="61" y="111"/>
                  </a:moveTo>
                  <a:cubicBezTo>
                    <a:pt x="98" y="111"/>
                    <a:pt x="136" y="111"/>
                    <a:pt x="173" y="111"/>
                  </a:cubicBezTo>
                  <a:cubicBezTo>
                    <a:pt x="194" y="111"/>
                    <a:pt x="215" y="112"/>
                    <a:pt x="237" y="111"/>
                  </a:cubicBezTo>
                  <a:cubicBezTo>
                    <a:pt x="263" y="110"/>
                    <a:pt x="285" y="90"/>
                    <a:pt x="288" y="63"/>
                  </a:cubicBezTo>
                  <a:cubicBezTo>
                    <a:pt x="292" y="38"/>
                    <a:pt x="277" y="12"/>
                    <a:pt x="254" y="3"/>
                  </a:cubicBezTo>
                  <a:cubicBezTo>
                    <a:pt x="246" y="2"/>
                    <a:pt x="239" y="0"/>
                    <a:pt x="232" y="0"/>
                  </a:cubicBezTo>
                  <a:cubicBezTo>
                    <a:pt x="175" y="0"/>
                    <a:pt x="118" y="0"/>
                    <a:pt x="61" y="0"/>
                  </a:cubicBezTo>
                  <a:cubicBezTo>
                    <a:pt x="33" y="0"/>
                    <a:pt x="10" y="19"/>
                    <a:pt x="6" y="45"/>
                  </a:cubicBezTo>
                  <a:cubicBezTo>
                    <a:pt x="0" y="80"/>
                    <a:pt x="25" y="111"/>
                    <a:pt x="61" y="111"/>
                  </a:cubicBezTo>
                  <a:close/>
                  <a:moveTo>
                    <a:pt x="149" y="10"/>
                  </a:moveTo>
                  <a:cubicBezTo>
                    <a:pt x="159" y="10"/>
                    <a:pt x="170" y="10"/>
                    <a:pt x="181" y="10"/>
                  </a:cubicBezTo>
                  <a:cubicBezTo>
                    <a:pt x="198" y="10"/>
                    <a:pt x="216" y="10"/>
                    <a:pt x="233" y="10"/>
                  </a:cubicBezTo>
                  <a:cubicBezTo>
                    <a:pt x="261" y="10"/>
                    <a:pt x="282" y="33"/>
                    <a:pt x="279" y="60"/>
                  </a:cubicBezTo>
                  <a:cubicBezTo>
                    <a:pt x="277" y="83"/>
                    <a:pt x="259" y="101"/>
                    <a:pt x="237" y="101"/>
                  </a:cubicBezTo>
                  <a:cubicBezTo>
                    <a:pt x="207" y="102"/>
                    <a:pt x="178" y="101"/>
                    <a:pt x="149" y="101"/>
                  </a:cubicBezTo>
                  <a:cubicBezTo>
                    <a:pt x="149" y="71"/>
                    <a:pt x="149" y="40"/>
                    <a:pt x="149" y="1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52" name="Freeform 510"/>
            <p:cNvSpPr>
              <a:spLocks/>
            </p:cNvSpPr>
            <p:nvPr/>
          </p:nvSpPr>
          <p:spPr bwMode="auto">
            <a:xfrm>
              <a:off x="-15535275" y="-7593013"/>
              <a:ext cx="163513" cy="95250"/>
            </a:xfrm>
            <a:custGeom>
              <a:avLst/>
              <a:gdLst>
                <a:gd name="T0" fmla="*/ 32 w 63"/>
                <a:gd name="T1" fmla="*/ 36 h 37"/>
                <a:gd name="T2" fmla="*/ 62 w 63"/>
                <a:gd name="T3" fmla="*/ 9 h 37"/>
                <a:gd name="T4" fmla="*/ 62 w 63"/>
                <a:gd name="T5" fmla="*/ 6 h 37"/>
                <a:gd name="T6" fmla="*/ 60 w 63"/>
                <a:gd name="T7" fmla="*/ 1 h 37"/>
                <a:gd name="T8" fmla="*/ 56 w 63"/>
                <a:gd name="T9" fmla="*/ 11 h 37"/>
                <a:gd name="T10" fmla="*/ 25 w 63"/>
                <a:gd name="T11" fmla="*/ 30 h 37"/>
                <a:gd name="T12" fmla="*/ 9 w 63"/>
                <a:gd name="T13" fmla="*/ 30 h 37"/>
                <a:gd name="T14" fmla="*/ 4 w 63"/>
                <a:gd name="T15" fmla="*/ 31 h 37"/>
                <a:gd name="T16" fmla="*/ 2 w 63"/>
                <a:gd name="T17" fmla="*/ 35 h 37"/>
                <a:gd name="T18" fmla="*/ 5 w 63"/>
                <a:gd name="T19" fmla="*/ 36 h 37"/>
                <a:gd name="T20" fmla="*/ 8 w 63"/>
                <a:gd name="T21" fmla="*/ 36 h 37"/>
                <a:gd name="T22" fmla="*/ 32 w 63"/>
                <a:gd name="T23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37">
                  <a:moveTo>
                    <a:pt x="32" y="36"/>
                  </a:moveTo>
                  <a:cubicBezTo>
                    <a:pt x="47" y="35"/>
                    <a:pt x="59" y="23"/>
                    <a:pt x="62" y="9"/>
                  </a:cubicBezTo>
                  <a:cubicBezTo>
                    <a:pt x="62" y="8"/>
                    <a:pt x="63" y="6"/>
                    <a:pt x="62" y="6"/>
                  </a:cubicBezTo>
                  <a:cubicBezTo>
                    <a:pt x="62" y="2"/>
                    <a:pt x="61" y="0"/>
                    <a:pt x="60" y="1"/>
                  </a:cubicBezTo>
                  <a:cubicBezTo>
                    <a:pt x="58" y="5"/>
                    <a:pt x="57" y="10"/>
                    <a:pt x="56" y="11"/>
                  </a:cubicBezTo>
                  <a:cubicBezTo>
                    <a:pt x="51" y="25"/>
                    <a:pt x="40" y="31"/>
                    <a:pt x="25" y="30"/>
                  </a:cubicBezTo>
                  <a:cubicBezTo>
                    <a:pt x="20" y="30"/>
                    <a:pt x="15" y="30"/>
                    <a:pt x="9" y="30"/>
                  </a:cubicBezTo>
                  <a:cubicBezTo>
                    <a:pt x="7" y="30"/>
                    <a:pt x="6" y="31"/>
                    <a:pt x="4" y="31"/>
                  </a:cubicBezTo>
                  <a:cubicBezTo>
                    <a:pt x="2" y="32"/>
                    <a:pt x="0" y="34"/>
                    <a:pt x="2" y="35"/>
                  </a:cubicBezTo>
                  <a:cubicBezTo>
                    <a:pt x="3" y="35"/>
                    <a:pt x="4" y="35"/>
                    <a:pt x="5" y="36"/>
                  </a:cubicBezTo>
                  <a:cubicBezTo>
                    <a:pt x="6" y="36"/>
                    <a:pt x="7" y="36"/>
                    <a:pt x="8" y="36"/>
                  </a:cubicBezTo>
                  <a:cubicBezTo>
                    <a:pt x="16" y="36"/>
                    <a:pt x="24" y="37"/>
                    <a:pt x="32" y="36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53" name="Freeform 511"/>
            <p:cNvSpPr>
              <a:spLocks noEditPoints="1"/>
            </p:cNvSpPr>
            <p:nvPr/>
          </p:nvSpPr>
          <p:spPr bwMode="auto">
            <a:xfrm>
              <a:off x="-16076613" y="-8212138"/>
              <a:ext cx="757238" cy="292100"/>
            </a:xfrm>
            <a:custGeom>
              <a:avLst/>
              <a:gdLst>
                <a:gd name="T0" fmla="*/ 61 w 292"/>
                <a:gd name="T1" fmla="*/ 112 h 113"/>
                <a:gd name="T2" fmla="*/ 173 w 292"/>
                <a:gd name="T3" fmla="*/ 112 h 113"/>
                <a:gd name="T4" fmla="*/ 237 w 292"/>
                <a:gd name="T5" fmla="*/ 112 h 113"/>
                <a:gd name="T6" fmla="*/ 288 w 292"/>
                <a:gd name="T7" fmla="*/ 64 h 113"/>
                <a:gd name="T8" fmla="*/ 254 w 292"/>
                <a:gd name="T9" fmla="*/ 3 h 113"/>
                <a:gd name="T10" fmla="*/ 232 w 292"/>
                <a:gd name="T11" fmla="*/ 1 h 113"/>
                <a:gd name="T12" fmla="*/ 61 w 292"/>
                <a:gd name="T13" fmla="*/ 0 h 113"/>
                <a:gd name="T14" fmla="*/ 6 w 292"/>
                <a:gd name="T15" fmla="*/ 46 h 113"/>
                <a:gd name="T16" fmla="*/ 61 w 292"/>
                <a:gd name="T17" fmla="*/ 112 h 113"/>
                <a:gd name="T18" fmla="*/ 149 w 292"/>
                <a:gd name="T19" fmla="*/ 10 h 113"/>
                <a:gd name="T20" fmla="*/ 181 w 292"/>
                <a:gd name="T21" fmla="*/ 10 h 113"/>
                <a:gd name="T22" fmla="*/ 233 w 292"/>
                <a:gd name="T23" fmla="*/ 11 h 113"/>
                <a:gd name="T24" fmla="*/ 279 w 292"/>
                <a:gd name="T25" fmla="*/ 61 h 113"/>
                <a:gd name="T26" fmla="*/ 237 w 292"/>
                <a:gd name="T27" fmla="*/ 102 h 113"/>
                <a:gd name="T28" fmla="*/ 149 w 292"/>
                <a:gd name="T29" fmla="*/ 102 h 113"/>
                <a:gd name="T30" fmla="*/ 149 w 292"/>
                <a:gd name="T31" fmla="*/ 1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2" h="113">
                  <a:moveTo>
                    <a:pt x="61" y="112"/>
                  </a:moveTo>
                  <a:cubicBezTo>
                    <a:pt x="98" y="112"/>
                    <a:pt x="136" y="112"/>
                    <a:pt x="173" y="112"/>
                  </a:cubicBezTo>
                  <a:cubicBezTo>
                    <a:pt x="194" y="112"/>
                    <a:pt x="215" y="113"/>
                    <a:pt x="237" y="112"/>
                  </a:cubicBezTo>
                  <a:cubicBezTo>
                    <a:pt x="263" y="111"/>
                    <a:pt x="285" y="90"/>
                    <a:pt x="288" y="64"/>
                  </a:cubicBezTo>
                  <a:cubicBezTo>
                    <a:pt x="292" y="39"/>
                    <a:pt x="277" y="13"/>
                    <a:pt x="254" y="3"/>
                  </a:cubicBezTo>
                  <a:cubicBezTo>
                    <a:pt x="246" y="2"/>
                    <a:pt x="239" y="1"/>
                    <a:pt x="232" y="1"/>
                  </a:cubicBezTo>
                  <a:cubicBezTo>
                    <a:pt x="175" y="0"/>
                    <a:pt x="118" y="0"/>
                    <a:pt x="61" y="0"/>
                  </a:cubicBezTo>
                  <a:cubicBezTo>
                    <a:pt x="33" y="0"/>
                    <a:pt x="10" y="20"/>
                    <a:pt x="6" y="46"/>
                  </a:cubicBezTo>
                  <a:cubicBezTo>
                    <a:pt x="0" y="81"/>
                    <a:pt x="25" y="112"/>
                    <a:pt x="61" y="112"/>
                  </a:cubicBezTo>
                  <a:close/>
                  <a:moveTo>
                    <a:pt x="149" y="10"/>
                  </a:moveTo>
                  <a:cubicBezTo>
                    <a:pt x="159" y="10"/>
                    <a:pt x="170" y="10"/>
                    <a:pt x="181" y="10"/>
                  </a:cubicBezTo>
                  <a:cubicBezTo>
                    <a:pt x="198" y="10"/>
                    <a:pt x="216" y="10"/>
                    <a:pt x="233" y="11"/>
                  </a:cubicBezTo>
                  <a:cubicBezTo>
                    <a:pt x="261" y="11"/>
                    <a:pt x="282" y="34"/>
                    <a:pt x="279" y="61"/>
                  </a:cubicBezTo>
                  <a:cubicBezTo>
                    <a:pt x="277" y="83"/>
                    <a:pt x="259" y="101"/>
                    <a:pt x="237" y="102"/>
                  </a:cubicBezTo>
                  <a:cubicBezTo>
                    <a:pt x="207" y="103"/>
                    <a:pt x="178" y="102"/>
                    <a:pt x="149" y="102"/>
                  </a:cubicBezTo>
                  <a:cubicBezTo>
                    <a:pt x="149" y="71"/>
                    <a:pt x="149" y="41"/>
                    <a:pt x="149" y="1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54" name="Freeform 512"/>
            <p:cNvSpPr>
              <a:spLocks/>
            </p:cNvSpPr>
            <p:nvPr/>
          </p:nvSpPr>
          <p:spPr bwMode="auto">
            <a:xfrm>
              <a:off x="-15535275" y="-8062913"/>
              <a:ext cx="163513" cy="93663"/>
            </a:xfrm>
            <a:custGeom>
              <a:avLst/>
              <a:gdLst>
                <a:gd name="T0" fmla="*/ 32 w 63"/>
                <a:gd name="T1" fmla="*/ 36 h 36"/>
                <a:gd name="T2" fmla="*/ 62 w 63"/>
                <a:gd name="T3" fmla="*/ 8 h 36"/>
                <a:gd name="T4" fmla="*/ 62 w 63"/>
                <a:gd name="T5" fmla="*/ 5 h 36"/>
                <a:gd name="T6" fmla="*/ 60 w 63"/>
                <a:gd name="T7" fmla="*/ 0 h 36"/>
                <a:gd name="T8" fmla="*/ 56 w 63"/>
                <a:gd name="T9" fmla="*/ 11 h 36"/>
                <a:gd name="T10" fmla="*/ 25 w 63"/>
                <a:gd name="T11" fmla="*/ 30 h 36"/>
                <a:gd name="T12" fmla="*/ 9 w 63"/>
                <a:gd name="T13" fmla="*/ 30 h 36"/>
                <a:gd name="T14" fmla="*/ 4 w 63"/>
                <a:gd name="T15" fmla="*/ 31 h 36"/>
                <a:gd name="T16" fmla="*/ 2 w 63"/>
                <a:gd name="T17" fmla="*/ 34 h 36"/>
                <a:gd name="T18" fmla="*/ 5 w 63"/>
                <a:gd name="T19" fmla="*/ 36 h 36"/>
                <a:gd name="T20" fmla="*/ 8 w 63"/>
                <a:gd name="T21" fmla="*/ 36 h 36"/>
                <a:gd name="T22" fmla="*/ 32 w 63"/>
                <a:gd name="T2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36">
                  <a:moveTo>
                    <a:pt x="32" y="36"/>
                  </a:moveTo>
                  <a:cubicBezTo>
                    <a:pt x="47" y="35"/>
                    <a:pt x="59" y="23"/>
                    <a:pt x="62" y="8"/>
                  </a:cubicBezTo>
                  <a:cubicBezTo>
                    <a:pt x="62" y="8"/>
                    <a:pt x="63" y="6"/>
                    <a:pt x="62" y="5"/>
                  </a:cubicBezTo>
                  <a:cubicBezTo>
                    <a:pt x="62" y="2"/>
                    <a:pt x="61" y="0"/>
                    <a:pt x="60" y="0"/>
                  </a:cubicBezTo>
                  <a:cubicBezTo>
                    <a:pt x="58" y="4"/>
                    <a:pt x="57" y="10"/>
                    <a:pt x="56" y="11"/>
                  </a:cubicBezTo>
                  <a:cubicBezTo>
                    <a:pt x="51" y="25"/>
                    <a:pt x="40" y="30"/>
                    <a:pt x="25" y="30"/>
                  </a:cubicBezTo>
                  <a:cubicBezTo>
                    <a:pt x="20" y="30"/>
                    <a:pt x="15" y="30"/>
                    <a:pt x="9" y="30"/>
                  </a:cubicBezTo>
                  <a:cubicBezTo>
                    <a:pt x="7" y="30"/>
                    <a:pt x="6" y="30"/>
                    <a:pt x="4" y="31"/>
                  </a:cubicBezTo>
                  <a:cubicBezTo>
                    <a:pt x="2" y="32"/>
                    <a:pt x="0" y="33"/>
                    <a:pt x="2" y="34"/>
                  </a:cubicBezTo>
                  <a:cubicBezTo>
                    <a:pt x="3" y="35"/>
                    <a:pt x="4" y="35"/>
                    <a:pt x="5" y="36"/>
                  </a:cubicBezTo>
                  <a:cubicBezTo>
                    <a:pt x="6" y="36"/>
                    <a:pt x="7" y="36"/>
                    <a:pt x="8" y="36"/>
                  </a:cubicBezTo>
                  <a:cubicBezTo>
                    <a:pt x="16" y="36"/>
                    <a:pt x="24" y="36"/>
                    <a:pt x="32" y="36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30" name="Group 10429"/>
          <p:cNvGrpSpPr>
            <a:grpSpLocks noChangeAspect="1"/>
          </p:cNvGrpSpPr>
          <p:nvPr/>
        </p:nvGrpSpPr>
        <p:grpSpPr>
          <a:xfrm>
            <a:off x="6046784" y="1794490"/>
            <a:ext cx="1372110" cy="1371600"/>
            <a:chOff x="-12420600" y="-10194925"/>
            <a:chExt cx="4270375" cy="4268788"/>
          </a:xfrm>
        </p:grpSpPr>
        <p:sp>
          <p:nvSpPr>
            <p:cNvPr id="10255" name="Oval 513"/>
            <p:cNvSpPr>
              <a:spLocks noChangeArrowheads="1"/>
            </p:cNvSpPr>
            <p:nvPr/>
          </p:nvSpPr>
          <p:spPr bwMode="auto">
            <a:xfrm>
              <a:off x="-12420600" y="-10194925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56" name="Freeform 514"/>
            <p:cNvSpPr>
              <a:spLocks/>
            </p:cNvSpPr>
            <p:nvPr/>
          </p:nvSpPr>
          <p:spPr bwMode="auto">
            <a:xfrm>
              <a:off x="-11006138" y="-9594850"/>
              <a:ext cx="1517650" cy="2944813"/>
            </a:xfrm>
            <a:custGeom>
              <a:avLst/>
              <a:gdLst>
                <a:gd name="T0" fmla="*/ 585 w 585"/>
                <a:gd name="T1" fmla="*/ 1045 h 1136"/>
                <a:gd name="T2" fmla="*/ 489 w 585"/>
                <a:gd name="T3" fmla="*/ 1136 h 1136"/>
                <a:gd name="T4" fmla="*/ 96 w 585"/>
                <a:gd name="T5" fmla="*/ 1136 h 1136"/>
                <a:gd name="T6" fmla="*/ 0 w 585"/>
                <a:gd name="T7" fmla="*/ 1045 h 1136"/>
                <a:gd name="T8" fmla="*/ 0 w 585"/>
                <a:gd name="T9" fmla="*/ 91 h 1136"/>
                <a:gd name="T10" fmla="*/ 96 w 585"/>
                <a:gd name="T11" fmla="*/ 0 h 1136"/>
                <a:gd name="T12" fmla="*/ 489 w 585"/>
                <a:gd name="T13" fmla="*/ 0 h 1136"/>
                <a:gd name="T14" fmla="*/ 585 w 585"/>
                <a:gd name="T15" fmla="*/ 91 h 1136"/>
                <a:gd name="T16" fmla="*/ 585 w 585"/>
                <a:gd name="T17" fmla="*/ 1045 h 1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5" h="1136">
                  <a:moveTo>
                    <a:pt x="585" y="1045"/>
                  </a:moveTo>
                  <a:cubicBezTo>
                    <a:pt x="585" y="1095"/>
                    <a:pt x="542" y="1136"/>
                    <a:pt x="489" y="1136"/>
                  </a:cubicBezTo>
                  <a:cubicBezTo>
                    <a:pt x="96" y="1136"/>
                    <a:pt x="96" y="1136"/>
                    <a:pt x="96" y="1136"/>
                  </a:cubicBezTo>
                  <a:cubicBezTo>
                    <a:pt x="43" y="1136"/>
                    <a:pt x="0" y="1095"/>
                    <a:pt x="0" y="1045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41"/>
                    <a:pt x="43" y="0"/>
                    <a:pt x="96" y="0"/>
                  </a:cubicBezTo>
                  <a:cubicBezTo>
                    <a:pt x="489" y="0"/>
                    <a:pt x="489" y="0"/>
                    <a:pt x="489" y="0"/>
                  </a:cubicBezTo>
                  <a:cubicBezTo>
                    <a:pt x="542" y="0"/>
                    <a:pt x="585" y="41"/>
                    <a:pt x="585" y="91"/>
                  </a:cubicBezTo>
                  <a:lnTo>
                    <a:pt x="585" y="1045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57" name="Freeform 515"/>
            <p:cNvSpPr>
              <a:spLocks/>
            </p:cNvSpPr>
            <p:nvPr/>
          </p:nvSpPr>
          <p:spPr bwMode="auto">
            <a:xfrm>
              <a:off x="-10440988" y="-9467850"/>
              <a:ext cx="379413" cy="73025"/>
            </a:xfrm>
            <a:custGeom>
              <a:avLst/>
              <a:gdLst>
                <a:gd name="T0" fmla="*/ 146 w 146"/>
                <a:gd name="T1" fmla="*/ 14 h 28"/>
                <a:gd name="T2" fmla="*/ 133 w 146"/>
                <a:gd name="T3" fmla="*/ 28 h 28"/>
                <a:gd name="T4" fmla="*/ 12 w 146"/>
                <a:gd name="T5" fmla="*/ 28 h 28"/>
                <a:gd name="T6" fmla="*/ 0 w 146"/>
                <a:gd name="T7" fmla="*/ 14 h 28"/>
                <a:gd name="T8" fmla="*/ 0 w 146"/>
                <a:gd name="T9" fmla="*/ 14 h 28"/>
                <a:gd name="T10" fmla="*/ 12 w 146"/>
                <a:gd name="T11" fmla="*/ 0 h 28"/>
                <a:gd name="T12" fmla="*/ 133 w 146"/>
                <a:gd name="T13" fmla="*/ 0 h 28"/>
                <a:gd name="T14" fmla="*/ 146 w 146"/>
                <a:gd name="T15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6" h="28">
                  <a:moveTo>
                    <a:pt x="146" y="14"/>
                  </a:moveTo>
                  <a:cubicBezTo>
                    <a:pt x="146" y="21"/>
                    <a:pt x="140" y="28"/>
                    <a:pt x="133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5" y="28"/>
                    <a:pt x="0" y="21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40" y="0"/>
                    <a:pt x="146" y="6"/>
                    <a:pt x="146" y="14"/>
                  </a:cubicBezTo>
                  <a:close/>
                </a:path>
              </a:pathLst>
            </a:cu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58" name="Oval 516"/>
            <p:cNvSpPr>
              <a:spLocks noChangeArrowheads="1"/>
            </p:cNvSpPr>
            <p:nvPr/>
          </p:nvSpPr>
          <p:spPr bwMode="auto">
            <a:xfrm>
              <a:off x="-9771063" y="-9474200"/>
              <a:ext cx="85725" cy="82550"/>
            </a:xfrm>
            <a:prstGeom prst="ellipse">
              <a:avLst/>
            </a:pr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59" name="Freeform 517"/>
            <p:cNvSpPr>
              <a:spLocks/>
            </p:cNvSpPr>
            <p:nvPr/>
          </p:nvSpPr>
          <p:spPr bwMode="auto">
            <a:xfrm>
              <a:off x="-9882188" y="-9456738"/>
              <a:ext cx="46038" cy="46038"/>
            </a:xfrm>
            <a:custGeom>
              <a:avLst/>
              <a:gdLst>
                <a:gd name="T0" fmla="*/ 18 w 18"/>
                <a:gd name="T1" fmla="*/ 9 h 18"/>
                <a:gd name="T2" fmla="*/ 9 w 18"/>
                <a:gd name="T3" fmla="*/ 18 h 18"/>
                <a:gd name="T4" fmla="*/ 0 w 18"/>
                <a:gd name="T5" fmla="*/ 9 h 18"/>
                <a:gd name="T6" fmla="*/ 9 w 18"/>
                <a:gd name="T7" fmla="*/ 0 h 18"/>
                <a:gd name="T8" fmla="*/ 18 w 18"/>
                <a:gd name="T9" fmla="*/ 9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18" y="9"/>
                  </a:moveTo>
                  <a:cubicBezTo>
                    <a:pt x="18" y="14"/>
                    <a:pt x="14" y="18"/>
                    <a:pt x="9" y="18"/>
                  </a:cubicBezTo>
                  <a:cubicBezTo>
                    <a:pt x="4" y="18"/>
                    <a:pt x="0" y="14"/>
                    <a:pt x="0" y="9"/>
                  </a:cubicBezTo>
                  <a:cubicBezTo>
                    <a:pt x="0" y="5"/>
                    <a:pt x="4" y="1"/>
                    <a:pt x="9" y="0"/>
                  </a:cubicBezTo>
                  <a:cubicBezTo>
                    <a:pt x="14" y="0"/>
                    <a:pt x="18" y="4"/>
                    <a:pt x="18" y="9"/>
                  </a:cubicBezTo>
                  <a:close/>
                </a:path>
              </a:pathLst>
            </a:cu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60" name="Oval 518"/>
            <p:cNvSpPr>
              <a:spLocks noChangeArrowheads="1"/>
            </p:cNvSpPr>
            <p:nvPr/>
          </p:nvSpPr>
          <p:spPr bwMode="auto">
            <a:xfrm>
              <a:off x="-9937750" y="-9456738"/>
              <a:ext cx="47625" cy="46038"/>
            </a:xfrm>
            <a:prstGeom prst="ellipse">
              <a:avLst/>
            </a:pr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61" name="Rectangle 519"/>
            <p:cNvSpPr>
              <a:spLocks noChangeArrowheads="1"/>
            </p:cNvSpPr>
            <p:nvPr/>
          </p:nvSpPr>
          <p:spPr bwMode="auto">
            <a:xfrm>
              <a:off x="-10942638" y="-9297988"/>
              <a:ext cx="1392238" cy="2314575"/>
            </a:xfrm>
            <a:prstGeom prst="rect">
              <a:avLst/>
            </a:pr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62" name="Freeform 520"/>
            <p:cNvSpPr>
              <a:spLocks/>
            </p:cNvSpPr>
            <p:nvPr/>
          </p:nvSpPr>
          <p:spPr bwMode="auto">
            <a:xfrm>
              <a:off x="-10453688" y="-6892925"/>
              <a:ext cx="415925" cy="134938"/>
            </a:xfrm>
            <a:custGeom>
              <a:avLst/>
              <a:gdLst>
                <a:gd name="T0" fmla="*/ 142 w 160"/>
                <a:gd name="T1" fmla="*/ 52 h 52"/>
                <a:gd name="T2" fmla="*/ 17 w 160"/>
                <a:gd name="T3" fmla="*/ 52 h 52"/>
                <a:gd name="T4" fmla="*/ 0 w 160"/>
                <a:gd name="T5" fmla="*/ 34 h 52"/>
                <a:gd name="T6" fmla="*/ 0 w 160"/>
                <a:gd name="T7" fmla="*/ 18 h 52"/>
                <a:gd name="T8" fmla="*/ 17 w 160"/>
                <a:gd name="T9" fmla="*/ 0 h 52"/>
                <a:gd name="T10" fmla="*/ 142 w 160"/>
                <a:gd name="T11" fmla="*/ 0 h 52"/>
                <a:gd name="T12" fmla="*/ 160 w 160"/>
                <a:gd name="T13" fmla="*/ 18 h 52"/>
                <a:gd name="T14" fmla="*/ 160 w 160"/>
                <a:gd name="T15" fmla="*/ 34 h 52"/>
                <a:gd name="T16" fmla="*/ 142 w 160"/>
                <a:gd name="T1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0" h="52">
                  <a:moveTo>
                    <a:pt x="142" y="52"/>
                  </a:moveTo>
                  <a:cubicBezTo>
                    <a:pt x="17" y="52"/>
                    <a:pt x="17" y="52"/>
                    <a:pt x="17" y="52"/>
                  </a:cubicBezTo>
                  <a:cubicBezTo>
                    <a:pt x="7" y="52"/>
                    <a:pt x="0" y="44"/>
                    <a:pt x="0" y="34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8"/>
                    <a:pt x="7" y="0"/>
                    <a:pt x="17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52" y="0"/>
                    <a:pt x="160" y="8"/>
                    <a:pt x="160" y="18"/>
                  </a:cubicBezTo>
                  <a:cubicBezTo>
                    <a:pt x="160" y="34"/>
                    <a:pt x="160" y="34"/>
                    <a:pt x="160" y="34"/>
                  </a:cubicBezTo>
                  <a:cubicBezTo>
                    <a:pt x="160" y="44"/>
                    <a:pt x="152" y="52"/>
                    <a:pt x="142" y="52"/>
                  </a:cubicBezTo>
                  <a:close/>
                </a:path>
              </a:pathLst>
            </a:cu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31" name="Group 10430"/>
          <p:cNvGrpSpPr>
            <a:grpSpLocks noChangeAspect="1"/>
          </p:cNvGrpSpPr>
          <p:nvPr/>
        </p:nvGrpSpPr>
        <p:grpSpPr>
          <a:xfrm>
            <a:off x="8231184" y="1794490"/>
            <a:ext cx="1372110" cy="1371600"/>
            <a:chOff x="-7423150" y="-10194925"/>
            <a:chExt cx="4270375" cy="4268788"/>
          </a:xfrm>
        </p:grpSpPr>
        <p:sp>
          <p:nvSpPr>
            <p:cNvPr id="10263" name="Oval 521"/>
            <p:cNvSpPr>
              <a:spLocks noChangeArrowheads="1"/>
            </p:cNvSpPr>
            <p:nvPr/>
          </p:nvSpPr>
          <p:spPr bwMode="auto">
            <a:xfrm>
              <a:off x="-7423150" y="-10194925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64" name="Oval 522"/>
            <p:cNvSpPr>
              <a:spLocks noChangeArrowheads="1"/>
            </p:cNvSpPr>
            <p:nvPr/>
          </p:nvSpPr>
          <p:spPr bwMode="auto">
            <a:xfrm>
              <a:off x="-5937250" y="-8345488"/>
              <a:ext cx="1403350" cy="268288"/>
            </a:xfrm>
            <a:prstGeom prst="ellipse">
              <a:avLst/>
            </a:prstGeom>
            <a:solidFill>
              <a:srgbClr val="3EB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65" name="Freeform 523"/>
            <p:cNvSpPr>
              <a:spLocks/>
            </p:cNvSpPr>
            <p:nvPr/>
          </p:nvSpPr>
          <p:spPr bwMode="auto">
            <a:xfrm>
              <a:off x="-5938838" y="-8215313"/>
              <a:ext cx="1412875" cy="1776413"/>
            </a:xfrm>
            <a:custGeom>
              <a:avLst/>
              <a:gdLst>
                <a:gd name="T0" fmla="*/ 541 w 545"/>
                <a:gd name="T1" fmla="*/ 0 h 685"/>
                <a:gd name="T2" fmla="*/ 272 w 545"/>
                <a:gd name="T3" fmla="*/ 47 h 685"/>
                <a:gd name="T4" fmla="*/ 80 w 545"/>
                <a:gd name="T5" fmla="*/ 30 h 685"/>
                <a:gd name="T6" fmla="*/ 49 w 545"/>
                <a:gd name="T7" fmla="*/ 22 h 685"/>
                <a:gd name="T8" fmla="*/ 36 w 545"/>
                <a:gd name="T9" fmla="*/ 21 h 685"/>
                <a:gd name="T10" fmla="*/ 1 w 545"/>
                <a:gd name="T11" fmla="*/ 2 h 685"/>
                <a:gd name="T12" fmla="*/ 15 w 545"/>
                <a:gd name="T13" fmla="*/ 51 h 685"/>
                <a:gd name="T14" fmla="*/ 17 w 545"/>
                <a:gd name="T15" fmla="*/ 52 h 685"/>
                <a:gd name="T16" fmla="*/ 18 w 545"/>
                <a:gd name="T17" fmla="*/ 55 h 685"/>
                <a:gd name="T18" fmla="*/ 50 w 545"/>
                <a:gd name="T19" fmla="*/ 225 h 685"/>
                <a:gd name="T20" fmla="*/ 93 w 545"/>
                <a:gd name="T21" fmla="*/ 284 h 685"/>
                <a:gd name="T22" fmla="*/ 144 w 545"/>
                <a:gd name="T23" fmla="*/ 643 h 685"/>
                <a:gd name="T24" fmla="*/ 272 w 545"/>
                <a:gd name="T25" fmla="*/ 685 h 685"/>
                <a:gd name="T26" fmla="*/ 399 w 545"/>
                <a:gd name="T27" fmla="*/ 643 h 685"/>
                <a:gd name="T28" fmla="*/ 450 w 545"/>
                <a:gd name="T29" fmla="*/ 285 h 685"/>
                <a:gd name="T30" fmla="*/ 493 w 545"/>
                <a:gd name="T31" fmla="*/ 227 h 685"/>
                <a:gd name="T32" fmla="*/ 527 w 545"/>
                <a:gd name="T33" fmla="*/ 57 h 685"/>
                <a:gd name="T34" fmla="*/ 527 w 545"/>
                <a:gd name="T35" fmla="*/ 51 h 685"/>
                <a:gd name="T36" fmla="*/ 541 w 545"/>
                <a:gd name="T37" fmla="*/ 0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45" h="685">
                  <a:moveTo>
                    <a:pt x="541" y="0"/>
                  </a:moveTo>
                  <a:cubicBezTo>
                    <a:pt x="545" y="26"/>
                    <a:pt x="364" y="47"/>
                    <a:pt x="272" y="47"/>
                  </a:cubicBezTo>
                  <a:cubicBezTo>
                    <a:pt x="219" y="47"/>
                    <a:pt x="140" y="40"/>
                    <a:pt x="80" y="30"/>
                  </a:cubicBezTo>
                  <a:cubicBezTo>
                    <a:pt x="61" y="25"/>
                    <a:pt x="49" y="22"/>
                    <a:pt x="49" y="22"/>
                  </a:cubicBezTo>
                  <a:cubicBezTo>
                    <a:pt x="44" y="21"/>
                    <a:pt x="40" y="20"/>
                    <a:pt x="36" y="21"/>
                  </a:cubicBezTo>
                  <a:cubicBezTo>
                    <a:pt x="15" y="15"/>
                    <a:pt x="1" y="8"/>
                    <a:pt x="1" y="2"/>
                  </a:cubicBezTo>
                  <a:cubicBezTo>
                    <a:pt x="0" y="16"/>
                    <a:pt x="2" y="34"/>
                    <a:pt x="15" y="51"/>
                  </a:cubicBezTo>
                  <a:cubicBezTo>
                    <a:pt x="16" y="51"/>
                    <a:pt x="16" y="52"/>
                    <a:pt x="17" y="52"/>
                  </a:cubicBezTo>
                  <a:cubicBezTo>
                    <a:pt x="17" y="53"/>
                    <a:pt x="17" y="54"/>
                    <a:pt x="18" y="55"/>
                  </a:cubicBezTo>
                  <a:cubicBezTo>
                    <a:pt x="50" y="225"/>
                    <a:pt x="50" y="225"/>
                    <a:pt x="50" y="225"/>
                  </a:cubicBezTo>
                  <a:cubicBezTo>
                    <a:pt x="54" y="248"/>
                    <a:pt x="73" y="274"/>
                    <a:pt x="93" y="284"/>
                  </a:cubicBezTo>
                  <a:cubicBezTo>
                    <a:pt x="112" y="401"/>
                    <a:pt x="129" y="521"/>
                    <a:pt x="144" y="643"/>
                  </a:cubicBezTo>
                  <a:cubicBezTo>
                    <a:pt x="180" y="673"/>
                    <a:pt x="225" y="685"/>
                    <a:pt x="272" y="685"/>
                  </a:cubicBezTo>
                  <a:cubicBezTo>
                    <a:pt x="318" y="685"/>
                    <a:pt x="363" y="673"/>
                    <a:pt x="399" y="643"/>
                  </a:cubicBezTo>
                  <a:cubicBezTo>
                    <a:pt x="414" y="522"/>
                    <a:pt x="431" y="402"/>
                    <a:pt x="450" y="285"/>
                  </a:cubicBezTo>
                  <a:cubicBezTo>
                    <a:pt x="469" y="275"/>
                    <a:pt x="488" y="250"/>
                    <a:pt x="493" y="227"/>
                  </a:cubicBezTo>
                  <a:cubicBezTo>
                    <a:pt x="527" y="57"/>
                    <a:pt x="527" y="57"/>
                    <a:pt x="527" y="57"/>
                  </a:cubicBezTo>
                  <a:cubicBezTo>
                    <a:pt x="527" y="55"/>
                    <a:pt x="527" y="53"/>
                    <a:pt x="527" y="51"/>
                  </a:cubicBezTo>
                  <a:cubicBezTo>
                    <a:pt x="535" y="40"/>
                    <a:pt x="543" y="14"/>
                    <a:pt x="541" y="0"/>
                  </a:cubicBezTo>
                  <a:close/>
                </a:path>
              </a:pathLst>
            </a:custGeom>
            <a:solidFill>
              <a:srgbClr val="DC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66" name="Freeform 524"/>
            <p:cNvSpPr>
              <a:spLocks/>
            </p:cNvSpPr>
            <p:nvPr/>
          </p:nvSpPr>
          <p:spPr bwMode="auto">
            <a:xfrm>
              <a:off x="-5884863" y="-9842500"/>
              <a:ext cx="1298575" cy="1700213"/>
            </a:xfrm>
            <a:custGeom>
              <a:avLst/>
              <a:gdLst>
                <a:gd name="T0" fmla="*/ 479 w 501"/>
                <a:gd name="T1" fmla="*/ 566 h 656"/>
                <a:gd name="T2" fmla="*/ 479 w 501"/>
                <a:gd name="T3" fmla="*/ 564 h 656"/>
                <a:gd name="T4" fmla="*/ 479 w 501"/>
                <a:gd name="T5" fmla="*/ 565 h 656"/>
                <a:gd name="T6" fmla="*/ 448 w 501"/>
                <a:gd name="T7" fmla="*/ 426 h 656"/>
                <a:gd name="T8" fmla="*/ 433 w 501"/>
                <a:gd name="T9" fmla="*/ 415 h 656"/>
                <a:gd name="T10" fmla="*/ 433 w 501"/>
                <a:gd name="T11" fmla="*/ 398 h 656"/>
                <a:gd name="T12" fmla="*/ 434 w 501"/>
                <a:gd name="T13" fmla="*/ 401 h 656"/>
                <a:gd name="T14" fmla="*/ 388 w 501"/>
                <a:gd name="T15" fmla="*/ 250 h 656"/>
                <a:gd name="T16" fmla="*/ 357 w 501"/>
                <a:gd name="T17" fmla="*/ 228 h 656"/>
                <a:gd name="T18" fmla="*/ 361 w 501"/>
                <a:gd name="T19" fmla="*/ 228 h 656"/>
                <a:gd name="T20" fmla="*/ 331 w 501"/>
                <a:gd name="T21" fmla="*/ 119 h 656"/>
                <a:gd name="T22" fmla="*/ 252 w 501"/>
                <a:gd name="T23" fmla="*/ 4 h 656"/>
                <a:gd name="T24" fmla="*/ 250 w 501"/>
                <a:gd name="T25" fmla="*/ 0 h 656"/>
                <a:gd name="T26" fmla="*/ 248 w 501"/>
                <a:gd name="T27" fmla="*/ 4 h 656"/>
                <a:gd name="T28" fmla="*/ 169 w 501"/>
                <a:gd name="T29" fmla="*/ 119 h 656"/>
                <a:gd name="T30" fmla="*/ 139 w 501"/>
                <a:gd name="T31" fmla="*/ 228 h 656"/>
                <a:gd name="T32" fmla="*/ 143 w 501"/>
                <a:gd name="T33" fmla="*/ 228 h 656"/>
                <a:gd name="T34" fmla="*/ 112 w 501"/>
                <a:gd name="T35" fmla="*/ 250 h 656"/>
                <a:gd name="T36" fmla="*/ 66 w 501"/>
                <a:gd name="T37" fmla="*/ 401 h 656"/>
                <a:gd name="T38" fmla="*/ 67 w 501"/>
                <a:gd name="T39" fmla="*/ 398 h 656"/>
                <a:gd name="T40" fmla="*/ 67 w 501"/>
                <a:gd name="T41" fmla="*/ 415 h 656"/>
                <a:gd name="T42" fmla="*/ 52 w 501"/>
                <a:gd name="T43" fmla="*/ 426 h 656"/>
                <a:gd name="T44" fmla="*/ 21 w 501"/>
                <a:gd name="T45" fmla="*/ 565 h 656"/>
                <a:gd name="T46" fmla="*/ 22 w 501"/>
                <a:gd name="T47" fmla="*/ 564 h 656"/>
                <a:gd name="T48" fmla="*/ 22 w 501"/>
                <a:gd name="T49" fmla="*/ 566 h 656"/>
                <a:gd name="T50" fmla="*/ 5 w 501"/>
                <a:gd name="T51" fmla="*/ 624 h 656"/>
                <a:gd name="T52" fmla="*/ 44 w 501"/>
                <a:gd name="T53" fmla="*/ 633 h 656"/>
                <a:gd name="T54" fmla="*/ 45 w 501"/>
                <a:gd name="T55" fmla="*/ 633 h 656"/>
                <a:gd name="T56" fmla="*/ 100 w 501"/>
                <a:gd name="T57" fmla="*/ 642 h 656"/>
                <a:gd name="T58" fmla="*/ 150 w 501"/>
                <a:gd name="T59" fmla="*/ 647 h 656"/>
                <a:gd name="T60" fmla="*/ 235 w 501"/>
                <a:gd name="T61" fmla="*/ 650 h 656"/>
                <a:gd name="T62" fmla="*/ 242 w 501"/>
                <a:gd name="T63" fmla="*/ 650 h 656"/>
                <a:gd name="T64" fmla="*/ 262 w 501"/>
                <a:gd name="T65" fmla="*/ 650 h 656"/>
                <a:gd name="T66" fmla="*/ 265 w 501"/>
                <a:gd name="T67" fmla="*/ 650 h 656"/>
                <a:gd name="T68" fmla="*/ 350 w 501"/>
                <a:gd name="T69" fmla="*/ 647 h 656"/>
                <a:gd name="T70" fmla="*/ 401 w 501"/>
                <a:gd name="T71" fmla="*/ 642 h 656"/>
                <a:gd name="T72" fmla="*/ 455 w 501"/>
                <a:gd name="T73" fmla="*/ 633 h 656"/>
                <a:gd name="T74" fmla="*/ 456 w 501"/>
                <a:gd name="T75" fmla="*/ 633 h 656"/>
                <a:gd name="T76" fmla="*/ 496 w 501"/>
                <a:gd name="T77" fmla="*/ 624 h 656"/>
                <a:gd name="T78" fmla="*/ 479 w 501"/>
                <a:gd name="T79" fmla="*/ 566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01" h="656">
                  <a:moveTo>
                    <a:pt x="479" y="566"/>
                  </a:moveTo>
                  <a:cubicBezTo>
                    <a:pt x="479" y="565"/>
                    <a:pt x="479" y="564"/>
                    <a:pt x="479" y="564"/>
                  </a:cubicBezTo>
                  <a:cubicBezTo>
                    <a:pt x="479" y="564"/>
                    <a:pt x="479" y="564"/>
                    <a:pt x="479" y="565"/>
                  </a:cubicBezTo>
                  <a:cubicBezTo>
                    <a:pt x="487" y="526"/>
                    <a:pt x="491" y="466"/>
                    <a:pt x="448" y="426"/>
                  </a:cubicBezTo>
                  <a:cubicBezTo>
                    <a:pt x="444" y="422"/>
                    <a:pt x="439" y="419"/>
                    <a:pt x="433" y="415"/>
                  </a:cubicBezTo>
                  <a:cubicBezTo>
                    <a:pt x="434" y="411"/>
                    <a:pt x="434" y="405"/>
                    <a:pt x="433" y="398"/>
                  </a:cubicBezTo>
                  <a:cubicBezTo>
                    <a:pt x="433" y="399"/>
                    <a:pt x="434" y="400"/>
                    <a:pt x="434" y="401"/>
                  </a:cubicBezTo>
                  <a:cubicBezTo>
                    <a:pt x="443" y="332"/>
                    <a:pt x="431" y="293"/>
                    <a:pt x="388" y="250"/>
                  </a:cubicBezTo>
                  <a:cubicBezTo>
                    <a:pt x="379" y="242"/>
                    <a:pt x="369" y="234"/>
                    <a:pt x="357" y="228"/>
                  </a:cubicBezTo>
                  <a:cubicBezTo>
                    <a:pt x="358" y="228"/>
                    <a:pt x="360" y="228"/>
                    <a:pt x="361" y="228"/>
                  </a:cubicBezTo>
                  <a:cubicBezTo>
                    <a:pt x="367" y="203"/>
                    <a:pt x="369" y="164"/>
                    <a:pt x="331" y="119"/>
                  </a:cubicBezTo>
                  <a:cubicBezTo>
                    <a:pt x="306" y="90"/>
                    <a:pt x="276" y="54"/>
                    <a:pt x="252" y="4"/>
                  </a:cubicBezTo>
                  <a:cubicBezTo>
                    <a:pt x="250" y="0"/>
                    <a:pt x="250" y="0"/>
                    <a:pt x="250" y="0"/>
                  </a:cubicBezTo>
                  <a:cubicBezTo>
                    <a:pt x="248" y="4"/>
                    <a:pt x="248" y="4"/>
                    <a:pt x="248" y="4"/>
                  </a:cubicBezTo>
                  <a:cubicBezTo>
                    <a:pt x="225" y="54"/>
                    <a:pt x="194" y="90"/>
                    <a:pt x="169" y="119"/>
                  </a:cubicBezTo>
                  <a:cubicBezTo>
                    <a:pt x="131" y="164"/>
                    <a:pt x="133" y="203"/>
                    <a:pt x="139" y="228"/>
                  </a:cubicBezTo>
                  <a:cubicBezTo>
                    <a:pt x="141" y="228"/>
                    <a:pt x="142" y="228"/>
                    <a:pt x="143" y="228"/>
                  </a:cubicBezTo>
                  <a:cubicBezTo>
                    <a:pt x="131" y="234"/>
                    <a:pt x="121" y="242"/>
                    <a:pt x="112" y="250"/>
                  </a:cubicBezTo>
                  <a:cubicBezTo>
                    <a:pt x="69" y="293"/>
                    <a:pt x="57" y="332"/>
                    <a:pt x="66" y="401"/>
                  </a:cubicBezTo>
                  <a:cubicBezTo>
                    <a:pt x="67" y="400"/>
                    <a:pt x="67" y="399"/>
                    <a:pt x="67" y="398"/>
                  </a:cubicBezTo>
                  <a:cubicBezTo>
                    <a:pt x="66" y="405"/>
                    <a:pt x="66" y="411"/>
                    <a:pt x="67" y="415"/>
                  </a:cubicBezTo>
                  <a:cubicBezTo>
                    <a:pt x="62" y="419"/>
                    <a:pt x="57" y="422"/>
                    <a:pt x="52" y="426"/>
                  </a:cubicBezTo>
                  <a:cubicBezTo>
                    <a:pt x="9" y="466"/>
                    <a:pt x="13" y="526"/>
                    <a:pt x="21" y="565"/>
                  </a:cubicBezTo>
                  <a:cubicBezTo>
                    <a:pt x="21" y="564"/>
                    <a:pt x="22" y="564"/>
                    <a:pt x="22" y="564"/>
                  </a:cubicBezTo>
                  <a:cubicBezTo>
                    <a:pt x="22" y="564"/>
                    <a:pt x="22" y="565"/>
                    <a:pt x="22" y="566"/>
                  </a:cubicBezTo>
                  <a:cubicBezTo>
                    <a:pt x="6" y="583"/>
                    <a:pt x="0" y="603"/>
                    <a:pt x="5" y="624"/>
                  </a:cubicBezTo>
                  <a:cubicBezTo>
                    <a:pt x="0" y="634"/>
                    <a:pt x="16" y="634"/>
                    <a:pt x="44" y="633"/>
                  </a:cubicBezTo>
                  <a:cubicBezTo>
                    <a:pt x="45" y="633"/>
                    <a:pt x="45" y="633"/>
                    <a:pt x="45" y="633"/>
                  </a:cubicBezTo>
                  <a:cubicBezTo>
                    <a:pt x="49" y="639"/>
                    <a:pt x="69" y="642"/>
                    <a:pt x="100" y="642"/>
                  </a:cubicBezTo>
                  <a:cubicBezTo>
                    <a:pt x="105" y="648"/>
                    <a:pt x="128" y="653"/>
                    <a:pt x="150" y="647"/>
                  </a:cubicBezTo>
                  <a:cubicBezTo>
                    <a:pt x="169" y="656"/>
                    <a:pt x="207" y="652"/>
                    <a:pt x="235" y="650"/>
                  </a:cubicBezTo>
                  <a:cubicBezTo>
                    <a:pt x="236" y="650"/>
                    <a:pt x="242" y="650"/>
                    <a:pt x="242" y="650"/>
                  </a:cubicBezTo>
                  <a:cubicBezTo>
                    <a:pt x="252" y="651"/>
                    <a:pt x="252" y="650"/>
                    <a:pt x="262" y="650"/>
                  </a:cubicBezTo>
                  <a:cubicBezTo>
                    <a:pt x="263" y="650"/>
                    <a:pt x="264" y="650"/>
                    <a:pt x="265" y="650"/>
                  </a:cubicBezTo>
                  <a:cubicBezTo>
                    <a:pt x="293" y="652"/>
                    <a:pt x="331" y="656"/>
                    <a:pt x="350" y="647"/>
                  </a:cubicBezTo>
                  <a:cubicBezTo>
                    <a:pt x="372" y="653"/>
                    <a:pt x="396" y="648"/>
                    <a:pt x="401" y="642"/>
                  </a:cubicBezTo>
                  <a:cubicBezTo>
                    <a:pt x="431" y="642"/>
                    <a:pt x="451" y="639"/>
                    <a:pt x="455" y="633"/>
                  </a:cubicBezTo>
                  <a:cubicBezTo>
                    <a:pt x="455" y="633"/>
                    <a:pt x="456" y="633"/>
                    <a:pt x="456" y="633"/>
                  </a:cubicBezTo>
                  <a:cubicBezTo>
                    <a:pt x="484" y="634"/>
                    <a:pt x="500" y="634"/>
                    <a:pt x="496" y="624"/>
                  </a:cubicBezTo>
                  <a:cubicBezTo>
                    <a:pt x="501" y="603"/>
                    <a:pt x="494" y="583"/>
                    <a:pt x="479" y="566"/>
                  </a:cubicBezTo>
                  <a:close/>
                </a:path>
              </a:pathLst>
            </a:cu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32" name="Group 10431"/>
          <p:cNvGrpSpPr>
            <a:grpSpLocks noChangeAspect="1"/>
          </p:cNvGrpSpPr>
          <p:nvPr/>
        </p:nvGrpSpPr>
        <p:grpSpPr>
          <a:xfrm>
            <a:off x="10415584" y="1794490"/>
            <a:ext cx="1372110" cy="1371600"/>
            <a:chOff x="-2424113" y="-10194925"/>
            <a:chExt cx="4270375" cy="4268788"/>
          </a:xfrm>
        </p:grpSpPr>
        <p:sp>
          <p:nvSpPr>
            <p:cNvPr id="10267" name="Oval 525"/>
            <p:cNvSpPr>
              <a:spLocks noChangeArrowheads="1"/>
            </p:cNvSpPr>
            <p:nvPr/>
          </p:nvSpPr>
          <p:spPr bwMode="auto">
            <a:xfrm>
              <a:off x="-2424113" y="-10194925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68" name="Freeform 526"/>
            <p:cNvSpPr>
              <a:spLocks/>
            </p:cNvSpPr>
            <p:nvPr/>
          </p:nvSpPr>
          <p:spPr bwMode="auto">
            <a:xfrm>
              <a:off x="-1557338" y="-9194800"/>
              <a:ext cx="2571750" cy="2359025"/>
            </a:xfrm>
            <a:custGeom>
              <a:avLst/>
              <a:gdLst>
                <a:gd name="T0" fmla="*/ 910 w 992"/>
                <a:gd name="T1" fmla="*/ 910 h 910"/>
                <a:gd name="T2" fmla="*/ 83 w 992"/>
                <a:gd name="T3" fmla="*/ 910 h 910"/>
                <a:gd name="T4" fmla="*/ 0 w 992"/>
                <a:gd name="T5" fmla="*/ 827 h 910"/>
                <a:gd name="T6" fmla="*/ 0 w 992"/>
                <a:gd name="T7" fmla="*/ 134 h 910"/>
                <a:gd name="T8" fmla="*/ 134 w 992"/>
                <a:gd name="T9" fmla="*/ 0 h 910"/>
                <a:gd name="T10" fmla="*/ 858 w 992"/>
                <a:gd name="T11" fmla="*/ 0 h 910"/>
                <a:gd name="T12" fmla="*/ 992 w 992"/>
                <a:gd name="T13" fmla="*/ 134 h 910"/>
                <a:gd name="T14" fmla="*/ 992 w 992"/>
                <a:gd name="T15" fmla="*/ 827 h 910"/>
                <a:gd name="T16" fmla="*/ 910 w 992"/>
                <a:gd name="T17" fmla="*/ 910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2" h="910">
                  <a:moveTo>
                    <a:pt x="910" y="910"/>
                  </a:moveTo>
                  <a:cubicBezTo>
                    <a:pt x="83" y="910"/>
                    <a:pt x="83" y="910"/>
                    <a:pt x="83" y="910"/>
                  </a:cubicBezTo>
                  <a:cubicBezTo>
                    <a:pt x="37" y="910"/>
                    <a:pt x="0" y="873"/>
                    <a:pt x="0" y="827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0" y="60"/>
                    <a:pt x="60" y="0"/>
                    <a:pt x="134" y="0"/>
                  </a:cubicBezTo>
                  <a:cubicBezTo>
                    <a:pt x="858" y="0"/>
                    <a:pt x="858" y="0"/>
                    <a:pt x="858" y="0"/>
                  </a:cubicBezTo>
                  <a:cubicBezTo>
                    <a:pt x="932" y="0"/>
                    <a:pt x="992" y="60"/>
                    <a:pt x="992" y="134"/>
                  </a:cubicBezTo>
                  <a:cubicBezTo>
                    <a:pt x="992" y="827"/>
                    <a:pt x="992" y="827"/>
                    <a:pt x="992" y="827"/>
                  </a:cubicBezTo>
                  <a:cubicBezTo>
                    <a:pt x="992" y="873"/>
                    <a:pt x="955" y="910"/>
                    <a:pt x="910" y="910"/>
                  </a:cubicBezTo>
                  <a:close/>
                </a:path>
              </a:pathLst>
            </a:custGeom>
            <a:solidFill>
              <a:srgbClr val="8E8D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69" name="Freeform 527"/>
            <p:cNvSpPr>
              <a:spLocks/>
            </p:cNvSpPr>
            <p:nvPr/>
          </p:nvSpPr>
          <p:spPr bwMode="auto">
            <a:xfrm>
              <a:off x="-1557338" y="-9223375"/>
              <a:ext cx="2571750" cy="2322513"/>
            </a:xfrm>
            <a:custGeom>
              <a:avLst/>
              <a:gdLst>
                <a:gd name="T0" fmla="*/ 910 w 992"/>
                <a:gd name="T1" fmla="*/ 896 h 896"/>
                <a:gd name="T2" fmla="*/ 83 w 992"/>
                <a:gd name="T3" fmla="*/ 896 h 896"/>
                <a:gd name="T4" fmla="*/ 0 w 992"/>
                <a:gd name="T5" fmla="*/ 813 h 896"/>
                <a:gd name="T6" fmla="*/ 0 w 992"/>
                <a:gd name="T7" fmla="*/ 135 h 896"/>
                <a:gd name="T8" fmla="*/ 134 w 992"/>
                <a:gd name="T9" fmla="*/ 0 h 896"/>
                <a:gd name="T10" fmla="*/ 858 w 992"/>
                <a:gd name="T11" fmla="*/ 0 h 896"/>
                <a:gd name="T12" fmla="*/ 992 w 992"/>
                <a:gd name="T13" fmla="*/ 135 h 896"/>
                <a:gd name="T14" fmla="*/ 992 w 992"/>
                <a:gd name="T15" fmla="*/ 813 h 896"/>
                <a:gd name="T16" fmla="*/ 910 w 992"/>
                <a:gd name="T17" fmla="*/ 896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2" h="896">
                  <a:moveTo>
                    <a:pt x="910" y="896"/>
                  </a:moveTo>
                  <a:cubicBezTo>
                    <a:pt x="83" y="896"/>
                    <a:pt x="83" y="896"/>
                    <a:pt x="83" y="896"/>
                  </a:cubicBezTo>
                  <a:cubicBezTo>
                    <a:pt x="37" y="896"/>
                    <a:pt x="0" y="859"/>
                    <a:pt x="0" y="813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61"/>
                    <a:pt x="60" y="0"/>
                    <a:pt x="134" y="0"/>
                  </a:cubicBezTo>
                  <a:cubicBezTo>
                    <a:pt x="858" y="0"/>
                    <a:pt x="858" y="0"/>
                    <a:pt x="858" y="0"/>
                  </a:cubicBezTo>
                  <a:cubicBezTo>
                    <a:pt x="932" y="0"/>
                    <a:pt x="992" y="61"/>
                    <a:pt x="992" y="135"/>
                  </a:cubicBezTo>
                  <a:cubicBezTo>
                    <a:pt x="992" y="813"/>
                    <a:pt x="992" y="813"/>
                    <a:pt x="992" y="813"/>
                  </a:cubicBezTo>
                  <a:cubicBezTo>
                    <a:pt x="992" y="859"/>
                    <a:pt x="955" y="896"/>
                    <a:pt x="910" y="896"/>
                  </a:cubicBez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70" name="Freeform 528"/>
            <p:cNvSpPr>
              <a:spLocks/>
            </p:cNvSpPr>
            <p:nvPr/>
          </p:nvSpPr>
          <p:spPr bwMode="auto">
            <a:xfrm>
              <a:off x="-1557338" y="-9223375"/>
              <a:ext cx="2571750" cy="603250"/>
            </a:xfrm>
            <a:custGeom>
              <a:avLst/>
              <a:gdLst>
                <a:gd name="T0" fmla="*/ 992 w 992"/>
                <a:gd name="T1" fmla="*/ 233 h 233"/>
                <a:gd name="T2" fmla="*/ 0 w 992"/>
                <a:gd name="T3" fmla="*/ 233 h 233"/>
                <a:gd name="T4" fmla="*/ 0 w 992"/>
                <a:gd name="T5" fmla="*/ 135 h 233"/>
                <a:gd name="T6" fmla="*/ 134 w 992"/>
                <a:gd name="T7" fmla="*/ 0 h 233"/>
                <a:gd name="T8" fmla="*/ 858 w 992"/>
                <a:gd name="T9" fmla="*/ 0 h 233"/>
                <a:gd name="T10" fmla="*/ 992 w 992"/>
                <a:gd name="T11" fmla="*/ 135 h 233"/>
                <a:gd name="T12" fmla="*/ 992 w 992"/>
                <a:gd name="T13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92" h="233">
                  <a:moveTo>
                    <a:pt x="992" y="233"/>
                  </a:moveTo>
                  <a:cubicBezTo>
                    <a:pt x="0" y="233"/>
                    <a:pt x="0" y="233"/>
                    <a:pt x="0" y="233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0" y="61"/>
                    <a:pt x="60" y="0"/>
                    <a:pt x="134" y="0"/>
                  </a:cubicBezTo>
                  <a:cubicBezTo>
                    <a:pt x="858" y="0"/>
                    <a:pt x="858" y="0"/>
                    <a:pt x="858" y="0"/>
                  </a:cubicBezTo>
                  <a:cubicBezTo>
                    <a:pt x="932" y="0"/>
                    <a:pt x="992" y="61"/>
                    <a:pt x="992" y="135"/>
                  </a:cubicBezTo>
                  <a:lnTo>
                    <a:pt x="992" y="233"/>
                  </a:lnTo>
                  <a:close/>
                </a:path>
              </a:pathLst>
            </a:custGeom>
            <a:solidFill>
              <a:srgbClr val="24A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71" name="Oval 529"/>
            <p:cNvSpPr>
              <a:spLocks noChangeArrowheads="1"/>
            </p:cNvSpPr>
            <p:nvPr/>
          </p:nvSpPr>
          <p:spPr bwMode="auto">
            <a:xfrm>
              <a:off x="-1223963" y="-8539163"/>
              <a:ext cx="101600" cy="106363"/>
            </a:xfrm>
            <a:prstGeom prst="ellipse">
              <a:avLst/>
            </a:prstGeom>
            <a:solidFill>
              <a:srgbClr val="11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72" name="Oval 530"/>
            <p:cNvSpPr>
              <a:spLocks noChangeArrowheads="1"/>
            </p:cNvSpPr>
            <p:nvPr/>
          </p:nvSpPr>
          <p:spPr bwMode="auto">
            <a:xfrm>
              <a:off x="-1223963" y="-8920163"/>
              <a:ext cx="101600" cy="106363"/>
            </a:xfrm>
            <a:prstGeom prst="ellipse">
              <a:avLst/>
            </a:prstGeom>
            <a:solidFill>
              <a:srgbClr val="11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73" name="Oval 531"/>
            <p:cNvSpPr>
              <a:spLocks noChangeArrowheads="1"/>
            </p:cNvSpPr>
            <p:nvPr/>
          </p:nvSpPr>
          <p:spPr bwMode="auto">
            <a:xfrm>
              <a:off x="576262" y="-8539163"/>
              <a:ext cx="103188" cy="106363"/>
            </a:xfrm>
            <a:prstGeom prst="ellipse">
              <a:avLst/>
            </a:prstGeom>
            <a:solidFill>
              <a:srgbClr val="11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74" name="Oval 532"/>
            <p:cNvSpPr>
              <a:spLocks noChangeArrowheads="1"/>
            </p:cNvSpPr>
            <p:nvPr/>
          </p:nvSpPr>
          <p:spPr bwMode="auto">
            <a:xfrm>
              <a:off x="576262" y="-8920163"/>
              <a:ext cx="103188" cy="106363"/>
            </a:xfrm>
            <a:prstGeom prst="ellipse">
              <a:avLst/>
            </a:prstGeom>
            <a:solidFill>
              <a:srgbClr val="1110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75" name="Freeform 533"/>
            <p:cNvSpPr>
              <a:spLocks/>
            </p:cNvSpPr>
            <p:nvPr/>
          </p:nvSpPr>
          <p:spPr bwMode="auto">
            <a:xfrm>
              <a:off x="-1217613" y="-8899525"/>
              <a:ext cx="90488" cy="446088"/>
            </a:xfrm>
            <a:custGeom>
              <a:avLst/>
              <a:gdLst>
                <a:gd name="T0" fmla="*/ 18 w 35"/>
                <a:gd name="T1" fmla="*/ 172 h 172"/>
                <a:gd name="T2" fmla="*/ 17 w 35"/>
                <a:gd name="T3" fmla="*/ 172 h 172"/>
                <a:gd name="T4" fmla="*/ 0 w 35"/>
                <a:gd name="T5" fmla="*/ 155 h 172"/>
                <a:gd name="T6" fmla="*/ 0 w 35"/>
                <a:gd name="T7" fmla="*/ 17 h 172"/>
                <a:gd name="T8" fmla="*/ 17 w 35"/>
                <a:gd name="T9" fmla="*/ 0 h 172"/>
                <a:gd name="T10" fmla="*/ 18 w 35"/>
                <a:gd name="T11" fmla="*/ 0 h 172"/>
                <a:gd name="T12" fmla="*/ 35 w 35"/>
                <a:gd name="T13" fmla="*/ 17 h 172"/>
                <a:gd name="T14" fmla="*/ 35 w 35"/>
                <a:gd name="T15" fmla="*/ 155 h 172"/>
                <a:gd name="T16" fmla="*/ 18 w 35"/>
                <a:gd name="T17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172">
                  <a:moveTo>
                    <a:pt x="18" y="172"/>
                  </a:moveTo>
                  <a:cubicBezTo>
                    <a:pt x="17" y="172"/>
                    <a:pt x="17" y="172"/>
                    <a:pt x="17" y="172"/>
                  </a:cubicBezTo>
                  <a:cubicBezTo>
                    <a:pt x="8" y="172"/>
                    <a:pt x="0" y="164"/>
                    <a:pt x="0" y="15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8"/>
                    <a:pt x="8" y="0"/>
                    <a:pt x="17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7" y="0"/>
                    <a:pt x="35" y="8"/>
                    <a:pt x="35" y="17"/>
                  </a:cubicBezTo>
                  <a:cubicBezTo>
                    <a:pt x="35" y="155"/>
                    <a:pt x="35" y="155"/>
                    <a:pt x="35" y="155"/>
                  </a:cubicBezTo>
                  <a:cubicBezTo>
                    <a:pt x="35" y="164"/>
                    <a:pt x="27" y="172"/>
                    <a:pt x="18" y="172"/>
                  </a:cubicBezTo>
                  <a:close/>
                </a:path>
              </a:pathLst>
            </a:cu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76" name="Freeform 534"/>
            <p:cNvSpPr>
              <a:spLocks/>
            </p:cNvSpPr>
            <p:nvPr/>
          </p:nvSpPr>
          <p:spPr bwMode="auto">
            <a:xfrm>
              <a:off x="581025" y="-8899525"/>
              <a:ext cx="90488" cy="446088"/>
            </a:xfrm>
            <a:custGeom>
              <a:avLst/>
              <a:gdLst>
                <a:gd name="T0" fmla="*/ 18 w 35"/>
                <a:gd name="T1" fmla="*/ 172 h 172"/>
                <a:gd name="T2" fmla="*/ 17 w 35"/>
                <a:gd name="T3" fmla="*/ 172 h 172"/>
                <a:gd name="T4" fmla="*/ 0 w 35"/>
                <a:gd name="T5" fmla="*/ 155 h 172"/>
                <a:gd name="T6" fmla="*/ 0 w 35"/>
                <a:gd name="T7" fmla="*/ 17 h 172"/>
                <a:gd name="T8" fmla="*/ 17 w 35"/>
                <a:gd name="T9" fmla="*/ 0 h 172"/>
                <a:gd name="T10" fmla="*/ 18 w 35"/>
                <a:gd name="T11" fmla="*/ 0 h 172"/>
                <a:gd name="T12" fmla="*/ 35 w 35"/>
                <a:gd name="T13" fmla="*/ 17 h 172"/>
                <a:gd name="T14" fmla="*/ 35 w 35"/>
                <a:gd name="T15" fmla="*/ 155 h 172"/>
                <a:gd name="T16" fmla="*/ 18 w 35"/>
                <a:gd name="T17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172">
                  <a:moveTo>
                    <a:pt x="18" y="172"/>
                  </a:moveTo>
                  <a:cubicBezTo>
                    <a:pt x="17" y="172"/>
                    <a:pt x="17" y="172"/>
                    <a:pt x="17" y="172"/>
                  </a:cubicBezTo>
                  <a:cubicBezTo>
                    <a:pt x="8" y="172"/>
                    <a:pt x="0" y="164"/>
                    <a:pt x="0" y="155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8"/>
                    <a:pt x="8" y="0"/>
                    <a:pt x="17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28" y="0"/>
                    <a:pt x="35" y="8"/>
                    <a:pt x="35" y="17"/>
                  </a:cubicBezTo>
                  <a:cubicBezTo>
                    <a:pt x="35" y="155"/>
                    <a:pt x="35" y="155"/>
                    <a:pt x="35" y="155"/>
                  </a:cubicBezTo>
                  <a:cubicBezTo>
                    <a:pt x="35" y="164"/>
                    <a:pt x="28" y="172"/>
                    <a:pt x="18" y="172"/>
                  </a:cubicBezTo>
                  <a:close/>
                </a:path>
              </a:pathLst>
            </a:cu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77" name="Freeform 535"/>
            <p:cNvSpPr>
              <a:spLocks/>
            </p:cNvSpPr>
            <p:nvPr/>
          </p:nvSpPr>
          <p:spPr bwMode="auto">
            <a:xfrm>
              <a:off x="188912" y="-7546975"/>
              <a:ext cx="609600" cy="641350"/>
            </a:xfrm>
            <a:custGeom>
              <a:avLst/>
              <a:gdLst>
                <a:gd name="T0" fmla="*/ 235 w 235"/>
                <a:gd name="T1" fmla="*/ 0 h 247"/>
                <a:gd name="T2" fmla="*/ 0 w 235"/>
                <a:gd name="T3" fmla="*/ 247 h 247"/>
                <a:gd name="T4" fmla="*/ 9 w 235"/>
                <a:gd name="T5" fmla="*/ 176 h 247"/>
                <a:gd name="T6" fmla="*/ 4 w 235"/>
                <a:gd name="T7" fmla="*/ 119 h 247"/>
                <a:gd name="T8" fmla="*/ 60 w 235"/>
                <a:gd name="T9" fmla="*/ 20 h 247"/>
                <a:gd name="T10" fmla="*/ 167 w 235"/>
                <a:gd name="T11" fmla="*/ 14 h 247"/>
                <a:gd name="T12" fmla="*/ 235 w 235"/>
                <a:gd name="T13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5" h="247">
                  <a:moveTo>
                    <a:pt x="235" y="0"/>
                  </a:moveTo>
                  <a:cubicBezTo>
                    <a:pt x="0" y="247"/>
                    <a:pt x="0" y="247"/>
                    <a:pt x="0" y="247"/>
                  </a:cubicBezTo>
                  <a:cubicBezTo>
                    <a:pt x="0" y="247"/>
                    <a:pt x="9" y="203"/>
                    <a:pt x="9" y="176"/>
                  </a:cubicBezTo>
                  <a:cubicBezTo>
                    <a:pt x="9" y="159"/>
                    <a:pt x="5" y="143"/>
                    <a:pt x="4" y="119"/>
                  </a:cubicBezTo>
                  <a:cubicBezTo>
                    <a:pt x="1" y="49"/>
                    <a:pt x="41" y="31"/>
                    <a:pt x="60" y="20"/>
                  </a:cubicBezTo>
                  <a:cubicBezTo>
                    <a:pt x="90" y="5"/>
                    <a:pt x="138" y="16"/>
                    <a:pt x="167" y="14"/>
                  </a:cubicBezTo>
                  <a:cubicBezTo>
                    <a:pt x="179" y="14"/>
                    <a:pt x="226" y="12"/>
                    <a:pt x="235" y="0"/>
                  </a:cubicBezTo>
                  <a:close/>
                </a:path>
              </a:pathLst>
            </a:custGeom>
            <a:solidFill>
              <a:srgbClr val="BAB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78" name="Freeform 536"/>
            <p:cNvSpPr>
              <a:spLocks/>
            </p:cNvSpPr>
            <p:nvPr/>
          </p:nvSpPr>
          <p:spPr bwMode="auto">
            <a:xfrm>
              <a:off x="188912" y="-7616825"/>
              <a:ext cx="809625" cy="711200"/>
            </a:xfrm>
            <a:custGeom>
              <a:avLst/>
              <a:gdLst>
                <a:gd name="T0" fmla="*/ 312 w 312"/>
                <a:gd name="T1" fmla="*/ 11 h 274"/>
                <a:gd name="T2" fmla="*/ 0 w 312"/>
                <a:gd name="T3" fmla="*/ 274 h 274"/>
                <a:gd name="T4" fmla="*/ 18 w 312"/>
                <a:gd name="T5" fmla="*/ 192 h 274"/>
                <a:gd name="T6" fmla="*/ 19 w 312"/>
                <a:gd name="T7" fmla="*/ 124 h 274"/>
                <a:gd name="T8" fmla="*/ 98 w 312"/>
                <a:gd name="T9" fmla="*/ 16 h 274"/>
                <a:gd name="T10" fmla="*/ 228 w 312"/>
                <a:gd name="T11" fmla="*/ 21 h 274"/>
                <a:gd name="T12" fmla="*/ 312 w 312"/>
                <a:gd name="T13" fmla="*/ 1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2" h="274">
                  <a:moveTo>
                    <a:pt x="312" y="11"/>
                  </a:moveTo>
                  <a:cubicBezTo>
                    <a:pt x="0" y="274"/>
                    <a:pt x="0" y="274"/>
                    <a:pt x="0" y="274"/>
                  </a:cubicBezTo>
                  <a:cubicBezTo>
                    <a:pt x="0" y="274"/>
                    <a:pt x="15" y="224"/>
                    <a:pt x="18" y="192"/>
                  </a:cubicBezTo>
                  <a:cubicBezTo>
                    <a:pt x="20" y="172"/>
                    <a:pt x="18" y="153"/>
                    <a:pt x="19" y="124"/>
                  </a:cubicBezTo>
                  <a:cubicBezTo>
                    <a:pt x="23" y="42"/>
                    <a:pt x="74" y="26"/>
                    <a:pt x="98" y="16"/>
                  </a:cubicBezTo>
                  <a:cubicBezTo>
                    <a:pt x="135" y="0"/>
                    <a:pt x="193" y="20"/>
                    <a:pt x="228" y="21"/>
                  </a:cubicBezTo>
                  <a:cubicBezTo>
                    <a:pt x="243" y="21"/>
                    <a:pt x="300" y="24"/>
                    <a:pt x="312" y="11"/>
                  </a:cubicBezTo>
                  <a:close/>
                </a:path>
              </a:pathLst>
            </a:custGeom>
            <a:solidFill>
              <a:srgbClr val="E7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79" name="Rectangle 537"/>
            <p:cNvSpPr>
              <a:spLocks noChangeArrowheads="1"/>
            </p:cNvSpPr>
            <p:nvPr/>
          </p:nvSpPr>
          <p:spPr bwMode="auto">
            <a:xfrm>
              <a:off x="-1293813" y="-8281988"/>
              <a:ext cx="344488" cy="222250"/>
            </a:xfrm>
            <a:prstGeom prst="rect">
              <a:avLst/>
            </a:pr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80" name="Rectangle 538"/>
            <p:cNvSpPr>
              <a:spLocks noChangeArrowheads="1"/>
            </p:cNvSpPr>
            <p:nvPr/>
          </p:nvSpPr>
          <p:spPr bwMode="auto">
            <a:xfrm>
              <a:off x="-1293813" y="-7886700"/>
              <a:ext cx="344488" cy="223838"/>
            </a:xfrm>
            <a:prstGeom prst="rect">
              <a:avLst/>
            </a:pr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81" name="Rectangle 539"/>
            <p:cNvSpPr>
              <a:spLocks noChangeArrowheads="1"/>
            </p:cNvSpPr>
            <p:nvPr/>
          </p:nvSpPr>
          <p:spPr bwMode="auto">
            <a:xfrm>
              <a:off x="-746125" y="-7886700"/>
              <a:ext cx="341313" cy="223838"/>
            </a:xfrm>
            <a:prstGeom prst="rect">
              <a:avLst/>
            </a:prstGeom>
            <a:solidFill>
              <a:srgbClr val="24A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82" name="Rectangle 540"/>
            <p:cNvSpPr>
              <a:spLocks noChangeArrowheads="1"/>
            </p:cNvSpPr>
            <p:nvPr/>
          </p:nvSpPr>
          <p:spPr bwMode="auto">
            <a:xfrm>
              <a:off x="-200025" y="-7886700"/>
              <a:ext cx="342900" cy="223838"/>
            </a:xfrm>
            <a:prstGeom prst="rect">
              <a:avLst/>
            </a:pr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83" name="Rectangle 541"/>
            <p:cNvSpPr>
              <a:spLocks noChangeArrowheads="1"/>
            </p:cNvSpPr>
            <p:nvPr/>
          </p:nvSpPr>
          <p:spPr bwMode="auto">
            <a:xfrm>
              <a:off x="334962" y="-7886700"/>
              <a:ext cx="344488" cy="223838"/>
            </a:xfrm>
            <a:prstGeom prst="rect">
              <a:avLst/>
            </a:pr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84" name="Rectangle 542"/>
            <p:cNvSpPr>
              <a:spLocks noChangeArrowheads="1"/>
            </p:cNvSpPr>
            <p:nvPr/>
          </p:nvSpPr>
          <p:spPr bwMode="auto">
            <a:xfrm>
              <a:off x="-1293813" y="-7489825"/>
              <a:ext cx="344488" cy="223838"/>
            </a:xfrm>
            <a:prstGeom prst="rect">
              <a:avLst/>
            </a:pr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85" name="Rectangle 543"/>
            <p:cNvSpPr>
              <a:spLocks noChangeArrowheads="1"/>
            </p:cNvSpPr>
            <p:nvPr/>
          </p:nvSpPr>
          <p:spPr bwMode="auto">
            <a:xfrm>
              <a:off x="-746125" y="-7489825"/>
              <a:ext cx="341313" cy="223838"/>
            </a:xfrm>
            <a:prstGeom prst="rect">
              <a:avLst/>
            </a:pr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86" name="Rectangle 544"/>
            <p:cNvSpPr>
              <a:spLocks noChangeArrowheads="1"/>
            </p:cNvSpPr>
            <p:nvPr/>
          </p:nvSpPr>
          <p:spPr bwMode="auto">
            <a:xfrm>
              <a:off x="-200025" y="-7489825"/>
              <a:ext cx="342900" cy="223838"/>
            </a:xfrm>
            <a:prstGeom prst="rect">
              <a:avLst/>
            </a:pr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87" name="Rectangle 545"/>
            <p:cNvSpPr>
              <a:spLocks noChangeArrowheads="1"/>
            </p:cNvSpPr>
            <p:nvPr/>
          </p:nvSpPr>
          <p:spPr bwMode="auto">
            <a:xfrm>
              <a:off x="-746125" y="-8281988"/>
              <a:ext cx="341313" cy="222250"/>
            </a:xfrm>
            <a:prstGeom prst="rect">
              <a:avLst/>
            </a:pr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88" name="Rectangle 546"/>
            <p:cNvSpPr>
              <a:spLocks noChangeArrowheads="1"/>
            </p:cNvSpPr>
            <p:nvPr/>
          </p:nvSpPr>
          <p:spPr bwMode="auto">
            <a:xfrm>
              <a:off x="-200025" y="-8281988"/>
              <a:ext cx="342900" cy="222250"/>
            </a:xfrm>
            <a:prstGeom prst="rect">
              <a:avLst/>
            </a:pr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89" name="Rectangle 547"/>
            <p:cNvSpPr>
              <a:spLocks noChangeArrowheads="1"/>
            </p:cNvSpPr>
            <p:nvPr/>
          </p:nvSpPr>
          <p:spPr bwMode="auto">
            <a:xfrm>
              <a:off x="344487" y="-8281988"/>
              <a:ext cx="346075" cy="222250"/>
            </a:xfrm>
            <a:prstGeom prst="rect">
              <a:avLst/>
            </a:pr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33" name="Group 10432"/>
          <p:cNvGrpSpPr>
            <a:grpSpLocks noChangeAspect="1"/>
          </p:cNvGrpSpPr>
          <p:nvPr/>
        </p:nvGrpSpPr>
        <p:grpSpPr>
          <a:xfrm>
            <a:off x="12599984" y="1794490"/>
            <a:ext cx="1372110" cy="1371600"/>
            <a:chOff x="2574925" y="-10194925"/>
            <a:chExt cx="4270375" cy="4268788"/>
          </a:xfrm>
        </p:grpSpPr>
        <p:sp>
          <p:nvSpPr>
            <p:cNvPr id="10290" name="Oval 548"/>
            <p:cNvSpPr>
              <a:spLocks noChangeArrowheads="1"/>
            </p:cNvSpPr>
            <p:nvPr/>
          </p:nvSpPr>
          <p:spPr bwMode="auto">
            <a:xfrm>
              <a:off x="2574925" y="-10194925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91" name="Freeform 549"/>
            <p:cNvSpPr>
              <a:spLocks/>
            </p:cNvSpPr>
            <p:nvPr/>
          </p:nvSpPr>
          <p:spPr bwMode="auto">
            <a:xfrm>
              <a:off x="4046537" y="-9636125"/>
              <a:ext cx="1335088" cy="782638"/>
            </a:xfrm>
            <a:custGeom>
              <a:avLst/>
              <a:gdLst>
                <a:gd name="T0" fmla="*/ 257 w 515"/>
                <a:gd name="T1" fmla="*/ 0 h 302"/>
                <a:gd name="T2" fmla="*/ 0 w 515"/>
                <a:gd name="T3" fmla="*/ 291 h 302"/>
                <a:gd name="T4" fmla="*/ 0 w 515"/>
                <a:gd name="T5" fmla="*/ 302 h 302"/>
                <a:gd name="T6" fmla="*/ 11 w 515"/>
                <a:gd name="T7" fmla="*/ 302 h 302"/>
                <a:gd name="T8" fmla="*/ 27 w 515"/>
                <a:gd name="T9" fmla="*/ 302 h 302"/>
                <a:gd name="T10" fmla="*/ 38 w 515"/>
                <a:gd name="T11" fmla="*/ 302 h 302"/>
                <a:gd name="T12" fmla="*/ 38 w 515"/>
                <a:gd name="T13" fmla="*/ 291 h 302"/>
                <a:gd name="T14" fmla="*/ 257 w 515"/>
                <a:gd name="T15" fmla="*/ 38 h 302"/>
                <a:gd name="T16" fmla="*/ 476 w 515"/>
                <a:gd name="T17" fmla="*/ 291 h 302"/>
                <a:gd name="T18" fmla="*/ 476 w 515"/>
                <a:gd name="T19" fmla="*/ 302 h 302"/>
                <a:gd name="T20" fmla="*/ 487 w 515"/>
                <a:gd name="T21" fmla="*/ 302 h 302"/>
                <a:gd name="T22" fmla="*/ 503 w 515"/>
                <a:gd name="T23" fmla="*/ 302 h 302"/>
                <a:gd name="T24" fmla="*/ 515 w 515"/>
                <a:gd name="T25" fmla="*/ 302 h 302"/>
                <a:gd name="T26" fmla="*/ 515 w 515"/>
                <a:gd name="T27" fmla="*/ 291 h 302"/>
                <a:gd name="T28" fmla="*/ 257 w 515"/>
                <a:gd name="T29" fmla="*/ 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5" h="302">
                  <a:moveTo>
                    <a:pt x="257" y="0"/>
                  </a:moveTo>
                  <a:cubicBezTo>
                    <a:pt x="115" y="0"/>
                    <a:pt x="0" y="131"/>
                    <a:pt x="0" y="291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11" y="302"/>
                    <a:pt x="11" y="302"/>
                    <a:pt x="11" y="302"/>
                  </a:cubicBezTo>
                  <a:cubicBezTo>
                    <a:pt x="27" y="302"/>
                    <a:pt x="27" y="302"/>
                    <a:pt x="27" y="302"/>
                  </a:cubicBezTo>
                  <a:cubicBezTo>
                    <a:pt x="38" y="302"/>
                    <a:pt x="38" y="302"/>
                    <a:pt x="38" y="302"/>
                  </a:cubicBezTo>
                  <a:cubicBezTo>
                    <a:pt x="38" y="291"/>
                    <a:pt x="38" y="291"/>
                    <a:pt x="38" y="291"/>
                  </a:cubicBezTo>
                  <a:cubicBezTo>
                    <a:pt x="38" y="152"/>
                    <a:pt x="136" y="38"/>
                    <a:pt x="257" y="38"/>
                  </a:cubicBezTo>
                  <a:cubicBezTo>
                    <a:pt x="378" y="38"/>
                    <a:pt x="476" y="152"/>
                    <a:pt x="476" y="291"/>
                  </a:cubicBezTo>
                  <a:cubicBezTo>
                    <a:pt x="476" y="302"/>
                    <a:pt x="476" y="302"/>
                    <a:pt x="47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503" y="302"/>
                    <a:pt x="503" y="302"/>
                    <a:pt x="503" y="302"/>
                  </a:cubicBezTo>
                  <a:cubicBezTo>
                    <a:pt x="515" y="302"/>
                    <a:pt x="515" y="302"/>
                    <a:pt x="515" y="302"/>
                  </a:cubicBezTo>
                  <a:cubicBezTo>
                    <a:pt x="515" y="291"/>
                    <a:pt x="515" y="291"/>
                    <a:pt x="515" y="291"/>
                  </a:cubicBezTo>
                  <a:cubicBezTo>
                    <a:pt x="515" y="131"/>
                    <a:pt x="399" y="0"/>
                    <a:pt x="257" y="0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92" name="Rectangle 550"/>
            <p:cNvSpPr>
              <a:spLocks noChangeArrowheads="1"/>
            </p:cNvSpPr>
            <p:nvPr/>
          </p:nvSpPr>
          <p:spPr bwMode="auto">
            <a:xfrm>
              <a:off x="4065587" y="-8888413"/>
              <a:ext cx="41275" cy="1588"/>
            </a:xfrm>
            <a:prstGeom prst="rect">
              <a:avLst/>
            </a:pr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93" name="Rectangle 551"/>
            <p:cNvSpPr>
              <a:spLocks noChangeArrowheads="1"/>
            </p:cNvSpPr>
            <p:nvPr/>
          </p:nvSpPr>
          <p:spPr bwMode="auto">
            <a:xfrm>
              <a:off x="5299075" y="-8888413"/>
              <a:ext cx="41275" cy="1588"/>
            </a:xfrm>
            <a:prstGeom prst="rect">
              <a:avLst/>
            </a:pr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94" name="Freeform 552"/>
            <p:cNvSpPr>
              <a:spLocks/>
            </p:cNvSpPr>
            <p:nvPr/>
          </p:nvSpPr>
          <p:spPr bwMode="auto">
            <a:xfrm>
              <a:off x="3992562" y="-9163050"/>
              <a:ext cx="200025" cy="444500"/>
            </a:xfrm>
            <a:custGeom>
              <a:avLst/>
              <a:gdLst>
                <a:gd name="T0" fmla="*/ 77 w 77"/>
                <a:gd name="T1" fmla="*/ 150 h 172"/>
                <a:gd name="T2" fmla="*/ 56 w 77"/>
                <a:gd name="T3" fmla="*/ 172 h 172"/>
                <a:gd name="T4" fmla="*/ 21 w 77"/>
                <a:gd name="T5" fmla="*/ 172 h 172"/>
                <a:gd name="T6" fmla="*/ 0 w 77"/>
                <a:gd name="T7" fmla="*/ 150 h 172"/>
                <a:gd name="T8" fmla="*/ 0 w 77"/>
                <a:gd name="T9" fmla="*/ 21 h 172"/>
                <a:gd name="T10" fmla="*/ 21 w 77"/>
                <a:gd name="T11" fmla="*/ 0 h 172"/>
                <a:gd name="T12" fmla="*/ 56 w 77"/>
                <a:gd name="T13" fmla="*/ 0 h 172"/>
                <a:gd name="T14" fmla="*/ 77 w 77"/>
                <a:gd name="T15" fmla="*/ 21 h 172"/>
                <a:gd name="T16" fmla="*/ 77 w 77"/>
                <a:gd name="T17" fmla="*/ 15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" h="172">
                  <a:moveTo>
                    <a:pt x="77" y="150"/>
                  </a:moveTo>
                  <a:cubicBezTo>
                    <a:pt x="77" y="162"/>
                    <a:pt x="68" y="172"/>
                    <a:pt x="56" y="172"/>
                  </a:cubicBezTo>
                  <a:cubicBezTo>
                    <a:pt x="21" y="172"/>
                    <a:pt x="21" y="172"/>
                    <a:pt x="21" y="172"/>
                  </a:cubicBezTo>
                  <a:cubicBezTo>
                    <a:pt x="9" y="172"/>
                    <a:pt x="0" y="162"/>
                    <a:pt x="0" y="15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8" y="0"/>
                    <a:pt x="77" y="9"/>
                    <a:pt x="77" y="21"/>
                  </a:cubicBezTo>
                  <a:lnTo>
                    <a:pt x="77" y="150"/>
                  </a:ln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95" name="Freeform 553"/>
            <p:cNvSpPr>
              <a:spLocks/>
            </p:cNvSpPr>
            <p:nvPr/>
          </p:nvSpPr>
          <p:spPr bwMode="auto">
            <a:xfrm>
              <a:off x="5232400" y="-9163050"/>
              <a:ext cx="201613" cy="444500"/>
            </a:xfrm>
            <a:custGeom>
              <a:avLst/>
              <a:gdLst>
                <a:gd name="T0" fmla="*/ 78 w 78"/>
                <a:gd name="T1" fmla="*/ 150 h 172"/>
                <a:gd name="T2" fmla="*/ 56 w 78"/>
                <a:gd name="T3" fmla="*/ 172 h 172"/>
                <a:gd name="T4" fmla="*/ 22 w 78"/>
                <a:gd name="T5" fmla="*/ 172 h 172"/>
                <a:gd name="T6" fmla="*/ 0 w 78"/>
                <a:gd name="T7" fmla="*/ 150 h 172"/>
                <a:gd name="T8" fmla="*/ 0 w 78"/>
                <a:gd name="T9" fmla="*/ 21 h 172"/>
                <a:gd name="T10" fmla="*/ 22 w 78"/>
                <a:gd name="T11" fmla="*/ 0 h 172"/>
                <a:gd name="T12" fmla="*/ 56 w 78"/>
                <a:gd name="T13" fmla="*/ 0 h 172"/>
                <a:gd name="T14" fmla="*/ 78 w 78"/>
                <a:gd name="T15" fmla="*/ 21 h 172"/>
                <a:gd name="T16" fmla="*/ 78 w 78"/>
                <a:gd name="T17" fmla="*/ 15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72">
                  <a:moveTo>
                    <a:pt x="78" y="150"/>
                  </a:moveTo>
                  <a:cubicBezTo>
                    <a:pt x="78" y="162"/>
                    <a:pt x="68" y="172"/>
                    <a:pt x="56" y="172"/>
                  </a:cubicBezTo>
                  <a:cubicBezTo>
                    <a:pt x="22" y="172"/>
                    <a:pt x="22" y="172"/>
                    <a:pt x="22" y="172"/>
                  </a:cubicBezTo>
                  <a:cubicBezTo>
                    <a:pt x="10" y="172"/>
                    <a:pt x="0" y="162"/>
                    <a:pt x="0" y="15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9"/>
                    <a:pt x="10" y="0"/>
                    <a:pt x="2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68" y="0"/>
                    <a:pt x="78" y="9"/>
                    <a:pt x="78" y="21"/>
                  </a:cubicBezTo>
                  <a:lnTo>
                    <a:pt x="78" y="150"/>
                  </a:ln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96" name="Oval 554"/>
            <p:cNvSpPr>
              <a:spLocks noChangeArrowheads="1"/>
            </p:cNvSpPr>
            <p:nvPr/>
          </p:nvSpPr>
          <p:spPr bwMode="auto">
            <a:xfrm>
              <a:off x="4238625" y="-9382125"/>
              <a:ext cx="938213" cy="938213"/>
            </a:xfrm>
            <a:prstGeom prst="ellipse">
              <a:avLst/>
            </a:pr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97" name="Freeform 555"/>
            <p:cNvSpPr>
              <a:spLocks/>
            </p:cNvSpPr>
            <p:nvPr/>
          </p:nvSpPr>
          <p:spPr bwMode="auto">
            <a:xfrm>
              <a:off x="3671887" y="-8010525"/>
              <a:ext cx="398463" cy="1350963"/>
            </a:xfrm>
            <a:custGeom>
              <a:avLst/>
              <a:gdLst>
                <a:gd name="T0" fmla="*/ 154 w 154"/>
                <a:gd name="T1" fmla="*/ 78 h 521"/>
                <a:gd name="T2" fmla="*/ 154 w 154"/>
                <a:gd name="T3" fmla="*/ 444 h 521"/>
                <a:gd name="T4" fmla="*/ 77 w 154"/>
                <a:gd name="T5" fmla="*/ 521 h 521"/>
                <a:gd name="T6" fmla="*/ 77 w 154"/>
                <a:gd name="T7" fmla="*/ 521 h 521"/>
                <a:gd name="T8" fmla="*/ 0 w 154"/>
                <a:gd name="T9" fmla="*/ 444 h 521"/>
                <a:gd name="T10" fmla="*/ 0 w 154"/>
                <a:gd name="T11" fmla="*/ 79 h 521"/>
                <a:gd name="T12" fmla="*/ 74 w 154"/>
                <a:gd name="T13" fmla="*/ 1 h 521"/>
                <a:gd name="T14" fmla="*/ 132 w 154"/>
                <a:gd name="T15" fmla="*/ 24 h 521"/>
                <a:gd name="T16" fmla="*/ 154 w 154"/>
                <a:gd name="T17" fmla="*/ 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521">
                  <a:moveTo>
                    <a:pt x="154" y="78"/>
                  </a:moveTo>
                  <a:cubicBezTo>
                    <a:pt x="154" y="444"/>
                    <a:pt x="154" y="444"/>
                    <a:pt x="154" y="444"/>
                  </a:cubicBezTo>
                  <a:cubicBezTo>
                    <a:pt x="154" y="487"/>
                    <a:pt x="120" y="521"/>
                    <a:pt x="77" y="521"/>
                  </a:cubicBezTo>
                  <a:cubicBezTo>
                    <a:pt x="77" y="521"/>
                    <a:pt x="77" y="521"/>
                    <a:pt x="77" y="521"/>
                  </a:cubicBezTo>
                  <a:cubicBezTo>
                    <a:pt x="34" y="521"/>
                    <a:pt x="0" y="487"/>
                    <a:pt x="0" y="444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38"/>
                    <a:pt x="32" y="3"/>
                    <a:pt x="74" y="1"/>
                  </a:cubicBezTo>
                  <a:cubicBezTo>
                    <a:pt x="96" y="0"/>
                    <a:pt x="117" y="9"/>
                    <a:pt x="132" y="24"/>
                  </a:cubicBezTo>
                  <a:cubicBezTo>
                    <a:pt x="146" y="38"/>
                    <a:pt x="154" y="57"/>
                    <a:pt x="154" y="78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98" name="Freeform 556"/>
            <p:cNvSpPr>
              <a:spLocks/>
            </p:cNvSpPr>
            <p:nvPr/>
          </p:nvSpPr>
          <p:spPr bwMode="auto">
            <a:xfrm>
              <a:off x="3671887" y="-8394700"/>
              <a:ext cx="569913" cy="711200"/>
            </a:xfrm>
            <a:custGeom>
              <a:avLst/>
              <a:gdLst>
                <a:gd name="T0" fmla="*/ 130 w 220"/>
                <a:gd name="T1" fmla="*/ 274 h 274"/>
                <a:gd name="T2" fmla="*/ 220 w 220"/>
                <a:gd name="T3" fmla="*/ 274 h 274"/>
                <a:gd name="T4" fmla="*/ 220 w 220"/>
                <a:gd name="T5" fmla="*/ 7 h 274"/>
                <a:gd name="T6" fmla="*/ 0 w 220"/>
                <a:gd name="T7" fmla="*/ 206 h 274"/>
                <a:gd name="T8" fmla="*/ 0 w 220"/>
                <a:gd name="T9" fmla="*/ 274 h 274"/>
                <a:gd name="T10" fmla="*/ 130 w 220"/>
                <a:gd name="T11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0" h="274">
                  <a:moveTo>
                    <a:pt x="130" y="274"/>
                  </a:moveTo>
                  <a:cubicBezTo>
                    <a:pt x="220" y="274"/>
                    <a:pt x="220" y="274"/>
                    <a:pt x="220" y="274"/>
                  </a:cubicBezTo>
                  <a:cubicBezTo>
                    <a:pt x="220" y="7"/>
                    <a:pt x="220" y="7"/>
                    <a:pt x="220" y="7"/>
                  </a:cubicBezTo>
                  <a:cubicBezTo>
                    <a:pt x="220" y="7"/>
                    <a:pt x="36" y="0"/>
                    <a:pt x="0" y="206"/>
                  </a:cubicBezTo>
                  <a:cubicBezTo>
                    <a:pt x="0" y="274"/>
                    <a:pt x="0" y="274"/>
                    <a:pt x="0" y="274"/>
                  </a:cubicBezTo>
                  <a:lnTo>
                    <a:pt x="130" y="274"/>
                  </a:ln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99" name="Freeform 557"/>
            <p:cNvSpPr>
              <a:spLocks/>
            </p:cNvSpPr>
            <p:nvPr/>
          </p:nvSpPr>
          <p:spPr bwMode="auto">
            <a:xfrm>
              <a:off x="5348287" y="-8010525"/>
              <a:ext cx="401638" cy="1350963"/>
            </a:xfrm>
            <a:custGeom>
              <a:avLst/>
              <a:gdLst>
                <a:gd name="T0" fmla="*/ 155 w 155"/>
                <a:gd name="T1" fmla="*/ 79 h 521"/>
                <a:gd name="T2" fmla="*/ 155 w 155"/>
                <a:gd name="T3" fmla="*/ 444 h 521"/>
                <a:gd name="T4" fmla="*/ 78 w 155"/>
                <a:gd name="T5" fmla="*/ 521 h 521"/>
                <a:gd name="T6" fmla="*/ 78 w 155"/>
                <a:gd name="T7" fmla="*/ 521 h 521"/>
                <a:gd name="T8" fmla="*/ 0 w 155"/>
                <a:gd name="T9" fmla="*/ 444 h 521"/>
                <a:gd name="T10" fmla="*/ 0 w 155"/>
                <a:gd name="T11" fmla="*/ 78 h 521"/>
                <a:gd name="T12" fmla="*/ 23 w 155"/>
                <a:gd name="T13" fmla="*/ 24 h 521"/>
                <a:gd name="T14" fmla="*/ 81 w 155"/>
                <a:gd name="T15" fmla="*/ 1 h 521"/>
                <a:gd name="T16" fmla="*/ 155 w 155"/>
                <a:gd name="T17" fmla="*/ 79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5" h="521">
                  <a:moveTo>
                    <a:pt x="155" y="79"/>
                  </a:moveTo>
                  <a:cubicBezTo>
                    <a:pt x="155" y="444"/>
                    <a:pt x="155" y="444"/>
                    <a:pt x="155" y="444"/>
                  </a:cubicBezTo>
                  <a:cubicBezTo>
                    <a:pt x="155" y="487"/>
                    <a:pt x="120" y="521"/>
                    <a:pt x="78" y="521"/>
                  </a:cubicBezTo>
                  <a:cubicBezTo>
                    <a:pt x="78" y="521"/>
                    <a:pt x="78" y="521"/>
                    <a:pt x="78" y="521"/>
                  </a:cubicBezTo>
                  <a:cubicBezTo>
                    <a:pt x="35" y="521"/>
                    <a:pt x="0" y="487"/>
                    <a:pt x="0" y="44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57"/>
                    <a:pt x="9" y="38"/>
                    <a:pt x="23" y="24"/>
                  </a:cubicBezTo>
                  <a:cubicBezTo>
                    <a:pt x="38" y="9"/>
                    <a:pt x="58" y="0"/>
                    <a:pt x="81" y="1"/>
                  </a:cubicBezTo>
                  <a:cubicBezTo>
                    <a:pt x="122" y="3"/>
                    <a:pt x="155" y="38"/>
                    <a:pt x="155" y="79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00" name="Freeform 558"/>
            <p:cNvSpPr>
              <a:spLocks/>
            </p:cNvSpPr>
            <p:nvPr/>
          </p:nvSpPr>
          <p:spPr bwMode="auto">
            <a:xfrm>
              <a:off x="5176837" y="-8394700"/>
              <a:ext cx="571500" cy="711200"/>
            </a:xfrm>
            <a:custGeom>
              <a:avLst/>
              <a:gdLst>
                <a:gd name="T0" fmla="*/ 90 w 220"/>
                <a:gd name="T1" fmla="*/ 274 h 274"/>
                <a:gd name="T2" fmla="*/ 0 w 220"/>
                <a:gd name="T3" fmla="*/ 274 h 274"/>
                <a:gd name="T4" fmla="*/ 0 w 220"/>
                <a:gd name="T5" fmla="*/ 7 h 274"/>
                <a:gd name="T6" fmla="*/ 220 w 220"/>
                <a:gd name="T7" fmla="*/ 206 h 274"/>
                <a:gd name="T8" fmla="*/ 220 w 220"/>
                <a:gd name="T9" fmla="*/ 274 h 274"/>
                <a:gd name="T10" fmla="*/ 90 w 220"/>
                <a:gd name="T11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0" h="274">
                  <a:moveTo>
                    <a:pt x="90" y="274"/>
                  </a:moveTo>
                  <a:cubicBezTo>
                    <a:pt x="0" y="274"/>
                    <a:pt x="0" y="274"/>
                    <a:pt x="0" y="27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84" y="0"/>
                    <a:pt x="220" y="206"/>
                  </a:cubicBezTo>
                  <a:cubicBezTo>
                    <a:pt x="220" y="274"/>
                    <a:pt x="220" y="274"/>
                    <a:pt x="220" y="274"/>
                  </a:cubicBezTo>
                  <a:lnTo>
                    <a:pt x="90" y="274"/>
                  </a:ln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01" name="Freeform 559"/>
            <p:cNvSpPr>
              <a:spLocks/>
            </p:cNvSpPr>
            <p:nvPr/>
          </p:nvSpPr>
          <p:spPr bwMode="auto">
            <a:xfrm>
              <a:off x="4135437" y="-8375650"/>
              <a:ext cx="1141413" cy="1720850"/>
            </a:xfrm>
            <a:custGeom>
              <a:avLst/>
              <a:gdLst>
                <a:gd name="T0" fmla="*/ 440 w 440"/>
                <a:gd name="T1" fmla="*/ 664 h 664"/>
                <a:gd name="T2" fmla="*/ 0 w 440"/>
                <a:gd name="T3" fmla="*/ 664 h 664"/>
                <a:gd name="T4" fmla="*/ 0 w 440"/>
                <a:gd name="T5" fmla="*/ 40 h 664"/>
                <a:gd name="T6" fmla="*/ 41 w 440"/>
                <a:gd name="T7" fmla="*/ 0 h 664"/>
                <a:gd name="T8" fmla="*/ 401 w 440"/>
                <a:gd name="T9" fmla="*/ 0 h 664"/>
                <a:gd name="T10" fmla="*/ 440 w 440"/>
                <a:gd name="T11" fmla="*/ 40 h 664"/>
                <a:gd name="T12" fmla="*/ 440 w 440"/>
                <a:gd name="T13" fmla="*/ 664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664">
                  <a:moveTo>
                    <a:pt x="440" y="664"/>
                  </a:moveTo>
                  <a:cubicBezTo>
                    <a:pt x="0" y="664"/>
                    <a:pt x="0" y="664"/>
                    <a:pt x="0" y="664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9" y="0"/>
                    <a:pt x="41" y="0"/>
                  </a:cubicBezTo>
                  <a:cubicBezTo>
                    <a:pt x="401" y="0"/>
                    <a:pt x="401" y="0"/>
                    <a:pt x="401" y="0"/>
                  </a:cubicBezTo>
                  <a:cubicBezTo>
                    <a:pt x="423" y="0"/>
                    <a:pt x="440" y="18"/>
                    <a:pt x="440" y="40"/>
                  </a:cubicBezTo>
                  <a:lnTo>
                    <a:pt x="440" y="664"/>
                  </a:ln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02" name="Freeform 560"/>
            <p:cNvSpPr>
              <a:spLocks/>
            </p:cNvSpPr>
            <p:nvPr/>
          </p:nvSpPr>
          <p:spPr bwMode="auto">
            <a:xfrm>
              <a:off x="4573587" y="-7994650"/>
              <a:ext cx="271463" cy="1090613"/>
            </a:xfrm>
            <a:custGeom>
              <a:avLst/>
              <a:gdLst>
                <a:gd name="T0" fmla="*/ 126 w 171"/>
                <a:gd name="T1" fmla="*/ 0 h 687"/>
                <a:gd name="T2" fmla="*/ 86 w 171"/>
                <a:gd name="T3" fmla="*/ 0 h 687"/>
                <a:gd name="T4" fmla="*/ 46 w 171"/>
                <a:gd name="T5" fmla="*/ 0 h 687"/>
                <a:gd name="T6" fmla="*/ 0 w 171"/>
                <a:gd name="T7" fmla="*/ 604 h 687"/>
                <a:gd name="T8" fmla="*/ 86 w 171"/>
                <a:gd name="T9" fmla="*/ 687 h 687"/>
                <a:gd name="T10" fmla="*/ 171 w 171"/>
                <a:gd name="T11" fmla="*/ 604 h 687"/>
                <a:gd name="T12" fmla="*/ 126 w 171"/>
                <a:gd name="T13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687">
                  <a:moveTo>
                    <a:pt x="126" y="0"/>
                  </a:moveTo>
                  <a:lnTo>
                    <a:pt x="86" y="0"/>
                  </a:lnTo>
                  <a:lnTo>
                    <a:pt x="46" y="0"/>
                  </a:lnTo>
                  <a:lnTo>
                    <a:pt x="0" y="604"/>
                  </a:lnTo>
                  <a:lnTo>
                    <a:pt x="86" y="687"/>
                  </a:lnTo>
                  <a:lnTo>
                    <a:pt x="171" y="604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03" name="Freeform 561"/>
            <p:cNvSpPr>
              <a:spLocks/>
            </p:cNvSpPr>
            <p:nvPr/>
          </p:nvSpPr>
          <p:spPr bwMode="auto">
            <a:xfrm>
              <a:off x="4598987" y="-8274050"/>
              <a:ext cx="220663" cy="217488"/>
            </a:xfrm>
            <a:custGeom>
              <a:avLst/>
              <a:gdLst>
                <a:gd name="T0" fmla="*/ 70 w 139"/>
                <a:gd name="T1" fmla="*/ 0 h 137"/>
                <a:gd name="T2" fmla="*/ 0 w 139"/>
                <a:gd name="T3" fmla="*/ 52 h 137"/>
                <a:gd name="T4" fmla="*/ 26 w 139"/>
                <a:gd name="T5" fmla="*/ 137 h 137"/>
                <a:gd name="T6" fmla="*/ 70 w 139"/>
                <a:gd name="T7" fmla="*/ 137 h 137"/>
                <a:gd name="T8" fmla="*/ 113 w 139"/>
                <a:gd name="T9" fmla="*/ 137 h 137"/>
                <a:gd name="T10" fmla="*/ 139 w 139"/>
                <a:gd name="T11" fmla="*/ 52 h 137"/>
                <a:gd name="T12" fmla="*/ 70 w 139"/>
                <a:gd name="T13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9" h="137">
                  <a:moveTo>
                    <a:pt x="70" y="0"/>
                  </a:moveTo>
                  <a:lnTo>
                    <a:pt x="0" y="52"/>
                  </a:lnTo>
                  <a:lnTo>
                    <a:pt x="26" y="137"/>
                  </a:lnTo>
                  <a:lnTo>
                    <a:pt x="70" y="137"/>
                  </a:lnTo>
                  <a:lnTo>
                    <a:pt x="113" y="137"/>
                  </a:lnTo>
                  <a:lnTo>
                    <a:pt x="139" y="52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34" name="Group 10433"/>
          <p:cNvGrpSpPr>
            <a:grpSpLocks noChangeAspect="1"/>
          </p:cNvGrpSpPr>
          <p:nvPr/>
        </p:nvGrpSpPr>
        <p:grpSpPr>
          <a:xfrm>
            <a:off x="14784384" y="1794490"/>
            <a:ext cx="1372110" cy="1371600"/>
            <a:chOff x="7572375" y="-10194925"/>
            <a:chExt cx="4270375" cy="4268788"/>
          </a:xfrm>
        </p:grpSpPr>
        <p:sp>
          <p:nvSpPr>
            <p:cNvPr id="10304" name="Oval 562"/>
            <p:cNvSpPr>
              <a:spLocks noChangeArrowheads="1"/>
            </p:cNvSpPr>
            <p:nvPr/>
          </p:nvSpPr>
          <p:spPr bwMode="auto">
            <a:xfrm>
              <a:off x="7572375" y="-10194925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05" name="Freeform 563"/>
            <p:cNvSpPr>
              <a:spLocks/>
            </p:cNvSpPr>
            <p:nvPr/>
          </p:nvSpPr>
          <p:spPr bwMode="auto">
            <a:xfrm>
              <a:off x="9123362" y="-9594850"/>
              <a:ext cx="1117600" cy="1695450"/>
            </a:xfrm>
            <a:custGeom>
              <a:avLst/>
              <a:gdLst>
                <a:gd name="T0" fmla="*/ 314 w 431"/>
                <a:gd name="T1" fmla="*/ 393 h 654"/>
                <a:gd name="T2" fmla="*/ 314 w 431"/>
                <a:gd name="T3" fmla="*/ 394 h 654"/>
                <a:gd name="T4" fmla="*/ 346 w 431"/>
                <a:gd name="T5" fmla="*/ 363 h 654"/>
                <a:gd name="T6" fmla="*/ 431 w 431"/>
                <a:gd name="T7" fmla="*/ 363 h 654"/>
                <a:gd name="T8" fmla="*/ 431 w 431"/>
                <a:gd name="T9" fmla="*/ 323 h 654"/>
                <a:gd name="T10" fmla="*/ 346 w 431"/>
                <a:gd name="T11" fmla="*/ 323 h 654"/>
                <a:gd name="T12" fmla="*/ 314 w 431"/>
                <a:gd name="T13" fmla="*/ 291 h 654"/>
                <a:gd name="T14" fmla="*/ 346 w 431"/>
                <a:gd name="T15" fmla="*/ 259 h 654"/>
                <a:gd name="T16" fmla="*/ 431 w 431"/>
                <a:gd name="T17" fmla="*/ 259 h 654"/>
                <a:gd name="T18" fmla="*/ 431 w 431"/>
                <a:gd name="T19" fmla="*/ 216 h 654"/>
                <a:gd name="T20" fmla="*/ 346 w 431"/>
                <a:gd name="T21" fmla="*/ 216 h 654"/>
                <a:gd name="T22" fmla="*/ 314 w 431"/>
                <a:gd name="T23" fmla="*/ 184 h 654"/>
                <a:gd name="T24" fmla="*/ 314 w 431"/>
                <a:gd name="T25" fmla="*/ 185 h 654"/>
                <a:gd name="T26" fmla="*/ 314 w 431"/>
                <a:gd name="T27" fmla="*/ 184 h 654"/>
                <a:gd name="T28" fmla="*/ 314 w 431"/>
                <a:gd name="T29" fmla="*/ 185 h 654"/>
                <a:gd name="T30" fmla="*/ 346 w 431"/>
                <a:gd name="T31" fmla="*/ 154 h 654"/>
                <a:gd name="T32" fmla="*/ 420 w 431"/>
                <a:gd name="T33" fmla="*/ 154 h 654"/>
                <a:gd name="T34" fmla="*/ 216 w 431"/>
                <a:gd name="T35" fmla="*/ 0 h 654"/>
                <a:gd name="T36" fmla="*/ 11 w 431"/>
                <a:gd name="T37" fmla="*/ 154 h 654"/>
                <a:gd name="T38" fmla="*/ 88 w 431"/>
                <a:gd name="T39" fmla="*/ 154 h 654"/>
                <a:gd name="T40" fmla="*/ 120 w 431"/>
                <a:gd name="T41" fmla="*/ 185 h 654"/>
                <a:gd name="T42" fmla="*/ 119 w 431"/>
                <a:gd name="T43" fmla="*/ 184 h 654"/>
                <a:gd name="T44" fmla="*/ 119 w 431"/>
                <a:gd name="T45" fmla="*/ 185 h 654"/>
                <a:gd name="T46" fmla="*/ 120 w 431"/>
                <a:gd name="T47" fmla="*/ 185 h 654"/>
                <a:gd name="T48" fmla="*/ 88 w 431"/>
                <a:gd name="T49" fmla="*/ 216 h 654"/>
                <a:gd name="T50" fmla="*/ 0 w 431"/>
                <a:gd name="T51" fmla="*/ 216 h 654"/>
                <a:gd name="T52" fmla="*/ 0 w 431"/>
                <a:gd name="T53" fmla="*/ 259 h 654"/>
                <a:gd name="T54" fmla="*/ 88 w 431"/>
                <a:gd name="T55" fmla="*/ 259 h 654"/>
                <a:gd name="T56" fmla="*/ 120 w 431"/>
                <a:gd name="T57" fmla="*/ 291 h 654"/>
                <a:gd name="T58" fmla="*/ 88 w 431"/>
                <a:gd name="T59" fmla="*/ 323 h 654"/>
                <a:gd name="T60" fmla="*/ 0 w 431"/>
                <a:gd name="T61" fmla="*/ 323 h 654"/>
                <a:gd name="T62" fmla="*/ 0 w 431"/>
                <a:gd name="T63" fmla="*/ 363 h 654"/>
                <a:gd name="T64" fmla="*/ 88 w 431"/>
                <a:gd name="T65" fmla="*/ 363 h 654"/>
                <a:gd name="T66" fmla="*/ 119 w 431"/>
                <a:gd name="T67" fmla="*/ 393 h 654"/>
                <a:gd name="T68" fmla="*/ 119 w 431"/>
                <a:gd name="T69" fmla="*/ 393 h 654"/>
                <a:gd name="T70" fmla="*/ 119 w 431"/>
                <a:gd name="T71" fmla="*/ 394 h 654"/>
                <a:gd name="T72" fmla="*/ 119 w 431"/>
                <a:gd name="T73" fmla="*/ 393 h 654"/>
                <a:gd name="T74" fmla="*/ 88 w 431"/>
                <a:gd name="T75" fmla="*/ 426 h 654"/>
                <a:gd name="T76" fmla="*/ 0 w 431"/>
                <a:gd name="T77" fmla="*/ 426 h 654"/>
                <a:gd name="T78" fmla="*/ 0 w 431"/>
                <a:gd name="T79" fmla="*/ 440 h 654"/>
                <a:gd name="T80" fmla="*/ 215 w 431"/>
                <a:gd name="T81" fmla="*/ 654 h 654"/>
                <a:gd name="T82" fmla="*/ 431 w 431"/>
                <a:gd name="T83" fmla="*/ 440 h 654"/>
                <a:gd name="T84" fmla="*/ 431 w 431"/>
                <a:gd name="T85" fmla="*/ 426 h 654"/>
                <a:gd name="T86" fmla="*/ 346 w 431"/>
                <a:gd name="T87" fmla="*/ 426 h 654"/>
                <a:gd name="T88" fmla="*/ 314 w 431"/>
                <a:gd name="T89" fmla="*/ 393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1" h="654">
                  <a:moveTo>
                    <a:pt x="314" y="393"/>
                  </a:moveTo>
                  <a:cubicBezTo>
                    <a:pt x="314" y="394"/>
                    <a:pt x="314" y="394"/>
                    <a:pt x="314" y="394"/>
                  </a:cubicBezTo>
                  <a:cubicBezTo>
                    <a:pt x="314" y="376"/>
                    <a:pt x="328" y="363"/>
                    <a:pt x="346" y="363"/>
                  </a:cubicBezTo>
                  <a:cubicBezTo>
                    <a:pt x="431" y="363"/>
                    <a:pt x="431" y="363"/>
                    <a:pt x="431" y="363"/>
                  </a:cubicBezTo>
                  <a:cubicBezTo>
                    <a:pt x="431" y="323"/>
                    <a:pt x="431" y="323"/>
                    <a:pt x="431" y="323"/>
                  </a:cubicBezTo>
                  <a:cubicBezTo>
                    <a:pt x="346" y="323"/>
                    <a:pt x="346" y="323"/>
                    <a:pt x="346" y="323"/>
                  </a:cubicBezTo>
                  <a:cubicBezTo>
                    <a:pt x="328" y="323"/>
                    <a:pt x="314" y="309"/>
                    <a:pt x="314" y="291"/>
                  </a:cubicBezTo>
                  <a:cubicBezTo>
                    <a:pt x="314" y="273"/>
                    <a:pt x="328" y="259"/>
                    <a:pt x="346" y="259"/>
                  </a:cubicBezTo>
                  <a:cubicBezTo>
                    <a:pt x="431" y="259"/>
                    <a:pt x="431" y="259"/>
                    <a:pt x="431" y="259"/>
                  </a:cubicBezTo>
                  <a:cubicBezTo>
                    <a:pt x="431" y="216"/>
                    <a:pt x="431" y="216"/>
                    <a:pt x="431" y="216"/>
                  </a:cubicBezTo>
                  <a:cubicBezTo>
                    <a:pt x="346" y="216"/>
                    <a:pt x="346" y="216"/>
                    <a:pt x="346" y="216"/>
                  </a:cubicBezTo>
                  <a:cubicBezTo>
                    <a:pt x="328" y="216"/>
                    <a:pt x="314" y="202"/>
                    <a:pt x="314" y="184"/>
                  </a:cubicBezTo>
                  <a:cubicBezTo>
                    <a:pt x="314" y="184"/>
                    <a:pt x="314" y="185"/>
                    <a:pt x="314" y="185"/>
                  </a:cubicBezTo>
                  <a:cubicBezTo>
                    <a:pt x="314" y="184"/>
                    <a:pt x="314" y="184"/>
                    <a:pt x="314" y="184"/>
                  </a:cubicBezTo>
                  <a:cubicBezTo>
                    <a:pt x="314" y="184"/>
                    <a:pt x="314" y="185"/>
                    <a:pt x="314" y="185"/>
                  </a:cubicBezTo>
                  <a:cubicBezTo>
                    <a:pt x="314" y="167"/>
                    <a:pt x="328" y="154"/>
                    <a:pt x="346" y="154"/>
                  </a:cubicBezTo>
                  <a:cubicBezTo>
                    <a:pt x="420" y="154"/>
                    <a:pt x="420" y="154"/>
                    <a:pt x="420" y="154"/>
                  </a:cubicBezTo>
                  <a:cubicBezTo>
                    <a:pt x="395" y="64"/>
                    <a:pt x="313" y="0"/>
                    <a:pt x="216" y="0"/>
                  </a:cubicBezTo>
                  <a:cubicBezTo>
                    <a:pt x="118" y="0"/>
                    <a:pt x="36" y="64"/>
                    <a:pt x="11" y="154"/>
                  </a:cubicBezTo>
                  <a:cubicBezTo>
                    <a:pt x="88" y="154"/>
                    <a:pt x="88" y="154"/>
                    <a:pt x="88" y="154"/>
                  </a:cubicBezTo>
                  <a:cubicBezTo>
                    <a:pt x="106" y="154"/>
                    <a:pt x="120" y="168"/>
                    <a:pt x="120" y="185"/>
                  </a:cubicBezTo>
                  <a:cubicBezTo>
                    <a:pt x="120" y="185"/>
                    <a:pt x="119" y="184"/>
                    <a:pt x="119" y="184"/>
                  </a:cubicBezTo>
                  <a:cubicBezTo>
                    <a:pt x="119" y="185"/>
                    <a:pt x="119" y="185"/>
                    <a:pt x="119" y="185"/>
                  </a:cubicBezTo>
                  <a:cubicBezTo>
                    <a:pt x="119" y="185"/>
                    <a:pt x="120" y="185"/>
                    <a:pt x="120" y="185"/>
                  </a:cubicBezTo>
                  <a:cubicBezTo>
                    <a:pt x="120" y="202"/>
                    <a:pt x="106" y="216"/>
                    <a:pt x="88" y="216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88" y="259"/>
                    <a:pt x="88" y="259"/>
                    <a:pt x="88" y="259"/>
                  </a:cubicBezTo>
                  <a:cubicBezTo>
                    <a:pt x="106" y="259"/>
                    <a:pt x="120" y="273"/>
                    <a:pt x="120" y="291"/>
                  </a:cubicBezTo>
                  <a:cubicBezTo>
                    <a:pt x="120" y="309"/>
                    <a:pt x="106" y="323"/>
                    <a:pt x="88" y="323"/>
                  </a:cubicBezTo>
                  <a:cubicBezTo>
                    <a:pt x="0" y="323"/>
                    <a:pt x="0" y="323"/>
                    <a:pt x="0" y="323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88" y="363"/>
                    <a:pt x="88" y="363"/>
                    <a:pt x="88" y="363"/>
                  </a:cubicBezTo>
                  <a:cubicBezTo>
                    <a:pt x="106" y="363"/>
                    <a:pt x="119" y="376"/>
                    <a:pt x="119" y="393"/>
                  </a:cubicBezTo>
                  <a:cubicBezTo>
                    <a:pt x="119" y="393"/>
                    <a:pt x="119" y="393"/>
                    <a:pt x="119" y="393"/>
                  </a:cubicBezTo>
                  <a:cubicBezTo>
                    <a:pt x="119" y="394"/>
                    <a:pt x="119" y="394"/>
                    <a:pt x="119" y="394"/>
                  </a:cubicBezTo>
                  <a:cubicBezTo>
                    <a:pt x="119" y="394"/>
                    <a:pt x="119" y="393"/>
                    <a:pt x="119" y="393"/>
                  </a:cubicBezTo>
                  <a:cubicBezTo>
                    <a:pt x="119" y="411"/>
                    <a:pt x="106" y="426"/>
                    <a:pt x="88" y="42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440"/>
                    <a:pt x="0" y="440"/>
                    <a:pt x="0" y="440"/>
                  </a:cubicBezTo>
                  <a:cubicBezTo>
                    <a:pt x="0" y="558"/>
                    <a:pt x="97" y="654"/>
                    <a:pt x="215" y="654"/>
                  </a:cubicBezTo>
                  <a:cubicBezTo>
                    <a:pt x="333" y="654"/>
                    <a:pt x="431" y="558"/>
                    <a:pt x="431" y="440"/>
                  </a:cubicBezTo>
                  <a:cubicBezTo>
                    <a:pt x="431" y="426"/>
                    <a:pt x="431" y="426"/>
                    <a:pt x="431" y="426"/>
                  </a:cubicBezTo>
                  <a:cubicBezTo>
                    <a:pt x="346" y="426"/>
                    <a:pt x="346" y="426"/>
                    <a:pt x="346" y="426"/>
                  </a:cubicBezTo>
                  <a:cubicBezTo>
                    <a:pt x="328" y="426"/>
                    <a:pt x="314" y="411"/>
                    <a:pt x="314" y="393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06" name="Freeform 564"/>
            <p:cNvSpPr>
              <a:spLocks/>
            </p:cNvSpPr>
            <p:nvPr/>
          </p:nvSpPr>
          <p:spPr bwMode="auto">
            <a:xfrm>
              <a:off x="9594850" y="-7666038"/>
              <a:ext cx="171450" cy="838200"/>
            </a:xfrm>
            <a:custGeom>
              <a:avLst/>
              <a:gdLst>
                <a:gd name="T0" fmla="*/ 33 w 66"/>
                <a:gd name="T1" fmla="*/ 323 h 323"/>
                <a:gd name="T2" fmla="*/ 33 w 66"/>
                <a:gd name="T3" fmla="*/ 323 h 323"/>
                <a:gd name="T4" fmla="*/ 0 w 66"/>
                <a:gd name="T5" fmla="*/ 290 h 323"/>
                <a:gd name="T6" fmla="*/ 0 w 66"/>
                <a:gd name="T7" fmla="*/ 33 h 323"/>
                <a:gd name="T8" fmla="*/ 33 w 66"/>
                <a:gd name="T9" fmla="*/ 0 h 323"/>
                <a:gd name="T10" fmla="*/ 33 w 66"/>
                <a:gd name="T11" fmla="*/ 0 h 323"/>
                <a:gd name="T12" fmla="*/ 66 w 66"/>
                <a:gd name="T13" fmla="*/ 33 h 323"/>
                <a:gd name="T14" fmla="*/ 66 w 66"/>
                <a:gd name="T15" fmla="*/ 290 h 323"/>
                <a:gd name="T16" fmla="*/ 33 w 66"/>
                <a:gd name="T17" fmla="*/ 323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323">
                  <a:moveTo>
                    <a:pt x="33" y="323"/>
                  </a:moveTo>
                  <a:cubicBezTo>
                    <a:pt x="33" y="323"/>
                    <a:pt x="33" y="323"/>
                    <a:pt x="33" y="323"/>
                  </a:cubicBezTo>
                  <a:cubicBezTo>
                    <a:pt x="15" y="323"/>
                    <a:pt x="0" y="308"/>
                    <a:pt x="0" y="29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15"/>
                    <a:pt x="15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1" y="0"/>
                    <a:pt x="66" y="15"/>
                    <a:pt x="66" y="33"/>
                  </a:cubicBezTo>
                  <a:cubicBezTo>
                    <a:pt x="66" y="290"/>
                    <a:pt x="66" y="290"/>
                    <a:pt x="66" y="290"/>
                  </a:cubicBezTo>
                  <a:cubicBezTo>
                    <a:pt x="66" y="308"/>
                    <a:pt x="51" y="323"/>
                    <a:pt x="33" y="323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07" name="Freeform 565"/>
            <p:cNvSpPr>
              <a:spLocks/>
            </p:cNvSpPr>
            <p:nvPr/>
          </p:nvSpPr>
          <p:spPr bwMode="auto">
            <a:xfrm>
              <a:off x="8782050" y="-8440738"/>
              <a:ext cx="1801813" cy="901700"/>
            </a:xfrm>
            <a:custGeom>
              <a:avLst/>
              <a:gdLst>
                <a:gd name="T0" fmla="*/ 348 w 695"/>
                <a:gd name="T1" fmla="*/ 287 h 348"/>
                <a:gd name="T2" fmla="*/ 61 w 695"/>
                <a:gd name="T3" fmla="*/ 0 h 348"/>
                <a:gd name="T4" fmla="*/ 0 w 695"/>
                <a:gd name="T5" fmla="*/ 0 h 348"/>
                <a:gd name="T6" fmla="*/ 348 w 695"/>
                <a:gd name="T7" fmla="*/ 348 h 348"/>
                <a:gd name="T8" fmla="*/ 695 w 695"/>
                <a:gd name="T9" fmla="*/ 0 h 348"/>
                <a:gd name="T10" fmla="*/ 634 w 695"/>
                <a:gd name="T11" fmla="*/ 0 h 348"/>
                <a:gd name="T12" fmla="*/ 348 w 695"/>
                <a:gd name="T13" fmla="*/ 287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5" h="348">
                  <a:moveTo>
                    <a:pt x="348" y="287"/>
                  </a:moveTo>
                  <a:cubicBezTo>
                    <a:pt x="189" y="287"/>
                    <a:pt x="61" y="157"/>
                    <a:pt x="6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2"/>
                    <a:pt x="156" y="348"/>
                    <a:pt x="348" y="348"/>
                  </a:cubicBezTo>
                  <a:cubicBezTo>
                    <a:pt x="540" y="348"/>
                    <a:pt x="695" y="192"/>
                    <a:pt x="695" y="0"/>
                  </a:cubicBezTo>
                  <a:cubicBezTo>
                    <a:pt x="634" y="0"/>
                    <a:pt x="634" y="0"/>
                    <a:pt x="634" y="0"/>
                  </a:cubicBezTo>
                  <a:cubicBezTo>
                    <a:pt x="634" y="157"/>
                    <a:pt x="506" y="287"/>
                    <a:pt x="348" y="287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08" name="Freeform 566"/>
            <p:cNvSpPr>
              <a:spLocks/>
            </p:cNvSpPr>
            <p:nvPr/>
          </p:nvSpPr>
          <p:spPr bwMode="auto">
            <a:xfrm>
              <a:off x="9229725" y="-6932613"/>
              <a:ext cx="901700" cy="153988"/>
            </a:xfrm>
            <a:custGeom>
              <a:avLst/>
              <a:gdLst>
                <a:gd name="T0" fmla="*/ 318 w 348"/>
                <a:gd name="T1" fmla="*/ 59 h 59"/>
                <a:gd name="T2" fmla="*/ 30 w 348"/>
                <a:gd name="T3" fmla="*/ 59 h 59"/>
                <a:gd name="T4" fmla="*/ 0 w 348"/>
                <a:gd name="T5" fmla="*/ 30 h 59"/>
                <a:gd name="T6" fmla="*/ 0 w 348"/>
                <a:gd name="T7" fmla="*/ 30 h 59"/>
                <a:gd name="T8" fmla="*/ 30 w 348"/>
                <a:gd name="T9" fmla="*/ 0 h 59"/>
                <a:gd name="T10" fmla="*/ 318 w 348"/>
                <a:gd name="T11" fmla="*/ 0 h 59"/>
                <a:gd name="T12" fmla="*/ 348 w 348"/>
                <a:gd name="T13" fmla="*/ 30 h 59"/>
                <a:gd name="T14" fmla="*/ 348 w 348"/>
                <a:gd name="T15" fmla="*/ 30 h 59"/>
                <a:gd name="T16" fmla="*/ 318 w 348"/>
                <a:gd name="T17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8" h="59">
                  <a:moveTo>
                    <a:pt x="318" y="59"/>
                  </a:moveTo>
                  <a:cubicBezTo>
                    <a:pt x="30" y="59"/>
                    <a:pt x="30" y="59"/>
                    <a:pt x="30" y="59"/>
                  </a:cubicBezTo>
                  <a:cubicBezTo>
                    <a:pt x="14" y="59"/>
                    <a:pt x="0" y="46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318" y="0"/>
                    <a:pt x="318" y="0"/>
                    <a:pt x="318" y="0"/>
                  </a:cubicBezTo>
                  <a:cubicBezTo>
                    <a:pt x="335" y="0"/>
                    <a:pt x="348" y="13"/>
                    <a:pt x="348" y="30"/>
                  </a:cubicBezTo>
                  <a:cubicBezTo>
                    <a:pt x="348" y="30"/>
                    <a:pt x="348" y="30"/>
                    <a:pt x="348" y="30"/>
                  </a:cubicBezTo>
                  <a:cubicBezTo>
                    <a:pt x="348" y="46"/>
                    <a:pt x="335" y="59"/>
                    <a:pt x="318" y="59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35" name="Group 10434"/>
          <p:cNvGrpSpPr>
            <a:grpSpLocks noChangeAspect="1"/>
          </p:cNvGrpSpPr>
          <p:nvPr/>
        </p:nvGrpSpPr>
        <p:grpSpPr>
          <a:xfrm>
            <a:off x="16968784" y="1794490"/>
            <a:ext cx="1372110" cy="1371600"/>
            <a:chOff x="12571412" y="-10194925"/>
            <a:chExt cx="4270375" cy="4268788"/>
          </a:xfrm>
        </p:grpSpPr>
        <p:sp>
          <p:nvSpPr>
            <p:cNvPr id="10309" name="Oval 567"/>
            <p:cNvSpPr>
              <a:spLocks noChangeArrowheads="1"/>
            </p:cNvSpPr>
            <p:nvPr/>
          </p:nvSpPr>
          <p:spPr bwMode="auto">
            <a:xfrm>
              <a:off x="12571412" y="-10194925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10" name="Freeform 568"/>
            <p:cNvSpPr>
              <a:spLocks noEditPoints="1"/>
            </p:cNvSpPr>
            <p:nvPr/>
          </p:nvSpPr>
          <p:spPr bwMode="auto">
            <a:xfrm>
              <a:off x="15805150" y="-8412163"/>
              <a:ext cx="381000" cy="873125"/>
            </a:xfrm>
            <a:custGeom>
              <a:avLst/>
              <a:gdLst>
                <a:gd name="T0" fmla="*/ 88 w 147"/>
                <a:gd name="T1" fmla="*/ 206 h 337"/>
                <a:gd name="T2" fmla="*/ 6 w 147"/>
                <a:gd name="T3" fmla="*/ 163 h 337"/>
                <a:gd name="T4" fmla="*/ 5 w 147"/>
                <a:gd name="T5" fmla="*/ 212 h 337"/>
                <a:gd name="T6" fmla="*/ 46 w 147"/>
                <a:gd name="T7" fmla="*/ 245 h 337"/>
                <a:gd name="T8" fmla="*/ 46 w 147"/>
                <a:gd name="T9" fmla="*/ 245 h 337"/>
                <a:gd name="T10" fmla="*/ 81 w 147"/>
                <a:gd name="T11" fmla="*/ 233 h 337"/>
                <a:gd name="T12" fmla="*/ 34 w 147"/>
                <a:gd name="T13" fmla="*/ 305 h 337"/>
                <a:gd name="T14" fmla="*/ 32 w 147"/>
                <a:gd name="T15" fmla="*/ 329 h 337"/>
                <a:gd name="T16" fmla="*/ 88 w 147"/>
                <a:gd name="T17" fmla="*/ 301 h 337"/>
                <a:gd name="T18" fmla="*/ 93 w 147"/>
                <a:gd name="T19" fmla="*/ 225 h 337"/>
                <a:gd name="T20" fmla="*/ 127 w 147"/>
                <a:gd name="T21" fmla="*/ 188 h 337"/>
                <a:gd name="T22" fmla="*/ 130 w 147"/>
                <a:gd name="T23" fmla="*/ 117 h 337"/>
                <a:gd name="T24" fmla="*/ 104 w 147"/>
                <a:gd name="T25" fmla="*/ 0 h 337"/>
                <a:gd name="T26" fmla="*/ 104 w 147"/>
                <a:gd name="T27" fmla="*/ 0 h 337"/>
                <a:gd name="T28" fmla="*/ 104 w 147"/>
                <a:gd name="T29" fmla="*/ 0 h 337"/>
                <a:gd name="T30" fmla="*/ 99 w 147"/>
                <a:gd name="T31" fmla="*/ 18 h 337"/>
                <a:gd name="T32" fmla="*/ 122 w 147"/>
                <a:gd name="T33" fmla="*/ 87 h 337"/>
                <a:gd name="T34" fmla="*/ 36 w 147"/>
                <a:gd name="T35" fmla="*/ 79 h 337"/>
                <a:gd name="T36" fmla="*/ 39 w 147"/>
                <a:gd name="T37" fmla="*/ 124 h 337"/>
                <a:gd name="T38" fmla="*/ 86 w 147"/>
                <a:gd name="T39" fmla="*/ 148 h 337"/>
                <a:gd name="T40" fmla="*/ 86 w 147"/>
                <a:gd name="T41" fmla="*/ 148 h 337"/>
                <a:gd name="T42" fmla="*/ 119 w 147"/>
                <a:gd name="T43" fmla="*/ 121 h 337"/>
                <a:gd name="T44" fmla="*/ 89 w 147"/>
                <a:gd name="T45" fmla="*/ 209 h 337"/>
                <a:gd name="T46" fmla="*/ 88 w 147"/>
                <a:gd name="T47" fmla="*/ 206 h 337"/>
                <a:gd name="T48" fmla="*/ 114 w 147"/>
                <a:gd name="T49" fmla="*/ 105 h 337"/>
                <a:gd name="T50" fmla="*/ 84 w 147"/>
                <a:gd name="T51" fmla="*/ 123 h 337"/>
                <a:gd name="T52" fmla="*/ 84 w 147"/>
                <a:gd name="T53" fmla="*/ 123 h 337"/>
                <a:gd name="T54" fmla="*/ 57 w 147"/>
                <a:gd name="T55" fmla="*/ 112 h 337"/>
                <a:gd name="T56" fmla="*/ 55 w 147"/>
                <a:gd name="T57" fmla="*/ 105 h 337"/>
                <a:gd name="T58" fmla="*/ 114 w 147"/>
                <a:gd name="T59" fmla="*/ 105 h 337"/>
                <a:gd name="T60" fmla="*/ 31 w 147"/>
                <a:gd name="T61" fmla="*/ 216 h 337"/>
                <a:gd name="T62" fmla="*/ 25 w 147"/>
                <a:gd name="T63" fmla="*/ 208 h 337"/>
                <a:gd name="T64" fmla="*/ 20 w 147"/>
                <a:gd name="T65" fmla="*/ 190 h 337"/>
                <a:gd name="T66" fmla="*/ 74 w 147"/>
                <a:gd name="T67" fmla="*/ 219 h 337"/>
                <a:gd name="T68" fmla="*/ 49 w 147"/>
                <a:gd name="T69" fmla="*/ 223 h 337"/>
                <a:gd name="T70" fmla="*/ 31 w 147"/>
                <a:gd name="T71" fmla="*/ 216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7" h="337">
                  <a:moveTo>
                    <a:pt x="88" y="206"/>
                  </a:moveTo>
                  <a:cubicBezTo>
                    <a:pt x="77" y="164"/>
                    <a:pt x="27" y="118"/>
                    <a:pt x="6" y="163"/>
                  </a:cubicBezTo>
                  <a:cubicBezTo>
                    <a:pt x="0" y="178"/>
                    <a:pt x="0" y="197"/>
                    <a:pt x="5" y="212"/>
                  </a:cubicBezTo>
                  <a:cubicBezTo>
                    <a:pt x="11" y="230"/>
                    <a:pt x="25" y="245"/>
                    <a:pt x="46" y="245"/>
                  </a:cubicBezTo>
                  <a:cubicBezTo>
                    <a:pt x="46" y="245"/>
                    <a:pt x="46" y="245"/>
                    <a:pt x="46" y="245"/>
                  </a:cubicBezTo>
                  <a:cubicBezTo>
                    <a:pt x="62" y="246"/>
                    <a:pt x="72" y="238"/>
                    <a:pt x="81" y="233"/>
                  </a:cubicBezTo>
                  <a:cubicBezTo>
                    <a:pt x="86" y="293"/>
                    <a:pt x="49" y="309"/>
                    <a:pt x="34" y="305"/>
                  </a:cubicBezTo>
                  <a:cubicBezTo>
                    <a:pt x="32" y="329"/>
                    <a:pt x="32" y="329"/>
                    <a:pt x="32" y="329"/>
                  </a:cubicBezTo>
                  <a:cubicBezTo>
                    <a:pt x="57" y="337"/>
                    <a:pt x="77" y="321"/>
                    <a:pt x="88" y="301"/>
                  </a:cubicBezTo>
                  <a:cubicBezTo>
                    <a:pt x="98" y="282"/>
                    <a:pt x="97" y="252"/>
                    <a:pt x="93" y="225"/>
                  </a:cubicBezTo>
                  <a:cubicBezTo>
                    <a:pt x="111" y="218"/>
                    <a:pt x="121" y="207"/>
                    <a:pt x="127" y="188"/>
                  </a:cubicBezTo>
                  <a:cubicBezTo>
                    <a:pt x="137" y="161"/>
                    <a:pt x="139" y="147"/>
                    <a:pt x="130" y="117"/>
                  </a:cubicBezTo>
                  <a:cubicBezTo>
                    <a:pt x="147" y="73"/>
                    <a:pt x="128" y="19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99" y="18"/>
                    <a:pt x="99" y="18"/>
                    <a:pt x="99" y="18"/>
                  </a:cubicBezTo>
                  <a:cubicBezTo>
                    <a:pt x="104" y="25"/>
                    <a:pt x="124" y="49"/>
                    <a:pt x="122" y="87"/>
                  </a:cubicBezTo>
                  <a:cubicBezTo>
                    <a:pt x="107" y="51"/>
                    <a:pt x="52" y="26"/>
                    <a:pt x="36" y="79"/>
                  </a:cubicBezTo>
                  <a:cubicBezTo>
                    <a:pt x="32" y="96"/>
                    <a:pt x="33" y="112"/>
                    <a:pt x="39" y="124"/>
                  </a:cubicBezTo>
                  <a:cubicBezTo>
                    <a:pt x="47" y="138"/>
                    <a:pt x="65" y="156"/>
                    <a:pt x="86" y="148"/>
                  </a:cubicBezTo>
                  <a:cubicBezTo>
                    <a:pt x="86" y="148"/>
                    <a:pt x="86" y="148"/>
                    <a:pt x="86" y="148"/>
                  </a:cubicBezTo>
                  <a:cubicBezTo>
                    <a:pt x="102" y="141"/>
                    <a:pt x="111" y="131"/>
                    <a:pt x="119" y="121"/>
                  </a:cubicBezTo>
                  <a:cubicBezTo>
                    <a:pt x="126" y="172"/>
                    <a:pt x="104" y="200"/>
                    <a:pt x="89" y="209"/>
                  </a:cubicBezTo>
                  <a:cubicBezTo>
                    <a:pt x="88" y="206"/>
                    <a:pt x="88" y="206"/>
                    <a:pt x="88" y="206"/>
                  </a:cubicBezTo>
                  <a:close/>
                  <a:moveTo>
                    <a:pt x="114" y="105"/>
                  </a:moveTo>
                  <a:cubicBezTo>
                    <a:pt x="107" y="111"/>
                    <a:pt x="98" y="117"/>
                    <a:pt x="84" y="123"/>
                  </a:cubicBezTo>
                  <a:cubicBezTo>
                    <a:pt x="84" y="123"/>
                    <a:pt x="84" y="123"/>
                    <a:pt x="84" y="123"/>
                  </a:cubicBezTo>
                  <a:cubicBezTo>
                    <a:pt x="69" y="130"/>
                    <a:pt x="62" y="121"/>
                    <a:pt x="57" y="112"/>
                  </a:cubicBezTo>
                  <a:cubicBezTo>
                    <a:pt x="56" y="110"/>
                    <a:pt x="55" y="107"/>
                    <a:pt x="55" y="105"/>
                  </a:cubicBezTo>
                  <a:cubicBezTo>
                    <a:pt x="48" y="58"/>
                    <a:pt x="107" y="69"/>
                    <a:pt x="114" y="105"/>
                  </a:cubicBezTo>
                  <a:close/>
                  <a:moveTo>
                    <a:pt x="31" y="216"/>
                  </a:moveTo>
                  <a:cubicBezTo>
                    <a:pt x="29" y="213"/>
                    <a:pt x="27" y="211"/>
                    <a:pt x="25" y="208"/>
                  </a:cubicBezTo>
                  <a:cubicBezTo>
                    <a:pt x="21" y="203"/>
                    <a:pt x="20" y="197"/>
                    <a:pt x="20" y="190"/>
                  </a:cubicBezTo>
                  <a:cubicBezTo>
                    <a:pt x="22" y="146"/>
                    <a:pt x="73" y="178"/>
                    <a:pt x="74" y="219"/>
                  </a:cubicBezTo>
                  <a:cubicBezTo>
                    <a:pt x="74" y="219"/>
                    <a:pt x="63" y="222"/>
                    <a:pt x="49" y="223"/>
                  </a:cubicBezTo>
                  <a:cubicBezTo>
                    <a:pt x="42" y="223"/>
                    <a:pt x="36" y="220"/>
                    <a:pt x="31" y="216"/>
                  </a:cubicBezTo>
                  <a:close/>
                </a:path>
              </a:pathLst>
            </a:custGeom>
            <a:solidFill>
              <a:srgbClr val="30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11" name="Freeform 569"/>
            <p:cNvSpPr>
              <a:spLocks/>
            </p:cNvSpPr>
            <p:nvPr/>
          </p:nvSpPr>
          <p:spPr bwMode="auto">
            <a:xfrm>
              <a:off x="13468350" y="-9051925"/>
              <a:ext cx="2460625" cy="2109788"/>
            </a:xfrm>
            <a:custGeom>
              <a:avLst/>
              <a:gdLst>
                <a:gd name="T0" fmla="*/ 946 w 949"/>
                <a:gd name="T1" fmla="*/ 725 h 814"/>
                <a:gd name="T2" fmla="*/ 896 w 949"/>
                <a:gd name="T3" fmla="*/ 776 h 814"/>
                <a:gd name="T4" fmla="*/ 895 w 949"/>
                <a:gd name="T5" fmla="*/ 776 h 814"/>
                <a:gd name="T6" fmla="*/ 855 w 949"/>
                <a:gd name="T7" fmla="*/ 776 h 814"/>
                <a:gd name="T8" fmla="*/ 823 w 949"/>
                <a:gd name="T9" fmla="*/ 814 h 814"/>
                <a:gd name="T10" fmla="*/ 741 w 949"/>
                <a:gd name="T11" fmla="*/ 814 h 814"/>
                <a:gd name="T12" fmla="*/ 707 w 949"/>
                <a:gd name="T13" fmla="*/ 776 h 814"/>
                <a:gd name="T14" fmla="*/ 239 w 949"/>
                <a:gd name="T15" fmla="*/ 776 h 814"/>
                <a:gd name="T16" fmla="*/ 207 w 949"/>
                <a:gd name="T17" fmla="*/ 814 h 814"/>
                <a:gd name="T18" fmla="*/ 125 w 949"/>
                <a:gd name="T19" fmla="*/ 814 h 814"/>
                <a:gd name="T20" fmla="*/ 92 w 949"/>
                <a:gd name="T21" fmla="*/ 776 h 814"/>
                <a:gd name="T22" fmla="*/ 51 w 949"/>
                <a:gd name="T23" fmla="*/ 776 h 814"/>
                <a:gd name="T24" fmla="*/ 51 w 949"/>
                <a:gd name="T25" fmla="*/ 776 h 814"/>
                <a:gd name="T26" fmla="*/ 0 w 949"/>
                <a:gd name="T27" fmla="*/ 725 h 814"/>
                <a:gd name="T28" fmla="*/ 0 w 949"/>
                <a:gd name="T29" fmla="*/ 545 h 814"/>
                <a:gd name="T30" fmla="*/ 67 w 949"/>
                <a:gd name="T31" fmla="*/ 412 h 814"/>
                <a:gd name="T32" fmla="*/ 198 w 949"/>
                <a:gd name="T33" fmla="*/ 334 h 814"/>
                <a:gd name="T34" fmla="*/ 258 w 949"/>
                <a:gd name="T35" fmla="*/ 260 h 814"/>
                <a:gd name="T36" fmla="*/ 349 w 949"/>
                <a:gd name="T37" fmla="*/ 187 h 814"/>
                <a:gd name="T38" fmla="*/ 473 w 949"/>
                <a:gd name="T39" fmla="*/ 212 h 814"/>
                <a:gd name="T40" fmla="*/ 597 w 949"/>
                <a:gd name="T41" fmla="*/ 187 h 814"/>
                <a:gd name="T42" fmla="*/ 688 w 949"/>
                <a:gd name="T43" fmla="*/ 260 h 814"/>
                <a:gd name="T44" fmla="*/ 748 w 949"/>
                <a:gd name="T45" fmla="*/ 334 h 814"/>
                <a:gd name="T46" fmla="*/ 880 w 949"/>
                <a:gd name="T47" fmla="*/ 412 h 814"/>
                <a:gd name="T48" fmla="*/ 947 w 949"/>
                <a:gd name="T49" fmla="*/ 541 h 814"/>
                <a:gd name="T50" fmla="*/ 946 w 949"/>
                <a:gd name="T51" fmla="*/ 725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49" h="814">
                  <a:moveTo>
                    <a:pt x="946" y="725"/>
                  </a:moveTo>
                  <a:cubicBezTo>
                    <a:pt x="946" y="753"/>
                    <a:pt x="924" y="776"/>
                    <a:pt x="896" y="776"/>
                  </a:cubicBezTo>
                  <a:cubicBezTo>
                    <a:pt x="895" y="776"/>
                    <a:pt x="895" y="776"/>
                    <a:pt x="895" y="776"/>
                  </a:cubicBezTo>
                  <a:cubicBezTo>
                    <a:pt x="855" y="776"/>
                    <a:pt x="855" y="776"/>
                    <a:pt x="855" y="776"/>
                  </a:cubicBezTo>
                  <a:cubicBezTo>
                    <a:pt x="855" y="795"/>
                    <a:pt x="845" y="814"/>
                    <a:pt x="823" y="814"/>
                  </a:cubicBezTo>
                  <a:cubicBezTo>
                    <a:pt x="796" y="814"/>
                    <a:pt x="768" y="814"/>
                    <a:pt x="741" y="814"/>
                  </a:cubicBezTo>
                  <a:cubicBezTo>
                    <a:pt x="717" y="814"/>
                    <a:pt x="707" y="796"/>
                    <a:pt x="707" y="776"/>
                  </a:cubicBezTo>
                  <a:cubicBezTo>
                    <a:pt x="239" y="776"/>
                    <a:pt x="239" y="776"/>
                    <a:pt x="239" y="776"/>
                  </a:cubicBezTo>
                  <a:cubicBezTo>
                    <a:pt x="239" y="796"/>
                    <a:pt x="231" y="814"/>
                    <a:pt x="207" y="814"/>
                  </a:cubicBezTo>
                  <a:cubicBezTo>
                    <a:pt x="179" y="814"/>
                    <a:pt x="152" y="814"/>
                    <a:pt x="125" y="814"/>
                  </a:cubicBezTo>
                  <a:cubicBezTo>
                    <a:pt x="102" y="814"/>
                    <a:pt x="92" y="795"/>
                    <a:pt x="92" y="776"/>
                  </a:cubicBezTo>
                  <a:cubicBezTo>
                    <a:pt x="51" y="776"/>
                    <a:pt x="51" y="776"/>
                    <a:pt x="51" y="776"/>
                  </a:cubicBezTo>
                  <a:cubicBezTo>
                    <a:pt x="51" y="776"/>
                    <a:pt x="51" y="776"/>
                    <a:pt x="51" y="776"/>
                  </a:cubicBezTo>
                  <a:cubicBezTo>
                    <a:pt x="23" y="776"/>
                    <a:pt x="0" y="753"/>
                    <a:pt x="0" y="725"/>
                  </a:cubicBezTo>
                  <a:cubicBezTo>
                    <a:pt x="0" y="712"/>
                    <a:pt x="1" y="545"/>
                    <a:pt x="0" y="545"/>
                  </a:cubicBezTo>
                  <a:cubicBezTo>
                    <a:pt x="1" y="491"/>
                    <a:pt x="24" y="447"/>
                    <a:pt x="67" y="412"/>
                  </a:cubicBezTo>
                  <a:cubicBezTo>
                    <a:pt x="104" y="375"/>
                    <a:pt x="152" y="346"/>
                    <a:pt x="198" y="334"/>
                  </a:cubicBezTo>
                  <a:cubicBezTo>
                    <a:pt x="238" y="324"/>
                    <a:pt x="260" y="296"/>
                    <a:pt x="258" y="260"/>
                  </a:cubicBezTo>
                  <a:cubicBezTo>
                    <a:pt x="231" y="150"/>
                    <a:pt x="174" y="0"/>
                    <a:pt x="349" y="187"/>
                  </a:cubicBezTo>
                  <a:cubicBezTo>
                    <a:pt x="390" y="201"/>
                    <a:pt x="431" y="211"/>
                    <a:pt x="473" y="212"/>
                  </a:cubicBezTo>
                  <a:cubicBezTo>
                    <a:pt x="516" y="211"/>
                    <a:pt x="557" y="201"/>
                    <a:pt x="597" y="187"/>
                  </a:cubicBezTo>
                  <a:cubicBezTo>
                    <a:pt x="773" y="1"/>
                    <a:pt x="716" y="150"/>
                    <a:pt x="688" y="260"/>
                  </a:cubicBezTo>
                  <a:cubicBezTo>
                    <a:pt x="687" y="296"/>
                    <a:pt x="709" y="324"/>
                    <a:pt x="748" y="334"/>
                  </a:cubicBezTo>
                  <a:cubicBezTo>
                    <a:pt x="794" y="346"/>
                    <a:pt x="842" y="375"/>
                    <a:pt x="880" y="412"/>
                  </a:cubicBezTo>
                  <a:cubicBezTo>
                    <a:pt x="917" y="443"/>
                    <a:pt x="949" y="490"/>
                    <a:pt x="947" y="541"/>
                  </a:cubicBezTo>
                  <a:cubicBezTo>
                    <a:pt x="949" y="601"/>
                    <a:pt x="946" y="664"/>
                    <a:pt x="946" y="725"/>
                  </a:cubicBezTo>
                  <a:close/>
                </a:path>
              </a:pathLst>
            </a:custGeom>
            <a:solidFill>
              <a:srgbClr val="30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12" name="Oval 570"/>
            <p:cNvSpPr>
              <a:spLocks noChangeArrowheads="1"/>
            </p:cNvSpPr>
            <p:nvPr/>
          </p:nvSpPr>
          <p:spPr bwMode="auto">
            <a:xfrm>
              <a:off x="14152562" y="-8326438"/>
              <a:ext cx="1112838" cy="503238"/>
            </a:xfrm>
            <a:prstGeom prst="ellipse">
              <a:avLst/>
            </a:pr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13" name="Oval 571"/>
            <p:cNvSpPr>
              <a:spLocks noChangeArrowheads="1"/>
            </p:cNvSpPr>
            <p:nvPr/>
          </p:nvSpPr>
          <p:spPr bwMode="auto">
            <a:xfrm>
              <a:off x="14490700" y="-8174038"/>
              <a:ext cx="438150" cy="196850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14" name="Oval 572"/>
            <p:cNvSpPr>
              <a:spLocks noChangeArrowheads="1"/>
            </p:cNvSpPr>
            <p:nvPr/>
          </p:nvSpPr>
          <p:spPr bwMode="auto">
            <a:xfrm>
              <a:off x="14605000" y="-7945438"/>
              <a:ext cx="206375" cy="93663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15" name="Oval 573"/>
            <p:cNvSpPr>
              <a:spLocks noChangeArrowheads="1"/>
            </p:cNvSpPr>
            <p:nvPr/>
          </p:nvSpPr>
          <p:spPr bwMode="auto">
            <a:xfrm>
              <a:off x="14606587" y="-8302625"/>
              <a:ext cx="207963" cy="92075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16" name="Oval 574"/>
            <p:cNvSpPr>
              <a:spLocks noChangeArrowheads="1"/>
            </p:cNvSpPr>
            <p:nvPr/>
          </p:nvSpPr>
          <p:spPr bwMode="auto">
            <a:xfrm>
              <a:off x="14381162" y="-8274050"/>
              <a:ext cx="207963" cy="95250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17" name="Oval 575"/>
            <p:cNvSpPr>
              <a:spLocks noChangeArrowheads="1"/>
            </p:cNvSpPr>
            <p:nvPr/>
          </p:nvSpPr>
          <p:spPr bwMode="auto">
            <a:xfrm>
              <a:off x="14832012" y="-8269288"/>
              <a:ext cx="204788" cy="93663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18" name="Oval 576"/>
            <p:cNvSpPr>
              <a:spLocks noChangeArrowheads="1"/>
            </p:cNvSpPr>
            <p:nvPr/>
          </p:nvSpPr>
          <p:spPr bwMode="auto">
            <a:xfrm>
              <a:off x="14246225" y="-8069263"/>
              <a:ext cx="207963" cy="92075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19" name="Oval 577"/>
            <p:cNvSpPr>
              <a:spLocks noChangeArrowheads="1"/>
            </p:cNvSpPr>
            <p:nvPr/>
          </p:nvSpPr>
          <p:spPr bwMode="auto">
            <a:xfrm>
              <a:off x="14982825" y="-8069263"/>
              <a:ext cx="207963" cy="92075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20" name="Oval 578"/>
            <p:cNvSpPr>
              <a:spLocks noChangeArrowheads="1"/>
            </p:cNvSpPr>
            <p:nvPr/>
          </p:nvSpPr>
          <p:spPr bwMode="auto">
            <a:xfrm>
              <a:off x="14389100" y="-7978775"/>
              <a:ext cx="207963" cy="95250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21" name="Oval 579"/>
            <p:cNvSpPr>
              <a:spLocks noChangeArrowheads="1"/>
            </p:cNvSpPr>
            <p:nvPr/>
          </p:nvSpPr>
          <p:spPr bwMode="auto">
            <a:xfrm>
              <a:off x="14835187" y="-7978775"/>
              <a:ext cx="207963" cy="95250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22" name="Oval 580"/>
            <p:cNvSpPr>
              <a:spLocks noChangeArrowheads="1"/>
            </p:cNvSpPr>
            <p:nvPr/>
          </p:nvSpPr>
          <p:spPr bwMode="auto">
            <a:xfrm>
              <a:off x="14982825" y="-8189913"/>
              <a:ext cx="207963" cy="93663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23" name="Oval 581"/>
            <p:cNvSpPr>
              <a:spLocks noChangeArrowheads="1"/>
            </p:cNvSpPr>
            <p:nvPr/>
          </p:nvSpPr>
          <p:spPr bwMode="auto">
            <a:xfrm>
              <a:off x="14241462" y="-8183563"/>
              <a:ext cx="204788" cy="95250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24" name="Freeform 582"/>
            <p:cNvSpPr>
              <a:spLocks/>
            </p:cNvSpPr>
            <p:nvPr/>
          </p:nvSpPr>
          <p:spPr bwMode="auto">
            <a:xfrm>
              <a:off x="13233400" y="-9182100"/>
              <a:ext cx="2924175" cy="1200150"/>
            </a:xfrm>
            <a:custGeom>
              <a:avLst/>
              <a:gdLst>
                <a:gd name="T0" fmla="*/ 928 w 1128"/>
                <a:gd name="T1" fmla="*/ 34 h 463"/>
                <a:gd name="T2" fmla="*/ 585 w 1128"/>
                <a:gd name="T3" fmla="*/ 0 h 463"/>
                <a:gd name="T4" fmla="*/ 564 w 1128"/>
                <a:gd name="T5" fmla="*/ 0 h 463"/>
                <a:gd name="T6" fmla="*/ 544 w 1128"/>
                <a:gd name="T7" fmla="*/ 0 h 463"/>
                <a:gd name="T8" fmla="*/ 201 w 1128"/>
                <a:gd name="T9" fmla="*/ 34 h 463"/>
                <a:gd name="T10" fmla="*/ 10 w 1128"/>
                <a:gd name="T11" fmla="*/ 243 h 463"/>
                <a:gd name="T12" fmla="*/ 316 w 1128"/>
                <a:gd name="T13" fmla="*/ 210 h 463"/>
                <a:gd name="T14" fmla="*/ 564 w 1128"/>
                <a:gd name="T15" fmla="*/ 154 h 463"/>
                <a:gd name="T16" fmla="*/ 564 w 1128"/>
                <a:gd name="T17" fmla="*/ 154 h 463"/>
                <a:gd name="T18" fmla="*/ 564 w 1128"/>
                <a:gd name="T19" fmla="*/ 154 h 463"/>
                <a:gd name="T20" fmla="*/ 564 w 1128"/>
                <a:gd name="T21" fmla="*/ 154 h 463"/>
                <a:gd name="T22" fmla="*/ 564 w 1128"/>
                <a:gd name="T23" fmla="*/ 154 h 463"/>
                <a:gd name="T24" fmla="*/ 564 w 1128"/>
                <a:gd name="T25" fmla="*/ 154 h 463"/>
                <a:gd name="T26" fmla="*/ 564 w 1128"/>
                <a:gd name="T27" fmla="*/ 154 h 463"/>
                <a:gd name="T28" fmla="*/ 813 w 1128"/>
                <a:gd name="T29" fmla="*/ 210 h 463"/>
                <a:gd name="T30" fmla="*/ 1119 w 1128"/>
                <a:gd name="T31" fmla="*/ 243 h 463"/>
                <a:gd name="T32" fmla="*/ 928 w 1128"/>
                <a:gd name="T33" fmla="*/ 34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28" h="463">
                  <a:moveTo>
                    <a:pt x="928" y="34"/>
                  </a:moveTo>
                  <a:cubicBezTo>
                    <a:pt x="828" y="3"/>
                    <a:pt x="704" y="2"/>
                    <a:pt x="585" y="0"/>
                  </a:cubicBezTo>
                  <a:cubicBezTo>
                    <a:pt x="585" y="0"/>
                    <a:pt x="577" y="0"/>
                    <a:pt x="564" y="0"/>
                  </a:cubicBezTo>
                  <a:cubicBezTo>
                    <a:pt x="551" y="0"/>
                    <a:pt x="544" y="0"/>
                    <a:pt x="544" y="0"/>
                  </a:cubicBezTo>
                  <a:cubicBezTo>
                    <a:pt x="425" y="2"/>
                    <a:pt x="300" y="3"/>
                    <a:pt x="201" y="34"/>
                  </a:cubicBezTo>
                  <a:cubicBezTo>
                    <a:pt x="90" y="59"/>
                    <a:pt x="0" y="148"/>
                    <a:pt x="10" y="243"/>
                  </a:cubicBezTo>
                  <a:cubicBezTo>
                    <a:pt x="32" y="463"/>
                    <a:pt x="413" y="391"/>
                    <a:pt x="316" y="210"/>
                  </a:cubicBezTo>
                  <a:cubicBezTo>
                    <a:pt x="391" y="176"/>
                    <a:pt x="477" y="157"/>
                    <a:pt x="564" y="154"/>
                  </a:cubicBezTo>
                  <a:cubicBezTo>
                    <a:pt x="564" y="154"/>
                    <a:pt x="564" y="154"/>
                    <a:pt x="564" y="154"/>
                  </a:cubicBezTo>
                  <a:cubicBezTo>
                    <a:pt x="564" y="154"/>
                    <a:pt x="564" y="154"/>
                    <a:pt x="564" y="154"/>
                  </a:cubicBezTo>
                  <a:cubicBezTo>
                    <a:pt x="564" y="154"/>
                    <a:pt x="564" y="154"/>
                    <a:pt x="564" y="154"/>
                  </a:cubicBezTo>
                  <a:cubicBezTo>
                    <a:pt x="564" y="154"/>
                    <a:pt x="564" y="154"/>
                    <a:pt x="564" y="154"/>
                  </a:cubicBezTo>
                  <a:cubicBezTo>
                    <a:pt x="564" y="154"/>
                    <a:pt x="564" y="154"/>
                    <a:pt x="564" y="154"/>
                  </a:cubicBezTo>
                  <a:cubicBezTo>
                    <a:pt x="564" y="154"/>
                    <a:pt x="564" y="154"/>
                    <a:pt x="564" y="154"/>
                  </a:cubicBezTo>
                  <a:cubicBezTo>
                    <a:pt x="652" y="157"/>
                    <a:pt x="737" y="176"/>
                    <a:pt x="813" y="210"/>
                  </a:cubicBezTo>
                  <a:cubicBezTo>
                    <a:pt x="715" y="391"/>
                    <a:pt x="1097" y="463"/>
                    <a:pt x="1119" y="243"/>
                  </a:cubicBezTo>
                  <a:cubicBezTo>
                    <a:pt x="1128" y="148"/>
                    <a:pt x="1038" y="59"/>
                    <a:pt x="928" y="34"/>
                  </a:cubicBez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36" name="Group 10435"/>
          <p:cNvGrpSpPr>
            <a:grpSpLocks noChangeAspect="1"/>
          </p:cNvGrpSpPr>
          <p:nvPr/>
        </p:nvGrpSpPr>
        <p:grpSpPr>
          <a:xfrm>
            <a:off x="19153184" y="1794490"/>
            <a:ext cx="1372110" cy="1371600"/>
            <a:chOff x="17570450" y="-10194925"/>
            <a:chExt cx="4270375" cy="4268788"/>
          </a:xfrm>
        </p:grpSpPr>
        <p:sp>
          <p:nvSpPr>
            <p:cNvPr id="10325" name="Oval 583"/>
            <p:cNvSpPr>
              <a:spLocks noChangeArrowheads="1"/>
            </p:cNvSpPr>
            <p:nvPr/>
          </p:nvSpPr>
          <p:spPr bwMode="auto">
            <a:xfrm>
              <a:off x="17570450" y="-10194925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26" name="Freeform 584"/>
            <p:cNvSpPr>
              <a:spLocks/>
            </p:cNvSpPr>
            <p:nvPr/>
          </p:nvSpPr>
          <p:spPr bwMode="auto">
            <a:xfrm>
              <a:off x="18415000" y="-9309100"/>
              <a:ext cx="2582863" cy="1790700"/>
            </a:xfrm>
            <a:custGeom>
              <a:avLst/>
              <a:gdLst>
                <a:gd name="T0" fmla="*/ 839 w 996"/>
                <a:gd name="T1" fmla="*/ 294 h 691"/>
                <a:gd name="T2" fmla="*/ 819 w 996"/>
                <a:gd name="T3" fmla="*/ 240 h 691"/>
                <a:gd name="T4" fmla="*/ 907 w 996"/>
                <a:gd name="T5" fmla="*/ 152 h 691"/>
                <a:gd name="T6" fmla="*/ 996 w 996"/>
                <a:gd name="T7" fmla="*/ 240 h 691"/>
                <a:gd name="T8" fmla="*/ 916 w 996"/>
                <a:gd name="T9" fmla="*/ 329 h 691"/>
                <a:gd name="T10" fmla="*/ 783 w 996"/>
                <a:gd name="T11" fmla="*/ 691 h 691"/>
                <a:gd name="T12" fmla="*/ 497 w 996"/>
                <a:gd name="T13" fmla="*/ 670 h 691"/>
                <a:gd name="T14" fmla="*/ 213 w 996"/>
                <a:gd name="T15" fmla="*/ 691 h 691"/>
                <a:gd name="T16" fmla="*/ 82 w 996"/>
                <a:gd name="T17" fmla="*/ 328 h 691"/>
                <a:gd name="T18" fmla="*/ 0 w 996"/>
                <a:gd name="T19" fmla="*/ 240 h 691"/>
                <a:gd name="T20" fmla="*/ 89 w 996"/>
                <a:gd name="T21" fmla="*/ 151 h 691"/>
                <a:gd name="T22" fmla="*/ 177 w 996"/>
                <a:gd name="T23" fmla="*/ 240 h 691"/>
                <a:gd name="T24" fmla="*/ 156 w 996"/>
                <a:gd name="T25" fmla="*/ 293 h 691"/>
                <a:gd name="T26" fmla="*/ 283 w 996"/>
                <a:gd name="T27" fmla="*/ 438 h 691"/>
                <a:gd name="T28" fmla="*/ 336 w 996"/>
                <a:gd name="T29" fmla="*/ 180 h 691"/>
                <a:gd name="T30" fmla="*/ 267 w 996"/>
                <a:gd name="T31" fmla="*/ 94 h 691"/>
                <a:gd name="T32" fmla="*/ 361 w 996"/>
                <a:gd name="T33" fmla="*/ 0 h 691"/>
                <a:gd name="T34" fmla="*/ 455 w 996"/>
                <a:gd name="T35" fmla="*/ 94 h 691"/>
                <a:gd name="T36" fmla="*/ 412 w 996"/>
                <a:gd name="T37" fmla="*/ 169 h 691"/>
                <a:gd name="T38" fmla="*/ 500 w 996"/>
                <a:gd name="T39" fmla="*/ 424 h 691"/>
                <a:gd name="T40" fmla="*/ 502 w 996"/>
                <a:gd name="T41" fmla="*/ 424 h 691"/>
                <a:gd name="T42" fmla="*/ 586 w 996"/>
                <a:gd name="T43" fmla="*/ 169 h 691"/>
                <a:gd name="T44" fmla="*/ 549 w 996"/>
                <a:gd name="T45" fmla="*/ 94 h 691"/>
                <a:gd name="T46" fmla="*/ 643 w 996"/>
                <a:gd name="T47" fmla="*/ 0 h 691"/>
                <a:gd name="T48" fmla="*/ 737 w 996"/>
                <a:gd name="T49" fmla="*/ 94 h 691"/>
                <a:gd name="T50" fmla="*/ 673 w 996"/>
                <a:gd name="T51" fmla="*/ 180 h 691"/>
                <a:gd name="T52" fmla="*/ 716 w 996"/>
                <a:gd name="T53" fmla="*/ 438 h 691"/>
                <a:gd name="T54" fmla="*/ 839 w 996"/>
                <a:gd name="T55" fmla="*/ 294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96" h="691">
                  <a:moveTo>
                    <a:pt x="839" y="294"/>
                  </a:moveTo>
                  <a:cubicBezTo>
                    <a:pt x="827" y="282"/>
                    <a:pt x="819" y="262"/>
                    <a:pt x="819" y="240"/>
                  </a:cubicBezTo>
                  <a:cubicBezTo>
                    <a:pt x="819" y="193"/>
                    <a:pt x="858" y="152"/>
                    <a:pt x="907" y="152"/>
                  </a:cubicBezTo>
                  <a:cubicBezTo>
                    <a:pt x="955" y="152"/>
                    <a:pt x="996" y="193"/>
                    <a:pt x="996" y="240"/>
                  </a:cubicBezTo>
                  <a:cubicBezTo>
                    <a:pt x="996" y="286"/>
                    <a:pt x="961" y="323"/>
                    <a:pt x="916" y="329"/>
                  </a:cubicBezTo>
                  <a:cubicBezTo>
                    <a:pt x="783" y="691"/>
                    <a:pt x="783" y="691"/>
                    <a:pt x="783" y="691"/>
                  </a:cubicBezTo>
                  <a:cubicBezTo>
                    <a:pt x="678" y="678"/>
                    <a:pt x="573" y="670"/>
                    <a:pt x="497" y="670"/>
                  </a:cubicBezTo>
                  <a:cubicBezTo>
                    <a:pt x="377" y="670"/>
                    <a:pt x="289" y="685"/>
                    <a:pt x="213" y="691"/>
                  </a:cubicBezTo>
                  <a:cubicBezTo>
                    <a:pt x="82" y="328"/>
                    <a:pt x="82" y="328"/>
                    <a:pt x="82" y="328"/>
                  </a:cubicBezTo>
                  <a:cubicBezTo>
                    <a:pt x="38" y="328"/>
                    <a:pt x="0" y="287"/>
                    <a:pt x="0" y="240"/>
                  </a:cubicBezTo>
                  <a:cubicBezTo>
                    <a:pt x="0" y="192"/>
                    <a:pt x="41" y="151"/>
                    <a:pt x="89" y="151"/>
                  </a:cubicBezTo>
                  <a:cubicBezTo>
                    <a:pt x="137" y="151"/>
                    <a:pt x="177" y="192"/>
                    <a:pt x="177" y="240"/>
                  </a:cubicBezTo>
                  <a:cubicBezTo>
                    <a:pt x="177" y="253"/>
                    <a:pt x="173" y="266"/>
                    <a:pt x="156" y="293"/>
                  </a:cubicBezTo>
                  <a:cubicBezTo>
                    <a:pt x="283" y="438"/>
                    <a:pt x="283" y="438"/>
                    <a:pt x="283" y="438"/>
                  </a:cubicBezTo>
                  <a:cubicBezTo>
                    <a:pt x="336" y="180"/>
                    <a:pt x="336" y="180"/>
                    <a:pt x="336" y="180"/>
                  </a:cubicBezTo>
                  <a:cubicBezTo>
                    <a:pt x="302" y="179"/>
                    <a:pt x="267" y="141"/>
                    <a:pt x="267" y="94"/>
                  </a:cubicBezTo>
                  <a:cubicBezTo>
                    <a:pt x="267" y="42"/>
                    <a:pt x="309" y="0"/>
                    <a:pt x="361" y="0"/>
                  </a:cubicBezTo>
                  <a:cubicBezTo>
                    <a:pt x="412" y="0"/>
                    <a:pt x="455" y="42"/>
                    <a:pt x="455" y="94"/>
                  </a:cubicBezTo>
                  <a:cubicBezTo>
                    <a:pt x="455" y="122"/>
                    <a:pt x="440" y="156"/>
                    <a:pt x="412" y="169"/>
                  </a:cubicBezTo>
                  <a:cubicBezTo>
                    <a:pt x="500" y="424"/>
                    <a:pt x="500" y="424"/>
                    <a:pt x="500" y="424"/>
                  </a:cubicBezTo>
                  <a:cubicBezTo>
                    <a:pt x="502" y="424"/>
                    <a:pt x="502" y="424"/>
                    <a:pt x="502" y="424"/>
                  </a:cubicBezTo>
                  <a:cubicBezTo>
                    <a:pt x="586" y="169"/>
                    <a:pt x="586" y="169"/>
                    <a:pt x="586" y="169"/>
                  </a:cubicBezTo>
                  <a:cubicBezTo>
                    <a:pt x="563" y="151"/>
                    <a:pt x="549" y="124"/>
                    <a:pt x="549" y="94"/>
                  </a:cubicBezTo>
                  <a:cubicBezTo>
                    <a:pt x="549" y="42"/>
                    <a:pt x="591" y="0"/>
                    <a:pt x="643" y="0"/>
                  </a:cubicBezTo>
                  <a:cubicBezTo>
                    <a:pt x="694" y="0"/>
                    <a:pt x="737" y="42"/>
                    <a:pt x="737" y="94"/>
                  </a:cubicBezTo>
                  <a:cubicBezTo>
                    <a:pt x="737" y="138"/>
                    <a:pt x="711" y="168"/>
                    <a:pt x="673" y="180"/>
                  </a:cubicBezTo>
                  <a:cubicBezTo>
                    <a:pt x="716" y="438"/>
                    <a:pt x="716" y="438"/>
                    <a:pt x="716" y="438"/>
                  </a:cubicBezTo>
                  <a:lnTo>
                    <a:pt x="839" y="294"/>
                  </a:lnTo>
                  <a:close/>
                </a:path>
              </a:pathLst>
            </a:custGeom>
            <a:solidFill>
              <a:srgbClr val="5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27" name="Freeform 585"/>
            <p:cNvSpPr>
              <a:spLocks/>
            </p:cNvSpPr>
            <p:nvPr/>
          </p:nvSpPr>
          <p:spPr bwMode="auto">
            <a:xfrm>
              <a:off x="18770600" y="-7392988"/>
              <a:ext cx="1874838" cy="504825"/>
            </a:xfrm>
            <a:custGeom>
              <a:avLst/>
              <a:gdLst>
                <a:gd name="T0" fmla="*/ 2 w 723"/>
                <a:gd name="T1" fmla="*/ 195 h 195"/>
                <a:gd name="T2" fmla="*/ 73 w 723"/>
                <a:gd name="T3" fmla="*/ 22 h 195"/>
                <a:gd name="T4" fmla="*/ 358 w 723"/>
                <a:gd name="T5" fmla="*/ 0 h 195"/>
                <a:gd name="T6" fmla="*/ 643 w 723"/>
                <a:gd name="T7" fmla="*/ 22 h 195"/>
                <a:gd name="T8" fmla="*/ 721 w 723"/>
                <a:gd name="T9" fmla="*/ 195 h 195"/>
                <a:gd name="T10" fmla="*/ 2 w 723"/>
                <a:gd name="T11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3" h="195">
                  <a:moveTo>
                    <a:pt x="2" y="195"/>
                  </a:moveTo>
                  <a:cubicBezTo>
                    <a:pt x="2" y="139"/>
                    <a:pt x="0" y="28"/>
                    <a:pt x="73" y="22"/>
                  </a:cubicBezTo>
                  <a:cubicBezTo>
                    <a:pt x="150" y="15"/>
                    <a:pt x="238" y="0"/>
                    <a:pt x="358" y="0"/>
                  </a:cubicBezTo>
                  <a:cubicBezTo>
                    <a:pt x="434" y="0"/>
                    <a:pt x="538" y="8"/>
                    <a:pt x="643" y="22"/>
                  </a:cubicBezTo>
                  <a:cubicBezTo>
                    <a:pt x="723" y="31"/>
                    <a:pt x="721" y="125"/>
                    <a:pt x="721" y="195"/>
                  </a:cubicBezTo>
                  <a:lnTo>
                    <a:pt x="2" y="195"/>
                  </a:lnTo>
                  <a:close/>
                </a:path>
              </a:pathLst>
            </a:custGeom>
            <a:solidFill>
              <a:srgbClr val="5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37" name="Group 10436"/>
          <p:cNvGrpSpPr>
            <a:grpSpLocks noChangeAspect="1"/>
          </p:cNvGrpSpPr>
          <p:nvPr/>
        </p:nvGrpSpPr>
        <p:grpSpPr>
          <a:xfrm>
            <a:off x="21337585" y="1794490"/>
            <a:ext cx="1371600" cy="1371600"/>
            <a:chOff x="22569487" y="-10194925"/>
            <a:chExt cx="4268788" cy="4268788"/>
          </a:xfrm>
        </p:grpSpPr>
        <p:sp>
          <p:nvSpPr>
            <p:cNvPr id="10328" name="Oval 586"/>
            <p:cNvSpPr>
              <a:spLocks noChangeArrowheads="1"/>
            </p:cNvSpPr>
            <p:nvPr/>
          </p:nvSpPr>
          <p:spPr bwMode="auto">
            <a:xfrm>
              <a:off x="22569487" y="-10194925"/>
              <a:ext cx="4268788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29" name="Freeform 587"/>
            <p:cNvSpPr>
              <a:spLocks/>
            </p:cNvSpPr>
            <p:nvPr/>
          </p:nvSpPr>
          <p:spPr bwMode="auto">
            <a:xfrm>
              <a:off x="24225250" y="-9423400"/>
              <a:ext cx="847725" cy="1104900"/>
            </a:xfrm>
            <a:custGeom>
              <a:avLst/>
              <a:gdLst>
                <a:gd name="T0" fmla="*/ 107 w 327"/>
                <a:gd name="T1" fmla="*/ 408 h 426"/>
                <a:gd name="T2" fmla="*/ 327 w 327"/>
                <a:gd name="T3" fmla="*/ 354 h 426"/>
                <a:gd name="T4" fmla="*/ 246 w 327"/>
                <a:gd name="T5" fmla="*/ 303 h 426"/>
                <a:gd name="T6" fmla="*/ 209 w 327"/>
                <a:gd name="T7" fmla="*/ 169 h 426"/>
                <a:gd name="T8" fmla="*/ 243 w 327"/>
                <a:gd name="T9" fmla="*/ 91 h 426"/>
                <a:gd name="T10" fmla="*/ 249 w 327"/>
                <a:gd name="T11" fmla="*/ 53 h 426"/>
                <a:gd name="T12" fmla="*/ 159 w 327"/>
                <a:gd name="T13" fmla="*/ 47 h 426"/>
                <a:gd name="T14" fmla="*/ 138 w 327"/>
                <a:gd name="T15" fmla="*/ 193 h 426"/>
                <a:gd name="T16" fmla="*/ 130 w 327"/>
                <a:gd name="T17" fmla="*/ 298 h 426"/>
                <a:gd name="T18" fmla="*/ 21 w 327"/>
                <a:gd name="T19" fmla="*/ 334 h 426"/>
                <a:gd name="T20" fmla="*/ 107 w 327"/>
                <a:gd name="T21" fmla="*/ 40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7" h="426">
                  <a:moveTo>
                    <a:pt x="107" y="408"/>
                  </a:moveTo>
                  <a:cubicBezTo>
                    <a:pt x="302" y="426"/>
                    <a:pt x="327" y="354"/>
                    <a:pt x="327" y="354"/>
                  </a:cubicBezTo>
                  <a:cubicBezTo>
                    <a:pt x="327" y="354"/>
                    <a:pt x="280" y="342"/>
                    <a:pt x="246" y="303"/>
                  </a:cubicBezTo>
                  <a:cubicBezTo>
                    <a:pt x="213" y="264"/>
                    <a:pt x="224" y="219"/>
                    <a:pt x="209" y="169"/>
                  </a:cubicBezTo>
                  <a:cubicBezTo>
                    <a:pt x="195" y="119"/>
                    <a:pt x="224" y="91"/>
                    <a:pt x="243" y="91"/>
                  </a:cubicBezTo>
                  <a:cubicBezTo>
                    <a:pt x="261" y="91"/>
                    <a:pt x="264" y="69"/>
                    <a:pt x="249" y="53"/>
                  </a:cubicBezTo>
                  <a:cubicBezTo>
                    <a:pt x="233" y="37"/>
                    <a:pt x="179" y="0"/>
                    <a:pt x="159" y="47"/>
                  </a:cubicBezTo>
                  <a:cubicBezTo>
                    <a:pt x="140" y="93"/>
                    <a:pt x="131" y="141"/>
                    <a:pt x="138" y="193"/>
                  </a:cubicBezTo>
                  <a:cubicBezTo>
                    <a:pt x="145" y="244"/>
                    <a:pt x="146" y="285"/>
                    <a:pt x="130" y="298"/>
                  </a:cubicBezTo>
                  <a:cubicBezTo>
                    <a:pt x="114" y="311"/>
                    <a:pt x="43" y="308"/>
                    <a:pt x="21" y="334"/>
                  </a:cubicBezTo>
                  <a:cubicBezTo>
                    <a:pt x="0" y="361"/>
                    <a:pt x="44" y="402"/>
                    <a:pt x="107" y="408"/>
                  </a:cubicBezTo>
                  <a:close/>
                </a:path>
              </a:pathLst>
            </a:custGeom>
            <a:solidFill>
              <a:srgbClr val="B9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30" name="Freeform 588"/>
            <p:cNvSpPr>
              <a:spLocks/>
            </p:cNvSpPr>
            <p:nvPr/>
          </p:nvSpPr>
          <p:spPr bwMode="auto">
            <a:xfrm>
              <a:off x="24230012" y="-8699500"/>
              <a:ext cx="617538" cy="1754188"/>
            </a:xfrm>
            <a:custGeom>
              <a:avLst/>
              <a:gdLst>
                <a:gd name="T0" fmla="*/ 45 w 238"/>
                <a:gd name="T1" fmla="*/ 401 h 677"/>
                <a:gd name="T2" fmla="*/ 41 w 238"/>
                <a:gd name="T3" fmla="*/ 35 h 677"/>
                <a:gd name="T4" fmla="*/ 42 w 238"/>
                <a:gd name="T5" fmla="*/ 36 h 677"/>
                <a:gd name="T6" fmla="*/ 103 w 238"/>
                <a:gd name="T7" fmla="*/ 6 h 677"/>
                <a:gd name="T8" fmla="*/ 157 w 238"/>
                <a:gd name="T9" fmla="*/ 39 h 677"/>
                <a:gd name="T10" fmla="*/ 178 w 238"/>
                <a:gd name="T11" fmla="*/ 520 h 677"/>
                <a:gd name="T12" fmla="*/ 103 w 238"/>
                <a:gd name="T13" fmla="*/ 677 h 677"/>
                <a:gd name="T14" fmla="*/ 103 w 238"/>
                <a:gd name="T15" fmla="*/ 677 h 677"/>
                <a:gd name="T16" fmla="*/ 45 w 238"/>
                <a:gd name="T17" fmla="*/ 401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8" h="677">
                  <a:moveTo>
                    <a:pt x="45" y="401"/>
                  </a:moveTo>
                  <a:cubicBezTo>
                    <a:pt x="44" y="274"/>
                    <a:pt x="0" y="84"/>
                    <a:pt x="41" y="35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6"/>
                    <a:pt x="59" y="0"/>
                    <a:pt x="103" y="6"/>
                  </a:cubicBezTo>
                  <a:cubicBezTo>
                    <a:pt x="147" y="12"/>
                    <a:pt x="155" y="33"/>
                    <a:pt x="157" y="39"/>
                  </a:cubicBezTo>
                  <a:cubicBezTo>
                    <a:pt x="238" y="12"/>
                    <a:pt x="196" y="296"/>
                    <a:pt x="178" y="520"/>
                  </a:cubicBezTo>
                  <a:cubicBezTo>
                    <a:pt x="172" y="596"/>
                    <a:pt x="120" y="644"/>
                    <a:pt x="103" y="677"/>
                  </a:cubicBezTo>
                  <a:cubicBezTo>
                    <a:pt x="103" y="677"/>
                    <a:pt x="103" y="677"/>
                    <a:pt x="103" y="677"/>
                  </a:cubicBezTo>
                  <a:cubicBezTo>
                    <a:pt x="103" y="677"/>
                    <a:pt x="45" y="546"/>
                    <a:pt x="45" y="401"/>
                  </a:cubicBezTo>
                  <a:close/>
                </a:path>
              </a:pathLst>
            </a:custGeom>
            <a:solidFill>
              <a:srgbClr val="F57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31" name="Freeform 589"/>
            <p:cNvSpPr>
              <a:spLocks/>
            </p:cNvSpPr>
            <p:nvPr/>
          </p:nvSpPr>
          <p:spPr bwMode="auto">
            <a:xfrm>
              <a:off x="24487187" y="-8748713"/>
              <a:ext cx="1085850" cy="1925638"/>
            </a:xfrm>
            <a:custGeom>
              <a:avLst/>
              <a:gdLst>
                <a:gd name="T0" fmla="*/ 8 w 419"/>
                <a:gd name="T1" fmla="*/ 556 h 743"/>
                <a:gd name="T2" fmla="*/ 58 w 419"/>
                <a:gd name="T3" fmla="*/ 58 h 743"/>
                <a:gd name="T4" fmla="*/ 255 w 419"/>
                <a:gd name="T5" fmla="*/ 67 h 743"/>
                <a:gd name="T6" fmla="*/ 255 w 419"/>
                <a:gd name="T7" fmla="*/ 67 h 743"/>
                <a:gd name="T8" fmla="*/ 309 w 419"/>
                <a:gd name="T9" fmla="*/ 535 h 743"/>
                <a:gd name="T10" fmla="*/ 200 w 419"/>
                <a:gd name="T11" fmla="*/ 711 h 743"/>
                <a:gd name="T12" fmla="*/ 121 w 419"/>
                <a:gd name="T13" fmla="*/ 740 h 743"/>
                <a:gd name="T14" fmla="*/ 4 w 419"/>
                <a:gd name="T15" fmla="*/ 696 h 743"/>
                <a:gd name="T16" fmla="*/ 8 w 419"/>
                <a:gd name="T17" fmla="*/ 556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9" h="743">
                  <a:moveTo>
                    <a:pt x="8" y="556"/>
                  </a:moveTo>
                  <a:cubicBezTo>
                    <a:pt x="22" y="376"/>
                    <a:pt x="62" y="176"/>
                    <a:pt x="58" y="58"/>
                  </a:cubicBezTo>
                  <a:cubicBezTo>
                    <a:pt x="83" y="0"/>
                    <a:pt x="233" y="11"/>
                    <a:pt x="255" y="67"/>
                  </a:cubicBezTo>
                  <a:cubicBezTo>
                    <a:pt x="255" y="67"/>
                    <a:pt x="255" y="67"/>
                    <a:pt x="255" y="67"/>
                  </a:cubicBezTo>
                  <a:cubicBezTo>
                    <a:pt x="419" y="242"/>
                    <a:pt x="343" y="336"/>
                    <a:pt x="309" y="535"/>
                  </a:cubicBezTo>
                  <a:cubicBezTo>
                    <a:pt x="296" y="612"/>
                    <a:pt x="299" y="656"/>
                    <a:pt x="200" y="711"/>
                  </a:cubicBezTo>
                  <a:cubicBezTo>
                    <a:pt x="195" y="717"/>
                    <a:pt x="173" y="737"/>
                    <a:pt x="121" y="740"/>
                  </a:cubicBezTo>
                  <a:cubicBezTo>
                    <a:pt x="58" y="743"/>
                    <a:pt x="5" y="697"/>
                    <a:pt x="4" y="696"/>
                  </a:cubicBezTo>
                  <a:cubicBezTo>
                    <a:pt x="0" y="663"/>
                    <a:pt x="3" y="632"/>
                    <a:pt x="8" y="556"/>
                  </a:cubicBezTo>
                  <a:close/>
                </a:path>
              </a:pathLst>
            </a:custGeom>
            <a:solidFill>
              <a:srgbClr val="F57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32" name="Freeform 590"/>
            <p:cNvSpPr>
              <a:spLocks/>
            </p:cNvSpPr>
            <p:nvPr/>
          </p:nvSpPr>
          <p:spPr bwMode="auto">
            <a:xfrm>
              <a:off x="25006300" y="-8694738"/>
              <a:ext cx="668338" cy="1925638"/>
            </a:xfrm>
            <a:custGeom>
              <a:avLst/>
              <a:gdLst>
                <a:gd name="T0" fmla="*/ 55 w 258"/>
                <a:gd name="T1" fmla="*/ 46 h 743"/>
                <a:gd name="T2" fmla="*/ 197 w 258"/>
                <a:gd name="T3" fmla="*/ 50 h 743"/>
                <a:gd name="T4" fmla="*/ 238 w 258"/>
                <a:gd name="T5" fmla="*/ 227 h 743"/>
                <a:gd name="T6" fmla="*/ 128 w 258"/>
                <a:gd name="T7" fmla="*/ 679 h 743"/>
                <a:gd name="T8" fmla="*/ 3 w 258"/>
                <a:gd name="T9" fmla="*/ 694 h 743"/>
                <a:gd name="T10" fmla="*/ 0 w 258"/>
                <a:gd name="T11" fmla="*/ 690 h 743"/>
                <a:gd name="T12" fmla="*/ 35 w 258"/>
                <a:gd name="T13" fmla="*/ 517 h 743"/>
                <a:gd name="T14" fmla="*/ 55 w 258"/>
                <a:gd name="T15" fmla="*/ 46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8" h="743">
                  <a:moveTo>
                    <a:pt x="55" y="46"/>
                  </a:moveTo>
                  <a:cubicBezTo>
                    <a:pt x="121" y="0"/>
                    <a:pt x="156" y="7"/>
                    <a:pt x="197" y="50"/>
                  </a:cubicBezTo>
                  <a:cubicBezTo>
                    <a:pt x="213" y="71"/>
                    <a:pt x="258" y="99"/>
                    <a:pt x="238" y="227"/>
                  </a:cubicBezTo>
                  <a:cubicBezTo>
                    <a:pt x="218" y="356"/>
                    <a:pt x="205" y="615"/>
                    <a:pt x="128" y="679"/>
                  </a:cubicBezTo>
                  <a:cubicBezTo>
                    <a:pt x="50" y="743"/>
                    <a:pt x="6" y="716"/>
                    <a:pt x="3" y="694"/>
                  </a:cubicBezTo>
                  <a:cubicBezTo>
                    <a:pt x="2" y="689"/>
                    <a:pt x="1" y="689"/>
                    <a:pt x="0" y="690"/>
                  </a:cubicBezTo>
                  <a:cubicBezTo>
                    <a:pt x="10" y="650"/>
                    <a:pt x="21" y="594"/>
                    <a:pt x="35" y="517"/>
                  </a:cubicBezTo>
                  <a:cubicBezTo>
                    <a:pt x="69" y="317"/>
                    <a:pt x="87" y="181"/>
                    <a:pt x="55" y="46"/>
                  </a:cubicBezTo>
                  <a:close/>
                </a:path>
              </a:pathLst>
            </a:custGeom>
            <a:solidFill>
              <a:srgbClr val="F57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33" name="Freeform 591"/>
            <p:cNvSpPr>
              <a:spLocks/>
            </p:cNvSpPr>
            <p:nvPr/>
          </p:nvSpPr>
          <p:spPr bwMode="auto">
            <a:xfrm>
              <a:off x="23706137" y="-8726488"/>
              <a:ext cx="835025" cy="1890713"/>
            </a:xfrm>
            <a:custGeom>
              <a:avLst/>
              <a:gdLst>
                <a:gd name="T0" fmla="*/ 76 w 322"/>
                <a:gd name="T1" fmla="*/ 35 h 729"/>
                <a:gd name="T2" fmla="*/ 311 w 322"/>
                <a:gd name="T3" fmla="*/ 17 h 729"/>
                <a:gd name="T4" fmla="*/ 288 w 322"/>
                <a:gd name="T5" fmla="*/ 405 h 729"/>
                <a:gd name="T6" fmla="*/ 304 w 322"/>
                <a:gd name="T7" fmla="*/ 687 h 729"/>
                <a:gd name="T8" fmla="*/ 215 w 322"/>
                <a:gd name="T9" fmla="*/ 725 h 729"/>
                <a:gd name="T10" fmla="*/ 59 w 322"/>
                <a:gd name="T11" fmla="*/ 440 h 729"/>
                <a:gd name="T12" fmla="*/ 76 w 322"/>
                <a:gd name="T13" fmla="*/ 35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2" h="729">
                  <a:moveTo>
                    <a:pt x="76" y="35"/>
                  </a:moveTo>
                  <a:cubicBezTo>
                    <a:pt x="150" y="0"/>
                    <a:pt x="305" y="14"/>
                    <a:pt x="311" y="17"/>
                  </a:cubicBezTo>
                  <a:cubicBezTo>
                    <a:pt x="322" y="71"/>
                    <a:pt x="287" y="278"/>
                    <a:pt x="288" y="405"/>
                  </a:cubicBezTo>
                  <a:cubicBezTo>
                    <a:pt x="288" y="550"/>
                    <a:pt x="307" y="572"/>
                    <a:pt x="304" y="687"/>
                  </a:cubicBezTo>
                  <a:cubicBezTo>
                    <a:pt x="292" y="712"/>
                    <a:pt x="247" y="722"/>
                    <a:pt x="215" y="725"/>
                  </a:cubicBezTo>
                  <a:cubicBezTo>
                    <a:pt x="163" y="729"/>
                    <a:pt x="95" y="665"/>
                    <a:pt x="59" y="440"/>
                  </a:cubicBezTo>
                  <a:cubicBezTo>
                    <a:pt x="23" y="215"/>
                    <a:pt x="0" y="71"/>
                    <a:pt x="76" y="35"/>
                  </a:cubicBezTo>
                  <a:close/>
                </a:path>
              </a:pathLst>
            </a:custGeom>
            <a:solidFill>
              <a:srgbClr val="F57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47" name="Group 10446"/>
          <p:cNvGrpSpPr>
            <a:grpSpLocks noChangeAspect="1"/>
          </p:cNvGrpSpPr>
          <p:nvPr/>
        </p:nvGrpSpPr>
        <p:grpSpPr>
          <a:xfrm>
            <a:off x="1677983" y="3983344"/>
            <a:ext cx="1371600" cy="1371600"/>
            <a:chOff x="-22418675" y="-5203825"/>
            <a:chExt cx="4270375" cy="4270375"/>
          </a:xfrm>
        </p:grpSpPr>
        <p:sp>
          <p:nvSpPr>
            <p:cNvPr id="10334" name="Oval 592"/>
            <p:cNvSpPr>
              <a:spLocks noChangeArrowheads="1"/>
            </p:cNvSpPr>
            <p:nvPr/>
          </p:nvSpPr>
          <p:spPr bwMode="auto">
            <a:xfrm>
              <a:off x="-22418675" y="-5203825"/>
              <a:ext cx="4270375" cy="427037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35" name="Freeform 593"/>
            <p:cNvSpPr>
              <a:spLocks/>
            </p:cNvSpPr>
            <p:nvPr/>
          </p:nvSpPr>
          <p:spPr bwMode="auto">
            <a:xfrm>
              <a:off x="-20302538" y="-3960813"/>
              <a:ext cx="1122363" cy="747713"/>
            </a:xfrm>
            <a:custGeom>
              <a:avLst/>
              <a:gdLst>
                <a:gd name="T0" fmla="*/ 433 w 433"/>
                <a:gd name="T1" fmla="*/ 289 h 289"/>
                <a:gd name="T2" fmla="*/ 375 w 433"/>
                <a:gd name="T3" fmla="*/ 277 h 289"/>
                <a:gd name="T4" fmla="*/ 365 w 433"/>
                <a:gd name="T5" fmla="*/ 269 h 289"/>
                <a:gd name="T6" fmla="*/ 234 w 433"/>
                <a:gd name="T7" fmla="*/ 113 h 289"/>
                <a:gd name="T8" fmla="*/ 195 w 433"/>
                <a:gd name="T9" fmla="*/ 74 h 289"/>
                <a:gd name="T10" fmla="*/ 170 w 433"/>
                <a:gd name="T11" fmla="*/ 57 h 289"/>
                <a:gd name="T12" fmla="*/ 127 w 433"/>
                <a:gd name="T13" fmla="*/ 60 h 289"/>
                <a:gd name="T14" fmla="*/ 78 w 433"/>
                <a:gd name="T15" fmla="*/ 96 h 289"/>
                <a:gd name="T16" fmla="*/ 27 w 433"/>
                <a:gd name="T17" fmla="*/ 120 h 289"/>
                <a:gd name="T18" fmla="*/ 1 w 433"/>
                <a:gd name="T19" fmla="*/ 98 h 289"/>
                <a:gd name="T20" fmla="*/ 20 w 433"/>
                <a:gd name="T21" fmla="*/ 65 h 289"/>
                <a:gd name="T22" fmla="*/ 143 w 433"/>
                <a:gd name="T23" fmla="*/ 5 h 289"/>
                <a:gd name="T24" fmla="*/ 225 w 433"/>
                <a:gd name="T25" fmla="*/ 28 h 289"/>
                <a:gd name="T26" fmla="*/ 323 w 433"/>
                <a:gd name="T27" fmla="*/ 138 h 289"/>
                <a:gd name="T28" fmla="*/ 426 w 433"/>
                <a:gd name="T29" fmla="*/ 279 h 289"/>
                <a:gd name="T30" fmla="*/ 433 w 433"/>
                <a:gd name="T31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3" h="289">
                  <a:moveTo>
                    <a:pt x="433" y="289"/>
                  </a:moveTo>
                  <a:cubicBezTo>
                    <a:pt x="413" y="285"/>
                    <a:pt x="394" y="281"/>
                    <a:pt x="375" y="277"/>
                  </a:cubicBezTo>
                  <a:cubicBezTo>
                    <a:pt x="371" y="276"/>
                    <a:pt x="367" y="272"/>
                    <a:pt x="365" y="269"/>
                  </a:cubicBezTo>
                  <a:cubicBezTo>
                    <a:pt x="321" y="217"/>
                    <a:pt x="278" y="165"/>
                    <a:pt x="234" y="113"/>
                  </a:cubicBezTo>
                  <a:cubicBezTo>
                    <a:pt x="223" y="99"/>
                    <a:pt x="209" y="86"/>
                    <a:pt x="195" y="74"/>
                  </a:cubicBezTo>
                  <a:cubicBezTo>
                    <a:pt x="188" y="67"/>
                    <a:pt x="179" y="62"/>
                    <a:pt x="170" y="57"/>
                  </a:cubicBezTo>
                  <a:cubicBezTo>
                    <a:pt x="156" y="49"/>
                    <a:pt x="141" y="49"/>
                    <a:pt x="127" y="60"/>
                  </a:cubicBezTo>
                  <a:cubicBezTo>
                    <a:pt x="111" y="72"/>
                    <a:pt x="95" y="85"/>
                    <a:pt x="78" y="96"/>
                  </a:cubicBezTo>
                  <a:cubicBezTo>
                    <a:pt x="62" y="106"/>
                    <a:pt x="44" y="114"/>
                    <a:pt x="27" y="120"/>
                  </a:cubicBezTo>
                  <a:cubicBezTo>
                    <a:pt x="9" y="126"/>
                    <a:pt x="0" y="117"/>
                    <a:pt x="1" y="98"/>
                  </a:cubicBezTo>
                  <a:cubicBezTo>
                    <a:pt x="2" y="85"/>
                    <a:pt x="9" y="73"/>
                    <a:pt x="20" y="65"/>
                  </a:cubicBezTo>
                  <a:cubicBezTo>
                    <a:pt x="57" y="36"/>
                    <a:pt x="96" y="12"/>
                    <a:pt x="143" y="5"/>
                  </a:cubicBezTo>
                  <a:cubicBezTo>
                    <a:pt x="174" y="0"/>
                    <a:pt x="203" y="5"/>
                    <a:pt x="225" y="28"/>
                  </a:cubicBezTo>
                  <a:cubicBezTo>
                    <a:pt x="259" y="63"/>
                    <a:pt x="292" y="100"/>
                    <a:pt x="323" y="138"/>
                  </a:cubicBezTo>
                  <a:cubicBezTo>
                    <a:pt x="359" y="184"/>
                    <a:pt x="392" y="232"/>
                    <a:pt x="426" y="279"/>
                  </a:cubicBezTo>
                  <a:cubicBezTo>
                    <a:pt x="428" y="282"/>
                    <a:pt x="430" y="285"/>
                    <a:pt x="433" y="289"/>
                  </a:cubicBez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36" name="Freeform 594"/>
            <p:cNvSpPr>
              <a:spLocks/>
            </p:cNvSpPr>
            <p:nvPr/>
          </p:nvSpPr>
          <p:spPr bwMode="auto">
            <a:xfrm>
              <a:off x="-21628100" y="-3943350"/>
              <a:ext cx="1117600" cy="754063"/>
            </a:xfrm>
            <a:custGeom>
              <a:avLst/>
              <a:gdLst>
                <a:gd name="T0" fmla="*/ 0 w 431"/>
                <a:gd name="T1" fmla="*/ 291 h 291"/>
                <a:gd name="T2" fmla="*/ 8 w 431"/>
                <a:gd name="T3" fmla="*/ 279 h 291"/>
                <a:gd name="T4" fmla="*/ 178 w 431"/>
                <a:gd name="T5" fmla="*/ 59 h 291"/>
                <a:gd name="T6" fmla="*/ 225 w 431"/>
                <a:gd name="T7" fmla="*/ 18 h 291"/>
                <a:gd name="T8" fmla="*/ 316 w 431"/>
                <a:gd name="T9" fmla="*/ 13 h 291"/>
                <a:gd name="T10" fmla="*/ 410 w 431"/>
                <a:gd name="T11" fmla="*/ 65 h 291"/>
                <a:gd name="T12" fmla="*/ 431 w 431"/>
                <a:gd name="T13" fmla="*/ 103 h 291"/>
                <a:gd name="T14" fmla="*/ 408 w 431"/>
                <a:gd name="T15" fmla="*/ 123 h 291"/>
                <a:gd name="T16" fmla="*/ 364 w 431"/>
                <a:gd name="T17" fmla="*/ 104 h 291"/>
                <a:gd name="T18" fmla="*/ 313 w 431"/>
                <a:gd name="T19" fmla="*/ 67 h 291"/>
                <a:gd name="T20" fmla="*/ 248 w 431"/>
                <a:gd name="T21" fmla="*/ 68 h 291"/>
                <a:gd name="T22" fmla="*/ 171 w 431"/>
                <a:gd name="T23" fmla="*/ 146 h 291"/>
                <a:gd name="T24" fmla="*/ 70 w 431"/>
                <a:gd name="T25" fmla="*/ 269 h 291"/>
                <a:gd name="T26" fmla="*/ 51 w 431"/>
                <a:gd name="T27" fmla="*/ 280 h 291"/>
                <a:gd name="T28" fmla="*/ 0 w 431"/>
                <a:gd name="T29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1" h="291">
                  <a:moveTo>
                    <a:pt x="0" y="291"/>
                  </a:moveTo>
                  <a:cubicBezTo>
                    <a:pt x="3" y="286"/>
                    <a:pt x="5" y="282"/>
                    <a:pt x="8" y="279"/>
                  </a:cubicBezTo>
                  <a:cubicBezTo>
                    <a:pt x="60" y="202"/>
                    <a:pt x="115" y="127"/>
                    <a:pt x="178" y="59"/>
                  </a:cubicBezTo>
                  <a:cubicBezTo>
                    <a:pt x="192" y="44"/>
                    <a:pt x="208" y="29"/>
                    <a:pt x="225" y="18"/>
                  </a:cubicBezTo>
                  <a:cubicBezTo>
                    <a:pt x="253" y="0"/>
                    <a:pt x="285" y="3"/>
                    <a:pt x="316" y="13"/>
                  </a:cubicBezTo>
                  <a:cubicBezTo>
                    <a:pt x="350" y="24"/>
                    <a:pt x="381" y="43"/>
                    <a:pt x="410" y="65"/>
                  </a:cubicBezTo>
                  <a:cubicBezTo>
                    <a:pt x="422" y="74"/>
                    <a:pt x="431" y="87"/>
                    <a:pt x="431" y="103"/>
                  </a:cubicBezTo>
                  <a:cubicBezTo>
                    <a:pt x="431" y="119"/>
                    <a:pt x="423" y="127"/>
                    <a:pt x="408" y="123"/>
                  </a:cubicBezTo>
                  <a:cubicBezTo>
                    <a:pt x="393" y="118"/>
                    <a:pt x="377" y="112"/>
                    <a:pt x="364" y="104"/>
                  </a:cubicBezTo>
                  <a:cubicBezTo>
                    <a:pt x="346" y="93"/>
                    <a:pt x="330" y="80"/>
                    <a:pt x="313" y="67"/>
                  </a:cubicBezTo>
                  <a:cubicBezTo>
                    <a:pt x="289" y="49"/>
                    <a:pt x="271" y="48"/>
                    <a:pt x="248" y="68"/>
                  </a:cubicBezTo>
                  <a:cubicBezTo>
                    <a:pt x="220" y="92"/>
                    <a:pt x="195" y="118"/>
                    <a:pt x="171" y="146"/>
                  </a:cubicBezTo>
                  <a:cubicBezTo>
                    <a:pt x="136" y="185"/>
                    <a:pt x="103" y="227"/>
                    <a:pt x="70" y="269"/>
                  </a:cubicBezTo>
                  <a:cubicBezTo>
                    <a:pt x="65" y="275"/>
                    <a:pt x="60" y="279"/>
                    <a:pt x="51" y="280"/>
                  </a:cubicBezTo>
                  <a:cubicBezTo>
                    <a:pt x="34" y="283"/>
                    <a:pt x="18" y="287"/>
                    <a:pt x="0" y="291"/>
                  </a:cubicBez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37" name="Freeform 595"/>
            <p:cNvSpPr>
              <a:spLocks/>
            </p:cNvSpPr>
            <p:nvPr/>
          </p:nvSpPr>
          <p:spPr bwMode="auto">
            <a:xfrm>
              <a:off x="-21731288" y="-3295650"/>
              <a:ext cx="2690813" cy="942975"/>
            </a:xfrm>
            <a:custGeom>
              <a:avLst/>
              <a:gdLst>
                <a:gd name="T0" fmla="*/ 986 w 1038"/>
                <a:gd name="T1" fmla="*/ 32 h 364"/>
                <a:gd name="T2" fmla="*/ 968 w 1038"/>
                <a:gd name="T3" fmla="*/ 26 h 364"/>
                <a:gd name="T4" fmla="*/ 780 w 1038"/>
                <a:gd name="T5" fmla="*/ 0 h 364"/>
                <a:gd name="T6" fmla="*/ 604 w 1038"/>
                <a:gd name="T7" fmla="*/ 30 h 364"/>
                <a:gd name="T8" fmla="*/ 519 w 1038"/>
                <a:gd name="T9" fmla="*/ 33 h 364"/>
                <a:gd name="T10" fmla="*/ 434 w 1038"/>
                <a:gd name="T11" fmla="*/ 30 h 364"/>
                <a:gd name="T12" fmla="*/ 258 w 1038"/>
                <a:gd name="T13" fmla="*/ 0 h 364"/>
                <a:gd name="T14" fmla="*/ 70 w 1038"/>
                <a:gd name="T15" fmla="*/ 26 h 364"/>
                <a:gd name="T16" fmla="*/ 52 w 1038"/>
                <a:gd name="T17" fmla="*/ 32 h 364"/>
                <a:gd name="T18" fmla="*/ 34 w 1038"/>
                <a:gd name="T19" fmla="*/ 130 h 364"/>
                <a:gd name="T20" fmla="*/ 50 w 1038"/>
                <a:gd name="T21" fmla="*/ 160 h 364"/>
                <a:gd name="T22" fmla="*/ 93 w 1038"/>
                <a:gd name="T23" fmla="*/ 278 h 364"/>
                <a:gd name="T24" fmla="*/ 208 w 1038"/>
                <a:gd name="T25" fmla="*/ 357 h 364"/>
                <a:gd name="T26" fmla="*/ 345 w 1038"/>
                <a:gd name="T27" fmla="*/ 348 h 364"/>
                <a:gd name="T28" fmla="*/ 440 w 1038"/>
                <a:gd name="T29" fmla="*/ 268 h 364"/>
                <a:gd name="T30" fmla="*/ 484 w 1038"/>
                <a:gd name="T31" fmla="*/ 160 h 364"/>
                <a:gd name="T32" fmla="*/ 488 w 1038"/>
                <a:gd name="T33" fmla="*/ 147 h 364"/>
                <a:gd name="T34" fmla="*/ 513 w 1038"/>
                <a:gd name="T35" fmla="*/ 117 h 364"/>
                <a:gd name="T36" fmla="*/ 519 w 1038"/>
                <a:gd name="T37" fmla="*/ 117 h 364"/>
                <a:gd name="T38" fmla="*/ 525 w 1038"/>
                <a:gd name="T39" fmla="*/ 117 h 364"/>
                <a:gd name="T40" fmla="*/ 550 w 1038"/>
                <a:gd name="T41" fmla="*/ 147 h 364"/>
                <a:gd name="T42" fmla="*/ 554 w 1038"/>
                <a:gd name="T43" fmla="*/ 160 h 364"/>
                <a:gd name="T44" fmla="*/ 599 w 1038"/>
                <a:gd name="T45" fmla="*/ 268 h 364"/>
                <a:gd name="T46" fmla="*/ 694 w 1038"/>
                <a:gd name="T47" fmla="*/ 348 h 364"/>
                <a:gd name="T48" fmla="*/ 830 w 1038"/>
                <a:gd name="T49" fmla="*/ 357 h 364"/>
                <a:gd name="T50" fmla="*/ 945 w 1038"/>
                <a:gd name="T51" fmla="*/ 278 h 364"/>
                <a:gd name="T52" fmla="*/ 988 w 1038"/>
                <a:gd name="T53" fmla="*/ 160 h 364"/>
                <a:gd name="T54" fmla="*/ 1004 w 1038"/>
                <a:gd name="T55" fmla="*/ 130 h 364"/>
                <a:gd name="T56" fmla="*/ 986 w 1038"/>
                <a:gd name="T57" fmla="*/ 32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38" h="364">
                  <a:moveTo>
                    <a:pt x="986" y="32"/>
                  </a:moveTo>
                  <a:cubicBezTo>
                    <a:pt x="980" y="30"/>
                    <a:pt x="974" y="28"/>
                    <a:pt x="968" y="26"/>
                  </a:cubicBezTo>
                  <a:cubicBezTo>
                    <a:pt x="907" y="8"/>
                    <a:pt x="844" y="0"/>
                    <a:pt x="780" y="0"/>
                  </a:cubicBezTo>
                  <a:cubicBezTo>
                    <a:pt x="720" y="0"/>
                    <a:pt x="663" y="22"/>
                    <a:pt x="604" y="30"/>
                  </a:cubicBezTo>
                  <a:cubicBezTo>
                    <a:pt x="577" y="34"/>
                    <a:pt x="548" y="32"/>
                    <a:pt x="519" y="33"/>
                  </a:cubicBezTo>
                  <a:cubicBezTo>
                    <a:pt x="491" y="32"/>
                    <a:pt x="462" y="34"/>
                    <a:pt x="434" y="30"/>
                  </a:cubicBezTo>
                  <a:cubicBezTo>
                    <a:pt x="375" y="22"/>
                    <a:pt x="318" y="0"/>
                    <a:pt x="258" y="0"/>
                  </a:cubicBezTo>
                  <a:cubicBezTo>
                    <a:pt x="194" y="0"/>
                    <a:pt x="132" y="8"/>
                    <a:pt x="70" y="26"/>
                  </a:cubicBezTo>
                  <a:cubicBezTo>
                    <a:pt x="64" y="28"/>
                    <a:pt x="58" y="30"/>
                    <a:pt x="52" y="32"/>
                  </a:cubicBezTo>
                  <a:cubicBezTo>
                    <a:pt x="10" y="50"/>
                    <a:pt x="0" y="99"/>
                    <a:pt x="34" y="130"/>
                  </a:cubicBezTo>
                  <a:cubicBezTo>
                    <a:pt x="44" y="139"/>
                    <a:pt x="48" y="148"/>
                    <a:pt x="50" y="160"/>
                  </a:cubicBezTo>
                  <a:cubicBezTo>
                    <a:pt x="58" y="201"/>
                    <a:pt x="71" y="241"/>
                    <a:pt x="93" y="278"/>
                  </a:cubicBezTo>
                  <a:cubicBezTo>
                    <a:pt x="119" y="322"/>
                    <a:pt x="157" y="349"/>
                    <a:pt x="208" y="357"/>
                  </a:cubicBezTo>
                  <a:cubicBezTo>
                    <a:pt x="255" y="364"/>
                    <a:pt x="300" y="362"/>
                    <a:pt x="345" y="348"/>
                  </a:cubicBezTo>
                  <a:cubicBezTo>
                    <a:pt x="387" y="334"/>
                    <a:pt x="416" y="305"/>
                    <a:pt x="440" y="268"/>
                  </a:cubicBezTo>
                  <a:cubicBezTo>
                    <a:pt x="461" y="235"/>
                    <a:pt x="476" y="199"/>
                    <a:pt x="484" y="160"/>
                  </a:cubicBezTo>
                  <a:cubicBezTo>
                    <a:pt x="485" y="155"/>
                    <a:pt x="486" y="151"/>
                    <a:pt x="488" y="147"/>
                  </a:cubicBezTo>
                  <a:cubicBezTo>
                    <a:pt x="493" y="132"/>
                    <a:pt x="498" y="117"/>
                    <a:pt x="513" y="117"/>
                  </a:cubicBezTo>
                  <a:cubicBezTo>
                    <a:pt x="514" y="117"/>
                    <a:pt x="519" y="117"/>
                    <a:pt x="519" y="117"/>
                  </a:cubicBezTo>
                  <a:cubicBezTo>
                    <a:pt x="520" y="117"/>
                    <a:pt x="525" y="117"/>
                    <a:pt x="525" y="117"/>
                  </a:cubicBezTo>
                  <a:cubicBezTo>
                    <a:pt x="541" y="117"/>
                    <a:pt x="545" y="132"/>
                    <a:pt x="550" y="147"/>
                  </a:cubicBezTo>
                  <a:cubicBezTo>
                    <a:pt x="552" y="151"/>
                    <a:pt x="553" y="155"/>
                    <a:pt x="554" y="160"/>
                  </a:cubicBezTo>
                  <a:cubicBezTo>
                    <a:pt x="562" y="199"/>
                    <a:pt x="578" y="235"/>
                    <a:pt x="599" y="268"/>
                  </a:cubicBezTo>
                  <a:cubicBezTo>
                    <a:pt x="622" y="305"/>
                    <a:pt x="651" y="334"/>
                    <a:pt x="694" y="348"/>
                  </a:cubicBezTo>
                  <a:cubicBezTo>
                    <a:pt x="738" y="362"/>
                    <a:pt x="784" y="364"/>
                    <a:pt x="830" y="357"/>
                  </a:cubicBezTo>
                  <a:cubicBezTo>
                    <a:pt x="882" y="349"/>
                    <a:pt x="919" y="322"/>
                    <a:pt x="945" y="278"/>
                  </a:cubicBezTo>
                  <a:cubicBezTo>
                    <a:pt x="967" y="241"/>
                    <a:pt x="980" y="201"/>
                    <a:pt x="988" y="160"/>
                  </a:cubicBezTo>
                  <a:cubicBezTo>
                    <a:pt x="990" y="148"/>
                    <a:pt x="995" y="139"/>
                    <a:pt x="1004" y="130"/>
                  </a:cubicBezTo>
                  <a:cubicBezTo>
                    <a:pt x="1038" y="99"/>
                    <a:pt x="1028" y="50"/>
                    <a:pt x="986" y="32"/>
                  </a:cubicBez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38" name="Freeform 596"/>
            <p:cNvSpPr>
              <a:spLocks/>
            </p:cNvSpPr>
            <p:nvPr/>
          </p:nvSpPr>
          <p:spPr bwMode="auto">
            <a:xfrm>
              <a:off x="-21518563" y="-3170238"/>
              <a:ext cx="844550" cy="677863"/>
            </a:xfrm>
            <a:custGeom>
              <a:avLst/>
              <a:gdLst>
                <a:gd name="T0" fmla="*/ 120 w 326"/>
                <a:gd name="T1" fmla="*/ 12 h 262"/>
                <a:gd name="T2" fmla="*/ 32 w 326"/>
                <a:gd name="T3" fmla="*/ 45 h 262"/>
                <a:gd name="T4" fmla="*/ 6 w 326"/>
                <a:gd name="T5" fmla="*/ 118 h 262"/>
                <a:gd name="T6" fmla="*/ 60 w 326"/>
                <a:gd name="T7" fmla="*/ 229 h 262"/>
                <a:gd name="T8" fmla="*/ 106 w 326"/>
                <a:gd name="T9" fmla="*/ 262 h 262"/>
                <a:gd name="T10" fmla="*/ 39 w 326"/>
                <a:gd name="T11" fmla="*/ 142 h 262"/>
                <a:gd name="T12" fmla="*/ 71 w 326"/>
                <a:gd name="T13" fmla="*/ 58 h 262"/>
                <a:gd name="T14" fmla="*/ 123 w 326"/>
                <a:gd name="T15" fmla="*/ 35 h 262"/>
                <a:gd name="T16" fmla="*/ 326 w 326"/>
                <a:gd name="T17" fmla="*/ 26 h 262"/>
                <a:gd name="T18" fmla="*/ 274 w 326"/>
                <a:gd name="T19" fmla="*/ 7 h 262"/>
                <a:gd name="T20" fmla="*/ 120 w 326"/>
                <a:gd name="T21" fmla="*/ 1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6" h="262">
                  <a:moveTo>
                    <a:pt x="120" y="12"/>
                  </a:moveTo>
                  <a:cubicBezTo>
                    <a:pt x="89" y="17"/>
                    <a:pt x="58" y="26"/>
                    <a:pt x="32" y="45"/>
                  </a:cubicBezTo>
                  <a:cubicBezTo>
                    <a:pt x="8" y="61"/>
                    <a:pt x="0" y="89"/>
                    <a:pt x="6" y="118"/>
                  </a:cubicBezTo>
                  <a:cubicBezTo>
                    <a:pt x="8" y="133"/>
                    <a:pt x="22" y="191"/>
                    <a:pt x="60" y="229"/>
                  </a:cubicBezTo>
                  <a:cubicBezTo>
                    <a:pt x="74" y="242"/>
                    <a:pt x="87" y="256"/>
                    <a:pt x="106" y="262"/>
                  </a:cubicBezTo>
                  <a:cubicBezTo>
                    <a:pt x="105" y="260"/>
                    <a:pt x="49" y="191"/>
                    <a:pt x="39" y="142"/>
                  </a:cubicBezTo>
                  <a:cubicBezTo>
                    <a:pt x="31" y="107"/>
                    <a:pt x="39" y="77"/>
                    <a:pt x="71" y="58"/>
                  </a:cubicBezTo>
                  <a:cubicBezTo>
                    <a:pt x="87" y="49"/>
                    <a:pt x="105" y="40"/>
                    <a:pt x="123" y="35"/>
                  </a:cubicBezTo>
                  <a:cubicBezTo>
                    <a:pt x="189" y="18"/>
                    <a:pt x="256" y="17"/>
                    <a:pt x="326" y="26"/>
                  </a:cubicBezTo>
                  <a:cubicBezTo>
                    <a:pt x="311" y="13"/>
                    <a:pt x="291" y="10"/>
                    <a:pt x="274" y="7"/>
                  </a:cubicBezTo>
                  <a:cubicBezTo>
                    <a:pt x="221" y="0"/>
                    <a:pt x="173" y="4"/>
                    <a:pt x="120" y="12"/>
                  </a:cubicBezTo>
                  <a:close/>
                </a:path>
              </a:pathLst>
            </a:custGeom>
            <a:solidFill>
              <a:srgbClr val="FD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39" name="Freeform 597"/>
            <p:cNvSpPr>
              <a:spLocks/>
            </p:cNvSpPr>
            <p:nvPr/>
          </p:nvSpPr>
          <p:spPr bwMode="auto">
            <a:xfrm>
              <a:off x="-20200938" y="-3197225"/>
              <a:ext cx="847725" cy="676275"/>
            </a:xfrm>
            <a:custGeom>
              <a:avLst/>
              <a:gdLst>
                <a:gd name="T0" fmla="*/ 120 w 327"/>
                <a:gd name="T1" fmla="*/ 12 h 261"/>
                <a:gd name="T2" fmla="*/ 32 w 327"/>
                <a:gd name="T3" fmla="*/ 44 h 261"/>
                <a:gd name="T4" fmla="*/ 6 w 327"/>
                <a:gd name="T5" fmla="*/ 118 h 261"/>
                <a:gd name="T6" fmla="*/ 61 w 327"/>
                <a:gd name="T7" fmla="*/ 228 h 261"/>
                <a:gd name="T8" fmla="*/ 106 w 327"/>
                <a:gd name="T9" fmla="*/ 261 h 261"/>
                <a:gd name="T10" fmla="*/ 39 w 327"/>
                <a:gd name="T11" fmla="*/ 141 h 261"/>
                <a:gd name="T12" fmla="*/ 71 w 327"/>
                <a:gd name="T13" fmla="*/ 58 h 261"/>
                <a:gd name="T14" fmla="*/ 123 w 327"/>
                <a:gd name="T15" fmla="*/ 35 h 261"/>
                <a:gd name="T16" fmla="*/ 327 w 327"/>
                <a:gd name="T17" fmla="*/ 25 h 261"/>
                <a:gd name="T18" fmla="*/ 275 w 327"/>
                <a:gd name="T19" fmla="*/ 7 h 261"/>
                <a:gd name="T20" fmla="*/ 120 w 327"/>
                <a:gd name="T21" fmla="*/ 12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7" h="261">
                  <a:moveTo>
                    <a:pt x="120" y="12"/>
                  </a:moveTo>
                  <a:cubicBezTo>
                    <a:pt x="89" y="17"/>
                    <a:pt x="58" y="26"/>
                    <a:pt x="32" y="44"/>
                  </a:cubicBezTo>
                  <a:cubicBezTo>
                    <a:pt x="9" y="61"/>
                    <a:pt x="0" y="89"/>
                    <a:pt x="6" y="118"/>
                  </a:cubicBezTo>
                  <a:cubicBezTo>
                    <a:pt x="9" y="132"/>
                    <a:pt x="23" y="191"/>
                    <a:pt x="61" y="228"/>
                  </a:cubicBezTo>
                  <a:cubicBezTo>
                    <a:pt x="74" y="241"/>
                    <a:pt x="87" y="256"/>
                    <a:pt x="106" y="261"/>
                  </a:cubicBezTo>
                  <a:cubicBezTo>
                    <a:pt x="106" y="260"/>
                    <a:pt x="49" y="190"/>
                    <a:pt x="39" y="141"/>
                  </a:cubicBezTo>
                  <a:cubicBezTo>
                    <a:pt x="32" y="107"/>
                    <a:pt x="40" y="77"/>
                    <a:pt x="71" y="58"/>
                  </a:cubicBezTo>
                  <a:cubicBezTo>
                    <a:pt x="87" y="48"/>
                    <a:pt x="105" y="40"/>
                    <a:pt x="123" y="35"/>
                  </a:cubicBezTo>
                  <a:cubicBezTo>
                    <a:pt x="189" y="17"/>
                    <a:pt x="257" y="17"/>
                    <a:pt x="327" y="25"/>
                  </a:cubicBezTo>
                  <a:cubicBezTo>
                    <a:pt x="312" y="12"/>
                    <a:pt x="291" y="9"/>
                    <a:pt x="275" y="7"/>
                  </a:cubicBezTo>
                  <a:cubicBezTo>
                    <a:pt x="221" y="0"/>
                    <a:pt x="173" y="3"/>
                    <a:pt x="120" y="12"/>
                  </a:cubicBezTo>
                  <a:close/>
                </a:path>
              </a:pathLst>
            </a:custGeom>
            <a:solidFill>
              <a:srgbClr val="FD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40" name="Freeform 598"/>
            <p:cNvSpPr>
              <a:spLocks/>
            </p:cNvSpPr>
            <p:nvPr/>
          </p:nvSpPr>
          <p:spPr bwMode="auto">
            <a:xfrm>
              <a:off x="-21640800" y="-3128963"/>
              <a:ext cx="155575" cy="53975"/>
            </a:xfrm>
            <a:custGeom>
              <a:avLst/>
              <a:gdLst>
                <a:gd name="T0" fmla="*/ 59 w 60"/>
                <a:gd name="T1" fmla="*/ 6 h 21"/>
                <a:gd name="T2" fmla="*/ 29 w 60"/>
                <a:gd name="T3" fmla="*/ 3 h 21"/>
                <a:gd name="T4" fmla="*/ 1 w 60"/>
                <a:gd name="T5" fmla="*/ 15 h 21"/>
                <a:gd name="T6" fmla="*/ 31 w 60"/>
                <a:gd name="T7" fmla="*/ 19 h 21"/>
                <a:gd name="T8" fmla="*/ 59 w 60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21">
                  <a:moveTo>
                    <a:pt x="59" y="6"/>
                  </a:moveTo>
                  <a:cubicBezTo>
                    <a:pt x="58" y="2"/>
                    <a:pt x="45" y="0"/>
                    <a:pt x="29" y="3"/>
                  </a:cubicBezTo>
                  <a:cubicBezTo>
                    <a:pt x="13" y="5"/>
                    <a:pt x="0" y="11"/>
                    <a:pt x="1" y="15"/>
                  </a:cubicBezTo>
                  <a:cubicBezTo>
                    <a:pt x="2" y="20"/>
                    <a:pt x="15" y="21"/>
                    <a:pt x="31" y="19"/>
                  </a:cubicBezTo>
                  <a:cubicBezTo>
                    <a:pt x="47" y="17"/>
                    <a:pt x="60" y="11"/>
                    <a:pt x="59" y="6"/>
                  </a:cubicBezTo>
                  <a:close/>
                </a:path>
              </a:pathLst>
            </a:custGeom>
            <a:solidFill>
              <a:srgbClr val="FD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41" name="Freeform 599"/>
            <p:cNvSpPr>
              <a:spLocks/>
            </p:cNvSpPr>
            <p:nvPr/>
          </p:nvSpPr>
          <p:spPr bwMode="auto">
            <a:xfrm>
              <a:off x="-19275425" y="-3135313"/>
              <a:ext cx="155575" cy="55563"/>
            </a:xfrm>
            <a:custGeom>
              <a:avLst/>
              <a:gdLst>
                <a:gd name="T0" fmla="*/ 1 w 60"/>
                <a:gd name="T1" fmla="*/ 6 h 21"/>
                <a:gd name="T2" fmla="*/ 31 w 60"/>
                <a:gd name="T3" fmla="*/ 2 h 21"/>
                <a:gd name="T4" fmla="*/ 59 w 60"/>
                <a:gd name="T5" fmla="*/ 15 h 21"/>
                <a:gd name="T6" fmla="*/ 29 w 60"/>
                <a:gd name="T7" fmla="*/ 19 h 21"/>
                <a:gd name="T8" fmla="*/ 1 w 60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21">
                  <a:moveTo>
                    <a:pt x="1" y="6"/>
                  </a:moveTo>
                  <a:cubicBezTo>
                    <a:pt x="1" y="1"/>
                    <a:pt x="15" y="0"/>
                    <a:pt x="31" y="2"/>
                  </a:cubicBezTo>
                  <a:cubicBezTo>
                    <a:pt x="47" y="5"/>
                    <a:pt x="60" y="10"/>
                    <a:pt x="59" y="15"/>
                  </a:cubicBezTo>
                  <a:cubicBezTo>
                    <a:pt x="58" y="19"/>
                    <a:pt x="45" y="21"/>
                    <a:pt x="29" y="19"/>
                  </a:cubicBezTo>
                  <a:cubicBezTo>
                    <a:pt x="12" y="16"/>
                    <a:pt x="0" y="10"/>
                    <a:pt x="1" y="6"/>
                  </a:cubicBezTo>
                  <a:close/>
                </a:path>
              </a:pathLst>
            </a:custGeom>
            <a:solidFill>
              <a:srgbClr val="FD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46" name="Group 10445"/>
          <p:cNvGrpSpPr>
            <a:grpSpLocks noChangeAspect="1"/>
          </p:cNvGrpSpPr>
          <p:nvPr/>
        </p:nvGrpSpPr>
        <p:grpSpPr>
          <a:xfrm>
            <a:off x="3862439" y="3983344"/>
            <a:ext cx="1371600" cy="1371600"/>
            <a:chOff x="-17419638" y="-5203825"/>
            <a:chExt cx="4270375" cy="4270375"/>
          </a:xfrm>
        </p:grpSpPr>
        <p:sp>
          <p:nvSpPr>
            <p:cNvPr id="10342" name="Oval 600"/>
            <p:cNvSpPr>
              <a:spLocks noChangeArrowheads="1"/>
            </p:cNvSpPr>
            <p:nvPr/>
          </p:nvSpPr>
          <p:spPr bwMode="auto">
            <a:xfrm>
              <a:off x="-17419638" y="-5203825"/>
              <a:ext cx="4270375" cy="427037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43" name="Freeform 601"/>
            <p:cNvSpPr>
              <a:spLocks noEditPoints="1"/>
            </p:cNvSpPr>
            <p:nvPr/>
          </p:nvSpPr>
          <p:spPr bwMode="auto">
            <a:xfrm>
              <a:off x="-16994188" y="-4843463"/>
              <a:ext cx="3359150" cy="3500438"/>
            </a:xfrm>
            <a:custGeom>
              <a:avLst/>
              <a:gdLst>
                <a:gd name="T0" fmla="*/ 396 w 1296"/>
                <a:gd name="T1" fmla="*/ 1320 h 1350"/>
                <a:gd name="T2" fmla="*/ 451 w 1296"/>
                <a:gd name="T3" fmla="*/ 1328 h 1350"/>
                <a:gd name="T4" fmla="*/ 519 w 1296"/>
                <a:gd name="T5" fmla="*/ 1135 h 1350"/>
                <a:gd name="T6" fmla="*/ 492 w 1296"/>
                <a:gd name="T7" fmla="*/ 934 h 1350"/>
                <a:gd name="T8" fmla="*/ 595 w 1296"/>
                <a:gd name="T9" fmla="*/ 939 h 1350"/>
                <a:gd name="T10" fmla="*/ 735 w 1296"/>
                <a:gd name="T11" fmla="*/ 924 h 1350"/>
                <a:gd name="T12" fmla="*/ 891 w 1296"/>
                <a:gd name="T13" fmla="*/ 834 h 1350"/>
                <a:gd name="T14" fmla="*/ 951 w 1296"/>
                <a:gd name="T15" fmla="*/ 603 h 1350"/>
                <a:gd name="T16" fmla="*/ 920 w 1296"/>
                <a:gd name="T17" fmla="*/ 447 h 1350"/>
                <a:gd name="T18" fmla="*/ 1108 w 1296"/>
                <a:gd name="T19" fmla="*/ 448 h 1350"/>
                <a:gd name="T20" fmla="*/ 1296 w 1296"/>
                <a:gd name="T21" fmla="*/ 368 h 1350"/>
                <a:gd name="T22" fmla="*/ 895 w 1296"/>
                <a:gd name="T23" fmla="*/ 84 h 1350"/>
                <a:gd name="T24" fmla="*/ 868 w 1296"/>
                <a:gd name="T25" fmla="*/ 31 h 1350"/>
                <a:gd name="T26" fmla="*/ 829 w 1296"/>
                <a:gd name="T27" fmla="*/ 265 h 1350"/>
                <a:gd name="T28" fmla="*/ 851 w 1296"/>
                <a:gd name="T29" fmla="*/ 385 h 1350"/>
                <a:gd name="T30" fmla="*/ 684 w 1296"/>
                <a:gd name="T31" fmla="*/ 367 h 1350"/>
                <a:gd name="T32" fmla="*/ 495 w 1296"/>
                <a:gd name="T33" fmla="*/ 420 h 1350"/>
                <a:gd name="T34" fmla="*/ 431 w 1296"/>
                <a:gd name="T35" fmla="*/ 491 h 1350"/>
                <a:gd name="T36" fmla="*/ 393 w 1296"/>
                <a:gd name="T37" fmla="*/ 707 h 1350"/>
                <a:gd name="T38" fmla="*/ 425 w 1296"/>
                <a:gd name="T39" fmla="*/ 869 h 1350"/>
                <a:gd name="T40" fmla="*/ 299 w 1296"/>
                <a:gd name="T41" fmla="*/ 857 h 1350"/>
                <a:gd name="T42" fmla="*/ 128 w 1296"/>
                <a:gd name="T43" fmla="*/ 877 h 1350"/>
                <a:gd name="T44" fmla="*/ 16 w 1296"/>
                <a:gd name="T45" fmla="*/ 949 h 1350"/>
                <a:gd name="T46" fmla="*/ 81 w 1296"/>
                <a:gd name="T47" fmla="*/ 950 h 1350"/>
                <a:gd name="T48" fmla="*/ 874 w 1296"/>
                <a:gd name="T49" fmla="*/ 184 h 1350"/>
                <a:gd name="T50" fmla="*/ 1173 w 1296"/>
                <a:gd name="T51" fmla="*/ 383 h 1350"/>
                <a:gd name="T52" fmla="*/ 1077 w 1296"/>
                <a:gd name="T53" fmla="*/ 404 h 1350"/>
                <a:gd name="T54" fmla="*/ 875 w 1296"/>
                <a:gd name="T55" fmla="*/ 276 h 1350"/>
                <a:gd name="T56" fmla="*/ 1027 w 1296"/>
                <a:gd name="T57" fmla="*/ 410 h 1350"/>
                <a:gd name="T58" fmla="*/ 875 w 1296"/>
                <a:gd name="T59" fmla="*/ 276 h 1350"/>
                <a:gd name="T60" fmla="*/ 850 w 1296"/>
                <a:gd name="T61" fmla="*/ 431 h 1350"/>
                <a:gd name="T62" fmla="*/ 719 w 1296"/>
                <a:gd name="T63" fmla="*/ 413 h 1350"/>
                <a:gd name="T64" fmla="*/ 632 w 1296"/>
                <a:gd name="T65" fmla="*/ 416 h 1350"/>
                <a:gd name="T66" fmla="*/ 906 w 1296"/>
                <a:gd name="T67" fmla="*/ 629 h 1350"/>
                <a:gd name="T68" fmla="*/ 895 w 1296"/>
                <a:gd name="T69" fmla="*/ 736 h 1350"/>
                <a:gd name="T70" fmla="*/ 558 w 1296"/>
                <a:gd name="T71" fmla="*/ 436 h 1350"/>
                <a:gd name="T72" fmla="*/ 877 w 1296"/>
                <a:gd name="T73" fmla="*/ 775 h 1350"/>
                <a:gd name="T74" fmla="*/ 466 w 1296"/>
                <a:gd name="T75" fmla="*/ 530 h 1350"/>
                <a:gd name="T76" fmla="*/ 436 w 1296"/>
                <a:gd name="T77" fmla="*/ 671 h 1350"/>
                <a:gd name="T78" fmla="*/ 448 w 1296"/>
                <a:gd name="T79" fmla="*/ 565 h 1350"/>
                <a:gd name="T80" fmla="*/ 450 w 1296"/>
                <a:gd name="T81" fmla="*/ 566 h 1350"/>
                <a:gd name="T82" fmla="*/ 699 w 1296"/>
                <a:gd name="T83" fmla="*/ 886 h 1350"/>
                <a:gd name="T84" fmla="*/ 674 w 1296"/>
                <a:gd name="T85" fmla="*/ 887 h 1350"/>
                <a:gd name="T86" fmla="*/ 625 w 1296"/>
                <a:gd name="T87" fmla="*/ 893 h 1350"/>
                <a:gd name="T88" fmla="*/ 443 w 1296"/>
                <a:gd name="T89" fmla="*/ 921 h 1350"/>
                <a:gd name="T90" fmla="*/ 443 w 1296"/>
                <a:gd name="T91" fmla="*/ 921 h 1350"/>
                <a:gd name="T92" fmla="*/ 217 w 1296"/>
                <a:gd name="T93" fmla="*/ 904 h 1350"/>
                <a:gd name="T94" fmla="*/ 471 w 1296"/>
                <a:gd name="T95" fmla="*/ 1128 h 1350"/>
                <a:gd name="T96" fmla="*/ 456 w 1296"/>
                <a:gd name="T97" fmla="*/ 1232 h 1350"/>
                <a:gd name="T98" fmla="*/ 117 w 1296"/>
                <a:gd name="T99" fmla="*/ 929 h 1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96" h="1350">
                  <a:moveTo>
                    <a:pt x="81" y="950"/>
                  </a:moveTo>
                  <a:cubicBezTo>
                    <a:pt x="200" y="1057"/>
                    <a:pt x="319" y="1163"/>
                    <a:pt x="439" y="1269"/>
                  </a:cubicBezTo>
                  <a:cubicBezTo>
                    <a:pt x="427" y="1289"/>
                    <a:pt x="412" y="1307"/>
                    <a:pt x="396" y="1320"/>
                  </a:cubicBezTo>
                  <a:cubicBezTo>
                    <a:pt x="429" y="1350"/>
                    <a:pt x="429" y="1350"/>
                    <a:pt x="429" y="1350"/>
                  </a:cubicBezTo>
                  <a:cubicBezTo>
                    <a:pt x="434" y="1346"/>
                    <a:pt x="437" y="1343"/>
                    <a:pt x="441" y="1339"/>
                  </a:cubicBezTo>
                  <a:cubicBezTo>
                    <a:pt x="445" y="1335"/>
                    <a:pt x="448" y="1332"/>
                    <a:pt x="451" y="1328"/>
                  </a:cubicBezTo>
                  <a:cubicBezTo>
                    <a:pt x="463" y="1315"/>
                    <a:pt x="473" y="1300"/>
                    <a:pt x="482" y="1284"/>
                  </a:cubicBezTo>
                  <a:cubicBezTo>
                    <a:pt x="493" y="1263"/>
                    <a:pt x="502" y="1240"/>
                    <a:pt x="508" y="1216"/>
                  </a:cubicBezTo>
                  <a:cubicBezTo>
                    <a:pt x="515" y="1190"/>
                    <a:pt x="518" y="1162"/>
                    <a:pt x="519" y="1135"/>
                  </a:cubicBezTo>
                  <a:cubicBezTo>
                    <a:pt x="520" y="1114"/>
                    <a:pt x="519" y="1094"/>
                    <a:pt x="517" y="1073"/>
                  </a:cubicBezTo>
                  <a:cubicBezTo>
                    <a:pt x="515" y="1042"/>
                    <a:pt x="510" y="1010"/>
                    <a:pt x="503" y="979"/>
                  </a:cubicBezTo>
                  <a:cubicBezTo>
                    <a:pt x="500" y="964"/>
                    <a:pt x="496" y="949"/>
                    <a:pt x="492" y="934"/>
                  </a:cubicBezTo>
                  <a:cubicBezTo>
                    <a:pt x="492" y="933"/>
                    <a:pt x="492" y="932"/>
                    <a:pt x="491" y="931"/>
                  </a:cubicBezTo>
                  <a:cubicBezTo>
                    <a:pt x="495" y="931"/>
                    <a:pt x="498" y="931"/>
                    <a:pt x="501" y="932"/>
                  </a:cubicBezTo>
                  <a:cubicBezTo>
                    <a:pt x="532" y="936"/>
                    <a:pt x="563" y="938"/>
                    <a:pt x="595" y="939"/>
                  </a:cubicBezTo>
                  <a:cubicBezTo>
                    <a:pt x="605" y="939"/>
                    <a:pt x="615" y="939"/>
                    <a:pt x="624" y="938"/>
                  </a:cubicBezTo>
                  <a:cubicBezTo>
                    <a:pt x="633" y="938"/>
                    <a:pt x="642" y="938"/>
                    <a:pt x="651" y="937"/>
                  </a:cubicBezTo>
                  <a:cubicBezTo>
                    <a:pt x="679" y="935"/>
                    <a:pt x="707" y="931"/>
                    <a:pt x="735" y="924"/>
                  </a:cubicBezTo>
                  <a:cubicBezTo>
                    <a:pt x="753" y="919"/>
                    <a:pt x="771" y="914"/>
                    <a:pt x="789" y="906"/>
                  </a:cubicBezTo>
                  <a:cubicBezTo>
                    <a:pt x="814" y="896"/>
                    <a:pt x="838" y="882"/>
                    <a:pt x="860" y="864"/>
                  </a:cubicBezTo>
                  <a:cubicBezTo>
                    <a:pt x="871" y="855"/>
                    <a:pt x="881" y="845"/>
                    <a:pt x="891" y="834"/>
                  </a:cubicBezTo>
                  <a:cubicBezTo>
                    <a:pt x="908" y="814"/>
                    <a:pt x="921" y="791"/>
                    <a:pt x="931" y="766"/>
                  </a:cubicBezTo>
                  <a:cubicBezTo>
                    <a:pt x="944" y="734"/>
                    <a:pt x="950" y="701"/>
                    <a:pt x="952" y="667"/>
                  </a:cubicBezTo>
                  <a:cubicBezTo>
                    <a:pt x="953" y="645"/>
                    <a:pt x="953" y="624"/>
                    <a:pt x="951" y="603"/>
                  </a:cubicBezTo>
                  <a:cubicBezTo>
                    <a:pt x="948" y="569"/>
                    <a:pt x="943" y="536"/>
                    <a:pt x="935" y="504"/>
                  </a:cubicBezTo>
                  <a:cubicBezTo>
                    <a:pt x="931" y="486"/>
                    <a:pt x="926" y="468"/>
                    <a:pt x="921" y="451"/>
                  </a:cubicBezTo>
                  <a:cubicBezTo>
                    <a:pt x="920" y="450"/>
                    <a:pt x="920" y="449"/>
                    <a:pt x="920" y="447"/>
                  </a:cubicBezTo>
                  <a:cubicBezTo>
                    <a:pt x="925" y="448"/>
                    <a:pt x="930" y="449"/>
                    <a:pt x="934" y="450"/>
                  </a:cubicBezTo>
                  <a:cubicBezTo>
                    <a:pt x="961" y="454"/>
                    <a:pt x="987" y="456"/>
                    <a:pt x="1014" y="456"/>
                  </a:cubicBezTo>
                  <a:cubicBezTo>
                    <a:pt x="1046" y="456"/>
                    <a:pt x="1077" y="454"/>
                    <a:pt x="1108" y="448"/>
                  </a:cubicBezTo>
                  <a:cubicBezTo>
                    <a:pt x="1134" y="443"/>
                    <a:pt x="1158" y="436"/>
                    <a:pt x="1182" y="427"/>
                  </a:cubicBezTo>
                  <a:cubicBezTo>
                    <a:pt x="1205" y="419"/>
                    <a:pt x="1228" y="409"/>
                    <a:pt x="1249" y="397"/>
                  </a:cubicBezTo>
                  <a:cubicBezTo>
                    <a:pt x="1265" y="388"/>
                    <a:pt x="1281" y="378"/>
                    <a:pt x="1296" y="368"/>
                  </a:cubicBezTo>
                  <a:cubicBezTo>
                    <a:pt x="1261" y="337"/>
                    <a:pt x="1261" y="337"/>
                    <a:pt x="1261" y="337"/>
                  </a:cubicBezTo>
                  <a:cubicBezTo>
                    <a:pt x="1245" y="348"/>
                    <a:pt x="1229" y="358"/>
                    <a:pt x="1211" y="366"/>
                  </a:cubicBezTo>
                  <a:cubicBezTo>
                    <a:pt x="1106" y="272"/>
                    <a:pt x="1001" y="178"/>
                    <a:pt x="895" y="84"/>
                  </a:cubicBezTo>
                  <a:cubicBezTo>
                    <a:pt x="901" y="66"/>
                    <a:pt x="908" y="48"/>
                    <a:pt x="917" y="31"/>
                  </a:cubicBezTo>
                  <a:cubicBezTo>
                    <a:pt x="883" y="0"/>
                    <a:pt x="883" y="0"/>
                    <a:pt x="883" y="0"/>
                  </a:cubicBezTo>
                  <a:cubicBezTo>
                    <a:pt x="877" y="11"/>
                    <a:pt x="872" y="20"/>
                    <a:pt x="868" y="31"/>
                  </a:cubicBezTo>
                  <a:cubicBezTo>
                    <a:pt x="854" y="63"/>
                    <a:pt x="843" y="96"/>
                    <a:pt x="837" y="130"/>
                  </a:cubicBezTo>
                  <a:cubicBezTo>
                    <a:pt x="831" y="161"/>
                    <a:pt x="827" y="192"/>
                    <a:pt x="828" y="224"/>
                  </a:cubicBezTo>
                  <a:cubicBezTo>
                    <a:pt x="828" y="238"/>
                    <a:pt x="828" y="252"/>
                    <a:pt x="829" y="265"/>
                  </a:cubicBezTo>
                  <a:cubicBezTo>
                    <a:pt x="832" y="302"/>
                    <a:pt x="838" y="337"/>
                    <a:pt x="848" y="373"/>
                  </a:cubicBezTo>
                  <a:cubicBezTo>
                    <a:pt x="849" y="377"/>
                    <a:pt x="850" y="380"/>
                    <a:pt x="851" y="384"/>
                  </a:cubicBezTo>
                  <a:cubicBezTo>
                    <a:pt x="851" y="384"/>
                    <a:pt x="851" y="385"/>
                    <a:pt x="851" y="385"/>
                  </a:cubicBezTo>
                  <a:cubicBezTo>
                    <a:pt x="847" y="384"/>
                    <a:pt x="843" y="384"/>
                    <a:pt x="840" y="383"/>
                  </a:cubicBezTo>
                  <a:cubicBezTo>
                    <a:pt x="807" y="377"/>
                    <a:pt x="774" y="372"/>
                    <a:pt x="741" y="369"/>
                  </a:cubicBezTo>
                  <a:cubicBezTo>
                    <a:pt x="722" y="368"/>
                    <a:pt x="703" y="367"/>
                    <a:pt x="684" y="367"/>
                  </a:cubicBezTo>
                  <a:cubicBezTo>
                    <a:pt x="673" y="368"/>
                    <a:pt x="663" y="368"/>
                    <a:pt x="652" y="369"/>
                  </a:cubicBezTo>
                  <a:cubicBezTo>
                    <a:pt x="621" y="371"/>
                    <a:pt x="590" y="376"/>
                    <a:pt x="561" y="387"/>
                  </a:cubicBezTo>
                  <a:cubicBezTo>
                    <a:pt x="537" y="395"/>
                    <a:pt x="515" y="406"/>
                    <a:pt x="495" y="420"/>
                  </a:cubicBezTo>
                  <a:cubicBezTo>
                    <a:pt x="485" y="427"/>
                    <a:pt x="476" y="434"/>
                    <a:pt x="469" y="442"/>
                  </a:cubicBezTo>
                  <a:cubicBezTo>
                    <a:pt x="462" y="449"/>
                    <a:pt x="456" y="455"/>
                    <a:pt x="450" y="462"/>
                  </a:cubicBezTo>
                  <a:cubicBezTo>
                    <a:pt x="443" y="471"/>
                    <a:pt x="436" y="481"/>
                    <a:pt x="431" y="491"/>
                  </a:cubicBezTo>
                  <a:cubicBezTo>
                    <a:pt x="416" y="516"/>
                    <a:pt x="406" y="543"/>
                    <a:pt x="400" y="571"/>
                  </a:cubicBezTo>
                  <a:cubicBezTo>
                    <a:pt x="394" y="598"/>
                    <a:pt x="392" y="626"/>
                    <a:pt x="391" y="653"/>
                  </a:cubicBezTo>
                  <a:cubicBezTo>
                    <a:pt x="391" y="671"/>
                    <a:pt x="392" y="689"/>
                    <a:pt x="393" y="707"/>
                  </a:cubicBezTo>
                  <a:cubicBezTo>
                    <a:pt x="394" y="725"/>
                    <a:pt x="397" y="743"/>
                    <a:pt x="400" y="761"/>
                  </a:cubicBezTo>
                  <a:cubicBezTo>
                    <a:pt x="405" y="791"/>
                    <a:pt x="411" y="821"/>
                    <a:pt x="420" y="850"/>
                  </a:cubicBezTo>
                  <a:cubicBezTo>
                    <a:pt x="421" y="856"/>
                    <a:pt x="423" y="863"/>
                    <a:pt x="425" y="869"/>
                  </a:cubicBezTo>
                  <a:cubicBezTo>
                    <a:pt x="426" y="870"/>
                    <a:pt x="426" y="871"/>
                    <a:pt x="426" y="873"/>
                  </a:cubicBezTo>
                  <a:cubicBezTo>
                    <a:pt x="424" y="872"/>
                    <a:pt x="423" y="872"/>
                    <a:pt x="421" y="872"/>
                  </a:cubicBezTo>
                  <a:cubicBezTo>
                    <a:pt x="381" y="864"/>
                    <a:pt x="340" y="859"/>
                    <a:pt x="299" y="857"/>
                  </a:cubicBezTo>
                  <a:cubicBezTo>
                    <a:pt x="284" y="857"/>
                    <a:pt x="270" y="857"/>
                    <a:pt x="256" y="857"/>
                  </a:cubicBezTo>
                  <a:cubicBezTo>
                    <a:pt x="247" y="857"/>
                    <a:pt x="238" y="857"/>
                    <a:pt x="230" y="858"/>
                  </a:cubicBezTo>
                  <a:cubicBezTo>
                    <a:pt x="195" y="860"/>
                    <a:pt x="161" y="866"/>
                    <a:pt x="128" y="877"/>
                  </a:cubicBezTo>
                  <a:cubicBezTo>
                    <a:pt x="104" y="885"/>
                    <a:pt x="82" y="896"/>
                    <a:pt x="61" y="910"/>
                  </a:cubicBezTo>
                  <a:cubicBezTo>
                    <a:pt x="50" y="917"/>
                    <a:pt x="40" y="925"/>
                    <a:pt x="31" y="933"/>
                  </a:cubicBezTo>
                  <a:cubicBezTo>
                    <a:pt x="26" y="938"/>
                    <a:pt x="21" y="943"/>
                    <a:pt x="16" y="949"/>
                  </a:cubicBezTo>
                  <a:cubicBezTo>
                    <a:pt x="11" y="955"/>
                    <a:pt x="5" y="962"/>
                    <a:pt x="0" y="969"/>
                  </a:cubicBezTo>
                  <a:cubicBezTo>
                    <a:pt x="34" y="999"/>
                    <a:pt x="34" y="999"/>
                    <a:pt x="34" y="999"/>
                  </a:cubicBezTo>
                  <a:cubicBezTo>
                    <a:pt x="47" y="980"/>
                    <a:pt x="62" y="964"/>
                    <a:pt x="81" y="950"/>
                  </a:cubicBezTo>
                  <a:close/>
                  <a:moveTo>
                    <a:pt x="874" y="226"/>
                  </a:moveTo>
                  <a:cubicBezTo>
                    <a:pt x="873" y="225"/>
                    <a:pt x="872" y="224"/>
                    <a:pt x="872" y="222"/>
                  </a:cubicBezTo>
                  <a:cubicBezTo>
                    <a:pt x="873" y="210"/>
                    <a:pt x="873" y="197"/>
                    <a:pt x="874" y="184"/>
                  </a:cubicBezTo>
                  <a:cubicBezTo>
                    <a:pt x="876" y="165"/>
                    <a:pt x="879" y="146"/>
                    <a:pt x="883" y="127"/>
                  </a:cubicBezTo>
                  <a:cubicBezTo>
                    <a:pt x="883" y="127"/>
                    <a:pt x="883" y="126"/>
                    <a:pt x="884" y="125"/>
                  </a:cubicBezTo>
                  <a:cubicBezTo>
                    <a:pt x="886" y="127"/>
                    <a:pt x="1170" y="379"/>
                    <a:pt x="1173" y="383"/>
                  </a:cubicBezTo>
                  <a:cubicBezTo>
                    <a:pt x="1163" y="386"/>
                    <a:pt x="1154" y="390"/>
                    <a:pt x="1145" y="393"/>
                  </a:cubicBezTo>
                  <a:cubicBezTo>
                    <a:pt x="1125" y="399"/>
                    <a:pt x="1104" y="403"/>
                    <a:pt x="1083" y="406"/>
                  </a:cubicBezTo>
                  <a:cubicBezTo>
                    <a:pt x="1081" y="407"/>
                    <a:pt x="1079" y="406"/>
                    <a:pt x="1077" y="404"/>
                  </a:cubicBezTo>
                  <a:cubicBezTo>
                    <a:pt x="1012" y="346"/>
                    <a:pt x="946" y="288"/>
                    <a:pt x="881" y="230"/>
                  </a:cubicBezTo>
                  <a:cubicBezTo>
                    <a:pt x="879" y="228"/>
                    <a:pt x="877" y="227"/>
                    <a:pt x="874" y="226"/>
                  </a:cubicBezTo>
                  <a:close/>
                  <a:moveTo>
                    <a:pt x="875" y="276"/>
                  </a:moveTo>
                  <a:cubicBezTo>
                    <a:pt x="875" y="275"/>
                    <a:pt x="875" y="275"/>
                    <a:pt x="876" y="275"/>
                  </a:cubicBezTo>
                  <a:cubicBezTo>
                    <a:pt x="876" y="275"/>
                    <a:pt x="876" y="275"/>
                    <a:pt x="876" y="275"/>
                  </a:cubicBezTo>
                  <a:cubicBezTo>
                    <a:pt x="926" y="320"/>
                    <a:pt x="977" y="365"/>
                    <a:pt x="1027" y="410"/>
                  </a:cubicBezTo>
                  <a:cubicBezTo>
                    <a:pt x="1027" y="410"/>
                    <a:pt x="1027" y="410"/>
                    <a:pt x="1028" y="411"/>
                  </a:cubicBezTo>
                  <a:cubicBezTo>
                    <a:pt x="985" y="412"/>
                    <a:pt x="944" y="408"/>
                    <a:pt x="903" y="397"/>
                  </a:cubicBezTo>
                  <a:cubicBezTo>
                    <a:pt x="888" y="358"/>
                    <a:pt x="879" y="317"/>
                    <a:pt x="875" y="276"/>
                  </a:cubicBezTo>
                  <a:close/>
                  <a:moveTo>
                    <a:pt x="722" y="413"/>
                  </a:moveTo>
                  <a:cubicBezTo>
                    <a:pt x="738" y="414"/>
                    <a:pt x="753" y="415"/>
                    <a:pt x="768" y="417"/>
                  </a:cubicBezTo>
                  <a:cubicBezTo>
                    <a:pt x="796" y="420"/>
                    <a:pt x="823" y="425"/>
                    <a:pt x="850" y="431"/>
                  </a:cubicBezTo>
                  <a:cubicBezTo>
                    <a:pt x="856" y="432"/>
                    <a:pt x="862" y="433"/>
                    <a:pt x="869" y="435"/>
                  </a:cubicBezTo>
                  <a:cubicBezTo>
                    <a:pt x="884" y="481"/>
                    <a:pt x="897" y="527"/>
                    <a:pt x="903" y="577"/>
                  </a:cubicBezTo>
                  <a:cubicBezTo>
                    <a:pt x="842" y="522"/>
                    <a:pt x="781" y="468"/>
                    <a:pt x="719" y="413"/>
                  </a:cubicBezTo>
                  <a:cubicBezTo>
                    <a:pt x="721" y="413"/>
                    <a:pt x="721" y="413"/>
                    <a:pt x="722" y="413"/>
                  </a:cubicBezTo>
                  <a:close/>
                  <a:moveTo>
                    <a:pt x="558" y="436"/>
                  </a:moveTo>
                  <a:cubicBezTo>
                    <a:pt x="582" y="426"/>
                    <a:pt x="607" y="419"/>
                    <a:pt x="632" y="416"/>
                  </a:cubicBezTo>
                  <a:cubicBezTo>
                    <a:pt x="641" y="415"/>
                    <a:pt x="650" y="414"/>
                    <a:pt x="659" y="413"/>
                  </a:cubicBezTo>
                  <a:cubicBezTo>
                    <a:pt x="662" y="413"/>
                    <a:pt x="663" y="413"/>
                    <a:pt x="665" y="415"/>
                  </a:cubicBezTo>
                  <a:cubicBezTo>
                    <a:pt x="745" y="487"/>
                    <a:pt x="826" y="558"/>
                    <a:pt x="906" y="629"/>
                  </a:cubicBezTo>
                  <a:cubicBezTo>
                    <a:pt x="908" y="631"/>
                    <a:pt x="908" y="632"/>
                    <a:pt x="908" y="634"/>
                  </a:cubicBezTo>
                  <a:cubicBezTo>
                    <a:pt x="908" y="654"/>
                    <a:pt x="907" y="673"/>
                    <a:pt x="905" y="693"/>
                  </a:cubicBezTo>
                  <a:cubicBezTo>
                    <a:pt x="902" y="707"/>
                    <a:pt x="899" y="722"/>
                    <a:pt x="895" y="736"/>
                  </a:cubicBezTo>
                  <a:cubicBezTo>
                    <a:pt x="894" y="736"/>
                    <a:pt x="894" y="738"/>
                    <a:pt x="894" y="738"/>
                  </a:cubicBezTo>
                  <a:cubicBezTo>
                    <a:pt x="781" y="637"/>
                    <a:pt x="669" y="537"/>
                    <a:pt x="556" y="437"/>
                  </a:cubicBezTo>
                  <a:cubicBezTo>
                    <a:pt x="556" y="437"/>
                    <a:pt x="557" y="436"/>
                    <a:pt x="558" y="436"/>
                  </a:cubicBezTo>
                  <a:close/>
                  <a:moveTo>
                    <a:pt x="462" y="527"/>
                  </a:moveTo>
                  <a:cubicBezTo>
                    <a:pt x="476" y="499"/>
                    <a:pt x="496" y="475"/>
                    <a:pt x="521" y="457"/>
                  </a:cubicBezTo>
                  <a:cubicBezTo>
                    <a:pt x="640" y="563"/>
                    <a:pt x="758" y="669"/>
                    <a:pt x="877" y="775"/>
                  </a:cubicBezTo>
                  <a:cubicBezTo>
                    <a:pt x="863" y="802"/>
                    <a:pt x="841" y="824"/>
                    <a:pt x="815" y="842"/>
                  </a:cubicBezTo>
                  <a:cubicBezTo>
                    <a:pt x="813" y="840"/>
                    <a:pt x="812" y="838"/>
                    <a:pt x="810" y="836"/>
                  </a:cubicBezTo>
                  <a:cubicBezTo>
                    <a:pt x="695" y="734"/>
                    <a:pt x="581" y="632"/>
                    <a:pt x="466" y="530"/>
                  </a:cubicBezTo>
                  <a:cubicBezTo>
                    <a:pt x="465" y="529"/>
                    <a:pt x="464" y="528"/>
                    <a:pt x="462" y="527"/>
                  </a:cubicBezTo>
                  <a:close/>
                  <a:moveTo>
                    <a:pt x="439" y="677"/>
                  </a:moveTo>
                  <a:cubicBezTo>
                    <a:pt x="437" y="675"/>
                    <a:pt x="436" y="673"/>
                    <a:pt x="436" y="671"/>
                  </a:cubicBezTo>
                  <a:cubicBezTo>
                    <a:pt x="436" y="657"/>
                    <a:pt x="436" y="644"/>
                    <a:pt x="437" y="631"/>
                  </a:cubicBezTo>
                  <a:cubicBezTo>
                    <a:pt x="438" y="612"/>
                    <a:pt x="441" y="592"/>
                    <a:pt x="446" y="573"/>
                  </a:cubicBezTo>
                  <a:cubicBezTo>
                    <a:pt x="447" y="570"/>
                    <a:pt x="447" y="567"/>
                    <a:pt x="448" y="565"/>
                  </a:cubicBezTo>
                  <a:cubicBezTo>
                    <a:pt x="448" y="565"/>
                    <a:pt x="448" y="565"/>
                    <a:pt x="449" y="565"/>
                  </a:cubicBezTo>
                  <a:cubicBezTo>
                    <a:pt x="449" y="565"/>
                    <a:pt x="449" y="565"/>
                    <a:pt x="449" y="565"/>
                  </a:cubicBezTo>
                  <a:cubicBezTo>
                    <a:pt x="449" y="565"/>
                    <a:pt x="450" y="565"/>
                    <a:pt x="450" y="566"/>
                  </a:cubicBezTo>
                  <a:cubicBezTo>
                    <a:pt x="561" y="664"/>
                    <a:pt x="671" y="762"/>
                    <a:pt x="782" y="861"/>
                  </a:cubicBezTo>
                  <a:cubicBezTo>
                    <a:pt x="777" y="862"/>
                    <a:pt x="774" y="864"/>
                    <a:pt x="770" y="866"/>
                  </a:cubicBezTo>
                  <a:cubicBezTo>
                    <a:pt x="747" y="875"/>
                    <a:pt x="723" y="881"/>
                    <a:pt x="699" y="886"/>
                  </a:cubicBezTo>
                  <a:cubicBezTo>
                    <a:pt x="692" y="887"/>
                    <a:pt x="686" y="888"/>
                    <a:pt x="680" y="889"/>
                  </a:cubicBezTo>
                  <a:cubicBezTo>
                    <a:pt x="678" y="889"/>
                    <a:pt x="676" y="889"/>
                    <a:pt x="675" y="887"/>
                  </a:cubicBezTo>
                  <a:cubicBezTo>
                    <a:pt x="675" y="887"/>
                    <a:pt x="675" y="887"/>
                    <a:pt x="674" y="887"/>
                  </a:cubicBezTo>
                  <a:cubicBezTo>
                    <a:pt x="596" y="817"/>
                    <a:pt x="518" y="747"/>
                    <a:pt x="439" y="677"/>
                  </a:cubicBezTo>
                  <a:close/>
                  <a:moveTo>
                    <a:pt x="441" y="728"/>
                  </a:moveTo>
                  <a:cubicBezTo>
                    <a:pt x="503" y="783"/>
                    <a:pt x="564" y="838"/>
                    <a:pt x="625" y="893"/>
                  </a:cubicBezTo>
                  <a:cubicBezTo>
                    <a:pt x="611" y="898"/>
                    <a:pt x="509" y="890"/>
                    <a:pt x="477" y="882"/>
                  </a:cubicBezTo>
                  <a:cubicBezTo>
                    <a:pt x="460" y="832"/>
                    <a:pt x="447" y="782"/>
                    <a:pt x="441" y="728"/>
                  </a:cubicBezTo>
                  <a:close/>
                  <a:moveTo>
                    <a:pt x="443" y="921"/>
                  </a:moveTo>
                  <a:cubicBezTo>
                    <a:pt x="458" y="973"/>
                    <a:pt x="469" y="1025"/>
                    <a:pt x="473" y="1079"/>
                  </a:cubicBezTo>
                  <a:cubicBezTo>
                    <a:pt x="406" y="1020"/>
                    <a:pt x="340" y="961"/>
                    <a:pt x="273" y="901"/>
                  </a:cubicBezTo>
                  <a:cubicBezTo>
                    <a:pt x="308" y="900"/>
                    <a:pt x="412" y="912"/>
                    <a:pt x="443" y="921"/>
                  </a:cubicBezTo>
                  <a:close/>
                  <a:moveTo>
                    <a:pt x="117" y="929"/>
                  </a:moveTo>
                  <a:cubicBezTo>
                    <a:pt x="134" y="922"/>
                    <a:pt x="152" y="916"/>
                    <a:pt x="170" y="912"/>
                  </a:cubicBezTo>
                  <a:cubicBezTo>
                    <a:pt x="186" y="908"/>
                    <a:pt x="201" y="906"/>
                    <a:pt x="217" y="904"/>
                  </a:cubicBezTo>
                  <a:cubicBezTo>
                    <a:pt x="218" y="904"/>
                    <a:pt x="219" y="904"/>
                    <a:pt x="220" y="905"/>
                  </a:cubicBezTo>
                  <a:cubicBezTo>
                    <a:pt x="221" y="906"/>
                    <a:pt x="222" y="906"/>
                    <a:pt x="222" y="907"/>
                  </a:cubicBezTo>
                  <a:cubicBezTo>
                    <a:pt x="305" y="981"/>
                    <a:pt x="388" y="1054"/>
                    <a:pt x="471" y="1128"/>
                  </a:cubicBezTo>
                  <a:cubicBezTo>
                    <a:pt x="473" y="1130"/>
                    <a:pt x="474" y="1132"/>
                    <a:pt x="474" y="1136"/>
                  </a:cubicBezTo>
                  <a:cubicBezTo>
                    <a:pt x="473" y="1158"/>
                    <a:pt x="471" y="1179"/>
                    <a:pt x="466" y="1201"/>
                  </a:cubicBezTo>
                  <a:cubicBezTo>
                    <a:pt x="463" y="1211"/>
                    <a:pt x="460" y="1222"/>
                    <a:pt x="456" y="1232"/>
                  </a:cubicBezTo>
                  <a:cubicBezTo>
                    <a:pt x="456" y="1233"/>
                    <a:pt x="456" y="1233"/>
                    <a:pt x="455" y="1234"/>
                  </a:cubicBezTo>
                  <a:cubicBezTo>
                    <a:pt x="342" y="1133"/>
                    <a:pt x="228" y="1032"/>
                    <a:pt x="115" y="931"/>
                  </a:cubicBezTo>
                  <a:cubicBezTo>
                    <a:pt x="116" y="930"/>
                    <a:pt x="116" y="930"/>
                    <a:pt x="117" y="929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45" name="Group 10444"/>
          <p:cNvGrpSpPr>
            <a:grpSpLocks noChangeAspect="1"/>
          </p:cNvGrpSpPr>
          <p:nvPr/>
        </p:nvGrpSpPr>
        <p:grpSpPr>
          <a:xfrm>
            <a:off x="6046895" y="3983344"/>
            <a:ext cx="1371600" cy="1371600"/>
            <a:chOff x="-12420600" y="-5203825"/>
            <a:chExt cx="4270375" cy="4270375"/>
          </a:xfrm>
        </p:grpSpPr>
        <p:sp>
          <p:nvSpPr>
            <p:cNvPr id="10344" name="Oval 602"/>
            <p:cNvSpPr>
              <a:spLocks noChangeArrowheads="1"/>
            </p:cNvSpPr>
            <p:nvPr/>
          </p:nvSpPr>
          <p:spPr bwMode="auto">
            <a:xfrm>
              <a:off x="-12420600" y="-5203825"/>
              <a:ext cx="4270375" cy="427037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45" name="Freeform 603"/>
            <p:cNvSpPr>
              <a:spLocks/>
            </p:cNvSpPr>
            <p:nvPr/>
          </p:nvSpPr>
          <p:spPr bwMode="auto">
            <a:xfrm>
              <a:off x="-11514138" y="-4724400"/>
              <a:ext cx="2533650" cy="2828925"/>
            </a:xfrm>
            <a:custGeom>
              <a:avLst/>
              <a:gdLst>
                <a:gd name="T0" fmla="*/ 616 w 977"/>
                <a:gd name="T1" fmla="*/ 290 h 1091"/>
                <a:gd name="T2" fmla="*/ 517 w 977"/>
                <a:gd name="T3" fmla="*/ 211 h 1091"/>
                <a:gd name="T4" fmla="*/ 484 w 977"/>
                <a:gd name="T5" fmla="*/ 51 h 1091"/>
                <a:gd name="T6" fmla="*/ 447 w 977"/>
                <a:gd name="T7" fmla="*/ 36 h 1091"/>
                <a:gd name="T8" fmla="*/ 410 w 977"/>
                <a:gd name="T9" fmla="*/ 87 h 1091"/>
                <a:gd name="T10" fmla="*/ 462 w 977"/>
                <a:gd name="T11" fmla="*/ 208 h 1091"/>
                <a:gd name="T12" fmla="*/ 395 w 977"/>
                <a:gd name="T13" fmla="*/ 275 h 1091"/>
                <a:gd name="T14" fmla="*/ 0 w 977"/>
                <a:gd name="T15" fmla="*/ 683 h 1091"/>
                <a:gd name="T16" fmla="*/ 369 w 977"/>
                <a:gd name="T17" fmla="*/ 1083 h 1091"/>
                <a:gd name="T18" fmla="*/ 478 w 977"/>
                <a:gd name="T19" fmla="*/ 1080 h 1091"/>
                <a:gd name="T20" fmla="*/ 560 w 977"/>
                <a:gd name="T21" fmla="*/ 1087 h 1091"/>
                <a:gd name="T22" fmla="*/ 977 w 977"/>
                <a:gd name="T23" fmla="*/ 670 h 1091"/>
                <a:gd name="T24" fmla="*/ 616 w 977"/>
                <a:gd name="T25" fmla="*/ 290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77" h="1091">
                  <a:moveTo>
                    <a:pt x="616" y="290"/>
                  </a:moveTo>
                  <a:cubicBezTo>
                    <a:pt x="579" y="279"/>
                    <a:pt x="539" y="237"/>
                    <a:pt x="517" y="211"/>
                  </a:cubicBezTo>
                  <a:cubicBezTo>
                    <a:pt x="477" y="164"/>
                    <a:pt x="481" y="91"/>
                    <a:pt x="484" y="51"/>
                  </a:cubicBezTo>
                  <a:cubicBezTo>
                    <a:pt x="488" y="11"/>
                    <a:pt x="447" y="0"/>
                    <a:pt x="447" y="36"/>
                  </a:cubicBezTo>
                  <a:cubicBezTo>
                    <a:pt x="447" y="73"/>
                    <a:pt x="421" y="65"/>
                    <a:pt x="410" y="87"/>
                  </a:cubicBezTo>
                  <a:cubicBezTo>
                    <a:pt x="400" y="109"/>
                    <a:pt x="469" y="139"/>
                    <a:pt x="462" y="208"/>
                  </a:cubicBezTo>
                  <a:cubicBezTo>
                    <a:pt x="459" y="237"/>
                    <a:pt x="439" y="260"/>
                    <a:pt x="395" y="275"/>
                  </a:cubicBezTo>
                  <a:cubicBezTo>
                    <a:pt x="214" y="335"/>
                    <a:pt x="0" y="470"/>
                    <a:pt x="0" y="683"/>
                  </a:cubicBezTo>
                  <a:cubicBezTo>
                    <a:pt x="1" y="888"/>
                    <a:pt x="153" y="1044"/>
                    <a:pt x="369" y="1083"/>
                  </a:cubicBezTo>
                  <a:cubicBezTo>
                    <a:pt x="404" y="1089"/>
                    <a:pt x="441" y="1080"/>
                    <a:pt x="478" y="1080"/>
                  </a:cubicBezTo>
                  <a:cubicBezTo>
                    <a:pt x="506" y="1080"/>
                    <a:pt x="533" y="1091"/>
                    <a:pt x="560" y="1087"/>
                  </a:cubicBezTo>
                  <a:cubicBezTo>
                    <a:pt x="795" y="1054"/>
                    <a:pt x="977" y="883"/>
                    <a:pt x="977" y="670"/>
                  </a:cubicBezTo>
                  <a:cubicBezTo>
                    <a:pt x="976" y="474"/>
                    <a:pt x="830" y="353"/>
                    <a:pt x="616" y="290"/>
                  </a:cubicBezTo>
                  <a:close/>
                </a:path>
              </a:pathLst>
            </a:custGeom>
            <a:solidFill>
              <a:srgbClr val="87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46" name="Freeform 604"/>
            <p:cNvSpPr>
              <a:spLocks/>
            </p:cNvSpPr>
            <p:nvPr/>
          </p:nvSpPr>
          <p:spPr bwMode="auto">
            <a:xfrm>
              <a:off x="-11182350" y="-3940175"/>
              <a:ext cx="747713" cy="1919288"/>
            </a:xfrm>
            <a:custGeom>
              <a:avLst/>
              <a:gdLst>
                <a:gd name="T0" fmla="*/ 243 w 288"/>
                <a:gd name="T1" fmla="*/ 741 h 741"/>
                <a:gd name="T2" fmla="*/ 150 w 288"/>
                <a:gd name="T3" fmla="*/ 369 h 741"/>
                <a:gd name="T4" fmla="*/ 288 w 288"/>
                <a:gd name="T5" fmla="*/ 0 h 741"/>
                <a:gd name="T6" fmla="*/ 9 w 288"/>
                <a:gd name="T7" fmla="*/ 371 h 741"/>
                <a:gd name="T8" fmla="*/ 243 w 288"/>
                <a:gd name="T9" fmla="*/ 74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741">
                  <a:moveTo>
                    <a:pt x="243" y="741"/>
                  </a:moveTo>
                  <a:cubicBezTo>
                    <a:pt x="243" y="741"/>
                    <a:pt x="100" y="549"/>
                    <a:pt x="150" y="369"/>
                  </a:cubicBezTo>
                  <a:cubicBezTo>
                    <a:pt x="200" y="188"/>
                    <a:pt x="288" y="0"/>
                    <a:pt x="288" y="0"/>
                  </a:cubicBezTo>
                  <a:cubicBezTo>
                    <a:pt x="288" y="0"/>
                    <a:pt x="18" y="146"/>
                    <a:pt x="9" y="371"/>
                  </a:cubicBezTo>
                  <a:cubicBezTo>
                    <a:pt x="0" y="596"/>
                    <a:pt x="193" y="741"/>
                    <a:pt x="243" y="741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47" name="Freeform 605"/>
            <p:cNvSpPr>
              <a:spLocks/>
            </p:cNvSpPr>
            <p:nvPr/>
          </p:nvSpPr>
          <p:spPr bwMode="auto">
            <a:xfrm>
              <a:off x="-10250488" y="-4122738"/>
              <a:ext cx="782638" cy="2136775"/>
            </a:xfrm>
            <a:custGeom>
              <a:avLst/>
              <a:gdLst>
                <a:gd name="T0" fmla="*/ 34 w 302"/>
                <a:gd name="T1" fmla="*/ 824 h 824"/>
                <a:gd name="T2" fmla="*/ 132 w 302"/>
                <a:gd name="T3" fmla="*/ 471 h 824"/>
                <a:gd name="T4" fmla="*/ 32 w 302"/>
                <a:gd name="T5" fmla="*/ 24 h 824"/>
                <a:gd name="T6" fmla="*/ 265 w 302"/>
                <a:gd name="T7" fmla="*/ 391 h 824"/>
                <a:gd name="T8" fmla="*/ 34 w 302"/>
                <a:gd name="T9" fmla="*/ 824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2" h="824">
                  <a:moveTo>
                    <a:pt x="34" y="824"/>
                  </a:moveTo>
                  <a:cubicBezTo>
                    <a:pt x="34" y="824"/>
                    <a:pt x="151" y="709"/>
                    <a:pt x="132" y="471"/>
                  </a:cubicBezTo>
                  <a:cubicBezTo>
                    <a:pt x="114" y="233"/>
                    <a:pt x="0" y="0"/>
                    <a:pt x="32" y="24"/>
                  </a:cubicBezTo>
                  <a:cubicBezTo>
                    <a:pt x="63" y="49"/>
                    <a:pt x="229" y="178"/>
                    <a:pt x="265" y="391"/>
                  </a:cubicBezTo>
                  <a:cubicBezTo>
                    <a:pt x="302" y="604"/>
                    <a:pt x="89" y="819"/>
                    <a:pt x="34" y="824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48" name="Freeform 606"/>
            <p:cNvSpPr>
              <a:spLocks/>
            </p:cNvSpPr>
            <p:nvPr/>
          </p:nvSpPr>
          <p:spPr bwMode="auto">
            <a:xfrm>
              <a:off x="-9999663" y="-3890963"/>
              <a:ext cx="1019175" cy="1893888"/>
            </a:xfrm>
            <a:custGeom>
              <a:avLst/>
              <a:gdLst>
                <a:gd name="T0" fmla="*/ 28 w 393"/>
                <a:gd name="T1" fmla="*/ 718 h 731"/>
                <a:gd name="T2" fmla="*/ 205 w 393"/>
                <a:gd name="T3" fmla="*/ 238 h 731"/>
                <a:gd name="T4" fmla="*/ 48 w 393"/>
                <a:gd name="T5" fmla="*/ 5 h 731"/>
                <a:gd name="T6" fmla="*/ 346 w 393"/>
                <a:gd name="T7" fmla="*/ 385 h 731"/>
                <a:gd name="T8" fmla="*/ 28 w 393"/>
                <a:gd name="T9" fmla="*/ 718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731">
                  <a:moveTo>
                    <a:pt x="28" y="718"/>
                  </a:moveTo>
                  <a:cubicBezTo>
                    <a:pt x="0" y="713"/>
                    <a:pt x="303" y="543"/>
                    <a:pt x="205" y="238"/>
                  </a:cubicBezTo>
                  <a:cubicBezTo>
                    <a:pt x="127" y="0"/>
                    <a:pt x="21" y="5"/>
                    <a:pt x="48" y="5"/>
                  </a:cubicBezTo>
                  <a:cubicBezTo>
                    <a:pt x="75" y="5"/>
                    <a:pt x="393" y="145"/>
                    <a:pt x="346" y="385"/>
                  </a:cubicBezTo>
                  <a:cubicBezTo>
                    <a:pt x="302" y="613"/>
                    <a:pt x="92" y="731"/>
                    <a:pt x="28" y="718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49" name="Freeform 607"/>
            <p:cNvSpPr>
              <a:spLocks/>
            </p:cNvSpPr>
            <p:nvPr/>
          </p:nvSpPr>
          <p:spPr bwMode="auto">
            <a:xfrm>
              <a:off x="-11572875" y="-3910013"/>
              <a:ext cx="1003300" cy="1882775"/>
            </a:xfrm>
            <a:custGeom>
              <a:avLst/>
              <a:gdLst>
                <a:gd name="T0" fmla="*/ 387 w 387"/>
                <a:gd name="T1" fmla="*/ 0 h 726"/>
                <a:gd name="T2" fmla="*/ 132 w 387"/>
                <a:gd name="T3" fmla="*/ 385 h 726"/>
                <a:gd name="T4" fmla="*/ 317 w 387"/>
                <a:gd name="T5" fmla="*/ 726 h 726"/>
                <a:gd name="T6" fmla="*/ 47 w 387"/>
                <a:gd name="T7" fmla="*/ 321 h 726"/>
                <a:gd name="T8" fmla="*/ 387 w 387"/>
                <a:gd name="T9" fmla="*/ 0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7" h="726">
                  <a:moveTo>
                    <a:pt x="387" y="0"/>
                  </a:moveTo>
                  <a:cubicBezTo>
                    <a:pt x="387" y="0"/>
                    <a:pt x="125" y="143"/>
                    <a:pt x="132" y="385"/>
                  </a:cubicBezTo>
                  <a:cubicBezTo>
                    <a:pt x="138" y="596"/>
                    <a:pt x="317" y="726"/>
                    <a:pt x="317" y="726"/>
                  </a:cubicBezTo>
                  <a:cubicBezTo>
                    <a:pt x="317" y="726"/>
                    <a:pt x="0" y="605"/>
                    <a:pt x="47" y="321"/>
                  </a:cubicBezTo>
                  <a:cubicBezTo>
                    <a:pt x="83" y="105"/>
                    <a:pt x="387" y="0"/>
                    <a:pt x="387" y="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50" name="Freeform 608"/>
            <p:cNvSpPr>
              <a:spLocks/>
            </p:cNvSpPr>
            <p:nvPr/>
          </p:nvSpPr>
          <p:spPr bwMode="auto">
            <a:xfrm>
              <a:off x="-10756900" y="-4122738"/>
              <a:ext cx="776288" cy="2157413"/>
            </a:xfrm>
            <a:custGeom>
              <a:avLst/>
              <a:gdLst>
                <a:gd name="T0" fmla="*/ 186 w 299"/>
                <a:gd name="T1" fmla="*/ 0 h 832"/>
                <a:gd name="T2" fmla="*/ 290 w 299"/>
                <a:gd name="T3" fmla="*/ 565 h 832"/>
                <a:gd name="T4" fmla="*/ 168 w 299"/>
                <a:gd name="T5" fmla="*/ 827 h 832"/>
                <a:gd name="T6" fmla="*/ 36 w 299"/>
                <a:gd name="T7" fmla="*/ 479 h 832"/>
                <a:gd name="T8" fmla="*/ 186 w 299"/>
                <a:gd name="T9" fmla="*/ 0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832">
                  <a:moveTo>
                    <a:pt x="186" y="0"/>
                  </a:moveTo>
                  <a:cubicBezTo>
                    <a:pt x="186" y="0"/>
                    <a:pt x="299" y="463"/>
                    <a:pt x="290" y="565"/>
                  </a:cubicBezTo>
                  <a:cubicBezTo>
                    <a:pt x="281" y="668"/>
                    <a:pt x="205" y="823"/>
                    <a:pt x="168" y="827"/>
                  </a:cubicBezTo>
                  <a:cubicBezTo>
                    <a:pt x="132" y="832"/>
                    <a:pt x="0" y="713"/>
                    <a:pt x="36" y="479"/>
                  </a:cubicBezTo>
                  <a:cubicBezTo>
                    <a:pt x="72" y="246"/>
                    <a:pt x="186" y="0"/>
                    <a:pt x="186" y="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44" name="Group 10443"/>
          <p:cNvGrpSpPr>
            <a:grpSpLocks noChangeAspect="1"/>
          </p:cNvGrpSpPr>
          <p:nvPr/>
        </p:nvGrpSpPr>
        <p:grpSpPr>
          <a:xfrm>
            <a:off x="8231351" y="3983344"/>
            <a:ext cx="1371600" cy="1371600"/>
            <a:chOff x="-7423150" y="-5203825"/>
            <a:chExt cx="4270375" cy="4270375"/>
          </a:xfrm>
        </p:grpSpPr>
        <p:sp>
          <p:nvSpPr>
            <p:cNvPr id="10351" name="Oval 609"/>
            <p:cNvSpPr>
              <a:spLocks noChangeArrowheads="1"/>
            </p:cNvSpPr>
            <p:nvPr/>
          </p:nvSpPr>
          <p:spPr bwMode="auto">
            <a:xfrm>
              <a:off x="-7423150" y="-5203825"/>
              <a:ext cx="4270375" cy="4270375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52" name="Freeform 610"/>
            <p:cNvSpPr>
              <a:spLocks/>
            </p:cNvSpPr>
            <p:nvPr/>
          </p:nvSpPr>
          <p:spPr bwMode="auto">
            <a:xfrm>
              <a:off x="-6235700" y="-3489325"/>
              <a:ext cx="2128838" cy="1187450"/>
            </a:xfrm>
            <a:custGeom>
              <a:avLst/>
              <a:gdLst>
                <a:gd name="T0" fmla="*/ 1341 w 1341"/>
                <a:gd name="T1" fmla="*/ 748 h 748"/>
                <a:gd name="T2" fmla="*/ 0 w 1341"/>
                <a:gd name="T3" fmla="*/ 748 h 748"/>
                <a:gd name="T4" fmla="*/ 0 w 1341"/>
                <a:gd name="T5" fmla="*/ 0 h 748"/>
                <a:gd name="T6" fmla="*/ 1166 w 1341"/>
                <a:gd name="T7" fmla="*/ 0 h 748"/>
                <a:gd name="T8" fmla="*/ 1341 w 1341"/>
                <a:gd name="T9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1" h="748">
                  <a:moveTo>
                    <a:pt x="1341" y="748"/>
                  </a:moveTo>
                  <a:lnTo>
                    <a:pt x="0" y="748"/>
                  </a:lnTo>
                  <a:lnTo>
                    <a:pt x="0" y="0"/>
                  </a:lnTo>
                  <a:lnTo>
                    <a:pt x="1166" y="0"/>
                  </a:lnTo>
                  <a:lnTo>
                    <a:pt x="1341" y="748"/>
                  </a:lnTo>
                  <a:close/>
                </a:path>
              </a:pathLst>
            </a:custGeom>
            <a:solidFill>
              <a:srgbClr val="4949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53" name="Freeform 611"/>
            <p:cNvSpPr>
              <a:spLocks/>
            </p:cNvSpPr>
            <p:nvPr/>
          </p:nvSpPr>
          <p:spPr bwMode="auto">
            <a:xfrm>
              <a:off x="-6510338" y="-3489325"/>
              <a:ext cx="1200150" cy="1187450"/>
            </a:xfrm>
            <a:custGeom>
              <a:avLst/>
              <a:gdLst>
                <a:gd name="T0" fmla="*/ 756 w 756"/>
                <a:gd name="T1" fmla="*/ 748 h 748"/>
                <a:gd name="T2" fmla="*/ 0 w 756"/>
                <a:gd name="T3" fmla="*/ 748 h 748"/>
                <a:gd name="T4" fmla="*/ 173 w 756"/>
                <a:gd name="T5" fmla="*/ 0 h 748"/>
                <a:gd name="T6" fmla="*/ 756 w 756"/>
                <a:gd name="T7" fmla="*/ 0 h 748"/>
                <a:gd name="T8" fmla="*/ 756 w 756"/>
                <a:gd name="T9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6" h="748">
                  <a:moveTo>
                    <a:pt x="756" y="748"/>
                  </a:moveTo>
                  <a:lnTo>
                    <a:pt x="0" y="748"/>
                  </a:lnTo>
                  <a:lnTo>
                    <a:pt x="173" y="0"/>
                  </a:lnTo>
                  <a:lnTo>
                    <a:pt x="756" y="0"/>
                  </a:lnTo>
                  <a:lnTo>
                    <a:pt x="756" y="748"/>
                  </a:lnTo>
                  <a:close/>
                </a:path>
              </a:pathLst>
            </a:custGeom>
            <a:solidFill>
              <a:srgbClr val="2D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54" name="Freeform 612"/>
            <p:cNvSpPr>
              <a:spLocks/>
            </p:cNvSpPr>
            <p:nvPr/>
          </p:nvSpPr>
          <p:spPr bwMode="auto">
            <a:xfrm>
              <a:off x="-6900863" y="-3573463"/>
              <a:ext cx="3346450" cy="584200"/>
            </a:xfrm>
            <a:custGeom>
              <a:avLst/>
              <a:gdLst>
                <a:gd name="T0" fmla="*/ 0 w 2108"/>
                <a:gd name="T1" fmla="*/ 0 h 368"/>
                <a:gd name="T2" fmla="*/ 0 w 2108"/>
                <a:gd name="T3" fmla="*/ 36 h 368"/>
                <a:gd name="T4" fmla="*/ 998 w 2108"/>
                <a:gd name="T5" fmla="*/ 368 h 368"/>
                <a:gd name="T6" fmla="*/ 2108 w 2108"/>
                <a:gd name="T7" fmla="*/ 38 h 368"/>
                <a:gd name="T8" fmla="*/ 2108 w 2108"/>
                <a:gd name="T9" fmla="*/ 0 h 368"/>
                <a:gd name="T10" fmla="*/ 0 w 2108"/>
                <a:gd name="T11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08" h="368">
                  <a:moveTo>
                    <a:pt x="0" y="0"/>
                  </a:moveTo>
                  <a:lnTo>
                    <a:pt x="0" y="36"/>
                  </a:lnTo>
                  <a:lnTo>
                    <a:pt x="998" y="368"/>
                  </a:lnTo>
                  <a:lnTo>
                    <a:pt x="2108" y="38"/>
                  </a:lnTo>
                  <a:lnTo>
                    <a:pt x="21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0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55" name="Freeform 613"/>
            <p:cNvSpPr>
              <a:spLocks/>
            </p:cNvSpPr>
            <p:nvPr/>
          </p:nvSpPr>
          <p:spPr bwMode="auto">
            <a:xfrm>
              <a:off x="-6900863" y="-3933825"/>
              <a:ext cx="3346450" cy="887413"/>
            </a:xfrm>
            <a:custGeom>
              <a:avLst/>
              <a:gdLst>
                <a:gd name="T0" fmla="*/ 0 w 2108"/>
                <a:gd name="T1" fmla="*/ 227 h 559"/>
                <a:gd name="T2" fmla="*/ 994 w 2108"/>
                <a:gd name="T3" fmla="*/ 559 h 559"/>
                <a:gd name="T4" fmla="*/ 2108 w 2108"/>
                <a:gd name="T5" fmla="*/ 227 h 559"/>
                <a:gd name="T6" fmla="*/ 1053 w 2108"/>
                <a:gd name="T7" fmla="*/ 0 h 559"/>
                <a:gd name="T8" fmla="*/ 0 w 2108"/>
                <a:gd name="T9" fmla="*/ 22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08" h="559">
                  <a:moveTo>
                    <a:pt x="0" y="227"/>
                  </a:moveTo>
                  <a:lnTo>
                    <a:pt x="994" y="559"/>
                  </a:lnTo>
                  <a:lnTo>
                    <a:pt x="2108" y="227"/>
                  </a:lnTo>
                  <a:lnTo>
                    <a:pt x="1053" y="0"/>
                  </a:lnTo>
                  <a:lnTo>
                    <a:pt x="0" y="227"/>
                  </a:lnTo>
                  <a:close/>
                </a:path>
              </a:pathLst>
            </a:custGeom>
            <a:solidFill>
              <a:srgbClr val="3030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56" name="Freeform 614"/>
            <p:cNvSpPr>
              <a:spLocks/>
            </p:cNvSpPr>
            <p:nvPr/>
          </p:nvSpPr>
          <p:spPr bwMode="auto">
            <a:xfrm>
              <a:off x="-5254625" y="-3635375"/>
              <a:ext cx="1139825" cy="900113"/>
            </a:xfrm>
            <a:custGeom>
              <a:avLst/>
              <a:gdLst>
                <a:gd name="T0" fmla="*/ 695 w 718"/>
                <a:gd name="T1" fmla="*/ 567 h 567"/>
                <a:gd name="T2" fmla="*/ 718 w 718"/>
                <a:gd name="T3" fmla="*/ 567 h 567"/>
                <a:gd name="T4" fmla="*/ 718 w 718"/>
                <a:gd name="T5" fmla="*/ 144 h 567"/>
                <a:gd name="T6" fmla="*/ 5 w 718"/>
                <a:gd name="T7" fmla="*/ 0 h 567"/>
                <a:gd name="T8" fmla="*/ 0 w 718"/>
                <a:gd name="T9" fmla="*/ 23 h 567"/>
                <a:gd name="T10" fmla="*/ 695 w 718"/>
                <a:gd name="T11" fmla="*/ 164 h 567"/>
                <a:gd name="T12" fmla="*/ 695 w 718"/>
                <a:gd name="T13" fmla="*/ 567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8" h="567">
                  <a:moveTo>
                    <a:pt x="695" y="567"/>
                  </a:moveTo>
                  <a:lnTo>
                    <a:pt x="718" y="567"/>
                  </a:lnTo>
                  <a:lnTo>
                    <a:pt x="718" y="144"/>
                  </a:lnTo>
                  <a:lnTo>
                    <a:pt x="5" y="0"/>
                  </a:lnTo>
                  <a:lnTo>
                    <a:pt x="0" y="23"/>
                  </a:lnTo>
                  <a:lnTo>
                    <a:pt x="695" y="164"/>
                  </a:lnTo>
                  <a:lnTo>
                    <a:pt x="695" y="567"/>
                  </a:lnTo>
                  <a:close/>
                </a:path>
              </a:pathLst>
            </a:custGeom>
            <a:solidFill>
              <a:srgbClr val="60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57" name="Oval 615"/>
            <p:cNvSpPr>
              <a:spLocks noChangeArrowheads="1"/>
            </p:cNvSpPr>
            <p:nvPr/>
          </p:nvSpPr>
          <p:spPr bwMode="auto">
            <a:xfrm>
              <a:off x="-5483225" y="-3671888"/>
              <a:ext cx="347663" cy="106363"/>
            </a:xfrm>
            <a:prstGeom prst="ellipse">
              <a:avLst/>
            </a:prstGeom>
            <a:solidFill>
              <a:srgbClr val="60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58" name="Freeform 616"/>
            <p:cNvSpPr>
              <a:spLocks/>
            </p:cNvSpPr>
            <p:nvPr/>
          </p:nvSpPr>
          <p:spPr bwMode="auto">
            <a:xfrm>
              <a:off x="-4230688" y="-2787650"/>
              <a:ext cx="196850" cy="158750"/>
            </a:xfrm>
            <a:custGeom>
              <a:avLst/>
              <a:gdLst>
                <a:gd name="T0" fmla="*/ 0 w 76"/>
                <a:gd name="T1" fmla="*/ 61 h 61"/>
                <a:gd name="T2" fmla="*/ 0 w 76"/>
                <a:gd name="T3" fmla="*/ 38 h 61"/>
                <a:gd name="T4" fmla="*/ 38 w 76"/>
                <a:gd name="T5" fmla="*/ 0 h 61"/>
                <a:gd name="T6" fmla="*/ 76 w 76"/>
                <a:gd name="T7" fmla="*/ 38 h 61"/>
                <a:gd name="T8" fmla="*/ 76 w 76"/>
                <a:gd name="T9" fmla="*/ 61 h 61"/>
                <a:gd name="T10" fmla="*/ 0 w 76"/>
                <a:gd name="T11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61">
                  <a:moveTo>
                    <a:pt x="0" y="61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59" y="0"/>
                    <a:pt x="76" y="17"/>
                    <a:pt x="76" y="38"/>
                  </a:cubicBezTo>
                  <a:cubicBezTo>
                    <a:pt x="76" y="61"/>
                    <a:pt x="76" y="61"/>
                    <a:pt x="76" y="61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59" name="Freeform 617"/>
            <p:cNvSpPr>
              <a:spLocks/>
            </p:cNvSpPr>
            <p:nvPr/>
          </p:nvSpPr>
          <p:spPr bwMode="auto">
            <a:xfrm>
              <a:off x="-4295775" y="-2759075"/>
              <a:ext cx="327025" cy="279400"/>
            </a:xfrm>
            <a:custGeom>
              <a:avLst/>
              <a:gdLst>
                <a:gd name="T0" fmla="*/ 5 w 126"/>
                <a:gd name="T1" fmla="*/ 101 h 108"/>
                <a:gd name="T2" fmla="*/ 63 w 126"/>
                <a:gd name="T3" fmla="*/ 108 h 108"/>
                <a:gd name="T4" fmla="*/ 121 w 126"/>
                <a:gd name="T5" fmla="*/ 100 h 108"/>
                <a:gd name="T6" fmla="*/ 92 w 126"/>
                <a:gd name="T7" fmla="*/ 50 h 108"/>
                <a:gd name="T8" fmla="*/ 62 w 126"/>
                <a:gd name="T9" fmla="*/ 0 h 108"/>
                <a:gd name="T10" fmla="*/ 34 w 126"/>
                <a:gd name="T11" fmla="*/ 50 h 108"/>
                <a:gd name="T12" fmla="*/ 5 w 126"/>
                <a:gd name="T13" fmla="*/ 10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6" h="108">
                  <a:moveTo>
                    <a:pt x="5" y="101"/>
                  </a:moveTo>
                  <a:cubicBezTo>
                    <a:pt x="11" y="108"/>
                    <a:pt x="63" y="108"/>
                    <a:pt x="63" y="108"/>
                  </a:cubicBezTo>
                  <a:cubicBezTo>
                    <a:pt x="63" y="108"/>
                    <a:pt x="117" y="108"/>
                    <a:pt x="121" y="100"/>
                  </a:cubicBezTo>
                  <a:cubicBezTo>
                    <a:pt x="126" y="91"/>
                    <a:pt x="92" y="50"/>
                    <a:pt x="92" y="5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0" y="93"/>
                    <a:pt x="5" y="101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43" name="Group 10442"/>
          <p:cNvGrpSpPr>
            <a:grpSpLocks noChangeAspect="1"/>
          </p:cNvGrpSpPr>
          <p:nvPr/>
        </p:nvGrpSpPr>
        <p:grpSpPr>
          <a:xfrm>
            <a:off x="10415807" y="3983344"/>
            <a:ext cx="1371600" cy="1371600"/>
            <a:chOff x="-2424113" y="-5203825"/>
            <a:chExt cx="4270375" cy="4270375"/>
          </a:xfrm>
        </p:grpSpPr>
        <p:sp>
          <p:nvSpPr>
            <p:cNvPr id="10360" name="Oval 618"/>
            <p:cNvSpPr>
              <a:spLocks noChangeArrowheads="1"/>
            </p:cNvSpPr>
            <p:nvPr/>
          </p:nvSpPr>
          <p:spPr bwMode="auto">
            <a:xfrm>
              <a:off x="-2424113" y="-5203825"/>
              <a:ext cx="4270375" cy="4270375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61" name="Freeform 619"/>
            <p:cNvSpPr>
              <a:spLocks/>
            </p:cNvSpPr>
            <p:nvPr/>
          </p:nvSpPr>
          <p:spPr bwMode="auto">
            <a:xfrm>
              <a:off x="-1433513" y="-4090988"/>
              <a:ext cx="2173288" cy="2179638"/>
            </a:xfrm>
            <a:custGeom>
              <a:avLst/>
              <a:gdLst>
                <a:gd name="T0" fmla="*/ 0 w 1369"/>
                <a:gd name="T1" fmla="*/ 0 h 1373"/>
                <a:gd name="T2" fmla="*/ 0 w 1369"/>
                <a:gd name="T3" fmla="*/ 1373 h 1373"/>
                <a:gd name="T4" fmla="*/ 1369 w 1369"/>
                <a:gd name="T5" fmla="*/ 1373 h 1373"/>
                <a:gd name="T6" fmla="*/ 0 w 1369"/>
                <a:gd name="T7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9" h="1373">
                  <a:moveTo>
                    <a:pt x="0" y="0"/>
                  </a:moveTo>
                  <a:lnTo>
                    <a:pt x="0" y="1373"/>
                  </a:lnTo>
                  <a:lnTo>
                    <a:pt x="1369" y="1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62" name="Freeform 620"/>
            <p:cNvSpPr>
              <a:spLocks/>
            </p:cNvSpPr>
            <p:nvPr/>
          </p:nvSpPr>
          <p:spPr bwMode="auto">
            <a:xfrm>
              <a:off x="-977900" y="-2968625"/>
              <a:ext cx="600075" cy="590550"/>
            </a:xfrm>
            <a:custGeom>
              <a:avLst/>
              <a:gdLst>
                <a:gd name="T0" fmla="*/ 0 w 378"/>
                <a:gd name="T1" fmla="*/ 0 h 372"/>
                <a:gd name="T2" fmla="*/ 0 w 378"/>
                <a:gd name="T3" fmla="*/ 372 h 372"/>
                <a:gd name="T4" fmla="*/ 378 w 378"/>
                <a:gd name="T5" fmla="*/ 372 h 372"/>
                <a:gd name="T6" fmla="*/ 0 w 378"/>
                <a:gd name="T7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8" h="372">
                  <a:moveTo>
                    <a:pt x="0" y="0"/>
                  </a:moveTo>
                  <a:lnTo>
                    <a:pt x="0" y="372"/>
                  </a:lnTo>
                  <a:lnTo>
                    <a:pt x="378" y="3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4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63" name="Freeform 621"/>
            <p:cNvSpPr>
              <a:spLocks/>
            </p:cNvSpPr>
            <p:nvPr/>
          </p:nvSpPr>
          <p:spPr bwMode="auto">
            <a:xfrm>
              <a:off x="-1174750" y="-4738688"/>
              <a:ext cx="2559050" cy="2560638"/>
            </a:xfrm>
            <a:custGeom>
              <a:avLst/>
              <a:gdLst>
                <a:gd name="T0" fmla="*/ 245 w 1612"/>
                <a:gd name="T1" fmla="*/ 0 h 1613"/>
                <a:gd name="T2" fmla="*/ 0 w 1612"/>
                <a:gd name="T3" fmla="*/ 238 h 1613"/>
                <a:gd name="T4" fmla="*/ 1359 w 1612"/>
                <a:gd name="T5" fmla="*/ 1613 h 1613"/>
                <a:gd name="T6" fmla="*/ 1612 w 1612"/>
                <a:gd name="T7" fmla="*/ 1363 h 1613"/>
                <a:gd name="T8" fmla="*/ 245 w 1612"/>
                <a:gd name="T9" fmla="*/ 0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2" h="1613">
                  <a:moveTo>
                    <a:pt x="245" y="0"/>
                  </a:moveTo>
                  <a:lnTo>
                    <a:pt x="0" y="238"/>
                  </a:lnTo>
                  <a:lnTo>
                    <a:pt x="1359" y="1613"/>
                  </a:lnTo>
                  <a:lnTo>
                    <a:pt x="1612" y="1363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64" name="Freeform 622"/>
            <p:cNvSpPr>
              <a:spLocks/>
            </p:cNvSpPr>
            <p:nvPr/>
          </p:nvSpPr>
          <p:spPr bwMode="auto">
            <a:xfrm>
              <a:off x="-1343025" y="-3848100"/>
              <a:ext cx="114300" cy="112713"/>
            </a:xfrm>
            <a:custGeom>
              <a:avLst/>
              <a:gdLst>
                <a:gd name="T0" fmla="*/ 7 w 44"/>
                <a:gd name="T1" fmla="*/ 43 h 43"/>
                <a:gd name="T2" fmla="*/ 2 w 44"/>
                <a:gd name="T3" fmla="*/ 41 h 43"/>
                <a:gd name="T4" fmla="*/ 2 w 44"/>
                <a:gd name="T5" fmla="*/ 32 h 43"/>
                <a:gd name="T6" fmla="*/ 32 w 44"/>
                <a:gd name="T7" fmla="*/ 2 h 43"/>
                <a:gd name="T8" fmla="*/ 41 w 44"/>
                <a:gd name="T9" fmla="*/ 2 h 43"/>
                <a:gd name="T10" fmla="*/ 41 w 44"/>
                <a:gd name="T11" fmla="*/ 12 h 43"/>
                <a:gd name="T12" fmla="*/ 12 w 44"/>
                <a:gd name="T13" fmla="*/ 41 h 43"/>
                <a:gd name="T14" fmla="*/ 7 w 44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7" y="43"/>
                  </a:moveTo>
                  <a:cubicBezTo>
                    <a:pt x="5" y="43"/>
                    <a:pt x="4" y="43"/>
                    <a:pt x="2" y="41"/>
                  </a:cubicBezTo>
                  <a:cubicBezTo>
                    <a:pt x="0" y="39"/>
                    <a:pt x="0" y="34"/>
                    <a:pt x="2" y="3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4" y="0"/>
                    <a:pt x="39" y="0"/>
                    <a:pt x="41" y="2"/>
                  </a:cubicBezTo>
                  <a:cubicBezTo>
                    <a:pt x="44" y="5"/>
                    <a:pt x="44" y="9"/>
                    <a:pt x="41" y="1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3"/>
                    <a:pt x="9" y="43"/>
                    <a:pt x="7" y="4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65" name="Freeform 623"/>
            <p:cNvSpPr>
              <a:spLocks/>
            </p:cNvSpPr>
            <p:nvPr/>
          </p:nvSpPr>
          <p:spPr bwMode="auto">
            <a:xfrm>
              <a:off x="-1176338" y="-3694113"/>
              <a:ext cx="114300" cy="111125"/>
            </a:xfrm>
            <a:custGeom>
              <a:avLst/>
              <a:gdLst>
                <a:gd name="T0" fmla="*/ 7 w 44"/>
                <a:gd name="T1" fmla="*/ 43 h 43"/>
                <a:gd name="T2" fmla="*/ 3 w 44"/>
                <a:gd name="T3" fmla="*/ 41 h 43"/>
                <a:gd name="T4" fmla="*/ 3 w 44"/>
                <a:gd name="T5" fmla="*/ 32 h 43"/>
                <a:gd name="T6" fmla="*/ 32 w 44"/>
                <a:gd name="T7" fmla="*/ 2 h 43"/>
                <a:gd name="T8" fmla="*/ 41 w 44"/>
                <a:gd name="T9" fmla="*/ 2 h 43"/>
                <a:gd name="T10" fmla="*/ 41 w 44"/>
                <a:gd name="T11" fmla="*/ 12 h 43"/>
                <a:gd name="T12" fmla="*/ 12 w 44"/>
                <a:gd name="T13" fmla="*/ 41 h 43"/>
                <a:gd name="T14" fmla="*/ 7 w 44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7" y="43"/>
                  </a:moveTo>
                  <a:cubicBezTo>
                    <a:pt x="6" y="43"/>
                    <a:pt x="4" y="42"/>
                    <a:pt x="3" y="41"/>
                  </a:cubicBezTo>
                  <a:cubicBezTo>
                    <a:pt x="0" y="38"/>
                    <a:pt x="0" y="34"/>
                    <a:pt x="3" y="3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5" y="0"/>
                    <a:pt x="39" y="0"/>
                    <a:pt x="41" y="2"/>
                  </a:cubicBezTo>
                  <a:cubicBezTo>
                    <a:pt x="44" y="5"/>
                    <a:pt x="44" y="9"/>
                    <a:pt x="41" y="1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2"/>
                    <a:pt x="9" y="43"/>
                    <a:pt x="7" y="4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66" name="Freeform 624"/>
            <p:cNvSpPr>
              <a:spLocks/>
            </p:cNvSpPr>
            <p:nvPr/>
          </p:nvSpPr>
          <p:spPr bwMode="auto">
            <a:xfrm>
              <a:off x="-1023938" y="-3544888"/>
              <a:ext cx="114300" cy="114300"/>
            </a:xfrm>
            <a:custGeom>
              <a:avLst/>
              <a:gdLst>
                <a:gd name="T0" fmla="*/ 7 w 44"/>
                <a:gd name="T1" fmla="*/ 44 h 44"/>
                <a:gd name="T2" fmla="*/ 2 w 44"/>
                <a:gd name="T3" fmla="*/ 42 h 44"/>
                <a:gd name="T4" fmla="*/ 2 w 44"/>
                <a:gd name="T5" fmla="*/ 32 h 44"/>
                <a:gd name="T6" fmla="*/ 32 w 44"/>
                <a:gd name="T7" fmla="*/ 3 h 44"/>
                <a:gd name="T8" fmla="*/ 41 w 44"/>
                <a:gd name="T9" fmla="*/ 3 h 44"/>
                <a:gd name="T10" fmla="*/ 41 w 44"/>
                <a:gd name="T11" fmla="*/ 12 h 44"/>
                <a:gd name="T12" fmla="*/ 12 w 44"/>
                <a:gd name="T13" fmla="*/ 42 h 44"/>
                <a:gd name="T14" fmla="*/ 7 w 44"/>
                <a:gd name="T1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4">
                  <a:moveTo>
                    <a:pt x="7" y="44"/>
                  </a:moveTo>
                  <a:cubicBezTo>
                    <a:pt x="5" y="44"/>
                    <a:pt x="4" y="43"/>
                    <a:pt x="2" y="42"/>
                  </a:cubicBezTo>
                  <a:cubicBezTo>
                    <a:pt x="0" y="39"/>
                    <a:pt x="0" y="35"/>
                    <a:pt x="2" y="32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4" y="0"/>
                    <a:pt x="39" y="0"/>
                    <a:pt x="41" y="3"/>
                  </a:cubicBezTo>
                  <a:cubicBezTo>
                    <a:pt x="44" y="6"/>
                    <a:pt x="44" y="10"/>
                    <a:pt x="41" y="1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1" y="43"/>
                    <a:pt x="9" y="44"/>
                    <a:pt x="7" y="44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67" name="Freeform 625"/>
            <p:cNvSpPr>
              <a:spLocks/>
            </p:cNvSpPr>
            <p:nvPr/>
          </p:nvSpPr>
          <p:spPr bwMode="auto">
            <a:xfrm>
              <a:off x="-865188" y="-3382963"/>
              <a:ext cx="112713" cy="111125"/>
            </a:xfrm>
            <a:custGeom>
              <a:avLst/>
              <a:gdLst>
                <a:gd name="T0" fmla="*/ 8 w 44"/>
                <a:gd name="T1" fmla="*/ 43 h 43"/>
                <a:gd name="T2" fmla="*/ 3 w 44"/>
                <a:gd name="T3" fmla="*/ 41 h 43"/>
                <a:gd name="T4" fmla="*/ 3 w 44"/>
                <a:gd name="T5" fmla="*/ 32 h 43"/>
                <a:gd name="T6" fmla="*/ 32 w 44"/>
                <a:gd name="T7" fmla="*/ 2 h 43"/>
                <a:gd name="T8" fmla="*/ 42 w 44"/>
                <a:gd name="T9" fmla="*/ 2 h 43"/>
                <a:gd name="T10" fmla="*/ 42 w 44"/>
                <a:gd name="T11" fmla="*/ 12 h 43"/>
                <a:gd name="T12" fmla="*/ 12 w 44"/>
                <a:gd name="T13" fmla="*/ 41 h 43"/>
                <a:gd name="T14" fmla="*/ 8 w 44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8" y="43"/>
                  </a:moveTo>
                  <a:cubicBezTo>
                    <a:pt x="6" y="43"/>
                    <a:pt x="4" y="43"/>
                    <a:pt x="3" y="41"/>
                  </a:cubicBezTo>
                  <a:cubicBezTo>
                    <a:pt x="0" y="39"/>
                    <a:pt x="0" y="34"/>
                    <a:pt x="3" y="3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5" y="0"/>
                    <a:pt x="39" y="0"/>
                    <a:pt x="42" y="2"/>
                  </a:cubicBezTo>
                  <a:cubicBezTo>
                    <a:pt x="44" y="5"/>
                    <a:pt x="44" y="9"/>
                    <a:pt x="42" y="1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3"/>
                    <a:pt x="9" y="43"/>
                    <a:pt x="8" y="4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68" name="Freeform 626"/>
            <p:cNvSpPr>
              <a:spLocks/>
            </p:cNvSpPr>
            <p:nvPr/>
          </p:nvSpPr>
          <p:spPr bwMode="auto">
            <a:xfrm>
              <a:off x="-712788" y="-3230563"/>
              <a:ext cx="114300" cy="111125"/>
            </a:xfrm>
            <a:custGeom>
              <a:avLst/>
              <a:gdLst>
                <a:gd name="T0" fmla="*/ 7 w 44"/>
                <a:gd name="T1" fmla="*/ 43 h 43"/>
                <a:gd name="T2" fmla="*/ 3 w 44"/>
                <a:gd name="T3" fmla="*/ 41 h 43"/>
                <a:gd name="T4" fmla="*/ 3 w 44"/>
                <a:gd name="T5" fmla="*/ 32 h 43"/>
                <a:gd name="T6" fmla="*/ 32 w 44"/>
                <a:gd name="T7" fmla="*/ 2 h 43"/>
                <a:gd name="T8" fmla="*/ 41 w 44"/>
                <a:gd name="T9" fmla="*/ 2 h 43"/>
                <a:gd name="T10" fmla="*/ 41 w 44"/>
                <a:gd name="T11" fmla="*/ 12 h 43"/>
                <a:gd name="T12" fmla="*/ 12 w 44"/>
                <a:gd name="T13" fmla="*/ 41 h 43"/>
                <a:gd name="T14" fmla="*/ 7 w 44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7" y="43"/>
                  </a:moveTo>
                  <a:cubicBezTo>
                    <a:pt x="6" y="43"/>
                    <a:pt x="4" y="42"/>
                    <a:pt x="3" y="41"/>
                  </a:cubicBezTo>
                  <a:cubicBezTo>
                    <a:pt x="0" y="38"/>
                    <a:pt x="0" y="34"/>
                    <a:pt x="3" y="3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5" y="0"/>
                    <a:pt x="39" y="0"/>
                    <a:pt x="41" y="2"/>
                  </a:cubicBezTo>
                  <a:cubicBezTo>
                    <a:pt x="44" y="5"/>
                    <a:pt x="44" y="9"/>
                    <a:pt x="41" y="1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2"/>
                    <a:pt x="9" y="43"/>
                    <a:pt x="7" y="4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69" name="Freeform 627"/>
            <p:cNvSpPr>
              <a:spLocks/>
            </p:cNvSpPr>
            <p:nvPr/>
          </p:nvSpPr>
          <p:spPr bwMode="auto">
            <a:xfrm>
              <a:off x="-560388" y="-3071813"/>
              <a:ext cx="114300" cy="112713"/>
            </a:xfrm>
            <a:custGeom>
              <a:avLst/>
              <a:gdLst>
                <a:gd name="T0" fmla="*/ 7 w 44"/>
                <a:gd name="T1" fmla="*/ 44 h 44"/>
                <a:gd name="T2" fmla="*/ 2 w 44"/>
                <a:gd name="T3" fmla="*/ 42 h 44"/>
                <a:gd name="T4" fmla="*/ 2 w 44"/>
                <a:gd name="T5" fmla="*/ 32 h 44"/>
                <a:gd name="T6" fmla="*/ 32 w 44"/>
                <a:gd name="T7" fmla="*/ 3 h 44"/>
                <a:gd name="T8" fmla="*/ 41 w 44"/>
                <a:gd name="T9" fmla="*/ 3 h 44"/>
                <a:gd name="T10" fmla="*/ 41 w 44"/>
                <a:gd name="T11" fmla="*/ 12 h 44"/>
                <a:gd name="T12" fmla="*/ 12 w 44"/>
                <a:gd name="T13" fmla="*/ 42 h 44"/>
                <a:gd name="T14" fmla="*/ 7 w 44"/>
                <a:gd name="T1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4">
                  <a:moveTo>
                    <a:pt x="7" y="44"/>
                  </a:moveTo>
                  <a:cubicBezTo>
                    <a:pt x="5" y="44"/>
                    <a:pt x="4" y="43"/>
                    <a:pt x="2" y="42"/>
                  </a:cubicBezTo>
                  <a:cubicBezTo>
                    <a:pt x="0" y="39"/>
                    <a:pt x="0" y="35"/>
                    <a:pt x="2" y="32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4" y="0"/>
                    <a:pt x="39" y="0"/>
                    <a:pt x="41" y="3"/>
                  </a:cubicBezTo>
                  <a:cubicBezTo>
                    <a:pt x="44" y="5"/>
                    <a:pt x="44" y="10"/>
                    <a:pt x="41" y="1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1" y="43"/>
                    <a:pt x="9" y="44"/>
                    <a:pt x="7" y="44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70" name="Freeform 628"/>
            <p:cNvSpPr>
              <a:spLocks/>
            </p:cNvSpPr>
            <p:nvPr/>
          </p:nvSpPr>
          <p:spPr bwMode="auto">
            <a:xfrm>
              <a:off x="-406400" y="-2927350"/>
              <a:ext cx="114300" cy="114300"/>
            </a:xfrm>
            <a:custGeom>
              <a:avLst/>
              <a:gdLst>
                <a:gd name="T0" fmla="*/ 7 w 44"/>
                <a:gd name="T1" fmla="*/ 44 h 44"/>
                <a:gd name="T2" fmla="*/ 2 w 44"/>
                <a:gd name="T3" fmla="*/ 42 h 44"/>
                <a:gd name="T4" fmla="*/ 2 w 44"/>
                <a:gd name="T5" fmla="*/ 32 h 44"/>
                <a:gd name="T6" fmla="*/ 32 w 44"/>
                <a:gd name="T7" fmla="*/ 3 h 44"/>
                <a:gd name="T8" fmla="*/ 41 w 44"/>
                <a:gd name="T9" fmla="*/ 3 h 44"/>
                <a:gd name="T10" fmla="*/ 41 w 44"/>
                <a:gd name="T11" fmla="*/ 12 h 44"/>
                <a:gd name="T12" fmla="*/ 12 w 44"/>
                <a:gd name="T13" fmla="*/ 42 h 44"/>
                <a:gd name="T14" fmla="*/ 7 w 44"/>
                <a:gd name="T1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4">
                  <a:moveTo>
                    <a:pt x="7" y="44"/>
                  </a:moveTo>
                  <a:cubicBezTo>
                    <a:pt x="5" y="44"/>
                    <a:pt x="4" y="43"/>
                    <a:pt x="2" y="42"/>
                  </a:cubicBezTo>
                  <a:cubicBezTo>
                    <a:pt x="0" y="39"/>
                    <a:pt x="0" y="35"/>
                    <a:pt x="2" y="32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4" y="0"/>
                    <a:pt x="38" y="0"/>
                    <a:pt x="41" y="3"/>
                  </a:cubicBezTo>
                  <a:cubicBezTo>
                    <a:pt x="44" y="5"/>
                    <a:pt x="44" y="10"/>
                    <a:pt x="41" y="1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0" y="43"/>
                    <a:pt x="9" y="44"/>
                    <a:pt x="7" y="44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71" name="Freeform 629"/>
            <p:cNvSpPr>
              <a:spLocks/>
            </p:cNvSpPr>
            <p:nvPr/>
          </p:nvSpPr>
          <p:spPr bwMode="auto">
            <a:xfrm>
              <a:off x="-249238" y="-2767013"/>
              <a:ext cx="114300" cy="111125"/>
            </a:xfrm>
            <a:custGeom>
              <a:avLst/>
              <a:gdLst>
                <a:gd name="T0" fmla="*/ 7 w 44"/>
                <a:gd name="T1" fmla="*/ 43 h 43"/>
                <a:gd name="T2" fmla="*/ 3 w 44"/>
                <a:gd name="T3" fmla="*/ 41 h 43"/>
                <a:gd name="T4" fmla="*/ 3 w 44"/>
                <a:gd name="T5" fmla="*/ 32 h 43"/>
                <a:gd name="T6" fmla="*/ 32 w 44"/>
                <a:gd name="T7" fmla="*/ 2 h 43"/>
                <a:gd name="T8" fmla="*/ 42 w 44"/>
                <a:gd name="T9" fmla="*/ 2 h 43"/>
                <a:gd name="T10" fmla="*/ 42 w 44"/>
                <a:gd name="T11" fmla="*/ 12 h 43"/>
                <a:gd name="T12" fmla="*/ 12 w 44"/>
                <a:gd name="T13" fmla="*/ 41 h 43"/>
                <a:gd name="T14" fmla="*/ 7 w 44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7" y="43"/>
                  </a:moveTo>
                  <a:cubicBezTo>
                    <a:pt x="6" y="43"/>
                    <a:pt x="4" y="42"/>
                    <a:pt x="3" y="41"/>
                  </a:cubicBezTo>
                  <a:cubicBezTo>
                    <a:pt x="0" y="39"/>
                    <a:pt x="0" y="34"/>
                    <a:pt x="3" y="3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5" y="0"/>
                    <a:pt x="39" y="0"/>
                    <a:pt x="42" y="2"/>
                  </a:cubicBezTo>
                  <a:cubicBezTo>
                    <a:pt x="44" y="5"/>
                    <a:pt x="44" y="9"/>
                    <a:pt x="42" y="1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2"/>
                    <a:pt x="9" y="43"/>
                    <a:pt x="7" y="4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72" name="Freeform 630"/>
            <p:cNvSpPr>
              <a:spLocks/>
            </p:cNvSpPr>
            <p:nvPr/>
          </p:nvSpPr>
          <p:spPr bwMode="auto">
            <a:xfrm>
              <a:off x="-87313" y="-2608263"/>
              <a:ext cx="112713" cy="114300"/>
            </a:xfrm>
            <a:custGeom>
              <a:avLst/>
              <a:gdLst>
                <a:gd name="T0" fmla="*/ 7 w 44"/>
                <a:gd name="T1" fmla="*/ 44 h 44"/>
                <a:gd name="T2" fmla="*/ 2 w 44"/>
                <a:gd name="T3" fmla="*/ 42 h 44"/>
                <a:gd name="T4" fmla="*/ 2 w 44"/>
                <a:gd name="T5" fmla="*/ 32 h 44"/>
                <a:gd name="T6" fmla="*/ 32 w 44"/>
                <a:gd name="T7" fmla="*/ 3 h 44"/>
                <a:gd name="T8" fmla="*/ 41 w 44"/>
                <a:gd name="T9" fmla="*/ 3 h 44"/>
                <a:gd name="T10" fmla="*/ 41 w 44"/>
                <a:gd name="T11" fmla="*/ 12 h 44"/>
                <a:gd name="T12" fmla="*/ 12 w 44"/>
                <a:gd name="T13" fmla="*/ 42 h 44"/>
                <a:gd name="T14" fmla="*/ 7 w 44"/>
                <a:gd name="T1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4">
                  <a:moveTo>
                    <a:pt x="7" y="44"/>
                  </a:moveTo>
                  <a:cubicBezTo>
                    <a:pt x="5" y="44"/>
                    <a:pt x="3" y="43"/>
                    <a:pt x="2" y="42"/>
                  </a:cubicBezTo>
                  <a:cubicBezTo>
                    <a:pt x="0" y="39"/>
                    <a:pt x="0" y="35"/>
                    <a:pt x="2" y="32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4" y="0"/>
                    <a:pt x="38" y="0"/>
                    <a:pt x="41" y="3"/>
                  </a:cubicBezTo>
                  <a:cubicBezTo>
                    <a:pt x="44" y="5"/>
                    <a:pt x="44" y="10"/>
                    <a:pt x="41" y="12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0" y="43"/>
                    <a:pt x="9" y="44"/>
                    <a:pt x="7" y="44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73" name="Freeform 631"/>
            <p:cNvSpPr>
              <a:spLocks/>
            </p:cNvSpPr>
            <p:nvPr/>
          </p:nvSpPr>
          <p:spPr bwMode="auto">
            <a:xfrm>
              <a:off x="69850" y="-2447925"/>
              <a:ext cx="114300" cy="111125"/>
            </a:xfrm>
            <a:custGeom>
              <a:avLst/>
              <a:gdLst>
                <a:gd name="T0" fmla="*/ 7 w 44"/>
                <a:gd name="T1" fmla="*/ 43 h 43"/>
                <a:gd name="T2" fmla="*/ 3 w 44"/>
                <a:gd name="T3" fmla="*/ 41 h 43"/>
                <a:gd name="T4" fmla="*/ 3 w 44"/>
                <a:gd name="T5" fmla="*/ 32 h 43"/>
                <a:gd name="T6" fmla="*/ 32 w 44"/>
                <a:gd name="T7" fmla="*/ 2 h 43"/>
                <a:gd name="T8" fmla="*/ 41 w 44"/>
                <a:gd name="T9" fmla="*/ 2 h 43"/>
                <a:gd name="T10" fmla="*/ 41 w 44"/>
                <a:gd name="T11" fmla="*/ 12 h 43"/>
                <a:gd name="T12" fmla="*/ 12 w 44"/>
                <a:gd name="T13" fmla="*/ 41 h 43"/>
                <a:gd name="T14" fmla="*/ 7 w 44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7" y="43"/>
                  </a:moveTo>
                  <a:cubicBezTo>
                    <a:pt x="6" y="43"/>
                    <a:pt x="4" y="42"/>
                    <a:pt x="3" y="41"/>
                  </a:cubicBezTo>
                  <a:cubicBezTo>
                    <a:pt x="0" y="38"/>
                    <a:pt x="0" y="34"/>
                    <a:pt x="3" y="3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5" y="0"/>
                    <a:pt x="39" y="0"/>
                    <a:pt x="41" y="2"/>
                  </a:cubicBezTo>
                  <a:cubicBezTo>
                    <a:pt x="44" y="5"/>
                    <a:pt x="44" y="9"/>
                    <a:pt x="41" y="1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2"/>
                    <a:pt x="9" y="43"/>
                    <a:pt x="7" y="4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74" name="Freeform 632"/>
            <p:cNvSpPr>
              <a:spLocks/>
            </p:cNvSpPr>
            <p:nvPr/>
          </p:nvSpPr>
          <p:spPr bwMode="auto">
            <a:xfrm>
              <a:off x="228600" y="-2289175"/>
              <a:ext cx="115888" cy="111125"/>
            </a:xfrm>
            <a:custGeom>
              <a:avLst/>
              <a:gdLst>
                <a:gd name="T0" fmla="*/ 8 w 45"/>
                <a:gd name="T1" fmla="*/ 43 h 43"/>
                <a:gd name="T2" fmla="*/ 3 w 45"/>
                <a:gd name="T3" fmla="*/ 42 h 43"/>
                <a:gd name="T4" fmla="*/ 3 w 45"/>
                <a:gd name="T5" fmla="*/ 32 h 43"/>
                <a:gd name="T6" fmla="*/ 32 w 45"/>
                <a:gd name="T7" fmla="*/ 3 h 43"/>
                <a:gd name="T8" fmla="*/ 42 w 45"/>
                <a:gd name="T9" fmla="*/ 3 h 43"/>
                <a:gd name="T10" fmla="*/ 42 w 45"/>
                <a:gd name="T11" fmla="*/ 12 h 43"/>
                <a:gd name="T12" fmla="*/ 13 w 45"/>
                <a:gd name="T13" fmla="*/ 42 h 43"/>
                <a:gd name="T14" fmla="*/ 8 w 45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43">
                  <a:moveTo>
                    <a:pt x="8" y="43"/>
                  </a:moveTo>
                  <a:cubicBezTo>
                    <a:pt x="6" y="43"/>
                    <a:pt x="4" y="43"/>
                    <a:pt x="3" y="42"/>
                  </a:cubicBezTo>
                  <a:cubicBezTo>
                    <a:pt x="0" y="39"/>
                    <a:pt x="0" y="35"/>
                    <a:pt x="3" y="32"/>
                  </a:cubicBezTo>
                  <a:cubicBezTo>
                    <a:pt x="32" y="3"/>
                    <a:pt x="32" y="3"/>
                    <a:pt x="32" y="3"/>
                  </a:cubicBezTo>
                  <a:cubicBezTo>
                    <a:pt x="35" y="0"/>
                    <a:pt x="39" y="0"/>
                    <a:pt x="42" y="3"/>
                  </a:cubicBezTo>
                  <a:cubicBezTo>
                    <a:pt x="45" y="5"/>
                    <a:pt x="45" y="10"/>
                    <a:pt x="42" y="12"/>
                  </a:cubicBezTo>
                  <a:cubicBezTo>
                    <a:pt x="13" y="42"/>
                    <a:pt x="13" y="42"/>
                    <a:pt x="13" y="42"/>
                  </a:cubicBezTo>
                  <a:cubicBezTo>
                    <a:pt x="11" y="43"/>
                    <a:pt x="9" y="43"/>
                    <a:pt x="8" y="4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75" name="Freeform 633"/>
            <p:cNvSpPr>
              <a:spLocks/>
            </p:cNvSpPr>
            <p:nvPr/>
          </p:nvSpPr>
          <p:spPr bwMode="auto">
            <a:xfrm>
              <a:off x="381000" y="-2136775"/>
              <a:ext cx="114300" cy="111125"/>
            </a:xfrm>
            <a:custGeom>
              <a:avLst/>
              <a:gdLst>
                <a:gd name="T0" fmla="*/ 8 w 44"/>
                <a:gd name="T1" fmla="*/ 43 h 43"/>
                <a:gd name="T2" fmla="*/ 3 w 44"/>
                <a:gd name="T3" fmla="*/ 41 h 43"/>
                <a:gd name="T4" fmla="*/ 3 w 44"/>
                <a:gd name="T5" fmla="*/ 32 h 43"/>
                <a:gd name="T6" fmla="*/ 32 w 44"/>
                <a:gd name="T7" fmla="*/ 2 h 43"/>
                <a:gd name="T8" fmla="*/ 42 w 44"/>
                <a:gd name="T9" fmla="*/ 2 h 43"/>
                <a:gd name="T10" fmla="*/ 42 w 44"/>
                <a:gd name="T11" fmla="*/ 12 h 43"/>
                <a:gd name="T12" fmla="*/ 12 w 44"/>
                <a:gd name="T13" fmla="*/ 41 h 43"/>
                <a:gd name="T14" fmla="*/ 8 w 44"/>
                <a:gd name="T1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8" y="43"/>
                  </a:moveTo>
                  <a:cubicBezTo>
                    <a:pt x="6" y="43"/>
                    <a:pt x="4" y="43"/>
                    <a:pt x="3" y="41"/>
                  </a:cubicBezTo>
                  <a:cubicBezTo>
                    <a:pt x="0" y="39"/>
                    <a:pt x="0" y="34"/>
                    <a:pt x="3" y="3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5" y="0"/>
                    <a:pt x="39" y="0"/>
                    <a:pt x="42" y="2"/>
                  </a:cubicBezTo>
                  <a:cubicBezTo>
                    <a:pt x="44" y="5"/>
                    <a:pt x="44" y="9"/>
                    <a:pt x="42" y="1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1" y="43"/>
                    <a:pt x="9" y="43"/>
                    <a:pt x="8" y="4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76" name="Freeform 634"/>
            <p:cNvSpPr>
              <a:spLocks/>
            </p:cNvSpPr>
            <p:nvPr/>
          </p:nvSpPr>
          <p:spPr bwMode="auto">
            <a:xfrm>
              <a:off x="-1330325" y="-3771900"/>
              <a:ext cx="184150" cy="184150"/>
            </a:xfrm>
            <a:custGeom>
              <a:avLst/>
              <a:gdLst>
                <a:gd name="T0" fmla="*/ 7 w 71"/>
                <a:gd name="T1" fmla="*/ 71 h 71"/>
                <a:gd name="T2" fmla="*/ 2 w 71"/>
                <a:gd name="T3" fmla="*/ 69 h 71"/>
                <a:gd name="T4" fmla="*/ 2 w 71"/>
                <a:gd name="T5" fmla="*/ 59 h 71"/>
                <a:gd name="T6" fmla="*/ 59 w 71"/>
                <a:gd name="T7" fmla="*/ 3 h 71"/>
                <a:gd name="T8" fmla="*/ 68 w 71"/>
                <a:gd name="T9" fmla="*/ 3 h 71"/>
                <a:gd name="T10" fmla="*/ 68 w 71"/>
                <a:gd name="T11" fmla="*/ 12 h 71"/>
                <a:gd name="T12" fmla="*/ 12 w 71"/>
                <a:gd name="T13" fmla="*/ 69 h 71"/>
                <a:gd name="T14" fmla="*/ 7 w 71"/>
                <a:gd name="T1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1">
                  <a:moveTo>
                    <a:pt x="7" y="71"/>
                  </a:moveTo>
                  <a:cubicBezTo>
                    <a:pt x="5" y="71"/>
                    <a:pt x="4" y="70"/>
                    <a:pt x="2" y="69"/>
                  </a:cubicBezTo>
                  <a:cubicBezTo>
                    <a:pt x="0" y="66"/>
                    <a:pt x="0" y="62"/>
                    <a:pt x="2" y="59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2" y="0"/>
                    <a:pt x="66" y="0"/>
                    <a:pt x="68" y="3"/>
                  </a:cubicBezTo>
                  <a:cubicBezTo>
                    <a:pt x="71" y="5"/>
                    <a:pt x="71" y="10"/>
                    <a:pt x="68" y="1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0" y="70"/>
                    <a:pt x="9" y="71"/>
                    <a:pt x="7" y="71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77" name="Freeform 635"/>
            <p:cNvSpPr>
              <a:spLocks/>
            </p:cNvSpPr>
            <p:nvPr/>
          </p:nvSpPr>
          <p:spPr bwMode="auto">
            <a:xfrm>
              <a:off x="-1171575" y="-3619500"/>
              <a:ext cx="184150" cy="184150"/>
            </a:xfrm>
            <a:custGeom>
              <a:avLst/>
              <a:gdLst>
                <a:gd name="T0" fmla="*/ 8 w 71"/>
                <a:gd name="T1" fmla="*/ 71 h 71"/>
                <a:gd name="T2" fmla="*/ 3 w 71"/>
                <a:gd name="T3" fmla="*/ 69 h 71"/>
                <a:gd name="T4" fmla="*/ 3 w 71"/>
                <a:gd name="T5" fmla="*/ 59 h 71"/>
                <a:gd name="T6" fmla="*/ 59 w 71"/>
                <a:gd name="T7" fmla="*/ 3 h 71"/>
                <a:gd name="T8" fmla="*/ 69 w 71"/>
                <a:gd name="T9" fmla="*/ 3 h 71"/>
                <a:gd name="T10" fmla="*/ 69 w 71"/>
                <a:gd name="T11" fmla="*/ 12 h 71"/>
                <a:gd name="T12" fmla="*/ 12 w 71"/>
                <a:gd name="T13" fmla="*/ 69 h 71"/>
                <a:gd name="T14" fmla="*/ 8 w 71"/>
                <a:gd name="T1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1">
                  <a:moveTo>
                    <a:pt x="8" y="71"/>
                  </a:moveTo>
                  <a:cubicBezTo>
                    <a:pt x="6" y="71"/>
                    <a:pt x="4" y="70"/>
                    <a:pt x="3" y="69"/>
                  </a:cubicBezTo>
                  <a:cubicBezTo>
                    <a:pt x="0" y="66"/>
                    <a:pt x="0" y="62"/>
                    <a:pt x="3" y="59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2" y="0"/>
                    <a:pt x="66" y="0"/>
                    <a:pt x="69" y="3"/>
                  </a:cubicBezTo>
                  <a:cubicBezTo>
                    <a:pt x="71" y="5"/>
                    <a:pt x="71" y="9"/>
                    <a:pt x="69" y="1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1" y="70"/>
                    <a:pt x="9" y="71"/>
                    <a:pt x="8" y="71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78" name="Freeform 636"/>
            <p:cNvSpPr>
              <a:spLocks/>
            </p:cNvSpPr>
            <p:nvPr/>
          </p:nvSpPr>
          <p:spPr bwMode="auto">
            <a:xfrm>
              <a:off x="-1011238" y="-3467100"/>
              <a:ext cx="184150" cy="182563"/>
            </a:xfrm>
            <a:custGeom>
              <a:avLst/>
              <a:gdLst>
                <a:gd name="T0" fmla="*/ 7 w 71"/>
                <a:gd name="T1" fmla="*/ 70 h 70"/>
                <a:gd name="T2" fmla="*/ 2 w 71"/>
                <a:gd name="T3" fmla="*/ 68 h 70"/>
                <a:gd name="T4" fmla="*/ 2 w 71"/>
                <a:gd name="T5" fmla="*/ 59 h 70"/>
                <a:gd name="T6" fmla="*/ 59 w 71"/>
                <a:gd name="T7" fmla="*/ 2 h 70"/>
                <a:gd name="T8" fmla="*/ 68 w 71"/>
                <a:gd name="T9" fmla="*/ 2 h 70"/>
                <a:gd name="T10" fmla="*/ 68 w 71"/>
                <a:gd name="T11" fmla="*/ 12 h 70"/>
                <a:gd name="T12" fmla="*/ 12 w 71"/>
                <a:gd name="T13" fmla="*/ 68 h 70"/>
                <a:gd name="T14" fmla="*/ 7 w 71"/>
                <a:gd name="T1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0">
                  <a:moveTo>
                    <a:pt x="7" y="70"/>
                  </a:moveTo>
                  <a:cubicBezTo>
                    <a:pt x="5" y="70"/>
                    <a:pt x="4" y="70"/>
                    <a:pt x="2" y="68"/>
                  </a:cubicBezTo>
                  <a:cubicBezTo>
                    <a:pt x="0" y="66"/>
                    <a:pt x="0" y="62"/>
                    <a:pt x="2" y="59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1" y="0"/>
                    <a:pt x="66" y="0"/>
                    <a:pt x="68" y="2"/>
                  </a:cubicBezTo>
                  <a:cubicBezTo>
                    <a:pt x="71" y="5"/>
                    <a:pt x="71" y="9"/>
                    <a:pt x="68" y="12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0" y="70"/>
                    <a:pt x="9" y="70"/>
                    <a:pt x="7" y="7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79" name="Freeform 637"/>
            <p:cNvSpPr>
              <a:spLocks/>
            </p:cNvSpPr>
            <p:nvPr/>
          </p:nvSpPr>
          <p:spPr bwMode="auto">
            <a:xfrm>
              <a:off x="-860425" y="-3308350"/>
              <a:ext cx="185738" cy="184150"/>
            </a:xfrm>
            <a:custGeom>
              <a:avLst/>
              <a:gdLst>
                <a:gd name="T0" fmla="*/ 8 w 72"/>
                <a:gd name="T1" fmla="*/ 71 h 71"/>
                <a:gd name="T2" fmla="*/ 3 w 72"/>
                <a:gd name="T3" fmla="*/ 69 h 71"/>
                <a:gd name="T4" fmla="*/ 3 w 72"/>
                <a:gd name="T5" fmla="*/ 59 h 71"/>
                <a:gd name="T6" fmla="*/ 60 w 72"/>
                <a:gd name="T7" fmla="*/ 3 h 71"/>
                <a:gd name="T8" fmla="*/ 69 w 72"/>
                <a:gd name="T9" fmla="*/ 3 h 71"/>
                <a:gd name="T10" fmla="*/ 69 w 72"/>
                <a:gd name="T11" fmla="*/ 12 h 71"/>
                <a:gd name="T12" fmla="*/ 13 w 72"/>
                <a:gd name="T13" fmla="*/ 69 h 71"/>
                <a:gd name="T14" fmla="*/ 8 w 72"/>
                <a:gd name="T1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71">
                  <a:moveTo>
                    <a:pt x="8" y="71"/>
                  </a:moveTo>
                  <a:cubicBezTo>
                    <a:pt x="6" y="71"/>
                    <a:pt x="4" y="70"/>
                    <a:pt x="3" y="69"/>
                  </a:cubicBezTo>
                  <a:cubicBezTo>
                    <a:pt x="0" y="66"/>
                    <a:pt x="0" y="62"/>
                    <a:pt x="3" y="59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2" y="0"/>
                    <a:pt x="66" y="0"/>
                    <a:pt x="69" y="3"/>
                  </a:cubicBezTo>
                  <a:cubicBezTo>
                    <a:pt x="72" y="5"/>
                    <a:pt x="72" y="10"/>
                    <a:pt x="69" y="12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1" y="70"/>
                    <a:pt x="9" y="71"/>
                    <a:pt x="8" y="71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80" name="Freeform 638"/>
            <p:cNvSpPr>
              <a:spLocks/>
            </p:cNvSpPr>
            <p:nvPr/>
          </p:nvSpPr>
          <p:spPr bwMode="auto">
            <a:xfrm>
              <a:off x="-708025" y="-3148013"/>
              <a:ext cx="184150" cy="182563"/>
            </a:xfrm>
            <a:custGeom>
              <a:avLst/>
              <a:gdLst>
                <a:gd name="T0" fmla="*/ 8 w 71"/>
                <a:gd name="T1" fmla="*/ 70 h 70"/>
                <a:gd name="T2" fmla="*/ 3 w 71"/>
                <a:gd name="T3" fmla="*/ 68 h 70"/>
                <a:gd name="T4" fmla="*/ 3 w 71"/>
                <a:gd name="T5" fmla="*/ 59 h 70"/>
                <a:gd name="T6" fmla="*/ 59 w 71"/>
                <a:gd name="T7" fmla="*/ 2 h 70"/>
                <a:gd name="T8" fmla="*/ 69 w 71"/>
                <a:gd name="T9" fmla="*/ 2 h 70"/>
                <a:gd name="T10" fmla="*/ 69 w 71"/>
                <a:gd name="T11" fmla="*/ 12 h 70"/>
                <a:gd name="T12" fmla="*/ 12 w 71"/>
                <a:gd name="T13" fmla="*/ 68 h 70"/>
                <a:gd name="T14" fmla="*/ 8 w 71"/>
                <a:gd name="T1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0">
                  <a:moveTo>
                    <a:pt x="8" y="70"/>
                  </a:moveTo>
                  <a:cubicBezTo>
                    <a:pt x="6" y="70"/>
                    <a:pt x="4" y="70"/>
                    <a:pt x="3" y="68"/>
                  </a:cubicBezTo>
                  <a:cubicBezTo>
                    <a:pt x="0" y="66"/>
                    <a:pt x="0" y="61"/>
                    <a:pt x="3" y="59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2" y="0"/>
                    <a:pt x="66" y="0"/>
                    <a:pt x="69" y="2"/>
                  </a:cubicBezTo>
                  <a:cubicBezTo>
                    <a:pt x="71" y="5"/>
                    <a:pt x="71" y="9"/>
                    <a:pt x="69" y="12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1" y="70"/>
                    <a:pt x="9" y="70"/>
                    <a:pt x="8" y="7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81" name="Freeform 639"/>
            <p:cNvSpPr>
              <a:spLocks/>
            </p:cNvSpPr>
            <p:nvPr/>
          </p:nvSpPr>
          <p:spPr bwMode="auto">
            <a:xfrm>
              <a:off x="-554038" y="-2989263"/>
              <a:ext cx="184150" cy="184150"/>
            </a:xfrm>
            <a:custGeom>
              <a:avLst/>
              <a:gdLst>
                <a:gd name="T0" fmla="*/ 7 w 71"/>
                <a:gd name="T1" fmla="*/ 71 h 71"/>
                <a:gd name="T2" fmla="*/ 3 w 71"/>
                <a:gd name="T3" fmla="*/ 69 h 71"/>
                <a:gd name="T4" fmla="*/ 3 w 71"/>
                <a:gd name="T5" fmla="*/ 59 h 71"/>
                <a:gd name="T6" fmla="*/ 59 w 71"/>
                <a:gd name="T7" fmla="*/ 3 h 71"/>
                <a:gd name="T8" fmla="*/ 69 w 71"/>
                <a:gd name="T9" fmla="*/ 3 h 71"/>
                <a:gd name="T10" fmla="*/ 69 w 71"/>
                <a:gd name="T11" fmla="*/ 12 h 71"/>
                <a:gd name="T12" fmla="*/ 12 w 71"/>
                <a:gd name="T13" fmla="*/ 69 h 71"/>
                <a:gd name="T14" fmla="*/ 7 w 71"/>
                <a:gd name="T1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1">
                  <a:moveTo>
                    <a:pt x="7" y="71"/>
                  </a:moveTo>
                  <a:cubicBezTo>
                    <a:pt x="6" y="71"/>
                    <a:pt x="4" y="70"/>
                    <a:pt x="3" y="69"/>
                  </a:cubicBezTo>
                  <a:cubicBezTo>
                    <a:pt x="0" y="66"/>
                    <a:pt x="0" y="62"/>
                    <a:pt x="3" y="59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2" y="0"/>
                    <a:pt x="66" y="0"/>
                    <a:pt x="69" y="3"/>
                  </a:cubicBezTo>
                  <a:cubicBezTo>
                    <a:pt x="71" y="5"/>
                    <a:pt x="71" y="10"/>
                    <a:pt x="69" y="1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1" y="70"/>
                    <a:pt x="9" y="71"/>
                    <a:pt x="7" y="71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82" name="Freeform 640"/>
            <p:cNvSpPr>
              <a:spLocks/>
            </p:cNvSpPr>
            <p:nvPr/>
          </p:nvSpPr>
          <p:spPr bwMode="auto">
            <a:xfrm>
              <a:off x="-396875" y="-2836863"/>
              <a:ext cx="187325" cy="184150"/>
            </a:xfrm>
            <a:custGeom>
              <a:avLst/>
              <a:gdLst>
                <a:gd name="T0" fmla="*/ 8 w 72"/>
                <a:gd name="T1" fmla="*/ 71 h 71"/>
                <a:gd name="T2" fmla="*/ 3 w 72"/>
                <a:gd name="T3" fmla="*/ 69 h 71"/>
                <a:gd name="T4" fmla="*/ 3 w 72"/>
                <a:gd name="T5" fmla="*/ 59 h 71"/>
                <a:gd name="T6" fmla="*/ 60 w 72"/>
                <a:gd name="T7" fmla="*/ 3 h 71"/>
                <a:gd name="T8" fmla="*/ 69 w 72"/>
                <a:gd name="T9" fmla="*/ 3 h 71"/>
                <a:gd name="T10" fmla="*/ 69 w 72"/>
                <a:gd name="T11" fmla="*/ 12 h 71"/>
                <a:gd name="T12" fmla="*/ 13 w 72"/>
                <a:gd name="T13" fmla="*/ 69 h 71"/>
                <a:gd name="T14" fmla="*/ 8 w 72"/>
                <a:gd name="T1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71">
                  <a:moveTo>
                    <a:pt x="8" y="71"/>
                  </a:moveTo>
                  <a:cubicBezTo>
                    <a:pt x="6" y="71"/>
                    <a:pt x="4" y="70"/>
                    <a:pt x="3" y="69"/>
                  </a:cubicBezTo>
                  <a:cubicBezTo>
                    <a:pt x="0" y="66"/>
                    <a:pt x="0" y="62"/>
                    <a:pt x="3" y="59"/>
                  </a:cubicBezTo>
                  <a:cubicBezTo>
                    <a:pt x="60" y="3"/>
                    <a:pt x="60" y="3"/>
                    <a:pt x="60" y="3"/>
                  </a:cubicBezTo>
                  <a:cubicBezTo>
                    <a:pt x="62" y="0"/>
                    <a:pt x="67" y="0"/>
                    <a:pt x="69" y="3"/>
                  </a:cubicBezTo>
                  <a:cubicBezTo>
                    <a:pt x="72" y="5"/>
                    <a:pt x="72" y="9"/>
                    <a:pt x="69" y="12"/>
                  </a:cubicBezTo>
                  <a:cubicBezTo>
                    <a:pt x="13" y="69"/>
                    <a:pt x="13" y="69"/>
                    <a:pt x="13" y="69"/>
                  </a:cubicBezTo>
                  <a:cubicBezTo>
                    <a:pt x="11" y="70"/>
                    <a:pt x="10" y="71"/>
                    <a:pt x="8" y="71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83" name="Freeform 641"/>
            <p:cNvSpPr>
              <a:spLocks/>
            </p:cNvSpPr>
            <p:nvPr/>
          </p:nvSpPr>
          <p:spPr bwMode="auto">
            <a:xfrm>
              <a:off x="-242888" y="-2678113"/>
              <a:ext cx="185738" cy="184150"/>
            </a:xfrm>
            <a:custGeom>
              <a:avLst/>
              <a:gdLst>
                <a:gd name="T0" fmla="*/ 8 w 72"/>
                <a:gd name="T1" fmla="*/ 71 h 71"/>
                <a:gd name="T2" fmla="*/ 3 w 72"/>
                <a:gd name="T3" fmla="*/ 69 h 71"/>
                <a:gd name="T4" fmla="*/ 3 w 72"/>
                <a:gd name="T5" fmla="*/ 60 h 71"/>
                <a:gd name="T6" fmla="*/ 59 w 72"/>
                <a:gd name="T7" fmla="*/ 3 h 71"/>
                <a:gd name="T8" fmla="*/ 69 w 72"/>
                <a:gd name="T9" fmla="*/ 3 h 71"/>
                <a:gd name="T10" fmla="*/ 69 w 72"/>
                <a:gd name="T11" fmla="*/ 12 h 71"/>
                <a:gd name="T12" fmla="*/ 12 w 72"/>
                <a:gd name="T13" fmla="*/ 69 h 71"/>
                <a:gd name="T14" fmla="*/ 8 w 72"/>
                <a:gd name="T1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71">
                  <a:moveTo>
                    <a:pt x="8" y="71"/>
                  </a:moveTo>
                  <a:cubicBezTo>
                    <a:pt x="6" y="71"/>
                    <a:pt x="4" y="70"/>
                    <a:pt x="3" y="69"/>
                  </a:cubicBezTo>
                  <a:cubicBezTo>
                    <a:pt x="0" y="66"/>
                    <a:pt x="0" y="62"/>
                    <a:pt x="3" y="60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2" y="0"/>
                    <a:pt x="66" y="0"/>
                    <a:pt x="69" y="3"/>
                  </a:cubicBezTo>
                  <a:cubicBezTo>
                    <a:pt x="72" y="6"/>
                    <a:pt x="72" y="10"/>
                    <a:pt x="69" y="1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1" y="70"/>
                    <a:pt x="9" y="71"/>
                    <a:pt x="8" y="71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84" name="Freeform 642"/>
            <p:cNvSpPr>
              <a:spLocks/>
            </p:cNvSpPr>
            <p:nvPr/>
          </p:nvSpPr>
          <p:spPr bwMode="auto">
            <a:xfrm>
              <a:off x="-82550" y="-2530475"/>
              <a:ext cx="184150" cy="180975"/>
            </a:xfrm>
            <a:custGeom>
              <a:avLst/>
              <a:gdLst>
                <a:gd name="T0" fmla="*/ 7 w 71"/>
                <a:gd name="T1" fmla="*/ 70 h 70"/>
                <a:gd name="T2" fmla="*/ 2 w 71"/>
                <a:gd name="T3" fmla="*/ 68 h 70"/>
                <a:gd name="T4" fmla="*/ 2 w 71"/>
                <a:gd name="T5" fmla="*/ 59 h 70"/>
                <a:gd name="T6" fmla="*/ 59 w 71"/>
                <a:gd name="T7" fmla="*/ 2 h 70"/>
                <a:gd name="T8" fmla="*/ 68 w 71"/>
                <a:gd name="T9" fmla="*/ 2 h 70"/>
                <a:gd name="T10" fmla="*/ 68 w 71"/>
                <a:gd name="T11" fmla="*/ 12 h 70"/>
                <a:gd name="T12" fmla="*/ 12 w 71"/>
                <a:gd name="T13" fmla="*/ 68 h 70"/>
                <a:gd name="T14" fmla="*/ 7 w 71"/>
                <a:gd name="T1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0">
                  <a:moveTo>
                    <a:pt x="7" y="70"/>
                  </a:moveTo>
                  <a:cubicBezTo>
                    <a:pt x="5" y="70"/>
                    <a:pt x="4" y="69"/>
                    <a:pt x="2" y="68"/>
                  </a:cubicBezTo>
                  <a:cubicBezTo>
                    <a:pt x="0" y="66"/>
                    <a:pt x="0" y="61"/>
                    <a:pt x="2" y="59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2" y="0"/>
                    <a:pt x="66" y="0"/>
                    <a:pt x="68" y="2"/>
                  </a:cubicBezTo>
                  <a:cubicBezTo>
                    <a:pt x="71" y="5"/>
                    <a:pt x="71" y="9"/>
                    <a:pt x="68" y="12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1" y="69"/>
                    <a:pt x="9" y="70"/>
                    <a:pt x="7" y="7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85" name="Freeform 643"/>
            <p:cNvSpPr>
              <a:spLocks/>
            </p:cNvSpPr>
            <p:nvPr/>
          </p:nvSpPr>
          <p:spPr bwMode="auto">
            <a:xfrm>
              <a:off x="74612" y="-2379663"/>
              <a:ext cx="184150" cy="182563"/>
            </a:xfrm>
            <a:custGeom>
              <a:avLst/>
              <a:gdLst>
                <a:gd name="T0" fmla="*/ 8 w 71"/>
                <a:gd name="T1" fmla="*/ 71 h 71"/>
                <a:gd name="T2" fmla="*/ 3 w 71"/>
                <a:gd name="T3" fmla="*/ 69 h 71"/>
                <a:gd name="T4" fmla="*/ 3 w 71"/>
                <a:gd name="T5" fmla="*/ 60 h 71"/>
                <a:gd name="T6" fmla="*/ 59 w 71"/>
                <a:gd name="T7" fmla="*/ 3 h 71"/>
                <a:gd name="T8" fmla="*/ 69 w 71"/>
                <a:gd name="T9" fmla="*/ 3 h 71"/>
                <a:gd name="T10" fmla="*/ 69 w 71"/>
                <a:gd name="T11" fmla="*/ 12 h 71"/>
                <a:gd name="T12" fmla="*/ 12 w 71"/>
                <a:gd name="T13" fmla="*/ 69 h 71"/>
                <a:gd name="T14" fmla="*/ 8 w 71"/>
                <a:gd name="T15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1">
                  <a:moveTo>
                    <a:pt x="8" y="71"/>
                  </a:moveTo>
                  <a:cubicBezTo>
                    <a:pt x="6" y="71"/>
                    <a:pt x="4" y="70"/>
                    <a:pt x="3" y="69"/>
                  </a:cubicBezTo>
                  <a:cubicBezTo>
                    <a:pt x="0" y="66"/>
                    <a:pt x="0" y="62"/>
                    <a:pt x="3" y="60"/>
                  </a:cubicBezTo>
                  <a:cubicBezTo>
                    <a:pt x="59" y="3"/>
                    <a:pt x="59" y="3"/>
                    <a:pt x="59" y="3"/>
                  </a:cubicBezTo>
                  <a:cubicBezTo>
                    <a:pt x="62" y="0"/>
                    <a:pt x="66" y="0"/>
                    <a:pt x="69" y="3"/>
                  </a:cubicBezTo>
                  <a:cubicBezTo>
                    <a:pt x="71" y="6"/>
                    <a:pt x="71" y="10"/>
                    <a:pt x="69" y="1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1" y="70"/>
                    <a:pt x="9" y="71"/>
                    <a:pt x="8" y="71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86" name="Freeform 644"/>
            <p:cNvSpPr>
              <a:spLocks/>
            </p:cNvSpPr>
            <p:nvPr/>
          </p:nvSpPr>
          <p:spPr bwMode="auto">
            <a:xfrm>
              <a:off x="228600" y="-2219325"/>
              <a:ext cx="184150" cy="180975"/>
            </a:xfrm>
            <a:custGeom>
              <a:avLst/>
              <a:gdLst>
                <a:gd name="T0" fmla="*/ 7 w 71"/>
                <a:gd name="T1" fmla="*/ 70 h 70"/>
                <a:gd name="T2" fmla="*/ 3 w 71"/>
                <a:gd name="T3" fmla="*/ 68 h 70"/>
                <a:gd name="T4" fmla="*/ 3 w 71"/>
                <a:gd name="T5" fmla="*/ 59 h 70"/>
                <a:gd name="T6" fmla="*/ 59 w 71"/>
                <a:gd name="T7" fmla="*/ 2 h 70"/>
                <a:gd name="T8" fmla="*/ 69 w 71"/>
                <a:gd name="T9" fmla="*/ 2 h 70"/>
                <a:gd name="T10" fmla="*/ 69 w 71"/>
                <a:gd name="T11" fmla="*/ 12 h 70"/>
                <a:gd name="T12" fmla="*/ 12 w 71"/>
                <a:gd name="T13" fmla="*/ 68 h 70"/>
                <a:gd name="T14" fmla="*/ 7 w 71"/>
                <a:gd name="T1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0">
                  <a:moveTo>
                    <a:pt x="7" y="70"/>
                  </a:moveTo>
                  <a:cubicBezTo>
                    <a:pt x="6" y="70"/>
                    <a:pt x="4" y="70"/>
                    <a:pt x="3" y="68"/>
                  </a:cubicBezTo>
                  <a:cubicBezTo>
                    <a:pt x="0" y="66"/>
                    <a:pt x="0" y="62"/>
                    <a:pt x="3" y="59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2" y="0"/>
                    <a:pt x="66" y="0"/>
                    <a:pt x="69" y="2"/>
                  </a:cubicBezTo>
                  <a:cubicBezTo>
                    <a:pt x="71" y="5"/>
                    <a:pt x="71" y="9"/>
                    <a:pt x="69" y="12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1" y="70"/>
                    <a:pt x="9" y="70"/>
                    <a:pt x="7" y="7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87" name="Freeform 645"/>
            <p:cNvSpPr>
              <a:spLocks/>
            </p:cNvSpPr>
            <p:nvPr/>
          </p:nvSpPr>
          <p:spPr bwMode="auto">
            <a:xfrm>
              <a:off x="666750" y="-2725738"/>
              <a:ext cx="114300" cy="114300"/>
            </a:xfrm>
            <a:custGeom>
              <a:avLst/>
              <a:gdLst>
                <a:gd name="T0" fmla="*/ 37 w 44"/>
                <a:gd name="T1" fmla="*/ 0 h 44"/>
                <a:gd name="T2" fmla="*/ 41 w 44"/>
                <a:gd name="T3" fmla="*/ 2 h 44"/>
                <a:gd name="T4" fmla="*/ 41 w 44"/>
                <a:gd name="T5" fmla="*/ 12 h 44"/>
                <a:gd name="T6" fmla="*/ 12 w 44"/>
                <a:gd name="T7" fmla="*/ 41 h 44"/>
                <a:gd name="T8" fmla="*/ 2 w 44"/>
                <a:gd name="T9" fmla="*/ 41 h 44"/>
                <a:gd name="T10" fmla="*/ 2 w 44"/>
                <a:gd name="T11" fmla="*/ 32 h 44"/>
                <a:gd name="T12" fmla="*/ 32 w 44"/>
                <a:gd name="T13" fmla="*/ 2 h 44"/>
                <a:gd name="T14" fmla="*/ 37 w 44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4">
                  <a:moveTo>
                    <a:pt x="37" y="0"/>
                  </a:moveTo>
                  <a:cubicBezTo>
                    <a:pt x="38" y="0"/>
                    <a:pt x="40" y="1"/>
                    <a:pt x="41" y="2"/>
                  </a:cubicBezTo>
                  <a:cubicBezTo>
                    <a:pt x="44" y="5"/>
                    <a:pt x="44" y="9"/>
                    <a:pt x="41" y="1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9" y="44"/>
                    <a:pt x="5" y="44"/>
                    <a:pt x="2" y="41"/>
                  </a:cubicBezTo>
                  <a:cubicBezTo>
                    <a:pt x="0" y="39"/>
                    <a:pt x="0" y="34"/>
                    <a:pt x="2" y="3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1"/>
                    <a:pt x="35" y="0"/>
                    <a:pt x="37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88" name="Freeform 646"/>
            <p:cNvSpPr>
              <a:spLocks/>
            </p:cNvSpPr>
            <p:nvPr/>
          </p:nvSpPr>
          <p:spPr bwMode="auto">
            <a:xfrm>
              <a:off x="839787" y="-2551113"/>
              <a:ext cx="114300" cy="114300"/>
            </a:xfrm>
            <a:custGeom>
              <a:avLst/>
              <a:gdLst>
                <a:gd name="T0" fmla="*/ 36 w 44"/>
                <a:gd name="T1" fmla="*/ 0 h 44"/>
                <a:gd name="T2" fmla="*/ 41 w 44"/>
                <a:gd name="T3" fmla="*/ 2 h 44"/>
                <a:gd name="T4" fmla="*/ 41 w 44"/>
                <a:gd name="T5" fmla="*/ 12 h 44"/>
                <a:gd name="T6" fmla="*/ 12 w 44"/>
                <a:gd name="T7" fmla="*/ 41 h 44"/>
                <a:gd name="T8" fmla="*/ 2 w 44"/>
                <a:gd name="T9" fmla="*/ 41 h 44"/>
                <a:gd name="T10" fmla="*/ 2 w 44"/>
                <a:gd name="T11" fmla="*/ 32 h 44"/>
                <a:gd name="T12" fmla="*/ 32 w 44"/>
                <a:gd name="T13" fmla="*/ 2 h 44"/>
                <a:gd name="T14" fmla="*/ 36 w 44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4">
                  <a:moveTo>
                    <a:pt x="36" y="0"/>
                  </a:moveTo>
                  <a:cubicBezTo>
                    <a:pt x="38" y="0"/>
                    <a:pt x="40" y="1"/>
                    <a:pt x="41" y="2"/>
                  </a:cubicBezTo>
                  <a:cubicBezTo>
                    <a:pt x="44" y="5"/>
                    <a:pt x="44" y="9"/>
                    <a:pt x="41" y="1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9" y="44"/>
                    <a:pt x="5" y="44"/>
                    <a:pt x="2" y="41"/>
                  </a:cubicBezTo>
                  <a:cubicBezTo>
                    <a:pt x="0" y="38"/>
                    <a:pt x="0" y="34"/>
                    <a:pt x="2" y="3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1"/>
                    <a:pt x="35" y="0"/>
                    <a:pt x="36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89" name="Freeform 647"/>
            <p:cNvSpPr>
              <a:spLocks/>
            </p:cNvSpPr>
            <p:nvPr/>
          </p:nvSpPr>
          <p:spPr bwMode="auto">
            <a:xfrm>
              <a:off x="500062" y="-2874963"/>
              <a:ext cx="114300" cy="111125"/>
            </a:xfrm>
            <a:custGeom>
              <a:avLst/>
              <a:gdLst>
                <a:gd name="T0" fmla="*/ 36 w 44"/>
                <a:gd name="T1" fmla="*/ 0 h 43"/>
                <a:gd name="T2" fmla="*/ 41 w 44"/>
                <a:gd name="T3" fmla="*/ 2 h 43"/>
                <a:gd name="T4" fmla="*/ 41 w 44"/>
                <a:gd name="T5" fmla="*/ 11 h 43"/>
                <a:gd name="T6" fmla="*/ 12 w 44"/>
                <a:gd name="T7" fmla="*/ 40 h 43"/>
                <a:gd name="T8" fmla="*/ 2 w 44"/>
                <a:gd name="T9" fmla="*/ 40 h 43"/>
                <a:gd name="T10" fmla="*/ 2 w 44"/>
                <a:gd name="T11" fmla="*/ 31 h 43"/>
                <a:gd name="T12" fmla="*/ 32 w 44"/>
                <a:gd name="T13" fmla="*/ 2 h 43"/>
                <a:gd name="T14" fmla="*/ 36 w 44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36" y="0"/>
                  </a:moveTo>
                  <a:cubicBezTo>
                    <a:pt x="38" y="0"/>
                    <a:pt x="40" y="0"/>
                    <a:pt x="41" y="2"/>
                  </a:cubicBezTo>
                  <a:cubicBezTo>
                    <a:pt x="44" y="4"/>
                    <a:pt x="44" y="8"/>
                    <a:pt x="41" y="1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9" y="43"/>
                    <a:pt x="5" y="43"/>
                    <a:pt x="2" y="40"/>
                  </a:cubicBezTo>
                  <a:cubicBezTo>
                    <a:pt x="0" y="38"/>
                    <a:pt x="0" y="34"/>
                    <a:pt x="2" y="3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0"/>
                    <a:pt x="35" y="0"/>
                    <a:pt x="36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90" name="Freeform 648"/>
            <p:cNvSpPr>
              <a:spLocks/>
            </p:cNvSpPr>
            <p:nvPr/>
          </p:nvSpPr>
          <p:spPr bwMode="auto">
            <a:xfrm>
              <a:off x="347662" y="-3028950"/>
              <a:ext cx="114300" cy="112713"/>
            </a:xfrm>
            <a:custGeom>
              <a:avLst/>
              <a:gdLst>
                <a:gd name="T0" fmla="*/ 37 w 44"/>
                <a:gd name="T1" fmla="*/ 0 h 43"/>
                <a:gd name="T2" fmla="*/ 41 w 44"/>
                <a:gd name="T3" fmla="*/ 2 h 43"/>
                <a:gd name="T4" fmla="*/ 41 w 44"/>
                <a:gd name="T5" fmla="*/ 11 h 43"/>
                <a:gd name="T6" fmla="*/ 12 w 44"/>
                <a:gd name="T7" fmla="*/ 41 h 43"/>
                <a:gd name="T8" fmla="*/ 2 w 44"/>
                <a:gd name="T9" fmla="*/ 41 h 43"/>
                <a:gd name="T10" fmla="*/ 2 w 44"/>
                <a:gd name="T11" fmla="*/ 31 h 43"/>
                <a:gd name="T12" fmla="*/ 32 w 44"/>
                <a:gd name="T13" fmla="*/ 2 h 43"/>
                <a:gd name="T14" fmla="*/ 37 w 44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37" y="0"/>
                  </a:moveTo>
                  <a:cubicBezTo>
                    <a:pt x="38" y="0"/>
                    <a:pt x="40" y="0"/>
                    <a:pt x="41" y="2"/>
                  </a:cubicBezTo>
                  <a:cubicBezTo>
                    <a:pt x="44" y="4"/>
                    <a:pt x="44" y="9"/>
                    <a:pt x="41" y="1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9" y="43"/>
                    <a:pt x="5" y="43"/>
                    <a:pt x="2" y="41"/>
                  </a:cubicBezTo>
                  <a:cubicBezTo>
                    <a:pt x="0" y="38"/>
                    <a:pt x="0" y="34"/>
                    <a:pt x="2" y="3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0"/>
                    <a:pt x="35" y="0"/>
                    <a:pt x="37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91" name="Freeform 649"/>
            <p:cNvSpPr>
              <a:spLocks/>
            </p:cNvSpPr>
            <p:nvPr/>
          </p:nvSpPr>
          <p:spPr bwMode="auto">
            <a:xfrm>
              <a:off x="187325" y="-3189288"/>
              <a:ext cx="114300" cy="114300"/>
            </a:xfrm>
            <a:custGeom>
              <a:avLst/>
              <a:gdLst>
                <a:gd name="T0" fmla="*/ 37 w 44"/>
                <a:gd name="T1" fmla="*/ 0 h 44"/>
                <a:gd name="T2" fmla="*/ 42 w 44"/>
                <a:gd name="T3" fmla="*/ 2 h 44"/>
                <a:gd name="T4" fmla="*/ 42 w 44"/>
                <a:gd name="T5" fmla="*/ 12 h 44"/>
                <a:gd name="T6" fmla="*/ 12 w 44"/>
                <a:gd name="T7" fmla="*/ 41 h 44"/>
                <a:gd name="T8" fmla="*/ 3 w 44"/>
                <a:gd name="T9" fmla="*/ 41 h 44"/>
                <a:gd name="T10" fmla="*/ 3 w 44"/>
                <a:gd name="T11" fmla="*/ 32 h 44"/>
                <a:gd name="T12" fmla="*/ 32 w 44"/>
                <a:gd name="T13" fmla="*/ 2 h 44"/>
                <a:gd name="T14" fmla="*/ 37 w 44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4">
                  <a:moveTo>
                    <a:pt x="37" y="0"/>
                  </a:moveTo>
                  <a:cubicBezTo>
                    <a:pt x="39" y="0"/>
                    <a:pt x="41" y="1"/>
                    <a:pt x="42" y="2"/>
                  </a:cubicBezTo>
                  <a:cubicBezTo>
                    <a:pt x="44" y="5"/>
                    <a:pt x="44" y="9"/>
                    <a:pt x="42" y="1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0" y="44"/>
                    <a:pt x="6" y="44"/>
                    <a:pt x="3" y="41"/>
                  </a:cubicBezTo>
                  <a:cubicBezTo>
                    <a:pt x="0" y="39"/>
                    <a:pt x="0" y="34"/>
                    <a:pt x="3" y="3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4" y="1"/>
                    <a:pt x="35" y="0"/>
                    <a:pt x="37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92" name="Freeform 650"/>
            <p:cNvSpPr>
              <a:spLocks/>
            </p:cNvSpPr>
            <p:nvPr/>
          </p:nvSpPr>
          <p:spPr bwMode="auto">
            <a:xfrm>
              <a:off x="36512" y="-3340100"/>
              <a:ext cx="114300" cy="112713"/>
            </a:xfrm>
            <a:custGeom>
              <a:avLst/>
              <a:gdLst>
                <a:gd name="T0" fmla="*/ 36 w 44"/>
                <a:gd name="T1" fmla="*/ 0 h 43"/>
                <a:gd name="T2" fmla="*/ 41 w 44"/>
                <a:gd name="T3" fmla="*/ 2 h 43"/>
                <a:gd name="T4" fmla="*/ 41 w 44"/>
                <a:gd name="T5" fmla="*/ 11 h 43"/>
                <a:gd name="T6" fmla="*/ 12 w 44"/>
                <a:gd name="T7" fmla="*/ 40 h 43"/>
                <a:gd name="T8" fmla="*/ 2 w 44"/>
                <a:gd name="T9" fmla="*/ 40 h 43"/>
                <a:gd name="T10" fmla="*/ 2 w 44"/>
                <a:gd name="T11" fmla="*/ 31 h 43"/>
                <a:gd name="T12" fmla="*/ 32 w 44"/>
                <a:gd name="T13" fmla="*/ 2 h 43"/>
                <a:gd name="T14" fmla="*/ 36 w 44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36" y="0"/>
                  </a:moveTo>
                  <a:cubicBezTo>
                    <a:pt x="38" y="0"/>
                    <a:pt x="40" y="0"/>
                    <a:pt x="41" y="2"/>
                  </a:cubicBezTo>
                  <a:cubicBezTo>
                    <a:pt x="44" y="4"/>
                    <a:pt x="44" y="8"/>
                    <a:pt x="41" y="1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9" y="43"/>
                    <a:pt x="5" y="43"/>
                    <a:pt x="2" y="40"/>
                  </a:cubicBezTo>
                  <a:cubicBezTo>
                    <a:pt x="0" y="38"/>
                    <a:pt x="0" y="34"/>
                    <a:pt x="2" y="3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0"/>
                    <a:pt x="35" y="0"/>
                    <a:pt x="36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93" name="Freeform 651"/>
            <p:cNvSpPr>
              <a:spLocks/>
            </p:cNvSpPr>
            <p:nvPr/>
          </p:nvSpPr>
          <p:spPr bwMode="auto">
            <a:xfrm>
              <a:off x="-115888" y="-3500438"/>
              <a:ext cx="112713" cy="111125"/>
            </a:xfrm>
            <a:custGeom>
              <a:avLst/>
              <a:gdLst>
                <a:gd name="T0" fmla="*/ 37 w 44"/>
                <a:gd name="T1" fmla="*/ 0 h 43"/>
                <a:gd name="T2" fmla="*/ 41 w 44"/>
                <a:gd name="T3" fmla="*/ 2 h 43"/>
                <a:gd name="T4" fmla="*/ 41 w 44"/>
                <a:gd name="T5" fmla="*/ 11 h 43"/>
                <a:gd name="T6" fmla="*/ 12 w 44"/>
                <a:gd name="T7" fmla="*/ 41 h 43"/>
                <a:gd name="T8" fmla="*/ 2 w 44"/>
                <a:gd name="T9" fmla="*/ 41 h 43"/>
                <a:gd name="T10" fmla="*/ 2 w 44"/>
                <a:gd name="T11" fmla="*/ 31 h 43"/>
                <a:gd name="T12" fmla="*/ 32 w 44"/>
                <a:gd name="T13" fmla="*/ 2 h 43"/>
                <a:gd name="T14" fmla="*/ 37 w 44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37" y="0"/>
                  </a:moveTo>
                  <a:cubicBezTo>
                    <a:pt x="38" y="0"/>
                    <a:pt x="40" y="1"/>
                    <a:pt x="41" y="2"/>
                  </a:cubicBezTo>
                  <a:cubicBezTo>
                    <a:pt x="44" y="5"/>
                    <a:pt x="44" y="9"/>
                    <a:pt x="41" y="1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9" y="43"/>
                    <a:pt x="5" y="43"/>
                    <a:pt x="2" y="41"/>
                  </a:cubicBezTo>
                  <a:cubicBezTo>
                    <a:pt x="0" y="38"/>
                    <a:pt x="0" y="34"/>
                    <a:pt x="2" y="3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1"/>
                    <a:pt x="35" y="0"/>
                    <a:pt x="37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94" name="Freeform 652"/>
            <p:cNvSpPr>
              <a:spLocks/>
            </p:cNvSpPr>
            <p:nvPr/>
          </p:nvSpPr>
          <p:spPr bwMode="auto">
            <a:xfrm>
              <a:off x="-269875" y="-3644900"/>
              <a:ext cx="114300" cy="111125"/>
            </a:xfrm>
            <a:custGeom>
              <a:avLst/>
              <a:gdLst>
                <a:gd name="T0" fmla="*/ 37 w 44"/>
                <a:gd name="T1" fmla="*/ 0 h 43"/>
                <a:gd name="T2" fmla="*/ 41 w 44"/>
                <a:gd name="T3" fmla="*/ 2 h 43"/>
                <a:gd name="T4" fmla="*/ 41 w 44"/>
                <a:gd name="T5" fmla="*/ 11 h 43"/>
                <a:gd name="T6" fmla="*/ 12 w 44"/>
                <a:gd name="T7" fmla="*/ 41 h 43"/>
                <a:gd name="T8" fmla="*/ 3 w 44"/>
                <a:gd name="T9" fmla="*/ 41 h 43"/>
                <a:gd name="T10" fmla="*/ 3 w 44"/>
                <a:gd name="T11" fmla="*/ 31 h 43"/>
                <a:gd name="T12" fmla="*/ 32 w 44"/>
                <a:gd name="T13" fmla="*/ 2 h 43"/>
                <a:gd name="T14" fmla="*/ 37 w 44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37" y="0"/>
                  </a:moveTo>
                  <a:cubicBezTo>
                    <a:pt x="38" y="0"/>
                    <a:pt x="40" y="1"/>
                    <a:pt x="41" y="2"/>
                  </a:cubicBezTo>
                  <a:cubicBezTo>
                    <a:pt x="44" y="5"/>
                    <a:pt x="44" y="9"/>
                    <a:pt x="41" y="1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9" y="43"/>
                    <a:pt x="5" y="43"/>
                    <a:pt x="3" y="41"/>
                  </a:cubicBezTo>
                  <a:cubicBezTo>
                    <a:pt x="0" y="38"/>
                    <a:pt x="0" y="34"/>
                    <a:pt x="3" y="3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1"/>
                    <a:pt x="35" y="0"/>
                    <a:pt x="37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95" name="Freeform 653"/>
            <p:cNvSpPr>
              <a:spLocks/>
            </p:cNvSpPr>
            <p:nvPr/>
          </p:nvSpPr>
          <p:spPr bwMode="auto">
            <a:xfrm>
              <a:off x="-427038" y="-3803650"/>
              <a:ext cx="112713" cy="111125"/>
            </a:xfrm>
            <a:custGeom>
              <a:avLst/>
              <a:gdLst>
                <a:gd name="T0" fmla="*/ 36 w 44"/>
                <a:gd name="T1" fmla="*/ 0 h 43"/>
                <a:gd name="T2" fmla="*/ 41 w 44"/>
                <a:gd name="T3" fmla="*/ 1 h 43"/>
                <a:gd name="T4" fmla="*/ 41 w 44"/>
                <a:gd name="T5" fmla="*/ 11 h 43"/>
                <a:gd name="T6" fmla="*/ 12 w 44"/>
                <a:gd name="T7" fmla="*/ 40 h 43"/>
                <a:gd name="T8" fmla="*/ 2 w 44"/>
                <a:gd name="T9" fmla="*/ 40 h 43"/>
                <a:gd name="T10" fmla="*/ 2 w 44"/>
                <a:gd name="T11" fmla="*/ 31 h 43"/>
                <a:gd name="T12" fmla="*/ 32 w 44"/>
                <a:gd name="T13" fmla="*/ 1 h 43"/>
                <a:gd name="T14" fmla="*/ 36 w 44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36" y="0"/>
                  </a:moveTo>
                  <a:cubicBezTo>
                    <a:pt x="38" y="0"/>
                    <a:pt x="40" y="0"/>
                    <a:pt x="41" y="1"/>
                  </a:cubicBezTo>
                  <a:cubicBezTo>
                    <a:pt x="44" y="4"/>
                    <a:pt x="44" y="8"/>
                    <a:pt x="41" y="1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9" y="43"/>
                    <a:pt x="5" y="43"/>
                    <a:pt x="2" y="40"/>
                  </a:cubicBezTo>
                  <a:cubicBezTo>
                    <a:pt x="0" y="38"/>
                    <a:pt x="0" y="33"/>
                    <a:pt x="2" y="3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3" y="0"/>
                    <a:pt x="35" y="0"/>
                    <a:pt x="36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96" name="Freeform 654"/>
            <p:cNvSpPr>
              <a:spLocks/>
            </p:cNvSpPr>
            <p:nvPr/>
          </p:nvSpPr>
          <p:spPr bwMode="auto">
            <a:xfrm>
              <a:off x="-588963" y="-3963988"/>
              <a:ext cx="114300" cy="111125"/>
            </a:xfrm>
            <a:custGeom>
              <a:avLst/>
              <a:gdLst>
                <a:gd name="T0" fmla="*/ 37 w 44"/>
                <a:gd name="T1" fmla="*/ 0 h 43"/>
                <a:gd name="T2" fmla="*/ 42 w 44"/>
                <a:gd name="T3" fmla="*/ 2 h 43"/>
                <a:gd name="T4" fmla="*/ 42 w 44"/>
                <a:gd name="T5" fmla="*/ 11 h 43"/>
                <a:gd name="T6" fmla="*/ 12 w 44"/>
                <a:gd name="T7" fmla="*/ 41 h 43"/>
                <a:gd name="T8" fmla="*/ 3 w 44"/>
                <a:gd name="T9" fmla="*/ 41 h 43"/>
                <a:gd name="T10" fmla="*/ 3 w 44"/>
                <a:gd name="T11" fmla="*/ 31 h 43"/>
                <a:gd name="T12" fmla="*/ 32 w 44"/>
                <a:gd name="T13" fmla="*/ 2 h 43"/>
                <a:gd name="T14" fmla="*/ 37 w 44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37" y="0"/>
                  </a:moveTo>
                  <a:cubicBezTo>
                    <a:pt x="39" y="0"/>
                    <a:pt x="40" y="1"/>
                    <a:pt x="42" y="2"/>
                  </a:cubicBezTo>
                  <a:cubicBezTo>
                    <a:pt x="44" y="5"/>
                    <a:pt x="44" y="9"/>
                    <a:pt x="42" y="11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0" y="43"/>
                    <a:pt x="5" y="43"/>
                    <a:pt x="3" y="41"/>
                  </a:cubicBezTo>
                  <a:cubicBezTo>
                    <a:pt x="0" y="38"/>
                    <a:pt x="0" y="34"/>
                    <a:pt x="3" y="3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1"/>
                    <a:pt x="35" y="0"/>
                    <a:pt x="37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97" name="Freeform 655"/>
            <p:cNvSpPr>
              <a:spLocks/>
            </p:cNvSpPr>
            <p:nvPr/>
          </p:nvSpPr>
          <p:spPr bwMode="auto">
            <a:xfrm>
              <a:off x="-746125" y="-4122738"/>
              <a:ext cx="114300" cy="112713"/>
            </a:xfrm>
            <a:custGeom>
              <a:avLst/>
              <a:gdLst>
                <a:gd name="T0" fmla="*/ 36 w 44"/>
                <a:gd name="T1" fmla="*/ 0 h 43"/>
                <a:gd name="T2" fmla="*/ 41 w 44"/>
                <a:gd name="T3" fmla="*/ 2 h 43"/>
                <a:gd name="T4" fmla="*/ 41 w 44"/>
                <a:gd name="T5" fmla="*/ 11 h 43"/>
                <a:gd name="T6" fmla="*/ 12 w 44"/>
                <a:gd name="T7" fmla="*/ 40 h 43"/>
                <a:gd name="T8" fmla="*/ 2 w 44"/>
                <a:gd name="T9" fmla="*/ 40 h 43"/>
                <a:gd name="T10" fmla="*/ 2 w 44"/>
                <a:gd name="T11" fmla="*/ 31 h 43"/>
                <a:gd name="T12" fmla="*/ 32 w 44"/>
                <a:gd name="T13" fmla="*/ 2 h 43"/>
                <a:gd name="T14" fmla="*/ 36 w 44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3">
                  <a:moveTo>
                    <a:pt x="36" y="0"/>
                  </a:moveTo>
                  <a:cubicBezTo>
                    <a:pt x="38" y="0"/>
                    <a:pt x="40" y="0"/>
                    <a:pt x="41" y="2"/>
                  </a:cubicBezTo>
                  <a:cubicBezTo>
                    <a:pt x="44" y="4"/>
                    <a:pt x="44" y="8"/>
                    <a:pt x="41" y="11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9" y="43"/>
                    <a:pt x="5" y="43"/>
                    <a:pt x="2" y="40"/>
                  </a:cubicBezTo>
                  <a:cubicBezTo>
                    <a:pt x="0" y="38"/>
                    <a:pt x="0" y="34"/>
                    <a:pt x="2" y="3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3" y="0"/>
                    <a:pt x="35" y="0"/>
                    <a:pt x="36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98" name="Freeform 656"/>
            <p:cNvSpPr>
              <a:spLocks/>
            </p:cNvSpPr>
            <p:nvPr/>
          </p:nvSpPr>
          <p:spPr bwMode="auto">
            <a:xfrm>
              <a:off x="-908050" y="-4283075"/>
              <a:ext cx="114300" cy="114300"/>
            </a:xfrm>
            <a:custGeom>
              <a:avLst/>
              <a:gdLst>
                <a:gd name="T0" fmla="*/ 37 w 44"/>
                <a:gd name="T1" fmla="*/ 0 h 44"/>
                <a:gd name="T2" fmla="*/ 42 w 44"/>
                <a:gd name="T3" fmla="*/ 2 h 44"/>
                <a:gd name="T4" fmla="*/ 42 w 44"/>
                <a:gd name="T5" fmla="*/ 12 h 44"/>
                <a:gd name="T6" fmla="*/ 12 w 44"/>
                <a:gd name="T7" fmla="*/ 41 h 44"/>
                <a:gd name="T8" fmla="*/ 3 w 44"/>
                <a:gd name="T9" fmla="*/ 41 h 44"/>
                <a:gd name="T10" fmla="*/ 3 w 44"/>
                <a:gd name="T11" fmla="*/ 31 h 44"/>
                <a:gd name="T12" fmla="*/ 32 w 44"/>
                <a:gd name="T13" fmla="*/ 2 h 44"/>
                <a:gd name="T14" fmla="*/ 37 w 44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4">
                  <a:moveTo>
                    <a:pt x="37" y="0"/>
                  </a:moveTo>
                  <a:cubicBezTo>
                    <a:pt x="39" y="0"/>
                    <a:pt x="40" y="1"/>
                    <a:pt x="42" y="2"/>
                  </a:cubicBezTo>
                  <a:cubicBezTo>
                    <a:pt x="44" y="5"/>
                    <a:pt x="44" y="9"/>
                    <a:pt x="42" y="1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0" y="44"/>
                    <a:pt x="5" y="44"/>
                    <a:pt x="3" y="41"/>
                  </a:cubicBezTo>
                  <a:cubicBezTo>
                    <a:pt x="0" y="38"/>
                    <a:pt x="0" y="34"/>
                    <a:pt x="3" y="31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4" y="1"/>
                    <a:pt x="35" y="0"/>
                    <a:pt x="37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99" name="Freeform 657"/>
            <p:cNvSpPr>
              <a:spLocks/>
            </p:cNvSpPr>
            <p:nvPr/>
          </p:nvSpPr>
          <p:spPr bwMode="auto">
            <a:xfrm>
              <a:off x="-1060450" y="-4435475"/>
              <a:ext cx="114300" cy="114300"/>
            </a:xfrm>
            <a:custGeom>
              <a:avLst/>
              <a:gdLst>
                <a:gd name="T0" fmla="*/ 37 w 44"/>
                <a:gd name="T1" fmla="*/ 0 h 44"/>
                <a:gd name="T2" fmla="*/ 42 w 44"/>
                <a:gd name="T3" fmla="*/ 2 h 44"/>
                <a:gd name="T4" fmla="*/ 42 w 44"/>
                <a:gd name="T5" fmla="*/ 12 h 44"/>
                <a:gd name="T6" fmla="*/ 12 w 44"/>
                <a:gd name="T7" fmla="*/ 41 h 44"/>
                <a:gd name="T8" fmla="*/ 3 w 44"/>
                <a:gd name="T9" fmla="*/ 41 h 44"/>
                <a:gd name="T10" fmla="*/ 3 w 44"/>
                <a:gd name="T11" fmla="*/ 32 h 44"/>
                <a:gd name="T12" fmla="*/ 32 w 44"/>
                <a:gd name="T13" fmla="*/ 2 h 44"/>
                <a:gd name="T14" fmla="*/ 37 w 44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44">
                  <a:moveTo>
                    <a:pt x="37" y="0"/>
                  </a:moveTo>
                  <a:cubicBezTo>
                    <a:pt x="39" y="0"/>
                    <a:pt x="41" y="1"/>
                    <a:pt x="42" y="2"/>
                  </a:cubicBezTo>
                  <a:cubicBezTo>
                    <a:pt x="44" y="5"/>
                    <a:pt x="44" y="9"/>
                    <a:pt x="42" y="12"/>
                  </a:cubicBezTo>
                  <a:cubicBezTo>
                    <a:pt x="12" y="41"/>
                    <a:pt x="12" y="41"/>
                    <a:pt x="12" y="41"/>
                  </a:cubicBezTo>
                  <a:cubicBezTo>
                    <a:pt x="10" y="44"/>
                    <a:pt x="6" y="44"/>
                    <a:pt x="3" y="41"/>
                  </a:cubicBezTo>
                  <a:cubicBezTo>
                    <a:pt x="0" y="39"/>
                    <a:pt x="0" y="34"/>
                    <a:pt x="3" y="32"/>
                  </a:cubicBezTo>
                  <a:cubicBezTo>
                    <a:pt x="32" y="2"/>
                    <a:pt x="32" y="2"/>
                    <a:pt x="32" y="2"/>
                  </a:cubicBezTo>
                  <a:cubicBezTo>
                    <a:pt x="34" y="1"/>
                    <a:pt x="35" y="0"/>
                    <a:pt x="37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00" name="Freeform 658"/>
            <p:cNvSpPr>
              <a:spLocks/>
            </p:cNvSpPr>
            <p:nvPr/>
          </p:nvSpPr>
          <p:spPr bwMode="auto">
            <a:xfrm>
              <a:off x="584200" y="-2870200"/>
              <a:ext cx="182563" cy="180975"/>
            </a:xfrm>
            <a:custGeom>
              <a:avLst/>
              <a:gdLst>
                <a:gd name="T0" fmla="*/ 64 w 71"/>
                <a:gd name="T1" fmla="*/ 0 h 70"/>
                <a:gd name="T2" fmla="*/ 68 w 71"/>
                <a:gd name="T3" fmla="*/ 2 h 70"/>
                <a:gd name="T4" fmla="*/ 68 w 71"/>
                <a:gd name="T5" fmla="*/ 11 h 70"/>
                <a:gd name="T6" fmla="*/ 12 w 71"/>
                <a:gd name="T7" fmla="*/ 68 h 70"/>
                <a:gd name="T8" fmla="*/ 2 w 71"/>
                <a:gd name="T9" fmla="*/ 68 h 70"/>
                <a:gd name="T10" fmla="*/ 2 w 71"/>
                <a:gd name="T11" fmla="*/ 58 h 70"/>
                <a:gd name="T12" fmla="*/ 59 w 71"/>
                <a:gd name="T13" fmla="*/ 2 h 70"/>
                <a:gd name="T14" fmla="*/ 64 w 71"/>
                <a:gd name="T1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0">
                  <a:moveTo>
                    <a:pt x="64" y="0"/>
                  </a:moveTo>
                  <a:cubicBezTo>
                    <a:pt x="65" y="0"/>
                    <a:pt x="67" y="0"/>
                    <a:pt x="68" y="2"/>
                  </a:cubicBezTo>
                  <a:cubicBezTo>
                    <a:pt x="71" y="4"/>
                    <a:pt x="71" y="9"/>
                    <a:pt x="68" y="11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9" y="70"/>
                    <a:pt x="5" y="70"/>
                    <a:pt x="2" y="68"/>
                  </a:cubicBezTo>
                  <a:cubicBezTo>
                    <a:pt x="0" y="65"/>
                    <a:pt x="0" y="61"/>
                    <a:pt x="2" y="58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0" y="0"/>
                    <a:pt x="62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01" name="Freeform 659"/>
            <p:cNvSpPr>
              <a:spLocks/>
            </p:cNvSpPr>
            <p:nvPr/>
          </p:nvSpPr>
          <p:spPr bwMode="auto">
            <a:xfrm>
              <a:off x="749300" y="-2705100"/>
              <a:ext cx="184150" cy="184150"/>
            </a:xfrm>
            <a:custGeom>
              <a:avLst/>
              <a:gdLst>
                <a:gd name="T0" fmla="*/ 64 w 71"/>
                <a:gd name="T1" fmla="*/ 0 h 71"/>
                <a:gd name="T2" fmla="*/ 68 w 71"/>
                <a:gd name="T3" fmla="*/ 2 h 71"/>
                <a:gd name="T4" fmla="*/ 68 w 71"/>
                <a:gd name="T5" fmla="*/ 11 h 71"/>
                <a:gd name="T6" fmla="*/ 12 w 71"/>
                <a:gd name="T7" fmla="*/ 68 h 71"/>
                <a:gd name="T8" fmla="*/ 2 w 71"/>
                <a:gd name="T9" fmla="*/ 68 h 71"/>
                <a:gd name="T10" fmla="*/ 2 w 71"/>
                <a:gd name="T11" fmla="*/ 58 h 71"/>
                <a:gd name="T12" fmla="*/ 59 w 71"/>
                <a:gd name="T13" fmla="*/ 2 h 71"/>
                <a:gd name="T14" fmla="*/ 64 w 71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1">
                  <a:moveTo>
                    <a:pt x="64" y="0"/>
                  </a:moveTo>
                  <a:cubicBezTo>
                    <a:pt x="65" y="0"/>
                    <a:pt x="67" y="1"/>
                    <a:pt x="68" y="2"/>
                  </a:cubicBezTo>
                  <a:cubicBezTo>
                    <a:pt x="71" y="5"/>
                    <a:pt x="71" y="9"/>
                    <a:pt x="68" y="11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9" y="71"/>
                    <a:pt x="5" y="71"/>
                    <a:pt x="2" y="68"/>
                  </a:cubicBezTo>
                  <a:cubicBezTo>
                    <a:pt x="0" y="65"/>
                    <a:pt x="0" y="61"/>
                    <a:pt x="2" y="58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02" name="Freeform 660"/>
            <p:cNvSpPr>
              <a:spLocks/>
            </p:cNvSpPr>
            <p:nvPr/>
          </p:nvSpPr>
          <p:spPr bwMode="auto">
            <a:xfrm>
              <a:off x="922337" y="-2525713"/>
              <a:ext cx="184150" cy="184150"/>
            </a:xfrm>
            <a:custGeom>
              <a:avLst/>
              <a:gdLst>
                <a:gd name="T0" fmla="*/ 64 w 71"/>
                <a:gd name="T1" fmla="*/ 0 h 71"/>
                <a:gd name="T2" fmla="*/ 68 w 71"/>
                <a:gd name="T3" fmla="*/ 2 h 71"/>
                <a:gd name="T4" fmla="*/ 68 w 71"/>
                <a:gd name="T5" fmla="*/ 12 h 71"/>
                <a:gd name="T6" fmla="*/ 12 w 71"/>
                <a:gd name="T7" fmla="*/ 68 h 71"/>
                <a:gd name="T8" fmla="*/ 2 w 71"/>
                <a:gd name="T9" fmla="*/ 68 h 71"/>
                <a:gd name="T10" fmla="*/ 2 w 71"/>
                <a:gd name="T11" fmla="*/ 59 h 71"/>
                <a:gd name="T12" fmla="*/ 59 w 71"/>
                <a:gd name="T13" fmla="*/ 2 h 71"/>
                <a:gd name="T14" fmla="*/ 64 w 71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1">
                  <a:moveTo>
                    <a:pt x="64" y="0"/>
                  </a:moveTo>
                  <a:cubicBezTo>
                    <a:pt x="65" y="0"/>
                    <a:pt x="67" y="1"/>
                    <a:pt x="68" y="2"/>
                  </a:cubicBezTo>
                  <a:cubicBezTo>
                    <a:pt x="71" y="5"/>
                    <a:pt x="71" y="9"/>
                    <a:pt x="68" y="12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9" y="71"/>
                    <a:pt x="5" y="71"/>
                    <a:pt x="2" y="68"/>
                  </a:cubicBezTo>
                  <a:cubicBezTo>
                    <a:pt x="0" y="66"/>
                    <a:pt x="0" y="62"/>
                    <a:pt x="2" y="59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03" name="Freeform 661"/>
            <p:cNvSpPr>
              <a:spLocks/>
            </p:cNvSpPr>
            <p:nvPr/>
          </p:nvSpPr>
          <p:spPr bwMode="auto">
            <a:xfrm>
              <a:off x="422275" y="-3022600"/>
              <a:ext cx="184150" cy="184150"/>
            </a:xfrm>
            <a:custGeom>
              <a:avLst/>
              <a:gdLst>
                <a:gd name="T0" fmla="*/ 64 w 71"/>
                <a:gd name="T1" fmla="*/ 0 h 71"/>
                <a:gd name="T2" fmla="*/ 69 w 71"/>
                <a:gd name="T3" fmla="*/ 2 h 71"/>
                <a:gd name="T4" fmla="*/ 69 w 71"/>
                <a:gd name="T5" fmla="*/ 11 h 71"/>
                <a:gd name="T6" fmla="*/ 12 w 71"/>
                <a:gd name="T7" fmla="*/ 68 h 71"/>
                <a:gd name="T8" fmla="*/ 3 w 71"/>
                <a:gd name="T9" fmla="*/ 68 h 71"/>
                <a:gd name="T10" fmla="*/ 3 w 71"/>
                <a:gd name="T11" fmla="*/ 59 h 71"/>
                <a:gd name="T12" fmla="*/ 59 w 71"/>
                <a:gd name="T13" fmla="*/ 2 h 71"/>
                <a:gd name="T14" fmla="*/ 64 w 71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1">
                  <a:moveTo>
                    <a:pt x="64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71" y="5"/>
                    <a:pt x="71" y="9"/>
                    <a:pt x="69" y="11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0" y="71"/>
                    <a:pt x="5" y="71"/>
                    <a:pt x="3" y="68"/>
                  </a:cubicBezTo>
                  <a:cubicBezTo>
                    <a:pt x="0" y="65"/>
                    <a:pt x="0" y="61"/>
                    <a:pt x="3" y="59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1" y="1"/>
                    <a:pt x="62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04" name="Freeform 662"/>
            <p:cNvSpPr>
              <a:spLocks/>
            </p:cNvSpPr>
            <p:nvPr/>
          </p:nvSpPr>
          <p:spPr bwMode="auto">
            <a:xfrm>
              <a:off x="265112" y="-3176588"/>
              <a:ext cx="184150" cy="184150"/>
            </a:xfrm>
            <a:custGeom>
              <a:avLst/>
              <a:gdLst>
                <a:gd name="T0" fmla="*/ 64 w 71"/>
                <a:gd name="T1" fmla="*/ 0 h 71"/>
                <a:gd name="T2" fmla="*/ 68 w 71"/>
                <a:gd name="T3" fmla="*/ 2 h 71"/>
                <a:gd name="T4" fmla="*/ 68 w 71"/>
                <a:gd name="T5" fmla="*/ 12 h 71"/>
                <a:gd name="T6" fmla="*/ 12 w 71"/>
                <a:gd name="T7" fmla="*/ 68 h 71"/>
                <a:gd name="T8" fmla="*/ 2 w 71"/>
                <a:gd name="T9" fmla="*/ 68 h 71"/>
                <a:gd name="T10" fmla="*/ 2 w 71"/>
                <a:gd name="T11" fmla="*/ 59 h 71"/>
                <a:gd name="T12" fmla="*/ 59 w 71"/>
                <a:gd name="T13" fmla="*/ 2 h 71"/>
                <a:gd name="T14" fmla="*/ 64 w 71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1">
                  <a:moveTo>
                    <a:pt x="64" y="0"/>
                  </a:moveTo>
                  <a:cubicBezTo>
                    <a:pt x="65" y="0"/>
                    <a:pt x="67" y="1"/>
                    <a:pt x="68" y="2"/>
                  </a:cubicBezTo>
                  <a:cubicBezTo>
                    <a:pt x="71" y="5"/>
                    <a:pt x="71" y="9"/>
                    <a:pt x="68" y="12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9" y="71"/>
                    <a:pt x="5" y="71"/>
                    <a:pt x="2" y="68"/>
                  </a:cubicBezTo>
                  <a:cubicBezTo>
                    <a:pt x="0" y="66"/>
                    <a:pt x="0" y="61"/>
                    <a:pt x="2" y="59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05" name="Freeform 663"/>
            <p:cNvSpPr>
              <a:spLocks/>
            </p:cNvSpPr>
            <p:nvPr/>
          </p:nvSpPr>
          <p:spPr bwMode="auto">
            <a:xfrm>
              <a:off x="111125" y="-3333750"/>
              <a:ext cx="184150" cy="180975"/>
            </a:xfrm>
            <a:custGeom>
              <a:avLst/>
              <a:gdLst>
                <a:gd name="T0" fmla="*/ 64 w 71"/>
                <a:gd name="T1" fmla="*/ 0 h 70"/>
                <a:gd name="T2" fmla="*/ 69 w 71"/>
                <a:gd name="T3" fmla="*/ 2 h 70"/>
                <a:gd name="T4" fmla="*/ 69 w 71"/>
                <a:gd name="T5" fmla="*/ 11 h 70"/>
                <a:gd name="T6" fmla="*/ 12 w 71"/>
                <a:gd name="T7" fmla="*/ 68 h 70"/>
                <a:gd name="T8" fmla="*/ 3 w 71"/>
                <a:gd name="T9" fmla="*/ 68 h 70"/>
                <a:gd name="T10" fmla="*/ 3 w 71"/>
                <a:gd name="T11" fmla="*/ 58 h 70"/>
                <a:gd name="T12" fmla="*/ 59 w 71"/>
                <a:gd name="T13" fmla="*/ 2 h 70"/>
                <a:gd name="T14" fmla="*/ 64 w 71"/>
                <a:gd name="T1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0">
                  <a:moveTo>
                    <a:pt x="64" y="0"/>
                  </a:moveTo>
                  <a:cubicBezTo>
                    <a:pt x="66" y="0"/>
                    <a:pt x="67" y="0"/>
                    <a:pt x="69" y="2"/>
                  </a:cubicBezTo>
                  <a:cubicBezTo>
                    <a:pt x="71" y="4"/>
                    <a:pt x="71" y="9"/>
                    <a:pt x="69" y="11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9" y="70"/>
                    <a:pt x="5" y="70"/>
                    <a:pt x="3" y="68"/>
                  </a:cubicBezTo>
                  <a:cubicBezTo>
                    <a:pt x="0" y="65"/>
                    <a:pt x="0" y="61"/>
                    <a:pt x="3" y="58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0" y="0"/>
                    <a:pt x="62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06" name="Freeform 664"/>
            <p:cNvSpPr>
              <a:spLocks/>
            </p:cNvSpPr>
            <p:nvPr/>
          </p:nvSpPr>
          <p:spPr bwMode="auto">
            <a:xfrm>
              <a:off x="-41275" y="-3495675"/>
              <a:ext cx="184150" cy="184150"/>
            </a:xfrm>
            <a:custGeom>
              <a:avLst/>
              <a:gdLst>
                <a:gd name="T0" fmla="*/ 64 w 71"/>
                <a:gd name="T1" fmla="*/ 0 h 71"/>
                <a:gd name="T2" fmla="*/ 69 w 71"/>
                <a:gd name="T3" fmla="*/ 2 h 71"/>
                <a:gd name="T4" fmla="*/ 69 w 71"/>
                <a:gd name="T5" fmla="*/ 12 h 71"/>
                <a:gd name="T6" fmla="*/ 12 w 71"/>
                <a:gd name="T7" fmla="*/ 68 h 71"/>
                <a:gd name="T8" fmla="*/ 3 w 71"/>
                <a:gd name="T9" fmla="*/ 68 h 71"/>
                <a:gd name="T10" fmla="*/ 3 w 71"/>
                <a:gd name="T11" fmla="*/ 59 h 71"/>
                <a:gd name="T12" fmla="*/ 59 w 71"/>
                <a:gd name="T13" fmla="*/ 2 h 71"/>
                <a:gd name="T14" fmla="*/ 64 w 71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1">
                  <a:moveTo>
                    <a:pt x="64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71" y="5"/>
                    <a:pt x="71" y="9"/>
                    <a:pt x="69" y="12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0" y="71"/>
                    <a:pt x="5" y="71"/>
                    <a:pt x="3" y="68"/>
                  </a:cubicBezTo>
                  <a:cubicBezTo>
                    <a:pt x="0" y="66"/>
                    <a:pt x="0" y="61"/>
                    <a:pt x="3" y="59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1" y="1"/>
                    <a:pt x="62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07" name="Freeform 665"/>
            <p:cNvSpPr>
              <a:spLocks/>
            </p:cNvSpPr>
            <p:nvPr/>
          </p:nvSpPr>
          <p:spPr bwMode="auto">
            <a:xfrm>
              <a:off x="-193675" y="-3652838"/>
              <a:ext cx="185738" cy="180975"/>
            </a:xfrm>
            <a:custGeom>
              <a:avLst/>
              <a:gdLst>
                <a:gd name="T0" fmla="*/ 64 w 72"/>
                <a:gd name="T1" fmla="*/ 0 h 70"/>
                <a:gd name="T2" fmla="*/ 69 w 72"/>
                <a:gd name="T3" fmla="*/ 2 h 70"/>
                <a:gd name="T4" fmla="*/ 69 w 72"/>
                <a:gd name="T5" fmla="*/ 11 h 70"/>
                <a:gd name="T6" fmla="*/ 12 w 72"/>
                <a:gd name="T7" fmla="*/ 68 h 70"/>
                <a:gd name="T8" fmla="*/ 3 w 72"/>
                <a:gd name="T9" fmla="*/ 68 h 70"/>
                <a:gd name="T10" fmla="*/ 3 w 72"/>
                <a:gd name="T11" fmla="*/ 58 h 70"/>
                <a:gd name="T12" fmla="*/ 60 w 72"/>
                <a:gd name="T13" fmla="*/ 2 h 70"/>
                <a:gd name="T14" fmla="*/ 64 w 72"/>
                <a:gd name="T1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70">
                  <a:moveTo>
                    <a:pt x="64" y="0"/>
                  </a:moveTo>
                  <a:cubicBezTo>
                    <a:pt x="66" y="0"/>
                    <a:pt x="68" y="0"/>
                    <a:pt x="69" y="2"/>
                  </a:cubicBezTo>
                  <a:cubicBezTo>
                    <a:pt x="72" y="4"/>
                    <a:pt x="72" y="9"/>
                    <a:pt x="69" y="11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0" y="70"/>
                    <a:pt x="6" y="70"/>
                    <a:pt x="3" y="68"/>
                  </a:cubicBezTo>
                  <a:cubicBezTo>
                    <a:pt x="0" y="65"/>
                    <a:pt x="0" y="61"/>
                    <a:pt x="3" y="58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1" y="0"/>
                    <a:pt x="63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08" name="Freeform 666"/>
            <p:cNvSpPr>
              <a:spLocks/>
            </p:cNvSpPr>
            <p:nvPr/>
          </p:nvSpPr>
          <p:spPr bwMode="auto">
            <a:xfrm>
              <a:off x="-352425" y="-3806825"/>
              <a:ext cx="184150" cy="184150"/>
            </a:xfrm>
            <a:custGeom>
              <a:avLst/>
              <a:gdLst>
                <a:gd name="T0" fmla="*/ 64 w 71"/>
                <a:gd name="T1" fmla="*/ 0 h 71"/>
                <a:gd name="T2" fmla="*/ 69 w 71"/>
                <a:gd name="T3" fmla="*/ 2 h 71"/>
                <a:gd name="T4" fmla="*/ 69 w 71"/>
                <a:gd name="T5" fmla="*/ 11 h 71"/>
                <a:gd name="T6" fmla="*/ 12 w 71"/>
                <a:gd name="T7" fmla="*/ 68 h 71"/>
                <a:gd name="T8" fmla="*/ 3 w 71"/>
                <a:gd name="T9" fmla="*/ 68 h 71"/>
                <a:gd name="T10" fmla="*/ 3 w 71"/>
                <a:gd name="T11" fmla="*/ 59 h 71"/>
                <a:gd name="T12" fmla="*/ 59 w 71"/>
                <a:gd name="T13" fmla="*/ 2 h 71"/>
                <a:gd name="T14" fmla="*/ 64 w 71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1">
                  <a:moveTo>
                    <a:pt x="64" y="0"/>
                  </a:moveTo>
                  <a:cubicBezTo>
                    <a:pt x="66" y="0"/>
                    <a:pt x="67" y="1"/>
                    <a:pt x="69" y="2"/>
                  </a:cubicBezTo>
                  <a:cubicBezTo>
                    <a:pt x="71" y="5"/>
                    <a:pt x="71" y="9"/>
                    <a:pt x="69" y="11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9" y="71"/>
                    <a:pt x="5" y="71"/>
                    <a:pt x="3" y="68"/>
                  </a:cubicBezTo>
                  <a:cubicBezTo>
                    <a:pt x="0" y="65"/>
                    <a:pt x="0" y="61"/>
                    <a:pt x="3" y="59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09" name="Freeform 667"/>
            <p:cNvSpPr>
              <a:spLocks/>
            </p:cNvSpPr>
            <p:nvPr/>
          </p:nvSpPr>
          <p:spPr bwMode="auto">
            <a:xfrm>
              <a:off x="-504825" y="-3963988"/>
              <a:ext cx="184150" cy="180975"/>
            </a:xfrm>
            <a:custGeom>
              <a:avLst/>
              <a:gdLst>
                <a:gd name="T0" fmla="*/ 64 w 71"/>
                <a:gd name="T1" fmla="*/ 0 h 70"/>
                <a:gd name="T2" fmla="*/ 69 w 71"/>
                <a:gd name="T3" fmla="*/ 2 h 70"/>
                <a:gd name="T4" fmla="*/ 69 w 71"/>
                <a:gd name="T5" fmla="*/ 11 h 70"/>
                <a:gd name="T6" fmla="*/ 12 w 71"/>
                <a:gd name="T7" fmla="*/ 68 h 70"/>
                <a:gd name="T8" fmla="*/ 3 w 71"/>
                <a:gd name="T9" fmla="*/ 68 h 70"/>
                <a:gd name="T10" fmla="*/ 3 w 71"/>
                <a:gd name="T11" fmla="*/ 58 h 70"/>
                <a:gd name="T12" fmla="*/ 59 w 71"/>
                <a:gd name="T13" fmla="*/ 2 h 70"/>
                <a:gd name="T14" fmla="*/ 64 w 71"/>
                <a:gd name="T1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0">
                  <a:moveTo>
                    <a:pt x="64" y="0"/>
                  </a:moveTo>
                  <a:cubicBezTo>
                    <a:pt x="66" y="0"/>
                    <a:pt x="67" y="0"/>
                    <a:pt x="69" y="2"/>
                  </a:cubicBezTo>
                  <a:cubicBezTo>
                    <a:pt x="71" y="4"/>
                    <a:pt x="71" y="8"/>
                    <a:pt x="69" y="11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0" y="70"/>
                    <a:pt x="5" y="70"/>
                    <a:pt x="3" y="68"/>
                  </a:cubicBezTo>
                  <a:cubicBezTo>
                    <a:pt x="0" y="65"/>
                    <a:pt x="0" y="61"/>
                    <a:pt x="3" y="58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1" y="0"/>
                    <a:pt x="62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10" name="Freeform 668"/>
            <p:cNvSpPr>
              <a:spLocks/>
            </p:cNvSpPr>
            <p:nvPr/>
          </p:nvSpPr>
          <p:spPr bwMode="auto">
            <a:xfrm>
              <a:off x="-663575" y="-4111625"/>
              <a:ext cx="184150" cy="184150"/>
            </a:xfrm>
            <a:custGeom>
              <a:avLst/>
              <a:gdLst>
                <a:gd name="T0" fmla="*/ 64 w 71"/>
                <a:gd name="T1" fmla="*/ 0 h 71"/>
                <a:gd name="T2" fmla="*/ 68 w 71"/>
                <a:gd name="T3" fmla="*/ 2 h 71"/>
                <a:gd name="T4" fmla="*/ 68 w 71"/>
                <a:gd name="T5" fmla="*/ 12 h 71"/>
                <a:gd name="T6" fmla="*/ 12 w 71"/>
                <a:gd name="T7" fmla="*/ 68 h 71"/>
                <a:gd name="T8" fmla="*/ 2 w 71"/>
                <a:gd name="T9" fmla="*/ 68 h 71"/>
                <a:gd name="T10" fmla="*/ 2 w 71"/>
                <a:gd name="T11" fmla="*/ 59 h 71"/>
                <a:gd name="T12" fmla="*/ 59 w 71"/>
                <a:gd name="T13" fmla="*/ 2 h 71"/>
                <a:gd name="T14" fmla="*/ 64 w 71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1">
                  <a:moveTo>
                    <a:pt x="64" y="0"/>
                  </a:moveTo>
                  <a:cubicBezTo>
                    <a:pt x="65" y="0"/>
                    <a:pt x="67" y="1"/>
                    <a:pt x="68" y="2"/>
                  </a:cubicBezTo>
                  <a:cubicBezTo>
                    <a:pt x="71" y="5"/>
                    <a:pt x="71" y="9"/>
                    <a:pt x="68" y="12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9" y="71"/>
                    <a:pt x="5" y="71"/>
                    <a:pt x="2" y="68"/>
                  </a:cubicBezTo>
                  <a:cubicBezTo>
                    <a:pt x="0" y="66"/>
                    <a:pt x="0" y="62"/>
                    <a:pt x="2" y="59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0" y="1"/>
                    <a:pt x="62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11" name="Freeform 669"/>
            <p:cNvSpPr>
              <a:spLocks/>
            </p:cNvSpPr>
            <p:nvPr/>
          </p:nvSpPr>
          <p:spPr bwMode="auto">
            <a:xfrm>
              <a:off x="-823913" y="-4262438"/>
              <a:ext cx="184150" cy="180975"/>
            </a:xfrm>
            <a:custGeom>
              <a:avLst/>
              <a:gdLst>
                <a:gd name="T0" fmla="*/ 64 w 71"/>
                <a:gd name="T1" fmla="*/ 0 h 70"/>
                <a:gd name="T2" fmla="*/ 69 w 71"/>
                <a:gd name="T3" fmla="*/ 2 h 70"/>
                <a:gd name="T4" fmla="*/ 69 w 71"/>
                <a:gd name="T5" fmla="*/ 11 h 70"/>
                <a:gd name="T6" fmla="*/ 12 w 71"/>
                <a:gd name="T7" fmla="*/ 68 h 70"/>
                <a:gd name="T8" fmla="*/ 3 w 71"/>
                <a:gd name="T9" fmla="*/ 68 h 70"/>
                <a:gd name="T10" fmla="*/ 3 w 71"/>
                <a:gd name="T11" fmla="*/ 58 h 70"/>
                <a:gd name="T12" fmla="*/ 59 w 71"/>
                <a:gd name="T13" fmla="*/ 2 h 70"/>
                <a:gd name="T14" fmla="*/ 64 w 71"/>
                <a:gd name="T1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70">
                  <a:moveTo>
                    <a:pt x="64" y="0"/>
                  </a:moveTo>
                  <a:cubicBezTo>
                    <a:pt x="66" y="0"/>
                    <a:pt x="68" y="0"/>
                    <a:pt x="69" y="2"/>
                  </a:cubicBezTo>
                  <a:cubicBezTo>
                    <a:pt x="71" y="4"/>
                    <a:pt x="71" y="8"/>
                    <a:pt x="69" y="11"/>
                  </a:cubicBezTo>
                  <a:cubicBezTo>
                    <a:pt x="12" y="68"/>
                    <a:pt x="12" y="68"/>
                    <a:pt x="12" y="68"/>
                  </a:cubicBezTo>
                  <a:cubicBezTo>
                    <a:pt x="10" y="70"/>
                    <a:pt x="5" y="70"/>
                    <a:pt x="3" y="68"/>
                  </a:cubicBezTo>
                  <a:cubicBezTo>
                    <a:pt x="0" y="65"/>
                    <a:pt x="0" y="61"/>
                    <a:pt x="3" y="58"/>
                  </a:cubicBezTo>
                  <a:cubicBezTo>
                    <a:pt x="59" y="2"/>
                    <a:pt x="59" y="2"/>
                    <a:pt x="59" y="2"/>
                  </a:cubicBezTo>
                  <a:cubicBezTo>
                    <a:pt x="61" y="0"/>
                    <a:pt x="62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12" name="Freeform 670"/>
            <p:cNvSpPr>
              <a:spLocks/>
            </p:cNvSpPr>
            <p:nvPr/>
          </p:nvSpPr>
          <p:spPr bwMode="auto">
            <a:xfrm>
              <a:off x="-977900" y="-4422775"/>
              <a:ext cx="187325" cy="184150"/>
            </a:xfrm>
            <a:custGeom>
              <a:avLst/>
              <a:gdLst>
                <a:gd name="T0" fmla="*/ 64 w 72"/>
                <a:gd name="T1" fmla="*/ 0 h 71"/>
                <a:gd name="T2" fmla="*/ 69 w 72"/>
                <a:gd name="T3" fmla="*/ 2 h 71"/>
                <a:gd name="T4" fmla="*/ 69 w 72"/>
                <a:gd name="T5" fmla="*/ 12 h 71"/>
                <a:gd name="T6" fmla="*/ 13 w 72"/>
                <a:gd name="T7" fmla="*/ 68 h 71"/>
                <a:gd name="T8" fmla="*/ 3 w 72"/>
                <a:gd name="T9" fmla="*/ 68 h 71"/>
                <a:gd name="T10" fmla="*/ 3 w 72"/>
                <a:gd name="T11" fmla="*/ 59 h 71"/>
                <a:gd name="T12" fmla="*/ 60 w 72"/>
                <a:gd name="T13" fmla="*/ 2 h 71"/>
                <a:gd name="T14" fmla="*/ 64 w 72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71">
                  <a:moveTo>
                    <a:pt x="64" y="0"/>
                  </a:moveTo>
                  <a:cubicBezTo>
                    <a:pt x="66" y="0"/>
                    <a:pt x="68" y="1"/>
                    <a:pt x="69" y="2"/>
                  </a:cubicBezTo>
                  <a:cubicBezTo>
                    <a:pt x="72" y="5"/>
                    <a:pt x="72" y="9"/>
                    <a:pt x="69" y="12"/>
                  </a:cubicBezTo>
                  <a:cubicBezTo>
                    <a:pt x="13" y="68"/>
                    <a:pt x="13" y="68"/>
                    <a:pt x="13" y="68"/>
                  </a:cubicBezTo>
                  <a:cubicBezTo>
                    <a:pt x="10" y="71"/>
                    <a:pt x="6" y="71"/>
                    <a:pt x="3" y="68"/>
                  </a:cubicBezTo>
                  <a:cubicBezTo>
                    <a:pt x="0" y="66"/>
                    <a:pt x="0" y="61"/>
                    <a:pt x="3" y="59"/>
                  </a:cubicBezTo>
                  <a:cubicBezTo>
                    <a:pt x="60" y="2"/>
                    <a:pt x="60" y="2"/>
                    <a:pt x="60" y="2"/>
                  </a:cubicBezTo>
                  <a:cubicBezTo>
                    <a:pt x="61" y="1"/>
                    <a:pt x="63" y="0"/>
                    <a:pt x="64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42" name="Group 10441"/>
          <p:cNvGrpSpPr>
            <a:grpSpLocks noChangeAspect="1"/>
          </p:cNvGrpSpPr>
          <p:nvPr/>
        </p:nvGrpSpPr>
        <p:grpSpPr>
          <a:xfrm>
            <a:off x="12600263" y="3983344"/>
            <a:ext cx="1371600" cy="1371600"/>
            <a:chOff x="2574925" y="-5203825"/>
            <a:chExt cx="4270375" cy="4270375"/>
          </a:xfrm>
        </p:grpSpPr>
        <p:sp>
          <p:nvSpPr>
            <p:cNvPr id="10413" name="Oval 671"/>
            <p:cNvSpPr>
              <a:spLocks noChangeArrowheads="1"/>
            </p:cNvSpPr>
            <p:nvPr/>
          </p:nvSpPr>
          <p:spPr bwMode="auto">
            <a:xfrm>
              <a:off x="2574925" y="-5203825"/>
              <a:ext cx="4270375" cy="4270375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14" name="Freeform 672"/>
            <p:cNvSpPr>
              <a:spLocks/>
            </p:cNvSpPr>
            <p:nvPr/>
          </p:nvSpPr>
          <p:spPr bwMode="auto">
            <a:xfrm>
              <a:off x="3021012" y="-4476750"/>
              <a:ext cx="2871788" cy="2303463"/>
            </a:xfrm>
            <a:custGeom>
              <a:avLst/>
              <a:gdLst>
                <a:gd name="T0" fmla="*/ 908 w 1108"/>
                <a:gd name="T1" fmla="*/ 30 h 889"/>
                <a:gd name="T2" fmla="*/ 1098 w 1108"/>
                <a:gd name="T3" fmla="*/ 407 h 889"/>
                <a:gd name="T4" fmla="*/ 1100 w 1108"/>
                <a:gd name="T5" fmla="*/ 411 h 889"/>
                <a:gd name="T6" fmla="*/ 1079 w 1108"/>
                <a:gd name="T7" fmla="*/ 466 h 889"/>
                <a:gd name="T8" fmla="*/ 258 w 1108"/>
                <a:gd name="T9" fmla="*/ 878 h 889"/>
                <a:gd name="T10" fmla="*/ 202 w 1108"/>
                <a:gd name="T11" fmla="*/ 862 h 889"/>
                <a:gd name="T12" fmla="*/ 200 w 1108"/>
                <a:gd name="T13" fmla="*/ 859 h 889"/>
                <a:gd name="T14" fmla="*/ 10 w 1108"/>
                <a:gd name="T15" fmla="*/ 482 h 889"/>
                <a:gd name="T16" fmla="*/ 10 w 1108"/>
                <a:gd name="T17" fmla="*/ 481 h 889"/>
                <a:gd name="T18" fmla="*/ 30 w 1108"/>
                <a:gd name="T19" fmla="*/ 424 h 889"/>
                <a:gd name="T20" fmla="*/ 850 w 1108"/>
                <a:gd name="T21" fmla="*/ 11 h 889"/>
                <a:gd name="T22" fmla="*/ 908 w 1108"/>
                <a:gd name="T23" fmla="*/ 29 h 889"/>
                <a:gd name="T24" fmla="*/ 908 w 1108"/>
                <a:gd name="T25" fmla="*/ 30 h 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08" h="889">
                  <a:moveTo>
                    <a:pt x="908" y="30"/>
                  </a:moveTo>
                  <a:cubicBezTo>
                    <a:pt x="1098" y="407"/>
                    <a:pt x="1098" y="407"/>
                    <a:pt x="1098" y="407"/>
                  </a:cubicBezTo>
                  <a:cubicBezTo>
                    <a:pt x="1099" y="408"/>
                    <a:pt x="1099" y="410"/>
                    <a:pt x="1100" y="411"/>
                  </a:cubicBezTo>
                  <a:cubicBezTo>
                    <a:pt x="1108" y="431"/>
                    <a:pt x="1099" y="455"/>
                    <a:pt x="1079" y="466"/>
                  </a:cubicBezTo>
                  <a:cubicBezTo>
                    <a:pt x="258" y="878"/>
                    <a:pt x="258" y="878"/>
                    <a:pt x="258" y="878"/>
                  </a:cubicBezTo>
                  <a:cubicBezTo>
                    <a:pt x="238" y="889"/>
                    <a:pt x="213" y="881"/>
                    <a:pt x="202" y="862"/>
                  </a:cubicBezTo>
                  <a:cubicBezTo>
                    <a:pt x="201" y="861"/>
                    <a:pt x="201" y="860"/>
                    <a:pt x="200" y="859"/>
                  </a:cubicBezTo>
                  <a:cubicBezTo>
                    <a:pt x="10" y="482"/>
                    <a:pt x="10" y="482"/>
                    <a:pt x="10" y="482"/>
                  </a:cubicBezTo>
                  <a:cubicBezTo>
                    <a:pt x="10" y="482"/>
                    <a:pt x="10" y="481"/>
                    <a:pt x="10" y="481"/>
                  </a:cubicBezTo>
                  <a:cubicBezTo>
                    <a:pt x="0" y="460"/>
                    <a:pt x="9" y="434"/>
                    <a:pt x="30" y="424"/>
                  </a:cubicBezTo>
                  <a:cubicBezTo>
                    <a:pt x="850" y="11"/>
                    <a:pt x="850" y="11"/>
                    <a:pt x="850" y="11"/>
                  </a:cubicBezTo>
                  <a:cubicBezTo>
                    <a:pt x="871" y="0"/>
                    <a:pt x="896" y="8"/>
                    <a:pt x="908" y="29"/>
                  </a:cubicBezTo>
                  <a:cubicBezTo>
                    <a:pt x="908" y="29"/>
                    <a:pt x="908" y="30"/>
                    <a:pt x="908" y="30"/>
                  </a:cubicBezTo>
                  <a:close/>
                </a:path>
              </a:pathLst>
            </a:custGeom>
            <a:solidFill>
              <a:srgbClr val="93B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15" name="Freeform 673"/>
            <p:cNvSpPr>
              <a:spLocks noEditPoints="1"/>
            </p:cNvSpPr>
            <p:nvPr/>
          </p:nvSpPr>
          <p:spPr bwMode="auto">
            <a:xfrm>
              <a:off x="3021012" y="-4476750"/>
              <a:ext cx="2859088" cy="2287588"/>
            </a:xfrm>
            <a:custGeom>
              <a:avLst/>
              <a:gdLst>
                <a:gd name="T0" fmla="*/ 724 w 1103"/>
                <a:gd name="T1" fmla="*/ 74 h 883"/>
                <a:gd name="T2" fmla="*/ 10 w 1103"/>
                <a:gd name="T3" fmla="*/ 481 h 883"/>
                <a:gd name="T4" fmla="*/ 148 w 1103"/>
                <a:gd name="T5" fmla="*/ 756 h 883"/>
                <a:gd name="T6" fmla="*/ 201 w 1103"/>
                <a:gd name="T7" fmla="*/ 861 h 883"/>
                <a:gd name="T8" fmla="*/ 202 w 1103"/>
                <a:gd name="T9" fmla="*/ 862 h 883"/>
                <a:gd name="T10" fmla="*/ 203 w 1103"/>
                <a:gd name="T11" fmla="*/ 865 h 883"/>
                <a:gd name="T12" fmla="*/ 206 w 1103"/>
                <a:gd name="T13" fmla="*/ 868 h 883"/>
                <a:gd name="T14" fmla="*/ 208 w 1103"/>
                <a:gd name="T15" fmla="*/ 870 h 883"/>
                <a:gd name="T16" fmla="*/ 210 w 1103"/>
                <a:gd name="T17" fmla="*/ 872 h 883"/>
                <a:gd name="T18" fmla="*/ 212 w 1103"/>
                <a:gd name="T19" fmla="*/ 874 h 883"/>
                <a:gd name="T20" fmla="*/ 215 w 1103"/>
                <a:gd name="T21" fmla="*/ 876 h 883"/>
                <a:gd name="T22" fmla="*/ 217 w 1103"/>
                <a:gd name="T23" fmla="*/ 877 h 883"/>
                <a:gd name="T24" fmla="*/ 220 w 1103"/>
                <a:gd name="T25" fmla="*/ 879 h 883"/>
                <a:gd name="T26" fmla="*/ 223 w 1103"/>
                <a:gd name="T27" fmla="*/ 880 h 883"/>
                <a:gd name="T28" fmla="*/ 225 w 1103"/>
                <a:gd name="T29" fmla="*/ 881 h 883"/>
                <a:gd name="T30" fmla="*/ 228 w 1103"/>
                <a:gd name="T31" fmla="*/ 882 h 883"/>
                <a:gd name="T32" fmla="*/ 231 w 1103"/>
                <a:gd name="T33" fmla="*/ 882 h 883"/>
                <a:gd name="T34" fmla="*/ 234 w 1103"/>
                <a:gd name="T35" fmla="*/ 883 h 883"/>
                <a:gd name="T36" fmla="*/ 237 w 1103"/>
                <a:gd name="T37" fmla="*/ 883 h 883"/>
                <a:gd name="T38" fmla="*/ 240 w 1103"/>
                <a:gd name="T39" fmla="*/ 883 h 883"/>
                <a:gd name="T40" fmla="*/ 243 w 1103"/>
                <a:gd name="T41" fmla="*/ 883 h 883"/>
                <a:gd name="T42" fmla="*/ 246 w 1103"/>
                <a:gd name="T43" fmla="*/ 882 h 883"/>
                <a:gd name="T44" fmla="*/ 249 w 1103"/>
                <a:gd name="T45" fmla="*/ 882 h 883"/>
                <a:gd name="T46" fmla="*/ 252 w 1103"/>
                <a:gd name="T47" fmla="*/ 881 h 883"/>
                <a:gd name="T48" fmla="*/ 256 w 1103"/>
                <a:gd name="T49" fmla="*/ 880 h 883"/>
                <a:gd name="T50" fmla="*/ 258 w 1103"/>
                <a:gd name="T51" fmla="*/ 878 h 883"/>
                <a:gd name="T52" fmla="*/ 953 w 1103"/>
                <a:gd name="T53" fmla="*/ 529 h 883"/>
                <a:gd name="T54" fmla="*/ 1081 w 1103"/>
                <a:gd name="T55" fmla="*/ 464 h 883"/>
                <a:gd name="T56" fmla="*/ 1084 w 1103"/>
                <a:gd name="T57" fmla="*/ 462 h 883"/>
                <a:gd name="T58" fmla="*/ 1087 w 1103"/>
                <a:gd name="T59" fmla="*/ 460 h 883"/>
                <a:gd name="T60" fmla="*/ 1089 w 1103"/>
                <a:gd name="T61" fmla="*/ 458 h 883"/>
                <a:gd name="T62" fmla="*/ 1091 w 1103"/>
                <a:gd name="T63" fmla="*/ 456 h 883"/>
                <a:gd name="T64" fmla="*/ 1093 w 1103"/>
                <a:gd name="T65" fmla="*/ 454 h 883"/>
                <a:gd name="T66" fmla="*/ 1095 w 1103"/>
                <a:gd name="T67" fmla="*/ 451 h 883"/>
                <a:gd name="T68" fmla="*/ 1097 w 1103"/>
                <a:gd name="T69" fmla="*/ 449 h 883"/>
                <a:gd name="T70" fmla="*/ 1098 w 1103"/>
                <a:gd name="T71" fmla="*/ 446 h 883"/>
                <a:gd name="T72" fmla="*/ 1099 w 1103"/>
                <a:gd name="T73" fmla="*/ 443 h 883"/>
                <a:gd name="T74" fmla="*/ 1101 w 1103"/>
                <a:gd name="T75" fmla="*/ 441 h 883"/>
                <a:gd name="T76" fmla="*/ 1101 w 1103"/>
                <a:gd name="T77" fmla="*/ 438 h 883"/>
                <a:gd name="T78" fmla="*/ 1102 w 1103"/>
                <a:gd name="T79" fmla="*/ 435 h 883"/>
                <a:gd name="T80" fmla="*/ 1102 w 1103"/>
                <a:gd name="T81" fmla="*/ 432 h 883"/>
                <a:gd name="T82" fmla="*/ 1103 w 1103"/>
                <a:gd name="T83" fmla="*/ 429 h 883"/>
                <a:gd name="T84" fmla="*/ 1103 w 1103"/>
                <a:gd name="T85" fmla="*/ 426 h 883"/>
                <a:gd name="T86" fmla="*/ 1103 w 1103"/>
                <a:gd name="T87" fmla="*/ 423 h 883"/>
                <a:gd name="T88" fmla="*/ 1102 w 1103"/>
                <a:gd name="T89" fmla="*/ 420 h 883"/>
                <a:gd name="T90" fmla="*/ 1102 w 1103"/>
                <a:gd name="T91" fmla="*/ 417 h 883"/>
                <a:gd name="T92" fmla="*/ 1101 w 1103"/>
                <a:gd name="T93" fmla="*/ 413 h 883"/>
                <a:gd name="T94" fmla="*/ 1100 w 1103"/>
                <a:gd name="T95" fmla="*/ 411 h 883"/>
                <a:gd name="T96" fmla="*/ 1099 w 1103"/>
                <a:gd name="T97" fmla="*/ 409 h 883"/>
                <a:gd name="T98" fmla="*/ 1046 w 1103"/>
                <a:gd name="T99" fmla="*/ 304 h 883"/>
                <a:gd name="T100" fmla="*/ 908 w 1103"/>
                <a:gd name="T101" fmla="*/ 29 h 883"/>
                <a:gd name="T102" fmla="*/ 947 w 1103"/>
                <a:gd name="T103" fmla="*/ 485 h 883"/>
                <a:gd name="T104" fmla="*/ 182 w 1103"/>
                <a:gd name="T105" fmla="*/ 746 h 883"/>
                <a:gd name="T106" fmla="*/ 161 w 1103"/>
                <a:gd name="T107" fmla="*/ 404 h 883"/>
                <a:gd name="T108" fmla="*/ 915 w 1103"/>
                <a:gd name="T109" fmla="*/ 145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03" h="883">
                  <a:moveTo>
                    <a:pt x="908" y="29"/>
                  </a:moveTo>
                  <a:cubicBezTo>
                    <a:pt x="896" y="8"/>
                    <a:pt x="871" y="0"/>
                    <a:pt x="850" y="11"/>
                  </a:cubicBezTo>
                  <a:cubicBezTo>
                    <a:pt x="724" y="74"/>
                    <a:pt x="724" y="74"/>
                    <a:pt x="724" y="74"/>
                  </a:cubicBezTo>
                  <a:cubicBezTo>
                    <a:pt x="156" y="361"/>
                    <a:pt x="156" y="361"/>
                    <a:pt x="156" y="361"/>
                  </a:cubicBezTo>
                  <a:cubicBezTo>
                    <a:pt x="30" y="424"/>
                    <a:pt x="30" y="424"/>
                    <a:pt x="30" y="424"/>
                  </a:cubicBezTo>
                  <a:cubicBezTo>
                    <a:pt x="9" y="434"/>
                    <a:pt x="0" y="460"/>
                    <a:pt x="10" y="481"/>
                  </a:cubicBezTo>
                  <a:cubicBezTo>
                    <a:pt x="10" y="481"/>
                    <a:pt x="10" y="482"/>
                    <a:pt x="10" y="482"/>
                  </a:cubicBezTo>
                  <a:cubicBezTo>
                    <a:pt x="62" y="586"/>
                    <a:pt x="62" y="586"/>
                    <a:pt x="62" y="586"/>
                  </a:cubicBezTo>
                  <a:cubicBezTo>
                    <a:pt x="148" y="756"/>
                    <a:pt x="148" y="756"/>
                    <a:pt x="148" y="756"/>
                  </a:cubicBezTo>
                  <a:cubicBezTo>
                    <a:pt x="148" y="756"/>
                    <a:pt x="148" y="756"/>
                    <a:pt x="148" y="756"/>
                  </a:cubicBezTo>
                  <a:cubicBezTo>
                    <a:pt x="200" y="859"/>
                    <a:pt x="200" y="859"/>
                    <a:pt x="200" y="859"/>
                  </a:cubicBezTo>
                  <a:cubicBezTo>
                    <a:pt x="200" y="860"/>
                    <a:pt x="201" y="860"/>
                    <a:pt x="201" y="861"/>
                  </a:cubicBezTo>
                  <a:cubicBezTo>
                    <a:pt x="201" y="861"/>
                    <a:pt x="201" y="861"/>
                    <a:pt x="201" y="861"/>
                  </a:cubicBezTo>
                  <a:cubicBezTo>
                    <a:pt x="201" y="861"/>
                    <a:pt x="202" y="862"/>
                    <a:pt x="202" y="862"/>
                  </a:cubicBezTo>
                  <a:cubicBezTo>
                    <a:pt x="202" y="862"/>
                    <a:pt x="202" y="862"/>
                    <a:pt x="202" y="862"/>
                  </a:cubicBezTo>
                  <a:cubicBezTo>
                    <a:pt x="202" y="863"/>
                    <a:pt x="202" y="863"/>
                    <a:pt x="202" y="863"/>
                  </a:cubicBezTo>
                  <a:cubicBezTo>
                    <a:pt x="202" y="863"/>
                    <a:pt x="203" y="864"/>
                    <a:pt x="203" y="864"/>
                  </a:cubicBezTo>
                  <a:cubicBezTo>
                    <a:pt x="203" y="864"/>
                    <a:pt x="203" y="865"/>
                    <a:pt x="203" y="865"/>
                  </a:cubicBezTo>
                  <a:cubicBezTo>
                    <a:pt x="204" y="865"/>
                    <a:pt x="204" y="866"/>
                    <a:pt x="204" y="866"/>
                  </a:cubicBezTo>
                  <a:cubicBezTo>
                    <a:pt x="204" y="866"/>
                    <a:pt x="205" y="866"/>
                    <a:pt x="205" y="866"/>
                  </a:cubicBezTo>
                  <a:cubicBezTo>
                    <a:pt x="205" y="867"/>
                    <a:pt x="205" y="867"/>
                    <a:pt x="206" y="868"/>
                  </a:cubicBezTo>
                  <a:cubicBezTo>
                    <a:pt x="206" y="868"/>
                    <a:pt x="206" y="868"/>
                    <a:pt x="206" y="868"/>
                  </a:cubicBezTo>
                  <a:cubicBezTo>
                    <a:pt x="206" y="868"/>
                    <a:pt x="207" y="869"/>
                    <a:pt x="207" y="869"/>
                  </a:cubicBezTo>
                  <a:cubicBezTo>
                    <a:pt x="207" y="869"/>
                    <a:pt x="207" y="870"/>
                    <a:pt x="208" y="870"/>
                  </a:cubicBezTo>
                  <a:cubicBezTo>
                    <a:pt x="208" y="870"/>
                    <a:pt x="208" y="870"/>
                    <a:pt x="208" y="871"/>
                  </a:cubicBezTo>
                  <a:cubicBezTo>
                    <a:pt x="209" y="871"/>
                    <a:pt x="209" y="871"/>
                    <a:pt x="209" y="871"/>
                  </a:cubicBezTo>
                  <a:cubicBezTo>
                    <a:pt x="209" y="871"/>
                    <a:pt x="210" y="872"/>
                    <a:pt x="210" y="872"/>
                  </a:cubicBezTo>
                  <a:cubicBezTo>
                    <a:pt x="210" y="872"/>
                    <a:pt x="210" y="872"/>
                    <a:pt x="211" y="873"/>
                  </a:cubicBezTo>
                  <a:cubicBezTo>
                    <a:pt x="211" y="873"/>
                    <a:pt x="211" y="873"/>
                    <a:pt x="211" y="873"/>
                  </a:cubicBezTo>
                  <a:cubicBezTo>
                    <a:pt x="212" y="873"/>
                    <a:pt x="212" y="874"/>
                    <a:pt x="212" y="874"/>
                  </a:cubicBezTo>
                  <a:cubicBezTo>
                    <a:pt x="212" y="874"/>
                    <a:pt x="213" y="874"/>
                    <a:pt x="213" y="875"/>
                  </a:cubicBezTo>
                  <a:cubicBezTo>
                    <a:pt x="213" y="875"/>
                    <a:pt x="213" y="875"/>
                    <a:pt x="214" y="875"/>
                  </a:cubicBezTo>
                  <a:cubicBezTo>
                    <a:pt x="214" y="875"/>
                    <a:pt x="214" y="875"/>
                    <a:pt x="215" y="876"/>
                  </a:cubicBezTo>
                  <a:cubicBezTo>
                    <a:pt x="215" y="876"/>
                    <a:pt x="215" y="876"/>
                    <a:pt x="215" y="876"/>
                  </a:cubicBezTo>
                  <a:cubicBezTo>
                    <a:pt x="216" y="876"/>
                    <a:pt x="216" y="877"/>
                    <a:pt x="216" y="877"/>
                  </a:cubicBezTo>
                  <a:cubicBezTo>
                    <a:pt x="217" y="877"/>
                    <a:pt x="217" y="877"/>
                    <a:pt x="217" y="877"/>
                  </a:cubicBezTo>
                  <a:cubicBezTo>
                    <a:pt x="217" y="877"/>
                    <a:pt x="218" y="878"/>
                    <a:pt x="218" y="878"/>
                  </a:cubicBezTo>
                  <a:cubicBezTo>
                    <a:pt x="218" y="878"/>
                    <a:pt x="219" y="878"/>
                    <a:pt x="219" y="878"/>
                  </a:cubicBezTo>
                  <a:cubicBezTo>
                    <a:pt x="219" y="878"/>
                    <a:pt x="219" y="879"/>
                    <a:pt x="220" y="879"/>
                  </a:cubicBezTo>
                  <a:cubicBezTo>
                    <a:pt x="220" y="879"/>
                    <a:pt x="220" y="879"/>
                    <a:pt x="221" y="879"/>
                  </a:cubicBezTo>
                  <a:cubicBezTo>
                    <a:pt x="221" y="879"/>
                    <a:pt x="221" y="879"/>
                    <a:pt x="222" y="880"/>
                  </a:cubicBezTo>
                  <a:cubicBezTo>
                    <a:pt x="222" y="880"/>
                    <a:pt x="222" y="880"/>
                    <a:pt x="223" y="880"/>
                  </a:cubicBezTo>
                  <a:cubicBezTo>
                    <a:pt x="223" y="880"/>
                    <a:pt x="223" y="880"/>
                    <a:pt x="223" y="880"/>
                  </a:cubicBezTo>
                  <a:cubicBezTo>
                    <a:pt x="224" y="880"/>
                    <a:pt x="224" y="881"/>
                    <a:pt x="224" y="881"/>
                  </a:cubicBezTo>
                  <a:cubicBezTo>
                    <a:pt x="225" y="881"/>
                    <a:pt x="225" y="881"/>
                    <a:pt x="225" y="881"/>
                  </a:cubicBezTo>
                  <a:cubicBezTo>
                    <a:pt x="226" y="881"/>
                    <a:pt x="226" y="881"/>
                    <a:pt x="226" y="881"/>
                  </a:cubicBezTo>
                  <a:cubicBezTo>
                    <a:pt x="227" y="881"/>
                    <a:pt x="227" y="881"/>
                    <a:pt x="227" y="882"/>
                  </a:cubicBezTo>
                  <a:cubicBezTo>
                    <a:pt x="228" y="882"/>
                    <a:pt x="228" y="882"/>
                    <a:pt x="228" y="882"/>
                  </a:cubicBezTo>
                  <a:cubicBezTo>
                    <a:pt x="229" y="882"/>
                    <a:pt x="229" y="882"/>
                    <a:pt x="229" y="882"/>
                  </a:cubicBezTo>
                  <a:cubicBezTo>
                    <a:pt x="230" y="882"/>
                    <a:pt x="230" y="882"/>
                    <a:pt x="230" y="882"/>
                  </a:cubicBezTo>
                  <a:cubicBezTo>
                    <a:pt x="231" y="882"/>
                    <a:pt x="231" y="882"/>
                    <a:pt x="231" y="882"/>
                  </a:cubicBezTo>
                  <a:cubicBezTo>
                    <a:pt x="232" y="882"/>
                    <a:pt x="232" y="883"/>
                    <a:pt x="232" y="883"/>
                  </a:cubicBezTo>
                  <a:cubicBezTo>
                    <a:pt x="233" y="883"/>
                    <a:pt x="233" y="883"/>
                    <a:pt x="233" y="883"/>
                  </a:cubicBezTo>
                  <a:cubicBezTo>
                    <a:pt x="234" y="883"/>
                    <a:pt x="234" y="883"/>
                    <a:pt x="234" y="883"/>
                  </a:cubicBezTo>
                  <a:cubicBezTo>
                    <a:pt x="235" y="883"/>
                    <a:pt x="235" y="883"/>
                    <a:pt x="235" y="883"/>
                  </a:cubicBezTo>
                  <a:cubicBezTo>
                    <a:pt x="236" y="883"/>
                    <a:pt x="236" y="883"/>
                    <a:pt x="236" y="883"/>
                  </a:cubicBezTo>
                  <a:cubicBezTo>
                    <a:pt x="237" y="883"/>
                    <a:pt x="237" y="883"/>
                    <a:pt x="237" y="883"/>
                  </a:cubicBezTo>
                  <a:cubicBezTo>
                    <a:pt x="238" y="883"/>
                    <a:pt x="238" y="883"/>
                    <a:pt x="238" y="883"/>
                  </a:cubicBezTo>
                  <a:cubicBezTo>
                    <a:pt x="239" y="883"/>
                    <a:pt x="239" y="883"/>
                    <a:pt x="239" y="883"/>
                  </a:cubicBezTo>
                  <a:cubicBezTo>
                    <a:pt x="240" y="883"/>
                    <a:pt x="240" y="883"/>
                    <a:pt x="240" y="883"/>
                  </a:cubicBezTo>
                  <a:cubicBezTo>
                    <a:pt x="241" y="883"/>
                    <a:pt x="241" y="883"/>
                    <a:pt x="241" y="883"/>
                  </a:cubicBezTo>
                  <a:cubicBezTo>
                    <a:pt x="242" y="883"/>
                    <a:pt x="242" y="883"/>
                    <a:pt x="242" y="883"/>
                  </a:cubicBezTo>
                  <a:cubicBezTo>
                    <a:pt x="243" y="883"/>
                    <a:pt x="243" y="883"/>
                    <a:pt x="243" y="883"/>
                  </a:cubicBezTo>
                  <a:cubicBezTo>
                    <a:pt x="244" y="883"/>
                    <a:pt x="244" y="883"/>
                    <a:pt x="244" y="883"/>
                  </a:cubicBezTo>
                  <a:cubicBezTo>
                    <a:pt x="245" y="883"/>
                    <a:pt x="245" y="883"/>
                    <a:pt x="245" y="883"/>
                  </a:cubicBezTo>
                  <a:cubicBezTo>
                    <a:pt x="246" y="883"/>
                    <a:pt x="246" y="883"/>
                    <a:pt x="246" y="882"/>
                  </a:cubicBezTo>
                  <a:cubicBezTo>
                    <a:pt x="247" y="882"/>
                    <a:pt x="247" y="882"/>
                    <a:pt x="247" y="882"/>
                  </a:cubicBezTo>
                  <a:cubicBezTo>
                    <a:pt x="248" y="882"/>
                    <a:pt x="248" y="882"/>
                    <a:pt x="248" y="882"/>
                  </a:cubicBezTo>
                  <a:cubicBezTo>
                    <a:pt x="249" y="882"/>
                    <a:pt x="249" y="882"/>
                    <a:pt x="249" y="882"/>
                  </a:cubicBezTo>
                  <a:cubicBezTo>
                    <a:pt x="250" y="882"/>
                    <a:pt x="250" y="882"/>
                    <a:pt x="250" y="882"/>
                  </a:cubicBezTo>
                  <a:cubicBezTo>
                    <a:pt x="251" y="881"/>
                    <a:pt x="251" y="881"/>
                    <a:pt x="251" y="881"/>
                  </a:cubicBezTo>
                  <a:cubicBezTo>
                    <a:pt x="252" y="881"/>
                    <a:pt x="252" y="881"/>
                    <a:pt x="252" y="881"/>
                  </a:cubicBezTo>
                  <a:cubicBezTo>
                    <a:pt x="253" y="881"/>
                    <a:pt x="253" y="881"/>
                    <a:pt x="253" y="881"/>
                  </a:cubicBezTo>
                  <a:cubicBezTo>
                    <a:pt x="254" y="880"/>
                    <a:pt x="254" y="880"/>
                    <a:pt x="254" y="880"/>
                  </a:cubicBezTo>
                  <a:cubicBezTo>
                    <a:pt x="255" y="880"/>
                    <a:pt x="255" y="880"/>
                    <a:pt x="256" y="880"/>
                  </a:cubicBezTo>
                  <a:cubicBezTo>
                    <a:pt x="256" y="880"/>
                    <a:pt x="256" y="880"/>
                    <a:pt x="256" y="879"/>
                  </a:cubicBezTo>
                  <a:cubicBezTo>
                    <a:pt x="257" y="879"/>
                    <a:pt x="258" y="879"/>
                    <a:pt x="258" y="878"/>
                  </a:cubicBezTo>
                  <a:cubicBezTo>
                    <a:pt x="258" y="878"/>
                    <a:pt x="258" y="878"/>
                    <a:pt x="258" y="878"/>
                  </a:cubicBezTo>
                  <a:cubicBezTo>
                    <a:pt x="258" y="878"/>
                    <a:pt x="258" y="878"/>
                    <a:pt x="258" y="878"/>
                  </a:cubicBezTo>
                  <a:cubicBezTo>
                    <a:pt x="384" y="815"/>
                    <a:pt x="384" y="815"/>
                    <a:pt x="384" y="815"/>
                  </a:cubicBezTo>
                  <a:cubicBezTo>
                    <a:pt x="953" y="529"/>
                    <a:pt x="953" y="529"/>
                    <a:pt x="953" y="529"/>
                  </a:cubicBezTo>
                  <a:cubicBezTo>
                    <a:pt x="1079" y="466"/>
                    <a:pt x="1079" y="466"/>
                    <a:pt x="1079" y="466"/>
                  </a:cubicBezTo>
                  <a:cubicBezTo>
                    <a:pt x="1080" y="465"/>
                    <a:pt x="1080" y="465"/>
                    <a:pt x="1081" y="465"/>
                  </a:cubicBezTo>
                  <a:cubicBezTo>
                    <a:pt x="1081" y="464"/>
                    <a:pt x="1081" y="464"/>
                    <a:pt x="1081" y="464"/>
                  </a:cubicBezTo>
                  <a:cubicBezTo>
                    <a:pt x="1082" y="464"/>
                    <a:pt x="1082" y="464"/>
                    <a:pt x="1083" y="463"/>
                  </a:cubicBezTo>
                  <a:cubicBezTo>
                    <a:pt x="1083" y="463"/>
                    <a:pt x="1083" y="463"/>
                    <a:pt x="1083" y="463"/>
                  </a:cubicBezTo>
                  <a:cubicBezTo>
                    <a:pt x="1084" y="463"/>
                    <a:pt x="1084" y="462"/>
                    <a:pt x="1084" y="462"/>
                  </a:cubicBezTo>
                  <a:cubicBezTo>
                    <a:pt x="1085" y="462"/>
                    <a:pt x="1085" y="462"/>
                    <a:pt x="1085" y="462"/>
                  </a:cubicBezTo>
                  <a:cubicBezTo>
                    <a:pt x="1085" y="461"/>
                    <a:pt x="1086" y="461"/>
                    <a:pt x="1086" y="461"/>
                  </a:cubicBezTo>
                  <a:cubicBezTo>
                    <a:pt x="1086" y="461"/>
                    <a:pt x="1087" y="461"/>
                    <a:pt x="1087" y="460"/>
                  </a:cubicBezTo>
                  <a:cubicBezTo>
                    <a:pt x="1087" y="460"/>
                    <a:pt x="1087" y="460"/>
                    <a:pt x="1088" y="460"/>
                  </a:cubicBezTo>
                  <a:cubicBezTo>
                    <a:pt x="1088" y="459"/>
                    <a:pt x="1088" y="459"/>
                    <a:pt x="1088" y="459"/>
                  </a:cubicBezTo>
                  <a:cubicBezTo>
                    <a:pt x="1089" y="459"/>
                    <a:pt x="1089" y="459"/>
                    <a:pt x="1089" y="458"/>
                  </a:cubicBezTo>
                  <a:cubicBezTo>
                    <a:pt x="1089" y="458"/>
                    <a:pt x="1090" y="458"/>
                    <a:pt x="1090" y="458"/>
                  </a:cubicBezTo>
                  <a:cubicBezTo>
                    <a:pt x="1090" y="457"/>
                    <a:pt x="1090" y="457"/>
                    <a:pt x="1091" y="457"/>
                  </a:cubicBezTo>
                  <a:cubicBezTo>
                    <a:pt x="1091" y="457"/>
                    <a:pt x="1091" y="456"/>
                    <a:pt x="1091" y="456"/>
                  </a:cubicBezTo>
                  <a:cubicBezTo>
                    <a:pt x="1092" y="456"/>
                    <a:pt x="1092" y="456"/>
                    <a:pt x="1092" y="455"/>
                  </a:cubicBezTo>
                  <a:cubicBezTo>
                    <a:pt x="1092" y="455"/>
                    <a:pt x="1092" y="455"/>
                    <a:pt x="1093" y="455"/>
                  </a:cubicBezTo>
                  <a:cubicBezTo>
                    <a:pt x="1093" y="454"/>
                    <a:pt x="1093" y="454"/>
                    <a:pt x="1093" y="454"/>
                  </a:cubicBezTo>
                  <a:cubicBezTo>
                    <a:pt x="1094" y="454"/>
                    <a:pt x="1094" y="453"/>
                    <a:pt x="1094" y="453"/>
                  </a:cubicBezTo>
                  <a:cubicBezTo>
                    <a:pt x="1094" y="453"/>
                    <a:pt x="1094" y="452"/>
                    <a:pt x="1095" y="452"/>
                  </a:cubicBezTo>
                  <a:cubicBezTo>
                    <a:pt x="1095" y="452"/>
                    <a:pt x="1095" y="452"/>
                    <a:pt x="1095" y="451"/>
                  </a:cubicBezTo>
                  <a:cubicBezTo>
                    <a:pt x="1095" y="451"/>
                    <a:pt x="1096" y="451"/>
                    <a:pt x="1096" y="451"/>
                  </a:cubicBezTo>
                  <a:cubicBezTo>
                    <a:pt x="1096" y="450"/>
                    <a:pt x="1096" y="450"/>
                    <a:pt x="1096" y="450"/>
                  </a:cubicBezTo>
                  <a:cubicBezTo>
                    <a:pt x="1096" y="449"/>
                    <a:pt x="1097" y="449"/>
                    <a:pt x="1097" y="449"/>
                  </a:cubicBezTo>
                  <a:cubicBezTo>
                    <a:pt x="1097" y="449"/>
                    <a:pt x="1097" y="448"/>
                    <a:pt x="1097" y="448"/>
                  </a:cubicBezTo>
                  <a:cubicBezTo>
                    <a:pt x="1097" y="448"/>
                    <a:pt x="1098" y="447"/>
                    <a:pt x="1098" y="447"/>
                  </a:cubicBezTo>
                  <a:cubicBezTo>
                    <a:pt x="1098" y="447"/>
                    <a:pt x="1098" y="446"/>
                    <a:pt x="1098" y="446"/>
                  </a:cubicBezTo>
                  <a:cubicBezTo>
                    <a:pt x="1098" y="446"/>
                    <a:pt x="1099" y="446"/>
                    <a:pt x="1099" y="445"/>
                  </a:cubicBezTo>
                  <a:cubicBezTo>
                    <a:pt x="1099" y="445"/>
                    <a:pt x="1099" y="445"/>
                    <a:pt x="1099" y="444"/>
                  </a:cubicBezTo>
                  <a:cubicBezTo>
                    <a:pt x="1099" y="444"/>
                    <a:pt x="1099" y="444"/>
                    <a:pt x="1099" y="443"/>
                  </a:cubicBezTo>
                  <a:cubicBezTo>
                    <a:pt x="1100" y="443"/>
                    <a:pt x="1100" y="443"/>
                    <a:pt x="1100" y="442"/>
                  </a:cubicBezTo>
                  <a:cubicBezTo>
                    <a:pt x="1100" y="442"/>
                    <a:pt x="1100" y="442"/>
                    <a:pt x="1100" y="442"/>
                  </a:cubicBezTo>
                  <a:cubicBezTo>
                    <a:pt x="1100" y="441"/>
                    <a:pt x="1100" y="441"/>
                    <a:pt x="1101" y="441"/>
                  </a:cubicBezTo>
                  <a:cubicBezTo>
                    <a:pt x="1101" y="440"/>
                    <a:pt x="1101" y="440"/>
                    <a:pt x="1101" y="440"/>
                  </a:cubicBezTo>
                  <a:cubicBezTo>
                    <a:pt x="1101" y="439"/>
                    <a:pt x="1101" y="439"/>
                    <a:pt x="1101" y="439"/>
                  </a:cubicBezTo>
                  <a:cubicBezTo>
                    <a:pt x="1101" y="438"/>
                    <a:pt x="1101" y="438"/>
                    <a:pt x="1101" y="438"/>
                  </a:cubicBezTo>
                  <a:cubicBezTo>
                    <a:pt x="1101" y="437"/>
                    <a:pt x="1102" y="437"/>
                    <a:pt x="1102" y="437"/>
                  </a:cubicBezTo>
                  <a:cubicBezTo>
                    <a:pt x="1102" y="436"/>
                    <a:pt x="1102" y="436"/>
                    <a:pt x="1102" y="436"/>
                  </a:cubicBezTo>
                  <a:cubicBezTo>
                    <a:pt x="1102" y="435"/>
                    <a:pt x="1102" y="435"/>
                    <a:pt x="1102" y="435"/>
                  </a:cubicBezTo>
                  <a:cubicBezTo>
                    <a:pt x="1102" y="434"/>
                    <a:pt x="1102" y="434"/>
                    <a:pt x="1102" y="434"/>
                  </a:cubicBezTo>
                  <a:cubicBezTo>
                    <a:pt x="1102" y="433"/>
                    <a:pt x="1102" y="433"/>
                    <a:pt x="1102" y="433"/>
                  </a:cubicBezTo>
                  <a:cubicBezTo>
                    <a:pt x="1102" y="432"/>
                    <a:pt x="1102" y="432"/>
                    <a:pt x="1102" y="432"/>
                  </a:cubicBezTo>
                  <a:cubicBezTo>
                    <a:pt x="1103" y="431"/>
                    <a:pt x="1103" y="431"/>
                    <a:pt x="1103" y="431"/>
                  </a:cubicBezTo>
                  <a:cubicBezTo>
                    <a:pt x="1103" y="430"/>
                    <a:pt x="1103" y="430"/>
                    <a:pt x="1103" y="430"/>
                  </a:cubicBezTo>
                  <a:cubicBezTo>
                    <a:pt x="1103" y="429"/>
                    <a:pt x="1103" y="429"/>
                    <a:pt x="1103" y="429"/>
                  </a:cubicBezTo>
                  <a:cubicBezTo>
                    <a:pt x="1103" y="428"/>
                    <a:pt x="1103" y="428"/>
                    <a:pt x="1103" y="428"/>
                  </a:cubicBezTo>
                  <a:cubicBezTo>
                    <a:pt x="1103" y="427"/>
                    <a:pt x="1103" y="427"/>
                    <a:pt x="1103" y="427"/>
                  </a:cubicBezTo>
                  <a:cubicBezTo>
                    <a:pt x="1103" y="426"/>
                    <a:pt x="1103" y="426"/>
                    <a:pt x="1103" y="426"/>
                  </a:cubicBezTo>
                  <a:cubicBezTo>
                    <a:pt x="1103" y="425"/>
                    <a:pt x="1103" y="425"/>
                    <a:pt x="1103" y="425"/>
                  </a:cubicBezTo>
                  <a:cubicBezTo>
                    <a:pt x="1103" y="424"/>
                    <a:pt x="1103" y="424"/>
                    <a:pt x="1103" y="424"/>
                  </a:cubicBezTo>
                  <a:cubicBezTo>
                    <a:pt x="1103" y="423"/>
                    <a:pt x="1103" y="423"/>
                    <a:pt x="1103" y="423"/>
                  </a:cubicBezTo>
                  <a:cubicBezTo>
                    <a:pt x="1103" y="422"/>
                    <a:pt x="1102" y="422"/>
                    <a:pt x="1102" y="422"/>
                  </a:cubicBezTo>
                  <a:cubicBezTo>
                    <a:pt x="1102" y="421"/>
                    <a:pt x="1102" y="421"/>
                    <a:pt x="1102" y="421"/>
                  </a:cubicBezTo>
                  <a:cubicBezTo>
                    <a:pt x="1102" y="420"/>
                    <a:pt x="1102" y="420"/>
                    <a:pt x="1102" y="420"/>
                  </a:cubicBezTo>
                  <a:cubicBezTo>
                    <a:pt x="1102" y="419"/>
                    <a:pt x="1102" y="419"/>
                    <a:pt x="1102" y="419"/>
                  </a:cubicBezTo>
                  <a:cubicBezTo>
                    <a:pt x="1102" y="418"/>
                    <a:pt x="1102" y="418"/>
                    <a:pt x="1102" y="417"/>
                  </a:cubicBezTo>
                  <a:cubicBezTo>
                    <a:pt x="1102" y="417"/>
                    <a:pt x="1102" y="417"/>
                    <a:pt x="1102" y="417"/>
                  </a:cubicBezTo>
                  <a:cubicBezTo>
                    <a:pt x="1101" y="416"/>
                    <a:pt x="1101" y="416"/>
                    <a:pt x="1101" y="415"/>
                  </a:cubicBezTo>
                  <a:cubicBezTo>
                    <a:pt x="1101" y="415"/>
                    <a:pt x="1101" y="415"/>
                    <a:pt x="1101" y="415"/>
                  </a:cubicBezTo>
                  <a:cubicBezTo>
                    <a:pt x="1101" y="414"/>
                    <a:pt x="1101" y="414"/>
                    <a:pt x="1101" y="413"/>
                  </a:cubicBezTo>
                  <a:cubicBezTo>
                    <a:pt x="1100" y="413"/>
                    <a:pt x="1100" y="413"/>
                    <a:pt x="1100" y="413"/>
                  </a:cubicBezTo>
                  <a:cubicBezTo>
                    <a:pt x="1100" y="412"/>
                    <a:pt x="1100" y="412"/>
                    <a:pt x="1100" y="411"/>
                  </a:cubicBezTo>
                  <a:cubicBezTo>
                    <a:pt x="1100" y="411"/>
                    <a:pt x="1100" y="411"/>
                    <a:pt x="1100" y="411"/>
                  </a:cubicBezTo>
                  <a:cubicBezTo>
                    <a:pt x="1100" y="411"/>
                    <a:pt x="1100" y="411"/>
                    <a:pt x="1100" y="411"/>
                  </a:cubicBezTo>
                  <a:cubicBezTo>
                    <a:pt x="1099" y="410"/>
                    <a:pt x="1099" y="409"/>
                    <a:pt x="1099" y="409"/>
                  </a:cubicBezTo>
                  <a:cubicBezTo>
                    <a:pt x="1099" y="409"/>
                    <a:pt x="1099" y="409"/>
                    <a:pt x="1099" y="409"/>
                  </a:cubicBezTo>
                  <a:cubicBezTo>
                    <a:pt x="1099" y="408"/>
                    <a:pt x="1098" y="408"/>
                    <a:pt x="1098" y="407"/>
                  </a:cubicBezTo>
                  <a:cubicBezTo>
                    <a:pt x="1098" y="407"/>
                    <a:pt x="1098" y="407"/>
                    <a:pt x="1098" y="407"/>
                  </a:cubicBezTo>
                  <a:cubicBezTo>
                    <a:pt x="1046" y="304"/>
                    <a:pt x="1046" y="304"/>
                    <a:pt x="1046" y="304"/>
                  </a:cubicBezTo>
                  <a:cubicBezTo>
                    <a:pt x="960" y="134"/>
                    <a:pt x="960" y="134"/>
                    <a:pt x="960" y="134"/>
                  </a:cubicBezTo>
                  <a:cubicBezTo>
                    <a:pt x="908" y="30"/>
                    <a:pt x="908" y="30"/>
                    <a:pt x="908" y="30"/>
                  </a:cubicBezTo>
                  <a:cubicBezTo>
                    <a:pt x="908" y="30"/>
                    <a:pt x="908" y="29"/>
                    <a:pt x="908" y="29"/>
                  </a:cubicBezTo>
                  <a:close/>
                  <a:moveTo>
                    <a:pt x="1010" y="334"/>
                  </a:moveTo>
                  <a:cubicBezTo>
                    <a:pt x="998" y="346"/>
                    <a:pt x="986" y="361"/>
                    <a:pt x="977" y="378"/>
                  </a:cubicBezTo>
                  <a:cubicBezTo>
                    <a:pt x="957" y="413"/>
                    <a:pt x="947" y="450"/>
                    <a:pt x="947" y="485"/>
                  </a:cubicBezTo>
                  <a:cubicBezTo>
                    <a:pt x="352" y="784"/>
                    <a:pt x="352" y="784"/>
                    <a:pt x="352" y="784"/>
                  </a:cubicBezTo>
                  <a:cubicBezTo>
                    <a:pt x="324" y="764"/>
                    <a:pt x="289" y="749"/>
                    <a:pt x="249" y="744"/>
                  </a:cubicBezTo>
                  <a:cubicBezTo>
                    <a:pt x="226" y="742"/>
                    <a:pt x="203" y="743"/>
                    <a:pt x="182" y="746"/>
                  </a:cubicBezTo>
                  <a:cubicBezTo>
                    <a:pt x="90" y="564"/>
                    <a:pt x="90" y="564"/>
                    <a:pt x="90" y="564"/>
                  </a:cubicBezTo>
                  <a:cubicBezTo>
                    <a:pt x="106" y="549"/>
                    <a:pt x="120" y="531"/>
                    <a:pt x="132" y="511"/>
                  </a:cubicBezTo>
                  <a:cubicBezTo>
                    <a:pt x="152" y="476"/>
                    <a:pt x="161" y="439"/>
                    <a:pt x="161" y="404"/>
                  </a:cubicBezTo>
                  <a:cubicBezTo>
                    <a:pt x="756" y="105"/>
                    <a:pt x="756" y="105"/>
                    <a:pt x="756" y="105"/>
                  </a:cubicBezTo>
                  <a:cubicBezTo>
                    <a:pt x="784" y="126"/>
                    <a:pt x="820" y="140"/>
                    <a:pt x="859" y="145"/>
                  </a:cubicBezTo>
                  <a:cubicBezTo>
                    <a:pt x="879" y="147"/>
                    <a:pt x="897" y="147"/>
                    <a:pt x="915" y="145"/>
                  </a:cubicBezTo>
                  <a:lnTo>
                    <a:pt x="1010" y="334"/>
                  </a:lnTo>
                  <a:close/>
                </a:path>
              </a:pathLst>
            </a:custGeom>
            <a:solidFill>
              <a:srgbClr val="C0D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16" name="Freeform 674"/>
            <p:cNvSpPr>
              <a:spLocks noEditPoints="1"/>
            </p:cNvSpPr>
            <p:nvPr/>
          </p:nvSpPr>
          <p:spPr bwMode="auto">
            <a:xfrm>
              <a:off x="3870325" y="-3910013"/>
              <a:ext cx="1073150" cy="1071563"/>
            </a:xfrm>
            <a:custGeom>
              <a:avLst/>
              <a:gdLst>
                <a:gd name="T0" fmla="*/ 175 w 414"/>
                <a:gd name="T1" fmla="*/ 403 h 413"/>
                <a:gd name="T2" fmla="*/ 157 w 414"/>
                <a:gd name="T3" fmla="*/ 398 h 413"/>
                <a:gd name="T4" fmla="*/ 47 w 414"/>
                <a:gd name="T5" fmla="*/ 303 h 413"/>
                <a:gd name="T6" fmla="*/ 132 w 414"/>
                <a:gd name="T7" fmla="*/ 47 h 413"/>
                <a:gd name="T8" fmla="*/ 387 w 414"/>
                <a:gd name="T9" fmla="*/ 132 h 413"/>
                <a:gd name="T10" fmla="*/ 398 w 414"/>
                <a:gd name="T11" fmla="*/ 277 h 413"/>
                <a:gd name="T12" fmla="*/ 303 w 414"/>
                <a:gd name="T13" fmla="*/ 387 h 413"/>
                <a:gd name="T14" fmla="*/ 175 w 414"/>
                <a:gd name="T15" fmla="*/ 403 h 413"/>
                <a:gd name="T16" fmla="*/ 258 w 414"/>
                <a:gd name="T17" fmla="*/ 37 h 413"/>
                <a:gd name="T18" fmla="*/ 134 w 414"/>
                <a:gd name="T19" fmla="*/ 52 h 413"/>
                <a:gd name="T20" fmla="*/ 42 w 414"/>
                <a:gd name="T21" fmla="*/ 159 h 413"/>
                <a:gd name="T22" fmla="*/ 52 w 414"/>
                <a:gd name="T23" fmla="*/ 300 h 413"/>
                <a:gd name="T24" fmla="*/ 159 w 414"/>
                <a:gd name="T25" fmla="*/ 392 h 413"/>
                <a:gd name="T26" fmla="*/ 300 w 414"/>
                <a:gd name="T27" fmla="*/ 382 h 413"/>
                <a:gd name="T28" fmla="*/ 392 w 414"/>
                <a:gd name="T29" fmla="*/ 275 h 413"/>
                <a:gd name="T30" fmla="*/ 382 w 414"/>
                <a:gd name="T31" fmla="*/ 134 h 413"/>
                <a:gd name="T32" fmla="*/ 382 w 414"/>
                <a:gd name="T33" fmla="*/ 134 h 413"/>
                <a:gd name="T34" fmla="*/ 258 w 414"/>
                <a:gd name="T35" fmla="*/ 37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4" h="413">
                  <a:moveTo>
                    <a:pt x="175" y="403"/>
                  </a:moveTo>
                  <a:cubicBezTo>
                    <a:pt x="169" y="402"/>
                    <a:pt x="163" y="400"/>
                    <a:pt x="157" y="398"/>
                  </a:cubicBezTo>
                  <a:cubicBezTo>
                    <a:pt x="109" y="382"/>
                    <a:pt x="70" y="348"/>
                    <a:pt x="47" y="303"/>
                  </a:cubicBezTo>
                  <a:cubicBezTo>
                    <a:pt x="0" y="209"/>
                    <a:pt x="38" y="94"/>
                    <a:pt x="132" y="47"/>
                  </a:cubicBezTo>
                  <a:cubicBezTo>
                    <a:pt x="225" y="0"/>
                    <a:pt x="340" y="38"/>
                    <a:pt x="387" y="132"/>
                  </a:cubicBezTo>
                  <a:cubicBezTo>
                    <a:pt x="410" y="177"/>
                    <a:pt x="414" y="229"/>
                    <a:pt x="398" y="277"/>
                  </a:cubicBezTo>
                  <a:cubicBezTo>
                    <a:pt x="382" y="325"/>
                    <a:pt x="348" y="364"/>
                    <a:pt x="303" y="387"/>
                  </a:cubicBezTo>
                  <a:cubicBezTo>
                    <a:pt x="263" y="407"/>
                    <a:pt x="218" y="413"/>
                    <a:pt x="175" y="403"/>
                  </a:cubicBezTo>
                  <a:close/>
                  <a:moveTo>
                    <a:pt x="258" y="37"/>
                  </a:moveTo>
                  <a:cubicBezTo>
                    <a:pt x="218" y="28"/>
                    <a:pt x="174" y="32"/>
                    <a:pt x="134" y="52"/>
                  </a:cubicBezTo>
                  <a:cubicBezTo>
                    <a:pt x="90" y="74"/>
                    <a:pt x="57" y="112"/>
                    <a:pt x="42" y="159"/>
                  </a:cubicBezTo>
                  <a:cubicBezTo>
                    <a:pt x="26" y="206"/>
                    <a:pt x="30" y="256"/>
                    <a:pt x="52" y="300"/>
                  </a:cubicBezTo>
                  <a:cubicBezTo>
                    <a:pt x="74" y="344"/>
                    <a:pt x="112" y="377"/>
                    <a:pt x="159" y="392"/>
                  </a:cubicBezTo>
                  <a:cubicBezTo>
                    <a:pt x="206" y="408"/>
                    <a:pt x="256" y="404"/>
                    <a:pt x="300" y="382"/>
                  </a:cubicBezTo>
                  <a:cubicBezTo>
                    <a:pt x="344" y="360"/>
                    <a:pt x="377" y="322"/>
                    <a:pt x="392" y="275"/>
                  </a:cubicBezTo>
                  <a:cubicBezTo>
                    <a:pt x="408" y="228"/>
                    <a:pt x="404" y="178"/>
                    <a:pt x="382" y="134"/>
                  </a:cubicBezTo>
                  <a:cubicBezTo>
                    <a:pt x="382" y="134"/>
                    <a:pt x="382" y="134"/>
                    <a:pt x="382" y="134"/>
                  </a:cubicBezTo>
                  <a:cubicBezTo>
                    <a:pt x="356" y="83"/>
                    <a:pt x="310" y="49"/>
                    <a:pt x="258" y="37"/>
                  </a:cubicBezTo>
                  <a:close/>
                </a:path>
              </a:pathLst>
            </a:custGeom>
            <a:solidFill>
              <a:srgbClr val="C0D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17" name="Freeform 675"/>
            <p:cNvSpPr>
              <a:spLocks/>
            </p:cNvSpPr>
            <p:nvPr/>
          </p:nvSpPr>
          <p:spPr bwMode="auto">
            <a:xfrm>
              <a:off x="3948112" y="-3832225"/>
              <a:ext cx="969963" cy="969963"/>
            </a:xfrm>
            <a:custGeom>
              <a:avLst/>
              <a:gdLst>
                <a:gd name="T0" fmla="*/ 334 w 374"/>
                <a:gd name="T1" fmla="*/ 114 h 374"/>
                <a:gd name="T2" fmla="*/ 261 w 374"/>
                <a:gd name="T3" fmla="*/ 334 h 374"/>
                <a:gd name="T4" fmla="*/ 41 w 374"/>
                <a:gd name="T5" fmla="*/ 261 h 374"/>
                <a:gd name="T6" fmla="*/ 113 w 374"/>
                <a:gd name="T7" fmla="*/ 41 h 374"/>
                <a:gd name="T8" fmla="*/ 334 w 374"/>
                <a:gd name="T9" fmla="*/ 11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4" h="374">
                  <a:moveTo>
                    <a:pt x="334" y="114"/>
                  </a:moveTo>
                  <a:cubicBezTo>
                    <a:pt x="374" y="194"/>
                    <a:pt x="342" y="293"/>
                    <a:pt x="261" y="334"/>
                  </a:cubicBezTo>
                  <a:cubicBezTo>
                    <a:pt x="180" y="374"/>
                    <a:pt x="81" y="342"/>
                    <a:pt x="41" y="261"/>
                  </a:cubicBezTo>
                  <a:cubicBezTo>
                    <a:pt x="0" y="180"/>
                    <a:pt x="33" y="81"/>
                    <a:pt x="113" y="41"/>
                  </a:cubicBezTo>
                  <a:cubicBezTo>
                    <a:pt x="194" y="0"/>
                    <a:pt x="293" y="33"/>
                    <a:pt x="334" y="114"/>
                  </a:cubicBezTo>
                  <a:close/>
                </a:path>
              </a:pathLst>
            </a:custGeom>
            <a:solidFill>
              <a:srgbClr val="C0D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18" name="Freeform 676"/>
            <p:cNvSpPr>
              <a:spLocks/>
            </p:cNvSpPr>
            <p:nvPr/>
          </p:nvSpPr>
          <p:spPr bwMode="auto">
            <a:xfrm>
              <a:off x="4152900" y="-3705225"/>
              <a:ext cx="542925" cy="717550"/>
            </a:xfrm>
            <a:custGeom>
              <a:avLst/>
              <a:gdLst>
                <a:gd name="T0" fmla="*/ 139 w 209"/>
                <a:gd name="T1" fmla="*/ 240 h 277"/>
                <a:gd name="T2" fmla="*/ 72 w 209"/>
                <a:gd name="T3" fmla="*/ 256 h 277"/>
                <a:gd name="T4" fmla="*/ 48 w 209"/>
                <a:gd name="T5" fmla="*/ 209 h 277"/>
                <a:gd name="T6" fmla="*/ 91 w 209"/>
                <a:gd name="T7" fmla="*/ 205 h 277"/>
                <a:gd name="T8" fmla="*/ 128 w 209"/>
                <a:gd name="T9" fmla="*/ 193 h 277"/>
                <a:gd name="T10" fmla="*/ 145 w 209"/>
                <a:gd name="T11" fmla="*/ 181 h 277"/>
                <a:gd name="T12" fmla="*/ 145 w 209"/>
                <a:gd name="T13" fmla="*/ 168 h 277"/>
                <a:gd name="T14" fmla="*/ 137 w 209"/>
                <a:gd name="T15" fmla="*/ 163 h 277"/>
                <a:gd name="T16" fmla="*/ 120 w 209"/>
                <a:gd name="T17" fmla="*/ 162 h 277"/>
                <a:gd name="T18" fmla="*/ 89 w 209"/>
                <a:gd name="T19" fmla="*/ 165 h 277"/>
                <a:gd name="T20" fmla="*/ 52 w 209"/>
                <a:gd name="T21" fmla="*/ 165 h 277"/>
                <a:gd name="T22" fmla="*/ 27 w 209"/>
                <a:gd name="T23" fmla="*/ 154 h 277"/>
                <a:gd name="T24" fmla="*/ 9 w 209"/>
                <a:gd name="T25" fmla="*/ 131 h 277"/>
                <a:gd name="T26" fmla="*/ 5 w 209"/>
                <a:gd name="T27" fmla="*/ 86 h 277"/>
                <a:gd name="T28" fmla="*/ 42 w 209"/>
                <a:gd name="T29" fmla="*/ 47 h 277"/>
                <a:gd name="T30" fmla="*/ 27 w 209"/>
                <a:gd name="T31" fmla="*/ 15 h 277"/>
                <a:gd name="T32" fmla="*/ 56 w 209"/>
                <a:gd name="T33" fmla="*/ 0 h 277"/>
                <a:gd name="T34" fmla="*/ 72 w 209"/>
                <a:gd name="T35" fmla="*/ 32 h 277"/>
                <a:gd name="T36" fmla="*/ 136 w 209"/>
                <a:gd name="T37" fmla="*/ 17 h 277"/>
                <a:gd name="T38" fmla="*/ 140 w 209"/>
                <a:gd name="T39" fmla="*/ 66 h 277"/>
                <a:gd name="T40" fmla="*/ 79 w 209"/>
                <a:gd name="T41" fmla="*/ 80 h 277"/>
                <a:gd name="T42" fmla="*/ 64 w 209"/>
                <a:gd name="T43" fmla="*/ 91 h 277"/>
                <a:gd name="T44" fmla="*/ 64 w 209"/>
                <a:gd name="T45" fmla="*/ 101 h 277"/>
                <a:gd name="T46" fmla="*/ 71 w 209"/>
                <a:gd name="T47" fmla="*/ 107 h 277"/>
                <a:gd name="T48" fmla="*/ 86 w 209"/>
                <a:gd name="T49" fmla="*/ 108 h 277"/>
                <a:gd name="T50" fmla="*/ 114 w 209"/>
                <a:gd name="T51" fmla="*/ 106 h 277"/>
                <a:gd name="T52" fmla="*/ 169 w 209"/>
                <a:gd name="T53" fmla="*/ 108 h 277"/>
                <a:gd name="T54" fmla="*/ 199 w 209"/>
                <a:gd name="T55" fmla="*/ 136 h 277"/>
                <a:gd name="T56" fmla="*/ 203 w 209"/>
                <a:gd name="T57" fmla="*/ 183 h 277"/>
                <a:gd name="T58" fmla="*/ 168 w 209"/>
                <a:gd name="T59" fmla="*/ 224 h 277"/>
                <a:gd name="T60" fmla="*/ 188 w 209"/>
                <a:gd name="T61" fmla="*/ 262 h 277"/>
                <a:gd name="T62" fmla="*/ 158 w 209"/>
                <a:gd name="T63" fmla="*/ 277 h 277"/>
                <a:gd name="T64" fmla="*/ 139 w 209"/>
                <a:gd name="T65" fmla="*/ 24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9" h="277">
                  <a:moveTo>
                    <a:pt x="139" y="240"/>
                  </a:moveTo>
                  <a:cubicBezTo>
                    <a:pt x="118" y="249"/>
                    <a:pt x="96" y="255"/>
                    <a:pt x="72" y="256"/>
                  </a:cubicBezTo>
                  <a:cubicBezTo>
                    <a:pt x="48" y="209"/>
                    <a:pt x="48" y="209"/>
                    <a:pt x="48" y="209"/>
                  </a:cubicBezTo>
                  <a:cubicBezTo>
                    <a:pt x="62" y="209"/>
                    <a:pt x="76" y="207"/>
                    <a:pt x="91" y="205"/>
                  </a:cubicBezTo>
                  <a:cubicBezTo>
                    <a:pt x="106" y="202"/>
                    <a:pt x="118" y="198"/>
                    <a:pt x="128" y="193"/>
                  </a:cubicBezTo>
                  <a:cubicBezTo>
                    <a:pt x="136" y="189"/>
                    <a:pt x="142" y="185"/>
                    <a:pt x="145" y="181"/>
                  </a:cubicBezTo>
                  <a:cubicBezTo>
                    <a:pt x="147" y="177"/>
                    <a:pt x="148" y="173"/>
                    <a:pt x="145" y="168"/>
                  </a:cubicBezTo>
                  <a:cubicBezTo>
                    <a:pt x="144" y="165"/>
                    <a:pt x="141" y="163"/>
                    <a:pt x="137" y="163"/>
                  </a:cubicBezTo>
                  <a:cubicBezTo>
                    <a:pt x="133" y="162"/>
                    <a:pt x="128" y="162"/>
                    <a:pt x="120" y="162"/>
                  </a:cubicBezTo>
                  <a:cubicBezTo>
                    <a:pt x="112" y="162"/>
                    <a:pt x="102" y="163"/>
                    <a:pt x="89" y="165"/>
                  </a:cubicBezTo>
                  <a:cubicBezTo>
                    <a:pt x="75" y="166"/>
                    <a:pt x="63" y="166"/>
                    <a:pt x="52" y="165"/>
                  </a:cubicBezTo>
                  <a:cubicBezTo>
                    <a:pt x="42" y="163"/>
                    <a:pt x="34" y="159"/>
                    <a:pt x="27" y="154"/>
                  </a:cubicBezTo>
                  <a:cubicBezTo>
                    <a:pt x="20" y="149"/>
                    <a:pt x="14" y="141"/>
                    <a:pt x="9" y="131"/>
                  </a:cubicBezTo>
                  <a:cubicBezTo>
                    <a:pt x="1" y="115"/>
                    <a:pt x="0" y="100"/>
                    <a:pt x="5" y="86"/>
                  </a:cubicBezTo>
                  <a:cubicBezTo>
                    <a:pt x="11" y="72"/>
                    <a:pt x="23" y="59"/>
                    <a:pt x="42" y="47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91" y="23"/>
                    <a:pt x="113" y="18"/>
                    <a:pt x="136" y="17"/>
                  </a:cubicBezTo>
                  <a:cubicBezTo>
                    <a:pt x="140" y="66"/>
                    <a:pt x="140" y="66"/>
                    <a:pt x="140" y="66"/>
                  </a:cubicBezTo>
                  <a:cubicBezTo>
                    <a:pt x="115" y="67"/>
                    <a:pt x="95" y="72"/>
                    <a:pt x="79" y="80"/>
                  </a:cubicBezTo>
                  <a:cubicBezTo>
                    <a:pt x="71" y="84"/>
                    <a:pt x="67" y="87"/>
                    <a:pt x="64" y="91"/>
                  </a:cubicBezTo>
                  <a:cubicBezTo>
                    <a:pt x="62" y="94"/>
                    <a:pt x="62" y="98"/>
                    <a:pt x="64" y="101"/>
                  </a:cubicBezTo>
                  <a:cubicBezTo>
                    <a:pt x="65" y="104"/>
                    <a:pt x="68" y="107"/>
                    <a:pt x="71" y="107"/>
                  </a:cubicBezTo>
                  <a:cubicBezTo>
                    <a:pt x="74" y="108"/>
                    <a:pt x="79" y="109"/>
                    <a:pt x="86" y="108"/>
                  </a:cubicBezTo>
                  <a:cubicBezTo>
                    <a:pt x="93" y="108"/>
                    <a:pt x="102" y="107"/>
                    <a:pt x="114" y="106"/>
                  </a:cubicBezTo>
                  <a:cubicBezTo>
                    <a:pt x="137" y="103"/>
                    <a:pt x="155" y="104"/>
                    <a:pt x="169" y="108"/>
                  </a:cubicBezTo>
                  <a:cubicBezTo>
                    <a:pt x="182" y="113"/>
                    <a:pt x="192" y="122"/>
                    <a:pt x="199" y="136"/>
                  </a:cubicBezTo>
                  <a:cubicBezTo>
                    <a:pt x="207" y="152"/>
                    <a:pt x="209" y="168"/>
                    <a:pt x="203" y="183"/>
                  </a:cubicBezTo>
                  <a:cubicBezTo>
                    <a:pt x="198" y="198"/>
                    <a:pt x="187" y="212"/>
                    <a:pt x="168" y="224"/>
                  </a:cubicBezTo>
                  <a:cubicBezTo>
                    <a:pt x="188" y="262"/>
                    <a:pt x="188" y="262"/>
                    <a:pt x="188" y="262"/>
                  </a:cubicBezTo>
                  <a:cubicBezTo>
                    <a:pt x="158" y="277"/>
                    <a:pt x="158" y="277"/>
                    <a:pt x="158" y="277"/>
                  </a:cubicBezTo>
                  <a:lnTo>
                    <a:pt x="139" y="240"/>
                  </a:lnTo>
                  <a:close/>
                </a:path>
              </a:pathLst>
            </a:custGeom>
            <a:solidFill>
              <a:srgbClr val="93B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19" name="Freeform 677"/>
            <p:cNvSpPr>
              <a:spLocks/>
            </p:cNvSpPr>
            <p:nvPr/>
          </p:nvSpPr>
          <p:spPr bwMode="auto">
            <a:xfrm>
              <a:off x="3435350" y="-3476625"/>
              <a:ext cx="2605088" cy="1322388"/>
            </a:xfrm>
            <a:custGeom>
              <a:avLst/>
              <a:gdLst>
                <a:gd name="T0" fmla="*/ 1005 w 1005"/>
                <a:gd name="T1" fmla="*/ 44 h 510"/>
                <a:gd name="T2" fmla="*/ 1005 w 1005"/>
                <a:gd name="T3" fmla="*/ 467 h 510"/>
                <a:gd name="T4" fmla="*/ 1005 w 1005"/>
                <a:gd name="T5" fmla="*/ 470 h 510"/>
                <a:gd name="T6" fmla="*/ 962 w 1005"/>
                <a:gd name="T7" fmla="*/ 510 h 510"/>
                <a:gd name="T8" fmla="*/ 43 w 1005"/>
                <a:gd name="T9" fmla="*/ 509 h 510"/>
                <a:gd name="T10" fmla="*/ 0 w 1005"/>
                <a:gd name="T11" fmla="*/ 469 h 510"/>
                <a:gd name="T12" fmla="*/ 0 w 1005"/>
                <a:gd name="T13" fmla="*/ 466 h 510"/>
                <a:gd name="T14" fmla="*/ 0 w 1005"/>
                <a:gd name="T15" fmla="*/ 43 h 510"/>
                <a:gd name="T16" fmla="*/ 0 w 1005"/>
                <a:gd name="T17" fmla="*/ 42 h 510"/>
                <a:gd name="T18" fmla="*/ 43 w 1005"/>
                <a:gd name="T19" fmla="*/ 0 h 510"/>
                <a:gd name="T20" fmla="*/ 962 w 1005"/>
                <a:gd name="T21" fmla="*/ 1 h 510"/>
                <a:gd name="T22" fmla="*/ 1005 w 1005"/>
                <a:gd name="T23" fmla="*/ 43 h 510"/>
                <a:gd name="T24" fmla="*/ 1005 w 1005"/>
                <a:gd name="T25" fmla="*/ 4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05" h="510">
                  <a:moveTo>
                    <a:pt x="1005" y="44"/>
                  </a:moveTo>
                  <a:cubicBezTo>
                    <a:pt x="1005" y="467"/>
                    <a:pt x="1005" y="467"/>
                    <a:pt x="1005" y="467"/>
                  </a:cubicBezTo>
                  <a:cubicBezTo>
                    <a:pt x="1005" y="468"/>
                    <a:pt x="1005" y="469"/>
                    <a:pt x="1005" y="470"/>
                  </a:cubicBezTo>
                  <a:cubicBezTo>
                    <a:pt x="1003" y="492"/>
                    <a:pt x="984" y="510"/>
                    <a:pt x="962" y="510"/>
                  </a:cubicBezTo>
                  <a:cubicBezTo>
                    <a:pt x="43" y="509"/>
                    <a:pt x="43" y="509"/>
                    <a:pt x="43" y="509"/>
                  </a:cubicBezTo>
                  <a:cubicBezTo>
                    <a:pt x="20" y="509"/>
                    <a:pt x="2" y="491"/>
                    <a:pt x="0" y="469"/>
                  </a:cubicBezTo>
                  <a:cubicBezTo>
                    <a:pt x="0" y="468"/>
                    <a:pt x="0" y="467"/>
                    <a:pt x="0" y="466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2"/>
                    <a:pt x="0" y="42"/>
                  </a:cubicBezTo>
                  <a:cubicBezTo>
                    <a:pt x="1" y="19"/>
                    <a:pt x="20" y="0"/>
                    <a:pt x="43" y="0"/>
                  </a:cubicBezTo>
                  <a:cubicBezTo>
                    <a:pt x="962" y="1"/>
                    <a:pt x="962" y="1"/>
                    <a:pt x="962" y="1"/>
                  </a:cubicBezTo>
                  <a:cubicBezTo>
                    <a:pt x="986" y="1"/>
                    <a:pt x="1005" y="20"/>
                    <a:pt x="1005" y="43"/>
                  </a:cubicBezTo>
                  <a:cubicBezTo>
                    <a:pt x="1005" y="43"/>
                    <a:pt x="1005" y="44"/>
                    <a:pt x="1005" y="44"/>
                  </a:cubicBezTo>
                  <a:close/>
                </a:path>
              </a:pathLst>
            </a:custGeom>
            <a:solidFill>
              <a:srgbClr val="93B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20" name="Freeform 678"/>
            <p:cNvSpPr>
              <a:spLocks noEditPoints="1"/>
            </p:cNvSpPr>
            <p:nvPr/>
          </p:nvSpPr>
          <p:spPr bwMode="auto">
            <a:xfrm>
              <a:off x="3435350" y="-3476625"/>
              <a:ext cx="2605088" cy="1322388"/>
            </a:xfrm>
            <a:custGeom>
              <a:avLst/>
              <a:gdLst>
                <a:gd name="T0" fmla="*/ 821 w 1005"/>
                <a:gd name="T1" fmla="*/ 1 h 510"/>
                <a:gd name="T2" fmla="*/ 0 w 1005"/>
                <a:gd name="T3" fmla="*/ 42 h 510"/>
                <a:gd name="T4" fmla="*/ 0 w 1005"/>
                <a:gd name="T5" fmla="*/ 350 h 510"/>
                <a:gd name="T6" fmla="*/ 0 w 1005"/>
                <a:gd name="T7" fmla="*/ 467 h 510"/>
                <a:gd name="T8" fmla="*/ 0 w 1005"/>
                <a:gd name="T9" fmla="*/ 469 h 510"/>
                <a:gd name="T10" fmla="*/ 0 w 1005"/>
                <a:gd name="T11" fmla="*/ 472 h 510"/>
                <a:gd name="T12" fmla="*/ 1 w 1005"/>
                <a:gd name="T13" fmla="*/ 475 h 510"/>
                <a:gd name="T14" fmla="*/ 2 w 1005"/>
                <a:gd name="T15" fmla="*/ 478 h 510"/>
                <a:gd name="T16" fmla="*/ 3 w 1005"/>
                <a:gd name="T17" fmla="*/ 481 h 510"/>
                <a:gd name="T18" fmla="*/ 4 w 1005"/>
                <a:gd name="T19" fmla="*/ 484 h 510"/>
                <a:gd name="T20" fmla="*/ 5 w 1005"/>
                <a:gd name="T21" fmla="*/ 487 h 510"/>
                <a:gd name="T22" fmla="*/ 7 w 1005"/>
                <a:gd name="T23" fmla="*/ 489 h 510"/>
                <a:gd name="T24" fmla="*/ 8 w 1005"/>
                <a:gd name="T25" fmla="*/ 492 h 510"/>
                <a:gd name="T26" fmla="*/ 10 w 1005"/>
                <a:gd name="T27" fmla="*/ 494 h 510"/>
                <a:gd name="T28" fmla="*/ 12 w 1005"/>
                <a:gd name="T29" fmla="*/ 496 h 510"/>
                <a:gd name="T30" fmla="*/ 15 w 1005"/>
                <a:gd name="T31" fmla="*/ 498 h 510"/>
                <a:gd name="T32" fmla="*/ 17 w 1005"/>
                <a:gd name="T33" fmla="*/ 500 h 510"/>
                <a:gd name="T34" fmla="*/ 19 w 1005"/>
                <a:gd name="T35" fmla="*/ 502 h 510"/>
                <a:gd name="T36" fmla="*/ 22 w 1005"/>
                <a:gd name="T37" fmla="*/ 503 h 510"/>
                <a:gd name="T38" fmla="*/ 25 w 1005"/>
                <a:gd name="T39" fmla="*/ 505 h 510"/>
                <a:gd name="T40" fmla="*/ 28 w 1005"/>
                <a:gd name="T41" fmla="*/ 506 h 510"/>
                <a:gd name="T42" fmla="*/ 30 w 1005"/>
                <a:gd name="T43" fmla="*/ 507 h 510"/>
                <a:gd name="T44" fmla="*/ 33 w 1005"/>
                <a:gd name="T45" fmla="*/ 508 h 510"/>
                <a:gd name="T46" fmla="*/ 36 w 1005"/>
                <a:gd name="T47" fmla="*/ 508 h 510"/>
                <a:gd name="T48" fmla="*/ 40 w 1005"/>
                <a:gd name="T49" fmla="*/ 509 h 510"/>
                <a:gd name="T50" fmla="*/ 43 w 1005"/>
                <a:gd name="T51" fmla="*/ 509 h 510"/>
                <a:gd name="T52" fmla="*/ 821 w 1005"/>
                <a:gd name="T53" fmla="*/ 510 h 510"/>
                <a:gd name="T54" fmla="*/ 964 w 1005"/>
                <a:gd name="T55" fmla="*/ 510 h 510"/>
                <a:gd name="T56" fmla="*/ 968 w 1005"/>
                <a:gd name="T57" fmla="*/ 509 h 510"/>
                <a:gd name="T58" fmla="*/ 971 w 1005"/>
                <a:gd name="T59" fmla="*/ 509 h 510"/>
                <a:gd name="T60" fmla="*/ 974 w 1005"/>
                <a:gd name="T61" fmla="*/ 508 h 510"/>
                <a:gd name="T62" fmla="*/ 977 w 1005"/>
                <a:gd name="T63" fmla="*/ 507 h 510"/>
                <a:gd name="T64" fmla="*/ 980 w 1005"/>
                <a:gd name="T65" fmla="*/ 506 h 510"/>
                <a:gd name="T66" fmla="*/ 982 w 1005"/>
                <a:gd name="T67" fmla="*/ 505 h 510"/>
                <a:gd name="T68" fmla="*/ 985 w 1005"/>
                <a:gd name="T69" fmla="*/ 503 h 510"/>
                <a:gd name="T70" fmla="*/ 988 w 1005"/>
                <a:gd name="T71" fmla="*/ 501 h 510"/>
                <a:gd name="T72" fmla="*/ 990 w 1005"/>
                <a:gd name="T73" fmla="*/ 499 h 510"/>
                <a:gd name="T74" fmla="*/ 992 w 1005"/>
                <a:gd name="T75" fmla="*/ 497 h 510"/>
                <a:gd name="T76" fmla="*/ 994 w 1005"/>
                <a:gd name="T77" fmla="*/ 495 h 510"/>
                <a:gd name="T78" fmla="*/ 996 w 1005"/>
                <a:gd name="T79" fmla="*/ 493 h 510"/>
                <a:gd name="T80" fmla="*/ 998 w 1005"/>
                <a:gd name="T81" fmla="*/ 490 h 510"/>
                <a:gd name="T82" fmla="*/ 999 w 1005"/>
                <a:gd name="T83" fmla="*/ 488 h 510"/>
                <a:gd name="T84" fmla="*/ 1001 w 1005"/>
                <a:gd name="T85" fmla="*/ 485 h 510"/>
                <a:gd name="T86" fmla="*/ 1002 w 1005"/>
                <a:gd name="T87" fmla="*/ 482 h 510"/>
                <a:gd name="T88" fmla="*/ 1003 w 1005"/>
                <a:gd name="T89" fmla="*/ 479 h 510"/>
                <a:gd name="T90" fmla="*/ 1004 w 1005"/>
                <a:gd name="T91" fmla="*/ 477 h 510"/>
                <a:gd name="T92" fmla="*/ 1004 w 1005"/>
                <a:gd name="T93" fmla="*/ 473 h 510"/>
                <a:gd name="T94" fmla="*/ 1005 w 1005"/>
                <a:gd name="T95" fmla="*/ 470 h 510"/>
                <a:gd name="T96" fmla="*/ 1005 w 1005"/>
                <a:gd name="T97" fmla="*/ 468 h 510"/>
                <a:gd name="T98" fmla="*/ 1005 w 1005"/>
                <a:gd name="T99" fmla="*/ 351 h 510"/>
                <a:gd name="T100" fmla="*/ 1005 w 1005"/>
                <a:gd name="T101" fmla="*/ 43 h 510"/>
                <a:gd name="T102" fmla="*/ 835 w 1005"/>
                <a:gd name="T103" fmla="*/ 468 h 510"/>
                <a:gd name="T104" fmla="*/ 35 w 1005"/>
                <a:gd name="T105" fmla="*/ 357 h 510"/>
                <a:gd name="T106" fmla="*/ 170 w 1005"/>
                <a:gd name="T107" fmla="*/ 42 h 510"/>
                <a:gd name="T108" fmla="*/ 960 w 1005"/>
                <a:gd name="T109" fmla="*/ 15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05" h="510">
                  <a:moveTo>
                    <a:pt x="1005" y="43"/>
                  </a:moveTo>
                  <a:cubicBezTo>
                    <a:pt x="1005" y="20"/>
                    <a:pt x="986" y="1"/>
                    <a:pt x="962" y="1"/>
                  </a:cubicBezTo>
                  <a:cubicBezTo>
                    <a:pt x="821" y="1"/>
                    <a:pt x="821" y="1"/>
                    <a:pt x="821" y="1"/>
                  </a:cubicBezTo>
                  <a:cubicBezTo>
                    <a:pt x="185" y="0"/>
                    <a:pt x="185" y="0"/>
                    <a:pt x="18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0" y="0"/>
                    <a:pt x="1" y="19"/>
                    <a:pt x="0" y="42"/>
                  </a:cubicBezTo>
                  <a:cubicBezTo>
                    <a:pt x="0" y="42"/>
                    <a:pt x="0" y="43"/>
                    <a:pt x="0" y="43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0" y="466"/>
                    <a:pt x="0" y="467"/>
                    <a:pt x="0" y="467"/>
                  </a:cubicBezTo>
                  <a:cubicBezTo>
                    <a:pt x="0" y="467"/>
                    <a:pt x="0" y="467"/>
                    <a:pt x="0" y="467"/>
                  </a:cubicBezTo>
                  <a:cubicBezTo>
                    <a:pt x="0" y="468"/>
                    <a:pt x="0" y="468"/>
                    <a:pt x="0" y="469"/>
                  </a:cubicBezTo>
                  <a:cubicBezTo>
                    <a:pt x="0" y="469"/>
                    <a:pt x="0" y="469"/>
                    <a:pt x="0" y="469"/>
                  </a:cubicBezTo>
                  <a:cubicBezTo>
                    <a:pt x="0" y="469"/>
                    <a:pt x="0" y="469"/>
                    <a:pt x="0" y="470"/>
                  </a:cubicBezTo>
                  <a:cubicBezTo>
                    <a:pt x="0" y="470"/>
                    <a:pt x="0" y="471"/>
                    <a:pt x="0" y="471"/>
                  </a:cubicBezTo>
                  <a:cubicBezTo>
                    <a:pt x="0" y="471"/>
                    <a:pt x="0" y="472"/>
                    <a:pt x="0" y="472"/>
                  </a:cubicBezTo>
                  <a:cubicBezTo>
                    <a:pt x="0" y="472"/>
                    <a:pt x="0" y="473"/>
                    <a:pt x="0" y="473"/>
                  </a:cubicBezTo>
                  <a:cubicBezTo>
                    <a:pt x="0" y="474"/>
                    <a:pt x="0" y="474"/>
                    <a:pt x="0" y="474"/>
                  </a:cubicBezTo>
                  <a:cubicBezTo>
                    <a:pt x="1" y="474"/>
                    <a:pt x="1" y="475"/>
                    <a:pt x="1" y="475"/>
                  </a:cubicBezTo>
                  <a:cubicBezTo>
                    <a:pt x="1" y="476"/>
                    <a:pt x="1" y="476"/>
                    <a:pt x="1" y="476"/>
                  </a:cubicBezTo>
                  <a:cubicBezTo>
                    <a:pt x="1" y="477"/>
                    <a:pt x="1" y="477"/>
                    <a:pt x="1" y="477"/>
                  </a:cubicBezTo>
                  <a:cubicBezTo>
                    <a:pt x="1" y="478"/>
                    <a:pt x="1" y="478"/>
                    <a:pt x="2" y="478"/>
                  </a:cubicBezTo>
                  <a:cubicBezTo>
                    <a:pt x="2" y="479"/>
                    <a:pt x="2" y="479"/>
                    <a:pt x="2" y="479"/>
                  </a:cubicBezTo>
                  <a:cubicBezTo>
                    <a:pt x="2" y="480"/>
                    <a:pt x="2" y="480"/>
                    <a:pt x="2" y="480"/>
                  </a:cubicBezTo>
                  <a:cubicBezTo>
                    <a:pt x="2" y="481"/>
                    <a:pt x="2" y="481"/>
                    <a:pt x="3" y="481"/>
                  </a:cubicBezTo>
                  <a:cubicBezTo>
                    <a:pt x="3" y="482"/>
                    <a:pt x="3" y="482"/>
                    <a:pt x="3" y="482"/>
                  </a:cubicBezTo>
                  <a:cubicBezTo>
                    <a:pt x="3" y="482"/>
                    <a:pt x="3" y="483"/>
                    <a:pt x="3" y="483"/>
                  </a:cubicBezTo>
                  <a:cubicBezTo>
                    <a:pt x="3" y="483"/>
                    <a:pt x="4" y="484"/>
                    <a:pt x="4" y="484"/>
                  </a:cubicBezTo>
                  <a:cubicBezTo>
                    <a:pt x="4" y="484"/>
                    <a:pt x="4" y="485"/>
                    <a:pt x="4" y="485"/>
                  </a:cubicBezTo>
                  <a:cubicBezTo>
                    <a:pt x="4" y="485"/>
                    <a:pt x="4" y="486"/>
                    <a:pt x="5" y="486"/>
                  </a:cubicBezTo>
                  <a:cubicBezTo>
                    <a:pt x="5" y="486"/>
                    <a:pt x="5" y="486"/>
                    <a:pt x="5" y="487"/>
                  </a:cubicBezTo>
                  <a:cubicBezTo>
                    <a:pt x="5" y="487"/>
                    <a:pt x="5" y="487"/>
                    <a:pt x="6" y="488"/>
                  </a:cubicBezTo>
                  <a:cubicBezTo>
                    <a:pt x="6" y="488"/>
                    <a:pt x="6" y="488"/>
                    <a:pt x="6" y="488"/>
                  </a:cubicBezTo>
                  <a:cubicBezTo>
                    <a:pt x="6" y="489"/>
                    <a:pt x="7" y="489"/>
                    <a:pt x="7" y="489"/>
                  </a:cubicBezTo>
                  <a:cubicBezTo>
                    <a:pt x="7" y="490"/>
                    <a:pt x="7" y="490"/>
                    <a:pt x="7" y="490"/>
                  </a:cubicBezTo>
                  <a:cubicBezTo>
                    <a:pt x="7" y="490"/>
                    <a:pt x="8" y="491"/>
                    <a:pt x="8" y="491"/>
                  </a:cubicBezTo>
                  <a:cubicBezTo>
                    <a:pt x="8" y="491"/>
                    <a:pt x="8" y="491"/>
                    <a:pt x="8" y="492"/>
                  </a:cubicBezTo>
                  <a:cubicBezTo>
                    <a:pt x="9" y="492"/>
                    <a:pt x="9" y="492"/>
                    <a:pt x="9" y="493"/>
                  </a:cubicBezTo>
                  <a:cubicBezTo>
                    <a:pt x="9" y="493"/>
                    <a:pt x="9" y="493"/>
                    <a:pt x="10" y="493"/>
                  </a:cubicBezTo>
                  <a:cubicBezTo>
                    <a:pt x="10" y="494"/>
                    <a:pt x="10" y="494"/>
                    <a:pt x="10" y="494"/>
                  </a:cubicBezTo>
                  <a:cubicBezTo>
                    <a:pt x="11" y="494"/>
                    <a:pt x="11" y="495"/>
                    <a:pt x="11" y="495"/>
                  </a:cubicBezTo>
                  <a:cubicBezTo>
                    <a:pt x="11" y="495"/>
                    <a:pt x="11" y="495"/>
                    <a:pt x="12" y="496"/>
                  </a:cubicBezTo>
                  <a:cubicBezTo>
                    <a:pt x="12" y="496"/>
                    <a:pt x="12" y="496"/>
                    <a:pt x="12" y="496"/>
                  </a:cubicBezTo>
                  <a:cubicBezTo>
                    <a:pt x="13" y="497"/>
                    <a:pt x="13" y="497"/>
                    <a:pt x="13" y="497"/>
                  </a:cubicBezTo>
                  <a:cubicBezTo>
                    <a:pt x="13" y="497"/>
                    <a:pt x="14" y="497"/>
                    <a:pt x="14" y="498"/>
                  </a:cubicBezTo>
                  <a:cubicBezTo>
                    <a:pt x="14" y="498"/>
                    <a:pt x="14" y="498"/>
                    <a:pt x="15" y="498"/>
                  </a:cubicBezTo>
                  <a:cubicBezTo>
                    <a:pt x="15" y="499"/>
                    <a:pt x="15" y="499"/>
                    <a:pt x="15" y="499"/>
                  </a:cubicBezTo>
                  <a:cubicBezTo>
                    <a:pt x="16" y="499"/>
                    <a:pt x="16" y="499"/>
                    <a:pt x="16" y="500"/>
                  </a:cubicBezTo>
                  <a:cubicBezTo>
                    <a:pt x="16" y="500"/>
                    <a:pt x="17" y="500"/>
                    <a:pt x="17" y="500"/>
                  </a:cubicBezTo>
                  <a:cubicBezTo>
                    <a:pt x="17" y="500"/>
                    <a:pt x="17" y="501"/>
                    <a:pt x="18" y="501"/>
                  </a:cubicBezTo>
                  <a:cubicBezTo>
                    <a:pt x="18" y="501"/>
                    <a:pt x="18" y="501"/>
                    <a:pt x="19" y="501"/>
                  </a:cubicBezTo>
                  <a:cubicBezTo>
                    <a:pt x="19" y="502"/>
                    <a:pt x="19" y="502"/>
                    <a:pt x="19" y="502"/>
                  </a:cubicBezTo>
                  <a:cubicBezTo>
                    <a:pt x="20" y="502"/>
                    <a:pt x="20" y="502"/>
                    <a:pt x="20" y="502"/>
                  </a:cubicBezTo>
                  <a:cubicBezTo>
                    <a:pt x="21" y="503"/>
                    <a:pt x="21" y="503"/>
                    <a:pt x="21" y="503"/>
                  </a:cubicBezTo>
                  <a:cubicBezTo>
                    <a:pt x="21" y="503"/>
                    <a:pt x="22" y="503"/>
                    <a:pt x="22" y="503"/>
                  </a:cubicBezTo>
                  <a:cubicBezTo>
                    <a:pt x="22" y="504"/>
                    <a:pt x="23" y="504"/>
                    <a:pt x="23" y="504"/>
                  </a:cubicBezTo>
                  <a:cubicBezTo>
                    <a:pt x="23" y="504"/>
                    <a:pt x="23" y="504"/>
                    <a:pt x="24" y="504"/>
                  </a:cubicBezTo>
                  <a:cubicBezTo>
                    <a:pt x="24" y="505"/>
                    <a:pt x="24" y="505"/>
                    <a:pt x="25" y="505"/>
                  </a:cubicBezTo>
                  <a:cubicBezTo>
                    <a:pt x="25" y="505"/>
                    <a:pt x="25" y="505"/>
                    <a:pt x="26" y="505"/>
                  </a:cubicBezTo>
                  <a:cubicBezTo>
                    <a:pt x="26" y="505"/>
                    <a:pt x="26" y="506"/>
                    <a:pt x="27" y="506"/>
                  </a:cubicBezTo>
                  <a:cubicBezTo>
                    <a:pt x="27" y="506"/>
                    <a:pt x="27" y="506"/>
                    <a:pt x="28" y="506"/>
                  </a:cubicBezTo>
                  <a:cubicBezTo>
                    <a:pt x="28" y="506"/>
                    <a:pt x="28" y="506"/>
                    <a:pt x="28" y="506"/>
                  </a:cubicBezTo>
                  <a:cubicBezTo>
                    <a:pt x="29" y="507"/>
                    <a:pt x="29" y="507"/>
                    <a:pt x="29" y="507"/>
                  </a:cubicBezTo>
                  <a:cubicBezTo>
                    <a:pt x="30" y="507"/>
                    <a:pt x="30" y="507"/>
                    <a:pt x="30" y="507"/>
                  </a:cubicBezTo>
                  <a:cubicBezTo>
                    <a:pt x="31" y="507"/>
                    <a:pt x="31" y="507"/>
                    <a:pt x="31" y="507"/>
                  </a:cubicBezTo>
                  <a:cubicBezTo>
                    <a:pt x="32" y="507"/>
                    <a:pt x="32" y="508"/>
                    <a:pt x="32" y="508"/>
                  </a:cubicBezTo>
                  <a:cubicBezTo>
                    <a:pt x="33" y="508"/>
                    <a:pt x="33" y="508"/>
                    <a:pt x="33" y="508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35" y="508"/>
                    <a:pt x="35" y="508"/>
                    <a:pt x="36" y="508"/>
                  </a:cubicBezTo>
                  <a:cubicBezTo>
                    <a:pt x="36" y="508"/>
                    <a:pt x="36" y="508"/>
                    <a:pt x="36" y="508"/>
                  </a:cubicBezTo>
                  <a:cubicBezTo>
                    <a:pt x="37" y="508"/>
                    <a:pt x="37" y="509"/>
                    <a:pt x="38" y="509"/>
                  </a:cubicBezTo>
                  <a:cubicBezTo>
                    <a:pt x="38" y="509"/>
                    <a:pt x="38" y="509"/>
                    <a:pt x="39" y="509"/>
                  </a:cubicBezTo>
                  <a:cubicBezTo>
                    <a:pt x="39" y="509"/>
                    <a:pt x="39" y="509"/>
                    <a:pt x="40" y="509"/>
                  </a:cubicBezTo>
                  <a:cubicBezTo>
                    <a:pt x="40" y="509"/>
                    <a:pt x="40" y="509"/>
                    <a:pt x="41" y="509"/>
                  </a:cubicBezTo>
                  <a:cubicBezTo>
                    <a:pt x="41" y="509"/>
                    <a:pt x="42" y="509"/>
                    <a:pt x="43" y="509"/>
                  </a:cubicBezTo>
                  <a:cubicBezTo>
                    <a:pt x="43" y="509"/>
                    <a:pt x="43" y="509"/>
                    <a:pt x="43" y="509"/>
                  </a:cubicBezTo>
                  <a:cubicBezTo>
                    <a:pt x="43" y="509"/>
                    <a:pt x="43" y="509"/>
                    <a:pt x="43" y="509"/>
                  </a:cubicBezTo>
                  <a:cubicBezTo>
                    <a:pt x="184" y="509"/>
                    <a:pt x="184" y="509"/>
                    <a:pt x="184" y="509"/>
                  </a:cubicBezTo>
                  <a:cubicBezTo>
                    <a:pt x="821" y="510"/>
                    <a:pt x="821" y="510"/>
                    <a:pt x="821" y="510"/>
                  </a:cubicBezTo>
                  <a:cubicBezTo>
                    <a:pt x="962" y="510"/>
                    <a:pt x="962" y="510"/>
                    <a:pt x="962" y="510"/>
                  </a:cubicBezTo>
                  <a:cubicBezTo>
                    <a:pt x="962" y="510"/>
                    <a:pt x="963" y="510"/>
                    <a:pt x="964" y="510"/>
                  </a:cubicBezTo>
                  <a:cubicBezTo>
                    <a:pt x="964" y="510"/>
                    <a:pt x="964" y="510"/>
                    <a:pt x="964" y="510"/>
                  </a:cubicBezTo>
                  <a:cubicBezTo>
                    <a:pt x="965" y="510"/>
                    <a:pt x="965" y="510"/>
                    <a:pt x="966" y="510"/>
                  </a:cubicBezTo>
                  <a:cubicBezTo>
                    <a:pt x="966" y="510"/>
                    <a:pt x="966" y="510"/>
                    <a:pt x="967" y="510"/>
                  </a:cubicBezTo>
                  <a:cubicBezTo>
                    <a:pt x="967" y="510"/>
                    <a:pt x="968" y="510"/>
                    <a:pt x="968" y="509"/>
                  </a:cubicBezTo>
                  <a:cubicBezTo>
                    <a:pt x="968" y="509"/>
                    <a:pt x="969" y="509"/>
                    <a:pt x="969" y="509"/>
                  </a:cubicBezTo>
                  <a:cubicBezTo>
                    <a:pt x="969" y="509"/>
                    <a:pt x="970" y="509"/>
                    <a:pt x="970" y="509"/>
                  </a:cubicBezTo>
                  <a:cubicBezTo>
                    <a:pt x="970" y="509"/>
                    <a:pt x="971" y="509"/>
                    <a:pt x="971" y="509"/>
                  </a:cubicBezTo>
                  <a:cubicBezTo>
                    <a:pt x="971" y="509"/>
                    <a:pt x="972" y="509"/>
                    <a:pt x="972" y="509"/>
                  </a:cubicBezTo>
                  <a:cubicBezTo>
                    <a:pt x="972" y="509"/>
                    <a:pt x="973" y="509"/>
                    <a:pt x="973" y="508"/>
                  </a:cubicBezTo>
                  <a:cubicBezTo>
                    <a:pt x="973" y="508"/>
                    <a:pt x="974" y="508"/>
                    <a:pt x="974" y="508"/>
                  </a:cubicBezTo>
                  <a:cubicBezTo>
                    <a:pt x="974" y="508"/>
                    <a:pt x="975" y="508"/>
                    <a:pt x="975" y="508"/>
                  </a:cubicBezTo>
                  <a:cubicBezTo>
                    <a:pt x="975" y="508"/>
                    <a:pt x="976" y="508"/>
                    <a:pt x="976" y="508"/>
                  </a:cubicBezTo>
                  <a:cubicBezTo>
                    <a:pt x="976" y="507"/>
                    <a:pt x="977" y="507"/>
                    <a:pt x="977" y="507"/>
                  </a:cubicBezTo>
                  <a:cubicBezTo>
                    <a:pt x="977" y="507"/>
                    <a:pt x="978" y="507"/>
                    <a:pt x="978" y="507"/>
                  </a:cubicBezTo>
                  <a:cubicBezTo>
                    <a:pt x="978" y="507"/>
                    <a:pt x="978" y="507"/>
                    <a:pt x="979" y="506"/>
                  </a:cubicBezTo>
                  <a:cubicBezTo>
                    <a:pt x="979" y="506"/>
                    <a:pt x="979" y="506"/>
                    <a:pt x="980" y="506"/>
                  </a:cubicBezTo>
                  <a:cubicBezTo>
                    <a:pt x="980" y="506"/>
                    <a:pt x="980" y="506"/>
                    <a:pt x="981" y="506"/>
                  </a:cubicBezTo>
                  <a:cubicBezTo>
                    <a:pt x="981" y="505"/>
                    <a:pt x="981" y="505"/>
                    <a:pt x="982" y="505"/>
                  </a:cubicBezTo>
                  <a:cubicBezTo>
                    <a:pt x="982" y="505"/>
                    <a:pt x="982" y="505"/>
                    <a:pt x="982" y="505"/>
                  </a:cubicBezTo>
                  <a:cubicBezTo>
                    <a:pt x="983" y="504"/>
                    <a:pt x="983" y="504"/>
                    <a:pt x="983" y="504"/>
                  </a:cubicBezTo>
                  <a:cubicBezTo>
                    <a:pt x="984" y="504"/>
                    <a:pt x="984" y="504"/>
                    <a:pt x="984" y="504"/>
                  </a:cubicBezTo>
                  <a:cubicBezTo>
                    <a:pt x="984" y="503"/>
                    <a:pt x="985" y="503"/>
                    <a:pt x="985" y="503"/>
                  </a:cubicBezTo>
                  <a:cubicBezTo>
                    <a:pt x="985" y="503"/>
                    <a:pt x="986" y="503"/>
                    <a:pt x="986" y="503"/>
                  </a:cubicBezTo>
                  <a:cubicBezTo>
                    <a:pt x="986" y="502"/>
                    <a:pt x="986" y="502"/>
                    <a:pt x="987" y="502"/>
                  </a:cubicBezTo>
                  <a:cubicBezTo>
                    <a:pt x="987" y="502"/>
                    <a:pt x="987" y="502"/>
                    <a:pt x="988" y="501"/>
                  </a:cubicBezTo>
                  <a:cubicBezTo>
                    <a:pt x="988" y="501"/>
                    <a:pt x="988" y="501"/>
                    <a:pt x="988" y="501"/>
                  </a:cubicBezTo>
                  <a:cubicBezTo>
                    <a:pt x="989" y="501"/>
                    <a:pt x="989" y="500"/>
                    <a:pt x="989" y="500"/>
                  </a:cubicBezTo>
                  <a:cubicBezTo>
                    <a:pt x="989" y="500"/>
                    <a:pt x="990" y="500"/>
                    <a:pt x="990" y="499"/>
                  </a:cubicBezTo>
                  <a:cubicBezTo>
                    <a:pt x="990" y="499"/>
                    <a:pt x="990" y="499"/>
                    <a:pt x="991" y="499"/>
                  </a:cubicBezTo>
                  <a:cubicBezTo>
                    <a:pt x="991" y="499"/>
                    <a:pt x="991" y="498"/>
                    <a:pt x="991" y="498"/>
                  </a:cubicBezTo>
                  <a:cubicBezTo>
                    <a:pt x="992" y="498"/>
                    <a:pt x="992" y="498"/>
                    <a:pt x="992" y="497"/>
                  </a:cubicBezTo>
                  <a:cubicBezTo>
                    <a:pt x="992" y="497"/>
                    <a:pt x="993" y="497"/>
                    <a:pt x="993" y="497"/>
                  </a:cubicBezTo>
                  <a:cubicBezTo>
                    <a:pt x="993" y="496"/>
                    <a:pt x="993" y="496"/>
                    <a:pt x="993" y="496"/>
                  </a:cubicBezTo>
                  <a:cubicBezTo>
                    <a:pt x="994" y="496"/>
                    <a:pt x="994" y="495"/>
                    <a:pt x="994" y="495"/>
                  </a:cubicBezTo>
                  <a:cubicBezTo>
                    <a:pt x="994" y="495"/>
                    <a:pt x="995" y="495"/>
                    <a:pt x="995" y="494"/>
                  </a:cubicBezTo>
                  <a:cubicBezTo>
                    <a:pt x="995" y="494"/>
                    <a:pt x="995" y="494"/>
                    <a:pt x="995" y="494"/>
                  </a:cubicBezTo>
                  <a:cubicBezTo>
                    <a:pt x="996" y="493"/>
                    <a:pt x="996" y="493"/>
                    <a:pt x="996" y="493"/>
                  </a:cubicBezTo>
                  <a:cubicBezTo>
                    <a:pt x="996" y="493"/>
                    <a:pt x="996" y="492"/>
                    <a:pt x="997" y="492"/>
                  </a:cubicBezTo>
                  <a:cubicBezTo>
                    <a:pt x="997" y="492"/>
                    <a:pt x="997" y="492"/>
                    <a:pt x="997" y="491"/>
                  </a:cubicBezTo>
                  <a:cubicBezTo>
                    <a:pt x="997" y="491"/>
                    <a:pt x="998" y="491"/>
                    <a:pt x="998" y="490"/>
                  </a:cubicBezTo>
                  <a:cubicBezTo>
                    <a:pt x="998" y="490"/>
                    <a:pt x="998" y="490"/>
                    <a:pt x="998" y="490"/>
                  </a:cubicBezTo>
                  <a:cubicBezTo>
                    <a:pt x="999" y="489"/>
                    <a:pt x="999" y="489"/>
                    <a:pt x="999" y="489"/>
                  </a:cubicBezTo>
                  <a:cubicBezTo>
                    <a:pt x="999" y="488"/>
                    <a:pt x="999" y="488"/>
                    <a:pt x="999" y="488"/>
                  </a:cubicBezTo>
                  <a:cubicBezTo>
                    <a:pt x="1000" y="488"/>
                    <a:pt x="1000" y="487"/>
                    <a:pt x="1000" y="487"/>
                  </a:cubicBezTo>
                  <a:cubicBezTo>
                    <a:pt x="1000" y="487"/>
                    <a:pt x="1000" y="486"/>
                    <a:pt x="1000" y="486"/>
                  </a:cubicBezTo>
                  <a:cubicBezTo>
                    <a:pt x="1000" y="486"/>
                    <a:pt x="1001" y="485"/>
                    <a:pt x="1001" y="485"/>
                  </a:cubicBezTo>
                  <a:cubicBezTo>
                    <a:pt x="1001" y="485"/>
                    <a:pt x="1001" y="485"/>
                    <a:pt x="1001" y="484"/>
                  </a:cubicBezTo>
                  <a:cubicBezTo>
                    <a:pt x="1001" y="484"/>
                    <a:pt x="1001" y="484"/>
                    <a:pt x="1002" y="483"/>
                  </a:cubicBezTo>
                  <a:cubicBezTo>
                    <a:pt x="1002" y="483"/>
                    <a:pt x="1002" y="483"/>
                    <a:pt x="1002" y="482"/>
                  </a:cubicBezTo>
                  <a:cubicBezTo>
                    <a:pt x="1002" y="482"/>
                    <a:pt x="1002" y="482"/>
                    <a:pt x="1002" y="481"/>
                  </a:cubicBezTo>
                  <a:cubicBezTo>
                    <a:pt x="1002" y="481"/>
                    <a:pt x="1003" y="481"/>
                    <a:pt x="1003" y="480"/>
                  </a:cubicBezTo>
                  <a:cubicBezTo>
                    <a:pt x="1003" y="480"/>
                    <a:pt x="1003" y="480"/>
                    <a:pt x="1003" y="479"/>
                  </a:cubicBezTo>
                  <a:cubicBezTo>
                    <a:pt x="1003" y="479"/>
                    <a:pt x="1003" y="479"/>
                    <a:pt x="1003" y="479"/>
                  </a:cubicBezTo>
                  <a:cubicBezTo>
                    <a:pt x="1003" y="478"/>
                    <a:pt x="1003" y="478"/>
                    <a:pt x="1004" y="477"/>
                  </a:cubicBezTo>
                  <a:cubicBezTo>
                    <a:pt x="1004" y="477"/>
                    <a:pt x="1004" y="477"/>
                    <a:pt x="1004" y="477"/>
                  </a:cubicBezTo>
                  <a:cubicBezTo>
                    <a:pt x="1004" y="476"/>
                    <a:pt x="1004" y="476"/>
                    <a:pt x="1004" y="475"/>
                  </a:cubicBezTo>
                  <a:cubicBezTo>
                    <a:pt x="1004" y="475"/>
                    <a:pt x="1004" y="475"/>
                    <a:pt x="1004" y="475"/>
                  </a:cubicBezTo>
                  <a:cubicBezTo>
                    <a:pt x="1004" y="474"/>
                    <a:pt x="1004" y="473"/>
                    <a:pt x="1004" y="473"/>
                  </a:cubicBezTo>
                  <a:cubicBezTo>
                    <a:pt x="1004" y="473"/>
                    <a:pt x="1004" y="473"/>
                    <a:pt x="1004" y="472"/>
                  </a:cubicBezTo>
                  <a:cubicBezTo>
                    <a:pt x="1005" y="472"/>
                    <a:pt x="1005" y="471"/>
                    <a:pt x="1005" y="471"/>
                  </a:cubicBezTo>
                  <a:cubicBezTo>
                    <a:pt x="1005" y="471"/>
                    <a:pt x="1005" y="470"/>
                    <a:pt x="1005" y="470"/>
                  </a:cubicBezTo>
                  <a:cubicBezTo>
                    <a:pt x="1005" y="470"/>
                    <a:pt x="1005" y="470"/>
                    <a:pt x="1005" y="470"/>
                  </a:cubicBezTo>
                  <a:cubicBezTo>
                    <a:pt x="1005" y="470"/>
                    <a:pt x="1005" y="469"/>
                    <a:pt x="1005" y="468"/>
                  </a:cubicBezTo>
                  <a:cubicBezTo>
                    <a:pt x="1005" y="468"/>
                    <a:pt x="1005" y="468"/>
                    <a:pt x="1005" y="468"/>
                  </a:cubicBezTo>
                  <a:cubicBezTo>
                    <a:pt x="1005" y="468"/>
                    <a:pt x="1005" y="467"/>
                    <a:pt x="1005" y="467"/>
                  </a:cubicBezTo>
                  <a:cubicBezTo>
                    <a:pt x="1005" y="467"/>
                    <a:pt x="1005" y="467"/>
                    <a:pt x="1005" y="467"/>
                  </a:cubicBezTo>
                  <a:cubicBezTo>
                    <a:pt x="1005" y="351"/>
                    <a:pt x="1005" y="351"/>
                    <a:pt x="1005" y="351"/>
                  </a:cubicBezTo>
                  <a:cubicBezTo>
                    <a:pt x="1005" y="160"/>
                    <a:pt x="1005" y="160"/>
                    <a:pt x="1005" y="160"/>
                  </a:cubicBezTo>
                  <a:cubicBezTo>
                    <a:pt x="1005" y="44"/>
                    <a:pt x="1005" y="44"/>
                    <a:pt x="1005" y="44"/>
                  </a:cubicBezTo>
                  <a:cubicBezTo>
                    <a:pt x="1005" y="44"/>
                    <a:pt x="1005" y="43"/>
                    <a:pt x="1005" y="43"/>
                  </a:cubicBezTo>
                  <a:close/>
                  <a:moveTo>
                    <a:pt x="960" y="361"/>
                  </a:moveTo>
                  <a:cubicBezTo>
                    <a:pt x="943" y="367"/>
                    <a:pt x="926" y="375"/>
                    <a:pt x="910" y="386"/>
                  </a:cubicBezTo>
                  <a:cubicBezTo>
                    <a:pt x="876" y="408"/>
                    <a:pt x="851" y="437"/>
                    <a:pt x="835" y="468"/>
                  </a:cubicBezTo>
                  <a:cubicBezTo>
                    <a:pt x="169" y="467"/>
                    <a:pt x="169" y="467"/>
                    <a:pt x="169" y="467"/>
                  </a:cubicBezTo>
                  <a:cubicBezTo>
                    <a:pt x="154" y="436"/>
                    <a:pt x="128" y="407"/>
                    <a:pt x="95" y="385"/>
                  </a:cubicBezTo>
                  <a:cubicBezTo>
                    <a:pt x="76" y="372"/>
                    <a:pt x="55" y="363"/>
                    <a:pt x="35" y="357"/>
                  </a:cubicBezTo>
                  <a:cubicBezTo>
                    <a:pt x="35" y="152"/>
                    <a:pt x="35" y="152"/>
                    <a:pt x="35" y="152"/>
                  </a:cubicBezTo>
                  <a:cubicBezTo>
                    <a:pt x="55" y="146"/>
                    <a:pt x="76" y="137"/>
                    <a:pt x="95" y="124"/>
                  </a:cubicBezTo>
                  <a:cubicBezTo>
                    <a:pt x="129" y="102"/>
                    <a:pt x="154" y="73"/>
                    <a:pt x="170" y="42"/>
                  </a:cubicBezTo>
                  <a:cubicBezTo>
                    <a:pt x="836" y="43"/>
                    <a:pt x="836" y="43"/>
                    <a:pt x="836" y="43"/>
                  </a:cubicBezTo>
                  <a:cubicBezTo>
                    <a:pt x="851" y="74"/>
                    <a:pt x="876" y="103"/>
                    <a:pt x="910" y="125"/>
                  </a:cubicBezTo>
                  <a:cubicBezTo>
                    <a:pt x="926" y="136"/>
                    <a:pt x="943" y="144"/>
                    <a:pt x="960" y="150"/>
                  </a:cubicBezTo>
                  <a:lnTo>
                    <a:pt x="960" y="361"/>
                  </a:lnTo>
                  <a:close/>
                </a:path>
              </a:pathLst>
            </a:custGeom>
            <a:solidFill>
              <a:srgbClr val="C0D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21" name="Freeform 679"/>
            <p:cNvSpPr>
              <a:spLocks noEditPoints="1"/>
            </p:cNvSpPr>
            <p:nvPr/>
          </p:nvSpPr>
          <p:spPr bwMode="auto">
            <a:xfrm>
              <a:off x="4233862" y="-3340100"/>
              <a:ext cx="987425" cy="987425"/>
            </a:xfrm>
            <a:custGeom>
              <a:avLst/>
              <a:gdLst>
                <a:gd name="T0" fmla="*/ 69 w 381"/>
                <a:gd name="T1" fmla="*/ 337 h 381"/>
                <a:gd name="T2" fmla="*/ 56 w 381"/>
                <a:gd name="T3" fmla="*/ 325 h 381"/>
                <a:gd name="T4" fmla="*/ 0 w 381"/>
                <a:gd name="T5" fmla="*/ 190 h 381"/>
                <a:gd name="T6" fmla="*/ 190 w 381"/>
                <a:gd name="T7" fmla="*/ 0 h 381"/>
                <a:gd name="T8" fmla="*/ 381 w 381"/>
                <a:gd name="T9" fmla="*/ 191 h 381"/>
                <a:gd name="T10" fmla="*/ 325 w 381"/>
                <a:gd name="T11" fmla="*/ 325 h 381"/>
                <a:gd name="T12" fmla="*/ 190 w 381"/>
                <a:gd name="T13" fmla="*/ 381 h 381"/>
                <a:gd name="T14" fmla="*/ 69 w 381"/>
                <a:gd name="T15" fmla="*/ 337 h 381"/>
                <a:gd name="T16" fmla="*/ 308 w 381"/>
                <a:gd name="T17" fmla="*/ 48 h 381"/>
                <a:gd name="T18" fmla="*/ 190 w 381"/>
                <a:gd name="T19" fmla="*/ 6 h 381"/>
                <a:gd name="T20" fmla="*/ 60 w 381"/>
                <a:gd name="T21" fmla="*/ 60 h 381"/>
                <a:gd name="T22" fmla="*/ 6 w 381"/>
                <a:gd name="T23" fmla="*/ 190 h 381"/>
                <a:gd name="T24" fmla="*/ 60 w 381"/>
                <a:gd name="T25" fmla="*/ 321 h 381"/>
                <a:gd name="T26" fmla="*/ 190 w 381"/>
                <a:gd name="T27" fmla="*/ 375 h 381"/>
                <a:gd name="T28" fmla="*/ 321 w 381"/>
                <a:gd name="T29" fmla="*/ 321 h 381"/>
                <a:gd name="T30" fmla="*/ 375 w 381"/>
                <a:gd name="T31" fmla="*/ 190 h 381"/>
                <a:gd name="T32" fmla="*/ 375 w 381"/>
                <a:gd name="T33" fmla="*/ 190 h 381"/>
                <a:gd name="T34" fmla="*/ 308 w 381"/>
                <a:gd name="T35" fmla="*/ 48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1" h="381">
                  <a:moveTo>
                    <a:pt x="69" y="337"/>
                  </a:moveTo>
                  <a:cubicBezTo>
                    <a:pt x="64" y="333"/>
                    <a:pt x="60" y="329"/>
                    <a:pt x="56" y="325"/>
                  </a:cubicBezTo>
                  <a:cubicBezTo>
                    <a:pt x="20" y="289"/>
                    <a:pt x="0" y="241"/>
                    <a:pt x="0" y="190"/>
                  </a:cubicBezTo>
                  <a:cubicBezTo>
                    <a:pt x="0" y="85"/>
                    <a:pt x="86" y="0"/>
                    <a:pt x="190" y="0"/>
                  </a:cubicBezTo>
                  <a:cubicBezTo>
                    <a:pt x="295" y="0"/>
                    <a:pt x="381" y="86"/>
                    <a:pt x="381" y="191"/>
                  </a:cubicBezTo>
                  <a:cubicBezTo>
                    <a:pt x="381" y="241"/>
                    <a:pt x="361" y="289"/>
                    <a:pt x="325" y="325"/>
                  </a:cubicBezTo>
                  <a:cubicBezTo>
                    <a:pt x="289" y="361"/>
                    <a:pt x="241" y="381"/>
                    <a:pt x="190" y="381"/>
                  </a:cubicBezTo>
                  <a:cubicBezTo>
                    <a:pt x="145" y="381"/>
                    <a:pt x="103" y="365"/>
                    <a:pt x="69" y="337"/>
                  </a:cubicBezTo>
                  <a:close/>
                  <a:moveTo>
                    <a:pt x="308" y="48"/>
                  </a:moveTo>
                  <a:cubicBezTo>
                    <a:pt x="276" y="22"/>
                    <a:pt x="235" y="6"/>
                    <a:pt x="190" y="6"/>
                  </a:cubicBezTo>
                  <a:cubicBezTo>
                    <a:pt x="141" y="6"/>
                    <a:pt x="95" y="25"/>
                    <a:pt x="60" y="60"/>
                  </a:cubicBezTo>
                  <a:cubicBezTo>
                    <a:pt x="25" y="94"/>
                    <a:pt x="6" y="141"/>
                    <a:pt x="6" y="190"/>
                  </a:cubicBezTo>
                  <a:cubicBezTo>
                    <a:pt x="6" y="239"/>
                    <a:pt x="25" y="286"/>
                    <a:pt x="60" y="321"/>
                  </a:cubicBezTo>
                  <a:cubicBezTo>
                    <a:pt x="94" y="356"/>
                    <a:pt x="141" y="375"/>
                    <a:pt x="190" y="375"/>
                  </a:cubicBezTo>
                  <a:cubicBezTo>
                    <a:pt x="239" y="375"/>
                    <a:pt x="286" y="356"/>
                    <a:pt x="321" y="321"/>
                  </a:cubicBezTo>
                  <a:cubicBezTo>
                    <a:pt x="356" y="286"/>
                    <a:pt x="375" y="240"/>
                    <a:pt x="375" y="190"/>
                  </a:cubicBezTo>
                  <a:cubicBezTo>
                    <a:pt x="375" y="190"/>
                    <a:pt x="375" y="190"/>
                    <a:pt x="375" y="190"/>
                  </a:cubicBezTo>
                  <a:cubicBezTo>
                    <a:pt x="375" y="133"/>
                    <a:pt x="349" y="82"/>
                    <a:pt x="308" y="48"/>
                  </a:cubicBezTo>
                  <a:close/>
                </a:path>
              </a:pathLst>
            </a:custGeom>
            <a:solidFill>
              <a:srgbClr val="C0D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22" name="Oval 680"/>
            <p:cNvSpPr>
              <a:spLocks noChangeArrowheads="1"/>
            </p:cNvSpPr>
            <p:nvPr/>
          </p:nvSpPr>
          <p:spPr bwMode="auto">
            <a:xfrm>
              <a:off x="4300537" y="-3271838"/>
              <a:ext cx="850900" cy="849313"/>
            </a:xfrm>
            <a:prstGeom prst="ellipse">
              <a:avLst/>
            </a:prstGeom>
            <a:solidFill>
              <a:srgbClr val="C0DC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23" name="Freeform 681"/>
            <p:cNvSpPr>
              <a:spLocks/>
            </p:cNvSpPr>
            <p:nvPr/>
          </p:nvSpPr>
          <p:spPr bwMode="auto">
            <a:xfrm>
              <a:off x="4505325" y="-3225800"/>
              <a:ext cx="433388" cy="760413"/>
            </a:xfrm>
            <a:custGeom>
              <a:avLst/>
              <a:gdLst>
                <a:gd name="T0" fmla="*/ 67 w 167"/>
                <a:gd name="T1" fmla="*/ 251 h 293"/>
                <a:gd name="T2" fmla="*/ 0 w 167"/>
                <a:gd name="T3" fmla="*/ 235 h 293"/>
                <a:gd name="T4" fmla="*/ 0 w 167"/>
                <a:gd name="T5" fmla="*/ 182 h 293"/>
                <a:gd name="T6" fmla="*/ 40 w 167"/>
                <a:gd name="T7" fmla="*/ 198 h 293"/>
                <a:gd name="T8" fmla="*/ 79 w 167"/>
                <a:gd name="T9" fmla="*/ 204 h 293"/>
                <a:gd name="T10" fmla="*/ 98 w 167"/>
                <a:gd name="T11" fmla="*/ 201 h 293"/>
                <a:gd name="T12" fmla="*/ 105 w 167"/>
                <a:gd name="T13" fmla="*/ 190 h 293"/>
                <a:gd name="T14" fmla="*/ 100 w 167"/>
                <a:gd name="T15" fmla="*/ 181 h 293"/>
                <a:gd name="T16" fmla="*/ 85 w 167"/>
                <a:gd name="T17" fmla="*/ 173 h 293"/>
                <a:gd name="T18" fmla="*/ 56 w 167"/>
                <a:gd name="T19" fmla="*/ 162 h 293"/>
                <a:gd name="T20" fmla="*/ 24 w 167"/>
                <a:gd name="T21" fmla="*/ 145 h 293"/>
                <a:gd name="T22" fmla="*/ 5 w 167"/>
                <a:gd name="T23" fmla="*/ 124 h 293"/>
                <a:gd name="T24" fmla="*/ 0 w 167"/>
                <a:gd name="T25" fmla="*/ 95 h 293"/>
                <a:gd name="T26" fmla="*/ 17 w 167"/>
                <a:gd name="T27" fmla="*/ 54 h 293"/>
                <a:gd name="T28" fmla="*/ 68 w 167"/>
                <a:gd name="T29" fmla="*/ 35 h 293"/>
                <a:gd name="T30" fmla="*/ 68 w 167"/>
                <a:gd name="T31" fmla="*/ 0 h 293"/>
                <a:gd name="T32" fmla="*/ 101 w 167"/>
                <a:gd name="T33" fmla="*/ 0 h 293"/>
                <a:gd name="T34" fmla="*/ 101 w 167"/>
                <a:gd name="T35" fmla="*/ 35 h 293"/>
                <a:gd name="T36" fmla="*/ 165 w 167"/>
                <a:gd name="T37" fmla="*/ 51 h 293"/>
                <a:gd name="T38" fmla="*/ 146 w 167"/>
                <a:gd name="T39" fmla="*/ 96 h 293"/>
                <a:gd name="T40" fmla="*/ 86 w 167"/>
                <a:gd name="T41" fmla="*/ 81 h 293"/>
                <a:gd name="T42" fmla="*/ 68 w 167"/>
                <a:gd name="T43" fmla="*/ 84 h 293"/>
                <a:gd name="T44" fmla="*/ 62 w 167"/>
                <a:gd name="T45" fmla="*/ 93 h 293"/>
                <a:gd name="T46" fmla="*/ 66 w 167"/>
                <a:gd name="T47" fmla="*/ 102 h 293"/>
                <a:gd name="T48" fmla="*/ 79 w 167"/>
                <a:gd name="T49" fmla="*/ 110 h 293"/>
                <a:gd name="T50" fmla="*/ 105 w 167"/>
                <a:gd name="T51" fmla="*/ 120 h 293"/>
                <a:gd name="T52" fmla="*/ 153 w 167"/>
                <a:gd name="T53" fmla="*/ 147 h 293"/>
                <a:gd name="T54" fmla="*/ 167 w 167"/>
                <a:gd name="T55" fmla="*/ 186 h 293"/>
                <a:gd name="T56" fmla="*/ 150 w 167"/>
                <a:gd name="T57" fmla="*/ 229 h 293"/>
                <a:gd name="T58" fmla="*/ 101 w 167"/>
                <a:gd name="T59" fmla="*/ 250 h 293"/>
                <a:gd name="T60" fmla="*/ 100 w 167"/>
                <a:gd name="T61" fmla="*/ 293 h 293"/>
                <a:gd name="T62" fmla="*/ 67 w 167"/>
                <a:gd name="T63" fmla="*/ 293 h 293"/>
                <a:gd name="T64" fmla="*/ 67 w 167"/>
                <a:gd name="T65" fmla="*/ 251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7" h="293">
                  <a:moveTo>
                    <a:pt x="67" y="251"/>
                  </a:moveTo>
                  <a:cubicBezTo>
                    <a:pt x="44" y="250"/>
                    <a:pt x="22" y="245"/>
                    <a:pt x="0" y="235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12" y="188"/>
                    <a:pt x="26" y="194"/>
                    <a:pt x="40" y="198"/>
                  </a:cubicBezTo>
                  <a:cubicBezTo>
                    <a:pt x="55" y="202"/>
                    <a:pt x="68" y="204"/>
                    <a:pt x="79" y="204"/>
                  </a:cubicBezTo>
                  <a:cubicBezTo>
                    <a:pt x="88" y="204"/>
                    <a:pt x="94" y="203"/>
                    <a:pt x="98" y="201"/>
                  </a:cubicBezTo>
                  <a:cubicBezTo>
                    <a:pt x="103" y="199"/>
                    <a:pt x="105" y="195"/>
                    <a:pt x="105" y="190"/>
                  </a:cubicBezTo>
                  <a:cubicBezTo>
                    <a:pt x="105" y="187"/>
                    <a:pt x="103" y="184"/>
                    <a:pt x="100" y="181"/>
                  </a:cubicBezTo>
                  <a:cubicBezTo>
                    <a:pt x="97" y="179"/>
                    <a:pt x="92" y="176"/>
                    <a:pt x="85" y="173"/>
                  </a:cubicBezTo>
                  <a:cubicBezTo>
                    <a:pt x="78" y="170"/>
                    <a:pt x="68" y="166"/>
                    <a:pt x="56" y="162"/>
                  </a:cubicBezTo>
                  <a:cubicBezTo>
                    <a:pt x="43" y="157"/>
                    <a:pt x="32" y="151"/>
                    <a:pt x="24" y="145"/>
                  </a:cubicBezTo>
                  <a:cubicBezTo>
                    <a:pt x="15" y="138"/>
                    <a:pt x="9" y="131"/>
                    <a:pt x="5" y="124"/>
                  </a:cubicBezTo>
                  <a:cubicBezTo>
                    <a:pt x="2" y="116"/>
                    <a:pt x="0" y="106"/>
                    <a:pt x="0" y="95"/>
                  </a:cubicBezTo>
                  <a:cubicBezTo>
                    <a:pt x="0" y="77"/>
                    <a:pt x="6" y="63"/>
                    <a:pt x="17" y="54"/>
                  </a:cubicBezTo>
                  <a:cubicBezTo>
                    <a:pt x="28" y="44"/>
                    <a:pt x="45" y="38"/>
                    <a:pt x="68" y="35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01" y="35"/>
                    <a:pt x="101" y="35"/>
                    <a:pt x="101" y="35"/>
                  </a:cubicBezTo>
                  <a:cubicBezTo>
                    <a:pt x="122" y="36"/>
                    <a:pt x="143" y="41"/>
                    <a:pt x="165" y="51"/>
                  </a:cubicBezTo>
                  <a:cubicBezTo>
                    <a:pt x="146" y="96"/>
                    <a:pt x="146" y="96"/>
                    <a:pt x="146" y="96"/>
                  </a:cubicBezTo>
                  <a:cubicBezTo>
                    <a:pt x="124" y="86"/>
                    <a:pt x="103" y="81"/>
                    <a:pt x="86" y="81"/>
                  </a:cubicBezTo>
                  <a:cubicBezTo>
                    <a:pt x="77" y="81"/>
                    <a:pt x="71" y="82"/>
                    <a:pt x="68" y="84"/>
                  </a:cubicBezTo>
                  <a:cubicBezTo>
                    <a:pt x="64" y="86"/>
                    <a:pt x="62" y="89"/>
                    <a:pt x="62" y="93"/>
                  </a:cubicBezTo>
                  <a:cubicBezTo>
                    <a:pt x="62" y="97"/>
                    <a:pt x="64" y="100"/>
                    <a:pt x="66" y="102"/>
                  </a:cubicBezTo>
                  <a:cubicBezTo>
                    <a:pt x="69" y="104"/>
                    <a:pt x="73" y="107"/>
                    <a:pt x="79" y="110"/>
                  </a:cubicBezTo>
                  <a:cubicBezTo>
                    <a:pt x="85" y="113"/>
                    <a:pt x="94" y="116"/>
                    <a:pt x="105" y="120"/>
                  </a:cubicBezTo>
                  <a:cubicBezTo>
                    <a:pt x="127" y="128"/>
                    <a:pt x="143" y="137"/>
                    <a:pt x="153" y="147"/>
                  </a:cubicBezTo>
                  <a:cubicBezTo>
                    <a:pt x="162" y="157"/>
                    <a:pt x="167" y="170"/>
                    <a:pt x="167" y="186"/>
                  </a:cubicBezTo>
                  <a:cubicBezTo>
                    <a:pt x="167" y="204"/>
                    <a:pt x="162" y="218"/>
                    <a:pt x="150" y="229"/>
                  </a:cubicBezTo>
                  <a:cubicBezTo>
                    <a:pt x="139" y="240"/>
                    <a:pt x="122" y="247"/>
                    <a:pt x="101" y="250"/>
                  </a:cubicBezTo>
                  <a:cubicBezTo>
                    <a:pt x="100" y="293"/>
                    <a:pt x="100" y="293"/>
                    <a:pt x="100" y="293"/>
                  </a:cubicBezTo>
                  <a:cubicBezTo>
                    <a:pt x="67" y="293"/>
                    <a:pt x="67" y="293"/>
                    <a:pt x="67" y="293"/>
                  </a:cubicBezTo>
                  <a:lnTo>
                    <a:pt x="67" y="251"/>
                  </a:lnTo>
                  <a:close/>
                </a:path>
              </a:pathLst>
            </a:custGeom>
            <a:solidFill>
              <a:srgbClr val="93B9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41" name="Group 10440"/>
          <p:cNvGrpSpPr>
            <a:grpSpLocks noChangeAspect="1"/>
          </p:cNvGrpSpPr>
          <p:nvPr/>
        </p:nvGrpSpPr>
        <p:grpSpPr>
          <a:xfrm>
            <a:off x="14784719" y="3983344"/>
            <a:ext cx="1371600" cy="1371600"/>
            <a:chOff x="7572375" y="-5203825"/>
            <a:chExt cx="4270375" cy="4270375"/>
          </a:xfrm>
        </p:grpSpPr>
        <p:sp>
          <p:nvSpPr>
            <p:cNvPr id="10424" name="Oval 682"/>
            <p:cNvSpPr>
              <a:spLocks noChangeArrowheads="1"/>
            </p:cNvSpPr>
            <p:nvPr/>
          </p:nvSpPr>
          <p:spPr bwMode="auto">
            <a:xfrm>
              <a:off x="7572375" y="-5203825"/>
              <a:ext cx="4270375" cy="427037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25" name="Freeform 683"/>
            <p:cNvSpPr>
              <a:spLocks/>
            </p:cNvSpPr>
            <p:nvPr/>
          </p:nvSpPr>
          <p:spPr bwMode="auto">
            <a:xfrm>
              <a:off x="8024812" y="-4251325"/>
              <a:ext cx="3416300" cy="2498725"/>
            </a:xfrm>
            <a:custGeom>
              <a:avLst/>
              <a:gdLst>
                <a:gd name="T0" fmla="*/ 698 w 1318"/>
                <a:gd name="T1" fmla="*/ 443 h 964"/>
                <a:gd name="T2" fmla="*/ 1220 w 1318"/>
                <a:gd name="T3" fmla="*/ 283 h 964"/>
                <a:gd name="T4" fmla="*/ 1140 w 1318"/>
                <a:gd name="T5" fmla="*/ 458 h 964"/>
                <a:gd name="T6" fmla="*/ 986 w 1318"/>
                <a:gd name="T7" fmla="*/ 521 h 964"/>
                <a:gd name="T8" fmla="*/ 886 w 1318"/>
                <a:gd name="T9" fmla="*/ 523 h 964"/>
                <a:gd name="T10" fmla="*/ 1044 w 1318"/>
                <a:gd name="T11" fmla="*/ 583 h 964"/>
                <a:gd name="T12" fmla="*/ 728 w 1318"/>
                <a:gd name="T13" fmla="*/ 796 h 964"/>
                <a:gd name="T14" fmla="*/ 672 w 1318"/>
                <a:gd name="T15" fmla="*/ 694 h 964"/>
                <a:gd name="T16" fmla="*/ 670 w 1318"/>
                <a:gd name="T17" fmla="*/ 696 h 964"/>
                <a:gd name="T18" fmla="*/ 659 w 1318"/>
                <a:gd name="T19" fmla="*/ 702 h 964"/>
                <a:gd name="T20" fmla="*/ 648 w 1318"/>
                <a:gd name="T21" fmla="*/ 696 h 964"/>
                <a:gd name="T22" fmla="*/ 646 w 1318"/>
                <a:gd name="T23" fmla="*/ 694 h 964"/>
                <a:gd name="T24" fmla="*/ 590 w 1318"/>
                <a:gd name="T25" fmla="*/ 796 h 964"/>
                <a:gd name="T26" fmla="*/ 274 w 1318"/>
                <a:gd name="T27" fmla="*/ 583 h 964"/>
                <a:gd name="T28" fmla="*/ 432 w 1318"/>
                <a:gd name="T29" fmla="*/ 523 h 964"/>
                <a:gd name="T30" fmla="*/ 333 w 1318"/>
                <a:gd name="T31" fmla="*/ 521 h 964"/>
                <a:gd name="T32" fmla="*/ 178 w 1318"/>
                <a:gd name="T33" fmla="*/ 458 h 964"/>
                <a:gd name="T34" fmla="*/ 98 w 1318"/>
                <a:gd name="T35" fmla="*/ 283 h 964"/>
                <a:gd name="T36" fmla="*/ 620 w 1318"/>
                <a:gd name="T37" fmla="*/ 443 h 964"/>
                <a:gd name="T38" fmla="*/ 636 w 1318"/>
                <a:gd name="T39" fmla="*/ 420 h 964"/>
                <a:gd name="T40" fmla="*/ 482 w 1318"/>
                <a:gd name="T41" fmla="*/ 101 h 964"/>
                <a:gd name="T42" fmla="*/ 649 w 1318"/>
                <a:gd name="T43" fmla="*/ 408 h 964"/>
                <a:gd name="T44" fmla="*/ 655 w 1318"/>
                <a:gd name="T45" fmla="*/ 406 h 964"/>
                <a:gd name="T46" fmla="*/ 670 w 1318"/>
                <a:gd name="T47" fmla="*/ 409 h 964"/>
                <a:gd name="T48" fmla="*/ 837 w 1318"/>
                <a:gd name="T49" fmla="*/ 101 h 964"/>
                <a:gd name="T50" fmla="*/ 683 w 1318"/>
                <a:gd name="T51" fmla="*/ 421 h 964"/>
                <a:gd name="T52" fmla="*/ 683 w 1318"/>
                <a:gd name="T53" fmla="*/ 421 h 964"/>
                <a:gd name="T54" fmla="*/ 698 w 1318"/>
                <a:gd name="T55" fmla="*/ 443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318" h="964">
                  <a:moveTo>
                    <a:pt x="698" y="443"/>
                  </a:moveTo>
                  <a:cubicBezTo>
                    <a:pt x="713" y="265"/>
                    <a:pt x="1318" y="0"/>
                    <a:pt x="1220" y="283"/>
                  </a:cubicBezTo>
                  <a:cubicBezTo>
                    <a:pt x="1196" y="354"/>
                    <a:pt x="1155" y="386"/>
                    <a:pt x="1140" y="458"/>
                  </a:cubicBezTo>
                  <a:cubicBezTo>
                    <a:pt x="1123" y="541"/>
                    <a:pt x="1061" y="520"/>
                    <a:pt x="986" y="521"/>
                  </a:cubicBezTo>
                  <a:cubicBezTo>
                    <a:pt x="886" y="523"/>
                    <a:pt x="886" y="523"/>
                    <a:pt x="886" y="523"/>
                  </a:cubicBezTo>
                  <a:cubicBezTo>
                    <a:pt x="882" y="523"/>
                    <a:pt x="980" y="542"/>
                    <a:pt x="1044" y="583"/>
                  </a:cubicBezTo>
                  <a:cubicBezTo>
                    <a:pt x="1214" y="692"/>
                    <a:pt x="865" y="964"/>
                    <a:pt x="728" y="796"/>
                  </a:cubicBezTo>
                  <a:cubicBezTo>
                    <a:pt x="716" y="781"/>
                    <a:pt x="688" y="678"/>
                    <a:pt x="672" y="694"/>
                  </a:cubicBezTo>
                  <a:cubicBezTo>
                    <a:pt x="671" y="695"/>
                    <a:pt x="671" y="695"/>
                    <a:pt x="670" y="696"/>
                  </a:cubicBezTo>
                  <a:cubicBezTo>
                    <a:pt x="668" y="700"/>
                    <a:pt x="664" y="703"/>
                    <a:pt x="659" y="702"/>
                  </a:cubicBezTo>
                  <a:cubicBezTo>
                    <a:pt x="655" y="703"/>
                    <a:pt x="651" y="700"/>
                    <a:pt x="648" y="696"/>
                  </a:cubicBezTo>
                  <a:cubicBezTo>
                    <a:pt x="647" y="695"/>
                    <a:pt x="647" y="695"/>
                    <a:pt x="646" y="694"/>
                  </a:cubicBezTo>
                  <a:cubicBezTo>
                    <a:pt x="631" y="678"/>
                    <a:pt x="602" y="781"/>
                    <a:pt x="590" y="796"/>
                  </a:cubicBezTo>
                  <a:cubicBezTo>
                    <a:pt x="453" y="964"/>
                    <a:pt x="104" y="692"/>
                    <a:pt x="274" y="583"/>
                  </a:cubicBezTo>
                  <a:cubicBezTo>
                    <a:pt x="339" y="542"/>
                    <a:pt x="437" y="523"/>
                    <a:pt x="432" y="523"/>
                  </a:cubicBezTo>
                  <a:cubicBezTo>
                    <a:pt x="333" y="521"/>
                    <a:pt x="333" y="521"/>
                    <a:pt x="333" y="521"/>
                  </a:cubicBezTo>
                  <a:cubicBezTo>
                    <a:pt x="258" y="520"/>
                    <a:pt x="195" y="541"/>
                    <a:pt x="178" y="458"/>
                  </a:cubicBezTo>
                  <a:cubicBezTo>
                    <a:pt x="163" y="386"/>
                    <a:pt x="123" y="354"/>
                    <a:pt x="98" y="283"/>
                  </a:cubicBezTo>
                  <a:cubicBezTo>
                    <a:pt x="0" y="0"/>
                    <a:pt x="605" y="265"/>
                    <a:pt x="620" y="443"/>
                  </a:cubicBezTo>
                  <a:cubicBezTo>
                    <a:pt x="626" y="433"/>
                    <a:pt x="631" y="425"/>
                    <a:pt x="636" y="420"/>
                  </a:cubicBezTo>
                  <a:cubicBezTo>
                    <a:pt x="603" y="277"/>
                    <a:pt x="542" y="190"/>
                    <a:pt x="482" y="101"/>
                  </a:cubicBezTo>
                  <a:cubicBezTo>
                    <a:pt x="544" y="187"/>
                    <a:pt x="608" y="273"/>
                    <a:pt x="649" y="408"/>
                  </a:cubicBezTo>
                  <a:cubicBezTo>
                    <a:pt x="651" y="407"/>
                    <a:pt x="653" y="406"/>
                    <a:pt x="655" y="406"/>
                  </a:cubicBezTo>
                  <a:cubicBezTo>
                    <a:pt x="659" y="404"/>
                    <a:pt x="664" y="405"/>
                    <a:pt x="670" y="409"/>
                  </a:cubicBezTo>
                  <a:cubicBezTo>
                    <a:pt x="711" y="273"/>
                    <a:pt x="775" y="187"/>
                    <a:pt x="837" y="101"/>
                  </a:cubicBezTo>
                  <a:cubicBezTo>
                    <a:pt x="777" y="190"/>
                    <a:pt x="716" y="278"/>
                    <a:pt x="683" y="421"/>
                  </a:cubicBezTo>
                  <a:cubicBezTo>
                    <a:pt x="683" y="421"/>
                    <a:pt x="683" y="421"/>
                    <a:pt x="683" y="421"/>
                  </a:cubicBezTo>
                  <a:cubicBezTo>
                    <a:pt x="687" y="427"/>
                    <a:pt x="693" y="434"/>
                    <a:pt x="698" y="443"/>
                  </a:cubicBez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40" name="Group 10439"/>
          <p:cNvGrpSpPr>
            <a:grpSpLocks noChangeAspect="1"/>
          </p:cNvGrpSpPr>
          <p:nvPr/>
        </p:nvGrpSpPr>
        <p:grpSpPr>
          <a:xfrm>
            <a:off x="16969175" y="3983344"/>
            <a:ext cx="1371600" cy="1371600"/>
            <a:chOff x="12571412" y="-5203825"/>
            <a:chExt cx="4270375" cy="4270375"/>
          </a:xfrm>
        </p:grpSpPr>
        <p:sp>
          <p:nvSpPr>
            <p:cNvPr id="10426" name="Oval 684"/>
            <p:cNvSpPr>
              <a:spLocks noChangeArrowheads="1"/>
            </p:cNvSpPr>
            <p:nvPr/>
          </p:nvSpPr>
          <p:spPr bwMode="auto">
            <a:xfrm>
              <a:off x="12571412" y="-5203825"/>
              <a:ext cx="4270375" cy="427037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27" name="Freeform 686"/>
            <p:cNvSpPr>
              <a:spLocks/>
            </p:cNvSpPr>
            <p:nvPr/>
          </p:nvSpPr>
          <p:spPr bwMode="auto">
            <a:xfrm>
              <a:off x="13974762" y="-4197350"/>
              <a:ext cx="1220788" cy="2905125"/>
            </a:xfrm>
            <a:custGeom>
              <a:avLst/>
              <a:gdLst>
                <a:gd name="T0" fmla="*/ 311 w 471"/>
                <a:gd name="T1" fmla="*/ 17 h 1121"/>
                <a:gd name="T2" fmla="*/ 443 w 471"/>
                <a:gd name="T3" fmla="*/ 439 h 1121"/>
                <a:gd name="T4" fmla="*/ 404 w 471"/>
                <a:gd name="T5" fmla="*/ 894 h 1121"/>
                <a:gd name="T6" fmla="*/ 63 w 471"/>
                <a:gd name="T7" fmla="*/ 928 h 1121"/>
                <a:gd name="T8" fmla="*/ 106 w 471"/>
                <a:gd name="T9" fmla="*/ 430 h 1121"/>
                <a:gd name="T10" fmla="*/ 239 w 471"/>
                <a:gd name="T11" fmla="*/ 33 h 1121"/>
                <a:gd name="T12" fmla="*/ 311 w 471"/>
                <a:gd name="T13" fmla="*/ 17 h 1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1" h="1121">
                  <a:moveTo>
                    <a:pt x="311" y="17"/>
                  </a:moveTo>
                  <a:cubicBezTo>
                    <a:pt x="401" y="16"/>
                    <a:pt x="466" y="229"/>
                    <a:pt x="443" y="439"/>
                  </a:cubicBezTo>
                  <a:cubicBezTo>
                    <a:pt x="420" y="649"/>
                    <a:pt x="471" y="761"/>
                    <a:pt x="404" y="894"/>
                  </a:cubicBezTo>
                  <a:cubicBezTo>
                    <a:pt x="331" y="1038"/>
                    <a:pt x="126" y="1121"/>
                    <a:pt x="63" y="928"/>
                  </a:cubicBezTo>
                  <a:cubicBezTo>
                    <a:pt x="0" y="736"/>
                    <a:pt x="77" y="604"/>
                    <a:pt x="106" y="430"/>
                  </a:cubicBezTo>
                  <a:cubicBezTo>
                    <a:pt x="131" y="281"/>
                    <a:pt x="171" y="65"/>
                    <a:pt x="239" y="33"/>
                  </a:cubicBezTo>
                  <a:cubicBezTo>
                    <a:pt x="308" y="0"/>
                    <a:pt x="311" y="17"/>
                    <a:pt x="311" y="17"/>
                  </a:cubicBezTo>
                  <a:close/>
                </a:path>
              </a:pathLst>
            </a:custGeom>
            <a:solidFill>
              <a:srgbClr val="AE8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28" name="Freeform 687"/>
            <p:cNvSpPr>
              <a:spLocks/>
            </p:cNvSpPr>
            <p:nvPr/>
          </p:nvSpPr>
          <p:spPr bwMode="auto">
            <a:xfrm>
              <a:off x="14377987" y="-4943475"/>
              <a:ext cx="735013" cy="1062038"/>
            </a:xfrm>
            <a:custGeom>
              <a:avLst/>
              <a:gdLst>
                <a:gd name="T0" fmla="*/ 123 w 283"/>
                <a:gd name="T1" fmla="*/ 13 h 410"/>
                <a:gd name="T2" fmla="*/ 171 w 283"/>
                <a:gd name="T3" fmla="*/ 9 h 410"/>
                <a:gd name="T4" fmla="*/ 146 w 283"/>
                <a:gd name="T5" fmla="*/ 135 h 410"/>
                <a:gd name="T6" fmla="*/ 175 w 283"/>
                <a:gd name="T7" fmla="*/ 238 h 410"/>
                <a:gd name="T8" fmla="*/ 225 w 283"/>
                <a:gd name="T9" fmla="*/ 279 h 410"/>
                <a:gd name="T10" fmla="*/ 276 w 283"/>
                <a:gd name="T11" fmla="*/ 376 h 410"/>
                <a:gd name="T12" fmla="*/ 253 w 283"/>
                <a:gd name="T13" fmla="*/ 389 h 410"/>
                <a:gd name="T14" fmla="*/ 214 w 283"/>
                <a:gd name="T15" fmla="*/ 378 h 410"/>
                <a:gd name="T16" fmla="*/ 187 w 283"/>
                <a:gd name="T17" fmla="*/ 358 h 410"/>
                <a:gd name="T18" fmla="*/ 172 w 283"/>
                <a:gd name="T19" fmla="*/ 397 h 410"/>
                <a:gd name="T20" fmla="*/ 154 w 283"/>
                <a:gd name="T21" fmla="*/ 410 h 410"/>
                <a:gd name="T22" fmla="*/ 111 w 283"/>
                <a:gd name="T23" fmla="*/ 347 h 410"/>
                <a:gd name="T24" fmla="*/ 91 w 283"/>
                <a:gd name="T25" fmla="*/ 361 h 410"/>
                <a:gd name="T26" fmla="*/ 42 w 283"/>
                <a:gd name="T27" fmla="*/ 397 h 410"/>
                <a:gd name="T28" fmla="*/ 0 w 283"/>
                <a:gd name="T29" fmla="*/ 372 h 410"/>
                <a:gd name="T30" fmla="*/ 8 w 283"/>
                <a:gd name="T31" fmla="*/ 366 h 410"/>
                <a:gd name="T32" fmla="*/ 34 w 283"/>
                <a:gd name="T33" fmla="*/ 344 h 410"/>
                <a:gd name="T34" fmla="*/ 65 w 283"/>
                <a:gd name="T35" fmla="*/ 279 h 410"/>
                <a:gd name="T36" fmla="*/ 97 w 283"/>
                <a:gd name="T37" fmla="*/ 212 h 410"/>
                <a:gd name="T38" fmla="*/ 97 w 283"/>
                <a:gd name="T39" fmla="*/ 132 h 410"/>
                <a:gd name="T40" fmla="*/ 123 w 283"/>
                <a:gd name="T41" fmla="*/ 13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3" h="410">
                  <a:moveTo>
                    <a:pt x="123" y="13"/>
                  </a:moveTo>
                  <a:cubicBezTo>
                    <a:pt x="125" y="0"/>
                    <a:pt x="171" y="9"/>
                    <a:pt x="171" y="9"/>
                  </a:cubicBezTo>
                  <a:cubicBezTo>
                    <a:pt x="171" y="9"/>
                    <a:pt x="133" y="85"/>
                    <a:pt x="146" y="135"/>
                  </a:cubicBezTo>
                  <a:cubicBezTo>
                    <a:pt x="154" y="169"/>
                    <a:pt x="151" y="206"/>
                    <a:pt x="175" y="238"/>
                  </a:cubicBezTo>
                  <a:cubicBezTo>
                    <a:pt x="188" y="255"/>
                    <a:pt x="215" y="265"/>
                    <a:pt x="225" y="279"/>
                  </a:cubicBezTo>
                  <a:cubicBezTo>
                    <a:pt x="245" y="306"/>
                    <a:pt x="239" y="344"/>
                    <a:pt x="276" y="376"/>
                  </a:cubicBezTo>
                  <a:cubicBezTo>
                    <a:pt x="283" y="383"/>
                    <a:pt x="253" y="389"/>
                    <a:pt x="253" y="389"/>
                  </a:cubicBezTo>
                  <a:cubicBezTo>
                    <a:pt x="253" y="389"/>
                    <a:pt x="228" y="387"/>
                    <a:pt x="214" y="378"/>
                  </a:cubicBezTo>
                  <a:cubicBezTo>
                    <a:pt x="200" y="369"/>
                    <a:pt x="187" y="358"/>
                    <a:pt x="187" y="358"/>
                  </a:cubicBezTo>
                  <a:cubicBezTo>
                    <a:pt x="187" y="358"/>
                    <a:pt x="184" y="386"/>
                    <a:pt x="172" y="397"/>
                  </a:cubicBezTo>
                  <a:cubicBezTo>
                    <a:pt x="160" y="407"/>
                    <a:pt x="154" y="410"/>
                    <a:pt x="154" y="410"/>
                  </a:cubicBezTo>
                  <a:cubicBezTo>
                    <a:pt x="154" y="410"/>
                    <a:pt x="114" y="371"/>
                    <a:pt x="111" y="347"/>
                  </a:cubicBezTo>
                  <a:cubicBezTo>
                    <a:pt x="109" y="325"/>
                    <a:pt x="101" y="344"/>
                    <a:pt x="91" y="361"/>
                  </a:cubicBezTo>
                  <a:cubicBezTo>
                    <a:pt x="79" y="381"/>
                    <a:pt x="56" y="399"/>
                    <a:pt x="42" y="397"/>
                  </a:cubicBezTo>
                  <a:cubicBezTo>
                    <a:pt x="16" y="395"/>
                    <a:pt x="0" y="372"/>
                    <a:pt x="0" y="372"/>
                  </a:cubicBezTo>
                  <a:cubicBezTo>
                    <a:pt x="0" y="372"/>
                    <a:pt x="2" y="366"/>
                    <a:pt x="8" y="366"/>
                  </a:cubicBezTo>
                  <a:cubicBezTo>
                    <a:pt x="13" y="366"/>
                    <a:pt x="16" y="368"/>
                    <a:pt x="34" y="344"/>
                  </a:cubicBezTo>
                  <a:cubicBezTo>
                    <a:pt x="52" y="320"/>
                    <a:pt x="37" y="315"/>
                    <a:pt x="65" y="279"/>
                  </a:cubicBezTo>
                  <a:cubicBezTo>
                    <a:pt x="87" y="251"/>
                    <a:pt x="96" y="222"/>
                    <a:pt x="97" y="212"/>
                  </a:cubicBezTo>
                  <a:cubicBezTo>
                    <a:pt x="98" y="202"/>
                    <a:pt x="94" y="165"/>
                    <a:pt x="97" y="132"/>
                  </a:cubicBezTo>
                  <a:cubicBezTo>
                    <a:pt x="101" y="74"/>
                    <a:pt x="120" y="25"/>
                    <a:pt x="123" y="13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39" name="Group 10438"/>
          <p:cNvGrpSpPr>
            <a:grpSpLocks noChangeAspect="1"/>
          </p:cNvGrpSpPr>
          <p:nvPr/>
        </p:nvGrpSpPr>
        <p:grpSpPr>
          <a:xfrm>
            <a:off x="19153631" y="3983344"/>
            <a:ext cx="1371600" cy="1371600"/>
            <a:chOff x="17570450" y="-5203825"/>
            <a:chExt cx="4270375" cy="4270375"/>
          </a:xfrm>
        </p:grpSpPr>
        <p:sp>
          <p:nvSpPr>
            <p:cNvPr id="10029" name="Oval 688"/>
            <p:cNvSpPr>
              <a:spLocks noChangeArrowheads="1"/>
            </p:cNvSpPr>
            <p:nvPr/>
          </p:nvSpPr>
          <p:spPr bwMode="auto">
            <a:xfrm>
              <a:off x="17570450" y="-5203825"/>
              <a:ext cx="4270375" cy="427037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30" name="Freeform 689"/>
            <p:cNvSpPr>
              <a:spLocks/>
            </p:cNvSpPr>
            <p:nvPr/>
          </p:nvSpPr>
          <p:spPr bwMode="auto">
            <a:xfrm>
              <a:off x="19384962" y="-3598863"/>
              <a:ext cx="192088" cy="2065338"/>
            </a:xfrm>
            <a:custGeom>
              <a:avLst/>
              <a:gdLst>
                <a:gd name="T0" fmla="*/ 121 w 121"/>
                <a:gd name="T1" fmla="*/ 1301 h 1301"/>
                <a:gd name="T2" fmla="*/ 0 w 121"/>
                <a:gd name="T3" fmla="*/ 1301 h 1301"/>
                <a:gd name="T4" fmla="*/ 31 w 121"/>
                <a:gd name="T5" fmla="*/ 0 h 1301"/>
                <a:gd name="T6" fmla="*/ 83 w 121"/>
                <a:gd name="T7" fmla="*/ 0 h 1301"/>
                <a:gd name="T8" fmla="*/ 121 w 121"/>
                <a:gd name="T9" fmla="*/ 1301 h 1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1301">
                  <a:moveTo>
                    <a:pt x="121" y="1301"/>
                  </a:moveTo>
                  <a:lnTo>
                    <a:pt x="0" y="1301"/>
                  </a:lnTo>
                  <a:lnTo>
                    <a:pt x="31" y="0"/>
                  </a:lnTo>
                  <a:lnTo>
                    <a:pt x="83" y="0"/>
                  </a:lnTo>
                  <a:lnTo>
                    <a:pt x="121" y="1301"/>
                  </a:ln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31" name="Oval 690"/>
            <p:cNvSpPr>
              <a:spLocks noChangeArrowheads="1"/>
            </p:cNvSpPr>
            <p:nvPr/>
          </p:nvSpPr>
          <p:spPr bwMode="auto">
            <a:xfrm>
              <a:off x="19377025" y="-3836988"/>
              <a:ext cx="196850" cy="200025"/>
            </a:xfrm>
            <a:prstGeom prst="ellipse">
              <a:avLst/>
            </a:pr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32" name="Freeform 691"/>
            <p:cNvSpPr>
              <a:spLocks/>
            </p:cNvSpPr>
            <p:nvPr/>
          </p:nvSpPr>
          <p:spPr bwMode="auto">
            <a:xfrm>
              <a:off x="18653125" y="-3841750"/>
              <a:ext cx="736600" cy="877888"/>
            </a:xfrm>
            <a:custGeom>
              <a:avLst/>
              <a:gdLst>
                <a:gd name="T0" fmla="*/ 272 w 284"/>
                <a:gd name="T1" fmla="*/ 62 h 339"/>
                <a:gd name="T2" fmla="*/ 0 w 284"/>
                <a:gd name="T3" fmla="*/ 339 h 339"/>
                <a:gd name="T4" fmla="*/ 284 w 284"/>
                <a:gd name="T5" fmla="*/ 80 h 339"/>
                <a:gd name="T6" fmla="*/ 272 w 284"/>
                <a:gd name="T7" fmla="*/ 62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4" h="339">
                  <a:moveTo>
                    <a:pt x="272" y="62"/>
                  </a:moveTo>
                  <a:cubicBezTo>
                    <a:pt x="272" y="62"/>
                    <a:pt x="233" y="0"/>
                    <a:pt x="0" y="339"/>
                  </a:cubicBezTo>
                  <a:cubicBezTo>
                    <a:pt x="0" y="339"/>
                    <a:pt x="123" y="242"/>
                    <a:pt x="284" y="80"/>
                  </a:cubicBezTo>
                  <a:lnTo>
                    <a:pt x="272" y="62"/>
                  </a:ln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33" name="Freeform 692"/>
            <p:cNvSpPr>
              <a:spLocks/>
            </p:cNvSpPr>
            <p:nvPr/>
          </p:nvSpPr>
          <p:spPr bwMode="auto">
            <a:xfrm>
              <a:off x="19515137" y="-3800475"/>
              <a:ext cx="1062038" cy="282575"/>
            </a:xfrm>
            <a:custGeom>
              <a:avLst/>
              <a:gdLst>
                <a:gd name="T0" fmla="*/ 32 w 410"/>
                <a:gd name="T1" fmla="*/ 19 h 109"/>
                <a:gd name="T2" fmla="*/ 410 w 410"/>
                <a:gd name="T3" fmla="*/ 109 h 109"/>
                <a:gd name="T4" fmla="*/ 42 w 410"/>
                <a:gd name="T5" fmla="*/ 0 h 109"/>
                <a:gd name="T6" fmla="*/ 32 w 410"/>
                <a:gd name="T7" fmla="*/ 1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0" h="109">
                  <a:moveTo>
                    <a:pt x="32" y="19"/>
                  </a:moveTo>
                  <a:cubicBezTo>
                    <a:pt x="32" y="19"/>
                    <a:pt x="0" y="84"/>
                    <a:pt x="410" y="109"/>
                  </a:cubicBezTo>
                  <a:cubicBezTo>
                    <a:pt x="410" y="109"/>
                    <a:pt x="264" y="54"/>
                    <a:pt x="42" y="0"/>
                  </a:cubicBezTo>
                  <a:lnTo>
                    <a:pt x="32" y="19"/>
                  </a:ln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34" name="Freeform 693"/>
            <p:cNvSpPr>
              <a:spLocks/>
            </p:cNvSpPr>
            <p:nvPr/>
          </p:nvSpPr>
          <p:spPr bwMode="auto">
            <a:xfrm>
              <a:off x="19180175" y="-4832350"/>
              <a:ext cx="479425" cy="969963"/>
            </a:xfrm>
            <a:custGeom>
              <a:avLst/>
              <a:gdLst>
                <a:gd name="T0" fmla="*/ 112 w 185"/>
                <a:gd name="T1" fmla="*/ 372 h 374"/>
                <a:gd name="T2" fmla="*/ 0 w 185"/>
                <a:gd name="T3" fmla="*/ 0 h 374"/>
                <a:gd name="T4" fmla="*/ 90 w 185"/>
                <a:gd name="T5" fmla="*/ 374 h 374"/>
                <a:gd name="T6" fmla="*/ 112 w 185"/>
                <a:gd name="T7" fmla="*/ 372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374">
                  <a:moveTo>
                    <a:pt x="112" y="372"/>
                  </a:moveTo>
                  <a:cubicBezTo>
                    <a:pt x="112" y="372"/>
                    <a:pt x="185" y="368"/>
                    <a:pt x="0" y="0"/>
                  </a:cubicBezTo>
                  <a:cubicBezTo>
                    <a:pt x="0" y="0"/>
                    <a:pt x="26" y="154"/>
                    <a:pt x="90" y="374"/>
                  </a:cubicBezTo>
                  <a:lnTo>
                    <a:pt x="112" y="372"/>
                  </a:ln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35" name="Freeform 694"/>
            <p:cNvSpPr>
              <a:spLocks/>
            </p:cNvSpPr>
            <p:nvPr/>
          </p:nvSpPr>
          <p:spPr bwMode="auto">
            <a:xfrm>
              <a:off x="20219987" y="-2592388"/>
              <a:ext cx="98425" cy="1044575"/>
            </a:xfrm>
            <a:custGeom>
              <a:avLst/>
              <a:gdLst>
                <a:gd name="T0" fmla="*/ 62 w 62"/>
                <a:gd name="T1" fmla="*/ 658 h 658"/>
                <a:gd name="T2" fmla="*/ 0 w 62"/>
                <a:gd name="T3" fmla="*/ 658 h 658"/>
                <a:gd name="T4" fmla="*/ 16 w 62"/>
                <a:gd name="T5" fmla="*/ 0 h 658"/>
                <a:gd name="T6" fmla="*/ 42 w 62"/>
                <a:gd name="T7" fmla="*/ 0 h 658"/>
                <a:gd name="T8" fmla="*/ 62 w 62"/>
                <a:gd name="T9" fmla="*/ 658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58">
                  <a:moveTo>
                    <a:pt x="62" y="658"/>
                  </a:moveTo>
                  <a:lnTo>
                    <a:pt x="0" y="658"/>
                  </a:lnTo>
                  <a:lnTo>
                    <a:pt x="16" y="0"/>
                  </a:lnTo>
                  <a:lnTo>
                    <a:pt x="42" y="0"/>
                  </a:lnTo>
                  <a:lnTo>
                    <a:pt x="62" y="658"/>
                  </a:ln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36" name="Oval 695"/>
            <p:cNvSpPr>
              <a:spLocks noChangeArrowheads="1"/>
            </p:cNvSpPr>
            <p:nvPr/>
          </p:nvSpPr>
          <p:spPr bwMode="auto">
            <a:xfrm>
              <a:off x="20216812" y="-2711450"/>
              <a:ext cx="101600" cy="100013"/>
            </a:xfrm>
            <a:prstGeom prst="ellipse">
              <a:avLst/>
            </a:pr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37" name="Freeform 696"/>
            <p:cNvSpPr>
              <a:spLocks/>
            </p:cNvSpPr>
            <p:nvPr/>
          </p:nvSpPr>
          <p:spPr bwMode="auto">
            <a:xfrm>
              <a:off x="19851687" y="-2714625"/>
              <a:ext cx="373063" cy="442913"/>
            </a:xfrm>
            <a:custGeom>
              <a:avLst/>
              <a:gdLst>
                <a:gd name="T0" fmla="*/ 137 w 144"/>
                <a:gd name="T1" fmla="*/ 31 h 171"/>
                <a:gd name="T2" fmla="*/ 0 w 144"/>
                <a:gd name="T3" fmla="*/ 171 h 171"/>
                <a:gd name="T4" fmla="*/ 144 w 144"/>
                <a:gd name="T5" fmla="*/ 40 h 171"/>
                <a:gd name="T6" fmla="*/ 137 w 144"/>
                <a:gd name="T7" fmla="*/ 3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4" h="171">
                  <a:moveTo>
                    <a:pt x="137" y="31"/>
                  </a:moveTo>
                  <a:cubicBezTo>
                    <a:pt x="137" y="31"/>
                    <a:pt x="118" y="0"/>
                    <a:pt x="0" y="171"/>
                  </a:cubicBezTo>
                  <a:cubicBezTo>
                    <a:pt x="0" y="171"/>
                    <a:pt x="62" y="122"/>
                    <a:pt x="144" y="40"/>
                  </a:cubicBezTo>
                  <a:lnTo>
                    <a:pt x="137" y="31"/>
                  </a:ln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38" name="Freeform 697"/>
            <p:cNvSpPr>
              <a:spLocks/>
            </p:cNvSpPr>
            <p:nvPr/>
          </p:nvSpPr>
          <p:spPr bwMode="auto">
            <a:xfrm>
              <a:off x="20286662" y="-2693988"/>
              <a:ext cx="536575" cy="142875"/>
            </a:xfrm>
            <a:custGeom>
              <a:avLst/>
              <a:gdLst>
                <a:gd name="T0" fmla="*/ 16 w 207"/>
                <a:gd name="T1" fmla="*/ 10 h 55"/>
                <a:gd name="T2" fmla="*/ 207 w 207"/>
                <a:gd name="T3" fmla="*/ 55 h 55"/>
                <a:gd name="T4" fmla="*/ 21 w 207"/>
                <a:gd name="T5" fmla="*/ 0 h 55"/>
                <a:gd name="T6" fmla="*/ 16 w 207"/>
                <a:gd name="T7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7" h="55">
                  <a:moveTo>
                    <a:pt x="16" y="10"/>
                  </a:moveTo>
                  <a:cubicBezTo>
                    <a:pt x="16" y="10"/>
                    <a:pt x="0" y="43"/>
                    <a:pt x="207" y="55"/>
                  </a:cubicBezTo>
                  <a:cubicBezTo>
                    <a:pt x="207" y="55"/>
                    <a:pt x="133" y="28"/>
                    <a:pt x="21" y="0"/>
                  </a:cubicBezTo>
                  <a:lnTo>
                    <a:pt x="16" y="10"/>
                  </a:ln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39" name="Freeform 698"/>
            <p:cNvSpPr>
              <a:spLocks/>
            </p:cNvSpPr>
            <p:nvPr/>
          </p:nvSpPr>
          <p:spPr bwMode="auto">
            <a:xfrm>
              <a:off x="20118387" y="-3214688"/>
              <a:ext cx="241300" cy="488950"/>
            </a:xfrm>
            <a:custGeom>
              <a:avLst/>
              <a:gdLst>
                <a:gd name="T0" fmla="*/ 56 w 93"/>
                <a:gd name="T1" fmla="*/ 188 h 189"/>
                <a:gd name="T2" fmla="*/ 0 w 93"/>
                <a:gd name="T3" fmla="*/ 0 h 189"/>
                <a:gd name="T4" fmla="*/ 45 w 93"/>
                <a:gd name="T5" fmla="*/ 189 h 189"/>
                <a:gd name="T6" fmla="*/ 56 w 93"/>
                <a:gd name="T7" fmla="*/ 188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189">
                  <a:moveTo>
                    <a:pt x="56" y="188"/>
                  </a:moveTo>
                  <a:cubicBezTo>
                    <a:pt x="56" y="188"/>
                    <a:pt x="93" y="186"/>
                    <a:pt x="0" y="0"/>
                  </a:cubicBezTo>
                  <a:cubicBezTo>
                    <a:pt x="0" y="0"/>
                    <a:pt x="13" y="78"/>
                    <a:pt x="45" y="189"/>
                  </a:cubicBezTo>
                  <a:lnTo>
                    <a:pt x="56" y="188"/>
                  </a:ln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38" name="Group 10437"/>
          <p:cNvGrpSpPr>
            <a:grpSpLocks noChangeAspect="1"/>
          </p:cNvGrpSpPr>
          <p:nvPr/>
        </p:nvGrpSpPr>
        <p:grpSpPr>
          <a:xfrm>
            <a:off x="21338096" y="3983344"/>
            <a:ext cx="1371090" cy="1371600"/>
            <a:chOff x="22569487" y="-5203825"/>
            <a:chExt cx="4268788" cy="4270375"/>
          </a:xfrm>
        </p:grpSpPr>
        <p:sp>
          <p:nvSpPr>
            <p:cNvPr id="10040" name="Oval 699"/>
            <p:cNvSpPr>
              <a:spLocks noChangeArrowheads="1"/>
            </p:cNvSpPr>
            <p:nvPr/>
          </p:nvSpPr>
          <p:spPr bwMode="auto">
            <a:xfrm>
              <a:off x="22569487" y="-5203825"/>
              <a:ext cx="4268788" cy="4270375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41" name="Freeform 700"/>
            <p:cNvSpPr>
              <a:spLocks/>
            </p:cNvSpPr>
            <p:nvPr/>
          </p:nvSpPr>
          <p:spPr bwMode="auto">
            <a:xfrm>
              <a:off x="24072850" y="-4246563"/>
              <a:ext cx="531813" cy="568325"/>
            </a:xfrm>
            <a:custGeom>
              <a:avLst/>
              <a:gdLst>
                <a:gd name="T0" fmla="*/ 104 w 205"/>
                <a:gd name="T1" fmla="*/ 19 h 219"/>
                <a:gd name="T2" fmla="*/ 205 w 205"/>
                <a:gd name="T3" fmla="*/ 56 h 219"/>
                <a:gd name="T4" fmla="*/ 46 w 205"/>
                <a:gd name="T5" fmla="*/ 219 h 219"/>
                <a:gd name="T6" fmla="*/ 10 w 205"/>
                <a:gd name="T7" fmla="*/ 183 h 219"/>
                <a:gd name="T8" fmla="*/ 104 w 205"/>
                <a:gd name="T9" fmla="*/ 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5" h="219">
                  <a:moveTo>
                    <a:pt x="104" y="19"/>
                  </a:moveTo>
                  <a:cubicBezTo>
                    <a:pt x="145" y="0"/>
                    <a:pt x="174" y="40"/>
                    <a:pt x="205" y="56"/>
                  </a:cubicBezTo>
                  <a:cubicBezTo>
                    <a:pt x="177" y="71"/>
                    <a:pt x="89" y="123"/>
                    <a:pt x="46" y="219"/>
                  </a:cubicBezTo>
                  <a:cubicBezTo>
                    <a:pt x="31" y="200"/>
                    <a:pt x="24" y="197"/>
                    <a:pt x="10" y="183"/>
                  </a:cubicBezTo>
                  <a:cubicBezTo>
                    <a:pt x="0" y="123"/>
                    <a:pt x="34" y="60"/>
                    <a:pt x="104" y="19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42" name="Freeform 701"/>
            <p:cNvSpPr>
              <a:spLocks/>
            </p:cNvSpPr>
            <p:nvPr/>
          </p:nvSpPr>
          <p:spPr bwMode="auto">
            <a:xfrm>
              <a:off x="23247350" y="-4238625"/>
              <a:ext cx="2332038" cy="1757363"/>
            </a:xfrm>
            <a:custGeom>
              <a:avLst/>
              <a:gdLst>
                <a:gd name="T0" fmla="*/ 482 w 899"/>
                <a:gd name="T1" fmla="*/ 55 h 678"/>
                <a:gd name="T2" fmla="*/ 636 w 899"/>
                <a:gd name="T3" fmla="*/ 14 h 678"/>
                <a:gd name="T4" fmla="*/ 680 w 899"/>
                <a:gd name="T5" fmla="*/ 39 h 678"/>
                <a:gd name="T6" fmla="*/ 871 w 899"/>
                <a:gd name="T7" fmla="*/ 110 h 678"/>
                <a:gd name="T8" fmla="*/ 899 w 899"/>
                <a:gd name="T9" fmla="*/ 140 h 678"/>
                <a:gd name="T10" fmla="*/ 794 w 899"/>
                <a:gd name="T11" fmla="*/ 245 h 678"/>
                <a:gd name="T12" fmla="*/ 778 w 899"/>
                <a:gd name="T13" fmla="*/ 388 h 678"/>
                <a:gd name="T14" fmla="*/ 749 w 899"/>
                <a:gd name="T15" fmla="*/ 372 h 678"/>
                <a:gd name="T16" fmla="*/ 703 w 899"/>
                <a:gd name="T17" fmla="*/ 401 h 678"/>
                <a:gd name="T18" fmla="*/ 611 w 899"/>
                <a:gd name="T19" fmla="*/ 405 h 678"/>
                <a:gd name="T20" fmla="*/ 537 w 899"/>
                <a:gd name="T21" fmla="*/ 425 h 678"/>
                <a:gd name="T22" fmla="*/ 489 w 899"/>
                <a:gd name="T23" fmla="*/ 478 h 678"/>
                <a:gd name="T24" fmla="*/ 424 w 899"/>
                <a:gd name="T25" fmla="*/ 444 h 678"/>
                <a:gd name="T26" fmla="*/ 269 w 899"/>
                <a:gd name="T27" fmla="*/ 525 h 678"/>
                <a:gd name="T28" fmla="*/ 228 w 899"/>
                <a:gd name="T29" fmla="*/ 678 h 678"/>
                <a:gd name="T30" fmla="*/ 193 w 899"/>
                <a:gd name="T31" fmla="*/ 660 h 678"/>
                <a:gd name="T32" fmla="*/ 48 w 899"/>
                <a:gd name="T33" fmla="*/ 491 h 678"/>
                <a:gd name="T34" fmla="*/ 22 w 899"/>
                <a:gd name="T35" fmla="*/ 478 h 678"/>
                <a:gd name="T36" fmla="*/ 29 w 899"/>
                <a:gd name="T37" fmla="*/ 367 h 678"/>
                <a:gd name="T38" fmla="*/ 30 w 899"/>
                <a:gd name="T39" fmla="*/ 365 h 678"/>
                <a:gd name="T40" fmla="*/ 30 w 899"/>
                <a:gd name="T41" fmla="*/ 365 h 678"/>
                <a:gd name="T42" fmla="*/ 189 w 899"/>
                <a:gd name="T43" fmla="*/ 202 h 678"/>
                <a:gd name="T44" fmla="*/ 280 w 899"/>
                <a:gd name="T45" fmla="*/ 173 h 678"/>
                <a:gd name="T46" fmla="*/ 482 w 899"/>
                <a:gd name="T47" fmla="*/ 55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9" h="678">
                  <a:moveTo>
                    <a:pt x="482" y="55"/>
                  </a:moveTo>
                  <a:cubicBezTo>
                    <a:pt x="534" y="29"/>
                    <a:pt x="584" y="0"/>
                    <a:pt x="636" y="14"/>
                  </a:cubicBezTo>
                  <a:cubicBezTo>
                    <a:pt x="653" y="18"/>
                    <a:pt x="664" y="31"/>
                    <a:pt x="680" y="39"/>
                  </a:cubicBezTo>
                  <a:cubicBezTo>
                    <a:pt x="795" y="98"/>
                    <a:pt x="844" y="91"/>
                    <a:pt x="871" y="110"/>
                  </a:cubicBezTo>
                  <a:cubicBezTo>
                    <a:pt x="888" y="122"/>
                    <a:pt x="896" y="125"/>
                    <a:pt x="899" y="140"/>
                  </a:cubicBezTo>
                  <a:cubicBezTo>
                    <a:pt x="865" y="144"/>
                    <a:pt x="822" y="185"/>
                    <a:pt x="794" y="245"/>
                  </a:cubicBezTo>
                  <a:cubicBezTo>
                    <a:pt x="767" y="301"/>
                    <a:pt x="762" y="358"/>
                    <a:pt x="778" y="388"/>
                  </a:cubicBezTo>
                  <a:cubicBezTo>
                    <a:pt x="769" y="382"/>
                    <a:pt x="759" y="377"/>
                    <a:pt x="749" y="372"/>
                  </a:cubicBezTo>
                  <a:cubicBezTo>
                    <a:pt x="735" y="379"/>
                    <a:pt x="717" y="393"/>
                    <a:pt x="703" y="401"/>
                  </a:cubicBezTo>
                  <a:cubicBezTo>
                    <a:pt x="681" y="422"/>
                    <a:pt x="643" y="430"/>
                    <a:pt x="611" y="405"/>
                  </a:cubicBezTo>
                  <a:cubicBezTo>
                    <a:pt x="592" y="420"/>
                    <a:pt x="574" y="443"/>
                    <a:pt x="537" y="425"/>
                  </a:cubicBezTo>
                  <a:cubicBezTo>
                    <a:pt x="489" y="478"/>
                    <a:pt x="489" y="478"/>
                    <a:pt x="489" y="478"/>
                  </a:cubicBezTo>
                  <a:cubicBezTo>
                    <a:pt x="424" y="444"/>
                    <a:pt x="424" y="444"/>
                    <a:pt x="424" y="444"/>
                  </a:cubicBezTo>
                  <a:cubicBezTo>
                    <a:pt x="386" y="418"/>
                    <a:pt x="317" y="455"/>
                    <a:pt x="269" y="525"/>
                  </a:cubicBezTo>
                  <a:cubicBezTo>
                    <a:pt x="234" y="577"/>
                    <a:pt x="219" y="642"/>
                    <a:pt x="228" y="678"/>
                  </a:cubicBezTo>
                  <a:cubicBezTo>
                    <a:pt x="193" y="660"/>
                    <a:pt x="193" y="660"/>
                    <a:pt x="193" y="660"/>
                  </a:cubicBezTo>
                  <a:cubicBezTo>
                    <a:pt x="48" y="491"/>
                    <a:pt x="48" y="491"/>
                    <a:pt x="48" y="491"/>
                  </a:cubicBezTo>
                  <a:cubicBezTo>
                    <a:pt x="33" y="480"/>
                    <a:pt x="24" y="484"/>
                    <a:pt x="22" y="478"/>
                  </a:cubicBezTo>
                  <a:cubicBezTo>
                    <a:pt x="0" y="460"/>
                    <a:pt x="8" y="419"/>
                    <a:pt x="29" y="367"/>
                  </a:cubicBezTo>
                  <a:cubicBezTo>
                    <a:pt x="29" y="367"/>
                    <a:pt x="29" y="366"/>
                    <a:pt x="30" y="365"/>
                  </a:cubicBezTo>
                  <a:cubicBezTo>
                    <a:pt x="30" y="365"/>
                    <a:pt x="30" y="365"/>
                    <a:pt x="30" y="365"/>
                  </a:cubicBezTo>
                  <a:cubicBezTo>
                    <a:pt x="73" y="269"/>
                    <a:pt x="160" y="217"/>
                    <a:pt x="189" y="202"/>
                  </a:cubicBezTo>
                  <a:cubicBezTo>
                    <a:pt x="216" y="190"/>
                    <a:pt x="247" y="180"/>
                    <a:pt x="280" y="173"/>
                  </a:cubicBezTo>
                  <a:cubicBezTo>
                    <a:pt x="345" y="151"/>
                    <a:pt x="413" y="106"/>
                    <a:pt x="482" y="55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43" name="Freeform 702"/>
            <p:cNvSpPr>
              <a:spLocks/>
            </p:cNvSpPr>
            <p:nvPr/>
          </p:nvSpPr>
          <p:spPr bwMode="auto">
            <a:xfrm>
              <a:off x="23810912" y="-3157538"/>
              <a:ext cx="1389063" cy="1365250"/>
            </a:xfrm>
            <a:custGeom>
              <a:avLst/>
              <a:gdLst>
                <a:gd name="T0" fmla="*/ 50 w 536"/>
                <a:gd name="T1" fmla="*/ 107 h 527"/>
                <a:gd name="T2" fmla="*/ 205 w 536"/>
                <a:gd name="T3" fmla="*/ 26 h 527"/>
                <a:gd name="T4" fmla="*/ 270 w 536"/>
                <a:gd name="T5" fmla="*/ 60 h 527"/>
                <a:gd name="T6" fmla="*/ 466 w 536"/>
                <a:gd name="T7" fmla="*/ 166 h 527"/>
                <a:gd name="T8" fmla="*/ 527 w 536"/>
                <a:gd name="T9" fmla="*/ 261 h 527"/>
                <a:gd name="T10" fmla="*/ 318 w 536"/>
                <a:gd name="T11" fmla="*/ 522 h 527"/>
                <a:gd name="T12" fmla="*/ 155 w 536"/>
                <a:gd name="T13" fmla="*/ 408 h 527"/>
                <a:gd name="T14" fmla="*/ 32 w 536"/>
                <a:gd name="T15" fmla="*/ 282 h 527"/>
                <a:gd name="T16" fmla="*/ 32 w 536"/>
                <a:gd name="T17" fmla="*/ 282 h 527"/>
                <a:gd name="T18" fmla="*/ 10 w 536"/>
                <a:gd name="T19" fmla="*/ 260 h 527"/>
                <a:gd name="T20" fmla="*/ 50 w 536"/>
                <a:gd name="T21" fmla="*/ 107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6" h="527">
                  <a:moveTo>
                    <a:pt x="50" y="107"/>
                  </a:moveTo>
                  <a:cubicBezTo>
                    <a:pt x="98" y="37"/>
                    <a:pt x="168" y="0"/>
                    <a:pt x="205" y="26"/>
                  </a:cubicBezTo>
                  <a:cubicBezTo>
                    <a:pt x="270" y="60"/>
                    <a:pt x="270" y="60"/>
                    <a:pt x="270" y="60"/>
                  </a:cubicBezTo>
                  <a:cubicBezTo>
                    <a:pt x="466" y="166"/>
                    <a:pt x="466" y="166"/>
                    <a:pt x="466" y="166"/>
                  </a:cubicBezTo>
                  <a:cubicBezTo>
                    <a:pt x="520" y="192"/>
                    <a:pt x="536" y="224"/>
                    <a:pt x="527" y="261"/>
                  </a:cubicBezTo>
                  <a:cubicBezTo>
                    <a:pt x="518" y="378"/>
                    <a:pt x="401" y="516"/>
                    <a:pt x="318" y="522"/>
                  </a:cubicBezTo>
                  <a:cubicBezTo>
                    <a:pt x="263" y="527"/>
                    <a:pt x="193" y="448"/>
                    <a:pt x="155" y="408"/>
                  </a:cubicBezTo>
                  <a:cubicBezTo>
                    <a:pt x="32" y="282"/>
                    <a:pt x="32" y="282"/>
                    <a:pt x="32" y="282"/>
                  </a:cubicBezTo>
                  <a:cubicBezTo>
                    <a:pt x="32" y="282"/>
                    <a:pt x="32" y="282"/>
                    <a:pt x="32" y="282"/>
                  </a:cubicBezTo>
                  <a:cubicBezTo>
                    <a:pt x="10" y="260"/>
                    <a:pt x="10" y="260"/>
                    <a:pt x="10" y="260"/>
                  </a:cubicBezTo>
                  <a:cubicBezTo>
                    <a:pt x="0" y="224"/>
                    <a:pt x="16" y="159"/>
                    <a:pt x="50" y="107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44" name="Freeform 703"/>
            <p:cNvSpPr>
              <a:spLocks/>
            </p:cNvSpPr>
            <p:nvPr/>
          </p:nvSpPr>
          <p:spPr bwMode="auto">
            <a:xfrm>
              <a:off x="23247350" y="-4237038"/>
              <a:ext cx="2292350" cy="1703388"/>
            </a:xfrm>
            <a:custGeom>
              <a:avLst/>
              <a:gdLst>
                <a:gd name="T0" fmla="*/ 734 w 884"/>
                <a:gd name="T1" fmla="*/ 159 h 657"/>
                <a:gd name="T2" fmla="*/ 415 w 884"/>
                <a:gd name="T3" fmla="*/ 341 h 657"/>
                <a:gd name="T4" fmla="*/ 231 w 884"/>
                <a:gd name="T5" fmla="*/ 484 h 657"/>
                <a:gd name="T6" fmla="*/ 191 w 884"/>
                <a:gd name="T7" fmla="*/ 657 h 657"/>
                <a:gd name="T8" fmla="*/ 49 w 884"/>
                <a:gd name="T9" fmla="*/ 491 h 657"/>
                <a:gd name="T10" fmla="*/ 22 w 884"/>
                <a:gd name="T11" fmla="*/ 478 h 657"/>
                <a:gd name="T12" fmla="*/ 29 w 884"/>
                <a:gd name="T13" fmla="*/ 367 h 657"/>
                <a:gd name="T14" fmla="*/ 30 w 884"/>
                <a:gd name="T15" fmla="*/ 365 h 657"/>
                <a:gd name="T16" fmla="*/ 30 w 884"/>
                <a:gd name="T17" fmla="*/ 365 h 657"/>
                <a:gd name="T18" fmla="*/ 189 w 884"/>
                <a:gd name="T19" fmla="*/ 202 h 657"/>
                <a:gd name="T20" fmla="*/ 280 w 884"/>
                <a:gd name="T21" fmla="*/ 172 h 657"/>
                <a:gd name="T22" fmla="*/ 483 w 884"/>
                <a:gd name="T23" fmla="*/ 55 h 657"/>
                <a:gd name="T24" fmla="*/ 637 w 884"/>
                <a:gd name="T25" fmla="*/ 14 h 657"/>
                <a:gd name="T26" fmla="*/ 681 w 884"/>
                <a:gd name="T27" fmla="*/ 39 h 657"/>
                <a:gd name="T28" fmla="*/ 863 w 884"/>
                <a:gd name="T29" fmla="*/ 104 h 657"/>
                <a:gd name="T30" fmla="*/ 884 w 884"/>
                <a:gd name="T31" fmla="*/ 120 h 657"/>
                <a:gd name="T32" fmla="*/ 734 w 884"/>
                <a:gd name="T33" fmla="*/ 159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84" h="657">
                  <a:moveTo>
                    <a:pt x="734" y="159"/>
                  </a:moveTo>
                  <a:cubicBezTo>
                    <a:pt x="715" y="181"/>
                    <a:pt x="574" y="342"/>
                    <a:pt x="415" y="341"/>
                  </a:cubicBezTo>
                  <a:cubicBezTo>
                    <a:pt x="296" y="392"/>
                    <a:pt x="268" y="438"/>
                    <a:pt x="231" y="484"/>
                  </a:cubicBezTo>
                  <a:cubicBezTo>
                    <a:pt x="197" y="525"/>
                    <a:pt x="165" y="602"/>
                    <a:pt x="191" y="657"/>
                  </a:cubicBezTo>
                  <a:cubicBezTo>
                    <a:pt x="49" y="491"/>
                    <a:pt x="49" y="491"/>
                    <a:pt x="49" y="491"/>
                  </a:cubicBezTo>
                  <a:cubicBezTo>
                    <a:pt x="34" y="480"/>
                    <a:pt x="25" y="484"/>
                    <a:pt x="22" y="478"/>
                  </a:cubicBezTo>
                  <a:cubicBezTo>
                    <a:pt x="0" y="460"/>
                    <a:pt x="9" y="419"/>
                    <a:pt x="29" y="367"/>
                  </a:cubicBezTo>
                  <a:cubicBezTo>
                    <a:pt x="30" y="367"/>
                    <a:pt x="30" y="366"/>
                    <a:pt x="30" y="365"/>
                  </a:cubicBezTo>
                  <a:cubicBezTo>
                    <a:pt x="30" y="365"/>
                    <a:pt x="30" y="365"/>
                    <a:pt x="30" y="365"/>
                  </a:cubicBezTo>
                  <a:cubicBezTo>
                    <a:pt x="74" y="268"/>
                    <a:pt x="161" y="217"/>
                    <a:pt x="189" y="202"/>
                  </a:cubicBezTo>
                  <a:cubicBezTo>
                    <a:pt x="217" y="190"/>
                    <a:pt x="248" y="180"/>
                    <a:pt x="280" y="172"/>
                  </a:cubicBezTo>
                  <a:cubicBezTo>
                    <a:pt x="345" y="151"/>
                    <a:pt x="414" y="106"/>
                    <a:pt x="483" y="55"/>
                  </a:cubicBezTo>
                  <a:cubicBezTo>
                    <a:pt x="535" y="29"/>
                    <a:pt x="585" y="0"/>
                    <a:pt x="637" y="14"/>
                  </a:cubicBezTo>
                  <a:cubicBezTo>
                    <a:pt x="653" y="18"/>
                    <a:pt x="664" y="31"/>
                    <a:pt x="681" y="39"/>
                  </a:cubicBezTo>
                  <a:cubicBezTo>
                    <a:pt x="796" y="98"/>
                    <a:pt x="821" y="83"/>
                    <a:pt x="863" y="104"/>
                  </a:cubicBezTo>
                  <a:cubicBezTo>
                    <a:pt x="866" y="107"/>
                    <a:pt x="881" y="114"/>
                    <a:pt x="884" y="120"/>
                  </a:cubicBezTo>
                  <a:cubicBezTo>
                    <a:pt x="839" y="93"/>
                    <a:pt x="785" y="115"/>
                    <a:pt x="734" y="159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45" name="Freeform 704"/>
            <p:cNvSpPr>
              <a:spLocks/>
            </p:cNvSpPr>
            <p:nvPr/>
          </p:nvSpPr>
          <p:spPr bwMode="auto">
            <a:xfrm>
              <a:off x="25223787" y="-3876675"/>
              <a:ext cx="1428750" cy="1284288"/>
            </a:xfrm>
            <a:custGeom>
              <a:avLst/>
              <a:gdLst>
                <a:gd name="T0" fmla="*/ 32 w 551"/>
                <a:gd name="T1" fmla="*/ 105 h 495"/>
                <a:gd name="T2" fmla="*/ 137 w 551"/>
                <a:gd name="T3" fmla="*/ 0 h 495"/>
                <a:gd name="T4" fmla="*/ 149 w 551"/>
                <a:gd name="T5" fmla="*/ 7 h 495"/>
                <a:gd name="T6" fmla="*/ 156 w 551"/>
                <a:gd name="T7" fmla="*/ 10 h 495"/>
                <a:gd name="T8" fmla="*/ 316 w 551"/>
                <a:gd name="T9" fmla="*/ 74 h 495"/>
                <a:gd name="T10" fmla="*/ 472 w 551"/>
                <a:gd name="T11" fmla="*/ 150 h 495"/>
                <a:gd name="T12" fmla="*/ 293 w 551"/>
                <a:gd name="T13" fmla="*/ 457 h 495"/>
                <a:gd name="T14" fmla="*/ 163 w 551"/>
                <a:gd name="T15" fmla="*/ 378 h 495"/>
                <a:gd name="T16" fmla="*/ 37 w 551"/>
                <a:gd name="T17" fmla="*/ 263 h 495"/>
                <a:gd name="T18" fmla="*/ 16 w 551"/>
                <a:gd name="T19" fmla="*/ 248 h 495"/>
                <a:gd name="T20" fmla="*/ 32 w 551"/>
                <a:gd name="T21" fmla="*/ 10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1" h="495">
                  <a:moveTo>
                    <a:pt x="32" y="105"/>
                  </a:moveTo>
                  <a:cubicBezTo>
                    <a:pt x="60" y="45"/>
                    <a:pt x="103" y="4"/>
                    <a:pt x="137" y="0"/>
                  </a:cubicBezTo>
                  <a:cubicBezTo>
                    <a:pt x="141" y="2"/>
                    <a:pt x="145" y="4"/>
                    <a:pt x="149" y="7"/>
                  </a:cubicBezTo>
                  <a:cubicBezTo>
                    <a:pt x="151" y="8"/>
                    <a:pt x="154" y="9"/>
                    <a:pt x="156" y="10"/>
                  </a:cubicBezTo>
                  <a:cubicBezTo>
                    <a:pt x="205" y="34"/>
                    <a:pt x="263" y="52"/>
                    <a:pt x="316" y="74"/>
                  </a:cubicBezTo>
                  <a:cubicBezTo>
                    <a:pt x="375" y="98"/>
                    <a:pt x="427" y="124"/>
                    <a:pt x="472" y="150"/>
                  </a:cubicBezTo>
                  <a:cubicBezTo>
                    <a:pt x="551" y="234"/>
                    <a:pt x="366" y="495"/>
                    <a:pt x="293" y="457"/>
                  </a:cubicBezTo>
                  <a:cubicBezTo>
                    <a:pt x="257" y="443"/>
                    <a:pt x="194" y="407"/>
                    <a:pt x="163" y="378"/>
                  </a:cubicBezTo>
                  <a:cubicBezTo>
                    <a:pt x="124" y="336"/>
                    <a:pt x="84" y="296"/>
                    <a:pt x="37" y="263"/>
                  </a:cubicBezTo>
                  <a:cubicBezTo>
                    <a:pt x="30" y="258"/>
                    <a:pt x="23" y="253"/>
                    <a:pt x="16" y="248"/>
                  </a:cubicBezTo>
                  <a:cubicBezTo>
                    <a:pt x="0" y="218"/>
                    <a:pt x="5" y="161"/>
                    <a:pt x="32" y="105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46" name="Freeform 705"/>
            <p:cNvSpPr>
              <a:spLocks/>
            </p:cNvSpPr>
            <p:nvPr/>
          </p:nvSpPr>
          <p:spPr bwMode="auto">
            <a:xfrm>
              <a:off x="23198137" y="-3862388"/>
              <a:ext cx="539750" cy="569913"/>
            </a:xfrm>
            <a:custGeom>
              <a:avLst/>
              <a:gdLst>
                <a:gd name="T0" fmla="*/ 107 w 208"/>
                <a:gd name="T1" fmla="*/ 20 h 220"/>
                <a:gd name="T2" fmla="*/ 208 w 208"/>
                <a:gd name="T3" fmla="*/ 57 h 220"/>
                <a:gd name="T4" fmla="*/ 49 w 208"/>
                <a:gd name="T5" fmla="*/ 220 h 220"/>
                <a:gd name="T6" fmla="*/ 13 w 208"/>
                <a:gd name="T7" fmla="*/ 184 h 220"/>
                <a:gd name="T8" fmla="*/ 107 w 208"/>
                <a:gd name="T9" fmla="*/ 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8" h="220">
                  <a:moveTo>
                    <a:pt x="107" y="20"/>
                  </a:moveTo>
                  <a:cubicBezTo>
                    <a:pt x="148" y="0"/>
                    <a:pt x="177" y="41"/>
                    <a:pt x="208" y="57"/>
                  </a:cubicBezTo>
                  <a:cubicBezTo>
                    <a:pt x="179" y="72"/>
                    <a:pt x="92" y="124"/>
                    <a:pt x="49" y="220"/>
                  </a:cubicBezTo>
                  <a:cubicBezTo>
                    <a:pt x="34" y="201"/>
                    <a:pt x="27" y="198"/>
                    <a:pt x="13" y="184"/>
                  </a:cubicBezTo>
                  <a:cubicBezTo>
                    <a:pt x="0" y="120"/>
                    <a:pt x="34" y="56"/>
                    <a:pt x="107" y="2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47" name="Freeform 706"/>
            <p:cNvSpPr>
              <a:spLocks/>
            </p:cNvSpPr>
            <p:nvPr/>
          </p:nvSpPr>
          <p:spPr bwMode="auto">
            <a:xfrm>
              <a:off x="24479250" y="-2717800"/>
              <a:ext cx="765175" cy="979488"/>
            </a:xfrm>
            <a:custGeom>
              <a:avLst/>
              <a:gdLst>
                <a:gd name="T0" fmla="*/ 75 w 295"/>
                <a:gd name="T1" fmla="*/ 141 h 378"/>
                <a:gd name="T2" fmla="*/ 40 w 295"/>
                <a:gd name="T3" fmla="*/ 352 h 378"/>
                <a:gd name="T4" fmla="*/ 220 w 295"/>
                <a:gd name="T5" fmla="*/ 237 h 378"/>
                <a:gd name="T6" fmla="*/ 255 w 295"/>
                <a:gd name="T7" fmla="*/ 26 h 378"/>
                <a:gd name="T8" fmla="*/ 75 w 295"/>
                <a:gd name="T9" fmla="*/ 141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5" h="378">
                  <a:moveTo>
                    <a:pt x="75" y="141"/>
                  </a:moveTo>
                  <a:cubicBezTo>
                    <a:pt x="16" y="231"/>
                    <a:pt x="0" y="325"/>
                    <a:pt x="40" y="352"/>
                  </a:cubicBezTo>
                  <a:cubicBezTo>
                    <a:pt x="80" y="378"/>
                    <a:pt x="161" y="326"/>
                    <a:pt x="220" y="237"/>
                  </a:cubicBezTo>
                  <a:cubicBezTo>
                    <a:pt x="279" y="147"/>
                    <a:pt x="295" y="52"/>
                    <a:pt x="255" y="26"/>
                  </a:cubicBezTo>
                  <a:cubicBezTo>
                    <a:pt x="215" y="0"/>
                    <a:pt x="135" y="51"/>
                    <a:pt x="75" y="141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48" name="Freeform 707"/>
            <p:cNvSpPr>
              <a:spLocks/>
            </p:cNvSpPr>
            <p:nvPr/>
          </p:nvSpPr>
          <p:spPr bwMode="auto">
            <a:xfrm>
              <a:off x="24561800" y="-2616200"/>
              <a:ext cx="596900" cy="769938"/>
            </a:xfrm>
            <a:custGeom>
              <a:avLst/>
              <a:gdLst>
                <a:gd name="T0" fmla="*/ 62 w 230"/>
                <a:gd name="T1" fmla="*/ 113 h 297"/>
                <a:gd name="T2" fmla="*/ 30 w 230"/>
                <a:gd name="T3" fmla="*/ 278 h 297"/>
                <a:gd name="T4" fmla="*/ 169 w 230"/>
                <a:gd name="T5" fmla="*/ 184 h 297"/>
                <a:gd name="T6" fmla="*/ 201 w 230"/>
                <a:gd name="T7" fmla="*/ 19 h 297"/>
                <a:gd name="T8" fmla="*/ 62 w 230"/>
                <a:gd name="T9" fmla="*/ 113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0" h="297">
                  <a:moveTo>
                    <a:pt x="62" y="113"/>
                  </a:moveTo>
                  <a:cubicBezTo>
                    <a:pt x="15" y="185"/>
                    <a:pt x="0" y="259"/>
                    <a:pt x="30" y="278"/>
                  </a:cubicBezTo>
                  <a:cubicBezTo>
                    <a:pt x="59" y="297"/>
                    <a:pt x="121" y="255"/>
                    <a:pt x="169" y="184"/>
                  </a:cubicBezTo>
                  <a:cubicBezTo>
                    <a:pt x="216" y="112"/>
                    <a:pt x="230" y="39"/>
                    <a:pt x="201" y="19"/>
                  </a:cubicBezTo>
                  <a:cubicBezTo>
                    <a:pt x="171" y="0"/>
                    <a:pt x="109" y="42"/>
                    <a:pt x="62" y="113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49" name="Freeform 708"/>
            <p:cNvSpPr>
              <a:spLocks/>
            </p:cNvSpPr>
            <p:nvPr/>
          </p:nvSpPr>
          <p:spPr bwMode="auto">
            <a:xfrm>
              <a:off x="25884187" y="-3554413"/>
              <a:ext cx="646113" cy="914400"/>
            </a:xfrm>
            <a:custGeom>
              <a:avLst/>
              <a:gdLst>
                <a:gd name="T0" fmla="*/ 56 w 249"/>
                <a:gd name="T1" fmla="*/ 138 h 353"/>
                <a:gd name="T2" fmla="*/ 38 w 249"/>
                <a:gd name="T3" fmla="*/ 332 h 353"/>
                <a:gd name="T4" fmla="*/ 193 w 249"/>
                <a:gd name="T5" fmla="*/ 214 h 353"/>
                <a:gd name="T6" fmla="*/ 211 w 249"/>
                <a:gd name="T7" fmla="*/ 21 h 353"/>
                <a:gd name="T8" fmla="*/ 56 w 249"/>
                <a:gd name="T9" fmla="*/ 138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353">
                  <a:moveTo>
                    <a:pt x="56" y="138"/>
                  </a:moveTo>
                  <a:cubicBezTo>
                    <a:pt x="8" y="224"/>
                    <a:pt x="0" y="310"/>
                    <a:pt x="38" y="332"/>
                  </a:cubicBezTo>
                  <a:cubicBezTo>
                    <a:pt x="76" y="353"/>
                    <a:pt x="145" y="300"/>
                    <a:pt x="193" y="214"/>
                  </a:cubicBezTo>
                  <a:cubicBezTo>
                    <a:pt x="241" y="129"/>
                    <a:pt x="249" y="42"/>
                    <a:pt x="211" y="21"/>
                  </a:cubicBezTo>
                  <a:cubicBezTo>
                    <a:pt x="173" y="0"/>
                    <a:pt x="104" y="52"/>
                    <a:pt x="56" y="138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50" name="Freeform 709"/>
            <p:cNvSpPr>
              <a:spLocks/>
            </p:cNvSpPr>
            <p:nvPr/>
          </p:nvSpPr>
          <p:spPr bwMode="auto">
            <a:xfrm>
              <a:off x="25965150" y="-3452813"/>
              <a:ext cx="496888" cy="722313"/>
            </a:xfrm>
            <a:custGeom>
              <a:avLst/>
              <a:gdLst>
                <a:gd name="T0" fmla="*/ 47 w 192"/>
                <a:gd name="T1" fmla="*/ 113 h 279"/>
                <a:gd name="T2" fmla="*/ 27 w 192"/>
                <a:gd name="T3" fmla="*/ 264 h 279"/>
                <a:gd name="T4" fmla="*/ 145 w 192"/>
                <a:gd name="T5" fmla="*/ 167 h 279"/>
                <a:gd name="T6" fmla="*/ 165 w 192"/>
                <a:gd name="T7" fmla="*/ 15 h 279"/>
                <a:gd name="T8" fmla="*/ 47 w 192"/>
                <a:gd name="T9" fmla="*/ 113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2" h="279">
                  <a:moveTo>
                    <a:pt x="47" y="113"/>
                  </a:moveTo>
                  <a:cubicBezTo>
                    <a:pt x="9" y="181"/>
                    <a:pt x="0" y="249"/>
                    <a:pt x="27" y="264"/>
                  </a:cubicBezTo>
                  <a:cubicBezTo>
                    <a:pt x="54" y="279"/>
                    <a:pt x="107" y="236"/>
                    <a:pt x="145" y="167"/>
                  </a:cubicBezTo>
                  <a:cubicBezTo>
                    <a:pt x="183" y="98"/>
                    <a:pt x="192" y="30"/>
                    <a:pt x="165" y="15"/>
                  </a:cubicBezTo>
                  <a:cubicBezTo>
                    <a:pt x="138" y="0"/>
                    <a:pt x="85" y="44"/>
                    <a:pt x="47" y="113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51" name="Freeform 710"/>
            <p:cNvSpPr>
              <a:spLocks/>
            </p:cNvSpPr>
            <p:nvPr/>
          </p:nvSpPr>
          <p:spPr bwMode="auto">
            <a:xfrm>
              <a:off x="25985787" y="-3419475"/>
              <a:ext cx="376238" cy="582613"/>
            </a:xfrm>
            <a:custGeom>
              <a:avLst/>
              <a:gdLst>
                <a:gd name="T0" fmla="*/ 141 w 145"/>
                <a:gd name="T1" fmla="*/ 0 h 225"/>
                <a:gd name="T2" fmla="*/ 106 w 145"/>
                <a:gd name="T3" fmla="*/ 125 h 225"/>
                <a:gd name="T4" fmla="*/ 4 w 145"/>
                <a:gd name="T5" fmla="*/ 225 h 225"/>
                <a:gd name="T6" fmla="*/ 39 w 145"/>
                <a:gd name="T7" fmla="*/ 100 h 225"/>
                <a:gd name="T8" fmla="*/ 141 w 145"/>
                <a:gd name="T9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5" h="225">
                  <a:moveTo>
                    <a:pt x="141" y="0"/>
                  </a:moveTo>
                  <a:cubicBezTo>
                    <a:pt x="145" y="30"/>
                    <a:pt x="132" y="77"/>
                    <a:pt x="106" y="125"/>
                  </a:cubicBezTo>
                  <a:cubicBezTo>
                    <a:pt x="74" y="182"/>
                    <a:pt x="33" y="221"/>
                    <a:pt x="4" y="225"/>
                  </a:cubicBezTo>
                  <a:cubicBezTo>
                    <a:pt x="0" y="196"/>
                    <a:pt x="13" y="148"/>
                    <a:pt x="39" y="100"/>
                  </a:cubicBezTo>
                  <a:cubicBezTo>
                    <a:pt x="71" y="44"/>
                    <a:pt x="112" y="4"/>
                    <a:pt x="141" y="0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52" name="Freeform 711"/>
            <p:cNvSpPr>
              <a:spLocks/>
            </p:cNvSpPr>
            <p:nvPr/>
          </p:nvSpPr>
          <p:spPr bwMode="auto">
            <a:xfrm>
              <a:off x="24598312" y="-2595563"/>
              <a:ext cx="466725" cy="666750"/>
            </a:xfrm>
            <a:custGeom>
              <a:avLst/>
              <a:gdLst>
                <a:gd name="T0" fmla="*/ 178 w 180"/>
                <a:gd name="T1" fmla="*/ 7 h 257"/>
                <a:gd name="T2" fmla="*/ 129 w 180"/>
                <a:gd name="T3" fmla="*/ 149 h 257"/>
                <a:gd name="T4" fmla="*/ 5 w 180"/>
                <a:gd name="T5" fmla="*/ 257 h 257"/>
                <a:gd name="T6" fmla="*/ 0 w 180"/>
                <a:gd name="T7" fmla="*/ 231 h 257"/>
                <a:gd name="T8" fmla="*/ 51 w 180"/>
                <a:gd name="T9" fmla="*/ 100 h 257"/>
                <a:gd name="T10" fmla="*/ 178 w 180"/>
                <a:gd name="T11" fmla="*/ 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0" h="257">
                  <a:moveTo>
                    <a:pt x="178" y="7"/>
                  </a:moveTo>
                  <a:cubicBezTo>
                    <a:pt x="180" y="41"/>
                    <a:pt x="163" y="95"/>
                    <a:pt x="129" y="149"/>
                  </a:cubicBezTo>
                  <a:cubicBezTo>
                    <a:pt x="89" y="211"/>
                    <a:pt x="38" y="254"/>
                    <a:pt x="5" y="257"/>
                  </a:cubicBezTo>
                  <a:cubicBezTo>
                    <a:pt x="2" y="249"/>
                    <a:pt x="0" y="240"/>
                    <a:pt x="0" y="231"/>
                  </a:cubicBezTo>
                  <a:cubicBezTo>
                    <a:pt x="1" y="191"/>
                    <a:pt x="20" y="146"/>
                    <a:pt x="51" y="100"/>
                  </a:cubicBezTo>
                  <a:cubicBezTo>
                    <a:pt x="99" y="28"/>
                    <a:pt x="153" y="0"/>
                    <a:pt x="178" y="7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48" name="Group 10447"/>
          <p:cNvGrpSpPr>
            <a:grpSpLocks noChangeAspect="1"/>
          </p:cNvGrpSpPr>
          <p:nvPr/>
        </p:nvGrpSpPr>
        <p:grpSpPr>
          <a:xfrm>
            <a:off x="1677984" y="6172198"/>
            <a:ext cx="1372110" cy="1371600"/>
            <a:chOff x="-22418675" y="-212725"/>
            <a:chExt cx="4270375" cy="4268788"/>
          </a:xfrm>
        </p:grpSpPr>
        <p:sp>
          <p:nvSpPr>
            <p:cNvPr id="10053" name="Oval 712"/>
            <p:cNvSpPr>
              <a:spLocks noChangeArrowheads="1"/>
            </p:cNvSpPr>
            <p:nvPr/>
          </p:nvSpPr>
          <p:spPr bwMode="auto">
            <a:xfrm>
              <a:off x="-22418675" y="-212725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54" name="Freeform 713"/>
            <p:cNvSpPr>
              <a:spLocks/>
            </p:cNvSpPr>
            <p:nvPr/>
          </p:nvSpPr>
          <p:spPr bwMode="auto">
            <a:xfrm>
              <a:off x="-20735925" y="665162"/>
              <a:ext cx="938213" cy="1838325"/>
            </a:xfrm>
            <a:custGeom>
              <a:avLst/>
              <a:gdLst>
                <a:gd name="T0" fmla="*/ 307 w 362"/>
                <a:gd name="T1" fmla="*/ 0 h 709"/>
                <a:gd name="T2" fmla="*/ 181 w 362"/>
                <a:gd name="T3" fmla="*/ 0 h 709"/>
                <a:gd name="T4" fmla="*/ 55 w 362"/>
                <a:gd name="T5" fmla="*/ 0 h 709"/>
                <a:gd name="T6" fmla="*/ 9 w 362"/>
                <a:gd name="T7" fmla="*/ 356 h 709"/>
                <a:gd name="T8" fmla="*/ 108 w 362"/>
                <a:gd name="T9" fmla="*/ 709 h 709"/>
                <a:gd name="T10" fmla="*/ 181 w 362"/>
                <a:gd name="T11" fmla="*/ 709 h 709"/>
                <a:gd name="T12" fmla="*/ 254 w 362"/>
                <a:gd name="T13" fmla="*/ 709 h 709"/>
                <a:gd name="T14" fmla="*/ 354 w 362"/>
                <a:gd name="T15" fmla="*/ 356 h 709"/>
                <a:gd name="T16" fmla="*/ 307 w 362"/>
                <a:gd name="T17" fmla="*/ 0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2" h="709">
                  <a:moveTo>
                    <a:pt x="307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0" y="153"/>
                    <a:pt x="9" y="356"/>
                    <a:pt x="9" y="356"/>
                  </a:cubicBezTo>
                  <a:cubicBezTo>
                    <a:pt x="15" y="677"/>
                    <a:pt x="108" y="709"/>
                    <a:pt x="108" y="709"/>
                  </a:cubicBezTo>
                  <a:cubicBezTo>
                    <a:pt x="181" y="709"/>
                    <a:pt x="181" y="709"/>
                    <a:pt x="181" y="709"/>
                  </a:cubicBezTo>
                  <a:cubicBezTo>
                    <a:pt x="254" y="709"/>
                    <a:pt x="254" y="709"/>
                    <a:pt x="254" y="709"/>
                  </a:cubicBezTo>
                  <a:cubicBezTo>
                    <a:pt x="254" y="709"/>
                    <a:pt x="347" y="677"/>
                    <a:pt x="354" y="356"/>
                  </a:cubicBezTo>
                  <a:cubicBezTo>
                    <a:pt x="354" y="356"/>
                    <a:pt x="362" y="153"/>
                    <a:pt x="307" y="0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55" name="Freeform 714"/>
            <p:cNvSpPr>
              <a:spLocks/>
            </p:cNvSpPr>
            <p:nvPr/>
          </p:nvSpPr>
          <p:spPr bwMode="auto">
            <a:xfrm>
              <a:off x="-21153438" y="1660525"/>
              <a:ext cx="674688" cy="1057275"/>
            </a:xfrm>
            <a:custGeom>
              <a:avLst/>
              <a:gdLst>
                <a:gd name="T0" fmla="*/ 170 w 260"/>
                <a:gd name="T1" fmla="*/ 0 h 408"/>
                <a:gd name="T2" fmla="*/ 127 w 260"/>
                <a:gd name="T3" fmla="*/ 408 h 408"/>
                <a:gd name="T4" fmla="*/ 260 w 260"/>
                <a:gd name="T5" fmla="*/ 320 h 408"/>
                <a:gd name="T6" fmla="*/ 170 w 260"/>
                <a:gd name="T7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0" h="408">
                  <a:moveTo>
                    <a:pt x="170" y="0"/>
                  </a:moveTo>
                  <a:cubicBezTo>
                    <a:pt x="170" y="0"/>
                    <a:pt x="0" y="125"/>
                    <a:pt x="127" y="408"/>
                  </a:cubicBezTo>
                  <a:cubicBezTo>
                    <a:pt x="127" y="408"/>
                    <a:pt x="162" y="308"/>
                    <a:pt x="260" y="320"/>
                  </a:cubicBezTo>
                  <a:cubicBezTo>
                    <a:pt x="260" y="320"/>
                    <a:pt x="180" y="269"/>
                    <a:pt x="170" y="0"/>
                  </a:cubicBezTo>
                  <a:close/>
                </a:path>
              </a:pathLst>
            </a:custGeom>
            <a:solidFill>
              <a:srgbClr val="7AC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56" name="Freeform 715"/>
            <p:cNvSpPr>
              <a:spLocks/>
            </p:cNvSpPr>
            <p:nvPr/>
          </p:nvSpPr>
          <p:spPr bwMode="auto">
            <a:xfrm>
              <a:off x="-20053300" y="1660525"/>
              <a:ext cx="673100" cy="1057275"/>
            </a:xfrm>
            <a:custGeom>
              <a:avLst/>
              <a:gdLst>
                <a:gd name="T0" fmla="*/ 89 w 260"/>
                <a:gd name="T1" fmla="*/ 0 h 408"/>
                <a:gd name="T2" fmla="*/ 133 w 260"/>
                <a:gd name="T3" fmla="*/ 408 h 408"/>
                <a:gd name="T4" fmla="*/ 0 w 260"/>
                <a:gd name="T5" fmla="*/ 319 h 408"/>
                <a:gd name="T6" fmla="*/ 89 w 260"/>
                <a:gd name="T7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0" h="408">
                  <a:moveTo>
                    <a:pt x="89" y="0"/>
                  </a:moveTo>
                  <a:cubicBezTo>
                    <a:pt x="89" y="0"/>
                    <a:pt x="260" y="125"/>
                    <a:pt x="133" y="408"/>
                  </a:cubicBezTo>
                  <a:cubicBezTo>
                    <a:pt x="133" y="408"/>
                    <a:pt x="98" y="308"/>
                    <a:pt x="0" y="319"/>
                  </a:cubicBezTo>
                  <a:cubicBezTo>
                    <a:pt x="0" y="319"/>
                    <a:pt x="80" y="269"/>
                    <a:pt x="89" y="0"/>
                  </a:cubicBezTo>
                  <a:close/>
                </a:path>
              </a:pathLst>
            </a:custGeom>
            <a:solidFill>
              <a:srgbClr val="7AC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57" name="Freeform 716"/>
            <p:cNvSpPr>
              <a:spLocks/>
            </p:cNvSpPr>
            <p:nvPr/>
          </p:nvSpPr>
          <p:spPr bwMode="auto">
            <a:xfrm>
              <a:off x="-20281900" y="3368675"/>
              <a:ext cx="25400" cy="65088"/>
            </a:xfrm>
            <a:custGeom>
              <a:avLst/>
              <a:gdLst>
                <a:gd name="T0" fmla="*/ 0 w 10"/>
                <a:gd name="T1" fmla="*/ 18 h 25"/>
                <a:gd name="T2" fmla="*/ 10 w 10"/>
                <a:gd name="T3" fmla="*/ 25 h 25"/>
                <a:gd name="T4" fmla="*/ 10 w 10"/>
                <a:gd name="T5" fmla="*/ 0 h 25"/>
                <a:gd name="T6" fmla="*/ 0 w 10"/>
                <a:gd name="T7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25">
                  <a:moveTo>
                    <a:pt x="0" y="18"/>
                  </a:moveTo>
                  <a:cubicBezTo>
                    <a:pt x="0" y="18"/>
                    <a:pt x="4" y="22"/>
                    <a:pt x="10" y="25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8" y="6"/>
                    <a:pt x="4" y="12"/>
                    <a:pt x="0" y="18"/>
                  </a:cubicBezTo>
                  <a:close/>
                </a:path>
              </a:pathLst>
            </a:custGeom>
            <a:solidFill>
              <a:srgbClr val="F2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58" name="Freeform 717"/>
            <p:cNvSpPr>
              <a:spLocks/>
            </p:cNvSpPr>
            <p:nvPr/>
          </p:nvSpPr>
          <p:spPr bwMode="auto">
            <a:xfrm>
              <a:off x="-20616863" y="2638425"/>
              <a:ext cx="731838" cy="815975"/>
            </a:xfrm>
            <a:custGeom>
              <a:avLst/>
              <a:gdLst>
                <a:gd name="T0" fmla="*/ 260 w 282"/>
                <a:gd name="T1" fmla="*/ 87 h 315"/>
                <a:gd name="T2" fmla="*/ 188 w 282"/>
                <a:gd name="T3" fmla="*/ 4 h 315"/>
                <a:gd name="T4" fmla="*/ 139 w 282"/>
                <a:gd name="T5" fmla="*/ 4 h 315"/>
                <a:gd name="T6" fmla="*/ 139 w 282"/>
                <a:gd name="T7" fmla="*/ 4 h 315"/>
                <a:gd name="T8" fmla="*/ 78 w 282"/>
                <a:gd name="T9" fmla="*/ 4 h 315"/>
                <a:gd name="T10" fmla="*/ 10 w 282"/>
                <a:gd name="T11" fmla="*/ 112 h 315"/>
                <a:gd name="T12" fmla="*/ 44 w 282"/>
                <a:gd name="T13" fmla="*/ 81 h 315"/>
                <a:gd name="T14" fmla="*/ 84 w 282"/>
                <a:gd name="T15" fmla="*/ 228 h 315"/>
                <a:gd name="T16" fmla="*/ 112 w 282"/>
                <a:gd name="T17" fmla="*/ 191 h 315"/>
                <a:gd name="T18" fmla="*/ 139 w 282"/>
                <a:gd name="T19" fmla="*/ 209 h 315"/>
                <a:gd name="T20" fmla="*/ 139 w 282"/>
                <a:gd name="T21" fmla="*/ 210 h 315"/>
                <a:gd name="T22" fmla="*/ 139 w 282"/>
                <a:gd name="T23" fmla="*/ 282 h 315"/>
                <a:gd name="T24" fmla="*/ 139 w 282"/>
                <a:gd name="T25" fmla="*/ 307 h 315"/>
                <a:gd name="T26" fmla="*/ 197 w 282"/>
                <a:gd name="T27" fmla="*/ 175 h 315"/>
                <a:gd name="T28" fmla="*/ 230 w 282"/>
                <a:gd name="T29" fmla="*/ 183 h 315"/>
                <a:gd name="T30" fmla="*/ 230 w 282"/>
                <a:gd name="T31" fmla="*/ 214 h 315"/>
                <a:gd name="T32" fmla="*/ 260 w 282"/>
                <a:gd name="T33" fmla="*/ 87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2" h="315">
                  <a:moveTo>
                    <a:pt x="260" y="87"/>
                  </a:moveTo>
                  <a:cubicBezTo>
                    <a:pt x="260" y="87"/>
                    <a:pt x="241" y="21"/>
                    <a:pt x="188" y="4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139" y="4"/>
                    <a:pt x="139" y="4"/>
                    <a:pt x="139" y="4"/>
                  </a:cubicBezTo>
                  <a:cubicBezTo>
                    <a:pt x="78" y="4"/>
                    <a:pt x="78" y="4"/>
                    <a:pt x="78" y="4"/>
                  </a:cubicBezTo>
                  <a:cubicBezTo>
                    <a:pt x="78" y="4"/>
                    <a:pt x="0" y="0"/>
                    <a:pt x="10" y="112"/>
                  </a:cubicBezTo>
                  <a:cubicBezTo>
                    <a:pt x="10" y="112"/>
                    <a:pt x="29" y="70"/>
                    <a:pt x="44" y="81"/>
                  </a:cubicBezTo>
                  <a:cubicBezTo>
                    <a:pt x="44" y="81"/>
                    <a:pt x="40" y="251"/>
                    <a:pt x="84" y="228"/>
                  </a:cubicBezTo>
                  <a:cubicBezTo>
                    <a:pt x="84" y="228"/>
                    <a:pt x="89" y="196"/>
                    <a:pt x="112" y="191"/>
                  </a:cubicBezTo>
                  <a:cubicBezTo>
                    <a:pt x="112" y="191"/>
                    <a:pt x="127" y="196"/>
                    <a:pt x="139" y="209"/>
                  </a:cubicBezTo>
                  <a:cubicBezTo>
                    <a:pt x="139" y="210"/>
                    <a:pt x="139" y="210"/>
                    <a:pt x="139" y="210"/>
                  </a:cubicBezTo>
                  <a:cubicBezTo>
                    <a:pt x="151" y="224"/>
                    <a:pt x="155" y="246"/>
                    <a:pt x="139" y="282"/>
                  </a:cubicBezTo>
                  <a:cubicBezTo>
                    <a:pt x="139" y="307"/>
                    <a:pt x="139" y="307"/>
                    <a:pt x="139" y="307"/>
                  </a:cubicBezTo>
                  <a:cubicBezTo>
                    <a:pt x="155" y="315"/>
                    <a:pt x="189" y="313"/>
                    <a:pt x="197" y="175"/>
                  </a:cubicBezTo>
                  <a:cubicBezTo>
                    <a:pt x="197" y="175"/>
                    <a:pt x="219" y="148"/>
                    <a:pt x="230" y="183"/>
                  </a:cubicBezTo>
                  <a:cubicBezTo>
                    <a:pt x="230" y="183"/>
                    <a:pt x="236" y="204"/>
                    <a:pt x="230" y="214"/>
                  </a:cubicBezTo>
                  <a:cubicBezTo>
                    <a:pt x="230" y="214"/>
                    <a:pt x="282" y="212"/>
                    <a:pt x="260" y="87"/>
                  </a:cubicBezTo>
                  <a:close/>
                </a:path>
              </a:pathLst>
            </a:custGeom>
            <a:solidFill>
              <a:srgbClr val="F2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59" name="Freeform 718"/>
            <p:cNvSpPr>
              <a:spLocks/>
            </p:cNvSpPr>
            <p:nvPr/>
          </p:nvSpPr>
          <p:spPr bwMode="auto">
            <a:xfrm>
              <a:off x="-20561300" y="231775"/>
              <a:ext cx="585788" cy="366713"/>
            </a:xfrm>
            <a:custGeom>
              <a:avLst/>
              <a:gdLst>
                <a:gd name="T0" fmla="*/ 118 w 226"/>
                <a:gd name="T1" fmla="*/ 1 h 141"/>
                <a:gd name="T2" fmla="*/ 114 w 226"/>
                <a:gd name="T3" fmla="*/ 0 h 141"/>
                <a:gd name="T4" fmla="*/ 113 w 226"/>
                <a:gd name="T5" fmla="*/ 1 h 141"/>
                <a:gd name="T6" fmla="*/ 112 w 226"/>
                <a:gd name="T7" fmla="*/ 0 h 141"/>
                <a:gd name="T8" fmla="*/ 0 w 226"/>
                <a:gd name="T9" fmla="*/ 141 h 141"/>
                <a:gd name="T10" fmla="*/ 113 w 226"/>
                <a:gd name="T11" fmla="*/ 141 h 141"/>
                <a:gd name="T12" fmla="*/ 114 w 226"/>
                <a:gd name="T13" fmla="*/ 141 h 141"/>
                <a:gd name="T14" fmla="*/ 118 w 226"/>
                <a:gd name="T15" fmla="*/ 141 h 141"/>
                <a:gd name="T16" fmla="*/ 226 w 226"/>
                <a:gd name="T17" fmla="*/ 141 h 141"/>
                <a:gd name="T18" fmla="*/ 118 w 226"/>
                <a:gd name="T19" fmla="*/ 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6" h="141">
                  <a:moveTo>
                    <a:pt x="118" y="1"/>
                  </a:moveTo>
                  <a:cubicBezTo>
                    <a:pt x="116" y="1"/>
                    <a:pt x="115" y="1"/>
                    <a:pt x="114" y="0"/>
                  </a:cubicBezTo>
                  <a:cubicBezTo>
                    <a:pt x="114" y="0"/>
                    <a:pt x="113" y="1"/>
                    <a:pt x="113" y="1"/>
                  </a:cubicBezTo>
                  <a:cubicBezTo>
                    <a:pt x="113" y="1"/>
                    <a:pt x="112" y="0"/>
                    <a:pt x="112" y="0"/>
                  </a:cubicBezTo>
                  <a:cubicBezTo>
                    <a:pt x="101" y="2"/>
                    <a:pt x="33" y="21"/>
                    <a:pt x="0" y="141"/>
                  </a:cubicBezTo>
                  <a:cubicBezTo>
                    <a:pt x="113" y="141"/>
                    <a:pt x="113" y="141"/>
                    <a:pt x="113" y="141"/>
                  </a:cubicBezTo>
                  <a:cubicBezTo>
                    <a:pt x="114" y="141"/>
                    <a:pt x="114" y="141"/>
                    <a:pt x="114" y="141"/>
                  </a:cubicBezTo>
                  <a:cubicBezTo>
                    <a:pt x="118" y="141"/>
                    <a:pt x="118" y="141"/>
                    <a:pt x="118" y="141"/>
                  </a:cubicBezTo>
                  <a:cubicBezTo>
                    <a:pt x="226" y="141"/>
                    <a:pt x="226" y="141"/>
                    <a:pt x="226" y="141"/>
                  </a:cubicBezTo>
                  <a:cubicBezTo>
                    <a:pt x="196" y="33"/>
                    <a:pt x="135" y="7"/>
                    <a:pt x="118" y="1"/>
                  </a:cubicBezTo>
                  <a:close/>
                </a:path>
              </a:pathLst>
            </a:custGeom>
            <a:solidFill>
              <a:srgbClr val="7AC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60" name="Freeform 719"/>
            <p:cNvSpPr>
              <a:spLocks/>
            </p:cNvSpPr>
            <p:nvPr/>
          </p:nvSpPr>
          <p:spPr bwMode="auto">
            <a:xfrm>
              <a:off x="-20572413" y="2468562"/>
              <a:ext cx="625475" cy="273050"/>
            </a:xfrm>
            <a:custGeom>
              <a:avLst/>
              <a:gdLst>
                <a:gd name="T0" fmla="*/ 121 w 241"/>
                <a:gd name="T1" fmla="*/ 0 h 105"/>
                <a:gd name="T2" fmla="*/ 0 w 241"/>
                <a:gd name="T3" fmla="*/ 0 h 105"/>
                <a:gd name="T4" fmla="*/ 121 w 241"/>
                <a:gd name="T5" fmla="*/ 105 h 105"/>
                <a:gd name="T6" fmla="*/ 241 w 241"/>
                <a:gd name="T7" fmla="*/ 0 h 105"/>
                <a:gd name="T8" fmla="*/ 121 w 241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105">
                  <a:moveTo>
                    <a:pt x="12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6" y="86"/>
                    <a:pt x="121" y="105"/>
                  </a:cubicBezTo>
                  <a:cubicBezTo>
                    <a:pt x="226" y="86"/>
                    <a:pt x="241" y="0"/>
                    <a:pt x="241" y="0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rgbClr val="7AC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61" name="Oval 720"/>
            <p:cNvSpPr>
              <a:spLocks noChangeArrowheads="1"/>
            </p:cNvSpPr>
            <p:nvPr/>
          </p:nvSpPr>
          <p:spPr bwMode="auto">
            <a:xfrm>
              <a:off x="-20483513" y="820737"/>
              <a:ext cx="455613" cy="458788"/>
            </a:xfrm>
            <a:prstGeom prst="ellipse">
              <a:avLst/>
            </a:prstGeom>
            <a:solidFill>
              <a:srgbClr val="FF93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62" name="Freeform 721"/>
            <p:cNvSpPr>
              <a:spLocks noEditPoints="1"/>
            </p:cNvSpPr>
            <p:nvPr/>
          </p:nvSpPr>
          <p:spPr bwMode="auto">
            <a:xfrm>
              <a:off x="-20367625" y="1381125"/>
              <a:ext cx="225425" cy="227013"/>
            </a:xfrm>
            <a:custGeom>
              <a:avLst/>
              <a:gdLst>
                <a:gd name="T0" fmla="*/ 43 w 87"/>
                <a:gd name="T1" fmla="*/ 0 h 88"/>
                <a:gd name="T2" fmla="*/ 0 w 87"/>
                <a:gd name="T3" fmla="*/ 44 h 88"/>
                <a:gd name="T4" fmla="*/ 43 w 87"/>
                <a:gd name="T5" fmla="*/ 88 h 88"/>
                <a:gd name="T6" fmla="*/ 87 w 87"/>
                <a:gd name="T7" fmla="*/ 44 h 88"/>
                <a:gd name="T8" fmla="*/ 43 w 87"/>
                <a:gd name="T9" fmla="*/ 0 h 88"/>
                <a:gd name="T10" fmla="*/ 73 w 87"/>
                <a:gd name="T11" fmla="*/ 60 h 88"/>
                <a:gd name="T12" fmla="*/ 71 w 87"/>
                <a:gd name="T13" fmla="*/ 62 h 88"/>
                <a:gd name="T14" fmla="*/ 70 w 87"/>
                <a:gd name="T15" fmla="*/ 64 h 88"/>
                <a:gd name="T16" fmla="*/ 68 w 87"/>
                <a:gd name="T17" fmla="*/ 66 h 88"/>
                <a:gd name="T18" fmla="*/ 62 w 87"/>
                <a:gd name="T19" fmla="*/ 71 h 88"/>
                <a:gd name="T20" fmla="*/ 58 w 87"/>
                <a:gd name="T21" fmla="*/ 74 h 88"/>
                <a:gd name="T22" fmla="*/ 43 w 87"/>
                <a:gd name="T23" fmla="*/ 77 h 88"/>
                <a:gd name="T24" fmla="*/ 29 w 87"/>
                <a:gd name="T25" fmla="*/ 74 h 88"/>
                <a:gd name="T26" fmla="*/ 25 w 87"/>
                <a:gd name="T27" fmla="*/ 71 h 88"/>
                <a:gd name="T28" fmla="*/ 21 w 87"/>
                <a:gd name="T29" fmla="*/ 68 h 88"/>
                <a:gd name="T30" fmla="*/ 19 w 87"/>
                <a:gd name="T31" fmla="*/ 66 h 88"/>
                <a:gd name="T32" fmla="*/ 17 w 87"/>
                <a:gd name="T33" fmla="*/ 64 h 88"/>
                <a:gd name="T34" fmla="*/ 16 w 87"/>
                <a:gd name="T35" fmla="*/ 62 h 88"/>
                <a:gd name="T36" fmla="*/ 14 w 87"/>
                <a:gd name="T37" fmla="*/ 60 h 88"/>
                <a:gd name="T38" fmla="*/ 10 w 87"/>
                <a:gd name="T39" fmla="*/ 44 h 88"/>
                <a:gd name="T40" fmla="*/ 16 w 87"/>
                <a:gd name="T41" fmla="*/ 25 h 88"/>
                <a:gd name="T42" fmla="*/ 17 w 87"/>
                <a:gd name="T43" fmla="*/ 24 h 88"/>
                <a:gd name="T44" fmla="*/ 19 w 87"/>
                <a:gd name="T45" fmla="*/ 21 h 88"/>
                <a:gd name="T46" fmla="*/ 21 w 87"/>
                <a:gd name="T47" fmla="*/ 19 h 88"/>
                <a:gd name="T48" fmla="*/ 25 w 87"/>
                <a:gd name="T49" fmla="*/ 16 h 88"/>
                <a:gd name="T50" fmla="*/ 29 w 87"/>
                <a:gd name="T51" fmla="*/ 14 h 88"/>
                <a:gd name="T52" fmla="*/ 32 w 87"/>
                <a:gd name="T53" fmla="*/ 12 h 88"/>
                <a:gd name="T54" fmla="*/ 35 w 87"/>
                <a:gd name="T55" fmla="*/ 11 h 88"/>
                <a:gd name="T56" fmla="*/ 43 w 87"/>
                <a:gd name="T57" fmla="*/ 10 h 88"/>
                <a:gd name="T58" fmla="*/ 52 w 87"/>
                <a:gd name="T59" fmla="*/ 11 h 88"/>
                <a:gd name="T60" fmla="*/ 55 w 87"/>
                <a:gd name="T61" fmla="*/ 12 h 88"/>
                <a:gd name="T62" fmla="*/ 58 w 87"/>
                <a:gd name="T63" fmla="*/ 14 h 88"/>
                <a:gd name="T64" fmla="*/ 62 w 87"/>
                <a:gd name="T65" fmla="*/ 16 h 88"/>
                <a:gd name="T66" fmla="*/ 68 w 87"/>
                <a:gd name="T67" fmla="*/ 21 h 88"/>
                <a:gd name="T68" fmla="*/ 70 w 87"/>
                <a:gd name="T69" fmla="*/ 24 h 88"/>
                <a:gd name="T70" fmla="*/ 71 w 87"/>
                <a:gd name="T71" fmla="*/ 25 h 88"/>
                <a:gd name="T72" fmla="*/ 77 w 87"/>
                <a:gd name="T73" fmla="*/ 44 h 88"/>
                <a:gd name="T74" fmla="*/ 73 w 87"/>
                <a:gd name="T75" fmla="*/ 6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7" h="88">
                  <a:moveTo>
                    <a:pt x="43" y="0"/>
                  </a:moveTo>
                  <a:cubicBezTo>
                    <a:pt x="19" y="0"/>
                    <a:pt x="0" y="20"/>
                    <a:pt x="0" y="44"/>
                  </a:cubicBezTo>
                  <a:cubicBezTo>
                    <a:pt x="0" y="68"/>
                    <a:pt x="19" y="88"/>
                    <a:pt x="43" y="88"/>
                  </a:cubicBezTo>
                  <a:cubicBezTo>
                    <a:pt x="68" y="88"/>
                    <a:pt x="87" y="68"/>
                    <a:pt x="87" y="44"/>
                  </a:cubicBezTo>
                  <a:cubicBezTo>
                    <a:pt x="87" y="20"/>
                    <a:pt x="68" y="0"/>
                    <a:pt x="43" y="0"/>
                  </a:cubicBezTo>
                  <a:close/>
                  <a:moveTo>
                    <a:pt x="73" y="60"/>
                  </a:moveTo>
                  <a:cubicBezTo>
                    <a:pt x="72" y="61"/>
                    <a:pt x="72" y="62"/>
                    <a:pt x="71" y="62"/>
                  </a:cubicBezTo>
                  <a:cubicBezTo>
                    <a:pt x="71" y="63"/>
                    <a:pt x="70" y="63"/>
                    <a:pt x="70" y="64"/>
                  </a:cubicBezTo>
                  <a:cubicBezTo>
                    <a:pt x="69" y="65"/>
                    <a:pt x="69" y="65"/>
                    <a:pt x="68" y="66"/>
                  </a:cubicBezTo>
                  <a:cubicBezTo>
                    <a:pt x="66" y="68"/>
                    <a:pt x="64" y="70"/>
                    <a:pt x="62" y="71"/>
                  </a:cubicBezTo>
                  <a:cubicBezTo>
                    <a:pt x="61" y="72"/>
                    <a:pt x="59" y="73"/>
                    <a:pt x="58" y="74"/>
                  </a:cubicBezTo>
                  <a:cubicBezTo>
                    <a:pt x="53" y="76"/>
                    <a:pt x="49" y="77"/>
                    <a:pt x="43" y="77"/>
                  </a:cubicBezTo>
                  <a:cubicBezTo>
                    <a:pt x="38" y="77"/>
                    <a:pt x="33" y="76"/>
                    <a:pt x="29" y="74"/>
                  </a:cubicBezTo>
                  <a:cubicBezTo>
                    <a:pt x="27" y="73"/>
                    <a:pt x="26" y="72"/>
                    <a:pt x="25" y="71"/>
                  </a:cubicBezTo>
                  <a:cubicBezTo>
                    <a:pt x="23" y="71"/>
                    <a:pt x="22" y="70"/>
                    <a:pt x="21" y="68"/>
                  </a:cubicBezTo>
                  <a:cubicBezTo>
                    <a:pt x="20" y="68"/>
                    <a:pt x="19" y="67"/>
                    <a:pt x="19" y="66"/>
                  </a:cubicBezTo>
                  <a:cubicBezTo>
                    <a:pt x="18" y="65"/>
                    <a:pt x="17" y="65"/>
                    <a:pt x="17" y="64"/>
                  </a:cubicBezTo>
                  <a:cubicBezTo>
                    <a:pt x="16" y="63"/>
                    <a:pt x="16" y="63"/>
                    <a:pt x="16" y="62"/>
                  </a:cubicBezTo>
                  <a:cubicBezTo>
                    <a:pt x="15" y="62"/>
                    <a:pt x="15" y="61"/>
                    <a:pt x="14" y="60"/>
                  </a:cubicBezTo>
                  <a:cubicBezTo>
                    <a:pt x="12" y="55"/>
                    <a:pt x="10" y="50"/>
                    <a:pt x="10" y="44"/>
                  </a:cubicBezTo>
                  <a:cubicBezTo>
                    <a:pt x="10" y="37"/>
                    <a:pt x="12" y="30"/>
                    <a:pt x="16" y="25"/>
                  </a:cubicBezTo>
                  <a:cubicBezTo>
                    <a:pt x="16" y="25"/>
                    <a:pt x="16" y="24"/>
                    <a:pt x="17" y="24"/>
                  </a:cubicBezTo>
                  <a:cubicBezTo>
                    <a:pt x="17" y="23"/>
                    <a:pt x="18" y="22"/>
                    <a:pt x="19" y="21"/>
                  </a:cubicBezTo>
                  <a:cubicBezTo>
                    <a:pt x="19" y="21"/>
                    <a:pt x="20" y="20"/>
                    <a:pt x="21" y="19"/>
                  </a:cubicBezTo>
                  <a:cubicBezTo>
                    <a:pt x="22" y="18"/>
                    <a:pt x="23" y="17"/>
                    <a:pt x="25" y="16"/>
                  </a:cubicBezTo>
                  <a:cubicBezTo>
                    <a:pt x="26" y="15"/>
                    <a:pt x="27" y="14"/>
                    <a:pt x="29" y="14"/>
                  </a:cubicBezTo>
                  <a:cubicBezTo>
                    <a:pt x="30" y="13"/>
                    <a:pt x="31" y="13"/>
                    <a:pt x="32" y="12"/>
                  </a:cubicBezTo>
                  <a:cubicBezTo>
                    <a:pt x="33" y="12"/>
                    <a:pt x="34" y="12"/>
                    <a:pt x="35" y="11"/>
                  </a:cubicBezTo>
                  <a:cubicBezTo>
                    <a:pt x="38" y="11"/>
                    <a:pt x="41" y="10"/>
                    <a:pt x="43" y="10"/>
                  </a:cubicBezTo>
                  <a:cubicBezTo>
                    <a:pt x="46" y="10"/>
                    <a:pt x="49" y="11"/>
                    <a:pt x="52" y="11"/>
                  </a:cubicBezTo>
                  <a:cubicBezTo>
                    <a:pt x="53" y="12"/>
                    <a:pt x="54" y="12"/>
                    <a:pt x="55" y="12"/>
                  </a:cubicBezTo>
                  <a:cubicBezTo>
                    <a:pt x="56" y="13"/>
                    <a:pt x="57" y="13"/>
                    <a:pt x="58" y="14"/>
                  </a:cubicBezTo>
                  <a:cubicBezTo>
                    <a:pt x="59" y="14"/>
                    <a:pt x="61" y="15"/>
                    <a:pt x="62" y="16"/>
                  </a:cubicBezTo>
                  <a:cubicBezTo>
                    <a:pt x="64" y="18"/>
                    <a:pt x="66" y="19"/>
                    <a:pt x="68" y="21"/>
                  </a:cubicBezTo>
                  <a:cubicBezTo>
                    <a:pt x="69" y="22"/>
                    <a:pt x="69" y="23"/>
                    <a:pt x="70" y="24"/>
                  </a:cubicBezTo>
                  <a:cubicBezTo>
                    <a:pt x="70" y="24"/>
                    <a:pt x="71" y="25"/>
                    <a:pt x="71" y="25"/>
                  </a:cubicBezTo>
                  <a:cubicBezTo>
                    <a:pt x="75" y="30"/>
                    <a:pt x="77" y="37"/>
                    <a:pt x="77" y="44"/>
                  </a:cubicBezTo>
                  <a:cubicBezTo>
                    <a:pt x="77" y="50"/>
                    <a:pt x="75" y="55"/>
                    <a:pt x="73" y="60"/>
                  </a:cubicBezTo>
                  <a:close/>
                </a:path>
              </a:pathLst>
            </a:custGeom>
            <a:solidFill>
              <a:srgbClr val="FF93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49" name="Group 10448"/>
          <p:cNvGrpSpPr>
            <a:grpSpLocks noChangeAspect="1"/>
          </p:cNvGrpSpPr>
          <p:nvPr/>
        </p:nvGrpSpPr>
        <p:grpSpPr>
          <a:xfrm>
            <a:off x="3862384" y="6172198"/>
            <a:ext cx="1372110" cy="1371600"/>
            <a:chOff x="-17419638" y="-212725"/>
            <a:chExt cx="4270375" cy="4268788"/>
          </a:xfrm>
        </p:grpSpPr>
        <p:sp>
          <p:nvSpPr>
            <p:cNvPr id="10063" name="Oval 722"/>
            <p:cNvSpPr>
              <a:spLocks noChangeArrowheads="1"/>
            </p:cNvSpPr>
            <p:nvPr/>
          </p:nvSpPr>
          <p:spPr bwMode="auto">
            <a:xfrm>
              <a:off x="-17419638" y="-212725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64" name="Oval 723"/>
            <p:cNvSpPr>
              <a:spLocks noChangeArrowheads="1"/>
            </p:cNvSpPr>
            <p:nvPr/>
          </p:nvSpPr>
          <p:spPr bwMode="auto">
            <a:xfrm>
              <a:off x="-16768763" y="390525"/>
              <a:ext cx="2968625" cy="2968625"/>
            </a:xfrm>
            <a:prstGeom prst="ellipse">
              <a:avLst/>
            </a:prstGeom>
            <a:solidFill>
              <a:srgbClr val="F3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65" name="Freeform 724"/>
            <p:cNvSpPr>
              <a:spLocks/>
            </p:cNvSpPr>
            <p:nvPr/>
          </p:nvSpPr>
          <p:spPr bwMode="auto">
            <a:xfrm>
              <a:off x="-15908338" y="984250"/>
              <a:ext cx="503238" cy="852488"/>
            </a:xfrm>
            <a:custGeom>
              <a:avLst/>
              <a:gdLst>
                <a:gd name="T0" fmla="*/ 185 w 194"/>
                <a:gd name="T1" fmla="*/ 174 h 329"/>
                <a:gd name="T2" fmla="*/ 81 w 194"/>
                <a:gd name="T3" fmla="*/ 325 h 329"/>
                <a:gd name="T4" fmla="*/ 8 w 194"/>
                <a:gd name="T5" fmla="*/ 156 h 329"/>
                <a:gd name="T6" fmla="*/ 113 w 194"/>
                <a:gd name="T7" fmla="*/ 5 h 329"/>
                <a:gd name="T8" fmla="*/ 185 w 194"/>
                <a:gd name="T9" fmla="*/ 174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329">
                  <a:moveTo>
                    <a:pt x="185" y="174"/>
                  </a:moveTo>
                  <a:cubicBezTo>
                    <a:pt x="176" y="262"/>
                    <a:pt x="130" y="329"/>
                    <a:pt x="81" y="325"/>
                  </a:cubicBezTo>
                  <a:cubicBezTo>
                    <a:pt x="32" y="320"/>
                    <a:pt x="0" y="244"/>
                    <a:pt x="8" y="156"/>
                  </a:cubicBezTo>
                  <a:cubicBezTo>
                    <a:pt x="17" y="67"/>
                    <a:pt x="64" y="0"/>
                    <a:pt x="113" y="5"/>
                  </a:cubicBezTo>
                  <a:cubicBezTo>
                    <a:pt x="162" y="10"/>
                    <a:pt x="194" y="85"/>
                    <a:pt x="185" y="174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66" name="Freeform 725"/>
            <p:cNvSpPr>
              <a:spLocks/>
            </p:cNvSpPr>
            <p:nvPr/>
          </p:nvSpPr>
          <p:spPr bwMode="auto">
            <a:xfrm>
              <a:off x="-15122525" y="984250"/>
              <a:ext cx="504825" cy="852488"/>
            </a:xfrm>
            <a:custGeom>
              <a:avLst/>
              <a:gdLst>
                <a:gd name="T0" fmla="*/ 9 w 195"/>
                <a:gd name="T1" fmla="*/ 174 h 329"/>
                <a:gd name="T2" fmla="*/ 113 w 195"/>
                <a:gd name="T3" fmla="*/ 325 h 329"/>
                <a:gd name="T4" fmla="*/ 186 w 195"/>
                <a:gd name="T5" fmla="*/ 156 h 329"/>
                <a:gd name="T6" fmla="*/ 81 w 195"/>
                <a:gd name="T7" fmla="*/ 5 h 329"/>
                <a:gd name="T8" fmla="*/ 9 w 195"/>
                <a:gd name="T9" fmla="*/ 174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329">
                  <a:moveTo>
                    <a:pt x="9" y="174"/>
                  </a:moveTo>
                  <a:cubicBezTo>
                    <a:pt x="18" y="262"/>
                    <a:pt x="65" y="329"/>
                    <a:pt x="113" y="325"/>
                  </a:cubicBezTo>
                  <a:cubicBezTo>
                    <a:pt x="162" y="320"/>
                    <a:pt x="195" y="244"/>
                    <a:pt x="186" y="156"/>
                  </a:cubicBezTo>
                  <a:cubicBezTo>
                    <a:pt x="177" y="67"/>
                    <a:pt x="130" y="0"/>
                    <a:pt x="81" y="5"/>
                  </a:cubicBezTo>
                  <a:cubicBezTo>
                    <a:pt x="32" y="10"/>
                    <a:pt x="0" y="85"/>
                    <a:pt x="9" y="174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67" name="Freeform 726"/>
            <p:cNvSpPr>
              <a:spLocks/>
            </p:cNvSpPr>
            <p:nvPr/>
          </p:nvSpPr>
          <p:spPr bwMode="auto">
            <a:xfrm>
              <a:off x="-16413163" y="1997075"/>
              <a:ext cx="2270125" cy="1014413"/>
            </a:xfrm>
            <a:custGeom>
              <a:avLst/>
              <a:gdLst>
                <a:gd name="T0" fmla="*/ 801 w 876"/>
                <a:gd name="T1" fmla="*/ 31 h 391"/>
                <a:gd name="T2" fmla="*/ 705 w 876"/>
                <a:gd name="T3" fmla="*/ 15 h 391"/>
                <a:gd name="T4" fmla="*/ 750 w 876"/>
                <a:gd name="T5" fmla="*/ 71 h 391"/>
                <a:gd name="T6" fmla="*/ 440 w 876"/>
                <a:gd name="T7" fmla="*/ 306 h 391"/>
                <a:gd name="T8" fmla="*/ 132 w 876"/>
                <a:gd name="T9" fmla="*/ 70 h 391"/>
                <a:gd name="T10" fmla="*/ 172 w 876"/>
                <a:gd name="T11" fmla="*/ 17 h 391"/>
                <a:gd name="T12" fmla="*/ 76 w 876"/>
                <a:gd name="T13" fmla="*/ 33 h 391"/>
                <a:gd name="T14" fmla="*/ 8 w 876"/>
                <a:gd name="T15" fmla="*/ 103 h 391"/>
                <a:gd name="T16" fmla="*/ 75 w 876"/>
                <a:gd name="T17" fmla="*/ 99 h 391"/>
                <a:gd name="T18" fmla="*/ 440 w 876"/>
                <a:gd name="T19" fmla="*/ 391 h 391"/>
                <a:gd name="T20" fmla="*/ 804 w 876"/>
                <a:gd name="T21" fmla="*/ 98 h 391"/>
                <a:gd name="T22" fmla="*/ 869 w 876"/>
                <a:gd name="T23" fmla="*/ 101 h 391"/>
                <a:gd name="T24" fmla="*/ 801 w 876"/>
                <a:gd name="T25" fmla="*/ 31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6" h="391">
                  <a:moveTo>
                    <a:pt x="801" y="31"/>
                  </a:moveTo>
                  <a:cubicBezTo>
                    <a:pt x="755" y="7"/>
                    <a:pt x="712" y="0"/>
                    <a:pt x="705" y="15"/>
                  </a:cubicBezTo>
                  <a:cubicBezTo>
                    <a:pt x="698" y="27"/>
                    <a:pt x="718" y="50"/>
                    <a:pt x="750" y="71"/>
                  </a:cubicBezTo>
                  <a:cubicBezTo>
                    <a:pt x="722" y="213"/>
                    <a:pt x="587" y="306"/>
                    <a:pt x="440" y="306"/>
                  </a:cubicBezTo>
                  <a:cubicBezTo>
                    <a:pt x="292" y="306"/>
                    <a:pt x="159" y="212"/>
                    <a:pt x="132" y="70"/>
                  </a:cubicBezTo>
                  <a:cubicBezTo>
                    <a:pt x="161" y="49"/>
                    <a:pt x="178" y="28"/>
                    <a:pt x="172" y="17"/>
                  </a:cubicBezTo>
                  <a:cubicBezTo>
                    <a:pt x="164" y="2"/>
                    <a:pt x="121" y="9"/>
                    <a:pt x="76" y="33"/>
                  </a:cubicBezTo>
                  <a:cubicBezTo>
                    <a:pt x="31" y="57"/>
                    <a:pt x="0" y="88"/>
                    <a:pt x="8" y="103"/>
                  </a:cubicBezTo>
                  <a:cubicBezTo>
                    <a:pt x="14" y="115"/>
                    <a:pt x="42" y="112"/>
                    <a:pt x="75" y="99"/>
                  </a:cubicBezTo>
                  <a:cubicBezTo>
                    <a:pt x="115" y="268"/>
                    <a:pt x="263" y="391"/>
                    <a:pt x="440" y="391"/>
                  </a:cubicBezTo>
                  <a:cubicBezTo>
                    <a:pt x="617" y="391"/>
                    <a:pt x="765" y="268"/>
                    <a:pt x="804" y="98"/>
                  </a:cubicBezTo>
                  <a:cubicBezTo>
                    <a:pt x="836" y="110"/>
                    <a:pt x="863" y="112"/>
                    <a:pt x="869" y="101"/>
                  </a:cubicBezTo>
                  <a:cubicBezTo>
                    <a:pt x="876" y="86"/>
                    <a:pt x="846" y="55"/>
                    <a:pt x="801" y="31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50" name="Group 10449"/>
          <p:cNvGrpSpPr>
            <a:grpSpLocks noChangeAspect="1"/>
          </p:cNvGrpSpPr>
          <p:nvPr/>
        </p:nvGrpSpPr>
        <p:grpSpPr>
          <a:xfrm>
            <a:off x="6046784" y="6172198"/>
            <a:ext cx="1372110" cy="1371600"/>
            <a:chOff x="-12420600" y="-212725"/>
            <a:chExt cx="4270375" cy="4268788"/>
          </a:xfrm>
        </p:grpSpPr>
        <p:sp>
          <p:nvSpPr>
            <p:cNvPr id="10068" name="Oval 727"/>
            <p:cNvSpPr>
              <a:spLocks noChangeArrowheads="1"/>
            </p:cNvSpPr>
            <p:nvPr/>
          </p:nvSpPr>
          <p:spPr bwMode="auto">
            <a:xfrm>
              <a:off x="-12420600" y="-212725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69" name="Freeform 728"/>
            <p:cNvSpPr>
              <a:spLocks/>
            </p:cNvSpPr>
            <p:nvPr/>
          </p:nvSpPr>
          <p:spPr bwMode="auto">
            <a:xfrm>
              <a:off x="-11907838" y="1155700"/>
              <a:ext cx="3246438" cy="1708150"/>
            </a:xfrm>
            <a:custGeom>
              <a:avLst/>
              <a:gdLst>
                <a:gd name="T0" fmla="*/ 306 w 1252"/>
                <a:gd name="T1" fmla="*/ 11 h 659"/>
                <a:gd name="T2" fmla="*/ 937 w 1252"/>
                <a:gd name="T3" fmla="*/ 2 h 659"/>
                <a:gd name="T4" fmla="*/ 1249 w 1252"/>
                <a:gd name="T5" fmla="*/ 305 h 659"/>
                <a:gd name="T6" fmla="*/ 1249 w 1252"/>
                <a:gd name="T7" fmla="*/ 305 h 659"/>
                <a:gd name="T8" fmla="*/ 946 w 1252"/>
                <a:gd name="T9" fmla="*/ 617 h 659"/>
                <a:gd name="T10" fmla="*/ 314 w 1252"/>
                <a:gd name="T11" fmla="*/ 626 h 659"/>
                <a:gd name="T12" fmla="*/ 2 w 1252"/>
                <a:gd name="T13" fmla="*/ 323 h 659"/>
                <a:gd name="T14" fmla="*/ 2 w 1252"/>
                <a:gd name="T15" fmla="*/ 323 h 659"/>
                <a:gd name="T16" fmla="*/ 306 w 1252"/>
                <a:gd name="T17" fmla="*/ 11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52" h="659">
                  <a:moveTo>
                    <a:pt x="306" y="11"/>
                  </a:moveTo>
                  <a:cubicBezTo>
                    <a:pt x="937" y="2"/>
                    <a:pt x="937" y="2"/>
                    <a:pt x="937" y="2"/>
                  </a:cubicBezTo>
                  <a:cubicBezTo>
                    <a:pt x="1107" y="0"/>
                    <a:pt x="1247" y="136"/>
                    <a:pt x="1249" y="305"/>
                  </a:cubicBezTo>
                  <a:cubicBezTo>
                    <a:pt x="1249" y="305"/>
                    <a:pt x="1249" y="305"/>
                    <a:pt x="1249" y="305"/>
                  </a:cubicBezTo>
                  <a:cubicBezTo>
                    <a:pt x="1252" y="475"/>
                    <a:pt x="1113" y="642"/>
                    <a:pt x="946" y="617"/>
                  </a:cubicBezTo>
                  <a:cubicBezTo>
                    <a:pt x="735" y="586"/>
                    <a:pt x="524" y="585"/>
                    <a:pt x="314" y="626"/>
                  </a:cubicBezTo>
                  <a:cubicBezTo>
                    <a:pt x="148" y="659"/>
                    <a:pt x="5" y="492"/>
                    <a:pt x="2" y="323"/>
                  </a:cubicBezTo>
                  <a:cubicBezTo>
                    <a:pt x="2" y="323"/>
                    <a:pt x="2" y="323"/>
                    <a:pt x="2" y="323"/>
                  </a:cubicBezTo>
                  <a:cubicBezTo>
                    <a:pt x="0" y="154"/>
                    <a:pt x="136" y="14"/>
                    <a:pt x="306" y="11"/>
                  </a:cubicBezTo>
                  <a:close/>
                </a:path>
              </a:pathLst>
            </a:custGeom>
            <a:solidFill>
              <a:srgbClr val="5EC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70" name="Freeform 729"/>
            <p:cNvSpPr>
              <a:spLocks/>
            </p:cNvSpPr>
            <p:nvPr/>
          </p:nvSpPr>
          <p:spPr bwMode="auto">
            <a:xfrm>
              <a:off x="-11658600" y="1422400"/>
              <a:ext cx="1114425" cy="1117600"/>
            </a:xfrm>
            <a:custGeom>
              <a:avLst/>
              <a:gdLst>
                <a:gd name="T0" fmla="*/ 212 w 430"/>
                <a:gd name="T1" fmla="*/ 2 h 431"/>
                <a:gd name="T2" fmla="*/ 429 w 430"/>
                <a:gd name="T3" fmla="*/ 213 h 431"/>
                <a:gd name="T4" fmla="*/ 218 w 430"/>
                <a:gd name="T5" fmla="*/ 429 h 431"/>
                <a:gd name="T6" fmla="*/ 2 w 430"/>
                <a:gd name="T7" fmla="*/ 219 h 431"/>
                <a:gd name="T8" fmla="*/ 212 w 430"/>
                <a:gd name="T9" fmla="*/ 2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0" h="431">
                  <a:moveTo>
                    <a:pt x="212" y="2"/>
                  </a:moveTo>
                  <a:cubicBezTo>
                    <a:pt x="330" y="0"/>
                    <a:pt x="427" y="95"/>
                    <a:pt x="429" y="213"/>
                  </a:cubicBezTo>
                  <a:cubicBezTo>
                    <a:pt x="430" y="330"/>
                    <a:pt x="336" y="427"/>
                    <a:pt x="218" y="429"/>
                  </a:cubicBezTo>
                  <a:cubicBezTo>
                    <a:pt x="100" y="431"/>
                    <a:pt x="3" y="336"/>
                    <a:pt x="2" y="219"/>
                  </a:cubicBezTo>
                  <a:cubicBezTo>
                    <a:pt x="0" y="101"/>
                    <a:pt x="94" y="4"/>
                    <a:pt x="212" y="2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71" name="Freeform 730"/>
            <p:cNvSpPr>
              <a:spLocks/>
            </p:cNvSpPr>
            <p:nvPr/>
          </p:nvSpPr>
          <p:spPr bwMode="auto">
            <a:xfrm>
              <a:off x="-11420475" y="1663700"/>
              <a:ext cx="638175" cy="636588"/>
            </a:xfrm>
            <a:custGeom>
              <a:avLst/>
              <a:gdLst>
                <a:gd name="T0" fmla="*/ 122 w 246"/>
                <a:gd name="T1" fmla="*/ 0 h 246"/>
                <a:gd name="T2" fmla="*/ 122 w 246"/>
                <a:gd name="T3" fmla="*/ 0 h 246"/>
                <a:gd name="T4" fmla="*/ 163 w 246"/>
                <a:gd name="T5" fmla="*/ 40 h 246"/>
                <a:gd name="T6" fmla="*/ 163 w 246"/>
                <a:gd name="T7" fmla="*/ 82 h 246"/>
                <a:gd name="T8" fmla="*/ 205 w 246"/>
                <a:gd name="T9" fmla="*/ 81 h 246"/>
                <a:gd name="T10" fmla="*/ 246 w 246"/>
                <a:gd name="T11" fmla="*/ 121 h 246"/>
                <a:gd name="T12" fmla="*/ 246 w 246"/>
                <a:gd name="T13" fmla="*/ 121 h 246"/>
                <a:gd name="T14" fmla="*/ 206 w 246"/>
                <a:gd name="T15" fmla="*/ 162 h 246"/>
                <a:gd name="T16" fmla="*/ 164 w 246"/>
                <a:gd name="T17" fmla="*/ 162 h 246"/>
                <a:gd name="T18" fmla="*/ 165 w 246"/>
                <a:gd name="T19" fmla="*/ 204 h 246"/>
                <a:gd name="T20" fmla="*/ 125 w 246"/>
                <a:gd name="T21" fmla="*/ 245 h 246"/>
                <a:gd name="T22" fmla="*/ 125 w 246"/>
                <a:gd name="T23" fmla="*/ 245 h 246"/>
                <a:gd name="T24" fmla="*/ 84 w 246"/>
                <a:gd name="T25" fmla="*/ 205 h 246"/>
                <a:gd name="T26" fmla="*/ 83 w 246"/>
                <a:gd name="T27" fmla="*/ 164 h 246"/>
                <a:gd name="T28" fmla="*/ 42 w 246"/>
                <a:gd name="T29" fmla="*/ 164 h 246"/>
                <a:gd name="T30" fmla="*/ 1 w 246"/>
                <a:gd name="T31" fmla="*/ 124 h 246"/>
                <a:gd name="T32" fmla="*/ 1 w 246"/>
                <a:gd name="T33" fmla="*/ 124 h 246"/>
                <a:gd name="T34" fmla="*/ 40 w 246"/>
                <a:gd name="T35" fmla="*/ 83 h 246"/>
                <a:gd name="T36" fmla="*/ 82 w 246"/>
                <a:gd name="T37" fmla="*/ 83 h 246"/>
                <a:gd name="T38" fmla="*/ 82 w 246"/>
                <a:gd name="T39" fmla="*/ 41 h 246"/>
                <a:gd name="T40" fmla="*/ 122 w 246"/>
                <a:gd name="T41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6" h="246">
                  <a:moveTo>
                    <a:pt x="122" y="0"/>
                  </a:moveTo>
                  <a:cubicBezTo>
                    <a:pt x="122" y="0"/>
                    <a:pt x="122" y="0"/>
                    <a:pt x="122" y="0"/>
                  </a:cubicBezTo>
                  <a:cubicBezTo>
                    <a:pt x="144" y="0"/>
                    <a:pt x="162" y="18"/>
                    <a:pt x="163" y="40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205" y="81"/>
                    <a:pt x="205" y="81"/>
                    <a:pt x="205" y="81"/>
                  </a:cubicBezTo>
                  <a:cubicBezTo>
                    <a:pt x="227" y="81"/>
                    <a:pt x="246" y="99"/>
                    <a:pt x="246" y="121"/>
                  </a:cubicBezTo>
                  <a:cubicBezTo>
                    <a:pt x="246" y="121"/>
                    <a:pt x="246" y="121"/>
                    <a:pt x="246" y="121"/>
                  </a:cubicBezTo>
                  <a:cubicBezTo>
                    <a:pt x="246" y="143"/>
                    <a:pt x="228" y="162"/>
                    <a:pt x="206" y="162"/>
                  </a:cubicBezTo>
                  <a:cubicBezTo>
                    <a:pt x="164" y="162"/>
                    <a:pt x="164" y="162"/>
                    <a:pt x="164" y="162"/>
                  </a:cubicBezTo>
                  <a:cubicBezTo>
                    <a:pt x="165" y="204"/>
                    <a:pt x="165" y="204"/>
                    <a:pt x="165" y="204"/>
                  </a:cubicBezTo>
                  <a:cubicBezTo>
                    <a:pt x="165" y="226"/>
                    <a:pt x="147" y="245"/>
                    <a:pt x="125" y="245"/>
                  </a:cubicBezTo>
                  <a:cubicBezTo>
                    <a:pt x="125" y="245"/>
                    <a:pt x="125" y="245"/>
                    <a:pt x="125" y="245"/>
                  </a:cubicBezTo>
                  <a:cubicBezTo>
                    <a:pt x="103" y="246"/>
                    <a:pt x="84" y="228"/>
                    <a:pt x="84" y="205"/>
                  </a:cubicBezTo>
                  <a:cubicBezTo>
                    <a:pt x="83" y="164"/>
                    <a:pt x="83" y="164"/>
                    <a:pt x="83" y="164"/>
                  </a:cubicBezTo>
                  <a:cubicBezTo>
                    <a:pt x="42" y="164"/>
                    <a:pt x="42" y="164"/>
                    <a:pt x="42" y="164"/>
                  </a:cubicBezTo>
                  <a:cubicBezTo>
                    <a:pt x="19" y="164"/>
                    <a:pt x="1" y="147"/>
                    <a:pt x="1" y="124"/>
                  </a:cubicBezTo>
                  <a:cubicBezTo>
                    <a:pt x="1" y="124"/>
                    <a:pt x="1" y="124"/>
                    <a:pt x="1" y="124"/>
                  </a:cubicBezTo>
                  <a:cubicBezTo>
                    <a:pt x="0" y="102"/>
                    <a:pt x="18" y="84"/>
                    <a:pt x="40" y="83"/>
                  </a:cubicBezTo>
                  <a:cubicBezTo>
                    <a:pt x="82" y="83"/>
                    <a:pt x="82" y="83"/>
                    <a:pt x="82" y="8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81" y="19"/>
                    <a:pt x="99" y="0"/>
                    <a:pt x="122" y="0"/>
                  </a:cubicBezTo>
                  <a:close/>
                </a:path>
              </a:pathLst>
            </a:cu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72" name="Freeform 731"/>
            <p:cNvSpPr>
              <a:spLocks/>
            </p:cNvSpPr>
            <p:nvPr/>
          </p:nvSpPr>
          <p:spPr bwMode="auto">
            <a:xfrm>
              <a:off x="-9701213" y="1422400"/>
              <a:ext cx="306388" cy="306388"/>
            </a:xfrm>
            <a:custGeom>
              <a:avLst/>
              <a:gdLst>
                <a:gd name="T0" fmla="*/ 58 w 118"/>
                <a:gd name="T1" fmla="*/ 1 h 118"/>
                <a:gd name="T2" fmla="*/ 118 w 118"/>
                <a:gd name="T3" fmla="*/ 59 h 118"/>
                <a:gd name="T4" fmla="*/ 60 w 118"/>
                <a:gd name="T5" fmla="*/ 118 h 118"/>
                <a:gd name="T6" fmla="*/ 0 w 118"/>
                <a:gd name="T7" fmla="*/ 60 h 118"/>
                <a:gd name="T8" fmla="*/ 58 w 118"/>
                <a:gd name="T9" fmla="*/ 1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8" h="118">
                  <a:moveTo>
                    <a:pt x="58" y="1"/>
                  </a:moveTo>
                  <a:cubicBezTo>
                    <a:pt x="91" y="0"/>
                    <a:pt x="117" y="26"/>
                    <a:pt x="118" y="59"/>
                  </a:cubicBezTo>
                  <a:cubicBezTo>
                    <a:pt x="118" y="91"/>
                    <a:pt x="92" y="118"/>
                    <a:pt x="60" y="118"/>
                  </a:cubicBezTo>
                  <a:cubicBezTo>
                    <a:pt x="27" y="118"/>
                    <a:pt x="1" y="93"/>
                    <a:pt x="0" y="60"/>
                  </a:cubicBezTo>
                  <a:cubicBezTo>
                    <a:pt x="0" y="28"/>
                    <a:pt x="26" y="1"/>
                    <a:pt x="58" y="1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73" name="Freeform 732"/>
            <p:cNvSpPr>
              <a:spLocks/>
            </p:cNvSpPr>
            <p:nvPr/>
          </p:nvSpPr>
          <p:spPr bwMode="auto">
            <a:xfrm>
              <a:off x="-9691688" y="2090737"/>
              <a:ext cx="306388" cy="306388"/>
            </a:xfrm>
            <a:custGeom>
              <a:avLst/>
              <a:gdLst>
                <a:gd name="T0" fmla="*/ 58 w 118"/>
                <a:gd name="T1" fmla="*/ 0 h 118"/>
                <a:gd name="T2" fmla="*/ 117 w 118"/>
                <a:gd name="T3" fmla="*/ 58 h 118"/>
                <a:gd name="T4" fmla="*/ 59 w 118"/>
                <a:gd name="T5" fmla="*/ 117 h 118"/>
                <a:gd name="T6" fmla="*/ 0 w 118"/>
                <a:gd name="T7" fmla="*/ 60 h 118"/>
                <a:gd name="T8" fmla="*/ 58 w 118"/>
                <a:gd name="T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8" h="118">
                  <a:moveTo>
                    <a:pt x="58" y="0"/>
                  </a:moveTo>
                  <a:cubicBezTo>
                    <a:pt x="90" y="0"/>
                    <a:pt x="117" y="26"/>
                    <a:pt x="117" y="58"/>
                  </a:cubicBezTo>
                  <a:cubicBezTo>
                    <a:pt x="118" y="90"/>
                    <a:pt x="92" y="117"/>
                    <a:pt x="59" y="117"/>
                  </a:cubicBezTo>
                  <a:cubicBezTo>
                    <a:pt x="27" y="118"/>
                    <a:pt x="0" y="92"/>
                    <a:pt x="0" y="60"/>
                  </a:cubicBezTo>
                  <a:cubicBezTo>
                    <a:pt x="0" y="27"/>
                    <a:pt x="25" y="1"/>
                    <a:pt x="58" y="0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74" name="Freeform 733"/>
            <p:cNvSpPr>
              <a:spLocks/>
            </p:cNvSpPr>
            <p:nvPr/>
          </p:nvSpPr>
          <p:spPr bwMode="auto">
            <a:xfrm>
              <a:off x="-9364663" y="1751012"/>
              <a:ext cx="309563" cy="306388"/>
            </a:xfrm>
            <a:custGeom>
              <a:avLst/>
              <a:gdLst>
                <a:gd name="T0" fmla="*/ 118 w 119"/>
                <a:gd name="T1" fmla="*/ 58 h 118"/>
                <a:gd name="T2" fmla="*/ 60 w 119"/>
                <a:gd name="T3" fmla="*/ 118 h 118"/>
                <a:gd name="T4" fmla="*/ 1 w 119"/>
                <a:gd name="T5" fmla="*/ 60 h 118"/>
                <a:gd name="T6" fmla="*/ 59 w 119"/>
                <a:gd name="T7" fmla="*/ 1 h 118"/>
                <a:gd name="T8" fmla="*/ 118 w 119"/>
                <a:gd name="T9" fmla="*/ 5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118">
                  <a:moveTo>
                    <a:pt x="118" y="58"/>
                  </a:moveTo>
                  <a:cubicBezTo>
                    <a:pt x="119" y="91"/>
                    <a:pt x="93" y="117"/>
                    <a:pt x="60" y="118"/>
                  </a:cubicBezTo>
                  <a:cubicBezTo>
                    <a:pt x="28" y="118"/>
                    <a:pt x="1" y="92"/>
                    <a:pt x="1" y="60"/>
                  </a:cubicBezTo>
                  <a:cubicBezTo>
                    <a:pt x="0" y="28"/>
                    <a:pt x="26" y="1"/>
                    <a:pt x="59" y="1"/>
                  </a:cubicBezTo>
                  <a:cubicBezTo>
                    <a:pt x="91" y="0"/>
                    <a:pt x="118" y="26"/>
                    <a:pt x="118" y="58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75" name="Freeform 734"/>
            <p:cNvSpPr>
              <a:spLocks/>
            </p:cNvSpPr>
            <p:nvPr/>
          </p:nvSpPr>
          <p:spPr bwMode="auto">
            <a:xfrm>
              <a:off x="-10031413" y="1762125"/>
              <a:ext cx="306388" cy="304800"/>
            </a:xfrm>
            <a:custGeom>
              <a:avLst/>
              <a:gdLst>
                <a:gd name="T0" fmla="*/ 118 w 118"/>
                <a:gd name="T1" fmla="*/ 58 h 118"/>
                <a:gd name="T2" fmla="*/ 60 w 118"/>
                <a:gd name="T3" fmla="*/ 118 h 118"/>
                <a:gd name="T4" fmla="*/ 0 w 118"/>
                <a:gd name="T5" fmla="*/ 60 h 118"/>
                <a:gd name="T6" fmla="*/ 58 w 118"/>
                <a:gd name="T7" fmla="*/ 0 h 118"/>
                <a:gd name="T8" fmla="*/ 118 w 118"/>
                <a:gd name="T9" fmla="*/ 5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8" h="118">
                  <a:moveTo>
                    <a:pt x="118" y="58"/>
                  </a:moveTo>
                  <a:cubicBezTo>
                    <a:pt x="118" y="90"/>
                    <a:pt x="92" y="117"/>
                    <a:pt x="60" y="118"/>
                  </a:cubicBezTo>
                  <a:cubicBezTo>
                    <a:pt x="28" y="118"/>
                    <a:pt x="1" y="92"/>
                    <a:pt x="0" y="60"/>
                  </a:cubicBezTo>
                  <a:cubicBezTo>
                    <a:pt x="0" y="27"/>
                    <a:pt x="26" y="1"/>
                    <a:pt x="58" y="0"/>
                  </a:cubicBezTo>
                  <a:cubicBezTo>
                    <a:pt x="91" y="0"/>
                    <a:pt x="117" y="26"/>
                    <a:pt x="118" y="58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76" name="Freeform 735"/>
            <p:cNvSpPr>
              <a:spLocks/>
            </p:cNvSpPr>
            <p:nvPr/>
          </p:nvSpPr>
          <p:spPr bwMode="auto">
            <a:xfrm>
              <a:off x="-11591925" y="1495425"/>
              <a:ext cx="511175" cy="889000"/>
            </a:xfrm>
            <a:custGeom>
              <a:avLst/>
              <a:gdLst>
                <a:gd name="T0" fmla="*/ 187 w 197"/>
                <a:gd name="T1" fmla="*/ 0 h 343"/>
                <a:gd name="T2" fmla="*/ 197 w 197"/>
                <a:gd name="T3" fmla="*/ 0 h 343"/>
                <a:gd name="T4" fmla="*/ 19 w 197"/>
                <a:gd name="T5" fmla="*/ 200 h 343"/>
                <a:gd name="T6" fmla="*/ 84 w 197"/>
                <a:gd name="T7" fmla="*/ 343 h 343"/>
                <a:gd name="T8" fmla="*/ 2 w 197"/>
                <a:gd name="T9" fmla="*/ 190 h 343"/>
                <a:gd name="T10" fmla="*/ 187 w 197"/>
                <a:gd name="T11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7" h="343">
                  <a:moveTo>
                    <a:pt x="187" y="0"/>
                  </a:moveTo>
                  <a:cubicBezTo>
                    <a:pt x="190" y="0"/>
                    <a:pt x="194" y="0"/>
                    <a:pt x="197" y="0"/>
                  </a:cubicBezTo>
                  <a:cubicBezTo>
                    <a:pt x="96" y="10"/>
                    <a:pt x="18" y="96"/>
                    <a:pt x="19" y="200"/>
                  </a:cubicBezTo>
                  <a:cubicBezTo>
                    <a:pt x="20" y="256"/>
                    <a:pt x="45" y="307"/>
                    <a:pt x="84" y="343"/>
                  </a:cubicBezTo>
                  <a:cubicBezTo>
                    <a:pt x="35" y="309"/>
                    <a:pt x="3" y="254"/>
                    <a:pt x="2" y="190"/>
                  </a:cubicBezTo>
                  <a:cubicBezTo>
                    <a:pt x="0" y="87"/>
                    <a:pt x="83" y="1"/>
                    <a:pt x="187" y="0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51" name="Group 10450"/>
          <p:cNvGrpSpPr>
            <a:grpSpLocks noChangeAspect="1"/>
          </p:cNvGrpSpPr>
          <p:nvPr/>
        </p:nvGrpSpPr>
        <p:grpSpPr>
          <a:xfrm>
            <a:off x="8231184" y="6172198"/>
            <a:ext cx="1372110" cy="1371600"/>
            <a:chOff x="-7423150" y="-212725"/>
            <a:chExt cx="4270375" cy="4268788"/>
          </a:xfrm>
        </p:grpSpPr>
        <p:sp>
          <p:nvSpPr>
            <p:cNvPr id="10077" name="Oval 736"/>
            <p:cNvSpPr>
              <a:spLocks noChangeArrowheads="1"/>
            </p:cNvSpPr>
            <p:nvPr/>
          </p:nvSpPr>
          <p:spPr bwMode="auto">
            <a:xfrm>
              <a:off x="-7423150" y="-212725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78" name="Freeform 737"/>
            <p:cNvSpPr>
              <a:spLocks/>
            </p:cNvSpPr>
            <p:nvPr/>
          </p:nvSpPr>
          <p:spPr bwMode="auto">
            <a:xfrm>
              <a:off x="-6175375" y="1655762"/>
              <a:ext cx="1724025" cy="1757363"/>
            </a:xfrm>
            <a:custGeom>
              <a:avLst/>
              <a:gdLst>
                <a:gd name="T0" fmla="*/ 330 w 665"/>
                <a:gd name="T1" fmla="*/ 678 h 678"/>
                <a:gd name="T2" fmla="*/ 400 w 665"/>
                <a:gd name="T3" fmla="*/ 533 h 678"/>
                <a:gd name="T4" fmla="*/ 614 w 665"/>
                <a:gd name="T5" fmla="*/ 537 h 678"/>
                <a:gd name="T6" fmla="*/ 664 w 665"/>
                <a:gd name="T7" fmla="*/ 482 h 678"/>
                <a:gd name="T8" fmla="*/ 589 w 665"/>
                <a:gd name="T9" fmla="*/ 436 h 678"/>
                <a:gd name="T10" fmla="*/ 485 w 665"/>
                <a:gd name="T11" fmla="*/ 160 h 678"/>
                <a:gd name="T12" fmla="*/ 331 w 665"/>
                <a:gd name="T13" fmla="*/ 4 h 678"/>
                <a:gd name="T14" fmla="*/ 174 w 665"/>
                <a:gd name="T15" fmla="*/ 155 h 678"/>
                <a:gd name="T16" fmla="*/ 71 w 665"/>
                <a:gd name="T17" fmla="*/ 431 h 678"/>
                <a:gd name="T18" fmla="*/ 2 w 665"/>
                <a:gd name="T19" fmla="*/ 483 h 678"/>
                <a:gd name="T20" fmla="*/ 55 w 665"/>
                <a:gd name="T21" fmla="*/ 533 h 678"/>
                <a:gd name="T22" fmla="*/ 265 w 665"/>
                <a:gd name="T23" fmla="*/ 532 h 678"/>
                <a:gd name="T24" fmla="*/ 330 w 665"/>
                <a:gd name="T25" fmla="*/ 678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5" h="678">
                  <a:moveTo>
                    <a:pt x="330" y="678"/>
                  </a:moveTo>
                  <a:cubicBezTo>
                    <a:pt x="361" y="678"/>
                    <a:pt x="416" y="629"/>
                    <a:pt x="400" y="533"/>
                  </a:cubicBezTo>
                  <a:cubicBezTo>
                    <a:pt x="614" y="537"/>
                    <a:pt x="614" y="537"/>
                    <a:pt x="614" y="537"/>
                  </a:cubicBezTo>
                  <a:cubicBezTo>
                    <a:pt x="644" y="538"/>
                    <a:pt x="665" y="507"/>
                    <a:pt x="664" y="482"/>
                  </a:cubicBezTo>
                  <a:cubicBezTo>
                    <a:pt x="661" y="433"/>
                    <a:pt x="589" y="436"/>
                    <a:pt x="589" y="436"/>
                  </a:cubicBezTo>
                  <a:cubicBezTo>
                    <a:pt x="589" y="436"/>
                    <a:pt x="503" y="405"/>
                    <a:pt x="485" y="160"/>
                  </a:cubicBezTo>
                  <a:cubicBezTo>
                    <a:pt x="477" y="59"/>
                    <a:pt x="424" y="8"/>
                    <a:pt x="331" y="4"/>
                  </a:cubicBezTo>
                  <a:cubicBezTo>
                    <a:pt x="251" y="0"/>
                    <a:pt x="176" y="61"/>
                    <a:pt x="174" y="155"/>
                  </a:cubicBezTo>
                  <a:cubicBezTo>
                    <a:pt x="168" y="438"/>
                    <a:pt x="71" y="431"/>
                    <a:pt x="71" y="431"/>
                  </a:cubicBezTo>
                  <a:cubicBezTo>
                    <a:pt x="71" y="431"/>
                    <a:pt x="7" y="427"/>
                    <a:pt x="2" y="483"/>
                  </a:cubicBezTo>
                  <a:cubicBezTo>
                    <a:pt x="0" y="508"/>
                    <a:pt x="26" y="532"/>
                    <a:pt x="55" y="533"/>
                  </a:cubicBezTo>
                  <a:cubicBezTo>
                    <a:pt x="265" y="532"/>
                    <a:pt x="265" y="532"/>
                    <a:pt x="265" y="532"/>
                  </a:cubicBezTo>
                  <a:cubicBezTo>
                    <a:pt x="254" y="630"/>
                    <a:pt x="298" y="677"/>
                    <a:pt x="330" y="678"/>
                  </a:cubicBezTo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79" name="Freeform 738"/>
            <p:cNvSpPr>
              <a:spLocks/>
            </p:cNvSpPr>
            <p:nvPr/>
          </p:nvSpPr>
          <p:spPr bwMode="auto">
            <a:xfrm>
              <a:off x="-5664200" y="69850"/>
              <a:ext cx="725488" cy="1487488"/>
            </a:xfrm>
            <a:custGeom>
              <a:avLst/>
              <a:gdLst>
                <a:gd name="T0" fmla="*/ 168 w 280"/>
                <a:gd name="T1" fmla="*/ 48 h 574"/>
                <a:gd name="T2" fmla="*/ 180 w 280"/>
                <a:gd name="T3" fmla="*/ 574 h 574"/>
                <a:gd name="T4" fmla="*/ 132 w 280"/>
                <a:gd name="T5" fmla="*/ 567 h 574"/>
                <a:gd name="T6" fmla="*/ 85 w 280"/>
                <a:gd name="T7" fmla="*/ 572 h 574"/>
                <a:gd name="T8" fmla="*/ 103 w 280"/>
                <a:gd name="T9" fmla="*/ 48 h 574"/>
                <a:gd name="T10" fmla="*/ 122 w 280"/>
                <a:gd name="T11" fmla="*/ 11 h 574"/>
                <a:gd name="T12" fmla="*/ 149 w 280"/>
                <a:gd name="T13" fmla="*/ 11 h 574"/>
                <a:gd name="T14" fmla="*/ 168 w 280"/>
                <a:gd name="T15" fmla="*/ 48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0" h="574">
                  <a:moveTo>
                    <a:pt x="168" y="48"/>
                  </a:moveTo>
                  <a:cubicBezTo>
                    <a:pt x="215" y="144"/>
                    <a:pt x="280" y="339"/>
                    <a:pt x="180" y="574"/>
                  </a:cubicBezTo>
                  <a:cubicBezTo>
                    <a:pt x="165" y="570"/>
                    <a:pt x="149" y="568"/>
                    <a:pt x="132" y="567"/>
                  </a:cubicBezTo>
                  <a:cubicBezTo>
                    <a:pt x="116" y="566"/>
                    <a:pt x="100" y="568"/>
                    <a:pt x="85" y="572"/>
                  </a:cubicBezTo>
                  <a:cubicBezTo>
                    <a:pt x="42" y="465"/>
                    <a:pt x="0" y="276"/>
                    <a:pt x="103" y="48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28" y="0"/>
                    <a:pt x="143" y="0"/>
                    <a:pt x="149" y="11"/>
                  </a:cubicBezTo>
                  <a:lnTo>
                    <a:pt x="168" y="48"/>
                  </a:ln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80" name="Freeform 739"/>
            <p:cNvSpPr>
              <a:spLocks/>
            </p:cNvSpPr>
            <p:nvPr/>
          </p:nvSpPr>
          <p:spPr bwMode="auto">
            <a:xfrm>
              <a:off x="-5495925" y="320675"/>
              <a:ext cx="119063" cy="614363"/>
            </a:xfrm>
            <a:custGeom>
              <a:avLst/>
              <a:gdLst>
                <a:gd name="T0" fmla="*/ 46 w 46"/>
                <a:gd name="T1" fmla="*/ 0 h 237"/>
                <a:gd name="T2" fmla="*/ 7 w 46"/>
                <a:gd name="T3" fmla="*/ 237 h 237"/>
                <a:gd name="T4" fmla="*/ 46 w 46"/>
                <a:gd name="T5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237">
                  <a:moveTo>
                    <a:pt x="46" y="0"/>
                  </a:moveTo>
                  <a:cubicBezTo>
                    <a:pt x="46" y="0"/>
                    <a:pt x="0" y="91"/>
                    <a:pt x="7" y="237"/>
                  </a:cubicBezTo>
                  <a:cubicBezTo>
                    <a:pt x="7" y="237"/>
                    <a:pt x="17" y="75"/>
                    <a:pt x="46" y="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81" name="Freeform 740"/>
            <p:cNvSpPr>
              <a:spLocks/>
            </p:cNvSpPr>
            <p:nvPr/>
          </p:nvSpPr>
          <p:spPr bwMode="auto">
            <a:xfrm>
              <a:off x="-5635625" y="1808162"/>
              <a:ext cx="295275" cy="414338"/>
            </a:xfrm>
            <a:custGeom>
              <a:avLst/>
              <a:gdLst>
                <a:gd name="T0" fmla="*/ 114 w 114"/>
                <a:gd name="T1" fmla="*/ 0 h 160"/>
                <a:gd name="T2" fmla="*/ 0 w 114"/>
                <a:gd name="T3" fmla="*/ 160 h 160"/>
                <a:gd name="T4" fmla="*/ 114 w 114"/>
                <a:gd name="T5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160">
                  <a:moveTo>
                    <a:pt x="114" y="0"/>
                  </a:moveTo>
                  <a:cubicBezTo>
                    <a:pt x="114" y="0"/>
                    <a:pt x="15" y="0"/>
                    <a:pt x="0" y="160"/>
                  </a:cubicBezTo>
                  <a:cubicBezTo>
                    <a:pt x="0" y="160"/>
                    <a:pt x="45" y="31"/>
                    <a:pt x="114" y="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52" name="Group 10451"/>
          <p:cNvGrpSpPr>
            <a:grpSpLocks noChangeAspect="1"/>
          </p:cNvGrpSpPr>
          <p:nvPr/>
        </p:nvGrpSpPr>
        <p:grpSpPr>
          <a:xfrm>
            <a:off x="10415584" y="6172198"/>
            <a:ext cx="1372110" cy="1371600"/>
            <a:chOff x="-2424113" y="-212725"/>
            <a:chExt cx="4270375" cy="4268788"/>
          </a:xfrm>
        </p:grpSpPr>
        <p:sp>
          <p:nvSpPr>
            <p:cNvPr id="10082" name="Oval 741"/>
            <p:cNvSpPr>
              <a:spLocks noChangeArrowheads="1"/>
            </p:cNvSpPr>
            <p:nvPr/>
          </p:nvSpPr>
          <p:spPr bwMode="auto">
            <a:xfrm>
              <a:off x="-2424113" y="-212725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83" name="Freeform 742"/>
            <p:cNvSpPr>
              <a:spLocks noEditPoints="1"/>
            </p:cNvSpPr>
            <p:nvPr/>
          </p:nvSpPr>
          <p:spPr bwMode="auto">
            <a:xfrm>
              <a:off x="-1101725" y="481012"/>
              <a:ext cx="1620838" cy="2878138"/>
            </a:xfrm>
            <a:custGeom>
              <a:avLst/>
              <a:gdLst>
                <a:gd name="T0" fmla="*/ 603 w 625"/>
                <a:gd name="T1" fmla="*/ 1048 h 1110"/>
                <a:gd name="T2" fmla="*/ 483 w 625"/>
                <a:gd name="T3" fmla="*/ 1107 h 1110"/>
                <a:gd name="T4" fmla="*/ 426 w 625"/>
                <a:gd name="T5" fmla="*/ 1008 h 1110"/>
                <a:gd name="T6" fmla="*/ 365 w 625"/>
                <a:gd name="T7" fmla="*/ 669 h 1110"/>
                <a:gd name="T8" fmla="*/ 253 w 625"/>
                <a:gd name="T9" fmla="*/ 599 h 1110"/>
                <a:gd name="T10" fmla="*/ 191 w 625"/>
                <a:gd name="T11" fmla="*/ 589 h 1110"/>
                <a:gd name="T12" fmla="*/ 237 w 625"/>
                <a:gd name="T13" fmla="*/ 564 h 1110"/>
                <a:gd name="T14" fmla="*/ 340 w 625"/>
                <a:gd name="T15" fmla="*/ 501 h 1110"/>
                <a:gd name="T16" fmla="*/ 174 w 625"/>
                <a:gd name="T17" fmla="*/ 542 h 1110"/>
                <a:gd name="T18" fmla="*/ 328 w 625"/>
                <a:gd name="T19" fmla="*/ 476 h 1110"/>
                <a:gd name="T20" fmla="*/ 332 w 625"/>
                <a:gd name="T21" fmla="*/ 458 h 1110"/>
                <a:gd name="T22" fmla="*/ 181 w 625"/>
                <a:gd name="T23" fmla="*/ 508 h 1110"/>
                <a:gd name="T24" fmla="*/ 164 w 625"/>
                <a:gd name="T25" fmla="*/ 497 h 1110"/>
                <a:gd name="T26" fmla="*/ 318 w 625"/>
                <a:gd name="T27" fmla="*/ 430 h 1110"/>
                <a:gd name="T28" fmla="*/ 313 w 625"/>
                <a:gd name="T29" fmla="*/ 416 h 1110"/>
                <a:gd name="T30" fmla="*/ 160 w 625"/>
                <a:gd name="T31" fmla="*/ 469 h 1110"/>
                <a:gd name="T32" fmla="*/ 157 w 625"/>
                <a:gd name="T33" fmla="*/ 453 h 1110"/>
                <a:gd name="T34" fmla="*/ 306 w 625"/>
                <a:gd name="T35" fmla="*/ 389 h 1110"/>
                <a:gd name="T36" fmla="*/ 306 w 625"/>
                <a:gd name="T37" fmla="*/ 371 h 1110"/>
                <a:gd name="T38" fmla="*/ 138 w 625"/>
                <a:gd name="T39" fmla="*/ 411 h 1110"/>
                <a:gd name="T40" fmla="*/ 291 w 625"/>
                <a:gd name="T41" fmla="*/ 325 h 1110"/>
                <a:gd name="T42" fmla="*/ 122 w 625"/>
                <a:gd name="T43" fmla="*/ 373 h 1110"/>
                <a:gd name="T44" fmla="*/ 236 w 625"/>
                <a:gd name="T45" fmla="*/ 317 h 1110"/>
                <a:gd name="T46" fmla="*/ 276 w 625"/>
                <a:gd name="T47" fmla="*/ 283 h 1110"/>
                <a:gd name="T48" fmla="*/ 105 w 625"/>
                <a:gd name="T49" fmla="*/ 327 h 1110"/>
                <a:gd name="T50" fmla="*/ 261 w 625"/>
                <a:gd name="T51" fmla="*/ 243 h 1110"/>
                <a:gd name="T52" fmla="*/ 87 w 625"/>
                <a:gd name="T53" fmla="*/ 288 h 1110"/>
                <a:gd name="T54" fmla="*/ 237 w 625"/>
                <a:gd name="T55" fmla="*/ 223 h 1110"/>
                <a:gd name="T56" fmla="*/ 243 w 625"/>
                <a:gd name="T57" fmla="*/ 202 h 1110"/>
                <a:gd name="T58" fmla="*/ 74 w 625"/>
                <a:gd name="T59" fmla="*/ 251 h 1110"/>
                <a:gd name="T60" fmla="*/ 191 w 625"/>
                <a:gd name="T61" fmla="*/ 195 h 1110"/>
                <a:gd name="T62" fmla="*/ 227 w 625"/>
                <a:gd name="T63" fmla="*/ 163 h 1110"/>
                <a:gd name="T64" fmla="*/ 58 w 625"/>
                <a:gd name="T65" fmla="*/ 203 h 1110"/>
                <a:gd name="T66" fmla="*/ 210 w 625"/>
                <a:gd name="T67" fmla="*/ 124 h 1110"/>
                <a:gd name="T68" fmla="*/ 40 w 625"/>
                <a:gd name="T69" fmla="*/ 166 h 1110"/>
                <a:gd name="T70" fmla="*/ 182 w 625"/>
                <a:gd name="T71" fmla="*/ 91 h 1110"/>
                <a:gd name="T72" fmla="*/ 27 w 625"/>
                <a:gd name="T73" fmla="*/ 144 h 1110"/>
                <a:gd name="T74" fmla="*/ 171 w 625"/>
                <a:gd name="T75" fmla="*/ 65 h 1110"/>
                <a:gd name="T76" fmla="*/ 44 w 625"/>
                <a:gd name="T77" fmla="*/ 94 h 1110"/>
                <a:gd name="T78" fmla="*/ 0 w 625"/>
                <a:gd name="T79" fmla="*/ 88 h 1110"/>
                <a:gd name="T80" fmla="*/ 22 w 625"/>
                <a:gd name="T81" fmla="*/ 77 h 1110"/>
                <a:gd name="T82" fmla="*/ 226 w 625"/>
                <a:gd name="T83" fmla="*/ 16 h 1110"/>
                <a:gd name="T84" fmla="*/ 282 w 625"/>
                <a:gd name="T85" fmla="*/ 91 h 1110"/>
                <a:gd name="T86" fmla="*/ 405 w 625"/>
                <a:gd name="T87" fmla="*/ 396 h 1110"/>
                <a:gd name="T88" fmla="*/ 498 w 625"/>
                <a:gd name="T89" fmla="*/ 709 h 1110"/>
                <a:gd name="T90" fmla="*/ 596 w 625"/>
                <a:gd name="T91" fmla="*/ 916 h 1110"/>
                <a:gd name="T92" fmla="*/ 607 w 625"/>
                <a:gd name="T93" fmla="*/ 1044 h 1110"/>
                <a:gd name="T94" fmla="*/ 544 w 625"/>
                <a:gd name="T95" fmla="*/ 1027 h 1110"/>
                <a:gd name="T96" fmla="*/ 489 w 625"/>
                <a:gd name="T97" fmla="*/ 1006 h 1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25" h="1110">
                  <a:moveTo>
                    <a:pt x="607" y="1044"/>
                  </a:moveTo>
                  <a:cubicBezTo>
                    <a:pt x="605" y="1045"/>
                    <a:pt x="604" y="1046"/>
                    <a:pt x="603" y="1048"/>
                  </a:cubicBezTo>
                  <a:cubicBezTo>
                    <a:pt x="592" y="1064"/>
                    <a:pt x="577" y="1077"/>
                    <a:pt x="560" y="1087"/>
                  </a:cubicBezTo>
                  <a:cubicBezTo>
                    <a:pt x="536" y="1101"/>
                    <a:pt x="511" y="1110"/>
                    <a:pt x="483" y="1107"/>
                  </a:cubicBezTo>
                  <a:cubicBezTo>
                    <a:pt x="460" y="1106"/>
                    <a:pt x="446" y="1095"/>
                    <a:pt x="440" y="1073"/>
                  </a:cubicBezTo>
                  <a:cubicBezTo>
                    <a:pt x="434" y="1052"/>
                    <a:pt x="429" y="1030"/>
                    <a:pt x="426" y="1008"/>
                  </a:cubicBezTo>
                  <a:cubicBezTo>
                    <a:pt x="416" y="948"/>
                    <a:pt x="407" y="888"/>
                    <a:pt x="397" y="828"/>
                  </a:cubicBezTo>
                  <a:cubicBezTo>
                    <a:pt x="389" y="775"/>
                    <a:pt x="380" y="722"/>
                    <a:pt x="365" y="669"/>
                  </a:cubicBezTo>
                  <a:cubicBezTo>
                    <a:pt x="357" y="642"/>
                    <a:pt x="342" y="623"/>
                    <a:pt x="315" y="612"/>
                  </a:cubicBezTo>
                  <a:cubicBezTo>
                    <a:pt x="295" y="604"/>
                    <a:pt x="274" y="600"/>
                    <a:pt x="253" y="599"/>
                  </a:cubicBezTo>
                  <a:cubicBezTo>
                    <a:pt x="235" y="599"/>
                    <a:pt x="217" y="599"/>
                    <a:pt x="199" y="599"/>
                  </a:cubicBezTo>
                  <a:cubicBezTo>
                    <a:pt x="191" y="599"/>
                    <a:pt x="193" y="593"/>
                    <a:pt x="191" y="589"/>
                  </a:cubicBezTo>
                  <a:cubicBezTo>
                    <a:pt x="191" y="588"/>
                    <a:pt x="193" y="584"/>
                    <a:pt x="195" y="583"/>
                  </a:cubicBezTo>
                  <a:cubicBezTo>
                    <a:pt x="209" y="576"/>
                    <a:pt x="223" y="570"/>
                    <a:pt x="237" y="564"/>
                  </a:cubicBezTo>
                  <a:cubicBezTo>
                    <a:pt x="269" y="549"/>
                    <a:pt x="301" y="535"/>
                    <a:pt x="333" y="520"/>
                  </a:cubicBezTo>
                  <a:cubicBezTo>
                    <a:pt x="343" y="515"/>
                    <a:pt x="343" y="513"/>
                    <a:pt x="340" y="501"/>
                  </a:cubicBezTo>
                  <a:cubicBezTo>
                    <a:pt x="287" y="520"/>
                    <a:pt x="234" y="538"/>
                    <a:pt x="182" y="556"/>
                  </a:cubicBezTo>
                  <a:cubicBezTo>
                    <a:pt x="179" y="551"/>
                    <a:pt x="177" y="546"/>
                    <a:pt x="174" y="542"/>
                  </a:cubicBezTo>
                  <a:cubicBezTo>
                    <a:pt x="177" y="541"/>
                    <a:pt x="178" y="540"/>
                    <a:pt x="178" y="540"/>
                  </a:cubicBezTo>
                  <a:cubicBezTo>
                    <a:pt x="228" y="519"/>
                    <a:pt x="278" y="497"/>
                    <a:pt x="328" y="476"/>
                  </a:cubicBezTo>
                  <a:cubicBezTo>
                    <a:pt x="335" y="473"/>
                    <a:pt x="337" y="470"/>
                    <a:pt x="334" y="464"/>
                  </a:cubicBezTo>
                  <a:cubicBezTo>
                    <a:pt x="333" y="462"/>
                    <a:pt x="333" y="460"/>
                    <a:pt x="332" y="458"/>
                  </a:cubicBezTo>
                  <a:cubicBezTo>
                    <a:pt x="328" y="459"/>
                    <a:pt x="325" y="460"/>
                    <a:pt x="322" y="461"/>
                  </a:cubicBezTo>
                  <a:cubicBezTo>
                    <a:pt x="275" y="477"/>
                    <a:pt x="228" y="492"/>
                    <a:pt x="181" y="508"/>
                  </a:cubicBezTo>
                  <a:cubicBezTo>
                    <a:pt x="167" y="512"/>
                    <a:pt x="170" y="513"/>
                    <a:pt x="164" y="500"/>
                  </a:cubicBezTo>
                  <a:cubicBezTo>
                    <a:pt x="164" y="499"/>
                    <a:pt x="164" y="498"/>
                    <a:pt x="164" y="497"/>
                  </a:cubicBezTo>
                  <a:cubicBezTo>
                    <a:pt x="165" y="496"/>
                    <a:pt x="167" y="495"/>
                    <a:pt x="169" y="495"/>
                  </a:cubicBezTo>
                  <a:cubicBezTo>
                    <a:pt x="218" y="473"/>
                    <a:pt x="268" y="451"/>
                    <a:pt x="318" y="430"/>
                  </a:cubicBezTo>
                  <a:cubicBezTo>
                    <a:pt x="326" y="427"/>
                    <a:pt x="322" y="423"/>
                    <a:pt x="321" y="418"/>
                  </a:cubicBezTo>
                  <a:cubicBezTo>
                    <a:pt x="320" y="412"/>
                    <a:pt x="316" y="415"/>
                    <a:pt x="313" y="416"/>
                  </a:cubicBezTo>
                  <a:cubicBezTo>
                    <a:pt x="275" y="429"/>
                    <a:pt x="236" y="443"/>
                    <a:pt x="198" y="456"/>
                  </a:cubicBezTo>
                  <a:cubicBezTo>
                    <a:pt x="185" y="460"/>
                    <a:pt x="173" y="464"/>
                    <a:pt x="160" y="469"/>
                  </a:cubicBezTo>
                  <a:cubicBezTo>
                    <a:pt x="158" y="464"/>
                    <a:pt x="156" y="459"/>
                    <a:pt x="155" y="454"/>
                  </a:cubicBezTo>
                  <a:cubicBezTo>
                    <a:pt x="155" y="454"/>
                    <a:pt x="156" y="453"/>
                    <a:pt x="157" y="453"/>
                  </a:cubicBezTo>
                  <a:cubicBezTo>
                    <a:pt x="176" y="445"/>
                    <a:pt x="195" y="436"/>
                    <a:pt x="213" y="428"/>
                  </a:cubicBezTo>
                  <a:cubicBezTo>
                    <a:pt x="244" y="415"/>
                    <a:pt x="275" y="402"/>
                    <a:pt x="306" y="389"/>
                  </a:cubicBezTo>
                  <a:cubicBezTo>
                    <a:pt x="308" y="388"/>
                    <a:pt x="310" y="385"/>
                    <a:pt x="310" y="383"/>
                  </a:cubicBezTo>
                  <a:cubicBezTo>
                    <a:pt x="310" y="379"/>
                    <a:pt x="308" y="375"/>
                    <a:pt x="306" y="371"/>
                  </a:cubicBezTo>
                  <a:cubicBezTo>
                    <a:pt x="252" y="389"/>
                    <a:pt x="197" y="408"/>
                    <a:pt x="143" y="426"/>
                  </a:cubicBezTo>
                  <a:cubicBezTo>
                    <a:pt x="141" y="421"/>
                    <a:pt x="140" y="416"/>
                    <a:pt x="138" y="411"/>
                  </a:cubicBezTo>
                  <a:cubicBezTo>
                    <a:pt x="190" y="389"/>
                    <a:pt x="243" y="366"/>
                    <a:pt x="297" y="343"/>
                  </a:cubicBezTo>
                  <a:cubicBezTo>
                    <a:pt x="295" y="337"/>
                    <a:pt x="293" y="331"/>
                    <a:pt x="291" y="325"/>
                  </a:cubicBezTo>
                  <a:cubicBezTo>
                    <a:pt x="235" y="344"/>
                    <a:pt x="181" y="363"/>
                    <a:pt x="124" y="382"/>
                  </a:cubicBezTo>
                  <a:cubicBezTo>
                    <a:pt x="123" y="379"/>
                    <a:pt x="123" y="375"/>
                    <a:pt x="122" y="373"/>
                  </a:cubicBezTo>
                  <a:cubicBezTo>
                    <a:pt x="119" y="368"/>
                    <a:pt x="121" y="366"/>
                    <a:pt x="126" y="364"/>
                  </a:cubicBezTo>
                  <a:cubicBezTo>
                    <a:pt x="162" y="349"/>
                    <a:pt x="199" y="333"/>
                    <a:pt x="236" y="317"/>
                  </a:cubicBezTo>
                  <a:cubicBezTo>
                    <a:pt x="251" y="311"/>
                    <a:pt x="266" y="304"/>
                    <a:pt x="281" y="297"/>
                  </a:cubicBezTo>
                  <a:cubicBezTo>
                    <a:pt x="279" y="292"/>
                    <a:pt x="278" y="288"/>
                    <a:pt x="276" y="283"/>
                  </a:cubicBezTo>
                  <a:cubicBezTo>
                    <a:pt x="220" y="303"/>
                    <a:pt x="166" y="323"/>
                    <a:pt x="110" y="343"/>
                  </a:cubicBezTo>
                  <a:cubicBezTo>
                    <a:pt x="108" y="337"/>
                    <a:pt x="107" y="333"/>
                    <a:pt x="105" y="327"/>
                  </a:cubicBezTo>
                  <a:cubicBezTo>
                    <a:pt x="159" y="304"/>
                    <a:pt x="213" y="281"/>
                    <a:pt x="266" y="258"/>
                  </a:cubicBezTo>
                  <a:cubicBezTo>
                    <a:pt x="264" y="253"/>
                    <a:pt x="263" y="249"/>
                    <a:pt x="261" y="243"/>
                  </a:cubicBezTo>
                  <a:cubicBezTo>
                    <a:pt x="205" y="263"/>
                    <a:pt x="150" y="282"/>
                    <a:pt x="94" y="302"/>
                  </a:cubicBezTo>
                  <a:cubicBezTo>
                    <a:pt x="91" y="297"/>
                    <a:pt x="89" y="292"/>
                    <a:pt x="87" y="288"/>
                  </a:cubicBezTo>
                  <a:cubicBezTo>
                    <a:pt x="99" y="282"/>
                    <a:pt x="109" y="278"/>
                    <a:pt x="120" y="273"/>
                  </a:cubicBezTo>
                  <a:cubicBezTo>
                    <a:pt x="159" y="257"/>
                    <a:pt x="198" y="240"/>
                    <a:pt x="237" y="223"/>
                  </a:cubicBezTo>
                  <a:cubicBezTo>
                    <a:pt x="251" y="217"/>
                    <a:pt x="251" y="217"/>
                    <a:pt x="245" y="203"/>
                  </a:cubicBezTo>
                  <a:cubicBezTo>
                    <a:pt x="245" y="203"/>
                    <a:pt x="244" y="203"/>
                    <a:pt x="243" y="202"/>
                  </a:cubicBezTo>
                  <a:cubicBezTo>
                    <a:pt x="188" y="221"/>
                    <a:pt x="133" y="241"/>
                    <a:pt x="78" y="261"/>
                  </a:cubicBezTo>
                  <a:cubicBezTo>
                    <a:pt x="76" y="257"/>
                    <a:pt x="74" y="254"/>
                    <a:pt x="74" y="251"/>
                  </a:cubicBezTo>
                  <a:cubicBezTo>
                    <a:pt x="74" y="249"/>
                    <a:pt x="75" y="245"/>
                    <a:pt x="77" y="244"/>
                  </a:cubicBezTo>
                  <a:cubicBezTo>
                    <a:pt x="115" y="227"/>
                    <a:pt x="153" y="211"/>
                    <a:pt x="191" y="195"/>
                  </a:cubicBezTo>
                  <a:cubicBezTo>
                    <a:pt x="205" y="189"/>
                    <a:pt x="219" y="183"/>
                    <a:pt x="234" y="176"/>
                  </a:cubicBezTo>
                  <a:cubicBezTo>
                    <a:pt x="232" y="172"/>
                    <a:pt x="230" y="167"/>
                    <a:pt x="227" y="163"/>
                  </a:cubicBezTo>
                  <a:cubicBezTo>
                    <a:pt x="173" y="181"/>
                    <a:pt x="118" y="200"/>
                    <a:pt x="66" y="217"/>
                  </a:cubicBezTo>
                  <a:cubicBezTo>
                    <a:pt x="63" y="212"/>
                    <a:pt x="61" y="208"/>
                    <a:pt x="58" y="203"/>
                  </a:cubicBezTo>
                  <a:cubicBezTo>
                    <a:pt x="111" y="181"/>
                    <a:pt x="163" y="158"/>
                    <a:pt x="216" y="136"/>
                  </a:cubicBezTo>
                  <a:cubicBezTo>
                    <a:pt x="213" y="131"/>
                    <a:pt x="211" y="128"/>
                    <a:pt x="210" y="124"/>
                  </a:cubicBezTo>
                  <a:cubicBezTo>
                    <a:pt x="155" y="143"/>
                    <a:pt x="101" y="162"/>
                    <a:pt x="46" y="181"/>
                  </a:cubicBezTo>
                  <a:cubicBezTo>
                    <a:pt x="44" y="175"/>
                    <a:pt x="42" y="171"/>
                    <a:pt x="40" y="166"/>
                  </a:cubicBezTo>
                  <a:cubicBezTo>
                    <a:pt x="92" y="143"/>
                    <a:pt x="144" y="121"/>
                    <a:pt x="195" y="99"/>
                  </a:cubicBezTo>
                  <a:cubicBezTo>
                    <a:pt x="191" y="88"/>
                    <a:pt x="191" y="88"/>
                    <a:pt x="182" y="91"/>
                  </a:cubicBezTo>
                  <a:cubicBezTo>
                    <a:pt x="141" y="105"/>
                    <a:pt x="101" y="119"/>
                    <a:pt x="60" y="133"/>
                  </a:cubicBezTo>
                  <a:cubicBezTo>
                    <a:pt x="49" y="136"/>
                    <a:pt x="38" y="140"/>
                    <a:pt x="27" y="144"/>
                  </a:cubicBezTo>
                  <a:cubicBezTo>
                    <a:pt x="25" y="139"/>
                    <a:pt x="23" y="134"/>
                    <a:pt x="22" y="129"/>
                  </a:cubicBezTo>
                  <a:cubicBezTo>
                    <a:pt x="72" y="108"/>
                    <a:pt x="121" y="86"/>
                    <a:pt x="171" y="65"/>
                  </a:cubicBezTo>
                  <a:cubicBezTo>
                    <a:pt x="166" y="59"/>
                    <a:pt x="162" y="59"/>
                    <a:pt x="156" y="60"/>
                  </a:cubicBezTo>
                  <a:cubicBezTo>
                    <a:pt x="119" y="72"/>
                    <a:pt x="81" y="83"/>
                    <a:pt x="44" y="94"/>
                  </a:cubicBezTo>
                  <a:cubicBezTo>
                    <a:pt x="32" y="98"/>
                    <a:pt x="20" y="101"/>
                    <a:pt x="7" y="105"/>
                  </a:cubicBezTo>
                  <a:cubicBezTo>
                    <a:pt x="5" y="99"/>
                    <a:pt x="3" y="93"/>
                    <a:pt x="0" y="88"/>
                  </a:cubicBezTo>
                  <a:cubicBezTo>
                    <a:pt x="0" y="88"/>
                    <a:pt x="1" y="87"/>
                    <a:pt x="1" y="87"/>
                  </a:cubicBezTo>
                  <a:cubicBezTo>
                    <a:pt x="8" y="84"/>
                    <a:pt x="15" y="81"/>
                    <a:pt x="22" y="77"/>
                  </a:cubicBezTo>
                  <a:cubicBezTo>
                    <a:pt x="70" y="53"/>
                    <a:pt x="118" y="28"/>
                    <a:pt x="170" y="10"/>
                  </a:cubicBezTo>
                  <a:cubicBezTo>
                    <a:pt x="189" y="3"/>
                    <a:pt x="209" y="0"/>
                    <a:pt x="226" y="16"/>
                  </a:cubicBezTo>
                  <a:cubicBezTo>
                    <a:pt x="233" y="22"/>
                    <a:pt x="241" y="29"/>
                    <a:pt x="246" y="37"/>
                  </a:cubicBezTo>
                  <a:cubicBezTo>
                    <a:pt x="258" y="55"/>
                    <a:pt x="271" y="73"/>
                    <a:pt x="282" y="91"/>
                  </a:cubicBezTo>
                  <a:cubicBezTo>
                    <a:pt x="312" y="143"/>
                    <a:pt x="339" y="196"/>
                    <a:pt x="359" y="253"/>
                  </a:cubicBezTo>
                  <a:cubicBezTo>
                    <a:pt x="376" y="300"/>
                    <a:pt x="392" y="348"/>
                    <a:pt x="405" y="396"/>
                  </a:cubicBezTo>
                  <a:cubicBezTo>
                    <a:pt x="425" y="464"/>
                    <a:pt x="442" y="532"/>
                    <a:pt x="460" y="599"/>
                  </a:cubicBezTo>
                  <a:cubicBezTo>
                    <a:pt x="470" y="637"/>
                    <a:pt x="480" y="674"/>
                    <a:pt x="498" y="709"/>
                  </a:cubicBezTo>
                  <a:cubicBezTo>
                    <a:pt x="513" y="739"/>
                    <a:pt x="528" y="769"/>
                    <a:pt x="542" y="799"/>
                  </a:cubicBezTo>
                  <a:cubicBezTo>
                    <a:pt x="560" y="838"/>
                    <a:pt x="579" y="876"/>
                    <a:pt x="596" y="916"/>
                  </a:cubicBezTo>
                  <a:cubicBezTo>
                    <a:pt x="610" y="950"/>
                    <a:pt x="625" y="985"/>
                    <a:pt x="615" y="1024"/>
                  </a:cubicBezTo>
                  <a:cubicBezTo>
                    <a:pt x="612" y="1030"/>
                    <a:pt x="609" y="1037"/>
                    <a:pt x="607" y="1044"/>
                  </a:cubicBezTo>
                  <a:close/>
                  <a:moveTo>
                    <a:pt x="505" y="1044"/>
                  </a:moveTo>
                  <a:cubicBezTo>
                    <a:pt x="520" y="1050"/>
                    <a:pt x="537" y="1043"/>
                    <a:pt x="544" y="1027"/>
                  </a:cubicBezTo>
                  <a:cubicBezTo>
                    <a:pt x="550" y="1012"/>
                    <a:pt x="543" y="995"/>
                    <a:pt x="528" y="989"/>
                  </a:cubicBezTo>
                  <a:cubicBezTo>
                    <a:pt x="513" y="983"/>
                    <a:pt x="495" y="990"/>
                    <a:pt x="489" y="1006"/>
                  </a:cubicBezTo>
                  <a:cubicBezTo>
                    <a:pt x="483" y="1021"/>
                    <a:pt x="490" y="1038"/>
                    <a:pt x="505" y="1044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84" name="Freeform 743"/>
            <p:cNvSpPr>
              <a:spLocks/>
            </p:cNvSpPr>
            <p:nvPr/>
          </p:nvSpPr>
          <p:spPr bwMode="auto">
            <a:xfrm>
              <a:off x="150812" y="3028950"/>
              <a:ext cx="173038" cy="174625"/>
            </a:xfrm>
            <a:custGeom>
              <a:avLst/>
              <a:gdLst>
                <a:gd name="T0" fmla="*/ 6 w 67"/>
                <a:gd name="T1" fmla="*/ 23 h 67"/>
                <a:gd name="T2" fmla="*/ 22 w 67"/>
                <a:gd name="T3" fmla="*/ 61 h 67"/>
                <a:gd name="T4" fmla="*/ 61 w 67"/>
                <a:gd name="T5" fmla="*/ 44 h 67"/>
                <a:gd name="T6" fmla="*/ 45 w 67"/>
                <a:gd name="T7" fmla="*/ 6 h 67"/>
                <a:gd name="T8" fmla="*/ 6 w 67"/>
                <a:gd name="T9" fmla="*/ 2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6" y="23"/>
                  </a:moveTo>
                  <a:cubicBezTo>
                    <a:pt x="0" y="38"/>
                    <a:pt x="7" y="55"/>
                    <a:pt x="22" y="61"/>
                  </a:cubicBezTo>
                  <a:cubicBezTo>
                    <a:pt x="37" y="67"/>
                    <a:pt x="54" y="60"/>
                    <a:pt x="61" y="44"/>
                  </a:cubicBezTo>
                  <a:cubicBezTo>
                    <a:pt x="67" y="29"/>
                    <a:pt x="60" y="12"/>
                    <a:pt x="45" y="6"/>
                  </a:cubicBezTo>
                  <a:cubicBezTo>
                    <a:pt x="30" y="0"/>
                    <a:pt x="12" y="7"/>
                    <a:pt x="6" y="23"/>
                  </a:cubicBezTo>
                  <a:close/>
                </a:path>
              </a:pathLst>
            </a:custGeom>
            <a:solidFill>
              <a:srgbClr val="F3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53" name="Group 10452"/>
          <p:cNvGrpSpPr>
            <a:grpSpLocks noChangeAspect="1"/>
          </p:cNvGrpSpPr>
          <p:nvPr/>
        </p:nvGrpSpPr>
        <p:grpSpPr>
          <a:xfrm>
            <a:off x="12599984" y="6172198"/>
            <a:ext cx="1372110" cy="1371600"/>
            <a:chOff x="2574925" y="-212725"/>
            <a:chExt cx="4270375" cy="4268788"/>
          </a:xfrm>
        </p:grpSpPr>
        <p:sp>
          <p:nvSpPr>
            <p:cNvPr id="10085" name="Oval 744"/>
            <p:cNvSpPr>
              <a:spLocks noChangeArrowheads="1"/>
            </p:cNvSpPr>
            <p:nvPr/>
          </p:nvSpPr>
          <p:spPr bwMode="auto">
            <a:xfrm>
              <a:off x="2574925" y="-212725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86" name="Freeform 745"/>
            <p:cNvSpPr>
              <a:spLocks/>
            </p:cNvSpPr>
            <p:nvPr/>
          </p:nvSpPr>
          <p:spPr bwMode="auto">
            <a:xfrm>
              <a:off x="4332287" y="374650"/>
              <a:ext cx="757238" cy="2355850"/>
            </a:xfrm>
            <a:custGeom>
              <a:avLst/>
              <a:gdLst>
                <a:gd name="T0" fmla="*/ 142 w 292"/>
                <a:gd name="T1" fmla="*/ 701 h 909"/>
                <a:gd name="T2" fmla="*/ 240 w 292"/>
                <a:gd name="T3" fmla="*/ 641 h 909"/>
                <a:gd name="T4" fmla="*/ 290 w 292"/>
                <a:gd name="T5" fmla="*/ 48 h 909"/>
                <a:gd name="T6" fmla="*/ 291 w 292"/>
                <a:gd name="T7" fmla="*/ 46 h 909"/>
                <a:gd name="T8" fmla="*/ 257 w 292"/>
                <a:gd name="T9" fmla="*/ 4 h 909"/>
                <a:gd name="T10" fmla="*/ 212 w 292"/>
                <a:gd name="T11" fmla="*/ 33 h 909"/>
                <a:gd name="T12" fmla="*/ 211 w 292"/>
                <a:gd name="T13" fmla="*/ 35 h 909"/>
                <a:gd name="T14" fmla="*/ 0 w 292"/>
                <a:gd name="T15" fmla="*/ 893 h 909"/>
                <a:gd name="T16" fmla="*/ 101 w 292"/>
                <a:gd name="T17" fmla="*/ 909 h 909"/>
                <a:gd name="T18" fmla="*/ 142 w 292"/>
                <a:gd name="T19" fmla="*/ 701 h 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2" h="909">
                  <a:moveTo>
                    <a:pt x="142" y="701"/>
                  </a:moveTo>
                  <a:cubicBezTo>
                    <a:pt x="240" y="641"/>
                    <a:pt x="240" y="641"/>
                    <a:pt x="240" y="641"/>
                  </a:cubicBezTo>
                  <a:cubicBezTo>
                    <a:pt x="290" y="48"/>
                    <a:pt x="290" y="48"/>
                    <a:pt x="290" y="48"/>
                  </a:cubicBezTo>
                  <a:cubicBezTo>
                    <a:pt x="290" y="47"/>
                    <a:pt x="290" y="47"/>
                    <a:pt x="291" y="46"/>
                  </a:cubicBezTo>
                  <a:cubicBezTo>
                    <a:pt x="292" y="26"/>
                    <a:pt x="277" y="7"/>
                    <a:pt x="257" y="4"/>
                  </a:cubicBezTo>
                  <a:cubicBezTo>
                    <a:pt x="236" y="0"/>
                    <a:pt x="217" y="13"/>
                    <a:pt x="212" y="33"/>
                  </a:cubicBezTo>
                  <a:cubicBezTo>
                    <a:pt x="211" y="34"/>
                    <a:pt x="211" y="34"/>
                    <a:pt x="211" y="35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101" y="909"/>
                    <a:pt x="101" y="909"/>
                    <a:pt x="101" y="909"/>
                  </a:cubicBezTo>
                  <a:lnTo>
                    <a:pt x="142" y="701"/>
                  </a:lnTo>
                  <a:close/>
                </a:path>
              </a:pathLst>
            </a:cu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87" name="Freeform 746"/>
            <p:cNvSpPr>
              <a:spLocks noEditPoints="1"/>
            </p:cNvSpPr>
            <p:nvPr/>
          </p:nvSpPr>
          <p:spPr bwMode="auto">
            <a:xfrm>
              <a:off x="3775075" y="2243137"/>
              <a:ext cx="871538" cy="1235075"/>
            </a:xfrm>
            <a:custGeom>
              <a:avLst/>
              <a:gdLst>
                <a:gd name="T0" fmla="*/ 131 w 336"/>
                <a:gd name="T1" fmla="*/ 463 h 476"/>
                <a:gd name="T2" fmla="*/ 294 w 336"/>
                <a:gd name="T3" fmla="*/ 344 h 476"/>
                <a:gd name="T4" fmla="*/ 336 w 336"/>
                <a:gd name="T5" fmla="*/ 85 h 476"/>
                <a:gd name="T6" fmla="*/ 257 w 336"/>
                <a:gd name="T7" fmla="*/ 0 h 476"/>
                <a:gd name="T8" fmla="*/ 195 w 336"/>
                <a:gd name="T9" fmla="*/ 185 h 476"/>
                <a:gd name="T10" fmla="*/ 176 w 336"/>
                <a:gd name="T11" fmla="*/ 181 h 476"/>
                <a:gd name="T12" fmla="*/ 12 w 336"/>
                <a:gd name="T13" fmla="*/ 300 h 476"/>
                <a:gd name="T14" fmla="*/ 131 w 336"/>
                <a:gd name="T15" fmla="*/ 463 h 476"/>
                <a:gd name="T16" fmla="*/ 166 w 336"/>
                <a:gd name="T17" fmla="*/ 242 h 476"/>
                <a:gd name="T18" fmla="*/ 177 w 336"/>
                <a:gd name="T19" fmla="*/ 244 h 476"/>
                <a:gd name="T20" fmla="*/ 233 w 336"/>
                <a:gd name="T21" fmla="*/ 335 h 476"/>
                <a:gd name="T22" fmla="*/ 141 w 336"/>
                <a:gd name="T23" fmla="*/ 402 h 476"/>
                <a:gd name="T24" fmla="*/ 73 w 336"/>
                <a:gd name="T25" fmla="*/ 309 h 476"/>
                <a:gd name="T26" fmla="*/ 166 w 336"/>
                <a:gd name="T27" fmla="*/ 242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6" h="476">
                  <a:moveTo>
                    <a:pt x="131" y="463"/>
                  </a:moveTo>
                  <a:cubicBezTo>
                    <a:pt x="209" y="476"/>
                    <a:pt x="282" y="422"/>
                    <a:pt x="294" y="344"/>
                  </a:cubicBezTo>
                  <a:cubicBezTo>
                    <a:pt x="336" y="85"/>
                    <a:pt x="336" y="85"/>
                    <a:pt x="336" y="8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195" y="185"/>
                    <a:pt x="195" y="185"/>
                    <a:pt x="195" y="185"/>
                  </a:cubicBezTo>
                  <a:cubicBezTo>
                    <a:pt x="189" y="183"/>
                    <a:pt x="182" y="182"/>
                    <a:pt x="176" y="181"/>
                  </a:cubicBezTo>
                  <a:cubicBezTo>
                    <a:pt x="98" y="168"/>
                    <a:pt x="24" y="222"/>
                    <a:pt x="12" y="300"/>
                  </a:cubicBezTo>
                  <a:cubicBezTo>
                    <a:pt x="0" y="378"/>
                    <a:pt x="53" y="451"/>
                    <a:pt x="131" y="463"/>
                  </a:cubicBezTo>
                  <a:close/>
                  <a:moveTo>
                    <a:pt x="166" y="242"/>
                  </a:moveTo>
                  <a:cubicBezTo>
                    <a:pt x="170" y="242"/>
                    <a:pt x="173" y="243"/>
                    <a:pt x="177" y="244"/>
                  </a:cubicBezTo>
                  <a:cubicBezTo>
                    <a:pt x="215" y="256"/>
                    <a:pt x="240" y="294"/>
                    <a:pt x="233" y="335"/>
                  </a:cubicBezTo>
                  <a:cubicBezTo>
                    <a:pt x="226" y="379"/>
                    <a:pt x="185" y="409"/>
                    <a:pt x="141" y="402"/>
                  </a:cubicBezTo>
                  <a:cubicBezTo>
                    <a:pt x="96" y="395"/>
                    <a:pt x="66" y="354"/>
                    <a:pt x="73" y="309"/>
                  </a:cubicBezTo>
                  <a:cubicBezTo>
                    <a:pt x="80" y="265"/>
                    <a:pt x="122" y="235"/>
                    <a:pt x="166" y="242"/>
                  </a:cubicBezTo>
                  <a:close/>
                </a:path>
              </a:pathLst>
            </a:custGeom>
            <a:solidFill>
              <a:srgbClr val="DC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88" name="Freeform 747"/>
            <p:cNvSpPr>
              <a:spLocks/>
            </p:cNvSpPr>
            <p:nvPr/>
          </p:nvSpPr>
          <p:spPr bwMode="auto">
            <a:xfrm>
              <a:off x="4427537" y="373062"/>
              <a:ext cx="720725" cy="2360613"/>
            </a:xfrm>
            <a:custGeom>
              <a:avLst/>
              <a:gdLst>
                <a:gd name="T0" fmla="*/ 139 w 278"/>
                <a:gd name="T1" fmla="*/ 702 h 911"/>
                <a:gd name="T2" fmla="*/ 42 w 278"/>
                <a:gd name="T3" fmla="*/ 640 h 911"/>
                <a:gd name="T4" fmla="*/ 1 w 278"/>
                <a:gd name="T5" fmla="*/ 46 h 911"/>
                <a:gd name="T6" fmla="*/ 1 w 278"/>
                <a:gd name="T7" fmla="*/ 44 h 911"/>
                <a:gd name="T8" fmla="*/ 35 w 278"/>
                <a:gd name="T9" fmla="*/ 3 h 911"/>
                <a:gd name="T10" fmla="*/ 80 w 278"/>
                <a:gd name="T11" fmla="*/ 33 h 911"/>
                <a:gd name="T12" fmla="*/ 80 w 278"/>
                <a:gd name="T13" fmla="*/ 35 h 911"/>
                <a:gd name="T14" fmla="*/ 278 w 278"/>
                <a:gd name="T15" fmla="*/ 895 h 911"/>
                <a:gd name="T16" fmla="*/ 176 w 278"/>
                <a:gd name="T17" fmla="*/ 911 h 911"/>
                <a:gd name="T18" fmla="*/ 139 w 278"/>
                <a:gd name="T19" fmla="*/ 702 h 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8" h="911">
                  <a:moveTo>
                    <a:pt x="139" y="702"/>
                  </a:moveTo>
                  <a:cubicBezTo>
                    <a:pt x="42" y="640"/>
                    <a:pt x="42" y="640"/>
                    <a:pt x="42" y="640"/>
                  </a:cubicBezTo>
                  <a:cubicBezTo>
                    <a:pt x="1" y="46"/>
                    <a:pt x="1" y="46"/>
                    <a:pt x="1" y="46"/>
                  </a:cubicBezTo>
                  <a:cubicBezTo>
                    <a:pt x="1" y="46"/>
                    <a:pt x="1" y="45"/>
                    <a:pt x="1" y="44"/>
                  </a:cubicBezTo>
                  <a:cubicBezTo>
                    <a:pt x="0" y="24"/>
                    <a:pt x="14" y="6"/>
                    <a:pt x="35" y="3"/>
                  </a:cubicBezTo>
                  <a:cubicBezTo>
                    <a:pt x="55" y="0"/>
                    <a:pt x="75" y="13"/>
                    <a:pt x="80" y="33"/>
                  </a:cubicBezTo>
                  <a:cubicBezTo>
                    <a:pt x="80" y="33"/>
                    <a:pt x="80" y="34"/>
                    <a:pt x="80" y="35"/>
                  </a:cubicBezTo>
                  <a:cubicBezTo>
                    <a:pt x="278" y="895"/>
                    <a:pt x="278" y="895"/>
                    <a:pt x="278" y="895"/>
                  </a:cubicBezTo>
                  <a:cubicBezTo>
                    <a:pt x="176" y="911"/>
                    <a:pt x="176" y="911"/>
                    <a:pt x="176" y="911"/>
                  </a:cubicBezTo>
                  <a:lnTo>
                    <a:pt x="139" y="702"/>
                  </a:ln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89" name="Freeform 748"/>
            <p:cNvSpPr>
              <a:spLocks noEditPoints="1"/>
            </p:cNvSpPr>
            <p:nvPr/>
          </p:nvSpPr>
          <p:spPr bwMode="auto">
            <a:xfrm>
              <a:off x="4835525" y="2233612"/>
              <a:ext cx="863600" cy="1238250"/>
            </a:xfrm>
            <a:custGeom>
              <a:avLst/>
              <a:gdLst>
                <a:gd name="T0" fmla="*/ 201 w 333"/>
                <a:gd name="T1" fmla="*/ 466 h 478"/>
                <a:gd name="T2" fmla="*/ 322 w 333"/>
                <a:gd name="T3" fmla="*/ 304 h 478"/>
                <a:gd name="T4" fmla="*/ 159 w 333"/>
                <a:gd name="T5" fmla="*/ 184 h 478"/>
                <a:gd name="T6" fmla="*/ 140 w 333"/>
                <a:gd name="T7" fmla="*/ 188 h 478"/>
                <a:gd name="T8" fmla="*/ 81 w 333"/>
                <a:gd name="T9" fmla="*/ 0 h 478"/>
                <a:gd name="T10" fmla="*/ 0 w 333"/>
                <a:gd name="T11" fmla="*/ 86 h 478"/>
                <a:gd name="T12" fmla="*/ 39 w 333"/>
                <a:gd name="T13" fmla="*/ 346 h 478"/>
                <a:gd name="T14" fmla="*/ 201 w 333"/>
                <a:gd name="T15" fmla="*/ 466 h 478"/>
                <a:gd name="T16" fmla="*/ 157 w 333"/>
                <a:gd name="T17" fmla="*/ 247 h 478"/>
                <a:gd name="T18" fmla="*/ 168 w 333"/>
                <a:gd name="T19" fmla="*/ 245 h 478"/>
                <a:gd name="T20" fmla="*/ 261 w 333"/>
                <a:gd name="T21" fmla="*/ 313 h 478"/>
                <a:gd name="T22" fmla="*/ 192 w 333"/>
                <a:gd name="T23" fmla="*/ 405 h 478"/>
                <a:gd name="T24" fmla="*/ 100 w 333"/>
                <a:gd name="T25" fmla="*/ 337 h 478"/>
                <a:gd name="T26" fmla="*/ 157 w 333"/>
                <a:gd name="T27" fmla="*/ 247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3" h="478">
                  <a:moveTo>
                    <a:pt x="201" y="466"/>
                  </a:moveTo>
                  <a:cubicBezTo>
                    <a:pt x="279" y="455"/>
                    <a:pt x="333" y="382"/>
                    <a:pt x="322" y="304"/>
                  </a:cubicBezTo>
                  <a:cubicBezTo>
                    <a:pt x="310" y="226"/>
                    <a:pt x="237" y="172"/>
                    <a:pt x="159" y="184"/>
                  </a:cubicBezTo>
                  <a:cubicBezTo>
                    <a:pt x="152" y="185"/>
                    <a:pt x="146" y="186"/>
                    <a:pt x="140" y="188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50" y="424"/>
                    <a:pt x="123" y="478"/>
                    <a:pt x="201" y="466"/>
                  </a:cubicBezTo>
                  <a:close/>
                  <a:moveTo>
                    <a:pt x="157" y="247"/>
                  </a:moveTo>
                  <a:cubicBezTo>
                    <a:pt x="161" y="246"/>
                    <a:pt x="165" y="245"/>
                    <a:pt x="168" y="245"/>
                  </a:cubicBezTo>
                  <a:cubicBezTo>
                    <a:pt x="213" y="238"/>
                    <a:pt x="254" y="269"/>
                    <a:pt x="261" y="313"/>
                  </a:cubicBezTo>
                  <a:cubicBezTo>
                    <a:pt x="267" y="357"/>
                    <a:pt x="237" y="399"/>
                    <a:pt x="192" y="405"/>
                  </a:cubicBezTo>
                  <a:cubicBezTo>
                    <a:pt x="148" y="412"/>
                    <a:pt x="107" y="381"/>
                    <a:pt x="100" y="337"/>
                  </a:cubicBezTo>
                  <a:cubicBezTo>
                    <a:pt x="94" y="296"/>
                    <a:pt x="119" y="258"/>
                    <a:pt x="157" y="247"/>
                  </a:cubicBezTo>
                  <a:close/>
                </a:path>
              </a:pathLst>
            </a:custGeom>
            <a:solidFill>
              <a:srgbClr val="DC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90" name="Freeform 749"/>
            <p:cNvSpPr>
              <a:spLocks/>
            </p:cNvSpPr>
            <p:nvPr/>
          </p:nvSpPr>
          <p:spPr bwMode="auto">
            <a:xfrm>
              <a:off x="4635500" y="1803400"/>
              <a:ext cx="217488" cy="217488"/>
            </a:xfrm>
            <a:custGeom>
              <a:avLst/>
              <a:gdLst>
                <a:gd name="T0" fmla="*/ 3 w 84"/>
                <a:gd name="T1" fmla="*/ 48 h 84"/>
                <a:gd name="T2" fmla="*/ 36 w 84"/>
                <a:gd name="T3" fmla="*/ 3 h 84"/>
                <a:gd name="T4" fmla="*/ 81 w 84"/>
                <a:gd name="T5" fmla="*/ 36 h 84"/>
                <a:gd name="T6" fmla="*/ 48 w 84"/>
                <a:gd name="T7" fmla="*/ 81 h 84"/>
                <a:gd name="T8" fmla="*/ 3 w 84"/>
                <a:gd name="T9" fmla="*/ 4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3" y="48"/>
                  </a:moveTo>
                  <a:cubicBezTo>
                    <a:pt x="0" y="26"/>
                    <a:pt x="15" y="6"/>
                    <a:pt x="36" y="3"/>
                  </a:cubicBezTo>
                  <a:cubicBezTo>
                    <a:pt x="58" y="0"/>
                    <a:pt x="78" y="15"/>
                    <a:pt x="81" y="36"/>
                  </a:cubicBezTo>
                  <a:cubicBezTo>
                    <a:pt x="84" y="57"/>
                    <a:pt x="69" y="77"/>
                    <a:pt x="48" y="81"/>
                  </a:cubicBezTo>
                  <a:cubicBezTo>
                    <a:pt x="27" y="84"/>
                    <a:pt x="7" y="69"/>
                    <a:pt x="3" y="48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54" name="Group 10453"/>
          <p:cNvGrpSpPr>
            <a:grpSpLocks noChangeAspect="1"/>
          </p:cNvGrpSpPr>
          <p:nvPr/>
        </p:nvGrpSpPr>
        <p:grpSpPr>
          <a:xfrm>
            <a:off x="14784384" y="6172198"/>
            <a:ext cx="1372110" cy="1371600"/>
            <a:chOff x="7572375" y="-212725"/>
            <a:chExt cx="4270375" cy="4268788"/>
          </a:xfrm>
        </p:grpSpPr>
        <p:sp>
          <p:nvSpPr>
            <p:cNvPr id="10091" name="Oval 750"/>
            <p:cNvSpPr>
              <a:spLocks noChangeArrowheads="1"/>
            </p:cNvSpPr>
            <p:nvPr/>
          </p:nvSpPr>
          <p:spPr bwMode="auto">
            <a:xfrm>
              <a:off x="7572375" y="-212725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92" name="Freeform 751"/>
            <p:cNvSpPr>
              <a:spLocks/>
            </p:cNvSpPr>
            <p:nvPr/>
          </p:nvSpPr>
          <p:spPr bwMode="auto">
            <a:xfrm>
              <a:off x="8516937" y="250825"/>
              <a:ext cx="2343150" cy="3302000"/>
            </a:xfrm>
            <a:custGeom>
              <a:avLst/>
              <a:gdLst>
                <a:gd name="T0" fmla="*/ 575 w 904"/>
                <a:gd name="T1" fmla="*/ 289 h 1274"/>
                <a:gd name="T2" fmla="*/ 553 w 904"/>
                <a:gd name="T3" fmla="*/ 275 h 1274"/>
                <a:gd name="T4" fmla="*/ 228 w 904"/>
                <a:gd name="T5" fmla="*/ 798 h 1274"/>
                <a:gd name="T6" fmla="*/ 430 w 904"/>
                <a:gd name="T7" fmla="*/ 919 h 1274"/>
                <a:gd name="T8" fmla="*/ 831 w 904"/>
                <a:gd name="T9" fmla="*/ 290 h 1274"/>
                <a:gd name="T10" fmla="*/ 591 w 904"/>
                <a:gd name="T11" fmla="*/ 147 h 1274"/>
                <a:gd name="T12" fmla="*/ 94 w 904"/>
                <a:gd name="T13" fmla="*/ 963 h 1274"/>
                <a:gd name="T14" fmla="*/ 367 w 904"/>
                <a:gd name="T15" fmla="*/ 1119 h 1274"/>
                <a:gd name="T16" fmla="*/ 792 w 904"/>
                <a:gd name="T17" fmla="*/ 419 h 1274"/>
                <a:gd name="T18" fmla="*/ 767 w 904"/>
                <a:gd name="T19" fmla="*/ 404 h 1274"/>
                <a:gd name="T20" fmla="*/ 348 w 904"/>
                <a:gd name="T21" fmla="*/ 1096 h 1274"/>
                <a:gd name="T22" fmla="*/ 125 w 904"/>
                <a:gd name="T23" fmla="*/ 963 h 1274"/>
                <a:gd name="T24" fmla="*/ 608 w 904"/>
                <a:gd name="T25" fmla="*/ 170 h 1274"/>
                <a:gd name="T26" fmla="*/ 803 w 904"/>
                <a:gd name="T27" fmla="*/ 287 h 1274"/>
                <a:gd name="T28" fmla="*/ 424 w 904"/>
                <a:gd name="T29" fmla="*/ 890 h 1274"/>
                <a:gd name="T30" fmla="*/ 264 w 904"/>
                <a:gd name="T31" fmla="*/ 794 h 1274"/>
                <a:gd name="T32" fmla="*/ 575 w 904"/>
                <a:gd name="T33" fmla="*/ 289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04" h="1274">
                  <a:moveTo>
                    <a:pt x="575" y="289"/>
                  </a:moveTo>
                  <a:cubicBezTo>
                    <a:pt x="583" y="276"/>
                    <a:pt x="560" y="263"/>
                    <a:pt x="553" y="275"/>
                  </a:cubicBezTo>
                  <a:cubicBezTo>
                    <a:pt x="228" y="798"/>
                    <a:pt x="228" y="798"/>
                    <a:pt x="228" y="798"/>
                  </a:cubicBezTo>
                  <a:cubicBezTo>
                    <a:pt x="151" y="928"/>
                    <a:pt x="358" y="1040"/>
                    <a:pt x="430" y="919"/>
                  </a:cubicBezTo>
                  <a:cubicBezTo>
                    <a:pt x="831" y="290"/>
                    <a:pt x="831" y="290"/>
                    <a:pt x="831" y="290"/>
                  </a:cubicBezTo>
                  <a:cubicBezTo>
                    <a:pt x="904" y="167"/>
                    <a:pt x="679" y="0"/>
                    <a:pt x="591" y="147"/>
                  </a:cubicBezTo>
                  <a:cubicBezTo>
                    <a:pt x="94" y="963"/>
                    <a:pt x="94" y="963"/>
                    <a:pt x="94" y="963"/>
                  </a:cubicBezTo>
                  <a:cubicBezTo>
                    <a:pt x="0" y="1119"/>
                    <a:pt x="274" y="1274"/>
                    <a:pt x="367" y="1119"/>
                  </a:cubicBezTo>
                  <a:cubicBezTo>
                    <a:pt x="792" y="419"/>
                    <a:pt x="792" y="419"/>
                    <a:pt x="792" y="419"/>
                  </a:cubicBezTo>
                  <a:cubicBezTo>
                    <a:pt x="799" y="406"/>
                    <a:pt x="774" y="392"/>
                    <a:pt x="767" y="404"/>
                  </a:cubicBezTo>
                  <a:cubicBezTo>
                    <a:pt x="348" y="1096"/>
                    <a:pt x="348" y="1096"/>
                    <a:pt x="348" y="1096"/>
                  </a:cubicBezTo>
                  <a:cubicBezTo>
                    <a:pt x="270" y="1228"/>
                    <a:pt x="32" y="1119"/>
                    <a:pt x="125" y="963"/>
                  </a:cubicBezTo>
                  <a:cubicBezTo>
                    <a:pt x="608" y="170"/>
                    <a:pt x="608" y="170"/>
                    <a:pt x="608" y="170"/>
                  </a:cubicBezTo>
                  <a:cubicBezTo>
                    <a:pt x="685" y="41"/>
                    <a:pt x="872" y="173"/>
                    <a:pt x="803" y="287"/>
                  </a:cubicBezTo>
                  <a:cubicBezTo>
                    <a:pt x="424" y="890"/>
                    <a:pt x="424" y="890"/>
                    <a:pt x="424" y="890"/>
                  </a:cubicBezTo>
                  <a:cubicBezTo>
                    <a:pt x="354" y="1007"/>
                    <a:pt x="187" y="921"/>
                    <a:pt x="264" y="794"/>
                  </a:cubicBezTo>
                  <a:lnTo>
                    <a:pt x="575" y="289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55" name="Group 10454"/>
          <p:cNvGrpSpPr>
            <a:grpSpLocks noChangeAspect="1"/>
          </p:cNvGrpSpPr>
          <p:nvPr/>
        </p:nvGrpSpPr>
        <p:grpSpPr>
          <a:xfrm>
            <a:off x="16968784" y="6172198"/>
            <a:ext cx="1372110" cy="1371600"/>
            <a:chOff x="12571412" y="-212725"/>
            <a:chExt cx="4270375" cy="4268788"/>
          </a:xfrm>
        </p:grpSpPr>
        <p:sp>
          <p:nvSpPr>
            <p:cNvPr id="10093" name="Oval 752"/>
            <p:cNvSpPr>
              <a:spLocks noChangeArrowheads="1"/>
            </p:cNvSpPr>
            <p:nvPr/>
          </p:nvSpPr>
          <p:spPr bwMode="auto">
            <a:xfrm>
              <a:off x="12571412" y="-212725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94" name="Freeform 753"/>
            <p:cNvSpPr>
              <a:spLocks/>
            </p:cNvSpPr>
            <p:nvPr/>
          </p:nvSpPr>
          <p:spPr bwMode="auto">
            <a:xfrm>
              <a:off x="13227050" y="349250"/>
              <a:ext cx="3086100" cy="3100388"/>
            </a:xfrm>
            <a:custGeom>
              <a:avLst/>
              <a:gdLst>
                <a:gd name="T0" fmla="*/ 777 w 1190"/>
                <a:gd name="T1" fmla="*/ 100 h 1196"/>
                <a:gd name="T2" fmla="*/ 100 w 1190"/>
                <a:gd name="T3" fmla="*/ 418 h 1196"/>
                <a:gd name="T4" fmla="*/ 414 w 1190"/>
                <a:gd name="T5" fmla="*/ 1097 h 1196"/>
                <a:gd name="T6" fmla="*/ 1090 w 1190"/>
                <a:gd name="T7" fmla="*/ 778 h 1196"/>
                <a:gd name="T8" fmla="*/ 777 w 1190"/>
                <a:gd name="T9" fmla="*/ 100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0" h="1196">
                  <a:moveTo>
                    <a:pt x="777" y="100"/>
                  </a:moveTo>
                  <a:cubicBezTo>
                    <a:pt x="503" y="0"/>
                    <a:pt x="201" y="143"/>
                    <a:pt x="100" y="418"/>
                  </a:cubicBezTo>
                  <a:cubicBezTo>
                    <a:pt x="0" y="694"/>
                    <a:pt x="141" y="997"/>
                    <a:pt x="414" y="1097"/>
                  </a:cubicBezTo>
                  <a:cubicBezTo>
                    <a:pt x="687" y="1196"/>
                    <a:pt x="990" y="1054"/>
                    <a:pt x="1090" y="778"/>
                  </a:cubicBezTo>
                  <a:cubicBezTo>
                    <a:pt x="1190" y="503"/>
                    <a:pt x="1050" y="199"/>
                    <a:pt x="777" y="100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95" name="Freeform 754"/>
            <p:cNvSpPr>
              <a:spLocks/>
            </p:cNvSpPr>
            <p:nvPr/>
          </p:nvSpPr>
          <p:spPr bwMode="auto">
            <a:xfrm>
              <a:off x="13673137" y="846137"/>
              <a:ext cx="1535113" cy="2271713"/>
            </a:xfrm>
            <a:custGeom>
              <a:avLst/>
              <a:gdLst>
                <a:gd name="T0" fmla="*/ 174 w 592"/>
                <a:gd name="T1" fmla="*/ 876 h 876"/>
                <a:gd name="T2" fmla="*/ 445 w 592"/>
                <a:gd name="T3" fmla="*/ 562 h 876"/>
                <a:gd name="T4" fmla="*/ 541 w 592"/>
                <a:gd name="T5" fmla="*/ 182 h 876"/>
                <a:gd name="T6" fmla="*/ 14 w 592"/>
                <a:gd name="T7" fmla="*/ 73 h 876"/>
                <a:gd name="T8" fmla="*/ 0 w 592"/>
                <a:gd name="T9" fmla="*/ 91 h 876"/>
                <a:gd name="T10" fmla="*/ 522 w 592"/>
                <a:gd name="T11" fmla="*/ 202 h 876"/>
                <a:gd name="T12" fmla="*/ 411 w 592"/>
                <a:gd name="T13" fmla="*/ 575 h 876"/>
                <a:gd name="T14" fmla="*/ 162 w 592"/>
                <a:gd name="T15" fmla="*/ 869 h 876"/>
                <a:gd name="T16" fmla="*/ 174 w 592"/>
                <a:gd name="T17" fmla="*/ 876 h 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2" h="876">
                  <a:moveTo>
                    <a:pt x="174" y="876"/>
                  </a:moveTo>
                  <a:cubicBezTo>
                    <a:pt x="238" y="854"/>
                    <a:pt x="381" y="657"/>
                    <a:pt x="445" y="562"/>
                  </a:cubicBezTo>
                  <a:cubicBezTo>
                    <a:pt x="512" y="464"/>
                    <a:pt x="592" y="354"/>
                    <a:pt x="541" y="182"/>
                  </a:cubicBezTo>
                  <a:cubicBezTo>
                    <a:pt x="491" y="14"/>
                    <a:pt x="196" y="0"/>
                    <a:pt x="14" y="73"/>
                  </a:cubicBezTo>
                  <a:cubicBezTo>
                    <a:pt x="14" y="74"/>
                    <a:pt x="0" y="91"/>
                    <a:pt x="0" y="91"/>
                  </a:cubicBezTo>
                  <a:cubicBezTo>
                    <a:pt x="182" y="20"/>
                    <a:pt x="472" y="35"/>
                    <a:pt x="522" y="202"/>
                  </a:cubicBezTo>
                  <a:cubicBezTo>
                    <a:pt x="573" y="373"/>
                    <a:pt x="478" y="477"/>
                    <a:pt x="411" y="575"/>
                  </a:cubicBezTo>
                  <a:cubicBezTo>
                    <a:pt x="350" y="664"/>
                    <a:pt x="229" y="832"/>
                    <a:pt x="162" y="869"/>
                  </a:cubicBezTo>
                  <a:lnTo>
                    <a:pt x="174" y="876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96" name="Freeform 755"/>
            <p:cNvSpPr>
              <a:spLocks/>
            </p:cNvSpPr>
            <p:nvPr/>
          </p:nvSpPr>
          <p:spPr bwMode="auto">
            <a:xfrm>
              <a:off x="13431837" y="1036637"/>
              <a:ext cx="2592388" cy="1201738"/>
            </a:xfrm>
            <a:custGeom>
              <a:avLst/>
              <a:gdLst>
                <a:gd name="T0" fmla="*/ 1000 w 1000"/>
                <a:gd name="T1" fmla="*/ 117 h 464"/>
                <a:gd name="T2" fmla="*/ 4 w 1000"/>
                <a:gd name="T3" fmla="*/ 464 h 464"/>
                <a:gd name="T4" fmla="*/ 0 w 1000"/>
                <a:gd name="T5" fmla="*/ 445 h 464"/>
                <a:gd name="T6" fmla="*/ 990 w 1000"/>
                <a:gd name="T7" fmla="*/ 97 h 464"/>
                <a:gd name="T8" fmla="*/ 1000 w 1000"/>
                <a:gd name="T9" fmla="*/ 117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0" h="464">
                  <a:moveTo>
                    <a:pt x="1000" y="117"/>
                  </a:moveTo>
                  <a:cubicBezTo>
                    <a:pt x="638" y="21"/>
                    <a:pt x="155" y="290"/>
                    <a:pt x="4" y="464"/>
                  </a:cubicBezTo>
                  <a:cubicBezTo>
                    <a:pt x="4" y="463"/>
                    <a:pt x="0" y="446"/>
                    <a:pt x="0" y="445"/>
                  </a:cubicBezTo>
                  <a:cubicBezTo>
                    <a:pt x="151" y="271"/>
                    <a:pt x="628" y="0"/>
                    <a:pt x="990" y="97"/>
                  </a:cubicBezTo>
                  <a:lnTo>
                    <a:pt x="1000" y="117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97" name="Freeform 756"/>
            <p:cNvSpPr>
              <a:spLocks/>
            </p:cNvSpPr>
            <p:nvPr/>
          </p:nvSpPr>
          <p:spPr bwMode="auto">
            <a:xfrm>
              <a:off x="15552737" y="774700"/>
              <a:ext cx="571500" cy="1384300"/>
            </a:xfrm>
            <a:custGeom>
              <a:avLst/>
              <a:gdLst>
                <a:gd name="T0" fmla="*/ 3 w 220"/>
                <a:gd name="T1" fmla="*/ 0 h 534"/>
                <a:gd name="T2" fmla="*/ 180 w 220"/>
                <a:gd name="T3" fmla="*/ 449 h 534"/>
                <a:gd name="T4" fmla="*/ 216 w 220"/>
                <a:gd name="T5" fmla="*/ 534 h 534"/>
                <a:gd name="T6" fmla="*/ 220 w 220"/>
                <a:gd name="T7" fmla="*/ 511 h 534"/>
                <a:gd name="T8" fmla="*/ 189 w 220"/>
                <a:gd name="T9" fmla="*/ 447 h 534"/>
                <a:gd name="T10" fmla="*/ 15 w 220"/>
                <a:gd name="T11" fmla="*/ 8 h 534"/>
                <a:gd name="T12" fmla="*/ 3 w 220"/>
                <a:gd name="T13" fmla="*/ 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0" h="534">
                  <a:moveTo>
                    <a:pt x="3" y="0"/>
                  </a:moveTo>
                  <a:cubicBezTo>
                    <a:pt x="0" y="123"/>
                    <a:pt x="127" y="375"/>
                    <a:pt x="180" y="449"/>
                  </a:cubicBezTo>
                  <a:cubicBezTo>
                    <a:pt x="203" y="482"/>
                    <a:pt x="212" y="509"/>
                    <a:pt x="216" y="534"/>
                  </a:cubicBezTo>
                  <a:cubicBezTo>
                    <a:pt x="216" y="534"/>
                    <a:pt x="220" y="513"/>
                    <a:pt x="220" y="511"/>
                  </a:cubicBezTo>
                  <a:cubicBezTo>
                    <a:pt x="213" y="492"/>
                    <a:pt x="206" y="471"/>
                    <a:pt x="189" y="447"/>
                  </a:cubicBezTo>
                  <a:cubicBezTo>
                    <a:pt x="135" y="373"/>
                    <a:pt x="9" y="130"/>
                    <a:pt x="15" y="8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98" name="Freeform 757"/>
            <p:cNvSpPr>
              <a:spLocks/>
            </p:cNvSpPr>
            <p:nvPr/>
          </p:nvSpPr>
          <p:spPr bwMode="auto">
            <a:xfrm>
              <a:off x="14728825" y="525462"/>
              <a:ext cx="1401763" cy="2662238"/>
            </a:xfrm>
            <a:custGeom>
              <a:avLst/>
              <a:gdLst>
                <a:gd name="T0" fmla="*/ 0 w 541"/>
                <a:gd name="T1" fmla="*/ 0 h 1027"/>
                <a:gd name="T2" fmla="*/ 201 w 541"/>
                <a:gd name="T3" fmla="*/ 1027 h 1027"/>
                <a:gd name="T4" fmla="*/ 226 w 541"/>
                <a:gd name="T5" fmla="*/ 1017 h 1027"/>
                <a:gd name="T6" fmla="*/ 41 w 541"/>
                <a:gd name="T7" fmla="*/ 0 h 1027"/>
                <a:gd name="T8" fmla="*/ 0 w 541"/>
                <a:gd name="T9" fmla="*/ 0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1" h="1027">
                  <a:moveTo>
                    <a:pt x="0" y="0"/>
                  </a:moveTo>
                  <a:cubicBezTo>
                    <a:pt x="165" y="21"/>
                    <a:pt x="537" y="658"/>
                    <a:pt x="201" y="1027"/>
                  </a:cubicBezTo>
                  <a:cubicBezTo>
                    <a:pt x="201" y="1027"/>
                    <a:pt x="226" y="1017"/>
                    <a:pt x="226" y="1017"/>
                  </a:cubicBezTo>
                  <a:cubicBezTo>
                    <a:pt x="541" y="662"/>
                    <a:pt x="213" y="65"/>
                    <a:pt x="4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56" name="Group 10455"/>
          <p:cNvGrpSpPr>
            <a:grpSpLocks noChangeAspect="1"/>
          </p:cNvGrpSpPr>
          <p:nvPr/>
        </p:nvGrpSpPr>
        <p:grpSpPr>
          <a:xfrm>
            <a:off x="19153184" y="6172198"/>
            <a:ext cx="1372110" cy="1371600"/>
            <a:chOff x="17570450" y="-212725"/>
            <a:chExt cx="4270375" cy="4268788"/>
          </a:xfrm>
        </p:grpSpPr>
        <p:sp>
          <p:nvSpPr>
            <p:cNvPr id="10099" name="Oval 758"/>
            <p:cNvSpPr>
              <a:spLocks noChangeArrowheads="1"/>
            </p:cNvSpPr>
            <p:nvPr/>
          </p:nvSpPr>
          <p:spPr bwMode="auto">
            <a:xfrm>
              <a:off x="17570450" y="-212725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00" name="Freeform 759"/>
            <p:cNvSpPr>
              <a:spLocks/>
            </p:cNvSpPr>
            <p:nvPr/>
          </p:nvSpPr>
          <p:spPr bwMode="auto">
            <a:xfrm>
              <a:off x="18513425" y="1290637"/>
              <a:ext cx="2133600" cy="1419225"/>
            </a:xfrm>
            <a:custGeom>
              <a:avLst/>
              <a:gdLst>
                <a:gd name="T0" fmla="*/ 120 w 823"/>
                <a:gd name="T1" fmla="*/ 0 h 548"/>
                <a:gd name="T2" fmla="*/ 11 w 823"/>
                <a:gd name="T3" fmla="*/ 108 h 548"/>
                <a:gd name="T4" fmla="*/ 76 w 823"/>
                <a:gd name="T5" fmla="*/ 439 h 548"/>
                <a:gd name="T6" fmla="*/ 139 w 823"/>
                <a:gd name="T7" fmla="*/ 536 h 548"/>
                <a:gd name="T8" fmla="*/ 269 w 823"/>
                <a:gd name="T9" fmla="*/ 430 h 548"/>
                <a:gd name="T10" fmla="*/ 400 w 823"/>
                <a:gd name="T11" fmla="*/ 548 h 548"/>
                <a:gd name="T12" fmla="*/ 423 w 823"/>
                <a:gd name="T13" fmla="*/ 548 h 548"/>
                <a:gd name="T14" fmla="*/ 555 w 823"/>
                <a:gd name="T15" fmla="*/ 430 h 548"/>
                <a:gd name="T16" fmla="*/ 685 w 823"/>
                <a:gd name="T17" fmla="*/ 536 h 548"/>
                <a:gd name="T18" fmla="*/ 747 w 823"/>
                <a:gd name="T19" fmla="*/ 439 h 548"/>
                <a:gd name="T20" fmla="*/ 812 w 823"/>
                <a:gd name="T21" fmla="*/ 108 h 548"/>
                <a:gd name="T22" fmla="*/ 704 w 823"/>
                <a:gd name="T23" fmla="*/ 0 h 548"/>
                <a:gd name="T24" fmla="*/ 120 w 823"/>
                <a:gd name="T25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3" h="548">
                  <a:moveTo>
                    <a:pt x="120" y="0"/>
                  </a:moveTo>
                  <a:cubicBezTo>
                    <a:pt x="60" y="0"/>
                    <a:pt x="0" y="49"/>
                    <a:pt x="11" y="108"/>
                  </a:cubicBezTo>
                  <a:cubicBezTo>
                    <a:pt x="76" y="439"/>
                    <a:pt x="76" y="439"/>
                    <a:pt x="76" y="439"/>
                  </a:cubicBezTo>
                  <a:cubicBezTo>
                    <a:pt x="84" y="481"/>
                    <a:pt x="106" y="518"/>
                    <a:pt x="139" y="536"/>
                  </a:cubicBezTo>
                  <a:cubicBezTo>
                    <a:pt x="151" y="476"/>
                    <a:pt x="205" y="430"/>
                    <a:pt x="269" y="430"/>
                  </a:cubicBezTo>
                  <a:cubicBezTo>
                    <a:pt x="337" y="430"/>
                    <a:pt x="393" y="482"/>
                    <a:pt x="400" y="548"/>
                  </a:cubicBezTo>
                  <a:cubicBezTo>
                    <a:pt x="423" y="548"/>
                    <a:pt x="423" y="548"/>
                    <a:pt x="423" y="548"/>
                  </a:cubicBezTo>
                  <a:cubicBezTo>
                    <a:pt x="431" y="482"/>
                    <a:pt x="487" y="430"/>
                    <a:pt x="555" y="430"/>
                  </a:cubicBezTo>
                  <a:cubicBezTo>
                    <a:pt x="619" y="430"/>
                    <a:pt x="672" y="476"/>
                    <a:pt x="685" y="536"/>
                  </a:cubicBezTo>
                  <a:cubicBezTo>
                    <a:pt x="718" y="518"/>
                    <a:pt x="739" y="481"/>
                    <a:pt x="747" y="439"/>
                  </a:cubicBezTo>
                  <a:cubicBezTo>
                    <a:pt x="812" y="108"/>
                    <a:pt x="812" y="108"/>
                    <a:pt x="812" y="108"/>
                  </a:cubicBezTo>
                  <a:cubicBezTo>
                    <a:pt x="823" y="49"/>
                    <a:pt x="763" y="0"/>
                    <a:pt x="704" y="0"/>
                  </a:cubicBezTo>
                  <a:cubicBezTo>
                    <a:pt x="459" y="0"/>
                    <a:pt x="364" y="0"/>
                    <a:pt x="120" y="0"/>
                  </a:cubicBezTo>
                  <a:close/>
                </a:path>
              </a:pathLst>
            </a:custGeom>
            <a:solidFill>
              <a:srgbClr val="389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01" name="Freeform 760"/>
            <p:cNvSpPr>
              <a:spLocks/>
            </p:cNvSpPr>
            <p:nvPr/>
          </p:nvSpPr>
          <p:spPr bwMode="auto">
            <a:xfrm>
              <a:off x="20416837" y="923925"/>
              <a:ext cx="858838" cy="539750"/>
            </a:xfrm>
            <a:custGeom>
              <a:avLst/>
              <a:gdLst>
                <a:gd name="T0" fmla="*/ 285 w 331"/>
                <a:gd name="T1" fmla="*/ 0 h 208"/>
                <a:gd name="T2" fmla="*/ 172 w 331"/>
                <a:gd name="T3" fmla="*/ 0 h 208"/>
                <a:gd name="T4" fmla="*/ 145 w 331"/>
                <a:gd name="T5" fmla="*/ 8 h 208"/>
                <a:gd name="T6" fmla="*/ 131 w 331"/>
                <a:gd name="T7" fmla="*/ 18 h 208"/>
                <a:gd name="T8" fmla="*/ 0 w 331"/>
                <a:gd name="T9" fmla="*/ 150 h 208"/>
                <a:gd name="T10" fmla="*/ 72 w 331"/>
                <a:gd name="T11" fmla="*/ 208 h 208"/>
                <a:gd name="T12" fmla="*/ 187 w 331"/>
                <a:gd name="T13" fmla="*/ 93 h 208"/>
                <a:gd name="T14" fmla="*/ 285 w 331"/>
                <a:gd name="T15" fmla="*/ 93 h 208"/>
                <a:gd name="T16" fmla="*/ 331 w 331"/>
                <a:gd name="T17" fmla="*/ 46 h 208"/>
                <a:gd name="T18" fmla="*/ 285 w 331"/>
                <a:gd name="T19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1" h="208">
                  <a:moveTo>
                    <a:pt x="285" y="0"/>
                  </a:moveTo>
                  <a:cubicBezTo>
                    <a:pt x="172" y="0"/>
                    <a:pt x="172" y="0"/>
                    <a:pt x="172" y="0"/>
                  </a:cubicBezTo>
                  <a:cubicBezTo>
                    <a:pt x="162" y="0"/>
                    <a:pt x="153" y="3"/>
                    <a:pt x="145" y="8"/>
                  </a:cubicBezTo>
                  <a:cubicBezTo>
                    <a:pt x="140" y="11"/>
                    <a:pt x="135" y="14"/>
                    <a:pt x="131" y="18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31" y="159"/>
                    <a:pt x="59" y="180"/>
                    <a:pt x="72" y="208"/>
                  </a:cubicBezTo>
                  <a:cubicBezTo>
                    <a:pt x="187" y="93"/>
                    <a:pt x="187" y="93"/>
                    <a:pt x="187" y="93"/>
                  </a:cubicBezTo>
                  <a:cubicBezTo>
                    <a:pt x="285" y="93"/>
                    <a:pt x="285" y="93"/>
                    <a:pt x="285" y="93"/>
                  </a:cubicBezTo>
                  <a:cubicBezTo>
                    <a:pt x="310" y="93"/>
                    <a:pt x="331" y="72"/>
                    <a:pt x="331" y="46"/>
                  </a:cubicBezTo>
                  <a:cubicBezTo>
                    <a:pt x="331" y="21"/>
                    <a:pt x="310" y="0"/>
                    <a:pt x="285" y="0"/>
                  </a:cubicBezTo>
                  <a:close/>
                </a:path>
              </a:pathLst>
            </a:custGeom>
            <a:solidFill>
              <a:srgbClr val="389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02" name="Oval 761"/>
            <p:cNvSpPr>
              <a:spLocks noChangeArrowheads="1"/>
            </p:cNvSpPr>
            <p:nvPr/>
          </p:nvSpPr>
          <p:spPr bwMode="auto">
            <a:xfrm>
              <a:off x="19610387" y="2406650"/>
              <a:ext cx="684213" cy="684213"/>
            </a:xfrm>
            <a:prstGeom prst="ellipse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03" name="Oval 762"/>
            <p:cNvSpPr>
              <a:spLocks noChangeArrowheads="1"/>
            </p:cNvSpPr>
            <p:nvPr/>
          </p:nvSpPr>
          <p:spPr bwMode="auto">
            <a:xfrm>
              <a:off x="18869025" y="2406650"/>
              <a:ext cx="682625" cy="684213"/>
            </a:xfrm>
            <a:prstGeom prst="ellipse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04" name="Oval 763"/>
            <p:cNvSpPr>
              <a:spLocks noChangeArrowheads="1"/>
            </p:cNvSpPr>
            <p:nvPr/>
          </p:nvSpPr>
          <p:spPr bwMode="auto">
            <a:xfrm>
              <a:off x="19854862" y="2651125"/>
              <a:ext cx="196850" cy="193675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05" name="Oval 764"/>
            <p:cNvSpPr>
              <a:spLocks noChangeArrowheads="1"/>
            </p:cNvSpPr>
            <p:nvPr/>
          </p:nvSpPr>
          <p:spPr bwMode="auto">
            <a:xfrm>
              <a:off x="19113500" y="2651125"/>
              <a:ext cx="193675" cy="193675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06" name="Freeform 765"/>
            <p:cNvSpPr>
              <a:spLocks noEditPoints="1"/>
            </p:cNvSpPr>
            <p:nvPr/>
          </p:nvSpPr>
          <p:spPr bwMode="auto">
            <a:xfrm>
              <a:off x="18746787" y="1516062"/>
              <a:ext cx="1670050" cy="820738"/>
            </a:xfrm>
            <a:custGeom>
              <a:avLst/>
              <a:gdLst>
                <a:gd name="T0" fmla="*/ 644 w 644"/>
                <a:gd name="T1" fmla="*/ 41 h 317"/>
                <a:gd name="T2" fmla="*/ 543 w 644"/>
                <a:gd name="T3" fmla="*/ 47 h 317"/>
                <a:gd name="T4" fmla="*/ 637 w 644"/>
                <a:gd name="T5" fmla="*/ 153 h 317"/>
                <a:gd name="T6" fmla="*/ 637 w 644"/>
                <a:gd name="T7" fmla="*/ 165 h 317"/>
                <a:gd name="T8" fmla="*/ 543 w 644"/>
                <a:gd name="T9" fmla="*/ 271 h 317"/>
                <a:gd name="T10" fmla="*/ 644 w 644"/>
                <a:gd name="T11" fmla="*/ 277 h 317"/>
                <a:gd name="T12" fmla="*/ 543 w 644"/>
                <a:gd name="T13" fmla="*/ 283 h 317"/>
                <a:gd name="T14" fmla="*/ 537 w 644"/>
                <a:gd name="T15" fmla="*/ 317 h 317"/>
                <a:gd name="T16" fmla="*/ 530 w 644"/>
                <a:gd name="T17" fmla="*/ 283 h 317"/>
                <a:gd name="T18" fmla="*/ 400 w 644"/>
                <a:gd name="T19" fmla="*/ 311 h 317"/>
                <a:gd name="T20" fmla="*/ 387 w 644"/>
                <a:gd name="T21" fmla="*/ 311 h 317"/>
                <a:gd name="T22" fmla="*/ 256 w 644"/>
                <a:gd name="T23" fmla="*/ 283 h 317"/>
                <a:gd name="T24" fmla="*/ 250 w 644"/>
                <a:gd name="T25" fmla="*/ 317 h 317"/>
                <a:gd name="T26" fmla="*/ 244 w 644"/>
                <a:gd name="T27" fmla="*/ 283 h 317"/>
                <a:gd name="T28" fmla="*/ 113 w 644"/>
                <a:gd name="T29" fmla="*/ 311 h 317"/>
                <a:gd name="T30" fmla="*/ 100 w 644"/>
                <a:gd name="T31" fmla="*/ 311 h 317"/>
                <a:gd name="T32" fmla="*/ 6 w 644"/>
                <a:gd name="T33" fmla="*/ 283 h 317"/>
                <a:gd name="T34" fmla="*/ 6 w 644"/>
                <a:gd name="T35" fmla="*/ 271 h 317"/>
                <a:gd name="T36" fmla="*/ 100 w 644"/>
                <a:gd name="T37" fmla="*/ 165 h 317"/>
                <a:gd name="T38" fmla="*/ 0 w 644"/>
                <a:gd name="T39" fmla="*/ 159 h 317"/>
                <a:gd name="T40" fmla="*/ 100 w 644"/>
                <a:gd name="T41" fmla="*/ 153 h 317"/>
                <a:gd name="T42" fmla="*/ 6 w 644"/>
                <a:gd name="T43" fmla="*/ 47 h 317"/>
                <a:gd name="T44" fmla="*/ 6 w 644"/>
                <a:gd name="T45" fmla="*/ 34 h 317"/>
                <a:gd name="T46" fmla="*/ 100 w 644"/>
                <a:gd name="T47" fmla="*/ 7 h 317"/>
                <a:gd name="T48" fmla="*/ 113 w 644"/>
                <a:gd name="T49" fmla="*/ 7 h 317"/>
                <a:gd name="T50" fmla="*/ 244 w 644"/>
                <a:gd name="T51" fmla="*/ 34 h 317"/>
                <a:gd name="T52" fmla="*/ 250 w 644"/>
                <a:gd name="T53" fmla="*/ 0 h 317"/>
                <a:gd name="T54" fmla="*/ 256 w 644"/>
                <a:gd name="T55" fmla="*/ 34 h 317"/>
                <a:gd name="T56" fmla="*/ 387 w 644"/>
                <a:gd name="T57" fmla="*/ 7 h 317"/>
                <a:gd name="T58" fmla="*/ 400 w 644"/>
                <a:gd name="T59" fmla="*/ 7 h 317"/>
                <a:gd name="T60" fmla="*/ 530 w 644"/>
                <a:gd name="T61" fmla="*/ 34 h 317"/>
                <a:gd name="T62" fmla="*/ 537 w 644"/>
                <a:gd name="T63" fmla="*/ 1 h 317"/>
                <a:gd name="T64" fmla="*/ 543 w 644"/>
                <a:gd name="T65" fmla="*/ 34 h 317"/>
                <a:gd name="T66" fmla="*/ 530 w 644"/>
                <a:gd name="T67" fmla="*/ 271 h 317"/>
                <a:gd name="T68" fmla="*/ 400 w 644"/>
                <a:gd name="T69" fmla="*/ 165 h 317"/>
                <a:gd name="T70" fmla="*/ 530 w 644"/>
                <a:gd name="T71" fmla="*/ 271 h 317"/>
                <a:gd name="T72" fmla="*/ 530 w 644"/>
                <a:gd name="T73" fmla="*/ 153 h 317"/>
                <a:gd name="T74" fmla="*/ 400 w 644"/>
                <a:gd name="T75" fmla="*/ 47 h 317"/>
                <a:gd name="T76" fmla="*/ 530 w 644"/>
                <a:gd name="T77" fmla="*/ 153 h 317"/>
                <a:gd name="T78" fmla="*/ 387 w 644"/>
                <a:gd name="T79" fmla="*/ 271 h 317"/>
                <a:gd name="T80" fmla="*/ 256 w 644"/>
                <a:gd name="T81" fmla="*/ 165 h 317"/>
                <a:gd name="T82" fmla="*/ 387 w 644"/>
                <a:gd name="T83" fmla="*/ 271 h 317"/>
                <a:gd name="T84" fmla="*/ 387 w 644"/>
                <a:gd name="T85" fmla="*/ 153 h 317"/>
                <a:gd name="T86" fmla="*/ 256 w 644"/>
                <a:gd name="T87" fmla="*/ 47 h 317"/>
                <a:gd name="T88" fmla="*/ 387 w 644"/>
                <a:gd name="T89" fmla="*/ 153 h 317"/>
                <a:gd name="T90" fmla="*/ 244 w 644"/>
                <a:gd name="T91" fmla="*/ 271 h 317"/>
                <a:gd name="T92" fmla="*/ 113 w 644"/>
                <a:gd name="T93" fmla="*/ 165 h 317"/>
                <a:gd name="T94" fmla="*/ 244 w 644"/>
                <a:gd name="T95" fmla="*/ 271 h 317"/>
                <a:gd name="T96" fmla="*/ 244 w 644"/>
                <a:gd name="T97" fmla="*/ 47 h 317"/>
                <a:gd name="T98" fmla="*/ 113 w 644"/>
                <a:gd name="T99" fmla="*/ 153 h 317"/>
                <a:gd name="T100" fmla="*/ 244 w 644"/>
                <a:gd name="T101" fmla="*/ 15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44" h="317">
                  <a:moveTo>
                    <a:pt x="637" y="34"/>
                  </a:moveTo>
                  <a:cubicBezTo>
                    <a:pt x="641" y="34"/>
                    <a:pt x="644" y="37"/>
                    <a:pt x="644" y="41"/>
                  </a:cubicBezTo>
                  <a:cubicBezTo>
                    <a:pt x="644" y="44"/>
                    <a:pt x="641" y="47"/>
                    <a:pt x="637" y="47"/>
                  </a:cubicBezTo>
                  <a:cubicBezTo>
                    <a:pt x="543" y="47"/>
                    <a:pt x="543" y="47"/>
                    <a:pt x="543" y="47"/>
                  </a:cubicBezTo>
                  <a:cubicBezTo>
                    <a:pt x="543" y="153"/>
                    <a:pt x="543" y="153"/>
                    <a:pt x="543" y="153"/>
                  </a:cubicBezTo>
                  <a:cubicBezTo>
                    <a:pt x="637" y="153"/>
                    <a:pt x="637" y="153"/>
                    <a:pt x="637" y="153"/>
                  </a:cubicBezTo>
                  <a:cubicBezTo>
                    <a:pt x="641" y="153"/>
                    <a:pt x="644" y="155"/>
                    <a:pt x="644" y="159"/>
                  </a:cubicBezTo>
                  <a:cubicBezTo>
                    <a:pt x="644" y="162"/>
                    <a:pt x="641" y="165"/>
                    <a:pt x="637" y="165"/>
                  </a:cubicBezTo>
                  <a:cubicBezTo>
                    <a:pt x="543" y="165"/>
                    <a:pt x="543" y="165"/>
                    <a:pt x="543" y="165"/>
                  </a:cubicBezTo>
                  <a:cubicBezTo>
                    <a:pt x="543" y="271"/>
                    <a:pt x="543" y="271"/>
                    <a:pt x="543" y="271"/>
                  </a:cubicBezTo>
                  <a:cubicBezTo>
                    <a:pt x="637" y="271"/>
                    <a:pt x="637" y="271"/>
                    <a:pt x="637" y="271"/>
                  </a:cubicBezTo>
                  <a:cubicBezTo>
                    <a:pt x="641" y="271"/>
                    <a:pt x="644" y="274"/>
                    <a:pt x="644" y="277"/>
                  </a:cubicBezTo>
                  <a:cubicBezTo>
                    <a:pt x="644" y="281"/>
                    <a:pt x="641" y="283"/>
                    <a:pt x="637" y="283"/>
                  </a:cubicBezTo>
                  <a:cubicBezTo>
                    <a:pt x="543" y="283"/>
                    <a:pt x="543" y="283"/>
                    <a:pt x="543" y="283"/>
                  </a:cubicBezTo>
                  <a:cubicBezTo>
                    <a:pt x="543" y="311"/>
                    <a:pt x="543" y="311"/>
                    <a:pt x="543" y="311"/>
                  </a:cubicBezTo>
                  <a:cubicBezTo>
                    <a:pt x="543" y="314"/>
                    <a:pt x="540" y="317"/>
                    <a:pt x="537" y="317"/>
                  </a:cubicBezTo>
                  <a:cubicBezTo>
                    <a:pt x="533" y="317"/>
                    <a:pt x="530" y="314"/>
                    <a:pt x="530" y="311"/>
                  </a:cubicBezTo>
                  <a:cubicBezTo>
                    <a:pt x="530" y="283"/>
                    <a:pt x="530" y="283"/>
                    <a:pt x="530" y="283"/>
                  </a:cubicBezTo>
                  <a:cubicBezTo>
                    <a:pt x="400" y="283"/>
                    <a:pt x="400" y="283"/>
                    <a:pt x="400" y="283"/>
                  </a:cubicBezTo>
                  <a:cubicBezTo>
                    <a:pt x="400" y="311"/>
                    <a:pt x="400" y="311"/>
                    <a:pt x="400" y="311"/>
                  </a:cubicBezTo>
                  <a:cubicBezTo>
                    <a:pt x="400" y="314"/>
                    <a:pt x="397" y="317"/>
                    <a:pt x="393" y="317"/>
                  </a:cubicBezTo>
                  <a:cubicBezTo>
                    <a:pt x="390" y="317"/>
                    <a:pt x="387" y="314"/>
                    <a:pt x="387" y="311"/>
                  </a:cubicBezTo>
                  <a:cubicBezTo>
                    <a:pt x="387" y="283"/>
                    <a:pt x="387" y="283"/>
                    <a:pt x="387" y="283"/>
                  </a:cubicBezTo>
                  <a:cubicBezTo>
                    <a:pt x="256" y="283"/>
                    <a:pt x="256" y="283"/>
                    <a:pt x="256" y="283"/>
                  </a:cubicBezTo>
                  <a:cubicBezTo>
                    <a:pt x="256" y="311"/>
                    <a:pt x="256" y="311"/>
                    <a:pt x="256" y="311"/>
                  </a:cubicBezTo>
                  <a:cubicBezTo>
                    <a:pt x="256" y="314"/>
                    <a:pt x="254" y="317"/>
                    <a:pt x="250" y="317"/>
                  </a:cubicBezTo>
                  <a:cubicBezTo>
                    <a:pt x="247" y="317"/>
                    <a:pt x="244" y="314"/>
                    <a:pt x="244" y="311"/>
                  </a:cubicBezTo>
                  <a:cubicBezTo>
                    <a:pt x="244" y="283"/>
                    <a:pt x="244" y="283"/>
                    <a:pt x="244" y="283"/>
                  </a:cubicBezTo>
                  <a:cubicBezTo>
                    <a:pt x="113" y="283"/>
                    <a:pt x="113" y="283"/>
                    <a:pt x="113" y="283"/>
                  </a:cubicBezTo>
                  <a:cubicBezTo>
                    <a:pt x="113" y="311"/>
                    <a:pt x="113" y="311"/>
                    <a:pt x="113" y="311"/>
                  </a:cubicBezTo>
                  <a:cubicBezTo>
                    <a:pt x="113" y="314"/>
                    <a:pt x="110" y="317"/>
                    <a:pt x="107" y="317"/>
                  </a:cubicBezTo>
                  <a:cubicBezTo>
                    <a:pt x="103" y="317"/>
                    <a:pt x="100" y="314"/>
                    <a:pt x="100" y="311"/>
                  </a:cubicBezTo>
                  <a:cubicBezTo>
                    <a:pt x="100" y="283"/>
                    <a:pt x="100" y="283"/>
                    <a:pt x="100" y="283"/>
                  </a:cubicBezTo>
                  <a:cubicBezTo>
                    <a:pt x="6" y="283"/>
                    <a:pt x="6" y="283"/>
                    <a:pt x="6" y="283"/>
                  </a:cubicBezTo>
                  <a:cubicBezTo>
                    <a:pt x="3" y="283"/>
                    <a:pt x="0" y="281"/>
                    <a:pt x="0" y="277"/>
                  </a:cubicBezTo>
                  <a:cubicBezTo>
                    <a:pt x="0" y="274"/>
                    <a:pt x="3" y="271"/>
                    <a:pt x="6" y="271"/>
                  </a:cubicBezTo>
                  <a:cubicBezTo>
                    <a:pt x="100" y="271"/>
                    <a:pt x="100" y="271"/>
                    <a:pt x="100" y="271"/>
                  </a:cubicBezTo>
                  <a:cubicBezTo>
                    <a:pt x="100" y="165"/>
                    <a:pt x="100" y="165"/>
                    <a:pt x="100" y="165"/>
                  </a:cubicBezTo>
                  <a:cubicBezTo>
                    <a:pt x="6" y="165"/>
                    <a:pt x="6" y="165"/>
                    <a:pt x="6" y="165"/>
                  </a:cubicBezTo>
                  <a:cubicBezTo>
                    <a:pt x="3" y="165"/>
                    <a:pt x="0" y="162"/>
                    <a:pt x="0" y="159"/>
                  </a:cubicBezTo>
                  <a:cubicBezTo>
                    <a:pt x="0" y="155"/>
                    <a:pt x="3" y="153"/>
                    <a:pt x="6" y="153"/>
                  </a:cubicBezTo>
                  <a:cubicBezTo>
                    <a:pt x="100" y="153"/>
                    <a:pt x="100" y="153"/>
                    <a:pt x="100" y="153"/>
                  </a:cubicBezTo>
                  <a:cubicBezTo>
                    <a:pt x="100" y="47"/>
                    <a:pt x="100" y="47"/>
                    <a:pt x="100" y="47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3" y="47"/>
                    <a:pt x="0" y="44"/>
                    <a:pt x="0" y="41"/>
                  </a:cubicBezTo>
                  <a:cubicBezTo>
                    <a:pt x="0" y="37"/>
                    <a:pt x="3" y="34"/>
                    <a:pt x="6" y="34"/>
                  </a:cubicBezTo>
                  <a:cubicBezTo>
                    <a:pt x="100" y="34"/>
                    <a:pt x="100" y="34"/>
                    <a:pt x="100" y="34"/>
                  </a:cubicBezTo>
                  <a:cubicBezTo>
                    <a:pt x="100" y="7"/>
                    <a:pt x="100" y="7"/>
                    <a:pt x="100" y="7"/>
                  </a:cubicBezTo>
                  <a:cubicBezTo>
                    <a:pt x="100" y="3"/>
                    <a:pt x="103" y="0"/>
                    <a:pt x="107" y="0"/>
                  </a:cubicBezTo>
                  <a:cubicBezTo>
                    <a:pt x="110" y="0"/>
                    <a:pt x="113" y="3"/>
                    <a:pt x="113" y="7"/>
                  </a:cubicBezTo>
                  <a:cubicBezTo>
                    <a:pt x="113" y="34"/>
                    <a:pt x="113" y="34"/>
                    <a:pt x="113" y="34"/>
                  </a:cubicBezTo>
                  <a:cubicBezTo>
                    <a:pt x="244" y="34"/>
                    <a:pt x="244" y="34"/>
                    <a:pt x="244" y="34"/>
                  </a:cubicBezTo>
                  <a:cubicBezTo>
                    <a:pt x="244" y="7"/>
                    <a:pt x="244" y="7"/>
                    <a:pt x="244" y="7"/>
                  </a:cubicBezTo>
                  <a:cubicBezTo>
                    <a:pt x="244" y="3"/>
                    <a:pt x="247" y="0"/>
                    <a:pt x="250" y="0"/>
                  </a:cubicBezTo>
                  <a:cubicBezTo>
                    <a:pt x="254" y="0"/>
                    <a:pt x="256" y="3"/>
                    <a:pt x="256" y="7"/>
                  </a:cubicBezTo>
                  <a:cubicBezTo>
                    <a:pt x="256" y="34"/>
                    <a:pt x="256" y="34"/>
                    <a:pt x="256" y="34"/>
                  </a:cubicBezTo>
                  <a:cubicBezTo>
                    <a:pt x="387" y="34"/>
                    <a:pt x="387" y="34"/>
                    <a:pt x="387" y="34"/>
                  </a:cubicBezTo>
                  <a:cubicBezTo>
                    <a:pt x="387" y="7"/>
                    <a:pt x="387" y="7"/>
                    <a:pt x="387" y="7"/>
                  </a:cubicBezTo>
                  <a:cubicBezTo>
                    <a:pt x="387" y="3"/>
                    <a:pt x="390" y="1"/>
                    <a:pt x="393" y="1"/>
                  </a:cubicBezTo>
                  <a:cubicBezTo>
                    <a:pt x="397" y="0"/>
                    <a:pt x="400" y="3"/>
                    <a:pt x="400" y="7"/>
                  </a:cubicBezTo>
                  <a:cubicBezTo>
                    <a:pt x="400" y="34"/>
                    <a:pt x="400" y="34"/>
                    <a:pt x="400" y="34"/>
                  </a:cubicBezTo>
                  <a:cubicBezTo>
                    <a:pt x="530" y="34"/>
                    <a:pt x="530" y="34"/>
                    <a:pt x="530" y="34"/>
                  </a:cubicBezTo>
                  <a:cubicBezTo>
                    <a:pt x="530" y="7"/>
                    <a:pt x="530" y="7"/>
                    <a:pt x="530" y="7"/>
                  </a:cubicBezTo>
                  <a:cubicBezTo>
                    <a:pt x="530" y="3"/>
                    <a:pt x="533" y="1"/>
                    <a:pt x="537" y="1"/>
                  </a:cubicBezTo>
                  <a:cubicBezTo>
                    <a:pt x="540" y="1"/>
                    <a:pt x="543" y="3"/>
                    <a:pt x="543" y="7"/>
                  </a:cubicBezTo>
                  <a:cubicBezTo>
                    <a:pt x="543" y="34"/>
                    <a:pt x="543" y="34"/>
                    <a:pt x="543" y="34"/>
                  </a:cubicBezTo>
                  <a:cubicBezTo>
                    <a:pt x="637" y="34"/>
                    <a:pt x="637" y="34"/>
                    <a:pt x="637" y="34"/>
                  </a:cubicBezTo>
                  <a:close/>
                  <a:moveTo>
                    <a:pt x="530" y="271"/>
                  </a:moveTo>
                  <a:cubicBezTo>
                    <a:pt x="530" y="165"/>
                    <a:pt x="530" y="165"/>
                    <a:pt x="530" y="165"/>
                  </a:cubicBezTo>
                  <a:cubicBezTo>
                    <a:pt x="400" y="165"/>
                    <a:pt x="400" y="165"/>
                    <a:pt x="400" y="165"/>
                  </a:cubicBezTo>
                  <a:cubicBezTo>
                    <a:pt x="400" y="271"/>
                    <a:pt x="400" y="271"/>
                    <a:pt x="400" y="271"/>
                  </a:cubicBezTo>
                  <a:cubicBezTo>
                    <a:pt x="530" y="271"/>
                    <a:pt x="530" y="271"/>
                    <a:pt x="530" y="271"/>
                  </a:cubicBezTo>
                  <a:cubicBezTo>
                    <a:pt x="530" y="271"/>
                    <a:pt x="530" y="271"/>
                    <a:pt x="530" y="271"/>
                  </a:cubicBezTo>
                  <a:close/>
                  <a:moveTo>
                    <a:pt x="530" y="153"/>
                  </a:moveTo>
                  <a:cubicBezTo>
                    <a:pt x="530" y="47"/>
                    <a:pt x="530" y="47"/>
                    <a:pt x="530" y="47"/>
                  </a:cubicBezTo>
                  <a:cubicBezTo>
                    <a:pt x="400" y="47"/>
                    <a:pt x="400" y="47"/>
                    <a:pt x="400" y="47"/>
                  </a:cubicBezTo>
                  <a:cubicBezTo>
                    <a:pt x="400" y="153"/>
                    <a:pt x="400" y="153"/>
                    <a:pt x="400" y="153"/>
                  </a:cubicBezTo>
                  <a:cubicBezTo>
                    <a:pt x="530" y="153"/>
                    <a:pt x="530" y="153"/>
                    <a:pt x="530" y="153"/>
                  </a:cubicBezTo>
                  <a:cubicBezTo>
                    <a:pt x="530" y="153"/>
                    <a:pt x="530" y="153"/>
                    <a:pt x="530" y="153"/>
                  </a:cubicBezTo>
                  <a:close/>
                  <a:moveTo>
                    <a:pt x="387" y="271"/>
                  </a:moveTo>
                  <a:cubicBezTo>
                    <a:pt x="387" y="165"/>
                    <a:pt x="387" y="165"/>
                    <a:pt x="387" y="165"/>
                  </a:cubicBezTo>
                  <a:cubicBezTo>
                    <a:pt x="256" y="165"/>
                    <a:pt x="256" y="165"/>
                    <a:pt x="256" y="165"/>
                  </a:cubicBezTo>
                  <a:cubicBezTo>
                    <a:pt x="256" y="271"/>
                    <a:pt x="256" y="271"/>
                    <a:pt x="256" y="271"/>
                  </a:cubicBezTo>
                  <a:cubicBezTo>
                    <a:pt x="387" y="271"/>
                    <a:pt x="387" y="271"/>
                    <a:pt x="387" y="271"/>
                  </a:cubicBezTo>
                  <a:cubicBezTo>
                    <a:pt x="387" y="271"/>
                    <a:pt x="387" y="271"/>
                    <a:pt x="387" y="271"/>
                  </a:cubicBezTo>
                  <a:close/>
                  <a:moveTo>
                    <a:pt x="387" y="153"/>
                  </a:moveTo>
                  <a:cubicBezTo>
                    <a:pt x="387" y="47"/>
                    <a:pt x="387" y="47"/>
                    <a:pt x="387" y="47"/>
                  </a:cubicBezTo>
                  <a:cubicBezTo>
                    <a:pt x="256" y="47"/>
                    <a:pt x="256" y="47"/>
                    <a:pt x="256" y="47"/>
                  </a:cubicBezTo>
                  <a:cubicBezTo>
                    <a:pt x="256" y="153"/>
                    <a:pt x="256" y="153"/>
                    <a:pt x="256" y="153"/>
                  </a:cubicBezTo>
                  <a:cubicBezTo>
                    <a:pt x="387" y="153"/>
                    <a:pt x="387" y="153"/>
                    <a:pt x="387" y="153"/>
                  </a:cubicBezTo>
                  <a:cubicBezTo>
                    <a:pt x="387" y="153"/>
                    <a:pt x="387" y="153"/>
                    <a:pt x="387" y="153"/>
                  </a:cubicBezTo>
                  <a:close/>
                  <a:moveTo>
                    <a:pt x="244" y="271"/>
                  </a:moveTo>
                  <a:cubicBezTo>
                    <a:pt x="244" y="165"/>
                    <a:pt x="244" y="165"/>
                    <a:pt x="244" y="165"/>
                  </a:cubicBezTo>
                  <a:cubicBezTo>
                    <a:pt x="113" y="165"/>
                    <a:pt x="113" y="165"/>
                    <a:pt x="113" y="165"/>
                  </a:cubicBezTo>
                  <a:cubicBezTo>
                    <a:pt x="113" y="271"/>
                    <a:pt x="113" y="271"/>
                    <a:pt x="113" y="271"/>
                  </a:cubicBezTo>
                  <a:cubicBezTo>
                    <a:pt x="244" y="271"/>
                    <a:pt x="244" y="271"/>
                    <a:pt x="244" y="271"/>
                  </a:cubicBezTo>
                  <a:cubicBezTo>
                    <a:pt x="244" y="271"/>
                    <a:pt x="244" y="271"/>
                    <a:pt x="244" y="271"/>
                  </a:cubicBezTo>
                  <a:close/>
                  <a:moveTo>
                    <a:pt x="244" y="47"/>
                  </a:moveTo>
                  <a:cubicBezTo>
                    <a:pt x="113" y="47"/>
                    <a:pt x="113" y="47"/>
                    <a:pt x="113" y="47"/>
                  </a:cubicBezTo>
                  <a:cubicBezTo>
                    <a:pt x="113" y="153"/>
                    <a:pt x="113" y="153"/>
                    <a:pt x="113" y="153"/>
                  </a:cubicBezTo>
                  <a:cubicBezTo>
                    <a:pt x="244" y="153"/>
                    <a:pt x="244" y="153"/>
                    <a:pt x="244" y="153"/>
                  </a:cubicBezTo>
                  <a:cubicBezTo>
                    <a:pt x="244" y="153"/>
                    <a:pt x="244" y="153"/>
                    <a:pt x="244" y="153"/>
                  </a:cubicBezTo>
                  <a:lnTo>
                    <a:pt x="244" y="47"/>
                  </a:lnTo>
                  <a:close/>
                </a:path>
              </a:pathLst>
            </a:custGeom>
            <a:solidFill>
              <a:srgbClr val="214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57" name="Group 10456"/>
          <p:cNvGrpSpPr>
            <a:grpSpLocks noChangeAspect="1"/>
          </p:cNvGrpSpPr>
          <p:nvPr/>
        </p:nvGrpSpPr>
        <p:grpSpPr>
          <a:xfrm>
            <a:off x="21337585" y="6172198"/>
            <a:ext cx="1371600" cy="1371600"/>
            <a:chOff x="22569487" y="-212725"/>
            <a:chExt cx="4268788" cy="4268788"/>
          </a:xfrm>
        </p:grpSpPr>
        <p:sp>
          <p:nvSpPr>
            <p:cNvPr id="10107" name="Oval 766"/>
            <p:cNvSpPr>
              <a:spLocks noChangeArrowheads="1"/>
            </p:cNvSpPr>
            <p:nvPr/>
          </p:nvSpPr>
          <p:spPr bwMode="auto">
            <a:xfrm>
              <a:off x="22569487" y="-212725"/>
              <a:ext cx="4268788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08" name="Freeform 767"/>
            <p:cNvSpPr>
              <a:spLocks/>
            </p:cNvSpPr>
            <p:nvPr/>
          </p:nvSpPr>
          <p:spPr bwMode="auto">
            <a:xfrm>
              <a:off x="23255287" y="541337"/>
              <a:ext cx="2952750" cy="2892425"/>
            </a:xfrm>
            <a:custGeom>
              <a:avLst/>
              <a:gdLst>
                <a:gd name="T0" fmla="*/ 1081 w 1139"/>
                <a:gd name="T1" fmla="*/ 103 h 1116"/>
                <a:gd name="T2" fmla="*/ 764 w 1139"/>
                <a:gd name="T3" fmla="*/ 268 h 1116"/>
                <a:gd name="T4" fmla="*/ 124 w 1139"/>
                <a:gd name="T5" fmla="*/ 96 h 1116"/>
                <a:gd name="T6" fmla="*/ 25 w 1139"/>
                <a:gd name="T7" fmla="*/ 167 h 1116"/>
                <a:gd name="T8" fmla="*/ 548 w 1139"/>
                <a:gd name="T9" fmla="*/ 448 h 1116"/>
                <a:gd name="T10" fmla="*/ 250 w 1139"/>
                <a:gd name="T11" fmla="*/ 704 h 1116"/>
                <a:gd name="T12" fmla="*/ 66 w 1139"/>
                <a:gd name="T13" fmla="*/ 646 h 1116"/>
                <a:gd name="T14" fmla="*/ 0 w 1139"/>
                <a:gd name="T15" fmla="*/ 690 h 1116"/>
                <a:gd name="T16" fmla="*/ 172 w 1139"/>
                <a:gd name="T17" fmla="*/ 826 h 1116"/>
                <a:gd name="T18" fmla="*/ 171 w 1139"/>
                <a:gd name="T19" fmla="*/ 826 h 1116"/>
                <a:gd name="T20" fmla="*/ 266 w 1139"/>
                <a:gd name="T21" fmla="*/ 1025 h 1116"/>
                <a:gd name="T22" fmla="*/ 324 w 1139"/>
                <a:gd name="T23" fmla="*/ 970 h 1116"/>
                <a:gd name="T24" fmla="*/ 309 w 1139"/>
                <a:gd name="T25" fmla="*/ 778 h 1116"/>
                <a:gd name="T26" fmla="*/ 624 w 1139"/>
                <a:gd name="T27" fmla="*/ 544 h 1116"/>
                <a:gd name="T28" fmla="*/ 782 w 1139"/>
                <a:gd name="T29" fmla="*/ 1116 h 1116"/>
                <a:gd name="T30" fmla="*/ 873 w 1139"/>
                <a:gd name="T31" fmla="*/ 1036 h 1116"/>
                <a:gd name="T32" fmla="*/ 847 w 1139"/>
                <a:gd name="T33" fmla="*/ 374 h 1116"/>
                <a:gd name="T34" fmla="*/ 1081 w 1139"/>
                <a:gd name="T35" fmla="*/ 103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39" h="1116">
                  <a:moveTo>
                    <a:pt x="1081" y="103"/>
                  </a:moveTo>
                  <a:cubicBezTo>
                    <a:pt x="1079" y="100"/>
                    <a:pt x="1038" y="0"/>
                    <a:pt x="764" y="268"/>
                  </a:cubicBezTo>
                  <a:cubicBezTo>
                    <a:pt x="124" y="96"/>
                    <a:pt x="124" y="96"/>
                    <a:pt x="124" y="96"/>
                  </a:cubicBezTo>
                  <a:cubicBezTo>
                    <a:pt x="25" y="167"/>
                    <a:pt x="25" y="167"/>
                    <a:pt x="25" y="167"/>
                  </a:cubicBezTo>
                  <a:cubicBezTo>
                    <a:pt x="548" y="448"/>
                    <a:pt x="548" y="448"/>
                    <a:pt x="548" y="448"/>
                  </a:cubicBezTo>
                  <a:cubicBezTo>
                    <a:pt x="250" y="704"/>
                    <a:pt x="250" y="704"/>
                    <a:pt x="250" y="704"/>
                  </a:cubicBezTo>
                  <a:cubicBezTo>
                    <a:pt x="66" y="646"/>
                    <a:pt x="66" y="646"/>
                    <a:pt x="66" y="646"/>
                  </a:cubicBezTo>
                  <a:cubicBezTo>
                    <a:pt x="0" y="690"/>
                    <a:pt x="0" y="690"/>
                    <a:pt x="0" y="690"/>
                  </a:cubicBezTo>
                  <a:cubicBezTo>
                    <a:pt x="172" y="826"/>
                    <a:pt x="172" y="826"/>
                    <a:pt x="172" y="826"/>
                  </a:cubicBezTo>
                  <a:cubicBezTo>
                    <a:pt x="171" y="826"/>
                    <a:pt x="171" y="826"/>
                    <a:pt x="171" y="826"/>
                  </a:cubicBezTo>
                  <a:cubicBezTo>
                    <a:pt x="266" y="1025"/>
                    <a:pt x="266" y="1025"/>
                    <a:pt x="266" y="1025"/>
                  </a:cubicBezTo>
                  <a:cubicBezTo>
                    <a:pt x="324" y="970"/>
                    <a:pt x="324" y="970"/>
                    <a:pt x="324" y="970"/>
                  </a:cubicBezTo>
                  <a:cubicBezTo>
                    <a:pt x="309" y="778"/>
                    <a:pt x="309" y="778"/>
                    <a:pt x="309" y="778"/>
                  </a:cubicBezTo>
                  <a:cubicBezTo>
                    <a:pt x="624" y="544"/>
                    <a:pt x="624" y="544"/>
                    <a:pt x="624" y="544"/>
                  </a:cubicBezTo>
                  <a:cubicBezTo>
                    <a:pt x="782" y="1116"/>
                    <a:pt x="782" y="1116"/>
                    <a:pt x="782" y="1116"/>
                  </a:cubicBezTo>
                  <a:cubicBezTo>
                    <a:pt x="873" y="1036"/>
                    <a:pt x="873" y="1036"/>
                    <a:pt x="873" y="1036"/>
                  </a:cubicBezTo>
                  <a:cubicBezTo>
                    <a:pt x="847" y="374"/>
                    <a:pt x="847" y="374"/>
                    <a:pt x="847" y="374"/>
                  </a:cubicBezTo>
                  <a:cubicBezTo>
                    <a:pt x="1139" y="185"/>
                    <a:pt x="1093" y="116"/>
                    <a:pt x="1081" y="103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67" name="Group 10466"/>
          <p:cNvGrpSpPr>
            <a:grpSpLocks noChangeAspect="1"/>
          </p:cNvGrpSpPr>
          <p:nvPr/>
        </p:nvGrpSpPr>
        <p:grpSpPr>
          <a:xfrm>
            <a:off x="1677984" y="8361054"/>
            <a:ext cx="1372110" cy="1371600"/>
            <a:chOff x="-22418675" y="4778375"/>
            <a:chExt cx="4270375" cy="4268788"/>
          </a:xfrm>
        </p:grpSpPr>
        <p:sp>
          <p:nvSpPr>
            <p:cNvPr id="10109" name="Oval 768"/>
            <p:cNvSpPr>
              <a:spLocks noChangeArrowheads="1"/>
            </p:cNvSpPr>
            <p:nvPr/>
          </p:nvSpPr>
          <p:spPr bwMode="auto">
            <a:xfrm>
              <a:off x="-22418675" y="4778375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10" name="Freeform 769"/>
            <p:cNvSpPr>
              <a:spLocks/>
            </p:cNvSpPr>
            <p:nvPr/>
          </p:nvSpPr>
          <p:spPr bwMode="auto">
            <a:xfrm>
              <a:off x="-21437600" y="6653212"/>
              <a:ext cx="1323975" cy="1327150"/>
            </a:xfrm>
            <a:custGeom>
              <a:avLst/>
              <a:gdLst>
                <a:gd name="T0" fmla="*/ 367 w 511"/>
                <a:gd name="T1" fmla="*/ 17 h 512"/>
                <a:gd name="T2" fmla="*/ 22 w 511"/>
                <a:gd name="T3" fmla="*/ 350 h 512"/>
                <a:gd name="T4" fmla="*/ 0 w 511"/>
                <a:gd name="T5" fmla="*/ 379 h 512"/>
                <a:gd name="T6" fmla="*/ 0 w 511"/>
                <a:gd name="T7" fmla="*/ 394 h 512"/>
                <a:gd name="T8" fmla="*/ 23 w 511"/>
                <a:gd name="T9" fmla="*/ 430 h 512"/>
                <a:gd name="T10" fmla="*/ 83 w 511"/>
                <a:gd name="T11" fmla="*/ 490 h 512"/>
                <a:gd name="T12" fmla="*/ 119 w 511"/>
                <a:gd name="T13" fmla="*/ 512 h 512"/>
                <a:gd name="T14" fmla="*/ 139 w 511"/>
                <a:gd name="T15" fmla="*/ 512 h 512"/>
                <a:gd name="T16" fmla="*/ 169 w 511"/>
                <a:gd name="T17" fmla="*/ 491 h 512"/>
                <a:gd name="T18" fmla="*/ 260 w 511"/>
                <a:gd name="T19" fmla="*/ 395 h 512"/>
                <a:gd name="T20" fmla="*/ 496 w 511"/>
                <a:gd name="T21" fmla="*/ 146 h 512"/>
                <a:gd name="T22" fmla="*/ 507 w 511"/>
                <a:gd name="T23" fmla="*/ 127 h 512"/>
                <a:gd name="T24" fmla="*/ 501 w 511"/>
                <a:gd name="T25" fmla="*/ 91 h 512"/>
                <a:gd name="T26" fmla="*/ 501 w 511"/>
                <a:gd name="T27" fmla="*/ 91 h 512"/>
                <a:gd name="T28" fmla="*/ 424 w 511"/>
                <a:gd name="T29" fmla="*/ 13 h 512"/>
                <a:gd name="T30" fmla="*/ 367 w 511"/>
                <a:gd name="T31" fmla="*/ 17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11" h="512">
                  <a:moveTo>
                    <a:pt x="367" y="17"/>
                  </a:moveTo>
                  <a:cubicBezTo>
                    <a:pt x="252" y="128"/>
                    <a:pt x="137" y="239"/>
                    <a:pt x="22" y="350"/>
                  </a:cubicBezTo>
                  <a:cubicBezTo>
                    <a:pt x="13" y="358"/>
                    <a:pt x="8" y="369"/>
                    <a:pt x="0" y="379"/>
                  </a:cubicBezTo>
                  <a:cubicBezTo>
                    <a:pt x="0" y="384"/>
                    <a:pt x="0" y="389"/>
                    <a:pt x="0" y="394"/>
                  </a:cubicBezTo>
                  <a:cubicBezTo>
                    <a:pt x="4" y="409"/>
                    <a:pt x="13" y="419"/>
                    <a:pt x="23" y="430"/>
                  </a:cubicBezTo>
                  <a:cubicBezTo>
                    <a:pt x="43" y="450"/>
                    <a:pt x="63" y="470"/>
                    <a:pt x="83" y="490"/>
                  </a:cubicBezTo>
                  <a:cubicBezTo>
                    <a:pt x="93" y="501"/>
                    <a:pt x="106" y="508"/>
                    <a:pt x="119" y="512"/>
                  </a:cubicBezTo>
                  <a:cubicBezTo>
                    <a:pt x="126" y="512"/>
                    <a:pt x="132" y="512"/>
                    <a:pt x="139" y="512"/>
                  </a:cubicBezTo>
                  <a:cubicBezTo>
                    <a:pt x="151" y="508"/>
                    <a:pt x="160" y="500"/>
                    <a:pt x="169" y="491"/>
                  </a:cubicBezTo>
                  <a:cubicBezTo>
                    <a:pt x="199" y="459"/>
                    <a:pt x="230" y="427"/>
                    <a:pt x="260" y="395"/>
                  </a:cubicBezTo>
                  <a:cubicBezTo>
                    <a:pt x="339" y="312"/>
                    <a:pt x="418" y="229"/>
                    <a:pt x="496" y="146"/>
                  </a:cubicBezTo>
                  <a:cubicBezTo>
                    <a:pt x="501" y="141"/>
                    <a:pt x="504" y="134"/>
                    <a:pt x="507" y="127"/>
                  </a:cubicBezTo>
                  <a:cubicBezTo>
                    <a:pt x="511" y="114"/>
                    <a:pt x="508" y="102"/>
                    <a:pt x="501" y="91"/>
                  </a:cubicBezTo>
                  <a:cubicBezTo>
                    <a:pt x="501" y="91"/>
                    <a:pt x="501" y="91"/>
                    <a:pt x="501" y="91"/>
                  </a:cubicBezTo>
                  <a:cubicBezTo>
                    <a:pt x="424" y="13"/>
                    <a:pt x="424" y="13"/>
                    <a:pt x="424" y="13"/>
                  </a:cubicBezTo>
                  <a:cubicBezTo>
                    <a:pt x="403" y="0"/>
                    <a:pt x="383" y="2"/>
                    <a:pt x="367" y="17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11" name="Freeform 770"/>
            <p:cNvSpPr>
              <a:spLocks/>
            </p:cNvSpPr>
            <p:nvPr/>
          </p:nvSpPr>
          <p:spPr bwMode="auto">
            <a:xfrm>
              <a:off x="-20348575" y="5502275"/>
              <a:ext cx="1503363" cy="1385888"/>
            </a:xfrm>
            <a:custGeom>
              <a:avLst/>
              <a:gdLst>
                <a:gd name="T0" fmla="*/ 569 w 580"/>
                <a:gd name="T1" fmla="*/ 337 h 535"/>
                <a:gd name="T2" fmla="*/ 512 w 580"/>
                <a:gd name="T3" fmla="*/ 327 h 535"/>
                <a:gd name="T4" fmla="*/ 478 w 580"/>
                <a:gd name="T5" fmla="*/ 276 h 535"/>
                <a:gd name="T6" fmla="*/ 419 w 580"/>
                <a:gd name="T7" fmla="*/ 188 h 535"/>
                <a:gd name="T8" fmla="*/ 308 w 580"/>
                <a:gd name="T9" fmla="*/ 74 h 535"/>
                <a:gd name="T10" fmla="*/ 161 w 580"/>
                <a:gd name="T11" fmla="*/ 1 h 535"/>
                <a:gd name="T12" fmla="*/ 149 w 580"/>
                <a:gd name="T13" fmla="*/ 0 h 535"/>
                <a:gd name="T14" fmla="*/ 97 w 580"/>
                <a:gd name="T15" fmla="*/ 0 h 535"/>
                <a:gd name="T16" fmla="*/ 45 w 580"/>
                <a:gd name="T17" fmla="*/ 8 h 535"/>
                <a:gd name="T18" fmla="*/ 0 w 580"/>
                <a:gd name="T19" fmla="*/ 19 h 535"/>
                <a:gd name="T20" fmla="*/ 0 w 580"/>
                <a:gd name="T21" fmla="*/ 22 h 535"/>
                <a:gd name="T22" fmla="*/ 12 w 580"/>
                <a:gd name="T23" fmla="*/ 20 h 535"/>
                <a:gd name="T24" fmla="*/ 38 w 580"/>
                <a:gd name="T25" fmla="*/ 18 h 535"/>
                <a:gd name="T26" fmla="*/ 111 w 580"/>
                <a:gd name="T27" fmla="*/ 38 h 535"/>
                <a:gd name="T28" fmla="*/ 207 w 580"/>
                <a:gd name="T29" fmla="*/ 116 h 535"/>
                <a:gd name="T30" fmla="*/ 214 w 580"/>
                <a:gd name="T31" fmla="*/ 188 h 535"/>
                <a:gd name="T32" fmla="*/ 214 w 580"/>
                <a:gd name="T33" fmla="*/ 234 h 535"/>
                <a:gd name="T34" fmla="*/ 212 w 580"/>
                <a:gd name="T35" fmla="*/ 248 h 535"/>
                <a:gd name="T36" fmla="*/ 10 w 580"/>
                <a:gd name="T37" fmla="*/ 450 h 535"/>
                <a:gd name="T38" fmla="*/ 4 w 580"/>
                <a:gd name="T39" fmla="*/ 458 h 535"/>
                <a:gd name="T40" fmla="*/ 4 w 580"/>
                <a:gd name="T41" fmla="*/ 457 h 535"/>
                <a:gd name="T42" fmla="*/ 81 w 580"/>
                <a:gd name="T43" fmla="*/ 535 h 535"/>
                <a:gd name="T44" fmla="*/ 297 w 580"/>
                <a:gd name="T45" fmla="*/ 319 h 535"/>
                <a:gd name="T46" fmla="*/ 366 w 580"/>
                <a:gd name="T47" fmla="*/ 334 h 535"/>
                <a:gd name="T48" fmla="*/ 392 w 580"/>
                <a:gd name="T49" fmla="*/ 337 h 535"/>
                <a:gd name="T50" fmla="*/ 446 w 580"/>
                <a:gd name="T51" fmla="*/ 390 h 535"/>
                <a:gd name="T52" fmla="*/ 430 w 580"/>
                <a:gd name="T53" fmla="*/ 409 h 535"/>
                <a:gd name="T54" fmla="*/ 444 w 580"/>
                <a:gd name="T55" fmla="*/ 466 h 535"/>
                <a:gd name="T56" fmla="*/ 502 w 580"/>
                <a:gd name="T57" fmla="*/ 464 h 535"/>
                <a:gd name="T58" fmla="*/ 560 w 580"/>
                <a:gd name="T59" fmla="*/ 405 h 535"/>
                <a:gd name="T60" fmla="*/ 580 w 580"/>
                <a:gd name="T61" fmla="*/ 377 h 535"/>
                <a:gd name="T62" fmla="*/ 580 w 580"/>
                <a:gd name="T63" fmla="*/ 357 h 535"/>
                <a:gd name="T64" fmla="*/ 569 w 580"/>
                <a:gd name="T65" fmla="*/ 337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0" h="535">
                  <a:moveTo>
                    <a:pt x="569" y="337"/>
                  </a:moveTo>
                  <a:cubicBezTo>
                    <a:pt x="557" y="323"/>
                    <a:pt x="535" y="313"/>
                    <a:pt x="512" y="327"/>
                  </a:cubicBezTo>
                  <a:cubicBezTo>
                    <a:pt x="498" y="312"/>
                    <a:pt x="486" y="295"/>
                    <a:pt x="478" y="276"/>
                  </a:cubicBezTo>
                  <a:cubicBezTo>
                    <a:pt x="465" y="242"/>
                    <a:pt x="444" y="213"/>
                    <a:pt x="419" y="188"/>
                  </a:cubicBezTo>
                  <a:cubicBezTo>
                    <a:pt x="382" y="150"/>
                    <a:pt x="345" y="112"/>
                    <a:pt x="308" y="74"/>
                  </a:cubicBezTo>
                  <a:cubicBezTo>
                    <a:pt x="267" y="33"/>
                    <a:pt x="218" y="9"/>
                    <a:pt x="161" y="1"/>
                  </a:cubicBezTo>
                  <a:cubicBezTo>
                    <a:pt x="157" y="1"/>
                    <a:pt x="153" y="0"/>
                    <a:pt x="149" y="0"/>
                  </a:cubicBezTo>
                  <a:cubicBezTo>
                    <a:pt x="132" y="0"/>
                    <a:pt x="114" y="0"/>
                    <a:pt x="97" y="0"/>
                  </a:cubicBezTo>
                  <a:cubicBezTo>
                    <a:pt x="80" y="0"/>
                    <a:pt x="62" y="5"/>
                    <a:pt x="45" y="8"/>
                  </a:cubicBezTo>
                  <a:cubicBezTo>
                    <a:pt x="30" y="11"/>
                    <a:pt x="15" y="15"/>
                    <a:pt x="0" y="19"/>
                  </a:cubicBezTo>
                  <a:cubicBezTo>
                    <a:pt x="0" y="20"/>
                    <a:pt x="0" y="21"/>
                    <a:pt x="0" y="22"/>
                  </a:cubicBezTo>
                  <a:cubicBezTo>
                    <a:pt x="4" y="21"/>
                    <a:pt x="8" y="21"/>
                    <a:pt x="12" y="20"/>
                  </a:cubicBezTo>
                  <a:cubicBezTo>
                    <a:pt x="21" y="19"/>
                    <a:pt x="29" y="18"/>
                    <a:pt x="38" y="18"/>
                  </a:cubicBezTo>
                  <a:cubicBezTo>
                    <a:pt x="64" y="20"/>
                    <a:pt x="88" y="27"/>
                    <a:pt x="111" y="38"/>
                  </a:cubicBezTo>
                  <a:cubicBezTo>
                    <a:pt x="150" y="56"/>
                    <a:pt x="184" y="79"/>
                    <a:pt x="207" y="116"/>
                  </a:cubicBezTo>
                  <a:cubicBezTo>
                    <a:pt x="220" y="139"/>
                    <a:pt x="226" y="162"/>
                    <a:pt x="214" y="188"/>
                  </a:cubicBezTo>
                  <a:cubicBezTo>
                    <a:pt x="207" y="203"/>
                    <a:pt x="207" y="219"/>
                    <a:pt x="214" y="234"/>
                  </a:cubicBezTo>
                  <a:cubicBezTo>
                    <a:pt x="217" y="240"/>
                    <a:pt x="217" y="243"/>
                    <a:pt x="212" y="248"/>
                  </a:cubicBezTo>
                  <a:cubicBezTo>
                    <a:pt x="145" y="315"/>
                    <a:pt x="77" y="383"/>
                    <a:pt x="10" y="450"/>
                  </a:cubicBezTo>
                  <a:cubicBezTo>
                    <a:pt x="8" y="452"/>
                    <a:pt x="6" y="456"/>
                    <a:pt x="4" y="458"/>
                  </a:cubicBezTo>
                  <a:cubicBezTo>
                    <a:pt x="4" y="458"/>
                    <a:pt x="4" y="458"/>
                    <a:pt x="4" y="457"/>
                  </a:cubicBezTo>
                  <a:cubicBezTo>
                    <a:pt x="81" y="535"/>
                    <a:pt x="81" y="535"/>
                    <a:pt x="81" y="535"/>
                  </a:cubicBezTo>
                  <a:cubicBezTo>
                    <a:pt x="153" y="463"/>
                    <a:pt x="225" y="391"/>
                    <a:pt x="297" y="319"/>
                  </a:cubicBezTo>
                  <a:cubicBezTo>
                    <a:pt x="317" y="337"/>
                    <a:pt x="340" y="341"/>
                    <a:pt x="366" y="334"/>
                  </a:cubicBezTo>
                  <a:cubicBezTo>
                    <a:pt x="374" y="332"/>
                    <a:pt x="384" y="334"/>
                    <a:pt x="392" y="337"/>
                  </a:cubicBezTo>
                  <a:cubicBezTo>
                    <a:pt x="417" y="348"/>
                    <a:pt x="430" y="371"/>
                    <a:pt x="446" y="390"/>
                  </a:cubicBezTo>
                  <a:cubicBezTo>
                    <a:pt x="440" y="397"/>
                    <a:pt x="434" y="403"/>
                    <a:pt x="430" y="409"/>
                  </a:cubicBezTo>
                  <a:cubicBezTo>
                    <a:pt x="419" y="428"/>
                    <a:pt x="426" y="452"/>
                    <a:pt x="444" y="466"/>
                  </a:cubicBezTo>
                  <a:cubicBezTo>
                    <a:pt x="463" y="481"/>
                    <a:pt x="485" y="480"/>
                    <a:pt x="502" y="464"/>
                  </a:cubicBezTo>
                  <a:cubicBezTo>
                    <a:pt x="522" y="445"/>
                    <a:pt x="541" y="425"/>
                    <a:pt x="560" y="405"/>
                  </a:cubicBezTo>
                  <a:cubicBezTo>
                    <a:pt x="568" y="397"/>
                    <a:pt x="576" y="386"/>
                    <a:pt x="580" y="377"/>
                  </a:cubicBezTo>
                  <a:cubicBezTo>
                    <a:pt x="580" y="370"/>
                    <a:pt x="580" y="364"/>
                    <a:pt x="580" y="357"/>
                  </a:cubicBezTo>
                  <a:cubicBezTo>
                    <a:pt x="576" y="350"/>
                    <a:pt x="574" y="343"/>
                    <a:pt x="569" y="337"/>
                  </a:cubicBezTo>
                  <a:close/>
                </a:path>
              </a:pathLst>
            </a:custGeom>
            <a:solidFill>
              <a:srgbClr val="CE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66" name="Group 10465"/>
          <p:cNvGrpSpPr>
            <a:grpSpLocks noChangeAspect="1"/>
          </p:cNvGrpSpPr>
          <p:nvPr/>
        </p:nvGrpSpPr>
        <p:grpSpPr>
          <a:xfrm>
            <a:off x="3862384" y="8361054"/>
            <a:ext cx="1372110" cy="1371600"/>
            <a:chOff x="-17419638" y="4778375"/>
            <a:chExt cx="4270375" cy="4268788"/>
          </a:xfrm>
        </p:grpSpPr>
        <p:sp>
          <p:nvSpPr>
            <p:cNvPr id="10112" name="Oval 771"/>
            <p:cNvSpPr>
              <a:spLocks noChangeArrowheads="1"/>
            </p:cNvSpPr>
            <p:nvPr/>
          </p:nvSpPr>
          <p:spPr bwMode="auto">
            <a:xfrm>
              <a:off x="-17419638" y="4778375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13" name="Freeform 772"/>
            <p:cNvSpPr>
              <a:spLocks noEditPoints="1"/>
            </p:cNvSpPr>
            <p:nvPr/>
          </p:nvSpPr>
          <p:spPr bwMode="auto">
            <a:xfrm>
              <a:off x="-16551275" y="6743700"/>
              <a:ext cx="2038350" cy="1350963"/>
            </a:xfrm>
            <a:custGeom>
              <a:avLst/>
              <a:gdLst>
                <a:gd name="T0" fmla="*/ 0 w 786"/>
                <a:gd name="T1" fmla="*/ 224 h 521"/>
                <a:gd name="T2" fmla="*/ 156 w 786"/>
                <a:gd name="T3" fmla="*/ 380 h 521"/>
                <a:gd name="T4" fmla="*/ 245 w 786"/>
                <a:gd name="T5" fmla="*/ 352 h 521"/>
                <a:gd name="T6" fmla="*/ 245 w 786"/>
                <a:gd name="T7" fmla="*/ 521 h 521"/>
                <a:gd name="T8" fmla="*/ 786 w 786"/>
                <a:gd name="T9" fmla="*/ 521 h 521"/>
                <a:gd name="T10" fmla="*/ 786 w 786"/>
                <a:gd name="T11" fmla="*/ 0 h 521"/>
                <a:gd name="T12" fmla="*/ 245 w 786"/>
                <a:gd name="T13" fmla="*/ 0 h 521"/>
                <a:gd name="T14" fmla="*/ 245 w 786"/>
                <a:gd name="T15" fmla="*/ 96 h 521"/>
                <a:gd name="T16" fmla="*/ 156 w 786"/>
                <a:gd name="T17" fmla="*/ 68 h 521"/>
                <a:gd name="T18" fmla="*/ 0 w 786"/>
                <a:gd name="T19" fmla="*/ 224 h 521"/>
                <a:gd name="T20" fmla="*/ 63 w 786"/>
                <a:gd name="T21" fmla="*/ 224 h 521"/>
                <a:gd name="T22" fmla="*/ 156 w 786"/>
                <a:gd name="T23" fmla="*/ 130 h 521"/>
                <a:gd name="T24" fmla="*/ 245 w 786"/>
                <a:gd name="T25" fmla="*/ 195 h 521"/>
                <a:gd name="T26" fmla="*/ 245 w 786"/>
                <a:gd name="T27" fmla="*/ 253 h 521"/>
                <a:gd name="T28" fmla="*/ 156 w 786"/>
                <a:gd name="T29" fmla="*/ 318 h 521"/>
                <a:gd name="T30" fmla="*/ 63 w 786"/>
                <a:gd name="T31" fmla="*/ 22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6" h="521">
                  <a:moveTo>
                    <a:pt x="0" y="224"/>
                  </a:moveTo>
                  <a:cubicBezTo>
                    <a:pt x="0" y="310"/>
                    <a:pt x="70" y="380"/>
                    <a:pt x="156" y="380"/>
                  </a:cubicBezTo>
                  <a:cubicBezTo>
                    <a:pt x="189" y="380"/>
                    <a:pt x="220" y="370"/>
                    <a:pt x="245" y="352"/>
                  </a:cubicBezTo>
                  <a:cubicBezTo>
                    <a:pt x="245" y="521"/>
                    <a:pt x="245" y="521"/>
                    <a:pt x="245" y="521"/>
                  </a:cubicBezTo>
                  <a:cubicBezTo>
                    <a:pt x="786" y="521"/>
                    <a:pt x="786" y="521"/>
                    <a:pt x="786" y="521"/>
                  </a:cubicBezTo>
                  <a:cubicBezTo>
                    <a:pt x="786" y="0"/>
                    <a:pt x="786" y="0"/>
                    <a:pt x="786" y="0"/>
                  </a:cubicBezTo>
                  <a:cubicBezTo>
                    <a:pt x="245" y="0"/>
                    <a:pt x="245" y="0"/>
                    <a:pt x="245" y="0"/>
                  </a:cubicBezTo>
                  <a:cubicBezTo>
                    <a:pt x="245" y="96"/>
                    <a:pt x="245" y="96"/>
                    <a:pt x="245" y="96"/>
                  </a:cubicBezTo>
                  <a:cubicBezTo>
                    <a:pt x="220" y="78"/>
                    <a:pt x="189" y="68"/>
                    <a:pt x="156" y="68"/>
                  </a:cubicBezTo>
                  <a:cubicBezTo>
                    <a:pt x="70" y="68"/>
                    <a:pt x="0" y="138"/>
                    <a:pt x="0" y="224"/>
                  </a:cubicBezTo>
                  <a:close/>
                  <a:moveTo>
                    <a:pt x="63" y="224"/>
                  </a:moveTo>
                  <a:cubicBezTo>
                    <a:pt x="63" y="172"/>
                    <a:pt x="105" y="130"/>
                    <a:pt x="156" y="130"/>
                  </a:cubicBezTo>
                  <a:cubicBezTo>
                    <a:pt x="198" y="130"/>
                    <a:pt x="233" y="157"/>
                    <a:pt x="245" y="195"/>
                  </a:cubicBezTo>
                  <a:cubicBezTo>
                    <a:pt x="245" y="253"/>
                    <a:pt x="245" y="253"/>
                    <a:pt x="245" y="253"/>
                  </a:cubicBezTo>
                  <a:cubicBezTo>
                    <a:pt x="233" y="291"/>
                    <a:pt x="198" y="318"/>
                    <a:pt x="156" y="318"/>
                  </a:cubicBezTo>
                  <a:cubicBezTo>
                    <a:pt x="105" y="318"/>
                    <a:pt x="63" y="276"/>
                    <a:pt x="63" y="224"/>
                  </a:cubicBezTo>
                  <a:close/>
                </a:path>
              </a:pathLst>
            </a:custGeom>
            <a:solidFill>
              <a:srgbClr val="F6B7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14" name="Freeform 773"/>
            <p:cNvSpPr>
              <a:spLocks/>
            </p:cNvSpPr>
            <p:nvPr/>
          </p:nvSpPr>
          <p:spPr bwMode="auto">
            <a:xfrm>
              <a:off x="-16524288" y="8018462"/>
              <a:ext cx="2544763" cy="246063"/>
            </a:xfrm>
            <a:custGeom>
              <a:avLst/>
              <a:gdLst>
                <a:gd name="T0" fmla="*/ 1603 w 1603"/>
                <a:gd name="T1" fmla="*/ 0 h 155"/>
                <a:gd name="T2" fmla="*/ 0 w 1603"/>
                <a:gd name="T3" fmla="*/ 0 h 155"/>
                <a:gd name="T4" fmla="*/ 0 w 1603"/>
                <a:gd name="T5" fmla="*/ 26 h 155"/>
                <a:gd name="T6" fmla="*/ 178 w 1603"/>
                <a:gd name="T7" fmla="*/ 87 h 155"/>
                <a:gd name="T8" fmla="*/ 178 w 1603"/>
                <a:gd name="T9" fmla="*/ 155 h 155"/>
                <a:gd name="T10" fmla="*/ 1425 w 1603"/>
                <a:gd name="T11" fmla="*/ 155 h 155"/>
                <a:gd name="T12" fmla="*/ 1425 w 1603"/>
                <a:gd name="T13" fmla="*/ 87 h 155"/>
                <a:gd name="T14" fmla="*/ 1603 w 1603"/>
                <a:gd name="T15" fmla="*/ 26 h 155"/>
                <a:gd name="T16" fmla="*/ 1603 w 1603"/>
                <a:gd name="T1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03" h="155">
                  <a:moveTo>
                    <a:pt x="1603" y="0"/>
                  </a:moveTo>
                  <a:lnTo>
                    <a:pt x="0" y="0"/>
                  </a:lnTo>
                  <a:lnTo>
                    <a:pt x="0" y="26"/>
                  </a:lnTo>
                  <a:lnTo>
                    <a:pt x="178" y="87"/>
                  </a:lnTo>
                  <a:lnTo>
                    <a:pt x="178" y="155"/>
                  </a:lnTo>
                  <a:lnTo>
                    <a:pt x="1425" y="155"/>
                  </a:lnTo>
                  <a:lnTo>
                    <a:pt x="1425" y="87"/>
                  </a:lnTo>
                  <a:lnTo>
                    <a:pt x="1603" y="26"/>
                  </a:lnTo>
                  <a:lnTo>
                    <a:pt x="1603" y="0"/>
                  </a:lnTo>
                  <a:close/>
                </a:path>
              </a:pathLst>
            </a:custGeom>
            <a:solidFill>
              <a:srgbClr val="1A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15" name="Freeform 774"/>
            <p:cNvSpPr>
              <a:spLocks/>
            </p:cNvSpPr>
            <p:nvPr/>
          </p:nvSpPr>
          <p:spPr bwMode="auto">
            <a:xfrm>
              <a:off x="-15690850" y="5110162"/>
              <a:ext cx="663575" cy="1203325"/>
            </a:xfrm>
            <a:custGeom>
              <a:avLst/>
              <a:gdLst>
                <a:gd name="T0" fmla="*/ 112 w 256"/>
                <a:gd name="T1" fmla="*/ 0 h 464"/>
                <a:gd name="T2" fmla="*/ 128 w 256"/>
                <a:gd name="T3" fmla="*/ 464 h 464"/>
                <a:gd name="T4" fmla="*/ 112 w 256"/>
                <a:gd name="T5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6" h="464">
                  <a:moveTo>
                    <a:pt x="112" y="0"/>
                  </a:moveTo>
                  <a:cubicBezTo>
                    <a:pt x="166" y="224"/>
                    <a:pt x="0" y="130"/>
                    <a:pt x="128" y="464"/>
                  </a:cubicBezTo>
                  <a:cubicBezTo>
                    <a:pt x="75" y="248"/>
                    <a:pt x="256" y="224"/>
                    <a:pt x="112" y="0"/>
                  </a:cubicBez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16" name="Freeform 775"/>
            <p:cNvSpPr>
              <a:spLocks/>
            </p:cNvSpPr>
            <p:nvPr/>
          </p:nvSpPr>
          <p:spPr bwMode="auto">
            <a:xfrm>
              <a:off x="-15417800" y="5421312"/>
              <a:ext cx="663575" cy="1203325"/>
            </a:xfrm>
            <a:custGeom>
              <a:avLst/>
              <a:gdLst>
                <a:gd name="T0" fmla="*/ 112 w 256"/>
                <a:gd name="T1" fmla="*/ 0 h 464"/>
                <a:gd name="T2" fmla="*/ 128 w 256"/>
                <a:gd name="T3" fmla="*/ 464 h 464"/>
                <a:gd name="T4" fmla="*/ 112 w 256"/>
                <a:gd name="T5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6" h="464">
                  <a:moveTo>
                    <a:pt x="112" y="0"/>
                  </a:moveTo>
                  <a:cubicBezTo>
                    <a:pt x="166" y="224"/>
                    <a:pt x="0" y="130"/>
                    <a:pt x="128" y="464"/>
                  </a:cubicBezTo>
                  <a:cubicBezTo>
                    <a:pt x="75" y="248"/>
                    <a:pt x="256" y="224"/>
                    <a:pt x="112" y="0"/>
                  </a:cubicBez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65" name="Group 10464"/>
          <p:cNvGrpSpPr>
            <a:grpSpLocks noChangeAspect="1"/>
          </p:cNvGrpSpPr>
          <p:nvPr/>
        </p:nvGrpSpPr>
        <p:grpSpPr>
          <a:xfrm>
            <a:off x="6046784" y="8361054"/>
            <a:ext cx="1372110" cy="1371600"/>
            <a:chOff x="-12420600" y="4778375"/>
            <a:chExt cx="4270375" cy="4268788"/>
          </a:xfrm>
        </p:grpSpPr>
        <p:sp>
          <p:nvSpPr>
            <p:cNvPr id="10117" name="Oval 776"/>
            <p:cNvSpPr>
              <a:spLocks noChangeArrowheads="1"/>
            </p:cNvSpPr>
            <p:nvPr/>
          </p:nvSpPr>
          <p:spPr bwMode="auto">
            <a:xfrm>
              <a:off x="-12420600" y="4778375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18" name="Freeform 777"/>
            <p:cNvSpPr>
              <a:spLocks/>
            </p:cNvSpPr>
            <p:nvPr/>
          </p:nvSpPr>
          <p:spPr bwMode="auto">
            <a:xfrm>
              <a:off x="-11449050" y="5916612"/>
              <a:ext cx="2170113" cy="2219325"/>
            </a:xfrm>
            <a:custGeom>
              <a:avLst/>
              <a:gdLst>
                <a:gd name="T0" fmla="*/ 87 w 837"/>
                <a:gd name="T1" fmla="*/ 0 h 856"/>
                <a:gd name="T2" fmla="*/ 750 w 837"/>
                <a:gd name="T3" fmla="*/ 0 h 856"/>
                <a:gd name="T4" fmla="*/ 837 w 837"/>
                <a:gd name="T5" fmla="*/ 87 h 856"/>
                <a:gd name="T6" fmla="*/ 837 w 837"/>
                <a:gd name="T7" fmla="*/ 589 h 856"/>
                <a:gd name="T8" fmla="*/ 750 w 837"/>
                <a:gd name="T9" fmla="*/ 676 h 856"/>
                <a:gd name="T10" fmla="*/ 721 w 837"/>
                <a:gd name="T11" fmla="*/ 676 h 856"/>
                <a:gd name="T12" fmla="*/ 720 w 837"/>
                <a:gd name="T13" fmla="*/ 856 h 856"/>
                <a:gd name="T14" fmla="*/ 513 w 837"/>
                <a:gd name="T15" fmla="*/ 676 h 856"/>
                <a:gd name="T16" fmla="*/ 87 w 837"/>
                <a:gd name="T17" fmla="*/ 676 h 856"/>
                <a:gd name="T18" fmla="*/ 0 w 837"/>
                <a:gd name="T19" fmla="*/ 589 h 856"/>
                <a:gd name="T20" fmla="*/ 0 w 837"/>
                <a:gd name="T21" fmla="*/ 87 h 856"/>
                <a:gd name="T22" fmla="*/ 87 w 837"/>
                <a:gd name="T23" fmla="*/ 0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37" h="856">
                  <a:moveTo>
                    <a:pt x="87" y="0"/>
                  </a:moveTo>
                  <a:cubicBezTo>
                    <a:pt x="750" y="0"/>
                    <a:pt x="750" y="0"/>
                    <a:pt x="750" y="0"/>
                  </a:cubicBezTo>
                  <a:cubicBezTo>
                    <a:pt x="798" y="0"/>
                    <a:pt x="837" y="39"/>
                    <a:pt x="837" y="87"/>
                  </a:cubicBezTo>
                  <a:cubicBezTo>
                    <a:pt x="837" y="589"/>
                    <a:pt x="837" y="589"/>
                    <a:pt x="837" y="589"/>
                  </a:cubicBezTo>
                  <a:cubicBezTo>
                    <a:pt x="837" y="637"/>
                    <a:pt x="798" y="676"/>
                    <a:pt x="750" y="676"/>
                  </a:cubicBezTo>
                  <a:cubicBezTo>
                    <a:pt x="721" y="676"/>
                    <a:pt x="721" y="676"/>
                    <a:pt x="721" y="676"/>
                  </a:cubicBezTo>
                  <a:cubicBezTo>
                    <a:pt x="720" y="856"/>
                    <a:pt x="720" y="856"/>
                    <a:pt x="720" y="856"/>
                  </a:cubicBezTo>
                  <a:cubicBezTo>
                    <a:pt x="513" y="676"/>
                    <a:pt x="513" y="676"/>
                    <a:pt x="513" y="676"/>
                  </a:cubicBezTo>
                  <a:cubicBezTo>
                    <a:pt x="87" y="676"/>
                    <a:pt x="87" y="676"/>
                    <a:pt x="87" y="676"/>
                  </a:cubicBezTo>
                  <a:cubicBezTo>
                    <a:pt x="39" y="676"/>
                    <a:pt x="0" y="637"/>
                    <a:pt x="0" y="589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39"/>
                    <a:pt x="39" y="0"/>
                    <a:pt x="87" y="0"/>
                  </a:cubicBezTo>
                  <a:close/>
                </a:path>
              </a:pathLst>
            </a:custGeom>
            <a:solidFill>
              <a:srgbClr val="51C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19" name="Oval 778"/>
            <p:cNvSpPr>
              <a:spLocks noChangeArrowheads="1"/>
            </p:cNvSpPr>
            <p:nvPr/>
          </p:nvSpPr>
          <p:spPr bwMode="auto">
            <a:xfrm>
              <a:off x="-10990263" y="6570662"/>
              <a:ext cx="290513" cy="288925"/>
            </a:xfrm>
            <a:prstGeom prst="ellipse">
              <a:avLst/>
            </a:pr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20" name="Oval 779"/>
            <p:cNvSpPr>
              <a:spLocks noChangeArrowheads="1"/>
            </p:cNvSpPr>
            <p:nvPr/>
          </p:nvSpPr>
          <p:spPr bwMode="auto">
            <a:xfrm>
              <a:off x="-10499725" y="6570662"/>
              <a:ext cx="290513" cy="288925"/>
            </a:xfrm>
            <a:prstGeom prst="ellipse">
              <a:avLst/>
            </a:pr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21" name="Oval 780"/>
            <p:cNvSpPr>
              <a:spLocks noChangeArrowheads="1"/>
            </p:cNvSpPr>
            <p:nvPr/>
          </p:nvSpPr>
          <p:spPr bwMode="auto">
            <a:xfrm>
              <a:off x="-10028238" y="6570662"/>
              <a:ext cx="290513" cy="288925"/>
            </a:xfrm>
            <a:prstGeom prst="ellipse">
              <a:avLst/>
            </a:pr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64" name="Group 10463"/>
          <p:cNvGrpSpPr>
            <a:grpSpLocks noChangeAspect="1"/>
          </p:cNvGrpSpPr>
          <p:nvPr/>
        </p:nvGrpSpPr>
        <p:grpSpPr>
          <a:xfrm>
            <a:off x="8231184" y="8361054"/>
            <a:ext cx="1372110" cy="1371600"/>
            <a:chOff x="-7423150" y="4778375"/>
            <a:chExt cx="4270375" cy="4268788"/>
          </a:xfrm>
        </p:grpSpPr>
        <p:sp>
          <p:nvSpPr>
            <p:cNvPr id="10122" name="Oval 781"/>
            <p:cNvSpPr>
              <a:spLocks noChangeArrowheads="1"/>
            </p:cNvSpPr>
            <p:nvPr/>
          </p:nvSpPr>
          <p:spPr bwMode="auto">
            <a:xfrm>
              <a:off x="-7423150" y="4778375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23" name="Freeform 782"/>
            <p:cNvSpPr>
              <a:spLocks/>
            </p:cNvSpPr>
            <p:nvPr/>
          </p:nvSpPr>
          <p:spPr bwMode="auto">
            <a:xfrm>
              <a:off x="-7075488" y="6350000"/>
              <a:ext cx="3570288" cy="1314450"/>
            </a:xfrm>
            <a:custGeom>
              <a:avLst/>
              <a:gdLst>
                <a:gd name="T0" fmla="*/ 1359 w 1377"/>
                <a:gd name="T1" fmla="*/ 109 h 507"/>
                <a:gd name="T2" fmla="*/ 1250 w 1377"/>
                <a:gd name="T3" fmla="*/ 85 h 507"/>
                <a:gd name="T4" fmla="*/ 767 w 1377"/>
                <a:gd name="T5" fmla="*/ 86 h 507"/>
                <a:gd name="T6" fmla="*/ 688 w 1377"/>
                <a:gd name="T7" fmla="*/ 73 h 507"/>
                <a:gd name="T8" fmla="*/ 609 w 1377"/>
                <a:gd name="T9" fmla="*/ 86 h 507"/>
                <a:gd name="T10" fmla="*/ 126 w 1377"/>
                <a:gd name="T11" fmla="*/ 85 h 507"/>
                <a:gd name="T12" fmla="*/ 17 w 1377"/>
                <a:gd name="T13" fmla="*/ 109 h 507"/>
                <a:gd name="T14" fmla="*/ 10 w 1377"/>
                <a:gd name="T15" fmla="*/ 195 h 507"/>
                <a:gd name="T16" fmla="*/ 53 w 1377"/>
                <a:gd name="T17" fmla="*/ 216 h 507"/>
                <a:gd name="T18" fmla="*/ 205 w 1377"/>
                <a:gd name="T19" fmla="*/ 459 h 507"/>
                <a:gd name="T20" fmla="*/ 582 w 1377"/>
                <a:gd name="T21" fmla="*/ 343 h 507"/>
                <a:gd name="T22" fmla="*/ 682 w 1377"/>
                <a:gd name="T23" fmla="*/ 162 h 507"/>
                <a:gd name="T24" fmla="*/ 688 w 1377"/>
                <a:gd name="T25" fmla="*/ 162 h 507"/>
                <a:gd name="T26" fmla="*/ 695 w 1377"/>
                <a:gd name="T27" fmla="*/ 162 h 507"/>
                <a:gd name="T28" fmla="*/ 795 w 1377"/>
                <a:gd name="T29" fmla="*/ 343 h 507"/>
                <a:gd name="T30" fmla="*/ 1172 w 1377"/>
                <a:gd name="T31" fmla="*/ 459 h 507"/>
                <a:gd name="T32" fmla="*/ 1323 w 1377"/>
                <a:gd name="T33" fmla="*/ 216 h 507"/>
                <a:gd name="T34" fmla="*/ 1366 w 1377"/>
                <a:gd name="T35" fmla="*/ 195 h 507"/>
                <a:gd name="T36" fmla="*/ 1359 w 1377"/>
                <a:gd name="T37" fmla="*/ 109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7" h="507">
                  <a:moveTo>
                    <a:pt x="1359" y="109"/>
                  </a:moveTo>
                  <a:cubicBezTo>
                    <a:pt x="1348" y="86"/>
                    <a:pt x="1325" y="116"/>
                    <a:pt x="1250" y="85"/>
                  </a:cubicBezTo>
                  <a:cubicBezTo>
                    <a:pt x="1043" y="0"/>
                    <a:pt x="767" y="86"/>
                    <a:pt x="767" y="86"/>
                  </a:cubicBezTo>
                  <a:cubicBezTo>
                    <a:pt x="747" y="77"/>
                    <a:pt x="718" y="73"/>
                    <a:pt x="688" y="73"/>
                  </a:cubicBezTo>
                  <a:cubicBezTo>
                    <a:pt x="658" y="73"/>
                    <a:pt x="630" y="77"/>
                    <a:pt x="609" y="86"/>
                  </a:cubicBezTo>
                  <a:cubicBezTo>
                    <a:pt x="609" y="86"/>
                    <a:pt x="333" y="0"/>
                    <a:pt x="126" y="85"/>
                  </a:cubicBezTo>
                  <a:cubicBezTo>
                    <a:pt x="51" y="116"/>
                    <a:pt x="28" y="86"/>
                    <a:pt x="17" y="109"/>
                  </a:cubicBezTo>
                  <a:cubicBezTo>
                    <a:pt x="10" y="123"/>
                    <a:pt x="0" y="177"/>
                    <a:pt x="10" y="195"/>
                  </a:cubicBezTo>
                  <a:cubicBezTo>
                    <a:pt x="16" y="206"/>
                    <a:pt x="48" y="205"/>
                    <a:pt x="53" y="216"/>
                  </a:cubicBezTo>
                  <a:cubicBezTo>
                    <a:pt x="85" y="279"/>
                    <a:pt x="52" y="412"/>
                    <a:pt x="205" y="459"/>
                  </a:cubicBezTo>
                  <a:cubicBezTo>
                    <a:pt x="358" y="507"/>
                    <a:pt x="533" y="458"/>
                    <a:pt x="582" y="343"/>
                  </a:cubicBezTo>
                  <a:cubicBezTo>
                    <a:pt x="616" y="249"/>
                    <a:pt x="614" y="163"/>
                    <a:pt x="682" y="162"/>
                  </a:cubicBezTo>
                  <a:cubicBezTo>
                    <a:pt x="684" y="162"/>
                    <a:pt x="686" y="162"/>
                    <a:pt x="688" y="162"/>
                  </a:cubicBezTo>
                  <a:cubicBezTo>
                    <a:pt x="690" y="162"/>
                    <a:pt x="693" y="162"/>
                    <a:pt x="695" y="162"/>
                  </a:cubicBezTo>
                  <a:cubicBezTo>
                    <a:pt x="762" y="163"/>
                    <a:pt x="761" y="249"/>
                    <a:pt x="795" y="343"/>
                  </a:cubicBezTo>
                  <a:cubicBezTo>
                    <a:pt x="843" y="458"/>
                    <a:pt x="1019" y="507"/>
                    <a:pt x="1172" y="459"/>
                  </a:cubicBezTo>
                  <a:cubicBezTo>
                    <a:pt x="1325" y="412"/>
                    <a:pt x="1292" y="279"/>
                    <a:pt x="1323" y="216"/>
                  </a:cubicBezTo>
                  <a:cubicBezTo>
                    <a:pt x="1329" y="205"/>
                    <a:pt x="1360" y="206"/>
                    <a:pt x="1366" y="195"/>
                  </a:cubicBezTo>
                  <a:cubicBezTo>
                    <a:pt x="1377" y="177"/>
                    <a:pt x="1366" y="123"/>
                    <a:pt x="1359" y="109"/>
                  </a:cubicBezTo>
                  <a:close/>
                </a:path>
              </a:pathLst>
            </a:custGeom>
            <a:solidFill>
              <a:srgbClr val="1D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24" name="Freeform 783"/>
            <p:cNvSpPr>
              <a:spLocks/>
            </p:cNvSpPr>
            <p:nvPr/>
          </p:nvSpPr>
          <p:spPr bwMode="auto">
            <a:xfrm>
              <a:off x="-6781800" y="6575425"/>
              <a:ext cx="1231900" cy="919163"/>
            </a:xfrm>
            <a:custGeom>
              <a:avLst/>
              <a:gdLst>
                <a:gd name="T0" fmla="*/ 463 w 475"/>
                <a:gd name="T1" fmla="*/ 169 h 355"/>
                <a:gd name="T2" fmla="*/ 228 w 475"/>
                <a:gd name="T3" fmla="*/ 355 h 355"/>
                <a:gd name="T4" fmla="*/ 40 w 475"/>
                <a:gd name="T5" fmla="*/ 297 h 355"/>
                <a:gd name="T6" fmla="*/ 0 w 475"/>
                <a:gd name="T7" fmla="*/ 163 h 355"/>
                <a:gd name="T8" fmla="*/ 33 w 475"/>
                <a:gd name="T9" fmla="*/ 52 h 355"/>
                <a:gd name="T10" fmla="*/ 228 w 475"/>
                <a:gd name="T11" fmla="*/ 0 h 355"/>
                <a:gd name="T12" fmla="*/ 466 w 475"/>
                <a:gd name="T13" fmla="*/ 82 h 355"/>
                <a:gd name="T14" fmla="*/ 463 w 475"/>
                <a:gd name="T15" fmla="*/ 169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5" h="355">
                  <a:moveTo>
                    <a:pt x="463" y="169"/>
                  </a:moveTo>
                  <a:cubicBezTo>
                    <a:pt x="447" y="274"/>
                    <a:pt x="354" y="355"/>
                    <a:pt x="228" y="355"/>
                  </a:cubicBezTo>
                  <a:cubicBezTo>
                    <a:pt x="154" y="355"/>
                    <a:pt x="82" y="343"/>
                    <a:pt x="40" y="297"/>
                  </a:cubicBezTo>
                  <a:cubicBezTo>
                    <a:pt x="10" y="265"/>
                    <a:pt x="0" y="207"/>
                    <a:pt x="0" y="163"/>
                  </a:cubicBezTo>
                  <a:cubicBezTo>
                    <a:pt x="0" y="119"/>
                    <a:pt x="3" y="85"/>
                    <a:pt x="33" y="52"/>
                  </a:cubicBezTo>
                  <a:cubicBezTo>
                    <a:pt x="74" y="6"/>
                    <a:pt x="154" y="0"/>
                    <a:pt x="228" y="0"/>
                  </a:cubicBezTo>
                  <a:cubicBezTo>
                    <a:pt x="317" y="0"/>
                    <a:pt x="428" y="20"/>
                    <a:pt x="466" y="82"/>
                  </a:cubicBezTo>
                  <a:cubicBezTo>
                    <a:pt x="475" y="97"/>
                    <a:pt x="466" y="147"/>
                    <a:pt x="463" y="169"/>
                  </a:cubicBez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25" name="Freeform 784"/>
            <p:cNvSpPr>
              <a:spLocks/>
            </p:cNvSpPr>
            <p:nvPr/>
          </p:nvSpPr>
          <p:spPr bwMode="auto">
            <a:xfrm>
              <a:off x="-5032375" y="6575425"/>
              <a:ext cx="1235075" cy="919163"/>
            </a:xfrm>
            <a:custGeom>
              <a:avLst/>
              <a:gdLst>
                <a:gd name="T0" fmla="*/ 248 w 476"/>
                <a:gd name="T1" fmla="*/ 0 h 355"/>
                <a:gd name="T2" fmla="*/ 443 w 476"/>
                <a:gd name="T3" fmla="*/ 52 h 355"/>
                <a:gd name="T4" fmla="*/ 476 w 476"/>
                <a:gd name="T5" fmla="*/ 163 h 355"/>
                <a:gd name="T6" fmla="*/ 436 w 476"/>
                <a:gd name="T7" fmla="*/ 298 h 355"/>
                <a:gd name="T8" fmla="*/ 248 w 476"/>
                <a:gd name="T9" fmla="*/ 355 h 355"/>
                <a:gd name="T10" fmla="*/ 12 w 476"/>
                <a:gd name="T11" fmla="*/ 169 h 355"/>
                <a:gd name="T12" fmla="*/ 9 w 476"/>
                <a:gd name="T13" fmla="*/ 82 h 355"/>
                <a:gd name="T14" fmla="*/ 248 w 476"/>
                <a:gd name="T15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6" h="355">
                  <a:moveTo>
                    <a:pt x="248" y="0"/>
                  </a:moveTo>
                  <a:cubicBezTo>
                    <a:pt x="322" y="0"/>
                    <a:pt x="402" y="6"/>
                    <a:pt x="443" y="52"/>
                  </a:cubicBezTo>
                  <a:cubicBezTo>
                    <a:pt x="473" y="85"/>
                    <a:pt x="476" y="119"/>
                    <a:pt x="476" y="163"/>
                  </a:cubicBezTo>
                  <a:cubicBezTo>
                    <a:pt x="476" y="207"/>
                    <a:pt x="465" y="265"/>
                    <a:pt x="436" y="298"/>
                  </a:cubicBezTo>
                  <a:cubicBezTo>
                    <a:pt x="394" y="344"/>
                    <a:pt x="322" y="355"/>
                    <a:pt x="248" y="355"/>
                  </a:cubicBezTo>
                  <a:cubicBezTo>
                    <a:pt x="121" y="355"/>
                    <a:pt x="28" y="274"/>
                    <a:pt x="12" y="169"/>
                  </a:cubicBezTo>
                  <a:cubicBezTo>
                    <a:pt x="9" y="147"/>
                    <a:pt x="0" y="97"/>
                    <a:pt x="9" y="82"/>
                  </a:cubicBezTo>
                  <a:cubicBezTo>
                    <a:pt x="47" y="19"/>
                    <a:pt x="158" y="0"/>
                    <a:pt x="248" y="0"/>
                  </a:cubicBez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26" name="Freeform 785"/>
            <p:cNvSpPr>
              <a:spLocks/>
            </p:cNvSpPr>
            <p:nvPr/>
          </p:nvSpPr>
          <p:spPr bwMode="auto">
            <a:xfrm>
              <a:off x="-6986588" y="6699250"/>
              <a:ext cx="206375" cy="73025"/>
            </a:xfrm>
            <a:custGeom>
              <a:avLst/>
              <a:gdLst>
                <a:gd name="T0" fmla="*/ 79 w 80"/>
                <a:gd name="T1" fmla="*/ 8 h 28"/>
                <a:gd name="T2" fmla="*/ 38 w 80"/>
                <a:gd name="T3" fmla="*/ 3 h 28"/>
                <a:gd name="T4" fmla="*/ 1 w 80"/>
                <a:gd name="T5" fmla="*/ 20 h 28"/>
                <a:gd name="T6" fmla="*/ 41 w 80"/>
                <a:gd name="T7" fmla="*/ 25 h 28"/>
                <a:gd name="T8" fmla="*/ 79 w 80"/>
                <a:gd name="T9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8">
                  <a:moveTo>
                    <a:pt x="79" y="8"/>
                  </a:moveTo>
                  <a:cubicBezTo>
                    <a:pt x="78" y="2"/>
                    <a:pt x="60" y="0"/>
                    <a:pt x="38" y="3"/>
                  </a:cubicBezTo>
                  <a:cubicBezTo>
                    <a:pt x="16" y="6"/>
                    <a:pt x="0" y="14"/>
                    <a:pt x="1" y="20"/>
                  </a:cubicBezTo>
                  <a:cubicBezTo>
                    <a:pt x="1" y="26"/>
                    <a:pt x="20" y="28"/>
                    <a:pt x="41" y="25"/>
                  </a:cubicBezTo>
                  <a:cubicBezTo>
                    <a:pt x="63" y="22"/>
                    <a:pt x="80" y="14"/>
                    <a:pt x="79" y="8"/>
                  </a:cubicBez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27" name="Freeform 786"/>
            <p:cNvSpPr>
              <a:spLocks/>
            </p:cNvSpPr>
            <p:nvPr/>
          </p:nvSpPr>
          <p:spPr bwMode="auto">
            <a:xfrm>
              <a:off x="-3776663" y="6694487"/>
              <a:ext cx="206375" cy="74613"/>
            </a:xfrm>
            <a:custGeom>
              <a:avLst/>
              <a:gdLst>
                <a:gd name="T0" fmla="*/ 79 w 80"/>
                <a:gd name="T1" fmla="*/ 20 h 29"/>
                <a:gd name="T2" fmla="*/ 42 w 80"/>
                <a:gd name="T3" fmla="*/ 3 h 29"/>
                <a:gd name="T4" fmla="*/ 1 w 80"/>
                <a:gd name="T5" fmla="*/ 9 h 29"/>
                <a:gd name="T6" fmla="*/ 38 w 80"/>
                <a:gd name="T7" fmla="*/ 25 h 29"/>
                <a:gd name="T8" fmla="*/ 79 w 80"/>
                <a:gd name="T9" fmla="*/ 2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9">
                  <a:moveTo>
                    <a:pt x="79" y="20"/>
                  </a:moveTo>
                  <a:cubicBezTo>
                    <a:pt x="80" y="14"/>
                    <a:pt x="63" y="7"/>
                    <a:pt x="42" y="3"/>
                  </a:cubicBezTo>
                  <a:cubicBezTo>
                    <a:pt x="20" y="0"/>
                    <a:pt x="2" y="3"/>
                    <a:pt x="1" y="9"/>
                  </a:cubicBezTo>
                  <a:cubicBezTo>
                    <a:pt x="0" y="15"/>
                    <a:pt x="17" y="22"/>
                    <a:pt x="38" y="25"/>
                  </a:cubicBezTo>
                  <a:cubicBezTo>
                    <a:pt x="60" y="29"/>
                    <a:pt x="78" y="26"/>
                    <a:pt x="79" y="20"/>
                  </a:cubicBez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63" name="Group 10462"/>
          <p:cNvGrpSpPr>
            <a:grpSpLocks noChangeAspect="1"/>
          </p:cNvGrpSpPr>
          <p:nvPr/>
        </p:nvGrpSpPr>
        <p:grpSpPr>
          <a:xfrm>
            <a:off x="10415584" y="8361054"/>
            <a:ext cx="1372110" cy="1371600"/>
            <a:chOff x="-2424113" y="4778375"/>
            <a:chExt cx="4270375" cy="4268788"/>
          </a:xfrm>
        </p:grpSpPr>
        <p:sp>
          <p:nvSpPr>
            <p:cNvPr id="10128" name="Oval 787"/>
            <p:cNvSpPr>
              <a:spLocks noChangeArrowheads="1"/>
            </p:cNvSpPr>
            <p:nvPr/>
          </p:nvSpPr>
          <p:spPr bwMode="auto">
            <a:xfrm>
              <a:off x="-2424113" y="4778375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29" name="Freeform 788"/>
            <p:cNvSpPr>
              <a:spLocks/>
            </p:cNvSpPr>
            <p:nvPr/>
          </p:nvSpPr>
          <p:spPr bwMode="auto">
            <a:xfrm>
              <a:off x="-779463" y="5924550"/>
              <a:ext cx="946150" cy="2682875"/>
            </a:xfrm>
            <a:custGeom>
              <a:avLst/>
              <a:gdLst>
                <a:gd name="T0" fmla="*/ 365 w 365"/>
                <a:gd name="T1" fmla="*/ 990 h 1035"/>
                <a:gd name="T2" fmla="*/ 361 w 365"/>
                <a:gd name="T3" fmla="*/ 181 h 1035"/>
                <a:gd name="T4" fmla="*/ 268 w 365"/>
                <a:gd name="T5" fmla="*/ 0 h 1035"/>
                <a:gd name="T6" fmla="*/ 100 w 365"/>
                <a:gd name="T7" fmla="*/ 0 h 1035"/>
                <a:gd name="T8" fmla="*/ 4 w 365"/>
                <a:gd name="T9" fmla="*/ 176 h 1035"/>
                <a:gd name="T10" fmla="*/ 11 w 365"/>
                <a:gd name="T11" fmla="*/ 994 h 1035"/>
                <a:gd name="T12" fmla="*/ 365 w 365"/>
                <a:gd name="T13" fmla="*/ 990 h 1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5" h="1035">
                  <a:moveTo>
                    <a:pt x="365" y="990"/>
                  </a:moveTo>
                  <a:cubicBezTo>
                    <a:pt x="364" y="782"/>
                    <a:pt x="361" y="181"/>
                    <a:pt x="361" y="181"/>
                  </a:cubicBezTo>
                  <a:cubicBezTo>
                    <a:pt x="365" y="110"/>
                    <a:pt x="338" y="14"/>
                    <a:pt x="268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34" y="12"/>
                    <a:pt x="0" y="111"/>
                    <a:pt x="4" y="176"/>
                  </a:cubicBezTo>
                  <a:cubicBezTo>
                    <a:pt x="4" y="176"/>
                    <a:pt x="9" y="842"/>
                    <a:pt x="11" y="994"/>
                  </a:cubicBezTo>
                  <a:cubicBezTo>
                    <a:pt x="14" y="1035"/>
                    <a:pt x="362" y="1030"/>
                    <a:pt x="365" y="990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30" name="Rectangle 789"/>
            <p:cNvSpPr>
              <a:spLocks noChangeArrowheads="1"/>
            </p:cNvSpPr>
            <p:nvPr/>
          </p:nvSpPr>
          <p:spPr bwMode="auto">
            <a:xfrm>
              <a:off x="-515938" y="5195887"/>
              <a:ext cx="433388" cy="733425"/>
            </a:xfrm>
            <a:prstGeom prst="rect">
              <a:avLst/>
            </a:pr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31" name="Freeform 790"/>
            <p:cNvSpPr>
              <a:spLocks/>
            </p:cNvSpPr>
            <p:nvPr/>
          </p:nvSpPr>
          <p:spPr bwMode="auto">
            <a:xfrm>
              <a:off x="-561975" y="5105400"/>
              <a:ext cx="525463" cy="180975"/>
            </a:xfrm>
            <a:custGeom>
              <a:avLst/>
              <a:gdLst>
                <a:gd name="T0" fmla="*/ 203 w 203"/>
                <a:gd name="T1" fmla="*/ 64 h 70"/>
                <a:gd name="T2" fmla="*/ 197 w 203"/>
                <a:gd name="T3" fmla="*/ 70 h 70"/>
                <a:gd name="T4" fmla="*/ 5 w 203"/>
                <a:gd name="T5" fmla="*/ 70 h 70"/>
                <a:gd name="T6" fmla="*/ 0 w 203"/>
                <a:gd name="T7" fmla="*/ 64 h 70"/>
                <a:gd name="T8" fmla="*/ 0 w 203"/>
                <a:gd name="T9" fmla="*/ 6 h 70"/>
                <a:gd name="T10" fmla="*/ 5 w 203"/>
                <a:gd name="T11" fmla="*/ 0 h 70"/>
                <a:gd name="T12" fmla="*/ 197 w 203"/>
                <a:gd name="T13" fmla="*/ 0 h 70"/>
                <a:gd name="T14" fmla="*/ 203 w 203"/>
                <a:gd name="T15" fmla="*/ 6 h 70"/>
                <a:gd name="T16" fmla="*/ 203 w 203"/>
                <a:gd name="T17" fmla="*/ 6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3" h="70">
                  <a:moveTo>
                    <a:pt x="203" y="64"/>
                  </a:moveTo>
                  <a:cubicBezTo>
                    <a:pt x="203" y="68"/>
                    <a:pt x="200" y="70"/>
                    <a:pt x="197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2" y="70"/>
                    <a:pt x="0" y="68"/>
                    <a:pt x="0" y="6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200" y="0"/>
                    <a:pt x="203" y="3"/>
                    <a:pt x="203" y="6"/>
                  </a:cubicBezTo>
                  <a:lnTo>
                    <a:pt x="203" y="64"/>
                  </a:ln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32" name="Freeform 791"/>
            <p:cNvSpPr>
              <a:spLocks/>
            </p:cNvSpPr>
            <p:nvPr/>
          </p:nvSpPr>
          <p:spPr bwMode="auto">
            <a:xfrm>
              <a:off x="-766763" y="6707187"/>
              <a:ext cx="930275" cy="928688"/>
            </a:xfrm>
            <a:custGeom>
              <a:avLst/>
              <a:gdLst>
                <a:gd name="T0" fmla="*/ 586 w 586"/>
                <a:gd name="T1" fmla="*/ 585 h 585"/>
                <a:gd name="T2" fmla="*/ 3 w 586"/>
                <a:gd name="T3" fmla="*/ 585 h 585"/>
                <a:gd name="T4" fmla="*/ 0 w 586"/>
                <a:gd name="T5" fmla="*/ 0 h 585"/>
                <a:gd name="T6" fmla="*/ 583 w 586"/>
                <a:gd name="T7" fmla="*/ 0 h 585"/>
                <a:gd name="T8" fmla="*/ 586 w 586"/>
                <a:gd name="T9" fmla="*/ 585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6" h="585">
                  <a:moveTo>
                    <a:pt x="586" y="585"/>
                  </a:moveTo>
                  <a:lnTo>
                    <a:pt x="3" y="585"/>
                  </a:lnTo>
                  <a:lnTo>
                    <a:pt x="0" y="0"/>
                  </a:lnTo>
                  <a:lnTo>
                    <a:pt x="583" y="0"/>
                  </a:lnTo>
                  <a:lnTo>
                    <a:pt x="586" y="585"/>
                  </a:ln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33" name="Freeform 792"/>
            <p:cNvSpPr>
              <a:spLocks/>
            </p:cNvSpPr>
            <p:nvPr/>
          </p:nvSpPr>
          <p:spPr bwMode="auto">
            <a:xfrm>
              <a:off x="-782638" y="5924550"/>
              <a:ext cx="476250" cy="2654300"/>
            </a:xfrm>
            <a:custGeom>
              <a:avLst/>
              <a:gdLst>
                <a:gd name="T0" fmla="*/ 184 w 184"/>
                <a:gd name="T1" fmla="*/ 0 h 1024"/>
                <a:gd name="T2" fmla="*/ 184 w 184"/>
                <a:gd name="T3" fmla="*/ 1024 h 1024"/>
                <a:gd name="T4" fmla="*/ 11 w 184"/>
                <a:gd name="T5" fmla="*/ 993 h 1024"/>
                <a:gd name="T6" fmla="*/ 8 w 184"/>
                <a:gd name="T7" fmla="*/ 659 h 1024"/>
                <a:gd name="T8" fmla="*/ 7 w 184"/>
                <a:gd name="T9" fmla="*/ 650 h 1024"/>
                <a:gd name="T10" fmla="*/ 3 w 184"/>
                <a:gd name="T11" fmla="*/ 176 h 1024"/>
                <a:gd name="T12" fmla="*/ 100 w 184"/>
                <a:gd name="T13" fmla="*/ 0 h 1024"/>
                <a:gd name="T14" fmla="*/ 184 w 184"/>
                <a:gd name="T15" fmla="*/ 0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4" h="1024">
                  <a:moveTo>
                    <a:pt x="184" y="0"/>
                  </a:moveTo>
                  <a:cubicBezTo>
                    <a:pt x="184" y="1024"/>
                    <a:pt x="184" y="1024"/>
                    <a:pt x="184" y="1024"/>
                  </a:cubicBezTo>
                  <a:cubicBezTo>
                    <a:pt x="98" y="1023"/>
                    <a:pt x="12" y="1014"/>
                    <a:pt x="11" y="993"/>
                  </a:cubicBezTo>
                  <a:cubicBezTo>
                    <a:pt x="10" y="935"/>
                    <a:pt x="9" y="802"/>
                    <a:pt x="8" y="659"/>
                  </a:cubicBezTo>
                  <a:cubicBezTo>
                    <a:pt x="7" y="650"/>
                    <a:pt x="7" y="650"/>
                    <a:pt x="7" y="650"/>
                  </a:cubicBezTo>
                  <a:cubicBezTo>
                    <a:pt x="5" y="423"/>
                    <a:pt x="3" y="176"/>
                    <a:pt x="3" y="176"/>
                  </a:cubicBezTo>
                  <a:cubicBezTo>
                    <a:pt x="0" y="111"/>
                    <a:pt x="34" y="10"/>
                    <a:pt x="100" y="0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rgbClr val="313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34" name="Rectangle 793"/>
            <p:cNvSpPr>
              <a:spLocks noChangeArrowheads="1"/>
            </p:cNvSpPr>
            <p:nvPr/>
          </p:nvSpPr>
          <p:spPr bwMode="auto">
            <a:xfrm>
              <a:off x="-512763" y="5195887"/>
              <a:ext cx="212725" cy="733425"/>
            </a:xfrm>
            <a:prstGeom prst="rect">
              <a:avLst/>
            </a:prstGeom>
            <a:solidFill>
              <a:srgbClr val="E06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35" name="Freeform 794"/>
            <p:cNvSpPr>
              <a:spLocks/>
            </p:cNvSpPr>
            <p:nvPr/>
          </p:nvSpPr>
          <p:spPr bwMode="auto">
            <a:xfrm>
              <a:off x="-560388" y="5108575"/>
              <a:ext cx="260350" cy="180975"/>
            </a:xfrm>
            <a:custGeom>
              <a:avLst/>
              <a:gdLst>
                <a:gd name="T0" fmla="*/ 94 w 100"/>
                <a:gd name="T1" fmla="*/ 0 h 70"/>
                <a:gd name="T2" fmla="*/ 100 w 100"/>
                <a:gd name="T3" fmla="*/ 6 h 70"/>
                <a:gd name="T4" fmla="*/ 100 w 100"/>
                <a:gd name="T5" fmla="*/ 64 h 70"/>
                <a:gd name="T6" fmla="*/ 94 w 100"/>
                <a:gd name="T7" fmla="*/ 70 h 70"/>
                <a:gd name="T8" fmla="*/ 5 w 100"/>
                <a:gd name="T9" fmla="*/ 70 h 70"/>
                <a:gd name="T10" fmla="*/ 0 w 100"/>
                <a:gd name="T11" fmla="*/ 64 h 70"/>
                <a:gd name="T12" fmla="*/ 0 w 100"/>
                <a:gd name="T13" fmla="*/ 6 h 70"/>
                <a:gd name="T14" fmla="*/ 5 w 100"/>
                <a:gd name="T15" fmla="*/ 0 h 70"/>
                <a:gd name="T16" fmla="*/ 94 w 100"/>
                <a:gd name="T17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70">
                  <a:moveTo>
                    <a:pt x="94" y="0"/>
                  </a:moveTo>
                  <a:cubicBezTo>
                    <a:pt x="97" y="0"/>
                    <a:pt x="100" y="3"/>
                    <a:pt x="100" y="6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8"/>
                    <a:pt x="97" y="70"/>
                    <a:pt x="94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2" y="70"/>
                    <a:pt x="0" y="68"/>
                    <a:pt x="0" y="6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lnTo>
                    <a:pt x="94" y="0"/>
                  </a:lnTo>
                  <a:close/>
                </a:path>
              </a:pathLst>
            </a:custGeom>
            <a:solidFill>
              <a:srgbClr val="E06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36" name="Freeform 795"/>
            <p:cNvSpPr>
              <a:spLocks/>
            </p:cNvSpPr>
            <p:nvPr/>
          </p:nvSpPr>
          <p:spPr bwMode="auto">
            <a:xfrm>
              <a:off x="-769938" y="6707187"/>
              <a:ext cx="463550" cy="925513"/>
            </a:xfrm>
            <a:custGeom>
              <a:avLst/>
              <a:gdLst>
                <a:gd name="T0" fmla="*/ 292 w 292"/>
                <a:gd name="T1" fmla="*/ 0 h 583"/>
                <a:gd name="T2" fmla="*/ 292 w 292"/>
                <a:gd name="T3" fmla="*/ 583 h 583"/>
                <a:gd name="T4" fmla="*/ 3 w 292"/>
                <a:gd name="T5" fmla="*/ 583 h 583"/>
                <a:gd name="T6" fmla="*/ 3 w 292"/>
                <a:gd name="T7" fmla="*/ 570 h 583"/>
                <a:gd name="T8" fmla="*/ 0 w 292"/>
                <a:gd name="T9" fmla="*/ 0 h 583"/>
                <a:gd name="T10" fmla="*/ 292 w 292"/>
                <a:gd name="T11" fmla="*/ 0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2" h="583">
                  <a:moveTo>
                    <a:pt x="292" y="0"/>
                  </a:moveTo>
                  <a:lnTo>
                    <a:pt x="292" y="583"/>
                  </a:lnTo>
                  <a:lnTo>
                    <a:pt x="3" y="583"/>
                  </a:lnTo>
                  <a:lnTo>
                    <a:pt x="3" y="570"/>
                  </a:lnTo>
                  <a:lnTo>
                    <a:pt x="0" y="0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E069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37" name="Freeform 796"/>
            <p:cNvSpPr>
              <a:spLocks/>
            </p:cNvSpPr>
            <p:nvPr/>
          </p:nvSpPr>
          <p:spPr bwMode="auto">
            <a:xfrm>
              <a:off x="-314325" y="6916737"/>
              <a:ext cx="334963" cy="342900"/>
            </a:xfrm>
            <a:custGeom>
              <a:avLst/>
              <a:gdLst>
                <a:gd name="T0" fmla="*/ 5 w 129"/>
                <a:gd name="T1" fmla="*/ 0 h 132"/>
                <a:gd name="T2" fmla="*/ 35 w 129"/>
                <a:gd name="T3" fmla="*/ 6 h 132"/>
                <a:gd name="T4" fmla="*/ 29 w 129"/>
                <a:gd name="T5" fmla="*/ 6 h 132"/>
                <a:gd name="T6" fmla="*/ 70 w 129"/>
                <a:gd name="T7" fmla="*/ 29 h 132"/>
                <a:gd name="T8" fmla="*/ 61 w 129"/>
                <a:gd name="T9" fmla="*/ 28 h 132"/>
                <a:gd name="T10" fmla="*/ 91 w 129"/>
                <a:gd name="T11" fmla="*/ 55 h 132"/>
                <a:gd name="T12" fmla="*/ 80 w 129"/>
                <a:gd name="T13" fmla="*/ 53 h 132"/>
                <a:gd name="T14" fmla="*/ 113 w 129"/>
                <a:gd name="T15" fmla="*/ 94 h 132"/>
                <a:gd name="T16" fmla="*/ 108 w 129"/>
                <a:gd name="T17" fmla="*/ 94 h 132"/>
                <a:gd name="T18" fmla="*/ 128 w 129"/>
                <a:gd name="T19" fmla="*/ 132 h 132"/>
                <a:gd name="T20" fmla="*/ 129 w 129"/>
                <a:gd name="T21" fmla="*/ 131 h 132"/>
                <a:gd name="T22" fmla="*/ 95 w 129"/>
                <a:gd name="T23" fmla="*/ 110 h 132"/>
                <a:gd name="T24" fmla="*/ 95 w 129"/>
                <a:gd name="T25" fmla="*/ 116 h 132"/>
                <a:gd name="T26" fmla="*/ 64 w 129"/>
                <a:gd name="T27" fmla="*/ 73 h 132"/>
                <a:gd name="T28" fmla="*/ 66 w 129"/>
                <a:gd name="T29" fmla="*/ 82 h 132"/>
                <a:gd name="T30" fmla="*/ 40 w 129"/>
                <a:gd name="T31" fmla="*/ 52 h 132"/>
                <a:gd name="T32" fmla="*/ 40 w 129"/>
                <a:gd name="T33" fmla="*/ 60 h 132"/>
                <a:gd name="T34" fmla="*/ 15 w 129"/>
                <a:gd name="T35" fmla="*/ 21 h 132"/>
                <a:gd name="T36" fmla="*/ 15 w 129"/>
                <a:gd name="T37" fmla="*/ 28 h 132"/>
                <a:gd name="T38" fmla="*/ 0 w 129"/>
                <a:gd name="T39" fmla="*/ 5 h 132"/>
                <a:gd name="T40" fmla="*/ 5 w 129"/>
                <a:gd name="T4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9" h="132">
                  <a:moveTo>
                    <a:pt x="5" y="0"/>
                  </a:moveTo>
                  <a:cubicBezTo>
                    <a:pt x="18" y="3"/>
                    <a:pt x="35" y="6"/>
                    <a:pt x="35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48" y="9"/>
                    <a:pt x="70" y="29"/>
                    <a:pt x="70" y="29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75" y="34"/>
                    <a:pt x="91" y="55"/>
                    <a:pt x="91" y="55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92" y="57"/>
                    <a:pt x="113" y="94"/>
                    <a:pt x="113" y="94"/>
                  </a:cubicBezTo>
                  <a:cubicBezTo>
                    <a:pt x="108" y="94"/>
                    <a:pt x="108" y="94"/>
                    <a:pt x="108" y="94"/>
                  </a:cubicBezTo>
                  <a:cubicBezTo>
                    <a:pt x="125" y="107"/>
                    <a:pt x="128" y="132"/>
                    <a:pt x="128" y="132"/>
                  </a:cubicBezTo>
                  <a:cubicBezTo>
                    <a:pt x="129" y="131"/>
                    <a:pt x="129" y="131"/>
                    <a:pt x="129" y="131"/>
                  </a:cubicBezTo>
                  <a:cubicBezTo>
                    <a:pt x="129" y="131"/>
                    <a:pt x="108" y="127"/>
                    <a:pt x="95" y="110"/>
                  </a:cubicBezTo>
                  <a:cubicBezTo>
                    <a:pt x="95" y="116"/>
                    <a:pt x="95" y="116"/>
                    <a:pt x="95" y="116"/>
                  </a:cubicBezTo>
                  <a:cubicBezTo>
                    <a:pt x="95" y="116"/>
                    <a:pt x="68" y="85"/>
                    <a:pt x="64" y="73"/>
                  </a:cubicBezTo>
                  <a:cubicBezTo>
                    <a:pt x="66" y="82"/>
                    <a:pt x="66" y="82"/>
                    <a:pt x="66" y="82"/>
                  </a:cubicBezTo>
                  <a:cubicBezTo>
                    <a:pt x="66" y="82"/>
                    <a:pt x="46" y="67"/>
                    <a:pt x="40" y="52"/>
                  </a:cubicBezTo>
                  <a:cubicBezTo>
                    <a:pt x="40" y="60"/>
                    <a:pt x="40" y="60"/>
                    <a:pt x="40" y="60"/>
                  </a:cubicBezTo>
                  <a:cubicBezTo>
                    <a:pt x="40" y="60"/>
                    <a:pt x="18" y="42"/>
                    <a:pt x="15" y="21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3" y="18"/>
                    <a:pt x="0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485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38" name="Freeform 797"/>
            <p:cNvSpPr>
              <a:spLocks/>
            </p:cNvSpPr>
            <p:nvPr/>
          </p:nvSpPr>
          <p:spPr bwMode="auto">
            <a:xfrm>
              <a:off x="-630238" y="6924675"/>
              <a:ext cx="331788" cy="339725"/>
            </a:xfrm>
            <a:custGeom>
              <a:avLst/>
              <a:gdLst>
                <a:gd name="T0" fmla="*/ 123 w 128"/>
                <a:gd name="T1" fmla="*/ 0 h 131"/>
                <a:gd name="T2" fmla="*/ 93 w 128"/>
                <a:gd name="T3" fmla="*/ 6 h 131"/>
                <a:gd name="T4" fmla="*/ 100 w 128"/>
                <a:gd name="T5" fmla="*/ 6 h 131"/>
                <a:gd name="T6" fmla="*/ 59 w 128"/>
                <a:gd name="T7" fmla="*/ 29 h 131"/>
                <a:gd name="T8" fmla="*/ 67 w 128"/>
                <a:gd name="T9" fmla="*/ 28 h 131"/>
                <a:gd name="T10" fmla="*/ 37 w 128"/>
                <a:gd name="T11" fmla="*/ 55 h 131"/>
                <a:gd name="T12" fmla="*/ 48 w 128"/>
                <a:gd name="T13" fmla="*/ 52 h 131"/>
                <a:gd name="T14" fmla="*/ 15 w 128"/>
                <a:gd name="T15" fmla="*/ 94 h 131"/>
                <a:gd name="T16" fmla="*/ 20 w 128"/>
                <a:gd name="T17" fmla="*/ 93 h 131"/>
                <a:gd name="T18" fmla="*/ 0 w 128"/>
                <a:gd name="T19" fmla="*/ 131 h 131"/>
                <a:gd name="T20" fmla="*/ 0 w 128"/>
                <a:gd name="T21" fmla="*/ 131 h 131"/>
                <a:gd name="T22" fmla="*/ 34 w 128"/>
                <a:gd name="T23" fmla="*/ 109 h 131"/>
                <a:gd name="T24" fmla="*/ 33 w 128"/>
                <a:gd name="T25" fmla="*/ 116 h 131"/>
                <a:gd name="T26" fmla="*/ 64 w 128"/>
                <a:gd name="T27" fmla="*/ 73 h 131"/>
                <a:gd name="T28" fmla="*/ 62 w 128"/>
                <a:gd name="T29" fmla="*/ 82 h 131"/>
                <a:gd name="T30" fmla="*/ 89 w 128"/>
                <a:gd name="T31" fmla="*/ 52 h 131"/>
                <a:gd name="T32" fmla="*/ 88 w 128"/>
                <a:gd name="T33" fmla="*/ 60 h 131"/>
                <a:gd name="T34" fmla="*/ 113 w 128"/>
                <a:gd name="T35" fmla="*/ 21 h 131"/>
                <a:gd name="T36" fmla="*/ 113 w 128"/>
                <a:gd name="T37" fmla="*/ 27 h 131"/>
                <a:gd name="T38" fmla="*/ 128 w 128"/>
                <a:gd name="T39" fmla="*/ 5 h 131"/>
                <a:gd name="T40" fmla="*/ 123 w 128"/>
                <a:gd name="T41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131">
                  <a:moveTo>
                    <a:pt x="123" y="0"/>
                  </a:moveTo>
                  <a:cubicBezTo>
                    <a:pt x="111" y="3"/>
                    <a:pt x="93" y="6"/>
                    <a:pt x="93" y="6"/>
                  </a:cubicBezTo>
                  <a:cubicBezTo>
                    <a:pt x="100" y="6"/>
                    <a:pt x="100" y="6"/>
                    <a:pt x="100" y="6"/>
                  </a:cubicBezTo>
                  <a:cubicBezTo>
                    <a:pt x="80" y="8"/>
                    <a:pt x="59" y="29"/>
                    <a:pt x="59" y="29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53" y="34"/>
                    <a:pt x="37" y="55"/>
                    <a:pt x="37" y="55"/>
                  </a:cubicBezTo>
                  <a:cubicBezTo>
                    <a:pt x="48" y="52"/>
                    <a:pt x="48" y="52"/>
                    <a:pt x="48" y="52"/>
                  </a:cubicBezTo>
                  <a:cubicBezTo>
                    <a:pt x="36" y="56"/>
                    <a:pt x="15" y="94"/>
                    <a:pt x="15" y="94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4" y="107"/>
                    <a:pt x="0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20" y="127"/>
                    <a:pt x="34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3" y="116"/>
                    <a:pt x="60" y="85"/>
                    <a:pt x="64" y="73"/>
                  </a:cubicBezTo>
                  <a:cubicBezTo>
                    <a:pt x="62" y="82"/>
                    <a:pt x="62" y="82"/>
                    <a:pt x="62" y="82"/>
                  </a:cubicBezTo>
                  <a:cubicBezTo>
                    <a:pt x="62" y="82"/>
                    <a:pt x="82" y="67"/>
                    <a:pt x="89" y="52"/>
                  </a:cubicBezTo>
                  <a:cubicBezTo>
                    <a:pt x="88" y="60"/>
                    <a:pt x="88" y="60"/>
                    <a:pt x="88" y="60"/>
                  </a:cubicBezTo>
                  <a:cubicBezTo>
                    <a:pt x="88" y="60"/>
                    <a:pt x="110" y="42"/>
                    <a:pt x="113" y="21"/>
                  </a:cubicBezTo>
                  <a:cubicBezTo>
                    <a:pt x="113" y="27"/>
                    <a:pt x="113" y="27"/>
                    <a:pt x="113" y="27"/>
                  </a:cubicBezTo>
                  <a:cubicBezTo>
                    <a:pt x="113" y="27"/>
                    <a:pt x="125" y="18"/>
                    <a:pt x="128" y="5"/>
                  </a:cubicBezTo>
                  <a:lnTo>
                    <a:pt x="123" y="0"/>
                  </a:lnTo>
                  <a:close/>
                </a:path>
              </a:pathLst>
            </a:custGeom>
            <a:solidFill>
              <a:srgbClr val="485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39" name="Oval 798"/>
            <p:cNvSpPr>
              <a:spLocks noChangeArrowheads="1"/>
            </p:cNvSpPr>
            <p:nvPr/>
          </p:nvSpPr>
          <p:spPr bwMode="auto">
            <a:xfrm>
              <a:off x="-508000" y="7029450"/>
              <a:ext cx="101600" cy="100013"/>
            </a:xfrm>
            <a:prstGeom prst="ellipse">
              <a:avLst/>
            </a:prstGeom>
            <a:solidFill>
              <a:srgbClr val="C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40" name="Oval 799"/>
            <p:cNvSpPr>
              <a:spLocks noChangeArrowheads="1"/>
            </p:cNvSpPr>
            <p:nvPr/>
          </p:nvSpPr>
          <p:spPr bwMode="auto">
            <a:xfrm>
              <a:off x="-401638" y="7029450"/>
              <a:ext cx="98425" cy="100013"/>
            </a:xfrm>
            <a:prstGeom prst="ellipse">
              <a:avLst/>
            </a:prstGeom>
            <a:solidFill>
              <a:srgbClr val="C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41" name="Oval 800"/>
            <p:cNvSpPr>
              <a:spLocks noChangeArrowheads="1"/>
            </p:cNvSpPr>
            <p:nvPr/>
          </p:nvSpPr>
          <p:spPr bwMode="auto">
            <a:xfrm>
              <a:off x="-193675" y="7029450"/>
              <a:ext cx="100013" cy="100013"/>
            </a:xfrm>
            <a:prstGeom prst="ellipse">
              <a:avLst/>
            </a:prstGeom>
            <a:solidFill>
              <a:srgbClr val="C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42" name="Oval 801"/>
            <p:cNvSpPr>
              <a:spLocks noChangeArrowheads="1"/>
            </p:cNvSpPr>
            <p:nvPr/>
          </p:nvSpPr>
          <p:spPr bwMode="auto">
            <a:xfrm>
              <a:off x="-466725" y="7129462"/>
              <a:ext cx="101600" cy="104775"/>
            </a:xfrm>
            <a:prstGeom prst="ellipse">
              <a:avLst/>
            </a:prstGeom>
            <a:solidFill>
              <a:srgbClr val="C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43" name="Oval 802"/>
            <p:cNvSpPr>
              <a:spLocks noChangeArrowheads="1"/>
            </p:cNvSpPr>
            <p:nvPr/>
          </p:nvSpPr>
          <p:spPr bwMode="auto">
            <a:xfrm>
              <a:off x="-352425" y="7135812"/>
              <a:ext cx="98425" cy="100013"/>
            </a:xfrm>
            <a:prstGeom prst="ellipse">
              <a:avLst/>
            </a:prstGeom>
            <a:solidFill>
              <a:srgbClr val="C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44" name="Oval 803"/>
            <p:cNvSpPr>
              <a:spLocks noChangeArrowheads="1"/>
            </p:cNvSpPr>
            <p:nvPr/>
          </p:nvSpPr>
          <p:spPr bwMode="auto">
            <a:xfrm>
              <a:off x="-241300" y="7129462"/>
              <a:ext cx="98425" cy="104775"/>
            </a:xfrm>
            <a:prstGeom prst="ellipse">
              <a:avLst/>
            </a:prstGeom>
            <a:solidFill>
              <a:srgbClr val="C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45" name="Oval 804"/>
            <p:cNvSpPr>
              <a:spLocks noChangeArrowheads="1"/>
            </p:cNvSpPr>
            <p:nvPr/>
          </p:nvSpPr>
          <p:spPr bwMode="auto">
            <a:xfrm>
              <a:off x="-409575" y="7231062"/>
              <a:ext cx="98425" cy="101600"/>
            </a:xfrm>
            <a:prstGeom prst="ellipse">
              <a:avLst/>
            </a:prstGeom>
            <a:solidFill>
              <a:srgbClr val="C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46" name="Oval 805"/>
            <p:cNvSpPr>
              <a:spLocks noChangeArrowheads="1"/>
            </p:cNvSpPr>
            <p:nvPr/>
          </p:nvSpPr>
          <p:spPr bwMode="auto">
            <a:xfrm>
              <a:off x="-290513" y="7231062"/>
              <a:ext cx="98425" cy="101600"/>
            </a:xfrm>
            <a:prstGeom prst="ellipse">
              <a:avLst/>
            </a:prstGeom>
            <a:solidFill>
              <a:srgbClr val="C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47" name="Oval 806"/>
            <p:cNvSpPr>
              <a:spLocks noChangeArrowheads="1"/>
            </p:cNvSpPr>
            <p:nvPr/>
          </p:nvSpPr>
          <p:spPr bwMode="auto">
            <a:xfrm>
              <a:off x="-352425" y="7332662"/>
              <a:ext cx="98425" cy="103188"/>
            </a:xfrm>
            <a:prstGeom prst="ellipse">
              <a:avLst/>
            </a:prstGeom>
            <a:solidFill>
              <a:srgbClr val="C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48" name="Freeform 807"/>
            <p:cNvSpPr>
              <a:spLocks/>
            </p:cNvSpPr>
            <p:nvPr/>
          </p:nvSpPr>
          <p:spPr bwMode="auto">
            <a:xfrm>
              <a:off x="-417513" y="6837362"/>
              <a:ext cx="246063" cy="238125"/>
            </a:xfrm>
            <a:custGeom>
              <a:avLst/>
              <a:gdLst>
                <a:gd name="T0" fmla="*/ 94 w 95"/>
                <a:gd name="T1" fmla="*/ 1 h 92"/>
                <a:gd name="T2" fmla="*/ 88 w 95"/>
                <a:gd name="T3" fmla="*/ 0 h 92"/>
                <a:gd name="T4" fmla="*/ 85 w 95"/>
                <a:gd name="T5" fmla="*/ 0 h 92"/>
                <a:gd name="T6" fmla="*/ 74 w 95"/>
                <a:gd name="T7" fmla="*/ 1 h 92"/>
                <a:gd name="T8" fmla="*/ 62 w 95"/>
                <a:gd name="T9" fmla="*/ 9 h 92"/>
                <a:gd name="T10" fmla="*/ 55 w 95"/>
                <a:gd name="T11" fmla="*/ 16 h 92"/>
                <a:gd name="T12" fmla="*/ 52 w 95"/>
                <a:gd name="T13" fmla="*/ 21 h 92"/>
                <a:gd name="T14" fmla="*/ 51 w 95"/>
                <a:gd name="T15" fmla="*/ 22 h 92"/>
                <a:gd name="T16" fmla="*/ 48 w 95"/>
                <a:gd name="T17" fmla="*/ 26 h 92"/>
                <a:gd name="T18" fmla="*/ 43 w 95"/>
                <a:gd name="T19" fmla="*/ 31 h 92"/>
                <a:gd name="T20" fmla="*/ 30 w 95"/>
                <a:gd name="T21" fmla="*/ 38 h 92"/>
                <a:gd name="T22" fmla="*/ 24 w 95"/>
                <a:gd name="T23" fmla="*/ 38 h 92"/>
                <a:gd name="T24" fmla="*/ 20 w 95"/>
                <a:gd name="T25" fmla="*/ 38 h 92"/>
                <a:gd name="T26" fmla="*/ 16 w 95"/>
                <a:gd name="T27" fmla="*/ 38 h 92"/>
                <a:gd name="T28" fmla="*/ 12 w 95"/>
                <a:gd name="T29" fmla="*/ 36 h 92"/>
                <a:gd name="T30" fmla="*/ 7 w 95"/>
                <a:gd name="T31" fmla="*/ 35 h 92"/>
                <a:gd name="T32" fmla="*/ 3 w 95"/>
                <a:gd name="T33" fmla="*/ 32 h 92"/>
                <a:gd name="T34" fmla="*/ 2 w 95"/>
                <a:gd name="T35" fmla="*/ 38 h 92"/>
                <a:gd name="T36" fmla="*/ 8 w 95"/>
                <a:gd name="T37" fmla="*/ 40 h 92"/>
                <a:gd name="T38" fmla="*/ 14 w 95"/>
                <a:gd name="T39" fmla="*/ 41 h 92"/>
                <a:gd name="T40" fmla="*/ 20 w 95"/>
                <a:gd name="T41" fmla="*/ 41 h 92"/>
                <a:gd name="T42" fmla="*/ 26 w 95"/>
                <a:gd name="T43" fmla="*/ 41 h 92"/>
                <a:gd name="T44" fmla="*/ 35 w 95"/>
                <a:gd name="T45" fmla="*/ 38 h 92"/>
                <a:gd name="T46" fmla="*/ 47 w 95"/>
                <a:gd name="T47" fmla="*/ 30 h 92"/>
                <a:gd name="T48" fmla="*/ 57 w 95"/>
                <a:gd name="T49" fmla="*/ 92 h 92"/>
                <a:gd name="T50" fmla="*/ 47 w 95"/>
                <a:gd name="T51" fmla="*/ 29 h 92"/>
                <a:gd name="T52" fmla="*/ 51 w 95"/>
                <a:gd name="T53" fmla="*/ 25 h 92"/>
                <a:gd name="T54" fmla="*/ 60 w 95"/>
                <a:gd name="T55" fmla="*/ 13 h 92"/>
                <a:gd name="T56" fmla="*/ 67 w 95"/>
                <a:gd name="T57" fmla="*/ 7 h 92"/>
                <a:gd name="T58" fmla="*/ 71 w 95"/>
                <a:gd name="T59" fmla="*/ 5 h 92"/>
                <a:gd name="T60" fmla="*/ 78 w 95"/>
                <a:gd name="T61" fmla="*/ 3 h 92"/>
                <a:gd name="T62" fmla="*/ 86 w 95"/>
                <a:gd name="T63" fmla="*/ 3 h 92"/>
                <a:gd name="T64" fmla="*/ 90 w 95"/>
                <a:gd name="T65" fmla="*/ 4 h 92"/>
                <a:gd name="T66" fmla="*/ 93 w 95"/>
                <a:gd name="T67" fmla="*/ 6 h 92"/>
                <a:gd name="T68" fmla="*/ 95 w 95"/>
                <a:gd name="T69" fmla="*/ 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5" h="92">
                  <a:moveTo>
                    <a:pt x="95" y="2"/>
                  </a:moveTo>
                  <a:cubicBezTo>
                    <a:pt x="95" y="2"/>
                    <a:pt x="95" y="1"/>
                    <a:pt x="94" y="1"/>
                  </a:cubicBezTo>
                  <a:cubicBezTo>
                    <a:pt x="93" y="1"/>
                    <a:pt x="92" y="1"/>
                    <a:pt x="91" y="0"/>
                  </a:cubicBezTo>
                  <a:cubicBezTo>
                    <a:pt x="90" y="0"/>
                    <a:pt x="89" y="0"/>
                    <a:pt x="88" y="0"/>
                  </a:cubicBezTo>
                  <a:cubicBezTo>
                    <a:pt x="88" y="0"/>
                    <a:pt x="87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0" y="0"/>
                    <a:pt x="78" y="0"/>
                  </a:cubicBezTo>
                  <a:cubicBezTo>
                    <a:pt x="76" y="1"/>
                    <a:pt x="75" y="1"/>
                    <a:pt x="74" y="1"/>
                  </a:cubicBezTo>
                  <a:cubicBezTo>
                    <a:pt x="72" y="2"/>
                    <a:pt x="71" y="3"/>
                    <a:pt x="70" y="3"/>
                  </a:cubicBezTo>
                  <a:cubicBezTo>
                    <a:pt x="67" y="5"/>
                    <a:pt x="65" y="7"/>
                    <a:pt x="62" y="9"/>
                  </a:cubicBezTo>
                  <a:cubicBezTo>
                    <a:pt x="61" y="10"/>
                    <a:pt x="60" y="11"/>
                    <a:pt x="59" y="12"/>
                  </a:cubicBezTo>
                  <a:cubicBezTo>
                    <a:pt x="58" y="13"/>
                    <a:pt x="56" y="15"/>
                    <a:pt x="55" y="16"/>
                  </a:cubicBezTo>
                  <a:cubicBezTo>
                    <a:pt x="54" y="17"/>
                    <a:pt x="53" y="19"/>
                    <a:pt x="52" y="20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51" y="22"/>
                    <a:pt x="51" y="22"/>
                    <a:pt x="51" y="22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48" y="26"/>
                    <a:pt x="48" y="26"/>
                    <a:pt x="48" y="26"/>
                  </a:cubicBezTo>
                  <a:cubicBezTo>
                    <a:pt x="47" y="27"/>
                    <a:pt x="47" y="28"/>
                    <a:pt x="46" y="28"/>
                  </a:cubicBezTo>
                  <a:cubicBezTo>
                    <a:pt x="45" y="29"/>
                    <a:pt x="44" y="31"/>
                    <a:pt x="43" y="31"/>
                  </a:cubicBezTo>
                  <a:cubicBezTo>
                    <a:pt x="40" y="33"/>
                    <a:pt x="37" y="35"/>
                    <a:pt x="35" y="36"/>
                  </a:cubicBezTo>
                  <a:cubicBezTo>
                    <a:pt x="33" y="37"/>
                    <a:pt x="32" y="37"/>
                    <a:pt x="30" y="38"/>
                  </a:cubicBezTo>
                  <a:cubicBezTo>
                    <a:pt x="29" y="38"/>
                    <a:pt x="27" y="38"/>
                    <a:pt x="26" y="38"/>
                  </a:cubicBezTo>
                  <a:cubicBezTo>
                    <a:pt x="25" y="38"/>
                    <a:pt x="25" y="38"/>
                    <a:pt x="24" y="38"/>
                  </a:cubicBezTo>
                  <a:cubicBezTo>
                    <a:pt x="23" y="38"/>
                    <a:pt x="23" y="38"/>
                    <a:pt x="22" y="38"/>
                  </a:cubicBezTo>
                  <a:cubicBezTo>
                    <a:pt x="21" y="38"/>
                    <a:pt x="21" y="38"/>
                    <a:pt x="20" y="38"/>
                  </a:cubicBezTo>
                  <a:cubicBezTo>
                    <a:pt x="19" y="38"/>
                    <a:pt x="19" y="38"/>
                    <a:pt x="18" y="38"/>
                  </a:cubicBezTo>
                  <a:cubicBezTo>
                    <a:pt x="17" y="38"/>
                    <a:pt x="17" y="38"/>
                    <a:pt x="16" y="38"/>
                  </a:cubicBezTo>
                  <a:cubicBezTo>
                    <a:pt x="16" y="38"/>
                    <a:pt x="15" y="37"/>
                    <a:pt x="15" y="37"/>
                  </a:cubicBezTo>
                  <a:cubicBezTo>
                    <a:pt x="14" y="37"/>
                    <a:pt x="13" y="37"/>
                    <a:pt x="12" y="36"/>
                  </a:cubicBezTo>
                  <a:cubicBezTo>
                    <a:pt x="11" y="36"/>
                    <a:pt x="10" y="36"/>
                    <a:pt x="9" y="35"/>
                  </a:cubicBezTo>
                  <a:cubicBezTo>
                    <a:pt x="8" y="35"/>
                    <a:pt x="8" y="35"/>
                    <a:pt x="7" y="35"/>
                  </a:cubicBezTo>
                  <a:cubicBezTo>
                    <a:pt x="6" y="34"/>
                    <a:pt x="5" y="33"/>
                    <a:pt x="4" y="33"/>
                  </a:cubicBezTo>
                  <a:cubicBezTo>
                    <a:pt x="3" y="33"/>
                    <a:pt x="3" y="32"/>
                    <a:pt x="3" y="32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7"/>
                    <a:pt x="1" y="38"/>
                    <a:pt x="2" y="38"/>
                  </a:cubicBezTo>
                  <a:cubicBezTo>
                    <a:pt x="2" y="38"/>
                    <a:pt x="4" y="39"/>
                    <a:pt x="5" y="39"/>
                  </a:cubicBezTo>
                  <a:cubicBezTo>
                    <a:pt x="6" y="39"/>
                    <a:pt x="7" y="40"/>
                    <a:pt x="8" y="40"/>
                  </a:cubicBezTo>
                  <a:cubicBezTo>
                    <a:pt x="9" y="40"/>
                    <a:pt x="10" y="40"/>
                    <a:pt x="11" y="40"/>
                  </a:cubicBezTo>
                  <a:cubicBezTo>
                    <a:pt x="12" y="41"/>
                    <a:pt x="13" y="41"/>
                    <a:pt x="14" y="41"/>
                  </a:cubicBezTo>
                  <a:cubicBezTo>
                    <a:pt x="15" y="41"/>
                    <a:pt x="16" y="41"/>
                    <a:pt x="18" y="41"/>
                  </a:cubicBezTo>
                  <a:cubicBezTo>
                    <a:pt x="18" y="41"/>
                    <a:pt x="19" y="41"/>
                    <a:pt x="20" y="41"/>
                  </a:cubicBezTo>
                  <a:cubicBezTo>
                    <a:pt x="20" y="41"/>
                    <a:pt x="21" y="41"/>
                    <a:pt x="22" y="41"/>
                  </a:cubicBezTo>
                  <a:cubicBezTo>
                    <a:pt x="23" y="41"/>
                    <a:pt x="25" y="41"/>
                    <a:pt x="26" y="41"/>
                  </a:cubicBezTo>
                  <a:cubicBezTo>
                    <a:pt x="28" y="41"/>
                    <a:pt x="29" y="40"/>
                    <a:pt x="31" y="40"/>
                  </a:cubicBezTo>
                  <a:cubicBezTo>
                    <a:pt x="32" y="40"/>
                    <a:pt x="34" y="39"/>
                    <a:pt x="35" y="38"/>
                  </a:cubicBezTo>
                  <a:cubicBezTo>
                    <a:pt x="38" y="37"/>
                    <a:pt x="41" y="35"/>
                    <a:pt x="44" y="33"/>
                  </a:cubicBezTo>
                  <a:cubicBezTo>
                    <a:pt x="45" y="32"/>
                    <a:pt x="46" y="31"/>
                    <a:pt x="47" y="30"/>
                  </a:cubicBezTo>
                  <a:cubicBezTo>
                    <a:pt x="49" y="37"/>
                    <a:pt x="60" y="75"/>
                    <a:pt x="56" y="92"/>
                  </a:cubicBezTo>
                  <a:cubicBezTo>
                    <a:pt x="57" y="92"/>
                    <a:pt x="57" y="92"/>
                    <a:pt x="57" y="92"/>
                  </a:cubicBezTo>
                  <a:cubicBezTo>
                    <a:pt x="61" y="74"/>
                    <a:pt x="49" y="34"/>
                    <a:pt x="47" y="29"/>
                  </a:cubicBezTo>
                  <a:cubicBezTo>
                    <a:pt x="47" y="29"/>
                    <a:pt x="47" y="29"/>
                    <a:pt x="47" y="29"/>
                  </a:cubicBezTo>
                  <a:cubicBezTo>
                    <a:pt x="48" y="28"/>
                    <a:pt x="49" y="28"/>
                    <a:pt x="49" y="27"/>
                  </a:cubicBezTo>
                  <a:cubicBezTo>
                    <a:pt x="51" y="25"/>
                    <a:pt x="51" y="25"/>
                    <a:pt x="51" y="25"/>
                  </a:cubicBezTo>
                  <a:cubicBezTo>
                    <a:pt x="53" y="22"/>
                    <a:pt x="55" y="20"/>
                    <a:pt x="56" y="17"/>
                  </a:cubicBezTo>
                  <a:cubicBezTo>
                    <a:pt x="58" y="16"/>
                    <a:pt x="59" y="14"/>
                    <a:pt x="60" y="13"/>
                  </a:cubicBezTo>
                  <a:cubicBezTo>
                    <a:pt x="61" y="12"/>
                    <a:pt x="62" y="11"/>
                    <a:pt x="63" y="10"/>
                  </a:cubicBezTo>
                  <a:cubicBezTo>
                    <a:pt x="64" y="9"/>
                    <a:pt x="66" y="8"/>
                    <a:pt x="67" y="7"/>
                  </a:cubicBezTo>
                  <a:cubicBezTo>
                    <a:pt x="67" y="7"/>
                    <a:pt x="68" y="6"/>
                    <a:pt x="69" y="6"/>
                  </a:cubicBezTo>
                  <a:cubicBezTo>
                    <a:pt x="69" y="6"/>
                    <a:pt x="70" y="5"/>
                    <a:pt x="71" y="5"/>
                  </a:cubicBezTo>
                  <a:cubicBezTo>
                    <a:pt x="72" y="4"/>
                    <a:pt x="73" y="4"/>
                    <a:pt x="74" y="4"/>
                  </a:cubicBezTo>
                  <a:cubicBezTo>
                    <a:pt x="76" y="3"/>
                    <a:pt x="77" y="3"/>
                    <a:pt x="78" y="3"/>
                  </a:cubicBezTo>
                  <a:cubicBezTo>
                    <a:pt x="81" y="2"/>
                    <a:pt x="83" y="2"/>
                    <a:pt x="85" y="3"/>
                  </a:cubicBezTo>
                  <a:cubicBezTo>
                    <a:pt x="85" y="3"/>
                    <a:pt x="86" y="3"/>
                    <a:pt x="86" y="3"/>
                  </a:cubicBezTo>
                  <a:cubicBezTo>
                    <a:pt x="87" y="3"/>
                    <a:pt x="87" y="3"/>
                    <a:pt x="87" y="3"/>
                  </a:cubicBezTo>
                  <a:cubicBezTo>
                    <a:pt x="88" y="3"/>
                    <a:pt x="89" y="4"/>
                    <a:pt x="90" y="4"/>
                  </a:cubicBezTo>
                  <a:cubicBezTo>
                    <a:pt x="91" y="4"/>
                    <a:pt x="92" y="5"/>
                    <a:pt x="92" y="5"/>
                  </a:cubicBezTo>
                  <a:cubicBezTo>
                    <a:pt x="93" y="5"/>
                    <a:pt x="93" y="5"/>
                    <a:pt x="93" y="6"/>
                  </a:cubicBezTo>
                  <a:cubicBezTo>
                    <a:pt x="93" y="6"/>
                    <a:pt x="93" y="6"/>
                    <a:pt x="93" y="6"/>
                  </a:cubicBezTo>
                  <a:cubicBezTo>
                    <a:pt x="95" y="2"/>
                    <a:pt x="95" y="2"/>
                    <a:pt x="95" y="2"/>
                  </a:cubicBezTo>
                  <a:cubicBezTo>
                    <a:pt x="95" y="2"/>
                    <a:pt x="95" y="2"/>
                    <a:pt x="95" y="2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49" name="Oval 808"/>
            <p:cNvSpPr>
              <a:spLocks noChangeArrowheads="1"/>
            </p:cNvSpPr>
            <p:nvPr/>
          </p:nvSpPr>
          <p:spPr bwMode="auto">
            <a:xfrm>
              <a:off x="-298450" y="7029450"/>
              <a:ext cx="98425" cy="100013"/>
            </a:xfrm>
            <a:prstGeom prst="ellipse">
              <a:avLst/>
            </a:prstGeom>
            <a:solidFill>
              <a:srgbClr val="CDD2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62" name="Group 10461"/>
          <p:cNvGrpSpPr>
            <a:grpSpLocks noChangeAspect="1"/>
          </p:cNvGrpSpPr>
          <p:nvPr/>
        </p:nvGrpSpPr>
        <p:grpSpPr>
          <a:xfrm>
            <a:off x="12599984" y="8361054"/>
            <a:ext cx="1372110" cy="1371600"/>
            <a:chOff x="2574925" y="4778375"/>
            <a:chExt cx="4270375" cy="4268788"/>
          </a:xfrm>
        </p:grpSpPr>
        <p:sp>
          <p:nvSpPr>
            <p:cNvPr id="10150" name="Oval 809"/>
            <p:cNvSpPr>
              <a:spLocks noChangeArrowheads="1"/>
            </p:cNvSpPr>
            <p:nvPr/>
          </p:nvSpPr>
          <p:spPr bwMode="auto">
            <a:xfrm>
              <a:off x="2574925" y="4778375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51" name="Freeform 810"/>
            <p:cNvSpPr>
              <a:spLocks noEditPoints="1"/>
            </p:cNvSpPr>
            <p:nvPr/>
          </p:nvSpPr>
          <p:spPr bwMode="auto">
            <a:xfrm>
              <a:off x="3108325" y="5354637"/>
              <a:ext cx="3275013" cy="2322513"/>
            </a:xfrm>
            <a:custGeom>
              <a:avLst/>
              <a:gdLst>
                <a:gd name="T0" fmla="*/ 0 w 1263"/>
                <a:gd name="T1" fmla="*/ 757 h 896"/>
                <a:gd name="T2" fmla="*/ 21 w 1263"/>
                <a:gd name="T3" fmla="*/ 701 h 896"/>
                <a:gd name="T4" fmla="*/ 61 w 1263"/>
                <a:gd name="T5" fmla="*/ 663 h 896"/>
                <a:gd name="T6" fmla="*/ 195 w 1263"/>
                <a:gd name="T7" fmla="*/ 603 h 896"/>
                <a:gd name="T8" fmla="*/ 405 w 1263"/>
                <a:gd name="T9" fmla="*/ 510 h 896"/>
                <a:gd name="T10" fmla="*/ 594 w 1263"/>
                <a:gd name="T11" fmla="*/ 427 h 896"/>
                <a:gd name="T12" fmla="*/ 600 w 1263"/>
                <a:gd name="T13" fmla="*/ 417 h 896"/>
                <a:gd name="T14" fmla="*/ 601 w 1263"/>
                <a:gd name="T15" fmla="*/ 355 h 896"/>
                <a:gd name="T16" fmla="*/ 592 w 1263"/>
                <a:gd name="T17" fmla="*/ 345 h 896"/>
                <a:gd name="T18" fmla="*/ 548 w 1263"/>
                <a:gd name="T19" fmla="*/ 333 h 896"/>
                <a:gd name="T20" fmla="*/ 475 w 1263"/>
                <a:gd name="T21" fmla="*/ 275 h 896"/>
                <a:gd name="T22" fmla="*/ 462 w 1263"/>
                <a:gd name="T23" fmla="*/ 111 h 896"/>
                <a:gd name="T24" fmla="*/ 551 w 1263"/>
                <a:gd name="T25" fmla="*/ 22 h 896"/>
                <a:gd name="T26" fmla="*/ 720 w 1263"/>
                <a:gd name="T27" fmla="*/ 54 h 896"/>
                <a:gd name="T28" fmla="*/ 782 w 1263"/>
                <a:gd name="T29" fmla="*/ 179 h 896"/>
                <a:gd name="T30" fmla="*/ 754 w 1263"/>
                <a:gd name="T31" fmla="*/ 212 h 896"/>
                <a:gd name="T32" fmla="*/ 724 w 1263"/>
                <a:gd name="T33" fmla="*/ 182 h 896"/>
                <a:gd name="T34" fmla="*/ 721 w 1263"/>
                <a:gd name="T35" fmla="*/ 163 h 896"/>
                <a:gd name="T36" fmla="*/ 628 w 1263"/>
                <a:gd name="T37" fmla="*/ 73 h 896"/>
                <a:gd name="T38" fmla="*/ 540 w 1263"/>
                <a:gd name="T39" fmla="*/ 95 h 896"/>
                <a:gd name="T40" fmla="*/ 505 w 1263"/>
                <a:gd name="T41" fmla="*/ 168 h 896"/>
                <a:gd name="T42" fmla="*/ 565 w 1263"/>
                <a:gd name="T43" fmla="*/ 277 h 896"/>
                <a:gd name="T44" fmla="*/ 619 w 1263"/>
                <a:gd name="T45" fmla="*/ 290 h 896"/>
                <a:gd name="T46" fmla="*/ 652 w 1263"/>
                <a:gd name="T47" fmla="*/ 327 h 896"/>
                <a:gd name="T48" fmla="*/ 651 w 1263"/>
                <a:gd name="T49" fmla="*/ 409 h 896"/>
                <a:gd name="T50" fmla="*/ 674 w 1263"/>
                <a:gd name="T51" fmla="*/ 445 h 896"/>
                <a:gd name="T52" fmla="*/ 688 w 1263"/>
                <a:gd name="T53" fmla="*/ 452 h 896"/>
                <a:gd name="T54" fmla="*/ 982 w 1263"/>
                <a:gd name="T55" fmla="*/ 590 h 896"/>
                <a:gd name="T56" fmla="*/ 1188 w 1263"/>
                <a:gd name="T57" fmla="*/ 688 h 896"/>
                <a:gd name="T58" fmla="*/ 1237 w 1263"/>
                <a:gd name="T59" fmla="*/ 726 h 896"/>
                <a:gd name="T60" fmla="*/ 1263 w 1263"/>
                <a:gd name="T61" fmla="*/ 785 h 896"/>
                <a:gd name="T62" fmla="*/ 1263 w 1263"/>
                <a:gd name="T63" fmla="*/ 813 h 896"/>
                <a:gd name="T64" fmla="*/ 1259 w 1263"/>
                <a:gd name="T65" fmla="*/ 824 h 896"/>
                <a:gd name="T66" fmla="*/ 1219 w 1263"/>
                <a:gd name="T67" fmla="*/ 878 h 896"/>
                <a:gd name="T68" fmla="*/ 1150 w 1263"/>
                <a:gd name="T69" fmla="*/ 896 h 896"/>
                <a:gd name="T70" fmla="*/ 142 w 1263"/>
                <a:gd name="T71" fmla="*/ 895 h 896"/>
                <a:gd name="T72" fmla="*/ 95 w 1263"/>
                <a:gd name="T73" fmla="*/ 890 h 896"/>
                <a:gd name="T74" fmla="*/ 8 w 1263"/>
                <a:gd name="T75" fmla="*/ 816 h 896"/>
                <a:gd name="T76" fmla="*/ 0 w 1263"/>
                <a:gd name="T77" fmla="*/ 787 h 896"/>
                <a:gd name="T78" fmla="*/ 0 w 1263"/>
                <a:gd name="T79" fmla="*/ 757 h 896"/>
                <a:gd name="T80" fmla="*/ 1149 w 1263"/>
                <a:gd name="T81" fmla="*/ 845 h 896"/>
                <a:gd name="T82" fmla="*/ 1168 w 1263"/>
                <a:gd name="T83" fmla="*/ 843 h 896"/>
                <a:gd name="T84" fmla="*/ 1203 w 1263"/>
                <a:gd name="T85" fmla="*/ 787 h 896"/>
                <a:gd name="T86" fmla="*/ 1159 w 1263"/>
                <a:gd name="T87" fmla="*/ 739 h 896"/>
                <a:gd name="T88" fmla="*/ 857 w 1263"/>
                <a:gd name="T89" fmla="*/ 596 h 896"/>
                <a:gd name="T90" fmla="*/ 620 w 1263"/>
                <a:gd name="T91" fmla="*/ 484 h 896"/>
                <a:gd name="T92" fmla="*/ 607 w 1263"/>
                <a:gd name="T93" fmla="*/ 484 h 896"/>
                <a:gd name="T94" fmla="*/ 378 w 1263"/>
                <a:gd name="T95" fmla="*/ 585 h 896"/>
                <a:gd name="T96" fmla="*/ 138 w 1263"/>
                <a:gd name="T97" fmla="*/ 692 h 896"/>
                <a:gd name="T98" fmla="*/ 92 w 1263"/>
                <a:gd name="T99" fmla="*/ 712 h 896"/>
                <a:gd name="T100" fmla="*/ 62 w 1263"/>
                <a:gd name="T101" fmla="*/ 797 h 896"/>
                <a:gd name="T102" fmla="*/ 124 w 1263"/>
                <a:gd name="T103" fmla="*/ 844 h 896"/>
                <a:gd name="T104" fmla="*/ 144 w 1263"/>
                <a:gd name="T105" fmla="*/ 845 h 896"/>
                <a:gd name="T106" fmla="*/ 643 w 1263"/>
                <a:gd name="T107" fmla="*/ 845 h 896"/>
                <a:gd name="T108" fmla="*/ 1149 w 1263"/>
                <a:gd name="T109" fmla="*/ 845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63" h="896">
                  <a:moveTo>
                    <a:pt x="0" y="757"/>
                  </a:moveTo>
                  <a:cubicBezTo>
                    <a:pt x="4" y="737"/>
                    <a:pt x="9" y="717"/>
                    <a:pt x="21" y="701"/>
                  </a:cubicBezTo>
                  <a:cubicBezTo>
                    <a:pt x="32" y="685"/>
                    <a:pt x="43" y="671"/>
                    <a:pt x="61" y="663"/>
                  </a:cubicBezTo>
                  <a:cubicBezTo>
                    <a:pt x="105" y="642"/>
                    <a:pt x="150" y="623"/>
                    <a:pt x="195" y="603"/>
                  </a:cubicBezTo>
                  <a:cubicBezTo>
                    <a:pt x="265" y="572"/>
                    <a:pt x="335" y="541"/>
                    <a:pt x="405" y="510"/>
                  </a:cubicBezTo>
                  <a:cubicBezTo>
                    <a:pt x="468" y="482"/>
                    <a:pt x="531" y="455"/>
                    <a:pt x="594" y="427"/>
                  </a:cubicBezTo>
                  <a:cubicBezTo>
                    <a:pt x="597" y="425"/>
                    <a:pt x="600" y="421"/>
                    <a:pt x="600" y="417"/>
                  </a:cubicBezTo>
                  <a:cubicBezTo>
                    <a:pt x="601" y="396"/>
                    <a:pt x="601" y="375"/>
                    <a:pt x="601" y="355"/>
                  </a:cubicBezTo>
                  <a:cubicBezTo>
                    <a:pt x="601" y="348"/>
                    <a:pt x="598" y="346"/>
                    <a:pt x="592" y="345"/>
                  </a:cubicBezTo>
                  <a:cubicBezTo>
                    <a:pt x="577" y="342"/>
                    <a:pt x="562" y="338"/>
                    <a:pt x="548" y="333"/>
                  </a:cubicBezTo>
                  <a:cubicBezTo>
                    <a:pt x="517" y="322"/>
                    <a:pt x="492" y="303"/>
                    <a:pt x="475" y="275"/>
                  </a:cubicBezTo>
                  <a:cubicBezTo>
                    <a:pt x="443" y="223"/>
                    <a:pt x="441" y="167"/>
                    <a:pt x="462" y="111"/>
                  </a:cubicBezTo>
                  <a:cubicBezTo>
                    <a:pt x="478" y="68"/>
                    <a:pt x="508" y="37"/>
                    <a:pt x="551" y="22"/>
                  </a:cubicBezTo>
                  <a:cubicBezTo>
                    <a:pt x="613" y="0"/>
                    <a:pt x="670" y="13"/>
                    <a:pt x="720" y="54"/>
                  </a:cubicBezTo>
                  <a:cubicBezTo>
                    <a:pt x="759" y="86"/>
                    <a:pt x="779" y="128"/>
                    <a:pt x="782" y="179"/>
                  </a:cubicBezTo>
                  <a:cubicBezTo>
                    <a:pt x="783" y="198"/>
                    <a:pt x="772" y="211"/>
                    <a:pt x="754" y="212"/>
                  </a:cubicBezTo>
                  <a:cubicBezTo>
                    <a:pt x="737" y="213"/>
                    <a:pt x="725" y="201"/>
                    <a:pt x="724" y="182"/>
                  </a:cubicBezTo>
                  <a:cubicBezTo>
                    <a:pt x="723" y="176"/>
                    <a:pt x="723" y="169"/>
                    <a:pt x="721" y="163"/>
                  </a:cubicBezTo>
                  <a:cubicBezTo>
                    <a:pt x="708" y="113"/>
                    <a:pt x="676" y="84"/>
                    <a:pt x="628" y="73"/>
                  </a:cubicBezTo>
                  <a:cubicBezTo>
                    <a:pt x="595" y="65"/>
                    <a:pt x="565" y="73"/>
                    <a:pt x="540" y="95"/>
                  </a:cubicBezTo>
                  <a:cubicBezTo>
                    <a:pt x="518" y="115"/>
                    <a:pt x="508" y="140"/>
                    <a:pt x="505" y="168"/>
                  </a:cubicBezTo>
                  <a:cubicBezTo>
                    <a:pt x="500" y="213"/>
                    <a:pt x="522" y="256"/>
                    <a:pt x="565" y="277"/>
                  </a:cubicBezTo>
                  <a:cubicBezTo>
                    <a:pt x="582" y="285"/>
                    <a:pt x="600" y="288"/>
                    <a:pt x="619" y="290"/>
                  </a:cubicBezTo>
                  <a:cubicBezTo>
                    <a:pt x="643" y="293"/>
                    <a:pt x="652" y="302"/>
                    <a:pt x="652" y="327"/>
                  </a:cubicBezTo>
                  <a:cubicBezTo>
                    <a:pt x="652" y="354"/>
                    <a:pt x="653" y="382"/>
                    <a:pt x="651" y="409"/>
                  </a:cubicBezTo>
                  <a:cubicBezTo>
                    <a:pt x="650" y="428"/>
                    <a:pt x="654" y="440"/>
                    <a:pt x="674" y="445"/>
                  </a:cubicBezTo>
                  <a:cubicBezTo>
                    <a:pt x="679" y="446"/>
                    <a:pt x="683" y="450"/>
                    <a:pt x="688" y="452"/>
                  </a:cubicBezTo>
                  <a:cubicBezTo>
                    <a:pt x="786" y="498"/>
                    <a:pt x="884" y="544"/>
                    <a:pt x="982" y="590"/>
                  </a:cubicBezTo>
                  <a:cubicBezTo>
                    <a:pt x="1051" y="623"/>
                    <a:pt x="1120" y="655"/>
                    <a:pt x="1188" y="688"/>
                  </a:cubicBezTo>
                  <a:cubicBezTo>
                    <a:pt x="1207" y="697"/>
                    <a:pt x="1223" y="710"/>
                    <a:pt x="1237" y="726"/>
                  </a:cubicBezTo>
                  <a:cubicBezTo>
                    <a:pt x="1251" y="744"/>
                    <a:pt x="1257" y="764"/>
                    <a:pt x="1263" y="785"/>
                  </a:cubicBezTo>
                  <a:cubicBezTo>
                    <a:pt x="1263" y="794"/>
                    <a:pt x="1263" y="804"/>
                    <a:pt x="1263" y="813"/>
                  </a:cubicBezTo>
                  <a:cubicBezTo>
                    <a:pt x="1261" y="817"/>
                    <a:pt x="1260" y="820"/>
                    <a:pt x="1259" y="824"/>
                  </a:cubicBezTo>
                  <a:cubicBezTo>
                    <a:pt x="1252" y="847"/>
                    <a:pt x="1240" y="865"/>
                    <a:pt x="1219" y="878"/>
                  </a:cubicBezTo>
                  <a:cubicBezTo>
                    <a:pt x="1198" y="892"/>
                    <a:pt x="1175" y="896"/>
                    <a:pt x="1150" y="896"/>
                  </a:cubicBezTo>
                  <a:cubicBezTo>
                    <a:pt x="814" y="896"/>
                    <a:pt x="478" y="896"/>
                    <a:pt x="142" y="895"/>
                  </a:cubicBezTo>
                  <a:cubicBezTo>
                    <a:pt x="127" y="895"/>
                    <a:pt x="111" y="894"/>
                    <a:pt x="95" y="890"/>
                  </a:cubicBezTo>
                  <a:cubicBezTo>
                    <a:pt x="54" y="881"/>
                    <a:pt x="24" y="856"/>
                    <a:pt x="8" y="816"/>
                  </a:cubicBezTo>
                  <a:cubicBezTo>
                    <a:pt x="5" y="806"/>
                    <a:pt x="3" y="796"/>
                    <a:pt x="0" y="787"/>
                  </a:cubicBezTo>
                  <a:cubicBezTo>
                    <a:pt x="0" y="777"/>
                    <a:pt x="0" y="767"/>
                    <a:pt x="0" y="757"/>
                  </a:cubicBezTo>
                  <a:close/>
                  <a:moveTo>
                    <a:pt x="1149" y="845"/>
                  </a:moveTo>
                  <a:cubicBezTo>
                    <a:pt x="1155" y="845"/>
                    <a:pt x="1162" y="844"/>
                    <a:pt x="1168" y="843"/>
                  </a:cubicBezTo>
                  <a:cubicBezTo>
                    <a:pt x="1196" y="839"/>
                    <a:pt x="1211" y="814"/>
                    <a:pt x="1203" y="787"/>
                  </a:cubicBezTo>
                  <a:cubicBezTo>
                    <a:pt x="1196" y="764"/>
                    <a:pt x="1180" y="749"/>
                    <a:pt x="1159" y="739"/>
                  </a:cubicBezTo>
                  <a:cubicBezTo>
                    <a:pt x="1058" y="691"/>
                    <a:pt x="958" y="644"/>
                    <a:pt x="857" y="596"/>
                  </a:cubicBezTo>
                  <a:cubicBezTo>
                    <a:pt x="778" y="559"/>
                    <a:pt x="699" y="521"/>
                    <a:pt x="620" y="484"/>
                  </a:cubicBezTo>
                  <a:cubicBezTo>
                    <a:pt x="616" y="482"/>
                    <a:pt x="610" y="482"/>
                    <a:pt x="607" y="484"/>
                  </a:cubicBezTo>
                  <a:cubicBezTo>
                    <a:pt x="530" y="517"/>
                    <a:pt x="454" y="551"/>
                    <a:pt x="378" y="585"/>
                  </a:cubicBezTo>
                  <a:cubicBezTo>
                    <a:pt x="298" y="621"/>
                    <a:pt x="218" y="656"/>
                    <a:pt x="138" y="692"/>
                  </a:cubicBezTo>
                  <a:cubicBezTo>
                    <a:pt x="123" y="699"/>
                    <a:pt x="107" y="705"/>
                    <a:pt x="92" y="712"/>
                  </a:cubicBezTo>
                  <a:cubicBezTo>
                    <a:pt x="65" y="725"/>
                    <a:pt x="50" y="766"/>
                    <a:pt x="62" y="797"/>
                  </a:cubicBezTo>
                  <a:cubicBezTo>
                    <a:pt x="72" y="826"/>
                    <a:pt x="94" y="840"/>
                    <a:pt x="124" y="844"/>
                  </a:cubicBezTo>
                  <a:cubicBezTo>
                    <a:pt x="131" y="845"/>
                    <a:pt x="137" y="845"/>
                    <a:pt x="144" y="845"/>
                  </a:cubicBezTo>
                  <a:cubicBezTo>
                    <a:pt x="311" y="845"/>
                    <a:pt x="477" y="845"/>
                    <a:pt x="643" y="845"/>
                  </a:cubicBezTo>
                  <a:cubicBezTo>
                    <a:pt x="812" y="845"/>
                    <a:pt x="980" y="845"/>
                    <a:pt x="1149" y="845"/>
                  </a:cubicBezTo>
                  <a:close/>
                </a:path>
              </a:pathLst>
            </a:cu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61" name="Group 10460"/>
          <p:cNvGrpSpPr>
            <a:grpSpLocks noChangeAspect="1"/>
          </p:cNvGrpSpPr>
          <p:nvPr/>
        </p:nvGrpSpPr>
        <p:grpSpPr>
          <a:xfrm>
            <a:off x="14784384" y="8361054"/>
            <a:ext cx="1372110" cy="1371600"/>
            <a:chOff x="7572375" y="4778375"/>
            <a:chExt cx="4270375" cy="4268788"/>
          </a:xfrm>
        </p:grpSpPr>
        <p:sp>
          <p:nvSpPr>
            <p:cNvPr id="10152" name="Oval 811"/>
            <p:cNvSpPr>
              <a:spLocks noChangeArrowheads="1"/>
            </p:cNvSpPr>
            <p:nvPr/>
          </p:nvSpPr>
          <p:spPr bwMode="auto">
            <a:xfrm>
              <a:off x="7572375" y="4778375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53" name="Freeform 812"/>
            <p:cNvSpPr>
              <a:spLocks/>
            </p:cNvSpPr>
            <p:nvPr/>
          </p:nvSpPr>
          <p:spPr bwMode="auto">
            <a:xfrm>
              <a:off x="8201025" y="5461000"/>
              <a:ext cx="3017838" cy="2846388"/>
            </a:xfrm>
            <a:custGeom>
              <a:avLst/>
              <a:gdLst>
                <a:gd name="T0" fmla="*/ 1164 w 1164"/>
                <a:gd name="T1" fmla="*/ 499 h 1098"/>
                <a:gd name="T2" fmla="*/ 1164 w 1164"/>
                <a:gd name="T3" fmla="*/ 596 h 1098"/>
                <a:gd name="T4" fmla="*/ 1146 w 1164"/>
                <a:gd name="T5" fmla="*/ 685 h 1098"/>
                <a:gd name="T6" fmla="*/ 737 w 1164"/>
                <a:gd name="T7" fmla="*/ 1078 h 1098"/>
                <a:gd name="T8" fmla="*/ 627 w 1164"/>
                <a:gd name="T9" fmla="*/ 1098 h 1098"/>
                <a:gd name="T10" fmla="*/ 521 w 1164"/>
                <a:gd name="T11" fmla="*/ 1098 h 1098"/>
                <a:gd name="T12" fmla="*/ 505 w 1164"/>
                <a:gd name="T13" fmla="*/ 1095 h 1098"/>
                <a:gd name="T14" fmla="*/ 246 w 1164"/>
                <a:gd name="T15" fmla="*/ 998 h 1098"/>
                <a:gd name="T16" fmla="*/ 13 w 1164"/>
                <a:gd name="T17" fmla="*/ 672 h 1098"/>
                <a:gd name="T18" fmla="*/ 0 w 1164"/>
                <a:gd name="T19" fmla="*/ 600 h 1098"/>
                <a:gd name="T20" fmla="*/ 0 w 1164"/>
                <a:gd name="T21" fmla="*/ 499 h 1098"/>
                <a:gd name="T22" fmla="*/ 17 w 1164"/>
                <a:gd name="T23" fmla="*/ 412 h 1098"/>
                <a:gd name="T24" fmla="*/ 412 w 1164"/>
                <a:gd name="T25" fmla="*/ 25 h 1098"/>
                <a:gd name="T26" fmla="*/ 537 w 1164"/>
                <a:gd name="T27" fmla="*/ 0 h 1098"/>
                <a:gd name="T28" fmla="*/ 638 w 1164"/>
                <a:gd name="T29" fmla="*/ 0 h 1098"/>
                <a:gd name="T30" fmla="*/ 707 w 1164"/>
                <a:gd name="T31" fmla="*/ 12 h 1098"/>
                <a:gd name="T32" fmla="*/ 1143 w 1164"/>
                <a:gd name="T33" fmla="*/ 402 h 1098"/>
                <a:gd name="T34" fmla="*/ 1164 w 1164"/>
                <a:gd name="T35" fmla="*/ 499 h 1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64" h="1098">
                  <a:moveTo>
                    <a:pt x="1164" y="499"/>
                  </a:moveTo>
                  <a:cubicBezTo>
                    <a:pt x="1164" y="531"/>
                    <a:pt x="1164" y="564"/>
                    <a:pt x="1164" y="596"/>
                  </a:cubicBezTo>
                  <a:cubicBezTo>
                    <a:pt x="1158" y="626"/>
                    <a:pt x="1155" y="656"/>
                    <a:pt x="1146" y="685"/>
                  </a:cubicBezTo>
                  <a:cubicBezTo>
                    <a:pt x="1083" y="892"/>
                    <a:pt x="943" y="1020"/>
                    <a:pt x="737" y="1078"/>
                  </a:cubicBezTo>
                  <a:cubicBezTo>
                    <a:pt x="701" y="1088"/>
                    <a:pt x="663" y="1092"/>
                    <a:pt x="627" y="1098"/>
                  </a:cubicBezTo>
                  <a:cubicBezTo>
                    <a:pt x="592" y="1098"/>
                    <a:pt x="557" y="1098"/>
                    <a:pt x="521" y="1098"/>
                  </a:cubicBezTo>
                  <a:cubicBezTo>
                    <a:pt x="516" y="1097"/>
                    <a:pt x="510" y="1095"/>
                    <a:pt x="505" y="1095"/>
                  </a:cubicBezTo>
                  <a:cubicBezTo>
                    <a:pt x="410" y="1084"/>
                    <a:pt x="323" y="1052"/>
                    <a:pt x="246" y="998"/>
                  </a:cubicBezTo>
                  <a:cubicBezTo>
                    <a:pt x="130" y="916"/>
                    <a:pt x="44" y="814"/>
                    <a:pt x="13" y="672"/>
                  </a:cubicBezTo>
                  <a:cubicBezTo>
                    <a:pt x="8" y="648"/>
                    <a:pt x="4" y="624"/>
                    <a:pt x="0" y="600"/>
                  </a:cubicBezTo>
                  <a:cubicBezTo>
                    <a:pt x="0" y="566"/>
                    <a:pt x="0" y="532"/>
                    <a:pt x="0" y="499"/>
                  </a:cubicBezTo>
                  <a:cubicBezTo>
                    <a:pt x="5" y="470"/>
                    <a:pt x="9" y="440"/>
                    <a:pt x="17" y="412"/>
                  </a:cubicBezTo>
                  <a:cubicBezTo>
                    <a:pt x="76" y="209"/>
                    <a:pt x="213" y="85"/>
                    <a:pt x="412" y="25"/>
                  </a:cubicBezTo>
                  <a:cubicBezTo>
                    <a:pt x="452" y="12"/>
                    <a:pt x="495" y="8"/>
                    <a:pt x="537" y="0"/>
                  </a:cubicBezTo>
                  <a:cubicBezTo>
                    <a:pt x="571" y="0"/>
                    <a:pt x="605" y="0"/>
                    <a:pt x="638" y="0"/>
                  </a:cubicBezTo>
                  <a:cubicBezTo>
                    <a:pt x="661" y="4"/>
                    <a:pt x="684" y="7"/>
                    <a:pt x="707" y="12"/>
                  </a:cubicBezTo>
                  <a:cubicBezTo>
                    <a:pt x="921" y="66"/>
                    <a:pt x="1072" y="190"/>
                    <a:pt x="1143" y="402"/>
                  </a:cubicBezTo>
                  <a:cubicBezTo>
                    <a:pt x="1153" y="433"/>
                    <a:pt x="1157" y="467"/>
                    <a:pt x="1164" y="499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54" name="Freeform 813"/>
            <p:cNvSpPr>
              <a:spLocks/>
            </p:cNvSpPr>
            <p:nvPr/>
          </p:nvSpPr>
          <p:spPr bwMode="auto">
            <a:xfrm>
              <a:off x="9348787" y="6465887"/>
              <a:ext cx="1141413" cy="1130300"/>
            </a:xfrm>
            <a:custGeom>
              <a:avLst/>
              <a:gdLst>
                <a:gd name="T0" fmla="*/ 440 w 440"/>
                <a:gd name="T1" fmla="*/ 280 h 436"/>
                <a:gd name="T2" fmla="*/ 423 w 440"/>
                <a:gd name="T3" fmla="*/ 313 h 436"/>
                <a:gd name="T4" fmla="*/ 272 w 440"/>
                <a:gd name="T5" fmla="*/ 429 h 436"/>
                <a:gd name="T6" fmla="*/ 242 w 440"/>
                <a:gd name="T7" fmla="*/ 433 h 436"/>
                <a:gd name="T8" fmla="*/ 55 w 440"/>
                <a:gd name="T9" fmla="*/ 369 h 436"/>
                <a:gd name="T10" fmla="*/ 36 w 440"/>
                <a:gd name="T11" fmla="*/ 345 h 436"/>
                <a:gd name="T12" fmla="*/ 3 w 440"/>
                <a:gd name="T13" fmla="*/ 165 h 436"/>
                <a:gd name="T14" fmla="*/ 16 w 440"/>
                <a:gd name="T15" fmla="*/ 133 h 436"/>
                <a:gd name="T16" fmla="*/ 128 w 440"/>
                <a:gd name="T17" fmla="*/ 43 h 436"/>
                <a:gd name="T18" fmla="*/ 139 w 440"/>
                <a:gd name="T19" fmla="*/ 35 h 436"/>
                <a:gd name="T20" fmla="*/ 240 w 440"/>
                <a:gd name="T21" fmla="*/ 19 h 436"/>
                <a:gd name="T22" fmla="*/ 385 w 440"/>
                <a:gd name="T23" fmla="*/ 75 h 436"/>
                <a:gd name="T24" fmla="*/ 399 w 440"/>
                <a:gd name="T25" fmla="*/ 89 h 436"/>
                <a:gd name="T26" fmla="*/ 440 w 440"/>
                <a:gd name="T27" fmla="*/ 28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0" h="436">
                  <a:moveTo>
                    <a:pt x="440" y="280"/>
                  </a:moveTo>
                  <a:cubicBezTo>
                    <a:pt x="434" y="293"/>
                    <a:pt x="431" y="306"/>
                    <a:pt x="423" y="313"/>
                  </a:cubicBezTo>
                  <a:cubicBezTo>
                    <a:pt x="374" y="353"/>
                    <a:pt x="323" y="391"/>
                    <a:pt x="272" y="429"/>
                  </a:cubicBezTo>
                  <a:cubicBezTo>
                    <a:pt x="265" y="434"/>
                    <a:pt x="251" y="436"/>
                    <a:pt x="242" y="433"/>
                  </a:cubicBezTo>
                  <a:cubicBezTo>
                    <a:pt x="179" y="413"/>
                    <a:pt x="117" y="390"/>
                    <a:pt x="55" y="369"/>
                  </a:cubicBezTo>
                  <a:cubicBezTo>
                    <a:pt x="43" y="365"/>
                    <a:pt x="38" y="357"/>
                    <a:pt x="36" y="345"/>
                  </a:cubicBezTo>
                  <a:cubicBezTo>
                    <a:pt x="25" y="285"/>
                    <a:pt x="14" y="225"/>
                    <a:pt x="3" y="165"/>
                  </a:cubicBezTo>
                  <a:cubicBezTo>
                    <a:pt x="0" y="150"/>
                    <a:pt x="6" y="141"/>
                    <a:pt x="16" y="133"/>
                  </a:cubicBezTo>
                  <a:cubicBezTo>
                    <a:pt x="53" y="103"/>
                    <a:pt x="91" y="73"/>
                    <a:pt x="128" y="43"/>
                  </a:cubicBezTo>
                  <a:cubicBezTo>
                    <a:pt x="132" y="41"/>
                    <a:pt x="135" y="38"/>
                    <a:pt x="139" y="35"/>
                  </a:cubicBezTo>
                  <a:cubicBezTo>
                    <a:pt x="185" y="2"/>
                    <a:pt x="186" y="0"/>
                    <a:pt x="240" y="19"/>
                  </a:cubicBezTo>
                  <a:cubicBezTo>
                    <a:pt x="289" y="35"/>
                    <a:pt x="337" y="55"/>
                    <a:pt x="385" y="75"/>
                  </a:cubicBezTo>
                  <a:cubicBezTo>
                    <a:pt x="391" y="77"/>
                    <a:pt x="398" y="83"/>
                    <a:pt x="399" y="89"/>
                  </a:cubicBezTo>
                  <a:cubicBezTo>
                    <a:pt x="413" y="153"/>
                    <a:pt x="427" y="217"/>
                    <a:pt x="440" y="28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55" name="Freeform 814"/>
            <p:cNvSpPr>
              <a:spLocks/>
            </p:cNvSpPr>
            <p:nvPr/>
          </p:nvSpPr>
          <p:spPr bwMode="auto">
            <a:xfrm>
              <a:off x="8734425" y="5813425"/>
              <a:ext cx="1055688" cy="982663"/>
            </a:xfrm>
            <a:custGeom>
              <a:avLst/>
              <a:gdLst>
                <a:gd name="T0" fmla="*/ 8 w 407"/>
                <a:gd name="T1" fmla="*/ 182 h 379"/>
                <a:gd name="T2" fmla="*/ 50 w 407"/>
                <a:gd name="T3" fmla="*/ 90 h 379"/>
                <a:gd name="T4" fmla="*/ 173 w 407"/>
                <a:gd name="T5" fmla="*/ 9 h 379"/>
                <a:gd name="T6" fmla="*/ 228 w 407"/>
                <a:gd name="T7" fmla="*/ 1 h 379"/>
                <a:gd name="T8" fmla="*/ 374 w 407"/>
                <a:gd name="T9" fmla="*/ 44 h 379"/>
                <a:gd name="T10" fmla="*/ 391 w 407"/>
                <a:gd name="T11" fmla="*/ 69 h 379"/>
                <a:gd name="T12" fmla="*/ 406 w 407"/>
                <a:gd name="T13" fmla="*/ 220 h 379"/>
                <a:gd name="T14" fmla="*/ 393 w 407"/>
                <a:gd name="T15" fmla="*/ 247 h 379"/>
                <a:gd name="T16" fmla="*/ 231 w 407"/>
                <a:gd name="T17" fmla="*/ 374 h 379"/>
                <a:gd name="T18" fmla="*/ 212 w 407"/>
                <a:gd name="T19" fmla="*/ 378 h 379"/>
                <a:gd name="T20" fmla="*/ 44 w 407"/>
                <a:gd name="T21" fmla="*/ 329 h 379"/>
                <a:gd name="T22" fmla="*/ 29 w 407"/>
                <a:gd name="T23" fmla="*/ 313 h 379"/>
                <a:gd name="T24" fmla="*/ 8 w 407"/>
                <a:gd name="T25" fmla="*/ 182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7" h="379">
                  <a:moveTo>
                    <a:pt x="8" y="182"/>
                  </a:moveTo>
                  <a:cubicBezTo>
                    <a:pt x="0" y="141"/>
                    <a:pt x="22" y="114"/>
                    <a:pt x="50" y="90"/>
                  </a:cubicBezTo>
                  <a:cubicBezTo>
                    <a:pt x="88" y="57"/>
                    <a:pt x="126" y="25"/>
                    <a:pt x="173" y="9"/>
                  </a:cubicBezTo>
                  <a:cubicBezTo>
                    <a:pt x="191" y="3"/>
                    <a:pt x="210" y="0"/>
                    <a:pt x="228" y="1"/>
                  </a:cubicBezTo>
                  <a:cubicBezTo>
                    <a:pt x="280" y="5"/>
                    <a:pt x="329" y="17"/>
                    <a:pt x="374" y="44"/>
                  </a:cubicBezTo>
                  <a:cubicBezTo>
                    <a:pt x="382" y="49"/>
                    <a:pt x="390" y="60"/>
                    <a:pt x="391" y="69"/>
                  </a:cubicBezTo>
                  <a:cubicBezTo>
                    <a:pt x="398" y="119"/>
                    <a:pt x="403" y="169"/>
                    <a:pt x="406" y="220"/>
                  </a:cubicBezTo>
                  <a:cubicBezTo>
                    <a:pt x="407" y="228"/>
                    <a:pt x="400" y="241"/>
                    <a:pt x="393" y="247"/>
                  </a:cubicBezTo>
                  <a:cubicBezTo>
                    <a:pt x="339" y="290"/>
                    <a:pt x="285" y="332"/>
                    <a:pt x="231" y="374"/>
                  </a:cubicBezTo>
                  <a:cubicBezTo>
                    <a:pt x="226" y="378"/>
                    <a:pt x="218" y="379"/>
                    <a:pt x="212" y="378"/>
                  </a:cubicBezTo>
                  <a:cubicBezTo>
                    <a:pt x="156" y="362"/>
                    <a:pt x="100" y="346"/>
                    <a:pt x="44" y="329"/>
                  </a:cubicBezTo>
                  <a:cubicBezTo>
                    <a:pt x="38" y="327"/>
                    <a:pt x="30" y="319"/>
                    <a:pt x="29" y="313"/>
                  </a:cubicBezTo>
                  <a:cubicBezTo>
                    <a:pt x="21" y="269"/>
                    <a:pt x="15" y="226"/>
                    <a:pt x="8" y="182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56" name="Freeform 815"/>
            <p:cNvSpPr>
              <a:spLocks/>
            </p:cNvSpPr>
            <p:nvPr/>
          </p:nvSpPr>
          <p:spPr bwMode="auto">
            <a:xfrm>
              <a:off x="8950325" y="7461250"/>
              <a:ext cx="1131888" cy="720725"/>
            </a:xfrm>
            <a:custGeom>
              <a:avLst/>
              <a:gdLst>
                <a:gd name="T0" fmla="*/ 253 w 437"/>
                <a:gd name="T1" fmla="*/ 278 h 278"/>
                <a:gd name="T2" fmla="*/ 127 w 437"/>
                <a:gd name="T3" fmla="*/ 249 h 278"/>
                <a:gd name="T4" fmla="*/ 75 w 437"/>
                <a:gd name="T5" fmla="*/ 223 h 278"/>
                <a:gd name="T6" fmla="*/ 14 w 437"/>
                <a:gd name="T7" fmla="*/ 147 h 278"/>
                <a:gd name="T8" fmla="*/ 2 w 437"/>
                <a:gd name="T9" fmla="*/ 78 h 278"/>
                <a:gd name="T10" fmla="*/ 15 w 437"/>
                <a:gd name="T11" fmla="*/ 58 h 278"/>
                <a:gd name="T12" fmla="*/ 168 w 437"/>
                <a:gd name="T13" fmla="*/ 3 h 278"/>
                <a:gd name="T14" fmla="*/ 192 w 437"/>
                <a:gd name="T15" fmla="*/ 3 h 278"/>
                <a:gd name="T16" fmla="*/ 393 w 437"/>
                <a:gd name="T17" fmla="*/ 73 h 278"/>
                <a:gd name="T18" fmla="*/ 407 w 437"/>
                <a:gd name="T19" fmla="*/ 88 h 278"/>
                <a:gd name="T20" fmla="*/ 431 w 437"/>
                <a:gd name="T21" fmla="*/ 182 h 278"/>
                <a:gd name="T22" fmla="*/ 410 w 437"/>
                <a:gd name="T23" fmla="*/ 230 h 278"/>
                <a:gd name="T24" fmla="*/ 253 w 437"/>
                <a:gd name="T25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7" h="278">
                  <a:moveTo>
                    <a:pt x="253" y="278"/>
                  </a:moveTo>
                  <a:cubicBezTo>
                    <a:pt x="209" y="278"/>
                    <a:pt x="167" y="266"/>
                    <a:pt x="127" y="249"/>
                  </a:cubicBezTo>
                  <a:cubicBezTo>
                    <a:pt x="110" y="241"/>
                    <a:pt x="93" y="230"/>
                    <a:pt x="75" y="223"/>
                  </a:cubicBezTo>
                  <a:cubicBezTo>
                    <a:pt x="39" y="210"/>
                    <a:pt x="21" y="183"/>
                    <a:pt x="14" y="147"/>
                  </a:cubicBezTo>
                  <a:cubicBezTo>
                    <a:pt x="10" y="124"/>
                    <a:pt x="6" y="101"/>
                    <a:pt x="2" y="78"/>
                  </a:cubicBezTo>
                  <a:cubicBezTo>
                    <a:pt x="0" y="68"/>
                    <a:pt x="4" y="62"/>
                    <a:pt x="15" y="58"/>
                  </a:cubicBezTo>
                  <a:cubicBezTo>
                    <a:pt x="66" y="40"/>
                    <a:pt x="117" y="21"/>
                    <a:pt x="168" y="3"/>
                  </a:cubicBezTo>
                  <a:cubicBezTo>
                    <a:pt x="175" y="0"/>
                    <a:pt x="185" y="0"/>
                    <a:pt x="192" y="3"/>
                  </a:cubicBezTo>
                  <a:cubicBezTo>
                    <a:pt x="257" y="33"/>
                    <a:pt x="323" y="58"/>
                    <a:pt x="393" y="73"/>
                  </a:cubicBezTo>
                  <a:cubicBezTo>
                    <a:pt x="399" y="74"/>
                    <a:pt x="406" y="82"/>
                    <a:pt x="407" y="88"/>
                  </a:cubicBezTo>
                  <a:cubicBezTo>
                    <a:pt x="416" y="119"/>
                    <a:pt x="423" y="151"/>
                    <a:pt x="431" y="182"/>
                  </a:cubicBezTo>
                  <a:cubicBezTo>
                    <a:pt x="437" y="208"/>
                    <a:pt x="434" y="216"/>
                    <a:pt x="410" y="230"/>
                  </a:cubicBezTo>
                  <a:cubicBezTo>
                    <a:pt x="362" y="259"/>
                    <a:pt x="309" y="275"/>
                    <a:pt x="253" y="278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57" name="Freeform 816"/>
            <p:cNvSpPr>
              <a:spLocks/>
            </p:cNvSpPr>
            <p:nvPr/>
          </p:nvSpPr>
          <p:spPr bwMode="auto">
            <a:xfrm>
              <a:off x="10434637" y="6316662"/>
              <a:ext cx="695325" cy="1077913"/>
            </a:xfrm>
            <a:custGeom>
              <a:avLst/>
              <a:gdLst>
                <a:gd name="T0" fmla="*/ 268 w 268"/>
                <a:gd name="T1" fmla="*/ 234 h 416"/>
                <a:gd name="T2" fmla="*/ 251 w 268"/>
                <a:gd name="T3" fmla="*/ 295 h 416"/>
                <a:gd name="T4" fmla="*/ 175 w 268"/>
                <a:gd name="T5" fmla="*/ 407 h 416"/>
                <a:gd name="T6" fmla="*/ 150 w 268"/>
                <a:gd name="T7" fmla="*/ 411 h 416"/>
                <a:gd name="T8" fmla="*/ 52 w 268"/>
                <a:gd name="T9" fmla="*/ 363 h 416"/>
                <a:gd name="T10" fmla="*/ 38 w 268"/>
                <a:gd name="T11" fmla="*/ 344 h 416"/>
                <a:gd name="T12" fmla="*/ 5 w 268"/>
                <a:gd name="T13" fmla="*/ 155 h 416"/>
                <a:gd name="T14" fmla="*/ 13 w 268"/>
                <a:gd name="T15" fmla="*/ 114 h 416"/>
                <a:gd name="T16" fmla="*/ 98 w 268"/>
                <a:gd name="T17" fmla="*/ 7 h 416"/>
                <a:gd name="T18" fmla="*/ 116 w 268"/>
                <a:gd name="T19" fmla="*/ 1 h 416"/>
                <a:gd name="T20" fmla="*/ 169 w 268"/>
                <a:gd name="T21" fmla="*/ 21 h 416"/>
                <a:gd name="T22" fmla="*/ 234 w 268"/>
                <a:gd name="T23" fmla="*/ 96 h 416"/>
                <a:gd name="T24" fmla="*/ 268 w 268"/>
                <a:gd name="T25" fmla="*/ 234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416">
                  <a:moveTo>
                    <a:pt x="268" y="234"/>
                  </a:moveTo>
                  <a:cubicBezTo>
                    <a:pt x="262" y="257"/>
                    <a:pt x="258" y="277"/>
                    <a:pt x="251" y="295"/>
                  </a:cubicBezTo>
                  <a:cubicBezTo>
                    <a:pt x="233" y="337"/>
                    <a:pt x="208" y="375"/>
                    <a:pt x="175" y="407"/>
                  </a:cubicBezTo>
                  <a:cubicBezTo>
                    <a:pt x="167" y="415"/>
                    <a:pt x="160" y="416"/>
                    <a:pt x="150" y="411"/>
                  </a:cubicBezTo>
                  <a:cubicBezTo>
                    <a:pt x="118" y="394"/>
                    <a:pt x="84" y="380"/>
                    <a:pt x="52" y="363"/>
                  </a:cubicBezTo>
                  <a:cubicBezTo>
                    <a:pt x="46" y="360"/>
                    <a:pt x="39" y="351"/>
                    <a:pt x="38" y="344"/>
                  </a:cubicBezTo>
                  <a:cubicBezTo>
                    <a:pt x="35" y="279"/>
                    <a:pt x="24" y="216"/>
                    <a:pt x="5" y="155"/>
                  </a:cubicBezTo>
                  <a:cubicBezTo>
                    <a:pt x="0" y="139"/>
                    <a:pt x="2" y="127"/>
                    <a:pt x="13" y="114"/>
                  </a:cubicBezTo>
                  <a:cubicBezTo>
                    <a:pt x="42" y="78"/>
                    <a:pt x="69" y="42"/>
                    <a:pt x="98" y="7"/>
                  </a:cubicBezTo>
                  <a:cubicBezTo>
                    <a:pt x="101" y="3"/>
                    <a:pt x="111" y="0"/>
                    <a:pt x="116" y="1"/>
                  </a:cubicBezTo>
                  <a:cubicBezTo>
                    <a:pt x="134" y="7"/>
                    <a:pt x="152" y="14"/>
                    <a:pt x="169" y="21"/>
                  </a:cubicBezTo>
                  <a:cubicBezTo>
                    <a:pt x="203" y="35"/>
                    <a:pt x="226" y="58"/>
                    <a:pt x="234" y="96"/>
                  </a:cubicBezTo>
                  <a:cubicBezTo>
                    <a:pt x="244" y="143"/>
                    <a:pt x="257" y="189"/>
                    <a:pt x="268" y="234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58" name="Freeform 817"/>
            <p:cNvSpPr>
              <a:spLocks/>
            </p:cNvSpPr>
            <p:nvPr/>
          </p:nvSpPr>
          <p:spPr bwMode="auto">
            <a:xfrm>
              <a:off x="8243887" y="6157912"/>
              <a:ext cx="514350" cy="955675"/>
            </a:xfrm>
            <a:custGeom>
              <a:avLst/>
              <a:gdLst>
                <a:gd name="T0" fmla="*/ 0 w 198"/>
                <a:gd name="T1" fmla="*/ 265 h 369"/>
                <a:gd name="T2" fmla="*/ 82 w 198"/>
                <a:gd name="T3" fmla="*/ 13 h 369"/>
                <a:gd name="T4" fmla="*/ 97 w 198"/>
                <a:gd name="T5" fmla="*/ 1 h 369"/>
                <a:gd name="T6" fmla="*/ 165 w 198"/>
                <a:gd name="T7" fmla="*/ 3 h 369"/>
                <a:gd name="T8" fmla="*/ 177 w 198"/>
                <a:gd name="T9" fmla="*/ 18 h 369"/>
                <a:gd name="T10" fmla="*/ 196 w 198"/>
                <a:gd name="T11" fmla="*/ 191 h 369"/>
                <a:gd name="T12" fmla="*/ 190 w 198"/>
                <a:gd name="T13" fmla="*/ 210 h 369"/>
                <a:gd name="T14" fmla="*/ 114 w 198"/>
                <a:gd name="T15" fmla="*/ 357 h 369"/>
                <a:gd name="T16" fmla="*/ 99 w 198"/>
                <a:gd name="T17" fmla="*/ 369 h 369"/>
                <a:gd name="T18" fmla="*/ 33 w 198"/>
                <a:gd name="T19" fmla="*/ 364 h 369"/>
                <a:gd name="T20" fmla="*/ 15 w 198"/>
                <a:gd name="T21" fmla="*/ 347 h 369"/>
                <a:gd name="T22" fmla="*/ 0 w 198"/>
                <a:gd name="T23" fmla="*/ 265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8" h="369">
                  <a:moveTo>
                    <a:pt x="0" y="265"/>
                  </a:moveTo>
                  <a:cubicBezTo>
                    <a:pt x="6" y="174"/>
                    <a:pt x="33" y="90"/>
                    <a:pt x="82" y="13"/>
                  </a:cubicBezTo>
                  <a:cubicBezTo>
                    <a:pt x="85" y="8"/>
                    <a:pt x="92" y="2"/>
                    <a:pt x="97" y="1"/>
                  </a:cubicBezTo>
                  <a:cubicBezTo>
                    <a:pt x="120" y="0"/>
                    <a:pt x="142" y="1"/>
                    <a:pt x="165" y="3"/>
                  </a:cubicBezTo>
                  <a:cubicBezTo>
                    <a:pt x="169" y="3"/>
                    <a:pt x="177" y="12"/>
                    <a:pt x="177" y="18"/>
                  </a:cubicBezTo>
                  <a:cubicBezTo>
                    <a:pt x="178" y="76"/>
                    <a:pt x="181" y="134"/>
                    <a:pt x="196" y="191"/>
                  </a:cubicBezTo>
                  <a:cubicBezTo>
                    <a:pt x="198" y="196"/>
                    <a:pt x="194" y="205"/>
                    <a:pt x="190" y="210"/>
                  </a:cubicBezTo>
                  <a:cubicBezTo>
                    <a:pt x="156" y="255"/>
                    <a:pt x="128" y="302"/>
                    <a:pt x="114" y="357"/>
                  </a:cubicBezTo>
                  <a:cubicBezTo>
                    <a:pt x="112" y="362"/>
                    <a:pt x="104" y="369"/>
                    <a:pt x="99" y="369"/>
                  </a:cubicBezTo>
                  <a:cubicBezTo>
                    <a:pt x="77" y="368"/>
                    <a:pt x="55" y="367"/>
                    <a:pt x="33" y="364"/>
                  </a:cubicBezTo>
                  <a:cubicBezTo>
                    <a:pt x="26" y="363"/>
                    <a:pt x="17" y="354"/>
                    <a:pt x="15" y="347"/>
                  </a:cubicBezTo>
                  <a:cubicBezTo>
                    <a:pt x="9" y="320"/>
                    <a:pt x="5" y="292"/>
                    <a:pt x="0" y="265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59" name="Freeform 818"/>
            <p:cNvSpPr>
              <a:spLocks/>
            </p:cNvSpPr>
            <p:nvPr/>
          </p:nvSpPr>
          <p:spPr bwMode="auto">
            <a:xfrm>
              <a:off x="9275762" y="5514975"/>
              <a:ext cx="1027113" cy="381000"/>
            </a:xfrm>
            <a:custGeom>
              <a:avLst/>
              <a:gdLst>
                <a:gd name="T0" fmla="*/ 2 w 396"/>
                <a:gd name="T1" fmla="*/ 91 h 147"/>
                <a:gd name="T2" fmla="*/ 2 w 396"/>
                <a:gd name="T3" fmla="*/ 33 h 147"/>
                <a:gd name="T4" fmla="*/ 17 w 396"/>
                <a:gd name="T5" fmla="*/ 20 h 147"/>
                <a:gd name="T6" fmla="*/ 171 w 396"/>
                <a:gd name="T7" fmla="*/ 1 h 147"/>
                <a:gd name="T8" fmla="*/ 374 w 396"/>
                <a:gd name="T9" fmla="*/ 37 h 147"/>
                <a:gd name="T10" fmla="*/ 395 w 396"/>
                <a:gd name="T11" fmla="*/ 68 h 147"/>
                <a:gd name="T12" fmla="*/ 349 w 396"/>
                <a:gd name="T13" fmla="*/ 119 h 147"/>
                <a:gd name="T14" fmla="*/ 206 w 396"/>
                <a:gd name="T15" fmla="*/ 144 h 147"/>
                <a:gd name="T16" fmla="*/ 189 w 396"/>
                <a:gd name="T17" fmla="*/ 145 h 147"/>
                <a:gd name="T18" fmla="*/ 2 w 396"/>
                <a:gd name="T19" fmla="*/ 91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6" h="147">
                  <a:moveTo>
                    <a:pt x="2" y="91"/>
                  </a:moveTo>
                  <a:cubicBezTo>
                    <a:pt x="2" y="70"/>
                    <a:pt x="0" y="52"/>
                    <a:pt x="2" y="33"/>
                  </a:cubicBezTo>
                  <a:cubicBezTo>
                    <a:pt x="3" y="28"/>
                    <a:pt x="11" y="20"/>
                    <a:pt x="17" y="20"/>
                  </a:cubicBezTo>
                  <a:cubicBezTo>
                    <a:pt x="68" y="12"/>
                    <a:pt x="119" y="3"/>
                    <a:pt x="171" y="1"/>
                  </a:cubicBezTo>
                  <a:cubicBezTo>
                    <a:pt x="240" y="0"/>
                    <a:pt x="309" y="11"/>
                    <a:pt x="374" y="37"/>
                  </a:cubicBezTo>
                  <a:cubicBezTo>
                    <a:pt x="390" y="43"/>
                    <a:pt x="396" y="51"/>
                    <a:pt x="395" y="68"/>
                  </a:cubicBezTo>
                  <a:cubicBezTo>
                    <a:pt x="394" y="115"/>
                    <a:pt x="394" y="113"/>
                    <a:pt x="349" y="119"/>
                  </a:cubicBezTo>
                  <a:cubicBezTo>
                    <a:pt x="301" y="125"/>
                    <a:pt x="254" y="136"/>
                    <a:pt x="206" y="144"/>
                  </a:cubicBezTo>
                  <a:cubicBezTo>
                    <a:pt x="200" y="145"/>
                    <a:pt x="193" y="147"/>
                    <a:pt x="189" y="145"/>
                  </a:cubicBezTo>
                  <a:cubicBezTo>
                    <a:pt x="132" y="111"/>
                    <a:pt x="69" y="97"/>
                    <a:pt x="2" y="91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60" name="Freeform 819"/>
            <p:cNvSpPr>
              <a:spLocks/>
            </p:cNvSpPr>
            <p:nvPr/>
          </p:nvSpPr>
          <p:spPr bwMode="auto">
            <a:xfrm>
              <a:off x="8304212" y="7170737"/>
              <a:ext cx="647700" cy="814388"/>
            </a:xfrm>
            <a:custGeom>
              <a:avLst/>
              <a:gdLst>
                <a:gd name="T0" fmla="*/ 0 w 250"/>
                <a:gd name="T1" fmla="*/ 0 h 314"/>
                <a:gd name="T2" fmla="*/ 82 w 250"/>
                <a:gd name="T3" fmla="*/ 1 h 314"/>
                <a:gd name="T4" fmla="*/ 93 w 250"/>
                <a:gd name="T5" fmla="*/ 10 h 314"/>
                <a:gd name="T6" fmla="*/ 220 w 250"/>
                <a:gd name="T7" fmla="*/ 168 h 314"/>
                <a:gd name="T8" fmla="*/ 227 w 250"/>
                <a:gd name="T9" fmla="*/ 181 h 314"/>
                <a:gd name="T10" fmla="*/ 250 w 250"/>
                <a:gd name="T11" fmla="*/ 310 h 314"/>
                <a:gd name="T12" fmla="*/ 165 w 250"/>
                <a:gd name="T13" fmla="*/ 283 h 314"/>
                <a:gd name="T14" fmla="*/ 82 w 250"/>
                <a:gd name="T15" fmla="*/ 191 h 314"/>
                <a:gd name="T16" fmla="*/ 11 w 250"/>
                <a:gd name="T17" fmla="*/ 64 h 314"/>
                <a:gd name="T18" fmla="*/ 0 w 250"/>
                <a:gd name="T19" fmla="*/ 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0" h="314">
                  <a:moveTo>
                    <a:pt x="0" y="0"/>
                  </a:moveTo>
                  <a:cubicBezTo>
                    <a:pt x="31" y="0"/>
                    <a:pt x="57" y="0"/>
                    <a:pt x="82" y="1"/>
                  </a:cubicBezTo>
                  <a:cubicBezTo>
                    <a:pt x="86" y="1"/>
                    <a:pt x="91" y="6"/>
                    <a:pt x="93" y="10"/>
                  </a:cubicBezTo>
                  <a:cubicBezTo>
                    <a:pt x="124" y="71"/>
                    <a:pt x="166" y="124"/>
                    <a:pt x="220" y="168"/>
                  </a:cubicBezTo>
                  <a:cubicBezTo>
                    <a:pt x="223" y="171"/>
                    <a:pt x="227" y="176"/>
                    <a:pt x="227" y="181"/>
                  </a:cubicBezTo>
                  <a:cubicBezTo>
                    <a:pt x="235" y="223"/>
                    <a:pt x="242" y="266"/>
                    <a:pt x="250" y="310"/>
                  </a:cubicBezTo>
                  <a:cubicBezTo>
                    <a:pt x="220" y="314"/>
                    <a:pt x="189" y="305"/>
                    <a:pt x="165" y="283"/>
                  </a:cubicBezTo>
                  <a:cubicBezTo>
                    <a:pt x="135" y="254"/>
                    <a:pt x="105" y="224"/>
                    <a:pt x="82" y="191"/>
                  </a:cubicBezTo>
                  <a:cubicBezTo>
                    <a:pt x="54" y="151"/>
                    <a:pt x="32" y="108"/>
                    <a:pt x="11" y="64"/>
                  </a:cubicBezTo>
                  <a:cubicBezTo>
                    <a:pt x="2" y="45"/>
                    <a:pt x="4" y="22"/>
                    <a:pt x="0" y="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61" name="Freeform 820"/>
            <p:cNvSpPr>
              <a:spLocks/>
            </p:cNvSpPr>
            <p:nvPr/>
          </p:nvSpPr>
          <p:spPr bwMode="auto">
            <a:xfrm>
              <a:off x="10352087" y="5670550"/>
              <a:ext cx="687388" cy="701675"/>
            </a:xfrm>
            <a:custGeom>
              <a:avLst/>
              <a:gdLst>
                <a:gd name="T0" fmla="*/ 7 w 265"/>
                <a:gd name="T1" fmla="*/ 0 h 271"/>
                <a:gd name="T2" fmla="*/ 237 w 265"/>
                <a:gd name="T3" fmla="*/ 204 h 271"/>
                <a:gd name="T4" fmla="*/ 262 w 265"/>
                <a:gd name="T5" fmla="*/ 252 h 271"/>
                <a:gd name="T6" fmla="*/ 261 w 265"/>
                <a:gd name="T7" fmla="*/ 271 h 271"/>
                <a:gd name="T8" fmla="*/ 246 w 265"/>
                <a:gd name="T9" fmla="*/ 268 h 271"/>
                <a:gd name="T10" fmla="*/ 154 w 265"/>
                <a:gd name="T11" fmla="*/ 226 h 271"/>
                <a:gd name="T12" fmla="*/ 133 w 265"/>
                <a:gd name="T13" fmla="*/ 211 h 271"/>
                <a:gd name="T14" fmla="*/ 6 w 265"/>
                <a:gd name="T15" fmla="*/ 67 h 271"/>
                <a:gd name="T16" fmla="*/ 0 w 265"/>
                <a:gd name="T17" fmla="*/ 54 h 271"/>
                <a:gd name="T18" fmla="*/ 7 w 265"/>
                <a:gd name="T19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271">
                  <a:moveTo>
                    <a:pt x="7" y="0"/>
                  </a:moveTo>
                  <a:cubicBezTo>
                    <a:pt x="106" y="46"/>
                    <a:pt x="182" y="114"/>
                    <a:pt x="237" y="204"/>
                  </a:cubicBezTo>
                  <a:cubicBezTo>
                    <a:pt x="246" y="220"/>
                    <a:pt x="255" y="236"/>
                    <a:pt x="262" y="252"/>
                  </a:cubicBezTo>
                  <a:cubicBezTo>
                    <a:pt x="265" y="257"/>
                    <a:pt x="262" y="265"/>
                    <a:pt x="261" y="271"/>
                  </a:cubicBezTo>
                  <a:cubicBezTo>
                    <a:pt x="256" y="270"/>
                    <a:pt x="250" y="270"/>
                    <a:pt x="246" y="268"/>
                  </a:cubicBezTo>
                  <a:cubicBezTo>
                    <a:pt x="215" y="255"/>
                    <a:pt x="184" y="241"/>
                    <a:pt x="154" y="226"/>
                  </a:cubicBezTo>
                  <a:cubicBezTo>
                    <a:pt x="146" y="223"/>
                    <a:pt x="138" y="217"/>
                    <a:pt x="133" y="211"/>
                  </a:cubicBezTo>
                  <a:cubicBezTo>
                    <a:pt x="95" y="159"/>
                    <a:pt x="58" y="106"/>
                    <a:pt x="6" y="67"/>
                  </a:cubicBezTo>
                  <a:cubicBezTo>
                    <a:pt x="3" y="65"/>
                    <a:pt x="0" y="59"/>
                    <a:pt x="0" y="54"/>
                  </a:cubicBezTo>
                  <a:cubicBezTo>
                    <a:pt x="2" y="37"/>
                    <a:pt x="5" y="20"/>
                    <a:pt x="7" y="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62" name="Freeform 821"/>
            <p:cNvSpPr>
              <a:spLocks/>
            </p:cNvSpPr>
            <p:nvPr/>
          </p:nvSpPr>
          <p:spPr bwMode="auto">
            <a:xfrm>
              <a:off x="9626600" y="7935912"/>
              <a:ext cx="1012825" cy="352425"/>
            </a:xfrm>
            <a:custGeom>
              <a:avLst/>
              <a:gdLst>
                <a:gd name="T0" fmla="*/ 0 w 391"/>
                <a:gd name="T1" fmla="*/ 122 h 136"/>
                <a:gd name="T2" fmla="*/ 90 w 391"/>
                <a:gd name="T3" fmla="*/ 98 h 136"/>
                <a:gd name="T4" fmla="*/ 182 w 391"/>
                <a:gd name="T5" fmla="*/ 49 h 136"/>
                <a:gd name="T6" fmla="*/ 203 w 391"/>
                <a:gd name="T7" fmla="*/ 42 h 136"/>
                <a:gd name="T8" fmla="*/ 386 w 391"/>
                <a:gd name="T9" fmla="*/ 1 h 136"/>
                <a:gd name="T10" fmla="*/ 391 w 391"/>
                <a:gd name="T11" fmla="*/ 0 h 136"/>
                <a:gd name="T12" fmla="*/ 0 w 391"/>
                <a:gd name="T13" fmla="*/ 12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1" h="136">
                  <a:moveTo>
                    <a:pt x="0" y="122"/>
                  </a:moveTo>
                  <a:cubicBezTo>
                    <a:pt x="33" y="114"/>
                    <a:pt x="63" y="110"/>
                    <a:pt x="90" y="98"/>
                  </a:cubicBezTo>
                  <a:cubicBezTo>
                    <a:pt x="122" y="85"/>
                    <a:pt x="152" y="65"/>
                    <a:pt x="182" y="49"/>
                  </a:cubicBezTo>
                  <a:cubicBezTo>
                    <a:pt x="189" y="46"/>
                    <a:pt x="196" y="42"/>
                    <a:pt x="203" y="42"/>
                  </a:cubicBezTo>
                  <a:cubicBezTo>
                    <a:pt x="267" y="40"/>
                    <a:pt x="329" y="31"/>
                    <a:pt x="386" y="1"/>
                  </a:cubicBezTo>
                  <a:cubicBezTo>
                    <a:pt x="387" y="0"/>
                    <a:pt x="389" y="0"/>
                    <a:pt x="391" y="0"/>
                  </a:cubicBezTo>
                  <a:cubicBezTo>
                    <a:pt x="330" y="71"/>
                    <a:pt x="123" y="136"/>
                    <a:pt x="0" y="122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63" name="Freeform 822"/>
            <p:cNvSpPr>
              <a:spLocks/>
            </p:cNvSpPr>
            <p:nvPr/>
          </p:nvSpPr>
          <p:spPr bwMode="auto">
            <a:xfrm>
              <a:off x="10710862" y="7145337"/>
              <a:ext cx="430213" cy="725488"/>
            </a:xfrm>
            <a:custGeom>
              <a:avLst/>
              <a:gdLst>
                <a:gd name="T0" fmla="*/ 0 w 166"/>
                <a:gd name="T1" fmla="*/ 280 h 280"/>
                <a:gd name="T2" fmla="*/ 8 w 166"/>
                <a:gd name="T3" fmla="*/ 265 h 280"/>
                <a:gd name="T4" fmla="*/ 66 w 166"/>
                <a:gd name="T5" fmla="*/ 133 h 280"/>
                <a:gd name="T6" fmla="*/ 76 w 166"/>
                <a:gd name="T7" fmla="*/ 112 h 280"/>
                <a:gd name="T8" fmla="*/ 160 w 166"/>
                <a:gd name="T9" fmla="*/ 0 h 280"/>
                <a:gd name="T10" fmla="*/ 0 w 166"/>
                <a:gd name="T1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" h="280">
                  <a:moveTo>
                    <a:pt x="0" y="280"/>
                  </a:moveTo>
                  <a:cubicBezTo>
                    <a:pt x="4" y="273"/>
                    <a:pt x="6" y="269"/>
                    <a:pt x="8" y="265"/>
                  </a:cubicBezTo>
                  <a:cubicBezTo>
                    <a:pt x="33" y="223"/>
                    <a:pt x="58" y="182"/>
                    <a:pt x="66" y="133"/>
                  </a:cubicBezTo>
                  <a:cubicBezTo>
                    <a:pt x="68" y="125"/>
                    <a:pt x="71" y="116"/>
                    <a:pt x="76" y="112"/>
                  </a:cubicBezTo>
                  <a:cubicBezTo>
                    <a:pt x="113" y="82"/>
                    <a:pt x="136" y="41"/>
                    <a:pt x="160" y="0"/>
                  </a:cubicBezTo>
                  <a:cubicBezTo>
                    <a:pt x="166" y="65"/>
                    <a:pt x="66" y="243"/>
                    <a:pt x="0" y="28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60" name="Group 10459"/>
          <p:cNvGrpSpPr>
            <a:grpSpLocks noChangeAspect="1"/>
          </p:cNvGrpSpPr>
          <p:nvPr/>
        </p:nvGrpSpPr>
        <p:grpSpPr>
          <a:xfrm>
            <a:off x="16968784" y="8361054"/>
            <a:ext cx="1372110" cy="1371600"/>
            <a:chOff x="12571412" y="4778375"/>
            <a:chExt cx="4270375" cy="4268788"/>
          </a:xfrm>
        </p:grpSpPr>
        <p:sp>
          <p:nvSpPr>
            <p:cNvPr id="10164" name="Oval 823"/>
            <p:cNvSpPr>
              <a:spLocks noChangeArrowheads="1"/>
            </p:cNvSpPr>
            <p:nvPr/>
          </p:nvSpPr>
          <p:spPr bwMode="auto">
            <a:xfrm>
              <a:off x="12571412" y="4778375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65" name="Freeform 824"/>
            <p:cNvSpPr>
              <a:spLocks/>
            </p:cNvSpPr>
            <p:nvPr/>
          </p:nvSpPr>
          <p:spPr bwMode="auto">
            <a:xfrm>
              <a:off x="13373100" y="5089525"/>
              <a:ext cx="2732088" cy="3175000"/>
            </a:xfrm>
            <a:custGeom>
              <a:avLst/>
              <a:gdLst>
                <a:gd name="T0" fmla="*/ 184 w 1054"/>
                <a:gd name="T1" fmla="*/ 156 h 1225"/>
                <a:gd name="T2" fmla="*/ 742 w 1054"/>
                <a:gd name="T3" fmla="*/ 175 h 1225"/>
                <a:gd name="T4" fmla="*/ 943 w 1054"/>
                <a:gd name="T5" fmla="*/ 537 h 1225"/>
                <a:gd name="T6" fmla="*/ 934 w 1054"/>
                <a:gd name="T7" fmla="*/ 610 h 1225"/>
                <a:gd name="T8" fmla="*/ 934 w 1054"/>
                <a:gd name="T9" fmla="*/ 610 h 1225"/>
                <a:gd name="T10" fmla="*/ 946 w 1054"/>
                <a:gd name="T11" fmla="*/ 688 h 1225"/>
                <a:gd name="T12" fmla="*/ 1037 w 1054"/>
                <a:gd name="T13" fmla="*/ 817 h 1225"/>
                <a:gd name="T14" fmla="*/ 1037 w 1054"/>
                <a:gd name="T15" fmla="*/ 857 h 1225"/>
                <a:gd name="T16" fmla="*/ 961 w 1054"/>
                <a:gd name="T17" fmla="*/ 889 h 1225"/>
                <a:gd name="T18" fmla="*/ 948 w 1054"/>
                <a:gd name="T19" fmla="*/ 905 h 1225"/>
                <a:gd name="T20" fmla="*/ 948 w 1054"/>
                <a:gd name="T21" fmla="*/ 951 h 1225"/>
                <a:gd name="T22" fmla="*/ 970 w 1054"/>
                <a:gd name="T23" fmla="*/ 985 h 1225"/>
                <a:gd name="T24" fmla="*/ 942 w 1054"/>
                <a:gd name="T25" fmla="*/ 986 h 1225"/>
                <a:gd name="T26" fmla="*/ 933 w 1054"/>
                <a:gd name="T27" fmla="*/ 991 h 1225"/>
                <a:gd name="T28" fmla="*/ 933 w 1054"/>
                <a:gd name="T29" fmla="*/ 996 h 1225"/>
                <a:gd name="T30" fmla="*/ 937 w 1054"/>
                <a:gd name="T31" fmla="*/ 1001 h 1225"/>
                <a:gd name="T32" fmla="*/ 956 w 1054"/>
                <a:gd name="T33" fmla="*/ 1009 h 1225"/>
                <a:gd name="T34" fmla="*/ 956 w 1054"/>
                <a:gd name="T35" fmla="*/ 1034 h 1225"/>
                <a:gd name="T36" fmla="*/ 928 w 1054"/>
                <a:gd name="T37" fmla="*/ 1039 h 1225"/>
                <a:gd name="T38" fmla="*/ 931 w 1054"/>
                <a:gd name="T39" fmla="*/ 1140 h 1225"/>
                <a:gd name="T40" fmla="*/ 895 w 1054"/>
                <a:gd name="T41" fmla="*/ 1208 h 1225"/>
                <a:gd name="T42" fmla="*/ 845 w 1054"/>
                <a:gd name="T43" fmla="*/ 1221 h 1225"/>
                <a:gd name="T44" fmla="*/ 141 w 1054"/>
                <a:gd name="T45" fmla="*/ 1221 h 1225"/>
                <a:gd name="T46" fmla="*/ 150 w 1054"/>
                <a:gd name="T47" fmla="*/ 1179 h 1225"/>
                <a:gd name="T48" fmla="*/ 156 w 1054"/>
                <a:gd name="T49" fmla="*/ 1033 h 1225"/>
                <a:gd name="T50" fmla="*/ 145 w 1054"/>
                <a:gd name="T51" fmla="*/ 989 h 1225"/>
                <a:gd name="T52" fmla="*/ 66 w 1054"/>
                <a:gd name="T53" fmla="*/ 795 h 1225"/>
                <a:gd name="T54" fmla="*/ 13 w 1054"/>
                <a:gd name="T55" fmla="*/ 656 h 1225"/>
                <a:gd name="T56" fmla="*/ 1 w 1054"/>
                <a:gd name="T57" fmla="*/ 521 h 1225"/>
                <a:gd name="T58" fmla="*/ 64 w 1054"/>
                <a:gd name="T59" fmla="*/ 280 h 1225"/>
                <a:gd name="T60" fmla="*/ 184 w 1054"/>
                <a:gd name="T61" fmla="*/ 156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54" h="1225">
                  <a:moveTo>
                    <a:pt x="184" y="156"/>
                  </a:moveTo>
                  <a:cubicBezTo>
                    <a:pt x="184" y="156"/>
                    <a:pt x="487" y="0"/>
                    <a:pt x="742" y="175"/>
                  </a:cubicBezTo>
                  <a:cubicBezTo>
                    <a:pt x="742" y="175"/>
                    <a:pt x="927" y="300"/>
                    <a:pt x="943" y="537"/>
                  </a:cubicBezTo>
                  <a:cubicBezTo>
                    <a:pt x="945" y="561"/>
                    <a:pt x="941" y="586"/>
                    <a:pt x="934" y="610"/>
                  </a:cubicBezTo>
                  <a:cubicBezTo>
                    <a:pt x="934" y="610"/>
                    <a:pt x="934" y="610"/>
                    <a:pt x="934" y="610"/>
                  </a:cubicBezTo>
                  <a:cubicBezTo>
                    <a:pt x="925" y="637"/>
                    <a:pt x="930" y="666"/>
                    <a:pt x="946" y="688"/>
                  </a:cubicBezTo>
                  <a:cubicBezTo>
                    <a:pt x="1037" y="817"/>
                    <a:pt x="1037" y="817"/>
                    <a:pt x="1037" y="817"/>
                  </a:cubicBezTo>
                  <a:cubicBezTo>
                    <a:pt x="1037" y="817"/>
                    <a:pt x="1054" y="839"/>
                    <a:pt x="1037" y="857"/>
                  </a:cubicBezTo>
                  <a:cubicBezTo>
                    <a:pt x="1037" y="857"/>
                    <a:pt x="1002" y="888"/>
                    <a:pt x="961" y="889"/>
                  </a:cubicBezTo>
                  <a:cubicBezTo>
                    <a:pt x="961" y="889"/>
                    <a:pt x="948" y="892"/>
                    <a:pt x="948" y="905"/>
                  </a:cubicBezTo>
                  <a:cubicBezTo>
                    <a:pt x="948" y="951"/>
                    <a:pt x="948" y="951"/>
                    <a:pt x="948" y="951"/>
                  </a:cubicBezTo>
                  <a:cubicBezTo>
                    <a:pt x="948" y="951"/>
                    <a:pt x="972" y="976"/>
                    <a:pt x="970" y="985"/>
                  </a:cubicBezTo>
                  <a:cubicBezTo>
                    <a:pt x="970" y="985"/>
                    <a:pt x="957" y="988"/>
                    <a:pt x="942" y="986"/>
                  </a:cubicBezTo>
                  <a:cubicBezTo>
                    <a:pt x="938" y="985"/>
                    <a:pt x="934" y="987"/>
                    <a:pt x="933" y="991"/>
                  </a:cubicBezTo>
                  <a:cubicBezTo>
                    <a:pt x="932" y="992"/>
                    <a:pt x="932" y="994"/>
                    <a:pt x="933" y="996"/>
                  </a:cubicBezTo>
                  <a:cubicBezTo>
                    <a:pt x="934" y="997"/>
                    <a:pt x="936" y="999"/>
                    <a:pt x="937" y="1001"/>
                  </a:cubicBezTo>
                  <a:cubicBezTo>
                    <a:pt x="940" y="1004"/>
                    <a:pt x="945" y="1009"/>
                    <a:pt x="956" y="1009"/>
                  </a:cubicBezTo>
                  <a:cubicBezTo>
                    <a:pt x="956" y="1009"/>
                    <a:pt x="966" y="1017"/>
                    <a:pt x="956" y="1034"/>
                  </a:cubicBezTo>
                  <a:cubicBezTo>
                    <a:pt x="956" y="1034"/>
                    <a:pt x="950" y="1043"/>
                    <a:pt x="928" y="1039"/>
                  </a:cubicBezTo>
                  <a:cubicBezTo>
                    <a:pt x="928" y="1039"/>
                    <a:pt x="934" y="1094"/>
                    <a:pt x="931" y="1140"/>
                  </a:cubicBezTo>
                  <a:cubicBezTo>
                    <a:pt x="930" y="1167"/>
                    <a:pt x="917" y="1192"/>
                    <a:pt x="895" y="1208"/>
                  </a:cubicBezTo>
                  <a:cubicBezTo>
                    <a:pt x="882" y="1218"/>
                    <a:pt x="865" y="1225"/>
                    <a:pt x="845" y="1221"/>
                  </a:cubicBezTo>
                  <a:cubicBezTo>
                    <a:pt x="141" y="1221"/>
                    <a:pt x="141" y="1221"/>
                    <a:pt x="141" y="1221"/>
                  </a:cubicBezTo>
                  <a:cubicBezTo>
                    <a:pt x="141" y="1221"/>
                    <a:pt x="137" y="1202"/>
                    <a:pt x="150" y="1179"/>
                  </a:cubicBezTo>
                  <a:cubicBezTo>
                    <a:pt x="161" y="1159"/>
                    <a:pt x="168" y="1082"/>
                    <a:pt x="156" y="1033"/>
                  </a:cubicBezTo>
                  <a:cubicBezTo>
                    <a:pt x="154" y="1024"/>
                    <a:pt x="147" y="998"/>
                    <a:pt x="145" y="989"/>
                  </a:cubicBezTo>
                  <a:cubicBezTo>
                    <a:pt x="136" y="949"/>
                    <a:pt x="108" y="875"/>
                    <a:pt x="66" y="795"/>
                  </a:cubicBezTo>
                  <a:cubicBezTo>
                    <a:pt x="41" y="748"/>
                    <a:pt x="22" y="705"/>
                    <a:pt x="13" y="656"/>
                  </a:cubicBezTo>
                  <a:cubicBezTo>
                    <a:pt x="7" y="619"/>
                    <a:pt x="1" y="573"/>
                    <a:pt x="1" y="521"/>
                  </a:cubicBezTo>
                  <a:cubicBezTo>
                    <a:pt x="0" y="436"/>
                    <a:pt x="21" y="353"/>
                    <a:pt x="64" y="280"/>
                  </a:cubicBezTo>
                  <a:cubicBezTo>
                    <a:pt x="92" y="232"/>
                    <a:pt x="131" y="185"/>
                    <a:pt x="184" y="156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66" name="Freeform 825"/>
            <p:cNvSpPr>
              <a:spLocks noEditPoints="1"/>
            </p:cNvSpPr>
            <p:nvPr/>
          </p:nvSpPr>
          <p:spPr bwMode="auto">
            <a:xfrm>
              <a:off x="13635037" y="5554662"/>
              <a:ext cx="1135063" cy="1135063"/>
            </a:xfrm>
            <a:custGeom>
              <a:avLst/>
              <a:gdLst>
                <a:gd name="T0" fmla="*/ 389 w 438"/>
                <a:gd name="T1" fmla="*/ 174 h 438"/>
                <a:gd name="T2" fmla="*/ 366 w 438"/>
                <a:gd name="T3" fmla="*/ 122 h 438"/>
                <a:gd name="T4" fmla="*/ 388 w 438"/>
                <a:gd name="T5" fmla="*/ 80 h 438"/>
                <a:gd name="T6" fmla="*/ 328 w 438"/>
                <a:gd name="T7" fmla="*/ 41 h 438"/>
                <a:gd name="T8" fmla="*/ 250 w 438"/>
                <a:gd name="T9" fmla="*/ 45 h 438"/>
                <a:gd name="T10" fmla="*/ 251 w 438"/>
                <a:gd name="T11" fmla="*/ 12 h 438"/>
                <a:gd name="T12" fmla="*/ 182 w 438"/>
                <a:gd name="T13" fmla="*/ 1 h 438"/>
                <a:gd name="T14" fmla="*/ 174 w 438"/>
                <a:gd name="T15" fmla="*/ 47 h 438"/>
                <a:gd name="T16" fmla="*/ 121 w 438"/>
                <a:gd name="T17" fmla="*/ 69 h 438"/>
                <a:gd name="T18" fmla="*/ 78 w 438"/>
                <a:gd name="T19" fmla="*/ 47 h 438"/>
                <a:gd name="T20" fmla="*/ 40 w 438"/>
                <a:gd name="T21" fmla="*/ 107 h 438"/>
                <a:gd name="T22" fmla="*/ 44 w 438"/>
                <a:gd name="T23" fmla="*/ 184 h 438"/>
                <a:gd name="T24" fmla="*/ 11 w 438"/>
                <a:gd name="T25" fmla="*/ 184 h 438"/>
                <a:gd name="T26" fmla="*/ 1 w 438"/>
                <a:gd name="T27" fmla="*/ 253 h 438"/>
                <a:gd name="T28" fmla="*/ 46 w 438"/>
                <a:gd name="T29" fmla="*/ 264 h 438"/>
                <a:gd name="T30" fmla="*/ 68 w 438"/>
                <a:gd name="T31" fmla="*/ 315 h 438"/>
                <a:gd name="T32" fmla="*/ 46 w 438"/>
                <a:gd name="T33" fmla="*/ 357 h 438"/>
                <a:gd name="T34" fmla="*/ 106 w 438"/>
                <a:gd name="T35" fmla="*/ 396 h 438"/>
                <a:gd name="T36" fmla="*/ 182 w 438"/>
                <a:gd name="T37" fmla="*/ 392 h 438"/>
                <a:gd name="T38" fmla="*/ 183 w 438"/>
                <a:gd name="T39" fmla="*/ 425 h 438"/>
                <a:gd name="T40" fmla="*/ 251 w 438"/>
                <a:gd name="T41" fmla="*/ 437 h 438"/>
                <a:gd name="T42" fmla="*/ 261 w 438"/>
                <a:gd name="T43" fmla="*/ 390 h 438"/>
                <a:gd name="T44" fmla="*/ 307 w 438"/>
                <a:gd name="T45" fmla="*/ 367 h 438"/>
                <a:gd name="T46" fmla="*/ 354 w 438"/>
                <a:gd name="T47" fmla="*/ 389 h 438"/>
                <a:gd name="T48" fmla="*/ 394 w 438"/>
                <a:gd name="T49" fmla="*/ 330 h 438"/>
                <a:gd name="T50" fmla="*/ 391 w 438"/>
                <a:gd name="T51" fmla="*/ 251 h 438"/>
                <a:gd name="T52" fmla="*/ 423 w 438"/>
                <a:gd name="T53" fmla="*/ 252 h 438"/>
                <a:gd name="T54" fmla="*/ 437 w 438"/>
                <a:gd name="T55" fmla="*/ 184 h 438"/>
                <a:gd name="T56" fmla="*/ 186 w 438"/>
                <a:gd name="T57" fmla="*/ 294 h 438"/>
                <a:gd name="T58" fmla="*/ 177 w 438"/>
                <a:gd name="T59" fmla="*/ 290 h 438"/>
                <a:gd name="T60" fmla="*/ 170 w 438"/>
                <a:gd name="T61" fmla="*/ 286 h 438"/>
                <a:gd name="T62" fmla="*/ 160 w 438"/>
                <a:gd name="T63" fmla="*/ 277 h 438"/>
                <a:gd name="T64" fmla="*/ 150 w 438"/>
                <a:gd name="T65" fmla="*/ 265 h 438"/>
                <a:gd name="T66" fmla="*/ 135 w 438"/>
                <a:gd name="T67" fmla="*/ 221 h 438"/>
                <a:gd name="T68" fmla="*/ 165 w 438"/>
                <a:gd name="T69" fmla="*/ 156 h 438"/>
                <a:gd name="T70" fmla="*/ 170 w 438"/>
                <a:gd name="T71" fmla="*/ 152 h 438"/>
                <a:gd name="T72" fmla="*/ 184 w 438"/>
                <a:gd name="T73" fmla="*/ 144 h 438"/>
                <a:gd name="T74" fmla="*/ 253 w 438"/>
                <a:gd name="T75" fmla="*/ 145 h 438"/>
                <a:gd name="T76" fmla="*/ 261 w 438"/>
                <a:gd name="T77" fmla="*/ 150 h 438"/>
                <a:gd name="T78" fmla="*/ 266 w 438"/>
                <a:gd name="T79" fmla="*/ 153 h 438"/>
                <a:gd name="T80" fmla="*/ 274 w 438"/>
                <a:gd name="T81" fmla="*/ 159 h 438"/>
                <a:gd name="T82" fmla="*/ 283 w 438"/>
                <a:gd name="T83" fmla="*/ 170 h 438"/>
                <a:gd name="T84" fmla="*/ 287 w 438"/>
                <a:gd name="T85" fmla="*/ 176 h 438"/>
                <a:gd name="T86" fmla="*/ 299 w 438"/>
                <a:gd name="T87" fmla="*/ 217 h 438"/>
                <a:gd name="T88" fmla="*/ 296 w 438"/>
                <a:gd name="T89" fmla="*/ 241 h 438"/>
                <a:gd name="T90" fmla="*/ 293 w 438"/>
                <a:gd name="T91" fmla="*/ 251 h 438"/>
                <a:gd name="T92" fmla="*/ 289 w 438"/>
                <a:gd name="T93" fmla="*/ 258 h 438"/>
                <a:gd name="T94" fmla="*/ 286 w 438"/>
                <a:gd name="T95" fmla="*/ 264 h 438"/>
                <a:gd name="T96" fmla="*/ 283 w 438"/>
                <a:gd name="T97" fmla="*/ 268 h 438"/>
                <a:gd name="T98" fmla="*/ 279 w 438"/>
                <a:gd name="T99" fmla="*/ 272 h 438"/>
                <a:gd name="T100" fmla="*/ 275 w 438"/>
                <a:gd name="T101" fmla="*/ 277 h 438"/>
                <a:gd name="T102" fmla="*/ 268 w 438"/>
                <a:gd name="T103" fmla="*/ 283 h 438"/>
                <a:gd name="T104" fmla="*/ 262 w 438"/>
                <a:gd name="T105" fmla="*/ 288 h 438"/>
                <a:gd name="T106" fmla="*/ 256 w 438"/>
                <a:gd name="T107" fmla="*/ 291 h 438"/>
                <a:gd name="T108" fmla="*/ 189 w 438"/>
                <a:gd name="T109" fmla="*/ 296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8" h="438">
                  <a:moveTo>
                    <a:pt x="421" y="173"/>
                  </a:moveTo>
                  <a:cubicBezTo>
                    <a:pt x="389" y="174"/>
                    <a:pt x="389" y="174"/>
                    <a:pt x="389" y="174"/>
                  </a:cubicBezTo>
                  <a:cubicBezTo>
                    <a:pt x="384" y="154"/>
                    <a:pt x="376" y="138"/>
                    <a:pt x="366" y="123"/>
                  </a:cubicBezTo>
                  <a:cubicBezTo>
                    <a:pt x="366" y="122"/>
                    <a:pt x="366" y="122"/>
                    <a:pt x="366" y="122"/>
                  </a:cubicBezTo>
                  <a:cubicBezTo>
                    <a:pt x="389" y="98"/>
                    <a:pt x="389" y="98"/>
                    <a:pt x="389" y="98"/>
                  </a:cubicBezTo>
                  <a:cubicBezTo>
                    <a:pt x="394" y="93"/>
                    <a:pt x="393" y="85"/>
                    <a:pt x="388" y="80"/>
                  </a:cubicBezTo>
                  <a:cubicBezTo>
                    <a:pt x="347" y="40"/>
                    <a:pt x="347" y="40"/>
                    <a:pt x="347" y="40"/>
                  </a:cubicBezTo>
                  <a:cubicBezTo>
                    <a:pt x="342" y="35"/>
                    <a:pt x="333" y="36"/>
                    <a:pt x="328" y="41"/>
                  </a:cubicBezTo>
                  <a:cubicBezTo>
                    <a:pt x="303" y="65"/>
                    <a:pt x="303" y="65"/>
                    <a:pt x="303" y="65"/>
                  </a:cubicBezTo>
                  <a:cubicBezTo>
                    <a:pt x="287" y="55"/>
                    <a:pt x="279" y="49"/>
                    <a:pt x="250" y="45"/>
                  </a:cubicBezTo>
                  <a:cubicBezTo>
                    <a:pt x="250" y="45"/>
                    <a:pt x="250" y="45"/>
                    <a:pt x="250" y="45"/>
                  </a:cubicBezTo>
                  <a:cubicBezTo>
                    <a:pt x="251" y="12"/>
                    <a:pt x="251" y="12"/>
                    <a:pt x="251" y="12"/>
                  </a:cubicBezTo>
                  <a:cubicBezTo>
                    <a:pt x="251" y="5"/>
                    <a:pt x="246" y="0"/>
                    <a:pt x="238" y="0"/>
                  </a:cubicBezTo>
                  <a:cubicBezTo>
                    <a:pt x="182" y="1"/>
                    <a:pt x="182" y="1"/>
                    <a:pt x="182" y="1"/>
                  </a:cubicBezTo>
                  <a:cubicBezTo>
                    <a:pt x="175" y="2"/>
                    <a:pt x="173" y="7"/>
                    <a:pt x="173" y="14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54" y="52"/>
                    <a:pt x="137" y="60"/>
                    <a:pt x="122" y="70"/>
                  </a:cubicBezTo>
                  <a:cubicBezTo>
                    <a:pt x="121" y="69"/>
                    <a:pt x="121" y="69"/>
                    <a:pt x="121" y="69"/>
                  </a:cubicBezTo>
                  <a:cubicBezTo>
                    <a:pt x="97" y="47"/>
                    <a:pt x="97" y="47"/>
                    <a:pt x="97" y="47"/>
                  </a:cubicBezTo>
                  <a:cubicBezTo>
                    <a:pt x="92" y="42"/>
                    <a:pt x="83" y="42"/>
                    <a:pt x="78" y="47"/>
                  </a:cubicBezTo>
                  <a:cubicBezTo>
                    <a:pt x="39" y="89"/>
                    <a:pt x="39" y="89"/>
                    <a:pt x="39" y="89"/>
                  </a:cubicBezTo>
                  <a:cubicBezTo>
                    <a:pt x="34" y="94"/>
                    <a:pt x="34" y="102"/>
                    <a:pt x="40" y="107"/>
                  </a:cubicBezTo>
                  <a:cubicBezTo>
                    <a:pt x="63" y="131"/>
                    <a:pt x="63" y="131"/>
                    <a:pt x="63" y="131"/>
                  </a:cubicBezTo>
                  <a:cubicBezTo>
                    <a:pt x="54" y="147"/>
                    <a:pt x="47" y="160"/>
                    <a:pt x="44" y="184"/>
                  </a:cubicBezTo>
                  <a:cubicBezTo>
                    <a:pt x="44" y="184"/>
                    <a:pt x="44" y="184"/>
                    <a:pt x="44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4" y="184"/>
                    <a:pt x="0" y="189"/>
                    <a:pt x="0" y="196"/>
                  </a:cubicBezTo>
                  <a:cubicBezTo>
                    <a:pt x="1" y="253"/>
                    <a:pt x="1" y="253"/>
                    <a:pt x="1" y="253"/>
                  </a:cubicBezTo>
                  <a:cubicBezTo>
                    <a:pt x="2" y="260"/>
                    <a:pt x="6" y="265"/>
                    <a:pt x="13" y="265"/>
                  </a:cubicBezTo>
                  <a:cubicBezTo>
                    <a:pt x="46" y="264"/>
                    <a:pt x="46" y="264"/>
                    <a:pt x="46" y="264"/>
                  </a:cubicBezTo>
                  <a:cubicBezTo>
                    <a:pt x="51" y="284"/>
                    <a:pt x="58" y="299"/>
                    <a:pt x="68" y="315"/>
                  </a:cubicBezTo>
                  <a:cubicBezTo>
                    <a:pt x="68" y="315"/>
                    <a:pt x="68" y="315"/>
                    <a:pt x="68" y="315"/>
                  </a:cubicBezTo>
                  <a:cubicBezTo>
                    <a:pt x="46" y="339"/>
                    <a:pt x="46" y="339"/>
                    <a:pt x="46" y="339"/>
                  </a:cubicBezTo>
                  <a:cubicBezTo>
                    <a:pt x="41" y="344"/>
                    <a:pt x="41" y="352"/>
                    <a:pt x="46" y="357"/>
                  </a:cubicBezTo>
                  <a:cubicBezTo>
                    <a:pt x="87" y="396"/>
                    <a:pt x="87" y="396"/>
                    <a:pt x="87" y="396"/>
                  </a:cubicBezTo>
                  <a:cubicBezTo>
                    <a:pt x="93" y="401"/>
                    <a:pt x="101" y="401"/>
                    <a:pt x="106" y="396"/>
                  </a:cubicBezTo>
                  <a:cubicBezTo>
                    <a:pt x="130" y="372"/>
                    <a:pt x="130" y="372"/>
                    <a:pt x="130" y="372"/>
                  </a:cubicBezTo>
                  <a:cubicBezTo>
                    <a:pt x="146" y="382"/>
                    <a:pt x="163" y="388"/>
                    <a:pt x="182" y="392"/>
                  </a:cubicBezTo>
                  <a:cubicBezTo>
                    <a:pt x="182" y="392"/>
                    <a:pt x="182" y="392"/>
                    <a:pt x="182" y="392"/>
                  </a:cubicBezTo>
                  <a:cubicBezTo>
                    <a:pt x="183" y="425"/>
                    <a:pt x="183" y="425"/>
                    <a:pt x="183" y="425"/>
                  </a:cubicBezTo>
                  <a:cubicBezTo>
                    <a:pt x="184" y="432"/>
                    <a:pt x="187" y="438"/>
                    <a:pt x="194" y="438"/>
                  </a:cubicBezTo>
                  <a:cubicBezTo>
                    <a:pt x="251" y="437"/>
                    <a:pt x="251" y="437"/>
                    <a:pt x="251" y="437"/>
                  </a:cubicBezTo>
                  <a:cubicBezTo>
                    <a:pt x="258" y="436"/>
                    <a:pt x="265" y="430"/>
                    <a:pt x="265" y="423"/>
                  </a:cubicBezTo>
                  <a:cubicBezTo>
                    <a:pt x="261" y="390"/>
                    <a:pt x="261" y="390"/>
                    <a:pt x="261" y="390"/>
                  </a:cubicBezTo>
                  <a:cubicBezTo>
                    <a:pt x="281" y="385"/>
                    <a:pt x="298" y="377"/>
                    <a:pt x="307" y="367"/>
                  </a:cubicBezTo>
                  <a:cubicBezTo>
                    <a:pt x="307" y="367"/>
                    <a:pt x="307" y="367"/>
                    <a:pt x="307" y="367"/>
                  </a:cubicBezTo>
                  <a:cubicBezTo>
                    <a:pt x="334" y="390"/>
                    <a:pt x="334" y="390"/>
                    <a:pt x="334" y="390"/>
                  </a:cubicBezTo>
                  <a:cubicBezTo>
                    <a:pt x="340" y="395"/>
                    <a:pt x="349" y="395"/>
                    <a:pt x="354" y="389"/>
                  </a:cubicBezTo>
                  <a:cubicBezTo>
                    <a:pt x="394" y="348"/>
                    <a:pt x="394" y="348"/>
                    <a:pt x="394" y="348"/>
                  </a:cubicBezTo>
                  <a:cubicBezTo>
                    <a:pt x="399" y="343"/>
                    <a:pt x="400" y="335"/>
                    <a:pt x="394" y="330"/>
                  </a:cubicBezTo>
                  <a:cubicBezTo>
                    <a:pt x="371" y="305"/>
                    <a:pt x="371" y="305"/>
                    <a:pt x="371" y="305"/>
                  </a:cubicBezTo>
                  <a:cubicBezTo>
                    <a:pt x="380" y="289"/>
                    <a:pt x="387" y="280"/>
                    <a:pt x="391" y="251"/>
                  </a:cubicBezTo>
                  <a:cubicBezTo>
                    <a:pt x="391" y="251"/>
                    <a:pt x="391" y="251"/>
                    <a:pt x="391" y="251"/>
                  </a:cubicBezTo>
                  <a:cubicBezTo>
                    <a:pt x="423" y="252"/>
                    <a:pt x="423" y="252"/>
                    <a:pt x="423" y="252"/>
                  </a:cubicBezTo>
                  <a:cubicBezTo>
                    <a:pt x="431" y="252"/>
                    <a:pt x="438" y="247"/>
                    <a:pt x="438" y="240"/>
                  </a:cubicBezTo>
                  <a:cubicBezTo>
                    <a:pt x="437" y="184"/>
                    <a:pt x="437" y="184"/>
                    <a:pt x="437" y="184"/>
                  </a:cubicBezTo>
                  <a:cubicBezTo>
                    <a:pt x="436" y="176"/>
                    <a:pt x="429" y="173"/>
                    <a:pt x="421" y="173"/>
                  </a:cubicBezTo>
                  <a:close/>
                  <a:moveTo>
                    <a:pt x="186" y="294"/>
                  </a:moveTo>
                  <a:cubicBezTo>
                    <a:pt x="185" y="294"/>
                    <a:pt x="184" y="294"/>
                    <a:pt x="184" y="293"/>
                  </a:cubicBezTo>
                  <a:cubicBezTo>
                    <a:pt x="181" y="292"/>
                    <a:pt x="179" y="291"/>
                    <a:pt x="177" y="290"/>
                  </a:cubicBezTo>
                  <a:cubicBezTo>
                    <a:pt x="176" y="289"/>
                    <a:pt x="174" y="289"/>
                    <a:pt x="173" y="288"/>
                  </a:cubicBezTo>
                  <a:cubicBezTo>
                    <a:pt x="172" y="287"/>
                    <a:pt x="171" y="286"/>
                    <a:pt x="170" y="286"/>
                  </a:cubicBezTo>
                  <a:cubicBezTo>
                    <a:pt x="169" y="285"/>
                    <a:pt x="169" y="285"/>
                    <a:pt x="168" y="284"/>
                  </a:cubicBezTo>
                  <a:cubicBezTo>
                    <a:pt x="165" y="282"/>
                    <a:pt x="163" y="280"/>
                    <a:pt x="160" y="277"/>
                  </a:cubicBezTo>
                  <a:cubicBezTo>
                    <a:pt x="157" y="274"/>
                    <a:pt x="155" y="272"/>
                    <a:pt x="152" y="269"/>
                  </a:cubicBezTo>
                  <a:cubicBezTo>
                    <a:pt x="151" y="267"/>
                    <a:pt x="150" y="266"/>
                    <a:pt x="150" y="265"/>
                  </a:cubicBezTo>
                  <a:cubicBezTo>
                    <a:pt x="147" y="261"/>
                    <a:pt x="145" y="257"/>
                    <a:pt x="143" y="253"/>
                  </a:cubicBezTo>
                  <a:cubicBezTo>
                    <a:pt x="138" y="243"/>
                    <a:pt x="136" y="232"/>
                    <a:pt x="135" y="221"/>
                  </a:cubicBezTo>
                  <a:cubicBezTo>
                    <a:pt x="135" y="197"/>
                    <a:pt x="145" y="175"/>
                    <a:pt x="161" y="160"/>
                  </a:cubicBezTo>
                  <a:cubicBezTo>
                    <a:pt x="162" y="158"/>
                    <a:pt x="164" y="157"/>
                    <a:pt x="165" y="156"/>
                  </a:cubicBezTo>
                  <a:cubicBezTo>
                    <a:pt x="166" y="155"/>
                    <a:pt x="166" y="155"/>
                    <a:pt x="167" y="154"/>
                  </a:cubicBezTo>
                  <a:cubicBezTo>
                    <a:pt x="168" y="154"/>
                    <a:pt x="169" y="153"/>
                    <a:pt x="170" y="152"/>
                  </a:cubicBezTo>
                  <a:cubicBezTo>
                    <a:pt x="173" y="150"/>
                    <a:pt x="176" y="148"/>
                    <a:pt x="180" y="146"/>
                  </a:cubicBezTo>
                  <a:cubicBezTo>
                    <a:pt x="181" y="145"/>
                    <a:pt x="182" y="145"/>
                    <a:pt x="184" y="144"/>
                  </a:cubicBezTo>
                  <a:cubicBezTo>
                    <a:pt x="193" y="140"/>
                    <a:pt x="204" y="137"/>
                    <a:pt x="215" y="137"/>
                  </a:cubicBezTo>
                  <a:cubicBezTo>
                    <a:pt x="229" y="137"/>
                    <a:pt x="241" y="139"/>
                    <a:pt x="253" y="145"/>
                  </a:cubicBezTo>
                  <a:cubicBezTo>
                    <a:pt x="254" y="145"/>
                    <a:pt x="255" y="146"/>
                    <a:pt x="256" y="147"/>
                  </a:cubicBezTo>
                  <a:cubicBezTo>
                    <a:pt x="258" y="148"/>
                    <a:pt x="260" y="149"/>
                    <a:pt x="261" y="150"/>
                  </a:cubicBezTo>
                  <a:cubicBezTo>
                    <a:pt x="262" y="150"/>
                    <a:pt x="264" y="151"/>
                    <a:pt x="265" y="152"/>
                  </a:cubicBezTo>
                  <a:cubicBezTo>
                    <a:pt x="265" y="152"/>
                    <a:pt x="266" y="153"/>
                    <a:pt x="266" y="153"/>
                  </a:cubicBezTo>
                  <a:cubicBezTo>
                    <a:pt x="267" y="154"/>
                    <a:pt x="268" y="155"/>
                    <a:pt x="269" y="156"/>
                  </a:cubicBezTo>
                  <a:cubicBezTo>
                    <a:pt x="271" y="157"/>
                    <a:pt x="272" y="158"/>
                    <a:pt x="274" y="159"/>
                  </a:cubicBezTo>
                  <a:cubicBezTo>
                    <a:pt x="275" y="160"/>
                    <a:pt x="276" y="161"/>
                    <a:pt x="276" y="162"/>
                  </a:cubicBezTo>
                  <a:cubicBezTo>
                    <a:pt x="279" y="165"/>
                    <a:pt x="281" y="167"/>
                    <a:pt x="283" y="170"/>
                  </a:cubicBezTo>
                  <a:cubicBezTo>
                    <a:pt x="284" y="171"/>
                    <a:pt x="284" y="172"/>
                    <a:pt x="285" y="173"/>
                  </a:cubicBezTo>
                  <a:cubicBezTo>
                    <a:pt x="286" y="174"/>
                    <a:pt x="287" y="175"/>
                    <a:pt x="287" y="176"/>
                  </a:cubicBezTo>
                  <a:cubicBezTo>
                    <a:pt x="288" y="178"/>
                    <a:pt x="289" y="180"/>
                    <a:pt x="290" y="181"/>
                  </a:cubicBezTo>
                  <a:cubicBezTo>
                    <a:pt x="296" y="192"/>
                    <a:pt x="299" y="204"/>
                    <a:pt x="299" y="217"/>
                  </a:cubicBezTo>
                  <a:cubicBezTo>
                    <a:pt x="299" y="224"/>
                    <a:pt x="299" y="231"/>
                    <a:pt x="297" y="237"/>
                  </a:cubicBezTo>
                  <a:cubicBezTo>
                    <a:pt x="297" y="239"/>
                    <a:pt x="296" y="240"/>
                    <a:pt x="296" y="241"/>
                  </a:cubicBezTo>
                  <a:cubicBezTo>
                    <a:pt x="296" y="243"/>
                    <a:pt x="295" y="245"/>
                    <a:pt x="294" y="247"/>
                  </a:cubicBezTo>
                  <a:cubicBezTo>
                    <a:pt x="294" y="248"/>
                    <a:pt x="293" y="249"/>
                    <a:pt x="293" y="251"/>
                  </a:cubicBezTo>
                  <a:cubicBezTo>
                    <a:pt x="292" y="251"/>
                    <a:pt x="292" y="252"/>
                    <a:pt x="292" y="253"/>
                  </a:cubicBezTo>
                  <a:cubicBezTo>
                    <a:pt x="291" y="255"/>
                    <a:pt x="290" y="256"/>
                    <a:pt x="289" y="258"/>
                  </a:cubicBezTo>
                  <a:cubicBezTo>
                    <a:pt x="289" y="259"/>
                    <a:pt x="288" y="260"/>
                    <a:pt x="287" y="261"/>
                  </a:cubicBezTo>
                  <a:cubicBezTo>
                    <a:pt x="287" y="262"/>
                    <a:pt x="286" y="263"/>
                    <a:pt x="286" y="264"/>
                  </a:cubicBezTo>
                  <a:cubicBezTo>
                    <a:pt x="285" y="265"/>
                    <a:pt x="285" y="265"/>
                    <a:pt x="284" y="266"/>
                  </a:cubicBezTo>
                  <a:cubicBezTo>
                    <a:pt x="284" y="267"/>
                    <a:pt x="283" y="267"/>
                    <a:pt x="283" y="268"/>
                  </a:cubicBezTo>
                  <a:cubicBezTo>
                    <a:pt x="282" y="269"/>
                    <a:pt x="281" y="270"/>
                    <a:pt x="281" y="271"/>
                  </a:cubicBezTo>
                  <a:cubicBezTo>
                    <a:pt x="280" y="271"/>
                    <a:pt x="280" y="272"/>
                    <a:pt x="279" y="272"/>
                  </a:cubicBezTo>
                  <a:cubicBezTo>
                    <a:pt x="278" y="273"/>
                    <a:pt x="278" y="274"/>
                    <a:pt x="277" y="275"/>
                  </a:cubicBezTo>
                  <a:cubicBezTo>
                    <a:pt x="276" y="276"/>
                    <a:pt x="276" y="276"/>
                    <a:pt x="275" y="277"/>
                  </a:cubicBezTo>
                  <a:cubicBezTo>
                    <a:pt x="273" y="278"/>
                    <a:pt x="272" y="280"/>
                    <a:pt x="269" y="282"/>
                  </a:cubicBezTo>
                  <a:cubicBezTo>
                    <a:pt x="269" y="282"/>
                    <a:pt x="268" y="283"/>
                    <a:pt x="268" y="283"/>
                  </a:cubicBezTo>
                  <a:cubicBezTo>
                    <a:pt x="267" y="284"/>
                    <a:pt x="266" y="285"/>
                    <a:pt x="265" y="285"/>
                  </a:cubicBezTo>
                  <a:cubicBezTo>
                    <a:pt x="264" y="286"/>
                    <a:pt x="263" y="287"/>
                    <a:pt x="262" y="288"/>
                  </a:cubicBezTo>
                  <a:cubicBezTo>
                    <a:pt x="261" y="288"/>
                    <a:pt x="260" y="288"/>
                    <a:pt x="260" y="289"/>
                  </a:cubicBezTo>
                  <a:cubicBezTo>
                    <a:pt x="259" y="289"/>
                    <a:pt x="258" y="290"/>
                    <a:pt x="256" y="291"/>
                  </a:cubicBezTo>
                  <a:cubicBezTo>
                    <a:pt x="245" y="297"/>
                    <a:pt x="233" y="300"/>
                    <a:pt x="219" y="301"/>
                  </a:cubicBezTo>
                  <a:cubicBezTo>
                    <a:pt x="209" y="301"/>
                    <a:pt x="198" y="299"/>
                    <a:pt x="189" y="296"/>
                  </a:cubicBezTo>
                  <a:cubicBezTo>
                    <a:pt x="188" y="295"/>
                    <a:pt x="187" y="295"/>
                    <a:pt x="186" y="294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67" name="Freeform 826"/>
            <p:cNvSpPr>
              <a:spLocks noEditPoints="1"/>
            </p:cNvSpPr>
            <p:nvPr/>
          </p:nvSpPr>
          <p:spPr bwMode="auto">
            <a:xfrm>
              <a:off x="13635037" y="6653212"/>
              <a:ext cx="736600" cy="736600"/>
            </a:xfrm>
            <a:custGeom>
              <a:avLst/>
              <a:gdLst>
                <a:gd name="T0" fmla="*/ 252 w 284"/>
                <a:gd name="T1" fmla="*/ 113 h 284"/>
                <a:gd name="T2" fmla="*/ 237 w 284"/>
                <a:gd name="T3" fmla="*/ 80 h 284"/>
                <a:gd name="T4" fmla="*/ 251 w 284"/>
                <a:gd name="T5" fmla="*/ 52 h 284"/>
                <a:gd name="T6" fmla="*/ 213 w 284"/>
                <a:gd name="T7" fmla="*/ 27 h 284"/>
                <a:gd name="T8" fmla="*/ 162 w 284"/>
                <a:gd name="T9" fmla="*/ 30 h 284"/>
                <a:gd name="T10" fmla="*/ 163 w 284"/>
                <a:gd name="T11" fmla="*/ 8 h 284"/>
                <a:gd name="T12" fmla="*/ 118 w 284"/>
                <a:gd name="T13" fmla="*/ 1 h 284"/>
                <a:gd name="T14" fmla="*/ 113 w 284"/>
                <a:gd name="T15" fmla="*/ 31 h 284"/>
                <a:gd name="T16" fmla="*/ 79 w 284"/>
                <a:gd name="T17" fmla="*/ 45 h 284"/>
                <a:gd name="T18" fmla="*/ 51 w 284"/>
                <a:gd name="T19" fmla="*/ 31 h 284"/>
                <a:gd name="T20" fmla="*/ 26 w 284"/>
                <a:gd name="T21" fmla="*/ 70 h 284"/>
                <a:gd name="T22" fmla="*/ 28 w 284"/>
                <a:gd name="T23" fmla="*/ 119 h 284"/>
                <a:gd name="T24" fmla="*/ 7 w 284"/>
                <a:gd name="T25" fmla="*/ 120 h 284"/>
                <a:gd name="T26" fmla="*/ 1 w 284"/>
                <a:gd name="T27" fmla="*/ 164 h 284"/>
                <a:gd name="T28" fmla="*/ 30 w 284"/>
                <a:gd name="T29" fmla="*/ 171 h 284"/>
                <a:gd name="T30" fmla="*/ 44 w 284"/>
                <a:gd name="T31" fmla="*/ 204 h 284"/>
                <a:gd name="T32" fmla="*/ 30 w 284"/>
                <a:gd name="T33" fmla="*/ 232 h 284"/>
                <a:gd name="T34" fmla="*/ 69 w 284"/>
                <a:gd name="T35" fmla="*/ 257 h 284"/>
                <a:gd name="T36" fmla="*/ 118 w 284"/>
                <a:gd name="T37" fmla="*/ 254 h 284"/>
                <a:gd name="T38" fmla="*/ 119 w 284"/>
                <a:gd name="T39" fmla="*/ 275 h 284"/>
                <a:gd name="T40" fmla="*/ 163 w 284"/>
                <a:gd name="T41" fmla="*/ 283 h 284"/>
                <a:gd name="T42" fmla="*/ 169 w 284"/>
                <a:gd name="T43" fmla="*/ 253 h 284"/>
                <a:gd name="T44" fmla="*/ 199 w 284"/>
                <a:gd name="T45" fmla="*/ 238 h 284"/>
                <a:gd name="T46" fmla="*/ 230 w 284"/>
                <a:gd name="T47" fmla="*/ 253 h 284"/>
                <a:gd name="T48" fmla="*/ 255 w 284"/>
                <a:gd name="T49" fmla="*/ 214 h 284"/>
                <a:gd name="T50" fmla="*/ 253 w 284"/>
                <a:gd name="T51" fmla="*/ 163 h 284"/>
                <a:gd name="T52" fmla="*/ 274 w 284"/>
                <a:gd name="T53" fmla="*/ 164 h 284"/>
                <a:gd name="T54" fmla="*/ 283 w 284"/>
                <a:gd name="T55" fmla="*/ 119 h 284"/>
                <a:gd name="T56" fmla="*/ 120 w 284"/>
                <a:gd name="T57" fmla="*/ 191 h 284"/>
                <a:gd name="T58" fmla="*/ 114 w 284"/>
                <a:gd name="T59" fmla="*/ 188 h 284"/>
                <a:gd name="T60" fmla="*/ 110 w 284"/>
                <a:gd name="T61" fmla="*/ 185 h 284"/>
                <a:gd name="T62" fmla="*/ 103 w 284"/>
                <a:gd name="T63" fmla="*/ 180 h 284"/>
                <a:gd name="T64" fmla="*/ 97 w 284"/>
                <a:gd name="T65" fmla="*/ 172 h 284"/>
                <a:gd name="T66" fmla="*/ 88 w 284"/>
                <a:gd name="T67" fmla="*/ 143 h 284"/>
                <a:gd name="T68" fmla="*/ 107 w 284"/>
                <a:gd name="T69" fmla="*/ 101 h 284"/>
                <a:gd name="T70" fmla="*/ 110 w 284"/>
                <a:gd name="T71" fmla="*/ 99 h 284"/>
                <a:gd name="T72" fmla="*/ 119 w 284"/>
                <a:gd name="T73" fmla="*/ 94 h 284"/>
                <a:gd name="T74" fmla="*/ 164 w 284"/>
                <a:gd name="T75" fmla="*/ 94 h 284"/>
                <a:gd name="T76" fmla="*/ 169 w 284"/>
                <a:gd name="T77" fmla="*/ 97 h 284"/>
                <a:gd name="T78" fmla="*/ 172 w 284"/>
                <a:gd name="T79" fmla="*/ 100 h 284"/>
                <a:gd name="T80" fmla="*/ 177 w 284"/>
                <a:gd name="T81" fmla="*/ 104 h 284"/>
                <a:gd name="T82" fmla="*/ 183 w 284"/>
                <a:gd name="T83" fmla="*/ 110 h 284"/>
                <a:gd name="T84" fmla="*/ 186 w 284"/>
                <a:gd name="T85" fmla="*/ 115 h 284"/>
                <a:gd name="T86" fmla="*/ 194 w 284"/>
                <a:gd name="T87" fmla="*/ 141 h 284"/>
                <a:gd name="T88" fmla="*/ 192 w 284"/>
                <a:gd name="T89" fmla="*/ 157 h 284"/>
                <a:gd name="T90" fmla="*/ 190 w 284"/>
                <a:gd name="T91" fmla="*/ 163 h 284"/>
                <a:gd name="T92" fmla="*/ 187 w 284"/>
                <a:gd name="T93" fmla="*/ 167 h 284"/>
                <a:gd name="T94" fmla="*/ 185 w 284"/>
                <a:gd name="T95" fmla="*/ 171 h 284"/>
                <a:gd name="T96" fmla="*/ 183 w 284"/>
                <a:gd name="T97" fmla="*/ 174 h 284"/>
                <a:gd name="T98" fmla="*/ 181 w 284"/>
                <a:gd name="T99" fmla="*/ 177 h 284"/>
                <a:gd name="T100" fmla="*/ 178 w 284"/>
                <a:gd name="T101" fmla="*/ 180 h 284"/>
                <a:gd name="T102" fmla="*/ 173 w 284"/>
                <a:gd name="T103" fmla="*/ 184 h 284"/>
                <a:gd name="T104" fmla="*/ 169 w 284"/>
                <a:gd name="T105" fmla="*/ 187 h 284"/>
                <a:gd name="T106" fmla="*/ 166 w 284"/>
                <a:gd name="T107" fmla="*/ 189 h 284"/>
                <a:gd name="T108" fmla="*/ 122 w 284"/>
                <a:gd name="T109" fmla="*/ 19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4" h="284">
                  <a:moveTo>
                    <a:pt x="273" y="113"/>
                  </a:moveTo>
                  <a:cubicBezTo>
                    <a:pt x="252" y="113"/>
                    <a:pt x="252" y="113"/>
                    <a:pt x="252" y="113"/>
                  </a:cubicBezTo>
                  <a:cubicBezTo>
                    <a:pt x="248" y="100"/>
                    <a:pt x="243" y="90"/>
                    <a:pt x="237" y="80"/>
                  </a:cubicBezTo>
                  <a:cubicBezTo>
                    <a:pt x="237" y="80"/>
                    <a:pt x="237" y="80"/>
                    <a:pt x="237" y="80"/>
                  </a:cubicBezTo>
                  <a:cubicBezTo>
                    <a:pt x="252" y="64"/>
                    <a:pt x="252" y="64"/>
                    <a:pt x="252" y="64"/>
                  </a:cubicBezTo>
                  <a:cubicBezTo>
                    <a:pt x="255" y="61"/>
                    <a:pt x="255" y="55"/>
                    <a:pt x="251" y="52"/>
                  </a:cubicBezTo>
                  <a:cubicBezTo>
                    <a:pt x="225" y="27"/>
                    <a:pt x="225" y="27"/>
                    <a:pt x="225" y="27"/>
                  </a:cubicBezTo>
                  <a:cubicBezTo>
                    <a:pt x="221" y="23"/>
                    <a:pt x="216" y="23"/>
                    <a:pt x="213" y="27"/>
                  </a:cubicBezTo>
                  <a:cubicBezTo>
                    <a:pt x="196" y="42"/>
                    <a:pt x="196" y="42"/>
                    <a:pt x="196" y="42"/>
                  </a:cubicBezTo>
                  <a:cubicBezTo>
                    <a:pt x="186" y="36"/>
                    <a:pt x="180" y="32"/>
                    <a:pt x="162" y="30"/>
                  </a:cubicBezTo>
                  <a:cubicBezTo>
                    <a:pt x="162" y="29"/>
                    <a:pt x="162" y="29"/>
                    <a:pt x="162" y="29"/>
                  </a:cubicBezTo>
                  <a:cubicBezTo>
                    <a:pt x="163" y="8"/>
                    <a:pt x="163" y="8"/>
                    <a:pt x="163" y="8"/>
                  </a:cubicBezTo>
                  <a:cubicBezTo>
                    <a:pt x="163" y="4"/>
                    <a:pt x="159" y="0"/>
                    <a:pt x="154" y="0"/>
                  </a:cubicBezTo>
                  <a:cubicBezTo>
                    <a:pt x="118" y="1"/>
                    <a:pt x="118" y="1"/>
                    <a:pt x="118" y="1"/>
                  </a:cubicBezTo>
                  <a:cubicBezTo>
                    <a:pt x="113" y="1"/>
                    <a:pt x="112" y="5"/>
                    <a:pt x="112" y="1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99" y="34"/>
                    <a:pt x="89" y="39"/>
                    <a:pt x="79" y="45"/>
                  </a:cubicBezTo>
                  <a:cubicBezTo>
                    <a:pt x="79" y="45"/>
                    <a:pt x="79" y="45"/>
                    <a:pt x="79" y="45"/>
                  </a:cubicBezTo>
                  <a:cubicBezTo>
                    <a:pt x="63" y="31"/>
                    <a:pt x="63" y="31"/>
                    <a:pt x="63" y="31"/>
                  </a:cubicBezTo>
                  <a:cubicBezTo>
                    <a:pt x="60" y="28"/>
                    <a:pt x="54" y="28"/>
                    <a:pt x="51" y="31"/>
                  </a:cubicBezTo>
                  <a:cubicBezTo>
                    <a:pt x="25" y="58"/>
                    <a:pt x="25" y="58"/>
                    <a:pt x="25" y="58"/>
                  </a:cubicBezTo>
                  <a:cubicBezTo>
                    <a:pt x="22" y="61"/>
                    <a:pt x="22" y="67"/>
                    <a:pt x="26" y="70"/>
                  </a:cubicBezTo>
                  <a:cubicBezTo>
                    <a:pt x="41" y="85"/>
                    <a:pt x="41" y="85"/>
                    <a:pt x="41" y="85"/>
                  </a:cubicBezTo>
                  <a:cubicBezTo>
                    <a:pt x="35" y="96"/>
                    <a:pt x="31" y="104"/>
                    <a:pt x="28" y="119"/>
                  </a:cubicBezTo>
                  <a:cubicBezTo>
                    <a:pt x="28" y="119"/>
                    <a:pt x="28" y="119"/>
                    <a:pt x="28" y="119"/>
                  </a:cubicBezTo>
                  <a:cubicBezTo>
                    <a:pt x="7" y="120"/>
                    <a:pt x="7" y="120"/>
                    <a:pt x="7" y="120"/>
                  </a:cubicBezTo>
                  <a:cubicBezTo>
                    <a:pt x="2" y="120"/>
                    <a:pt x="0" y="123"/>
                    <a:pt x="0" y="127"/>
                  </a:cubicBezTo>
                  <a:cubicBezTo>
                    <a:pt x="1" y="164"/>
                    <a:pt x="1" y="164"/>
                    <a:pt x="1" y="164"/>
                  </a:cubicBezTo>
                  <a:cubicBezTo>
                    <a:pt x="1" y="169"/>
                    <a:pt x="4" y="172"/>
                    <a:pt x="8" y="172"/>
                  </a:cubicBezTo>
                  <a:cubicBezTo>
                    <a:pt x="30" y="171"/>
                    <a:pt x="30" y="171"/>
                    <a:pt x="30" y="171"/>
                  </a:cubicBezTo>
                  <a:cubicBezTo>
                    <a:pt x="33" y="185"/>
                    <a:pt x="38" y="194"/>
                    <a:pt x="44" y="204"/>
                  </a:cubicBezTo>
                  <a:cubicBezTo>
                    <a:pt x="44" y="204"/>
                    <a:pt x="44" y="204"/>
                    <a:pt x="44" y="204"/>
                  </a:cubicBezTo>
                  <a:cubicBezTo>
                    <a:pt x="30" y="220"/>
                    <a:pt x="30" y="220"/>
                    <a:pt x="30" y="220"/>
                  </a:cubicBezTo>
                  <a:cubicBezTo>
                    <a:pt x="26" y="223"/>
                    <a:pt x="26" y="229"/>
                    <a:pt x="30" y="232"/>
                  </a:cubicBezTo>
                  <a:cubicBezTo>
                    <a:pt x="57" y="257"/>
                    <a:pt x="57" y="257"/>
                    <a:pt x="57" y="257"/>
                  </a:cubicBezTo>
                  <a:cubicBezTo>
                    <a:pt x="60" y="260"/>
                    <a:pt x="65" y="260"/>
                    <a:pt x="69" y="257"/>
                  </a:cubicBezTo>
                  <a:cubicBezTo>
                    <a:pt x="84" y="241"/>
                    <a:pt x="84" y="241"/>
                    <a:pt x="84" y="241"/>
                  </a:cubicBezTo>
                  <a:cubicBezTo>
                    <a:pt x="94" y="248"/>
                    <a:pt x="105" y="252"/>
                    <a:pt x="118" y="254"/>
                  </a:cubicBezTo>
                  <a:cubicBezTo>
                    <a:pt x="118" y="254"/>
                    <a:pt x="118" y="254"/>
                    <a:pt x="118" y="254"/>
                  </a:cubicBezTo>
                  <a:cubicBezTo>
                    <a:pt x="119" y="275"/>
                    <a:pt x="119" y="275"/>
                    <a:pt x="119" y="275"/>
                  </a:cubicBezTo>
                  <a:cubicBezTo>
                    <a:pt x="119" y="280"/>
                    <a:pt x="121" y="284"/>
                    <a:pt x="126" y="284"/>
                  </a:cubicBezTo>
                  <a:cubicBezTo>
                    <a:pt x="163" y="283"/>
                    <a:pt x="163" y="283"/>
                    <a:pt x="163" y="283"/>
                  </a:cubicBezTo>
                  <a:cubicBezTo>
                    <a:pt x="167" y="283"/>
                    <a:pt x="171" y="279"/>
                    <a:pt x="171" y="274"/>
                  </a:cubicBezTo>
                  <a:cubicBezTo>
                    <a:pt x="169" y="253"/>
                    <a:pt x="169" y="253"/>
                    <a:pt x="169" y="253"/>
                  </a:cubicBezTo>
                  <a:cubicBezTo>
                    <a:pt x="182" y="250"/>
                    <a:pt x="193" y="245"/>
                    <a:pt x="199" y="238"/>
                  </a:cubicBezTo>
                  <a:cubicBezTo>
                    <a:pt x="199" y="238"/>
                    <a:pt x="199" y="238"/>
                    <a:pt x="199" y="238"/>
                  </a:cubicBezTo>
                  <a:cubicBezTo>
                    <a:pt x="216" y="253"/>
                    <a:pt x="216" y="253"/>
                    <a:pt x="216" y="253"/>
                  </a:cubicBezTo>
                  <a:cubicBezTo>
                    <a:pt x="220" y="256"/>
                    <a:pt x="226" y="256"/>
                    <a:pt x="230" y="253"/>
                  </a:cubicBezTo>
                  <a:cubicBezTo>
                    <a:pt x="255" y="226"/>
                    <a:pt x="255" y="226"/>
                    <a:pt x="255" y="226"/>
                  </a:cubicBezTo>
                  <a:cubicBezTo>
                    <a:pt x="259" y="222"/>
                    <a:pt x="259" y="217"/>
                    <a:pt x="255" y="214"/>
                  </a:cubicBezTo>
                  <a:cubicBezTo>
                    <a:pt x="240" y="198"/>
                    <a:pt x="240" y="198"/>
                    <a:pt x="240" y="198"/>
                  </a:cubicBezTo>
                  <a:cubicBezTo>
                    <a:pt x="246" y="187"/>
                    <a:pt x="250" y="182"/>
                    <a:pt x="253" y="163"/>
                  </a:cubicBezTo>
                  <a:cubicBezTo>
                    <a:pt x="253" y="163"/>
                    <a:pt x="253" y="163"/>
                    <a:pt x="253" y="163"/>
                  </a:cubicBezTo>
                  <a:cubicBezTo>
                    <a:pt x="274" y="164"/>
                    <a:pt x="274" y="164"/>
                    <a:pt x="274" y="164"/>
                  </a:cubicBezTo>
                  <a:cubicBezTo>
                    <a:pt x="279" y="164"/>
                    <a:pt x="284" y="161"/>
                    <a:pt x="284" y="156"/>
                  </a:cubicBezTo>
                  <a:cubicBezTo>
                    <a:pt x="283" y="119"/>
                    <a:pt x="283" y="119"/>
                    <a:pt x="283" y="119"/>
                  </a:cubicBezTo>
                  <a:cubicBezTo>
                    <a:pt x="283" y="115"/>
                    <a:pt x="278" y="113"/>
                    <a:pt x="273" y="113"/>
                  </a:cubicBezTo>
                  <a:close/>
                  <a:moveTo>
                    <a:pt x="120" y="191"/>
                  </a:moveTo>
                  <a:cubicBezTo>
                    <a:pt x="120" y="191"/>
                    <a:pt x="119" y="191"/>
                    <a:pt x="119" y="190"/>
                  </a:cubicBezTo>
                  <a:cubicBezTo>
                    <a:pt x="117" y="190"/>
                    <a:pt x="116" y="189"/>
                    <a:pt x="114" y="188"/>
                  </a:cubicBezTo>
                  <a:cubicBezTo>
                    <a:pt x="114" y="188"/>
                    <a:pt x="113" y="187"/>
                    <a:pt x="112" y="187"/>
                  </a:cubicBezTo>
                  <a:cubicBezTo>
                    <a:pt x="111" y="186"/>
                    <a:pt x="111" y="186"/>
                    <a:pt x="110" y="185"/>
                  </a:cubicBezTo>
                  <a:cubicBezTo>
                    <a:pt x="110" y="185"/>
                    <a:pt x="109" y="185"/>
                    <a:pt x="109" y="185"/>
                  </a:cubicBezTo>
                  <a:cubicBezTo>
                    <a:pt x="107" y="183"/>
                    <a:pt x="105" y="182"/>
                    <a:pt x="103" y="180"/>
                  </a:cubicBezTo>
                  <a:cubicBezTo>
                    <a:pt x="102" y="178"/>
                    <a:pt x="100" y="176"/>
                    <a:pt x="99" y="174"/>
                  </a:cubicBezTo>
                  <a:cubicBezTo>
                    <a:pt x="98" y="174"/>
                    <a:pt x="97" y="173"/>
                    <a:pt x="97" y="172"/>
                  </a:cubicBezTo>
                  <a:cubicBezTo>
                    <a:pt x="95" y="169"/>
                    <a:pt x="94" y="167"/>
                    <a:pt x="92" y="164"/>
                  </a:cubicBezTo>
                  <a:cubicBezTo>
                    <a:pt x="90" y="158"/>
                    <a:pt x="88" y="151"/>
                    <a:pt x="88" y="143"/>
                  </a:cubicBezTo>
                  <a:cubicBezTo>
                    <a:pt x="87" y="128"/>
                    <a:pt x="94" y="114"/>
                    <a:pt x="104" y="104"/>
                  </a:cubicBezTo>
                  <a:cubicBezTo>
                    <a:pt x="105" y="103"/>
                    <a:pt x="106" y="102"/>
                    <a:pt x="107" y="101"/>
                  </a:cubicBezTo>
                  <a:cubicBezTo>
                    <a:pt x="107" y="101"/>
                    <a:pt x="108" y="101"/>
                    <a:pt x="108" y="100"/>
                  </a:cubicBezTo>
                  <a:cubicBezTo>
                    <a:pt x="109" y="100"/>
                    <a:pt x="109" y="99"/>
                    <a:pt x="110" y="99"/>
                  </a:cubicBezTo>
                  <a:cubicBezTo>
                    <a:pt x="112" y="97"/>
                    <a:pt x="114" y="96"/>
                    <a:pt x="116" y="95"/>
                  </a:cubicBezTo>
                  <a:cubicBezTo>
                    <a:pt x="117" y="94"/>
                    <a:pt x="118" y="94"/>
                    <a:pt x="119" y="94"/>
                  </a:cubicBezTo>
                  <a:cubicBezTo>
                    <a:pt x="125" y="91"/>
                    <a:pt x="132" y="89"/>
                    <a:pt x="139" y="89"/>
                  </a:cubicBezTo>
                  <a:cubicBezTo>
                    <a:pt x="148" y="89"/>
                    <a:pt x="156" y="91"/>
                    <a:pt x="164" y="94"/>
                  </a:cubicBezTo>
                  <a:cubicBezTo>
                    <a:pt x="164" y="95"/>
                    <a:pt x="165" y="95"/>
                    <a:pt x="166" y="95"/>
                  </a:cubicBezTo>
                  <a:cubicBezTo>
                    <a:pt x="167" y="96"/>
                    <a:pt x="168" y="97"/>
                    <a:pt x="169" y="97"/>
                  </a:cubicBezTo>
                  <a:cubicBezTo>
                    <a:pt x="170" y="98"/>
                    <a:pt x="171" y="98"/>
                    <a:pt x="171" y="99"/>
                  </a:cubicBezTo>
                  <a:cubicBezTo>
                    <a:pt x="172" y="99"/>
                    <a:pt x="172" y="99"/>
                    <a:pt x="172" y="100"/>
                  </a:cubicBezTo>
                  <a:cubicBezTo>
                    <a:pt x="173" y="100"/>
                    <a:pt x="174" y="101"/>
                    <a:pt x="174" y="101"/>
                  </a:cubicBezTo>
                  <a:cubicBezTo>
                    <a:pt x="175" y="102"/>
                    <a:pt x="176" y="103"/>
                    <a:pt x="177" y="104"/>
                  </a:cubicBezTo>
                  <a:cubicBezTo>
                    <a:pt x="178" y="104"/>
                    <a:pt x="178" y="105"/>
                    <a:pt x="179" y="105"/>
                  </a:cubicBezTo>
                  <a:cubicBezTo>
                    <a:pt x="180" y="107"/>
                    <a:pt x="182" y="109"/>
                    <a:pt x="183" y="110"/>
                  </a:cubicBezTo>
                  <a:cubicBezTo>
                    <a:pt x="184" y="111"/>
                    <a:pt x="184" y="112"/>
                    <a:pt x="185" y="112"/>
                  </a:cubicBezTo>
                  <a:cubicBezTo>
                    <a:pt x="185" y="113"/>
                    <a:pt x="186" y="114"/>
                    <a:pt x="186" y="115"/>
                  </a:cubicBezTo>
                  <a:cubicBezTo>
                    <a:pt x="187" y="116"/>
                    <a:pt x="187" y="117"/>
                    <a:pt x="188" y="118"/>
                  </a:cubicBezTo>
                  <a:cubicBezTo>
                    <a:pt x="191" y="125"/>
                    <a:pt x="193" y="132"/>
                    <a:pt x="194" y="141"/>
                  </a:cubicBezTo>
                  <a:cubicBezTo>
                    <a:pt x="194" y="145"/>
                    <a:pt x="193" y="150"/>
                    <a:pt x="192" y="154"/>
                  </a:cubicBezTo>
                  <a:cubicBezTo>
                    <a:pt x="192" y="155"/>
                    <a:pt x="192" y="156"/>
                    <a:pt x="192" y="157"/>
                  </a:cubicBezTo>
                  <a:cubicBezTo>
                    <a:pt x="191" y="158"/>
                    <a:pt x="191" y="159"/>
                    <a:pt x="191" y="160"/>
                  </a:cubicBezTo>
                  <a:cubicBezTo>
                    <a:pt x="190" y="161"/>
                    <a:pt x="190" y="162"/>
                    <a:pt x="190" y="163"/>
                  </a:cubicBezTo>
                  <a:cubicBezTo>
                    <a:pt x="189" y="163"/>
                    <a:pt x="189" y="164"/>
                    <a:pt x="189" y="164"/>
                  </a:cubicBezTo>
                  <a:cubicBezTo>
                    <a:pt x="188" y="165"/>
                    <a:pt x="188" y="166"/>
                    <a:pt x="187" y="167"/>
                  </a:cubicBezTo>
                  <a:cubicBezTo>
                    <a:pt x="187" y="168"/>
                    <a:pt x="187" y="169"/>
                    <a:pt x="186" y="169"/>
                  </a:cubicBezTo>
                  <a:cubicBezTo>
                    <a:pt x="186" y="170"/>
                    <a:pt x="185" y="171"/>
                    <a:pt x="185" y="171"/>
                  </a:cubicBezTo>
                  <a:cubicBezTo>
                    <a:pt x="185" y="172"/>
                    <a:pt x="184" y="172"/>
                    <a:pt x="184" y="173"/>
                  </a:cubicBezTo>
                  <a:cubicBezTo>
                    <a:pt x="184" y="173"/>
                    <a:pt x="183" y="173"/>
                    <a:pt x="183" y="174"/>
                  </a:cubicBezTo>
                  <a:cubicBezTo>
                    <a:pt x="183" y="174"/>
                    <a:pt x="182" y="175"/>
                    <a:pt x="182" y="176"/>
                  </a:cubicBezTo>
                  <a:cubicBezTo>
                    <a:pt x="181" y="176"/>
                    <a:pt x="181" y="176"/>
                    <a:pt x="181" y="177"/>
                  </a:cubicBezTo>
                  <a:cubicBezTo>
                    <a:pt x="180" y="177"/>
                    <a:pt x="180" y="178"/>
                    <a:pt x="179" y="179"/>
                  </a:cubicBezTo>
                  <a:cubicBezTo>
                    <a:pt x="179" y="179"/>
                    <a:pt x="179" y="179"/>
                    <a:pt x="178" y="180"/>
                  </a:cubicBezTo>
                  <a:cubicBezTo>
                    <a:pt x="177" y="181"/>
                    <a:pt x="176" y="182"/>
                    <a:pt x="174" y="183"/>
                  </a:cubicBezTo>
                  <a:cubicBezTo>
                    <a:pt x="174" y="183"/>
                    <a:pt x="174" y="183"/>
                    <a:pt x="173" y="184"/>
                  </a:cubicBezTo>
                  <a:cubicBezTo>
                    <a:pt x="173" y="184"/>
                    <a:pt x="172" y="185"/>
                    <a:pt x="171" y="185"/>
                  </a:cubicBezTo>
                  <a:cubicBezTo>
                    <a:pt x="171" y="186"/>
                    <a:pt x="170" y="186"/>
                    <a:pt x="169" y="187"/>
                  </a:cubicBezTo>
                  <a:cubicBezTo>
                    <a:pt x="169" y="187"/>
                    <a:pt x="169" y="187"/>
                    <a:pt x="168" y="187"/>
                  </a:cubicBezTo>
                  <a:cubicBezTo>
                    <a:pt x="168" y="188"/>
                    <a:pt x="167" y="188"/>
                    <a:pt x="166" y="189"/>
                  </a:cubicBezTo>
                  <a:cubicBezTo>
                    <a:pt x="159" y="193"/>
                    <a:pt x="151" y="195"/>
                    <a:pt x="142" y="195"/>
                  </a:cubicBezTo>
                  <a:cubicBezTo>
                    <a:pt x="135" y="195"/>
                    <a:pt x="128" y="194"/>
                    <a:pt x="122" y="192"/>
                  </a:cubicBezTo>
                  <a:cubicBezTo>
                    <a:pt x="122" y="192"/>
                    <a:pt x="121" y="191"/>
                    <a:pt x="120" y="191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68" name="Freeform 827"/>
            <p:cNvSpPr>
              <a:spLocks noEditPoints="1"/>
            </p:cNvSpPr>
            <p:nvPr/>
          </p:nvSpPr>
          <p:spPr bwMode="auto">
            <a:xfrm>
              <a:off x="14712950" y="6129337"/>
              <a:ext cx="544513" cy="544513"/>
            </a:xfrm>
            <a:custGeom>
              <a:avLst/>
              <a:gdLst>
                <a:gd name="T0" fmla="*/ 174 w 210"/>
                <a:gd name="T1" fmla="*/ 54 h 210"/>
                <a:gd name="T2" fmla="*/ 154 w 210"/>
                <a:gd name="T3" fmla="*/ 35 h 210"/>
                <a:gd name="T4" fmla="*/ 156 w 210"/>
                <a:gd name="T5" fmla="*/ 11 h 210"/>
                <a:gd name="T6" fmla="*/ 122 w 210"/>
                <a:gd name="T7" fmla="*/ 5 h 210"/>
                <a:gd name="T8" fmla="*/ 87 w 210"/>
                <a:gd name="T9" fmla="*/ 22 h 210"/>
                <a:gd name="T10" fmla="*/ 82 w 210"/>
                <a:gd name="T11" fmla="*/ 6 h 210"/>
                <a:gd name="T12" fmla="*/ 49 w 210"/>
                <a:gd name="T13" fmla="*/ 14 h 210"/>
                <a:gd name="T14" fmla="*/ 54 w 210"/>
                <a:gd name="T15" fmla="*/ 36 h 210"/>
                <a:gd name="T16" fmla="*/ 35 w 210"/>
                <a:gd name="T17" fmla="*/ 56 h 210"/>
                <a:gd name="T18" fmla="*/ 11 w 210"/>
                <a:gd name="T19" fmla="*/ 54 h 210"/>
                <a:gd name="T20" fmla="*/ 5 w 210"/>
                <a:gd name="T21" fmla="*/ 88 h 210"/>
                <a:gd name="T22" fmla="*/ 21 w 210"/>
                <a:gd name="T23" fmla="*/ 122 h 210"/>
                <a:gd name="T24" fmla="*/ 6 w 210"/>
                <a:gd name="T25" fmla="*/ 128 h 210"/>
                <a:gd name="T26" fmla="*/ 15 w 210"/>
                <a:gd name="T27" fmla="*/ 161 h 210"/>
                <a:gd name="T28" fmla="*/ 37 w 210"/>
                <a:gd name="T29" fmla="*/ 157 h 210"/>
                <a:gd name="T30" fmla="*/ 56 w 210"/>
                <a:gd name="T31" fmla="*/ 176 h 210"/>
                <a:gd name="T32" fmla="*/ 54 w 210"/>
                <a:gd name="T33" fmla="*/ 199 h 210"/>
                <a:gd name="T34" fmla="*/ 88 w 210"/>
                <a:gd name="T35" fmla="*/ 205 h 210"/>
                <a:gd name="T36" fmla="*/ 121 w 210"/>
                <a:gd name="T37" fmla="*/ 189 h 210"/>
                <a:gd name="T38" fmla="*/ 128 w 210"/>
                <a:gd name="T39" fmla="*/ 204 h 210"/>
                <a:gd name="T40" fmla="*/ 161 w 210"/>
                <a:gd name="T41" fmla="*/ 197 h 210"/>
                <a:gd name="T42" fmla="*/ 156 w 210"/>
                <a:gd name="T43" fmla="*/ 174 h 210"/>
                <a:gd name="T44" fmla="*/ 173 w 210"/>
                <a:gd name="T45" fmla="*/ 155 h 210"/>
                <a:gd name="T46" fmla="*/ 198 w 210"/>
                <a:gd name="T47" fmla="*/ 156 h 210"/>
                <a:gd name="T48" fmla="*/ 205 w 210"/>
                <a:gd name="T49" fmla="*/ 122 h 210"/>
                <a:gd name="T50" fmla="*/ 189 w 210"/>
                <a:gd name="T51" fmla="*/ 88 h 210"/>
                <a:gd name="T52" fmla="*/ 204 w 210"/>
                <a:gd name="T53" fmla="*/ 82 h 210"/>
                <a:gd name="T54" fmla="*/ 197 w 210"/>
                <a:gd name="T55" fmla="*/ 49 h 210"/>
                <a:gd name="T56" fmla="*/ 105 w 210"/>
                <a:gd name="T57" fmla="*/ 145 h 210"/>
                <a:gd name="T58" fmla="*/ 100 w 210"/>
                <a:gd name="T59" fmla="*/ 145 h 210"/>
                <a:gd name="T60" fmla="*/ 96 w 210"/>
                <a:gd name="T61" fmla="*/ 144 h 210"/>
                <a:gd name="T62" fmla="*/ 90 w 210"/>
                <a:gd name="T63" fmla="*/ 142 h 210"/>
                <a:gd name="T64" fmla="*/ 83 w 210"/>
                <a:gd name="T65" fmla="*/ 139 h 210"/>
                <a:gd name="T66" fmla="*/ 69 w 210"/>
                <a:gd name="T67" fmla="*/ 121 h 210"/>
                <a:gd name="T68" fmla="*/ 70 w 210"/>
                <a:gd name="T69" fmla="*/ 87 h 210"/>
                <a:gd name="T70" fmla="*/ 72 w 210"/>
                <a:gd name="T71" fmla="*/ 84 h 210"/>
                <a:gd name="T72" fmla="*/ 76 w 210"/>
                <a:gd name="T73" fmla="*/ 78 h 210"/>
                <a:gd name="T74" fmla="*/ 107 w 210"/>
                <a:gd name="T75" fmla="*/ 66 h 210"/>
                <a:gd name="T76" fmla="*/ 112 w 210"/>
                <a:gd name="T77" fmla="*/ 66 h 210"/>
                <a:gd name="T78" fmla="*/ 115 w 210"/>
                <a:gd name="T79" fmla="*/ 67 h 210"/>
                <a:gd name="T80" fmla="*/ 119 w 210"/>
                <a:gd name="T81" fmla="*/ 68 h 210"/>
                <a:gd name="T82" fmla="*/ 125 w 210"/>
                <a:gd name="T83" fmla="*/ 71 h 210"/>
                <a:gd name="T84" fmla="*/ 129 w 210"/>
                <a:gd name="T85" fmla="*/ 73 h 210"/>
                <a:gd name="T86" fmla="*/ 141 w 210"/>
                <a:gd name="T87" fmla="*/ 89 h 210"/>
                <a:gd name="T88" fmla="*/ 145 w 210"/>
                <a:gd name="T89" fmla="*/ 101 h 210"/>
                <a:gd name="T90" fmla="*/ 145 w 210"/>
                <a:gd name="T91" fmla="*/ 106 h 210"/>
                <a:gd name="T92" fmla="*/ 145 w 210"/>
                <a:gd name="T93" fmla="*/ 109 h 210"/>
                <a:gd name="T94" fmla="*/ 144 w 210"/>
                <a:gd name="T95" fmla="*/ 113 h 210"/>
                <a:gd name="T96" fmla="*/ 144 w 210"/>
                <a:gd name="T97" fmla="*/ 115 h 210"/>
                <a:gd name="T98" fmla="*/ 143 w 210"/>
                <a:gd name="T99" fmla="*/ 118 h 210"/>
                <a:gd name="T100" fmla="*/ 142 w 210"/>
                <a:gd name="T101" fmla="*/ 121 h 210"/>
                <a:gd name="T102" fmla="*/ 140 w 210"/>
                <a:gd name="T103" fmla="*/ 125 h 210"/>
                <a:gd name="T104" fmla="*/ 138 w 210"/>
                <a:gd name="T105" fmla="*/ 128 h 210"/>
                <a:gd name="T106" fmla="*/ 136 w 210"/>
                <a:gd name="T107" fmla="*/ 130 h 210"/>
                <a:gd name="T108" fmla="*/ 107 w 210"/>
                <a:gd name="T109" fmla="*/ 145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0" h="210">
                  <a:moveTo>
                    <a:pt x="188" y="47"/>
                  </a:moveTo>
                  <a:cubicBezTo>
                    <a:pt x="174" y="54"/>
                    <a:pt x="174" y="54"/>
                    <a:pt x="174" y="54"/>
                  </a:cubicBezTo>
                  <a:cubicBezTo>
                    <a:pt x="168" y="45"/>
                    <a:pt x="161" y="40"/>
                    <a:pt x="154" y="35"/>
                  </a:cubicBezTo>
                  <a:cubicBezTo>
                    <a:pt x="154" y="35"/>
                    <a:pt x="154" y="35"/>
                    <a:pt x="154" y="35"/>
                  </a:cubicBezTo>
                  <a:cubicBezTo>
                    <a:pt x="160" y="20"/>
                    <a:pt x="160" y="20"/>
                    <a:pt x="160" y="20"/>
                  </a:cubicBezTo>
                  <a:cubicBezTo>
                    <a:pt x="161" y="16"/>
                    <a:pt x="159" y="13"/>
                    <a:pt x="156" y="11"/>
                  </a:cubicBezTo>
                  <a:cubicBezTo>
                    <a:pt x="130" y="1"/>
                    <a:pt x="130" y="1"/>
                    <a:pt x="130" y="1"/>
                  </a:cubicBezTo>
                  <a:cubicBezTo>
                    <a:pt x="127" y="0"/>
                    <a:pt x="123" y="2"/>
                    <a:pt x="122" y="5"/>
                  </a:cubicBezTo>
                  <a:cubicBezTo>
                    <a:pt x="115" y="20"/>
                    <a:pt x="115" y="20"/>
                    <a:pt x="115" y="20"/>
                  </a:cubicBezTo>
                  <a:cubicBezTo>
                    <a:pt x="106" y="19"/>
                    <a:pt x="101" y="18"/>
                    <a:pt x="87" y="22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1" y="3"/>
                    <a:pt x="77" y="2"/>
                    <a:pt x="74" y="3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6" y="16"/>
                    <a:pt x="46" y="19"/>
                    <a:pt x="47" y="22"/>
                  </a:cubicBezTo>
                  <a:cubicBezTo>
                    <a:pt x="54" y="36"/>
                    <a:pt x="54" y="36"/>
                    <a:pt x="54" y="36"/>
                  </a:cubicBezTo>
                  <a:cubicBezTo>
                    <a:pt x="46" y="42"/>
                    <a:pt x="40" y="49"/>
                    <a:pt x="35" y="56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20" y="51"/>
                    <a:pt x="20" y="51"/>
                    <a:pt x="20" y="51"/>
                  </a:cubicBezTo>
                  <a:cubicBezTo>
                    <a:pt x="16" y="49"/>
                    <a:pt x="12" y="51"/>
                    <a:pt x="11" y="54"/>
                  </a:cubicBezTo>
                  <a:cubicBezTo>
                    <a:pt x="1" y="80"/>
                    <a:pt x="1" y="80"/>
                    <a:pt x="1" y="80"/>
                  </a:cubicBezTo>
                  <a:cubicBezTo>
                    <a:pt x="0" y="83"/>
                    <a:pt x="2" y="87"/>
                    <a:pt x="5" y="88"/>
                  </a:cubicBezTo>
                  <a:cubicBezTo>
                    <a:pt x="20" y="95"/>
                    <a:pt x="20" y="95"/>
                    <a:pt x="20" y="95"/>
                  </a:cubicBezTo>
                  <a:cubicBezTo>
                    <a:pt x="19" y="104"/>
                    <a:pt x="18" y="110"/>
                    <a:pt x="21" y="122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3" y="130"/>
                    <a:pt x="2" y="132"/>
                    <a:pt x="3" y="135"/>
                  </a:cubicBezTo>
                  <a:cubicBezTo>
                    <a:pt x="15" y="161"/>
                    <a:pt x="15" y="161"/>
                    <a:pt x="15" y="161"/>
                  </a:cubicBezTo>
                  <a:cubicBezTo>
                    <a:pt x="16" y="164"/>
                    <a:pt x="19" y="165"/>
                    <a:pt x="22" y="164"/>
                  </a:cubicBezTo>
                  <a:cubicBezTo>
                    <a:pt x="37" y="157"/>
                    <a:pt x="37" y="157"/>
                    <a:pt x="37" y="157"/>
                  </a:cubicBezTo>
                  <a:cubicBezTo>
                    <a:pt x="43" y="166"/>
                    <a:pt x="49" y="171"/>
                    <a:pt x="56" y="176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50" y="191"/>
                    <a:pt x="50" y="191"/>
                    <a:pt x="50" y="191"/>
                  </a:cubicBezTo>
                  <a:cubicBezTo>
                    <a:pt x="49" y="194"/>
                    <a:pt x="51" y="198"/>
                    <a:pt x="54" y="199"/>
                  </a:cubicBezTo>
                  <a:cubicBezTo>
                    <a:pt x="80" y="209"/>
                    <a:pt x="80" y="209"/>
                    <a:pt x="80" y="209"/>
                  </a:cubicBezTo>
                  <a:cubicBezTo>
                    <a:pt x="83" y="210"/>
                    <a:pt x="87" y="209"/>
                    <a:pt x="88" y="205"/>
                  </a:cubicBezTo>
                  <a:cubicBezTo>
                    <a:pt x="94" y="190"/>
                    <a:pt x="94" y="190"/>
                    <a:pt x="94" y="190"/>
                  </a:cubicBezTo>
                  <a:cubicBezTo>
                    <a:pt x="103" y="192"/>
                    <a:pt x="112" y="191"/>
                    <a:pt x="121" y="189"/>
                  </a:cubicBezTo>
                  <a:cubicBezTo>
                    <a:pt x="121" y="189"/>
                    <a:pt x="121" y="189"/>
                    <a:pt x="121" y="189"/>
                  </a:cubicBezTo>
                  <a:cubicBezTo>
                    <a:pt x="128" y="204"/>
                    <a:pt x="128" y="204"/>
                    <a:pt x="128" y="204"/>
                  </a:cubicBezTo>
                  <a:cubicBezTo>
                    <a:pt x="130" y="207"/>
                    <a:pt x="132" y="209"/>
                    <a:pt x="135" y="208"/>
                  </a:cubicBezTo>
                  <a:cubicBezTo>
                    <a:pt x="161" y="197"/>
                    <a:pt x="161" y="197"/>
                    <a:pt x="161" y="197"/>
                  </a:cubicBezTo>
                  <a:cubicBezTo>
                    <a:pt x="164" y="195"/>
                    <a:pt x="165" y="191"/>
                    <a:pt x="164" y="188"/>
                  </a:cubicBezTo>
                  <a:cubicBezTo>
                    <a:pt x="156" y="174"/>
                    <a:pt x="156" y="174"/>
                    <a:pt x="156" y="174"/>
                  </a:cubicBezTo>
                  <a:cubicBezTo>
                    <a:pt x="164" y="168"/>
                    <a:pt x="171" y="162"/>
                    <a:pt x="173" y="155"/>
                  </a:cubicBezTo>
                  <a:cubicBezTo>
                    <a:pt x="173" y="155"/>
                    <a:pt x="173" y="155"/>
                    <a:pt x="173" y="155"/>
                  </a:cubicBezTo>
                  <a:cubicBezTo>
                    <a:pt x="189" y="160"/>
                    <a:pt x="189" y="160"/>
                    <a:pt x="189" y="160"/>
                  </a:cubicBezTo>
                  <a:cubicBezTo>
                    <a:pt x="193" y="162"/>
                    <a:pt x="197" y="160"/>
                    <a:pt x="198" y="156"/>
                  </a:cubicBezTo>
                  <a:cubicBezTo>
                    <a:pt x="208" y="131"/>
                    <a:pt x="208" y="131"/>
                    <a:pt x="208" y="131"/>
                  </a:cubicBezTo>
                  <a:cubicBezTo>
                    <a:pt x="210" y="127"/>
                    <a:pt x="208" y="124"/>
                    <a:pt x="205" y="122"/>
                  </a:cubicBezTo>
                  <a:cubicBezTo>
                    <a:pt x="190" y="116"/>
                    <a:pt x="190" y="116"/>
                    <a:pt x="190" y="116"/>
                  </a:cubicBezTo>
                  <a:cubicBezTo>
                    <a:pt x="191" y="107"/>
                    <a:pt x="193" y="102"/>
                    <a:pt x="189" y="88"/>
                  </a:cubicBezTo>
                  <a:cubicBezTo>
                    <a:pt x="189" y="88"/>
                    <a:pt x="189" y="88"/>
                    <a:pt x="189" y="88"/>
                  </a:cubicBezTo>
                  <a:cubicBezTo>
                    <a:pt x="204" y="82"/>
                    <a:pt x="204" y="82"/>
                    <a:pt x="204" y="82"/>
                  </a:cubicBezTo>
                  <a:cubicBezTo>
                    <a:pt x="207" y="81"/>
                    <a:pt x="209" y="77"/>
                    <a:pt x="208" y="74"/>
                  </a:cubicBezTo>
                  <a:cubicBezTo>
                    <a:pt x="197" y="49"/>
                    <a:pt x="197" y="49"/>
                    <a:pt x="197" y="49"/>
                  </a:cubicBezTo>
                  <a:cubicBezTo>
                    <a:pt x="196" y="46"/>
                    <a:pt x="191" y="46"/>
                    <a:pt x="188" y="47"/>
                  </a:cubicBezTo>
                  <a:close/>
                  <a:moveTo>
                    <a:pt x="105" y="145"/>
                  </a:moveTo>
                  <a:cubicBezTo>
                    <a:pt x="105" y="145"/>
                    <a:pt x="104" y="145"/>
                    <a:pt x="104" y="145"/>
                  </a:cubicBezTo>
                  <a:cubicBezTo>
                    <a:pt x="103" y="145"/>
                    <a:pt x="101" y="145"/>
                    <a:pt x="100" y="145"/>
                  </a:cubicBezTo>
                  <a:cubicBezTo>
                    <a:pt x="99" y="145"/>
                    <a:pt x="99" y="145"/>
                    <a:pt x="98" y="144"/>
                  </a:cubicBezTo>
                  <a:cubicBezTo>
                    <a:pt x="98" y="144"/>
                    <a:pt x="97" y="144"/>
                    <a:pt x="96" y="144"/>
                  </a:cubicBezTo>
                  <a:cubicBezTo>
                    <a:pt x="96" y="144"/>
                    <a:pt x="96" y="144"/>
                    <a:pt x="95" y="144"/>
                  </a:cubicBezTo>
                  <a:cubicBezTo>
                    <a:pt x="94" y="143"/>
                    <a:pt x="92" y="143"/>
                    <a:pt x="90" y="142"/>
                  </a:cubicBezTo>
                  <a:cubicBezTo>
                    <a:pt x="88" y="141"/>
                    <a:pt x="87" y="141"/>
                    <a:pt x="85" y="140"/>
                  </a:cubicBezTo>
                  <a:cubicBezTo>
                    <a:pt x="85" y="139"/>
                    <a:pt x="84" y="139"/>
                    <a:pt x="83" y="139"/>
                  </a:cubicBezTo>
                  <a:cubicBezTo>
                    <a:pt x="82" y="137"/>
                    <a:pt x="80" y="136"/>
                    <a:pt x="78" y="134"/>
                  </a:cubicBezTo>
                  <a:cubicBezTo>
                    <a:pt x="74" y="131"/>
                    <a:pt x="71" y="127"/>
                    <a:pt x="69" y="121"/>
                  </a:cubicBezTo>
                  <a:cubicBezTo>
                    <a:pt x="64" y="111"/>
                    <a:pt x="64" y="99"/>
                    <a:pt x="69" y="89"/>
                  </a:cubicBezTo>
                  <a:cubicBezTo>
                    <a:pt x="69" y="88"/>
                    <a:pt x="70" y="88"/>
                    <a:pt x="70" y="87"/>
                  </a:cubicBezTo>
                  <a:cubicBezTo>
                    <a:pt x="70" y="86"/>
                    <a:pt x="70" y="86"/>
                    <a:pt x="71" y="86"/>
                  </a:cubicBezTo>
                  <a:cubicBezTo>
                    <a:pt x="71" y="85"/>
                    <a:pt x="71" y="85"/>
                    <a:pt x="72" y="84"/>
                  </a:cubicBezTo>
                  <a:cubicBezTo>
                    <a:pt x="73" y="83"/>
                    <a:pt x="74" y="81"/>
                    <a:pt x="75" y="80"/>
                  </a:cubicBezTo>
                  <a:cubicBezTo>
                    <a:pt x="75" y="79"/>
                    <a:pt x="76" y="79"/>
                    <a:pt x="76" y="78"/>
                  </a:cubicBezTo>
                  <a:cubicBezTo>
                    <a:pt x="80" y="74"/>
                    <a:pt x="84" y="71"/>
                    <a:pt x="89" y="69"/>
                  </a:cubicBezTo>
                  <a:cubicBezTo>
                    <a:pt x="95" y="66"/>
                    <a:pt x="101" y="65"/>
                    <a:pt x="107" y="66"/>
                  </a:cubicBezTo>
                  <a:cubicBezTo>
                    <a:pt x="108" y="66"/>
                    <a:pt x="109" y="66"/>
                    <a:pt x="109" y="66"/>
                  </a:cubicBezTo>
                  <a:cubicBezTo>
                    <a:pt x="110" y="66"/>
                    <a:pt x="111" y="66"/>
                    <a:pt x="112" y="66"/>
                  </a:cubicBezTo>
                  <a:cubicBezTo>
                    <a:pt x="113" y="66"/>
                    <a:pt x="113" y="67"/>
                    <a:pt x="114" y="67"/>
                  </a:cubicBezTo>
                  <a:cubicBezTo>
                    <a:pt x="114" y="67"/>
                    <a:pt x="115" y="67"/>
                    <a:pt x="115" y="67"/>
                  </a:cubicBezTo>
                  <a:cubicBezTo>
                    <a:pt x="116" y="67"/>
                    <a:pt x="116" y="67"/>
                    <a:pt x="117" y="67"/>
                  </a:cubicBezTo>
                  <a:cubicBezTo>
                    <a:pt x="118" y="68"/>
                    <a:pt x="119" y="68"/>
                    <a:pt x="119" y="68"/>
                  </a:cubicBezTo>
                  <a:cubicBezTo>
                    <a:pt x="120" y="69"/>
                    <a:pt x="121" y="69"/>
                    <a:pt x="121" y="69"/>
                  </a:cubicBezTo>
                  <a:cubicBezTo>
                    <a:pt x="123" y="70"/>
                    <a:pt x="124" y="70"/>
                    <a:pt x="125" y="71"/>
                  </a:cubicBezTo>
                  <a:cubicBezTo>
                    <a:pt x="126" y="72"/>
                    <a:pt x="127" y="72"/>
                    <a:pt x="127" y="72"/>
                  </a:cubicBezTo>
                  <a:cubicBezTo>
                    <a:pt x="128" y="73"/>
                    <a:pt x="128" y="73"/>
                    <a:pt x="129" y="73"/>
                  </a:cubicBezTo>
                  <a:cubicBezTo>
                    <a:pt x="129" y="74"/>
                    <a:pt x="130" y="75"/>
                    <a:pt x="131" y="75"/>
                  </a:cubicBezTo>
                  <a:cubicBezTo>
                    <a:pt x="135" y="79"/>
                    <a:pt x="139" y="84"/>
                    <a:pt x="141" y="89"/>
                  </a:cubicBezTo>
                  <a:cubicBezTo>
                    <a:pt x="143" y="92"/>
                    <a:pt x="144" y="96"/>
                    <a:pt x="144" y="99"/>
                  </a:cubicBezTo>
                  <a:cubicBezTo>
                    <a:pt x="144" y="100"/>
                    <a:pt x="145" y="100"/>
                    <a:pt x="145" y="101"/>
                  </a:cubicBezTo>
                  <a:cubicBezTo>
                    <a:pt x="145" y="102"/>
                    <a:pt x="145" y="103"/>
                    <a:pt x="145" y="104"/>
                  </a:cubicBezTo>
                  <a:cubicBezTo>
                    <a:pt x="145" y="104"/>
                    <a:pt x="145" y="105"/>
                    <a:pt x="145" y="106"/>
                  </a:cubicBezTo>
                  <a:cubicBezTo>
                    <a:pt x="145" y="106"/>
                    <a:pt x="145" y="107"/>
                    <a:pt x="145" y="107"/>
                  </a:cubicBezTo>
                  <a:cubicBezTo>
                    <a:pt x="145" y="108"/>
                    <a:pt x="145" y="109"/>
                    <a:pt x="145" y="109"/>
                  </a:cubicBezTo>
                  <a:cubicBezTo>
                    <a:pt x="145" y="110"/>
                    <a:pt x="145" y="111"/>
                    <a:pt x="144" y="111"/>
                  </a:cubicBezTo>
                  <a:cubicBezTo>
                    <a:pt x="144" y="112"/>
                    <a:pt x="144" y="112"/>
                    <a:pt x="144" y="113"/>
                  </a:cubicBezTo>
                  <a:cubicBezTo>
                    <a:pt x="144" y="113"/>
                    <a:pt x="144" y="114"/>
                    <a:pt x="144" y="114"/>
                  </a:cubicBezTo>
                  <a:cubicBezTo>
                    <a:pt x="144" y="115"/>
                    <a:pt x="144" y="115"/>
                    <a:pt x="144" y="115"/>
                  </a:cubicBezTo>
                  <a:cubicBezTo>
                    <a:pt x="143" y="116"/>
                    <a:pt x="143" y="116"/>
                    <a:pt x="143" y="117"/>
                  </a:cubicBezTo>
                  <a:cubicBezTo>
                    <a:pt x="143" y="117"/>
                    <a:pt x="143" y="118"/>
                    <a:pt x="143" y="118"/>
                  </a:cubicBezTo>
                  <a:cubicBezTo>
                    <a:pt x="143" y="118"/>
                    <a:pt x="142" y="119"/>
                    <a:pt x="142" y="120"/>
                  </a:cubicBezTo>
                  <a:cubicBezTo>
                    <a:pt x="142" y="120"/>
                    <a:pt x="142" y="120"/>
                    <a:pt x="142" y="121"/>
                  </a:cubicBezTo>
                  <a:cubicBezTo>
                    <a:pt x="141" y="122"/>
                    <a:pt x="141" y="123"/>
                    <a:pt x="140" y="124"/>
                  </a:cubicBezTo>
                  <a:cubicBezTo>
                    <a:pt x="140" y="124"/>
                    <a:pt x="140" y="125"/>
                    <a:pt x="140" y="125"/>
                  </a:cubicBezTo>
                  <a:cubicBezTo>
                    <a:pt x="139" y="125"/>
                    <a:pt x="139" y="126"/>
                    <a:pt x="139" y="126"/>
                  </a:cubicBezTo>
                  <a:cubicBezTo>
                    <a:pt x="138" y="127"/>
                    <a:pt x="138" y="128"/>
                    <a:pt x="138" y="128"/>
                  </a:cubicBezTo>
                  <a:cubicBezTo>
                    <a:pt x="138" y="128"/>
                    <a:pt x="137" y="129"/>
                    <a:pt x="137" y="129"/>
                  </a:cubicBezTo>
                  <a:cubicBezTo>
                    <a:pt x="137" y="129"/>
                    <a:pt x="136" y="130"/>
                    <a:pt x="136" y="130"/>
                  </a:cubicBezTo>
                  <a:cubicBezTo>
                    <a:pt x="132" y="135"/>
                    <a:pt x="127" y="139"/>
                    <a:pt x="121" y="142"/>
                  </a:cubicBezTo>
                  <a:cubicBezTo>
                    <a:pt x="116" y="144"/>
                    <a:pt x="111" y="145"/>
                    <a:pt x="107" y="145"/>
                  </a:cubicBezTo>
                  <a:cubicBezTo>
                    <a:pt x="106" y="145"/>
                    <a:pt x="106" y="145"/>
                    <a:pt x="105" y="145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59" name="Group 10458"/>
          <p:cNvGrpSpPr>
            <a:grpSpLocks noChangeAspect="1"/>
          </p:cNvGrpSpPr>
          <p:nvPr/>
        </p:nvGrpSpPr>
        <p:grpSpPr>
          <a:xfrm>
            <a:off x="19153184" y="8361054"/>
            <a:ext cx="1372110" cy="1371600"/>
            <a:chOff x="17570450" y="4778375"/>
            <a:chExt cx="4270375" cy="4268788"/>
          </a:xfrm>
        </p:grpSpPr>
        <p:sp>
          <p:nvSpPr>
            <p:cNvPr id="10169" name="Oval 828"/>
            <p:cNvSpPr>
              <a:spLocks noChangeArrowheads="1"/>
            </p:cNvSpPr>
            <p:nvPr/>
          </p:nvSpPr>
          <p:spPr bwMode="auto">
            <a:xfrm>
              <a:off x="17570450" y="4778375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70" name="Freeform 829"/>
            <p:cNvSpPr>
              <a:spLocks/>
            </p:cNvSpPr>
            <p:nvPr/>
          </p:nvSpPr>
          <p:spPr bwMode="auto">
            <a:xfrm>
              <a:off x="18786475" y="6457950"/>
              <a:ext cx="1887538" cy="1662113"/>
            </a:xfrm>
            <a:custGeom>
              <a:avLst/>
              <a:gdLst>
                <a:gd name="T0" fmla="*/ 726 w 728"/>
                <a:gd name="T1" fmla="*/ 0 h 641"/>
                <a:gd name="T2" fmla="*/ 728 w 728"/>
                <a:gd name="T3" fmla="*/ 591 h 641"/>
                <a:gd name="T4" fmla="*/ 679 w 728"/>
                <a:gd name="T5" fmla="*/ 640 h 641"/>
                <a:gd name="T6" fmla="*/ 50 w 728"/>
                <a:gd name="T7" fmla="*/ 641 h 641"/>
                <a:gd name="T8" fmla="*/ 1 w 728"/>
                <a:gd name="T9" fmla="*/ 593 h 641"/>
                <a:gd name="T10" fmla="*/ 0 w 728"/>
                <a:gd name="T11" fmla="*/ 2 h 641"/>
                <a:gd name="T12" fmla="*/ 9 w 728"/>
                <a:gd name="T13" fmla="*/ 3 h 641"/>
                <a:gd name="T14" fmla="*/ 717 w 728"/>
                <a:gd name="T15" fmla="*/ 1 h 641"/>
                <a:gd name="T16" fmla="*/ 726 w 728"/>
                <a:gd name="T17" fmla="*/ 0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8" h="641">
                  <a:moveTo>
                    <a:pt x="726" y="0"/>
                  </a:moveTo>
                  <a:cubicBezTo>
                    <a:pt x="728" y="591"/>
                    <a:pt x="728" y="591"/>
                    <a:pt x="728" y="591"/>
                  </a:cubicBezTo>
                  <a:cubicBezTo>
                    <a:pt x="728" y="617"/>
                    <a:pt x="706" y="639"/>
                    <a:pt x="679" y="640"/>
                  </a:cubicBezTo>
                  <a:cubicBezTo>
                    <a:pt x="50" y="641"/>
                    <a:pt x="50" y="641"/>
                    <a:pt x="50" y="641"/>
                  </a:cubicBezTo>
                  <a:cubicBezTo>
                    <a:pt x="23" y="641"/>
                    <a:pt x="1" y="619"/>
                    <a:pt x="1" y="59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3" y="3"/>
                    <a:pt x="6" y="3"/>
                    <a:pt x="9" y="3"/>
                  </a:cubicBezTo>
                  <a:cubicBezTo>
                    <a:pt x="717" y="1"/>
                    <a:pt x="717" y="1"/>
                    <a:pt x="717" y="1"/>
                  </a:cubicBezTo>
                  <a:cubicBezTo>
                    <a:pt x="720" y="1"/>
                    <a:pt x="723" y="1"/>
                    <a:pt x="726" y="0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71" name="Freeform 830"/>
            <p:cNvSpPr>
              <a:spLocks/>
            </p:cNvSpPr>
            <p:nvPr/>
          </p:nvSpPr>
          <p:spPr bwMode="auto">
            <a:xfrm>
              <a:off x="18705512" y="6178550"/>
              <a:ext cx="2039938" cy="303213"/>
            </a:xfrm>
            <a:custGeom>
              <a:avLst/>
              <a:gdLst>
                <a:gd name="T0" fmla="*/ 786 w 787"/>
                <a:gd name="T1" fmla="*/ 0 h 117"/>
                <a:gd name="T2" fmla="*/ 787 w 787"/>
                <a:gd name="T3" fmla="*/ 76 h 117"/>
                <a:gd name="T4" fmla="*/ 748 w 787"/>
                <a:gd name="T5" fmla="*/ 115 h 117"/>
                <a:gd name="T6" fmla="*/ 40 w 787"/>
                <a:gd name="T7" fmla="*/ 117 h 117"/>
                <a:gd name="T8" fmla="*/ 1 w 787"/>
                <a:gd name="T9" fmla="*/ 78 h 117"/>
                <a:gd name="T10" fmla="*/ 0 w 787"/>
                <a:gd name="T11" fmla="*/ 2 h 117"/>
                <a:gd name="T12" fmla="*/ 786 w 787"/>
                <a:gd name="T1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7" h="117">
                  <a:moveTo>
                    <a:pt x="786" y="0"/>
                  </a:moveTo>
                  <a:cubicBezTo>
                    <a:pt x="787" y="76"/>
                    <a:pt x="787" y="76"/>
                    <a:pt x="787" y="76"/>
                  </a:cubicBezTo>
                  <a:cubicBezTo>
                    <a:pt x="787" y="98"/>
                    <a:pt x="769" y="115"/>
                    <a:pt x="748" y="115"/>
                  </a:cubicBezTo>
                  <a:cubicBezTo>
                    <a:pt x="40" y="117"/>
                    <a:pt x="40" y="117"/>
                    <a:pt x="40" y="117"/>
                  </a:cubicBezTo>
                  <a:cubicBezTo>
                    <a:pt x="18" y="117"/>
                    <a:pt x="1" y="100"/>
                    <a:pt x="1" y="78"/>
                  </a:cubicBezTo>
                  <a:cubicBezTo>
                    <a:pt x="0" y="2"/>
                    <a:pt x="0" y="2"/>
                    <a:pt x="0" y="2"/>
                  </a:cubicBezTo>
                  <a:lnTo>
                    <a:pt x="786" y="0"/>
                  </a:ln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72" name="Freeform 831"/>
            <p:cNvSpPr>
              <a:spLocks/>
            </p:cNvSpPr>
            <p:nvPr/>
          </p:nvSpPr>
          <p:spPr bwMode="auto">
            <a:xfrm>
              <a:off x="19589750" y="6022975"/>
              <a:ext cx="273050" cy="458788"/>
            </a:xfrm>
            <a:custGeom>
              <a:avLst/>
              <a:gdLst>
                <a:gd name="T0" fmla="*/ 2 w 172"/>
                <a:gd name="T1" fmla="*/ 289 h 289"/>
                <a:gd name="T2" fmla="*/ 172 w 172"/>
                <a:gd name="T3" fmla="*/ 287 h 289"/>
                <a:gd name="T4" fmla="*/ 170 w 172"/>
                <a:gd name="T5" fmla="*/ 0 h 289"/>
                <a:gd name="T6" fmla="*/ 0 w 172"/>
                <a:gd name="T7" fmla="*/ 2 h 289"/>
                <a:gd name="T8" fmla="*/ 2 w 172"/>
                <a:gd name="T9" fmla="*/ 28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" h="289">
                  <a:moveTo>
                    <a:pt x="2" y="289"/>
                  </a:moveTo>
                  <a:lnTo>
                    <a:pt x="172" y="287"/>
                  </a:lnTo>
                  <a:lnTo>
                    <a:pt x="170" y="0"/>
                  </a:lnTo>
                  <a:lnTo>
                    <a:pt x="0" y="2"/>
                  </a:lnTo>
                  <a:lnTo>
                    <a:pt x="2" y="289"/>
                  </a:ln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73" name="Freeform 832"/>
            <p:cNvSpPr>
              <a:spLocks/>
            </p:cNvSpPr>
            <p:nvPr/>
          </p:nvSpPr>
          <p:spPr bwMode="auto">
            <a:xfrm>
              <a:off x="19610387" y="6465887"/>
              <a:ext cx="236538" cy="1649413"/>
            </a:xfrm>
            <a:custGeom>
              <a:avLst/>
              <a:gdLst>
                <a:gd name="T0" fmla="*/ 3 w 149"/>
                <a:gd name="T1" fmla="*/ 1039 h 1039"/>
                <a:gd name="T2" fmla="*/ 149 w 149"/>
                <a:gd name="T3" fmla="*/ 1039 h 1039"/>
                <a:gd name="T4" fmla="*/ 145 w 149"/>
                <a:gd name="T5" fmla="*/ 0 h 1039"/>
                <a:gd name="T6" fmla="*/ 0 w 149"/>
                <a:gd name="T7" fmla="*/ 0 h 1039"/>
                <a:gd name="T8" fmla="*/ 3 w 149"/>
                <a:gd name="T9" fmla="*/ 1039 h 10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039">
                  <a:moveTo>
                    <a:pt x="3" y="1039"/>
                  </a:moveTo>
                  <a:lnTo>
                    <a:pt x="149" y="1039"/>
                  </a:lnTo>
                  <a:lnTo>
                    <a:pt x="145" y="0"/>
                  </a:lnTo>
                  <a:lnTo>
                    <a:pt x="0" y="0"/>
                  </a:lnTo>
                  <a:lnTo>
                    <a:pt x="3" y="1039"/>
                  </a:ln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74" name="Freeform 833"/>
            <p:cNvSpPr>
              <a:spLocks/>
            </p:cNvSpPr>
            <p:nvPr/>
          </p:nvSpPr>
          <p:spPr bwMode="auto">
            <a:xfrm>
              <a:off x="18786475" y="7054850"/>
              <a:ext cx="1884363" cy="234950"/>
            </a:xfrm>
            <a:custGeom>
              <a:avLst/>
              <a:gdLst>
                <a:gd name="T0" fmla="*/ 0 w 1187"/>
                <a:gd name="T1" fmla="*/ 3 h 148"/>
                <a:gd name="T2" fmla="*/ 1 w 1187"/>
                <a:gd name="T3" fmla="*/ 148 h 148"/>
                <a:gd name="T4" fmla="*/ 1187 w 1187"/>
                <a:gd name="T5" fmla="*/ 145 h 148"/>
                <a:gd name="T6" fmla="*/ 1187 w 1187"/>
                <a:gd name="T7" fmla="*/ 0 h 148"/>
                <a:gd name="T8" fmla="*/ 0 w 1187"/>
                <a:gd name="T9" fmla="*/ 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87" h="148">
                  <a:moveTo>
                    <a:pt x="0" y="3"/>
                  </a:moveTo>
                  <a:lnTo>
                    <a:pt x="1" y="148"/>
                  </a:lnTo>
                  <a:lnTo>
                    <a:pt x="1187" y="145"/>
                  </a:lnTo>
                  <a:lnTo>
                    <a:pt x="1187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75" name="Freeform 834"/>
            <p:cNvSpPr>
              <a:spLocks/>
            </p:cNvSpPr>
            <p:nvPr/>
          </p:nvSpPr>
          <p:spPr bwMode="auto">
            <a:xfrm>
              <a:off x="18705512" y="6019800"/>
              <a:ext cx="2038350" cy="163513"/>
            </a:xfrm>
            <a:custGeom>
              <a:avLst/>
              <a:gdLst>
                <a:gd name="T0" fmla="*/ 786 w 786"/>
                <a:gd name="T1" fmla="*/ 61 h 63"/>
                <a:gd name="T2" fmla="*/ 0 w 786"/>
                <a:gd name="T3" fmla="*/ 63 h 63"/>
                <a:gd name="T4" fmla="*/ 0 w 786"/>
                <a:gd name="T5" fmla="*/ 42 h 63"/>
                <a:gd name="T6" fmla="*/ 39 w 786"/>
                <a:gd name="T7" fmla="*/ 2 h 63"/>
                <a:gd name="T8" fmla="*/ 747 w 786"/>
                <a:gd name="T9" fmla="*/ 1 h 63"/>
                <a:gd name="T10" fmla="*/ 786 w 786"/>
                <a:gd name="T11" fmla="*/ 39 h 63"/>
                <a:gd name="T12" fmla="*/ 786 w 786"/>
                <a:gd name="T13" fmla="*/ 6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6" h="63">
                  <a:moveTo>
                    <a:pt x="786" y="61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20"/>
                    <a:pt x="18" y="3"/>
                    <a:pt x="39" y="2"/>
                  </a:cubicBezTo>
                  <a:cubicBezTo>
                    <a:pt x="747" y="1"/>
                    <a:pt x="747" y="1"/>
                    <a:pt x="747" y="1"/>
                  </a:cubicBezTo>
                  <a:cubicBezTo>
                    <a:pt x="769" y="0"/>
                    <a:pt x="786" y="18"/>
                    <a:pt x="786" y="39"/>
                  </a:cubicBezTo>
                  <a:lnTo>
                    <a:pt x="786" y="61"/>
                  </a:ln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76" name="Freeform 835"/>
            <p:cNvSpPr>
              <a:spLocks/>
            </p:cNvSpPr>
            <p:nvPr/>
          </p:nvSpPr>
          <p:spPr bwMode="auto">
            <a:xfrm>
              <a:off x="19061112" y="5572125"/>
              <a:ext cx="647700" cy="454025"/>
            </a:xfrm>
            <a:custGeom>
              <a:avLst/>
              <a:gdLst>
                <a:gd name="T0" fmla="*/ 237 w 250"/>
                <a:gd name="T1" fmla="*/ 147 h 175"/>
                <a:gd name="T2" fmla="*/ 115 w 250"/>
                <a:gd name="T3" fmla="*/ 61 h 175"/>
                <a:gd name="T4" fmla="*/ 24 w 250"/>
                <a:gd name="T5" fmla="*/ 71 h 175"/>
                <a:gd name="T6" fmla="*/ 10 w 250"/>
                <a:gd name="T7" fmla="*/ 175 h 175"/>
                <a:gd name="T8" fmla="*/ 250 w 250"/>
                <a:gd name="T9" fmla="*/ 175 h 175"/>
                <a:gd name="T10" fmla="*/ 237 w 250"/>
                <a:gd name="T11" fmla="*/ 14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0" h="175">
                  <a:moveTo>
                    <a:pt x="237" y="147"/>
                  </a:moveTo>
                  <a:cubicBezTo>
                    <a:pt x="115" y="61"/>
                    <a:pt x="115" y="61"/>
                    <a:pt x="115" y="61"/>
                  </a:cubicBezTo>
                  <a:cubicBezTo>
                    <a:pt x="115" y="61"/>
                    <a:pt x="42" y="0"/>
                    <a:pt x="24" y="71"/>
                  </a:cubicBezTo>
                  <a:cubicBezTo>
                    <a:pt x="24" y="71"/>
                    <a:pt x="0" y="112"/>
                    <a:pt x="10" y="175"/>
                  </a:cubicBezTo>
                  <a:cubicBezTo>
                    <a:pt x="250" y="175"/>
                    <a:pt x="250" y="175"/>
                    <a:pt x="250" y="175"/>
                  </a:cubicBezTo>
                  <a:cubicBezTo>
                    <a:pt x="250" y="175"/>
                    <a:pt x="236" y="167"/>
                    <a:pt x="237" y="147"/>
                  </a:cubicBez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77" name="Freeform 836"/>
            <p:cNvSpPr>
              <a:spLocks/>
            </p:cNvSpPr>
            <p:nvPr/>
          </p:nvSpPr>
          <p:spPr bwMode="auto">
            <a:xfrm>
              <a:off x="19283362" y="5465762"/>
              <a:ext cx="401638" cy="519113"/>
            </a:xfrm>
            <a:custGeom>
              <a:avLst/>
              <a:gdLst>
                <a:gd name="T0" fmla="*/ 0 w 253"/>
                <a:gd name="T1" fmla="*/ 140 h 327"/>
                <a:gd name="T2" fmla="*/ 121 w 253"/>
                <a:gd name="T3" fmla="*/ 0 h 327"/>
                <a:gd name="T4" fmla="*/ 247 w 253"/>
                <a:gd name="T5" fmla="*/ 287 h 327"/>
                <a:gd name="T6" fmla="*/ 253 w 253"/>
                <a:gd name="T7" fmla="*/ 327 h 327"/>
                <a:gd name="T8" fmla="*/ 216 w 253"/>
                <a:gd name="T9" fmla="*/ 304 h 327"/>
                <a:gd name="T10" fmla="*/ 0 w 253"/>
                <a:gd name="T11" fmla="*/ 14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3" h="327">
                  <a:moveTo>
                    <a:pt x="0" y="140"/>
                  </a:moveTo>
                  <a:lnTo>
                    <a:pt x="121" y="0"/>
                  </a:lnTo>
                  <a:lnTo>
                    <a:pt x="247" y="287"/>
                  </a:lnTo>
                  <a:lnTo>
                    <a:pt x="253" y="327"/>
                  </a:lnTo>
                  <a:lnTo>
                    <a:pt x="216" y="304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78" name="Freeform 837"/>
            <p:cNvSpPr>
              <a:spLocks/>
            </p:cNvSpPr>
            <p:nvPr/>
          </p:nvSpPr>
          <p:spPr bwMode="auto">
            <a:xfrm>
              <a:off x="19802475" y="5572125"/>
              <a:ext cx="646113" cy="454025"/>
            </a:xfrm>
            <a:custGeom>
              <a:avLst/>
              <a:gdLst>
                <a:gd name="T0" fmla="*/ 12 w 249"/>
                <a:gd name="T1" fmla="*/ 147 h 175"/>
                <a:gd name="T2" fmla="*/ 135 w 249"/>
                <a:gd name="T3" fmla="*/ 61 h 175"/>
                <a:gd name="T4" fmla="*/ 225 w 249"/>
                <a:gd name="T5" fmla="*/ 71 h 175"/>
                <a:gd name="T6" fmla="*/ 239 w 249"/>
                <a:gd name="T7" fmla="*/ 175 h 175"/>
                <a:gd name="T8" fmla="*/ 0 w 249"/>
                <a:gd name="T9" fmla="*/ 175 h 175"/>
                <a:gd name="T10" fmla="*/ 12 w 249"/>
                <a:gd name="T11" fmla="*/ 14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9" h="175">
                  <a:moveTo>
                    <a:pt x="12" y="147"/>
                  </a:moveTo>
                  <a:cubicBezTo>
                    <a:pt x="135" y="61"/>
                    <a:pt x="135" y="61"/>
                    <a:pt x="135" y="61"/>
                  </a:cubicBezTo>
                  <a:cubicBezTo>
                    <a:pt x="135" y="61"/>
                    <a:pt x="207" y="0"/>
                    <a:pt x="225" y="71"/>
                  </a:cubicBezTo>
                  <a:cubicBezTo>
                    <a:pt x="225" y="71"/>
                    <a:pt x="249" y="112"/>
                    <a:pt x="239" y="17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75"/>
                    <a:pt x="13" y="167"/>
                    <a:pt x="12" y="147"/>
                  </a:cubicBez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79" name="Freeform 838"/>
            <p:cNvSpPr>
              <a:spLocks/>
            </p:cNvSpPr>
            <p:nvPr/>
          </p:nvSpPr>
          <p:spPr bwMode="auto">
            <a:xfrm>
              <a:off x="19823112" y="5465762"/>
              <a:ext cx="401638" cy="519113"/>
            </a:xfrm>
            <a:custGeom>
              <a:avLst/>
              <a:gdLst>
                <a:gd name="T0" fmla="*/ 253 w 253"/>
                <a:gd name="T1" fmla="*/ 140 h 327"/>
                <a:gd name="T2" fmla="*/ 132 w 253"/>
                <a:gd name="T3" fmla="*/ 0 h 327"/>
                <a:gd name="T4" fmla="*/ 7 w 253"/>
                <a:gd name="T5" fmla="*/ 287 h 327"/>
                <a:gd name="T6" fmla="*/ 0 w 253"/>
                <a:gd name="T7" fmla="*/ 327 h 327"/>
                <a:gd name="T8" fmla="*/ 38 w 253"/>
                <a:gd name="T9" fmla="*/ 304 h 327"/>
                <a:gd name="T10" fmla="*/ 253 w 253"/>
                <a:gd name="T11" fmla="*/ 14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3" h="327">
                  <a:moveTo>
                    <a:pt x="253" y="140"/>
                  </a:moveTo>
                  <a:lnTo>
                    <a:pt x="132" y="0"/>
                  </a:lnTo>
                  <a:lnTo>
                    <a:pt x="7" y="287"/>
                  </a:lnTo>
                  <a:lnTo>
                    <a:pt x="0" y="327"/>
                  </a:lnTo>
                  <a:lnTo>
                    <a:pt x="38" y="304"/>
                  </a:lnTo>
                  <a:lnTo>
                    <a:pt x="253" y="140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80" name="Freeform 839"/>
            <p:cNvSpPr>
              <a:spLocks/>
            </p:cNvSpPr>
            <p:nvPr/>
          </p:nvSpPr>
          <p:spPr bwMode="auto">
            <a:xfrm>
              <a:off x="19270662" y="6007100"/>
              <a:ext cx="246063" cy="381000"/>
            </a:xfrm>
            <a:custGeom>
              <a:avLst/>
              <a:gdLst>
                <a:gd name="T0" fmla="*/ 89 w 95"/>
                <a:gd name="T1" fmla="*/ 6 h 147"/>
                <a:gd name="T2" fmla="*/ 95 w 95"/>
                <a:gd name="T3" fmla="*/ 6 h 147"/>
                <a:gd name="T4" fmla="*/ 95 w 95"/>
                <a:gd name="T5" fmla="*/ 6 h 147"/>
                <a:gd name="T6" fmla="*/ 89 w 95"/>
                <a:gd name="T7" fmla="*/ 0 h 147"/>
                <a:gd name="T8" fmla="*/ 83 w 95"/>
                <a:gd name="T9" fmla="*/ 0 h 147"/>
                <a:gd name="T10" fmla="*/ 81 w 95"/>
                <a:gd name="T11" fmla="*/ 0 h 147"/>
                <a:gd name="T12" fmla="*/ 24 w 95"/>
                <a:gd name="T13" fmla="*/ 0 h 147"/>
                <a:gd name="T14" fmla="*/ 18 w 95"/>
                <a:gd name="T15" fmla="*/ 7 h 147"/>
                <a:gd name="T16" fmla="*/ 0 w 95"/>
                <a:gd name="T17" fmla="*/ 141 h 147"/>
                <a:gd name="T18" fmla="*/ 5 w 95"/>
                <a:gd name="T19" fmla="*/ 145 h 147"/>
                <a:gd name="T20" fmla="*/ 28 w 95"/>
                <a:gd name="T21" fmla="*/ 135 h 147"/>
                <a:gd name="T22" fmla="*/ 40 w 95"/>
                <a:gd name="T23" fmla="*/ 135 h 147"/>
                <a:gd name="T24" fmla="*/ 65 w 95"/>
                <a:gd name="T25" fmla="*/ 145 h 147"/>
                <a:gd name="T26" fmla="*/ 71 w 95"/>
                <a:gd name="T27" fmla="*/ 141 h 147"/>
                <a:gd name="T28" fmla="*/ 89 w 95"/>
                <a:gd name="T29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7">
                  <a:moveTo>
                    <a:pt x="89" y="6"/>
                  </a:moveTo>
                  <a:cubicBezTo>
                    <a:pt x="95" y="6"/>
                    <a:pt x="95" y="6"/>
                    <a:pt x="95" y="6"/>
                  </a:cubicBezTo>
                  <a:cubicBezTo>
                    <a:pt x="95" y="6"/>
                    <a:pt x="95" y="6"/>
                    <a:pt x="95" y="6"/>
                  </a:cubicBezTo>
                  <a:cubicBezTo>
                    <a:pt x="95" y="3"/>
                    <a:pt x="92" y="0"/>
                    <a:pt x="89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1" y="0"/>
                    <a:pt x="18" y="3"/>
                    <a:pt x="18" y="7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0" y="145"/>
                    <a:pt x="2" y="147"/>
                    <a:pt x="5" y="145"/>
                  </a:cubicBezTo>
                  <a:cubicBezTo>
                    <a:pt x="28" y="135"/>
                    <a:pt x="28" y="135"/>
                    <a:pt x="28" y="135"/>
                  </a:cubicBezTo>
                  <a:cubicBezTo>
                    <a:pt x="31" y="134"/>
                    <a:pt x="37" y="134"/>
                    <a:pt x="40" y="135"/>
                  </a:cubicBezTo>
                  <a:cubicBezTo>
                    <a:pt x="65" y="145"/>
                    <a:pt x="65" y="145"/>
                    <a:pt x="65" y="145"/>
                  </a:cubicBezTo>
                  <a:cubicBezTo>
                    <a:pt x="68" y="147"/>
                    <a:pt x="71" y="145"/>
                    <a:pt x="71" y="141"/>
                  </a:cubicBezTo>
                  <a:lnTo>
                    <a:pt x="89" y="6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81" name="Freeform 840"/>
            <p:cNvSpPr>
              <a:spLocks/>
            </p:cNvSpPr>
            <p:nvPr/>
          </p:nvSpPr>
          <p:spPr bwMode="auto">
            <a:xfrm>
              <a:off x="19954875" y="6007100"/>
              <a:ext cx="257175" cy="280988"/>
            </a:xfrm>
            <a:custGeom>
              <a:avLst/>
              <a:gdLst>
                <a:gd name="T0" fmla="*/ 5 w 99"/>
                <a:gd name="T1" fmla="*/ 6 h 108"/>
                <a:gd name="T2" fmla="*/ 0 w 99"/>
                <a:gd name="T3" fmla="*/ 6 h 108"/>
                <a:gd name="T4" fmla="*/ 0 w 99"/>
                <a:gd name="T5" fmla="*/ 6 h 108"/>
                <a:gd name="T6" fmla="*/ 5 w 99"/>
                <a:gd name="T7" fmla="*/ 0 h 108"/>
                <a:gd name="T8" fmla="*/ 11 w 99"/>
                <a:gd name="T9" fmla="*/ 0 h 108"/>
                <a:gd name="T10" fmla="*/ 13 w 99"/>
                <a:gd name="T11" fmla="*/ 0 h 108"/>
                <a:gd name="T12" fmla="*/ 70 w 99"/>
                <a:gd name="T13" fmla="*/ 0 h 108"/>
                <a:gd name="T14" fmla="*/ 76 w 99"/>
                <a:gd name="T15" fmla="*/ 7 h 108"/>
                <a:gd name="T16" fmla="*/ 99 w 99"/>
                <a:gd name="T17" fmla="*/ 103 h 108"/>
                <a:gd name="T18" fmla="*/ 93 w 99"/>
                <a:gd name="T19" fmla="*/ 107 h 108"/>
                <a:gd name="T20" fmla="*/ 71 w 99"/>
                <a:gd name="T21" fmla="*/ 97 h 108"/>
                <a:gd name="T22" fmla="*/ 59 w 99"/>
                <a:gd name="T23" fmla="*/ 97 h 108"/>
                <a:gd name="T24" fmla="*/ 34 w 99"/>
                <a:gd name="T25" fmla="*/ 107 h 108"/>
                <a:gd name="T26" fmla="*/ 28 w 99"/>
                <a:gd name="T27" fmla="*/ 103 h 108"/>
                <a:gd name="T28" fmla="*/ 5 w 99"/>
                <a:gd name="T29" fmla="*/ 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9" h="108">
                  <a:moveTo>
                    <a:pt x="5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2" y="0"/>
                    <a:pt x="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3" y="0"/>
                    <a:pt x="76" y="3"/>
                    <a:pt x="76" y="7"/>
                  </a:cubicBezTo>
                  <a:cubicBezTo>
                    <a:pt x="99" y="103"/>
                    <a:pt x="99" y="103"/>
                    <a:pt x="99" y="103"/>
                  </a:cubicBezTo>
                  <a:cubicBezTo>
                    <a:pt x="99" y="107"/>
                    <a:pt x="97" y="108"/>
                    <a:pt x="93" y="107"/>
                  </a:cubicBezTo>
                  <a:cubicBezTo>
                    <a:pt x="71" y="97"/>
                    <a:pt x="71" y="97"/>
                    <a:pt x="71" y="97"/>
                  </a:cubicBezTo>
                  <a:cubicBezTo>
                    <a:pt x="67" y="96"/>
                    <a:pt x="62" y="96"/>
                    <a:pt x="59" y="97"/>
                  </a:cubicBezTo>
                  <a:cubicBezTo>
                    <a:pt x="34" y="107"/>
                    <a:pt x="34" y="107"/>
                    <a:pt x="34" y="107"/>
                  </a:cubicBezTo>
                  <a:cubicBezTo>
                    <a:pt x="30" y="108"/>
                    <a:pt x="28" y="107"/>
                    <a:pt x="28" y="103"/>
                  </a:cubicBezTo>
                  <a:lnTo>
                    <a:pt x="5" y="6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82" name="Freeform 841"/>
            <p:cNvSpPr>
              <a:spLocks/>
            </p:cNvSpPr>
            <p:nvPr/>
          </p:nvSpPr>
          <p:spPr bwMode="auto">
            <a:xfrm>
              <a:off x="19642137" y="5872162"/>
              <a:ext cx="209550" cy="168275"/>
            </a:xfrm>
            <a:custGeom>
              <a:avLst/>
              <a:gdLst>
                <a:gd name="T0" fmla="*/ 81 w 81"/>
                <a:gd name="T1" fmla="*/ 53 h 65"/>
                <a:gd name="T2" fmla="*/ 69 w 81"/>
                <a:gd name="T3" fmla="*/ 65 h 65"/>
                <a:gd name="T4" fmla="*/ 11 w 81"/>
                <a:gd name="T5" fmla="*/ 65 h 65"/>
                <a:gd name="T6" fmla="*/ 0 w 81"/>
                <a:gd name="T7" fmla="*/ 53 h 65"/>
                <a:gd name="T8" fmla="*/ 0 w 81"/>
                <a:gd name="T9" fmla="*/ 12 h 65"/>
                <a:gd name="T10" fmla="*/ 11 w 81"/>
                <a:gd name="T11" fmla="*/ 0 h 65"/>
                <a:gd name="T12" fmla="*/ 69 w 81"/>
                <a:gd name="T13" fmla="*/ 0 h 65"/>
                <a:gd name="T14" fmla="*/ 81 w 81"/>
                <a:gd name="T15" fmla="*/ 12 h 65"/>
                <a:gd name="T16" fmla="*/ 81 w 81"/>
                <a:gd name="T17" fmla="*/ 5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" h="65">
                  <a:moveTo>
                    <a:pt x="81" y="53"/>
                  </a:moveTo>
                  <a:cubicBezTo>
                    <a:pt x="81" y="60"/>
                    <a:pt x="75" y="65"/>
                    <a:pt x="69" y="6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5" y="65"/>
                    <a:pt x="0" y="60"/>
                    <a:pt x="0" y="53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5" y="0"/>
                    <a:pt x="11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5" y="0"/>
                    <a:pt x="81" y="6"/>
                    <a:pt x="81" y="12"/>
                  </a:cubicBezTo>
                  <a:lnTo>
                    <a:pt x="81" y="53"/>
                  </a:ln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58" name="Group 10457"/>
          <p:cNvGrpSpPr>
            <a:grpSpLocks noChangeAspect="1"/>
          </p:cNvGrpSpPr>
          <p:nvPr/>
        </p:nvGrpSpPr>
        <p:grpSpPr>
          <a:xfrm>
            <a:off x="21337585" y="8361054"/>
            <a:ext cx="1371600" cy="1371600"/>
            <a:chOff x="22569487" y="4778375"/>
            <a:chExt cx="4268788" cy="4268788"/>
          </a:xfrm>
        </p:grpSpPr>
        <p:sp>
          <p:nvSpPr>
            <p:cNvPr id="10183" name="Oval 842"/>
            <p:cNvSpPr>
              <a:spLocks noChangeArrowheads="1"/>
            </p:cNvSpPr>
            <p:nvPr/>
          </p:nvSpPr>
          <p:spPr bwMode="auto">
            <a:xfrm>
              <a:off x="22569487" y="4778375"/>
              <a:ext cx="4268788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84" name="Freeform 843"/>
            <p:cNvSpPr>
              <a:spLocks/>
            </p:cNvSpPr>
            <p:nvPr/>
          </p:nvSpPr>
          <p:spPr bwMode="auto">
            <a:xfrm>
              <a:off x="24977725" y="5891212"/>
              <a:ext cx="741363" cy="738188"/>
            </a:xfrm>
            <a:custGeom>
              <a:avLst/>
              <a:gdLst>
                <a:gd name="T0" fmla="*/ 0 w 286"/>
                <a:gd name="T1" fmla="*/ 211 h 285"/>
                <a:gd name="T2" fmla="*/ 286 w 286"/>
                <a:gd name="T3" fmla="*/ 0 h 285"/>
                <a:gd name="T4" fmla="*/ 74 w 286"/>
                <a:gd name="T5" fmla="*/ 285 h 285"/>
                <a:gd name="T6" fmla="*/ 0 w 286"/>
                <a:gd name="T7" fmla="*/ 21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285">
                  <a:moveTo>
                    <a:pt x="0" y="211"/>
                  </a:moveTo>
                  <a:cubicBezTo>
                    <a:pt x="286" y="0"/>
                    <a:pt x="286" y="0"/>
                    <a:pt x="286" y="0"/>
                  </a:cubicBezTo>
                  <a:cubicBezTo>
                    <a:pt x="74" y="285"/>
                    <a:pt x="74" y="285"/>
                    <a:pt x="74" y="285"/>
                  </a:cubicBezTo>
                  <a:cubicBezTo>
                    <a:pt x="56" y="255"/>
                    <a:pt x="31" y="229"/>
                    <a:pt x="0" y="211"/>
                  </a:cubicBezTo>
                  <a:close/>
                </a:path>
              </a:pathLst>
            </a:custGeom>
            <a:solidFill>
              <a:srgbClr val="F6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85" name="Freeform 844"/>
            <p:cNvSpPr>
              <a:spLocks/>
            </p:cNvSpPr>
            <p:nvPr/>
          </p:nvSpPr>
          <p:spPr bwMode="auto">
            <a:xfrm>
              <a:off x="24572912" y="5470525"/>
              <a:ext cx="269875" cy="912813"/>
            </a:xfrm>
            <a:custGeom>
              <a:avLst/>
              <a:gdLst>
                <a:gd name="T0" fmla="*/ 0 w 104"/>
                <a:gd name="T1" fmla="*/ 352 h 352"/>
                <a:gd name="T2" fmla="*/ 52 w 104"/>
                <a:gd name="T3" fmla="*/ 0 h 352"/>
                <a:gd name="T4" fmla="*/ 104 w 104"/>
                <a:gd name="T5" fmla="*/ 352 h 352"/>
                <a:gd name="T6" fmla="*/ 52 w 104"/>
                <a:gd name="T7" fmla="*/ 345 h 352"/>
                <a:gd name="T8" fmla="*/ 0 w 104"/>
                <a:gd name="T9" fmla="*/ 352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52">
                  <a:moveTo>
                    <a:pt x="0" y="352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104" y="352"/>
                    <a:pt x="104" y="352"/>
                    <a:pt x="104" y="352"/>
                  </a:cubicBezTo>
                  <a:cubicBezTo>
                    <a:pt x="88" y="347"/>
                    <a:pt x="70" y="345"/>
                    <a:pt x="52" y="345"/>
                  </a:cubicBezTo>
                  <a:cubicBezTo>
                    <a:pt x="34" y="345"/>
                    <a:pt x="17" y="347"/>
                    <a:pt x="0" y="352"/>
                  </a:cubicBezTo>
                  <a:close/>
                </a:path>
              </a:pathLst>
            </a:custGeom>
            <a:solidFill>
              <a:srgbClr val="F6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86" name="Freeform 845"/>
            <p:cNvSpPr>
              <a:spLocks/>
            </p:cNvSpPr>
            <p:nvPr/>
          </p:nvSpPr>
          <p:spPr bwMode="auto">
            <a:xfrm>
              <a:off x="23696612" y="5891212"/>
              <a:ext cx="741363" cy="738188"/>
            </a:xfrm>
            <a:custGeom>
              <a:avLst/>
              <a:gdLst>
                <a:gd name="T0" fmla="*/ 212 w 286"/>
                <a:gd name="T1" fmla="*/ 285 h 285"/>
                <a:gd name="T2" fmla="*/ 0 w 286"/>
                <a:gd name="T3" fmla="*/ 0 h 285"/>
                <a:gd name="T4" fmla="*/ 286 w 286"/>
                <a:gd name="T5" fmla="*/ 211 h 285"/>
                <a:gd name="T6" fmla="*/ 212 w 286"/>
                <a:gd name="T7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285">
                  <a:moveTo>
                    <a:pt x="212" y="28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86" y="211"/>
                    <a:pt x="286" y="211"/>
                    <a:pt x="286" y="211"/>
                  </a:cubicBezTo>
                  <a:cubicBezTo>
                    <a:pt x="256" y="229"/>
                    <a:pt x="230" y="255"/>
                    <a:pt x="212" y="285"/>
                  </a:cubicBezTo>
                  <a:close/>
                </a:path>
              </a:pathLst>
            </a:custGeom>
            <a:solidFill>
              <a:srgbClr val="F6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87" name="Freeform 846"/>
            <p:cNvSpPr>
              <a:spLocks/>
            </p:cNvSpPr>
            <p:nvPr/>
          </p:nvSpPr>
          <p:spPr bwMode="auto">
            <a:xfrm>
              <a:off x="23279100" y="6764337"/>
              <a:ext cx="912813" cy="269875"/>
            </a:xfrm>
            <a:custGeom>
              <a:avLst/>
              <a:gdLst>
                <a:gd name="T0" fmla="*/ 345 w 352"/>
                <a:gd name="T1" fmla="*/ 52 h 104"/>
                <a:gd name="T2" fmla="*/ 352 w 352"/>
                <a:gd name="T3" fmla="*/ 104 h 104"/>
                <a:gd name="T4" fmla="*/ 0 w 352"/>
                <a:gd name="T5" fmla="*/ 52 h 104"/>
                <a:gd name="T6" fmla="*/ 352 w 352"/>
                <a:gd name="T7" fmla="*/ 0 h 104"/>
                <a:gd name="T8" fmla="*/ 345 w 352"/>
                <a:gd name="T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2" h="104">
                  <a:moveTo>
                    <a:pt x="345" y="52"/>
                  </a:moveTo>
                  <a:cubicBezTo>
                    <a:pt x="345" y="70"/>
                    <a:pt x="347" y="88"/>
                    <a:pt x="352" y="10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47" y="17"/>
                    <a:pt x="345" y="34"/>
                    <a:pt x="345" y="52"/>
                  </a:cubicBezTo>
                  <a:close/>
                </a:path>
              </a:pathLst>
            </a:custGeom>
            <a:solidFill>
              <a:srgbClr val="F6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88" name="Freeform 847"/>
            <p:cNvSpPr>
              <a:spLocks/>
            </p:cNvSpPr>
            <p:nvPr/>
          </p:nvSpPr>
          <p:spPr bwMode="auto">
            <a:xfrm>
              <a:off x="23696612" y="7170737"/>
              <a:ext cx="741363" cy="739775"/>
            </a:xfrm>
            <a:custGeom>
              <a:avLst/>
              <a:gdLst>
                <a:gd name="T0" fmla="*/ 286 w 286"/>
                <a:gd name="T1" fmla="*/ 73 h 285"/>
                <a:gd name="T2" fmla="*/ 0 w 286"/>
                <a:gd name="T3" fmla="*/ 285 h 285"/>
                <a:gd name="T4" fmla="*/ 212 w 286"/>
                <a:gd name="T5" fmla="*/ 0 h 285"/>
                <a:gd name="T6" fmla="*/ 286 w 286"/>
                <a:gd name="T7" fmla="*/ 73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285">
                  <a:moveTo>
                    <a:pt x="286" y="73"/>
                  </a:moveTo>
                  <a:cubicBezTo>
                    <a:pt x="0" y="285"/>
                    <a:pt x="0" y="285"/>
                    <a:pt x="0" y="285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30" y="30"/>
                    <a:pt x="256" y="55"/>
                    <a:pt x="286" y="73"/>
                  </a:cubicBezTo>
                  <a:close/>
                </a:path>
              </a:pathLst>
            </a:custGeom>
            <a:solidFill>
              <a:srgbClr val="F6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89" name="Freeform 848"/>
            <p:cNvSpPr>
              <a:spLocks/>
            </p:cNvSpPr>
            <p:nvPr/>
          </p:nvSpPr>
          <p:spPr bwMode="auto">
            <a:xfrm>
              <a:off x="24572912" y="7416800"/>
              <a:ext cx="269875" cy="911225"/>
            </a:xfrm>
            <a:custGeom>
              <a:avLst/>
              <a:gdLst>
                <a:gd name="T0" fmla="*/ 104 w 104"/>
                <a:gd name="T1" fmla="*/ 0 h 351"/>
                <a:gd name="T2" fmla="*/ 52 w 104"/>
                <a:gd name="T3" fmla="*/ 351 h 351"/>
                <a:gd name="T4" fmla="*/ 0 w 104"/>
                <a:gd name="T5" fmla="*/ 0 h 351"/>
                <a:gd name="T6" fmla="*/ 52 w 104"/>
                <a:gd name="T7" fmla="*/ 6 h 351"/>
                <a:gd name="T8" fmla="*/ 104 w 104"/>
                <a:gd name="T9" fmla="*/ 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351">
                  <a:moveTo>
                    <a:pt x="104" y="0"/>
                  </a:moveTo>
                  <a:cubicBezTo>
                    <a:pt x="52" y="351"/>
                    <a:pt x="52" y="351"/>
                    <a:pt x="52" y="35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4"/>
                    <a:pt x="34" y="6"/>
                    <a:pt x="52" y="6"/>
                  </a:cubicBezTo>
                  <a:cubicBezTo>
                    <a:pt x="70" y="6"/>
                    <a:pt x="88" y="4"/>
                    <a:pt x="104" y="0"/>
                  </a:cubicBezTo>
                  <a:close/>
                </a:path>
              </a:pathLst>
            </a:custGeom>
            <a:solidFill>
              <a:srgbClr val="F6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90" name="Oval 849"/>
            <p:cNvSpPr>
              <a:spLocks noChangeArrowheads="1"/>
            </p:cNvSpPr>
            <p:nvPr/>
          </p:nvSpPr>
          <p:spPr bwMode="auto">
            <a:xfrm>
              <a:off x="24269700" y="6461125"/>
              <a:ext cx="877888" cy="877888"/>
            </a:xfrm>
            <a:prstGeom prst="ellipse">
              <a:avLst/>
            </a:pr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91" name="Freeform 850"/>
            <p:cNvSpPr>
              <a:spLocks/>
            </p:cNvSpPr>
            <p:nvPr/>
          </p:nvSpPr>
          <p:spPr bwMode="auto">
            <a:xfrm>
              <a:off x="24977725" y="7170737"/>
              <a:ext cx="741363" cy="739775"/>
            </a:xfrm>
            <a:custGeom>
              <a:avLst/>
              <a:gdLst>
                <a:gd name="T0" fmla="*/ 74 w 286"/>
                <a:gd name="T1" fmla="*/ 0 h 285"/>
                <a:gd name="T2" fmla="*/ 286 w 286"/>
                <a:gd name="T3" fmla="*/ 285 h 285"/>
                <a:gd name="T4" fmla="*/ 0 w 286"/>
                <a:gd name="T5" fmla="*/ 73 h 285"/>
                <a:gd name="T6" fmla="*/ 74 w 286"/>
                <a:gd name="T7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285">
                  <a:moveTo>
                    <a:pt x="74" y="0"/>
                  </a:moveTo>
                  <a:cubicBezTo>
                    <a:pt x="286" y="285"/>
                    <a:pt x="286" y="285"/>
                    <a:pt x="286" y="285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31" y="55"/>
                    <a:pt x="56" y="30"/>
                    <a:pt x="74" y="0"/>
                  </a:cubicBezTo>
                  <a:close/>
                </a:path>
              </a:pathLst>
            </a:custGeom>
            <a:solidFill>
              <a:srgbClr val="F6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92" name="Freeform 851"/>
            <p:cNvSpPr>
              <a:spLocks/>
            </p:cNvSpPr>
            <p:nvPr/>
          </p:nvSpPr>
          <p:spPr bwMode="auto">
            <a:xfrm>
              <a:off x="25225375" y="6764337"/>
              <a:ext cx="911225" cy="269875"/>
            </a:xfrm>
            <a:custGeom>
              <a:avLst/>
              <a:gdLst>
                <a:gd name="T0" fmla="*/ 351 w 351"/>
                <a:gd name="T1" fmla="*/ 52 h 104"/>
                <a:gd name="T2" fmla="*/ 0 w 351"/>
                <a:gd name="T3" fmla="*/ 104 h 104"/>
                <a:gd name="T4" fmla="*/ 6 w 351"/>
                <a:gd name="T5" fmla="*/ 52 h 104"/>
                <a:gd name="T6" fmla="*/ 0 w 351"/>
                <a:gd name="T7" fmla="*/ 0 h 104"/>
                <a:gd name="T8" fmla="*/ 351 w 351"/>
                <a:gd name="T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1" h="104">
                  <a:moveTo>
                    <a:pt x="351" y="52"/>
                  </a:moveTo>
                  <a:cubicBezTo>
                    <a:pt x="0" y="104"/>
                    <a:pt x="0" y="104"/>
                    <a:pt x="0" y="104"/>
                  </a:cubicBezTo>
                  <a:cubicBezTo>
                    <a:pt x="4" y="88"/>
                    <a:pt x="6" y="70"/>
                    <a:pt x="6" y="52"/>
                  </a:cubicBezTo>
                  <a:cubicBezTo>
                    <a:pt x="6" y="34"/>
                    <a:pt x="4" y="17"/>
                    <a:pt x="0" y="0"/>
                  </a:cubicBezTo>
                  <a:lnTo>
                    <a:pt x="351" y="52"/>
                  </a:lnTo>
                  <a:close/>
                </a:path>
              </a:pathLst>
            </a:custGeom>
            <a:solidFill>
              <a:srgbClr val="F6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68" name="Group 10467"/>
          <p:cNvGrpSpPr>
            <a:grpSpLocks noChangeAspect="1"/>
          </p:cNvGrpSpPr>
          <p:nvPr/>
        </p:nvGrpSpPr>
        <p:grpSpPr>
          <a:xfrm>
            <a:off x="1677984" y="10549910"/>
            <a:ext cx="1372110" cy="1371600"/>
            <a:chOff x="-22418675" y="9771062"/>
            <a:chExt cx="4270375" cy="4268788"/>
          </a:xfrm>
        </p:grpSpPr>
        <p:sp>
          <p:nvSpPr>
            <p:cNvPr id="10193" name="Oval 852"/>
            <p:cNvSpPr>
              <a:spLocks noChangeArrowheads="1"/>
            </p:cNvSpPr>
            <p:nvPr/>
          </p:nvSpPr>
          <p:spPr bwMode="auto">
            <a:xfrm>
              <a:off x="-22418675" y="9771062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94" name="Freeform 853"/>
            <p:cNvSpPr>
              <a:spLocks/>
            </p:cNvSpPr>
            <p:nvPr/>
          </p:nvSpPr>
          <p:spPr bwMode="auto">
            <a:xfrm>
              <a:off x="-20015200" y="10945812"/>
              <a:ext cx="252413" cy="176213"/>
            </a:xfrm>
            <a:custGeom>
              <a:avLst/>
              <a:gdLst>
                <a:gd name="T0" fmla="*/ 97 w 97"/>
                <a:gd name="T1" fmla="*/ 43 h 68"/>
                <a:gd name="T2" fmla="*/ 72 w 97"/>
                <a:gd name="T3" fmla="*/ 68 h 68"/>
                <a:gd name="T4" fmla="*/ 25 w 97"/>
                <a:gd name="T5" fmla="*/ 68 h 68"/>
                <a:gd name="T6" fmla="*/ 0 w 97"/>
                <a:gd name="T7" fmla="*/ 43 h 68"/>
                <a:gd name="T8" fmla="*/ 0 w 97"/>
                <a:gd name="T9" fmla="*/ 24 h 68"/>
                <a:gd name="T10" fmla="*/ 25 w 97"/>
                <a:gd name="T11" fmla="*/ 0 h 68"/>
                <a:gd name="T12" fmla="*/ 72 w 97"/>
                <a:gd name="T13" fmla="*/ 0 h 68"/>
                <a:gd name="T14" fmla="*/ 97 w 97"/>
                <a:gd name="T15" fmla="*/ 24 h 68"/>
                <a:gd name="T16" fmla="*/ 97 w 97"/>
                <a:gd name="T17" fmla="*/ 4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" h="68">
                  <a:moveTo>
                    <a:pt x="97" y="43"/>
                  </a:moveTo>
                  <a:cubicBezTo>
                    <a:pt x="97" y="57"/>
                    <a:pt x="86" y="68"/>
                    <a:pt x="72" y="68"/>
                  </a:cubicBezTo>
                  <a:cubicBezTo>
                    <a:pt x="25" y="68"/>
                    <a:pt x="25" y="68"/>
                    <a:pt x="25" y="68"/>
                  </a:cubicBezTo>
                  <a:cubicBezTo>
                    <a:pt x="11" y="68"/>
                    <a:pt x="0" y="57"/>
                    <a:pt x="0" y="4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86" y="0"/>
                    <a:pt x="97" y="11"/>
                    <a:pt x="97" y="24"/>
                  </a:cubicBezTo>
                  <a:lnTo>
                    <a:pt x="97" y="43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95" name="Freeform 854"/>
            <p:cNvSpPr>
              <a:spLocks/>
            </p:cNvSpPr>
            <p:nvPr/>
          </p:nvSpPr>
          <p:spPr bwMode="auto">
            <a:xfrm>
              <a:off x="-20801013" y="10945812"/>
              <a:ext cx="249238" cy="176213"/>
            </a:xfrm>
            <a:custGeom>
              <a:avLst/>
              <a:gdLst>
                <a:gd name="T0" fmla="*/ 96 w 96"/>
                <a:gd name="T1" fmla="*/ 43 h 68"/>
                <a:gd name="T2" fmla="*/ 72 w 96"/>
                <a:gd name="T3" fmla="*/ 68 h 68"/>
                <a:gd name="T4" fmla="*/ 24 w 96"/>
                <a:gd name="T5" fmla="*/ 68 h 68"/>
                <a:gd name="T6" fmla="*/ 0 w 96"/>
                <a:gd name="T7" fmla="*/ 43 h 68"/>
                <a:gd name="T8" fmla="*/ 0 w 96"/>
                <a:gd name="T9" fmla="*/ 24 h 68"/>
                <a:gd name="T10" fmla="*/ 24 w 96"/>
                <a:gd name="T11" fmla="*/ 0 h 68"/>
                <a:gd name="T12" fmla="*/ 72 w 96"/>
                <a:gd name="T13" fmla="*/ 0 h 68"/>
                <a:gd name="T14" fmla="*/ 96 w 96"/>
                <a:gd name="T15" fmla="*/ 24 h 68"/>
                <a:gd name="T16" fmla="*/ 96 w 96"/>
                <a:gd name="T17" fmla="*/ 4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68">
                  <a:moveTo>
                    <a:pt x="96" y="43"/>
                  </a:moveTo>
                  <a:cubicBezTo>
                    <a:pt x="96" y="57"/>
                    <a:pt x="85" y="68"/>
                    <a:pt x="72" y="68"/>
                  </a:cubicBezTo>
                  <a:cubicBezTo>
                    <a:pt x="24" y="68"/>
                    <a:pt x="24" y="68"/>
                    <a:pt x="24" y="68"/>
                  </a:cubicBezTo>
                  <a:cubicBezTo>
                    <a:pt x="11" y="68"/>
                    <a:pt x="0" y="57"/>
                    <a:pt x="0" y="4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85" y="0"/>
                    <a:pt x="96" y="11"/>
                    <a:pt x="96" y="24"/>
                  </a:cubicBezTo>
                  <a:lnTo>
                    <a:pt x="96" y="43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96" name="Freeform 855"/>
            <p:cNvSpPr>
              <a:spLocks/>
            </p:cNvSpPr>
            <p:nvPr/>
          </p:nvSpPr>
          <p:spPr bwMode="auto">
            <a:xfrm>
              <a:off x="-21613813" y="11899900"/>
              <a:ext cx="2662238" cy="1101725"/>
            </a:xfrm>
            <a:custGeom>
              <a:avLst/>
              <a:gdLst>
                <a:gd name="T0" fmla="*/ 0 w 1027"/>
                <a:gd name="T1" fmla="*/ 0 h 425"/>
                <a:gd name="T2" fmla="*/ 0 w 1027"/>
                <a:gd name="T3" fmla="*/ 378 h 425"/>
                <a:gd name="T4" fmla="*/ 48 w 1027"/>
                <a:gd name="T5" fmla="*/ 425 h 425"/>
                <a:gd name="T6" fmla="*/ 980 w 1027"/>
                <a:gd name="T7" fmla="*/ 425 h 425"/>
                <a:gd name="T8" fmla="*/ 1027 w 1027"/>
                <a:gd name="T9" fmla="*/ 378 h 425"/>
                <a:gd name="T10" fmla="*/ 1027 w 1027"/>
                <a:gd name="T11" fmla="*/ 0 h 425"/>
                <a:gd name="T12" fmla="*/ 514 w 1027"/>
                <a:gd name="T13" fmla="*/ 84 h 425"/>
                <a:gd name="T14" fmla="*/ 0 w 1027"/>
                <a:gd name="T15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7" h="425">
                  <a:moveTo>
                    <a:pt x="0" y="0"/>
                  </a:moveTo>
                  <a:cubicBezTo>
                    <a:pt x="0" y="378"/>
                    <a:pt x="0" y="378"/>
                    <a:pt x="0" y="378"/>
                  </a:cubicBezTo>
                  <a:cubicBezTo>
                    <a:pt x="0" y="404"/>
                    <a:pt x="22" y="425"/>
                    <a:pt x="48" y="425"/>
                  </a:cubicBezTo>
                  <a:cubicBezTo>
                    <a:pt x="980" y="425"/>
                    <a:pt x="980" y="425"/>
                    <a:pt x="980" y="425"/>
                  </a:cubicBezTo>
                  <a:cubicBezTo>
                    <a:pt x="1006" y="425"/>
                    <a:pt x="1027" y="404"/>
                    <a:pt x="1027" y="378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873" y="54"/>
                    <a:pt x="699" y="84"/>
                    <a:pt x="514" y="84"/>
                  </a:cubicBezTo>
                  <a:cubicBezTo>
                    <a:pt x="329" y="84"/>
                    <a:pt x="154" y="54"/>
                    <a:pt x="0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97" name="Freeform 856"/>
            <p:cNvSpPr>
              <a:spLocks/>
            </p:cNvSpPr>
            <p:nvPr/>
          </p:nvSpPr>
          <p:spPr bwMode="auto">
            <a:xfrm>
              <a:off x="-21613813" y="11056938"/>
              <a:ext cx="2662238" cy="1090613"/>
            </a:xfrm>
            <a:custGeom>
              <a:avLst/>
              <a:gdLst>
                <a:gd name="T0" fmla="*/ 980 w 1027"/>
                <a:gd name="T1" fmla="*/ 0 h 421"/>
                <a:gd name="T2" fmla="*/ 48 w 1027"/>
                <a:gd name="T3" fmla="*/ 0 h 421"/>
                <a:gd name="T4" fmla="*/ 0 w 1027"/>
                <a:gd name="T5" fmla="*/ 48 h 421"/>
                <a:gd name="T6" fmla="*/ 0 w 1027"/>
                <a:gd name="T7" fmla="*/ 337 h 421"/>
                <a:gd name="T8" fmla="*/ 514 w 1027"/>
                <a:gd name="T9" fmla="*/ 421 h 421"/>
                <a:gd name="T10" fmla="*/ 1027 w 1027"/>
                <a:gd name="T11" fmla="*/ 337 h 421"/>
                <a:gd name="T12" fmla="*/ 1027 w 1027"/>
                <a:gd name="T13" fmla="*/ 48 h 421"/>
                <a:gd name="T14" fmla="*/ 980 w 1027"/>
                <a:gd name="T15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7" h="421">
                  <a:moveTo>
                    <a:pt x="980" y="0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22" y="0"/>
                    <a:pt x="0" y="22"/>
                    <a:pt x="0" y="48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154" y="391"/>
                    <a:pt x="329" y="421"/>
                    <a:pt x="514" y="421"/>
                  </a:cubicBezTo>
                  <a:cubicBezTo>
                    <a:pt x="699" y="421"/>
                    <a:pt x="873" y="391"/>
                    <a:pt x="1027" y="337"/>
                  </a:cubicBezTo>
                  <a:cubicBezTo>
                    <a:pt x="1027" y="48"/>
                    <a:pt x="1027" y="48"/>
                    <a:pt x="1027" y="48"/>
                  </a:cubicBezTo>
                  <a:cubicBezTo>
                    <a:pt x="1027" y="22"/>
                    <a:pt x="1006" y="0"/>
                    <a:pt x="980" y="0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98" name="Freeform 857"/>
            <p:cNvSpPr>
              <a:spLocks/>
            </p:cNvSpPr>
            <p:nvPr/>
          </p:nvSpPr>
          <p:spPr bwMode="auto">
            <a:xfrm>
              <a:off x="-21613813" y="11025188"/>
              <a:ext cx="2662238" cy="1092200"/>
            </a:xfrm>
            <a:custGeom>
              <a:avLst/>
              <a:gdLst>
                <a:gd name="T0" fmla="*/ 980 w 1027"/>
                <a:gd name="T1" fmla="*/ 0 h 421"/>
                <a:gd name="T2" fmla="*/ 48 w 1027"/>
                <a:gd name="T3" fmla="*/ 0 h 421"/>
                <a:gd name="T4" fmla="*/ 0 w 1027"/>
                <a:gd name="T5" fmla="*/ 48 h 421"/>
                <a:gd name="T6" fmla="*/ 0 w 1027"/>
                <a:gd name="T7" fmla="*/ 337 h 421"/>
                <a:gd name="T8" fmla="*/ 514 w 1027"/>
                <a:gd name="T9" fmla="*/ 421 h 421"/>
                <a:gd name="T10" fmla="*/ 1027 w 1027"/>
                <a:gd name="T11" fmla="*/ 337 h 421"/>
                <a:gd name="T12" fmla="*/ 1027 w 1027"/>
                <a:gd name="T13" fmla="*/ 48 h 421"/>
                <a:gd name="T14" fmla="*/ 980 w 1027"/>
                <a:gd name="T15" fmla="*/ 0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7" h="421">
                  <a:moveTo>
                    <a:pt x="980" y="0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22" y="0"/>
                    <a:pt x="0" y="21"/>
                    <a:pt x="0" y="48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154" y="391"/>
                    <a:pt x="329" y="421"/>
                    <a:pt x="514" y="421"/>
                  </a:cubicBezTo>
                  <a:cubicBezTo>
                    <a:pt x="699" y="421"/>
                    <a:pt x="873" y="391"/>
                    <a:pt x="1027" y="337"/>
                  </a:cubicBezTo>
                  <a:cubicBezTo>
                    <a:pt x="1027" y="48"/>
                    <a:pt x="1027" y="48"/>
                    <a:pt x="1027" y="48"/>
                  </a:cubicBezTo>
                  <a:cubicBezTo>
                    <a:pt x="1027" y="21"/>
                    <a:pt x="1006" y="0"/>
                    <a:pt x="980" y="0"/>
                  </a:cubicBezTo>
                  <a:close/>
                </a:path>
              </a:pathLst>
            </a:cu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99" name="Freeform 858"/>
            <p:cNvSpPr>
              <a:spLocks/>
            </p:cNvSpPr>
            <p:nvPr/>
          </p:nvSpPr>
          <p:spPr bwMode="auto">
            <a:xfrm>
              <a:off x="-20743863" y="10590212"/>
              <a:ext cx="920750" cy="360363"/>
            </a:xfrm>
            <a:custGeom>
              <a:avLst/>
              <a:gdLst>
                <a:gd name="T0" fmla="*/ 53 w 355"/>
                <a:gd name="T1" fmla="*/ 139 h 139"/>
                <a:gd name="T2" fmla="*/ 53 w 355"/>
                <a:gd name="T3" fmla="*/ 139 h 139"/>
                <a:gd name="T4" fmla="*/ 53 w 355"/>
                <a:gd name="T5" fmla="*/ 139 h 139"/>
                <a:gd name="T6" fmla="*/ 62 w 355"/>
                <a:gd name="T7" fmla="*/ 57 h 139"/>
                <a:gd name="T8" fmla="*/ 72 w 355"/>
                <a:gd name="T9" fmla="*/ 48 h 139"/>
                <a:gd name="T10" fmla="*/ 284 w 355"/>
                <a:gd name="T11" fmla="*/ 48 h 139"/>
                <a:gd name="T12" fmla="*/ 294 w 355"/>
                <a:gd name="T13" fmla="*/ 57 h 139"/>
                <a:gd name="T14" fmla="*/ 303 w 355"/>
                <a:gd name="T15" fmla="*/ 139 h 139"/>
                <a:gd name="T16" fmla="*/ 303 w 355"/>
                <a:gd name="T17" fmla="*/ 139 h 139"/>
                <a:gd name="T18" fmla="*/ 303 w 355"/>
                <a:gd name="T19" fmla="*/ 139 h 139"/>
                <a:gd name="T20" fmla="*/ 355 w 355"/>
                <a:gd name="T21" fmla="*/ 139 h 139"/>
                <a:gd name="T22" fmla="*/ 355 w 355"/>
                <a:gd name="T23" fmla="*/ 139 h 139"/>
                <a:gd name="T24" fmla="*/ 355 w 355"/>
                <a:gd name="T25" fmla="*/ 139 h 139"/>
                <a:gd name="T26" fmla="*/ 344 w 355"/>
                <a:gd name="T27" fmla="*/ 52 h 139"/>
                <a:gd name="T28" fmla="*/ 290 w 355"/>
                <a:gd name="T29" fmla="*/ 0 h 139"/>
                <a:gd name="T30" fmla="*/ 288 w 355"/>
                <a:gd name="T31" fmla="*/ 0 h 139"/>
                <a:gd name="T32" fmla="*/ 68 w 355"/>
                <a:gd name="T33" fmla="*/ 0 h 139"/>
                <a:gd name="T34" fmla="*/ 66 w 355"/>
                <a:gd name="T35" fmla="*/ 0 h 139"/>
                <a:gd name="T36" fmla="*/ 12 w 355"/>
                <a:gd name="T37" fmla="*/ 52 h 139"/>
                <a:gd name="T38" fmla="*/ 0 w 355"/>
                <a:gd name="T39" fmla="*/ 139 h 139"/>
                <a:gd name="T40" fmla="*/ 0 w 355"/>
                <a:gd name="T41" fmla="*/ 139 h 139"/>
                <a:gd name="T42" fmla="*/ 0 w 355"/>
                <a:gd name="T43" fmla="*/ 139 h 139"/>
                <a:gd name="T44" fmla="*/ 53 w 355"/>
                <a:gd name="T45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5" h="139">
                  <a:moveTo>
                    <a:pt x="53" y="139"/>
                  </a:moveTo>
                  <a:cubicBezTo>
                    <a:pt x="53" y="139"/>
                    <a:pt x="53" y="139"/>
                    <a:pt x="53" y="139"/>
                  </a:cubicBezTo>
                  <a:cubicBezTo>
                    <a:pt x="53" y="139"/>
                    <a:pt x="53" y="139"/>
                    <a:pt x="53" y="139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62" y="55"/>
                    <a:pt x="65" y="48"/>
                    <a:pt x="72" y="48"/>
                  </a:cubicBezTo>
                  <a:cubicBezTo>
                    <a:pt x="284" y="48"/>
                    <a:pt x="284" y="48"/>
                    <a:pt x="284" y="48"/>
                  </a:cubicBezTo>
                  <a:cubicBezTo>
                    <a:pt x="292" y="48"/>
                    <a:pt x="293" y="55"/>
                    <a:pt x="294" y="57"/>
                  </a:cubicBezTo>
                  <a:cubicBezTo>
                    <a:pt x="303" y="139"/>
                    <a:pt x="303" y="139"/>
                    <a:pt x="303" y="139"/>
                  </a:cubicBezTo>
                  <a:cubicBezTo>
                    <a:pt x="303" y="139"/>
                    <a:pt x="303" y="139"/>
                    <a:pt x="303" y="139"/>
                  </a:cubicBezTo>
                  <a:cubicBezTo>
                    <a:pt x="303" y="139"/>
                    <a:pt x="303" y="139"/>
                    <a:pt x="303" y="139"/>
                  </a:cubicBezTo>
                  <a:cubicBezTo>
                    <a:pt x="355" y="139"/>
                    <a:pt x="355" y="139"/>
                    <a:pt x="355" y="139"/>
                  </a:cubicBezTo>
                  <a:cubicBezTo>
                    <a:pt x="355" y="139"/>
                    <a:pt x="355" y="139"/>
                    <a:pt x="355" y="139"/>
                  </a:cubicBezTo>
                  <a:cubicBezTo>
                    <a:pt x="355" y="139"/>
                    <a:pt x="355" y="139"/>
                    <a:pt x="355" y="139"/>
                  </a:cubicBezTo>
                  <a:cubicBezTo>
                    <a:pt x="344" y="52"/>
                    <a:pt x="344" y="52"/>
                    <a:pt x="344" y="52"/>
                  </a:cubicBezTo>
                  <a:cubicBezTo>
                    <a:pt x="340" y="23"/>
                    <a:pt x="316" y="0"/>
                    <a:pt x="290" y="0"/>
                  </a:cubicBezTo>
                  <a:cubicBezTo>
                    <a:pt x="288" y="0"/>
                    <a:pt x="288" y="0"/>
                    <a:pt x="28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40" y="0"/>
                    <a:pt x="15" y="23"/>
                    <a:pt x="12" y="52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139"/>
                    <a:pt x="0" y="139"/>
                    <a:pt x="0" y="139"/>
                  </a:cubicBezTo>
                  <a:lnTo>
                    <a:pt x="53" y="139"/>
                  </a:ln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00" name="Freeform 859"/>
            <p:cNvSpPr>
              <a:spLocks/>
            </p:cNvSpPr>
            <p:nvPr/>
          </p:nvSpPr>
          <p:spPr bwMode="auto">
            <a:xfrm>
              <a:off x="-20445413" y="11880850"/>
              <a:ext cx="323850" cy="433388"/>
            </a:xfrm>
            <a:custGeom>
              <a:avLst/>
              <a:gdLst>
                <a:gd name="T0" fmla="*/ 112 w 125"/>
                <a:gd name="T1" fmla="*/ 0 h 167"/>
                <a:gd name="T2" fmla="*/ 14 w 125"/>
                <a:gd name="T3" fmla="*/ 0 h 167"/>
                <a:gd name="T4" fmla="*/ 0 w 125"/>
                <a:gd name="T5" fmla="*/ 13 h 167"/>
                <a:gd name="T6" fmla="*/ 0 w 125"/>
                <a:gd name="T7" fmla="*/ 154 h 167"/>
                <a:gd name="T8" fmla="*/ 14 w 125"/>
                <a:gd name="T9" fmla="*/ 167 h 167"/>
                <a:gd name="T10" fmla="*/ 112 w 125"/>
                <a:gd name="T11" fmla="*/ 167 h 167"/>
                <a:gd name="T12" fmla="*/ 125 w 125"/>
                <a:gd name="T13" fmla="*/ 154 h 167"/>
                <a:gd name="T14" fmla="*/ 125 w 125"/>
                <a:gd name="T15" fmla="*/ 13 h 167"/>
                <a:gd name="T16" fmla="*/ 112 w 125"/>
                <a:gd name="T1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5" h="167">
                  <a:moveTo>
                    <a:pt x="112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0" y="161"/>
                    <a:pt x="6" y="167"/>
                    <a:pt x="14" y="167"/>
                  </a:cubicBezTo>
                  <a:cubicBezTo>
                    <a:pt x="112" y="167"/>
                    <a:pt x="112" y="167"/>
                    <a:pt x="112" y="167"/>
                  </a:cubicBezTo>
                  <a:cubicBezTo>
                    <a:pt x="119" y="167"/>
                    <a:pt x="125" y="161"/>
                    <a:pt x="125" y="154"/>
                  </a:cubicBezTo>
                  <a:cubicBezTo>
                    <a:pt x="125" y="13"/>
                    <a:pt x="125" y="13"/>
                    <a:pt x="125" y="13"/>
                  </a:cubicBezTo>
                  <a:cubicBezTo>
                    <a:pt x="125" y="6"/>
                    <a:pt x="119" y="0"/>
                    <a:pt x="112" y="0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69" name="Group 10468"/>
          <p:cNvGrpSpPr>
            <a:grpSpLocks noChangeAspect="1"/>
          </p:cNvGrpSpPr>
          <p:nvPr/>
        </p:nvGrpSpPr>
        <p:grpSpPr>
          <a:xfrm>
            <a:off x="3862384" y="10549910"/>
            <a:ext cx="1372110" cy="1371600"/>
            <a:chOff x="-17419638" y="9771062"/>
            <a:chExt cx="4270375" cy="4268788"/>
          </a:xfrm>
        </p:grpSpPr>
        <p:sp>
          <p:nvSpPr>
            <p:cNvPr id="10201" name="Oval 860"/>
            <p:cNvSpPr>
              <a:spLocks noChangeArrowheads="1"/>
            </p:cNvSpPr>
            <p:nvPr/>
          </p:nvSpPr>
          <p:spPr bwMode="auto">
            <a:xfrm>
              <a:off x="-17419638" y="9771062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02" name="Freeform 861"/>
            <p:cNvSpPr>
              <a:spLocks/>
            </p:cNvSpPr>
            <p:nvPr/>
          </p:nvSpPr>
          <p:spPr bwMode="auto">
            <a:xfrm>
              <a:off x="-16286163" y="10499725"/>
              <a:ext cx="2006600" cy="2889250"/>
            </a:xfrm>
            <a:custGeom>
              <a:avLst/>
              <a:gdLst>
                <a:gd name="T0" fmla="*/ 105 w 774"/>
                <a:gd name="T1" fmla="*/ 0 h 1115"/>
                <a:gd name="T2" fmla="*/ 669 w 774"/>
                <a:gd name="T3" fmla="*/ 0 h 1115"/>
                <a:gd name="T4" fmla="*/ 774 w 774"/>
                <a:gd name="T5" fmla="*/ 105 h 1115"/>
                <a:gd name="T6" fmla="*/ 774 w 774"/>
                <a:gd name="T7" fmla="*/ 1009 h 1115"/>
                <a:gd name="T8" fmla="*/ 668 w 774"/>
                <a:gd name="T9" fmla="*/ 1115 h 1115"/>
                <a:gd name="T10" fmla="*/ 105 w 774"/>
                <a:gd name="T11" fmla="*/ 1115 h 1115"/>
                <a:gd name="T12" fmla="*/ 0 w 774"/>
                <a:gd name="T13" fmla="*/ 1009 h 1115"/>
                <a:gd name="T14" fmla="*/ 0 w 774"/>
                <a:gd name="T15" fmla="*/ 105 h 1115"/>
                <a:gd name="T16" fmla="*/ 105 w 774"/>
                <a:gd name="T17" fmla="*/ 0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4" h="1115">
                  <a:moveTo>
                    <a:pt x="105" y="0"/>
                  </a:moveTo>
                  <a:cubicBezTo>
                    <a:pt x="669" y="0"/>
                    <a:pt x="669" y="0"/>
                    <a:pt x="669" y="0"/>
                  </a:cubicBezTo>
                  <a:cubicBezTo>
                    <a:pt x="727" y="0"/>
                    <a:pt x="774" y="47"/>
                    <a:pt x="774" y="105"/>
                  </a:cubicBezTo>
                  <a:cubicBezTo>
                    <a:pt x="774" y="1009"/>
                    <a:pt x="774" y="1009"/>
                    <a:pt x="774" y="1009"/>
                  </a:cubicBezTo>
                  <a:cubicBezTo>
                    <a:pt x="774" y="1067"/>
                    <a:pt x="726" y="1115"/>
                    <a:pt x="668" y="1115"/>
                  </a:cubicBezTo>
                  <a:cubicBezTo>
                    <a:pt x="105" y="1115"/>
                    <a:pt x="105" y="1115"/>
                    <a:pt x="105" y="1115"/>
                  </a:cubicBezTo>
                  <a:cubicBezTo>
                    <a:pt x="47" y="1115"/>
                    <a:pt x="0" y="1067"/>
                    <a:pt x="0" y="1009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47"/>
                    <a:pt x="47" y="0"/>
                    <a:pt x="105" y="0"/>
                  </a:cubicBez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03" name="Freeform 862"/>
            <p:cNvSpPr>
              <a:spLocks/>
            </p:cNvSpPr>
            <p:nvPr/>
          </p:nvSpPr>
          <p:spPr bwMode="auto">
            <a:xfrm>
              <a:off x="-16055975" y="10750550"/>
              <a:ext cx="1544638" cy="1462088"/>
            </a:xfrm>
            <a:custGeom>
              <a:avLst/>
              <a:gdLst>
                <a:gd name="T0" fmla="*/ 53 w 596"/>
                <a:gd name="T1" fmla="*/ 0 h 564"/>
                <a:gd name="T2" fmla="*/ 543 w 596"/>
                <a:gd name="T3" fmla="*/ 0 h 564"/>
                <a:gd name="T4" fmla="*/ 596 w 596"/>
                <a:gd name="T5" fmla="*/ 53 h 564"/>
                <a:gd name="T6" fmla="*/ 596 w 596"/>
                <a:gd name="T7" fmla="*/ 511 h 564"/>
                <a:gd name="T8" fmla="*/ 543 w 596"/>
                <a:gd name="T9" fmla="*/ 564 h 564"/>
                <a:gd name="T10" fmla="*/ 53 w 596"/>
                <a:gd name="T11" fmla="*/ 564 h 564"/>
                <a:gd name="T12" fmla="*/ 0 w 596"/>
                <a:gd name="T13" fmla="*/ 511 h 564"/>
                <a:gd name="T14" fmla="*/ 0 w 596"/>
                <a:gd name="T15" fmla="*/ 53 h 564"/>
                <a:gd name="T16" fmla="*/ 53 w 596"/>
                <a:gd name="T17" fmla="*/ 0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6" h="564">
                  <a:moveTo>
                    <a:pt x="53" y="0"/>
                  </a:moveTo>
                  <a:cubicBezTo>
                    <a:pt x="543" y="0"/>
                    <a:pt x="543" y="0"/>
                    <a:pt x="543" y="0"/>
                  </a:cubicBezTo>
                  <a:cubicBezTo>
                    <a:pt x="572" y="0"/>
                    <a:pt x="596" y="24"/>
                    <a:pt x="596" y="53"/>
                  </a:cubicBezTo>
                  <a:cubicBezTo>
                    <a:pt x="596" y="511"/>
                    <a:pt x="596" y="511"/>
                    <a:pt x="596" y="511"/>
                  </a:cubicBezTo>
                  <a:cubicBezTo>
                    <a:pt x="596" y="540"/>
                    <a:pt x="572" y="564"/>
                    <a:pt x="543" y="564"/>
                  </a:cubicBezTo>
                  <a:cubicBezTo>
                    <a:pt x="53" y="564"/>
                    <a:pt x="53" y="564"/>
                    <a:pt x="53" y="564"/>
                  </a:cubicBezTo>
                  <a:cubicBezTo>
                    <a:pt x="24" y="564"/>
                    <a:pt x="0" y="540"/>
                    <a:pt x="0" y="511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24"/>
                    <a:pt x="24" y="0"/>
                    <a:pt x="53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04" name="Oval 863"/>
            <p:cNvSpPr>
              <a:spLocks noChangeArrowheads="1"/>
            </p:cNvSpPr>
            <p:nvPr/>
          </p:nvSpPr>
          <p:spPr bwMode="auto">
            <a:xfrm>
              <a:off x="-15549563" y="12330113"/>
              <a:ext cx="533400" cy="533400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05" name="Oval 864"/>
            <p:cNvSpPr>
              <a:spLocks noChangeArrowheads="1"/>
            </p:cNvSpPr>
            <p:nvPr/>
          </p:nvSpPr>
          <p:spPr bwMode="auto">
            <a:xfrm>
              <a:off x="-15903575" y="12863513"/>
              <a:ext cx="277813" cy="277813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06" name="Oval 865"/>
            <p:cNvSpPr>
              <a:spLocks noChangeArrowheads="1"/>
            </p:cNvSpPr>
            <p:nvPr/>
          </p:nvSpPr>
          <p:spPr bwMode="auto">
            <a:xfrm>
              <a:off x="-14927263" y="12863513"/>
              <a:ext cx="276225" cy="277813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07" name="Freeform 866"/>
            <p:cNvSpPr>
              <a:spLocks/>
            </p:cNvSpPr>
            <p:nvPr/>
          </p:nvSpPr>
          <p:spPr bwMode="auto">
            <a:xfrm>
              <a:off x="-15401925" y="12442825"/>
              <a:ext cx="263525" cy="306388"/>
            </a:xfrm>
            <a:custGeom>
              <a:avLst/>
              <a:gdLst>
                <a:gd name="T0" fmla="*/ 166 w 166"/>
                <a:gd name="T1" fmla="*/ 97 h 193"/>
                <a:gd name="T2" fmla="*/ 0 w 166"/>
                <a:gd name="T3" fmla="*/ 193 h 193"/>
                <a:gd name="T4" fmla="*/ 0 w 166"/>
                <a:gd name="T5" fmla="*/ 0 h 193"/>
                <a:gd name="T6" fmla="*/ 166 w 166"/>
                <a:gd name="T7" fmla="*/ 97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6" h="193">
                  <a:moveTo>
                    <a:pt x="166" y="97"/>
                  </a:moveTo>
                  <a:lnTo>
                    <a:pt x="0" y="193"/>
                  </a:lnTo>
                  <a:lnTo>
                    <a:pt x="0" y="0"/>
                  </a:lnTo>
                  <a:lnTo>
                    <a:pt x="166" y="97"/>
                  </a:lnTo>
                  <a:close/>
                </a:path>
              </a:pathLst>
            </a:custGeom>
            <a:solidFill>
              <a:srgbClr val="F57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70" name="Group 10469"/>
          <p:cNvGrpSpPr>
            <a:grpSpLocks noChangeAspect="1"/>
          </p:cNvGrpSpPr>
          <p:nvPr/>
        </p:nvGrpSpPr>
        <p:grpSpPr>
          <a:xfrm>
            <a:off x="6046784" y="10549910"/>
            <a:ext cx="1372110" cy="1371600"/>
            <a:chOff x="-12420600" y="9771062"/>
            <a:chExt cx="4270375" cy="4268788"/>
          </a:xfrm>
        </p:grpSpPr>
        <p:sp>
          <p:nvSpPr>
            <p:cNvPr id="10208" name="Oval 867"/>
            <p:cNvSpPr>
              <a:spLocks noChangeArrowheads="1"/>
            </p:cNvSpPr>
            <p:nvPr/>
          </p:nvSpPr>
          <p:spPr bwMode="auto">
            <a:xfrm>
              <a:off x="-12420600" y="9771062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09" name="Freeform 868"/>
            <p:cNvSpPr>
              <a:spLocks/>
            </p:cNvSpPr>
            <p:nvPr/>
          </p:nvSpPr>
          <p:spPr bwMode="auto">
            <a:xfrm>
              <a:off x="-10271125" y="11061700"/>
              <a:ext cx="508000" cy="619125"/>
            </a:xfrm>
            <a:custGeom>
              <a:avLst/>
              <a:gdLst>
                <a:gd name="T0" fmla="*/ 0 w 196"/>
                <a:gd name="T1" fmla="*/ 0 h 239"/>
                <a:gd name="T2" fmla="*/ 196 w 196"/>
                <a:gd name="T3" fmla="*/ 239 h 239"/>
                <a:gd name="T4" fmla="*/ 192 w 196"/>
                <a:gd name="T5" fmla="*/ 2 h 239"/>
                <a:gd name="T6" fmla="*/ 0 w 196"/>
                <a:gd name="T7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6" h="239">
                  <a:moveTo>
                    <a:pt x="0" y="0"/>
                  </a:moveTo>
                  <a:cubicBezTo>
                    <a:pt x="4" y="3"/>
                    <a:pt x="62" y="139"/>
                    <a:pt x="196" y="239"/>
                  </a:cubicBezTo>
                  <a:cubicBezTo>
                    <a:pt x="192" y="2"/>
                    <a:pt x="192" y="2"/>
                    <a:pt x="192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EA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10" name="Freeform 869"/>
            <p:cNvSpPr>
              <a:spLocks/>
            </p:cNvSpPr>
            <p:nvPr/>
          </p:nvSpPr>
          <p:spPr bwMode="auto">
            <a:xfrm>
              <a:off x="-10490200" y="10664825"/>
              <a:ext cx="1128713" cy="1687513"/>
            </a:xfrm>
            <a:custGeom>
              <a:avLst/>
              <a:gdLst>
                <a:gd name="T0" fmla="*/ 421 w 435"/>
                <a:gd name="T1" fmla="*/ 434 h 651"/>
                <a:gd name="T2" fmla="*/ 360 w 435"/>
                <a:gd name="T3" fmla="*/ 181 h 651"/>
                <a:gd name="T4" fmla="*/ 322 w 435"/>
                <a:gd name="T5" fmla="*/ 116 h 651"/>
                <a:gd name="T6" fmla="*/ 0 w 435"/>
                <a:gd name="T7" fmla="*/ 0 h 651"/>
                <a:gd name="T8" fmla="*/ 73 w 435"/>
                <a:gd name="T9" fmla="*/ 155 h 651"/>
                <a:gd name="T10" fmla="*/ 223 w 435"/>
                <a:gd name="T11" fmla="*/ 201 h 651"/>
                <a:gd name="T12" fmla="*/ 240 w 435"/>
                <a:gd name="T13" fmla="*/ 253 h 651"/>
                <a:gd name="T14" fmla="*/ 244 w 435"/>
                <a:gd name="T15" fmla="*/ 423 h 651"/>
                <a:gd name="T16" fmla="*/ 155 w 435"/>
                <a:gd name="T17" fmla="*/ 476 h 651"/>
                <a:gd name="T18" fmla="*/ 285 w 435"/>
                <a:gd name="T19" fmla="*/ 651 h 651"/>
                <a:gd name="T20" fmla="*/ 393 w 435"/>
                <a:gd name="T21" fmla="*/ 526 h 651"/>
                <a:gd name="T22" fmla="*/ 421 w 435"/>
                <a:gd name="T23" fmla="*/ 434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5" h="651">
                  <a:moveTo>
                    <a:pt x="421" y="434"/>
                  </a:moveTo>
                  <a:cubicBezTo>
                    <a:pt x="360" y="181"/>
                    <a:pt x="360" y="181"/>
                    <a:pt x="360" y="181"/>
                  </a:cubicBezTo>
                  <a:cubicBezTo>
                    <a:pt x="360" y="181"/>
                    <a:pt x="356" y="139"/>
                    <a:pt x="322" y="11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3" y="155"/>
                    <a:pt x="73" y="155"/>
                    <a:pt x="73" y="155"/>
                  </a:cubicBezTo>
                  <a:cubicBezTo>
                    <a:pt x="223" y="201"/>
                    <a:pt x="223" y="201"/>
                    <a:pt x="223" y="201"/>
                  </a:cubicBezTo>
                  <a:cubicBezTo>
                    <a:pt x="223" y="201"/>
                    <a:pt x="243" y="207"/>
                    <a:pt x="240" y="253"/>
                  </a:cubicBezTo>
                  <a:cubicBezTo>
                    <a:pt x="244" y="423"/>
                    <a:pt x="244" y="423"/>
                    <a:pt x="244" y="423"/>
                  </a:cubicBezTo>
                  <a:cubicBezTo>
                    <a:pt x="244" y="423"/>
                    <a:pt x="201" y="473"/>
                    <a:pt x="155" y="476"/>
                  </a:cubicBezTo>
                  <a:cubicBezTo>
                    <a:pt x="285" y="651"/>
                    <a:pt x="285" y="651"/>
                    <a:pt x="285" y="651"/>
                  </a:cubicBezTo>
                  <a:cubicBezTo>
                    <a:pt x="393" y="526"/>
                    <a:pt x="393" y="526"/>
                    <a:pt x="393" y="526"/>
                  </a:cubicBezTo>
                  <a:cubicBezTo>
                    <a:pt x="393" y="526"/>
                    <a:pt x="435" y="497"/>
                    <a:pt x="421" y="434"/>
                  </a:cubicBezTo>
                  <a:close/>
                </a:path>
              </a:pathLst>
            </a:custGeom>
            <a:solidFill>
              <a:srgbClr val="EDB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11" name="Freeform 870"/>
            <p:cNvSpPr>
              <a:spLocks/>
            </p:cNvSpPr>
            <p:nvPr/>
          </p:nvSpPr>
          <p:spPr bwMode="auto">
            <a:xfrm>
              <a:off x="-10922000" y="10410825"/>
              <a:ext cx="1778000" cy="1919288"/>
            </a:xfrm>
            <a:custGeom>
              <a:avLst/>
              <a:gdLst>
                <a:gd name="T0" fmla="*/ 2 w 686"/>
                <a:gd name="T1" fmla="*/ 51 h 740"/>
                <a:gd name="T2" fmla="*/ 628 w 686"/>
                <a:gd name="T3" fmla="*/ 735 h 740"/>
                <a:gd name="T4" fmla="*/ 642 w 686"/>
                <a:gd name="T5" fmla="*/ 736 h 740"/>
                <a:gd name="T6" fmla="*/ 681 w 686"/>
                <a:gd name="T7" fmla="*/ 701 h 740"/>
                <a:gd name="T8" fmla="*/ 682 w 686"/>
                <a:gd name="T9" fmla="*/ 686 h 740"/>
                <a:gd name="T10" fmla="*/ 55 w 686"/>
                <a:gd name="T11" fmla="*/ 2 h 740"/>
                <a:gd name="T12" fmla="*/ 54 w 686"/>
                <a:gd name="T13" fmla="*/ 0 h 740"/>
                <a:gd name="T14" fmla="*/ 0 w 686"/>
                <a:gd name="T15" fmla="*/ 49 h 740"/>
                <a:gd name="T16" fmla="*/ 2 w 686"/>
                <a:gd name="T17" fmla="*/ 51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6" h="740">
                  <a:moveTo>
                    <a:pt x="2" y="51"/>
                  </a:moveTo>
                  <a:cubicBezTo>
                    <a:pt x="628" y="735"/>
                    <a:pt x="628" y="735"/>
                    <a:pt x="628" y="735"/>
                  </a:cubicBezTo>
                  <a:cubicBezTo>
                    <a:pt x="632" y="740"/>
                    <a:pt x="638" y="740"/>
                    <a:pt x="642" y="736"/>
                  </a:cubicBezTo>
                  <a:cubicBezTo>
                    <a:pt x="681" y="701"/>
                    <a:pt x="681" y="701"/>
                    <a:pt x="681" y="701"/>
                  </a:cubicBezTo>
                  <a:cubicBezTo>
                    <a:pt x="685" y="697"/>
                    <a:pt x="686" y="690"/>
                    <a:pt x="682" y="686"/>
                  </a:cubicBezTo>
                  <a:cubicBezTo>
                    <a:pt x="55" y="2"/>
                    <a:pt x="55" y="2"/>
                    <a:pt x="55" y="2"/>
                  </a:cubicBezTo>
                  <a:cubicBezTo>
                    <a:pt x="55" y="1"/>
                    <a:pt x="54" y="1"/>
                    <a:pt x="54" y="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" y="50"/>
                    <a:pt x="1" y="50"/>
                    <a:pt x="2" y="51"/>
                  </a:cubicBezTo>
                  <a:close/>
                </a:path>
              </a:pathLst>
            </a:custGeom>
            <a:solidFill>
              <a:srgbClr val="30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12" name="Freeform 871"/>
            <p:cNvSpPr>
              <a:spLocks/>
            </p:cNvSpPr>
            <p:nvPr/>
          </p:nvSpPr>
          <p:spPr bwMode="auto">
            <a:xfrm>
              <a:off x="-10823575" y="10410825"/>
              <a:ext cx="1679575" cy="1854200"/>
            </a:xfrm>
            <a:custGeom>
              <a:avLst/>
              <a:gdLst>
                <a:gd name="T0" fmla="*/ 627 w 648"/>
                <a:gd name="T1" fmla="*/ 715 h 715"/>
                <a:gd name="T2" fmla="*/ 643 w 648"/>
                <a:gd name="T3" fmla="*/ 701 h 715"/>
                <a:gd name="T4" fmla="*/ 644 w 648"/>
                <a:gd name="T5" fmla="*/ 686 h 715"/>
                <a:gd name="T6" fmla="*/ 17 w 648"/>
                <a:gd name="T7" fmla="*/ 2 h 715"/>
                <a:gd name="T8" fmla="*/ 16 w 648"/>
                <a:gd name="T9" fmla="*/ 0 h 715"/>
                <a:gd name="T10" fmla="*/ 0 w 648"/>
                <a:gd name="T11" fmla="*/ 15 h 715"/>
                <a:gd name="T12" fmla="*/ 1 w 648"/>
                <a:gd name="T13" fmla="*/ 16 h 715"/>
                <a:gd name="T14" fmla="*/ 2 w 648"/>
                <a:gd name="T15" fmla="*/ 16 h 715"/>
                <a:gd name="T16" fmla="*/ 628 w 648"/>
                <a:gd name="T17" fmla="*/ 701 h 715"/>
                <a:gd name="T18" fmla="*/ 627 w 648"/>
                <a:gd name="T19" fmla="*/ 715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8" h="715">
                  <a:moveTo>
                    <a:pt x="627" y="715"/>
                  </a:moveTo>
                  <a:cubicBezTo>
                    <a:pt x="643" y="701"/>
                    <a:pt x="643" y="701"/>
                    <a:pt x="643" y="701"/>
                  </a:cubicBezTo>
                  <a:cubicBezTo>
                    <a:pt x="647" y="697"/>
                    <a:pt x="648" y="690"/>
                    <a:pt x="644" y="686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1"/>
                    <a:pt x="16" y="1"/>
                    <a:pt x="16" y="0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1" y="16"/>
                    <a:pt x="1" y="16"/>
                  </a:cubicBezTo>
                  <a:cubicBezTo>
                    <a:pt x="1" y="16"/>
                    <a:pt x="1" y="16"/>
                    <a:pt x="2" y="16"/>
                  </a:cubicBezTo>
                  <a:cubicBezTo>
                    <a:pt x="628" y="701"/>
                    <a:pt x="628" y="701"/>
                    <a:pt x="628" y="701"/>
                  </a:cubicBezTo>
                  <a:cubicBezTo>
                    <a:pt x="632" y="705"/>
                    <a:pt x="632" y="711"/>
                    <a:pt x="627" y="715"/>
                  </a:cubicBezTo>
                  <a:close/>
                </a:path>
              </a:pathLst>
            </a:custGeom>
            <a:solidFill>
              <a:srgbClr val="30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13" name="Freeform 872"/>
            <p:cNvSpPr>
              <a:spLocks/>
            </p:cNvSpPr>
            <p:nvPr/>
          </p:nvSpPr>
          <p:spPr bwMode="auto">
            <a:xfrm>
              <a:off x="-10872788" y="10450512"/>
              <a:ext cx="1692275" cy="1839913"/>
            </a:xfrm>
            <a:custGeom>
              <a:avLst/>
              <a:gdLst>
                <a:gd name="T0" fmla="*/ 2 w 653"/>
                <a:gd name="T1" fmla="*/ 19 h 710"/>
                <a:gd name="T2" fmla="*/ 628 w 653"/>
                <a:gd name="T3" fmla="*/ 703 h 710"/>
                <a:gd name="T4" fmla="*/ 637 w 653"/>
                <a:gd name="T5" fmla="*/ 708 h 710"/>
                <a:gd name="T6" fmla="*/ 651 w 653"/>
                <a:gd name="T7" fmla="*/ 696 h 710"/>
                <a:gd name="T8" fmla="*/ 647 w 653"/>
                <a:gd name="T9" fmla="*/ 686 h 710"/>
                <a:gd name="T10" fmla="*/ 21 w 653"/>
                <a:gd name="T11" fmla="*/ 1 h 710"/>
                <a:gd name="T12" fmla="*/ 20 w 653"/>
                <a:gd name="T13" fmla="*/ 1 h 710"/>
                <a:gd name="T14" fmla="*/ 19 w 653"/>
                <a:gd name="T15" fmla="*/ 0 h 710"/>
                <a:gd name="T16" fmla="*/ 0 w 653"/>
                <a:gd name="T17" fmla="*/ 17 h 710"/>
                <a:gd name="T18" fmla="*/ 2 w 653"/>
                <a:gd name="T19" fmla="*/ 19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3" h="710">
                  <a:moveTo>
                    <a:pt x="2" y="19"/>
                  </a:moveTo>
                  <a:cubicBezTo>
                    <a:pt x="628" y="703"/>
                    <a:pt x="628" y="703"/>
                    <a:pt x="628" y="703"/>
                  </a:cubicBezTo>
                  <a:cubicBezTo>
                    <a:pt x="632" y="707"/>
                    <a:pt x="636" y="710"/>
                    <a:pt x="637" y="708"/>
                  </a:cubicBezTo>
                  <a:cubicBezTo>
                    <a:pt x="651" y="696"/>
                    <a:pt x="651" y="696"/>
                    <a:pt x="651" y="696"/>
                  </a:cubicBezTo>
                  <a:cubicBezTo>
                    <a:pt x="653" y="694"/>
                    <a:pt x="651" y="690"/>
                    <a:pt x="647" y="686"/>
                  </a:cubicBezTo>
                  <a:cubicBezTo>
                    <a:pt x="21" y="1"/>
                    <a:pt x="21" y="1"/>
                    <a:pt x="21" y="1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0"/>
                    <a:pt x="19" y="0"/>
                    <a:pt x="19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1" y="17"/>
                    <a:pt x="1" y="18"/>
                    <a:pt x="2" y="19"/>
                  </a:cubicBezTo>
                  <a:close/>
                </a:path>
              </a:pathLst>
            </a:custGeom>
            <a:solidFill>
              <a:srgbClr val="30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14" name="Freeform 873"/>
            <p:cNvSpPr>
              <a:spLocks/>
            </p:cNvSpPr>
            <p:nvPr/>
          </p:nvSpPr>
          <p:spPr bwMode="auto">
            <a:xfrm>
              <a:off x="-11020425" y="10291762"/>
              <a:ext cx="238125" cy="246063"/>
            </a:xfrm>
            <a:custGeom>
              <a:avLst/>
              <a:gdLst>
                <a:gd name="T0" fmla="*/ 92 w 92"/>
                <a:gd name="T1" fmla="*/ 47 h 95"/>
                <a:gd name="T2" fmla="*/ 3 w 92"/>
                <a:gd name="T3" fmla="*/ 2 h 95"/>
                <a:gd name="T4" fmla="*/ 39 w 92"/>
                <a:gd name="T5" fmla="*/ 95 h 95"/>
                <a:gd name="T6" fmla="*/ 92 w 92"/>
                <a:gd name="T7" fmla="*/ 4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95">
                  <a:moveTo>
                    <a:pt x="92" y="47"/>
                  </a:moveTo>
                  <a:cubicBezTo>
                    <a:pt x="92" y="47"/>
                    <a:pt x="6" y="0"/>
                    <a:pt x="3" y="2"/>
                  </a:cubicBezTo>
                  <a:cubicBezTo>
                    <a:pt x="0" y="5"/>
                    <a:pt x="39" y="95"/>
                    <a:pt x="39" y="95"/>
                  </a:cubicBezTo>
                  <a:lnTo>
                    <a:pt x="92" y="47"/>
                  </a:lnTo>
                  <a:close/>
                </a:path>
              </a:pathLst>
            </a:custGeom>
            <a:solidFill>
              <a:srgbClr val="FD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15" name="Freeform 874"/>
            <p:cNvSpPr>
              <a:spLocks/>
            </p:cNvSpPr>
            <p:nvPr/>
          </p:nvSpPr>
          <p:spPr bwMode="auto">
            <a:xfrm>
              <a:off x="-11018838" y="10291762"/>
              <a:ext cx="88900" cy="90488"/>
            </a:xfrm>
            <a:custGeom>
              <a:avLst/>
              <a:gdLst>
                <a:gd name="T0" fmla="*/ 34 w 34"/>
                <a:gd name="T1" fmla="*/ 16 h 35"/>
                <a:gd name="T2" fmla="*/ 1 w 34"/>
                <a:gd name="T3" fmla="*/ 2 h 35"/>
                <a:gd name="T4" fmla="*/ 13 w 34"/>
                <a:gd name="T5" fmla="*/ 35 h 35"/>
                <a:gd name="T6" fmla="*/ 34 w 34"/>
                <a:gd name="T7" fmla="*/ 1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35">
                  <a:moveTo>
                    <a:pt x="34" y="16"/>
                  </a:moveTo>
                  <a:cubicBezTo>
                    <a:pt x="34" y="16"/>
                    <a:pt x="3" y="0"/>
                    <a:pt x="1" y="2"/>
                  </a:cubicBezTo>
                  <a:cubicBezTo>
                    <a:pt x="0" y="4"/>
                    <a:pt x="13" y="35"/>
                    <a:pt x="13" y="35"/>
                  </a:cubicBezTo>
                  <a:lnTo>
                    <a:pt x="34" y="16"/>
                  </a:lnTo>
                  <a:close/>
                </a:path>
              </a:pathLst>
            </a:custGeom>
            <a:solidFill>
              <a:srgbClr val="28292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16" name="Freeform 875"/>
            <p:cNvSpPr>
              <a:spLocks/>
            </p:cNvSpPr>
            <p:nvPr/>
          </p:nvSpPr>
          <p:spPr bwMode="auto">
            <a:xfrm>
              <a:off x="-10733088" y="10823575"/>
              <a:ext cx="982663" cy="1790700"/>
            </a:xfrm>
            <a:custGeom>
              <a:avLst/>
              <a:gdLst>
                <a:gd name="T0" fmla="*/ 227 w 379"/>
                <a:gd name="T1" fmla="*/ 411 h 691"/>
                <a:gd name="T2" fmla="*/ 153 w 379"/>
                <a:gd name="T3" fmla="*/ 361 h 691"/>
                <a:gd name="T4" fmla="*/ 142 w 379"/>
                <a:gd name="T5" fmla="*/ 264 h 691"/>
                <a:gd name="T6" fmla="*/ 148 w 379"/>
                <a:gd name="T7" fmla="*/ 78 h 691"/>
                <a:gd name="T8" fmla="*/ 108 w 379"/>
                <a:gd name="T9" fmla="*/ 19 h 691"/>
                <a:gd name="T10" fmla="*/ 30 w 379"/>
                <a:gd name="T11" fmla="*/ 35 h 691"/>
                <a:gd name="T12" fmla="*/ 12 w 379"/>
                <a:gd name="T13" fmla="*/ 112 h 691"/>
                <a:gd name="T14" fmla="*/ 0 w 379"/>
                <a:gd name="T15" fmla="*/ 436 h 691"/>
                <a:gd name="T16" fmla="*/ 17 w 379"/>
                <a:gd name="T17" fmla="*/ 575 h 691"/>
                <a:gd name="T18" fmla="*/ 41 w 379"/>
                <a:gd name="T19" fmla="*/ 660 h 691"/>
                <a:gd name="T20" fmla="*/ 42 w 379"/>
                <a:gd name="T21" fmla="*/ 688 h 691"/>
                <a:gd name="T22" fmla="*/ 303 w 379"/>
                <a:gd name="T23" fmla="*/ 691 h 691"/>
                <a:gd name="T24" fmla="*/ 303 w 379"/>
                <a:gd name="T25" fmla="*/ 678 h 691"/>
                <a:gd name="T26" fmla="*/ 379 w 379"/>
                <a:gd name="T27" fmla="*/ 590 h 691"/>
                <a:gd name="T28" fmla="*/ 249 w 379"/>
                <a:gd name="T29" fmla="*/ 415 h 691"/>
                <a:gd name="T30" fmla="*/ 227 w 379"/>
                <a:gd name="T31" fmla="*/ 411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9" h="691">
                  <a:moveTo>
                    <a:pt x="227" y="411"/>
                  </a:moveTo>
                  <a:cubicBezTo>
                    <a:pt x="227" y="411"/>
                    <a:pt x="189" y="417"/>
                    <a:pt x="153" y="361"/>
                  </a:cubicBezTo>
                  <a:cubicBezTo>
                    <a:pt x="153" y="361"/>
                    <a:pt x="132" y="328"/>
                    <a:pt x="142" y="264"/>
                  </a:cubicBezTo>
                  <a:cubicBezTo>
                    <a:pt x="148" y="78"/>
                    <a:pt x="148" y="78"/>
                    <a:pt x="148" y="78"/>
                  </a:cubicBezTo>
                  <a:cubicBezTo>
                    <a:pt x="148" y="78"/>
                    <a:pt x="147" y="36"/>
                    <a:pt x="108" y="19"/>
                  </a:cubicBezTo>
                  <a:cubicBezTo>
                    <a:pt x="108" y="19"/>
                    <a:pt x="64" y="0"/>
                    <a:pt x="30" y="35"/>
                  </a:cubicBezTo>
                  <a:cubicBezTo>
                    <a:pt x="30" y="35"/>
                    <a:pt x="7" y="55"/>
                    <a:pt x="12" y="112"/>
                  </a:cubicBezTo>
                  <a:cubicBezTo>
                    <a:pt x="0" y="436"/>
                    <a:pt x="0" y="436"/>
                    <a:pt x="0" y="436"/>
                  </a:cubicBezTo>
                  <a:cubicBezTo>
                    <a:pt x="0" y="436"/>
                    <a:pt x="0" y="519"/>
                    <a:pt x="17" y="575"/>
                  </a:cubicBezTo>
                  <a:cubicBezTo>
                    <a:pt x="17" y="575"/>
                    <a:pt x="29" y="639"/>
                    <a:pt x="41" y="660"/>
                  </a:cubicBezTo>
                  <a:cubicBezTo>
                    <a:pt x="42" y="688"/>
                    <a:pt x="42" y="688"/>
                    <a:pt x="42" y="688"/>
                  </a:cubicBezTo>
                  <a:cubicBezTo>
                    <a:pt x="303" y="691"/>
                    <a:pt x="303" y="691"/>
                    <a:pt x="303" y="691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79" y="590"/>
                    <a:pt x="379" y="590"/>
                    <a:pt x="379" y="590"/>
                  </a:cubicBezTo>
                  <a:cubicBezTo>
                    <a:pt x="249" y="415"/>
                    <a:pt x="249" y="415"/>
                    <a:pt x="249" y="415"/>
                  </a:cubicBezTo>
                  <a:cubicBezTo>
                    <a:pt x="242" y="415"/>
                    <a:pt x="234" y="414"/>
                    <a:pt x="227" y="411"/>
                  </a:cubicBezTo>
                  <a:close/>
                </a:path>
              </a:pathLst>
            </a:custGeom>
            <a:solidFill>
              <a:srgbClr val="EDB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17" name="Freeform 876"/>
            <p:cNvSpPr>
              <a:spLocks/>
            </p:cNvSpPr>
            <p:nvPr/>
          </p:nvSpPr>
          <p:spPr bwMode="auto">
            <a:xfrm>
              <a:off x="-10663238" y="10904537"/>
              <a:ext cx="266700" cy="260350"/>
            </a:xfrm>
            <a:custGeom>
              <a:avLst/>
              <a:gdLst>
                <a:gd name="T0" fmla="*/ 0 w 103"/>
                <a:gd name="T1" fmla="*/ 93 h 101"/>
                <a:gd name="T2" fmla="*/ 100 w 103"/>
                <a:gd name="T3" fmla="*/ 101 h 101"/>
                <a:gd name="T4" fmla="*/ 103 w 103"/>
                <a:gd name="T5" fmla="*/ 48 h 101"/>
                <a:gd name="T6" fmla="*/ 62 w 103"/>
                <a:gd name="T7" fmla="*/ 6 h 101"/>
                <a:gd name="T8" fmla="*/ 9 w 103"/>
                <a:gd name="T9" fmla="*/ 29 h 101"/>
                <a:gd name="T10" fmla="*/ 2 w 103"/>
                <a:gd name="T11" fmla="*/ 68 h 101"/>
                <a:gd name="T12" fmla="*/ 0 w 103"/>
                <a:gd name="T13" fmla="*/ 9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101">
                  <a:moveTo>
                    <a:pt x="0" y="93"/>
                  </a:moveTo>
                  <a:cubicBezTo>
                    <a:pt x="100" y="101"/>
                    <a:pt x="100" y="101"/>
                    <a:pt x="100" y="101"/>
                  </a:cubicBezTo>
                  <a:cubicBezTo>
                    <a:pt x="103" y="48"/>
                    <a:pt x="103" y="48"/>
                    <a:pt x="103" y="48"/>
                  </a:cubicBezTo>
                  <a:cubicBezTo>
                    <a:pt x="103" y="48"/>
                    <a:pt x="103" y="14"/>
                    <a:pt x="62" y="6"/>
                  </a:cubicBezTo>
                  <a:cubicBezTo>
                    <a:pt x="62" y="6"/>
                    <a:pt x="27" y="0"/>
                    <a:pt x="9" y="29"/>
                  </a:cubicBezTo>
                  <a:cubicBezTo>
                    <a:pt x="9" y="29"/>
                    <a:pt x="2" y="42"/>
                    <a:pt x="2" y="68"/>
                  </a:cubicBezTo>
                  <a:lnTo>
                    <a:pt x="0" y="93"/>
                  </a:lnTo>
                  <a:close/>
                </a:path>
              </a:pathLst>
            </a:custGeom>
            <a:solidFill>
              <a:srgbClr val="FCE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18" name="Rectangle 877"/>
            <p:cNvSpPr>
              <a:spLocks noChangeArrowheads="1"/>
            </p:cNvSpPr>
            <p:nvPr/>
          </p:nvSpPr>
          <p:spPr bwMode="auto">
            <a:xfrm>
              <a:off x="-10725150" y="12609513"/>
              <a:ext cx="893763" cy="704850"/>
            </a:xfrm>
            <a:prstGeom prst="rect">
              <a:avLst/>
            </a:prstGeom>
            <a:solidFill>
              <a:srgbClr val="1B1B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71" name="Group 10470"/>
          <p:cNvGrpSpPr>
            <a:grpSpLocks noChangeAspect="1"/>
          </p:cNvGrpSpPr>
          <p:nvPr/>
        </p:nvGrpSpPr>
        <p:grpSpPr>
          <a:xfrm>
            <a:off x="8231184" y="10549910"/>
            <a:ext cx="1372110" cy="1371600"/>
            <a:chOff x="-7423150" y="9771062"/>
            <a:chExt cx="4270375" cy="4268788"/>
          </a:xfrm>
        </p:grpSpPr>
        <p:sp>
          <p:nvSpPr>
            <p:cNvPr id="10219" name="Oval 878"/>
            <p:cNvSpPr>
              <a:spLocks noChangeArrowheads="1"/>
            </p:cNvSpPr>
            <p:nvPr/>
          </p:nvSpPr>
          <p:spPr bwMode="auto">
            <a:xfrm>
              <a:off x="-7423150" y="9771062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20" name="Freeform 879"/>
            <p:cNvSpPr>
              <a:spLocks/>
            </p:cNvSpPr>
            <p:nvPr/>
          </p:nvSpPr>
          <p:spPr bwMode="auto">
            <a:xfrm>
              <a:off x="-6235700" y="11049000"/>
              <a:ext cx="1865313" cy="2317750"/>
            </a:xfrm>
            <a:custGeom>
              <a:avLst/>
              <a:gdLst>
                <a:gd name="T0" fmla="*/ 588 w 1175"/>
                <a:gd name="T1" fmla="*/ 0 h 1460"/>
                <a:gd name="T2" fmla="*/ 587 w 1175"/>
                <a:gd name="T3" fmla="*/ 0 h 1460"/>
                <a:gd name="T4" fmla="*/ 0 w 1175"/>
                <a:gd name="T5" fmla="*/ 0 h 1460"/>
                <a:gd name="T6" fmla="*/ 268 w 1175"/>
                <a:gd name="T7" fmla="*/ 1460 h 1460"/>
                <a:gd name="T8" fmla="*/ 587 w 1175"/>
                <a:gd name="T9" fmla="*/ 1460 h 1460"/>
                <a:gd name="T10" fmla="*/ 588 w 1175"/>
                <a:gd name="T11" fmla="*/ 1460 h 1460"/>
                <a:gd name="T12" fmla="*/ 907 w 1175"/>
                <a:gd name="T13" fmla="*/ 1460 h 1460"/>
                <a:gd name="T14" fmla="*/ 1175 w 1175"/>
                <a:gd name="T15" fmla="*/ 0 h 1460"/>
                <a:gd name="T16" fmla="*/ 588 w 1175"/>
                <a:gd name="T17" fmla="*/ 0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75" h="1460">
                  <a:moveTo>
                    <a:pt x="588" y="0"/>
                  </a:moveTo>
                  <a:lnTo>
                    <a:pt x="587" y="0"/>
                  </a:lnTo>
                  <a:lnTo>
                    <a:pt x="0" y="0"/>
                  </a:lnTo>
                  <a:lnTo>
                    <a:pt x="268" y="1460"/>
                  </a:lnTo>
                  <a:lnTo>
                    <a:pt x="587" y="1460"/>
                  </a:lnTo>
                  <a:lnTo>
                    <a:pt x="588" y="1460"/>
                  </a:lnTo>
                  <a:lnTo>
                    <a:pt x="907" y="1460"/>
                  </a:lnTo>
                  <a:lnTo>
                    <a:pt x="1175" y="0"/>
                  </a:lnTo>
                  <a:lnTo>
                    <a:pt x="588" y="0"/>
                  </a:ln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21" name="Freeform 880"/>
            <p:cNvSpPr>
              <a:spLocks/>
            </p:cNvSpPr>
            <p:nvPr/>
          </p:nvSpPr>
          <p:spPr bwMode="auto">
            <a:xfrm>
              <a:off x="-6276975" y="10823575"/>
              <a:ext cx="1960563" cy="179388"/>
            </a:xfrm>
            <a:custGeom>
              <a:avLst/>
              <a:gdLst>
                <a:gd name="T0" fmla="*/ 743 w 756"/>
                <a:gd name="T1" fmla="*/ 69 h 69"/>
                <a:gd name="T2" fmla="*/ 13 w 756"/>
                <a:gd name="T3" fmla="*/ 69 h 69"/>
                <a:gd name="T4" fmla="*/ 0 w 756"/>
                <a:gd name="T5" fmla="*/ 56 h 69"/>
                <a:gd name="T6" fmla="*/ 0 w 756"/>
                <a:gd name="T7" fmla="*/ 13 h 69"/>
                <a:gd name="T8" fmla="*/ 13 w 756"/>
                <a:gd name="T9" fmla="*/ 0 h 69"/>
                <a:gd name="T10" fmla="*/ 743 w 756"/>
                <a:gd name="T11" fmla="*/ 0 h 69"/>
                <a:gd name="T12" fmla="*/ 756 w 756"/>
                <a:gd name="T13" fmla="*/ 13 h 69"/>
                <a:gd name="T14" fmla="*/ 756 w 756"/>
                <a:gd name="T15" fmla="*/ 56 h 69"/>
                <a:gd name="T16" fmla="*/ 743 w 756"/>
                <a:gd name="T17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6" h="69">
                  <a:moveTo>
                    <a:pt x="743" y="69"/>
                  </a:moveTo>
                  <a:cubicBezTo>
                    <a:pt x="13" y="69"/>
                    <a:pt x="13" y="69"/>
                    <a:pt x="13" y="69"/>
                  </a:cubicBezTo>
                  <a:cubicBezTo>
                    <a:pt x="6" y="69"/>
                    <a:pt x="0" y="63"/>
                    <a:pt x="0" y="56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5"/>
                    <a:pt x="6" y="0"/>
                    <a:pt x="13" y="0"/>
                  </a:cubicBezTo>
                  <a:cubicBezTo>
                    <a:pt x="743" y="0"/>
                    <a:pt x="743" y="0"/>
                    <a:pt x="743" y="0"/>
                  </a:cubicBezTo>
                  <a:cubicBezTo>
                    <a:pt x="750" y="0"/>
                    <a:pt x="756" y="5"/>
                    <a:pt x="756" y="13"/>
                  </a:cubicBezTo>
                  <a:cubicBezTo>
                    <a:pt x="756" y="56"/>
                    <a:pt x="756" y="56"/>
                    <a:pt x="756" y="56"/>
                  </a:cubicBezTo>
                  <a:cubicBezTo>
                    <a:pt x="756" y="63"/>
                    <a:pt x="750" y="69"/>
                    <a:pt x="743" y="69"/>
                  </a:cubicBez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22" name="Freeform 881"/>
            <p:cNvSpPr>
              <a:spLocks/>
            </p:cNvSpPr>
            <p:nvPr/>
          </p:nvSpPr>
          <p:spPr bwMode="auto">
            <a:xfrm>
              <a:off x="-5635625" y="10537825"/>
              <a:ext cx="679450" cy="241300"/>
            </a:xfrm>
            <a:custGeom>
              <a:avLst/>
              <a:gdLst>
                <a:gd name="T0" fmla="*/ 248 w 262"/>
                <a:gd name="T1" fmla="*/ 93 h 93"/>
                <a:gd name="T2" fmla="*/ 14 w 262"/>
                <a:gd name="T3" fmla="*/ 93 h 93"/>
                <a:gd name="T4" fmla="*/ 0 w 262"/>
                <a:gd name="T5" fmla="*/ 79 h 93"/>
                <a:gd name="T6" fmla="*/ 0 w 262"/>
                <a:gd name="T7" fmla="*/ 15 h 93"/>
                <a:gd name="T8" fmla="*/ 14 w 262"/>
                <a:gd name="T9" fmla="*/ 0 h 93"/>
                <a:gd name="T10" fmla="*/ 248 w 262"/>
                <a:gd name="T11" fmla="*/ 0 h 93"/>
                <a:gd name="T12" fmla="*/ 262 w 262"/>
                <a:gd name="T13" fmla="*/ 15 h 93"/>
                <a:gd name="T14" fmla="*/ 262 w 262"/>
                <a:gd name="T15" fmla="*/ 79 h 93"/>
                <a:gd name="T16" fmla="*/ 248 w 262"/>
                <a:gd name="T17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2" h="93">
                  <a:moveTo>
                    <a:pt x="248" y="93"/>
                  </a:moveTo>
                  <a:cubicBezTo>
                    <a:pt x="14" y="93"/>
                    <a:pt x="14" y="93"/>
                    <a:pt x="14" y="93"/>
                  </a:cubicBezTo>
                  <a:cubicBezTo>
                    <a:pt x="7" y="93"/>
                    <a:pt x="0" y="87"/>
                    <a:pt x="0" y="7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256" y="0"/>
                    <a:pt x="262" y="7"/>
                    <a:pt x="262" y="15"/>
                  </a:cubicBezTo>
                  <a:cubicBezTo>
                    <a:pt x="262" y="79"/>
                    <a:pt x="262" y="79"/>
                    <a:pt x="262" y="79"/>
                  </a:cubicBezTo>
                  <a:cubicBezTo>
                    <a:pt x="262" y="87"/>
                    <a:pt x="256" y="93"/>
                    <a:pt x="248" y="93"/>
                  </a:cubicBez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72" name="Group 10471"/>
          <p:cNvGrpSpPr>
            <a:grpSpLocks noChangeAspect="1"/>
          </p:cNvGrpSpPr>
          <p:nvPr/>
        </p:nvGrpSpPr>
        <p:grpSpPr>
          <a:xfrm>
            <a:off x="10415584" y="10549910"/>
            <a:ext cx="1372110" cy="1371600"/>
            <a:chOff x="-2424113" y="9771062"/>
            <a:chExt cx="4270375" cy="4268788"/>
          </a:xfrm>
        </p:grpSpPr>
        <p:sp>
          <p:nvSpPr>
            <p:cNvPr id="10223" name="Oval 882"/>
            <p:cNvSpPr>
              <a:spLocks noChangeArrowheads="1"/>
            </p:cNvSpPr>
            <p:nvPr/>
          </p:nvSpPr>
          <p:spPr bwMode="auto">
            <a:xfrm>
              <a:off x="-2424113" y="9771062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24" name="Freeform 883"/>
            <p:cNvSpPr>
              <a:spLocks/>
            </p:cNvSpPr>
            <p:nvPr/>
          </p:nvSpPr>
          <p:spPr bwMode="auto">
            <a:xfrm>
              <a:off x="-1182688" y="11574463"/>
              <a:ext cx="2162175" cy="1739900"/>
            </a:xfrm>
            <a:custGeom>
              <a:avLst/>
              <a:gdLst>
                <a:gd name="T0" fmla="*/ 164 w 834"/>
                <a:gd name="T1" fmla="*/ 284 h 671"/>
                <a:gd name="T2" fmla="*/ 267 w 834"/>
                <a:gd name="T3" fmla="*/ 609 h 671"/>
                <a:gd name="T4" fmla="*/ 280 w 834"/>
                <a:gd name="T5" fmla="*/ 619 h 671"/>
                <a:gd name="T6" fmla="*/ 445 w 834"/>
                <a:gd name="T7" fmla="*/ 666 h 671"/>
                <a:gd name="T8" fmla="*/ 594 w 834"/>
                <a:gd name="T9" fmla="*/ 618 h 671"/>
                <a:gd name="T10" fmla="*/ 691 w 834"/>
                <a:gd name="T11" fmla="*/ 422 h 671"/>
                <a:gd name="T12" fmla="*/ 675 w 834"/>
                <a:gd name="T13" fmla="*/ 389 h 671"/>
                <a:gd name="T14" fmla="*/ 626 w 834"/>
                <a:gd name="T15" fmla="*/ 332 h 671"/>
                <a:gd name="T16" fmla="*/ 592 w 834"/>
                <a:gd name="T17" fmla="*/ 305 h 671"/>
                <a:gd name="T18" fmla="*/ 493 w 834"/>
                <a:gd name="T19" fmla="*/ 192 h 671"/>
                <a:gd name="T20" fmla="*/ 532 w 834"/>
                <a:gd name="T21" fmla="*/ 74 h 671"/>
                <a:gd name="T22" fmla="*/ 717 w 834"/>
                <a:gd name="T23" fmla="*/ 107 h 671"/>
                <a:gd name="T24" fmla="*/ 804 w 834"/>
                <a:gd name="T25" fmla="*/ 170 h 671"/>
                <a:gd name="T26" fmla="*/ 804 w 834"/>
                <a:gd name="T27" fmla="*/ 170 h 671"/>
                <a:gd name="T28" fmla="*/ 834 w 834"/>
                <a:gd name="T29" fmla="*/ 145 h 671"/>
                <a:gd name="T30" fmla="*/ 834 w 834"/>
                <a:gd name="T31" fmla="*/ 145 h 671"/>
                <a:gd name="T32" fmla="*/ 623 w 834"/>
                <a:gd name="T33" fmla="*/ 23 h 671"/>
                <a:gd name="T34" fmla="*/ 478 w 834"/>
                <a:gd name="T35" fmla="*/ 58 h 671"/>
                <a:gd name="T36" fmla="*/ 437 w 834"/>
                <a:gd name="T37" fmla="*/ 148 h 671"/>
                <a:gd name="T38" fmla="*/ 488 w 834"/>
                <a:gd name="T39" fmla="*/ 271 h 671"/>
                <a:gd name="T40" fmla="*/ 548 w 834"/>
                <a:gd name="T41" fmla="*/ 323 h 671"/>
                <a:gd name="T42" fmla="*/ 628 w 834"/>
                <a:gd name="T43" fmla="*/ 403 h 671"/>
                <a:gd name="T44" fmla="*/ 616 w 834"/>
                <a:gd name="T45" fmla="*/ 546 h 671"/>
                <a:gd name="T46" fmla="*/ 616 w 834"/>
                <a:gd name="T47" fmla="*/ 546 h 671"/>
                <a:gd name="T48" fmla="*/ 462 w 834"/>
                <a:gd name="T49" fmla="*/ 618 h 671"/>
                <a:gd name="T50" fmla="*/ 421 w 834"/>
                <a:gd name="T51" fmla="*/ 620 h 671"/>
                <a:gd name="T52" fmla="*/ 239 w 834"/>
                <a:gd name="T53" fmla="*/ 515 h 671"/>
                <a:gd name="T54" fmla="*/ 239 w 834"/>
                <a:gd name="T55" fmla="*/ 515 h 671"/>
                <a:gd name="T56" fmla="*/ 205 w 834"/>
                <a:gd name="T57" fmla="*/ 288 h 671"/>
                <a:gd name="T58" fmla="*/ 205 w 834"/>
                <a:gd name="T59" fmla="*/ 288 h 671"/>
                <a:gd name="T60" fmla="*/ 340 w 834"/>
                <a:gd name="T61" fmla="*/ 123 h 671"/>
                <a:gd name="T62" fmla="*/ 373 w 834"/>
                <a:gd name="T63" fmla="*/ 6 h 671"/>
                <a:gd name="T64" fmla="*/ 373 w 834"/>
                <a:gd name="T65" fmla="*/ 6 h 671"/>
                <a:gd name="T66" fmla="*/ 314 w 834"/>
                <a:gd name="T67" fmla="*/ 101 h 671"/>
                <a:gd name="T68" fmla="*/ 314 w 834"/>
                <a:gd name="T69" fmla="*/ 101 h 671"/>
                <a:gd name="T70" fmla="*/ 211 w 834"/>
                <a:gd name="T71" fmla="*/ 241 h 671"/>
                <a:gd name="T72" fmla="*/ 211 w 834"/>
                <a:gd name="T73" fmla="*/ 241 h 671"/>
                <a:gd name="T74" fmla="*/ 161 w 834"/>
                <a:gd name="T75" fmla="*/ 242 h 671"/>
                <a:gd name="T76" fmla="*/ 74 w 834"/>
                <a:gd name="T77" fmla="*/ 124 h 671"/>
                <a:gd name="T78" fmla="*/ 74 w 834"/>
                <a:gd name="T79" fmla="*/ 124 h 671"/>
                <a:gd name="T80" fmla="*/ 59 w 834"/>
                <a:gd name="T81" fmla="*/ 86 h 671"/>
                <a:gd name="T82" fmla="*/ 59 w 834"/>
                <a:gd name="T83" fmla="*/ 86 h 671"/>
                <a:gd name="T84" fmla="*/ 0 w 834"/>
                <a:gd name="T85" fmla="*/ 0 h 671"/>
                <a:gd name="T86" fmla="*/ 0 w 834"/>
                <a:gd name="T87" fmla="*/ 0 h 671"/>
                <a:gd name="T88" fmla="*/ 164 w 834"/>
                <a:gd name="T89" fmla="*/ 284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34" h="671">
                  <a:moveTo>
                    <a:pt x="164" y="284"/>
                  </a:moveTo>
                  <a:cubicBezTo>
                    <a:pt x="164" y="285"/>
                    <a:pt x="128" y="507"/>
                    <a:pt x="267" y="609"/>
                  </a:cubicBezTo>
                  <a:cubicBezTo>
                    <a:pt x="280" y="619"/>
                    <a:pt x="280" y="619"/>
                    <a:pt x="280" y="619"/>
                  </a:cubicBezTo>
                  <a:cubicBezTo>
                    <a:pt x="328" y="654"/>
                    <a:pt x="386" y="671"/>
                    <a:pt x="445" y="666"/>
                  </a:cubicBezTo>
                  <a:cubicBezTo>
                    <a:pt x="487" y="662"/>
                    <a:pt x="537" y="649"/>
                    <a:pt x="594" y="618"/>
                  </a:cubicBezTo>
                  <a:cubicBezTo>
                    <a:pt x="594" y="618"/>
                    <a:pt x="729" y="552"/>
                    <a:pt x="691" y="422"/>
                  </a:cubicBezTo>
                  <a:cubicBezTo>
                    <a:pt x="688" y="410"/>
                    <a:pt x="682" y="399"/>
                    <a:pt x="675" y="389"/>
                  </a:cubicBezTo>
                  <a:cubicBezTo>
                    <a:pt x="662" y="370"/>
                    <a:pt x="647" y="350"/>
                    <a:pt x="626" y="332"/>
                  </a:cubicBezTo>
                  <a:cubicBezTo>
                    <a:pt x="623" y="330"/>
                    <a:pt x="595" y="307"/>
                    <a:pt x="592" y="305"/>
                  </a:cubicBezTo>
                  <a:cubicBezTo>
                    <a:pt x="575" y="294"/>
                    <a:pt x="507" y="246"/>
                    <a:pt x="493" y="192"/>
                  </a:cubicBezTo>
                  <a:cubicBezTo>
                    <a:pt x="477" y="132"/>
                    <a:pt x="491" y="94"/>
                    <a:pt x="532" y="74"/>
                  </a:cubicBezTo>
                  <a:cubicBezTo>
                    <a:pt x="532" y="74"/>
                    <a:pt x="600" y="37"/>
                    <a:pt x="717" y="107"/>
                  </a:cubicBezTo>
                  <a:cubicBezTo>
                    <a:pt x="717" y="107"/>
                    <a:pt x="792" y="155"/>
                    <a:pt x="804" y="170"/>
                  </a:cubicBezTo>
                  <a:cubicBezTo>
                    <a:pt x="804" y="170"/>
                    <a:pt x="804" y="170"/>
                    <a:pt x="804" y="170"/>
                  </a:cubicBezTo>
                  <a:cubicBezTo>
                    <a:pt x="834" y="145"/>
                    <a:pt x="834" y="145"/>
                    <a:pt x="834" y="145"/>
                  </a:cubicBezTo>
                  <a:cubicBezTo>
                    <a:pt x="834" y="145"/>
                    <a:pt x="834" y="145"/>
                    <a:pt x="834" y="145"/>
                  </a:cubicBezTo>
                  <a:cubicBezTo>
                    <a:pt x="834" y="145"/>
                    <a:pt x="758" y="46"/>
                    <a:pt x="623" y="23"/>
                  </a:cubicBezTo>
                  <a:cubicBezTo>
                    <a:pt x="623" y="23"/>
                    <a:pt x="537" y="5"/>
                    <a:pt x="478" y="58"/>
                  </a:cubicBezTo>
                  <a:cubicBezTo>
                    <a:pt x="452" y="81"/>
                    <a:pt x="438" y="113"/>
                    <a:pt x="437" y="148"/>
                  </a:cubicBezTo>
                  <a:cubicBezTo>
                    <a:pt x="435" y="184"/>
                    <a:pt x="458" y="245"/>
                    <a:pt x="488" y="271"/>
                  </a:cubicBezTo>
                  <a:cubicBezTo>
                    <a:pt x="490" y="272"/>
                    <a:pt x="547" y="322"/>
                    <a:pt x="548" y="323"/>
                  </a:cubicBezTo>
                  <a:cubicBezTo>
                    <a:pt x="564" y="335"/>
                    <a:pt x="604" y="368"/>
                    <a:pt x="628" y="403"/>
                  </a:cubicBezTo>
                  <a:cubicBezTo>
                    <a:pt x="628" y="403"/>
                    <a:pt x="682" y="468"/>
                    <a:pt x="616" y="546"/>
                  </a:cubicBezTo>
                  <a:cubicBezTo>
                    <a:pt x="616" y="546"/>
                    <a:pt x="616" y="546"/>
                    <a:pt x="616" y="546"/>
                  </a:cubicBezTo>
                  <a:cubicBezTo>
                    <a:pt x="616" y="546"/>
                    <a:pt x="568" y="596"/>
                    <a:pt x="462" y="618"/>
                  </a:cubicBezTo>
                  <a:cubicBezTo>
                    <a:pt x="448" y="621"/>
                    <a:pt x="435" y="622"/>
                    <a:pt x="421" y="620"/>
                  </a:cubicBezTo>
                  <a:cubicBezTo>
                    <a:pt x="381" y="616"/>
                    <a:pt x="297" y="598"/>
                    <a:pt x="239" y="515"/>
                  </a:cubicBezTo>
                  <a:cubicBezTo>
                    <a:pt x="239" y="515"/>
                    <a:pt x="239" y="515"/>
                    <a:pt x="239" y="515"/>
                  </a:cubicBezTo>
                  <a:cubicBezTo>
                    <a:pt x="239" y="515"/>
                    <a:pt x="194" y="464"/>
                    <a:pt x="205" y="288"/>
                  </a:cubicBezTo>
                  <a:cubicBezTo>
                    <a:pt x="205" y="288"/>
                    <a:pt x="205" y="288"/>
                    <a:pt x="205" y="288"/>
                  </a:cubicBezTo>
                  <a:cubicBezTo>
                    <a:pt x="205" y="288"/>
                    <a:pt x="275" y="266"/>
                    <a:pt x="340" y="123"/>
                  </a:cubicBezTo>
                  <a:cubicBezTo>
                    <a:pt x="340" y="123"/>
                    <a:pt x="362" y="73"/>
                    <a:pt x="373" y="6"/>
                  </a:cubicBezTo>
                  <a:cubicBezTo>
                    <a:pt x="373" y="6"/>
                    <a:pt x="373" y="6"/>
                    <a:pt x="373" y="6"/>
                  </a:cubicBezTo>
                  <a:cubicBezTo>
                    <a:pt x="314" y="101"/>
                    <a:pt x="314" y="101"/>
                    <a:pt x="314" y="101"/>
                  </a:cubicBezTo>
                  <a:cubicBezTo>
                    <a:pt x="314" y="101"/>
                    <a:pt x="314" y="101"/>
                    <a:pt x="314" y="101"/>
                  </a:cubicBezTo>
                  <a:cubicBezTo>
                    <a:pt x="314" y="101"/>
                    <a:pt x="299" y="183"/>
                    <a:pt x="211" y="241"/>
                  </a:cubicBezTo>
                  <a:cubicBezTo>
                    <a:pt x="211" y="241"/>
                    <a:pt x="211" y="241"/>
                    <a:pt x="211" y="241"/>
                  </a:cubicBezTo>
                  <a:cubicBezTo>
                    <a:pt x="211" y="241"/>
                    <a:pt x="180" y="256"/>
                    <a:pt x="161" y="242"/>
                  </a:cubicBezTo>
                  <a:cubicBezTo>
                    <a:pt x="161" y="242"/>
                    <a:pt x="99" y="200"/>
                    <a:pt x="74" y="124"/>
                  </a:cubicBezTo>
                  <a:cubicBezTo>
                    <a:pt x="74" y="124"/>
                    <a:pt x="74" y="124"/>
                    <a:pt x="74" y="124"/>
                  </a:cubicBezTo>
                  <a:cubicBezTo>
                    <a:pt x="74" y="124"/>
                    <a:pt x="69" y="126"/>
                    <a:pt x="59" y="86"/>
                  </a:cubicBezTo>
                  <a:cubicBezTo>
                    <a:pt x="59" y="86"/>
                    <a:pt x="59" y="86"/>
                    <a:pt x="59" y="8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64" y="265"/>
                    <a:pt x="164" y="284"/>
                  </a:cubicBezTo>
                  <a:close/>
                </a:path>
              </a:pathLst>
            </a:cu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25" name="Freeform 884"/>
            <p:cNvSpPr>
              <a:spLocks/>
            </p:cNvSpPr>
            <p:nvPr/>
          </p:nvSpPr>
          <p:spPr bwMode="auto">
            <a:xfrm>
              <a:off x="-1322388" y="10569575"/>
              <a:ext cx="1397000" cy="1944688"/>
            </a:xfrm>
            <a:custGeom>
              <a:avLst/>
              <a:gdLst>
                <a:gd name="T0" fmla="*/ 4 w 539"/>
                <a:gd name="T1" fmla="*/ 237 h 750"/>
                <a:gd name="T2" fmla="*/ 232 w 539"/>
                <a:gd name="T3" fmla="*/ 571 h 750"/>
                <a:gd name="T4" fmla="*/ 476 w 539"/>
                <a:gd name="T5" fmla="*/ 258 h 750"/>
                <a:gd name="T6" fmla="*/ 478 w 539"/>
                <a:gd name="T7" fmla="*/ 237 h 750"/>
                <a:gd name="T8" fmla="*/ 344 w 539"/>
                <a:gd name="T9" fmla="*/ 4 h 750"/>
                <a:gd name="T10" fmla="*/ 335 w 539"/>
                <a:gd name="T11" fmla="*/ 27 h 750"/>
                <a:gd name="T12" fmla="*/ 406 w 539"/>
                <a:gd name="T13" fmla="*/ 389 h 750"/>
                <a:gd name="T14" fmla="*/ 70 w 539"/>
                <a:gd name="T15" fmla="*/ 389 h 750"/>
                <a:gd name="T16" fmla="*/ 31 w 539"/>
                <a:gd name="T17" fmla="*/ 155 h 750"/>
                <a:gd name="T18" fmla="*/ 90 w 539"/>
                <a:gd name="T19" fmla="*/ 44 h 750"/>
                <a:gd name="T20" fmla="*/ 131 w 539"/>
                <a:gd name="T21" fmla="*/ 27 h 750"/>
                <a:gd name="T22" fmla="*/ 131 w 539"/>
                <a:gd name="T23" fmla="*/ 3 h 750"/>
                <a:gd name="T24" fmla="*/ 55 w 539"/>
                <a:gd name="T25" fmla="*/ 38 h 750"/>
                <a:gd name="T26" fmla="*/ 10 w 539"/>
                <a:gd name="T27" fmla="*/ 123 h 750"/>
                <a:gd name="T28" fmla="*/ 4 w 539"/>
                <a:gd name="T29" fmla="*/ 237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9" h="750">
                  <a:moveTo>
                    <a:pt x="4" y="237"/>
                  </a:moveTo>
                  <a:cubicBezTo>
                    <a:pt x="4" y="237"/>
                    <a:pt x="32" y="534"/>
                    <a:pt x="232" y="571"/>
                  </a:cubicBezTo>
                  <a:cubicBezTo>
                    <a:pt x="232" y="571"/>
                    <a:pt x="419" y="588"/>
                    <a:pt x="476" y="258"/>
                  </a:cubicBezTo>
                  <a:cubicBezTo>
                    <a:pt x="476" y="256"/>
                    <a:pt x="477" y="240"/>
                    <a:pt x="478" y="237"/>
                  </a:cubicBezTo>
                  <a:cubicBezTo>
                    <a:pt x="482" y="209"/>
                    <a:pt x="504" y="36"/>
                    <a:pt x="344" y="4"/>
                  </a:cubicBezTo>
                  <a:cubicBezTo>
                    <a:pt x="335" y="27"/>
                    <a:pt x="335" y="27"/>
                    <a:pt x="335" y="27"/>
                  </a:cubicBezTo>
                  <a:cubicBezTo>
                    <a:pt x="335" y="27"/>
                    <a:pt x="539" y="33"/>
                    <a:pt x="406" y="389"/>
                  </a:cubicBezTo>
                  <a:cubicBezTo>
                    <a:pt x="406" y="389"/>
                    <a:pt x="243" y="750"/>
                    <a:pt x="70" y="389"/>
                  </a:cubicBezTo>
                  <a:cubicBezTo>
                    <a:pt x="70" y="389"/>
                    <a:pt x="23" y="274"/>
                    <a:pt x="31" y="155"/>
                  </a:cubicBezTo>
                  <a:cubicBezTo>
                    <a:pt x="35" y="111"/>
                    <a:pt x="55" y="71"/>
                    <a:pt x="90" y="44"/>
                  </a:cubicBezTo>
                  <a:cubicBezTo>
                    <a:pt x="103" y="34"/>
                    <a:pt x="117" y="27"/>
                    <a:pt x="131" y="27"/>
                  </a:cubicBezTo>
                  <a:cubicBezTo>
                    <a:pt x="131" y="3"/>
                    <a:pt x="131" y="3"/>
                    <a:pt x="131" y="3"/>
                  </a:cubicBezTo>
                  <a:cubicBezTo>
                    <a:pt x="131" y="3"/>
                    <a:pt x="94" y="0"/>
                    <a:pt x="55" y="38"/>
                  </a:cubicBezTo>
                  <a:cubicBezTo>
                    <a:pt x="31" y="60"/>
                    <a:pt x="16" y="90"/>
                    <a:pt x="10" y="123"/>
                  </a:cubicBezTo>
                  <a:cubicBezTo>
                    <a:pt x="4" y="149"/>
                    <a:pt x="0" y="189"/>
                    <a:pt x="4" y="237"/>
                  </a:cubicBezTo>
                  <a:close/>
                </a:path>
              </a:pathLst>
            </a:cu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26" name="Oval 885"/>
            <p:cNvSpPr>
              <a:spLocks noChangeArrowheads="1"/>
            </p:cNvSpPr>
            <p:nvPr/>
          </p:nvSpPr>
          <p:spPr bwMode="auto">
            <a:xfrm>
              <a:off x="-1003300" y="10499725"/>
              <a:ext cx="179388" cy="179388"/>
            </a:xfrm>
            <a:prstGeom prst="ellipse">
              <a:avLst/>
            </a:pr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27" name="Oval 887"/>
            <p:cNvSpPr>
              <a:spLocks noChangeArrowheads="1"/>
            </p:cNvSpPr>
            <p:nvPr/>
          </p:nvSpPr>
          <p:spPr bwMode="auto">
            <a:xfrm>
              <a:off x="-549275" y="10499724"/>
              <a:ext cx="179388" cy="179388"/>
            </a:xfrm>
            <a:prstGeom prst="ellipse">
              <a:avLst/>
            </a:pr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28" name="Freeform 888"/>
            <p:cNvSpPr>
              <a:spLocks/>
            </p:cNvSpPr>
            <p:nvPr/>
          </p:nvSpPr>
          <p:spPr bwMode="auto">
            <a:xfrm>
              <a:off x="985837" y="12026900"/>
              <a:ext cx="225425" cy="222250"/>
            </a:xfrm>
            <a:custGeom>
              <a:avLst/>
              <a:gdLst>
                <a:gd name="T0" fmla="*/ 86 w 87"/>
                <a:gd name="T1" fmla="*/ 34 h 86"/>
                <a:gd name="T2" fmla="*/ 44 w 87"/>
                <a:gd name="T3" fmla="*/ 0 h 86"/>
                <a:gd name="T4" fmla="*/ 25 w 87"/>
                <a:gd name="T5" fmla="*/ 4 h 86"/>
                <a:gd name="T6" fmla="*/ 25 w 87"/>
                <a:gd name="T7" fmla="*/ 4 h 86"/>
                <a:gd name="T8" fmla="*/ 19 w 87"/>
                <a:gd name="T9" fmla="*/ 7 h 86"/>
                <a:gd name="T10" fmla="*/ 19 w 87"/>
                <a:gd name="T11" fmla="*/ 7 h 86"/>
                <a:gd name="T12" fmla="*/ 13 w 87"/>
                <a:gd name="T13" fmla="*/ 12 h 86"/>
                <a:gd name="T14" fmla="*/ 13 w 87"/>
                <a:gd name="T15" fmla="*/ 12 h 86"/>
                <a:gd name="T16" fmla="*/ 0 w 87"/>
                <a:gd name="T17" fmla="*/ 43 h 86"/>
                <a:gd name="T18" fmla="*/ 10 w 87"/>
                <a:gd name="T19" fmla="*/ 71 h 86"/>
                <a:gd name="T20" fmla="*/ 12 w 87"/>
                <a:gd name="T21" fmla="*/ 73 h 86"/>
                <a:gd name="T22" fmla="*/ 44 w 87"/>
                <a:gd name="T23" fmla="*/ 86 h 86"/>
                <a:gd name="T24" fmla="*/ 87 w 87"/>
                <a:gd name="T25" fmla="*/ 43 h 86"/>
                <a:gd name="T26" fmla="*/ 87 w 87"/>
                <a:gd name="T27" fmla="*/ 39 h 86"/>
                <a:gd name="T28" fmla="*/ 86 w 87"/>
                <a:gd name="T29" fmla="*/ 3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7" h="86">
                  <a:moveTo>
                    <a:pt x="86" y="34"/>
                  </a:moveTo>
                  <a:cubicBezTo>
                    <a:pt x="82" y="14"/>
                    <a:pt x="65" y="0"/>
                    <a:pt x="44" y="0"/>
                  </a:cubicBezTo>
                  <a:cubicBezTo>
                    <a:pt x="37" y="0"/>
                    <a:pt x="31" y="1"/>
                    <a:pt x="25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3" y="5"/>
                    <a:pt x="21" y="6"/>
                    <a:pt x="19" y="7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7" y="9"/>
                    <a:pt x="15" y="10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5" y="20"/>
                    <a:pt x="0" y="31"/>
                    <a:pt x="0" y="43"/>
                  </a:cubicBezTo>
                  <a:cubicBezTo>
                    <a:pt x="0" y="53"/>
                    <a:pt x="4" y="63"/>
                    <a:pt x="10" y="71"/>
                  </a:cubicBezTo>
                  <a:cubicBezTo>
                    <a:pt x="11" y="71"/>
                    <a:pt x="12" y="72"/>
                    <a:pt x="12" y="73"/>
                  </a:cubicBezTo>
                  <a:cubicBezTo>
                    <a:pt x="20" y="81"/>
                    <a:pt x="31" y="86"/>
                    <a:pt x="44" y="86"/>
                  </a:cubicBezTo>
                  <a:cubicBezTo>
                    <a:pt x="68" y="86"/>
                    <a:pt x="87" y="67"/>
                    <a:pt x="87" y="43"/>
                  </a:cubicBezTo>
                  <a:cubicBezTo>
                    <a:pt x="87" y="41"/>
                    <a:pt x="87" y="40"/>
                    <a:pt x="87" y="39"/>
                  </a:cubicBezTo>
                  <a:cubicBezTo>
                    <a:pt x="87" y="37"/>
                    <a:pt x="86" y="36"/>
                    <a:pt x="86" y="34"/>
                  </a:cubicBezTo>
                  <a:close/>
                </a:path>
              </a:pathLst>
            </a:cu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29" name="Freeform 889"/>
            <p:cNvSpPr>
              <a:spLocks noEditPoints="1"/>
            </p:cNvSpPr>
            <p:nvPr/>
          </p:nvSpPr>
          <p:spPr bwMode="auto">
            <a:xfrm>
              <a:off x="814387" y="11850687"/>
              <a:ext cx="569913" cy="569913"/>
            </a:xfrm>
            <a:custGeom>
              <a:avLst/>
              <a:gdLst>
                <a:gd name="T0" fmla="*/ 110 w 220"/>
                <a:gd name="T1" fmla="*/ 0 h 220"/>
                <a:gd name="T2" fmla="*/ 0 w 220"/>
                <a:gd name="T3" fmla="*/ 110 h 220"/>
                <a:gd name="T4" fmla="*/ 110 w 220"/>
                <a:gd name="T5" fmla="*/ 220 h 220"/>
                <a:gd name="T6" fmla="*/ 220 w 220"/>
                <a:gd name="T7" fmla="*/ 110 h 220"/>
                <a:gd name="T8" fmla="*/ 110 w 220"/>
                <a:gd name="T9" fmla="*/ 0 h 220"/>
                <a:gd name="T10" fmla="*/ 180 w 220"/>
                <a:gd name="T11" fmla="*/ 110 h 220"/>
                <a:gd name="T12" fmla="*/ 110 w 220"/>
                <a:gd name="T13" fmla="*/ 181 h 220"/>
                <a:gd name="T14" fmla="*/ 110 w 220"/>
                <a:gd name="T15" fmla="*/ 181 h 220"/>
                <a:gd name="T16" fmla="*/ 110 w 220"/>
                <a:gd name="T17" fmla="*/ 181 h 220"/>
                <a:gd name="T18" fmla="*/ 59 w 220"/>
                <a:gd name="T19" fmla="*/ 159 h 220"/>
                <a:gd name="T20" fmla="*/ 55 w 220"/>
                <a:gd name="T21" fmla="*/ 155 h 220"/>
                <a:gd name="T22" fmla="*/ 39 w 220"/>
                <a:gd name="T23" fmla="*/ 110 h 220"/>
                <a:gd name="T24" fmla="*/ 60 w 220"/>
                <a:gd name="T25" fmla="*/ 61 h 220"/>
                <a:gd name="T26" fmla="*/ 60 w 220"/>
                <a:gd name="T27" fmla="*/ 60 h 220"/>
                <a:gd name="T28" fmla="*/ 70 w 220"/>
                <a:gd name="T29" fmla="*/ 52 h 220"/>
                <a:gd name="T30" fmla="*/ 70 w 220"/>
                <a:gd name="T31" fmla="*/ 52 h 220"/>
                <a:gd name="T32" fmla="*/ 79 w 220"/>
                <a:gd name="T33" fmla="*/ 47 h 220"/>
                <a:gd name="T34" fmla="*/ 79 w 220"/>
                <a:gd name="T35" fmla="*/ 47 h 220"/>
                <a:gd name="T36" fmla="*/ 110 w 220"/>
                <a:gd name="T37" fmla="*/ 40 h 220"/>
                <a:gd name="T38" fmla="*/ 179 w 220"/>
                <a:gd name="T39" fmla="*/ 96 h 220"/>
                <a:gd name="T40" fmla="*/ 180 w 220"/>
                <a:gd name="T41" fmla="*/ 103 h 220"/>
                <a:gd name="T42" fmla="*/ 180 w 220"/>
                <a:gd name="T43" fmla="*/ 110 h 220"/>
                <a:gd name="T44" fmla="*/ 180 w 220"/>
                <a:gd name="T45" fmla="*/ 11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0" h="220">
                  <a:moveTo>
                    <a:pt x="110" y="0"/>
                  </a:moveTo>
                  <a:cubicBezTo>
                    <a:pt x="49" y="0"/>
                    <a:pt x="0" y="50"/>
                    <a:pt x="0" y="110"/>
                  </a:cubicBezTo>
                  <a:cubicBezTo>
                    <a:pt x="0" y="171"/>
                    <a:pt x="49" y="220"/>
                    <a:pt x="110" y="220"/>
                  </a:cubicBezTo>
                  <a:cubicBezTo>
                    <a:pt x="170" y="220"/>
                    <a:pt x="220" y="171"/>
                    <a:pt x="220" y="110"/>
                  </a:cubicBezTo>
                  <a:cubicBezTo>
                    <a:pt x="220" y="50"/>
                    <a:pt x="170" y="0"/>
                    <a:pt x="110" y="0"/>
                  </a:cubicBezTo>
                  <a:close/>
                  <a:moveTo>
                    <a:pt x="180" y="110"/>
                  </a:moveTo>
                  <a:cubicBezTo>
                    <a:pt x="180" y="149"/>
                    <a:pt x="149" y="181"/>
                    <a:pt x="110" y="181"/>
                  </a:cubicBezTo>
                  <a:cubicBezTo>
                    <a:pt x="110" y="181"/>
                    <a:pt x="110" y="181"/>
                    <a:pt x="110" y="181"/>
                  </a:cubicBezTo>
                  <a:cubicBezTo>
                    <a:pt x="110" y="181"/>
                    <a:pt x="110" y="181"/>
                    <a:pt x="110" y="181"/>
                  </a:cubicBezTo>
                  <a:cubicBezTo>
                    <a:pt x="90" y="181"/>
                    <a:pt x="71" y="172"/>
                    <a:pt x="59" y="159"/>
                  </a:cubicBezTo>
                  <a:cubicBezTo>
                    <a:pt x="58" y="158"/>
                    <a:pt x="56" y="156"/>
                    <a:pt x="55" y="155"/>
                  </a:cubicBezTo>
                  <a:cubicBezTo>
                    <a:pt x="45" y="143"/>
                    <a:pt x="39" y="127"/>
                    <a:pt x="39" y="110"/>
                  </a:cubicBezTo>
                  <a:cubicBezTo>
                    <a:pt x="39" y="91"/>
                    <a:pt x="47" y="73"/>
                    <a:pt x="60" y="61"/>
                  </a:cubicBezTo>
                  <a:cubicBezTo>
                    <a:pt x="60" y="60"/>
                    <a:pt x="60" y="60"/>
                    <a:pt x="60" y="60"/>
                  </a:cubicBezTo>
                  <a:cubicBezTo>
                    <a:pt x="63" y="57"/>
                    <a:pt x="66" y="55"/>
                    <a:pt x="70" y="52"/>
                  </a:cubicBezTo>
                  <a:cubicBezTo>
                    <a:pt x="70" y="52"/>
                    <a:pt x="70" y="52"/>
                    <a:pt x="70" y="52"/>
                  </a:cubicBezTo>
                  <a:cubicBezTo>
                    <a:pt x="73" y="50"/>
                    <a:pt x="76" y="48"/>
                    <a:pt x="79" y="47"/>
                  </a:cubicBezTo>
                  <a:cubicBezTo>
                    <a:pt x="79" y="47"/>
                    <a:pt x="79" y="47"/>
                    <a:pt x="79" y="47"/>
                  </a:cubicBezTo>
                  <a:cubicBezTo>
                    <a:pt x="88" y="42"/>
                    <a:pt x="99" y="40"/>
                    <a:pt x="110" y="40"/>
                  </a:cubicBezTo>
                  <a:cubicBezTo>
                    <a:pt x="144" y="40"/>
                    <a:pt x="172" y="64"/>
                    <a:pt x="179" y="96"/>
                  </a:cubicBezTo>
                  <a:cubicBezTo>
                    <a:pt x="179" y="98"/>
                    <a:pt x="180" y="101"/>
                    <a:pt x="180" y="103"/>
                  </a:cubicBezTo>
                  <a:cubicBezTo>
                    <a:pt x="180" y="105"/>
                    <a:pt x="180" y="108"/>
                    <a:pt x="180" y="110"/>
                  </a:cubicBezTo>
                  <a:cubicBezTo>
                    <a:pt x="180" y="110"/>
                    <a:pt x="180" y="110"/>
                    <a:pt x="180" y="110"/>
                  </a:cubicBezTo>
                  <a:close/>
                </a:path>
              </a:pathLst>
            </a:cu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73" name="Group 10472"/>
          <p:cNvGrpSpPr>
            <a:grpSpLocks noChangeAspect="1"/>
          </p:cNvGrpSpPr>
          <p:nvPr/>
        </p:nvGrpSpPr>
        <p:grpSpPr>
          <a:xfrm>
            <a:off x="12599984" y="10549910"/>
            <a:ext cx="1372110" cy="1371600"/>
            <a:chOff x="2574925" y="9771062"/>
            <a:chExt cx="4270375" cy="4268788"/>
          </a:xfrm>
        </p:grpSpPr>
        <p:sp>
          <p:nvSpPr>
            <p:cNvPr id="9830" name="Oval 890"/>
            <p:cNvSpPr>
              <a:spLocks noChangeArrowheads="1"/>
            </p:cNvSpPr>
            <p:nvPr/>
          </p:nvSpPr>
          <p:spPr bwMode="auto">
            <a:xfrm>
              <a:off x="2574925" y="9771062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31" name="Freeform 891"/>
            <p:cNvSpPr>
              <a:spLocks/>
            </p:cNvSpPr>
            <p:nvPr/>
          </p:nvSpPr>
          <p:spPr bwMode="auto">
            <a:xfrm>
              <a:off x="3443287" y="10529887"/>
              <a:ext cx="2465388" cy="2743200"/>
            </a:xfrm>
            <a:custGeom>
              <a:avLst/>
              <a:gdLst>
                <a:gd name="T0" fmla="*/ 109 w 951"/>
                <a:gd name="T1" fmla="*/ 0 h 1058"/>
                <a:gd name="T2" fmla="*/ 107 w 951"/>
                <a:gd name="T3" fmla="*/ 43 h 1058"/>
                <a:gd name="T4" fmla="*/ 146 w 951"/>
                <a:gd name="T5" fmla="*/ 36 h 1058"/>
                <a:gd name="T6" fmla="*/ 142 w 951"/>
                <a:gd name="T7" fmla="*/ 72 h 1058"/>
                <a:gd name="T8" fmla="*/ 181 w 951"/>
                <a:gd name="T9" fmla="*/ 67 h 1058"/>
                <a:gd name="T10" fmla="*/ 179 w 951"/>
                <a:gd name="T11" fmla="*/ 103 h 1058"/>
                <a:gd name="T12" fmla="*/ 217 w 951"/>
                <a:gd name="T13" fmla="*/ 98 h 1058"/>
                <a:gd name="T14" fmla="*/ 215 w 951"/>
                <a:gd name="T15" fmla="*/ 134 h 1058"/>
                <a:gd name="T16" fmla="*/ 253 w 951"/>
                <a:gd name="T17" fmla="*/ 127 h 1058"/>
                <a:gd name="T18" fmla="*/ 251 w 951"/>
                <a:gd name="T19" fmla="*/ 163 h 1058"/>
                <a:gd name="T20" fmla="*/ 289 w 951"/>
                <a:gd name="T21" fmla="*/ 158 h 1058"/>
                <a:gd name="T22" fmla="*/ 287 w 951"/>
                <a:gd name="T23" fmla="*/ 194 h 1058"/>
                <a:gd name="T24" fmla="*/ 325 w 951"/>
                <a:gd name="T25" fmla="*/ 190 h 1058"/>
                <a:gd name="T26" fmla="*/ 323 w 951"/>
                <a:gd name="T27" fmla="*/ 225 h 1058"/>
                <a:gd name="T28" fmla="*/ 361 w 951"/>
                <a:gd name="T29" fmla="*/ 219 h 1058"/>
                <a:gd name="T30" fmla="*/ 359 w 951"/>
                <a:gd name="T31" fmla="*/ 255 h 1058"/>
                <a:gd name="T32" fmla="*/ 397 w 951"/>
                <a:gd name="T33" fmla="*/ 250 h 1058"/>
                <a:gd name="T34" fmla="*/ 396 w 951"/>
                <a:gd name="T35" fmla="*/ 285 h 1058"/>
                <a:gd name="T36" fmla="*/ 434 w 951"/>
                <a:gd name="T37" fmla="*/ 280 h 1058"/>
                <a:gd name="T38" fmla="*/ 432 w 951"/>
                <a:gd name="T39" fmla="*/ 317 h 1058"/>
                <a:gd name="T40" fmla="*/ 471 w 951"/>
                <a:gd name="T41" fmla="*/ 311 h 1058"/>
                <a:gd name="T42" fmla="*/ 467 w 951"/>
                <a:gd name="T43" fmla="*/ 347 h 1058"/>
                <a:gd name="T44" fmla="*/ 505 w 951"/>
                <a:gd name="T45" fmla="*/ 342 h 1058"/>
                <a:gd name="T46" fmla="*/ 504 w 951"/>
                <a:gd name="T47" fmla="*/ 378 h 1058"/>
                <a:gd name="T48" fmla="*/ 543 w 951"/>
                <a:gd name="T49" fmla="*/ 372 h 1058"/>
                <a:gd name="T50" fmla="*/ 539 w 951"/>
                <a:gd name="T51" fmla="*/ 408 h 1058"/>
                <a:gd name="T52" fmla="*/ 578 w 951"/>
                <a:gd name="T53" fmla="*/ 403 h 1058"/>
                <a:gd name="T54" fmla="*/ 576 w 951"/>
                <a:gd name="T55" fmla="*/ 439 h 1058"/>
                <a:gd name="T56" fmla="*/ 615 w 951"/>
                <a:gd name="T57" fmla="*/ 434 h 1058"/>
                <a:gd name="T58" fmla="*/ 611 w 951"/>
                <a:gd name="T59" fmla="*/ 469 h 1058"/>
                <a:gd name="T60" fmla="*/ 650 w 951"/>
                <a:gd name="T61" fmla="*/ 464 h 1058"/>
                <a:gd name="T62" fmla="*/ 649 w 951"/>
                <a:gd name="T63" fmla="*/ 499 h 1058"/>
                <a:gd name="T64" fmla="*/ 687 w 951"/>
                <a:gd name="T65" fmla="*/ 495 h 1058"/>
                <a:gd name="T66" fmla="*/ 684 w 951"/>
                <a:gd name="T67" fmla="*/ 530 h 1058"/>
                <a:gd name="T68" fmla="*/ 722 w 951"/>
                <a:gd name="T69" fmla="*/ 525 h 1058"/>
                <a:gd name="T70" fmla="*/ 720 w 951"/>
                <a:gd name="T71" fmla="*/ 561 h 1058"/>
                <a:gd name="T72" fmla="*/ 759 w 951"/>
                <a:gd name="T73" fmla="*/ 555 h 1058"/>
                <a:gd name="T74" fmla="*/ 756 w 951"/>
                <a:gd name="T75" fmla="*/ 591 h 1058"/>
                <a:gd name="T76" fmla="*/ 794 w 951"/>
                <a:gd name="T77" fmla="*/ 586 h 1058"/>
                <a:gd name="T78" fmla="*/ 792 w 951"/>
                <a:gd name="T79" fmla="*/ 621 h 1058"/>
                <a:gd name="T80" fmla="*/ 830 w 951"/>
                <a:gd name="T81" fmla="*/ 617 h 1058"/>
                <a:gd name="T82" fmla="*/ 829 w 951"/>
                <a:gd name="T83" fmla="*/ 653 h 1058"/>
                <a:gd name="T84" fmla="*/ 867 w 951"/>
                <a:gd name="T85" fmla="*/ 646 h 1058"/>
                <a:gd name="T86" fmla="*/ 864 w 951"/>
                <a:gd name="T87" fmla="*/ 683 h 1058"/>
                <a:gd name="T88" fmla="*/ 902 w 951"/>
                <a:gd name="T89" fmla="*/ 678 h 1058"/>
                <a:gd name="T90" fmla="*/ 865 w 951"/>
                <a:gd name="T91" fmla="*/ 739 h 1058"/>
                <a:gd name="T92" fmla="*/ 860 w 951"/>
                <a:gd name="T93" fmla="*/ 759 h 1058"/>
                <a:gd name="T94" fmla="*/ 951 w 951"/>
                <a:gd name="T95" fmla="*/ 923 h 1058"/>
                <a:gd name="T96" fmla="*/ 764 w 951"/>
                <a:gd name="T97" fmla="*/ 984 h 1058"/>
                <a:gd name="T98" fmla="*/ 735 w 951"/>
                <a:gd name="T99" fmla="*/ 985 h 1058"/>
                <a:gd name="T100" fmla="*/ 713 w 951"/>
                <a:gd name="T101" fmla="*/ 1013 h 1058"/>
                <a:gd name="T102" fmla="*/ 713 w 951"/>
                <a:gd name="T103" fmla="*/ 1032 h 1058"/>
                <a:gd name="T104" fmla="*/ 709 w 951"/>
                <a:gd name="T105" fmla="*/ 1041 h 1058"/>
                <a:gd name="T106" fmla="*/ 670 w 951"/>
                <a:gd name="T107" fmla="*/ 1045 h 1058"/>
                <a:gd name="T108" fmla="*/ 669 w 951"/>
                <a:gd name="T109" fmla="*/ 1043 h 1058"/>
                <a:gd name="T110" fmla="*/ 497 w 951"/>
                <a:gd name="T111" fmla="*/ 784 h 1058"/>
                <a:gd name="T112" fmla="*/ 520 w 951"/>
                <a:gd name="T113" fmla="*/ 765 h 1058"/>
                <a:gd name="T114" fmla="*/ 73 w 951"/>
                <a:gd name="T115" fmla="*/ 197 h 1058"/>
                <a:gd name="T116" fmla="*/ 15 w 951"/>
                <a:gd name="T117" fmla="*/ 123 h 1058"/>
                <a:gd name="T118" fmla="*/ 15 w 951"/>
                <a:gd name="T119" fmla="*/ 84 h 1058"/>
                <a:gd name="T120" fmla="*/ 68 w 951"/>
                <a:gd name="T121" fmla="*/ 25 h 1058"/>
                <a:gd name="T122" fmla="*/ 109 w 951"/>
                <a:gd name="T123" fmla="*/ 0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51" h="1058">
                  <a:moveTo>
                    <a:pt x="109" y="0"/>
                  </a:moveTo>
                  <a:cubicBezTo>
                    <a:pt x="108" y="19"/>
                    <a:pt x="107" y="30"/>
                    <a:pt x="107" y="43"/>
                  </a:cubicBezTo>
                  <a:cubicBezTo>
                    <a:pt x="120" y="40"/>
                    <a:pt x="132" y="39"/>
                    <a:pt x="146" y="36"/>
                  </a:cubicBezTo>
                  <a:cubicBezTo>
                    <a:pt x="144" y="48"/>
                    <a:pt x="143" y="58"/>
                    <a:pt x="142" y="72"/>
                  </a:cubicBezTo>
                  <a:cubicBezTo>
                    <a:pt x="155" y="70"/>
                    <a:pt x="167" y="69"/>
                    <a:pt x="181" y="67"/>
                  </a:cubicBezTo>
                  <a:cubicBezTo>
                    <a:pt x="180" y="79"/>
                    <a:pt x="180" y="90"/>
                    <a:pt x="179" y="103"/>
                  </a:cubicBezTo>
                  <a:cubicBezTo>
                    <a:pt x="191" y="101"/>
                    <a:pt x="203" y="99"/>
                    <a:pt x="217" y="98"/>
                  </a:cubicBezTo>
                  <a:cubicBezTo>
                    <a:pt x="216" y="110"/>
                    <a:pt x="216" y="121"/>
                    <a:pt x="215" y="134"/>
                  </a:cubicBezTo>
                  <a:cubicBezTo>
                    <a:pt x="228" y="131"/>
                    <a:pt x="239" y="130"/>
                    <a:pt x="253" y="127"/>
                  </a:cubicBezTo>
                  <a:cubicBezTo>
                    <a:pt x="252" y="140"/>
                    <a:pt x="252" y="151"/>
                    <a:pt x="251" y="163"/>
                  </a:cubicBezTo>
                  <a:cubicBezTo>
                    <a:pt x="264" y="161"/>
                    <a:pt x="275" y="160"/>
                    <a:pt x="289" y="158"/>
                  </a:cubicBezTo>
                  <a:cubicBezTo>
                    <a:pt x="288" y="169"/>
                    <a:pt x="288" y="180"/>
                    <a:pt x="287" y="194"/>
                  </a:cubicBezTo>
                  <a:cubicBezTo>
                    <a:pt x="300" y="192"/>
                    <a:pt x="311" y="191"/>
                    <a:pt x="325" y="190"/>
                  </a:cubicBezTo>
                  <a:cubicBezTo>
                    <a:pt x="324" y="202"/>
                    <a:pt x="324" y="213"/>
                    <a:pt x="323" y="225"/>
                  </a:cubicBezTo>
                  <a:cubicBezTo>
                    <a:pt x="336" y="223"/>
                    <a:pt x="348" y="221"/>
                    <a:pt x="361" y="219"/>
                  </a:cubicBezTo>
                  <a:cubicBezTo>
                    <a:pt x="361" y="231"/>
                    <a:pt x="360" y="242"/>
                    <a:pt x="359" y="255"/>
                  </a:cubicBezTo>
                  <a:cubicBezTo>
                    <a:pt x="372" y="254"/>
                    <a:pt x="383" y="252"/>
                    <a:pt x="397" y="250"/>
                  </a:cubicBezTo>
                  <a:cubicBezTo>
                    <a:pt x="397" y="262"/>
                    <a:pt x="396" y="273"/>
                    <a:pt x="396" y="285"/>
                  </a:cubicBezTo>
                  <a:cubicBezTo>
                    <a:pt x="408" y="284"/>
                    <a:pt x="420" y="282"/>
                    <a:pt x="434" y="280"/>
                  </a:cubicBezTo>
                  <a:cubicBezTo>
                    <a:pt x="432" y="317"/>
                    <a:pt x="432" y="317"/>
                    <a:pt x="432" y="317"/>
                  </a:cubicBezTo>
                  <a:cubicBezTo>
                    <a:pt x="445" y="315"/>
                    <a:pt x="457" y="313"/>
                    <a:pt x="471" y="311"/>
                  </a:cubicBezTo>
                  <a:cubicBezTo>
                    <a:pt x="470" y="323"/>
                    <a:pt x="468" y="333"/>
                    <a:pt x="467" y="347"/>
                  </a:cubicBezTo>
                  <a:cubicBezTo>
                    <a:pt x="480" y="345"/>
                    <a:pt x="492" y="344"/>
                    <a:pt x="505" y="342"/>
                  </a:cubicBezTo>
                  <a:cubicBezTo>
                    <a:pt x="505" y="354"/>
                    <a:pt x="505" y="365"/>
                    <a:pt x="504" y="378"/>
                  </a:cubicBezTo>
                  <a:cubicBezTo>
                    <a:pt x="516" y="376"/>
                    <a:pt x="528" y="374"/>
                    <a:pt x="543" y="372"/>
                  </a:cubicBezTo>
                  <a:cubicBezTo>
                    <a:pt x="542" y="384"/>
                    <a:pt x="540" y="395"/>
                    <a:pt x="539" y="408"/>
                  </a:cubicBezTo>
                  <a:cubicBezTo>
                    <a:pt x="578" y="403"/>
                    <a:pt x="578" y="403"/>
                    <a:pt x="578" y="403"/>
                  </a:cubicBezTo>
                  <a:cubicBezTo>
                    <a:pt x="577" y="415"/>
                    <a:pt x="577" y="426"/>
                    <a:pt x="576" y="439"/>
                  </a:cubicBezTo>
                  <a:cubicBezTo>
                    <a:pt x="589" y="437"/>
                    <a:pt x="601" y="435"/>
                    <a:pt x="615" y="434"/>
                  </a:cubicBezTo>
                  <a:cubicBezTo>
                    <a:pt x="611" y="469"/>
                    <a:pt x="611" y="469"/>
                    <a:pt x="611" y="469"/>
                  </a:cubicBezTo>
                  <a:cubicBezTo>
                    <a:pt x="624" y="467"/>
                    <a:pt x="636" y="466"/>
                    <a:pt x="650" y="464"/>
                  </a:cubicBezTo>
                  <a:cubicBezTo>
                    <a:pt x="649" y="476"/>
                    <a:pt x="649" y="487"/>
                    <a:pt x="649" y="499"/>
                  </a:cubicBezTo>
                  <a:cubicBezTo>
                    <a:pt x="661" y="498"/>
                    <a:pt x="673" y="496"/>
                    <a:pt x="687" y="495"/>
                  </a:cubicBezTo>
                  <a:cubicBezTo>
                    <a:pt x="686" y="506"/>
                    <a:pt x="685" y="517"/>
                    <a:pt x="684" y="530"/>
                  </a:cubicBezTo>
                  <a:cubicBezTo>
                    <a:pt x="698" y="528"/>
                    <a:pt x="708" y="527"/>
                    <a:pt x="722" y="525"/>
                  </a:cubicBezTo>
                  <a:cubicBezTo>
                    <a:pt x="722" y="537"/>
                    <a:pt x="721" y="548"/>
                    <a:pt x="720" y="561"/>
                  </a:cubicBezTo>
                  <a:cubicBezTo>
                    <a:pt x="759" y="555"/>
                    <a:pt x="759" y="555"/>
                    <a:pt x="759" y="555"/>
                  </a:cubicBezTo>
                  <a:cubicBezTo>
                    <a:pt x="756" y="591"/>
                    <a:pt x="756" y="591"/>
                    <a:pt x="756" y="591"/>
                  </a:cubicBezTo>
                  <a:cubicBezTo>
                    <a:pt x="769" y="589"/>
                    <a:pt x="780" y="588"/>
                    <a:pt x="794" y="586"/>
                  </a:cubicBezTo>
                  <a:cubicBezTo>
                    <a:pt x="794" y="597"/>
                    <a:pt x="793" y="608"/>
                    <a:pt x="792" y="621"/>
                  </a:cubicBezTo>
                  <a:cubicBezTo>
                    <a:pt x="805" y="620"/>
                    <a:pt x="817" y="618"/>
                    <a:pt x="830" y="617"/>
                  </a:cubicBezTo>
                  <a:cubicBezTo>
                    <a:pt x="830" y="629"/>
                    <a:pt x="829" y="640"/>
                    <a:pt x="829" y="653"/>
                  </a:cubicBezTo>
                  <a:cubicBezTo>
                    <a:pt x="842" y="650"/>
                    <a:pt x="853" y="649"/>
                    <a:pt x="867" y="646"/>
                  </a:cubicBezTo>
                  <a:cubicBezTo>
                    <a:pt x="864" y="683"/>
                    <a:pt x="864" y="683"/>
                    <a:pt x="864" y="683"/>
                  </a:cubicBezTo>
                  <a:cubicBezTo>
                    <a:pt x="902" y="678"/>
                    <a:pt x="902" y="678"/>
                    <a:pt x="902" y="678"/>
                  </a:cubicBezTo>
                  <a:cubicBezTo>
                    <a:pt x="907" y="712"/>
                    <a:pt x="888" y="726"/>
                    <a:pt x="865" y="739"/>
                  </a:cubicBezTo>
                  <a:cubicBezTo>
                    <a:pt x="859" y="743"/>
                    <a:pt x="856" y="752"/>
                    <a:pt x="860" y="759"/>
                  </a:cubicBezTo>
                  <a:cubicBezTo>
                    <a:pt x="890" y="812"/>
                    <a:pt x="920" y="866"/>
                    <a:pt x="951" y="923"/>
                  </a:cubicBezTo>
                  <a:cubicBezTo>
                    <a:pt x="888" y="952"/>
                    <a:pt x="834" y="989"/>
                    <a:pt x="764" y="984"/>
                  </a:cubicBezTo>
                  <a:cubicBezTo>
                    <a:pt x="754" y="984"/>
                    <a:pt x="745" y="984"/>
                    <a:pt x="735" y="985"/>
                  </a:cubicBezTo>
                  <a:cubicBezTo>
                    <a:pt x="719" y="986"/>
                    <a:pt x="708" y="993"/>
                    <a:pt x="713" y="1013"/>
                  </a:cubicBezTo>
                  <a:cubicBezTo>
                    <a:pt x="714" y="1019"/>
                    <a:pt x="716" y="1027"/>
                    <a:pt x="713" y="1032"/>
                  </a:cubicBezTo>
                  <a:cubicBezTo>
                    <a:pt x="712" y="1035"/>
                    <a:pt x="710" y="1038"/>
                    <a:pt x="709" y="1041"/>
                  </a:cubicBezTo>
                  <a:cubicBezTo>
                    <a:pt x="700" y="1055"/>
                    <a:pt x="681" y="1058"/>
                    <a:pt x="670" y="1045"/>
                  </a:cubicBezTo>
                  <a:cubicBezTo>
                    <a:pt x="670" y="1045"/>
                    <a:pt x="669" y="1044"/>
                    <a:pt x="669" y="1043"/>
                  </a:cubicBezTo>
                  <a:cubicBezTo>
                    <a:pt x="611" y="958"/>
                    <a:pt x="555" y="872"/>
                    <a:pt x="497" y="784"/>
                  </a:cubicBezTo>
                  <a:cubicBezTo>
                    <a:pt x="520" y="765"/>
                    <a:pt x="520" y="765"/>
                    <a:pt x="520" y="765"/>
                  </a:cubicBezTo>
                  <a:cubicBezTo>
                    <a:pt x="371" y="576"/>
                    <a:pt x="222" y="386"/>
                    <a:pt x="73" y="197"/>
                  </a:cubicBezTo>
                  <a:cubicBezTo>
                    <a:pt x="54" y="172"/>
                    <a:pt x="35" y="147"/>
                    <a:pt x="15" y="123"/>
                  </a:cubicBezTo>
                  <a:cubicBezTo>
                    <a:pt x="3" y="109"/>
                    <a:pt x="0" y="99"/>
                    <a:pt x="15" y="84"/>
                  </a:cubicBezTo>
                  <a:cubicBezTo>
                    <a:pt x="33" y="66"/>
                    <a:pt x="49" y="44"/>
                    <a:pt x="68" y="25"/>
                  </a:cubicBezTo>
                  <a:cubicBezTo>
                    <a:pt x="78" y="15"/>
                    <a:pt x="92" y="10"/>
                    <a:pt x="109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32" name="Freeform 892"/>
            <p:cNvSpPr>
              <a:spLocks/>
            </p:cNvSpPr>
            <p:nvPr/>
          </p:nvSpPr>
          <p:spPr bwMode="auto">
            <a:xfrm>
              <a:off x="5003800" y="12598400"/>
              <a:ext cx="625475" cy="260350"/>
            </a:xfrm>
            <a:custGeom>
              <a:avLst/>
              <a:gdLst>
                <a:gd name="T0" fmla="*/ 226 w 241"/>
                <a:gd name="T1" fmla="*/ 5 h 100"/>
                <a:gd name="T2" fmla="*/ 239 w 241"/>
                <a:gd name="T3" fmla="*/ 37 h 100"/>
                <a:gd name="T4" fmla="*/ 217 w 241"/>
                <a:gd name="T5" fmla="*/ 70 h 100"/>
                <a:gd name="T6" fmla="*/ 33 w 241"/>
                <a:gd name="T7" fmla="*/ 99 h 100"/>
                <a:gd name="T8" fmla="*/ 1 w 241"/>
                <a:gd name="T9" fmla="*/ 70 h 100"/>
                <a:gd name="T10" fmla="*/ 21 w 241"/>
                <a:gd name="T11" fmla="*/ 31 h 100"/>
                <a:gd name="T12" fmla="*/ 207 w 241"/>
                <a:gd name="T13" fmla="*/ 1 h 100"/>
                <a:gd name="T14" fmla="*/ 226 w 241"/>
                <a:gd name="T15" fmla="*/ 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1" h="100">
                  <a:moveTo>
                    <a:pt x="226" y="5"/>
                  </a:moveTo>
                  <a:cubicBezTo>
                    <a:pt x="230" y="9"/>
                    <a:pt x="241" y="27"/>
                    <a:pt x="239" y="37"/>
                  </a:cubicBezTo>
                  <a:cubicBezTo>
                    <a:pt x="237" y="51"/>
                    <a:pt x="227" y="68"/>
                    <a:pt x="217" y="70"/>
                  </a:cubicBezTo>
                  <a:cubicBezTo>
                    <a:pt x="156" y="83"/>
                    <a:pt x="95" y="92"/>
                    <a:pt x="33" y="99"/>
                  </a:cubicBezTo>
                  <a:cubicBezTo>
                    <a:pt x="23" y="100"/>
                    <a:pt x="3" y="81"/>
                    <a:pt x="1" y="70"/>
                  </a:cubicBezTo>
                  <a:cubicBezTo>
                    <a:pt x="0" y="58"/>
                    <a:pt x="12" y="33"/>
                    <a:pt x="21" y="31"/>
                  </a:cubicBezTo>
                  <a:cubicBezTo>
                    <a:pt x="84" y="18"/>
                    <a:pt x="199" y="2"/>
                    <a:pt x="207" y="1"/>
                  </a:cubicBezTo>
                  <a:cubicBezTo>
                    <a:pt x="214" y="0"/>
                    <a:pt x="221" y="2"/>
                    <a:pt x="226" y="5"/>
                  </a:cubicBezTo>
                  <a:close/>
                </a:path>
              </a:pathLst>
            </a:custGeom>
            <a:solidFill>
              <a:srgbClr val="AE87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74" name="Group 10473"/>
          <p:cNvGrpSpPr>
            <a:grpSpLocks noChangeAspect="1"/>
          </p:cNvGrpSpPr>
          <p:nvPr/>
        </p:nvGrpSpPr>
        <p:grpSpPr>
          <a:xfrm>
            <a:off x="14784384" y="10549910"/>
            <a:ext cx="1372110" cy="1371600"/>
            <a:chOff x="7572375" y="9771062"/>
            <a:chExt cx="4270375" cy="4268788"/>
          </a:xfrm>
        </p:grpSpPr>
        <p:sp>
          <p:nvSpPr>
            <p:cNvPr id="9833" name="Oval 893"/>
            <p:cNvSpPr>
              <a:spLocks noChangeArrowheads="1"/>
            </p:cNvSpPr>
            <p:nvPr/>
          </p:nvSpPr>
          <p:spPr bwMode="auto">
            <a:xfrm>
              <a:off x="7572375" y="9771062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34" name="Freeform 894"/>
            <p:cNvSpPr>
              <a:spLocks/>
            </p:cNvSpPr>
            <p:nvPr/>
          </p:nvSpPr>
          <p:spPr bwMode="auto">
            <a:xfrm>
              <a:off x="8750300" y="10647362"/>
              <a:ext cx="1917700" cy="2625725"/>
            </a:xfrm>
            <a:custGeom>
              <a:avLst/>
              <a:gdLst>
                <a:gd name="T0" fmla="*/ 1208 w 1208"/>
                <a:gd name="T1" fmla="*/ 1654 h 1654"/>
                <a:gd name="T2" fmla="*/ 0 w 1208"/>
                <a:gd name="T3" fmla="*/ 1654 h 1654"/>
                <a:gd name="T4" fmla="*/ 0 w 1208"/>
                <a:gd name="T5" fmla="*/ 2 h 1654"/>
                <a:gd name="T6" fmla="*/ 1208 w 1208"/>
                <a:gd name="T7" fmla="*/ 0 h 1654"/>
                <a:gd name="T8" fmla="*/ 1208 w 1208"/>
                <a:gd name="T9" fmla="*/ 1654 h 1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8" h="1654">
                  <a:moveTo>
                    <a:pt x="1208" y="1654"/>
                  </a:moveTo>
                  <a:lnTo>
                    <a:pt x="0" y="1654"/>
                  </a:lnTo>
                  <a:lnTo>
                    <a:pt x="0" y="2"/>
                  </a:lnTo>
                  <a:lnTo>
                    <a:pt x="1208" y="0"/>
                  </a:lnTo>
                  <a:lnTo>
                    <a:pt x="1208" y="1654"/>
                  </a:lnTo>
                  <a:close/>
                </a:path>
              </a:pathLst>
            </a:custGeom>
            <a:solidFill>
              <a:srgbClr val="F37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35" name="Rectangle 895"/>
            <p:cNvSpPr>
              <a:spLocks noChangeArrowheads="1"/>
            </p:cNvSpPr>
            <p:nvPr/>
          </p:nvSpPr>
          <p:spPr bwMode="auto">
            <a:xfrm>
              <a:off x="8836025" y="10733087"/>
              <a:ext cx="1747838" cy="2430463"/>
            </a:xfrm>
            <a:prstGeom prst="rect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36" name="Freeform 896"/>
            <p:cNvSpPr>
              <a:spLocks noEditPoints="1"/>
            </p:cNvSpPr>
            <p:nvPr/>
          </p:nvSpPr>
          <p:spPr bwMode="auto">
            <a:xfrm>
              <a:off x="9344025" y="10479087"/>
              <a:ext cx="733425" cy="377825"/>
            </a:xfrm>
            <a:custGeom>
              <a:avLst/>
              <a:gdLst>
                <a:gd name="T0" fmla="*/ 283 w 283"/>
                <a:gd name="T1" fmla="*/ 66 h 146"/>
                <a:gd name="T2" fmla="*/ 168 w 283"/>
                <a:gd name="T3" fmla="*/ 66 h 146"/>
                <a:gd name="T4" fmla="*/ 176 w 283"/>
                <a:gd name="T5" fmla="*/ 47 h 146"/>
                <a:gd name="T6" fmla="*/ 144 w 283"/>
                <a:gd name="T7" fmla="*/ 3 h 146"/>
                <a:gd name="T8" fmla="*/ 99 w 283"/>
                <a:gd name="T9" fmla="*/ 36 h 146"/>
                <a:gd name="T10" fmla="*/ 107 w 283"/>
                <a:gd name="T11" fmla="*/ 66 h 146"/>
                <a:gd name="T12" fmla="*/ 0 w 283"/>
                <a:gd name="T13" fmla="*/ 66 h 146"/>
                <a:gd name="T14" fmla="*/ 0 w 283"/>
                <a:gd name="T15" fmla="*/ 146 h 146"/>
                <a:gd name="T16" fmla="*/ 283 w 283"/>
                <a:gd name="T17" fmla="*/ 146 h 146"/>
                <a:gd name="T18" fmla="*/ 283 w 283"/>
                <a:gd name="T19" fmla="*/ 66 h 146"/>
                <a:gd name="T20" fmla="*/ 141 w 283"/>
                <a:gd name="T21" fmla="*/ 18 h 146"/>
                <a:gd name="T22" fmla="*/ 161 w 283"/>
                <a:gd name="T23" fmla="*/ 45 h 146"/>
                <a:gd name="T24" fmla="*/ 134 w 283"/>
                <a:gd name="T25" fmla="*/ 65 h 146"/>
                <a:gd name="T26" fmla="*/ 114 w 283"/>
                <a:gd name="T27" fmla="*/ 38 h 146"/>
                <a:gd name="T28" fmla="*/ 141 w 283"/>
                <a:gd name="T29" fmla="*/ 1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3" h="146">
                  <a:moveTo>
                    <a:pt x="283" y="66"/>
                  </a:moveTo>
                  <a:cubicBezTo>
                    <a:pt x="168" y="66"/>
                    <a:pt x="168" y="66"/>
                    <a:pt x="168" y="66"/>
                  </a:cubicBezTo>
                  <a:cubicBezTo>
                    <a:pt x="173" y="61"/>
                    <a:pt x="175" y="54"/>
                    <a:pt x="176" y="47"/>
                  </a:cubicBezTo>
                  <a:cubicBezTo>
                    <a:pt x="180" y="26"/>
                    <a:pt x="165" y="6"/>
                    <a:pt x="144" y="3"/>
                  </a:cubicBezTo>
                  <a:cubicBezTo>
                    <a:pt x="122" y="0"/>
                    <a:pt x="102" y="15"/>
                    <a:pt x="99" y="36"/>
                  </a:cubicBezTo>
                  <a:cubicBezTo>
                    <a:pt x="98" y="47"/>
                    <a:pt x="101" y="58"/>
                    <a:pt x="107" y="66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283" y="146"/>
                    <a:pt x="283" y="146"/>
                    <a:pt x="283" y="146"/>
                  </a:cubicBezTo>
                  <a:lnTo>
                    <a:pt x="283" y="66"/>
                  </a:lnTo>
                  <a:close/>
                  <a:moveTo>
                    <a:pt x="141" y="18"/>
                  </a:moveTo>
                  <a:cubicBezTo>
                    <a:pt x="154" y="20"/>
                    <a:pt x="163" y="32"/>
                    <a:pt x="161" y="45"/>
                  </a:cubicBezTo>
                  <a:cubicBezTo>
                    <a:pt x="160" y="58"/>
                    <a:pt x="147" y="67"/>
                    <a:pt x="134" y="65"/>
                  </a:cubicBezTo>
                  <a:cubicBezTo>
                    <a:pt x="121" y="63"/>
                    <a:pt x="112" y="51"/>
                    <a:pt x="114" y="38"/>
                  </a:cubicBezTo>
                  <a:cubicBezTo>
                    <a:pt x="116" y="25"/>
                    <a:pt x="128" y="16"/>
                    <a:pt x="141" y="18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37" name="Freeform 897"/>
            <p:cNvSpPr>
              <a:spLocks/>
            </p:cNvSpPr>
            <p:nvPr/>
          </p:nvSpPr>
          <p:spPr bwMode="auto">
            <a:xfrm>
              <a:off x="9650412" y="11285537"/>
              <a:ext cx="685800" cy="66675"/>
            </a:xfrm>
            <a:custGeom>
              <a:avLst/>
              <a:gdLst>
                <a:gd name="T0" fmla="*/ 265 w 265"/>
                <a:gd name="T1" fmla="*/ 12 h 26"/>
                <a:gd name="T2" fmla="*/ 260 w 265"/>
                <a:gd name="T3" fmla="*/ 24 h 26"/>
                <a:gd name="T4" fmla="*/ 5 w 265"/>
                <a:gd name="T5" fmla="*/ 26 h 26"/>
                <a:gd name="T6" fmla="*/ 0 w 265"/>
                <a:gd name="T7" fmla="*/ 14 h 26"/>
                <a:gd name="T8" fmla="*/ 0 w 265"/>
                <a:gd name="T9" fmla="*/ 14 h 26"/>
                <a:gd name="T10" fmla="*/ 5 w 265"/>
                <a:gd name="T11" fmla="*/ 2 h 26"/>
                <a:gd name="T12" fmla="*/ 260 w 265"/>
                <a:gd name="T13" fmla="*/ 0 h 26"/>
                <a:gd name="T14" fmla="*/ 265 w 265"/>
                <a:gd name="T15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5" h="26">
                  <a:moveTo>
                    <a:pt x="265" y="12"/>
                  </a:moveTo>
                  <a:cubicBezTo>
                    <a:pt x="265" y="19"/>
                    <a:pt x="263" y="24"/>
                    <a:pt x="260" y="24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" y="26"/>
                    <a:pt x="0" y="21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8"/>
                    <a:pt x="2" y="2"/>
                    <a:pt x="5" y="2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3" y="0"/>
                    <a:pt x="265" y="6"/>
                    <a:pt x="265" y="12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38" name="Freeform 898"/>
            <p:cNvSpPr>
              <a:spLocks/>
            </p:cNvSpPr>
            <p:nvPr/>
          </p:nvSpPr>
          <p:spPr bwMode="auto">
            <a:xfrm>
              <a:off x="9532937" y="11380787"/>
              <a:ext cx="806450" cy="66675"/>
            </a:xfrm>
            <a:custGeom>
              <a:avLst/>
              <a:gdLst>
                <a:gd name="T0" fmla="*/ 310 w 311"/>
                <a:gd name="T1" fmla="*/ 12 h 26"/>
                <a:gd name="T2" fmla="*/ 305 w 311"/>
                <a:gd name="T3" fmla="*/ 24 h 26"/>
                <a:gd name="T4" fmla="*/ 6 w 311"/>
                <a:gd name="T5" fmla="*/ 26 h 26"/>
                <a:gd name="T6" fmla="*/ 0 w 311"/>
                <a:gd name="T7" fmla="*/ 14 h 26"/>
                <a:gd name="T8" fmla="*/ 0 w 311"/>
                <a:gd name="T9" fmla="*/ 14 h 26"/>
                <a:gd name="T10" fmla="*/ 6 w 311"/>
                <a:gd name="T11" fmla="*/ 2 h 26"/>
                <a:gd name="T12" fmla="*/ 304 w 311"/>
                <a:gd name="T13" fmla="*/ 0 h 26"/>
                <a:gd name="T14" fmla="*/ 310 w 311"/>
                <a:gd name="T15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1" h="26">
                  <a:moveTo>
                    <a:pt x="310" y="12"/>
                  </a:moveTo>
                  <a:cubicBezTo>
                    <a:pt x="311" y="18"/>
                    <a:pt x="308" y="24"/>
                    <a:pt x="305" y="24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3" y="26"/>
                    <a:pt x="0" y="21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8"/>
                    <a:pt x="3" y="2"/>
                    <a:pt x="6" y="2"/>
                  </a:cubicBezTo>
                  <a:cubicBezTo>
                    <a:pt x="304" y="0"/>
                    <a:pt x="304" y="0"/>
                    <a:pt x="304" y="0"/>
                  </a:cubicBezTo>
                  <a:cubicBezTo>
                    <a:pt x="308" y="0"/>
                    <a:pt x="310" y="5"/>
                    <a:pt x="310" y="12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39" name="Freeform 899"/>
            <p:cNvSpPr>
              <a:spLocks/>
            </p:cNvSpPr>
            <p:nvPr/>
          </p:nvSpPr>
          <p:spPr bwMode="auto">
            <a:xfrm>
              <a:off x="9544050" y="12619037"/>
              <a:ext cx="806450" cy="65088"/>
            </a:xfrm>
            <a:custGeom>
              <a:avLst/>
              <a:gdLst>
                <a:gd name="T0" fmla="*/ 311 w 311"/>
                <a:gd name="T1" fmla="*/ 11 h 25"/>
                <a:gd name="T2" fmla="*/ 305 w 311"/>
                <a:gd name="T3" fmla="*/ 23 h 25"/>
                <a:gd name="T4" fmla="*/ 6 w 311"/>
                <a:gd name="T5" fmla="*/ 25 h 25"/>
                <a:gd name="T6" fmla="*/ 0 w 311"/>
                <a:gd name="T7" fmla="*/ 14 h 25"/>
                <a:gd name="T8" fmla="*/ 0 w 311"/>
                <a:gd name="T9" fmla="*/ 14 h 25"/>
                <a:gd name="T10" fmla="*/ 6 w 311"/>
                <a:gd name="T11" fmla="*/ 3 h 25"/>
                <a:gd name="T12" fmla="*/ 304 w 311"/>
                <a:gd name="T13" fmla="*/ 0 h 25"/>
                <a:gd name="T14" fmla="*/ 311 w 311"/>
                <a:gd name="T15" fmla="*/ 1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1" h="25">
                  <a:moveTo>
                    <a:pt x="311" y="11"/>
                  </a:moveTo>
                  <a:cubicBezTo>
                    <a:pt x="311" y="18"/>
                    <a:pt x="308" y="23"/>
                    <a:pt x="305" y="23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3" y="25"/>
                    <a:pt x="0" y="2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8"/>
                    <a:pt x="3" y="3"/>
                    <a:pt x="6" y="3"/>
                  </a:cubicBezTo>
                  <a:cubicBezTo>
                    <a:pt x="304" y="0"/>
                    <a:pt x="304" y="0"/>
                    <a:pt x="304" y="0"/>
                  </a:cubicBezTo>
                  <a:cubicBezTo>
                    <a:pt x="308" y="0"/>
                    <a:pt x="311" y="5"/>
                    <a:pt x="311" y="11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40" name="Freeform 900"/>
            <p:cNvSpPr>
              <a:spLocks/>
            </p:cNvSpPr>
            <p:nvPr/>
          </p:nvSpPr>
          <p:spPr bwMode="auto">
            <a:xfrm>
              <a:off x="9545637" y="12723812"/>
              <a:ext cx="804863" cy="65088"/>
            </a:xfrm>
            <a:custGeom>
              <a:avLst/>
              <a:gdLst>
                <a:gd name="T0" fmla="*/ 310 w 310"/>
                <a:gd name="T1" fmla="*/ 11 h 25"/>
                <a:gd name="T2" fmla="*/ 304 w 310"/>
                <a:gd name="T3" fmla="*/ 22 h 25"/>
                <a:gd name="T4" fmla="*/ 6 w 310"/>
                <a:gd name="T5" fmla="*/ 25 h 25"/>
                <a:gd name="T6" fmla="*/ 0 w 310"/>
                <a:gd name="T7" fmla="*/ 14 h 25"/>
                <a:gd name="T8" fmla="*/ 0 w 310"/>
                <a:gd name="T9" fmla="*/ 14 h 25"/>
                <a:gd name="T10" fmla="*/ 6 w 310"/>
                <a:gd name="T11" fmla="*/ 2 h 25"/>
                <a:gd name="T12" fmla="*/ 304 w 310"/>
                <a:gd name="T13" fmla="*/ 0 h 25"/>
                <a:gd name="T14" fmla="*/ 310 w 310"/>
                <a:gd name="T15" fmla="*/ 1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0" h="25">
                  <a:moveTo>
                    <a:pt x="310" y="11"/>
                  </a:moveTo>
                  <a:cubicBezTo>
                    <a:pt x="310" y="17"/>
                    <a:pt x="307" y="22"/>
                    <a:pt x="304" y="22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2" y="25"/>
                    <a:pt x="0" y="20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7"/>
                    <a:pt x="2" y="2"/>
                    <a:pt x="6" y="2"/>
                  </a:cubicBezTo>
                  <a:cubicBezTo>
                    <a:pt x="304" y="0"/>
                    <a:pt x="304" y="0"/>
                    <a:pt x="304" y="0"/>
                  </a:cubicBezTo>
                  <a:cubicBezTo>
                    <a:pt x="307" y="0"/>
                    <a:pt x="310" y="5"/>
                    <a:pt x="310" y="11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41" name="Freeform 901"/>
            <p:cNvSpPr>
              <a:spLocks/>
            </p:cNvSpPr>
            <p:nvPr/>
          </p:nvSpPr>
          <p:spPr bwMode="auto">
            <a:xfrm>
              <a:off x="9537700" y="11974512"/>
              <a:ext cx="804863" cy="57150"/>
            </a:xfrm>
            <a:custGeom>
              <a:avLst/>
              <a:gdLst>
                <a:gd name="T0" fmla="*/ 310 w 310"/>
                <a:gd name="T1" fmla="*/ 10 h 22"/>
                <a:gd name="T2" fmla="*/ 304 w 310"/>
                <a:gd name="T3" fmla="*/ 19 h 22"/>
                <a:gd name="T4" fmla="*/ 6 w 310"/>
                <a:gd name="T5" fmla="*/ 22 h 22"/>
                <a:gd name="T6" fmla="*/ 0 w 310"/>
                <a:gd name="T7" fmla="*/ 12 h 22"/>
                <a:gd name="T8" fmla="*/ 0 w 310"/>
                <a:gd name="T9" fmla="*/ 12 h 22"/>
                <a:gd name="T10" fmla="*/ 6 w 310"/>
                <a:gd name="T11" fmla="*/ 3 h 22"/>
                <a:gd name="T12" fmla="*/ 304 w 310"/>
                <a:gd name="T13" fmla="*/ 0 h 22"/>
                <a:gd name="T14" fmla="*/ 310 w 310"/>
                <a:gd name="T15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0" h="22">
                  <a:moveTo>
                    <a:pt x="310" y="10"/>
                  </a:moveTo>
                  <a:cubicBezTo>
                    <a:pt x="310" y="15"/>
                    <a:pt x="308" y="19"/>
                    <a:pt x="304" y="19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3" y="22"/>
                    <a:pt x="0" y="18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7"/>
                    <a:pt x="3" y="3"/>
                    <a:pt x="6" y="3"/>
                  </a:cubicBezTo>
                  <a:cubicBezTo>
                    <a:pt x="304" y="0"/>
                    <a:pt x="304" y="0"/>
                    <a:pt x="304" y="0"/>
                  </a:cubicBezTo>
                  <a:cubicBezTo>
                    <a:pt x="308" y="0"/>
                    <a:pt x="310" y="4"/>
                    <a:pt x="310" y="10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42" name="Freeform 902"/>
            <p:cNvSpPr>
              <a:spLocks/>
            </p:cNvSpPr>
            <p:nvPr/>
          </p:nvSpPr>
          <p:spPr bwMode="auto">
            <a:xfrm>
              <a:off x="9647237" y="12068175"/>
              <a:ext cx="696913" cy="53975"/>
            </a:xfrm>
            <a:custGeom>
              <a:avLst/>
              <a:gdLst>
                <a:gd name="T0" fmla="*/ 269 w 269"/>
                <a:gd name="T1" fmla="*/ 9 h 21"/>
                <a:gd name="T2" fmla="*/ 264 w 269"/>
                <a:gd name="T3" fmla="*/ 19 h 21"/>
                <a:gd name="T4" fmla="*/ 5 w 269"/>
                <a:gd name="T5" fmla="*/ 21 h 21"/>
                <a:gd name="T6" fmla="*/ 0 w 269"/>
                <a:gd name="T7" fmla="*/ 12 h 21"/>
                <a:gd name="T8" fmla="*/ 0 w 269"/>
                <a:gd name="T9" fmla="*/ 12 h 21"/>
                <a:gd name="T10" fmla="*/ 5 w 269"/>
                <a:gd name="T11" fmla="*/ 2 h 21"/>
                <a:gd name="T12" fmla="*/ 263 w 269"/>
                <a:gd name="T13" fmla="*/ 0 h 21"/>
                <a:gd name="T14" fmla="*/ 269 w 269"/>
                <a:gd name="T15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9" h="21">
                  <a:moveTo>
                    <a:pt x="269" y="9"/>
                  </a:moveTo>
                  <a:cubicBezTo>
                    <a:pt x="269" y="15"/>
                    <a:pt x="266" y="19"/>
                    <a:pt x="264" y="19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3" y="21"/>
                    <a:pt x="0" y="17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2" y="2"/>
                    <a:pt x="5" y="2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6" y="0"/>
                    <a:pt x="269" y="4"/>
                    <a:pt x="269" y="9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43" name="Freeform 903"/>
            <p:cNvSpPr>
              <a:spLocks/>
            </p:cNvSpPr>
            <p:nvPr/>
          </p:nvSpPr>
          <p:spPr bwMode="auto">
            <a:xfrm>
              <a:off x="9652000" y="11876087"/>
              <a:ext cx="690563" cy="57150"/>
            </a:xfrm>
            <a:custGeom>
              <a:avLst/>
              <a:gdLst>
                <a:gd name="T0" fmla="*/ 266 w 266"/>
                <a:gd name="T1" fmla="*/ 10 h 22"/>
                <a:gd name="T2" fmla="*/ 261 w 266"/>
                <a:gd name="T3" fmla="*/ 19 h 22"/>
                <a:gd name="T4" fmla="*/ 5 w 266"/>
                <a:gd name="T5" fmla="*/ 22 h 22"/>
                <a:gd name="T6" fmla="*/ 0 w 266"/>
                <a:gd name="T7" fmla="*/ 12 h 22"/>
                <a:gd name="T8" fmla="*/ 0 w 266"/>
                <a:gd name="T9" fmla="*/ 12 h 22"/>
                <a:gd name="T10" fmla="*/ 5 w 266"/>
                <a:gd name="T11" fmla="*/ 2 h 22"/>
                <a:gd name="T12" fmla="*/ 261 w 266"/>
                <a:gd name="T13" fmla="*/ 0 h 22"/>
                <a:gd name="T14" fmla="*/ 266 w 266"/>
                <a:gd name="T15" fmla="*/ 1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6" h="22">
                  <a:moveTo>
                    <a:pt x="266" y="10"/>
                  </a:moveTo>
                  <a:cubicBezTo>
                    <a:pt x="266" y="15"/>
                    <a:pt x="264" y="19"/>
                    <a:pt x="261" y="19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3" y="22"/>
                    <a:pt x="0" y="17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7"/>
                    <a:pt x="2" y="2"/>
                    <a:pt x="5" y="2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4" y="0"/>
                    <a:pt x="266" y="4"/>
                    <a:pt x="266" y="10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44" name="Freeform 904"/>
            <p:cNvSpPr>
              <a:spLocks/>
            </p:cNvSpPr>
            <p:nvPr/>
          </p:nvSpPr>
          <p:spPr bwMode="auto">
            <a:xfrm>
              <a:off x="9069387" y="11176000"/>
              <a:ext cx="401638" cy="298450"/>
            </a:xfrm>
            <a:custGeom>
              <a:avLst/>
              <a:gdLst>
                <a:gd name="T0" fmla="*/ 153 w 155"/>
                <a:gd name="T1" fmla="*/ 20 h 115"/>
                <a:gd name="T2" fmla="*/ 136 w 155"/>
                <a:gd name="T3" fmla="*/ 2 h 115"/>
                <a:gd name="T4" fmla="*/ 129 w 155"/>
                <a:gd name="T5" fmla="*/ 2 h 115"/>
                <a:gd name="T6" fmla="*/ 61 w 155"/>
                <a:gd name="T7" fmla="*/ 69 h 115"/>
                <a:gd name="T8" fmla="*/ 25 w 155"/>
                <a:gd name="T9" fmla="*/ 35 h 115"/>
                <a:gd name="T10" fmla="*/ 19 w 155"/>
                <a:gd name="T11" fmla="*/ 34 h 115"/>
                <a:gd name="T12" fmla="*/ 2 w 155"/>
                <a:gd name="T13" fmla="*/ 52 h 115"/>
                <a:gd name="T14" fmla="*/ 2 w 155"/>
                <a:gd name="T15" fmla="*/ 58 h 115"/>
                <a:gd name="T16" fmla="*/ 58 w 155"/>
                <a:gd name="T17" fmla="*/ 113 h 115"/>
                <a:gd name="T18" fmla="*/ 64 w 155"/>
                <a:gd name="T19" fmla="*/ 113 h 115"/>
                <a:gd name="T20" fmla="*/ 77 w 155"/>
                <a:gd name="T21" fmla="*/ 101 h 115"/>
                <a:gd name="T22" fmla="*/ 77 w 155"/>
                <a:gd name="T23" fmla="*/ 101 h 115"/>
                <a:gd name="T24" fmla="*/ 79 w 155"/>
                <a:gd name="T25" fmla="*/ 99 h 115"/>
                <a:gd name="T26" fmla="*/ 82 w 155"/>
                <a:gd name="T27" fmla="*/ 96 h 115"/>
                <a:gd name="T28" fmla="*/ 82 w 155"/>
                <a:gd name="T29" fmla="*/ 96 h 115"/>
                <a:gd name="T30" fmla="*/ 153 w 155"/>
                <a:gd name="T31" fmla="*/ 26 h 115"/>
                <a:gd name="T32" fmla="*/ 153 w 155"/>
                <a:gd name="T33" fmla="*/ 2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15">
                  <a:moveTo>
                    <a:pt x="153" y="20"/>
                  </a:moveTo>
                  <a:cubicBezTo>
                    <a:pt x="136" y="2"/>
                    <a:pt x="136" y="2"/>
                    <a:pt x="136" y="2"/>
                  </a:cubicBezTo>
                  <a:cubicBezTo>
                    <a:pt x="134" y="0"/>
                    <a:pt x="131" y="0"/>
                    <a:pt x="129" y="2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25" y="35"/>
                    <a:pt x="25" y="35"/>
                    <a:pt x="25" y="35"/>
                  </a:cubicBezTo>
                  <a:cubicBezTo>
                    <a:pt x="24" y="33"/>
                    <a:pt x="21" y="33"/>
                    <a:pt x="19" y="3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8" y="113"/>
                    <a:pt x="58" y="113"/>
                    <a:pt x="58" y="113"/>
                  </a:cubicBezTo>
                  <a:cubicBezTo>
                    <a:pt x="60" y="115"/>
                    <a:pt x="63" y="115"/>
                    <a:pt x="64" y="113"/>
                  </a:cubicBezTo>
                  <a:cubicBezTo>
                    <a:pt x="77" y="101"/>
                    <a:pt x="77" y="101"/>
                    <a:pt x="77" y="101"/>
                  </a:cubicBezTo>
                  <a:cubicBezTo>
                    <a:pt x="77" y="101"/>
                    <a:pt x="77" y="101"/>
                    <a:pt x="77" y="101"/>
                  </a:cubicBezTo>
                  <a:cubicBezTo>
                    <a:pt x="79" y="99"/>
                    <a:pt x="79" y="99"/>
                    <a:pt x="79" y="99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5" y="24"/>
                    <a:pt x="155" y="21"/>
                    <a:pt x="153" y="20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45" name="Freeform 905"/>
            <p:cNvSpPr>
              <a:spLocks/>
            </p:cNvSpPr>
            <p:nvPr/>
          </p:nvSpPr>
          <p:spPr bwMode="auto">
            <a:xfrm>
              <a:off x="9074150" y="11864975"/>
              <a:ext cx="401638" cy="298450"/>
            </a:xfrm>
            <a:custGeom>
              <a:avLst/>
              <a:gdLst>
                <a:gd name="T0" fmla="*/ 153 w 155"/>
                <a:gd name="T1" fmla="*/ 19 h 115"/>
                <a:gd name="T2" fmla="*/ 136 w 155"/>
                <a:gd name="T3" fmla="*/ 2 h 115"/>
                <a:gd name="T4" fmla="*/ 130 w 155"/>
                <a:gd name="T5" fmla="*/ 2 h 115"/>
                <a:gd name="T6" fmla="*/ 61 w 155"/>
                <a:gd name="T7" fmla="*/ 69 h 115"/>
                <a:gd name="T8" fmla="*/ 26 w 155"/>
                <a:gd name="T9" fmla="*/ 34 h 115"/>
                <a:gd name="T10" fmla="*/ 20 w 155"/>
                <a:gd name="T11" fmla="*/ 34 h 115"/>
                <a:gd name="T12" fmla="*/ 2 w 155"/>
                <a:gd name="T13" fmla="*/ 52 h 115"/>
                <a:gd name="T14" fmla="*/ 2 w 155"/>
                <a:gd name="T15" fmla="*/ 58 h 115"/>
                <a:gd name="T16" fmla="*/ 59 w 155"/>
                <a:gd name="T17" fmla="*/ 113 h 115"/>
                <a:gd name="T18" fmla="*/ 65 w 155"/>
                <a:gd name="T19" fmla="*/ 113 h 115"/>
                <a:gd name="T20" fmla="*/ 77 w 155"/>
                <a:gd name="T21" fmla="*/ 100 h 115"/>
                <a:gd name="T22" fmla="*/ 77 w 155"/>
                <a:gd name="T23" fmla="*/ 100 h 115"/>
                <a:gd name="T24" fmla="*/ 79 w 155"/>
                <a:gd name="T25" fmla="*/ 98 h 115"/>
                <a:gd name="T26" fmla="*/ 82 w 155"/>
                <a:gd name="T27" fmla="*/ 96 h 115"/>
                <a:gd name="T28" fmla="*/ 82 w 155"/>
                <a:gd name="T29" fmla="*/ 95 h 115"/>
                <a:gd name="T30" fmla="*/ 153 w 155"/>
                <a:gd name="T31" fmla="*/ 25 h 115"/>
                <a:gd name="T32" fmla="*/ 153 w 155"/>
                <a:gd name="T33" fmla="*/ 19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15">
                  <a:moveTo>
                    <a:pt x="153" y="19"/>
                  </a:moveTo>
                  <a:cubicBezTo>
                    <a:pt x="136" y="2"/>
                    <a:pt x="136" y="2"/>
                    <a:pt x="136" y="2"/>
                  </a:cubicBezTo>
                  <a:cubicBezTo>
                    <a:pt x="134" y="0"/>
                    <a:pt x="131" y="0"/>
                    <a:pt x="130" y="2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4" y="33"/>
                    <a:pt x="21" y="33"/>
                    <a:pt x="20" y="34"/>
                  </a:cubicBezTo>
                  <a:cubicBezTo>
                    <a:pt x="2" y="52"/>
                    <a:pt x="2" y="52"/>
                    <a:pt x="2" y="52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9" y="113"/>
                    <a:pt x="59" y="113"/>
                    <a:pt x="59" y="113"/>
                  </a:cubicBezTo>
                  <a:cubicBezTo>
                    <a:pt x="60" y="115"/>
                    <a:pt x="63" y="115"/>
                    <a:pt x="65" y="113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82" y="96"/>
                    <a:pt x="82" y="96"/>
                    <a:pt x="82" y="96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153" y="25"/>
                    <a:pt x="153" y="25"/>
                    <a:pt x="153" y="25"/>
                  </a:cubicBezTo>
                  <a:cubicBezTo>
                    <a:pt x="155" y="24"/>
                    <a:pt x="155" y="21"/>
                    <a:pt x="153" y="19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46" name="Freeform 906"/>
            <p:cNvSpPr>
              <a:spLocks/>
            </p:cNvSpPr>
            <p:nvPr/>
          </p:nvSpPr>
          <p:spPr bwMode="auto">
            <a:xfrm>
              <a:off x="9078912" y="12526962"/>
              <a:ext cx="401638" cy="295275"/>
            </a:xfrm>
            <a:custGeom>
              <a:avLst/>
              <a:gdLst>
                <a:gd name="T0" fmla="*/ 153 w 155"/>
                <a:gd name="T1" fmla="*/ 19 h 114"/>
                <a:gd name="T2" fmla="*/ 136 w 155"/>
                <a:gd name="T3" fmla="*/ 1 h 114"/>
                <a:gd name="T4" fmla="*/ 130 w 155"/>
                <a:gd name="T5" fmla="*/ 1 h 114"/>
                <a:gd name="T6" fmla="*/ 62 w 155"/>
                <a:gd name="T7" fmla="*/ 69 h 114"/>
                <a:gd name="T8" fmla="*/ 26 w 155"/>
                <a:gd name="T9" fmla="*/ 34 h 114"/>
                <a:gd name="T10" fmla="*/ 20 w 155"/>
                <a:gd name="T11" fmla="*/ 34 h 114"/>
                <a:gd name="T12" fmla="*/ 2 w 155"/>
                <a:gd name="T13" fmla="*/ 51 h 114"/>
                <a:gd name="T14" fmla="*/ 2 w 155"/>
                <a:gd name="T15" fmla="*/ 57 h 114"/>
                <a:gd name="T16" fmla="*/ 59 w 155"/>
                <a:gd name="T17" fmla="*/ 112 h 114"/>
                <a:gd name="T18" fmla="*/ 65 w 155"/>
                <a:gd name="T19" fmla="*/ 112 h 114"/>
                <a:gd name="T20" fmla="*/ 77 w 155"/>
                <a:gd name="T21" fmla="*/ 100 h 114"/>
                <a:gd name="T22" fmla="*/ 78 w 155"/>
                <a:gd name="T23" fmla="*/ 100 h 114"/>
                <a:gd name="T24" fmla="*/ 79 w 155"/>
                <a:gd name="T25" fmla="*/ 98 h 114"/>
                <a:gd name="T26" fmla="*/ 82 w 155"/>
                <a:gd name="T27" fmla="*/ 95 h 114"/>
                <a:gd name="T28" fmla="*/ 83 w 155"/>
                <a:gd name="T29" fmla="*/ 95 h 114"/>
                <a:gd name="T30" fmla="*/ 153 w 155"/>
                <a:gd name="T31" fmla="*/ 25 h 114"/>
                <a:gd name="T32" fmla="*/ 153 w 155"/>
                <a:gd name="T33" fmla="*/ 1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114">
                  <a:moveTo>
                    <a:pt x="153" y="19"/>
                  </a:moveTo>
                  <a:cubicBezTo>
                    <a:pt x="136" y="1"/>
                    <a:pt x="136" y="1"/>
                    <a:pt x="136" y="1"/>
                  </a:cubicBezTo>
                  <a:cubicBezTo>
                    <a:pt x="134" y="0"/>
                    <a:pt x="132" y="0"/>
                    <a:pt x="130" y="1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26" y="34"/>
                    <a:pt x="26" y="34"/>
                    <a:pt x="26" y="34"/>
                  </a:cubicBezTo>
                  <a:cubicBezTo>
                    <a:pt x="24" y="32"/>
                    <a:pt x="21" y="32"/>
                    <a:pt x="20" y="34"/>
                  </a:cubicBezTo>
                  <a:cubicBezTo>
                    <a:pt x="2" y="51"/>
                    <a:pt x="2" y="51"/>
                    <a:pt x="2" y="51"/>
                  </a:cubicBezTo>
                  <a:cubicBezTo>
                    <a:pt x="0" y="53"/>
                    <a:pt x="0" y="55"/>
                    <a:pt x="2" y="57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60" y="114"/>
                    <a:pt x="63" y="114"/>
                    <a:pt x="65" y="112"/>
                  </a:cubicBezTo>
                  <a:cubicBezTo>
                    <a:pt x="77" y="100"/>
                    <a:pt x="77" y="100"/>
                    <a:pt x="77" y="100"/>
                  </a:cubicBezTo>
                  <a:cubicBezTo>
                    <a:pt x="77" y="100"/>
                    <a:pt x="77" y="100"/>
                    <a:pt x="78" y="100"/>
                  </a:cubicBezTo>
                  <a:cubicBezTo>
                    <a:pt x="79" y="98"/>
                    <a:pt x="79" y="98"/>
                    <a:pt x="79" y="98"/>
                  </a:cubicBezTo>
                  <a:cubicBezTo>
                    <a:pt x="82" y="95"/>
                    <a:pt x="82" y="95"/>
                    <a:pt x="82" y="95"/>
                  </a:cubicBezTo>
                  <a:cubicBezTo>
                    <a:pt x="82" y="95"/>
                    <a:pt x="82" y="95"/>
                    <a:pt x="83" y="95"/>
                  </a:cubicBezTo>
                  <a:cubicBezTo>
                    <a:pt x="153" y="25"/>
                    <a:pt x="153" y="25"/>
                    <a:pt x="153" y="25"/>
                  </a:cubicBezTo>
                  <a:cubicBezTo>
                    <a:pt x="155" y="23"/>
                    <a:pt x="155" y="21"/>
                    <a:pt x="153" y="19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75" name="Group 10474"/>
          <p:cNvGrpSpPr>
            <a:grpSpLocks noChangeAspect="1"/>
          </p:cNvGrpSpPr>
          <p:nvPr/>
        </p:nvGrpSpPr>
        <p:grpSpPr>
          <a:xfrm>
            <a:off x="16968784" y="10549910"/>
            <a:ext cx="1372110" cy="1371600"/>
            <a:chOff x="12571412" y="9771062"/>
            <a:chExt cx="4270375" cy="4268788"/>
          </a:xfrm>
        </p:grpSpPr>
        <p:sp>
          <p:nvSpPr>
            <p:cNvPr id="9847" name="Oval 907"/>
            <p:cNvSpPr>
              <a:spLocks noChangeArrowheads="1"/>
            </p:cNvSpPr>
            <p:nvPr/>
          </p:nvSpPr>
          <p:spPr bwMode="auto">
            <a:xfrm>
              <a:off x="12571412" y="9771062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48" name="Freeform 908"/>
            <p:cNvSpPr>
              <a:spLocks/>
            </p:cNvSpPr>
            <p:nvPr/>
          </p:nvSpPr>
          <p:spPr bwMode="auto">
            <a:xfrm>
              <a:off x="13663612" y="10467974"/>
              <a:ext cx="2241550" cy="2878138"/>
            </a:xfrm>
            <a:custGeom>
              <a:avLst/>
              <a:gdLst>
                <a:gd name="T0" fmla="*/ 186 w 865"/>
                <a:gd name="T1" fmla="*/ 18 h 1110"/>
                <a:gd name="T2" fmla="*/ 186 w 865"/>
                <a:gd name="T3" fmla="*/ 18 h 1110"/>
                <a:gd name="T4" fmla="*/ 180 w 865"/>
                <a:gd name="T5" fmla="*/ 19 h 1110"/>
                <a:gd name="T6" fmla="*/ 156 w 865"/>
                <a:gd name="T7" fmla="*/ 26 h 1110"/>
                <a:gd name="T8" fmla="*/ 72 w 865"/>
                <a:gd name="T9" fmla="*/ 91 h 1110"/>
                <a:gd name="T10" fmla="*/ 66 w 865"/>
                <a:gd name="T11" fmla="*/ 101 h 1110"/>
                <a:gd name="T12" fmla="*/ 200 w 865"/>
                <a:gd name="T13" fmla="*/ 709 h 1110"/>
                <a:gd name="T14" fmla="*/ 681 w 865"/>
                <a:gd name="T15" fmla="*/ 1103 h 1110"/>
                <a:gd name="T16" fmla="*/ 693 w 865"/>
                <a:gd name="T17" fmla="*/ 1103 h 1110"/>
                <a:gd name="T18" fmla="*/ 790 w 865"/>
                <a:gd name="T19" fmla="*/ 1058 h 1110"/>
                <a:gd name="T20" fmla="*/ 805 w 865"/>
                <a:gd name="T21" fmla="*/ 1041 h 1110"/>
                <a:gd name="T22" fmla="*/ 810 w 865"/>
                <a:gd name="T23" fmla="*/ 1034 h 1110"/>
                <a:gd name="T24" fmla="*/ 811 w 865"/>
                <a:gd name="T25" fmla="*/ 1034 h 1110"/>
                <a:gd name="T26" fmla="*/ 865 w 865"/>
                <a:gd name="T27" fmla="*/ 966 h 1110"/>
                <a:gd name="T28" fmla="*/ 610 w 865"/>
                <a:gd name="T29" fmla="*/ 764 h 1110"/>
                <a:gd name="T30" fmla="*/ 556 w 865"/>
                <a:gd name="T31" fmla="*/ 832 h 1110"/>
                <a:gd name="T32" fmla="*/ 556 w 865"/>
                <a:gd name="T33" fmla="*/ 832 h 1110"/>
                <a:gd name="T34" fmla="*/ 554 w 865"/>
                <a:gd name="T35" fmla="*/ 835 h 1110"/>
                <a:gd name="T36" fmla="*/ 554 w 865"/>
                <a:gd name="T37" fmla="*/ 835 h 1110"/>
                <a:gd name="T38" fmla="*/ 545 w 865"/>
                <a:gd name="T39" fmla="*/ 846 h 1110"/>
                <a:gd name="T40" fmla="*/ 527 w 865"/>
                <a:gd name="T41" fmla="*/ 857 h 1110"/>
                <a:gd name="T42" fmla="*/ 465 w 865"/>
                <a:gd name="T43" fmla="*/ 842 h 1110"/>
                <a:gd name="T44" fmla="*/ 201 w 865"/>
                <a:gd name="T45" fmla="*/ 412 h 1110"/>
                <a:gd name="T46" fmla="*/ 216 w 865"/>
                <a:gd name="T47" fmla="*/ 351 h 1110"/>
                <a:gd name="T48" fmla="*/ 234 w 865"/>
                <a:gd name="T49" fmla="*/ 340 h 1110"/>
                <a:gd name="T50" fmla="*/ 240 w 865"/>
                <a:gd name="T51" fmla="*/ 339 h 1110"/>
                <a:gd name="T52" fmla="*/ 240 w 865"/>
                <a:gd name="T53" fmla="*/ 339 h 1110"/>
                <a:gd name="T54" fmla="*/ 251 w 865"/>
                <a:gd name="T55" fmla="*/ 336 h 1110"/>
                <a:gd name="T56" fmla="*/ 251 w 865"/>
                <a:gd name="T57" fmla="*/ 337 h 1110"/>
                <a:gd name="T58" fmla="*/ 338 w 865"/>
                <a:gd name="T59" fmla="*/ 319 h 1110"/>
                <a:gd name="T60" fmla="*/ 272 w 865"/>
                <a:gd name="T61" fmla="*/ 0 h 1110"/>
                <a:gd name="T62" fmla="*/ 186 w 865"/>
                <a:gd name="T63" fmla="*/ 18 h 1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65" h="1110">
                  <a:moveTo>
                    <a:pt x="186" y="18"/>
                  </a:moveTo>
                  <a:cubicBezTo>
                    <a:pt x="186" y="18"/>
                    <a:pt x="186" y="18"/>
                    <a:pt x="186" y="18"/>
                  </a:cubicBezTo>
                  <a:cubicBezTo>
                    <a:pt x="180" y="19"/>
                    <a:pt x="180" y="19"/>
                    <a:pt x="180" y="19"/>
                  </a:cubicBezTo>
                  <a:cubicBezTo>
                    <a:pt x="172" y="21"/>
                    <a:pt x="164" y="23"/>
                    <a:pt x="156" y="26"/>
                  </a:cubicBezTo>
                  <a:cubicBezTo>
                    <a:pt x="121" y="39"/>
                    <a:pt x="93" y="62"/>
                    <a:pt x="72" y="91"/>
                  </a:cubicBezTo>
                  <a:cubicBezTo>
                    <a:pt x="70" y="95"/>
                    <a:pt x="68" y="98"/>
                    <a:pt x="66" y="101"/>
                  </a:cubicBezTo>
                  <a:cubicBezTo>
                    <a:pt x="0" y="218"/>
                    <a:pt x="51" y="467"/>
                    <a:pt x="200" y="709"/>
                  </a:cubicBezTo>
                  <a:cubicBezTo>
                    <a:pt x="349" y="952"/>
                    <a:pt x="548" y="1110"/>
                    <a:pt x="681" y="1103"/>
                  </a:cubicBezTo>
                  <a:cubicBezTo>
                    <a:pt x="685" y="1103"/>
                    <a:pt x="689" y="1103"/>
                    <a:pt x="693" y="1103"/>
                  </a:cubicBezTo>
                  <a:cubicBezTo>
                    <a:pt x="729" y="1098"/>
                    <a:pt x="762" y="1083"/>
                    <a:pt x="790" y="1058"/>
                  </a:cubicBezTo>
                  <a:cubicBezTo>
                    <a:pt x="795" y="1053"/>
                    <a:pt x="800" y="1047"/>
                    <a:pt x="805" y="1041"/>
                  </a:cubicBezTo>
                  <a:cubicBezTo>
                    <a:pt x="810" y="1034"/>
                    <a:pt x="810" y="1034"/>
                    <a:pt x="810" y="1034"/>
                  </a:cubicBezTo>
                  <a:cubicBezTo>
                    <a:pt x="811" y="1034"/>
                    <a:pt x="811" y="1034"/>
                    <a:pt x="811" y="1034"/>
                  </a:cubicBezTo>
                  <a:cubicBezTo>
                    <a:pt x="865" y="966"/>
                    <a:pt x="865" y="966"/>
                    <a:pt x="865" y="966"/>
                  </a:cubicBezTo>
                  <a:cubicBezTo>
                    <a:pt x="610" y="764"/>
                    <a:pt x="610" y="764"/>
                    <a:pt x="610" y="764"/>
                  </a:cubicBezTo>
                  <a:cubicBezTo>
                    <a:pt x="556" y="832"/>
                    <a:pt x="556" y="832"/>
                    <a:pt x="556" y="832"/>
                  </a:cubicBezTo>
                  <a:cubicBezTo>
                    <a:pt x="556" y="832"/>
                    <a:pt x="556" y="832"/>
                    <a:pt x="556" y="832"/>
                  </a:cubicBezTo>
                  <a:cubicBezTo>
                    <a:pt x="554" y="835"/>
                    <a:pt x="554" y="835"/>
                    <a:pt x="554" y="835"/>
                  </a:cubicBezTo>
                  <a:cubicBezTo>
                    <a:pt x="554" y="835"/>
                    <a:pt x="554" y="835"/>
                    <a:pt x="554" y="835"/>
                  </a:cubicBezTo>
                  <a:cubicBezTo>
                    <a:pt x="545" y="846"/>
                    <a:pt x="545" y="846"/>
                    <a:pt x="545" y="846"/>
                  </a:cubicBezTo>
                  <a:cubicBezTo>
                    <a:pt x="527" y="857"/>
                    <a:pt x="527" y="857"/>
                    <a:pt x="527" y="857"/>
                  </a:cubicBezTo>
                  <a:cubicBezTo>
                    <a:pt x="506" y="870"/>
                    <a:pt x="478" y="863"/>
                    <a:pt x="465" y="842"/>
                  </a:cubicBezTo>
                  <a:cubicBezTo>
                    <a:pt x="201" y="412"/>
                    <a:pt x="201" y="412"/>
                    <a:pt x="201" y="412"/>
                  </a:cubicBezTo>
                  <a:cubicBezTo>
                    <a:pt x="188" y="391"/>
                    <a:pt x="195" y="364"/>
                    <a:pt x="216" y="351"/>
                  </a:cubicBezTo>
                  <a:cubicBezTo>
                    <a:pt x="234" y="340"/>
                    <a:pt x="234" y="340"/>
                    <a:pt x="234" y="340"/>
                  </a:cubicBezTo>
                  <a:cubicBezTo>
                    <a:pt x="240" y="339"/>
                    <a:pt x="240" y="339"/>
                    <a:pt x="240" y="339"/>
                  </a:cubicBezTo>
                  <a:cubicBezTo>
                    <a:pt x="240" y="339"/>
                    <a:pt x="240" y="339"/>
                    <a:pt x="240" y="339"/>
                  </a:cubicBezTo>
                  <a:cubicBezTo>
                    <a:pt x="251" y="336"/>
                    <a:pt x="251" y="336"/>
                    <a:pt x="251" y="336"/>
                  </a:cubicBezTo>
                  <a:cubicBezTo>
                    <a:pt x="251" y="337"/>
                    <a:pt x="251" y="337"/>
                    <a:pt x="251" y="337"/>
                  </a:cubicBezTo>
                  <a:cubicBezTo>
                    <a:pt x="338" y="319"/>
                    <a:pt x="338" y="319"/>
                    <a:pt x="338" y="319"/>
                  </a:cubicBezTo>
                  <a:cubicBezTo>
                    <a:pt x="272" y="0"/>
                    <a:pt x="272" y="0"/>
                    <a:pt x="272" y="0"/>
                  </a:cubicBezTo>
                  <a:lnTo>
                    <a:pt x="186" y="18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76" name="Group 10475"/>
          <p:cNvGrpSpPr>
            <a:grpSpLocks noChangeAspect="1"/>
          </p:cNvGrpSpPr>
          <p:nvPr/>
        </p:nvGrpSpPr>
        <p:grpSpPr>
          <a:xfrm>
            <a:off x="19153184" y="10549910"/>
            <a:ext cx="1372110" cy="1371600"/>
            <a:chOff x="17570450" y="9771062"/>
            <a:chExt cx="4270375" cy="4268788"/>
          </a:xfrm>
        </p:grpSpPr>
        <p:sp>
          <p:nvSpPr>
            <p:cNvPr id="9849" name="Oval 909"/>
            <p:cNvSpPr>
              <a:spLocks noChangeArrowheads="1"/>
            </p:cNvSpPr>
            <p:nvPr/>
          </p:nvSpPr>
          <p:spPr bwMode="auto">
            <a:xfrm>
              <a:off x="17570450" y="9771062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50" name="Freeform 910"/>
            <p:cNvSpPr>
              <a:spLocks/>
            </p:cNvSpPr>
            <p:nvPr/>
          </p:nvSpPr>
          <p:spPr bwMode="auto">
            <a:xfrm>
              <a:off x="18856325" y="11618912"/>
              <a:ext cx="552450" cy="552450"/>
            </a:xfrm>
            <a:custGeom>
              <a:avLst/>
              <a:gdLst>
                <a:gd name="T0" fmla="*/ 68 w 213"/>
                <a:gd name="T1" fmla="*/ 21 h 213"/>
                <a:gd name="T2" fmla="*/ 22 w 213"/>
                <a:gd name="T3" fmla="*/ 145 h 213"/>
                <a:gd name="T4" fmla="*/ 146 w 213"/>
                <a:gd name="T5" fmla="*/ 191 h 213"/>
                <a:gd name="T6" fmla="*/ 192 w 213"/>
                <a:gd name="T7" fmla="*/ 67 h 213"/>
                <a:gd name="T8" fmla="*/ 68 w 213"/>
                <a:gd name="T9" fmla="*/ 2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213">
                  <a:moveTo>
                    <a:pt x="68" y="21"/>
                  </a:moveTo>
                  <a:cubicBezTo>
                    <a:pt x="21" y="43"/>
                    <a:pt x="0" y="98"/>
                    <a:pt x="22" y="145"/>
                  </a:cubicBezTo>
                  <a:cubicBezTo>
                    <a:pt x="43" y="192"/>
                    <a:pt x="99" y="213"/>
                    <a:pt x="146" y="191"/>
                  </a:cubicBezTo>
                  <a:cubicBezTo>
                    <a:pt x="193" y="170"/>
                    <a:pt x="213" y="114"/>
                    <a:pt x="192" y="67"/>
                  </a:cubicBezTo>
                  <a:cubicBezTo>
                    <a:pt x="170" y="20"/>
                    <a:pt x="115" y="0"/>
                    <a:pt x="68" y="21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51" name="Freeform 911"/>
            <p:cNvSpPr>
              <a:spLocks/>
            </p:cNvSpPr>
            <p:nvPr/>
          </p:nvSpPr>
          <p:spPr bwMode="auto">
            <a:xfrm>
              <a:off x="18946812" y="11655425"/>
              <a:ext cx="385763" cy="385763"/>
            </a:xfrm>
            <a:custGeom>
              <a:avLst/>
              <a:gdLst>
                <a:gd name="T0" fmla="*/ 47 w 149"/>
                <a:gd name="T1" fmla="*/ 15 h 149"/>
                <a:gd name="T2" fmla="*/ 15 w 149"/>
                <a:gd name="T3" fmla="*/ 102 h 149"/>
                <a:gd name="T4" fmla="*/ 102 w 149"/>
                <a:gd name="T5" fmla="*/ 134 h 149"/>
                <a:gd name="T6" fmla="*/ 134 w 149"/>
                <a:gd name="T7" fmla="*/ 47 h 149"/>
                <a:gd name="T8" fmla="*/ 47 w 149"/>
                <a:gd name="T9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47" y="15"/>
                  </a:moveTo>
                  <a:cubicBezTo>
                    <a:pt x="14" y="30"/>
                    <a:pt x="0" y="69"/>
                    <a:pt x="15" y="102"/>
                  </a:cubicBezTo>
                  <a:cubicBezTo>
                    <a:pt x="30" y="135"/>
                    <a:pt x="69" y="149"/>
                    <a:pt x="102" y="134"/>
                  </a:cubicBezTo>
                  <a:cubicBezTo>
                    <a:pt x="135" y="119"/>
                    <a:pt x="149" y="80"/>
                    <a:pt x="134" y="47"/>
                  </a:cubicBezTo>
                  <a:cubicBezTo>
                    <a:pt x="119" y="15"/>
                    <a:pt x="80" y="0"/>
                    <a:pt x="47" y="15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52" name="Freeform 912"/>
            <p:cNvSpPr>
              <a:spLocks/>
            </p:cNvSpPr>
            <p:nvPr/>
          </p:nvSpPr>
          <p:spPr bwMode="auto">
            <a:xfrm>
              <a:off x="19905662" y="12176125"/>
              <a:ext cx="552450" cy="552450"/>
            </a:xfrm>
            <a:custGeom>
              <a:avLst/>
              <a:gdLst>
                <a:gd name="T0" fmla="*/ 68 w 213"/>
                <a:gd name="T1" fmla="*/ 21 h 213"/>
                <a:gd name="T2" fmla="*/ 22 w 213"/>
                <a:gd name="T3" fmla="*/ 145 h 213"/>
                <a:gd name="T4" fmla="*/ 146 w 213"/>
                <a:gd name="T5" fmla="*/ 191 h 213"/>
                <a:gd name="T6" fmla="*/ 192 w 213"/>
                <a:gd name="T7" fmla="*/ 67 h 213"/>
                <a:gd name="T8" fmla="*/ 68 w 213"/>
                <a:gd name="T9" fmla="*/ 2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213">
                  <a:moveTo>
                    <a:pt x="68" y="21"/>
                  </a:moveTo>
                  <a:cubicBezTo>
                    <a:pt x="21" y="43"/>
                    <a:pt x="0" y="98"/>
                    <a:pt x="22" y="145"/>
                  </a:cubicBezTo>
                  <a:cubicBezTo>
                    <a:pt x="43" y="192"/>
                    <a:pt x="99" y="213"/>
                    <a:pt x="146" y="191"/>
                  </a:cubicBezTo>
                  <a:cubicBezTo>
                    <a:pt x="193" y="170"/>
                    <a:pt x="213" y="114"/>
                    <a:pt x="192" y="67"/>
                  </a:cubicBezTo>
                  <a:cubicBezTo>
                    <a:pt x="170" y="20"/>
                    <a:pt x="115" y="0"/>
                    <a:pt x="68" y="21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53" name="Freeform 913"/>
            <p:cNvSpPr>
              <a:spLocks/>
            </p:cNvSpPr>
            <p:nvPr/>
          </p:nvSpPr>
          <p:spPr bwMode="auto">
            <a:xfrm>
              <a:off x="19996150" y="12212637"/>
              <a:ext cx="387350" cy="385763"/>
            </a:xfrm>
            <a:custGeom>
              <a:avLst/>
              <a:gdLst>
                <a:gd name="T0" fmla="*/ 47 w 149"/>
                <a:gd name="T1" fmla="*/ 15 h 149"/>
                <a:gd name="T2" fmla="*/ 15 w 149"/>
                <a:gd name="T3" fmla="*/ 102 h 149"/>
                <a:gd name="T4" fmla="*/ 102 w 149"/>
                <a:gd name="T5" fmla="*/ 134 h 149"/>
                <a:gd name="T6" fmla="*/ 134 w 149"/>
                <a:gd name="T7" fmla="*/ 47 h 149"/>
                <a:gd name="T8" fmla="*/ 47 w 149"/>
                <a:gd name="T9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47" y="15"/>
                  </a:moveTo>
                  <a:cubicBezTo>
                    <a:pt x="15" y="30"/>
                    <a:pt x="0" y="69"/>
                    <a:pt x="15" y="102"/>
                  </a:cubicBezTo>
                  <a:cubicBezTo>
                    <a:pt x="30" y="135"/>
                    <a:pt x="69" y="149"/>
                    <a:pt x="102" y="134"/>
                  </a:cubicBezTo>
                  <a:cubicBezTo>
                    <a:pt x="135" y="119"/>
                    <a:pt x="149" y="80"/>
                    <a:pt x="134" y="47"/>
                  </a:cubicBezTo>
                  <a:cubicBezTo>
                    <a:pt x="119" y="15"/>
                    <a:pt x="80" y="0"/>
                    <a:pt x="47" y="15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54" name="Freeform 914"/>
            <p:cNvSpPr>
              <a:spLocks/>
            </p:cNvSpPr>
            <p:nvPr/>
          </p:nvSpPr>
          <p:spPr bwMode="auto">
            <a:xfrm>
              <a:off x="19716750" y="12539662"/>
              <a:ext cx="552450" cy="552450"/>
            </a:xfrm>
            <a:custGeom>
              <a:avLst/>
              <a:gdLst>
                <a:gd name="T0" fmla="*/ 68 w 213"/>
                <a:gd name="T1" fmla="*/ 21 h 213"/>
                <a:gd name="T2" fmla="*/ 22 w 213"/>
                <a:gd name="T3" fmla="*/ 145 h 213"/>
                <a:gd name="T4" fmla="*/ 146 w 213"/>
                <a:gd name="T5" fmla="*/ 192 h 213"/>
                <a:gd name="T6" fmla="*/ 192 w 213"/>
                <a:gd name="T7" fmla="*/ 68 h 213"/>
                <a:gd name="T8" fmla="*/ 68 w 213"/>
                <a:gd name="T9" fmla="*/ 2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213">
                  <a:moveTo>
                    <a:pt x="68" y="21"/>
                  </a:moveTo>
                  <a:cubicBezTo>
                    <a:pt x="21" y="43"/>
                    <a:pt x="0" y="98"/>
                    <a:pt x="22" y="145"/>
                  </a:cubicBezTo>
                  <a:cubicBezTo>
                    <a:pt x="43" y="192"/>
                    <a:pt x="99" y="213"/>
                    <a:pt x="146" y="192"/>
                  </a:cubicBezTo>
                  <a:cubicBezTo>
                    <a:pt x="193" y="170"/>
                    <a:pt x="213" y="115"/>
                    <a:pt x="192" y="68"/>
                  </a:cubicBezTo>
                  <a:cubicBezTo>
                    <a:pt x="170" y="21"/>
                    <a:pt x="115" y="0"/>
                    <a:pt x="68" y="21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55" name="Freeform 915"/>
            <p:cNvSpPr>
              <a:spLocks/>
            </p:cNvSpPr>
            <p:nvPr/>
          </p:nvSpPr>
          <p:spPr bwMode="auto">
            <a:xfrm>
              <a:off x="19807237" y="12576175"/>
              <a:ext cx="387350" cy="385763"/>
            </a:xfrm>
            <a:custGeom>
              <a:avLst/>
              <a:gdLst>
                <a:gd name="T0" fmla="*/ 47 w 149"/>
                <a:gd name="T1" fmla="*/ 15 h 149"/>
                <a:gd name="T2" fmla="*/ 15 w 149"/>
                <a:gd name="T3" fmla="*/ 102 h 149"/>
                <a:gd name="T4" fmla="*/ 102 w 149"/>
                <a:gd name="T5" fmla="*/ 134 h 149"/>
                <a:gd name="T6" fmla="*/ 134 w 149"/>
                <a:gd name="T7" fmla="*/ 48 h 149"/>
                <a:gd name="T8" fmla="*/ 47 w 149"/>
                <a:gd name="T9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47" y="15"/>
                  </a:moveTo>
                  <a:cubicBezTo>
                    <a:pt x="15" y="30"/>
                    <a:pt x="0" y="69"/>
                    <a:pt x="15" y="102"/>
                  </a:cubicBezTo>
                  <a:cubicBezTo>
                    <a:pt x="30" y="135"/>
                    <a:pt x="69" y="149"/>
                    <a:pt x="102" y="134"/>
                  </a:cubicBezTo>
                  <a:cubicBezTo>
                    <a:pt x="135" y="119"/>
                    <a:pt x="149" y="80"/>
                    <a:pt x="134" y="48"/>
                  </a:cubicBezTo>
                  <a:cubicBezTo>
                    <a:pt x="119" y="15"/>
                    <a:pt x="80" y="0"/>
                    <a:pt x="47" y="15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56" name="Freeform 916"/>
            <p:cNvSpPr>
              <a:spLocks/>
            </p:cNvSpPr>
            <p:nvPr/>
          </p:nvSpPr>
          <p:spPr bwMode="auto">
            <a:xfrm>
              <a:off x="19623087" y="12938125"/>
              <a:ext cx="552450" cy="552450"/>
            </a:xfrm>
            <a:custGeom>
              <a:avLst/>
              <a:gdLst>
                <a:gd name="T0" fmla="*/ 68 w 213"/>
                <a:gd name="T1" fmla="*/ 21 h 213"/>
                <a:gd name="T2" fmla="*/ 22 w 213"/>
                <a:gd name="T3" fmla="*/ 145 h 213"/>
                <a:gd name="T4" fmla="*/ 146 w 213"/>
                <a:gd name="T5" fmla="*/ 191 h 213"/>
                <a:gd name="T6" fmla="*/ 192 w 213"/>
                <a:gd name="T7" fmla="*/ 67 h 213"/>
                <a:gd name="T8" fmla="*/ 68 w 213"/>
                <a:gd name="T9" fmla="*/ 2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213">
                  <a:moveTo>
                    <a:pt x="68" y="21"/>
                  </a:moveTo>
                  <a:cubicBezTo>
                    <a:pt x="21" y="42"/>
                    <a:pt x="0" y="98"/>
                    <a:pt x="22" y="145"/>
                  </a:cubicBezTo>
                  <a:cubicBezTo>
                    <a:pt x="43" y="192"/>
                    <a:pt x="99" y="213"/>
                    <a:pt x="146" y="191"/>
                  </a:cubicBezTo>
                  <a:cubicBezTo>
                    <a:pt x="193" y="170"/>
                    <a:pt x="213" y="114"/>
                    <a:pt x="192" y="67"/>
                  </a:cubicBezTo>
                  <a:cubicBezTo>
                    <a:pt x="170" y="20"/>
                    <a:pt x="115" y="0"/>
                    <a:pt x="68" y="21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57" name="Freeform 917"/>
            <p:cNvSpPr>
              <a:spLocks/>
            </p:cNvSpPr>
            <p:nvPr/>
          </p:nvSpPr>
          <p:spPr bwMode="auto">
            <a:xfrm>
              <a:off x="19713575" y="12974637"/>
              <a:ext cx="387350" cy="385763"/>
            </a:xfrm>
            <a:custGeom>
              <a:avLst/>
              <a:gdLst>
                <a:gd name="T0" fmla="*/ 47 w 149"/>
                <a:gd name="T1" fmla="*/ 15 h 149"/>
                <a:gd name="T2" fmla="*/ 15 w 149"/>
                <a:gd name="T3" fmla="*/ 102 h 149"/>
                <a:gd name="T4" fmla="*/ 102 w 149"/>
                <a:gd name="T5" fmla="*/ 134 h 149"/>
                <a:gd name="T6" fmla="*/ 134 w 149"/>
                <a:gd name="T7" fmla="*/ 47 h 149"/>
                <a:gd name="T8" fmla="*/ 47 w 149"/>
                <a:gd name="T9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47" y="15"/>
                  </a:moveTo>
                  <a:cubicBezTo>
                    <a:pt x="15" y="30"/>
                    <a:pt x="0" y="69"/>
                    <a:pt x="15" y="102"/>
                  </a:cubicBezTo>
                  <a:cubicBezTo>
                    <a:pt x="30" y="134"/>
                    <a:pt x="69" y="149"/>
                    <a:pt x="102" y="134"/>
                  </a:cubicBezTo>
                  <a:cubicBezTo>
                    <a:pt x="135" y="119"/>
                    <a:pt x="149" y="80"/>
                    <a:pt x="134" y="47"/>
                  </a:cubicBezTo>
                  <a:cubicBezTo>
                    <a:pt x="119" y="14"/>
                    <a:pt x="80" y="0"/>
                    <a:pt x="47" y="15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58" name="Freeform 918"/>
            <p:cNvSpPr>
              <a:spLocks/>
            </p:cNvSpPr>
            <p:nvPr/>
          </p:nvSpPr>
          <p:spPr bwMode="auto">
            <a:xfrm>
              <a:off x="19118262" y="10377487"/>
              <a:ext cx="1179513" cy="873125"/>
            </a:xfrm>
            <a:custGeom>
              <a:avLst/>
              <a:gdLst>
                <a:gd name="T0" fmla="*/ 100 w 455"/>
                <a:gd name="T1" fmla="*/ 23 h 337"/>
                <a:gd name="T2" fmla="*/ 105 w 455"/>
                <a:gd name="T3" fmla="*/ 100 h 337"/>
                <a:gd name="T4" fmla="*/ 115 w 455"/>
                <a:gd name="T5" fmla="*/ 82 h 337"/>
                <a:gd name="T6" fmla="*/ 141 w 455"/>
                <a:gd name="T7" fmla="*/ 44 h 337"/>
                <a:gd name="T8" fmla="*/ 168 w 455"/>
                <a:gd name="T9" fmla="*/ 57 h 337"/>
                <a:gd name="T10" fmla="*/ 193 w 455"/>
                <a:gd name="T11" fmla="*/ 100 h 337"/>
                <a:gd name="T12" fmla="*/ 196 w 455"/>
                <a:gd name="T13" fmla="*/ 112 h 337"/>
                <a:gd name="T14" fmla="*/ 202 w 455"/>
                <a:gd name="T15" fmla="*/ 116 h 337"/>
                <a:gd name="T16" fmla="*/ 218 w 455"/>
                <a:gd name="T17" fmla="*/ 130 h 337"/>
                <a:gd name="T18" fmla="*/ 230 w 455"/>
                <a:gd name="T19" fmla="*/ 119 h 337"/>
                <a:gd name="T20" fmla="*/ 239 w 455"/>
                <a:gd name="T21" fmla="*/ 113 h 337"/>
                <a:gd name="T22" fmla="*/ 242 w 455"/>
                <a:gd name="T23" fmla="*/ 100 h 337"/>
                <a:gd name="T24" fmla="*/ 270 w 455"/>
                <a:gd name="T25" fmla="*/ 58 h 337"/>
                <a:gd name="T26" fmla="*/ 300 w 455"/>
                <a:gd name="T27" fmla="*/ 47 h 337"/>
                <a:gd name="T28" fmla="*/ 328 w 455"/>
                <a:gd name="T29" fmla="*/ 86 h 337"/>
                <a:gd name="T30" fmla="*/ 339 w 455"/>
                <a:gd name="T31" fmla="*/ 104 h 337"/>
                <a:gd name="T32" fmla="*/ 346 w 455"/>
                <a:gd name="T33" fmla="*/ 29 h 337"/>
                <a:gd name="T34" fmla="*/ 408 w 455"/>
                <a:gd name="T35" fmla="*/ 23 h 337"/>
                <a:gd name="T36" fmla="*/ 435 w 455"/>
                <a:gd name="T37" fmla="*/ 52 h 337"/>
                <a:gd name="T38" fmla="*/ 440 w 455"/>
                <a:gd name="T39" fmla="*/ 111 h 337"/>
                <a:gd name="T40" fmla="*/ 409 w 455"/>
                <a:gd name="T41" fmla="*/ 125 h 337"/>
                <a:gd name="T42" fmla="*/ 433 w 455"/>
                <a:gd name="T43" fmla="*/ 141 h 337"/>
                <a:gd name="T44" fmla="*/ 446 w 455"/>
                <a:gd name="T45" fmla="*/ 178 h 337"/>
                <a:gd name="T46" fmla="*/ 423 w 455"/>
                <a:gd name="T47" fmla="*/ 213 h 337"/>
                <a:gd name="T48" fmla="*/ 390 w 455"/>
                <a:gd name="T49" fmla="*/ 209 h 337"/>
                <a:gd name="T50" fmla="*/ 426 w 455"/>
                <a:gd name="T51" fmla="*/ 234 h 337"/>
                <a:gd name="T52" fmla="*/ 432 w 455"/>
                <a:gd name="T53" fmla="*/ 287 h 337"/>
                <a:gd name="T54" fmla="*/ 366 w 455"/>
                <a:gd name="T55" fmla="*/ 305 h 337"/>
                <a:gd name="T56" fmla="*/ 333 w 455"/>
                <a:gd name="T57" fmla="*/ 312 h 337"/>
                <a:gd name="T58" fmla="*/ 310 w 455"/>
                <a:gd name="T59" fmla="*/ 290 h 337"/>
                <a:gd name="T60" fmla="*/ 289 w 455"/>
                <a:gd name="T61" fmla="*/ 332 h 337"/>
                <a:gd name="T62" fmla="*/ 236 w 455"/>
                <a:gd name="T63" fmla="*/ 286 h 337"/>
                <a:gd name="T64" fmla="*/ 219 w 455"/>
                <a:gd name="T65" fmla="*/ 274 h 337"/>
                <a:gd name="T66" fmla="*/ 197 w 455"/>
                <a:gd name="T67" fmla="*/ 290 h 337"/>
                <a:gd name="T68" fmla="*/ 149 w 455"/>
                <a:gd name="T69" fmla="*/ 335 h 337"/>
                <a:gd name="T70" fmla="*/ 130 w 455"/>
                <a:gd name="T71" fmla="*/ 291 h 337"/>
                <a:gd name="T72" fmla="*/ 109 w 455"/>
                <a:gd name="T73" fmla="*/ 313 h 337"/>
                <a:gd name="T74" fmla="*/ 79 w 455"/>
                <a:gd name="T75" fmla="*/ 304 h 337"/>
                <a:gd name="T76" fmla="*/ 19 w 455"/>
                <a:gd name="T77" fmla="*/ 283 h 337"/>
                <a:gd name="T78" fmla="*/ 25 w 455"/>
                <a:gd name="T79" fmla="*/ 229 h 337"/>
                <a:gd name="T80" fmla="*/ 58 w 455"/>
                <a:gd name="T81" fmla="*/ 205 h 337"/>
                <a:gd name="T82" fmla="*/ 28 w 455"/>
                <a:gd name="T83" fmla="*/ 207 h 337"/>
                <a:gd name="T84" fmla="*/ 8 w 455"/>
                <a:gd name="T85" fmla="*/ 171 h 337"/>
                <a:gd name="T86" fmla="*/ 20 w 455"/>
                <a:gd name="T87" fmla="*/ 133 h 337"/>
                <a:gd name="T88" fmla="*/ 41 w 455"/>
                <a:gd name="T89" fmla="*/ 118 h 337"/>
                <a:gd name="T90" fmla="*/ 14 w 455"/>
                <a:gd name="T91" fmla="*/ 103 h 337"/>
                <a:gd name="T92" fmla="*/ 18 w 455"/>
                <a:gd name="T93" fmla="*/ 43 h 337"/>
                <a:gd name="T94" fmla="*/ 44 w 455"/>
                <a:gd name="T95" fmla="*/ 14 h 337"/>
                <a:gd name="T96" fmla="*/ 100 w 455"/>
                <a:gd name="T97" fmla="*/ 23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5" h="337">
                  <a:moveTo>
                    <a:pt x="100" y="23"/>
                  </a:moveTo>
                  <a:cubicBezTo>
                    <a:pt x="112" y="30"/>
                    <a:pt x="105" y="100"/>
                    <a:pt x="105" y="100"/>
                  </a:cubicBezTo>
                  <a:cubicBezTo>
                    <a:pt x="105" y="100"/>
                    <a:pt x="121" y="92"/>
                    <a:pt x="115" y="82"/>
                  </a:cubicBezTo>
                  <a:cubicBezTo>
                    <a:pt x="110" y="72"/>
                    <a:pt x="129" y="49"/>
                    <a:pt x="141" y="44"/>
                  </a:cubicBezTo>
                  <a:cubicBezTo>
                    <a:pt x="154" y="39"/>
                    <a:pt x="156" y="52"/>
                    <a:pt x="168" y="57"/>
                  </a:cubicBezTo>
                  <a:cubicBezTo>
                    <a:pt x="180" y="61"/>
                    <a:pt x="184" y="90"/>
                    <a:pt x="193" y="100"/>
                  </a:cubicBezTo>
                  <a:cubicBezTo>
                    <a:pt x="195" y="102"/>
                    <a:pt x="196" y="106"/>
                    <a:pt x="196" y="112"/>
                  </a:cubicBezTo>
                  <a:cubicBezTo>
                    <a:pt x="198" y="113"/>
                    <a:pt x="200" y="114"/>
                    <a:pt x="202" y="116"/>
                  </a:cubicBezTo>
                  <a:cubicBezTo>
                    <a:pt x="207" y="123"/>
                    <a:pt x="213" y="127"/>
                    <a:pt x="218" y="130"/>
                  </a:cubicBezTo>
                  <a:cubicBezTo>
                    <a:pt x="222" y="128"/>
                    <a:pt x="226" y="124"/>
                    <a:pt x="230" y="119"/>
                  </a:cubicBezTo>
                  <a:cubicBezTo>
                    <a:pt x="233" y="115"/>
                    <a:pt x="236" y="113"/>
                    <a:pt x="239" y="113"/>
                  </a:cubicBezTo>
                  <a:cubicBezTo>
                    <a:pt x="239" y="107"/>
                    <a:pt x="240" y="102"/>
                    <a:pt x="242" y="100"/>
                  </a:cubicBezTo>
                  <a:cubicBezTo>
                    <a:pt x="253" y="91"/>
                    <a:pt x="257" y="62"/>
                    <a:pt x="270" y="58"/>
                  </a:cubicBezTo>
                  <a:cubicBezTo>
                    <a:pt x="283" y="54"/>
                    <a:pt x="286" y="42"/>
                    <a:pt x="300" y="47"/>
                  </a:cubicBezTo>
                  <a:cubicBezTo>
                    <a:pt x="314" y="53"/>
                    <a:pt x="334" y="77"/>
                    <a:pt x="328" y="86"/>
                  </a:cubicBezTo>
                  <a:cubicBezTo>
                    <a:pt x="322" y="95"/>
                    <a:pt x="339" y="104"/>
                    <a:pt x="339" y="104"/>
                  </a:cubicBezTo>
                  <a:cubicBezTo>
                    <a:pt x="339" y="104"/>
                    <a:pt x="332" y="35"/>
                    <a:pt x="346" y="29"/>
                  </a:cubicBezTo>
                  <a:cubicBezTo>
                    <a:pt x="360" y="23"/>
                    <a:pt x="407" y="9"/>
                    <a:pt x="408" y="23"/>
                  </a:cubicBezTo>
                  <a:cubicBezTo>
                    <a:pt x="409" y="37"/>
                    <a:pt x="427" y="38"/>
                    <a:pt x="435" y="52"/>
                  </a:cubicBezTo>
                  <a:cubicBezTo>
                    <a:pt x="443" y="67"/>
                    <a:pt x="455" y="101"/>
                    <a:pt x="440" y="111"/>
                  </a:cubicBezTo>
                  <a:cubicBezTo>
                    <a:pt x="424" y="121"/>
                    <a:pt x="409" y="125"/>
                    <a:pt x="409" y="125"/>
                  </a:cubicBezTo>
                  <a:cubicBezTo>
                    <a:pt x="409" y="125"/>
                    <a:pt x="425" y="126"/>
                    <a:pt x="433" y="141"/>
                  </a:cubicBezTo>
                  <a:cubicBezTo>
                    <a:pt x="441" y="155"/>
                    <a:pt x="452" y="162"/>
                    <a:pt x="446" y="178"/>
                  </a:cubicBezTo>
                  <a:cubicBezTo>
                    <a:pt x="439" y="194"/>
                    <a:pt x="435" y="217"/>
                    <a:pt x="423" y="213"/>
                  </a:cubicBezTo>
                  <a:cubicBezTo>
                    <a:pt x="411" y="208"/>
                    <a:pt x="390" y="209"/>
                    <a:pt x="390" y="209"/>
                  </a:cubicBezTo>
                  <a:cubicBezTo>
                    <a:pt x="390" y="209"/>
                    <a:pt x="422" y="221"/>
                    <a:pt x="426" y="234"/>
                  </a:cubicBezTo>
                  <a:cubicBezTo>
                    <a:pt x="430" y="247"/>
                    <a:pt x="446" y="270"/>
                    <a:pt x="432" y="287"/>
                  </a:cubicBezTo>
                  <a:cubicBezTo>
                    <a:pt x="419" y="305"/>
                    <a:pt x="378" y="296"/>
                    <a:pt x="366" y="305"/>
                  </a:cubicBezTo>
                  <a:cubicBezTo>
                    <a:pt x="353" y="314"/>
                    <a:pt x="339" y="322"/>
                    <a:pt x="333" y="312"/>
                  </a:cubicBezTo>
                  <a:cubicBezTo>
                    <a:pt x="327" y="303"/>
                    <a:pt x="310" y="290"/>
                    <a:pt x="310" y="290"/>
                  </a:cubicBezTo>
                  <a:cubicBezTo>
                    <a:pt x="310" y="290"/>
                    <a:pt x="316" y="331"/>
                    <a:pt x="289" y="332"/>
                  </a:cubicBezTo>
                  <a:cubicBezTo>
                    <a:pt x="261" y="332"/>
                    <a:pt x="236" y="286"/>
                    <a:pt x="236" y="286"/>
                  </a:cubicBezTo>
                  <a:cubicBezTo>
                    <a:pt x="236" y="286"/>
                    <a:pt x="228" y="281"/>
                    <a:pt x="219" y="274"/>
                  </a:cubicBezTo>
                  <a:cubicBezTo>
                    <a:pt x="208" y="283"/>
                    <a:pt x="197" y="290"/>
                    <a:pt x="197" y="290"/>
                  </a:cubicBezTo>
                  <a:cubicBezTo>
                    <a:pt x="197" y="290"/>
                    <a:pt x="174" y="337"/>
                    <a:pt x="149" y="335"/>
                  </a:cubicBezTo>
                  <a:cubicBezTo>
                    <a:pt x="124" y="333"/>
                    <a:pt x="130" y="291"/>
                    <a:pt x="130" y="291"/>
                  </a:cubicBezTo>
                  <a:cubicBezTo>
                    <a:pt x="130" y="291"/>
                    <a:pt x="114" y="304"/>
                    <a:pt x="109" y="313"/>
                  </a:cubicBezTo>
                  <a:cubicBezTo>
                    <a:pt x="104" y="322"/>
                    <a:pt x="90" y="313"/>
                    <a:pt x="79" y="304"/>
                  </a:cubicBezTo>
                  <a:cubicBezTo>
                    <a:pt x="68" y="294"/>
                    <a:pt x="31" y="302"/>
                    <a:pt x="19" y="283"/>
                  </a:cubicBezTo>
                  <a:cubicBezTo>
                    <a:pt x="6" y="265"/>
                    <a:pt x="22" y="242"/>
                    <a:pt x="25" y="229"/>
                  </a:cubicBezTo>
                  <a:cubicBezTo>
                    <a:pt x="29" y="216"/>
                    <a:pt x="58" y="205"/>
                    <a:pt x="58" y="205"/>
                  </a:cubicBezTo>
                  <a:cubicBezTo>
                    <a:pt x="58" y="205"/>
                    <a:pt x="39" y="203"/>
                    <a:pt x="28" y="207"/>
                  </a:cubicBezTo>
                  <a:cubicBezTo>
                    <a:pt x="17" y="211"/>
                    <a:pt x="13" y="187"/>
                    <a:pt x="8" y="171"/>
                  </a:cubicBezTo>
                  <a:cubicBezTo>
                    <a:pt x="2" y="154"/>
                    <a:pt x="13" y="148"/>
                    <a:pt x="20" y="133"/>
                  </a:cubicBezTo>
                  <a:cubicBezTo>
                    <a:pt x="27" y="119"/>
                    <a:pt x="41" y="118"/>
                    <a:pt x="41" y="118"/>
                  </a:cubicBezTo>
                  <a:cubicBezTo>
                    <a:pt x="41" y="118"/>
                    <a:pt x="28" y="114"/>
                    <a:pt x="14" y="103"/>
                  </a:cubicBezTo>
                  <a:cubicBezTo>
                    <a:pt x="0" y="92"/>
                    <a:pt x="11" y="58"/>
                    <a:pt x="18" y="43"/>
                  </a:cubicBezTo>
                  <a:cubicBezTo>
                    <a:pt x="26" y="28"/>
                    <a:pt x="42" y="29"/>
                    <a:pt x="44" y="14"/>
                  </a:cubicBezTo>
                  <a:cubicBezTo>
                    <a:pt x="45" y="0"/>
                    <a:pt x="87" y="16"/>
                    <a:pt x="100" y="23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59" name="Freeform 919"/>
            <p:cNvSpPr>
              <a:spLocks/>
            </p:cNvSpPr>
            <p:nvPr/>
          </p:nvSpPr>
          <p:spPr bwMode="auto">
            <a:xfrm>
              <a:off x="19192875" y="10582274"/>
              <a:ext cx="1019175" cy="809625"/>
            </a:xfrm>
            <a:custGeom>
              <a:avLst/>
              <a:gdLst>
                <a:gd name="T0" fmla="*/ 49 w 393"/>
                <a:gd name="T1" fmla="*/ 93 h 312"/>
                <a:gd name="T2" fmla="*/ 60 w 393"/>
                <a:gd name="T3" fmla="*/ 101 h 312"/>
                <a:gd name="T4" fmla="*/ 33 w 393"/>
                <a:gd name="T5" fmla="*/ 0 h 312"/>
                <a:gd name="T6" fmla="*/ 77 w 393"/>
                <a:gd name="T7" fmla="*/ 121 h 312"/>
                <a:gd name="T8" fmla="*/ 85 w 393"/>
                <a:gd name="T9" fmla="*/ 135 h 312"/>
                <a:gd name="T10" fmla="*/ 93 w 393"/>
                <a:gd name="T11" fmla="*/ 100 h 312"/>
                <a:gd name="T12" fmla="*/ 135 w 393"/>
                <a:gd name="T13" fmla="*/ 34 h 312"/>
                <a:gd name="T14" fmla="*/ 105 w 393"/>
                <a:gd name="T15" fmla="*/ 92 h 312"/>
                <a:gd name="T16" fmla="*/ 97 w 393"/>
                <a:gd name="T17" fmla="*/ 147 h 312"/>
                <a:gd name="T18" fmla="*/ 110 w 393"/>
                <a:gd name="T19" fmla="*/ 154 h 312"/>
                <a:gd name="T20" fmla="*/ 140 w 393"/>
                <a:gd name="T21" fmla="*/ 174 h 312"/>
                <a:gd name="T22" fmla="*/ 162 w 393"/>
                <a:gd name="T23" fmla="*/ 137 h 312"/>
                <a:gd name="T24" fmla="*/ 184 w 393"/>
                <a:gd name="T25" fmla="*/ 115 h 312"/>
                <a:gd name="T26" fmla="*/ 143 w 393"/>
                <a:gd name="T27" fmla="*/ 79 h 312"/>
                <a:gd name="T28" fmla="*/ 189 w 393"/>
                <a:gd name="T29" fmla="*/ 110 h 312"/>
                <a:gd name="T30" fmla="*/ 227 w 393"/>
                <a:gd name="T31" fmla="*/ 84 h 312"/>
                <a:gd name="T32" fmla="*/ 194 w 393"/>
                <a:gd name="T33" fmla="*/ 114 h 312"/>
                <a:gd name="T34" fmla="*/ 214 w 393"/>
                <a:gd name="T35" fmla="*/ 134 h 312"/>
                <a:gd name="T36" fmla="*/ 238 w 393"/>
                <a:gd name="T37" fmla="*/ 172 h 312"/>
                <a:gd name="T38" fmla="*/ 271 w 393"/>
                <a:gd name="T39" fmla="*/ 154 h 312"/>
                <a:gd name="T40" fmla="*/ 286 w 393"/>
                <a:gd name="T41" fmla="*/ 147 h 312"/>
                <a:gd name="T42" fmla="*/ 278 w 393"/>
                <a:gd name="T43" fmla="*/ 93 h 312"/>
                <a:gd name="T44" fmla="*/ 245 w 393"/>
                <a:gd name="T45" fmla="*/ 35 h 312"/>
                <a:gd name="T46" fmla="*/ 290 w 393"/>
                <a:gd name="T47" fmla="*/ 101 h 312"/>
                <a:gd name="T48" fmla="*/ 300 w 393"/>
                <a:gd name="T49" fmla="*/ 136 h 312"/>
                <a:gd name="T50" fmla="*/ 309 w 393"/>
                <a:gd name="T51" fmla="*/ 123 h 312"/>
                <a:gd name="T52" fmla="*/ 358 w 393"/>
                <a:gd name="T53" fmla="*/ 7 h 312"/>
                <a:gd name="T54" fmla="*/ 327 w 393"/>
                <a:gd name="T55" fmla="*/ 104 h 312"/>
                <a:gd name="T56" fmla="*/ 340 w 393"/>
                <a:gd name="T57" fmla="*/ 97 h 312"/>
                <a:gd name="T58" fmla="*/ 393 w 393"/>
                <a:gd name="T59" fmla="*/ 85 h 312"/>
                <a:gd name="T60" fmla="*/ 350 w 393"/>
                <a:gd name="T61" fmla="*/ 99 h 312"/>
                <a:gd name="T62" fmla="*/ 319 w 393"/>
                <a:gd name="T63" fmla="*/ 123 h 312"/>
                <a:gd name="T64" fmla="*/ 319 w 393"/>
                <a:gd name="T65" fmla="*/ 123 h 312"/>
                <a:gd name="T66" fmla="*/ 308 w 393"/>
                <a:gd name="T67" fmla="*/ 143 h 312"/>
                <a:gd name="T68" fmla="*/ 329 w 393"/>
                <a:gd name="T69" fmla="*/ 150 h 312"/>
                <a:gd name="T70" fmla="*/ 379 w 393"/>
                <a:gd name="T71" fmla="*/ 187 h 312"/>
                <a:gd name="T72" fmla="*/ 335 w 393"/>
                <a:gd name="T73" fmla="*/ 160 h 312"/>
                <a:gd name="T74" fmla="*/ 298 w 393"/>
                <a:gd name="T75" fmla="*/ 153 h 312"/>
                <a:gd name="T76" fmla="*/ 229 w 393"/>
                <a:gd name="T77" fmla="*/ 197 h 312"/>
                <a:gd name="T78" fmla="*/ 199 w 393"/>
                <a:gd name="T79" fmla="*/ 302 h 312"/>
                <a:gd name="T80" fmla="*/ 189 w 393"/>
                <a:gd name="T81" fmla="*/ 304 h 312"/>
                <a:gd name="T82" fmla="*/ 190 w 393"/>
                <a:gd name="T83" fmla="*/ 312 h 312"/>
                <a:gd name="T84" fmla="*/ 174 w 393"/>
                <a:gd name="T85" fmla="*/ 309 h 312"/>
                <a:gd name="T86" fmla="*/ 148 w 393"/>
                <a:gd name="T87" fmla="*/ 200 h 312"/>
                <a:gd name="T88" fmla="*/ 86 w 393"/>
                <a:gd name="T89" fmla="*/ 153 h 312"/>
                <a:gd name="T90" fmla="*/ 53 w 393"/>
                <a:gd name="T91" fmla="*/ 158 h 312"/>
                <a:gd name="T92" fmla="*/ 12 w 393"/>
                <a:gd name="T93" fmla="*/ 183 h 312"/>
                <a:gd name="T94" fmla="*/ 58 w 393"/>
                <a:gd name="T95" fmla="*/ 148 h 312"/>
                <a:gd name="T96" fmla="*/ 77 w 393"/>
                <a:gd name="T97" fmla="*/ 142 h 312"/>
                <a:gd name="T98" fmla="*/ 67 w 393"/>
                <a:gd name="T99" fmla="*/ 121 h 312"/>
                <a:gd name="T100" fmla="*/ 67 w 393"/>
                <a:gd name="T101" fmla="*/ 121 h 312"/>
                <a:gd name="T102" fmla="*/ 40 w 393"/>
                <a:gd name="T103" fmla="*/ 95 h 312"/>
                <a:gd name="T104" fmla="*/ 0 w 393"/>
                <a:gd name="T105" fmla="*/ 78 h 312"/>
                <a:gd name="T106" fmla="*/ 49 w 393"/>
                <a:gd name="T107" fmla="*/ 93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93" h="312">
                  <a:moveTo>
                    <a:pt x="49" y="93"/>
                  </a:moveTo>
                  <a:cubicBezTo>
                    <a:pt x="53" y="96"/>
                    <a:pt x="57" y="98"/>
                    <a:pt x="60" y="101"/>
                  </a:cubicBezTo>
                  <a:cubicBezTo>
                    <a:pt x="46" y="57"/>
                    <a:pt x="33" y="0"/>
                    <a:pt x="33" y="0"/>
                  </a:cubicBezTo>
                  <a:cubicBezTo>
                    <a:pt x="33" y="0"/>
                    <a:pt x="70" y="107"/>
                    <a:pt x="77" y="121"/>
                  </a:cubicBezTo>
                  <a:cubicBezTo>
                    <a:pt x="79" y="126"/>
                    <a:pt x="82" y="131"/>
                    <a:pt x="85" y="135"/>
                  </a:cubicBezTo>
                  <a:cubicBezTo>
                    <a:pt x="86" y="127"/>
                    <a:pt x="88" y="115"/>
                    <a:pt x="93" y="100"/>
                  </a:cubicBezTo>
                  <a:cubicBezTo>
                    <a:pt x="104" y="71"/>
                    <a:pt x="135" y="34"/>
                    <a:pt x="135" y="34"/>
                  </a:cubicBezTo>
                  <a:cubicBezTo>
                    <a:pt x="135" y="34"/>
                    <a:pt x="115" y="66"/>
                    <a:pt x="105" y="92"/>
                  </a:cubicBezTo>
                  <a:cubicBezTo>
                    <a:pt x="96" y="115"/>
                    <a:pt x="96" y="140"/>
                    <a:pt x="97" y="147"/>
                  </a:cubicBezTo>
                  <a:cubicBezTo>
                    <a:pt x="100" y="149"/>
                    <a:pt x="105" y="152"/>
                    <a:pt x="110" y="154"/>
                  </a:cubicBezTo>
                  <a:cubicBezTo>
                    <a:pt x="120" y="159"/>
                    <a:pt x="130" y="165"/>
                    <a:pt x="140" y="174"/>
                  </a:cubicBezTo>
                  <a:cubicBezTo>
                    <a:pt x="144" y="166"/>
                    <a:pt x="150" y="153"/>
                    <a:pt x="162" y="137"/>
                  </a:cubicBezTo>
                  <a:cubicBezTo>
                    <a:pt x="168" y="129"/>
                    <a:pt x="176" y="122"/>
                    <a:pt x="184" y="115"/>
                  </a:cubicBezTo>
                  <a:cubicBezTo>
                    <a:pt x="165" y="96"/>
                    <a:pt x="143" y="79"/>
                    <a:pt x="143" y="79"/>
                  </a:cubicBezTo>
                  <a:cubicBezTo>
                    <a:pt x="143" y="79"/>
                    <a:pt x="167" y="93"/>
                    <a:pt x="189" y="110"/>
                  </a:cubicBezTo>
                  <a:cubicBezTo>
                    <a:pt x="208" y="95"/>
                    <a:pt x="227" y="84"/>
                    <a:pt x="227" y="84"/>
                  </a:cubicBezTo>
                  <a:cubicBezTo>
                    <a:pt x="227" y="84"/>
                    <a:pt x="210" y="97"/>
                    <a:pt x="194" y="114"/>
                  </a:cubicBezTo>
                  <a:cubicBezTo>
                    <a:pt x="202" y="121"/>
                    <a:pt x="209" y="128"/>
                    <a:pt x="214" y="134"/>
                  </a:cubicBezTo>
                  <a:cubicBezTo>
                    <a:pt x="227" y="150"/>
                    <a:pt x="234" y="164"/>
                    <a:pt x="238" y="172"/>
                  </a:cubicBezTo>
                  <a:cubicBezTo>
                    <a:pt x="249" y="164"/>
                    <a:pt x="261" y="158"/>
                    <a:pt x="271" y="154"/>
                  </a:cubicBezTo>
                  <a:cubicBezTo>
                    <a:pt x="277" y="152"/>
                    <a:pt x="282" y="149"/>
                    <a:pt x="286" y="147"/>
                  </a:cubicBezTo>
                  <a:cubicBezTo>
                    <a:pt x="287" y="140"/>
                    <a:pt x="287" y="116"/>
                    <a:pt x="278" y="93"/>
                  </a:cubicBezTo>
                  <a:cubicBezTo>
                    <a:pt x="267" y="67"/>
                    <a:pt x="245" y="35"/>
                    <a:pt x="245" y="35"/>
                  </a:cubicBezTo>
                  <a:cubicBezTo>
                    <a:pt x="245" y="35"/>
                    <a:pt x="279" y="72"/>
                    <a:pt x="290" y="101"/>
                  </a:cubicBezTo>
                  <a:cubicBezTo>
                    <a:pt x="296" y="116"/>
                    <a:pt x="299" y="128"/>
                    <a:pt x="300" y="136"/>
                  </a:cubicBezTo>
                  <a:cubicBezTo>
                    <a:pt x="303" y="132"/>
                    <a:pt x="306" y="128"/>
                    <a:pt x="309" y="123"/>
                  </a:cubicBezTo>
                  <a:cubicBezTo>
                    <a:pt x="316" y="110"/>
                    <a:pt x="358" y="7"/>
                    <a:pt x="358" y="7"/>
                  </a:cubicBezTo>
                  <a:cubicBezTo>
                    <a:pt x="358" y="7"/>
                    <a:pt x="343" y="62"/>
                    <a:pt x="327" y="104"/>
                  </a:cubicBezTo>
                  <a:cubicBezTo>
                    <a:pt x="331" y="102"/>
                    <a:pt x="335" y="99"/>
                    <a:pt x="340" y="97"/>
                  </a:cubicBezTo>
                  <a:cubicBezTo>
                    <a:pt x="359" y="88"/>
                    <a:pt x="393" y="85"/>
                    <a:pt x="393" y="85"/>
                  </a:cubicBezTo>
                  <a:cubicBezTo>
                    <a:pt x="393" y="85"/>
                    <a:pt x="367" y="91"/>
                    <a:pt x="350" y="99"/>
                  </a:cubicBezTo>
                  <a:cubicBezTo>
                    <a:pt x="332" y="107"/>
                    <a:pt x="319" y="123"/>
                    <a:pt x="319" y="123"/>
                  </a:cubicBezTo>
                  <a:cubicBezTo>
                    <a:pt x="319" y="123"/>
                    <a:pt x="319" y="123"/>
                    <a:pt x="319" y="123"/>
                  </a:cubicBezTo>
                  <a:cubicBezTo>
                    <a:pt x="315" y="132"/>
                    <a:pt x="312" y="139"/>
                    <a:pt x="308" y="143"/>
                  </a:cubicBezTo>
                  <a:cubicBezTo>
                    <a:pt x="314" y="144"/>
                    <a:pt x="321" y="146"/>
                    <a:pt x="329" y="150"/>
                  </a:cubicBezTo>
                  <a:cubicBezTo>
                    <a:pt x="350" y="159"/>
                    <a:pt x="379" y="187"/>
                    <a:pt x="379" y="187"/>
                  </a:cubicBezTo>
                  <a:cubicBezTo>
                    <a:pt x="379" y="187"/>
                    <a:pt x="354" y="169"/>
                    <a:pt x="335" y="160"/>
                  </a:cubicBezTo>
                  <a:cubicBezTo>
                    <a:pt x="321" y="154"/>
                    <a:pt x="305" y="153"/>
                    <a:pt x="298" y="153"/>
                  </a:cubicBezTo>
                  <a:cubicBezTo>
                    <a:pt x="276" y="170"/>
                    <a:pt x="245" y="176"/>
                    <a:pt x="229" y="197"/>
                  </a:cubicBezTo>
                  <a:cubicBezTo>
                    <a:pt x="210" y="222"/>
                    <a:pt x="199" y="302"/>
                    <a:pt x="199" y="302"/>
                  </a:cubicBezTo>
                  <a:cubicBezTo>
                    <a:pt x="189" y="304"/>
                    <a:pt x="189" y="304"/>
                    <a:pt x="189" y="304"/>
                  </a:cubicBezTo>
                  <a:cubicBezTo>
                    <a:pt x="190" y="309"/>
                    <a:pt x="190" y="312"/>
                    <a:pt x="190" y="312"/>
                  </a:cubicBezTo>
                  <a:cubicBezTo>
                    <a:pt x="174" y="309"/>
                    <a:pt x="174" y="309"/>
                    <a:pt x="174" y="309"/>
                  </a:cubicBezTo>
                  <a:cubicBezTo>
                    <a:pt x="174" y="309"/>
                    <a:pt x="165" y="226"/>
                    <a:pt x="148" y="200"/>
                  </a:cubicBezTo>
                  <a:cubicBezTo>
                    <a:pt x="134" y="178"/>
                    <a:pt x="106" y="171"/>
                    <a:pt x="86" y="153"/>
                  </a:cubicBezTo>
                  <a:cubicBezTo>
                    <a:pt x="79" y="152"/>
                    <a:pt x="65" y="152"/>
                    <a:pt x="53" y="158"/>
                  </a:cubicBezTo>
                  <a:cubicBezTo>
                    <a:pt x="35" y="166"/>
                    <a:pt x="12" y="183"/>
                    <a:pt x="12" y="183"/>
                  </a:cubicBezTo>
                  <a:cubicBezTo>
                    <a:pt x="12" y="183"/>
                    <a:pt x="38" y="156"/>
                    <a:pt x="58" y="148"/>
                  </a:cubicBezTo>
                  <a:cubicBezTo>
                    <a:pt x="66" y="145"/>
                    <a:pt x="72" y="143"/>
                    <a:pt x="77" y="142"/>
                  </a:cubicBezTo>
                  <a:cubicBezTo>
                    <a:pt x="74" y="137"/>
                    <a:pt x="70" y="130"/>
                    <a:pt x="67" y="121"/>
                  </a:cubicBezTo>
                  <a:cubicBezTo>
                    <a:pt x="67" y="121"/>
                    <a:pt x="67" y="121"/>
                    <a:pt x="67" y="121"/>
                  </a:cubicBezTo>
                  <a:cubicBezTo>
                    <a:pt x="67" y="121"/>
                    <a:pt x="56" y="104"/>
                    <a:pt x="40" y="95"/>
                  </a:cubicBezTo>
                  <a:cubicBezTo>
                    <a:pt x="24" y="86"/>
                    <a:pt x="0" y="78"/>
                    <a:pt x="0" y="78"/>
                  </a:cubicBezTo>
                  <a:cubicBezTo>
                    <a:pt x="0" y="78"/>
                    <a:pt x="31" y="83"/>
                    <a:pt x="49" y="93"/>
                  </a:cubicBezTo>
                  <a:close/>
                </a:path>
              </a:pathLst>
            </a:custGeom>
            <a:solidFill>
              <a:srgbClr val="B9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60" name="Freeform 920"/>
            <p:cNvSpPr>
              <a:spLocks/>
            </p:cNvSpPr>
            <p:nvPr/>
          </p:nvSpPr>
          <p:spPr bwMode="auto">
            <a:xfrm>
              <a:off x="19346862" y="11199812"/>
              <a:ext cx="577850" cy="577850"/>
            </a:xfrm>
            <a:custGeom>
              <a:avLst/>
              <a:gdLst>
                <a:gd name="T0" fmla="*/ 71 w 223"/>
                <a:gd name="T1" fmla="*/ 23 h 223"/>
                <a:gd name="T2" fmla="*/ 23 w 223"/>
                <a:gd name="T3" fmla="*/ 152 h 223"/>
                <a:gd name="T4" fmla="*/ 153 w 223"/>
                <a:gd name="T5" fmla="*/ 201 h 223"/>
                <a:gd name="T6" fmla="*/ 201 w 223"/>
                <a:gd name="T7" fmla="*/ 71 h 223"/>
                <a:gd name="T8" fmla="*/ 71 w 223"/>
                <a:gd name="T9" fmla="*/ 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23">
                  <a:moveTo>
                    <a:pt x="71" y="23"/>
                  </a:moveTo>
                  <a:cubicBezTo>
                    <a:pt x="22" y="45"/>
                    <a:pt x="0" y="103"/>
                    <a:pt x="23" y="152"/>
                  </a:cubicBezTo>
                  <a:cubicBezTo>
                    <a:pt x="45" y="202"/>
                    <a:pt x="104" y="223"/>
                    <a:pt x="153" y="201"/>
                  </a:cubicBezTo>
                  <a:cubicBezTo>
                    <a:pt x="202" y="178"/>
                    <a:pt x="223" y="120"/>
                    <a:pt x="201" y="71"/>
                  </a:cubicBezTo>
                  <a:cubicBezTo>
                    <a:pt x="178" y="22"/>
                    <a:pt x="120" y="0"/>
                    <a:pt x="71" y="23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61" name="Freeform 921"/>
            <p:cNvSpPr>
              <a:spLocks/>
            </p:cNvSpPr>
            <p:nvPr/>
          </p:nvSpPr>
          <p:spPr bwMode="auto">
            <a:xfrm>
              <a:off x="19442112" y="11237912"/>
              <a:ext cx="404813" cy="404813"/>
            </a:xfrm>
            <a:custGeom>
              <a:avLst/>
              <a:gdLst>
                <a:gd name="T0" fmla="*/ 49 w 156"/>
                <a:gd name="T1" fmla="*/ 16 h 156"/>
                <a:gd name="T2" fmla="*/ 16 w 156"/>
                <a:gd name="T3" fmla="*/ 107 h 156"/>
                <a:gd name="T4" fmla="*/ 106 w 156"/>
                <a:gd name="T5" fmla="*/ 140 h 156"/>
                <a:gd name="T6" fmla="*/ 140 w 156"/>
                <a:gd name="T7" fmla="*/ 50 h 156"/>
                <a:gd name="T8" fmla="*/ 49 w 156"/>
                <a:gd name="T9" fmla="*/ 1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56">
                  <a:moveTo>
                    <a:pt x="49" y="16"/>
                  </a:moveTo>
                  <a:cubicBezTo>
                    <a:pt x="15" y="32"/>
                    <a:pt x="0" y="72"/>
                    <a:pt x="16" y="107"/>
                  </a:cubicBezTo>
                  <a:cubicBezTo>
                    <a:pt x="31" y="141"/>
                    <a:pt x="72" y="156"/>
                    <a:pt x="106" y="140"/>
                  </a:cubicBezTo>
                  <a:cubicBezTo>
                    <a:pt x="141" y="125"/>
                    <a:pt x="156" y="84"/>
                    <a:pt x="140" y="50"/>
                  </a:cubicBezTo>
                  <a:cubicBezTo>
                    <a:pt x="124" y="15"/>
                    <a:pt x="84" y="0"/>
                    <a:pt x="49" y="16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62" name="Freeform 922"/>
            <p:cNvSpPr>
              <a:spLocks/>
            </p:cNvSpPr>
            <p:nvPr/>
          </p:nvSpPr>
          <p:spPr bwMode="auto">
            <a:xfrm>
              <a:off x="19667537" y="11561762"/>
              <a:ext cx="577850" cy="577850"/>
            </a:xfrm>
            <a:custGeom>
              <a:avLst/>
              <a:gdLst>
                <a:gd name="T0" fmla="*/ 70 w 223"/>
                <a:gd name="T1" fmla="*/ 23 h 223"/>
                <a:gd name="T2" fmla="*/ 22 w 223"/>
                <a:gd name="T3" fmla="*/ 152 h 223"/>
                <a:gd name="T4" fmla="*/ 152 w 223"/>
                <a:gd name="T5" fmla="*/ 201 h 223"/>
                <a:gd name="T6" fmla="*/ 200 w 223"/>
                <a:gd name="T7" fmla="*/ 71 h 223"/>
                <a:gd name="T8" fmla="*/ 70 w 223"/>
                <a:gd name="T9" fmla="*/ 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23">
                  <a:moveTo>
                    <a:pt x="70" y="23"/>
                  </a:moveTo>
                  <a:cubicBezTo>
                    <a:pt x="21" y="45"/>
                    <a:pt x="0" y="103"/>
                    <a:pt x="22" y="152"/>
                  </a:cubicBezTo>
                  <a:cubicBezTo>
                    <a:pt x="45" y="202"/>
                    <a:pt x="103" y="223"/>
                    <a:pt x="152" y="201"/>
                  </a:cubicBezTo>
                  <a:cubicBezTo>
                    <a:pt x="201" y="178"/>
                    <a:pt x="223" y="120"/>
                    <a:pt x="200" y="71"/>
                  </a:cubicBezTo>
                  <a:cubicBezTo>
                    <a:pt x="178" y="22"/>
                    <a:pt x="120" y="0"/>
                    <a:pt x="70" y="23"/>
                  </a:cubicBezTo>
                  <a:close/>
                </a:path>
              </a:pathLst>
            </a:custGeom>
            <a:solidFill>
              <a:srgbClr val="9D3B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63" name="Freeform 923"/>
            <p:cNvSpPr>
              <a:spLocks/>
            </p:cNvSpPr>
            <p:nvPr/>
          </p:nvSpPr>
          <p:spPr bwMode="auto">
            <a:xfrm>
              <a:off x="19761200" y="11601450"/>
              <a:ext cx="404813" cy="404813"/>
            </a:xfrm>
            <a:custGeom>
              <a:avLst/>
              <a:gdLst>
                <a:gd name="T0" fmla="*/ 50 w 156"/>
                <a:gd name="T1" fmla="*/ 16 h 156"/>
                <a:gd name="T2" fmla="*/ 16 w 156"/>
                <a:gd name="T3" fmla="*/ 107 h 156"/>
                <a:gd name="T4" fmla="*/ 106 w 156"/>
                <a:gd name="T5" fmla="*/ 140 h 156"/>
                <a:gd name="T6" fmla="*/ 140 w 156"/>
                <a:gd name="T7" fmla="*/ 50 h 156"/>
                <a:gd name="T8" fmla="*/ 50 w 156"/>
                <a:gd name="T9" fmla="*/ 1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56">
                  <a:moveTo>
                    <a:pt x="50" y="16"/>
                  </a:moveTo>
                  <a:cubicBezTo>
                    <a:pt x="15" y="32"/>
                    <a:pt x="0" y="72"/>
                    <a:pt x="16" y="107"/>
                  </a:cubicBezTo>
                  <a:cubicBezTo>
                    <a:pt x="32" y="141"/>
                    <a:pt x="72" y="156"/>
                    <a:pt x="106" y="140"/>
                  </a:cubicBezTo>
                  <a:cubicBezTo>
                    <a:pt x="141" y="125"/>
                    <a:pt x="156" y="84"/>
                    <a:pt x="140" y="50"/>
                  </a:cubicBezTo>
                  <a:cubicBezTo>
                    <a:pt x="125" y="15"/>
                    <a:pt x="84" y="0"/>
                    <a:pt x="50" y="16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64" name="Freeform 924"/>
            <p:cNvSpPr>
              <a:spLocks/>
            </p:cNvSpPr>
            <p:nvPr/>
          </p:nvSpPr>
          <p:spPr bwMode="auto">
            <a:xfrm>
              <a:off x="19299237" y="11603037"/>
              <a:ext cx="577850" cy="579438"/>
            </a:xfrm>
            <a:custGeom>
              <a:avLst/>
              <a:gdLst>
                <a:gd name="T0" fmla="*/ 71 w 223"/>
                <a:gd name="T1" fmla="*/ 22 h 223"/>
                <a:gd name="T2" fmla="*/ 22 w 223"/>
                <a:gd name="T3" fmla="*/ 152 h 223"/>
                <a:gd name="T4" fmla="*/ 152 w 223"/>
                <a:gd name="T5" fmla="*/ 200 h 223"/>
                <a:gd name="T6" fmla="*/ 200 w 223"/>
                <a:gd name="T7" fmla="*/ 70 h 223"/>
                <a:gd name="T8" fmla="*/ 71 w 223"/>
                <a:gd name="T9" fmla="*/ 2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23">
                  <a:moveTo>
                    <a:pt x="71" y="22"/>
                  </a:moveTo>
                  <a:cubicBezTo>
                    <a:pt x="22" y="44"/>
                    <a:pt x="0" y="103"/>
                    <a:pt x="22" y="152"/>
                  </a:cubicBezTo>
                  <a:cubicBezTo>
                    <a:pt x="45" y="201"/>
                    <a:pt x="103" y="223"/>
                    <a:pt x="152" y="200"/>
                  </a:cubicBezTo>
                  <a:cubicBezTo>
                    <a:pt x="201" y="178"/>
                    <a:pt x="223" y="119"/>
                    <a:pt x="200" y="70"/>
                  </a:cubicBezTo>
                  <a:cubicBezTo>
                    <a:pt x="178" y="21"/>
                    <a:pt x="120" y="0"/>
                    <a:pt x="71" y="22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65" name="Freeform 925"/>
            <p:cNvSpPr>
              <a:spLocks/>
            </p:cNvSpPr>
            <p:nvPr/>
          </p:nvSpPr>
          <p:spPr bwMode="auto">
            <a:xfrm>
              <a:off x="19392900" y="11642725"/>
              <a:ext cx="404813" cy="401638"/>
            </a:xfrm>
            <a:custGeom>
              <a:avLst/>
              <a:gdLst>
                <a:gd name="T0" fmla="*/ 50 w 156"/>
                <a:gd name="T1" fmla="*/ 15 h 155"/>
                <a:gd name="T2" fmla="*/ 16 w 156"/>
                <a:gd name="T3" fmla="*/ 106 h 155"/>
                <a:gd name="T4" fmla="*/ 107 w 156"/>
                <a:gd name="T5" fmla="*/ 140 h 155"/>
                <a:gd name="T6" fmla="*/ 141 w 156"/>
                <a:gd name="T7" fmla="*/ 49 h 155"/>
                <a:gd name="T8" fmla="*/ 50 w 156"/>
                <a:gd name="T9" fmla="*/ 1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55">
                  <a:moveTo>
                    <a:pt x="50" y="15"/>
                  </a:moveTo>
                  <a:cubicBezTo>
                    <a:pt x="16" y="31"/>
                    <a:pt x="0" y="72"/>
                    <a:pt x="16" y="106"/>
                  </a:cubicBezTo>
                  <a:cubicBezTo>
                    <a:pt x="32" y="140"/>
                    <a:pt x="72" y="155"/>
                    <a:pt x="107" y="140"/>
                  </a:cubicBezTo>
                  <a:cubicBezTo>
                    <a:pt x="141" y="124"/>
                    <a:pt x="156" y="83"/>
                    <a:pt x="141" y="49"/>
                  </a:cubicBezTo>
                  <a:cubicBezTo>
                    <a:pt x="125" y="15"/>
                    <a:pt x="84" y="0"/>
                    <a:pt x="50" y="15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66" name="Freeform 926"/>
            <p:cNvSpPr>
              <a:spLocks/>
            </p:cNvSpPr>
            <p:nvPr/>
          </p:nvSpPr>
          <p:spPr bwMode="auto">
            <a:xfrm>
              <a:off x="19937412" y="11487150"/>
              <a:ext cx="577850" cy="577850"/>
            </a:xfrm>
            <a:custGeom>
              <a:avLst/>
              <a:gdLst>
                <a:gd name="T0" fmla="*/ 71 w 223"/>
                <a:gd name="T1" fmla="*/ 23 h 223"/>
                <a:gd name="T2" fmla="*/ 23 w 223"/>
                <a:gd name="T3" fmla="*/ 152 h 223"/>
                <a:gd name="T4" fmla="*/ 153 w 223"/>
                <a:gd name="T5" fmla="*/ 201 h 223"/>
                <a:gd name="T6" fmla="*/ 201 w 223"/>
                <a:gd name="T7" fmla="*/ 71 h 223"/>
                <a:gd name="T8" fmla="*/ 71 w 223"/>
                <a:gd name="T9" fmla="*/ 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23">
                  <a:moveTo>
                    <a:pt x="71" y="23"/>
                  </a:moveTo>
                  <a:cubicBezTo>
                    <a:pt x="22" y="45"/>
                    <a:pt x="0" y="103"/>
                    <a:pt x="23" y="152"/>
                  </a:cubicBezTo>
                  <a:cubicBezTo>
                    <a:pt x="45" y="201"/>
                    <a:pt x="103" y="223"/>
                    <a:pt x="153" y="201"/>
                  </a:cubicBezTo>
                  <a:cubicBezTo>
                    <a:pt x="202" y="178"/>
                    <a:pt x="223" y="120"/>
                    <a:pt x="201" y="71"/>
                  </a:cubicBezTo>
                  <a:cubicBezTo>
                    <a:pt x="178" y="22"/>
                    <a:pt x="120" y="0"/>
                    <a:pt x="71" y="23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67" name="Freeform 927"/>
            <p:cNvSpPr>
              <a:spLocks/>
            </p:cNvSpPr>
            <p:nvPr/>
          </p:nvSpPr>
          <p:spPr bwMode="auto">
            <a:xfrm>
              <a:off x="20032662" y="11525250"/>
              <a:ext cx="404813" cy="404813"/>
            </a:xfrm>
            <a:custGeom>
              <a:avLst/>
              <a:gdLst>
                <a:gd name="T0" fmla="*/ 49 w 156"/>
                <a:gd name="T1" fmla="*/ 16 h 156"/>
                <a:gd name="T2" fmla="*/ 16 w 156"/>
                <a:gd name="T3" fmla="*/ 106 h 156"/>
                <a:gd name="T4" fmla="*/ 106 w 156"/>
                <a:gd name="T5" fmla="*/ 140 h 156"/>
                <a:gd name="T6" fmla="*/ 140 w 156"/>
                <a:gd name="T7" fmla="*/ 50 h 156"/>
                <a:gd name="T8" fmla="*/ 49 w 156"/>
                <a:gd name="T9" fmla="*/ 1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56">
                  <a:moveTo>
                    <a:pt x="49" y="16"/>
                  </a:moveTo>
                  <a:cubicBezTo>
                    <a:pt x="15" y="32"/>
                    <a:pt x="0" y="72"/>
                    <a:pt x="16" y="106"/>
                  </a:cubicBezTo>
                  <a:cubicBezTo>
                    <a:pt x="31" y="141"/>
                    <a:pt x="72" y="156"/>
                    <a:pt x="106" y="140"/>
                  </a:cubicBezTo>
                  <a:cubicBezTo>
                    <a:pt x="141" y="125"/>
                    <a:pt x="156" y="84"/>
                    <a:pt x="140" y="50"/>
                  </a:cubicBezTo>
                  <a:cubicBezTo>
                    <a:pt x="124" y="15"/>
                    <a:pt x="84" y="0"/>
                    <a:pt x="49" y="16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68" name="Freeform 928"/>
            <p:cNvSpPr>
              <a:spLocks/>
            </p:cNvSpPr>
            <p:nvPr/>
          </p:nvSpPr>
          <p:spPr bwMode="auto">
            <a:xfrm>
              <a:off x="18972212" y="11385550"/>
              <a:ext cx="579438" cy="577850"/>
            </a:xfrm>
            <a:custGeom>
              <a:avLst/>
              <a:gdLst>
                <a:gd name="T0" fmla="*/ 71 w 223"/>
                <a:gd name="T1" fmla="*/ 22 h 223"/>
                <a:gd name="T2" fmla="*/ 22 w 223"/>
                <a:gd name="T3" fmla="*/ 152 h 223"/>
                <a:gd name="T4" fmla="*/ 152 w 223"/>
                <a:gd name="T5" fmla="*/ 201 h 223"/>
                <a:gd name="T6" fmla="*/ 201 w 223"/>
                <a:gd name="T7" fmla="*/ 71 h 223"/>
                <a:gd name="T8" fmla="*/ 71 w 223"/>
                <a:gd name="T9" fmla="*/ 2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23">
                  <a:moveTo>
                    <a:pt x="71" y="22"/>
                  </a:moveTo>
                  <a:cubicBezTo>
                    <a:pt x="22" y="45"/>
                    <a:pt x="0" y="103"/>
                    <a:pt x="22" y="152"/>
                  </a:cubicBezTo>
                  <a:cubicBezTo>
                    <a:pt x="45" y="201"/>
                    <a:pt x="103" y="223"/>
                    <a:pt x="152" y="201"/>
                  </a:cubicBezTo>
                  <a:cubicBezTo>
                    <a:pt x="201" y="178"/>
                    <a:pt x="223" y="120"/>
                    <a:pt x="201" y="71"/>
                  </a:cubicBezTo>
                  <a:cubicBezTo>
                    <a:pt x="178" y="22"/>
                    <a:pt x="120" y="0"/>
                    <a:pt x="71" y="22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69" name="Freeform 929"/>
            <p:cNvSpPr>
              <a:spLocks/>
            </p:cNvSpPr>
            <p:nvPr/>
          </p:nvSpPr>
          <p:spPr bwMode="auto">
            <a:xfrm>
              <a:off x="19069050" y="11425237"/>
              <a:ext cx="401638" cy="403225"/>
            </a:xfrm>
            <a:custGeom>
              <a:avLst/>
              <a:gdLst>
                <a:gd name="T0" fmla="*/ 49 w 155"/>
                <a:gd name="T1" fmla="*/ 16 h 156"/>
                <a:gd name="T2" fmla="*/ 15 w 155"/>
                <a:gd name="T3" fmla="*/ 106 h 156"/>
                <a:gd name="T4" fmla="*/ 106 w 155"/>
                <a:gd name="T5" fmla="*/ 140 h 156"/>
                <a:gd name="T6" fmla="*/ 140 w 155"/>
                <a:gd name="T7" fmla="*/ 50 h 156"/>
                <a:gd name="T8" fmla="*/ 49 w 155"/>
                <a:gd name="T9" fmla="*/ 1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156">
                  <a:moveTo>
                    <a:pt x="49" y="16"/>
                  </a:moveTo>
                  <a:cubicBezTo>
                    <a:pt x="15" y="32"/>
                    <a:pt x="0" y="72"/>
                    <a:pt x="15" y="106"/>
                  </a:cubicBezTo>
                  <a:cubicBezTo>
                    <a:pt x="31" y="141"/>
                    <a:pt x="72" y="156"/>
                    <a:pt x="106" y="140"/>
                  </a:cubicBezTo>
                  <a:cubicBezTo>
                    <a:pt x="140" y="124"/>
                    <a:pt x="155" y="84"/>
                    <a:pt x="140" y="50"/>
                  </a:cubicBezTo>
                  <a:cubicBezTo>
                    <a:pt x="124" y="15"/>
                    <a:pt x="83" y="0"/>
                    <a:pt x="49" y="16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70" name="Freeform 930"/>
            <p:cNvSpPr>
              <a:spLocks/>
            </p:cNvSpPr>
            <p:nvPr/>
          </p:nvSpPr>
          <p:spPr bwMode="auto">
            <a:xfrm>
              <a:off x="19643725" y="11250612"/>
              <a:ext cx="579438" cy="577850"/>
            </a:xfrm>
            <a:custGeom>
              <a:avLst/>
              <a:gdLst>
                <a:gd name="T0" fmla="*/ 70 w 223"/>
                <a:gd name="T1" fmla="*/ 23 h 223"/>
                <a:gd name="T2" fmla="*/ 22 w 223"/>
                <a:gd name="T3" fmla="*/ 153 h 223"/>
                <a:gd name="T4" fmla="*/ 152 w 223"/>
                <a:gd name="T5" fmla="*/ 201 h 223"/>
                <a:gd name="T6" fmla="*/ 200 w 223"/>
                <a:gd name="T7" fmla="*/ 71 h 223"/>
                <a:gd name="T8" fmla="*/ 70 w 223"/>
                <a:gd name="T9" fmla="*/ 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23">
                  <a:moveTo>
                    <a:pt x="70" y="23"/>
                  </a:moveTo>
                  <a:cubicBezTo>
                    <a:pt x="21" y="45"/>
                    <a:pt x="0" y="104"/>
                    <a:pt x="22" y="153"/>
                  </a:cubicBezTo>
                  <a:cubicBezTo>
                    <a:pt x="44" y="202"/>
                    <a:pt x="103" y="223"/>
                    <a:pt x="152" y="201"/>
                  </a:cubicBezTo>
                  <a:cubicBezTo>
                    <a:pt x="201" y="179"/>
                    <a:pt x="223" y="120"/>
                    <a:pt x="200" y="71"/>
                  </a:cubicBezTo>
                  <a:cubicBezTo>
                    <a:pt x="178" y="22"/>
                    <a:pt x="120" y="0"/>
                    <a:pt x="70" y="23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71" name="Freeform 931"/>
            <p:cNvSpPr>
              <a:spLocks/>
            </p:cNvSpPr>
            <p:nvPr/>
          </p:nvSpPr>
          <p:spPr bwMode="auto">
            <a:xfrm>
              <a:off x="19737387" y="11291887"/>
              <a:ext cx="404813" cy="403225"/>
            </a:xfrm>
            <a:custGeom>
              <a:avLst/>
              <a:gdLst>
                <a:gd name="T0" fmla="*/ 50 w 156"/>
                <a:gd name="T1" fmla="*/ 15 h 155"/>
                <a:gd name="T2" fmla="*/ 16 w 156"/>
                <a:gd name="T3" fmla="*/ 106 h 155"/>
                <a:gd name="T4" fmla="*/ 106 w 156"/>
                <a:gd name="T5" fmla="*/ 140 h 155"/>
                <a:gd name="T6" fmla="*/ 140 w 156"/>
                <a:gd name="T7" fmla="*/ 49 h 155"/>
                <a:gd name="T8" fmla="*/ 50 w 156"/>
                <a:gd name="T9" fmla="*/ 1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55">
                  <a:moveTo>
                    <a:pt x="50" y="15"/>
                  </a:moveTo>
                  <a:cubicBezTo>
                    <a:pt x="15" y="31"/>
                    <a:pt x="0" y="72"/>
                    <a:pt x="16" y="106"/>
                  </a:cubicBezTo>
                  <a:cubicBezTo>
                    <a:pt x="32" y="140"/>
                    <a:pt x="72" y="155"/>
                    <a:pt x="106" y="140"/>
                  </a:cubicBezTo>
                  <a:cubicBezTo>
                    <a:pt x="141" y="124"/>
                    <a:pt x="156" y="83"/>
                    <a:pt x="140" y="49"/>
                  </a:cubicBezTo>
                  <a:cubicBezTo>
                    <a:pt x="125" y="15"/>
                    <a:pt x="84" y="0"/>
                    <a:pt x="50" y="15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72" name="Freeform 932"/>
            <p:cNvSpPr>
              <a:spLocks/>
            </p:cNvSpPr>
            <p:nvPr/>
          </p:nvSpPr>
          <p:spPr bwMode="auto">
            <a:xfrm>
              <a:off x="19864387" y="11814175"/>
              <a:ext cx="577850" cy="577850"/>
            </a:xfrm>
            <a:custGeom>
              <a:avLst/>
              <a:gdLst>
                <a:gd name="T0" fmla="*/ 71 w 223"/>
                <a:gd name="T1" fmla="*/ 22 h 223"/>
                <a:gd name="T2" fmla="*/ 23 w 223"/>
                <a:gd name="T3" fmla="*/ 152 h 223"/>
                <a:gd name="T4" fmla="*/ 152 w 223"/>
                <a:gd name="T5" fmla="*/ 200 h 223"/>
                <a:gd name="T6" fmla="*/ 201 w 223"/>
                <a:gd name="T7" fmla="*/ 71 h 223"/>
                <a:gd name="T8" fmla="*/ 71 w 223"/>
                <a:gd name="T9" fmla="*/ 2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23">
                  <a:moveTo>
                    <a:pt x="71" y="22"/>
                  </a:moveTo>
                  <a:cubicBezTo>
                    <a:pt x="22" y="45"/>
                    <a:pt x="0" y="103"/>
                    <a:pt x="23" y="152"/>
                  </a:cubicBezTo>
                  <a:cubicBezTo>
                    <a:pt x="45" y="201"/>
                    <a:pt x="103" y="223"/>
                    <a:pt x="152" y="200"/>
                  </a:cubicBezTo>
                  <a:cubicBezTo>
                    <a:pt x="201" y="178"/>
                    <a:pt x="223" y="120"/>
                    <a:pt x="201" y="71"/>
                  </a:cubicBezTo>
                  <a:cubicBezTo>
                    <a:pt x="178" y="21"/>
                    <a:pt x="120" y="0"/>
                    <a:pt x="71" y="22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73" name="Freeform 933"/>
            <p:cNvSpPr>
              <a:spLocks/>
            </p:cNvSpPr>
            <p:nvPr/>
          </p:nvSpPr>
          <p:spPr bwMode="auto">
            <a:xfrm>
              <a:off x="19961225" y="11852275"/>
              <a:ext cx="403225" cy="404813"/>
            </a:xfrm>
            <a:custGeom>
              <a:avLst/>
              <a:gdLst>
                <a:gd name="T0" fmla="*/ 49 w 156"/>
                <a:gd name="T1" fmla="*/ 16 h 156"/>
                <a:gd name="T2" fmla="*/ 15 w 156"/>
                <a:gd name="T3" fmla="*/ 106 h 156"/>
                <a:gd name="T4" fmla="*/ 106 w 156"/>
                <a:gd name="T5" fmla="*/ 140 h 156"/>
                <a:gd name="T6" fmla="*/ 140 w 156"/>
                <a:gd name="T7" fmla="*/ 49 h 156"/>
                <a:gd name="T8" fmla="*/ 49 w 156"/>
                <a:gd name="T9" fmla="*/ 1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56">
                  <a:moveTo>
                    <a:pt x="49" y="16"/>
                  </a:moveTo>
                  <a:cubicBezTo>
                    <a:pt x="15" y="31"/>
                    <a:pt x="0" y="72"/>
                    <a:pt x="15" y="106"/>
                  </a:cubicBezTo>
                  <a:cubicBezTo>
                    <a:pt x="31" y="141"/>
                    <a:pt x="72" y="156"/>
                    <a:pt x="106" y="140"/>
                  </a:cubicBezTo>
                  <a:cubicBezTo>
                    <a:pt x="140" y="124"/>
                    <a:pt x="156" y="84"/>
                    <a:pt x="140" y="49"/>
                  </a:cubicBezTo>
                  <a:cubicBezTo>
                    <a:pt x="124" y="15"/>
                    <a:pt x="83" y="0"/>
                    <a:pt x="49" y="16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74" name="Freeform 934"/>
            <p:cNvSpPr>
              <a:spLocks/>
            </p:cNvSpPr>
            <p:nvPr/>
          </p:nvSpPr>
          <p:spPr bwMode="auto">
            <a:xfrm>
              <a:off x="19462750" y="11863387"/>
              <a:ext cx="577850" cy="577850"/>
            </a:xfrm>
            <a:custGeom>
              <a:avLst/>
              <a:gdLst>
                <a:gd name="T0" fmla="*/ 71 w 223"/>
                <a:gd name="T1" fmla="*/ 23 h 223"/>
                <a:gd name="T2" fmla="*/ 23 w 223"/>
                <a:gd name="T3" fmla="*/ 152 h 223"/>
                <a:gd name="T4" fmla="*/ 152 w 223"/>
                <a:gd name="T5" fmla="*/ 201 h 223"/>
                <a:gd name="T6" fmla="*/ 201 w 223"/>
                <a:gd name="T7" fmla="*/ 71 h 223"/>
                <a:gd name="T8" fmla="*/ 71 w 223"/>
                <a:gd name="T9" fmla="*/ 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23">
                  <a:moveTo>
                    <a:pt x="71" y="23"/>
                  </a:moveTo>
                  <a:cubicBezTo>
                    <a:pt x="22" y="45"/>
                    <a:pt x="0" y="103"/>
                    <a:pt x="23" y="152"/>
                  </a:cubicBezTo>
                  <a:cubicBezTo>
                    <a:pt x="45" y="202"/>
                    <a:pt x="103" y="223"/>
                    <a:pt x="152" y="201"/>
                  </a:cubicBezTo>
                  <a:cubicBezTo>
                    <a:pt x="201" y="178"/>
                    <a:pt x="223" y="120"/>
                    <a:pt x="201" y="71"/>
                  </a:cubicBezTo>
                  <a:cubicBezTo>
                    <a:pt x="178" y="22"/>
                    <a:pt x="120" y="0"/>
                    <a:pt x="71" y="23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75" name="Freeform 935"/>
            <p:cNvSpPr>
              <a:spLocks/>
            </p:cNvSpPr>
            <p:nvPr/>
          </p:nvSpPr>
          <p:spPr bwMode="auto">
            <a:xfrm>
              <a:off x="19558000" y="11901487"/>
              <a:ext cx="403225" cy="404813"/>
            </a:xfrm>
            <a:custGeom>
              <a:avLst/>
              <a:gdLst>
                <a:gd name="T0" fmla="*/ 49 w 155"/>
                <a:gd name="T1" fmla="*/ 16 h 156"/>
                <a:gd name="T2" fmla="*/ 15 w 155"/>
                <a:gd name="T3" fmla="*/ 107 h 156"/>
                <a:gd name="T4" fmla="*/ 106 w 155"/>
                <a:gd name="T5" fmla="*/ 140 h 156"/>
                <a:gd name="T6" fmla="*/ 140 w 155"/>
                <a:gd name="T7" fmla="*/ 50 h 156"/>
                <a:gd name="T8" fmla="*/ 49 w 155"/>
                <a:gd name="T9" fmla="*/ 1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156">
                  <a:moveTo>
                    <a:pt x="49" y="16"/>
                  </a:moveTo>
                  <a:cubicBezTo>
                    <a:pt x="15" y="32"/>
                    <a:pt x="0" y="72"/>
                    <a:pt x="15" y="107"/>
                  </a:cubicBezTo>
                  <a:cubicBezTo>
                    <a:pt x="31" y="141"/>
                    <a:pt x="72" y="156"/>
                    <a:pt x="106" y="140"/>
                  </a:cubicBezTo>
                  <a:cubicBezTo>
                    <a:pt x="140" y="125"/>
                    <a:pt x="155" y="84"/>
                    <a:pt x="140" y="50"/>
                  </a:cubicBezTo>
                  <a:cubicBezTo>
                    <a:pt x="124" y="15"/>
                    <a:pt x="83" y="0"/>
                    <a:pt x="49" y="16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76" name="Freeform 936"/>
            <p:cNvSpPr>
              <a:spLocks/>
            </p:cNvSpPr>
            <p:nvPr/>
          </p:nvSpPr>
          <p:spPr bwMode="auto">
            <a:xfrm>
              <a:off x="19035712" y="11793537"/>
              <a:ext cx="577850" cy="577850"/>
            </a:xfrm>
            <a:custGeom>
              <a:avLst/>
              <a:gdLst>
                <a:gd name="T0" fmla="*/ 71 w 223"/>
                <a:gd name="T1" fmla="*/ 22 h 223"/>
                <a:gd name="T2" fmla="*/ 23 w 223"/>
                <a:gd name="T3" fmla="*/ 152 h 223"/>
                <a:gd name="T4" fmla="*/ 152 w 223"/>
                <a:gd name="T5" fmla="*/ 200 h 223"/>
                <a:gd name="T6" fmla="*/ 201 w 223"/>
                <a:gd name="T7" fmla="*/ 71 h 223"/>
                <a:gd name="T8" fmla="*/ 71 w 223"/>
                <a:gd name="T9" fmla="*/ 2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23">
                  <a:moveTo>
                    <a:pt x="71" y="22"/>
                  </a:moveTo>
                  <a:cubicBezTo>
                    <a:pt x="22" y="45"/>
                    <a:pt x="0" y="103"/>
                    <a:pt x="23" y="152"/>
                  </a:cubicBezTo>
                  <a:cubicBezTo>
                    <a:pt x="45" y="201"/>
                    <a:pt x="103" y="223"/>
                    <a:pt x="152" y="200"/>
                  </a:cubicBezTo>
                  <a:cubicBezTo>
                    <a:pt x="201" y="178"/>
                    <a:pt x="223" y="120"/>
                    <a:pt x="201" y="71"/>
                  </a:cubicBezTo>
                  <a:cubicBezTo>
                    <a:pt x="178" y="21"/>
                    <a:pt x="120" y="0"/>
                    <a:pt x="71" y="22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77" name="Freeform 937"/>
            <p:cNvSpPr>
              <a:spLocks/>
            </p:cNvSpPr>
            <p:nvPr/>
          </p:nvSpPr>
          <p:spPr bwMode="auto">
            <a:xfrm>
              <a:off x="19130962" y="11831637"/>
              <a:ext cx="401638" cy="404813"/>
            </a:xfrm>
            <a:custGeom>
              <a:avLst/>
              <a:gdLst>
                <a:gd name="T0" fmla="*/ 49 w 155"/>
                <a:gd name="T1" fmla="*/ 16 h 156"/>
                <a:gd name="T2" fmla="*/ 15 w 155"/>
                <a:gd name="T3" fmla="*/ 106 h 156"/>
                <a:gd name="T4" fmla="*/ 106 w 155"/>
                <a:gd name="T5" fmla="*/ 140 h 156"/>
                <a:gd name="T6" fmla="*/ 140 w 155"/>
                <a:gd name="T7" fmla="*/ 49 h 156"/>
                <a:gd name="T8" fmla="*/ 49 w 155"/>
                <a:gd name="T9" fmla="*/ 1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" h="156">
                  <a:moveTo>
                    <a:pt x="49" y="16"/>
                  </a:moveTo>
                  <a:cubicBezTo>
                    <a:pt x="15" y="31"/>
                    <a:pt x="0" y="72"/>
                    <a:pt x="15" y="106"/>
                  </a:cubicBezTo>
                  <a:cubicBezTo>
                    <a:pt x="31" y="141"/>
                    <a:pt x="72" y="156"/>
                    <a:pt x="106" y="140"/>
                  </a:cubicBezTo>
                  <a:cubicBezTo>
                    <a:pt x="140" y="124"/>
                    <a:pt x="155" y="84"/>
                    <a:pt x="140" y="49"/>
                  </a:cubicBezTo>
                  <a:cubicBezTo>
                    <a:pt x="124" y="15"/>
                    <a:pt x="83" y="0"/>
                    <a:pt x="49" y="16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78" name="Freeform 938"/>
            <p:cNvSpPr>
              <a:spLocks/>
            </p:cNvSpPr>
            <p:nvPr/>
          </p:nvSpPr>
          <p:spPr bwMode="auto">
            <a:xfrm>
              <a:off x="19205575" y="12228512"/>
              <a:ext cx="579438" cy="577850"/>
            </a:xfrm>
            <a:custGeom>
              <a:avLst/>
              <a:gdLst>
                <a:gd name="T0" fmla="*/ 70 w 223"/>
                <a:gd name="T1" fmla="*/ 23 h 223"/>
                <a:gd name="T2" fmla="*/ 22 w 223"/>
                <a:gd name="T3" fmla="*/ 152 h 223"/>
                <a:gd name="T4" fmla="*/ 152 w 223"/>
                <a:gd name="T5" fmla="*/ 201 h 223"/>
                <a:gd name="T6" fmla="*/ 200 w 223"/>
                <a:gd name="T7" fmla="*/ 71 h 223"/>
                <a:gd name="T8" fmla="*/ 70 w 223"/>
                <a:gd name="T9" fmla="*/ 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23">
                  <a:moveTo>
                    <a:pt x="70" y="23"/>
                  </a:moveTo>
                  <a:cubicBezTo>
                    <a:pt x="21" y="45"/>
                    <a:pt x="0" y="103"/>
                    <a:pt x="22" y="152"/>
                  </a:cubicBezTo>
                  <a:cubicBezTo>
                    <a:pt x="45" y="201"/>
                    <a:pt x="103" y="223"/>
                    <a:pt x="152" y="201"/>
                  </a:cubicBezTo>
                  <a:cubicBezTo>
                    <a:pt x="201" y="178"/>
                    <a:pt x="223" y="120"/>
                    <a:pt x="200" y="71"/>
                  </a:cubicBezTo>
                  <a:cubicBezTo>
                    <a:pt x="178" y="22"/>
                    <a:pt x="119" y="0"/>
                    <a:pt x="70" y="23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79" name="Freeform 939"/>
            <p:cNvSpPr>
              <a:spLocks/>
            </p:cNvSpPr>
            <p:nvPr/>
          </p:nvSpPr>
          <p:spPr bwMode="auto">
            <a:xfrm>
              <a:off x="19299237" y="12266612"/>
              <a:ext cx="404813" cy="404813"/>
            </a:xfrm>
            <a:custGeom>
              <a:avLst/>
              <a:gdLst>
                <a:gd name="T0" fmla="*/ 50 w 156"/>
                <a:gd name="T1" fmla="*/ 16 h 156"/>
                <a:gd name="T2" fmla="*/ 16 w 156"/>
                <a:gd name="T3" fmla="*/ 106 h 156"/>
                <a:gd name="T4" fmla="*/ 106 w 156"/>
                <a:gd name="T5" fmla="*/ 140 h 156"/>
                <a:gd name="T6" fmla="*/ 140 w 156"/>
                <a:gd name="T7" fmla="*/ 50 h 156"/>
                <a:gd name="T8" fmla="*/ 50 w 156"/>
                <a:gd name="T9" fmla="*/ 1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56">
                  <a:moveTo>
                    <a:pt x="50" y="16"/>
                  </a:moveTo>
                  <a:cubicBezTo>
                    <a:pt x="15" y="32"/>
                    <a:pt x="0" y="72"/>
                    <a:pt x="16" y="106"/>
                  </a:cubicBezTo>
                  <a:cubicBezTo>
                    <a:pt x="32" y="141"/>
                    <a:pt x="72" y="156"/>
                    <a:pt x="106" y="140"/>
                  </a:cubicBezTo>
                  <a:cubicBezTo>
                    <a:pt x="141" y="125"/>
                    <a:pt x="156" y="84"/>
                    <a:pt x="140" y="50"/>
                  </a:cubicBezTo>
                  <a:cubicBezTo>
                    <a:pt x="124" y="15"/>
                    <a:pt x="84" y="0"/>
                    <a:pt x="50" y="16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80" name="Freeform 940"/>
            <p:cNvSpPr>
              <a:spLocks/>
            </p:cNvSpPr>
            <p:nvPr/>
          </p:nvSpPr>
          <p:spPr bwMode="auto">
            <a:xfrm>
              <a:off x="19635787" y="12158662"/>
              <a:ext cx="579438" cy="577850"/>
            </a:xfrm>
            <a:custGeom>
              <a:avLst/>
              <a:gdLst>
                <a:gd name="T0" fmla="*/ 71 w 223"/>
                <a:gd name="T1" fmla="*/ 23 h 223"/>
                <a:gd name="T2" fmla="*/ 23 w 223"/>
                <a:gd name="T3" fmla="*/ 152 h 223"/>
                <a:gd name="T4" fmla="*/ 153 w 223"/>
                <a:gd name="T5" fmla="*/ 201 h 223"/>
                <a:gd name="T6" fmla="*/ 201 w 223"/>
                <a:gd name="T7" fmla="*/ 71 h 223"/>
                <a:gd name="T8" fmla="*/ 71 w 223"/>
                <a:gd name="T9" fmla="*/ 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23">
                  <a:moveTo>
                    <a:pt x="71" y="23"/>
                  </a:moveTo>
                  <a:cubicBezTo>
                    <a:pt x="22" y="45"/>
                    <a:pt x="0" y="103"/>
                    <a:pt x="23" y="152"/>
                  </a:cubicBezTo>
                  <a:cubicBezTo>
                    <a:pt x="45" y="202"/>
                    <a:pt x="104" y="223"/>
                    <a:pt x="153" y="201"/>
                  </a:cubicBezTo>
                  <a:cubicBezTo>
                    <a:pt x="202" y="178"/>
                    <a:pt x="223" y="120"/>
                    <a:pt x="201" y="71"/>
                  </a:cubicBezTo>
                  <a:cubicBezTo>
                    <a:pt x="179" y="22"/>
                    <a:pt x="120" y="0"/>
                    <a:pt x="71" y="23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81" name="Freeform 941"/>
            <p:cNvSpPr>
              <a:spLocks/>
            </p:cNvSpPr>
            <p:nvPr/>
          </p:nvSpPr>
          <p:spPr bwMode="auto">
            <a:xfrm>
              <a:off x="19732625" y="12196762"/>
              <a:ext cx="404813" cy="404813"/>
            </a:xfrm>
            <a:custGeom>
              <a:avLst/>
              <a:gdLst>
                <a:gd name="T0" fmla="*/ 49 w 156"/>
                <a:gd name="T1" fmla="*/ 16 h 156"/>
                <a:gd name="T2" fmla="*/ 16 w 156"/>
                <a:gd name="T3" fmla="*/ 107 h 156"/>
                <a:gd name="T4" fmla="*/ 106 w 156"/>
                <a:gd name="T5" fmla="*/ 140 h 156"/>
                <a:gd name="T6" fmla="*/ 140 w 156"/>
                <a:gd name="T7" fmla="*/ 50 h 156"/>
                <a:gd name="T8" fmla="*/ 49 w 156"/>
                <a:gd name="T9" fmla="*/ 1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56">
                  <a:moveTo>
                    <a:pt x="49" y="16"/>
                  </a:moveTo>
                  <a:cubicBezTo>
                    <a:pt x="15" y="32"/>
                    <a:pt x="0" y="72"/>
                    <a:pt x="16" y="107"/>
                  </a:cubicBezTo>
                  <a:cubicBezTo>
                    <a:pt x="31" y="141"/>
                    <a:pt x="72" y="156"/>
                    <a:pt x="106" y="140"/>
                  </a:cubicBezTo>
                  <a:cubicBezTo>
                    <a:pt x="141" y="125"/>
                    <a:pt x="156" y="84"/>
                    <a:pt x="140" y="50"/>
                  </a:cubicBezTo>
                  <a:cubicBezTo>
                    <a:pt x="124" y="15"/>
                    <a:pt x="84" y="0"/>
                    <a:pt x="49" y="16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82" name="Freeform 942"/>
            <p:cNvSpPr>
              <a:spLocks/>
            </p:cNvSpPr>
            <p:nvPr/>
          </p:nvSpPr>
          <p:spPr bwMode="auto">
            <a:xfrm>
              <a:off x="19508787" y="12506325"/>
              <a:ext cx="579438" cy="577850"/>
            </a:xfrm>
            <a:custGeom>
              <a:avLst/>
              <a:gdLst>
                <a:gd name="T0" fmla="*/ 71 w 223"/>
                <a:gd name="T1" fmla="*/ 22 h 223"/>
                <a:gd name="T2" fmla="*/ 22 w 223"/>
                <a:gd name="T3" fmla="*/ 152 h 223"/>
                <a:gd name="T4" fmla="*/ 152 w 223"/>
                <a:gd name="T5" fmla="*/ 200 h 223"/>
                <a:gd name="T6" fmla="*/ 200 w 223"/>
                <a:gd name="T7" fmla="*/ 70 h 223"/>
                <a:gd name="T8" fmla="*/ 71 w 223"/>
                <a:gd name="T9" fmla="*/ 2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23">
                  <a:moveTo>
                    <a:pt x="71" y="22"/>
                  </a:moveTo>
                  <a:cubicBezTo>
                    <a:pt x="21" y="44"/>
                    <a:pt x="0" y="103"/>
                    <a:pt x="22" y="152"/>
                  </a:cubicBezTo>
                  <a:cubicBezTo>
                    <a:pt x="45" y="201"/>
                    <a:pt x="103" y="223"/>
                    <a:pt x="152" y="200"/>
                  </a:cubicBezTo>
                  <a:cubicBezTo>
                    <a:pt x="201" y="178"/>
                    <a:pt x="223" y="119"/>
                    <a:pt x="200" y="70"/>
                  </a:cubicBezTo>
                  <a:cubicBezTo>
                    <a:pt x="178" y="21"/>
                    <a:pt x="120" y="0"/>
                    <a:pt x="71" y="22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83" name="Freeform 943"/>
            <p:cNvSpPr>
              <a:spLocks/>
            </p:cNvSpPr>
            <p:nvPr/>
          </p:nvSpPr>
          <p:spPr bwMode="auto">
            <a:xfrm>
              <a:off x="19602450" y="12544425"/>
              <a:ext cx="404813" cy="401638"/>
            </a:xfrm>
            <a:custGeom>
              <a:avLst/>
              <a:gdLst>
                <a:gd name="T0" fmla="*/ 50 w 156"/>
                <a:gd name="T1" fmla="*/ 15 h 155"/>
                <a:gd name="T2" fmla="*/ 16 w 156"/>
                <a:gd name="T3" fmla="*/ 106 h 155"/>
                <a:gd name="T4" fmla="*/ 107 w 156"/>
                <a:gd name="T5" fmla="*/ 140 h 155"/>
                <a:gd name="T6" fmla="*/ 141 w 156"/>
                <a:gd name="T7" fmla="*/ 49 h 155"/>
                <a:gd name="T8" fmla="*/ 50 w 156"/>
                <a:gd name="T9" fmla="*/ 1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155">
                  <a:moveTo>
                    <a:pt x="50" y="15"/>
                  </a:moveTo>
                  <a:cubicBezTo>
                    <a:pt x="16" y="31"/>
                    <a:pt x="0" y="72"/>
                    <a:pt x="16" y="106"/>
                  </a:cubicBezTo>
                  <a:cubicBezTo>
                    <a:pt x="32" y="140"/>
                    <a:pt x="72" y="155"/>
                    <a:pt x="107" y="140"/>
                  </a:cubicBezTo>
                  <a:cubicBezTo>
                    <a:pt x="141" y="124"/>
                    <a:pt x="156" y="83"/>
                    <a:pt x="141" y="49"/>
                  </a:cubicBezTo>
                  <a:cubicBezTo>
                    <a:pt x="125" y="15"/>
                    <a:pt x="84" y="0"/>
                    <a:pt x="50" y="15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84" name="Freeform 944"/>
            <p:cNvSpPr>
              <a:spLocks/>
            </p:cNvSpPr>
            <p:nvPr/>
          </p:nvSpPr>
          <p:spPr bwMode="auto">
            <a:xfrm>
              <a:off x="19402425" y="12909550"/>
              <a:ext cx="552450" cy="552450"/>
            </a:xfrm>
            <a:custGeom>
              <a:avLst/>
              <a:gdLst>
                <a:gd name="T0" fmla="*/ 67 w 213"/>
                <a:gd name="T1" fmla="*/ 22 h 213"/>
                <a:gd name="T2" fmla="*/ 21 w 213"/>
                <a:gd name="T3" fmla="*/ 146 h 213"/>
                <a:gd name="T4" fmla="*/ 145 w 213"/>
                <a:gd name="T5" fmla="*/ 192 h 213"/>
                <a:gd name="T6" fmla="*/ 191 w 213"/>
                <a:gd name="T7" fmla="*/ 68 h 213"/>
                <a:gd name="T8" fmla="*/ 67 w 213"/>
                <a:gd name="T9" fmla="*/ 2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213">
                  <a:moveTo>
                    <a:pt x="67" y="22"/>
                  </a:moveTo>
                  <a:cubicBezTo>
                    <a:pt x="20" y="43"/>
                    <a:pt x="0" y="99"/>
                    <a:pt x="21" y="146"/>
                  </a:cubicBezTo>
                  <a:cubicBezTo>
                    <a:pt x="43" y="193"/>
                    <a:pt x="98" y="213"/>
                    <a:pt x="145" y="192"/>
                  </a:cubicBezTo>
                  <a:cubicBezTo>
                    <a:pt x="192" y="170"/>
                    <a:pt x="213" y="115"/>
                    <a:pt x="191" y="68"/>
                  </a:cubicBezTo>
                  <a:cubicBezTo>
                    <a:pt x="170" y="21"/>
                    <a:pt x="114" y="0"/>
                    <a:pt x="67" y="22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85" name="Freeform 945"/>
            <p:cNvSpPr>
              <a:spLocks/>
            </p:cNvSpPr>
            <p:nvPr/>
          </p:nvSpPr>
          <p:spPr bwMode="auto">
            <a:xfrm>
              <a:off x="19494500" y="12946062"/>
              <a:ext cx="385763" cy="385763"/>
            </a:xfrm>
            <a:custGeom>
              <a:avLst/>
              <a:gdLst>
                <a:gd name="T0" fmla="*/ 47 w 149"/>
                <a:gd name="T1" fmla="*/ 15 h 149"/>
                <a:gd name="T2" fmla="*/ 15 w 149"/>
                <a:gd name="T3" fmla="*/ 102 h 149"/>
                <a:gd name="T4" fmla="*/ 101 w 149"/>
                <a:gd name="T5" fmla="*/ 134 h 149"/>
                <a:gd name="T6" fmla="*/ 134 w 149"/>
                <a:gd name="T7" fmla="*/ 48 h 149"/>
                <a:gd name="T8" fmla="*/ 47 w 149"/>
                <a:gd name="T9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47" y="15"/>
                  </a:moveTo>
                  <a:cubicBezTo>
                    <a:pt x="14" y="30"/>
                    <a:pt x="0" y="69"/>
                    <a:pt x="15" y="102"/>
                  </a:cubicBezTo>
                  <a:cubicBezTo>
                    <a:pt x="30" y="135"/>
                    <a:pt x="69" y="149"/>
                    <a:pt x="101" y="134"/>
                  </a:cubicBezTo>
                  <a:cubicBezTo>
                    <a:pt x="134" y="119"/>
                    <a:pt x="149" y="81"/>
                    <a:pt x="134" y="48"/>
                  </a:cubicBezTo>
                  <a:cubicBezTo>
                    <a:pt x="119" y="15"/>
                    <a:pt x="80" y="0"/>
                    <a:pt x="47" y="15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86" name="Freeform 946"/>
            <p:cNvSpPr>
              <a:spLocks/>
            </p:cNvSpPr>
            <p:nvPr/>
          </p:nvSpPr>
          <p:spPr bwMode="auto">
            <a:xfrm>
              <a:off x="19188112" y="12626975"/>
              <a:ext cx="554038" cy="552450"/>
            </a:xfrm>
            <a:custGeom>
              <a:avLst/>
              <a:gdLst>
                <a:gd name="T0" fmla="*/ 68 w 214"/>
                <a:gd name="T1" fmla="*/ 21 h 213"/>
                <a:gd name="T2" fmla="*/ 22 w 214"/>
                <a:gd name="T3" fmla="*/ 145 h 213"/>
                <a:gd name="T4" fmla="*/ 146 w 214"/>
                <a:gd name="T5" fmla="*/ 192 h 213"/>
                <a:gd name="T6" fmla="*/ 192 w 214"/>
                <a:gd name="T7" fmla="*/ 68 h 213"/>
                <a:gd name="T8" fmla="*/ 68 w 214"/>
                <a:gd name="T9" fmla="*/ 2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213">
                  <a:moveTo>
                    <a:pt x="68" y="21"/>
                  </a:moveTo>
                  <a:cubicBezTo>
                    <a:pt x="21" y="43"/>
                    <a:pt x="0" y="98"/>
                    <a:pt x="22" y="145"/>
                  </a:cubicBezTo>
                  <a:cubicBezTo>
                    <a:pt x="43" y="192"/>
                    <a:pt x="99" y="213"/>
                    <a:pt x="146" y="192"/>
                  </a:cubicBezTo>
                  <a:cubicBezTo>
                    <a:pt x="193" y="170"/>
                    <a:pt x="214" y="115"/>
                    <a:pt x="192" y="68"/>
                  </a:cubicBezTo>
                  <a:cubicBezTo>
                    <a:pt x="171" y="21"/>
                    <a:pt x="115" y="0"/>
                    <a:pt x="68" y="21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87" name="Freeform 947"/>
            <p:cNvSpPr>
              <a:spLocks/>
            </p:cNvSpPr>
            <p:nvPr/>
          </p:nvSpPr>
          <p:spPr bwMode="auto">
            <a:xfrm>
              <a:off x="19278600" y="12663487"/>
              <a:ext cx="385763" cy="387350"/>
            </a:xfrm>
            <a:custGeom>
              <a:avLst/>
              <a:gdLst>
                <a:gd name="T0" fmla="*/ 48 w 149"/>
                <a:gd name="T1" fmla="*/ 15 h 149"/>
                <a:gd name="T2" fmla="*/ 15 w 149"/>
                <a:gd name="T3" fmla="*/ 102 h 149"/>
                <a:gd name="T4" fmla="*/ 102 w 149"/>
                <a:gd name="T5" fmla="*/ 134 h 149"/>
                <a:gd name="T6" fmla="*/ 134 w 149"/>
                <a:gd name="T7" fmla="*/ 48 h 149"/>
                <a:gd name="T8" fmla="*/ 48 w 149"/>
                <a:gd name="T9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48" y="15"/>
                  </a:moveTo>
                  <a:cubicBezTo>
                    <a:pt x="15" y="30"/>
                    <a:pt x="0" y="69"/>
                    <a:pt x="15" y="102"/>
                  </a:cubicBezTo>
                  <a:cubicBezTo>
                    <a:pt x="30" y="135"/>
                    <a:pt x="69" y="149"/>
                    <a:pt x="102" y="134"/>
                  </a:cubicBezTo>
                  <a:cubicBezTo>
                    <a:pt x="135" y="119"/>
                    <a:pt x="149" y="80"/>
                    <a:pt x="134" y="48"/>
                  </a:cubicBezTo>
                  <a:cubicBezTo>
                    <a:pt x="119" y="15"/>
                    <a:pt x="81" y="0"/>
                    <a:pt x="48" y="15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88" name="Freeform 948"/>
            <p:cNvSpPr>
              <a:spLocks/>
            </p:cNvSpPr>
            <p:nvPr/>
          </p:nvSpPr>
          <p:spPr bwMode="auto">
            <a:xfrm>
              <a:off x="18983325" y="12163425"/>
              <a:ext cx="552450" cy="552450"/>
            </a:xfrm>
            <a:custGeom>
              <a:avLst/>
              <a:gdLst>
                <a:gd name="T0" fmla="*/ 67 w 213"/>
                <a:gd name="T1" fmla="*/ 22 h 213"/>
                <a:gd name="T2" fmla="*/ 21 w 213"/>
                <a:gd name="T3" fmla="*/ 146 h 213"/>
                <a:gd name="T4" fmla="*/ 145 w 213"/>
                <a:gd name="T5" fmla="*/ 192 h 213"/>
                <a:gd name="T6" fmla="*/ 191 w 213"/>
                <a:gd name="T7" fmla="*/ 68 h 213"/>
                <a:gd name="T8" fmla="*/ 67 w 213"/>
                <a:gd name="T9" fmla="*/ 2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213">
                  <a:moveTo>
                    <a:pt x="67" y="22"/>
                  </a:moveTo>
                  <a:cubicBezTo>
                    <a:pt x="20" y="43"/>
                    <a:pt x="0" y="99"/>
                    <a:pt x="21" y="146"/>
                  </a:cubicBezTo>
                  <a:cubicBezTo>
                    <a:pt x="43" y="192"/>
                    <a:pt x="98" y="213"/>
                    <a:pt x="145" y="192"/>
                  </a:cubicBezTo>
                  <a:cubicBezTo>
                    <a:pt x="192" y="170"/>
                    <a:pt x="213" y="115"/>
                    <a:pt x="191" y="68"/>
                  </a:cubicBezTo>
                  <a:cubicBezTo>
                    <a:pt x="170" y="21"/>
                    <a:pt x="114" y="0"/>
                    <a:pt x="67" y="22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89" name="Freeform 949"/>
            <p:cNvSpPr>
              <a:spLocks/>
            </p:cNvSpPr>
            <p:nvPr/>
          </p:nvSpPr>
          <p:spPr bwMode="auto">
            <a:xfrm>
              <a:off x="19073812" y="12199937"/>
              <a:ext cx="384175" cy="385763"/>
            </a:xfrm>
            <a:custGeom>
              <a:avLst/>
              <a:gdLst>
                <a:gd name="T0" fmla="*/ 47 w 148"/>
                <a:gd name="T1" fmla="*/ 15 h 149"/>
                <a:gd name="T2" fmla="*/ 15 w 148"/>
                <a:gd name="T3" fmla="*/ 102 h 149"/>
                <a:gd name="T4" fmla="*/ 101 w 148"/>
                <a:gd name="T5" fmla="*/ 134 h 149"/>
                <a:gd name="T6" fmla="*/ 133 w 148"/>
                <a:gd name="T7" fmla="*/ 48 h 149"/>
                <a:gd name="T8" fmla="*/ 47 w 148"/>
                <a:gd name="T9" fmla="*/ 15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8" h="149">
                  <a:moveTo>
                    <a:pt x="47" y="15"/>
                  </a:moveTo>
                  <a:cubicBezTo>
                    <a:pt x="14" y="30"/>
                    <a:pt x="0" y="69"/>
                    <a:pt x="15" y="102"/>
                  </a:cubicBezTo>
                  <a:cubicBezTo>
                    <a:pt x="30" y="135"/>
                    <a:pt x="68" y="149"/>
                    <a:pt x="101" y="134"/>
                  </a:cubicBezTo>
                  <a:cubicBezTo>
                    <a:pt x="134" y="119"/>
                    <a:pt x="148" y="81"/>
                    <a:pt x="133" y="48"/>
                  </a:cubicBezTo>
                  <a:cubicBezTo>
                    <a:pt x="118" y="15"/>
                    <a:pt x="80" y="0"/>
                    <a:pt x="47" y="15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90" name="Freeform 950"/>
            <p:cNvSpPr>
              <a:spLocks/>
            </p:cNvSpPr>
            <p:nvPr/>
          </p:nvSpPr>
          <p:spPr bwMode="auto">
            <a:xfrm>
              <a:off x="19302412" y="11998325"/>
              <a:ext cx="552450" cy="550863"/>
            </a:xfrm>
            <a:custGeom>
              <a:avLst/>
              <a:gdLst>
                <a:gd name="T0" fmla="*/ 68 w 213"/>
                <a:gd name="T1" fmla="*/ 22 h 213"/>
                <a:gd name="T2" fmla="*/ 21 w 213"/>
                <a:gd name="T3" fmla="*/ 146 h 213"/>
                <a:gd name="T4" fmla="*/ 145 w 213"/>
                <a:gd name="T5" fmla="*/ 192 h 213"/>
                <a:gd name="T6" fmla="*/ 191 w 213"/>
                <a:gd name="T7" fmla="*/ 68 h 213"/>
                <a:gd name="T8" fmla="*/ 68 w 213"/>
                <a:gd name="T9" fmla="*/ 2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3" h="213">
                  <a:moveTo>
                    <a:pt x="68" y="22"/>
                  </a:moveTo>
                  <a:cubicBezTo>
                    <a:pt x="21" y="43"/>
                    <a:pt x="0" y="99"/>
                    <a:pt x="21" y="146"/>
                  </a:cubicBezTo>
                  <a:cubicBezTo>
                    <a:pt x="43" y="193"/>
                    <a:pt x="98" y="213"/>
                    <a:pt x="145" y="192"/>
                  </a:cubicBezTo>
                  <a:cubicBezTo>
                    <a:pt x="192" y="170"/>
                    <a:pt x="213" y="115"/>
                    <a:pt x="191" y="68"/>
                  </a:cubicBezTo>
                  <a:cubicBezTo>
                    <a:pt x="170" y="21"/>
                    <a:pt x="114" y="0"/>
                    <a:pt x="68" y="22"/>
                  </a:cubicBezTo>
                  <a:close/>
                </a:path>
              </a:pathLst>
            </a:custGeom>
            <a:solidFill>
              <a:srgbClr val="9C2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91" name="Freeform 951"/>
            <p:cNvSpPr>
              <a:spLocks/>
            </p:cNvSpPr>
            <p:nvPr/>
          </p:nvSpPr>
          <p:spPr bwMode="auto">
            <a:xfrm>
              <a:off x="19392900" y="12033250"/>
              <a:ext cx="385763" cy="387350"/>
            </a:xfrm>
            <a:custGeom>
              <a:avLst/>
              <a:gdLst>
                <a:gd name="T0" fmla="*/ 47 w 149"/>
                <a:gd name="T1" fmla="*/ 16 h 149"/>
                <a:gd name="T2" fmla="*/ 15 w 149"/>
                <a:gd name="T3" fmla="*/ 102 h 149"/>
                <a:gd name="T4" fmla="*/ 101 w 149"/>
                <a:gd name="T5" fmla="*/ 134 h 149"/>
                <a:gd name="T6" fmla="*/ 134 w 149"/>
                <a:gd name="T7" fmla="*/ 48 h 149"/>
                <a:gd name="T8" fmla="*/ 47 w 149"/>
                <a:gd name="T9" fmla="*/ 16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49">
                  <a:moveTo>
                    <a:pt x="47" y="16"/>
                  </a:moveTo>
                  <a:cubicBezTo>
                    <a:pt x="14" y="31"/>
                    <a:pt x="0" y="69"/>
                    <a:pt x="15" y="102"/>
                  </a:cubicBezTo>
                  <a:cubicBezTo>
                    <a:pt x="30" y="135"/>
                    <a:pt x="69" y="149"/>
                    <a:pt x="101" y="134"/>
                  </a:cubicBezTo>
                  <a:cubicBezTo>
                    <a:pt x="134" y="119"/>
                    <a:pt x="149" y="81"/>
                    <a:pt x="134" y="48"/>
                  </a:cubicBezTo>
                  <a:cubicBezTo>
                    <a:pt x="119" y="15"/>
                    <a:pt x="80" y="0"/>
                    <a:pt x="47" y="16"/>
                  </a:cubicBezTo>
                  <a:close/>
                </a:path>
              </a:pathLst>
            </a:custGeom>
            <a:solidFill>
              <a:srgbClr val="AC58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0477" name="Group 10476"/>
          <p:cNvGrpSpPr>
            <a:grpSpLocks noChangeAspect="1"/>
          </p:cNvGrpSpPr>
          <p:nvPr/>
        </p:nvGrpSpPr>
        <p:grpSpPr>
          <a:xfrm>
            <a:off x="21337585" y="10549910"/>
            <a:ext cx="1371600" cy="1371600"/>
            <a:chOff x="22569487" y="9771062"/>
            <a:chExt cx="4268788" cy="4268788"/>
          </a:xfrm>
        </p:grpSpPr>
        <p:sp>
          <p:nvSpPr>
            <p:cNvPr id="9892" name="Oval 952"/>
            <p:cNvSpPr>
              <a:spLocks noChangeArrowheads="1"/>
            </p:cNvSpPr>
            <p:nvPr/>
          </p:nvSpPr>
          <p:spPr bwMode="auto">
            <a:xfrm>
              <a:off x="22569487" y="9771062"/>
              <a:ext cx="4268788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93" name="Freeform 953"/>
            <p:cNvSpPr>
              <a:spLocks/>
            </p:cNvSpPr>
            <p:nvPr/>
          </p:nvSpPr>
          <p:spPr bwMode="auto">
            <a:xfrm>
              <a:off x="25060275" y="12838112"/>
              <a:ext cx="434975" cy="487363"/>
            </a:xfrm>
            <a:custGeom>
              <a:avLst/>
              <a:gdLst>
                <a:gd name="T0" fmla="*/ 53 w 168"/>
                <a:gd name="T1" fmla="*/ 83 h 188"/>
                <a:gd name="T2" fmla="*/ 29 w 168"/>
                <a:gd name="T3" fmla="*/ 166 h 188"/>
                <a:gd name="T4" fmla="*/ 135 w 168"/>
                <a:gd name="T5" fmla="*/ 128 h 188"/>
                <a:gd name="T6" fmla="*/ 160 w 168"/>
                <a:gd name="T7" fmla="*/ 30 h 188"/>
                <a:gd name="T8" fmla="*/ 53 w 168"/>
                <a:gd name="T9" fmla="*/ 83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8" h="188">
                  <a:moveTo>
                    <a:pt x="53" y="83"/>
                  </a:moveTo>
                  <a:cubicBezTo>
                    <a:pt x="25" y="121"/>
                    <a:pt x="0" y="144"/>
                    <a:pt x="29" y="166"/>
                  </a:cubicBezTo>
                  <a:cubicBezTo>
                    <a:pt x="59" y="188"/>
                    <a:pt x="107" y="166"/>
                    <a:pt x="135" y="128"/>
                  </a:cubicBezTo>
                  <a:cubicBezTo>
                    <a:pt x="164" y="90"/>
                    <a:pt x="168" y="41"/>
                    <a:pt x="160" y="30"/>
                  </a:cubicBezTo>
                  <a:cubicBezTo>
                    <a:pt x="138" y="0"/>
                    <a:pt x="81" y="45"/>
                    <a:pt x="53" y="83"/>
                  </a:cubicBezTo>
                  <a:close/>
                </a:path>
              </a:pathLst>
            </a:custGeom>
            <a:solidFill>
              <a:srgbClr val="429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94" name="Freeform 954"/>
            <p:cNvSpPr>
              <a:spLocks/>
            </p:cNvSpPr>
            <p:nvPr/>
          </p:nvSpPr>
          <p:spPr bwMode="auto">
            <a:xfrm>
              <a:off x="23409275" y="10455274"/>
              <a:ext cx="2043113" cy="2835275"/>
            </a:xfrm>
            <a:custGeom>
              <a:avLst/>
              <a:gdLst>
                <a:gd name="T0" fmla="*/ 123 w 788"/>
                <a:gd name="T1" fmla="*/ 513 h 1094"/>
                <a:gd name="T2" fmla="*/ 4 w 788"/>
                <a:gd name="T3" fmla="*/ 336 h 1094"/>
                <a:gd name="T4" fmla="*/ 503 w 788"/>
                <a:gd name="T5" fmla="*/ 30 h 1094"/>
                <a:gd name="T6" fmla="*/ 503 w 788"/>
                <a:gd name="T7" fmla="*/ 1070 h 1094"/>
                <a:gd name="T8" fmla="*/ 42 w 788"/>
                <a:gd name="T9" fmla="*/ 791 h 1094"/>
                <a:gd name="T10" fmla="*/ 131 w 788"/>
                <a:gd name="T11" fmla="*/ 644 h 1094"/>
                <a:gd name="T12" fmla="*/ 123 w 788"/>
                <a:gd name="T13" fmla="*/ 513 h 10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88" h="1094">
                  <a:moveTo>
                    <a:pt x="123" y="513"/>
                  </a:moveTo>
                  <a:cubicBezTo>
                    <a:pt x="134" y="453"/>
                    <a:pt x="5" y="402"/>
                    <a:pt x="4" y="336"/>
                  </a:cubicBezTo>
                  <a:cubicBezTo>
                    <a:pt x="0" y="139"/>
                    <a:pt x="262" y="0"/>
                    <a:pt x="503" y="30"/>
                  </a:cubicBezTo>
                  <a:cubicBezTo>
                    <a:pt x="712" y="56"/>
                    <a:pt x="788" y="1042"/>
                    <a:pt x="503" y="1070"/>
                  </a:cubicBezTo>
                  <a:cubicBezTo>
                    <a:pt x="265" y="1094"/>
                    <a:pt x="82" y="971"/>
                    <a:pt x="42" y="791"/>
                  </a:cubicBezTo>
                  <a:cubicBezTo>
                    <a:pt x="27" y="725"/>
                    <a:pt x="149" y="671"/>
                    <a:pt x="131" y="644"/>
                  </a:cubicBezTo>
                  <a:cubicBezTo>
                    <a:pt x="98" y="593"/>
                    <a:pt x="116" y="550"/>
                    <a:pt x="123" y="513"/>
                  </a:cubicBezTo>
                  <a:close/>
                </a:path>
              </a:pathLst>
            </a:custGeom>
            <a:solidFill>
              <a:srgbClr val="429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95" name="Freeform 955"/>
            <p:cNvSpPr>
              <a:spLocks/>
            </p:cNvSpPr>
            <p:nvPr/>
          </p:nvSpPr>
          <p:spPr bwMode="auto">
            <a:xfrm>
              <a:off x="23140987" y="10455274"/>
              <a:ext cx="3344863" cy="2835275"/>
            </a:xfrm>
            <a:custGeom>
              <a:avLst/>
              <a:gdLst>
                <a:gd name="T0" fmla="*/ 209 w 1290"/>
                <a:gd name="T1" fmla="*/ 499 h 1094"/>
                <a:gd name="T2" fmla="*/ 606 w 1290"/>
                <a:gd name="T3" fmla="*/ 30 h 1094"/>
                <a:gd name="T4" fmla="*/ 1173 w 1290"/>
                <a:gd name="T5" fmla="*/ 438 h 1094"/>
                <a:gd name="T6" fmla="*/ 1256 w 1290"/>
                <a:gd name="T7" fmla="*/ 493 h 1094"/>
                <a:gd name="T8" fmla="*/ 1264 w 1290"/>
                <a:gd name="T9" fmla="*/ 539 h 1094"/>
                <a:gd name="T10" fmla="*/ 1185 w 1290"/>
                <a:gd name="T11" fmla="*/ 617 h 1094"/>
                <a:gd name="T12" fmla="*/ 606 w 1290"/>
                <a:gd name="T13" fmla="*/ 1070 h 1094"/>
                <a:gd name="T14" fmla="*/ 215 w 1290"/>
                <a:gd name="T15" fmla="*/ 654 h 1094"/>
                <a:gd name="T16" fmla="*/ 31 w 1290"/>
                <a:gd name="T17" fmla="*/ 705 h 1094"/>
                <a:gd name="T18" fmla="*/ 20 w 1290"/>
                <a:gd name="T19" fmla="*/ 423 h 1094"/>
                <a:gd name="T20" fmla="*/ 209 w 1290"/>
                <a:gd name="T21" fmla="*/ 499 h 10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90" h="1094">
                  <a:moveTo>
                    <a:pt x="209" y="499"/>
                  </a:moveTo>
                  <a:cubicBezTo>
                    <a:pt x="144" y="311"/>
                    <a:pt x="365" y="0"/>
                    <a:pt x="606" y="30"/>
                  </a:cubicBezTo>
                  <a:cubicBezTo>
                    <a:pt x="815" y="56"/>
                    <a:pt x="1020" y="198"/>
                    <a:pt x="1173" y="438"/>
                  </a:cubicBezTo>
                  <a:cubicBezTo>
                    <a:pt x="1191" y="468"/>
                    <a:pt x="1218" y="496"/>
                    <a:pt x="1256" y="493"/>
                  </a:cubicBezTo>
                  <a:cubicBezTo>
                    <a:pt x="1290" y="491"/>
                    <a:pt x="1264" y="539"/>
                    <a:pt x="1264" y="539"/>
                  </a:cubicBezTo>
                  <a:cubicBezTo>
                    <a:pt x="1185" y="617"/>
                    <a:pt x="1185" y="617"/>
                    <a:pt x="1185" y="617"/>
                  </a:cubicBezTo>
                  <a:cubicBezTo>
                    <a:pt x="984" y="911"/>
                    <a:pt x="891" y="1042"/>
                    <a:pt x="606" y="1070"/>
                  </a:cubicBezTo>
                  <a:cubicBezTo>
                    <a:pt x="368" y="1094"/>
                    <a:pt x="248" y="974"/>
                    <a:pt x="215" y="654"/>
                  </a:cubicBezTo>
                  <a:cubicBezTo>
                    <a:pt x="209" y="595"/>
                    <a:pt x="77" y="744"/>
                    <a:pt x="31" y="705"/>
                  </a:cubicBezTo>
                  <a:cubicBezTo>
                    <a:pt x="2" y="679"/>
                    <a:pt x="0" y="449"/>
                    <a:pt x="20" y="423"/>
                  </a:cubicBezTo>
                  <a:cubicBezTo>
                    <a:pt x="51" y="384"/>
                    <a:pt x="222" y="534"/>
                    <a:pt x="209" y="499"/>
                  </a:cubicBezTo>
                  <a:close/>
                </a:path>
              </a:pathLst>
            </a:cu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96" name="Oval 956"/>
            <p:cNvSpPr>
              <a:spLocks noChangeArrowheads="1"/>
            </p:cNvSpPr>
            <p:nvPr/>
          </p:nvSpPr>
          <p:spPr bwMode="auto">
            <a:xfrm>
              <a:off x="25687337" y="11422062"/>
              <a:ext cx="298450" cy="298450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97" name="Oval 957"/>
            <p:cNvSpPr>
              <a:spLocks noChangeArrowheads="1"/>
            </p:cNvSpPr>
            <p:nvPr/>
          </p:nvSpPr>
          <p:spPr bwMode="auto">
            <a:xfrm>
              <a:off x="25781000" y="11471275"/>
              <a:ext cx="200025" cy="200025"/>
            </a:xfrm>
            <a:prstGeom prst="ellipse">
              <a:avLst/>
            </a:pr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98" name="Freeform 958"/>
            <p:cNvSpPr>
              <a:spLocks/>
            </p:cNvSpPr>
            <p:nvPr/>
          </p:nvSpPr>
          <p:spPr bwMode="auto">
            <a:xfrm>
              <a:off x="23983950" y="10675937"/>
              <a:ext cx="549275" cy="2401888"/>
            </a:xfrm>
            <a:custGeom>
              <a:avLst/>
              <a:gdLst>
                <a:gd name="T0" fmla="*/ 212 w 212"/>
                <a:gd name="T1" fmla="*/ 0 h 927"/>
                <a:gd name="T2" fmla="*/ 65 w 212"/>
                <a:gd name="T3" fmla="*/ 467 h 927"/>
                <a:gd name="T4" fmla="*/ 205 w 212"/>
                <a:gd name="T5" fmla="*/ 927 h 927"/>
                <a:gd name="T6" fmla="*/ 0 w 212"/>
                <a:gd name="T7" fmla="*/ 465 h 927"/>
                <a:gd name="T8" fmla="*/ 212 w 212"/>
                <a:gd name="T9" fmla="*/ 0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927">
                  <a:moveTo>
                    <a:pt x="212" y="0"/>
                  </a:moveTo>
                  <a:cubicBezTo>
                    <a:pt x="124" y="93"/>
                    <a:pt x="65" y="267"/>
                    <a:pt x="65" y="467"/>
                  </a:cubicBezTo>
                  <a:cubicBezTo>
                    <a:pt x="65" y="662"/>
                    <a:pt x="121" y="832"/>
                    <a:pt x="205" y="927"/>
                  </a:cubicBezTo>
                  <a:cubicBezTo>
                    <a:pt x="86" y="865"/>
                    <a:pt x="0" y="682"/>
                    <a:pt x="0" y="465"/>
                  </a:cubicBezTo>
                  <a:cubicBezTo>
                    <a:pt x="0" y="244"/>
                    <a:pt x="90" y="58"/>
                    <a:pt x="212" y="0"/>
                  </a:cubicBezTo>
                  <a:close/>
                </a:path>
              </a:pathLst>
            </a:custGeom>
            <a:solidFill>
              <a:srgbClr val="429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99" name="Freeform 959"/>
            <p:cNvSpPr>
              <a:spLocks/>
            </p:cNvSpPr>
            <p:nvPr/>
          </p:nvSpPr>
          <p:spPr bwMode="auto">
            <a:xfrm>
              <a:off x="24339550" y="10798174"/>
              <a:ext cx="492125" cy="2159000"/>
            </a:xfrm>
            <a:custGeom>
              <a:avLst/>
              <a:gdLst>
                <a:gd name="T0" fmla="*/ 190 w 190"/>
                <a:gd name="T1" fmla="*/ 0 h 833"/>
                <a:gd name="T2" fmla="*/ 58 w 190"/>
                <a:gd name="T3" fmla="*/ 420 h 833"/>
                <a:gd name="T4" fmla="*/ 184 w 190"/>
                <a:gd name="T5" fmla="*/ 833 h 833"/>
                <a:gd name="T6" fmla="*/ 0 w 190"/>
                <a:gd name="T7" fmla="*/ 418 h 833"/>
                <a:gd name="T8" fmla="*/ 190 w 190"/>
                <a:gd name="T9" fmla="*/ 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833">
                  <a:moveTo>
                    <a:pt x="190" y="0"/>
                  </a:moveTo>
                  <a:cubicBezTo>
                    <a:pt x="111" y="83"/>
                    <a:pt x="58" y="240"/>
                    <a:pt x="58" y="420"/>
                  </a:cubicBezTo>
                  <a:cubicBezTo>
                    <a:pt x="58" y="595"/>
                    <a:pt x="109" y="748"/>
                    <a:pt x="184" y="833"/>
                  </a:cubicBezTo>
                  <a:cubicBezTo>
                    <a:pt x="77" y="778"/>
                    <a:pt x="0" y="613"/>
                    <a:pt x="0" y="418"/>
                  </a:cubicBezTo>
                  <a:cubicBezTo>
                    <a:pt x="0" y="219"/>
                    <a:pt x="80" y="52"/>
                    <a:pt x="190" y="0"/>
                  </a:cubicBezTo>
                  <a:close/>
                </a:path>
              </a:pathLst>
            </a:custGeom>
            <a:solidFill>
              <a:srgbClr val="429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900" name="Freeform 960"/>
            <p:cNvSpPr>
              <a:spLocks/>
            </p:cNvSpPr>
            <p:nvPr/>
          </p:nvSpPr>
          <p:spPr bwMode="auto">
            <a:xfrm>
              <a:off x="24709437" y="10904537"/>
              <a:ext cx="446088" cy="1946275"/>
            </a:xfrm>
            <a:custGeom>
              <a:avLst/>
              <a:gdLst>
                <a:gd name="T0" fmla="*/ 172 w 172"/>
                <a:gd name="T1" fmla="*/ 0 h 751"/>
                <a:gd name="T2" fmla="*/ 53 w 172"/>
                <a:gd name="T3" fmla="*/ 378 h 751"/>
                <a:gd name="T4" fmla="*/ 166 w 172"/>
                <a:gd name="T5" fmla="*/ 751 h 751"/>
                <a:gd name="T6" fmla="*/ 0 w 172"/>
                <a:gd name="T7" fmla="*/ 377 h 751"/>
                <a:gd name="T8" fmla="*/ 172 w 172"/>
                <a:gd name="T9" fmla="*/ 0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" h="751">
                  <a:moveTo>
                    <a:pt x="172" y="0"/>
                  </a:moveTo>
                  <a:cubicBezTo>
                    <a:pt x="101" y="76"/>
                    <a:pt x="53" y="217"/>
                    <a:pt x="53" y="378"/>
                  </a:cubicBezTo>
                  <a:cubicBezTo>
                    <a:pt x="53" y="536"/>
                    <a:pt x="98" y="674"/>
                    <a:pt x="166" y="751"/>
                  </a:cubicBezTo>
                  <a:cubicBezTo>
                    <a:pt x="70" y="701"/>
                    <a:pt x="0" y="552"/>
                    <a:pt x="0" y="377"/>
                  </a:cubicBezTo>
                  <a:cubicBezTo>
                    <a:pt x="0" y="198"/>
                    <a:pt x="73" y="47"/>
                    <a:pt x="172" y="0"/>
                  </a:cubicBezTo>
                  <a:close/>
                </a:path>
              </a:pathLst>
            </a:custGeom>
            <a:solidFill>
              <a:srgbClr val="4295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</p:spTree>
    <p:extLst>
      <p:ext uri="{BB962C8B-B14F-4D97-AF65-F5344CB8AC3E}">
        <p14:creationId xmlns:p14="http://schemas.microsoft.com/office/powerpoint/2010/main" val="69268883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7" name="Group 546"/>
          <p:cNvGrpSpPr>
            <a:grpSpLocks noChangeAspect="1"/>
          </p:cNvGrpSpPr>
          <p:nvPr/>
        </p:nvGrpSpPr>
        <p:grpSpPr>
          <a:xfrm>
            <a:off x="1677983" y="1794490"/>
            <a:ext cx="1372112" cy="1371600"/>
            <a:chOff x="-21450300" y="-7581900"/>
            <a:chExt cx="4270375" cy="4268788"/>
          </a:xfrm>
        </p:grpSpPr>
        <p:sp>
          <p:nvSpPr>
            <p:cNvPr id="3" name="Oval 961"/>
            <p:cNvSpPr>
              <a:spLocks noChangeArrowheads="1"/>
            </p:cNvSpPr>
            <p:nvPr/>
          </p:nvSpPr>
          <p:spPr bwMode="auto">
            <a:xfrm>
              <a:off x="-21450300" y="-7581900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" name="Freeform 962"/>
            <p:cNvSpPr>
              <a:spLocks/>
            </p:cNvSpPr>
            <p:nvPr/>
          </p:nvSpPr>
          <p:spPr bwMode="auto">
            <a:xfrm>
              <a:off x="-19030950" y="-7127875"/>
              <a:ext cx="663575" cy="1160463"/>
            </a:xfrm>
            <a:custGeom>
              <a:avLst/>
              <a:gdLst>
                <a:gd name="T0" fmla="*/ 418 w 418"/>
                <a:gd name="T1" fmla="*/ 0 h 731"/>
                <a:gd name="T2" fmla="*/ 0 w 418"/>
                <a:gd name="T3" fmla="*/ 711 h 731"/>
                <a:gd name="T4" fmla="*/ 36 w 418"/>
                <a:gd name="T5" fmla="*/ 731 h 731"/>
                <a:gd name="T6" fmla="*/ 418 w 418"/>
                <a:gd name="T7" fmla="*/ 0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8" h="731">
                  <a:moveTo>
                    <a:pt x="418" y="0"/>
                  </a:moveTo>
                  <a:lnTo>
                    <a:pt x="0" y="711"/>
                  </a:lnTo>
                  <a:lnTo>
                    <a:pt x="36" y="731"/>
                  </a:lnTo>
                  <a:lnTo>
                    <a:pt x="418" y="0"/>
                  </a:ln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" name="Freeform 963"/>
            <p:cNvSpPr>
              <a:spLocks/>
            </p:cNvSpPr>
            <p:nvPr/>
          </p:nvSpPr>
          <p:spPr bwMode="auto">
            <a:xfrm>
              <a:off x="-20272375" y="-4391025"/>
              <a:ext cx="450850" cy="587375"/>
            </a:xfrm>
            <a:custGeom>
              <a:avLst/>
              <a:gdLst>
                <a:gd name="T0" fmla="*/ 113 w 284"/>
                <a:gd name="T1" fmla="*/ 370 h 370"/>
                <a:gd name="T2" fmla="*/ 0 w 284"/>
                <a:gd name="T3" fmla="*/ 308 h 370"/>
                <a:gd name="T4" fmla="*/ 171 w 284"/>
                <a:gd name="T5" fmla="*/ 0 h 370"/>
                <a:gd name="T6" fmla="*/ 284 w 284"/>
                <a:gd name="T7" fmla="*/ 62 h 370"/>
                <a:gd name="T8" fmla="*/ 113 w 284"/>
                <a:gd name="T9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4" h="370">
                  <a:moveTo>
                    <a:pt x="113" y="370"/>
                  </a:moveTo>
                  <a:lnTo>
                    <a:pt x="0" y="308"/>
                  </a:lnTo>
                  <a:lnTo>
                    <a:pt x="171" y="0"/>
                  </a:lnTo>
                  <a:lnTo>
                    <a:pt x="284" y="62"/>
                  </a:lnTo>
                  <a:lnTo>
                    <a:pt x="113" y="370"/>
                  </a:ln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" name="Freeform 964"/>
            <p:cNvSpPr>
              <a:spLocks/>
            </p:cNvSpPr>
            <p:nvPr/>
          </p:nvSpPr>
          <p:spPr bwMode="auto">
            <a:xfrm>
              <a:off x="-20420013" y="-3979863"/>
              <a:ext cx="417513" cy="296863"/>
            </a:xfrm>
            <a:custGeom>
              <a:avLst/>
              <a:gdLst>
                <a:gd name="T0" fmla="*/ 263 w 263"/>
                <a:gd name="T1" fmla="*/ 187 h 187"/>
                <a:gd name="T2" fmla="*/ 0 w 263"/>
                <a:gd name="T3" fmla="*/ 41 h 187"/>
                <a:gd name="T4" fmla="*/ 73 w 263"/>
                <a:gd name="T5" fmla="*/ 0 h 187"/>
                <a:gd name="T6" fmla="*/ 258 w 263"/>
                <a:gd name="T7" fmla="*/ 102 h 187"/>
                <a:gd name="T8" fmla="*/ 263 w 263"/>
                <a:gd name="T9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3" h="187">
                  <a:moveTo>
                    <a:pt x="263" y="187"/>
                  </a:moveTo>
                  <a:lnTo>
                    <a:pt x="0" y="41"/>
                  </a:lnTo>
                  <a:lnTo>
                    <a:pt x="73" y="0"/>
                  </a:lnTo>
                  <a:lnTo>
                    <a:pt x="258" y="102"/>
                  </a:lnTo>
                  <a:lnTo>
                    <a:pt x="263" y="187"/>
                  </a:ln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" name="Freeform 965"/>
            <p:cNvSpPr>
              <a:spLocks/>
            </p:cNvSpPr>
            <p:nvPr/>
          </p:nvSpPr>
          <p:spPr bwMode="auto">
            <a:xfrm>
              <a:off x="-19216688" y="-6016625"/>
              <a:ext cx="271463" cy="331788"/>
            </a:xfrm>
            <a:custGeom>
              <a:avLst/>
              <a:gdLst>
                <a:gd name="T0" fmla="*/ 91 w 171"/>
                <a:gd name="T1" fmla="*/ 209 h 209"/>
                <a:gd name="T2" fmla="*/ 0 w 171"/>
                <a:gd name="T3" fmla="*/ 158 h 209"/>
                <a:gd name="T4" fmla="*/ 99 w 171"/>
                <a:gd name="T5" fmla="*/ 0 h 209"/>
                <a:gd name="T6" fmla="*/ 171 w 171"/>
                <a:gd name="T7" fmla="*/ 41 h 209"/>
                <a:gd name="T8" fmla="*/ 91 w 171"/>
                <a:gd name="T9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209">
                  <a:moveTo>
                    <a:pt x="91" y="209"/>
                  </a:moveTo>
                  <a:lnTo>
                    <a:pt x="0" y="158"/>
                  </a:lnTo>
                  <a:lnTo>
                    <a:pt x="99" y="0"/>
                  </a:lnTo>
                  <a:lnTo>
                    <a:pt x="171" y="41"/>
                  </a:lnTo>
                  <a:lnTo>
                    <a:pt x="91" y="209"/>
                  </a:ln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" name="Freeform 966"/>
            <p:cNvSpPr>
              <a:spLocks/>
            </p:cNvSpPr>
            <p:nvPr/>
          </p:nvSpPr>
          <p:spPr bwMode="auto">
            <a:xfrm>
              <a:off x="-19294475" y="-5848350"/>
              <a:ext cx="296863" cy="249238"/>
            </a:xfrm>
            <a:custGeom>
              <a:avLst/>
              <a:gdLst>
                <a:gd name="T0" fmla="*/ 145 w 187"/>
                <a:gd name="T1" fmla="*/ 157 h 157"/>
                <a:gd name="T2" fmla="*/ 0 w 187"/>
                <a:gd name="T3" fmla="*/ 77 h 157"/>
                <a:gd name="T4" fmla="*/ 42 w 187"/>
                <a:gd name="T5" fmla="*/ 0 h 157"/>
                <a:gd name="T6" fmla="*/ 187 w 187"/>
                <a:gd name="T7" fmla="*/ 80 h 157"/>
                <a:gd name="T8" fmla="*/ 145 w 187"/>
                <a:gd name="T9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" h="157">
                  <a:moveTo>
                    <a:pt x="145" y="157"/>
                  </a:moveTo>
                  <a:lnTo>
                    <a:pt x="0" y="77"/>
                  </a:lnTo>
                  <a:lnTo>
                    <a:pt x="42" y="0"/>
                  </a:lnTo>
                  <a:lnTo>
                    <a:pt x="187" y="80"/>
                  </a:lnTo>
                  <a:lnTo>
                    <a:pt x="145" y="157"/>
                  </a:ln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" name="Freeform 967"/>
            <p:cNvSpPr>
              <a:spLocks/>
            </p:cNvSpPr>
            <p:nvPr/>
          </p:nvSpPr>
          <p:spPr bwMode="auto">
            <a:xfrm>
              <a:off x="-20067588" y="-5773738"/>
              <a:ext cx="1049338" cy="1531938"/>
            </a:xfrm>
            <a:custGeom>
              <a:avLst/>
              <a:gdLst>
                <a:gd name="T0" fmla="*/ 183 w 661"/>
                <a:gd name="T1" fmla="*/ 965 h 965"/>
                <a:gd name="T2" fmla="*/ 0 w 661"/>
                <a:gd name="T3" fmla="*/ 863 h 965"/>
                <a:gd name="T4" fmla="*/ 477 w 661"/>
                <a:gd name="T5" fmla="*/ 0 h 965"/>
                <a:gd name="T6" fmla="*/ 661 w 661"/>
                <a:gd name="T7" fmla="*/ 103 h 965"/>
                <a:gd name="T8" fmla="*/ 183 w 661"/>
                <a:gd name="T9" fmla="*/ 965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1" h="965">
                  <a:moveTo>
                    <a:pt x="183" y="965"/>
                  </a:moveTo>
                  <a:lnTo>
                    <a:pt x="0" y="863"/>
                  </a:lnTo>
                  <a:lnTo>
                    <a:pt x="477" y="0"/>
                  </a:lnTo>
                  <a:lnTo>
                    <a:pt x="661" y="103"/>
                  </a:lnTo>
                  <a:lnTo>
                    <a:pt x="183" y="965"/>
                  </a:ln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" name="Freeform 968"/>
            <p:cNvSpPr>
              <a:spLocks/>
            </p:cNvSpPr>
            <p:nvPr/>
          </p:nvSpPr>
          <p:spPr bwMode="auto">
            <a:xfrm>
              <a:off x="-20026313" y="-5713413"/>
              <a:ext cx="946150" cy="1449388"/>
            </a:xfrm>
            <a:custGeom>
              <a:avLst/>
              <a:gdLst>
                <a:gd name="T0" fmla="*/ 131 w 596"/>
                <a:gd name="T1" fmla="*/ 913 h 913"/>
                <a:gd name="T2" fmla="*/ 0 w 596"/>
                <a:gd name="T3" fmla="*/ 839 h 913"/>
                <a:gd name="T4" fmla="*/ 464 w 596"/>
                <a:gd name="T5" fmla="*/ 0 h 913"/>
                <a:gd name="T6" fmla="*/ 596 w 596"/>
                <a:gd name="T7" fmla="*/ 74 h 913"/>
                <a:gd name="T8" fmla="*/ 131 w 596"/>
                <a:gd name="T9" fmla="*/ 913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6" h="913">
                  <a:moveTo>
                    <a:pt x="131" y="913"/>
                  </a:moveTo>
                  <a:lnTo>
                    <a:pt x="0" y="839"/>
                  </a:lnTo>
                  <a:lnTo>
                    <a:pt x="464" y="0"/>
                  </a:lnTo>
                  <a:lnTo>
                    <a:pt x="596" y="74"/>
                  </a:lnTo>
                  <a:lnTo>
                    <a:pt x="131" y="913"/>
                  </a:lnTo>
                  <a:close/>
                </a:path>
              </a:pathLst>
            </a:custGeom>
            <a:solidFill>
              <a:srgbClr val="DC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" name="Freeform 969"/>
            <p:cNvSpPr>
              <a:spLocks/>
            </p:cNvSpPr>
            <p:nvPr/>
          </p:nvSpPr>
          <p:spPr bwMode="auto">
            <a:xfrm>
              <a:off x="-19797713" y="-5524500"/>
              <a:ext cx="614363" cy="1065213"/>
            </a:xfrm>
            <a:custGeom>
              <a:avLst/>
              <a:gdLst>
                <a:gd name="T0" fmla="*/ 21 w 387"/>
                <a:gd name="T1" fmla="*/ 671 h 671"/>
                <a:gd name="T2" fmla="*/ 0 w 387"/>
                <a:gd name="T3" fmla="*/ 662 h 671"/>
                <a:gd name="T4" fmla="*/ 367 w 387"/>
                <a:gd name="T5" fmla="*/ 0 h 671"/>
                <a:gd name="T6" fmla="*/ 387 w 387"/>
                <a:gd name="T7" fmla="*/ 12 h 671"/>
                <a:gd name="T8" fmla="*/ 21 w 387"/>
                <a:gd name="T9" fmla="*/ 671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7" h="671">
                  <a:moveTo>
                    <a:pt x="21" y="671"/>
                  </a:moveTo>
                  <a:lnTo>
                    <a:pt x="0" y="662"/>
                  </a:lnTo>
                  <a:lnTo>
                    <a:pt x="367" y="0"/>
                  </a:lnTo>
                  <a:lnTo>
                    <a:pt x="387" y="12"/>
                  </a:lnTo>
                  <a:lnTo>
                    <a:pt x="21" y="671"/>
                  </a:lnTo>
                  <a:close/>
                </a:path>
              </a:pathLst>
            </a:cu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" name="Freeform 970"/>
            <p:cNvSpPr>
              <a:spLocks/>
            </p:cNvSpPr>
            <p:nvPr/>
          </p:nvSpPr>
          <p:spPr bwMode="auto">
            <a:xfrm>
              <a:off x="-20158075" y="-4489450"/>
              <a:ext cx="474663" cy="331788"/>
            </a:xfrm>
            <a:custGeom>
              <a:avLst/>
              <a:gdLst>
                <a:gd name="T0" fmla="*/ 264 w 299"/>
                <a:gd name="T1" fmla="*/ 209 h 209"/>
                <a:gd name="T2" fmla="*/ 0 w 299"/>
                <a:gd name="T3" fmla="*/ 62 h 209"/>
                <a:gd name="T4" fmla="*/ 34 w 299"/>
                <a:gd name="T5" fmla="*/ 0 h 209"/>
                <a:gd name="T6" fmla="*/ 299 w 299"/>
                <a:gd name="T7" fmla="*/ 145 h 209"/>
                <a:gd name="T8" fmla="*/ 264 w 299"/>
                <a:gd name="T9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209">
                  <a:moveTo>
                    <a:pt x="264" y="209"/>
                  </a:moveTo>
                  <a:lnTo>
                    <a:pt x="0" y="62"/>
                  </a:lnTo>
                  <a:lnTo>
                    <a:pt x="34" y="0"/>
                  </a:lnTo>
                  <a:lnTo>
                    <a:pt x="299" y="145"/>
                  </a:lnTo>
                  <a:lnTo>
                    <a:pt x="264" y="209"/>
                  </a:ln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" name="Freeform 971"/>
            <p:cNvSpPr>
              <a:spLocks noEditPoints="1"/>
            </p:cNvSpPr>
            <p:nvPr/>
          </p:nvSpPr>
          <p:spPr bwMode="auto">
            <a:xfrm>
              <a:off x="-19985038" y="-5684838"/>
              <a:ext cx="736600" cy="1249363"/>
            </a:xfrm>
            <a:custGeom>
              <a:avLst/>
              <a:gdLst>
                <a:gd name="T0" fmla="*/ 43 w 464"/>
                <a:gd name="T1" fmla="*/ 782 h 787"/>
                <a:gd name="T2" fmla="*/ 0 w 464"/>
                <a:gd name="T3" fmla="*/ 764 h 787"/>
                <a:gd name="T4" fmla="*/ 61 w 464"/>
                <a:gd name="T5" fmla="*/ 746 h 787"/>
                <a:gd name="T6" fmla="*/ 20 w 464"/>
                <a:gd name="T7" fmla="*/ 730 h 787"/>
                <a:gd name="T8" fmla="*/ 80 w 464"/>
                <a:gd name="T9" fmla="*/ 712 h 787"/>
                <a:gd name="T10" fmla="*/ 38 w 464"/>
                <a:gd name="T11" fmla="*/ 696 h 787"/>
                <a:gd name="T12" fmla="*/ 100 w 464"/>
                <a:gd name="T13" fmla="*/ 678 h 787"/>
                <a:gd name="T14" fmla="*/ 57 w 464"/>
                <a:gd name="T15" fmla="*/ 661 h 787"/>
                <a:gd name="T16" fmla="*/ 119 w 464"/>
                <a:gd name="T17" fmla="*/ 643 h 787"/>
                <a:gd name="T18" fmla="*/ 77 w 464"/>
                <a:gd name="T19" fmla="*/ 627 h 787"/>
                <a:gd name="T20" fmla="*/ 137 w 464"/>
                <a:gd name="T21" fmla="*/ 609 h 787"/>
                <a:gd name="T22" fmla="*/ 95 w 464"/>
                <a:gd name="T23" fmla="*/ 591 h 787"/>
                <a:gd name="T24" fmla="*/ 157 w 464"/>
                <a:gd name="T25" fmla="*/ 575 h 787"/>
                <a:gd name="T26" fmla="*/ 114 w 464"/>
                <a:gd name="T27" fmla="*/ 557 h 787"/>
                <a:gd name="T28" fmla="*/ 176 w 464"/>
                <a:gd name="T29" fmla="*/ 539 h 787"/>
                <a:gd name="T30" fmla="*/ 134 w 464"/>
                <a:gd name="T31" fmla="*/ 522 h 787"/>
                <a:gd name="T32" fmla="*/ 196 w 464"/>
                <a:gd name="T33" fmla="*/ 505 h 787"/>
                <a:gd name="T34" fmla="*/ 154 w 464"/>
                <a:gd name="T35" fmla="*/ 488 h 787"/>
                <a:gd name="T36" fmla="*/ 214 w 464"/>
                <a:gd name="T37" fmla="*/ 470 h 787"/>
                <a:gd name="T38" fmla="*/ 172 w 464"/>
                <a:gd name="T39" fmla="*/ 454 h 787"/>
                <a:gd name="T40" fmla="*/ 234 w 464"/>
                <a:gd name="T41" fmla="*/ 436 h 787"/>
                <a:gd name="T42" fmla="*/ 191 w 464"/>
                <a:gd name="T43" fmla="*/ 420 h 787"/>
                <a:gd name="T44" fmla="*/ 253 w 464"/>
                <a:gd name="T45" fmla="*/ 402 h 787"/>
                <a:gd name="T46" fmla="*/ 211 w 464"/>
                <a:gd name="T47" fmla="*/ 384 h 787"/>
                <a:gd name="T48" fmla="*/ 271 w 464"/>
                <a:gd name="T49" fmla="*/ 367 h 787"/>
                <a:gd name="T50" fmla="*/ 230 w 464"/>
                <a:gd name="T51" fmla="*/ 349 h 787"/>
                <a:gd name="T52" fmla="*/ 291 w 464"/>
                <a:gd name="T53" fmla="*/ 331 h 787"/>
                <a:gd name="T54" fmla="*/ 248 w 464"/>
                <a:gd name="T55" fmla="*/ 315 h 787"/>
                <a:gd name="T56" fmla="*/ 310 w 464"/>
                <a:gd name="T57" fmla="*/ 297 h 787"/>
                <a:gd name="T58" fmla="*/ 268 w 464"/>
                <a:gd name="T59" fmla="*/ 281 h 787"/>
                <a:gd name="T60" fmla="*/ 330 w 464"/>
                <a:gd name="T61" fmla="*/ 263 h 787"/>
                <a:gd name="T62" fmla="*/ 288 w 464"/>
                <a:gd name="T63" fmla="*/ 247 h 787"/>
                <a:gd name="T64" fmla="*/ 348 w 464"/>
                <a:gd name="T65" fmla="*/ 229 h 787"/>
                <a:gd name="T66" fmla="*/ 306 w 464"/>
                <a:gd name="T67" fmla="*/ 212 h 787"/>
                <a:gd name="T68" fmla="*/ 368 w 464"/>
                <a:gd name="T69" fmla="*/ 194 h 787"/>
                <a:gd name="T70" fmla="*/ 325 w 464"/>
                <a:gd name="T71" fmla="*/ 176 h 787"/>
                <a:gd name="T72" fmla="*/ 387 w 464"/>
                <a:gd name="T73" fmla="*/ 160 h 787"/>
                <a:gd name="T74" fmla="*/ 345 w 464"/>
                <a:gd name="T75" fmla="*/ 142 h 787"/>
                <a:gd name="T76" fmla="*/ 407 w 464"/>
                <a:gd name="T77" fmla="*/ 124 h 787"/>
                <a:gd name="T78" fmla="*/ 364 w 464"/>
                <a:gd name="T79" fmla="*/ 108 h 787"/>
                <a:gd name="T80" fmla="*/ 425 w 464"/>
                <a:gd name="T81" fmla="*/ 90 h 787"/>
                <a:gd name="T82" fmla="*/ 382 w 464"/>
                <a:gd name="T83" fmla="*/ 73 h 787"/>
                <a:gd name="T84" fmla="*/ 444 w 464"/>
                <a:gd name="T85" fmla="*/ 56 h 787"/>
                <a:gd name="T86" fmla="*/ 402 w 464"/>
                <a:gd name="T87" fmla="*/ 39 h 787"/>
                <a:gd name="T88" fmla="*/ 464 w 464"/>
                <a:gd name="T89" fmla="*/ 21 h 787"/>
                <a:gd name="T90" fmla="*/ 421 w 464"/>
                <a:gd name="T91" fmla="*/ 5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4" h="787">
                  <a:moveTo>
                    <a:pt x="0" y="764"/>
                  </a:moveTo>
                  <a:lnTo>
                    <a:pt x="2" y="759"/>
                  </a:lnTo>
                  <a:lnTo>
                    <a:pt x="43" y="782"/>
                  </a:lnTo>
                  <a:lnTo>
                    <a:pt x="39" y="787"/>
                  </a:lnTo>
                  <a:lnTo>
                    <a:pt x="0" y="764"/>
                  </a:lnTo>
                  <a:lnTo>
                    <a:pt x="0" y="764"/>
                  </a:lnTo>
                  <a:close/>
                  <a:moveTo>
                    <a:pt x="20" y="730"/>
                  </a:moveTo>
                  <a:lnTo>
                    <a:pt x="21" y="725"/>
                  </a:lnTo>
                  <a:lnTo>
                    <a:pt x="61" y="746"/>
                  </a:lnTo>
                  <a:lnTo>
                    <a:pt x="59" y="751"/>
                  </a:lnTo>
                  <a:lnTo>
                    <a:pt x="20" y="730"/>
                  </a:lnTo>
                  <a:lnTo>
                    <a:pt x="20" y="730"/>
                  </a:lnTo>
                  <a:close/>
                  <a:moveTo>
                    <a:pt x="38" y="696"/>
                  </a:moveTo>
                  <a:lnTo>
                    <a:pt x="41" y="691"/>
                  </a:lnTo>
                  <a:lnTo>
                    <a:pt x="80" y="712"/>
                  </a:lnTo>
                  <a:lnTo>
                    <a:pt x="77" y="717"/>
                  </a:lnTo>
                  <a:lnTo>
                    <a:pt x="38" y="696"/>
                  </a:lnTo>
                  <a:lnTo>
                    <a:pt x="38" y="696"/>
                  </a:lnTo>
                  <a:close/>
                  <a:moveTo>
                    <a:pt x="57" y="661"/>
                  </a:moveTo>
                  <a:lnTo>
                    <a:pt x="61" y="656"/>
                  </a:lnTo>
                  <a:lnTo>
                    <a:pt x="100" y="678"/>
                  </a:lnTo>
                  <a:lnTo>
                    <a:pt x="96" y="683"/>
                  </a:lnTo>
                  <a:lnTo>
                    <a:pt x="57" y="661"/>
                  </a:lnTo>
                  <a:lnTo>
                    <a:pt x="57" y="661"/>
                  </a:lnTo>
                  <a:close/>
                  <a:moveTo>
                    <a:pt x="77" y="627"/>
                  </a:moveTo>
                  <a:lnTo>
                    <a:pt x="79" y="622"/>
                  </a:lnTo>
                  <a:lnTo>
                    <a:pt x="119" y="643"/>
                  </a:lnTo>
                  <a:lnTo>
                    <a:pt x="116" y="648"/>
                  </a:lnTo>
                  <a:lnTo>
                    <a:pt x="77" y="627"/>
                  </a:lnTo>
                  <a:lnTo>
                    <a:pt x="77" y="627"/>
                  </a:lnTo>
                  <a:close/>
                  <a:moveTo>
                    <a:pt x="95" y="591"/>
                  </a:moveTo>
                  <a:lnTo>
                    <a:pt x="98" y="586"/>
                  </a:lnTo>
                  <a:lnTo>
                    <a:pt x="137" y="609"/>
                  </a:lnTo>
                  <a:lnTo>
                    <a:pt x="136" y="614"/>
                  </a:lnTo>
                  <a:lnTo>
                    <a:pt x="95" y="591"/>
                  </a:lnTo>
                  <a:lnTo>
                    <a:pt x="95" y="591"/>
                  </a:lnTo>
                  <a:close/>
                  <a:moveTo>
                    <a:pt x="114" y="557"/>
                  </a:moveTo>
                  <a:lnTo>
                    <a:pt x="118" y="552"/>
                  </a:lnTo>
                  <a:lnTo>
                    <a:pt x="157" y="575"/>
                  </a:lnTo>
                  <a:lnTo>
                    <a:pt x="154" y="580"/>
                  </a:lnTo>
                  <a:lnTo>
                    <a:pt x="114" y="557"/>
                  </a:lnTo>
                  <a:lnTo>
                    <a:pt x="114" y="557"/>
                  </a:lnTo>
                  <a:close/>
                  <a:moveTo>
                    <a:pt x="134" y="522"/>
                  </a:moveTo>
                  <a:lnTo>
                    <a:pt x="137" y="518"/>
                  </a:lnTo>
                  <a:lnTo>
                    <a:pt x="176" y="539"/>
                  </a:lnTo>
                  <a:lnTo>
                    <a:pt x="173" y="544"/>
                  </a:lnTo>
                  <a:lnTo>
                    <a:pt x="134" y="522"/>
                  </a:lnTo>
                  <a:lnTo>
                    <a:pt x="134" y="522"/>
                  </a:lnTo>
                  <a:close/>
                  <a:moveTo>
                    <a:pt x="154" y="488"/>
                  </a:moveTo>
                  <a:lnTo>
                    <a:pt x="155" y="483"/>
                  </a:lnTo>
                  <a:lnTo>
                    <a:pt x="196" y="505"/>
                  </a:lnTo>
                  <a:lnTo>
                    <a:pt x="193" y="509"/>
                  </a:lnTo>
                  <a:lnTo>
                    <a:pt x="154" y="488"/>
                  </a:lnTo>
                  <a:lnTo>
                    <a:pt x="154" y="488"/>
                  </a:lnTo>
                  <a:close/>
                  <a:moveTo>
                    <a:pt x="172" y="454"/>
                  </a:moveTo>
                  <a:lnTo>
                    <a:pt x="175" y="449"/>
                  </a:lnTo>
                  <a:lnTo>
                    <a:pt x="214" y="470"/>
                  </a:lnTo>
                  <a:lnTo>
                    <a:pt x="212" y="475"/>
                  </a:lnTo>
                  <a:lnTo>
                    <a:pt x="172" y="454"/>
                  </a:lnTo>
                  <a:lnTo>
                    <a:pt x="172" y="454"/>
                  </a:lnTo>
                  <a:close/>
                  <a:moveTo>
                    <a:pt x="191" y="420"/>
                  </a:moveTo>
                  <a:lnTo>
                    <a:pt x="194" y="415"/>
                  </a:lnTo>
                  <a:lnTo>
                    <a:pt x="234" y="436"/>
                  </a:lnTo>
                  <a:lnTo>
                    <a:pt x="230" y="441"/>
                  </a:lnTo>
                  <a:lnTo>
                    <a:pt x="191" y="420"/>
                  </a:lnTo>
                  <a:lnTo>
                    <a:pt x="191" y="420"/>
                  </a:lnTo>
                  <a:close/>
                  <a:moveTo>
                    <a:pt x="211" y="384"/>
                  </a:moveTo>
                  <a:lnTo>
                    <a:pt x="214" y="379"/>
                  </a:lnTo>
                  <a:lnTo>
                    <a:pt x="253" y="402"/>
                  </a:lnTo>
                  <a:lnTo>
                    <a:pt x="250" y="407"/>
                  </a:lnTo>
                  <a:lnTo>
                    <a:pt x="211" y="384"/>
                  </a:lnTo>
                  <a:lnTo>
                    <a:pt x="211" y="384"/>
                  </a:lnTo>
                  <a:close/>
                  <a:moveTo>
                    <a:pt x="230" y="349"/>
                  </a:moveTo>
                  <a:lnTo>
                    <a:pt x="232" y="345"/>
                  </a:lnTo>
                  <a:lnTo>
                    <a:pt x="271" y="367"/>
                  </a:lnTo>
                  <a:lnTo>
                    <a:pt x="270" y="372"/>
                  </a:lnTo>
                  <a:lnTo>
                    <a:pt x="230" y="349"/>
                  </a:lnTo>
                  <a:lnTo>
                    <a:pt x="230" y="349"/>
                  </a:lnTo>
                  <a:close/>
                  <a:moveTo>
                    <a:pt x="248" y="315"/>
                  </a:moveTo>
                  <a:lnTo>
                    <a:pt x="252" y="310"/>
                  </a:lnTo>
                  <a:lnTo>
                    <a:pt x="291" y="331"/>
                  </a:lnTo>
                  <a:lnTo>
                    <a:pt x="288" y="336"/>
                  </a:lnTo>
                  <a:lnTo>
                    <a:pt x="248" y="315"/>
                  </a:lnTo>
                  <a:lnTo>
                    <a:pt x="248" y="315"/>
                  </a:lnTo>
                  <a:close/>
                  <a:moveTo>
                    <a:pt x="268" y="281"/>
                  </a:moveTo>
                  <a:lnTo>
                    <a:pt x="271" y="276"/>
                  </a:lnTo>
                  <a:lnTo>
                    <a:pt x="310" y="297"/>
                  </a:lnTo>
                  <a:lnTo>
                    <a:pt x="307" y="302"/>
                  </a:lnTo>
                  <a:lnTo>
                    <a:pt x="268" y="281"/>
                  </a:lnTo>
                  <a:lnTo>
                    <a:pt x="268" y="281"/>
                  </a:lnTo>
                  <a:close/>
                  <a:moveTo>
                    <a:pt x="288" y="247"/>
                  </a:moveTo>
                  <a:lnTo>
                    <a:pt x="289" y="242"/>
                  </a:lnTo>
                  <a:lnTo>
                    <a:pt x="330" y="263"/>
                  </a:lnTo>
                  <a:lnTo>
                    <a:pt x="327" y="268"/>
                  </a:lnTo>
                  <a:lnTo>
                    <a:pt x="288" y="247"/>
                  </a:lnTo>
                  <a:lnTo>
                    <a:pt x="288" y="247"/>
                  </a:lnTo>
                  <a:close/>
                  <a:moveTo>
                    <a:pt x="306" y="212"/>
                  </a:moveTo>
                  <a:lnTo>
                    <a:pt x="309" y="207"/>
                  </a:lnTo>
                  <a:lnTo>
                    <a:pt x="348" y="229"/>
                  </a:lnTo>
                  <a:lnTo>
                    <a:pt x="346" y="233"/>
                  </a:lnTo>
                  <a:lnTo>
                    <a:pt x="306" y="212"/>
                  </a:lnTo>
                  <a:lnTo>
                    <a:pt x="306" y="212"/>
                  </a:lnTo>
                  <a:close/>
                  <a:moveTo>
                    <a:pt x="325" y="176"/>
                  </a:moveTo>
                  <a:lnTo>
                    <a:pt x="328" y="171"/>
                  </a:lnTo>
                  <a:lnTo>
                    <a:pt x="368" y="194"/>
                  </a:lnTo>
                  <a:lnTo>
                    <a:pt x="364" y="199"/>
                  </a:lnTo>
                  <a:lnTo>
                    <a:pt x="325" y="176"/>
                  </a:lnTo>
                  <a:lnTo>
                    <a:pt x="325" y="176"/>
                  </a:lnTo>
                  <a:close/>
                  <a:moveTo>
                    <a:pt x="345" y="142"/>
                  </a:moveTo>
                  <a:lnTo>
                    <a:pt x="348" y="137"/>
                  </a:lnTo>
                  <a:lnTo>
                    <a:pt x="387" y="160"/>
                  </a:lnTo>
                  <a:lnTo>
                    <a:pt x="384" y="165"/>
                  </a:lnTo>
                  <a:lnTo>
                    <a:pt x="345" y="142"/>
                  </a:lnTo>
                  <a:lnTo>
                    <a:pt x="345" y="142"/>
                  </a:lnTo>
                  <a:close/>
                  <a:moveTo>
                    <a:pt x="364" y="108"/>
                  </a:moveTo>
                  <a:lnTo>
                    <a:pt x="366" y="103"/>
                  </a:lnTo>
                  <a:lnTo>
                    <a:pt x="407" y="124"/>
                  </a:lnTo>
                  <a:lnTo>
                    <a:pt x="403" y="129"/>
                  </a:lnTo>
                  <a:lnTo>
                    <a:pt x="364" y="108"/>
                  </a:lnTo>
                  <a:lnTo>
                    <a:pt x="364" y="108"/>
                  </a:lnTo>
                  <a:close/>
                  <a:moveTo>
                    <a:pt x="382" y="73"/>
                  </a:moveTo>
                  <a:lnTo>
                    <a:pt x="386" y="69"/>
                  </a:lnTo>
                  <a:lnTo>
                    <a:pt x="425" y="90"/>
                  </a:lnTo>
                  <a:lnTo>
                    <a:pt x="423" y="95"/>
                  </a:lnTo>
                  <a:lnTo>
                    <a:pt x="382" y="73"/>
                  </a:lnTo>
                  <a:lnTo>
                    <a:pt x="382" y="73"/>
                  </a:lnTo>
                  <a:close/>
                  <a:moveTo>
                    <a:pt x="402" y="39"/>
                  </a:moveTo>
                  <a:lnTo>
                    <a:pt x="405" y="34"/>
                  </a:lnTo>
                  <a:lnTo>
                    <a:pt x="444" y="56"/>
                  </a:lnTo>
                  <a:lnTo>
                    <a:pt x="441" y="60"/>
                  </a:lnTo>
                  <a:lnTo>
                    <a:pt x="402" y="39"/>
                  </a:lnTo>
                  <a:lnTo>
                    <a:pt x="402" y="39"/>
                  </a:lnTo>
                  <a:close/>
                  <a:moveTo>
                    <a:pt x="421" y="5"/>
                  </a:moveTo>
                  <a:lnTo>
                    <a:pt x="425" y="0"/>
                  </a:lnTo>
                  <a:lnTo>
                    <a:pt x="464" y="21"/>
                  </a:lnTo>
                  <a:lnTo>
                    <a:pt x="461" y="26"/>
                  </a:lnTo>
                  <a:lnTo>
                    <a:pt x="421" y="5"/>
                  </a:lnTo>
                  <a:lnTo>
                    <a:pt x="421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46" name="Group 545"/>
          <p:cNvGrpSpPr>
            <a:grpSpLocks noChangeAspect="1"/>
          </p:cNvGrpSpPr>
          <p:nvPr/>
        </p:nvGrpSpPr>
        <p:grpSpPr>
          <a:xfrm>
            <a:off x="3862383" y="1794490"/>
            <a:ext cx="1372112" cy="1371600"/>
            <a:chOff x="-16451263" y="-7581900"/>
            <a:chExt cx="4270375" cy="4268788"/>
          </a:xfrm>
        </p:grpSpPr>
        <p:sp>
          <p:nvSpPr>
            <p:cNvPr id="14" name="Oval 972"/>
            <p:cNvSpPr>
              <a:spLocks noChangeArrowheads="1"/>
            </p:cNvSpPr>
            <p:nvPr/>
          </p:nvSpPr>
          <p:spPr bwMode="auto">
            <a:xfrm>
              <a:off x="-16451263" y="-7581900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" name="Freeform 973"/>
            <p:cNvSpPr>
              <a:spLocks/>
            </p:cNvSpPr>
            <p:nvPr/>
          </p:nvSpPr>
          <p:spPr bwMode="auto">
            <a:xfrm>
              <a:off x="-16033750" y="-7170738"/>
              <a:ext cx="3444875" cy="3444875"/>
            </a:xfrm>
            <a:custGeom>
              <a:avLst/>
              <a:gdLst>
                <a:gd name="T0" fmla="*/ 1182 w 1329"/>
                <a:gd name="T1" fmla="*/ 397 h 1329"/>
                <a:gd name="T2" fmla="*/ 397 w 1329"/>
                <a:gd name="T3" fmla="*/ 148 h 1329"/>
                <a:gd name="T4" fmla="*/ 148 w 1329"/>
                <a:gd name="T5" fmla="*/ 932 h 1329"/>
                <a:gd name="T6" fmla="*/ 932 w 1329"/>
                <a:gd name="T7" fmla="*/ 1182 h 1329"/>
                <a:gd name="T8" fmla="*/ 1182 w 1329"/>
                <a:gd name="T9" fmla="*/ 397 h 1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9" h="1329">
                  <a:moveTo>
                    <a:pt x="1182" y="397"/>
                  </a:moveTo>
                  <a:cubicBezTo>
                    <a:pt x="1034" y="112"/>
                    <a:pt x="682" y="0"/>
                    <a:pt x="397" y="148"/>
                  </a:cubicBezTo>
                  <a:cubicBezTo>
                    <a:pt x="111" y="296"/>
                    <a:pt x="0" y="647"/>
                    <a:pt x="148" y="932"/>
                  </a:cubicBezTo>
                  <a:cubicBezTo>
                    <a:pt x="295" y="1218"/>
                    <a:pt x="647" y="1329"/>
                    <a:pt x="932" y="1182"/>
                  </a:cubicBezTo>
                  <a:cubicBezTo>
                    <a:pt x="1218" y="1034"/>
                    <a:pt x="1329" y="683"/>
                    <a:pt x="1182" y="397"/>
                  </a:cubicBez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" name="Freeform 974"/>
            <p:cNvSpPr>
              <a:spLocks noEditPoints="1"/>
            </p:cNvSpPr>
            <p:nvPr/>
          </p:nvSpPr>
          <p:spPr bwMode="auto">
            <a:xfrm>
              <a:off x="-15579725" y="-6918325"/>
              <a:ext cx="2714625" cy="2757488"/>
            </a:xfrm>
            <a:custGeom>
              <a:avLst/>
              <a:gdLst>
                <a:gd name="T0" fmla="*/ 261 w 1047"/>
                <a:gd name="T1" fmla="*/ 298 h 1064"/>
                <a:gd name="T2" fmla="*/ 381 w 1047"/>
                <a:gd name="T3" fmla="*/ 352 h 1064"/>
                <a:gd name="T4" fmla="*/ 397 w 1047"/>
                <a:gd name="T5" fmla="*/ 377 h 1064"/>
                <a:gd name="T6" fmla="*/ 571 w 1047"/>
                <a:gd name="T7" fmla="*/ 892 h 1064"/>
                <a:gd name="T8" fmla="*/ 568 w 1047"/>
                <a:gd name="T9" fmla="*/ 1001 h 1064"/>
                <a:gd name="T10" fmla="*/ 678 w 1047"/>
                <a:gd name="T11" fmla="*/ 954 h 1064"/>
                <a:gd name="T12" fmla="*/ 914 w 1047"/>
                <a:gd name="T13" fmla="*/ 614 h 1064"/>
                <a:gd name="T14" fmla="*/ 1028 w 1047"/>
                <a:gd name="T15" fmla="*/ 676 h 1064"/>
                <a:gd name="T16" fmla="*/ 1019 w 1047"/>
                <a:gd name="T17" fmla="*/ 666 h 1064"/>
                <a:gd name="T18" fmla="*/ 251 w 1047"/>
                <a:gd name="T19" fmla="*/ 154 h 1064"/>
                <a:gd name="T20" fmla="*/ 255 w 1047"/>
                <a:gd name="T21" fmla="*/ 207 h 1064"/>
                <a:gd name="T22" fmla="*/ 233 w 1047"/>
                <a:gd name="T23" fmla="*/ 173 h 1064"/>
                <a:gd name="T24" fmla="*/ 254 w 1047"/>
                <a:gd name="T25" fmla="*/ 145 h 1064"/>
                <a:gd name="T26" fmla="*/ 523 w 1047"/>
                <a:gd name="T27" fmla="*/ 72 h 1064"/>
                <a:gd name="T28" fmla="*/ 546 w 1047"/>
                <a:gd name="T29" fmla="*/ 37 h 1064"/>
                <a:gd name="T30" fmla="*/ 187 w 1047"/>
                <a:gd name="T31" fmla="*/ 93 h 1064"/>
                <a:gd name="T32" fmla="*/ 377 w 1047"/>
                <a:gd name="T33" fmla="*/ 21 h 1064"/>
                <a:gd name="T34" fmla="*/ 419 w 1047"/>
                <a:gd name="T35" fmla="*/ 38 h 1064"/>
                <a:gd name="T36" fmla="*/ 484 w 1047"/>
                <a:gd name="T37" fmla="*/ 28 h 1064"/>
                <a:gd name="T38" fmla="*/ 588 w 1047"/>
                <a:gd name="T39" fmla="*/ 23 h 1064"/>
                <a:gd name="T40" fmla="*/ 199 w 1047"/>
                <a:gd name="T41" fmla="*/ 324 h 1064"/>
                <a:gd name="T42" fmla="*/ 291 w 1047"/>
                <a:gd name="T43" fmla="*/ 369 h 1064"/>
                <a:gd name="T44" fmla="*/ 616 w 1047"/>
                <a:gd name="T45" fmla="*/ 20 h 1064"/>
                <a:gd name="T46" fmla="*/ 606 w 1047"/>
                <a:gd name="T47" fmla="*/ 72 h 1064"/>
                <a:gd name="T48" fmla="*/ 551 w 1047"/>
                <a:gd name="T49" fmla="*/ 82 h 1064"/>
                <a:gd name="T50" fmla="*/ 470 w 1047"/>
                <a:gd name="T51" fmla="*/ 112 h 1064"/>
                <a:gd name="T52" fmla="*/ 418 w 1047"/>
                <a:gd name="T53" fmla="*/ 78 h 1064"/>
                <a:gd name="T54" fmla="*/ 321 w 1047"/>
                <a:gd name="T55" fmla="*/ 135 h 1064"/>
                <a:gd name="T56" fmla="*/ 376 w 1047"/>
                <a:gd name="T57" fmla="*/ 137 h 1064"/>
                <a:gd name="T58" fmla="*/ 399 w 1047"/>
                <a:gd name="T59" fmla="*/ 153 h 1064"/>
                <a:gd name="T60" fmla="*/ 312 w 1047"/>
                <a:gd name="T61" fmla="*/ 189 h 1064"/>
                <a:gd name="T62" fmla="*/ 202 w 1047"/>
                <a:gd name="T63" fmla="*/ 238 h 1064"/>
                <a:gd name="T64" fmla="*/ 125 w 1047"/>
                <a:gd name="T65" fmla="*/ 328 h 1064"/>
                <a:gd name="T66" fmla="*/ 288 w 1047"/>
                <a:gd name="T67" fmla="*/ 309 h 1064"/>
                <a:gd name="T68" fmla="*/ 309 w 1047"/>
                <a:gd name="T69" fmla="*/ 277 h 1064"/>
                <a:gd name="T70" fmla="*/ 364 w 1047"/>
                <a:gd name="T71" fmla="*/ 351 h 1064"/>
                <a:gd name="T72" fmla="*/ 468 w 1047"/>
                <a:gd name="T73" fmla="*/ 371 h 1064"/>
                <a:gd name="T74" fmla="*/ 275 w 1047"/>
                <a:gd name="T75" fmla="*/ 398 h 1064"/>
                <a:gd name="T76" fmla="*/ 105 w 1047"/>
                <a:gd name="T77" fmla="*/ 369 h 1064"/>
                <a:gd name="T78" fmla="*/ 6 w 1047"/>
                <a:gd name="T79" fmla="*/ 577 h 1064"/>
                <a:gd name="T80" fmla="*/ 188 w 1047"/>
                <a:gd name="T81" fmla="*/ 701 h 1064"/>
                <a:gd name="T82" fmla="*/ 245 w 1047"/>
                <a:gd name="T83" fmla="*/ 877 h 1064"/>
                <a:gd name="T84" fmla="*/ 410 w 1047"/>
                <a:gd name="T85" fmla="*/ 1057 h 1064"/>
                <a:gd name="T86" fmla="*/ 530 w 1047"/>
                <a:gd name="T87" fmla="*/ 887 h 1064"/>
                <a:gd name="T88" fmla="*/ 638 w 1047"/>
                <a:gd name="T89" fmla="*/ 655 h 1064"/>
                <a:gd name="T90" fmla="*/ 470 w 1047"/>
                <a:gd name="T91" fmla="*/ 515 h 1064"/>
                <a:gd name="T92" fmla="*/ 507 w 1047"/>
                <a:gd name="T93" fmla="*/ 535 h 1064"/>
                <a:gd name="T94" fmla="*/ 703 w 1047"/>
                <a:gd name="T95" fmla="*/ 554 h 1064"/>
                <a:gd name="T96" fmla="*/ 598 w 1047"/>
                <a:gd name="T97" fmla="*/ 448 h 1064"/>
                <a:gd name="T98" fmla="*/ 788 w 1047"/>
                <a:gd name="T99" fmla="*/ 485 h 1064"/>
                <a:gd name="T100" fmla="*/ 891 w 1047"/>
                <a:gd name="T101" fmla="*/ 619 h 1064"/>
                <a:gd name="T102" fmla="*/ 934 w 1047"/>
                <a:gd name="T103" fmla="*/ 455 h 1064"/>
                <a:gd name="T104" fmla="*/ 1038 w 1047"/>
                <a:gd name="T105" fmla="*/ 629 h 1064"/>
                <a:gd name="T106" fmla="*/ 1027 w 1047"/>
                <a:gd name="T107" fmla="*/ 463 h 1064"/>
                <a:gd name="T108" fmla="*/ 397 w 1047"/>
                <a:gd name="T109" fmla="*/ 327 h 1064"/>
                <a:gd name="T110" fmla="*/ 448 w 1047"/>
                <a:gd name="T111" fmla="*/ 801 h 1064"/>
                <a:gd name="T112" fmla="*/ 516 w 1047"/>
                <a:gd name="T113" fmla="*/ 314 h 1064"/>
                <a:gd name="T114" fmla="*/ 457 w 1047"/>
                <a:gd name="T115" fmla="*/ 285 h 1064"/>
                <a:gd name="T116" fmla="*/ 604 w 1047"/>
                <a:gd name="T117" fmla="*/ 299 h 1064"/>
                <a:gd name="T118" fmla="*/ 583 w 1047"/>
                <a:gd name="T119" fmla="*/ 343 h 1064"/>
                <a:gd name="T120" fmla="*/ 601 w 1047"/>
                <a:gd name="T121" fmla="*/ 259 h 1064"/>
                <a:gd name="T122" fmla="*/ 822 w 1047"/>
                <a:gd name="T123" fmla="*/ 140 h 1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47" h="1064">
                  <a:moveTo>
                    <a:pt x="273" y="349"/>
                  </a:moveTo>
                  <a:cubicBezTo>
                    <a:pt x="276" y="352"/>
                    <a:pt x="280" y="352"/>
                    <a:pt x="283" y="354"/>
                  </a:cubicBezTo>
                  <a:cubicBezTo>
                    <a:pt x="287" y="355"/>
                    <a:pt x="285" y="357"/>
                    <a:pt x="287" y="358"/>
                  </a:cubicBezTo>
                  <a:cubicBezTo>
                    <a:pt x="287" y="358"/>
                    <a:pt x="289" y="359"/>
                    <a:pt x="291" y="358"/>
                  </a:cubicBezTo>
                  <a:cubicBezTo>
                    <a:pt x="293" y="357"/>
                    <a:pt x="294" y="354"/>
                    <a:pt x="295" y="351"/>
                  </a:cubicBezTo>
                  <a:cubicBezTo>
                    <a:pt x="297" y="348"/>
                    <a:pt x="296" y="343"/>
                    <a:pt x="295" y="342"/>
                  </a:cubicBezTo>
                  <a:cubicBezTo>
                    <a:pt x="295" y="341"/>
                    <a:pt x="290" y="342"/>
                    <a:pt x="285" y="342"/>
                  </a:cubicBezTo>
                  <a:cubicBezTo>
                    <a:pt x="280" y="341"/>
                    <a:pt x="278" y="340"/>
                    <a:pt x="275" y="340"/>
                  </a:cubicBezTo>
                  <a:cubicBezTo>
                    <a:pt x="272" y="340"/>
                    <a:pt x="271" y="346"/>
                    <a:pt x="273" y="349"/>
                  </a:cubicBezTo>
                  <a:close/>
                  <a:moveTo>
                    <a:pt x="245" y="334"/>
                  </a:moveTo>
                  <a:cubicBezTo>
                    <a:pt x="246" y="336"/>
                    <a:pt x="246" y="333"/>
                    <a:pt x="249" y="332"/>
                  </a:cubicBezTo>
                  <a:cubicBezTo>
                    <a:pt x="251" y="331"/>
                    <a:pt x="248" y="335"/>
                    <a:pt x="249" y="338"/>
                  </a:cubicBezTo>
                  <a:cubicBezTo>
                    <a:pt x="249" y="338"/>
                    <a:pt x="250" y="338"/>
                    <a:pt x="252" y="338"/>
                  </a:cubicBezTo>
                  <a:cubicBezTo>
                    <a:pt x="253" y="338"/>
                    <a:pt x="254" y="336"/>
                    <a:pt x="254" y="333"/>
                  </a:cubicBezTo>
                  <a:cubicBezTo>
                    <a:pt x="253" y="331"/>
                    <a:pt x="255" y="330"/>
                    <a:pt x="257" y="329"/>
                  </a:cubicBezTo>
                  <a:cubicBezTo>
                    <a:pt x="259" y="328"/>
                    <a:pt x="258" y="326"/>
                    <a:pt x="259" y="323"/>
                  </a:cubicBezTo>
                  <a:cubicBezTo>
                    <a:pt x="259" y="320"/>
                    <a:pt x="261" y="315"/>
                    <a:pt x="260" y="313"/>
                  </a:cubicBezTo>
                  <a:cubicBezTo>
                    <a:pt x="260" y="311"/>
                    <a:pt x="256" y="316"/>
                    <a:pt x="254" y="318"/>
                  </a:cubicBezTo>
                  <a:cubicBezTo>
                    <a:pt x="252" y="320"/>
                    <a:pt x="248" y="325"/>
                    <a:pt x="246" y="328"/>
                  </a:cubicBezTo>
                  <a:cubicBezTo>
                    <a:pt x="244" y="331"/>
                    <a:pt x="244" y="333"/>
                    <a:pt x="245" y="334"/>
                  </a:cubicBezTo>
                  <a:close/>
                  <a:moveTo>
                    <a:pt x="261" y="308"/>
                  </a:moveTo>
                  <a:cubicBezTo>
                    <a:pt x="262" y="308"/>
                    <a:pt x="261" y="306"/>
                    <a:pt x="262" y="305"/>
                  </a:cubicBezTo>
                  <a:cubicBezTo>
                    <a:pt x="262" y="303"/>
                    <a:pt x="265" y="299"/>
                    <a:pt x="264" y="297"/>
                  </a:cubicBezTo>
                  <a:cubicBezTo>
                    <a:pt x="264" y="294"/>
                    <a:pt x="262" y="297"/>
                    <a:pt x="261" y="298"/>
                  </a:cubicBezTo>
                  <a:cubicBezTo>
                    <a:pt x="259" y="299"/>
                    <a:pt x="258" y="300"/>
                    <a:pt x="257" y="302"/>
                  </a:cubicBezTo>
                  <a:cubicBezTo>
                    <a:pt x="256" y="303"/>
                    <a:pt x="259" y="305"/>
                    <a:pt x="260" y="308"/>
                  </a:cubicBezTo>
                  <a:cubicBezTo>
                    <a:pt x="260" y="308"/>
                    <a:pt x="260" y="309"/>
                    <a:pt x="261" y="308"/>
                  </a:cubicBezTo>
                  <a:close/>
                  <a:moveTo>
                    <a:pt x="360" y="385"/>
                  </a:moveTo>
                  <a:cubicBezTo>
                    <a:pt x="363" y="386"/>
                    <a:pt x="362" y="384"/>
                    <a:pt x="364" y="383"/>
                  </a:cubicBezTo>
                  <a:cubicBezTo>
                    <a:pt x="364" y="383"/>
                    <a:pt x="368" y="383"/>
                    <a:pt x="372" y="384"/>
                  </a:cubicBezTo>
                  <a:cubicBezTo>
                    <a:pt x="376" y="384"/>
                    <a:pt x="379" y="386"/>
                    <a:pt x="383" y="385"/>
                  </a:cubicBezTo>
                  <a:cubicBezTo>
                    <a:pt x="386" y="384"/>
                    <a:pt x="387" y="382"/>
                    <a:pt x="385" y="379"/>
                  </a:cubicBezTo>
                  <a:cubicBezTo>
                    <a:pt x="384" y="376"/>
                    <a:pt x="380" y="378"/>
                    <a:pt x="378" y="378"/>
                  </a:cubicBezTo>
                  <a:cubicBezTo>
                    <a:pt x="375" y="378"/>
                    <a:pt x="375" y="376"/>
                    <a:pt x="373" y="377"/>
                  </a:cubicBezTo>
                  <a:cubicBezTo>
                    <a:pt x="371" y="377"/>
                    <a:pt x="368" y="377"/>
                    <a:pt x="367" y="377"/>
                  </a:cubicBezTo>
                  <a:cubicBezTo>
                    <a:pt x="365" y="377"/>
                    <a:pt x="363" y="376"/>
                    <a:pt x="361" y="377"/>
                  </a:cubicBezTo>
                  <a:cubicBezTo>
                    <a:pt x="359" y="378"/>
                    <a:pt x="362" y="380"/>
                    <a:pt x="360" y="382"/>
                  </a:cubicBezTo>
                  <a:cubicBezTo>
                    <a:pt x="358" y="383"/>
                    <a:pt x="358" y="384"/>
                    <a:pt x="360" y="385"/>
                  </a:cubicBezTo>
                  <a:close/>
                  <a:moveTo>
                    <a:pt x="385" y="342"/>
                  </a:moveTo>
                  <a:cubicBezTo>
                    <a:pt x="385" y="342"/>
                    <a:pt x="387" y="342"/>
                    <a:pt x="387" y="342"/>
                  </a:cubicBezTo>
                  <a:cubicBezTo>
                    <a:pt x="388" y="341"/>
                    <a:pt x="389" y="339"/>
                    <a:pt x="389" y="337"/>
                  </a:cubicBezTo>
                  <a:cubicBezTo>
                    <a:pt x="388" y="335"/>
                    <a:pt x="386" y="335"/>
                    <a:pt x="384" y="334"/>
                  </a:cubicBezTo>
                  <a:cubicBezTo>
                    <a:pt x="381" y="334"/>
                    <a:pt x="382" y="337"/>
                    <a:pt x="382" y="339"/>
                  </a:cubicBezTo>
                  <a:cubicBezTo>
                    <a:pt x="381" y="341"/>
                    <a:pt x="379" y="341"/>
                    <a:pt x="380" y="342"/>
                  </a:cubicBezTo>
                  <a:cubicBezTo>
                    <a:pt x="381" y="343"/>
                    <a:pt x="383" y="341"/>
                    <a:pt x="385" y="342"/>
                  </a:cubicBezTo>
                  <a:close/>
                  <a:moveTo>
                    <a:pt x="379" y="347"/>
                  </a:moveTo>
                  <a:cubicBezTo>
                    <a:pt x="376" y="349"/>
                    <a:pt x="378" y="351"/>
                    <a:pt x="379" y="353"/>
                  </a:cubicBezTo>
                  <a:cubicBezTo>
                    <a:pt x="379" y="353"/>
                    <a:pt x="380" y="353"/>
                    <a:pt x="381" y="352"/>
                  </a:cubicBezTo>
                  <a:cubicBezTo>
                    <a:pt x="382" y="352"/>
                    <a:pt x="384" y="351"/>
                    <a:pt x="383" y="349"/>
                  </a:cubicBezTo>
                  <a:cubicBezTo>
                    <a:pt x="383" y="346"/>
                    <a:pt x="382" y="346"/>
                    <a:pt x="379" y="347"/>
                  </a:cubicBezTo>
                  <a:close/>
                  <a:moveTo>
                    <a:pt x="358" y="369"/>
                  </a:moveTo>
                  <a:cubicBezTo>
                    <a:pt x="358" y="367"/>
                    <a:pt x="359" y="365"/>
                    <a:pt x="356" y="366"/>
                  </a:cubicBezTo>
                  <a:cubicBezTo>
                    <a:pt x="353" y="367"/>
                    <a:pt x="354" y="369"/>
                    <a:pt x="355" y="371"/>
                  </a:cubicBezTo>
                  <a:cubicBezTo>
                    <a:pt x="355" y="371"/>
                    <a:pt x="358" y="370"/>
                    <a:pt x="358" y="369"/>
                  </a:cubicBezTo>
                  <a:close/>
                  <a:moveTo>
                    <a:pt x="372" y="362"/>
                  </a:moveTo>
                  <a:cubicBezTo>
                    <a:pt x="371" y="360"/>
                    <a:pt x="368" y="362"/>
                    <a:pt x="369" y="365"/>
                  </a:cubicBezTo>
                  <a:cubicBezTo>
                    <a:pt x="369" y="365"/>
                    <a:pt x="369" y="367"/>
                    <a:pt x="372" y="366"/>
                  </a:cubicBezTo>
                  <a:cubicBezTo>
                    <a:pt x="374" y="365"/>
                    <a:pt x="374" y="364"/>
                    <a:pt x="372" y="362"/>
                  </a:cubicBezTo>
                  <a:close/>
                  <a:moveTo>
                    <a:pt x="385" y="369"/>
                  </a:moveTo>
                  <a:cubicBezTo>
                    <a:pt x="385" y="369"/>
                    <a:pt x="388" y="369"/>
                    <a:pt x="388" y="367"/>
                  </a:cubicBezTo>
                  <a:cubicBezTo>
                    <a:pt x="388" y="364"/>
                    <a:pt x="387" y="364"/>
                    <a:pt x="385" y="365"/>
                  </a:cubicBezTo>
                  <a:cubicBezTo>
                    <a:pt x="382" y="365"/>
                    <a:pt x="383" y="368"/>
                    <a:pt x="385" y="369"/>
                  </a:cubicBezTo>
                  <a:close/>
                  <a:moveTo>
                    <a:pt x="392" y="362"/>
                  </a:moveTo>
                  <a:cubicBezTo>
                    <a:pt x="390" y="362"/>
                    <a:pt x="391" y="363"/>
                    <a:pt x="392" y="365"/>
                  </a:cubicBezTo>
                  <a:cubicBezTo>
                    <a:pt x="392" y="365"/>
                    <a:pt x="394" y="366"/>
                    <a:pt x="394" y="364"/>
                  </a:cubicBezTo>
                  <a:cubicBezTo>
                    <a:pt x="395" y="362"/>
                    <a:pt x="393" y="362"/>
                    <a:pt x="392" y="362"/>
                  </a:cubicBezTo>
                  <a:close/>
                  <a:moveTo>
                    <a:pt x="392" y="368"/>
                  </a:moveTo>
                  <a:cubicBezTo>
                    <a:pt x="391" y="367"/>
                    <a:pt x="390" y="368"/>
                    <a:pt x="391" y="372"/>
                  </a:cubicBezTo>
                  <a:cubicBezTo>
                    <a:pt x="391" y="372"/>
                    <a:pt x="393" y="372"/>
                    <a:pt x="394" y="370"/>
                  </a:cubicBezTo>
                  <a:cubicBezTo>
                    <a:pt x="396" y="368"/>
                    <a:pt x="394" y="368"/>
                    <a:pt x="392" y="368"/>
                  </a:cubicBezTo>
                  <a:close/>
                  <a:moveTo>
                    <a:pt x="396" y="374"/>
                  </a:moveTo>
                  <a:cubicBezTo>
                    <a:pt x="396" y="374"/>
                    <a:pt x="396" y="375"/>
                    <a:pt x="397" y="377"/>
                  </a:cubicBezTo>
                  <a:cubicBezTo>
                    <a:pt x="398" y="378"/>
                    <a:pt x="402" y="377"/>
                    <a:pt x="403" y="374"/>
                  </a:cubicBezTo>
                  <a:cubicBezTo>
                    <a:pt x="404" y="371"/>
                    <a:pt x="401" y="370"/>
                    <a:pt x="399" y="370"/>
                  </a:cubicBezTo>
                  <a:cubicBezTo>
                    <a:pt x="397" y="369"/>
                    <a:pt x="396" y="372"/>
                    <a:pt x="396" y="374"/>
                  </a:cubicBezTo>
                  <a:close/>
                  <a:moveTo>
                    <a:pt x="391" y="377"/>
                  </a:moveTo>
                  <a:cubicBezTo>
                    <a:pt x="391" y="377"/>
                    <a:pt x="393" y="379"/>
                    <a:pt x="395" y="377"/>
                  </a:cubicBezTo>
                  <a:cubicBezTo>
                    <a:pt x="398" y="376"/>
                    <a:pt x="395" y="375"/>
                    <a:pt x="394" y="374"/>
                  </a:cubicBezTo>
                  <a:cubicBezTo>
                    <a:pt x="392" y="373"/>
                    <a:pt x="390" y="376"/>
                    <a:pt x="391" y="377"/>
                  </a:cubicBezTo>
                  <a:close/>
                  <a:moveTo>
                    <a:pt x="445" y="391"/>
                  </a:moveTo>
                  <a:cubicBezTo>
                    <a:pt x="447" y="389"/>
                    <a:pt x="449" y="386"/>
                    <a:pt x="451" y="385"/>
                  </a:cubicBezTo>
                  <a:cubicBezTo>
                    <a:pt x="454" y="384"/>
                    <a:pt x="457" y="384"/>
                    <a:pt x="457" y="381"/>
                  </a:cubicBezTo>
                  <a:cubicBezTo>
                    <a:pt x="457" y="379"/>
                    <a:pt x="462" y="377"/>
                    <a:pt x="463" y="376"/>
                  </a:cubicBezTo>
                  <a:cubicBezTo>
                    <a:pt x="464" y="376"/>
                    <a:pt x="462" y="375"/>
                    <a:pt x="459" y="374"/>
                  </a:cubicBezTo>
                  <a:cubicBezTo>
                    <a:pt x="456" y="373"/>
                    <a:pt x="454" y="376"/>
                    <a:pt x="452" y="377"/>
                  </a:cubicBezTo>
                  <a:cubicBezTo>
                    <a:pt x="450" y="378"/>
                    <a:pt x="448" y="379"/>
                    <a:pt x="447" y="376"/>
                  </a:cubicBezTo>
                  <a:cubicBezTo>
                    <a:pt x="445" y="374"/>
                    <a:pt x="443" y="378"/>
                    <a:pt x="443" y="379"/>
                  </a:cubicBezTo>
                  <a:cubicBezTo>
                    <a:pt x="444" y="380"/>
                    <a:pt x="440" y="380"/>
                    <a:pt x="438" y="380"/>
                  </a:cubicBezTo>
                  <a:cubicBezTo>
                    <a:pt x="435" y="380"/>
                    <a:pt x="437" y="383"/>
                    <a:pt x="437" y="385"/>
                  </a:cubicBezTo>
                  <a:cubicBezTo>
                    <a:pt x="437" y="387"/>
                    <a:pt x="438" y="389"/>
                    <a:pt x="440" y="392"/>
                  </a:cubicBezTo>
                  <a:cubicBezTo>
                    <a:pt x="440" y="392"/>
                    <a:pt x="443" y="393"/>
                    <a:pt x="445" y="391"/>
                  </a:cubicBezTo>
                  <a:close/>
                  <a:moveTo>
                    <a:pt x="571" y="892"/>
                  </a:moveTo>
                  <a:cubicBezTo>
                    <a:pt x="571" y="892"/>
                    <a:pt x="573" y="892"/>
                    <a:pt x="575" y="892"/>
                  </a:cubicBezTo>
                  <a:cubicBezTo>
                    <a:pt x="577" y="892"/>
                    <a:pt x="576" y="889"/>
                    <a:pt x="574" y="887"/>
                  </a:cubicBezTo>
                  <a:cubicBezTo>
                    <a:pt x="573" y="885"/>
                    <a:pt x="569" y="888"/>
                    <a:pt x="567" y="890"/>
                  </a:cubicBezTo>
                  <a:cubicBezTo>
                    <a:pt x="565" y="891"/>
                    <a:pt x="570" y="890"/>
                    <a:pt x="571" y="892"/>
                  </a:cubicBezTo>
                  <a:close/>
                  <a:moveTo>
                    <a:pt x="601" y="892"/>
                  </a:moveTo>
                  <a:cubicBezTo>
                    <a:pt x="602" y="889"/>
                    <a:pt x="600" y="889"/>
                    <a:pt x="596" y="889"/>
                  </a:cubicBezTo>
                  <a:cubicBezTo>
                    <a:pt x="592" y="889"/>
                    <a:pt x="593" y="890"/>
                    <a:pt x="594" y="894"/>
                  </a:cubicBezTo>
                  <a:cubicBezTo>
                    <a:pt x="594" y="894"/>
                    <a:pt x="593" y="895"/>
                    <a:pt x="596" y="896"/>
                  </a:cubicBezTo>
                  <a:cubicBezTo>
                    <a:pt x="598" y="897"/>
                    <a:pt x="599" y="895"/>
                    <a:pt x="601" y="892"/>
                  </a:cubicBezTo>
                  <a:close/>
                  <a:moveTo>
                    <a:pt x="613" y="873"/>
                  </a:moveTo>
                  <a:cubicBezTo>
                    <a:pt x="612" y="871"/>
                    <a:pt x="611" y="875"/>
                    <a:pt x="612" y="878"/>
                  </a:cubicBezTo>
                  <a:cubicBezTo>
                    <a:pt x="612" y="878"/>
                    <a:pt x="613" y="878"/>
                    <a:pt x="614" y="877"/>
                  </a:cubicBezTo>
                  <a:cubicBezTo>
                    <a:pt x="616" y="877"/>
                    <a:pt x="615" y="875"/>
                    <a:pt x="613" y="873"/>
                  </a:cubicBezTo>
                  <a:close/>
                  <a:moveTo>
                    <a:pt x="619" y="891"/>
                  </a:moveTo>
                  <a:cubicBezTo>
                    <a:pt x="615" y="896"/>
                    <a:pt x="618" y="898"/>
                    <a:pt x="616" y="900"/>
                  </a:cubicBezTo>
                  <a:cubicBezTo>
                    <a:pt x="614" y="903"/>
                    <a:pt x="611" y="903"/>
                    <a:pt x="611" y="906"/>
                  </a:cubicBezTo>
                  <a:cubicBezTo>
                    <a:pt x="610" y="909"/>
                    <a:pt x="612" y="909"/>
                    <a:pt x="606" y="910"/>
                  </a:cubicBezTo>
                  <a:cubicBezTo>
                    <a:pt x="600" y="912"/>
                    <a:pt x="602" y="913"/>
                    <a:pt x="600" y="915"/>
                  </a:cubicBezTo>
                  <a:cubicBezTo>
                    <a:pt x="598" y="916"/>
                    <a:pt x="598" y="914"/>
                    <a:pt x="596" y="912"/>
                  </a:cubicBezTo>
                  <a:cubicBezTo>
                    <a:pt x="595" y="911"/>
                    <a:pt x="595" y="915"/>
                    <a:pt x="592" y="918"/>
                  </a:cubicBezTo>
                  <a:cubicBezTo>
                    <a:pt x="588" y="921"/>
                    <a:pt x="585" y="921"/>
                    <a:pt x="582" y="923"/>
                  </a:cubicBezTo>
                  <a:cubicBezTo>
                    <a:pt x="579" y="924"/>
                    <a:pt x="578" y="925"/>
                    <a:pt x="575" y="926"/>
                  </a:cubicBezTo>
                  <a:cubicBezTo>
                    <a:pt x="572" y="926"/>
                    <a:pt x="571" y="932"/>
                    <a:pt x="569" y="939"/>
                  </a:cubicBezTo>
                  <a:cubicBezTo>
                    <a:pt x="569" y="939"/>
                    <a:pt x="567" y="945"/>
                    <a:pt x="568" y="948"/>
                  </a:cubicBezTo>
                  <a:cubicBezTo>
                    <a:pt x="570" y="950"/>
                    <a:pt x="571" y="955"/>
                    <a:pt x="569" y="957"/>
                  </a:cubicBezTo>
                  <a:cubicBezTo>
                    <a:pt x="568" y="960"/>
                    <a:pt x="565" y="966"/>
                    <a:pt x="564" y="969"/>
                  </a:cubicBezTo>
                  <a:cubicBezTo>
                    <a:pt x="563" y="973"/>
                    <a:pt x="561" y="984"/>
                    <a:pt x="562" y="989"/>
                  </a:cubicBezTo>
                  <a:cubicBezTo>
                    <a:pt x="563" y="995"/>
                    <a:pt x="564" y="998"/>
                    <a:pt x="568" y="1001"/>
                  </a:cubicBezTo>
                  <a:cubicBezTo>
                    <a:pt x="572" y="1004"/>
                    <a:pt x="573" y="1005"/>
                    <a:pt x="578" y="1005"/>
                  </a:cubicBezTo>
                  <a:cubicBezTo>
                    <a:pt x="583" y="1006"/>
                    <a:pt x="582" y="1004"/>
                    <a:pt x="584" y="1002"/>
                  </a:cubicBezTo>
                  <a:cubicBezTo>
                    <a:pt x="587" y="999"/>
                    <a:pt x="586" y="1000"/>
                    <a:pt x="590" y="999"/>
                  </a:cubicBezTo>
                  <a:cubicBezTo>
                    <a:pt x="594" y="998"/>
                    <a:pt x="595" y="996"/>
                    <a:pt x="598" y="994"/>
                  </a:cubicBezTo>
                  <a:cubicBezTo>
                    <a:pt x="600" y="991"/>
                    <a:pt x="601" y="989"/>
                    <a:pt x="602" y="985"/>
                  </a:cubicBezTo>
                  <a:cubicBezTo>
                    <a:pt x="603" y="982"/>
                    <a:pt x="605" y="978"/>
                    <a:pt x="606" y="976"/>
                  </a:cubicBezTo>
                  <a:cubicBezTo>
                    <a:pt x="606" y="974"/>
                    <a:pt x="608" y="971"/>
                    <a:pt x="609" y="969"/>
                  </a:cubicBezTo>
                  <a:cubicBezTo>
                    <a:pt x="611" y="966"/>
                    <a:pt x="612" y="967"/>
                    <a:pt x="612" y="964"/>
                  </a:cubicBezTo>
                  <a:cubicBezTo>
                    <a:pt x="612" y="962"/>
                    <a:pt x="613" y="960"/>
                    <a:pt x="614" y="958"/>
                  </a:cubicBezTo>
                  <a:cubicBezTo>
                    <a:pt x="615" y="956"/>
                    <a:pt x="616" y="956"/>
                    <a:pt x="615" y="954"/>
                  </a:cubicBezTo>
                  <a:cubicBezTo>
                    <a:pt x="615" y="952"/>
                    <a:pt x="616" y="949"/>
                    <a:pt x="618" y="944"/>
                  </a:cubicBezTo>
                  <a:cubicBezTo>
                    <a:pt x="621" y="939"/>
                    <a:pt x="619" y="938"/>
                    <a:pt x="619" y="935"/>
                  </a:cubicBezTo>
                  <a:cubicBezTo>
                    <a:pt x="618" y="932"/>
                    <a:pt x="621" y="934"/>
                    <a:pt x="622" y="936"/>
                  </a:cubicBezTo>
                  <a:cubicBezTo>
                    <a:pt x="624" y="937"/>
                    <a:pt x="625" y="934"/>
                    <a:pt x="626" y="931"/>
                  </a:cubicBezTo>
                  <a:cubicBezTo>
                    <a:pt x="627" y="927"/>
                    <a:pt x="623" y="928"/>
                    <a:pt x="622" y="928"/>
                  </a:cubicBezTo>
                  <a:cubicBezTo>
                    <a:pt x="621" y="929"/>
                    <a:pt x="620" y="927"/>
                    <a:pt x="622" y="926"/>
                  </a:cubicBezTo>
                  <a:cubicBezTo>
                    <a:pt x="624" y="925"/>
                    <a:pt x="627" y="921"/>
                    <a:pt x="629" y="918"/>
                  </a:cubicBezTo>
                  <a:cubicBezTo>
                    <a:pt x="630" y="915"/>
                    <a:pt x="630" y="921"/>
                    <a:pt x="632" y="921"/>
                  </a:cubicBezTo>
                  <a:cubicBezTo>
                    <a:pt x="635" y="921"/>
                    <a:pt x="633" y="918"/>
                    <a:pt x="633" y="915"/>
                  </a:cubicBezTo>
                  <a:cubicBezTo>
                    <a:pt x="633" y="911"/>
                    <a:pt x="634" y="904"/>
                    <a:pt x="633" y="900"/>
                  </a:cubicBezTo>
                  <a:cubicBezTo>
                    <a:pt x="633" y="895"/>
                    <a:pt x="630" y="894"/>
                    <a:pt x="627" y="893"/>
                  </a:cubicBezTo>
                  <a:cubicBezTo>
                    <a:pt x="624" y="892"/>
                    <a:pt x="626" y="884"/>
                    <a:pt x="625" y="883"/>
                  </a:cubicBezTo>
                  <a:cubicBezTo>
                    <a:pt x="625" y="881"/>
                    <a:pt x="622" y="886"/>
                    <a:pt x="619" y="891"/>
                  </a:cubicBezTo>
                  <a:close/>
                  <a:moveTo>
                    <a:pt x="678" y="954"/>
                  </a:moveTo>
                  <a:cubicBezTo>
                    <a:pt x="676" y="955"/>
                    <a:pt x="675" y="957"/>
                    <a:pt x="677" y="959"/>
                  </a:cubicBezTo>
                  <a:cubicBezTo>
                    <a:pt x="677" y="959"/>
                    <a:pt x="681" y="960"/>
                    <a:pt x="683" y="960"/>
                  </a:cubicBezTo>
                  <a:cubicBezTo>
                    <a:pt x="686" y="961"/>
                    <a:pt x="684" y="957"/>
                    <a:pt x="683" y="954"/>
                  </a:cubicBezTo>
                  <a:cubicBezTo>
                    <a:pt x="681" y="951"/>
                    <a:pt x="680" y="952"/>
                    <a:pt x="678" y="954"/>
                  </a:cubicBezTo>
                  <a:close/>
                  <a:moveTo>
                    <a:pt x="697" y="944"/>
                  </a:moveTo>
                  <a:cubicBezTo>
                    <a:pt x="694" y="946"/>
                    <a:pt x="695" y="948"/>
                    <a:pt x="696" y="950"/>
                  </a:cubicBezTo>
                  <a:cubicBezTo>
                    <a:pt x="696" y="950"/>
                    <a:pt x="701" y="949"/>
                    <a:pt x="703" y="948"/>
                  </a:cubicBezTo>
                  <a:cubicBezTo>
                    <a:pt x="705" y="947"/>
                    <a:pt x="705" y="944"/>
                    <a:pt x="704" y="943"/>
                  </a:cubicBezTo>
                  <a:cubicBezTo>
                    <a:pt x="704" y="941"/>
                    <a:pt x="701" y="942"/>
                    <a:pt x="697" y="944"/>
                  </a:cubicBezTo>
                  <a:close/>
                  <a:moveTo>
                    <a:pt x="909" y="612"/>
                  </a:moveTo>
                  <a:cubicBezTo>
                    <a:pt x="907" y="610"/>
                    <a:pt x="906" y="607"/>
                    <a:pt x="905" y="606"/>
                  </a:cubicBezTo>
                  <a:cubicBezTo>
                    <a:pt x="905" y="605"/>
                    <a:pt x="903" y="606"/>
                    <a:pt x="902" y="607"/>
                  </a:cubicBezTo>
                  <a:cubicBezTo>
                    <a:pt x="901" y="609"/>
                    <a:pt x="900" y="615"/>
                    <a:pt x="901" y="616"/>
                  </a:cubicBezTo>
                  <a:cubicBezTo>
                    <a:pt x="901" y="617"/>
                    <a:pt x="901" y="617"/>
                    <a:pt x="901" y="619"/>
                  </a:cubicBezTo>
                  <a:cubicBezTo>
                    <a:pt x="901" y="620"/>
                    <a:pt x="901" y="621"/>
                    <a:pt x="902" y="627"/>
                  </a:cubicBezTo>
                  <a:cubicBezTo>
                    <a:pt x="902" y="627"/>
                    <a:pt x="902" y="631"/>
                    <a:pt x="902" y="632"/>
                  </a:cubicBezTo>
                  <a:cubicBezTo>
                    <a:pt x="902" y="634"/>
                    <a:pt x="904" y="634"/>
                    <a:pt x="905" y="636"/>
                  </a:cubicBezTo>
                  <a:cubicBezTo>
                    <a:pt x="907" y="639"/>
                    <a:pt x="906" y="641"/>
                    <a:pt x="908" y="643"/>
                  </a:cubicBezTo>
                  <a:cubicBezTo>
                    <a:pt x="909" y="645"/>
                    <a:pt x="911" y="643"/>
                    <a:pt x="915" y="642"/>
                  </a:cubicBezTo>
                  <a:cubicBezTo>
                    <a:pt x="918" y="642"/>
                    <a:pt x="915" y="640"/>
                    <a:pt x="916" y="637"/>
                  </a:cubicBezTo>
                  <a:cubicBezTo>
                    <a:pt x="917" y="633"/>
                    <a:pt x="917" y="631"/>
                    <a:pt x="916" y="629"/>
                  </a:cubicBezTo>
                  <a:cubicBezTo>
                    <a:pt x="916" y="628"/>
                    <a:pt x="916" y="627"/>
                    <a:pt x="916" y="626"/>
                  </a:cubicBezTo>
                  <a:cubicBezTo>
                    <a:pt x="916" y="624"/>
                    <a:pt x="917" y="622"/>
                    <a:pt x="916" y="619"/>
                  </a:cubicBezTo>
                  <a:cubicBezTo>
                    <a:pt x="915" y="617"/>
                    <a:pt x="915" y="615"/>
                    <a:pt x="914" y="614"/>
                  </a:cubicBezTo>
                  <a:cubicBezTo>
                    <a:pt x="913" y="613"/>
                    <a:pt x="911" y="613"/>
                    <a:pt x="909" y="612"/>
                  </a:cubicBezTo>
                  <a:close/>
                  <a:moveTo>
                    <a:pt x="1033" y="630"/>
                  </a:moveTo>
                  <a:cubicBezTo>
                    <a:pt x="1032" y="628"/>
                    <a:pt x="1031" y="634"/>
                    <a:pt x="1030" y="635"/>
                  </a:cubicBezTo>
                  <a:cubicBezTo>
                    <a:pt x="1029" y="636"/>
                    <a:pt x="1029" y="633"/>
                    <a:pt x="1028" y="632"/>
                  </a:cubicBezTo>
                  <a:cubicBezTo>
                    <a:pt x="1027" y="630"/>
                    <a:pt x="1025" y="626"/>
                    <a:pt x="1023" y="625"/>
                  </a:cubicBezTo>
                  <a:cubicBezTo>
                    <a:pt x="1021" y="625"/>
                    <a:pt x="1021" y="622"/>
                    <a:pt x="1019" y="620"/>
                  </a:cubicBezTo>
                  <a:cubicBezTo>
                    <a:pt x="1018" y="618"/>
                    <a:pt x="1017" y="617"/>
                    <a:pt x="1017" y="614"/>
                  </a:cubicBezTo>
                  <a:cubicBezTo>
                    <a:pt x="1017" y="611"/>
                    <a:pt x="1016" y="609"/>
                    <a:pt x="1013" y="608"/>
                  </a:cubicBezTo>
                  <a:cubicBezTo>
                    <a:pt x="1011" y="606"/>
                    <a:pt x="1010" y="609"/>
                    <a:pt x="1009" y="611"/>
                  </a:cubicBezTo>
                  <a:cubicBezTo>
                    <a:pt x="1009" y="613"/>
                    <a:pt x="1007" y="613"/>
                    <a:pt x="1005" y="613"/>
                  </a:cubicBezTo>
                  <a:cubicBezTo>
                    <a:pt x="1004" y="613"/>
                    <a:pt x="1004" y="610"/>
                    <a:pt x="1003" y="609"/>
                  </a:cubicBezTo>
                  <a:cubicBezTo>
                    <a:pt x="1001" y="607"/>
                    <a:pt x="1001" y="610"/>
                    <a:pt x="1002" y="612"/>
                  </a:cubicBezTo>
                  <a:cubicBezTo>
                    <a:pt x="1002" y="614"/>
                    <a:pt x="1004" y="616"/>
                    <a:pt x="1004" y="618"/>
                  </a:cubicBezTo>
                  <a:cubicBezTo>
                    <a:pt x="1003" y="620"/>
                    <a:pt x="1003" y="622"/>
                    <a:pt x="1004" y="624"/>
                  </a:cubicBezTo>
                  <a:cubicBezTo>
                    <a:pt x="1005" y="626"/>
                    <a:pt x="1005" y="627"/>
                    <a:pt x="1009" y="627"/>
                  </a:cubicBezTo>
                  <a:cubicBezTo>
                    <a:pt x="1009" y="627"/>
                    <a:pt x="1010" y="628"/>
                    <a:pt x="1010" y="629"/>
                  </a:cubicBezTo>
                  <a:cubicBezTo>
                    <a:pt x="1011" y="630"/>
                    <a:pt x="1011" y="633"/>
                    <a:pt x="1011" y="635"/>
                  </a:cubicBezTo>
                  <a:cubicBezTo>
                    <a:pt x="1012" y="638"/>
                    <a:pt x="1011" y="642"/>
                    <a:pt x="1013" y="643"/>
                  </a:cubicBezTo>
                  <a:cubicBezTo>
                    <a:pt x="1014" y="644"/>
                    <a:pt x="1016" y="646"/>
                    <a:pt x="1018" y="648"/>
                  </a:cubicBezTo>
                  <a:cubicBezTo>
                    <a:pt x="1019" y="650"/>
                    <a:pt x="1019" y="651"/>
                    <a:pt x="1019" y="655"/>
                  </a:cubicBezTo>
                  <a:cubicBezTo>
                    <a:pt x="1019" y="658"/>
                    <a:pt x="1021" y="656"/>
                    <a:pt x="1022" y="656"/>
                  </a:cubicBezTo>
                  <a:cubicBezTo>
                    <a:pt x="1023" y="656"/>
                    <a:pt x="1025" y="656"/>
                    <a:pt x="1026" y="657"/>
                  </a:cubicBezTo>
                  <a:cubicBezTo>
                    <a:pt x="1027" y="658"/>
                    <a:pt x="1027" y="664"/>
                    <a:pt x="1027" y="665"/>
                  </a:cubicBezTo>
                  <a:cubicBezTo>
                    <a:pt x="1027" y="666"/>
                    <a:pt x="1028" y="674"/>
                    <a:pt x="1028" y="676"/>
                  </a:cubicBezTo>
                  <a:cubicBezTo>
                    <a:pt x="1027" y="678"/>
                    <a:pt x="1030" y="682"/>
                    <a:pt x="1033" y="685"/>
                  </a:cubicBezTo>
                  <a:cubicBezTo>
                    <a:pt x="1036" y="689"/>
                    <a:pt x="1034" y="689"/>
                    <a:pt x="1035" y="693"/>
                  </a:cubicBezTo>
                  <a:cubicBezTo>
                    <a:pt x="1037" y="697"/>
                    <a:pt x="1038" y="694"/>
                    <a:pt x="1040" y="692"/>
                  </a:cubicBezTo>
                  <a:cubicBezTo>
                    <a:pt x="1042" y="690"/>
                    <a:pt x="1042" y="687"/>
                    <a:pt x="1043" y="684"/>
                  </a:cubicBezTo>
                  <a:cubicBezTo>
                    <a:pt x="1043" y="682"/>
                    <a:pt x="1042" y="679"/>
                    <a:pt x="1043" y="676"/>
                  </a:cubicBezTo>
                  <a:cubicBezTo>
                    <a:pt x="1044" y="673"/>
                    <a:pt x="1045" y="673"/>
                    <a:pt x="1046" y="670"/>
                  </a:cubicBezTo>
                  <a:cubicBezTo>
                    <a:pt x="1047" y="666"/>
                    <a:pt x="1046" y="662"/>
                    <a:pt x="1045" y="657"/>
                  </a:cubicBezTo>
                  <a:cubicBezTo>
                    <a:pt x="1043" y="652"/>
                    <a:pt x="1044" y="655"/>
                    <a:pt x="1042" y="654"/>
                  </a:cubicBezTo>
                  <a:cubicBezTo>
                    <a:pt x="1040" y="652"/>
                    <a:pt x="1040" y="646"/>
                    <a:pt x="1040" y="643"/>
                  </a:cubicBezTo>
                  <a:cubicBezTo>
                    <a:pt x="1039" y="641"/>
                    <a:pt x="1038" y="639"/>
                    <a:pt x="1037" y="638"/>
                  </a:cubicBezTo>
                  <a:cubicBezTo>
                    <a:pt x="1036" y="637"/>
                    <a:pt x="1034" y="633"/>
                    <a:pt x="1033" y="630"/>
                  </a:cubicBezTo>
                  <a:close/>
                  <a:moveTo>
                    <a:pt x="1009" y="644"/>
                  </a:moveTo>
                  <a:cubicBezTo>
                    <a:pt x="1009" y="644"/>
                    <a:pt x="1009" y="640"/>
                    <a:pt x="1009" y="636"/>
                  </a:cubicBezTo>
                  <a:cubicBezTo>
                    <a:pt x="1008" y="633"/>
                    <a:pt x="1007" y="637"/>
                    <a:pt x="1005" y="639"/>
                  </a:cubicBezTo>
                  <a:cubicBezTo>
                    <a:pt x="1004" y="640"/>
                    <a:pt x="1007" y="643"/>
                    <a:pt x="1008" y="645"/>
                  </a:cubicBezTo>
                  <a:cubicBezTo>
                    <a:pt x="1008" y="645"/>
                    <a:pt x="1009" y="645"/>
                    <a:pt x="1009" y="644"/>
                  </a:cubicBezTo>
                  <a:close/>
                  <a:moveTo>
                    <a:pt x="1016" y="654"/>
                  </a:moveTo>
                  <a:cubicBezTo>
                    <a:pt x="1018" y="654"/>
                    <a:pt x="1017" y="652"/>
                    <a:pt x="1016" y="649"/>
                  </a:cubicBezTo>
                  <a:cubicBezTo>
                    <a:pt x="1015" y="647"/>
                    <a:pt x="1014" y="646"/>
                    <a:pt x="1012" y="647"/>
                  </a:cubicBezTo>
                  <a:cubicBezTo>
                    <a:pt x="1010" y="648"/>
                    <a:pt x="1012" y="650"/>
                    <a:pt x="1014" y="653"/>
                  </a:cubicBezTo>
                  <a:cubicBezTo>
                    <a:pt x="1014" y="653"/>
                    <a:pt x="1014" y="655"/>
                    <a:pt x="1016" y="654"/>
                  </a:cubicBezTo>
                  <a:close/>
                  <a:moveTo>
                    <a:pt x="1023" y="662"/>
                  </a:moveTo>
                  <a:cubicBezTo>
                    <a:pt x="1023" y="659"/>
                    <a:pt x="1021" y="660"/>
                    <a:pt x="1019" y="660"/>
                  </a:cubicBezTo>
                  <a:cubicBezTo>
                    <a:pt x="1017" y="660"/>
                    <a:pt x="1019" y="662"/>
                    <a:pt x="1019" y="666"/>
                  </a:cubicBezTo>
                  <a:cubicBezTo>
                    <a:pt x="1019" y="666"/>
                    <a:pt x="1020" y="669"/>
                    <a:pt x="1022" y="668"/>
                  </a:cubicBezTo>
                  <a:cubicBezTo>
                    <a:pt x="1023" y="667"/>
                    <a:pt x="1023" y="665"/>
                    <a:pt x="1023" y="662"/>
                  </a:cubicBezTo>
                  <a:close/>
                  <a:moveTo>
                    <a:pt x="187" y="710"/>
                  </a:moveTo>
                  <a:cubicBezTo>
                    <a:pt x="186" y="710"/>
                    <a:pt x="184" y="714"/>
                    <a:pt x="184" y="717"/>
                  </a:cubicBezTo>
                  <a:cubicBezTo>
                    <a:pt x="185" y="720"/>
                    <a:pt x="185" y="720"/>
                    <a:pt x="186" y="723"/>
                  </a:cubicBezTo>
                  <a:cubicBezTo>
                    <a:pt x="186" y="723"/>
                    <a:pt x="186" y="724"/>
                    <a:pt x="187" y="723"/>
                  </a:cubicBezTo>
                  <a:cubicBezTo>
                    <a:pt x="188" y="722"/>
                    <a:pt x="188" y="721"/>
                    <a:pt x="189" y="720"/>
                  </a:cubicBezTo>
                  <a:cubicBezTo>
                    <a:pt x="190" y="718"/>
                    <a:pt x="190" y="719"/>
                    <a:pt x="191" y="719"/>
                  </a:cubicBezTo>
                  <a:cubicBezTo>
                    <a:pt x="193" y="718"/>
                    <a:pt x="191" y="715"/>
                    <a:pt x="189" y="714"/>
                  </a:cubicBezTo>
                  <a:cubicBezTo>
                    <a:pt x="188" y="714"/>
                    <a:pt x="188" y="711"/>
                    <a:pt x="187" y="710"/>
                  </a:cubicBezTo>
                  <a:close/>
                  <a:moveTo>
                    <a:pt x="172" y="744"/>
                  </a:moveTo>
                  <a:cubicBezTo>
                    <a:pt x="172" y="742"/>
                    <a:pt x="171" y="740"/>
                    <a:pt x="170" y="738"/>
                  </a:cubicBezTo>
                  <a:cubicBezTo>
                    <a:pt x="169" y="736"/>
                    <a:pt x="167" y="736"/>
                    <a:pt x="166" y="738"/>
                  </a:cubicBezTo>
                  <a:cubicBezTo>
                    <a:pt x="165" y="739"/>
                    <a:pt x="166" y="743"/>
                    <a:pt x="168" y="745"/>
                  </a:cubicBezTo>
                  <a:cubicBezTo>
                    <a:pt x="168" y="745"/>
                    <a:pt x="171" y="746"/>
                    <a:pt x="172" y="744"/>
                  </a:cubicBezTo>
                  <a:close/>
                  <a:moveTo>
                    <a:pt x="61" y="361"/>
                  </a:moveTo>
                  <a:cubicBezTo>
                    <a:pt x="61" y="358"/>
                    <a:pt x="61" y="357"/>
                    <a:pt x="58" y="357"/>
                  </a:cubicBezTo>
                  <a:cubicBezTo>
                    <a:pt x="56" y="357"/>
                    <a:pt x="57" y="362"/>
                    <a:pt x="58" y="365"/>
                  </a:cubicBezTo>
                  <a:cubicBezTo>
                    <a:pt x="58" y="365"/>
                    <a:pt x="61" y="364"/>
                    <a:pt x="61" y="361"/>
                  </a:cubicBezTo>
                  <a:close/>
                  <a:moveTo>
                    <a:pt x="264" y="154"/>
                  </a:moveTo>
                  <a:cubicBezTo>
                    <a:pt x="266" y="153"/>
                    <a:pt x="267" y="150"/>
                    <a:pt x="266" y="150"/>
                  </a:cubicBezTo>
                  <a:cubicBezTo>
                    <a:pt x="266" y="151"/>
                    <a:pt x="264" y="149"/>
                    <a:pt x="264" y="148"/>
                  </a:cubicBezTo>
                  <a:cubicBezTo>
                    <a:pt x="263" y="147"/>
                    <a:pt x="261" y="146"/>
                    <a:pt x="258" y="147"/>
                  </a:cubicBezTo>
                  <a:cubicBezTo>
                    <a:pt x="256" y="148"/>
                    <a:pt x="252" y="153"/>
                    <a:pt x="251" y="154"/>
                  </a:cubicBezTo>
                  <a:cubicBezTo>
                    <a:pt x="250" y="155"/>
                    <a:pt x="249" y="154"/>
                    <a:pt x="249" y="154"/>
                  </a:cubicBezTo>
                  <a:cubicBezTo>
                    <a:pt x="248" y="153"/>
                    <a:pt x="247" y="154"/>
                    <a:pt x="246" y="154"/>
                  </a:cubicBezTo>
                  <a:cubicBezTo>
                    <a:pt x="245" y="155"/>
                    <a:pt x="243" y="156"/>
                    <a:pt x="242" y="157"/>
                  </a:cubicBezTo>
                  <a:cubicBezTo>
                    <a:pt x="241" y="157"/>
                    <a:pt x="239" y="158"/>
                    <a:pt x="237" y="160"/>
                  </a:cubicBezTo>
                  <a:cubicBezTo>
                    <a:pt x="236" y="162"/>
                    <a:pt x="239" y="160"/>
                    <a:pt x="241" y="159"/>
                  </a:cubicBezTo>
                  <a:cubicBezTo>
                    <a:pt x="243" y="158"/>
                    <a:pt x="245" y="158"/>
                    <a:pt x="246" y="158"/>
                  </a:cubicBezTo>
                  <a:cubicBezTo>
                    <a:pt x="248" y="159"/>
                    <a:pt x="246" y="160"/>
                    <a:pt x="245" y="162"/>
                  </a:cubicBezTo>
                  <a:cubicBezTo>
                    <a:pt x="245" y="163"/>
                    <a:pt x="242" y="167"/>
                    <a:pt x="241" y="169"/>
                  </a:cubicBezTo>
                  <a:cubicBezTo>
                    <a:pt x="241" y="171"/>
                    <a:pt x="237" y="176"/>
                    <a:pt x="238" y="176"/>
                  </a:cubicBezTo>
                  <a:cubicBezTo>
                    <a:pt x="238" y="177"/>
                    <a:pt x="241" y="178"/>
                    <a:pt x="241" y="179"/>
                  </a:cubicBezTo>
                  <a:cubicBezTo>
                    <a:pt x="242" y="179"/>
                    <a:pt x="242" y="181"/>
                    <a:pt x="241" y="182"/>
                  </a:cubicBezTo>
                  <a:cubicBezTo>
                    <a:pt x="239" y="183"/>
                    <a:pt x="237" y="185"/>
                    <a:pt x="235" y="188"/>
                  </a:cubicBezTo>
                  <a:cubicBezTo>
                    <a:pt x="233" y="190"/>
                    <a:pt x="228" y="192"/>
                    <a:pt x="226" y="193"/>
                  </a:cubicBezTo>
                  <a:cubicBezTo>
                    <a:pt x="225" y="195"/>
                    <a:pt x="221" y="203"/>
                    <a:pt x="218" y="207"/>
                  </a:cubicBezTo>
                  <a:cubicBezTo>
                    <a:pt x="216" y="210"/>
                    <a:pt x="216" y="210"/>
                    <a:pt x="213" y="212"/>
                  </a:cubicBezTo>
                  <a:cubicBezTo>
                    <a:pt x="209" y="213"/>
                    <a:pt x="207" y="212"/>
                    <a:pt x="206" y="214"/>
                  </a:cubicBezTo>
                  <a:cubicBezTo>
                    <a:pt x="204" y="215"/>
                    <a:pt x="210" y="217"/>
                    <a:pt x="213" y="217"/>
                  </a:cubicBezTo>
                  <a:cubicBezTo>
                    <a:pt x="215" y="217"/>
                    <a:pt x="216" y="216"/>
                    <a:pt x="219" y="214"/>
                  </a:cubicBezTo>
                  <a:cubicBezTo>
                    <a:pt x="223" y="212"/>
                    <a:pt x="222" y="214"/>
                    <a:pt x="224" y="215"/>
                  </a:cubicBezTo>
                  <a:cubicBezTo>
                    <a:pt x="227" y="216"/>
                    <a:pt x="233" y="218"/>
                    <a:pt x="236" y="218"/>
                  </a:cubicBezTo>
                  <a:cubicBezTo>
                    <a:pt x="240" y="218"/>
                    <a:pt x="240" y="217"/>
                    <a:pt x="245" y="217"/>
                  </a:cubicBezTo>
                  <a:cubicBezTo>
                    <a:pt x="245" y="217"/>
                    <a:pt x="248" y="215"/>
                    <a:pt x="248" y="214"/>
                  </a:cubicBezTo>
                  <a:cubicBezTo>
                    <a:pt x="248" y="212"/>
                    <a:pt x="247" y="212"/>
                    <a:pt x="248" y="210"/>
                  </a:cubicBezTo>
                  <a:cubicBezTo>
                    <a:pt x="249" y="208"/>
                    <a:pt x="251" y="208"/>
                    <a:pt x="255" y="207"/>
                  </a:cubicBezTo>
                  <a:cubicBezTo>
                    <a:pt x="259" y="206"/>
                    <a:pt x="258" y="204"/>
                    <a:pt x="258" y="202"/>
                  </a:cubicBezTo>
                  <a:cubicBezTo>
                    <a:pt x="258" y="200"/>
                    <a:pt x="261" y="201"/>
                    <a:pt x="263" y="199"/>
                  </a:cubicBezTo>
                  <a:cubicBezTo>
                    <a:pt x="266" y="197"/>
                    <a:pt x="265" y="196"/>
                    <a:pt x="264" y="194"/>
                  </a:cubicBezTo>
                  <a:cubicBezTo>
                    <a:pt x="263" y="192"/>
                    <a:pt x="261" y="193"/>
                    <a:pt x="260" y="191"/>
                  </a:cubicBezTo>
                  <a:cubicBezTo>
                    <a:pt x="258" y="190"/>
                    <a:pt x="257" y="189"/>
                    <a:pt x="257" y="187"/>
                  </a:cubicBezTo>
                  <a:cubicBezTo>
                    <a:pt x="256" y="186"/>
                    <a:pt x="258" y="184"/>
                    <a:pt x="258" y="183"/>
                  </a:cubicBezTo>
                  <a:cubicBezTo>
                    <a:pt x="257" y="181"/>
                    <a:pt x="255" y="184"/>
                    <a:pt x="255" y="183"/>
                  </a:cubicBezTo>
                  <a:cubicBezTo>
                    <a:pt x="254" y="182"/>
                    <a:pt x="258" y="177"/>
                    <a:pt x="258" y="175"/>
                  </a:cubicBezTo>
                  <a:cubicBezTo>
                    <a:pt x="259" y="173"/>
                    <a:pt x="257" y="174"/>
                    <a:pt x="256" y="172"/>
                  </a:cubicBezTo>
                  <a:cubicBezTo>
                    <a:pt x="255" y="171"/>
                    <a:pt x="260" y="168"/>
                    <a:pt x="261" y="166"/>
                  </a:cubicBezTo>
                  <a:cubicBezTo>
                    <a:pt x="263" y="165"/>
                    <a:pt x="265" y="159"/>
                    <a:pt x="265" y="158"/>
                  </a:cubicBezTo>
                  <a:cubicBezTo>
                    <a:pt x="265" y="157"/>
                    <a:pt x="264" y="157"/>
                    <a:pt x="263" y="157"/>
                  </a:cubicBezTo>
                  <a:cubicBezTo>
                    <a:pt x="261" y="157"/>
                    <a:pt x="262" y="155"/>
                    <a:pt x="264" y="154"/>
                  </a:cubicBezTo>
                  <a:close/>
                  <a:moveTo>
                    <a:pt x="196" y="195"/>
                  </a:moveTo>
                  <a:cubicBezTo>
                    <a:pt x="196" y="197"/>
                    <a:pt x="196" y="199"/>
                    <a:pt x="198" y="200"/>
                  </a:cubicBezTo>
                  <a:cubicBezTo>
                    <a:pt x="199" y="202"/>
                    <a:pt x="200" y="199"/>
                    <a:pt x="203" y="199"/>
                  </a:cubicBezTo>
                  <a:cubicBezTo>
                    <a:pt x="206" y="199"/>
                    <a:pt x="206" y="200"/>
                    <a:pt x="208" y="200"/>
                  </a:cubicBezTo>
                  <a:cubicBezTo>
                    <a:pt x="210" y="199"/>
                    <a:pt x="211" y="199"/>
                    <a:pt x="213" y="199"/>
                  </a:cubicBezTo>
                  <a:cubicBezTo>
                    <a:pt x="213" y="199"/>
                    <a:pt x="214" y="199"/>
                    <a:pt x="214" y="198"/>
                  </a:cubicBezTo>
                  <a:cubicBezTo>
                    <a:pt x="215" y="198"/>
                    <a:pt x="216" y="196"/>
                    <a:pt x="217" y="194"/>
                  </a:cubicBezTo>
                  <a:cubicBezTo>
                    <a:pt x="218" y="193"/>
                    <a:pt x="222" y="188"/>
                    <a:pt x="223" y="186"/>
                  </a:cubicBezTo>
                  <a:cubicBezTo>
                    <a:pt x="224" y="183"/>
                    <a:pt x="226" y="183"/>
                    <a:pt x="229" y="181"/>
                  </a:cubicBezTo>
                  <a:cubicBezTo>
                    <a:pt x="231" y="179"/>
                    <a:pt x="232" y="179"/>
                    <a:pt x="233" y="178"/>
                  </a:cubicBezTo>
                  <a:cubicBezTo>
                    <a:pt x="234" y="177"/>
                    <a:pt x="234" y="175"/>
                    <a:pt x="233" y="173"/>
                  </a:cubicBezTo>
                  <a:cubicBezTo>
                    <a:pt x="232" y="171"/>
                    <a:pt x="231" y="174"/>
                    <a:pt x="229" y="173"/>
                  </a:cubicBezTo>
                  <a:cubicBezTo>
                    <a:pt x="228" y="173"/>
                    <a:pt x="229" y="171"/>
                    <a:pt x="229" y="170"/>
                  </a:cubicBezTo>
                  <a:cubicBezTo>
                    <a:pt x="228" y="169"/>
                    <a:pt x="227" y="170"/>
                    <a:pt x="224" y="171"/>
                  </a:cubicBezTo>
                  <a:cubicBezTo>
                    <a:pt x="222" y="171"/>
                    <a:pt x="222" y="173"/>
                    <a:pt x="220" y="176"/>
                  </a:cubicBezTo>
                  <a:cubicBezTo>
                    <a:pt x="218" y="179"/>
                    <a:pt x="217" y="178"/>
                    <a:pt x="216" y="176"/>
                  </a:cubicBezTo>
                  <a:cubicBezTo>
                    <a:pt x="216" y="175"/>
                    <a:pt x="215" y="175"/>
                    <a:pt x="212" y="176"/>
                  </a:cubicBezTo>
                  <a:cubicBezTo>
                    <a:pt x="208" y="178"/>
                    <a:pt x="212" y="179"/>
                    <a:pt x="210" y="182"/>
                  </a:cubicBezTo>
                  <a:cubicBezTo>
                    <a:pt x="209" y="184"/>
                    <a:pt x="208" y="186"/>
                    <a:pt x="205" y="190"/>
                  </a:cubicBezTo>
                  <a:cubicBezTo>
                    <a:pt x="202" y="194"/>
                    <a:pt x="203" y="188"/>
                    <a:pt x="201" y="188"/>
                  </a:cubicBezTo>
                  <a:cubicBezTo>
                    <a:pt x="199" y="189"/>
                    <a:pt x="197" y="194"/>
                    <a:pt x="196" y="195"/>
                  </a:cubicBezTo>
                  <a:close/>
                  <a:moveTo>
                    <a:pt x="193" y="197"/>
                  </a:moveTo>
                  <a:cubicBezTo>
                    <a:pt x="193" y="197"/>
                    <a:pt x="196" y="193"/>
                    <a:pt x="196" y="191"/>
                  </a:cubicBezTo>
                  <a:cubicBezTo>
                    <a:pt x="197" y="190"/>
                    <a:pt x="195" y="192"/>
                    <a:pt x="193" y="194"/>
                  </a:cubicBezTo>
                  <a:cubicBezTo>
                    <a:pt x="191" y="195"/>
                    <a:pt x="192" y="196"/>
                    <a:pt x="193" y="197"/>
                  </a:cubicBezTo>
                  <a:close/>
                  <a:moveTo>
                    <a:pt x="240" y="153"/>
                  </a:moveTo>
                  <a:cubicBezTo>
                    <a:pt x="240" y="152"/>
                    <a:pt x="239" y="154"/>
                    <a:pt x="238" y="155"/>
                  </a:cubicBezTo>
                  <a:cubicBezTo>
                    <a:pt x="236" y="156"/>
                    <a:pt x="238" y="157"/>
                    <a:pt x="239" y="156"/>
                  </a:cubicBezTo>
                  <a:cubicBezTo>
                    <a:pt x="239" y="156"/>
                    <a:pt x="240" y="154"/>
                    <a:pt x="240" y="153"/>
                  </a:cubicBezTo>
                  <a:close/>
                  <a:moveTo>
                    <a:pt x="244" y="154"/>
                  </a:moveTo>
                  <a:cubicBezTo>
                    <a:pt x="245" y="153"/>
                    <a:pt x="245" y="152"/>
                    <a:pt x="245" y="152"/>
                  </a:cubicBezTo>
                  <a:cubicBezTo>
                    <a:pt x="245" y="152"/>
                    <a:pt x="241" y="153"/>
                    <a:pt x="241" y="154"/>
                  </a:cubicBezTo>
                  <a:cubicBezTo>
                    <a:pt x="241" y="154"/>
                    <a:pt x="243" y="155"/>
                    <a:pt x="244" y="154"/>
                  </a:cubicBezTo>
                  <a:close/>
                  <a:moveTo>
                    <a:pt x="250" y="151"/>
                  </a:moveTo>
                  <a:cubicBezTo>
                    <a:pt x="251" y="150"/>
                    <a:pt x="253" y="148"/>
                    <a:pt x="254" y="145"/>
                  </a:cubicBezTo>
                  <a:cubicBezTo>
                    <a:pt x="255" y="143"/>
                    <a:pt x="252" y="144"/>
                    <a:pt x="251" y="145"/>
                  </a:cubicBezTo>
                  <a:cubicBezTo>
                    <a:pt x="250" y="146"/>
                    <a:pt x="248" y="147"/>
                    <a:pt x="247" y="148"/>
                  </a:cubicBezTo>
                  <a:cubicBezTo>
                    <a:pt x="247" y="150"/>
                    <a:pt x="246" y="150"/>
                    <a:pt x="246" y="151"/>
                  </a:cubicBezTo>
                  <a:cubicBezTo>
                    <a:pt x="246" y="151"/>
                    <a:pt x="245" y="153"/>
                    <a:pt x="246" y="152"/>
                  </a:cubicBezTo>
                  <a:cubicBezTo>
                    <a:pt x="246" y="152"/>
                    <a:pt x="248" y="152"/>
                    <a:pt x="250" y="151"/>
                  </a:cubicBezTo>
                  <a:close/>
                  <a:moveTo>
                    <a:pt x="269" y="148"/>
                  </a:moveTo>
                  <a:cubicBezTo>
                    <a:pt x="269" y="148"/>
                    <a:pt x="272" y="146"/>
                    <a:pt x="273" y="145"/>
                  </a:cubicBezTo>
                  <a:cubicBezTo>
                    <a:pt x="274" y="144"/>
                    <a:pt x="273" y="144"/>
                    <a:pt x="273" y="144"/>
                  </a:cubicBezTo>
                  <a:cubicBezTo>
                    <a:pt x="272" y="144"/>
                    <a:pt x="269" y="145"/>
                    <a:pt x="269" y="148"/>
                  </a:cubicBezTo>
                  <a:close/>
                  <a:moveTo>
                    <a:pt x="285" y="134"/>
                  </a:moveTo>
                  <a:cubicBezTo>
                    <a:pt x="285" y="135"/>
                    <a:pt x="285" y="137"/>
                    <a:pt x="284" y="140"/>
                  </a:cubicBezTo>
                  <a:cubicBezTo>
                    <a:pt x="283" y="142"/>
                    <a:pt x="281" y="142"/>
                    <a:pt x="283" y="143"/>
                  </a:cubicBezTo>
                  <a:cubicBezTo>
                    <a:pt x="283" y="143"/>
                    <a:pt x="285" y="142"/>
                    <a:pt x="286" y="141"/>
                  </a:cubicBezTo>
                  <a:cubicBezTo>
                    <a:pt x="287" y="140"/>
                    <a:pt x="290" y="138"/>
                    <a:pt x="291" y="137"/>
                  </a:cubicBezTo>
                  <a:cubicBezTo>
                    <a:pt x="292" y="136"/>
                    <a:pt x="291" y="135"/>
                    <a:pt x="292" y="133"/>
                  </a:cubicBezTo>
                  <a:cubicBezTo>
                    <a:pt x="292" y="131"/>
                    <a:pt x="286" y="133"/>
                    <a:pt x="285" y="134"/>
                  </a:cubicBezTo>
                  <a:close/>
                  <a:moveTo>
                    <a:pt x="547" y="71"/>
                  </a:moveTo>
                  <a:cubicBezTo>
                    <a:pt x="545" y="70"/>
                    <a:pt x="544" y="72"/>
                    <a:pt x="545" y="73"/>
                  </a:cubicBezTo>
                  <a:cubicBezTo>
                    <a:pt x="546" y="75"/>
                    <a:pt x="550" y="75"/>
                    <a:pt x="552" y="75"/>
                  </a:cubicBezTo>
                  <a:cubicBezTo>
                    <a:pt x="552" y="75"/>
                    <a:pt x="554" y="75"/>
                    <a:pt x="556" y="75"/>
                  </a:cubicBezTo>
                  <a:cubicBezTo>
                    <a:pt x="558" y="74"/>
                    <a:pt x="556" y="74"/>
                    <a:pt x="554" y="73"/>
                  </a:cubicBezTo>
                  <a:cubicBezTo>
                    <a:pt x="551" y="73"/>
                    <a:pt x="549" y="71"/>
                    <a:pt x="547" y="71"/>
                  </a:cubicBezTo>
                  <a:close/>
                  <a:moveTo>
                    <a:pt x="521" y="69"/>
                  </a:moveTo>
                  <a:cubicBezTo>
                    <a:pt x="522" y="70"/>
                    <a:pt x="521" y="72"/>
                    <a:pt x="523" y="72"/>
                  </a:cubicBezTo>
                  <a:cubicBezTo>
                    <a:pt x="524" y="73"/>
                    <a:pt x="525" y="72"/>
                    <a:pt x="527" y="71"/>
                  </a:cubicBezTo>
                  <a:cubicBezTo>
                    <a:pt x="528" y="70"/>
                    <a:pt x="527" y="69"/>
                    <a:pt x="528" y="69"/>
                  </a:cubicBezTo>
                  <a:cubicBezTo>
                    <a:pt x="530" y="70"/>
                    <a:pt x="529" y="72"/>
                    <a:pt x="532" y="72"/>
                  </a:cubicBezTo>
                  <a:cubicBezTo>
                    <a:pt x="532" y="72"/>
                    <a:pt x="536" y="72"/>
                    <a:pt x="539" y="71"/>
                  </a:cubicBezTo>
                  <a:cubicBezTo>
                    <a:pt x="542" y="71"/>
                    <a:pt x="541" y="71"/>
                    <a:pt x="541" y="70"/>
                  </a:cubicBezTo>
                  <a:cubicBezTo>
                    <a:pt x="542" y="69"/>
                    <a:pt x="539" y="68"/>
                    <a:pt x="537" y="68"/>
                  </a:cubicBezTo>
                  <a:cubicBezTo>
                    <a:pt x="535" y="67"/>
                    <a:pt x="534" y="67"/>
                    <a:pt x="532" y="65"/>
                  </a:cubicBezTo>
                  <a:cubicBezTo>
                    <a:pt x="530" y="63"/>
                    <a:pt x="529" y="60"/>
                    <a:pt x="529" y="59"/>
                  </a:cubicBezTo>
                  <a:cubicBezTo>
                    <a:pt x="528" y="57"/>
                    <a:pt x="525" y="58"/>
                    <a:pt x="522" y="58"/>
                  </a:cubicBezTo>
                  <a:cubicBezTo>
                    <a:pt x="520" y="58"/>
                    <a:pt x="518" y="59"/>
                    <a:pt x="517" y="61"/>
                  </a:cubicBezTo>
                  <a:cubicBezTo>
                    <a:pt x="516" y="63"/>
                    <a:pt x="518" y="64"/>
                    <a:pt x="517" y="64"/>
                  </a:cubicBezTo>
                  <a:cubicBezTo>
                    <a:pt x="516" y="65"/>
                    <a:pt x="516" y="66"/>
                    <a:pt x="518" y="67"/>
                  </a:cubicBezTo>
                  <a:cubicBezTo>
                    <a:pt x="519" y="69"/>
                    <a:pt x="520" y="68"/>
                    <a:pt x="521" y="69"/>
                  </a:cubicBezTo>
                  <a:close/>
                  <a:moveTo>
                    <a:pt x="522" y="56"/>
                  </a:moveTo>
                  <a:cubicBezTo>
                    <a:pt x="522" y="56"/>
                    <a:pt x="527" y="56"/>
                    <a:pt x="527" y="56"/>
                  </a:cubicBezTo>
                  <a:cubicBezTo>
                    <a:pt x="528" y="57"/>
                    <a:pt x="528" y="55"/>
                    <a:pt x="528" y="54"/>
                  </a:cubicBezTo>
                  <a:cubicBezTo>
                    <a:pt x="529" y="52"/>
                    <a:pt x="532" y="53"/>
                    <a:pt x="535" y="52"/>
                  </a:cubicBezTo>
                  <a:cubicBezTo>
                    <a:pt x="538" y="51"/>
                    <a:pt x="534" y="51"/>
                    <a:pt x="533" y="49"/>
                  </a:cubicBezTo>
                  <a:cubicBezTo>
                    <a:pt x="532" y="48"/>
                    <a:pt x="535" y="47"/>
                    <a:pt x="537" y="46"/>
                  </a:cubicBezTo>
                  <a:cubicBezTo>
                    <a:pt x="540" y="45"/>
                    <a:pt x="537" y="43"/>
                    <a:pt x="536" y="42"/>
                  </a:cubicBezTo>
                  <a:cubicBezTo>
                    <a:pt x="535" y="41"/>
                    <a:pt x="538" y="41"/>
                    <a:pt x="540" y="41"/>
                  </a:cubicBezTo>
                  <a:cubicBezTo>
                    <a:pt x="543" y="40"/>
                    <a:pt x="543" y="40"/>
                    <a:pt x="543" y="39"/>
                  </a:cubicBezTo>
                  <a:cubicBezTo>
                    <a:pt x="543" y="37"/>
                    <a:pt x="544" y="40"/>
                    <a:pt x="547" y="40"/>
                  </a:cubicBezTo>
                  <a:cubicBezTo>
                    <a:pt x="550" y="40"/>
                    <a:pt x="546" y="38"/>
                    <a:pt x="546" y="37"/>
                  </a:cubicBezTo>
                  <a:cubicBezTo>
                    <a:pt x="544" y="37"/>
                    <a:pt x="541" y="37"/>
                    <a:pt x="540" y="37"/>
                  </a:cubicBezTo>
                  <a:cubicBezTo>
                    <a:pt x="538" y="37"/>
                    <a:pt x="537" y="37"/>
                    <a:pt x="536" y="36"/>
                  </a:cubicBezTo>
                  <a:cubicBezTo>
                    <a:pt x="535" y="35"/>
                    <a:pt x="535" y="36"/>
                    <a:pt x="533" y="37"/>
                  </a:cubicBezTo>
                  <a:cubicBezTo>
                    <a:pt x="532" y="39"/>
                    <a:pt x="531" y="40"/>
                    <a:pt x="530" y="40"/>
                  </a:cubicBezTo>
                  <a:cubicBezTo>
                    <a:pt x="530" y="40"/>
                    <a:pt x="526" y="40"/>
                    <a:pt x="525" y="41"/>
                  </a:cubicBezTo>
                  <a:cubicBezTo>
                    <a:pt x="523" y="42"/>
                    <a:pt x="526" y="45"/>
                    <a:pt x="525" y="46"/>
                  </a:cubicBezTo>
                  <a:cubicBezTo>
                    <a:pt x="524" y="48"/>
                    <a:pt x="523" y="48"/>
                    <a:pt x="520" y="47"/>
                  </a:cubicBezTo>
                  <a:cubicBezTo>
                    <a:pt x="517" y="47"/>
                    <a:pt x="517" y="48"/>
                    <a:pt x="516" y="49"/>
                  </a:cubicBezTo>
                  <a:cubicBezTo>
                    <a:pt x="514" y="50"/>
                    <a:pt x="517" y="50"/>
                    <a:pt x="518" y="52"/>
                  </a:cubicBezTo>
                  <a:cubicBezTo>
                    <a:pt x="519" y="53"/>
                    <a:pt x="517" y="55"/>
                    <a:pt x="516" y="56"/>
                  </a:cubicBezTo>
                  <a:cubicBezTo>
                    <a:pt x="514" y="58"/>
                    <a:pt x="520" y="57"/>
                    <a:pt x="522" y="56"/>
                  </a:cubicBezTo>
                  <a:close/>
                  <a:moveTo>
                    <a:pt x="280" y="86"/>
                  </a:moveTo>
                  <a:cubicBezTo>
                    <a:pt x="281" y="84"/>
                    <a:pt x="274" y="84"/>
                    <a:pt x="273" y="84"/>
                  </a:cubicBezTo>
                  <a:cubicBezTo>
                    <a:pt x="271" y="84"/>
                    <a:pt x="269" y="87"/>
                    <a:pt x="265" y="87"/>
                  </a:cubicBezTo>
                  <a:cubicBezTo>
                    <a:pt x="262" y="87"/>
                    <a:pt x="263" y="85"/>
                    <a:pt x="260" y="86"/>
                  </a:cubicBezTo>
                  <a:cubicBezTo>
                    <a:pt x="258" y="86"/>
                    <a:pt x="253" y="89"/>
                    <a:pt x="250" y="92"/>
                  </a:cubicBezTo>
                  <a:cubicBezTo>
                    <a:pt x="248" y="95"/>
                    <a:pt x="240" y="101"/>
                    <a:pt x="242" y="101"/>
                  </a:cubicBezTo>
                  <a:cubicBezTo>
                    <a:pt x="243" y="101"/>
                    <a:pt x="246" y="103"/>
                    <a:pt x="249" y="103"/>
                  </a:cubicBezTo>
                  <a:cubicBezTo>
                    <a:pt x="253" y="104"/>
                    <a:pt x="253" y="104"/>
                    <a:pt x="255" y="104"/>
                  </a:cubicBezTo>
                  <a:cubicBezTo>
                    <a:pt x="258" y="104"/>
                    <a:pt x="259" y="102"/>
                    <a:pt x="261" y="101"/>
                  </a:cubicBezTo>
                  <a:cubicBezTo>
                    <a:pt x="263" y="101"/>
                    <a:pt x="264" y="102"/>
                    <a:pt x="269" y="100"/>
                  </a:cubicBezTo>
                  <a:cubicBezTo>
                    <a:pt x="269" y="100"/>
                    <a:pt x="274" y="98"/>
                    <a:pt x="276" y="95"/>
                  </a:cubicBezTo>
                  <a:cubicBezTo>
                    <a:pt x="278" y="93"/>
                    <a:pt x="279" y="89"/>
                    <a:pt x="280" y="86"/>
                  </a:cubicBezTo>
                  <a:close/>
                  <a:moveTo>
                    <a:pt x="187" y="93"/>
                  </a:moveTo>
                  <a:cubicBezTo>
                    <a:pt x="189" y="92"/>
                    <a:pt x="201" y="85"/>
                    <a:pt x="204" y="84"/>
                  </a:cubicBezTo>
                  <a:cubicBezTo>
                    <a:pt x="206" y="83"/>
                    <a:pt x="213" y="81"/>
                    <a:pt x="215" y="79"/>
                  </a:cubicBezTo>
                  <a:cubicBezTo>
                    <a:pt x="217" y="77"/>
                    <a:pt x="218" y="75"/>
                    <a:pt x="221" y="74"/>
                  </a:cubicBezTo>
                  <a:cubicBezTo>
                    <a:pt x="225" y="73"/>
                    <a:pt x="230" y="73"/>
                    <a:pt x="232" y="72"/>
                  </a:cubicBezTo>
                  <a:cubicBezTo>
                    <a:pt x="235" y="71"/>
                    <a:pt x="241" y="69"/>
                    <a:pt x="241" y="69"/>
                  </a:cubicBezTo>
                  <a:cubicBezTo>
                    <a:pt x="241" y="69"/>
                    <a:pt x="242" y="71"/>
                    <a:pt x="245" y="70"/>
                  </a:cubicBezTo>
                  <a:cubicBezTo>
                    <a:pt x="247" y="69"/>
                    <a:pt x="253" y="66"/>
                    <a:pt x="255" y="65"/>
                  </a:cubicBezTo>
                  <a:cubicBezTo>
                    <a:pt x="257" y="64"/>
                    <a:pt x="267" y="63"/>
                    <a:pt x="268" y="62"/>
                  </a:cubicBezTo>
                  <a:cubicBezTo>
                    <a:pt x="270" y="62"/>
                    <a:pt x="274" y="61"/>
                    <a:pt x="275" y="62"/>
                  </a:cubicBezTo>
                  <a:cubicBezTo>
                    <a:pt x="275" y="64"/>
                    <a:pt x="278" y="64"/>
                    <a:pt x="279" y="64"/>
                  </a:cubicBezTo>
                  <a:cubicBezTo>
                    <a:pt x="281" y="63"/>
                    <a:pt x="288" y="61"/>
                    <a:pt x="288" y="61"/>
                  </a:cubicBezTo>
                  <a:cubicBezTo>
                    <a:pt x="289" y="63"/>
                    <a:pt x="289" y="63"/>
                    <a:pt x="289" y="63"/>
                  </a:cubicBezTo>
                  <a:cubicBezTo>
                    <a:pt x="293" y="61"/>
                    <a:pt x="296" y="59"/>
                    <a:pt x="294" y="58"/>
                  </a:cubicBezTo>
                  <a:cubicBezTo>
                    <a:pt x="292" y="57"/>
                    <a:pt x="293" y="56"/>
                    <a:pt x="295" y="55"/>
                  </a:cubicBezTo>
                  <a:cubicBezTo>
                    <a:pt x="296" y="54"/>
                    <a:pt x="302" y="52"/>
                    <a:pt x="301" y="53"/>
                  </a:cubicBezTo>
                  <a:cubicBezTo>
                    <a:pt x="300" y="54"/>
                    <a:pt x="302" y="56"/>
                    <a:pt x="306" y="54"/>
                  </a:cubicBezTo>
                  <a:cubicBezTo>
                    <a:pt x="310" y="52"/>
                    <a:pt x="323" y="43"/>
                    <a:pt x="323" y="44"/>
                  </a:cubicBezTo>
                  <a:cubicBezTo>
                    <a:pt x="324" y="44"/>
                    <a:pt x="324" y="46"/>
                    <a:pt x="326" y="45"/>
                  </a:cubicBezTo>
                  <a:cubicBezTo>
                    <a:pt x="328" y="44"/>
                    <a:pt x="333" y="41"/>
                    <a:pt x="335" y="40"/>
                  </a:cubicBezTo>
                  <a:cubicBezTo>
                    <a:pt x="337" y="39"/>
                    <a:pt x="342" y="39"/>
                    <a:pt x="341" y="38"/>
                  </a:cubicBezTo>
                  <a:cubicBezTo>
                    <a:pt x="341" y="36"/>
                    <a:pt x="346" y="34"/>
                    <a:pt x="348" y="34"/>
                  </a:cubicBezTo>
                  <a:cubicBezTo>
                    <a:pt x="349" y="34"/>
                    <a:pt x="358" y="30"/>
                    <a:pt x="359" y="29"/>
                  </a:cubicBezTo>
                  <a:cubicBezTo>
                    <a:pt x="361" y="28"/>
                    <a:pt x="366" y="27"/>
                    <a:pt x="368" y="25"/>
                  </a:cubicBezTo>
                  <a:cubicBezTo>
                    <a:pt x="370" y="23"/>
                    <a:pt x="373" y="22"/>
                    <a:pt x="377" y="21"/>
                  </a:cubicBezTo>
                  <a:cubicBezTo>
                    <a:pt x="381" y="19"/>
                    <a:pt x="383" y="20"/>
                    <a:pt x="388" y="18"/>
                  </a:cubicBezTo>
                  <a:cubicBezTo>
                    <a:pt x="393" y="15"/>
                    <a:pt x="401" y="12"/>
                    <a:pt x="404" y="12"/>
                  </a:cubicBezTo>
                  <a:cubicBezTo>
                    <a:pt x="406" y="12"/>
                    <a:pt x="414" y="11"/>
                    <a:pt x="414" y="9"/>
                  </a:cubicBezTo>
                  <a:cubicBezTo>
                    <a:pt x="413" y="7"/>
                    <a:pt x="406" y="5"/>
                    <a:pt x="402" y="4"/>
                  </a:cubicBezTo>
                  <a:cubicBezTo>
                    <a:pt x="398" y="2"/>
                    <a:pt x="392" y="4"/>
                    <a:pt x="386" y="3"/>
                  </a:cubicBezTo>
                  <a:cubicBezTo>
                    <a:pt x="380" y="2"/>
                    <a:pt x="384" y="3"/>
                    <a:pt x="376" y="1"/>
                  </a:cubicBezTo>
                  <a:cubicBezTo>
                    <a:pt x="368" y="0"/>
                    <a:pt x="363" y="2"/>
                    <a:pt x="360" y="2"/>
                  </a:cubicBezTo>
                  <a:cubicBezTo>
                    <a:pt x="356" y="3"/>
                    <a:pt x="347" y="4"/>
                    <a:pt x="343" y="6"/>
                  </a:cubicBezTo>
                  <a:cubicBezTo>
                    <a:pt x="340" y="8"/>
                    <a:pt x="333" y="10"/>
                    <a:pt x="333" y="12"/>
                  </a:cubicBezTo>
                  <a:cubicBezTo>
                    <a:pt x="332" y="14"/>
                    <a:pt x="331" y="14"/>
                    <a:pt x="325" y="16"/>
                  </a:cubicBezTo>
                  <a:cubicBezTo>
                    <a:pt x="319" y="18"/>
                    <a:pt x="302" y="25"/>
                    <a:pt x="299" y="27"/>
                  </a:cubicBezTo>
                  <a:cubicBezTo>
                    <a:pt x="296" y="28"/>
                    <a:pt x="290" y="30"/>
                    <a:pt x="286" y="32"/>
                  </a:cubicBezTo>
                  <a:cubicBezTo>
                    <a:pt x="282" y="33"/>
                    <a:pt x="268" y="38"/>
                    <a:pt x="261" y="41"/>
                  </a:cubicBezTo>
                  <a:cubicBezTo>
                    <a:pt x="255" y="45"/>
                    <a:pt x="246" y="48"/>
                    <a:pt x="241" y="51"/>
                  </a:cubicBezTo>
                  <a:cubicBezTo>
                    <a:pt x="235" y="54"/>
                    <a:pt x="230" y="56"/>
                    <a:pt x="223" y="60"/>
                  </a:cubicBezTo>
                  <a:cubicBezTo>
                    <a:pt x="215" y="64"/>
                    <a:pt x="204" y="71"/>
                    <a:pt x="199" y="74"/>
                  </a:cubicBezTo>
                  <a:cubicBezTo>
                    <a:pt x="195" y="77"/>
                    <a:pt x="189" y="87"/>
                    <a:pt x="187" y="89"/>
                  </a:cubicBezTo>
                  <a:cubicBezTo>
                    <a:pt x="185" y="91"/>
                    <a:pt x="185" y="94"/>
                    <a:pt x="187" y="93"/>
                  </a:cubicBezTo>
                  <a:close/>
                  <a:moveTo>
                    <a:pt x="426" y="36"/>
                  </a:moveTo>
                  <a:cubicBezTo>
                    <a:pt x="425" y="37"/>
                    <a:pt x="424" y="35"/>
                    <a:pt x="423" y="35"/>
                  </a:cubicBezTo>
                  <a:cubicBezTo>
                    <a:pt x="422" y="35"/>
                    <a:pt x="420" y="36"/>
                    <a:pt x="420" y="33"/>
                  </a:cubicBezTo>
                  <a:cubicBezTo>
                    <a:pt x="420" y="30"/>
                    <a:pt x="419" y="31"/>
                    <a:pt x="418" y="32"/>
                  </a:cubicBezTo>
                  <a:cubicBezTo>
                    <a:pt x="416" y="32"/>
                    <a:pt x="418" y="35"/>
                    <a:pt x="416" y="38"/>
                  </a:cubicBezTo>
                  <a:cubicBezTo>
                    <a:pt x="413" y="41"/>
                    <a:pt x="417" y="39"/>
                    <a:pt x="419" y="38"/>
                  </a:cubicBezTo>
                  <a:cubicBezTo>
                    <a:pt x="421" y="37"/>
                    <a:pt x="419" y="39"/>
                    <a:pt x="421" y="39"/>
                  </a:cubicBezTo>
                  <a:cubicBezTo>
                    <a:pt x="423" y="39"/>
                    <a:pt x="422" y="41"/>
                    <a:pt x="420" y="44"/>
                  </a:cubicBezTo>
                  <a:cubicBezTo>
                    <a:pt x="418" y="48"/>
                    <a:pt x="422" y="47"/>
                    <a:pt x="426" y="45"/>
                  </a:cubicBezTo>
                  <a:cubicBezTo>
                    <a:pt x="426" y="45"/>
                    <a:pt x="427" y="42"/>
                    <a:pt x="427" y="41"/>
                  </a:cubicBezTo>
                  <a:cubicBezTo>
                    <a:pt x="427" y="39"/>
                    <a:pt x="431" y="38"/>
                    <a:pt x="433" y="37"/>
                  </a:cubicBezTo>
                  <a:cubicBezTo>
                    <a:pt x="435" y="35"/>
                    <a:pt x="440" y="35"/>
                    <a:pt x="442" y="33"/>
                  </a:cubicBezTo>
                  <a:cubicBezTo>
                    <a:pt x="444" y="31"/>
                    <a:pt x="428" y="31"/>
                    <a:pt x="426" y="32"/>
                  </a:cubicBezTo>
                  <a:cubicBezTo>
                    <a:pt x="424" y="32"/>
                    <a:pt x="427" y="35"/>
                    <a:pt x="426" y="36"/>
                  </a:cubicBezTo>
                  <a:close/>
                  <a:moveTo>
                    <a:pt x="438" y="39"/>
                  </a:moveTo>
                  <a:cubicBezTo>
                    <a:pt x="434" y="39"/>
                    <a:pt x="433" y="41"/>
                    <a:pt x="432" y="43"/>
                  </a:cubicBezTo>
                  <a:cubicBezTo>
                    <a:pt x="432" y="43"/>
                    <a:pt x="434" y="42"/>
                    <a:pt x="436" y="42"/>
                  </a:cubicBezTo>
                  <a:cubicBezTo>
                    <a:pt x="438" y="42"/>
                    <a:pt x="439" y="43"/>
                    <a:pt x="443" y="41"/>
                  </a:cubicBezTo>
                  <a:cubicBezTo>
                    <a:pt x="446" y="38"/>
                    <a:pt x="441" y="39"/>
                    <a:pt x="438" y="39"/>
                  </a:cubicBezTo>
                  <a:close/>
                  <a:moveTo>
                    <a:pt x="489" y="30"/>
                  </a:moveTo>
                  <a:cubicBezTo>
                    <a:pt x="491" y="28"/>
                    <a:pt x="485" y="29"/>
                    <a:pt x="484" y="30"/>
                  </a:cubicBezTo>
                  <a:cubicBezTo>
                    <a:pt x="483" y="30"/>
                    <a:pt x="481" y="32"/>
                    <a:pt x="483" y="34"/>
                  </a:cubicBezTo>
                  <a:cubicBezTo>
                    <a:pt x="483" y="34"/>
                    <a:pt x="487" y="32"/>
                    <a:pt x="489" y="30"/>
                  </a:cubicBezTo>
                  <a:close/>
                  <a:moveTo>
                    <a:pt x="475" y="31"/>
                  </a:moveTo>
                  <a:cubicBezTo>
                    <a:pt x="476" y="30"/>
                    <a:pt x="473" y="30"/>
                    <a:pt x="470" y="29"/>
                  </a:cubicBezTo>
                  <a:cubicBezTo>
                    <a:pt x="468" y="29"/>
                    <a:pt x="469" y="31"/>
                    <a:pt x="471" y="33"/>
                  </a:cubicBezTo>
                  <a:cubicBezTo>
                    <a:pt x="471" y="33"/>
                    <a:pt x="473" y="32"/>
                    <a:pt x="475" y="31"/>
                  </a:cubicBezTo>
                  <a:close/>
                  <a:moveTo>
                    <a:pt x="489" y="26"/>
                  </a:moveTo>
                  <a:cubicBezTo>
                    <a:pt x="490" y="25"/>
                    <a:pt x="482" y="26"/>
                    <a:pt x="482" y="27"/>
                  </a:cubicBezTo>
                  <a:cubicBezTo>
                    <a:pt x="484" y="28"/>
                    <a:pt x="484" y="28"/>
                    <a:pt x="484" y="28"/>
                  </a:cubicBezTo>
                  <a:cubicBezTo>
                    <a:pt x="484" y="28"/>
                    <a:pt x="488" y="27"/>
                    <a:pt x="489" y="26"/>
                  </a:cubicBezTo>
                  <a:close/>
                  <a:moveTo>
                    <a:pt x="562" y="23"/>
                  </a:moveTo>
                  <a:cubicBezTo>
                    <a:pt x="566" y="22"/>
                    <a:pt x="559" y="21"/>
                    <a:pt x="558" y="21"/>
                  </a:cubicBezTo>
                  <a:cubicBezTo>
                    <a:pt x="557" y="22"/>
                    <a:pt x="554" y="19"/>
                    <a:pt x="553" y="19"/>
                  </a:cubicBezTo>
                  <a:cubicBezTo>
                    <a:pt x="553" y="18"/>
                    <a:pt x="552" y="18"/>
                    <a:pt x="551" y="20"/>
                  </a:cubicBezTo>
                  <a:cubicBezTo>
                    <a:pt x="550" y="22"/>
                    <a:pt x="552" y="23"/>
                    <a:pt x="554" y="25"/>
                  </a:cubicBezTo>
                  <a:cubicBezTo>
                    <a:pt x="554" y="25"/>
                    <a:pt x="559" y="23"/>
                    <a:pt x="562" y="23"/>
                  </a:cubicBezTo>
                  <a:close/>
                  <a:moveTo>
                    <a:pt x="561" y="25"/>
                  </a:moveTo>
                  <a:cubicBezTo>
                    <a:pt x="559" y="24"/>
                    <a:pt x="557" y="26"/>
                    <a:pt x="558" y="27"/>
                  </a:cubicBezTo>
                  <a:cubicBezTo>
                    <a:pt x="558" y="27"/>
                    <a:pt x="563" y="28"/>
                    <a:pt x="565" y="29"/>
                  </a:cubicBezTo>
                  <a:cubicBezTo>
                    <a:pt x="568" y="30"/>
                    <a:pt x="567" y="28"/>
                    <a:pt x="569" y="26"/>
                  </a:cubicBezTo>
                  <a:cubicBezTo>
                    <a:pt x="572" y="25"/>
                    <a:pt x="574" y="26"/>
                    <a:pt x="576" y="24"/>
                  </a:cubicBezTo>
                  <a:cubicBezTo>
                    <a:pt x="577" y="23"/>
                    <a:pt x="569" y="22"/>
                    <a:pt x="564" y="25"/>
                  </a:cubicBezTo>
                  <a:cubicBezTo>
                    <a:pt x="559" y="27"/>
                    <a:pt x="562" y="25"/>
                    <a:pt x="561" y="25"/>
                  </a:cubicBezTo>
                  <a:close/>
                  <a:moveTo>
                    <a:pt x="588" y="23"/>
                  </a:moveTo>
                  <a:cubicBezTo>
                    <a:pt x="588" y="23"/>
                    <a:pt x="590" y="24"/>
                    <a:pt x="592" y="24"/>
                  </a:cubicBezTo>
                  <a:cubicBezTo>
                    <a:pt x="594" y="24"/>
                    <a:pt x="594" y="24"/>
                    <a:pt x="597" y="24"/>
                  </a:cubicBezTo>
                  <a:cubicBezTo>
                    <a:pt x="599" y="24"/>
                    <a:pt x="598" y="21"/>
                    <a:pt x="598" y="21"/>
                  </a:cubicBezTo>
                  <a:cubicBezTo>
                    <a:pt x="598" y="21"/>
                    <a:pt x="599" y="18"/>
                    <a:pt x="600" y="17"/>
                  </a:cubicBezTo>
                  <a:cubicBezTo>
                    <a:pt x="601" y="16"/>
                    <a:pt x="599" y="15"/>
                    <a:pt x="597" y="15"/>
                  </a:cubicBezTo>
                  <a:cubicBezTo>
                    <a:pt x="596" y="16"/>
                    <a:pt x="596" y="19"/>
                    <a:pt x="595" y="20"/>
                  </a:cubicBezTo>
                  <a:cubicBezTo>
                    <a:pt x="593" y="21"/>
                    <a:pt x="592" y="21"/>
                    <a:pt x="592" y="21"/>
                  </a:cubicBezTo>
                  <a:cubicBezTo>
                    <a:pt x="592" y="21"/>
                    <a:pt x="587" y="20"/>
                    <a:pt x="584" y="21"/>
                  </a:cubicBezTo>
                  <a:cubicBezTo>
                    <a:pt x="581" y="22"/>
                    <a:pt x="585" y="23"/>
                    <a:pt x="588" y="23"/>
                  </a:cubicBezTo>
                  <a:close/>
                  <a:moveTo>
                    <a:pt x="50" y="283"/>
                  </a:moveTo>
                  <a:cubicBezTo>
                    <a:pt x="50" y="283"/>
                    <a:pt x="53" y="282"/>
                    <a:pt x="53" y="280"/>
                  </a:cubicBezTo>
                  <a:cubicBezTo>
                    <a:pt x="53" y="278"/>
                    <a:pt x="48" y="280"/>
                    <a:pt x="46" y="282"/>
                  </a:cubicBezTo>
                  <a:cubicBezTo>
                    <a:pt x="43" y="285"/>
                    <a:pt x="48" y="284"/>
                    <a:pt x="50" y="283"/>
                  </a:cubicBezTo>
                  <a:close/>
                  <a:moveTo>
                    <a:pt x="51" y="276"/>
                  </a:moveTo>
                  <a:cubicBezTo>
                    <a:pt x="52" y="277"/>
                    <a:pt x="52" y="277"/>
                    <a:pt x="52" y="277"/>
                  </a:cubicBezTo>
                  <a:cubicBezTo>
                    <a:pt x="52" y="277"/>
                    <a:pt x="54" y="276"/>
                    <a:pt x="55" y="273"/>
                  </a:cubicBezTo>
                  <a:cubicBezTo>
                    <a:pt x="55" y="270"/>
                    <a:pt x="52" y="274"/>
                    <a:pt x="51" y="276"/>
                  </a:cubicBezTo>
                  <a:close/>
                  <a:moveTo>
                    <a:pt x="49" y="272"/>
                  </a:moveTo>
                  <a:cubicBezTo>
                    <a:pt x="49" y="272"/>
                    <a:pt x="51" y="273"/>
                    <a:pt x="52" y="272"/>
                  </a:cubicBezTo>
                  <a:cubicBezTo>
                    <a:pt x="54" y="272"/>
                    <a:pt x="52" y="271"/>
                    <a:pt x="51" y="270"/>
                  </a:cubicBezTo>
                  <a:cubicBezTo>
                    <a:pt x="50" y="269"/>
                    <a:pt x="50" y="267"/>
                    <a:pt x="49" y="263"/>
                  </a:cubicBezTo>
                  <a:cubicBezTo>
                    <a:pt x="48" y="260"/>
                    <a:pt x="47" y="264"/>
                    <a:pt x="46" y="266"/>
                  </a:cubicBezTo>
                  <a:cubicBezTo>
                    <a:pt x="44" y="267"/>
                    <a:pt x="44" y="268"/>
                    <a:pt x="45" y="269"/>
                  </a:cubicBezTo>
                  <a:cubicBezTo>
                    <a:pt x="47" y="271"/>
                    <a:pt x="48" y="270"/>
                    <a:pt x="49" y="272"/>
                  </a:cubicBezTo>
                  <a:close/>
                  <a:moveTo>
                    <a:pt x="51" y="295"/>
                  </a:moveTo>
                  <a:cubicBezTo>
                    <a:pt x="52" y="295"/>
                    <a:pt x="54" y="293"/>
                    <a:pt x="55" y="292"/>
                  </a:cubicBezTo>
                  <a:cubicBezTo>
                    <a:pt x="55" y="290"/>
                    <a:pt x="51" y="291"/>
                    <a:pt x="51" y="295"/>
                  </a:cubicBezTo>
                  <a:cubicBezTo>
                    <a:pt x="51" y="295"/>
                    <a:pt x="51" y="295"/>
                    <a:pt x="51" y="295"/>
                  </a:cubicBezTo>
                  <a:close/>
                  <a:moveTo>
                    <a:pt x="48" y="298"/>
                  </a:moveTo>
                  <a:cubicBezTo>
                    <a:pt x="48" y="296"/>
                    <a:pt x="46" y="299"/>
                    <a:pt x="46" y="301"/>
                  </a:cubicBezTo>
                  <a:cubicBezTo>
                    <a:pt x="47" y="301"/>
                    <a:pt x="47" y="301"/>
                    <a:pt x="47" y="301"/>
                  </a:cubicBezTo>
                  <a:cubicBezTo>
                    <a:pt x="47" y="301"/>
                    <a:pt x="49" y="299"/>
                    <a:pt x="48" y="298"/>
                  </a:cubicBezTo>
                  <a:close/>
                  <a:moveTo>
                    <a:pt x="199" y="324"/>
                  </a:moveTo>
                  <a:cubicBezTo>
                    <a:pt x="198" y="322"/>
                    <a:pt x="200" y="321"/>
                    <a:pt x="198" y="322"/>
                  </a:cubicBezTo>
                  <a:cubicBezTo>
                    <a:pt x="196" y="322"/>
                    <a:pt x="194" y="324"/>
                    <a:pt x="195" y="325"/>
                  </a:cubicBezTo>
                  <a:cubicBezTo>
                    <a:pt x="195" y="327"/>
                    <a:pt x="194" y="327"/>
                    <a:pt x="195" y="330"/>
                  </a:cubicBezTo>
                  <a:cubicBezTo>
                    <a:pt x="195" y="330"/>
                    <a:pt x="196" y="330"/>
                    <a:pt x="197" y="330"/>
                  </a:cubicBezTo>
                  <a:cubicBezTo>
                    <a:pt x="198" y="329"/>
                    <a:pt x="200" y="327"/>
                    <a:pt x="199" y="324"/>
                  </a:cubicBezTo>
                  <a:close/>
                  <a:moveTo>
                    <a:pt x="204" y="330"/>
                  </a:moveTo>
                  <a:cubicBezTo>
                    <a:pt x="204" y="330"/>
                    <a:pt x="206" y="331"/>
                    <a:pt x="208" y="330"/>
                  </a:cubicBezTo>
                  <a:cubicBezTo>
                    <a:pt x="209" y="330"/>
                    <a:pt x="209" y="327"/>
                    <a:pt x="208" y="326"/>
                  </a:cubicBezTo>
                  <a:cubicBezTo>
                    <a:pt x="207" y="325"/>
                    <a:pt x="204" y="328"/>
                    <a:pt x="204" y="330"/>
                  </a:cubicBezTo>
                  <a:close/>
                  <a:moveTo>
                    <a:pt x="210" y="324"/>
                  </a:moveTo>
                  <a:cubicBezTo>
                    <a:pt x="212" y="323"/>
                    <a:pt x="211" y="320"/>
                    <a:pt x="211" y="318"/>
                  </a:cubicBezTo>
                  <a:cubicBezTo>
                    <a:pt x="210" y="317"/>
                    <a:pt x="208" y="318"/>
                    <a:pt x="205" y="321"/>
                  </a:cubicBezTo>
                  <a:cubicBezTo>
                    <a:pt x="203" y="325"/>
                    <a:pt x="204" y="325"/>
                    <a:pt x="206" y="324"/>
                  </a:cubicBezTo>
                  <a:cubicBezTo>
                    <a:pt x="206" y="324"/>
                    <a:pt x="208" y="325"/>
                    <a:pt x="210" y="324"/>
                  </a:cubicBezTo>
                  <a:close/>
                  <a:moveTo>
                    <a:pt x="221" y="319"/>
                  </a:moveTo>
                  <a:cubicBezTo>
                    <a:pt x="222" y="318"/>
                    <a:pt x="221" y="316"/>
                    <a:pt x="219" y="315"/>
                  </a:cubicBezTo>
                  <a:cubicBezTo>
                    <a:pt x="218" y="314"/>
                    <a:pt x="214" y="318"/>
                    <a:pt x="215" y="320"/>
                  </a:cubicBezTo>
                  <a:cubicBezTo>
                    <a:pt x="215" y="320"/>
                    <a:pt x="215" y="323"/>
                    <a:pt x="217" y="322"/>
                  </a:cubicBezTo>
                  <a:cubicBezTo>
                    <a:pt x="220" y="321"/>
                    <a:pt x="220" y="320"/>
                    <a:pt x="221" y="319"/>
                  </a:cubicBezTo>
                  <a:close/>
                  <a:moveTo>
                    <a:pt x="254" y="313"/>
                  </a:moveTo>
                  <a:cubicBezTo>
                    <a:pt x="253" y="313"/>
                    <a:pt x="250" y="316"/>
                    <a:pt x="251" y="317"/>
                  </a:cubicBezTo>
                  <a:cubicBezTo>
                    <a:pt x="251" y="317"/>
                    <a:pt x="253" y="317"/>
                    <a:pt x="254" y="316"/>
                  </a:cubicBezTo>
                  <a:cubicBezTo>
                    <a:pt x="256" y="315"/>
                    <a:pt x="255" y="314"/>
                    <a:pt x="254" y="313"/>
                  </a:cubicBezTo>
                  <a:close/>
                  <a:moveTo>
                    <a:pt x="291" y="369"/>
                  </a:moveTo>
                  <a:cubicBezTo>
                    <a:pt x="290" y="369"/>
                    <a:pt x="288" y="372"/>
                    <a:pt x="289" y="373"/>
                  </a:cubicBezTo>
                  <a:cubicBezTo>
                    <a:pt x="289" y="373"/>
                    <a:pt x="290" y="373"/>
                    <a:pt x="292" y="372"/>
                  </a:cubicBezTo>
                  <a:cubicBezTo>
                    <a:pt x="295" y="370"/>
                    <a:pt x="293" y="368"/>
                    <a:pt x="291" y="369"/>
                  </a:cubicBezTo>
                  <a:close/>
                  <a:moveTo>
                    <a:pt x="652" y="630"/>
                  </a:moveTo>
                  <a:cubicBezTo>
                    <a:pt x="650" y="629"/>
                    <a:pt x="650" y="632"/>
                    <a:pt x="652" y="633"/>
                  </a:cubicBezTo>
                  <a:cubicBezTo>
                    <a:pt x="652" y="633"/>
                    <a:pt x="654" y="632"/>
                    <a:pt x="655" y="630"/>
                  </a:cubicBezTo>
                  <a:cubicBezTo>
                    <a:pt x="655" y="629"/>
                    <a:pt x="654" y="630"/>
                    <a:pt x="652" y="630"/>
                  </a:cubicBezTo>
                  <a:close/>
                  <a:moveTo>
                    <a:pt x="669" y="622"/>
                  </a:moveTo>
                  <a:cubicBezTo>
                    <a:pt x="667" y="622"/>
                    <a:pt x="661" y="625"/>
                    <a:pt x="664" y="629"/>
                  </a:cubicBezTo>
                  <a:cubicBezTo>
                    <a:pt x="664" y="629"/>
                    <a:pt x="664" y="630"/>
                    <a:pt x="666" y="631"/>
                  </a:cubicBezTo>
                  <a:cubicBezTo>
                    <a:pt x="667" y="632"/>
                    <a:pt x="669" y="632"/>
                    <a:pt x="671" y="631"/>
                  </a:cubicBezTo>
                  <a:cubicBezTo>
                    <a:pt x="673" y="630"/>
                    <a:pt x="673" y="629"/>
                    <a:pt x="673" y="627"/>
                  </a:cubicBezTo>
                  <a:cubicBezTo>
                    <a:pt x="672" y="626"/>
                    <a:pt x="671" y="623"/>
                    <a:pt x="669" y="622"/>
                  </a:cubicBezTo>
                  <a:close/>
                  <a:moveTo>
                    <a:pt x="944" y="223"/>
                  </a:moveTo>
                  <a:cubicBezTo>
                    <a:pt x="947" y="222"/>
                    <a:pt x="946" y="221"/>
                    <a:pt x="947" y="215"/>
                  </a:cubicBezTo>
                  <a:cubicBezTo>
                    <a:pt x="947" y="214"/>
                    <a:pt x="948" y="212"/>
                    <a:pt x="949" y="210"/>
                  </a:cubicBezTo>
                  <a:cubicBezTo>
                    <a:pt x="869" y="108"/>
                    <a:pt x="760" y="37"/>
                    <a:pt x="639" y="5"/>
                  </a:cubicBezTo>
                  <a:cubicBezTo>
                    <a:pt x="636" y="6"/>
                    <a:pt x="626" y="4"/>
                    <a:pt x="619" y="3"/>
                  </a:cubicBezTo>
                  <a:cubicBezTo>
                    <a:pt x="612" y="2"/>
                    <a:pt x="618" y="6"/>
                    <a:pt x="622" y="10"/>
                  </a:cubicBezTo>
                  <a:cubicBezTo>
                    <a:pt x="627" y="13"/>
                    <a:pt x="647" y="12"/>
                    <a:pt x="653" y="16"/>
                  </a:cubicBezTo>
                  <a:cubicBezTo>
                    <a:pt x="660" y="19"/>
                    <a:pt x="657" y="21"/>
                    <a:pt x="652" y="21"/>
                  </a:cubicBezTo>
                  <a:cubicBezTo>
                    <a:pt x="647" y="20"/>
                    <a:pt x="642" y="21"/>
                    <a:pt x="641" y="25"/>
                  </a:cubicBezTo>
                  <a:cubicBezTo>
                    <a:pt x="639" y="28"/>
                    <a:pt x="639" y="30"/>
                    <a:pt x="635" y="32"/>
                  </a:cubicBezTo>
                  <a:cubicBezTo>
                    <a:pt x="632" y="33"/>
                    <a:pt x="619" y="22"/>
                    <a:pt x="616" y="20"/>
                  </a:cubicBezTo>
                  <a:cubicBezTo>
                    <a:pt x="613" y="18"/>
                    <a:pt x="606" y="23"/>
                    <a:pt x="601" y="23"/>
                  </a:cubicBezTo>
                  <a:cubicBezTo>
                    <a:pt x="595" y="23"/>
                    <a:pt x="605" y="27"/>
                    <a:pt x="601" y="29"/>
                  </a:cubicBezTo>
                  <a:cubicBezTo>
                    <a:pt x="597" y="31"/>
                    <a:pt x="600" y="27"/>
                    <a:pt x="597" y="27"/>
                  </a:cubicBezTo>
                  <a:cubicBezTo>
                    <a:pt x="595" y="26"/>
                    <a:pt x="592" y="27"/>
                    <a:pt x="590" y="27"/>
                  </a:cubicBezTo>
                  <a:cubicBezTo>
                    <a:pt x="587" y="27"/>
                    <a:pt x="587" y="29"/>
                    <a:pt x="586" y="31"/>
                  </a:cubicBezTo>
                  <a:cubicBezTo>
                    <a:pt x="585" y="33"/>
                    <a:pt x="588" y="32"/>
                    <a:pt x="591" y="33"/>
                  </a:cubicBezTo>
                  <a:cubicBezTo>
                    <a:pt x="593" y="34"/>
                    <a:pt x="590" y="37"/>
                    <a:pt x="588" y="38"/>
                  </a:cubicBezTo>
                  <a:cubicBezTo>
                    <a:pt x="585" y="40"/>
                    <a:pt x="589" y="42"/>
                    <a:pt x="592" y="43"/>
                  </a:cubicBezTo>
                  <a:cubicBezTo>
                    <a:pt x="596" y="44"/>
                    <a:pt x="600" y="43"/>
                    <a:pt x="601" y="43"/>
                  </a:cubicBezTo>
                  <a:cubicBezTo>
                    <a:pt x="603" y="44"/>
                    <a:pt x="598" y="46"/>
                    <a:pt x="595" y="47"/>
                  </a:cubicBezTo>
                  <a:cubicBezTo>
                    <a:pt x="593" y="48"/>
                    <a:pt x="599" y="49"/>
                    <a:pt x="600" y="51"/>
                  </a:cubicBezTo>
                  <a:cubicBezTo>
                    <a:pt x="602" y="53"/>
                    <a:pt x="604" y="52"/>
                    <a:pt x="609" y="53"/>
                  </a:cubicBezTo>
                  <a:cubicBezTo>
                    <a:pt x="613" y="54"/>
                    <a:pt x="619" y="59"/>
                    <a:pt x="619" y="60"/>
                  </a:cubicBezTo>
                  <a:cubicBezTo>
                    <a:pt x="620" y="62"/>
                    <a:pt x="609" y="55"/>
                    <a:pt x="606" y="54"/>
                  </a:cubicBezTo>
                  <a:cubicBezTo>
                    <a:pt x="603" y="53"/>
                    <a:pt x="599" y="55"/>
                    <a:pt x="598" y="54"/>
                  </a:cubicBezTo>
                  <a:cubicBezTo>
                    <a:pt x="596" y="53"/>
                    <a:pt x="596" y="51"/>
                    <a:pt x="592" y="51"/>
                  </a:cubicBezTo>
                  <a:cubicBezTo>
                    <a:pt x="588" y="52"/>
                    <a:pt x="592" y="53"/>
                    <a:pt x="593" y="55"/>
                  </a:cubicBezTo>
                  <a:cubicBezTo>
                    <a:pt x="594" y="57"/>
                    <a:pt x="600" y="59"/>
                    <a:pt x="600" y="61"/>
                  </a:cubicBezTo>
                  <a:cubicBezTo>
                    <a:pt x="601" y="64"/>
                    <a:pt x="596" y="61"/>
                    <a:pt x="594" y="59"/>
                  </a:cubicBezTo>
                  <a:cubicBezTo>
                    <a:pt x="592" y="58"/>
                    <a:pt x="588" y="55"/>
                    <a:pt x="587" y="53"/>
                  </a:cubicBezTo>
                  <a:cubicBezTo>
                    <a:pt x="585" y="51"/>
                    <a:pt x="583" y="52"/>
                    <a:pt x="583" y="54"/>
                  </a:cubicBezTo>
                  <a:cubicBezTo>
                    <a:pt x="583" y="55"/>
                    <a:pt x="587" y="58"/>
                    <a:pt x="588" y="59"/>
                  </a:cubicBezTo>
                  <a:cubicBezTo>
                    <a:pt x="589" y="61"/>
                    <a:pt x="592" y="63"/>
                    <a:pt x="595" y="66"/>
                  </a:cubicBezTo>
                  <a:cubicBezTo>
                    <a:pt x="598" y="68"/>
                    <a:pt x="602" y="71"/>
                    <a:pt x="606" y="72"/>
                  </a:cubicBezTo>
                  <a:cubicBezTo>
                    <a:pt x="609" y="74"/>
                    <a:pt x="611" y="72"/>
                    <a:pt x="616" y="73"/>
                  </a:cubicBezTo>
                  <a:cubicBezTo>
                    <a:pt x="620" y="74"/>
                    <a:pt x="623" y="76"/>
                    <a:pt x="626" y="77"/>
                  </a:cubicBezTo>
                  <a:cubicBezTo>
                    <a:pt x="628" y="78"/>
                    <a:pt x="630" y="78"/>
                    <a:pt x="630" y="81"/>
                  </a:cubicBezTo>
                  <a:cubicBezTo>
                    <a:pt x="629" y="84"/>
                    <a:pt x="621" y="78"/>
                    <a:pt x="619" y="76"/>
                  </a:cubicBezTo>
                  <a:cubicBezTo>
                    <a:pt x="617" y="75"/>
                    <a:pt x="613" y="74"/>
                    <a:pt x="609" y="75"/>
                  </a:cubicBezTo>
                  <a:cubicBezTo>
                    <a:pt x="606" y="76"/>
                    <a:pt x="614" y="81"/>
                    <a:pt x="614" y="86"/>
                  </a:cubicBezTo>
                  <a:cubicBezTo>
                    <a:pt x="615" y="91"/>
                    <a:pt x="610" y="88"/>
                    <a:pt x="610" y="83"/>
                  </a:cubicBezTo>
                  <a:cubicBezTo>
                    <a:pt x="609" y="79"/>
                    <a:pt x="604" y="75"/>
                    <a:pt x="601" y="73"/>
                  </a:cubicBezTo>
                  <a:cubicBezTo>
                    <a:pt x="598" y="71"/>
                    <a:pt x="595" y="70"/>
                    <a:pt x="594" y="68"/>
                  </a:cubicBezTo>
                  <a:cubicBezTo>
                    <a:pt x="593" y="66"/>
                    <a:pt x="590" y="63"/>
                    <a:pt x="585" y="61"/>
                  </a:cubicBezTo>
                  <a:cubicBezTo>
                    <a:pt x="581" y="59"/>
                    <a:pt x="580" y="56"/>
                    <a:pt x="579" y="55"/>
                  </a:cubicBezTo>
                  <a:cubicBezTo>
                    <a:pt x="577" y="55"/>
                    <a:pt x="576" y="56"/>
                    <a:pt x="575" y="54"/>
                  </a:cubicBezTo>
                  <a:cubicBezTo>
                    <a:pt x="574" y="52"/>
                    <a:pt x="570" y="50"/>
                    <a:pt x="567" y="52"/>
                  </a:cubicBezTo>
                  <a:cubicBezTo>
                    <a:pt x="564" y="53"/>
                    <a:pt x="571" y="54"/>
                    <a:pt x="570" y="57"/>
                  </a:cubicBezTo>
                  <a:cubicBezTo>
                    <a:pt x="570" y="60"/>
                    <a:pt x="571" y="61"/>
                    <a:pt x="570" y="62"/>
                  </a:cubicBezTo>
                  <a:cubicBezTo>
                    <a:pt x="569" y="64"/>
                    <a:pt x="570" y="65"/>
                    <a:pt x="572" y="67"/>
                  </a:cubicBezTo>
                  <a:cubicBezTo>
                    <a:pt x="575" y="69"/>
                    <a:pt x="577" y="69"/>
                    <a:pt x="580" y="71"/>
                  </a:cubicBezTo>
                  <a:cubicBezTo>
                    <a:pt x="583" y="72"/>
                    <a:pt x="587" y="73"/>
                    <a:pt x="587" y="75"/>
                  </a:cubicBezTo>
                  <a:cubicBezTo>
                    <a:pt x="587" y="77"/>
                    <a:pt x="587" y="77"/>
                    <a:pt x="582" y="76"/>
                  </a:cubicBezTo>
                  <a:cubicBezTo>
                    <a:pt x="576" y="75"/>
                    <a:pt x="578" y="75"/>
                    <a:pt x="573" y="75"/>
                  </a:cubicBezTo>
                  <a:cubicBezTo>
                    <a:pt x="568" y="75"/>
                    <a:pt x="562" y="75"/>
                    <a:pt x="558" y="76"/>
                  </a:cubicBezTo>
                  <a:cubicBezTo>
                    <a:pt x="553" y="76"/>
                    <a:pt x="554" y="78"/>
                    <a:pt x="556" y="78"/>
                  </a:cubicBezTo>
                  <a:cubicBezTo>
                    <a:pt x="559" y="79"/>
                    <a:pt x="559" y="81"/>
                    <a:pt x="558" y="84"/>
                  </a:cubicBezTo>
                  <a:cubicBezTo>
                    <a:pt x="558" y="86"/>
                    <a:pt x="554" y="82"/>
                    <a:pt x="551" y="82"/>
                  </a:cubicBezTo>
                  <a:cubicBezTo>
                    <a:pt x="549" y="81"/>
                    <a:pt x="545" y="83"/>
                    <a:pt x="542" y="84"/>
                  </a:cubicBezTo>
                  <a:cubicBezTo>
                    <a:pt x="540" y="84"/>
                    <a:pt x="539" y="83"/>
                    <a:pt x="538" y="81"/>
                  </a:cubicBezTo>
                  <a:cubicBezTo>
                    <a:pt x="537" y="80"/>
                    <a:pt x="533" y="83"/>
                    <a:pt x="531" y="84"/>
                  </a:cubicBezTo>
                  <a:cubicBezTo>
                    <a:pt x="529" y="86"/>
                    <a:pt x="526" y="86"/>
                    <a:pt x="523" y="87"/>
                  </a:cubicBezTo>
                  <a:cubicBezTo>
                    <a:pt x="520" y="89"/>
                    <a:pt x="522" y="84"/>
                    <a:pt x="521" y="82"/>
                  </a:cubicBezTo>
                  <a:cubicBezTo>
                    <a:pt x="520" y="81"/>
                    <a:pt x="520" y="83"/>
                    <a:pt x="516" y="83"/>
                  </a:cubicBezTo>
                  <a:cubicBezTo>
                    <a:pt x="513" y="82"/>
                    <a:pt x="513" y="81"/>
                    <a:pt x="513" y="83"/>
                  </a:cubicBezTo>
                  <a:cubicBezTo>
                    <a:pt x="512" y="85"/>
                    <a:pt x="516" y="84"/>
                    <a:pt x="515" y="86"/>
                  </a:cubicBezTo>
                  <a:cubicBezTo>
                    <a:pt x="515" y="88"/>
                    <a:pt x="517" y="88"/>
                    <a:pt x="518" y="92"/>
                  </a:cubicBezTo>
                  <a:cubicBezTo>
                    <a:pt x="520" y="95"/>
                    <a:pt x="517" y="95"/>
                    <a:pt x="513" y="95"/>
                  </a:cubicBezTo>
                  <a:cubicBezTo>
                    <a:pt x="510" y="96"/>
                    <a:pt x="511" y="94"/>
                    <a:pt x="511" y="90"/>
                  </a:cubicBezTo>
                  <a:cubicBezTo>
                    <a:pt x="511" y="86"/>
                    <a:pt x="508" y="85"/>
                    <a:pt x="505" y="85"/>
                  </a:cubicBezTo>
                  <a:cubicBezTo>
                    <a:pt x="502" y="85"/>
                    <a:pt x="502" y="86"/>
                    <a:pt x="500" y="85"/>
                  </a:cubicBezTo>
                  <a:cubicBezTo>
                    <a:pt x="498" y="85"/>
                    <a:pt x="495" y="84"/>
                    <a:pt x="495" y="85"/>
                  </a:cubicBezTo>
                  <a:cubicBezTo>
                    <a:pt x="494" y="87"/>
                    <a:pt x="498" y="87"/>
                    <a:pt x="499" y="89"/>
                  </a:cubicBezTo>
                  <a:cubicBezTo>
                    <a:pt x="500" y="91"/>
                    <a:pt x="499" y="93"/>
                    <a:pt x="501" y="94"/>
                  </a:cubicBezTo>
                  <a:cubicBezTo>
                    <a:pt x="503" y="96"/>
                    <a:pt x="505" y="98"/>
                    <a:pt x="505" y="100"/>
                  </a:cubicBezTo>
                  <a:cubicBezTo>
                    <a:pt x="505" y="102"/>
                    <a:pt x="500" y="101"/>
                    <a:pt x="499" y="100"/>
                  </a:cubicBezTo>
                  <a:cubicBezTo>
                    <a:pt x="497" y="99"/>
                    <a:pt x="496" y="99"/>
                    <a:pt x="494" y="100"/>
                  </a:cubicBezTo>
                  <a:cubicBezTo>
                    <a:pt x="493" y="101"/>
                    <a:pt x="491" y="99"/>
                    <a:pt x="488" y="99"/>
                  </a:cubicBezTo>
                  <a:cubicBezTo>
                    <a:pt x="485" y="100"/>
                    <a:pt x="488" y="101"/>
                    <a:pt x="485" y="103"/>
                  </a:cubicBezTo>
                  <a:cubicBezTo>
                    <a:pt x="481" y="105"/>
                    <a:pt x="481" y="106"/>
                    <a:pt x="478" y="106"/>
                  </a:cubicBezTo>
                  <a:cubicBezTo>
                    <a:pt x="476" y="107"/>
                    <a:pt x="476" y="105"/>
                    <a:pt x="472" y="106"/>
                  </a:cubicBezTo>
                  <a:cubicBezTo>
                    <a:pt x="468" y="108"/>
                    <a:pt x="469" y="109"/>
                    <a:pt x="470" y="112"/>
                  </a:cubicBezTo>
                  <a:cubicBezTo>
                    <a:pt x="471" y="115"/>
                    <a:pt x="474" y="116"/>
                    <a:pt x="474" y="117"/>
                  </a:cubicBezTo>
                  <a:cubicBezTo>
                    <a:pt x="475" y="119"/>
                    <a:pt x="467" y="117"/>
                    <a:pt x="465" y="115"/>
                  </a:cubicBezTo>
                  <a:cubicBezTo>
                    <a:pt x="463" y="112"/>
                    <a:pt x="466" y="108"/>
                    <a:pt x="466" y="104"/>
                  </a:cubicBezTo>
                  <a:cubicBezTo>
                    <a:pt x="466" y="100"/>
                    <a:pt x="463" y="99"/>
                    <a:pt x="461" y="97"/>
                  </a:cubicBezTo>
                  <a:cubicBezTo>
                    <a:pt x="460" y="95"/>
                    <a:pt x="466" y="97"/>
                    <a:pt x="468" y="100"/>
                  </a:cubicBezTo>
                  <a:cubicBezTo>
                    <a:pt x="471" y="102"/>
                    <a:pt x="473" y="100"/>
                    <a:pt x="478" y="101"/>
                  </a:cubicBezTo>
                  <a:cubicBezTo>
                    <a:pt x="483" y="102"/>
                    <a:pt x="485" y="100"/>
                    <a:pt x="486" y="98"/>
                  </a:cubicBezTo>
                  <a:cubicBezTo>
                    <a:pt x="487" y="96"/>
                    <a:pt x="484" y="94"/>
                    <a:pt x="481" y="92"/>
                  </a:cubicBezTo>
                  <a:cubicBezTo>
                    <a:pt x="478" y="91"/>
                    <a:pt x="480" y="91"/>
                    <a:pt x="478" y="89"/>
                  </a:cubicBezTo>
                  <a:cubicBezTo>
                    <a:pt x="477" y="86"/>
                    <a:pt x="476" y="85"/>
                    <a:pt x="473" y="84"/>
                  </a:cubicBezTo>
                  <a:cubicBezTo>
                    <a:pt x="470" y="84"/>
                    <a:pt x="466" y="84"/>
                    <a:pt x="462" y="83"/>
                  </a:cubicBezTo>
                  <a:cubicBezTo>
                    <a:pt x="459" y="83"/>
                    <a:pt x="459" y="85"/>
                    <a:pt x="457" y="83"/>
                  </a:cubicBezTo>
                  <a:cubicBezTo>
                    <a:pt x="456" y="82"/>
                    <a:pt x="457" y="80"/>
                    <a:pt x="456" y="80"/>
                  </a:cubicBezTo>
                  <a:cubicBezTo>
                    <a:pt x="455" y="79"/>
                    <a:pt x="452" y="80"/>
                    <a:pt x="450" y="81"/>
                  </a:cubicBezTo>
                  <a:cubicBezTo>
                    <a:pt x="448" y="82"/>
                    <a:pt x="447" y="82"/>
                    <a:pt x="447" y="81"/>
                  </a:cubicBezTo>
                  <a:cubicBezTo>
                    <a:pt x="448" y="79"/>
                    <a:pt x="452" y="79"/>
                    <a:pt x="451" y="76"/>
                  </a:cubicBezTo>
                  <a:cubicBezTo>
                    <a:pt x="451" y="74"/>
                    <a:pt x="448" y="75"/>
                    <a:pt x="445" y="75"/>
                  </a:cubicBezTo>
                  <a:cubicBezTo>
                    <a:pt x="442" y="75"/>
                    <a:pt x="443" y="74"/>
                    <a:pt x="441" y="74"/>
                  </a:cubicBezTo>
                  <a:cubicBezTo>
                    <a:pt x="439" y="73"/>
                    <a:pt x="439" y="74"/>
                    <a:pt x="437" y="76"/>
                  </a:cubicBezTo>
                  <a:cubicBezTo>
                    <a:pt x="434" y="77"/>
                    <a:pt x="433" y="76"/>
                    <a:pt x="431" y="76"/>
                  </a:cubicBezTo>
                  <a:cubicBezTo>
                    <a:pt x="430" y="75"/>
                    <a:pt x="430" y="73"/>
                    <a:pt x="427" y="74"/>
                  </a:cubicBezTo>
                  <a:cubicBezTo>
                    <a:pt x="425" y="74"/>
                    <a:pt x="421" y="73"/>
                    <a:pt x="419" y="75"/>
                  </a:cubicBezTo>
                  <a:cubicBezTo>
                    <a:pt x="418" y="76"/>
                    <a:pt x="423" y="76"/>
                    <a:pt x="421" y="77"/>
                  </a:cubicBezTo>
                  <a:cubicBezTo>
                    <a:pt x="420" y="78"/>
                    <a:pt x="419" y="78"/>
                    <a:pt x="418" y="78"/>
                  </a:cubicBezTo>
                  <a:cubicBezTo>
                    <a:pt x="417" y="77"/>
                    <a:pt x="414" y="77"/>
                    <a:pt x="412" y="78"/>
                  </a:cubicBezTo>
                  <a:cubicBezTo>
                    <a:pt x="410" y="79"/>
                    <a:pt x="404" y="80"/>
                    <a:pt x="402" y="81"/>
                  </a:cubicBezTo>
                  <a:cubicBezTo>
                    <a:pt x="400" y="82"/>
                    <a:pt x="396" y="81"/>
                    <a:pt x="395" y="82"/>
                  </a:cubicBezTo>
                  <a:cubicBezTo>
                    <a:pt x="394" y="82"/>
                    <a:pt x="398" y="84"/>
                    <a:pt x="396" y="85"/>
                  </a:cubicBezTo>
                  <a:cubicBezTo>
                    <a:pt x="395" y="86"/>
                    <a:pt x="392" y="88"/>
                    <a:pt x="390" y="88"/>
                  </a:cubicBezTo>
                  <a:cubicBezTo>
                    <a:pt x="388" y="89"/>
                    <a:pt x="391" y="84"/>
                    <a:pt x="391" y="83"/>
                  </a:cubicBezTo>
                  <a:cubicBezTo>
                    <a:pt x="392" y="83"/>
                    <a:pt x="390" y="83"/>
                    <a:pt x="388" y="84"/>
                  </a:cubicBezTo>
                  <a:cubicBezTo>
                    <a:pt x="386" y="85"/>
                    <a:pt x="383" y="87"/>
                    <a:pt x="381" y="88"/>
                  </a:cubicBezTo>
                  <a:cubicBezTo>
                    <a:pt x="380" y="89"/>
                    <a:pt x="382" y="92"/>
                    <a:pt x="380" y="95"/>
                  </a:cubicBezTo>
                  <a:cubicBezTo>
                    <a:pt x="379" y="97"/>
                    <a:pt x="378" y="92"/>
                    <a:pt x="376" y="93"/>
                  </a:cubicBezTo>
                  <a:cubicBezTo>
                    <a:pt x="374" y="94"/>
                    <a:pt x="373" y="98"/>
                    <a:pt x="371" y="98"/>
                  </a:cubicBezTo>
                  <a:cubicBezTo>
                    <a:pt x="369" y="98"/>
                    <a:pt x="368" y="98"/>
                    <a:pt x="365" y="100"/>
                  </a:cubicBezTo>
                  <a:cubicBezTo>
                    <a:pt x="362" y="102"/>
                    <a:pt x="369" y="102"/>
                    <a:pt x="368" y="103"/>
                  </a:cubicBezTo>
                  <a:cubicBezTo>
                    <a:pt x="368" y="104"/>
                    <a:pt x="366" y="104"/>
                    <a:pt x="364" y="105"/>
                  </a:cubicBezTo>
                  <a:cubicBezTo>
                    <a:pt x="362" y="106"/>
                    <a:pt x="361" y="107"/>
                    <a:pt x="359" y="108"/>
                  </a:cubicBezTo>
                  <a:cubicBezTo>
                    <a:pt x="357" y="109"/>
                    <a:pt x="357" y="110"/>
                    <a:pt x="354" y="111"/>
                  </a:cubicBezTo>
                  <a:cubicBezTo>
                    <a:pt x="351" y="113"/>
                    <a:pt x="352" y="114"/>
                    <a:pt x="351" y="117"/>
                  </a:cubicBezTo>
                  <a:cubicBezTo>
                    <a:pt x="350" y="120"/>
                    <a:pt x="348" y="119"/>
                    <a:pt x="347" y="121"/>
                  </a:cubicBezTo>
                  <a:cubicBezTo>
                    <a:pt x="345" y="123"/>
                    <a:pt x="342" y="123"/>
                    <a:pt x="341" y="124"/>
                  </a:cubicBezTo>
                  <a:cubicBezTo>
                    <a:pt x="339" y="124"/>
                    <a:pt x="338" y="123"/>
                    <a:pt x="335" y="124"/>
                  </a:cubicBezTo>
                  <a:cubicBezTo>
                    <a:pt x="332" y="125"/>
                    <a:pt x="328" y="125"/>
                    <a:pt x="325" y="128"/>
                  </a:cubicBezTo>
                  <a:cubicBezTo>
                    <a:pt x="321" y="132"/>
                    <a:pt x="324" y="133"/>
                    <a:pt x="326" y="133"/>
                  </a:cubicBezTo>
                  <a:cubicBezTo>
                    <a:pt x="328" y="132"/>
                    <a:pt x="328" y="134"/>
                    <a:pt x="327" y="136"/>
                  </a:cubicBezTo>
                  <a:cubicBezTo>
                    <a:pt x="326" y="137"/>
                    <a:pt x="323" y="135"/>
                    <a:pt x="321" y="135"/>
                  </a:cubicBezTo>
                  <a:cubicBezTo>
                    <a:pt x="320" y="135"/>
                    <a:pt x="319" y="136"/>
                    <a:pt x="318" y="138"/>
                  </a:cubicBezTo>
                  <a:cubicBezTo>
                    <a:pt x="316" y="140"/>
                    <a:pt x="319" y="142"/>
                    <a:pt x="318" y="145"/>
                  </a:cubicBezTo>
                  <a:cubicBezTo>
                    <a:pt x="318" y="147"/>
                    <a:pt x="316" y="146"/>
                    <a:pt x="315" y="145"/>
                  </a:cubicBezTo>
                  <a:cubicBezTo>
                    <a:pt x="314" y="145"/>
                    <a:pt x="311" y="148"/>
                    <a:pt x="308" y="150"/>
                  </a:cubicBezTo>
                  <a:cubicBezTo>
                    <a:pt x="306" y="152"/>
                    <a:pt x="309" y="152"/>
                    <a:pt x="309" y="156"/>
                  </a:cubicBezTo>
                  <a:cubicBezTo>
                    <a:pt x="309" y="160"/>
                    <a:pt x="304" y="160"/>
                    <a:pt x="305" y="161"/>
                  </a:cubicBezTo>
                  <a:cubicBezTo>
                    <a:pt x="306" y="163"/>
                    <a:pt x="312" y="163"/>
                    <a:pt x="314" y="163"/>
                  </a:cubicBezTo>
                  <a:cubicBezTo>
                    <a:pt x="316" y="162"/>
                    <a:pt x="317" y="162"/>
                    <a:pt x="320" y="160"/>
                  </a:cubicBezTo>
                  <a:cubicBezTo>
                    <a:pt x="322" y="159"/>
                    <a:pt x="323" y="160"/>
                    <a:pt x="324" y="158"/>
                  </a:cubicBezTo>
                  <a:cubicBezTo>
                    <a:pt x="324" y="157"/>
                    <a:pt x="326" y="154"/>
                    <a:pt x="327" y="153"/>
                  </a:cubicBezTo>
                  <a:cubicBezTo>
                    <a:pt x="329" y="152"/>
                    <a:pt x="332" y="151"/>
                    <a:pt x="334" y="150"/>
                  </a:cubicBezTo>
                  <a:cubicBezTo>
                    <a:pt x="336" y="149"/>
                    <a:pt x="337" y="148"/>
                    <a:pt x="337" y="150"/>
                  </a:cubicBezTo>
                  <a:cubicBezTo>
                    <a:pt x="337" y="152"/>
                    <a:pt x="335" y="157"/>
                    <a:pt x="333" y="161"/>
                  </a:cubicBezTo>
                  <a:cubicBezTo>
                    <a:pt x="331" y="165"/>
                    <a:pt x="334" y="165"/>
                    <a:pt x="334" y="169"/>
                  </a:cubicBezTo>
                  <a:cubicBezTo>
                    <a:pt x="334" y="174"/>
                    <a:pt x="332" y="178"/>
                    <a:pt x="333" y="182"/>
                  </a:cubicBezTo>
                  <a:cubicBezTo>
                    <a:pt x="334" y="185"/>
                    <a:pt x="337" y="182"/>
                    <a:pt x="341" y="181"/>
                  </a:cubicBezTo>
                  <a:cubicBezTo>
                    <a:pt x="345" y="179"/>
                    <a:pt x="349" y="176"/>
                    <a:pt x="351" y="173"/>
                  </a:cubicBezTo>
                  <a:cubicBezTo>
                    <a:pt x="354" y="171"/>
                    <a:pt x="357" y="172"/>
                    <a:pt x="357" y="169"/>
                  </a:cubicBezTo>
                  <a:cubicBezTo>
                    <a:pt x="357" y="166"/>
                    <a:pt x="359" y="166"/>
                    <a:pt x="361" y="164"/>
                  </a:cubicBezTo>
                  <a:cubicBezTo>
                    <a:pt x="363" y="162"/>
                    <a:pt x="362" y="161"/>
                    <a:pt x="363" y="158"/>
                  </a:cubicBezTo>
                  <a:cubicBezTo>
                    <a:pt x="364" y="156"/>
                    <a:pt x="368" y="153"/>
                    <a:pt x="369" y="152"/>
                  </a:cubicBezTo>
                  <a:cubicBezTo>
                    <a:pt x="370" y="151"/>
                    <a:pt x="375" y="149"/>
                    <a:pt x="376" y="148"/>
                  </a:cubicBezTo>
                  <a:cubicBezTo>
                    <a:pt x="377" y="146"/>
                    <a:pt x="377" y="145"/>
                    <a:pt x="375" y="143"/>
                  </a:cubicBezTo>
                  <a:cubicBezTo>
                    <a:pt x="374" y="141"/>
                    <a:pt x="375" y="139"/>
                    <a:pt x="376" y="137"/>
                  </a:cubicBezTo>
                  <a:cubicBezTo>
                    <a:pt x="377" y="135"/>
                    <a:pt x="379" y="128"/>
                    <a:pt x="379" y="127"/>
                  </a:cubicBezTo>
                  <a:cubicBezTo>
                    <a:pt x="379" y="127"/>
                    <a:pt x="385" y="124"/>
                    <a:pt x="387" y="123"/>
                  </a:cubicBezTo>
                  <a:cubicBezTo>
                    <a:pt x="389" y="122"/>
                    <a:pt x="393" y="122"/>
                    <a:pt x="394" y="121"/>
                  </a:cubicBezTo>
                  <a:cubicBezTo>
                    <a:pt x="396" y="120"/>
                    <a:pt x="394" y="120"/>
                    <a:pt x="400" y="118"/>
                  </a:cubicBezTo>
                  <a:cubicBezTo>
                    <a:pt x="405" y="116"/>
                    <a:pt x="403" y="116"/>
                    <a:pt x="403" y="114"/>
                  </a:cubicBezTo>
                  <a:cubicBezTo>
                    <a:pt x="404" y="113"/>
                    <a:pt x="404" y="111"/>
                    <a:pt x="406" y="110"/>
                  </a:cubicBezTo>
                  <a:cubicBezTo>
                    <a:pt x="408" y="109"/>
                    <a:pt x="408" y="108"/>
                    <a:pt x="409" y="107"/>
                  </a:cubicBezTo>
                  <a:cubicBezTo>
                    <a:pt x="411" y="105"/>
                    <a:pt x="411" y="108"/>
                    <a:pt x="413" y="108"/>
                  </a:cubicBezTo>
                  <a:cubicBezTo>
                    <a:pt x="415" y="107"/>
                    <a:pt x="420" y="109"/>
                    <a:pt x="421" y="111"/>
                  </a:cubicBezTo>
                  <a:cubicBezTo>
                    <a:pt x="421" y="113"/>
                    <a:pt x="417" y="113"/>
                    <a:pt x="417" y="115"/>
                  </a:cubicBezTo>
                  <a:cubicBezTo>
                    <a:pt x="416" y="116"/>
                    <a:pt x="415" y="115"/>
                    <a:pt x="412" y="116"/>
                  </a:cubicBezTo>
                  <a:cubicBezTo>
                    <a:pt x="410" y="117"/>
                    <a:pt x="409" y="117"/>
                    <a:pt x="407" y="119"/>
                  </a:cubicBezTo>
                  <a:cubicBezTo>
                    <a:pt x="406" y="121"/>
                    <a:pt x="401" y="124"/>
                    <a:pt x="398" y="126"/>
                  </a:cubicBezTo>
                  <a:cubicBezTo>
                    <a:pt x="395" y="128"/>
                    <a:pt x="396" y="129"/>
                    <a:pt x="396" y="130"/>
                  </a:cubicBezTo>
                  <a:cubicBezTo>
                    <a:pt x="397" y="131"/>
                    <a:pt x="396" y="132"/>
                    <a:pt x="396" y="135"/>
                  </a:cubicBezTo>
                  <a:cubicBezTo>
                    <a:pt x="395" y="138"/>
                    <a:pt x="393" y="140"/>
                    <a:pt x="392" y="142"/>
                  </a:cubicBezTo>
                  <a:cubicBezTo>
                    <a:pt x="390" y="144"/>
                    <a:pt x="392" y="147"/>
                    <a:pt x="393" y="149"/>
                  </a:cubicBezTo>
                  <a:cubicBezTo>
                    <a:pt x="395" y="151"/>
                    <a:pt x="397" y="151"/>
                    <a:pt x="401" y="150"/>
                  </a:cubicBezTo>
                  <a:cubicBezTo>
                    <a:pt x="405" y="149"/>
                    <a:pt x="410" y="147"/>
                    <a:pt x="414" y="145"/>
                  </a:cubicBezTo>
                  <a:cubicBezTo>
                    <a:pt x="417" y="143"/>
                    <a:pt x="428" y="145"/>
                    <a:pt x="430" y="146"/>
                  </a:cubicBezTo>
                  <a:cubicBezTo>
                    <a:pt x="432" y="146"/>
                    <a:pt x="431" y="147"/>
                    <a:pt x="430" y="149"/>
                  </a:cubicBezTo>
                  <a:cubicBezTo>
                    <a:pt x="429" y="151"/>
                    <a:pt x="421" y="152"/>
                    <a:pt x="419" y="152"/>
                  </a:cubicBezTo>
                  <a:cubicBezTo>
                    <a:pt x="416" y="153"/>
                    <a:pt x="409" y="150"/>
                    <a:pt x="407" y="151"/>
                  </a:cubicBezTo>
                  <a:cubicBezTo>
                    <a:pt x="405" y="152"/>
                    <a:pt x="401" y="152"/>
                    <a:pt x="399" y="153"/>
                  </a:cubicBezTo>
                  <a:cubicBezTo>
                    <a:pt x="397" y="154"/>
                    <a:pt x="395" y="156"/>
                    <a:pt x="395" y="158"/>
                  </a:cubicBezTo>
                  <a:cubicBezTo>
                    <a:pt x="395" y="159"/>
                    <a:pt x="396" y="161"/>
                    <a:pt x="396" y="160"/>
                  </a:cubicBezTo>
                  <a:cubicBezTo>
                    <a:pt x="397" y="160"/>
                    <a:pt x="400" y="161"/>
                    <a:pt x="402" y="161"/>
                  </a:cubicBezTo>
                  <a:cubicBezTo>
                    <a:pt x="404" y="160"/>
                    <a:pt x="403" y="161"/>
                    <a:pt x="402" y="163"/>
                  </a:cubicBezTo>
                  <a:cubicBezTo>
                    <a:pt x="402" y="165"/>
                    <a:pt x="400" y="167"/>
                    <a:pt x="398" y="170"/>
                  </a:cubicBezTo>
                  <a:cubicBezTo>
                    <a:pt x="395" y="172"/>
                    <a:pt x="395" y="170"/>
                    <a:pt x="394" y="169"/>
                  </a:cubicBezTo>
                  <a:cubicBezTo>
                    <a:pt x="393" y="168"/>
                    <a:pt x="391" y="167"/>
                    <a:pt x="390" y="166"/>
                  </a:cubicBezTo>
                  <a:cubicBezTo>
                    <a:pt x="389" y="164"/>
                    <a:pt x="388" y="166"/>
                    <a:pt x="387" y="168"/>
                  </a:cubicBezTo>
                  <a:cubicBezTo>
                    <a:pt x="386" y="169"/>
                    <a:pt x="383" y="171"/>
                    <a:pt x="382" y="172"/>
                  </a:cubicBezTo>
                  <a:cubicBezTo>
                    <a:pt x="381" y="174"/>
                    <a:pt x="381" y="176"/>
                    <a:pt x="378" y="178"/>
                  </a:cubicBezTo>
                  <a:cubicBezTo>
                    <a:pt x="375" y="179"/>
                    <a:pt x="377" y="181"/>
                    <a:pt x="376" y="183"/>
                  </a:cubicBezTo>
                  <a:cubicBezTo>
                    <a:pt x="374" y="186"/>
                    <a:pt x="372" y="187"/>
                    <a:pt x="369" y="189"/>
                  </a:cubicBezTo>
                  <a:cubicBezTo>
                    <a:pt x="367" y="190"/>
                    <a:pt x="367" y="192"/>
                    <a:pt x="367" y="193"/>
                  </a:cubicBezTo>
                  <a:cubicBezTo>
                    <a:pt x="366" y="194"/>
                    <a:pt x="362" y="195"/>
                    <a:pt x="361" y="195"/>
                  </a:cubicBezTo>
                  <a:cubicBezTo>
                    <a:pt x="359" y="195"/>
                    <a:pt x="362" y="193"/>
                    <a:pt x="363" y="192"/>
                  </a:cubicBezTo>
                  <a:cubicBezTo>
                    <a:pt x="364" y="191"/>
                    <a:pt x="360" y="191"/>
                    <a:pt x="358" y="192"/>
                  </a:cubicBezTo>
                  <a:cubicBezTo>
                    <a:pt x="356" y="192"/>
                    <a:pt x="352" y="193"/>
                    <a:pt x="350" y="193"/>
                  </a:cubicBezTo>
                  <a:cubicBezTo>
                    <a:pt x="348" y="194"/>
                    <a:pt x="341" y="194"/>
                    <a:pt x="339" y="194"/>
                  </a:cubicBezTo>
                  <a:cubicBezTo>
                    <a:pt x="338" y="194"/>
                    <a:pt x="336" y="196"/>
                    <a:pt x="334" y="197"/>
                  </a:cubicBezTo>
                  <a:cubicBezTo>
                    <a:pt x="332" y="198"/>
                    <a:pt x="334" y="194"/>
                    <a:pt x="334" y="193"/>
                  </a:cubicBezTo>
                  <a:cubicBezTo>
                    <a:pt x="334" y="192"/>
                    <a:pt x="331" y="192"/>
                    <a:pt x="330" y="192"/>
                  </a:cubicBezTo>
                  <a:cubicBezTo>
                    <a:pt x="329" y="192"/>
                    <a:pt x="325" y="191"/>
                    <a:pt x="323" y="192"/>
                  </a:cubicBezTo>
                  <a:cubicBezTo>
                    <a:pt x="321" y="192"/>
                    <a:pt x="319" y="193"/>
                    <a:pt x="317" y="193"/>
                  </a:cubicBezTo>
                  <a:cubicBezTo>
                    <a:pt x="315" y="192"/>
                    <a:pt x="313" y="191"/>
                    <a:pt x="312" y="189"/>
                  </a:cubicBezTo>
                  <a:cubicBezTo>
                    <a:pt x="311" y="188"/>
                    <a:pt x="311" y="183"/>
                    <a:pt x="311" y="182"/>
                  </a:cubicBezTo>
                  <a:cubicBezTo>
                    <a:pt x="311" y="181"/>
                    <a:pt x="309" y="183"/>
                    <a:pt x="308" y="184"/>
                  </a:cubicBezTo>
                  <a:cubicBezTo>
                    <a:pt x="307" y="185"/>
                    <a:pt x="303" y="187"/>
                    <a:pt x="302" y="189"/>
                  </a:cubicBezTo>
                  <a:cubicBezTo>
                    <a:pt x="302" y="191"/>
                    <a:pt x="305" y="194"/>
                    <a:pt x="304" y="196"/>
                  </a:cubicBezTo>
                  <a:cubicBezTo>
                    <a:pt x="303" y="198"/>
                    <a:pt x="302" y="198"/>
                    <a:pt x="299" y="197"/>
                  </a:cubicBezTo>
                  <a:cubicBezTo>
                    <a:pt x="297" y="197"/>
                    <a:pt x="294" y="196"/>
                    <a:pt x="292" y="195"/>
                  </a:cubicBezTo>
                  <a:cubicBezTo>
                    <a:pt x="290" y="194"/>
                    <a:pt x="288" y="198"/>
                    <a:pt x="286" y="199"/>
                  </a:cubicBezTo>
                  <a:cubicBezTo>
                    <a:pt x="284" y="200"/>
                    <a:pt x="280" y="202"/>
                    <a:pt x="279" y="202"/>
                  </a:cubicBezTo>
                  <a:cubicBezTo>
                    <a:pt x="277" y="203"/>
                    <a:pt x="275" y="202"/>
                    <a:pt x="274" y="202"/>
                  </a:cubicBezTo>
                  <a:cubicBezTo>
                    <a:pt x="273" y="203"/>
                    <a:pt x="273" y="204"/>
                    <a:pt x="272" y="207"/>
                  </a:cubicBezTo>
                  <a:cubicBezTo>
                    <a:pt x="271" y="210"/>
                    <a:pt x="270" y="211"/>
                    <a:pt x="268" y="213"/>
                  </a:cubicBezTo>
                  <a:cubicBezTo>
                    <a:pt x="267" y="214"/>
                    <a:pt x="267" y="215"/>
                    <a:pt x="265" y="213"/>
                  </a:cubicBezTo>
                  <a:cubicBezTo>
                    <a:pt x="263" y="212"/>
                    <a:pt x="257" y="215"/>
                    <a:pt x="254" y="216"/>
                  </a:cubicBezTo>
                  <a:cubicBezTo>
                    <a:pt x="250" y="218"/>
                    <a:pt x="246" y="221"/>
                    <a:pt x="244" y="222"/>
                  </a:cubicBezTo>
                  <a:cubicBezTo>
                    <a:pt x="242" y="223"/>
                    <a:pt x="242" y="224"/>
                    <a:pt x="241" y="226"/>
                  </a:cubicBezTo>
                  <a:cubicBezTo>
                    <a:pt x="239" y="228"/>
                    <a:pt x="238" y="228"/>
                    <a:pt x="233" y="227"/>
                  </a:cubicBezTo>
                  <a:cubicBezTo>
                    <a:pt x="229" y="227"/>
                    <a:pt x="224" y="225"/>
                    <a:pt x="222" y="224"/>
                  </a:cubicBezTo>
                  <a:cubicBezTo>
                    <a:pt x="220" y="224"/>
                    <a:pt x="220" y="228"/>
                    <a:pt x="219" y="230"/>
                  </a:cubicBezTo>
                  <a:cubicBezTo>
                    <a:pt x="217" y="232"/>
                    <a:pt x="217" y="229"/>
                    <a:pt x="215" y="230"/>
                  </a:cubicBezTo>
                  <a:cubicBezTo>
                    <a:pt x="214" y="230"/>
                    <a:pt x="214" y="231"/>
                    <a:pt x="212" y="229"/>
                  </a:cubicBezTo>
                  <a:cubicBezTo>
                    <a:pt x="210" y="228"/>
                    <a:pt x="210" y="227"/>
                    <a:pt x="209" y="228"/>
                  </a:cubicBezTo>
                  <a:cubicBezTo>
                    <a:pt x="208" y="229"/>
                    <a:pt x="205" y="230"/>
                    <a:pt x="204" y="231"/>
                  </a:cubicBezTo>
                  <a:cubicBezTo>
                    <a:pt x="204" y="232"/>
                    <a:pt x="201" y="234"/>
                    <a:pt x="200" y="235"/>
                  </a:cubicBezTo>
                  <a:cubicBezTo>
                    <a:pt x="198" y="237"/>
                    <a:pt x="199" y="237"/>
                    <a:pt x="202" y="238"/>
                  </a:cubicBezTo>
                  <a:cubicBezTo>
                    <a:pt x="205" y="239"/>
                    <a:pt x="203" y="239"/>
                    <a:pt x="205" y="241"/>
                  </a:cubicBezTo>
                  <a:cubicBezTo>
                    <a:pt x="207" y="243"/>
                    <a:pt x="207" y="241"/>
                    <a:pt x="208" y="240"/>
                  </a:cubicBezTo>
                  <a:cubicBezTo>
                    <a:pt x="209" y="240"/>
                    <a:pt x="209" y="241"/>
                    <a:pt x="210" y="243"/>
                  </a:cubicBezTo>
                  <a:cubicBezTo>
                    <a:pt x="211" y="245"/>
                    <a:pt x="211" y="243"/>
                    <a:pt x="211" y="245"/>
                  </a:cubicBezTo>
                  <a:cubicBezTo>
                    <a:pt x="211" y="246"/>
                    <a:pt x="209" y="247"/>
                    <a:pt x="210" y="250"/>
                  </a:cubicBezTo>
                  <a:cubicBezTo>
                    <a:pt x="210" y="253"/>
                    <a:pt x="210" y="255"/>
                    <a:pt x="209" y="257"/>
                  </a:cubicBezTo>
                  <a:cubicBezTo>
                    <a:pt x="208" y="260"/>
                    <a:pt x="207" y="259"/>
                    <a:pt x="208" y="261"/>
                  </a:cubicBezTo>
                  <a:cubicBezTo>
                    <a:pt x="209" y="263"/>
                    <a:pt x="209" y="264"/>
                    <a:pt x="208" y="265"/>
                  </a:cubicBezTo>
                  <a:cubicBezTo>
                    <a:pt x="208" y="267"/>
                    <a:pt x="207" y="265"/>
                    <a:pt x="207" y="263"/>
                  </a:cubicBezTo>
                  <a:cubicBezTo>
                    <a:pt x="206" y="262"/>
                    <a:pt x="206" y="261"/>
                    <a:pt x="205" y="262"/>
                  </a:cubicBezTo>
                  <a:cubicBezTo>
                    <a:pt x="204" y="263"/>
                    <a:pt x="202" y="264"/>
                    <a:pt x="202" y="265"/>
                  </a:cubicBezTo>
                  <a:cubicBezTo>
                    <a:pt x="201" y="266"/>
                    <a:pt x="202" y="268"/>
                    <a:pt x="202" y="268"/>
                  </a:cubicBezTo>
                  <a:cubicBezTo>
                    <a:pt x="201" y="271"/>
                    <a:pt x="199" y="270"/>
                    <a:pt x="197" y="272"/>
                  </a:cubicBezTo>
                  <a:cubicBezTo>
                    <a:pt x="195" y="274"/>
                    <a:pt x="195" y="278"/>
                    <a:pt x="188" y="277"/>
                  </a:cubicBezTo>
                  <a:cubicBezTo>
                    <a:pt x="181" y="276"/>
                    <a:pt x="183" y="274"/>
                    <a:pt x="181" y="273"/>
                  </a:cubicBezTo>
                  <a:cubicBezTo>
                    <a:pt x="179" y="273"/>
                    <a:pt x="176" y="273"/>
                    <a:pt x="175" y="270"/>
                  </a:cubicBezTo>
                  <a:cubicBezTo>
                    <a:pt x="173" y="267"/>
                    <a:pt x="172" y="268"/>
                    <a:pt x="170" y="267"/>
                  </a:cubicBezTo>
                  <a:cubicBezTo>
                    <a:pt x="168" y="267"/>
                    <a:pt x="164" y="265"/>
                    <a:pt x="161" y="266"/>
                  </a:cubicBezTo>
                  <a:cubicBezTo>
                    <a:pt x="159" y="268"/>
                    <a:pt x="158" y="268"/>
                    <a:pt x="157" y="266"/>
                  </a:cubicBezTo>
                  <a:cubicBezTo>
                    <a:pt x="156" y="265"/>
                    <a:pt x="154" y="265"/>
                    <a:pt x="152" y="269"/>
                  </a:cubicBezTo>
                  <a:cubicBezTo>
                    <a:pt x="151" y="271"/>
                    <a:pt x="150" y="276"/>
                    <a:pt x="149" y="280"/>
                  </a:cubicBezTo>
                  <a:cubicBezTo>
                    <a:pt x="148" y="284"/>
                    <a:pt x="143" y="294"/>
                    <a:pt x="137" y="301"/>
                  </a:cubicBezTo>
                  <a:cubicBezTo>
                    <a:pt x="132" y="308"/>
                    <a:pt x="128" y="313"/>
                    <a:pt x="128" y="318"/>
                  </a:cubicBezTo>
                  <a:cubicBezTo>
                    <a:pt x="128" y="322"/>
                    <a:pt x="127" y="325"/>
                    <a:pt x="125" y="328"/>
                  </a:cubicBezTo>
                  <a:cubicBezTo>
                    <a:pt x="124" y="331"/>
                    <a:pt x="127" y="330"/>
                    <a:pt x="130" y="330"/>
                  </a:cubicBezTo>
                  <a:cubicBezTo>
                    <a:pt x="132" y="330"/>
                    <a:pt x="135" y="330"/>
                    <a:pt x="136" y="331"/>
                  </a:cubicBezTo>
                  <a:cubicBezTo>
                    <a:pt x="136" y="332"/>
                    <a:pt x="136" y="340"/>
                    <a:pt x="137" y="342"/>
                  </a:cubicBezTo>
                  <a:cubicBezTo>
                    <a:pt x="139" y="345"/>
                    <a:pt x="141" y="341"/>
                    <a:pt x="143" y="340"/>
                  </a:cubicBezTo>
                  <a:cubicBezTo>
                    <a:pt x="145" y="339"/>
                    <a:pt x="146" y="338"/>
                    <a:pt x="149" y="339"/>
                  </a:cubicBezTo>
                  <a:cubicBezTo>
                    <a:pt x="152" y="339"/>
                    <a:pt x="154" y="342"/>
                    <a:pt x="159" y="342"/>
                  </a:cubicBezTo>
                  <a:cubicBezTo>
                    <a:pt x="164" y="342"/>
                    <a:pt x="169" y="342"/>
                    <a:pt x="171" y="341"/>
                  </a:cubicBezTo>
                  <a:cubicBezTo>
                    <a:pt x="174" y="340"/>
                    <a:pt x="176" y="336"/>
                    <a:pt x="177" y="335"/>
                  </a:cubicBezTo>
                  <a:cubicBezTo>
                    <a:pt x="179" y="334"/>
                    <a:pt x="187" y="329"/>
                    <a:pt x="189" y="328"/>
                  </a:cubicBezTo>
                  <a:cubicBezTo>
                    <a:pt x="191" y="327"/>
                    <a:pt x="192" y="318"/>
                    <a:pt x="193" y="315"/>
                  </a:cubicBezTo>
                  <a:cubicBezTo>
                    <a:pt x="194" y="311"/>
                    <a:pt x="198" y="310"/>
                    <a:pt x="201" y="309"/>
                  </a:cubicBezTo>
                  <a:cubicBezTo>
                    <a:pt x="204" y="307"/>
                    <a:pt x="210" y="305"/>
                    <a:pt x="212" y="305"/>
                  </a:cubicBezTo>
                  <a:cubicBezTo>
                    <a:pt x="215" y="305"/>
                    <a:pt x="222" y="299"/>
                    <a:pt x="222" y="296"/>
                  </a:cubicBezTo>
                  <a:cubicBezTo>
                    <a:pt x="222" y="294"/>
                    <a:pt x="223" y="292"/>
                    <a:pt x="228" y="290"/>
                  </a:cubicBezTo>
                  <a:cubicBezTo>
                    <a:pt x="233" y="288"/>
                    <a:pt x="234" y="289"/>
                    <a:pt x="239" y="290"/>
                  </a:cubicBezTo>
                  <a:cubicBezTo>
                    <a:pt x="244" y="291"/>
                    <a:pt x="245" y="292"/>
                    <a:pt x="248" y="290"/>
                  </a:cubicBezTo>
                  <a:cubicBezTo>
                    <a:pt x="250" y="289"/>
                    <a:pt x="252" y="289"/>
                    <a:pt x="255" y="289"/>
                  </a:cubicBezTo>
                  <a:cubicBezTo>
                    <a:pt x="258" y="289"/>
                    <a:pt x="263" y="286"/>
                    <a:pt x="264" y="286"/>
                  </a:cubicBezTo>
                  <a:cubicBezTo>
                    <a:pt x="265" y="285"/>
                    <a:pt x="267" y="287"/>
                    <a:pt x="269" y="286"/>
                  </a:cubicBezTo>
                  <a:cubicBezTo>
                    <a:pt x="271" y="286"/>
                    <a:pt x="268" y="284"/>
                    <a:pt x="270" y="282"/>
                  </a:cubicBezTo>
                  <a:cubicBezTo>
                    <a:pt x="272" y="280"/>
                    <a:pt x="272" y="283"/>
                    <a:pt x="274" y="286"/>
                  </a:cubicBezTo>
                  <a:cubicBezTo>
                    <a:pt x="276" y="290"/>
                    <a:pt x="276" y="292"/>
                    <a:pt x="278" y="294"/>
                  </a:cubicBezTo>
                  <a:cubicBezTo>
                    <a:pt x="279" y="297"/>
                    <a:pt x="282" y="299"/>
                    <a:pt x="284" y="304"/>
                  </a:cubicBezTo>
                  <a:cubicBezTo>
                    <a:pt x="286" y="308"/>
                    <a:pt x="285" y="309"/>
                    <a:pt x="288" y="309"/>
                  </a:cubicBezTo>
                  <a:cubicBezTo>
                    <a:pt x="291" y="310"/>
                    <a:pt x="292" y="311"/>
                    <a:pt x="296" y="315"/>
                  </a:cubicBezTo>
                  <a:cubicBezTo>
                    <a:pt x="299" y="319"/>
                    <a:pt x="304" y="326"/>
                    <a:pt x="305" y="330"/>
                  </a:cubicBezTo>
                  <a:cubicBezTo>
                    <a:pt x="305" y="334"/>
                    <a:pt x="300" y="342"/>
                    <a:pt x="298" y="344"/>
                  </a:cubicBezTo>
                  <a:cubicBezTo>
                    <a:pt x="296" y="346"/>
                    <a:pt x="299" y="347"/>
                    <a:pt x="302" y="346"/>
                  </a:cubicBezTo>
                  <a:cubicBezTo>
                    <a:pt x="306" y="344"/>
                    <a:pt x="308" y="344"/>
                    <a:pt x="310" y="341"/>
                  </a:cubicBezTo>
                  <a:cubicBezTo>
                    <a:pt x="311" y="339"/>
                    <a:pt x="311" y="336"/>
                    <a:pt x="312" y="335"/>
                  </a:cubicBezTo>
                  <a:cubicBezTo>
                    <a:pt x="313" y="334"/>
                    <a:pt x="317" y="332"/>
                    <a:pt x="317" y="330"/>
                  </a:cubicBezTo>
                  <a:cubicBezTo>
                    <a:pt x="317" y="327"/>
                    <a:pt x="314" y="328"/>
                    <a:pt x="313" y="326"/>
                  </a:cubicBezTo>
                  <a:cubicBezTo>
                    <a:pt x="313" y="324"/>
                    <a:pt x="316" y="320"/>
                    <a:pt x="318" y="319"/>
                  </a:cubicBezTo>
                  <a:cubicBezTo>
                    <a:pt x="320" y="319"/>
                    <a:pt x="323" y="323"/>
                    <a:pt x="324" y="325"/>
                  </a:cubicBezTo>
                  <a:cubicBezTo>
                    <a:pt x="325" y="328"/>
                    <a:pt x="329" y="324"/>
                    <a:pt x="329" y="322"/>
                  </a:cubicBezTo>
                  <a:cubicBezTo>
                    <a:pt x="328" y="320"/>
                    <a:pt x="326" y="316"/>
                    <a:pt x="323" y="315"/>
                  </a:cubicBezTo>
                  <a:cubicBezTo>
                    <a:pt x="320" y="313"/>
                    <a:pt x="317" y="313"/>
                    <a:pt x="316" y="311"/>
                  </a:cubicBezTo>
                  <a:cubicBezTo>
                    <a:pt x="314" y="308"/>
                    <a:pt x="313" y="305"/>
                    <a:pt x="311" y="303"/>
                  </a:cubicBezTo>
                  <a:cubicBezTo>
                    <a:pt x="310" y="301"/>
                    <a:pt x="302" y="299"/>
                    <a:pt x="301" y="297"/>
                  </a:cubicBezTo>
                  <a:cubicBezTo>
                    <a:pt x="299" y="296"/>
                    <a:pt x="300" y="286"/>
                    <a:pt x="300" y="284"/>
                  </a:cubicBezTo>
                  <a:cubicBezTo>
                    <a:pt x="300" y="282"/>
                    <a:pt x="296" y="283"/>
                    <a:pt x="293" y="282"/>
                  </a:cubicBezTo>
                  <a:cubicBezTo>
                    <a:pt x="290" y="281"/>
                    <a:pt x="292" y="278"/>
                    <a:pt x="292" y="278"/>
                  </a:cubicBezTo>
                  <a:cubicBezTo>
                    <a:pt x="293" y="277"/>
                    <a:pt x="295" y="273"/>
                    <a:pt x="294" y="271"/>
                  </a:cubicBezTo>
                  <a:cubicBezTo>
                    <a:pt x="293" y="270"/>
                    <a:pt x="295" y="269"/>
                    <a:pt x="299" y="271"/>
                  </a:cubicBezTo>
                  <a:cubicBezTo>
                    <a:pt x="302" y="272"/>
                    <a:pt x="299" y="273"/>
                    <a:pt x="299" y="275"/>
                  </a:cubicBezTo>
                  <a:cubicBezTo>
                    <a:pt x="298" y="277"/>
                    <a:pt x="301" y="279"/>
                    <a:pt x="302" y="279"/>
                  </a:cubicBezTo>
                  <a:cubicBezTo>
                    <a:pt x="304" y="279"/>
                    <a:pt x="305" y="277"/>
                    <a:pt x="306" y="274"/>
                  </a:cubicBezTo>
                  <a:cubicBezTo>
                    <a:pt x="306" y="272"/>
                    <a:pt x="307" y="274"/>
                    <a:pt x="309" y="277"/>
                  </a:cubicBezTo>
                  <a:cubicBezTo>
                    <a:pt x="312" y="280"/>
                    <a:pt x="311" y="281"/>
                    <a:pt x="313" y="284"/>
                  </a:cubicBezTo>
                  <a:cubicBezTo>
                    <a:pt x="314" y="287"/>
                    <a:pt x="311" y="288"/>
                    <a:pt x="310" y="291"/>
                  </a:cubicBezTo>
                  <a:cubicBezTo>
                    <a:pt x="308" y="293"/>
                    <a:pt x="310" y="292"/>
                    <a:pt x="314" y="293"/>
                  </a:cubicBezTo>
                  <a:cubicBezTo>
                    <a:pt x="318" y="294"/>
                    <a:pt x="315" y="294"/>
                    <a:pt x="319" y="296"/>
                  </a:cubicBezTo>
                  <a:cubicBezTo>
                    <a:pt x="323" y="298"/>
                    <a:pt x="325" y="299"/>
                    <a:pt x="327" y="300"/>
                  </a:cubicBezTo>
                  <a:cubicBezTo>
                    <a:pt x="329" y="300"/>
                    <a:pt x="333" y="302"/>
                    <a:pt x="336" y="305"/>
                  </a:cubicBezTo>
                  <a:cubicBezTo>
                    <a:pt x="339" y="308"/>
                    <a:pt x="338" y="309"/>
                    <a:pt x="337" y="313"/>
                  </a:cubicBezTo>
                  <a:cubicBezTo>
                    <a:pt x="336" y="316"/>
                    <a:pt x="337" y="320"/>
                    <a:pt x="336" y="326"/>
                  </a:cubicBezTo>
                  <a:cubicBezTo>
                    <a:pt x="336" y="331"/>
                    <a:pt x="338" y="328"/>
                    <a:pt x="340" y="331"/>
                  </a:cubicBezTo>
                  <a:cubicBezTo>
                    <a:pt x="343" y="335"/>
                    <a:pt x="343" y="337"/>
                    <a:pt x="344" y="339"/>
                  </a:cubicBezTo>
                  <a:cubicBezTo>
                    <a:pt x="345" y="342"/>
                    <a:pt x="346" y="343"/>
                    <a:pt x="348" y="343"/>
                  </a:cubicBezTo>
                  <a:cubicBezTo>
                    <a:pt x="350" y="344"/>
                    <a:pt x="355" y="343"/>
                    <a:pt x="355" y="345"/>
                  </a:cubicBezTo>
                  <a:cubicBezTo>
                    <a:pt x="355" y="347"/>
                    <a:pt x="350" y="345"/>
                    <a:pt x="347" y="346"/>
                  </a:cubicBezTo>
                  <a:cubicBezTo>
                    <a:pt x="343" y="348"/>
                    <a:pt x="344" y="348"/>
                    <a:pt x="343" y="352"/>
                  </a:cubicBezTo>
                  <a:cubicBezTo>
                    <a:pt x="343" y="355"/>
                    <a:pt x="344" y="353"/>
                    <a:pt x="346" y="358"/>
                  </a:cubicBezTo>
                  <a:cubicBezTo>
                    <a:pt x="349" y="363"/>
                    <a:pt x="347" y="362"/>
                    <a:pt x="348" y="362"/>
                  </a:cubicBezTo>
                  <a:cubicBezTo>
                    <a:pt x="349" y="363"/>
                    <a:pt x="350" y="362"/>
                    <a:pt x="351" y="364"/>
                  </a:cubicBezTo>
                  <a:cubicBezTo>
                    <a:pt x="353" y="367"/>
                    <a:pt x="352" y="366"/>
                    <a:pt x="355" y="365"/>
                  </a:cubicBezTo>
                  <a:cubicBezTo>
                    <a:pt x="358" y="363"/>
                    <a:pt x="359" y="364"/>
                    <a:pt x="359" y="363"/>
                  </a:cubicBezTo>
                  <a:cubicBezTo>
                    <a:pt x="360" y="361"/>
                    <a:pt x="360" y="359"/>
                    <a:pt x="362" y="360"/>
                  </a:cubicBezTo>
                  <a:cubicBezTo>
                    <a:pt x="364" y="362"/>
                    <a:pt x="365" y="359"/>
                    <a:pt x="364" y="356"/>
                  </a:cubicBezTo>
                  <a:cubicBezTo>
                    <a:pt x="364" y="353"/>
                    <a:pt x="364" y="352"/>
                    <a:pt x="363" y="353"/>
                  </a:cubicBezTo>
                  <a:cubicBezTo>
                    <a:pt x="362" y="353"/>
                    <a:pt x="360" y="358"/>
                    <a:pt x="357" y="356"/>
                  </a:cubicBezTo>
                  <a:cubicBezTo>
                    <a:pt x="355" y="354"/>
                    <a:pt x="362" y="352"/>
                    <a:pt x="364" y="351"/>
                  </a:cubicBezTo>
                  <a:cubicBezTo>
                    <a:pt x="366" y="350"/>
                    <a:pt x="366" y="349"/>
                    <a:pt x="368" y="350"/>
                  </a:cubicBezTo>
                  <a:cubicBezTo>
                    <a:pt x="370" y="350"/>
                    <a:pt x="372" y="349"/>
                    <a:pt x="371" y="346"/>
                  </a:cubicBezTo>
                  <a:cubicBezTo>
                    <a:pt x="370" y="342"/>
                    <a:pt x="367" y="341"/>
                    <a:pt x="361" y="334"/>
                  </a:cubicBezTo>
                  <a:cubicBezTo>
                    <a:pt x="354" y="327"/>
                    <a:pt x="362" y="326"/>
                    <a:pt x="368" y="324"/>
                  </a:cubicBezTo>
                  <a:cubicBezTo>
                    <a:pt x="374" y="321"/>
                    <a:pt x="385" y="320"/>
                    <a:pt x="387" y="320"/>
                  </a:cubicBezTo>
                  <a:cubicBezTo>
                    <a:pt x="389" y="321"/>
                    <a:pt x="388" y="324"/>
                    <a:pt x="386" y="326"/>
                  </a:cubicBezTo>
                  <a:cubicBezTo>
                    <a:pt x="384" y="327"/>
                    <a:pt x="383" y="330"/>
                    <a:pt x="384" y="331"/>
                  </a:cubicBezTo>
                  <a:cubicBezTo>
                    <a:pt x="384" y="333"/>
                    <a:pt x="387" y="334"/>
                    <a:pt x="388" y="333"/>
                  </a:cubicBezTo>
                  <a:cubicBezTo>
                    <a:pt x="389" y="333"/>
                    <a:pt x="391" y="334"/>
                    <a:pt x="392" y="338"/>
                  </a:cubicBezTo>
                  <a:cubicBezTo>
                    <a:pt x="393" y="342"/>
                    <a:pt x="390" y="344"/>
                    <a:pt x="388" y="345"/>
                  </a:cubicBezTo>
                  <a:cubicBezTo>
                    <a:pt x="386" y="345"/>
                    <a:pt x="386" y="350"/>
                    <a:pt x="385" y="352"/>
                  </a:cubicBezTo>
                  <a:cubicBezTo>
                    <a:pt x="384" y="354"/>
                    <a:pt x="392" y="352"/>
                    <a:pt x="394" y="352"/>
                  </a:cubicBezTo>
                  <a:cubicBezTo>
                    <a:pt x="396" y="353"/>
                    <a:pt x="395" y="355"/>
                    <a:pt x="397" y="359"/>
                  </a:cubicBezTo>
                  <a:cubicBezTo>
                    <a:pt x="399" y="362"/>
                    <a:pt x="399" y="362"/>
                    <a:pt x="400" y="365"/>
                  </a:cubicBezTo>
                  <a:cubicBezTo>
                    <a:pt x="401" y="368"/>
                    <a:pt x="397" y="367"/>
                    <a:pt x="401" y="368"/>
                  </a:cubicBezTo>
                  <a:cubicBezTo>
                    <a:pt x="405" y="370"/>
                    <a:pt x="406" y="368"/>
                    <a:pt x="410" y="368"/>
                  </a:cubicBezTo>
                  <a:cubicBezTo>
                    <a:pt x="413" y="369"/>
                    <a:pt x="422" y="371"/>
                    <a:pt x="425" y="370"/>
                  </a:cubicBezTo>
                  <a:cubicBezTo>
                    <a:pt x="428" y="369"/>
                    <a:pt x="430" y="366"/>
                    <a:pt x="433" y="365"/>
                  </a:cubicBezTo>
                  <a:cubicBezTo>
                    <a:pt x="436" y="364"/>
                    <a:pt x="439" y="370"/>
                    <a:pt x="443" y="372"/>
                  </a:cubicBezTo>
                  <a:cubicBezTo>
                    <a:pt x="447" y="374"/>
                    <a:pt x="452" y="371"/>
                    <a:pt x="454" y="369"/>
                  </a:cubicBezTo>
                  <a:cubicBezTo>
                    <a:pt x="456" y="368"/>
                    <a:pt x="457" y="368"/>
                    <a:pt x="461" y="368"/>
                  </a:cubicBezTo>
                  <a:cubicBezTo>
                    <a:pt x="466" y="368"/>
                    <a:pt x="467" y="368"/>
                    <a:pt x="467" y="366"/>
                  </a:cubicBezTo>
                  <a:cubicBezTo>
                    <a:pt x="468" y="364"/>
                    <a:pt x="471" y="362"/>
                    <a:pt x="471" y="366"/>
                  </a:cubicBezTo>
                  <a:cubicBezTo>
                    <a:pt x="472" y="370"/>
                    <a:pt x="470" y="369"/>
                    <a:pt x="468" y="371"/>
                  </a:cubicBezTo>
                  <a:cubicBezTo>
                    <a:pt x="466" y="374"/>
                    <a:pt x="467" y="376"/>
                    <a:pt x="469" y="379"/>
                  </a:cubicBezTo>
                  <a:cubicBezTo>
                    <a:pt x="470" y="383"/>
                    <a:pt x="469" y="387"/>
                    <a:pt x="469" y="390"/>
                  </a:cubicBezTo>
                  <a:cubicBezTo>
                    <a:pt x="469" y="392"/>
                    <a:pt x="468" y="393"/>
                    <a:pt x="467" y="396"/>
                  </a:cubicBezTo>
                  <a:cubicBezTo>
                    <a:pt x="466" y="398"/>
                    <a:pt x="465" y="397"/>
                    <a:pt x="464" y="400"/>
                  </a:cubicBezTo>
                  <a:cubicBezTo>
                    <a:pt x="462" y="403"/>
                    <a:pt x="462" y="405"/>
                    <a:pt x="463" y="409"/>
                  </a:cubicBezTo>
                  <a:cubicBezTo>
                    <a:pt x="464" y="413"/>
                    <a:pt x="460" y="416"/>
                    <a:pt x="457" y="420"/>
                  </a:cubicBezTo>
                  <a:cubicBezTo>
                    <a:pt x="454" y="423"/>
                    <a:pt x="452" y="427"/>
                    <a:pt x="450" y="426"/>
                  </a:cubicBezTo>
                  <a:cubicBezTo>
                    <a:pt x="448" y="426"/>
                    <a:pt x="441" y="425"/>
                    <a:pt x="439" y="424"/>
                  </a:cubicBezTo>
                  <a:cubicBezTo>
                    <a:pt x="437" y="423"/>
                    <a:pt x="433" y="417"/>
                    <a:pt x="430" y="418"/>
                  </a:cubicBezTo>
                  <a:cubicBezTo>
                    <a:pt x="426" y="419"/>
                    <a:pt x="412" y="422"/>
                    <a:pt x="407" y="424"/>
                  </a:cubicBezTo>
                  <a:cubicBezTo>
                    <a:pt x="401" y="426"/>
                    <a:pt x="392" y="422"/>
                    <a:pt x="389" y="420"/>
                  </a:cubicBezTo>
                  <a:cubicBezTo>
                    <a:pt x="385" y="418"/>
                    <a:pt x="381" y="419"/>
                    <a:pt x="377" y="420"/>
                  </a:cubicBezTo>
                  <a:cubicBezTo>
                    <a:pt x="373" y="420"/>
                    <a:pt x="372" y="416"/>
                    <a:pt x="368" y="413"/>
                  </a:cubicBezTo>
                  <a:cubicBezTo>
                    <a:pt x="364" y="411"/>
                    <a:pt x="360" y="413"/>
                    <a:pt x="356" y="412"/>
                  </a:cubicBezTo>
                  <a:cubicBezTo>
                    <a:pt x="352" y="412"/>
                    <a:pt x="352" y="407"/>
                    <a:pt x="351" y="405"/>
                  </a:cubicBezTo>
                  <a:cubicBezTo>
                    <a:pt x="349" y="403"/>
                    <a:pt x="339" y="403"/>
                    <a:pt x="333" y="403"/>
                  </a:cubicBezTo>
                  <a:cubicBezTo>
                    <a:pt x="328" y="403"/>
                    <a:pt x="328" y="403"/>
                    <a:pt x="328" y="406"/>
                  </a:cubicBezTo>
                  <a:cubicBezTo>
                    <a:pt x="328" y="409"/>
                    <a:pt x="326" y="417"/>
                    <a:pt x="325" y="421"/>
                  </a:cubicBezTo>
                  <a:cubicBezTo>
                    <a:pt x="324" y="424"/>
                    <a:pt x="316" y="426"/>
                    <a:pt x="314" y="426"/>
                  </a:cubicBezTo>
                  <a:cubicBezTo>
                    <a:pt x="312" y="427"/>
                    <a:pt x="306" y="422"/>
                    <a:pt x="303" y="422"/>
                  </a:cubicBezTo>
                  <a:cubicBezTo>
                    <a:pt x="301" y="422"/>
                    <a:pt x="298" y="422"/>
                    <a:pt x="297" y="420"/>
                  </a:cubicBezTo>
                  <a:cubicBezTo>
                    <a:pt x="296" y="419"/>
                    <a:pt x="293" y="419"/>
                    <a:pt x="290" y="417"/>
                  </a:cubicBezTo>
                  <a:cubicBezTo>
                    <a:pt x="286" y="415"/>
                    <a:pt x="286" y="411"/>
                    <a:pt x="285" y="407"/>
                  </a:cubicBezTo>
                  <a:cubicBezTo>
                    <a:pt x="284" y="403"/>
                    <a:pt x="280" y="401"/>
                    <a:pt x="275" y="398"/>
                  </a:cubicBezTo>
                  <a:cubicBezTo>
                    <a:pt x="269" y="394"/>
                    <a:pt x="263" y="398"/>
                    <a:pt x="261" y="399"/>
                  </a:cubicBezTo>
                  <a:cubicBezTo>
                    <a:pt x="259" y="400"/>
                    <a:pt x="253" y="397"/>
                    <a:pt x="248" y="391"/>
                  </a:cubicBezTo>
                  <a:cubicBezTo>
                    <a:pt x="243" y="384"/>
                    <a:pt x="251" y="382"/>
                    <a:pt x="251" y="380"/>
                  </a:cubicBezTo>
                  <a:cubicBezTo>
                    <a:pt x="250" y="378"/>
                    <a:pt x="254" y="375"/>
                    <a:pt x="258" y="373"/>
                  </a:cubicBezTo>
                  <a:cubicBezTo>
                    <a:pt x="261" y="370"/>
                    <a:pt x="257" y="367"/>
                    <a:pt x="255" y="364"/>
                  </a:cubicBezTo>
                  <a:cubicBezTo>
                    <a:pt x="253" y="361"/>
                    <a:pt x="256" y="358"/>
                    <a:pt x="260" y="354"/>
                  </a:cubicBezTo>
                  <a:cubicBezTo>
                    <a:pt x="263" y="350"/>
                    <a:pt x="256" y="351"/>
                    <a:pt x="255" y="351"/>
                  </a:cubicBezTo>
                  <a:cubicBezTo>
                    <a:pt x="254" y="350"/>
                    <a:pt x="256" y="347"/>
                    <a:pt x="255" y="346"/>
                  </a:cubicBezTo>
                  <a:cubicBezTo>
                    <a:pt x="253" y="344"/>
                    <a:pt x="250" y="346"/>
                    <a:pt x="250" y="348"/>
                  </a:cubicBezTo>
                  <a:cubicBezTo>
                    <a:pt x="251" y="350"/>
                    <a:pt x="246" y="351"/>
                    <a:pt x="243" y="352"/>
                  </a:cubicBezTo>
                  <a:cubicBezTo>
                    <a:pt x="240" y="353"/>
                    <a:pt x="238" y="356"/>
                    <a:pt x="236" y="354"/>
                  </a:cubicBezTo>
                  <a:cubicBezTo>
                    <a:pt x="234" y="352"/>
                    <a:pt x="234" y="351"/>
                    <a:pt x="230" y="350"/>
                  </a:cubicBezTo>
                  <a:cubicBezTo>
                    <a:pt x="226" y="349"/>
                    <a:pt x="221" y="351"/>
                    <a:pt x="218" y="353"/>
                  </a:cubicBezTo>
                  <a:cubicBezTo>
                    <a:pt x="216" y="354"/>
                    <a:pt x="215" y="353"/>
                    <a:pt x="214" y="351"/>
                  </a:cubicBezTo>
                  <a:cubicBezTo>
                    <a:pt x="213" y="349"/>
                    <a:pt x="211" y="348"/>
                    <a:pt x="205" y="348"/>
                  </a:cubicBezTo>
                  <a:cubicBezTo>
                    <a:pt x="199" y="347"/>
                    <a:pt x="191" y="347"/>
                    <a:pt x="185" y="348"/>
                  </a:cubicBezTo>
                  <a:cubicBezTo>
                    <a:pt x="180" y="350"/>
                    <a:pt x="168" y="354"/>
                    <a:pt x="163" y="356"/>
                  </a:cubicBezTo>
                  <a:cubicBezTo>
                    <a:pt x="159" y="358"/>
                    <a:pt x="152" y="356"/>
                    <a:pt x="146" y="354"/>
                  </a:cubicBezTo>
                  <a:cubicBezTo>
                    <a:pt x="140" y="352"/>
                    <a:pt x="138" y="349"/>
                    <a:pt x="137" y="346"/>
                  </a:cubicBezTo>
                  <a:cubicBezTo>
                    <a:pt x="135" y="342"/>
                    <a:pt x="135" y="344"/>
                    <a:pt x="133" y="347"/>
                  </a:cubicBezTo>
                  <a:cubicBezTo>
                    <a:pt x="131" y="350"/>
                    <a:pt x="130" y="350"/>
                    <a:pt x="128" y="354"/>
                  </a:cubicBezTo>
                  <a:cubicBezTo>
                    <a:pt x="125" y="358"/>
                    <a:pt x="124" y="358"/>
                    <a:pt x="120" y="360"/>
                  </a:cubicBezTo>
                  <a:cubicBezTo>
                    <a:pt x="117" y="362"/>
                    <a:pt x="115" y="363"/>
                    <a:pt x="114" y="364"/>
                  </a:cubicBezTo>
                  <a:cubicBezTo>
                    <a:pt x="112" y="366"/>
                    <a:pt x="107" y="367"/>
                    <a:pt x="105" y="369"/>
                  </a:cubicBezTo>
                  <a:cubicBezTo>
                    <a:pt x="102" y="370"/>
                    <a:pt x="103" y="375"/>
                    <a:pt x="100" y="378"/>
                  </a:cubicBezTo>
                  <a:cubicBezTo>
                    <a:pt x="97" y="380"/>
                    <a:pt x="95" y="384"/>
                    <a:pt x="93" y="388"/>
                  </a:cubicBezTo>
                  <a:cubicBezTo>
                    <a:pt x="92" y="393"/>
                    <a:pt x="92" y="393"/>
                    <a:pt x="93" y="396"/>
                  </a:cubicBezTo>
                  <a:cubicBezTo>
                    <a:pt x="94" y="399"/>
                    <a:pt x="92" y="399"/>
                    <a:pt x="91" y="398"/>
                  </a:cubicBezTo>
                  <a:cubicBezTo>
                    <a:pt x="89" y="398"/>
                    <a:pt x="88" y="399"/>
                    <a:pt x="85" y="402"/>
                  </a:cubicBezTo>
                  <a:cubicBezTo>
                    <a:pt x="82" y="406"/>
                    <a:pt x="80" y="406"/>
                    <a:pt x="77" y="406"/>
                  </a:cubicBezTo>
                  <a:cubicBezTo>
                    <a:pt x="74" y="406"/>
                    <a:pt x="76" y="408"/>
                    <a:pt x="72" y="410"/>
                  </a:cubicBezTo>
                  <a:cubicBezTo>
                    <a:pt x="68" y="412"/>
                    <a:pt x="65" y="411"/>
                    <a:pt x="63" y="414"/>
                  </a:cubicBezTo>
                  <a:cubicBezTo>
                    <a:pt x="63" y="414"/>
                    <a:pt x="56" y="419"/>
                    <a:pt x="52" y="424"/>
                  </a:cubicBezTo>
                  <a:cubicBezTo>
                    <a:pt x="48" y="428"/>
                    <a:pt x="42" y="437"/>
                    <a:pt x="39" y="441"/>
                  </a:cubicBezTo>
                  <a:cubicBezTo>
                    <a:pt x="37" y="445"/>
                    <a:pt x="33" y="451"/>
                    <a:pt x="32" y="453"/>
                  </a:cubicBezTo>
                  <a:cubicBezTo>
                    <a:pt x="31" y="454"/>
                    <a:pt x="27" y="461"/>
                    <a:pt x="23" y="465"/>
                  </a:cubicBezTo>
                  <a:cubicBezTo>
                    <a:pt x="20" y="469"/>
                    <a:pt x="18" y="470"/>
                    <a:pt x="18" y="473"/>
                  </a:cubicBezTo>
                  <a:cubicBezTo>
                    <a:pt x="17" y="475"/>
                    <a:pt x="21" y="484"/>
                    <a:pt x="20" y="485"/>
                  </a:cubicBezTo>
                  <a:cubicBezTo>
                    <a:pt x="20" y="486"/>
                    <a:pt x="18" y="493"/>
                    <a:pt x="18" y="496"/>
                  </a:cubicBezTo>
                  <a:cubicBezTo>
                    <a:pt x="18" y="499"/>
                    <a:pt x="17" y="502"/>
                    <a:pt x="15" y="506"/>
                  </a:cubicBezTo>
                  <a:cubicBezTo>
                    <a:pt x="13" y="510"/>
                    <a:pt x="13" y="512"/>
                    <a:pt x="13" y="515"/>
                  </a:cubicBezTo>
                  <a:cubicBezTo>
                    <a:pt x="13" y="518"/>
                    <a:pt x="12" y="521"/>
                    <a:pt x="9" y="523"/>
                  </a:cubicBezTo>
                  <a:cubicBezTo>
                    <a:pt x="7" y="524"/>
                    <a:pt x="8" y="530"/>
                    <a:pt x="6" y="532"/>
                  </a:cubicBezTo>
                  <a:cubicBezTo>
                    <a:pt x="4" y="535"/>
                    <a:pt x="2" y="533"/>
                    <a:pt x="1" y="535"/>
                  </a:cubicBezTo>
                  <a:cubicBezTo>
                    <a:pt x="0" y="537"/>
                    <a:pt x="1" y="541"/>
                    <a:pt x="1" y="545"/>
                  </a:cubicBezTo>
                  <a:cubicBezTo>
                    <a:pt x="2" y="549"/>
                    <a:pt x="0" y="554"/>
                    <a:pt x="0" y="556"/>
                  </a:cubicBezTo>
                  <a:cubicBezTo>
                    <a:pt x="0" y="557"/>
                    <a:pt x="1" y="562"/>
                    <a:pt x="2" y="568"/>
                  </a:cubicBezTo>
                  <a:cubicBezTo>
                    <a:pt x="2" y="573"/>
                    <a:pt x="4" y="575"/>
                    <a:pt x="6" y="577"/>
                  </a:cubicBezTo>
                  <a:cubicBezTo>
                    <a:pt x="8" y="579"/>
                    <a:pt x="8" y="583"/>
                    <a:pt x="8" y="586"/>
                  </a:cubicBezTo>
                  <a:cubicBezTo>
                    <a:pt x="9" y="589"/>
                    <a:pt x="10" y="592"/>
                    <a:pt x="10" y="596"/>
                  </a:cubicBezTo>
                  <a:cubicBezTo>
                    <a:pt x="10" y="600"/>
                    <a:pt x="15" y="600"/>
                    <a:pt x="17" y="603"/>
                  </a:cubicBezTo>
                  <a:cubicBezTo>
                    <a:pt x="19" y="607"/>
                    <a:pt x="16" y="614"/>
                    <a:pt x="16" y="617"/>
                  </a:cubicBezTo>
                  <a:cubicBezTo>
                    <a:pt x="16" y="620"/>
                    <a:pt x="17" y="627"/>
                    <a:pt x="17" y="631"/>
                  </a:cubicBezTo>
                  <a:cubicBezTo>
                    <a:pt x="18" y="636"/>
                    <a:pt x="24" y="639"/>
                    <a:pt x="28" y="644"/>
                  </a:cubicBezTo>
                  <a:cubicBezTo>
                    <a:pt x="32" y="650"/>
                    <a:pt x="36" y="656"/>
                    <a:pt x="42" y="664"/>
                  </a:cubicBezTo>
                  <a:cubicBezTo>
                    <a:pt x="47" y="673"/>
                    <a:pt x="51" y="673"/>
                    <a:pt x="56" y="674"/>
                  </a:cubicBezTo>
                  <a:cubicBezTo>
                    <a:pt x="60" y="675"/>
                    <a:pt x="61" y="671"/>
                    <a:pt x="64" y="669"/>
                  </a:cubicBezTo>
                  <a:cubicBezTo>
                    <a:pt x="68" y="667"/>
                    <a:pt x="66" y="671"/>
                    <a:pt x="70" y="672"/>
                  </a:cubicBezTo>
                  <a:cubicBezTo>
                    <a:pt x="74" y="674"/>
                    <a:pt x="77" y="674"/>
                    <a:pt x="79" y="673"/>
                  </a:cubicBezTo>
                  <a:cubicBezTo>
                    <a:pt x="81" y="672"/>
                    <a:pt x="82" y="671"/>
                    <a:pt x="84" y="672"/>
                  </a:cubicBezTo>
                  <a:cubicBezTo>
                    <a:pt x="87" y="672"/>
                    <a:pt x="87" y="675"/>
                    <a:pt x="89" y="678"/>
                  </a:cubicBezTo>
                  <a:cubicBezTo>
                    <a:pt x="91" y="682"/>
                    <a:pt x="93" y="680"/>
                    <a:pt x="99" y="681"/>
                  </a:cubicBezTo>
                  <a:cubicBezTo>
                    <a:pt x="105" y="682"/>
                    <a:pt x="108" y="681"/>
                    <a:pt x="111" y="680"/>
                  </a:cubicBezTo>
                  <a:cubicBezTo>
                    <a:pt x="115" y="678"/>
                    <a:pt x="126" y="674"/>
                    <a:pt x="127" y="673"/>
                  </a:cubicBezTo>
                  <a:cubicBezTo>
                    <a:pt x="128" y="672"/>
                    <a:pt x="131" y="672"/>
                    <a:pt x="135" y="672"/>
                  </a:cubicBezTo>
                  <a:cubicBezTo>
                    <a:pt x="139" y="671"/>
                    <a:pt x="137" y="673"/>
                    <a:pt x="138" y="676"/>
                  </a:cubicBezTo>
                  <a:cubicBezTo>
                    <a:pt x="139" y="679"/>
                    <a:pt x="141" y="676"/>
                    <a:pt x="144" y="676"/>
                  </a:cubicBezTo>
                  <a:cubicBezTo>
                    <a:pt x="148" y="677"/>
                    <a:pt x="148" y="676"/>
                    <a:pt x="151" y="680"/>
                  </a:cubicBezTo>
                  <a:cubicBezTo>
                    <a:pt x="154" y="683"/>
                    <a:pt x="156" y="689"/>
                    <a:pt x="158" y="694"/>
                  </a:cubicBezTo>
                  <a:cubicBezTo>
                    <a:pt x="159" y="698"/>
                    <a:pt x="161" y="700"/>
                    <a:pt x="164" y="701"/>
                  </a:cubicBezTo>
                  <a:cubicBezTo>
                    <a:pt x="166" y="703"/>
                    <a:pt x="172" y="700"/>
                    <a:pt x="176" y="700"/>
                  </a:cubicBezTo>
                  <a:cubicBezTo>
                    <a:pt x="181" y="700"/>
                    <a:pt x="185" y="699"/>
                    <a:pt x="188" y="701"/>
                  </a:cubicBezTo>
                  <a:cubicBezTo>
                    <a:pt x="191" y="703"/>
                    <a:pt x="192" y="712"/>
                    <a:pt x="193" y="713"/>
                  </a:cubicBezTo>
                  <a:cubicBezTo>
                    <a:pt x="193" y="714"/>
                    <a:pt x="198" y="713"/>
                    <a:pt x="199" y="716"/>
                  </a:cubicBezTo>
                  <a:cubicBezTo>
                    <a:pt x="200" y="718"/>
                    <a:pt x="197" y="723"/>
                    <a:pt x="196" y="726"/>
                  </a:cubicBezTo>
                  <a:cubicBezTo>
                    <a:pt x="195" y="729"/>
                    <a:pt x="195" y="733"/>
                    <a:pt x="195" y="736"/>
                  </a:cubicBezTo>
                  <a:cubicBezTo>
                    <a:pt x="195" y="740"/>
                    <a:pt x="195" y="744"/>
                    <a:pt x="195" y="747"/>
                  </a:cubicBezTo>
                  <a:cubicBezTo>
                    <a:pt x="194" y="751"/>
                    <a:pt x="194" y="751"/>
                    <a:pt x="191" y="753"/>
                  </a:cubicBezTo>
                  <a:cubicBezTo>
                    <a:pt x="187" y="755"/>
                    <a:pt x="188" y="756"/>
                    <a:pt x="189" y="758"/>
                  </a:cubicBezTo>
                  <a:cubicBezTo>
                    <a:pt x="191" y="761"/>
                    <a:pt x="193" y="763"/>
                    <a:pt x="194" y="767"/>
                  </a:cubicBezTo>
                  <a:cubicBezTo>
                    <a:pt x="195" y="771"/>
                    <a:pt x="192" y="770"/>
                    <a:pt x="193" y="772"/>
                  </a:cubicBezTo>
                  <a:cubicBezTo>
                    <a:pt x="194" y="774"/>
                    <a:pt x="195" y="774"/>
                    <a:pt x="197" y="774"/>
                  </a:cubicBezTo>
                  <a:cubicBezTo>
                    <a:pt x="200" y="773"/>
                    <a:pt x="202" y="776"/>
                    <a:pt x="201" y="780"/>
                  </a:cubicBezTo>
                  <a:cubicBezTo>
                    <a:pt x="200" y="783"/>
                    <a:pt x="203" y="785"/>
                    <a:pt x="205" y="788"/>
                  </a:cubicBezTo>
                  <a:cubicBezTo>
                    <a:pt x="207" y="791"/>
                    <a:pt x="209" y="791"/>
                    <a:pt x="214" y="792"/>
                  </a:cubicBezTo>
                  <a:cubicBezTo>
                    <a:pt x="218" y="793"/>
                    <a:pt x="221" y="796"/>
                    <a:pt x="223" y="800"/>
                  </a:cubicBezTo>
                  <a:cubicBezTo>
                    <a:pt x="225" y="805"/>
                    <a:pt x="223" y="805"/>
                    <a:pt x="225" y="808"/>
                  </a:cubicBezTo>
                  <a:cubicBezTo>
                    <a:pt x="227" y="811"/>
                    <a:pt x="225" y="814"/>
                    <a:pt x="225" y="816"/>
                  </a:cubicBezTo>
                  <a:cubicBezTo>
                    <a:pt x="225" y="817"/>
                    <a:pt x="228" y="819"/>
                    <a:pt x="230" y="822"/>
                  </a:cubicBezTo>
                  <a:cubicBezTo>
                    <a:pt x="232" y="824"/>
                    <a:pt x="232" y="825"/>
                    <a:pt x="232" y="828"/>
                  </a:cubicBezTo>
                  <a:cubicBezTo>
                    <a:pt x="232" y="830"/>
                    <a:pt x="233" y="829"/>
                    <a:pt x="234" y="831"/>
                  </a:cubicBezTo>
                  <a:cubicBezTo>
                    <a:pt x="236" y="833"/>
                    <a:pt x="237" y="838"/>
                    <a:pt x="236" y="840"/>
                  </a:cubicBezTo>
                  <a:cubicBezTo>
                    <a:pt x="234" y="842"/>
                    <a:pt x="234" y="846"/>
                    <a:pt x="236" y="847"/>
                  </a:cubicBezTo>
                  <a:cubicBezTo>
                    <a:pt x="237" y="849"/>
                    <a:pt x="239" y="850"/>
                    <a:pt x="240" y="852"/>
                  </a:cubicBezTo>
                  <a:cubicBezTo>
                    <a:pt x="241" y="855"/>
                    <a:pt x="245" y="867"/>
                    <a:pt x="246" y="870"/>
                  </a:cubicBezTo>
                  <a:cubicBezTo>
                    <a:pt x="248" y="872"/>
                    <a:pt x="247" y="876"/>
                    <a:pt x="245" y="877"/>
                  </a:cubicBezTo>
                  <a:cubicBezTo>
                    <a:pt x="244" y="879"/>
                    <a:pt x="238" y="882"/>
                    <a:pt x="237" y="886"/>
                  </a:cubicBezTo>
                  <a:cubicBezTo>
                    <a:pt x="236" y="890"/>
                    <a:pt x="237" y="892"/>
                    <a:pt x="238" y="895"/>
                  </a:cubicBezTo>
                  <a:cubicBezTo>
                    <a:pt x="240" y="899"/>
                    <a:pt x="237" y="898"/>
                    <a:pt x="236" y="902"/>
                  </a:cubicBezTo>
                  <a:cubicBezTo>
                    <a:pt x="235" y="906"/>
                    <a:pt x="234" y="906"/>
                    <a:pt x="235" y="910"/>
                  </a:cubicBezTo>
                  <a:cubicBezTo>
                    <a:pt x="235" y="914"/>
                    <a:pt x="234" y="915"/>
                    <a:pt x="237" y="923"/>
                  </a:cubicBezTo>
                  <a:cubicBezTo>
                    <a:pt x="240" y="931"/>
                    <a:pt x="243" y="929"/>
                    <a:pt x="246" y="933"/>
                  </a:cubicBezTo>
                  <a:cubicBezTo>
                    <a:pt x="250" y="936"/>
                    <a:pt x="248" y="938"/>
                    <a:pt x="249" y="940"/>
                  </a:cubicBezTo>
                  <a:cubicBezTo>
                    <a:pt x="250" y="943"/>
                    <a:pt x="256" y="949"/>
                    <a:pt x="263" y="956"/>
                  </a:cubicBezTo>
                  <a:cubicBezTo>
                    <a:pt x="269" y="964"/>
                    <a:pt x="267" y="964"/>
                    <a:pt x="267" y="966"/>
                  </a:cubicBezTo>
                  <a:cubicBezTo>
                    <a:pt x="267" y="968"/>
                    <a:pt x="267" y="969"/>
                    <a:pt x="271" y="974"/>
                  </a:cubicBezTo>
                  <a:cubicBezTo>
                    <a:pt x="274" y="980"/>
                    <a:pt x="279" y="984"/>
                    <a:pt x="278" y="990"/>
                  </a:cubicBezTo>
                  <a:cubicBezTo>
                    <a:pt x="277" y="996"/>
                    <a:pt x="280" y="994"/>
                    <a:pt x="282" y="999"/>
                  </a:cubicBezTo>
                  <a:cubicBezTo>
                    <a:pt x="284" y="1004"/>
                    <a:pt x="293" y="1010"/>
                    <a:pt x="298" y="1014"/>
                  </a:cubicBezTo>
                  <a:cubicBezTo>
                    <a:pt x="303" y="1019"/>
                    <a:pt x="306" y="1021"/>
                    <a:pt x="311" y="1030"/>
                  </a:cubicBezTo>
                  <a:cubicBezTo>
                    <a:pt x="317" y="1038"/>
                    <a:pt x="322" y="1040"/>
                    <a:pt x="323" y="1042"/>
                  </a:cubicBezTo>
                  <a:cubicBezTo>
                    <a:pt x="325" y="1044"/>
                    <a:pt x="324" y="1045"/>
                    <a:pt x="322" y="1045"/>
                  </a:cubicBezTo>
                  <a:cubicBezTo>
                    <a:pt x="320" y="1045"/>
                    <a:pt x="319" y="1046"/>
                    <a:pt x="320" y="1048"/>
                  </a:cubicBezTo>
                  <a:cubicBezTo>
                    <a:pt x="321" y="1050"/>
                    <a:pt x="323" y="1052"/>
                    <a:pt x="324" y="1055"/>
                  </a:cubicBezTo>
                  <a:cubicBezTo>
                    <a:pt x="326" y="1059"/>
                    <a:pt x="328" y="1057"/>
                    <a:pt x="331" y="1059"/>
                  </a:cubicBezTo>
                  <a:cubicBezTo>
                    <a:pt x="334" y="1060"/>
                    <a:pt x="338" y="1062"/>
                    <a:pt x="341" y="1062"/>
                  </a:cubicBezTo>
                  <a:cubicBezTo>
                    <a:pt x="344" y="1062"/>
                    <a:pt x="351" y="1060"/>
                    <a:pt x="356" y="1060"/>
                  </a:cubicBezTo>
                  <a:cubicBezTo>
                    <a:pt x="361" y="1060"/>
                    <a:pt x="363" y="1063"/>
                    <a:pt x="370" y="1063"/>
                  </a:cubicBezTo>
                  <a:cubicBezTo>
                    <a:pt x="376" y="1062"/>
                    <a:pt x="375" y="1062"/>
                    <a:pt x="382" y="1063"/>
                  </a:cubicBezTo>
                  <a:cubicBezTo>
                    <a:pt x="390" y="1064"/>
                    <a:pt x="407" y="1060"/>
                    <a:pt x="410" y="1057"/>
                  </a:cubicBezTo>
                  <a:cubicBezTo>
                    <a:pt x="413" y="1053"/>
                    <a:pt x="420" y="1048"/>
                    <a:pt x="425" y="1045"/>
                  </a:cubicBezTo>
                  <a:cubicBezTo>
                    <a:pt x="431" y="1042"/>
                    <a:pt x="441" y="1038"/>
                    <a:pt x="443" y="1036"/>
                  </a:cubicBezTo>
                  <a:cubicBezTo>
                    <a:pt x="445" y="1034"/>
                    <a:pt x="444" y="1032"/>
                    <a:pt x="444" y="1029"/>
                  </a:cubicBezTo>
                  <a:cubicBezTo>
                    <a:pt x="444" y="1025"/>
                    <a:pt x="447" y="1024"/>
                    <a:pt x="449" y="1020"/>
                  </a:cubicBezTo>
                  <a:cubicBezTo>
                    <a:pt x="450" y="1016"/>
                    <a:pt x="451" y="1015"/>
                    <a:pt x="450" y="1011"/>
                  </a:cubicBezTo>
                  <a:cubicBezTo>
                    <a:pt x="449" y="1007"/>
                    <a:pt x="453" y="1008"/>
                    <a:pt x="457" y="1005"/>
                  </a:cubicBezTo>
                  <a:cubicBezTo>
                    <a:pt x="460" y="1003"/>
                    <a:pt x="472" y="1000"/>
                    <a:pt x="475" y="999"/>
                  </a:cubicBezTo>
                  <a:cubicBezTo>
                    <a:pt x="478" y="997"/>
                    <a:pt x="478" y="997"/>
                    <a:pt x="476" y="994"/>
                  </a:cubicBezTo>
                  <a:cubicBezTo>
                    <a:pt x="475" y="991"/>
                    <a:pt x="477" y="984"/>
                    <a:pt x="477" y="980"/>
                  </a:cubicBezTo>
                  <a:cubicBezTo>
                    <a:pt x="477" y="976"/>
                    <a:pt x="477" y="975"/>
                    <a:pt x="476" y="976"/>
                  </a:cubicBezTo>
                  <a:cubicBezTo>
                    <a:pt x="474" y="976"/>
                    <a:pt x="473" y="976"/>
                    <a:pt x="471" y="970"/>
                  </a:cubicBezTo>
                  <a:cubicBezTo>
                    <a:pt x="469" y="965"/>
                    <a:pt x="468" y="963"/>
                    <a:pt x="469" y="960"/>
                  </a:cubicBezTo>
                  <a:cubicBezTo>
                    <a:pt x="469" y="958"/>
                    <a:pt x="480" y="956"/>
                    <a:pt x="484" y="954"/>
                  </a:cubicBezTo>
                  <a:cubicBezTo>
                    <a:pt x="487" y="952"/>
                    <a:pt x="487" y="951"/>
                    <a:pt x="491" y="947"/>
                  </a:cubicBezTo>
                  <a:cubicBezTo>
                    <a:pt x="494" y="944"/>
                    <a:pt x="497" y="941"/>
                    <a:pt x="499" y="941"/>
                  </a:cubicBezTo>
                  <a:cubicBezTo>
                    <a:pt x="501" y="940"/>
                    <a:pt x="504" y="939"/>
                    <a:pt x="508" y="936"/>
                  </a:cubicBezTo>
                  <a:cubicBezTo>
                    <a:pt x="512" y="934"/>
                    <a:pt x="514" y="932"/>
                    <a:pt x="516" y="931"/>
                  </a:cubicBezTo>
                  <a:cubicBezTo>
                    <a:pt x="518" y="930"/>
                    <a:pt x="518" y="932"/>
                    <a:pt x="521" y="931"/>
                  </a:cubicBezTo>
                  <a:cubicBezTo>
                    <a:pt x="524" y="930"/>
                    <a:pt x="530" y="926"/>
                    <a:pt x="534" y="923"/>
                  </a:cubicBezTo>
                  <a:cubicBezTo>
                    <a:pt x="539" y="919"/>
                    <a:pt x="538" y="914"/>
                    <a:pt x="535" y="911"/>
                  </a:cubicBezTo>
                  <a:cubicBezTo>
                    <a:pt x="532" y="908"/>
                    <a:pt x="532" y="907"/>
                    <a:pt x="532" y="902"/>
                  </a:cubicBezTo>
                  <a:cubicBezTo>
                    <a:pt x="533" y="897"/>
                    <a:pt x="532" y="898"/>
                    <a:pt x="531" y="898"/>
                  </a:cubicBezTo>
                  <a:cubicBezTo>
                    <a:pt x="530" y="898"/>
                    <a:pt x="529" y="897"/>
                    <a:pt x="530" y="894"/>
                  </a:cubicBezTo>
                  <a:cubicBezTo>
                    <a:pt x="531" y="891"/>
                    <a:pt x="531" y="889"/>
                    <a:pt x="530" y="887"/>
                  </a:cubicBezTo>
                  <a:cubicBezTo>
                    <a:pt x="529" y="884"/>
                    <a:pt x="528" y="882"/>
                    <a:pt x="528" y="878"/>
                  </a:cubicBezTo>
                  <a:cubicBezTo>
                    <a:pt x="528" y="874"/>
                    <a:pt x="526" y="872"/>
                    <a:pt x="523" y="870"/>
                  </a:cubicBezTo>
                  <a:cubicBezTo>
                    <a:pt x="521" y="869"/>
                    <a:pt x="520" y="866"/>
                    <a:pt x="519" y="863"/>
                  </a:cubicBezTo>
                  <a:cubicBezTo>
                    <a:pt x="518" y="860"/>
                    <a:pt x="514" y="861"/>
                    <a:pt x="513" y="859"/>
                  </a:cubicBezTo>
                  <a:cubicBezTo>
                    <a:pt x="512" y="856"/>
                    <a:pt x="512" y="848"/>
                    <a:pt x="514" y="845"/>
                  </a:cubicBezTo>
                  <a:cubicBezTo>
                    <a:pt x="516" y="842"/>
                    <a:pt x="513" y="838"/>
                    <a:pt x="511" y="837"/>
                  </a:cubicBezTo>
                  <a:cubicBezTo>
                    <a:pt x="509" y="836"/>
                    <a:pt x="509" y="829"/>
                    <a:pt x="512" y="824"/>
                  </a:cubicBezTo>
                  <a:cubicBezTo>
                    <a:pt x="514" y="819"/>
                    <a:pt x="518" y="817"/>
                    <a:pt x="522" y="815"/>
                  </a:cubicBezTo>
                  <a:cubicBezTo>
                    <a:pt x="525" y="813"/>
                    <a:pt x="529" y="806"/>
                    <a:pt x="532" y="804"/>
                  </a:cubicBezTo>
                  <a:cubicBezTo>
                    <a:pt x="535" y="802"/>
                    <a:pt x="537" y="799"/>
                    <a:pt x="537" y="794"/>
                  </a:cubicBezTo>
                  <a:cubicBezTo>
                    <a:pt x="536" y="790"/>
                    <a:pt x="540" y="791"/>
                    <a:pt x="542" y="790"/>
                  </a:cubicBezTo>
                  <a:cubicBezTo>
                    <a:pt x="544" y="788"/>
                    <a:pt x="545" y="786"/>
                    <a:pt x="545" y="783"/>
                  </a:cubicBezTo>
                  <a:cubicBezTo>
                    <a:pt x="545" y="779"/>
                    <a:pt x="546" y="780"/>
                    <a:pt x="549" y="778"/>
                  </a:cubicBezTo>
                  <a:cubicBezTo>
                    <a:pt x="553" y="776"/>
                    <a:pt x="558" y="771"/>
                    <a:pt x="560" y="768"/>
                  </a:cubicBezTo>
                  <a:cubicBezTo>
                    <a:pt x="562" y="764"/>
                    <a:pt x="568" y="761"/>
                    <a:pt x="574" y="757"/>
                  </a:cubicBezTo>
                  <a:cubicBezTo>
                    <a:pt x="580" y="754"/>
                    <a:pt x="582" y="750"/>
                    <a:pt x="582" y="747"/>
                  </a:cubicBezTo>
                  <a:cubicBezTo>
                    <a:pt x="582" y="745"/>
                    <a:pt x="585" y="742"/>
                    <a:pt x="591" y="740"/>
                  </a:cubicBezTo>
                  <a:cubicBezTo>
                    <a:pt x="596" y="739"/>
                    <a:pt x="603" y="734"/>
                    <a:pt x="605" y="730"/>
                  </a:cubicBezTo>
                  <a:cubicBezTo>
                    <a:pt x="608" y="726"/>
                    <a:pt x="612" y="719"/>
                    <a:pt x="615" y="713"/>
                  </a:cubicBezTo>
                  <a:cubicBezTo>
                    <a:pt x="618" y="707"/>
                    <a:pt x="624" y="700"/>
                    <a:pt x="623" y="695"/>
                  </a:cubicBezTo>
                  <a:cubicBezTo>
                    <a:pt x="621" y="689"/>
                    <a:pt x="625" y="685"/>
                    <a:pt x="630" y="681"/>
                  </a:cubicBezTo>
                  <a:cubicBezTo>
                    <a:pt x="634" y="678"/>
                    <a:pt x="631" y="675"/>
                    <a:pt x="632" y="670"/>
                  </a:cubicBezTo>
                  <a:cubicBezTo>
                    <a:pt x="634" y="665"/>
                    <a:pt x="638" y="667"/>
                    <a:pt x="639" y="664"/>
                  </a:cubicBezTo>
                  <a:cubicBezTo>
                    <a:pt x="640" y="661"/>
                    <a:pt x="638" y="657"/>
                    <a:pt x="638" y="655"/>
                  </a:cubicBezTo>
                  <a:cubicBezTo>
                    <a:pt x="638" y="653"/>
                    <a:pt x="644" y="650"/>
                    <a:pt x="645" y="649"/>
                  </a:cubicBezTo>
                  <a:cubicBezTo>
                    <a:pt x="647" y="648"/>
                    <a:pt x="645" y="645"/>
                    <a:pt x="643" y="644"/>
                  </a:cubicBezTo>
                  <a:cubicBezTo>
                    <a:pt x="641" y="643"/>
                    <a:pt x="641" y="640"/>
                    <a:pt x="640" y="636"/>
                  </a:cubicBezTo>
                  <a:cubicBezTo>
                    <a:pt x="639" y="633"/>
                    <a:pt x="635" y="633"/>
                    <a:pt x="633" y="634"/>
                  </a:cubicBezTo>
                  <a:cubicBezTo>
                    <a:pt x="630" y="636"/>
                    <a:pt x="627" y="638"/>
                    <a:pt x="624" y="639"/>
                  </a:cubicBezTo>
                  <a:cubicBezTo>
                    <a:pt x="622" y="641"/>
                    <a:pt x="620" y="641"/>
                    <a:pt x="618" y="642"/>
                  </a:cubicBezTo>
                  <a:cubicBezTo>
                    <a:pt x="616" y="644"/>
                    <a:pt x="610" y="644"/>
                    <a:pt x="600" y="645"/>
                  </a:cubicBezTo>
                  <a:cubicBezTo>
                    <a:pt x="590" y="647"/>
                    <a:pt x="575" y="647"/>
                    <a:pt x="568" y="649"/>
                  </a:cubicBezTo>
                  <a:cubicBezTo>
                    <a:pt x="560" y="650"/>
                    <a:pt x="558" y="647"/>
                    <a:pt x="555" y="644"/>
                  </a:cubicBezTo>
                  <a:cubicBezTo>
                    <a:pt x="553" y="641"/>
                    <a:pt x="554" y="637"/>
                    <a:pt x="553" y="632"/>
                  </a:cubicBezTo>
                  <a:cubicBezTo>
                    <a:pt x="553" y="627"/>
                    <a:pt x="551" y="625"/>
                    <a:pt x="547" y="626"/>
                  </a:cubicBezTo>
                  <a:cubicBezTo>
                    <a:pt x="544" y="626"/>
                    <a:pt x="543" y="623"/>
                    <a:pt x="540" y="617"/>
                  </a:cubicBezTo>
                  <a:cubicBezTo>
                    <a:pt x="537" y="611"/>
                    <a:pt x="533" y="609"/>
                    <a:pt x="529" y="607"/>
                  </a:cubicBezTo>
                  <a:cubicBezTo>
                    <a:pt x="525" y="605"/>
                    <a:pt x="516" y="605"/>
                    <a:pt x="514" y="605"/>
                  </a:cubicBezTo>
                  <a:cubicBezTo>
                    <a:pt x="511" y="604"/>
                    <a:pt x="512" y="601"/>
                    <a:pt x="511" y="598"/>
                  </a:cubicBezTo>
                  <a:cubicBezTo>
                    <a:pt x="510" y="595"/>
                    <a:pt x="508" y="586"/>
                    <a:pt x="507" y="581"/>
                  </a:cubicBezTo>
                  <a:cubicBezTo>
                    <a:pt x="505" y="576"/>
                    <a:pt x="500" y="571"/>
                    <a:pt x="496" y="570"/>
                  </a:cubicBezTo>
                  <a:cubicBezTo>
                    <a:pt x="491" y="569"/>
                    <a:pt x="491" y="562"/>
                    <a:pt x="492" y="556"/>
                  </a:cubicBezTo>
                  <a:cubicBezTo>
                    <a:pt x="492" y="551"/>
                    <a:pt x="492" y="546"/>
                    <a:pt x="492" y="544"/>
                  </a:cubicBezTo>
                  <a:cubicBezTo>
                    <a:pt x="492" y="543"/>
                    <a:pt x="490" y="540"/>
                    <a:pt x="492" y="538"/>
                  </a:cubicBezTo>
                  <a:cubicBezTo>
                    <a:pt x="493" y="537"/>
                    <a:pt x="490" y="535"/>
                    <a:pt x="487" y="534"/>
                  </a:cubicBezTo>
                  <a:cubicBezTo>
                    <a:pt x="485" y="533"/>
                    <a:pt x="487" y="527"/>
                    <a:pt x="485" y="525"/>
                  </a:cubicBezTo>
                  <a:cubicBezTo>
                    <a:pt x="484" y="522"/>
                    <a:pt x="481" y="520"/>
                    <a:pt x="478" y="519"/>
                  </a:cubicBezTo>
                  <a:cubicBezTo>
                    <a:pt x="475" y="517"/>
                    <a:pt x="471" y="517"/>
                    <a:pt x="470" y="515"/>
                  </a:cubicBezTo>
                  <a:cubicBezTo>
                    <a:pt x="468" y="512"/>
                    <a:pt x="473" y="510"/>
                    <a:pt x="474" y="510"/>
                  </a:cubicBezTo>
                  <a:cubicBezTo>
                    <a:pt x="475" y="509"/>
                    <a:pt x="469" y="506"/>
                    <a:pt x="467" y="504"/>
                  </a:cubicBezTo>
                  <a:cubicBezTo>
                    <a:pt x="465" y="501"/>
                    <a:pt x="464" y="500"/>
                    <a:pt x="463" y="499"/>
                  </a:cubicBezTo>
                  <a:cubicBezTo>
                    <a:pt x="461" y="497"/>
                    <a:pt x="461" y="496"/>
                    <a:pt x="461" y="493"/>
                  </a:cubicBezTo>
                  <a:cubicBezTo>
                    <a:pt x="460" y="491"/>
                    <a:pt x="461" y="491"/>
                    <a:pt x="459" y="488"/>
                  </a:cubicBezTo>
                  <a:cubicBezTo>
                    <a:pt x="458" y="484"/>
                    <a:pt x="459" y="483"/>
                    <a:pt x="457" y="479"/>
                  </a:cubicBezTo>
                  <a:cubicBezTo>
                    <a:pt x="456" y="476"/>
                    <a:pt x="455" y="474"/>
                    <a:pt x="454" y="473"/>
                  </a:cubicBezTo>
                  <a:cubicBezTo>
                    <a:pt x="453" y="472"/>
                    <a:pt x="452" y="469"/>
                    <a:pt x="451" y="464"/>
                  </a:cubicBezTo>
                  <a:cubicBezTo>
                    <a:pt x="450" y="460"/>
                    <a:pt x="447" y="459"/>
                    <a:pt x="446" y="458"/>
                  </a:cubicBezTo>
                  <a:cubicBezTo>
                    <a:pt x="444" y="457"/>
                    <a:pt x="442" y="450"/>
                    <a:pt x="440" y="448"/>
                  </a:cubicBezTo>
                  <a:cubicBezTo>
                    <a:pt x="438" y="445"/>
                    <a:pt x="439" y="443"/>
                    <a:pt x="441" y="445"/>
                  </a:cubicBezTo>
                  <a:cubicBezTo>
                    <a:pt x="442" y="447"/>
                    <a:pt x="443" y="447"/>
                    <a:pt x="447" y="449"/>
                  </a:cubicBezTo>
                  <a:cubicBezTo>
                    <a:pt x="451" y="451"/>
                    <a:pt x="449" y="452"/>
                    <a:pt x="451" y="457"/>
                  </a:cubicBezTo>
                  <a:cubicBezTo>
                    <a:pt x="453" y="462"/>
                    <a:pt x="455" y="460"/>
                    <a:pt x="457" y="459"/>
                  </a:cubicBezTo>
                  <a:cubicBezTo>
                    <a:pt x="459" y="458"/>
                    <a:pt x="458" y="450"/>
                    <a:pt x="459" y="447"/>
                  </a:cubicBezTo>
                  <a:cubicBezTo>
                    <a:pt x="460" y="444"/>
                    <a:pt x="463" y="444"/>
                    <a:pt x="463" y="447"/>
                  </a:cubicBezTo>
                  <a:cubicBezTo>
                    <a:pt x="462" y="449"/>
                    <a:pt x="459" y="451"/>
                    <a:pt x="461" y="456"/>
                  </a:cubicBezTo>
                  <a:cubicBezTo>
                    <a:pt x="463" y="460"/>
                    <a:pt x="467" y="463"/>
                    <a:pt x="471" y="468"/>
                  </a:cubicBezTo>
                  <a:cubicBezTo>
                    <a:pt x="476" y="474"/>
                    <a:pt x="483" y="478"/>
                    <a:pt x="486" y="486"/>
                  </a:cubicBezTo>
                  <a:cubicBezTo>
                    <a:pt x="489" y="494"/>
                    <a:pt x="486" y="497"/>
                    <a:pt x="487" y="500"/>
                  </a:cubicBezTo>
                  <a:cubicBezTo>
                    <a:pt x="489" y="504"/>
                    <a:pt x="494" y="502"/>
                    <a:pt x="499" y="504"/>
                  </a:cubicBezTo>
                  <a:cubicBezTo>
                    <a:pt x="504" y="506"/>
                    <a:pt x="501" y="508"/>
                    <a:pt x="502" y="510"/>
                  </a:cubicBezTo>
                  <a:cubicBezTo>
                    <a:pt x="503" y="513"/>
                    <a:pt x="506" y="514"/>
                    <a:pt x="508" y="517"/>
                  </a:cubicBezTo>
                  <a:cubicBezTo>
                    <a:pt x="509" y="520"/>
                    <a:pt x="505" y="529"/>
                    <a:pt x="507" y="535"/>
                  </a:cubicBezTo>
                  <a:cubicBezTo>
                    <a:pt x="508" y="541"/>
                    <a:pt x="513" y="545"/>
                    <a:pt x="519" y="549"/>
                  </a:cubicBezTo>
                  <a:cubicBezTo>
                    <a:pt x="524" y="552"/>
                    <a:pt x="532" y="563"/>
                    <a:pt x="533" y="566"/>
                  </a:cubicBezTo>
                  <a:cubicBezTo>
                    <a:pt x="535" y="568"/>
                    <a:pt x="538" y="573"/>
                    <a:pt x="540" y="579"/>
                  </a:cubicBezTo>
                  <a:cubicBezTo>
                    <a:pt x="542" y="584"/>
                    <a:pt x="549" y="592"/>
                    <a:pt x="550" y="595"/>
                  </a:cubicBezTo>
                  <a:cubicBezTo>
                    <a:pt x="552" y="598"/>
                    <a:pt x="547" y="596"/>
                    <a:pt x="546" y="596"/>
                  </a:cubicBezTo>
                  <a:cubicBezTo>
                    <a:pt x="545" y="596"/>
                    <a:pt x="544" y="603"/>
                    <a:pt x="545" y="606"/>
                  </a:cubicBezTo>
                  <a:cubicBezTo>
                    <a:pt x="546" y="609"/>
                    <a:pt x="550" y="611"/>
                    <a:pt x="553" y="616"/>
                  </a:cubicBezTo>
                  <a:cubicBezTo>
                    <a:pt x="556" y="620"/>
                    <a:pt x="553" y="625"/>
                    <a:pt x="556" y="629"/>
                  </a:cubicBezTo>
                  <a:cubicBezTo>
                    <a:pt x="559" y="632"/>
                    <a:pt x="563" y="631"/>
                    <a:pt x="568" y="628"/>
                  </a:cubicBezTo>
                  <a:cubicBezTo>
                    <a:pt x="573" y="626"/>
                    <a:pt x="576" y="623"/>
                    <a:pt x="579" y="621"/>
                  </a:cubicBezTo>
                  <a:cubicBezTo>
                    <a:pt x="582" y="620"/>
                    <a:pt x="587" y="621"/>
                    <a:pt x="592" y="619"/>
                  </a:cubicBezTo>
                  <a:cubicBezTo>
                    <a:pt x="596" y="617"/>
                    <a:pt x="601" y="614"/>
                    <a:pt x="606" y="613"/>
                  </a:cubicBezTo>
                  <a:cubicBezTo>
                    <a:pt x="611" y="613"/>
                    <a:pt x="612" y="610"/>
                    <a:pt x="616" y="608"/>
                  </a:cubicBezTo>
                  <a:cubicBezTo>
                    <a:pt x="619" y="605"/>
                    <a:pt x="624" y="602"/>
                    <a:pt x="630" y="600"/>
                  </a:cubicBezTo>
                  <a:cubicBezTo>
                    <a:pt x="635" y="597"/>
                    <a:pt x="642" y="596"/>
                    <a:pt x="644" y="595"/>
                  </a:cubicBezTo>
                  <a:cubicBezTo>
                    <a:pt x="646" y="594"/>
                    <a:pt x="648" y="591"/>
                    <a:pt x="650" y="587"/>
                  </a:cubicBezTo>
                  <a:cubicBezTo>
                    <a:pt x="652" y="582"/>
                    <a:pt x="654" y="583"/>
                    <a:pt x="657" y="582"/>
                  </a:cubicBezTo>
                  <a:cubicBezTo>
                    <a:pt x="660" y="580"/>
                    <a:pt x="660" y="580"/>
                    <a:pt x="662" y="579"/>
                  </a:cubicBezTo>
                  <a:cubicBezTo>
                    <a:pt x="663" y="579"/>
                    <a:pt x="664" y="578"/>
                    <a:pt x="668" y="575"/>
                  </a:cubicBezTo>
                  <a:cubicBezTo>
                    <a:pt x="672" y="573"/>
                    <a:pt x="677" y="573"/>
                    <a:pt x="680" y="571"/>
                  </a:cubicBezTo>
                  <a:cubicBezTo>
                    <a:pt x="683" y="569"/>
                    <a:pt x="681" y="567"/>
                    <a:pt x="688" y="565"/>
                  </a:cubicBezTo>
                  <a:cubicBezTo>
                    <a:pt x="694" y="564"/>
                    <a:pt x="692" y="564"/>
                    <a:pt x="691" y="560"/>
                  </a:cubicBezTo>
                  <a:cubicBezTo>
                    <a:pt x="691" y="556"/>
                    <a:pt x="691" y="555"/>
                    <a:pt x="693" y="552"/>
                  </a:cubicBezTo>
                  <a:cubicBezTo>
                    <a:pt x="696" y="549"/>
                    <a:pt x="700" y="554"/>
                    <a:pt x="703" y="554"/>
                  </a:cubicBezTo>
                  <a:cubicBezTo>
                    <a:pt x="706" y="553"/>
                    <a:pt x="705" y="552"/>
                    <a:pt x="704" y="547"/>
                  </a:cubicBezTo>
                  <a:cubicBezTo>
                    <a:pt x="704" y="543"/>
                    <a:pt x="701" y="538"/>
                    <a:pt x="699" y="535"/>
                  </a:cubicBezTo>
                  <a:cubicBezTo>
                    <a:pt x="697" y="532"/>
                    <a:pt x="698" y="531"/>
                    <a:pt x="701" y="529"/>
                  </a:cubicBezTo>
                  <a:cubicBezTo>
                    <a:pt x="703" y="528"/>
                    <a:pt x="704" y="531"/>
                    <a:pt x="706" y="532"/>
                  </a:cubicBezTo>
                  <a:cubicBezTo>
                    <a:pt x="709" y="532"/>
                    <a:pt x="708" y="526"/>
                    <a:pt x="707" y="522"/>
                  </a:cubicBezTo>
                  <a:cubicBezTo>
                    <a:pt x="706" y="518"/>
                    <a:pt x="710" y="516"/>
                    <a:pt x="711" y="512"/>
                  </a:cubicBezTo>
                  <a:cubicBezTo>
                    <a:pt x="713" y="507"/>
                    <a:pt x="711" y="507"/>
                    <a:pt x="708" y="503"/>
                  </a:cubicBezTo>
                  <a:cubicBezTo>
                    <a:pt x="705" y="499"/>
                    <a:pt x="702" y="495"/>
                    <a:pt x="700" y="494"/>
                  </a:cubicBezTo>
                  <a:cubicBezTo>
                    <a:pt x="698" y="494"/>
                    <a:pt x="682" y="491"/>
                    <a:pt x="681" y="490"/>
                  </a:cubicBezTo>
                  <a:cubicBezTo>
                    <a:pt x="679" y="489"/>
                    <a:pt x="678" y="480"/>
                    <a:pt x="677" y="473"/>
                  </a:cubicBezTo>
                  <a:cubicBezTo>
                    <a:pt x="676" y="466"/>
                    <a:pt x="670" y="468"/>
                    <a:pt x="668" y="470"/>
                  </a:cubicBezTo>
                  <a:cubicBezTo>
                    <a:pt x="666" y="472"/>
                    <a:pt x="664" y="481"/>
                    <a:pt x="659" y="488"/>
                  </a:cubicBezTo>
                  <a:cubicBezTo>
                    <a:pt x="654" y="495"/>
                    <a:pt x="649" y="490"/>
                    <a:pt x="646" y="491"/>
                  </a:cubicBezTo>
                  <a:cubicBezTo>
                    <a:pt x="642" y="492"/>
                    <a:pt x="635" y="494"/>
                    <a:pt x="632" y="491"/>
                  </a:cubicBezTo>
                  <a:cubicBezTo>
                    <a:pt x="629" y="488"/>
                    <a:pt x="633" y="487"/>
                    <a:pt x="633" y="482"/>
                  </a:cubicBezTo>
                  <a:cubicBezTo>
                    <a:pt x="634" y="478"/>
                    <a:pt x="630" y="477"/>
                    <a:pt x="627" y="479"/>
                  </a:cubicBezTo>
                  <a:cubicBezTo>
                    <a:pt x="624" y="481"/>
                    <a:pt x="623" y="485"/>
                    <a:pt x="621" y="485"/>
                  </a:cubicBezTo>
                  <a:cubicBezTo>
                    <a:pt x="619" y="485"/>
                    <a:pt x="619" y="479"/>
                    <a:pt x="622" y="477"/>
                  </a:cubicBezTo>
                  <a:cubicBezTo>
                    <a:pt x="625" y="476"/>
                    <a:pt x="623" y="474"/>
                    <a:pt x="621" y="471"/>
                  </a:cubicBezTo>
                  <a:cubicBezTo>
                    <a:pt x="620" y="468"/>
                    <a:pt x="618" y="471"/>
                    <a:pt x="615" y="470"/>
                  </a:cubicBezTo>
                  <a:cubicBezTo>
                    <a:pt x="612" y="468"/>
                    <a:pt x="617" y="468"/>
                    <a:pt x="615" y="465"/>
                  </a:cubicBezTo>
                  <a:cubicBezTo>
                    <a:pt x="614" y="462"/>
                    <a:pt x="613" y="462"/>
                    <a:pt x="609" y="461"/>
                  </a:cubicBezTo>
                  <a:cubicBezTo>
                    <a:pt x="606" y="461"/>
                    <a:pt x="607" y="459"/>
                    <a:pt x="605" y="455"/>
                  </a:cubicBezTo>
                  <a:cubicBezTo>
                    <a:pt x="602" y="450"/>
                    <a:pt x="603" y="451"/>
                    <a:pt x="598" y="448"/>
                  </a:cubicBezTo>
                  <a:cubicBezTo>
                    <a:pt x="594" y="444"/>
                    <a:pt x="594" y="442"/>
                    <a:pt x="592" y="439"/>
                  </a:cubicBezTo>
                  <a:cubicBezTo>
                    <a:pt x="590" y="435"/>
                    <a:pt x="590" y="435"/>
                    <a:pt x="592" y="435"/>
                  </a:cubicBezTo>
                  <a:cubicBezTo>
                    <a:pt x="594" y="435"/>
                    <a:pt x="597" y="434"/>
                    <a:pt x="597" y="432"/>
                  </a:cubicBezTo>
                  <a:cubicBezTo>
                    <a:pt x="596" y="431"/>
                    <a:pt x="597" y="426"/>
                    <a:pt x="601" y="427"/>
                  </a:cubicBezTo>
                  <a:cubicBezTo>
                    <a:pt x="604" y="429"/>
                    <a:pt x="601" y="431"/>
                    <a:pt x="602" y="433"/>
                  </a:cubicBezTo>
                  <a:cubicBezTo>
                    <a:pt x="604" y="435"/>
                    <a:pt x="608" y="431"/>
                    <a:pt x="612" y="432"/>
                  </a:cubicBezTo>
                  <a:cubicBezTo>
                    <a:pt x="615" y="434"/>
                    <a:pt x="614" y="438"/>
                    <a:pt x="617" y="443"/>
                  </a:cubicBezTo>
                  <a:cubicBezTo>
                    <a:pt x="619" y="449"/>
                    <a:pt x="621" y="454"/>
                    <a:pt x="623" y="456"/>
                  </a:cubicBezTo>
                  <a:cubicBezTo>
                    <a:pt x="625" y="459"/>
                    <a:pt x="628" y="457"/>
                    <a:pt x="632" y="459"/>
                  </a:cubicBezTo>
                  <a:cubicBezTo>
                    <a:pt x="636" y="462"/>
                    <a:pt x="638" y="465"/>
                    <a:pt x="642" y="466"/>
                  </a:cubicBezTo>
                  <a:cubicBezTo>
                    <a:pt x="646" y="467"/>
                    <a:pt x="652" y="467"/>
                    <a:pt x="657" y="466"/>
                  </a:cubicBezTo>
                  <a:cubicBezTo>
                    <a:pt x="662" y="466"/>
                    <a:pt x="664" y="460"/>
                    <a:pt x="667" y="460"/>
                  </a:cubicBezTo>
                  <a:cubicBezTo>
                    <a:pt x="670" y="460"/>
                    <a:pt x="674" y="463"/>
                    <a:pt x="677" y="468"/>
                  </a:cubicBezTo>
                  <a:cubicBezTo>
                    <a:pt x="679" y="473"/>
                    <a:pt x="685" y="473"/>
                    <a:pt x="689" y="474"/>
                  </a:cubicBezTo>
                  <a:cubicBezTo>
                    <a:pt x="692" y="475"/>
                    <a:pt x="694" y="474"/>
                    <a:pt x="699" y="476"/>
                  </a:cubicBezTo>
                  <a:cubicBezTo>
                    <a:pt x="704" y="478"/>
                    <a:pt x="712" y="479"/>
                    <a:pt x="718" y="478"/>
                  </a:cubicBezTo>
                  <a:cubicBezTo>
                    <a:pt x="724" y="478"/>
                    <a:pt x="723" y="475"/>
                    <a:pt x="726" y="473"/>
                  </a:cubicBezTo>
                  <a:cubicBezTo>
                    <a:pt x="730" y="472"/>
                    <a:pt x="735" y="471"/>
                    <a:pt x="739" y="471"/>
                  </a:cubicBezTo>
                  <a:cubicBezTo>
                    <a:pt x="743" y="472"/>
                    <a:pt x="745" y="471"/>
                    <a:pt x="749" y="470"/>
                  </a:cubicBezTo>
                  <a:cubicBezTo>
                    <a:pt x="754" y="469"/>
                    <a:pt x="761" y="466"/>
                    <a:pt x="763" y="466"/>
                  </a:cubicBezTo>
                  <a:cubicBezTo>
                    <a:pt x="765" y="467"/>
                    <a:pt x="767" y="471"/>
                    <a:pt x="768" y="472"/>
                  </a:cubicBezTo>
                  <a:cubicBezTo>
                    <a:pt x="770" y="474"/>
                    <a:pt x="771" y="473"/>
                    <a:pt x="772" y="474"/>
                  </a:cubicBezTo>
                  <a:cubicBezTo>
                    <a:pt x="772" y="476"/>
                    <a:pt x="776" y="480"/>
                    <a:pt x="779" y="482"/>
                  </a:cubicBezTo>
                  <a:cubicBezTo>
                    <a:pt x="782" y="483"/>
                    <a:pt x="784" y="484"/>
                    <a:pt x="788" y="485"/>
                  </a:cubicBezTo>
                  <a:cubicBezTo>
                    <a:pt x="791" y="487"/>
                    <a:pt x="789" y="487"/>
                    <a:pt x="792" y="488"/>
                  </a:cubicBezTo>
                  <a:cubicBezTo>
                    <a:pt x="794" y="490"/>
                    <a:pt x="799" y="486"/>
                    <a:pt x="801" y="487"/>
                  </a:cubicBezTo>
                  <a:cubicBezTo>
                    <a:pt x="802" y="487"/>
                    <a:pt x="799" y="490"/>
                    <a:pt x="797" y="493"/>
                  </a:cubicBezTo>
                  <a:cubicBezTo>
                    <a:pt x="794" y="497"/>
                    <a:pt x="796" y="498"/>
                    <a:pt x="796" y="499"/>
                  </a:cubicBezTo>
                  <a:cubicBezTo>
                    <a:pt x="797" y="501"/>
                    <a:pt x="802" y="501"/>
                    <a:pt x="804" y="502"/>
                  </a:cubicBezTo>
                  <a:cubicBezTo>
                    <a:pt x="806" y="504"/>
                    <a:pt x="806" y="506"/>
                    <a:pt x="809" y="507"/>
                  </a:cubicBezTo>
                  <a:cubicBezTo>
                    <a:pt x="811" y="508"/>
                    <a:pt x="812" y="504"/>
                    <a:pt x="813" y="502"/>
                  </a:cubicBezTo>
                  <a:cubicBezTo>
                    <a:pt x="814" y="499"/>
                    <a:pt x="816" y="500"/>
                    <a:pt x="817" y="498"/>
                  </a:cubicBezTo>
                  <a:cubicBezTo>
                    <a:pt x="819" y="495"/>
                    <a:pt x="816" y="491"/>
                    <a:pt x="814" y="489"/>
                  </a:cubicBezTo>
                  <a:cubicBezTo>
                    <a:pt x="813" y="487"/>
                    <a:pt x="816" y="487"/>
                    <a:pt x="818" y="487"/>
                  </a:cubicBezTo>
                  <a:cubicBezTo>
                    <a:pt x="820" y="488"/>
                    <a:pt x="819" y="493"/>
                    <a:pt x="820" y="495"/>
                  </a:cubicBezTo>
                  <a:cubicBezTo>
                    <a:pt x="821" y="497"/>
                    <a:pt x="819" y="499"/>
                    <a:pt x="819" y="501"/>
                  </a:cubicBezTo>
                  <a:cubicBezTo>
                    <a:pt x="819" y="503"/>
                    <a:pt x="822" y="506"/>
                    <a:pt x="823" y="510"/>
                  </a:cubicBezTo>
                  <a:cubicBezTo>
                    <a:pt x="824" y="513"/>
                    <a:pt x="826" y="522"/>
                    <a:pt x="828" y="530"/>
                  </a:cubicBezTo>
                  <a:cubicBezTo>
                    <a:pt x="829" y="539"/>
                    <a:pt x="832" y="542"/>
                    <a:pt x="834" y="544"/>
                  </a:cubicBezTo>
                  <a:cubicBezTo>
                    <a:pt x="835" y="547"/>
                    <a:pt x="836" y="551"/>
                    <a:pt x="837" y="554"/>
                  </a:cubicBezTo>
                  <a:cubicBezTo>
                    <a:pt x="839" y="556"/>
                    <a:pt x="842" y="558"/>
                    <a:pt x="843" y="563"/>
                  </a:cubicBezTo>
                  <a:cubicBezTo>
                    <a:pt x="845" y="567"/>
                    <a:pt x="850" y="570"/>
                    <a:pt x="852" y="575"/>
                  </a:cubicBezTo>
                  <a:cubicBezTo>
                    <a:pt x="854" y="580"/>
                    <a:pt x="855" y="583"/>
                    <a:pt x="857" y="587"/>
                  </a:cubicBezTo>
                  <a:cubicBezTo>
                    <a:pt x="859" y="591"/>
                    <a:pt x="862" y="598"/>
                    <a:pt x="866" y="602"/>
                  </a:cubicBezTo>
                  <a:cubicBezTo>
                    <a:pt x="870" y="607"/>
                    <a:pt x="874" y="613"/>
                    <a:pt x="874" y="616"/>
                  </a:cubicBezTo>
                  <a:cubicBezTo>
                    <a:pt x="875" y="619"/>
                    <a:pt x="879" y="623"/>
                    <a:pt x="881" y="627"/>
                  </a:cubicBezTo>
                  <a:cubicBezTo>
                    <a:pt x="884" y="632"/>
                    <a:pt x="886" y="629"/>
                    <a:pt x="889" y="628"/>
                  </a:cubicBezTo>
                  <a:cubicBezTo>
                    <a:pt x="891" y="626"/>
                    <a:pt x="889" y="623"/>
                    <a:pt x="891" y="619"/>
                  </a:cubicBezTo>
                  <a:cubicBezTo>
                    <a:pt x="893" y="616"/>
                    <a:pt x="893" y="619"/>
                    <a:pt x="895" y="616"/>
                  </a:cubicBezTo>
                  <a:cubicBezTo>
                    <a:pt x="896" y="614"/>
                    <a:pt x="898" y="612"/>
                    <a:pt x="897" y="610"/>
                  </a:cubicBezTo>
                  <a:cubicBezTo>
                    <a:pt x="896" y="607"/>
                    <a:pt x="896" y="604"/>
                    <a:pt x="899" y="601"/>
                  </a:cubicBezTo>
                  <a:cubicBezTo>
                    <a:pt x="901" y="598"/>
                    <a:pt x="902" y="600"/>
                    <a:pt x="902" y="597"/>
                  </a:cubicBezTo>
                  <a:cubicBezTo>
                    <a:pt x="902" y="595"/>
                    <a:pt x="900" y="592"/>
                    <a:pt x="899" y="588"/>
                  </a:cubicBezTo>
                  <a:cubicBezTo>
                    <a:pt x="897" y="585"/>
                    <a:pt x="901" y="579"/>
                    <a:pt x="901" y="577"/>
                  </a:cubicBezTo>
                  <a:cubicBezTo>
                    <a:pt x="901" y="575"/>
                    <a:pt x="901" y="570"/>
                    <a:pt x="900" y="567"/>
                  </a:cubicBezTo>
                  <a:cubicBezTo>
                    <a:pt x="900" y="564"/>
                    <a:pt x="901" y="562"/>
                    <a:pt x="900" y="560"/>
                  </a:cubicBezTo>
                  <a:cubicBezTo>
                    <a:pt x="898" y="558"/>
                    <a:pt x="898" y="557"/>
                    <a:pt x="899" y="553"/>
                  </a:cubicBezTo>
                  <a:cubicBezTo>
                    <a:pt x="899" y="549"/>
                    <a:pt x="898" y="546"/>
                    <a:pt x="898" y="544"/>
                  </a:cubicBezTo>
                  <a:cubicBezTo>
                    <a:pt x="898" y="542"/>
                    <a:pt x="901" y="538"/>
                    <a:pt x="903" y="534"/>
                  </a:cubicBezTo>
                  <a:cubicBezTo>
                    <a:pt x="905" y="530"/>
                    <a:pt x="905" y="526"/>
                    <a:pt x="905" y="524"/>
                  </a:cubicBezTo>
                  <a:cubicBezTo>
                    <a:pt x="905" y="522"/>
                    <a:pt x="908" y="522"/>
                    <a:pt x="910" y="521"/>
                  </a:cubicBezTo>
                  <a:cubicBezTo>
                    <a:pt x="911" y="520"/>
                    <a:pt x="911" y="517"/>
                    <a:pt x="912" y="514"/>
                  </a:cubicBezTo>
                  <a:cubicBezTo>
                    <a:pt x="912" y="512"/>
                    <a:pt x="916" y="507"/>
                    <a:pt x="916" y="504"/>
                  </a:cubicBezTo>
                  <a:cubicBezTo>
                    <a:pt x="917" y="502"/>
                    <a:pt x="918" y="499"/>
                    <a:pt x="918" y="496"/>
                  </a:cubicBezTo>
                  <a:cubicBezTo>
                    <a:pt x="919" y="494"/>
                    <a:pt x="921" y="492"/>
                    <a:pt x="920" y="491"/>
                  </a:cubicBezTo>
                  <a:cubicBezTo>
                    <a:pt x="919" y="489"/>
                    <a:pt x="918" y="487"/>
                    <a:pt x="920" y="487"/>
                  </a:cubicBezTo>
                  <a:cubicBezTo>
                    <a:pt x="922" y="487"/>
                    <a:pt x="923" y="488"/>
                    <a:pt x="923" y="485"/>
                  </a:cubicBezTo>
                  <a:cubicBezTo>
                    <a:pt x="923" y="483"/>
                    <a:pt x="925" y="482"/>
                    <a:pt x="924" y="478"/>
                  </a:cubicBezTo>
                  <a:cubicBezTo>
                    <a:pt x="924" y="475"/>
                    <a:pt x="924" y="472"/>
                    <a:pt x="924" y="468"/>
                  </a:cubicBezTo>
                  <a:cubicBezTo>
                    <a:pt x="924" y="464"/>
                    <a:pt x="926" y="463"/>
                    <a:pt x="928" y="463"/>
                  </a:cubicBezTo>
                  <a:cubicBezTo>
                    <a:pt x="929" y="462"/>
                    <a:pt x="929" y="461"/>
                    <a:pt x="930" y="458"/>
                  </a:cubicBezTo>
                  <a:cubicBezTo>
                    <a:pt x="932" y="455"/>
                    <a:pt x="933" y="457"/>
                    <a:pt x="934" y="455"/>
                  </a:cubicBezTo>
                  <a:cubicBezTo>
                    <a:pt x="935" y="453"/>
                    <a:pt x="939" y="450"/>
                    <a:pt x="941" y="448"/>
                  </a:cubicBezTo>
                  <a:cubicBezTo>
                    <a:pt x="943" y="446"/>
                    <a:pt x="943" y="450"/>
                    <a:pt x="944" y="453"/>
                  </a:cubicBezTo>
                  <a:cubicBezTo>
                    <a:pt x="946" y="455"/>
                    <a:pt x="947" y="452"/>
                    <a:pt x="949" y="452"/>
                  </a:cubicBezTo>
                  <a:cubicBezTo>
                    <a:pt x="952" y="453"/>
                    <a:pt x="954" y="460"/>
                    <a:pt x="956" y="462"/>
                  </a:cubicBezTo>
                  <a:cubicBezTo>
                    <a:pt x="958" y="464"/>
                    <a:pt x="958" y="460"/>
                    <a:pt x="960" y="461"/>
                  </a:cubicBezTo>
                  <a:cubicBezTo>
                    <a:pt x="962" y="462"/>
                    <a:pt x="961" y="466"/>
                    <a:pt x="963" y="468"/>
                  </a:cubicBezTo>
                  <a:cubicBezTo>
                    <a:pt x="964" y="470"/>
                    <a:pt x="965" y="471"/>
                    <a:pt x="967" y="474"/>
                  </a:cubicBezTo>
                  <a:cubicBezTo>
                    <a:pt x="968" y="478"/>
                    <a:pt x="969" y="476"/>
                    <a:pt x="970" y="476"/>
                  </a:cubicBezTo>
                  <a:cubicBezTo>
                    <a:pt x="971" y="476"/>
                    <a:pt x="974" y="481"/>
                    <a:pt x="975" y="484"/>
                  </a:cubicBezTo>
                  <a:cubicBezTo>
                    <a:pt x="976" y="488"/>
                    <a:pt x="976" y="500"/>
                    <a:pt x="978" y="504"/>
                  </a:cubicBezTo>
                  <a:cubicBezTo>
                    <a:pt x="980" y="508"/>
                    <a:pt x="981" y="510"/>
                    <a:pt x="985" y="509"/>
                  </a:cubicBezTo>
                  <a:cubicBezTo>
                    <a:pt x="988" y="508"/>
                    <a:pt x="986" y="504"/>
                    <a:pt x="986" y="501"/>
                  </a:cubicBezTo>
                  <a:cubicBezTo>
                    <a:pt x="986" y="498"/>
                    <a:pt x="988" y="496"/>
                    <a:pt x="988" y="494"/>
                  </a:cubicBezTo>
                  <a:cubicBezTo>
                    <a:pt x="987" y="492"/>
                    <a:pt x="989" y="488"/>
                    <a:pt x="991" y="491"/>
                  </a:cubicBezTo>
                  <a:cubicBezTo>
                    <a:pt x="993" y="494"/>
                    <a:pt x="996" y="506"/>
                    <a:pt x="997" y="509"/>
                  </a:cubicBezTo>
                  <a:cubicBezTo>
                    <a:pt x="998" y="511"/>
                    <a:pt x="1004" y="516"/>
                    <a:pt x="1004" y="521"/>
                  </a:cubicBezTo>
                  <a:cubicBezTo>
                    <a:pt x="1004" y="526"/>
                    <a:pt x="1005" y="531"/>
                    <a:pt x="1008" y="534"/>
                  </a:cubicBezTo>
                  <a:cubicBezTo>
                    <a:pt x="1010" y="536"/>
                    <a:pt x="1011" y="540"/>
                    <a:pt x="1012" y="547"/>
                  </a:cubicBezTo>
                  <a:cubicBezTo>
                    <a:pt x="1013" y="554"/>
                    <a:pt x="1012" y="559"/>
                    <a:pt x="1011" y="560"/>
                  </a:cubicBezTo>
                  <a:cubicBezTo>
                    <a:pt x="1009" y="561"/>
                    <a:pt x="1008" y="565"/>
                    <a:pt x="1009" y="568"/>
                  </a:cubicBezTo>
                  <a:cubicBezTo>
                    <a:pt x="1011" y="570"/>
                    <a:pt x="1015" y="576"/>
                    <a:pt x="1017" y="581"/>
                  </a:cubicBezTo>
                  <a:cubicBezTo>
                    <a:pt x="1019" y="585"/>
                    <a:pt x="1021" y="585"/>
                    <a:pt x="1024" y="590"/>
                  </a:cubicBezTo>
                  <a:cubicBezTo>
                    <a:pt x="1026" y="595"/>
                    <a:pt x="1026" y="603"/>
                    <a:pt x="1027" y="606"/>
                  </a:cubicBezTo>
                  <a:cubicBezTo>
                    <a:pt x="1028" y="610"/>
                    <a:pt x="1033" y="624"/>
                    <a:pt x="1038" y="629"/>
                  </a:cubicBezTo>
                  <a:cubicBezTo>
                    <a:pt x="1043" y="634"/>
                    <a:pt x="1042" y="625"/>
                    <a:pt x="1042" y="623"/>
                  </a:cubicBezTo>
                  <a:cubicBezTo>
                    <a:pt x="1042" y="621"/>
                    <a:pt x="1039" y="613"/>
                    <a:pt x="1038" y="609"/>
                  </a:cubicBezTo>
                  <a:cubicBezTo>
                    <a:pt x="1037" y="606"/>
                    <a:pt x="1038" y="599"/>
                    <a:pt x="1039" y="596"/>
                  </a:cubicBezTo>
                  <a:cubicBezTo>
                    <a:pt x="1040" y="593"/>
                    <a:pt x="1038" y="591"/>
                    <a:pt x="1035" y="589"/>
                  </a:cubicBezTo>
                  <a:cubicBezTo>
                    <a:pt x="1033" y="586"/>
                    <a:pt x="1033" y="585"/>
                    <a:pt x="1031" y="581"/>
                  </a:cubicBezTo>
                  <a:cubicBezTo>
                    <a:pt x="1030" y="577"/>
                    <a:pt x="1029" y="580"/>
                    <a:pt x="1027" y="579"/>
                  </a:cubicBezTo>
                  <a:cubicBezTo>
                    <a:pt x="1025" y="578"/>
                    <a:pt x="1024" y="572"/>
                    <a:pt x="1023" y="569"/>
                  </a:cubicBezTo>
                  <a:cubicBezTo>
                    <a:pt x="1023" y="567"/>
                    <a:pt x="1021" y="562"/>
                    <a:pt x="1019" y="559"/>
                  </a:cubicBezTo>
                  <a:cubicBezTo>
                    <a:pt x="1018" y="555"/>
                    <a:pt x="1018" y="559"/>
                    <a:pt x="1016" y="560"/>
                  </a:cubicBezTo>
                  <a:cubicBezTo>
                    <a:pt x="1014" y="561"/>
                    <a:pt x="1015" y="556"/>
                    <a:pt x="1015" y="553"/>
                  </a:cubicBezTo>
                  <a:cubicBezTo>
                    <a:pt x="1014" y="549"/>
                    <a:pt x="1016" y="545"/>
                    <a:pt x="1017" y="542"/>
                  </a:cubicBezTo>
                  <a:cubicBezTo>
                    <a:pt x="1017" y="539"/>
                    <a:pt x="1017" y="537"/>
                    <a:pt x="1016" y="535"/>
                  </a:cubicBezTo>
                  <a:cubicBezTo>
                    <a:pt x="1014" y="532"/>
                    <a:pt x="1015" y="528"/>
                    <a:pt x="1015" y="524"/>
                  </a:cubicBezTo>
                  <a:cubicBezTo>
                    <a:pt x="1014" y="521"/>
                    <a:pt x="1012" y="516"/>
                    <a:pt x="1014" y="515"/>
                  </a:cubicBezTo>
                  <a:cubicBezTo>
                    <a:pt x="1015" y="514"/>
                    <a:pt x="1015" y="518"/>
                    <a:pt x="1017" y="519"/>
                  </a:cubicBezTo>
                  <a:cubicBezTo>
                    <a:pt x="1019" y="520"/>
                    <a:pt x="1020" y="517"/>
                    <a:pt x="1021" y="518"/>
                  </a:cubicBezTo>
                  <a:cubicBezTo>
                    <a:pt x="1021" y="519"/>
                    <a:pt x="1024" y="532"/>
                    <a:pt x="1028" y="534"/>
                  </a:cubicBezTo>
                  <a:cubicBezTo>
                    <a:pt x="1033" y="536"/>
                    <a:pt x="1033" y="535"/>
                    <a:pt x="1035" y="537"/>
                  </a:cubicBezTo>
                  <a:cubicBezTo>
                    <a:pt x="1036" y="540"/>
                    <a:pt x="1034" y="551"/>
                    <a:pt x="1035" y="554"/>
                  </a:cubicBezTo>
                  <a:cubicBezTo>
                    <a:pt x="1036" y="557"/>
                    <a:pt x="1037" y="552"/>
                    <a:pt x="1038" y="545"/>
                  </a:cubicBezTo>
                  <a:cubicBezTo>
                    <a:pt x="1039" y="538"/>
                    <a:pt x="1040" y="536"/>
                    <a:pt x="1039" y="531"/>
                  </a:cubicBezTo>
                  <a:cubicBezTo>
                    <a:pt x="1037" y="526"/>
                    <a:pt x="1040" y="525"/>
                    <a:pt x="1042" y="520"/>
                  </a:cubicBezTo>
                  <a:cubicBezTo>
                    <a:pt x="1043" y="516"/>
                    <a:pt x="1042" y="503"/>
                    <a:pt x="1040" y="495"/>
                  </a:cubicBezTo>
                  <a:cubicBezTo>
                    <a:pt x="1039" y="486"/>
                    <a:pt x="1033" y="474"/>
                    <a:pt x="1027" y="463"/>
                  </a:cubicBezTo>
                  <a:cubicBezTo>
                    <a:pt x="1021" y="453"/>
                    <a:pt x="1019" y="450"/>
                    <a:pt x="1017" y="446"/>
                  </a:cubicBezTo>
                  <a:cubicBezTo>
                    <a:pt x="1014" y="441"/>
                    <a:pt x="1013" y="436"/>
                    <a:pt x="1012" y="431"/>
                  </a:cubicBezTo>
                  <a:cubicBezTo>
                    <a:pt x="1011" y="426"/>
                    <a:pt x="1012" y="418"/>
                    <a:pt x="1012" y="414"/>
                  </a:cubicBezTo>
                  <a:cubicBezTo>
                    <a:pt x="1012" y="410"/>
                    <a:pt x="1014" y="410"/>
                    <a:pt x="1016" y="414"/>
                  </a:cubicBezTo>
                  <a:cubicBezTo>
                    <a:pt x="1018" y="417"/>
                    <a:pt x="1019" y="426"/>
                    <a:pt x="1019" y="432"/>
                  </a:cubicBezTo>
                  <a:cubicBezTo>
                    <a:pt x="1019" y="437"/>
                    <a:pt x="1022" y="441"/>
                    <a:pt x="1025" y="441"/>
                  </a:cubicBezTo>
                  <a:cubicBezTo>
                    <a:pt x="1028" y="441"/>
                    <a:pt x="1026" y="435"/>
                    <a:pt x="1025" y="429"/>
                  </a:cubicBezTo>
                  <a:cubicBezTo>
                    <a:pt x="1024" y="424"/>
                    <a:pt x="1019" y="413"/>
                    <a:pt x="1017" y="410"/>
                  </a:cubicBezTo>
                  <a:cubicBezTo>
                    <a:pt x="1016" y="406"/>
                    <a:pt x="1019" y="407"/>
                    <a:pt x="1019" y="402"/>
                  </a:cubicBezTo>
                  <a:cubicBezTo>
                    <a:pt x="1019" y="397"/>
                    <a:pt x="1019" y="393"/>
                    <a:pt x="1017" y="390"/>
                  </a:cubicBezTo>
                  <a:cubicBezTo>
                    <a:pt x="1016" y="386"/>
                    <a:pt x="1019" y="388"/>
                    <a:pt x="1019" y="386"/>
                  </a:cubicBezTo>
                  <a:cubicBezTo>
                    <a:pt x="1020" y="383"/>
                    <a:pt x="1018" y="367"/>
                    <a:pt x="1017" y="363"/>
                  </a:cubicBezTo>
                  <a:cubicBezTo>
                    <a:pt x="1017" y="359"/>
                    <a:pt x="1009" y="342"/>
                    <a:pt x="1006" y="334"/>
                  </a:cubicBezTo>
                  <a:cubicBezTo>
                    <a:pt x="1002" y="326"/>
                    <a:pt x="992" y="303"/>
                    <a:pt x="989" y="297"/>
                  </a:cubicBezTo>
                  <a:cubicBezTo>
                    <a:pt x="987" y="290"/>
                    <a:pt x="983" y="281"/>
                    <a:pt x="981" y="279"/>
                  </a:cubicBezTo>
                  <a:cubicBezTo>
                    <a:pt x="980" y="277"/>
                    <a:pt x="970" y="268"/>
                    <a:pt x="966" y="265"/>
                  </a:cubicBezTo>
                  <a:cubicBezTo>
                    <a:pt x="963" y="262"/>
                    <a:pt x="958" y="251"/>
                    <a:pt x="955" y="242"/>
                  </a:cubicBezTo>
                  <a:cubicBezTo>
                    <a:pt x="952" y="232"/>
                    <a:pt x="952" y="237"/>
                    <a:pt x="946" y="235"/>
                  </a:cubicBezTo>
                  <a:cubicBezTo>
                    <a:pt x="940" y="234"/>
                    <a:pt x="944" y="238"/>
                    <a:pt x="941" y="234"/>
                  </a:cubicBezTo>
                  <a:cubicBezTo>
                    <a:pt x="937" y="230"/>
                    <a:pt x="941" y="225"/>
                    <a:pt x="944" y="223"/>
                  </a:cubicBezTo>
                  <a:close/>
                  <a:moveTo>
                    <a:pt x="410" y="319"/>
                  </a:moveTo>
                  <a:cubicBezTo>
                    <a:pt x="409" y="320"/>
                    <a:pt x="409" y="321"/>
                    <a:pt x="410" y="322"/>
                  </a:cubicBezTo>
                  <a:cubicBezTo>
                    <a:pt x="412" y="324"/>
                    <a:pt x="412" y="325"/>
                    <a:pt x="409" y="326"/>
                  </a:cubicBezTo>
                  <a:cubicBezTo>
                    <a:pt x="405" y="326"/>
                    <a:pt x="401" y="327"/>
                    <a:pt x="397" y="327"/>
                  </a:cubicBezTo>
                  <a:cubicBezTo>
                    <a:pt x="393" y="328"/>
                    <a:pt x="391" y="328"/>
                    <a:pt x="391" y="328"/>
                  </a:cubicBezTo>
                  <a:cubicBezTo>
                    <a:pt x="389" y="328"/>
                    <a:pt x="391" y="326"/>
                    <a:pt x="395" y="325"/>
                  </a:cubicBezTo>
                  <a:cubicBezTo>
                    <a:pt x="398" y="325"/>
                    <a:pt x="399" y="325"/>
                    <a:pt x="402" y="322"/>
                  </a:cubicBezTo>
                  <a:cubicBezTo>
                    <a:pt x="405" y="319"/>
                    <a:pt x="407" y="321"/>
                    <a:pt x="408" y="320"/>
                  </a:cubicBezTo>
                  <a:cubicBezTo>
                    <a:pt x="410" y="319"/>
                    <a:pt x="411" y="318"/>
                    <a:pt x="410" y="319"/>
                  </a:cubicBezTo>
                  <a:close/>
                  <a:moveTo>
                    <a:pt x="248" y="615"/>
                  </a:moveTo>
                  <a:cubicBezTo>
                    <a:pt x="247" y="616"/>
                    <a:pt x="244" y="618"/>
                    <a:pt x="242" y="620"/>
                  </a:cubicBezTo>
                  <a:cubicBezTo>
                    <a:pt x="240" y="621"/>
                    <a:pt x="237" y="622"/>
                    <a:pt x="237" y="622"/>
                  </a:cubicBezTo>
                  <a:cubicBezTo>
                    <a:pt x="235" y="621"/>
                    <a:pt x="234" y="621"/>
                    <a:pt x="233" y="618"/>
                  </a:cubicBezTo>
                  <a:cubicBezTo>
                    <a:pt x="233" y="616"/>
                    <a:pt x="235" y="615"/>
                    <a:pt x="233" y="613"/>
                  </a:cubicBezTo>
                  <a:cubicBezTo>
                    <a:pt x="230" y="611"/>
                    <a:pt x="230" y="612"/>
                    <a:pt x="230" y="608"/>
                  </a:cubicBezTo>
                  <a:cubicBezTo>
                    <a:pt x="230" y="605"/>
                    <a:pt x="230" y="602"/>
                    <a:pt x="231" y="602"/>
                  </a:cubicBezTo>
                  <a:cubicBezTo>
                    <a:pt x="233" y="601"/>
                    <a:pt x="233" y="603"/>
                    <a:pt x="234" y="602"/>
                  </a:cubicBezTo>
                  <a:cubicBezTo>
                    <a:pt x="235" y="602"/>
                    <a:pt x="236" y="599"/>
                    <a:pt x="238" y="601"/>
                  </a:cubicBezTo>
                  <a:cubicBezTo>
                    <a:pt x="240" y="603"/>
                    <a:pt x="240" y="604"/>
                    <a:pt x="241" y="606"/>
                  </a:cubicBezTo>
                  <a:cubicBezTo>
                    <a:pt x="242" y="608"/>
                    <a:pt x="245" y="609"/>
                    <a:pt x="246" y="610"/>
                  </a:cubicBezTo>
                  <a:cubicBezTo>
                    <a:pt x="248" y="612"/>
                    <a:pt x="250" y="614"/>
                    <a:pt x="248" y="615"/>
                  </a:cubicBezTo>
                  <a:close/>
                  <a:moveTo>
                    <a:pt x="458" y="774"/>
                  </a:moveTo>
                  <a:cubicBezTo>
                    <a:pt x="458" y="776"/>
                    <a:pt x="455" y="779"/>
                    <a:pt x="455" y="781"/>
                  </a:cubicBezTo>
                  <a:cubicBezTo>
                    <a:pt x="454" y="784"/>
                    <a:pt x="452" y="786"/>
                    <a:pt x="453" y="789"/>
                  </a:cubicBezTo>
                  <a:cubicBezTo>
                    <a:pt x="453" y="791"/>
                    <a:pt x="454" y="793"/>
                    <a:pt x="455" y="795"/>
                  </a:cubicBezTo>
                  <a:cubicBezTo>
                    <a:pt x="456" y="797"/>
                    <a:pt x="455" y="797"/>
                    <a:pt x="454" y="797"/>
                  </a:cubicBezTo>
                  <a:cubicBezTo>
                    <a:pt x="453" y="797"/>
                    <a:pt x="451" y="796"/>
                    <a:pt x="451" y="798"/>
                  </a:cubicBezTo>
                  <a:cubicBezTo>
                    <a:pt x="450" y="800"/>
                    <a:pt x="449" y="803"/>
                    <a:pt x="448" y="801"/>
                  </a:cubicBezTo>
                  <a:cubicBezTo>
                    <a:pt x="447" y="800"/>
                    <a:pt x="448" y="796"/>
                    <a:pt x="446" y="796"/>
                  </a:cubicBezTo>
                  <a:cubicBezTo>
                    <a:pt x="444" y="796"/>
                    <a:pt x="442" y="797"/>
                    <a:pt x="440" y="797"/>
                  </a:cubicBezTo>
                  <a:cubicBezTo>
                    <a:pt x="438" y="798"/>
                    <a:pt x="438" y="798"/>
                    <a:pt x="437" y="799"/>
                  </a:cubicBezTo>
                  <a:cubicBezTo>
                    <a:pt x="436" y="800"/>
                    <a:pt x="435" y="800"/>
                    <a:pt x="435" y="800"/>
                  </a:cubicBezTo>
                  <a:cubicBezTo>
                    <a:pt x="433" y="799"/>
                    <a:pt x="434" y="797"/>
                    <a:pt x="433" y="792"/>
                  </a:cubicBezTo>
                  <a:cubicBezTo>
                    <a:pt x="431" y="788"/>
                    <a:pt x="432" y="784"/>
                    <a:pt x="431" y="782"/>
                  </a:cubicBezTo>
                  <a:cubicBezTo>
                    <a:pt x="428" y="777"/>
                    <a:pt x="428" y="777"/>
                    <a:pt x="428" y="777"/>
                  </a:cubicBezTo>
                  <a:cubicBezTo>
                    <a:pt x="428" y="776"/>
                    <a:pt x="430" y="775"/>
                    <a:pt x="431" y="774"/>
                  </a:cubicBezTo>
                  <a:cubicBezTo>
                    <a:pt x="431" y="773"/>
                    <a:pt x="433" y="771"/>
                    <a:pt x="434" y="771"/>
                  </a:cubicBezTo>
                  <a:cubicBezTo>
                    <a:pt x="436" y="770"/>
                    <a:pt x="439" y="770"/>
                    <a:pt x="442" y="768"/>
                  </a:cubicBezTo>
                  <a:cubicBezTo>
                    <a:pt x="445" y="767"/>
                    <a:pt x="450" y="769"/>
                    <a:pt x="453" y="769"/>
                  </a:cubicBezTo>
                  <a:cubicBezTo>
                    <a:pt x="455" y="769"/>
                    <a:pt x="457" y="771"/>
                    <a:pt x="458" y="774"/>
                  </a:cubicBezTo>
                  <a:close/>
                  <a:moveTo>
                    <a:pt x="493" y="264"/>
                  </a:moveTo>
                  <a:cubicBezTo>
                    <a:pt x="491" y="265"/>
                    <a:pt x="488" y="266"/>
                    <a:pt x="486" y="267"/>
                  </a:cubicBezTo>
                  <a:cubicBezTo>
                    <a:pt x="484" y="268"/>
                    <a:pt x="483" y="269"/>
                    <a:pt x="484" y="270"/>
                  </a:cubicBezTo>
                  <a:cubicBezTo>
                    <a:pt x="485" y="271"/>
                    <a:pt x="486" y="273"/>
                    <a:pt x="485" y="273"/>
                  </a:cubicBezTo>
                  <a:cubicBezTo>
                    <a:pt x="484" y="274"/>
                    <a:pt x="485" y="276"/>
                    <a:pt x="485" y="276"/>
                  </a:cubicBezTo>
                  <a:cubicBezTo>
                    <a:pt x="485" y="276"/>
                    <a:pt x="484" y="278"/>
                    <a:pt x="482" y="277"/>
                  </a:cubicBezTo>
                  <a:cubicBezTo>
                    <a:pt x="481" y="276"/>
                    <a:pt x="480" y="275"/>
                    <a:pt x="479" y="277"/>
                  </a:cubicBezTo>
                  <a:cubicBezTo>
                    <a:pt x="478" y="279"/>
                    <a:pt x="475" y="280"/>
                    <a:pt x="478" y="281"/>
                  </a:cubicBezTo>
                  <a:cubicBezTo>
                    <a:pt x="481" y="282"/>
                    <a:pt x="488" y="283"/>
                    <a:pt x="491" y="286"/>
                  </a:cubicBezTo>
                  <a:cubicBezTo>
                    <a:pt x="495" y="290"/>
                    <a:pt x="497" y="293"/>
                    <a:pt x="499" y="295"/>
                  </a:cubicBezTo>
                  <a:cubicBezTo>
                    <a:pt x="501" y="298"/>
                    <a:pt x="506" y="297"/>
                    <a:pt x="510" y="301"/>
                  </a:cubicBezTo>
                  <a:cubicBezTo>
                    <a:pt x="514" y="305"/>
                    <a:pt x="516" y="312"/>
                    <a:pt x="516" y="314"/>
                  </a:cubicBezTo>
                  <a:cubicBezTo>
                    <a:pt x="515" y="317"/>
                    <a:pt x="510" y="320"/>
                    <a:pt x="506" y="319"/>
                  </a:cubicBezTo>
                  <a:cubicBezTo>
                    <a:pt x="502" y="319"/>
                    <a:pt x="503" y="317"/>
                    <a:pt x="499" y="319"/>
                  </a:cubicBezTo>
                  <a:cubicBezTo>
                    <a:pt x="495" y="320"/>
                    <a:pt x="492" y="321"/>
                    <a:pt x="487" y="320"/>
                  </a:cubicBezTo>
                  <a:cubicBezTo>
                    <a:pt x="483" y="319"/>
                    <a:pt x="480" y="317"/>
                    <a:pt x="475" y="315"/>
                  </a:cubicBezTo>
                  <a:cubicBezTo>
                    <a:pt x="471" y="313"/>
                    <a:pt x="461" y="311"/>
                    <a:pt x="457" y="311"/>
                  </a:cubicBezTo>
                  <a:cubicBezTo>
                    <a:pt x="454" y="311"/>
                    <a:pt x="447" y="310"/>
                    <a:pt x="443" y="310"/>
                  </a:cubicBezTo>
                  <a:cubicBezTo>
                    <a:pt x="440" y="311"/>
                    <a:pt x="439" y="310"/>
                    <a:pt x="437" y="313"/>
                  </a:cubicBezTo>
                  <a:cubicBezTo>
                    <a:pt x="434" y="315"/>
                    <a:pt x="431" y="316"/>
                    <a:pt x="425" y="317"/>
                  </a:cubicBezTo>
                  <a:cubicBezTo>
                    <a:pt x="420" y="317"/>
                    <a:pt x="415" y="318"/>
                    <a:pt x="413" y="317"/>
                  </a:cubicBezTo>
                  <a:cubicBezTo>
                    <a:pt x="411" y="317"/>
                    <a:pt x="411" y="318"/>
                    <a:pt x="410" y="315"/>
                  </a:cubicBezTo>
                  <a:cubicBezTo>
                    <a:pt x="409" y="313"/>
                    <a:pt x="409" y="312"/>
                    <a:pt x="408" y="311"/>
                  </a:cubicBezTo>
                  <a:cubicBezTo>
                    <a:pt x="407" y="311"/>
                    <a:pt x="406" y="310"/>
                    <a:pt x="406" y="310"/>
                  </a:cubicBezTo>
                  <a:cubicBezTo>
                    <a:pt x="407" y="307"/>
                    <a:pt x="409" y="303"/>
                    <a:pt x="408" y="302"/>
                  </a:cubicBezTo>
                  <a:cubicBezTo>
                    <a:pt x="408" y="300"/>
                    <a:pt x="412" y="293"/>
                    <a:pt x="414" y="290"/>
                  </a:cubicBezTo>
                  <a:cubicBezTo>
                    <a:pt x="415" y="288"/>
                    <a:pt x="420" y="281"/>
                    <a:pt x="422" y="280"/>
                  </a:cubicBezTo>
                  <a:cubicBezTo>
                    <a:pt x="423" y="278"/>
                    <a:pt x="426" y="277"/>
                    <a:pt x="428" y="275"/>
                  </a:cubicBezTo>
                  <a:cubicBezTo>
                    <a:pt x="431" y="273"/>
                    <a:pt x="432" y="273"/>
                    <a:pt x="433" y="270"/>
                  </a:cubicBezTo>
                  <a:cubicBezTo>
                    <a:pt x="435" y="267"/>
                    <a:pt x="438" y="266"/>
                    <a:pt x="440" y="265"/>
                  </a:cubicBezTo>
                  <a:cubicBezTo>
                    <a:pt x="442" y="264"/>
                    <a:pt x="447" y="267"/>
                    <a:pt x="448" y="268"/>
                  </a:cubicBezTo>
                  <a:cubicBezTo>
                    <a:pt x="449" y="269"/>
                    <a:pt x="449" y="271"/>
                    <a:pt x="448" y="272"/>
                  </a:cubicBezTo>
                  <a:cubicBezTo>
                    <a:pt x="446" y="273"/>
                    <a:pt x="443" y="276"/>
                    <a:pt x="446" y="277"/>
                  </a:cubicBezTo>
                  <a:cubicBezTo>
                    <a:pt x="448" y="278"/>
                    <a:pt x="451" y="277"/>
                    <a:pt x="452" y="277"/>
                  </a:cubicBezTo>
                  <a:cubicBezTo>
                    <a:pt x="453" y="277"/>
                    <a:pt x="453" y="280"/>
                    <a:pt x="453" y="281"/>
                  </a:cubicBezTo>
                  <a:cubicBezTo>
                    <a:pt x="453" y="283"/>
                    <a:pt x="454" y="286"/>
                    <a:pt x="457" y="285"/>
                  </a:cubicBezTo>
                  <a:cubicBezTo>
                    <a:pt x="459" y="283"/>
                    <a:pt x="461" y="282"/>
                    <a:pt x="465" y="282"/>
                  </a:cubicBezTo>
                  <a:cubicBezTo>
                    <a:pt x="468" y="281"/>
                    <a:pt x="474" y="283"/>
                    <a:pt x="474" y="281"/>
                  </a:cubicBezTo>
                  <a:cubicBezTo>
                    <a:pt x="474" y="279"/>
                    <a:pt x="475" y="277"/>
                    <a:pt x="473" y="277"/>
                  </a:cubicBezTo>
                  <a:cubicBezTo>
                    <a:pt x="471" y="277"/>
                    <a:pt x="467" y="278"/>
                    <a:pt x="466" y="276"/>
                  </a:cubicBezTo>
                  <a:cubicBezTo>
                    <a:pt x="465" y="274"/>
                    <a:pt x="463" y="275"/>
                    <a:pt x="461" y="275"/>
                  </a:cubicBezTo>
                  <a:cubicBezTo>
                    <a:pt x="458" y="274"/>
                    <a:pt x="458" y="270"/>
                    <a:pt x="460" y="269"/>
                  </a:cubicBezTo>
                  <a:cubicBezTo>
                    <a:pt x="462" y="268"/>
                    <a:pt x="466" y="270"/>
                    <a:pt x="470" y="268"/>
                  </a:cubicBezTo>
                  <a:cubicBezTo>
                    <a:pt x="473" y="266"/>
                    <a:pt x="475" y="265"/>
                    <a:pt x="476" y="265"/>
                  </a:cubicBezTo>
                  <a:cubicBezTo>
                    <a:pt x="477" y="265"/>
                    <a:pt x="480" y="265"/>
                    <a:pt x="483" y="263"/>
                  </a:cubicBezTo>
                  <a:cubicBezTo>
                    <a:pt x="486" y="261"/>
                    <a:pt x="489" y="260"/>
                    <a:pt x="491" y="261"/>
                  </a:cubicBezTo>
                  <a:cubicBezTo>
                    <a:pt x="493" y="262"/>
                    <a:pt x="494" y="264"/>
                    <a:pt x="493" y="264"/>
                  </a:cubicBezTo>
                  <a:close/>
                  <a:moveTo>
                    <a:pt x="601" y="259"/>
                  </a:moveTo>
                  <a:cubicBezTo>
                    <a:pt x="602" y="262"/>
                    <a:pt x="599" y="264"/>
                    <a:pt x="600" y="266"/>
                  </a:cubicBezTo>
                  <a:cubicBezTo>
                    <a:pt x="601" y="269"/>
                    <a:pt x="602" y="269"/>
                    <a:pt x="604" y="270"/>
                  </a:cubicBezTo>
                  <a:cubicBezTo>
                    <a:pt x="605" y="271"/>
                    <a:pt x="605" y="274"/>
                    <a:pt x="603" y="274"/>
                  </a:cubicBezTo>
                  <a:cubicBezTo>
                    <a:pt x="601" y="274"/>
                    <a:pt x="601" y="273"/>
                    <a:pt x="600" y="272"/>
                  </a:cubicBezTo>
                  <a:cubicBezTo>
                    <a:pt x="598" y="272"/>
                    <a:pt x="597" y="270"/>
                    <a:pt x="597" y="270"/>
                  </a:cubicBezTo>
                  <a:cubicBezTo>
                    <a:pt x="597" y="271"/>
                    <a:pt x="597" y="273"/>
                    <a:pt x="596" y="274"/>
                  </a:cubicBezTo>
                  <a:cubicBezTo>
                    <a:pt x="594" y="274"/>
                    <a:pt x="590" y="273"/>
                    <a:pt x="591" y="274"/>
                  </a:cubicBezTo>
                  <a:cubicBezTo>
                    <a:pt x="592" y="275"/>
                    <a:pt x="594" y="276"/>
                    <a:pt x="594" y="278"/>
                  </a:cubicBezTo>
                  <a:cubicBezTo>
                    <a:pt x="593" y="279"/>
                    <a:pt x="591" y="280"/>
                    <a:pt x="590" y="280"/>
                  </a:cubicBezTo>
                  <a:cubicBezTo>
                    <a:pt x="588" y="281"/>
                    <a:pt x="585" y="283"/>
                    <a:pt x="590" y="286"/>
                  </a:cubicBezTo>
                  <a:cubicBezTo>
                    <a:pt x="594" y="289"/>
                    <a:pt x="596" y="288"/>
                    <a:pt x="598" y="293"/>
                  </a:cubicBezTo>
                  <a:cubicBezTo>
                    <a:pt x="601" y="298"/>
                    <a:pt x="600" y="299"/>
                    <a:pt x="604" y="299"/>
                  </a:cubicBezTo>
                  <a:cubicBezTo>
                    <a:pt x="607" y="298"/>
                    <a:pt x="611" y="298"/>
                    <a:pt x="610" y="299"/>
                  </a:cubicBezTo>
                  <a:cubicBezTo>
                    <a:pt x="610" y="300"/>
                    <a:pt x="606" y="300"/>
                    <a:pt x="606" y="302"/>
                  </a:cubicBezTo>
                  <a:cubicBezTo>
                    <a:pt x="606" y="303"/>
                    <a:pt x="605" y="307"/>
                    <a:pt x="607" y="311"/>
                  </a:cubicBezTo>
                  <a:cubicBezTo>
                    <a:pt x="609" y="315"/>
                    <a:pt x="611" y="314"/>
                    <a:pt x="612" y="314"/>
                  </a:cubicBezTo>
                  <a:cubicBezTo>
                    <a:pt x="613" y="313"/>
                    <a:pt x="614" y="312"/>
                    <a:pt x="613" y="310"/>
                  </a:cubicBezTo>
                  <a:cubicBezTo>
                    <a:pt x="612" y="308"/>
                    <a:pt x="610" y="303"/>
                    <a:pt x="612" y="304"/>
                  </a:cubicBezTo>
                  <a:cubicBezTo>
                    <a:pt x="615" y="305"/>
                    <a:pt x="614" y="307"/>
                    <a:pt x="615" y="309"/>
                  </a:cubicBezTo>
                  <a:cubicBezTo>
                    <a:pt x="616" y="311"/>
                    <a:pt x="619" y="314"/>
                    <a:pt x="619" y="315"/>
                  </a:cubicBezTo>
                  <a:cubicBezTo>
                    <a:pt x="619" y="317"/>
                    <a:pt x="619" y="318"/>
                    <a:pt x="616" y="317"/>
                  </a:cubicBezTo>
                  <a:cubicBezTo>
                    <a:pt x="613" y="317"/>
                    <a:pt x="609" y="316"/>
                    <a:pt x="609" y="319"/>
                  </a:cubicBezTo>
                  <a:cubicBezTo>
                    <a:pt x="609" y="322"/>
                    <a:pt x="609" y="325"/>
                    <a:pt x="611" y="326"/>
                  </a:cubicBezTo>
                  <a:cubicBezTo>
                    <a:pt x="613" y="326"/>
                    <a:pt x="618" y="327"/>
                    <a:pt x="616" y="328"/>
                  </a:cubicBezTo>
                  <a:cubicBezTo>
                    <a:pt x="615" y="330"/>
                    <a:pt x="612" y="329"/>
                    <a:pt x="613" y="332"/>
                  </a:cubicBezTo>
                  <a:cubicBezTo>
                    <a:pt x="615" y="335"/>
                    <a:pt x="617" y="334"/>
                    <a:pt x="619" y="337"/>
                  </a:cubicBezTo>
                  <a:cubicBezTo>
                    <a:pt x="622" y="340"/>
                    <a:pt x="621" y="342"/>
                    <a:pt x="623" y="347"/>
                  </a:cubicBezTo>
                  <a:cubicBezTo>
                    <a:pt x="624" y="352"/>
                    <a:pt x="625" y="354"/>
                    <a:pt x="626" y="355"/>
                  </a:cubicBezTo>
                  <a:cubicBezTo>
                    <a:pt x="627" y="355"/>
                    <a:pt x="630" y="358"/>
                    <a:pt x="630" y="360"/>
                  </a:cubicBezTo>
                  <a:cubicBezTo>
                    <a:pt x="630" y="361"/>
                    <a:pt x="627" y="363"/>
                    <a:pt x="626" y="361"/>
                  </a:cubicBezTo>
                  <a:cubicBezTo>
                    <a:pt x="624" y="360"/>
                    <a:pt x="621" y="357"/>
                    <a:pt x="620" y="358"/>
                  </a:cubicBezTo>
                  <a:cubicBezTo>
                    <a:pt x="618" y="358"/>
                    <a:pt x="614" y="360"/>
                    <a:pt x="612" y="363"/>
                  </a:cubicBezTo>
                  <a:cubicBezTo>
                    <a:pt x="611" y="365"/>
                    <a:pt x="609" y="366"/>
                    <a:pt x="607" y="364"/>
                  </a:cubicBezTo>
                  <a:cubicBezTo>
                    <a:pt x="604" y="362"/>
                    <a:pt x="599" y="357"/>
                    <a:pt x="595" y="356"/>
                  </a:cubicBezTo>
                  <a:cubicBezTo>
                    <a:pt x="591" y="354"/>
                    <a:pt x="589" y="357"/>
                    <a:pt x="587" y="354"/>
                  </a:cubicBezTo>
                  <a:cubicBezTo>
                    <a:pt x="585" y="350"/>
                    <a:pt x="584" y="345"/>
                    <a:pt x="583" y="343"/>
                  </a:cubicBezTo>
                  <a:cubicBezTo>
                    <a:pt x="582" y="340"/>
                    <a:pt x="583" y="337"/>
                    <a:pt x="585" y="337"/>
                  </a:cubicBezTo>
                  <a:cubicBezTo>
                    <a:pt x="587" y="336"/>
                    <a:pt x="588" y="339"/>
                    <a:pt x="590" y="337"/>
                  </a:cubicBezTo>
                  <a:cubicBezTo>
                    <a:pt x="591" y="336"/>
                    <a:pt x="590" y="335"/>
                    <a:pt x="592" y="333"/>
                  </a:cubicBezTo>
                  <a:cubicBezTo>
                    <a:pt x="593" y="332"/>
                    <a:pt x="595" y="331"/>
                    <a:pt x="594" y="330"/>
                  </a:cubicBezTo>
                  <a:cubicBezTo>
                    <a:pt x="594" y="328"/>
                    <a:pt x="591" y="327"/>
                    <a:pt x="592" y="325"/>
                  </a:cubicBezTo>
                  <a:cubicBezTo>
                    <a:pt x="593" y="323"/>
                    <a:pt x="596" y="324"/>
                    <a:pt x="595" y="322"/>
                  </a:cubicBezTo>
                  <a:cubicBezTo>
                    <a:pt x="594" y="320"/>
                    <a:pt x="593" y="318"/>
                    <a:pt x="590" y="318"/>
                  </a:cubicBezTo>
                  <a:cubicBezTo>
                    <a:pt x="588" y="318"/>
                    <a:pt x="588" y="319"/>
                    <a:pt x="586" y="317"/>
                  </a:cubicBezTo>
                  <a:cubicBezTo>
                    <a:pt x="583" y="315"/>
                    <a:pt x="585" y="313"/>
                    <a:pt x="582" y="313"/>
                  </a:cubicBezTo>
                  <a:cubicBezTo>
                    <a:pt x="580" y="312"/>
                    <a:pt x="579" y="314"/>
                    <a:pt x="578" y="312"/>
                  </a:cubicBezTo>
                  <a:cubicBezTo>
                    <a:pt x="576" y="310"/>
                    <a:pt x="577" y="308"/>
                    <a:pt x="574" y="306"/>
                  </a:cubicBezTo>
                  <a:cubicBezTo>
                    <a:pt x="571" y="304"/>
                    <a:pt x="570" y="305"/>
                    <a:pt x="569" y="301"/>
                  </a:cubicBezTo>
                  <a:cubicBezTo>
                    <a:pt x="569" y="297"/>
                    <a:pt x="568" y="295"/>
                    <a:pt x="569" y="294"/>
                  </a:cubicBezTo>
                  <a:cubicBezTo>
                    <a:pt x="571" y="293"/>
                    <a:pt x="571" y="291"/>
                    <a:pt x="568" y="291"/>
                  </a:cubicBezTo>
                  <a:cubicBezTo>
                    <a:pt x="566" y="291"/>
                    <a:pt x="566" y="292"/>
                    <a:pt x="565" y="292"/>
                  </a:cubicBezTo>
                  <a:cubicBezTo>
                    <a:pt x="564" y="292"/>
                    <a:pt x="564" y="292"/>
                    <a:pt x="564" y="292"/>
                  </a:cubicBezTo>
                  <a:cubicBezTo>
                    <a:pt x="563" y="290"/>
                    <a:pt x="565" y="289"/>
                    <a:pt x="564" y="287"/>
                  </a:cubicBezTo>
                  <a:cubicBezTo>
                    <a:pt x="564" y="285"/>
                    <a:pt x="561" y="285"/>
                    <a:pt x="559" y="283"/>
                  </a:cubicBezTo>
                  <a:cubicBezTo>
                    <a:pt x="558" y="280"/>
                    <a:pt x="559" y="275"/>
                    <a:pt x="561" y="274"/>
                  </a:cubicBezTo>
                  <a:cubicBezTo>
                    <a:pt x="563" y="272"/>
                    <a:pt x="568" y="268"/>
                    <a:pt x="570" y="265"/>
                  </a:cubicBezTo>
                  <a:cubicBezTo>
                    <a:pt x="572" y="262"/>
                    <a:pt x="574" y="260"/>
                    <a:pt x="577" y="259"/>
                  </a:cubicBezTo>
                  <a:cubicBezTo>
                    <a:pt x="581" y="257"/>
                    <a:pt x="585" y="253"/>
                    <a:pt x="587" y="254"/>
                  </a:cubicBezTo>
                  <a:cubicBezTo>
                    <a:pt x="590" y="254"/>
                    <a:pt x="593" y="255"/>
                    <a:pt x="595" y="255"/>
                  </a:cubicBezTo>
                  <a:cubicBezTo>
                    <a:pt x="598" y="255"/>
                    <a:pt x="601" y="256"/>
                    <a:pt x="601" y="259"/>
                  </a:cubicBezTo>
                  <a:close/>
                  <a:moveTo>
                    <a:pt x="760" y="233"/>
                  </a:moveTo>
                  <a:cubicBezTo>
                    <a:pt x="759" y="234"/>
                    <a:pt x="754" y="235"/>
                    <a:pt x="752" y="236"/>
                  </a:cubicBezTo>
                  <a:cubicBezTo>
                    <a:pt x="750" y="236"/>
                    <a:pt x="749" y="238"/>
                    <a:pt x="746" y="238"/>
                  </a:cubicBezTo>
                  <a:cubicBezTo>
                    <a:pt x="744" y="239"/>
                    <a:pt x="742" y="240"/>
                    <a:pt x="742" y="242"/>
                  </a:cubicBezTo>
                  <a:cubicBezTo>
                    <a:pt x="742" y="245"/>
                    <a:pt x="741" y="245"/>
                    <a:pt x="743" y="247"/>
                  </a:cubicBezTo>
                  <a:cubicBezTo>
                    <a:pt x="745" y="249"/>
                    <a:pt x="746" y="249"/>
                    <a:pt x="744" y="250"/>
                  </a:cubicBezTo>
                  <a:cubicBezTo>
                    <a:pt x="742" y="251"/>
                    <a:pt x="740" y="250"/>
                    <a:pt x="740" y="250"/>
                  </a:cubicBezTo>
                  <a:cubicBezTo>
                    <a:pt x="739" y="248"/>
                    <a:pt x="738" y="247"/>
                    <a:pt x="736" y="246"/>
                  </a:cubicBezTo>
                  <a:cubicBezTo>
                    <a:pt x="735" y="245"/>
                    <a:pt x="735" y="244"/>
                    <a:pt x="735" y="242"/>
                  </a:cubicBezTo>
                  <a:cubicBezTo>
                    <a:pt x="736" y="241"/>
                    <a:pt x="735" y="240"/>
                    <a:pt x="734" y="239"/>
                  </a:cubicBezTo>
                  <a:cubicBezTo>
                    <a:pt x="734" y="238"/>
                    <a:pt x="736" y="237"/>
                    <a:pt x="737" y="237"/>
                  </a:cubicBezTo>
                  <a:cubicBezTo>
                    <a:pt x="738" y="236"/>
                    <a:pt x="737" y="235"/>
                    <a:pt x="739" y="234"/>
                  </a:cubicBezTo>
                  <a:cubicBezTo>
                    <a:pt x="740" y="234"/>
                    <a:pt x="740" y="235"/>
                    <a:pt x="743" y="235"/>
                  </a:cubicBezTo>
                  <a:cubicBezTo>
                    <a:pt x="746" y="234"/>
                    <a:pt x="745" y="231"/>
                    <a:pt x="747" y="232"/>
                  </a:cubicBezTo>
                  <a:cubicBezTo>
                    <a:pt x="749" y="233"/>
                    <a:pt x="751" y="236"/>
                    <a:pt x="754" y="233"/>
                  </a:cubicBezTo>
                  <a:cubicBezTo>
                    <a:pt x="757" y="231"/>
                    <a:pt x="757" y="228"/>
                    <a:pt x="759" y="229"/>
                  </a:cubicBezTo>
                  <a:cubicBezTo>
                    <a:pt x="760" y="231"/>
                    <a:pt x="761" y="232"/>
                    <a:pt x="760" y="233"/>
                  </a:cubicBezTo>
                  <a:close/>
                  <a:moveTo>
                    <a:pt x="822" y="140"/>
                  </a:moveTo>
                  <a:cubicBezTo>
                    <a:pt x="824" y="143"/>
                    <a:pt x="829" y="153"/>
                    <a:pt x="830" y="156"/>
                  </a:cubicBezTo>
                  <a:cubicBezTo>
                    <a:pt x="830" y="159"/>
                    <a:pt x="824" y="156"/>
                    <a:pt x="824" y="156"/>
                  </a:cubicBezTo>
                  <a:cubicBezTo>
                    <a:pt x="823" y="152"/>
                    <a:pt x="821" y="144"/>
                    <a:pt x="816" y="138"/>
                  </a:cubicBezTo>
                  <a:cubicBezTo>
                    <a:pt x="812" y="132"/>
                    <a:pt x="797" y="121"/>
                    <a:pt x="803" y="122"/>
                  </a:cubicBezTo>
                  <a:cubicBezTo>
                    <a:pt x="810" y="123"/>
                    <a:pt x="818" y="132"/>
                    <a:pt x="821" y="135"/>
                  </a:cubicBezTo>
                  <a:cubicBezTo>
                    <a:pt x="823" y="138"/>
                    <a:pt x="820" y="138"/>
                    <a:pt x="822" y="140"/>
                  </a:cubicBezTo>
                  <a:close/>
                </a:path>
              </a:pathLst>
            </a:custGeom>
            <a:solidFill>
              <a:srgbClr val="D6DF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45" name="Group 544"/>
          <p:cNvGrpSpPr>
            <a:grpSpLocks noChangeAspect="1"/>
          </p:cNvGrpSpPr>
          <p:nvPr/>
        </p:nvGrpSpPr>
        <p:grpSpPr>
          <a:xfrm>
            <a:off x="6046783" y="1794490"/>
            <a:ext cx="1372112" cy="1371600"/>
            <a:chOff x="-11452225" y="-7581900"/>
            <a:chExt cx="4270375" cy="4268788"/>
          </a:xfrm>
        </p:grpSpPr>
        <p:sp>
          <p:nvSpPr>
            <p:cNvPr id="17" name="Oval 975"/>
            <p:cNvSpPr>
              <a:spLocks noChangeArrowheads="1"/>
            </p:cNvSpPr>
            <p:nvPr/>
          </p:nvSpPr>
          <p:spPr bwMode="auto">
            <a:xfrm>
              <a:off x="-11452225" y="-7581900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" name="Freeform 976"/>
            <p:cNvSpPr>
              <a:spLocks/>
            </p:cNvSpPr>
            <p:nvPr/>
          </p:nvSpPr>
          <p:spPr bwMode="auto">
            <a:xfrm>
              <a:off x="-10825163" y="-6450013"/>
              <a:ext cx="3038475" cy="1677988"/>
            </a:xfrm>
            <a:custGeom>
              <a:avLst/>
              <a:gdLst>
                <a:gd name="T0" fmla="*/ 1171 w 1172"/>
                <a:gd name="T1" fmla="*/ 641 h 647"/>
                <a:gd name="T2" fmla="*/ 1170 w 1172"/>
                <a:gd name="T3" fmla="*/ 630 h 647"/>
                <a:gd name="T4" fmla="*/ 1151 w 1172"/>
                <a:gd name="T5" fmla="*/ 385 h 647"/>
                <a:gd name="T6" fmla="*/ 1134 w 1172"/>
                <a:gd name="T7" fmla="*/ 170 h 647"/>
                <a:gd name="T8" fmla="*/ 1128 w 1172"/>
                <a:gd name="T9" fmla="*/ 164 h 647"/>
                <a:gd name="T10" fmla="*/ 1102 w 1172"/>
                <a:gd name="T11" fmla="*/ 166 h 647"/>
                <a:gd name="T12" fmla="*/ 1094 w 1172"/>
                <a:gd name="T13" fmla="*/ 155 h 647"/>
                <a:gd name="T14" fmla="*/ 1074 w 1172"/>
                <a:gd name="T15" fmla="*/ 148 h 647"/>
                <a:gd name="T16" fmla="*/ 1064 w 1172"/>
                <a:gd name="T17" fmla="*/ 134 h 647"/>
                <a:gd name="T18" fmla="*/ 1042 w 1172"/>
                <a:gd name="T19" fmla="*/ 100 h 647"/>
                <a:gd name="T20" fmla="*/ 1038 w 1172"/>
                <a:gd name="T21" fmla="*/ 94 h 647"/>
                <a:gd name="T22" fmla="*/ 1035 w 1172"/>
                <a:gd name="T23" fmla="*/ 72 h 647"/>
                <a:gd name="T24" fmla="*/ 1030 w 1172"/>
                <a:gd name="T25" fmla="*/ 64 h 647"/>
                <a:gd name="T26" fmla="*/ 999 w 1172"/>
                <a:gd name="T27" fmla="*/ 54 h 647"/>
                <a:gd name="T28" fmla="*/ 994 w 1172"/>
                <a:gd name="T29" fmla="*/ 48 h 647"/>
                <a:gd name="T30" fmla="*/ 992 w 1172"/>
                <a:gd name="T31" fmla="*/ 19 h 647"/>
                <a:gd name="T32" fmla="*/ 985 w 1172"/>
                <a:gd name="T33" fmla="*/ 12 h 647"/>
                <a:gd name="T34" fmla="*/ 907 w 1172"/>
                <a:gd name="T35" fmla="*/ 5 h 647"/>
                <a:gd name="T36" fmla="*/ 745 w 1172"/>
                <a:gd name="T37" fmla="*/ 25 h 647"/>
                <a:gd name="T38" fmla="*/ 603 w 1172"/>
                <a:gd name="T39" fmla="*/ 117 h 647"/>
                <a:gd name="T40" fmla="*/ 586 w 1172"/>
                <a:gd name="T41" fmla="*/ 140 h 647"/>
                <a:gd name="T42" fmla="*/ 566 w 1172"/>
                <a:gd name="T43" fmla="*/ 114 h 647"/>
                <a:gd name="T44" fmla="*/ 429 w 1172"/>
                <a:gd name="T45" fmla="*/ 26 h 647"/>
                <a:gd name="T46" fmla="*/ 186 w 1172"/>
                <a:gd name="T47" fmla="*/ 12 h 647"/>
                <a:gd name="T48" fmla="*/ 181 w 1172"/>
                <a:gd name="T49" fmla="*/ 18 h 647"/>
                <a:gd name="T50" fmla="*/ 178 w 1172"/>
                <a:gd name="T51" fmla="*/ 47 h 647"/>
                <a:gd name="T52" fmla="*/ 172 w 1172"/>
                <a:gd name="T53" fmla="*/ 55 h 647"/>
                <a:gd name="T54" fmla="*/ 143 w 1172"/>
                <a:gd name="T55" fmla="*/ 64 h 647"/>
                <a:gd name="T56" fmla="*/ 137 w 1172"/>
                <a:gd name="T57" fmla="*/ 71 h 647"/>
                <a:gd name="T58" fmla="*/ 135 w 1172"/>
                <a:gd name="T59" fmla="*/ 90 h 647"/>
                <a:gd name="T60" fmla="*/ 127 w 1172"/>
                <a:gd name="T61" fmla="*/ 102 h 647"/>
                <a:gd name="T62" fmla="*/ 114 w 1172"/>
                <a:gd name="T63" fmla="*/ 108 h 647"/>
                <a:gd name="T64" fmla="*/ 110 w 1172"/>
                <a:gd name="T65" fmla="*/ 115 h 647"/>
                <a:gd name="T66" fmla="*/ 107 w 1172"/>
                <a:gd name="T67" fmla="*/ 140 h 647"/>
                <a:gd name="T68" fmla="*/ 103 w 1172"/>
                <a:gd name="T69" fmla="*/ 146 h 647"/>
                <a:gd name="T70" fmla="*/ 77 w 1172"/>
                <a:gd name="T71" fmla="*/ 155 h 647"/>
                <a:gd name="T72" fmla="*/ 70 w 1172"/>
                <a:gd name="T73" fmla="*/ 166 h 647"/>
                <a:gd name="T74" fmla="*/ 45 w 1172"/>
                <a:gd name="T75" fmla="*/ 164 h 647"/>
                <a:gd name="T76" fmla="*/ 37 w 1172"/>
                <a:gd name="T77" fmla="*/ 171 h 647"/>
                <a:gd name="T78" fmla="*/ 30 w 1172"/>
                <a:gd name="T79" fmla="*/ 257 h 647"/>
                <a:gd name="T80" fmla="*/ 16 w 1172"/>
                <a:gd name="T81" fmla="*/ 435 h 647"/>
                <a:gd name="T82" fmla="*/ 6 w 1172"/>
                <a:gd name="T83" fmla="*/ 561 h 647"/>
                <a:gd name="T84" fmla="*/ 0 w 1172"/>
                <a:gd name="T85" fmla="*/ 640 h 647"/>
                <a:gd name="T86" fmla="*/ 7 w 1172"/>
                <a:gd name="T87" fmla="*/ 646 h 647"/>
                <a:gd name="T88" fmla="*/ 75 w 1172"/>
                <a:gd name="T89" fmla="*/ 636 h 647"/>
                <a:gd name="T90" fmla="*/ 255 w 1172"/>
                <a:gd name="T91" fmla="*/ 616 h 647"/>
                <a:gd name="T92" fmla="*/ 399 w 1172"/>
                <a:gd name="T93" fmla="*/ 606 h 647"/>
                <a:gd name="T94" fmla="*/ 501 w 1172"/>
                <a:gd name="T95" fmla="*/ 602 h 647"/>
                <a:gd name="T96" fmla="*/ 507 w 1172"/>
                <a:gd name="T97" fmla="*/ 605 h 647"/>
                <a:gd name="T98" fmla="*/ 531 w 1172"/>
                <a:gd name="T99" fmla="*/ 627 h 647"/>
                <a:gd name="T100" fmla="*/ 646 w 1172"/>
                <a:gd name="T101" fmla="*/ 627 h 647"/>
                <a:gd name="T102" fmla="*/ 670 w 1172"/>
                <a:gd name="T103" fmla="*/ 605 h 647"/>
                <a:gd name="T104" fmla="*/ 675 w 1172"/>
                <a:gd name="T105" fmla="*/ 602 h 647"/>
                <a:gd name="T106" fmla="*/ 745 w 1172"/>
                <a:gd name="T107" fmla="*/ 605 h 647"/>
                <a:gd name="T108" fmla="*/ 944 w 1172"/>
                <a:gd name="T109" fmla="*/ 618 h 647"/>
                <a:gd name="T110" fmla="*/ 1086 w 1172"/>
                <a:gd name="T111" fmla="*/ 635 h 647"/>
                <a:gd name="T112" fmla="*/ 1165 w 1172"/>
                <a:gd name="T113" fmla="*/ 646 h 647"/>
                <a:gd name="T114" fmla="*/ 1171 w 1172"/>
                <a:gd name="T115" fmla="*/ 641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72" h="647">
                  <a:moveTo>
                    <a:pt x="1171" y="641"/>
                  </a:moveTo>
                  <a:cubicBezTo>
                    <a:pt x="1171" y="637"/>
                    <a:pt x="1171" y="633"/>
                    <a:pt x="1170" y="630"/>
                  </a:cubicBezTo>
                  <a:cubicBezTo>
                    <a:pt x="1164" y="548"/>
                    <a:pt x="1158" y="467"/>
                    <a:pt x="1151" y="385"/>
                  </a:cubicBezTo>
                  <a:cubicBezTo>
                    <a:pt x="1145" y="314"/>
                    <a:pt x="1140" y="242"/>
                    <a:pt x="1134" y="170"/>
                  </a:cubicBezTo>
                  <a:cubicBezTo>
                    <a:pt x="1134" y="165"/>
                    <a:pt x="1132" y="164"/>
                    <a:pt x="1128" y="164"/>
                  </a:cubicBezTo>
                  <a:cubicBezTo>
                    <a:pt x="1119" y="165"/>
                    <a:pt x="1111" y="165"/>
                    <a:pt x="1102" y="166"/>
                  </a:cubicBezTo>
                  <a:cubicBezTo>
                    <a:pt x="1103" y="159"/>
                    <a:pt x="1099" y="156"/>
                    <a:pt x="1094" y="155"/>
                  </a:cubicBezTo>
                  <a:cubicBezTo>
                    <a:pt x="1087" y="153"/>
                    <a:pt x="1081" y="149"/>
                    <a:pt x="1074" y="148"/>
                  </a:cubicBezTo>
                  <a:cubicBezTo>
                    <a:pt x="1066" y="146"/>
                    <a:pt x="1063" y="141"/>
                    <a:pt x="1064" y="134"/>
                  </a:cubicBezTo>
                  <a:cubicBezTo>
                    <a:pt x="1066" y="117"/>
                    <a:pt x="1060" y="104"/>
                    <a:pt x="1042" y="100"/>
                  </a:cubicBezTo>
                  <a:cubicBezTo>
                    <a:pt x="1040" y="100"/>
                    <a:pt x="1038" y="97"/>
                    <a:pt x="1038" y="94"/>
                  </a:cubicBezTo>
                  <a:cubicBezTo>
                    <a:pt x="1036" y="87"/>
                    <a:pt x="1036" y="79"/>
                    <a:pt x="1035" y="72"/>
                  </a:cubicBezTo>
                  <a:cubicBezTo>
                    <a:pt x="1035" y="67"/>
                    <a:pt x="1033" y="65"/>
                    <a:pt x="1030" y="64"/>
                  </a:cubicBezTo>
                  <a:cubicBezTo>
                    <a:pt x="1019" y="61"/>
                    <a:pt x="1009" y="57"/>
                    <a:pt x="999" y="54"/>
                  </a:cubicBezTo>
                  <a:cubicBezTo>
                    <a:pt x="996" y="53"/>
                    <a:pt x="994" y="52"/>
                    <a:pt x="994" y="48"/>
                  </a:cubicBezTo>
                  <a:cubicBezTo>
                    <a:pt x="994" y="39"/>
                    <a:pt x="992" y="29"/>
                    <a:pt x="992" y="19"/>
                  </a:cubicBezTo>
                  <a:cubicBezTo>
                    <a:pt x="991" y="14"/>
                    <a:pt x="990" y="12"/>
                    <a:pt x="985" y="12"/>
                  </a:cubicBezTo>
                  <a:cubicBezTo>
                    <a:pt x="959" y="9"/>
                    <a:pt x="933" y="6"/>
                    <a:pt x="907" y="5"/>
                  </a:cubicBezTo>
                  <a:cubicBezTo>
                    <a:pt x="852" y="3"/>
                    <a:pt x="798" y="8"/>
                    <a:pt x="745" y="25"/>
                  </a:cubicBezTo>
                  <a:cubicBezTo>
                    <a:pt x="689" y="43"/>
                    <a:pt x="641" y="72"/>
                    <a:pt x="603" y="117"/>
                  </a:cubicBezTo>
                  <a:cubicBezTo>
                    <a:pt x="597" y="125"/>
                    <a:pt x="592" y="133"/>
                    <a:pt x="586" y="140"/>
                  </a:cubicBezTo>
                  <a:cubicBezTo>
                    <a:pt x="580" y="131"/>
                    <a:pt x="573" y="122"/>
                    <a:pt x="566" y="114"/>
                  </a:cubicBezTo>
                  <a:cubicBezTo>
                    <a:pt x="529" y="71"/>
                    <a:pt x="483" y="43"/>
                    <a:pt x="429" y="26"/>
                  </a:cubicBezTo>
                  <a:cubicBezTo>
                    <a:pt x="349" y="0"/>
                    <a:pt x="268" y="0"/>
                    <a:pt x="186" y="12"/>
                  </a:cubicBezTo>
                  <a:cubicBezTo>
                    <a:pt x="182" y="12"/>
                    <a:pt x="181" y="15"/>
                    <a:pt x="181" y="18"/>
                  </a:cubicBezTo>
                  <a:cubicBezTo>
                    <a:pt x="180" y="28"/>
                    <a:pt x="179" y="37"/>
                    <a:pt x="178" y="47"/>
                  </a:cubicBezTo>
                  <a:cubicBezTo>
                    <a:pt x="178" y="51"/>
                    <a:pt x="177" y="53"/>
                    <a:pt x="172" y="55"/>
                  </a:cubicBezTo>
                  <a:cubicBezTo>
                    <a:pt x="162" y="57"/>
                    <a:pt x="152" y="61"/>
                    <a:pt x="143" y="64"/>
                  </a:cubicBezTo>
                  <a:cubicBezTo>
                    <a:pt x="139" y="65"/>
                    <a:pt x="137" y="67"/>
                    <a:pt x="137" y="71"/>
                  </a:cubicBezTo>
                  <a:cubicBezTo>
                    <a:pt x="137" y="77"/>
                    <a:pt x="136" y="84"/>
                    <a:pt x="135" y="90"/>
                  </a:cubicBezTo>
                  <a:cubicBezTo>
                    <a:pt x="135" y="96"/>
                    <a:pt x="133" y="100"/>
                    <a:pt x="127" y="102"/>
                  </a:cubicBezTo>
                  <a:cubicBezTo>
                    <a:pt x="122" y="103"/>
                    <a:pt x="118" y="106"/>
                    <a:pt x="114" y="108"/>
                  </a:cubicBezTo>
                  <a:cubicBezTo>
                    <a:pt x="112" y="110"/>
                    <a:pt x="110" y="113"/>
                    <a:pt x="110" y="115"/>
                  </a:cubicBezTo>
                  <a:cubicBezTo>
                    <a:pt x="109" y="123"/>
                    <a:pt x="108" y="132"/>
                    <a:pt x="107" y="140"/>
                  </a:cubicBezTo>
                  <a:cubicBezTo>
                    <a:pt x="107" y="142"/>
                    <a:pt x="105" y="145"/>
                    <a:pt x="103" y="146"/>
                  </a:cubicBezTo>
                  <a:cubicBezTo>
                    <a:pt x="94" y="149"/>
                    <a:pt x="86" y="152"/>
                    <a:pt x="77" y="155"/>
                  </a:cubicBezTo>
                  <a:cubicBezTo>
                    <a:pt x="72" y="157"/>
                    <a:pt x="69" y="159"/>
                    <a:pt x="70" y="166"/>
                  </a:cubicBezTo>
                  <a:cubicBezTo>
                    <a:pt x="61" y="165"/>
                    <a:pt x="53" y="165"/>
                    <a:pt x="45" y="164"/>
                  </a:cubicBezTo>
                  <a:cubicBezTo>
                    <a:pt x="39" y="163"/>
                    <a:pt x="37" y="165"/>
                    <a:pt x="37" y="171"/>
                  </a:cubicBezTo>
                  <a:cubicBezTo>
                    <a:pt x="35" y="200"/>
                    <a:pt x="33" y="228"/>
                    <a:pt x="30" y="257"/>
                  </a:cubicBezTo>
                  <a:cubicBezTo>
                    <a:pt x="26" y="316"/>
                    <a:pt x="21" y="376"/>
                    <a:pt x="16" y="435"/>
                  </a:cubicBezTo>
                  <a:cubicBezTo>
                    <a:pt x="13" y="477"/>
                    <a:pt x="9" y="519"/>
                    <a:pt x="6" y="561"/>
                  </a:cubicBezTo>
                  <a:cubicBezTo>
                    <a:pt x="4" y="588"/>
                    <a:pt x="2" y="614"/>
                    <a:pt x="0" y="640"/>
                  </a:cubicBezTo>
                  <a:cubicBezTo>
                    <a:pt x="0" y="645"/>
                    <a:pt x="1" y="647"/>
                    <a:pt x="7" y="646"/>
                  </a:cubicBezTo>
                  <a:cubicBezTo>
                    <a:pt x="29" y="643"/>
                    <a:pt x="52" y="639"/>
                    <a:pt x="75" y="636"/>
                  </a:cubicBezTo>
                  <a:cubicBezTo>
                    <a:pt x="135" y="629"/>
                    <a:pt x="195" y="622"/>
                    <a:pt x="255" y="616"/>
                  </a:cubicBezTo>
                  <a:cubicBezTo>
                    <a:pt x="303" y="611"/>
                    <a:pt x="351" y="608"/>
                    <a:pt x="399" y="606"/>
                  </a:cubicBezTo>
                  <a:cubicBezTo>
                    <a:pt x="433" y="604"/>
                    <a:pt x="467" y="603"/>
                    <a:pt x="501" y="602"/>
                  </a:cubicBezTo>
                  <a:cubicBezTo>
                    <a:pt x="503" y="602"/>
                    <a:pt x="506" y="603"/>
                    <a:pt x="507" y="605"/>
                  </a:cubicBezTo>
                  <a:cubicBezTo>
                    <a:pt x="512" y="616"/>
                    <a:pt x="521" y="623"/>
                    <a:pt x="531" y="627"/>
                  </a:cubicBezTo>
                  <a:cubicBezTo>
                    <a:pt x="569" y="643"/>
                    <a:pt x="608" y="643"/>
                    <a:pt x="646" y="627"/>
                  </a:cubicBezTo>
                  <a:cubicBezTo>
                    <a:pt x="656" y="623"/>
                    <a:pt x="665" y="616"/>
                    <a:pt x="670" y="605"/>
                  </a:cubicBezTo>
                  <a:cubicBezTo>
                    <a:pt x="670" y="603"/>
                    <a:pt x="673" y="602"/>
                    <a:pt x="675" y="602"/>
                  </a:cubicBezTo>
                  <a:cubicBezTo>
                    <a:pt x="699" y="603"/>
                    <a:pt x="722" y="603"/>
                    <a:pt x="745" y="605"/>
                  </a:cubicBezTo>
                  <a:cubicBezTo>
                    <a:pt x="811" y="609"/>
                    <a:pt x="877" y="613"/>
                    <a:pt x="944" y="618"/>
                  </a:cubicBezTo>
                  <a:cubicBezTo>
                    <a:pt x="991" y="623"/>
                    <a:pt x="1039" y="629"/>
                    <a:pt x="1086" y="635"/>
                  </a:cubicBezTo>
                  <a:cubicBezTo>
                    <a:pt x="1113" y="638"/>
                    <a:pt x="1139" y="642"/>
                    <a:pt x="1165" y="646"/>
                  </a:cubicBezTo>
                  <a:cubicBezTo>
                    <a:pt x="1170" y="647"/>
                    <a:pt x="1172" y="646"/>
                    <a:pt x="1171" y="641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" name="Freeform 977"/>
            <p:cNvSpPr>
              <a:spLocks/>
            </p:cNvSpPr>
            <p:nvPr/>
          </p:nvSpPr>
          <p:spPr bwMode="auto">
            <a:xfrm>
              <a:off x="-10755313" y="-5300663"/>
              <a:ext cx="1327150" cy="409575"/>
            </a:xfrm>
            <a:custGeom>
              <a:avLst/>
              <a:gdLst>
                <a:gd name="T0" fmla="*/ 470 w 512"/>
                <a:gd name="T1" fmla="*/ 129 h 158"/>
                <a:gd name="T2" fmla="*/ 173 w 512"/>
                <a:gd name="T3" fmla="*/ 126 h 158"/>
                <a:gd name="T4" fmla="*/ 21 w 512"/>
                <a:gd name="T5" fmla="*/ 151 h 158"/>
                <a:gd name="T6" fmla="*/ 0 w 512"/>
                <a:gd name="T7" fmla="*/ 158 h 158"/>
                <a:gd name="T8" fmla="*/ 17 w 512"/>
                <a:gd name="T9" fmla="*/ 0 h 158"/>
                <a:gd name="T10" fmla="*/ 18 w 512"/>
                <a:gd name="T11" fmla="*/ 0 h 158"/>
                <a:gd name="T12" fmla="*/ 15 w 512"/>
                <a:gd name="T13" fmla="*/ 40 h 158"/>
                <a:gd name="T14" fmla="*/ 8 w 512"/>
                <a:gd name="T15" fmla="*/ 122 h 158"/>
                <a:gd name="T16" fmla="*/ 14 w 512"/>
                <a:gd name="T17" fmla="*/ 127 h 158"/>
                <a:gd name="T18" fmla="*/ 166 w 512"/>
                <a:gd name="T19" fmla="*/ 95 h 158"/>
                <a:gd name="T20" fmla="*/ 391 w 512"/>
                <a:gd name="T21" fmla="*/ 108 h 158"/>
                <a:gd name="T22" fmla="*/ 506 w 512"/>
                <a:gd name="T23" fmla="*/ 129 h 158"/>
                <a:gd name="T24" fmla="*/ 512 w 512"/>
                <a:gd name="T25" fmla="*/ 132 h 158"/>
                <a:gd name="T26" fmla="*/ 470 w 512"/>
                <a:gd name="T27" fmla="*/ 129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2" h="158">
                  <a:moveTo>
                    <a:pt x="470" y="129"/>
                  </a:moveTo>
                  <a:cubicBezTo>
                    <a:pt x="371" y="121"/>
                    <a:pt x="272" y="118"/>
                    <a:pt x="173" y="126"/>
                  </a:cubicBezTo>
                  <a:cubicBezTo>
                    <a:pt x="122" y="130"/>
                    <a:pt x="71" y="137"/>
                    <a:pt x="21" y="151"/>
                  </a:cubicBezTo>
                  <a:cubicBezTo>
                    <a:pt x="14" y="153"/>
                    <a:pt x="7" y="156"/>
                    <a:pt x="0" y="158"/>
                  </a:cubicBezTo>
                  <a:cubicBezTo>
                    <a:pt x="6" y="105"/>
                    <a:pt x="11" y="53"/>
                    <a:pt x="17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14"/>
                    <a:pt x="16" y="27"/>
                    <a:pt x="15" y="40"/>
                  </a:cubicBezTo>
                  <a:cubicBezTo>
                    <a:pt x="12" y="67"/>
                    <a:pt x="10" y="95"/>
                    <a:pt x="8" y="122"/>
                  </a:cubicBezTo>
                  <a:cubicBezTo>
                    <a:pt x="7" y="129"/>
                    <a:pt x="8" y="130"/>
                    <a:pt x="14" y="127"/>
                  </a:cubicBezTo>
                  <a:cubicBezTo>
                    <a:pt x="63" y="107"/>
                    <a:pt x="114" y="98"/>
                    <a:pt x="166" y="95"/>
                  </a:cubicBezTo>
                  <a:cubicBezTo>
                    <a:pt x="242" y="90"/>
                    <a:pt x="317" y="96"/>
                    <a:pt x="391" y="108"/>
                  </a:cubicBezTo>
                  <a:cubicBezTo>
                    <a:pt x="430" y="114"/>
                    <a:pt x="468" y="122"/>
                    <a:pt x="506" y="129"/>
                  </a:cubicBezTo>
                  <a:cubicBezTo>
                    <a:pt x="508" y="130"/>
                    <a:pt x="510" y="130"/>
                    <a:pt x="512" y="132"/>
                  </a:cubicBezTo>
                  <a:cubicBezTo>
                    <a:pt x="498" y="131"/>
                    <a:pt x="484" y="130"/>
                    <a:pt x="470" y="129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" name="Freeform 978"/>
            <p:cNvSpPr>
              <a:spLocks/>
            </p:cNvSpPr>
            <p:nvPr/>
          </p:nvSpPr>
          <p:spPr bwMode="auto">
            <a:xfrm>
              <a:off x="-10721975" y="-6061075"/>
              <a:ext cx="1325563" cy="1089025"/>
            </a:xfrm>
            <a:custGeom>
              <a:avLst/>
              <a:gdLst>
                <a:gd name="T0" fmla="*/ 426 w 511"/>
                <a:gd name="T1" fmla="*/ 403 h 420"/>
                <a:gd name="T2" fmla="*/ 171 w 511"/>
                <a:gd name="T3" fmla="*/ 382 h 420"/>
                <a:gd name="T4" fmla="*/ 4 w 511"/>
                <a:gd name="T5" fmla="*/ 413 h 420"/>
                <a:gd name="T6" fmla="*/ 0 w 511"/>
                <a:gd name="T7" fmla="*/ 414 h 420"/>
                <a:gd name="T8" fmla="*/ 6 w 511"/>
                <a:gd name="T9" fmla="*/ 352 h 420"/>
                <a:gd name="T10" fmla="*/ 17 w 511"/>
                <a:gd name="T11" fmla="*/ 225 h 420"/>
                <a:gd name="T12" fmla="*/ 32 w 511"/>
                <a:gd name="T13" fmla="*/ 52 h 420"/>
                <a:gd name="T14" fmla="*/ 36 w 511"/>
                <a:gd name="T15" fmla="*/ 17 h 420"/>
                <a:gd name="T16" fmla="*/ 40 w 511"/>
                <a:gd name="T17" fmla="*/ 10 h 420"/>
                <a:gd name="T18" fmla="*/ 66 w 511"/>
                <a:gd name="T19" fmla="*/ 0 h 420"/>
                <a:gd name="T20" fmla="*/ 64 w 511"/>
                <a:gd name="T21" fmla="*/ 29 h 420"/>
                <a:gd name="T22" fmla="*/ 47 w 511"/>
                <a:gd name="T23" fmla="*/ 215 h 420"/>
                <a:gd name="T24" fmla="*/ 33 w 511"/>
                <a:gd name="T25" fmla="*/ 363 h 420"/>
                <a:gd name="T26" fmla="*/ 40 w 511"/>
                <a:gd name="T27" fmla="*/ 369 h 420"/>
                <a:gd name="T28" fmla="*/ 316 w 511"/>
                <a:gd name="T29" fmla="*/ 364 h 420"/>
                <a:gd name="T30" fmla="*/ 504 w 511"/>
                <a:gd name="T31" fmla="*/ 417 h 420"/>
                <a:gd name="T32" fmla="*/ 511 w 511"/>
                <a:gd name="T33" fmla="*/ 420 h 420"/>
                <a:gd name="T34" fmla="*/ 426 w 511"/>
                <a:gd name="T35" fmla="*/ 403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11" h="420">
                  <a:moveTo>
                    <a:pt x="426" y="403"/>
                  </a:moveTo>
                  <a:cubicBezTo>
                    <a:pt x="342" y="388"/>
                    <a:pt x="257" y="378"/>
                    <a:pt x="171" y="382"/>
                  </a:cubicBezTo>
                  <a:cubicBezTo>
                    <a:pt x="114" y="384"/>
                    <a:pt x="58" y="392"/>
                    <a:pt x="4" y="413"/>
                  </a:cubicBezTo>
                  <a:cubicBezTo>
                    <a:pt x="3" y="414"/>
                    <a:pt x="2" y="414"/>
                    <a:pt x="0" y="414"/>
                  </a:cubicBezTo>
                  <a:cubicBezTo>
                    <a:pt x="2" y="393"/>
                    <a:pt x="4" y="373"/>
                    <a:pt x="6" y="352"/>
                  </a:cubicBezTo>
                  <a:cubicBezTo>
                    <a:pt x="9" y="310"/>
                    <a:pt x="13" y="268"/>
                    <a:pt x="17" y="225"/>
                  </a:cubicBezTo>
                  <a:cubicBezTo>
                    <a:pt x="22" y="167"/>
                    <a:pt x="27" y="110"/>
                    <a:pt x="32" y="52"/>
                  </a:cubicBezTo>
                  <a:cubicBezTo>
                    <a:pt x="33" y="40"/>
                    <a:pt x="34" y="28"/>
                    <a:pt x="36" y="17"/>
                  </a:cubicBezTo>
                  <a:cubicBezTo>
                    <a:pt x="36" y="14"/>
                    <a:pt x="38" y="11"/>
                    <a:pt x="40" y="10"/>
                  </a:cubicBezTo>
                  <a:cubicBezTo>
                    <a:pt x="48" y="7"/>
                    <a:pt x="57" y="4"/>
                    <a:pt x="66" y="0"/>
                  </a:cubicBezTo>
                  <a:cubicBezTo>
                    <a:pt x="65" y="11"/>
                    <a:pt x="65" y="20"/>
                    <a:pt x="64" y="29"/>
                  </a:cubicBezTo>
                  <a:cubicBezTo>
                    <a:pt x="58" y="91"/>
                    <a:pt x="53" y="153"/>
                    <a:pt x="47" y="215"/>
                  </a:cubicBezTo>
                  <a:cubicBezTo>
                    <a:pt x="42" y="264"/>
                    <a:pt x="38" y="314"/>
                    <a:pt x="33" y="363"/>
                  </a:cubicBezTo>
                  <a:cubicBezTo>
                    <a:pt x="33" y="369"/>
                    <a:pt x="35" y="370"/>
                    <a:pt x="40" y="369"/>
                  </a:cubicBezTo>
                  <a:cubicBezTo>
                    <a:pt x="132" y="347"/>
                    <a:pt x="224" y="348"/>
                    <a:pt x="316" y="364"/>
                  </a:cubicBezTo>
                  <a:cubicBezTo>
                    <a:pt x="381" y="375"/>
                    <a:pt x="443" y="393"/>
                    <a:pt x="504" y="417"/>
                  </a:cubicBezTo>
                  <a:cubicBezTo>
                    <a:pt x="506" y="418"/>
                    <a:pt x="508" y="419"/>
                    <a:pt x="511" y="420"/>
                  </a:cubicBezTo>
                  <a:cubicBezTo>
                    <a:pt x="482" y="414"/>
                    <a:pt x="454" y="408"/>
                    <a:pt x="426" y="403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" name="Freeform 979"/>
            <p:cNvSpPr>
              <a:spLocks/>
            </p:cNvSpPr>
            <p:nvPr/>
          </p:nvSpPr>
          <p:spPr bwMode="auto">
            <a:xfrm>
              <a:off x="-10620375" y="-6176963"/>
              <a:ext cx="1236663" cy="1192213"/>
            </a:xfrm>
            <a:custGeom>
              <a:avLst/>
              <a:gdLst>
                <a:gd name="T0" fmla="*/ 0 w 477"/>
                <a:gd name="T1" fmla="*/ 408 h 460"/>
                <a:gd name="T2" fmla="*/ 0 w 477"/>
                <a:gd name="T3" fmla="*/ 402 h 460"/>
                <a:gd name="T4" fmla="*/ 13 w 477"/>
                <a:gd name="T5" fmla="*/ 267 h 460"/>
                <a:gd name="T6" fmla="*/ 24 w 477"/>
                <a:gd name="T7" fmla="*/ 147 h 460"/>
                <a:gd name="T8" fmla="*/ 36 w 477"/>
                <a:gd name="T9" fmla="*/ 13 h 460"/>
                <a:gd name="T10" fmla="*/ 39 w 477"/>
                <a:gd name="T11" fmla="*/ 7 h 460"/>
                <a:gd name="T12" fmla="*/ 54 w 477"/>
                <a:gd name="T13" fmla="*/ 0 h 460"/>
                <a:gd name="T14" fmla="*/ 54 w 477"/>
                <a:gd name="T15" fmla="*/ 7 h 460"/>
                <a:gd name="T16" fmla="*/ 40 w 477"/>
                <a:gd name="T17" fmla="*/ 154 h 460"/>
                <a:gd name="T18" fmla="*/ 27 w 477"/>
                <a:gd name="T19" fmla="*/ 302 h 460"/>
                <a:gd name="T20" fmla="*/ 20 w 477"/>
                <a:gd name="T21" fmla="*/ 368 h 460"/>
                <a:gd name="T22" fmla="*/ 27 w 477"/>
                <a:gd name="T23" fmla="*/ 374 h 460"/>
                <a:gd name="T24" fmla="*/ 247 w 477"/>
                <a:gd name="T25" fmla="*/ 361 h 460"/>
                <a:gd name="T26" fmla="*/ 477 w 477"/>
                <a:gd name="T27" fmla="*/ 460 h 460"/>
                <a:gd name="T28" fmla="*/ 0 w 477"/>
                <a:gd name="T29" fmla="*/ 408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7" h="460">
                  <a:moveTo>
                    <a:pt x="0" y="408"/>
                  </a:moveTo>
                  <a:cubicBezTo>
                    <a:pt x="0" y="406"/>
                    <a:pt x="0" y="404"/>
                    <a:pt x="0" y="402"/>
                  </a:cubicBezTo>
                  <a:cubicBezTo>
                    <a:pt x="4" y="357"/>
                    <a:pt x="9" y="312"/>
                    <a:pt x="13" y="267"/>
                  </a:cubicBezTo>
                  <a:cubicBezTo>
                    <a:pt x="16" y="227"/>
                    <a:pt x="20" y="187"/>
                    <a:pt x="24" y="147"/>
                  </a:cubicBezTo>
                  <a:cubicBezTo>
                    <a:pt x="28" y="102"/>
                    <a:pt x="32" y="58"/>
                    <a:pt x="36" y="13"/>
                  </a:cubicBezTo>
                  <a:cubicBezTo>
                    <a:pt x="36" y="11"/>
                    <a:pt x="38" y="8"/>
                    <a:pt x="39" y="7"/>
                  </a:cubicBezTo>
                  <a:cubicBezTo>
                    <a:pt x="44" y="5"/>
                    <a:pt x="49" y="3"/>
                    <a:pt x="54" y="0"/>
                  </a:cubicBezTo>
                  <a:cubicBezTo>
                    <a:pt x="54" y="3"/>
                    <a:pt x="54" y="5"/>
                    <a:pt x="54" y="7"/>
                  </a:cubicBezTo>
                  <a:cubicBezTo>
                    <a:pt x="50" y="56"/>
                    <a:pt x="45" y="105"/>
                    <a:pt x="40" y="154"/>
                  </a:cubicBezTo>
                  <a:cubicBezTo>
                    <a:pt x="36" y="203"/>
                    <a:pt x="31" y="253"/>
                    <a:pt x="27" y="302"/>
                  </a:cubicBezTo>
                  <a:cubicBezTo>
                    <a:pt x="25" y="324"/>
                    <a:pt x="22" y="346"/>
                    <a:pt x="20" y="368"/>
                  </a:cubicBezTo>
                  <a:cubicBezTo>
                    <a:pt x="20" y="375"/>
                    <a:pt x="21" y="376"/>
                    <a:pt x="27" y="374"/>
                  </a:cubicBezTo>
                  <a:cubicBezTo>
                    <a:pt x="99" y="347"/>
                    <a:pt x="172" y="346"/>
                    <a:pt x="247" y="361"/>
                  </a:cubicBezTo>
                  <a:cubicBezTo>
                    <a:pt x="330" y="378"/>
                    <a:pt x="406" y="413"/>
                    <a:pt x="477" y="460"/>
                  </a:cubicBezTo>
                  <a:cubicBezTo>
                    <a:pt x="323" y="399"/>
                    <a:pt x="166" y="372"/>
                    <a:pt x="0" y="408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" name="Freeform 980"/>
            <p:cNvSpPr>
              <a:spLocks/>
            </p:cNvSpPr>
            <p:nvPr/>
          </p:nvSpPr>
          <p:spPr bwMode="auto">
            <a:xfrm>
              <a:off x="-10553700" y="-6299200"/>
              <a:ext cx="1181100" cy="1303338"/>
            </a:xfrm>
            <a:custGeom>
              <a:avLst/>
              <a:gdLst>
                <a:gd name="T0" fmla="*/ 448 w 455"/>
                <a:gd name="T1" fmla="*/ 499 h 503"/>
                <a:gd name="T2" fmla="*/ 233 w 455"/>
                <a:gd name="T3" fmla="*/ 405 h 503"/>
                <a:gd name="T4" fmla="*/ 3 w 455"/>
                <a:gd name="T5" fmla="*/ 414 h 503"/>
                <a:gd name="T6" fmla="*/ 0 w 455"/>
                <a:gd name="T7" fmla="*/ 414 h 503"/>
                <a:gd name="T8" fmla="*/ 4 w 455"/>
                <a:gd name="T9" fmla="*/ 374 h 503"/>
                <a:gd name="T10" fmla="*/ 15 w 455"/>
                <a:gd name="T11" fmla="*/ 254 h 503"/>
                <a:gd name="T12" fmla="*/ 30 w 455"/>
                <a:gd name="T13" fmla="*/ 91 h 503"/>
                <a:gd name="T14" fmla="*/ 37 w 455"/>
                <a:gd name="T15" fmla="*/ 17 h 503"/>
                <a:gd name="T16" fmla="*/ 43 w 455"/>
                <a:gd name="T17" fmla="*/ 10 h 503"/>
                <a:gd name="T18" fmla="*/ 72 w 455"/>
                <a:gd name="T19" fmla="*/ 0 h 503"/>
                <a:gd name="T20" fmla="*/ 70 w 455"/>
                <a:gd name="T21" fmla="*/ 22 h 503"/>
                <a:gd name="T22" fmla="*/ 48 w 455"/>
                <a:gd name="T23" fmla="*/ 256 h 503"/>
                <a:gd name="T24" fmla="*/ 37 w 455"/>
                <a:gd name="T25" fmla="*/ 369 h 503"/>
                <a:gd name="T26" fmla="*/ 43 w 455"/>
                <a:gd name="T27" fmla="*/ 375 h 503"/>
                <a:gd name="T28" fmla="*/ 433 w 455"/>
                <a:gd name="T29" fmla="*/ 479 h 503"/>
                <a:gd name="T30" fmla="*/ 455 w 455"/>
                <a:gd name="T31" fmla="*/ 503 h 503"/>
                <a:gd name="T32" fmla="*/ 448 w 455"/>
                <a:gd name="T33" fmla="*/ 499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5" h="503">
                  <a:moveTo>
                    <a:pt x="448" y="499"/>
                  </a:moveTo>
                  <a:cubicBezTo>
                    <a:pt x="382" y="456"/>
                    <a:pt x="311" y="423"/>
                    <a:pt x="233" y="405"/>
                  </a:cubicBezTo>
                  <a:cubicBezTo>
                    <a:pt x="156" y="387"/>
                    <a:pt x="79" y="387"/>
                    <a:pt x="3" y="414"/>
                  </a:cubicBezTo>
                  <a:cubicBezTo>
                    <a:pt x="3" y="414"/>
                    <a:pt x="2" y="414"/>
                    <a:pt x="0" y="414"/>
                  </a:cubicBezTo>
                  <a:cubicBezTo>
                    <a:pt x="1" y="401"/>
                    <a:pt x="2" y="387"/>
                    <a:pt x="4" y="374"/>
                  </a:cubicBezTo>
                  <a:cubicBezTo>
                    <a:pt x="7" y="334"/>
                    <a:pt x="11" y="294"/>
                    <a:pt x="15" y="254"/>
                  </a:cubicBezTo>
                  <a:cubicBezTo>
                    <a:pt x="20" y="200"/>
                    <a:pt x="25" y="145"/>
                    <a:pt x="30" y="91"/>
                  </a:cubicBezTo>
                  <a:cubicBezTo>
                    <a:pt x="33" y="66"/>
                    <a:pt x="35" y="41"/>
                    <a:pt x="37" y="17"/>
                  </a:cubicBezTo>
                  <a:cubicBezTo>
                    <a:pt x="37" y="13"/>
                    <a:pt x="39" y="11"/>
                    <a:pt x="43" y="10"/>
                  </a:cubicBezTo>
                  <a:cubicBezTo>
                    <a:pt x="52" y="7"/>
                    <a:pt x="61" y="4"/>
                    <a:pt x="72" y="0"/>
                  </a:cubicBezTo>
                  <a:cubicBezTo>
                    <a:pt x="71" y="8"/>
                    <a:pt x="71" y="15"/>
                    <a:pt x="70" y="22"/>
                  </a:cubicBezTo>
                  <a:cubicBezTo>
                    <a:pt x="63" y="100"/>
                    <a:pt x="55" y="178"/>
                    <a:pt x="48" y="256"/>
                  </a:cubicBezTo>
                  <a:cubicBezTo>
                    <a:pt x="44" y="294"/>
                    <a:pt x="40" y="332"/>
                    <a:pt x="37" y="369"/>
                  </a:cubicBezTo>
                  <a:cubicBezTo>
                    <a:pt x="36" y="375"/>
                    <a:pt x="38" y="376"/>
                    <a:pt x="43" y="375"/>
                  </a:cubicBezTo>
                  <a:cubicBezTo>
                    <a:pt x="191" y="341"/>
                    <a:pt x="321" y="378"/>
                    <a:pt x="433" y="479"/>
                  </a:cubicBezTo>
                  <a:cubicBezTo>
                    <a:pt x="441" y="486"/>
                    <a:pt x="448" y="494"/>
                    <a:pt x="455" y="503"/>
                  </a:cubicBezTo>
                  <a:cubicBezTo>
                    <a:pt x="453" y="501"/>
                    <a:pt x="450" y="500"/>
                    <a:pt x="448" y="499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" name="Freeform 981"/>
            <p:cNvSpPr>
              <a:spLocks/>
            </p:cNvSpPr>
            <p:nvPr/>
          </p:nvSpPr>
          <p:spPr bwMode="auto">
            <a:xfrm>
              <a:off x="-10444163" y="-6429375"/>
              <a:ext cx="1130300" cy="1470025"/>
            </a:xfrm>
            <a:custGeom>
              <a:avLst/>
              <a:gdLst>
                <a:gd name="T0" fmla="*/ 433 w 436"/>
                <a:gd name="T1" fmla="*/ 558 h 567"/>
                <a:gd name="T2" fmla="*/ 433 w 436"/>
                <a:gd name="T3" fmla="*/ 567 h 567"/>
                <a:gd name="T4" fmla="*/ 238 w 436"/>
                <a:gd name="T5" fmla="*/ 430 h 567"/>
                <a:gd name="T6" fmla="*/ 0 w 436"/>
                <a:gd name="T7" fmla="*/ 419 h 567"/>
                <a:gd name="T8" fmla="*/ 39 w 436"/>
                <a:gd name="T9" fmla="*/ 9 h 567"/>
                <a:gd name="T10" fmla="*/ 79 w 436"/>
                <a:gd name="T11" fmla="*/ 5 h 567"/>
                <a:gd name="T12" fmla="*/ 251 w 436"/>
                <a:gd name="T13" fmla="*/ 15 h 567"/>
                <a:gd name="T14" fmla="*/ 402 w 436"/>
                <a:gd name="T15" fmla="*/ 96 h 567"/>
                <a:gd name="T16" fmla="*/ 433 w 436"/>
                <a:gd name="T17" fmla="*/ 134 h 567"/>
                <a:gd name="T18" fmla="*/ 436 w 436"/>
                <a:gd name="T19" fmla="*/ 144 h 567"/>
                <a:gd name="T20" fmla="*/ 436 w 436"/>
                <a:gd name="T21" fmla="*/ 303 h 567"/>
                <a:gd name="T22" fmla="*/ 435 w 436"/>
                <a:gd name="T23" fmla="*/ 372 h 567"/>
                <a:gd name="T24" fmla="*/ 433 w 436"/>
                <a:gd name="T25" fmla="*/ 55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6" h="567">
                  <a:moveTo>
                    <a:pt x="433" y="558"/>
                  </a:moveTo>
                  <a:cubicBezTo>
                    <a:pt x="433" y="560"/>
                    <a:pt x="433" y="563"/>
                    <a:pt x="433" y="567"/>
                  </a:cubicBezTo>
                  <a:cubicBezTo>
                    <a:pt x="379" y="505"/>
                    <a:pt x="315" y="457"/>
                    <a:pt x="238" y="430"/>
                  </a:cubicBezTo>
                  <a:cubicBezTo>
                    <a:pt x="160" y="404"/>
                    <a:pt x="81" y="400"/>
                    <a:pt x="0" y="419"/>
                  </a:cubicBezTo>
                  <a:cubicBezTo>
                    <a:pt x="13" y="282"/>
                    <a:pt x="26" y="146"/>
                    <a:pt x="39" y="9"/>
                  </a:cubicBezTo>
                  <a:cubicBezTo>
                    <a:pt x="53" y="8"/>
                    <a:pt x="66" y="6"/>
                    <a:pt x="79" y="5"/>
                  </a:cubicBezTo>
                  <a:cubicBezTo>
                    <a:pt x="137" y="0"/>
                    <a:pt x="195" y="1"/>
                    <a:pt x="251" y="15"/>
                  </a:cubicBezTo>
                  <a:cubicBezTo>
                    <a:pt x="308" y="29"/>
                    <a:pt x="360" y="53"/>
                    <a:pt x="402" y="96"/>
                  </a:cubicBezTo>
                  <a:cubicBezTo>
                    <a:pt x="413" y="107"/>
                    <a:pt x="423" y="121"/>
                    <a:pt x="433" y="134"/>
                  </a:cubicBezTo>
                  <a:cubicBezTo>
                    <a:pt x="435" y="137"/>
                    <a:pt x="436" y="141"/>
                    <a:pt x="436" y="144"/>
                  </a:cubicBezTo>
                  <a:cubicBezTo>
                    <a:pt x="436" y="197"/>
                    <a:pt x="436" y="250"/>
                    <a:pt x="436" y="303"/>
                  </a:cubicBezTo>
                  <a:cubicBezTo>
                    <a:pt x="436" y="326"/>
                    <a:pt x="435" y="349"/>
                    <a:pt x="435" y="372"/>
                  </a:cubicBezTo>
                  <a:cubicBezTo>
                    <a:pt x="434" y="434"/>
                    <a:pt x="433" y="496"/>
                    <a:pt x="433" y="558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" name="Freeform 982"/>
            <p:cNvSpPr>
              <a:spLocks/>
            </p:cNvSpPr>
            <p:nvPr/>
          </p:nvSpPr>
          <p:spPr bwMode="auto">
            <a:xfrm>
              <a:off x="-9301163" y="-6429375"/>
              <a:ext cx="1130300" cy="1468438"/>
            </a:xfrm>
            <a:custGeom>
              <a:avLst/>
              <a:gdLst>
                <a:gd name="T0" fmla="*/ 1 w 436"/>
                <a:gd name="T1" fmla="*/ 566 h 566"/>
                <a:gd name="T2" fmla="*/ 1 w 436"/>
                <a:gd name="T3" fmla="*/ 558 h 566"/>
                <a:gd name="T4" fmla="*/ 1 w 436"/>
                <a:gd name="T5" fmla="*/ 391 h 566"/>
                <a:gd name="T6" fmla="*/ 0 w 436"/>
                <a:gd name="T7" fmla="*/ 149 h 566"/>
                <a:gd name="T8" fmla="*/ 5 w 436"/>
                <a:gd name="T9" fmla="*/ 133 h 566"/>
                <a:gd name="T10" fmla="*/ 102 w 436"/>
                <a:gd name="T11" fmla="*/ 46 h 566"/>
                <a:gd name="T12" fmla="*/ 240 w 436"/>
                <a:gd name="T13" fmla="*/ 5 h 566"/>
                <a:gd name="T14" fmla="*/ 391 w 436"/>
                <a:gd name="T15" fmla="*/ 8 h 566"/>
                <a:gd name="T16" fmla="*/ 399 w 436"/>
                <a:gd name="T17" fmla="*/ 17 h 566"/>
                <a:gd name="T18" fmla="*/ 415 w 436"/>
                <a:gd name="T19" fmla="*/ 192 h 566"/>
                <a:gd name="T20" fmla="*/ 429 w 436"/>
                <a:gd name="T21" fmla="*/ 334 h 566"/>
                <a:gd name="T22" fmla="*/ 436 w 436"/>
                <a:gd name="T23" fmla="*/ 412 h 566"/>
                <a:gd name="T24" fmla="*/ 436 w 436"/>
                <a:gd name="T25" fmla="*/ 418 h 566"/>
                <a:gd name="T26" fmla="*/ 1 w 436"/>
                <a:gd name="T27" fmla="*/ 56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6" h="566">
                  <a:moveTo>
                    <a:pt x="1" y="566"/>
                  </a:moveTo>
                  <a:cubicBezTo>
                    <a:pt x="1" y="563"/>
                    <a:pt x="1" y="561"/>
                    <a:pt x="1" y="558"/>
                  </a:cubicBezTo>
                  <a:cubicBezTo>
                    <a:pt x="1" y="502"/>
                    <a:pt x="1" y="447"/>
                    <a:pt x="1" y="391"/>
                  </a:cubicBezTo>
                  <a:cubicBezTo>
                    <a:pt x="1" y="310"/>
                    <a:pt x="1" y="230"/>
                    <a:pt x="0" y="149"/>
                  </a:cubicBezTo>
                  <a:cubicBezTo>
                    <a:pt x="0" y="143"/>
                    <a:pt x="2" y="138"/>
                    <a:pt x="5" y="133"/>
                  </a:cubicBezTo>
                  <a:cubicBezTo>
                    <a:pt x="29" y="95"/>
                    <a:pt x="62" y="67"/>
                    <a:pt x="102" y="46"/>
                  </a:cubicBezTo>
                  <a:cubicBezTo>
                    <a:pt x="145" y="23"/>
                    <a:pt x="191" y="11"/>
                    <a:pt x="240" y="5"/>
                  </a:cubicBezTo>
                  <a:cubicBezTo>
                    <a:pt x="290" y="0"/>
                    <a:pt x="340" y="2"/>
                    <a:pt x="391" y="8"/>
                  </a:cubicBezTo>
                  <a:cubicBezTo>
                    <a:pt x="396" y="9"/>
                    <a:pt x="398" y="11"/>
                    <a:pt x="399" y="17"/>
                  </a:cubicBezTo>
                  <a:cubicBezTo>
                    <a:pt x="404" y="75"/>
                    <a:pt x="410" y="134"/>
                    <a:pt x="415" y="192"/>
                  </a:cubicBezTo>
                  <a:cubicBezTo>
                    <a:pt x="420" y="240"/>
                    <a:pt x="424" y="287"/>
                    <a:pt x="429" y="334"/>
                  </a:cubicBezTo>
                  <a:cubicBezTo>
                    <a:pt x="431" y="360"/>
                    <a:pt x="434" y="386"/>
                    <a:pt x="436" y="412"/>
                  </a:cubicBezTo>
                  <a:cubicBezTo>
                    <a:pt x="436" y="414"/>
                    <a:pt x="436" y="416"/>
                    <a:pt x="436" y="418"/>
                  </a:cubicBezTo>
                  <a:cubicBezTo>
                    <a:pt x="263" y="383"/>
                    <a:pt x="120" y="436"/>
                    <a:pt x="1" y="566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" name="Freeform 983"/>
            <p:cNvSpPr>
              <a:spLocks/>
            </p:cNvSpPr>
            <p:nvPr/>
          </p:nvSpPr>
          <p:spPr bwMode="auto">
            <a:xfrm>
              <a:off x="-9245600" y="-6299200"/>
              <a:ext cx="1187450" cy="1306513"/>
            </a:xfrm>
            <a:custGeom>
              <a:avLst/>
              <a:gdLst>
                <a:gd name="T0" fmla="*/ 1 w 458"/>
                <a:gd name="T1" fmla="*/ 504 h 504"/>
                <a:gd name="T2" fmla="*/ 0 w 458"/>
                <a:gd name="T3" fmla="*/ 504 h 504"/>
                <a:gd name="T4" fmla="*/ 25 w 458"/>
                <a:gd name="T5" fmla="*/ 479 h 504"/>
                <a:gd name="T6" fmla="*/ 251 w 458"/>
                <a:gd name="T7" fmla="*/ 368 h 504"/>
                <a:gd name="T8" fmla="*/ 414 w 458"/>
                <a:gd name="T9" fmla="*/ 374 h 504"/>
                <a:gd name="T10" fmla="*/ 421 w 458"/>
                <a:gd name="T11" fmla="*/ 369 h 504"/>
                <a:gd name="T12" fmla="*/ 407 w 458"/>
                <a:gd name="T13" fmla="*/ 219 h 504"/>
                <a:gd name="T14" fmla="*/ 393 w 458"/>
                <a:gd name="T15" fmla="*/ 76 h 504"/>
                <a:gd name="T16" fmla="*/ 387 w 458"/>
                <a:gd name="T17" fmla="*/ 13 h 504"/>
                <a:gd name="T18" fmla="*/ 386 w 458"/>
                <a:gd name="T19" fmla="*/ 0 h 504"/>
                <a:gd name="T20" fmla="*/ 419 w 458"/>
                <a:gd name="T21" fmla="*/ 11 h 504"/>
                <a:gd name="T22" fmla="*/ 421 w 458"/>
                <a:gd name="T23" fmla="*/ 16 h 504"/>
                <a:gd name="T24" fmla="*/ 438 w 458"/>
                <a:gd name="T25" fmla="*/ 202 h 504"/>
                <a:gd name="T26" fmla="*/ 456 w 458"/>
                <a:gd name="T27" fmla="*/ 391 h 504"/>
                <a:gd name="T28" fmla="*/ 458 w 458"/>
                <a:gd name="T29" fmla="*/ 414 h 504"/>
                <a:gd name="T30" fmla="*/ 453 w 458"/>
                <a:gd name="T31" fmla="*/ 413 h 504"/>
                <a:gd name="T32" fmla="*/ 240 w 458"/>
                <a:gd name="T33" fmla="*/ 402 h 504"/>
                <a:gd name="T34" fmla="*/ 6 w 458"/>
                <a:gd name="T35" fmla="*/ 501 h 504"/>
                <a:gd name="T36" fmla="*/ 1 w 458"/>
                <a:gd name="T37" fmla="*/ 504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504">
                  <a:moveTo>
                    <a:pt x="1" y="504"/>
                  </a:moveTo>
                  <a:cubicBezTo>
                    <a:pt x="1" y="504"/>
                    <a:pt x="1" y="504"/>
                    <a:pt x="0" y="504"/>
                  </a:cubicBezTo>
                  <a:cubicBezTo>
                    <a:pt x="9" y="496"/>
                    <a:pt x="17" y="487"/>
                    <a:pt x="25" y="479"/>
                  </a:cubicBezTo>
                  <a:cubicBezTo>
                    <a:pt x="90" y="420"/>
                    <a:pt x="164" y="381"/>
                    <a:pt x="251" y="368"/>
                  </a:cubicBezTo>
                  <a:cubicBezTo>
                    <a:pt x="306" y="359"/>
                    <a:pt x="361" y="360"/>
                    <a:pt x="414" y="374"/>
                  </a:cubicBezTo>
                  <a:cubicBezTo>
                    <a:pt x="421" y="376"/>
                    <a:pt x="422" y="376"/>
                    <a:pt x="421" y="369"/>
                  </a:cubicBezTo>
                  <a:cubicBezTo>
                    <a:pt x="416" y="319"/>
                    <a:pt x="412" y="269"/>
                    <a:pt x="407" y="219"/>
                  </a:cubicBezTo>
                  <a:cubicBezTo>
                    <a:pt x="402" y="171"/>
                    <a:pt x="398" y="124"/>
                    <a:pt x="393" y="76"/>
                  </a:cubicBezTo>
                  <a:cubicBezTo>
                    <a:pt x="391" y="55"/>
                    <a:pt x="389" y="34"/>
                    <a:pt x="387" y="13"/>
                  </a:cubicBezTo>
                  <a:cubicBezTo>
                    <a:pt x="387" y="9"/>
                    <a:pt x="387" y="6"/>
                    <a:pt x="386" y="0"/>
                  </a:cubicBezTo>
                  <a:cubicBezTo>
                    <a:pt x="398" y="4"/>
                    <a:pt x="408" y="8"/>
                    <a:pt x="419" y="11"/>
                  </a:cubicBezTo>
                  <a:cubicBezTo>
                    <a:pt x="420" y="12"/>
                    <a:pt x="421" y="14"/>
                    <a:pt x="421" y="16"/>
                  </a:cubicBezTo>
                  <a:cubicBezTo>
                    <a:pt x="427" y="78"/>
                    <a:pt x="432" y="140"/>
                    <a:pt x="438" y="202"/>
                  </a:cubicBezTo>
                  <a:cubicBezTo>
                    <a:pt x="444" y="265"/>
                    <a:pt x="450" y="328"/>
                    <a:pt x="456" y="391"/>
                  </a:cubicBezTo>
                  <a:cubicBezTo>
                    <a:pt x="457" y="399"/>
                    <a:pt x="457" y="406"/>
                    <a:pt x="458" y="414"/>
                  </a:cubicBezTo>
                  <a:cubicBezTo>
                    <a:pt x="456" y="414"/>
                    <a:pt x="455" y="414"/>
                    <a:pt x="453" y="413"/>
                  </a:cubicBezTo>
                  <a:cubicBezTo>
                    <a:pt x="383" y="389"/>
                    <a:pt x="312" y="387"/>
                    <a:pt x="240" y="402"/>
                  </a:cubicBezTo>
                  <a:cubicBezTo>
                    <a:pt x="155" y="419"/>
                    <a:pt x="78" y="454"/>
                    <a:pt x="6" y="501"/>
                  </a:cubicBezTo>
                  <a:cubicBezTo>
                    <a:pt x="4" y="502"/>
                    <a:pt x="3" y="503"/>
                    <a:pt x="1" y="504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" name="Freeform 984"/>
            <p:cNvSpPr>
              <a:spLocks/>
            </p:cNvSpPr>
            <p:nvPr/>
          </p:nvSpPr>
          <p:spPr bwMode="auto">
            <a:xfrm>
              <a:off x="-9228138" y="-6176963"/>
              <a:ext cx="1236663" cy="1189038"/>
            </a:xfrm>
            <a:custGeom>
              <a:avLst/>
              <a:gdLst>
                <a:gd name="T0" fmla="*/ 45 w 477"/>
                <a:gd name="T1" fmla="*/ 432 h 459"/>
                <a:gd name="T2" fmla="*/ 241 w 477"/>
                <a:gd name="T3" fmla="*/ 359 h 459"/>
                <a:gd name="T4" fmla="*/ 450 w 477"/>
                <a:gd name="T5" fmla="*/ 374 h 459"/>
                <a:gd name="T6" fmla="*/ 457 w 477"/>
                <a:gd name="T7" fmla="*/ 368 h 459"/>
                <a:gd name="T8" fmla="*/ 439 w 477"/>
                <a:gd name="T9" fmla="*/ 175 h 459"/>
                <a:gd name="T10" fmla="*/ 423 w 477"/>
                <a:gd name="T11" fmla="*/ 5 h 459"/>
                <a:gd name="T12" fmla="*/ 423 w 477"/>
                <a:gd name="T13" fmla="*/ 0 h 459"/>
                <a:gd name="T14" fmla="*/ 438 w 477"/>
                <a:gd name="T15" fmla="*/ 8 h 459"/>
                <a:gd name="T16" fmla="*/ 441 w 477"/>
                <a:gd name="T17" fmla="*/ 14 h 459"/>
                <a:gd name="T18" fmla="*/ 452 w 477"/>
                <a:gd name="T19" fmla="*/ 132 h 459"/>
                <a:gd name="T20" fmla="*/ 467 w 477"/>
                <a:gd name="T21" fmla="*/ 300 h 459"/>
                <a:gd name="T22" fmla="*/ 477 w 477"/>
                <a:gd name="T23" fmla="*/ 403 h 459"/>
                <a:gd name="T24" fmla="*/ 477 w 477"/>
                <a:gd name="T25" fmla="*/ 408 h 459"/>
                <a:gd name="T26" fmla="*/ 0 w 477"/>
                <a:gd name="T27" fmla="*/ 459 h 459"/>
                <a:gd name="T28" fmla="*/ 45 w 477"/>
                <a:gd name="T29" fmla="*/ 432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7" h="459">
                  <a:moveTo>
                    <a:pt x="45" y="432"/>
                  </a:moveTo>
                  <a:cubicBezTo>
                    <a:pt x="107" y="398"/>
                    <a:pt x="171" y="371"/>
                    <a:pt x="241" y="359"/>
                  </a:cubicBezTo>
                  <a:cubicBezTo>
                    <a:pt x="312" y="346"/>
                    <a:pt x="382" y="349"/>
                    <a:pt x="450" y="374"/>
                  </a:cubicBezTo>
                  <a:cubicBezTo>
                    <a:pt x="456" y="376"/>
                    <a:pt x="457" y="375"/>
                    <a:pt x="457" y="368"/>
                  </a:cubicBezTo>
                  <a:cubicBezTo>
                    <a:pt x="451" y="304"/>
                    <a:pt x="445" y="240"/>
                    <a:pt x="439" y="175"/>
                  </a:cubicBezTo>
                  <a:cubicBezTo>
                    <a:pt x="433" y="119"/>
                    <a:pt x="428" y="62"/>
                    <a:pt x="423" y="5"/>
                  </a:cubicBezTo>
                  <a:cubicBezTo>
                    <a:pt x="423" y="4"/>
                    <a:pt x="423" y="2"/>
                    <a:pt x="423" y="0"/>
                  </a:cubicBezTo>
                  <a:cubicBezTo>
                    <a:pt x="428" y="3"/>
                    <a:pt x="434" y="5"/>
                    <a:pt x="438" y="8"/>
                  </a:cubicBezTo>
                  <a:cubicBezTo>
                    <a:pt x="440" y="9"/>
                    <a:pt x="441" y="12"/>
                    <a:pt x="441" y="14"/>
                  </a:cubicBezTo>
                  <a:cubicBezTo>
                    <a:pt x="445" y="53"/>
                    <a:pt x="448" y="92"/>
                    <a:pt x="452" y="132"/>
                  </a:cubicBezTo>
                  <a:cubicBezTo>
                    <a:pt x="457" y="188"/>
                    <a:pt x="462" y="244"/>
                    <a:pt x="467" y="300"/>
                  </a:cubicBezTo>
                  <a:cubicBezTo>
                    <a:pt x="471" y="334"/>
                    <a:pt x="474" y="369"/>
                    <a:pt x="477" y="403"/>
                  </a:cubicBezTo>
                  <a:cubicBezTo>
                    <a:pt x="477" y="405"/>
                    <a:pt x="477" y="406"/>
                    <a:pt x="477" y="408"/>
                  </a:cubicBezTo>
                  <a:cubicBezTo>
                    <a:pt x="312" y="372"/>
                    <a:pt x="155" y="399"/>
                    <a:pt x="0" y="459"/>
                  </a:cubicBezTo>
                  <a:cubicBezTo>
                    <a:pt x="15" y="450"/>
                    <a:pt x="30" y="441"/>
                    <a:pt x="45" y="432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" name="Freeform 985"/>
            <p:cNvSpPr>
              <a:spLocks/>
            </p:cNvSpPr>
            <p:nvPr/>
          </p:nvSpPr>
          <p:spPr bwMode="auto">
            <a:xfrm>
              <a:off x="-9215438" y="-6061075"/>
              <a:ext cx="1325563" cy="1089025"/>
            </a:xfrm>
            <a:custGeom>
              <a:avLst/>
              <a:gdLst>
                <a:gd name="T0" fmla="*/ 0 w 511"/>
                <a:gd name="T1" fmla="*/ 420 h 420"/>
                <a:gd name="T2" fmla="*/ 19 w 511"/>
                <a:gd name="T3" fmla="*/ 413 h 420"/>
                <a:gd name="T4" fmla="*/ 341 w 511"/>
                <a:gd name="T5" fmla="*/ 353 h 420"/>
                <a:gd name="T6" fmla="*/ 471 w 511"/>
                <a:gd name="T7" fmla="*/ 369 h 420"/>
                <a:gd name="T8" fmla="*/ 478 w 511"/>
                <a:gd name="T9" fmla="*/ 363 h 420"/>
                <a:gd name="T10" fmla="*/ 461 w 511"/>
                <a:gd name="T11" fmla="*/ 176 h 420"/>
                <a:gd name="T12" fmla="*/ 447 w 511"/>
                <a:gd name="T13" fmla="*/ 25 h 420"/>
                <a:gd name="T14" fmla="*/ 445 w 511"/>
                <a:gd name="T15" fmla="*/ 0 h 420"/>
                <a:gd name="T16" fmla="*/ 473 w 511"/>
                <a:gd name="T17" fmla="*/ 11 h 420"/>
                <a:gd name="T18" fmla="*/ 476 w 511"/>
                <a:gd name="T19" fmla="*/ 16 h 420"/>
                <a:gd name="T20" fmla="*/ 489 w 511"/>
                <a:gd name="T21" fmla="*/ 167 h 420"/>
                <a:gd name="T22" fmla="*/ 505 w 511"/>
                <a:gd name="T23" fmla="*/ 341 h 420"/>
                <a:gd name="T24" fmla="*/ 511 w 511"/>
                <a:gd name="T25" fmla="*/ 414 h 420"/>
                <a:gd name="T26" fmla="*/ 506 w 511"/>
                <a:gd name="T27" fmla="*/ 413 h 420"/>
                <a:gd name="T28" fmla="*/ 378 w 511"/>
                <a:gd name="T29" fmla="*/ 384 h 420"/>
                <a:gd name="T30" fmla="*/ 131 w 511"/>
                <a:gd name="T31" fmla="*/ 396 h 420"/>
                <a:gd name="T32" fmla="*/ 3 w 511"/>
                <a:gd name="T33" fmla="*/ 420 h 420"/>
                <a:gd name="T34" fmla="*/ 0 w 511"/>
                <a:gd name="T35" fmla="*/ 42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11" h="420">
                  <a:moveTo>
                    <a:pt x="0" y="420"/>
                  </a:moveTo>
                  <a:cubicBezTo>
                    <a:pt x="7" y="417"/>
                    <a:pt x="13" y="415"/>
                    <a:pt x="19" y="413"/>
                  </a:cubicBezTo>
                  <a:cubicBezTo>
                    <a:pt x="123" y="373"/>
                    <a:pt x="230" y="350"/>
                    <a:pt x="341" y="353"/>
                  </a:cubicBezTo>
                  <a:cubicBezTo>
                    <a:pt x="385" y="353"/>
                    <a:pt x="428" y="359"/>
                    <a:pt x="471" y="369"/>
                  </a:cubicBezTo>
                  <a:cubicBezTo>
                    <a:pt x="478" y="370"/>
                    <a:pt x="478" y="370"/>
                    <a:pt x="478" y="363"/>
                  </a:cubicBezTo>
                  <a:cubicBezTo>
                    <a:pt x="472" y="301"/>
                    <a:pt x="466" y="238"/>
                    <a:pt x="461" y="176"/>
                  </a:cubicBezTo>
                  <a:cubicBezTo>
                    <a:pt x="456" y="126"/>
                    <a:pt x="451" y="75"/>
                    <a:pt x="447" y="25"/>
                  </a:cubicBezTo>
                  <a:cubicBezTo>
                    <a:pt x="446" y="17"/>
                    <a:pt x="445" y="9"/>
                    <a:pt x="445" y="0"/>
                  </a:cubicBezTo>
                  <a:cubicBezTo>
                    <a:pt x="455" y="4"/>
                    <a:pt x="464" y="7"/>
                    <a:pt x="473" y="11"/>
                  </a:cubicBezTo>
                  <a:cubicBezTo>
                    <a:pt x="475" y="12"/>
                    <a:pt x="476" y="14"/>
                    <a:pt x="476" y="16"/>
                  </a:cubicBezTo>
                  <a:cubicBezTo>
                    <a:pt x="480" y="66"/>
                    <a:pt x="485" y="116"/>
                    <a:pt x="489" y="167"/>
                  </a:cubicBezTo>
                  <a:cubicBezTo>
                    <a:pt x="494" y="225"/>
                    <a:pt x="499" y="283"/>
                    <a:pt x="505" y="341"/>
                  </a:cubicBezTo>
                  <a:cubicBezTo>
                    <a:pt x="507" y="365"/>
                    <a:pt x="509" y="389"/>
                    <a:pt x="511" y="414"/>
                  </a:cubicBezTo>
                  <a:cubicBezTo>
                    <a:pt x="509" y="413"/>
                    <a:pt x="508" y="413"/>
                    <a:pt x="506" y="413"/>
                  </a:cubicBezTo>
                  <a:cubicBezTo>
                    <a:pt x="465" y="396"/>
                    <a:pt x="422" y="388"/>
                    <a:pt x="378" y="384"/>
                  </a:cubicBezTo>
                  <a:cubicBezTo>
                    <a:pt x="295" y="377"/>
                    <a:pt x="213" y="382"/>
                    <a:pt x="131" y="396"/>
                  </a:cubicBezTo>
                  <a:cubicBezTo>
                    <a:pt x="88" y="403"/>
                    <a:pt x="46" y="412"/>
                    <a:pt x="3" y="420"/>
                  </a:cubicBezTo>
                  <a:cubicBezTo>
                    <a:pt x="2" y="420"/>
                    <a:pt x="2" y="420"/>
                    <a:pt x="0" y="420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" name="Freeform 986"/>
            <p:cNvSpPr>
              <a:spLocks/>
            </p:cNvSpPr>
            <p:nvPr/>
          </p:nvSpPr>
          <p:spPr bwMode="auto">
            <a:xfrm>
              <a:off x="-9183688" y="-5295900"/>
              <a:ext cx="1327150" cy="404813"/>
            </a:xfrm>
            <a:custGeom>
              <a:avLst/>
              <a:gdLst>
                <a:gd name="T0" fmla="*/ 465 w 512"/>
                <a:gd name="T1" fmla="*/ 143 h 156"/>
                <a:gd name="T2" fmla="*/ 326 w 512"/>
                <a:gd name="T3" fmla="*/ 123 h 156"/>
                <a:gd name="T4" fmla="*/ 110 w 512"/>
                <a:gd name="T5" fmla="*/ 122 h 156"/>
                <a:gd name="T6" fmla="*/ 9 w 512"/>
                <a:gd name="T7" fmla="*/ 129 h 156"/>
                <a:gd name="T8" fmla="*/ 0 w 512"/>
                <a:gd name="T9" fmla="*/ 130 h 156"/>
                <a:gd name="T10" fmla="*/ 0 w 512"/>
                <a:gd name="T11" fmla="*/ 129 h 156"/>
                <a:gd name="T12" fmla="*/ 47 w 512"/>
                <a:gd name="T13" fmla="*/ 119 h 156"/>
                <a:gd name="T14" fmla="*/ 302 w 512"/>
                <a:gd name="T15" fmla="*/ 92 h 156"/>
                <a:gd name="T16" fmla="*/ 467 w 512"/>
                <a:gd name="T17" fmla="*/ 114 h 156"/>
                <a:gd name="T18" fmla="*/ 498 w 512"/>
                <a:gd name="T19" fmla="*/ 126 h 156"/>
                <a:gd name="T20" fmla="*/ 505 w 512"/>
                <a:gd name="T21" fmla="*/ 121 h 156"/>
                <a:gd name="T22" fmla="*/ 496 w 512"/>
                <a:gd name="T23" fmla="*/ 27 h 156"/>
                <a:gd name="T24" fmla="*/ 495 w 512"/>
                <a:gd name="T25" fmla="*/ 0 h 156"/>
                <a:gd name="T26" fmla="*/ 512 w 512"/>
                <a:gd name="T27" fmla="*/ 156 h 156"/>
                <a:gd name="T28" fmla="*/ 465 w 512"/>
                <a:gd name="T29" fmla="*/ 143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2" h="156">
                  <a:moveTo>
                    <a:pt x="465" y="143"/>
                  </a:moveTo>
                  <a:cubicBezTo>
                    <a:pt x="419" y="132"/>
                    <a:pt x="373" y="127"/>
                    <a:pt x="326" y="123"/>
                  </a:cubicBezTo>
                  <a:cubicBezTo>
                    <a:pt x="254" y="118"/>
                    <a:pt x="182" y="118"/>
                    <a:pt x="110" y="122"/>
                  </a:cubicBezTo>
                  <a:cubicBezTo>
                    <a:pt x="76" y="124"/>
                    <a:pt x="43" y="127"/>
                    <a:pt x="9" y="129"/>
                  </a:cubicBezTo>
                  <a:cubicBezTo>
                    <a:pt x="6" y="130"/>
                    <a:pt x="3" y="130"/>
                    <a:pt x="0" y="130"/>
                  </a:cubicBezTo>
                  <a:cubicBezTo>
                    <a:pt x="0" y="130"/>
                    <a:pt x="0" y="129"/>
                    <a:pt x="0" y="129"/>
                  </a:cubicBezTo>
                  <a:cubicBezTo>
                    <a:pt x="16" y="125"/>
                    <a:pt x="31" y="122"/>
                    <a:pt x="47" y="119"/>
                  </a:cubicBezTo>
                  <a:cubicBezTo>
                    <a:pt x="131" y="102"/>
                    <a:pt x="216" y="91"/>
                    <a:pt x="302" y="92"/>
                  </a:cubicBezTo>
                  <a:cubicBezTo>
                    <a:pt x="358" y="92"/>
                    <a:pt x="413" y="97"/>
                    <a:pt x="467" y="114"/>
                  </a:cubicBezTo>
                  <a:cubicBezTo>
                    <a:pt x="478" y="117"/>
                    <a:pt x="488" y="121"/>
                    <a:pt x="498" y="126"/>
                  </a:cubicBezTo>
                  <a:cubicBezTo>
                    <a:pt x="504" y="128"/>
                    <a:pt x="505" y="126"/>
                    <a:pt x="505" y="121"/>
                  </a:cubicBezTo>
                  <a:cubicBezTo>
                    <a:pt x="502" y="89"/>
                    <a:pt x="499" y="58"/>
                    <a:pt x="496" y="27"/>
                  </a:cubicBezTo>
                  <a:cubicBezTo>
                    <a:pt x="495" y="18"/>
                    <a:pt x="495" y="9"/>
                    <a:pt x="495" y="0"/>
                  </a:cubicBezTo>
                  <a:cubicBezTo>
                    <a:pt x="501" y="52"/>
                    <a:pt x="507" y="104"/>
                    <a:pt x="512" y="156"/>
                  </a:cubicBezTo>
                  <a:cubicBezTo>
                    <a:pt x="496" y="151"/>
                    <a:pt x="481" y="146"/>
                    <a:pt x="465" y="143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" name="Freeform 987"/>
            <p:cNvSpPr>
              <a:spLocks/>
            </p:cNvSpPr>
            <p:nvPr/>
          </p:nvSpPr>
          <p:spPr bwMode="auto">
            <a:xfrm>
              <a:off x="-9301163" y="-6429375"/>
              <a:ext cx="1130300" cy="1468438"/>
            </a:xfrm>
            <a:custGeom>
              <a:avLst/>
              <a:gdLst>
                <a:gd name="T0" fmla="*/ 436 w 436"/>
                <a:gd name="T1" fmla="*/ 418 h 566"/>
                <a:gd name="T2" fmla="*/ 436 w 436"/>
                <a:gd name="T3" fmla="*/ 412 h 566"/>
                <a:gd name="T4" fmla="*/ 429 w 436"/>
                <a:gd name="T5" fmla="*/ 334 h 566"/>
                <a:gd name="T6" fmla="*/ 415 w 436"/>
                <a:gd name="T7" fmla="*/ 192 h 566"/>
                <a:gd name="T8" fmla="*/ 399 w 436"/>
                <a:gd name="T9" fmla="*/ 17 h 566"/>
                <a:gd name="T10" fmla="*/ 391 w 436"/>
                <a:gd name="T11" fmla="*/ 8 h 566"/>
                <a:gd name="T12" fmla="*/ 240 w 436"/>
                <a:gd name="T13" fmla="*/ 5 h 566"/>
                <a:gd name="T14" fmla="*/ 102 w 436"/>
                <a:gd name="T15" fmla="*/ 46 h 566"/>
                <a:gd name="T16" fmla="*/ 5 w 436"/>
                <a:gd name="T17" fmla="*/ 133 h 566"/>
                <a:gd name="T18" fmla="*/ 0 w 436"/>
                <a:gd name="T19" fmla="*/ 149 h 566"/>
                <a:gd name="T20" fmla="*/ 1 w 436"/>
                <a:gd name="T21" fmla="*/ 391 h 566"/>
                <a:gd name="T22" fmla="*/ 1 w 436"/>
                <a:gd name="T23" fmla="*/ 558 h 566"/>
                <a:gd name="T24" fmla="*/ 1 w 436"/>
                <a:gd name="T25" fmla="*/ 566 h 566"/>
                <a:gd name="T26" fmla="*/ 436 w 436"/>
                <a:gd name="T27" fmla="*/ 418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36" h="566">
                  <a:moveTo>
                    <a:pt x="436" y="418"/>
                  </a:moveTo>
                  <a:cubicBezTo>
                    <a:pt x="436" y="416"/>
                    <a:pt x="436" y="414"/>
                    <a:pt x="436" y="412"/>
                  </a:cubicBezTo>
                  <a:cubicBezTo>
                    <a:pt x="434" y="386"/>
                    <a:pt x="431" y="360"/>
                    <a:pt x="429" y="334"/>
                  </a:cubicBezTo>
                  <a:cubicBezTo>
                    <a:pt x="424" y="287"/>
                    <a:pt x="420" y="240"/>
                    <a:pt x="415" y="192"/>
                  </a:cubicBezTo>
                  <a:cubicBezTo>
                    <a:pt x="410" y="134"/>
                    <a:pt x="404" y="75"/>
                    <a:pt x="399" y="17"/>
                  </a:cubicBezTo>
                  <a:cubicBezTo>
                    <a:pt x="398" y="11"/>
                    <a:pt x="396" y="9"/>
                    <a:pt x="391" y="8"/>
                  </a:cubicBezTo>
                  <a:cubicBezTo>
                    <a:pt x="340" y="2"/>
                    <a:pt x="290" y="0"/>
                    <a:pt x="240" y="5"/>
                  </a:cubicBezTo>
                  <a:cubicBezTo>
                    <a:pt x="191" y="11"/>
                    <a:pt x="145" y="23"/>
                    <a:pt x="102" y="46"/>
                  </a:cubicBezTo>
                  <a:cubicBezTo>
                    <a:pt x="62" y="67"/>
                    <a:pt x="29" y="95"/>
                    <a:pt x="5" y="133"/>
                  </a:cubicBezTo>
                  <a:cubicBezTo>
                    <a:pt x="2" y="138"/>
                    <a:pt x="0" y="143"/>
                    <a:pt x="0" y="149"/>
                  </a:cubicBezTo>
                  <a:cubicBezTo>
                    <a:pt x="1" y="230"/>
                    <a:pt x="1" y="310"/>
                    <a:pt x="1" y="391"/>
                  </a:cubicBezTo>
                  <a:cubicBezTo>
                    <a:pt x="1" y="447"/>
                    <a:pt x="1" y="502"/>
                    <a:pt x="1" y="558"/>
                  </a:cubicBezTo>
                  <a:cubicBezTo>
                    <a:pt x="1" y="561"/>
                    <a:pt x="1" y="563"/>
                    <a:pt x="1" y="566"/>
                  </a:cubicBezTo>
                  <a:cubicBezTo>
                    <a:pt x="120" y="436"/>
                    <a:pt x="263" y="383"/>
                    <a:pt x="436" y="418"/>
                  </a:cubicBezTo>
                  <a:close/>
                </a:path>
              </a:pathLst>
            </a:custGeom>
            <a:solidFill>
              <a:srgbClr val="F8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" name="Freeform 988"/>
            <p:cNvSpPr>
              <a:spLocks/>
            </p:cNvSpPr>
            <p:nvPr/>
          </p:nvSpPr>
          <p:spPr bwMode="auto">
            <a:xfrm>
              <a:off x="-10444163" y="-6429375"/>
              <a:ext cx="1130300" cy="1470025"/>
            </a:xfrm>
            <a:custGeom>
              <a:avLst/>
              <a:gdLst>
                <a:gd name="T0" fmla="*/ 436 w 436"/>
                <a:gd name="T1" fmla="*/ 303 h 567"/>
                <a:gd name="T2" fmla="*/ 436 w 436"/>
                <a:gd name="T3" fmla="*/ 144 h 567"/>
                <a:gd name="T4" fmla="*/ 433 w 436"/>
                <a:gd name="T5" fmla="*/ 134 h 567"/>
                <a:gd name="T6" fmla="*/ 402 w 436"/>
                <a:gd name="T7" fmla="*/ 96 h 567"/>
                <a:gd name="T8" fmla="*/ 251 w 436"/>
                <a:gd name="T9" fmla="*/ 15 h 567"/>
                <a:gd name="T10" fmla="*/ 80 w 436"/>
                <a:gd name="T11" fmla="*/ 5 h 567"/>
                <a:gd name="T12" fmla="*/ 39 w 436"/>
                <a:gd name="T13" fmla="*/ 9 h 567"/>
                <a:gd name="T14" fmla="*/ 0 w 436"/>
                <a:gd name="T15" fmla="*/ 419 h 567"/>
                <a:gd name="T16" fmla="*/ 238 w 436"/>
                <a:gd name="T17" fmla="*/ 430 h 567"/>
                <a:gd name="T18" fmla="*/ 433 w 436"/>
                <a:gd name="T19" fmla="*/ 567 h 567"/>
                <a:gd name="T20" fmla="*/ 433 w 436"/>
                <a:gd name="T21" fmla="*/ 558 h 567"/>
                <a:gd name="T22" fmla="*/ 435 w 436"/>
                <a:gd name="T23" fmla="*/ 372 h 567"/>
                <a:gd name="T24" fmla="*/ 436 w 436"/>
                <a:gd name="T25" fmla="*/ 303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6" h="567">
                  <a:moveTo>
                    <a:pt x="436" y="303"/>
                  </a:moveTo>
                  <a:cubicBezTo>
                    <a:pt x="436" y="250"/>
                    <a:pt x="436" y="197"/>
                    <a:pt x="436" y="144"/>
                  </a:cubicBezTo>
                  <a:cubicBezTo>
                    <a:pt x="436" y="141"/>
                    <a:pt x="435" y="137"/>
                    <a:pt x="433" y="134"/>
                  </a:cubicBezTo>
                  <a:cubicBezTo>
                    <a:pt x="423" y="121"/>
                    <a:pt x="413" y="107"/>
                    <a:pt x="402" y="96"/>
                  </a:cubicBezTo>
                  <a:cubicBezTo>
                    <a:pt x="360" y="53"/>
                    <a:pt x="309" y="29"/>
                    <a:pt x="251" y="15"/>
                  </a:cubicBezTo>
                  <a:cubicBezTo>
                    <a:pt x="195" y="1"/>
                    <a:pt x="137" y="0"/>
                    <a:pt x="80" y="5"/>
                  </a:cubicBezTo>
                  <a:cubicBezTo>
                    <a:pt x="66" y="6"/>
                    <a:pt x="53" y="8"/>
                    <a:pt x="39" y="9"/>
                  </a:cubicBezTo>
                  <a:cubicBezTo>
                    <a:pt x="26" y="146"/>
                    <a:pt x="13" y="282"/>
                    <a:pt x="0" y="419"/>
                  </a:cubicBezTo>
                  <a:cubicBezTo>
                    <a:pt x="82" y="400"/>
                    <a:pt x="160" y="404"/>
                    <a:pt x="238" y="430"/>
                  </a:cubicBezTo>
                  <a:cubicBezTo>
                    <a:pt x="315" y="457"/>
                    <a:pt x="379" y="505"/>
                    <a:pt x="433" y="567"/>
                  </a:cubicBezTo>
                  <a:cubicBezTo>
                    <a:pt x="433" y="563"/>
                    <a:pt x="433" y="560"/>
                    <a:pt x="433" y="558"/>
                  </a:cubicBezTo>
                  <a:cubicBezTo>
                    <a:pt x="433" y="496"/>
                    <a:pt x="434" y="434"/>
                    <a:pt x="435" y="372"/>
                  </a:cubicBezTo>
                  <a:cubicBezTo>
                    <a:pt x="435" y="349"/>
                    <a:pt x="436" y="326"/>
                    <a:pt x="436" y="303"/>
                  </a:cubicBezTo>
                  <a:close/>
                </a:path>
              </a:pathLst>
            </a:custGeom>
            <a:solidFill>
              <a:srgbClr val="F8D9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" name="Freeform 989"/>
            <p:cNvSpPr>
              <a:spLocks/>
            </p:cNvSpPr>
            <p:nvPr/>
          </p:nvSpPr>
          <p:spPr bwMode="auto">
            <a:xfrm>
              <a:off x="-9245600" y="-6299200"/>
              <a:ext cx="1187450" cy="1306513"/>
            </a:xfrm>
            <a:custGeom>
              <a:avLst/>
              <a:gdLst>
                <a:gd name="T0" fmla="*/ 453 w 458"/>
                <a:gd name="T1" fmla="*/ 413 h 504"/>
                <a:gd name="T2" fmla="*/ 458 w 458"/>
                <a:gd name="T3" fmla="*/ 414 h 504"/>
                <a:gd name="T4" fmla="*/ 456 w 458"/>
                <a:gd name="T5" fmla="*/ 391 h 504"/>
                <a:gd name="T6" fmla="*/ 438 w 458"/>
                <a:gd name="T7" fmla="*/ 202 h 504"/>
                <a:gd name="T8" fmla="*/ 421 w 458"/>
                <a:gd name="T9" fmla="*/ 16 h 504"/>
                <a:gd name="T10" fmla="*/ 419 w 458"/>
                <a:gd name="T11" fmla="*/ 11 h 504"/>
                <a:gd name="T12" fmla="*/ 386 w 458"/>
                <a:gd name="T13" fmla="*/ 0 h 504"/>
                <a:gd name="T14" fmla="*/ 387 w 458"/>
                <a:gd name="T15" fmla="*/ 13 h 504"/>
                <a:gd name="T16" fmla="*/ 393 w 458"/>
                <a:gd name="T17" fmla="*/ 76 h 504"/>
                <a:gd name="T18" fmla="*/ 407 w 458"/>
                <a:gd name="T19" fmla="*/ 219 h 504"/>
                <a:gd name="T20" fmla="*/ 421 w 458"/>
                <a:gd name="T21" fmla="*/ 369 h 504"/>
                <a:gd name="T22" fmla="*/ 414 w 458"/>
                <a:gd name="T23" fmla="*/ 374 h 504"/>
                <a:gd name="T24" fmla="*/ 251 w 458"/>
                <a:gd name="T25" fmla="*/ 368 h 504"/>
                <a:gd name="T26" fmla="*/ 25 w 458"/>
                <a:gd name="T27" fmla="*/ 479 h 504"/>
                <a:gd name="T28" fmla="*/ 0 w 458"/>
                <a:gd name="T29" fmla="*/ 504 h 504"/>
                <a:gd name="T30" fmla="*/ 1 w 458"/>
                <a:gd name="T31" fmla="*/ 504 h 504"/>
                <a:gd name="T32" fmla="*/ 6 w 458"/>
                <a:gd name="T33" fmla="*/ 501 h 504"/>
                <a:gd name="T34" fmla="*/ 240 w 458"/>
                <a:gd name="T35" fmla="*/ 402 h 504"/>
                <a:gd name="T36" fmla="*/ 453 w 458"/>
                <a:gd name="T37" fmla="*/ 413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504">
                  <a:moveTo>
                    <a:pt x="453" y="413"/>
                  </a:moveTo>
                  <a:cubicBezTo>
                    <a:pt x="455" y="414"/>
                    <a:pt x="456" y="414"/>
                    <a:pt x="458" y="414"/>
                  </a:cubicBezTo>
                  <a:cubicBezTo>
                    <a:pt x="457" y="406"/>
                    <a:pt x="457" y="399"/>
                    <a:pt x="456" y="391"/>
                  </a:cubicBezTo>
                  <a:cubicBezTo>
                    <a:pt x="450" y="328"/>
                    <a:pt x="444" y="265"/>
                    <a:pt x="438" y="202"/>
                  </a:cubicBezTo>
                  <a:cubicBezTo>
                    <a:pt x="432" y="140"/>
                    <a:pt x="427" y="78"/>
                    <a:pt x="421" y="16"/>
                  </a:cubicBezTo>
                  <a:cubicBezTo>
                    <a:pt x="421" y="14"/>
                    <a:pt x="420" y="12"/>
                    <a:pt x="419" y="11"/>
                  </a:cubicBezTo>
                  <a:cubicBezTo>
                    <a:pt x="408" y="8"/>
                    <a:pt x="398" y="4"/>
                    <a:pt x="386" y="0"/>
                  </a:cubicBezTo>
                  <a:cubicBezTo>
                    <a:pt x="387" y="6"/>
                    <a:pt x="387" y="9"/>
                    <a:pt x="387" y="13"/>
                  </a:cubicBezTo>
                  <a:cubicBezTo>
                    <a:pt x="389" y="34"/>
                    <a:pt x="391" y="55"/>
                    <a:pt x="393" y="76"/>
                  </a:cubicBezTo>
                  <a:cubicBezTo>
                    <a:pt x="398" y="124"/>
                    <a:pt x="402" y="171"/>
                    <a:pt x="407" y="219"/>
                  </a:cubicBezTo>
                  <a:cubicBezTo>
                    <a:pt x="412" y="269"/>
                    <a:pt x="416" y="319"/>
                    <a:pt x="421" y="369"/>
                  </a:cubicBezTo>
                  <a:cubicBezTo>
                    <a:pt x="422" y="376"/>
                    <a:pt x="421" y="376"/>
                    <a:pt x="414" y="374"/>
                  </a:cubicBezTo>
                  <a:cubicBezTo>
                    <a:pt x="361" y="360"/>
                    <a:pt x="306" y="359"/>
                    <a:pt x="251" y="368"/>
                  </a:cubicBezTo>
                  <a:cubicBezTo>
                    <a:pt x="164" y="381"/>
                    <a:pt x="90" y="420"/>
                    <a:pt x="25" y="479"/>
                  </a:cubicBezTo>
                  <a:cubicBezTo>
                    <a:pt x="17" y="487"/>
                    <a:pt x="9" y="496"/>
                    <a:pt x="0" y="504"/>
                  </a:cubicBezTo>
                  <a:cubicBezTo>
                    <a:pt x="1" y="504"/>
                    <a:pt x="1" y="504"/>
                    <a:pt x="1" y="504"/>
                  </a:cubicBezTo>
                  <a:cubicBezTo>
                    <a:pt x="3" y="503"/>
                    <a:pt x="4" y="502"/>
                    <a:pt x="6" y="501"/>
                  </a:cubicBezTo>
                  <a:cubicBezTo>
                    <a:pt x="78" y="454"/>
                    <a:pt x="155" y="419"/>
                    <a:pt x="240" y="402"/>
                  </a:cubicBezTo>
                  <a:cubicBezTo>
                    <a:pt x="312" y="387"/>
                    <a:pt x="383" y="389"/>
                    <a:pt x="453" y="413"/>
                  </a:cubicBezTo>
                  <a:close/>
                </a:path>
              </a:pathLst>
            </a:custGeom>
            <a:solidFill>
              <a:srgbClr val="D7B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" name="Freeform 990"/>
            <p:cNvSpPr>
              <a:spLocks/>
            </p:cNvSpPr>
            <p:nvPr/>
          </p:nvSpPr>
          <p:spPr bwMode="auto">
            <a:xfrm>
              <a:off x="-10553700" y="-6299200"/>
              <a:ext cx="1181100" cy="1303338"/>
            </a:xfrm>
            <a:custGeom>
              <a:avLst/>
              <a:gdLst>
                <a:gd name="T0" fmla="*/ 433 w 455"/>
                <a:gd name="T1" fmla="*/ 479 h 503"/>
                <a:gd name="T2" fmla="*/ 43 w 455"/>
                <a:gd name="T3" fmla="*/ 375 h 503"/>
                <a:gd name="T4" fmla="*/ 37 w 455"/>
                <a:gd name="T5" fmla="*/ 369 h 503"/>
                <a:gd name="T6" fmla="*/ 48 w 455"/>
                <a:gd name="T7" fmla="*/ 256 h 503"/>
                <a:gd name="T8" fmla="*/ 70 w 455"/>
                <a:gd name="T9" fmla="*/ 22 h 503"/>
                <a:gd name="T10" fmla="*/ 72 w 455"/>
                <a:gd name="T11" fmla="*/ 0 h 503"/>
                <a:gd name="T12" fmla="*/ 43 w 455"/>
                <a:gd name="T13" fmla="*/ 10 h 503"/>
                <a:gd name="T14" fmla="*/ 37 w 455"/>
                <a:gd name="T15" fmla="*/ 17 h 503"/>
                <a:gd name="T16" fmla="*/ 30 w 455"/>
                <a:gd name="T17" fmla="*/ 91 h 503"/>
                <a:gd name="T18" fmla="*/ 15 w 455"/>
                <a:gd name="T19" fmla="*/ 254 h 503"/>
                <a:gd name="T20" fmla="*/ 4 w 455"/>
                <a:gd name="T21" fmla="*/ 374 h 503"/>
                <a:gd name="T22" fmla="*/ 0 w 455"/>
                <a:gd name="T23" fmla="*/ 414 h 503"/>
                <a:gd name="T24" fmla="*/ 3 w 455"/>
                <a:gd name="T25" fmla="*/ 414 h 503"/>
                <a:gd name="T26" fmla="*/ 233 w 455"/>
                <a:gd name="T27" fmla="*/ 405 h 503"/>
                <a:gd name="T28" fmla="*/ 448 w 455"/>
                <a:gd name="T29" fmla="*/ 499 h 503"/>
                <a:gd name="T30" fmla="*/ 455 w 455"/>
                <a:gd name="T31" fmla="*/ 503 h 503"/>
                <a:gd name="T32" fmla="*/ 433 w 455"/>
                <a:gd name="T33" fmla="*/ 479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5" h="503">
                  <a:moveTo>
                    <a:pt x="433" y="479"/>
                  </a:moveTo>
                  <a:cubicBezTo>
                    <a:pt x="321" y="378"/>
                    <a:pt x="191" y="341"/>
                    <a:pt x="43" y="375"/>
                  </a:cubicBezTo>
                  <a:cubicBezTo>
                    <a:pt x="38" y="376"/>
                    <a:pt x="36" y="375"/>
                    <a:pt x="37" y="369"/>
                  </a:cubicBezTo>
                  <a:cubicBezTo>
                    <a:pt x="40" y="332"/>
                    <a:pt x="44" y="294"/>
                    <a:pt x="48" y="256"/>
                  </a:cubicBezTo>
                  <a:cubicBezTo>
                    <a:pt x="55" y="178"/>
                    <a:pt x="63" y="100"/>
                    <a:pt x="70" y="22"/>
                  </a:cubicBezTo>
                  <a:cubicBezTo>
                    <a:pt x="71" y="15"/>
                    <a:pt x="71" y="8"/>
                    <a:pt x="72" y="0"/>
                  </a:cubicBezTo>
                  <a:cubicBezTo>
                    <a:pt x="61" y="4"/>
                    <a:pt x="52" y="7"/>
                    <a:pt x="43" y="10"/>
                  </a:cubicBezTo>
                  <a:cubicBezTo>
                    <a:pt x="39" y="11"/>
                    <a:pt x="37" y="13"/>
                    <a:pt x="37" y="17"/>
                  </a:cubicBezTo>
                  <a:cubicBezTo>
                    <a:pt x="35" y="41"/>
                    <a:pt x="33" y="66"/>
                    <a:pt x="30" y="91"/>
                  </a:cubicBezTo>
                  <a:cubicBezTo>
                    <a:pt x="25" y="145"/>
                    <a:pt x="20" y="200"/>
                    <a:pt x="15" y="254"/>
                  </a:cubicBezTo>
                  <a:cubicBezTo>
                    <a:pt x="11" y="294"/>
                    <a:pt x="7" y="334"/>
                    <a:pt x="4" y="374"/>
                  </a:cubicBezTo>
                  <a:cubicBezTo>
                    <a:pt x="2" y="387"/>
                    <a:pt x="1" y="401"/>
                    <a:pt x="0" y="414"/>
                  </a:cubicBezTo>
                  <a:cubicBezTo>
                    <a:pt x="2" y="414"/>
                    <a:pt x="3" y="414"/>
                    <a:pt x="3" y="414"/>
                  </a:cubicBezTo>
                  <a:cubicBezTo>
                    <a:pt x="79" y="387"/>
                    <a:pt x="156" y="387"/>
                    <a:pt x="233" y="405"/>
                  </a:cubicBezTo>
                  <a:cubicBezTo>
                    <a:pt x="311" y="423"/>
                    <a:pt x="382" y="456"/>
                    <a:pt x="448" y="499"/>
                  </a:cubicBezTo>
                  <a:cubicBezTo>
                    <a:pt x="450" y="500"/>
                    <a:pt x="453" y="501"/>
                    <a:pt x="455" y="503"/>
                  </a:cubicBezTo>
                  <a:cubicBezTo>
                    <a:pt x="448" y="494"/>
                    <a:pt x="441" y="486"/>
                    <a:pt x="433" y="479"/>
                  </a:cubicBezTo>
                  <a:close/>
                </a:path>
              </a:pathLst>
            </a:custGeom>
            <a:solidFill>
              <a:srgbClr val="D7B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" name="Freeform 991"/>
            <p:cNvSpPr>
              <a:spLocks/>
            </p:cNvSpPr>
            <p:nvPr/>
          </p:nvSpPr>
          <p:spPr bwMode="auto">
            <a:xfrm>
              <a:off x="-10721975" y="-6061075"/>
              <a:ext cx="1325563" cy="1089025"/>
            </a:xfrm>
            <a:custGeom>
              <a:avLst/>
              <a:gdLst>
                <a:gd name="T0" fmla="*/ 316 w 511"/>
                <a:gd name="T1" fmla="*/ 364 h 420"/>
                <a:gd name="T2" fmla="*/ 40 w 511"/>
                <a:gd name="T3" fmla="*/ 369 h 420"/>
                <a:gd name="T4" fmla="*/ 33 w 511"/>
                <a:gd name="T5" fmla="*/ 363 h 420"/>
                <a:gd name="T6" fmla="*/ 47 w 511"/>
                <a:gd name="T7" fmla="*/ 215 h 420"/>
                <a:gd name="T8" fmla="*/ 64 w 511"/>
                <a:gd name="T9" fmla="*/ 29 h 420"/>
                <a:gd name="T10" fmla="*/ 66 w 511"/>
                <a:gd name="T11" fmla="*/ 0 h 420"/>
                <a:gd name="T12" fmla="*/ 40 w 511"/>
                <a:gd name="T13" fmla="*/ 10 h 420"/>
                <a:gd name="T14" fmla="*/ 36 w 511"/>
                <a:gd name="T15" fmla="*/ 17 h 420"/>
                <a:gd name="T16" fmla="*/ 32 w 511"/>
                <a:gd name="T17" fmla="*/ 52 h 420"/>
                <a:gd name="T18" fmla="*/ 17 w 511"/>
                <a:gd name="T19" fmla="*/ 225 h 420"/>
                <a:gd name="T20" fmla="*/ 6 w 511"/>
                <a:gd name="T21" fmla="*/ 352 h 420"/>
                <a:gd name="T22" fmla="*/ 0 w 511"/>
                <a:gd name="T23" fmla="*/ 414 h 420"/>
                <a:gd name="T24" fmla="*/ 4 w 511"/>
                <a:gd name="T25" fmla="*/ 413 h 420"/>
                <a:gd name="T26" fmla="*/ 171 w 511"/>
                <a:gd name="T27" fmla="*/ 382 h 420"/>
                <a:gd name="T28" fmla="*/ 426 w 511"/>
                <a:gd name="T29" fmla="*/ 403 h 420"/>
                <a:gd name="T30" fmla="*/ 511 w 511"/>
                <a:gd name="T31" fmla="*/ 420 h 420"/>
                <a:gd name="T32" fmla="*/ 504 w 511"/>
                <a:gd name="T33" fmla="*/ 417 h 420"/>
                <a:gd name="T34" fmla="*/ 316 w 511"/>
                <a:gd name="T35" fmla="*/ 364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11" h="420">
                  <a:moveTo>
                    <a:pt x="316" y="364"/>
                  </a:moveTo>
                  <a:cubicBezTo>
                    <a:pt x="224" y="348"/>
                    <a:pt x="132" y="347"/>
                    <a:pt x="40" y="369"/>
                  </a:cubicBezTo>
                  <a:cubicBezTo>
                    <a:pt x="35" y="370"/>
                    <a:pt x="33" y="369"/>
                    <a:pt x="33" y="363"/>
                  </a:cubicBezTo>
                  <a:cubicBezTo>
                    <a:pt x="38" y="314"/>
                    <a:pt x="42" y="264"/>
                    <a:pt x="47" y="215"/>
                  </a:cubicBezTo>
                  <a:cubicBezTo>
                    <a:pt x="53" y="153"/>
                    <a:pt x="58" y="91"/>
                    <a:pt x="64" y="29"/>
                  </a:cubicBezTo>
                  <a:cubicBezTo>
                    <a:pt x="65" y="20"/>
                    <a:pt x="65" y="11"/>
                    <a:pt x="66" y="0"/>
                  </a:cubicBezTo>
                  <a:cubicBezTo>
                    <a:pt x="57" y="4"/>
                    <a:pt x="48" y="7"/>
                    <a:pt x="40" y="10"/>
                  </a:cubicBezTo>
                  <a:cubicBezTo>
                    <a:pt x="38" y="11"/>
                    <a:pt x="36" y="14"/>
                    <a:pt x="36" y="17"/>
                  </a:cubicBezTo>
                  <a:cubicBezTo>
                    <a:pt x="34" y="28"/>
                    <a:pt x="33" y="40"/>
                    <a:pt x="32" y="52"/>
                  </a:cubicBezTo>
                  <a:cubicBezTo>
                    <a:pt x="27" y="110"/>
                    <a:pt x="22" y="167"/>
                    <a:pt x="17" y="225"/>
                  </a:cubicBezTo>
                  <a:cubicBezTo>
                    <a:pt x="13" y="268"/>
                    <a:pt x="9" y="310"/>
                    <a:pt x="6" y="352"/>
                  </a:cubicBezTo>
                  <a:cubicBezTo>
                    <a:pt x="4" y="373"/>
                    <a:pt x="2" y="393"/>
                    <a:pt x="0" y="414"/>
                  </a:cubicBezTo>
                  <a:cubicBezTo>
                    <a:pt x="2" y="414"/>
                    <a:pt x="3" y="414"/>
                    <a:pt x="4" y="413"/>
                  </a:cubicBezTo>
                  <a:cubicBezTo>
                    <a:pt x="58" y="392"/>
                    <a:pt x="114" y="384"/>
                    <a:pt x="171" y="382"/>
                  </a:cubicBezTo>
                  <a:cubicBezTo>
                    <a:pt x="257" y="378"/>
                    <a:pt x="342" y="388"/>
                    <a:pt x="426" y="403"/>
                  </a:cubicBezTo>
                  <a:cubicBezTo>
                    <a:pt x="454" y="408"/>
                    <a:pt x="482" y="414"/>
                    <a:pt x="511" y="420"/>
                  </a:cubicBezTo>
                  <a:cubicBezTo>
                    <a:pt x="508" y="419"/>
                    <a:pt x="506" y="418"/>
                    <a:pt x="504" y="417"/>
                  </a:cubicBezTo>
                  <a:cubicBezTo>
                    <a:pt x="443" y="393"/>
                    <a:pt x="381" y="375"/>
                    <a:pt x="316" y="364"/>
                  </a:cubicBezTo>
                  <a:close/>
                </a:path>
              </a:pathLst>
            </a:custGeom>
            <a:solidFill>
              <a:srgbClr val="B19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" name="Freeform 992"/>
            <p:cNvSpPr>
              <a:spLocks/>
            </p:cNvSpPr>
            <p:nvPr/>
          </p:nvSpPr>
          <p:spPr bwMode="auto">
            <a:xfrm>
              <a:off x="-9215438" y="-6061075"/>
              <a:ext cx="1325563" cy="1089025"/>
            </a:xfrm>
            <a:custGeom>
              <a:avLst/>
              <a:gdLst>
                <a:gd name="T0" fmla="*/ 378 w 511"/>
                <a:gd name="T1" fmla="*/ 384 h 420"/>
                <a:gd name="T2" fmla="*/ 506 w 511"/>
                <a:gd name="T3" fmla="*/ 413 h 420"/>
                <a:gd name="T4" fmla="*/ 511 w 511"/>
                <a:gd name="T5" fmla="*/ 414 h 420"/>
                <a:gd name="T6" fmla="*/ 505 w 511"/>
                <a:gd name="T7" fmla="*/ 341 h 420"/>
                <a:gd name="T8" fmla="*/ 489 w 511"/>
                <a:gd name="T9" fmla="*/ 167 h 420"/>
                <a:gd name="T10" fmla="*/ 476 w 511"/>
                <a:gd name="T11" fmla="*/ 16 h 420"/>
                <a:gd name="T12" fmla="*/ 473 w 511"/>
                <a:gd name="T13" fmla="*/ 11 h 420"/>
                <a:gd name="T14" fmla="*/ 445 w 511"/>
                <a:gd name="T15" fmla="*/ 0 h 420"/>
                <a:gd name="T16" fmla="*/ 447 w 511"/>
                <a:gd name="T17" fmla="*/ 25 h 420"/>
                <a:gd name="T18" fmla="*/ 461 w 511"/>
                <a:gd name="T19" fmla="*/ 176 h 420"/>
                <a:gd name="T20" fmla="*/ 478 w 511"/>
                <a:gd name="T21" fmla="*/ 363 h 420"/>
                <a:gd name="T22" fmla="*/ 471 w 511"/>
                <a:gd name="T23" fmla="*/ 369 h 420"/>
                <a:gd name="T24" fmla="*/ 341 w 511"/>
                <a:gd name="T25" fmla="*/ 353 h 420"/>
                <a:gd name="T26" fmla="*/ 19 w 511"/>
                <a:gd name="T27" fmla="*/ 413 h 420"/>
                <a:gd name="T28" fmla="*/ 0 w 511"/>
                <a:gd name="T29" fmla="*/ 420 h 420"/>
                <a:gd name="T30" fmla="*/ 3 w 511"/>
                <a:gd name="T31" fmla="*/ 420 h 420"/>
                <a:gd name="T32" fmla="*/ 131 w 511"/>
                <a:gd name="T33" fmla="*/ 396 h 420"/>
                <a:gd name="T34" fmla="*/ 378 w 511"/>
                <a:gd name="T35" fmla="*/ 384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11" h="420">
                  <a:moveTo>
                    <a:pt x="378" y="384"/>
                  </a:moveTo>
                  <a:cubicBezTo>
                    <a:pt x="422" y="388"/>
                    <a:pt x="465" y="396"/>
                    <a:pt x="506" y="413"/>
                  </a:cubicBezTo>
                  <a:cubicBezTo>
                    <a:pt x="508" y="413"/>
                    <a:pt x="509" y="413"/>
                    <a:pt x="511" y="414"/>
                  </a:cubicBezTo>
                  <a:cubicBezTo>
                    <a:pt x="509" y="389"/>
                    <a:pt x="507" y="365"/>
                    <a:pt x="505" y="341"/>
                  </a:cubicBezTo>
                  <a:cubicBezTo>
                    <a:pt x="499" y="283"/>
                    <a:pt x="494" y="225"/>
                    <a:pt x="489" y="167"/>
                  </a:cubicBezTo>
                  <a:cubicBezTo>
                    <a:pt x="485" y="116"/>
                    <a:pt x="480" y="66"/>
                    <a:pt x="476" y="16"/>
                  </a:cubicBezTo>
                  <a:cubicBezTo>
                    <a:pt x="476" y="14"/>
                    <a:pt x="475" y="12"/>
                    <a:pt x="473" y="11"/>
                  </a:cubicBezTo>
                  <a:cubicBezTo>
                    <a:pt x="464" y="7"/>
                    <a:pt x="455" y="4"/>
                    <a:pt x="445" y="0"/>
                  </a:cubicBezTo>
                  <a:cubicBezTo>
                    <a:pt x="445" y="9"/>
                    <a:pt x="446" y="17"/>
                    <a:pt x="447" y="25"/>
                  </a:cubicBezTo>
                  <a:cubicBezTo>
                    <a:pt x="451" y="75"/>
                    <a:pt x="456" y="126"/>
                    <a:pt x="461" y="176"/>
                  </a:cubicBezTo>
                  <a:cubicBezTo>
                    <a:pt x="466" y="238"/>
                    <a:pt x="472" y="301"/>
                    <a:pt x="478" y="363"/>
                  </a:cubicBezTo>
                  <a:cubicBezTo>
                    <a:pt x="478" y="370"/>
                    <a:pt x="478" y="370"/>
                    <a:pt x="471" y="369"/>
                  </a:cubicBezTo>
                  <a:cubicBezTo>
                    <a:pt x="428" y="359"/>
                    <a:pt x="385" y="353"/>
                    <a:pt x="341" y="353"/>
                  </a:cubicBezTo>
                  <a:cubicBezTo>
                    <a:pt x="230" y="350"/>
                    <a:pt x="123" y="373"/>
                    <a:pt x="19" y="413"/>
                  </a:cubicBezTo>
                  <a:cubicBezTo>
                    <a:pt x="13" y="415"/>
                    <a:pt x="7" y="417"/>
                    <a:pt x="0" y="420"/>
                  </a:cubicBezTo>
                  <a:cubicBezTo>
                    <a:pt x="2" y="420"/>
                    <a:pt x="2" y="420"/>
                    <a:pt x="3" y="420"/>
                  </a:cubicBezTo>
                  <a:cubicBezTo>
                    <a:pt x="46" y="412"/>
                    <a:pt x="88" y="403"/>
                    <a:pt x="131" y="396"/>
                  </a:cubicBezTo>
                  <a:cubicBezTo>
                    <a:pt x="213" y="382"/>
                    <a:pt x="295" y="377"/>
                    <a:pt x="378" y="384"/>
                  </a:cubicBezTo>
                  <a:close/>
                </a:path>
              </a:pathLst>
            </a:custGeom>
            <a:solidFill>
              <a:srgbClr val="B19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" name="Freeform 993"/>
            <p:cNvSpPr>
              <a:spLocks/>
            </p:cNvSpPr>
            <p:nvPr/>
          </p:nvSpPr>
          <p:spPr bwMode="auto">
            <a:xfrm>
              <a:off x="-9228138" y="-6176963"/>
              <a:ext cx="1236663" cy="1189038"/>
            </a:xfrm>
            <a:custGeom>
              <a:avLst/>
              <a:gdLst>
                <a:gd name="T0" fmla="*/ 477 w 477"/>
                <a:gd name="T1" fmla="*/ 408 h 459"/>
                <a:gd name="T2" fmla="*/ 477 w 477"/>
                <a:gd name="T3" fmla="*/ 403 h 459"/>
                <a:gd name="T4" fmla="*/ 467 w 477"/>
                <a:gd name="T5" fmla="*/ 300 h 459"/>
                <a:gd name="T6" fmla="*/ 452 w 477"/>
                <a:gd name="T7" fmla="*/ 132 h 459"/>
                <a:gd name="T8" fmla="*/ 441 w 477"/>
                <a:gd name="T9" fmla="*/ 14 h 459"/>
                <a:gd name="T10" fmla="*/ 438 w 477"/>
                <a:gd name="T11" fmla="*/ 8 h 459"/>
                <a:gd name="T12" fmla="*/ 423 w 477"/>
                <a:gd name="T13" fmla="*/ 0 h 459"/>
                <a:gd name="T14" fmla="*/ 423 w 477"/>
                <a:gd name="T15" fmla="*/ 5 h 459"/>
                <a:gd name="T16" fmla="*/ 439 w 477"/>
                <a:gd name="T17" fmla="*/ 175 h 459"/>
                <a:gd name="T18" fmla="*/ 457 w 477"/>
                <a:gd name="T19" fmla="*/ 368 h 459"/>
                <a:gd name="T20" fmla="*/ 450 w 477"/>
                <a:gd name="T21" fmla="*/ 374 h 459"/>
                <a:gd name="T22" fmla="*/ 241 w 477"/>
                <a:gd name="T23" fmla="*/ 359 h 459"/>
                <a:gd name="T24" fmla="*/ 45 w 477"/>
                <a:gd name="T25" fmla="*/ 432 h 459"/>
                <a:gd name="T26" fmla="*/ 0 w 477"/>
                <a:gd name="T27" fmla="*/ 459 h 459"/>
                <a:gd name="T28" fmla="*/ 477 w 477"/>
                <a:gd name="T29" fmla="*/ 408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7" h="459">
                  <a:moveTo>
                    <a:pt x="477" y="408"/>
                  </a:moveTo>
                  <a:cubicBezTo>
                    <a:pt x="477" y="406"/>
                    <a:pt x="477" y="405"/>
                    <a:pt x="477" y="403"/>
                  </a:cubicBezTo>
                  <a:cubicBezTo>
                    <a:pt x="474" y="369"/>
                    <a:pt x="471" y="334"/>
                    <a:pt x="467" y="300"/>
                  </a:cubicBezTo>
                  <a:cubicBezTo>
                    <a:pt x="462" y="244"/>
                    <a:pt x="457" y="188"/>
                    <a:pt x="452" y="132"/>
                  </a:cubicBezTo>
                  <a:cubicBezTo>
                    <a:pt x="448" y="92"/>
                    <a:pt x="445" y="53"/>
                    <a:pt x="441" y="14"/>
                  </a:cubicBezTo>
                  <a:cubicBezTo>
                    <a:pt x="441" y="12"/>
                    <a:pt x="440" y="9"/>
                    <a:pt x="438" y="8"/>
                  </a:cubicBezTo>
                  <a:cubicBezTo>
                    <a:pt x="434" y="5"/>
                    <a:pt x="428" y="3"/>
                    <a:pt x="423" y="0"/>
                  </a:cubicBezTo>
                  <a:cubicBezTo>
                    <a:pt x="423" y="2"/>
                    <a:pt x="423" y="4"/>
                    <a:pt x="423" y="5"/>
                  </a:cubicBezTo>
                  <a:cubicBezTo>
                    <a:pt x="428" y="62"/>
                    <a:pt x="433" y="119"/>
                    <a:pt x="439" y="175"/>
                  </a:cubicBezTo>
                  <a:cubicBezTo>
                    <a:pt x="445" y="240"/>
                    <a:pt x="451" y="304"/>
                    <a:pt x="457" y="368"/>
                  </a:cubicBezTo>
                  <a:cubicBezTo>
                    <a:pt x="457" y="375"/>
                    <a:pt x="456" y="376"/>
                    <a:pt x="450" y="374"/>
                  </a:cubicBezTo>
                  <a:cubicBezTo>
                    <a:pt x="382" y="349"/>
                    <a:pt x="312" y="346"/>
                    <a:pt x="241" y="359"/>
                  </a:cubicBezTo>
                  <a:cubicBezTo>
                    <a:pt x="171" y="371"/>
                    <a:pt x="107" y="398"/>
                    <a:pt x="45" y="432"/>
                  </a:cubicBezTo>
                  <a:cubicBezTo>
                    <a:pt x="30" y="441"/>
                    <a:pt x="15" y="450"/>
                    <a:pt x="0" y="459"/>
                  </a:cubicBezTo>
                  <a:cubicBezTo>
                    <a:pt x="155" y="399"/>
                    <a:pt x="312" y="372"/>
                    <a:pt x="477" y="408"/>
                  </a:cubicBezTo>
                  <a:close/>
                </a:path>
              </a:pathLst>
            </a:custGeom>
            <a:solidFill>
              <a:srgbClr val="C6A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" name="Freeform 994"/>
            <p:cNvSpPr>
              <a:spLocks/>
            </p:cNvSpPr>
            <p:nvPr/>
          </p:nvSpPr>
          <p:spPr bwMode="auto">
            <a:xfrm>
              <a:off x="-10620375" y="-6176963"/>
              <a:ext cx="1236663" cy="1192213"/>
            </a:xfrm>
            <a:custGeom>
              <a:avLst/>
              <a:gdLst>
                <a:gd name="T0" fmla="*/ 27 w 477"/>
                <a:gd name="T1" fmla="*/ 374 h 460"/>
                <a:gd name="T2" fmla="*/ 20 w 477"/>
                <a:gd name="T3" fmla="*/ 368 h 460"/>
                <a:gd name="T4" fmla="*/ 27 w 477"/>
                <a:gd name="T5" fmla="*/ 302 h 460"/>
                <a:gd name="T6" fmla="*/ 40 w 477"/>
                <a:gd name="T7" fmla="*/ 154 h 460"/>
                <a:gd name="T8" fmla="*/ 54 w 477"/>
                <a:gd name="T9" fmla="*/ 7 h 460"/>
                <a:gd name="T10" fmla="*/ 54 w 477"/>
                <a:gd name="T11" fmla="*/ 0 h 460"/>
                <a:gd name="T12" fmla="*/ 39 w 477"/>
                <a:gd name="T13" fmla="*/ 7 h 460"/>
                <a:gd name="T14" fmla="*/ 36 w 477"/>
                <a:gd name="T15" fmla="*/ 13 h 460"/>
                <a:gd name="T16" fmla="*/ 24 w 477"/>
                <a:gd name="T17" fmla="*/ 147 h 460"/>
                <a:gd name="T18" fmla="*/ 13 w 477"/>
                <a:gd name="T19" fmla="*/ 267 h 460"/>
                <a:gd name="T20" fmla="*/ 0 w 477"/>
                <a:gd name="T21" fmla="*/ 402 h 460"/>
                <a:gd name="T22" fmla="*/ 0 w 477"/>
                <a:gd name="T23" fmla="*/ 408 h 460"/>
                <a:gd name="T24" fmla="*/ 477 w 477"/>
                <a:gd name="T25" fmla="*/ 460 h 460"/>
                <a:gd name="T26" fmla="*/ 247 w 477"/>
                <a:gd name="T27" fmla="*/ 361 h 460"/>
                <a:gd name="T28" fmla="*/ 27 w 477"/>
                <a:gd name="T29" fmla="*/ 374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7" h="460">
                  <a:moveTo>
                    <a:pt x="27" y="374"/>
                  </a:moveTo>
                  <a:cubicBezTo>
                    <a:pt x="21" y="376"/>
                    <a:pt x="20" y="375"/>
                    <a:pt x="20" y="368"/>
                  </a:cubicBezTo>
                  <a:cubicBezTo>
                    <a:pt x="22" y="346"/>
                    <a:pt x="25" y="324"/>
                    <a:pt x="27" y="302"/>
                  </a:cubicBezTo>
                  <a:cubicBezTo>
                    <a:pt x="31" y="253"/>
                    <a:pt x="36" y="203"/>
                    <a:pt x="40" y="154"/>
                  </a:cubicBezTo>
                  <a:cubicBezTo>
                    <a:pt x="45" y="105"/>
                    <a:pt x="50" y="56"/>
                    <a:pt x="54" y="7"/>
                  </a:cubicBezTo>
                  <a:cubicBezTo>
                    <a:pt x="54" y="5"/>
                    <a:pt x="54" y="3"/>
                    <a:pt x="54" y="0"/>
                  </a:cubicBezTo>
                  <a:cubicBezTo>
                    <a:pt x="49" y="3"/>
                    <a:pt x="44" y="5"/>
                    <a:pt x="39" y="7"/>
                  </a:cubicBezTo>
                  <a:cubicBezTo>
                    <a:pt x="38" y="8"/>
                    <a:pt x="36" y="11"/>
                    <a:pt x="36" y="13"/>
                  </a:cubicBezTo>
                  <a:cubicBezTo>
                    <a:pt x="32" y="58"/>
                    <a:pt x="28" y="102"/>
                    <a:pt x="24" y="147"/>
                  </a:cubicBezTo>
                  <a:cubicBezTo>
                    <a:pt x="20" y="187"/>
                    <a:pt x="16" y="227"/>
                    <a:pt x="13" y="267"/>
                  </a:cubicBezTo>
                  <a:cubicBezTo>
                    <a:pt x="9" y="312"/>
                    <a:pt x="4" y="357"/>
                    <a:pt x="0" y="402"/>
                  </a:cubicBezTo>
                  <a:cubicBezTo>
                    <a:pt x="0" y="404"/>
                    <a:pt x="0" y="406"/>
                    <a:pt x="0" y="408"/>
                  </a:cubicBezTo>
                  <a:cubicBezTo>
                    <a:pt x="166" y="372"/>
                    <a:pt x="323" y="399"/>
                    <a:pt x="477" y="460"/>
                  </a:cubicBezTo>
                  <a:cubicBezTo>
                    <a:pt x="406" y="413"/>
                    <a:pt x="330" y="378"/>
                    <a:pt x="247" y="361"/>
                  </a:cubicBezTo>
                  <a:cubicBezTo>
                    <a:pt x="172" y="346"/>
                    <a:pt x="99" y="347"/>
                    <a:pt x="27" y="374"/>
                  </a:cubicBezTo>
                  <a:close/>
                </a:path>
              </a:pathLst>
            </a:custGeom>
            <a:solidFill>
              <a:srgbClr val="C6A8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" name="Freeform 995"/>
            <p:cNvSpPr>
              <a:spLocks/>
            </p:cNvSpPr>
            <p:nvPr/>
          </p:nvSpPr>
          <p:spPr bwMode="auto">
            <a:xfrm>
              <a:off x="-10755313" y="-5300663"/>
              <a:ext cx="1327150" cy="409575"/>
            </a:xfrm>
            <a:custGeom>
              <a:avLst/>
              <a:gdLst>
                <a:gd name="T0" fmla="*/ 391 w 512"/>
                <a:gd name="T1" fmla="*/ 108 h 158"/>
                <a:gd name="T2" fmla="*/ 166 w 512"/>
                <a:gd name="T3" fmla="*/ 95 h 158"/>
                <a:gd name="T4" fmla="*/ 14 w 512"/>
                <a:gd name="T5" fmla="*/ 127 h 158"/>
                <a:gd name="T6" fmla="*/ 8 w 512"/>
                <a:gd name="T7" fmla="*/ 122 h 158"/>
                <a:gd name="T8" fmla="*/ 15 w 512"/>
                <a:gd name="T9" fmla="*/ 40 h 158"/>
                <a:gd name="T10" fmla="*/ 18 w 512"/>
                <a:gd name="T11" fmla="*/ 0 h 158"/>
                <a:gd name="T12" fmla="*/ 17 w 512"/>
                <a:gd name="T13" fmla="*/ 0 h 158"/>
                <a:gd name="T14" fmla="*/ 0 w 512"/>
                <a:gd name="T15" fmla="*/ 158 h 158"/>
                <a:gd name="T16" fmla="*/ 21 w 512"/>
                <a:gd name="T17" fmla="*/ 151 h 158"/>
                <a:gd name="T18" fmla="*/ 173 w 512"/>
                <a:gd name="T19" fmla="*/ 126 h 158"/>
                <a:gd name="T20" fmla="*/ 470 w 512"/>
                <a:gd name="T21" fmla="*/ 129 h 158"/>
                <a:gd name="T22" fmla="*/ 512 w 512"/>
                <a:gd name="T23" fmla="*/ 132 h 158"/>
                <a:gd name="T24" fmla="*/ 506 w 512"/>
                <a:gd name="T25" fmla="*/ 129 h 158"/>
                <a:gd name="T26" fmla="*/ 391 w 512"/>
                <a:gd name="T27" fmla="*/ 10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2" h="158">
                  <a:moveTo>
                    <a:pt x="391" y="108"/>
                  </a:moveTo>
                  <a:cubicBezTo>
                    <a:pt x="317" y="96"/>
                    <a:pt x="242" y="90"/>
                    <a:pt x="166" y="95"/>
                  </a:cubicBezTo>
                  <a:cubicBezTo>
                    <a:pt x="114" y="98"/>
                    <a:pt x="63" y="107"/>
                    <a:pt x="14" y="127"/>
                  </a:cubicBezTo>
                  <a:cubicBezTo>
                    <a:pt x="8" y="130"/>
                    <a:pt x="7" y="129"/>
                    <a:pt x="8" y="122"/>
                  </a:cubicBezTo>
                  <a:cubicBezTo>
                    <a:pt x="10" y="95"/>
                    <a:pt x="12" y="67"/>
                    <a:pt x="15" y="40"/>
                  </a:cubicBezTo>
                  <a:cubicBezTo>
                    <a:pt x="16" y="27"/>
                    <a:pt x="17" y="14"/>
                    <a:pt x="18" y="0"/>
                  </a:cubicBezTo>
                  <a:cubicBezTo>
                    <a:pt x="18" y="0"/>
                    <a:pt x="18" y="0"/>
                    <a:pt x="17" y="0"/>
                  </a:cubicBezTo>
                  <a:cubicBezTo>
                    <a:pt x="11" y="53"/>
                    <a:pt x="6" y="105"/>
                    <a:pt x="0" y="158"/>
                  </a:cubicBezTo>
                  <a:cubicBezTo>
                    <a:pt x="7" y="156"/>
                    <a:pt x="14" y="153"/>
                    <a:pt x="21" y="151"/>
                  </a:cubicBezTo>
                  <a:cubicBezTo>
                    <a:pt x="71" y="137"/>
                    <a:pt x="122" y="130"/>
                    <a:pt x="173" y="126"/>
                  </a:cubicBezTo>
                  <a:cubicBezTo>
                    <a:pt x="272" y="118"/>
                    <a:pt x="371" y="121"/>
                    <a:pt x="470" y="129"/>
                  </a:cubicBezTo>
                  <a:cubicBezTo>
                    <a:pt x="484" y="130"/>
                    <a:pt x="498" y="131"/>
                    <a:pt x="512" y="132"/>
                  </a:cubicBezTo>
                  <a:cubicBezTo>
                    <a:pt x="510" y="130"/>
                    <a:pt x="508" y="130"/>
                    <a:pt x="506" y="129"/>
                  </a:cubicBezTo>
                  <a:cubicBezTo>
                    <a:pt x="468" y="122"/>
                    <a:pt x="430" y="114"/>
                    <a:pt x="391" y="108"/>
                  </a:cubicBezTo>
                  <a:close/>
                </a:path>
              </a:pathLst>
            </a:custGeom>
            <a:solidFill>
              <a:srgbClr val="99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" name="Freeform 996"/>
            <p:cNvSpPr>
              <a:spLocks/>
            </p:cNvSpPr>
            <p:nvPr/>
          </p:nvSpPr>
          <p:spPr bwMode="auto">
            <a:xfrm>
              <a:off x="-9183688" y="-5295900"/>
              <a:ext cx="1327150" cy="404813"/>
            </a:xfrm>
            <a:custGeom>
              <a:avLst/>
              <a:gdLst>
                <a:gd name="T0" fmla="*/ 496 w 512"/>
                <a:gd name="T1" fmla="*/ 27 h 156"/>
                <a:gd name="T2" fmla="*/ 505 w 512"/>
                <a:gd name="T3" fmla="*/ 121 h 156"/>
                <a:gd name="T4" fmla="*/ 498 w 512"/>
                <a:gd name="T5" fmla="*/ 126 h 156"/>
                <a:gd name="T6" fmla="*/ 467 w 512"/>
                <a:gd name="T7" fmla="*/ 114 h 156"/>
                <a:gd name="T8" fmla="*/ 302 w 512"/>
                <a:gd name="T9" fmla="*/ 92 h 156"/>
                <a:gd name="T10" fmla="*/ 47 w 512"/>
                <a:gd name="T11" fmla="*/ 119 h 156"/>
                <a:gd name="T12" fmla="*/ 0 w 512"/>
                <a:gd name="T13" fmla="*/ 129 h 156"/>
                <a:gd name="T14" fmla="*/ 0 w 512"/>
                <a:gd name="T15" fmla="*/ 130 h 156"/>
                <a:gd name="T16" fmla="*/ 9 w 512"/>
                <a:gd name="T17" fmla="*/ 129 h 156"/>
                <a:gd name="T18" fmla="*/ 110 w 512"/>
                <a:gd name="T19" fmla="*/ 122 h 156"/>
                <a:gd name="T20" fmla="*/ 326 w 512"/>
                <a:gd name="T21" fmla="*/ 123 h 156"/>
                <a:gd name="T22" fmla="*/ 465 w 512"/>
                <a:gd name="T23" fmla="*/ 143 h 156"/>
                <a:gd name="T24" fmla="*/ 512 w 512"/>
                <a:gd name="T25" fmla="*/ 156 h 156"/>
                <a:gd name="T26" fmla="*/ 495 w 512"/>
                <a:gd name="T27" fmla="*/ 0 h 156"/>
                <a:gd name="T28" fmla="*/ 496 w 512"/>
                <a:gd name="T29" fmla="*/ 2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2" h="156">
                  <a:moveTo>
                    <a:pt x="496" y="27"/>
                  </a:moveTo>
                  <a:cubicBezTo>
                    <a:pt x="499" y="58"/>
                    <a:pt x="502" y="89"/>
                    <a:pt x="505" y="121"/>
                  </a:cubicBezTo>
                  <a:cubicBezTo>
                    <a:pt x="505" y="126"/>
                    <a:pt x="504" y="128"/>
                    <a:pt x="498" y="126"/>
                  </a:cubicBezTo>
                  <a:cubicBezTo>
                    <a:pt x="488" y="121"/>
                    <a:pt x="478" y="117"/>
                    <a:pt x="467" y="114"/>
                  </a:cubicBezTo>
                  <a:cubicBezTo>
                    <a:pt x="413" y="97"/>
                    <a:pt x="358" y="92"/>
                    <a:pt x="302" y="92"/>
                  </a:cubicBezTo>
                  <a:cubicBezTo>
                    <a:pt x="216" y="91"/>
                    <a:pt x="131" y="102"/>
                    <a:pt x="47" y="119"/>
                  </a:cubicBezTo>
                  <a:cubicBezTo>
                    <a:pt x="31" y="122"/>
                    <a:pt x="16" y="125"/>
                    <a:pt x="0" y="129"/>
                  </a:cubicBezTo>
                  <a:cubicBezTo>
                    <a:pt x="0" y="129"/>
                    <a:pt x="0" y="130"/>
                    <a:pt x="0" y="130"/>
                  </a:cubicBezTo>
                  <a:cubicBezTo>
                    <a:pt x="3" y="130"/>
                    <a:pt x="6" y="130"/>
                    <a:pt x="9" y="129"/>
                  </a:cubicBezTo>
                  <a:cubicBezTo>
                    <a:pt x="43" y="127"/>
                    <a:pt x="76" y="124"/>
                    <a:pt x="110" y="122"/>
                  </a:cubicBezTo>
                  <a:cubicBezTo>
                    <a:pt x="182" y="118"/>
                    <a:pt x="254" y="118"/>
                    <a:pt x="326" y="123"/>
                  </a:cubicBezTo>
                  <a:cubicBezTo>
                    <a:pt x="373" y="127"/>
                    <a:pt x="419" y="132"/>
                    <a:pt x="465" y="143"/>
                  </a:cubicBezTo>
                  <a:cubicBezTo>
                    <a:pt x="481" y="146"/>
                    <a:pt x="496" y="151"/>
                    <a:pt x="512" y="156"/>
                  </a:cubicBezTo>
                  <a:cubicBezTo>
                    <a:pt x="507" y="104"/>
                    <a:pt x="501" y="52"/>
                    <a:pt x="495" y="0"/>
                  </a:cubicBezTo>
                  <a:cubicBezTo>
                    <a:pt x="495" y="9"/>
                    <a:pt x="495" y="18"/>
                    <a:pt x="496" y="27"/>
                  </a:cubicBezTo>
                  <a:close/>
                </a:path>
              </a:pathLst>
            </a:custGeom>
            <a:solidFill>
              <a:srgbClr val="99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44" name="Group 543"/>
          <p:cNvGrpSpPr>
            <a:grpSpLocks noChangeAspect="1"/>
          </p:cNvGrpSpPr>
          <p:nvPr/>
        </p:nvGrpSpPr>
        <p:grpSpPr>
          <a:xfrm>
            <a:off x="8231183" y="1794490"/>
            <a:ext cx="1372112" cy="1371600"/>
            <a:chOff x="-6454775" y="-7581900"/>
            <a:chExt cx="4270375" cy="4268788"/>
          </a:xfrm>
        </p:grpSpPr>
        <p:sp>
          <p:nvSpPr>
            <p:cNvPr id="39" name="Oval 997"/>
            <p:cNvSpPr>
              <a:spLocks noChangeArrowheads="1"/>
            </p:cNvSpPr>
            <p:nvPr/>
          </p:nvSpPr>
          <p:spPr bwMode="auto">
            <a:xfrm>
              <a:off x="-6454775" y="-7581900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" name="Freeform 998"/>
            <p:cNvSpPr>
              <a:spLocks/>
            </p:cNvSpPr>
            <p:nvPr/>
          </p:nvSpPr>
          <p:spPr bwMode="auto">
            <a:xfrm>
              <a:off x="-5648325" y="-6294438"/>
              <a:ext cx="2665413" cy="965200"/>
            </a:xfrm>
            <a:custGeom>
              <a:avLst/>
              <a:gdLst>
                <a:gd name="T0" fmla="*/ 0 w 1028"/>
                <a:gd name="T1" fmla="*/ 0 h 372"/>
                <a:gd name="T2" fmla="*/ 487 w 1028"/>
                <a:gd name="T3" fmla="*/ 361 h 372"/>
                <a:gd name="T4" fmla="*/ 541 w 1028"/>
                <a:gd name="T5" fmla="*/ 361 h 372"/>
                <a:gd name="T6" fmla="*/ 1028 w 1028"/>
                <a:gd name="T7" fmla="*/ 2 h 372"/>
                <a:gd name="T8" fmla="*/ 0 w 1028"/>
                <a:gd name="T9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8" h="372">
                  <a:moveTo>
                    <a:pt x="0" y="0"/>
                  </a:moveTo>
                  <a:cubicBezTo>
                    <a:pt x="487" y="361"/>
                    <a:pt x="487" y="361"/>
                    <a:pt x="487" y="361"/>
                  </a:cubicBezTo>
                  <a:cubicBezTo>
                    <a:pt x="502" y="372"/>
                    <a:pt x="526" y="372"/>
                    <a:pt x="541" y="361"/>
                  </a:cubicBezTo>
                  <a:cubicBezTo>
                    <a:pt x="1028" y="2"/>
                    <a:pt x="1028" y="2"/>
                    <a:pt x="1028" y="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" name="Freeform 999"/>
            <p:cNvSpPr>
              <a:spLocks/>
            </p:cNvSpPr>
            <p:nvPr/>
          </p:nvSpPr>
          <p:spPr bwMode="auto">
            <a:xfrm>
              <a:off x="-5627688" y="-6188075"/>
              <a:ext cx="890588" cy="1485900"/>
            </a:xfrm>
            <a:custGeom>
              <a:avLst/>
              <a:gdLst>
                <a:gd name="T0" fmla="*/ 343 w 343"/>
                <a:gd name="T1" fmla="*/ 257 h 573"/>
                <a:gd name="T2" fmla="*/ 7 w 343"/>
                <a:gd name="T3" fmla="*/ 573 h 573"/>
                <a:gd name="T4" fmla="*/ 0 w 343"/>
                <a:gd name="T5" fmla="*/ 542 h 573"/>
                <a:gd name="T6" fmla="*/ 0 w 343"/>
                <a:gd name="T7" fmla="*/ 0 h 573"/>
                <a:gd name="T8" fmla="*/ 343 w 343"/>
                <a:gd name="T9" fmla="*/ 257 h 5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3" h="573">
                  <a:moveTo>
                    <a:pt x="343" y="257"/>
                  </a:moveTo>
                  <a:cubicBezTo>
                    <a:pt x="7" y="573"/>
                    <a:pt x="7" y="573"/>
                    <a:pt x="7" y="573"/>
                  </a:cubicBezTo>
                  <a:cubicBezTo>
                    <a:pt x="1" y="564"/>
                    <a:pt x="0" y="553"/>
                    <a:pt x="0" y="54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3" y="257"/>
                  </a:ln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" name="Freeform 1000"/>
            <p:cNvSpPr>
              <a:spLocks/>
            </p:cNvSpPr>
            <p:nvPr/>
          </p:nvSpPr>
          <p:spPr bwMode="auto">
            <a:xfrm>
              <a:off x="-5546725" y="-5464175"/>
              <a:ext cx="2470150" cy="863600"/>
            </a:xfrm>
            <a:custGeom>
              <a:avLst/>
              <a:gdLst>
                <a:gd name="T0" fmla="*/ 611 w 953"/>
                <a:gd name="T1" fmla="*/ 0 h 333"/>
                <a:gd name="T2" fmla="*/ 953 w 953"/>
                <a:gd name="T3" fmla="*/ 323 h 333"/>
                <a:gd name="T4" fmla="*/ 921 w 953"/>
                <a:gd name="T5" fmla="*/ 333 h 333"/>
                <a:gd name="T6" fmla="*/ 29 w 953"/>
                <a:gd name="T7" fmla="*/ 333 h 333"/>
                <a:gd name="T8" fmla="*/ 0 w 953"/>
                <a:gd name="T9" fmla="*/ 324 h 333"/>
                <a:gd name="T10" fmla="*/ 341 w 953"/>
                <a:gd name="T11" fmla="*/ 4 h 333"/>
                <a:gd name="T12" fmla="*/ 475 w 953"/>
                <a:gd name="T13" fmla="*/ 102 h 333"/>
                <a:gd name="T14" fmla="*/ 611 w 953"/>
                <a:gd name="T1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3" h="333">
                  <a:moveTo>
                    <a:pt x="611" y="0"/>
                  </a:moveTo>
                  <a:cubicBezTo>
                    <a:pt x="953" y="323"/>
                    <a:pt x="953" y="323"/>
                    <a:pt x="953" y="323"/>
                  </a:cubicBezTo>
                  <a:cubicBezTo>
                    <a:pt x="943" y="327"/>
                    <a:pt x="932" y="333"/>
                    <a:pt x="921" y="333"/>
                  </a:cubicBezTo>
                  <a:cubicBezTo>
                    <a:pt x="29" y="333"/>
                    <a:pt x="29" y="333"/>
                    <a:pt x="29" y="333"/>
                  </a:cubicBezTo>
                  <a:cubicBezTo>
                    <a:pt x="19" y="333"/>
                    <a:pt x="9" y="328"/>
                    <a:pt x="0" y="324"/>
                  </a:cubicBezTo>
                  <a:cubicBezTo>
                    <a:pt x="341" y="4"/>
                    <a:pt x="341" y="4"/>
                    <a:pt x="341" y="4"/>
                  </a:cubicBezTo>
                  <a:cubicBezTo>
                    <a:pt x="475" y="102"/>
                    <a:pt x="475" y="102"/>
                    <a:pt x="475" y="102"/>
                  </a:cubicBezTo>
                  <a:lnTo>
                    <a:pt x="611" y="0"/>
                  </a:ln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" name="Freeform 1001"/>
            <p:cNvSpPr>
              <a:spLocks/>
            </p:cNvSpPr>
            <p:nvPr/>
          </p:nvSpPr>
          <p:spPr bwMode="auto">
            <a:xfrm>
              <a:off x="-3876675" y="-6188075"/>
              <a:ext cx="892175" cy="1481138"/>
            </a:xfrm>
            <a:custGeom>
              <a:avLst/>
              <a:gdLst>
                <a:gd name="T0" fmla="*/ 344 w 344"/>
                <a:gd name="T1" fmla="*/ 0 h 571"/>
                <a:gd name="T2" fmla="*/ 344 w 344"/>
                <a:gd name="T3" fmla="*/ 542 h 571"/>
                <a:gd name="T4" fmla="*/ 338 w 344"/>
                <a:gd name="T5" fmla="*/ 571 h 571"/>
                <a:gd name="T6" fmla="*/ 0 w 344"/>
                <a:gd name="T7" fmla="*/ 255 h 571"/>
                <a:gd name="T8" fmla="*/ 344 w 344"/>
                <a:gd name="T9" fmla="*/ 0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4" h="571">
                  <a:moveTo>
                    <a:pt x="344" y="0"/>
                  </a:moveTo>
                  <a:cubicBezTo>
                    <a:pt x="344" y="542"/>
                    <a:pt x="344" y="542"/>
                    <a:pt x="344" y="542"/>
                  </a:cubicBezTo>
                  <a:cubicBezTo>
                    <a:pt x="344" y="553"/>
                    <a:pt x="342" y="562"/>
                    <a:pt x="338" y="571"/>
                  </a:cubicBezTo>
                  <a:cubicBezTo>
                    <a:pt x="0" y="255"/>
                    <a:pt x="0" y="255"/>
                    <a:pt x="0" y="255"/>
                  </a:cubicBezTo>
                  <a:lnTo>
                    <a:pt x="344" y="0"/>
                  </a:ln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43" name="Group 542"/>
          <p:cNvGrpSpPr>
            <a:grpSpLocks noChangeAspect="1"/>
          </p:cNvGrpSpPr>
          <p:nvPr/>
        </p:nvGrpSpPr>
        <p:grpSpPr>
          <a:xfrm>
            <a:off x="10415583" y="1794490"/>
            <a:ext cx="1372112" cy="1371600"/>
            <a:chOff x="-1455738" y="-7581900"/>
            <a:chExt cx="4270375" cy="4268788"/>
          </a:xfrm>
        </p:grpSpPr>
        <p:sp>
          <p:nvSpPr>
            <p:cNvPr id="44" name="Oval 1002"/>
            <p:cNvSpPr>
              <a:spLocks noChangeArrowheads="1"/>
            </p:cNvSpPr>
            <p:nvPr/>
          </p:nvSpPr>
          <p:spPr bwMode="auto">
            <a:xfrm>
              <a:off x="-1455738" y="-7581900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" name="Freeform 1003"/>
            <p:cNvSpPr>
              <a:spLocks/>
            </p:cNvSpPr>
            <p:nvPr/>
          </p:nvSpPr>
          <p:spPr bwMode="auto">
            <a:xfrm>
              <a:off x="-595313" y="-6380163"/>
              <a:ext cx="2571750" cy="1804988"/>
            </a:xfrm>
            <a:custGeom>
              <a:avLst/>
              <a:gdLst>
                <a:gd name="T0" fmla="*/ 992 w 992"/>
                <a:gd name="T1" fmla="*/ 671 h 696"/>
                <a:gd name="T2" fmla="*/ 972 w 992"/>
                <a:gd name="T3" fmla="*/ 692 h 696"/>
                <a:gd name="T4" fmla="*/ 24 w 992"/>
                <a:gd name="T5" fmla="*/ 696 h 696"/>
                <a:gd name="T6" fmla="*/ 3 w 992"/>
                <a:gd name="T7" fmla="*/ 675 h 696"/>
                <a:gd name="T8" fmla="*/ 0 w 992"/>
                <a:gd name="T9" fmla="*/ 24 h 696"/>
                <a:gd name="T10" fmla="*/ 21 w 992"/>
                <a:gd name="T11" fmla="*/ 4 h 696"/>
                <a:gd name="T12" fmla="*/ 969 w 992"/>
                <a:gd name="T13" fmla="*/ 0 h 696"/>
                <a:gd name="T14" fmla="*/ 990 w 992"/>
                <a:gd name="T15" fmla="*/ 20 h 696"/>
                <a:gd name="T16" fmla="*/ 992 w 992"/>
                <a:gd name="T17" fmla="*/ 671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92" h="696">
                  <a:moveTo>
                    <a:pt x="992" y="671"/>
                  </a:moveTo>
                  <a:cubicBezTo>
                    <a:pt x="992" y="683"/>
                    <a:pt x="983" y="692"/>
                    <a:pt x="972" y="692"/>
                  </a:cubicBezTo>
                  <a:cubicBezTo>
                    <a:pt x="24" y="696"/>
                    <a:pt x="24" y="696"/>
                    <a:pt x="24" y="696"/>
                  </a:cubicBezTo>
                  <a:cubicBezTo>
                    <a:pt x="12" y="696"/>
                    <a:pt x="3" y="687"/>
                    <a:pt x="3" y="675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3"/>
                    <a:pt x="9" y="4"/>
                    <a:pt x="21" y="4"/>
                  </a:cubicBezTo>
                  <a:cubicBezTo>
                    <a:pt x="969" y="0"/>
                    <a:pt x="969" y="0"/>
                    <a:pt x="969" y="0"/>
                  </a:cubicBezTo>
                  <a:cubicBezTo>
                    <a:pt x="980" y="0"/>
                    <a:pt x="990" y="9"/>
                    <a:pt x="990" y="20"/>
                  </a:cubicBezTo>
                  <a:lnTo>
                    <a:pt x="992" y="671"/>
                  </a:lnTo>
                  <a:close/>
                </a:path>
              </a:pathLst>
            </a:custGeom>
            <a:solidFill>
              <a:srgbClr val="0B0B0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" name="Freeform 1004"/>
            <p:cNvSpPr>
              <a:spLocks/>
            </p:cNvSpPr>
            <p:nvPr/>
          </p:nvSpPr>
          <p:spPr bwMode="auto">
            <a:xfrm>
              <a:off x="-392113" y="-6181725"/>
              <a:ext cx="2187575" cy="1606550"/>
            </a:xfrm>
            <a:custGeom>
              <a:avLst/>
              <a:gdLst>
                <a:gd name="T0" fmla="*/ 844 w 844"/>
                <a:gd name="T1" fmla="*/ 598 h 620"/>
                <a:gd name="T2" fmla="*/ 827 w 844"/>
                <a:gd name="T3" fmla="*/ 616 h 620"/>
                <a:gd name="T4" fmla="*/ 20 w 844"/>
                <a:gd name="T5" fmla="*/ 620 h 620"/>
                <a:gd name="T6" fmla="*/ 2 w 844"/>
                <a:gd name="T7" fmla="*/ 601 h 620"/>
                <a:gd name="T8" fmla="*/ 0 w 844"/>
                <a:gd name="T9" fmla="*/ 22 h 620"/>
                <a:gd name="T10" fmla="*/ 17 w 844"/>
                <a:gd name="T11" fmla="*/ 3 h 620"/>
                <a:gd name="T12" fmla="*/ 824 w 844"/>
                <a:gd name="T13" fmla="*/ 0 h 620"/>
                <a:gd name="T14" fmla="*/ 841 w 844"/>
                <a:gd name="T15" fmla="*/ 18 h 620"/>
                <a:gd name="T16" fmla="*/ 844 w 844"/>
                <a:gd name="T17" fmla="*/ 598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4" h="620">
                  <a:moveTo>
                    <a:pt x="844" y="598"/>
                  </a:moveTo>
                  <a:cubicBezTo>
                    <a:pt x="844" y="608"/>
                    <a:pt x="836" y="616"/>
                    <a:pt x="827" y="616"/>
                  </a:cubicBezTo>
                  <a:cubicBezTo>
                    <a:pt x="20" y="620"/>
                    <a:pt x="20" y="620"/>
                    <a:pt x="20" y="620"/>
                  </a:cubicBezTo>
                  <a:cubicBezTo>
                    <a:pt x="10" y="620"/>
                    <a:pt x="2" y="611"/>
                    <a:pt x="2" y="60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1"/>
                    <a:pt x="8" y="3"/>
                    <a:pt x="17" y="3"/>
                  </a:cubicBezTo>
                  <a:cubicBezTo>
                    <a:pt x="824" y="0"/>
                    <a:pt x="824" y="0"/>
                    <a:pt x="824" y="0"/>
                  </a:cubicBezTo>
                  <a:cubicBezTo>
                    <a:pt x="834" y="0"/>
                    <a:pt x="841" y="8"/>
                    <a:pt x="841" y="18"/>
                  </a:cubicBezTo>
                  <a:lnTo>
                    <a:pt x="844" y="59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" name="Freeform 1005"/>
            <p:cNvSpPr>
              <a:spLocks/>
            </p:cNvSpPr>
            <p:nvPr/>
          </p:nvSpPr>
          <p:spPr bwMode="auto">
            <a:xfrm>
              <a:off x="1841500" y="-5808663"/>
              <a:ext cx="23813" cy="115888"/>
            </a:xfrm>
            <a:custGeom>
              <a:avLst/>
              <a:gdLst>
                <a:gd name="T0" fmla="*/ 2 w 9"/>
                <a:gd name="T1" fmla="*/ 43 h 45"/>
                <a:gd name="T2" fmla="*/ 0 w 9"/>
                <a:gd name="T3" fmla="*/ 35 h 45"/>
                <a:gd name="T4" fmla="*/ 0 w 9"/>
                <a:gd name="T5" fmla="*/ 35 h 45"/>
                <a:gd name="T6" fmla="*/ 2 w 9"/>
                <a:gd name="T7" fmla="*/ 19 h 45"/>
                <a:gd name="T8" fmla="*/ 8 w 9"/>
                <a:gd name="T9" fmla="*/ 2 h 45"/>
                <a:gd name="T10" fmla="*/ 9 w 9"/>
                <a:gd name="T11" fmla="*/ 10 h 45"/>
                <a:gd name="T12" fmla="*/ 9 w 9"/>
                <a:gd name="T13" fmla="*/ 10 h 45"/>
                <a:gd name="T14" fmla="*/ 8 w 9"/>
                <a:gd name="T15" fmla="*/ 26 h 45"/>
                <a:gd name="T16" fmla="*/ 2 w 9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2" y="43"/>
                  </a:moveTo>
                  <a:cubicBezTo>
                    <a:pt x="1" y="45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1" y="21"/>
                    <a:pt x="2" y="19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lnTo>
                    <a:pt x="2" y="43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" name="Freeform 1006"/>
            <p:cNvSpPr>
              <a:spLocks/>
            </p:cNvSpPr>
            <p:nvPr/>
          </p:nvSpPr>
          <p:spPr bwMode="auto">
            <a:xfrm>
              <a:off x="1841500" y="-5716588"/>
              <a:ext cx="23813" cy="120650"/>
            </a:xfrm>
            <a:custGeom>
              <a:avLst/>
              <a:gdLst>
                <a:gd name="T0" fmla="*/ 2 w 9"/>
                <a:gd name="T1" fmla="*/ 44 h 46"/>
                <a:gd name="T2" fmla="*/ 0 w 9"/>
                <a:gd name="T3" fmla="*/ 36 h 46"/>
                <a:gd name="T4" fmla="*/ 0 w 9"/>
                <a:gd name="T5" fmla="*/ 36 h 46"/>
                <a:gd name="T6" fmla="*/ 2 w 9"/>
                <a:gd name="T7" fmla="*/ 20 h 46"/>
                <a:gd name="T8" fmla="*/ 8 w 9"/>
                <a:gd name="T9" fmla="*/ 2 h 46"/>
                <a:gd name="T10" fmla="*/ 9 w 9"/>
                <a:gd name="T11" fmla="*/ 11 h 46"/>
                <a:gd name="T12" fmla="*/ 9 w 9"/>
                <a:gd name="T13" fmla="*/ 11 h 46"/>
                <a:gd name="T14" fmla="*/ 8 w 9"/>
                <a:gd name="T15" fmla="*/ 26 h 46"/>
                <a:gd name="T16" fmla="*/ 2 w 9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2" y="44"/>
                  </a:moveTo>
                  <a:cubicBezTo>
                    <a:pt x="1" y="46"/>
                    <a:pt x="0" y="42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29"/>
                    <a:pt x="1" y="22"/>
                    <a:pt x="2" y="2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0"/>
                    <a:pt x="9" y="4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7"/>
                    <a:pt x="9" y="24"/>
                    <a:pt x="8" y="26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" name="Freeform 1007"/>
            <p:cNvSpPr>
              <a:spLocks/>
            </p:cNvSpPr>
            <p:nvPr/>
          </p:nvSpPr>
          <p:spPr bwMode="auto">
            <a:xfrm>
              <a:off x="1844675" y="-5619750"/>
              <a:ext cx="23813" cy="115888"/>
            </a:xfrm>
            <a:custGeom>
              <a:avLst/>
              <a:gdLst>
                <a:gd name="T0" fmla="*/ 1 w 9"/>
                <a:gd name="T1" fmla="*/ 43 h 45"/>
                <a:gd name="T2" fmla="*/ 0 w 9"/>
                <a:gd name="T3" fmla="*/ 35 h 45"/>
                <a:gd name="T4" fmla="*/ 0 w 9"/>
                <a:gd name="T5" fmla="*/ 35 h 45"/>
                <a:gd name="T6" fmla="*/ 1 w 9"/>
                <a:gd name="T7" fmla="*/ 19 h 45"/>
                <a:gd name="T8" fmla="*/ 7 w 9"/>
                <a:gd name="T9" fmla="*/ 2 h 45"/>
                <a:gd name="T10" fmla="*/ 9 w 9"/>
                <a:gd name="T11" fmla="*/ 10 h 45"/>
                <a:gd name="T12" fmla="*/ 9 w 9"/>
                <a:gd name="T13" fmla="*/ 10 h 45"/>
                <a:gd name="T14" fmla="*/ 7 w 9"/>
                <a:gd name="T15" fmla="*/ 26 h 45"/>
                <a:gd name="T16" fmla="*/ 1 w 9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1" y="43"/>
                  </a:moveTo>
                  <a:cubicBezTo>
                    <a:pt x="0" y="45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1"/>
                    <a:pt x="1" y="19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7" y="26"/>
                  </a:cubicBezTo>
                  <a:lnTo>
                    <a:pt x="1" y="43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" name="Freeform 1008"/>
            <p:cNvSpPr>
              <a:spLocks/>
            </p:cNvSpPr>
            <p:nvPr/>
          </p:nvSpPr>
          <p:spPr bwMode="auto">
            <a:xfrm>
              <a:off x="1844675" y="-5526088"/>
              <a:ext cx="23813" cy="119063"/>
            </a:xfrm>
            <a:custGeom>
              <a:avLst/>
              <a:gdLst>
                <a:gd name="T0" fmla="*/ 1 w 9"/>
                <a:gd name="T1" fmla="*/ 44 h 46"/>
                <a:gd name="T2" fmla="*/ 0 w 9"/>
                <a:gd name="T3" fmla="*/ 36 h 46"/>
                <a:gd name="T4" fmla="*/ 0 w 9"/>
                <a:gd name="T5" fmla="*/ 36 h 46"/>
                <a:gd name="T6" fmla="*/ 1 w 9"/>
                <a:gd name="T7" fmla="*/ 20 h 46"/>
                <a:gd name="T8" fmla="*/ 7 w 9"/>
                <a:gd name="T9" fmla="*/ 2 h 46"/>
                <a:gd name="T10" fmla="*/ 9 w 9"/>
                <a:gd name="T11" fmla="*/ 11 h 46"/>
                <a:gd name="T12" fmla="*/ 9 w 9"/>
                <a:gd name="T13" fmla="*/ 11 h 46"/>
                <a:gd name="T14" fmla="*/ 7 w 9"/>
                <a:gd name="T15" fmla="*/ 26 h 46"/>
                <a:gd name="T16" fmla="*/ 1 w 9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1" y="44"/>
                  </a:moveTo>
                  <a:cubicBezTo>
                    <a:pt x="0" y="46"/>
                    <a:pt x="0" y="42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29"/>
                    <a:pt x="0" y="22"/>
                    <a:pt x="1" y="2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0"/>
                    <a:pt x="9" y="4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7"/>
                    <a:pt x="8" y="24"/>
                    <a:pt x="7" y="26"/>
                  </a:cubicBezTo>
                  <a:lnTo>
                    <a:pt x="1" y="44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" name="Freeform 1009"/>
            <p:cNvSpPr>
              <a:spLocks/>
            </p:cNvSpPr>
            <p:nvPr/>
          </p:nvSpPr>
          <p:spPr bwMode="auto">
            <a:xfrm>
              <a:off x="1844675" y="-5430838"/>
              <a:ext cx="23813" cy="115888"/>
            </a:xfrm>
            <a:custGeom>
              <a:avLst/>
              <a:gdLst>
                <a:gd name="T0" fmla="*/ 1 w 9"/>
                <a:gd name="T1" fmla="*/ 43 h 45"/>
                <a:gd name="T2" fmla="*/ 0 w 9"/>
                <a:gd name="T3" fmla="*/ 35 h 45"/>
                <a:gd name="T4" fmla="*/ 0 w 9"/>
                <a:gd name="T5" fmla="*/ 35 h 45"/>
                <a:gd name="T6" fmla="*/ 1 w 9"/>
                <a:gd name="T7" fmla="*/ 19 h 45"/>
                <a:gd name="T8" fmla="*/ 8 w 9"/>
                <a:gd name="T9" fmla="*/ 2 h 45"/>
                <a:gd name="T10" fmla="*/ 9 w 9"/>
                <a:gd name="T11" fmla="*/ 10 h 45"/>
                <a:gd name="T12" fmla="*/ 9 w 9"/>
                <a:gd name="T13" fmla="*/ 10 h 45"/>
                <a:gd name="T14" fmla="*/ 8 w 9"/>
                <a:gd name="T15" fmla="*/ 26 h 45"/>
                <a:gd name="T16" fmla="*/ 1 w 9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1" y="43"/>
                  </a:moveTo>
                  <a:cubicBezTo>
                    <a:pt x="1" y="45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1"/>
                    <a:pt x="1" y="19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8" y="26"/>
                  </a:cubicBezTo>
                  <a:lnTo>
                    <a:pt x="1" y="43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" name="Freeform 1010"/>
            <p:cNvSpPr>
              <a:spLocks/>
            </p:cNvSpPr>
            <p:nvPr/>
          </p:nvSpPr>
          <p:spPr bwMode="auto">
            <a:xfrm>
              <a:off x="1844675" y="-5337175"/>
              <a:ext cx="23813" cy="119063"/>
            </a:xfrm>
            <a:custGeom>
              <a:avLst/>
              <a:gdLst>
                <a:gd name="T0" fmla="*/ 1 w 9"/>
                <a:gd name="T1" fmla="*/ 44 h 46"/>
                <a:gd name="T2" fmla="*/ 0 w 9"/>
                <a:gd name="T3" fmla="*/ 36 h 46"/>
                <a:gd name="T4" fmla="*/ 0 w 9"/>
                <a:gd name="T5" fmla="*/ 36 h 46"/>
                <a:gd name="T6" fmla="*/ 1 w 9"/>
                <a:gd name="T7" fmla="*/ 20 h 46"/>
                <a:gd name="T8" fmla="*/ 8 w 9"/>
                <a:gd name="T9" fmla="*/ 2 h 46"/>
                <a:gd name="T10" fmla="*/ 9 w 9"/>
                <a:gd name="T11" fmla="*/ 11 h 46"/>
                <a:gd name="T12" fmla="*/ 9 w 9"/>
                <a:gd name="T13" fmla="*/ 11 h 46"/>
                <a:gd name="T14" fmla="*/ 8 w 9"/>
                <a:gd name="T15" fmla="*/ 26 h 46"/>
                <a:gd name="T16" fmla="*/ 1 w 9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1" y="44"/>
                  </a:moveTo>
                  <a:cubicBezTo>
                    <a:pt x="1" y="46"/>
                    <a:pt x="0" y="42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29"/>
                    <a:pt x="1" y="22"/>
                    <a:pt x="1" y="2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0"/>
                    <a:pt x="9" y="4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7"/>
                    <a:pt x="9" y="24"/>
                    <a:pt x="8" y="26"/>
                  </a:cubicBezTo>
                  <a:lnTo>
                    <a:pt x="1" y="44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" name="Freeform 1011"/>
            <p:cNvSpPr>
              <a:spLocks/>
            </p:cNvSpPr>
            <p:nvPr/>
          </p:nvSpPr>
          <p:spPr bwMode="auto">
            <a:xfrm>
              <a:off x="1844675" y="-5241925"/>
              <a:ext cx="23813" cy="117475"/>
            </a:xfrm>
            <a:custGeom>
              <a:avLst/>
              <a:gdLst>
                <a:gd name="T0" fmla="*/ 2 w 9"/>
                <a:gd name="T1" fmla="*/ 43 h 45"/>
                <a:gd name="T2" fmla="*/ 0 w 9"/>
                <a:gd name="T3" fmla="*/ 35 h 45"/>
                <a:gd name="T4" fmla="*/ 0 w 9"/>
                <a:gd name="T5" fmla="*/ 35 h 45"/>
                <a:gd name="T6" fmla="*/ 1 w 9"/>
                <a:gd name="T7" fmla="*/ 19 h 45"/>
                <a:gd name="T8" fmla="*/ 8 w 9"/>
                <a:gd name="T9" fmla="*/ 2 h 45"/>
                <a:gd name="T10" fmla="*/ 9 w 9"/>
                <a:gd name="T11" fmla="*/ 10 h 45"/>
                <a:gd name="T12" fmla="*/ 9 w 9"/>
                <a:gd name="T13" fmla="*/ 10 h 45"/>
                <a:gd name="T14" fmla="*/ 8 w 9"/>
                <a:gd name="T15" fmla="*/ 26 h 45"/>
                <a:gd name="T16" fmla="*/ 2 w 9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2" y="43"/>
                  </a:moveTo>
                  <a:cubicBezTo>
                    <a:pt x="1" y="45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1" y="21"/>
                    <a:pt x="1" y="19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lnTo>
                    <a:pt x="2" y="43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4" name="Freeform 1012"/>
            <p:cNvSpPr>
              <a:spLocks/>
            </p:cNvSpPr>
            <p:nvPr/>
          </p:nvSpPr>
          <p:spPr bwMode="auto">
            <a:xfrm>
              <a:off x="1844675" y="-5148263"/>
              <a:ext cx="23813" cy="119063"/>
            </a:xfrm>
            <a:custGeom>
              <a:avLst/>
              <a:gdLst>
                <a:gd name="T0" fmla="*/ 2 w 9"/>
                <a:gd name="T1" fmla="*/ 44 h 46"/>
                <a:gd name="T2" fmla="*/ 0 w 9"/>
                <a:gd name="T3" fmla="*/ 35 h 46"/>
                <a:gd name="T4" fmla="*/ 0 w 9"/>
                <a:gd name="T5" fmla="*/ 35 h 46"/>
                <a:gd name="T6" fmla="*/ 2 w 9"/>
                <a:gd name="T7" fmla="*/ 20 h 46"/>
                <a:gd name="T8" fmla="*/ 8 w 9"/>
                <a:gd name="T9" fmla="*/ 2 h 46"/>
                <a:gd name="T10" fmla="*/ 9 w 9"/>
                <a:gd name="T11" fmla="*/ 11 h 46"/>
                <a:gd name="T12" fmla="*/ 9 w 9"/>
                <a:gd name="T13" fmla="*/ 11 h 46"/>
                <a:gd name="T14" fmla="*/ 8 w 9"/>
                <a:gd name="T15" fmla="*/ 26 h 46"/>
                <a:gd name="T16" fmla="*/ 2 w 9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2" y="44"/>
                  </a:moveTo>
                  <a:cubicBezTo>
                    <a:pt x="1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1" y="22"/>
                    <a:pt x="2" y="2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0"/>
                    <a:pt x="9" y="4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7"/>
                    <a:pt x="9" y="24"/>
                    <a:pt x="8" y="26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5" name="Freeform 1013"/>
            <p:cNvSpPr>
              <a:spLocks/>
            </p:cNvSpPr>
            <p:nvPr/>
          </p:nvSpPr>
          <p:spPr bwMode="auto">
            <a:xfrm>
              <a:off x="1847850" y="-5053013"/>
              <a:ext cx="22225" cy="117475"/>
            </a:xfrm>
            <a:custGeom>
              <a:avLst/>
              <a:gdLst>
                <a:gd name="T0" fmla="*/ 1 w 9"/>
                <a:gd name="T1" fmla="*/ 43 h 45"/>
                <a:gd name="T2" fmla="*/ 0 w 9"/>
                <a:gd name="T3" fmla="*/ 35 h 45"/>
                <a:gd name="T4" fmla="*/ 0 w 9"/>
                <a:gd name="T5" fmla="*/ 35 h 45"/>
                <a:gd name="T6" fmla="*/ 1 w 9"/>
                <a:gd name="T7" fmla="*/ 19 h 45"/>
                <a:gd name="T8" fmla="*/ 7 w 9"/>
                <a:gd name="T9" fmla="*/ 2 h 45"/>
                <a:gd name="T10" fmla="*/ 8 w 9"/>
                <a:gd name="T11" fmla="*/ 10 h 45"/>
                <a:gd name="T12" fmla="*/ 8 w 9"/>
                <a:gd name="T13" fmla="*/ 10 h 45"/>
                <a:gd name="T14" fmla="*/ 7 w 9"/>
                <a:gd name="T15" fmla="*/ 26 h 45"/>
                <a:gd name="T16" fmla="*/ 1 w 9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1" y="43"/>
                  </a:moveTo>
                  <a:cubicBezTo>
                    <a:pt x="0" y="45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1"/>
                    <a:pt x="1" y="19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0"/>
                    <a:pt x="8" y="4"/>
                    <a:pt x="8" y="10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7"/>
                    <a:pt x="8" y="24"/>
                    <a:pt x="7" y="26"/>
                  </a:cubicBezTo>
                  <a:lnTo>
                    <a:pt x="1" y="43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6" name="Freeform 1014"/>
            <p:cNvSpPr>
              <a:spLocks/>
            </p:cNvSpPr>
            <p:nvPr/>
          </p:nvSpPr>
          <p:spPr bwMode="auto">
            <a:xfrm>
              <a:off x="1847850" y="-4959350"/>
              <a:ext cx="22225" cy="119063"/>
            </a:xfrm>
            <a:custGeom>
              <a:avLst/>
              <a:gdLst>
                <a:gd name="T0" fmla="*/ 1 w 9"/>
                <a:gd name="T1" fmla="*/ 44 h 46"/>
                <a:gd name="T2" fmla="*/ 0 w 9"/>
                <a:gd name="T3" fmla="*/ 35 h 46"/>
                <a:gd name="T4" fmla="*/ 0 w 9"/>
                <a:gd name="T5" fmla="*/ 35 h 46"/>
                <a:gd name="T6" fmla="*/ 1 w 9"/>
                <a:gd name="T7" fmla="*/ 20 h 46"/>
                <a:gd name="T8" fmla="*/ 7 w 9"/>
                <a:gd name="T9" fmla="*/ 2 h 46"/>
                <a:gd name="T10" fmla="*/ 9 w 9"/>
                <a:gd name="T11" fmla="*/ 11 h 46"/>
                <a:gd name="T12" fmla="*/ 9 w 9"/>
                <a:gd name="T13" fmla="*/ 11 h 46"/>
                <a:gd name="T14" fmla="*/ 7 w 9"/>
                <a:gd name="T15" fmla="*/ 26 h 46"/>
                <a:gd name="T16" fmla="*/ 1 w 9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1" y="44"/>
                  </a:moveTo>
                  <a:cubicBezTo>
                    <a:pt x="0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0" y="22"/>
                    <a:pt x="1" y="2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0"/>
                    <a:pt x="9" y="4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7"/>
                    <a:pt x="8" y="24"/>
                    <a:pt x="7" y="26"/>
                  </a:cubicBezTo>
                  <a:lnTo>
                    <a:pt x="1" y="44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7" name="Freeform 1015"/>
            <p:cNvSpPr>
              <a:spLocks/>
            </p:cNvSpPr>
            <p:nvPr/>
          </p:nvSpPr>
          <p:spPr bwMode="auto">
            <a:xfrm>
              <a:off x="1847850" y="-4862513"/>
              <a:ext cx="22225" cy="115888"/>
            </a:xfrm>
            <a:custGeom>
              <a:avLst/>
              <a:gdLst>
                <a:gd name="T0" fmla="*/ 1 w 9"/>
                <a:gd name="T1" fmla="*/ 43 h 45"/>
                <a:gd name="T2" fmla="*/ 0 w 9"/>
                <a:gd name="T3" fmla="*/ 35 h 45"/>
                <a:gd name="T4" fmla="*/ 0 w 9"/>
                <a:gd name="T5" fmla="*/ 35 h 45"/>
                <a:gd name="T6" fmla="*/ 1 w 9"/>
                <a:gd name="T7" fmla="*/ 19 h 45"/>
                <a:gd name="T8" fmla="*/ 7 w 9"/>
                <a:gd name="T9" fmla="*/ 2 h 45"/>
                <a:gd name="T10" fmla="*/ 9 w 9"/>
                <a:gd name="T11" fmla="*/ 10 h 45"/>
                <a:gd name="T12" fmla="*/ 9 w 9"/>
                <a:gd name="T13" fmla="*/ 10 h 45"/>
                <a:gd name="T14" fmla="*/ 8 w 9"/>
                <a:gd name="T15" fmla="*/ 26 h 45"/>
                <a:gd name="T16" fmla="*/ 1 w 9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1" y="43"/>
                  </a:moveTo>
                  <a:cubicBezTo>
                    <a:pt x="0" y="45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1"/>
                    <a:pt x="1" y="19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8" y="26"/>
                  </a:cubicBezTo>
                  <a:lnTo>
                    <a:pt x="1" y="43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8" name="Freeform 1016"/>
            <p:cNvSpPr>
              <a:spLocks/>
            </p:cNvSpPr>
            <p:nvPr/>
          </p:nvSpPr>
          <p:spPr bwMode="auto">
            <a:xfrm>
              <a:off x="1847850" y="-4770438"/>
              <a:ext cx="22225" cy="119063"/>
            </a:xfrm>
            <a:custGeom>
              <a:avLst/>
              <a:gdLst>
                <a:gd name="T0" fmla="*/ 1 w 9"/>
                <a:gd name="T1" fmla="*/ 44 h 46"/>
                <a:gd name="T2" fmla="*/ 0 w 9"/>
                <a:gd name="T3" fmla="*/ 35 h 46"/>
                <a:gd name="T4" fmla="*/ 0 w 9"/>
                <a:gd name="T5" fmla="*/ 35 h 46"/>
                <a:gd name="T6" fmla="*/ 1 w 9"/>
                <a:gd name="T7" fmla="*/ 20 h 46"/>
                <a:gd name="T8" fmla="*/ 8 w 9"/>
                <a:gd name="T9" fmla="*/ 2 h 46"/>
                <a:gd name="T10" fmla="*/ 9 w 9"/>
                <a:gd name="T11" fmla="*/ 11 h 46"/>
                <a:gd name="T12" fmla="*/ 9 w 9"/>
                <a:gd name="T13" fmla="*/ 11 h 46"/>
                <a:gd name="T14" fmla="*/ 8 w 9"/>
                <a:gd name="T15" fmla="*/ 26 h 46"/>
                <a:gd name="T16" fmla="*/ 1 w 9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1" y="44"/>
                  </a:moveTo>
                  <a:cubicBezTo>
                    <a:pt x="1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1" y="22"/>
                    <a:pt x="1" y="2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0"/>
                    <a:pt x="9" y="4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7"/>
                    <a:pt x="8" y="24"/>
                    <a:pt x="8" y="26"/>
                  </a:cubicBezTo>
                  <a:lnTo>
                    <a:pt x="1" y="44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9" name="Freeform 1017"/>
            <p:cNvSpPr>
              <a:spLocks/>
            </p:cNvSpPr>
            <p:nvPr/>
          </p:nvSpPr>
          <p:spPr bwMode="auto">
            <a:xfrm>
              <a:off x="1847850" y="-4673600"/>
              <a:ext cx="22225" cy="90488"/>
            </a:xfrm>
            <a:custGeom>
              <a:avLst/>
              <a:gdLst>
                <a:gd name="T0" fmla="*/ 5 w 9"/>
                <a:gd name="T1" fmla="*/ 34 h 35"/>
                <a:gd name="T2" fmla="*/ 8 w 9"/>
                <a:gd name="T3" fmla="*/ 26 h 35"/>
                <a:gd name="T4" fmla="*/ 9 w 9"/>
                <a:gd name="T5" fmla="*/ 10 h 35"/>
                <a:gd name="T6" fmla="*/ 8 w 9"/>
                <a:gd name="T7" fmla="*/ 2 h 35"/>
                <a:gd name="T8" fmla="*/ 1 w 9"/>
                <a:gd name="T9" fmla="*/ 19 h 35"/>
                <a:gd name="T10" fmla="*/ 0 w 9"/>
                <a:gd name="T11" fmla="*/ 34 h 35"/>
                <a:gd name="T12" fmla="*/ 5 w 9"/>
                <a:gd name="T13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35">
                  <a:moveTo>
                    <a:pt x="5" y="34"/>
                  </a:moveTo>
                  <a:cubicBezTo>
                    <a:pt x="8" y="26"/>
                    <a:pt x="8" y="26"/>
                    <a:pt x="8" y="26"/>
                  </a:cubicBezTo>
                  <a:cubicBezTo>
                    <a:pt x="9" y="24"/>
                    <a:pt x="9" y="17"/>
                    <a:pt x="9" y="10"/>
                  </a:cubicBezTo>
                  <a:cubicBezTo>
                    <a:pt x="9" y="4"/>
                    <a:pt x="9" y="0"/>
                    <a:pt x="8" y="2"/>
                  </a:cubicBezTo>
                  <a:cubicBezTo>
                    <a:pt x="1" y="19"/>
                    <a:pt x="1" y="19"/>
                    <a:pt x="1" y="19"/>
                  </a:cubicBezTo>
                  <a:cubicBezTo>
                    <a:pt x="1" y="21"/>
                    <a:pt x="0" y="27"/>
                    <a:pt x="0" y="34"/>
                  </a:cubicBezTo>
                  <a:cubicBezTo>
                    <a:pt x="0" y="35"/>
                    <a:pt x="5" y="34"/>
                    <a:pt x="5" y="34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0" name="Freeform 1018"/>
            <p:cNvSpPr>
              <a:spLocks/>
            </p:cNvSpPr>
            <p:nvPr/>
          </p:nvSpPr>
          <p:spPr bwMode="auto">
            <a:xfrm>
              <a:off x="-461963" y="-6049963"/>
              <a:ext cx="22225" cy="115888"/>
            </a:xfrm>
            <a:custGeom>
              <a:avLst/>
              <a:gdLst>
                <a:gd name="T0" fmla="*/ 8 w 9"/>
                <a:gd name="T1" fmla="*/ 2 h 45"/>
                <a:gd name="T2" fmla="*/ 9 w 9"/>
                <a:gd name="T3" fmla="*/ 10 h 45"/>
                <a:gd name="T4" fmla="*/ 9 w 9"/>
                <a:gd name="T5" fmla="*/ 10 h 45"/>
                <a:gd name="T6" fmla="*/ 8 w 9"/>
                <a:gd name="T7" fmla="*/ 26 h 45"/>
                <a:gd name="T8" fmla="*/ 2 w 9"/>
                <a:gd name="T9" fmla="*/ 43 h 45"/>
                <a:gd name="T10" fmla="*/ 0 w 9"/>
                <a:gd name="T11" fmla="*/ 35 h 45"/>
                <a:gd name="T12" fmla="*/ 0 w 9"/>
                <a:gd name="T13" fmla="*/ 35 h 45"/>
                <a:gd name="T14" fmla="*/ 2 w 9"/>
                <a:gd name="T15" fmla="*/ 19 h 45"/>
                <a:gd name="T16" fmla="*/ 8 w 9"/>
                <a:gd name="T1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8" y="2"/>
                  </a:moveTo>
                  <a:cubicBezTo>
                    <a:pt x="9" y="0"/>
                    <a:pt x="9" y="3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5"/>
                    <a:pt x="0" y="4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1" y="21"/>
                    <a:pt x="2" y="19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1" name="Freeform 1019"/>
            <p:cNvSpPr>
              <a:spLocks/>
            </p:cNvSpPr>
            <p:nvPr/>
          </p:nvSpPr>
          <p:spPr bwMode="auto">
            <a:xfrm>
              <a:off x="-461963" y="-6146800"/>
              <a:ext cx="22225" cy="119063"/>
            </a:xfrm>
            <a:custGeom>
              <a:avLst/>
              <a:gdLst>
                <a:gd name="T0" fmla="*/ 8 w 9"/>
                <a:gd name="T1" fmla="*/ 2 h 46"/>
                <a:gd name="T2" fmla="*/ 9 w 9"/>
                <a:gd name="T3" fmla="*/ 10 h 46"/>
                <a:gd name="T4" fmla="*/ 9 w 9"/>
                <a:gd name="T5" fmla="*/ 10 h 46"/>
                <a:gd name="T6" fmla="*/ 8 w 9"/>
                <a:gd name="T7" fmla="*/ 26 h 46"/>
                <a:gd name="T8" fmla="*/ 2 w 9"/>
                <a:gd name="T9" fmla="*/ 44 h 46"/>
                <a:gd name="T10" fmla="*/ 0 w 9"/>
                <a:gd name="T11" fmla="*/ 35 h 46"/>
                <a:gd name="T12" fmla="*/ 0 w 9"/>
                <a:gd name="T13" fmla="*/ 35 h 46"/>
                <a:gd name="T14" fmla="*/ 2 w 9"/>
                <a:gd name="T15" fmla="*/ 20 h 46"/>
                <a:gd name="T16" fmla="*/ 8 w 9"/>
                <a:gd name="T17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8" y="2"/>
                  </a:moveTo>
                  <a:cubicBezTo>
                    <a:pt x="9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1" y="22"/>
                    <a:pt x="2" y="2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2" name="Freeform 1020"/>
            <p:cNvSpPr>
              <a:spLocks/>
            </p:cNvSpPr>
            <p:nvPr/>
          </p:nvSpPr>
          <p:spPr bwMode="auto">
            <a:xfrm>
              <a:off x="-461963" y="-6237288"/>
              <a:ext cx="22225" cy="114300"/>
            </a:xfrm>
            <a:custGeom>
              <a:avLst/>
              <a:gdLst>
                <a:gd name="T0" fmla="*/ 7 w 9"/>
                <a:gd name="T1" fmla="*/ 6 h 44"/>
                <a:gd name="T2" fmla="*/ 9 w 9"/>
                <a:gd name="T3" fmla="*/ 9 h 44"/>
                <a:gd name="T4" fmla="*/ 9 w 9"/>
                <a:gd name="T5" fmla="*/ 9 h 44"/>
                <a:gd name="T6" fmla="*/ 8 w 9"/>
                <a:gd name="T7" fmla="*/ 25 h 44"/>
                <a:gd name="T8" fmla="*/ 1 w 9"/>
                <a:gd name="T9" fmla="*/ 42 h 44"/>
                <a:gd name="T10" fmla="*/ 0 w 9"/>
                <a:gd name="T11" fmla="*/ 34 h 44"/>
                <a:gd name="T12" fmla="*/ 0 w 9"/>
                <a:gd name="T13" fmla="*/ 34 h 44"/>
                <a:gd name="T14" fmla="*/ 1 w 9"/>
                <a:gd name="T15" fmla="*/ 18 h 44"/>
                <a:gd name="T16" fmla="*/ 7 w 9"/>
                <a:gd name="T17" fmla="*/ 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4">
                  <a:moveTo>
                    <a:pt x="7" y="6"/>
                  </a:moveTo>
                  <a:cubicBezTo>
                    <a:pt x="6" y="12"/>
                    <a:pt x="8" y="0"/>
                    <a:pt x="9" y="9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16"/>
                    <a:pt x="9" y="23"/>
                    <a:pt x="8" y="25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4"/>
                    <a:pt x="0" y="40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27"/>
                    <a:pt x="1" y="20"/>
                    <a:pt x="1" y="18"/>
                  </a:cubicBezTo>
                  <a:cubicBezTo>
                    <a:pt x="3" y="15"/>
                    <a:pt x="6" y="1"/>
                    <a:pt x="7" y="6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3" name="Freeform 1021"/>
            <p:cNvSpPr>
              <a:spLocks/>
            </p:cNvSpPr>
            <p:nvPr/>
          </p:nvSpPr>
          <p:spPr bwMode="auto">
            <a:xfrm>
              <a:off x="-469900" y="-6246813"/>
              <a:ext cx="127000" cy="41275"/>
            </a:xfrm>
            <a:custGeom>
              <a:avLst/>
              <a:gdLst>
                <a:gd name="T0" fmla="*/ 47 w 49"/>
                <a:gd name="T1" fmla="*/ 10 h 16"/>
                <a:gd name="T2" fmla="*/ 38 w 49"/>
                <a:gd name="T3" fmla="*/ 12 h 16"/>
                <a:gd name="T4" fmla="*/ 38 w 49"/>
                <a:gd name="T5" fmla="*/ 12 h 16"/>
                <a:gd name="T6" fmla="*/ 23 w 49"/>
                <a:gd name="T7" fmla="*/ 10 h 16"/>
                <a:gd name="T8" fmla="*/ 4 w 49"/>
                <a:gd name="T9" fmla="*/ 10 h 16"/>
                <a:gd name="T10" fmla="*/ 13 w 49"/>
                <a:gd name="T11" fmla="*/ 3 h 16"/>
                <a:gd name="T12" fmla="*/ 13 w 49"/>
                <a:gd name="T13" fmla="*/ 3 h 16"/>
                <a:gd name="T14" fmla="*/ 29 w 49"/>
                <a:gd name="T15" fmla="*/ 4 h 16"/>
                <a:gd name="T16" fmla="*/ 47 w 49"/>
                <a:gd name="T17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6">
                  <a:moveTo>
                    <a:pt x="47" y="10"/>
                  </a:moveTo>
                  <a:cubicBezTo>
                    <a:pt x="49" y="11"/>
                    <a:pt x="45" y="12"/>
                    <a:pt x="38" y="12"/>
                  </a:cubicBezTo>
                  <a:cubicBezTo>
                    <a:pt x="38" y="12"/>
                    <a:pt x="38" y="12"/>
                    <a:pt x="38" y="12"/>
                  </a:cubicBezTo>
                  <a:cubicBezTo>
                    <a:pt x="32" y="12"/>
                    <a:pt x="25" y="11"/>
                    <a:pt x="23" y="10"/>
                  </a:cubicBezTo>
                  <a:cubicBezTo>
                    <a:pt x="16" y="11"/>
                    <a:pt x="12" y="0"/>
                    <a:pt x="4" y="10"/>
                  </a:cubicBezTo>
                  <a:cubicBezTo>
                    <a:pt x="0" y="16"/>
                    <a:pt x="6" y="0"/>
                    <a:pt x="13" y="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20" y="3"/>
                    <a:pt x="27" y="3"/>
                    <a:pt x="29" y="4"/>
                  </a:cubicBezTo>
                  <a:lnTo>
                    <a:pt x="47" y="10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4" name="Freeform 1022"/>
            <p:cNvSpPr>
              <a:spLocks/>
            </p:cNvSpPr>
            <p:nvPr/>
          </p:nvSpPr>
          <p:spPr bwMode="auto">
            <a:xfrm>
              <a:off x="-366713" y="-6242050"/>
              <a:ext cx="117475" cy="23813"/>
            </a:xfrm>
            <a:custGeom>
              <a:avLst/>
              <a:gdLst>
                <a:gd name="T0" fmla="*/ 43 w 45"/>
                <a:gd name="T1" fmla="*/ 8 h 9"/>
                <a:gd name="T2" fmla="*/ 35 w 45"/>
                <a:gd name="T3" fmla="*/ 9 h 9"/>
                <a:gd name="T4" fmla="*/ 35 w 45"/>
                <a:gd name="T5" fmla="*/ 9 h 9"/>
                <a:gd name="T6" fmla="*/ 19 w 45"/>
                <a:gd name="T7" fmla="*/ 8 h 9"/>
                <a:gd name="T8" fmla="*/ 2 w 45"/>
                <a:gd name="T9" fmla="*/ 2 h 9"/>
                <a:gd name="T10" fmla="*/ 10 w 45"/>
                <a:gd name="T11" fmla="*/ 0 h 9"/>
                <a:gd name="T12" fmla="*/ 10 w 45"/>
                <a:gd name="T13" fmla="*/ 0 h 9"/>
                <a:gd name="T14" fmla="*/ 25 w 45"/>
                <a:gd name="T15" fmla="*/ 2 h 9"/>
                <a:gd name="T16" fmla="*/ 43 w 4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8"/>
                  </a:moveTo>
                  <a:cubicBezTo>
                    <a:pt x="45" y="9"/>
                    <a:pt x="41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9"/>
                    <a:pt x="21" y="9"/>
                    <a:pt x="19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1"/>
                    <a:pt x="3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3" y="1"/>
                    <a:pt x="25" y="2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5" name="Freeform 1023"/>
            <p:cNvSpPr>
              <a:spLocks/>
            </p:cNvSpPr>
            <p:nvPr/>
          </p:nvSpPr>
          <p:spPr bwMode="auto">
            <a:xfrm>
              <a:off x="-273050" y="-6242050"/>
              <a:ext cx="119063" cy="23813"/>
            </a:xfrm>
            <a:custGeom>
              <a:avLst/>
              <a:gdLst>
                <a:gd name="T0" fmla="*/ 44 w 46"/>
                <a:gd name="T1" fmla="*/ 8 h 9"/>
                <a:gd name="T2" fmla="*/ 35 w 46"/>
                <a:gd name="T3" fmla="*/ 9 h 9"/>
                <a:gd name="T4" fmla="*/ 35 w 46"/>
                <a:gd name="T5" fmla="*/ 9 h 9"/>
                <a:gd name="T6" fmla="*/ 20 w 46"/>
                <a:gd name="T7" fmla="*/ 8 h 9"/>
                <a:gd name="T8" fmla="*/ 2 w 46"/>
                <a:gd name="T9" fmla="*/ 2 h 9"/>
                <a:gd name="T10" fmla="*/ 10 w 46"/>
                <a:gd name="T11" fmla="*/ 0 h 9"/>
                <a:gd name="T12" fmla="*/ 10 w 46"/>
                <a:gd name="T13" fmla="*/ 0 h 9"/>
                <a:gd name="T14" fmla="*/ 26 w 46"/>
                <a:gd name="T15" fmla="*/ 2 h 9"/>
                <a:gd name="T16" fmla="*/ 44 w 46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9">
                  <a:moveTo>
                    <a:pt x="44" y="8"/>
                  </a:moveTo>
                  <a:cubicBezTo>
                    <a:pt x="46" y="9"/>
                    <a:pt x="42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9" y="9"/>
                    <a:pt x="22" y="9"/>
                    <a:pt x="20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1"/>
                    <a:pt x="4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4" y="1"/>
                    <a:pt x="26" y="2"/>
                  </a:cubicBezTo>
                  <a:lnTo>
                    <a:pt x="44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6" name="Freeform 1024"/>
            <p:cNvSpPr>
              <a:spLocks/>
            </p:cNvSpPr>
            <p:nvPr/>
          </p:nvSpPr>
          <p:spPr bwMode="auto">
            <a:xfrm>
              <a:off x="-177800" y="-6242050"/>
              <a:ext cx="117475" cy="23813"/>
            </a:xfrm>
            <a:custGeom>
              <a:avLst/>
              <a:gdLst>
                <a:gd name="T0" fmla="*/ 43 w 45"/>
                <a:gd name="T1" fmla="*/ 8 h 9"/>
                <a:gd name="T2" fmla="*/ 35 w 45"/>
                <a:gd name="T3" fmla="*/ 9 h 9"/>
                <a:gd name="T4" fmla="*/ 35 w 45"/>
                <a:gd name="T5" fmla="*/ 9 h 9"/>
                <a:gd name="T6" fmla="*/ 19 w 45"/>
                <a:gd name="T7" fmla="*/ 8 h 9"/>
                <a:gd name="T8" fmla="*/ 2 w 45"/>
                <a:gd name="T9" fmla="*/ 1 h 9"/>
                <a:gd name="T10" fmla="*/ 10 w 45"/>
                <a:gd name="T11" fmla="*/ 0 h 9"/>
                <a:gd name="T12" fmla="*/ 10 w 45"/>
                <a:gd name="T13" fmla="*/ 0 h 9"/>
                <a:gd name="T14" fmla="*/ 25 w 45"/>
                <a:gd name="T15" fmla="*/ 1 h 9"/>
                <a:gd name="T16" fmla="*/ 43 w 4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8"/>
                  </a:moveTo>
                  <a:cubicBezTo>
                    <a:pt x="45" y="8"/>
                    <a:pt x="41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9"/>
                    <a:pt x="21" y="9"/>
                    <a:pt x="19" y="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1"/>
                    <a:pt x="3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3" y="1"/>
                    <a:pt x="25" y="1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7" name="Freeform 1025"/>
            <p:cNvSpPr>
              <a:spLocks/>
            </p:cNvSpPr>
            <p:nvPr/>
          </p:nvSpPr>
          <p:spPr bwMode="auto">
            <a:xfrm>
              <a:off x="-84138" y="-6242050"/>
              <a:ext cx="119063" cy="23813"/>
            </a:xfrm>
            <a:custGeom>
              <a:avLst/>
              <a:gdLst>
                <a:gd name="T0" fmla="*/ 44 w 46"/>
                <a:gd name="T1" fmla="*/ 8 h 9"/>
                <a:gd name="T2" fmla="*/ 35 w 46"/>
                <a:gd name="T3" fmla="*/ 9 h 9"/>
                <a:gd name="T4" fmla="*/ 35 w 46"/>
                <a:gd name="T5" fmla="*/ 9 h 9"/>
                <a:gd name="T6" fmla="*/ 20 w 46"/>
                <a:gd name="T7" fmla="*/ 8 h 9"/>
                <a:gd name="T8" fmla="*/ 2 w 46"/>
                <a:gd name="T9" fmla="*/ 1 h 9"/>
                <a:gd name="T10" fmla="*/ 10 w 46"/>
                <a:gd name="T11" fmla="*/ 0 h 9"/>
                <a:gd name="T12" fmla="*/ 10 w 46"/>
                <a:gd name="T13" fmla="*/ 0 h 9"/>
                <a:gd name="T14" fmla="*/ 26 w 46"/>
                <a:gd name="T15" fmla="*/ 1 h 9"/>
                <a:gd name="T16" fmla="*/ 44 w 46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9">
                  <a:moveTo>
                    <a:pt x="44" y="8"/>
                  </a:moveTo>
                  <a:cubicBezTo>
                    <a:pt x="46" y="8"/>
                    <a:pt x="42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9" y="9"/>
                    <a:pt x="22" y="8"/>
                    <a:pt x="20" y="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1"/>
                    <a:pt x="4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4" y="0"/>
                    <a:pt x="26" y="1"/>
                  </a:cubicBezTo>
                  <a:lnTo>
                    <a:pt x="44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8" name="Freeform 1026"/>
            <p:cNvSpPr>
              <a:spLocks/>
            </p:cNvSpPr>
            <p:nvPr/>
          </p:nvSpPr>
          <p:spPr bwMode="auto">
            <a:xfrm>
              <a:off x="11112" y="-6242050"/>
              <a:ext cx="117475" cy="23813"/>
            </a:xfrm>
            <a:custGeom>
              <a:avLst/>
              <a:gdLst>
                <a:gd name="T0" fmla="*/ 43 w 45"/>
                <a:gd name="T1" fmla="*/ 7 h 9"/>
                <a:gd name="T2" fmla="*/ 35 w 45"/>
                <a:gd name="T3" fmla="*/ 9 h 9"/>
                <a:gd name="T4" fmla="*/ 35 w 45"/>
                <a:gd name="T5" fmla="*/ 9 h 9"/>
                <a:gd name="T6" fmla="*/ 19 w 45"/>
                <a:gd name="T7" fmla="*/ 8 h 9"/>
                <a:gd name="T8" fmla="*/ 2 w 45"/>
                <a:gd name="T9" fmla="*/ 1 h 9"/>
                <a:gd name="T10" fmla="*/ 10 w 45"/>
                <a:gd name="T11" fmla="*/ 0 h 9"/>
                <a:gd name="T12" fmla="*/ 10 w 45"/>
                <a:gd name="T13" fmla="*/ 0 h 9"/>
                <a:gd name="T14" fmla="*/ 25 w 45"/>
                <a:gd name="T15" fmla="*/ 1 h 9"/>
                <a:gd name="T16" fmla="*/ 43 w 45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7"/>
                  </a:moveTo>
                  <a:cubicBezTo>
                    <a:pt x="45" y="8"/>
                    <a:pt x="41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9"/>
                    <a:pt x="21" y="8"/>
                    <a:pt x="19" y="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3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3" y="0"/>
                    <a:pt x="25" y="1"/>
                  </a:cubicBezTo>
                  <a:lnTo>
                    <a:pt x="43" y="7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9" name="Freeform 1027"/>
            <p:cNvSpPr>
              <a:spLocks/>
            </p:cNvSpPr>
            <p:nvPr/>
          </p:nvSpPr>
          <p:spPr bwMode="auto">
            <a:xfrm>
              <a:off x="104775" y="-6242050"/>
              <a:ext cx="117475" cy="23813"/>
            </a:xfrm>
            <a:custGeom>
              <a:avLst/>
              <a:gdLst>
                <a:gd name="T0" fmla="*/ 44 w 45"/>
                <a:gd name="T1" fmla="*/ 7 h 9"/>
                <a:gd name="T2" fmla="*/ 35 w 45"/>
                <a:gd name="T3" fmla="*/ 9 h 9"/>
                <a:gd name="T4" fmla="*/ 35 w 45"/>
                <a:gd name="T5" fmla="*/ 9 h 9"/>
                <a:gd name="T6" fmla="*/ 20 w 45"/>
                <a:gd name="T7" fmla="*/ 7 h 9"/>
                <a:gd name="T8" fmla="*/ 2 w 45"/>
                <a:gd name="T9" fmla="*/ 1 h 9"/>
                <a:gd name="T10" fmla="*/ 10 w 45"/>
                <a:gd name="T11" fmla="*/ 0 h 9"/>
                <a:gd name="T12" fmla="*/ 10 w 45"/>
                <a:gd name="T13" fmla="*/ 0 h 9"/>
                <a:gd name="T14" fmla="*/ 26 w 45"/>
                <a:gd name="T15" fmla="*/ 1 h 9"/>
                <a:gd name="T16" fmla="*/ 44 w 45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4" y="7"/>
                  </a:moveTo>
                  <a:cubicBezTo>
                    <a:pt x="45" y="8"/>
                    <a:pt x="42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9" y="9"/>
                    <a:pt x="22" y="8"/>
                    <a:pt x="20" y="7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4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4" y="0"/>
                    <a:pt x="26" y="1"/>
                  </a:cubicBezTo>
                  <a:lnTo>
                    <a:pt x="44" y="7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0" name="Freeform 1028"/>
            <p:cNvSpPr>
              <a:spLocks/>
            </p:cNvSpPr>
            <p:nvPr/>
          </p:nvSpPr>
          <p:spPr bwMode="auto">
            <a:xfrm>
              <a:off x="201612" y="-6245225"/>
              <a:ext cx="115888" cy="26988"/>
            </a:xfrm>
            <a:custGeom>
              <a:avLst/>
              <a:gdLst>
                <a:gd name="T0" fmla="*/ 43 w 45"/>
                <a:gd name="T1" fmla="*/ 8 h 10"/>
                <a:gd name="T2" fmla="*/ 35 w 45"/>
                <a:gd name="T3" fmla="*/ 9 h 10"/>
                <a:gd name="T4" fmla="*/ 35 w 45"/>
                <a:gd name="T5" fmla="*/ 9 h 10"/>
                <a:gd name="T6" fmla="*/ 19 w 45"/>
                <a:gd name="T7" fmla="*/ 8 h 10"/>
                <a:gd name="T8" fmla="*/ 2 w 45"/>
                <a:gd name="T9" fmla="*/ 2 h 10"/>
                <a:gd name="T10" fmla="*/ 10 w 45"/>
                <a:gd name="T11" fmla="*/ 1 h 10"/>
                <a:gd name="T12" fmla="*/ 10 w 45"/>
                <a:gd name="T13" fmla="*/ 1 h 10"/>
                <a:gd name="T14" fmla="*/ 25 w 45"/>
                <a:gd name="T15" fmla="*/ 2 h 10"/>
                <a:gd name="T16" fmla="*/ 43 w 45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10">
                  <a:moveTo>
                    <a:pt x="43" y="8"/>
                  </a:moveTo>
                  <a:cubicBezTo>
                    <a:pt x="45" y="9"/>
                    <a:pt x="41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10"/>
                    <a:pt x="21" y="9"/>
                    <a:pt x="19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1"/>
                    <a:pt x="3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7" y="0"/>
                    <a:pt x="23" y="1"/>
                    <a:pt x="25" y="2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1" name="Freeform 1029"/>
            <p:cNvSpPr>
              <a:spLocks/>
            </p:cNvSpPr>
            <p:nvPr/>
          </p:nvSpPr>
          <p:spPr bwMode="auto">
            <a:xfrm>
              <a:off x="293687" y="-6245225"/>
              <a:ext cx="120650" cy="23813"/>
            </a:xfrm>
            <a:custGeom>
              <a:avLst/>
              <a:gdLst>
                <a:gd name="T0" fmla="*/ 44 w 46"/>
                <a:gd name="T1" fmla="*/ 8 h 9"/>
                <a:gd name="T2" fmla="*/ 35 w 46"/>
                <a:gd name="T3" fmla="*/ 9 h 9"/>
                <a:gd name="T4" fmla="*/ 35 w 46"/>
                <a:gd name="T5" fmla="*/ 9 h 9"/>
                <a:gd name="T6" fmla="*/ 20 w 46"/>
                <a:gd name="T7" fmla="*/ 8 h 9"/>
                <a:gd name="T8" fmla="*/ 2 w 46"/>
                <a:gd name="T9" fmla="*/ 2 h 9"/>
                <a:gd name="T10" fmla="*/ 10 w 46"/>
                <a:gd name="T11" fmla="*/ 0 h 9"/>
                <a:gd name="T12" fmla="*/ 10 w 46"/>
                <a:gd name="T13" fmla="*/ 0 h 9"/>
                <a:gd name="T14" fmla="*/ 26 w 46"/>
                <a:gd name="T15" fmla="*/ 2 h 9"/>
                <a:gd name="T16" fmla="*/ 44 w 46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9">
                  <a:moveTo>
                    <a:pt x="44" y="8"/>
                  </a:moveTo>
                  <a:cubicBezTo>
                    <a:pt x="46" y="9"/>
                    <a:pt x="42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9" y="9"/>
                    <a:pt x="22" y="9"/>
                    <a:pt x="20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1"/>
                    <a:pt x="4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4" y="1"/>
                    <a:pt x="26" y="2"/>
                  </a:cubicBezTo>
                  <a:lnTo>
                    <a:pt x="44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2" name="Freeform 1030"/>
            <p:cNvSpPr>
              <a:spLocks/>
            </p:cNvSpPr>
            <p:nvPr/>
          </p:nvSpPr>
          <p:spPr bwMode="auto">
            <a:xfrm>
              <a:off x="390525" y="-6245225"/>
              <a:ext cx="115888" cy="23813"/>
            </a:xfrm>
            <a:custGeom>
              <a:avLst/>
              <a:gdLst>
                <a:gd name="T0" fmla="*/ 43 w 45"/>
                <a:gd name="T1" fmla="*/ 8 h 9"/>
                <a:gd name="T2" fmla="*/ 35 w 45"/>
                <a:gd name="T3" fmla="*/ 9 h 9"/>
                <a:gd name="T4" fmla="*/ 35 w 45"/>
                <a:gd name="T5" fmla="*/ 9 h 9"/>
                <a:gd name="T6" fmla="*/ 19 w 45"/>
                <a:gd name="T7" fmla="*/ 8 h 9"/>
                <a:gd name="T8" fmla="*/ 2 w 45"/>
                <a:gd name="T9" fmla="*/ 2 h 9"/>
                <a:gd name="T10" fmla="*/ 10 w 45"/>
                <a:gd name="T11" fmla="*/ 0 h 9"/>
                <a:gd name="T12" fmla="*/ 10 w 45"/>
                <a:gd name="T13" fmla="*/ 0 h 9"/>
                <a:gd name="T14" fmla="*/ 25 w 45"/>
                <a:gd name="T15" fmla="*/ 1 h 9"/>
                <a:gd name="T16" fmla="*/ 43 w 4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8"/>
                  </a:moveTo>
                  <a:cubicBezTo>
                    <a:pt x="45" y="9"/>
                    <a:pt x="41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9"/>
                    <a:pt x="21" y="9"/>
                    <a:pt x="19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1"/>
                    <a:pt x="3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3" y="1"/>
                    <a:pt x="25" y="1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3" name="Freeform 1031"/>
            <p:cNvSpPr>
              <a:spLocks/>
            </p:cNvSpPr>
            <p:nvPr/>
          </p:nvSpPr>
          <p:spPr bwMode="auto">
            <a:xfrm>
              <a:off x="484187" y="-6245225"/>
              <a:ext cx="115888" cy="23813"/>
            </a:xfrm>
            <a:custGeom>
              <a:avLst/>
              <a:gdLst>
                <a:gd name="T0" fmla="*/ 43 w 45"/>
                <a:gd name="T1" fmla="*/ 8 h 9"/>
                <a:gd name="T2" fmla="*/ 35 w 45"/>
                <a:gd name="T3" fmla="*/ 9 h 9"/>
                <a:gd name="T4" fmla="*/ 35 w 45"/>
                <a:gd name="T5" fmla="*/ 9 h 9"/>
                <a:gd name="T6" fmla="*/ 20 w 45"/>
                <a:gd name="T7" fmla="*/ 8 h 9"/>
                <a:gd name="T8" fmla="*/ 2 w 45"/>
                <a:gd name="T9" fmla="*/ 1 h 9"/>
                <a:gd name="T10" fmla="*/ 10 w 45"/>
                <a:gd name="T11" fmla="*/ 0 h 9"/>
                <a:gd name="T12" fmla="*/ 10 w 45"/>
                <a:gd name="T13" fmla="*/ 0 h 9"/>
                <a:gd name="T14" fmla="*/ 26 w 45"/>
                <a:gd name="T15" fmla="*/ 1 h 9"/>
                <a:gd name="T16" fmla="*/ 43 w 4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8"/>
                  </a:moveTo>
                  <a:cubicBezTo>
                    <a:pt x="45" y="8"/>
                    <a:pt x="42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9" y="9"/>
                    <a:pt x="22" y="8"/>
                    <a:pt x="20" y="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1"/>
                    <a:pt x="4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4" y="1"/>
                    <a:pt x="26" y="1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4" name="Freeform 1032"/>
            <p:cNvSpPr>
              <a:spLocks/>
            </p:cNvSpPr>
            <p:nvPr/>
          </p:nvSpPr>
          <p:spPr bwMode="auto">
            <a:xfrm>
              <a:off x="-455613" y="-4725988"/>
              <a:ext cx="23813" cy="117475"/>
            </a:xfrm>
            <a:custGeom>
              <a:avLst/>
              <a:gdLst>
                <a:gd name="T0" fmla="*/ 7 w 9"/>
                <a:gd name="T1" fmla="*/ 2 h 45"/>
                <a:gd name="T2" fmla="*/ 9 w 9"/>
                <a:gd name="T3" fmla="*/ 10 h 45"/>
                <a:gd name="T4" fmla="*/ 9 w 9"/>
                <a:gd name="T5" fmla="*/ 10 h 45"/>
                <a:gd name="T6" fmla="*/ 7 w 9"/>
                <a:gd name="T7" fmla="*/ 26 h 45"/>
                <a:gd name="T8" fmla="*/ 1 w 9"/>
                <a:gd name="T9" fmla="*/ 43 h 45"/>
                <a:gd name="T10" fmla="*/ 0 w 9"/>
                <a:gd name="T11" fmla="*/ 35 h 45"/>
                <a:gd name="T12" fmla="*/ 0 w 9"/>
                <a:gd name="T13" fmla="*/ 35 h 45"/>
                <a:gd name="T14" fmla="*/ 1 w 9"/>
                <a:gd name="T15" fmla="*/ 19 h 45"/>
                <a:gd name="T16" fmla="*/ 7 w 9"/>
                <a:gd name="T1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7" y="2"/>
                  </a:moveTo>
                  <a:cubicBezTo>
                    <a:pt x="8" y="0"/>
                    <a:pt x="9" y="3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7" y="26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1"/>
                    <a:pt x="1" y="19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5" name="Freeform 1033"/>
            <p:cNvSpPr>
              <a:spLocks/>
            </p:cNvSpPr>
            <p:nvPr/>
          </p:nvSpPr>
          <p:spPr bwMode="auto">
            <a:xfrm>
              <a:off x="-457200" y="-4821238"/>
              <a:ext cx="23813" cy="119063"/>
            </a:xfrm>
            <a:custGeom>
              <a:avLst/>
              <a:gdLst>
                <a:gd name="T0" fmla="*/ 8 w 9"/>
                <a:gd name="T1" fmla="*/ 2 h 46"/>
                <a:gd name="T2" fmla="*/ 9 w 9"/>
                <a:gd name="T3" fmla="*/ 10 h 46"/>
                <a:gd name="T4" fmla="*/ 9 w 9"/>
                <a:gd name="T5" fmla="*/ 10 h 46"/>
                <a:gd name="T6" fmla="*/ 8 w 9"/>
                <a:gd name="T7" fmla="*/ 26 h 46"/>
                <a:gd name="T8" fmla="*/ 2 w 9"/>
                <a:gd name="T9" fmla="*/ 44 h 46"/>
                <a:gd name="T10" fmla="*/ 0 w 9"/>
                <a:gd name="T11" fmla="*/ 35 h 46"/>
                <a:gd name="T12" fmla="*/ 0 w 9"/>
                <a:gd name="T13" fmla="*/ 35 h 46"/>
                <a:gd name="T14" fmla="*/ 2 w 9"/>
                <a:gd name="T15" fmla="*/ 20 h 46"/>
                <a:gd name="T16" fmla="*/ 8 w 9"/>
                <a:gd name="T17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8" y="2"/>
                  </a:moveTo>
                  <a:cubicBezTo>
                    <a:pt x="9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1" y="22"/>
                    <a:pt x="2" y="2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6" name="Freeform 1034"/>
            <p:cNvSpPr>
              <a:spLocks/>
            </p:cNvSpPr>
            <p:nvPr/>
          </p:nvSpPr>
          <p:spPr bwMode="auto">
            <a:xfrm>
              <a:off x="-457200" y="-4914900"/>
              <a:ext cx="23813" cy="115888"/>
            </a:xfrm>
            <a:custGeom>
              <a:avLst/>
              <a:gdLst>
                <a:gd name="T0" fmla="*/ 8 w 9"/>
                <a:gd name="T1" fmla="*/ 2 h 45"/>
                <a:gd name="T2" fmla="*/ 9 w 9"/>
                <a:gd name="T3" fmla="*/ 10 h 45"/>
                <a:gd name="T4" fmla="*/ 9 w 9"/>
                <a:gd name="T5" fmla="*/ 10 h 45"/>
                <a:gd name="T6" fmla="*/ 8 w 9"/>
                <a:gd name="T7" fmla="*/ 26 h 45"/>
                <a:gd name="T8" fmla="*/ 2 w 9"/>
                <a:gd name="T9" fmla="*/ 43 h 45"/>
                <a:gd name="T10" fmla="*/ 0 w 9"/>
                <a:gd name="T11" fmla="*/ 35 h 45"/>
                <a:gd name="T12" fmla="*/ 0 w 9"/>
                <a:gd name="T13" fmla="*/ 35 h 45"/>
                <a:gd name="T14" fmla="*/ 2 w 9"/>
                <a:gd name="T15" fmla="*/ 19 h 45"/>
                <a:gd name="T16" fmla="*/ 8 w 9"/>
                <a:gd name="T1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8" y="2"/>
                  </a:moveTo>
                  <a:cubicBezTo>
                    <a:pt x="9" y="0"/>
                    <a:pt x="9" y="3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5"/>
                    <a:pt x="0" y="4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1" y="21"/>
                    <a:pt x="2" y="19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7" name="Freeform 1035"/>
            <p:cNvSpPr>
              <a:spLocks/>
            </p:cNvSpPr>
            <p:nvPr/>
          </p:nvSpPr>
          <p:spPr bwMode="auto">
            <a:xfrm>
              <a:off x="-457200" y="-5010150"/>
              <a:ext cx="23813" cy="119063"/>
            </a:xfrm>
            <a:custGeom>
              <a:avLst/>
              <a:gdLst>
                <a:gd name="T0" fmla="*/ 8 w 9"/>
                <a:gd name="T1" fmla="*/ 2 h 46"/>
                <a:gd name="T2" fmla="*/ 9 w 9"/>
                <a:gd name="T3" fmla="*/ 10 h 46"/>
                <a:gd name="T4" fmla="*/ 9 w 9"/>
                <a:gd name="T5" fmla="*/ 10 h 46"/>
                <a:gd name="T6" fmla="*/ 8 w 9"/>
                <a:gd name="T7" fmla="*/ 26 h 46"/>
                <a:gd name="T8" fmla="*/ 1 w 9"/>
                <a:gd name="T9" fmla="*/ 44 h 46"/>
                <a:gd name="T10" fmla="*/ 0 w 9"/>
                <a:gd name="T11" fmla="*/ 35 h 46"/>
                <a:gd name="T12" fmla="*/ 0 w 9"/>
                <a:gd name="T13" fmla="*/ 35 h 46"/>
                <a:gd name="T14" fmla="*/ 1 w 9"/>
                <a:gd name="T15" fmla="*/ 20 h 46"/>
                <a:gd name="T16" fmla="*/ 8 w 9"/>
                <a:gd name="T17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8" y="2"/>
                  </a:moveTo>
                  <a:cubicBezTo>
                    <a:pt x="8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1" y="22"/>
                    <a:pt x="1" y="2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8" name="Freeform 1036"/>
            <p:cNvSpPr>
              <a:spLocks/>
            </p:cNvSpPr>
            <p:nvPr/>
          </p:nvSpPr>
          <p:spPr bwMode="auto">
            <a:xfrm>
              <a:off x="-457200" y="-5103813"/>
              <a:ext cx="23813" cy="115888"/>
            </a:xfrm>
            <a:custGeom>
              <a:avLst/>
              <a:gdLst>
                <a:gd name="T0" fmla="*/ 8 w 9"/>
                <a:gd name="T1" fmla="*/ 2 h 45"/>
                <a:gd name="T2" fmla="*/ 9 w 9"/>
                <a:gd name="T3" fmla="*/ 10 h 45"/>
                <a:gd name="T4" fmla="*/ 9 w 9"/>
                <a:gd name="T5" fmla="*/ 10 h 45"/>
                <a:gd name="T6" fmla="*/ 8 w 9"/>
                <a:gd name="T7" fmla="*/ 26 h 45"/>
                <a:gd name="T8" fmla="*/ 1 w 9"/>
                <a:gd name="T9" fmla="*/ 43 h 45"/>
                <a:gd name="T10" fmla="*/ 0 w 9"/>
                <a:gd name="T11" fmla="*/ 35 h 45"/>
                <a:gd name="T12" fmla="*/ 0 w 9"/>
                <a:gd name="T13" fmla="*/ 35 h 45"/>
                <a:gd name="T14" fmla="*/ 1 w 9"/>
                <a:gd name="T15" fmla="*/ 19 h 45"/>
                <a:gd name="T16" fmla="*/ 8 w 9"/>
                <a:gd name="T1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8" y="2"/>
                  </a:moveTo>
                  <a:cubicBezTo>
                    <a:pt x="8" y="0"/>
                    <a:pt x="9" y="3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8" y="26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5"/>
                    <a:pt x="0" y="4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1"/>
                    <a:pt x="1" y="19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9" name="Freeform 1037"/>
            <p:cNvSpPr>
              <a:spLocks/>
            </p:cNvSpPr>
            <p:nvPr/>
          </p:nvSpPr>
          <p:spPr bwMode="auto">
            <a:xfrm>
              <a:off x="-457200" y="-5200650"/>
              <a:ext cx="23813" cy="119063"/>
            </a:xfrm>
            <a:custGeom>
              <a:avLst/>
              <a:gdLst>
                <a:gd name="T0" fmla="*/ 7 w 9"/>
                <a:gd name="T1" fmla="*/ 2 h 46"/>
                <a:gd name="T2" fmla="*/ 9 w 9"/>
                <a:gd name="T3" fmla="*/ 10 h 46"/>
                <a:gd name="T4" fmla="*/ 9 w 9"/>
                <a:gd name="T5" fmla="*/ 10 h 46"/>
                <a:gd name="T6" fmla="*/ 8 w 9"/>
                <a:gd name="T7" fmla="*/ 26 h 46"/>
                <a:gd name="T8" fmla="*/ 1 w 9"/>
                <a:gd name="T9" fmla="*/ 44 h 46"/>
                <a:gd name="T10" fmla="*/ 0 w 9"/>
                <a:gd name="T11" fmla="*/ 35 h 46"/>
                <a:gd name="T12" fmla="*/ 0 w 9"/>
                <a:gd name="T13" fmla="*/ 35 h 46"/>
                <a:gd name="T14" fmla="*/ 1 w 9"/>
                <a:gd name="T15" fmla="*/ 20 h 46"/>
                <a:gd name="T16" fmla="*/ 7 w 9"/>
                <a:gd name="T17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7" y="2"/>
                  </a:moveTo>
                  <a:cubicBezTo>
                    <a:pt x="8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8" y="26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0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0" y="22"/>
                    <a:pt x="1" y="2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0" name="Freeform 1038"/>
            <p:cNvSpPr>
              <a:spLocks/>
            </p:cNvSpPr>
            <p:nvPr/>
          </p:nvSpPr>
          <p:spPr bwMode="auto">
            <a:xfrm>
              <a:off x="-457200" y="-5292725"/>
              <a:ext cx="23813" cy="115888"/>
            </a:xfrm>
            <a:custGeom>
              <a:avLst/>
              <a:gdLst>
                <a:gd name="T0" fmla="*/ 7 w 9"/>
                <a:gd name="T1" fmla="*/ 2 h 45"/>
                <a:gd name="T2" fmla="*/ 9 w 9"/>
                <a:gd name="T3" fmla="*/ 10 h 45"/>
                <a:gd name="T4" fmla="*/ 9 w 9"/>
                <a:gd name="T5" fmla="*/ 10 h 45"/>
                <a:gd name="T6" fmla="*/ 7 w 9"/>
                <a:gd name="T7" fmla="*/ 26 h 45"/>
                <a:gd name="T8" fmla="*/ 1 w 9"/>
                <a:gd name="T9" fmla="*/ 43 h 45"/>
                <a:gd name="T10" fmla="*/ 0 w 9"/>
                <a:gd name="T11" fmla="*/ 35 h 45"/>
                <a:gd name="T12" fmla="*/ 0 w 9"/>
                <a:gd name="T13" fmla="*/ 35 h 45"/>
                <a:gd name="T14" fmla="*/ 1 w 9"/>
                <a:gd name="T15" fmla="*/ 19 h 45"/>
                <a:gd name="T16" fmla="*/ 7 w 9"/>
                <a:gd name="T1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7" y="2"/>
                  </a:moveTo>
                  <a:cubicBezTo>
                    <a:pt x="8" y="0"/>
                    <a:pt x="9" y="3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7" y="26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1"/>
                    <a:pt x="1" y="19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1" name="Freeform 1039"/>
            <p:cNvSpPr>
              <a:spLocks/>
            </p:cNvSpPr>
            <p:nvPr/>
          </p:nvSpPr>
          <p:spPr bwMode="auto">
            <a:xfrm>
              <a:off x="-460375" y="-5389563"/>
              <a:ext cx="26988" cy="119063"/>
            </a:xfrm>
            <a:custGeom>
              <a:avLst/>
              <a:gdLst>
                <a:gd name="T0" fmla="*/ 8 w 10"/>
                <a:gd name="T1" fmla="*/ 2 h 46"/>
                <a:gd name="T2" fmla="*/ 9 w 10"/>
                <a:gd name="T3" fmla="*/ 10 h 46"/>
                <a:gd name="T4" fmla="*/ 9 w 10"/>
                <a:gd name="T5" fmla="*/ 10 h 46"/>
                <a:gd name="T6" fmla="*/ 8 w 10"/>
                <a:gd name="T7" fmla="*/ 26 h 46"/>
                <a:gd name="T8" fmla="*/ 2 w 10"/>
                <a:gd name="T9" fmla="*/ 44 h 46"/>
                <a:gd name="T10" fmla="*/ 1 w 10"/>
                <a:gd name="T11" fmla="*/ 35 h 46"/>
                <a:gd name="T12" fmla="*/ 1 w 10"/>
                <a:gd name="T13" fmla="*/ 35 h 46"/>
                <a:gd name="T14" fmla="*/ 2 w 10"/>
                <a:gd name="T15" fmla="*/ 20 h 46"/>
                <a:gd name="T16" fmla="*/ 8 w 10"/>
                <a:gd name="T17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46">
                  <a:moveTo>
                    <a:pt x="8" y="2"/>
                  </a:moveTo>
                  <a:cubicBezTo>
                    <a:pt x="9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0" y="17"/>
                    <a:pt x="9" y="24"/>
                    <a:pt x="8" y="2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6"/>
                    <a:pt x="1" y="42"/>
                    <a:pt x="1" y="35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29"/>
                    <a:pt x="1" y="22"/>
                    <a:pt x="2" y="2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2" name="Freeform 1040"/>
            <p:cNvSpPr>
              <a:spLocks/>
            </p:cNvSpPr>
            <p:nvPr/>
          </p:nvSpPr>
          <p:spPr bwMode="auto">
            <a:xfrm>
              <a:off x="-460375" y="-5483225"/>
              <a:ext cx="23813" cy="117475"/>
            </a:xfrm>
            <a:custGeom>
              <a:avLst/>
              <a:gdLst>
                <a:gd name="T0" fmla="*/ 8 w 9"/>
                <a:gd name="T1" fmla="*/ 2 h 45"/>
                <a:gd name="T2" fmla="*/ 9 w 9"/>
                <a:gd name="T3" fmla="*/ 10 h 45"/>
                <a:gd name="T4" fmla="*/ 9 w 9"/>
                <a:gd name="T5" fmla="*/ 10 h 45"/>
                <a:gd name="T6" fmla="*/ 8 w 9"/>
                <a:gd name="T7" fmla="*/ 26 h 45"/>
                <a:gd name="T8" fmla="*/ 2 w 9"/>
                <a:gd name="T9" fmla="*/ 43 h 45"/>
                <a:gd name="T10" fmla="*/ 0 w 9"/>
                <a:gd name="T11" fmla="*/ 35 h 45"/>
                <a:gd name="T12" fmla="*/ 0 w 9"/>
                <a:gd name="T13" fmla="*/ 35 h 45"/>
                <a:gd name="T14" fmla="*/ 2 w 9"/>
                <a:gd name="T15" fmla="*/ 19 h 45"/>
                <a:gd name="T16" fmla="*/ 8 w 9"/>
                <a:gd name="T1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8" y="2"/>
                  </a:moveTo>
                  <a:cubicBezTo>
                    <a:pt x="9" y="0"/>
                    <a:pt x="9" y="3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5"/>
                    <a:pt x="0" y="4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1" y="21"/>
                    <a:pt x="2" y="19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3" name="Freeform 1041"/>
            <p:cNvSpPr>
              <a:spLocks/>
            </p:cNvSpPr>
            <p:nvPr/>
          </p:nvSpPr>
          <p:spPr bwMode="auto">
            <a:xfrm>
              <a:off x="-460375" y="-5578475"/>
              <a:ext cx="23813" cy="119063"/>
            </a:xfrm>
            <a:custGeom>
              <a:avLst/>
              <a:gdLst>
                <a:gd name="T0" fmla="*/ 8 w 9"/>
                <a:gd name="T1" fmla="*/ 2 h 46"/>
                <a:gd name="T2" fmla="*/ 9 w 9"/>
                <a:gd name="T3" fmla="*/ 10 h 46"/>
                <a:gd name="T4" fmla="*/ 9 w 9"/>
                <a:gd name="T5" fmla="*/ 10 h 46"/>
                <a:gd name="T6" fmla="*/ 8 w 9"/>
                <a:gd name="T7" fmla="*/ 26 h 46"/>
                <a:gd name="T8" fmla="*/ 2 w 9"/>
                <a:gd name="T9" fmla="*/ 44 h 46"/>
                <a:gd name="T10" fmla="*/ 0 w 9"/>
                <a:gd name="T11" fmla="*/ 35 h 46"/>
                <a:gd name="T12" fmla="*/ 0 w 9"/>
                <a:gd name="T13" fmla="*/ 35 h 46"/>
                <a:gd name="T14" fmla="*/ 1 w 9"/>
                <a:gd name="T15" fmla="*/ 20 h 46"/>
                <a:gd name="T16" fmla="*/ 8 w 9"/>
                <a:gd name="T17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8" y="2"/>
                  </a:moveTo>
                  <a:cubicBezTo>
                    <a:pt x="9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1" y="22"/>
                    <a:pt x="1" y="2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4" name="Freeform 1042"/>
            <p:cNvSpPr>
              <a:spLocks/>
            </p:cNvSpPr>
            <p:nvPr/>
          </p:nvSpPr>
          <p:spPr bwMode="auto">
            <a:xfrm>
              <a:off x="-460375" y="-5672138"/>
              <a:ext cx="23813" cy="117475"/>
            </a:xfrm>
            <a:custGeom>
              <a:avLst/>
              <a:gdLst>
                <a:gd name="T0" fmla="*/ 8 w 9"/>
                <a:gd name="T1" fmla="*/ 2 h 45"/>
                <a:gd name="T2" fmla="*/ 9 w 9"/>
                <a:gd name="T3" fmla="*/ 10 h 45"/>
                <a:gd name="T4" fmla="*/ 9 w 9"/>
                <a:gd name="T5" fmla="*/ 10 h 45"/>
                <a:gd name="T6" fmla="*/ 8 w 9"/>
                <a:gd name="T7" fmla="*/ 26 h 45"/>
                <a:gd name="T8" fmla="*/ 1 w 9"/>
                <a:gd name="T9" fmla="*/ 43 h 45"/>
                <a:gd name="T10" fmla="*/ 0 w 9"/>
                <a:gd name="T11" fmla="*/ 35 h 45"/>
                <a:gd name="T12" fmla="*/ 0 w 9"/>
                <a:gd name="T13" fmla="*/ 35 h 45"/>
                <a:gd name="T14" fmla="*/ 1 w 9"/>
                <a:gd name="T15" fmla="*/ 19 h 45"/>
                <a:gd name="T16" fmla="*/ 8 w 9"/>
                <a:gd name="T1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8" y="2"/>
                  </a:moveTo>
                  <a:cubicBezTo>
                    <a:pt x="8" y="0"/>
                    <a:pt x="9" y="3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8" y="26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5"/>
                    <a:pt x="0" y="4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1" y="21"/>
                    <a:pt x="1" y="19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5" name="Freeform 1043"/>
            <p:cNvSpPr>
              <a:spLocks/>
            </p:cNvSpPr>
            <p:nvPr/>
          </p:nvSpPr>
          <p:spPr bwMode="auto">
            <a:xfrm>
              <a:off x="-460375" y="-5767388"/>
              <a:ext cx="23813" cy="119063"/>
            </a:xfrm>
            <a:custGeom>
              <a:avLst/>
              <a:gdLst>
                <a:gd name="T0" fmla="*/ 8 w 9"/>
                <a:gd name="T1" fmla="*/ 2 h 46"/>
                <a:gd name="T2" fmla="*/ 9 w 9"/>
                <a:gd name="T3" fmla="*/ 11 h 46"/>
                <a:gd name="T4" fmla="*/ 9 w 9"/>
                <a:gd name="T5" fmla="*/ 11 h 46"/>
                <a:gd name="T6" fmla="*/ 8 w 9"/>
                <a:gd name="T7" fmla="*/ 26 h 46"/>
                <a:gd name="T8" fmla="*/ 1 w 9"/>
                <a:gd name="T9" fmla="*/ 44 h 46"/>
                <a:gd name="T10" fmla="*/ 0 w 9"/>
                <a:gd name="T11" fmla="*/ 35 h 46"/>
                <a:gd name="T12" fmla="*/ 0 w 9"/>
                <a:gd name="T13" fmla="*/ 35 h 46"/>
                <a:gd name="T14" fmla="*/ 1 w 9"/>
                <a:gd name="T15" fmla="*/ 20 h 46"/>
                <a:gd name="T16" fmla="*/ 8 w 9"/>
                <a:gd name="T17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8" y="2"/>
                  </a:moveTo>
                  <a:cubicBezTo>
                    <a:pt x="8" y="0"/>
                    <a:pt x="9" y="4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7"/>
                    <a:pt x="8" y="24"/>
                    <a:pt x="8" y="26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0" y="22"/>
                    <a:pt x="1" y="2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6" name="Freeform 1044"/>
            <p:cNvSpPr>
              <a:spLocks/>
            </p:cNvSpPr>
            <p:nvPr/>
          </p:nvSpPr>
          <p:spPr bwMode="auto">
            <a:xfrm>
              <a:off x="-460375" y="-5861050"/>
              <a:ext cx="23813" cy="115888"/>
            </a:xfrm>
            <a:custGeom>
              <a:avLst/>
              <a:gdLst>
                <a:gd name="T0" fmla="*/ 7 w 9"/>
                <a:gd name="T1" fmla="*/ 2 h 45"/>
                <a:gd name="T2" fmla="*/ 9 w 9"/>
                <a:gd name="T3" fmla="*/ 10 h 45"/>
                <a:gd name="T4" fmla="*/ 9 w 9"/>
                <a:gd name="T5" fmla="*/ 10 h 45"/>
                <a:gd name="T6" fmla="*/ 7 w 9"/>
                <a:gd name="T7" fmla="*/ 26 h 45"/>
                <a:gd name="T8" fmla="*/ 1 w 9"/>
                <a:gd name="T9" fmla="*/ 43 h 45"/>
                <a:gd name="T10" fmla="*/ 0 w 9"/>
                <a:gd name="T11" fmla="*/ 35 h 45"/>
                <a:gd name="T12" fmla="*/ 0 w 9"/>
                <a:gd name="T13" fmla="*/ 35 h 45"/>
                <a:gd name="T14" fmla="*/ 1 w 9"/>
                <a:gd name="T15" fmla="*/ 19 h 45"/>
                <a:gd name="T16" fmla="*/ 7 w 9"/>
                <a:gd name="T1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7" y="2"/>
                  </a:moveTo>
                  <a:cubicBezTo>
                    <a:pt x="8" y="0"/>
                    <a:pt x="9" y="3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7" y="26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1"/>
                    <a:pt x="1" y="19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7" name="Freeform 1045"/>
            <p:cNvSpPr>
              <a:spLocks/>
            </p:cNvSpPr>
            <p:nvPr/>
          </p:nvSpPr>
          <p:spPr bwMode="auto">
            <a:xfrm>
              <a:off x="-460375" y="-5956300"/>
              <a:ext cx="23813" cy="119063"/>
            </a:xfrm>
            <a:custGeom>
              <a:avLst/>
              <a:gdLst>
                <a:gd name="T0" fmla="*/ 7 w 9"/>
                <a:gd name="T1" fmla="*/ 2 h 46"/>
                <a:gd name="T2" fmla="*/ 9 w 9"/>
                <a:gd name="T3" fmla="*/ 10 h 46"/>
                <a:gd name="T4" fmla="*/ 9 w 9"/>
                <a:gd name="T5" fmla="*/ 10 h 46"/>
                <a:gd name="T6" fmla="*/ 7 w 9"/>
                <a:gd name="T7" fmla="*/ 26 h 46"/>
                <a:gd name="T8" fmla="*/ 1 w 9"/>
                <a:gd name="T9" fmla="*/ 44 h 46"/>
                <a:gd name="T10" fmla="*/ 0 w 9"/>
                <a:gd name="T11" fmla="*/ 35 h 46"/>
                <a:gd name="T12" fmla="*/ 0 w 9"/>
                <a:gd name="T13" fmla="*/ 35 h 46"/>
                <a:gd name="T14" fmla="*/ 1 w 9"/>
                <a:gd name="T15" fmla="*/ 20 h 46"/>
                <a:gd name="T16" fmla="*/ 7 w 9"/>
                <a:gd name="T17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7" y="2"/>
                  </a:moveTo>
                  <a:cubicBezTo>
                    <a:pt x="8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7" y="26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0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0" y="22"/>
                    <a:pt x="1" y="20"/>
                  </a:cubicBezTo>
                  <a:lnTo>
                    <a:pt x="7" y="2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8" name="Freeform 1046"/>
            <p:cNvSpPr>
              <a:spLocks/>
            </p:cNvSpPr>
            <p:nvPr/>
          </p:nvSpPr>
          <p:spPr bwMode="auto">
            <a:xfrm>
              <a:off x="-452438" y="-4632325"/>
              <a:ext cx="20638" cy="58738"/>
            </a:xfrm>
            <a:custGeom>
              <a:avLst/>
              <a:gdLst>
                <a:gd name="T0" fmla="*/ 7 w 8"/>
                <a:gd name="T1" fmla="*/ 21 h 23"/>
                <a:gd name="T2" fmla="*/ 8 w 8"/>
                <a:gd name="T3" fmla="*/ 10 h 23"/>
                <a:gd name="T4" fmla="*/ 6 w 8"/>
                <a:gd name="T5" fmla="*/ 2 h 23"/>
                <a:gd name="T6" fmla="*/ 0 w 8"/>
                <a:gd name="T7" fmla="*/ 20 h 23"/>
                <a:gd name="T8" fmla="*/ 3 w 8"/>
                <a:gd name="T9" fmla="*/ 23 h 23"/>
                <a:gd name="T10" fmla="*/ 7 w 8"/>
                <a:gd name="T11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3">
                  <a:moveTo>
                    <a:pt x="7" y="21"/>
                  </a:moveTo>
                  <a:cubicBezTo>
                    <a:pt x="8" y="17"/>
                    <a:pt x="8" y="15"/>
                    <a:pt x="8" y="10"/>
                  </a:cubicBezTo>
                  <a:cubicBezTo>
                    <a:pt x="8" y="4"/>
                    <a:pt x="7" y="0"/>
                    <a:pt x="6" y="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1"/>
                    <a:pt x="0" y="22"/>
                    <a:pt x="3" y="23"/>
                  </a:cubicBezTo>
                  <a:cubicBezTo>
                    <a:pt x="7" y="23"/>
                    <a:pt x="7" y="22"/>
                    <a:pt x="7" y="21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9" name="Freeform 1047"/>
            <p:cNvSpPr>
              <a:spLocks/>
            </p:cNvSpPr>
            <p:nvPr/>
          </p:nvSpPr>
          <p:spPr bwMode="auto">
            <a:xfrm>
              <a:off x="579437" y="-6245225"/>
              <a:ext cx="117475" cy="23813"/>
            </a:xfrm>
            <a:custGeom>
              <a:avLst/>
              <a:gdLst>
                <a:gd name="T0" fmla="*/ 43 w 45"/>
                <a:gd name="T1" fmla="*/ 8 h 9"/>
                <a:gd name="T2" fmla="*/ 35 w 45"/>
                <a:gd name="T3" fmla="*/ 9 h 9"/>
                <a:gd name="T4" fmla="*/ 35 w 45"/>
                <a:gd name="T5" fmla="*/ 9 h 9"/>
                <a:gd name="T6" fmla="*/ 19 w 45"/>
                <a:gd name="T7" fmla="*/ 8 h 9"/>
                <a:gd name="T8" fmla="*/ 2 w 45"/>
                <a:gd name="T9" fmla="*/ 1 h 9"/>
                <a:gd name="T10" fmla="*/ 10 w 45"/>
                <a:gd name="T11" fmla="*/ 0 h 9"/>
                <a:gd name="T12" fmla="*/ 10 w 45"/>
                <a:gd name="T13" fmla="*/ 0 h 9"/>
                <a:gd name="T14" fmla="*/ 25 w 45"/>
                <a:gd name="T15" fmla="*/ 1 h 9"/>
                <a:gd name="T16" fmla="*/ 43 w 4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8"/>
                  </a:moveTo>
                  <a:cubicBezTo>
                    <a:pt x="45" y="8"/>
                    <a:pt x="41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9"/>
                    <a:pt x="21" y="8"/>
                    <a:pt x="19" y="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1"/>
                    <a:pt x="3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3" y="0"/>
                    <a:pt x="25" y="1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0" name="Freeform 1048"/>
            <p:cNvSpPr>
              <a:spLocks/>
            </p:cNvSpPr>
            <p:nvPr/>
          </p:nvSpPr>
          <p:spPr bwMode="auto">
            <a:xfrm>
              <a:off x="673100" y="-6245225"/>
              <a:ext cx="115888" cy="23813"/>
            </a:xfrm>
            <a:custGeom>
              <a:avLst/>
              <a:gdLst>
                <a:gd name="T0" fmla="*/ 43 w 45"/>
                <a:gd name="T1" fmla="*/ 7 h 9"/>
                <a:gd name="T2" fmla="*/ 35 w 45"/>
                <a:gd name="T3" fmla="*/ 9 h 9"/>
                <a:gd name="T4" fmla="*/ 35 w 45"/>
                <a:gd name="T5" fmla="*/ 9 h 9"/>
                <a:gd name="T6" fmla="*/ 20 w 45"/>
                <a:gd name="T7" fmla="*/ 7 h 9"/>
                <a:gd name="T8" fmla="*/ 2 w 45"/>
                <a:gd name="T9" fmla="*/ 1 h 9"/>
                <a:gd name="T10" fmla="*/ 10 w 45"/>
                <a:gd name="T11" fmla="*/ 0 h 9"/>
                <a:gd name="T12" fmla="*/ 10 w 45"/>
                <a:gd name="T13" fmla="*/ 0 h 9"/>
                <a:gd name="T14" fmla="*/ 26 w 45"/>
                <a:gd name="T15" fmla="*/ 1 h 9"/>
                <a:gd name="T16" fmla="*/ 43 w 45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7"/>
                  </a:moveTo>
                  <a:cubicBezTo>
                    <a:pt x="45" y="8"/>
                    <a:pt x="42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9" y="9"/>
                    <a:pt x="22" y="8"/>
                    <a:pt x="20" y="7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4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4" y="0"/>
                    <a:pt x="26" y="1"/>
                  </a:cubicBezTo>
                  <a:lnTo>
                    <a:pt x="43" y="7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1" name="Freeform 1049"/>
            <p:cNvSpPr>
              <a:spLocks/>
            </p:cNvSpPr>
            <p:nvPr/>
          </p:nvSpPr>
          <p:spPr bwMode="auto">
            <a:xfrm>
              <a:off x="768350" y="-6245225"/>
              <a:ext cx="117475" cy="23813"/>
            </a:xfrm>
            <a:custGeom>
              <a:avLst/>
              <a:gdLst>
                <a:gd name="T0" fmla="*/ 43 w 45"/>
                <a:gd name="T1" fmla="*/ 7 h 9"/>
                <a:gd name="T2" fmla="*/ 35 w 45"/>
                <a:gd name="T3" fmla="*/ 9 h 9"/>
                <a:gd name="T4" fmla="*/ 35 w 45"/>
                <a:gd name="T5" fmla="*/ 9 h 9"/>
                <a:gd name="T6" fmla="*/ 19 w 45"/>
                <a:gd name="T7" fmla="*/ 7 h 9"/>
                <a:gd name="T8" fmla="*/ 2 w 45"/>
                <a:gd name="T9" fmla="*/ 1 h 9"/>
                <a:gd name="T10" fmla="*/ 10 w 45"/>
                <a:gd name="T11" fmla="*/ 0 h 9"/>
                <a:gd name="T12" fmla="*/ 10 w 45"/>
                <a:gd name="T13" fmla="*/ 0 h 9"/>
                <a:gd name="T14" fmla="*/ 25 w 45"/>
                <a:gd name="T15" fmla="*/ 1 h 9"/>
                <a:gd name="T16" fmla="*/ 43 w 45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7"/>
                  </a:moveTo>
                  <a:cubicBezTo>
                    <a:pt x="45" y="8"/>
                    <a:pt x="41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9"/>
                    <a:pt x="21" y="8"/>
                    <a:pt x="19" y="7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3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6" y="0"/>
                    <a:pt x="23" y="0"/>
                    <a:pt x="25" y="1"/>
                  </a:cubicBezTo>
                  <a:lnTo>
                    <a:pt x="43" y="7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2" name="Freeform 1050"/>
            <p:cNvSpPr>
              <a:spLocks/>
            </p:cNvSpPr>
            <p:nvPr/>
          </p:nvSpPr>
          <p:spPr bwMode="auto">
            <a:xfrm>
              <a:off x="862012" y="-6246813"/>
              <a:ext cx="117475" cy="22225"/>
            </a:xfrm>
            <a:custGeom>
              <a:avLst/>
              <a:gdLst>
                <a:gd name="T0" fmla="*/ 43 w 45"/>
                <a:gd name="T1" fmla="*/ 8 h 9"/>
                <a:gd name="T2" fmla="*/ 35 w 45"/>
                <a:gd name="T3" fmla="*/ 9 h 9"/>
                <a:gd name="T4" fmla="*/ 35 w 45"/>
                <a:gd name="T5" fmla="*/ 9 h 9"/>
                <a:gd name="T6" fmla="*/ 20 w 45"/>
                <a:gd name="T7" fmla="*/ 8 h 9"/>
                <a:gd name="T8" fmla="*/ 2 w 45"/>
                <a:gd name="T9" fmla="*/ 2 h 9"/>
                <a:gd name="T10" fmla="*/ 10 w 45"/>
                <a:gd name="T11" fmla="*/ 0 h 9"/>
                <a:gd name="T12" fmla="*/ 10 w 45"/>
                <a:gd name="T13" fmla="*/ 0 h 9"/>
                <a:gd name="T14" fmla="*/ 26 w 45"/>
                <a:gd name="T15" fmla="*/ 2 h 9"/>
                <a:gd name="T16" fmla="*/ 43 w 4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8"/>
                  </a:moveTo>
                  <a:cubicBezTo>
                    <a:pt x="45" y="9"/>
                    <a:pt x="42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9" y="9"/>
                    <a:pt x="22" y="9"/>
                    <a:pt x="20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1"/>
                    <a:pt x="4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4" y="1"/>
                    <a:pt x="26" y="2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3" name="Freeform 1051"/>
            <p:cNvSpPr>
              <a:spLocks/>
            </p:cNvSpPr>
            <p:nvPr/>
          </p:nvSpPr>
          <p:spPr bwMode="auto">
            <a:xfrm>
              <a:off x="958850" y="-6246813"/>
              <a:ext cx="115888" cy="22225"/>
            </a:xfrm>
            <a:custGeom>
              <a:avLst/>
              <a:gdLst>
                <a:gd name="T0" fmla="*/ 43 w 45"/>
                <a:gd name="T1" fmla="*/ 8 h 9"/>
                <a:gd name="T2" fmla="*/ 35 w 45"/>
                <a:gd name="T3" fmla="*/ 9 h 9"/>
                <a:gd name="T4" fmla="*/ 35 w 45"/>
                <a:gd name="T5" fmla="*/ 9 h 9"/>
                <a:gd name="T6" fmla="*/ 19 w 45"/>
                <a:gd name="T7" fmla="*/ 8 h 9"/>
                <a:gd name="T8" fmla="*/ 1 w 45"/>
                <a:gd name="T9" fmla="*/ 2 h 9"/>
                <a:gd name="T10" fmla="*/ 10 w 45"/>
                <a:gd name="T11" fmla="*/ 0 h 9"/>
                <a:gd name="T12" fmla="*/ 10 w 45"/>
                <a:gd name="T13" fmla="*/ 0 h 9"/>
                <a:gd name="T14" fmla="*/ 25 w 45"/>
                <a:gd name="T15" fmla="*/ 2 h 9"/>
                <a:gd name="T16" fmla="*/ 43 w 4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8"/>
                  </a:moveTo>
                  <a:cubicBezTo>
                    <a:pt x="45" y="9"/>
                    <a:pt x="41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9"/>
                    <a:pt x="21" y="9"/>
                    <a:pt x="19" y="8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3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6" y="0"/>
                    <a:pt x="23" y="1"/>
                    <a:pt x="25" y="2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4" name="Freeform 1052"/>
            <p:cNvSpPr>
              <a:spLocks/>
            </p:cNvSpPr>
            <p:nvPr/>
          </p:nvSpPr>
          <p:spPr bwMode="auto">
            <a:xfrm>
              <a:off x="1050925" y="-6246813"/>
              <a:ext cx="119063" cy="22225"/>
            </a:xfrm>
            <a:custGeom>
              <a:avLst/>
              <a:gdLst>
                <a:gd name="T0" fmla="*/ 44 w 46"/>
                <a:gd name="T1" fmla="*/ 8 h 9"/>
                <a:gd name="T2" fmla="*/ 35 w 46"/>
                <a:gd name="T3" fmla="*/ 9 h 9"/>
                <a:gd name="T4" fmla="*/ 35 w 46"/>
                <a:gd name="T5" fmla="*/ 9 h 9"/>
                <a:gd name="T6" fmla="*/ 20 w 46"/>
                <a:gd name="T7" fmla="*/ 8 h 9"/>
                <a:gd name="T8" fmla="*/ 2 w 46"/>
                <a:gd name="T9" fmla="*/ 1 h 9"/>
                <a:gd name="T10" fmla="*/ 10 w 46"/>
                <a:gd name="T11" fmla="*/ 0 h 9"/>
                <a:gd name="T12" fmla="*/ 10 w 46"/>
                <a:gd name="T13" fmla="*/ 0 h 9"/>
                <a:gd name="T14" fmla="*/ 26 w 46"/>
                <a:gd name="T15" fmla="*/ 1 h 9"/>
                <a:gd name="T16" fmla="*/ 44 w 46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9">
                  <a:moveTo>
                    <a:pt x="44" y="8"/>
                  </a:moveTo>
                  <a:cubicBezTo>
                    <a:pt x="46" y="8"/>
                    <a:pt x="42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9" y="9"/>
                    <a:pt x="22" y="9"/>
                    <a:pt x="20" y="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1"/>
                    <a:pt x="4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4" y="1"/>
                    <a:pt x="26" y="1"/>
                  </a:cubicBezTo>
                  <a:lnTo>
                    <a:pt x="44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5" name="Freeform 1053"/>
            <p:cNvSpPr>
              <a:spLocks/>
            </p:cNvSpPr>
            <p:nvPr/>
          </p:nvSpPr>
          <p:spPr bwMode="auto">
            <a:xfrm>
              <a:off x="1147762" y="-6246813"/>
              <a:ext cx="115888" cy="22225"/>
            </a:xfrm>
            <a:custGeom>
              <a:avLst/>
              <a:gdLst>
                <a:gd name="T0" fmla="*/ 43 w 45"/>
                <a:gd name="T1" fmla="*/ 8 h 9"/>
                <a:gd name="T2" fmla="*/ 35 w 45"/>
                <a:gd name="T3" fmla="*/ 9 h 9"/>
                <a:gd name="T4" fmla="*/ 35 w 45"/>
                <a:gd name="T5" fmla="*/ 9 h 9"/>
                <a:gd name="T6" fmla="*/ 19 w 45"/>
                <a:gd name="T7" fmla="*/ 8 h 9"/>
                <a:gd name="T8" fmla="*/ 2 w 45"/>
                <a:gd name="T9" fmla="*/ 1 h 9"/>
                <a:gd name="T10" fmla="*/ 10 w 45"/>
                <a:gd name="T11" fmla="*/ 0 h 9"/>
                <a:gd name="T12" fmla="*/ 10 w 45"/>
                <a:gd name="T13" fmla="*/ 0 h 9"/>
                <a:gd name="T14" fmla="*/ 25 w 45"/>
                <a:gd name="T15" fmla="*/ 1 h 9"/>
                <a:gd name="T16" fmla="*/ 43 w 4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8"/>
                  </a:moveTo>
                  <a:cubicBezTo>
                    <a:pt x="45" y="8"/>
                    <a:pt x="41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9"/>
                    <a:pt x="21" y="8"/>
                    <a:pt x="19" y="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1"/>
                    <a:pt x="3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6" y="0"/>
                    <a:pt x="23" y="1"/>
                    <a:pt x="25" y="1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6" name="Freeform 1054"/>
            <p:cNvSpPr>
              <a:spLocks/>
            </p:cNvSpPr>
            <p:nvPr/>
          </p:nvSpPr>
          <p:spPr bwMode="auto">
            <a:xfrm>
              <a:off x="1241425" y="-6246813"/>
              <a:ext cx="115888" cy="22225"/>
            </a:xfrm>
            <a:custGeom>
              <a:avLst/>
              <a:gdLst>
                <a:gd name="T0" fmla="*/ 43 w 45"/>
                <a:gd name="T1" fmla="*/ 7 h 9"/>
                <a:gd name="T2" fmla="*/ 35 w 45"/>
                <a:gd name="T3" fmla="*/ 9 h 9"/>
                <a:gd name="T4" fmla="*/ 35 w 45"/>
                <a:gd name="T5" fmla="*/ 9 h 9"/>
                <a:gd name="T6" fmla="*/ 20 w 45"/>
                <a:gd name="T7" fmla="*/ 8 h 9"/>
                <a:gd name="T8" fmla="*/ 2 w 45"/>
                <a:gd name="T9" fmla="*/ 1 h 9"/>
                <a:gd name="T10" fmla="*/ 10 w 45"/>
                <a:gd name="T11" fmla="*/ 0 h 9"/>
                <a:gd name="T12" fmla="*/ 10 w 45"/>
                <a:gd name="T13" fmla="*/ 0 h 9"/>
                <a:gd name="T14" fmla="*/ 26 w 45"/>
                <a:gd name="T15" fmla="*/ 1 h 9"/>
                <a:gd name="T16" fmla="*/ 43 w 45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7"/>
                  </a:moveTo>
                  <a:cubicBezTo>
                    <a:pt x="45" y="8"/>
                    <a:pt x="42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9" y="9"/>
                    <a:pt x="22" y="8"/>
                    <a:pt x="20" y="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0" y="0"/>
                    <a:pt x="4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4" y="0"/>
                    <a:pt x="26" y="1"/>
                  </a:cubicBezTo>
                  <a:lnTo>
                    <a:pt x="43" y="7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7" name="Freeform 1055"/>
            <p:cNvSpPr>
              <a:spLocks/>
            </p:cNvSpPr>
            <p:nvPr/>
          </p:nvSpPr>
          <p:spPr bwMode="auto">
            <a:xfrm>
              <a:off x="1336675" y="-6246813"/>
              <a:ext cx="115888" cy="22225"/>
            </a:xfrm>
            <a:custGeom>
              <a:avLst/>
              <a:gdLst>
                <a:gd name="T0" fmla="*/ 43 w 45"/>
                <a:gd name="T1" fmla="*/ 7 h 9"/>
                <a:gd name="T2" fmla="*/ 35 w 45"/>
                <a:gd name="T3" fmla="*/ 9 h 9"/>
                <a:gd name="T4" fmla="*/ 35 w 45"/>
                <a:gd name="T5" fmla="*/ 9 h 9"/>
                <a:gd name="T6" fmla="*/ 19 w 45"/>
                <a:gd name="T7" fmla="*/ 7 h 9"/>
                <a:gd name="T8" fmla="*/ 1 w 45"/>
                <a:gd name="T9" fmla="*/ 1 h 9"/>
                <a:gd name="T10" fmla="*/ 10 w 45"/>
                <a:gd name="T11" fmla="*/ 0 h 9"/>
                <a:gd name="T12" fmla="*/ 10 w 45"/>
                <a:gd name="T13" fmla="*/ 0 h 9"/>
                <a:gd name="T14" fmla="*/ 25 w 45"/>
                <a:gd name="T15" fmla="*/ 1 h 9"/>
                <a:gd name="T16" fmla="*/ 43 w 45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7"/>
                  </a:moveTo>
                  <a:cubicBezTo>
                    <a:pt x="45" y="8"/>
                    <a:pt x="41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9"/>
                    <a:pt x="21" y="8"/>
                    <a:pt x="19" y="7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3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6" y="0"/>
                    <a:pt x="23" y="0"/>
                    <a:pt x="25" y="1"/>
                  </a:cubicBezTo>
                  <a:lnTo>
                    <a:pt x="43" y="7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" name="Freeform 1056"/>
            <p:cNvSpPr>
              <a:spLocks/>
            </p:cNvSpPr>
            <p:nvPr/>
          </p:nvSpPr>
          <p:spPr bwMode="auto">
            <a:xfrm>
              <a:off x="1430337" y="-6249988"/>
              <a:ext cx="115888" cy="25400"/>
            </a:xfrm>
            <a:custGeom>
              <a:avLst/>
              <a:gdLst>
                <a:gd name="T0" fmla="*/ 43 w 45"/>
                <a:gd name="T1" fmla="*/ 8 h 10"/>
                <a:gd name="T2" fmla="*/ 35 w 45"/>
                <a:gd name="T3" fmla="*/ 9 h 10"/>
                <a:gd name="T4" fmla="*/ 35 w 45"/>
                <a:gd name="T5" fmla="*/ 9 h 10"/>
                <a:gd name="T6" fmla="*/ 20 w 45"/>
                <a:gd name="T7" fmla="*/ 8 h 10"/>
                <a:gd name="T8" fmla="*/ 2 w 45"/>
                <a:gd name="T9" fmla="*/ 2 h 10"/>
                <a:gd name="T10" fmla="*/ 10 w 45"/>
                <a:gd name="T11" fmla="*/ 1 h 10"/>
                <a:gd name="T12" fmla="*/ 10 w 45"/>
                <a:gd name="T13" fmla="*/ 1 h 10"/>
                <a:gd name="T14" fmla="*/ 26 w 45"/>
                <a:gd name="T15" fmla="*/ 2 h 10"/>
                <a:gd name="T16" fmla="*/ 43 w 45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10">
                  <a:moveTo>
                    <a:pt x="43" y="8"/>
                  </a:moveTo>
                  <a:cubicBezTo>
                    <a:pt x="45" y="9"/>
                    <a:pt x="42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9" y="10"/>
                    <a:pt x="22" y="9"/>
                    <a:pt x="20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1"/>
                    <a:pt x="4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7" y="0"/>
                    <a:pt x="24" y="1"/>
                    <a:pt x="26" y="2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9" name="Freeform 1057"/>
            <p:cNvSpPr>
              <a:spLocks/>
            </p:cNvSpPr>
            <p:nvPr/>
          </p:nvSpPr>
          <p:spPr bwMode="auto">
            <a:xfrm>
              <a:off x="1524000" y="-6249988"/>
              <a:ext cx="119063" cy="23813"/>
            </a:xfrm>
            <a:custGeom>
              <a:avLst/>
              <a:gdLst>
                <a:gd name="T0" fmla="*/ 44 w 46"/>
                <a:gd name="T1" fmla="*/ 8 h 9"/>
                <a:gd name="T2" fmla="*/ 36 w 46"/>
                <a:gd name="T3" fmla="*/ 9 h 9"/>
                <a:gd name="T4" fmla="*/ 36 w 46"/>
                <a:gd name="T5" fmla="*/ 9 h 9"/>
                <a:gd name="T6" fmla="*/ 20 w 46"/>
                <a:gd name="T7" fmla="*/ 8 h 9"/>
                <a:gd name="T8" fmla="*/ 2 w 46"/>
                <a:gd name="T9" fmla="*/ 2 h 9"/>
                <a:gd name="T10" fmla="*/ 11 w 46"/>
                <a:gd name="T11" fmla="*/ 0 h 9"/>
                <a:gd name="T12" fmla="*/ 11 w 46"/>
                <a:gd name="T13" fmla="*/ 0 h 9"/>
                <a:gd name="T14" fmla="*/ 26 w 46"/>
                <a:gd name="T15" fmla="*/ 2 h 9"/>
                <a:gd name="T16" fmla="*/ 44 w 46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9">
                  <a:moveTo>
                    <a:pt x="44" y="8"/>
                  </a:moveTo>
                  <a:cubicBezTo>
                    <a:pt x="46" y="9"/>
                    <a:pt x="42" y="9"/>
                    <a:pt x="36" y="9"/>
                  </a:cubicBezTo>
                  <a:cubicBezTo>
                    <a:pt x="36" y="9"/>
                    <a:pt x="36" y="9"/>
                    <a:pt x="36" y="9"/>
                  </a:cubicBezTo>
                  <a:cubicBezTo>
                    <a:pt x="29" y="9"/>
                    <a:pt x="22" y="9"/>
                    <a:pt x="20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1"/>
                    <a:pt x="4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7" y="0"/>
                    <a:pt x="24" y="1"/>
                    <a:pt x="26" y="2"/>
                  </a:cubicBezTo>
                  <a:lnTo>
                    <a:pt x="44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" name="Freeform 1058"/>
            <p:cNvSpPr>
              <a:spLocks/>
            </p:cNvSpPr>
            <p:nvPr/>
          </p:nvSpPr>
          <p:spPr bwMode="auto">
            <a:xfrm>
              <a:off x="1619250" y="-6249988"/>
              <a:ext cx="115888" cy="23813"/>
            </a:xfrm>
            <a:custGeom>
              <a:avLst/>
              <a:gdLst>
                <a:gd name="T0" fmla="*/ 43 w 45"/>
                <a:gd name="T1" fmla="*/ 8 h 9"/>
                <a:gd name="T2" fmla="*/ 35 w 45"/>
                <a:gd name="T3" fmla="*/ 9 h 9"/>
                <a:gd name="T4" fmla="*/ 35 w 45"/>
                <a:gd name="T5" fmla="*/ 9 h 9"/>
                <a:gd name="T6" fmla="*/ 20 w 45"/>
                <a:gd name="T7" fmla="*/ 8 h 9"/>
                <a:gd name="T8" fmla="*/ 2 w 45"/>
                <a:gd name="T9" fmla="*/ 2 h 9"/>
                <a:gd name="T10" fmla="*/ 10 w 45"/>
                <a:gd name="T11" fmla="*/ 0 h 9"/>
                <a:gd name="T12" fmla="*/ 10 w 45"/>
                <a:gd name="T13" fmla="*/ 0 h 9"/>
                <a:gd name="T14" fmla="*/ 26 w 45"/>
                <a:gd name="T15" fmla="*/ 1 h 9"/>
                <a:gd name="T16" fmla="*/ 43 w 4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8"/>
                  </a:moveTo>
                  <a:cubicBezTo>
                    <a:pt x="45" y="9"/>
                    <a:pt x="42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9" y="9"/>
                    <a:pt x="22" y="9"/>
                    <a:pt x="20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0" y="1"/>
                    <a:pt x="4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7" y="0"/>
                    <a:pt x="24" y="1"/>
                    <a:pt x="26" y="1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" name="Freeform 1059"/>
            <p:cNvSpPr>
              <a:spLocks/>
            </p:cNvSpPr>
            <p:nvPr/>
          </p:nvSpPr>
          <p:spPr bwMode="auto">
            <a:xfrm>
              <a:off x="1714500" y="-6249988"/>
              <a:ext cx="117475" cy="23813"/>
            </a:xfrm>
            <a:custGeom>
              <a:avLst/>
              <a:gdLst>
                <a:gd name="T0" fmla="*/ 43 w 45"/>
                <a:gd name="T1" fmla="*/ 8 h 9"/>
                <a:gd name="T2" fmla="*/ 35 w 45"/>
                <a:gd name="T3" fmla="*/ 9 h 9"/>
                <a:gd name="T4" fmla="*/ 35 w 45"/>
                <a:gd name="T5" fmla="*/ 9 h 9"/>
                <a:gd name="T6" fmla="*/ 19 w 45"/>
                <a:gd name="T7" fmla="*/ 8 h 9"/>
                <a:gd name="T8" fmla="*/ 1 w 45"/>
                <a:gd name="T9" fmla="*/ 1 h 9"/>
                <a:gd name="T10" fmla="*/ 10 w 45"/>
                <a:gd name="T11" fmla="*/ 0 h 9"/>
                <a:gd name="T12" fmla="*/ 10 w 45"/>
                <a:gd name="T13" fmla="*/ 0 h 9"/>
                <a:gd name="T14" fmla="*/ 25 w 45"/>
                <a:gd name="T15" fmla="*/ 1 h 9"/>
                <a:gd name="T16" fmla="*/ 43 w 45"/>
                <a:gd name="T1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" h="9">
                  <a:moveTo>
                    <a:pt x="43" y="8"/>
                  </a:moveTo>
                  <a:cubicBezTo>
                    <a:pt x="45" y="8"/>
                    <a:pt x="41" y="9"/>
                    <a:pt x="35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28" y="9"/>
                    <a:pt x="21" y="9"/>
                    <a:pt x="19" y="8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3" y="0"/>
                    <a:pt x="10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6" y="0"/>
                    <a:pt x="23" y="1"/>
                    <a:pt x="25" y="1"/>
                  </a:cubicBezTo>
                  <a:lnTo>
                    <a:pt x="43" y="8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" name="Freeform 1060"/>
            <p:cNvSpPr>
              <a:spLocks/>
            </p:cNvSpPr>
            <p:nvPr/>
          </p:nvSpPr>
          <p:spPr bwMode="auto">
            <a:xfrm>
              <a:off x="1808162" y="-6259513"/>
              <a:ext cx="61913" cy="95250"/>
            </a:xfrm>
            <a:custGeom>
              <a:avLst/>
              <a:gdLst>
                <a:gd name="T0" fmla="*/ 14 w 24"/>
                <a:gd name="T1" fmla="*/ 35 h 37"/>
                <a:gd name="T2" fmla="*/ 13 w 24"/>
                <a:gd name="T3" fmla="*/ 27 h 37"/>
                <a:gd name="T4" fmla="*/ 13 w 24"/>
                <a:gd name="T5" fmla="*/ 27 h 37"/>
                <a:gd name="T6" fmla="*/ 14 w 24"/>
                <a:gd name="T7" fmla="*/ 11 h 37"/>
                <a:gd name="T8" fmla="*/ 2 w 24"/>
                <a:gd name="T9" fmla="*/ 5 h 37"/>
                <a:gd name="T10" fmla="*/ 10 w 24"/>
                <a:gd name="T11" fmla="*/ 4 h 37"/>
                <a:gd name="T12" fmla="*/ 10 w 24"/>
                <a:gd name="T13" fmla="*/ 4 h 37"/>
                <a:gd name="T14" fmla="*/ 20 w 24"/>
                <a:gd name="T15" fmla="*/ 17 h 37"/>
                <a:gd name="T16" fmla="*/ 14 w 24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37">
                  <a:moveTo>
                    <a:pt x="14" y="35"/>
                  </a:moveTo>
                  <a:cubicBezTo>
                    <a:pt x="13" y="37"/>
                    <a:pt x="13" y="33"/>
                    <a:pt x="13" y="27"/>
                  </a:cubicBezTo>
                  <a:cubicBezTo>
                    <a:pt x="13" y="27"/>
                    <a:pt x="13" y="27"/>
                    <a:pt x="13" y="27"/>
                  </a:cubicBezTo>
                  <a:cubicBezTo>
                    <a:pt x="13" y="20"/>
                    <a:pt x="13" y="13"/>
                    <a:pt x="14" y="11"/>
                  </a:cubicBezTo>
                  <a:cubicBezTo>
                    <a:pt x="19" y="10"/>
                    <a:pt x="5" y="7"/>
                    <a:pt x="2" y="5"/>
                  </a:cubicBezTo>
                  <a:cubicBezTo>
                    <a:pt x="0" y="5"/>
                    <a:pt x="4" y="4"/>
                    <a:pt x="10" y="4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9" y="0"/>
                    <a:pt x="24" y="20"/>
                    <a:pt x="20" y="17"/>
                  </a:cubicBezTo>
                  <a:lnTo>
                    <a:pt x="14" y="35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" name="Freeform 1061"/>
            <p:cNvSpPr>
              <a:spLocks/>
            </p:cNvSpPr>
            <p:nvPr/>
          </p:nvSpPr>
          <p:spPr bwMode="auto">
            <a:xfrm>
              <a:off x="1841500" y="-6188075"/>
              <a:ext cx="23813" cy="117475"/>
            </a:xfrm>
            <a:custGeom>
              <a:avLst/>
              <a:gdLst>
                <a:gd name="T0" fmla="*/ 1 w 9"/>
                <a:gd name="T1" fmla="*/ 43 h 45"/>
                <a:gd name="T2" fmla="*/ 0 w 9"/>
                <a:gd name="T3" fmla="*/ 35 h 45"/>
                <a:gd name="T4" fmla="*/ 0 w 9"/>
                <a:gd name="T5" fmla="*/ 35 h 45"/>
                <a:gd name="T6" fmla="*/ 1 w 9"/>
                <a:gd name="T7" fmla="*/ 19 h 45"/>
                <a:gd name="T8" fmla="*/ 7 w 9"/>
                <a:gd name="T9" fmla="*/ 2 h 45"/>
                <a:gd name="T10" fmla="*/ 9 w 9"/>
                <a:gd name="T11" fmla="*/ 10 h 45"/>
                <a:gd name="T12" fmla="*/ 9 w 9"/>
                <a:gd name="T13" fmla="*/ 10 h 45"/>
                <a:gd name="T14" fmla="*/ 7 w 9"/>
                <a:gd name="T15" fmla="*/ 26 h 45"/>
                <a:gd name="T16" fmla="*/ 1 w 9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1" y="43"/>
                  </a:moveTo>
                  <a:cubicBezTo>
                    <a:pt x="0" y="45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1"/>
                    <a:pt x="1" y="19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7" y="26"/>
                  </a:cubicBezTo>
                  <a:lnTo>
                    <a:pt x="1" y="43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" name="Freeform 1062"/>
            <p:cNvSpPr>
              <a:spLocks/>
            </p:cNvSpPr>
            <p:nvPr/>
          </p:nvSpPr>
          <p:spPr bwMode="auto">
            <a:xfrm>
              <a:off x="1841500" y="-6094413"/>
              <a:ext cx="23813" cy="119063"/>
            </a:xfrm>
            <a:custGeom>
              <a:avLst/>
              <a:gdLst>
                <a:gd name="T0" fmla="*/ 1 w 9"/>
                <a:gd name="T1" fmla="*/ 44 h 46"/>
                <a:gd name="T2" fmla="*/ 0 w 9"/>
                <a:gd name="T3" fmla="*/ 36 h 46"/>
                <a:gd name="T4" fmla="*/ 0 w 9"/>
                <a:gd name="T5" fmla="*/ 36 h 46"/>
                <a:gd name="T6" fmla="*/ 1 w 9"/>
                <a:gd name="T7" fmla="*/ 20 h 46"/>
                <a:gd name="T8" fmla="*/ 7 w 9"/>
                <a:gd name="T9" fmla="*/ 2 h 46"/>
                <a:gd name="T10" fmla="*/ 9 w 9"/>
                <a:gd name="T11" fmla="*/ 11 h 46"/>
                <a:gd name="T12" fmla="*/ 9 w 9"/>
                <a:gd name="T13" fmla="*/ 11 h 46"/>
                <a:gd name="T14" fmla="*/ 8 w 9"/>
                <a:gd name="T15" fmla="*/ 26 h 46"/>
                <a:gd name="T16" fmla="*/ 1 w 9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1" y="44"/>
                  </a:moveTo>
                  <a:cubicBezTo>
                    <a:pt x="0" y="46"/>
                    <a:pt x="0" y="42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29"/>
                    <a:pt x="0" y="22"/>
                    <a:pt x="1" y="20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0"/>
                    <a:pt x="9" y="4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7"/>
                    <a:pt x="8" y="24"/>
                    <a:pt x="8" y="26"/>
                  </a:cubicBezTo>
                  <a:lnTo>
                    <a:pt x="1" y="44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" name="Freeform 1063"/>
            <p:cNvSpPr>
              <a:spLocks/>
            </p:cNvSpPr>
            <p:nvPr/>
          </p:nvSpPr>
          <p:spPr bwMode="auto">
            <a:xfrm>
              <a:off x="1841500" y="-5999163"/>
              <a:ext cx="23813" cy="117475"/>
            </a:xfrm>
            <a:custGeom>
              <a:avLst/>
              <a:gdLst>
                <a:gd name="T0" fmla="*/ 1 w 9"/>
                <a:gd name="T1" fmla="*/ 43 h 45"/>
                <a:gd name="T2" fmla="*/ 0 w 9"/>
                <a:gd name="T3" fmla="*/ 35 h 45"/>
                <a:gd name="T4" fmla="*/ 0 w 9"/>
                <a:gd name="T5" fmla="*/ 35 h 45"/>
                <a:gd name="T6" fmla="*/ 1 w 9"/>
                <a:gd name="T7" fmla="*/ 19 h 45"/>
                <a:gd name="T8" fmla="*/ 8 w 9"/>
                <a:gd name="T9" fmla="*/ 2 h 45"/>
                <a:gd name="T10" fmla="*/ 9 w 9"/>
                <a:gd name="T11" fmla="*/ 10 h 45"/>
                <a:gd name="T12" fmla="*/ 9 w 9"/>
                <a:gd name="T13" fmla="*/ 10 h 45"/>
                <a:gd name="T14" fmla="*/ 8 w 9"/>
                <a:gd name="T15" fmla="*/ 26 h 45"/>
                <a:gd name="T16" fmla="*/ 1 w 9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1" y="43"/>
                  </a:moveTo>
                  <a:cubicBezTo>
                    <a:pt x="1" y="45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1" y="21"/>
                    <a:pt x="1" y="19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8" y="26"/>
                  </a:cubicBezTo>
                  <a:lnTo>
                    <a:pt x="1" y="43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" name="Freeform 1064"/>
            <p:cNvSpPr>
              <a:spLocks/>
            </p:cNvSpPr>
            <p:nvPr/>
          </p:nvSpPr>
          <p:spPr bwMode="auto">
            <a:xfrm>
              <a:off x="1841500" y="-5905500"/>
              <a:ext cx="23813" cy="119063"/>
            </a:xfrm>
            <a:custGeom>
              <a:avLst/>
              <a:gdLst>
                <a:gd name="T0" fmla="*/ 1 w 9"/>
                <a:gd name="T1" fmla="*/ 44 h 46"/>
                <a:gd name="T2" fmla="*/ 0 w 9"/>
                <a:gd name="T3" fmla="*/ 36 h 46"/>
                <a:gd name="T4" fmla="*/ 0 w 9"/>
                <a:gd name="T5" fmla="*/ 36 h 46"/>
                <a:gd name="T6" fmla="*/ 1 w 9"/>
                <a:gd name="T7" fmla="*/ 20 h 46"/>
                <a:gd name="T8" fmla="*/ 8 w 9"/>
                <a:gd name="T9" fmla="*/ 2 h 46"/>
                <a:gd name="T10" fmla="*/ 9 w 9"/>
                <a:gd name="T11" fmla="*/ 11 h 46"/>
                <a:gd name="T12" fmla="*/ 9 w 9"/>
                <a:gd name="T13" fmla="*/ 11 h 46"/>
                <a:gd name="T14" fmla="*/ 8 w 9"/>
                <a:gd name="T15" fmla="*/ 26 h 46"/>
                <a:gd name="T16" fmla="*/ 1 w 9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1" y="44"/>
                  </a:moveTo>
                  <a:cubicBezTo>
                    <a:pt x="1" y="46"/>
                    <a:pt x="0" y="42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29"/>
                    <a:pt x="1" y="22"/>
                    <a:pt x="1" y="2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0"/>
                    <a:pt x="9" y="4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7"/>
                    <a:pt x="9" y="24"/>
                    <a:pt x="8" y="26"/>
                  </a:cubicBezTo>
                  <a:lnTo>
                    <a:pt x="1" y="44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" name="Freeform 1065"/>
            <p:cNvSpPr>
              <a:spLocks/>
            </p:cNvSpPr>
            <p:nvPr/>
          </p:nvSpPr>
          <p:spPr bwMode="auto">
            <a:xfrm>
              <a:off x="393700" y="-6434138"/>
              <a:ext cx="593725" cy="912813"/>
            </a:xfrm>
            <a:custGeom>
              <a:avLst/>
              <a:gdLst>
                <a:gd name="T0" fmla="*/ 0 w 229"/>
                <a:gd name="T1" fmla="*/ 1 h 352"/>
                <a:gd name="T2" fmla="*/ 1 w 229"/>
                <a:gd name="T3" fmla="*/ 332 h 352"/>
                <a:gd name="T4" fmla="*/ 22 w 229"/>
                <a:gd name="T5" fmla="*/ 352 h 352"/>
                <a:gd name="T6" fmla="*/ 209 w 229"/>
                <a:gd name="T7" fmla="*/ 352 h 352"/>
                <a:gd name="T8" fmla="*/ 229 w 229"/>
                <a:gd name="T9" fmla="*/ 331 h 352"/>
                <a:gd name="T10" fmla="*/ 228 w 229"/>
                <a:gd name="T11" fmla="*/ 0 h 352"/>
                <a:gd name="T12" fmla="*/ 0 w 229"/>
                <a:gd name="T13" fmla="*/ 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352">
                  <a:moveTo>
                    <a:pt x="0" y="1"/>
                  </a:moveTo>
                  <a:cubicBezTo>
                    <a:pt x="1" y="332"/>
                    <a:pt x="1" y="332"/>
                    <a:pt x="1" y="332"/>
                  </a:cubicBezTo>
                  <a:cubicBezTo>
                    <a:pt x="1" y="343"/>
                    <a:pt x="11" y="352"/>
                    <a:pt x="22" y="352"/>
                  </a:cubicBezTo>
                  <a:cubicBezTo>
                    <a:pt x="209" y="352"/>
                    <a:pt x="209" y="352"/>
                    <a:pt x="209" y="352"/>
                  </a:cubicBezTo>
                  <a:cubicBezTo>
                    <a:pt x="220" y="352"/>
                    <a:pt x="229" y="342"/>
                    <a:pt x="229" y="331"/>
                  </a:cubicBezTo>
                  <a:cubicBezTo>
                    <a:pt x="228" y="0"/>
                    <a:pt x="228" y="0"/>
                    <a:pt x="228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7C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" name="Freeform 1066"/>
            <p:cNvSpPr>
              <a:spLocks/>
            </p:cNvSpPr>
            <p:nvPr/>
          </p:nvSpPr>
          <p:spPr bwMode="auto">
            <a:xfrm>
              <a:off x="587375" y="-5900738"/>
              <a:ext cx="207963" cy="204788"/>
            </a:xfrm>
            <a:custGeom>
              <a:avLst/>
              <a:gdLst>
                <a:gd name="T0" fmla="*/ 66 w 80"/>
                <a:gd name="T1" fmla="*/ 65 h 79"/>
                <a:gd name="T2" fmla="*/ 14 w 80"/>
                <a:gd name="T3" fmla="*/ 65 h 79"/>
                <a:gd name="T4" fmla="*/ 14 w 80"/>
                <a:gd name="T5" fmla="*/ 14 h 79"/>
                <a:gd name="T6" fmla="*/ 65 w 80"/>
                <a:gd name="T7" fmla="*/ 14 h 79"/>
                <a:gd name="T8" fmla="*/ 66 w 80"/>
                <a:gd name="T9" fmla="*/ 6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79">
                  <a:moveTo>
                    <a:pt x="66" y="65"/>
                  </a:moveTo>
                  <a:cubicBezTo>
                    <a:pt x="51" y="79"/>
                    <a:pt x="28" y="79"/>
                    <a:pt x="14" y="65"/>
                  </a:cubicBezTo>
                  <a:cubicBezTo>
                    <a:pt x="0" y="51"/>
                    <a:pt x="0" y="28"/>
                    <a:pt x="14" y="14"/>
                  </a:cubicBezTo>
                  <a:cubicBezTo>
                    <a:pt x="28" y="0"/>
                    <a:pt x="51" y="0"/>
                    <a:pt x="65" y="14"/>
                  </a:cubicBezTo>
                  <a:cubicBezTo>
                    <a:pt x="80" y="28"/>
                    <a:pt x="80" y="51"/>
                    <a:pt x="66" y="65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" name="Freeform 1067"/>
            <p:cNvSpPr>
              <a:spLocks/>
            </p:cNvSpPr>
            <p:nvPr/>
          </p:nvSpPr>
          <p:spPr bwMode="auto">
            <a:xfrm>
              <a:off x="460375" y="-6138863"/>
              <a:ext cx="25400" cy="119063"/>
            </a:xfrm>
            <a:custGeom>
              <a:avLst/>
              <a:gdLst>
                <a:gd name="T0" fmla="*/ 8 w 10"/>
                <a:gd name="T1" fmla="*/ 2 h 46"/>
                <a:gd name="T2" fmla="*/ 10 w 10"/>
                <a:gd name="T3" fmla="*/ 11 h 46"/>
                <a:gd name="T4" fmla="*/ 10 w 10"/>
                <a:gd name="T5" fmla="*/ 11 h 46"/>
                <a:gd name="T6" fmla="*/ 8 w 10"/>
                <a:gd name="T7" fmla="*/ 26 h 46"/>
                <a:gd name="T8" fmla="*/ 2 w 10"/>
                <a:gd name="T9" fmla="*/ 44 h 46"/>
                <a:gd name="T10" fmla="*/ 0 w 10"/>
                <a:gd name="T11" fmla="*/ 35 h 46"/>
                <a:gd name="T12" fmla="*/ 0 w 10"/>
                <a:gd name="T13" fmla="*/ 35 h 46"/>
                <a:gd name="T14" fmla="*/ 1 w 10"/>
                <a:gd name="T15" fmla="*/ 20 h 46"/>
                <a:gd name="T16" fmla="*/ 8 w 10"/>
                <a:gd name="T17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46">
                  <a:moveTo>
                    <a:pt x="8" y="2"/>
                  </a:moveTo>
                  <a:cubicBezTo>
                    <a:pt x="9" y="0"/>
                    <a:pt x="10" y="4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7"/>
                    <a:pt x="9" y="24"/>
                    <a:pt x="8" y="2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1" y="22"/>
                    <a:pt x="1" y="2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" name="Freeform 1068"/>
            <p:cNvSpPr>
              <a:spLocks/>
            </p:cNvSpPr>
            <p:nvPr/>
          </p:nvSpPr>
          <p:spPr bwMode="auto">
            <a:xfrm>
              <a:off x="460375" y="-6232525"/>
              <a:ext cx="23813" cy="117475"/>
            </a:xfrm>
            <a:custGeom>
              <a:avLst/>
              <a:gdLst>
                <a:gd name="T0" fmla="*/ 8 w 9"/>
                <a:gd name="T1" fmla="*/ 2 h 45"/>
                <a:gd name="T2" fmla="*/ 9 w 9"/>
                <a:gd name="T3" fmla="*/ 10 h 45"/>
                <a:gd name="T4" fmla="*/ 9 w 9"/>
                <a:gd name="T5" fmla="*/ 10 h 45"/>
                <a:gd name="T6" fmla="*/ 8 w 9"/>
                <a:gd name="T7" fmla="*/ 26 h 45"/>
                <a:gd name="T8" fmla="*/ 1 w 9"/>
                <a:gd name="T9" fmla="*/ 43 h 45"/>
                <a:gd name="T10" fmla="*/ 0 w 9"/>
                <a:gd name="T11" fmla="*/ 35 h 45"/>
                <a:gd name="T12" fmla="*/ 0 w 9"/>
                <a:gd name="T13" fmla="*/ 35 h 45"/>
                <a:gd name="T14" fmla="*/ 1 w 9"/>
                <a:gd name="T15" fmla="*/ 19 h 45"/>
                <a:gd name="T16" fmla="*/ 8 w 9"/>
                <a:gd name="T1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8" y="2"/>
                  </a:moveTo>
                  <a:cubicBezTo>
                    <a:pt x="9" y="0"/>
                    <a:pt x="9" y="3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1" y="45"/>
                    <a:pt x="0" y="4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1" y="21"/>
                    <a:pt x="1" y="19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" name="Freeform 1069"/>
            <p:cNvSpPr>
              <a:spLocks/>
            </p:cNvSpPr>
            <p:nvPr/>
          </p:nvSpPr>
          <p:spPr bwMode="auto">
            <a:xfrm>
              <a:off x="460375" y="-6327775"/>
              <a:ext cx="23813" cy="119063"/>
            </a:xfrm>
            <a:custGeom>
              <a:avLst/>
              <a:gdLst>
                <a:gd name="T0" fmla="*/ 8 w 9"/>
                <a:gd name="T1" fmla="*/ 2 h 46"/>
                <a:gd name="T2" fmla="*/ 9 w 9"/>
                <a:gd name="T3" fmla="*/ 11 h 46"/>
                <a:gd name="T4" fmla="*/ 9 w 9"/>
                <a:gd name="T5" fmla="*/ 11 h 46"/>
                <a:gd name="T6" fmla="*/ 8 w 9"/>
                <a:gd name="T7" fmla="*/ 26 h 46"/>
                <a:gd name="T8" fmla="*/ 1 w 9"/>
                <a:gd name="T9" fmla="*/ 44 h 46"/>
                <a:gd name="T10" fmla="*/ 0 w 9"/>
                <a:gd name="T11" fmla="*/ 35 h 46"/>
                <a:gd name="T12" fmla="*/ 0 w 9"/>
                <a:gd name="T13" fmla="*/ 35 h 46"/>
                <a:gd name="T14" fmla="*/ 1 w 9"/>
                <a:gd name="T15" fmla="*/ 20 h 46"/>
                <a:gd name="T16" fmla="*/ 8 w 9"/>
                <a:gd name="T17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8" y="2"/>
                  </a:moveTo>
                  <a:cubicBezTo>
                    <a:pt x="9" y="0"/>
                    <a:pt x="9" y="4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7"/>
                    <a:pt x="9" y="24"/>
                    <a:pt x="8" y="26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0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0" y="22"/>
                    <a:pt x="1" y="2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" name="Freeform 1070"/>
            <p:cNvSpPr>
              <a:spLocks/>
            </p:cNvSpPr>
            <p:nvPr/>
          </p:nvSpPr>
          <p:spPr bwMode="auto">
            <a:xfrm>
              <a:off x="460375" y="-6421438"/>
              <a:ext cx="23813" cy="117475"/>
            </a:xfrm>
            <a:custGeom>
              <a:avLst/>
              <a:gdLst>
                <a:gd name="T0" fmla="*/ 8 w 9"/>
                <a:gd name="T1" fmla="*/ 2 h 45"/>
                <a:gd name="T2" fmla="*/ 9 w 9"/>
                <a:gd name="T3" fmla="*/ 10 h 45"/>
                <a:gd name="T4" fmla="*/ 9 w 9"/>
                <a:gd name="T5" fmla="*/ 10 h 45"/>
                <a:gd name="T6" fmla="*/ 8 w 9"/>
                <a:gd name="T7" fmla="*/ 26 h 45"/>
                <a:gd name="T8" fmla="*/ 1 w 9"/>
                <a:gd name="T9" fmla="*/ 43 h 45"/>
                <a:gd name="T10" fmla="*/ 0 w 9"/>
                <a:gd name="T11" fmla="*/ 35 h 45"/>
                <a:gd name="T12" fmla="*/ 0 w 9"/>
                <a:gd name="T13" fmla="*/ 35 h 45"/>
                <a:gd name="T14" fmla="*/ 1 w 9"/>
                <a:gd name="T15" fmla="*/ 19 h 45"/>
                <a:gd name="T16" fmla="*/ 8 w 9"/>
                <a:gd name="T1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8" y="2"/>
                  </a:moveTo>
                  <a:cubicBezTo>
                    <a:pt x="8" y="0"/>
                    <a:pt x="9" y="3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1"/>
                    <a:pt x="1" y="19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" name="Freeform 1071"/>
            <p:cNvSpPr>
              <a:spLocks/>
            </p:cNvSpPr>
            <p:nvPr/>
          </p:nvSpPr>
          <p:spPr bwMode="auto">
            <a:xfrm>
              <a:off x="460375" y="-6434138"/>
              <a:ext cx="12700" cy="36513"/>
            </a:xfrm>
            <a:custGeom>
              <a:avLst/>
              <a:gdLst>
                <a:gd name="T0" fmla="*/ 3 w 5"/>
                <a:gd name="T1" fmla="*/ 0 h 14"/>
                <a:gd name="T2" fmla="*/ 0 w 5"/>
                <a:gd name="T3" fmla="*/ 3 h 14"/>
                <a:gd name="T4" fmla="*/ 1 w 5"/>
                <a:gd name="T5" fmla="*/ 12 h 14"/>
                <a:gd name="T6" fmla="*/ 5 w 5"/>
                <a:gd name="T7" fmla="*/ 2 h 14"/>
                <a:gd name="T8" fmla="*/ 3 w 5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4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10"/>
                    <a:pt x="0" y="14"/>
                    <a:pt x="1" y="1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1"/>
                    <a:pt x="3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" name="Freeform 1072"/>
            <p:cNvSpPr>
              <a:spLocks/>
            </p:cNvSpPr>
            <p:nvPr/>
          </p:nvSpPr>
          <p:spPr bwMode="auto">
            <a:xfrm>
              <a:off x="895350" y="-5889625"/>
              <a:ext cx="23813" cy="119063"/>
            </a:xfrm>
            <a:custGeom>
              <a:avLst/>
              <a:gdLst>
                <a:gd name="T0" fmla="*/ 1 w 9"/>
                <a:gd name="T1" fmla="*/ 44 h 46"/>
                <a:gd name="T2" fmla="*/ 0 w 9"/>
                <a:gd name="T3" fmla="*/ 36 h 46"/>
                <a:gd name="T4" fmla="*/ 0 w 9"/>
                <a:gd name="T5" fmla="*/ 36 h 46"/>
                <a:gd name="T6" fmla="*/ 1 w 9"/>
                <a:gd name="T7" fmla="*/ 20 h 46"/>
                <a:gd name="T8" fmla="*/ 8 w 9"/>
                <a:gd name="T9" fmla="*/ 2 h 46"/>
                <a:gd name="T10" fmla="*/ 9 w 9"/>
                <a:gd name="T11" fmla="*/ 11 h 46"/>
                <a:gd name="T12" fmla="*/ 9 w 9"/>
                <a:gd name="T13" fmla="*/ 11 h 46"/>
                <a:gd name="T14" fmla="*/ 8 w 9"/>
                <a:gd name="T15" fmla="*/ 26 h 46"/>
                <a:gd name="T16" fmla="*/ 1 w 9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1" y="44"/>
                  </a:moveTo>
                  <a:cubicBezTo>
                    <a:pt x="1" y="46"/>
                    <a:pt x="0" y="42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29"/>
                    <a:pt x="1" y="22"/>
                    <a:pt x="1" y="2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0"/>
                    <a:pt x="9" y="4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7"/>
                    <a:pt x="9" y="24"/>
                    <a:pt x="8" y="26"/>
                  </a:cubicBezTo>
                  <a:lnTo>
                    <a:pt x="1" y="44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" name="Freeform 1073"/>
            <p:cNvSpPr>
              <a:spLocks/>
            </p:cNvSpPr>
            <p:nvPr/>
          </p:nvSpPr>
          <p:spPr bwMode="auto">
            <a:xfrm>
              <a:off x="895350" y="-5794375"/>
              <a:ext cx="26988" cy="117475"/>
            </a:xfrm>
            <a:custGeom>
              <a:avLst/>
              <a:gdLst>
                <a:gd name="T0" fmla="*/ 2 w 10"/>
                <a:gd name="T1" fmla="*/ 43 h 45"/>
                <a:gd name="T2" fmla="*/ 0 w 10"/>
                <a:gd name="T3" fmla="*/ 35 h 45"/>
                <a:gd name="T4" fmla="*/ 0 w 10"/>
                <a:gd name="T5" fmla="*/ 35 h 45"/>
                <a:gd name="T6" fmla="*/ 1 w 10"/>
                <a:gd name="T7" fmla="*/ 19 h 45"/>
                <a:gd name="T8" fmla="*/ 8 w 10"/>
                <a:gd name="T9" fmla="*/ 2 h 45"/>
                <a:gd name="T10" fmla="*/ 10 w 10"/>
                <a:gd name="T11" fmla="*/ 10 h 45"/>
                <a:gd name="T12" fmla="*/ 10 w 10"/>
                <a:gd name="T13" fmla="*/ 10 h 45"/>
                <a:gd name="T14" fmla="*/ 8 w 10"/>
                <a:gd name="T15" fmla="*/ 26 h 45"/>
                <a:gd name="T16" fmla="*/ 2 w 10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45">
                  <a:moveTo>
                    <a:pt x="2" y="43"/>
                  </a:moveTo>
                  <a:cubicBezTo>
                    <a:pt x="1" y="45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1" y="21"/>
                    <a:pt x="1" y="19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0"/>
                    <a:pt x="10" y="4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7"/>
                    <a:pt x="9" y="24"/>
                    <a:pt x="8" y="26"/>
                  </a:cubicBezTo>
                  <a:lnTo>
                    <a:pt x="2" y="43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" name="Freeform 1074"/>
            <p:cNvSpPr>
              <a:spLocks/>
            </p:cNvSpPr>
            <p:nvPr/>
          </p:nvSpPr>
          <p:spPr bwMode="auto">
            <a:xfrm>
              <a:off x="895350" y="-5700713"/>
              <a:ext cx="26988" cy="117475"/>
            </a:xfrm>
            <a:custGeom>
              <a:avLst/>
              <a:gdLst>
                <a:gd name="T0" fmla="*/ 2 w 10"/>
                <a:gd name="T1" fmla="*/ 38 h 45"/>
                <a:gd name="T2" fmla="*/ 0 w 10"/>
                <a:gd name="T3" fmla="*/ 36 h 45"/>
                <a:gd name="T4" fmla="*/ 0 w 10"/>
                <a:gd name="T5" fmla="*/ 36 h 45"/>
                <a:gd name="T6" fmla="*/ 2 w 10"/>
                <a:gd name="T7" fmla="*/ 20 h 45"/>
                <a:gd name="T8" fmla="*/ 8 w 10"/>
                <a:gd name="T9" fmla="*/ 2 h 45"/>
                <a:gd name="T10" fmla="*/ 10 w 10"/>
                <a:gd name="T11" fmla="*/ 11 h 45"/>
                <a:gd name="T12" fmla="*/ 10 w 10"/>
                <a:gd name="T13" fmla="*/ 11 h 45"/>
                <a:gd name="T14" fmla="*/ 8 w 10"/>
                <a:gd name="T15" fmla="*/ 26 h 45"/>
                <a:gd name="T16" fmla="*/ 2 w 10"/>
                <a:gd name="T17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45">
                  <a:moveTo>
                    <a:pt x="2" y="38"/>
                  </a:moveTo>
                  <a:cubicBezTo>
                    <a:pt x="4" y="33"/>
                    <a:pt x="1" y="45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29"/>
                    <a:pt x="1" y="22"/>
                    <a:pt x="2" y="2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0"/>
                    <a:pt x="10" y="4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7"/>
                    <a:pt x="9" y="24"/>
                    <a:pt x="8" y="26"/>
                  </a:cubicBezTo>
                  <a:cubicBezTo>
                    <a:pt x="7" y="30"/>
                    <a:pt x="3" y="44"/>
                    <a:pt x="2" y="38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" name="Freeform 1075"/>
            <p:cNvSpPr>
              <a:spLocks/>
            </p:cNvSpPr>
            <p:nvPr/>
          </p:nvSpPr>
          <p:spPr bwMode="auto">
            <a:xfrm>
              <a:off x="796925" y="-5618163"/>
              <a:ext cx="133350" cy="44450"/>
            </a:xfrm>
            <a:custGeom>
              <a:avLst/>
              <a:gdLst>
                <a:gd name="T0" fmla="*/ 2 w 51"/>
                <a:gd name="T1" fmla="*/ 6 h 17"/>
                <a:gd name="T2" fmla="*/ 11 w 51"/>
                <a:gd name="T3" fmla="*/ 5 h 17"/>
                <a:gd name="T4" fmla="*/ 11 w 51"/>
                <a:gd name="T5" fmla="*/ 5 h 17"/>
                <a:gd name="T6" fmla="*/ 27 w 51"/>
                <a:gd name="T7" fmla="*/ 6 h 17"/>
                <a:gd name="T8" fmla="*/ 46 w 51"/>
                <a:gd name="T9" fmla="*/ 7 h 17"/>
                <a:gd name="T10" fmla="*/ 37 w 51"/>
                <a:gd name="T11" fmla="*/ 14 h 17"/>
                <a:gd name="T12" fmla="*/ 37 w 51"/>
                <a:gd name="T13" fmla="*/ 14 h 17"/>
                <a:gd name="T14" fmla="*/ 21 w 51"/>
                <a:gd name="T15" fmla="*/ 13 h 17"/>
                <a:gd name="T16" fmla="*/ 2 w 51"/>
                <a:gd name="T17" fmla="*/ 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">
                  <a:moveTo>
                    <a:pt x="2" y="6"/>
                  </a:moveTo>
                  <a:cubicBezTo>
                    <a:pt x="0" y="6"/>
                    <a:pt x="4" y="5"/>
                    <a:pt x="11" y="5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8" y="5"/>
                    <a:pt x="25" y="6"/>
                    <a:pt x="27" y="6"/>
                  </a:cubicBezTo>
                  <a:cubicBezTo>
                    <a:pt x="34" y="6"/>
                    <a:pt x="39" y="16"/>
                    <a:pt x="46" y="7"/>
                  </a:cubicBezTo>
                  <a:cubicBezTo>
                    <a:pt x="51" y="0"/>
                    <a:pt x="45" y="17"/>
                    <a:pt x="37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0" y="14"/>
                    <a:pt x="23" y="13"/>
                    <a:pt x="21" y="13"/>
                  </a:cubicBezTo>
                  <a:lnTo>
                    <a:pt x="2" y="6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" name="Freeform 1076"/>
            <p:cNvSpPr>
              <a:spLocks/>
            </p:cNvSpPr>
            <p:nvPr/>
          </p:nvSpPr>
          <p:spPr bwMode="auto">
            <a:xfrm>
              <a:off x="698500" y="-5603875"/>
              <a:ext cx="125413" cy="22225"/>
            </a:xfrm>
            <a:custGeom>
              <a:avLst/>
              <a:gdLst>
                <a:gd name="T0" fmla="*/ 2 w 48"/>
                <a:gd name="T1" fmla="*/ 2 h 9"/>
                <a:gd name="T2" fmla="*/ 11 w 48"/>
                <a:gd name="T3" fmla="*/ 0 h 9"/>
                <a:gd name="T4" fmla="*/ 11 w 48"/>
                <a:gd name="T5" fmla="*/ 0 h 9"/>
                <a:gd name="T6" fmla="*/ 27 w 48"/>
                <a:gd name="T7" fmla="*/ 1 h 9"/>
                <a:gd name="T8" fmla="*/ 45 w 48"/>
                <a:gd name="T9" fmla="*/ 8 h 9"/>
                <a:gd name="T10" fmla="*/ 37 w 48"/>
                <a:gd name="T11" fmla="*/ 9 h 9"/>
                <a:gd name="T12" fmla="*/ 37 w 48"/>
                <a:gd name="T13" fmla="*/ 9 h 9"/>
                <a:gd name="T14" fmla="*/ 20 w 48"/>
                <a:gd name="T15" fmla="*/ 8 h 9"/>
                <a:gd name="T16" fmla="*/ 2 w 48"/>
                <a:gd name="T17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9">
                  <a:moveTo>
                    <a:pt x="2" y="2"/>
                  </a:moveTo>
                  <a:cubicBezTo>
                    <a:pt x="0" y="1"/>
                    <a:pt x="4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8" y="0"/>
                    <a:pt x="25" y="1"/>
                    <a:pt x="27" y="1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8" y="9"/>
                    <a:pt x="44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0" y="9"/>
                    <a:pt x="22" y="9"/>
                    <a:pt x="20" y="8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" name="Freeform 1077"/>
            <p:cNvSpPr>
              <a:spLocks/>
            </p:cNvSpPr>
            <p:nvPr/>
          </p:nvSpPr>
          <p:spPr bwMode="auto">
            <a:xfrm>
              <a:off x="893762" y="-6442075"/>
              <a:ext cx="22225" cy="104775"/>
            </a:xfrm>
            <a:custGeom>
              <a:avLst/>
              <a:gdLst>
                <a:gd name="T0" fmla="*/ 1 w 9"/>
                <a:gd name="T1" fmla="*/ 38 h 40"/>
                <a:gd name="T2" fmla="*/ 0 w 9"/>
                <a:gd name="T3" fmla="*/ 30 h 40"/>
                <a:gd name="T4" fmla="*/ 0 w 9"/>
                <a:gd name="T5" fmla="*/ 30 h 40"/>
                <a:gd name="T6" fmla="*/ 1 w 9"/>
                <a:gd name="T7" fmla="*/ 15 h 40"/>
                <a:gd name="T8" fmla="*/ 4 w 9"/>
                <a:gd name="T9" fmla="*/ 5 h 40"/>
                <a:gd name="T10" fmla="*/ 9 w 9"/>
                <a:gd name="T11" fmla="*/ 8 h 40"/>
                <a:gd name="T12" fmla="*/ 8 w 9"/>
                <a:gd name="T13" fmla="*/ 20 h 40"/>
                <a:gd name="T14" fmla="*/ 1 w 9"/>
                <a:gd name="T15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40">
                  <a:moveTo>
                    <a:pt x="1" y="38"/>
                  </a:moveTo>
                  <a:cubicBezTo>
                    <a:pt x="1" y="40"/>
                    <a:pt x="0" y="36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3"/>
                    <a:pt x="0" y="17"/>
                    <a:pt x="1" y="1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6" y="0"/>
                    <a:pt x="9" y="8"/>
                    <a:pt x="9" y="8"/>
                  </a:cubicBezTo>
                  <a:cubicBezTo>
                    <a:pt x="9" y="15"/>
                    <a:pt x="9" y="18"/>
                    <a:pt x="8" y="20"/>
                  </a:cubicBezTo>
                  <a:lnTo>
                    <a:pt x="1" y="38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" name="Freeform 1078"/>
            <p:cNvSpPr>
              <a:spLocks/>
            </p:cNvSpPr>
            <p:nvPr/>
          </p:nvSpPr>
          <p:spPr bwMode="auto">
            <a:xfrm>
              <a:off x="893762" y="-6361113"/>
              <a:ext cx="25400" cy="115888"/>
            </a:xfrm>
            <a:custGeom>
              <a:avLst/>
              <a:gdLst>
                <a:gd name="T0" fmla="*/ 2 w 10"/>
                <a:gd name="T1" fmla="*/ 43 h 45"/>
                <a:gd name="T2" fmla="*/ 0 w 10"/>
                <a:gd name="T3" fmla="*/ 35 h 45"/>
                <a:gd name="T4" fmla="*/ 0 w 10"/>
                <a:gd name="T5" fmla="*/ 35 h 45"/>
                <a:gd name="T6" fmla="*/ 2 w 10"/>
                <a:gd name="T7" fmla="*/ 20 h 45"/>
                <a:gd name="T8" fmla="*/ 8 w 10"/>
                <a:gd name="T9" fmla="*/ 2 h 45"/>
                <a:gd name="T10" fmla="*/ 10 w 10"/>
                <a:gd name="T11" fmla="*/ 10 h 45"/>
                <a:gd name="T12" fmla="*/ 10 w 10"/>
                <a:gd name="T13" fmla="*/ 10 h 45"/>
                <a:gd name="T14" fmla="*/ 8 w 10"/>
                <a:gd name="T15" fmla="*/ 26 h 45"/>
                <a:gd name="T16" fmla="*/ 2 w 10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45">
                  <a:moveTo>
                    <a:pt x="2" y="43"/>
                  </a:moveTo>
                  <a:cubicBezTo>
                    <a:pt x="1" y="45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1" y="21"/>
                    <a:pt x="2" y="2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0"/>
                    <a:pt x="10" y="4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7"/>
                    <a:pt x="9" y="24"/>
                    <a:pt x="8" y="26"/>
                  </a:cubicBezTo>
                  <a:lnTo>
                    <a:pt x="2" y="43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" name="Freeform 1079"/>
            <p:cNvSpPr>
              <a:spLocks/>
            </p:cNvSpPr>
            <p:nvPr/>
          </p:nvSpPr>
          <p:spPr bwMode="auto">
            <a:xfrm>
              <a:off x="893762" y="-6267450"/>
              <a:ext cx="25400" cy="119063"/>
            </a:xfrm>
            <a:custGeom>
              <a:avLst/>
              <a:gdLst>
                <a:gd name="T0" fmla="*/ 2 w 10"/>
                <a:gd name="T1" fmla="*/ 44 h 46"/>
                <a:gd name="T2" fmla="*/ 0 w 10"/>
                <a:gd name="T3" fmla="*/ 36 h 46"/>
                <a:gd name="T4" fmla="*/ 0 w 10"/>
                <a:gd name="T5" fmla="*/ 36 h 46"/>
                <a:gd name="T6" fmla="*/ 2 w 10"/>
                <a:gd name="T7" fmla="*/ 20 h 46"/>
                <a:gd name="T8" fmla="*/ 8 w 10"/>
                <a:gd name="T9" fmla="*/ 2 h 46"/>
                <a:gd name="T10" fmla="*/ 10 w 10"/>
                <a:gd name="T11" fmla="*/ 11 h 46"/>
                <a:gd name="T12" fmla="*/ 10 w 10"/>
                <a:gd name="T13" fmla="*/ 11 h 46"/>
                <a:gd name="T14" fmla="*/ 9 w 10"/>
                <a:gd name="T15" fmla="*/ 26 h 46"/>
                <a:gd name="T16" fmla="*/ 2 w 10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46">
                  <a:moveTo>
                    <a:pt x="2" y="44"/>
                  </a:moveTo>
                  <a:cubicBezTo>
                    <a:pt x="1" y="46"/>
                    <a:pt x="0" y="42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29"/>
                    <a:pt x="1" y="22"/>
                    <a:pt x="2" y="2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0"/>
                    <a:pt x="10" y="4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7"/>
                    <a:pt x="9" y="24"/>
                    <a:pt x="9" y="26"/>
                  </a:cubicBezTo>
                  <a:lnTo>
                    <a:pt x="2" y="44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" name="Freeform 1080"/>
            <p:cNvSpPr>
              <a:spLocks/>
            </p:cNvSpPr>
            <p:nvPr/>
          </p:nvSpPr>
          <p:spPr bwMode="auto">
            <a:xfrm>
              <a:off x="895350" y="-6172200"/>
              <a:ext cx="23813" cy="117475"/>
            </a:xfrm>
            <a:custGeom>
              <a:avLst/>
              <a:gdLst>
                <a:gd name="T0" fmla="*/ 1 w 9"/>
                <a:gd name="T1" fmla="*/ 43 h 45"/>
                <a:gd name="T2" fmla="*/ 0 w 9"/>
                <a:gd name="T3" fmla="*/ 35 h 45"/>
                <a:gd name="T4" fmla="*/ 0 w 9"/>
                <a:gd name="T5" fmla="*/ 35 h 45"/>
                <a:gd name="T6" fmla="*/ 1 w 9"/>
                <a:gd name="T7" fmla="*/ 20 h 45"/>
                <a:gd name="T8" fmla="*/ 8 w 9"/>
                <a:gd name="T9" fmla="*/ 2 h 45"/>
                <a:gd name="T10" fmla="*/ 9 w 9"/>
                <a:gd name="T11" fmla="*/ 10 h 45"/>
                <a:gd name="T12" fmla="*/ 9 w 9"/>
                <a:gd name="T13" fmla="*/ 10 h 45"/>
                <a:gd name="T14" fmla="*/ 8 w 9"/>
                <a:gd name="T15" fmla="*/ 26 h 45"/>
                <a:gd name="T16" fmla="*/ 1 w 9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1" y="43"/>
                  </a:moveTo>
                  <a:cubicBezTo>
                    <a:pt x="0" y="45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2"/>
                    <a:pt x="1" y="2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8" y="26"/>
                  </a:cubicBezTo>
                  <a:lnTo>
                    <a:pt x="1" y="43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" name="Freeform 1081"/>
            <p:cNvSpPr>
              <a:spLocks/>
            </p:cNvSpPr>
            <p:nvPr/>
          </p:nvSpPr>
          <p:spPr bwMode="auto">
            <a:xfrm>
              <a:off x="895350" y="-6078538"/>
              <a:ext cx="23813" cy="119063"/>
            </a:xfrm>
            <a:custGeom>
              <a:avLst/>
              <a:gdLst>
                <a:gd name="T0" fmla="*/ 1 w 9"/>
                <a:gd name="T1" fmla="*/ 44 h 46"/>
                <a:gd name="T2" fmla="*/ 0 w 9"/>
                <a:gd name="T3" fmla="*/ 36 h 46"/>
                <a:gd name="T4" fmla="*/ 0 w 9"/>
                <a:gd name="T5" fmla="*/ 36 h 46"/>
                <a:gd name="T6" fmla="*/ 1 w 9"/>
                <a:gd name="T7" fmla="*/ 20 h 46"/>
                <a:gd name="T8" fmla="*/ 8 w 9"/>
                <a:gd name="T9" fmla="*/ 2 h 46"/>
                <a:gd name="T10" fmla="*/ 9 w 9"/>
                <a:gd name="T11" fmla="*/ 11 h 46"/>
                <a:gd name="T12" fmla="*/ 9 w 9"/>
                <a:gd name="T13" fmla="*/ 11 h 46"/>
                <a:gd name="T14" fmla="*/ 8 w 9"/>
                <a:gd name="T15" fmla="*/ 26 h 46"/>
                <a:gd name="T16" fmla="*/ 1 w 9"/>
                <a:gd name="T17" fmla="*/ 4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1" y="44"/>
                  </a:moveTo>
                  <a:cubicBezTo>
                    <a:pt x="0" y="46"/>
                    <a:pt x="0" y="42"/>
                    <a:pt x="0" y="36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29"/>
                    <a:pt x="0" y="22"/>
                    <a:pt x="1" y="20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0"/>
                    <a:pt x="9" y="4"/>
                    <a:pt x="9" y="11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7"/>
                    <a:pt x="9" y="24"/>
                    <a:pt x="8" y="26"/>
                  </a:cubicBezTo>
                  <a:lnTo>
                    <a:pt x="1" y="44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" name="Freeform 1082"/>
            <p:cNvSpPr>
              <a:spLocks/>
            </p:cNvSpPr>
            <p:nvPr/>
          </p:nvSpPr>
          <p:spPr bwMode="auto">
            <a:xfrm>
              <a:off x="895350" y="-5983288"/>
              <a:ext cx="23813" cy="117475"/>
            </a:xfrm>
            <a:custGeom>
              <a:avLst/>
              <a:gdLst>
                <a:gd name="T0" fmla="*/ 1 w 9"/>
                <a:gd name="T1" fmla="*/ 43 h 45"/>
                <a:gd name="T2" fmla="*/ 0 w 9"/>
                <a:gd name="T3" fmla="*/ 35 h 45"/>
                <a:gd name="T4" fmla="*/ 0 w 9"/>
                <a:gd name="T5" fmla="*/ 35 h 45"/>
                <a:gd name="T6" fmla="*/ 1 w 9"/>
                <a:gd name="T7" fmla="*/ 19 h 45"/>
                <a:gd name="T8" fmla="*/ 8 w 9"/>
                <a:gd name="T9" fmla="*/ 2 h 45"/>
                <a:gd name="T10" fmla="*/ 9 w 9"/>
                <a:gd name="T11" fmla="*/ 10 h 45"/>
                <a:gd name="T12" fmla="*/ 9 w 9"/>
                <a:gd name="T13" fmla="*/ 10 h 45"/>
                <a:gd name="T14" fmla="*/ 8 w 9"/>
                <a:gd name="T15" fmla="*/ 26 h 45"/>
                <a:gd name="T16" fmla="*/ 1 w 9"/>
                <a:gd name="T17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1" y="43"/>
                  </a:moveTo>
                  <a:cubicBezTo>
                    <a:pt x="0" y="45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1"/>
                    <a:pt x="1" y="19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9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lnTo>
                    <a:pt x="1" y="43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" name="Freeform 1083"/>
            <p:cNvSpPr>
              <a:spLocks/>
            </p:cNvSpPr>
            <p:nvPr/>
          </p:nvSpPr>
          <p:spPr bwMode="auto">
            <a:xfrm>
              <a:off x="595312" y="-5603875"/>
              <a:ext cx="123825" cy="22225"/>
            </a:xfrm>
            <a:custGeom>
              <a:avLst/>
              <a:gdLst>
                <a:gd name="T0" fmla="*/ 2 w 48"/>
                <a:gd name="T1" fmla="*/ 2 h 9"/>
                <a:gd name="T2" fmla="*/ 11 w 48"/>
                <a:gd name="T3" fmla="*/ 0 h 9"/>
                <a:gd name="T4" fmla="*/ 11 w 48"/>
                <a:gd name="T5" fmla="*/ 0 h 9"/>
                <a:gd name="T6" fmla="*/ 28 w 48"/>
                <a:gd name="T7" fmla="*/ 2 h 9"/>
                <a:gd name="T8" fmla="*/ 46 w 48"/>
                <a:gd name="T9" fmla="*/ 8 h 9"/>
                <a:gd name="T10" fmla="*/ 37 w 48"/>
                <a:gd name="T11" fmla="*/ 9 h 9"/>
                <a:gd name="T12" fmla="*/ 37 w 48"/>
                <a:gd name="T13" fmla="*/ 9 h 9"/>
                <a:gd name="T14" fmla="*/ 21 w 48"/>
                <a:gd name="T15" fmla="*/ 8 h 9"/>
                <a:gd name="T16" fmla="*/ 2 w 48"/>
                <a:gd name="T17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9">
                  <a:moveTo>
                    <a:pt x="2" y="2"/>
                  </a:moveTo>
                  <a:cubicBezTo>
                    <a:pt x="0" y="1"/>
                    <a:pt x="4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8" y="0"/>
                    <a:pt x="25" y="1"/>
                    <a:pt x="28" y="2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8" y="9"/>
                    <a:pt x="44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0" y="9"/>
                    <a:pt x="23" y="9"/>
                    <a:pt x="21" y="8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" name="Freeform 1084"/>
            <p:cNvSpPr>
              <a:spLocks/>
            </p:cNvSpPr>
            <p:nvPr/>
          </p:nvSpPr>
          <p:spPr bwMode="auto">
            <a:xfrm>
              <a:off x="496887" y="-5603875"/>
              <a:ext cx="123825" cy="22225"/>
            </a:xfrm>
            <a:custGeom>
              <a:avLst/>
              <a:gdLst>
                <a:gd name="T0" fmla="*/ 2 w 48"/>
                <a:gd name="T1" fmla="*/ 2 h 9"/>
                <a:gd name="T2" fmla="*/ 11 w 48"/>
                <a:gd name="T3" fmla="*/ 0 h 9"/>
                <a:gd name="T4" fmla="*/ 11 w 48"/>
                <a:gd name="T5" fmla="*/ 0 h 9"/>
                <a:gd name="T6" fmla="*/ 27 w 48"/>
                <a:gd name="T7" fmla="*/ 2 h 9"/>
                <a:gd name="T8" fmla="*/ 46 w 48"/>
                <a:gd name="T9" fmla="*/ 8 h 9"/>
                <a:gd name="T10" fmla="*/ 37 w 48"/>
                <a:gd name="T11" fmla="*/ 9 h 9"/>
                <a:gd name="T12" fmla="*/ 37 w 48"/>
                <a:gd name="T13" fmla="*/ 9 h 9"/>
                <a:gd name="T14" fmla="*/ 21 w 48"/>
                <a:gd name="T15" fmla="*/ 8 h 9"/>
                <a:gd name="T16" fmla="*/ 2 w 48"/>
                <a:gd name="T17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9">
                  <a:moveTo>
                    <a:pt x="2" y="2"/>
                  </a:moveTo>
                  <a:cubicBezTo>
                    <a:pt x="0" y="1"/>
                    <a:pt x="4" y="1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8" y="0"/>
                    <a:pt x="25" y="1"/>
                    <a:pt x="27" y="2"/>
                  </a:cubicBezTo>
                  <a:cubicBezTo>
                    <a:pt x="46" y="8"/>
                    <a:pt x="46" y="8"/>
                    <a:pt x="46" y="8"/>
                  </a:cubicBezTo>
                  <a:cubicBezTo>
                    <a:pt x="48" y="9"/>
                    <a:pt x="44" y="9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0" y="9"/>
                    <a:pt x="23" y="9"/>
                    <a:pt x="21" y="8"/>
                  </a:cubicBezTo>
                  <a:lnTo>
                    <a:pt x="2" y="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" name="Freeform 1085"/>
            <p:cNvSpPr>
              <a:spLocks/>
            </p:cNvSpPr>
            <p:nvPr/>
          </p:nvSpPr>
          <p:spPr bwMode="auto">
            <a:xfrm>
              <a:off x="455612" y="-5664200"/>
              <a:ext cx="66675" cy="93663"/>
            </a:xfrm>
            <a:custGeom>
              <a:avLst/>
              <a:gdLst>
                <a:gd name="T0" fmla="*/ 11 w 26"/>
                <a:gd name="T1" fmla="*/ 2 h 36"/>
                <a:gd name="T2" fmla="*/ 12 w 26"/>
                <a:gd name="T3" fmla="*/ 10 h 36"/>
                <a:gd name="T4" fmla="*/ 12 w 26"/>
                <a:gd name="T5" fmla="*/ 10 h 36"/>
                <a:gd name="T6" fmla="*/ 11 w 26"/>
                <a:gd name="T7" fmla="*/ 26 h 36"/>
                <a:gd name="T8" fmla="*/ 23 w 26"/>
                <a:gd name="T9" fmla="*/ 31 h 36"/>
                <a:gd name="T10" fmla="*/ 15 w 26"/>
                <a:gd name="T11" fmla="*/ 33 h 36"/>
                <a:gd name="T12" fmla="*/ 15 w 26"/>
                <a:gd name="T13" fmla="*/ 33 h 36"/>
                <a:gd name="T14" fmla="*/ 4 w 26"/>
                <a:gd name="T15" fmla="*/ 19 h 36"/>
                <a:gd name="T16" fmla="*/ 11 w 26"/>
                <a:gd name="T17" fmla="*/ 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36">
                  <a:moveTo>
                    <a:pt x="11" y="2"/>
                  </a:moveTo>
                  <a:cubicBezTo>
                    <a:pt x="12" y="0"/>
                    <a:pt x="12" y="3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7"/>
                    <a:pt x="12" y="24"/>
                    <a:pt x="11" y="26"/>
                  </a:cubicBezTo>
                  <a:cubicBezTo>
                    <a:pt x="5" y="26"/>
                    <a:pt x="20" y="29"/>
                    <a:pt x="23" y="31"/>
                  </a:cubicBezTo>
                  <a:cubicBezTo>
                    <a:pt x="26" y="32"/>
                    <a:pt x="22" y="3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6" y="36"/>
                    <a:pt x="0" y="17"/>
                    <a:pt x="4" y="19"/>
                  </a:cubicBezTo>
                  <a:lnTo>
                    <a:pt x="11" y="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" name="Freeform 1086"/>
            <p:cNvSpPr>
              <a:spLocks/>
            </p:cNvSpPr>
            <p:nvPr/>
          </p:nvSpPr>
          <p:spPr bwMode="auto">
            <a:xfrm>
              <a:off x="463550" y="-5759450"/>
              <a:ext cx="22225" cy="119063"/>
            </a:xfrm>
            <a:custGeom>
              <a:avLst/>
              <a:gdLst>
                <a:gd name="T0" fmla="*/ 8 w 9"/>
                <a:gd name="T1" fmla="*/ 2 h 46"/>
                <a:gd name="T2" fmla="*/ 9 w 9"/>
                <a:gd name="T3" fmla="*/ 10 h 46"/>
                <a:gd name="T4" fmla="*/ 9 w 9"/>
                <a:gd name="T5" fmla="*/ 10 h 46"/>
                <a:gd name="T6" fmla="*/ 8 w 9"/>
                <a:gd name="T7" fmla="*/ 26 h 46"/>
                <a:gd name="T8" fmla="*/ 1 w 9"/>
                <a:gd name="T9" fmla="*/ 44 h 46"/>
                <a:gd name="T10" fmla="*/ 0 w 9"/>
                <a:gd name="T11" fmla="*/ 35 h 46"/>
                <a:gd name="T12" fmla="*/ 0 w 9"/>
                <a:gd name="T13" fmla="*/ 35 h 46"/>
                <a:gd name="T14" fmla="*/ 1 w 9"/>
                <a:gd name="T15" fmla="*/ 20 h 46"/>
                <a:gd name="T16" fmla="*/ 8 w 9"/>
                <a:gd name="T17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6">
                  <a:moveTo>
                    <a:pt x="8" y="2"/>
                  </a:moveTo>
                  <a:cubicBezTo>
                    <a:pt x="9" y="0"/>
                    <a:pt x="9" y="4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9" y="24"/>
                    <a:pt x="8" y="26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0" y="46"/>
                    <a:pt x="0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0" y="22"/>
                    <a:pt x="1" y="2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" name="Freeform 1088"/>
            <p:cNvSpPr>
              <a:spLocks/>
            </p:cNvSpPr>
            <p:nvPr/>
          </p:nvSpPr>
          <p:spPr bwMode="auto">
            <a:xfrm>
              <a:off x="463550" y="-5853112"/>
              <a:ext cx="22225" cy="115888"/>
            </a:xfrm>
            <a:custGeom>
              <a:avLst/>
              <a:gdLst>
                <a:gd name="T0" fmla="*/ 8 w 9"/>
                <a:gd name="T1" fmla="*/ 2 h 45"/>
                <a:gd name="T2" fmla="*/ 9 w 9"/>
                <a:gd name="T3" fmla="*/ 10 h 45"/>
                <a:gd name="T4" fmla="*/ 9 w 9"/>
                <a:gd name="T5" fmla="*/ 10 h 45"/>
                <a:gd name="T6" fmla="*/ 8 w 9"/>
                <a:gd name="T7" fmla="*/ 26 h 45"/>
                <a:gd name="T8" fmla="*/ 1 w 9"/>
                <a:gd name="T9" fmla="*/ 43 h 45"/>
                <a:gd name="T10" fmla="*/ 0 w 9"/>
                <a:gd name="T11" fmla="*/ 35 h 45"/>
                <a:gd name="T12" fmla="*/ 0 w 9"/>
                <a:gd name="T13" fmla="*/ 35 h 45"/>
                <a:gd name="T14" fmla="*/ 1 w 9"/>
                <a:gd name="T15" fmla="*/ 19 h 45"/>
                <a:gd name="T16" fmla="*/ 8 w 9"/>
                <a:gd name="T1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45">
                  <a:moveTo>
                    <a:pt x="8" y="2"/>
                  </a:moveTo>
                  <a:cubicBezTo>
                    <a:pt x="8" y="0"/>
                    <a:pt x="9" y="3"/>
                    <a:pt x="9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17"/>
                    <a:pt x="8" y="24"/>
                    <a:pt x="8" y="26"/>
                  </a:cubicBezTo>
                  <a:cubicBezTo>
                    <a:pt x="1" y="43"/>
                    <a:pt x="1" y="43"/>
                    <a:pt x="1" y="43"/>
                  </a:cubicBezTo>
                  <a:cubicBezTo>
                    <a:pt x="0" y="45"/>
                    <a:pt x="0" y="4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0" y="21"/>
                    <a:pt x="1" y="19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" name="Freeform 1089"/>
            <p:cNvSpPr>
              <a:spLocks/>
            </p:cNvSpPr>
            <p:nvPr/>
          </p:nvSpPr>
          <p:spPr bwMode="auto">
            <a:xfrm>
              <a:off x="460375" y="-5949950"/>
              <a:ext cx="25400" cy="120650"/>
            </a:xfrm>
            <a:custGeom>
              <a:avLst/>
              <a:gdLst>
                <a:gd name="T0" fmla="*/ 8 w 10"/>
                <a:gd name="T1" fmla="*/ 2 h 46"/>
                <a:gd name="T2" fmla="*/ 10 w 10"/>
                <a:gd name="T3" fmla="*/ 11 h 46"/>
                <a:gd name="T4" fmla="*/ 10 w 10"/>
                <a:gd name="T5" fmla="*/ 11 h 46"/>
                <a:gd name="T6" fmla="*/ 9 w 10"/>
                <a:gd name="T7" fmla="*/ 26 h 46"/>
                <a:gd name="T8" fmla="*/ 2 w 10"/>
                <a:gd name="T9" fmla="*/ 44 h 46"/>
                <a:gd name="T10" fmla="*/ 0 w 10"/>
                <a:gd name="T11" fmla="*/ 35 h 46"/>
                <a:gd name="T12" fmla="*/ 0 w 10"/>
                <a:gd name="T13" fmla="*/ 35 h 46"/>
                <a:gd name="T14" fmla="*/ 2 w 10"/>
                <a:gd name="T15" fmla="*/ 20 h 46"/>
                <a:gd name="T16" fmla="*/ 8 w 10"/>
                <a:gd name="T17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46">
                  <a:moveTo>
                    <a:pt x="8" y="2"/>
                  </a:moveTo>
                  <a:cubicBezTo>
                    <a:pt x="9" y="0"/>
                    <a:pt x="10" y="4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7"/>
                    <a:pt x="9" y="24"/>
                    <a:pt x="9" y="26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1" y="46"/>
                    <a:pt x="1" y="42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9"/>
                    <a:pt x="1" y="22"/>
                    <a:pt x="2" y="20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" name="Freeform 1090"/>
            <p:cNvSpPr>
              <a:spLocks/>
            </p:cNvSpPr>
            <p:nvPr/>
          </p:nvSpPr>
          <p:spPr bwMode="auto">
            <a:xfrm>
              <a:off x="460375" y="-6042025"/>
              <a:ext cx="25400" cy="115888"/>
            </a:xfrm>
            <a:custGeom>
              <a:avLst/>
              <a:gdLst>
                <a:gd name="T0" fmla="*/ 8 w 10"/>
                <a:gd name="T1" fmla="*/ 2 h 45"/>
                <a:gd name="T2" fmla="*/ 10 w 10"/>
                <a:gd name="T3" fmla="*/ 10 h 45"/>
                <a:gd name="T4" fmla="*/ 10 w 10"/>
                <a:gd name="T5" fmla="*/ 10 h 45"/>
                <a:gd name="T6" fmla="*/ 8 w 10"/>
                <a:gd name="T7" fmla="*/ 26 h 45"/>
                <a:gd name="T8" fmla="*/ 2 w 10"/>
                <a:gd name="T9" fmla="*/ 43 h 45"/>
                <a:gd name="T10" fmla="*/ 0 w 10"/>
                <a:gd name="T11" fmla="*/ 35 h 45"/>
                <a:gd name="T12" fmla="*/ 0 w 10"/>
                <a:gd name="T13" fmla="*/ 35 h 45"/>
                <a:gd name="T14" fmla="*/ 2 w 10"/>
                <a:gd name="T15" fmla="*/ 19 h 45"/>
                <a:gd name="T16" fmla="*/ 8 w 10"/>
                <a:gd name="T17" fmla="*/ 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45">
                  <a:moveTo>
                    <a:pt x="8" y="2"/>
                  </a:moveTo>
                  <a:cubicBezTo>
                    <a:pt x="9" y="0"/>
                    <a:pt x="10" y="3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17"/>
                    <a:pt x="9" y="24"/>
                    <a:pt x="8" y="26"/>
                  </a:cubicBezTo>
                  <a:cubicBezTo>
                    <a:pt x="2" y="43"/>
                    <a:pt x="2" y="43"/>
                    <a:pt x="2" y="43"/>
                  </a:cubicBezTo>
                  <a:cubicBezTo>
                    <a:pt x="1" y="45"/>
                    <a:pt x="0" y="41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28"/>
                    <a:pt x="1" y="21"/>
                    <a:pt x="2" y="19"/>
                  </a:cubicBezTo>
                  <a:lnTo>
                    <a:pt x="8" y="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42" name="Group 541"/>
          <p:cNvGrpSpPr>
            <a:grpSpLocks noChangeAspect="1"/>
          </p:cNvGrpSpPr>
          <p:nvPr/>
        </p:nvGrpSpPr>
        <p:grpSpPr>
          <a:xfrm>
            <a:off x="12599983" y="1794490"/>
            <a:ext cx="1372112" cy="1371600"/>
            <a:chOff x="3543300" y="-7581900"/>
            <a:chExt cx="4270375" cy="4268788"/>
          </a:xfrm>
        </p:grpSpPr>
        <p:sp>
          <p:nvSpPr>
            <p:cNvPr id="132" name="Oval 1091"/>
            <p:cNvSpPr>
              <a:spLocks noChangeArrowheads="1"/>
            </p:cNvSpPr>
            <p:nvPr/>
          </p:nvSpPr>
          <p:spPr bwMode="auto">
            <a:xfrm>
              <a:off x="3543300" y="-7581900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3" name="Freeform 1092"/>
            <p:cNvSpPr>
              <a:spLocks/>
            </p:cNvSpPr>
            <p:nvPr/>
          </p:nvSpPr>
          <p:spPr bwMode="auto">
            <a:xfrm>
              <a:off x="4738687" y="-6962775"/>
              <a:ext cx="1363663" cy="1350963"/>
            </a:xfrm>
            <a:custGeom>
              <a:avLst/>
              <a:gdLst>
                <a:gd name="T0" fmla="*/ 756 w 859"/>
                <a:gd name="T1" fmla="*/ 851 h 851"/>
                <a:gd name="T2" fmla="*/ 859 w 859"/>
                <a:gd name="T3" fmla="*/ 746 h 851"/>
                <a:gd name="T4" fmla="*/ 103 w 859"/>
                <a:gd name="T5" fmla="*/ 0 h 851"/>
                <a:gd name="T6" fmla="*/ 0 w 859"/>
                <a:gd name="T7" fmla="*/ 105 h 851"/>
                <a:gd name="T8" fmla="*/ 756 w 859"/>
                <a:gd name="T9" fmla="*/ 851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9" h="851">
                  <a:moveTo>
                    <a:pt x="756" y="851"/>
                  </a:moveTo>
                  <a:lnTo>
                    <a:pt x="859" y="746"/>
                  </a:lnTo>
                  <a:lnTo>
                    <a:pt x="103" y="0"/>
                  </a:lnTo>
                  <a:lnTo>
                    <a:pt x="0" y="105"/>
                  </a:lnTo>
                  <a:lnTo>
                    <a:pt x="756" y="851"/>
                  </a:ln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4" name="Freeform 1093"/>
            <p:cNvSpPr>
              <a:spLocks/>
            </p:cNvSpPr>
            <p:nvPr/>
          </p:nvSpPr>
          <p:spPr bwMode="auto">
            <a:xfrm>
              <a:off x="4953000" y="-6762750"/>
              <a:ext cx="1071563" cy="1069975"/>
            </a:xfrm>
            <a:custGeom>
              <a:avLst/>
              <a:gdLst>
                <a:gd name="T0" fmla="*/ 104 w 413"/>
                <a:gd name="T1" fmla="*/ 234 h 413"/>
                <a:gd name="T2" fmla="*/ 129 w 413"/>
                <a:gd name="T3" fmla="*/ 226 h 413"/>
                <a:gd name="T4" fmla="*/ 171 w 413"/>
                <a:gd name="T5" fmla="*/ 244 h 413"/>
                <a:gd name="T6" fmla="*/ 174 w 413"/>
                <a:gd name="T7" fmla="*/ 290 h 413"/>
                <a:gd name="T8" fmla="*/ 177 w 413"/>
                <a:gd name="T9" fmla="*/ 307 h 413"/>
                <a:gd name="T10" fmla="*/ 271 w 413"/>
                <a:gd name="T11" fmla="*/ 401 h 413"/>
                <a:gd name="T12" fmla="*/ 303 w 413"/>
                <a:gd name="T13" fmla="*/ 401 h 413"/>
                <a:gd name="T14" fmla="*/ 401 w 413"/>
                <a:gd name="T15" fmla="*/ 303 h 413"/>
                <a:gd name="T16" fmla="*/ 400 w 413"/>
                <a:gd name="T17" fmla="*/ 271 h 413"/>
                <a:gd name="T18" fmla="*/ 142 w 413"/>
                <a:gd name="T19" fmla="*/ 13 h 413"/>
                <a:gd name="T20" fmla="*/ 109 w 413"/>
                <a:gd name="T21" fmla="*/ 14 h 413"/>
                <a:gd name="T22" fmla="*/ 13 w 413"/>
                <a:gd name="T23" fmla="*/ 110 h 413"/>
                <a:gd name="T24" fmla="*/ 13 w 413"/>
                <a:gd name="T25" fmla="*/ 143 h 413"/>
                <a:gd name="T26" fmla="*/ 104 w 413"/>
                <a:gd name="T27" fmla="*/ 234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3" h="413">
                  <a:moveTo>
                    <a:pt x="104" y="234"/>
                  </a:moveTo>
                  <a:cubicBezTo>
                    <a:pt x="113" y="230"/>
                    <a:pt x="121" y="227"/>
                    <a:pt x="129" y="226"/>
                  </a:cubicBezTo>
                  <a:cubicBezTo>
                    <a:pt x="146" y="223"/>
                    <a:pt x="160" y="229"/>
                    <a:pt x="171" y="244"/>
                  </a:cubicBezTo>
                  <a:cubicBezTo>
                    <a:pt x="182" y="258"/>
                    <a:pt x="182" y="274"/>
                    <a:pt x="174" y="290"/>
                  </a:cubicBezTo>
                  <a:cubicBezTo>
                    <a:pt x="170" y="297"/>
                    <a:pt x="171" y="301"/>
                    <a:pt x="177" y="307"/>
                  </a:cubicBezTo>
                  <a:cubicBezTo>
                    <a:pt x="209" y="338"/>
                    <a:pt x="240" y="370"/>
                    <a:pt x="271" y="401"/>
                  </a:cubicBezTo>
                  <a:cubicBezTo>
                    <a:pt x="283" y="413"/>
                    <a:pt x="291" y="413"/>
                    <a:pt x="303" y="401"/>
                  </a:cubicBezTo>
                  <a:cubicBezTo>
                    <a:pt x="335" y="368"/>
                    <a:pt x="368" y="336"/>
                    <a:pt x="401" y="303"/>
                  </a:cubicBezTo>
                  <a:cubicBezTo>
                    <a:pt x="413" y="291"/>
                    <a:pt x="413" y="284"/>
                    <a:pt x="400" y="271"/>
                  </a:cubicBezTo>
                  <a:cubicBezTo>
                    <a:pt x="314" y="185"/>
                    <a:pt x="228" y="99"/>
                    <a:pt x="142" y="13"/>
                  </a:cubicBezTo>
                  <a:cubicBezTo>
                    <a:pt x="129" y="0"/>
                    <a:pt x="123" y="0"/>
                    <a:pt x="109" y="14"/>
                  </a:cubicBezTo>
                  <a:cubicBezTo>
                    <a:pt x="77" y="46"/>
                    <a:pt x="45" y="78"/>
                    <a:pt x="13" y="110"/>
                  </a:cubicBezTo>
                  <a:cubicBezTo>
                    <a:pt x="0" y="123"/>
                    <a:pt x="0" y="130"/>
                    <a:pt x="13" y="143"/>
                  </a:cubicBezTo>
                  <a:cubicBezTo>
                    <a:pt x="43" y="173"/>
                    <a:pt x="74" y="203"/>
                    <a:pt x="104" y="234"/>
                  </a:cubicBez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5" name="Freeform 1094"/>
            <p:cNvSpPr>
              <a:spLocks/>
            </p:cNvSpPr>
            <p:nvPr/>
          </p:nvSpPr>
          <p:spPr bwMode="auto">
            <a:xfrm>
              <a:off x="4916487" y="-4276725"/>
              <a:ext cx="1752600" cy="139700"/>
            </a:xfrm>
            <a:custGeom>
              <a:avLst/>
              <a:gdLst>
                <a:gd name="T0" fmla="*/ 675 w 676"/>
                <a:gd name="T1" fmla="*/ 0 h 54"/>
                <a:gd name="T2" fmla="*/ 0 w 676"/>
                <a:gd name="T3" fmla="*/ 0 h 54"/>
                <a:gd name="T4" fmla="*/ 0 w 676"/>
                <a:gd name="T5" fmla="*/ 54 h 54"/>
                <a:gd name="T6" fmla="*/ 15 w 676"/>
                <a:gd name="T7" fmla="*/ 54 h 54"/>
                <a:gd name="T8" fmla="*/ 661 w 676"/>
                <a:gd name="T9" fmla="*/ 54 h 54"/>
                <a:gd name="T10" fmla="*/ 675 w 676"/>
                <a:gd name="T11" fmla="*/ 40 h 54"/>
                <a:gd name="T12" fmla="*/ 675 w 676"/>
                <a:gd name="T13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6" h="54">
                  <a:moveTo>
                    <a:pt x="675" y="0"/>
                  </a:moveTo>
                  <a:cubicBezTo>
                    <a:pt x="450" y="0"/>
                    <a:pt x="225" y="0"/>
                    <a:pt x="0" y="0"/>
                  </a:cubicBezTo>
                  <a:cubicBezTo>
                    <a:pt x="0" y="18"/>
                    <a:pt x="0" y="35"/>
                    <a:pt x="0" y="54"/>
                  </a:cubicBezTo>
                  <a:cubicBezTo>
                    <a:pt x="6" y="54"/>
                    <a:pt x="10" y="54"/>
                    <a:pt x="15" y="54"/>
                  </a:cubicBezTo>
                  <a:cubicBezTo>
                    <a:pt x="230" y="54"/>
                    <a:pt x="445" y="54"/>
                    <a:pt x="661" y="54"/>
                  </a:cubicBezTo>
                  <a:cubicBezTo>
                    <a:pt x="672" y="54"/>
                    <a:pt x="676" y="51"/>
                    <a:pt x="675" y="40"/>
                  </a:cubicBezTo>
                  <a:cubicBezTo>
                    <a:pt x="674" y="27"/>
                    <a:pt x="675" y="13"/>
                    <a:pt x="675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6" name="Freeform 1095"/>
            <p:cNvSpPr>
              <a:spLocks/>
            </p:cNvSpPr>
            <p:nvPr/>
          </p:nvSpPr>
          <p:spPr bwMode="auto">
            <a:xfrm>
              <a:off x="4637087" y="-7077075"/>
              <a:ext cx="539750" cy="539750"/>
            </a:xfrm>
            <a:custGeom>
              <a:avLst/>
              <a:gdLst>
                <a:gd name="T0" fmla="*/ 112 w 208"/>
                <a:gd name="T1" fmla="*/ 208 h 208"/>
                <a:gd name="T2" fmla="*/ 208 w 208"/>
                <a:gd name="T3" fmla="*/ 112 h 208"/>
                <a:gd name="T4" fmla="*/ 169 w 208"/>
                <a:gd name="T5" fmla="*/ 72 h 208"/>
                <a:gd name="T6" fmla="*/ 107 w 208"/>
                <a:gd name="T7" fmla="*/ 11 h 208"/>
                <a:gd name="T8" fmla="*/ 77 w 208"/>
                <a:gd name="T9" fmla="*/ 11 h 208"/>
                <a:gd name="T10" fmla="*/ 10 w 208"/>
                <a:gd name="T11" fmla="*/ 78 h 208"/>
                <a:gd name="T12" fmla="*/ 9 w 208"/>
                <a:gd name="T13" fmla="*/ 104 h 208"/>
                <a:gd name="T14" fmla="*/ 112 w 208"/>
                <a:gd name="T15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8" h="208">
                  <a:moveTo>
                    <a:pt x="112" y="208"/>
                  </a:moveTo>
                  <a:cubicBezTo>
                    <a:pt x="145" y="175"/>
                    <a:pt x="176" y="144"/>
                    <a:pt x="208" y="112"/>
                  </a:cubicBezTo>
                  <a:cubicBezTo>
                    <a:pt x="196" y="99"/>
                    <a:pt x="182" y="86"/>
                    <a:pt x="169" y="72"/>
                  </a:cubicBezTo>
                  <a:cubicBezTo>
                    <a:pt x="148" y="52"/>
                    <a:pt x="128" y="31"/>
                    <a:pt x="107" y="11"/>
                  </a:cubicBezTo>
                  <a:cubicBezTo>
                    <a:pt x="96" y="0"/>
                    <a:pt x="89" y="0"/>
                    <a:pt x="77" y="11"/>
                  </a:cubicBezTo>
                  <a:cubicBezTo>
                    <a:pt x="55" y="33"/>
                    <a:pt x="33" y="55"/>
                    <a:pt x="10" y="78"/>
                  </a:cubicBezTo>
                  <a:cubicBezTo>
                    <a:pt x="1" y="87"/>
                    <a:pt x="0" y="95"/>
                    <a:pt x="9" y="104"/>
                  </a:cubicBezTo>
                  <a:cubicBezTo>
                    <a:pt x="43" y="139"/>
                    <a:pt x="78" y="173"/>
                    <a:pt x="112" y="208"/>
                  </a:cubicBez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7" name="Freeform 1096"/>
            <p:cNvSpPr>
              <a:spLocks/>
            </p:cNvSpPr>
            <p:nvPr/>
          </p:nvSpPr>
          <p:spPr bwMode="auto">
            <a:xfrm>
              <a:off x="5800725" y="-5915025"/>
              <a:ext cx="400050" cy="398463"/>
            </a:xfrm>
            <a:custGeom>
              <a:avLst/>
              <a:gdLst>
                <a:gd name="T0" fmla="*/ 96 w 154"/>
                <a:gd name="T1" fmla="*/ 0 h 154"/>
                <a:gd name="T2" fmla="*/ 0 w 154"/>
                <a:gd name="T3" fmla="*/ 96 h 154"/>
                <a:gd name="T4" fmla="*/ 52 w 154"/>
                <a:gd name="T5" fmla="*/ 148 h 154"/>
                <a:gd name="T6" fmla="*/ 73 w 154"/>
                <a:gd name="T7" fmla="*/ 147 h 154"/>
                <a:gd name="T8" fmla="*/ 147 w 154"/>
                <a:gd name="T9" fmla="*/ 74 h 154"/>
                <a:gd name="T10" fmla="*/ 146 w 154"/>
                <a:gd name="T11" fmla="*/ 51 h 154"/>
                <a:gd name="T12" fmla="*/ 96 w 154"/>
                <a:gd name="T1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154">
                  <a:moveTo>
                    <a:pt x="96" y="0"/>
                  </a:moveTo>
                  <a:cubicBezTo>
                    <a:pt x="63" y="33"/>
                    <a:pt x="32" y="64"/>
                    <a:pt x="0" y="96"/>
                  </a:cubicBezTo>
                  <a:cubicBezTo>
                    <a:pt x="17" y="113"/>
                    <a:pt x="34" y="131"/>
                    <a:pt x="52" y="148"/>
                  </a:cubicBezTo>
                  <a:cubicBezTo>
                    <a:pt x="59" y="154"/>
                    <a:pt x="67" y="153"/>
                    <a:pt x="73" y="147"/>
                  </a:cubicBezTo>
                  <a:cubicBezTo>
                    <a:pt x="98" y="123"/>
                    <a:pt x="123" y="98"/>
                    <a:pt x="147" y="74"/>
                  </a:cubicBezTo>
                  <a:cubicBezTo>
                    <a:pt x="154" y="67"/>
                    <a:pt x="153" y="58"/>
                    <a:pt x="146" y="51"/>
                  </a:cubicBezTo>
                  <a:cubicBezTo>
                    <a:pt x="130" y="34"/>
                    <a:pt x="112" y="17"/>
                    <a:pt x="96" y="0"/>
                  </a:cubicBez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8" name="Freeform 1097"/>
            <p:cNvSpPr>
              <a:spLocks/>
            </p:cNvSpPr>
            <p:nvPr/>
          </p:nvSpPr>
          <p:spPr bwMode="auto">
            <a:xfrm>
              <a:off x="5218112" y="-6146800"/>
              <a:ext cx="165100" cy="166688"/>
            </a:xfrm>
            <a:custGeom>
              <a:avLst/>
              <a:gdLst>
                <a:gd name="T0" fmla="*/ 0 w 64"/>
                <a:gd name="T1" fmla="*/ 32 h 64"/>
                <a:gd name="T2" fmla="*/ 32 w 64"/>
                <a:gd name="T3" fmla="*/ 64 h 64"/>
                <a:gd name="T4" fmla="*/ 64 w 64"/>
                <a:gd name="T5" fmla="*/ 32 h 64"/>
                <a:gd name="T6" fmla="*/ 32 w 64"/>
                <a:gd name="T7" fmla="*/ 0 h 64"/>
                <a:gd name="T8" fmla="*/ 0 w 64"/>
                <a:gd name="T9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0" y="32"/>
                  </a:moveTo>
                  <a:cubicBezTo>
                    <a:pt x="0" y="51"/>
                    <a:pt x="14" y="64"/>
                    <a:pt x="32" y="64"/>
                  </a:cubicBez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ubicBezTo>
                    <a:pt x="14" y="0"/>
                    <a:pt x="0" y="14"/>
                    <a:pt x="0" y="32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9" name="Freeform 1098"/>
            <p:cNvSpPr>
              <a:spLocks/>
            </p:cNvSpPr>
            <p:nvPr/>
          </p:nvSpPr>
          <p:spPr bwMode="auto">
            <a:xfrm>
              <a:off x="4779962" y="-6115050"/>
              <a:ext cx="1884363" cy="1765300"/>
            </a:xfrm>
            <a:custGeom>
              <a:avLst/>
              <a:gdLst>
                <a:gd name="T0" fmla="*/ 15 w 727"/>
                <a:gd name="T1" fmla="*/ 288 h 681"/>
                <a:gd name="T2" fmla="*/ 148 w 727"/>
                <a:gd name="T3" fmla="*/ 0 h 681"/>
                <a:gd name="T4" fmla="*/ 155 w 727"/>
                <a:gd name="T5" fmla="*/ 18 h 681"/>
                <a:gd name="T6" fmla="*/ 204 w 727"/>
                <a:gd name="T7" fmla="*/ 66 h 681"/>
                <a:gd name="T8" fmla="*/ 219 w 727"/>
                <a:gd name="T9" fmla="*/ 71 h 681"/>
                <a:gd name="T10" fmla="*/ 200 w 727"/>
                <a:gd name="T11" fmla="*/ 87 h 681"/>
                <a:gd name="T12" fmla="*/ 164 w 727"/>
                <a:gd name="T13" fmla="*/ 384 h 681"/>
                <a:gd name="T14" fmla="*/ 543 w 727"/>
                <a:gd name="T15" fmla="*/ 439 h 681"/>
                <a:gd name="T16" fmla="*/ 546 w 727"/>
                <a:gd name="T17" fmla="*/ 437 h 681"/>
                <a:gd name="T18" fmla="*/ 694 w 727"/>
                <a:gd name="T19" fmla="*/ 437 h 681"/>
                <a:gd name="T20" fmla="*/ 687 w 727"/>
                <a:gd name="T21" fmla="*/ 441 h 681"/>
                <a:gd name="T22" fmla="*/ 577 w 727"/>
                <a:gd name="T23" fmla="*/ 537 h 681"/>
                <a:gd name="T24" fmla="*/ 569 w 727"/>
                <a:gd name="T25" fmla="*/ 542 h 681"/>
                <a:gd name="T26" fmla="*/ 727 w 727"/>
                <a:gd name="T27" fmla="*/ 681 h 681"/>
                <a:gd name="T28" fmla="*/ 51 w 727"/>
                <a:gd name="T29" fmla="*/ 681 h 681"/>
                <a:gd name="T30" fmla="*/ 202 w 727"/>
                <a:gd name="T31" fmla="*/ 546 h 681"/>
                <a:gd name="T32" fmla="*/ 15 w 727"/>
                <a:gd name="T33" fmla="*/ 288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7" h="681">
                  <a:moveTo>
                    <a:pt x="15" y="288"/>
                  </a:moveTo>
                  <a:cubicBezTo>
                    <a:pt x="0" y="167"/>
                    <a:pt x="65" y="56"/>
                    <a:pt x="148" y="0"/>
                  </a:cubicBezTo>
                  <a:cubicBezTo>
                    <a:pt x="150" y="6"/>
                    <a:pt x="155" y="12"/>
                    <a:pt x="155" y="18"/>
                  </a:cubicBezTo>
                  <a:cubicBezTo>
                    <a:pt x="156" y="46"/>
                    <a:pt x="176" y="66"/>
                    <a:pt x="204" y="66"/>
                  </a:cubicBezTo>
                  <a:cubicBezTo>
                    <a:pt x="208" y="66"/>
                    <a:pt x="213" y="69"/>
                    <a:pt x="219" y="71"/>
                  </a:cubicBezTo>
                  <a:cubicBezTo>
                    <a:pt x="211" y="78"/>
                    <a:pt x="205" y="82"/>
                    <a:pt x="200" y="87"/>
                  </a:cubicBezTo>
                  <a:cubicBezTo>
                    <a:pt x="111" y="164"/>
                    <a:pt x="95" y="290"/>
                    <a:pt x="164" y="384"/>
                  </a:cubicBezTo>
                  <a:cubicBezTo>
                    <a:pt x="251" y="502"/>
                    <a:pt x="426" y="524"/>
                    <a:pt x="543" y="439"/>
                  </a:cubicBezTo>
                  <a:cubicBezTo>
                    <a:pt x="544" y="439"/>
                    <a:pt x="544" y="437"/>
                    <a:pt x="546" y="437"/>
                  </a:cubicBezTo>
                  <a:cubicBezTo>
                    <a:pt x="694" y="437"/>
                    <a:pt x="694" y="437"/>
                    <a:pt x="694" y="437"/>
                  </a:cubicBezTo>
                  <a:cubicBezTo>
                    <a:pt x="691" y="437"/>
                    <a:pt x="689" y="439"/>
                    <a:pt x="687" y="441"/>
                  </a:cubicBezTo>
                  <a:cubicBezTo>
                    <a:pt x="657" y="481"/>
                    <a:pt x="620" y="512"/>
                    <a:pt x="577" y="537"/>
                  </a:cubicBezTo>
                  <a:cubicBezTo>
                    <a:pt x="575" y="539"/>
                    <a:pt x="572" y="540"/>
                    <a:pt x="569" y="542"/>
                  </a:cubicBezTo>
                  <a:cubicBezTo>
                    <a:pt x="634" y="575"/>
                    <a:pt x="687" y="621"/>
                    <a:pt x="727" y="681"/>
                  </a:cubicBezTo>
                  <a:cubicBezTo>
                    <a:pt x="501" y="681"/>
                    <a:pt x="278" y="681"/>
                    <a:pt x="51" y="681"/>
                  </a:cubicBezTo>
                  <a:cubicBezTo>
                    <a:pt x="91" y="625"/>
                    <a:pt x="140" y="579"/>
                    <a:pt x="202" y="546"/>
                  </a:cubicBezTo>
                  <a:cubicBezTo>
                    <a:pt x="98" y="489"/>
                    <a:pt x="29" y="408"/>
                    <a:pt x="15" y="288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0" name="Freeform 1099"/>
            <p:cNvSpPr>
              <a:spLocks/>
            </p:cNvSpPr>
            <p:nvPr/>
          </p:nvSpPr>
          <p:spPr bwMode="auto">
            <a:xfrm>
              <a:off x="5837237" y="-5116512"/>
              <a:ext cx="1071563" cy="127000"/>
            </a:xfrm>
            <a:custGeom>
              <a:avLst/>
              <a:gdLst>
                <a:gd name="T0" fmla="*/ 10 w 413"/>
                <a:gd name="T1" fmla="*/ 49 h 49"/>
                <a:gd name="T2" fmla="*/ 404 w 413"/>
                <a:gd name="T3" fmla="*/ 49 h 49"/>
                <a:gd name="T4" fmla="*/ 413 w 413"/>
                <a:gd name="T5" fmla="*/ 40 h 49"/>
                <a:gd name="T6" fmla="*/ 413 w 413"/>
                <a:gd name="T7" fmla="*/ 9 h 49"/>
                <a:gd name="T8" fmla="*/ 404 w 413"/>
                <a:gd name="T9" fmla="*/ 0 h 49"/>
                <a:gd name="T10" fmla="*/ 10 w 413"/>
                <a:gd name="T11" fmla="*/ 0 h 49"/>
                <a:gd name="T12" fmla="*/ 0 w 413"/>
                <a:gd name="T13" fmla="*/ 9 h 49"/>
                <a:gd name="T14" fmla="*/ 0 w 413"/>
                <a:gd name="T15" fmla="*/ 40 h 49"/>
                <a:gd name="T16" fmla="*/ 10 w 413"/>
                <a:gd name="T1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3" h="49">
                  <a:moveTo>
                    <a:pt x="10" y="49"/>
                  </a:moveTo>
                  <a:cubicBezTo>
                    <a:pt x="404" y="49"/>
                    <a:pt x="404" y="49"/>
                    <a:pt x="404" y="49"/>
                  </a:cubicBezTo>
                  <a:cubicBezTo>
                    <a:pt x="409" y="49"/>
                    <a:pt x="413" y="45"/>
                    <a:pt x="413" y="40"/>
                  </a:cubicBezTo>
                  <a:cubicBezTo>
                    <a:pt x="413" y="9"/>
                    <a:pt x="413" y="9"/>
                    <a:pt x="413" y="9"/>
                  </a:cubicBezTo>
                  <a:cubicBezTo>
                    <a:pt x="413" y="4"/>
                    <a:pt x="409" y="0"/>
                    <a:pt x="404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5"/>
                    <a:pt x="4" y="49"/>
                    <a:pt x="10" y="49"/>
                  </a:cubicBezTo>
                  <a:close/>
                </a:path>
              </a:pathLst>
            </a:cu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41" name="Group 540"/>
          <p:cNvGrpSpPr>
            <a:grpSpLocks noChangeAspect="1"/>
          </p:cNvGrpSpPr>
          <p:nvPr/>
        </p:nvGrpSpPr>
        <p:grpSpPr>
          <a:xfrm>
            <a:off x="14784383" y="1794490"/>
            <a:ext cx="1372112" cy="1371600"/>
            <a:chOff x="8540750" y="-7581900"/>
            <a:chExt cx="4270375" cy="4268788"/>
          </a:xfrm>
        </p:grpSpPr>
        <p:sp>
          <p:nvSpPr>
            <p:cNvPr id="141" name="Oval 1100"/>
            <p:cNvSpPr>
              <a:spLocks noChangeArrowheads="1"/>
            </p:cNvSpPr>
            <p:nvPr/>
          </p:nvSpPr>
          <p:spPr bwMode="auto">
            <a:xfrm>
              <a:off x="8540750" y="-7581900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2" name="Oval 1101"/>
            <p:cNvSpPr>
              <a:spLocks noChangeArrowheads="1"/>
            </p:cNvSpPr>
            <p:nvPr/>
          </p:nvSpPr>
          <p:spPr bwMode="auto">
            <a:xfrm>
              <a:off x="9534525" y="-6565900"/>
              <a:ext cx="2349500" cy="23479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3" name="Freeform 1102"/>
            <p:cNvSpPr>
              <a:spLocks noEditPoints="1"/>
            </p:cNvSpPr>
            <p:nvPr/>
          </p:nvSpPr>
          <p:spPr bwMode="auto">
            <a:xfrm>
              <a:off x="9431337" y="-6669087"/>
              <a:ext cx="2555875" cy="2554288"/>
            </a:xfrm>
            <a:custGeom>
              <a:avLst/>
              <a:gdLst>
                <a:gd name="T0" fmla="*/ 493 w 986"/>
                <a:gd name="T1" fmla="*/ 40 h 986"/>
                <a:gd name="T2" fmla="*/ 946 w 986"/>
                <a:gd name="T3" fmla="*/ 493 h 986"/>
                <a:gd name="T4" fmla="*/ 493 w 986"/>
                <a:gd name="T5" fmla="*/ 946 h 986"/>
                <a:gd name="T6" fmla="*/ 40 w 986"/>
                <a:gd name="T7" fmla="*/ 493 h 986"/>
                <a:gd name="T8" fmla="*/ 493 w 986"/>
                <a:gd name="T9" fmla="*/ 40 h 986"/>
                <a:gd name="T10" fmla="*/ 493 w 986"/>
                <a:gd name="T11" fmla="*/ 0 h 986"/>
                <a:gd name="T12" fmla="*/ 394 w 986"/>
                <a:gd name="T13" fmla="*/ 10 h 986"/>
                <a:gd name="T14" fmla="*/ 301 w 986"/>
                <a:gd name="T15" fmla="*/ 39 h 986"/>
                <a:gd name="T16" fmla="*/ 217 w 986"/>
                <a:gd name="T17" fmla="*/ 84 h 986"/>
                <a:gd name="T18" fmla="*/ 144 w 986"/>
                <a:gd name="T19" fmla="*/ 144 h 986"/>
                <a:gd name="T20" fmla="*/ 84 w 986"/>
                <a:gd name="T21" fmla="*/ 217 h 986"/>
                <a:gd name="T22" fmla="*/ 39 w 986"/>
                <a:gd name="T23" fmla="*/ 301 h 986"/>
                <a:gd name="T24" fmla="*/ 10 w 986"/>
                <a:gd name="T25" fmla="*/ 394 h 986"/>
                <a:gd name="T26" fmla="*/ 0 w 986"/>
                <a:gd name="T27" fmla="*/ 493 h 986"/>
                <a:gd name="T28" fmla="*/ 10 w 986"/>
                <a:gd name="T29" fmla="*/ 592 h 986"/>
                <a:gd name="T30" fmla="*/ 39 w 986"/>
                <a:gd name="T31" fmla="*/ 685 h 986"/>
                <a:gd name="T32" fmla="*/ 84 w 986"/>
                <a:gd name="T33" fmla="*/ 769 h 986"/>
                <a:gd name="T34" fmla="*/ 144 w 986"/>
                <a:gd name="T35" fmla="*/ 842 h 986"/>
                <a:gd name="T36" fmla="*/ 217 w 986"/>
                <a:gd name="T37" fmla="*/ 902 h 986"/>
                <a:gd name="T38" fmla="*/ 301 w 986"/>
                <a:gd name="T39" fmla="*/ 947 h 986"/>
                <a:gd name="T40" fmla="*/ 394 w 986"/>
                <a:gd name="T41" fmla="*/ 976 h 986"/>
                <a:gd name="T42" fmla="*/ 493 w 986"/>
                <a:gd name="T43" fmla="*/ 986 h 986"/>
                <a:gd name="T44" fmla="*/ 592 w 986"/>
                <a:gd name="T45" fmla="*/ 976 h 986"/>
                <a:gd name="T46" fmla="*/ 685 w 986"/>
                <a:gd name="T47" fmla="*/ 947 h 986"/>
                <a:gd name="T48" fmla="*/ 769 w 986"/>
                <a:gd name="T49" fmla="*/ 902 h 986"/>
                <a:gd name="T50" fmla="*/ 842 w 986"/>
                <a:gd name="T51" fmla="*/ 842 h 986"/>
                <a:gd name="T52" fmla="*/ 902 w 986"/>
                <a:gd name="T53" fmla="*/ 769 h 986"/>
                <a:gd name="T54" fmla="*/ 947 w 986"/>
                <a:gd name="T55" fmla="*/ 685 h 986"/>
                <a:gd name="T56" fmla="*/ 976 w 986"/>
                <a:gd name="T57" fmla="*/ 592 h 986"/>
                <a:gd name="T58" fmla="*/ 986 w 986"/>
                <a:gd name="T59" fmla="*/ 493 h 986"/>
                <a:gd name="T60" fmla="*/ 976 w 986"/>
                <a:gd name="T61" fmla="*/ 394 h 986"/>
                <a:gd name="T62" fmla="*/ 947 w 986"/>
                <a:gd name="T63" fmla="*/ 301 h 986"/>
                <a:gd name="T64" fmla="*/ 902 w 986"/>
                <a:gd name="T65" fmla="*/ 217 h 986"/>
                <a:gd name="T66" fmla="*/ 842 w 986"/>
                <a:gd name="T67" fmla="*/ 144 h 986"/>
                <a:gd name="T68" fmla="*/ 769 w 986"/>
                <a:gd name="T69" fmla="*/ 84 h 986"/>
                <a:gd name="T70" fmla="*/ 685 w 986"/>
                <a:gd name="T71" fmla="*/ 39 h 986"/>
                <a:gd name="T72" fmla="*/ 592 w 986"/>
                <a:gd name="T73" fmla="*/ 10 h 986"/>
                <a:gd name="T74" fmla="*/ 493 w 986"/>
                <a:gd name="T75" fmla="*/ 0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86" h="986">
                  <a:moveTo>
                    <a:pt x="493" y="40"/>
                  </a:moveTo>
                  <a:cubicBezTo>
                    <a:pt x="743" y="40"/>
                    <a:pt x="946" y="243"/>
                    <a:pt x="946" y="493"/>
                  </a:cubicBezTo>
                  <a:cubicBezTo>
                    <a:pt x="946" y="743"/>
                    <a:pt x="743" y="946"/>
                    <a:pt x="493" y="946"/>
                  </a:cubicBezTo>
                  <a:cubicBezTo>
                    <a:pt x="243" y="946"/>
                    <a:pt x="40" y="743"/>
                    <a:pt x="40" y="493"/>
                  </a:cubicBezTo>
                  <a:cubicBezTo>
                    <a:pt x="40" y="243"/>
                    <a:pt x="243" y="40"/>
                    <a:pt x="493" y="40"/>
                  </a:cubicBezTo>
                  <a:moveTo>
                    <a:pt x="493" y="0"/>
                  </a:moveTo>
                  <a:cubicBezTo>
                    <a:pt x="460" y="0"/>
                    <a:pt x="426" y="3"/>
                    <a:pt x="394" y="10"/>
                  </a:cubicBezTo>
                  <a:cubicBezTo>
                    <a:pt x="362" y="17"/>
                    <a:pt x="331" y="26"/>
                    <a:pt x="301" y="39"/>
                  </a:cubicBezTo>
                  <a:cubicBezTo>
                    <a:pt x="272" y="51"/>
                    <a:pt x="244" y="66"/>
                    <a:pt x="217" y="84"/>
                  </a:cubicBezTo>
                  <a:cubicBezTo>
                    <a:pt x="191" y="102"/>
                    <a:pt x="167" y="122"/>
                    <a:pt x="144" y="144"/>
                  </a:cubicBezTo>
                  <a:cubicBezTo>
                    <a:pt x="122" y="167"/>
                    <a:pt x="102" y="191"/>
                    <a:pt x="84" y="217"/>
                  </a:cubicBezTo>
                  <a:cubicBezTo>
                    <a:pt x="66" y="244"/>
                    <a:pt x="51" y="272"/>
                    <a:pt x="39" y="301"/>
                  </a:cubicBezTo>
                  <a:cubicBezTo>
                    <a:pt x="26" y="331"/>
                    <a:pt x="17" y="362"/>
                    <a:pt x="10" y="394"/>
                  </a:cubicBezTo>
                  <a:cubicBezTo>
                    <a:pt x="3" y="426"/>
                    <a:pt x="0" y="460"/>
                    <a:pt x="0" y="493"/>
                  </a:cubicBezTo>
                  <a:cubicBezTo>
                    <a:pt x="0" y="526"/>
                    <a:pt x="3" y="560"/>
                    <a:pt x="10" y="592"/>
                  </a:cubicBezTo>
                  <a:cubicBezTo>
                    <a:pt x="17" y="624"/>
                    <a:pt x="26" y="655"/>
                    <a:pt x="39" y="685"/>
                  </a:cubicBezTo>
                  <a:cubicBezTo>
                    <a:pt x="51" y="714"/>
                    <a:pt x="66" y="742"/>
                    <a:pt x="84" y="769"/>
                  </a:cubicBezTo>
                  <a:cubicBezTo>
                    <a:pt x="102" y="795"/>
                    <a:pt x="122" y="819"/>
                    <a:pt x="144" y="842"/>
                  </a:cubicBezTo>
                  <a:cubicBezTo>
                    <a:pt x="167" y="864"/>
                    <a:pt x="191" y="884"/>
                    <a:pt x="217" y="902"/>
                  </a:cubicBezTo>
                  <a:cubicBezTo>
                    <a:pt x="244" y="919"/>
                    <a:pt x="272" y="935"/>
                    <a:pt x="301" y="947"/>
                  </a:cubicBezTo>
                  <a:cubicBezTo>
                    <a:pt x="331" y="960"/>
                    <a:pt x="362" y="969"/>
                    <a:pt x="394" y="976"/>
                  </a:cubicBezTo>
                  <a:cubicBezTo>
                    <a:pt x="426" y="983"/>
                    <a:pt x="460" y="986"/>
                    <a:pt x="493" y="986"/>
                  </a:cubicBezTo>
                  <a:cubicBezTo>
                    <a:pt x="526" y="986"/>
                    <a:pt x="560" y="983"/>
                    <a:pt x="592" y="976"/>
                  </a:cubicBezTo>
                  <a:cubicBezTo>
                    <a:pt x="624" y="969"/>
                    <a:pt x="655" y="960"/>
                    <a:pt x="685" y="947"/>
                  </a:cubicBezTo>
                  <a:cubicBezTo>
                    <a:pt x="714" y="935"/>
                    <a:pt x="742" y="920"/>
                    <a:pt x="769" y="902"/>
                  </a:cubicBezTo>
                  <a:cubicBezTo>
                    <a:pt x="795" y="884"/>
                    <a:pt x="819" y="864"/>
                    <a:pt x="842" y="842"/>
                  </a:cubicBezTo>
                  <a:cubicBezTo>
                    <a:pt x="864" y="819"/>
                    <a:pt x="884" y="795"/>
                    <a:pt x="902" y="769"/>
                  </a:cubicBezTo>
                  <a:cubicBezTo>
                    <a:pt x="920" y="742"/>
                    <a:pt x="935" y="714"/>
                    <a:pt x="947" y="685"/>
                  </a:cubicBezTo>
                  <a:cubicBezTo>
                    <a:pt x="960" y="655"/>
                    <a:pt x="969" y="624"/>
                    <a:pt x="976" y="592"/>
                  </a:cubicBezTo>
                  <a:cubicBezTo>
                    <a:pt x="983" y="560"/>
                    <a:pt x="986" y="526"/>
                    <a:pt x="986" y="493"/>
                  </a:cubicBezTo>
                  <a:cubicBezTo>
                    <a:pt x="986" y="460"/>
                    <a:pt x="983" y="426"/>
                    <a:pt x="976" y="394"/>
                  </a:cubicBezTo>
                  <a:cubicBezTo>
                    <a:pt x="969" y="362"/>
                    <a:pt x="960" y="331"/>
                    <a:pt x="947" y="301"/>
                  </a:cubicBezTo>
                  <a:cubicBezTo>
                    <a:pt x="935" y="272"/>
                    <a:pt x="920" y="244"/>
                    <a:pt x="902" y="217"/>
                  </a:cubicBezTo>
                  <a:cubicBezTo>
                    <a:pt x="884" y="191"/>
                    <a:pt x="864" y="167"/>
                    <a:pt x="842" y="144"/>
                  </a:cubicBezTo>
                  <a:cubicBezTo>
                    <a:pt x="819" y="122"/>
                    <a:pt x="795" y="102"/>
                    <a:pt x="769" y="84"/>
                  </a:cubicBezTo>
                  <a:cubicBezTo>
                    <a:pt x="742" y="66"/>
                    <a:pt x="714" y="51"/>
                    <a:pt x="685" y="39"/>
                  </a:cubicBezTo>
                  <a:cubicBezTo>
                    <a:pt x="655" y="26"/>
                    <a:pt x="624" y="17"/>
                    <a:pt x="592" y="10"/>
                  </a:cubicBezTo>
                  <a:cubicBezTo>
                    <a:pt x="560" y="3"/>
                    <a:pt x="526" y="0"/>
                    <a:pt x="493" y="0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4" name="Freeform 1103"/>
            <p:cNvSpPr>
              <a:spLocks/>
            </p:cNvSpPr>
            <p:nvPr/>
          </p:nvSpPr>
          <p:spPr bwMode="auto">
            <a:xfrm>
              <a:off x="10682287" y="-5373687"/>
              <a:ext cx="382588" cy="603250"/>
            </a:xfrm>
            <a:custGeom>
              <a:avLst/>
              <a:gdLst>
                <a:gd name="T0" fmla="*/ 241 w 241"/>
                <a:gd name="T1" fmla="*/ 364 h 380"/>
                <a:gd name="T2" fmla="*/ 211 w 241"/>
                <a:gd name="T3" fmla="*/ 380 h 380"/>
                <a:gd name="T4" fmla="*/ 0 w 241"/>
                <a:gd name="T5" fmla="*/ 16 h 380"/>
                <a:gd name="T6" fmla="*/ 30 w 241"/>
                <a:gd name="T7" fmla="*/ 0 h 380"/>
                <a:gd name="T8" fmla="*/ 241 w 241"/>
                <a:gd name="T9" fmla="*/ 364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1" h="380">
                  <a:moveTo>
                    <a:pt x="241" y="364"/>
                  </a:moveTo>
                  <a:lnTo>
                    <a:pt x="211" y="380"/>
                  </a:lnTo>
                  <a:lnTo>
                    <a:pt x="0" y="16"/>
                  </a:lnTo>
                  <a:lnTo>
                    <a:pt x="30" y="0"/>
                  </a:lnTo>
                  <a:lnTo>
                    <a:pt x="241" y="364"/>
                  </a:lnTo>
                  <a:close/>
                </a:path>
              </a:pathLst>
            </a:custGeom>
            <a:solidFill>
              <a:srgbClr val="D67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5" name="Freeform 1104"/>
            <p:cNvSpPr>
              <a:spLocks/>
            </p:cNvSpPr>
            <p:nvPr/>
          </p:nvSpPr>
          <p:spPr bwMode="auto">
            <a:xfrm>
              <a:off x="10213975" y="-5884862"/>
              <a:ext cx="512763" cy="527050"/>
            </a:xfrm>
            <a:custGeom>
              <a:avLst/>
              <a:gdLst>
                <a:gd name="T0" fmla="*/ 192 w 198"/>
                <a:gd name="T1" fmla="*/ 164 h 203"/>
                <a:gd name="T2" fmla="*/ 192 w 198"/>
                <a:gd name="T3" fmla="*/ 164 h 203"/>
                <a:gd name="T4" fmla="*/ 192 w 198"/>
                <a:gd name="T5" fmla="*/ 164 h 203"/>
                <a:gd name="T6" fmla="*/ 191 w 198"/>
                <a:gd name="T7" fmla="*/ 164 h 203"/>
                <a:gd name="T8" fmla="*/ 41 w 198"/>
                <a:gd name="T9" fmla="*/ 8 h 203"/>
                <a:gd name="T10" fmla="*/ 23 w 198"/>
                <a:gd name="T11" fmla="*/ 0 h 203"/>
                <a:gd name="T12" fmla="*/ 0 w 198"/>
                <a:gd name="T13" fmla="*/ 23 h 203"/>
                <a:gd name="T14" fmla="*/ 8 w 198"/>
                <a:gd name="T15" fmla="*/ 40 h 203"/>
                <a:gd name="T16" fmla="*/ 159 w 198"/>
                <a:gd name="T17" fmla="*/ 196 h 203"/>
                <a:gd name="T18" fmla="*/ 160 w 198"/>
                <a:gd name="T19" fmla="*/ 197 h 203"/>
                <a:gd name="T20" fmla="*/ 175 w 198"/>
                <a:gd name="T21" fmla="*/ 203 h 203"/>
                <a:gd name="T22" fmla="*/ 198 w 198"/>
                <a:gd name="T23" fmla="*/ 180 h 203"/>
                <a:gd name="T24" fmla="*/ 192 w 198"/>
                <a:gd name="T25" fmla="*/ 164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8" h="203">
                  <a:moveTo>
                    <a:pt x="192" y="164"/>
                  </a:moveTo>
                  <a:cubicBezTo>
                    <a:pt x="192" y="164"/>
                    <a:pt x="192" y="164"/>
                    <a:pt x="192" y="164"/>
                  </a:cubicBezTo>
                  <a:cubicBezTo>
                    <a:pt x="192" y="164"/>
                    <a:pt x="192" y="164"/>
                    <a:pt x="192" y="164"/>
                  </a:cubicBezTo>
                  <a:cubicBezTo>
                    <a:pt x="192" y="164"/>
                    <a:pt x="191" y="164"/>
                    <a:pt x="191" y="164"/>
                  </a:cubicBezTo>
                  <a:cubicBezTo>
                    <a:pt x="41" y="8"/>
                    <a:pt x="41" y="8"/>
                    <a:pt x="41" y="8"/>
                  </a:cubicBezTo>
                  <a:cubicBezTo>
                    <a:pt x="37" y="3"/>
                    <a:pt x="30" y="0"/>
                    <a:pt x="23" y="0"/>
                  </a:cubicBezTo>
                  <a:cubicBezTo>
                    <a:pt x="11" y="0"/>
                    <a:pt x="0" y="10"/>
                    <a:pt x="0" y="23"/>
                  </a:cubicBezTo>
                  <a:cubicBezTo>
                    <a:pt x="0" y="29"/>
                    <a:pt x="3" y="35"/>
                    <a:pt x="8" y="40"/>
                  </a:cubicBezTo>
                  <a:cubicBezTo>
                    <a:pt x="159" y="196"/>
                    <a:pt x="159" y="196"/>
                    <a:pt x="159" y="196"/>
                  </a:cubicBezTo>
                  <a:cubicBezTo>
                    <a:pt x="159" y="196"/>
                    <a:pt x="160" y="197"/>
                    <a:pt x="160" y="197"/>
                  </a:cubicBezTo>
                  <a:cubicBezTo>
                    <a:pt x="164" y="201"/>
                    <a:pt x="169" y="203"/>
                    <a:pt x="175" y="203"/>
                  </a:cubicBezTo>
                  <a:cubicBezTo>
                    <a:pt x="188" y="203"/>
                    <a:pt x="198" y="193"/>
                    <a:pt x="198" y="180"/>
                  </a:cubicBezTo>
                  <a:cubicBezTo>
                    <a:pt x="198" y="174"/>
                    <a:pt x="196" y="168"/>
                    <a:pt x="192" y="164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6" name="Freeform 1105"/>
            <p:cNvSpPr>
              <a:spLocks/>
            </p:cNvSpPr>
            <p:nvPr/>
          </p:nvSpPr>
          <p:spPr bwMode="auto">
            <a:xfrm>
              <a:off x="10726737" y="-5513387"/>
              <a:ext cx="635000" cy="173038"/>
            </a:xfrm>
            <a:custGeom>
              <a:avLst/>
              <a:gdLst>
                <a:gd name="T0" fmla="*/ 219 w 245"/>
                <a:gd name="T1" fmla="*/ 1 h 67"/>
                <a:gd name="T2" fmla="*/ 219 w 245"/>
                <a:gd name="T3" fmla="*/ 1 h 67"/>
                <a:gd name="T4" fmla="*/ 219 w 245"/>
                <a:gd name="T5" fmla="*/ 1 h 67"/>
                <a:gd name="T6" fmla="*/ 219 w 245"/>
                <a:gd name="T7" fmla="*/ 1 h 67"/>
                <a:gd name="T8" fmla="*/ 23 w 245"/>
                <a:gd name="T9" fmla="*/ 25 h 67"/>
                <a:gd name="T10" fmla="*/ 7 w 245"/>
                <a:gd name="T11" fmla="*/ 33 h 67"/>
                <a:gd name="T12" fmla="*/ 11 w 245"/>
                <a:gd name="T13" fmla="*/ 62 h 67"/>
                <a:gd name="T14" fmla="*/ 28 w 245"/>
                <a:gd name="T15" fmla="*/ 66 h 67"/>
                <a:gd name="T16" fmla="*/ 224 w 245"/>
                <a:gd name="T17" fmla="*/ 42 h 67"/>
                <a:gd name="T18" fmla="*/ 225 w 245"/>
                <a:gd name="T19" fmla="*/ 41 h 67"/>
                <a:gd name="T20" fmla="*/ 238 w 245"/>
                <a:gd name="T21" fmla="*/ 33 h 67"/>
                <a:gd name="T22" fmla="*/ 234 w 245"/>
                <a:gd name="T23" fmla="*/ 5 h 67"/>
                <a:gd name="T24" fmla="*/ 219 w 245"/>
                <a:gd name="T25" fmla="*/ 1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7">
                  <a:moveTo>
                    <a:pt x="219" y="1"/>
                  </a:moveTo>
                  <a:cubicBezTo>
                    <a:pt x="219" y="1"/>
                    <a:pt x="219" y="1"/>
                    <a:pt x="219" y="1"/>
                  </a:cubicBezTo>
                  <a:cubicBezTo>
                    <a:pt x="219" y="1"/>
                    <a:pt x="219" y="1"/>
                    <a:pt x="219" y="1"/>
                  </a:cubicBezTo>
                  <a:cubicBezTo>
                    <a:pt x="219" y="1"/>
                    <a:pt x="219" y="1"/>
                    <a:pt x="219" y="1"/>
                  </a:cubicBezTo>
                  <a:cubicBezTo>
                    <a:pt x="23" y="25"/>
                    <a:pt x="23" y="25"/>
                    <a:pt x="23" y="25"/>
                  </a:cubicBezTo>
                  <a:cubicBezTo>
                    <a:pt x="17" y="25"/>
                    <a:pt x="11" y="28"/>
                    <a:pt x="7" y="33"/>
                  </a:cubicBezTo>
                  <a:cubicBezTo>
                    <a:pt x="0" y="42"/>
                    <a:pt x="2" y="56"/>
                    <a:pt x="11" y="62"/>
                  </a:cubicBezTo>
                  <a:cubicBezTo>
                    <a:pt x="16" y="66"/>
                    <a:pt x="22" y="67"/>
                    <a:pt x="28" y="66"/>
                  </a:cubicBezTo>
                  <a:cubicBezTo>
                    <a:pt x="224" y="42"/>
                    <a:pt x="224" y="42"/>
                    <a:pt x="224" y="42"/>
                  </a:cubicBezTo>
                  <a:cubicBezTo>
                    <a:pt x="225" y="42"/>
                    <a:pt x="225" y="42"/>
                    <a:pt x="225" y="41"/>
                  </a:cubicBezTo>
                  <a:cubicBezTo>
                    <a:pt x="230" y="40"/>
                    <a:pt x="235" y="38"/>
                    <a:pt x="238" y="33"/>
                  </a:cubicBezTo>
                  <a:cubicBezTo>
                    <a:pt x="245" y="24"/>
                    <a:pt x="243" y="11"/>
                    <a:pt x="234" y="5"/>
                  </a:cubicBezTo>
                  <a:cubicBezTo>
                    <a:pt x="229" y="1"/>
                    <a:pt x="224" y="0"/>
                    <a:pt x="219" y="1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7" name="Oval 1106"/>
            <p:cNvSpPr>
              <a:spLocks noChangeArrowheads="1"/>
            </p:cNvSpPr>
            <p:nvPr/>
          </p:nvSpPr>
          <p:spPr bwMode="auto">
            <a:xfrm>
              <a:off x="10558462" y="-5529262"/>
              <a:ext cx="314325" cy="314325"/>
            </a:xfrm>
            <a:prstGeom prst="ellipse">
              <a:avLst/>
            </a:pr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8" name="Freeform 1107"/>
            <p:cNvSpPr>
              <a:spLocks/>
            </p:cNvSpPr>
            <p:nvPr/>
          </p:nvSpPr>
          <p:spPr bwMode="auto">
            <a:xfrm>
              <a:off x="10698162" y="-6462712"/>
              <a:ext cx="60325" cy="238125"/>
            </a:xfrm>
            <a:custGeom>
              <a:avLst/>
              <a:gdLst>
                <a:gd name="T0" fmla="*/ 11 w 23"/>
                <a:gd name="T1" fmla="*/ 92 h 92"/>
                <a:gd name="T2" fmla="*/ 11 w 23"/>
                <a:gd name="T3" fmla="*/ 92 h 92"/>
                <a:gd name="T4" fmla="*/ 0 w 23"/>
                <a:gd name="T5" fmla="*/ 80 h 92"/>
                <a:gd name="T6" fmla="*/ 0 w 23"/>
                <a:gd name="T7" fmla="*/ 12 h 92"/>
                <a:gd name="T8" fmla="*/ 11 w 23"/>
                <a:gd name="T9" fmla="*/ 0 h 92"/>
                <a:gd name="T10" fmla="*/ 11 w 23"/>
                <a:gd name="T11" fmla="*/ 0 h 92"/>
                <a:gd name="T12" fmla="*/ 23 w 23"/>
                <a:gd name="T13" fmla="*/ 12 h 92"/>
                <a:gd name="T14" fmla="*/ 23 w 23"/>
                <a:gd name="T15" fmla="*/ 80 h 92"/>
                <a:gd name="T16" fmla="*/ 11 w 23"/>
                <a:gd name="T17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92">
                  <a:moveTo>
                    <a:pt x="11" y="92"/>
                  </a:moveTo>
                  <a:cubicBezTo>
                    <a:pt x="11" y="92"/>
                    <a:pt x="11" y="92"/>
                    <a:pt x="11" y="92"/>
                  </a:cubicBezTo>
                  <a:cubicBezTo>
                    <a:pt x="5" y="92"/>
                    <a:pt x="0" y="87"/>
                    <a:pt x="0" y="8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8" y="0"/>
                    <a:pt x="23" y="5"/>
                    <a:pt x="23" y="12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23" y="87"/>
                    <a:pt x="18" y="92"/>
                    <a:pt x="11" y="92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9" name="Freeform 1108"/>
            <p:cNvSpPr>
              <a:spLocks/>
            </p:cNvSpPr>
            <p:nvPr/>
          </p:nvSpPr>
          <p:spPr bwMode="auto">
            <a:xfrm>
              <a:off x="11304587" y="-6146800"/>
              <a:ext cx="192088" cy="192088"/>
            </a:xfrm>
            <a:custGeom>
              <a:avLst/>
              <a:gdLst>
                <a:gd name="T0" fmla="*/ 4 w 74"/>
                <a:gd name="T1" fmla="*/ 69 h 74"/>
                <a:gd name="T2" fmla="*/ 4 w 74"/>
                <a:gd name="T3" fmla="*/ 69 h 74"/>
                <a:gd name="T4" fmla="*/ 4 w 74"/>
                <a:gd name="T5" fmla="*/ 53 h 74"/>
                <a:gd name="T6" fmla="*/ 53 w 74"/>
                <a:gd name="T7" fmla="*/ 5 h 74"/>
                <a:gd name="T8" fmla="*/ 69 w 74"/>
                <a:gd name="T9" fmla="*/ 4 h 74"/>
                <a:gd name="T10" fmla="*/ 69 w 74"/>
                <a:gd name="T11" fmla="*/ 4 h 74"/>
                <a:gd name="T12" fmla="*/ 69 w 74"/>
                <a:gd name="T13" fmla="*/ 21 h 74"/>
                <a:gd name="T14" fmla="*/ 21 w 74"/>
                <a:gd name="T15" fmla="*/ 69 h 74"/>
                <a:gd name="T16" fmla="*/ 4 w 74"/>
                <a:gd name="T17" fmla="*/ 6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74">
                  <a:moveTo>
                    <a:pt x="4" y="69"/>
                  </a:moveTo>
                  <a:cubicBezTo>
                    <a:pt x="4" y="69"/>
                    <a:pt x="4" y="69"/>
                    <a:pt x="4" y="69"/>
                  </a:cubicBezTo>
                  <a:cubicBezTo>
                    <a:pt x="0" y="65"/>
                    <a:pt x="0" y="58"/>
                    <a:pt x="4" y="53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7" y="0"/>
                    <a:pt x="65" y="0"/>
                    <a:pt x="69" y="4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74" y="9"/>
                    <a:pt x="74" y="16"/>
                    <a:pt x="69" y="21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16" y="74"/>
                    <a:pt x="9" y="74"/>
                    <a:pt x="4" y="69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0" name="Freeform 1109"/>
            <p:cNvSpPr>
              <a:spLocks/>
            </p:cNvSpPr>
            <p:nvPr/>
          </p:nvSpPr>
          <p:spPr bwMode="auto">
            <a:xfrm>
              <a:off x="11545887" y="-5405437"/>
              <a:ext cx="239713" cy="60325"/>
            </a:xfrm>
            <a:custGeom>
              <a:avLst/>
              <a:gdLst>
                <a:gd name="T0" fmla="*/ 0 w 92"/>
                <a:gd name="T1" fmla="*/ 11 h 23"/>
                <a:gd name="T2" fmla="*/ 0 w 92"/>
                <a:gd name="T3" fmla="*/ 11 h 23"/>
                <a:gd name="T4" fmla="*/ 12 w 92"/>
                <a:gd name="T5" fmla="*/ 0 h 23"/>
                <a:gd name="T6" fmla="*/ 80 w 92"/>
                <a:gd name="T7" fmla="*/ 0 h 23"/>
                <a:gd name="T8" fmla="*/ 92 w 92"/>
                <a:gd name="T9" fmla="*/ 11 h 23"/>
                <a:gd name="T10" fmla="*/ 92 w 92"/>
                <a:gd name="T11" fmla="*/ 11 h 23"/>
                <a:gd name="T12" fmla="*/ 80 w 92"/>
                <a:gd name="T13" fmla="*/ 23 h 23"/>
                <a:gd name="T14" fmla="*/ 12 w 92"/>
                <a:gd name="T15" fmla="*/ 23 h 23"/>
                <a:gd name="T16" fmla="*/ 0 w 92"/>
                <a:gd name="T1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" h="23">
                  <a:moveTo>
                    <a:pt x="0" y="11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7" y="0"/>
                    <a:pt x="92" y="5"/>
                    <a:pt x="92" y="11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2" y="17"/>
                    <a:pt x="87" y="23"/>
                    <a:pt x="8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1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1" name="Freeform 1110"/>
            <p:cNvSpPr>
              <a:spLocks/>
            </p:cNvSpPr>
            <p:nvPr/>
          </p:nvSpPr>
          <p:spPr bwMode="auto">
            <a:xfrm>
              <a:off x="11290300" y="-4819650"/>
              <a:ext cx="190500" cy="192088"/>
            </a:xfrm>
            <a:custGeom>
              <a:avLst/>
              <a:gdLst>
                <a:gd name="T0" fmla="*/ 5 w 74"/>
                <a:gd name="T1" fmla="*/ 5 h 74"/>
                <a:gd name="T2" fmla="*/ 5 w 74"/>
                <a:gd name="T3" fmla="*/ 5 h 74"/>
                <a:gd name="T4" fmla="*/ 21 w 74"/>
                <a:gd name="T5" fmla="*/ 5 h 74"/>
                <a:gd name="T6" fmla="*/ 70 w 74"/>
                <a:gd name="T7" fmla="*/ 53 h 74"/>
                <a:gd name="T8" fmla="*/ 70 w 74"/>
                <a:gd name="T9" fmla="*/ 70 h 74"/>
                <a:gd name="T10" fmla="*/ 70 w 74"/>
                <a:gd name="T11" fmla="*/ 70 h 74"/>
                <a:gd name="T12" fmla="*/ 53 w 74"/>
                <a:gd name="T13" fmla="*/ 70 h 74"/>
                <a:gd name="T14" fmla="*/ 5 w 74"/>
                <a:gd name="T15" fmla="*/ 21 h 74"/>
                <a:gd name="T16" fmla="*/ 5 w 74"/>
                <a:gd name="T17" fmla="*/ 5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74"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9" y="0"/>
                    <a:pt x="17" y="0"/>
                    <a:pt x="21" y="5"/>
                  </a:cubicBezTo>
                  <a:cubicBezTo>
                    <a:pt x="70" y="53"/>
                    <a:pt x="70" y="53"/>
                    <a:pt x="70" y="53"/>
                  </a:cubicBezTo>
                  <a:cubicBezTo>
                    <a:pt x="74" y="58"/>
                    <a:pt x="74" y="65"/>
                    <a:pt x="70" y="70"/>
                  </a:cubicBezTo>
                  <a:cubicBezTo>
                    <a:pt x="70" y="70"/>
                    <a:pt x="70" y="70"/>
                    <a:pt x="70" y="70"/>
                  </a:cubicBezTo>
                  <a:cubicBezTo>
                    <a:pt x="65" y="74"/>
                    <a:pt x="58" y="74"/>
                    <a:pt x="53" y="70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0" y="17"/>
                    <a:pt x="0" y="9"/>
                    <a:pt x="5" y="5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2" name="Freeform 1111"/>
            <p:cNvSpPr>
              <a:spLocks/>
            </p:cNvSpPr>
            <p:nvPr/>
          </p:nvSpPr>
          <p:spPr bwMode="auto">
            <a:xfrm>
              <a:off x="10701337" y="-4557712"/>
              <a:ext cx="58738" cy="238125"/>
            </a:xfrm>
            <a:custGeom>
              <a:avLst/>
              <a:gdLst>
                <a:gd name="T0" fmla="*/ 11 w 23"/>
                <a:gd name="T1" fmla="*/ 0 h 92"/>
                <a:gd name="T2" fmla="*/ 11 w 23"/>
                <a:gd name="T3" fmla="*/ 0 h 92"/>
                <a:gd name="T4" fmla="*/ 23 w 23"/>
                <a:gd name="T5" fmla="*/ 12 h 92"/>
                <a:gd name="T6" fmla="*/ 23 w 23"/>
                <a:gd name="T7" fmla="*/ 80 h 92"/>
                <a:gd name="T8" fmla="*/ 11 w 23"/>
                <a:gd name="T9" fmla="*/ 92 h 92"/>
                <a:gd name="T10" fmla="*/ 11 w 23"/>
                <a:gd name="T11" fmla="*/ 92 h 92"/>
                <a:gd name="T12" fmla="*/ 0 w 23"/>
                <a:gd name="T13" fmla="*/ 80 h 92"/>
                <a:gd name="T14" fmla="*/ 0 w 23"/>
                <a:gd name="T15" fmla="*/ 12 h 92"/>
                <a:gd name="T16" fmla="*/ 11 w 23"/>
                <a:gd name="T17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92">
                  <a:moveTo>
                    <a:pt x="1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8" y="0"/>
                    <a:pt x="23" y="5"/>
                    <a:pt x="23" y="12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23" y="87"/>
                    <a:pt x="18" y="92"/>
                    <a:pt x="11" y="92"/>
                  </a:cubicBezTo>
                  <a:cubicBezTo>
                    <a:pt x="11" y="92"/>
                    <a:pt x="11" y="92"/>
                    <a:pt x="11" y="92"/>
                  </a:cubicBezTo>
                  <a:cubicBezTo>
                    <a:pt x="5" y="92"/>
                    <a:pt x="0" y="87"/>
                    <a:pt x="0" y="8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1" y="0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3" name="Freeform 1112"/>
            <p:cNvSpPr>
              <a:spLocks/>
            </p:cNvSpPr>
            <p:nvPr/>
          </p:nvSpPr>
          <p:spPr bwMode="auto">
            <a:xfrm>
              <a:off x="9959975" y="-4795837"/>
              <a:ext cx="192088" cy="192088"/>
            </a:xfrm>
            <a:custGeom>
              <a:avLst/>
              <a:gdLst>
                <a:gd name="T0" fmla="*/ 69 w 74"/>
                <a:gd name="T1" fmla="*/ 5 h 74"/>
                <a:gd name="T2" fmla="*/ 69 w 74"/>
                <a:gd name="T3" fmla="*/ 5 h 74"/>
                <a:gd name="T4" fmla="*/ 69 w 74"/>
                <a:gd name="T5" fmla="*/ 21 h 74"/>
                <a:gd name="T6" fmla="*/ 21 w 74"/>
                <a:gd name="T7" fmla="*/ 70 h 74"/>
                <a:gd name="T8" fmla="*/ 5 w 74"/>
                <a:gd name="T9" fmla="*/ 70 h 74"/>
                <a:gd name="T10" fmla="*/ 5 w 74"/>
                <a:gd name="T11" fmla="*/ 70 h 74"/>
                <a:gd name="T12" fmla="*/ 5 w 74"/>
                <a:gd name="T13" fmla="*/ 54 h 74"/>
                <a:gd name="T14" fmla="*/ 53 w 74"/>
                <a:gd name="T15" fmla="*/ 5 h 74"/>
                <a:gd name="T16" fmla="*/ 69 w 74"/>
                <a:gd name="T17" fmla="*/ 5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74">
                  <a:moveTo>
                    <a:pt x="69" y="5"/>
                  </a:moveTo>
                  <a:cubicBezTo>
                    <a:pt x="69" y="5"/>
                    <a:pt x="69" y="5"/>
                    <a:pt x="69" y="5"/>
                  </a:cubicBezTo>
                  <a:cubicBezTo>
                    <a:pt x="74" y="9"/>
                    <a:pt x="74" y="17"/>
                    <a:pt x="69" y="21"/>
                  </a:cubicBezTo>
                  <a:cubicBezTo>
                    <a:pt x="21" y="70"/>
                    <a:pt x="21" y="70"/>
                    <a:pt x="21" y="70"/>
                  </a:cubicBezTo>
                  <a:cubicBezTo>
                    <a:pt x="16" y="74"/>
                    <a:pt x="9" y="74"/>
                    <a:pt x="5" y="70"/>
                  </a:cubicBezTo>
                  <a:cubicBezTo>
                    <a:pt x="5" y="70"/>
                    <a:pt x="5" y="70"/>
                    <a:pt x="5" y="70"/>
                  </a:cubicBezTo>
                  <a:cubicBezTo>
                    <a:pt x="0" y="65"/>
                    <a:pt x="0" y="58"/>
                    <a:pt x="5" y="54"/>
                  </a:cubicBezTo>
                  <a:cubicBezTo>
                    <a:pt x="53" y="5"/>
                    <a:pt x="53" y="5"/>
                    <a:pt x="53" y="5"/>
                  </a:cubicBezTo>
                  <a:cubicBezTo>
                    <a:pt x="57" y="0"/>
                    <a:pt x="65" y="0"/>
                    <a:pt x="69" y="5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4" name="Freeform 1113"/>
            <p:cNvSpPr>
              <a:spLocks/>
            </p:cNvSpPr>
            <p:nvPr/>
          </p:nvSpPr>
          <p:spPr bwMode="auto">
            <a:xfrm>
              <a:off x="9644062" y="-5402262"/>
              <a:ext cx="238125" cy="60325"/>
            </a:xfrm>
            <a:custGeom>
              <a:avLst/>
              <a:gdLst>
                <a:gd name="T0" fmla="*/ 92 w 92"/>
                <a:gd name="T1" fmla="*/ 12 h 23"/>
                <a:gd name="T2" fmla="*/ 92 w 92"/>
                <a:gd name="T3" fmla="*/ 12 h 23"/>
                <a:gd name="T4" fmla="*/ 80 w 92"/>
                <a:gd name="T5" fmla="*/ 23 h 23"/>
                <a:gd name="T6" fmla="*/ 12 w 92"/>
                <a:gd name="T7" fmla="*/ 23 h 23"/>
                <a:gd name="T8" fmla="*/ 0 w 92"/>
                <a:gd name="T9" fmla="*/ 12 h 23"/>
                <a:gd name="T10" fmla="*/ 0 w 92"/>
                <a:gd name="T11" fmla="*/ 12 h 23"/>
                <a:gd name="T12" fmla="*/ 12 w 92"/>
                <a:gd name="T13" fmla="*/ 0 h 23"/>
                <a:gd name="T14" fmla="*/ 80 w 92"/>
                <a:gd name="T15" fmla="*/ 0 h 23"/>
                <a:gd name="T16" fmla="*/ 92 w 92"/>
                <a:gd name="T1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" h="23">
                  <a:moveTo>
                    <a:pt x="92" y="12"/>
                  </a:moveTo>
                  <a:cubicBezTo>
                    <a:pt x="92" y="12"/>
                    <a:pt x="92" y="12"/>
                    <a:pt x="92" y="12"/>
                  </a:cubicBezTo>
                  <a:cubicBezTo>
                    <a:pt x="92" y="18"/>
                    <a:pt x="87" y="23"/>
                    <a:pt x="8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5" y="23"/>
                    <a:pt x="0" y="18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7" y="0"/>
                    <a:pt x="92" y="5"/>
                    <a:pt x="92" y="12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5" name="Freeform 1114"/>
            <p:cNvSpPr>
              <a:spLocks/>
            </p:cNvSpPr>
            <p:nvPr/>
          </p:nvSpPr>
          <p:spPr bwMode="auto">
            <a:xfrm>
              <a:off x="9944100" y="-6154737"/>
              <a:ext cx="192088" cy="192088"/>
            </a:xfrm>
            <a:custGeom>
              <a:avLst/>
              <a:gdLst>
                <a:gd name="T0" fmla="*/ 70 w 74"/>
                <a:gd name="T1" fmla="*/ 70 h 74"/>
                <a:gd name="T2" fmla="*/ 70 w 74"/>
                <a:gd name="T3" fmla="*/ 70 h 74"/>
                <a:gd name="T4" fmla="*/ 53 w 74"/>
                <a:gd name="T5" fmla="*/ 70 h 74"/>
                <a:gd name="T6" fmla="*/ 5 w 74"/>
                <a:gd name="T7" fmla="*/ 21 h 74"/>
                <a:gd name="T8" fmla="*/ 5 w 74"/>
                <a:gd name="T9" fmla="*/ 5 h 74"/>
                <a:gd name="T10" fmla="*/ 5 w 74"/>
                <a:gd name="T11" fmla="*/ 5 h 74"/>
                <a:gd name="T12" fmla="*/ 21 w 74"/>
                <a:gd name="T13" fmla="*/ 5 h 74"/>
                <a:gd name="T14" fmla="*/ 70 w 74"/>
                <a:gd name="T15" fmla="*/ 53 h 74"/>
                <a:gd name="T16" fmla="*/ 70 w 74"/>
                <a:gd name="T17" fmla="*/ 7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74">
                  <a:moveTo>
                    <a:pt x="70" y="70"/>
                  </a:moveTo>
                  <a:cubicBezTo>
                    <a:pt x="70" y="70"/>
                    <a:pt x="70" y="70"/>
                    <a:pt x="70" y="70"/>
                  </a:cubicBezTo>
                  <a:cubicBezTo>
                    <a:pt x="65" y="74"/>
                    <a:pt x="58" y="74"/>
                    <a:pt x="53" y="70"/>
                  </a:cubicBezTo>
                  <a:cubicBezTo>
                    <a:pt x="5" y="21"/>
                    <a:pt x="5" y="21"/>
                    <a:pt x="5" y="21"/>
                  </a:cubicBezTo>
                  <a:cubicBezTo>
                    <a:pt x="0" y="17"/>
                    <a:pt x="0" y="9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9" y="0"/>
                    <a:pt x="17" y="0"/>
                    <a:pt x="21" y="5"/>
                  </a:cubicBezTo>
                  <a:cubicBezTo>
                    <a:pt x="70" y="53"/>
                    <a:pt x="70" y="53"/>
                    <a:pt x="70" y="53"/>
                  </a:cubicBezTo>
                  <a:cubicBezTo>
                    <a:pt x="74" y="58"/>
                    <a:pt x="74" y="65"/>
                    <a:pt x="70" y="70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6" name="Oval 1115"/>
            <p:cNvSpPr>
              <a:spLocks noChangeArrowheads="1"/>
            </p:cNvSpPr>
            <p:nvPr/>
          </p:nvSpPr>
          <p:spPr bwMode="auto">
            <a:xfrm>
              <a:off x="10623550" y="-5462587"/>
              <a:ext cx="180975" cy="179388"/>
            </a:xfrm>
            <a:prstGeom prst="ellipse">
              <a:avLst/>
            </a:prstGeom>
            <a:solidFill>
              <a:srgbClr val="5EC5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40" name="Group 539"/>
          <p:cNvGrpSpPr>
            <a:grpSpLocks noChangeAspect="1"/>
          </p:cNvGrpSpPr>
          <p:nvPr/>
        </p:nvGrpSpPr>
        <p:grpSpPr>
          <a:xfrm>
            <a:off x="16968783" y="1794490"/>
            <a:ext cx="1372112" cy="1371600"/>
            <a:chOff x="13539787" y="-7581900"/>
            <a:chExt cx="4270375" cy="4268788"/>
          </a:xfrm>
        </p:grpSpPr>
        <p:sp>
          <p:nvSpPr>
            <p:cNvPr id="157" name="Oval 1116"/>
            <p:cNvSpPr>
              <a:spLocks noChangeArrowheads="1"/>
            </p:cNvSpPr>
            <p:nvPr/>
          </p:nvSpPr>
          <p:spPr bwMode="auto">
            <a:xfrm>
              <a:off x="13539787" y="-7581900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8" name="Freeform 1117"/>
            <p:cNvSpPr>
              <a:spLocks/>
            </p:cNvSpPr>
            <p:nvPr/>
          </p:nvSpPr>
          <p:spPr bwMode="auto">
            <a:xfrm>
              <a:off x="15743237" y="-6234112"/>
              <a:ext cx="1281113" cy="2143125"/>
            </a:xfrm>
            <a:custGeom>
              <a:avLst/>
              <a:gdLst>
                <a:gd name="T0" fmla="*/ 470 w 494"/>
                <a:gd name="T1" fmla="*/ 275 h 827"/>
                <a:gd name="T2" fmla="*/ 422 w 494"/>
                <a:gd name="T3" fmla="*/ 125 h 827"/>
                <a:gd name="T4" fmla="*/ 398 w 494"/>
                <a:gd name="T5" fmla="*/ 50 h 827"/>
                <a:gd name="T6" fmla="*/ 338 w 494"/>
                <a:gd name="T7" fmla="*/ 0 h 827"/>
                <a:gd name="T8" fmla="*/ 277 w 494"/>
                <a:gd name="T9" fmla="*/ 0 h 827"/>
                <a:gd name="T10" fmla="*/ 181 w 494"/>
                <a:gd name="T11" fmla="*/ 0 h 827"/>
                <a:gd name="T12" fmla="*/ 109 w 494"/>
                <a:gd name="T13" fmla="*/ 50 h 827"/>
                <a:gd name="T14" fmla="*/ 85 w 494"/>
                <a:gd name="T15" fmla="*/ 125 h 827"/>
                <a:gd name="T16" fmla="*/ 37 w 494"/>
                <a:gd name="T17" fmla="*/ 275 h 827"/>
                <a:gd name="T18" fmla="*/ 37 w 494"/>
                <a:gd name="T19" fmla="*/ 375 h 827"/>
                <a:gd name="T20" fmla="*/ 109 w 494"/>
                <a:gd name="T21" fmla="*/ 275 h 827"/>
                <a:gd name="T22" fmla="*/ 133 w 494"/>
                <a:gd name="T23" fmla="*/ 200 h 827"/>
                <a:gd name="T24" fmla="*/ 150 w 494"/>
                <a:gd name="T25" fmla="*/ 175 h 827"/>
                <a:gd name="T26" fmla="*/ 145 w 494"/>
                <a:gd name="T27" fmla="*/ 200 h 827"/>
                <a:gd name="T28" fmla="*/ 61 w 494"/>
                <a:gd name="T29" fmla="*/ 476 h 827"/>
                <a:gd name="T30" fmla="*/ 157 w 494"/>
                <a:gd name="T31" fmla="*/ 476 h 827"/>
                <a:gd name="T32" fmla="*/ 157 w 494"/>
                <a:gd name="T33" fmla="*/ 776 h 827"/>
                <a:gd name="T34" fmla="*/ 198 w 494"/>
                <a:gd name="T35" fmla="*/ 827 h 827"/>
                <a:gd name="T36" fmla="*/ 241 w 494"/>
                <a:gd name="T37" fmla="*/ 776 h 827"/>
                <a:gd name="T38" fmla="*/ 241 w 494"/>
                <a:gd name="T39" fmla="*/ 513 h 827"/>
                <a:gd name="T40" fmla="*/ 248 w 494"/>
                <a:gd name="T41" fmla="*/ 476 h 827"/>
                <a:gd name="T42" fmla="*/ 253 w 494"/>
                <a:gd name="T43" fmla="*/ 513 h 827"/>
                <a:gd name="T44" fmla="*/ 253 w 494"/>
                <a:gd name="T45" fmla="*/ 776 h 827"/>
                <a:gd name="T46" fmla="*/ 296 w 494"/>
                <a:gd name="T47" fmla="*/ 826 h 827"/>
                <a:gd name="T48" fmla="*/ 338 w 494"/>
                <a:gd name="T49" fmla="*/ 776 h 827"/>
                <a:gd name="T50" fmla="*/ 338 w 494"/>
                <a:gd name="T51" fmla="*/ 476 h 827"/>
                <a:gd name="T52" fmla="*/ 434 w 494"/>
                <a:gd name="T53" fmla="*/ 476 h 827"/>
                <a:gd name="T54" fmla="*/ 359 w 494"/>
                <a:gd name="T55" fmla="*/ 199 h 827"/>
                <a:gd name="T56" fmla="*/ 357 w 494"/>
                <a:gd name="T57" fmla="*/ 171 h 827"/>
                <a:gd name="T58" fmla="*/ 374 w 494"/>
                <a:gd name="T59" fmla="*/ 213 h 827"/>
                <a:gd name="T60" fmla="*/ 398 w 494"/>
                <a:gd name="T61" fmla="*/ 288 h 827"/>
                <a:gd name="T62" fmla="*/ 446 w 494"/>
                <a:gd name="T63" fmla="*/ 375 h 827"/>
                <a:gd name="T64" fmla="*/ 470 w 494"/>
                <a:gd name="T65" fmla="*/ 275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4" h="827">
                  <a:moveTo>
                    <a:pt x="470" y="275"/>
                  </a:moveTo>
                  <a:cubicBezTo>
                    <a:pt x="445" y="196"/>
                    <a:pt x="434" y="162"/>
                    <a:pt x="422" y="125"/>
                  </a:cubicBezTo>
                  <a:cubicBezTo>
                    <a:pt x="410" y="75"/>
                    <a:pt x="410" y="87"/>
                    <a:pt x="398" y="50"/>
                  </a:cubicBezTo>
                  <a:cubicBezTo>
                    <a:pt x="386" y="12"/>
                    <a:pt x="362" y="0"/>
                    <a:pt x="338" y="0"/>
                  </a:cubicBezTo>
                  <a:cubicBezTo>
                    <a:pt x="286" y="0"/>
                    <a:pt x="317" y="0"/>
                    <a:pt x="277" y="0"/>
                  </a:cubicBezTo>
                  <a:cubicBezTo>
                    <a:pt x="229" y="0"/>
                    <a:pt x="229" y="0"/>
                    <a:pt x="181" y="0"/>
                  </a:cubicBezTo>
                  <a:cubicBezTo>
                    <a:pt x="157" y="0"/>
                    <a:pt x="121" y="12"/>
                    <a:pt x="109" y="50"/>
                  </a:cubicBezTo>
                  <a:cubicBezTo>
                    <a:pt x="97" y="87"/>
                    <a:pt x="97" y="87"/>
                    <a:pt x="85" y="125"/>
                  </a:cubicBezTo>
                  <a:cubicBezTo>
                    <a:pt x="73" y="162"/>
                    <a:pt x="49" y="238"/>
                    <a:pt x="37" y="275"/>
                  </a:cubicBezTo>
                  <a:cubicBezTo>
                    <a:pt x="24" y="313"/>
                    <a:pt x="0" y="363"/>
                    <a:pt x="37" y="375"/>
                  </a:cubicBezTo>
                  <a:cubicBezTo>
                    <a:pt x="73" y="388"/>
                    <a:pt x="97" y="313"/>
                    <a:pt x="109" y="275"/>
                  </a:cubicBezTo>
                  <a:cubicBezTo>
                    <a:pt x="121" y="238"/>
                    <a:pt x="121" y="238"/>
                    <a:pt x="133" y="200"/>
                  </a:cubicBezTo>
                  <a:cubicBezTo>
                    <a:pt x="135" y="193"/>
                    <a:pt x="140" y="171"/>
                    <a:pt x="150" y="175"/>
                  </a:cubicBezTo>
                  <a:cubicBezTo>
                    <a:pt x="156" y="177"/>
                    <a:pt x="150" y="186"/>
                    <a:pt x="145" y="200"/>
                  </a:cubicBezTo>
                  <a:cubicBezTo>
                    <a:pt x="136" y="235"/>
                    <a:pt x="61" y="476"/>
                    <a:pt x="61" y="476"/>
                  </a:cubicBezTo>
                  <a:cubicBezTo>
                    <a:pt x="157" y="476"/>
                    <a:pt x="157" y="476"/>
                    <a:pt x="157" y="476"/>
                  </a:cubicBezTo>
                  <a:cubicBezTo>
                    <a:pt x="157" y="476"/>
                    <a:pt x="157" y="747"/>
                    <a:pt x="157" y="776"/>
                  </a:cubicBezTo>
                  <a:cubicBezTo>
                    <a:pt x="157" y="801"/>
                    <a:pt x="165" y="827"/>
                    <a:pt x="198" y="827"/>
                  </a:cubicBezTo>
                  <a:cubicBezTo>
                    <a:pt x="230" y="827"/>
                    <a:pt x="241" y="801"/>
                    <a:pt x="241" y="776"/>
                  </a:cubicBezTo>
                  <a:cubicBezTo>
                    <a:pt x="241" y="731"/>
                    <a:pt x="241" y="535"/>
                    <a:pt x="241" y="513"/>
                  </a:cubicBezTo>
                  <a:cubicBezTo>
                    <a:pt x="241" y="488"/>
                    <a:pt x="242" y="476"/>
                    <a:pt x="248" y="476"/>
                  </a:cubicBezTo>
                  <a:cubicBezTo>
                    <a:pt x="254" y="476"/>
                    <a:pt x="253" y="488"/>
                    <a:pt x="253" y="513"/>
                  </a:cubicBezTo>
                  <a:cubicBezTo>
                    <a:pt x="253" y="536"/>
                    <a:pt x="253" y="730"/>
                    <a:pt x="253" y="776"/>
                  </a:cubicBezTo>
                  <a:cubicBezTo>
                    <a:pt x="253" y="792"/>
                    <a:pt x="261" y="826"/>
                    <a:pt x="296" y="826"/>
                  </a:cubicBezTo>
                  <a:cubicBezTo>
                    <a:pt x="328" y="826"/>
                    <a:pt x="338" y="793"/>
                    <a:pt x="338" y="776"/>
                  </a:cubicBezTo>
                  <a:cubicBezTo>
                    <a:pt x="338" y="676"/>
                    <a:pt x="338" y="476"/>
                    <a:pt x="338" y="476"/>
                  </a:cubicBezTo>
                  <a:cubicBezTo>
                    <a:pt x="434" y="476"/>
                    <a:pt x="434" y="476"/>
                    <a:pt x="434" y="476"/>
                  </a:cubicBezTo>
                  <a:cubicBezTo>
                    <a:pt x="434" y="476"/>
                    <a:pt x="369" y="238"/>
                    <a:pt x="359" y="199"/>
                  </a:cubicBezTo>
                  <a:cubicBezTo>
                    <a:pt x="356" y="182"/>
                    <a:pt x="351" y="175"/>
                    <a:pt x="357" y="171"/>
                  </a:cubicBezTo>
                  <a:cubicBezTo>
                    <a:pt x="365" y="169"/>
                    <a:pt x="361" y="172"/>
                    <a:pt x="374" y="213"/>
                  </a:cubicBezTo>
                  <a:cubicBezTo>
                    <a:pt x="386" y="250"/>
                    <a:pt x="386" y="250"/>
                    <a:pt x="398" y="288"/>
                  </a:cubicBezTo>
                  <a:cubicBezTo>
                    <a:pt x="406" y="314"/>
                    <a:pt x="422" y="375"/>
                    <a:pt x="446" y="375"/>
                  </a:cubicBezTo>
                  <a:cubicBezTo>
                    <a:pt x="482" y="375"/>
                    <a:pt x="494" y="350"/>
                    <a:pt x="470" y="275"/>
                  </a:cubicBez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9" name="Freeform 1118"/>
            <p:cNvSpPr>
              <a:spLocks/>
            </p:cNvSpPr>
            <p:nvPr/>
          </p:nvSpPr>
          <p:spPr bwMode="auto">
            <a:xfrm>
              <a:off x="14374812" y="-6242050"/>
              <a:ext cx="1014413" cy="2151063"/>
            </a:xfrm>
            <a:custGeom>
              <a:avLst/>
              <a:gdLst>
                <a:gd name="T0" fmla="*/ 388 w 391"/>
                <a:gd name="T1" fmla="*/ 276 h 830"/>
                <a:gd name="T2" fmla="*/ 388 w 391"/>
                <a:gd name="T3" fmla="*/ 127 h 830"/>
                <a:gd name="T4" fmla="*/ 388 w 391"/>
                <a:gd name="T5" fmla="*/ 52 h 830"/>
                <a:gd name="T6" fmla="*/ 326 w 391"/>
                <a:gd name="T7" fmla="*/ 2 h 830"/>
                <a:gd name="T8" fmla="*/ 213 w 391"/>
                <a:gd name="T9" fmla="*/ 2 h 830"/>
                <a:gd name="T10" fmla="*/ 89 w 391"/>
                <a:gd name="T11" fmla="*/ 2 h 830"/>
                <a:gd name="T12" fmla="*/ 29 w 391"/>
                <a:gd name="T13" fmla="*/ 17 h 830"/>
                <a:gd name="T14" fmla="*/ 6 w 391"/>
                <a:gd name="T15" fmla="*/ 128 h 830"/>
                <a:gd name="T16" fmla="*/ 6 w 391"/>
                <a:gd name="T17" fmla="*/ 280 h 830"/>
                <a:gd name="T18" fmla="*/ 39 w 391"/>
                <a:gd name="T19" fmla="*/ 381 h 830"/>
                <a:gd name="T20" fmla="*/ 76 w 391"/>
                <a:gd name="T21" fmla="*/ 314 h 830"/>
                <a:gd name="T22" fmla="*/ 76 w 391"/>
                <a:gd name="T23" fmla="*/ 210 h 830"/>
                <a:gd name="T24" fmla="*/ 81 w 391"/>
                <a:gd name="T25" fmla="*/ 168 h 830"/>
                <a:gd name="T26" fmla="*/ 89 w 391"/>
                <a:gd name="T27" fmla="*/ 207 h 830"/>
                <a:gd name="T28" fmla="*/ 88 w 391"/>
                <a:gd name="T29" fmla="*/ 776 h 830"/>
                <a:gd name="T30" fmla="*/ 139 w 391"/>
                <a:gd name="T31" fmla="*/ 827 h 830"/>
                <a:gd name="T32" fmla="*/ 193 w 391"/>
                <a:gd name="T33" fmla="*/ 780 h 830"/>
                <a:gd name="T34" fmla="*/ 193 w 391"/>
                <a:gd name="T35" fmla="*/ 518 h 830"/>
                <a:gd name="T36" fmla="*/ 200 w 391"/>
                <a:gd name="T37" fmla="*/ 481 h 830"/>
                <a:gd name="T38" fmla="*/ 205 w 391"/>
                <a:gd name="T39" fmla="*/ 518 h 830"/>
                <a:gd name="T40" fmla="*/ 205 w 391"/>
                <a:gd name="T41" fmla="*/ 780 h 830"/>
                <a:gd name="T42" fmla="*/ 259 w 391"/>
                <a:gd name="T43" fmla="*/ 830 h 830"/>
                <a:gd name="T44" fmla="*/ 307 w 391"/>
                <a:gd name="T45" fmla="*/ 781 h 830"/>
                <a:gd name="T46" fmla="*/ 307 w 391"/>
                <a:gd name="T47" fmla="*/ 205 h 830"/>
                <a:gd name="T48" fmla="*/ 312 w 391"/>
                <a:gd name="T49" fmla="*/ 167 h 830"/>
                <a:gd name="T50" fmla="*/ 319 w 391"/>
                <a:gd name="T51" fmla="*/ 197 h 830"/>
                <a:gd name="T52" fmla="*/ 319 w 391"/>
                <a:gd name="T53" fmla="*/ 293 h 830"/>
                <a:gd name="T54" fmla="*/ 354 w 391"/>
                <a:gd name="T55" fmla="*/ 376 h 830"/>
                <a:gd name="T56" fmla="*/ 388 w 391"/>
                <a:gd name="T57" fmla="*/ 276 h 8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91" h="830">
                  <a:moveTo>
                    <a:pt x="388" y="276"/>
                  </a:moveTo>
                  <a:cubicBezTo>
                    <a:pt x="388" y="228"/>
                    <a:pt x="388" y="176"/>
                    <a:pt x="388" y="127"/>
                  </a:cubicBezTo>
                  <a:cubicBezTo>
                    <a:pt x="388" y="78"/>
                    <a:pt x="391" y="82"/>
                    <a:pt x="388" y="52"/>
                  </a:cubicBezTo>
                  <a:cubicBezTo>
                    <a:pt x="376" y="14"/>
                    <a:pt x="351" y="2"/>
                    <a:pt x="326" y="2"/>
                  </a:cubicBezTo>
                  <a:cubicBezTo>
                    <a:pt x="272" y="2"/>
                    <a:pt x="255" y="2"/>
                    <a:pt x="213" y="2"/>
                  </a:cubicBezTo>
                  <a:cubicBezTo>
                    <a:pt x="163" y="2"/>
                    <a:pt x="139" y="2"/>
                    <a:pt x="89" y="2"/>
                  </a:cubicBezTo>
                  <a:cubicBezTo>
                    <a:pt x="64" y="2"/>
                    <a:pt x="48" y="0"/>
                    <a:pt x="29" y="17"/>
                  </a:cubicBezTo>
                  <a:cubicBezTo>
                    <a:pt x="4" y="45"/>
                    <a:pt x="6" y="48"/>
                    <a:pt x="6" y="128"/>
                  </a:cubicBezTo>
                  <a:cubicBezTo>
                    <a:pt x="6" y="167"/>
                    <a:pt x="6" y="236"/>
                    <a:pt x="6" y="280"/>
                  </a:cubicBezTo>
                  <a:cubicBezTo>
                    <a:pt x="6" y="320"/>
                    <a:pt x="0" y="381"/>
                    <a:pt x="39" y="381"/>
                  </a:cubicBezTo>
                  <a:cubicBezTo>
                    <a:pt x="77" y="381"/>
                    <a:pt x="76" y="354"/>
                    <a:pt x="76" y="314"/>
                  </a:cubicBezTo>
                  <a:cubicBezTo>
                    <a:pt x="76" y="258"/>
                    <a:pt x="76" y="244"/>
                    <a:pt x="76" y="210"/>
                  </a:cubicBezTo>
                  <a:cubicBezTo>
                    <a:pt x="76" y="174"/>
                    <a:pt x="74" y="168"/>
                    <a:pt x="81" y="168"/>
                  </a:cubicBezTo>
                  <a:cubicBezTo>
                    <a:pt x="89" y="168"/>
                    <a:pt x="89" y="168"/>
                    <a:pt x="89" y="207"/>
                  </a:cubicBezTo>
                  <a:cubicBezTo>
                    <a:pt x="89" y="243"/>
                    <a:pt x="88" y="747"/>
                    <a:pt x="88" y="776"/>
                  </a:cubicBezTo>
                  <a:cubicBezTo>
                    <a:pt x="88" y="801"/>
                    <a:pt x="102" y="827"/>
                    <a:pt x="139" y="827"/>
                  </a:cubicBezTo>
                  <a:cubicBezTo>
                    <a:pt x="177" y="827"/>
                    <a:pt x="193" y="805"/>
                    <a:pt x="193" y="780"/>
                  </a:cubicBezTo>
                  <a:cubicBezTo>
                    <a:pt x="193" y="736"/>
                    <a:pt x="193" y="540"/>
                    <a:pt x="193" y="518"/>
                  </a:cubicBezTo>
                  <a:cubicBezTo>
                    <a:pt x="193" y="493"/>
                    <a:pt x="193" y="481"/>
                    <a:pt x="200" y="481"/>
                  </a:cubicBezTo>
                  <a:cubicBezTo>
                    <a:pt x="206" y="481"/>
                    <a:pt x="205" y="493"/>
                    <a:pt x="205" y="518"/>
                  </a:cubicBezTo>
                  <a:cubicBezTo>
                    <a:pt x="205" y="541"/>
                    <a:pt x="205" y="734"/>
                    <a:pt x="205" y="780"/>
                  </a:cubicBezTo>
                  <a:cubicBezTo>
                    <a:pt x="205" y="796"/>
                    <a:pt x="221" y="830"/>
                    <a:pt x="259" y="830"/>
                  </a:cubicBezTo>
                  <a:cubicBezTo>
                    <a:pt x="284" y="830"/>
                    <a:pt x="307" y="798"/>
                    <a:pt x="307" y="781"/>
                  </a:cubicBezTo>
                  <a:cubicBezTo>
                    <a:pt x="307" y="681"/>
                    <a:pt x="307" y="237"/>
                    <a:pt x="307" y="205"/>
                  </a:cubicBezTo>
                  <a:cubicBezTo>
                    <a:pt x="307" y="188"/>
                    <a:pt x="306" y="167"/>
                    <a:pt x="312" y="167"/>
                  </a:cubicBezTo>
                  <a:cubicBezTo>
                    <a:pt x="319" y="167"/>
                    <a:pt x="319" y="173"/>
                    <a:pt x="319" y="197"/>
                  </a:cubicBezTo>
                  <a:cubicBezTo>
                    <a:pt x="319" y="225"/>
                    <a:pt x="319" y="254"/>
                    <a:pt x="319" y="293"/>
                  </a:cubicBezTo>
                  <a:cubicBezTo>
                    <a:pt x="319" y="359"/>
                    <a:pt x="329" y="376"/>
                    <a:pt x="354" y="376"/>
                  </a:cubicBezTo>
                  <a:cubicBezTo>
                    <a:pt x="391" y="376"/>
                    <a:pt x="388" y="312"/>
                    <a:pt x="388" y="276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0" name="Oval 1119"/>
            <p:cNvSpPr>
              <a:spLocks noChangeArrowheads="1"/>
            </p:cNvSpPr>
            <p:nvPr/>
          </p:nvSpPr>
          <p:spPr bwMode="auto">
            <a:xfrm>
              <a:off x="14631987" y="-6783387"/>
              <a:ext cx="509588" cy="509588"/>
            </a:xfrm>
            <a:prstGeom prst="ellipse">
              <a:avLst/>
            </a:pr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1" name="Oval 1120"/>
            <p:cNvSpPr>
              <a:spLocks noChangeArrowheads="1"/>
            </p:cNvSpPr>
            <p:nvPr/>
          </p:nvSpPr>
          <p:spPr bwMode="auto">
            <a:xfrm>
              <a:off x="16135350" y="-6783387"/>
              <a:ext cx="512763" cy="509588"/>
            </a:xfrm>
            <a:prstGeom prst="ellipse">
              <a:avLst/>
            </a:pr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39" name="Group 538"/>
          <p:cNvGrpSpPr>
            <a:grpSpLocks noChangeAspect="1"/>
          </p:cNvGrpSpPr>
          <p:nvPr/>
        </p:nvGrpSpPr>
        <p:grpSpPr>
          <a:xfrm>
            <a:off x="19153183" y="1794490"/>
            <a:ext cx="1372112" cy="1371600"/>
            <a:chOff x="18538825" y="-7581900"/>
            <a:chExt cx="4270375" cy="4268788"/>
          </a:xfrm>
        </p:grpSpPr>
        <p:sp>
          <p:nvSpPr>
            <p:cNvPr id="162" name="Oval 1121"/>
            <p:cNvSpPr>
              <a:spLocks noChangeArrowheads="1"/>
            </p:cNvSpPr>
            <p:nvPr/>
          </p:nvSpPr>
          <p:spPr bwMode="auto">
            <a:xfrm>
              <a:off x="18538825" y="-7581900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3" name="Freeform 1122"/>
            <p:cNvSpPr>
              <a:spLocks/>
            </p:cNvSpPr>
            <p:nvPr/>
          </p:nvSpPr>
          <p:spPr bwMode="auto">
            <a:xfrm>
              <a:off x="20267612" y="-7027862"/>
              <a:ext cx="879475" cy="3309938"/>
            </a:xfrm>
            <a:custGeom>
              <a:avLst/>
              <a:gdLst>
                <a:gd name="T0" fmla="*/ 280 w 339"/>
                <a:gd name="T1" fmla="*/ 293 h 1277"/>
                <a:gd name="T2" fmla="*/ 238 w 339"/>
                <a:gd name="T3" fmla="*/ 224 h 1277"/>
                <a:gd name="T4" fmla="*/ 238 w 339"/>
                <a:gd name="T5" fmla="*/ 43 h 1277"/>
                <a:gd name="T6" fmla="*/ 203 w 339"/>
                <a:gd name="T7" fmla="*/ 0 h 1277"/>
                <a:gd name="T8" fmla="*/ 135 w 339"/>
                <a:gd name="T9" fmla="*/ 0 h 1277"/>
                <a:gd name="T10" fmla="*/ 105 w 339"/>
                <a:gd name="T11" fmla="*/ 43 h 1277"/>
                <a:gd name="T12" fmla="*/ 105 w 339"/>
                <a:gd name="T13" fmla="*/ 227 h 1277"/>
                <a:gd name="T14" fmla="*/ 58 w 339"/>
                <a:gd name="T15" fmla="*/ 296 h 1277"/>
                <a:gd name="T16" fmla="*/ 19 w 339"/>
                <a:gd name="T17" fmla="*/ 346 h 1277"/>
                <a:gd name="T18" fmla="*/ 0 w 339"/>
                <a:gd name="T19" fmla="*/ 425 h 1277"/>
                <a:gd name="T20" fmla="*/ 0 w 339"/>
                <a:gd name="T21" fmla="*/ 1184 h 1277"/>
                <a:gd name="T22" fmla="*/ 41 w 339"/>
                <a:gd name="T23" fmla="*/ 1244 h 1277"/>
                <a:gd name="T24" fmla="*/ 297 w 339"/>
                <a:gd name="T25" fmla="*/ 1251 h 1277"/>
                <a:gd name="T26" fmla="*/ 339 w 339"/>
                <a:gd name="T27" fmla="*/ 1192 h 1277"/>
                <a:gd name="T28" fmla="*/ 339 w 339"/>
                <a:gd name="T29" fmla="*/ 416 h 1277"/>
                <a:gd name="T30" fmla="*/ 319 w 339"/>
                <a:gd name="T31" fmla="*/ 340 h 1277"/>
                <a:gd name="T32" fmla="*/ 280 w 339"/>
                <a:gd name="T33" fmla="*/ 293 h 1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9" h="1277">
                  <a:moveTo>
                    <a:pt x="280" y="293"/>
                  </a:moveTo>
                  <a:cubicBezTo>
                    <a:pt x="266" y="278"/>
                    <a:pt x="238" y="248"/>
                    <a:pt x="238" y="224"/>
                  </a:cubicBezTo>
                  <a:cubicBezTo>
                    <a:pt x="238" y="164"/>
                    <a:pt x="238" y="104"/>
                    <a:pt x="238" y="43"/>
                  </a:cubicBezTo>
                  <a:cubicBezTo>
                    <a:pt x="238" y="19"/>
                    <a:pt x="227" y="0"/>
                    <a:pt x="203" y="0"/>
                  </a:cubicBezTo>
                  <a:cubicBezTo>
                    <a:pt x="181" y="0"/>
                    <a:pt x="158" y="0"/>
                    <a:pt x="135" y="0"/>
                  </a:cubicBezTo>
                  <a:cubicBezTo>
                    <a:pt x="112" y="0"/>
                    <a:pt x="105" y="19"/>
                    <a:pt x="105" y="43"/>
                  </a:cubicBezTo>
                  <a:cubicBezTo>
                    <a:pt x="105" y="105"/>
                    <a:pt x="105" y="166"/>
                    <a:pt x="105" y="227"/>
                  </a:cubicBezTo>
                  <a:cubicBezTo>
                    <a:pt x="105" y="251"/>
                    <a:pt x="73" y="281"/>
                    <a:pt x="58" y="296"/>
                  </a:cubicBezTo>
                  <a:cubicBezTo>
                    <a:pt x="43" y="311"/>
                    <a:pt x="31" y="327"/>
                    <a:pt x="19" y="346"/>
                  </a:cubicBezTo>
                  <a:cubicBezTo>
                    <a:pt x="8" y="364"/>
                    <a:pt x="0" y="395"/>
                    <a:pt x="0" y="425"/>
                  </a:cubicBezTo>
                  <a:cubicBezTo>
                    <a:pt x="0" y="454"/>
                    <a:pt x="0" y="931"/>
                    <a:pt x="0" y="1184"/>
                  </a:cubicBezTo>
                  <a:cubicBezTo>
                    <a:pt x="0" y="1207"/>
                    <a:pt x="18" y="1236"/>
                    <a:pt x="41" y="1244"/>
                  </a:cubicBezTo>
                  <a:cubicBezTo>
                    <a:pt x="124" y="1274"/>
                    <a:pt x="214" y="1277"/>
                    <a:pt x="297" y="1251"/>
                  </a:cubicBezTo>
                  <a:cubicBezTo>
                    <a:pt x="320" y="1243"/>
                    <a:pt x="339" y="1216"/>
                    <a:pt x="339" y="1192"/>
                  </a:cubicBezTo>
                  <a:cubicBezTo>
                    <a:pt x="339" y="933"/>
                    <a:pt x="339" y="675"/>
                    <a:pt x="339" y="416"/>
                  </a:cubicBezTo>
                  <a:cubicBezTo>
                    <a:pt x="339" y="393"/>
                    <a:pt x="331" y="360"/>
                    <a:pt x="319" y="340"/>
                  </a:cubicBezTo>
                  <a:cubicBezTo>
                    <a:pt x="309" y="324"/>
                    <a:pt x="293" y="307"/>
                    <a:pt x="280" y="29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4" name="Freeform 1123"/>
            <p:cNvSpPr>
              <a:spLocks/>
            </p:cNvSpPr>
            <p:nvPr/>
          </p:nvSpPr>
          <p:spPr bwMode="auto">
            <a:xfrm>
              <a:off x="20267612" y="-5746750"/>
              <a:ext cx="879475" cy="1541463"/>
            </a:xfrm>
            <a:custGeom>
              <a:avLst/>
              <a:gdLst>
                <a:gd name="T0" fmla="*/ 339 w 339"/>
                <a:gd name="T1" fmla="*/ 545 h 595"/>
                <a:gd name="T2" fmla="*/ 0 w 339"/>
                <a:gd name="T3" fmla="*/ 545 h 595"/>
                <a:gd name="T4" fmla="*/ 0 w 339"/>
                <a:gd name="T5" fmla="*/ 0 h 595"/>
                <a:gd name="T6" fmla="*/ 339 w 339"/>
                <a:gd name="T7" fmla="*/ 0 h 595"/>
                <a:gd name="T8" fmla="*/ 339 w 339"/>
                <a:gd name="T9" fmla="*/ 545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9" h="595">
                  <a:moveTo>
                    <a:pt x="339" y="545"/>
                  </a:moveTo>
                  <a:cubicBezTo>
                    <a:pt x="229" y="595"/>
                    <a:pt x="109" y="595"/>
                    <a:pt x="0" y="545"/>
                  </a:cubicBezTo>
                  <a:cubicBezTo>
                    <a:pt x="0" y="364"/>
                    <a:pt x="0" y="182"/>
                    <a:pt x="0" y="0"/>
                  </a:cubicBezTo>
                  <a:cubicBezTo>
                    <a:pt x="110" y="37"/>
                    <a:pt x="229" y="37"/>
                    <a:pt x="339" y="0"/>
                  </a:cubicBezTo>
                  <a:cubicBezTo>
                    <a:pt x="339" y="182"/>
                    <a:pt x="339" y="364"/>
                    <a:pt x="339" y="545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5" name="Freeform 1124"/>
            <p:cNvSpPr>
              <a:spLocks/>
            </p:cNvSpPr>
            <p:nvPr/>
          </p:nvSpPr>
          <p:spPr bwMode="auto">
            <a:xfrm>
              <a:off x="20537487" y="-7000875"/>
              <a:ext cx="344488" cy="522288"/>
            </a:xfrm>
            <a:custGeom>
              <a:avLst/>
              <a:gdLst>
                <a:gd name="T0" fmla="*/ 133 w 133"/>
                <a:gd name="T1" fmla="*/ 186 h 202"/>
                <a:gd name="T2" fmla="*/ 0 w 133"/>
                <a:gd name="T3" fmla="*/ 186 h 202"/>
                <a:gd name="T4" fmla="*/ 0 w 133"/>
                <a:gd name="T5" fmla="*/ 0 h 202"/>
                <a:gd name="T6" fmla="*/ 133 w 133"/>
                <a:gd name="T7" fmla="*/ 0 h 202"/>
                <a:gd name="T8" fmla="*/ 133 w 133"/>
                <a:gd name="T9" fmla="*/ 186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3" h="202">
                  <a:moveTo>
                    <a:pt x="133" y="186"/>
                  </a:moveTo>
                  <a:cubicBezTo>
                    <a:pt x="91" y="202"/>
                    <a:pt x="43" y="202"/>
                    <a:pt x="0" y="186"/>
                  </a:cubicBezTo>
                  <a:cubicBezTo>
                    <a:pt x="0" y="124"/>
                    <a:pt x="0" y="62"/>
                    <a:pt x="0" y="0"/>
                  </a:cubicBezTo>
                  <a:cubicBezTo>
                    <a:pt x="43" y="16"/>
                    <a:pt x="91" y="16"/>
                    <a:pt x="133" y="0"/>
                  </a:cubicBezTo>
                  <a:cubicBezTo>
                    <a:pt x="133" y="62"/>
                    <a:pt x="133" y="124"/>
                    <a:pt x="133" y="186"/>
                  </a:cubicBez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6" name="Oval 1125"/>
            <p:cNvSpPr>
              <a:spLocks noChangeArrowheads="1"/>
            </p:cNvSpPr>
            <p:nvPr/>
          </p:nvSpPr>
          <p:spPr bwMode="auto">
            <a:xfrm>
              <a:off x="20529550" y="-7154862"/>
              <a:ext cx="363538" cy="41275"/>
            </a:xfrm>
            <a:prstGeom prst="ellipse">
              <a:avLst/>
            </a:pr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7" name="Freeform 1126"/>
            <p:cNvSpPr>
              <a:spLocks/>
            </p:cNvSpPr>
            <p:nvPr/>
          </p:nvSpPr>
          <p:spPr bwMode="auto">
            <a:xfrm>
              <a:off x="20529550" y="-7134225"/>
              <a:ext cx="363538" cy="196850"/>
            </a:xfrm>
            <a:custGeom>
              <a:avLst/>
              <a:gdLst>
                <a:gd name="T0" fmla="*/ 140 w 140"/>
                <a:gd name="T1" fmla="*/ 63 h 76"/>
                <a:gd name="T2" fmla="*/ 0 w 140"/>
                <a:gd name="T3" fmla="*/ 63 h 76"/>
                <a:gd name="T4" fmla="*/ 0 w 140"/>
                <a:gd name="T5" fmla="*/ 0 h 76"/>
                <a:gd name="T6" fmla="*/ 140 w 140"/>
                <a:gd name="T7" fmla="*/ 0 h 76"/>
                <a:gd name="T8" fmla="*/ 140 w 140"/>
                <a:gd name="T9" fmla="*/ 63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" h="76">
                  <a:moveTo>
                    <a:pt x="140" y="63"/>
                  </a:moveTo>
                  <a:cubicBezTo>
                    <a:pt x="94" y="76"/>
                    <a:pt x="46" y="76"/>
                    <a:pt x="0" y="63"/>
                  </a:cubicBezTo>
                  <a:cubicBezTo>
                    <a:pt x="0" y="42"/>
                    <a:pt x="0" y="21"/>
                    <a:pt x="0" y="0"/>
                  </a:cubicBezTo>
                  <a:cubicBezTo>
                    <a:pt x="46" y="13"/>
                    <a:pt x="94" y="13"/>
                    <a:pt x="140" y="0"/>
                  </a:cubicBezTo>
                  <a:cubicBezTo>
                    <a:pt x="140" y="21"/>
                    <a:pt x="140" y="42"/>
                    <a:pt x="140" y="63"/>
                  </a:cubicBez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2" name="Group 1"/>
          <p:cNvGrpSpPr>
            <a:grpSpLocks noChangeAspect="1"/>
          </p:cNvGrpSpPr>
          <p:nvPr/>
        </p:nvGrpSpPr>
        <p:grpSpPr>
          <a:xfrm>
            <a:off x="21337585" y="1794490"/>
            <a:ext cx="1371600" cy="1371600"/>
            <a:chOff x="23537862" y="-7581900"/>
            <a:chExt cx="4268788" cy="4268788"/>
          </a:xfrm>
        </p:grpSpPr>
        <p:sp>
          <p:nvSpPr>
            <p:cNvPr id="168" name="Oval 1127"/>
            <p:cNvSpPr>
              <a:spLocks noChangeArrowheads="1"/>
            </p:cNvSpPr>
            <p:nvPr/>
          </p:nvSpPr>
          <p:spPr bwMode="auto">
            <a:xfrm>
              <a:off x="23537862" y="-7581900"/>
              <a:ext cx="4268788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9" name="Freeform 1128"/>
            <p:cNvSpPr>
              <a:spLocks noEditPoints="1"/>
            </p:cNvSpPr>
            <p:nvPr/>
          </p:nvSpPr>
          <p:spPr bwMode="auto">
            <a:xfrm>
              <a:off x="25131712" y="-5749925"/>
              <a:ext cx="1749425" cy="1474788"/>
            </a:xfrm>
            <a:custGeom>
              <a:avLst/>
              <a:gdLst>
                <a:gd name="T0" fmla="*/ 339 w 675"/>
                <a:gd name="T1" fmla="*/ 569 h 569"/>
                <a:gd name="T2" fmla="*/ 248 w 675"/>
                <a:gd name="T3" fmla="*/ 569 h 569"/>
                <a:gd name="T4" fmla="*/ 59 w 675"/>
                <a:gd name="T5" fmla="*/ 568 h 569"/>
                <a:gd name="T6" fmla="*/ 4 w 675"/>
                <a:gd name="T7" fmla="*/ 522 h 569"/>
                <a:gd name="T8" fmla="*/ 12 w 675"/>
                <a:gd name="T9" fmla="*/ 458 h 569"/>
                <a:gd name="T10" fmla="*/ 252 w 675"/>
                <a:gd name="T11" fmla="*/ 8 h 569"/>
                <a:gd name="T12" fmla="*/ 266 w 675"/>
                <a:gd name="T13" fmla="*/ 1 h 569"/>
                <a:gd name="T14" fmla="*/ 407 w 675"/>
                <a:gd name="T15" fmla="*/ 1 h 569"/>
                <a:gd name="T16" fmla="*/ 426 w 675"/>
                <a:gd name="T17" fmla="*/ 12 h 569"/>
                <a:gd name="T18" fmla="*/ 662 w 675"/>
                <a:gd name="T19" fmla="*/ 452 h 569"/>
                <a:gd name="T20" fmla="*/ 673 w 675"/>
                <a:gd name="T21" fmla="*/ 514 h 569"/>
                <a:gd name="T22" fmla="*/ 624 w 675"/>
                <a:gd name="T23" fmla="*/ 568 h 569"/>
                <a:gd name="T24" fmla="*/ 605 w 675"/>
                <a:gd name="T25" fmla="*/ 569 h 569"/>
                <a:gd name="T26" fmla="*/ 339 w 675"/>
                <a:gd name="T27" fmla="*/ 569 h 569"/>
                <a:gd name="T28" fmla="*/ 339 w 675"/>
                <a:gd name="T29" fmla="*/ 569 h 569"/>
                <a:gd name="T30" fmla="*/ 164 w 675"/>
                <a:gd name="T31" fmla="*/ 206 h 569"/>
                <a:gd name="T32" fmla="*/ 118 w 675"/>
                <a:gd name="T33" fmla="*/ 296 h 569"/>
                <a:gd name="T34" fmla="*/ 32 w 675"/>
                <a:gd name="T35" fmla="*/ 465 h 569"/>
                <a:gd name="T36" fmla="*/ 23 w 675"/>
                <a:gd name="T37" fmla="*/ 495 h 569"/>
                <a:gd name="T38" fmla="*/ 86 w 675"/>
                <a:gd name="T39" fmla="*/ 554 h 569"/>
                <a:gd name="T40" fmla="*/ 329 w 675"/>
                <a:gd name="T41" fmla="*/ 554 h 569"/>
                <a:gd name="T42" fmla="*/ 602 w 675"/>
                <a:gd name="T43" fmla="*/ 554 h 569"/>
                <a:gd name="T44" fmla="*/ 651 w 675"/>
                <a:gd name="T45" fmla="*/ 510 h 569"/>
                <a:gd name="T46" fmla="*/ 644 w 675"/>
                <a:gd name="T47" fmla="*/ 460 h 569"/>
                <a:gd name="T48" fmla="*/ 580 w 675"/>
                <a:gd name="T49" fmla="*/ 323 h 569"/>
                <a:gd name="T50" fmla="*/ 578 w 675"/>
                <a:gd name="T51" fmla="*/ 321 h 569"/>
                <a:gd name="T52" fmla="*/ 164 w 675"/>
                <a:gd name="T53" fmla="*/ 206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75" h="569">
                  <a:moveTo>
                    <a:pt x="339" y="569"/>
                  </a:moveTo>
                  <a:cubicBezTo>
                    <a:pt x="309" y="569"/>
                    <a:pt x="278" y="569"/>
                    <a:pt x="248" y="569"/>
                  </a:cubicBezTo>
                  <a:cubicBezTo>
                    <a:pt x="185" y="569"/>
                    <a:pt x="122" y="569"/>
                    <a:pt x="59" y="568"/>
                  </a:cubicBezTo>
                  <a:cubicBezTo>
                    <a:pt x="30" y="568"/>
                    <a:pt x="10" y="550"/>
                    <a:pt x="4" y="522"/>
                  </a:cubicBezTo>
                  <a:cubicBezTo>
                    <a:pt x="0" y="500"/>
                    <a:pt x="3" y="478"/>
                    <a:pt x="12" y="458"/>
                  </a:cubicBezTo>
                  <a:cubicBezTo>
                    <a:pt x="83" y="303"/>
                    <a:pt x="164" y="154"/>
                    <a:pt x="252" y="8"/>
                  </a:cubicBezTo>
                  <a:cubicBezTo>
                    <a:pt x="255" y="2"/>
                    <a:pt x="260" y="1"/>
                    <a:pt x="266" y="1"/>
                  </a:cubicBezTo>
                  <a:cubicBezTo>
                    <a:pt x="313" y="1"/>
                    <a:pt x="360" y="1"/>
                    <a:pt x="407" y="1"/>
                  </a:cubicBezTo>
                  <a:cubicBezTo>
                    <a:pt x="416" y="0"/>
                    <a:pt x="421" y="3"/>
                    <a:pt x="426" y="12"/>
                  </a:cubicBezTo>
                  <a:cubicBezTo>
                    <a:pt x="513" y="155"/>
                    <a:pt x="592" y="301"/>
                    <a:pt x="662" y="452"/>
                  </a:cubicBezTo>
                  <a:cubicBezTo>
                    <a:pt x="671" y="472"/>
                    <a:pt x="675" y="493"/>
                    <a:pt x="673" y="514"/>
                  </a:cubicBezTo>
                  <a:cubicBezTo>
                    <a:pt x="671" y="543"/>
                    <a:pt x="653" y="564"/>
                    <a:pt x="624" y="568"/>
                  </a:cubicBezTo>
                  <a:cubicBezTo>
                    <a:pt x="618" y="569"/>
                    <a:pt x="611" y="569"/>
                    <a:pt x="605" y="569"/>
                  </a:cubicBezTo>
                  <a:cubicBezTo>
                    <a:pt x="516" y="569"/>
                    <a:pt x="428" y="569"/>
                    <a:pt x="339" y="569"/>
                  </a:cubicBezTo>
                  <a:cubicBezTo>
                    <a:pt x="339" y="569"/>
                    <a:pt x="339" y="569"/>
                    <a:pt x="339" y="569"/>
                  </a:cubicBezTo>
                  <a:close/>
                  <a:moveTo>
                    <a:pt x="164" y="206"/>
                  </a:moveTo>
                  <a:cubicBezTo>
                    <a:pt x="148" y="236"/>
                    <a:pt x="133" y="266"/>
                    <a:pt x="118" y="296"/>
                  </a:cubicBezTo>
                  <a:cubicBezTo>
                    <a:pt x="89" y="352"/>
                    <a:pt x="60" y="408"/>
                    <a:pt x="32" y="465"/>
                  </a:cubicBezTo>
                  <a:cubicBezTo>
                    <a:pt x="27" y="474"/>
                    <a:pt x="24" y="485"/>
                    <a:pt x="23" y="495"/>
                  </a:cubicBezTo>
                  <a:cubicBezTo>
                    <a:pt x="21" y="528"/>
                    <a:pt x="49" y="554"/>
                    <a:pt x="86" y="554"/>
                  </a:cubicBezTo>
                  <a:cubicBezTo>
                    <a:pt x="167" y="554"/>
                    <a:pt x="248" y="554"/>
                    <a:pt x="329" y="554"/>
                  </a:cubicBezTo>
                  <a:cubicBezTo>
                    <a:pt x="420" y="554"/>
                    <a:pt x="511" y="554"/>
                    <a:pt x="602" y="554"/>
                  </a:cubicBezTo>
                  <a:cubicBezTo>
                    <a:pt x="628" y="554"/>
                    <a:pt x="647" y="537"/>
                    <a:pt x="651" y="510"/>
                  </a:cubicBezTo>
                  <a:cubicBezTo>
                    <a:pt x="653" y="492"/>
                    <a:pt x="651" y="475"/>
                    <a:pt x="644" y="460"/>
                  </a:cubicBezTo>
                  <a:cubicBezTo>
                    <a:pt x="623" y="414"/>
                    <a:pt x="601" y="369"/>
                    <a:pt x="580" y="323"/>
                  </a:cubicBezTo>
                  <a:cubicBezTo>
                    <a:pt x="580" y="322"/>
                    <a:pt x="579" y="322"/>
                    <a:pt x="578" y="321"/>
                  </a:cubicBezTo>
                  <a:cubicBezTo>
                    <a:pt x="421" y="351"/>
                    <a:pt x="280" y="326"/>
                    <a:pt x="164" y="206"/>
                  </a:cubicBezTo>
                  <a:close/>
                </a:path>
              </a:pathLst>
            </a:custGeom>
            <a:solidFill>
              <a:srgbClr val="FF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0" name="Freeform 1129"/>
            <p:cNvSpPr>
              <a:spLocks/>
            </p:cNvSpPr>
            <p:nvPr/>
          </p:nvSpPr>
          <p:spPr bwMode="auto">
            <a:xfrm>
              <a:off x="25079325" y="-5272087"/>
              <a:ext cx="1849438" cy="1016000"/>
            </a:xfrm>
            <a:custGeom>
              <a:avLst/>
              <a:gdLst>
                <a:gd name="T0" fmla="*/ 631 w 713"/>
                <a:gd name="T1" fmla="*/ 132 h 392"/>
                <a:gd name="T2" fmla="*/ 703 w 713"/>
                <a:gd name="T3" fmla="*/ 286 h 392"/>
                <a:gd name="T4" fmla="*/ 711 w 713"/>
                <a:gd name="T5" fmla="*/ 342 h 392"/>
                <a:gd name="T6" fmla="*/ 655 w 713"/>
                <a:gd name="T7" fmla="*/ 392 h 392"/>
                <a:gd name="T8" fmla="*/ 348 w 713"/>
                <a:gd name="T9" fmla="*/ 392 h 392"/>
                <a:gd name="T10" fmla="*/ 74 w 713"/>
                <a:gd name="T11" fmla="*/ 392 h 392"/>
                <a:gd name="T12" fmla="*/ 3 w 713"/>
                <a:gd name="T13" fmla="*/ 326 h 392"/>
                <a:gd name="T14" fmla="*/ 13 w 713"/>
                <a:gd name="T15" fmla="*/ 292 h 392"/>
                <a:gd name="T16" fmla="*/ 110 w 713"/>
                <a:gd name="T17" fmla="*/ 101 h 392"/>
                <a:gd name="T18" fmla="*/ 161 w 713"/>
                <a:gd name="T19" fmla="*/ 0 h 392"/>
                <a:gd name="T20" fmla="*/ 629 w 713"/>
                <a:gd name="T21" fmla="*/ 129 h 392"/>
                <a:gd name="T22" fmla="*/ 631 w 713"/>
                <a:gd name="T23" fmla="*/ 132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3" h="392">
                  <a:moveTo>
                    <a:pt x="631" y="132"/>
                  </a:moveTo>
                  <a:cubicBezTo>
                    <a:pt x="655" y="183"/>
                    <a:pt x="679" y="234"/>
                    <a:pt x="703" y="286"/>
                  </a:cubicBezTo>
                  <a:cubicBezTo>
                    <a:pt x="711" y="304"/>
                    <a:pt x="713" y="323"/>
                    <a:pt x="711" y="342"/>
                  </a:cubicBezTo>
                  <a:cubicBezTo>
                    <a:pt x="707" y="373"/>
                    <a:pt x="685" y="392"/>
                    <a:pt x="655" y="392"/>
                  </a:cubicBezTo>
                  <a:cubicBezTo>
                    <a:pt x="553" y="392"/>
                    <a:pt x="451" y="392"/>
                    <a:pt x="348" y="392"/>
                  </a:cubicBezTo>
                  <a:cubicBezTo>
                    <a:pt x="257" y="392"/>
                    <a:pt x="165" y="392"/>
                    <a:pt x="74" y="392"/>
                  </a:cubicBezTo>
                  <a:cubicBezTo>
                    <a:pt x="32" y="392"/>
                    <a:pt x="0" y="363"/>
                    <a:pt x="3" y="326"/>
                  </a:cubicBezTo>
                  <a:cubicBezTo>
                    <a:pt x="4" y="314"/>
                    <a:pt x="8" y="302"/>
                    <a:pt x="13" y="292"/>
                  </a:cubicBezTo>
                  <a:cubicBezTo>
                    <a:pt x="45" y="228"/>
                    <a:pt x="77" y="165"/>
                    <a:pt x="110" y="101"/>
                  </a:cubicBezTo>
                  <a:cubicBezTo>
                    <a:pt x="127" y="67"/>
                    <a:pt x="144" y="34"/>
                    <a:pt x="161" y="0"/>
                  </a:cubicBezTo>
                  <a:cubicBezTo>
                    <a:pt x="292" y="135"/>
                    <a:pt x="452" y="164"/>
                    <a:pt x="629" y="129"/>
                  </a:cubicBezTo>
                  <a:cubicBezTo>
                    <a:pt x="630" y="130"/>
                    <a:pt x="631" y="131"/>
                    <a:pt x="631" y="132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1" name="Freeform 1130"/>
            <p:cNvSpPr>
              <a:spLocks/>
            </p:cNvSpPr>
            <p:nvPr/>
          </p:nvSpPr>
          <p:spPr bwMode="auto">
            <a:xfrm>
              <a:off x="25366662" y="-4656137"/>
              <a:ext cx="155575" cy="153988"/>
            </a:xfrm>
            <a:custGeom>
              <a:avLst/>
              <a:gdLst>
                <a:gd name="T0" fmla="*/ 0 w 60"/>
                <a:gd name="T1" fmla="*/ 29 h 59"/>
                <a:gd name="T2" fmla="*/ 30 w 60"/>
                <a:gd name="T3" fmla="*/ 59 h 59"/>
                <a:gd name="T4" fmla="*/ 60 w 60"/>
                <a:gd name="T5" fmla="*/ 29 h 59"/>
                <a:gd name="T6" fmla="*/ 30 w 60"/>
                <a:gd name="T7" fmla="*/ 0 h 59"/>
                <a:gd name="T8" fmla="*/ 0 w 60"/>
                <a:gd name="T9" fmla="*/ 2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9">
                  <a:moveTo>
                    <a:pt x="0" y="29"/>
                  </a:moveTo>
                  <a:cubicBezTo>
                    <a:pt x="0" y="46"/>
                    <a:pt x="14" y="59"/>
                    <a:pt x="30" y="59"/>
                  </a:cubicBezTo>
                  <a:cubicBezTo>
                    <a:pt x="46" y="59"/>
                    <a:pt x="60" y="45"/>
                    <a:pt x="60" y="29"/>
                  </a:cubicBezTo>
                  <a:cubicBezTo>
                    <a:pt x="60" y="13"/>
                    <a:pt x="46" y="0"/>
                    <a:pt x="30" y="0"/>
                  </a:cubicBezTo>
                  <a:cubicBezTo>
                    <a:pt x="14" y="0"/>
                    <a:pt x="0" y="13"/>
                    <a:pt x="0" y="29"/>
                  </a:cubicBezTo>
                  <a:close/>
                </a:path>
              </a:pathLst>
            </a:custGeom>
            <a:solidFill>
              <a:srgbClr val="E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2" name="Freeform 1131"/>
            <p:cNvSpPr>
              <a:spLocks/>
            </p:cNvSpPr>
            <p:nvPr/>
          </p:nvSpPr>
          <p:spPr bwMode="auto">
            <a:xfrm>
              <a:off x="25909587" y="-4832350"/>
              <a:ext cx="147638" cy="147638"/>
            </a:xfrm>
            <a:custGeom>
              <a:avLst/>
              <a:gdLst>
                <a:gd name="T0" fmla="*/ 57 w 57"/>
                <a:gd name="T1" fmla="*/ 28 h 57"/>
                <a:gd name="T2" fmla="*/ 29 w 57"/>
                <a:gd name="T3" fmla="*/ 0 h 57"/>
                <a:gd name="T4" fmla="*/ 1 w 57"/>
                <a:gd name="T5" fmla="*/ 28 h 57"/>
                <a:gd name="T6" fmla="*/ 29 w 57"/>
                <a:gd name="T7" fmla="*/ 57 h 57"/>
                <a:gd name="T8" fmla="*/ 57 w 57"/>
                <a:gd name="T9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7">
                  <a:moveTo>
                    <a:pt x="57" y="28"/>
                  </a:moveTo>
                  <a:cubicBezTo>
                    <a:pt x="57" y="13"/>
                    <a:pt x="44" y="0"/>
                    <a:pt x="29" y="0"/>
                  </a:cubicBezTo>
                  <a:cubicBezTo>
                    <a:pt x="14" y="0"/>
                    <a:pt x="1" y="13"/>
                    <a:pt x="1" y="28"/>
                  </a:cubicBezTo>
                  <a:cubicBezTo>
                    <a:pt x="0" y="43"/>
                    <a:pt x="14" y="57"/>
                    <a:pt x="29" y="57"/>
                  </a:cubicBezTo>
                  <a:cubicBezTo>
                    <a:pt x="44" y="56"/>
                    <a:pt x="57" y="43"/>
                    <a:pt x="57" y="28"/>
                  </a:cubicBezTo>
                  <a:close/>
                </a:path>
              </a:pathLst>
            </a:custGeom>
            <a:solidFill>
              <a:srgbClr val="E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3" name="Freeform 1132"/>
            <p:cNvSpPr>
              <a:spLocks/>
            </p:cNvSpPr>
            <p:nvPr/>
          </p:nvSpPr>
          <p:spPr bwMode="auto">
            <a:xfrm>
              <a:off x="26450925" y="-4629150"/>
              <a:ext cx="122238" cy="123825"/>
            </a:xfrm>
            <a:custGeom>
              <a:avLst/>
              <a:gdLst>
                <a:gd name="T0" fmla="*/ 0 w 47"/>
                <a:gd name="T1" fmla="*/ 24 h 48"/>
                <a:gd name="T2" fmla="*/ 24 w 47"/>
                <a:gd name="T3" fmla="*/ 47 h 48"/>
                <a:gd name="T4" fmla="*/ 47 w 47"/>
                <a:gd name="T5" fmla="*/ 24 h 48"/>
                <a:gd name="T6" fmla="*/ 24 w 47"/>
                <a:gd name="T7" fmla="*/ 1 h 48"/>
                <a:gd name="T8" fmla="*/ 0 w 47"/>
                <a:gd name="T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8">
                  <a:moveTo>
                    <a:pt x="0" y="24"/>
                  </a:moveTo>
                  <a:cubicBezTo>
                    <a:pt x="0" y="37"/>
                    <a:pt x="11" y="48"/>
                    <a:pt x="24" y="47"/>
                  </a:cubicBezTo>
                  <a:cubicBezTo>
                    <a:pt x="37" y="47"/>
                    <a:pt x="47" y="36"/>
                    <a:pt x="47" y="24"/>
                  </a:cubicBezTo>
                  <a:cubicBezTo>
                    <a:pt x="47" y="11"/>
                    <a:pt x="36" y="1"/>
                    <a:pt x="24" y="1"/>
                  </a:cubicBezTo>
                  <a:cubicBezTo>
                    <a:pt x="11" y="0"/>
                    <a:pt x="0" y="11"/>
                    <a:pt x="0" y="24"/>
                  </a:cubicBezTo>
                  <a:close/>
                </a:path>
              </a:pathLst>
            </a:custGeom>
            <a:solidFill>
              <a:srgbClr val="E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4" name="Oval 1133"/>
            <p:cNvSpPr>
              <a:spLocks noChangeArrowheads="1"/>
            </p:cNvSpPr>
            <p:nvPr/>
          </p:nvSpPr>
          <p:spPr bwMode="auto">
            <a:xfrm>
              <a:off x="26617612" y="-4706937"/>
              <a:ext cx="46038" cy="46038"/>
            </a:xfrm>
            <a:prstGeom prst="ellipse">
              <a:avLst/>
            </a:prstGeom>
            <a:solidFill>
              <a:srgbClr val="E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5" name="Oval 1134"/>
            <p:cNvSpPr>
              <a:spLocks noChangeArrowheads="1"/>
            </p:cNvSpPr>
            <p:nvPr/>
          </p:nvSpPr>
          <p:spPr bwMode="auto">
            <a:xfrm>
              <a:off x="26327100" y="-4805362"/>
              <a:ext cx="49213" cy="49213"/>
            </a:xfrm>
            <a:prstGeom prst="ellipse">
              <a:avLst/>
            </a:prstGeom>
            <a:solidFill>
              <a:srgbClr val="E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6" name="Oval 1135"/>
            <p:cNvSpPr>
              <a:spLocks noChangeArrowheads="1"/>
            </p:cNvSpPr>
            <p:nvPr/>
          </p:nvSpPr>
          <p:spPr bwMode="auto">
            <a:xfrm>
              <a:off x="26090562" y="-4557712"/>
              <a:ext cx="44450" cy="44450"/>
            </a:xfrm>
            <a:prstGeom prst="ellipse">
              <a:avLst/>
            </a:prstGeom>
            <a:solidFill>
              <a:srgbClr val="E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7" name="Oval 1136"/>
            <p:cNvSpPr>
              <a:spLocks noChangeArrowheads="1"/>
            </p:cNvSpPr>
            <p:nvPr/>
          </p:nvSpPr>
          <p:spPr bwMode="auto">
            <a:xfrm>
              <a:off x="25676225" y="-4686300"/>
              <a:ext cx="58738" cy="58738"/>
            </a:xfrm>
            <a:prstGeom prst="ellipse">
              <a:avLst/>
            </a:prstGeom>
            <a:solidFill>
              <a:srgbClr val="E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8" name="Oval 1137"/>
            <p:cNvSpPr>
              <a:spLocks noChangeArrowheads="1"/>
            </p:cNvSpPr>
            <p:nvPr/>
          </p:nvSpPr>
          <p:spPr bwMode="auto">
            <a:xfrm>
              <a:off x="25593675" y="-5010150"/>
              <a:ext cx="58738" cy="55563"/>
            </a:xfrm>
            <a:prstGeom prst="ellipse">
              <a:avLst/>
            </a:prstGeom>
            <a:solidFill>
              <a:srgbClr val="E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9" name="Freeform 1138"/>
            <p:cNvSpPr>
              <a:spLocks noEditPoints="1"/>
            </p:cNvSpPr>
            <p:nvPr/>
          </p:nvSpPr>
          <p:spPr bwMode="auto">
            <a:xfrm>
              <a:off x="25012650" y="-6340475"/>
              <a:ext cx="1982788" cy="2179638"/>
            </a:xfrm>
            <a:custGeom>
              <a:avLst/>
              <a:gdLst>
                <a:gd name="T0" fmla="*/ 8 w 765"/>
                <a:gd name="T1" fmla="*/ 764 h 841"/>
                <a:gd name="T2" fmla="*/ 116 w 765"/>
                <a:gd name="T3" fmla="*/ 841 h 841"/>
                <a:gd name="T4" fmla="*/ 646 w 765"/>
                <a:gd name="T5" fmla="*/ 841 h 841"/>
                <a:gd name="T6" fmla="*/ 673 w 765"/>
                <a:gd name="T7" fmla="*/ 840 h 841"/>
                <a:gd name="T8" fmla="*/ 763 w 765"/>
                <a:gd name="T9" fmla="*/ 754 h 841"/>
                <a:gd name="T10" fmla="*/ 765 w 765"/>
                <a:gd name="T11" fmla="*/ 745 h 841"/>
                <a:gd name="T12" fmla="*/ 765 w 765"/>
                <a:gd name="T13" fmla="*/ 719 h 841"/>
                <a:gd name="T14" fmla="*/ 638 w 765"/>
                <a:gd name="T15" fmla="*/ 442 h 841"/>
                <a:gd name="T16" fmla="*/ 516 w 765"/>
                <a:gd name="T17" fmla="*/ 225 h 841"/>
                <a:gd name="T18" fmla="*/ 509 w 765"/>
                <a:gd name="T19" fmla="*/ 202 h 841"/>
                <a:gd name="T20" fmla="*/ 509 w 765"/>
                <a:gd name="T21" fmla="*/ 106 h 841"/>
                <a:gd name="T22" fmla="*/ 516 w 765"/>
                <a:gd name="T23" fmla="*/ 93 h 841"/>
                <a:gd name="T24" fmla="*/ 542 w 765"/>
                <a:gd name="T25" fmla="*/ 43 h 841"/>
                <a:gd name="T26" fmla="*/ 500 w 765"/>
                <a:gd name="T27" fmla="*/ 4 h 841"/>
                <a:gd name="T28" fmla="*/ 486 w 765"/>
                <a:gd name="T29" fmla="*/ 2 h 841"/>
                <a:gd name="T30" fmla="*/ 486 w 765"/>
                <a:gd name="T31" fmla="*/ 0 h 841"/>
                <a:gd name="T32" fmla="*/ 284 w 765"/>
                <a:gd name="T33" fmla="*/ 0 h 841"/>
                <a:gd name="T34" fmla="*/ 284 w 765"/>
                <a:gd name="T35" fmla="*/ 2 h 841"/>
                <a:gd name="T36" fmla="*/ 264 w 765"/>
                <a:gd name="T37" fmla="*/ 5 h 841"/>
                <a:gd name="T38" fmla="*/ 226 w 765"/>
                <a:gd name="T39" fmla="*/ 44 h 841"/>
                <a:gd name="T40" fmla="*/ 250 w 765"/>
                <a:gd name="T41" fmla="*/ 92 h 841"/>
                <a:gd name="T42" fmla="*/ 260 w 765"/>
                <a:gd name="T43" fmla="*/ 108 h 841"/>
                <a:gd name="T44" fmla="*/ 259 w 765"/>
                <a:gd name="T45" fmla="*/ 204 h 841"/>
                <a:gd name="T46" fmla="*/ 254 w 765"/>
                <a:gd name="T47" fmla="*/ 223 h 841"/>
                <a:gd name="T48" fmla="*/ 17 w 765"/>
                <a:gd name="T49" fmla="*/ 668 h 841"/>
                <a:gd name="T50" fmla="*/ 8 w 765"/>
                <a:gd name="T51" fmla="*/ 764 h 841"/>
                <a:gd name="T52" fmla="*/ 58 w 765"/>
                <a:gd name="T53" fmla="*/ 686 h 841"/>
                <a:gd name="T54" fmla="*/ 298 w 765"/>
                <a:gd name="T55" fmla="*/ 236 h 841"/>
                <a:gd name="T56" fmla="*/ 312 w 765"/>
                <a:gd name="T57" fmla="*/ 229 h 841"/>
                <a:gd name="T58" fmla="*/ 453 w 765"/>
                <a:gd name="T59" fmla="*/ 229 h 841"/>
                <a:gd name="T60" fmla="*/ 472 w 765"/>
                <a:gd name="T61" fmla="*/ 240 h 841"/>
                <a:gd name="T62" fmla="*/ 708 w 765"/>
                <a:gd name="T63" fmla="*/ 680 h 841"/>
                <a:gd name="T64" fmla="*/ 719 w 765"/>
                <a:gd name="T65" fmla="*/ 742 h 841"/>
                <a:gd name="T66" fmla="*/ 670 w 765"/>
                <a:gd name="T67" fmla="*/ 796 h 841"/>
                <a:gd name="T68" fmla="*/ 651 w 765"/>
                <a:gd name="T69" fmla="*/ 797 h 841"/>
                <a:gd name="T70" fmla="*/ 385 w 765"/>
                <a:gd name="T71" fmla="*/ 797 h 841"/>
                <a:gd name="T72" fmla="*/ 385 w 765"/>
                <a:gd name="T73" fmla="*/ 797 h 841"/>
                <a:gd name="T74" fmla="*/ 294 w 765"/>
                <a:gd name="T75" fmla="*/ 797 h 841"/>
                <a:gd name="T76" fmla="*/ 105 w 765"/>
                <a:gd name="T77" fmla="*/ 796 h 841"/>
                <a:gd name="T78" fmla="*/ 50 w 765"/>
                <a:gd name="T79" fmla="*/ 750 h 841"/>
                <a:gd name="T80" fmla="*/ 58 w 765"/>
                <a:gd name="T81" fmla="*/ 686 h 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65" h="841">
                  <a:moveTo>
                    <a:pt x="8" y="764"/>
                  </a:moveTo>
                  <a:cubicBezTo>
                    <a:pt x="20" y="813"/>
                    <a:pt x="60" y="841"/>
                    <a:pt x="116" y="841"/>
                  </a:cubicBezTo>
                  <a:cubicBezTo>
                    <a:pt x="292" y="841"/>
                    <a:pt x="469" y="841"/>
                    <a:pt x="646" y="841"/>
                  </a:cubicBezTo>
                  <a:cubicBezTo>
                    <a:pt x="655" y="841"/>
                    <a:pt x="664" y="841"/>
                    <a:pt x="673" y="840"/>
                  </a:cubicBezTo>
                  <a:cubicBezTo>
                    <a:pt x="721" y="834"/>
                    <a:pt x="755" y="802"/>
                    <a:pt x="763" y="754"/>
                  </a:cubicBezTo>
                  <a:cubicBezTo>
                    <a:pt x="763" y="751"/>
                    <a:pt x="765" y="748"/>
                    <a:pt x="765" y="745"/>
                  </a:cubicBezTo>
                  <a:cubicBezTo>
                    <a:pt x="765" y="737"/>
                    <a:pt x="765" y="728"/>
                    <a:pt x="765" y="719"/>
                  </a:cubicBezTo>
                  <a:cubicBezTo>
                    <a:pt x="740" y="619"/>
                    <a:pt x="684" y="532"/>
                    <a:pt x="638" y="442"/>
                  </a:cubicBezTo>
                  <a:cubicBezTo>
                    <a:pt x="600" y="368"/>
                    <a:pt x="557" y="298"/>
                    <a:pt x="516" y="225"/>
                  </a:cubicBezTo>
                  <a:cubicBezTo>
                    <a:pt x="512" y="218"/>
                    <a:pt x="509" y="210"/>
                    <a:pt x="509" y="202"/>
                  </a:cubicBezTo>
                  <a:cubicBezTo>
                    <a:pt x="509" y="170"/>
                    <a:pt x="509" y="138"/>
                    <a:pt x="509" y="106"/>
                  </a:cubicBezTo>
                  <a:cubicBezTo>
                    <a:pt x="509" y="101"/>
                    <a:pt x="509" y="96"/>
                    <a:pt x="516" y="93"/>
                  </a:cubicBezTo>
                  <a:cubicBezTo>
                    <a:pt x="536" y="83"/>
                    <a:pt x="546" y="64"/>
                    <a:pt x="542" y="43"/>
                  </a:cubicBezTo>
                  <a:cubicBezTo>
                    <a:pt x="539" y="22"/>
                    <a:pt x="523" y="7"/>
                    <a:pt x="500" y="4"/>
                  </a:cubicBezTo>
                  <a:cubicBezTo>
                    <a:pt x="496" y="4"/>
                    <a:pt x="492" y="2"/>
                    <a:pt x="486" y="2"/>
                  </a:cubicBezTo>
                  <a:cubicBezTo>
                    <a:pt x="486" y="2"/>
                    <a:pt x="486" y="0"/>
                    <a:pt x="486" y="0"/>
                  </a:cubicBezTo>
                  <a:cubicBezTo>
                    <a:pt x="284" y="0"/>
                    <a:pt x="284" y="0"/>
                    <a:pt x="284" y="0"/>
                  </a:cubicBezTo>
                  <a:cubicBezTo>
                    <a:pt x="284" y="0"/>
                    <a:pt x="284" y="1"/>
                    <a:pt x="284" y="2"/>
                  </a:cubicBezTo>
                  <a:cubicBezTo>
                    <a:pt x="277" y="2"/>
                    <a:pt x="271" y="4"/>
                    <a:pt x="264" y="5"/>
                  </a:cubicBezTo>
                  <a:cubicBezTo>
                    <a:pt x="244" y="8"/>
                    <a:pt x="229" y="23"/>
                    <a:pt x="226" y="44"/>
                  </a:cubicBezTo>
                  <a:cubicBezTo>
                    <a:pt x="222" y="62"/>
                    <a:pt x="232" y="83"/>
                    <a:pt x="250" y="92"/>
                  </a:cubicBezTo>
                  <a:cubicBezTo>
                    <a:pt x="258" y="96"/>
                    <a:pt x="260" y="100"/>
                    <a:pt x="260" y="108"/>
                  </a:cubicBezTo>
                  <a:cubicBezTo>
                    <a:pt x="259" y="140"/>
                    <a:pt x="260" y="172"/>
                    <a:pt x="259" y="204"/>
                  </a:cubicBezTo>
                  <a:cubicBezTo>
                    <a:pt x="259" y="211"/>
                    <a:pt x="257" y="217"/>
                    <a:pt x="254" y="223"/>
                  </a:cubicBezTo>
                  <a:cubicBezTo>
                    <a:pt x="168" y="367"/>
                    <a:pt x="88" y="515"/>
                    <a:pt x="17" y="668"/>
                  </a:cubicBezTo>
                  <a:cubicBezTo>
                    <a:pt x="3" y="699"/>
                    <a:pt x="0" y="731"/>
                    <a:pt x="8" y="764"/>
                  </a:cubicBezTo>
                  <a:close/>
                  <a:moveTo>
                    <a:pt x="58" y="686"/>
                  </a:moveTo>
                  <a:cubicBezTo>
                    <a:pt x="129" y="531"/>
                    <a:pt x="210" y="382"/>
                    <a:pt x="298" y="236"/>
                  </a:cubicBezTo>
                  <a:cubicBezTo>
                    <a:pt x="301" y="230"/>
                    <a:pt x="306" y="229"/>
                    <a:pt x="312" y="229"/>
                  </a:cubicBezTo>
                  <a:cubicBezTo>
                    <a:pt x="359" y="229"/>
                    <a:pt x="406" y="229"/>
                    <a:pt x="453" y="229"/>
                  </a:cubicBezTo>
                  <a:cubicBezTo>
                    <a:pt x="462" y="228"/>
                    <a:pt x="467" y="231"/>
                    <a:pt x="472" y="240"/>
                  </a:cubicBezTo>
                  <a:cubicBezTo>
                    <a:pt x="559" y="383"/>
                    <a:pt x="638" y="529"/>
                    <a:pt x="708" y="680"/>
                  </a:cubicBezTo>
                  <a:cubicBezTo>
                    <a:pt x="717" y="700"/>
                    <a:pt x="721" y="721"/>
                    <a:pt x="719" y="742"/>
                  </a:cubicBezTo>
                  <a:cubicBezTo>
                    <a:pt x="717" y="771"/>
                    <a:pt x="699" y="792"/>
                    <a:pt x="670" y="796"/>
                  </a:cubicBezTo>
                  <a:cubicBezTo>
                    <a:pt x="664" y="797"/>
                    <a:pt x="657" y="797"/>
                    <a:pt x="651" y="797"/>
                  </a:cubicBezTo>
                  <a:cubicBezTo>
                    <a:pt x="562" y="797"/>
                    <a:pt x="473" y="797"/>
                    <a:pt x="385" y="797"/>
                  </a:cubicBezTo>
                  <a:cubicBezTo>
                    <a:pt x="385" y="797"/>
                    <a:pt x="385" y="797"/>
                    <a:pt x="385" y="797"/>
                  </a:cubicBezTo>
                  <a:cubicBezTo>
                    <a:pt x="353" y="797"/>
                    <a:pt x="324" y="797"/>
                    <a:pt x="294" y="797"/>
                  </a:cubicBezTo>
                  <a:cubicBezTo>
                    <a:pt x="231" y="797"/>
                    <a:pt x="168" y="797"/>
                    <a:pt x="105" y="796"/>
                  </a:cubicBezTo>
                  <a:cubicBezTo>
                    <a:pt x="76" y="796"/>
                    <a:pt x="56" y="778"/>
                    <a:pt x="50" y="750"/>
                  </a:cubicBezTo>
                  <a:cubicBezTo>
                    <a:pt x="46" y="728"/>
                    <a:pt x="49" y="706"/>
                    <a:pt x="58" y="686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0" name="Freeform 1139"/>
            <p:cNvSpPr>
              <a:spLocks/>
            </p:cNvSpPr>
            <p:nvPr/>
          </p:nvSpPr>
          <p:spPr bwMode="auto">
            <a:xfrm>
              <a:off x="25692100" y="-6569075"/>
              <a:ext cx="636588" cy="228600"/>
            </a:xfrm>
            <a:custGeom>
              <a:avLst/>
              <a:gdLst>
                <a:gd name="T0" fmla="*/ 0 w 246"/>
                <a:gd name="T1" fmla="*/ 0 h 88"/>
                <a:gd name="T2" fmla="*/ 246 w 246"/>
                <a:gd name="T3" fmla="*/ 0 h 88"/>
                <a:gd name="T4" fmla="*/ 224 w 246"/>
                <a:gd name="T5" fmla="*/ 88 h 88"/>
                <a:gd name="T6" fmla="*/ 22 w 246"/>
                <a:gd name="T7" fmla="*/ 88 h 88"/>
                <a:gd name="T8" fmla="*/ 0 w 246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88">
                  <a:moveTo>
                    <a:pt x="0" y="0"/>
                  </a:moveTo>
                  <a:cubicBezTo>
                    <a:pt x="83" y="0"/>
                    <a:pt x="164" y="0"/>
                    <a:pt x="246" y="0"/>
                  </a:cubicBezTo>
                  <a:cubicBezTo>
                    <a:pt x="239" y="36"/>
                    <a:pt x="231" y="60"/>
                    <a:pt x="224" y="88"/>
                  </a:cubicBezTo>
                  <a:cubicBezTo>
                    <a:pt x="22" y="88"/>
                    <a:pt x="22" y="88"/>
                    <a:pt x="22" y="88"/>
                  </a:cubicBezTo>
                  <a:cubicBezTo>
                    <a:pt x="14" y="60"/>
                    <a:pt x="7" y="36"/>
                    <a:pt x="0" y="0"/>
                  </a:cubicBezTo>
                  <a:close/>
                </a:path>
              </a:pathLst>
            </a:custGeom>
            <a:solidFill>
              <a:srgbClr val="1CA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1" name="Freeform 1140"/>
            <p:cNvSpPr>
              <a:spLocks/>
            </p:cNvSpPr>
            <p:nvPr/>
          </p:nvSpPr>
          <p:spPr bwMode="auto">
            <a:xfrm>
              <a:off x="24166512" y="-6527800"/>
              <a:ext cx="1001713" cy="1150938"/>
            </a:xfrm>
            <a:custGeom>
              <a:avLst/>
              <a:gdLst>
                <a:gd name="T0" fmla="*/ 631 w 631"/>
                <a:gd name="T1" fmla="*/ 569 h 725"/>
                <a:gd name="T2" fmla="*/ 358 w 631"/>
                <a:gd name="T3" fmla="*/ 725 h 725"/>
                <a:gd name="T4" fmla="*/ 0 w 631"/>
                <a:gd name="T5" fmla="*/ 206 h 725"/>
                <a:gd name="T6" fmla="*/ 334 w 631"/>
                <a:gd name="T7" fmla="*/ 0 h 725"/>
                <a:gd name="T8" fmla="*/ 631 w 631"/>
                <a:gd name="T9" fmla="*/ 569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1" h="725">
                  <a:moveTo>
                    <a:pt x="631" y="569"/>
                  </a:moveTo>
                  <a:lnTo>
                    <a:pt x="358" y="725"/>
                  </a:lnTo>
                  <a:lnTo>
                    <a:pt x="0" y="206"/>
                  </a:lnTo>
                  <a:lnTo>
                    <a:pt x="334" y="0"/>
                  </a:lnTo>
                  <a:lnTo>
                    <a:pt x="631" y="569"/>
                  </a:lnTo>
                  <a:close/>
                </a:path>
              </a:pathLst>
            </a:custGeom>
            <a:solidFill>
              <a:srgbClr val="FF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2" name="Freeform 1141"/>
            <p:cNvSpPr>
              <a:spLocks/>
            </p:cNvSpPr>
            <p:nvPr/>
          </p:nvSpPr>
          <p:spPr bwMode="auto">
            <a:xfrm>
              <a:off x="24071262" y="-6605587"/>
              <a:ext cx="1319213" cy="1866900"/>
            </a:xfrm>
            <a:custGeom>
              <a:avLst/>
              <a:gdLst>
                <a:gd name="T0" fmla="*/ 232 w 509"/>
                <a:gd name="T1" fmla="*/ 0 h 720"/>
                <a:gd name="T2" fmla="*/ 103 w 509"/>
                <a:gd name="T3" fmla="*/ 74 h 720"/>
                <a:gd name="T4" fmla="*/ 32 w 509"/>
                <a:gd name="T5" fmla="*/ 117 h 720"/>
                <a:gd name="T6" fmla="*/ 6 w 509"/>
                <a:gd name="T7" fmla="*/ 178 h 720"/>
                <a:gd name="T8" fmla="*/ 72 w 509"/>
                <a:gd name="T9" fmla="*/ 228 h 720"/>
                <a:gd name="T10" fmla="*/ 86 w 509"/>
                <a:gd name="T11" fmla="*/ 237 h 720"/>
                <a:gd name="T12" fmla="*/ 280 w 509"/>
                <a:gd name="T13" fmla="*/ 558 h 720"/>
                <a:gd name="T14" fmla="*/ 373 w 509"/>
                <a:gd name="T15" fmla="*/ 711 h 720"/>
                <a:gd name="T16" fmla="*/ 379 w 509"/>
                <a:gd name="T17" fmla="*/ 720 h 720"/>
                <a:gd name="T18" fmla="*/ 399 w 509"/>
                <a:gd name="T19" fmla="*/ 673 h 720"/>
                <a:gd name="T20" fmla="*/ 395 w 509"/>
                <a:gd name="T21" fmla="*/ 663 h 720"/>
                <a:gd name="T22" fmla="*/ 175 w 509"/>
                <a:gd name="T23" fmla="*/ 299 h 720"/>
                <a:gd name="T24" fmla="*/ 109 w 509"/>
                <a:gd name="T25" fmla="*/ 191 h 720"/>
                <a:gd name="T26" fmla="*/ 72 w 509"/>
                <a:gd name="T27" fmla="*/ 181 h 720"/>
                <a:gd name="T28" fmla="*/ 52 w 509"/>
                <a:gd name="T29" fmla="*/ 175 h 720"/>
                <a:gd name="T30" fmla="*/ 55 w 509"/>
                <a:gd name="T31" fmla="*/ 154 h 720"/>
                <a:gd name="T32" fmla="*/ 232 w 509"/>
                <a:gd name="T33" fmla="*/ 48 h 720"/>
                <a:gd name="T34" fmla="*/ 252 w 509"/>
                <a:gd name="T35" fmla="*/ 54 h 720"/>
                <a:gd name="T36" fmla="*/ 248 w 509"/>
                <a:gd name="T37" fmla="*/ 75 h 720"/>
                <a:gd name="T38" fmla="*/ 239 w 509"/>
                <a:gd name="T39" fmla="*/ 113 h 720"/>
                <a:gd name="T40" fmla="*/ 482 w 509"/>
                <a:gd name="T41" fmla="*/ 514 h 720"/>
                <a:gd name="T42" fmla="*/ 488 w 509"/>
                <a:gd name="T43" fmla="*/ 522 h 720"/>
                <a:gd name="T44" fmla="*/ 508 w 509"/>
                <a:gd name="T45" fmla="*/ 476 h 720"/>
                <a:gd name="T46" fmla="*/ 503 w 509"/>
                <a:gd name="T47" fmla="*/ 464 h 720"/>
                <a:gd name="T48" fmla="*/ 291 w 509"/>
                <a:gd name="T49" fmla="*/ 115 h 720"/>
                <a:gd name="T50" fmla="*/ 291 w 509"/>
                <a:gd name="T51" fmla="*/ 94 h 720"/>
                <a:gd name="T52" fmla="*/ 253 w 509"/>
                <a:gd name="T53" fmla="*/ 3 h 720"/>
                <a:gd name="T54" fmla="*/ 245 w 509"/>
                <a:gd name="T55" fmla="*/ 0 h 720"/>
                <a:gd name="T56" fmla="*/ 232 w 509"/>
                <a:gd name="T57" fmla="*/ 0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09" h="720">
                  <a:moveTo>
                    <a:pt x="232" y="0"/>
                  </a:moveTo>
                  <a:cubicBezTo>
                    <a:pt x="189" y="24"/>
                    <a:pt x="146" y="49"/>
                    <a:pt x="103" y="74"/>
                  </a:cubicBezTo>
                  <a:cubicBezTo>
                    <a:pt x="79" y="88"/>
                    <a:pt x="55" y="103"/>
                    <a:pt x="32" y="117"/>
                  </a:cubicBezTo>
                  <a:cubicBezTo>
                    <a:pt x="8" y="131"/>
                    <a:pt x="0" y="151"/>
                    <a:pt x="6" y="178"/>
                  </a:cubicBezTo>
                  <a:cubicBezTo>
                    <a:pt x="12" y="204"/>
                    <a:pt x="38" y="233"/>
                    <a:pt x="72" y="228"/>
                  </a:cubicBezTo>
                  <a:cubicBezTo>
                    <a:pt x="81" y="226"/>
                    <a:pt x="83" y="232"/>
                    <a:pt x="86" y="237"/>
                  </a:cubicBezTo>
                  <a:cubicBezTo>
                    <a:pt x="151" y="344"/>
                    <a:pt x="216" y="451"/>
                    <a:pt x="280" y="558"/>
                  </a:cubicBezTo>
                  <a:cubicBezTo>
                    <a:pt x="311" y="609"/>
                    <a:pt x="342" y="660"/>
                    <a:pt x="373" y="711"/>
                  </a:cubicBezTo>
                  <a:cubicBezTo>
                    <a:pt x="375" y="713"/>
                    <a:pt x="376" y="716"/>
                    <a:pt x="379" y="720"/>
                  </a:cubicBezTo>
                  <a:cubicBezTo>
                    <a:pt x="386" y="704"/>
                    <a:pt x="393" y="689"/>
                    <a:pt x="399" y="673"/>
                  </a:cubicBezTo>
                  <a:cubicBezTo>
                    <a:pt x="400" y="671"/>
                    <a:pt x="397" y="666"/>
                    <a:pt x="395" y="663"/>
                  </a:cubicBezTo>
                  <a:cubicBezTo>
                    <a:pt x="322" y="541"/>
                    <a:pt x="248" y="420"/>
                    <a:pt x="175" y="299"/>
                  </a:cubicBezTo>
                  <a:cubicBezTo>
                    <a:pt x="153" y="263"/>
                    <a:pt x="131" y="227"/>
                    <a:pt x="109" y="191"/>
                  </a:cubicBezTo>
                  <a:cubicBezTo>
                    <a:pt x="99" y="174"/>
                    <a:pt x="89" y="171"/>
                    <a:pt x="72" y="181"/>
                  </a:cubicBezTo>
                  <a:cubicBezTo>
                    <a:pt x="63" y="186"/>
                    <a:pt x="58" y="184"/>
                    <a:pt x="52" y="175"/>
                  </a:cubicBezTo>
                  <a:cubicBezTo>
                    <a:pt x="46" y="165"/>
                    <a:pt x="46" y="159"/>
                    <a:pt x="55" y="154"/>
                  </a:cubicBezTo>
                  <a:cubicBezTo>
                    <a:pt x="114" y="118"/>
                    <a:pt x="173" y="83"/>
                    <a:pt x="232" y="48"/>
                  </a:cubicBezTo>
                  <a:cubicBezTo>
                    <a:pt x="242" y="41"/>
                    <a:pt x="247" y="47"/>
                    <a:pt x="252" y="54"/>
                  </a:cubicBezTo>
                  <a:cubicBezTo>
                    <a:pt x="258" y="64"/>
                    <a:pt x="257" y="70"/>
                    <a:pt x="248" y="75"/>
                  </a:cubicBezTo>
                  <a:cubicBezTo>
                    <a:pt x="232" y="86"/>
                    <a:pt x="229" y="96"/>
                    <a:pt x="239" y="113"/>
                  </a:cubicBezTo>
                  <a:cubicBezTo>
                    <a:pt x="320" y="246"/>
                    <a:pt x="401" y="380"/>
                    <a:pt x="482" y="514"/>
                  </a:cubicBezTo>
                  <a:cubicBezTo>
                    <a:pt x="483" y="516"/>
                    <a:pt x="485" y="518"/>
                    <a:pt x="488" y="522"/>
                  </a:cubicBezTo>
                  <a:cubicBezTo>
                    <a:pt x="495" y="505"/>
                    <a:pt x="502" y="491"/>
                    <a:pt x="508" y="476"/>
                  </a:cubicBezTo>
                  <a:cubicBezTo>
                    <a:pt x="509" y="473"/>
                    <a:pt x="505" y="468"/>
                    <a:pt x="503" y="464"/>
                  </a:cubicBezTo>
                  <a:cubicBezTo>
                    <a:pt x="433" y="348"/>
                    <a:pt x="362" y="231"/>
                    <a:pt x="291" y="115"/>
                  </a:cubicBezTo>
                  <a:cubicBezTo>
                    <a:pt x="287" y="107"/>
                    <a:pt x="286" y="102"/>
                    <a:pt x="291" y="94"/>
                  </a:cubicBezTo>
                  <a:cubicBezTo>
                    <a:pt x="312" y="63"/>
                    <a:pt x="291" y="14"/>
                    <a:pt x="253" y="3"/>
                  </a:cubicBezTo>
                  <a:cubicBezTo>
                    <a:pt x="250" y="2"/>
                    <a:pt x="248" y="1"/>
                    <a:pt x="245" y="0"/>
                  </a:cubicBezTo>
                  <a:cubicBezTo>
                    <a:pt x="241" y="0"/>
                    <a:pt x="236" y="0"/>
                    <a:pt x="232" y="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3" name="Freeform 1142"/>
            <p:cNvSpPr>
              <a:spLocks/>
            </p:cNvSpPr>
            <p:nvPr/>
          </p:nvSpPr>
          <p:spPr bwMode="auto">
            <a:xfrm>
              <a:off x="24620537" y="-5721350"/>
              <a:ext cx="719138" cy="881063"/>
            </a:xfrm>
            <a:custGeom>
              <a:avLst/>
              <a:gdLst>
                <a:gd name="T0" fmla="*/ 180 w 277"/>
                <a:gd name="T1" fmla="*/ 12 h 340"/>
                <a:gd name="T2" fmla="*/ 272 w 277"/>
                <a:gd name="T3" fmla="*/ 166 h 340"/>
                <a:gd name="T4" fmla="*/ 272 w 277"/>
                <a:gd name="T5" fmla="*/ 189 h 340"/>
                <a:gd name="T6" fmla="*/ 187 w 277"/>
                <a:gd name="T7" fmla="*/ 330 h 340"/>
                <a:gd name="T8" fmla="*/ 181 w 277"/>
                <a:gd name="T9" fmla="*/ 340 h 340"/>
                <a:gd name="T10" fmla="*/ 0 w 277"/>
                <a:gd name="T11" fmla="*/ 40 h 340"/>
                <a:gd name="T12" fmla="*/ 93 w 277"/>
                <a:gd name="T13" fmla="*/ 62 h 340"/>
                <a:gd name="T14" fmla="*/ 168 w 277"/>
                <a:gd name="T15" fmla="*/ 14 h 340"/>
                <a:gd name="T16" fmla="*/ 172 w 277"/>
                <a:gd name="T17" fmla="*/ 0 h 340"/>
                <a:gd name="T18" fmla="*/ 180 w 277"/>
                <a:gd name="T19" fmla="*/ 12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7" h="340">
                  <a:moveTo>
                    <a:pt x="180" y="12"/>
                  </a:moveTo>
                  <a:cubicBezTo>
                    <a:pt x="210" y="63"/>
                    <a:pt x="241" y="115"/>
                    <a:pt x="272" y="166"/>
                  </a:cubicBezTo>
                  <a:cubicBezTo>
                    <a:pt x="277" y="174"/>
                    <a:pt x="277" y="181"/>
                    <a:pt x="272" y="189"/>
                  </a:cubicBezTo>
                  <a:cubicBezTo>
                    <a:pt x="243" y="236"/>
                    <a:pt x="215" y="283"/>
                    <a:pt x="187" y="330"/>
                  </a:cubicBezTo>
                  <a:cubicBezTo>
                    <a:pt x="186" y="333"/>
                    <a:pt x="184" y="336"/>
                    <a:pt x="181" y="340"/>
                  </a:cubicBezTo>
                  <a:cubicBezTo>
                    <a:pt x="120" y="239"/>
                    <a:pt x="60" y="139"/>
                    <a:pt x="0" y="40"/>
                  </a:cubicBezTo>
                  <a:cubicBezTo>
                    <a:pt x="32" y="47"/>
                    <a:pt x="62" y="57"/>
                    <a:pt x="93" y="62"/>
                  </a:cubicBezTo>
                  <a:cubicBezTo>
                    <a:pt x="136" y="70"/>
                    <a:pt x="156" y="57"/>
                    <a:pt x="168" y="14"/>
                  </a:cubicBezTo>
                  <a:cubicBezTo>
                    <a:pt x="169" y="10"/>
                    <a:pt x="170" y="6"/>
                    <a:pt x="172" y="0"/>
                  </a:cubicBezTo>
                  <a:cubicBezTo>
                    <a:pt x="175" y="5"/>
                    <a:pt x="178" y="8"/>
                    <a:pt x="180" y="12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4" name="Freeform 1143"/>
            <p:cNvSpPr>
              <a:spLocks/>
            </p:cNvSpPr>
            <p:nvPr/>
          </p:nvSpPr>
          <p:spPr bwMode="auto">
            <a:xfrm>
              <a:off x="25071387" y="-5194300"/>
              <a:ext cx="130175" cy="128588"/>
            </a:xfrm>
            <a:custGeom>
              <a:avLst/>
              <a:gdLst>
                <a:gd name="T0" fmla="*/ 0 w 50"/>
                <a:gd name="T1" fmla="*/ 25 h 50"/>
                <a:gd name="T2" fmla="*/ 25 w 50"/>
                <a:gd name="T3" fmla="*/ 50 h 50"/>
                <a:gd name="T4" fmla="*/ 50 w 50"/>
                <a:gd name="T5" fmla="*/ 25 h 50"/>
                <a:gd name="T6" fmla="*/ 26 w 50"/>
                <a:gd name="T7" fmla="*/ 0 h 50"/>
                <a:gd name="T8" fmla="*/ 0 w 50"/>
                <a:gd name="T9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50">
                  <a:moveTo>
                    <a:pt x="0" y="25"/>
                  </a:moveTo>
                  <a:cubicBezTo>
                    <a:pt x="0" y="38"/>
                    <a:pt x="11" y="50"/>
                    <a:pt x="25" y="50"/>
                  </a:cubicBezTo>
                  <a:cubicBezTo>
                    <a:pt x="39" y="50"/>
                    <a:pt x="50" y="39"/>
                    <a:pt x="50" y="25"/>
                  </a:cubicBezTo>
                  <a:cubicBezTo>
                    <a:pt x="50" y="11"/>
                    <a:pt x="39" y="0"/>
                    <a:pt x="26" y="0"/>
                  </a:cubicBezTo>
                  <a:cubicBezTo>
                    <a:pt x="12" y="0"/>
                    <a:pt x="1" y="11"/>
                    <a:pt x="0" y="25"/>
                  </a:cubicBezTo>
                  <a:close/>
                </a:path>
              </a:pathLst>
            </a:custGeom>
            <a:solidFill>
              <a:srgbClr val="E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5" name="Oval 1144"/>
            <p:cNvSpPr>
              <a:spLocks noChangeArrowheads="1"/>
            </p:cNvSpPr>
            <p:nvPr/>
          </p:nvSpPr>
          <p:spPr bwMode="auto">
            <a:xfrm>
              <a:off x="25084087" y="-5441950"/>
              <a:ext cx="60325" cy="60325"/>
            </a:xfrm>
            <a:prstGeom prst="ellipse">
              <a:avLst/>
            </a:prstGeom>
            <a:solidFill>
              <a:srgbClr val="E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6" name="Oval 1145"/>
            <p:cNvSpPr>
              <a:spLocks noChangeArrowheads="1"/>
            </p:cNvSpPr>
            <p:nvPr/>
          </p:nvSpPr>
          <p:spPr bwMode="auto">
            <a:xfrm>
              <a:off x="25204737" y="-5291137"/>
              <a:ext cx="58738" cy="60325"/>
            </a:xfrm>
            <a:prstGeom prst="ellipse">
              <a:avLst/>
            </a:prstGeom>
            <a:solidFill>
              <a:srgbClr val="E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7" name="Oval 1146"/>
            <p:cNvSpPr>
              <a:spLocks noChangeArrowheads="1"/>
            </p:cNvSpPr>
            <p:nvPr/>
          </p:nvSpPr>
          <p:spPr bwMode="auto">
            <a:xfrm>
              <a:off x="25012650" y="-5287962"/>
              <a:ext cx="58738" cy="58738"/>
            </a:xfrm>
            <a:prstGeom prst="ellipse">
              <a:avLst/>
            </a:prstGeom>
            <a:solidFill>
              <a:srgbClr val="EDF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48" name="Group 547"/>
          <p:cNvGrpSpPr>
            <a:grpSpLocks noChangeAspect="1"/>
          </p:cNvGrpSpPr>
          <p:nvPr/>
        </p:nvGrpSpPr>
        <p:grpSpPr>
          <a:xfrm>
            <a:off x="1677983" y="3983344"/>
            <a:ext cx="1372112" cy="1371600"/>
            <a:chOff x="-21450300" y="-2589212"/>
            <a:chExt cx="4270375" cy="4268788"/>
          </a:xfrm>
        </p:grpSpPr>
        <p:sp>
          <p:nvSpPr>
            <p:cNvPr id="188" name="Oval 1147"/>
            <p:cNvSpPr>
              <a:spLocks noChangeArrowheads="1"/>
            </p:cNvSpPr>
            <p:nvPr/>
          </p:nvSpPr>
          <p:spPr bwMode="auto">
            <a:xfrm>
              <a:off x="-21450300" y="-2589212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9" name="Freeform 1148"/>
            <p:cNvSpPr>
              <a:spLocks/>
            </p:cNvSpPr>
            <p:nvPr/>
          </p:nvSpPr>
          <p:spPr bwMode="auto">
            <a:xfrm>
              <a:off x="-20342225" y="-1674812"/>
              <a:ext cx="2247900" cy="2392363"/>
            </a:xfrm>
            <a:custGeom>
              <a:avLst/>
              <a:gdLst>
                <a:gd name="T0" fmla="*/ 698 w 867"/>
                <a:gd name="T1" fmla="*/ 814 h 923"/>
                <a:gd name="T2" fmla="*/ 686 w 867"/>
                <a:gd name="T3" fmla="*/ 773 h 923"/>
                <a:gd name="T4" fmla="*/ 721 w 867"/>
                <a:gd name="T5" fmla="*/ 716 h 923"/>
                <a:gd name="T6" fmla="*/ 760 w 867"/>
                <a:gd name="T7" fmla="*/ 711 h 923"/>
                <a:gd name="T8" fmla="*/ 862 w 867"/>
                <a:gd name="T9" fmla="*/ 784 h 923"/>
                <a:gd name="T10" fmla="*/ 801 w 867"/>
                <a:gd name="T11" fmla="*/ 626 h 923"/>
                <a:gd name="T12" fmla="*/ 768 w 867"/>
                <a:gd name="T13" fmla="*/ 597 h 923"/>
                <a:gd name="T14" fmla="*/ 767 w 867"/>
                <a:gd name="T15" fmla="*/ 597 h 923"/>
                <a:gd name="T16" fmla="*/ 745 w 867"/>
                <a:gd name="T17" fmla="*/ 583 h 923"/>
                <a:gd name="T18" fmla="*/ 720 w 867"/>
                <a:gd name="T19" fmla="*/ 576 h 923"/>
                <a:gd name="T20" fmla="*/ 720 w 867"/>
                <a:gd name="T21" fmla="*/ 576 h 923"/>
                <a:gd name="T22" fmla="*/ 705 w 867"/>
                <a:gd name="T23" fmla="*/ 575 h 923"/>
                <a:gd name="T24" fmla="*/ 656 w 867"/>
                <a:gd name="T25" fmla="*/ 571 h 923"/>
                <a:gd name="T26" fmla="*/ 607 w 867"/>
                <a:gd name="T27" fmla="*/ 553 h 923"/>
                <a:gd name="T28" fmla="*/ 477 w 867"/>
                <a:gd name="T29" fmla="*/ 417 h 923"/>
                <a:gd name="T30" fmla="*/ 477 w 867"/>
                <a:gd name="T31" fmla="*/ 417 h 923"/>
                <a:gd name="T32" fmla="*/ 350 w 867"/>
                <a:gd name="T33" fmla="*/ 283 h 923"/>
                <a:gd name="T34" fmla="*/ 319 w 867"/>
                <a:gd name="T35" fmla="*/ 216 h 923"/>
                <a:gd name="T36" fmla="*/ 317 w 867"/>
                <a:gd name="T37" fmla="*/ 155 h 923"/>
                <a:gd name="T38" fmla="*/ 317 w 867"/>
                <a:gd name="T39" fmla="*/ 155 h 923"/>
                <a:gd name="T40" fmla="*/ 303 w 867"/>
                <a:gd name="T41" fmla="*/ 106 h 923"/>
                <a:gd name="T42" fmla="*/ 281 w 867"/>
                <a:gd name="T43" fmla="*/ 80 h 923"/>
                <a:gd name="T44" fmla="*/ 281 w 867"/>
                <a:gd name="T45" fmla="*/ 80 h 923"/>
                <a:gd name="T46" fmla="*/ 67 w 867"/>
                <a:gd name="T47" fmla="*/ 35 h 923"/>
                <a:gd name="T48" fmla="*/ 169 w 867"/>
                <a:gd name="T49" fmla="*/ 108 h 923"/>
                <a:gd name="T50" fmla="*/ 180 w 867"/>
                <a:gd name="T51" fmla="*/ 150 h 923"/>
                <a:gd name="T52" fmla="*/ 145 w 867"/>
                <a:gd name="T53" fmla="*/ 207 h 923"/>
                <a:gd name="T54" fmla="*/ 106 w 867"/>
                <a:gd name="T55" fmla="*/ 211 h 923"/>
                <a:gd name="T56" fmla="*/ 4 w 867"/>
                <a:gd name="T57" fmla="*/ 138 h 923"/>
                <a:gd name="T58" fmla="*/ 65 w 867"/>
                <a:gd name="T59" fmla="*/ 296 h 923"/>
                <a:gd name="T60" fmla="*/ 99 w 867"/>
                <a:gd name="T61" fmla="*/ 325 h 923"/>
                <a:gd name="T62" fmla="*/ 99 w 867"/>
                <a:gd name="T63" fmla="*/ 326 h 923"/>
                <a:gd name="T64" fmla="*/ 121 w 867"/>
                <a:gd name="T65" fmla="*/ 339 h 923"/>
                <a:gd name="T66" fmla="*/ 146 w 867"/>
                <a:gd name="T67" fmla="*/ 346 h 923"/>
                <a:gd name="T68" fmla="*/ 146 w 867"/>
                <a:gd name="T69" fmla="*/ 346 h 923"/>
                <a:gd name="T70" fmla="*/ 161 w 867"/>
                <a:gd name="T71" fmla="*/ 347 h 923"/>
                <a:gd name="T72" fmla="*/ 210 w 867"/>
                <a:gd name="T73" fmla="*/ 352 h 923"/>
                <a:gd name="T74" fmla="*/ 259 w 867"/>
                <a:gd name="T75" fmla="*/ 370 h 923"/>
                <a:gd name="T76" fmla="*/ 389 w 867"/>
                <a:gd name="T77" fmla="*/ 505 h 923"/>
                <a:gd name="T78" fmla="*/ 389 w 867"/>
                <a:gd name="T79" fmla="*/ 506 h 923"/>
                <a:gd name="T80" fmla="*/ 516 w 867"/>
                <a:gd name="T81" fmla="*/ 639 h 923"/>
                <a:gd name="T82" fmla="*/ 547 w 867"/>
                <a:gd name="T83" fmla="*/ 706 h 923"/>
                <a:gd name="T84" fmla="*/ 549 w 867"/>
                <a:gd name="T85" fmla="*/ 767 h 923"/>
                <a:gd name="T86" fmla="*/ 549 w 867"/>
                <a:gd name="T87" fmla="*/ 767 h 923"/>
                <a:gd name="T88" fmla="*/ 564 w 867"/>
                <a:gd name="T89" fmla="*/ 817 h 923"/>
                <a:gd name="T90" fmla="*/ 586 w 867"/>
                <a:gd name="T91" fmla="*/ 842 h 923"/>
                <a:gd name="T92" fmla="*/ 586 w 867"/>
                <a:gd name="T93" fmla="*/ 842 h 923"/>
                <a:gd name="T94" fmla="*/ 799 w 867"/>
                <a:gd name="T95" fmla="*/ 887 h 923"/>
                <a:gd name="T96" fmla="*/ 698 w 867"/>
                <a:gd name="T97" fmla="*/ 814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67" h="923">
                  <a:moveTo>
                    <a:pt x="698" y="814"/>
                  </a:moveTo>
                  <a:cubicBezTo>
                    <a:pt x="684" y="804"/>
                    <a:pt x="678" y="786"/>
                    <a:pt x="686" y="773"/>
                  </a:cubicBezTo>
                  <a:cubicBezTo>
                    <a:pt x="721" y="716"/>
                    <a:pt x="721" y="716"/>
                    <a:pt x="721" y="716"/>
                  </a:cubicBezTo>
                  <a:cubicBezTo>
                    <a:pt x="729" y="703"/>
                    <a:pt x="746" y="701"/>
                    <a:pt x="760" y="711"/>
                  </a:cubicBezTo>
                  <a:cubicBezTo>
                    <a:pt x="862" y="784"/>
                    <a:pt x="862" y="784"/>
                    <a:pt x="862" y="784"/>
                  </a:cubicBezTo>
                  <a:cubicBezTo>
                    <a:pt x="867" y="732"/>
                    <a:pt x="846" y="673"/>
                    <a:pt x="801" y="626"/>
                  </a:cubicBezTo>
                  <a:cubicBezTo>
                    <a:pt x="791" y="615"/>
                    <a:pt x="779" y="606"/>
                    <a:pt x="768" y="597"/>
                  </a:cubicBezTo>
                  <a:cubicBezTo>
                    <a:pt x="767" y="597"/>
                    <a:pt x="767" y="597"/>
                    <a:pt x="767" y="597"/>
                  </a:cubicBezTo>
                  <a:cubicBezTo>
                    <a:pt x="760" y="591"/>
                    <a:pt x="752" y="587"/>
                    <a:pt x="745" y="583"/>
                  </a:cubicBezTo>
                  <a:cubicBezTo>
                    <a:pt x="737" y="579"/>
                    <a:pt x="728" y="577"/>
                    <a:pt x="720" y="576"/>
                  </a:cubicBezTo>
                  <a:cubicBezTo>
                    <a:pt x="720" y="576"/>
                    <a:pt x="720" y="576"/>
                    <a:pt x="720" y="576"/>
                  </a:cubicBezTo>
                  <a:cubicBezTo>
                    <a:pt x="715" y="576"/>
                    <a:pt x="710" y="575"/>
                    <a:pt x="705" y="575"/>
                  </a:cubicBezTo>
                  <a:cubicBezTo>
                    <a:pt x="690" y="574"/>
                    <a:pt x="669" y="573"/>
                    <a:pt x="656" y="571"/>
                  </a:cubicBezTo>
                  <a:cubicBezTo>
                    <a:pt x="635" y="567"/>
                    <a:pt x="607" y="553"/>
                    <a:pt x="607" y="553"/>
                  </a:cubicBezTo>
                  <a:cubicBezTo>
                    <a:pt x="477" y="417"/>
                    <a:pt x="477" y="417"/>
                    <a:pt x="477" y="417"/>
                  </a:cubicBezTo>
                  <a:cubicBezTo>
                    <a:pt x="477" y="417"/>
                    <a:pt x="477" y="417"/>
                    <a:pt x="477" y="417"/>
                  </a:cubicBezTo>
                  <a:cubicBezTo>
                    <a:pt x="350" y="283"/>
                    <a:pt x="350" y="283"/>
                    <a:pt x="350" y="283"/>
                  </a:cubicBezTo>
                  <a:cubicBezTo>
                    <a:pt x="350" y="283"/>
                    <a:pt x="322" y="250"/>
                    <a:pt x="319" y="216"/>
                  </a:cubicBezTo>
                  <a:cubicBezTo>
                    <a:pt x="317" y="182"/>
                    <a:pt x="317" y="155"/>
                    <a:pt x="317" y="155"/>
                  </a:cubicBezTo>
                  <a:cubicBezTo>
                    <a:pt x="317" y="155"/>
                    <a:pt x="317" y="155"/>
                    <a:pt x="317" y="155"/>
                  </a:cubicBezTo>
                  <a:cubicBezTo>
                    <a:pt x="318" y="139"/>
                    <a:pt x="313" y="121"/>
                    <a:pt x="303" y="106"/>
                  </a:cubicBezTo>
                  <a:cubicBezTo>
                    <a:pt x="297" y="96"/>
                    <a:pt x="290" y="88"/>
                    <a:pt x="281" y="80"/>
                  </a:cubicBezTo>
                  <a:cubicBezTo>
                    <a:pt x="281" y="80"/>
                    <a:pt x="281" y="80"/>
                    <a:pt x="281" y="80"/>
                  </a:cubicBezTo>
                  <a:cubicBezTo>
                    <a:pt x="217" y="17"/>
                    <a:pt x="128" y="0"/>
                    <a:pt x="67" y="35"/>
                  </a:cubicBezTo>
                  <a:cubicBezTo>
                    <a:pt x="169" y="108"/>
                    <a:pt x="169" y="108"/>
                    <a:pt x="169" y="108"/>
                  </a:cubicBezTo>
                  <a:cubicBezTo>
                    <a:pt x="183" y="119"/>
                    <a:pt x="188" y="137"/>
                    <a:pt x="180" y="150"/>
                  </a:cubicBezTo>
                  <a:cubicBezTo>
                    <a:pt x="145" y="207"/>
                    <a:pt x="145" y="207"/>
                    <a:pt x="145" y="207"/>
                  </a:cubicBezTo>
                  <a:cubicBezTo>
                    <a:pt x="138" y="219"/>
                    <a:pt x="120" y="222"/>
                    <a:pt x="106" y="211"/>
                  </a:cubicBezTo>
                  <a:cubicBezTo>
                    <a:pt x="4" y="138"/>
                    <a:pt x="4" y="138"/>
                    <a:pt x="4" y="138"/>
                  </a:cubicBezTo>
                  <a:cubicBezTo>
                    <a:pt x="0" y="190"/>
                    <a:pt x="20" y="249"/>
                    <a:pt x="65" y="296"/>
                  </a:cubicBezTo>
                  <a:cubicBezTo>
                    <a:pt x="75" y="307"/>
                    <a:pt x="87" y="317"/>
                    <a:pt x="99" y="325"/>
                  </a:cubicBezTo>
                  <a:cubicBezTo>
                    <a:pt x="99" y="325"/>
                    <a:pt x="99" y="325"/>
                    <a:pt x="99" y="326"/>
                  </a:cubicBezTo>
                  <a:cubicBezTo>
                    <a:pt x="106" y="331"/>
                    <a:pt x="114" y="336"/>
                    <a:pt x="121" y="339"/>
                  </a:cubicBezTo>
                  <a:cubicBezTo>
                    <a:pt x="129" y="343"/>
                    <a:pt x="138" y="345"/>
                    <a:pt x="146" y="346"/>
                  </a:cubicBezTo>
                  <a:cubicBezTo>
                    <a:pt x="146" y="346"/>
                    <a:pt x="146" y="346"/>
                    <a:pt x="146" y="346"/>
                  </a:cubicBezTo>
                  <a:cubicBezTo>
                    <a:pt x="151" y="347"/>
                    <a:pt x="156" y="348"/>
                    <a:pt x="161" y="347"/>
                  </a:cubicBezTo>
                  <a:cubicBezTo>
                    <a:pt x="176" y="348"/>
                    <a:pt x="197" y="350"/>
                    <a:pt x="210" y="352"/>
                  </a:cubicBezTo>
                  <a:cubicBezTo>
                    <a:pt x="231" y="356"/>
                    <a:pt x="259" y="370"/>
                    <a:pt x="259" y="370"/>
                  </a:cubicBezTo>
                  <a:cubicBezTo>
                    <a:pt x="389" y="505"/>
                    <a:pt x="389" y="505"/>
                    <a:pt x="389" y="505"/>
                  </a:cubicBezTo>
                  <a:cubicBezTo>
                    <a:pt x="389" y="506"/>
                    <a:pt x="389" y="506"/>
                    <a:pt x="389" y="506"/>
                  </a:cubicBezTo>
                  <a:cubicBezTo>
                    <a:pt x="516" y="639"/>
                    <a:pt x="516" y="639"/>
                    <a:pt x="516" y="639"/>
                  </a:cubicBezTo>
                  <a:cubicBezTo>
                    <a:pt x="516" y="639"/>
                    <a:pt x="544" y="672"/>
                    <a:pt x="547" y="706"/>
                  </a:cubicBezTo>
                  <a:cubicBezTo>
                    <a:pt x="550" y="740"/>
                    <a:pt x="549" y="767"/>
                    <a:pt x="549" y="767"/>
                  </a:cubicBezTo>
                  <a:cubicBezTo>
                    <a:pt x="549" y="767"/>
                    <a:pt x="549" y="767"/>
                    <a:pt x="549" y="767"/>
                  </a:cubicBezTo>
                  <a:cubicBezTo>
                    <a:pt x="549" y="784"/>
                    <a:pt x="554" y="801"/>
                    <a:pt x="564" y="817"/>
                  </a:cubicBezTo>
                  <a:cubicBezTo>
                    <a:pt x="569" y="826"/>
                    <a:pt x="577" y="835"/>
                    <a:pt x="586" y="842"/>
                  </a:cubicBezTo>
                  <a:cubicBezTo>
                    <a:pt x="586" y="842"/>
                    <a:pt x="586" y="842"/>
                    <a:pt x="586" y="842"/>
                  </a:cubicBezTo>
                  <a:cubicBezTo>
                    <a:pt x="650" y="905"/>
                    <a:pt x="738" y="923"/>
                    <a:pt x="799" y="887"/>
                  </a:cubicBezTo>
                  <a:lnTo>
                    <a:pt x="698" y="814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0" name="Freeform 1149"/>
            <p:cNvSpPr>
              <a:spLocks/>
            </p:cNvSpPr>
            <p:nvPr/>
          </p:nvSpPr>
          <p:spPr bwMode="auto">
            <a:xfrm>
              <a:off x="-19542125" y="-1609725"/>
              <a:ext cx="1162050" cy="1323975"/>
            </a:xfrm>
            <a:custGeom>
              <a:avLst/>
              <a:gdLst>
                <a:gd name="T0" fmla="*/ 389 w 448"/>
                <a:gd name="T1" fmla="*/ 0 h 511"/>
                <a:gd name="T2" fmla="*/ 381 w 448"/>
                <a:gd name="T3" fmla="*/ 8 h 511"/>
                <a:gd name="T4" fmla="*/ 315 w 448"/>
                <a:gd name="T5" fmla="*/ 69 h 511"/>
                <a:gd name="T6" fmla="*/ 296 w 448"/>
                <a:gd name="T7" fmla="*/ 130 h 511"/>
                <a:gd name="T8" fmla="*/ 0 w 448"/>
                <a:gd name="T9" fmla="*/ 476 h 511"/>
                <a:gd name="T10" fmla="*/ 41 w 448"/>
                <a:gd name="T11" fmla="*/ 511 h 511"/>
                <a:gd name="T12" fmla="*/ 336 w 448"/>
                <a:gd name="T13" fmla="*/ 164 h 511"/>
                <a:gd name="T14" fmla="*/ 394 w 448"/>
                <a:gd name="T15" fmla="*/ 136 h 511"/>
                <a:gd name="T16" fmla="*/ 442 w 448"/>
                <a:gd name="T17" fmla="*/ 60 h 511"/>
                <a:gd name="T18" fmla="*/ 448 w 448"/>
                <a:gd name="T19" fmla="*/ 51 h 511"/>
                <a:gd name="T20" fmla="*/ 389 w 448"/>
                <a:gd name="T21" fmla="*/ 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511">
                  <a:moveTo>
                    <a:pt x="389" y="0"/>
                  </a:moveTo>
                  <a:cubicBezTo>
                    <a:pt x="381" y="8"/>
                    <a:pt x="381" y="8"/>
                    <a:pt x="381" y="8"/>
                  </a:cubicBezTo>
                  <a:cubicBezTo>
                    <a:pt x="315" y="69"/>
                    <a:pt x="315" y="69"/>
                    <a:pt x="315" y="69"/>
                  </a:cubicBezTo>
                  <a:cubicBezTo>
                    <a:pt x="296" y="87"/>
                    <a:pt x="290" y="110"/>
                    <a:pt x="296" y="130"/>
                  </a:cubicBezTo>
                  <a:cubicBezTo>
                    <a:pt x="0" y="476"/>
                    <a:pt x="0" y="476"/>
                    <a:pt x="0" y="476"/>
                  </a:cubicBezTo>
                  <a:cubicBezTo>
                    <a:pt x="41" y="511"/>
                    <a:pt x="41" y="511"/>
                    <a:pt x="41" y="511"/>
                  </a:cubicBezTo>
                  <a:cubicBezTo>
                    <a:pt x="336" y="164"/>
                    <a:pt x="336" y="164"/>
                    <a:pt x="336" y="164"/>
                  </a:cubicBezTo>
                  <a:cubicBezTo>
                    <a:pt x="357" y="166"/>
                    <a:pt x="380" y="157"/>
                    <a:pt x="394" y="136"/>
                  </a:cubicBezTo>
                  <a:cubicBezTo>
                    <a:pt x="442" y="60"/>
                    <a:pt x="442" y="60"/>
                    <a:pt x="442" y="60"/>
                  </a:cubicBezTo>
                  <a:cubicBezTo>
                    <a:pt x="448" y="51"/>
                    <a:pt x="448" y="51"/>
                    <a:pt x="448" y="51"/>
                  </a:cubicBezTo>
                  <a:lnTo>
                    <a:pt x="389" y="0"/>
                  </a:ln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1" name="Freeform 1150"/>
            <p:cNvSpPr>
              <a:spLocks/>
            </p:cNvSpPr>
            <p:nvPr/>
          </p:nvSpPr>
          <p:spPr bwMode="auto">
            <a:xfrm>
              <a:off x="-20440650" y="-466725"/>
              <a:ext cx="1098550" cy="1216025"/>
            </a:xfrm>
            <a:custGeom>
              <a:avLst/>
              <a:gdLst>
                <a:gd name="T0" fmla="*/ 353 w 424"/>
                <a:gd name="T1" fmla="*/ 28 h 469"/>
                <a:gd name="T2" fmla="*/ 326 w 424"/>
                <a:gd name="T3" fmla="*/ 6 h 469"/>
                <a:gd name="T4" fmla="*/ 303 w 424"/>
                <a:gd name="T5" fmla="*/ 9 h 469"/>
                <a:gd name="T6" fmla="*/ 300 w 424"/>
                <a:gd name="T7" fmla="*/ 12 h 469"/>
                <a:gd name="T8" fmla="*/ 299 w 424"/>
                <a:gd name="T9" fmla="*/ 14 h 469"/>
                <a:gd name="T10" fmla="*/ 299 w 424"/>
                <a:gd name="T11" fmla="*/ 15 h 469"/>
                <a:gd name="T12" fmla="*/ 298 w 424"/>
                <a:gd name="T13" fmla="*/ 15 h 469"/>
                <a:gd name="T14" fmla="*/ 298 w 424"/>
                <a:gd name="T15" fmla="*/ 16 h 469"/>
                <a:gd name="T16" fmla="*/ 298 w 424"/>
                <a:gd name="T17" fmla="*/ 17 h 469"/>
                <a:gd name="T18" fmla="*/ 297 w 424"/>
                <a:gd name="T19" fmla="*/ 18 h 469"/>
                <a:gd name="T20" fmla="*/ 297 w 424"/>
                <a:gd name="T21" fmla="*/ 18 h 469"/>
                <a:gd name="T22" fmla="*/ 296 w 424"/>
                <a:gd name="T23" fmla="*/ 20 h 469"/>
                <a:gd name="T24" fmla="*/ 296 w 424"/>
                <a:gd name="T25" fmla="*/ 20 h 469"/>
                <a:gd name="T26" fmla="*/ 296 w 424"/>
                <a:gd name="T27" fmla="*/ 21 h 469"/>
                <a:gd name="T28" fmla="*/ 296 w 424"/>
                <a:gd name="T29" fmla="*/ 21 h 469"/>
                <a:gd name="T30" fmla="*/ 296 w 424"/>
                <a:gd name="T31" fmla="*/ 22 h 469"/>
                <a:gd name="T32" fmla="*/ 296 w 424"/>
                <a:gd name="T33" fmla="*/ 22 h 469"/>
                <a:gd name="T34" fmla="*/ 295 w 424"/>
                <a:gd name="T35" fmla="*/ 23 h 469"/>
                <a:gd name="T36" fmla="*/ 295 w 424"/>
                <a:gd name="T37" fmla="*/ 23 h 469"/>
                <a:gd name="T38" fmla="*/ 291 w 424"/>
                <a:gd name="T39" fmla="*/ 20 h 469"/>
                <a:gd name="T40" fmla="*/ 278 w 424"/>
                <a:gd name="T41" fmla="*/ 22 h 469"/>
                <a:gd name="T42" fmla="*/ 32 w 424"/>
                <a:gd name="T43" fmla="*/ 311 h 469"/>
                <a:gd name="T44" fmla="*/ 28 w 424"/>
                <a:gd name="T45" fmla="*/ 418 h 469"/>
                <a:gd name="T46" fmla="*/ 60 w 424"/>
                <a:gd name="T47" fmla="*/ 445 h 469"/>
                <a:gd name="T48" fmla="*/ 165 w 424"/>
                <a:gd name="T49" fmla="*/ 424 h 469"/>
                <a:gd name="T50" fmla="*/ 411 w 424"/>
                <a:gd name="T51" fmla="*/ 135 h 469"/>
                <a:gd name="T52" fmla="*/ 411 w 424"/>
                <a:gd name="T53" fmla="*/ 122 h 469"/>
                <a:gd name="T54" fmla="*/ 405 w 424"/>
                <a:gd name="T55" fmla="*/ 117 h 469"/>
                <a:gd name="T56" fmla="*/ 405 w 424"/>
                <a:gd name="T57" fmla="*/ 117 h 469"/>
                <a:gd name="T58" fmla="*/ 407 w 424"/>
                <a:gd name="T59" fmla="*/ 117 h 469"/>
                <a:gd name="T60" fmla="*/ 407 w 424"/>
                <a:gd name="T61" fmla="*/ 116 h 469"/>
                <a:gd name="T62" fmla="*/ 408 w 424"/>
                <a:gd name="T63" fmla="*/ 116 h 469"/>
                <a:gd name="T64" fmla="*/ 409 w 424"/>
                <a:gd name="T65" fmla="*/ 115 h 469"/>
                <a:gd name="T66" fmla="*/ 410 w 424"/>
                <a:gd name="T67" fmla="*/ 115 h 469"/>
                <a:gd name="T68" fmla="*/ 411 w 424"/>
                <a:gd name="T69" fmla="*/ 114 h 469"/>
                <a:gd name="T70" fmla="*/ 411 w 424"/>
                <a:gd name="T71" fmla="*/ 114 h 469"/>
                <a:gd name="T72" fmla="*/ 412 w 424"/>
                <a:gd name="T73" fmla="*/ 113 h 469"/>
                <a:gd name="T74" fmla="*/ 413 w 424"/>
                <a:gd name="T75" fmla="*/ 113 h 469"/>
                <a:gd name="T76" fmla="*/ 413 w 424"/>
                <a:gd name="T77" fmla="*/ 112 h 469"/>
                <a:gd name="T78" fmla="*/ 413 w 424"/>
                <a:gd name="T79" fmla="*/ 111 h 469"/>
                <a:gd name="T80" fmla="*/ 414 w 424"/>
                <a:gd name="T81" fmla="*/ 110 h 469"/>
                <a:gd name="T82" fmla="*/ 417 w 424"/>
                <a:gd name="T83" fmla="*/ 106 h 469"/>
                <a:gd name="T84" fmla="*/ 419 w 424"/>
                <a:gd name="T85" fmla="*/ 85 h 469"/>
                <a:gd name="T86" fmla="*/ 403 w 424"/>
                <a:gd name="T87" fmla="*/ 71 h 469"/>
                <a:gd name="T88" fmla="*/ 393 w 424"/>
                <a:gd name="T89" fmla="*/ 63 h 469"/>
                <a:gd name="T90" fmla="*/ 393 w 424"/>
                <a:gd name="T91" fmla="*/ 63 h 469"/>
                <a:gd name="T92" fmla="*/ 353 w 424"/>
                <a:gd name="T93" fmla="*/ 28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24" h="469">
                  <a:moveTo>
                    <a:pt x="353" y="28"/>
                  </a:moveTo>
                  <a:cubicBezTo>
                    <a:pt x="326" y="6"/>
                    <a:pt x="326" y="6"/>
                    <a:pt x="326" y="6"/>
                  </a:cubicBezTo>
                  <a:cubicBezTo>
                    <a:pt x="320" y="0"/>
                    <a:pt x="310" y="1"/>
                    <a:pt x="303" y="9"/>
                  </a:cubicBezTo>
                  <a:cubicBezTo>
                    <a:pt x="300" y="12"/>
                    <a:pt x="300" y="12"/>
                    <a:pt x="300" y="12"/>
                  </a:cubicBezTo>
                  <a:cubicBezTo>
                    <a:pt x="300" y="13"/>
                    <a:pt x="300" y="14"/>
                    <a:pt x="299" y="14"/>
                  </a:cubicBezTo>
                  <a:cubicBezTo>
                    <a:pt x="299" y="14"/>
                    <a:pt x="299" y="14"/>
                    <a:pt x="299" y="15"/>
                  </a:cubicBezTo>
                  <a:cubicBezTo>
                    <a:pt x="299" y="15"/>
                    <a:pt x="299" y="15"/>
                    <a:pt x="298" y="15"/>
                  </a:cubicBezTo>
                  <a:cubicBezTo>
                    <a:pt x="298" y="16"/>
                    <a:pt x="298" y="16"/>
                    <a:pt x="298" y="16"/>
                  </a:cubicBezTo>
                  <a:cubicBezTo>
                    <a:pt x="298" y="16"/>
                    <a:pt x="298" y="17"/>
                    <a:pt x="298" y="17"/>
                  </a:cubicBezTo>
                  <a:cubicBezTo>
                    <a:pt x="298" y="17"/>
                    <a:pt x="297" y="17"/>
                    <a:pt x="297" y="18"/>
                  </a:cubicBezTo>
                  <a:cubicBezTo>
                    <a:pt x="297" y="18"/>
                    <a:pt x="297" y="18"/>
                    <a:pt x="297" y="18"/>
                  </a:cubicBezTo>
                  <a:cubicBezTo>
                    <a:pt x="297" y="18"/>
                    <a:pt x="297" y="19"/>
                    <a:pt x="296" y="20"/>
                  </a:cubicBezTo>
                  <a:cubicBezTo>
                    <a:pt x="296" y="20"/>
                    <a:pt x="296" y="20"/>
                    <a:pt x="296" y="20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6" y="21"/>
                    <a:pt x="296" y="21"/>
                    <a:pt x="296" y="21"/>
                  </a:cubicBezTo>
                  <a:cubicBezTo>
                    <a:pt x="296" y="21"/>
                    <a:pt x="296" y="21"/>
                    <a:pt x="296" y="22"/>
                  </a:cubicBezTo>
                  <a:cubicBezTo>
                    <a:pt x="296" y="22"/>
                    <a:pt x="296" y="22"/>
                    <a:pt x="296" y="22"/>
                  </a:cubicBezTo>
                  <a:cubicBezTo>
                    <a:pt x="295" y="23"/>
                    <a:pt x="295" y="23"/>
                    <a:pt x="295" y="23"/>
                  </a:cubicBezTo>
                  <a:cubicBezTo>
                    <a:pt x="295" y="23"/>
                    <a:pt x="295" y="23"/>
                    <a:pt x="295" y="23"/>
                  </a:cubicBezTo>
                  <a:cubicBezTo>
                    <a:pt x="291" y="20"/>
                    <a:pt x="291" y="20"/>
                    <a:pt x="291" y="20"/>
                  </a:cubicBezTo>
                  <a:cubicBezTo>
                    <a:pt x="288" y="17"/>
                    <a:pt x="282" y="17"/>
                    <a:pt x="278" y="22"/>
                  </a:cubicBezTo>
                  <a:cubicBezTo>
                    <a:pt x="32" y="311"/>
                    <a:pt x="32" y="311"/>
                    <a:pt x="32" y="311"/>
                  </a:cubicBezTo>
                  <a:cubicBezTo>
                    <a:pt x="3" y="346"/>
                    <a:pt x="0" y="395"/>
                    <a:pt x="28" y="418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87" y="469"/>
                    <a:pt x="135" y="458"/>
                    <a:pt x="165" y="424"/>
                  </a:cubicBezTo>
                  <a:cubicBezTo>
                    <a:pt x="411" y="135"/>
                    <a:pt x="411" y="135"/>
                    <a:pt x="411" y="135"/>
                  </a:cubicBezTo>
                  <a:cubicBezTo>
                    <a:pt x="415" y="130"/>
                    <a:pt x="414" y="125"/>
                    <a:pt x="411" y="122"/>
                  </a:cubicBezTo>
                  <a:cubicBezTo>
                    <a:pt x="405" y="117"/>
                    <a:pt x="405" y="117"/>
                    <a:pt x="405" y="117"/>
                  </a:cubicBezTo>
                  <a:cubicBezTo>
                    <a:pt x="405" y="117"/>
                    <a:pt x="405" y="117"/>
                    <a:pt x="405" y="117"/>
                  </a:cubicBezTo>
                  <a:cubicBezTo>
                    <a:pt x="405" y="117"/>
                    <a:pt x="406" y="117"/>
                    <a:pt x="407" y="117"/>
                  </a:cubicBezTo>
                  <a:cubicBezTo>
                    <a:pt x="407" y="117"/>
                    <a:pt x="407" y="116"/>
                    <a:pt x="407" y="116"/>
                  </a:cubicBezTo>
                  <a:cubicBezTo>
                    <a:pt x="407" y="116"/>
                    <a:pt x="408" y="116"/>
                    <a:pt x="408" y="116"/>
                  </a:cubicBezTo>
                  <a:cubicBezTo>
                    <a:pt x="408" y="116"/>
                    <a:pt x="408" y="115"/>
                    <a:pt x="409" y="115"/>
                  </a:cubicBezTo>
                  <a:cubicBezTo>
                    <a:pt x="409" y="115"/>
                    <a:pt x="409" y="115"/>
                    <a:pt x="410" y="115"/>
                  </a:cubicBezTo>
                  <a:cubicBezTo>
                    <a:pt x="410" y="115"/>
                    <a:pt x="410" y="114"/>
                    <a:pt x="411" y="114"/>
                  </a:cubicBezTo>
                  <a:cubicBezTo>
                    <a:pt x="411" y="114"/>
                    <a:pt x="411" y="114"/>
                    <a:pt x="411" y="114"/>
                  </a:cubicBezTo>
                  <a:cubicBezTo>
                    <a:pt x="411" y="113"/>
                    <a:pt x="412" y="113"/>
                    <a:pt x="412" y="113"/>
                  </a:cubicBezTo>
                  <a:cubicBezTo>
                    <a:pt x="412" y="113"/>
                    <a:pt x="412" y="113"/>
                    <a:pt x="413" y="113"/>
                  </a:cubicBezTo>
                  <a:cubicBezTo>
                    <a:pt x="413" y="112"/>
                    <a:pt x="413" y="112"/>
                    <a:pt x="413" y="112"/>
                  </a:cubicBezTo>
                  <a:cubicBezTo>
                    <a:pt x="413" y="112"/>
                    <a:pt x="413" y="111"/>
                    <a:pt x="413" y="111"/>
                  </a:cubicBezTo>
                  <a:cubicBezTo>
                    <a:pt x="414" y="111"/>
                    <a:pt x="414" y="110"/>
                    <a:pt x="414" y="110"/>
                  </a:cubicBezTo>
                  <a:cubicBezTo>
                    <a:pt x="417" y="106"/>
                    <a:pt x="417" y="106"/>
                    <a:pt x="417" y="106"/>
                  </a:cubicBezTo>
                  <a:cubicBezTo>
                    <a:pt x="424" y="99"/>
                    <a:pt x="424" y="90"/>
                    <a:pt x="419" y="85"/>
                  </a:cubicBezTo>
                  <a:cubicBezTo>
                    <a:pt x="403" y="71"/>
                    <a:pt x="403" y="71"/>
                    <a:pt x="403" y="71"/>
                  </a:cubicBezTo>
                  <a:cubicBezTo>
                    <a:pt x="393" y="63"/>
                    <a:pt x="393" y="63"/>
                    <a:pt x="393" y="63"/>
                  </a:cubicBezTo>
                  <a:cubicBezTo>
                    <a:pt x="393" y="63"/>
                    <a:pt x="393" y="63"/>
                    <a:pt x="393" y="63"/>
                  </a:cubicBezTo>
                  <a:cubicBezTo>
                    <a:pt x="353" y="28"/>
                    <a:pt x="353" y="28"/>
                    <a:pt x="353" y="28"/>
                  </a:cubicBezTo>
                  <a:close/>
                </a:path>
              </a:pathLst>
            </a:custGeom>
            <a:solidFill>
              <a:srgbClr val="F37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2" name="Freeform 1151"/>
            <p:cNvSpPr>
              <a:spLocks/>
            </p:cNvSpPr>
            <p:nvPr/>
          </p:nvSpPr>
          <p:spPr bwMode="auto">
            <a:xfrm>
              <a:off x="-20334288" y="-290512"/>
              <a:ext cx="685800" cy="795338"/>
            </a:xfrm>
            <a:custGeom>
              <a:avLst/>
              <a:gdLst>
                <a:gd name="T0" fmla="*/ 33 w 265"/>
                <a:gd name="T1" fmla="*/ 296 h 307"/>
                <a:gd name="T2" fmla="*/ 7 w 265"/>
                <a:gd name="T3" fmla="*/ 301 h 307"/>
                <a:gd name="T4" fmla="*/ 7 w 265"/>
                <a:gd name="T5" fmla="*/ 275 h 307"/>
                <a:gd name="T6" fmla="*/ 232 w 265"/>
                <a:gd name="T7" fmla="*/ 11 h 307"/>
                <a:gd name="T8" fmla="*/ 258 w 265"/>
                <a:gd name="T9" fmla="*/ 6 h 307"/>
                <a:gd name="T10" fmla="*/ 257 w 265"/>
                <a:gd name="T11" fmla="*/ 33 h 307"/>
                <a:gd name="T12" fmla="*/ 33 w 265"/>
                <a:gd name="T13" fmla="*/ 296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5" h="307">
                  <a:moveTo>
                    <a:pt x="33" y="296"/>
                  </a:moveTo>
                  <a:cubicBezTo>
                    <a:pt x="25" y="305"/>
                    <a:pt x="13" y="307"/>
                    <a:pt x="7" y="301"/>
                  </a:cubicBezTo>
                  <a:cubicBezTo>
                    <a:pt x="0" y="295"/>
                    <a:pt x="0" y="283"/>
                    <a:pt x="7" y="275"/>
                  </a:cubicBezTo>
                  <a:cubicBezTo>
                    <a:pt x="232" y="11"/>
                    <a:pt x="232" y="11"/>
                    <a:pt x="232" y="11"/>
                  </a:cubicBezTo>
                  <a:cubicBezTo>
                    <a:pt x="239" y="2"/>
                    <a:pt x="251" y="0"/>
                    <a:pt x="258" y="6"/>
                  </a:cubicBezTo>
                  <a:cubicBezTo>
                    <a:pt x="265" y="12"/>
                    <a:pt x="265" y="24"/>
                    <a:pt x="257" y="33"/>
                  </a:cubicBezTo>
                  <a:lnTo>
                    <a:pt x="33" y="296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3" name="Freeform 1152"/>
            <p:cNvSpPr>
              <a:spLocks/>
            </p:cNvSpPr>
            <p:nvPr/>
          </p:nvSpPr>
          <p:spPr bwMode="auto">
            <a:xfrm>
              <a:off x="-20186650" y="-163512"/>
              <a:ext cx="688975" cy="798513"/>
            </a:xfrm>
            <a:custGeom>
              <a:avLst/>
              <a:gdLst>
                <a:gd name="T0" fmla="*/ 33 w 266"/>
                <a:gd name="T1" fmla="*/ 296 h 308"/>
                <a:gd name="T2" fmla="*/ 7 w 266"/>
                <a:gd name="T3" fmla="*/ 302 h 308"/>
                <a:gd name="T4" fmla="*/ 8 w 266"/>
                <a:gd name="T5" fmla="*/ 275 h 308"/>
                <a:gd name="T6" fmla="*/ 233 w 266"/>
                <a:gd name="T7" fmla="*/ 12 h 308"/>
                <a:gd name="T8" fmla="*/ 259 w 266"/>
                <a:gd name="T9" fmla="*/ 6 h 308"/>
                <a:gd name="T10" fmla="*/ 258 w 266"/>
                <a:gd name="T11" fmla="*/ 33 h 308"/>
                <a:gd name="T12" fmla="*/ 33 w 266"/>
                <a:gd name="T13" fmla="*/ 296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6" h="308">
                  <a:moveTo>
                    <a:pt x="33" y="296"/>
                  </a:moveTo>
                  <a:cubicBezTo>
                    <a:pt x="26" y="305"/>
                    <a:pt x="14" y="308"/>
                    <a:pt x="7" y="302"/>
                  </a:cubicBezTo>
                  <a:cubicBezTo>
                    <a:pt x="0" y="296"/>
                    <a:pt x="1" y="284"/>
                    <a:pt x="8" y="275"/>
                  </a:cubicBezTo>
                  <a:cubicBezTo>
                    <a:pt x="233" y="12"/>
                    <a:pt x="233" y="12"/>
                    <a:pt x="233" y="12"/>
                  </a:cubicBezTo>
                  <a:cubicBezTo>
                    <a:pt x="240" y="3"/>
                    <a:pt x="252" y="0"/>
                    <a:pt x="259" y="6"/>
                  </a:cubicBezTo>
                  <a:cubicBezTo>
                    <a:pt x="266" y="12"/>
                    <a:pt x="265" y="24"/>
                    <a:pt x="258" y="33"/>
                  </a:cubicBezTo>
                  <a:lnTo>
                    <a:pt x="33" y="296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49" name="Group 548"/>
          <p:cNvGrpSpPr>
            <a:grpSpLocks noChangeAspect="1"/>
          </p:cNvGrpSpPr>
          <p:nvPr/>
        </p:nvGrpSpPr>
        <p:grpSpPr>
          <a:xfrm>
            <a:off x="3862383" y="3983344"/>
            <a:ext cx="1372112" cy="1371600"/>
            <a:chOff x="-16451263" y="-2589212"/>
            <a:chExt cx="4270375" cy="4268788"/>
          </a:xfrm>
        </p:grpSpPr>
        <p:sp>
          <p:nvSpPr>
            <p:cNvPr id="194" name="Oval 1153"/>
            <p:cNvSpPr>
              <a:spLocks noChangeArrowheads="1"/>
            </p:cNvSpPr>
            <p:nvPr/>
          </p:nvSpPr>
          <p:spPr bwMode="auto">
            <a:xfrm>
              <a:off x="-16451263" y="-2589212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5" name="Freeform 1154"/>
            <p:cNvSpPr>
              <a:spLocks/>
            </p:cNvSpPr>
            <p:nvPr/>
          </p:nvSpPr>
          <p:spPr bwMode="auto">
            <a:xfrm>
              <a:off x="-15108238" y="-1625600"/>
              <a:ext cx="966788" cy="363538"/>
            </a:xfrm>
            <a:custGeom>
              <a:avLst/>
              <a:gdLst>
                <a:gd name="T0" fmla="*/ 51 w 373"/>
                <a:gd name="T1" fmla="*/ 0 h 140"/>
                <a:gd name="T2" fmla="*/ 321 w 373"/>
                <a:gd name="T3" fmla="*/ 0 h 140"/>
                <a:gd name="T4" fmla="*/ 373 w 373"/>
                <a:gd name="T5" fmla="*/ 52 h 140"/>
                <a:gd name="T6" fmla="*/ 373 w 373"/>
                <a:gd name="T7" fmla="*/ 140 h 140"/>
                <a:gd name="T8" fmla="*/ 0 w 373"/>
                <a:gd name="T9" fmla="*/ 140 h 140"/>
                <a:gd name="T10" fmla="*/ 0 w 373"/>
                <a:gd name="T11" fmla="*/ 52 h 140"/>
                <a:gd name="T12" fmla="*/ 51 w 373"/>
                <a:gd name="T1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3" h="140">
                  <a:moveTo>
                    <a:pt x="51" y="0"/>
                  </a:moveTo>
                  <a:cubicBezTo>
                    <a:pt x="321" y="0"/>
                    <a:pt x="321" y="0"/>
                    <a:pt x="321" y="0"/>
                  </a:cubicBezTo>
                  <a:cubicBezTo>
                    <a:pt x="349" y="0"/>
                    <a:pt x="373" y="23"/>
                    <a:pt x="373" y="52"/>
                  </a:cubicBezTo>
                  <a:cubicBezTo>
                    <a:pt x="373" y="140"/>
                    <a:pt x="373" y="140"/>
                    <a:pt x="373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24"/>
                    <a:pt x="23" y="1"/>
                    <a:pt x="51" y="0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6" name="Freeform 1155"/>
            <p:cNvSpPr>
              <a:spLocks/>
            </p:cNvSpPr>
            <p:nvPr/>
          </p:nvSpPr>
          <p:spPr bwMode="auto">
            <a:xfrm>
              <a:off x="-15616238" y="-1296987"/>
              <a:ext cx="2517775" cy="1858963"/>
            </a:xfrm>
            <a:custGeom>
              <a:avLst/>
              <a:gdLst>
                <a:gd name="T0" fmla="*/ 119 w 971"/>
                <a:gd name="T1" fmla="*/ 2 h 717"/>
                <a:gd name="T2" fmla="*/ 851 w 971"/>
                <a:gd name="T3" fmla="*/ 1 h 717"/>
                <a:gd name="T4" fmla="*/ 970 w 971"/>
                <a:gd name="T5" fmla="*/ 120 h 717"/>
                <a:gd name="T6" fmla="*/ 971 w 971"/>
                <a:gd name="T7" fmla="*/ 597 h 717"/>
                <a:gd name="T8" fmla="*/ 852 w 971"/>
                <a:gd name="T9" fmla="*/ 716 h 717"/>
                <a:gd name="T10" fmla="*/ 120 w 971"/>
                <a:gd name="T11" fmla="*/ 717 h 717"/>
                <a:gd name="T12" fmla="*/ 1 w 971"/>
                <a:gd name="T13" fmla="*/ 598 h 717"/>
                <a:gd name="T14" fmla="*/ 0 w 971"/>
                <a:gd name="T15" fmla="*/ 121 h 717"/>
                <a:gd name="T16" fmla="*/ 119 w 971"/>
                <a:gd name="T17" fmla="*/ 2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1" h="717">
                  <a:moveTo>
                    <a:pt x="119" y="2"/>
                  </a:moveTo>
                  <a:cubicBezTo>
                    <a:pt x="851" y="1"/>
                    <a:pt x="851" y="1"/>
                    <a:pt x="851" y="1"/>
                  </a:cubicBezTo>
                  <a:cubicBezTo>
                    <a:pt x="917" y="0"/>
                    <a:pt x="970" y="54"/>
                    <a:pt x="970" y="120"/>
                  </a:cubicBezTo>
                  <a:cubicBezTo>
                    <a:pt x="971" y="597"/>
                    <a:pt x="971" y="597"/>
                    <a:pt x="971" y="597"/>
                  </a:cubicBezTo>
                  <a:cubicBezTo>
                    <a:pt x="971" y="662"/>
                    <a:pt x="918" y="716"/>
                    <a:pt x="852" y="716"/>
                  </a:cubicBezTo>
                  <a:cubicBezTo>
                    <a:pt x="120" y="717"/>
                    <a:pt x="120" y="717"/>
                    <a:pt x="120" y="717"/>
                  </a:cubicBezTo>
                  <a:cubicBezTo>
                    <a:pt x="55" y="717"/>
                    <a:pt x="1" y="664"/>
                    <a:pt x="1" y="598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55"/>
                    <a:pt x="54" y="2"/>
                    <a:pt x="119" y="2"/>
                  </a:cubicBezTo>
                  <a:close/>
                </a:path>
              </a:pathLst>
            </a:custGeom>
            <a:solidFill>
              <a:srgbClr val="F57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7" name="Freeform 1156"/>
            <p:cNvSpPr>
              <a:spLocks/>
            </p:cNvSpPr>
            <p:nvPr/>
          </p:nvSpPr>
          <p:spPr bwMode="auto">
            <a:xfrm>
              <a:off x="-13879513" y="-1042987"/>
              <a:ext cx="450850" cy="282575"/>
            </a:xfrm>
            <a:custGeom>
              <a:avLst/>
              <a:gdLst>
                <a:gd name="T0" fmla="*/ 22 w 174"/>
                <a:gd name="T1" fmla="*/ 0 h 109"/>
                <a:gd name="T2" fmla="*/ 152 w 174"/>
                <a:gd name="T3" fmla="*/ 0 h 109"/>
                <a:gd name="T4" fmla="*/ 174 w 174"/>
                <a:gd name="T5" fmla="*/ 22 h 109"/>
                <a:gd name="T6" fmla="*/ 174 w 174"/>
                <a:gd name="T7" fmla="*/ 87 h 109"/>
                <a:gd name="T8" fmla="*/ 152 w 174"/>
                <a:gd name="T9" fmla="*/ 109 h 109"/>
                <a:gd name="T10" fmla="*/ 22 w 174"/>
                <a:gd name="T11" fmla="*/ 109 h 109"/>
                <a:gd name="T12" fmla="*/ 0 w 174"/>
                <a:gd name="T13" fmla="*/ 87 h 109"/>
                <a:gd name="T14" fmla="*/ 0 w 174"/>
                <a:gd name="T15" fmla="*/ 22 h 109"/>
                <a:gd name="T16" fmla="*/ 22 w 174"/>
                <a:gd name="T17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4" h="109">
                  <a:moveTo>
                    <a:pt x="22" y="0"/>
                  </a:moveTo>
                  <a:cubicBezTo>
                    <a:pt x="152" y="0"/>
                    <a:pt x="152" y="0"/>
                    <a:pt x="152" y="0"/>
                  </a:cubicBezTo>
                  <a:cubicBezTo>
                    <a:pt x="164" y="0"/>
                    <a:pt x="174" y="10"/>
                    <a:pt x="174" y="22"/>
                  </a:cubicBezTo>
                  <a:cubicBezTo>
                    <a:pt x="174" y="87"/>
                    <a:pt x="174" y="87"/>
                    <a:pt x="174" y="87"/>
                  </a:cubicBezTo>
                  <a:cubicBezTo>
                    <a:pt x="174" y="99"/>
                    <a:pt x="164" y="109"/>
                    <a:pt x="152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10" y="109"/>
                    <a:pt x="0" y="99"/>
                    <a:pt x="0" y="87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"/>
                    <a:pt x="10" y="0"/>
                    <a:pt x="22" y="0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8" name="Freeform 1157"/>
            <p:cNvSpPr>
              <a:spLocks/>
            </p:cNvSpPr>
            <p:nvPr/>
          </p:nvSpPr>
          <p:spPr bwMode="auto">
            <a:xfrm>
              <a:off x="-13887450" y="-1460500"/>
              <a:ext cx="466725" cy="166688"/>
            </a:xfrm>
            <a:custGeom>
              <a:avLst/>
              <a:gdLst>
                <a:gd name="T0" fmla="*/ 59 w 180"/>
                <a:gd name="T1" fmla="*/ 0 h 64"/>
                <a:gd name="T2" fmla="*/ 121 w 180"/>
                <a:gd name="T3" fmla="*/ 0 h 64"/>
                <a:gd name="T4" fmla="*/ 180 w 180"/>
                <a:gd name="T5" fmla="*/ 59 h 64"/>
                <a:gd name="T6" fmla="*/ 180 w 180"/>
                <a:gd name="T7" fmla="*/ 59 h 64"/>
                <a:gd name="T8" fmla="*/ 180 w 180"/>
                <a:gd name="T9" fmla="*/ 64 h 64"/>
                <a:gd name="T10" fmla="*/ 175 w 180"/>
                <a:gd name="T11" fmla="*/ 64 h 64"/>
                <a:gd name="T12" fmla="*/ 0 w 180"/>
                <a:gd name="T13" fmla="*/ 64 h 64"/>
                <a:gd name="T14" fmla="*/ 0 w 180"/>
                <a:gd name="T15" fmla="*/ 59 h 64"/>
                <a:gd name="T16" fmla="*/ 0 w 180"/>
                <a:gd name="T17" fmla="*/ 59 h 64"/>
                <a:gd name="T18" fmla="*/ 59 w 180"/>
                <a:gd name="T1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0" h="64">
                  <a:moveTo>
                    <a:pt x="59" y="0"/>
                  </a:moveTo>
                  <a:cubicBezTo>
                    <a:pt x="121" y="0"/>
                    <a:pt x="121" y="0"/>
                    <a:pt x="121" y="0"/>
                  </a:cubicBezTo>
                  <a:cubicBezTo>
                    <a:pt x="153" y="0"/>
                    <a:pt x="180" y="26"/>
                    <a:pt x="180" y="59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80" y="60"/>
                    <a:pt x="180" y="62"/>
                    <a:pt x="180" y="64"/>
                  </a:cubicBezTo>
                  <a:cubicBezTo>
                    <a:pt x="178" y="64"/>
                    <a:pt x="177" y="64"/>
                    <a:pt x="175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62"/>
                    <a:pt x="0" y="61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26"/>
                    <a:pt x="26" y="0"/>
                    <a:pt x="59" y="0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9" name="Freeform 1158"/>
            <p:cNvSpPr>
              <a:spLocks/>
            </p:cNvSpPr>
            <p:nvPr/>
          </p:nvSpPr>
          <p:spPr bwMode="auto">
            <a:xfrm>
              <a:off x="-15308263" y="-957262"/>
              <a:ext cx="1363663" cy="1363663"/>
            </a:xfrm>
            <a:custGeom>
              <a:avLst/>
              <a:gdLst>
                <a:gd name="T0" fmla="*/ 264 w 526"/>
                <a:gd name="T1" fmla="*/ 525 h 526"/>
                <a:gd name="T2" fmla="*/ 526 w 526"/>
                <a:gd name="T3" fmla="*/ 262 h 526"/>
                <a:gd name="T4" fmla="*/ 263 w 526"/>
                <a:gd name="T5" fmla="*/ 0 h 526"/>
                <a:gd name="T6" fmla="*/ 1 w 526"/>
                <a:gd name="T7" fmla="*/ 263 h 526"/>
                <a:gd name="T8" fmla="*/ 264 w 526"/>
                <a:gd name="T9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6" h="526">
                  <a:moveTo>
                    <a:pt x="264" y="525"/>
                  </a:moveTo>
                  <a:cubicBezTo>
                    <a:pt x="408" y="525"/>
                    <a:pt x="526" y="407"/>
                    <a:pt x="526" y="262"/>
                  </a:cubicBezTo>
                  <a:cubicBezTo>
                    <a:pt x="526" y="118"/>
                    <a:pt x="407" y="0"/>
                    <a:pt x="263" y="0"/>
                  </a:cubicBezTo>
                  <a:cubicBezTo>
                    <a:pt x="118" y="0"/>
                    <a:pt x="0" y="118"/>
                    <a:pt x="1" y="263"/>
                  </a:cubicBezTo>
                  <a:cubicBezTo>
                    <a:pt x="1" y="408"/>
                    <a:pt x="119" y="526"/>
                    <a:pt x="264" y="525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0" name="Freeform 1159"/>
            <p:cNvSpPr>
              <a:spLocks/>
            </p:cNvSpPr>
            <p:nvPr/>
          </p:nvSpPr>
          <p:spPr bwMode="auto">
            <a:xfrm>
              <a:off x="-15193963" y="-846137"/>
              <a:ext cx="1138238" cy="1138238"/>
            </a:xfrm>
            <a:custGeom>
              <a:avLst/>
              <a:gdLst>
                <a:gd name="T0" fmla="*/ 219 w 439"/>
                <a:gd name="T1" fmla="*/ 439 h 439"/>
                <a:gd name="T2" fmla="*/ 439 w 439"/>
                <a:gd name="T3" fmla="*/ 219 h 439"/>
                <a:gd name="T4" fmla="*/ 219 w 439"/>
                <a:gd name="T5" fmla="*/ 0 h 439"/>
                <a:gd name="T6" fmla="*/ 0 w 439"/>
                <a:gd name="T7" fmla="*/ 220 h 439"/>
                <a:gd name="T8" fmla="*/ 219 w 439"/>
                <a:gd name="T9" fmla="*/ 439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9" h="439">
                  <a:moveTo>
                    <a:pt x="219" y="439"/>
                  </a:moveTo>
                  <a:cubicBezTo>
                    <a:pt x="340" y="439"/>
                    <a:pt x="439" y="340"/>
                    <a:pt x="439" y="219"/>
                  </a:cubicBezTo>
                  <a:cubicBezTo>
                    <a:pt x="438" y="99"/>
                    <a:pt x="340" y="0"/>
                    <a:pt x="219" y="0"/>
                  </a:cubicBezTo>
                  <a:cubicBezTo>
                    <a:pt x="98" y="1"/>
                    <a:pt x="0" y="99"/>
                    <a:pt x="0" y="220"/>
                  </a:cubicBezTo>
                  <a:cubicBezTo>
                    <a:pt x="0" y="341"/>
                    <a:pt x="99" y="439"/>
                    <a:pt x="219" y="439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1" name="Oval 1160"/>
            <p:cNvSpPr>
              <a:spLocks noChangeArrowheads="1"/>
            </p:cNvSpPr>
            <p:nvPr/>
          </p:nvSpPr>
          <p:spPr bwMode="auto">
            <a:xfrm>
              <a:off x="-13974763" y="177800"/>
              <a:ext cx="169863" cy="1714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2" name="Freeform 1161"/>
            <p:cNvSpPr>
              <a:spLocks/>
            </p:cNvSpPr>
            <p:nvPr/>
          </p:nvSpPr>
          <p:spPr bwMode="auto">
            <a:xfrm>
              <a:off x="-15097125" y="-747712"/>
              <a:ext cx="635000" cy="592138"/>
            </a:xfrm>
            <a:custGeom>
              <a:avLst/>
              <a:gdLst>
                <a:gd name="T0" fmla="*/ 182 w 245"/>
                <a:gd name="T1" fmla="*/ 0 h 228"/>
                <a:gd name="T2" fmla="*/ 245 w 245"/>
                <a:gd name="T3" fmla="*/ 11 h 228"/>
                <a:gd name="T4" fmla="*/ 208 w 245"/>
                <a:gd name="T5" fmla="*/ 8 h 228"/>
                <a:gd name="T6" fmla="*/ 6 w 245"/>
                <a:gd name="T7" fmla="*/ 211 h 228"/>
                <a:gd name="T8" fmla="*/ 7 w 245"/>
                <a:gd name="T9" fmla="*/ 228 h 228"/>
                <a:gd name="T10" fmla="*/ 0 w 245"/>
                <a:gd name="T11" fmla="*/ 182 h 228"/>
                <a:gd name="T12" fmla="*/ 182 w 245"/>
                <a:gd name="T13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228">
                  <a:moveTo>
                    <a:pt x="182" y="0"/>
                  </a:moveTo>
                  <a:cubicBezTo>
                    <a:pt x="204" y="0"/>
                    <a:pt x="225" y="4"/>
                    <a:pt x="245" y="11"/>
                  </a:cubicBezTo>
                  <a:cubicBezTo>
                    <a:pt x="233" y="9"/>
                    <a:pt x="221" y="8"/>
                    <a:pt x="208" y="8"/>
                  </a:cubicBezTo>
                  <a:cubicBezTo>
                    <a:pt x="96" y="8"/>
                    <a:pt x="6" y="99"/>
                    <a:pt x="6" y="211"/>
                  </a:cubicBezTo>
                  <a:cubicBezTo>
                    <a:pt x="6" y="217"/>
                    <a:pt x="6" y="223"/>
                    <a:pt x="7" y="228"/>
                  </a:cubicBezTo>
                  <a:cubicBezTo>
                    <a:pt x="3" y="214"/>
                    <a:pt x="0" y="198"/>
                    <a:pt x="0" y="182"/>
                  </a:cubicBezTo>
                  <a:cubicBezTo>
                    <a:pt x="0" y="82"/>
                    <a:pt x="82" y="0"/>
                    <a:pt x="182" y="0"/>
                  </a:cubicBezTo>
                  <a:close/>
                </a:path>
              </a:pathLst>
            </a:custGeom>
            <a:solidFill>
              <a:srgbClr val="CE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50" name="Group 549"/>
          <p:cNvGrpSpPr>
            <a:grpSpLocks noChangeAspect="1"/>
          </p:cNvGrpSpPr>
          <p:nvPr/>
        </p:nvGrpSpPr>
        <p:grpSpPr>
          <a:xfrm>
            <a:off x="6046783" y="3983344"/>
            <a:ext cx="1372112" cy="1371600"/>
            <a:chOff x="-11452225" y="-2589212"/>
            <a:chExt cx="4270375" cy="4268788"/>
          </a:xfrm>
        </p:grpSpPr>
        <p:sp>
          <p:nvSpPr>
            <p:cNvPr id="203" name="Oval 1162"/>
            <p:cNvSpPr>
              <a:spLocks noChangeArrowheads="1"/>
            </p:cNvSpPr>
            <p:nvPr/>
          </p:nvSpPr>
          <p:spPr bwMode="auto">
            <a:xfrm>
              <a:off x="-11452225" y="-2589212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4" name="Freeform 1163"/>
            <p:cNvSpPr>
              <a:spLocks/>
            </p:cNvSpPr>
            <p:nvPr/>
          </p:nvSpPr>
          <p:spPr bwMode="auto">
            <a:xfrm>
              <a:off x="-10247313" y="-1739900"/>
              <a:ext cx="1785938" cy="2957513"/>
            </a:xfrm>
            <a:custGeom>
              <a:avLst/>
              <a:gdLst>
                <a:gd name="T0" fmla="*/ 18 w 689"/>
                <a:gd name="T1" fmla="*/ 156 h 1141"/>
                <a:gd name="T2" fmla="*/ 32 w 689"/>
                <a:gd name="T3" fmla="*/ 370 h 1141"/>
                <a:gd name="T4" fmla="*/ 38 w 689"/>
                <a:gd name="T5" fmla="*/ 392 h 1141"/>
                <a:gd name="T6" fmla="*/ 76 w 689"/>
                <a:gd name="T7" fmla="*/ 497 h 1141"/>
                <a:gd name="T8" fmla="*/ 110 w 689"/>
                <a:gd name="T9" fmla="*/ 640 h 1141"/>
                <a:gd name="T10" fmla="*/ 142 w 689"/>
                <a:gd name="T11" fmla="*/ 837 h 1141"/>
                <a:gd name="T12" fmla="*/ 193 w 689"/>
                <a:gd name="T13" fmla="*/ 997 h 1141"/>
                <a:gd name="T14" fmla="*/ 262 w 689"/>
                <a:gd name="T15" fmla="*/ 1116 h 1141"/>
                <a:gd name="T16" fmla="*/ 299 w 689"/>
                <a:gd name="T17" fmla="*/ 1114 h 1141"/>
                <a:gd name="T18" fmla="*/ 302 w 689"/>
                <a:gd name="T19" fmla="*/ 1085 h 1141"/>
                <a:gd name="T20" fmla="*/ 285 w 689"/>
                <a:gd name="T21" fmla="*/ 992 h 1141"/>
                <a:gd name="T22" fmla="*/ 259 w 689"/>
                <a:gd name="T23" fmla="*/ 877 h 1141"/>
                <a:gd name="T24" fmla="*/ 244 w 689"/>
                <a:gd name="T25" fmla="*/ 733 h 1141"/>
                <a:gd name="T26" fmla="*/ 254 w 689"/>
                <a:gd name="T27" fmla="*/ 642 h 1141"/>
                <a:gd name="T28" fmla="*/ 322 w 689"/>
                <a:gd name="T29" fmla="*/ 581 h 1141"/>
                <a:gd name="T30" fmla="*/ 324 w 689"/>
                <a:gd name="T31" fmla="*/ 581 h 1141"/>
                <a:gd name="T32" fmla="*/ 332 w 689"/>
                <a:gd name="T33" fmla="*/ 580 h 1141"/>
                <a:gd name="T34" fmla="*/ 401 w 689"/>
                <a:gd name="T35" fmla="*/ 641 h 1141"/>
                <a:gd name="T36" fmla="*/ 417 w 689"/>
                <a:gd name="T37" fmla="*/ 747 h 1141"/>
                <a:gd name="T38" fmla="*/ 421 w 689"/>
                <a:gd name="T39" fmla="*/ 840 h 1141"/>
                <a:gd name="T40" fmla="*/ 424 w 689"/>
                <a:gd name="T41" fmla="*/ 986 h 1141"/>
                <a:gd name="T42" fmla="*/ 424 w 689"/>
                <a:gd name="T43" fmla="*/ 1081 h 1141"/>
                <a:gd name="T44" fmla="*/ 461 w 689"/>
                <a:gd name="T45" fmla="*/ 1115 h 1141"/>
                <a:gd name="T46" fmla="*/ 517 w 689"/>
                <a:gd name="T47" fmla="*/ 1022 h 1141"/>
                <a:gd name="T48" fmla="*/ 524 w 689"/>
                <a:gd name="T49" fmla="*/ 998 h 1141"/>
                <a:gd name="T50" fmla="*/ 565 w 689"/>
                <a:gd name="T51" fmla="*/ 825 h 1141"/>
                <a:gd name="T52" fmla="*/ 579 w 689"/>
                <a:gd name="T53" fmla="*/ 661 h 1141"/>
                <a:gd name="T54" fmla="*/ 601 w 689"/>
                <a:gd name="T55" fmla="*/ 496 h 1141"/>
                <a:gd name="T56" fmla="*/ 653 w 689"/>
                <a:gd name="T57" fmla="*/ 356 h 1141"/>
                <a:gd name="T58" fmla="*/ 686 w 689"/>
                <a:gd name="T59" fmla="*/ 214 h 1141"/>
                <a:gd name="T60" fmla="*/ 662 w 689"/>
                <a:gd name="T61" fmla="*/ 96 h 1141"/>
                <a:gd name="T62" fmla="*/ 611 w 689"/>
                <a:gd name="T63" fmla="*/ 64 h 1141"/>
                <a:gd name="T64" fmla="*/ 528 w 689"/>
                <a:gd name="T65" fmla="*/ 4 h 1141"/>
                <a:gd name="T66" fmla="*/ 447 w 689"/>
                <a:gd name="T67" fmla="*/ 1 h 1141"/>
                <a:gd name="T68" fmla="*/ 437 w 689"/>
                <a:gd name="T69" fmla="*/ 1 h 1141"/>
                <a:gd name="T70" fmla="*/ 385 w 689"/>
                <a:gd name="T71" fmla="*/ 17 h 1141"/>
                <a:gd name="T72" fmla="*/ 315 w 689"/>
                <a:gd name="T73" fmla="*/ 35 h 1141"/>
                <a:gd name="T74" fmla="*/ 217 w 689"/>
                <a:gd name="T75" fmla="*/ 23 h 1141"/>
                <a:gd name="T76" fmla="*/ 127 w 689"/>
                <a:gd name="T77" fmla="*/ 23 h 1141"/>
                <a:gd name="T78" fmla="*/ 76 w 689"/>
                <a:gd name="T79" fmla="*/ 26 h 1141"/>
                <a:gd name="T80" fmla="*/ 41 w 689"/>
                <a:gd name="T81" fmla="*/ 50 h 1141"/>
                <a:gd name="T82" fmla="*/ 29 w 689"/>
                <a:gd name="T83" fmla="*/ 79 h 1141"/>
                <a:gd name="T84" fmla="*/ 18 w 689"/>
                <a:gd name="T85" fmla="*/ 156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89" h="1141">
                  <a:moveTo>
                    <a:pt x="18" y="156"/>
                  </a:moveTo>
                  <a:cubicBezTo>
                    <a:pt x="18" y="156"/>
                    <a:pt x="0" y="267"/>
                    <a:pt x="32" y="370"/>
                  </a:cubicBezTo>
                  <a:cubicBezTo>
                    <a:pt x="34" y="378"/>
                    <a:pt x="36" y="385"/>
                    <a:pt x="38" y="392"/>
                  </a:cubicBezTo>
                  <a:cubicBezTo>
                    <a:pt x="42" y="410"/>
                    <a:pt x="53" y="450"/>
                    <a:pt x="76" y="497"/>
                  </a:cubicBezTo>
                  <a:cubicBezTo>
                    <a:pt x="108" y="562"/>
                    <a:pt x="107" y="617"/>
                    <a:pt x="110" y="640"/>
                  </a:cubicBezTo>
                  <a:cubicBezTo>
                    <a:pt x="113" y="662"/>
                    <a:pt x="131" y="787"/>
                    <a:pt x="142" y="837"/>
                  </a:cubicBezTo>
                  <a:cubicBezTo>
                    <a:pt x="151" y="875"/>
                    <a:pt x="166" y="933"/>
                    <a:pt x="193" y="997"/>
                  </a:cubicBezTo>
                  <a:cubicBezTo>
                    <a:pt x="193" y="997"/>
                    <a:pt x="227" y="1079"/>
                    <a:pt x="262" y="1116"/>
                  </a:cubicBezTo>
                  <a:cubicBezTo>
                    <a:pt x="283" y="1139"/>
                    <a:pt x="294" y="1127"/>
                    <a:pt x="299" y="1114"/>
                  </a:cubicBezTo>
                  <a:cubicBezTo>
                    <a:pt x="302" y="1105"/>
                    <a:pt x="303" y="1095"/>
                    <a:pt x="302" y="1085"/>
                  </a:cubicBezTo>
                  <a:cubicBezTo>
                    <a:pt x="299" y="1064"/>
                    <a:pt x="291" y="1015"/>
                    <a:pt x="285" y="992"/>
                  </a:cubicBezTo>
                  <a:cubicBezTo>
                    <a:pt x="277" y="965"/>
                    <a:pt x="259" y="877"/>
                    <a:pt x="259" y="877"/>
                  </a:cubicBezTo>
                  <a:cubicBezTo>
                    <a:pt x="259" y="877"/>
                    <a:pt x="243" y="788"/>
                    <a:pt x="244" y="733"/>
                  </a:cubicBezTo>
                  <a:cubicBezTo>
                    <a:pt x="244" y="698"/>
                    <a:pt x="250" y="663"/>
                    <a:pt x="254" y="642"/>
                  </a:cubicBezTo>
                  <a:cubicBezTo>
                    <a:pt x="260" y="609"/>
                    <a:pt x="288" y="584"/>
                    <a:pt x="322" y="581"/>
                  </a:cubicBezTo>
                  <a:cubicBezTo>
                    <a:pt x="323" y="581"/>
                    <a:pt x="323" y="581"/>
                    <a:pt x="324" y="581"/>
                  </a:cubicBezTo>
                  <a:cubicBezTo>
                    <a:pt x="327" y="581"/>
                    <a:pt x="329" y="581"/>
                    <a:pt x="332" y="580"/>
                  </a:cubicBezTo>
                  <a:cubicBezTo>
                    <a:pt x="346" y="578"/>
                    <a:pt x="393" y="576"/>
                    <a:pt x="401" y="641"/>
                  </a:cubicBezTo>
                  <a:cubicBezTo>
                    <a:pt x="401" y="641"/>
                    <a:pt x="413" y="678"/>
                    <a:pt x="417" y="747"/>
                  </a:cubicBezTo>
                  <a:cubicBezTo>
                    <a:pt x="421" y="816"/>
                    <a:pt x="421" y="840"/>
                    <a:pt x="421" y="840"/>
                  </a:cubicBezTo>
                  <a:cubicBezTo>
                    <a:pt x="421" y="840"/>
                    <a:pt x="425" y="931"/>
                    <a:pt x="424" y="986"/>
                  </a:cubicBezTo>
                  <a:cubicBezTo>
                    <a:pt x="424" y="1081"/>
                    <a:pt x="424" y="1081"/>
                    <a:pt x="424" y="1081"/>
                  </a:cubicBezTo>
                  <a:cubicBezTo>
                    <a:pt x="424" y="1081"/>
                    <a:pt x="421" y="1141"/>
                    <a:pt x="461" y="1115"/>
                  </a:cubicBezTo>
                  <a:cubicBezTo>
                    <a:pt x="461" y="1115"/>
                    <a:pt x="495" y="1096"/>
                    <a:pt x="517" y="1022"/>
                  </a:cubicBezTo>
                  <a:cubicBezTo>
                    <a:pt x="519" y="1014"/>
                    <a:pt x="522" y="1006"/>
                    <a:pt x="524" y="998"/>
                  </a:cubicBezTo>
                  <a:cubicBezTo>
                    <a:pt x="534" y="973"/>
                    <a:pt x="556" y="905"/>
                    <a:pt x="565" y="825"/>
                  </a:cubicBezTo>
                  <a:cubicBezTo>
                    <a:pt x="576" y="721"/>
                    <a:pt x="579" y="692"/>
                    <a:pt x="579" y="661"/>
                  </a:cubicBezTo>
                  <a:cubicBezTo>
                    <a:pt x="579" y="630"/>
                    <a:pt x="589" y="515"/>
                    <a:pt x="601" y="496"/>
                  </a:cubicBezTo>
                  <a:cubicBezTo>
                    <a:pt x="618" y="471"/>
                    <a:pt x="638" y="406"/>
                    <a:pt x="653" y="356"/>
                  </a:cubicBezTo>
                  <a:cubicBezTo>
                    <a:pt x="653" y="356"/>
                    <a:pt x="681" y="263"/>
                    <a:pt x="686" y="214"/>
                  </a:cubicBezTo>
                  <a:cubicBezTo>
                    <a:pt x="686" y="214"/>
                    <a:pt x="689" y="135"/>
                    <a:pt x="662" y="96"/>
                  </a:cubicBezTo>
                  <a:cubicBezTo>
                    <a:pt x="640" y="64"/>
                    <a:pt x="619" y="71"/>
                    <a:pt x="611" y="64"/>
                  </a:cubicBezTo>
                  <a:cubicBezTo>
                    <a:pt x="587" y="43"/>
                    <a:pt x="577" y="4"/>
                    <a:pt x="528" y="4"/>
                  </a:cubicBezTo>
                  <a:cubicBezTo>
                    <a:pt x="447" y="1"/>
                    <a:pt x="447" y="1"/>
                    <a:pt x="447" y="1"/>
                  </a:cubicBezTo>
                  <a:cubicBezTo>
                    <a:pt x="444" y="0"/>
                    <a:pt x="440" y="1"/>
                    <a:pt x="437" y="1"/>
                  </a:cubicBezTo>
                  <a:cubicBezTo>
                    <a:pt x="425" y="2"/>
                    <a:pt x="398" y="6"/>
                    <a:pt x="385" y="17"/>
                  </a:cubicBezTo>
                  <a:cubicBezTo>
                    <a:pt x="367" y="33"/>
                    <a:pt x="315" y="35"/>
                    <a:pt x="315" y="35"/>
                  </a:cubicBezTo>
                  <a:cubicBezTo>
                    <a:pt x="315" y="35"/>
                    <a:pt x="267" y="43"/>
                    <a:pt x="217" y="23"/>
                  </a:cubicBezTo>
                  <a:cubicBezTo>
                    <a:pt x="168" y="2"/>
                    <a:pt x="127" y="23"/>
                    <a:pt x="127" y="23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56" y="27"/>
                    <a:pt x="41" y="50"/>
                  </a:cubicBezTo>
                  <a:cubicBezTo>
                    <a:pt x="35" y="59"/>
                    <a:pt x="31" y="68"/>
                    <a:pt x="29" y="79"/>
                  </a:cubicBezTo>
                  <a:cubicBezTo>
                    <a:pt x="27" y="93"/>
                    <a:pt x="22" y="123"/>
                    <a:pt x="18" y="156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51" name="Group 550"/>
          <p:cNvGrpSpPr>
            <a:grpSpLocks noChangeAspect="1"/>
          </p:cNvGrpSpPr>
          <p:nvPr/>
        </p:nvGrpSpPr>
        <p:grpSpPr>
          <a:xfrm>
            <a:off x="8231183" y="3983344"/>
            <a:ext cx="1372112" cy="1371600"/>
            <a:chOff x="-6454775" y="-2589212"/>
            <a:chExt cx="4270375" cy="4268788"/>
          </a:xfrm>
        </p:grpSpPr>
        <p:sp>
          <p:nvSpPr>
            <p:cNvPr id="205" name="Oval 1164"/>
            <p:cNvSpPr>
              <a:spLocks noChangeArrowheads="1"/>
            </p:cNvSpPr>
            <p:nvPr/>
          </p:nvSpPr>
          <p:spPr bwMode="auto">
            <a:xfrm>
              <a:off x="-6454775" y="-2589212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6" name="Freeform 1165"/>
            <p:cNvSpPr>
              <a:spLocks/>
            </p:cNvSpPr>
            <p:nvPr/>
          </p:nvSpPr>
          <p:spPr bwMode="auto">
            <a:xfrm>
              <a:off x="-4522788" y="-1641475"/>
              <a:ext cx="904875" cy="666750"/>
            </a:xfrm>
            <a:custGeom>
              <a:avLst/>
              <a:gdLst>
                <a:gd name="T0" fmla="*/ 5 w 349"/>
                <a:gd name="T1" fmla="*/ 257 h 257"/>
                <a:gd name="T2" fmla="*/ 5 w 349"/>
                <a:gd name="T3" fmla="*/ 257 h 257"/>
                <a:gd name="T4" fmla="*/ 0 w 349"/>
                <a:gd name="T5" fmla="*/ 251 h 257"/>
                <a:gd name="T6" fmla="*/ 10 w 349"/>
                <a:gd name="T7" fmla="*/ 172 h 257"/>
                <a:gd name="T8" fmla="*/ 77 w 349"/>
                <a:gd name="T9" fmla="*/ 39 h 257"/>
                <a:gd name="T10" fmla="*/ 181 w 349"/>
                <a:gd name="T11" fmla="*/ 1 h 257"/>
                <a:gd name="T12" fmla="*/ 279 w 349"/>
                <a:gd name="T13" fmla="*/ 43 h 257"/>
                <a:gd name="T14" fmla="*/ 328 w 349"/>
                <a:gd name="T15" fmla="*/ 129 h 257"/>
                <a:gd name="T16" fmla="*/ 349 w 349"/>
                <a:gd name="T17" fmla="*/ 252 h 257"/>
                <a:gd name="T18" fmla="*/ 343 w 349"/>
                <a:gd name="T19" fmla="*/ 257 h 257"/>
                <a:gd name="T20" fmla="*/ 343 w 349"/>
                <a:gd name="T21" fmla="*/ 257 h 257"/>
                <a:gd name="T22" fmla="*/ 338 w 349"/>
                <a:gd name="T23" fmla="*/ 252 h 257"/>
                <a:gd name="T24" fmla="*/ 318 w 349"/>
                <a:gd name="T25" fmla="*/ 133 h 257"/>
                <a:gd name="T26" fmla="*/ 180 w 349"/>
                <a:gd name="T27" fmla="*/ 12 h 257"/>
                <a:gd name="T28" fmla="*/ 85 w 349"/>
                <a:gd name="T29" fmla="*/ 47 h 257"/>
                <a:gd name="T30" fmla="*/ 22 w 349"/>
                <a:gd name="T31" fmla="*/ 174 h 257"/>
                <a:gd name="T32" fmla="*/ 11 w 349"/>
                <a:gd name="T33" fmla="*/ 252 h 257"/>
                <a:gd name="T34" fmla="*/ 5 w 349"/>
                <a:gd name="T35" fmla="*/ 25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9" h="257">
                  <a:moveTo>
                    <a:pt x="5" y="257"/>
                  </a:moveTo>
                  <a:cubicBezTo>
                    <a:pt x="5" y="257"/>
                    <a:pt x="5" y="257"/>
                    <a:pt x="5" y="257"/>
                  </a:cubicBezTo>
                  <a:cubicBezTo>
                    <a:pt x="2" y="257"/>
                    <a:pt x="0" y="255"/>
                    <a:pt x="0" y="251"/>
                  </a:cubicBezTo>
                  <a:cubicBezTo>
                    <a:pt x="0" y="250"/>
                    <a:pt x="1" y="215"/>
                    <a:pt x="10" y="172"/>
                  </a:cubicBezTo>
                  <a:cubicBezTo>
                    <a:pt x="20" y="131"/>
                    <a:pt x="39" y="76"/>
                    <a:pt x="77" y="39"/>
                  </a:cubicBezTo>
                  <a:cubicBezTo>
                    <a:pt x="105" y="13"/>
                    <a:pt x="140" y="0"/>
                    <a:pt x="181" y="1"/>
                  </a:cubicBezTo>
                  <a:cubicBezTo>
                    <a:pt x="219" y="2"/>
                    <a:pt x="252" y="16"/>
                    <a:pt x="279" y="43"/>
                  </a:cubicBezTo>
                  <a:cubicBezTo>
                    <a:pt x="300" y="64"/>
                    <a:pt x="316" y="93"/>
                    <a:pt x="328" y="129"/>
                  </a:cubicBezTo>
                  <a:cubicBezTo>
                    <a:pt x="349" y="190"/>
                    <a:pt x="349" y="249"/>
                    <a:pt x="349" y="252"/>
                  </a:cubicBezTo>
                  <a:cubicBezTo>
                    <a:pt x="349" y="255"/>
                    <a:pt x="347" y="257"/>
                    <a:pt x="343" y="257"/>
                  </a:cubicBezTo>
                  <a:cubicBezTo>
                    <a:pt x="343" y="257"/>
                    <a:pt x="343" y="257"/>
                    <a:pt x="343" y="257"/>
                  </a:cubicBezTo>
                  <a:cubicBezTo>
                    <a:pt x="340" y="257"/>
                    <a:pt x="338" y="255"/>
                    <a:pt x="338" y="252"/>
                  </a:cubicBezTo>
                  <a:cubicBezTo>
                    <a:pt x="338" y="251"/>
                    <a:pt x="337" y="192"/>
                    <a:pt x="318" y="133"/>
                  </a:cubicBezTo>
                  <a:cubicBezTo>
                    <a:pt x="291" y="55"/>
                    <a:pt x="245" y="14"/>
                    <a:pt x="180" y="12"/>
                  </a:cubicBezTo>
                  <a:cubicBezTo>
                    <a:pt x="143" y="11"/>
                    <a:pt x="111" y="23"/>
                    <a:pt x="85" y="47"/>
                  </a:cubicBezTo>
                  <a:cubicBezTo>
                    <a:pt x="48" y="82"/>
                    <a:pt x="30" y="135"/>
                    <a:pt x="22" y="174"/>
                  </a:cubicBezTo>
                  <a:cubicBezTo>
                    <a:pt x="12" y="217"/>
                    <a:pt x="11" y="251"/>
                    <a:pt x="11" y="252"/>
                  </a:cubicBezTo>
                  <a:cubicBezTo>
                    <a:pt x="11" y="255"/>
                    <a:pt x="8" y="257"/>
                    <a:pt x="5" y="257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7" name="Rectangle 1166"/>
            <p:cNvSpPr>
              <a:spLocks noChangeArrowheads="1"/>
            </p:cNvSpPr>
            <p:nvPr/>
          </p:nvSpPr>
          <p:spPr bwMode="auto">
            <a:xfrm>
              <a:off x="-3887788" y="-1190625"/>
              <a:ext cx="781050" cy="203200"/>
            </a:xfrm>
            <a:prstGeom prst="rect">
              <a:avLst/>
            </a:prstGeom>
            <a:solidFill>
              <a:srgbClr val="DB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8" name="Rectangle 1167"/>
            <p:cNvSpPr>
              <a:spLocks noChangeArrowheads="1"/>
            </p:cNvSpPr>
            <p:nvPr/>
          </p:nvSpPr>
          <p:spPr bwMode="auto">
            <a:xfrm>
              <a:off x="-5416550" y="-1190625"/>
              <a:ext cx="1852613" cy="1851025"/>
            </a:xfrm>
            <a:prstGeom prst="rect">
              <a:avLst/>
            </a:pr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9" name="Freeform 1168"/>
            <p:cNvSpPr>
              <a:spLocks/>
            </p:cNvSpPr>
            <p:nvPr/>
          </p:nvSpPr>
          <p:spPr bwMode="auto">
            <a:xfrm>
              <a:off x="-3563938" y="-1190625"/>
              <a:ext cx="233363" cy="1851025"/>
            </a:xfrm>
            <a:custGeom>
              <a:avLst/>
              <a:gdLst>
                <a:gd name="T0" fmla="*/ 147 w 147"/>
                <a:gd name="T1" fmla="*/ 1129 h 1166"/>
                <a:gd name="T2" fmla="*/ 0 w 147"/>
                <a:gd name="T3" fmla="*/ 1166 h 1166"/>
                <a:gd name="T4" fmla="*/ 0 w 147"/>
                <a:gd name="T5" fmla="*/ 0 h 1166"/>
                <a:gd name="T6" fmla="*/ 147 w 147"/>
                <a:gd name="T7" fmla="*/ 31 h 1166"/>
                <a:gd name="T8" fmla="*/ 147 w 147"/>
                <a:gd name="T9" fmla="*/ 1129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1166">
                  <a:moveTo>
                    <a:pt x="147" y="1129"/>
                  </a:moveTo>
                  <a:lnTo>
                    <a:pt x="0" y="1166"/>
                  </a:lnTo>
                  <a:lnTo>
                    <a:pt x="0" y="0"/>
                  </a:lnTo>
                  <a:lnTo>
                    <a:pt x="147" y="31"/>
                  </a:lnTo>
                  <a:lnTo>
                    <a:pt x="147" y="1129"/>
                  </a:lnTo>
                  <a:close/>
                </a:path>
              </a:pathLst>
            </a:custGeom>
            <a:solidFill>
              <a:srgbClr val="FD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0" name="Freeform 1169"/>
            <p:cNvSpPr>
              <a:spLocks/>
            </p:cNvSpPr>
            <p:nvPr/>
          </p:nvSpPr>
          <p:spPr bwMode="auto">
            <a:xfrm>
              <a:off x="-3330575" y="-1190625"/>
              <a:ext cx="233363" cy="1792288"/>
            </a:xfrm>
            <a:custGeom>
              <a:avLst/>
              <a:gdLst>
                <a:gd name="T0" fmla="*/ 0 w 147"/>
                <a:gd name="T1" fmla="*/ 1129 h 1129"/>
                <a:gd name="T2" fmla="*/ 147 w 147"/>
                <a:gd name="T3" fmla="*/ 1129 h 1129"/>
                <a:gd name="T4" fmla="*/ 141 w 147"/>
                <a:gd name="T5" fmla="*/ 0 h 1129"/>
                <a:gd name="T6" fmla="*/ 0 w 147"/>
                <a:gd name="T7" fmla="*/ 31 h 1129"/>
                <a:gd name="T8" fmla="*/ 0 w 147"/>
                <a:gd name="T9" fmla="*/ 1129 h 1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7" h="1129">
                  <a:moveTo>
                    <a:pt x="0" y="1129"/>
                  </a:moveTo>
                  <a:lnTo>
                    <a:pt x="147" y="1129"/>
                  </a:lnTo>
                  <a:lnTo>
                    <a:pt x="141" y="0"/>
                  </a:lnTo>
                  <a:lnTo>
                    <a:pt x="0" y="31"/>
                  </a:lnTo>
                  <a:lnTo>
                    <a:pt x="0" y="1129"/>
                  </a:ln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1" name="Freeform 1170"/>
            <p:cNvSpPr>
              <a:spLocks/>
            </p:cNvSpPr>
            <p:nvPr/>
          </p:nvSpPr>
          <p:spPr bwMode="auto">
            <a:xfrm>
              <a:off x="-3563938" y="471488"/>
              <a:ext cx="466725" cy="188913"/>
            </a:xfrm>
            <a:custGeom>
              <a:avLst/>
              <a:gdLst>
                <a:gd name="T0" fmla="*/ 0 w 294"/>
                <a:gd name="T1" fmla="*/ 119 h 119"/>
                <a:gd name="T2" fmla="*/ 147 w 294"/>
                <a:gd name="T3" fmla="*/ 0 h 119"/>
                <a:gd name="T4" fmla="*/ 294 w 294"/>
                <a:gd name="T5" fmla="*/ 82 h 119"/>
                <a:gd name="T6" fmla="*/ 0 w 294"/>
                <a:gd name="T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4" h="119">
                  <a:moveTo>
                    <a:pt x="0" y="119"/>
                  </a:moveTo>
                  <a:lnTo>
                    <a:pt x="147" y="0"/>
                  </a:lnTo>
                  <a:lnTo>
                    <a:pt x="294" y="82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2" name="Freeform 1171"/>
            <p:cNvSpPr>
              <a:spLocks/>
            </p:cNvSpPr>
            <p:nvPr/>
          </p:nvSpPr>
          <p:spPr bwMode="auto">
            <a:xfrm>
              <a:off x="-4999038" y="-1106487"/>
              <a:ext cx="176213" cy="176213"/>
            </a:xfrm>
            <a:custGeom>
              <a:avLst/>
              <a:gdLst>
                <a:gd name="T0" fmla="*/ 34 w 68"/>
                <a:gd name="T1" fmla="*/ 68 h 68"/>
                <a:gd name="T2" fmla="*/ 34 w 68"/>
                <a:gd name="T3" fmla="*/ 68 h 68"/>
                <a:gd name="T4" fmla="*/ 0 w 68"/>
                <a:gd name="T5" fmla="*/ 34 h 68"/>
                <a:gd name="T6" fmla="*/ 0 w 68"/>
                <a:gd name="T7" fmla="*/ 34 h 68"/>
                <a:gd name="T8" fmla="*/ 34 w 68"/>
                <a:gd name="T9" fmla="*/ 0 h 68"/>
                <a:gd name="T10" fmla="*/ 34 w 68"/>
                <a:gd name="T11" fmla="*/ 0 h 68"/>
                <a:gd name="T12" fmla="*/ 68 w 68"/>
                <a:gd name="T13" fmla="*/ 34 h 68"/>
                <a:gd name="T14" fmla="*/ 68 w 68"/>
                <a:gd name="T15" fmla="*/ 34 h 68"/>
                <a:gd name="T16" fmla="*/ 34 w 68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68">
                  <a:moveTo>
                    <a:pt x="34" y="68"/>
                  </a:moveTo>
                  <a:cubicBezTo>
                    <a:pt x="34" y="68"/>
                    <a:pt x="34" y="68"/>
                    <a:pt x="34" y="68"/>
                  </a:cubicBezTo>
                  <a:cubicBezTo>
                    <a:pt x="16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6"/>
                    <a:pt x="16" y="0"/>
                    <a:pt x="34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53" y="0"/>
                    <a:pt x="68" y="16"/>
                    <a:pt x="68" y="34"/>
                  </a:cubicBezTo>
                  <a:cubicBezTo>
                    <a:pt x="68" y="34"/>
                    <a:pt x="68" y="34"/>
                    <a:pt x="68" y="34"/>
                  </a:cubicBezTo>
                  <a:cubicBezTo>
                    <a:pt x="68" y="53"/>
                    <a:pt x="53" y="68"/>
                    <a:pt x="34" y="68"/>
                  </a:cubicBezTo>
                  <a:close/>
                </a:path>
              </a:pathLst>
            </a:custGeom>
            <a:solidFill>
              <a:srgbClr val="39C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3" name="Freeform 1172"/>
            <p:cNvSpPr>
              <a:spLocks/>
            </p:cNvSpPr>
            <p:nvPr/>
          </p:nvSpPr>
          <p:spPr bwMode="auto">
            <a:xfrm>
              <a:off x="-4121150" y="-1106487"/>
              <a:ext cx="174625" cy="176213"/>
            </a:xfrm>
            <a:custGeom>
              <a:avLst/>
              <a:gdLst>
                <a:gd name="T0" fmla="*/ 33 w 67"/>
                <a:gd name="T1" fmla="*/ 68 h 68"/>
                <a:gd name="T2" fmla="*/ 33 w 67"/>
                <a:gd name="T3" fmla="*/ 68 h 68"/>
                <a:gd name="T4" fmla="*/ 0 w 67"/>
                <a:gd name="T5" fmla="*/ 34 h 68"/>
                <a:gd name="T6" fmla="*/ 0 w 67"/>
                <a:gd name="T7" fmla="*/ 34 h 68"/>
                <a:gd name="T8" fmla="*/ 33 w 67"/>
                <a:gd name="T9" fmla="*/ 0 h 68"/>
                <a:gd name="T10" fmla="*/ 33 w 67"/>
                <a:gd name="T11" fmla="*/ 0 h 68"/>
                <a:gd name="T12" fmla="*/ 67 w 67"/>
                <a:gd name="T13" fmla="*/ 34 h 68"/>
                <a:gd name="T14" fmla="*/ 67 w 67"/>
                <a:gd name="T15" fmla="*/ 34 h 68"/>
                <a:gd name="T16" fmla="*/ 33 w 67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" h="68">
                  <a:moveTo>
                    <a:pt x="33" y="68"/>
                  </a:moveTo>
                  <a:cubicBezTo>
                    <a:pt x="33" y="68"/>
                    <a:pt x="33" y="68"/>
                    <a:pt x="33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6"/>
                    <a:pt x="15" y="0"/>
                    <a:pt x="33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2" y="0"/>
                    <a:pt x="67" y="16"/>
                    <a:pt x="67" y="34"/>
                  </a:cubicBezTo>
                  <a:cubicBezTo>
                    <a:pt x="67" y="34"/>
                    <a:pt x="67" y="34"/>
                    <a:pt x="67" y="34"/>
                  </a:cubicBezTo>
                  <a:cubicBezTo>
                    <a:pt x="67" y="53"/>
                    <a:pt x="52" y="68"/>
                    <a:pt x="33" y="68"/>
                  </a:cubicBezTo>
                  <a:close/>
                </a:path>
              </a:pathLst>
            </a:custGeom>
            <a:solidFill>
              <a:srgbClr val="39C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4" name="Freeform 1173"/>
            <p:cNvSpPr>
              <a:spLocks/>
            </p:cNvSpPr>
            <p:nvPr/>
          </p:nvSpPr>
          <p:spPr bwMode="auto">
            <a:xfrm>
              <a:off x="-4924425" y="-1671637"/>
              <a:ext cx="904875" cy="668338"/>
            </a:xfrm>
            <a:custGeom>
              <a:avLst/>
              <a:gdLst>
                <a:gd name="T0" fmla="*/ 5 w 349"/>
                <a:gd name="T1" fmla="*/ 258 h 258"/>
                <a:gd name="T2" fmla="*/ 5 w 349"/>
                <a:gd name="T3" fmla="*/ 258 h 258"/>
                <a:gd name="T4" fmla="*/ 0 w 349"/>
                <a:gd name="T5" fmla="*/ 252 h 258"/>
                <a:gd name="T6" fmla="*/ 10 w 349"/>
                <a:gd name="T7" fmla="*/ 173 h 258"/>
                <a:gd name="T8" fmla="*/ 77 w 349"/>
                <a:gd name="T9" fmla="*/ 40 h 258"/>
                <a:gd name="T10" fmla="*/ 181 w 349"/>
                <a:gd name="T11" fmla="*/ 2 h 258"/>
                <a:gd name="T12" fmla="*/ 279 w 349"/>
                <a:gd name="T13" fmla="*/ 44 h 258"/>
                <a:gd name="T14" fmla="*/ 328 w 349"/>
                <a:gd name="T15" fmla="*/ 130 h 258"/>
                <a:gd name="T16" fmla="*/ 349 w 349"/>
                <a:gd name="T17" fmla="*/ 252 h 258"/>
                <a:gd name="T18" fmla="*/ 343 w 349"/>
                <a:gd name="T19" fmla="*/ 258 h 258"/>
                <a:gd name="T20" fmla="*/ 343 w 349"/>
                <a:gd name="T21" fmla="*/ 258 h 258"/>
                <a:gd name="T22" fmla="*/ 338 w 349"/>
                <a:gd name="T23" fmla="*/ 252 h 258"/>
                <a:gd name="T24" fmla="*/ 318 w 349"/>
                <a:gd name="T25" fmla="*/ 133 h 258"/>
                <a:gd name="T26" fmla="*/ 181 w 349"/>
                <a:gd name="T27" fmla="*/ 13 h 258"/>
                <a:gd name="T28" fmla="*/ 85 w 349"/>
                <a:gd name="T29" fmla="*/ 48 h 258"/>
                <a:gd name="T30" fmla="*/ 11 w 349"/>
                <a:gd name="T31" fmla="*/ 252 h 258"/>
                <a:gd name="T32" fmla="*/ 5 w 349"/>
                <a:gd name="T33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9" h="258">
                  <a:moveTo>
                    <a:pt x="5" y="258"/>
                  </a:moveTo>
                  <a:cubicBezTo>
                    <a:pt x="5" y="258"/>
                    <a:pt x="5" y="258"/>
                    <a:pt x="5" y="258"/>
                  </a:cubicBezTo>
                  <a:cubicBezTo>
                    <a:pt x="2" y="258"/>
                    <a:pt x="0" y="255"/>
                    <a:pt x="0" y="252"/>
                  </a:cubicBezTo>
                  <a:cubicBezTo>
                    <a:pt x="0" y="251"/>
                    <a:pt x="1" y="216"/>
                    <a:pt x="10" y="173"/>
                  </a:cubicBezTo>
                  <a:cubicBezTo>
                    <a:pt x="20" y="132"/>
                    <a:pt x="39" y="76"/>
                    <a:pt x="77" y="40"/>
                  </a:cubicBezTo>
                  <a:cubicBezTo>
                    <a:pt x="105" y="13"/>
                    <a:pt x="140" y="0"/>
                    <a:pt x="181" y="2"/>
                  </a:cubicBezTo>
                  <a:cubicBezTo>
                    <a:pt x="219" y="3"/>
                    <a:pt x="252" y="17"/>
                    <a:pt x="279" y="44"/>
                  </a:cubicBezTo>
                  <a:cubicBezTo>
                    <a:pt x="300" y="65"/>
                    <a:pt x="316" y="94"/>
                    <a:pt x="328" y="130"/>
                  </a:cubicBezTo>
                  <a:cubicBezTo>
                    <a:pt x="349" y="191"/>
                    <a:pt x="349" y="250"/>
                    <a:pt x="349" y="252"/>
                  </a:cubicBezTo>
                  <a:cubicBezTo>
                    <a:pt x="349" y="255"/>
                    <a:pt x="347" y="258"/>
                    <a:pt x="343" y="258"/>
                  </a:cubicBezTo>
                  <a:cubicBezTo>
                    <a:pt x="343" y="258"/>
                    <a:pt x="343" y="258"/>
                    <a:pt x="343" y="258"/>
                  </a:cubicBezTo>
                  <a:cubicBezTo>
                    <a:pt x="340" y="258"/>
                    <a:pt x="338" y="255"/>
                    <a:pt x="338" y="252"/>
                  </a:cubicBezTo>
                  <a:cubicBezTo>
                    <a:pt x="338" y="252"/>
                    <a:pt x="338" y="192"/>
                    <a:pt x="318" y="133"/>
                  </a:cubicBezTo>
                  <a:cubicBezTo>
                    <a:pt x="291" y="56"/>
                    <a:pt x="245" y="15"/>
                    <a:pt x="181" y="13"/>
                  </a:cubicBezTo>
                  <a:cubicBezTo>
                    <a:pt x="143" y="12"/>
                    <a:pt x="111" y="24"/>
                    <a:pt x="85" y="48"/>
                  </a:cubicBezTo>
                  <a:cubicBezTo>
                    <a:pt x="15" y="114"/>
                    <a:pt x="11" y="251"/>
                    <a:pt x="11" y="252"/>
                  </a:cubicBezTo>
                  <a:cubicBezTo>
                    <a:pt x="11" y="255"/>
                    <a:pt x="8" y="258"/>
                    <a:pt x="5" y="258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52" name="Group 551"/>
          <p:cNvGrpSpPr>
            <a:grpSpLocks noChangeAspect="1"/>
          </p:cNvGrpSpPr>
          <p:nvPr/>
        </p:nvGrpSpPr>
        <p:grpSpPr>
          <a:xfrm>
            <a:off x="10415583" y="3983344"/>
            <a:ext cx="1372112" cy="1371600"/>
            <a:chOff x="-1455738" y="-2589212"/>
            <a:chExt cx="4270375" cy="4268788"/>
          </a:xfrm>
        </p:grpSpPr>
        <p:sp>
          <p:nvSpPr>
            <p:cNvPr id="215" name="Oval 1174"/>
            <p:cNvSpPr>
              <a:spLocks noChangeArrowheads="1"/>
            </p:cNvSpPr>
            <p:nvPr/>
          </p:nvSpPr>
          <p:spPr bwMode="auto">
            <a:xfrm>
              <a:off x="-1455738" y="-2589212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6" name="Freeform 1175"/>
            <p:cNvSpPr>
              <a:spLocks/>
            </p:cNvSpPr>
            <p:nvPr/>
          </p:nvSpPr>
          <p:spPr bwMode="auto">
            <a:xfrm>
              <a:off x="115887" y="-1846262"/>
              <a:ext cx="1135063" cy="2968625"/>
            </a:xfrm>
            <a:custGeom>
              <a:avLst/>
              <a:gdLst>
                <a:gd name="T0" fmla="*/ 406 w 438"/>
                <a:gd name="T1" fmla="*/ 1145 h 1145"/>
                <a:gd name="T2" fmla="*/ 222 w 438"/>
                <a:gd name="T3" fmla="*/ 1145 h 1145"/>
                <a:gd name="T4" fmla="*/ 49 w 438"/>
                <a:gd name="T5" fmla="*/ 1145 h 1145"/>
                <a:gd name="T6" fmla="*/ 12 w 438"/>
                <a:gd name="T7" fmla="*/ 1069 h 1145"/>
                <a:gd name="T8" fmla="*/ 13 w 438"/>
                <a:gd name="T9" fmla="*/ 1064 h 1145"/>
                <a:gd name="T10" fmla="*/ 42 w 438"/>
                <a:gd name="T11" fmla="*/ 987 h 1145"/>
                <a:gd name="T12" fmla="*/ 62 w 438"/>
                <a:gd name="T13" fmla="*/ 933 h 1145"/>
                <a:gd name="T14" fmla="*/ 54 w 438"/>
                <a:gd name="T15" fmla="*/ 910 h 1145"/>
                <a:gd name="T16" fmla="*/ 150 w 438"/>
                <a:gd name="T17" fmla="*/ 773 h 1145"/>
                <a:gd name="T18" fmla="*/ 171 w 438"/>
                <a:gd name="T19" fmla="*/ 560 h 1145"/>
                <a:gd name="T20" fmla="*/ 154 w 438"/>
                <a:gd name="T21" fmla="*/ 530 h 1145"/>
                <a:gd name="T22" fmla="*/ 150 w 438"/>
                <a:gd name="T23" fmla="*/ 522 h 1145"/>
                <a:gd name="T24" fmla="*/ 151 w 438"/>
                <a:gd name="T25" fmla="*/ 513 h 1145"/>
                <a:gd name="T26" fmla="*/ 158 w 438"/>
                <a:gd name="T27" fmla="*/ 502 h 1145"/>
                <a:gd name="T28" fmla="*/ 155 w 438"/>
                <a:gd name="T29" fmla="*/ 313 h 1145"/>
                <a:gd name="T30" fmla="*/ 101 w 438"/>
                <a:gd name="T31" fmla="*/ 260 h 1145"/>
                <a:gd name="T32" fmla="*/ 59 w 438"/>
                <a:gd name="T33" fmla="*/ 123 h 1145"/>
                <a:gd name="T34" fmla="*/ 100 w 438"/>
                <a:gd name="T35" fmla="*/ 107 h 1145"/>
                <a:gd name="T36" fmla="*/ 113 w 438"/>
                <a:gd name="T37" fmla="*/ 50 h 1145"/>
                <a:gd name="T38" fmla="*/ 213 w 438"/>
                <a:gd name="T39" fmla="*/ 0 h 1145"/>
                <a:gd name="T40" fmla="*/ 218 w 438"/>
                <a:gd name="T41" fmla="*/ 0 h 1145"/>
                <a:gd name="T42" fmla="*/ 220 w 438"/>
                <a:gd name="T43" fmla="*/ 0 h 1145"/>
                <a:gd name="T44" fmla="*/ 224 w 438"/>
                <a:gd name="T45" fmla="*/ 0 h 1145"/>
                <a:gd name="T46" fmla="*/ 325 w 438"/>
                <a:gd name="T47" fmla="*/ 50 h 1145"/>
                <a:gd name="T48" fmla="*/ 338 w 438"/>
                <a:gd name="T49" fmla="*/ 107 h 1145"/>
                <a:gd name="T50" fmla="*/ 379 w 438"/>
                <a:gd name="T51" fmla="*/ 123 h 1145"/>
                <a:gd name="T52" fmla="*/ 337 w 438"/>
                <a:gd name="T53" fmla="*/ 260 h 1145"/>
                <a:gd name="T54" fmla="*/ 283 w 438"/>
                <a:gd name="T55" fmla="*/ 313 h 1145"/>
                <a:gd name="T56" fmla="*/ 280 w 438"/>
                <a:gd name="T57" fmla="*/ 502 h 1145"/>
                <a:gd name="T58" fmla="*/ 287 w 438"/>
                <a:gd name="T59" fmla="*/ 513 h 1145"/>
                <a:gd name="T60" fmla="*/ 287 w 438"/>
                <a:gd name="T61" fmla="*/ 522 h 1145"/>
                <a:gd name="T62" fmla="*/ 284 w 438"/>
                <a:gd name="T63" fmla="*/ 530 h 1145"/>
                <a:gd name="T64" fmla="*/ 267 w 438"/>
                <a:gd name="T65" fmla="*/ 560 h 1145"/>
                <a:gd name="T66" fmla="*/ 288 w 438"/>
                <a:gd name="T67" fmla="*/ 773 h 1145"/>
                <a:gd name="T68" fmla="*/ 384 w 438"/>
                <a:gd name="T69" fmla="*/ 910 h 1145"/>
                <a:gd name="T70" fmla="*/ 376 w 438"/>
                <a:gd name="T71" fmla="*/ 933 h 1145"/>
                <a:gd name="T72" fmla="*/ 395 w 438"/>
                <a:gd name="T73" fmla="*/ 987 h 1145"/>
                <a:gd name="T74" fmla="*/ 425 w 438"/>
                <a:gd name="T75" fmla="*/ 1064 h 1145"/>
                <a:gd name="T76" fmla="*/ 426 w 438"/>
                <a:gd name="T77" fmla="*/ 1069 h 1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8" h="1145">
                  <a:moveTo>
                    <a:pt x="438" y="1145"/>
                  </a:moveTo>
                  <a:cubicBezTo>
                    <a:pt x="406" y="1145"/>
                    <a:pt x="406" y="1145"/>
                    <a:pt x="406" y="1145"/>
                  </a:cubicBezTo>
                  <a:cubicBezTo>
                    <a:pt x="283" y="1145"/>
                    <a:pt x="283" y="1145"/>
                    <a:pt x="283" y="1145"/>
                  </a:cubicBezTo>
                  <a:cubicBezTo>
                    <a:pt x="283" y="1145"/>
                    <a:pt x="239" y="1145"/>
                    <a:pt x="222" y="1145"/>
                  </a:cubicBezTo>
                  <a:cubicBezTo>
                    <a:pt x="205" y="1145"/>
                    <a:pt x="155" y="1145"/>
                    <a:pt x="155" y="1145"/>
                  </a:cubicBezTo>
                  <a:cubicBezTo>
                    <a:pt x="155" y="1145"/>
                    <a:pt x="49" y="1145"/>
                    <a:pt x="49" y="1145"/>
                  </a:cubicBezTo>
                  <a:cubicBezTo>
                    <a:pt x="0" y="1145"/>
                    <a:pt x="0" y="1145"/>
                    <a:pt x="0" y="1145"/>
                  </a:cubicBezTo>
                  <a:cubicBezTo>
                    <a:pt x="0" y="1145"/>
                    <a:pt x="9" y="1082"/>
                    <a:pt x="12" y="1069"/>
                  </a:cubicBezTo>
                  <a:cubicBezTo>
                    <a:pt x="12" y="1067"/>
                    <a:pt x="13" y="1065"/>
                    <a:pt x="13" y="1064"/>
                  </a:cubicBezTo>
                  <a:cubicBezTo>
                    <a:pt x="13" y="1064"/>
                    <a:pt x="13" y="1064"/>
                    <a:pt x="13" y="1064"/>
                  </a:cubicBezTo>
                  <a:cubicBezTo>
                    <a:pt x="15" y="1053"/>
                    <a:pt x="18" y="1044"/>
                    <a:pt x="21" y="1034"/>
                  </a:cubicBezTo>
                  <a:cubicBezTo>
                    <a:pt x="25" y="1022"/>
                    <a:pt x="35" y="1003"/>
                    <a:pt x="42" y="987"/>
                  </a:cubicBezTo>
                  <a:cubicBezTo>
                    <a:pt x="49" y="971"/>
                    <a:pt x="63" y="950"/>
                    <a:pt x="63" y="950"/>
                  </a:cubicBezTo>
                  <a:cubicBezTo>
                    <a:pt x="66" y="945"/>
                    <a:pt x="66" y="938"/>
                    <a:pt x="62" y="933"/>
                  </a:cubicBezTo>
                  <a:cubicBezTo>
                    <a:pt x="57" y="927"/>
                    <a:pt x="57" y="927"/>
                    <a:pt x="57" y="927"/>
                  </a:cubicBezTo>
                  <a:cubicBezTo>
                    <a:pt x="51" y="917"/>
                    <a:pt x="54" y="910"/>
                    <a:pt x="54" y="910"/>
                  </a:cubicBezTo>
                  <a:cubicBezTo>
                    <a:pt x="56" y="903"/>
                    <a:pt x="97" y="875"/>
                    <a:pt x="105" y="862"/>
                  </a:cubicBezTo>
                  <a:cubicBezTo>
                    <a:pt x="117" y="845"/>
                    <a:pt x="142" y="811"/>
                    <a:pt x="150" y="773"/>
                  </a:cubicBezTo>
                  <a:cubicBezTo>
                    <a:pt x="158" y="734"/>
                    <a:pt x="168" y="692"/>
                    <a:pt x="171" y="669"/>
                  </a:cubicBezTo>
                  <a:cubicBezTo>
                    <a:pt x="173" y="646"/>
                    <a:pt x="176" y="586"/>
                    <a:pt x="171" y="560"/>
                  </a:cubicBezTo>
                  <a:cubicBezTo>
                    <a:pt x="169" y="552"/>
                    <a:pt x="166" y="545"/>
                    <a:pt x="161" y="538"/>
                  </a:cubicBezTo>
                  <a:cubicBezTo>
                    <a:pt x="154" y="530"/>
                    <a:pt x="154" y="530"/>
                    <a:pt x="154" y="530"/>
                  </a:cubicBezTo>
                  <a:cubicBezTo>
                    <a:pt x="152" y="528"/>
                    <a:pt x="151" y="526"/>
                    <a:pt x="151" y="524"/>
                  </a:cubicBezTo>
                  <a:cubicBezTo>
                    <a:pt x="150" y="522"/>
                    <a:pt x="150" y="522"/>
                    <a:pt x="150" y="522"/>
                  </a:cubicBezTo>
                  <a:cubicBezTo>
                    <a:pt x="150" y="520"/>
                    <a:pt x="150" y="517"/>
                    <a:pt x="150" y="515"/>
                  </a:cubicBezTo>
                  <a:cubicBezTo>
                    <a:pt x="151" y="513"/>
                    <a:pt x="151" y="513"/>
                    <a:pt x="151" y="513"/>
                  </a:cubicBezTo>
                  <a:cubicBezTo>
                    <a:pt x="151" y="510"/>
                    <a:pt x="153" y="508"/>
                    <a:pt x="155" y="506"/>
                  </a:cubicBezTo>
                  <a:cubicBezTo>
                    <a:pt x="158" y="502"/>
                    <a:pt x="158" y="502"/>
                    <a:pt x="158" y="502"/>
                  </a:cubicBezTo>
                  <a:cubicBezTo>
                    <a:pt x="158" y="502"/>
                    <a:pt x="171" y="491"/>
                    <a:pt x="177" y="477"/>
                  </a:cubicBezTo>
                  <a:cubicBezTo>
                    <a:pt x="183" y="463"/>
                    <a:pt x="166" y="336"/>
                    <a:pt x="155" y="313"/>
                  </a:cubicBezTo>
                  <a:cubicBezTo>
                    <a:pt x="146" y="295"/>
                    <a:pt x="118" y="275"/>
                    <a:pt x="107" y="268"/>
                  </a:cubicBezTo>
                  <a:cubicBezTo>
                    <a:pt x="104" y="266"/>
                    <a:pt x="102" y="263"/>
                    <a:pt x="101" y="260"/>
                  </a:cubicBezTo>
                  <a:cubicBezTo>
                    <a:pt x="101" y="260"/>
                    <a:pt x="60" y="135"/>
                    <a:pt x="59" y="124"/>
                  </a:cubicBezTo>
                  <a:cubicBezTo>
                    <a:pt x="59" y="124"/>
                    <a:pt x="59" y="124"/>
                    <a:pt x="59" y="123"/>
                  </a:cubicBezTo>
                  <a:cubicBezTo>
                    <a:pt x="59" y="120"/>
                    <a:pt x="63" y="116"/>
                    <a:pt x="71" y="114"/>
                  </a:cubicBezTo>
                  <a:cubicBezTo>
                    <a:pt x="78" y="111"/>
                    <a:pt x="100" y="107"/>
                    <a:pt x="100" y="107"/>
                  </a:cubicBezTo>
                  <a:cubicBezTo>
                    <a:pt x="107" y="106"/>
                    <a:pt x="112" y="99"/>
                    <a:pt x="112" y="92"/>
                  </a:cubicBezTo>
                  <a:cubicBezTo>
                    <a:pt x="112" y="92"/>
                    <a:pt x="110" y="61"/>
                    <a:pt x="113" y="50"/>
                  </a:cubicBezTo>
                  <a:cubicBezTo>
                    <a:pt x="116" y="39"/>
                    <a:pt x="141" y="14"/>
                    <a:pt x="157" y="9"/>
                  </a:cubicBezTo>
                  <a:cubicBezTo>
                    <a:pt x="174" y="4"/>
                    <a:pt x="198" y="1"/>
                    <a:pt x="213" y="0"/>
                  </a:cubicBezTo>
                  <a:cubicBezTo>
                    <a:pt x="215" y="0"/>
                    <a:pt x="216" y="0"/>
                    <a:pt x="218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0"/>
                    <a:pt x="218" y="0"/>
                    <a:pt x="219" y="0"/>
                  </a:cubicBezTo>
                  <a:cubicBezTo>
                    <a:pt x="219" y="0"/>
                    <a:pt x="220" y="0"/>
                    <a:pt x="220" y="0"/>
                  </a:cubicBezTo>
                  <a:cubicBezTo>
                    <a:pt x="220" y="0"/>
                    <a:pt x="220" y="0"/>
                    <a:pt x="220" y="0"/>
                  </a:cubicBezTo>
                  <a:cubicBezTo>
                    <a:pt x="221" y="0"/>
                    <a:pt x="223" y="0"/>
                    <a:pt x="224" y="0"/>
                  </a:cubicBezTo>
                  <a:cubicBezTo>
                    <a:pt x="240" y="1"/>
                    <a:pt x="264" y="4"/>
                    <a:pt x="281" y="9"/>
                  </a:cubicBezTo>
                  <a:cubicBezTo>
                    <a:pt x="297" y="14"/>
                    <a:pt x="322" y="39"/>
                    <a:pt x="325" y="50"/>
                  </a:cubicBezTo>
                  <a:cubicBezTo>
                    <a:pt x="328" y="61"/>
                    <a:pt x="326" y="92"/>
                    <a:pt x="326" y="92"/>
                  </a:cubicBezTo>
                  <a:cubicBezTo>
                    <a:pt x="326" y="99"/>
                    <a:pt x="331" y="106"/>
                    <a:pt x="338" y="107"/>
                  </a:cubicBezTo>
                  <a:cubicBezTo>
                    <a:pt x="338" y="107"/>
                    <a:pt x="360" y="111"/>
                    <a:pt x="367" y="114"/>
                  </a:cubicBezTo>
                  <a:cubicBezTo>
                    <a:pt x="374" y="116"/>
                    <a:pt x="378" y="120"/>
                    <a:pt x="379" y="123"/>
                  </a:cubicBezTo>
                  <a:cubicBezTo>
                    <a:pt x="379" y="124"/>
                    <a:pt x="379" y="124"/>
                    <a:pt x="379" y="124"/>
                  </a:cubicBezTo>
                  <a:cubicBezTo>
                    <a:pt x="377" y="135"/>
                    <a:pt x="337" y="260"/>
                    <a:pt x="337" y="260"/>
                  </a:cubicBezTo>
                  <a:cubicBezTo>
                    <a:pt x="336" y="263"/>
                    <a:pt x="333" y="266"/>
                    <a:pt x="330" y="268"/>
                  </a:cubicBezTo>
                  <a:cubicBezTo>
                    <a:pt x="319" y="275"/>
                    <a:pt x="291" y="295"/>
                    <a:pt x="283" y="313"/>
                  </a:cubicBezTo>
                  <a:cubicBezTo>
                    <a:pt x="272" y="336"/>
                    <a:pt x="255" y="463"/>
                    <a:pt x="261" y="477"/>
                  </a:cubicBezTo>
                  <a:cubicBezTo>
                    <a:pt x="267" y="491"/>
                    <a:pt x="280" y="502"/>
                    <a:pt x="280" y="502"/>
                  </a:cubicBezTo>
                  <a:cubicBezTo>
                    <a:pt x="283" y="506"/>
                    <a:pt x="283" y="506"/>
                    <a:pt x="283" y="506"/>
                  </a:cubicBezTo>
                  <a:cubicBezTo>
                    <a:pt x="285" y="508"/>
                    <a:pt x="286" y="510"/>
                    <a:pt x="287" y="513"/>
                  </a:cubicBezTo>
                  <a:cubicBezTo>
                    <a:pt x="287" y="515"/>
                    <a:pt x="287" y="515"/>
                    <a:pt x="287" y="515"/>
                  </a:cubicBezTo>
                  <a:cubicBezTo>
                    <a:pt x="288" y="517"/>
                    <a:pt x="288" y="520"/>
                    <a:pt x="287" y="522"/>
                  </a:cubicBezTo>
                  <a:cubicBezTo>
                    <a:pt x="287" y="524"/>
                    <a:pt x="287" y="524"/>
                    <a:pt x="287" y="524"/>
                  </a:cubicBezTo>
                  <a:cubicBezTo>
                    <a:pt x="286" y="526"/>
                    <a:pt x="285" y="528"/>
                    <a:pt x="284" y="530"/>
                  </a:cubicBezTo>
                  <a:cubicBezTo>
                    <a:pt x="277" y="538"/>
                    <a:pt x="277" y="538"/>
                    <a:pt x="277" y="538"/>
                  </a:cubicBezTo>
                  <a:cubicBezTo>
                    <a:pt x="272" y="545"/>
                    <a:pt x="268" y="552"/>
                    <a:pt x="267" y="560"/>
                  </a:cubicBezTo>
                  <a:cubicBezTo>
                    <a:pt x="261" y="586"/>
                    <a:pt x="265" y="646"/>
                    <a:pt x="267" y="669"/>
                  </a:cubicBezTo>
                  <a:cubicBezTo>
                    <a:pt x="269" y="692"/>
                    <a:pt x="279" y="734"/>
                    <a:pt x="288" y="773"/>
                  </a:cubicBezTo>
                  <a:cubicBezTo>
                    <a:pt x="296" y="811"/>
                    <a:pt x="321" y="845"/>
                    <a:pt x="332" y="862"/>
                  </a:cubicBezTo>
                  <a:cubicBezTo>
                    <a:pt x="340" y="875"/>
                    <a:pt x="382" y="903"/>
                    <a:pt x="384" y="910"/>
                  </a:cubicBezTo>
                  <a:cubicBezTo>
                    <a:pt x="384" y="910"/>
                    <a:pt x="387" y="917"/>
                    <a:pt x="381" y="927"/>
                  </a:cubicBezTo>
                  <a:cubicBezTo>
                    <a:pt x="376" y="933"/>
                    <a:pt x="376" y="933"/>
                    <a:pt x="376" y="933"/>
                  </a:cubicBezTo>
                  <a:cubicBezTo>
                    <a:pt x="372" y="938"/>
                    <a:pt x="371" y="945"/>
                    <a:pt x="374" y="950"/>
                  </a:cubicBezTo>
                  <a:cubicBezTo>
                    <a:pt x="374" y="950"/>
                    <a:pt x="388" y="971"/>
                    <a:pt x="395" y="987"/>
                  </a:cubicBezTo>
                  <a:cubicBezTo>
                    <a:pt x="402" y="1003"/>
                    <a:pt x="413" y="1022"/>
                    <a:pt x="417" y="1034"/>
                  </a:cubicBezTo>
                  <a:cubicBezTo>
                    <a:pt x="420" y="1044"/>
                    <a:pt x="422" y="1053"/>
                    <a:pt x="425" y="1064"/>
                  </a:cubicBezTo>
                  <a:cubicBezTo>
                    <a:pt x="425" y="1064"/>
                    <a:pt x="425" y="1064"/>
                    <a:pt x="425" y="1064"/>
                  </a:cubicBezTo>
                  <a:cubicBezTo>
                    <a:pt x="425" y="1065"/>
                    <a:pt x="425" y="1067"/>
                    <a:pt x="426" y="1069"/>
                  </a:cubicBezTo>
                  <a:cubicBezTo>
                    <a:pt x="429" y="1082"/>
                    <a:pt x="438" y="1145"/>
                    <a:pt x="438" y="1145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7" name="Freeform 1176"/>
            <p:cNvSpPr>
              <a:spLocks/>
            </p:cNvSpPr>
            <p:nvPr/>
          </p:nvSpPr>
          <p:spPr bwMode="auto">
            <a:xfrm>
              <a:off x="476250" y="-527050"/>
              <a:ext cx="414338" cy="33338"/>
            </a:xfrm>
            <a:custGeom>
              <a:avLst/>
              <a:gdLst>
                <a:gd name="T0" fmla="*/ 155 w 160"/>
                <a:gd name="T1" fmla="*/ 13 h 13"/>
                <a:gd name="T2" fmla="*/ 4 w 160"/>
                <a:gd name="T3" fmla="*/ 13 h 13"/>
                <a:gd name="T4" fmla="*/ 0 w 160"/>
                <a:gd name="T5" fmla="*/ 8 h 13"/>
                <a:gd name="T6" fmla="*/ 0 w 160"/>
                <a:gd name="T7" fmla="*/ 5 h 13"/>
                <a:gd name="T8" fmla="*/ 4 w 160"/>
                <a:gd name="T9" fmla="*/ 0 h 13"/>
                <a:gd name="T10" fmla="*/ 155 w 160"/>
                <a:gd name="T11" fmla="*/ 0 h 13"/>
                <a:gd name="T12" fmla="*/ 160 w 160"/>
                <a:gd name="T13" fmla="*/ 5 h 13"/>
                <a:gd name="T14" fmla="*/ 160 w 160"/>
                <a:gd name="T15" fmla="*/ 8 h 13"/>
                <a:gd name="T16" fmla="*/ 155 w 160"/>
                <a:gd name="T1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0" h="13">
                  <a:moveTo>
                    <a:pt x="155" y="13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2" y="13"/>
                    <a:pt x="0" y="11"/>
                    <a:pt x="0" y="8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8" y="0"/>
                    <a:pt x="160" y="2"/>
                    <a:pt x="160" y="5"/>
                  </a:cubicBezTo>
                  <a:cubicBezTo>
                    <a:pt x="160" y="8"/>
                    <a:pt x="160" y="8"/>
                    <a:pt x="160" y="8"/>
                  </a:cubicBezTo>
                  <a:cubicBezTo>
                    <a:pt x="160" y="11"/>
                    <a:pt x="158" y="13"/>
                    <a:pt x="155" y="13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8" name="Freeform 1177"/>
            <p:cNvSpPr>
              <a:spLocks/>
            </p:cNvSpPr>
            <p:nvPr/>
          </p:nvSpPr>
          <p:spPr bwMode="auto">
            <a:xfrm>
              <a:off x="234950" y="495300"/>
              <a:ext cx="896938" cy="74613"/>
            </a:xfrm>
            <a:custGeom>
              <a:avLst/>
              <a:gdLst>
                <a:gd name="T0" fmla="*/ 332 w 346"/>
                <a:gd name="T1" fmla="*/ 29 h 29"/>
                <a:gd name="T2" fmla="*/ 14 w 346"/>
                <a:gd name="T3" fmla="*/ 29 h 29"/>
                <a:gd name="T4" fmla="*/ 0 w 346"/>
                <a:gd name="T5" fmla="*/ 15 h 29"/>
                <a:gd name="T6" fmla="*/ 0 w 346"/>
                <a:gd name="T7" fmla="*/ 15 h 29"/>
                <a:gd name="T8" fmla="*/ 14 w 346"/>
                <a:gd name="T9" fmla="*/ 0 h 29"/>
                <a:gd name="T10" fmla="*/ 332 w 346"/>
                <a:gd name="T11" fmla="*/ 0 h 29"/>
                <a:gd name="T12" fmla="*/ 346 w 346"/>
                <a:gd name="T13" fmla="*/ 15 h 29"/>
                <a:gd name="T14" fmla="*/ 346 w 346"/>
                <a:gd name="T15" fmla="*/ 15 h 29"/>
                <a:gd name="T16" fmla="*/ 332 w 346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6" h="29">
                  <a:moveTo>
                    <a:pt x="332" y="29"/>
                  </a:moveTo>
                  <a:cubicBezTo>
                    <a:pt x="14" y="29"/>
                    <a:pt x="14" y="29"/>
                    <a:pt x="14" y="29"/>
                  </a:cubicBezTo>
                  <a:cubicBezTo>
                    <a:pt x="6" y="29"/>
                    <a:pt x="0" y="22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332" y="0"/>
                    <a:pt x="332" y="0"/>
                    <a:pt x="332" y="0"/>
                  </a:cubicBezTo>
                  <a:cubicBezTo>
                    <a:pt x="340" y="0"/>
                    <a:pt x="346" y="7"/>
                    <a:pt x="346" y="15"/>
                  </a:cubicBezTo>
                  <a:cubicBezTo>
                    <a:pt x="346" y="15"/>
                    <a:pt x="346" y="15"/>
                    <a:pt x="346" y="15"/>
                  </a:cubicBezTo>
                  <a:cubicBezTo>
                    <a:pt x="346" y="22"/>
                    <a:pt x="340" y="29"/>
                    <a:pt x="332" y="29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9" name="Freeform 1178"/>
            <p:cNvSpPr>
              <a:spLocks/>
            </p:cNvSpPr>
            <p:nvPr/>
          </p:nvSpPr>
          <p:spPr bwMode="auto">
            <a:xfrm>
              <a:off x="115887" y="855663"/>
              <a:ext cx="1135063" cy="74613"/>
            </a:xfrm>
            <a:custGeom>
              <a:avLst/>
              <a:gdLst>
                <a:gd name="T0" fmla="*/ 424 w 438"/>
                <a:gd name="T1" fmla="*/ 29 h 29"/>
                <a:gd name="T2" fmla="*/ 14 w 438"/>
                <a:gd name="T3" fmla="*/ 29 h 29"/>
                <a:gd name="T4" fmla="*/ 0 w 438"/>
                <a:gd name="T5" fmla="*/ 14 h 29"/>
                <a:gd name="T6" fmla="*/ 0 w 438"/>
                <a:gd name="T7" fmla="*/ 14 h 29"/>
                <a:gd name="T8" fmla="*/ 14 w 438"/>
                <a:gd name="T9" fmla="*/ 0 h 29"/>
                <a:gd name="T10" fmla="*/ 424 w 438"/>
                <a:gd name="T11" fmla="*/ 0 h 29"/>
                <a:gd name="T12" fmla="*/ 438 w 438"/>
                <a:gd name="T13" fmla="*/ 14 h 29"/>
                <a:gd name="T14" fmla="*/ 438 w 438"/>
                <a:gd name="T15" fmla="*/ 14 h 29"/>
                <a:gd name="T16" fmla="*/ 424 w 438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8" h="29">
                  <a:moveTo>
                    <a:pt x="424" y="29"/>
                  </a:moveTo>
                  <a:cubicBezTo>
                    <a:pt x="14" y="29"/>
                    <a:pt x="14" y="29"/>
                    <a:pt x="14" y="29"/>
                  </a:cubicBezTo>
                  <a:cubicBezTo>
                    <a:pt x="7" y="29"/>
                    <a:pt x="0" y="22"/>
                    <a:pt x="0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7" y="0"/>
                    <a:pt x="14" y="0"/>
                  </a:cubicBezTo>
                  <a:cubicBezTo>
                    <a:pt x="424" y="0"/>
                    <a:pt x="424" y="0"/>
                    <a:pt x="424" y="0"/>
                  </a:cubicBezTo>
                  <a:cubicBezTo>
                    <a:pt x="432" y="0"/>
                    <a:pt x="438" y="6"/>
                    <a:pt x="438" y="14"/>
                  </a:cubicBezTo>
                  <a:cubicBezTo>
                    <a:pt x="438" y="14"/>
                    <a:pt x="438" y="14"/>
                    <a:pt x="438" y="14"/>
                  </a:cubicBezTo>
                  <a:cubicBezTo>
                    <a:pt x="438" y="22"/>
                    <a:pt x="432" y="29"/>
                    <a:pt x="424" y="29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0" name="Freeform 1179"/>
            <p:cNvSpPr>
              <a:spLocks/>
            </p:cNvSpPr>
            <p:nvPr/>
          </p:nvSpPr>
          <p:spPr bwMode="auto">
            <a:xfrm>
              <a:off x="549275" y="-2149475"/>
              <a:ext cx="271463" cy="319088"/>
            </a:xfrm>
            <a:custGeom>
              <a:avLst/>
              <a:gdLst>
                <a:gd name="T0" fmla="*/ 24 w 171"/>
                <a:gd name="T1" fmla="*/ 201 h 201"/>
                <a:gd name="T2" fmla="*/ 153 w 171"/>
                <a:gd name="T3" fmla="*/ 201 h 201"/>
                <a:gd name="T4" fmla="*/ 104 w 171"/>
                <a:gd name="T5" fmla="*/ 108 h 201"/>
                <a:gd name="T6" fmla="*/ 171 w 171"/>
                <a:gd name="T7" fmla="*/ 147 h 201"/>
                <a:gd name="T8" fmla="*/ 171 w 171"/>
                <a:gd name="T9" fmla="*/ 36 h 201"/>
                <a:gd name="T10" fmla="*/ 104 w 171"/>
                <a:gd name="T11" fmla="*/ 72 h 201"/>
                <a:gd name="T12" fmla="*/ 147 w 171"/>
                <a:gd name="T13" fmla="*/ 0 h 201"/>
                <a:gd name="T14" fmla="*/ 24 w 171"/>
                <a:gd name="T15" fmla="*/ 0 h 201"/>
                <a:gd name="T16" fmla="*/ 66 w 171"/>
                <a:gd name="T17" fmla="*/ 72 h 201"/>
                <a:gd name="T18" fmla="*/ 0 w 171"/>
                <a:gd name="T19" fmla="*/ 34 h 201"/>
                <a:gd name="T20" fmla="*/ 0 w 171"/>
                <a:gd name="T21" fmla="*/ 147 h 201"/>
                <a:gd name="T22" fmla="*/ 66 w 171"/>
                <a:gd name="T23" fmla="*/ 111 h 201"/>
                <a:gd name="T24" fmla="*/ 24 w 171"/>
                <a:gd name="T25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1" h="201">
                  <a:moveTo>
                    <a:pt x="24" y="201"/>
                  </a:moveTo>
                  <a:lnTo>
                    <a:pt x="153" y="201"/>
                  </a:lnTo>
                  <a:lnTo>
                    <a:pt x="104" y="108"/>
                  </a:lnTo>
                  <a:lnTo>
                    <a:pt x="171" y="147"/>
                  </a:lnTo>
                  <a:lnTo>
                    <a:pt x="171" y="36"/>
                  </a:lnTo>
                  <a:lnTo>
                    <a:pt x="104" y="72"/>
                  </a:lnTo>
                  <a:lnTo>
                    <a:pt x="147" y="0"/>
                  </a:lnTo>
                  <a:lnTo>
                    <a:pt x="24" y="0"/>
                  </a:lnTo>
                  <a:lnTo>
                    <a:pt x="66" y="72"/>
                  </a:lnTo>
                  <a:lnTo>
                    <a:pt x="0" y="34"/>
                  </a:lnTo>
                  <a:lnTo>
                    <a:pt x="0" y="147"/>
                  </a:lnTo>
                  <a:lnTo>
                    <a:pt x="66" y="111"/>
                  </a:lnTo>
                  <a:lnTo>
                    <a:pt x="24" y="201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1" name="Freeform 1180"/>
            <p:cNvSpPr>
              <a:spLocks/>
            </p:cNvSpPr>
            <p:nvPr/>
          </p:nvSpPr>
          <p:spPr bwMode="auto">
            <a:xfrm>
              <a:off x="268287" y="-1846262"/>
              <a:ext cx="830263" cy="323850"/>
            </a:xfrm>
            <a:custGeom>
              <a:avLst/>
              <a:gdLst>
                <a:gd name="T0" fmla="*/ 320 w 320"/>
                <a:gd name="T1" fmla="*/ 125 h 125"/>
                <a:gd name="T2" fmla="*/ 0 w 320"/>
                <a:gd name="T3" fmla="*/ 125 h 125"/>
                <a:gd name="T4" fmla="*/ 0 w 320"/>
                <a:gd name="T5" fmla="*/ 124 h 125"/>
                <a:gd name="T6" fmla="*/ 12 w 320"/>
                <a:gd name="T7" fmla="*/ 114 h 125"/>
                <a:gd name="T8" fmla="*/ 41 w 320"/>
                <a:gd name="T9" fmla="*/ 107 h 125"/>
                <a:gd name="T10" fmla="*/ 53 w 320"/>
                <a:gd name="T11" fmla="*/ 92 h 125"/>
                <a:gd name="T12" fmla="*/ 54 w 320"/>
                <a:gd name="T13" fmla="*/ 50 h 125"/>
                <a:gd name="T14" fmla="*/ 98 w 320"/>
                <a:gd name="T15" fmla="*/ 9 h 125"/>
                <a:gd name="T16" fmla="*/ 154 w 320"/>
                <a:gd name="T17" fmla="*/ 0 h 125"/>
                <a:gd name="T18" fmla="*/ 158 w 320"/>
                <a:gd name="T19" fmla="*/ 0 h 125"/>
                <a:gd name="T20" fmla="*/ 158 w 320"/>
                <a:gd name="T21" fmla="*/ 0 h 125"/>
                <a:gd name="T22" fmla="*/ 159 w 320"/>
                <a:gd name="T23" fmla="*/ 0 h 125"/>
                <a:gd name="T24" fmla="*/ 161 w 320"/>
                <a:gd name="T25" fmla="*/ 0 h 125"/>
                <a:gd name="T26" fmla="*/ 161 w 320"/>
                <a:gd name="T27" fmla="*/ 0 h 125"/>
                <a:gd name="T28" fmla="*/ 165 w 320"/>
                <a:gd name="T29" fmla="*/ 0 h 125"/>
                <a:gd name="T30" fmla="*/ 222 w 320"/>
                <a:gd name="T31" fmla="*/ 9 h 125"/>
                <a:gd name="T32" fmla="*/ 266 w 320"/>
                <a:gd name="T33" fmla="*/ 50 h 125"/>
                <a:gd name="T34" fmla="*/ 267 w 320"/>
                <a:gd name="T35" fmla="*/ 92 h 125"/>
                <a:gd name="T36" fmla="*/ 279 w 320"/>
                <a:gd name="T37" fmla="*/ 107 h 125"/>
                <a:gd name="T38" fmla="*/ 308 w 320"/>
                <a:gd name="T39" fmla="*/ 114 h 125"/>
                <a:gd name="T40" fmla="*/ 320 w 320"/>
                <a:gd name="T41" fmla="*/ 124 h 125"/>
                <a:gd name="T42" fmla="*/ 320 w 320"/>
                <a:gd name="T43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0" h="125">
                  <a:moveTo>
                    <a:pt x="320" y="125"/>
                  </a:moveTo>
                  <a:cubicBezTo>
                    <a:pt x="0" y="125"/>
                    <a:pt x="0" y="125"/>
                    <a:pt x="0" y="125"/>
                  </a:cubicBezTo>
                  <a:cubicBezTo>
                    <a:pt x="0" y="123"/>
                    <a:pt x="0" y="124"/>
                    <a:pt x="0" y="124"/>
                  </a:cubicBezTo>
                  <a:cubicBezTo>
                    <a:pt x="0" y="121"/>
                    <a:pt x="4" y="117"/>
                    <a:pt x="12" y="114"/>
                  </a:cubicBezTo>
                  <a:cubicBezTo>
                    <a:pt x="19" y="111"/>
                    <a:pt x="41" y="107"/>
                    <a:pt x="41" y="107"/>
                  </a:cubicBezTo>
                  <a:cubicBezTo>
                    <a:pt x="48" y="106"/>
                    <a:pt x="53" y="100"/>
                    <a:pt x="53" y="92"/>
                  </a:cubicBezTo>
                  <a:cubicBezTo>
                    <a:pt x="53" y="92"/>
                    <a:pt x="51" y="61"/>
                    <a:pt x="54" y="50"/>
                  </a:cubicBezTo>
                  <a:cubicBezTo>
                    <a:pt x="57" y="39"/>
                    <a:pt x="82" y="14"/>
                    <a:pt x="98" y="9"/>
                  </a:cubicBezTo>
                  <a:cubicBezTo>
                    <a:pt x="115" y="4"/>
                    <a:pt x="138" y="1"/>
                    <a:pt x="154" y="0"/>
                  </a:cubicBezTo>
                  <a:cubicBezTo>
                    <a:pt x="156" y="0"/>
                    <a:pt x="158" y="0"/>
                    <a:pt x="158" y="0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58" y="0"/>
                    <a:pt x="159" y="0"/>
                    <a:pt x="159" y="0"/>
                  </a:cubicBezTo>
                  <a:cubicBezTo>
                    <a:pt x="160" y="0"/>
                    <a:pt x="161" y="0"/>
                    <a:pt x="161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64" y="0"/>
                    <a:pt x="164" y="0"/>
                    <a:pt x="165" y="0"/>
                  </a:cubicBezTo>
                  <a:cubicBezTo>
                    <a:pt x="181" y="1"/>
                    <a:pt x="205" y="4"/>
                    <a:pt x="222" y="9"/>
                  </a:cubicBezTo>
                  <a:cubicBezTo>
                    <a:pt x="238" y="14"/>
                    <a:pt x="263" y="39"/>
                    <a:pt x="266" y="50"/>
                  </a:cubicBezTo>
                  <a:cubicBezTo>
                    <a:pt x="269" y="61"/>
                    <a:pt x="267" y="92"/>
                    <a:pt x="267" y="92"/>
                  </a:cubicBezTo>
                  <a:cubicBezTo>
                    <a:pt x="267" y="99"/>
                    <a:pt x="272" y="106"/>
                    <a:pt x="279" y="107"/>
                  </a:cubicBezTo>
                  <a:cubicBezTo>
                    <a:pt x="279" y="107"/>
                    <a:pt x="301" y="111"/>
                    <a:pt x="308" y="114"/>
                  </a:cubicBezTo>
                  <a:cubicBezTo>
                    <a:pt x="315" y="116"/>
                    <a:pt x="319" y="121"/>
                    <a:pt x="320" y="124"/>
                  </a:cubicBezTo>
                  <a:cubicBezTo>
                    <a:pt x="320" y="124"/>
                    <a:pt x="320" y="123"/>
                    <a:pt x="320" y="125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2" name="Freeform 1181"/>
            <p:cNvSpPr>
              <a:spLocks/>
            </p:cNvSpPr>
            <p:nvPr/>
          </p:nvSpPr>
          <p:spPr bwMode="auto">
            <a:xfrm>
              <a:off x="39687" y="966788"/>
              <a:ext cx="1279525" cy="155575"/>
            </a:xfrm>
            <a:custGeom>
              <a:avLst/>
              <a:gdLst>
                <a:gd name="T0" fmla="*/ 463 w 493"/>
                <a:gd name="T1" fmla="*/ 60 h 60"/>
                <a:gd name="T2" fmla="*/ 30 w 493"/>
                <a:gd name="T3" fmla="*/ 60 h 60"/>
                <a:gd name="T4" fmla="*/ 0 w 493"/>
                <a:gd name="T5" fmla="*/ 30 h 60"/>
                <a:gd name="T6" fmla="*/ 0 w 493"/>
                <a:gd name="T7" fmla="*/ 30 h 60"/>
                <a:gd name="T8" fmla="*/ 30 w 493"/>
                <a:gd name="T9" fmla="*/ 0 h 60"/>
                <a:gd name="T10" fmla="*/ 463 w 493"/>
                <a:gd name="T11" fmla="*/ 0 h 60"/>
                <a:gd name="T12" fmla="*/ 493 w 493"/>
                <a:gd name="T13" fmla="*/ 30 h 60"/>
                <a:gd name="T14" fmla="*/ 493 w 493"/>
                <a:gd name="T15" fmla="*/ 30 h 60"/>
                <a:gd name="T16" fmla="*/ 463 w 493"/>
                <a:gd name="T17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3" h="60">
                  <a:moveTo>
                    <a:pt x="463" y="60"/>
                  </a:moveTo>
                  <a:cubicBezTo>
                    <a:pt x="30" y="60"/>
                    <a:pt x="30" y="60"/>
                    <a:pt x="30" y="60"/>
                  </a:cubicBezTo>
                  <a:cubicBezTo>
                    <a:pt x="14" y="60"/>
                    <a:pt x="0" y="47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4"/>
                    <a:pt x="14" y="0"/>
                    <a:pt x="30" y="0"/>
                  </a:cubicBezTo>
                  <a:cubicBezTo>
                    <a:pt x="463" y="0"/>
                    <a:pt x="463" y="0"/>
                    <a:pt x="463" y="0"/>
                  </a:cubicBezTo>
                  <a:cubicBezTo>
                    <a:pt x="480" y="0"/>
                    <a:pt x="493" y="14"/>
                    <a:pt x="493" y="30"/>
                  </a:cubicBezTo>
                  <a:cubicBezTo>
                    <a:pt x="493" y="30"/>
                    <a:pt x="493" y="30"/>
                    <a:pt x="493" y="30"/>
                  </a:cubicBezTo>
                  <a:cubicBezTo>
                    <a:pt x="493" y="47"/>
                    <a:pt x="480" y="60"/>
                    <a:pt x="463" y="60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53" name="Group 552"/>
          <p:cNvGrpSpPr>
            <a:grpSpLocks noChangeAspect="1"/>
          </p:cNvGrpSpPr>
          <p:nvPr/>
        </p:nvGrpSpPr>
        <p:grpSpPr>
          <a:xfrm>
            <a:off x="12599983" y="3983344"/>
            <a:ext cx="1372112" cy="1371600"/>
            <a:chOff x="3543300" y="-2589212"/>
            <a:chExt cx="4270375" cy="4268788"/>
          </a:xfrm>
        </p:grpSpPr>
        <p:sp>
          <p:nvSpPr>
            <p:cNvPr id="223" name="Oval 1182"/>
            <p:cNvSpPr>
              <a:spLocks noChangeArrowheads="1"/>
            </p:cNvSpPr>
            <p:nvPr/>
          </p:nvSpPr>
          <p:spPr bwMode="auto">
            <a:xfrm>
              <a:off x="3543300" y="-2589212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4" name="Oval 1183"/>
            <p:cNvSpPr>
              <a:spLocks noChangeArrowheads="1"/>
            </p:cNvSpPr>
            <p:nvPr/>
          </p:nvSpPr>
          <p:spPr bwMode="auto">
            <a:xfrm>
              <a:off x="4264025" y="-1882775"/>
              <a:ext cx="2835275" cy="2836863"/>
            </a:xfrm>
            <a:prstGeom prst="ellipse">
              <a:avLst/>
            </a:pr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5" name="Freeform 1184"/>
            <p:cNvSpPr>
              <a:spLocks noEditPoints="1"/>
            </p:cNvSpPr>
            <p:nvPr/>
          </p:nvSpPr>
          <p:spPr bwMode="auto">
            <a:xfrm>
              <a:off x="4473575" y="-1671637"/>
              <a:ext cx="2419350" cy="2417763"/>
            </a:xfrm>
            <a:custGeom>
              <a:avLst/>
              <a:gdLst>
                <a:gd name="T0" fmla="*/ 466 w 933"/>
                <a:gd name="T1" fmla="*/ 0 h 933"/>
                <a:gd name="T2" fmla="*/ 0 w 933"/>
                <a:gd name="T3" fmla="*/ 466 h 933"/>
                <a:gd name="T4" fmla="*/ 466 w 933"/>
                <a:gd name="T5" fmla="*/ 933 h 933"/>
                <a:gd name="T6" fmla="*/ 933 w 933"/>
                <a:gd name="T7" fmla="*/ 466 h 933"/>
                <a:gd name="T8" fmla="*/ 466 w 933"/>
                <a:gd name="T9" fmla="*/ 0 h 933"/>
                <a:gd name="T10" fmla="*/ 466 w 933"/>
                <a:gd name="T11" fmla="*/ 499 h 933"/>
                <a:gd name="T12" fmla="*/ 434 w 933"/>
                <a:gd name="T13" fmla="*/ 466 h 933"/>
                <a:gd name="T14" fmla="*/ 466 w 933"/>
                <a:gd name="T15" fmla="*/ 434 h 933"/>
                <a:gd name="T16" fmla="*/ 499 w 933"/>
                <a:gd name="T17" fmla="*/ 466 h 933"/>
                <a:gd name="T18" fmla="*/ 466 w 933"/>
                <a:gd name="T19" fmla="*/ 499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3" h="933">
                  <a:moveTo>
                    <a:pt x="466" y="0"/>
                  </a:moveTo>
                  <a:cubicBezTo>
                    <a:pt x="209" y="0"/>
                    <a:pt x="0" y="209"/>
                    <a:pt x="0" y="466"/>
                  </a:cubicBezTo>
                  <a:cubicBezTo>
                    <a:pt x="0" y="724"/>
                    <a:pt x="209" y="933"/>
                    <a:pt x="466" y="933"/>
                  </a:cubicBezTo>
                  <a:cubicBezTo>
                    <a:pt x="724" y="933"/>
                    <a:pt x="933" y="724"/>
                    <a:pt x="933" y="466"/>
                  </a:cubicBezTo>
                  <a:cubicBezTo>
                    <a:pt x="933" y="209"/>
                    <a:pt x="724" y="0"/>
                    <a:pt x="466" y="0"/>
                  </a:cubicBezTo>
                  <a:close/>
                  <a:moveTo>
                    <a:pt x="466" y="499"/>
                  </a:moveTo>
                  <a:cubicBezTo>
                    <a:pt x="448" y="499"/>
                    <a:pt x="434" y="484"/>
                    <a:pt x="434" y="466"/>
                  </a:cubicBezTo>
                  <a:cubicBezTo>
                    <a:pt x="434" y="448"/>
                    <a:pt x="448" y="434"/>
                    <a:pt x="466" y="434"/>
                  </a:cubicBezTo>
                  <a:cubicBezTo>
                    <a:pt x="484" y="434"/>
                    <a:pt x="499" y="448"/>
                    <a:pt x="499" y="466"/>
                  </a:cubicBezTo>
                  <a:cubicBezTo>
                    <a:pt x="499" y="484"/>
                    <a:pt x="484" y="499"/>
                    <a:pt x="466" y="499"/>
                  </a:cubicBezTo>
                  <a:close/>
                </a:path>
              </a:pathLst>
            </a:cu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6" name="Freeform 1185"/>
            <p:cNvSpPr>
              <a:spLocks noEditPoints="1"/>
            </p:cNvSpPr>
            <p:nvPr/>
          </p:nvSpPr>
          <p:spPr bwMode="auto">
            <a:xfrm>
              <a:off x="4603750" y="-1552575"/>
              <a:ext cx="2159000" cy="2159000"/>
            </a:xfrm>
            <a:custGeom>
              <a:avLst/>
              <a:gdLst>
                <a:gd name="T0" fmla="*/ 416 w 833"/>
                <a:gd name="T1" fmla="*/ 0 h 833"/>
                <a:gd name="T2" fmla="*/ 0 w 833"/>
                <a:gd name="T3" fmla="*/ 417 h 833"/>
                <a:gd name="T4" fmla="*/ 416 w 833"/>
                <a:gd name="T5" fmla="*/ 833 h 833"/>
                <a:gd name="T6" fmla="*/ 833 w 833"/>
                <a:gd name="T7" fmla="*/ 417 h 833"/>
                <a:gd name="T8" fmla="*/ 416 w 833"/>
                <a:gd name="T9" fmla="*/ 0 h 833"/>
                <a:gd name="T10" fmla="*/ 416 w 833"/>
                <a:gd name="T11" fmla="*/ 816 h 833"/>
                <a:gd name="T12" fmla="*/ 17 w 833"/>
                <a:gd name="T13" fmla="*/ 417 h 833"/>
                <a:gd name="T14" fmla="*/ 416 w 833"/>
                <a:gd name="T15" fmla="*/ 18 h 833"/>
                <a:gd name="T16" fmla="*/ 815 w 833"/>
                <a:gd name="T17" fmla="*/ 417 h 833"/>
                <a:gd name="T18" fmla="*/ 416 w 833"/>
                <a:gd name="T19" fmla="*/ 816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3" h="833">
                  <a:moveTo>
                    <a:pt x="416" y="0"/>
                  </a:moveTo>
                  <a:cubicBezTo>
                    <a:pt x="186" y="0"/>
                    <a:pt x="0" y="187"/>
                    <a:pt x="0" y="417"/>
                  </a:cubicBezTo>
                  <a:cubicBezTo>
                    <a:pt x="0" y="647"/>
                    <a:pt x="186" y="833"/>
                    <a:pt x="416" y="833"/>
                  </a:cubicBezTo>
                  <a:cubicBezTo>
                    <a:pt x="646" y="833"/>
                    <a:pt x="833" y="647"/>
                    <a:pt x="833" y="417"/>
                  </a:cubicBezTo>
                  <a:cubicBezTo>
                    <a:pt x="833" y="187"/>
                    <a:pt x="646" y="0"/>
                    <a:pt x="416" y="0"/>
                  </a:cubicBezTo>
                  <a:close/>
                  <a:moveTo>
                    <a:pt x="416" y="816"/>
                  </a:moveTo>
                  <a:cubicBezTo>
                    <a:pt x="196" y="816"/>
                    <a:pt x="17" y="637"/>
                    <a:pt x="17" y="417"/>
                  </a:cubicBezTo>
                  <a:cubicBezTo>
                    <a:pt x="17" y="196"/>
                    <a:pt x="196" y="18"/>
                    <a:pt x="416" y="18"/>
                  </a:cubicBezTo>
                  <a:cubicBezTo>
                    <a:pt x="637" y="18"/>
                    <a:pt x="815" y="196"/>
                    <a:pt x="815" y="417"/>
                  </a:cubicBezTo>
                  <a:cubicBezTo>
                    <a:pt x="815" y="637"/>
                    <a:pt x="637" y="816"/>
                    <a:pt x="416" y="816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7" name="Freeform 1186"/>
            <p:cNvSpPr>
              <a:spLocks noEditPoints="1"/>
            </p:cNvSpPr>
            <p:nvPr/>
          </p:nvSpPr>
          <p:spPr bwMode="auto">
            <a:xfrm>
              <a:off x="5018087" y="-1122362"/>
              <a:ext cx="1327150" cy="1327150"/>
            </a:xfrm>
            <a:custGeom>
              <a:avLst/>
              <a:gdLst>
                <a:gd name="T0" fmla="*/ 420 w 512"/>
                <a:gd name="T1" fmla="*/ 279 h 512"/>
                <a:gd name="T2" fmla="*/ 512 w 512"/>
                <a:gd name="T3" fmla="*/ 258 h 512"/>
                <a:gd name="T4" fmla="*/ 421 w 512"/>
                <a:gd name="T5" fmla="*/ 233 h 512"/>
                <a:gd name="T6" fmla="*/ 279 w 512"/>
                <a:gd name="T7" fmla="*/ 90 h 512"/>
                <a:gd name="T8" fmla="*/ 258 w 512"/>
                <a:gd name="T9" fmla="*/ 0 h 512"/>
                <a:gd name="T10" fmla="*/ 234 w 512"/>
                <a:gd name="T11" fmla="*/ 90 h 512"/>
                <a:gd name="T12" fmla="*/ 92 w 512"/>
                <a:gd name="T13" fmla="*/ 233 h 512"/>
                <a:gd name="T14" fmla="*/ 0 w 512"/>
                <a:gd name="T15" fmla="*/ 254 h 512"/>
                <a:gd name="T16" fmla="*/ 92 w 512"/>
                <a:gd name="T17" fmla="*/ 279 h 512"/>
                <a:gd name="T18" fmla="*/ 232 w 512"/>
                <a:gd name="T19" fmla="*/ 419 h 512"/>
                <a:gd name="T20" fmla="*/ 255 w 512"/>
                <a:gd name="T21" fmla="*/ 512 h 512"/>
                <a:gd name="T22" fmla="*/ 280 w 512"/>
                <a:gd name="T23" fmla="*/ 419 h 512"/>
                <a:gd name="T24" fmla="*/ 420 w 512"/>
                <a:gd name="T25" fmla="*/ 279 h 512"/>
                <a:gd name="T26" fmla="*/ 256 w 512"/>
                <a:gd name="T27" fmla="*/ 401 h 512"/>
                <a:gd name="T28" fmla="*/ 109 w 512"/>
                <a:gd name="T29" fmla="*/ 254 h 512"/>
                <a:gd name="T30" fmla="*/ 256 w 512"/>
                <a:gd name="T31" fmla="*/ 107 h 512"/>
                <a:gd name="T32" fmla="*/ 403 w 512"/>
                <a:gd name="T33" fmla="*/ 254 h 512"/>
                <a:gd name="T34" fmla="*/ 256 w 512"/>
                <a:gd name="T35" fmla="*/ 401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12" h="512">
                  <a:moveTo>
                    <a:pt x="420" y="279"/>
                  </a:moveTo>
                  <a:cubicBezTo>
                    <a:pt x="512" y="258"/>
                    <a:pt x="512" y="258"/>
                    <a:pt x="512" y="258"/>
                  </a:cubicBezTo>
                  <a:cubicBezTo>
                    <a:pt x="421" y="233"/>
                    <a:pt x="421" y="233"/>
                    <a:pt x="421" y="233"/>
                  </a:cubicBezTo>
                  <a:cubicBezTo>
                    <a:pt x="412" y="159"/>
                    <a:pt x="353" y="100"/>
                    <a:pt x="279" y="9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34" y="90"/>
                    <a:pt x="234" y="90"/>
                    <a:pt x="234" y="90"/>
                  </a:cubicBezTo>
                  <a:cubicBezTo>
                    <a:pt x="160" y="100"/>
                    <a:pt x="101" y="159"/>
                    <a:pt x="92" y="233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92" y="279"/>
                    <a:pt x="92" y="279"/>
                    <a:pt x="92" y="279"/>
                  </a:cubicBezTo>
                  <a:cubicBezTo>
                    <a:pt x="103" y="351"/>
                    <a:pt x="160" y="408"/>
                    <a:pt x="232" y="419"/>
                  </a:cubicBezTo>
                  <a:cubicBezTo>
                    <a:pt x="255" y="512"/>
                    <a:pt x="255" y="512"/>
                    <a:pt x="255" y="512"/>
                  </a:cubicBezTo>
                  <a:cubicBezTo>
                    <a:pt x="280" y="419"/>
                    <a:pt x="280" y="419"/>
                    <a:pt x="280" y="419"/>
                  </a:cubicBezTo>
                  <a:cubicBezTo>
                    <a:pt x="352" y="408"/>
                    <a:pt x="409" y="352"/>
                    <a:pt x="420" y="279"/>
                  </a:cubicBezTo>
                  <a:close/>
                  <a:moveTo>
                    <a:pt x="256" y="401"/>
                  </a:moveTo>
                  <a:cubicBezTo>
                    <a:pt x="175" y="401"/>
                    <a:pt x="109" y="335"/>
                    <a:pt x="109" y="254"/>
                  </a:cubicBezTo>
                  <a:cubicBezTo>
                    <a:pt x="109" y="173"/>
                    <a:pt x="175" y="107"/>
                    <a:pt x="256" y="107"/>
                  </a:cubicBezTo>
                  <a:cubicBezTo>
                    <a:pt x="337" y="107"/>
                    <a:pt x="403" y="173"/>
                    <a:pt x="403" y="254"/>
                  </a:cubicBezTo>
                  <a:cubicBezTo>
                    <a:pt x="403" y="335"/>
                    <a:pt x="337" y="401"/>
                    <a:pt x="256" y="401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8" name="Freeform 1187"/>
            <p:cNvSpPr>
              <a:spLocks/>
            </p:cNvSpPr>
            <p:nvPr/>
          </p:nvSpPr>
          <p:spPr bwMode="auto">
            <a:xfrm>
              <a:off x="4976812" y="-585787"/>
              <a:ext cx="803275" cy="688975"/>
            </a:xfrm>
            <a:custGeom>
              <a:avLst/>
              <a:gdLst>
                <a:gd name="T0" fmla="*/ 310 w 310"/>
                <a:gd name="T1" fmla="*/ 94 h 266"/>
                <a:gd name="T2" fmla="*/ 0 w 310"/>
                <a:gd name="T3" fmla="*/ 266 h 266"/>
                <a:gd name="T4" fmla="*/ 234 w 310"/>
                <a:gd name="T5" fmla="*/ 0 h 266"/>
                <a:gd name="T6" fmla="*/ 252 w 310"/>
                <a:gd name="T7" fmla="*/ 22 h 266"/>
                <a:gd name="T8" fmla="*/ 240 w 310"/>
                <a:gd name="T9" fmla="*/ 47 h 266"/>
                <a:gd name="T10" fmla="*/ 272 w 310"/>
                <a:gd name="T11" fmla="*/ 79 h 266"/>
                <a:gd name="T12" fmla="*/ 292 w 310"/>
                <a:gd name="T13" fmla="*/ 72 h 266"/>
                <a:gd name="T14" fmla="*/ 310 w 310"/>
                <a:gd name="T15" fmla="*/ 9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0" h="266">
                  <a:moveTo>
                    <a:pt x="310" y="94"/>
                  </a:moveTo>
                  <a:cubicBezTo>
                    <a:pt x="0" y="266"/>
                    <a:pt x="0" y="266"/>
                    <a:pt x="0" y="266"/>
                  </a:cubicBezTo>
                  <a:cubicBezTo>
                    <a:pt x="234" y="0"/>
                    <a:pt x="234" y="0"/>
                    <a:pt x="234" y="0"/>
                  </a:cubicBezTo>
                  <a:cubicBezTo>
                    <a:pt x="252" y="22"/>
                    <a:pt x="252" y="22"/>
                    <a:pt x="252" y="22"/>
                  </a:cubicBezTo>
                  <a:cubicBezTo>
                    <a:pt x="245" y="28"/>
                    <a:pt x="240" y="37"/>
                    <a:pt x="240" y="47"/>
                  </a:cubicBezTo>
                  <a:cubicBezTo>
                    <a:pt x="240" y="65"/>
                    <a:pt x="254" y="79"/>
                    <a:pt x="272" y="79"/>
                  </a:cubicBezTo>
                  <a:cubicBezTo>
                    <a:pt x="280" y="79"/>
                    <a:pt x="287" y="76"/>
                    <a:pt x="292" y="72"/>
                  </a:cubicBezTo>
                  <a:lnTo>
                    <a:pt x="310" y="94"/>
                  </a:ln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9" name="Freeform 1188"/>
            <p:cNvSpPr>
              <a:spLocks/>
            </p:cNvSpPr>
            <p:nvPr/>
          </p:nvSpPr>
          <p:spPr bwMode="auto">
            <a:xfrm>
              <a:off x="5583237" y="-1031875"/>
              <a:ext cx="803275" cy="688975"/>
            </a:xfrm>
            <a:custGeom>
              <a:avLst/>
              <a:gdLst>
                <a:gd name="T0" fmla="*/ 0 w 310"/>
                <a:gd name="T1" fmla="*/ 172 h 266"/>
                <a:gd name="T2" fmla="*/ 310 w 310"/>
                <a:gd name="T3" fmla="*/ 0 h 266"/>
                <a:gd name="T4" fmla="*/ 76 w 310"/>
                <a:gd name="T5" fmla="*/ 266 h 266"/>
                <a:gd name="T6" fmla="*/ 58 w 310"/>
                <a:gd name="T7" fmla="*/ 244 h 266"/>
                <a:gd name="T8" fmla="*/ 70 w 310"/>
                <a:gd name="T9" fmla="*/ 219 h 266"/>
                <a:gd name="T10" fmla="*/ 38 w 310"/>
                <a:gd name="T11" fmla="*/ 187 h 266"/>
                <a:gd name="T12" fmla="*/ 18 w 310"/>
                <a:gd name="T13" fmla="*/ 194 h 266"/>
                <a:gd name="T14" fmla="*/ 0 w 310"/>
                <a:gd name="T15" fmla="*/ 172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0" h="266">
                  <a:moveTo>
                    <a:pt x="0" y="172"/>
                  </a:moveTo>
                  <a:cubicBezTo>
                    <a:pt x="310" y="0"/>
                    <a:pt x="310" y="0"/>
                    <a:pt x="310" y="0"/>
                  </a:cubicBezTo>
                  <a:cubicBezTo>
                    <a:pt x="76" y="266"/>
                    <a:pt x="76" y="266"/>
                    <a:pt x="76" y="266"/>
                  </a:cubicBezTo>
                  <a:cubicBezTo>
                    <a:pt x="58" y="244"/>
                    <a:pt x="58" y="244"/>
                    <a:pt x="58" y="244"/>
                  </a:cubicBezTo>
                  <a:cubicBezTo>
                    <a:pt x="65" y="238"/>
                    <a:pt x="70" y="229"/>
                    <a:pt x="70" y="219"/>
                  </a:cubicBezTo>
                  <a:cubicBezTo>
                    <a:pt x="70" y="201"/>
                    <a:pt x="56" y="187"/>
                    <a:pt x="38" y="187"/>
                  </a:cubicBezTo>
                  <a:cubicBezTo>
                    <a:pt x="30" y="187"/>
                    <a:pt x="23" y="189"/>
                    <a:pt x="18" y="194"/>
                  </a:cubicBezTo>
                  <a:lnTo>
                    <a:pt x="0" y="172"/>
                  </a:ln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0" name="Oval 1189"/>
            <p:cNvSpPr>
              <a:spLocks noChangeArrowheads="1"/>
            </p:cNvSpPr>
            <p:nvPr/>
          </p:nvSpPr>
          <p:spPr bwMode="auto">
            <a:xfrm>
              <a:off x="5599112" y="-547687"/>
              <a:ext cx="168275" cy="166688"/>
            </a:xfrm>
            <a:prstGeom prst="ellipse">
              <a:avLst/>
            </a:prstGeom>
            <a:solidFill>
              <a:srgbClr val="305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54" name="Group 553"/>
          <p:cNvGrpSpPr>
            <a:grpSpLocks noChangeAspect="1"/>
          </p:cNvGrpSpPr>
          <p:nvPr/>
        </p:nvGrpSpPr>
        <p:grpSpPr>
          <a:xfrm>
            <a:off x="14784383" y="3983344"/>
            <a:ext cx="1372112" cy="1371600"/>
            <a:chOff x="8540750" y="-2589212"/>
            <a:chExt cx="4270375" cy="4268788"/>
          </a:xfrm>
        </p:grpSpPr>
        <p:sp>
          <p:nvSpPr>
            <p:cNvPr id="231" name="Oval 1190"/>
            <p:cNvSpPr>
              <a:spLocks noChangeArrowheads="1"/>
            </p:cNvSpPr>
            <p:nvPr/>
          </p:nvSpPr>
          <p:spPr bwMode="auto">
            <a:xfrm>
              <a:off x="8540750" y="-2589212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2" name="Freeform 1191"/>
            <p:cNvSpPr>
              <a:spLocks/>
            </p:cNvSpPr>
            <p:nvPr/>
          </p:nvSpPr>
          <p:spPr bwMode="auto">
            <a:xfrm>
              <a:off x="10226675" y="-519112"/>
              <a:ext cx="442913" cy="442913"/>
            </a:xfrm>
            <a:custGeom>
              <a:avLst/>
              <a:gdLst>
                <a:gd name="T0" fmla="*/ 279 w 279"/>
                <a:gd name="T1" fmla="*/ 95 h 279"/>
                <a:gd name="T2" fmla="*/ 95 w 279"/>
                <a:gd name="T3" fmla="*/ 279 h 279"/>
                <a:gd name="T4" fmla="*/ 0 w 279"/>
                <a:gd name="T5" fmla="*/ 185 h 279"/>
                <a:gd name="T6" fmla="*/ 185 w 279"/>
                <a:gd name="T7" fmla="*/ 0 h 279"/>
                <a:gd name="T8" fmla="*/ 279 w 279"/>
                <a:gd name="T9" fmla="*/ 95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9" h="279">
                  <a:moveTo>
                    <a:pt x="279" y="95"/>
                  </a:moveTo>
                  <a:lnTo>
                    <a:pt x="95" y="279"/>
                  </a:lnTo>
                  <a:lnTo>
                    <a:pt x="0" y="185"/>
                  </a:lnTo>
                  <a:lnTo>
                    <a:pt x="185" y="0"/>
                  </a:lnTo>
                  <a:lnTo>
                    <a:pt x="279" y="95"/>
                  </a:lnTo>
                  <a:close/>
                </a:path>
              </a:pathLst>
            </a:custGeom>
            <a:solidFill>
              <a:srgbClr val="39C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3" name="Freeform 1192"/>
            <p:cNvSpPr>
              <a:spLocks/>
            </p:cNvSpPr>
            <p:nvPr/>
          </p:nvSpPr>
          <p:spPr bwMode="auto">
            <a:xfrm>
              <a:off x="10293350" y="-1920875"/>
              <a:ext cx="1739900" cy="1741488"/>
            </a:xfrm>
            <a:custGeom>
              <a:avLst/>
              <a:gdLst>
                <a:gd name="T0" fmla="*/ 335 w 671"/>
                <a:gd name="T1" fmla="*/ 672 h 672"/>
                <a:gd name="T2" fmla="*/ 0 w 671"/>
                <a:gd name="T3" fmla="*/ 336 h 672"/>
                <a:gd name="T4" fmla="*/ 98 w 671"/>
                <a:gd name="T5" fmla="*/ 98 h 672"/>
                <a:gd name="T6" fmla="*/ 335 w 671"/>
                <a:gd name="T7" fmla="*/ 0 h 672"/>
                <a:gd name="T8" fmla="*/ 573 w 671"/>
                <a:gd name="T9" fmla="*/ 98 h 672"/>
                <a:gd name="T10" fmla="*/ 671 w 671"/>
                <a:gd name="T11" fmla="*/ 336 h 672"/>
                <a:gd name="T12" fmla="*/ 335 w 671"/>
                <a:gd name="T13" fmla="*/ 672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1" h="672">
                  <a:moveTo>
                    <a:pt x="335" y="672"/>
                  </a:moveTo>
                  <a:cubicBezTo>
                    <a:pt x="150" y="672"/>
                    <a:pt x="0" y="521"/>
                    <a:pt x="0" y="336"/>
                  </a:cubicBezTo>
                  <a:cubicBezTo>
                    <a:pt x="0" y="246"/>
                    <a:pt x="35" y="162"/>
                    <a:pt x="98" y="98"/>
                  </a:cubicBezTo>
                  <a:cubicBezTo>
                    <a:pt x="161" y="35"/>
                    <a:pt x="246" y="0"/>
                    <a:pt x="335" y="0"/>
                  </a:cubicBezTo>
                  <a:cubicBezTo>
                    <a:pt x="425" y="0"/>
                    <a:pt x="509" y="35"/>
                    <a:pt x="573" y="98"/>
                  </a:cubicBezTo>
                  <a:cubicBezTo>
                    <a:pt x="636" y="162"/>
                    <a:pt x="671" y="246"/>
                    <a:pt x="671" y="336"/>
                  </a:cubicBezTo>
                  <a:cubicBezTo>
                    <a:pt x="671" y="521"/>
                    <a:pt x="521" y="672"/>
                    <a:pt x="335" y="672"/>
                  </a:cubicBezTo>
                  <a:close/>
                </a:path>
              </a:pathLst>
            </a:custGeom>
            <a:solidFill>
              <a:srgbClr val="F57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4" name="Freeform 1193"/>
            <p:cNvSpPr>
              <a:spLocks/>
            </p:cNvSpPr>
            <p:nvPr/>
          </p:nvSpPr>
          <p:spPr bwMode="auto">
            <a:xfrm>
              <a:off x="9296400" y="-338137"/>
              <a:ext cx="1192213" cy="1193800"/>
            </a:xfrm>
            <a:custGeom>
              <a:avLst/>
              <a:gdLst>
                <a:gd name="T0" fmla="*/ 460 w 460"/>
                <a:gd name="T1" fmla="*/ 138 h 460"/>
                <a:gd name="T2" fmla="*/ 322 w 460"/>
                <a:gd name="T3" fmla="*/ 0 h 460"/>
                <a:gd name="T4" fmla="*/ 177 w 460"/>
                <a:gd name="T5" fmla="*/ 145 h 460"/>
                <a:gd name="T6" fmla="*/ 177 w 460"/>
                <a:gd name="T7" fmla="*/ 146 h 460"/>
                <a:gd name="T8" fmla="*/ 77 w 460"/>
                <a:gd name="T9" fmla="*/ 246 h 460"/>
                <a:gd name="T10" fmla="*/ 55 w 460"/>
                <a:gd name="T11" fmla="*/ 268 h 460"/>
                <a:gd name="T12" fmla="*/ 55 w 460"/>
                <a:gd name="T13" fmla="*/ 268 h 460"/>
                <a:gd name="T14" fmla="*/ 38 w 460"/>
                <a:gd name="T15" fmla="*/ 284 h 460"/>
                <a:gd name="T16" fmla="*/ 38 w 460"/>
                <a:gd name="T17" fmla="*/ 422 h 460"/>
                <a:gd name="T18" fmla="*/ 176 w 460"/>
                <a:gd name="T19" fmla="*/ 422 h 460"/>
                <a:gd name="T20" fmla="*/ 215 w 460"/>
                <a:gd name="T21" fmla="*/ 384 h 460"/>
                <a:gd name="T22" fmla="*/ 460 w 460"/>
                <a:gd name="T23" fmla="*/ 138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0" h="460">
                  <a:moveTo>
                    <a:pt x="460" y="138"/>
                  </a:moveTo>
                  <a:cubicBezTo>
                    <a:pt x="322" y="0"/>
                    <a:pt x="322" y="0"/>
                    <a:pt x="322" y="0"/>
                  </a:cubicBezTo>
                  <a:cubicBezTo>
                    <a:pt x="177" y="145"/>
                    <a:pt x="177" y="145"/>
                    <a:pt x="177" y="145"/>
                  </a:cubicBezTo>
                  <a:cubicBezTo>
                    <a:pt x="177" y="145"/>
                    <a:pt x="177" y="146"/>
                    <a:pt x="177" y="146"/>
                  </a:cubicBezTo>
                  <a:cubicBezTo>
                    <a:pt x="77" y="246"/>
                    <a:pt x="77" y="246"/>
                    <a:pt x="77" y="246"/>
                  </a:cubicBezTo>
                  <a:cubicBezTo>
                    <a:pt x="55" y="268"/>
                    <a:pt x="55" y="268"/>
                    <a:pt x="55" y="268"/>
                  </a:cubicBezTo>
                  <a:cubicBezTo>
                    <a:pt x="55" y="268"/>
                    <a:pt x="55" y="268"/>
                    <a:pt x="55" y="268"/>
                  </a:cubicBezTo>
                  <a:cubicBezTo>
                    <a:pt x="38" y="284"/>
                    <a:pt x="38" y="284"/>
                    <a:pt x="38" y="284"/>
                  </a:cubicBezTo>
                  <a:cubicBezTo>
                    <a:pt x="0" y="322"/>
                    <a:pt x="0" y="384"/>
                    <a:pt x="38" y="422"/>
                  </a:cubicBezTo>
                  <a:cubicBezTo>
                    <a:pt x="76" y="460"/>
                    <a:pt x="138" y="460"/>
                    <a:pt x="176" y="422"/>
                  </a:cubicBezTo>
                  <a:cubicBezTo>
                    <a:pt x="215" y="384"/>
                    <a:pt x="215" y="384"/>
                    <a:pt x="215" y="384"/>
                  </a:cubicBezTo>
                  <a:lnTo>
                    <a:pt x="460" y="138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5" name="Freeform 1194"/>
            <p:cNvSpPr>
              <a:spLocks/>
            </p:cNvSpPr>
            <p:nvPr/>
          </p:nvSpPr>
          <p:spPr bwMode="auto">
            <a:xfrm>
              <a:off x="9990137" y="-360362"/>
              <a:ext cx="522288" cy="520700"/>
            </a:xfrm>
            <a:custGeom>
              <a:avLst/>
              <a:gdLst>
                <a:gd name="T0" fmla="*/ 226 w 329"/>
                <a:gd name="T1" fmla="*/ 328 h 328"/>
                <a:gd name="T2" fmla="*/ 329 w 329"/>
                <a:gd name="T3" fmla="*/ 225 h 328"/>
                <a:gd name="T4" fmla="*/ 103 w 329"/>
                <a:gd name="T5" fmla="*/ 0 h 328"/>
                <a:gd name="T6" fmla="*/ 0 w 329"/>
                <a:gd name="T7" fmla="*/ 103 h 328"/>
                <a:gd name="T8" fmla="*/ 226 w 329"/>
                <a:gd name="T9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9" h="328">
                  <a:moveTo>
                    <a:pt x="226" y="328"/>
                  </a:moveTo>
                  <a:lnTo>
                    <a:pt x="329" y="225"/>
                  </a:lnTo>
                  <a:lnTo>
                    <a:pt x="103" y="0"/>
                  </a:lnTo>
                  <a:lnTo>
                    <a:pt x="0" y="103"/>
                  </a:lnTo>
                  <a:lnTo>
                    <a:pt x="226" y="328"/>
                  </a:lnTo>
                  <a:close/>
                </a:path>
              </a:pathLst>
            </a:custGeom>
            <a:solidFill>
              <a:srgbClr val="39C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6" name="Oval 1195"/>
            <p:cNvSpPr>
              <a:spLocks noChangeArrowheads="1"/>
            </p:cNvSpPr>
            <p:nvPr/>
          </p:nvSpPr>
          <p:spPr bwMode="auto">
            <a:xfrm>
              <a:off x="10506075" y="-1708150"/>
              <a:ext cx="1314450" cy="1316038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7" name="Freeform 1196"/>
            <p:cNvSpPr>
              <a:spLocks/>
            </p:cNvSpPr>
            <p:nvPr/>
          </p:nvSpPr>
          <p:spPr bwMode="auto">
            <a:xfrm>
              <a:off x="10542587" y="-1670050"/>
              <a:ext cx="1165225" cy="1000125"/>
            </a:xfrm>
            <a:custGeom>
              <a:avLst/>
              <a:gdLst>
                <a:gd name="T0" fmla="*/ 51 w 449"/>
                <a:gd name="T1" fmla="*/ 386 h 386"/>
                <a:gd name="T2" fmla="*/ 449 w 449"/>
                <a:gd name="T3" fmla="*/ 123 h 386"/>
                <a:gd name="T4" fmla="*/ 409 w 449"/>
                <a:gd name="T5" fmla="*/ 70 h 386"/>
                <a:gd name="T6" fmla="*/ 239 w 449"/>
                <a:gd name="T7" fmla="*/ 0 h 386"/>
                <a:gd name="T8" fmla="*/ 70 w 449"/>
                <a:gd name="T9" fmla="*/ 70 h 386"/>
                <a:gd name="T10" fmla="*/ 0 w 449"/>
                <a:gd name="T11" fmla="*/ 239 h 386"/>
                <a:gd name="T12" fmla="*/ 51 w 449"/>
                <a:gd name="T13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9" h="386">
                  <a:moveTo>
                    <a:pt x="51" y="386"/>
                  </a:moveTo>
                  <a:cubicBezTo>
                    <a:pt x="146" y="250"/>
                    <a:pt x="292" y="166"/>
                    <a:pt x="449" y="123"/>
                  </a:cubicBezTo>
                  <a:cubicBezTo>
                    <a:pt x="438" y="104"/>
                    <a:pt x="425" y="86"/>
                    <a:pt x="409" y="70"/>
                  </a:cubicBezTo>
                  <a:cubicBezTo>
                    <a:pt x="363" y="25"/>
                    <a:pt x="303" y="0"/>
                    <a:pt x="239" y="0"/>
                  </a:cubicBezTo>
                  <a:cubicBezTo>
                    <a:pt x="176" y="0"/>
                    <a:pt x="115" y="25"/>
                    <a:pt x="70" y="70"/>
                  </a:cubicBezTo>
                  <a:cubicBezTo>
                    <a:pt x="25" y="115"/>
                    <a:pt x="0" y="175"/>
                    <a:pt x="0" y="239"/>
                  </a:cubicBezTo>
                  <a:cubicBezTo>
                    <a:pt x="0" y="294"/>
                    <a:pt x="19" y="345"/>
                    <a:pt x="51" y="386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55" name="Group 554"/>
          <p:cNvGrpSpPr>
            <a:grpSpLocks noChangeAspect="1"/>
          </p:cNvGrpSpPr>
          <p:nvPr/>
        </p:nvGrpSpPr>
        <p:grpSpPr>
          <a:xfrm>
            <a:off x="16968783" y="3983344"/>
            <a:ext cx="1372112" cy="1371600"/>
            <a:chOff x="13539787" y="-2589212"/>
            <a:chExt cx="4270375" cy="4268788"/>
          </a:xfrm>
        </p:grpSpPr>
        <p:sp>
          <p:nvSpPr>
            <p:cNvPr id="238" name="Oval 1197"/>
            <p:cNvSpPr>
              <a:spLocks noChangeArrowheads="1"/>
            </p:cNvSpPr>
            <p:nvPr/>
          </p:nvSpPr>
          <p:spPr bwMode="auto">
            <a:xfrm>
              <a:off x="13539787" y="-2589212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9" name="Oval 1198"/>
            <p:cNvSpPr>
              <a:spLocks noChangeArrowheads="1"/>
            </p:cNvSpPr>
            <p:nvPr/>
          </p:nvSpPr>
          <p:spPr bwMode="auto">
            <a:xfrm>
              <a:off x="15473362" y="-2101850"/>
              <a:ext cx="538163" cy="536575"/>
            </a:xfrm>
            <a:prstGeom prst="ellipse">
              <a:avLst/>
            </a:pr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0" name="Freeform 1199"/>
            <p:cNvSpPr>
              <a:spLocks/>
            </p:cNvSpPr>
            <p:nvPr/>
          </p:nvSpPr>
          <p:spPr bwMode="auto">
            <a:xfrm>
              <a:off x="14247812" y="-1477962"/>
              <a:ext cx="2527300" cy="1949450"/>
            </a:xfrm>
            <a:custGeom>
              <a:avLst/>
              <a:gdLst>
                <a:gd name="T0" fmla="*/ 499 w 975"/>
                <a:gd name="T1" fmla="*/ 29 h 752"/>
                <a:gd name="T2" fmla="*/ 527 w 975"/>
                <a:gd name="T3" fmla="*/ 369 h 752"/>
                <a:gd name="T4" fmla="*/ 290 w 975"/>
                <a:gd name="T5" fmla="*/ 382 h 752"/>
                <a:gd name="T6" fmla="*/ 246 w 975"/>
                <a:gd name="T7" fmla="*/ 434 h 752"/>
                <a:gd name="T8" fmla="*/ 107 w 975"/>
                <a:gd name="T9" fmla="*/ 663 h 752"/>
                <a:gd name="T10" fmla="*/ 56 w 975"/>
                <a:gd name="T11" fmla="*/ 628 h 752"/>
                <a:gd name="T12" fmla="*/ 19 w 975"/>
                <a:gd name="T13" fmla="*/ 680 h 752"/>
                <a:gd name="T14" fmla="*/ 113 w 975"/>
                <a:gd name="T15" fmla="*/ 741 h 752"/>
                <a:gd name="T16" fmla="*/ 166 w 975"/>
                <a:gd name="T17" fmla="*/ 701 h 752"/>
                <a:gd name="T18" fmla="*/ 318 w 975"/>
                <a:gd name="T19" fmla="*/ 455 h 752"/>
                <a:gd name="T20" fmla="*/ 650 w 975"/>
                <a:gd name="T21" fmla="*/ 440 h 752"/>
                <a:gd name="T22" fmla="*/ 682 w 975"/>
                <a:gd name="T23" fmla="*/ 403 h 752"/>
                <a:gd name="T24" fmla="*/ 653 w 975"/>
                <a:gd name="T25" fmla="*/ 106 h 752"/>
                <a:gd name="T26" fmla="*/ 780 w 975"/>
                <a:gd name="T27" fmla="*/ 181 h 752"/>
                <a:gd name="T28" fmla="*/ 906 w 975"/>
                <a:gd name="T29" fmla="*/ 428 h 752"/>
                <a:gd name="T30" fmla="*/ 969 w 975"/>
                <a:gd name="T31" fmla="*/ 387 h 752"/>
                <a:gd name="T32" fmla="*/ 847 w 975"/>
                <a:gd name="T33" fmla="*/ 141 h 752"/>
                <a:gd name="T34" fmla="*/ 626 w 975"/>
                <a:gd name="T35" fmla="*/ 0 h 752"/>
                <a:gd name="T36" fmla="*/ 523 w 975"/>
                <a:gd name="T37" fmla="*/ 0 h 752"/>
                <a:gd name="T38" fmla="*/ 499 w 975"/>
                <a:gd name="T39" fmla="*/ 29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75" h="752">
                  <a:moveTo>
                    <a:pt x="499" y="29"/>
                  </a:moveTo>
                  <a:cubicBezTo>
                    <a:pt x="527" y="369"/>
                    <a:pt x="527" y="369"/>
                    <a:pt x="527" y="369"/>
                  </a:cubicBezTo>
                  <a:cubicBezTo>
                    <a:pt x="290" y="382"/>
                    <a:pt x="290" y="382"/>
                    <a:pt x="290" y="382"/>
                  </a:cubicBezTo>
                  <a:cubicBezTo>
                    <a:pt x="290" y="382"/>
                    <a:pt x="260" y="389"/>
                    <a:pt x="246" y="434"/>
                  </a:cubicBezTo>
                  <a:cubicBezTo>
                    <a:pt x="107" y="663"/>
                    <a:pt x="107" y="663"/>
                    <a:pt x="107" y="663"/>
                  </a:cubicBezTo>
                  <a:cubicBezTo>
                    <a:pt x="56" y="628"/>
                    <a:pt x="56" y="628"/>
                    <a:pt x="56" y="628"/>
                  </a:cubicBezTo>
                  <a:cubicBezTo>
                    <a:pt x="56" y="628"/>
                    <a:pt x="0" y="622"/>
                    <a:pt x="19" y="680"/>
                  </a:cubicBezTo>
                  <a:cubicBezTo>
                    <a:pt x="113" y="741"/>
                    <a:pt x="113" y="741"/>
                    <a:pt x="113" y="741"/>
                  </a:cubicBezTo>
                  <a:cubicBezTo>
                    <a:pt x="113" y="741"/>
                    <a:pt x="144" y="752"/>
                    <a:pt x="166" y="701"/>
                  </a:cubicBezTo>
                  <a:cubicBezTo>
                    <a:pt x="318" y="455"/>
                    <a:pt x="318" y="455"/>
                    <a:pt x="318" y="455"/>
                  </a:cubicBezTo>
                  <a:cubicBezTo>
                    <a:pt x="650" y="440"/>
                    <a:pt x="650" y="440"/>
                    <a:pt x="650" y="440"/>
                  </a:cubicBezTo>
                  <a:cubicBezTo>
                    <a:pt x="650" y="440"/>
                    <a:pt x="678" y="435"/>
                    <a:pt x="682" y="403"/>
                  </a:cubicBezTo>
                  <a:cubicBezTo>
                    <a:pt x="653" y="106"/>
                    <a:pt x="653" y="106"/>
                    <a:pt x="653" y="106"/>
                  </a:cubicBezTo>
                  <a:cubicBezTo>
                    <a:pt x="780" y="181"/>
                    <a:pt x="780" y="181"/>
                    <a:pt x="780" y="181"/>
                  </a:cubicBezTo>
                  <a:cubicBezTo>
                    <a:pt x="906" y="428"/>
                    <a:pt x="906" y="428"/>
                    <a:pt x="906" y="428"/>
                  </a:cubicBezTo>
                  <a:cubicBezTo>
                    <a:pt x="906" y="428"/>
                    <a:pt x="975" y="464"/>
                    <a:pt x="969" y="387"/>
                  </a:cubicBezTo>
                  <a:cubicBezTo>
                    <a:pt x="847" y="141"/>
                    <a:pt x="847" y="141"/>
                    <a:pt x="847" y="141"/>
                  </a:cubicBezTo>
                  <a:cubicBezTo>
                    <a:pt x="626" y="0"/>
                    <a:pt x="626" y="0"/>
                    <a:pt x="626" y="0"/>
                  </a:cubicBezTo>
                  <a:cubicBezTo>
                    <a:pt x="523" y="0"/>
                    <a:pt x="523" y="0"/>
                    <a:pt x="523" y="0"/>
                  </a:cubicBezTo>
                  <a:cubicBezTo>
                    <a:pt x="523" y="0"/>
                    <a:pt x="497" y="14"/>
                    <a:pt x="499" y="29"/>
                  </a:cubicBezTo>
                  <a:close/>
                </a:path>
              </a:pathLst>
            </a:cu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1" name="Freeform 1200"/>
            <p:cNvSpPr>
              <a:spLocks/>
            </p:cNvSpPr>
            <p:nvPr/>
          </p:nvSpPr>
          <p:spPr bwMode="auto">
            <a:xfrm>
              <a:off x="15049500" y="-700087"/>
              <a:ext cx="1630363" cy="1622425"/>
            </a:xfrm>
            <a:custGeom>
              <a:avLst/>
              <a:gdLst>
                <a:gd name="T0" fmla="*/ 550 w 629"/>
                <a:gd name="T1" fmla="*/ 309 h 626"/>
                <a:gd name="T2" fmla="*/ 314 w 629"/>
                <a:gd name="T3" fmla="*/ 547 h 626"/>
                <a:gd name="T4" fmla="*/ 79 w 629"/>
                <a:gd name="T5" fmla="*/ 309 h 626"/>
                <a:gd name="T6" fmla="*/ 123 w 629"/>
                <a:gd name="T7" fmla="*/ 170 h 626"/>
                <a:gd name="T8" fmla="*/ 38 w 629"/>
                <a:gd name="T9" fmla="*/ 174 h 626"/>
                <a:gd name="T10" fmla="*/ 14 w 629"/>
                <a:gd name="T11" fmla="*/ 212 h 626"/>
                <a:gd name="T12" fmla="*/ 0 w 629"/>
                <a:gd name="T13" fmla="*/ 309 h 626"/>
                <a:gd name="T14" fmla="*/ 314 w 629"/>
                <a:gd name="T15" fmla="*/ 626 h 626"/>
                <a:gd name="T16" fmla="*/ 629 w 629"/>
                <a:gd name="T17" fmla="*/ 309 h 626"/>
                <a:gd name="T18" fmla="*/ 389 w 629"/>
                <a:gd name="T19" fmla="*/ 0 h 626"/>
                <a:gd name="T20" fmla="*/ 398 w 629"/>
                <a:gd name="T21" fmla="*/ 85 h 626"/>
                <a:gd name="T22" fmla="*/ 550 w 629"/>
                <a:gd name="T23" fmla="*/ 309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9" h="626">
                  <a:moveTo>
                    <a:pt x="550" y="309"/>
                  </a:moveTo>
                  <a:cubicBezTo>
                    <a:pt x="550" y="440"/>
                    <a:pt x="444" y="547"/>
                    <a:pt x="314" y="547"/>
                  </a:cubicBezTo>
                  <a:cubicBezTo>
                    <a:pt x="184" y="547"/>
                    <a:pt x="79" y="440"/>
                    <a:pt x="79" y="309"/>
                  </a:cubicBezTo>
                  <a:cubicBezTo>
                    <a:pt x="79" y="257"/>
                    <a:pt x="95" y="209"/>
                    <a:pt x="123" y="170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14" y="212"/>
                    <a:pt x="14" y="212"/>
                    <a:pt x="14" y="212"/>
                  </a:cubicBezTo>
                  <a:cubicBezTo>
                    <a:pt x="5" y="242"/>
                    <a:pt x="0" y="275"/>
                    <a:pt x="0" y="309"/>
                  </a:cubicBezTo>
                  <a:cubicBezTo>
                    <a:pt x="0" y="484"/>
                    <a:pt x="141" y="626"/>
                    <a:pt x="314" y="626"/>
                  </a:cubicBezTo>
                  <a:cubicBezTo>
                    <a:pt x="488" y="626"/>
                    <a:pt x="629" y="484"/>
                    <a:pt x="629" y="309"/>
                  </a:cubicBezTo>
                  <a:cubicBezTo>
                    <a:pt x="629" y="159"/>
                    <a:pt x="527" y="34"/>
                    <a:pt x="389" y="0"/>
                  </a:cubicBezTo>
                  <a:cubicBezTo>
                    <a:pt x="398" y="85"/>
                    <a:pt x="398" y="85"/>
                    <a:pt x="398" y="85"/>
                  </a:cubicBezTo>
                  <a:cubicBezTo>
                    <a:pt x="486" y="120"/>
                    <a:pt x="550" y="207"/>
                    <a:pt x="550" y="309"/>
                  </a:cubicBezTo>
                  <a:close/>
                </a:path>
              </a:pathLst>
            </a:cu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56" name="Group 555"/>
          <p:cNvGrpSpPr>
            <a:grpSpLocks noChangeAspect="1"/>
          </p:cNvGrpSpPr>
          <p:nvPr/>
        </p:nvGrpSpPr>
        <p:grpSpPr>
          <a:xfrm>
            <a:off x="19153183" y="3983344"/>
            <a:ext cx="1372112" cy="1371600"/>
            <a:chOff x="18538825" y="-2589212"/>
            <a:chExt cx="4270375" cy="4268788"/>
          </a:xfrm>
        </p:grpSpPr>
        <p:sp>
          <p:nvSpPr>
            <p:cNvPr id="242" name="Oval 1201"/>
            <p:cNvSpPr>
              <a:spLocks noChangeArrowheads="1"/>
            </p:cNvSpPr>
            <p:nvPr/>
          </p:nvSpPr>
          <p:spPr bwMode="auto">
            <a:xfrm>
              <a:off x="18538825" y="-2589212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3" name="Freeform 1202"/>
            <p:cNvSpPr>
              <a:spLocks/>
            </p:cNvSpPr>
            <p:nvPr/>
          </p:nvSpPr>
          <p:spPr bwMode="auto">
            <a:xfrm>
              <a:off x="20046950" y="-1773237"/>
              <a:ext cx="1222375" cy="896938"/>
            </a:xfrm>
            <a:custGeom>
              <a:avLst/>
              <a:gdLst>
                <a:gd name="T0" fmla="*/ 236 w 471"/>
                <a:gd name="T1" fmla="*/ 105 h 346"/>
                <a:gd name="T2" fmla="*/ 374 w 471"/>
                <a:gd name="T3" fmla="*/ 346 h 346"/>
                <a:gd name="T4" fmla="*/ 471 w 471"/>
                <a:gd name="T5" fmla="*/ 346 h 346"/>
                <a:gd name="T6" fmla="*/ 236 w 471"/>
                <a:gd name="T7" fmla="*/ 0 h 346"/>
                <a:gd name="T8" fmla="*/ 0 w 471"/>
                <a:gd name="T9" fmla="*/ 346 h 346"/>
                <a:gd name="T10" fmla="*/ 101 w 471"/>
                <a:gd name="T11" fmla="*/ 346 h 346"/>
                <a:gd name="T12" fmla="*/ 236 w 471"/>
                <a:gd name="T13" fmla="*/ 105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1" h="346">
                  <a:moveTo>
                    <a:pt x="236" y="105"/>
                  </a:moveTo>
                  <a:cubicBezTo>
                    <a:pt x="316" y="105"/>
                    <a:pt x="374" y="214"/>
                    <a:pt x="374" y="346"/>
                  </a:cubicBezTo>
                  <a:cubicBezTo>
                    <a:pt x="471" y="346"/>
                    <a:pt x="471" y="346"/>
                    <a:pt x="471" y="346"/>
                  </a:cubicBezTo>
                  <a:cubicBezTo>
                    <a:pt x="471" y="154"/>
                    <a:pt x="366" y="0"/>
                    <a:pt x="236" y="0"/>
                  </a:cubicBezTo>
                  <a:cubicBezTo>
                    <a:pt x="106" y="0"/>
                    <a:pt x="0" y="154"/>
                    <a:pt x="0" y="346"/>
                  </a:cubicBezTo>
                  <a:cubicBezTo>
                    <a:pt x="101" y="346"/>
                    <a:pt x="101" y="346"/>
                    <a:pt x="101" y="346"/>
                  </a:cubicBezTo>
                  <a:cubicBezTo>
                    <a:pt x="101" y="214"/>
                    <a:pt x="156" y="105"/>
                    <a:pt x="236" y="105"/>
                  </a:cubicBezTo>
                  <a:close/>
                </a:path>
              </a:pathLst>
            </a:cu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4" name="Freeform 1203"/>
            <p:cNvSpPr>
              <a:spLocks noEditPoints="1"/>
            </p:cNvSpPr>
            <p:nvPr/>
          </p:nvSpPr>
          <p:spPr bwMode="auto">
            <a:xfrm>
              <a:off x="19850100" y="-825500"/>
              <a:ext cx="1649413" cy="1482725"/>
            </a:xfrm>
            <a:custGeom>
              <a:avLst/>
              <a:gdLst>
                <a:gd name="T0" fmla="*/ 636 w 636"/>
                <a:gd name="T1" fmla="*/ 110 h 572"/>
                <a:gd name="T2" fmla="*/ 526 w 636"/>
                <a:gd name="T3" fmla="*/ 0 h 572"/>
                <a:gd name="T4" fmla="*/ 110 w 636"/>
                <a:gd name="T5" fmla="*/ 0 h 572"/>
                <a:gd name="T6" fmla="*/ 0 w 636"/>
                <a:gd name="T7" fmla="*/ 110 h 572"/>
                <a:gd name="T8" fmla="*/ 0 w 636"/>
                <a:gd name="T9" fmla="*/ 462 h 572"/>
                <a:gd name="T10" fmla="*/ 110 w 636"/>
                <a:gd name="T11" fmla="*/ 572 h 572"/>
                <a:gd name="T12" fmla="*/ 526 w 636"/>
                <a:gd name="T13" fmla="*/ 572 h 572"/>
                <a:gd name="T14" fmla="*/ 636 w 636"/>
                <a:gd name="T15" fmla="*/ 462 h 572"/>
                <a:gd name="T16" fmla="*/ 636 w 636"/>
                <a:gd name="T17" fmla="*/ 110 h 572"/>
                <a:gd name="T18" fmla="*/ 364 w 636"/>
                <a:gd name="T19" fmla="*/ 327 h 572"/>
                <a:gd name="T20" fmla="*/ 364 w 636"/>
                <a:gd name="T21" fmla="*/ 446 h 572"/>
                <a:gd name="T22" fmla="*/ 316 w 636"/>
                <a:gd name="T23" fmla="*/ 490 h 572"/>
                <a:gd name="T24" fmla="*/ 268 w 636"/>
                <a:gd name="T25" fmla="*/ 446 h 572"/>
                <a:gd name="T26" fmla="*/ 268 w 636"/>
                <a:gd name="T27" fmla="*/ 327 h 572"/>
                <a:gd name="T28" fmla="*/ 214 w 636"/>
                <a:gd name="T29" fmla="*/ 239 h 572"/>
                <a:gd name="T30" fmla="*/ 313 w 636"/>
                <a:gd name="T31" fmla="*/ 140 h 572"/>
                <a:gd name="T32" fmla="*/ 415 w 636"/>
                <a:gd name="T33" fmla="*/ 239 h 572"/>
                <a:gd name="T34" fmla="*/ 364 w 636"/>
                <a:gd name="T35" fmla="*/ 327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36" h="572">
                  <a:moveTo>
                    <a:pt x="636" y="110"/>
                  </a:moveTo>
                  <a:cubicBezTo>
                    <a:pt x="636" y="49"/>
                    <a:pt x="587" y="0"/>
                    <a:pt x="526" y="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49" y="0"/>
                    <a:pt x="0" y="49"/>
                    <a:pt x="0" y="110"/>
                  </a:cubicBezTo>
                  <a:cubicBezTo>
                    <a:pt x="0" y="462"/>
                    <a:pt x="0" y="462"/>
                    <a:pt x="0" y="462"/>
                  </a:cubicBezTo>
                  <a:cubicBezTo>
                    <a:pt x="0" y="523"/>
                    <a:pt x="49" y="572"/>
                    <a:pt x="110" y="572"/>
                  </a:cubicBezTo>
                  <a:cubicBezTo>
                    <a:pt x="526" y="572"/>
                    <a:pt x="526" y="572"/>
                    <a:pt x="526" y="572"/>
                  </a:cubicBezTo>
                  <a:cubicBezTo>
                    <a:pt x="587" y="572"/>
                    <a:pt x="636" y="523"/>
                    <a:pt x="636" y="462"/>
                  </a:cubicBezTo>
                  <a:lnTo>
                    <a:pt x="636" y="110"/>
                  </a:lnTo>
                  <a:close/>
                  <a:moveTo>
                    <a:pt x="364" y="327"/>
                  </a:moveTo>
                  <a:cubicBezTo>
                    <a:pt x="364" y="446"/>
                    <a:pt x="364" y="446"/>
                    <a:pt x="364" y="446"/>
                  </a:cubicBezTo>
                  <a:cubicBezTo>
                    <a:pt x="364" y="470"/>
                    <a:pt x="340" y="490"/>
                    <a:pt x="316" y="490"/>
                  </a:cubicBezTo>
                  <a:cubicBezTo>
                    <a:pt x="292" y="490"/>
                    <a:pt x="268" y="470"/>
                    <a:pt x="268" y="446"/>
                  </a:cubicBezTo>
                  <a:cubicBezTo>
                    <a:pt x="268" y="327"/>
                    <a:pt x="268" y="327"/>
                    <a:pt x="268" y="327"/>
                  </a:cubicBezTo>
                  <a:cubicBezTo>
                    <a:pt x="240" y="311"/>
                    <a:pt x="214" y="277"/>
                    <a:pt x="214" y="239"/>
                  </a:cubicBezTo>
                  <a:cubicBezTo>
                    <a:pt x="214" y="184"/>
                    <a:pt x="258" y="140"/>
                    <a:pt x="313" y="140"/>
                  </a:cubicBezTo>
                  <a:cubicBezTo>
                    <a:pt x="367" y="140"/>
                    <a:pt x="415" y="184"/>
                    <a:pt x="415" y="239"/>
                  </a:cubicBezTo>
                  <a:cubicBezTo>
                    <a:pt x="415" y="277"/>
                    <a:pt x="388" y="311"/>
                    <a:pt x="364" y="327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57" name="Group 556"/>
          <p:cNvGrpSpPr>
            <a:grpSpLocks noChangeAspect="1"/>
          </p:cNvGrpSpPr>
          <p:nvPr/>
        </p:nvGrpSpPr>
        <p:grpSpPr>
          <a:xfrm>
            <a:off x="21337585" y="3983344"/>
            <a:ext cx="1371600" cy="1371600"/>
            <a:chOff x="23537862" y="-2589212"/>
            <a:chExt cx="4268788" cy="4268788"/>
          </a:xfrm>
        </p:grpSpPr>
        <p:sp>
          <p:nvSpPr>
            <p:cNvPr id="245" name="Oval 1204"/>
            <p:cNvSpPr>
              <a:spLocks noChangeArrowheads="1"/>
            </p:cNvSpPr>
            <p:nvPr/>
          </p:nvSpPr>
          <p:spPr bwMode="auto">
            <a:xfrm>
              <a:off x="23537862" y="-2589212"/>
              <a:ext cx="4268788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6" name="Freeform 1205"/>
            <p:cNvSpPr>
              <a:spLocks/>
            </p:cNvSpPr>
            <p:nvPr/>
          </p:nvSpPr>
          <p:spPr bwMode="auto">
            <a:xfrm>
              <a:off x="24420512" y="-1863725"/>
              <a:ext cx="2481263" cy="2817813"/>
            </a:xfrm>
            <a:custGeom>
              <a:avLst/>
              <a:gdLst>
                <a:gd name="T0" fmla="*/ 457 w 957"/>
                <a:gd name="T1" fmla="*/ 493 h 1087"/>
                <a:gd name="T2" fmla="*/ 419 w 957"/>
                <a:gd name="T3" fmla="*/ 314 h 1087"/>
                <a:gd name="T4" fmla="*/ 374 w 957"/>
                <a:gd name="T5" fmla="*/ 138 h 1087"/>
                <a:gd name="T6" fmla="*/ 406 w 957"/>
                <a:gd name="T7" fmla="*/ 36 h 1087"/>
                <a:gd name="T8" fmla="*/ 485 w 957"/>
                <a:gd name="T9" fmla="*/ 0 h 1087"/>
                <a:gd name="T10" fmla="*/ 555 w 957"/>
                <a:gd name="T11" fmla="*/ 36 h 1087"/>
                <a:gd name="T12" fmla="*/ 585 w 957"/>
                <a:gd name="T13" fmla="*/ 137 h 1087"/>
                <a:gd name="T14" fmla="*/ 549 w 957"/>
                <a:gd name="T15" fmla="*/ 301 h 1087"/>
                <a:gd name="T16" fmla="*/ 505 w 957"/>
                <a:gd name="T17" fmla="*/ 495 h 1087"/>
                <a:gd name="T18" fmla="*/ 636 w 957"/>
                <a:gd name="T19" fmla="*/ 384 h 1087"/>
                <a:gd name="T20" fmla="*/ 768 w 957"/>
                <a:gd name="T21" fmla="*/ 256 h 1087"/>
                <a:gd name="T22" fmla="*/ 856 w 957"/>
                <a:gd name="T23" fmla="*/ 231 h 1087"/>
                <a:gd name="T24" fmla="*/ 928 w 957"/>
                <a:gd name="T25" fmla="*/ 260 h 1087"/>
                <a:gd name="T26" fmla="*/ 957 w 957"/>
                <a:gd name="T27" fmla="*/ 330 h 1087"/>
                <a:gd name="T28" fmla="*/ 914 w 957"/>
                <a:gd name="T29" fmla="*/ 417 h 1087"/>
                <a:gd name="T30" fmla="*/ 698 w 957"/>
                <a:gd name="T31" fmla="*/ 493 h 1087"/>
                <a:gd name="T32" fmla="*/ 531 w 957"/>
                <a:gd name="T33" fmla="*/ 544 h 1087"/>
                <a:gd name="T34" fmla="*/ 697 w 957"/>
                <a:gd name="T35" fmla="*/ 597 h 1087"/>
                <a:gd name="T36" fmla="*/ 904 w 957"/>
                <a:gd name="T37" fmla="*/ 669 h 1087"/>
                <a:gd name="T38" fmla="*/ 953 w 957"/>
                <a:gd name="T39" fmla="*/ 764 h 1087"/>
                <a:gd name="T40" fmla="*/ 924 w 957"/>
                <a:gd name="T41" fmla="*/ 832 h 1087"/>
                <a:gd name="T42" fmla="*/ 856 w 957"/>
                <a:gd name="T43" fmla="*/ 861 h 1087"/>
                <a:gd name="T44" fmla="*/ 769 w 957"/>
                <a:gd name="T45" fmla="*/ 833 h 1087"/>
                <a:gd name="T46" fmla="*/ 640 w 957"/>
                <a:gd name="T47" fmla="*/ 710 h 1087"/>
                <a:gd name="T48" fmla="*/ 505 w 957"/>
                <a:gd name="T49" fmla="*/ 590 h 1087"/>
                <a:gd name="T50" fmla="*/ 536 w 957"/>
                <a:gd name="T51" fmla="*/ 752 h 1087"/>
                <a:gd name="T52" fmla="*/ 585 w 957"/>
                <a:gd name="T53" fmla="*/ 963 h 1087"/>
                <a:gd name="T54" fmla="*/ 554 w 957"/>
                <a:gd name="T55" fmla="*/ 1051 h 1087"/>
                <a:gd name="T56" fmla="*/ 487 w 957"/>
                <a:gd name="T57" fmla="*/ 1087 h 1087"/>
                <a:gd name="T58" fmla="*/ 400 w 957"/>
                <a:gd name="T59" fmla="*/ 1049 h 1087"/>
                <a:gd name="T60" fmla="*/ 373 w 957"/>
                <a:gd name="T61" fmla="*/ 961 h 1087"/>
                <a:gd name="T62" fmla="*/ 403 w 957"/>
                <a:gd name="T63" fmla="*/ 810 h 1087"/>
                <a:gd name="T64" fmla="*/ 442 w 957"/>
                <a:gd name="T65" fmla="*/ 689 h 1087"/>
                <a:gd name="T66" fmla="*/ 457 w 957"/>
                <a:gd name="T67" fmla="*/ 590 h 1087"/>
                <a:gd name="T68" fmla="*/ 321 w 957"/>
                <a:gd name="T69" fmla="*/ 704 h 1087"/>
                <a:gd name="T70" fmla="*/ 177 w 957"/>
                <a:gd name="T71" fmla="*/ 840 h 1087"/>
                <a:gd name="T72" fmla="*/ 107 w 957"/>
                <a:gd name="T73" fmla="*/ 861 h 1087"/>
                <a:gd name="T74" fmla="*/ 32 w 957"/>
                <a:gd name="T75" fmla="*/ 830 h 1087"/>
                <a:gd name="T76" fmla="*/ 0 w 957"/>
                <a:gd name="T77" fmla="*/ 763 h 1087"/>
                <a:gd name="T78" fmla="*/ 27 w 957"/>
                <a:gd name="T79" fmla="*/ 694 h 1087"/>
                <a:gd name="T80" fmla="*/ 107 w 957"/>
                <a:gd name="T81" fmla="*/ 635 h 1087"/>
                <a:gd name="T82" fmla="*/ 268 w 957"/>
                <a:gd name="T83" fmla="*/ 593 h 1087"/>
                <a:gd name="T84" fmla="*/ 426 w 957"/>
                <a:gd name="T85" fmla="*/ 543 h 1087"/>
                <a:gd name="T86" fmla="*/ 257 w 957"/>
                <a:gd name="T87" fmla="*/ 488 h 1087"/>
                <a:gd name="T88" fmla="*/ 59 w 957"/>
                <a:gd name="T89" fmla="*/ 426 h 1087"/>
                <a:gd name="T90" fmla="*/ 0 w 957"/>
                <a:gd name="T91" fmla="*/ 321 h 1087"/>
                <a:gd name="T92" fmla="*/ 30 w 957"/>
                <a:gd name="T93" fmla="*/ 256 h 1087"/>
                <a:gd name="T94" fmla="*/ 98 w 957"/>
                <a:gd name="T95" fmla="*/ 227 h 1087"/>
                <a:gd name="T96" fmla="*/ 189 w 957"/>
                <a:gd name="T97" fmla="*/ 254 h 1087"/>
                <a:gd name="T98" fmla="*/ 310 w 957"/>
                <a:gd name="T99" fmla="*/ 365 h 1087"/>
                <a:gd name="T100" fmla="*/ 457 w 957"/>
                <a:gd name="T101" fmla="*/ 493 h 1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57" h="1087">
                  <a:moveTo>
                    <a:pt x="457" y="493"/>
                  </a:moveTo>
                  <a:cubicBezTo>
                    <a:pt x="453" y="433"/>
                    <a:pt x="441" y="373"/>
                    <a:pt x="419" y="314"/>
                  </a:cubicBezTo>
                  <a:cubicBezTo>
                    <a:pt x="389" y="229"/>
                    <a:pt x="374" y="170"/>
                    <a:pt x="374" y="138"/>
                  </a:cubicBezTo>
                  <a:cubicBezTo>
                    <a:pt x="374" y="93"/>
                    <a:pt x="385" y="59"/>
                    <a:pt x="406" y="36"/>
                  </a:cubicBezTo>
                  <a:cubicBezTo>
                    <a:pt x="427" y="12"/>
                    <a:pt x="453" y="0"/>
                    <a:pt x="485" y="0"/>
                  </a:cubicBezTo>
                  <a:cubicBezTo>
                    <a:pt x="512" y="0"/>
                    <a:pt x="535" y="12"/>
                    <a:pt x="555" y="36"/>
                  </a:cubicBezTo>
                  <a:cubicBezTo>
                    <a:pt x="575" y="59"/>
                    <a:pt x="585" y="93"/>
                    <a:pt x="585" y="137"/>
                  </a:cubicBezTo>
                  <a:cubicBezTo>
                    <a:pt x="585" y="176"/>
                    <a:pt x="573" y="230"/>
                    <a:pt x="549" y="301"/>
                  </a:cubicBezTo>
                  <a:cubicBezTo>
                    <a:pt x="525" y="371"/>
                    <a:pt x="511" y="436"/>
                    <a:pt x="505" y="495"/>
                  </a:cubicBezTo>
                  <a:cubicBezTo>
                    <a:pt x="553" y="464"/>
                    <a:pt x="597" y="427"/>
                    <a:pt x="636" y="384"/>
                  </a:cubicBezTo>
                  <a:cubicBezTo>
                    <a:pt x="696" y="315"/>
                    <a:pt x="740" y="272"/>
                    <a:pt x="768" y="256"/>
                  </a:cubicBezTo>
                  <a:cubicBezTo>
                    <a:pt x="797" y="239"/>
                    <a:pt x="826" y="231"/>
                    <a:pt x="856" y="231"/>
                  </a:cubicBezTo>
                  <a:cubicBezTo>
                    <a:pt x="884" y="231"/>
                    <a:pt x="908" y="240"/>
                    <a:pt x="928" y="260"/>
                  </a:cubicBezTo>
                  <a:cubicBezTo>
                    <a:pt x="948" y="280"/>
                    <a:pt x="957" y="303"/>
                    <a:pt x="957" y="330"/>
                  </a:cubicBezTo>
                  <a:cubicBezTo>
                    <a:pt x="957" y="362"/>
                    <a:pt x="943" y="391"/>
                    <a:pt x="914" y="417"/>
                  </a:cubicBezTo>
                  <a:cubicBezTo>
                    <a:pt x="886" y="442"/>
                    <a:pt x="814" y="467"/>
                    <a:pt x="698" y="493"/>
                  </a:cubicBezTo>
                  <a:cubicBezTo>
                    <a:pt x="631" y="507"/>
                    <a:pt x="575" y="524"/>
                    <a:pt x="531" y="544"/>
                  </a:cubicBezTo>
                  <a:cubicBezTo>
                    <a:pt x="576" y="567"/>
                    <a:pt x="632" y="585"/>
                    <a:pt x="697" y="597"/>
                  </a:cubicBezTo>
                  <a:cubicBezTo>
                    <a:pt x="803" y="617"/>
                    <a:pt x="872" y="641"/>
                    <a:pt x="904" y="669"/>
                  </a:cubicBezTo>
                  <a:cubicBezTo>
                    <a:pt x="937" y="698"/>
                    <a:pt x="953" y="730"/>
                    <a:pt x="953" y="764"/>
                  </a:cubicBezTo>
                  <a:cubicBezTo>
                    <a:pt x="953" y="790"/>
                    <a:pt x="944" y="813"/>
                    <a:pt x="924" y="832"/>
                  </a:cubicBezTo>
                  <a:cubicBezTo>
                    <a:pt x="904" y="851"/>
                    <a:pt x="882" y="861"/>
                    <a:pt x="856" y="861"/>
                  </a:cubicBezTo>
                  <a:cubicBezTo>
                    <a:pt x="830" y="861"/>
                    <a:pt x="801" y="851"/>
                    <a:pt x="769" y="833"/>
                  </a:cubicBezTo>
                  <a:cubicBezTo>
                    <a:pt x="737" y="815"/>
                    <a:pt x="694" y="774"/>
                    <a:pt x="640" y="710"/>
                  </a:cubicBezTo>
                  <a:cubicBezTo>
                    <a:pt x="604" y="668"/>
                    <a:pt x="559" y="627"/>
                    <a:pt x="505" y="590"/>
                  </a:cubicBezTo>
                  <a:cubicBezTo>
                    <a:pt x="507" y="640"/>
                    <a:pt x="517" y="694"/>
                    <a:pt x="536" y="752"/>
                  </a:cubicBezTo>
                  <a:cubicBezTo>
                    <a:pt x="569" y="855"/>
                    <a:pt x="585" y="925"/>
                    <a:pt x="585" y="963"/>
                  </a:cubicBezTo>
                  <a:cubicBezTo>
                    <a:pt x="585" y="997"/>
                    <a:pt x="574" y="1027"/>
                    <a:pt x="554" y="1051"/>
                  </a:cubicBezTo>
                  <a:cubicBezTo>
                    <a:pt x="533" y="1075"/>
                    <a:pt x="511" y="1087"/>
                    <a:pt x="487" y="1087"/>
                  </a:cubicBezTo>
                  <a:cubicBezTo>
                    <a:pt x="455" y="1087"/>
                    <a:pt x="426" y="1074"/>
                    <a:pt x="400" y="1049"/>
                  </a:cubicBezTo>
                  <a:cubicBezTo>
                    <a:pt x="382" y="1030"/>
                    <a:pt x="373" y="1001"/>
                    <a:pt x="373" y="961"/>
                  </a:cubicBezTo>
                  <a:cubicBezTo>
                    <a:pt x="373" y="919"/>
                    <a:pt x="383" y="869"/>
                    <a:pt x="403" y="810"/>
                  </a:cubicBezTo>
                  <a:cubicBezTo>
                    <a:pt x="424" y="751"/>
                    <a:pt x="437" y="711"/>
                    <a:pt x="442" y="689"/>
                  </a:cubicBezTo>
                  <a:cubicBezTo>
                    <a:pt x="447" y="666"/>
                    <a:pt x="452" y="634"/>
                    <a:pt x="457" y="590"/>
                  </a:cubicBezTo>
                  <a:cubicBezTo>
                    <a:pt x="405" y="624"/>
                    <a:pt x="360" y="662"/>
                    <a:pt x="321" y="704"/>
                  </a:cubicBezTo>
                  <a:cubicBezTo>
                    <a:pt x="257" y="775"/>
                    <a:pt x="209" y="820"/>
                    <a:pt x="177" y="840"/>
                  </a:cubicBezTo>
                  <a:cubicBezTo>
                    <a:pt x="155" y="854"/>
                    <a:pt x="131" y="861"/>
                    <a:pt x="107" y="861"/>
                  </a:cubicBezTo>
                  <a:cubicBezTo>
                    <a:pt x="78" y="861"/>
                    <a:pt x="52" y="851"/>
                    <a:pt x="32" y="830"/>
                  </a:cubicBezTo>
                  <a:cubicBezTo>
                    <a:pt x="11" y="810"/>
                    <a:pt x="0" y="788"/>
                    <a:pt x="0" y="763"/>
                  </a:cubicBezTo>
                  <a:cubicBezTo>
                    <a:pt x="0" y="742"/>
                    <a:pt x="9" y="719"/>
                    <a:pt x="27" y="694"/>
                  </a:cubicBezTo>
                  <a:cubicBezTo>
                    <a:pt x="45" y="670"/>
                    <a:pt x="72" y="651"/>
                    <a:pt x="107" y="635"/>
                  </a:cubicBezTo>
                  <a:cubicBezTo>
                    <a:pt x="131" y="624"/>
                    <a:pt x="184" y="610"/>
                    <a:pt x="268" y="593"/>
                  </a:cubicBezTo>
                  <a:cubicBezTo>
                    <a:pt x="322" y="581"/>
                    <a:pt x="375" y="565"/>
                    <a:pt x="426" y="543"/>
                  </a:cubicBezTo>
                  <a:cubicBezTo>
                    <a:pt x="379" y="519"/>
                    <a:pt x="323" y="501"/>
                    <a:pt x="257" y="488"/>
                  </a:cubicBezTo>
                  <a:cubicBezTo>
                    <a:pt x="150" y="465"/>
                    <a:pt x="84" y="445"/>
                    <a:pt x="59" y="426"/>
                  </a:cubicBezTo>
                  <a:cubicBezTo>
                    <a:pt x="20" y="397"/>
                    <a:pt x="0" y="362"/>
                    <a:pt x="0" y="321"/>
                  </a:cubicBezTo>
                  <a:cubicBezTo>
                    <a:pt x="0" y="298"/>
                    <a:pt x="10" y="276"/>
                    <a:pt x="30" y="256"/>
                  </a:cubicBezTo>
                  <a:cubicBezTo>
                    <a:pt x="49" y="236"/>
                    <a:pt x="72" y="227"/>
                    <a:pt x="98" y="227"/>
                  </a:cubicBezTo>
                  <a:cubicBezTo>
                    <a:pt x="127" y="227"/>
                    <a:pt x="157" y="236"/>
                    <a:pt x="189" y="254"/>
                  </a:cubicBezTo>
                  <a:cubicBezTo>
                    <a:pt x="221" y="272"/>
                    <a:pt x="261" y="309"/>
                    <a:pt x="310" y="365"/>
                  </a:cubicBezTo>
                  <a:cubicBezTo>
                    <a:pt x="358" y="420"/>
                    <a:pt x="407" y="463"/>
                    <a:pt x="457" y="493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68" name="Group 567"/>
          <p:cNvGrpSpPr>
            <a:grpSpLocks noChangeAspect="1"/>
          </p:cNvGrpSpPr>
          <p:nvPr/>
        </p:nvGrpSpPr>
        <p:grpSpPr>
          <a:xfrm>
            <a:off x="1677983" y="6172200"/>
            <a:ext cx="1371600" cy="1371600"/>
            <a:chOff x="-21450300" y="2401888"/>
            <a:chExt cx="4270375" cy="4270375"/>
          </a:xfrm>
        </p:grpSpPr>
        <p:sp>
          <p:nvSpPr>
            <p:cNvPr id="247" name="Oval 1206"/>
            <p:cNvSpPr>
              <a:spLocks noChangeArrowheads="1"/>
            </p:cNvSpPr>
            <p:nvPr/>
          </p:nvSpPr>
          <p:spPr bwMode="auto">
            <a:xfrm>
              <a:off x="-21450300" y="2401888"/>
              <a:ext cx="4270375" cy="427037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8" name="Freeform 1207"/>
            <p:cNvSpPr>
              <a:spLocks/>
            </p:cNvSpPr>
            <p:nvPr/>
          </p:nvSpPr>
          <p:spPr bwMode="auto">
            <a:xfrm>
              <a:off x="-20718463" y="4968875"/>
              <a:ext cx="508000" cy="325438"/>
            </a:xfrm>
            <a:custGeom>
              <a:avLst/>
              <a:gdLst>
                <a:gd name="T0" fmla="*/ 37 w 196"/>
                <a:gd name="T1" fmla="*/ 0 h 126"/>
                <a:gd name="T2" fmla="*/ 159 w 196"/>
                <a:gd name="T3" fmla="*/ 0 h 126"/>
                <a:gd name="T4" fmla="*/ 195 w 196"/>
                <a:gd name="T5" fmla="*/ 37 h 126"/>
                <a:gd name="T6" fmla="*/ 195 w 196"/>
                <a:gd name="T7" fmla="*/ 90 h 126"/>
                <a:gd name="T8" fmla="*/ 159 w 196"/>
                <a:gd name="T9" fmla="*/ 126 h 126"/>
                <a:gd name="T10" fmla="*/ 37 w 196"/>
                <a:gd name="T11" fmla="*/ 126 h 126"/>
                <a:gd name="T12" fmla="*/ 0 w 196"/>
                <a:gd name="T13" fmla="*/ 90 h 126"/>
                <a:gd name="T14" fmla="*/ 0 w 196"/>
                <a:gd name="T15" fmla="*/ 37 h 126"/>
                <a:gd name="T16" fmla="*/ 37 w 196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126">
                  <a:moveTo>
                    <a:pt x="37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79" y="0"/>
                    <a:pt x="196" y="16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9" y="126"/>
                    <a:pt x="159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17" y="126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7" y="0"/>
                    <a:pt x="37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9" name="Freeform 1208"/>
            <p:cNvSpPr>
              <a:spLocks/>
            </p:cNvSpPr>
            <p:nvPr/>
          </p:nvSpPr>
          <p:spPr bwMode="auto">
            <a:xfrm>
              <a:off x="-20116800" y="4968875"/>
              <a:ext cx="504825" cy="325438"/>
            </a:xfrm>
            <a:custGeom>
              <a:avLst/>
              <a:gdLst>
                <a:gd name="T0" fmla="*/ 37 w 195"/>
                <a:gd name="T1" fmla="*/ 0 h 126"/>
                <a:gd name="T2" fmla="*/ 159 w 195"/>
                <a:gd name="T3" fmla="*/ 0 h 126"/>
                <a:gd name="T4" fmla="*/ 195 w 195"/>
                <a:gd name="T5" fmla="*/ 37 h 126"/>
                <a:gd name="T6" fmla="*/ 195 w 195"/>
                <a:gd name="T7" fmla="*/ 90 h 126"/>
                <a:gd name="T8" fmla="*/ 159 w 195"/>
                <a:gd name="T9" fmla="*/ 126 h 126"/>
                <a:gd name="T10" fmla="*/ 37 w 195"/>
                <a:gd name="T11" fmla="*/ 126 h 126"/>
                <a:gd name="T12" fmla="*/ 0 w 195"/>
                <a:gd name="T13" fmla="*/ 90 h 126"/>
                <a:gd name="T14" fmla="*/ 0 w 195"/>
                <a:gd name="T15" fmla="*/ 37 h 126"/>
                <a:gd name="T16" fmla="*/ 37 w 19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6">
                  <a:moveTo>
                    <a:pt x="37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79" y="0"/>
                    <a:pt x="195" y="16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9" y="126"/>
                    <a:pt x="159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17" y="126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7" y="0"/>
                    <a:pt x="37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0" name="Freeform 1209"/>
            <p:cNvSpPr>
              <a:spLocks/>
            </p:cNvSpPr>
            <p:nvPr/>
          </p:nvSpPr>
          <p:spPr bwMode="auto">
            <a:xfrm>
              <a:off x="-19515138" y="4968875"/>
              <a:ext cx="504825" cy="325438"/>
            </a:xfrm>
            <a:custGeom>
              <a:avLst/>
              <a:gdLst>
                <a:gd name="T0" fmla="*/ 37 w 195"/>
                <a:gd name="T1" fmla="*/ 0 h 126"/>
                <a:gd name="T2" fmla="*/ 159 w 195"/>
                <a:gd name="T3" fmla="*/ 0 h 126"/>
                <a:gd name="T4" fmla="*/ 195 w 195"/>
                <a:gd name="T5" fmla="*/ 37 h 126"/>
                <a:gd name="T6" fmla="*/ 195 w 195"/>
                <a:gd name="T7" fmla="*/ 90 h 126"/>
                <a:gd name="T8" fmla="*/ 159 w 195"/>
                <a:gd name="T9" fmla="*/ 126 h 126"/>
                <a:gd name="T10" fmla="*/ 37 w 195"/>
                <a:gd name="T11" fmla="*/ 126 h 126"/>
                <a:gd name="T12" fmla="*/ 0 w 195"/>
                <a:gd name="T13" fmla="*/ 90 h 126"/>
                <a:gd name="T14" fmla="*/ 0 w 195"/>
                <a:gd name="T15" fmla="*/ 37 h 126"/>
                <a:gd name="T16" fmla="*/ 37 w 19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6">
                  <a:moveTo>
                    <a:pt x="37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79" y="0"/>
                    <a:pt x="195" y="16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9" y="126"/>
                    <a:pt x="159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16" y="126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6" y="0"/>
                    <a:pt x="37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1" name="Freeform 1210"/>
            <p:cNvSpPr>
              <a:spLocks/>
            </p:cNvSpPr>
            <p:nvPr/>
          </p:nvSpPr>
          <p:spPr bwMode="auto">
            <a:xfrm>
              <a:off x="-18913475" y="4968875"/>
              <a:ext cx="504825" cy="325438"/>
            </a:xfrm>
            <a:custGeom>
              <a:avLst/>
              <a:gdLst>
                <a:gd name="T0" fmla="*/ 36 w 195"/>
                <a:gd name="T1" fmla="*/ 0 h 126"/>
                <a:gd name="T2" fmla="*/ 158 w 195"/>
                <a:gd name="T3" fmla="*/ 0 h 126"/>
                <a:gd name="T4" fmla="*/ 195 w 195"/>
                <a:gd name="T5" fmla="*/ 37 h 126"/>
                <a:gd name="T6" fmla="*/ 195 w 195"/>
                <a:gd name="T7" fmla="*/ 90 h 126"/>
                <a:gd name="T8" fmla="*/ 158 w 195"/>
                <a:gd name="T9" fmla="*/ 126 h 126"/>
                <a:gd name="T10" fmla="*/ 36 w 195"/>
                <a:gd name="T11" fmla="*/ 126 h 126"/>
                <a:gd name="T12" fmla="*/ 0 w 195"/>
                <a:gd name="T13" fmla="*/ 90 h 126"/>
                <a:gd name="T14" fmla="*/ 0 w 195"/>
                <a:gd name="T15" fmla="*/ 37 h 126"/>
                <a:gd name="T16" fmla="*/ 36 w 19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6">
                  <a:moveTo>
                    <a:pt x="36" y="0"/>
                  </a:moveTo>
                  <a:cubicBezTo>
                    <a:pt x="158" y="0"/>
                    <a:pt x="158" y="0"/>
                    <a:pt x="158" y="0"/>
                  </a:cubicBezTo>
                  <a:cubicBezTo>
                    <a:pt x="179" y="0"/>
                    <a:pt x="195" y="16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9" y="126"/>
                    <a:pt x="158" y="126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16" y="126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6" y="0"/>
                    <a:pt x="36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2" name="Freeform 1211"/>
            <p:cNvSpPr>
              <a:spLocks/>
            </p:cNvSpPr>
            <p:nvPr/>
          </p:nvSpPr>
          <p:spPr bwMode="auto">
            <a:xfrm>
              <a:off x="-18313400" y="4968875"/>
              <a:ext cx="506413" cy="325438"/>
            </a:xfrm>
            <a:custGeom>
              <a:avLst/>
              <a:gdLst>
                <a:gd name="T0" fmla="*/ 36 w 195"/>
                <a:gd name="T1" fmla="*/ 0 h 126"/>
                <a:gd name="T2" fmla="*/ 158 w 195"/>
                <a:gd name="T3" fmla="*/ 0 h 126"/>
                <a:gd name="T4" fmla="*/ 195 w 195"/>
                <a:gd name="T5" fmla="*/ 37 h 126"/>
                <a:gd name="T6" fmla="*/ 195 w 195"/>
                <a:gd name="T7" fmla="*/ 90 h 126"/>
                <a:gd name="T8" fmla="*/ 158 w 195"/>
                <a:gd name="T9" fmla="*/ 126 h 126"/>
                <a:gd name="T10" fmla="*/ 36 w 195"/>
                <a:gd name="T11" fmla="*/ 126 h 126"/>
                <a:gd name="T12" fmla="*/ 0 w 195"/>
                <a:gd name="T13" fmla="*/ 90 h 126"/>
                <a:gd name="T14" fmla="*/ 0 w 195"/>
                <a:gd name="T15" fmla="*/ 37 h 126"/>
                <a:gd name="T16" fmla="*/ 36 w 19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6">
                  <a:moveTo>
                    <a:pt x="36" y="0"/>
                  </a:moveTo>
                  <a:cubicBezTo>
                    <a:pt x="158" y="0"/>
                    <a:pt x="158" y="0"/>
                    <a:pt x="158" y="0"/>
                  </a:cubicBezTo>
                  <a:cubicBezTo>
                    <a:pt x="178" y="0"/>
                    <a:pt x="195" y="16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8" y="126"/>
                    <a:pt x="158" y="126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16" y="126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6" y="0"/>
                    <a:pt x="36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3" name="Freeform 1212"/>
            <p:cNvSpPr>
              <a:spLocks/>
            </p:cNvSpPr>
            <p:nvPr/>
          </p:nvSpPr>
          <p:spPr bwMode="auto">
            <a:xfrm>
              <a:off x="-18313400" y="4597400"/>
              <a:ext cx="506413" cy="330200"/>
            </a:xfrm>
            <a:custGeom>
              <a:avLst/>
              <a:gdLst>
                <a:gd name="T0" fmla="*/ 36 w 195"/>
                <a:gd name="T1" fmla="*/ 0 h 127"/>
                <a:gd name="T2" fmla="*/ 158 w 195"/>
                <a:gd name="T3" fmla="*/ 0 h 127"/>
                <a:gd name="T4" fmla="*/ 195 w 195"/>
                <a:gd name="T5" fmla="*/ 37 h 127"/>
                <a:gd name="T6" fmla="*/ 195 w 195"/>
                <a:gd name="T7" fmla="*/ 90 h 127"/>
                <a:gd name="T8" fmla="*/ 158 w 195"/>
                <a:gd name="T9" fmla="*/ 127 h 127"/>
                <a:gd name="T10" fmla="*/ 36 w 195"/>
                <a:gd name="T11" fmla="*/ 127 h 127"/>
                <a:gd name="T12" fmla="*/ 0 w 195"/>
                <a:gd name="T13" fmla="*/ 90 h 127"/>
                <a:gd name="T14" fmla="*/ 0 w 195"/>
                <a:gd name="T15" fmla="*/ 37 h 127"/>
                <a:gd name="T16" fmla="*/ 36 w 195"/>
                <a:gd name="T1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7">
                  <a:moveTo>
                    <a:pt x="36" y="0"/>
                  </a:moveTo>
                  <a:cubicBezTo>
                    <a:pt x="158" y="0"/>
                    <a:pt x="158" y="0"/>
                    <a:pt x="158" y="0"/>
                  </a:cubicBezTo>
                  <a:cubicBezTo>
                    <a:pt x="178" y="0"/>
                    <a:pt x="195" y="17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8" y="127"/>
                    <a:pt x="158" y="127"/>
                  </a:cubicBezTo>
                  <a:cubicBezTo>
                    <a:pt x="36" y="127"/>
                    <a:pt x="36" y="127"/>
                    <a:pt x="36" y="127"/>
                  </a:cubicBezTo>
                  <a:cubicBezTo>
                    <a:pt x="16" y="127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7"/>
                    <a:pt x="16" y="0"/>
                    <a:pt x="36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4" name="Freeform 1213"/>
            <p:cNvSpPr>
              <a:spLocks/>
            </p:cNvSpPr>
            <p:nvPr/>
          </p:nvSpPr>
          <p:spPr bwMode="auto">
            <a:xfrm>
              <a:off x="-18313400" y="4229100"/>
              <a:ext cx="506413" cy="327025"/>
            </a:xfrm>
            <a:custGeom>
              <a:avLst/>
              <a:gdLst>
                <a:gd name="T0" fmla="*/ 36 w 195"/>
                <a:gd name="T1" fmla="*/ 0 h 126"/>
                <a:gd name="T2" fmla="*/ 158 w 195"/>
                <a:gd name="T3" fmla="*/ 0 h 126"/>
                <a:gd name="T4" fmla="*/ 195 w 195"/>
                <a:gd name="T5" fmla="*/ 36 h 126"/>
                <a:gd name="T6" fmla="*/ 195 w 195"/>
                <a:gd name="T7" fmla="*/ 89 h 126"/>
                <a:gd name="T8" fmla="*/ 158 w 195"/>
                <a:gd name="T9" fmla="*/ 126 h 126"/>
                <a:gd name="T10" fmla="*/ 36 w 195"/>
                <a:gd name="T11" fmla="*/ 126 h 126"/>
                <a:gd name="T12" fmla="*/ 0 w 195"/>
                <a:gd name="T13" fmla="*/ 89 h 126"/>
                <a:gd name="T14" fmla="*/ 0 w 195"/>
                <a:gd name="T15" fmla="*/ 36 h 126"/>
                <a:gd name="T16" fmla="*/ 36 w 19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6">
                  <a:moveTo>
                    <a:pt x="36" y="0"/>
                  </a:moveTo>
                  <a:cubicBezTo>
                    <a:pt x="158" y="0"/>
                    <a:pt x="158" y="0"/>
                    <a:pt x="158" y="0"/>
                  </a:cubicBezTo>
                  <a:cubicBezTo>
                    <a:pt x="178" y="0"/>
                    <a:pt x="195" y="16"/>
                    <a:pt x="195" y="36"/>
                  </a:cubicBezTo>
                  <a:cubicBezTo>
                    <a:pt x="195" y="89"/>
                    <a:pt x="195" y="89"/>
                    <a:pt x="195" y="89"/>
                  </a:cubicBezTo>
                  <a:cubicBezTo>
                    <a:pt x="195" y="110"/>
                    <a:pt x="178" y="126"/>
                    <a:pt x="158" y="126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16" y="126"/>
                    <a:pt x="0" y="110"/>
                    <a:pt x="0" y="8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5" name="Freeform 1214"/>
            <p:cNvSpPr>
              <a:spLocks/>
            </p:cNvSpPr>
            <p:nvPr/>
          </p:nvSpPr>
          <p:spPr bwMode="auto">
            <a:xfrm>
              <a:off x="-18913475" y="4597400"/>
              <a:ext cx="504825" cy="330200"/>
            </a:xfrm>
            <a:custGeom>
              <a:avLst/>
              <a:gdLst>
                <a:gd name="T0" fmla="*/ 36 w 195"/>
                <a:gd name="T1" fmla="*/ 0 h 127"/>
                <a:gd name="T2" fmla="*/ 158 w 195"/>
                <a:gd name="T3" fmla="*/ 0 h 127"/>
                <a:gd name="T4" fmla="*/ 195 w 195"/>
                <a:gd name="T5" fmla="*/ 37 h 127"/>
                <a:gd name="T6" fmla="*/ 195 w 195"/>
                <a:gd name="T7" fmla="*/ 90 h 127"/>
                <a:gd name="T8" fmla="*/ 158 w 195"/>
                <a:gd name="T9" fmla="*/ 127 h 127"/>
                <a:gd name="T10" fmla="*/ 36 w 195"/>
                <a:gd name="T11" fmla="*/ 127 h 127"/>
                <a:gd name="T12" fmla="*/ 0 w 195"/>
                <a:gd name="T13" fmla="*/ 90 h 127"/>
                <a:gd name="T14" fmla="*/ 0 w 195"/>
                <a:gd name="T15" fmla="*/ 37 h 127"/>
                <a:gd name="T16" fmla="*/ 36 w 195"/>
                <a:gd name="T1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7">
                  <a:moveTo>
                    <a:pt x="36" y="0"/>
                  </a:moveTo>
                  <a:cubicBezTo>
                    <a:pt x="158" y="0"/>
                    <a:pt x="158" y="0"/>
                    <a:pt x="158" y="0"/>
                  </a:cubicBezTo>
                  <a:cubicBezTo>
                    <a:pt x="179" y="0"/>
                    <a:pt x="195" y="17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9" y="127"/>
                    <a:pt x="158" y="127"/>
                  </a:cubicBezTo>
                  <a:cubicBezTo>
                    <a:pt x="36" y="127"/>
                    <a:pt x="36" y="127"/>
                    <a:pt x="36" y="127"/>
                  </a:cubicBezTo>
                  <a:cubicBezTo>
                    <a:pt x="16" y="127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7"/>
                    <a:pt x="16" y="0"/>
                    <a:pt x="36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6" name="Freeform 1215"/>
            <p:cNvSpPr>
              <a:spLocks/>
            </p:cNvSpPr>
            <p:nvPr/>
          </p:nvSpPr>
          <p:spPr bwMode="auto">
            <a:xfrm>
              <a:off x="-18913475" y="4229100"/>
              <a:ext cx="504825" cy="327025"/>
            </a:xfrm>
            <a:custGeom>
              <a:avLst/>
              <a:gdLst>
                <a:gd name="T0" fmla="*/ 36 w 195"/>
                <a:gd name="T1" fmla="*/ 0 h 126"/>
                <a:gd name="T2" fmla="*/ 158 w 195"/>
                <a:gd name="T3" fmla="*/ 0 h 126"/>
                <a:gd name="T4" fmla="*/ 195 w 195"/>
                <a:gd name="T5" fmla="*/ 36 h 126"/>
                <a:gd name="T6" fmla="*/ 195 w 195"/>
                <a:gd name="T7" fmla="*/ 89 h 126"/>
                <a:gd name="T8" fmla="*/ 158 w 195"/>
                <a:gd name="T9" fmla="*/ 126 h 126"/>
                <a:gd name="T10" fmla="*/ 36 w 195"/>
                <a:gd name="T11" fmla="*/ 126 h 126"/>
                <a:gd name="T12" fmla="*/ 0 w 195"/>
                <a:gd name="T13" fmla="*/ 89 h 126"/>
                <a:gd name="T14" fmla="*/ 0 w 195"/>
                <a:gd name="T15" fmla="*/ 36 h 126"/>
                <a:gd name="T16" fmla="*/ 36 w 19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6">
                  <a:moveTo>
                    <a:pt x="36" y="0"/>
                  </a:moveTo>
                  <a:cubicBezTo>
                    <a:pt x="158" y="0"/>
                    <a:pt x="158" y="0"/>
                    <a:pt x="158" y="0"/>
                  </a:cubicBezTo>
                  <a:cubicBezTo>
                    <a:pt x="179" y="0"/>
                    <a:pt x="195" y="16"/>
                    <a:pt x="195" y="36"/>
                  </a:cubicBezTo>
                  <a:cubicBezTo>
                    <a:pt x="195" y="89"/>
                    <a:pt x="195" y="89"/>
                    <a:pt x="195" y="89"/>
                  </a:cubicBezTo>
                  <a:cubicBezTo>
                    <a:pt x="195" y="110"/>
                    <a:pt x="179" y="126"/>
                    <a:pt x="158" y="126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16" y="126"/>
                    <a:pt x="0" y="110"/>
                    <a:pt x="0" y="8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7" name="Freeform 1216"/>
            <p:cNvSpPr>
              <a:spLocks/>
            </p:cNvSpPr>
            <p:nvPr/>
          </p:nvSpPr>
          <p:spPr bwMode="auto">
            <a:xfrm>
              <a:off x="-18913475" y="3859213"/>
              <a:ext cx="504825" cy="327025"/>
            </a:xfrm>
            <a:custGeom>
              <a:avLst/>
              <a:gdLst>
                <a:gd name="T0" fmla="*/ 36 w 195"/>
                <a:gd name="T1" fmla="*/ 0 h 126"/>
                <a:gd name="T2" fmla="*/ 158 w 195"/>
                <a:gd name="T3" fmla="*/ 0 h 126"/>
                <a:gd name="T4" fmla="*/ 195 w 195"/>
                <a:gd name="T5" fmla="*/ 37 h 126"/>
                <a:gd name="T6" fmla="*/ 195 w 195"/>
                <a:gd name="T7" fmla="*/ 90 h 126"/>
                <a:gd name="T8" fmla="*/ 158 w 195"/>
                <a:gd name="T9" fmla="*/ 126 h 126"/>
                <a:gd name="T10" fmla="*/ 36 w 195"/>
                <a:gd name="T11" fmla="*/ 126 h 126"/>
                <a:gd name="T12" fmla="*/ 0 w 195"/>
                <a:gd name="T13" fmla="*/ 90 h 126"/>
                <a:gd name="T14" fmla="*/ 0 w 195"/>
                <a:gd name="T15" fmla="*/ 37 h 126"/>
                <a:gd name="T16" fmla="*/ 36 w 19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6">
                  <a:moveTo>
                    <a:pt x="36" y="0"/>
                  </a:moveTo>
                  <a:cubicBezTo>
                    <a:pt x="158" y="0"/>
                    <a:pt x="158" y="0"/>
                    <a:pt x="158" y="0"/>
                  </a:cubicBezTo>
                  <a:cubicBezTo>
                    <a:pt x="179" y="0"/>
                    <a:pt x="195" y="17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9" y="126"/>
                    <a:pt x="158" y="126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16" y="126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7"/>
                    <a:pt x="16" y="0"/>
                    <a:pt x="36" y="0"/>
                  </a:cubicBezTo>
                  <a:close/>
                </a:path>
              </a:pathLst>
            </a:custGeom>
            <a:solidFill>
              <a:srgbClr val="F47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8" name="Freeform 1217"/>
            <p:cNvSpPr>
              <a:spLocks/>
            </p:cNvSpPr>
            <p:nvPr/>
          </p:nvSpPr>
          <p:spPr bwMode="auto">
            <a:xfrm>
              <a:off x="-19515138" y="4597400"/>
              <a:ext cx="504825" cy="330200"/>
            </a:xfrm>
            <a:custGeom>
              <a:avLst/>
              <a:gdLst>
                <a:gd name="T0" fmla="*/ 37 w 195"/>
                <a:gd name="T1" fmla="*/ 0 h 127"/>
                <a:gd name="T2" fmla="*/ 159 w 195"/>
                <a:gd name="T3" fmla="*/ 0 h 127"/>
                <a:gd name="T4" fmla="*/ 195 w 195"/>
                <a:gd name="T5" fmla="*/ 37 h 127"/>
                <a:gd name="T6" fmla="*/ 195 w 195"/>
                <a:gd name="T7" fmla="*/ 90 h 127"/>
                <a:gd name="T8" fmla="*/ 159 w 195"/>
                <a:gd name="T9" fmla="*/ 127 h 127"/>
                <a:gd name="T10" fmla="*/ 37 w 195"/>
                <a:gd name="T11" fmla="*/ 127 h 127"/>
                <a:gd name="T12" fmla="*/ 0 w 195"/>
                <a:gd name="T13" fmla="*/ 90 h 127"/>
                <a:gd name="T14" fmla="*/ 0 w 195"/>
                <a:gd name="T15" fmla="*/ 37 h 127"/>
                <a:gd name="T16" fmla="*/ 37 w 195"/>
                <a:gd name="T1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7">
                  <a:moveTo>
                    <a:pt x="37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79" y="0"/>
                    <a:pt x="195" y="17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9" y="127"/>
                    <a:pt x="159" y="127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16" y="127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7"/>
                    <a:pt x="16" y="0"/>
                    <a:pt x="37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9" name="Freeform 1218"/>
            <p:cNvSpPr>
              <a:spLocks/>
            </p:cNvSpPr>
            <p:nvPr/>
          </p:nvSpPr>
          <p:spPr bwMode="auto">
            <a:xfrm>
              <a:off x="-19515138" y="4229100"/>
              <a:ext cx="504825" cy="327025"/>
            </a:xfrm>
            <a:custGeom>
              <a:avLst/>
              <a:gdLst>
                <a:gd name="T0" fmla="*/ 37 w 195"/>
                <a:gd name="T1" fmla="*/ 0 h 126"/>
                <a:gd name="T2" fmla="*/ 159 w 195"/>
                <a:gd name="T3" fmla="*/ 0 h 126"/>
                <a:gd name="T4" fmla="*/ 195 w 195"/>
                <a:gd name="T5" fmla="*/ 36 h 126"/>
                <a:gd name="T6" fmla="*/ 195 w 195"/>
                <a:gd name="T7" fmla="*/ 89 h 126"/>
                <a:gd name="T8" fmla="*/ 159 w 195"/>
                <a:gd name="T9" fmla="*/ 126 h 126"/>
                <a:gd name="T10" fmla="*/ 37 w 195"/>
                <a:gd name="T11" fmla="*/ 126 h 126"/>
                <a:gd name="T12" fmla="*/ 0 w 195"/>
                <a:gd name="T13" fmla="*/ 89 h 126"/>
                <a:gd name="T14" fmla="*/ 0 w 195"/>
                <a:gd name="T15" fmla="*/ 36 h 126"/>
                <a:gd name="T16" fmla="*/ 37 w 19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6">
                  <a:moveTo>
                    <a:pt x="37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79" y="0"/>
                    <a:pt x="195" y="16"/>
                    <a:pt x="195" y="36"/>
                  </a:cubicBezTo>
                  <a:cubicBezTo>
                    <a:pt x="195" y="89"/>
                    <a:pt x="195" y="89"/>
                    <a:pt x="195" y="89"/>
                  </a:cubicBezTo>
                  <a:cubicBezTo>
                    <a:pt x="195" y="110"/>
                    <a:pt x="179" y="126"/>
                    <a:pt x="159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16" y="126"/>
                    <a:pt x="0" y="110"/>
                    <a:pt x="0" y="8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7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0" name="Freeform 1219"/>
            <p:cNvSpPr>
              <a:spLocks/>
            </p:cNvSpPr>
            <p:nvPr/>
          </p:nvSpPr>
          <p:spPr bwMode="auto">
            <a:xfrm>
              <a:off x="-19515138" y="3859213"/>
              <a:ext cx="504825" cy="327025"/>
            </a:xfrm>
            <a:custGeom>
              <a:avLst/>
              <a:gdLst>
                <a:gd name="T0" fmla="*/ 37 w 195"/>
                <a:gd name="T1" fmla="*/ 0 h 126"/>
                <a:gd name="T2" fmla="*/ 159 w 195"/>
                <a:gd name="T3" fmla="*/ 0 h 126"/>
                <a:gd name="T4" fmla="*/ 195 w 195"/>
                <a:gd name="T5" fmla="*/ 37 h 126"/>
                <a:gd name="T6" fmla="*/ 195 w 195"/>
                <a:gd name="T7" fmla="*/ 90 h 126"/>
                <a:gd name="T8" fmla="*/ 159 w 195"/>
                <a:gd name="T9" fmla="*/ 126 h 126"/>
                <a:gd name="T10" fmla="*/ 37 w 195"/>
                <a:gd name="T11" fmla="*/ 126 h 126"/>
                <a:gd name="T12" fmla="*/ 0 w 195"/>
                <a:gd name="T13" fmla="*/ 90 h 126"/>
                <a:gd name="T14" fmla="*/ 0 w 195"/>
                <a:gd name="T15" fmla="*/ 37 h 126"/>
                <a:gd name="T16" fmla="*/ 37 w 19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6">
                  <a:moveTo>
                    <a:pt x="37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79" y="0"/>
                    <a:pt x="195" y="17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9" y="126"/>
                    <a:pt x="159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16" y="126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7"/>
                    <a:pt x="16" y="0"/>
                    <a:pt x="37" y="0"/>
                  </a:cubicBezTo>
                  <a:close/>
                </a:path>
              </a:pathLst>
            </a:custGeom>
            <a:solidFill>
              <a:srgbClr val="F47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1" name="Freeform 1220"/>
            <p:cNvSpPr>
              <a:spLocks/>
            </p:cNvSpPr>
            <p:nvPr/>
          </p:nvSpPr>
          <p:spPr bwMode="auto">
            <a:xfrm>
              <a:off x="-19515138" y="3487738"/>
              <a:ext cx="504825" cy="330200"/>
            </a:xfrm>
            <a:custGeom>
              <a:avLst/>
              <a:gdLst>
                <a:gd name="T0" fmla="*/ 37 w 195"/>
                <a:gd name="T1" fmla="*/ 0 h 127"/>
                <a:gd name="T2" fmla="*/ 159 w 195"/>
                <a:gd name="T3" fmla="*/ 0 h 127"/>
                <a:gd name="T4" fmla="*/ 195 w 195"/>
                <a:gd name="T5" fmla="*/ 37 h 127"/>
                <a:gd name="T6" fmla="*/ 195 w 195"/>
                <a:gd name="T7" fmla="*/ 90 h 127"/>
                <a:gd name="T8" fmla="*/ 159 w 195"/>
                <a:gd name="T9" fmla="*/ 127 h 127"/>
                <a:gd name="T10" fmla="*/ 37 w 195"/>
                <a:gd name="T11" fmla="*/ 127 h 127"/>
                <a:gd name="T12" fmla="*/ 0 w 195"/>
                <a:gd name="T13" fmla="*/ 90 h 127"/>
                <a:gd name="T14" fmla="*/ 0 w 195"/>
                <a:gd name="T15" fmla="*/ 37 h 127"/>
                <a:gd name="T16" fmla="*/ 37 w 195"/>
                <a:gd name="T1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7">
                  <a:moveTo>
                    <a:pt x="37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79" y="0"/>
                    <a:pt x="195" y="17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9" y="127"/>
                    <a:pt x="159" y="127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16" y="127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7"/>
                    <a:pt x="16" y="0"/>
                    <a:pt x="37" y="0"/>
                  </a:cubicBezTo>
                  <a:close/>
                </a:path>
              </a:pathLst>
            </a:custGeom>
            <a:solidFill>
              <a:srgbClr val="F47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2" name="Freeform 1221"/>
            <p:cNvSpPr>
              <a:spLocks/>
            </p:cNvSpPr>
            <p:nvPr/>
          </p:nvSpPr>
          <p:spPr bwMode="auto">
            <a:xfrm>
              <a:off x="-20116800" y="4597400"/>
              <a:ext cx="504825" cy="330200"/>
            </a:xfrm>
            <a:custGeom>
              <a:avLst/>
              <a:gdLst>
                <a:gd name="T0" fmla="*/ 37 w 195"/>
                <a:gd name="T1" fmla="*/ 0 h 127"/>
                <a:gd name="T2" fmla="*/ 159 w 195"/>
                <a:gd name="T3" fmla="*/ 0 h 127"/>
                <a:gd name="T4" fmla="*/ 195 w 195"/>
                <a:gd name="T5" fmla="*/ 37 h 127"/>
                <a:gd name="T6" fmla="*/ 195 w 195"/>
                <a:gd name="T7" fmla="*/ 90 h 127"/>
                <a:gd name="T8" fmla="*/ 159 w 195"/>
                <a:gd name="T9" fmla="*/ 127 h 127"/>
                <a:gd name="T10" fmla="*/ 37 w 195"/>
                <a:gd name="T11" fmla="*/ 127 h 127"/>
                <a:gd name="T12" fmla="*/ 0 w 195"/>
                <a:gd name="T13" fmla="*/ 90 h 127"/>
                <a:gd name="T14" fmla="*/ 0 w 195"/>
                <a:gd name="T15" fmla="*/ 37 h 127"/>
                <a:gd name="T16" fmla="*/ 37 w 195"/>
                <a:gd name="T1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7">
                  <a:moveTo>
                    <a:pt x="37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79" y="0"/>
                    <a:pt x="195" y="17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9" y="127"/>
                    <a:pt x="159" y="127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17" y="127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7"/>
                    <a:pt x="17" y="0"/>
                    <a:pt x="37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3" name="Freeform 1222"/>
            <p:cNvSpPr>
              <a:spLocks/>
            </p:cNvSpPr>
            <p:nvPr/>
          </p:nvSpPr>
          <p:spPr bwMode="auto">
            <a:xfrm>
              <a:off x="-20116800" y="4229100"/>
              <a:ext cx="504825" cy="327025"/>
            </a:xfrm>
            <a:custGeom>
              <a:avLst/>
              <a:gdLst>
                <a:gd name="T0" fmla="*/ 37 w 195"/>
                <a:gd name="T1" fmla="*/ 0 h 126"/>
                <a:gd name="T2" fmla="*/ 159 w 195"/>
                <a:gd name="T3" fmla="*/ 0 h 126"/>
                <a:gd name="T4" fmla="*/ 195 w 195"/>
                <a:gd name="T5" fmla="*/ 36 h 126"/>
                <a:gd name="T6" fmla="*/ 195 w 195"/>
                <a:gd name="T7" fmla="*/ 89 h 126"/>
                <a:gd name="T8" fmla="*/ 159 w 195"/>
                <a:gd name="T9" fmla="*/ 126 h 126"/>
                <a:gd name="T10" fmla="*/ 37 w 195"/>
                <a:gd name="T11" fmla="*/ 126 h 126"/>
                <a:gd name="T12" fmla="*/ 0 w 195"/>
                <a:gd name="T13" fmla="*/ 89 h 126"/>
                <a:gd name="T14" fmla="*/ 0 w 195"/>
                <a:gd name="T15" fmla="*/ 36 h 126"/>
                <a:gd name="T16" fmla="*/ 37 w 19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6">
                  <a:moveTo>
                    <a:pt x="37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79" y="0"/>
                    <a:pt x="195" y="16"/>
                    <a:pt x="195" y="36"/>
                  </a:cubicBezTo>
                  <a:cubicBezTo>
                    <a:pt x="195" y="89"/>
                    <a:pt x="195" y="89"/>
                    <a:pt x="195" y="89"/>
                  </a:cubicBezTo>
                  <a:cubicBezTo>
                    <a:pt x="195" y="110"/>
                    <a:pt x="179" y="126"/>
                    <a:pt x="159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17" y="126"/>
                    <a:pt x="0" y="110"/>
                    <a:pt x="0" y="8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7" y="0"/>
                    <a:pt x="37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4" name="Freeform 1223"/>
            <p:cNvSpPr>
              <a:spLocks/>
            </p:cNvSpPr>
            <p:nvPr/>
          </p:nvSpPr>
          <p:spPr bwMode="auto">
            <a:xfrm>
              <a:off x="-20718463" y="4597400"/>
              <a:ext cx="508000" cy="330200"/>
            </a:xfrm>
            <a:custGeom>
              <a:avLst/>
              <a:gdLst>
                <a:gd name="T0" fmla="*/ 37 w 196"/>
                <a:gd name="T1" fmla="*/ 0 h 127"/>
                <a:gd name="T2" fmla="*/ 159 w 196"/>
                <a:gd name="T3" fmla="*/ 0 h 127"/>
                <a:gd name="T4" fmla="*/ 196 w 196"/>
                <a:gd name="T5" fmla="*/ 37 h 127"/>
                <a:gd name="T6" fmla="*/ 196 w 196"/>
                <a:gd name="T7" fmla="*/ 90 h 127"/>
                <a:gd name="T8" fmla="*/ 159 w 196"/>
                <a:gd name="T9" fmla="*/ 127 h 127"/>
                <a:gd name="T10" fmla="*/ 37 w 196"/>
                <a:gd name="T11" fmla="*/ 127 h 127"/>
                <a:gd name="T12" fmla="*/ 0 w 196"/>
                <a:gd name="T13" fmla="*/ 90 h 127"/>
                <a:gd name="T14" fmla="*/ 0 w 196"/>
                <a:gd name="T15" fmla="*/ 37 h 127"/>
                <a:gd name="T16" fmla="*/ 37 w 196"/>
                <a:gd name="T17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127">
                  <a:moveTo>
                    <a:pt x="37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79" y="0"/>
                    <a:pt x="196" y="17"/>
                    <a:pt x="196" y="37"/>
                  </a:cubicBezTo>
                  <a:cubicBezTo>
                    <a:pt x="196" y="90"/>
                    <a:pt x="196" y="90"/>
                    <a:pt x="196" y="90"/>
                  </a:cubicBezTo>
                  <a:cubicBezTo>
                    <a:pt x="196" y="110"/>
                    <a:pt x="179" y="127"/>
                    <a:pt x="159" y="127"/>
                  </a:cubicBezTo>
                  <a:cubicBezTo>
                    <a:pt x="37" y="127"/>
                    <a:pt x="37" y="127"/>
                    <a:pt x="37" y="127"/>
                  </a:cubicBezTo>
                  <a:cubicBezTo>
                    <a:pt x="17" y="127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7"/>
                    <a:pt x="17" y="0"/>
                    <a:pt x="37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5" name="Freeform 1224"/>
            <p:cNvSpPr>
              <a:spLocks/>
            </p:cNvSpPr>
            <p:nvPr/>
          </p:nvSpPr>
          <p:spPr bwMode="auto">
            <a:xfrm>
              <a:off x="-20718463" y="4229100"/>
              <a:ext cx="508000" cy="327025"/>
            </a:xfrm>
            <a:custGeom>
              <a:avLst/>
              <a:gdLst>
                <a:gd name="T0" fmla="*/ 37 w 196"/>
                <a:gd name="T1" fmla="*/ 0 h 126"/>
                <a:gd name="T2" fmla="*/ 159 w 196"/>
                <a:gd name="T3" fmla="*/ 0 h 126"/>
                <a:gd name="T4" fmla="*/ 196 w 196"/>
                <a:gd name="T5" fmla="*/ 36 h 126"/>
                <a:gd name="T6" fmla="*/ 195 w 196"/>
                <a:gd name="T7" fmla="*/ 89 h 126"/>
                <a:gd name="T8" fmla="*/ 159 w 196"/>
                <a:gd name="T9" fmla="*/ 126 h 126"/>
                <a:gd name="T10" fmla="*/ 37 w 196"/>
                <a:gd name="T11" fmla="*/ 126 h 126"/>
                <a:gd name="T12" fmla="*/ 0 w 196"/>
                <a:gd name="T13" fmla="*/ 89 h 126"/>
                <a:gd name="T14" fmla="*/ 0 w 196"/>
                <a:gd name="T15" fmla="*/ 36 h 126"/>
                <a:gd name="T16" fmla="*/ 37 w 196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" h="126">
                  <a:moveTo>
                    <a:pt x="37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79" y="0"/>
                    <a:pt x="195" y="16"/>
                    <a:pt x="196" y="36"/>
                  </a:cubicBezTo>
                  <a:cubicBezTo>
                    <a:pt x="195" y="89"/>
                    <a:pt x="195" y="89"/>
                    <a:pt x="195" y="89"/>
                  </a:cubicBezTo>
                  <a:cubicBezTo>
                    <a:pt x="195" y="110"/>
                    <a:pt x="179" y="126"/>
                    <a:pt x="159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17" y="126"/>
                    <a:pt x="0" y="110"/>
                    <a:pt x="0" y="89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7" y="0"/>
                    <a:pt x="37" y="0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6" name="Freeform 1225"/>
            <p:cNvSpPr>
              <a:spLocks/>
            </p:cNvSpPr>
            <p:nvPr/>
          </p:nvSpPr>
          <p:spPr bwMode="auto">
            <a:xfrm>
              <a:off x="-20718463" y="3859213"/>
              <a:ext cx="504825" cy="327025"/>
            </a:xfrm>
            <a:custGeom>
              <a:avLst/>
              <a:gdLst>
                <a:gd name="T0" fmla="*/ 37 w 195"/>
                <a:gd name="T1" fmla="*/ 0 h 126"/>
                <a:gd name="T2" fmla="*/ 159 w 195"/>
                <a:gd name="T3" fmla="*/ 0 h 126"/>
                <a:gd name="T4" fmla="*/ 195 w 195"/>
                <a:gd name="T5" fmla="*/ 37 h 126"/>
                <a:gd name="T6" fmla="*/ 195 w 195"/>
                <a:gd name="T7" fmla="*/ 90 h 126"/>
                <a:gd name="T8" fmla="*/ 159 w 195"/>
                <a:gd name="T9" fmla="*/ 126 h 126"/>
                <a:gd name="T10" fmla="*/ 37 w 195"/>
                <a:gd name="T11" fmla="*/ 126 h 126"/>
                <a:gd name="T12" fmla="*/ 0 w 195"/>
                <a:gd name="T13" fmla="*/ 90 h 126"/>
                <a:gd name="T14" fmla="*/ 0 w 195"/>
                <a:gd name="T15" fmla="*/ 37 h 126"/>
                <a:gd name="T16" fmla="*/ 37 w 19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26">
                  <a:moveTo>
                    <a:pt x="37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79" y="0"/>
                    <a:pt x="195" y="17"/>
                    <a:pt x="195" y="37"/>
                  </a:cubicBezTo>
                  <a:cubicBezTo>
                    <a:pt x="195" y="90"/>
                    <a:pt x="195" y="90"/>
                    <a:pt x="195" y="90"/>
                  </a:cubicBezTo>
                  <a:cubicBezTo>
                    <a:pt x="195" y="110"/>
                    <a:pt x="179" y="126"/>
                    <a:pt x="159" y="126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17" y="126"/>
                    <a:pt x="0" y="110"/>
                    <a:pt x="0" y="9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7"/>
                    <a:pt x="17" y="0"/>
                    <a:pt x="37" y="0"/>
                  </a:cubicBezTo>
                  <a:close/>
                </a:path>
              </a:pathLst>
            </a:custGeom>
            <a:solidFill>
              <a:srgbClr val="F47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67" name="Group 566"/>
          <p:cNvGrpSpPr>
            <a:grpSpLocks noChangeAspect="1"/>
          </p:cNvGrpSpPr>
          <p:nvPr/>
        </p:nvGrpSpPr>
        <p:grpSpPr>
          <a:xfrm>
            <a:off x="3862439" y="6172200"/>
            <a:ext cx="1371600" cy="1371600"/>
            <a:chOff x="-16451263" y="2401888"/>
            <a:chExt cx="4270375" cy="4270375"/>
          </a:xfrm>
        </p:grpSpPr>
        <p:sp>
          <p:nvSpPr>
            <p:cNvPr id="267" name="Oval 1226"/>
            <p:cNvSpPr>
              <a:spLocks noChangeArrowheads="1"/>
            </p:cNvSpPr>
            <p:nvPr/>
          </p:nvSpPr>
          <p:spPr bwMode="auto">
            <a:xfrm>
              <a:off x="-16451263" y="2401888"/>
              <a:ext cx="4270375" cy="427037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8" name="Freeform 1227"/>
            <p:cNvSpPr>
              <a:spLocks/>
            </p:cNvSpPr>
            <p:nvPr/>
          </p:nvSpPr>
          <p:spPr bwMode="auto">
            <a:xfrm>
              <a:off x="-14736763" y="3205163"/>
              <a:ext cx="1717675" cy="1843088"/>
            </a:xfrm>
            <a:custGeom>
              <a:avLst/>
              <a:gdLst>
                <a:gd name="T0" fmla="*/ 112 w 663"/>
                <a:gd name="T1" fmla="*/ 440 h 711"/>
                <a:gd name="T2" fmla="*/ 166 w 663"/>
                <a:gd name="T3" fmla="*/ 527 h 711"/>
                <a:gd name="T4" fmla="*/ 344 w 663"/>
                <a:gd name="T5" fmla="*/ 528 h 711"/>
                <a:gd name="T6" fmla="*/ 493 w 663"/>
                <a:gd name="T7" fmla="*/ 380 h 711"/>
                <a:gd name="T8" fmla="*/ 479 w 663"/>
                <a:gd name="T9" fmla="*/ 189 h 711"/>
                <a:gd name="T10" fmla="*/ 289 w 663"/>
                <a:gd name="T11" fmla="*/ 181 h 711"/>
                <a:gd name="T12" fmla="*/ 204 w 663"/>
                <a:gd name="T13" fmla="*/ 264 h 711"/>
                <a:gd name="T14" fmla="*/ 184 w 663"/>
                <a:gd name="T15" fmla="*/ 272 h 711"/>
                <a:gd name="T16" fmla="*/ 23 w 663"/>
                <a:gd name="T17" fmla="*/ 277 h 711"/>
                <a:gd name="T18" fmla="*/ 48 w 663"/>
                <a:gd name="T19" fmla="*/ 244 h 711"/>
                <a:gd name="T20" fmla="*/ 206 w 663"/>
                <a:gd name="T21" fmla="*/ 87 h 711"/>
                <a:gd name="T22" fmla="*/ 471 w 663"/>
                <a:gd name="T23" fmla="*/ 38 h 711"/>
                <a:gd name="T24" fmla="*/ 647 w 663"/>
                <a:gd name="T25" fmla="*/ 250 h 711"/>
                <a:gd name="T26" fmla="*/ 572 w 663"/>
                <a:gd name="T27" fmla="*/ 480 h 711"/>
                <a:gd name="T28" fmla="*/ 429 w 663"/>
                <a:gd name="T29" fmla="*/ 621 h 711"/>
                <a:gd name="T30" fmla="*/ 80 w 663"/>
                <a:gd name="T31" fmla="*/ 620 h 711"/>
                <a:gd name="T32" fmla="*/ 6 w 663"/>
                <a:gd name="T33" fmla="*/ 521 h 711"/>
                <a:gd name="T34" fmla="*/ 11 w 663"/>
                <a:gd name="T35" fmla="*/ 493 h 711"/>
                <a:gd name="T36" fmla="*/ 112 w 663"/>
                <a:gd name="T37" fmla="*/ 44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3" h="711">
                  <a:moveTo>
                    <a:pt x="112" y="440"/>
                  </a:moveTo>
                  <a:cubicBezTo>
                    <a:pt x="120" y="477"/>
                    <a:pt x="139" y="504"/>
                    <a:pt x="166" y="527"/>
                  </a:cubicBezTo>
                  <a:cubicBezTo>
                    <a:pt x="218" y="572"/>
                    <a:pt x="294" y="574"/>
                    <a:pt x="344" y="528"/>
                  </a:cubicBezTo>
                  <a:cubicBezTo>
                    <a:pt x="395" y="480"/>
                    <a:pt x="445" y="431"/>
                    <a:pt x="493" y="380"/>
                  </a:cubicBezTo>
                  <a:cubicBezTo>
                    <a:pt x="542" y="326"/>
                    <a:pt x="534" y="244"/>
                    <a:pt x="479" y="189"/>
                  </a:cubicBezTo>
                  <a:cubicBezTo>
                    <a:pt x="424" y="136"/>
                    <a:pt x="343" y="131"/>
                    <a:pt x="289" y="181"/>
                  </a:cubicBezTo>
                  <a:cubicBezTo>
                    <a:pt x="259" y="207"/>
                    <a:pt x="232" y="237"/>
                    <a:pt x="204" y="264"/>
                  </a:cubicBezTo>
                  <a:cubicBezTo>
                    <a:pt x="199" y="269"/>
                    <a:pt x="189" y="274"/>
                    <a:pt x="184" y="272"/>
                  </a:cubicBezTo>
                  <a:cubicBezTo>
                    <a:pt x="132" y="260"/>
                    <a:pt x="80" y="260"/>
                    <a:pt x="23" y="277"/>
                  </a:cubicBezTo>
                  <a:cubicBezTo>
                    <a:pt x="33" y="263"/>
                    <a:pt x="39" y="253"/>
                    <a:pt x="48" y="244"/>
                  </a:cubicBezTo>
                  <a:cubicBezTo>
                    <a:pt x="100" y="191"/>
                    <a:pt x="150" y="136"/>
                    <a:pt x="206" y="87"/>
                  </a:cubicBezTo>
                  <a:cubicBezTo>
                    <a:pt x="283" y="17"/>
                    <a:pt x="375" y="0"/>
                    <a:pt x="471" y="38"/>
                  </a:cubicBezTo>
                  <a:cubicBezTo>
                    <a:pt x="568" y="75"/>
                    <a:pt x="629" y="147"/>
                    <a:pt x="647" y="250"/>
                  </a:cubicBezTo>
                  <a:cubicBezTo>
                    <a:pt x="663" y="339"/>
                    <a:pt x="635" y="416"/>
                    <a:pt x="572" y="480"/>
                  </a:cubicBezTo>
                  <a:cubicBezTo>
                    <a:pt x="525" y="528"/>
                    <a:pt x="478" y="576"/>
                    <a:pt x="429" y="621"/>
                  </a:cubicBezTo>
                  <a:cubicBezTo>
                    <a:pt x="330" y="711"/>
                    <a:pt x="179" y="709"/>
                    <a:pt x="80" y="620"/>
                  </a:cubicBezTo>
                  <a:cubicBezTo>
                    <a:pt x="49" y="592"/>
                    <a:pt x="23" y="560"/>
                    <a:pt x="6" y="521"/>
                  </a:cubicBezTo>
                  <a:cubicBezTo>
                    <a:pt x="0" y="510"/>
                    <a:pt x="2" y="502"/>
                    <a:pt x="11" y="493"/>
                  </a:cubicBezTo>
                  <a:cubicBezTo>
                    <a:pt x="38" y="464"/>
                    <a:pt x="67" y="440"/>
                    <a:pt x="112" y="440"/>
                  </a:cubicBezTo>
                  <a:close/>
                </a:path>
              </a:pathLst>
            </a:cu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9" name="Freeform 1228"/>
            <p:cNvSpPr>
              <a:spLocks/>
            </p:cNvSpPr>
            <p:nvPr/>
          </p:nvSpPr>
          <p:spPr bwMode="auto">
            <a:xfrm>
              <a:off x="-15505113" y="3810000"/>
              <a:ext cx="1716088" cy="1925638"/>
            </a:xfrm>
            <a:custGeom>
              <a:avLst/>
              <a:gdLst>
                <a:gd name="T0" fmla="*/ 552 w 662"/>
                <a:gd name="T1" fmla="*/ 302 h 743"/>
                <a:gd name="T2" fmla="*/ 441 w 662"/>
                <a:gd name="T3" fmla="*/ 187 h 743"/>
                <a:gd name="T4" fmla="*/ 316 w 662"/>
                <a:gd name="T5" fmla="*/ 216 h 743"/>
                <a:gd name="T6" fmla="*/ 173 w 662"/>
                <a:gd name="T7" fmla="*/ 360 h 743"/>
                <a:gd name="T8" fmla="*/ 182 w 662"/>
                <a:gd name="T9" fmla="*/ 553 h 743"/>
                <a:gd name="T10" fmla="*/ 375 w 662"/>
                <a:gd name="T11" fmla="*/ 561 h 743"/>
                <a:gd name="T12" fmla="*/ 459 w 662"/>
                <a:gd name="T13" fmla="*/ 479 h 743"/>
                <a:gd name="T14" fmla="*/ 479 w 662"/>
                <a:gd name="T15" fmla="*/ 471 h 743"/>
                <a:gd name="T16" fmla="*/ 639 w 662"/>
                <a:gd name="T17" fmla="*/ 466 h 743"/>
                <a:gd name="T18" fmla="*/ 616 w 662"/>
                <a:gd name="T19" fmla="*/ 497 h 743"/>
                <a:gd name="T20" fmla="*/ 458 w 662"/>
                <a:gd name="T21" fmla="*/ 655 h 743"/>
                <a:gd name="T22" fmla="*/ 191 w 662"/>
                <a:gd name="T23" fmla="*/ 705 h 743"/>
                <a:gd name="T24" fmla="*/ 15 w 662"/>
                <a:gd name="T25" fmla="*/ 490 h 743"/>
                <a:gd name="T26" fmla="*/ 89 w 662"/>
                <a:gd name="T27" fmla="*/ 264 h 743"/>
                <a:gd name="T28" fmla="*/ 219 w 662"/>
                <a:gd name="T29" fmla="*/ 134 h 743"/>
                <a:gd name="T30" fmla="*/ 656 w 662"/>
                <a:gd name="T31" fmla="*/ 222 h 743"/>
                <a:gd name="T32" fmla="*/ 651 w 662"/>
                <a:gd name="T33" fmla="*/ 250 h 743"/>
                <a:gd name="T34" fmla="*/ 552 w 662"/>
                <a:gd name="T35" fmla="*/ 302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62" h="743">
                  <a:moveTo>
                    <a:pt x="552" y="302"/>
                  </a:moveTo>
                  <a:cubicBezTo>
                    <a:pt x="534" y="245"/>
                    <a:pt x="499" y="204"/>
                    <a:pt x="441" y="187"/>
                  </a:cubicBezTo>
                  <a:cubicBezTo>
                    <a:pt x="395" y="173"/>
                    <a:pt x="351" y="184"/>
                    <a:pt x="316" y="216"/>
                  </a:cubicBezTo>
                  <a:cubicBezTo>
                    <a:pt x="267" y="263"/>
                    <a:pt x="219" y="311"/>
                    <a:pt x="173" y="360"/>
                  </a:cubicBezTo>
                  <a:cubicBezTo>
                    <a:pt x="121" y="415"/>
                    <a:pt x="126" y="497"/>
                    <a:pt x="182" y="553"/>
                  </a:cubicBezTo>
                  <a:cubicBezTo>
                    <a:pt x="238" y="608"/>
                    <a:pt x="320" y="612"/>
                    <a:pt x="375" y="561"/>
                  </a:cubicBezTo>
                  <a:cubicBezTo>
                    <a:pt x="404" y="535"/>
                    <a:pt x="430" y="506"/>
                    <a:pt x="459" y="479"/>
                  </a:cubicBezTo>
                  <a:cubicBezTo>
                    <a:pt x="464" y="474"/>
                    <a:pt x="473" y="469"/>
                    <a:pt x="479" y="471"/>
                  </a:cubicBezTo>
                  <a:cubicBezTo>
                    <a:pt x="531" y="484"/>
                    <a:pt x="582" y="482"/>
                    <a:pt x="639" y="466"/>
                  </a:cubicBezTo>
                  <a:cubicBezTo>
                    <a:pt x="629" y="480"/>
                    <a:pt x="624" y="490"/>
                    <a:pt x="616" y="497"/>
                  </a:cubicBezTo>
                  <a:cubicBezTo>
                    <a:pt x="564" y="550"/>
                    <a:pt x="513" y="605"/>
                    <a:pt x="458" y="655"/>
                  </a:cubicBezTo>
                  <a:cubicBezTo>
                    <a:pt x="380" y="725"/>
                    <a:pt x="288" y="743"/>
                    <a:pt x="191" y="705"/>
                  </a:cubicBezTo>
                  <a:cubicBezTo>
                    <a:pt x="93" y="667"/>
                    <a:pt x="32" y="595"/>
                    <a:pt x="15" y="490"/>
                  </a:cubicBezTo>
                  <a:cubicBezTo>
                    <a:pt x="0" y="403"/>
                    <a:pt x="28" y="327"/>
                    <a:pt x="89" y="264"/>
                  </a:cubicBezTo>
                  <a:cubicBezTo>
                    <a:pt x="132" y="220"/>
                    <a:pt x="175" y="177"/>
                    <a:pt x="219" y="134"/>
                  </a:cubicBezTo>
                  <a:cubicBezTo>
                    <a:pt x="356" y="0"/>
                    <a:pt x="571" y="43"/>
                    <a:pt x="656" y="222"/>
                  </a:cubicBezTo>
                  <a:cubicBezTo>
                    <a:pt x="662" y="234"/>
                    <a:pt x="660" y="241"/>
                    <a:pt x="651" y="250"/>
                  </a:cubicBezTo>
                  <a:cubicBezTo>
                    <a:pt x="624" y="279"/>
                    <a:pt x="596" y="304"/>
                    <a:pt x="552" y="302"/>
                  </a:cubicBezTo>
                  <a:close/>
                </a:path>
              </a:pathLst>
            </a:cu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66" name="Group 565"/>
          <p:cNvGrpSpPr>
            <a:grpSpLocks noChangeAspect="1"/>
          </p:cNvGrpSpPr>
          <p:nvPr/>
        </p:nvGrpSpPr>
        <p:grpSpPr>
          <a:xfrm>
            <a:off x="6046895" y="6172200"/>
            <a:ext cx="1371600" cy="1371600"/>
            <a:chOff x="-11452225" y="2401888"/>
            <a:chExt cx="4270375" cy="4270375"/>
          </a:xfrm>
        </p:grpSpPr>
        <p:sp>
          <p:nvSpPr>
            <p:cNvPr id="270" name="Oval 1229"/>
            <p:cNvSpPr>
              <a:spLocks noChangeArrowheads="1"/>
            </p:cNvSpPr>
            <p:nvPr/>
          </p:nvSpPr>
          <p:spPr bwMode="auto">
            <a:xfrm>
              <a:off x="-11452225" y="2401888"/>
              <a:ext cx="4270375" cy="427037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1" name="Freeform 1230"/>
            <p:cNvSpPr>
              <a:spLocks/>
            </p:cNvSpPr>
            <p:nvPr/>
          </p:nvSpPr>
          <p:spPr bwMode="auto">
            <a:xfrm>
              <a:off x="-10304463" y="3703638"/>
              <a:ext cx="2009775" cy="1895475"/>
            </a:xfrm>
            <a:custGeom>
              <a:avLst/>
              <a:gdLst>
                <a:gd name="T0" fmla="*/ 389 w 775"/>
                <a:gd name="T1" fmla="*/ 33 h 731"/>
                <a:gd name="T2" fmla="*/ 554 w 775"/>
                <a:gd name="T3" fmla="*/ 7 h 731"/>
                <a:gd name="T4" fmla="*/ 767 w 775"/>
                <a:gd name="T5" fmla="*/ 311 h 731"/>
                <a:gd name="T6" fmla="*/ 533 w 775"/>
                <a:gd name="T7" fmla="*/ 728 h 731"/>
                <a:gd name="T8" fmla="*/ 384 w 775"/>
                <a:gd name="T9" fmla="*/ 697 h 731"/>
                <a:gd name="T10" fmla="*/ 217 w 775"/>
                <a:gd name="T11" fmla="*/ 718 h 731"/>
                <a:gd name="T12" fmla="*/ 7 w 775"/>
                <a:gd name="T13" fmla="*/ 340 h 731"/>
                <a:gd name="T14" fmla="*/ 225 w 775"/>
                <a:gd name="T15" fmla="*/ 0 h 731"/>
                <a:gd name="T16" fmla="*/ 389 w 775"/>
                <a:gd name="T17" fmla="*/ 33 h 7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5" h="731">
                  <a:moveTo>
                    <a:pt x="389" y="33"/>
                  </a:moveTo>
                  <a:cubicBezTo>
                    <a:pt x="456" y="37"/>
                    <a:pt x="479" y="3"/>
                    <a:pt x="554" y="7"/>
                  </a:cubicBezTo>
                  <a:cubicBezTo>
                    <a:pt x="630" y="12"/>
                    <a:pt x="759" y="41"/>
                    <a:pt x="767" y="311"/>
                  </a:cubicBezTo>
                  <a:cubicBezTo>
                    <a:pt x="775" y="581"/>
                    <a:pt x="606" y="731"/>
                    <a:pt x="533" y="728"/>
                  </a:cubicBezTo>
                  <a:cubicBezTo>
                    <a:pt x="461" y="724"/>
                    <a:pt x="428" y="700"/>
                    <a:pt x="384" y="697"/>
                  </a:cubicBezTo>
                  <a:cubicBezTo>
                    <a:pt x="339" y="695"/>
                    <a:pt x="272" y="728"/>
                    <a:pt x="217" y="718"/>
                  </a:cubicBezTo>
                  <a:cubicBezTo>
                    <a:pt x="162" y="708"/>
                    <a:pt x="15" y="572"/>
                    <a:pt x="7" y="340"/>
                  </a:cubicBezTo>
                  <a:cubicBezTo>
                    <a:pt x="0" y="109"/>
                    <a:pt x="130" y="0"/>
                    <a:pt x="225" y="0"/>
                  </a:cubicBezTo>
                  <a:cubicBezTo>
                    <a:pt x="319" y="0"/>
                    <a:pt x="323" y="29"/>
                    <a:pt x="389" y="33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2" name="Freeform 1231"/>
            <p:cNvSpPr>
              <a:spLocks/>
            </p:cNvSpPr>
            <p:nvPr/>
          </p:nvSpPr>
          <p:spPr bwMode="auto">
            <a:xfrm>
              <a:off x="-9783763" y="3252788"/>
              <a:ext cx="550863" cy="798513"/>
            </a:xfrm>
            <a:custGeom>
              <a:avLst/>
              <a:gdLst>
                <a:gd name="T0" fmla="*/ 23 w 212"/>
                <a:gd name="T1" fmla="*/ 40 h 308"/>
                <a:gd name="T2" fmla="*/ 0 w 212"/>
                <a:gd name="T3" fmla="*/ 38 h 308"/>
                <a:gd name="T4" fmla="*/ 9 w 212"/>
                <a:gd name="T5" fmla="*/ 0 h 308"/>
                <a:gd name="T6" fmla="*/ 201 w 212"/>
                <a:gd name="T7" fmla="*/ 210 h 308"/>
                <a:gd name="T8" fmla="*/ 206 w 212"/>
                <a:gd name="T9" fmla="*/ 299 h 308"/>
                <a:gd name="T10" fmla="*/ 184 w 212"/>
                <a:gd name="T11" fmla="*/ 303 h 308"/>
                <a:gd name="T12" fmla="*/ 172 w 212"/>
                <a:gd name="T13" fmla="*/ 215 h 308"/>
                <a:gd name="T14" fmla="*/ 120 w 212"/>
                <a:gd name="T15" fmla="*/ 90 h 308"/>
                <a:gd name="T16" fmla="*/ 67 w 212"/>
                <a:gd name="T17" fmla="*/ 55 h 308"/>
                <a:gd name="T18" fmla="*/ 61 w 212"/>
                <a:gd name="T19" fmla="*/ 52 h 308"/>
                <a:gd name="T20" fmla="*/ 33 w 212"/>
                <a:gd name="T21" fmla="*/ 42 h 308"/>
                <a:gd name="T22" fmla="*/ 23 w 212"/>
                <a:gd name="T23" fmla="*/ 4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2" h="308">
                  <a:moveTo>
                    <a:pt x="23" y="40"/>
                  </a:moveTo>
                  <a:cubicBezTo>
                    <a:pt x="17" y="39"/>
                    <a:pt x="6" y="37"/>
                    <a:pt x="0" y="3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133" y="7"/>
                    <a:pt x="183" y="115"/>
                    <a:pt x="201" y="210"/>
                  </a:cubicBezTo>
                  <a:cubicBezTo>
                    <a:pt x="203" y="239"/>
                    <a:pt x="212" y="282"/>
                    <a:pt x="206" y="299"/>
                  </a:cubicBezTo>
                  <a:cubicBezTo>
                    <a:pt x="203" y="308"/>
                    <a:pt x="184" y="303"/>
                    <a:pt x="184" y="303"/>
                  </a:cubicBezTo>
                  <a:cubicBezTo>
                    <a:pt x="184" y="303"/>
                    <a:pt x="186" y="269"/>
                    <a:pt x="172" y="215"/>
                  </a:cubicBezTo>
                  <a:cubicBezTo>
                    <a:pt x="158" y="160"/>
                    <a:pt x="148" y="123"/>
                    <a:pt x="120" y="90"/>
                  </a:cubicBezTo>
                  <a:cubicBezTo>
                    <a:pt x="108" y="75"/>
                    <a:pt x="77" y="60"/>
                    <a:pt x="67" y="55"/>
                  </a:cubicBezTo>
                  <a:cubicBezTo>
                    <a:pt x="65" y="54"/>
                    <a:pt x="64" y="53"/>
                    <a:pt x="61" y="52"/>
                  </a:cubicBezTo>
                  <a:cubicBezTo>
                    <a:pt x="33" y="42"/>
                    <a:pt x="33" y="42"/>
                    <a:pt x="33" y="42"/>
                  </a:cubicBezTo>
                  <a:cubicBezTo>
                    <a:pt x="30" y="41"/>
                    <a:pt x="27" y="40"/>
                    <a:pt x="23" y="40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65" name="Group 564"/>
          <p:cNvGrpSpPr>
            <a:grpSpLocks noChangeAspect="1"/>
          </p:cNvGrpSpPr>
          <p:nvPr/>
        </p:nvGrpSpPr>
        <p:grpSpPr>
          <a:xfrm>
            <a:off x="8231351" y="6172200"/>
            <a:ext cx="1371600" cy="1371600"/>
            <a:chOff x="-6454775" y="2401888"/>
            <a:chExt cx="4270375" cy="4270375"/>
          </a:xfrm>
        </p:grpSpPr>
        <p:sp>
          <p:nvSpPr>
            <p:cNvPr id="273" name="Oval 1232"/>
            <p:cNvSpPr>
              <a:spLocks noChangeArrowheads="1"/>
            </p:cNvSpPr>
            <p:nvPr/>
          </p:nvSpPr>
          <p:spPr bwMode="auto">
            <a:xfrm>
              <a:off x="-6454775" y="2401888"/>
              <a:ext cx="4270375" cy="4270375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4" name="Freeform 1233"/>
            <p:cNvSpPr>
              <a:spLocks/>
            </p:cNvSpPr>
            <p:nvPr/>
          </p:nvSpPr>
          <p:spPr bwMode="auto">
            <a:xfrm>
              <a:off x="-5608638" y="3228975"/>
              <a:ext cx="2579688" cy="2576513"/>
            </a:xfrm>
            <a:custGeom>
              <a:avLst/>
              <a:gdLst>
                <a:gd name="T0" fmla="*/ 2 w 995"/>
                <a:gd name="T1" fmla="*/ 697 h 994"/>
                <a:gd name="T2" fmla="*/ 12 w 995"/>
                <a:gd name="T3" fmla="*/ 537 h 994"/>
                <a:gd name="T4" fmla="*/ 8 w 995"/>
                <a:gd name="T5" fmla="*/ 368 h 994"/>
                <a:gd name="T6" fmla="*/ 2 w 995"/>
                <a:gd name="T7" fmla="*/ 296 h 994"/>
                <a:gd name="T8" fmla="*/ 6 w 995"/>
                <a:gd name="T9" fmla="*/ 287 h 994"/>
                <a:gd name="T10" fmla="*/ 164 w 995"/>
                <a:gd name="T11" fmla="*/ 146 h 994"/>
                <a:gd name="T12" fmla="*/ 289 w 995"/>
                <a:gd name="T13" fmla="*/ 5 h 994"/>
                <a:gd name="T14" fmla="*/ 299 w 995"/>
                <a:gd name="T15" fmla="*/ 1 h 994"/>
                <a:gd name="T16" fmla="*/ 503 w 995"/>
                <a:gd name="T17" fmla="*/ 12 h 994"/>
                <a:gd name="T18" fmla="*/ 639 w 995"/>
                <a:gd name="T19" fmla="*/ 6 h 994"/>
                <a:gd name="T20" fmla="*/ 699 w 995"/>
                <a:gd name="T21" fmla="*/ 1 h 994"/>
                <a:gd name="T22" fmla="*/ 705 w 995"/>
                <a:gd name="T23" fmla="*/ 5 h 994"/>
                <a:gd name="T24" fmla="*/ 806 w 995"/>
                <a:gd name="T25" fmla="*/ 118 h 994"/>
                <a:gd name="T26" fmla="*/ 942 w 995"/>
                <a:gd name="T27" fmla="*/ 246 h 994"/>
                <a:gd name="T28" fmla="*/ 989 w 995"/>
                <a:gd name="T29" fmla="*/ 285 h 994"/>
                <a:gd name="T30" fmla="*/ 993 w 995"/>
                <a:gd name="T31" fmla="*/ 295 h 994"/>
                <a:gd name="T32" fmla="*/ 983 w 995"/>
                <a:gd name="T33" fmla="*/ 494 h 994"/>
                <a:gd name="T34" fmla="*/ 994 w 995"/>
                <a:gd name="T35" fmla="*/ 693 h 994"/>
                <a:gd name="T36" fmla="*/ 989 w 995"/>
                <a:gd name="T37" fmla="*/ 706 h 994"/>
                <a:gd name="T38" fmla="*/ 842 w 995"/>
                <a:gd name="T39" fmla="*/ 839 h 994"/>
                <a:gd name="T40" fmla="*/ 706 w 995"/>
                <a:gd name="T41" fmla="*/ 987 h 994"/>
                <a:gd name="T42" fmla="*/ 694 w 995"/>
                <a:gd name="T43" fmla="*/ 992 h 994"/>
                <a:gd name="T44" fmla="*/ 507 w 995"/>
                <a:gd name="T45" fmla="*/ 982 h 994"/>
                <a:gd name="T46" fmla="*/ 378 w 995"/>
                <a:gd name="T47" fmla="*/ 987 h 994"/>
                <a:gd name="T48" fmla="*/ 298 w 995"/>
                <a:gd name="T49" fmla="*/ 994 h 994"/>
                <a:gd name="T50" fmla="*/ 289 w 995"/>
                <a:gd name="T51" fmla="*/ 989 h 994"/>
                <a:gd name="T52" fmla="*/ 182 w 995"/>
                <a:gd name="T53" fmla="*/ 868 h 994"/>
                <a:gd name="T54" fmla="*/ 6 w 995"/>
                <a:gd name="T55" fmla="*/ 705 h 994"/>
                <a:gd name="T56" fmla="*/ 2 w 995"/>
                <a:gd name="T57" fmla="*/ 697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95" h="994">
                  <a:moveTo>
                    <a:pt x="2" y="697"/>
                  </a:moveTo>
                  <a:cubicBezTo>
                    <a:pt x="6" y="644"/>
                    <a:pt x="9" y="590"/>
                    <a:pt x="12" y="537"/>
                  </a:cubicBezTo>
                  <a:cubicBezTo>
                    <a:pt x="15" y="480"/>
                    <a:pt x="12" y="424"/>
                    <a:pt x="8" y="368"/>
                  </a:cubicBezTo>
                  <a:cubicBezTo>
                    <a:pt x="7" y="344"/>
                    <a:pt x="5" y="320"/>
                    <a:pt x="2" y="296"/>
                  </a:cubicBezTo>
                  <a:cubicBezTo>
                    <a:pt x="2" y="292"/>
                    <a:pt x="3" y="290"/>
                    <a:pt x="6" y="287"/>
                  </a:cubicBezTo>
                  <a:cubicBezTo>
                    <a:pt x="61" y="242"/>
                    <a:pt x="115" y="196"/>
                    <a:pt x="164" y="146"/>
                  </a:cubicBezTo>
                  <a:cubicBezTo>
                    <a:pt x="209" y="101"/>
                    <a:pt x="249" y="53"/>
                    <a:pt x="289" y="5"/>
                  </a:cubicBezTo>
                  <a:cubicBezTo>
                    <a:pt x="292" y="1"/>
                    <a:pt x="294" y="0"/>
                    <a:pt x="299" y="1"/>
                  </a:cubicBezTo>
                  <a:cubicBezTo>
                    <a:pt x="367" y="8"/>
                    <a:pt x="435" y="13"/>
                    <a:pt x="503" y="12"/>
                  </a:cubicBezTo>
                  <a:cubicBezTo>
                    <a:pt x="549" y="12"/>
                    <a:pt x="594" y="9"/>
                    <a:pt x="639" y="6"/>
                  </a:cubicBezTo>
                  <a:cubicBezTo>
                    <a:pt x="659" y="5"/>
                    <a:pt x="679" y="3"/>
                    <a:pt x="699" y="1"/>
                  </a:cubicBezTo>
                  <a:cubicBezTo>
                    <a:pt x="701" y="1"/>
                    <a:pt x="704" y="3"/>
                    <a:pt x="705" y="5"/>
                  </a:cubicBezTo>
                  <a:cubicBezTo>
                    <a:pt x="739" y="42"/>
                    <a:pt x="771" y="81"/>
                    <a:pt x="806" y="118"/>
                  </a:cubicBezTo>
                  <a:cubicBezTo>
                    <a:pt x="848" y="164"/>
                    <a:pt x="894" y="205"/>
                    <a:pt x="942" y="246"/>
                  </a:cubicBezTo>
                  <a:cubicBezTo>
                    <a:pt x="957" y="259"/>
                    <a:pt x="973" y="272"/>
                    <a:pt x="989" y="285"/>
                  </a:cubicBezTo>
                  <a:cubicBezTo>
                    <a:pt x="992" y="288"/>
                    <a:pt x="994" y="291"/>
                    <a:pt x="993" y="295"/>
                  </a:cubicBezTo>
                  <a:cubicBezTo>
                    <a:pt x="987" y="361"/>
                    <a:pt x="982" y="428"/>
                    <a:pt x="983" y="494"/>
                  </a:cubicBezTo>
                  <a:cubicBezTo>
                    <a:pt x="983" y="561"/>
                    <a:pt x="987" y="627"/>
                    <a:pt x="994" y="693"/>
                  </a:cubicBezTo>
                  <a:cubicBezTo>
                    <a:pt x="995" y="699"/>
                    <a:pt x="993" y="702"/>
                    <a:pt x="989" y="706"/>
                  </a:cubicBezTo>
                  <a:cubicBezTo>
                    <a:pt x="938" y="748"/>
                    <a:pt x="888" y="791"/>
                    <a:pt x="842" y="839"/>
                  </a:cubicBezTo>
                  <a:cubicBezTo>
                    <a:pt x="796" y="887"/>
                    <a:pt x="751" y="938"/>
                    <a:pt x="706" y="987"/>
                  </a:cubicBezTo>
                  <a:cubicBezTo>
                    <a:pt x="703" y="991"/>
                    <a:pt x="699" y="993"/>
                    <a:pt x="694" y="992"/>
                  </a:cubicBezTo>
                  <a:cubicBezTo>
                    <a:pt x="632" y="986"/>
                    <a:pt x="569" y="981"/>
                    <a:pt x="507" y="982"/>
                  </a:cubicBezTo>
                  <a:cubicBezTo>
                    <a:pt x="464" y="982"/>
                    <a:pt x="421" y="984"/>
                    <a:pt x="378" y="987"/>
                  </a:cubicBezTo>
                  <a:cubicBezTo>
                    <a:pt x="351" y="988"/>
                    <a:pt x="324" y="991"/>
                    <a:pt x="298" y="994"/>
                  </a:cubicBezTo>
                  <a:cubicBezTo>
                    <a:pt x="293" y="994"/>
                    <a:pt x="292" y="992"/>
                    <a:pt x="289" y="989"/>
                  </a:cubicBezTo>
                  <a:cubicBezTo>
                    <a:pt x="254" y="949"/>
                    <a:pt x="218" y="908"/>
                    <a:pt x="182" y="868"/>
                  </a:cubicBezTo>
                  <a:cubicBezTo>
                    <a:pt x="128" y="809"/>
                    <a:pt x="67" y="756"/>
                    <a:pt x="6" y="705"/>
                  </a:cubicBezTo>
                  <a:cubicBezTo>
                    <a:pt x="3" y="703"/>
                    <a:pt x="0" y="701"/>
                    <a:pt x="2" y="697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5" name="Freeform 1234"/>
            <p:cNvSpPr>
              <a:spLocks/>
            </p:cNvSpPr>
            <p:nvPr/>
          </p:nvSpPr>
          <p:spPr bwMode="auto">
            <a:xfrm>
              <a:off x="-5592763" y="3249613"/>
              <a:ext cx="1241425" cy="1233488"/>
            </a:xfrm>
            <a:custGeom>
              <a:avLst/>
              <a:gdLst>
                <a:gd name="T0" fmla="*/ 282 w 479"/>
                <a:gd name="T1" fmla="*/ 0 h 476"/>
                <a:gd name="T2" fmla="*/ 479 w 479"/>
                <a:gd name="T3" fmla="*/ 475 h 476"/>
                <a:gd name="T4" fmla="*/ 479 w 479"/>
                <a:gd name="T5" fmla="*/ 476 h 476"/>
                <a:gd name="T6" fmla="*/ 0 w 479"/>
                <a:gd name="T7" fmla="*/ 280 h 476"/>
                <a:gd name="T8" fmla="*/ 282 w 479"/>
                <a:gd name="T9" fmla="*/ 0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9" h="476">
                  <a:moveTo>
                    <a:pt x="282" y="0"/>
                  </a:moveTo>
                  <a:cubicBezTo>
                    <a:pt x="348" y="159"/>
                    <a:pt x="414" y="317"/>
                    <a:pt x="479" y="475"/>
                  </a:cubicBezTo>
                  <a:cubicBezTo>
                    <a:pt x="479" y="476"/>
                    <a:pt x="479" y="476"/>
                    <a:pt x="479" y="476"/>
                  </a:cubicBezTo>
                  <a:cubicBezTo>
                    <a:pt x="319" y="411"/>
                    <a:pt x="160" y="346"/>
                    <a:pt x="0" y="280"/>
                  </a:cubicBezTo>
                  <a:cubicBezTo>
                    <a:pt x="104" y="196"/>
                    <a:pt x="199" y="105"/>
                    <a:pt x="282" y="0"/>
                  </a:cubicBezTo>
                  <a:close/>
                </a:path>
              </a:pathLst>
            </a:custGeom>
            <a:solidFill>
              <a:srgbClr val="51C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6" name="Freeform 1235"/>
            <p:cNvSpPr>
              <a:spLocks/>
            </p:cNvSpPr>
            <p:nvPr/>
          </p:nvSpPr>
          <p:spPr bwMode="auto">
            <a:xfrm>
              <a:off x="-4289425" y="3249613"/>
              <a:ext cx="1241425" cy="1233488"/>
            </a:xfrm>
            <a:custGeom>
              <a:avLst/>
              <a:gdLst>
                <a:gd name="T0" fmla="*/ 197 w 479"/>
                <a:gd name="T1" fmla="*/ 0 h 476"/>
                <a:gd name="T2" fmla="*/ 479 w 479"/>
                <a:gd name="T3" fmla="*/ 280 h 476"/>
                <a:gd name="T4" fmla="*/ 1 w 479"/>
                <a:gd name="T5" fmla="*/ 476 h 476"/>
                <a:gd name="T6" fmla="*/ 0 w 479"/>
                <a:gd name="T7" fmla="*/ 475 h 476"/>
                <a:gd name="T8" fmla="*/ 197 w 479"/>
                <a:gd name="T9" fmla="*/ 0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9" h="476">
                  <a:moveTo>
                    <a:pt x="197" y="0"/>
                  </a:moveTo>
                  <a:cubicBezTo>
                    <a:pt x="281" y="105"/>
                    <a:pt x="375" y="196"/>
                    <a:pt x="479" y="280"/>
                  </a:cubicBezTo>
                  <a:cubicBezTo>
                    <a:pt x="319" y="345"/>
                    <a:pt x="160" y="411"/>
                    <a:pt x="1" y="476"/>
                  </a:cubicBezTo>
                  <a:cubicBezTo>
                    <a:pt x="1" y="476"/>
                    <a:pt x="0" y="476"/>
                    <a:pt x="0" y="475"/>
                  </a:cubicBezTo>
                  <a:cubicBezTo>
                    <a:pt x="66" y="317"/>
                    <a:pt x="131" y="160"/>
                    <a:pt x="197" y="0"/>
                  </a:cubicBezTo>
                  <a:close/>
                </a:path>
              </a:pathLst>
            </a:custGeom>
            <a:solidFill>
              <a:srgbClr val="51C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7" name="Freeform 1236"/>
            <p:cNvSpPr>
              <a:spLocks/>
            </p:cNvSpPr>
            <p:nvPr/>
          </p:nvSpPr>
          <p:spPr bwMode="auto">
            <a:xfrm>
              <a:off x="-5588000" y="4548188"/>
              <a:ext cx="1233488" cy="1244600"/>
            </a:xfrm>
            <a:custGeom>
              <a:avLst/>
              <a:gdLst>
                <a:gd name="T0" fmla="*/ 279 w 476"/>
                <a:gd name="T1" fmla="*/ 480 h 480"/>
                <a:gd name="T2" fmla="*/ 0 w 476"/>
                <a:gd name="T3" fmla="*/ 198 h 480"/>
                <a:gd name="T4" fmla="*/ 475 w 476"/>
                <a:gd name="T5" fmla="*/ 0 h 480"/>
                <a:gd name="T6" fmla="*/ 476 w 476"/>
                <a:gd name="T7" fmla="*/ 1 h 480"/>
                <a:gd name="T8" fmla="*/ 279 w 476"/>
                <a:gd name="T9" fmla="*/ 48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480">
                  <a:moveTo>
                    <a:pt x="279" y="480"/>
                  </a:moveTo>
                  <a:cubicBezTo>
                    <a:pt x="196" y="376"/>
                    <a:pt x="104" y="281"/>
                    <a:pt x="0" y="198"/>
                  </a:cubicBezTo>
                  <a:cubicBezTo>
                    <a:pt x="159" y="132"/>
                    <a:pt x="317" y="66"/>
                    <a:pt x="475" y="0"/>
                  </a:cubicBezTo>
                  <a:cubicBezTo>
                    <a:pt x="475" y="1"/>
                    <a:pt x="476" y="1"/>
                    <a:pt x="476" y="1"/>
                  </a:cubicBezTo>
                  <a:cubicBezTo>
                    <a:pt x="411" y="160"/>
                    <a:pt x="345" y="319"/>
                    <a:pt x="279" y="480"/>
                  </a:cubicBezTo>
                  <a:close/>
                </a:path>
              </a:pathLst>
            </a:custGeom>
            <a:solidFill>
              <a:srgbClr val="51C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8" name="Freeform 1237"/>
            <p:cNvSpPr>
              <a:spLocks/>
            </p:cNvSpPr>
            <p:nvPr/>
          </p:nvSpPr>
          <p:spPr bwMode="auto">
            <a:xfrm>
              <a:off x="-4286250" y="4548188"/>
              <a:ext cx="1233488" cy="1244600"/>
            </a:xfrm>
            <a:custGeom>
              <a:avLst/>
              <a:gdLst>
                <a:gd name="T0" fmla="*/ 476 w 476"/>
                <a:gd name="T1" fmla="*/ 198 h 480"/>
                <a:gd name="T2" fmla="*/ 197 w 476"/>
                <a:gd name="T3" fmla="*/ 480 h 480"/>
                <a:gd name="T4" fmla="*/ 0 w 476"/>
                <a:gd name="T5" fmla="*/ 1 h 480"/>
                <a:gd name="T6" fmla="*/ 2 w 476"/>
                <a:gd name="T7" fmla="*/ 0 h 480"/>
                <a:gd name="T8" fmla="*/ 476 w 476"/>
                <a:gd name="T9" fmla="*/ 198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480">
                  <a:moveTo>
                    <a:pt x="476" y="198"/>
                  </a:moveTo>
                  <a:cubicBezTo>
                    <a:pt x="372" y="281"/>
                    <a:pt x="281" y="376"/>
                    <a:pt x="197" y="480"/>
                  </a:cubicBezTo>
                  <a:cubicBezTo>
                    <a:pt x="131" y="320"/>
                    <a:pt x="66" y="161"/>
                    <a:pt x="0" y="1"/>
                  </a:cubicBezTo>
                  <a:cubicBezTo>
                    <a:pt x="1" y="1"/>
                    <a:pt x="1" y="1"/>
                    <a:pt x="2" y="0"/>
                  </a:cubicBezTo>
                  <a:cubicBezTo>
                    <a:pt x="159" y="66"/>
                    <a:pt x="317" y="132"/>
                    <a:pt x="476" y="198"/>
                  </a:cubicBezTo>
                  <a:close/>
                </a:path>
              </a:pathLst>
            </a:custGeom>
            <a:solidFill>
              <a:srgbClr val="51C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64" name="Group 563"/>
          <p:cNvGrpSpPr>
            <a:grpSpLocks noChangeAspect="1"/>
          </p:cNvGrpSpPr>
          <p:nvPr/>
        </p:nvGrpSpPr>
        <p:grpSpPr>
          <a:xfrm>
            <a:off x="10415807" y="6172200"/>
            <a:ext cx="1371600" cy="1371600"/>
            <a:chOff x="-1455738" y="2401888"/>
            <a:chExt cx="4270375" cy="4270375"/>
          </a:xfrm>
        </p:grpSpPr>
        <p:sp>
          <p:nvSpPr>
            <p:cNvPr id="279" name="Oval 1238"/>
            <p:cNvSpPr>
              <a:spLocks noChangeArrowheads="1"/>
            </p:cNvSpPr>
            <p:nvPr/>
          </p:nvSpPr>
          <p:spPr bwMode="auto">
            <a:xfrm>
              <a:off x="-1455738" y="2401888"/>
              <a:ext cx="4270375" cy="4270375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0" name="Rectangle 1239"/>
            <p:cNvSpPr>
              <a:spLocks noChangeArrowheads="1"/>
            </p:cNvSpPr>
            <p:nvPr/>
          </p:nvSpPr>
          <p:spPr bwMode="auto">
            <a:xfrm>
              <a:off x="631825" y="4935538"/>
              <a:ext cx="287338" cy="460375"/>
            </a:xfrm>
            <a:prstGeom prst="rect">
              <a:avLst/>
            </a:prstGeom>
            <a:solidFill>
              <a:srgbClr val="0EBA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1" name="Freeform 1240"/>
            <p:cNvSpPr>
              <a:spLocks/>
            </p:cNvSpPr>
            <p:nvPr/>
          </p:nvSpPr>
          <p:spPr bwMode="auto">
            <a:xfrm>
              <a:off x="595312" y="5395913"/>
              <a:ext cx="360363" cy="82550"/>
            </a:xfrm>
            <a:custGeom>
              <a:avLst/>
              <a:gdLst>
                <a:gd name="T0" fmla="*/ 124 w 139"/>
                <a:gd name="T1" fmla="*/ 32 h 32"/>
                <a:gd name="T2" fmla="*/ 15 w 139"/>
                <a:gd name="T3" fmla="*/ 32 h 32"/>
                <a:gd name="T4" fmla="*/ 0 w 139"/>
                <a:gd name="T5" fmla="*/ 18 h 32"/>
                <a:gd name="T6" fmla="*/ 0 w 139"/>
                <a:gd name="T7" fmla="*/ 15 h 32"/>
                <a:gd name="T8" fmla="*/ 15 w 139"/>
                <a:gd name="T9" fmla="*/ 0 h 32"/>
                <a:gd name="T10" fmla="*/ 124 w 139"/>
                <a:gd name="T11" fmla="*/ 0 h 32"/>
                <a:gd name="T12" fmla="*/ 139 w 139"/>
                <a:gd name="T13" fmla="*/ 15 h 32"/>
                <a:gd name="T14" fmla="*/ 139 w 139"/>
                <a:gd name="T15" fmla="*/ 18 h 32"/>
                <a:gd name="T16" fmla="*/ 124 w 139"/>
                <a:gd name="T1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32">
                  <a:moveTo>
                    <a:pt x="124" y="32"/>
                  </a:moveTo>
                  <a:cubicBezTo>
                    <a:pt x="15" y="32"/>
                    <a:pt x="15" y="32"/>
                    <a:pt x="15" y="32"/>
                  </a:cubicBezTo>
                  <a:cubicBezTo>
                    <a:pt x="7" y="32"/>
                    <a:pt x="0" y="26"/>
                    <a:pt x="0" y="18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32" y="0"/>
                    <a:pt x="139" y="7"/>
                    <a:pt x="139" y="15"/>
                  </a:cubicBezTo>
                  <a:cubicBezTo>
                    <a:pt x="139" y="18"/>
                    <a:pt x="139" y="18"/>
                    <a:pt x="139" y="18"/>
                  </a:cubicBezTo>
                  <a:cubicBezTo>
                    <a:pt x="139" y="26"/>
                    <a:pt x="132" y="32"/>
                    <a:pt x="124" y="32"/>
                  </a:cubicBezTo>
                  <a:close/>
                </a:path>
              </a:pathLst>
            </a:custGeom>
            <a:solidFill>
              <a:srgbClr val="F2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2" name="Freeform 1241"/>
            <p:cNvSpPr>
              <a:spLocks/>
            </p:cNvSpPr>
            <p:nvPr/>
          </p:nvSpPr>
          <p:spPr bwMode="auto">
            <a:xfrm>
              <a:off x="-485775" y="5513388"/>
              <a:ext cx="2522538" cy="284163"/>
            </a:xfrm>
            <a:custGeom>
              <a:avLst/>
              <a:gdLst>
                <a:gd name="T0" fmla="*/ 931 w 973"/>
                <a:gd name="T1" fmla="*/ 110 h 110"/>
                <a:gd name="T2" fmla="*/ 42 w 973"/>
                <a:gd name="T3" fmla="*/ 110 h 110"/>
                <a:gd name="T4" fmla="*/ 0 w 973"/>
                <a:gd name="T5" fmla="*/ 68 h 110"/>
                <a:gd name="T6" fmla="*/ 0 w 973"/>
                <a:gd name="T7" fmla="*/ 42 h 110"/>
                <a:gd name="T8" fmla="*/ 42 w 973"/>
                <a:gd name="T9" fmla="*/ 0 h 110"/>
                <a:gd name="T10" fmla="*/ 931 w 973"/>
                <a:gd name="T11" fmla="*/ 0 h 110"/>
                <a:gd name="T12" fmla="*/ 973 w 973"/>
                <a:gd name="T13" fmla="*/ 42 h 110"/>
                <a:gd name="T14" fmla="*/ 973 w 973"/>
                <a:gd name="T15" fmla="*/ 68 h 110"/>
                <a:gd name="T16" fmla="*/ 931 w 973"/>
                <a:gd name="T17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3" h="110">
                  <a:moveTo>
                    <a:pt x="931" y="110"/>
                  </a:moveTo>
                  <a:cubicBezTo>
                    <a:pt x="42" y="110"/>
                    <a:pt x="42" y="110"/>
                    <a:pt x="42" y="110"/>
                  </a:cubicBezTo>
                  <a:cubicBezTo>
                    <a:pt x="19" y="110"/>
                    <a:pt x="0" y="91"/>
                    <a:pt x="0" y="68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19"/>
                    <a:pt x="19" y="0"/>
                    <a:pt x="42" y="0"/>
                  </a:cubicBezTo>
                  <a:cubicBezTo>
                    <a:pt x="931" y="0"/>
                    <a:pt x="931" y="0"/>
                    <a:pt x="931" y="0"/>
                  </a:cubicBezTo>
                  <a:cubicBezTo>
                    <a:pt x="954" y="0"/>
                    <a:pt x="973" y="19"/>
                    <a:pt x="973" y="42"/>
                  </a:cubicBezTo>
                  <a:cubicBezTo>
                    <a:pt x="973" y="68"/>
                    <a:pt x="973" y="68"/>
                    <a:pt x="973" y="68"/>
                  </a:cubicBezTo>
                  <a:cubicBezTo>
                    <a:pt x="973" y="91"/>
                    <a:pt x="954" y="110"/>
                    <a:pt x="931" y="11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3" name="Freeform 1242"/>
            <p:cNvSpPr>
              <a:spLocks/>
            </p:cNvSpPr>
            <p:nvPr/>
          </p:nvSpPr>
          <p:spPr bwMode="auto">
            <a:xfrm>
              <a:off x="-936625" y="3133725"/>
              <a:ext cx="2882900" cy="1801813"/>
            </a:xfrm>
            <a:custGeom>
              <a:avLst/>
              <a:gdLst>
                <a:gd name="T0" fmla="*/ 1112 w 1112"/>
                <a:gd name="T1" fmla="*/ 466 h 695"/>
                <a:gd name="T2" fmla="*/ 971 w 1112"/>
                <a:gd name="T3" fmla="*/ 677 h 695"/>
                <a:gd name="T4" fmla="*/ 907 w 1112"/>
                <a:gd name="T5" fmla="*/ 695 h 695"/>
                <a:gd name="T6" fmla="*/ 222 w 1112"/>
                <a:gd name="T7" fmla="*/ 695 h 695"/>
                <a:gd name="T8" fmla="*/ 205 w 1112"/>
                <a:gd name="T9" fmla="*/ 693 h 695"/>
                <a:gd name="T10" fmla="*/ 0 w 1112"/>
                <a:gd name="T11" fmla="*/ 466 h 695"/>
                <a:gd name="T12" fmla="*/ 196 w 1112"/>
                <a:gd name="T13" fmla="*/ 239 h 695"/>
                <a:gd name="T14" fmla="*/ 387 w 1112"/>
                <a:gd name="T15" fmla="*/ 81 h 695"/>
                <a:gd name="T16" fmla="*/ 475 w 1112"/>
                <a:gd name="T17" fmla="*/ 102 h 695"/>
                <a:gd name="T18" fmla="*/ 689 w 1112"/>
                <a:gd name="T19" fmla="*/ 0 h 695"/>
                <a:gd name="T20" fmla="*/ 956 w 1112"/>
                <a:gd name="T21" fmla="*/ 211 h 695"/>
                <a:gd name="T22" fmla="*/ 1028 w 1112"/>
                <a:gd name="T23" fmla="*/ 289 h 695"/>
                <a:gd name="T24" fmla="*/ 1112 w 1112"/>
                <a:gd name="T25" fmla="*/ 466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2" h="695">
                  <a:moveTo>
                    <a:pt x="1112" y="466"/>
                  </a:moveTo>
                  <a:cubicBezTo>
                    <a:pt x="1112" y="561"/>
                    <a:pt x="1054" y="643"/>
                    <a:pt x="971" y="677"/>
                  </a:cubicBezTo>
                  <a:cubicBezTo>
                    <a:pt x="952" y="688"/>
                    <a:pt x="931" y="695"/>
                    <a:pt x="907" y="695"/>
                  </a:cubicBezTo>
                  <a:cubicBezTo>
                    <a:pt x="222" y="695"/>
                    <a:pt x="222" y="695"/>
                    <a:pt x="222" y="695"/>
                  </a:cubicBezTo>
                  <a:cubicBezTo>
                    <a:pt x="217" y="695"/>
                    <a:pt x="211" y="694"/>
                    <a:pt x="205" y="693"/>
                  </a:cubicBezTo>
                  <a:cubicBezTo>
                    <a:pt x="90" y="682"/>
                    <a:pt x="0" y="584"/>
                    <a:pt x="0" y="466"/>
                  </a:cubicBezTo>
                  <a:cubicBezTo>
                    <a:pt x="0" y="350"/>
                    <a:pt x="85" y="255"/>
                    <a:pt x="196" y="239"/>
                  </a:cubicBezTo>
                  <a:cubicBezTo>
                    <a:pt x="213" y="149"/>
                    <a:pt x="292" y="81"/>
                    <a:pt x="387" y="81"/>
                  </a:cubicBezTo>
                  <a:cubicBezTo>
                    <a:pt x="419" y="81"/>
                    <a:pt x="449" y="88"/>
                    <a:pt x="475" y="102"/>
                  </a:cubicBezTo>
                  <a:cubicBezTo>
                    <a:pt x="525" y="40"/>
                    <a:pt x="603" y="0"/>
                    <a:pt x="689" y="0"/>
                  </a:cubicBezTo>
                  <a:cubicBezTo>
                    <a:pt x="819" y="0"/>
                    <a:pt x="927" y="90"/>
                    <a:pt x="956" y="211"/>
                  </a:cubicBezTo>
                  <a:cubicBezTo>
                    <a:pt x="996" y="215"/>
                    <a:pt x="1026" y="248"/>
                    <a:pt x="1028" y="289"/>
                  </a:cubicBezTo>
                  <a:cubicBezTo>
                    <a:pt x="1079" y="331"/>
                    <a:pt x="1112" y="394"/>
                    <a:pt x="1112" y="466"/>
                  </a:cubicBezTo>
                  <a:close/>
                </a:path>
              </a:pathLst>
            </a:custGeom>
            <a:solidFill>
              <a:srgbClr val="CE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4" name="Freeform 1243"/>
            <p:cNvSpPr>
              <a:spLocks/>
            </p:cNvSpPr>
            <p:nvPr/>
          </p:nvSpPr>
          <p:spPr bwMode="auto">
            <a:xfrm>
              <a:off x="-735013" y="3249613"/>
              <a:ext cx="2882900" cy="1801813"/>
            </a:xfrm>
            <a:custGeom>
              <a:avLst/>
              <a:gdLst>
                <a:gd name="T0" fmla="*/ 1112 w 1112"/>
                <a:gd name="T1" fmla="*/ 467 h 695"/>
                <a:gd name="T2" fmla="*/ 971 w 1112"/>
                <a:gd name="T3" fmla="*/ 678 h 695"/>
                <a:gd name="T4" fmla="*/ 908 w 1112"/>
                <a:gd name="T5" fmla="*/ 695 h 695"/>
                <a:gd name="T6" fmla="*/ 222 w 1112"/>
                <a:gd name="T7" fmla="*/ 695 h 695"/>
                <a:gd name="T8" fmla="*/ 206 w 1112"/>
                <a:gd name="T9" fmla="*/ 694 h 695"/>
                <a:gd name="T10" fmla="*/ 0 w 1112"/>
                <a:gd name="T11" fmla="*/ 467 h 695"/>
                <a:gd name="T12" fmla="*/ 197 w 1112"/>
                <a:gd name="T13" fmla="*/ 240 h 695"/>
                <a:gd name="T14" fmla="*/ 387 w 1112"/>
                <a:gd name="T15" fmla="*/ 81 h 695"/>
                <a:gd name="T16" fmla="*/ 475 w 1112"/>
                <a:gd name="T17" fmla="*/ 103 h 695"/>
                <a:gd name="T18" fmla="*/ 689 w 1112"/>
                <a:gd name="T19" fmla="*/ 0 h 695"/>
                <a:gd name="T20" fmla="*/ 957 w 1112"/>
                <a:gd name="T21" fmla="*/ 211 h 695"/>
                <a:gd name="T22" fmla="*/ 1028 w 1112"/>
                <a:gd name="T23" fmla="*/ 289 h 695"/>
                <a:gd name="T24" fmla="*/ 1112 w 1112"/>
                <a:gd name="T25" fmla="*/ 467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12" h="695">
                  <a:moveTo>
                    <a:pt x="1112" y="467"/>
                  </a:moveTo>
                  <a:cubicBezTo>
                    <a:pt x="1112" y="562"/>
                    <a:pt x="1054" y="643"/>
                    <a:pt x="971" y="678"/>
                  </a:cubicBezTo>
                  <a:cubicBezTo>
                    <a:pt x="953" y="689"/>
                    <a:pt x="931" y="695"/>
                    <a:pt x="908" y="695"/>
                  </a:cubicBezTo>
                  <a:cubicBezTo>
                    <a:pt x="222" y="695"/>
                    <a:pt x="222" y="695"/>
                    <a:pt x="222" y="695"/>
                  </a:cubicBezTo>
                  <a:cubicBezTo>
                    <a:pt x="217" y="695"/>
                    <a:pt x="211" y="695"/>
                    <a:pt x="206" y="694"/>
                  </a:cubicBezTo>
                  <a:cubicBezTo>
                    <a:pt x="90" y="683"/>
                    <a:pt x="0" y="585"/>
                    <a:pt x="0" y="467"/>
                  </a:cubicBezTo>
                  <a:cubicBezTo>
                    <a:pt x="0" y="351"/>
                    <a:pt x="86" y="256"/>
                    <a:pt x="197" y="240"/>
                  </a:cubicBezTo>
                  <a:cubicBezTo>
                    <a:pt x="213" y="150"/>
                    <a:pt x="292" y="81"/>
                    <a:pt x="387" y="81"/>
                  </a:cubicBezTo>
                  <a:cubicBezTo>
                    <a:pt x="419" y="81"/>
                    <a:pt x="449" y="89"/>
                    <a:pt x="475" y="103"/>
                  </a:cubicBezTo>
                  <a:cubicBezTo>
                    <a:pt x="526" y="40"/>
                    <a:pt x="603" y="0"/>
                    <a:pt x="689" y="0"/>
                  </a:cubicBezTo>
                  <a:cubicBezTo>
                    <a:pt x="819" y="0"/>
                    <a:pt x="928" y="90"/>
                    <a:pt x="957" y="211"/>
                  </a:cubicBezTo>
                  <a:cubicBezTo>
                    <a:pt x="996" y="216"/>
                    <a:pt x="1027" y="249"/>
                    <a:pt x="1028" y="289"/>
                  </a:cubicBezTo>
                  <a:cubicBezTo>
                    <a:pt x="1079" y="331"/>
                    <a:pt x="1112" y="395"/>
                    <a:pt x="1112" y="4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5" name="Freeform 1244"/>
            <p:cNvSpPr>
              <a:spLocks/>
            </p:cNvSpPr>
            <p:nvPr/>
          </p:nvSpPr>
          <p:spPr bwMode="auto">
            <a:xfrm>
              <a:off x="447675" y="5478463"/>
              <a:ext cx="660400" cy="358775"/>
            </a:xfrm>
            <a:custGeom>
              <a:avLst/>
              <a:gdLst>
                <a:gd name="T0" fmla="*/ 239 w 255"/>
                <a:gd name="T1" fmla="*/ 138 h 138"/>
                <a:gd name="T2" fmla="*/ 16 w 255"/>
                <a:gd name="T3" fmla="*/ 138 h 138"/>
                <a:gd name="T4" fmla="*/ 0 w 255"/>
                <a:gd name="T5" fmla="*/ 122 h 138"/>
                <a:gd name="T6" fmla="*/ 0 w 255"/>
                <a:gd name="T7" fmla="*/ 16 h 138"/>
                <a:gd name="T8" fmla="*/ 16 w 255"/>
                <a:gd name="T9" fmla="*/ 0 h 138"/>
                <a:gd name="T10" fmla="*/ 239 w 255"/>
                <a:gd name="T11" fmla="*/ 0 h 138"/>
                <a:gd name="T12" fmla="*/ 255 w 255"/>
                <a:gd name="T13" fmla="*/ 16 h 138"/>
                <a:gd name="T14" fmla="*/ 255 w 255"/>
                <a:gd name="T15" fmla="*/ 122 h 138"/>
                <a:gd name="T16" fmla="*/ 239 w 255"/>
                <a:gd name="T17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138">
                  <a:moveTo>
                    <a:pt x="239" y="138"/>
                  </a:moveTo>
                  <a:cubicBezTo>
                    <a:pt x="16" y="138"/>
                    <a:pt x="16" y="138"/>
                    <a:pt x="16" y="138"/>
                  </a:cubicBezTo>
                  <a:cubicBezTo>
                    <a:pt x="7" y="138"/>
                    <a:pt x="0" y="131"/>
                    <a:pt x="0" y="12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8"/>
                    <a:pt x="7" y="0"/>
                    <a:pt x="16" y="0"/>
                  </a:cubicBezTo>
                  <a:cubicBezTo>
                    <a:pt x="239" y="0"/>
                    <a:pt x="239" y="0"/>
                    <a:pt x="239" y="0"/>
                  </a:cubicBezTo>
                  <a:cubicBezTo>
                    <a:pt x="248" y="0"/>
                    <a:pt x="255" y="8"/>
                    <a:pt x="255" y="16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55" y="131"/>
                    <a:pt x="248" y="138"/>
                    <a:pt x="239" y="138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63" name="Group 562"/>
          <p:cNvGrpSpPr>
            <a:grpSpLocks noChangeAspect="1"/>
          </p:cNvGrpSpPr>
          <p:nvPr/>
        </p:nvGrpSpPr>
        <p:grpSpPr>
          <a:xfrm>
            <a:off x="12600263" y="6172200"/>
            <a:ext cx="1371600" cy="1371600"/>
            <a:chOff x="3543300" y="2401888"/>
            <a:chExt cx="4270375" cy="4270375"/>
          </a:xfrm>
        </p:grpSpPr>
        <p:sp>
          <p:nvSpPr>
            <p:cNvPr id="286" name="Oval 1245"/>
            <p:cNvSpPr>
              <a:spLocks noChangeArrowheads="1"/>
            </p:cNvSpPr>
            <p:nvPr/>
          </p:nvSpPr>
          <p:spPr bwMode="auto">
            <a:xfrm>
              <a:off x="3543300" y="2401888"/>
              <a:ext cx="4270375" cy="4270375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7" name="Freeform 1246"/>
            <p:cNvSpPr>
              <a:spLocks/>
            </p:cNvSpPr>
            <p:nvPr/>
          </p:nvSpPr>
          <p:spPr bwMode="auto">
            <a:xfrm>
              <a:off x="4351337" y="4162425"/>
              <a:ext cx="2795588" cy="1387475"/>
            </a:xfrm>
            <a:custGeom>
              <a:avLst/>
              <a:gdLst>
                <a:gd name="T0" fmla="*/ 813 w 1078"/>
                <a:gd name="T1" fmla="*/ 371 h 535"/>
                <a:gd name="T2" fmla="*/ 810 w 1078"/>
                <a:gd name="T3" fmla="*/ 425 h 535"/>
                <a:gd name="T4" fmla="*/ 682 w 1078"/>
                <a:gd name="T5" fmla="*/ 535 h 535"/>
                <a:gd name="T6" fmla="*/ 146 w 1078"/>
                <a:gd name="T7" fmla="*/ 535 h 535"/>
                <a:gd name="T8" fmla="*/ 16 w 1078"/>
                <a:gd name="T9" fmla="*/ 406 h 535"/>
                <a:gd name="T10" fmla="*/ 16 w 1078"/>
                <a:gd name="T11" fmla="*/ 133 h 535"/>
                <a:gd name="T12" fmla="*/ 176 w 1078"/>
                <a:gd name="T13" fmla="*/ 6 h 535"/>
                <a:gd name="T14" fmla="*/ 705 w 1078"/>
                <a:gd name="T15" fmla="*/ 12 h 535"/>
                <a:gd name="T16" fmla="*/ 774 w 1078"/>
                <a:gd name="T17" fmla="*/ 42 h 535"/>
                <a:gd name="T18" fmla="*/ 813 w 1078"/>
                <a:gd name="T19" fmla="*/ 135 h 535"/>
                <a:gd name="T20" fmla="*/ 824 w 1078"/>
                <a:gd name="T21" fmla="*/ 129 h 535"/>
                <a:gd name="T22" fmla="*/ 1002 w 1078"/>
                <a:gd name="T23" fmla="*/ 10 h 535"/>
                <a:gd name="T24" fmla="*/ 1025 w 1078"/>
                <a:gd name="T25" fmla="*/ 5 h 535"/>
                <a:gd name="T26" fmla="*/ 1078 w 1078"/>
                <a:gd name="T27" fmla="*/ 68 h 535"/>
                <a:gd name="T28" fmla="*/ 1078 w 1078"/>
                <a:gd name="T29" fmla="*/ 471 h 535"/>
                <a:gd name="T30" fmla="*/ 1018 w 1078"/>
                <a:gd name="T31" fmla="*/ 535 h 535"/>
                <a:gd name="T32" fmla="*/ 1005 w 1078"/>
                <a:gd name="T33" fmla="*/ 529 h 535"/>
                <a:gd name="T34" fmla="*/ 820 w 1078"/>
                <a:gd name="T35" fmla="*/ 376 h 535"/>
                <a:gd name="T36" fmla="*/ 813 w 1078"/>
                <a:gd name="T37" fmla="*/ 371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78" h="535">
                  <a:moveTo>
                    <a:pt x="813" y="371"/>
                  </a:moveTo>
                  <a:cubicBezTo>
                    <a:pt x="812" y="390"/>
                    <a:pt x="813" y="408"/>
                    <a:pt x="810" y="425"/>
                  </a:cubicBezTo>
                  <a:cubicBezTo>
                    <a:pt x="800" y="488"/>
                    <a:pt x="745" y="535"/>
                    <a:pt x="682" y="535"/>
                  </a:cubicBezTo>
                  <a:cubicBezTo>
                    <a:pt x="503" y="535"/>
                    <a:pt x="325" y="535"/>
                    <a:pt x="146" y="535"/>
                  </a:cubicBezTo>
                  <a:cubicBezTo>
                    <a:pt x="76" y="535"/>
                    <a:pt x="16" y="476"/>
                    <a:pt x="16" y="406"/>
                  </a:cubicBezTo>
                  <a:cubicBezTo>
                    <a:pt x="15" y="315"/>
                    <a:pt x="15" y="224"/>
                    <a:pt x="16" y="133"/>
                  </a:cubicBezTo>
                  <a:cubicBezTo>
                    <a:pt x="16" y="89"/>
                    <a:pt x="0" y="2"/>
                    <a:pt x="176" y="6"/>
                  </a:cubicBezTo>
                  <a:cubicBezTo>
                    <a:pt x="233" y="8"/>
                    <a:pt x="534" y="0"/>
                    <a:pt x="705" y="12"/>
                  </a:cubicBezTo>
                  <a:cubicBezTo>
                    <a:pt x="731" y="14"/>
                    <a:pt x="755" y="24"/>
                    <a:pt x="774" y="42"/>
                  </a:cubicBezTo>
                  <a:cubicBezTo>
                    <a:pt x="802" y="69"/>
                    <a:pt x="810" y="103"/>
                    <a:pt x="813" y="135"/>
                  </a:cubicBezTo>
                  <a:cubicBezTo>
                    <a:pt x="817" y="133"/>
                    <a:pt x="820" y="131"/>
                    <a:pt x="824" y="129"/>
                  </a:cubicBezTo>
                  <a:cubicBezTo>
                    <a:pt x="883" y="89"/>
                    <a:pt x="943" y="49"/>
                    <a:pt x="1002" y="10"/>
                  </a:cubicBezTo>
                  <a:cubicBezTo>
                    <a:pt x="1010" y="4"/>
                    <a:pt x="1017" y="3"/>
                    <a:pt x="1025" y="5"/>
                  </a:cubicBezTo>
                  <a:cubicBezTo>
                    <a:pt x="1055" y="11"/>
                    <a:pt x="1078" y="37"/>
                    <a:pt x="1078" y="68"/>
                  </a:cubicBezTo>
                  <a:cubicBezTo>
                    <a:pt x="1078" y="202"/>
                    <a:pt x="1078" y="337"/>
                    <a:pt x="1078" y="471"/>
                  </a:cubicBezTo>
                  <a:cubicBezTo>
                    <a:pt x="1078" y="504"/>
                    <a:pt x="1052" y="531"/>
                    <a:pt x="1018" y="535"/>
                  </a:cubicBezTo>
                  <a:cubicBezTo>
                    <a:pt x="1014" y="535"/>
                    <a:pt x="1008" y="532"/>
                    <a:pt x="1005" y="529"/>
                  </a:cubicBezTo>
                  <a:cubicBezTo>
                    <a:pt x="943" y="478"/>
                    <a:pt x="881" y="427"/>
                    <a:pt x="820" y="376"/>
                  </a:cubicBezTo>
                  <a:cubicBezTo>
                    <a:pt x="818" y="374"/>
                    <a:pt x="816" y="373"/>
                    <a:pt x="813" y="371"/>
                  </a:cubicBezTo>
                  <a:close/>
                </a:path>
              </a:pathLst>
            </a:cu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8" name="Freeform 1247"/>
            <p:cNvSpPr>
              <a:spLocks/>
            </p:cNvSpPr>
            <p:nvPr/>
          </p:nvSpPr>
          <p:spPr bwMode="auto">
            <a:xfrm>
              <a:off x="5268912" y="3114675"/>
              <a:ext cx="1068388" cy="1068388"/>
            </a:xfrm>
            <a:custGeom>
              <a:avLst/>
              <a:gdLst>
                <a:gd name="T0" fmla="*/ 207 w 412"/>
                <a:gd name="T1" fmla="*/ 4 h 412"/>
                <a:gd name="T2" fmla="*/ 4 w 412"/>
                <a:gd name="T3" fmla="*/ 194 h 412"/>
                <a:gd name="T4" fmla="*/ 198 w 412"/>
                <a:gd name="T5" fmla="*/ 408 h 412"/>
                <a:gd name="T6" fmla="*/ 408 w 412"/>
                <a:gd name="T7" fmla="*/ 217 h 412"/>
                <a:gd name="T8" fmla="*/ 207 w 412"/>
                <a:gd name="T9" fmla="*/ 4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2" h="412">
                  <a:moveTo>
                    <a:pt x="207" y="4"/>
                  </a:moveTo>
                  <a:cubicBezTo>
                    <a:pt x="103" y="0"/>
                    <a:pt x="7" y="90"/>
                    <a:pt x="4" y="194"/>
                  </a:cubicBezTo>
                  <a:cubicBezTo>
                    <a:pt x="0" y="310"/>
                    <a:pt x="86" y="405"/>
                    <a:pt x="198" y="408"/>
                  </a:cubicBezTo>
                  <a:cubicBezTo>
                    <a:pt x="308" y="412"/>
                    <a:pt x="404" y="325"/>
                    <a:pt x="408" y="217"/>
                  </a:cubicBezTo>
                  <a:cubicBezTo>
                    <a:pt x="412" y="100"/>
                    <a:pt x="325" y="8"/>
                    <a:pt x="207" y="4"/>
                  </a:cubicBez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9" name="Freeform 1248"/>
            <p:cNvSpPr>
              <a:spLocks/>
            </p:cNvSpPr>
            <p:nvPr/>
          </p:nvSpPr>
          <p:spPr bwMode="auto">
            <a:xfrm>
              <a:off x="4486275" y="3381375"/>
              <a:ext cx="793750" cy="793750"/>
            </a:xfrm>
            <a:custGeom>
              <a:avLst/>
              <a:gdLst>
                <a:gd name="T0" fmla="*/ 306 w 306"/>
                <a:gd name="T1" fmla="*/ 153 h 306"/>
                <a:gd name="T2" fmla="*/ 157 w 306"/>
                <a:gd name="T3" fmla="*/ 0 h 306"/>
                <a:gd name="T4" fmla="*/ 1 w 306"/>
                <a:gd name="T5" fmla="*/ 152 h 306"/>
                <a:gd name="T6" fmla="*/ 153 w 306"/>
                <a:gd name="T7" fmla="*/ 305 h 306"/>
                <a:gd name="T8" fmla="*/ 306 w 306"/>
                <a:gd name="T9" fmla="*/ 15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6" h="306">
                  <a:moveTo>
                    <a:pt x="306" y="153"/>
                  </a:moveTo>
                  <a:cubicBezTo>
                    <a:pt x="306" y="70"/>
                    <a:pt x="238" y="0"/>
                    <a:pt x="157" y="0"/>
                  </a:cubicBezTo>
                  <a:cubicBezTo>
                    <a:pt x="70" y="0"/>
                    <a:pt x="1" y="66"/>
                    <a:pt x="1" y="152"/>
                  </a:cubicBezTo>
                  <a:cubicBezTo>
                    <a:pt x="0" y="235"/>
                    <a:pt x="69" y="304"/>
                    <a:pt x="153" y="305"/>
                  </a:cubicBezTo>
                  <a:cubicBezTo>
                    <a:pt x="236" y="306"/>
                    <a:pt x="305" y="237"/>
                    <a:pt x="306" y="153"/>
                  </a:cubicBez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0" name="Freeform 1249"/>
            <p:cNvSpPr>
              <a:spLocks/>
            </p:cNvSpPr>
            <p:nvPr/>
          </p:nvSpPr>
          <p:spPr bwMode="auto">
            <a:xfrm>
              <a:off x="4686300" y="4576763"/>
              <a:ext cx="1306513" cy="454025"/>
            </a:xfrm>
            <a:custGeom>
              <a:avLst/>
              <a:gdLst>
                <a:gd name="T0" fmla="*/ 453 w 504"/>
                <a:gd name="T1" fmla="*/ 175 h 175"/>
                <a:gd name="T2" fmla="*/ 51 w 504"/>
                <a:gd name="T3" fmla="*/ 175 h 175"/>
                <a:gd name="T4" fmla="*/ 0 w 504"/>
                <a:gd name="T5" fmla="*/ 124 h 175"/>
                <a:gd name="T6" fmla="*/ 0 w 504"/>
                <a:gd name="T7" fmla="*/ 51 h 175"/>
                <a:gd name="T8" fmla="*/ 51 w 504"/>
                <a:gd name="T9" fmla="*/ 0 h 175"/>
                <a:gd name="T10" fmla="*/ 453 w 504"/>
                <a:gd name="T11" fmla="*/ 0 h 175"/>
                <a:gd name="T12" fmla="*/ 504 w 504"/>
                <a:gd name="T13" fmla="*/ 51 h 175"/>
                <a:gd name="T14" fmla="*/ 504 w 504"/>
                <a:gd name="T15" fmla="*/ 124 h 175"/>
                <a:gd name="T16" fmla="*/ 453 w 504"/>
                <a:gd name="T17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4" h="175">
                  <a:moveTo>
                    <a:pt x="453" y="175"/>
                  </a:moveTo>
                  <a:cubicBezTo>
                    <a:pt x="51" y="175"/>
                    <a:pt x="51" y="175"/>
                    <a:pt x="51" y="175"/>
                  </a:cubicBezTo>
                  <a:cubicBezTo>
                    <a:pt x="23" y="175"/>
                    <a:pt x="0" y="152"/>
                    <a:pt x="0" y="12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23"/>
                    <a:pt x="23" y="0"/>
                    <a:pt x="51" y="0"/>
                  </a:cubicBezTo>
                  <a:cubicBezTo>
                    <a:pt x="453" y="0"/>
                    <a:pt x="453" y="0"/>
                    <a:pt x="453" y="0"/>
                  </a:cubicBezTo>
                  <a:cubicBezTo>
                    <a:pt x="481" y="0"/>
                    <a:pt x="504" y="23"/>
                    <a:pt x="504" y="51"/>
                  </a:cubicBezTo>
                  <a:cubicBezTo>
                    <a:pt x="504" y="124"/>
                    <a:pt x="504" y="124"/>
                    <a:pt x="504" y="124"/>
                  </a:cubicBezTo>
                  <a:cubicBezTo>
                    <a:pt x="504" y="152"/>
                    <a:pt x="481" y="175"/>
                    <a:pt x="453" y="175"/>
                  </a:cubicBez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62" name="Group 561"/>
          <p:cNvGrpSpPr>
            <a:grpSpLocks noChangeAspect="1"/>
          </p:cNvGrpSpPr>
          <p:nvPr/>
        </p:nvGrpSpPr>
        <p:grpSpPr>
          <a:xfrm>
            <a:off x="14784719" y="6172200"/>
            <a:ext cx="1371600" cy="1371600"/>
            <a:chOff x="8540750" y="2401888"/>
            <a:chExt cx="4270375" cy="4270375"/>
          </a:xfrm>
        </p:grpSpPr>
        <p:sp>
          <p:nvSpPr>
            <p:cNvPr id="291" name="Oval 1250"/>
            <p:cNvSpPr>
              <a:spLocks noChangeArrowheads="1"/>
            </p:cNvSpPr>
            <p:nvPr/>
          </p:nvSpPr>
          <p:spPr bwMode="auto">
            <a:xfrm>
              <a:off x="8540750" y="2401888"/>
              <a:ext cx="4270375" cy="427037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2" name="Freeform 1251"/>
            <p:cNvSpPr>
              <a:spLocks/>
            </p:cNvSpPr>
            <p:nvPr/>
          </p:nvSpPr>
          <p:spPr bwMode="auto">
            <a:xfrm>
              <a:off x="9555162" y="3498850"/>
              <a:ext cx="2328863" cy="709613"/>
            </a:xfrm>
            <a:custGeom>
              <a:avLst/>
              <a:gdLst>
                <a:gd name="T0" fmla="*/ 855 w 898"/>
                <a:gd name="T1" fmla="*/ 274 h 274"/>
                <a:gd name="T2" fmla="*/ 43 w 898"/>
                <a:gd name="T3" fmla="*/ 274 h 274"/>
                <a:gd name="T4" fmla="*/ 0 w 898"/>
                <a:gd name="T5" fmla="*/ 231 h 274"/>
                <a:gd name="T6" fmla="*/ 0 w 898"/>
                <a:gd name="T7" fmla="*/ 43 h 274"/>
                <a:gd name="T8" fmla="*/ 43 w 898"/>
                <a:gd name="T9" fmla="*/ 0 h 274"/>
                <a:gd name="T10" fmla="*/ 855 w 898"/>
                <a:gd name="T11" fmla="*/ 0 h 274"/>
                <a:gd name="T12" fmla="*/ 898 w 898"/>
                <a:gd name="T13" fmla="*/ 43 h 274"/>
                <a:gd name="T14" fmla="*/ 898 w 898"/>
                <a:gd name="T15" fmla="*/ 231 h 274"/>
                <a:gd name="T16" fmla="*/ 855 w 898"/>
                <a:gd name="T17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8" h="274">
                  <a:moveTo>
                    <a:pt x="855" y="274"/>
                  </a:moveTo>
                  <a:cubicBezTo>
                    <a:pt x="43" y="274"/>
                    <a:pt x="43" y="274"/>
                    <a:pt x="43" y="274"/>
                  </a:cubicBezTo>
                  <a:cubicBezTo>
                    <a:pt x="19" y="274"/>
                    <a:pt x="0" y="254"/>
                    <a:pt x="0" y="23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20"/>
                    <a:pt x="19" y="0"/>
                    <a:pt x="43" y="0"/>
                  </a:cubicBezTo>
                  <a:cubicBezTo>
                    <a:pt x="855" y="0"/>
                    <a:pt x="855" y="0"/>
                    <a:pt x="855" y="0"/>
                  </a:cubicBezTo>
                  <a:cubicBezTo>
                    <a:pt x="878" y="0"/>
                    <a:pt x="898" y="20"/>
                    <a:pt x="898" y="43"/>
                  </a:cubicBezTo>
                  <a:cubicBezTo>
                    <a:pt x="898" y="231"/>
                    <a:pt x="898" y="231"/>
                    <a:pt x="898" y="231"/>
                  </a:cubicBezTo>
                  <a:cubicBezTo>
                    <a:pt x="898" y="254"/>
                    <a:pt x="878" y="274"/>
                    <a:pt x="855" y="274"/>
                  </a:cubicBezTo>
                  <a:close/>
                </a:path>
              </a:pathLst>
            </a:custGeom>
            <a:solidFill>
              <a:srgbClr val="41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3" name="Freeform 1252"/>
            <p:cNvSpPr>
              <a:spLocks/>
            </p:cNvSpPr>
            <p:nvPr/>
          </p:nvSpPr>
          <p:spPr bwMode="auto">
            <a:xfrm>
              <a:off x="9555162" y="3498850"/>
              <a:ext cx="1163638" cy="709613"/>
            </a:xfrm>
            <a:custGeom>
              <a:avLst/>
              <a:gdLst>
                <a:gd name="T0" fmla="*/ 449 w 449"/>
                <a:gd name="T1" fmla="*/ 274 h 274"/>
                <a:gd name="T2" fmla="*/ 43 w 449"/>
                <a:gd name="T3" fmla="*/ 274 h 274"/>
                <a:gd name="T4" fmla="*/ 0 w 449"/>
                <a:gd name="T5" fmla="*/ 231 h 274"/>
                <a:gd name="T6" fmla="*/ 0 w 449"/>
                <a:gd name="T7" fmla="*/ 43 h 274"/>
                <a:gd name="T8" fmla="*/ 43 w 449"/>
                <a:gd name="T9" fmla="*/ 0 h 274"/>
                <a:gd name="T10" fmla="*/ 449 w 449"/>
                <a:gd name="T11" fmla="*/ 0 h 274"/>
                <a:gd name="T12" fmla="*/ 449 w 449"/>
                <a:gd name="T1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9" h="274">
                  <a:moveTo>
                    <a:pt x="449" y="274"/>
                  </a:moveTo>
                  <a:cubicBezTo>
                    <a:pt x="43" y="274"/>
                    <a:pt x="43" y="274"/>
                    <a:pt x="43" y="274"/>
                  </a:cubicBezTo>
                  <a:cubicBezTo>
                    <a:pt x="19" y="274"/>
                    <a:pt x="0" y="255"/>
                    <a:pt x="0" y="23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19"/>
                    <a:pt x="19" y="0"/>
                    <a:pt x="43" y="0"/>
                  </a:cubicBezTo>
                  <a:cubicBezTo>
                    <a:pt x="449" y="0"/>
                    <a:pt x="449" y="0"/>
                    <a:pt x="449" y="0"/>
                  </a:cubicBezTo>
                  <a:lnTo>
                    <a:pt x="449" y="274"/>
                  </a:lnTo>
                  <a:close/>
                </a:path>
              </a:pathLst>
            </a:custGeom>
            <a:solidFill>
              <a:srgbClr val="303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4" name="Freeform 1253"/>
            <p:cNvSpPr>
              <a:spLocks/>
            </p:cNvSpPr>
            <p:nvPr/>
          </p:nvSpPr>
          <p:spPr bwMode="auto">
            <a:xfrm>
              <a:off x="9555162" y="4222750"/>
              <a:ext cx="2328863" cy="709613"/>
            </a:xfrm>
            <a:custGeom>
              <a:avLst/>
              <a:gdLst>
                <a:gd name="T0" fmla="*/ 855 w 898"/>
                <a:gd name="T1" fmla="*/ 274 h 274"/>
                <a:gd name="T2" fmla="*/ 43 w 898"/>
                <a:gd name="T3" fmla="*/ 274 h 274"/>
                <a:gd name="T4" fmla="*/ 0 w 898"/>
                <a:gd name="T5" fmla="*/ 231 h 274"/>
                <a:gd name="T6" fmla="*/ 0 w 898"/>
                <a:gd name="T7" fmla="*/ 43 h 274"/>
                <a:gd name="T8" fmla="*/ 43 w 898"/>
                <a:gd name="T9" fmla="*/ 0 h 274"/>
                <a:gd name="T10" fmla="*/ 855 w 898"/>
                <a:gd name="T11" fmla="*/ 0 h 274"/>
                <a:gd name="T12" fmla="*/ 898 w 898"/>
                <a:gd name="T13" fmla="*/ 43 h 274"/>
                <a:gd name="T14" fmla="*/ 898 w 898"/>
                <a:gd name="T15" fmla="*/ 231 h 274"/>
                <a:gd name="T16" fmla="*/ 855 w 898"/>
                <a:gd name="T17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8" h="274">
                  <a:moveTo>
                    <a:pt x="855" y="274"/>
                  </a:moveTo>
                  <a:cubicBezTo>
                    <a:pt x="43" y="274"/>
                    <a:pt x="43" y="274"/>
                    <a:pt x="43" y="274"/>
                  </a:cubicBezTo>
                  <a:cubicBezTo>
                    <a:pt x="19" y="274"/>
                    <a:pt x="0" y="255"/>
                    <a:pt x="0" y="23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20"/>
                    <a:pt x="19" y="0"/>
                    <a:pt x="43" y="0"/>
                  </a:cubicBezTo>
                  <a:cubicBezTo>
                    <a:pt x="855" y="0"/>
                    <a:pt x="855" y="0"/>
                    <a:pt x="855" y="0"/>
                  </a:cubicBezTo>
                  <a:cubicBezTo>
                    <a:pt x="878" y="0"/>
                    <a:pt x="898" y="20"/>
                    <a:pt x="898" y="43"/>
                  </a:cubicBezTo>
                  <a:cubicBezTo>
                    <a:pt x="898" y="231"/>
                    <a:pt x="898" y="231"/>
                    <a:pt x="898" y="231"/>
                  </a:cubicBezTo>
                  <a:cubicBezTo>
                    <a:pt x="898" y="255"/>
                    <a:pt x="878" y="274"/>
                    <a:pt x="855" y="274"/>
                  </a:cubicBezTo>
                  <a:close/>
                </a:path>
              </a:pathLst>
            </a:custGeom>
            <a:solidFill>
              <a:srgbClr val="303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5" name="Freeform 1254"/>
            <p:cNvSpPr>
              <a:spLocks/>
            </p:cNvSpPr>
            <p:nvPr/>
          </p:nvSpPr>
          <p:spPr bwMode="auto">
            <a:xfrm>
              <a:off x="9555162" y="4948238"/>
              <a:ext cx="2328863" cy="706438"/>
            </a:xfrm>
            <a:custGeom>
              <a:avLst/>
              <a:gdLst>
                <a:gd name="T0" fmla="*/ 855 w 898"/>
                <a:gd name="T1" fmla="*/ 273 h 273"/>
                <a:gd name="T2" fmla="*/ 43 w 898"/>
                <a:gd name="T3" fmla="*/ 273 h 273"/>
                <a:gd name="T4" fmla="*/ 0 w 898"/>
                <a:gd name="T5" fmla="*/ 230 h 273"/>
                <a:gd name="T6" fmla="*/ 0 w 898"/>
                <a:gd name="T7" fmla="*/ 42 h 273"/>
                <a:gd name="T8" fmla="*/ 43 w 898"/>
                <a:gd name="T9" fmla="*/ 0 h 273"/>
                <a:gd name="T10" fmla="*/ 855 w 898"/>
                <a:gd name="T11" fmla="*/ 0 h 273"/>
                <a:gd name="T12" fmla="*/ 898 w 898"/>
                <a:gd name="T13" fmla="*/ 42 h 273"/>
                <a:gd name="T14" fmla="*/ 898 w 898"/>
                <a:gd name="T15" fmla="*/ 230 h 273"/>
                <a:gd name="T16" fmla="*/ 855 w 898"/>
                <a:gd name="T17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8" h="273">
                  <a:moveTo>
                    <a:pt x="855" y="273"/>
                  </a:moveTo>
                  <a:cubicBezTo>
                    <a:pt x="43" y="273"/>
                    <a:pt x="43" y="273"/>
                    <a:pt x="43" y="273"/>
                  </a:cubicBezTo>
                  <a:cubicBezTo>
                    <a:pt x="19" y="273"/>
                    <a:pt x="0" y="254"/>
                    <a:pt x="0" y="23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19"/>
                    <a:pt x="19" y="0"/>
                    <a:pt x="43" y="0"/>
                  </a:cubicBezTo>
                  <a:cubicBezTo>
                    <a:pt x="855" y="0"/>
                    <a:pt x="855" y="0"/>
                    <a:pt x="855" y="0"/>
                  </a:cubicBezTo>
                  <a:cubicBezTo>
                    <a:pt x="878" y="0"/>
                    <a:pt x="898" y="19"/>
                    <a:pt x="898" y="42"/>
                  </a:cubicBezTo>
                  <a:cubicBezTo>
                    <a:pt x="898" y="230"/>
                    <a:pt x="898" y="230"/>
                    <a:pt x="898" y="230"/>
                  </a:cubicBezTo>
                  <a:cubicBezTo>
                    <a:pt x="898" y="254"/>
                    <a:pt x="878" y="273"/>
                    <a:pt x="855" y="273"/>
                  </a:cubicBezTo>
                  <a:close/>
                </a:path>
              </a:pathLst>
            </a:custGeom>
            <a:solidFill>
              <a:srgbClr val="41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6" name="Freeform 1255"/>
            <p:cNvSpPr>
              <a:spLocks/>
            </p:cNvSpPr>
            <p:nvPr/>
          </p:nvSpPr>
          <p:spPr bwMode="auto">
            <a:xfrm>
              <a:off x="9555162" y="4222750"/>
              <a:ext cx="1163638" cy="709613"/>
            </a:xfrm>
            <a:custGeom>
              <a:avLst/>
              <a:gdLst>
                <a:gd name="T0" fmla="*/ 449 w 449"/>
                <a:gd name="T1" fmla="*/ 274 h 274"/>
                <a:gd name="T2" fmla="*/ 43 w 449"/>
                <a:gd name="T3" fmla="*/ 274 h 274"/>
                <a:gd name="T4" fmla="*/ 0 w 449"/>
                <a:gd name="T5" fmla="*/ 231 h 274"/>
                <a:gd name="T6" fmla="*/ 0 w 449"/>
                <a:gd name="T7" fmla="*/ 43 h 274"/>
                <a:gd name="T8" fmla="*/ 43 w 449"/>
                <a:gd name="T9" fmla="*/ 0 h 274"/>
                <a:gd name="T10" fmla="*/ 449 w 449"/>
                <a:gd name="T11" fmla="*/ 0 h 274"/>
                <a:gd name="T12" fmla="*/ 449 w 449"/>
                <a:gd name="T1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9" h="274">
                  <a:moveTo>
                    <a:pt x="449" y="274"/>
                  </a:moveTo>
                  <a:cubicBezTo>
                    <a:pt x="43" y="274"/>
                    <a:pt x="43" y="274"/>
                    <a:pt x="43" y="274"/>
                  </a:cubicBezTo>
                  <a:cubicBezTo>
                    <a:pt x="19" y="274"/>
                    <a:pt x="0" y="255"/>
                    <a:pt x="0" y="231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20"/>
                    <a:pt x="19" y="0"/>
                    <a:pt x="43" y="0"/>
                  </a:cubicBezTo>
                  <a:cubicBezTo>
                    <a:pt x="449" y="0"/>
                    <a:pt x="449" y="0"/>
                    <a:pt x="449" y="0"/>
                  </a:cubicBezTo>
                  <a:lnTo>
                    <a:pt x="449" y="274"/>
                  </a:lnTo>
                  <a:close/>
                </a:path>
              </a:pathLst>
            </a:custGeom>
            <a:solidFill>
              <a:srgbClr val="414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7" name="Freeform 1256"/>
            <p:cNvSpPr>
              <a:spLocks/>
            </p:cNvSpPr>
            <p:nvPr/>
          </p:nvSpPr>
          <p:spPr bwMode="auto">
            <a:xfrm>
              <a:off x="9555162" y="4948238"/>
              <a:ext cx="1163638" cy="706438"/>
            </a:xfrm>
            <a:custGeom>
              <a:avLst/>
              <a:gdLst>
                <a:gd name="T0" fmla="*/ 449 w 449"/>
                <a:gd name="T1" fmla="*/ 273 h 273"/>
                <a:gd name="T2" fmla="*/ 43 w 449"/>
                <a:gd name="T3" fmla="*/ 273 h 273"/>
                <a:gd name="T4" fmla="*/ 0 w 449"/>
                <a:gd name="T5" fmla="*/ 231 h 273"/>
                <a:gd name="T6" fmla="*/ 0 w 449"/>
                <a:gd name="T7" fmla="*/ 42 h 273"/>
                <a:gd name="T8" fmla="*/ 43 w 449"/>
                <a:gd name="T9" fmla="*/ 0 h 273"/>
                <a:gd name="T10" fmla="*/ 449 w 449"/>
                <a:gd name="T11" fmla="*/ 0 h 273"/>
                <a:gd name="T12" fmla="*/ 449 w 449"/>
                <a:gd name="T13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9" h="273">
                  <a:moveTo>
                    <a:pt x="449" y="273"/>
                  </a:moveTo>
                  <a:cubicBezTo>
                    <a:pt x="43" y="273"/>
                    <a:pt x="43" y="273"/>
                    <a:pt x="43" y="273"/>
                  </a:cubicBezTo>
                  <a:cubicBezTo>
                    <a:pt x="19" y="273"/>
                    <a:pt x="0" y="254"/>
                    <a:pt x="0" y="231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19"/>
                    <a:pt x="19" y="0"/>
                    <a:pt x="43" y="0"/>
                  </a:cubicBezTo>
                  <a:cubicBezTo>
                    <a:pt x="449" y="0"/>
                    <a:pt x="449" y="0"/>
                    <a:pt x="449" y="0"/>
                  </a:cubicBezTo>
                  <a:lnTo>
                    <a:pt x="449" y="273"/>
                  </a:lnTo>
                  <a:close/>
                </a:path>
              </a:pathLst>
            </a:custGeom>
            <a:solidFill>
              <a:srgbClr val="303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8" name="Freeform 1257"/>
            <p:cNvSpPr>
              <a:spLocks/>
            </p:cNvSpPr>
            <p:nvPr/>
          </p:nvSpPr>
          <p:spPr bwMode="auto">
            <a:xfrm>
              <a:off x="9742487" y="3675063"/>
              <a:ext cx="688975" cy="101600"/>
            </a:xfrm>
            <a:custGeom>
              <a:avLst/>
              <a:gdLst>
                <a:gd name="T0" fmla="*/ 246 w 266"/>
                <a:gd name="T1" fmla="*/ 39 h 39"/>
                <a:gd name="T2" fmla="*/ 19 w 266"/>
                <a:gd name="T3" fmla="*/ 39 h 39"/>
                <a:gd name="T4" fmla="*/ 0 w 266"/>
                <a:gd name="T5" fmla="*/ 19 h 39"/>
                <a:gd name="T6" fmla="*/ 0 w 266"/>
                <a:gd name="T7" fmla="*/ 19 h 39"/>
                <a:gd name="T8" fmla="*/ 19 w 266"/>
                <a:gd name="T9" fmla="*/ 0 h 39"/>
                <a:gd name="T10" fmla="*/ 246 w 266"/>
                <a:gd name="T11" fmla="*/ 0 h 39"/>
                <a:gd name="T12" fmla="*/ 266 w 266"/>
                <a:gd name="T13" fmla="*/ 19 h 39"/>
                <a:gd name="T14" fmla="*/ 266 w 266"/>
                <a:gd name="T15" fmla="*/ 19 h 39"/>
                <a:gd name="T16" fmla="*/ 246 w 266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6" h="39">
                  <a:moveTo>
                    <a:pt x="246" y="39"/>
                  </a:moveTo>
                  <a:cubicBezTo>
                    <a:pt x="19" y="39"/>
                    <a:pt x="19" y="39"/>
                    <a:pt x="19" y="39"/>
                  </a:cubicBezTo>
                  <a:cubicBezTo>
                    <a:pt x="9" y="39"/>
                    <a:pt x="0" y="30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57" y="0"/>
                    <a:pt x="266" y="9"/>
                    <a:pt x="266" y="19"/>
                  </a:cubicBezTo>
                  <a:cubicBezTo>
                    <a:pt x="266" y="19"/>
                    <a:pt x="266" y="19"/>
                    <a:pt x="266" y="19"/>
                  </a:cubicBezTo>
                  <a:cubicBezTo>
                    <a:pt x="266" y="30"/>
                    <a:pt x="257" y="39"/>
                    <a:pt x="246" y="39"/>
                  </a:cubicBezTo>
                  <a:close/>
                </a:path>
              </a:pathLst>
            </a:custGeom>
            <a:solidFill>
              <a:srgbClr val="8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9" name="Freeform 1258"/>
            <p:cNvSpPr>
              <a:spLocks/>
            </p:cNvSpPr>
            <p:nvPr/>
          </p:nvSpPr>
          <p:spPr bwMode="auto">
            <a:xfrm>
              <a:off x="11630025" y="3643313"/>
              <a:ext cx="100013" cy="101600"/>
            </a:xfrm>
            <a:custGeom>
              <a:avLst/>
              <a:gdLst>
                <a:gd name="T0" fmla="*/ 32 w 39"/>
                <a:gd name="T1" fmla="*/ 39 h 39"/>
                <a:gd name="T2" fmla="*/ 8 w 39"/>
                <a:gd name="T3" fmla="*/ 39 h 39"/>
                <a:gd name="T4" fmla="*/ 0 w 39"/>
                <a:gd name="T5" fmla="*/ 32 h 39"/>
                <a:gd name="T6" fmla="*/ 0 w 39"/>
                <a:gd name="T7" fmla="*/ 8 h 39"/>
                <a:gd name="T8" fmla="*/ 8 w 39"/>
                <a:gd name="T9" fmla="*/ 0 h 39"/>
                <a:gd name="T10" fmla="*/ 32 w 39"/>
                <a:gd name="T11" fmla="*/ 0 h 39"/>
                <a:gd name="T12" fmla="*/ 39 w 39"/>
                <a:gd name="T13" fmla="*/ 8 h 39"/>
                <a:gd name="T14" fmla="*/ 39 w 39"/>
                <a:gd name="T15" fmla="*/ 32 h 39"/>
                <a:gd name="T16" fmla="*/ 32 w 39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9">
                  <a:moveTo>
                    <a:pt x="32" y="39"/>
                  </a:moveTo>
                  <a:cubicBezTo>
                    <a:pt x="8" y="39"/>
                    <a:pt x="8" y="39"/>
                    <a:pt x="8" y="39"/>
                  </a:cubicBezTo>
                  <a:cubicBezTo>
                    <a:pt x="4" y="39"/>
                    <a:pt x="0" y="36"/>
                    <a:pt x="0" y="3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6" y="0"/>
                    <a:pt x="39" y="4"/>
                    <a:pt x="39" y="8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6"/>
                    <a:pt x="36" y="39"/>
                    <a:pt x="32" y="39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0" name="Freeform 1259"/>
            <p:cNvSpPr>
              <a:spLocks/>
            </p:cNvSpPr>
            <p:nvPr/>
          </p:nvSpPr>
          <p:spPr bwMode="auto">
            <a:xfrm>
              <a:off x="11630025" y="3786188"/>
              <a:ext cx="100013" cy="101600"/>
            </a:xfrm>
            <a:custGeom>
              <a:avLst/>
              <a:gdLst>
                <a:gd name="T0" fmla="*/ 32 w 39"/>
                <a:gd name="T1" fmla="*/ 39 h 39"/>
                <a:gd name="T2" fmla="*/ 8 w 39"/>
                <a:gd name="T3" fmla="*/ 39 h 39"/>
                <a:gd name="T4" fmla="*/ 0 w 39"/>
                <a:gd name="T5" fmla="*/ 32 h 39"/>
                <a:gd name="T6" fmla="*/ 0 w 39"/>
                <a:gd name="T7" fmla="*/ 8 h 39"/>
                <a:gd name="T8" fmla="*/ 8 w 39"/>
                <a:gd name="T9" fmla="*/ 0 h 39"/>
                <a:gd name="T10" fmla="*/ 32 w 39"/>
                <a:gd name="T11" fmla="*/ 0 h 39"/>
                <a:gd name="T12" fmla="*/ 39 w 39"/>
                <a:gd name="T13" fmla="*/ 8 h 39"/>
                <a:gd name="T14" fmla="*/ 39 w 39"/>
                <a:gd name="T15" fmla="*/ 32 h 39"/>
                <a:gd name="T16" fmla="*/ 32 w 39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9">
                  <a:moveTo>
                    <a:pt x="32" y="39"/>
                  </a:moveTo>
                  <a:cubicBezTo>
                    <a:pt x="8" y="39"/>
                    <a:pt x="8" y="39"/>
                    <a:pt x="8" y="39"/>
                  </a:cubicBezTo>
                  <a:cubicBezTo>
                    <a:pt x="4" y="39"/>
                    <a:pt x="0" y="36"/>
                    <a:pt x="0" y="3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6" y="0"/>
                    <a:pt x="39" y="4"/>
                    <a:pt x="39" y="8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6"/>
                    <a:pt x="36" y="39"/>
                    <a:pt x="32" y="39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1" name="Freeform 1260"/>
            <p:cNvSpPr>
              <a:spLocks/>
            </p:cNvSpPr>
            <p:nvPr/>
          </p:nvSpPr>
          <p:spPr bwMode="auto">
            <a:xfrm>
              <a:off x="11630025" y="3929063"/>
              <a:ext cx="100013" cy="101600"/>
            </a:xfrm>
            <a:custGeom>
              <a:avLst/>
              <a:gdLst>
                <a:gd name="T0" fmla="*/ 32 w 39"/>
                <a:gd name="T1" fmla="*/ 39 h 39"/>
                <a:gd name="T2" fmla="*/ 8 w 39"/>
                <a:gd name="T3" fmla="*/ 39 h 39"/>
                <a:gd name="T4" fmla="*/ 0 w 39"/>
                <a:gd name="T5" fmla="*/ 31 h 39"/>
                <a:gd name="T6" fmla="*/ 0 w 39"/>
                <a:gd name="T7" fmla="*/ 7 h 39"/>
                <a:gd name="T8" fmla="*/ 8 w 39"/>
                <a:gd name="T9" fmla="*/ 0 h 39"/>
                <a:gd name="T10" fmla="*/ 32 w 39"/>
                <a:gd name="T11" fmla="*/ 0 h 39"/>
                <a:gd name="T12" fmla="*/ 39 w 39"/>
                <a:gd name="T13" fmla="*/ 7 h 39"/>
                <a:gd name="T14" fmla="*/ 39 w 39"/>
                <a:gd name="T15" fmla="*/ 31 h 39"/>
                <a:gd name="T16" fmla="*/ 32 w 39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9">
                  <a:moveTo>
                    <a:pt x="32" y="39"/>
                  </a:moveTo>
                  <a:cubicBezTo>
                    <a:pt x="8" y="39"/>
                    <a:pt x="8" y="39"/>
                    <a:pt x="8" y="39"/>
                  </a:cubicBezTo>
                  <a:cubicBezTo>
                    <a:pt x="4" y="39"/>
                    <a:pt x="0" y="35"/>
                    <a:pt x="0" y="3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6" y="0"/>
                    <a:pt x="39" y="3"/>
                    <a:pt x="39" y="7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5"/>
                    <a:pt x="36" y="39"/>
                    <a:pt x="32" y="39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2" name="Freeform 1261"/>
            <p:cNvSpPr>
              <a:spLocks/>
            </p:cNvSpPr>
            <p:nvPr/>
          </p:nvSpPr>
          <p:spPr bwMode="auto">
            <a:xfrm>
              <a:off x="11630025" y="5108575"/>
              <a:ext cx="100013" cy="101600"/>
            </a:xfrm>
            <a:custGeom>
              <a:avLst/>
              <a:gdLst>
                <a:gd name="T0" fmla="*/ 32 w 39"/>
                <a:gd name="T1" fmla="*/ 39 h 39"/>
                <a:gd name="T2" fmla="*/ 8 w 39"/>
                <a:gd name="T3" fmla="*/ 39 h 39"/>
                <a:gd name="T4" fmla="*/ 0 w 39"/>
                <a:gd name="T5" fmla="*/ 32 h 39"/>
                <a:gd name="T6" fmla="*/ 0 w 39"/>
                <a:gd name="T7" fmla="*/ 8 h 39"/>
                <a:gd name="T8" fmla="*/ 8 w 39"/>
                <a:gd name="T9" fmla="*/ 0 h 39"/>
                <a:gd name="T10" fmla="*/ 32 w 39"/>
                <a:gd name="T11" fmla="*/ 0 h 39"/>
                <a:gd name="T12" fmla="*/ 39 w 39"/>
                <a:gd name="T13" fmla="*/ 8 h 39"/>
                <a:gd name="T14" fmla="*/ 39 w 39"/>
                <a:gd name="T15" fmla="*/ 32 h 39"/>
                <a:gd name="T16" fmla="*/ 32 w 39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9">
                  <a:moveTo>
                    <a:pt x="32" y="39"/>
                  </a:moveTo>
                  <a:cubicBezTo>
                    <a:pt x="8" y="39"/>
                    <a:pt x="8" y="39"/>
                    <a:pt x="8" y="39"/>
                  </a:cubicBezTo>
                  <a:cubicBezTo>
                    <a:pt x="4" y="39"/>
                    <a:pt x="0" y="36"/>
                    <a:pt x="0" y="3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6" y="0"/>
                    <a:pt x="39" y="4"/>
                    <a:pt x="39" y="8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6"/>
                    <a:pt x="36" y="39"/>
                    <a:pt x="32" y="39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3" name="Freeform 1262"/>
            <p:cNvSpPr>
              <a:spLocks/>
            </p:cNvSpPr>
            <p:nvPr/>
          </p:nvSpPr>
          <p:spPr bwMode="auto">
            <a:xfrm>
              <a:off x="11630025" y="5251450"/>
              <a:ext cx="100013" cy="100013"/>
            </a:xfrm>
            <a:custGeom>
              <a:avLst/>
              <a:gdLst>
                <a:gd name="T0" fmla="*/ 32 w 39"/>
                <a:gd name="T1" fmla="*/ 39 h 39"/>
                <a:gd name="T2" fmla="*/ 8 w 39"/>
                <a:gd name="T3" fmla="*/ 39 h 39"/>
                <a:gd name="T4" fmla="*/ 0 w 39"/>
                <a:gd name="T5" fmla="*/ 32 h 39"/>
                <a:gd name="T6" fmla="*/ 0 w 39"/>
                <a:gd name="T7" fmla="*/ 8 h 39"/>
                <a:gd name="T8" fmla="*/ 8 w 39"/>
                <a:gd name="T9" fmla="*/ 0 h 39"/>
                <a:gd name="T10" fmla="*/ 32 w 39"/>
                <a:gd name="T11" fmla="*/ 0 h 39"/>
                <a:gd name="T12" fmla="*/ 39 w 39"/>
                <a:gd name="T13" fmla="*/ 8 h 39"/>
                <a:gd name="T14" fmla="*/ 39 w 39"/>
                <a:gd name="T15" fmla="*/ 32 h 39"/>
                <a:gd name="T16" fmla="*/ 32 w 39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9">
                  <a:moveTo>
                    <a:pt x="32" y="39"/>
                  </a:moveTo>
                  <a:cubicBezTo>
                    <a:pt x="8" y="39"/>
                    <a:pt x="8" y="39"/>
                    <a:pt x="8" y="39"/>
                  </a:cubicBezTo>
                  <a:cubicBezTo>
                    <a:pt x="4" y="39"/>
                    <a:pt x="0" y="36"/>
                    <a:pt x="0" y="3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6" y="0"/>
                    <a:pt x="39" y="3"/>
                    <a:pt x="39" y="8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6"/>
                    <a:pt x="36" y="39"/>
                    <a:pt x="32" y="39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4" name="Freeform 1263"/>
            <p:cNvSpPr>
              <a:spLocks/>
            </p:cNvSpPr>
            <p:nvPr/>
          </p:nvSpPr>
          <p:spPr bwMode="auto">
            <a:xfrm>
              <a:off x="11630025" y="5394325"/>
              <a:ext cx="100013" cy="100013"/>
            </a:xfrm>
            <a:custGeom>
              <a:avLst/>
              <a:gdLst>
                <a:gd name="T0" fmla="*/ 32 w 39"/>
                <a:gd name="T1" fmla="*/ 39 h 39"/>
                <a:gd name="T2" fmla="*/ 8 w 39"/>
                <a:gd name="T3" fmla="*/ 39 h 39"/>
                <a:gd name="T4" fmla="*/ 0 w 39"/>
                <a:gd name="T5" fmla="*/ 31 h 39"/>
                <a:gd name="T6" fmla="*/ 0 w 39"/>
                <a:gd name="T7" fmla="*/ 7 h 39"/>
                <a:gd name="T8" fmla="*/ 8 w 39"/>
                <a:gd name="T9" fmla="*/ 0 h 39"/>
                <a:gd name="T10" fmla="*/ 32 w 39"/>
                <a:gd name="T11" fmla="*/ 0 h 39"/>
                <a:gd name="T12" fmla="*/ 39 w 39"/>
                <a:gd name="T13" fmla="*/ 7 h 39"/>
                <a:gd name="T14" fmla="*/ 39 w 39"/>
                <a:gd name="T15" fmla="*/ 31 h 39"/>
                <a:gd name="T16" fmla="*/ 32 w 39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9">
                  <a:moveTo>
                    <a:pt x="32" y="39"/>
                  </a:moveTo>
                  <a:cubicBezTo>
                    <a:pt x="8" y="39"/>
                    <a:pt x="8" y="39"/>
                    <a:pt x="8" y="39"/>
                  </a:cubicBezTo>
                  <a:cubicBezTo>
                    <a:pt x="4" y="39"/>
                    <a:pt x="0" y="35"/>
                    <a:pt x="0" y="3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6" y="0"/>
                    <a:pt x="39" y="3"/>
                    <a:pt x="39" y="7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5"/>
                    <a:pt x="36" y="39"/>
                    <a:pt x="32" y="39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5" name="Freeform 1264"/>
            <p:cNvSpPr>
              <a:spLocks/>
            </p:cNvSpPr>
            <p:nvPr/>
          </p:nvSpPr>
          <p:spPr bwMode="auto">
            <a:xfrm>
              <a:off x="9742487" y="4400550"/>
              <a:ext cx="100013" cy="101600"/>
            </a:xfrm>
            <a:custGeom>
              <a:avLst/>
              <a:gdLst>
                <a:gd name="T0" fmla="*/ 31 w 39"/>
                <a:gd name="T1" fmla="*/ 39 h 39"/>
                <a:gd name="T2" fmla="*/ 7 w 39"/>
                <a:gd name="T3" fmla="*/ 39 h 39"/>
                <a:gd name="T4" fmla="*/ 0 w 39"/>
                <a:gd name="T5" fmla="*/ 31 h 39"/>
                <a:gd name="T6" fmla="*/ 0 w 39"/>
                <a:gd name="T7" fmla="*/ 7 h 39"/>
                <a:gd name="T8" fmla="*/ 7 w 39"/>
                <a:gd name="T9" fmla="*/ 0 h 39"/>
                <a:gd name="T10" fmla="*/ 31 w 39"/>
                <a:gd name="T11" fmla="*/ 0 h 39"/>
                <a:gd name="T12" fmla="*/ 39 w 39"/>
                <a:gd name="T13" fmla="*/ 7 h 39"/>
                <a:gd name="T14" fmla="*/ 39 w 39"/>
                <a:gd name="T15" fmla="*/ 31 h 39"/>
                <a:gd name="T16" fmla="*/ 31 w 39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9">
                  <a:moveTo>
                    <a:pt x="31" y="39"/>
                  </a:moveTo>
                  <a:cubicBezTo>
                    <a:pt x="7" y="39"/>
                    <a:pt x="7" y="39"/>
                    <a:pt x="7" y="39"/>
                  </a:cubicBezTo>
                  <a:cubicBezTo>
                    <a:pt x="3" y="39"/>
                    <a:pt x="0" y="35"/>
                    <a:pt x="0" y="3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5" y="0"/>
                    <a:pt x="39" y="3"/>
                    <a:pt x="39" y="7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5"/>
                    <a:pt x="35" y="39"/>
                    <a:pt x="31" y="39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6" name="Freeform 1265"/>
            <p:cNvSpPr>
              <a:spLocks/>
            </p:cNvSpPr>
            <p:nvPr/>
          </p:nvSpPr>
          <p:spPr bwMode="auto">
            <a:xfrm>
              <a:off x="9742487" y="4543425"/>
              <a:ext cx="100013" cy="101600"/>
            </a:xfrm>
            <a:custGeom>
              <a:avLst/>
              <a:gdLst>
                <a:gd name="T0" fmla="*/ 31 w 39"/>
                <a:gd name="T1" fmla="*/ 39 h 39"/>
                <a:gd name="T2" fmla="*/ 7 w 39"/>
                <a:gd name="T3" fmla="*/ 39 h 39"/>
                <a:gd name="T4" fmla="*/ 0 w 39"/>
                <a:gd name="T5" fmla="*/ 31 h 39"/>
                <a:gd name="T6" fmla="*/ 0 w 39"/>
                <a:gd name="T7" fmla="*/ 7 h 39"/>
                <a:gd name="T8" fmla="*/ 7 w 39"/>
                <a:gd name="T9" fmla="*/ 0 h 39"/>
                <a:gd name="T10" fmla="*/ 31 w 39"/>
                <a:gd name="T11" fmla="*/ 0 h 39"/>
                <a:gd name="T12" fmla="*/ 39 w 39"/>
                <a:gd name="T13" fmla="*/ 7 h 39"/>
                <a:gd name="T14" fmla="*/ 39 w 39"/>
                <a:gd name="T15" fmla="*/ 31 h 39"/>
                <a:gd name="T16" fmla="*/ 31 w 39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9">
                  <a:moveTo>
                    <a:pt x="31" y="39"/>
                  </a:moveTo>
                  <a:cubicBezTo>
                    <a:pt x="7" y="39"/>
                    <a:pt x="7" y="39"/>
                    <a:pt x="7" y="39"/>
                  </a:cubicBezTo>
                  <a:cubicBezTo>
                    <a:pt x="3" y="39"/>
                    <a:pt x="0" y="35"/>
                    <a:pt x="0" y="31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5" y="0"/>
                    <a:pt x="39" y="3"/>
                    <a:pt x="39" y="7"/>
                  </a:cubicBezTo>
                  <a:cubicBezTo>
                    <a:pt x="39" y="31"/>
                    <a:pt x="39" y="31"/>
                    <a:pt x="39" y="31"/>
                  </a:cubicBezTo>
                  <a:cubicBezTo>
                    <a:pt x="39" y="35"/>
                    <a:pt x="35" y="39"/>
                    <a:pt x="31" y="39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7" name="Freeform 1266"/>
            <p:cNvSpPr>
              <a:spLocks/>
            </p:cNvSpPr>
            <p:nvPr/>
          </p:nvSpPr>
          <p:spPr bwMode="auto">
            <a:xfrm>
              <a:off x="9742487" y="4683125"/>
              <a:ext cx="100013" cy="101600"/>
            </a:xfrm>
            <a:custGeom>
              <a:avLst/>
              <a:gdLst>
                <a:gd name="T0" fmla="*/ 31 w 39"/>
                <a:gd name="T1" fmla="*/ 39 h 39"/>
                <a:gd name="T2" fmla="*/ 7 w 39"/>
                <a:gd name="T3" fmla="*/ 39 h 39"/>
                <a:gd name="T4" fmla="*/ 0 w 39"/>
                <a:gd name="T5" fmla="*/ 32 h 39"/>
                <a:gd name="T6" fmla="*/ 0 w 39"/>
                <a:gd name="T7" fmla="*/ 8 h 39"/>
                <a:gd name="T8" fmla="*/ 7 w 39"/>
                <a:gd name="T9" fmla="*/ 0 h 39"/>
                <a:gd name="T10" fmla="*/ 31 w 39"/>
                <a:gd name="T11" fmla="*/ 0 h 39"/>
                <a:gd name="T12" fmla="*/ 39 w 39"/>
                <a:gd name="T13" fmla="*/ 8 h 39"/>
                <a:gd name="T14" fmla="*/ 39 w 39"/>
                <a:gd name="T15" fmla="*/ 32 h 39"/>
                <a:gd name="T16" fmla="*/ 31 w 39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39">
                  <a:moveTo>
                    <a:pt x="31" y="39"/>
                  </a:moveTo>
                  <a:cubicBezTo>
                    <a:pt x="7" y="39"/>
                    <a:pt x="7" y="39"/>
                    <a:pt x="7" y="39"/>
                  </a:cubicBezTo>
                  <a:cubicBezTo>
                    <a:pt x="3" y="39"/>
                    <a:pt x="0" y="36"/>
                    <a:pt x="0" y="3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5" y="0"/>
                    <a:pt x="39" y="4"/>
                    <a:pt x="39" y="8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6"/>
                    <a:pt x="35" y="39"/>
                    <a:pt x="31" y="39"/>
                  </a:cubicBezTo>
                  <a:close/>
                </a:path>
              </a:pathLst>
            </a:custGeom>
            <a:solidFill>
              <a:srgbClr val="F1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8" name="Freeform 1267"/>
            <p:cNvSpPr>
              <a:spLocks/>
            </p:cNvSpPr>
            <p:nvPr/>
          </p:nvSpPr>
          <p:spPr bwMode="auto">
            <a:xfrm>
              <a:off x="9742487" y="3929063"/>
              <a:ext cx="688975" cy="101600"/>
            </a:xfrm>
            <a:custGeom>
              <a:avLst/>
              <a:gdLst>
                <a:gd name="T0" fmla="*/ 246 w 266"/>
                <a:gd name="T1" fmla="*/ 39 h 39"/>
                <a:gd name="T2" fmla="*/ 19 w 266"/>
                <a:gd name="T3" fmla="*/ 39 h 39"/>
                <a:gd name="T4" fmla="*/ 0 w 266"/>
                <a:gd name="T5" fmla="*/ 19 h 39"/>
                <a:gd name="T6" fmla="*/ 0 w 266"/>
                <a:gd name="T7" fmla="*/ 19 h 39"/>
                <a:gd name="T8" fmla="*/ 19 w 266"/>
                <a:gd name="T9" fmla="*/ 0 h 39"/>
                <a:gd name="T10" fmla="*/ 246 w 266"/>
                <a:gd name="T11" fmla="*/ 0 h 39"/>
                <a:gd name="T12" fmla="*/ 266 w 266"/>
                <a:gd name="T13" fmla="*/ 19 h 39"/>
                <a:gd name="T14" fmla="*/ 266 w 266"/>
                <a:gd name="T15" fmla="*/ 19 h 39"/>
                <a:gd name="T16" fmla="*/ 246 w 266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6" h="39">
                  <a:moveTo>
                    <a:pt x="246" y="39"/>
                  </a:moveTo>
                  <a:cubicBezTo>
                    <a:pt x="19" y="39"/>
                    <a:pt x="19" y="39"/>
                    <a:pt x="19" y="39"/>
                  </a:cubicBezTo>
                  <a:cubicBezTo>
                    <a:pt x="9" y="39"/>
                    <a:pt x="0" y="30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57" y="0"/>
                    <a:pt x="266" y="8"/>
                    <a:pt x="266" y="19"/>
                  </a:cubicBezTo>
                  <a:cubicBezTo>
                    <a:pt x="266" y="19"/>
                    <a:pt x="266" y="19"/>
                    <a:pt x="266" y="19"/>
                  </a:cubicBezTo>
                  <a:cubicBezTo>
                    <a:pt x="266" y="30"/>
                    <a:pt x="257" y="39"/>
                    <a:pt x="246" y="39"/>
                  </a:cubicBezTo>
                  <a:close/>
                </a:path>
              </a:pathLst>
            </a:custGeom>
            <a:solidFill>
              <a:srgbClr val="8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9" name="Freeform 1268"/>
            <p:cNvSpPr>
              <a:spLocks/>
            </p:cNvSpPr>
            <p:nvPr/>
          </p:nvSpPr>
          <p:spPr bwMode="auto">
            <a:xfrm>
              <a:off x="9715500" y="5100638"/>
              <a:ext cx="687388" cy="101600"/>
            </a:xfrm>
            <a:custGeom>
              <a:avLst/>
              <a:gdLst>
                <a:gd name="T0" fmla="*/ 246 w 265"/>
                <a:gd name="T1" fmla="*/ 39 h 39"/>
                <a:gd name="T2" fmla="*/ 19 w 265"/>
                <a:gd name="T3" fmla="*/ 39 h 39"/>
                <a:gd name="T4" fmla="*/ 0 w 265"/>
                <a:gd name="T5" fmla="*/ 19 h 39"/>
                <a:gd name="T6" fmla="*/ 0 w 265"/>
                <a:gd name="T7" fmla="*/ 19 h 39"/>
                <a:gd name="T8" fmla="*/ 19 w 265"/>
                <a:gd name="T9" fmla="*/ 0 h 39"/>
                <a:gd name="T10" fmla="*/ 246 w 265"/>
                <a:gd name="T11" fmla="*/ 0 h 39"/>
                <a:gd name="T12" fmla="*/ 265 w 265"/>
                <a:gd name="T13" fmla="*/ 19 h 39"/>
                <a:gd name="T14" fmla="*/ 265 w 265"/>
                <a:gd name="T15" fmla="*/ 19 h 39"/>
                <a:gd name="T16" fmla="*/ 246 w 265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5" h="39">
                  <a:moveTo>
                    <a:pt x="246" y="39"/>
                  </a:moveTo>
                  <a:cubicBezTo>
                    <a:pt x="19" y="39"/>
                    <a:pt x="19" y="39"/>
                    <a:pt x="19" y="39"/>
                  </a:cubicBezTo>
                  <a:cubicBezTo>
                    <a:pt x="8" y="39"/>
                    <a:pt x="0" y="30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57" y="0"/>
                    <a:pt x="265" y="9"/>
                    <a:pt x="265" y="19"/>
                  </a:cubicBezTo>
                  <a:cubicBezTo>
                    <a:pt x="265" y="19"/>
                    <a:pt x="265" y="19"/>
                    <a:pt x="265" y="19"/>
                  </a:cubicBezTo>
                  <a:cubicBezTo>
                    <a:pt x="265" y="30"/>
                    <a:pt x="257" y="39"/>
                    <a:pt x="246" y="39"/>
                  </a:cubicBezTo>
                  <a:close/>
                </a:path>
              </a:pathLst>
            </a:custGeom>
            <a:solidFill>
              <a:srgbClr val="8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0" name="Freeform 1269"/>
            <p:cNvSpPr>
              <a:spLocks/>
            </p:cNvSpPr>
            <p:nvPr/>
          </p:nvSpPr>
          <p:spPr bwMode="auto">
            <a:xfrm>
              <a:off x="9715500" y="5354638"/>
              <a:ext cx="687388" cy="101600"/>
            </a:xfrm>
            <a:custGeom>
              <a:avLst/>
              <a:gdLst>
                <a:gd name="T0" fmla="*/ 246 w 265"/>
                <a:gd name="T1" fmla="*/ 39 h 39"/>
                <a:gd name="T2" fmla="*/ 19 w 265"/>
                <a:gd name="T3" fmla="*/ 39 h 39"/>
                <a:gd name="T4" fmla="*/ 0 w 265"/>
                <a:gd name="T5" fmla="*/ 19 h 39"/>
                <a:gd name="T6" fmla="*/ 0 w 265"/>
                <a:gd name="T7" fmla="*/ 19 h 39"/>
                <a:gd name="T8" fmla="*/ 19 w 265"/>
                <a:gd name="T9" fmla="*/ 0 h 39"/>
                <a:gd name="T10" fmla="*/ 246 w 265"/>
                <a:gd name="T11" fmla="*/ 0 h 39"/>
                <a:gd name="T12" fmla="*/ 265 w 265"/>
                <a:gd name="T13" fmla="*/ 19 h 39"/>
                <a:gd name="T14" fmla="*/ 265 w 265"/>
                <a:gd name="T15" fmla="*/ 19 h 39"/>
                <a:gd name="T16" fmla="*/ 246 w 265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5" h="39">
                  <a:moveTo>
                    <a:pt x="246" y="39"/>
                  </a:moveTo>
                  <a:cubicBezTo>
                    <a:pt x="19" y="39"/>
                    <a:pt x="19" y="39"/>
                    <a:pt x="19" y="39"/>
                  </a:cubicBezTo>
                  <a:cubicBezTo>
                    <a:pt x="8" y="39"/>
                    <a:pt x="0" y="30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57" y="0"/>
                    <a:pt x="265" y="8"/>
                    <a:pt x="265" y="19"/>
                  </a:cubicBezTo>
                  <a:cubicBezTo>
                    <a:pt x="265" y="19"/>
                    <a:pt x="265" y="19"/>
                    <a:pt x="265" y="19"/>
                  </a:cubicBezTo>
                  <a:cubicBezTo>
                    <a:pt x="265" y="30"/>
                    <a:pt x="257" y="39"/>
                    <a:pt x="246" y="39"/>
                  </a:cubicBezTo>
                  <a:close/>
                </a:path>
              </a:pathLst>
            </a:custGeom>
            <a:solidFill>
              <a:srgbClr val="8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1" name="Freeform 1270"/>
            <p:cNvSpPr>
              <a:spLocks/>
            </p:cNvSpPr>
            <p:nvPr/>
          </p:nvSpPr>
          <p:spPr bwMode="auto">
            <a:xfrm>
              <a:off x="10991850" y="4400550"/>
              <a:ext cx="688975" cy="101600"/>
            </a:xfrm>
            <a:custGeom>
              <a:avLst/>
              <a:gdLst>
                <a:gd name="T0" fmla="*/ 246 w 266"/>
                <a:gd name="T1" fmla="*/ 39 h 39"/>
                <a:gd name="T2" fmla="*/ 19 w 266"/>
                <a:gd name="T3" fmla="*/ 39 h 39"/>
                <a:gd name="T4" fmla="*/ 0 w 266"/>
                <a:gd name="T5" fmla="*/ 19 h 39"/>
                <a:gd name="T6" fmla="*/ 0 w 266"/>
                <a:gd name="T7" fmla="*/ 19 h 39"/>
                <a:gd name="T8" fmla="*/ 19 w 266"/>
                <a:gd name="T9" fmla="*/ 0 h 39"/>
                <a:gd name="T10" fmla="*/ 246 w 266"/>
                <a:gd name="T11" fmla="*/ 0 h 39"/>
                <a:gd name="T12" fmla="*/ 266 w 266"/>
                <a:gd name="T13" fmla="*/ 19 h 39"/>
                <a:gd name="T14" fmla="*/ 266 w 266"/>
                <a:gd name="T15" fmla="*/ 19 h 39"/>
                <a:gd name="T16" fmla="*/ 246 w 266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6" h="39">
                  <a:moveTo>
                    <a:pt x="246" y="39"/>
                  </a:moveTo>
                  <a:cubicBezTo>
                    <a:pt x="19" y="39"/>
                    <a:pt x="19" y="39"/>
                    <a:pt x="19" y="39"/>
                  </a:cubicBezTo>
                  <a:cubicBezTo>
                    <a:pt x="9" y="39"/>
                    <a:pt x="0" y="30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57" y="0"/>
                    <a:pt x="266" y="9"/>
                    <a:pt x="266" y="19"/>
                  </a:cubicBezTo>
                  <a:cubicBezTo>
                    <a:pt x="266" y="19"/>
                    <a:pt x="266" y="19"/>
                    <a:pt x="266" y="19"/>
                  </a:cubicBezTo>
                  <a:cubicBezTo>
                    <a:pt x="266" y="30"/>
                    <a:pt x="257" y="39"/>
                    <a:pt x="246" y="39"/>
                  </a:cubicBezTo>
                  <a:close/>
                </a:path>
              </a:pathLst>
            </a:custGeom>
            <a:solidFill>
              <a:srgbClr val="8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2" name="Freeform 1271"/>
            <p:cNvSpPr>
              <a:spLocks/>
            </p:cNvSpPr>
            <p:nvPr/>
          </p:nvSpPr>
          <p:spPr bwMode="auto">
            <a:xfrm>
              <a:off x="10991850" y="4654550"/>
              <a:ext cx="688975" cy="101600"/>
            </a:xfrm>
            <a:custGeom>
              <a:avLst/>
              <a:gdLst>
                <a:gd name="T0" fmla="*/ 246 w 266"/>
                <a:gd name="T1" fmla="*/ 39 h 39"/>
                <a:gd name="T2" fmla="*/ 19 w 266"/>
                <a:gd name="T3" fmla="*/ 39 h 39"/>
                <a:gd name="T4" fmla="*/ 0 w 266"/>
                <a:gd name="T5" fmla="*/ 19 h 39"/>
                <a:gd name="T6" fmla="*/ 0 w 266"/>
                <a:gd name="T7" fmla="*/ 19 h 39"/>
                <a:gd name="T8" fmla="*/ 19 w 266"/>
                <a:gd name="T9" fmla="*/ 0 h 39"/>
                <a:gd name="T10" fmla="*/ 246 w 266"/>
                <a:gd name="T11" fmla="*/ 0 h 39"/>
                <a:gd name="T12" fmla="*/ 266 w 266"/>
                <a:gd name="T13" fmla="*/ 19 h 39"/>
                <a:gd name="T14" fmla="*/ 266 w 266"/>
                <a:gd name="T15" fmla="*/ 19 h 39"/>
                <a:gd name="T16" fmla="*/ 246 w 266"/>
                <a:gd name="T17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6" h="39">
                  <a:moveTo>
                    <a:pt x="246" y="39"/>
                  </a:moveTo>
                  <a:cubicBezTo>
                    <a:pt x="19" y="39"/>
                    <a:pt x="19" y="39"/>
                    <a:pt x="19" y="39"/>
                  </a:cubicBezTo>
                  <a:cubicBezTo>
                    <a:pt x="9" y="39"/>
                    <a:pt x="0" y="30"/>
                    <a:pt x="0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46" y="0"/>
                    <a:pt x="246" y="0"/>
                    <a:pt x="246" y="0"/>
                  </a:cubicBezTo>
                  <a:cubicBezTo>
                    <a:pt x="257" y="0"/>
                    <a:pt x="266" y="8"/>
                    <a:pt x="266" y="19"/>
                  </a:cubicBezTo>
                  <a:cubicBezTo>
                    <a:pt x="266" y="19"/>
                    <a:pt x="266" y="19"/>
                    <a:pt x="266" y="19"/>
                  </a:cubicBezTo>
                  <a:cubicBezTo>
                    <a:pt x="266" y="30"/>
                    <a:pt x="257" y="39"/>
                    <a:pt x="246" y="39"/>
                  </a:cubicBezTo>
                  <a:close/>
                </a:path>
              </a:pathLst>
            </a:custGeom>
            <a:solidFill>
              <a:srgbClr val="80CA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61" name="Group 560"/>
          <p:cNvGrpSpPr>
            <a:grpSpLocks noChangeAspect="1"/>
          </p:cNvGrpSpPr>
          <p:nvPr/>
        </p:nvGrpSpPr>
        <p:grpSpPr>
          <a:xfrm>
            <a:off x="16969175" y="6172200"/>
            <a:ext cx="1371600" cy="1371600"/>
            <a:chOff x="13539787" y="2401888"/>
            <a:chExt cx="4270375" cy="4270375"/>
          </a:xfrm>
        </p:grpSpPr>
        <p:sp>
          <p:nvSpPr>
            <p:cNvPr id="313" name="Oval 1272"/>
            <p:cNvSpPr>
              <a:spLocks noChangeArrowheads="1"/>
            </p:cNvSpPr>
            <p:nvPr/>
          </p:nvSpPr>
          <p:spPr bwMode="auto">
            <a:xfrm>
              <a:off x="13539787" y="2401888"/>
              <a:ext cx="4270375" cy="427037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4" name="Freeform 1273"/>
            <p:cNvSpPr>
              <a:spLocks/>
            </p:cNvSpPr>
            <p:nvPr/>
          </p:nvSpPr>
          <p:spPr bwMode="auto">
            <a:xfrm>
              <a:off x="14351000" y="3282950"/>
              <a:ext cx="2624138" cy="2530475"/>
            </a:xfrm>
            <a:custGeom>
              <a:avLst/>
              <a:gdLst>
                <a:gd name="T0" fmla="*/ 767 w 1012"/>
                <a:gd name="T1" fmla="*/ 856 h 976"/>
                <a:gd name="T2" fmla="*/ 715 w 1012"/>
                <a:gd name="T3" fmla="*/ 793 h 976"/>
                <a:gd name="T4" fmla="*/ 572 w 1012"/>
                <a:gd name="T5" fmla="*/ 606 h 976"/>
                <a:gd name="T6" fmla="*/ 561 w 1012"/>
                <a:gd name="T7" fmla="*/ 624 h 976"/>
                <a:gd name="T8" fmla="*/ 575 w 1012"/>
                <a:gd name="T9" fmla="*/ 831 h 976"/>
                <a:gd name="T10" fmla="*/ 378 w 1012"/>
                <a:gd name="T11" fmla="*/ 961 h 976"/>
                <a:gd name="T12" fmla="*/ 193 w 1012"/>
                <a:gd name="T13" fmla="*/ 773 h 976"/>
                <a:gd name="T14" fmla="*/ 306 w 1012"/>
                <a:gd name="T15" fmla="*/ 604 h 976"/>
                <a:gd name="T16" fmla="*/ 306 w 1012"/>
                <a:gd name="T17" fmla="*/ 590 h 976"/>
                <a:gd name="T18" fmla="*/ 112 w 1012"/>
                <a:gd name="T19" fmla="*/ 612 h 976"/>
                <a:gd name="T20" fmla="*/ 18 w 1012"/>
                <a:gd name="T21" fmla="*/ 389 h 976"/>
                <a:gd name="T22" fmla="*/ 188 w 1012"/>
                <a:gd name="T23" fmla="*/ 190 h 976"/>
                <a:gd name="T24" fmla="*/ 369 w 1012"/>
                <a:gd name="T25" fmla="*/ 351 h 976"/>
                <a:gd name="T26" fmla="*/ 382 w 1012"/>
                <a:gd name="T27" fmla="*/ 349 h 976"/>
                <a:gd name="T28" fmla="*/ 306 w 1012"/>
                <a:gd name="T29" fmla="*/ 168 h 976"/>
                <a:gd name="T30" fmla="*/ 539 w 1012"/>
                <a:gd name="T31" fmla="*/ 0 h 976"/>
                <a:gd name="T32" fmla="*/ 733 w 1012"/>
                <a:gd name="T33" fmla="*/ 134 h 976"/>
                <a:gd name="T34" fmla="*/ 666 w 1012"/>
                <a:gd name="T35" fmla="*/ 304 h 976"/>
                <a:gd name="T36" fmla="*/ 674 w 1012"/>
                <a:gd name="T37" fmla="*/ 310 h 976"/>
                <a:gd name="T38" fmla="*/ 798 w 1012"/>
                <a:gd name="T39" fmla="*/ 179 h 976"/>
                <a:gd name="T40" fmla="*/ 901 w 1012"/>
                <a:gd name="T41" fmla="*/ 183 h 976"/>
                <a:gd name="T42" fmla="*/ 1006 w 1012"/>
                <a:gd name="T43" fmla="*/ 432 h 976"/>
                <a:gd name="T44" fmla="*/ 959 w 1012"/>
                <a:gd name="T45" fmla="*/ 539 h 976"/>
                <a:gd name="T46" fmla="*/ 628 w 1012"/>
                <a:gd name="T47" fmla="*/ 550 h 976"/>
                <a:gd name="T48" fmla="*/ 621 w 1012"/>
                <a:gd name="T49" fmla="*/ 561 h 976"/>
                <a:gd name="T50" fmla="*/ 794 w 1012"/>
                <a:gd name="T51" fmla="*/ 785 h 976"/>
                <a:gd name="T52" fmla="*/ 767 w 1012"/>
                <a:gd name="T53" fmla="*/ 856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12" h="976">
                  <a:moveTo>
                    <a:pt x="767" y="856"/>
                  </a:moveTo>
                  <a:cubicBezTo>
                    <a:pt x="714" y="866"/>
                    <a:pt x="724" y="836"/>
                    <a:pt x="715" y="793"/>
                  </a:cubicBezTo>
                  <a:cubicBezTo>
                    <a:pt x="693" y="688"/>
                    <a:pt x="604" y="624"/>
                    <a:pt x="572" y="606"/>
                  </a:cubicBezTo>
                  <a:cubicBezTo>
                    <a:pt x="540" y="587"/>
                    <a:pt x="554" y="599"/>
                    <a:pt x="561" y="624"/>
                  </a:cubicBezTo>
                  <a:cubicBezTo>
                    <a:pt x="568" y="648"/>
                    <a:pt x="604" y="709"/>
                    <a:pt x="575" y="831"/>
                  </a:cubicBezTo>
                  <a:cubicBezTo>
                    <a:pt x="542" y="968"/>
                    <a:pt x="429" y="976"/>
                    <a:pt x="378" y="961"/>
                  </a:cubicBezTo>
                  <a:cubicBezTo>
                    <a:pt x="314" y="941"/>
                    <a:pt x="226" y="867"/>
                    <a:pt x="193" y="773"/>
                  </a:cubicBezTo>
                  <a:cubicBezTo>
                    <a:pt x="159" y="679"/>
                    <a:pt x="289" y="611"/>
                    <a:pt x="306" y="604"/>
                  </a:cubicBezTo>
                  <a:cubicBezTo>
                    <a:pt x="327" y="595"/>
                    <a:pt x="340" y="579"/>
                    <a:pt x="306" y="590"/>
                  </a:cubicBezTo>
                  <a:cubicBezTo>
                    <a:pt x="273" y="601"/>
                    <a:pt x="159" y="626"/>
                    <a:pt x="112" y="612"/>
                  </a:cubicBezTo>
                  <a:cubicBezTo>
                    <a:pt x="65" y="599"/>
                    <a:pt x="0" y="521"/>
                    <a:pt x="18" y="389"/>
                  </a:cubicBezTo>
                  <a:cubicBezTo>
                    <a:pt x="36" y="257"/>
                    <a:pt x="121" y="188"/>
                    <a:pt x="188" y="190"/>
                  </a:cubicBezTo>
                  <a:cubicBezTo>
                    <a:pt x="271" y="193"/>
                    <a:pt x="358" y="338"/>
                    <a:pt x="369" y="351"/>
                  </a:cubicBezTo>
                  <a:cubicBezTo>
                    <a:pt x="380" y="364"/>
                    <a:pt x="391" y="364"/>
                    <a:pt x="382" y="349"/>
                  </a:cubicBezTo>
                  <a:cubicBezTo>
                    <a:pt x="373" y="333"/>
                    <a:pt x="330" y="247"/>
                    <a:pt x="306" y="168"/>
                  </a:cubicBezTo>
                  <a:cubicBezTo>
                    <a:pt x="282" y="85"/>
                    <a:pt x="394" y="0"/>
                    <a:pt x="539" y="0"/>
                  </a:cubicBezTo>
                  <a:cubicBezTo>
                    <a:pt x="684" y="0"/>
                    <a:pt x="733" y="70"/>
                    <a:pt x="733" y="134"/>
                  </a:cubicBezTo>
                  <a:cubicBezTo>
                    <a:pt x="733" y="199"/>
                    <a:pt x="666" y="304"/>
                    <a:pt x="666" y="304"/>
                  </a:cubicBezTo>
                  <a:cubicBezTo>
                    <a:pt x="654" y="325"/>
                    <a:pt x="664" y="325"/>
                    <a:pt x="674" y="310"/>
                  </a:cubicBezTo>
                  <a:cubicBezTo>
                    <a:pt x="696" y="276"/>
                    <a:pt x="740" y="224"/>
                    <a:pt x="798" y="179"/>
                  </a:cubicBezTo>
                  <a:cubicBezTo>
                    <a:pt x="837" y="149"/>
                    <a:pt x="876" y="166"/>
                    <a:pt x="901" y="183"/>
                  </a:cubicBezTo>
                  <a:cubicBezTo>
                    <a:pt x="982" y="242"/>
                    <a:pt x="999" y="360"/>
                    <a:pt x="1006" y="432"/>
                  </a:cubicBezTo>
                  <a:cubicBezTo>
                    <a:pt x="1012" y="499"/>
                    <a:pt x="971" y="531"/>
                    <a:pt x="959" y="539"/>
                  </a:cubicBezTo>
                  <a:cubicBezTo>
                    <a:pt x="850" y="608"/>
                    <a:pt x="645" y="557"/>
                    <a:pt x="628" y="550"/>
                  </a:cubicBezTo>
                  <a:cubicBezTo>
                    <a:pt x="613" y="543"/>
                    <a:pt x="605" y="551"/>
                    <a:pt x="621" y="561"/>
                  </a:cubicBezTo>
                  <a:cubicBezTo>
                    <a:pt x="687" y="604"/>
                    <a:pt x="751" y="674"/>
                    <a:pt x="794" y="785"/>
                  </a:cubicBezTo>
                  <a:cubicBezTo>
                    <a:pt x="809" y="825"/>
                    <a:pt x="814" y="847"/>
                    <a:pt x="767" y="856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59" name="Group 558"/>
          <p:cNvGrpSpPr>
            <a:grpSpLocks noChangeAspect="1"/>
          </p:cNvGrpSpPr>
          <p:nvPr/>
        </p:nvGrpSpPr>
        <p:grpSpPr>
          <a:xfrm>
            <a:off x="19153631" y="6172200"/>
            <a:ext cx="1371600" cy="1371600"/>
            <a:chOff x="18538825" y="2401888"/>
            <a:chExt cx="4270375" cy="4270375"/>
          </a:xfrm>
        </p:grpSpPr>
        <p:sp>
          <p:nvSpPr>
            <p:cNvPr id="315" name="Oval 1274"/>
            <p:cNvSpPr>
              <a:spLocks noChangeArrowheads="1"/>
            </p:cNvSpPr>
            <p:nvPr/>
          </p:nvSpPr>
          <p:spPr bwMode="auto">
            <a:xfrm>
              <a:off x="18538825" y="2401888"/>
              <a:ext cx="4270375" cy="427037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6" name="Freeform 1275"/>
            <p:cNvSpPr>
              <a:spLocks noEditPoints="1"/>
            </p:cNvSpPr>
            <p:nvPr/>
          </p:nvSpPr>
          <p:spPr bwMode="auto">
            <a:xfrm>
              <a:off x="19148425" y="3594100"/>
              <a:ext cx="2925763" cy="1898650"/>
            </a:xfrm>
            <a:custGeom>
              <a:avLst/>
              <a:gdLst>
                <a:gd name="T0" fmla="*/ 0 w 1129"/>
                <a:gd name="T1" fmla="*/ 166 h 732"/>
                <a:gd name="T2" fmla="*/ 10 w 1129"/>
                <a:gd name="T3" fmla="*/ 173 h 732"/>
                <a:gd name="T4" fmla="*/ 105 w 1129"/>
                <a:gd name="T5" fmla="*/ 283 h 732"/>
                <a:gd name="T6" fmla="*/ 150 w 1129"/>
                <a:gd name="T7" fmla="*/ 428 h 732"/>
                <a:gd name="T8" fmla="*/ 284 w 1129"/>
                <a:gd name="T9" fmla="*/ 537 h 732"/>
                <a:gd name="T10" fmla="*/ 310 w 1129"/>
                <a:gd name="T11" fmla="*/ 559 h 732"/>
                <a:gd name="T12" fmla="*/ 372 w 1129"/>
                <a:gd name="T13" fmla="*/ 633 h 732"/>
                <a:gd name="T14" fmla="*/ 418 w 1129"/>
                <a:gd name="T15" fmla="*/ 688 h 732"/>
                <a:gd name="T16" fmla="*/ 438 w 1129"/>
                <a:gd name="T17" fmla="*/ 703 h 732"/>
                <a:gd name="T18" fmla="*/ 536 w 1129"/>
                <a:gd name="T19" fmla="*/ 721 h 732"/>
                <a:gd name="T20" fmla="*/ 815 w 1129"/>
                <a:gd name="T21" fmla="*/ 706 h 732"/>
                <a:gd name="T22" fmla="*/ 859 w 1129"/>
                <a:gd name="T23" fmla="*/ 670 h 732"/>
                <a:gd name="T24" fmla="*/ 880 w 1129"/>
                <a:gd name="T25" fmla="*/ 648 h 732"/>
                <a:gd name="T26" fmla="*/ 977 w 1129"/>
                <a:gd name="T27" fmla="*/ 524 h 732"/>
                <a:gd name="T28" fmla="*/ 1020 w 1129"/>
                <a:gd name="T29" fmla="*/ 479 h 732"/>
                <a:gd name="T30" fmla="*/ 1123 w 1129"/>
                <a:gd name="T31" fmla="*/ 332 h 732"/>
                <a:gd name="T32" fmla="*/ 1119 w 1129"/>
                <a:gd name="T33" fmla="*/ 228 h 732"/>
                <a:gd name="T34" fmla="*/ 914 w 1129"/>
                <a:gd name="T35" fmla="*/ 182 h 732"/>
                <a:gd name="T36" fmla="*/ 884 w 1129"/>
                <a:gd name="T37" fmla="*/ 210 h 732"/>
                <a:gd name="T38" fmla="*/ 868 w 1129"/>
                <a:gd name="T39" fmla="*/ 162 h 732"/>
                <a:gd name="T40" fmla="*/ 841 w 1129"/>
                <a:gd name="T41" fmla="*/ 119 h 732"/>
                <a:gd name="T42" fmla="*/ 738 w 1129"/>
                <a:gd name="T43" fmla="*/ 99 h 732"/>
                <a:gd name="T44" fmla="*/ 680 w 1129"/>
                <a:gd name="T45" fmla="*/ 90 h 732"/>
                <a:gd name="T46" fmla="*/ 680 w 1129"/>
                <a:gd name="T47" fmla="*/ 77 h 732"/>
                <a:gd name="T48" fmla="*/ 682 w 1129"/>
                <a:gd name="T49" fmla="*/ 18 h 732"/>
                <a:gd name="T50" fmla="*/ 616 w 1129"/>
                <a:gd name="T51" fmla="*/ 2 h 732"/>
                <a:gd name="T52" fmla="*/ 584 w 1129"/>
                <a:gd name="T53" fmla="*/ 64 h 732"/>
                <a:gd name="T54" fmla="*/ 564 w 1129"/>
                <a:gd name="T55" fmla="*/ 96 h 732"/>
                <a:gd name="T56" fmla="*/ 456 w 1129"/>
                <a:gd name="T57" fmla="*/ 111 h 732"/>
                <a:gd name="T58" fmla="*/ 403 w 1129"/>
                <a:gd name="T59" fmla="*/ 171 h 732"/>
                <a:gd name="T60" fmla="*/ 388 w 1129"/>
                <a:gd name="T61" fmla="*/ 222 h 732"/>
                <a:gd name="T62" fmla="*/ 304 w 1129"/>
                <a:gd name="T63" fmla="*/ 315 h 732"/>
                <a:gd name="T64" fmla="*/ 237 w 1129"/>
                <a:gd name="T65" fmla="*/ 330 h 732"/>
                <a:gd name="T66" fmla="*/ 200 w 1129"/>
                <a:gd name="T67" fmla="*/ 300 h 732"/>
                <a:gd name="T68" fmla="*/ 165 w 1129"/>
                <a:gd name="T69" fmla="*/ 211 h 732"/>
                <a:gd name="T70" fmla="*/ 109 w 1129"/>
                <a:gd name="T71" fmla="*/ 140 h 732"/>
                <a:gd name="T72" fmla="*/ 0 w 1129"/>
                <a:gd name="T73" fmla="*/ 166 h 732"/>
                <a:gd name="T74" fmla="*/ 981 w 1129"/>
                <a:gd name="T75" fmla="*/ 193 h 732"/>
                <a:gd name="T76" fmla="*/ 1087 w 1129"/>
                <a:gd name="T77" fmla="*/ 247 h 732"/>
                <a:gd name="T78" fmla="*/ 993 w 1129"/>
                <a:gd name="T79" fmla="*/ 443 h 732"/>
                <a:gd name="T80" fmla="*/ 955 w 1129"/>
                <a:gd name="T81" fmla="*/ 270 h 732"/>
                <a:gd name="T82" fmla="*/ 981 w 1129"/>
                <a:gd name="T83" fmla="*/ 193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9" h="732">
                  <a:moveTo>
                    <a:pt x="0" y="166"/>
                  </a:moveTo>
                  <a:cubicBezTo>
                    <a:pt x="3" y="168"/>
                    <a:pt x="6" y="172"/>
                    <a:pt x="10" y="173"/>
                  </a:cubicBezTo>
                  <a:cubicBezTo>
                    <a:pt x="71" y="184"/>
                    <a:pt x="91" y="230"/>
                    <a:pt x="105" y="283"/>
                  </a:cubicBezTo>
                  <a:cubicBezTo>
                    <a:pt x="118" y="332"/>
                    <a:pt x="129" y="382"/>
                    <a:pt x="150" y="428"/>
                  </a:cubicBezTo>
                  <a:cubicBezTo>
                    <a:pt x="175" y="484"/>
                    <a:pt x="223" y="520"/>
                    <a:pt x="284" y="537"/>
                  </a:cubicBezTo>
                  <a:cubicBezTo>
                    <a:pt x="294" y="540"/>
                    <a:pt x="303" y="550"/>
                    <a:pt x="310" y="559"/>
                  </a:cubicBezTo>
                  <a:cubicBezTo>
                    <a:pt x="331" y="583"/>
                    <a:pt x="350" y="609"/>
                    <a:pt x="372" y="633"/>
                  </a:cubicBezTo>
                  <a:cubicBezTo>
                    <a:pt x="388" y="650"/>
                    <a:pt x="415" y="658"/>
                    <a:pt x="418" y="688"/>
                  </a:cubicBezTo>
                  <a:cubicBezTo>
                    <a:pt x="419" y="693"/>
                    <a:pt x="431" y="702"/>
                    <a:pt x="438" y="703"/>
                  </a:cubicBezTo>
                  <a:cubicBezTo>
                    <a:pt x="470" y="711"/>
                    <a:pt x="503" y="718"/>
                    <a:pt x="536" y="721"/>
                  </a:cubicBezTo>
                  <a:cubicBezTo>
                    <a:pt x="629" y="727"/>
                    <a:pt x="723" y="732"/>
                    <a:pt x="815" y="706"/>
                  </a:cubicBezTo>
                  <a:cubicBezTo>
                    <a:pt x="835" y="700"/>
                    <a:pt x="854" y="696"/>
                    <a:pt x="859" y="670"/>
                  </a:cubicBezTo>
                  <a:cubicBezTo>
                    <a:pt x="861" y="661"/>
                    <a:pt x="872" y="654"/>
                    <a:pt x="880" y="648"/>
                  </a:cubicBezTo>
                  <a:cubicBezTo>
                    <a:pt x="925" y="616"/>
                    <a:pt x="955" y="575"/>
                    <a:pt x="977" y="524"/>
                  </a:cubicBezTo>
                  <a:cubicBezTo>
                    <a:pt x="984" y="506"/>
                    <a:pt x="1003" y="491"/>
                    <a:pt x="1020" y="479"/>
                  </a:cubicBezTo>
                  <a:cubicBezTo>
                    <a:pt x="1072" y="441"/>
                    <a:pt x="1113" y="396"/>
                    <a:pt x="1123" y="332"/>
                  </a:cubicBezTo>
                  <a:cubicBezTo>
                    <a:pt x="1129" y="298"/>
                    <a:pt x="1129" y="260"/>
                    <a:pt x="1119" y="228"/>
                  </a:cubicBezTo>
                  <a:cubicBezTo>
                    <a:pt x="1093" y="139"/>
                    <a:pt x="984" y="117"/>
                    <a:pt x="914" y="182"/>
                  </a:cubicBezTo>
                  <a:cubicBezTo>
                    <a:pt x="906" y="189"/>
                    <a:pt x="899" y="196"/>
                    <a:pt x="884" y="210"/>
                  </a:cubicBezTo>
                  <a:cubicBezTo>
                    <a:pt x="877" y="191"/>
                    <a:pt x="867" y="175"/>
                    <a:pt x="868" y="162"/>
                  </a:cubicBezTo>
                  <a:cubicBezTo>
                    <a:pt x="871" y="137"/>
                    <a:pt x="861" y="124"/>
                    <a:pt x="841" y="119"/>
                  </a:cubicBezTo>
                  <a:cubicBezTo>
                    <a:pt x="807" y="111"/>
                    <a:pt x="772" y="105"/>
                    <a:pt x="738" y="99"/>
                  </a:cubicBezTo>
                  <a:cubicBezTo>
                    <a:pt x="718" y="96"/>
                    <a:pt x="698" y="93"/>
                    <a:pt x="680" y="90"/>
                  </a:cubicBezTo>
                  <a:cubicBezTo>
                    <a:pt x="680" y="81"/>
                    <a:pt x="679" y="79"/>
                    <a:pt x="680" y="77"/>
                  </a:cubicBezTo>
                  <a:cubicBezTo>
                    <a:pt x="692" y="58"/>
                    <a:pt x="702" y="33"/>
                    <a:pt x="682" y="18"/>
                  </a:cubicBezTo>
                  <a:cubicBezTo>
                    <a:pt x="665" y="6"/>
                    <a:pt x="638" y="0"/>
                    <a:pt x="616" y="2"/>
                  </a:cubicBezTo>
                  <a:cubicBezTo>
                    <a:pt x="584" y="4"/>
                    <a:pt x="568" y="35"/>
                    <a:pt x="584" y="64"/>
                  </a:cubicBezTo>
                  <a:cubicBezTo>
                    <a:pt x="599" y="92"/>
                    <a:pt x="583" y="94"/>
                    <a:pt x="564" y="96"/>
                  </a:cubicBezTo>
                  <a:cubicBezTo>
                    <a:pt x="528" y="101"/>
                    <a:pt x="491" y="104"/>
                    <a:pt x="456" y="111"/>
                  </a:cubicBezTo>
                  <a:cubicBezTo>
                    <a:pt x="425" y="117"/>
                    <a:pt x="393" y="125"/>
                    <a:pt x="403" y="171"/>
                  </a:cubicBezTo>
                  <a:cubicBezTo>
                    <a:pt x="405" y="179"/>
                    <a:pt x="395" y="213"/>
                    <a:pt x="388" y="222"/>
                  </a:cubicBezTo>
                  <a:cubicBezTo>
                    <a:pt x="357" y="261"/>
                    <a:pt x="338" y="280"/>
                    <a:pt x="304" y="315"/>
                  </a:cubicBezTo>
                  <a:cubicBezTo>
                    <a:pt x="293" y="327"/>
                    <a:pt x="254" y="332"/>
                    <a:pt x="237" y="330"/>
                  </a:cubicBezTo>
                  <a:cubicBezTo>
                    <a:pt x="223" y="328"/>
                    <a:pt x="206" y="314"/>
                    <a:pt x="200" y="300"/>
                  </a:cubicBezTo>
                  <a:cubicBezTo>
                    <a:pt x="185" y="272"/>
                    <a:pt x="180" y="239"/>
                    <a:pt x="165" y="211"/>
                  </a:cubicBezTo>
                  <a:cubicBezTo>
                    <a:pt x="150" y="185"/>
                    <a:pt x="131" y="160"/>
                    <a:pt x="109" y="140"/>
                  </a:cubicBezTo>
                  <a:cubicBezTo>
                    <a:pt x="74" y="109"/>
                    <a:pt x="24" y="122"/>
                    <a:pt x="0" y="166"/>
                  </a:cubicBezTo>
                  <a:close/>
                  <a:moveTo>
                    <a:pt x="981" y="193"/>
                  </a:moveTo>
                  <a:cubicBezTo>
                    <a:pt x="1027" y="177"/>
                    <a:pt x="1071" y="199"/>
                    <a:pt x="1087" y="247"/>
                  </a:cubicBezTo>
                  <a:cubicBezTo>
                    <a:pt x="1109" y="313"/>
                    <a:pt x="1062" y="414"/>
                    <a:pt x="993" y="443"/>
                  </a:cubicBezTo>
                  <a:cubicBezTo>
                    <a:pt x="986" y="334"/>
                    <a:pt x="980" y="309"/>
                    <a:pt x="955" y="270"/>
                  </a:cubicBezTo>
                  <a:cubicBezTo>
                    <a:pt x="933" y="236"/>
                    <a:pt x="943" y="207"/>
                    <a:pt x="981" y="193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7" name="Freeform 1276"/>
            <p:cNvSpPr>
              <a:spLocks/>
            </p:cNvSpPr>
            <p:nvPr/>
          </p:nvSpPr>
          <p:spPr bwMode="auto">
            <a:xfrm>
              <a:off x="19804062" y="5351463"/>
              <a:ext cx="2001838" cy="125413"/>
            </a:xfrm>
            <a:custGeom>
              <a:avLst/>
              <a:gdLst>
                <a:gd name="T0" fmla="*/ 772 w 772"/>
                <a:gd name="T1" fmla="*/ 24 h 48"/>
                <a:gd name="T2" fmla="*/ 754 w 772"/>
                <a:gd name="T3" fmla="*/ 48 h 48"/>
                <a:gd name="T4" fmla="*/ 19 w 772"/>
                <a:gd name="T5" fmla="*/ 48 h 48"/>
                <a:gd name="T6" fmla="*/ 0 w 772"/>
                <a:gd name="T7" fmla="*/ 24 h 48"/>
                <a:gd name="T8" fmla="*/ 0 w 772"/>
                <a:gd name="T9" fmla="*/ 24 h 48"/>
                <a:gd name="T10" fmla="*/ 19 w 772"/>
                <a:gd name="T11" fmla="*/ 0 h 48"/>
                <a:gd name="T12" fmla="*/ 754 w 772"/>
                <a:gd name="T13" fmla="*/ 0 h 48"/>
                <a:gd name="T14" fmla="*/ 772 w 772"/>
                <a:gd name="T15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72" h="48">
                  <a:moveTo>
                    <a:pt x="772" y="24"/>
                  </a:moveTo>
                  <a:cubicBezTo>
                    <a:pt x="772" y="37"/>
                    <a:pt x="764" y="48"/>
                    <a:pt x="754" y="48"/>
                  </a:cubicBezTo>
                  <a:cubicBezTo>
                    <a:pt x="19" y="48"/>
                    <a:pt x="19" y="48"/>
                    <a:pt x="19" y="48"/>
                  </a:cubicBezTo>
                  <a:cubicBezTo>
                    <a:pt x="9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9" y="0"/>
                    <a:pt x="19" y="0"/>
                  </a:cubicBezTo>
                  <a:cubicBezTo>
                    <a:pt x="754" y="0"/>
                    <a:pt x="754" y="0"/>
                    <a:pt x="754" y="0"/>
                  </a:cubicBezTo>
                  <a:cubicBezTo>
                    <a:pt x="764" y="0"/>
                    <a:pt x="772" y="11"/>
                    <a:pt x="772" y="24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58" name="Group 557"/>
          <p:cNvGrpSpPr>
            <a:grpSpLocks noChangeAspect="1"/>
          </p:cNvGrpSpPr>
          <p:nvPr/>
        </p:nvGrpSpPr>
        <p:grpSpPr>
          <a:xfrm>
            <a:off x="21338096" y="6172200"/>
            <a:ext cx="1371090" cy="1371600"/>
            <a:chOff x="23537862" y="2401888"/>
            <a:chExt cx="4268788" cy="4270375"/>
          </a:xfrm>
        </p:grpSpPr>
        <p:sp>
          <p:nvSpPr>
            <p:cNvPr id="318" name="Oval 1277"/>
            <p:cNvSpPr>
              <a:spLocks noChangeArrowheads="1"/>
            </p:cNvSpPr>
            <p:nvPr/>
          </p:nvSpPr>
          <p:spPr bwMode="auto">
            <a:xfrm>
              <a:off x="23537862" y="2401888"/>
              <a:ext cx="4268788" cy="4270375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9" name="Freeform 1278"/>
            <p:cNvSpPr>
              <a:spLocks noEditPoints="1"/>
            </p:cNvSpPr>
            <p:nvPr/>
          </p:nvSpPr>
          <p:spPr bwMode="auto">
            <a:xfrm>
              <a:off x="24385587" y="3170238"/>
              <a:ext cx="2479675" cy="2654300"/>
            </a:xfrm>
            <a:custGeom>
              <a:avLst/>
              <a:gdLst>
                <a:gd name="T0" fmla="*/ 955 w 957"/>
                <a:gd name="T1" fmla="*/ 995 h 1024"/>
                <a:gd name="T2" fmla="*/ 949 w 957"/>
                <a:gd name="T3" fmla="*/ 1008 h 1024"/>
                <a:gd name="T4" fmla="*/ 927 w 957"/>
                <a:gd name="T5" fmla="*/ 1019 h 1024"/>
                <a:gd name="T6" fmla="*/ 917 w 957"/>
                <a:gd name="T7" fmla="*/ 1010 h 1024"/>
                <a:gd name="T8" fmla="*/ 478 w 957"/>
                <a:gd name="T9" fmla="*/ 482 h 1024"/>
                <a:gd name="T10" fmla="*/ 469 w 957"/>
                <a:gd name="T11" fmla="*/ 471 h 1024"/>
                <a:gd name="T12" fmla="*/ 467 w 957"/>
                <a:gd name="T13" fmla="*/ 473 h 1024"/>
                <a:gd name="T14" fmla="*/ 489 w 957"/>
                <a:gd name="T15" fmla="*/ 530 h 1024"/>
                <a:gd name="T16" fmla="*/ 506 w 957"/>
                <a:gd name="T17" fmla="*/ 558 h 1024"/>
                <a:gd name="T18" fmla="*/ 878 w 957"/>
                <a:gd name="T19" fmla="*/ 1005 h 1024"/>
                <a:gd name="T20" fmla="*/ 883 w 957"/>
                <a:gd name="T21" fmla="*/ 1012 h 1024"/>
                <a:gd name="T22" fmla="*/ 843 w 957"/>
                <a:gd name="T23" fmla="*/ 1008 h 1024"/>
                <a:gd name="T24" fmla="*/ 793 w 957"/>
                <a:gd name="T25" fmla="*/ 1000 h 1024"/>
                <a:gd name="T26" fmla="*/ 758 w 957"/>
                <a:gd name="T27" fmla="*/ 962 h 1024"/>
                <a:gd name="T28" fmla="*/ 756 w 957"/>
                <a:gd name="T29" fmla="*/ 960 h 1024"/>
                <a:gd name="T30" fmla="*/ 753 w 957"/>
                <a:gd name="T31" fmla="*/ 952 h 1024"/>
                <a:gd name="T32" fmla="*/ 755 w 957"/>
                <a:gd name="T33" fmla="*/ 903 h 1024"/>
                <a:gd name="T34" fmla="*/ 745 w 957"/>
                <a:gd name="T35" fmla="*/ 892 h 1024"/>
                <a:gd name="T36" fmla="*/ 668 w 957"/>
                <a:gd name="T37" fmla="*/ 884 h 1024"/>
                <a:gd name="T38" fmla="*/ 632 w 957"/>
                <a:gd name="T39" fmla="*/ 843 h 1024"/>
                <a:gd name="T40" fmla="*/ 632 w 957"/>
                <a:gd name="T41" fmla="*/ 840 h 1024"/>
                <a:gd name="T42" fmla="*/ 637 w 957"/>
                <a:gd name="T43" fmla="*/ 769 h 1024"/>
                <a:gd name="T44" fmla="*/ 639 w 957"/>
                <a:gd name="T45" fmla="*/ 757 h 1024"/>
                <a:gd name="T46" fmla="*/ 537 w 957"/>
                <a:gd name="T47" fmla="*/ 747 h 1024"/>
                <a:gd name="T48" fmla="*/ 543 w 957"/>
                <a:gd name="T49" fmla="*/ 681 h 1024"/>
                <a:gd name="T50" fmla="*/ 542 w 957"/>
                <a:gd name="T51" fmla="*/ 671 h 1024"/>
                <a:gd name="T52" fmla="*/ 493 w 957"/>
                <a:gd name="T53" fmla="*/ 607 h 1024"/>
                <a:gd name="T54" fmla="*/ 484 w 957"/>
                <a:gd name="T55" fmla="*/ 617 h 1024"/>
                <a:gd name="T56" fmla="*/ 433 w 957"/>
                <a:gd name="T57" fmla="*/ 660 h 1024"/>
                <a:gd name="T58" fmla="*/ 400 w 957"/>
                <a:gd name="T59" fmla="*/ 647 h 1024"/>
                <a:gd name="T60" fmla="*/ 389 w 957"/>
                <a:gd name="T61" fmla="*/ 581 h 1024"/>
                <a:gd name="T62" fmla="*/ 386 w 957"/>
                <a:gd name="T63" fmla="*/ 567 h 1024"/>
                <a:gd name="T64" fmla="*/ 375 w 957"/>
                <a:gd name="T65" fmla="*/ 570 h 1024"/>
                <a:gd name="T66" fmla="*/ 221 w 957"/>
                <a:gd name="T67" fmla="*/ 569 h 1024"/>
                <a:gd name="T68" fmla="*/ 40 w 957"/>
                <a:gd name="T69" fmla="*/ 235 h 1024"/>
                <a:gd name="T70" fmla="*/ 187 w 957"/>
                <a:gd name="T71" fmla="*/ 52 h 1024"/>
                <a:gd name="T72" fmla="*/ 420 w 957"/>
                <a:gd name="T73" fmla="*/ 26 h 1024"/>
                <a:gd name="T74" fmla="*/ 589 w 957"/>
                <a:gd name="T75" fmla="*/ 367 h 1024"/>
                <a:gd name="T76" fmla="*/ 573 w 957"/>
                <a:gd name="T77" fmla="*/ 410 h 1024"/>
                <a:gd name="T78" fmla="*/ 602 w 957"/>
                <a:gd name="T79" fmla="*/ 416 h 1024"/>
                <a:gd name="T80" fmla="*/ 648 w 957"/>
                <a:gd name="T81" fmla="*/ 427 h 1024"/>
                <a:gd name="T82" fmla="*/ 657 w 957"/>
                <a:gd name="T83" fmla="*/ 468 h 1024"/>
                <a:gd name="T84" fmla="*/ 635 w 957"/>
                <a:gd name="T85" fmla="*/ 488 h 1024"/>
                <a:gd name="T86" fmla="*/ 614 w 957"/>
                <a:gd name="T87" fmla="*/ 507 h 1024"/>
                <a:gd name="T88" fmla="*/ 624 w 957"/>
                <a:gd name="T89" fmla="*/ 518 h 1024"/>
                <a:gd name="T90" fmla="*/ 938 w 957"/>
                <a:gd name="T91" fmla="*/ 900 h 1024"/>
                <a:gd name="T92" fmla="*/ 947 w 957"/>
                <a:gd name="T93" fmla="*/ 918 h 1024"/>
                <a:gd name="T94" fmla="*/ 957 w 957"/>
                <a:gd name="T95" fmla="*/ 976 h 1024"/>
                <a:gd name="T96" fmla="*/ 955 w 957"/>
                <a:gd name="T97" fmla="*/ 995 h 1024"/>
                <a:gd name="T98" fmla="*/ 181 w 957"/>
                <a:gd name="T99" fmla="*/ 187 h 1024"/>
                <a:gd name="T100" fmla="*/ 238 w 957"/>
                <a:gd name="T101" fmla="*/ 257 h 1024"/>
                <a:gd name="T102" fmla="*/ 309 w 957"/>
                <a:gd name="T103" fmla="*/ 200 h 1024"/>
                <a:gd name="T104" fmla="*/ 252 w 957"/>
                <a:gd name="T105" fmla="*/ 130 h 1024"/>
                <a:gd name="T106" fmla="*/ 181 w 957"/>
                <a:gd name="T107" fmla="*/ 187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57" h="1024">
                  <a:moveTo>
                    <a:pt x="955" y="995"/>
                  </a:moveTo>
                  <a:cubicBezTo>
                    <a:pt x="953" y="1000"/>
                    <a:pt x="951" y="1004"/>
                    <a:pt x="949" y="1008"/>
                  </a:cubicBezTo>
                  <a:cubicBezTo>
                    <a:pt x="943" y="1023"/>
                    <a:pt x="942" y="1024"/>
                    <a:pt x="927" y="1019"/>
                  </a:cubicBezTo>
                  <a:cubicBezTo>
                    <a:pt x="923" y="1018"/>
                    <a:pt x="920" y="1014"/>
                    <a:pt x="917" y="1010"/>
                  </a:cubicBezTo>
                  <a:cubicBezTo>
                    <a:pt x="770" y="834"/>
                    <a:pt x="624" y="658"/>
                    <a:pt x="478" y="482"/>
                  </a:cubicBezTo>
                  <a:cubicBezTo>
                    <a:pt x="475" y="478"/>
                    <a:pt x="472" y="475"/>
                    <a:pt x="469" y="471"/>
                  </a:cubicBezTo>
                  <a:cubicBezTo>
                    <a:pt x="468" y="472"/>
                    <a:pt x="467" y="472"/>
                    <a:pt x="467" y="473"/>
                  </a:cubicBezTo>
                  <a:cubicBezTo>
                    <a:pt x="474" y="492"/>
                    <a:pt x="481" y="511"/>
                    <a:pt x="489" y="530"/>
                  </a:cubicBezTo>
                  <a:cubicBezTo>
                    <a:pt x="494" y="540"/>
                    <a:pt x="499" y="549"/>
                    <a:pt x="506" y="558"/>
                  </a:cubicBezTo>
                  <a:cubicBezTo>
                    <a:pt x="630" y="707"/>
                    <a:pt x="754" y="856"/>
                    <a:pt x="878" y="1005"/>
                  </a:cubicBezTo>
                  <a:cubicBezTo>
                    <a:pt x="880" y="1007"/>
                    <a:pt x="882" y="1010"/>
                    <a:pt x="883" y="1012"/>
                  </a:cubicBezTo>
                  <a:cubicBezTo>
                    <a:pt x="869" y="1010"/>
                    <a:pt x="856" y="1009"/>
                    <a:pt x="843" y="1008"/>
                  </a:cubicBezTo>
                  <a:cubicBezTo>
                    <a:pt x="826" y="1006"/>
                    <a:pt x="807" y="1007"/>
                    <a:pt x="793" y="1000"/>
                  </a:cubicBezTo>
                  <a:cubicBezTo>
                    <a:pt x="779" y="992"/>
                    <a:pt x="770" y="975"/>
                    <a:pt x="758" y="962"/>
                  </a:cubicBezTo>
                  <a:cubicBezTo>
                    <a:pt x="757" y="961"/>
                    <a:pt x="756" y="960"/>
                    <a:pt x="756" y="960"/>
                  </a:cubicBezTo>
                  <a:cubicBezTo>
                    <a:pt x="755" y="957"/>
                    <a:pt x="753" y="954"/>
                    <a:pt x="753" y="952"/>
                  </a:cubicBezTo>
                  <a:cubicBezTo>
                    <a:pt x="754" y="936"/>
                    <a:pt x="753" y="920"/>
                    <a:pt x="755" y="903"/>
                  </a:cubicBezTo>
                  <a:cubicBezTo>
                    <a:pt x="755" y="896"/>
                    <a:pt x="753" y="893"/>
                    <a:pt x="745" y="892"/>
                  </a:cubicBezTo>
                  <a:cubicBezTo>
                    <a:pt x="719" y="890"/>
                    <a:pt x="694" y="887"/>
                    <a:pt x="668" y="884"/>
                  </a:cubicBezTo>
                  <a:cubicBezTo>
                    <a:pt x="660" y="883"/>
                    <a:pt x="632" y="852"/>
                    <a:pt x="632" y="843"/>
                  </a:cubicBezTo>
                  <a:cubicBezTo>
                    <a:pt x="632" y="842"/>
                    <a:pt x="632" y="841"/>
                    <a:pt x="632" y="840"/>
                  </a:cubicBezTo>
                  <a:cubicBezTo>
                    <a:pt x="634" y="817"/>
                    <a:pt x="636" y="793"/>
                    <a:pt x="637" y="769"/>
                  </a:cubicBezTo>
                  <a:cubicBezTo>
                    <a:pt x="638" y="765"/>
                    <a:pt x="638" y="762"/>
                    <a:pt x="639" y="757"/>
                  </a:cubicBezTo>
                  <a:cubicBezTo>
                    <a:pt x="604" y="754"/>
                    <a:pt x="572" y="750"/>
                    <a:pt x="537" y="747"/>
                  </a:cubicBezTo>
                  <a:cubicBezTo>
                    <a:pt x="539" y="724"/>
                    <a:pt x="541" y="702"/>
                    <a:pt x="543" y="681"/>
                  </a:cubicBezTo>
                  <a:cubicBezTo>
                    <a:pt x="543" y="677"/>
                    <a:pt x="544" y="673"/>
                    <a:pt x="542" y="671"/>
                  </a:cubicBezTo>
                  <a:cubicBezTo>
                    <a:pt x="526" y="650"/>
                    <a:pt x="511" y="630"/>
                    <a:pt x="493" y="607"/>
                  </a:cubicBezTo>
                  <a:cubicBezTo>
                    <a:pt x="490" y="611"/>
                    <a:pt x="487" y="615"/>
                    <a:pt x="484" y="617"/>
                  </a:cubicBezTo>
                  <a:cubicBezTo>
                    <a:pt x="467" y="632"/>
                    <a:pt x="450" y="647"/>
                    <a:pt x="433" y="660"/>
                  </a:cubicBezTo>
                  <a:cubicBezTo>
                    <a:pt x="416" y="672"/>
                    <a:pt x="403" y="666"/>
                    <a:pt x="400" y="647"/>
                  </a:cubicBezTo>
                  <a:cubicBezTo>
                    <a:pt x="396" y="625"/>
                    <a:pt x="393" y="603"/>
                    <a:pt x="389" y="581"/>
                  </a:cubicBezTo>
                  <a:cubicBezTo>
                    <a:pt x="389" y="576"/>
                    <a:pt x="387" y="572"/>
                    <a:pt x="386" y="567"/>
                  </a:cubicBezTo>
                  <a:cubicBezTo>
                    <a:pt x="382" y="568"/>
                    <a:pt x="378" y="569"/>
                    <a:pt x="375" y="570"/>
                  </a:cubicBezTo>
                  <a:cubicBezTo>
                    <a:pt x="324" y="582"/>
                    <a:pt x="272" y="582"/>
                    <a:pt x="221" y="569"/>
                  </a:cubicBezTo>
                  <a:cubicBezTo>
                    <a:pt x="70" y="528"/>
                    <a:pt x="0" y="370"/>
                    <a:pt x="40" y="235"/>
                  </a:cubicBezTo>
                  <a:cubicBezTo>
                    <a:pt x="64" y="154"/>
                    <a:pt x="114" y="93"/>
                    <a:pt x="187" y="52"/>
                  </a:cubicBezTo>
                  <a:cubicBezTo>
                    <a:pt x="260" y="10"/>
                    <a:pt x="339" y="0"/>
                    <a:pt x="420" y="26"/>
                  </a:cubicBezTo>
                  <a:cubicBezTo>
                    <a:pt x="568" y="75"/>
                    <a:pt x="636" y="223"/>
                    <a:pt x="589" y="367"/>
                  </a:cubicBezTo>
                  <a:cubicBezTo>
                    <a:pt x="585" y="382"/>
                    <a:pt x="579" y="395"/>
                    <a:pt x="573" y="410"/>
                  </a:cubicBezTo>
                  <a:cubicBezTo>
                    <a:pt x="583" y="412"/>
                    <a:pt x="593" y="414"/>
                    <a:pt x="602" y="416"/>
                  </a:cubicBezTo>
                  <a:cubicBezTo>
                    <a:pt x="617" y="420"/>
                    <a:pt x="633" y="422"/>
                    <a:pt x="648" y="427"/>
                  </a:cubicBezTo>
                  <a:cubicBezTo>
                    <a:pt x="667" y="433"/>
                    <a:pt x="671" y="455"/>
                    <a:pt x="657" y="468"/>
                  </a:cubicBezTo>
                  <a:cubicBezTo>
                    <a:pt x="650" y="475"/>
                    <a:pt x="642" y="481"/>
                    <a:pt x="635" y="488"/>
                  </a:cubicBezTo>
                  <a:cubicBezTo>
                    <a:pt x="629" y="494"/>
                    <a:pt x="622" y="500"/>
                    <a:pt x="614" y="507"/>
                  </a:cubicBezTo>
                  <a:cubicBezTo>
                    <a:pt x="618" y="512"/>
                    <a:pt x="621" y="514"/>
                    <a:pt x="624" y="518"/>
                  </a:cubicBezTo>
                  <a:cubicBezTo>
                    <a:pt x="728" y="645"/>
                    <a:pt x="833" y="773"/>
                    <a:pt x="938" y="900"/>
                  </a:cubicBezTo>
                  <a:cubicBezTo>
                    <a:pt x="942" y="905"/>
                    <a:pt x="945" y="912"/>
                    <a:pt x="947" y="918"/>
                  </a:cubicBezTo>
                  <a:cubicBezTo>
                    <a:pt x="951" y="937"/>
                    <a:pt x="953" y="957"/>
                    <a:pt x="957" y="976"/>
                  </a:cubicBezTo>
                  <a:cubicBezTo>
                    <a:pt x="956" y="982"/>
                    <a:pt x="955" y="989"/>
                    <a:pt x="955" y="995"/>
                  </a:cubicBezTo>
                  <a:close/>
                  <a:moveTo>
                    <a:pt x="181" y="187"/>
                  </a:moveTo>
                  <a:cubicBezTo>
                    <a:pt x="177" y="222"/>
                    <a:pt x="203" y="254"/>
                    <a:pt x="238" y="257"/>
                  </a:cubicBezTo>
                  <a:cubicBezTo>
                    <a:pt x="273" y="260"/>
                    <a:pt x="305" y="235"/>
                    <a:pt x="309" y="200"/>
                  </a:cubicBezTo>
                  <a:cubicBezTo>
                    <a:pt x="312" y="164"/>
                    <a:pt x="288" y="134"/>
                    <a:pt x="252" y="130"/>
                  </a:cubicBezTo>
                  <a:cubicBezTo>
                    <a:pt x="217" y="126"/>
                    <a:pt x="185" y="152"/>
                    <a:pt x="181" y="187"/>
                  </a:cubicBezTo>
                  <a:close/>
                </a:path>
              </a:pathLst>
            </a:cu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69" name="Group 568"/>
          <p:cNvGrpSpPr>
            <a:grpSpLocks noChangeAspect="1"/>
          </p:cNvGrpSpPr>
          <p:nvPr/>
        </p:nvGrpSpPr>
        <p:grpSpPr>
          <a:xfrm>
            <a:off x="1677983" y="8361056"/>
            <a:ext cx="1372112" cy="1371600"/>
            <a:chOff x="-21450300" y="7394575"/>
            <a:chExt cx="4270375" cy="4268788"/>
          </a:xfrm>
        </p:grpSpPr>
        <p:sp>
          <p:nvSpPr>
            <p:cNvPr id="320" name="Oval 1279"/>
            <p:cNvSpPr>
              <a:spLocks noChangeArrowheads="1"/>
            </p:cNvSpPr>
            <p:nvPr/>
          </p:nvSpPr>
          <p:spPr bwMode="auto">
            <a:xfrm>
              <a:off x="-21450300" y="7394575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1" name="Freeform 1280"/>
            <p:cNvSpPr>
              <a:spLocks/>
            </p:cNvSpPr>
            <p:nvPr/>
          </p:nvSpPr>
          <p:spPr bwMode="auto">
            <a:xfrm>
              <a:off x="-20975638" y="9134475"/>
              <a:ext cx="3087688" cy="1614488"/>
            </a:xfrm>
            <a:custGeom>
              <a:avLst/>
              <a:gdLst>
                <a:gd name="T0" fmla="*/ 1189 w 1191"/>
                <a:gd name="T1" fmla="*/ 189 h 623"/>
                <a:gd name="T2" fmla="*/ 1074 w 1191"/>
                <a:gd name="T3" fmla="*/ 400 h 623"/>
                <a:gd name="T4" fmla="*/ 844 w 1191"/>
                <a:gd name="T5" fmla="*/ 487 h 623"/>
                <a:gd name="T6" fmla="*/ 720 w 1191"/>
                <a:gd name="T7" fmla="*/ 434 h 623"/>
                <a:gd name="T8" fmla="*/ 605 w 1191"/>
                <a:gd name="T9" fmla="*/ 354 h 623"/>
                <a:gd name="T10" fmla="*/ 367 w 1191"/>
                <a:gd name="T11" fmla="*/ 225 h 623"/>
                <a:gd name="T12" fmla="*/ 141 w 1191"/>
                <a:gd name="T13" fmla="*/ 148 h 623"/>
                <a:gd name="T14" fmla="*/ 41 w 1191"/>
                <a:gd name="T15" fmla="*/ 0 h 623"/>
                <a:gd name="T16" fmla="*/ 8 w 1191"/>
                <a:gd name="T17" fmla="*/ 95 h 623"/>
                <a:gd name="T18" fmla="*/ 6 w 1191"/>
                <a:gd name="T19" fmla="*/ 157 h 623"/>
                <a:gd name="T20" fmla="*/ 72 w 1191"/>
                <a:gd name="T21" fmla="*/ 236 h 623"/>
                <a:gd name="T22" fmla="*/ 302 w 1191"/>
                <a:gd name="T23" fmla="*/ 326 h 623"/>
                <a:gd name="T24" fmla="*/ 550 w 1191"/>
                <a:gd name="T25" fmla="*/ 452 h 623"/>
                <a:gd name="T26" fmla="*/ 669 w 1191"/>
                <a:gd name="T27" fmla="*/ 538 h 623"/>
                <a:gd name="T28" fmla="*/ 788 w 1191"/>
                <a:gd name="T29" fmla="*/ 606 h 623"/>
                <a:gd name="T30" fmla="*/ 908 w 1191"/>
                <a:gd name="T31" fmla="*/ 615 h 623"/>
                <a:gd name="T32" fmla="*/ 1029 w 1191"/>
                <a:gd name="T33" fmla="*/ 557 h 623"/>
                <a:gd name="T34" fmla="*/ 1180 w 1191"/>
                <a:gd name="T35" fmla="*/ 347 h 623"/>
                <a:gd name="T36" fmla="*/ 1189 w 1191"/>
                <a:gd name="T37" fmla="*/ 206 h 623"/>
                <a:gd name="T38" fmla="*/ 1190 w 1191"/>
                <a:gd name="T39" fmla="*/ 174 h 623"/>
                <a:gd name="T40" fmla="*/ 1189 w 1191"/>
                <a:gd name="T41" fmla="*/ 189 h 623"/>
                <a:gd name="T42" fmla="*/ 1189 w 1191"/>
                <a:gd name="T43" fmla="*/ 189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1" h="623">
                  <a:moveTo>
                    <a:pt x="1189" y="189"/>
                  </a:moveTo>
                  <a:cubicBezTo>
                    <a:pt x="1183" y="271"/>
                    <a:pt x="1139" y="345"/>
                    <a:pt x="1074" y="400"/>
                  </a:cubicBezTo>
                  <a:cubicBezTo>
                    <a:pt x="1014" y="451"/>
                    <a:pt x="934" y="500"/>
                    <a:pt x="844" y="487"/>
                  </a:cubicBezTo>
                  <a:cubicBezTo>
                    <a:pt x="799" y="480"/>
                    <a:pt x="758" y="458"/>
                    <a:pt x="720" y="434"/>
                  </a:cubicBezTo>
                  <a:cubicBezTo>
                    <a:pt x="680" y="409"/>
                    <a:pt x="642" y="380"/>
                    <a:pt x="605" y="354"/>
                  </a:cubicBezTo>
                  <a:cubicBezTo>
                    <a:pt x="529" y="301"/>
                    <a:pt x="451" y="256"/>
                    <a:pt x="367" y="225"/>
                  </a:cubicBezTo>
                  <a:cubicBezTo>
                    <a:pt x="291" y="197"/>
                    <a:pt x="210" y="184"/>
                    <a:pt x="141" y="148"/>
                  </a:cubicBezTo>
                  <a:cubicBezTo>
                    <a:pt x="85" y="119"/>
                    <a:pt x="18" y="67"/>
                    <a:pt x="41" y="0"/>
                  </a:cubicBezTo>
                  <a:cubicBezTo>
                    <a:pt x="30" y="31"/>
                    <a:pt x="19" y="63"/>
                    <a:pt x="8" y="95"/>
                  </a:cubicBezTo>
                  <a:cubicBezTo>
                    <a:pt x="1" y="116"/>
                    <a:pt x="0" y="137"/>
                    <a:pt x="6" y="157"/>
                  </a:cubicBezTo>
                  <a:cubicBezTo>
                    <a:pt x="17" y="190"/>
                    <a:pt x="43" y="216"/>
                    <a:pt x="72" y="236"/>
                  </a:cubicBezTo>
                  <a:cubicBezTo>
                    <a:pt x="138" y="282"/>
                    <a:pt x="222" y="299"/>
                    <a:pt x="302" y="326"/>
                  </a:cubicBezTo>
                  <a:cubicBezTo>
                    <a:pt x="390" y="355"/>
                    <a:pt x="472" y="397"/>
                    <a:pt x="550" y="452"/>
                  </a:cubicBezTo>
                  <a:cubicBezTo>
                    <a:pt x="590" y="479"/>
                    <a:pt x="628" y="509"/>
                    <a:pt x="669" y="538"/>
                  </a:cubicBezTo>
                  <a:cubicBezTo>
                    <a:pt x="706" y="565"/>
                    <a:pt x="745" y="591"/>
                    <a:pt x="788" y="606"/>
                  </a:cubicBezTo>
                  <a:cubicBezTo>
                    <a:pt x="827" y="621"/>
                    <a:pt x="868" y="623"/>
                    <a:pt x="908" y="615"/>
                  </a:cubicBezTo>
                  <a:cubicBezTo>
                    <a:pt x="953" y="605"/>
                    <a:pt x="993" y="582"/>
                    <a:pt x="1029" y="557"/>
                  </a:cubicBezTo>
                  <a:cubicBezTo>
                    <a:pt x="1103" y="505"/>
                    <a:pt x="1160" y="433"/>
                    <a:pt x="1180" y="347"/>
                  </a:cubicBezTo>
                  <a:cubicBezTo>
                    <a:pt x="1191" y="301"/>
                    <a:pt x="1188" y="252"/>
                    <a:pt x="1189" y="206"/>
                  </a:cubicBezTo>
                  <a:cubicBezTo>
                    <a:pt x="1189" y="195"/>
                    <a:pt x="1189" y="185"/>
                    <a:pt x="1190" y="174"/>
                  </a:cubicBezTo>
                  <a:cubicBezTo>
                    <a:pt x="1190" y="179"/>
                    <a:pt x="1189" y="184"/>
                    <a:pt x="1189" y="189"/>
                  </a:cubicBezTo>
                  <a:cubicBezTo>
                    <a:pt x="1189" y="193"/>
                    <a:pt x="1189" y="184"/>
                    <a:pt x="1189" y="189"/>
                  </a:cubicBezTo>
                  <a:close/>
                </a:path>
              </a:pathLst>
            </a:custGeom>
            <a:solidFill>
              <a:srgbClr val="A0A3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2" name="Freeform 1281"/>
            <p:cNvSpPr>
              <a:spLocks/>
            </p:cNvSpPr>
            <p:nvPr/>
          </p:nvSpPr>
          <p:spPr bwMode="auto">
            <a:xfrm>
              <a:off x="-20991513" y="8512175"/>
              <a:ext cx="3290888" cy="2143125"/>
            </a:xfrm>
            <a:custGeom>
              <a:avLst/>
              <a:gdLst>
                <a:gd name="T0" fmla="*/ 133 w 1269"/>
                <a:gd name="T1" fmla="*/ 161 h 827"/>
                <a:gd name="T2" fmla="*/ 973 w 1269"/>
                <a:gd name="T3" fmla="*/ 114 h 827"/>
                <a:gd name="T4" fmla="*/ 1056 w 1269"/>
                <a:gd name="T5" fmla="*/ 660 h 827"/>
                <a:gd name="T6" fmla="*/ 1018 w 1269"/>
                <a:gd name="T7" fmla="*/ 685 h 827"/>
                <a:gd name="T8" fmla="*/ 419 w 1269"/>
                <a:gd name="T9" fmla="*/ 489 h 827"/>
                <a:gd name="T10" fmla="*/ 126 w 1269"/>
                <a:gd name="T11" fmla="*/ 377 h 827"/>
                <a:gd name="T12" fmla="*/ 133 w 1269"/>
                <a:gd name="T13" fmla="*/ 161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69" h="827">
                  <a:moveTo>
                    <a:pt x="133" y="161"/>
                  </a:moveTo>
                  <a:cubicBezTo>
                    <a:pt x="369" y="52"/>
                    <a:pt x="732" y="0"/>
                    <a:pt x="973" y="114"/>
                  </a:cubicBezTo>
                  <a:cubicBezTo>
                    <a:pt x="1236" y="239"/>
                    <a:pt x="1269" y="503"/>
                    <a:pt x="1056" y="660"/>
                  </a:cubicBezTo>
                  <a:cubicBezTo>
                    <a:pt x="1043" y="669"/>
                    <a:pt x="1030" y="678"/>
                    <a:pt x="1018" y="685"/>
                  </a:cubicBezTo>
                  <a:cubicBezTo>
                    <a:pt x="784" y="827"/>
                    <a:pt x="701" y="610"/>
                    <a:pt x="419" y="489"/>
                  </a:cubicBezTo>
                  <a:cubicBezTo>
                    <a:pt x="298" y="436"/>
                    <a:pt x="216" y="429"/>
                    <a:pt x="126" y="377"/>
                  </a:cubicBezTo>
                  <a:cubicBezTo>
                    <a:pt x="27" y="318"/>
                    <a:pt x="0" y="223"/>
                    <a:pt x="133" y="161"/>
                  </a:cubicBezTo>
                  <a:close/>
                </a:path>
              </a:pathLst>
            </a:custGeom>
            <a:solidFill>
              <a:srgbClr val="FAF6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3" name="Freeform 1282"/>
            <p:cNvSpPr>
              <a:spLocks/>
            </p:cNvSpPr>
            <p:nvPr/>
          </p:nvSpPr>
          <p:spPr bwMode="auto">
            <a:xfrm>
              <a:off x="-20778788" y="8713788"/>
              <a:ext cx="2763838" cy="1479550"/>
            </a:xfrm>
            <a:custGeom>
              <a:avLst/>
              <a:gdLst>
                <a:gd name="T0" fmla="*/ 785 w 1066"/>
                <a:gd name="T1" fmla="*/ 571 h 571"/>
                <a:gd name="T2" fmla="*/ 598 w 1066"/>
                <a:gd name="T3" fmla="*/ 501 h 571"/>
                <a:gd name="T4" fmla="*/ 379 w 1066"/>
                <a:gd name="T5" fmla="*/ 359 h 571"/>
                <a:gd name="T6" fmla="*/ 219 w 1066"/>
                <a:gd name="T7" fmla="*/ 313 h 571"/>
                <a:gd name="T8" fmla="*/ 67 w 1066"/>
                <a:gd name="T9" fmla="*/ 252 h 571"/>
                <a:gd name="T10" fmla="*/ 4 w 1066"/>
                <a:gd name="T11" fmla="*/ 170 h 571"/>
                <a:gd name="T12" fmla="*/ 61 w 1066"/>
                <a:gd name="T13" fmla="*/ 117 h 571"/>
                <a:gd name="T14" fmla="*/ 565 w 1066"/>
                <a:gd name="T15" fmla="*/ 0 h 571"/>
                <a:gd name="T16" fmla="*/ 869 w 1066"/>
                <a:gd name="T17" fmla="*/ 73 h 571"/>
                <a:gd name="T18" fmla="*/ 1048 w 1066"/>
                <a:gd name="T19" fmla="*/ 272 h 571"/>
                <a:gd name="T20" fmla="*/ 900 w 1066"/>
                <a:gd name="T21" fmla="*/ 535 h 571"/>
                <a:gd name="T22" fmla="*/ 785 w 1066"/>
                <a:gd name="T23" fmla="*/ 571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66" h="571">
                  <a:moveTo>
                    <a:pt x="785" y="571"/>
                  </a:moveTo>
                  <a:cubicBezTo>
                    <a:pt x="724" y="571"/>
                    <a:pt x="675" y="554"/>
                    <a:pt x="598" y="501"/>
                  </a:cubicBezTo>
                  <a:cubicBezTo>
                    <a:pt x="536" y="458"/>
                    <a:pt x="477" y="400"/>
                    <a:pt x="379" y="359"/>
                  </a:cubicBezTo>
                  <a:cubicBezTo>
                    <a:pt x="324" y="335"/>
                    <a:pt x="260" y="326"/>
                    <a:pt x="219" y="313"/>
                  </a:cubicBezTo>
                  <a:cubicBezTo>
                    <a:pt x="167" y="297"/>
                    <a:pt x="112" y="278"/>
                    <a:pt x="67" y="252"/>
                  </a:cubicBezTo>
                  <a:cubicBezTo>
                    <a:pt x="24" y="228"/>
                    <a:pt x="0" y="195"/>
                    <a:pt x="4" y="170"/>
                  </a:cubicBezTo>
                  <a:cubicBezTo>
                    <a:pt x="7" y="147"/>
                    <a:pt x="37" y="129"/>
                    <a:pt x="61" y="117"/>
                  </a:cubicBezTo>
                  <a:cubicBezTo>
                    <a:pt x="206" y="49"/>
                    <a:pt x="404" y="0"/>
                    <a:pt x="565" y="0"/>
                  </a:cubicBezTo>
                  <a:cubicBezTo>
                    <a:pt x="681" y="0"/>
                    <a:pt x="786" y="33"/>
                    <a:pt x="869" y="73"/>
                  </a:cubicBezTo>
                  <a:cubicBezTo>
                    <a:pt x="972" y="122"/>
                    <a:pt x="1033" y="187"/>
                    <a:pt x="1048" y="272"/>
                  </a:cubicBezTo>
                  <a:cubicBezTo>
                    <a:pt x="1066" y="364"/>
                    <a:pt x="1018" y="464"/>
                    <a:pt x="900" y="535"/>
                  </a:cubicBezTo>
                  <a:cubicBezTo>
                    <a:pt x="860" y="559"/>
                    <a:pt x="818" y="571"/>
                    <a:pt x="785" y="571"/>
                  </a:cubicBezTo>
                  <a:close/>
                </a:path>
              </a:pathLst>
            </a:custGeom>
            <a:solidFill>
              <a:srgbClr val="C346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4" name="Freeform 1283"/>
            <p:cNvSpPr>
              <a:spLocks/>
            </p:cNvSpPr>
            <p:nvPr/>
          </p:nvSpPr>
          <p:spPr bwMode="auto">
            <a:xfrm>
              <a:off x="-19681825" y="8832850"/>
              <a:ext cx="596900" cy="401638"/>
            </a:xfrm>
            <a:custGeom>
              <a:avLst/>
              <a:gdLst>
                <a:gd name="T0" fmla="*/ 224 w 230"/>
                <a:gd name="T1" fmla="*/ 67 h 155"/>
                <a:gd name="T2" fmla="*/ 124 w 230"/>
                <a:gd name="T3" fmla="*/ 149 h 155"/>
                <a:gd name="T4" fmla="*/ 4 w 230"/>
                <a:gd name="T5" fmla="*/ 85 h 155"/>
                <a:gd name="T6" fmla="*/ 105 w 230"/>
                <a:gd name="T7" fmla="*/ 5 h 155"/>
                <a:gd name="T8" fmla="*/ 224 w 230"/>
                <a:gd name="T9" fmla="*/ 67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0" h="155">
                  <a:moveTo>
                    <a:pt x="224" y="67"/>
                  </a:moveTo>
                  <a:cubicBezTo>
                    <a:pt x="230" y="107"/>
                    <a:pt x="186" y="144"/>
                    <a:pt x="124" y="149"/>
                  </a:cubicBezTo>
                  <a:cubicBezTo>
                    <a:pt x="62" y="155"/>
                    <a:pt x="9" y="125"/>
                    <a:pt x="4" y="85"/>
                  </a:cubicBezTo>
                  <a:cubicBezTo>
                    <a:pt x="0" y="45"/>
                    <a:pt x="45" y="10"/>
                    <a:pt x="105" y="5"/>
                  </a:cubicBezTo>
                  <a:cubicBezTo>
                    <a:pt x="164" y="0"/>
                    <a:pt x="217" y="27"/>
                    <a:pt x="224" y="67"/>
                  </a:cubicBezTo>
                  <a:close/>
                </a:path>
              </a:pathLst>
            </a:custGeom>
            <a:solidFill>
              <a:srgbClr val="F1E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5" name="Freeform 1284"/>
            <p:cNvSpPr>
              <a:spLocks/>
            </p:cNvSpPr>
            <p:nvPr/>
          </p:nvSpPr>
          <p:spPr bwMode="auto">
            <a:xfrm>
              <a:off x="-19550063" y="8921750"/>
              <a:ext cx="327025" cy="220663"/>
            </a:xfrm>
            <a:custGeom>
              <a:avLst/>
              <a:gdLst>
                <a:gd name="T0" fmla="*/ 123 w 126"/>
                <a:gd name="T1" fmla="*/ 37 h 85"/>
                <a:gd name="T2" fmla="*/ 69 w 126"/>
                <a:gd name="T3" fmla="*/ 82 h 85"/>
                <a:gd name="T4" fmla="*/ 3 w 126"/>
                <a:gd name="T5" fmla="*/ 47 h 85"/>
                <a:gd name="T6" fmla="*/ 58 w 126"/>
                <a:gd name="T7" fmla="*/ 3 h 85"/>
                <a:gd name="T8" fmla="*/ 123 w 126"/>
                <a:gd name="T9" fmla="*/ 3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85">
                  <a:moveTo>
                    <a:pt x="123" y="37"/>
                  </a:moveTo>
                  <a:cubicBezTo>
                    <a:pt x="126" y="59"/>
                    <a:pt x="102" y="79"/>
                    <a:pt x="69" y="82"/>
                  </a:cubicBezTo>
                  <a:cubicBezTo>
                    <a:pt x="35" y="85"/>
                    <a:pt x="6" y="69"/>
                    <a:pt x="3" y="47"/>
                  </a:cubicBezTo>
                  <a:cubicBezTo>
                    <a:pt x="0" y="25"/>
                    <a:pt x="25" y="5"/>
                    <a:pt x="58" y="3"/>
                  </a:cubicBezTo>
                  <a:cubicBezTo>
                    <a:pt x="91" y="0"/>
                    <a:pt x="120" y="15"/>
                    <a:pt x="123" y="37"/>
                  </a:cubicBezTo>
                  <a:close/>
                </a:path>
              </a:pathLst>
            </a:custGeom>
            <a:solidFill>
              <a:srgbClr val="F2C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70" name="Group 569"/>
          <p:cNvGrpSpPr>
            <a:grpSpLocks noChangeAspect="1"/>
          </p:cNvGrpSpPr>
          <p:nvPr/>
        </p:nvGrpSpPr>
        <p:grpSpPr>
          <a:xfrm>
            <a:off x="3862383" y="8361056"/>
            <a:ext cx="1372112" cy="1371600"/>
            <a:chOff x="-16451263" y="7394575"/>
            <a:chExt cx="4270375" cy="4268788"/>
          </a:xfrm>
        </p:grpSpPr>
        <p:sp>
          <p:nvSpPr>
            <p:cNvPr id="326" name="Oval 1285"/>
            <p:cNvSpPr>
              <a:spLocks noChangeArrowheads="1"/>
            </p:cNvSpPr>
            <p:nvPr/>
          </p:nvSpPr>
          <p:spPr bwMode="auto">
            <a:xfrm>
              <a:off x="-16451263" y="7394575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7" name="Freeform 1286"/>
            <p:cNvSpPr>
              <a:spLocks/>
            </p:cNvSpPr>
            <p:nvPr/>
          </p:nvSpPr>
          <p:spPr bwMode="auto">
            <a:xfrm>
              <a:off x="-14457363" y="8224838"/>
              <a:ext cx="279400" cy="2589213"/>
            </a:xfrm>
            <a:custGeom>
              <a:avLst/>
              <a:gdLst>
                <a:gd name="T0" fmla="*/ 0 w 108"/>
                <a:gd name="T1" fmla="*/ 971 h 999"/>
                <a:gd name="T2" fmla="*/ 28 w 108"/>
                <a:gd name="T3" fmla="*/ 999 h 999"/>
                <a:gd name="T4" fmla="*/ 80 w 108"/>
                <a:gd name="T5" fmla="*/ 999 h 999"/>
                <a:gd name="T6" fmla="*/ 108 w 108"/>
                <a:gd name="T7" fmla="*/ 971 h 999"/>
                <a:gd name="T8" fmla="*/ 108 w 108"/>
                <a:gd name="T9" fmla="*/ 28 h 999"/>
                <a:gd name="T10" fmla="*/ 80 w 108"/>
                <a:gd name="T11" fmla="*/ 0 h 999"/>
                <a:gd name="T12" fmla="*/ 28 w 108"/>
                <a:gd name="T13" fmla="*/ 0 h 999"/>
                <a:gd name="T14" fmla="*/ 0 w 108"/>
                <a:gd name="T15" fmla="*/ 28 h 999"/>
                <a:gd name="T16" fmla="*/ 0 w 108"/>
                <a:gd name="T17" fmla="*/ 971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999">
                  <a:moveTo>
                    <a:pt x="0" y="971"/>
                  </a:moveTo>
                  <a:cubicBezTo>
                    <a:pt x="0" y="986"/>
                    <a:pt x="12" y="999"/>
                    <a:pt x="28" y="999"/>
                  </a:cubicBezTo>
                  <a:cubicBezTo>
                    <a:pt x="80" y="999"/>
                    <a:pt x="80" y="999"/>
                    <a:pt x="80" y="999"/>
                  </a:cubicBezTo>
                  <a:cubicBezTo>
                    <a:pt x="95" y="999"/>
                    <a:pt x="108" y="986"/>
                    <a:pt x="108" y="971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8" y="12"/>
                    <a:pt x="95" y="0"/>
                    <a:pt x="8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2" y="0"/>
                    <a:pt x="0" y="12"/>
                    <a:pt x="0" y="28"/>
                  </a:cubicBezTo>
                  <a:lnTo>
                    <a:pt x="0" y="971"/>
                  </a:lnTo>
                  <a:close/>
                </a:path>
              </a:pathLst>
            </a:custGeom>
            <a:solidFill>
              <a:srgbClr val="24A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8" name="Rectangle 1287"/>
            <p:cNvSpPr>
              <a:spLocks noChangeArrowheads="1"/>
            </p:cNvSpPr>
            <p:nvPr/>
          </p:nvSpPr>
          <p:spPr bwMode="auto">
            <a:xfrm>
              <a:off x="-14457363" y="8483600"/>
              <a:ext cx="279400" cy="85725"/>
            </a:xfrm>
            <a:prstGeom prst="rect">
              <a:avLst/>
            </a:pr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9" name="Rectangle 1289"/>
            <p:cNvSpPr>
              <a:spLocks noChangeArrowheads="1"/>
            </p:cNvSpPr>
            <p:nvPr/>
          </p:nvSpPr>
          <p:spPr bwMode="auto">
            <a:xfrm>
              <a:off x="-14457363" y="9151938"/>
              <a:ext cx="279400" cy="814388"/>
            </a:xfrm>
            <a:prstGeom prst="rect">
              <a:avLst/>
            </a:pr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0" name="Freeform 1290"/>
            <p:cNvSpPr>
              <a:spLocks/>
            </p:cNvSpPr>
            <p:nvPr/>
          </p:nvSpPr>
          <p:spPr bwMode="auto">
            <a:xfrm>
              <a:off x="-15100300" y="8278813"/>
              <a:ext cx="625475" cy="2535238"/>
            </a:xfrm>
            <a:custGeom>
              <a:avLst/>
              <a:gdLst>
                <a:gd name="T0" fmla="*/ 241 w 241"/>
                <a:gd name="T1" fmla="*/ 917 h 978"/>
                <a:gd name="T2" fmla="*/ 183 w 241"/>
                <a:gd name="T3" fmla="*/ 978 h 978"/>
                <a:gd name="T4" fmla="*/ 58 w 241"/>
                <a:gd name="T5" fmla="*/ 978 h 978"/>
                <a:gd name="T6" fmla="*/ 0 w 241"/>
                <a:gd name="T7" fmla="*/ 917 h 978"/>
                <a:gd name="T8" fmla="*/ 0 w 241"/>
                <a:gd name="T9" fmla="*/ 61 h 978"/>
                <a:gd name="T10" fmla="*/ 58 w 241"/>
                <a:gd name="T11" fmla="*/ 0 h 978"/>
                <a:gd name="T12" fmla="*/ 183 w 241"/>
                <a:gd name="T13" fmla="*/ 0 h 978"/>
                <a:gd name="T14" fmla="*/ 241 w 241"/>
                <a:gd name="T15" fmla="*/ 61 h 978"/>
                <a:gd name="T16" fmla="*/ 241 w 241"/>
                <a:gd name="T17" fmla="*/ 917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1" h="978">
                  <a:moveTo>
                    <a:pt x="241" y="917"/>
                  </a:moveTo>
                  <a:cubicBezTo>
                    <a:pt x="241" y="951"/>
                    <a:pt x="215" y="978"/>
                    <a:pt x="183" y="978"/>
                  </a:cubicBezTo>
                  <a:cubicBezTo>
                    <a:pt x="58" y="978"/>
                    <a:pt x="58" y="978"/>
                    <a:pt x="58" y="978"/>
                  </a:cubicBezTo>
                  <a:cubicBezTo>
                    <a:pt x="26" y="978"/>
                    <a:pt x="0" y="951"/>
                    <a:pt x="0" y="917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7"/>
                    <a:pt x="26" y="0"/>
                    <a:pt x="58" y="0"/>
                  </a:cubicBezTo>
                  <a:cubicBezTo>
                    <a:pt x="183" y="0"/>
                    <a:pt x="183" y="0"/>
                    <a:pt x="183" y="0"/>
                  </a:cubicBezTo>
                  <a:cubicBezTo>
                    <a:pt x="215" y="0"/>
                    <a:pt x="241" y="27"/>
                    <a:pt x="241" y="61"/>
                  </a:cubicBezTo>
                  <a:lnTo>
                    <a:pt x="241" y="917"/>
                  </a:lnTo>
                  <a:close/>
                </a:path>
              </a:pathLst>
            </a:custGeom>
            <a:solidFill>
              <a:srgbClr val="3EB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1" name="Freeform 1291"/>
            <p:cNvSpPr>
              <a:spLocks/>
            </p:cNvSpPr>
            <p:nvPr/>
          </p:nvSpPr>
          <p:spPr bwMode="auto">
            <a:xfrm>
              <a:off x="-15440025" y="8915400"/>
              <a:ext cx="319088" cy="1898650"/>
            </a:xfrm>
            <a:custGeom>
              <a:avLst/>
              <a:gdLst>
                <a:gd name="T0" fmla="*/ 123 w 123"/>
                <a:gd name="T1" fmla="*/ 686 h 732"/>
                <a:gd name="T2" fmla="*/ 87 w 123"/>
                <a:gd name="T3" fmla="*/ 732 h 732"/>
                <a:gd name="T4" fmla="*/ 36 w 123"/>
                <a:gd name="T5" fmla="*/ 732 h 732"/>
                <a:gd name="T6" fmla="*/ 0 w 123"/>
                <a:gd name="T7" fmla="*/ 686 h 732"/>
                <a:gd name="T8" fmla="*/ 0 w 123"/>
                <a:gd name="T9" fmla="*/ 45 h 732"/>
                <a:gd name="T10" fmla="*/ 36 w 123"/>
                <a:gd name="T11" fmla="*/ 0 h 732"/>
                <a:gd name="T12" fmla="*/ 87 w 123"/>
                <a:gd name="T13" fmla="*/ 0 h 732"/>
                <a:gd name="T14" fmla="*/ 123 w 123"/>
                <a:gd name="T15" fmla="*/ 45 h 732"/>
                <a:gd name="T16" fmla="*/ 123 w 123"/>
                <a:gd name="T17" fmla="*/ 686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3" h="732">
                  <a:moveTo>
                    <a:pt x="123" y="686"/>
                  </a:moveTo>
                  <a:cubicBezTo>
                    <a:pt x="123" y="712"/>
                    <a:pt x="107" y="732"/>
                    <a:pt x="87" y="732"/>
                  </a:cubicBezTo>
                  <a:cubicBezTo>
                    <a:pt x="36" y="732"/>
                    <a:pt x="36" y="732"/>
                    <a:pt x="36" y="732"/>
                  </a:cubicBezTo>
                  <a:cubicBezTo>
                    <a:pt x="16" y="732"/>
                    <a:pt x="0" y="712"/>
                    <a:pt x="0" y="68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16" y="0"/>
                    <a:pt x="36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107" y="0"/>
                    <a:pt x="123" y="20"/>
                    <a:pt x="123" y="45"/>
                  </a:cubicBezTo>
                  <a:lnTo>
                    <a:pt x="123" y="686"/>
                  </a:ln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2" name="Freeform 1292"/>
            <p:cNvSpPr>
              <a:spLocks/>
            </p:cNvSpPr>
            <p:nvPr/>
          </p:nvSpPr>
          <p:spPr bwMode="auto">
            <a:xfrm>
              <a:off x="-14174788" y="8151813"/>
              <a:ext cx="1085850" cy="2667000"/>
            </a:xfrm>
            <a:custGeom>
              <a:avLst/>
              <a:gdLst>
                <a:gd name="T0" fmla="*/ 415 w 419"/>
                <a:gd name="T1" fmla="*/ 940 h 1029"/>
                <a:gd name="T2" fmla="*/ 367 w 419"/>
                <a:gd name="T3" fmla="*/ 1003 h 1029"/>
                <a:gd name="T4" fmla="*/ 160 w 419"/>
                <a:gd name="T5" fmla="*/ 1026 h 1029"/>
                <a:gd name="T6" fmla="*/ 99 w 419"/>
                <a:gd name="T7" fmla="*/ 974 h 1029"/>
                <a:gd name="T8" fmla="*/ 4 w 419"/>
                <a:gd name="T9" fmla="*/ 89 h 1029"/>
                <a:gd name="T10" fmla="*/ 52 w 419"/>
                <a:gd name="T11" fmla="*/ 25 h 1029"/>
                <a:gd name="T12" fmla="*/ 259 w 419"/>
                <a:gd name="T13" fmla="*/ 3 h 1029"/>
                <a:gd name="T14" fmla="*/ 320 w 419"/>
                <a:gd name="T15" fmla="*/ 55 h 1029"/>
                <a:gd name="T16" fmla="*/ 415 w 419"/>
                <a:gd name="T17" fmla="*/ 940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9" h="1029">
                  <a:moveTo>
                    <a:pt x="415" y="940"/>
                  </a:moveTo>
                  <a:cubicBezTo>
                    <a:pt x="419" y="972"/>
                    <a:pt x="397" y="1000"/>
                    <a:pt x="367" y="1003"/>
                  </a:cubicBezTo>
                  <a:cubicBezTo>
                    <a:pt x="160" y="1026"/>
                    <a:pt x="160" y="1026"/>
                    <a:pt x="160" y="1026"/>
                  </a:cubicBezTo>
                  <a:cubicBezTo>
                    <a:pt x="130" y="1029"/>
                    <a:pt x="103" y="1006"/>
                    <a:pt x="99" y="97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0" y="57"/>
                    <a:pt x="22" y="28"/>
                    <a:pt x="52" y="25"/>
                  </a:cubicBezTo>
                  <a:cubicBezTo>
                    <a:pt x="259" y="3"/>
                    <a:pt x="259" y="3"/>
                    <a:pt x="259" y="3"/>
                  </a:cubicBezTo>
                  <a:cubicBezTo>
                    <a:pt x="289" y="0"/>
                    <a:pt x="317" y="23"/>
                    <a:pt x="320" y="55"/>
                  </a:cubicBezTo>
                  <a:lnTo>
                    <a:pt x="415" y="940"/>
                  </a:lnTo>
                  <a:close/>
                </a:path>
              </a:pathLst>
            </a:custGeom>
            <a:solidFill>
              <a:srgbClr val="2D50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3" name="Freeform 1293"/>
            <p:cNvSpPr>
              <a:spLocks/>
            </p:cNvSpPr>
            <p:nvPr/>
          </p:nvSpPr>
          <p:spPr bwMode="auto">
            <a:xfrm>
              <a:off x="-14093825" y="8959850"/>
              <a:ext cx="911225" cy="925513"/>
            </a:xfrm>
            <a:custGeom>
              <a:avLst/>
              <a:gdLst>
                <a:gd name="T0" fmla="*/ 574 w 574"/>
                <a:gd name="T1" fmla="*/ 528 h 583"/>
                <a:gd name="T2" fmla="*/ 57 w 574"/>
                <a:gd name="T3" fmla="*/ 583 h 583"/>
                <a:gd name="T4" fmla="*/ 0 w 574"/>
                <a:gd name="T5" fmla="*/ 56 h 583"/>
                <a:gd name="T6" fmla="*/ 517 w 574"/>
                <a:gd name="T7" fmla="*/ 0 h 583"/>
                <a:gd name="T8" fmla="*/ 574 w 574"/>
                <a:gd name="T9" fmla="*/ 528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" h="583">
                  <a:moveTo>
                    <a:pt x="574" y="528"/>
                  </a:moveTo>
                  <a:lnTo>
                    <a:pt x="57" y="583"/>
                  </a:lnTo>
                  <a:lnTo>
                    <a:pt x="0" y="56"/>
                  </a:lnTo>
                  <a:lnTo>
                    <a:pt x="517" y="0"/>
                  </a:lnTo>
                  <a:lnTo>
                    <a:pt x="574" y="5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4" name="Rectangle 1294"/>
            <p:cNvSpPr>
              <a:spLocks noChangeArrowheads="1"/>
            </p:cNvSpPr>
            <p:nvPr/>
          </p:nvSpPr>
          <p:spPr bwMode="auto">
            <a:xfrm>
              <a:off x="-15100300" y="10167938"/>
              <a:ext cx="625475" cy="352425"/>
            </a:xfrm>
            <a:prstGeom prst="rect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5" name="Rectangle 1295"/>
            <p:cNvSpPr>
              <a:spLocks noChangeArrowheads="1"/>
            </p:cNvSpPr>
            <p:nvPr/>
          </p:nvSpPr>
          <p:spPr bwMode="auto">
            <a:xfrm>
              <a:off x="-15100300" y="8705850"/>
              <a:ext cx="625475" cy="150813"/>
            </a:xfrm>
            <a:prstGeom prst="rect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6" name="Freeform 1296"/>
            <p:cNvSpPr>
              <a:spLocks/>
            </p:cNvSpPr>
            <p:nvPr/>
          </p:nvSpPr>
          <p:spPr bwMode="auto">
            <a:xfrm>
              <a:off x="-15393988" y="9028113"/>
              <a:ext cx="42863" cy="1663700"/>
            </a:xfrm>
            <a:custGeom>
              <a:avLst/>
              <a:gdLst>
                <a:gd name="T0" fmla="*/ 8 w 16"/>
                <a:gd name="T1" fmla="*/ 642 h 642"/>
                <a:gd name="T2" fmla="*/ 8 w 16"/>
                <a:gd name="T3" fmla="*/ 642 h 642"/>
                <a:gd name="T4" fmla="*/ 16 w 16"/>
                <a:gd name="T5" fmla="*/ 634 h 642"/>
                <a:gd name="T6" fmla="*/ 16 w 16"/>
                <a:gd name="T7" fmla="*/ 8 h 642"/>
                <a:gd name="T8" fmla="*/ 8 w 16"/>
                <a:gd name="T9" fmla="*/ 0 h 642"/>
                <a:gd name="T10" fmla="*/ 8 w 16"/>
                <a:gd name="T11" fmla="*/ 0 h 642"/>
                <a:gd name="T12" fmla="*/ 0 w 16"/>
                <a:gd name="T13" fmla="*/ 8 h 642"/>
                <a:gd name="T14" fmla="*/ 0 w 16"/>
                <a:gd name="T15" fmla="*/ 634 h 642"/>
                <a:gd name="T16" fmla="*/ 8 w 16"/>
                <a:gd name="T17" fmla="*/ 642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642">
                  <a:moveTo>
                    <a:pt x="8" y="642"/>
                  </a:moveTo>
                  <a:cubicBezTo>
                    <a:pt x="8" y="642"/>
                    <a:pt x="8" y="642"/>
                    <a:pt x="8" y="642"/>
                  </a:cubicBezTo>
                  <a:cubicBezTo>
                    <a:pt x="12" y="642"/>
                    <a:pt x="16" y="638"/>
                    <a:pt x="16" y="634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6" y="4"/>
                    <a:pt x="12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3" y="0"/>
                    <a:pt x="0" y="4"/>
                    <a:pt x="0" y="8"/>
                  </a:cubicBezTo>
                  <a:cubicBezTo>
                    <a:pt x="0" y="634"/>
                    <a:pt x="0" y="634"/>
                    <a:pt x="0" y="634"/>
                  </a:cubicBezTo>
                  <a:cubicBezTo>
                    <a:pt x="0" y="638"/>
                    <a:pt x="3" y="642"/>
                    <a:pt x="8" y="642"/>
                  </a:cubicBezTo>
                  <a:close/>
                </a:path>
              </a:pathLst>
            </a:cu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71" name="Group 570"/>
          <p:cNvGrpSpPr>
            <a:grpSpLocks noChangeAspect="1"/>
          </p:cNvGrpSpPr>
          <p:nvPr/>
        </p:nvGrpSpPr>
        <p:grpSpPr>
          <a:xfrm>
            <a:off x="6046783" y="8361056"/>
            <a:ext cx="1372112" cy="1371600"/>
            <a:chOff x="-11452225" y="7394575"/>
            <a:chExt cx="4270375" cy="4268788"/>
          </a:xfrm>
        </p:grpSpPr>
        <p:sp>
          <p:nvSpPr>
            <p:cNvPr id="337" name="Oval 1297"/>
            <p:cNvSpPr>
              <a:spLocks noChangeArrowheads="1"/>
            </p:cNvSpPr>
            <p:nvPr/>
          </p:nvSpPr>
          <p:spPr bwMode="auto">
            <a:xfrm>
              <a:off x="-11452225" y="7394575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8" name="Freeform 1298"/>
            <p:cNvSpPr>
              <a:spLocks/>
            </p:cNvSpPr>
            <p:nvPr/>
          </p:nvSpPr>
          <p:spPr bwMode="auto">
            <a:xfrm>
              <a:off x="-9866313" y="9921875"/>
              <a:ext cx="1157288" cy="779463"/>
            </a:xfrm>
            <a:custGeom>
              <a:avLst/>
              <a:gdLst>
                <a:gd name="T0" fmla="*/ 223 w 446"/>
                <a:gd name="T1" fmla="*/ 31 h 301"/>
                <a:gd name="T2" fmla="*/ 127 w 446"/>
                <a:gd name="T3" fmla="*/ 0 h 301"/>
                <a:gd name="T4" fmla="*/ 0 w 446"/>
                <a:gd name="T5" fmla="*/ 240 h 301"/>
                <a:gd name="T6" fmla="*/ 223 w 446"/>
                <a:gd name="T7" fmla="*/ 301 h 301"/>
                <a:gd name="T8" fmla="*/ 446 w 446"/>
                <a:gd name="T9" fmla="*/ 240 h 301"/>
                <a:gd name="T10" fmla="*/ 304 w 446"/>
                <a:gd name="T11" fmla="*/ 10 h 301"/>
                <a:gd name="T12" fmla="*/ 223 w 446"/>
                <a:gd name="T13" fmla="*/ 3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301">
                  <a:moveTo>
                    <a:pt x="223" y="31"/>
                  </a:moveTo>
                  <a:cubicBezTo>
                    <a:pt x="187" y="31"/>
                    <a:pt x="154" y="19"/>
                    <a:pt x="127" y="0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66" y="279"/>
                    <a:pt x="142" y="301"/>
                    <a:pt x="223" y="301"/>
                  </a:cubicBezTo>
                  <a:cubicBezTo>
                    <a:pt x="305" y="301"/>
                    <a:pt x="381" y="279"/>
                    <a:pt x="446" y="240"/>
                  </a:cubicBezTo>
                  <a:cubicBezTo>
                    <a:pt x="304" y="10"/>
                    <a:pt x="304" y="10"/>
                    <a:pt x="304" y="10"/>
                  </a:cubicBezTo>
                  <a:cubicBezTo>
                    <a:pt x="280" y="23"/>
                    <a:pt x="252" y="31"/>
                    <a:pt x="223" y="31"/>
                  </a:cubicBez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9" name="Freeform 1299"/>
            <p:cNvSpPr>
              <a:spLocks/>
            </p:cNvSpPr>
            <p:nvPr/>
          </p:nvSpPr>
          <p:spPr bwMode="auto">
            <a:xfrm>
              <a:off x="-10426700" y="8582025"/>
              <a:ext cx="915988" cy="987425"/>
            </a:xfrm>
            <a:custGeom>
              <a:avLst/>
              <a:gdLst>
                <a:gd name="T0" fmla="*/ 270 w 353"/>
                <a:gd name="T1" fmla="*/ 379 h 381"/>
                <a:gd name="T2" fmla="*/ 353 w 353"/>
                <a:gd name="T3" fmla="*/ 233 h 381"/>
                <a:gd name="T4" fmla="*/ 216 w 353"/>
                <a:gd name="T5" fmla="*/ 0 h 381"/>
                <a:gd name="T6" fmla="*/ 0 w 353"/>
                <a:gd name="T7" fmla="*/ 379 h 381"/>
                <a:gd name="T8" fmla="*/ 0 w 353"/>
                <a:gd name="T9" fmla="*/ 381 h 381"/>
                <a:gd name="T10" fmla="*/ 270 w 353"/>
                <a:gd name="T11" fmla="*/ 381 h 381"/>
                <a:gd name="T12" fmla="*/ 270 w 353"/>
                <a:gd name="T13" fmla="*/ 379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3" h="381">
                  <a:moveTo>
                    <a:pt x="270" y="379"/>
                  </a:moveTo>
                  <a:cubicBezTo>
                    <a:pt x="270" y="316"/>
                    <a:pt x="304" y="262"/>
                    <a:pt x="353" y="233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87" y="76"/>
                    <a:pt x="0" y="217"/>
                    <a:pt x="0" y="379"/>
                  </a:cubicBezTo>
                  <a:cubicBezTo>
                    <a:pt x="0" y="379"/>
                    <a:pt x="0" y="381"/>
                    <a:pt x="0" y="381"/>
                  </a:cubicBezTo>
                  <a:cubicBezTo>
                    <a:pt x="270" y="381"/>
                    <a:pt x="270" y="381"/>
                    <a:pt x="270" y="381"/>
                  </a:cubicBezTo>
                  <a:cubicBezTo>
                    <a:pt x="270" y="381"/>
                    <a:pt x="270" y="379"/>
                    <a:pt x="270" y="379"/>
                  </a:cubicBez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0" name="Freeform 1300"/>
            <p:cNvSpPr>
              <a:spLocks/>
            </p:cNvSpPr>
            <p:nvPr/>
          </p:nvSpPr>
          <p:spPr bwMode="auto">
            <a:xfrm>
              <a:off x="-9077325" y="8562975"/>
              <a:ext cx="930275" cy="1006475"/>
            </a:xfrm>
            <a:custGeom>
              <a:avLst/>
              <a:gdLst>
                <a:gd name="T0" fmla="*/ 89 w 359"/>
                <a:gd name="T1" fmla="*/ 386 h 388"/>
                <a:gd name="T2" fmla="*/ 89 w 359"/>
                <a:gd name="T3" fmla="*/ 388 h 388"/>
                <a:gd name="T4" fmla="*/ 359 w 359"/>
                <a:gd name="T5" fmla="*/ 388 h 388"/>
                <a:gd name="T6" fmla="*/ 359 w 359"/>
                <a:gd name="T7" fmla="*/ 386 h 388"/>
                <a:gd name="T8" fmla="*/ 130 w 359"/>
                <a:gd name="T9" fmla="*/ 0 h 388"/>
                <a:gd name="T10" fmla="*/ 0 w 359"/>
                <a:gd name="T11" fmla="*/ 237 h 388"/>
                <a:gd name="T12" fmla="*/ 89 w 359"/>
                <a:gd name="T13" fmla="*/ 38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9" h="388">
                  <a:moveTo>
                    <a:pt x="89" y="386"/>
                  </a:moveTo>
                  <a:cubicBezTo>
                    <a:pt x="89" y="386"/>
                    <a:pt x="89" y="388"/>
                    <a:pt x="89" y="388"/>
                  </a:cubicBezTo>
                  <a:cubicBezTo>
                    <a:pt x="359" y="388"/>
                    <a:pt x="359" y="388"/>
                    <a:pt x="359" y="388"/>
                  </a:cubicBezTo>
                  <a:cubicBezTo>
                    <a:pt x="359" y="388"/>
                    <a:pt x="359" y="386"/>
                    <a:pt x="359" y="386"/>
                  </a:cubicBezTo>
                  <a:cubicBezTo>
                    <a:pt x="359" y="219"/>
                    <a:pt x="266" y="74"/>
                    <a:pt x="130" y="0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53" y="266"/>
                    <a:pt x="89" y="321"/>
                    <a:pt x="89" y="386"/>
                  </a:cubicBez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1" name="Oval 1301"/>
            <p:cNvSpPr>
              <a:spLocks noChangeArrowheads="1"/>
            </p:cNvSpPr>
            <p:nvPr/>
          </p:nvSpPr>
          <p:spPr bwMode="auto">
            <a:xfrm>
              <a:off x="-9588500" y="9266238"/>
              <a:ext cx="603250" cy="603250"/>
            </a:xfrm>
            <a:prstGeom prst="ellipse">
              <a:avLst/>
            </a:pr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72" name="Group 571"/>
          <p:cNvGrpSpPr>
            <a:grpSpLocks noChangeAspect="1"/>
          </p:cNvGrpSpPr>
          <p:nvPr/>
        </p:nvGrpSpPr>
        <p:grpSpPr>
          <a:xfrm>
            <a:off x="8231183" y="8361056"/>
            <a:ext cx="1372112" cy="1371600"/>
            <a:chOff x="-6454775" y="7394575"/>
            <a:chExt cx="4270375" cy="4268788"/>
          </a:xfrm>
        </p:grpSpPr>
        <p:sp>
          <p:nvSpPr>
            <p:cNvPr id="342" name="Oval 1302"/>
            <p:cNvSpPr>
              <a:spLocks noChangeArrowheads="1"/>
            </p:cNvSpPr>
            <p:nvPr/>
          </p:nvSpPr>
          <p:spPr bwMode="auto">
            <a:xfrm>
              <a:off x="-6454775" y="7394575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3" name="Freeform 1303"/>
            <p:cNvSpPr>
              <a:spLocks/>
            </p:cNvSpPr>
            <p:nvPr/>
          </p:nvSpPr>
          <p:spPr bwMode="auto">
            <a:xfrm>
              <a:off x="-5834063" y="8075613"/>
              <a:ext cx="3113088" cy="1423988"/>
            </a:xfrm>
            <a:custGeom>
              <a:avLst/>
              <a:gdLst>
                <a:gd name="T0" fmla="*/ 28 w 1201"/>
                <a:gd name="T1" fmla="*/ 442 h 549"/>
                <a:gd name="T2" fmla="*/ 566 w 1201"/>
                <a:gd name="T3" fmla="*/ 16 h 549"/>
                <a:gd name="T4" fmla="*/ 635 w 1201"/>
                <a:gd name="T5" fmla="*/ 16 h 549"/>
                <a:gd name="T6" fmla="*/ 732 w 1201"/>
                <a:gd name="T7" fmla="*/ 93 h 549"/>
                <a:gd name="T8" fmla="*/ 778 w 1201"/>
                <a:gd name="T9" fmla="*/ 49 h 549"/>
                <a:gd name="T10" fmla="*/ 896 w 1201"/>
                <a:gd name="T11" fmla="*/ 49 h 549"/>
                <a:gd name="T12" fmla="*/ 942 w 1201"/>
                <a:gd name="T13" fmla="*/ 95 h 549"/>
                <a:gd name="T14" fmla="*/ 942 w 1201"/>
                <a:gd name="T15" fmla="*/ 259 h 549"/>
                <a:gd name="T16" fmla="*/ 1173 w 1201"/>
                <a:gd name="T17" fmla="*/ 442 h 549"/>
                <a:gd name="T18" fmla="*/ 1182 w 1201"/>
                <a:gd name="T19" fmla="*/ 520 h 549"/>
                <a:gd name="T20" fmla="*/ 1104 w 1201"/>
                <a:gd name="T21" fmla="*/ 529 h 549"/>
                <a:gd name="T22" fmla="*/ 601 w 1201"/>
                <a:gd name="T23" fmla="*/ 130 h 549"/>
                <a:gd name="T24" fmla="*/ 97 w 1201"/>
                <a:gd name="T25" fmla="*/ 529 h 549"/>
                <a:gd name="T26" fmla="*/ 19 w 1201"/>
                <a:gd name="T27" fmla="*/ 520 h 549"/>
                <a:gd name="T28" fmla="*/ 28 w 1201"/>
                <a:gd name="T29" fmla="*/ 442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01" h="549">
                  <a:moveTo>
                    <a:pt x="28" y="442"/>
                  </a:moveTo>
                  <a:cubicBezTo>
                    <a:pt x="566" y="16"/>
                    <a:pt x="566" y="16"/>
                    <a:pt x="566" y="16"/>
                  </a:cubicBezTo>
                  <a:cubicBezTo>
                    <a:pt x="587" y="0"/>
                    <a:pt x="615" y="0"/>
                    <a:pt x="635" y="16"/>
                  </a:cubicBezTo>
                  <a:cubicBezTo>
                    <a:pt x="732" y="93"/>
                    <a:pt x="732" y="93"/>
                    <a:pt x="732" y="93"/>
                  </a:cubicBezTo>
                  <a:cubicBezTo>
                    <a:pt x="733" y="69"/>
                    <a:pt x="753" y="49"/>
                    <a:pt x="778" y="49"/>
                  </a:cubicBezTo>
                  <a:cubicBezTo>
                    <a:pt x="896" y="49"/>
                    <a:pt x="896" y="49"/>
                    <a:pt x="896" y="49"/>
                  </a:cubicBezTo>
                  <a:cubicBezTo>
                    <a:pt x="922" y="49"/>
                    <a:pt x="942" y="70"/>
                    <a:pt x="942" y="95"/>
                  </a:cubicBezTo>
                  <a:cubicBezTo>
                    <a:pt x="942" y="259"/>
                    <a:pt x="942" y="259"/>
                    <a:pt x="942" y="259"/>
                  </a:cubicBezTo>
                  <a:cubicBezTo>
                    <a:pt x="1173" y="442"/>
                    <a:pt x="1173" y="442"/>
                    <a:pt x="1173" y="442"/>
                  </a:cubicBezTo>
                  <a:cubicBezTo>
                    <a:pt x="1197" y="462"/>
                    <a:pt x="1201" y="496"/>
                    <a:pt x="1182" y="520"/>
                  </a:cubicBezTo>
                  <a:cubicBezTo>
                    <a:pt x="1163" y="545"/>
                    <a:pt x="1128" y="549"/>
                    <a:pt x="1104" y="529"/>
                  </a:cubicBezTo>
                  <a:cubicBezTo>
                    <a:pt x="601" y="130"/>
                    <a:pt x="601" y="130"/>
                    <a:pt x="601" y="130"/>
                  </a:cubicBezTo>
                  <a:cubicBezTo>
                    <a:pt x="97" y="529"/>
                    <a:pt x="97" y="529"/>
                    <a:pt x="97" y="529"/>
                  </a:cubicBezTo>
                  <a:cubicBezTo>
                    <a:pt x="73" y="549"/>
                    <a:pt x="38" y="544"/>
                    <a:pt x="19" y="520"/>
                  </a:cubicBezTo>
                  <a:cubicBezTo>
                    <a:pt x="0" y="496"/>
                    <a:pt x="4" y="462"/>
                    <a:pt x="28" y="442"/>
                  </a:cubicBezTo>
                  <a:close/>
                </a:path>
              </a:pathLst>
            </a:custGeom>
            <a:solidFill>
              <a:srgbClr val="51C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4" name="Freeform 1304"/>
            <p:cNvSpPr>
              <a:spLocks/>
            </p:cNvSpPr>
            <p:nvPr/>
          </p:nvSpPr>
          <p:spPr bwMode="auto">
            <a:xfrm>
              <a:off x="-5362575" y="8685213"/>
              <a:ext cx="2170113" cy="1892300"/>
            </a:xfrm>
            <a:custGeom>
              <a:avLst/>
              <a:gdLst>
                <a:gd name="T0" fmla="*/ 80 w 837"/>
                <a:gd name="T1" fmla="*/ 260 h 730"/>
                <a:gd name="T2" fmla="*/ 419 w 837"/>
                <a:gd name="T3" fmla="*/ 0 h 730"/>
                <a:gd name="T4" fmla="*/ 758 w 837"/>
                <a:gd name="T5" fmla="*/ 260 h 730"/>
                <a:gd name="T6" fmla="*/ 837 w 837"/>
                <a:gd name="T7" fmla="*/ 322 h 730"/>
                <a:gd name="T8" fmla="*/ 837 w 837"/>
                <a:gd name="T9" fmla="*/ 551 h 730"/>
                <a:gd name="T10" fmla="*/ 658 w 837"/>
                <a:gd name="T11" fmla="*/ 730 h 730"/>
                <a:gd name="T12" fmla="*/ 538 w 837"/>
                <a:gd name="T13" fmla="*/ 730 h 730"/>
                <a:gd name="T14" fmla="*/ 538 w 837"/>
                <a:gd name="T15" fmla="*/ 460 h 730"/>
                <a:gd name="T16" fmla="*/ 419 w 837"/>
                <a:gd name="T17" fmla="*/ 341 h 730"/>
                <a:gd name="T18" fmla="*/ 299 w 837"/>
                <a:gd name="T19" fmla="*/ 460 h 730"/>
                <a:gd name="T20" fmla="*/ 299 w 837"/>
                <a:gd name="T21" fmla="*/ 730 h 730"/>
                <a:gd name="T22" fmla="*/ 180 w 837"/>
                <a:gd name="T23" fmla="*/ 730 h 730"/>
                <a:gd name="T24" fmla="*/ 0 w 837"/>
                <a:gd name="T25" fmla="*/ 551 h 730"/>
                <a:gd name="T26" fmla="*/ 0 w 837"/>
                <a:gd name="T27" fmla="*/ 322 h 730"/>
                <a:gd name="T28" fmla="*/ 80 w 837"/>
                <a:gd name="T29" fmla="*/ 26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37" h="730">
                  <a:moveTo>
                    <a:pt x="80" y="260"/>
                  </a:moveTo>
                  <a:cubicBezTo>
                    <a:pt x="419" y="0"/>
                    <a:pt x="419" y="0"/>
                    <a:pt x="419" y="0"/>
                  </a:cubicBezTo>
                  <a:cubicBezTo>
                    <a:pt x="758" y="260"/>
                    <a:pt x="758" y="260"/>
                    <a:pt x="758" y="260"/>
                  </a:cubicBezTo>
                  <a:cubicBezTo>
                    <a:pt x="837" y="322"/>
                    <a:pt x="837" y="322"/>
                    <a:pt x="837" y="322"/>
                  </a:cubicBezTo>
                  <a:cubicBezTo>
                    <a:pt x="837" y="551"/>
                    <a:pt x="837" y="551"/>
                    <a:pt x="837" y="551"/>
                  </a:cubicBezTo>
                  <a:cubicBezTo>
                    <a:pt x="837" y="551"/>
                    <a:pt x="837" y="730"/>
                    <a:pt x="658" y="730"/>
                  </a:cubicBezTo>
                  <a:cubicBezTo>
                    <a:pt x="538" y="730"/>
                    <a:pt x="538" y="730"/>
                    <a:pt x="538" y="730"/>
                  </a:cubicBezTo>
                  <a:cubicBezTo>
                    <a:pt x="538" y="460"/>
                    <a:pt x="538" y="460"/>
                    <a:pt x="538" y="460"/>
                  </a:cubicBezTo>
                  <a:cubicBezTo>
                    <a:pt x="538" y="460"/>
                    <a:pt x="538" y="341"/>
                    <a:pt x="419" y="341"/>
                  </a:cubicBezTo>
                  <a:cubicBezTo>
                    <a:pt x="299" y="341"/>
                    <a:pt x="299" y="460"/>
                    <a:pt x="299" y="460"/>
                  </a:cubicBezTo>
                  <a:cubicBezTo>
                    <a:pt x="299" y="730"/>
                    <a:pt x="299" y="730"/>
                    <a:pt x="299" y="730"/>
                  </a:cubicBezTo>
                  <a:cubicBezTo>
                    <a:pt x="229" y="730"/>
                    <a:pt x="180" y="730"/>
                    <a:pt x="180" y="730"/>
                  </a:cubicBezTo>
                  <a:cubicBezTo>
                    <a:pt x="180" y="730"/>
                    <a:pt x="0" y="730"/>
                    <a:pt x="0" y="551"/>
                  </a:cubicBezTo>
                  <a:cubicBezTo>
                    <a:pt x="0" y="372"/>
                    <a:pt x="0" y="322"/>
                    <a:pt x="0" y="322"/>
                  </a:cubicBezTo>
                  <a:lnTo>
                    <a:pt x="80" y="260"/>
                  </a:lnTo>
                  <a:close/>
                </a:path>
              </a:pathLst>
            </a:custGeom>
            <a:solidFill>
              <a:srgbClr val="30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73" name="Group 572"/>
          <p:cNvGrpSpPr>
            <a:grpSpLocks noChangeAspect="1"/>
          </p:cNvGrpSpPr>
          <p:nvPr/>
        </p:nvGrpSpPr>
        <p:grpSpPr>
          <a:xfrm>
            <a:off x="10415583" y="8361056"/>
            <a:ext cx="1372112" cy="1371600"/>
            <a:chOff x="-1455738" y="7394575"/>
            <a:chExt cx="4270375" cy="4268788"/>
          </a:xfrm>
        </p:grpSpPr>
        <p:sp>
          <p:nvSpPr>
            <p:cNvPr id="345" name="Oval 1305"/>
            <p:cNvSpPr>
              <a:spLocks noChangeArrowheads="1"/>
            </p:cNvSpPr>
            <p:nvPr/>
          </p:nvSpPr>
          <p:spPr bwMode="auto">
            <a:xfrm>
              <a:off x="-1455738" y="7394575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6" name="Freeform 1306"/>
            <p:cNvSpPr>
              <a:spLocks/>
            </p:cNvSpPr>
            <p:nvPr/>
          </p:nvSpPr>
          <p:spPr bwMode="auto">
            <a:xfrm>
              <a:off x="-825500" y="9102725"/>
              <a:ext cx="295275" cy="109538"/>
            </a:xfrm>
            <a:custGeom>
              <a:avLst/>
              <a:gdLst>
                <a:gd name="T0" fmla="*/ 110 w 114"/>
                <a:gd name="T1" fmla="*/ 13 h 42"/>
                <a:gd name="T2" fmla="*/ 8 w 114"/>
                <a:gd name="T3" fmla="*/ 41 h 42"/>
                <a:gd name="T4" fmla="*/ 1 w 114"/>
                <a:gd name="T5" fmla="*/ 37 h 42"/>
                <a:gd name="T6" fmla="*/ 1 w 114"/>
                <a:gd name="T7" fmla="*/ 35 h 42"/>
                <a:gd name="T8" fmla="*/ 5 w 114"/>
                <a:gd name="T9" fmla="*/ 28 h 42"/>
                <a:gd name="T10" fmla="*/ 106 w 114"/>
                <a:gd name="T11" fmla="*/ 0 h 42"/>
                <a:gd name="T12" fmla="*/ 113 w 114"/>
                <a:gd name="T13" fmla="*/ 4 h 42"/>
                <a:gd name="T14" fmla="*/ 113 w 114"/>
                <a:gd name="T15" fmla="*/ 6 h 42"/>
                <a:gd name="T16" fmla="*/ 110 w 114"/>
                <a:gd name="T17" fmla="*/ 1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42">
                  <a:moveTo>
                    <a:pt x="110" y="13"/>
                  </a:moveTo>
                  <a:cubicBezTo>
                    <a:pt x="8" y="41"/>
                    <a:pt x="8" y="41"/>
                    <a:pt x="8" y="41"/>
                  </a:cubicBezTo>
                  <a:cubicBezTo>
                    <a:pt x="5" y="42"/>
                    <a:pt x="2" y="40"/>
                    <a:pt x="1" y="37"/>
                  </a:cubicBezTo>
                  <a:cubicBezTo>
                    <a:pt x="1" y="35"/>
                    <a:pt x="1" y="35"/>
                    <a:pt x="1" y="35"/>
                  </a:cubicBezTo>
                  <a:cubicBezTo>
                    <a:pt x="0" y="32"/>
                    <a:pt x="2" y="29"/>
                    <a:pt x="5" y="28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9" y="0"/>
                    <a:pt x="112" y="1"/>
                    <a:pt x="113" y="4"/>
                  </a:cubicBezTo>
                  <a:cubicBezTo>
                    <a:pt x="113" y="6"/>
                    <a:pt x="113" y="6"/>
                    <a:pt x="113" y="6"/>
                  </a:cubicBezTo>
                  <a:cubicBezTo>
                    <a:pt x="114" y="9"/>
                    <a:pt x="113" y="12"/>
                    <a:pt x="11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7" name="Freeform 1307"/>
            <p:cNvSpPr>
              <a:spLocks/>
            </p:cNvSpPr>
            <p:nvPr/>
          </p:nvSpPr>
          <p:spPr bwMode="auto">
            <a:xfrm>
              <a:off x="-874713" y="8913813"/>
              <a:ext cx="334963" cy="241300"/>
            </a:xfrm>
            <a:custGeom>
              <a:avLst/>
              <a:gdLst>
                <a:gd name="T0" fmla="*/ 2 w 129"/>
                <a:gd name="T1" fmla="*/ 61 h 93"/>
                <a:gd name="T2" fmla="*/ 28 w 129"/>
                <a:gd name="T3" fmla="*/ 93 h 93"/>
                <a:gd name="T4" fmla="*/ 113 w 129"/>
                <a:gd name="T5" fmla="*/ 70 h 93"/>
                <a:gd name="T6" fmla="*/ 129 w 129"/>
                <a:gd name="T7" fmla="*/ 0 h 93"/>
                <a:gd name="T8" fmla="*/ 76 w 129"/>
                <a:gd name="T9" fmla="*/ 3 h 93"/>
                <a:gd name="T10" fmla="*/ 69 w 129"/>
                <a:gd name="T11" fmla="*/ 3 h 93"/>
                <a:gd name="T12" fmla="*/ 34 w 129"/>
                <a:gd name="T13" fmla="*/ 7 h 93"/>
                <a:gd name="T14" fmla="*/ 25 w 129"/>
                <a:gd name="T15" fmla="*/ 25 h 93"/>
                <a:gd name="T16" fmla="*/ 34 w 129"/>
                <a:gd name="T17" fmla="*/ 40 h 93"/>
                <a:gd name="T18" fmla="*/ 37 w 129"/>
                <a:gd name="T19" fmla="*/ 50 h 93"/>
                <a:gd name="T20" fmla="*/ 17 w 129"/>
                <a:gd name="T21" fmla="*/ 58 h 93"/>
                <a:gd name="T22" fmla="*/ 0 w 129"/>
                <a:gd name="T23" fmla="*/ 59 h 93"/>
                <a:gd name="T24" fmla="*/ 2 w 129"/>
                <a:gd name="T25" fmla="*/ 6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9" h="93">
                  <a:moveTo>
                    <a:pt x="2" y="61"/>
                  </a:moveTo>
                  <a:cubicBezTo>
                    <a:pt x="2" y="61"/>
                    <a:pt x="19" y="80"/>
                    <a:pt x="28" y="93"/>
                  </a:cubicBezTo>
                  <a:cubicBezTo>
                    <a:pt x="113" y="70"/>
                    <a:pt x="113" y="70"/>
                    <a:pt x="113" y="70"/>
                  </a:cubicBezTo>
                  <a:cubicBezTo>
                    <a:pt x="113" y="70"/>
                    <a:pt x="88" y="27"/>
                    <a:pt x="129" y="0"/>
                  </a:cubicBezTo>
                  <a:cubicBezTo>
                    <a:pt x="129" y="0"/>
                    <a:pt x="100" y="2"/>
                    <a:pt x="76" y="3"/>
                  </a:cubicBezTo>
                  <a:cubicBezTo>
                    <a:pt x="75" y="3"/>
                    <a:pt x="72" y="3"/>
                    <a:pt x="69" y="3"/>
                  </a:cubicBezTo>
                  <a:cubicBezTo>
                    <a:pt x="65" y="3"/>
                    <a:pt x="52" y="2"/>
                    <a:pt x="34" y="7"/>
                  </a:cubicBezTo>
                  <a:cubicBezTo>
                    <a:pt x="13" y="12"/>
                    <a:pt x="25" y="25"/>
                    <a:pt x="25" y="25"/>
                  </a:cubicBezTo>
                  <a:cubicBezTo>
                    <a:pt x="25" y="25"/>
                    <a:pt x="30" y="32"/>
                    <a:pt x="34" y="40"/>
                  </a:cubicBezTo>
                  <a:cubicBezTo>
                    <a:pt x="39" y="47"/>
                    <a:pt x="37" y="50"/>
                    <a:pt x="37" y="50"/>
                  </a:cubicBezTo>
                  <a:cubicBezTo>
                    <a:pt x="37" y="50"/>
                    <a:pt x="33" y="56"/>
                    <a:pt x="17" y="58"/>
                  </a:cubicBezTo>
                  <a:cubicBezTo>
                    <a:pt x="1" y="60"/>
                    <a:pt x="0" y="59"/>
                    <a:pt x="0" y="59"/>
                  </a:cubicBezTo>
                  <a:lnTo>
                    <a:pt x="2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8" name="Freeform 1308"/>
            <p:cNvSpPr>
              <a:spLocks noEditPoints="1"/>
            </p:cNvSpPr>
            <p:nvPr/>
          </p:nvSpPr>
          <p:spPr bwMode="auto">
            <a:xfrm>
              <a:off x="-947738" y="9148763"/>
              <a:ext cx="876300" cy="1011238"/>
            </a:xfrm>
            <a:custGeom>
              <a:avLst/>
              <a:gdLst>
                <a:gd name="T0" fmla="*/ 328 w 338"/>
                <a:gd name="T1" fmla="*/ 187 h 390"/>
                <a:gd name="T2" fmla="*/ 297 w 338"/>
                <a:gd name="T3" fmla="*/ 126 h 390"/>
                <a:gd name="T4" fmla="*/ 295 w 338"/>
                <a:gd name="T5" fmla="*/ 123 h 390"/>
                <a:gd name="T6" fmla="*/ 224 w 338"/>
                <a:gd name="T7" fmla="*/ 46 h 390"/>
                <a:gd name="T8" fmla="*/ 161 w 338"/>
                <a:gd name="T9" fmla="*/ 0 h 390"/>
                <a:gd name="T10" fmla="*/ 53 w 338"/>
                <a:gd name="T11" fmla="*/ 30 h 390"/>
                <a:gd name="T12" fmla="*/ 4 w 338"/>
                <a:gd name="T13" fmla="*/ 164 h 390"/>
                <a:gd name="T14" fmla="*/ 3 w 338"/>
                <a:gd name="T15" fmla="*/ 180 h 390"/>
                <a:gd name="T16" fmla="*/ 0 w 338"/>
                <a:gd name="T17" fmla="*/ 214 h 390"/>
                <a:gd name="T18" fmla="*/ 7 w 338"/>
                <a:gd name="T19" fmla="*/ 285 h 390"/>
                <a:gd name="T20" fmla="*/ 20 w 338"/>
                <a:gd name="T21" fmla="*/ 314 h 390"/>
                <a:gd name="T22" fmla="*/ 70 w 338"/>
                <a:gd name="T23" fmla="*/ 362 h 390"/>
                <a:gd name="T24" fmla="*/ 148 w 338"/>
                <a:gd name="T25" fmla="*/ 384 h 390"/>
                <a:gd name="T26" fmla="*/ 261 w 338"/>
                <a:gd name="T27" fmla="*/ 352 h 390"/>
                <a:gd name="T28" fmla="*/ 322 w 338"/>
                <a:gd name="T29" fmla="*/ 281 h 390"/>
                <a:gd name="T30" fmla="*/ 332 w 338"/>
                <a:gd name="T31" fmla="*/ 202 h 390"/>
                <a:gd name="T32" fmla="*/ 328 w 338"/>
                <a:gd name="T33" fmla="*/ 187 h 390"/>
                <a:gd name="T34" fmla="*/ 183 w 338"/>
                <a:gd name="T35" fmla="*/ 291 h 390"/>
                <a:gd name="T36" fmla="*/ 78 w 338"/>
                <a:gd name="T37" fmla="*/ 231 h 390"/>
                <a:gd name="T38" fmla="*/ 138 w 338"/>
                <a:gd name="T39" fmla="*/ 125 h 390"/>
                <a:gd name="T40" fmla="*/ 243 w 338"/>
                <a:gd name="T41" fmla="*/ 185 h 390"/>
                <a:gd name="T42" fmla="*/ 183 w 338"/>
                <a:gd name="T43" fmla="*/ 291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390">
                  <a:moveTo>
                    <a:pt x="328" y="187"/>
                  </a:moveTo>
                  <a:cubicBezTo>
                    <a:pt x="321" y="171"/>
                    <a:pt x="305" y="136"/>
                    <a:pt x="297" y="126"/>
                  </a:cubicBezTo>
                  <a:cubicBezTo>
                    <a:pt x="296" y="125"/>
                    <a:pt x="295" y="124"/>
                    <a:pt x="295" y="123"/>
                  </a:cubicBezTo>
                  <a:cubicBezTo>
                    <a:pt x="288" y="114"/>
                    <a:pt x="256" y="71"/>
                    <a:pt x="224" y="46"/>
                  </a:cubicBezTo>
                  <a:cubicBezTo>
                    <a:pt x="187" y="18"/>
                    <a:pt x="174" y="7"/>
                    <a:pt x="161" y="0"/>
                  </a:cubicBezTo>
                  <a:cubicBezTo>
                    <a:pt x="53" y="30"/>
                    <a:pt x="53" y="30"/>
                    <a:pt x="53" y="30"/>
                  </a:cubicBezTo>
                  <a:cubicBezTo>
                    <a:pt x="53" y="30"/>
                    <a:pt x="16" y="90"/>
                    <a:pt x="4" y="164"/>
                  </a:cubicBezTo>
                  <a:cubicBezTo>
                    <a:pt x="3" y="169"/>
                    <a:pt x="3" y="175"/>
                    <a:pt x="3" y="180"/>
                  </a:cubicBezTo>
                  <a:cubicBezTo>
                    <a:pt x="2" y="187"/>
                    <a:pt x="0" y="200"/>
                    <a:pt x="0" y="214"/>
                  </a:cubicBezTo>
                  <a:cubicBezTo>
                    <a:pt x="0" y="240"/>
                    <a:pt x="2" y="272"/>
                    <a:pt x="7" y="285"/>
                  </a:cubicBezTo>
                  <a:cubicBezTo>
                    <a:pt x="7" y="285"/>
                    <a:pt x="11" y="299"/>
                    <a:pt x="20" y="314"/>
                  </a:cubicBezTo>
                  <a:cubicBezTo>
                    <a:pt x="31" y="331"/>
                    <a:pt x="48" y="351"/>
                    <a:pt x="70" y="362"/>
                  </a:cubicBezTo>
                  <a:cubicBezTo>
                    <a:pt x="114" y="385"/>
                    <a:pt x="111" y="380"/>
                    <a:pt x="148" y="384"/>
                  </a:cubicBezTo>
                  <a:cubicBezTo>
                    <a:pt x="203" y="390"/>
                    <a:pt x="261" y="352"/>
                    <a:pt x="261" y="352"/>
                  </a:cubicBezTo>
                  <a:cubicBezTo>
                    <a:pt x="261" y="352"/>
                    <a:pt x="304" y="324"/>
                    <a:pt x="322" y="281"/>
                  </a:cubicBezTo>
                  <a:cubicBezTo>
                    <a:pt x="338" y="242"/>
                    <a:pt x="336" y="226"/>
                    <a:pt x="332" y="202"/>
                  </a:cubicBezTo>
                  <a:cubicBezTo>
                    <a:pt x="331" y="197"/>
                    <a:pt x="330" y="192"/>
                    <a:pt x="328" y="187"/>
                  </a:cubicBezTo>
                  <a:close/>
                  <a:moveTo>
                    <a:pt x="183" y="291"/>
                  </a:moveTo>
                  <a:cubicBezTo>
                    <a:pt x="138" y="303"/>
                    <a:pt x="90" y="276"/>
                    <a:pt x="78" y="231"/>
                  </a:cubicBezTo>
                  <a:cubicBezTo>
                    <a:pt x="65" y="185"/>
                    <a:pt x="92" y="138"/>
                    <a:pt x="138" y="125"/>
                  </a:cubicBezTo>
                  <a:cubicBezTo>
                    <a:pt x="184" y="113"/>
                    <a:pt x="231" y="140"/>
                    <a:pt x="243" y="185"/>
                  </a:cubicBezTo>
                  <a:cubicBezTo>
                    <a:pt x="256" y="231"/>
                    <a:pt x="229" y="278"/>
                    <a:pt x="183" y="2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9" name="Freeform 1309"/>
            <p:cNvSpPr>
              <a:spLocks/>
            </p:cNvSpPr>
            <p:nvPr/>
          </p:nvSpPr>
          <p:spPr bwMode="auto">
            <a:xfrm>
              <a:off x="-608013" y="9515475"/>
              <a:ext cx="114300" cy="357188"/>
            </a:xfrm>
            <a:custGeom>
              <a:avLst/>
              <a:gdLst>
                <a:gd name="T0" fmla="*/ 72 w 72"/>
                <a:gd name="T1" fmla="*/ 223 h 225"/>
                <a:gd name="T2" fmla="*/ 62 w 72"/>
                <a:gd name="T3" fmla="*/ 225 h 225"/>
                <a:gd name="T4" fmla="*/ 0 w 72"/>
                <a:gd name="T5" fmla="*/ 3 h 225"/>
                <a:gd name="T6" fmla="*/ 10 w 72"/>
                <a:gd name="T7" fmla="*/ 0 h 225"/>
                <a:gd name="T8" fmla="*/ 72 w 72"/>
                <a:gd name="T9" fmla="*/ 223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25">
                  <a:moveTo>
                    <a:pt x="72" y="223"/>
                  </a:moveTo>
                  <a:lnTo>
                    <a:pt x="62" y="225"/>
                  </a:lnTo>
                  <a:lnTo>
                    <a:pt x="0" y="3"/>
                  </a:lnTo>
                  <a:lnTo>
                    <a:pt x="10" y="0"/>
                  </a:lnTo>
                  <a:lnTo>
                    <a:pt x="72" y="2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0" name="Freeform 1310"/>
            <p:cNvSpPr>
              <a:spLocks/>
            </p:cNvSpPr>
            <p:nvPr/>
          </p:nvSpPr>
          <p:spPr bwMode="auto">
            <a:xfrm>
              <a:off x="-579438" y="9507538"/>
              <a:ext cx="114300" cy="357188"/>
            </a:xfrm>
            <a:custGeom>
              <a:avLst/>
              <a:gdLst>
                <a:gd name="T0" fmla="*/ 72 w 72"/>
                <a:gd name="T1" fmla="*/ 223 h 225"/>
                <a:gd name="T2" fmla="*/ 62 w 72"/>
                <a:gd name="T3" fmla="*/ 225 h 225"/>
                <a:gd name="T4" fmla="*/ 0 w 72"/>
                <a:gd name="T5" fmla="*/ 3 h 225"/>
                <a:gd name="T6" fmla="*/ 12 w 72"/>
                <a:gd name="T7" fmla="*/ 0 h 225"/>
                <a:gd name="T8" fmla="*/ 72 w 72"/>
                <a:gd name="T9" fmla="*/ 223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25">
                  <a:moveTo>
                    <a:pt x="72" y="223"/>
                  </a:moveTo>
                  <a:lnTo>
                    <a:pt x="62" y="225"/>
                  </a:lnTo>
                  <a:lnTo>
                    <a:pt x="0" y="3"/>
                  </a:lnTo>
                  <a:lnTo>
                    <a:pt x="12" y="0"/>
                  </a:lnTo>
                  <a:lnTo>
                    <a:pt x="72" y="2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1" name="Freeform 1311"/>
            <p:cNvSpPr>
              <a:spLocks/>
            </p:cNvSpPr>
            <p:nvPr/>
          </p:nvSpPr>
          <p:spPr bwMode="auto">
            <a:xfrm>
              <a:off x="-652463" y="9528175"/>
              <a:ext cx="241300" cy="312738"/>
            </a:xfrm>
            <a:custGeom>
              <a:avLst/>
              <a:gdLst>
                <a:gd name="T0" fmla="*/ 27 w 93"/>
                <a:gd name="T1" fmla="*/ 102 h 121"/>
                <a:gd name="T2" fmla="*/ 42 w 93"/>
                <a:gd name="T3" fmla="*/ 108 h 121"/>
                <a:gd name="T4" fmla="*/ 59 w 93"/>
                <a:gd name="T5" fmla="*/ 108 h 121"/>
                <a:gd name="T6" fmla="*/ 75 w 93"/>
                <a:gd name="T7" fmla="*/ 98 h 121"/>
                <a:gd name="T8" fmla="*/ 78 w 93"/>
                <a:gd name="T9" fmla="*/ 82 h 121"/>
                <a:gd name="T10" fmla="*/ 68 w 93"/>
                <a:gd name="T11" fmla="*/ 69 h 121"/>
                <a:gd name="T12" fmla="*/ 48 w 93"/>
                <a:gd name="T13" fmla="*/ 65 h 121"/>
                <a:gd name="T14" fmla="*/ 41 w 93"/>
                <a:gd name="T15" fmla="*/ 64 h 121"/>
                <a:gd name="T16" fmla="*/ 16 w 93"/>
                <a:gd name="T17" fmla="*/ 58 h 121"/>
                <a:gd name="T18" fmla="*/ 2 w 93"/>
                <a:gd name="T19" fmla="*/ 40 h 121"/>
                <a:gd name="T20" fmla="*/ 7 w 93"/>
                <a:gd name="T21" fmla="*/ 17 h 121"/>
                <a:gd name="T22" fmla="*/ 29 w 93"/>
                <a:gd name="T23" fmla="*/ 3 h 121"/>
                <a:gd name="T24" fmla="*/ 49 w 93"/>
                <a:gd name="T25" fmla="*/ 1 h 121"/>
                <a:gd name="T26" fmla="*/ 66 w 93"/>
                <a:gd name="T27" fmla="*/ 7 h 121"/>
                <a:gd name="T28" fmla="*/ 61 w 93"/>
                <a:gd name="T29" fmla="*/ 17 h 121"/>
                <a:gd name="T30" fmla="*/ 48 w 93"/>
                <a:gd name="T31" fmla="*/ 12 h 121"/>
                <a:gd name="T32" fmla="*/ 32 w 93"/>
                <a:gd name="T33" fmla="*/ 13 h 121"/>
                <a:gd name="T34" fmla="*/ 17 w 93"/>
                <a:gd name="T35" fmla="*/ 22 h 121"/>
                <a:gd name="T36" fmla="*/ 14 w 93"/>
                <a:gd name="T37" fmla="*/ 36 h 121"/>
                <a:gd name="T38" fmla="*/ 25 w 93"/>
                <a:gd name="T39" fmla="*/ 48 h 121"/>
                <a:gd name="T40" fmla="*/ 42 w 93"/>
                <a:gd name="T41" fmla="*/ 51 h 121"/>
                <a:gd name="T42" fmla="*/ 54 w 93"/>
                <a:gd name="T43" fmla="*/ 53 h 121"/>
                <a:gd name="T44" fmla="*/ 79 w 93"/>
                <a:gd name="T45" fmla="*/ 60 h 121"/>
                <a:gd name="T46" fmla="*/ 90 w 93"/>
                <a:gd name="T47" fmla="*/ 77 h 121"/>
                <a:gd name="T48" fmla="*/ 86 w 93"/>
                <a:gd name="T49" fmla="*/ 103 h 121"/>
                <a:gd name="T50" fmla="*/ 62 w 93"/>
                <a:gd name="T51" fmla="*/ 118 h 121"/>
                <a:gd name="T52" fmla="*/ 50 w 93"/>
                <a:gd name="T53" fmla="*/ 120 h 121"/>
                <a:gd name="T54" fmla="*/ 40 w 93"/>
                <a:gd name="T55" fmla="*/ 120 h 121"/>
                <a:gd name="T56" fmla="*/ 30 w 93"/>
                <a:gd name="T57" fmla="*/ 118 h 121"/>
                <a:gd name="T58" fmla="*/ 20 w 93"/>
                <a:gd name="T59" fmla="*/ 113 h 121"/>
                <a:gd name="T60" fmla="*/ 27 w 93"/>
                <a:gd name="T61" fmla="*/ 10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3" h="121">
                  <a:moveTo>
                    <a:pt x="27" y="102"/>
                  </a:moveTo>
                  <a:cubicBezTo>
                    <a:pt x="31" y="105"/>
                    <a:pt x="36" y="107"/>
                    <a:pt x="42" y="108"/>
                  </a:cubicBezTo>
                  <a:cubicBezTo>
                    <a:pt x="47" y="110"/>
                    <a:pt x="53" y="110"/>
                    <a:pt x="59" y="108"/>
                  </a:cubicBezTo>
                  <a:cubicBezTo>
                    <a:pt x="67" y="106"/>
                    <a:pt x="72" y="103"/>
                    <a:pt x="75" y="98"/>
                  </a:cubicBezTo>
                  <a:cubicBezTo>
                    <a:pt x="79" y="93"/>
                    <a:pt x="80" y="88"/>
                    <a:pt x="78" y="82"/>
                  </a:cubicBezTo>
                  <a:cubicBezTo>
                    <a:pt x="76" y="75"/>
                    <a:pt x="73" y="71"/>
                    <a:pt x="68" y="69"/>
                  </a:cubicBezTo>
                  <a:cubicBezTo>
                    <a:pt x="63" y="67"/>
                    <a:pt x="57" y="66"/>
                    <a:pt x="48" y="65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32" y="64"/>
                    <a:pt x="24" y="62"/>
                    <a:pt x="16" y="58"/>
                  </a:cubicBezTo>
                  <a:cubicBezTo>
                    <a:pt x="9" y="55"/>
                    <a:pt x="5" y="49"/>
                    <a:pt x="2" y="40"/>
                  </a:cubicBezTo>
                  <a:cubicBezTo>
                    <a:pt x="0" y="32"/>
                    <a:pt x="1" y="24"/>
                    <a:pt x="7" y="17"/>
                  </a:cubicBezTo>
                  <a:cubicBezTo>
                    <a:pt x="12" y="11"/>
                    <a:pt x="19" y="6"/>
                    <a:pt x="29" y="3"/>
                  </a:cubicBezTo>
                  <a:cubicBezTo>
                    <a:pt x="37" y="1"/>
                    <a:pt x="44" y="0"/>
                    <a:pt x="49" y="1"/>
                  </a:cubicBezTo>
                  <a:cubicBezTo>
                    <a:pt x="55" y="2"/>
                    <a:pt x="61" y="4"/>
                    <a:pt x="66" y="7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57" y="15"/>
                    <a:pt x="53" y="14"/>
                    <a:pt x="48" y="12"/>
                  </a:cubicBezTo>
                  <a:cubicBezTo>
                    <a:pt x="44" y="11"/>
                    <a:pt x="38" y="11"/>
                    <a:pt x="32" y="13"/>
                  </a:cubicBezTo>
                  <a:cubicBezTo>
                    <a:pt x="26" y="15"/>
                    <a:pt x="21" y="18"/>
                    <a:pt x="17" y="22"/>
                  </a:cubicBezTo>
                  <a:cubicBezTo>
                    <a:pt x="14" y="26"/>
                    <a:pt x="13" y="31"/>
                    <a:pt x="14" y="36"/>
                  </a:cubicBezTo>
                  <a:cubicBezTo>
                    <a:pt x="16" y="42"/>
                    <a:pt x="20" y="46"/>
                    <a:pt x="25" y="48"/>
                  </a:cubicBezTo>
                  <a:cubicBezTo>
                    <a:pt x="31" y="50"/>
                    <a:pt x="37" y="51"/>
                    <a:pt x="42" y="51"/>
                  </a:cubicBezTo>
                  <a:cubicBezTo>
                    <a:pt x="54" y="53"/>
                    <a:pt x="54" y="53"/>
                    <a:pt x="54" y="53"/>
                  </a:cubicBezTo>
                  <a:cubicBezTo>
                    <a:pt x="66" y="54"/>
                    <a:pt x="74" y="56"/>
                    <a:pt x="79" y="60"/>
                  </a:cubicBezTo>
                  <a:cubicBezTo>
                    <a:pt x="85" y="63"/>
                    <a:pt x="88" y="69"/>
                    <a:pt x="90" y="77"/>
                  </a:cubicBezTo>
                  <a:cubicBezTo>
                    <a:pt x="93" y="87"/>
                    <a:pt x="92" y="95"/>
                    <a:pt x="86" y="103"/>
                  </a:cubicBezTo>
                  <a:cubicBezTo>
                    <a:pt x="80" y="110"/>
                    <a:pt x="72" y="115"/>
                    <a:pt x="62" y="118"/>
                  </a:cubicBezTo>
                  <a:cubicBezTo>
                    <a:pt x="58" y="119"/>
                    <a:pt x="54" y="120"/>
                    <a:pt x="50" y="120"/>
                  </a:cubicBezTo>
                  <a:cubicBezTo>
                    <a:pt x="47" y="121"/>
                    <a:pt x="43" y="121"/>
                    <a:pt x="40" y="120"/>
                  </a:cubicBezTo>
                  <a:cubicBezTo>
                    <a:pt x="36" y="120"/>
                    <a:pt x="33" y="119"/>
                    <a:pt x="30" y="118"/>
                  </a:cubicBezTo>
                  <a:cubicBezTo>
                    <a:pt x="26" y="116"/>
                    <a:pt x="23" y="115"/>
                    <a:pt x="20" y="113"/>
                  </a:cubicBezTo>
                  <a:lnTo>
                    <a:pt x="27" y="1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2" name="Freeform 1312"/>
            <p:cNvSpPr>
              <a:spLocks/>
            </p:cNvSpPr>
            <p:nvPr/>
          </p:nvSpPr>
          <p:spPr bwMode="auto">
            <a:xfrm>
              <a:off x="53975" y="10723563"/>
              <a:ext cx="1212850" cy="204788"/>
            </a:xfrm>
            <a:custGeom>
              <a:avLst/>
              <a:gdLst>
                <a:gd name="T0" fmla="*/ 468 w 468"/>
                <a:gd name="T1" fmla="*/ 78 h 79"/>
                <a:gd name="T2" fmla="*/ 234 w 468"/>
                <a:gd name="T3" fmla="*/ 0 h 79"/>
                <a:gd name="T4" fmla="*/ 0 w 468"/>
                <a:gd name="T5" fmla="*/ 78 h 79"/>
                <a:gd name="T6" fmla="*/ 0 w 468"/>
                <a:gd name="T7" fmla="*/ 77 h 79"/>
                <a:gd name="T8" fmla="*/ 468 w 468"/>
                <a:gd name="T9" fmla="*/ 77 h 79"/>
                <a:gd name="T10" fmla="*/ 468 w 468"/>
                <a:gd name="T11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8" h="79">
                  <a:moveTo>
                    <a:pt x="468" y="78"/>
                  </a:moveTo>
                  <a:cubicBezTo>
                    <a:pt x="468" y="31"/>
                    <a:pt x="363" y="0"/>
                    <a:pt x="234" y="0"/>
                  </a:cubicBezTo>
                  <a:cubicBezTo>
                    <a:pt x="105" y="0"/>
                    <a:pt x="0" y="30"/>
                    <a:pt x="0" y="78"/>
                  </a:cubicBezTo>
                  <a:cubicBezTo>
                    <a:pt x="0" y="78"/>
                    <a:pt x="0" y="77"/>
                    <a:pt x="0" y="77"/>
                  </a:cubicBezTo>
                  <a:cubicBezTo>
                    <a:pt x="468" y="77"/>
                    <a:pt x="468" y="77"/>
                    <a:pt x="468" y="77"/>
                  </a:cubicBezTo>
                  <a:cubicBezTo>
                    <a:pt x="468" y="77"/>
                    <a:pt x="468" y="79"/>
                    <a:pt x="468" y="78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3" name="Rectangle 1313"/>
            <p:cNvSpPr>
              <a:spLocks noChangeArrowheads="1"/>
            </p:cNvSpPr>
            <p:nvPr/>
          </p:nvSpPr>
          <p:spPr bwMode="auto">
            <a:xfrm>
              <a:off x="587375" y="8634413"/>
              <a:ext cx="144463" cy="2197100"/>
            </a:xfrm>
            <a:prstGeom prst="rect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4" name="Oval 1314"/>
            <p:cNvSpPr>
              <a:spLocks noChangeArrowheads="1"/>
            </p:cNvSpPr>
            <p:nvPr/>
          </p:nvSpPr>
          <p:spPr bwMode="auto">
            <a:xfrm>
              <a:off x="452437" y="8351838"/>
              <a:ext cx="414338" cy="415925"/>
            </a:xfrm>
            <a:prstGeom prst="ellipse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5" name="Freeform 1315"/>
            <p:cNvSpPr>
              <a:spLocks/>
            </p:cNvSpPr>
            <p:nvPr/>
          </p:nvSpPr>
          <p:spPr bwMode="auto">
            <a:xfrm>
              <a:off x="-555625" y="8120063"/>
              <a:ext cx="2432050" cy="879475"/>
            </a:xfrm>
            <a:custGeom>
              <a:avLst/>
              <a:gdLst>
                <a:gd name="T0" fmla="*/ 912 w 938"/>
                <a:gd name="T1" fmla="*/ 3 h 339"/>
                <a:gd name="T2" fmla="*/ 12 w 938"/>
                <a:gd name="T3" fmla="*/ 293 h 339"/>
                <a:gd name="T4" fmla="*/ 2 w 938"/>
                <a:gd name="T5" fmla="*/ 311 h 339"/>
                <a:gd name="T6" fmla="*/ 7 w 938"/>
                <a:gd name="T7" fmla="*/ 327 h 339"/>
                <a:gd name="T8" fmla="*/ 26 w 938"/>
                <a:gd name="T9" fmla="*/ 336 h 339"/>
                <a:gd name="T10" fmla="*/ 926 w 938"/>
                <a:gd name="T11" fmla="*/ 47 h 339"/>
                <a:gd name="T12" fmla="*/ 936 w 938"/>
                <a:gd name="T13" fmla="*/ 28 h 339"/>
                <a:gd name="T14" fmla="*/ 931 w 938"/>
                <a:gd name="T15" fmla="*/ 12 h 339"/>
                <a:gd name="T16" fmla="*/ 912 w 938"/>
                <a:gd name="T17" fmla="*/ 3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8" h="339">
                  <a:moveTo>
                    <a:pt x="912" y="3"/>
                  </a:moveTo>
                  <a:cubicBezTo>
                    <a:pt x="12" y="293"/>
                    <a:pt x="12" y="293"/>
                    <a:pt x="12" y="293"/>
                  </a:cubicBezTo>
                  <a:cubicBezTo>
                    <a:pt x="4" y="295"/>
                    <a:pt x="0" y="304"/>
                    <a:pt x="2" y="311"/>
                  </a:cubicBezTo>
                  <a:cubicBezTo>
                    <a:pt x="7" y="327"/>
                    <a:pt x="7" y="327"/>
                    <a:pt x="7" y="327"/>
                  </a:cubicBezTo>
                  <a:cubicBezTo>
                    <a:pt x="10" y="335"/>
                    <a:pt x="18" y="339"/>
                    <a:pt x="26" y="336"/>
                  </a:cubicBezTo>
                  <a:cubicBezTo>
                    <a:pt x="926" y="47"/>
                    <a:pt x="926" y="47"/>
                    <a:pt x="926" y="47"/>
                  </a:cubicBezTo>
                  <a:cubicBezTo>
                    <a:pt x="934" y="44"/>
                    <a:pt x="938" y="36"/>
                    <a:pt x="936" y="28"/>
                  </a:cubicBezTo>
                  <a:cubicBezTo>
                    <a:pt x="931" y="12"/>
                    <a:pt x="931" y="12"/>
                    <a:pt x="931" y="12"/>
                  </a:cubicBezTo>
                  <a:cubicBezTo>
                    <a:pt x="928" y="5"/>
                    <a:pt x="920" y="0"/>
                    <a:pt x="912" y="3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6" name="Freeform 1316"/>
            <p:cNvSpPr>
              <a:spLocks/>
            </p:cNvSpPr>
            <p:nvPr/>
          </p:nvSpPr>
          <p:spPr bwMode="auto">
            <a:xfrm>
              <a:off x="-808038" y="8926513"/>
              <a:ext cx="347663" cy="935038"/>
            </a:xfrm>
            <a:custGeom>
              <a:avLst/>
              <a:gdLst>
                <a:gd name="T0" fmla="*/ 0 w 219"/>
                <a:gd name="T1" fmla="*/ 578 h 589"/>
                <a:gd name="T2" fmla="*/ 33 w 219"/>
                <a:gd name="T3" fmla="*/ 589 h 589"/>
                <a:gd name="T4" fmla="*/ 219 w 219"/>
                <a:gd name="T5" fmla="*/ 10 h 589"/>
                <a:gd name="T6" fmla="*/ 187 w 219"/>
                <a:gd name="T7" fmla="*/ 0 h 589"/>
                <a:gd name="T8" fmla="*/ 0 w 219"/>
                <a:gd name="T9" fmla="*/ 578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9" h="589">
                  <a:moveTo>
                    <a:pt x="0" y="578"/>
                  </a:moveTo>
                  <a:lnTo>
                    <a:pt x="33" y="589"/>
                  </a:lnTo>
                  <a:lnTo>
                    <a:pt x="219" y="10"/>
                  </a:lnTo>
                  <a:lnTo>
                    <a:pt x="187" y="0"/>
                  </a:lnTo>
                  <a:lnTo>
                    <a:pt x="0" y="578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7" name="Freeform 1317"/>
            <p:cNvSpPr>
              <a:spLocks/>
            </p:cNvSpPr>
            <p:nvPr/>
          </p:nvSpPr>
          <p:spPr bwMode="auto">
            <a:xfrm>
              <a:off x="-517525" y="8926513"/>
              <a:ext cx="347663" cy="935038"/>
            </a:xfrm>
            <a:custGeom>
              <a:avLst/>
              <a:gdLst>
                <a:gd name="T0" fmla="*/ 219 w 219"/>
                <a:gd name="T1" fmla="*/ 578 h 589"/>
                <a:gd name="T2" fmla="*/ 188 w 219"/>
                <a:gd name="T3" fmla="*/ 589 h 589"/>
                <a:gd name="T4" fmla="*/ 0 w 219"/>
                <a:gd name="T5" fmla="*/ 10 h 589"/>
                <a:gd name="T6" fmla="*/ 33 w 219"/>
                <a:gd name="T7" fmla="*/ 0 h 589"/>
                <a:gd name="T8" fmla="*/ 219 w 219"/>
                <a:gd name="T9" fmla="*/ 578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9" h="589">
                  <a:moveTo>
                    <a:pt x="219" y="578"/>
                  </a:moveTo>
                  <a:lnTo>
                    <a:pt x="188" y="589"/>
                  </a:lnTo>
                  <a:lnTo>
                    <a:pt x="0" y="10"/>
                  </a:lnTo>
                  <a:lnTo>
                    <a:pt x="33" y="0"/>
                  </a:lnTo>
                  <a:lnTo>
                    <a:pt x="219" y="578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8" name="Freeform 1318"/>
            <p:cNvSpPr>
              <a:spLocks/>
            </p:cNvSpPr>
            <p:nvPr/>
          </p:nvSpPr>
          <p:spPr bwMode="auto">
            <a:xfrm>
              <a:off x="-1001713" y="9823450"/>
              <a:ext cx="1052513" cy="438150"/>
            </a:xfrm>
            <a:custGeom>
              <a:avLst/>
              <a:gdLst>
                <a:gd name="T0" fmla="*/ 203 w 406"/>
                <a:gd name="T1" fmla="*/ 169 h 169"/>
                <a:gd name="T2" fmla="*/ 406 w 406"/>
                <a:gd name="T3" fmla="*/ 0 h 169"/>
                <a:gd name="T4" fmla="*/ 0 w 406"/>
                <a:gd name="T5" fmla="*/ 0 h 169"/>
                <a:gd name="T6" fmla="*/ 203 w 406"/>
                <a:gd name="T7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6" h="169">
                  <a:moveTo>
                    <a:pt x="203" y="169"/>
                  </a:moveTo>
                  <a:cubicBezTo>
                    <a:pt x="315" y="169"/>
                    <a:pt x="406" y="92"/>
                    <a:pt x="40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2"/>
                    <a:pt x="91" y="169"/>
                    <a:pt x="203" y="169"/>
                  </a:cubicBezTo>
                  <a:close/>
                </a:path>
              </a:pathLst>
            </a:custGeom>
            <a:solidFill>
              <a:srgbClr val="F6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9" name="Freeform 1319"/>
            <p:cNvSpPr>
              <a:spLocks/>
            </p:cNvSpPr>
            <p:nvPr/>
          </p:nvSpPr>
          <p:spPr bwMode="auto">
            <a:xfrm>
              <a:off x="1504950" y="8167688"/>
              <a:ext cx="347663" cy="935038"/>
            </a:xfrm>
            <a:custGeom>
              <a:avLst/>
              <a:gdLst>
                <a:gd name="T0" fmla="*/ 0 w 219"/>
                <a:gd name="T1" fmla="*/ 579 h 589"/>
                <a:gd name="T2" fmla="*/ 31 w 219"/>
                <a:gd name="T3" fmla="*/ 589 h 589"/>
                <a:gd name="T4" fmla="*/ 219 w 219"/>
                <a:gd name="T5" fmla="*/ 11 h 589"/>
                <a:gd name="T6" fmla="*/ 186 w 219"/>
                <a:gd name="T7" fmla="*/ 0 h 589"/>
                <a:gd name="T8" fmla="*/ 0 w 219"/>
                <a:gd name="T9" fmla="*/ 579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9" h="589">
                  <a:moveTo>
                    <a:pt x="0" y="579"/>
                  </a:moveTo>
                  <a:lnTo>
                    <a:pt x="31" y="589"/>
                  </a:lnTo>
                  <a:lnTo>
                    <a:pt x="219" y="11"/>
                  </a:lnTo>
                  <a:lnTo>
                    <a:pt x="186" y="0"/>
                  </a:lnTo>
                  <a:lnTo>
                    <a:pt x="0" y="579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0" name="Freeform 1320"/>
            <p:cNvSpPr>
              <a:spLocks/>
            </p:cNvSpPr>
            <p:nvPr/>
          </p:nvSpPr>
          <p:spPr bwMode="auto">
            <a:xfrm>
              <a:off x="1311275" y="9056688"/>
              <a:ext cx="1049338" cy="438150"/>
            </a:xfrm>
            <a:custGeom>
              <a:avLst/>
              <a:gdLst>
                <a:gd name="T0" fmla="*/ 203 w 405"/>
                <a:gd name="T1" fmla="*/ 169 h 169"/>
                <a:gd name="T2" fmla="*/ 405 w 405"/>
                <a:gd name="T3" fmla="*/ 0 h 169"/>
                <a:gd name="T4" fmla="*/ 0 w 405"/>
                <a:gd name="T5" fmla="*/ 0 h 169"/>
                <a:gd name="T6" fmla="*/ 203 w 405"/>
                <a:gd name="T7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5" h="169">
                  <a:moveTo>
                    <a:pt x="203" y="169"/>
                  </a:moveTo>
                  <a:cubicBezTo>
                    <a:pt x="315" y="169"/>
                    <a:pt x="405" y="96"/>
                    <a:pt x="40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6"/>
                    <a:pt x="90" y="169"/>
                    <a:pt x="203" y="169"/>
                  </a:cubicBezTo>
                  <a:close/>
                </a:path>
              </a:pathLst>
            </a:custGeom>
            <a:solidFill>
              <a:srgbClr val="F6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1" name="Freeform 1321"/>
            <p:cNvSpPr>
              <a:spLocks/>
            </p:cNvSpPr>
            <p:nvPr/>
          </p:nvSpPr>
          <p:spPr bwMode="auto">
            <a:xfrm>
              <a:off x="1757362" y="8143875"/>
              <a:ext cx="365125" cy="984250"/>
            </a:xfrm>
            <a:custGeom>
              <a:avLst/>
              <a:gdLst>
                <a:gd name="T0" fmla="*/ 0 w 230"/>
                <a:gd name="T1" fmla="*/ 10 h 620"/>
                <a:gd name="T2" fmla="*/ 34 w 230"/>
                <a:gd name="T3" fmla="*/ 0 h 620"/>
                <a:gd name="T4" fmla="*/ 230 w 230"/>
                <a:gd name="T5" fmla="*/ 611 h 620"/>
                <a:gd name="T6" fmla="*/ 197 w 230"/>
                <a:gd name="T7" fmla="*/ 620 h 620"/>
                <a:gd name="T8" fmla="*/ 0 w 230"/>
                <a:gd name="T9" fmla="*/ 1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0" h="620">
                  <a:moveTo>
                    <a:pt x="0" y="10"/>
                  </a:moveTo>
                  <a:lnTo>
                    <a:pt x="34" y="0"/>
                  </a:lnTo>
                  <a:lnTo>
                    <a:pt x="230" y="611"/>
                  </a:lnTo>
                  <a:lnTo>
                    <a:pt x="197" y="62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74" name="Group 573"/>
          <p:cNvGrpSpPr>
            <a:grpSpLocks noChangeAspect="1"/>
          </p:cNvGrpSpPr>
          <p:nvPr/>
        </p:nvGrpSpPr>
        <p:grpSpPr>
          <a:xfrm>
            <a:off x="12599983" y="8361056"/>
            <a:ext cx="1372112" cy="1371600"/>
            <a:chOff x="3543300" y="7394575"/>
            <a:chExt cx="4270375" cy="4268788"/>
          </a:xfrm>
        </p:grpSpPr>
        <p:sp>
          <p:nvSpPr>
            <p:cNvPr id="362" name="Oval 1322"/>
            <p:cNvSpPr>
              <a:spLocks noChangeArrowheads="1"/>
            </p:cNvSpPr>
            <p:nvPr/>
          </p:nvSpPr>
          <p:spPr bwMode="auto">
            <a:xfrm>
              <a:off x="3543300" y="7394575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3" name="Freeform 1323"/>
            <p:cNvSpPr>
              <a:spLocks/>
            </p:cNvSpPr>
            <p:nvPr/>
          </p:nvSpPr>
          <p:spPr bwMode="auto">
            <a:xfrm>
              <a:off x="4125912" y="8693150"/>
              <a:ext cx="868363" cy="1196975"/>
            </a:xfrm>
            <a:custGeom>
              <a:avLst/>
              <a:gdLst>
                <a:gd name="T0" fmla="*/ 99 w 335"/>
                <a:gd name="T1" fmla="*/ 452 h 462"/>
                <a:gd name="T2" fmla="*/ 27 w 335"/>
                <a:gd name="T3" fmla="*/ 415 h 462"/>
                <a:gd name="T4" fmla="*/ 10 w 335"/>
                <a:gd name="T5" fmla="*/ 362 h 462"/>
                <a:gd name="T6" fmla="*/ 184 w 335"/>
                <a:gd name="T7" fmla="*/ 27 h 462"/>
                <a:gd name="T8" fmla="*/ 237 w 335"/>
                <a:gd name="T9" fmla="*/ 10 h 462"/>
                <a:gd name="T10" fmla="*/ 308 w 335"/>
                <a:gd name="T11" fmla="*/ 47 h 462"/>
                <a:gd name="T12" fmla="*/ 325 w 335"/>
                <a:gd name="T13" fmla="*/ 100 h 462"/>
                <a:gd name="T14" fmla="*/ 152 w 335"/>
                <a:gd name="T15" fmla="*/ 435 h 462"/>
                <a:gd name="T16" fmla="*/ 99 w 335"/>
                <a:gd name="T17" fmla="*/ 452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5" h="462">
                  <a:moveTo>
                    <a:pt x="99" y="452"/>
                  </a:moveTo>
                  <a:cubicBezTo>
                    <a:pt x="27" y="415"/>
                    <a:pt x="27" y="415"/>
                    <a:pt x="27" y="415"/>
                  </a:cubicBezTo>
                  <a:cubicBezTo>
                    <a:pt x="8" y="405"/>
                    <a:pt x="0" y="381"/>
                    <a:pt x="10" y="362"/>
                  </a:cubicBezTo>
                  <a:cubicBezTo>
                    <a:pt x="184" y="27"/>
                    <a:pt x="184" y="27"/>
                    <a:pt x="184" y="27"/>
                  </a:cubicBezTo>
                  <a:cubicBezTo>
                    <a:pt x="194" y="7"/>
                    <a:pt x="218" y="0"/>
                    <a:pt x="237" y="10"/>
                  </a:cubicBezTo>
                  <a:cubicBezTo>
                    <a:pt x="308" y="47"/>
                    <a:pt x="308" y="47"/>
                    <a:pt x="308" y="47"/>
                  </a:cubicBezTo>
                  <a:cubicBezTo>
                    <a:pt x="328" y="57"/>
                    <a:pt x="335" y="81"/>
                    <a:pt x="325" y="100"/>
                  </a:cubicBezTo>
                  <a:cubicBezTo>
                    <a:pt x="152" y="435"/>
                    <a:pt x="152" y="435"/>
                    <a:pt x="152" y="435"/>
                  </a:cubicBezTo>
                  <a:cubicBezTo>
                    <a:pt x="142" y="455"/>
                    <a:pt x="118" y="462"/>
                    <a:pt x="99" y="452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4" name="Freeform 1324"/>
            <p:cNvSpPr>
              <a:spLocks noEditPoints="1"/>
            </p:cNvSpPr>
            <p:nvPr/>
          </p:nvSpPr>
          <p:spPr bwMode="auto">
            <a:xfrm>
              <a:off x="4067175" y="8648700"/>
              <a:ext cx="971550" cy="1281113"/>
            </a:xfrm>
            <a:custGeom>
              <a:avLst/>
              <a:gdLst>
                <a:gd name="T0" fmla="*/ 370 w 375"/>
                <a:gd name="T1" fmla="*/ 81 h 494"/>
                <a:gd name="T2" fmla="*/ 341 w 375"/>
                <a:gd name="T3" fmla="*/ 46 h 494"/>
                <a:gd name="T4" fmla="*/ 268 w 375"/>
                <a:gd name="T5" fmla="*/ 9 h 494"/>
                <a:gd name="T6" fmla="*/ 224 w 375"/>
                <a:gd name="T7" fmla="*/ 5 h 494"/>
                <a:gd name="T8" fmla="*/ 189 w 375"/>
                <a:gd name="T9" fmla="*/ 34 h 494"/>
                <a:gd name="T10" fmla="*/ 15 w 375"/>
                <a:gd name="T11" fmla="*/ 370 h 494"/>
                <a:gd name="T12" fmla="*/ 40 w 375"/>
                <a:gd name="T13" fmla="*/ 449 h 494"/>
                <a:gd name="T14" fmla="*/ 113 w 375"/>
                <a:gd name="T15" fmla="*/ 487 h 494"/>
                <a:gd name="T16" fmla="*/ 143 w 375"/>
                <a:gd name="T17" fmla="*/ 493 h 494"/>
                <a:gd name="T18" fmla="*/ 192 w 375"/>
                <a:gd name="T19" fmla="*/ 462 h 494"/>
                <a:gd name="T20" fmla="*/ 366 w 375"/>
                <a:gd name="T21" fmla="*/ 125 h 494"/>
                <a:gd name="T22" fmla="*/ 370 w 375"/>
                <a:gd name="T23" fmla="*/ 81 h 494"/>
                <a:gd name="T24" fmla="*/ 331 w 375"/>
                <a:gd name="T25" fmla="*/ 107 h 494"/>
                <a:gd name="T26" fmla="*/ 157 w 375"/>
                <a:gd name="T27" fmla="*/ 444 h 494"/>
                <a:gd name="T28" fmla="*/ 131 w 375"/>
                <a:gd name="T29" fmla="*/ 452 h 494"/>
                <a:gd name="T30" fmla="*/ 59 w 375"/>
                <a:gd name="T31" fmla="*/ 414 h 494"/>
                <a:gd name="T32" fmla="*/ 50 w 375"/>
                <a:gd name="T33" fmla="*/ 389 h 494"/>
                <a:gd name="T34" fmla="*/ 224 w 375"/>
                <a:gd name="T35" fmla="*/ 52 h 494"/>
                <a:gd name="T36" fmla="*/ 236 w 375"/>
                <a:gd name="T37" fmla="*/ 43 h 494"/>
                <a:gd name="T38" fmla="*/ 241 w 375"/>
                <a:gd name="T39" fmla="*/ 42 h 494"/>
                <a:gd name="T40" fmla="*/ 250 w 375"/>
                <a:gd name="T41" fmla="*/ 44 h 494"/>
                <a:gd name="T42" fmla="*/ 323 w 375"/>
                <a:gd name="T43" fmla="*/ 82 h 494"/>
                <a:gd name="T44" fmla="*/ 332 w 375"/>
                <a:gd name="T45" fmla="*/ 93 h 494"/>
                <a:gd name="T46" fmla="*/ 331 w 375"/>
                <a:gd name="T47" fmla="*/ 107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5" h="494">
                  <a:moveTo>
                    <a:pt x="370" y="81"/>
                  </a:moveTo>
                  <a:cubicBezTo>
                    <a:pt x="365" y="66"/>
                    <a:pt x="355" y="54"/>
                    <a:pt x="341" y="46"/>
                  </a:cubicBezTo>
                  <a:cubicBezTo>
                    <a:pt x="268" y="9"/>
                    <a:pt x="268" y="9"/>
                    <a:pt x="268" y="9"/>
                  </a:cubicBezTo>
                  <a:cubicBezTo>
                    <a:pt x="255" y="2"/>
                    <a:pt x="239" y="0"/>
                    <a:pt x="224" y="5"/>
                  </a:cubicBezTo>
                  <a:cubicBezTo>
                    <a:pt x="209" y="10"/>
                    <a:pt x="197" y="20"/>
                    <a:pt x="189" y="34"/>
                  </a:cubicBezTo>
                  <a:cubicBezTo>
                    <a:pt x="15" y="370"/>
                    <a:pt x="15" y="370"/>
                    <a:pt x="15" y="370"/>
                  </a:cubicBezTo>
                  <a:cubicBezTo>
                    <a:pt x="0" y="399"/>
                    <a:pt x="12" y="435"/>
                    <a:pt x="40" y="449"/>
                  </a:cubicBezTo>
                  <a:cubicBezTo>
                    <a:pt x="113" y="487"/>
                    <a:pt x="113" y="487"/>
                    <a:pt x="113" y="487"/>
                  </a:cubicBezTo>
                  <a:cubicBezTo>
                    <a:pt x="122" y="492"/>
                    <a:pt x="133" y="494"/>
                    <a:pt x="143" y="493"/>
                  </a:cubicBezTo>
                  <a:cubicBezTo>
                    <a:pt x="163" y="493"/>
                    <a:pt x="182" y="481"/>
                    <a:pt x="192" y="462"/>
                  </a:cubicBezTo>
                  <a:cubicBezTo>
                    <a:pt x="366" y="125"/>
                    <a:pt x="366" y="125"/>
                    <a:pt x="366" y="125"/>
                  </a:cubicBezTo>
                  <a:cubicBezTo>
                    <a:pt x="373" y="112"/>
                    <a:pt x="375" y="96"/>
                    <a:pt x="370" y="81"/>
                  </a:cubicBezTo>
                  <a:close/>
                  <a:moveTo>
                    <a:pt x="331" y="107"/>
                  </a:moveTo>
                  <a:cubicBezTo>
                    <a:pt x="157" y="444"/>
                    <a:pt x="157" y="444"/>
                    <a:pt x="157" y="444"/>
                  </a:cubicBezTo>
                  <a:cubicBezTo>
                    <a:pt x="152" y="453"/>
                    <a:pt x="141" y="457"/>
                    <a:pt x="131" y="452"/>
                  </a:cubicBezTo>
                  <a:cubicBezTo>
                    <a:pt x="59" y="414"/>
                    <a:pt x="59" y="414"/>
                    <a:pt x="59" y="414"/>
                  </a:cubicBezTo>
                  <a:cubicBezTo>
                    <a:pt x="49" y="409"/>
                    <a:pt x="46" y="398"/>
                    <a:pt x="50" y="389"/>
                  </a:cubicBezTo>
                  <a:cubicBezTo>
                    <a:pt x="224" y="52"/>
                    <a:pt x="224" y="52"/>
                    <a:pt x="224" y="52"/>
                  </a:cubicBezTo>
                  <a:cubicBezTo>
                    <a:pt x="227" y="48"/>
                    <a:pt x="231" y="44"/>
                    <a:pt x="236" y="43"/>
                  </a:cubicBezTo>
                  <a:cubicBezTo>
                    <a:pt x="237" y="42"/>
                    <a:pt x="239" y="42"/>
                    <a:pt x="241" y="42"/>
                  </a:cubicBezTo>
                  <a:cubicBezTo>
                    <a:pt x="244" y="42"/>
                    <a:pt x="247" y="42"/>
                    <a:pt x="250" y="44"/>
                  </a:cubicBezTo>
                  <a:cubicBezTo>
                    <a:pt x="323" y="82"/>
                    <a:pt x="323" y="82"/>
                    <a:pt x="323" y="82"/>
                  </a:cubicBezTo>
                  <a:cubicBezTo>
                    <a:pt x="327" y="84"/>
                    <a:pt x="331" y="88"/>
                    <a:pt x="332" y="93"/>
                  </a:cubicBezTo>
                  <a:cubicBezTo>
                    <a:pt x="334" y="98"/>
                    <a:pt x="333" y="103"/>
                    <a:pt x="331" y="107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5" name="Freeform 1325"/>
            <p:cNvSpPr>
              <a:spLocks/>
            </p:cNvSpPr>
            <p:nvPr/>
          </p:nvSpPr>
          <p:spPr bwMode="auto">
            <a:xfrm>
              <a:off x="6286500" y="8607425"/>
              <a:ext cx="939800" cy="1158875"/>
            </a:xfrm>
            <a:custGeom>
              <a:avLst/>
              <a:gdLst>
                <a:gd name="T0" fmla="*/ 23 w 363"/>
                <a:gd name="T1" fmla="*/ 56 h 447"/>
                <a:gd name="T2" fmla="*/ 89 w 363"/>
                <a:gd name="T3" fmla="*/ 12 h 447"/>
                <a:gd name="T4" fmla="*/ 144 w 363"/>
                <a:gd name="T5" fmla="*/ 23 h 447"/>
                <a:gd name="T6" fmla="*/ 351 w 363"/>
                <a:gd name="T7" fmla="*/ 336 h 447"/>
                <a:gd name="T8" fmla="*/ 340 w 363"/>
                <a:gd name="T9" fmla="*/ 391 h 447"/>
                <a:gd name="T10" fmla="*/ 273 w 363"/>
                <a:gd name="T11" fmla="*/ 435 h 447"/>
                <a:gd name="T12" fmla="*/ 219 w 363"/>
                <a:gd name="T13" fmla="*/ 424 h 447"/>
                <a:gd name="T14" fmla="*/ 11 w 363"/>
                <a:gd name="T15" fmla="*/ 111 h 447"/>
                <a:gd name="T16" fmla="*/ 23 w 363"/>
                <a:gd name="T17" fmla="*/ 56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3" h="447">
                  <a:moveTo>
                    <a:pt x="23" y="56"/>
                  </a:moveTo>
                  <a:cubicBezTo>
                    <a:pt x="89" y="12"/>
                    <a:pt x="89" y="12"/>
                    <a:pt x="89" y="12"/>
                  </a:cubicBezTo>
                  <a:cubicBezTo>
                    <a:pt x="107" y="0"/>
                    <a:pt x="132" y="5"/>
                    <a:pt x="144" y="23"/>
                  </a:cubicBezTo>
                  <a:cubicBezTo>
                    <a:pt x="351" y="336"/>
                    <a:pt x="351" y="336"/>
                    <a:pt x="351" y="336"/>
                  </a:cubicBezTo>
                  <a:cubicBezTo>
                    <a:pt x="363" y="354"/>
                    <a:pt x="358" y="379"/>
                    <a:pt x="340" y="391"/>
                  </a:cubicBezTo>
                  <a:cubicBezTo>
                    <a:pt x="273" y="435"/>
                    <a:pt x="273" y="435"/>
                    <a:pt x="273" y="435"/>
                  </a:cubicBezTo>
                  <a:cubicBezTo>
                    <a:pt x="255" y="447"/>
                    <a:pt x="231" y="442"/>
                    <a:pt x="219" y="424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0" y="93"/>
                    <a:pt x="5" y="68"/>
                    <a:pt x="23" y="56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6" name="Freeform 1326"/>
            <p:cNvSpPr>
              <a:spLocks noEditPoints="1"/>
            </p:cNvSpPr>
            <p:nvPr/>
          </p:nvSpPr>
          <p:spPr bwMode="auto">
            <a:xfrm>
              <a:off x="6242050" y="8566150"/>
              <a:ext cx="1044575" cy="1241425"/>
            </a:xfrm>
            <a:custGeom>
              <a:avLst/>
              <a:gdLst>
                <a:gd name="T0" fmla="*/ 385 w 403"/>
                <a:gd name="T1" fmla="*/ 342 h 479"/>
                <a:gd name="T2" fmla="*/ 177 w 403"/>
                <a:gd name="T3" fmla="*/ 28 h 479"/>
                <a:gd name="T4" fmla="*/ 140 w 403"/>
                <a:gd name="T5" fmla="*/ 3 h 479"/>
                <a:gd name="T6" fmla="*/ 96 w 403"/>
                <a:gd name="T7" fmla="*/ 12 h 479"/>
                <a:gd name="T8" fmla="*/ 28 w 403"/>
                <a:gd name="T9" fmla="*/ 57 h 479"/>
                <a:gd name="T10" fmla="*/ 3 w 403"/>
                <a:gd name="T11" fmla="*/ 94 h 479"/>
                <a:gd name="T12" fmla="*/ 12 w 403"/>
                <a:gd name="T13" fmla="*/ 137 h 479"/>
                <a:gd name="T14" fmla="*/ 220 w 403"/>
                <a:gd name="T15" fmla="*/ 451 h 479"/>
                <a:gd name="T16" fmla="*/ 272 w 403"/>
                <a:gd name="T17" fmla="*/ 477 h 479"/>
                <a:gd name="T18" fmla="*/ 301 w 403"/>
                <a:gd name="T19" fmla="*/ 468 h 479"/>
                <a:gd name="T20" fmla="*/ 368 w 403"/>
                <a:gd name="T21" fmla="*/ 423 h 479"/>
                <a:gd name="T22" fmla="*/ 385 w 403"/>
                <a:gd name="T23" fmla="*/ 342 h 479"/>
                <a:gd name="T24" fmla="*/ 347 w 403"/>
                <a:gd name="T25" fmla="*/ 390 h 479"/>
                <a:gd name="T26" fmla="*/ 279 w 403"/>
                <a:gd name="T27" fmla="*/ 435 h 479"/>
                <a:gd name="T28" fmla="*/ 253 w 403"/>
                <a:gd name="T29" fmla="*/ 430 h 479"/>
                <a:gd name="T30" fmla="*/ 44 w 403"/>
                <a:gd name="T31" fmla="*/ 116 h 479"/>
                <a:gd name="T32" fmla="*/ 42 w 403"/>
                <a:gd name="T33" fmla="*/ 101 h 479"/>
                <a:gd name="T34" fmla="*/ 50 w 403"/>
                <a:gd name="T35" fmla="*/ 89 h 479"/>
                <a:gd name="T36" fmla="*/ 118 w 403"/>
                <a:gd name="T37" fmla="*/ 44 h 479"/>
                <a:gd name="T38" fmla="*/ 127 w 403"/>
                <a:gd name="T39" fmla="*/ 41 h 479"/>
                <a:gd name="T40" fmla="*/ 132 w 403"/>
                <a:gd name="T41" fmla="*/ 42 h 479"/>
                <a:gd name="T42" fmla="*/ 144 w 403"/>
                <a:gd name="T43" fmla="*/ 50 h 479"/>
                <a:gd name="T44" fmla="*/ 352 w 403"/>
                <a:gd name="T45" fmla="*/ 364 h 479"/>
                <a:gd name="T46" fmla="*/ 347 w 403"/>
                <a:gd name="T47" fmla="*/ 39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3" h="479">
                  <a:moveTo>
                    <a:pt x="385" y="342"/>
                  </a:moveTo>
                  <a:cubicBezTo>
                    <a:pt x="177" y="28"/>
                    <a:pt x="177" y="28"/>
                    <a:pt x="177" y="28"/>
                  </a:cubicBezTo>
                  <a:cubicBezTo>
                    <a:pt x="168" y="15"/>
                    <a:pt x="155" y="6"/>
                    <a:pt x="140" y="3"/>
                  </a:cubicBezTo>
                  <a:cubicBezTo>
                    <a:pt x="124" y="0"/>
                    <a:pt x="109" y="3"/>
                    <a:pt x="96" y="12"/>
                  </a:cubicBezTo>
                  <a:cubicBezTo>
                    <a:pt x="28" y="57"/>
                    <a:pt x="28" y="57"/>
                    <a:pt x="28" y="57"/>
                  </a:cubicBezTo>
                  <a:cubicBezTo>
                    <a:pt x="15" y="65"/>
                    <a:pt x="6" y="78"/>
                    <a:pt x="3" y="94"/>
                  </a:cubicBezTo>
                  <a:cubicBezTo>
                    <a:pt x="0" y="109"/>
                    <a:pt x="3" y="124"/>
                    <a:pt x="12" y="137"/>
                  </a:cubicBezTo>
                  <a:cubicBezTo>
                    <a:pt x="220" y="451"/>
                    <a:pt x="220" y="451"/>
                    <a:pt x="220" y="451"/>
                  </a:cubicBezTo>
                  <a:cubicBezTo>
                    <a:pt x="232" y="469"/>
                    <a:pt x="252" y="479"/>
                    <a:pt x="272" y="477"/>
                  </a:cubicBezTo>
                  <a:cubicBezTo>
                    <a:pt x="282" y="477"/>
                    <a:pt x="292" y="474"/>
                    <a:pt x="301" y="468"/>
                  </a:cubicBezTo>
                  <a:cubicBezTo>
                    <a:pt x="368" y="423"/>
                    <a:pt x="368" y="423"/>
                    <a:pt x="368" y="423"/>
                  </a:cubicBezTo>
                  <a:cubicBezTo>
                    <a:pt x="395" y="405"/>
                    <a:pt x="403" y="369"/>
                    <a:pt x="385" y="342"/>
                  </a:cubicBezTo>
                  <a:close/>
                  <a:moveTo>
                    <a:pt x="347" y="390"/>
                  </a:moveTo>
                  <a:cubicBezTo>
                    <a:pt x="279" y="435"/>
                    <a:pt x="279" y="435"/>
                    <a:pt x="279" y="435"/>
                  </a:cubicBezTo>
                  <a:cubicBezTo>
                    <a:pt x="270" y="441"/>
                    <a:pt x="258" y="438"/>
                    <a:pt x="253" y="430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42" y="111"/>
                    <a:pt x="41" y="106"/>
                    <a:pt x="42" y="101"/>
                  </a:cubicBezTo>
                  <a:cubicBezTo>
                    <a:pt x="43" y="96"/>
                    <a:pt x="46" y="92"/>
                    <a:pt x="50" y="89"/>
                  </a:cubicBezTo>
                  <a:cubicBezTo>
                    <a:pt x="118" y="44"/>
                    <a:pt x="118" y="44"/>
                    <a:pt x="118" y="44"/>
                  </a:cubicBezTo>
                  <a:cubicBezTo>
                    <a:pt x="120" y="43"/>
                    <a:pt x="124" y="41"/>
                    <a:pt x="127" y="41"/>
                  </a:cubicBezTo>
                  <a:cubicBezTo>
                    <a:pt x="128" y="41"/>
                    <a:pt x="130" y="41"/>
                    <a:pt x="132" y="42"/>
                  </a:cubicBezTo>
                  <a:cubicBezTo>
                    <a:pt x="137" y="43"/>
                    <a:pt x="141" y="45"/>
                    <a:pt x="144" y="50"/>
                  </a:cubicBezTo>
                  <a:cubicBezTo>
                    <a:pt x="352" y="364"/>
                    <a:pt x="352" y="364"/>
                    <a:pt x="352" y="364"/>
                  </a:cubicBezTo>
                  <a:cubicBezTo>
                    <a:pt x="358" y="372"/>
                    <a:pt x="355" y="384"/>
                    <a:pt x="347" y="390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7" name="Freeform 1327"/>
            <p:cNvSpPr>
              <a:spLocks/>
            </p:cNvSpPr>
            <p:nvPr/>
          </p:nvSpPr>
          <p:spPr bwMode="auto">
            <a:xfrm>
              <a:off x="4591050" y="9040813"/>
              <a:ext cx="2068513" cy="1549400"/>
            </a:xfrm>
            <a:custGeom>
              <a:avLst/>
              <a:gdLst>
                <a:gd name="T0" fmla="*/ 0 w 798"/>
                <a:gd name="T1" fmla="*/ 267 h 598"/>
                <a:gd name="T2" fmla="*/ 47 w 798"/>
                <a:gd name="T3" fmla="*/ 320 h 598"/>
                <a:gd name="T4" fmla="*/ 411 w 798"/>
                <a:gd name="T5" fmla="*/ 566 h 598"/>
                <a:gd name="T6" fmla="*/ 532 w 798"/>
                <a:gd name="T7" fmla="*/ 566 h 598"/>
                <a:gd name="T8" fmla="*/ 564 w 798"/>
                <a:gd name="T9" fmla="*/ 525 h 598"/>
                <a:gd name="T10" fmla="*/ 447 w 798"/>
                <a:gd name="T11" fmla="*/ 461 h 598"/>
                <a:gd name="T12" fmla="*/ 574 w 798"/>
                <a:gd name="T13" fmla="*/ 524 h 598"/>
                <a:gd name="T14" fmla="*/ 640 w 798"/>
                <a:gd name="T15" fmla="*/ 466 h 598"/>
                <a:gd name="T16" fmla="*/ 482 w 798"/>
                <a:gd name="T17" fmla="*/ 378 h 598"/>
                <a:gd name="T18" fmla="*/ 644 w 798"/>
                <a:gd name="T19" fmla="*/ 457 h 598"/>
                <a:gd name="T20" fmla="*/ 705 w 798"/>
                <a:gd name="T21" fmla="*/ 394 h 598"/>
                <a:gd name="T22" fmla="*/ 528 w 798"/>
                <a:gd name="T23" fmla="*/ 293 h 598"/>
                <a:gd name="T24" fmla="*/ 715 w 798"/>
                <a:gd name="T25" fmla="*/ 390 h 598"/>
                <a:gd name="T26" fmla="*/ 773 w 798"/>
                <a:gd name="T27" fmla="*/ 313 h 598"/>
                <a:gd name="T28" fmla="*/ 404 w 798"/>
                <a:gd name="T29" fmla="*/ 89 h 598"/>
                <a:gd name="T30" fmla="*/ 203 w 798"/>
                <a:gd name="T31" fmla="*/ 36 h 598"/>
                <a:gd name="T32" fmla="*/ 138 w 798"/>
                <a:gd name="T33" fmla="*/ 0 h 598"/>
                <a:gd name="T34" fmla="*/ 0 w 798"/>
                <a:gd name="T35" fmla="*/ 267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98" h="598">
                  <a:moveTo>
                    <a:pt x="0" y="267"/>
                  </a:moveTo>
                  <a:cubicBezTo>
                    <a:pt x="47" y="320"/>
                    <a:pt x="47" y="320"/>
                    <a:pt x="47" y="320"/>
                  </a:cubicBezTo>
                  <a:cubicBezTo>
                    <a:pt x="47" y="320"/>
                    <a:pt x="243" y="574"/>
                    <a:pt x="411" y="566"/>
                  </a:cubicBezTo>
                  <a:cubicBezTo>
                    <a:pt x="411" y="566"/>
                    <a:pt x="489" y="598"/>
                    <a:pt x="532" y="566"/>
                  </a:cubicBezTo>
                  <a:cubicBezTo>
                    <a:pt x="575" y="534"/>
                    <a:pt x="564" y="525"/>
                    <a:pt x="564" y="525"/>
                  </a:cubicBezTo>
                  <a:cubicBezTo>
                    <a:pt x="447" y="461"/>
                    <a:pt x="447" y="461"/>
                    <a:pt x="447" y="461"/>
                  </a:cubicBezTo>
                  <a:cubicBezTo>
                    <a:pt x="574" y="524"/>
                    <a:pt x="574" y="524"/>
                    <a:pt x="574" y="524"/>
                  </a:cubicBezTo>
                  <a:cubicBezTo>
                    <a:pt x="574" y="524"/>
                    <a:pt x="643" y="538"/>
                    <a:pt x="640" y="466"/>
                  </a:cubicBezTo>
                  <a:cubicBezTo>
                    <a:pt x="482" y="378"/>
                    <a:pt x="482" y="378"/>
                    <a:pt x="482" y="378"/>
                  </a:cubicBezTo>
                  <a:cubicBezTo>
                    <a:pt x="644" y="457"/>
                    <a:pt x="644" y="457"/>
                    <a:pt x="644" y="457"/>
                  </a:cubicBezTo>
                  <a:cubicBezTo>
                    <a:pt x="644" y="457"/>
                    <a:pt x="711" y="471"/>
                    <a:pt x="705" y="394"/>
                  </a:cubicBezTo>
                  <a:cubicBezTo>
                    <a:pt x="528" y="293"/>
                    <a:pt x="528" y="293"/>
                    <a:pt x="528" y="293"/>
                  </a:cubicBezTo>
                  <a:cubicBezTo>
                    <a:pt x="715" y="390"/>
                    <a:pt x="715" y="390"/>
                    <a:pt x="715" y="390"/>
                  </a:cubicBezTo>
                  <a:cubicBezTo>
                    <a:pt x="715" y="390"/>
                    <a:pt x="798" y="404"/>
                    <a:pt x="773" y="313"/>
                  </a:cubicBezTo>
                  <a:cubicBezTo>
                    <a:pt x="773" y="313"/>
                    <a:pt x="435" y="84"/>
                    <a:pt x="404" y="89"/>
                  </a:cubicBezTo>
                  <a:cubicBezTo>
                    <a:pt x="404" y="89"/>
                    <a:pt x="319" y="51"/>
                    <a:pt x="203" y="36"/>
                  </a:cubicBezTo>
                  <a:cubicBezTo>
                    <a:pt x="190" y="33"/>
                    <a:pt x="152" y="25"/>
                    <a:pt x="138" y="0"/>
                  </a:cubicBezTo>
                  <a:lnTo>
                    <a:pt x="0" y="267"/>
                  </a:ln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8" name="Freeform 1328"/>
            <p:cNvSpPr>
              <a:spLocks noEditPoints="1"/>
            </p:cNvSpPr>
            <p:nvPr/>
          </p:nvSpPr>
          <p:spPr bwMode="auto">
            <a:xfrm>
              <a:off x="4535487" y="8991600"/>
              <a:ext cx="2132013" cy="1604963"/>
            </a:xfrm>
            <a:custGeom>
              <a:avLst/>
              <a:gdLst>
                <a:gd name="T0" fmla="*/ 812 w 822"/>
                <a:gd name="T1" fmla="*/ 327 h 619"/>
                <a:gd name="T2" fmla="*/ 805 w 822"/>
                <a:gd name="T3" fmla="*/ 317 h 619"/>
                <a:gd name="T4" fmla="*/ 631 w 822"/>
                <a:gd name="T5" fmla="*/ 202 h 619"/>
                <a:gd name="T6" fmla="*/ 505 w 822"/>
                <a:gd name="T7" fmla="*/ 124 h 619"/>
                <a:gd name="T8" fmla="*/ 429 w 822"/>
                <a:gd name="T9" fmla="*/ 89 h 619"/>
                <a:gd name="T10" fmla="*/ 227 w 822"/>
                <a:gd name="T11" fmla="*/ 37 h 619"/>
                <a:gd name="T12" fmla="*/ 225 w 822"/>
                <a:gd name="T13" fmla="*/ 36 h 619"/>
                <a:gd name="T14" fmla="*/ 175 w 822"/>
                <a:gd name="T15" fmla="*/ 10 h 619"/>
                <a:gd name="T16" fmla="*/ 159 w 822"/>
                <a:gd name="T17" fmla="*/ 0 h 619"/>
                <a:gd name="T18" fmla="*/ 142 w 822"/>
                <a:gd name="T19" fmla="*/ 10 h 619"/>
                <a:gd name="T20" fmla="*/ 4 w 822"/>
                <a:gd name="T21" fmla="*/ 277 h 619"/>
                <a:gd name="T22" fmla="*/ 7 w 822"/>
                <a:gd name="T23" fmla="*/ 299 h 619"/>
                <a:gd name="T24" fmla="*/ 53 w 822"/>
                <a:gd name="T25" fmla="*/ 351 h 619"/>
                <a:gd name="T26" fmla="*/ 174 w 822"/>
                <a:gd name="T27" fmla="*/ 479 h 619"/>
                <a:gd name="T28" fmla="*/ 429 w 822"/>
                <a:gd name="T29" fmla="*/ 604 h 619"/>
                <a:gd name="T30" fmla="*/ 509 w 822"/>
                <a:gd name="T31" fmla="*/ 618 h 619"/>
                <a:gd name="T32" fmla="*/ 564 w 822"/>
                <a:gd name="T33" fmla="*/ 600 h 619"/>
                <a:gd name="T34" fmla="*/ 601 w 822"/>
                <a:gd name="T35" fmla="*/ 563 h 619"/>
                <a:gd name="T36" fmla="*/ 657 w 822"/>
                <a:gd name="T37" fmla="*/ 547 h 619"/>
                <a:gd name="T38" fmla="*/ 680 w 822"/>
                <a:gd name="T39" fmla="*/ 496 h 619"/>
                <a:gd name="T40" fmla="*/ 723 w 822"/>
                <a:gd name="T41" fmla="*/ 480 h 619"/>
                <a:gd name="T42" fmla="*/ 745 w 822"/>
                <a:gd name="T43" fmla="*/ 429 h 619"/>
                <a:gd name="T44" fmla="*/ 802 w 822"/>
                <a:gd name="T45" fmla="*/ 408 h 619"/>
                <a:gd name="T46" fmla="*/ 812 w 822"/>
                <a:gd name="T47" fmla="*/ 327 h 619"/>
                <a:gd name="T48" fmla="*/ 425 w 822"/>
                <a:gd name="T49" fmla="*/ 126 h 619"/>
                <a:gd name="T50" fmla="*/ 425 w 822"/>
                <a:gd name="T51" fmla="*/ 126 h 619"/>
                <a:gd name="T52" fmla="*/ 774 w 822"/>
                <a:gd name="T53" fmla="*/ 383 h 619"/>
                <a:gd name="T54" fmla="*/ 742 w 822"/>
                <a:gd name="T55" fmla="*/ 391 h 619"/>
                <a:gd name="T56" fmla="*/ 558 w 822"/>
                <a:gd name="T57" fmla="*/ 295 h 619"/>
                <a:gd name="T58" fmla="*/ 532 w 822"/>
                <a:gd name="T59" fmla="*/ 303 h 619"/>
                <a:gd name="T60" fmla="*/ 540 w 822"/>
                <a:gd name="T61" fmla="*/ 329 h 619"/>
                <a:gd name="T62" fmla="*/ 707 w 822"/>
                <a:gd name="T63" fmla="*/ 424 h 619"/>
                <a:gd name="T64" fmla="*/ 698 w 822"/>
                <a:gd name="T65" fmla="*/ 451 h 619"/>
                <a:gd name="T66" fmla="*/ 671 w 822"/>
                <a:gd name="T67" fmla="*/ 458 h 619"/>
                <a:gd name="T68" fmla="*/ 511 w 822"/>
                <a:gd name="T69" fmla="*/ 380 h 619"/>
                <a:gd name="T70" fmla="*/ 486 w 822"/>
                <a:gd name="T71" fmla="*/ 389 h 619"/>
                <a:gd name="T72" fmla="*/ 493 w 822"/>
                <a:gd name="T73" fmla="*/ 414 h 619"/>
                <a:gd name="T74" fmla="*/ 642 w 822"/>
                <a:gd name="T75" fmla="*/ 496 h 619"/>
                <a:gd name="T76" fmla="*/ 633 w 822"/>
                <a:gd name="T77" fmla="*/ 518 h 619"/>
                <a:gd name="T78" fmla="*/ 601 w 822"/>
                <a:gd name="T79" fmla="*/ 525 h 619"/>
                <a:gd name="T80" fmla="*/ 476 w 822"/>
                <a:gd name="T81" fmla="*/ 463 h 619"/>
                <a:gd name="T82" fmla="*/ 451 w 822"/>
                <a:gd name="T83" fmla="*/ 472 h 619"/>
                <a:gd name="T84" fmla="*/ 459 w 822"/>
                <a:gd name="T85" fmla="*/ 497 h 619"/>
                <a:gd name="T86" fmla="*/ 562 w 822"/>
                <a:gd name="T87" fmla="*/ 553 h 619"/>
                <a:gd name="T88" fmla="*/ 542 w 822"/>
                <a:gd name="T89" fmla="*/ 570 h 619"/>
                <a:gd name="T90" fmla="*/ 439 w 822"/>
                <a:gd name="T91" fmla="*/ 568 h 619"/>
                <a:gd name="T92" fmla="*/ 431 w 822"/>
                <a:gd name="T93" fmla="*/ 567 h 619"/>
                <a:gd name="T94" fmla="*/ 83 w 822"/>
                <a:gd name="T95" fmla="*/ 328 h 619"/>
                <a:gd name="T96" fmla="*/ 82 w 822"/>
                <a:gd name="T97" fmla="*/ 327 h 619"/>
                <a:gd name="T98" fmla="*/ 43 w 822"/>
                <a:gd name="T99" fmla="*/ 283 h 619"/>
                <a:gd name="T100" fmla="*/ 163 w 822"/>
                <a:gd name="T101" fmla="*/ 51 h 619"/>
                <a:gd name="T102" fmla="*/ 215 w 822"/>
                <a:gd name="T103" fmla="*/ 72 h 619"/>
                <a:gd name="T104" fmla="*/ 219 w 822"/>
                <a:gd name="T105" fmla="*/ 73 h 619"/>
                <a:gd name="T106" fmla="*/ 221 w 822"/>
                <a:gd name="T107" fmla="*/ 74 h 619"/>
                <a:gd name="T108" fmla="*/ 417 w 822"/>
                <a:gd name="T109" fmla="*/ 125 h 619"/>
                <a:gd name="T110" fmla="*/ 426 w 822"/>
                <a:gd name="T111" fmla="*/ 126 h 619"/>
                <a:gd name="T112" fmla="*/ 618 w 822"/>
                <a:gd name="T113" fmla="*/ 239 h 619"/>
                <a:gd name="T114" fmla="*/ 778 w 822"/>
                <a:gd name="T115" fmla="*/ 344 h 619"/>
                <a:gd name="T116" fmla="*/ 774 w 822"/>
                <a:gd name="T117" fmla="*/ 383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2" h="619">
                  <a:moveTo>
                    <a:pt x="812" y="327"/>
                  </a:moveTo>
                  <a:cubicBezTo>
                    <a:pt x="811" y="323"/>
                    <a:pt x="809" y="319"/>
                    <a:pt x="805" y="317"/>
                  </a:cubicBezTo>
                  <a:cubicBezTo>
                    <a:pt x="804" y="316"/>
                    <a:pt x="719" y="259"/>
                    <a:pt x="631" y="202"/>
                  </a:cubicBezTo>
                  <a:cubicBezTo>
                    <a:pt x="580" y="169"/>
                    <a:pt x="537" y="143"/>
                    <a:pt x="505" y="124"/>
                  </a:cubicBezTo>
                  <a:cubicBezTo>
                    <a:pt x="457" y="97"/>
                    <a:pt x="439" y="90"/>
                    <a:pt x="429" y="89"/>
                  </a:cubicBezTo>
                  <a:cubicBezTo>
                    <a:pt x="411" y="81"/>
                    <a:pt x="332" y="50"/>
                    <a:pt x="227" y="37"/>
                  </a:cubicBezTo>
                  <a:cubicBezTo>
                    <a:pt x="227" y="36"/>
                    <a:pt x="226" y="36"/>
                    <a:pt x="225" y="36"/>
                  </a:cubicBezTo>
                  <a:cubicBezTo>
                    <a:pt x="213" y="33"/>
                    <a:pt x="184" y="26"/>
                    <a:pt x="175" y="10"/>
                  </a:cubicBezTo>
                  <a:cubicBezTo>
                    <a:pt x="172" y="3"/>
                    <a:pt x="166" y="0"/>
                    <a:pt x="159" y="0"/>
                  </a:cubicBezTo>
                  <a:cubicBezTo>
                    <a:pt x="152" y="0"/>
                    <a:pt x="145" y="4"/>
                    <a:pt x="142" y="10"/>
                  </a:cubicBezTo>
                  <a:cubicBezTo>
                    <a:pt x="4" y="277"/>
                    <a:pt x="4" y="277"/>
                    <a:pt x="4" y="277"/>
                  </a:cubicBezTo>
                  <a:cubicBezTo>
                    <a:pt x="0" y="284"/>
                    <a:pt x="1" y="293"/>
                    <a:pt x="7" y="299"/>
                  </a:cubicBezTo>
                  <a:cubicBezTo>
                    <a:pt x="53" y="351"/>
                    <a:pt x="53" y="351"/>
                    <a:pt x="53" y="351"/>
                  </a:cubicBezTo>
                  <a:cubicBezTo>
                    <a:pt x="58" y="358"/>
                    <a:pt x="106" y="419"/>
                    <a:pt x="174" y="479"/>
                  </a:cubicBezTo>
                  <a:cubicBezTo>
                    <a:pt x="270" y="564"/>
                    <a:pt x="355" y="606"/>
                    <a:pt x="429" y="604"/>
                  </a:cubicBezTo>
                  <a:cubicBezTo>
                    <a:pt x="440" y="609"/>
                    <a:pt x="474" y="619"/>
                    <a:pt x="509" y="618"/>
                  </a:cubicBezTo>
                  <a:cubicBezTo>
                    <a:pt x="528" y="617"/>
                    <a:pt x="548" y="612"/>
                    <a:pt x="564" y="600"/>
                  </a:cubicBezTo>
                  <a:cubicBezTo>
                    <a:pt x="583" y="586"/>
                    <a:pt x="595" y="574"/>
                    <a:pt x="601" y="563"/>
                  </a:cubicBezTo>
                  <a:cubicBezTo>
                    <a:pt x="614" y="564"/>
                    <a:pt x="638" y="563"/>
                    <a:pt x="657" y="547"/>
                  </a:cubicBezTo>
                  <a:cubicBezTo>
                    <a:pt x="671" y="535"/>
                    <a:pt x="679" y="518"/>
                    <a:pt x="680" y="496"/>
                  </a:cubicBezTo>
                  <a:cubicBezTo>
                    <a:pt x="692" y="495"/>
                    <a:pt x="709" y="492"/>
                    <a:pt x="723" y="480"/>
                  </a:cubicBezTo>
                  <a:cubicBezTo>
                    <a:pt x="737" y="468"/>
                    <a:pt x="744" y="451"/>
                    <a:pt x="745" y="429"/>
                  </a:cubicBezTo>
                  <a:cubicBezTo>
                    <a:pt x="760" y="429"/>
                    <a:pt x="785" y="427"/>
                    <a:pt x="802" y="408"/>
                  </a:cubicBezTo>
                  <a:cubicBezTo>
                    <a:pt x="819" y="390"/>
                    <a:pt x="822" y="363"/>
                    <a:pt x="812" y="327"/>
                  </a:cubicBezTo>
                  <a:close/>
                  <a:moveTo>
                    <a:pt x="425" y="126"/>
                  </a:moveTo>
                  <a:cubicBezTo>
                    <a:pt x="425" y="126"/>
                    <a:pt x="425" y="126"/>
                    <a:pt x="425" y="126"/>
                  </a:cubicBezTo>
                  <a:close/>
                  <a:moveTo>
                    <a:pt x="774" y="383"/>
                  </a:moveTo>
                  <a:cubicBezTo>
                    <a:pt x="767" y="391"/>
                    <a:pt x="750" y="392"/>
                    <a:pt x="742" y="391"/>
                  </a:cubicBezTo>
                  <a:cubicBezTo>
                    <a:pt x="558" y="295"/>
                    <a:pt x="558" y="295"/>
                    <a:pt x="558" y="295"/>
                  </a:cubicBezTo>
                  <a:cubicBezTo>
                    <a:pt x="549" y="291"/>
                    <a:pt x="537" y="294"/>
                    <a:pt x="532" y="303"/>
                  </a:cubicBezTo>
                  <a:cubicBezTo>
                    <a:pt x="527" y="312"/>
                    <a:pt x="531" y="323"/>
                    <a:pt x="540" y="329"/>
                  </a:cubicBezTo>
                  <a:cubicBezTo>
                    <a:pt x="707" y="424"/>
                    <a:pt x="707" y="424"/>
                    <a:pt x="707" y="424"/>
                  </a:cubicBezTo>
                  <a:cubicBezTo>
                    <a:pt x="707" y="434"/>
                    <a:pt x="705" y="445"/>
                    <a:pt x="698" y="451"/>
                  </a:cubicBezTo>
                  <a:cubicBezTo>
                    <a:pt x="690" y="458"/>
                    <a:pt x="677" y="458"/>
                    <a:pt x="671" y="458"/>
                  </a:cubicBezTo>
                  <a:cubicBezTo>
                    <a:pt x="511" y="380"/>
                    <a:pt x="511" y="380"/>
                    <a:pt x="511" y="380"/>
                  </a:cubicBezTo>
                  <a:cubicBezTo>
                    <a:pt x="502" y="376"/>
                    <a:pt x="490" y="380"/>
                    <a:pt x="486" y="389"/>
                  </a:cubicBezTo>
                  <a:cubicBezTo>
                    <a:pt x="481" y="398"/>
                    <a:pt x="484" y="409"/>
                    <a:pt x="493" y="414"/>
                  </a:cubicBezTo>
                  <a:cubicBezTo>
                    <a:pt x="642" y="496"/>
                    <a:pt x="642" y="496"/>
                    <a:pt x="642" y="496"/>
                  </a:cubicBezTo>
                  <a:cubicBezTo>
                    <a:pt x="641" y="506"/>
                    <a:pt x="638" y="514"/>
                    <a:pt x="633" y="518"/>
                  </a:cubicBezTo>
                  <a:cubicBezTo>
                    <a:pt x="624" y="526"/>
                    <a:pt x="608" y="526"/>
                    <a:pt x="601" y="525"/>
                  </a:cubicBezTo>
                  <a:cubicBezTo>
                    <a:pt x="476" y="463"/>
                    <a:pt x="476" y="463"/>
                    <a:pt x="476" y="463"/>
                  </a:cubicBezTo>
                  <a:cubicBezTo>
                    <a:pt x="467" y="459"/>
                    <a:pt x="455" y="462"/>
                    <a:pt x="451" y="472"/>
                  </a:cubicBezTo>
                  <a:cubicBezTo>
                    <a:pt x="446" y="481"/>
                    <a:pt x="450" y="492"/>
                    <a:pt x="459" y="497"/>
                  </a:cubicBezTo>
                  <a:cubicBezTo>
                    <a:pt x="562" y="553"/>
                    <a:pt x="562" y="553"/>
                    <a:pt x="562" y="553"/>
                  </a:cubicBezTo>
                  <a:cubicBezTo>
                    <a:pt x="558" y="557"/>
                    <a:pt x="552" y="562"/>
                    <a:pt x="542" y="570"/>
                  </a:cubicBezTo>
                  <a:cubicBezTo>
                    <a:pt x="513" y="590"/>
                    <a:pt x="458" y="575"/>
                    <a:pt x="439" y="568"/>
                  </a:cubicBezTo>
                  <a:cubicBezTo>
                    <a:pt x="437" y="567"/>
                    <a:pt x="434" y="567"/>
                    <a:pt x="431" y="567"/>
                  </a:cubicBezTo>
                  <a:cubicBezTo>
                    <a:pt x="275" y="574"/>
                    <a:pt x="85" y="330"/>
                    <a:pt x="83" y="328"/>
                  </a:cubicBezTo>
                  <a:cubicBezTo>
                    <a:pt x="82" y="327"/>
                    <a:pt x="82" y="327"/>
                    <a:pt x="82" y="327"/>
                  </a:cubicBezTo>
                  <a:cubicBezTo>
                    <a:pt x="43" y="283"/>
                    <a:pt x="43" y="283"/>
                    <a:pt x="43" y="283"/>
                  </a:cubicBezTo>
                  <a:cubicBezTo>
                    <a:pt x="163" y="51"/>
                    <a:pt x="163" y="51"/>
                    <a:pt x="163" y="51"/>
                  </a:cubicBezTo>
                  <a:cubicBezTo>
                    <a:pt x="182" y="64"/>
                    <a:pt x="204" y="70"/>
                    <a:pt x="215" y="72"/>
                  </a:cubicBezTo>
                  <a:cubicBezTo>
                    <a:pt x="217" y="73"/>
                    <a:pt x="218" y="73"/>
                    <a:pt x="219" y="73"/>
                  </a:cubicBezTo>
                  <a:cubicBezTo>
                    <a:pt x="220" y="74"/>
                    <a:pt x="221" y="74"/>
                    <a:pt x="221" y="74"/>
                  </a:cubicBezTo>
                  <a:cubicBezTo>
                    <a:pt x="333" y="88"/>
                    <a:pt x="416" y="124"/>
                    <a:pt x="417" y="125"/>
                  </a:cubicBezTo>
                  <a:cubicBezTo>
                    <a:pt x="420" y="126"/>
                    <a:pt x="423" y="126"/>
                    <a:pt x="426" y="126"/>
                  </a:cubicBezTo>
                  <a:cubicBezTo>
                    <a:pt x="433" y="128"/>
                    <a:pt x="466" y="141"/>
                    <a:pt x="618" y="239"/>
                  </a:cubicBezTo>
                  <a:cubicBezTo>
                    <a:pt x="689" y="285"/>
                    <a:pt x="758" y="330"/>
                    <a:pt x="778" y="344"/>
                  </a:cubicBezTo>
                  <a:cubicBezTo>
                    <a:pt x="781" y="358"/>
                    <a:pt x="782" y="374"/>
                    <a:pt x="774" y="383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9" name="Freeform 1329"/>
            <p:cNvSpPr>
              <a:spLocks/>
            </p:cNvSpPr>
            <p:nvPr/>
          </p:nvSpPr>
          <p:spPr bwMode="auto">
            <a:xfrm>
              <a:off x="4699000" y="9836150"/>
              <a:ext cx="295275" cy="314325"/>
            </a:xfrm>
            <a:custGeom>
              <a:avLst/>
              <a:gdLst>
                <a:gd name="T0" fmla="*/ 26 w 114"/>
                <a:gd name="T1" fmla="*/ 108 h 121"/>
                <a:gd name="T2" fmla="*/ 26 w 114"/>
                <a:gd name="T3" fmla="*/ 108 h 121"/>
                <a:gd name="T4" fmla="*/ 14 w 114"/>
                <a:gd name="T5" fmla="*/ 47 h 121"/>
                <a:gd name="T6" fmla="*/ 28 w 114"/>
                <a:gd name="T7" fmla="*/ 25 h 121"/>
                <a:gd name="T8" fmla="*/ 89 w 114"/>
                <a:gd name="T9" fmla="*/ 13 h 121"/>
                <a:gd name="T10" fmla="*/ 89 w 114"/>
                <a:gd name="T11" fmla="*/ 13 h 121"/>
                <a:gd name="T12" fmla="*/ 101 w 114"/>
                <a:gd name="T13" fmla="*/ 74 h 121"/>
                <a:gd name="T14" fmla="*/ 86 w 114"/>
                <a:gd name="T15" fmla="*/ 96 h 121"/>
                <a:gd name="T16" fmla="*/ 26 w 114"/>
                <a:gd name="T17" fmla="*/ 10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21">
                  <a:moveTo>
                    <a:pt x="26" y="108"/>
                  </a:moveTo>
                  <a:cubicBezTo>
                    <a:pt x="26" y="108"/>
                    <a:pt x="26" y="108"/>
                    <a:pt x="26" y="108"/>
                  </a:cubicBezTo>
                  <a:cubicBezTo>
                    <a:pt x="6" y="94"/>
                    <a:pt x="0" y="67"/>
                    <a:pt x="14" y="47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41" y="5"/>
                    <a:pt x="69" y="0"/>
                    <a:pt x="89" y="13"/>
                  </a:cubicBezTo>
                  <a:cubicBezTo>
                    <a:pt x="89" y="13"/>
                    <a:pt x="89" y="13"/>
                    <a:pt x="89" y="13"/>
                  </a:cubicBezTo>
                  <a:cubicBezTo>
                    <a:pt x="109" y="27"/>
                    <a:pt x="114" y="54"/>
                    <a:pt x="101" y="74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73" y="116"/>
                    <a:pt x="46" y="121"/>
                    <a:pt x="26" y="108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0" name="Freeform 1330"/>
            <p:cNvSpPr>
              <a:spLocks noEditPoints="1"/>
            </p:cNvSpPr>
            <p:nvPr/>
          </p:nvSpPr>
          <p:spPr bwMode="auto">
            <a:xfrm>
              <a:off x="4649787" y="9786938"/>
              <a:ext cx="379413" cy="392113"/>
            </a:xfrm>
            <a:custGeom>
              <a:avLst/>
              <a:gdLst>
                <a:gd name="T0" fmla="*/ 143 w 146"/>
                <a:gd name="T1" fmla="*/ 57 h 151"/>
                <a:gd name="T2" fmla="*/ 117 w 146"/>
                <a:gd name="T3" fmla="*/ 18 h 151"/>
                <a:gd name="T4" fmla="*/ 33 w 146"/>
                <a:gd name="T5" fmla="*/ 35 h 151"/>
                <a:gd name="T6" fmla="*/ 19 w 146"/>
                <a:gd name="T7" fmla="*/ 57 h 151"/>
                <a:gd name="T8" fmla="*/ 35 w 146"/>
                <a:gd name="T9" fmla="*/ 141 h 151"/>
                <a:gd name="T10" fmla="*/ 71 w 146"/>
                <a:gd name="T11" fmla="*/ 151 h 151"/>
                <a:gd name="T12" fmla="*/ 81 w 146"/>
                <a:gd name="T13" fmla="*/ 150 h 151"/>
                <a:gd name="T14" fmla="*/ 119 w 146"/>
                <a:gd name="T15" fmla="*/ 124 h 151"/>
                <a:gd name="T16" fmla="*/ 134 w 146"/>
                <a:gd name="T17" fmla="*/ 102 h 151"/>
                <a:gd name="T18" fmla="*/ 143 w 146"/>
                <a:gd name="T19" fmla="*/ 57 h 151"/>
                <a:gd name="T20" fmla="*/ 106 w 146"/>
                <a:gd name="T21" fmla="*/ 84 h 151"/>
                <a:gd name="T22" fmla="*/ 91 w 146"/>
                <a:gd name="T23" fmla="*/ 105 h 151"/>
                <a:gd name="T24" fmla="*/ 74 w 146"/>
                <a:gd name="T25" fmla="*/ 117 h 151"/>
                <a:gd name="T26" fmla="*/ 54 w 146"/>
                <a:gd name="T27" fmla="*/ 113 h 151"/>
                <a:gd name="T28" fmla="*/ 54 w 146"/>
                <a:gd name="T29" fmla="*/ 113 h 151"/>
                <a:gd name="T30" fmla="*/ 46 w 146"/>
                <a:gd name="T31" fmla="*/ 76 h 151"/>
                <a:gd name="T32" fmla="*/ 61 w 146"/>
                <a:gd name="T33" fmla="*/ 54 h 151"/>
                <a:gd name="T34" fmla="*/ 82 w 146"/>
                <a:gd name="T35" fmla="*/ 42 h 151"/>
                <a:gd name="T36" fmla="*/ 98 w 146"/>
                <a:gd name="T37" fmla="*/ 46 h 151"/>
                <a:gd name="T38" fmla="*/ 110 w 146"/>
                <a:gd name="T39" fmla="*/ 63 h 151"/>
                <a:gd name="T40" fmla="*/ 106 w 146"/>
                <a:gd name="T41" fmla="*/ 84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6" h="151">
                  <a:moveTo>
                    <a:pt x="143" y="57"/>
                  </a:moveTo>
                  <a:cubicBezTo>
                    <a:pt x="139" y="41"/>
                    <a:pt x="130" y="27"/>
                    <a:pt x="117" y="18"/>
                  </a:cubicBezTo>
                  <a:cubicBezTo>
                    <a:pt x="89" y="0"/>
                    <a:pt x="52" y="7"/>
                    <a:pt x="33" y="35"/>
                  </a:cubicBezTo>
                  <a:cubicBezTo>
                    <a:pt x="19" y="57"/>
                    <a:pt x="19" y="57"/>
                    <a:pt x="19" y="57"/>
                  </a:cubicBezTo>
                  <a:cubicBezTo>
                    <a:pt x="0" y="85"/>
                    <a:pt x="8" y="122"/>
                    <a:pt x="35" y="141"/>
                  </a:cubicBezTo>
                  <a:cubicBezTo>
                    <a:pt x="46" y="148"/>
                    <a:pt x="59" y="151"/>
                    <a:pt x="71" y="151"/>
                  </a:cubicBezTo>
                  <a:cubicBezTo>
                    <a:pt x="74" y="151"/>
                    <a:pt x="77" y="150"/>
                    <a:pt x="81" y="150"/>
                  </a:cubicBezTo>
                  <a:cubicBezTo>
                    <a:pt x="96" y="146"/>
                    <a:pt x="110" y="137"/>
                    <a:pt x="119" y="124"/>
                  </a:cubicBezTo>
                  <a:cubicBezTo>
                    <a:pt x="134" y="102"/>
                    <a:pt x="134" y="102"/>
                    <a:pt x="134" y="102"/>
                  </a:cubicBezTo>
                  <a:cubicBezTo>
                    <a:pt x="143" y="89"/>
                    <a:pt x="146" y="73"/>
                    <a:pt x="143" y="57"/>
                  </a:cubicBezTo>
                  <a:close/>
                  <a:moveTo>
                    <a:pt x="106" y="84"/>
                  </a:moveTo>
                  <a:cubicBezTo>
                    <a:pt x="91" y="105"/>
                    <a:pt x="91" y="105"/>
                    <a:pt x="91" y="105"/>
                  </a:cubicBezTo>
                  <a:cubicBezTo>
                    <a:pt x="87" y="111"/>
                    <a:pt x="81" y="115"/>
                    <a:pt x="74" y="117"/>
                  </a:cubicBezTo>
                  <a:cubicBezTo>
                    <a:pt x="67" y="118"/>
                    <a:pt x="60" y="117"/>
                    <a:pt x="54" y="113"/>
                  </a:cubicBezTo>
                  <a:cubicBezTo>
                    <a:pt x="54" y="113"/>
                    <a:pt x="54" y="113"/>
                    <a:pt x="54" y="113"/>
                  </a:cubicBezTo>
                  <a:cubicBezTo>
                    <a:pt x="42" y="105"/>
                    <a:pt x="38" y="88"/>
                    <a:pt x="46" y="76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66" y="46"/>
                    <a:pt x="74" y="42"/>
                    <a:pt x="82" y="42"/>
                  </a:cubicBezTo>
                  <a:cubicBezTo>
                    <a:pt x="88" y="42"/>
                    <a:pt x="93" y="43"/>
                    <a:pt x="98" y="46"/>
                  </a:cubicBezTo>
                  <a:cubicBezTo>
                    <a:pt x="104" y="50"/>
                    <a:pt x="108" y="56"/>
                    <a:pt x="110" y="63"/>
                  </a:cubicBezTo>
                  <a:cubicBezTo>
                    <a:pt x="111" y="70"/>
                    <a:pt x="110" y="78"/>
                    <a:pt x="106" y="84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1" name="Freeform 1331"/>
            <p:cNvSpPr>
              <a:spLocks/>
            </p:cNvSpPr>
            <p:nvPr/>
          </p:nvSpPr>
          <p:spPr bwMode="auto">
            <a:xfrm>
              <a:off x="4852987" y="9799638"/>
              <a:ext cx="476250" cy="568325"/>
            </a:xfrm>
            <a:custGeom>
              <a:avLst/>
              <a:gdLst>
                <a:gd name="T0" fmla="*/ 29 w 184"/>
                <a:gd name="T1" fmla="*/ 204 h 219"/>
                <a:gd name="T2" fmla="*/ 29 w 184"/>
                <a:gd name="T3" fmla="*/ 204 h 219"/>
                <a:gd name="T4" fmla="*/ 15 w 184"/>
                <a:gd name="T5" fmla="*/ 136 h 219"/>
                <a:gd name="T6" fmla="*/ 87 w 184"/>
                <a:gd name="T7" fmla="*/ 28 h 219"/>
                <a:gd name="T8" fmla="*/ 155 w 184"/>
                <a:gd name="T9" fmla="*/ 15 h 219"/>
                <a:gd name="T10" fmla="*/ 155 w 184"/>
                <a:gd name="T11" fmla="*/ 15 h 219"/>
                <a:gd name="T12" fmla="*/ 169 w 184"/>
                <a:gd name="T13" fmla="*/ 83 h 219"/>
                <a:gd name="T14" fmla="*/ 97 w 184"/>
                <a:gd name="T15" fmla="*/ 191 h 219"/>
                <a:gd name="T16" fmla="*/ 29 w 184"/>
                <a:gd name="T17" fmla="*/ 204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" h="219">
                  <a:moveTo>
                    <a:pt x="29" y="204"/>
                  </a:moveTo>
                  <a:cubicBezTo>
                    <a:pt x="29" y="204"/>
                    <a:pt x="29" y="204"/>
                    <a:pt x="29" y="204"/>
                  </a:cubicBezTo>
                  <a:cubicBezTo>
                    <a:pt x="6" y="189"/>
                    <a:pt x="0" y="158"/>
                    <a:pt x="15" y="136"/>
                  </a:cubicBezTo>
                  <a:cubicBezTo>
                    <a:pt x="87" y="28"/>
                    <a:pt x="87" y="28"/>
                    <a:pt x="87" y="28"/>
                  </a:cubicBezTo>
                  <a:cubicBezTo>
                    <a:pt x="102" y="6"/>
                    <a:pt x="133" y="0"/>
                    <a:pt x="155" y="15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78" y="30"/>
                    <a:pt x="184" y="61"/>
                    <a:pt x="169" y="83"/>
                  </a:cubicBezTo>
                  <a:cubicBezTo>
                    <a:pt x="97" y="191"/>
                    <a:pt x="97" y="191"/>
                    <a:pt x="97" y="191"/>
                  </a:cubicBezTo>
                  <a:cubicBezTo>
                    <a:pt x="82" y="213"/>
                    <a:pt x="51" y="219"/>
                    <a:pt x="29" y="204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2" name="Freeform 1332"/>
            <p:cNvSpPr>
              <a:spLocks noEditPoints="1"/>
            </p:cNvSpPr>
            <p:nvPr/>
          </p:nvSpPr>
          <p:spPr bwMode="auto">
            <a:xfrm>
              <a:off x="4816475" y="9763125"/>
              <a:ext cx="549275" cy="638175"/>
            </a:xfrm>
            <a:custGeom>
              <a:avLst/>
              <a:gdLst>
                <a:gd name="T0" fmla="*/ 209 w 212"/>
                <a:gd name="T1" fmla="*/ 56 h 246"/>
                <a:gd name="T2" fmla="*/ 180 w 212"/>
                <a:gd name="T3" fmla="*/ 13 h 246"/>
                <a:gd name="T4" fmla="*/ 129 w 212"/>
                <a:gd name="T5" fmla="*/ 3 h 246"/>
                <a:gd name="T6" fmla="*/ 86 w 212"/>
                <a:gd name="T7" fmla="*/ 32 h 246"/>
                <a:gd name="T8" fmla="*/ 14 w 212"/>
                <a:gd name="T9" fmla="*/ 140 h 246"/>
                <a:gd name="T10" fmla="*/ 4 w 212"/>
                <a:gd name="T11" fmla="*/ 191 h 246"/>
                <a:gd name="T12" fmla="*/ 32 w 212"/>
                <a:gd name="T13" fmla="*/ 234 h 246"/>
                <a:gd name="T14" fmla="*/ 73 w 212"/>
                <a:gd name="T15" fmla="*/ 245 h 246"/>
                <a:gd name="T16" fmla="*/ 83 w 212"/>
                <a:gd name="T17" fmla="*/ 244 h 246"/>
                <a:gd name="T18" fmla="*/ 127 w 212"/>
                <a:gd name="T19" fmla="*/ 215 h 246"/>
                <a:gd name="T20" fmla="*/ 198 w 212"/>
                <a:gd name="T21" fmla="*/ 107 h 246"/>
                <a:gd name="T22" fmla="*/ 209 w 212"/>
                <a:gd name="T23" fmla="*/ 56 h 246"/>
                <a:gd name="T24" fmla="*/ 167 w 212"/>
                <a:gd name="T25" fmla="*/ 86 h 246"/>
                <a:gd name="T26" fmla="*/ 95 w 212"/>
                <a:gd name="T27" fmla="*/ 194 h 246"/>
                <a:gd name="T28" fmla="*/ 76 w 212"/>
                <a:gd name="T29" fmla="*/ 207 h 246"/>
                <a:gd name="T30" fmla="*/ 53 w 212"/>
                <a:gd name="T31" fmla="*/ 202 h 246"/>
                <a:gd name="T32" fmla="*/ 53 w 212"/>
                <a:gd name="T33" fmla="*/ 202 h 246"/>
                <a:gd name="T34" fmla="*/ 41 w 212"/>
                <a:gd name="T35" fmla="*/ 183 h 246"/>
                <a:gd name="T36" fmla="*/ 45 w 212"/>
                <a:gd name="T37" fmla="*/ 161 h 246"/>
                <a:gd name="T38" fmla="*/ 117 w 212"/>
                <a:gd name="T39" fmla="*/ 53 h 246"/>
                <a:gd name="T40" fmla="*/ 136 w 212"/>
                <a:gd name="T41" fmla="*/ 40 h 246"/>
                <a:gd name="T42" fmla="*/ 141 w 212"/>
                <a:gd name="T43" fmla="*/ 40 h 246"/>
                <a:gd name="T44" fmla="*/ 159 w 212"/>
                <a:gd name="T45" fmla="*/ 45 h 246"/>
                <a:gd name="T46" fmla="*/ 172 w 212"/>
                <a:gd name="T47" fmla="*/ 64 h 246"/>
                <a:gd name="T48" fmla="*/ 167 w 212"/>
                <a:gd name="T49" fmla="*/ 8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2" h="246">
                  <a:moveTo>
                    <a:pt x="209" y="56"/>
                  </a:moveTo>
                  <a:cubicBezTo>
                    <a:pt x="205" y="39"/>
                    <a:pt x="195" y="23"/>
                    <a:pt x="180" y="13"/>
                  </a:cubicBezTo>
                  <a:cubicBezTo>
                    <a:pt x="165" y="3"/>
                    <a:pt x="147" y="0"/>
                    <a:pt x="129" y="3"/>
                  </a:cubicBezTo>
                  <a:cubicBezTo>
                    <a:pt x="111" y="7"/>
                    <a:pt x="96" y="17"/>
                    <a:pt x="86" y="32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4" y="155"/>
                    <a:pt x="0" y="173"/>
                    <a:pt x="4" y="191"/>
                  </a:cubicBezTo>
                  <a:cubicBezTo>
                    <a:pt x="7" y="208"/>
                    <a:pt x="17" y="224"/>
                    <a:pt x="32" y="234"/>
                  </a:cubicBezTo>
                  <a:cubicBezTo>
                    <a:pt x="45" y="242"/>
                    <a:pt x="59" y="246"/>
                    <a:pt x="73" y="245"/>
                  </a:cubicBezTo>
                  <a:cubicBezTo>
                    <a:pt x="76" y="245"/>
                    <a:pt x="80" y="245"/>
                    <a:pt x="83" y="244"/>
                  </a:cubicBezTo>
                  <a:cubicBezTo>
                    <a:pt x="101" y="240"/>
                    <a:pt x="117" y="230"/>
                    <a:pt x="127" y="215"/>
                  </a:cubicBezTo>
                  <a:cubicBezTo>
                    <a:pt x="198" y="107"/>
                    <a:pt x="198" y="107"/>
                    <a:pt x="198" y="107"/>
                  </a:cubicBezTo>
                  <a:cubicBezTo>
                    <a:pt x="209" y="92"/>
                    <a:pt x="212" y="74"/>
                    <a:pt x="209" y="56"/>
                  </a:cubicBezTo>
                  <a:close/>
                  <a:moveTo>
                    <a:pt x="167" y="86"/>
                  </a:moveTo>
                  <a:cubicBezTo>
                    <a:pt x="95" y="194"/>
                    <a:pt x="95" y="194"/>
                    <a:pt x="95" y="194"/>
                  </a:cubicBezTo>
                  <a:cubicBezTo>
                    <a:pt x="91" y="201"/>
                    <a:pt x="84" y="205"/>
                    <a:pt x="76" y="207"/>
                  </a:cubicBezTo>
                  <a:cubicBezTo>
                    <a:pt x="68" y="208"/>
                    <a:pt x="60" y="207"/>
                    <a:pt x="53" y="202"/>
                  </a:cubicBezTo>
                  <a:cubicBezTo>
                    <a:pt x="53" y="202"/>
                    <a:pt x="53" y="202"/>
                    <a:pt x="53" y="202"/>
                  </a:cubicBezTo>
                  <a:cubicBezTo>
                    <a:pt x="47" y="198"/>
                    <a:pt x="42" y="191"/>
                    <a:pt x="41" y="183"/>
                  </a:cubicBezTo>
                  <a:cubicBezTo>
                    <a:pt x="39" y="175"/>
                    <a:pt x="41" y="167"/>
                    <a:pt x="45" y="161"/>
                  </a:cubicBezTo>
                  <a:cubicBezTo>
                    <a:pt x="117" y="53"/>
                    <a:pt x="117" y="53"/>
                    <a:pt x="117" y="53"/>
                  </a:cubicBezTo>
                  <a:cubicBezTo>
                    <a:pt x="121" y="46"/>
                    <a:pt x="128" y="42"/>
                    <a:pt x="136" y="40"/>
                  </a:cubicBezTo>
                  <a:cubicBezTo>
                    <a:pt x="138" y="40"/>
                    <a:pt x="139" y="40"/>
                    <a:pt x="141" y="40"/>
                  </a:cubicBezTo>
                  <a:cubicBezTo>
                    <a:pt x="147" y="39"/>
                    <a:pt x="153" y="41"/>
                    <a:pt x="159" y="45"/>
                  </a:cubicBezTo>
                  <a:cubicBezTo>
                    <a:pt x="165" y="49"/>
                    <a:pt x="170" y="56"/>
                    <a:pt x="172" y="64"/>
                  </a:cubicBezTo>
                  <a:cubicBezTo>
                    <a:pt x="173" y="72"/>
                    <a:pt x="172" y="80"/>
                    <a:pt x="167" y="86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3" name="Freeform 1333"/>
            <p:cNvSpPr>
              <a:spLocks/>
            </p:cNvSpPr>
            <p:nvPr/>
          </p:nvSpPr>
          <p:spPr bwMode="auto">
            <a:xfrm>
              <a:off x="5148262" y="10061575"/>
              <a:ext cx="287338" cy="365125"/>
            </a:xfrm>
            <a:custGeom>
              <a:avLst/>
              <a:gdLst>
                <a:gd name="T0" fmla="*/ 98 w 111"/>
                <a:gd name="T1" fmla="*/ 5 h 141"/>
                <a:gd name="T2" fmla="*/ 82 w 111"/>
                <a:gd name="T3" fmla="*/ 0 h 141"/>
                <a:gd name="T4" fmla="*/ 61 w 111"/>
                <a:gd name="T5" fmla="*/ 12 h 141"/>
                <a:gd name="T6" fmla="*/ 5 w 111"/>
                <a:gd name="T7" fmla="*/ 95 h 141"/>
                <a:gd name="T8" fmla="*/ 1 w 111"/>
                <a:gd name="T9" fmla="*/ 116 h 141"/>
                <a:gd name="T10" fmla="*/ 13 w 111"/>
                <a:gd name="T11" fmla="*/ 133 h 141"/>
                <a:gd name="T12" fmla="*/ 13 w 111"/>
                <a:gd name="T13" fmla="*/ 133 h 141"/>
                <a:gd name="T14" fmla="*/ 50 w 111"/>
                <a:gd name="T15" fmla="*/ 125 h 141"/>
                <a:gd name="T16" fmla="*/ 106 w 111"/>
                <a:gd name="T17" fmla="*/ 42 h 141"/>
                <a:gd name="T18" fmla="*/ 110 w 111"/>
                <a:gd name="T19" fmla="*/ 22 h 141"/>
                <a:gd name="T20" fmla="*/ 98 w 111"/>
                <a:gd name="T21" fmla="*/ 5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" h="141">
                  <a:moveTo>
                    <a:pt x="98" y="5"/>
                  </a:moveTo>
                  <a:cubicBezTo>
                    <a:pt x="93" y="2"/>
                    <a:pt x="87" y="0"/>
                    <a:pt x="82" y="0"/>
                  </a:cubicBezTo>
                  <a:cubicBezTo>
                    <a:pt x="74" y="1"/>
                    <a:pt x="65" y="5"/>
                    <a:pt x="61" y="12"/>
                  </a:cubicBezTo>
                  <a:cubicBezTo>
                    <a:pt x="5" y="95"/>
                    <a:pt x="5" y="95"/>
                    <a:pt x="5" y="95"/>
                  </a:cubicBezTo>
                  <a:cubicBezTo>
                    <a:pt x="1" y="101"/>
                    <a:pt x="0" y="108"/>
                    <a:pt x="1" y="116"/>
                  </a:cubicBezTo>
                  <a:cubicBezTo>
                    <a:pt x="3" y="123"/>
                    <a:pt x="7" y="129"/>
                    <a:pt x="13" y="133"/>
                  </a:cubicBezTo>
                  <a:cubicBezTo>
                    <a:pt x="13" y="133"/>
                    <a:pt x="13" y="133"/>
                    <a:pt x="13" y="133"/>
                  </a:cubicBezTo>
                  <a:cubicBezTo>
                    <a:pt x="25" y="141"/>
                    <a:pt x="42" y="138"/>
                    <a:pt x="50" y="125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110" y="36"/>
                    <a:pt x="111" y="29"/>
                    <a:pt x="110" y="22"/>
                  </a:cubicBezTo>
                  <a:cubicBezTo>
                    <a:pt x="108" y="15"/>
                    <a:pt x="104" y="9"/>
                    <a:pt x="98" y="5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4" name="Freeform 1334"/>
            <p:cNvSpPr>
              <a:spLocks noEditPoints="1"/>
            </p:cNvSpPr>
            <p:nvPr/>
          </p:nvSpPr>
          <p:spPr bwMode="auto">
            <a:xfrm>
              <a:off x="5046662" y="9942513"/>
              <a:ext cx="490538" cy="576263"/>
            </a:xfrm>
            <a:custGeom>
              <a:avLst/>
              <a:gdLst>
                <a:gd name="T0" fmla="*/ 186 w 189"/>
                <a:gd name="T1" fmla="*/ 61 h 222"/>
                <a:gd name="T2" fmla="*/ 158 w 189"/>
                <a:gd name="T3" fmla="*/ 19 h 222"/>
                <a:gd name="T4" fmla="*/ 68 w 189"/>
                <a:gd name="T5" fmla="*/ 37 h 222"/>
                <a:gd name="T6" fmla="*/ 13 w 189"/>
                <a:gd name="T7" fmla="*/ 120 h 222"/>
                <a:gd name="T8" fmla="*/ 3 w 189"/>
                <a:gd name="T9" fmla="*/ 169 h 222"/>
                <a:gd name="T10" fmla="*/ 31 w 189"/>
                <a:gd name="T11" fmla="*/ 210 h 222"/>
                <a:gd name="T12" fmla="*/ 70 w 189"/>
                <a:gd name="T13" fmla="*/ 221 h 222"/>
                <a:gd name="T14" fmla="*/ 121 w 189"/>
                <a:gd name="T15" fmla="*/ 192 h 222"/>
                <a:gd name="T16" fmla="*/ 176 w 189"/>
                <a:gd name="T17" fmla="*/ 109 h 222"/>
                <a:gd name="T18" fmla="*/ 186 w 189"/>
                <a:gd name="T19" fmla="*/ 61 h 222"/>
                <a:gd name="T20" fmla="*/ 52 w 189"/>
                <a:gd name="T21" fmla="*/ 179 h 222"/>
                <a:gd name="T22" fmla="*/ 52 w 189"/>
                <a:gd name="T23" fmla="*/ 179 h 222"/>
                <a:gd name="T24" fmla="*/ 40 w 189"/>
                <a:gd name="T25" fmla="*/ 162 h 222"/>
                <a:gd name="T26" fmla="*/ 44 w 189"/>
                <a:gd name="T27" fmla="*/ 141 h 222"/>
                <a:gd name="T28" fmla="*/ 100 w 189"/>
                <a:gd name="T29" fmla="*/ 58 h 222"/>
                <a:gd name="T30" fmla="*/ 121 w 189"/>
                <a:gd name="T31" fmla="*/ 46 h 222"/>
                <a:gd name="T32" fmla="*/ 137 w 189"/>
                <a:gd name="T33" fmla="*/ 51 h 222"/>
                <a:gd name="T34" fmla="*/ 149 w 189"/>
                <a:gd name="T35" fmla="*/ 68 h 222"/>
                <a:gd name="T36" fmla="*/ 145 w 189"/>
                <a:gd name="T37" fmla="*/ 88 h 222"/>
                <a:gd name="T38" fmla="*/ 89 w 189"/>
                <a:gd name="T39" fmla="*/ 171 h 222"/>
                <a:gd name="T40" fmla="*/ 52 w 189"/>
                <a:gd name="T41" fmla="*/ 179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9" h="222">
                  <a:moveTo>
                    <a:pt x="186" y="61"/>
                  </a:moveTo>
                  <a:cubicBezTo>
                    <a:pt x="182" y="44"/>
                    <a:pt x="172" y="29"/>
                    <a:pt x="158" y="19"/>
                  </a:cubicBezTo>
                  <a:cubicBezTo>
                    <a:pt x="128" y="0"/>
                    <a:pt x="88" y="8"/>
                    <a:pt x="68" y="37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3" y="135"/>
                    <a:pt x="0" y="152"/>
                    <a:pt x="3" y="169"/>
                  </a:cubicBezTo>
                  <a:cubicBezTo>
                    <a:pt x="7" y="186"/>
                    <a:pt x="16" y="201"/>
                    <a:pt x="31" y="210"/>
                  </a:cubicBezTo>
                  <a:cubicBezTo>
                    <a:pt x="43" y="218"/>
                    <a:pt x="56" y="222"/>
                    <a:pt x="70" y="221"/>
                  </a:cubicBezTo>
                  <a:cubicBezTo>
                    <a:pt x="89" y="220"/>
                    <a:pt x="109" y="210"/>
                    <a:pt x="121" y="192"/>
                  </a:cubicBezTo>
                  <a:cubicBezTo>
                    <a:pt x="176" y="109"/>
                    <a:pt x="176" y="109"/>
                    <a:pt x="176" y="109"/>
                  </a:cubicBezTo>
                  <a:cubicBezTo>
                    <a:pt x="186" y="95"/>
                    <a:pt x="189" y="78"/>
                    <a:pt x="186" y="61"/>
                  </a:cubicBezTo>
                  <a:close/>
                  <a:moveTo>
                    <a:pt x="52" y="179"/>
                  </a:moveTo>
                  <a:cubicBezTo>
                    <a:pt x="52" y="179"/>
                    <a:pt x="52" y="179"/>
                    <a:pt x="52" y="179"/>
                  </a:cubicBezTo>
                  <a:cubicBezTo>
                    <a:pt x="46" y="175"/>
                    <a:pt x="42" y="169"/>
                    <a:pt x="40" y="162"/>
                  </a:cubicBezTo>
                  <a:cubicBezTo>
                    <a:pt x="39" y="154"/>
                    <a:pt x="40" y="147"/>
                    <a:pt x="44" y="141"/>
                  </a:cubicBezTo>
                  <a:cubicBezTo>
                    <a:pt x="100" y="58"/>
                    <a:pt x="100" y="58"/>
                    <a:pt x="100" y="58"/>
                  </a:cubicBezTo>
                  <a:cubicBezTo>
                    <a:pt x="104" y="51"/>
                    <a:pt x="113" y="47"/>
                    <a:pt x="121" y="46"/>
                  </a:cubicBezTo>
                  <a:cubicBezTo>
                    <a:pt x="126" y="46"/>
                    <a:pt x="132" y="48"/>
                    <a:pt x="137" y="51"/>
                  </a:cubicBezTo>
                  <a:cubicBezTo>
                    <a:pt x="143" y="55"/>
                    <a:pt x="147" y="61"/>
                    <a:pt x="149" y="68"/>
                  </a:cubicBezTo>
                  <a:cubicBezTo>
                    <a:pt x="150" y="75"/>
                    <a:pt x="149" y="82"/>
                    <a:pt x="145" y="88"/>
                  </a:cubicBezTo>
                  <a:cubicBezTo>
                    <a:pt x="89" y="171"/>
                    <a:pt x="89" y="171"/>
                    <a:pt x="89" y="171"/>
                  </a:cubicBezTo>
                  <a:cubicBezTo>
                    <a:pt x="81" y="184"/>
                    <a:pt x="64" y="187"/>
                    <a:pt x="52" y="179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5" name="Freeform 1335"/>
            <p:cNvSpPr>
              <a:spLocks/>
            </p:cNvSpPr>
            <p:nvPr/>
          </p:nvSpPr>
          <p:spPr bwMode="auto">
            <a:xfrm>
              <a:off x="5303837" y="10201275"/>
              <a:ext cx="357188" cy="396875"/>
            </a:xfrm>
            <a:custGeom>
              <a:avLst/>
              <a:gdLst>
                <a:gd name="T0" fmla="*/ 28 w 138"/>
                <a:gd name="T1" fmla="*/ 138 h 153"/>
                <a:gd name="T2" fmla="*/ 28 w 138"/>
                <a:gd name="T3" fmla="*/ 138 h 153"/>
                <a:gd name="T4" fmla="*/ 15 w 138"/>
                <a:gd name="T5" fmla="*/ 74 h 153"/>
                <a:gd name="T6" fmla="*/ 46 w 138"/>
                <a:gd name="T7" fmla="*/ 27 h 153"/>
                <a:gd name="T8" fmla="*/ 111 w 138"/>
                <a:gd name="T9" fmla="*/ 14 h 153"/>
                <a:gd name="T10" fmla="*/ 111 w 138"/>
                <a:gd name="T11" fmla="*/ 14 h 153"/>
                <a:gd name="T12" fmla="*/ 123 w 138"/>
                <a:gd name="T13" fmla="*/ 79 h 153"/>
                <a:gd name="T14" fmla="*/ 93 w 138"/>
                <a:gd name="T15" fmla="*/ 126 h 153"/>
                <a:gd name="T16" fmla="*/ 28 w 138"/>
                <a:gd name="T17" fmla="*/ 138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153">
                  <a:moveTo>
                    <a:pt x="28" y="138"/>
                  </a:moveTo>
                  <a:cubicBezTo>
                    <a:pt x="28" y="138"/>
                    <a:pt x="28" y="138"/>
                    <a:pt x="28" y="138"/>
                  </a:cubicBezTo>
                  <a:cubicBezTo>
                    <a:pt x="6" y="124"/>
                    <a:pt x="0" y="95"/>
                    <a:pt x="15" y="74"/>
                  </a:cubicBezTo>
                  <a:cubicBezTo>
                    <a:pt x="46" y="27"/>
                    <a:pt x="46" y="27"/>
                    <a:pt x="46" y="27"/>
                  </a:cubicBezTo>
                  <a:cubicBezTo>
                    <a:pt x="60" y="6"/>
                    <a:pt x="89" y="0"/>
                    <a:pt x="111" y="14"/>
                  </a:cubicBezTo>
                  <a:cubicBezTo>
                    <a:pt x="111" y="14"/>
                    <a:pt x="111" y="14"/>
                    <a:pt x="111" y="14"/>
                  </a:cubicBezTo>
                  <a:cubicBezTo>
                    <a:pt x="132" y="29"/>
                    <a:pt x="138" y="58"/>
                    <a:pt x="123" y="79"/>
                  </a:cubicBezTo>
                  <a:cubicBezTo>
                    <a:pt x="93" y="126"/>
                    <a:pt x="93" y="126"/>
                    <a:pt x="93" y="126"/>
                  </a:cubicBezTo>
                  <a:cubicBezTo>
                    <a:pt x="78" y="147"/>
                    <a:pt x="49" y="153"/>
                    <a:pt x="28" y="138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6" name="Freeform 1336"/>
            <p:cNvSpPr>
              <a:spLocks noEditPoints="1"/>
            </p:cNvSpPr>
            <p:nvPr/>
          </p:nvSpPr>
          <p:spPr bwMode="auto">
            <a:xfrm>
              <a:off x="5268912" y="10167938"/>
              <a:ext cx="444500" cy="461963"/>
            </a:xfrm>
            <a:custGeom>
              <a:avLst/>
              <a:gdLst>
                <a:gd name="T0" fmla="*/ 134 w 171"/>
                <a:gd name="T1" fmla="*/ 13 h 178"/>
                <a:gd name="T2" fmla="*/ 85 w 171"/>
                <a:gd name="T3" fmla="*/ 3 h 178"/>
                <a:gd name="T4" fmla="*/ 44 w 171"/>
                <a:gd name="T5" fmla="*/ 30 h 178"/>
                <a:gd name="T6" fmla="*/ 13 w 171"/>
                <a:gd name="T7" fmla="*/ 77 h 178"/>
                <a:gd name="T8" fmla="*/ 3 w 171"/>
                <a:gd name="T9" fmla="*/ 125 h 178"/>
                <a:gd name="T10" fmla="*/ 31 w 171"/>
                <a:gd name="T11" fmla="*/ 166 h 178"/>
                <a:gd name="T12" fmla="*/ 69 w 171"/>
                <a:gd name="T13" fmla="*/ 177 h 178"/>
                <a:gd name="T14" fmla="*/ 79 w 171"/>
                <a:gd name="T15" fmla="*/ 176 h 178"/>
                <a:gd name="T16" fmla="*/ 120 w 171"/>
                <a:gd name="T17" fmla="*/ 149 h 178"/>
                <a:gd name="T18" fmla="*/ 151 w 171"/>
                <a:gd name="T19" fmla="*/ 102 h 178"/>
                <a:gd name="T20" fmla="*/ 134 w 171"/>
                <a:gd name="T21" fmla="*/ 13 h 178"/>
                <a:gd name="T22" fmla="*/ 121 w 171"/>
                <a:gd name="T23" fmla="*/ 82 h 178"/>
                <a:gd name="T24" fmla="*/ 91 w 171"/>
                <a:gd name="T25" fmla="*/ 129 h 178"/>
                <a:gd name="T26" fmla="*/ 72 w 171"/>
                <a:gd name="T27" fmla="*/ 141 h 178"/>
                <a:gd name="T28" fmla="*/ 51 w 171"/>
                <a:gd name="T29" fmla="*/ 137 h 178"/>
                <a:gd name="T30" fmla="*/ 38 w 171"/>
                <a:gd name="T31" fmla="*/ 118 h 178"/>
                <a:gd name="T32" fmla="*/ 43 w 171"/>
                <a:gd name="T33" fmla="*/ 97 h 178"/>
                <a:gd name="T34" fmla="*/ 74 w 171"/>
                <a:gd name="T35" fmla="*/ 50 h 178"/>
                <a:gd name="T36" fmla="*/ 92 w 171"/>
                <a:gd name="T37" fmla="*/ 38 h 178"/>
                <a:gd name="T38" fmla="*/ 96 w 171"/>
                <a:gd name="T39" fmla="*/ 38 h 178"/>
                <a:gd name="T40" fmla="*/ 114 w 171"/>
                <a:gd name="T41" fmla="*/ 42 h 178"/>
                <a:gd name="T42" fmla="*/ 121 w 171"/>
                <a:gd name="T43" fmla="*/ 82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1" h="178">
                  <a:moveTo>
                    <a:pt x="134" y="13"/>
                  </a:moveTo>
                  <a:cubicBezTo>
                    <a:pt x="119" y="3"/>
                    <a:pt x="102" y="0"/>
                    <a:pt x="85" y="3"/>
                  </a:cubicBezTo>
                  <a:cubicBezTo>
                    <a:pt x="68" y="6"/>
                    <a:pt x="53" y="16"/>
                    <a:pt x="44" y="30"/>
                  </a:cubicBezTo>
                  <a:cubicBezTo>
                    <a:pt x="13" y="77"/>
                    <a:pt x="13" y="77"/>
                    <a:pt x="13" y="77"/>
                  </a:cubicBezTo>
                  <a:cubicBezTo>
                    <a:pt x="3" y="91"/>
                    <a:pt x="0" y="108"/>
                    <a:pt x="3" y="125"/>
                  </a:cubicBezTo>
                  <a:cubicBezTo>
                    <a:pt x="7" y="142"/>
                    <a:pt x="16" y="157"/>
                    <a:pt x="31" y="166"/>
                  </a:cubicBezTo>
                  <a:cubicBezTo>
                    <a:pt x="42" y="174"/>
                    <a:pt x="56" y="178"/>
                    <a:pt x="69" y="177"/>
                  </a:cubicBezTo>
                  <a:cubicBezTo>
                    <a:pt x="73" y="177"/>
                    <a:pt x="76" y="177"/>
                    <a:pt x="79" y="176"/>
                  </a:cubicBezTo>
                  <a:cubicBezTo>
                    <a:pt x="96" y="173"/>
                    <a:pt x="111" y="163"/>
                    <a:pt x="120" y="149"/>
                  </a:cubicBezTo>
                  <a:cubicBezTo>
                    <a:pt x="151" y="102"/>
                    <a:pt x="151" y="102"/>
                    <a:pt x="151" y="102"/>
                  </a:cubicBezTo>
                  <a:cubicBezTo>
                    <a:pt x="171" y="73"/>
                    <a:pt x="163" y="32"/>
                    <a:pt x="134" y="13"/>
                  </a:cubicBezTo>
                  <a:close/>
                  <a:moveTo>
                    <a:pt x="121" y="82"/>
                  </a:moveTo>
                  <a:cubicBezTo>
                    <a:pt x="91" y="129"/>
                    <a:pt x="91" y="129"/>
                    <a:pt x="91" y="129"/>
                  </a:cubicBezTo>
                  <a:cubicBezTo>
                    <a:pt x="86" y="135"/>
                    <a:pt x="80" y="139"/>
                    <a:pt x="72" y="141"/>
                  </a:cubicBezTo>
                  <a:cubicBezTo>
                    <a:pt x="65" y="142"/>
                    <a:pt x="57" y="141"/>
                    <a:pt x="51" y="137"/>
                  </a:cubicBezTo>
                  <a:cubicBezTo>
                    <a:pt x="44" y="132"/>
                    <a:pt x="40" y="126"/>
                    <a:pt x="38" y="118"/>
                  </a:cubicBezTo>
                  <a:cubicBezTo>
                    <a:pt x="37" y="111"/>
                    <a:pt x="38" y="103"/>
                    <a:pt x="43" y="97"/>
                  </a:cubicBezTo>
                  <a:cubicBezTo>
                    <a:pt x="74" y="50"/>
                    <a:pt x="74" y="50"/>
                    <a:pt x="74" y="50"/>
                  </a:cubicBezTo>
                  <a:cubicBezTo>
                    <a:pt x="78" y="44"/>
                    <a:pt x="84" y="40"/>
                    <a:pt x="92" y="38"/>
                  </a:cubicBezTo>
                  <a:cubicBezTo>
                    <a:pt x="93" y="38"/>
                    <a:pt x="95" y="38"/>
                    <a:pt x="96" y="38"/>
                  </a:cubicBezTo>
                  <a:cubicBezTo>
                    <a:pt x="102" y="37"/>
                    <a:pt x="108" y="39"/>
                    <a:pt x="114" y="42"/>
                  </a:cubicBezTo>
                  <a:cubicBezTo>
                    <a:pt x="127" y="51"/>
                    <a:pt x="130" y="69"/>
                    <a:pt x="121" y="82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7" name="Freeform 1337"/>
            <p:cNvSpPr>
              <a:spLocks/>
            </p:cNvSpPr>
            <p:nvPr/>
          </p:nvSpPr>
          <p:spPr bwMode="auto">
            <a:xfrm>
              <a:off x="5075237" y="8905875"/>
              <a:ext cx="1708150" cy="962025"/>
            </a:xfrm>
            <a:custGeom>
              <a:avLst/>
              <a:gdLst>
                <a:gd name="T0" fmla="*/ 492 w 659"/>
                <a:gd name="T1" fmla="*/ 31 h 371"/>
                <a:gd name="T2" fmla="*/ 378 w 659"/>
                <a:gd name="T3" fmla="*/ 36 h 371"/>
                <a:gd name="T4" fmla="*/ 111 w 659"/>
                <a:gd name="T5" fmla="*/ 54 h 371"/>
                <a:gd name="T6" fmla="*/ 16 w 659"/>
                <a:gd name="T7" fmla="*/ 205 h 371"/>
                <a:gd name="T8" fmla="*/ 72 w 659"/>
                <a:gd name="T9" fmla="*/ 245 h 371"/>
                <a:gd name="T10" fmla="*/ 169 w 659"/>
                <a:gd name="T11" fmla="*/ 163 h 371"/>
                <a:gd name="T12" fmla="*/ 210 w 659"/>
                <a:gd name="T13" fmla="*/ 140 h 371"/>
                <a:gd name="T14" fmla="*/ 577 w 659"/>
                <a:gd name="T15" fmla="*/ 351 h 371"/>
                <a:gd name="T16" fmla="*/ 659 w 659"/>
                <a:gd name="T17" fmla="*/ 281 h 371"/>
                <a:gd name="T18" fmla="*/ 492 w 659"/>
                <a:gd name="T19" fmla="*/ 3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9" h="371">
                  <a:moveTo>
                    <a:pt x="492" y="31"/>
                  </a:moveTo>
                  <a:cubicBezTo>
                    <a:pt x="492" y="31"/>
                    <a:pt x="479" y="59"/>
                    <a:pt x="378" y="36"/>
                  </a:cubicBezTo>
                  <a:cubicBezTo>
                    <a:pt x="378" y="36"/>
                    <a:pt x="236" y="0"/>
                    <a:pt x="111" y="54"/>
                  </a:cubicBezTo>
                  <a:cubicBezTo>
                    <a:pt x="111" y="54"/>
                    <a:pt x="45" y="129"/>
                    <a:pt x="16" y="205"/>
                  </a:cubicBezTo>
                  <a:cubicBezTo>
                    <a:pt x="16" y="205"/>
                    <a:pt x="0" y="269"/>
                    <a:pt x="72" y="245"/>
                  </a:cubicBezTo>
                  <a:cubicBezTo>
                    <a:pt x="144" y="221"/>
                    <a:pt x="169" y="163"/>
                    <a:pt x="169" y="163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577" y="351"/>
                    <a:pt x="577" y="351"/>
                    <a:pt x="577" y="351"/>
                  </a:cubicBezTo>
                  <a:cubicBezTo>
                    <a:pt x="577" y="351"/>
                    <a:pt x="589" y="371"/>
                    <a:pt x="659" y="281"/>
                  </a:cubicBezTo>
                  <a:lnTo>
                    <a:pt x="492" y="31"/>
                  </a:ln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8" name="Freeform 1338"/>
            <p:cNvSpPr>
              <a:spLocks noEditPoints="1"/>
            </p:cNvSpPr>
            <p:nvPr/>
          </p:nvSpPr>
          <p:spPr bwMode="auto">
            <a:xfrm>
              <a:off x="5046662" y="8885238"/>
              <a:ext cx="1797050" cy="984250"/>
            </a:xfrm>
            <a:custGeom>
              <a:avLst/>
              <a:gdLst>
                <a:gd name="T0" fmla="*/ 499 w 693"/>
                <a:gd name="T1" fmla="*/ 0 h 380"/>
                <a:gd name="T2" fmla="*/ 487 w 693"/>
                <a:gd name="T3" fmla="*/ 29 h 380"/>
                <a:gd name="T4" fmla="*/ 394 w 693"/>
                <a:gd name="T5" fmla="*/ 26 h 380"/>
                <a:gd name="T6" fmla="*/ 303 w 693"/>
                <a:gd name="T7" fmla="*/ 14 h 380"/>
                <a:gd name="T8" fmla="*/ 115 w 693"/>
                <a:gd name="T9" fmla="*/ 45 h 380"/>
                <a:gd name="T10" fmla="*/ 111 w 693"/>
                <a:gd name="T11" fmla="*/ 47 h 380"/>
                <a:gd name="T12" fmla="*/ 108 w 693"/>
                <a:gd name="T13" fmla="*/ 50 h 380"/>
                <a:gd name="T14" fmla="*/ 10 w 693"/>
                <a:gd name="T15" fmla="*/ 206 h 380"/>
                <a:gd name="T16" fmla="*/ 9 w 693"/>
                <a:gd name="T17" fmla="*/ 207 h 380"/>
                <a:gd name="T18" fmla="*/ 9 w 693"/>
                <a:gd name="T19" fmla="*/ 208 h 380"/>
                <a:gd name="T20" fmla="*/ 22 w 693"/>
                <a:gd name="T21" fmla="*/ 265 h 380"/>
                <a:gd name="T22" fmla="*/ 89 w 693"/>
                <a:gd name="T23" fmla="*/ 271 h 380"/>
                <a:gd name="T24" fmla="*/ 194 w 693"/>
                <a:gd name="T25" fmla="*/ 185 h 380"/>
                <a:gd name="T26" fmla="*/ 221 w 693"/>
                <a:gd name="T27" fmla="*/ 170 h 380"/>
                <a:gd name="T28" fmla="*/ 576 w 693"/>
                <a:gd name="T29" fmla="*/ 374 h 380"/>
                <a:gd name="T30" fmla="*/ 591 w 693"/>
                <a:gd name="T31" fmla="*/ 380 h 380"/>
                <a:gd name="T32" fmla="*/ 594 w 693"/>
                <a:gd name="T33" fmla="*/ 380 h 380"/>
                <a:gd name="T34" fmla="*/ 684 w 693"/>
                <a:gd name="T35" fmla="*/ 301 h 380"/>
                <a:gd name="T36" fmla="*/ 693 w 693"/>
                <a:gd name="T37" fmla="*/ 290 h 380"/>
                <a:gd name="T38" fmla="*/ 499 w 693"/>
                <a:gd name="T39" fmla="*/ 0 h 380"/>
                <a:gd name="T40" fmla="*/ 594 w 693"/>
                <a:gd name="T41" fmla="*/ 341 h 380"/>
                <a:gd name="T42" fmla="*/ 221 w 693"/>
                <a:gd name="T43" fmla="*/ 126 h 380"/>
                <a:gd name="T44" fmla="*/ 170 w 693"/>
                <a:gd name="T45" fmla="*/ 155 h 380"/>
                <a:gd name="T46" fmla="*/ 165 w 693"/>
                <a:gd name="T47" fmla="*/ 158 h 380"/>
                <a:gd name="T48" fmla="*/ 162 w 693"/>
                <a:gd name="T49" fmla="*/ 164 h 380"/>
                <a:gd name="T50" fmla="*/ 77 w 693"/>
                <a:gd name="T51" fmla="*/ 235 h 380"/>
                <a:gd name="T52" fmla="*/ 47 w 693"/>
                <a:gd name="T53" fmla="*/ 237 h 380"/>
                <a:gd name="T54" fmla="*/ 45 w 693"/>
                <a:gd name="T55" fmla="*/ 218 h 380"/>
                <a:gd name="T56" fmla="*/ 134 w 693"/>
                <a:gd name="T57" fmla="*/ 78 h 380"/>
                <a:gd name="T58" fmla="*/ 385 w 693"/>
                <a:gd name="T59" fmla="*/ 62 h 380"/>
                <a:gd name="T60" fmla="*/ 385 w 693"/>
                <a:gd name="T61" fmla="*/ 62 h 380"/>
                <a:gd name="T62" fmla="*/ 489 w 693"/>
                <a:gd name="T63" fmla="*/ 68 h 380"/>
                <a:gd name="T64" fmla="*/ 498 w 693"/>
                <a:gd name="T65" fmla="*/ 65 h 380"/>
                <a:gd name="T66" fmla="*/ 646 w 693"/>
                <a:gd name="T67" fmla="*/ 288 h 380"/>
                <a:gd name="T68" fmla="*/ 594 w 693"/>
                <a:gd name="T69" fmla="*/ 341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3" h="380">
                  <a:moveTo>
                    <a:pt x="499" y="0"/>
                  </a:moveTo>
                  <a:cubicBezTo>
                    <a:pt x="487" y="29"/>
                    <a:pt x="487" y="29"/>
                    <a:pt x="487" y="29"/>
                  </a:cubicBezTo>
                  <a:cubicBezTo>
                    <a:pt x="483" y="31"/>
                    <a:pt x="462" y="41"/>
                    <a:pt x="394" y="26"/>
                  </a:cubicBezTo>
                  <a:cubicBezTo>
                    <a:pt x="390" y="25"/>
                    <a:pt x="354" y="16"/>
                    <a:pt x="303" y="14"/>
                  </a:cubicBezTo>
                  <a:cubicBezTo>
                    <a:pt x="255" y="12"/>
                    <a:pt x="182" y="15"/>
                    <a:pt x="115" y="45"/>
                  </a:cubicBezTo>
                  <a:cubicBezTo>
                    <a:pt x="111" y="47"/>
                    <a:pt x="111" y="47"/>
                    <a:pt x="111" y="47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5" y="53"/>
                    <a:pt x="40" y="128"/>
                    <a:pt x="10" y="206"/>
                  </a:cubicBezTo>
                  <a:cubicBezTo>
                    <a:pt x="9" y="207"/>
                    <a:pt x="9" y="207"/>
                    <a:pt x="9" y="207"/>
                  </a:cubicBezTo>
                  <a:cubicBezTo>
                    <a:pt x="9" y="208"/>
                    <a:pt x="9" y="208"/>
                    <a:pt x="9" y="208"/>
                  </a:cubicBezTo>
                  <a:cubicBezTo>
                    <a:pt x="8" y="212"/>
                    <a:pt x="0" y="245"/>
                    <a:pt x="22" y="265"/>
                  </a:cubicBezTo>
                  <a:cubicBezTo>
                    <a:pt x="37" y="279"/>
                    <a:pt x="59" y="281"/>
                    <a:pt x="89" y="271"/>
                  </a:cubicBezTo>
                  <a:cubicBezTo>
                    <a:pt x="155" y="249"/>
                    <a:pt x="185" y="202"/>
                    <a:pt x="194" y="185"/>
                  </a:cubicBezTo>
                  <a:cubicBezTo>
                    <a:pt x="221" y="170"/>
                    <a:pt x="221" y="170"/>
                    <a:pt x="221" y="170"/>
                  </a:cubicBezTo>
                  <a:cubicBezTo>
                    <a:pt x="576" y="374"/>
                    <a:pt x="576" y="374"/>
                    <a:pt x="576" y="374"/>
                  </a:cubicBezTo>
                  <a:cubicBezTo>
                    <a:pt x="580" y="378"/>
                    <a:pt x="586" y="380"/>
                    <a:pt x="591" y="380"/>
                  </a:cubicBezTo>
                  <a:cubicBezTo>
                    <a:pt x="592" y="380"/>
                    <a:pt x="593" y="380"/>
                    <a:pt x="594" y="380"/>
                  </a:cubicBezTo>
                  <a:cubicBezTo>
                    <a:pt x="609" y="379"/>
                    <a:pt x="633" y="368"/>
                    <a:pt x="684" y="301"/>
                  </a:cubicBezTo>
                  <a:cubicBezTo>
                    <a:pt x="693" y="290"/>
                    <a:pt x="693" y="290"/>
                    <a:pt x="693" y="290"/>
                  </a:cubicBezTo>
                  <a:lnTo>
                    <a:pt x="499" y="0"/>
                  </a:lnTo>
                  <a:close/>
                  <a:moveTo>
                    <a:pt x="594" y="341"/>
                  </a:moveTo>
                  <a:cubicBezTo>
                    <a:pt x="221" y="126"/>
                    <a:pt x="221" y="126"/>
                    <a:pt x="221" y="126"/>
                  </a:cubicBezTo>
                  <a:cubicBezTo>
                    <a:pt x="170" y="155"/>
                    <a:pt x="170" y="155"/>
                    <a:pt x="170" y="155"/>
                  </a:cubicBezTo>
                  <a:cubicBezTo>
                    <a:pt x="165" y="158"/>
                    <a:pt x="165" y="158"/>
                    <a:pt x="165" y="158"/>
                  </a:cubicBezTo>
                  <a:cubicBezTo>
                    <a:pt x="162" y="164"/>
                    <a:pt x="162" y="164"/>
                    <a:pt x="162" y="164"/>
                  </a:cubicBezTo>
                  <a:cubicBezTo>
                    <a:pt x="161" y="166"/>
                    <a:pt x="140" y="214"/>
                    <a:pt x="77" y="235"/>
                  </a:cubicBezTo>
                  <a:cubicBezTo>
                    <a:pt x="58" y="241"/>
                    <a:pt x="50" y="239"/>
                    <a:pt x="47" y="237"/>
                  </a:cubicBezTo>
                  <a:cubicBezTo>
                    <a:pt x="44" y="235"/>
                    <a:pt x="44" y="225"/>
                    <a:pt x="45" y="218"/>
                  </a:cubicBezTo>
                  <a:cubicBezTo>
                    <a:pt x="70" y="156"/>
                    <a:pt x="121" y="93"/>
                    <a:pt x="134" y="78"/>
                  </a:cubicBezTo>
                  <a:cubicBezTo>
                    <a:pt x="250" y="29"/>
                    <a:pt x="383" y="62"/>
                    <a:pt x="385" y="62"/>
                  </a:cubicBezTo>
                  <a:cubicBezTo>
                    <a:pt x="385" y="62"/>
                    <a:pt x="385" y="62"/>
                    <a:pt x="385" y="62"/>
                  </a:cubicBezTo>
                  <a:cubicBezTo>
                    <a:pt x="430" y="73"/>
                    <a:pt x="465" y="75"/>
                    <a:pt x="489" y="68"/>
                  </a:cubicBezTo>
                  <a:cubicBezTo>
                    <a:pt x="492" y="67"/>
                    <a:pt x="495" y="66"/>
                    <a:pt x="498" y="65"/>
                  </a:cubicBezTo>
                  <a:cubicBezTo>
                    <a:pt x="646" y="288"/>
                    <a:pt x="646" y="288"/>
                    <a:pt x="646" y="288"/>
                  </a:cubicBezTo>
                  <a:cubicBezTo>
                    <a:pt x="615" y="327"/>
                    <a:pt x="600" y="338"/>
                    <a:pt x="594" y="341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9" name="Freeform 1339"/>
            <p:cNvSpPr>
              <a:spLocks/>
            </p:cNvSpPr>
            <p:nvPr/>
          </p:nvSpPr>
          <p:spPr bwMode="auto">
            <a:xfrm>
              <a:off x="4660900" y="8861425"/>
              <a:ext cx="139700" cy="139700"/>
            </a:xfrm>
            <a:custGeom>
              <a:avLst/>
              <a:gdLst>
                <a:gd name="T0" fmla="*/ 53 w 54"/>
                <a:gd name="T1" fmla="*/ 26 h 54"/>
                <a:gd name="T2" fmla="*/ 28 w 54"/>
                <a:gd name="T3" fmla="*/ 53 h 54"/>
                <a:gd name="T4" fmla="*/ 0 w 54"/>
                <a:gd name="T5" fmla="*/ 28 h 54"/>
                <a:gd name="T6" fmla="*/ 26 w 54"/>
                <a:gd name="T7" fmla="*/ 1 h 54"/>
                <a:gd name="T8" fmla="*/ 53 w 54"/>
                <a:gd name="T9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26"/>
                  </a:moveTo>
                  <a:cubicBezTo>
                    <a:pt x="54" y="40"/>
                    <a:pt x="43" y="53"/>
                    <a:pt x="28" y="53"/>
                  </a:cubicBezTo>
                  <a:cubicBezTo>
                    <a:pt x="13" y="54"/>
                    <a:pt x="1" y="43"/>
                    <a:pt x="0" y="28"/>
                  </a:cubicBezTo>
                  <a:cubicBezTo>
                    <a:pt x="0" y="14"/>
                    <a:pt x="11" y="1"/>
                    <a:pt x="26" y="1"/>
                  </a:cubicBezTo>
                  <a:cubicBezTo>
                    <a:pt x="40" y="0"/>
                    <a:pt x="52" y="11"/>
                    <a:pt x="53" y="26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0" name="Freeform 1340"/>
            <p:cNvSpPr>
              <a:spLocks/>
            </p:cNvSpPr>
            <p:nvPr/>
          </p:nvSpPr>
          <p:spPr bwMode="auto">
            <a:xfrm>
              <a:off x="4322762" y="9545638"/>
              <a:ext cx="141288" cy="142875"/>
            </a:xfrm>
            <a:custGeom>
              <a:avLst/>
              <a:gdLst>
                <a:gd name="T0" fmla="*/ 53 w 54"/>
                <a:gd name="T1" fmla="*/ 26 h 55"/>
                <a:gd name="T2" fmla="*/ 28 w 54"/>
                <a:gd name="T3" fmla="*/ 54 h 55"/>
                <a:gd name="T4" fmla="*/ 0 w 54"/>
                <a:gd name="T5" fmla="*/ 29 h 55"/>
                <a:gd name="T6" fmla="*/ 25 w 54"/>
                <a:gd name="T7" fmla="*/ 1 h 55"/>
                <a:gd name="T8" fmla="*/ 53 w 54"/>
                <a:gd name="T9" fmla="*/ 2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53" y="26"/>
                  </a:moveTo>
                  <a:cubicBezTo>
                    <a:pt x="54" y="41"/>
                    <a:pt x="42" y="53"/>
                    <a:pt x="28" y="54"/>
                  </a:cubicBezTo>
                  <a:cubicBezTo>
                    <a:pt x="13" y="55"/>
                    <a:pt x="1" y="43"/>
                    <a:pt x="0" y="29"/>
                  </a:cubicBezTo>
                  <a:cubicBezTo>
                    <a:pt x="0" y="14"/>
                    <a:pt x="11" y="2"/>
                    <a:pt x="25" y="1"/>
                  </a:cubicBezTo>
                  <a:cubicBezTo>
                    <a:pt x="40" y="0"/>
                    <a:pt x="52" y="12"/>
                    <a:pt x="53" y="26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1" name="Freeform 1341"/>
            <p:cNvSpPr>
              <a:spLocks/>
            </p:cNvSpPr>
            <p:nvPr/>
          </p:nvSpPr>
          <p:spPr bwMode="auto">
            <a:xfrm>
              <a:off x="6477000" y="8804275"/>
              <a:ext cx="141288" cy="139700"/>
            </a:xfrm>
            <a:custGeom>
              <a:avLst/>
              <a:gdLst>
                <a:gd name="T0" fmla="*/ 54 w 54"/>
                <a:gd name="T1" fmla="*/ 26 h 54"/>
                <a:gd name="T2" fmla="*/ 28 w 54"/>
                <a:gd name="T3" fmla="*/ 53 h 54"/>
                <a:gd name="T4" fmla="*/ 1 w 54"/>
                <a:gd name="T5" fmla="*/ 28 h 54"/>
                <a:gd name="T6" fmla="*/ 26 w 54"/>
                <a:gd name="T7" fmla="*/ 1 h 54"/>
                <a:gd name="T8" fmla="*/ 54 w 54"/>
                <a:gd name="T9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4" y="26"/>
                  </a:moveTo>
                  <a:cubicBezTo>
                    <a:pt x="54" y="40"/>
                    <a:pt x="43" y="53"/>
                    <a:pt x="28" y="53"/>
                  </a:cubicBezTo>
                  <a:cubicBezTo>
                    <a:pt x="14" y="54"/>
                    <a:pt x="2" y="43"/>
                    <a:pt x="1" y="28"/>
                  </a:cubicBezTo>
                  <a:cubicBezTo>
                    <a:pt x="0" y="14"/>
                    <a:pt x="11" y="1"/>
                    <a:pt x="26" y="1"/>
                  </a:cubicBezTo>
                  <a:cubicBezTo>
                    <a:pt x="41" y="0"/>
                    <a:pt x="53" y="11"/>
                    <a:pt x="54" y="26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2" name="Freeform 1342"/>
            <p:cNvSpPr>
              <a:spLocks/>
            </p:cNvSpPr>
            <p:nvPr/>
          </p:nvSpPr>
          <p:spPr bwMode="auto">
            <a:xfrm>
              <a:off x="6892925" y="9429750"/>
              <a:ext cx="139700" cy="139700"/>
            </a:xfrm>
            <a:custGeom>
              <a:avLst/>
              <a:gdLst>
                <a:gd name="T0" fmla="*/ 53 w 54"/>
                <a:gd name="T1" fmla="*/ 26 h 54"/>
                <a:gd name="T2" fmla="*/ 28 w 54"/>
                <a:gd name="T3" fmla="*/ 53 h 54"/>
                <a:gd name="T4" fmla="*/ 1 w 54"/>
                <a:gd name="T5" fmla="*/ 28 h 54"/>
                <a:gd name="T6" fmla="*/ 26 w 54"/>
                <a:gd name="T7" fmla="*/ 1 h 54"/>
                <a:gd name="T8" fmla="*/ 53 w 54"/>
                <a:gd name="T9" fmla="*/ 26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26"/>
                  </a:moveTo>
                  <a:cubicBezTo>
                    <a:pt x="54" y="40"/>
                    <a:pt x="43" y="53"/>
                    <a:pt x="28" y="53"/>
                  </a:cubicBezTo>
                  <a:cubicBezTo>
                    <a:pt x="14" y="54"/>
                    <a:pt x="1" y="43"/>
                    <a:pt x="1" y="28"/>
                  </a:cubicBezTo>
                  <a:cubicBezTo>
                    <a:pt x="0" y="14"/>
                    <a:pt x="11" y="1"/>
                    <a:pt x="26" y="1"/>
                  </a:cubicBezTo>
                  <a:cubicBezTo>
                    <a:pt x="40" y="0"/>
                    <a:pt x="53" y="11"/>
                    <a:pt x="53" y="26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3" name="Freeform 1343"/>
            <p:cNvSpPr>
              <a:spLocks/>
            </p:cNvSpPr>
            <p:nvPr/>
          </p:nvSpPr>
          <p:spPr bwMode="auto">
            <a:xfrm>
              <a:off x="4010025" y="8709025"/>
              <a:ext cx="533400" cy="855663"/>
            </a:xfrm>
            <a:custGeom>
              <a:avLst/>
              <a:gdLst>
                <a:gd name="T0" fmla="*/ 11 w 206"/>
                <a:gd name="T1" fmla="*/ 314 h 330"/>
                <a:gd name="T2" fmla="*/ 35 w 206"/>
                <a:gd name="T3" fmla="*/ 326 h 330"/>
                <a:gd name="T4" fmla="*/ 56 w 206"/>
                <a:gd name="T5" fmla="*/ 319 h 330"/>
                <a:gd name="T6" fmla="*/ 202 w 206"/>
                <a:gd name="T7" fmla="*/ 38 h 330"/>
                <a:gd name="T8" fmla="*/ 195 w 206"/>
                <a:gd name="T9" fmla="*/ 16 h 330"/>
                <a:gd name="T10" fmla="*/ 171 w 206"/>
                <a:gd name="T11" fmla="*/ 4 h 330"/>
                <a:gd name="T12" fmla="*/ 149 w 206"/>
                <a:gd name="T13" fmla="*/ 11 h 330"/>
                <a:gd name="T14" fmla="*/ 4 w 206"/>
                <a:gd name="T15" fmla="*/ 292 h 330"/>
                <a:gd name="T16" fmla="*/ 11 w 206"/>
                <a:gd name="T17" fmla="*/ 31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6" h="330">
                  <a:moveTo>
                    <a:pt x="11" y="314"/>
                  </a:moveTo>
                  <a:cubicBezTo>
                    <a:pt x="35" y="326"/>
                    <a:pt x="35" y="326"/>
                    <a:pt x="35" y="326"/>
                  </a:cubicBezTo>
                  <a:cubicBezTo>
                    <a:pt x="43" y="330"/>
                    <a:pt x="52" y="327"/>
                    <a:pt x="56" y="319"/>
                  </a:cubicBezTo>
                  <a:cubicBezTo>
                    <a:pt x="202" y="38"/>
                    <a:pt x="202" y="38"/>
                    <a:pt x="202" y="38"/>
                  </a:cubicBezTo>
                  <a:cubicBezTo>
                    <a:pt x="206" y="30"/>
                    <a:pt x="203" y="20"/>
                    <a:pt x="195" y="16"/>
                  </a:cubicBezTo>
                  <a:cubicBezTo>
                    <a:pt x="171" y="4"/>
                    <a:pt x="171" y="4"/>
                    <a:pt x="171" y="4"/>
                  </a:cubicBezTo>
                  <a:cubicBezTo>
                    <a:pt x="163" y="0"/>
                    <a:pt x="153" y="3"/>
                    <a:pt x="149" y="11"/>
                  </a:cubicBezTo>
                  <a:cubicBezTo>
                    <a:pt x="4" y="292"/>
                    <a:pt x="4" y="292"/>
                    <a:pt x="4" y="292"/>
                  </a:cubicBezTo>
                  <a:cubicBezTo>
                    <a:pt x="0" y="300"/>
                    <a:pt x="3" y="309"/>
                    <a:pt x="11" y="314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4" name="Freeform 1344"/>
            <p:cNvSpPr>
              <a:spLocks/>
            </p:cNvSpPr>
            <p:nvPr/>
          </p:nvSpPr>
          <p:spPr bwMode="auto">
            <a:xfrm>
              <a:off x="6704012" y="8569325"/>
              <a:ext cx="606425" cy="815975"/>
            </a:xfrm>
            <a:custGeom>
              <a:avLst/>
              <a:gdLst>
                <a:gd name="T0" fmla="*/ 32 w 234"/>
                <a:gd name="T1" fmla="*/ 4 h 315"/>
                <a:gd name="T2" fmla="*/ 9 w 234"/>
                <a:gd name="T3" fmla="*/ 19 h 315"/>
                <a:gd name="T4" fmla="*/ 5 w 234"/>
                <a:gd name="T5" fmla="*/ 42 h 315"/>
                <a:gd name="T6" fmla="*/ 180 w 234"/>
                <a:gd name="T7" fmla="*/ 306 h 315"/>
                <a:gd name="T8" fmla="*/ 202 w 234"/>
                <a:gd name="T9" fmla="*/ 310 h 315"/>
                <a:gd name="T10" fmla="*/ 225 w 234"/>
                <a:gd name="T11" fmla="*/ 295 h 315"/>
                <a:gd name="T12" fmla="*/ 229 w 234"/>
                <a:gd name="T13" fmla="*/ 273 h 315"/>
                <a:gd name="T14" fmla="*/ 54 w 234"/>
                <a:gd name="T15" fmla="*/ 9 h 315"/>
                <a:gd name="T16" fmla="*/ 32 w 234"/>
                <a:gd name="T17" fmla="*/ 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4" h="315">
                  <a:moveTo>
                    <a:pt x="32" y="4"/>
                  </a:moveTo>
                  <a:cubicBezTo>
                    <a:pt x="9" y="19"/>
                    <a:pt x="9" y="19"/>
                    <a:pt x="9" y="19"/>
                  </a:cubicBezTo>
                  <a:cubicBezTo>
                    <a:pt x="2" y="24"/>
                    <a:pt x="0" y="34"/>
                    <a:pt x="5" y="42"/>
                  </a:cubicBezTo>
                  <a:cubicBezTo>
                    <a:pt x="180" y="306"/>
                    <a:pt x="180" y="306"/>
                    <a:pt x="180" y="306"/>
                  </a:cubicBezTo>
                  <a:cubicBezTo>
                    <a:pt x="185" y="313"/>
                    <a:pt x="195" y="315"/>
                    <a:pt x="202" y="310"/>
                  </a:cubicBezTo>
                  <a:cubicBezTo>
                    <a:pt x="225" y="295"/>
                    <a:pt x="225" y="295"/>
                    <a:pt x="225" y="295"/>
                  </a:cubicBezTo>
                  <a:cubicBezTo>
                    <a:pt x="232" y="290"/>
                    <a:pt x="234" y="280"/>
                    <a:pt x="229" y="273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49" y="2"/>
                    <a:pt x="39" y="0"/>
                    <a:pt x="32" y="4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75" name="Group 574"/>
          <p:cNvGrpSpPr>
            <a:grpSpLocks noChangeAspect="1"/>
          </p:cNvGrpSpPr>
          <p:nvPr/>
        </p:nvGrpSpPr>
        <p:grpSpPr>
          <a:xfrm>
            <a:off x="14784383" y="8361056"/>
            <a:ext cx="1372112" cy="1371600"/>
            <a:chOff x="8540750" y="7394575"/>
            <a:chExt cx="4270375" cy="4268788"/>
          </a:xfrm>
        </p:grpSpPr>
        <p:sp>
          <p:nvSpPr>
            <p:cNvPr id="385" name="Oval 1345"/>
            <p:cNvSpPr>
              <a:spLocks noChangeArrowheads="1"/>
            </p:cNvSpPr>
            <p:nvPr/>
          </p:nvSpPr>
          <p:spPr bwMode="auto">
            <a:xfrm>
              <a:off x="8540750" y="7394575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6" name="Freeform 1346"/>
            <p:cNvSpPr>
              <a:spLocks/>
            </p:cNvSpPr>
            <p:nvPr/>
          </p:nvSpPr>
          <p:spPr bwMode="auto">
            <a:xfrm>
              <a:off x="9207500" y="8561388"/>
              <a:ext cx="2981325" cy="1943100"/>
            </a:xfrm>
            <a:custGeom>
              <a:avLst/>
              <a:gdLst>
                <a:gd name="T0" fmla="*/ 991 w 1150"/>
                <a:gd name="T1" fmla="*/ 750 h 750"/>
                <a:gd name="T2" fmla="*/ 158 w 1150"/>
                <a:gd name="T3" fmla="*/ 750 h 750"/>
                <a:gd name="T4" fmla="*/ 0 w 1150"/>
                <a:gd name="T5" fmla="*/ 591 h 750"/>
                <a:gd name="T6" fmla="*/ 0 w 1150"/>
                <a:gd name="T7" fmla="*/ 158 h 750"/>
                <a:gd name="T8" fmla="*/ 158 w 1150"/>
                <a:gd name="T9" fmla="*/ 0 h 750"/>
                <a:gd name="T10" fmla="*/ 991 w 1150"/>
                <a:gd name="T11" fmla="*/ 0 h 750"/>
                <a:gd name="T12" fmla="*/ 1150 w 1150"/>
                <a:gd name="T13" fmla="*/ 158 h 750"/>
                <a:gd name="T14" fmla="*/ 1150 w 1150"/>
                <a:gd name="T15" fmla="*/ 591 h 750"/>
                <a:gd name="T16" fmla="*/ 991 w 1150"/>
                <a:gd name="T17" fmla="*/ 75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50" h="750">
                  <a:moveTo>
                    <a:pt x="991" y="750"/>
                  </a:moveTo>
                  <a:cubicBezTo>
                    <a:pt x="158" y="750"/>
                    <a:pt x="158" y="750"/>
                    <a:pt x="158" y="750"/>
                  </a:cubicBezTo>
                  <a:cubicBezTo>
                    <a:pt x="71" y="750"/>
                    <a:pt x="0" y="678"/>
                    <a:pt x="0" y="591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71"/>
                    <a:pt x="71" y="0"/>
                    <a:pt x="158" y="0"/>
                  </a:cubicBezTo>
                  <a:cubicBezTo>
                    <a:pt x="991" y="0"/>
                    <a:pt x="991" y="0"/>
                    <a:pt x="991" y="0"/>
                  </a:cubicBezTo>
                  <a:cubicBezTo>
                    <a:pt x="1079" y="0"/>
                    <a:pt x="1150" y="71"/>
                    <a:pt x="1150" y="158"/>
                  </a:cubicBezTo>
                  <a:cubicBezTo>
                    <a:pt x="1150" y="591"/>
                    <a:pt x="1150" y="591"/>
                    <a:pt x="1150" y="591"/>
                  </a:cubicBezTo>
                  <a:cubicBezTo>
                    <a:pt x="1150" y="678"/>
                    <a:pt x="1079" y="750"/>
                    <a:pt x="991" y="750"/>
                  </a:cubicBezTo>
                  <a:close/>
                </a:path>
              </a:pathLst>
            </a:custGeom>
            <a:solidFill>
              <a:srgbClr val="60C4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7" name="Rectangle 1347"/>
            <p:cNvSpPr>
              <a:spLocks noChangeArrowheads="1"/>
            </p:cNvSpPr>
            <p:nvPr/>
          </p:nvSpPr>
          <p:spPr bwMode="auto">
            <a:xfrm>
              <a:off x="9207500" y="8890000"/>
              <a:ext cx="2981325" cy="330200"/>
            </a:xfrm>
            <a:prstGeom prst="rect">
              <a:avLst/>
            </a:pr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8" name="Rectangle 1348"/>
            <p:cNvSpPr>
              <a:spLocks noChangeArrowheads="1"/>
            </p:cNvSpPr>
            <p:nvPr/>
          </p:nvSpPr>
          <p:spPr bwMode="auto">
            <a:xfrm>
              <a:off x="9542462" y="10142538"/>
              <a:ext cx="582613" cy="95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9" name="Rectangle 1349"/>
            <p:cNvSpPr>
              <a:spLocks noChangeArrowheads="1"/>
            </p:cNvSpPr>
            <p:nvPr/>
          </p:nvSpPr>
          <p:spPr bwMode="auto">
            <a:xfrm>
              <a:off x="10418762" y="10142538"/>
              <a:ext cx="581025" cy="95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0" name="Rectangle 1350"/>
            <p:cNvSpPr>
              <a:spLocks noChangeArrowheads="1"/>
            </p:cNvSpPr>
            <p:nvPr/>
          </p:nvSpPr>
          <p:spPr bwMode="auto">
            <a:xfrm>
              <a:off x="11291887" y="10142538"/>
              <a:ext cx="581025" cy="95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1" name="Rectangle 1351"/>
            <p:cNvSpPr>
              <a:spLocks noChangeArrowheads="1"/>
            </p:cNvSpPr>
            <p:nvPr/>
          </p:nvSpPr>
          <p:spPr bwMode="auto">
            <a:xfrm>
              <a:off x="9451975" y="9369425"/>
              <a:ext cx="700088" cy="400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2" name="Rectangle 1352"/>
            <p:cNvSpPr>
              <a:spLocks noChangeArrowheads="1"/>
            </p:cNvSpPr>
            <p:nvPr/>
          </p:nvSpPr>
          <p:spPr bwMode="auto">
            <a:xfrm>
              <a:off x="10379075" y="9369425"/>
              <a:ext cx="698500" cy="142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3" name="Rectangle 1353"/>
            <p:cNvSpPr>
              <a:spLocks noChangeArrowheads="1"/>
            </p:cNvSpPr>
            <p:nvPr/>
          </p:nvSpPr>
          <p:spPr bwMode="auto">
            <a:xfrm>
              <a:off x="10379075" y="9626600"/>
              <a:ext cx="698500" cy="142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4" name="Freeform 1354"/>
            <p:cNvSpPr>
              <a:spLocks noEditPoints="1"/>
            </p:cNvSpPr>
            <p:nvPr/>
          </p:nvSpPr>
          <p:spPr bwMode="auto">
            <a:xfrm>
              <a:off x="11255375" y="9331325"/>
              <a:ext cx="650875" cy="650875"/>
            </a:xfrm>
            <a:custGeom>
              <a:avLst/>
              <a:gdLst>
                <a:gd name="T0" fmla="*/ 216 w 251"/>
                <a:gd name="T1" fmla="*/ 38 h 251"/>
                <a:gd name="T2" fmla="*/ 214 w 251"/>
                <a:gd name="T3" fmla="*/ 37 h 251"/>
                <a:gd name="T4" fmla="*/ 214 w 251"/>
                <a:gd name="T5" fmla="*/ 36 h 251"/>
                <a:gd name="T6" fmla="*/ 125 w 251"/>
                <a:gd name="T7" fmla="*/ 0 h 251"/>
                <a:gd name="T8" fmla="*/ 39 w 251"/>
                <a:gd name="T9" fmla="*/ 34 h 251"/>
                <a:gd name="T10" fmla="*/ 37 w 251"/>
                <a:gd name="T11" fmla="*/ 36 h 251"/>
                <a:gd name="T12" fmla="*/ 36 w 251"/>
                <a:gd name="T13" fmla="*/ 37 h 251"/>
                <a:gd name="T14" fmla="*/ 0 w 251"/>
                <a:gd name="T15" fmla="*/ 126 h 251"/>
                <a:gd name="T16" fmla="*/ 36 w 251"/>
                <a:gd name="T17" fmla="*/ 215 h 251"/>
                <a:gd name="T18" fmla="*/ 125 w 251"/>
                <a:gd name="T19" fmla="*/ 251 h 251"/>
                <a:gd name="T20" fmla="*/ 214 w 251"/>
                <a:gd name="T21" fmla="*/ 215 h 251"/>
                <a:gd name="T22" fmla="*/ 251 w 251"/>
                <a:gd name="T23" fmla="*/ 126 h 251"/>
                <a:gd name="T24" fmla="*/ 216 w 251"/>
                <a:gd name="T25" fmla="*/ 38 h 251"/>
                <a:gd name="T26" fmla="*/ 145 w 251"/>
                <a:gd name="T27" fmla="*/ 247 h 251"/>
                <a:gd name="T28" fmla="*/ 131 w 251"/>
                <a:gd name="T29" fmla="*/ 249 h 251"/>
                <a:gd name="T30" fmla="*/ 125 w 251"/>
                <a:gd name="T31" fmla="*/ 249 h 251"/>
                <a:gd name="T32" fmla="*/ 120 w 251"/>
                <a:gd name="T33" fmla="*/ 249 h 251"/>
                <a:gd name="T34" fmla="*/ 106 w 251"/>
                <a:gd name="T35" fmla="*/ 247 h 251"/>
                <a:gd name="T36" fmla="*/ 2 w 251"/>
                <a:gd name="T37" fmla="*/ 127 h 251"/>
                <a:gd name="T38" fmla="*/ 2 w 251"/>
                <a:gd name="T39" fmla="*/ 126 h 251"/>
                <a:gd name="T40" fmla="*/ 2 w 251"/>
                <a:gd name="T41" fmla="*/ 124 h 251"/>
                <a:gd name="T42" fmla="*/ 39 w 251"/>
                <a:gd name="T43" fmla="*/ 38 h 251"/>
                <a:gd name="T44" fmla="*/ 41 w 251"/>
                <a:gd name="T45" fmla="*/ 36 h 251"/>
                <a:gd name="T46" fmla="*/ 106 w 251"/>
                <a:gd name="T47" fmla="*/ 4 h 251"/>
                <a:gd name="T48" fmla="*/ 120 w 251"/>
                <a:gd name="T49" fmla="*/ 3 h 251"/>
                <a:gd name="T50" fmla="*/ 125 w 251"/>
                <a:gd name="T51" fmla="*/ 3 h 251"/>
                <a:gd name="T52" fmla="*/ 131 w 251"/>
                <a:gd name="T53" fmla="*/ 3 h 251"/>
                <a:gd name="T54" fmla="*/ 145 w 251"/>
                <a:gd name="T55" fmla="*/ 4 h 251"/>
                <a:gd name="T56" fmla="*/ 212 w 251"/>
                <a:gd name="T57" fmla="*/ 38 h 251"/>
                <a:gd name="T58" fmla="*/ 214 w 251"/>
                <a:gd name="T59" fmla="*/ 40 h 251"/>
                <a:gd name="T60" fmla="*/ 248 w 251"/>
                <a:gd name="T61" fmla="*/ 124 h 251"/>
                <a:gd name="T62" fmla="*/ 248 w 251"/>
                <a:gd name="T63" fmla="*/ 126 h 251"/>
                <a:gd name="T64" fmla="*/ 248 w 251"/>
                <a:gd name="T65" fmla="*/ 127 h 251"/>
                <a:gd name="T66" fmla="*/ 145 w 251"/>
                <a:gd name="T67" fmla="*/ 24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1" h="251">
                  <a:moveTo>
                    <a:pt x="216" y="38"/>
                  </a:moveTo>
                  <a:cubicBezTo>
                    <a:pt x="215" y="38"/>
                    <a:pt x="215" y="37"/>
                    <a:pt x="214" y="37"/>
                  </a:cubicBezTo>
                  <a:cubicBezTo>
                    <a:pt x="214" y="37"/>
                    <a:pt x="214" y="37"/>
                    <a:pt x="214" y="36"/>
                  </a:cubicBezTo>
                  <a:cubicBezTo>
                    <a:pt x="190" y="13"/>
                    <a:pt x="159" y="0"/>
                    <a:pt x="125" y="0"/>
                  </a:cubicBezTo>
                  <a:cubicBezTo>
                    <a:pt x="93" y="0"/>
                    <a:pt x="63" y="12"/>
                    <a:pt x="39" y="34"/>
                  </a:cubicBezTo>
                  <a:cubicBezTo>
                    <a:pt x="39" y="34"/>
                    <a:pt x="38" y="35"/>
                    <a:pt x="37" y="36"/>
                  </a:cubicBezTo>
                  <a:cubicBezTo>
                    <a:pt x="37" y="36"/>
                    <a:pt x="37" y="36"/>
                    <a:pt x="36" y="37"/>
                  </a:cubicBezTo>
                  <a:cubicBezTo>
                    <a:pt x="13" y="60"/>
                    <a:pt x="0" y="92"/>
                    <a:pt x="0" y="126"/>
                  </a:cubicBezTo>
                  <a:cubicBezTo>
                    <a:pt x="0" y="159"/>
                    <a:pt x="13" y="191"/>
                    <a:pt x="36" y="215"/>
                  </a:cubicBezTo>
                  <a:cubicBezTo>
                    <a:pt x="60" y="238"/>
                    <a:pt x="92" y="251"/>
                    <a:pt x="125" y="251"/>
                  </a:cubicBezTo>
                  <a:cubicBezTo>
                    <a:pt x="159" y="251"/>
                    <a:pt x="191" y="238"/>
                    <a:pt x="214" y="215"/>
                  </a:cubicBezTo>
                  <a:cubicBezTo>
                    <a:pt x="238" y="191"/>
                    <a:pt x="251" y="159"/>
                    <a:pt x="251" y="126"/>
                  </a:cubicBezTo>
                  <a:cubicBezTo>
                    <a:pt x="251" y="93"/>
                    <a:pt x="239" y="62"/>
                    <a:pt x="216" y="38"/>
                  </a:cubicBezTo>
                  <a:close/>
                  <a:moveTo>
                    <a:pt x="145" y="247"/>
                  </a:moveTo>
                  <a:cubicBezTo>
                    <a:pt x="141" y="248"/>
                    <a:pt x="136" y="248"/>
                    <a:pt x="131" y="249"/>
                  </a:cubicBezTo>
                  <a:cubicBezTo>
                    <a:pt x="129" y="249"/>
                    <a:pt x="127" y="249"/>
                    <a:pt x="125" y="249"/>
                  </a:cubicBezTo>
                  <a:cubicBezTo>
                    <a:pt x="123" y="249"/>
                    <a:pt x="122" y="249"/>
                    <a:pt x="120" y="249"/>
                  </a:cubicBezTo>
                  <a:cubicBezTo>
                    <a:pt x="115" y="248"/>
                    <a:pt x="110" y="248"/>
                    <a:pt x="106" y="247"/>
                  </a:cubicBezTo>
                  <a:cubicBezTo>
                    <a:pt x="48" y="238"/>
                    <a:pt x="3" y="188"/>
                    <a:pt x="2" y="127"/>
                  </a:cubicBezTo>
                  <a:cubicBezTo>
                    <a:pt x="2" y="127"/>
                    <a:pt x="2" y="126"/>
                    <a:pt x="2" y="126"/>
                  </a:cubicBezTo>
                  <a:cubicBezTo>
                    <a:pt x="2" y="125"/>
                    <a:pt x="2" y="125"/>
                    <a:pt x="2" y="124"/>
                  </a:cubicBezTo>
                  <a:cubicBezTo>
                    <a:pt x="3" y="90"/>
                    <a:pt x="17" y="60"/>
                    <a:pt x="39" y="38"/>
                  </a:cubicBezTo>
                  <a:cubicBezTo>
                    <a:pt x="40" y="37"/>
                    <a:pt x="41" y="36"/>
                    <a:pt x="41" y="36"/>
                  </a:cubicBezTo>
                  <a:cubicBezTo>
                    <a:pt x="59" y="19"/>
                    <a:pt x="81" y="8"/>
                    <a:pt x="106" y="4"/>
                  </a:cubicBezTo>
                  <a:cubicBezTo>
                    <a:pt x="110" y="3"/>
                    <a:pt x="115" y="3"/>
                    <a:pt x="120" y="3"/>
                  </a:cubicBezTo>
                  <a:cubicBezTo>
                    <a:pt x="122" y="3"/>
                    <a:pt x="123" y="3"/>
                    <a:pt x="125" y="3"/>
                  </a:cubicBezTo>
                  <a:cubicBezTo>
                    <a:pt x="127" y="3"/>
                    <a:pt x="129" y="3"/>
                    <a:pt x="131" y="3"/>
                  </a:cubicBezTo>
                  <a:cubicBezTo>
                    <a:pt x="136" y="3"/>
                    <a:pt x="141" y="3"/>
                    <a:pt x="145" y="4"/>
                  </a:cubicBezTo>
                  <a:cubicBezTo>
                    <a:pt x="171" y="8"/>
                    <a:pt x="194" y="21"/>
                    <a:pt x="212" y="38"/>
                  </a:cubicBezTo>
                  <a:cubicBezTo>
                    <a:pt x="213" y="39"/>
                    <a:pt x="213" y="40"/>
                    <a:pt x="214" y="40"/>
                  </a:cubicBezTo>
                  <a:cubicBezTo>
                    <a:pt x="235" y="62"/>
                    <a:pt x="248" y="92"/>
                    <a:pt x="248" y="124"/>
                  </a:cubicBezTo>
                  <a:cubicBezTo>
                    <a:pt x="248" y="125"/>
                    <a:pt x="248" y="125"/>
                    <a:pt x="248" y="126"/>
                  </a:cubicBezTo>
                  <a:cubicBezTo>
                    <a:pt x="248" y="126"/>
                    <a:pt x="248" y="127"/>
                    <a:pt x="248" y="127"/>
                  </a:cubicBezTo>
                  <a:cubicBezTo>
                    <a:pt x="248" y="188"/>
                    <a:pt x="203" y="238"/>
                    <a:pt x="145" y="2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5" name="Freeform 1355"/>
            <p:cNvSpPr>
              <a:spLocks/>
            </p:cNvSpPr>
            <p:nvPr/>
          </p:nvSpPr>
          <p:spPr bwMode="auto">
            <a:xfrm>
              <a:off x="11341100" y="9409113"/>
              <a:ext cx="485775" cy="120650"/>
            </a:xfrm>
            <a:custGeom>
              <a:avLst/>
              <a:gdLst>
                <a:gd name="T0" fmla="*/ 185 w 187"/>
                <a:gd name="T1" fmla="*/ 6 h 47"/>
                <a:gd name="T2" fmla="*/ 183 w 187"/>
                <a:gd name="T3" fmla="*/ 5 h 47"/>
                <a:gd name="T4" fmla="*/ 183 w 187"/>
                <a:gd name="T5" fmla="*/ 4 h 47"/>
                <a:gd name="T6" fmla="*/ 181 w 187"/>
                <a:gd name="T7" fmla="*/ 2 h 47"/>
                <a:gd name="T8" fmla="*/ 179 w 187"/>
                <a:gd name="T9" fmla="*/ 4 h 47"/>
                <a:gd name="T10" fmla="*/ 177 w 187"/>
                <a:gd name="T11" fmla="*/ 6 h 47"/>
                <a:gd name="T12" fmla="*/ 154 w 187"/>
                <a:gd name="T13" fmla="*/ 23 h 47"/>
                <a:gd name="T14" fmla="*/ 152 w 187"/>
                <a:gd name="T15" fmla="*/ 24 h 47"/>
                <a:gd name="T16" fmla="*/ 115 w 187"/>
                <a:gd name="T17" fmla="*/ 37 h 47"/>
                <a:gd name="T18" fmla="*/ 113 w 187"/>
                <a:gd name="T19" fmla="*/ 37 h 47"/>
                <a:gd name="T20" fmla="*/ 95 w 187"/>
                <a:gd name="T21" fmla="*/ 39 h 47"/>
                <a:gd name="T22" fmla="*/ 72 w 187"/>
                <a:gd name="T23" fmla="*/ 36 h 47"/>
                <a:gd name="T24" fmla="*/ 70 w 187"/>
                <a:gd name="T25" fmla="*/ 36 h 47"/>
                <a:gd name="T26" fmla="*/ 34 w 187"/>
                <a:gd name="T27" fmla="*/ 22 h 47"/>
                <a:gd name="T28" fmla="*/ 32 w 187"/>
                <a:gd name="T29" fmla="*/ 21 h 47"/>
                <a:gd name="T30" fmla="*/ 10 w 187"/>
                <a:gd name="T31" fmla="*/ 4 h 47"/>
                <a:gd name="T32" fmla="*/ 9 w 187"/>
                <a:gd name="T33" fmla="*/ 2 h 47"/>
                <a:gd name="T34" fmla="*/ 7 w 187"/>
                <a:gd name="T35" fmla="*/ 0 h 47"/>
                <a:gd name="T36" fmla="*/ 4 w 187"/>
                <a:gd name="T37" fmla="*/ 2 h 47"/>
                <a:gd name="T38" fmla="*/ 2 w 187"/>
                <a:gd name="T39" fmla="*/ 4 h 47"/>
                <a:gd name="T40" fmla="*/ 0 w 187"/>
                <a:gd name="T41" fmla="*/ 6 h 47"/>
                <a:gd name="T42" fmla="*/ 2 w 187"/>
                <a:gd name="T43" fmla="*/ 8 h 47"/>
                <a:gd name="T44" fmla="*/ 4 w 187"/>
                <a:gd name="T45" fmla="*/ 9 h 47"/>
                <a:gd name="T46" fmla="*/ 4 w 187"/>
                <a:gd name="T47" fmla="*/ 10 h 47"/>
                <a:gd name="T48" fmla="*/ 28 w 187"/>
                <a:gd name="T49" fmla="*/ 28 h 47"/>
                <a:gd name="T50" fmla="*/ 30 w 187"/>
                <a:gd name="T51" fmla="*/ 30 h 47"/>
                <a:gd name="T52" fmla="*/ 68 w 187"/>
                <a:gd name="T53" fmla="*/ 44 h 47"/>
                <a:gd name="T54" fmla="*/ 71 w 187"/>
                <a:gd name="T55" fmla="*/ 45 h 47"/>
                <a:gd name="T56" fmla="*/ 95 w 187"/>
                <a:gd name="T57" fmla="*/ 47 h 47"/>
                <a:gd name="T58" fmla="*/ 114 w 187"/>
                <a:gd name="T59" fmla="*/ 46 h 47"/>
                <a:gd name="T60" fmla="*/ 117 w 187"/>
                <a:gd name="T61" fmla="*/ 45 h 47"/>
                <a:gd name="T62" fmla="*/ 156 w 187"/>
                <a:gd name="T63" fmla="*/ 32 h 47"/>
                <a:gd name="T64" fmla="*/ 158 w 187"/>
                <a:gd name="T65" fmla="*/ 31 h 47"/>
                <a:gd name="T66" fmla="*/ 183 w 187"/>
                <a:gd name="T67" fmla="*/ 12 h 47"/>
                <a:gd name="T68" fmla="*/ 185 w 187"/>
                <a:gd name="T69" fmla="*/ 10 h 47"/>
                <a:gd name="T70" fmla="*/ 187 w 187"/>
                <a:gd name="T71" fmla="*/ 8 h 47"/>
                <a:gd name="T72" fmla="*/ 185 w 187"/>
                <a:gd name="T73" fmla="*/ 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7" h="47">
                  <a:moveTo>
                    <a:pt x="185" y="6"/>
                  </a:moveTo>
                  <a:cubicBezTo>
                    <a:pt x="185" y="6"/>
                    <a:pt x="184" y="5"/>
                    <a:pt x="183" y="5"/>
                  </a:cubicBezTo>
                  <a:cubicBezTo>
                    <a:pt x="183" y="5"/>
                    <a:pt x="183" y="4"/>
                    <a:pt x="183" y="4"/>
                  </a:cubicBezTo>
                  <a:cubicBezTo>
                    <a:pt x="181" y="2"/>
                    <a:pt x="181" y="2"/>
                    <a:pt x="181" y="2"/>
                  </a:cubicBezTo>
                  <a:cubicBezTo>
                    <a:pt x="179" y="4"/>
                    <a:pt x="179" y="4"/>
                    <a:pt x="179" y="4"/>
                  </a:cubicBezTo>
                  <a:cubicBezTo>
                    <a:pt x="178" y="5"/>
                    <a:pt x="178" y="6"/>
                    <a:pt x="177" y="6"/>
                  </a:cubicBezTo>
                  <a:cubicBezTo>
                    <a:pt x="170" y="13"/>
                    <a:pt x="162" y="18"/>
                    <a:pt x="154" y="23"/>
                  </a:cubicBezTo>
                  <a:cubicBezTo>
                    <a:pt x="153" y="24"/>
                    <a:pt x="153" y="24"/>
                    <a:pt x="152" y="24"/>
                  </a:cubicBezTo>
                  <a:cubicBezTo>
                    <a:pt x="140" y="31"/>
                    <a:pt x="128" y="35"/>
                    <a:pt x="115" y="37"/>
                  </a:cubicBezTo>
                  <a:cubicBezTo>
                    <a:pt x="115" y="37"/>
                    <a:pt x="114" y="37"/>
                    <a:pt x="113" y="37"/>
                  </a:cubicBezTo>
                  <a:cubicBezTo>
                    <a:pt x="107" y="38"/>
                    <a:pt x="101" y="39"/>
                    <a:pt x="95" y="39"/>
                  </a:cubicBezTo>
                  <a:cubicBezTo>
                    <a:pt x="87" y="39"/>
                    <a:pt x="80" y="38"/>
                    <a:pt x="72" y="36"/>
                  </a:cubicBezTo>
                  <a:cubicBezTo>
                    <a:pt x="71" y="36"/>
                    <a:pt x="70" y="36"/>
                    <a:pt x="70" y="36"/>
                  </a:cubicBezTo>
                  <a:cubicBezTo>
                    <a:pt x="57" y="33"/>
                    <a:pt x="45" y="29"/>
                    <a:pt x="34" y="22"/>
                  </a:cubicBezTo>
                  <a:cubicBezTo>
                    <a:pt x="33" y="22"/>
                    <a:pt x="33" y="21"/>
                    <a:pt x="32" y="21"/>
                  </a:cubicBezTo>
                  <a:cubicBezTo>
                    <a:pt x="24" y="16"/>
                    <a:pt x="17" y="10"/>
                    <a:pt x="10" y="4"/>
                  </a:cubicBezTo>
                  <a:cubicBezTo>
                    <a:pt x="10" y="3"/>
                    <a:pt x="9" y="2"/>
                    <a:pt x="9" y="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3"/>
                    <a:pt x="2" y="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3" y="9"/>
                    <a:pt x="4" y="9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11" y="17"/>
                    <a:pt x="19" y="23"/>
                    <a:pt x="28" y="28"/>
                  </a:cubicBezTo>
                  <a:cubicBezTo>
                    <a:pt x="28" y="29"/>
                    <a:pt x="29" y="29"/>
                    <a:pt x="30" y="30"/>
                  </a:cubicBezTo>
                  <a:cubicBezTo>
                    <a:pt x="42" y="37"/>
                    <a:pt x="55" y="42"/>
                    <a:pt x="68" y="44"/>
                  </a:cubicBezTo>
                  <a:cubicBezTo>
                    <a:pt x="69" y="45"/>
                    <a:pt x="70" y="45"/>
                    <a:pt x="71" y="45"/>
                  </a:cubicBezTo>
                  <a:cubicBezTo>
                    <a:pt x="79" y="46"/>
                    <a:pt x="87" y="47"/>
                    <a:pt x="95" y="47"/>
                  </a:cubicBezTo>
                  <a:cubicBezTo>
                    <a:pt x="101" y="47"/>
                    <a:pt x="108" y="47"/>
                    <a:pt x="114" y="46"/>
                  </a:cubicBezTo>
                  <a:cubicBezTo>
                    <a:pt x="115" y="46"/>
                    <a:pt x="116" y="45"/>
                    <a:pt x="117" y="45"/>
                  </a:cubicBezTo>
                  <a:cubicBezTo>
                    <a:pt x="130" y="43"/>
                    <a:pt x="143" y="39"/>
                    <a:pt x="156" y="32"/>
                  </a:cubicBezTo>
                  <a:cubicBezTo>
                    <a:pt x="156" y="32"/>
                    <a:pt x="157" y="31"/>
                    <a:pt x="158" y="31"/>
                  </a:cubicBezTo>
                  <a:cubicBezTo>
                    <a:pt x="167" y="26"/>
                    <a:pt x="175" y="20"/>
                    <a:pt x="183" y="12"/>
                  </a:cubicBezTo>
                  <a:cubicBezTo>
                    <a:pt x="184" y="12"/>
                    <a:pt x="184" y="11"/>
                    <a:pt x="185" y="10"/>
                  </a:cubicBezTo>
                  <a:cubicBezTo>
                    <a:pt x="187" y="8"/>
                    <a:pt x="187" y="8"/>
                    <a:pt x="187" y="8"/>
                  </a:cubicBezTo>
                  <a:lnTo>
                    <a:pt x="185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6" name="Freeform 1356"/>
            <p:cNvSpPr>
              <a:spLocks/>
            </p:cNvSpPr>
            <p:nvPr/>
          </p:nvSpPr>
          <p:spPr bwMode="auto">
            <a:xfrm>
              <a:off x="11341100" y="9782175"/>
              <a:ext cx="485775" cy="123825"/>
            </a:xfrm>
            <a:custGeom>
              <a:avLst/>
              <a:gdLst>
                <a:gd name="T0" fmla="*/ 185 w 187"/>
                <a:gd name="T1" fmla="*/ 37 h 48"/>
                <a:gd name="T2" fmla="*/ 183 w 187"/>
                <a:gd name="T3" fmla="*/ 35 h 48"/>
                <a:gd name="T4" fmla="*/ 158 w 187"/>
                <a:gd name="T5" fmla="*/ 17 h 48"/>
                <a:gd name="T6" fmla="*/ 156 w 187"/>
                <a:gd name="T7" fmla="*/ 15 h 48"/>
                <a:gd name="T8" fmla="*/ 117 w 187"/>
                <a:gd name="T9" fmla="*/ 2 h 48"/>
                <a:gd name="T10" fmla="*/ 114 w 187"/>
                <a:gd name="T11" fmla="*/ 2 h 48"/>
                <a:gd name="T12" fmla="*/ 95 w 187"/>
                <a:gd name="T13" fmla="*/ 0 h 48"/>
                <a:gd name="T14" fmla="*/ 71 w 187"/>
                <a:gd name="T15" fmla="*/ 2 h 48"/>
                <a:gd name="T16" fmla="*/ 68 w 187"/>
                <a:gd name="T17" fmla="*/ 3 h 48"/>
                <a:gd name="T18" fmla="*/ 30 w 187"/>
                <a:gd name="T19" fmla="*/ 18 h 48"/>
                <a:gd name="T20" fmla="*/ 28 w 187"/>
                <a:gd name="T21" fmla="*/ 19 h 48"/>
                <a:gd name="T22" fmla="*/ 4 w 187"/>
                <a:gd name="T23" fmla="*/ 38 h 48"/>
                <a:gd name="T24" fmla="*/ 4 w 187"/>
                <a:gd name="T25" fmla="*/ 38 h 48"/>
                <a:gd name="T26" fmla="*/ 2 w 187"/>
                <a:gd name="T27" fmla="*/ 40 h 48"/>
                <a:gd name="T28" fmla="*/ 0 w 187"/>
                <a:gd name="T29" fmla="*/ 42 h 48"/>
                <a:gd name="T30" fmla="*/ 2 w 187"/>
                <a:gd name="T31" fmla="*/ 44 h 48"/>
                <a:gd name="T32" fmla="*/ 4 w 187"/>
                <a:gd name="T33" fmla="*/ 46 h 48"/>
                <a:gd name="T34" fmla="*/ 7 w 187"/>
                <a:gd name="T35" fmla="*/ 48 h 48"/>
                <a:gd name="T36" fmla="*/ 9 w 187"/>
                <a:gd name="T37" fmla="*/ 45 h 48"/>
                <a:gd name="T38" fmla="*/ 10 w 187"/>
                <a:gd name="T39" fmla="*/ 44 h 48"/>
                <a:gd name="T40" fmla="*/ 32 w 187"/>
                <a:gd name="T41" fmla="*/ 27 h 48"/>
                <a:gd name="T42" fmla="*/ 34 w 187"/>
                <a:gd name="T43" fmla="*/ 25 h 48"/>
                <a:gd name="T44" fmla="*/ 70 w 187"/>
                <a:gd name="T45" fmla="*/ 11 h 48"/>
                <a:gd name="T46" fmla="*/ 72 w 187"/>
                <a:gd name="T47" fmla="*/ 11 h 48"/>
                <a:gd name="T48" fmla="*/ 95 w 187"/>
                <a:gd name="T49" fmla="*/ 9 h 48"/>
                <a:gd name="T50" fmla="*/ 113 w 187"/>
                <a:gd name="T51" fmla="*/ 10 h 48"/>
                <a:gd name="T52" fmla="*/ 115 w 187"/>
                <a:gd name="T53" fmla="*/ 10 h 48"/>
                <a:gd name="T54" fmla="*/ 152 w 187"/>
                <a:gd name="T55" fmla="*/ 23 h 48"/>
                <a:gd name="T56" fmla="*/ 154 w 187"/>
                <a:gd name="T57" fmla="*/ 24 h 48"/>
                <a:gd name="T58" fmla="*/ 177 w 187"/>
                <a:gd name="T59" fmla="*/ 41 h 48"/>
                <a:gd name="T60" fmla="*/ 179 w 187"/>
                <a:gd name="T61" fmla="*/ 43 h 48"/>
                <a:gd name="T62" fmla="*/ 181 w 187"/>
                <a:gd name="T63" fmla="*/ 45 h 48"/>
                <a:gd name="T64" fmla="*/ 183 w 187"/>
                <a:gd name="T65" fmla="*/ 43 h 48"/>
                <a:gd name="T66" fmla="*/ 183 w 187"/>
                <a:gd name="T67" fmla="*/ 43 h 48"/>
                <a:gd name="T68" fmla="*/ 185 w 187"/>
                <a:gd name="T69" fmla="*/ 41 h 48"/>
                <a:gd name="T70" fmla="*/ 187 w 187"/>
                <a:gd name="T71" fmla="*/ 39 h 48"/>
                <a:gd name="T72" fmla="*/ 185 w 187"/>
                <a:gd name="T73" fmla="*/ 3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7" h="48">
                  <a:moveTo>
                    <a:pt x="185" y="37"/>
                  </a:moveTo>
                  <a:cubicBezTo>
                    <a:pt x="184" y="36"/>
                    <a:pt x="184" y="35"/>
                    <a:pt x="183" y="35"/>
                  </a:cubicBezTo>
                  <a:cubicBezTo>
                    <a:pt x="175" y="28"/>
                    <a:pt x="167" y="22"/>
                    <a:pt x="158" y="17"/>
                  </a:cubicBezTo>
                  <a:cubicBezTo>
                    <a:pt x="157" y="16"/>
                    <a:pt x="156" y="16"/>
                    <a:pt x="156" y="15"/>
                  </a:cubicBezTo>
                  <a:cubicBezTo>
                    <a:pt x="143" y="9"/>
                    <a:pt x="130" y="4"/>
                    <a:pt x="117" y="2"/>
                  </a:cubicBezTo>
                  <a:cubicBezTo>
                    <a:pt x="116" y="2"/>
                    <a:pt x="115" y="2"/>
                    <a:pt x="114" y="2"/>
                  </a:cubicBezTo>
                  <a:cubicBezTo>
                    <a:pt x="108" y="1"/>
                    <a:pt x="101" y="0"/>
                    <a:pt x="95" y="0"/>
                  </a:cubicBezTo>
                  <a:cubicBezTo>
                    <a:pt x="87" y="0"/>
                    <a:pt x="79" y="1"/>
                    <a:pt x="71" y="2"/>
                  </a:cubicBezTo>
                  <a:cubicBezTo>
                    <a:pt x="70" y="3"/>
                    <a:pt x="69" y="3"/>
                    <a:pt x="68" y="3"/>
                  </a:cubicBezTo>
                  <a:cubicBezTo>
                    <a:pt x="55" y="6"/>
                    <a:pt x="42" y="11"/>
                    <a:pt x="30" y="18"/>
                  </a:cubicBezTo>
                  <a:cubicBezTo>
                    <a:pt x="29" y="18"/>
                    <a:pt x="28" y="19"/>
                    <a:pt x="28" y="19"/>
                  </a:cubicBezTo>
                  <a:cubicBezTo>
                    <a:pt x="19" y="24"/>
                    <a:pt x="11" y="30"/>
                    <a:pt x="4" y="38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3" y="38"/>
                    <a:pt x="3" y="39"/>
                    <a:pt x="2" y="40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2" y="44"/>
                    <a:pt x="2" y="44"/>
                    <a:pt x="2" y="44"/>
                  </a:cubicBezTo>
                  <a:cubicBezTo>
                    <a:pt x="3" y="44"/>
                    <a:pt x="4" y="45"/>
                    <a:pt x="4" y="46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9" y="45"/>
                    <a:pt x="10" y="44"/>
                    <a:pt x="10" y="44"/>
                  </a:cubicBezTo>
                  <a:cubicBezTo>
                    <a:pt x="17" y="37"/>
                    <a:pt x="24" y="31"/>
                    <a:pt x="32" y="27"/>
                  </a:cubicBezTo>
                  <a:cubicBezTo>
                    <a:pt x="33" y="26"/>
                    <a:pt x="33" y="26"/>
                    <a:pt x="34" y="25"/>
                  </a:cubicBezTo>
                  <a:cubicBezTo>
                    <a:pt x="45" y="19"/>
                    <a:pt x="57" y="14"/>
                    <a:pt x="70" y="11"/>
                  </a:cubicBezTo>
                  <a:cubicBezTo>
                    <a:pt x="70" y="11"/>
                    <a:pt x="71" y="11"/>
                    <a:pt x="72" y="11"/>
                  </a:cubicBezTo>
                  <a:cubicBezTo>
                    <a:pt x="80" y="9"/>
                    <a:pt x="87" y="9"/>
                    <a:pt x="95" y="9"/>
                  </a:cubicBezTo>
                  <a:cubicBezTo>
                    <a:pt x="101" y="9"/>
                    <a:pt x="107" y="9"/>
                    <a:pt x="113" y="10"/>
                  </a:cubicBezTo>
                  <a:cubicBezTo>
                    <a:pt x="114" y="10"/>
                    <a:pt x="115" y="10"/>
                    <a:pt x="115" y="10"/>
                  </a:cubicBezTo>
                  <a:cubicBezTo>
                    <a:pt x="128" y="13"/>
                    <a:pt x="140" y="17"/>
                    <a:pt x="152" y="23"/>
                  </a:cubicBezTo>
                  <a:cubicBezTo>
                    <a:pt x="153" y="23"/>
                    <a:pt x="153" y="24"/>
                    <a:pt x="154" y="24"/>
                  </a:cubicBezTo>
                  <a:cubicBezTo>
                    <a:pt x="162" y="29"/>
                    <a:pt x="170" y="35"/>
                    <a:pt x="177" y="41"/>
                  </a:cubicBezTo>
                  <a:cubicBezTo>
                    <a:pt x="178" y="42"/>
                    <a:pt x="178" y="42"/>
                    <a:pt x="179" y="43"/>
                  </a:cubicBezTo>
                  <a:cubicBezTo>
                    <a:pt x="181" y="45"/>
                    <a:pt x="181" y="45"/>
                    <a:pt x="181" y="45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3" y="43"/>
                    <a:pt x="183" y="43"/>
                    <a:pt x="183" y="43"/>
                  </a:cubicBezTo>
                  <a:cubicBezTo>
                    <a:pt x="184" y="42"/>
                    <a:pt x="185" y="41"/>
                    <a:pt x="185" y="41"/>
                  </a:cubicBezTo>
                  <a:cubicBezTo>
                    <a:pt x="187" y="39"/>
                    <a:pt x="187" y="39"/>
                    <a:pt x="187" y="39"/>
                  </a:cubicBezTo>
                  <a:lnTo>
                    <a:pt x="185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7" name="Freeform 1357"/>
            <p:cNvSpPr>
              <a:spLocks noEditPoints="1"/>
            </p:cNvSpPr>
            <p:nvPr/>
          </p:nvSpPr>
          <p:spPr bwMode="auto">
            <a:xfrm>
              <a:off x="11409362" y="9323388"/>
              <a:ext cx="344488" cy="665163"/>
            </a:xfrm>
            <a:custGeom>
              <a:avLst/>
              <a:gdLst>
                <a:gd name="T0" fmla="*/ 114 w 133"/>
                <a:gd name="T1" fmla="*/ 38 h 257"/>
                <a:gd name="T2" fmla="*/ 66 w 133"/>
                <a:gd name="T3" fmla="*/ 0 h 257"/>
                <a:gd name="T4" fmla="*/ 19 w 133"/>
                <a:gd name="T5" fmla="*/ 38 h 257"/>
                <a:gd name="T6" fmla="*/ 0 w 133"/>
                <a:gd name="T7" fmla="*/ 129 h 257"/>
                <a:gd name="T8" fmla="*/ 19 w 133"/>
                <a:gd name="T9" fmla="*/ 219 h 257"/>
                <a:gd name="T10" fmla="*/ 66 w 133"/>
                <a:gd name="T11" fmla="*/ 257 h 257"/>
                <a:gd name="T12" fmla="*/ 114 w 133"/>
                <a:gd name="T13" fmla="*/ 219 h 257"/>
                <a:gd name="T14" fmla="*/ 133 w 133"/>
                <a:gd name="T15" fmla="*/ 129 h 257"/>
                <a:gd name="T16" fmla="*/ 114 w 133"/>
                <a:gd name="T17" fmla="*/ 38 h 257"/>
                <a:gd name="T18" fmla="*/ 66 w 133"/>
                <a:gd name="T19" fmla="*/ 249 h 257"/>
                <a:gd name="T20" fmla="*/ 25 w 133"/>
                <a:gd name="T21" fmla="*/ 214 h 257"/>
                <a:gd name="T22" fmla="*/ 7 w 133"/>
                <a:gd name="T23" fmla="*/ 129 h 257"/>
                <a:gd name="T24" fmla="*/ 25 w 133"/>
                <a:gd name="T25" fmla="*/ 43 h 257"/>
                <a:gd name="T26" fmla="*/ 66 w 133"/>
                <a:gd name="T27" fmla="*/ 8 h 257"/>
                <a:gd name="T28" fmla="*/ 108 w 133"/>
                <a:gd name="T29" fmla="*/ 43 h 257"/>
                <a:gd name="T30" fmla="*/ 126 w 133"/>
                <a:gd name="T31" fmla="*/ 129 h 257"/>
                <a:gd name="T32" fmla="*/ 108 w 133"/>
                <a:gd name="T33" fmla="*/ 214 h 257"/>
                <a:gd name="T34" fmla="*/ 66 w 133"/>
                <a:gd name="T35" fmla="*/ 249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3" h="257">
                  <a:moveTo>
                    <a:pt x="114" y="38"/>
                  </a:moveTo>
                  <a:cubicBezTo>
                    <a:pt x="101" y="14"/>
                    <a:pt x="85" y="0"/>
                    <a:pt x="66" y="0"/>
                  </a:cubicBezTo>
                  <a:cubicBezTo>
                    <a:pt x="48" y="0"/>
                    <a:pt x="31" y="14"/>
                    <a:pt x="19" y="38"/>
                  </a:cubicBezTo>
                  <a:cubicBezTo>
                    <a:pt x="7" y="63"/>
                    <a:pt x="0" y="95"/>
                    <a:pt x="0" y="129"/>
                  </a:cubicBezTo>
                  <a:cubicBezTo>
                    <a:pt x="0" y="163"/>
                    <a:pt x="7" y="195"/>
                    <a:pt x="19" y="219"/>
                  </a:cubicBezTo>
                  <a:cubicBezTo>
                    <a:pt x="31" y="244"/>
                    <a:pt x="48" y="257"/>
                    <a:pt x="66" y="257"/>
                  </a:cubicBezTo>
                  <a:cubicBezTo>
                    <a:pt x="85" y="257"/>
                    <a:pt x="101" y="244"/>
                    <a:pt x="114" y="219"/>
                  </a:cubicBezTo>
                  <a:cubicBezTo>
                    <a:pt x="126" y="195"/>
                    <a:pt x="133" y="163"/>
                    <a:pt x="133" y="129"/>
                  </a:cubicBezTo>
                  <a:cubicBezTo>
                    <a:pt x="133" y="95"/>
                    <a:pt x="126" y="63"/>
                    <a:pt x="114" y="38"/>
                  </a:cubicBezTo>
                  <a:close/>
                  <a:moveTo>
                    <a:pt x="66" y="249"/>
                  </a:moveTo>
                  <a:cubicBezTo>
                    <a:pt x="51" y="249"/>
                    <a:pt x="36" y="237"/>
                    <a:pt x="25" y="214"/>
                  </a:cubicBezTo>
                  <a:cubicBezTo>
                    <a:pt x="13" y="191"/>
                    <a:pt x="7" y="161"/>
                    <a:pt x="7" y="129"/>
                  </a:cubicBezTo>
                  <a:cubicBezTo>
                    <a:pt x="7" y="96"/>
                    <a:pt x="13" y="66"/>
                    <a:pt x="25" y="43"/>
                  </a:cubicBezTo>
                  <a:cubicBezTo>
                    <a:pt x="36" y="21"/>
                    <a:pt x="51" y="8"/>
                    <a:pt x="66" y="8"/>
                  </a:cubicBezTo>
                  <a:cubicBezTo>
                    <a:pt x="82" y="8"/>
                    <a:pt x="97" y="21"/>
                    <a:pt x="108" y="43"/>
                  </a:cubicBezTo>
                  <a:cubicBezTo>
                    <a:pt x="120" y="66"/>
                    <a:pt x="126" y="96"/>
                    <a:pt x="126" y="129"/>
                  </a:cubicBezTo>
                  <a:cubicBezTo>
                    <a:pt x="126" y="161"/>
                    <a:pt x="120" y="191"/>
                    <a:pt x="108" y="214"/>
                  </a:cubicBezTo>
                  <a:cubicBezTo>
                    <a:pt x="97" y="237"/>
                    <a:pt x="82" y="249"/>
                    <a:pt x="66" y="2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8" name="Freeform 1358"/>
            <p:cNvSpPr>
              <a:spLocks/>
            </p:cNvSpPr>
            <p:nvPr/>
          </p:nvSpPr>
          <p:spPr bwMode="auto">
            <a:xfrm>
              <a:off x="11247437" y="9647238"/>
              <a:ext cx="666750" cy="20638"/>
            </a:xfrm>
            <a:custGeom>
              <a:avLst/>
              <a:gdLst>
                <a:gd name="T0" fmla="*/ 253 w 257"/>
                <a:gd name="T1" fmla="*/ 0 h 8"/>
                <a:gd name="T2" fmla="*/ 4 w 257"/>
                <a:gd name="T3" fmla="*/ 0 h 8"/>
                <a:gd name="T4" fmla="*/ 0 w 257"/>
                <a:gd name="T5" fmla="*/ 4 h 8"/>
                <a:gd name="T6" fmla="*/ 4 w 257"/>
                <a:gd name="T7" fmla="*/ 8 h 8"/>
                <a:gd name="T8" fmla="*/ 253 w 257"/>
                <a:gd name="T9" fmla="*/ 8 h 8"/>
                <a:gd name="T10" fmla="*/ 257 w 257"/>
                <a:gd name="T11" fmla="*/ 4 h 8"/>
                <a:gd name="T12" fmla="*/ 253 w 257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7" h="8">
                  <a:moveTo>
                    <a:pt x="25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253" y="8"/>
                    <a:pt x="253" y="8"/>
                    <a:pt x="253" y="8"/>
                  </a:cubicBezTo>
                  <a:cubicBezTo>
                    <a:pt x="255" y="8"/>
                    <a:pt x="257" y="6"/>
                    <a:pt x="257" y="4"/>
                  </a:cubicBezTo>
                  <a:cubicBezTo>
                    <a:pt x="257" y="2"/>
                    <a:pt x="255" y="0"/>
                    <a:pt x="2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9" name="Freeform 1359"/>
            <p:cNvSpPr>
              <a:spLocks/>
            </p:cNvSpPr>
            <p:nvPr/>
          </p:nvSpPr>
          <p:spPr bwMode="auto">
            <a:xfrm>
              <a:off x="11564937" y="9323388"/>
              <a:ext cx="30163" cy="668338"/>
            </a:xfrm>
            <a:custGeom>
              <a:avLst/>
              <a:gdLst>
                <a:gd name="T0" fmla="*/ 12 w 12"/>
                <a:gd name="T1" fmla="*/ 253 h 258"/>
                <a:gd name="T2" fmla="*/ 12 w 12"/>
                <a:gd name="T3" fmla="*/ 4 h 258"/>
                <a:gd name="T4" fmla="*/ 6 w 12"/>
                <a:gd name="T5" fmla="*/ 0 h 258"/>
                <a:gd name="T6" fmla="*/ 0 w 12"/>
                <a:gd name="T7" fmla="*/ 4 h 258"/>
                <a:gd name="T8" fmla="*/ 0 w 12"/>
                <a:gd name="T9" fmla="*/ 253 h 258"/>
                <a:gd name="T10" fmla="*/ 6 w 12"/>
                <a:gd name="T11" fmla="*/ 258 h 258"/>
                <a:gd name="T12" fmla="*/ 12 w 12"/>
                <a:gd name="T13" fmla="*/ 253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58">
                  <a:moveTo>
                    <a:pt x="12" y="253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2" y="2"/>
                    <a:pt x="8" y="0"/>
                    <a:pt x="6" y="0"/>
                  </a:cubicBezTo>
                  <a:cubicBezTo>
                    <a:pt x="4" y="0"/>
                    <a:pt x="0" y="2"/>
                    <a:pt x="0" y="4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0" y="256"/>
                    <a:pt x="4" y="258"/>
                    <a:pt x="6" y="258"/>
                  </a:cubicBezTo>
                  <a:cubicBezTo>
                    <a:pt x="8" y="258"/>
                    <a:pt x="12" y="256"/>
                    <a:pt x="12" y="2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76" name="Group 575"/>
          <p:cNvGrpSpPr>
            <a:grpSpLocks noChangeAspect="1"/>
          </p:cNvGrpSpPr>
          <p:nvPr/>
        </p:nvGrpSpPr>
        <p:grpSpPr>
          <a:xfrm>
            <a:off x="16968783" y="8361056"/>
            <a:ext cx="1372112" cy="1371600"/>
            <a:chOff x="13539787" y="7394575"/>
            <a:chExt cx="4270375" cy="4268788"/>
          </a:xfrm>
        </p:grpSpPr>
        <p:sp>
          <p:nvSpPr>
            <p:cNvPr id="400" name="Oval 1360"/>
            <p:cNvSpPr>
              <a:spLocks noChangeArrowheads="1"/>
            </p:cNvSpPr>
            <p:nvPr/>
          </p:nvSpPr>
          <p:spPr bwMode="auto">
            <a:xfrm>
              <a:off x="13539787" y="7394575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1" name="Freeform 1361"/>
            <p:cNvSpPr>
              <a:spLocks noEditPoints="1"/>
            </p:cNvSpPr>
            <p:nvPr/>
          </p:nvSpPr>
          <p:spPr bwMode="auto">
            <a:xfrm>
              <a:off x="14138275" y="9147175"/>
              <a:ext cx="1120775" cy="1122363"/>
            </a:xfrm>
            <a:custGeom>
              <a:avLst/>
              <a:gdLst>
                <a:gd name="T0" fmla="*/ 330 w 432"/>
                <a:gd name="T1" fmla="*/ 34 h 433"/>
                <a:gd name="T2" fmla="*/ 89 w 432"/>
                <a:gd name="T3" fmla="*/ 42 h 433"/>
                <a:gd name="T4" fmla="*/ 1 w 432"/>
                <a:gd name="T5" fmla="*/ 224 h 433"/>
                <a:gd name="T6" fmla="*/ 102 w 432"/>
                <a:gd name="T7" fmla="*/ 399 h 433"/>
                <a:gd name="T8" fmla="*/ 343 w 432"/>
                <a:gd name="T9" fmla="*/ 391 h 433"/>
                <a:gd name="T10" fmla="*/ 431 w 432"/>
                <a:gd name="T11" fmla="*/ 209 h 433"/>
                <a:gd name="T12" fmla="*/ 403 w 432"/>
                <a:gd name="T13" fmla="*/ 234 h 433"/>
                <a:gd name="T14" fmla="*/ 392 w 432"/>
                <a:gd name="T15" fmla="*/ 284 h 433"/>
                <a:gd name="T16" fmla="*/ 379 w 432"/>
                <a:gd name="T17" fmla="*/ 311 h 433"/>
                <a:gd name="T18" fmla="*/ 368 w 432"/>
                <a:gd name="T19" fmla="*/ 328 h 433"/>
                <a:gd name="T20" fmla="*/ 330 w 432"/>
                <a:gd name="T21" fmla="*/ 367 h 433"/>
                <a:gd name="T22" fmla="*/ 315 w 432"/>
                <a:gd name="T23" fmla="*/ 377 h 433"/>
                <a:gd name="T24" fmla="*/ 303 w 432"/>
                <a:gd name="T25" fmla="*/ 384 h 433"/>
                <a:gd name="T26" fmla="*/ 291 w 432"/>
                <a:gd name="T27" fmla="*/ 389 h 433"/>
                <a:gd name="T28" fmla="*/ 272 w 432"/>
                <a:gd name="T29" fmla="*/ 396 h 433"/>
                <a:gd name="T30" fmla="*/ 244 w 432"/>
                <a:gd name="T31" fmla="*/ 403 h 433"/>
                <a:gd name="T32" fmla="*/ 228 w 432"/>
                <a:gd name="T33" fmla="*/ 405 h 433"/>
                <a:gd name="T34" fmla="*/ 208 w 432"/>
                <a:gd name="T35" fmla="*/ 405 h 433"/>
                <a:gd name="T36" fmla="*/ 187 w 432"/>
                <a:gd name="T37" fmla="*/ 403 h 433"/>
                <a:gd name="T38" fmla="*/ 164 w 432"/>
                <a:gd name="T39" fmla="*/ 398 h 433"/>
                <a:gd name="T40" fmla="*/ 145 w 432"/>
                <a:gd name="T41" fmla="*/ 391 h 433"/>
                <a:gd name="T42" fmla="*/ 131 w 432"/>
                <a:gd name="T43" fmla="*/ 385 h 433"/>
                <a:gd name="T44" fmla="*/ 121 w 432"/>
                <a:gd name="T45" fmla="*/ 379 h 433"/>
                <a:gd name="T46" fmla="*/ 75 w 432"/>
                <a:gd name="T47" fmla="*/ 341 h 433"/>
                <a:gd name="T48" fmla="*/ 66 w 432"/>
                <a:gd name="T49" fmla="*/ 331 h 433"/>
                <a:gd name="T50" fmla="*/ 54 w 432"/>
                <a:gd name="T51" fmla="*/ 313 h 433"/>
                <a:gd name="T52" fmla="*/ 29 w 432"/>
                <a:gd name="T53" fmla="*/ 243 h 433"/>
                <a:gd name="T54" fmla="*/ 28 w 432"/>
                <a:gd name="T55" fmla="*/ 204 h 433"/>
                <a:gd name="T56" fmla="*/ 31 w 432"/>
                <a:gd name="T57" fmla="*/ 178 h 433"/>
                <a:gd name="T58" fmla="*/ 42 w 432"/>
                <a:gd name="T59" fmla="*/ 143 h 433"/>
                <a:gd name="T60" fmla="*/ 51 w 432"/>
                <a:gd name="T61" fmla="*/ 125 h 433"/>
                <a:gd name="T62" fmla="*/ 61 w 432"/>
                <a:gd name="T63" fmla="*/ 109 h 433"/>
                <a:gd name="T64" fmla="*/ 67 w 432"/>
                <a:gd name="T65" fmla="*/ 101 h 433"/>
                <a:gd name="T66" fmla="*/ 76 w 432"/>
                <a:gd name="T67" fmla="*/ 90 h 433"/>
                <a:gd name="T68" fmla="*/ 98 w 432"/>
                <a:gd name="T69" fmla="*/ 70 h 433"/>
                <a:gd name="T70" fmla="*/ 111 w 432"/>
                <a:gd name="T71" fmla="*/ 60 h 433"/>
                <a:gd name="T72" fmla="*/ 136 w 432"/>
                <a:gd name="T73" fmla="*/ 46 h 433"/>
                <a:gd name="T74" fmla="*/ 153 w 432"/>
                <a:gd name="T75" fmla="*/ 39 h 433"/>
                <a:gd name="T76" fmla="*/ 183 w 432"/>
                <a:gd name="T77" fmla="*/ 31 h 433"/>
                <a:gd name="T78" fmla="*/ 199 w 432"/>
                <a:gd name="T79" fmla="*/ 29 h 433"/>
                <a:gd name="T80" fmla="*/ 219 w 432"/>
                <a:gd name="T81" fmla="*/ 28 h 433"/>
                <a:gd name="T82" fmla="*/ 236 w 432"/>
                <a:gd name="T83" fmla="*/ 29 h 433"/>
                <a:gd name="T84" fmla="*/ 265 w 432"/>
                <a:gd name="T85" fmla="*/ 35 h 433"/>
                <a:gd name="T86" fmla="*/ 282 w 432"/>
                <a:gd name="T87" fmla="*/ 40 h 433"/>
                <a:gd name="T88" fmla="*/ 306 w 432"/>
                <a:gd name="T89" fmla="*/ 51 h 433"/>
                <a:gd name="T90" fmla="*/ 319 w 432"/>
                <a:gd name="T91" fmla="*/ 59 h 433"/>
                <a:gd name="T92" fmla="*/ 343 w 432"/>
                <a:gd name="T93" fmla="*/ 77 h 433"/>
                <a:gd name="T94" fmla="*/ 354 w 432"/>
                <a:gd name="T95" fmla="*/ 88 h 433"/>
                <a:gd name="T96" fmla="*/ 361 w 432"/>
                <a:gd name="T97" fmla="*/ 96 h 433"/>
                <a:gd name="T98" fmla="*/ 371 w 432"/>
                <a:gd name="T99" fmla="*/ 110 h 433"/>
                <a:gd name="T100" fmla="*/ 380 w 432"/>
                <a:gd name="T101" fmla="*/ 125 h 433"/>
                <a:gd name="T102" fmla="*/ 393 w 432"/>
                <a:gd name="T103" fmla="*/ 152 h 433"/>
                <a:gd name="T104" fmla="*/ 400 w 432"/>
                <a:gd name="T105" fmla="*/ 179 h 433"/>
                <a:gd name="T106" fmla="*/ 404 w 432"/>
                <a:gd name="T107" fmla="*/ 21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32" h="433">
                  <a:moveTo>
                    <a:pt x="411" y="126"/>
                  </a:moveTo>
                  <a:cubicBezTo>
                    <a:pt x="405" y="113"/>
                    <a:pt x="398" y="101"/>
                    <a:pt x="390" y="90"/>
                  </a:cubicBezTo>
                  <a:cubicBezTo>
                    <a:pt x="382" y="79"/>
                    <a:pt x="373" y="68"/>
                    <a:pt x="363" y="59"/>
                  </a:cubicBezTo>
                  <a:cubicBezTo>
                    <a:pt x="353" y="49"/>
                    <a:pt x="342" y="41"/>
                    <a:pt x="330" y="34"/>
                  </a:cubicBezTo>
                  <a:cubicBezTo>
                    <a:pt x="318" y="26"/>
                    <a:pt x="306" y="20"/>
                    <a:pt x="293" y="15"/>
                  </a:cubicBezTo>
                  <a:cubicBezTo>
                    <a:pt x="266" y="5"/>
                    <a:pt x="237" y="0"/>
                    <a:pt x="208" y="1"/>
                  </a:cubicBezTo>
                  <a:cubicBezTo>
                    <a:pt x="179" y="2"/>
                    <a:pt x="151" y="9"/>
                    <a:pt x="125" y="21"/>
                  </a:cubicBezTo>
                  <a:cubicBezTo>
                    <a:pt x="112" y="27"/>
                    <a:pt x="100" y="34"/>
                    <a:pt x="89" y="42"/>
                  </a:cubicBezTo>
                  <a:cubicBezTo>
                    <a:pt x="78" y="50"/>
                    <a:pt x="68" y="60"/>
                    <a:pt x="58" y="70"/>
                  </a:cubicBezTo>
                  <a:cubicBezTo>
                    <a:pt x="49" y="80"/>
                    <a:pt x="40" y="91"/>
                    <a:pt x="33" y="103"/>
                  </a:cubicBezTo>
                  <a:cubicBezTo>
                    <a:pt x="26" y="114"/>
                    <a:pt x="19" y="127"/>
                    <a:pt x="14" y="140"/>
                  </a:cubicBezTo>
                  <a:cubicBezTo>
                    <a:pt x="4" y="167"/>
                    <a:pt x="0" y="195"/>
                    <a:pt x="1" y="224"/>
                  </a:cubicBezTo>
                  <a:cubicBezTo>
                    <a:pt x="2" y="253"/>
                    <a:pt x="8" y="281"/>
                    <a:pt x="21" y="308"/>
                  </a:cubicBezTo>
                  <a:cubicBezTo>
                    <a:pt x="26" y="320"/>
                    <a:pt x="34" y="332"/>
                    <a:pt x="42" y="343"/>
                  </a:cubicBezTo>
                  <a:cubicBezTo>
                    <a:pt x="50" y="355"/>
                    <a:pt x="59" y="365"/>
                    <a:pt x="69" y="374"/>
                  </a:cubicBezTo>
                  <a:cubicBezTo>
                    <a:pt x="79" y="384"/>
                    <a:pt x="90" y="392"/>
                    <a:pt x="102" y="399"/>
                  </a:cubicBezTo>
                  <a:cubicBezTo>
                    <a:pt x="114" y="407"/>
                    <a:pt x="126" y="413"/>
                    <a:pt x="139" y="418"/>
                  </a:cubicBezTo>
                  <a:cubicBezTo>
                    <a:pt x="166" y="428"/>
                    <a:pt x="195" y="433"/>
                    <a:pt x="224" y="432"/>
                  </a:cubicBezTo>
                  <a:cubicBezTo>
                    <a:pt x="253" y="431"/>
                    <a:pt x="281" y="424"/>
                    <a:pt x="307" y="412"/>
                  </a:cubicBezTo>
                  <a:cubicBezTo>
                    <a:pt x="320" y="406"/>
                    <a:pt x="332" y="399"/>
                    <a:pt x="343" y="391"/>
                  </a:cubicBezTo>
                  <a:cubicBezTo>
                    <a:pt x="354" y="383"/>
                    <a:pt x="364" y="373"/>
                    <a:pt x="374" y="363"/>
                  </a:cubicBezTo>
                  <a:cubicBezTo>
                    <a:pt x="383" y="353"/>
                    <a:pt x="392" y="342"/>
                    <a:pt x="399" y="331"/>
                  </a:cubicBezTo>
                  <a:cubicBezTo>
                    <a:pt x="406" y="319"/>
                    <a:pt x="412" y="306"/>
                    <a:pt x="417" y="293"/>
                  </a:cubicBezTo>
                  <a:cubicBezTo>
                    <a:pt x="428" y="266"/>
                    <a:pt x="432" y="238"/>
                    <a:pt x="431" y="209"/>
                  </a:cubicBezTo>
                  <a:cubicBezTo>
                    <a:pt x="430" y="180"/>
                    <a:pt x="424" y="152"/>
                    <a:pt x="411" y="126"/>
                  </a:cubicBezTo>
                  <a:close/>
                  <a:moveTo>
                    <a:pt x="404" y="215"/>
                  </a:moveTo>
                  <a:cubicBezTo>
                    <a:pt x="404" y="219"/>
                    <a:pt x="404" y="224"/>
                    <a:pt x="404" y="229"/>
                  </a:cubicBezTo>
                  <a:cubicBezTo>
                    <a:pt x="404" y="231"/>
                    <a:pt x="404" y="232"/>
                    <a:pt x="403" y="234"/>
                  </a:cubicBezTo>
                  <a:cubicBezTo>
                    <a:pt x="403" y="236"/>
                    <a:pt x="403" y="239"/>
                    <a:pt x="403" y="241"/>
                  </a:cubicBezTo>
                  <a:cubicBezTo>
                    <a:pt x="402" y="243"/>
                    <a:pt x="402" y="244"/>
                    <a:pt x="402" y="245"/>
                  </a:cubicBezTo>
                  <a:cubicBezTo>
                    <a:pt x="400" y="258"/>
                    <a:pt x="397" y="271"/>
                    <a:pt x="392" y="283"/>
                  </a:cubicBezTo>
                  <a:cubicBezTo>
                    <a:pt x="392" y="283"/>
                    <a:pt x="392" y="284"/>
                    <a:pt x="392" y="284"/>
                  </a:cubicBezTo>
                  <a:cubicBezTo>
                    <a:pt x="389" y="290"/>
                    <a:pt x="387" y="296"/>
                    <a:pt x="384" y="301"/>
                  </a:cubicBezTo>
                  <a:cubicBezTo>
                    <a:pt x="384" y="302"/>
                    <a:pt x="383" y="303"/>
                    <a:pt x="383" y="303"/>
                  </a:cubicBezTo>
                  <a:cubicBezTo>
                    <a:pt x="382" y="305"/>
                    <a:pt x="381" y="307"/>
                    <a:pt x="380" y="310"/>
                  </a:cubicBezTo>
                  <a:cubicBezTo>
                    <a:pt x="380" y="310"/>
                    <a:pt x="379" y="310"/>
                    <a:pt x="379" y="311"/>
                  </a:cubicBezTo>
                  <a:cubicBezTo>
                    <a:pt x="377" y="314"/>
                    <a:pt x="375" y="317"/>
                    <a:pt x="374" y="320"/>
                  </a:cubicBezTo>
                  <a:cubicBezTo>
                    <a:pt x="373" y="320"/>
                    <a:pt x="373" y="320"/>
                    <a:pt x="373" y="320"/>
                  </a:cubicBezTo>
                  <a:cubicBezTo>
                    <a:pt x="372" y="323"/>
                    <a:pt x="370" y="325"/>
                    <a:pt x="368" y="327"/>
                  </a:cubicBezTo>
                  <a:cubicBezTo>
                    <a:pt x="368" y="327"/>
                    <a:pt x="368" y="327"/>
                    <a:pt x="368" y="328"/>
                  </a:cubicBezTo>
                  <a:cubicBezTo>
                    <a:pt x="367" y="329"/>
                    <a:pt x="366" y="330"/>
                    <a:pt x="366" y="331"/>
                  </a:cubicBezTo>
                  <a:cubicBezTo>
                    <a:pt x="366" y="331"/>
                    <a:pt x="365" y="331"/>
                    <a:pt x="365" y="331"/>
                  </a:cubicBezTo>
                  <a:cubicBezTo>
                    <a:pt x="356" y="344"/>
                    <a:pt x="344" y="355"/>
                    <a:pt x="332" y="365"/>
                  </a:cubicBezTo>
                  <a:cubicBezTo>
                    <a:pt x="331" y="366"/>
                    <a:pt x="330" y="366"/>
                    <a:pt x="330" y="367"/>
                  </a:cubicBezTo>
                  <a:cubicBezTo>
                    <a:pt x="327" y="369"/>
                    <a:pt x="325" y="370"/>
                    <a:pt x="322" y="372"/>
                  </a:cubicBezTo>
                  <a:cubicBezTo>
                    <a:pt x="321" y="373"/>
                    <a:pt x="321" y="373"/>
                    <a:pt x="321" y="373"/>
                  </a:cubicBezTo>
                  <a:cubicBezTo>
                    <a:pt x="319" y="374"/>
                    <a:pt x="318" y="375"/>
                    <a:pt x="317" y="375"/>
                  </a:cubicBezTo>
                  <a:cubicBezTo>
                    <a:pt x="317" y="376"/>
                    <a:pt x="316" y="376"/>
                    <a:pt x="315" y="377"/>
                  </a:cubicBezTo>
                  <a:cubicBezTo>
                    <a:pt x="314" y="377"/>
                    <a:pt x="313" y="378"/>
                    <a:pt x="312" y="378"/>
                  </a:cubicBezTo>
                  <a:cubicBezTo>
                    <a:pt x="312" y="379"/>
                    <a:pt x="311" y="379"/>
                    <a:pt x="310" y="380"/>
                  </a:cubicBezTo>
                  <a:cubicBezTo>
                    <a:pt x="309" y="381"/>
                    <a:pt x="308" y="381"/>
                    <a:pt x="307" y="382"/>
                  </a:cubicBezTo>
                  <a:cubicBezTo>
                    <a:pt x="305" y="382"/>
                    <a:pt x="304" y="383"/>
                    <a:pt x="303" y="384"/>
                  </a:cubicBezTo>
                  <a:cubicBezTo>
                    <a:pt x="302" y="384"/>
                    <a:pt x="301" y="385"/>
                    <a:pt x="300" y="385"/>
                  </a:cubicBezTo>
                  <a:cubicBezTo>
                    <a:pt x="299" y="386"/>
                    <a:pt x="298" y="386"/>
                    <a:pt x="298" y="386"/>
                  </a:cubicBezTo>
                  <a:cubicBezTo>
                    <a:pt x="297" y="387"/>
                    <a:pt x="296" y="387"/>
                    <a:pt x="295" y="388"/>
                  </a:cubicBezTo>
                  <a:cubicBezTo>
                    <a:pt x="294" y="388"/>
                    <a:pt x="292" y="389"/>
                    <a:pt x="291" y="389"/>
                  </a:cubicBezTo>
                  <a:cubicBezTo>
                    <a:pt x="290" y="390"/>
                    <a:pt x="288" y="390"/>
                    <a:pt x="287" y="391"/>
                  </a:cubicBezTo>
                  <a:cubicBezTo>
                    <a:pt x="285" y="392"/>
                    <a:pt x="283" y="393"/>
                    <a:pt x="281" y="393"/>
                  </a:cubicBezTo>
                  <a:cubicBezTo>
                    <a:pt x="281" y="393"/>
                    <a:pt x="280" y="394"/>
                    <a:pt x="280" y="394"/>
                  </a:cubicBezTo>
                  <a:cubicBezTo>
                    <a:pt x="277" y="395"/>
                    <a:pt x="275" y="396"/>
                    <a:pt x="272" y="396"/>
                  </a:cubicBezTo>
                  <a:cubicBezTo>
                    <a:pt x="269" y="397"/>
                    <a:pt x="266" y="398"/>
                    <a:pt x="263" y="399"/>
                  </a:cubicBezTo>
                  <a:cubicBezTo>
                    <a:pt x="261" y="399"/>
                    <a:pt x="260" y="400"/>
                    <a:pt x="258" y="400"/>
                  </a:cubicBezTo>
                  <a:cubicBezTo>
                    <a:pt x="255" y="401"/>
                    <a:pt x="252" y="401"/>
                    <a:pt x="249" y="402"/>
                  </a:cubicBezTo>
                  <a:cubicBezTo>
                    <a:pt x="247" y="402"/>
                    <a:pt x="246" y="403"/>
                    <a:pt x="244" y="403"/>
                  </a:cubicBezTo>
                  <a:cubicBezTo>
                    <a:pt x="244" y="403"/>
                    <a:pt x="243" y="403"/>
                    <a:pt x="242" y="403"/>
                  </a:cubicBezTo>
                  <a:cubicBezTo>
                    <a:pt x="240" y="403"/>
                    <a:pt x="239" y="404"/>
                    <a:pt x="237" y="404"/>
                  </a:cubicBezTo>
                  <a:cubicBezTo>
                    <a:pt x="236" y="404"/>
                    <a:pt x="234" y="404"/>
                    <a:pt x="232" y="404"/>
                  </a:cubicBezTo>
                  <a:cubicBezTo>
                    <a:pt x="231" y="404"/>
                    <a:pt x="229" y="404"/>
                    <a:pt x="228" y="405"/>
                  </a:cubicBezTo>
                  <a:cubicBezTo>
                    <a:pt x="226" y="405"/>
                    <a:pt x="224" y="405"/>
                    <a:pt x="223" y="405"/>
                  </a:cubicBezTo>
                  <a:cubicBezTo>
                    <a:pt x="221" y="405"/>
                    <a:pt x="219" y="405"/>
                    <a:pt x="218" y="405"/>
                  </a:cubicBezTo>
                  <a:cubicBezTo>
                    <a:pt x="216" y="405"/>
                    <a:pt x="215" y="405"/>
                    <a:pt x="213" y="405"/>
                  </a:cubicBezTo>
                  <a:cubicBezTo>
                    <a:pt x="211" y="405"/>
                    <a:pt x="210" y="405"/>
                    <a:pt x="208" y="405"/>
                  </a:cubicBezTo>
                  <a:cubicBezTo>
                    <a:pt x="207" y="405"/>
                    <a:pt x="205" y="405"/>
                    <a:pt x="203" y="404"/>
                  </a:cubicBezTo>
                  <a:cubicBezTo>
                    <a:pt x="203" y="404"/>
                    <a:pt x="202" y="404"/>
                    <a:pt x="201" y="404"/>
                  </a:cubicBezTo>
                  <a:cubicBezTo>
                    <a:pt x="199" y="404"/>
                    <a:pt x="198" y="404"/>
                    <a:pt x="196" y="404"/>
                  </a:cubicBezTo>
                  <a:cubicBezTo>
                    <a:pt x="193" y="404"/>
                    <a:pt x="190" y="403"/>
                    <a:pt x="187" y="403"/>
                  </a:cubicBezTo>
                  <a:cubicBezTo>
                    <a:pt x="185" y="402"/>
                    <a:pt x="184" y="402"/>
                    <a:pt x="182" y="402"/>
                  </a:cubicBezTo>
                  <a:cubicBezTo>
                    <a:pt x="179" y="401"/>
                    <a:pt x="176" y="401"/>
                    <a:pt x="173" y="400"/>
                  </a:cubicBezTo>
                  <a:cubicBezTo>
                    <a:pt x="170" y="399"/>
                    <a:pt x="168" y="399"/>
                    <a:pt x="165" y="398"/>
                  </a:cubicBezTo>
                  <a:cubicBezTo>
                    <a:pt x="164" y="398"/>
                    <a:pt x="164" y="398"/>
                    <a:pt x="164" y="398"/>
                  </a:cubicBezTo>
                  <a:cubicBezTo>
                    <a:pt x="162" y="397"/>
                    <a:pt x="160" y="396"/>
                    <a:pt x="158" y="396"/>
                  </a:cubicBezTo>
                  <a:cubicBezTo>
                    <a:pt x="156" y="395"/>
                    <a:pt x="155" y="395"/>
                    <a:pt x="153" y="394"/>
                  </a:cubicBezTo>
                  <a:cubicBezTo>
                    <a:pt x="152" y="394"/>
                    <a:pt x="150" y="393"/>
                    <a:pt x="149" y="393"/>
                  </a:cubicBezTo>
                  <a:cubicBezTo>
                    <a:pt x="148" y="392"/>
                    <a:pt x="146" y="392"/>
                    <a:pt x="145" y="391"/>
                  </a:cubicBezTo>
                  <a:cubicBezTo>
                    <a:pt x="144" y="391"/>
                    <a:pt x="143" y="390"/>
                    <a:pt x="142" y="390"/>
                  </a:cubicBezTo>
                  <a:cubicBezTo>
                    <a:pt x="140" y="389"/>
                    <a:pt x="139" y="388"/>
                    <a:pt x="137" y="388"/>
                  </a:cubicBezTo>
                  <a:cubicBezTo>
                    <a:pt x="136" y="387"/>
                    <a:pt x="135" y="387"/>
                    <a:pt x="134" y="386"/>
                  </a:cubicBezTo>
                  <a:cubicBezTo>
                    <a:pt x="133" y="386"/>
                    <a:pt x="132" y="385"/>
                    <a:pt x="131" y="385"/>
                  </a:cubicBezTo>
                  <a:cubicBezTo>
                    <a:pt x="131" y="384"/>
                    <a:pt x="130" y="384"/>
                    <a:pt x="129" y="384"/>
                  </a:cubicBezTo>
                  <a:cubicBezTo>
                    <a:pt x="128" y="383"/>
                    <a:pt x="127" y="383"/>
                    <a:pt x="126" y="382"/>
                  </a:cubicBezTo>
                  <a:cubicBezTo>
                    <a:pt x="125" y="382"/>
                    <a:pt x="124" y="381"/>
                    <a:pt x="123" y="380"/>
                  </a:cubicBezTo>
                  <a:cubicBezTo>
                    <a:pt x="122" y="380"/>
                    <a:pt x="122" y="380"/>
                    <a:pt x="121" y="379"/>
                  </a:cubicBezTo>
                  <a:cubicBezTo>
                    <a:pt x="119" y="378"/>
                    <a:pt x="116" y="376"/>
                    <a:pt x="113" y="374"/>
                  </a:cubicBezTo>
                  <a:cubicBezTo>
                    <a:pt x="113" y="374"/>
                    <a:pt x="112" y="374"/>
                    <a:pt x="111" y="373"/>
                  </a:cubicBezTo>
                  <a:cubicBezTo>
                    <a:pt x="98" y="364"/>
                    <a:pt x="86" y="354"/>
                    <a:pt x="75" y="342"/>
                  </a:cubicBezTo>
                  <a:cubicBezTo>
                    <a:pt x="75" y="342"/>
                    <a:pt x="75" y="341"/>
                    <a:pt x="75" y="341"/>
                  </a:cubicBezTo>
                  <a:cubicBezTo>
                    <a:pt x="74" y="340"/>
                    <a:pt x="73" y="339"/>
                    <a:pt x="72" y="338"/>
                  </a:cubicBezTo>
                  <a:cubicBezTo>
                    <a:pt x="72" y="338"/>
                    <a:pt x="72" y="338"/>
                    <a:pt x="72" y="338"/>
                  </a:cubicBezTo>
                  <a:cubicBezTo>
                    <a:pt x="70" y="336"/>
                    <a:pt x="68" y="334"/>
                    <a:pt x="67" y="332"/>
                  </a:cubicBezTo>
                  <a:cubicBezTo>
                    <a:pt x="67" y="331"/>
                    <a:pt x="66" y="331"/>
                    <a:pt x="66" y="331"/>
                  </a:cubicBezTo>
                  <a:cubicBezTo>
                    <a:pt x="64" y="328"/>
                    <a:pt x="62" y="325"/>
                    <a:pt x="60" y="322"/>
                  </a:cubicBezTo>
                  <a:cubicBezTo>
                    <a:pt x="60" y="322"/>
                    <a:pt x="60" y="322"/>
                    <a:pt x="59" y="321"/>
                  </a:cubicBezTo>
                  <a:cubicBezTo>
                    <a:pt x="58" y="319"/>
                    <a:pt x="57" y="317"/>
                    <a:pt x="55" y="315"/>
                  </a:cubicBezTo>
                  <a:cubicBezTo>
                    <a:pt x="55" y="314"/>
                    <a:pt x="55" y="314"/>
                    <a:pt x="54" y="313"/>
                  </a:cubicBezTo>
                  <a:cubicBezTo>
                    <a:pt x="44" y="297"/>
                    <a:pt x="37" y="278"/>
                    <a:pt x="32" y="258"/>
                  </a:cubicBezTo>
                  <a:cubicBezTo>
                    <a:pt x="32" y="257"/>
                    <a:pt x="32" y="256"/>
                    <a:pt x="31" y="255"/>
                  </a:cubicBezTo>
                  <a:cubicBezTo>
                    <a:pt x="31" y="252"/>
                    <a:pt x="30" y="250"/>
                    <a:pt x="30" y="247"/>
                  </a:cubicBezTo>
                  <a:cubicBezTo>
                    <a:pt x="30" y="246"/>
                    <a:pt x="30" y="244"/>
                    <a:pt x="29" y="243"/>
                  </a:cubicBezTo>
                  <a:cubicBezTo>
                    <a:pt x="29" y="238"/>
                    <a:pt x="28" y="233"/>
                    <a:pt x="28" y="228"/>
                  </a:cubicBezTo>
                  <a:cubicBezTo>
                    <a:pt x="28" y="227"/>
                    <a:pt x="28" y="225"/>
                    <a:pt x="28" y="223"/>
                  </a:cubicBezTo>
                  <a:cubicBezTo>
                    <a:pt x="28" y="222"/>
                    <a:pt x="28" y="220"/>
                    <a:pt x="28" y="218"/>
                  </a:cubicBezTo>
                  <a:cubicBezTo>
                    <a:pt x="28" y="214"/>
                    <a:pt x="28" y="209"/>
                    <a:pt x="28" y="204"/>
                  </a:cubicBezTo>
                  <a:cubicBezTo>
                    <a:pt x="28" y="202"/>
                    <a:pt x="28" y="201"/>
                    <a:pt x="28" y="199"/>
                  </a:cubicBezTo>
                  <a:cubicBezTo>
                    <a:pt x="29" y="197"/>
                    <a:pt x="29" y="195"/>
                    <a:pt x="29" y="192"/>
                  </a:cubicBezTo>
                  <a:cubicBezTo>
                    <a:pt x="29" y="191"/>
                    <a:pt x="30" y="189"/>
                    <a:pt x="30" y="188"/>
                  </a:cubicBezTo>
                  <a:cubicBezTo>
                    <a:pt x="30" y="184"/>
                    <a:pt x="31" y="181"/>
                    <a:pt x="31" y="178"/>
                  </a:cubicBezTo>
                  <a:cubicBezTo>
                    <a:pt x="32" y="176"/>
                    <a:pt x="32" y="174"/>
                    <a:pt x="33" y="172"/>
                  </a:cubicBezTo>
                  <a:cubicBezTo>
                    <a:pt x="34" y="169"/>
                    <a:pt x="34" y="167"/>
                    <a:pt x="35" y="165"/>
                  </a:cubicBezTo>
                  <a:cubicBezTo>
                    <a:pt x="36" y="160"/>
                    <a:pt x="38" y="155"/>
                    <a:pt x="40" y="150"/>
                  </a:cubicBezTo>
                  <a:cubicBezTo>
                    <a:pt x="41" y="147"/>
                    <a:pt x="42" y="145"/>
                    <a:pt x="42" y="143"/>
                  </a:cubicBezTo>
                  <a:cubicBezTo>
                    <a:pt x="43" y="141"/>
                    <a:pt x="44" y="139"/>
                    <a:pt x="45" y="137"/>
                  </a:cubicBezTo>
                  <a:cubicBezTo>
                    <a:pt x="46" y="136"/>
                    <a:pt x="47" y="134"/>
                    <a:pt x="47" y="133"/>
                  </a:cubicBezTo>
                  <a:cubicBezTo>
                    <a:pt x="48" y="131"/>
                    <a:pt x="49" y="130"/>
                    <a:pt x="49" y="129"/>
                  </a:cubicBezTo>
                  <a:cubicBezTo>
                    <a:pt x="50" y="127"/>
                    <a:pt x="51" y="126"/>
                    <a:pt x="51" y="125"/>
                  </a:cubicBezTo>
                  <a:cubicBezTo>
                    <a:pt x="52" y="124"/>
                    <a:pt x="53" y="123"/>
                    <a:pt x="53" y="122"/>
                  </a:cubicBezTo>
                  <a:cubicBezTo>
                    <a:pt x="55" y="119"/>
                    <a:pt x="56" y="117"/>
                    <a:pt x="58" y="114"/>
                  </a:cubicBezTo>
                  <a:cubicBezTo>
                    <a:pt x="58" y="113"/>
                    <a:pt x="59" y="112"/>
                    <a:pt x="60" y="111"/>
                  </a:cubicBezTo>
                  <a:cubicBezTo>
                    <a:pt x="60" y="111"/>
                    <a:pt x="61" y="110"/>
                    <a:pt x="61" y="109"/>
                  </a:cubicBezTo>
                  <a:cubicBezTo>
                    <a:pt x="62" y="108"/>
                    <a:pt x="62" y="108"/>
                    <a:pt x="63" y="107"/>
                  </a:cubicBezTo>
                  <a:cubicBezTo>
                    <a:pt x="63" y="106"/>
                    <a:pt x="64" y="105"/>
                    <a:pt x="64" y="105"/>
                  </a:cubicBezTo>
                  <a:cubicBezTo>
                    <a:pt x="65" y="104"/>
                    <a:pt x="65" y="104"/>
                    <a:pt x="66" y="103"/>
                  </a:cubicBezTo>
                  <a:cubicBezTo>
                    <a:pt x="66" y="102"/>
                    <a:pt x="67" y="102"/>
                    <a:pt x="67" y="101"/>
                  </a:cubicBezTo>
                  <a:cubicBezTo>
                    <a:pt x="68" y="100"/>
                    <a:pt x="68" y="99"/>
                    <a:pt x="69" y="99"/>
                  </a:cubicBezTo>
                  <a:cubicBezTo>
                    <a:pt x="70" y="97"/>
                    <a:pt x="71" y="96"/>
                    <a:pt x="72" y="95"/>
                  </a:cubicBezTo>
                  <a:cubicBezTo>
                    <a:pt x="73" y="94"/>
                    <a:pt x="74" y="93"/>
                    <a:pt x="75" y="92"/>
                  </a:cubicBezTo>
                  <a:cubicBezTo>
                    <a:pt x="75" y="91"/>
                    <a:pt x="76" y="90"/>
                    <a:pt x="76" y="90"/>
                  </a:cubicBezTo>
                  <a:cubicBezTo>
                    <a:pt x="78" y="89"/>
                    <a:pt x="79" y="88"/>
                    <a:pt x="80" y="87"/>
                  </a:cubicBezTo>
                  <a:cubicBezTo>
                    <a:pt x="81" y="86"/>
                    <a:pt x="82" y="84"/>
                    <a:pt x="83" y="83"/>
                  </a:cubicBezTo>
                  <a:cubicBezTo>
                    <a:pt x="85" y="81"/>
                    <a:pt x="87" y="79"/>
                    <a:pt x="89" y="77"/>
                  </a:cubicBezTo>
                  <a:cubicBezTo>
                    <a:pt x="92" y="75"/>
                    <a:pt x="95" y="72"/>
                    <a:pt x="98" y="70"/>
                  </a:cubicBezTo>
                  <a:cubicBezTo>
                    <a:pt x="99" y="69"/>
                    <a:pt x="101" y="68"/>
                    <a:pt x="102" y="66"/>
                  </a:cubicBezTo>
                  <a:cubicBezTo>
                    <a:pt x="103" y="66"/>
                    <a:pt x="104" y="65"/>
                    <a:pt x="105" y="64"/>
                  </a:cubicBezTo>
                  <a:cubicBezTo>
                    <a:pt x="106" y="63"/>
                    <a:pt x="108" y="63"/>
                    <a:pt x="109" y="62"/>
                  </a:cubicBezTo>
                  <a:cubicBezTo>
                    <a:pt x="110" y="61"/>
                    <a:pt x="110" y="60"/>
                    <a:pt x="111" y="60"/>
                  </a:cubicBezTo>
                  <a:cubicBezTo>
                    <a:pt x="112" y="59"/>
                    <a:pt x="113" y="59"/>
                    <a:pt x="114" y="58"/>
                  </a:cubicBezTo>
                  <a:cubicBezTo>
                    <a:pt x="117" y="56"/>
                    <a:pt x="120" y="55"/>
                    <a:pt x="122" y="53"/>
                  </a:cubicBezTo>
                  <a:cubicBezTo>
                    <a:pt x="125" y="51"/>
                    <a:pt x="129" y="49"/>
                    <a:pt x="132" y="48"/>
                  </a:cubicBezTo>
                  <a:cubicBezTo>
                    <a:pt x="134" y="47"/>
                    <a:pt x="135" y="46"/>
                    <a:pt x="136" y="46"/>
                  </a:cubicBezTo>
                  <a:cubicBezTo>
                    <a:pt x="138" y="45"/>
                    <a:pt x="139" y="44"/>
                    <a:pt x="141" y="44"/>
                  </a:cubicBezTo>
                  <a:cubicBezTo>
                    <a:pt x="142" y="43"/>
                    <a:pt x="143" y="43"/>
                    <a:pt x="145" y="42"/>
                  </a:cubicBezTo>
                  <a:cubicBezTo>
                    <a:pt x="146" y="42"/>
                    <a:pt x="148" y="41"/>
                    <a:pt x="149" y="40"/>
                  </a:cubicBezTo>
                  <a:cubicBezTo>
                    <a:pt x="151" y="40"/>
                    <a:pt x="152" y="39"/>
                    <a:pt x="153" y="39"/>
                  </a:cubicBezTo>
                  <a:cubicBezTo>
                    <a:pt x="156" y="38"/>
                    <a:pt x="158" y="37"/>
                    <a:pt x="160" y="37"/>
                  </a:cubicBezTo>
                  <a:cubicBezTo>
                    <a:pt x="163" y="36"/>
                    <a:pt x="166" y="35"/>
                    <a:pt x="169" y="34"/>
                  </a:cubicBezTo>
                  <a:cubicBezTo>
                    <a:pt x="171" y="34"/>
                    <a:pt x="172" y="33"/>
                    <a:pt x="174" y="33"/>
                  </a:cubicBezTo>
                  <a:cubicBezTo>
                    <a:pt x="177" y="32"/>
                    <a:pt x="180" y="32"/>
                    <a:pt x="183" y="31"/>
                  </a:cubicBezTo>
                  <a:cubicBezTo>
                    <a:pt x="184" y="31"/>
                    <a:pt x="186" y="31"/>
                    <a:pt x="188" y="30"/>
                  </a:cubicBezTo>
                  <a:cubicBezTo>
                    <a:pt x="188" y="30"/>
                    <a:pt x="189" y="30"/>
                    <a:pt x="190" y="30"/>
                  </a:cubicBezTo>
                  <a:cubicBezTo>
                    <a:pt x="191" y="30"/>
                    <a:pt x="193" y="30"/>
                    <a:pt x="195" y="29"/>
                  </a:cubicBezTo>
                  <a:cubicBezTo>
                    <a:pt x="196" y="29"/>
                    <a:pt x="198" y="29"/>
                    <a:pt x="199" y="29"/>
                  </a:cubicBezTo>
                  <a:cubicBezTo>
                    <a:pt x="201" y="29"/>
                    <a:pt x="203" y="29"/>
                    <a:pt x="204" y="29"/>
                  </a:cubicBezTo>
                  <a:cubicBezTo>
                    <a:pt x="206" y="28"/>
                    <a:pt x="207" y="28"/>
                    <a:pt x="209" y="28"/>
                  </a:cubicBezTo>
                  <a:cubicBezTo>
                    <a:pt x="211" y="28"/>
                    <a:pt x="212" y="28"/>
                    <a:pt x="214" y="28"/>
                  </a:cubicBezTo>
                  <a:cubicBezTo>
                    <a:pt x="216" y="28"/>
                    <a:pt x="217" y="28"/>
                    <a:pt x="219" y="28"/>
                  </a:cubicBezTo>
                  <a:cubicBezTo>
                    <a:pt x="220" y="28"/>
                    <a:pt x="222" y="28"/>
                    <a:pt x="224" y="28"/>
                  </a:cubicBezTo>
                  <a:cubicBezTo>
                    <a:pt x="225" y="28"/>
                    <a:pt x="227" y="28"/>
                    <a:pt x="228" y="29"/>
                  </a:cubicBezTo>
                  <a:cubicBezTo>
                    <a:pt x="229" y="29"/>
                    <a:pt x="230" y="29"/>
                    <a:pt x="231" y="29"/>
                  </a:cubicBezTo>
                  <a:cubicBezTo>
                    <a:pt x="232" y="29"/>
                    <a:pt x="234" y="29"/>
                    <a:pt x="236" y="29"/>
                  </a:cubicBezTo>
                  <a:cubicBezTo>
                    <a:pt x="239" y="30"/>
                    <a:pt x="242" y="30"/>
                    <a:pt x="245" y="30"/>
                  </a:cubicBezTo>
                  <a:cubicBezTo>
                    <a:pt x="246" y="31"/>
                    <a:pt x="248" y="31"/>
                    <a:pt x="250" y="31"/>
                  </a:cubicBezTo>
                  <a:cubicBezTo>
                    <a:pt x="253" y="32"/>
                    <a:pt x="256" y="32"/>
                    <a:pt x="259" y="33"/>
                  </a:cubicBezTo>
                  <a:cubicBezTo>
                    <a:pt x="261" y="34"/>
                    <a:pt x="263" y="34"/>
                    <a:pt x="265" y="35"/>
                  </a:cubicBezTo>
                  <a:cubicBezTo>
                    <a:pt x="267" y="35"/>
                    <a:pt x="268" y="36"/>
                    <a:pt x="270" y="36"/>
                  </a:cubicBezTo>
                  <a:cubicBezTo>
                    <a:pt x="271" y="36"/>
                    <a:pt x="273" y="37"/>
                    <a:pt x="274" y="37"/>
                  </a:cubicBezTo>
                  <a:cubicBezTo>
                    <a:pt x="276" y="38"/>
                    <a:pt x="277" y="38"/>
                    <a:pt x="279" y="39"/>
                  </a:cubicBezTo>
                  <a:cubicBezTo>
                    <a:pt x="280" y="39"/>
                    <a:pt x="281" y="40"/>
                    <a:pt x="282" y="40"/>
                  </a:cubicBezTo>
                  <a:cubicBezTo>
                    <a:pt x="283" y="41"/>
                    <a:pt x="284" y="41"/>
                    <a:pt x="285" y="41"/>
                  </a:cubicBezTo>
                  <a:cubicBezTo>
                    <a:pt x="286" y="42"/>
                    <a:pt x="286" y="42"/>
                    <a:pt x="287" y="42"/>
                  </a:cubicBezTo>
                  <a:cubicBezTo>
                    <a:pt x="291" y="44"/>
                    <a:pt x="294" y="45"/>
                    <a:pt x="298" y="47"/>
                  </a:cubicBezTo>
                  <a:cubicBezTo>
                    <a:pt x="300" y="48"/>
                    <a:pt x="303" y="49"/>
                    <a:pt x="306" y="51"/>
                  </a:cubicBezTo>
                  <a:cubicBezTo>
                    <a:pt x="307" y="52"/>
                    <a:pt x="308" y="52"/>
                    <a:pt x="309" y="53"/>
                  </a:cubicBezTo>
                  <a:cubicBezTo>
                    <a:pt x="310" y="53"/>
                    <a:pt x="311" y="54"/>
                    <a:pt x="312" y="54"/>
                  </a:cubicBezTo>
                  <a:cubicBezTo>
                    <a:pt x="313" y="55"/>
                    <a:pt x="314" y="56"/>
                    <a:pt x="316" y="57"/>
                  </a:cubicBezTo>
                  <a:cubicBezTo>
                    <a:pt x="317" y="57"/>
                    <a:pt x="318" y="58"/>
                    <a:pt x="319" y="59"/>
                  </a:cubicBezTo>
                  <a:cubicBezTo>
                    <a:pt x="320" y="60"/>
                    <a:pt x="322" y="61"/>
                    <a:pt x="323" y="62"/>
                  </a:cubicBezTo>
                  <a:cubicBezTo>
                    <a:pt x="326" y="64"/>
                    <a:pt x="329" y="66"/>
                    <a:pt x="332" y="68"/>
                  </a:cubicBezTo>
                  <a:cubicBezTo>
                    <a:pt x="335" y="70"/>
                    <a:pt x="337" y="72"/>
                    <a:pt x="339" y="74"/>
                  </a:cubicBezTo>
                  <a:cubicBezTo>
                    <a:pt x="340" y="75"/>
                    <a:pt x="341" y="76"/>
                    <a:pt x="343" y="77"/>
                  </a:cubicBezTo>
                  <a:cubicBezTo>
                    <a:pt x="344" y="78"/>
                    <a:pt x="345" y="79"/>
                    <a:pt x="346" y="80"/>
                  </a:cubicBezTo>
                  <a:cubicBezTo>
                    <a:pt x="346" y="81"/>
                    <a:pt x="347" y="81"/>
                    <a:pt x="347" y="82"/>
                  </a:cubicBezTo>
                  <a:cubicBezTo>
                    <a:pt x="349" y="83"/>
                    <a:pt x="350" y="84"/>
                    <a:pt x="351" y="85"/>
                  </a:cubicBezTo>
                  <a:cubicBezTo>
                    <a:pt x="352" y="86"/>
                    <a:pt x="353" y="87"/>
                    <a:pt x="354" y="88"/>
                  </a:cubicBezTo>
                  <a:cubicBezTo>
                    <a:pt x="355" y="89"/>
                    <a:pt x="355" y="90"/>
                    <a:pt x="356" y="91"/>
                  </a:cubicBezTo>
                  <a:cubicBezTo>
                    <a:pt x="357" y="91"/>
                    <a:pt x="357" y="92"/>
                    <a:pt x="358" y="93"/>
                  </a:cubicBezTo>
                  <a:cubicBezTo>
                    <a:pt x="358" y="93"/>
                    <a:pt x="359" y="94"/>
                    <a:pt x="359" y="94"/>
                  </a:cubicBezTo>
                  <a:cubicBezTo>
                    <a:pt x="360" y="95"/>
                    <a:pt x="360" y="95"/>
                    <a:pt x="361" y="96"/>
                  </a:cubicBezTo>
                  <a:cubicBezTo>
                    <a:pt x="361" y="97"/>
                    <a:pt x="362" y="98"/>
                    <a:pt x="363" y="98"/>
                  </a:cubicBezTo>
                  <a:cubicBezTo>
                    <a:pt x="363" y="99"/>
                    <a:pt x="364" y="100"/>
                    <a:pt x="364" y="100"/>
                  </a:cubicBezTo>
                  <a:cubicBezTo>
                    <a:pt x="365" y="101"/>
                    <a:pt x="366" y="102"/>
                    <a:pt x="366" y="103"/>
                  </a:cubicBezTo>
                  <a:cubicBezTo>
                    <a:pt x="368" y="105"/>
                    <a:pt x="370" y="108"/>
                    <a:pt x="371" y="110"/>
                  </a:cubicBezTo>
                  <a:cubicBezTo>
                    <a:pt x="372" y="111"/>
                    <a:pt x="373" y="112"/>
                    <a:pt x="373" y="113"/>
                  </a:cubicBezTo>
                  <a:cubicBezTo>
                    <a:pt x="374" y="114"/>
                    <a:pt x="375" y="116"/>
                    <a:pt x="376" y="117"/>
                  </a:cubicBezTo>
                  <a:cubicBezTo>
                    <a:pt x="377" y="118"/>
                    <a:pt x="377" y="120"/>
                    <a:pt x="378" y="121"/>
                  </a:cubicBezTo>
                  <a:cubicBezTo>
                    <a:pt x="379" y="122"/>
                    <a:pt x="380" y="123"/>
                    <a:pt x="380" y="125"/>
                  </a:cubicBezTo>
                  <a:cubicBezTo>
                    <a:pt x="382" y="127"/>
                    <a:pt x="383" y="129"/>
                    <a:pt x="384" y="131"/>
                  </a:cubicBezTo>
                  <a:cubicBezTo>
                    <a:pt x="384" y="132"/>
                    <a:pt x="385" y="134"/>
                    <a:pt x="386" y="136"/>
                  </a:cubicBezTo>
                  <a:cubicBezTo>
                    <a:pt x="386" y="137"/>
                    <a:pt x="387" y="138"/>
                    <a:pt x="387" y="138"/>
                  </a:cubicBezTo>
                  <a:cubicBezTo>
                    <a:pt x="389" y="143"/>
                    <a:pt x="391" y="147"/>
                    <a:pt x="393" y="152"/>
                  </a:cubicBezTo>
                  <a:cubicBezTo>
                    <a:pt x="394" y="154"/>
                    <a:pt x="394" y="156"/>
                    <a:pt x="395" y="158"/>
                  </a:cubicBezTo>
                  <a:cubicBezTo>
                    <a:pt x="396" y="161"/>
                    <a:pt x="397" y="163"/>
                    <a:pt x="397" y="165"/>
                  </a:cubicBezTo>
                  <a:cubicBezTo>
                    <a:pt x="398" y="168"/>
                    <a:pt x="399" y="171"/>
                    <a:pt x="399" y="174"/>
                  </a:cubicBezTo>
                  <a:cubicBezTo>
                    <a:pt x="400" y="176"/>
                    <a:pt x="400" y="177"/>
                    <a:pt x="400" y="179"/>
                  </a:cubicBezTo>
                  <a:cubicBezTo>
                    <a:pt x="401" y="181"/>
                    <a:pt x="401" y="183"/>
                    <a:pt x="402" y="186"/>
                  </a:cubicBezTo>
                  <a:cubicBezTo>
                    <a:pt x="402" y="187"/>
                    <a:pt x="402" y="189"/>
                    <a:pt x="402" y="191"/>
                  </a:cubicBezTo>
                  <a:cubicBezTo>
                    <a:pt x="403" y="195"/>
                    <a:pt x="404" y="200"/>
                    <a:pt x="404" y="205"/>
                  </a:cubicBezTo>
                  <a:cubicBezTo>
                    <a:pt x="404" y="206"/>
                    <a:pt x="404" y="208"/>
                    <a:pt x="404" y="210"/>
                  </a:cubicBezTo>
                  <a:cubicBezTo>
                    <a:pt x="404" y="211"/>
                    <a:pt x="404" y="213"/>
                    <a:pt x="404" y="215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2" name="Freeform 1362"/>
            <p:cNvSpPr>
              <a:spLocks noEditPoints="1"/>
            </p:cNvSpPr>
            <p:nvPr/>
          </p:nvSpPr>
          <p:spPr bwMode="auto">
            <a:xfrm>
              <a:off x="16013112" y="9185275"/>
              <a:ext cx="1125538" cy="1122363"/>
            </a:xfrm>
            <a:custGeom>
              <a:avLst/>
              <a:gdLst>
                <a:gd name="T0" fmla="*/ 326 w 434"/>
                <a:gd name="T1" fmla="*/ 30 h 433"/>
                <a:gd name="T2" fmla="*/ 85 w 434"/>
                <a:gd name="T3" fmla="*/ 46 h 433"/>
                <a:gd name="T4" fmla="*/ 2 w 434"/>
                <a:gd name="T5" fmla="*/ 231 h 433"/>
                <a:gd name="T6" fmla="*/ 109 w 434"/>
                <a:gd name="T7" fmla="*/ 403 h 433"/>
                <a:gd name="T8" fmla="*/ 349 w 434"/>
                <a:gd name="T9" fmla="*/ 387 h 433"/>
                <a:gd name="T10" fmla="*/ 432 w 434"/>
                <a:gd name="T11" fmla="*/ 202 h 433"/>
                <a:gd name="T12" fmla="*/ 405 w 434"/>
                <a:gd name="T13" fmla="*/ 228 h 433"/>
                <a:gd name="T14" fmla="*/ 395 w 434"/>
                <a:gd name="T15" fmla="*/ 279 h 433"/>
                <a:gd name="T16" fmla="*/ 383 w 434"/>
                <a:gd name="T17" fmla="*/ 306 h 433"/>
                <a:gd name="T18" fmla="*/ 373 w 434"/>
                <a:gd name="T19" fmla="*/ 323 h 433"/>
                <a:gd name="T20" fmla="*/ 335 w 434"/>
                <a:gd name="T21" fmla="*/ 363 h 433"/>
                <a:gd name="T22" fmla="*/ 321 w 434"/>
                <a:gd name="T23" fmla="*/ 374 h 433"/>
                <a:gd name="T24" fmla="*/ 309 w 434"/>
                <a:gd name="T25" fmla="*/ 381 h 433"/>
                <a:gd name="T26" fmla="*/ 298 w 434"/>
                <a:gd name="T27" fmla="*/ 387 h 433"/>
                <a:gd name="T28" fmla="*/ 278 w 434"/>
                <a:gd name="T29" fmla="*/ 395 h 433"/>
                <a:gd name="T30" fmla="*/ 251 w 434"/>
                <a:gd name="T31" fmla="*/ 402 h 433"/>
                <a:gd name="T32" fmla="*/ 234 w 434"/>
                <a:gd name="T33" fmla="*/ 404 h 433"/>
                <a:gd name="T34" fmla="*/ 215 w 434"/>
                <a:gd name="T35" fmla="*/ 405 h 433"/>
                <a:gd name="T36" fmla="*/ 194 w 434"/>
                <a:gd name="T37" fmla="*/ 403 h 433"/>
                <a:gd name="T38" fmla="*/ 170 w 434"/>
                <a:gd name="T39" fmla="*/ 399 h 433"/>
                <a:gd name="T40" fmla="*/ 151 w 434"/>
                <a:gd name="T41" fmla="*/ 393 h 433"/>
                <a:gd name="T42" fmla="*/ 138 w 434"/>
                <a:gd name="T43" fmla="*/ 387 h 433"/>
                <a:gd name="T44" fmla="*/ 128 w 434"/>
                <a:gd name="T45" fmla="*/ 382 h 433"/>
                <a:gd name="T46" fmla="*/ 80 w 434"/>
                <a:gd name="T47" fmla="*/ 345 h 433"/>
                <a:gd name="T48" fmla="*/ 71 w 434"/>
                <a:gd name="T49" fmla="*/ 335 h 433"/>
                <a:gd name="T50" fmla="*/ 59 w 434"/>
                <a:gd name="T51" fmla="*/ 318 h 433"/>
                <a:gd name="T52" fmla="*/ 32 w 434"/>
                <a:gd name="T53" fmla="*/ 248 h 433"/>
                <a:gd name="T54" fmla="*/ 29 w 434"/>
                <a:gd name="T55" fmla="*/ 210 h 433"/>
                <a:gd name="T56" fmla="*/ 32 w 434"/>
                <a:gd name="T57" fmla="*/ 184 h 433"/>
                <a:gd name="T58" fmla="*/ 42 w 434"/>
                <a:gd name="T59" fmla="*/ 148 h 433"/>
                <a:gd name="T60" fmla="*/ 50 w 434"/>
                <a:gd name="T61" fmla="*/ 130 h 433"/>
                <a:gd name="T62" fmla="*/ 59 w 434"/>
                <a:gd name="T63" fmla="*/ 114 h 433"/>
                <a:gd name="T64" fmla="*/ 65 w 434"/>
                <a:gd name="T65" fmla="*/ 105 h 433"/>
                <a:gd name="T66" fmla="*/ 74 w 434"/>
                <a:gd name="T67" fmla="*/ 94 h 433"/>
                <a:gd name="T68" fmla="*/ 95 w 434"/>
                <a:gd name="T69" fmla="*/ 73 h 433"/>
                <a:gd name="T70" fmla="*/ 108 w 434"/>
                <a:gd name="T71" fmla="*/ 63 h 433"/>
                <a:gd name="T72" fmla="*/ 133 w 434"/>
                <a:gd name="T73" fmla="*/ 48 h 433"/>
                <a:gd name="T74" fmla="*/ 150 w 434"/>
                <a:gd name="T75" fmla="*/ 41 h 433"/>
                <a:gd name="T76" fmla="*/ 179 w 434"/>
                <a:gd name="T77" fmla="*/ 32 h 433"/>
                <a:gd name="T78" fmla="*/ 195 w 434"/>
                <a:gd name="T79" fmla="*/ 29 h 433"/>
                <a:gd name="T80" fmla="*/ 215 w 434"/>
                <a:gd name="T81" fmla="*/ 28 h 433"/>
                <a:gd name="T82" fmla="*/ 231 w 434"/>
                <a:gd name="T83" fmla="*/ 29 h 433"/>
                <a:gd name="T84" fmla="*/ 261 w 434"/>
                <a:gd name="T85" fmla="*/ 33 h 433"/>
                <a:gd name="T86" fmla="*/ 278 w 434"/>
                <a:gd name="T87" fmla="*/ 38 h 433"/>
                <a:gd name="T88" fmla="*/ 302 w 434"/>
                <a:gd name="T89" fmla="*/ 48 h 433"/>
                <a:gd name="T90" fmla="*/ 315 w 434"/>
                <a:gd name="T91" fmla="*/ 56 h 433"/>
                <a:gd name="T92" fmla="*/ 340 w 434"/>
                <a:gd name="T93" fmla="*/ 73 h 433"/>
                <a:gd name="T94" fmla="*/ 351 w 434"/>
                <a:gd name="T95" fmla="*/ 84 h 433"/>
                <a:gd name="T96" fmla="*/ 358 w 434"/>
                <a:gd name="T97" fmla="*/ 92 h 433"/>
                <a:gd name="T98" fmla="*/ 369 w 434"/>
                <a:gd name="T99" fmla="*/ 106 h 433"/>
                <a:gd name="T100" fmla="*/ 379 w 434"/>
                <a:gd name="T101" fmla="*/ 120 h 433"/>
                <a:gd name="T102" fmla="*/ 392 w 434"/>
                <a:gd name="T103" fmla="*/ 147 h 433"/>
                <a:gd name="T104" fmla="*/ 401 w 434"/>
                <a:gd name="T105" fmla="*/ 173 h 433"/>
                <a:gd name="T106" fmla="*/ 405 w 434"/>
                <a:gd name="T107" fmla="*/ 204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34" h="433">
                  <a:moveTo>
                    <a:pt x="410" y="120"/>
                  </a:moveTo>
                  <a:cubicBezTo>
                    <a:pt x="404" y="107"/>
                    <a:pt x="396" y="96"/>
                    <a:pt x="388" y="85"/>
                  </a:cubicBezTo>
                  <a:cubicBezTo>
                    <a:pt x="379" y="74"/>
                    <a:pt x="370" y="64"/>
                    <a:pt x="359" y="54"/>
                  </a:cubicBezTo>
                  <a:cubicBezTo>
                    <a:pt x="349" y="45"/>
                    <a:pt x="338" y="37"/>
                    <a:pt x="326" y="30"/>
                  </a:cubicBezTo>
                  <a:cubicBezTo>
                    <a:pt x="314" y="23"/>
                    <a:pt x="301" y="17"/>
                    <a:pt x="288" y="13"/>
                  </a:cubicBezTo>
                  <a:cubicBezTo>
                    <a:pt x="261" y="3"/>
                    <a:pt x="232" y="0"/>
                    <a:pt x="203" y="1"/>
                  </a:cubicBezTo>
                  <a:cubicBezTo>
                    <a:pt x="174" y="3"/>
                    <a:pt x="146" y="11"/>
                    <a:pt x="121" y="24"/>
                  </a:cubicBezTo>
                  <a:cubicBezTo>
                    <a:pt x="108" y="30"/>
                    <a:pt x="96" y="38"/>
                    <a:pt x="85" y="46"/>
                  </a:cubicBezTo>
                  <a:cubicBezTo>
                    <a:pt x="74" y="55"/>
                    <a:pt x="64" y="64"/>
                    <a:pt x="55" y="74"/>
                  </a:cubicBezTo>
                  <a:cubicBezTo>
                    <a:pt x="46" y="85"/>
                    <a:pt x="38" y="96"/>
                    <a:pt x="31" y="108"/>
                  </a:cubicBezTo>
                  <a:cubicBezTo>
                    <a:pt x="24" y="120"/>
                    <a:pt x="18" y="133"/>
                    <a:pt x="14" y="146"/>
                  </a:cubicBezTo>
                  <a:cubicBezTo>
                    <a:pt x="4" y="173"/>
                    <a:pt x="0" y="202"/>
                    <a:pt x="2" y="231"/>
                  </a:cubicBezTo>
                  <a:cubicBezTo>
                    <a:pt x="4" y="260"/>
                    <a:pt x="12" y="287"/>
                    <a:pt x="25" y="313"/>
                  </a:cubicBezTo>
                  <a:cubicBezTo>
                    <a:pt x="31" y="326"/>
                    <a:pt x="38" y="337"/>
                    <a:pt x="47" y="348"/>
                  </a:cubicBezTo>
                  <a:cubicBezTo>
                    <a:pt x="55" y="359"/>
                    <a:pt x="65" y="369"/>
                    <a:pt x="75" y="379"/>
                  </a:cubicBezTo>
                  <a:cubicBezTo>
                    <a:pt x="86" y="388"/>
                    <a:pt x="97" y="396"/>
                    <a:pt x="109" y="403"/>
                  </a:cubicBezTo>
                  <a:cubicBezTo>
                    <a:pt x="121" y="410"/>
                    <a:pt x="133" y="416"/>
                    <a:pt x="147" y="420"/>
                  </a:cubicBezTo>
                  <a:cubicBezTo>
                    <a:pt x="174" y="430"/>
                    <a:pt x="202" y="433"/>
                    <a:pt x="231" y="432"/>
                  </a:cubicBezTo>
                  <a:cubicBezTo>
                    <a:pt x="260" y="430"/>
                    <a:pt x="288" y="422"/>
                    <a:pt x="314" y="409"/>
                  </a:cubicBezTo>
                  <a:cubicBezTo>
                    <a:pt x="326" y="403"/>
                    <a:pt x="338" y="395"/>
                    <a:pt x="349" y="387"/>
                  </a:cubicBezTo>
                  <a:cubicBezTo>
                    <a:pt x="360" y="378"/>
                    <a:pt x="370" y="369"/>
                    <a:pt x="379" y="359"/>
                  </a:cubicBezTo>
                  <a:cubicBezTo>
                    <a:pt x="388" y="348"/>
                    <a:pt x="397" y="337"/>
                    <a:pt x="403" y="325"/>
                  </a:cubicBezTo>
                  <a:cubicBezTo>
                    <a:pt x="410" y="313"/>
                    <a:pt x="416" y="300"/>
                    <a:pt x="421" y="287"/>
                  </a:cubicBezTo>
                  <a:cubicBezTo>
                    <a:pt x="430" y="260"/>
                    <a:pt x="434" y="231"/>
                    <a:pt x="432" y="202"/>
                  </a:cubicBezTo>
                  <a:cubicBezTo>
                    <a:pt x="430" y="173"/>
                    <a:pt x="423" y="146"/>
                    <a:pt x="410" y="120"/>
                  </a:cubicBezTo>
                  <a:close/>
                  <a:moveTo>
                    <a:pt x="405" y="209"/>
                  </a:moveTo>
                  <a:cubicBezTo>
                    <a:pt x="406" y="214"/>
                    <a:pt x="406" y="219"/>
                    <a:pt x="406" y="223"/>
                  </a:cubicBezTo>
                  <a:cubicBezTo>
                    <a:pt x="405" y="225"/>
                    <a:pt x="405" y="227"/>
                    <a:pt x="405" y="228"/>
                  </a:cubicBezTo>
                  <a:cubicBezTo>
                    <a:pt x="405" y="231"/>
                    <a:pt x="405" y="233"/>
                    <a:pt x="405" y="236"/>
                  </a:cubicBezTo>
                  <a:cubicBezTo>
                    <a:pt x="405" y="237"/>
                    <a:pt x="404" y="238"/>
                    <a:pt x="404" y="240"/>
                  </a:cubicBezTo>
                  <a:cubicBezTo>
                    <a:pt x="403" y="253"/>
                    <a:pt x="400" y="265"/>
                    <a:pt x="396" y="277"/>
                  </a:cubicBezTo>
                  <a:cubicBezTo>
                    <a:pt x="395" y="278"/>
                    <a:pt x="395" y="279"/>
                    <a:pt x="395" y="279"/>
                  </a:cubicBezTo>
                  <a:cubicBezTo>
                    <a:pt x="393" y="285"/>
                    <a:pt x="391" y="291"/>
                    <a:pt x="388" y="296"/>
                  </a:cubicBezTo>
                  <a:cubicBezTo>
                    <a:pt x="388" y="297"/>
                    <a:pt x="387" y="298"/>
                    <a:pt x="387" y="298"/>
                  </a:cubicBezTo>
                  <a:cubicBezTo>
                    <a:pt x="386" y="300"/>
                    <a:pt x="385" y="303"/>
                    <a:pt x="384" y="305"/>
                  </a:cubicBezTo>
                  <a:cubicBezTo>
                    <a:pt x="384" y="305"/>
                    <a:pt x="383" y="305"/>
                    <a:pt x="383" y="306"/>
                  </a:cubicBezTo>
                  <a:cubicBezTo>
                    <a:pt x="381" y="309"/>
                    <a:pt x="380" y="312"/>
                    <a:pt x="378" y="315"/>
                  </a:cubicBezTo>
                  <a:cubicBezTo>
                    <a:pt x="378" y="315"/>
                    <a:pt x="378" y="315"/>
                    <a:pt x="377" y="316"/>
                  </a:cubicBezTo>
                  <a:cubicBezTo>
                    <a:pt x="376" y="318"/>
                    <a:pt x="374" y="320"/>
                    <a:pt x="373" y="323"/>
                  </a:cubicBezTo>
                  <a:cubicBezTo>
                    <a:pt x="373" y="323"/>
                    <a:pt x="373" y="323"/>
                    <a:pt x="373" y="323"/>
                  </a:cubicBezTo>
                  <a:cubicBezTo>
                    <a:pt x="372" y="324"/>
                    <a:pt x="371" y="325"/>
                    <a:pt x="370" y="326"/>
                  </a:cubicBezTo>
                  <a:cubicBezTo>
                    <a:pt x="370" y="326"/>
                    <a:pt x="370" y="327"/>
                    <a:pt x="370" y="327"/>
                  </a:cubicBezTo>
                  <a:cubicBezTo>
                    <a:pt x="361" y="340"/>
                    <a:pt x="350" y="351"/>
                    <a:pt x="337" y="362"/>
                  </a:cubicBezTo>
                  <a:cubicBezTo>
                    <a:pt x="337" y="362"/>
                    <a:pt x="336" y="363"/>
                    <a:pt x="335" y="363"/>
                  </a:cubicBezTo>
                  <a:cubicBezTo>
                    <a:pt x="333" y="365"/>
                    <a:pt x="330" y="367"/>
                    <a:pt x="328" y="369"/>
                  </a:cubicBezTo>
                  <a:cubicBezTo>
                    <a:pt x="327" y="369"/>
                    <a:pt x="327" y="370"/>
                    <a:pt x="326" y="370"/>
                  </a:cubicBezTo>
                  <a:cubicBezTo>
                    <a:pt x="325" y="371"/>
                    <a:pt x="324" y="371"/>
                    <a:pt x="323" y="372"/>
                  </a:cubicBezTo>
                  <a:cubicBezTo>
                    <a:pt x="323" y="373"/>
                    <a:pt x="322" y="373"/>
                    <a:pt x="321" y="374"/>
                  </a:cubicBezTo>
                  <a:cubicBezTo>
                    <a:pt x="320" y="374"/>
                    <a:pt x="319" y="375"/>
                    <a:pt x="319" y="375"/>
                  </a:cubicBezTo>
                  <a:cubicBezTo>
                    <a:pt x="318" y="376"/>
                    <a:pt x="317" y="377"/>
                    <a:pt x="316" y="377"/>
                  </a:cubicBezTo>
                  <a:cubicBezTo>
                    <a:pt x="315" y="378"/>
                    <a:pt x="314" y="378"/>
                    <a:pt x="313" y="379"/>
                  </a:cubicBezTo>
                  <a:cubicBezTo>
                    <a:pt x="312" y="380"/>
                    <a:pt x="310" y="380"/>
                    <a:pt x="309" y="381"/>
                  </a:cubicBezTo>
                  <a:cubicBezTo>
                    <a:pt x="308" y="382"/>
                    <a:pt x="307" y="382"/>
                    <a:pt x="306" y="383"/>
                  </a:cubicBezTo>
                  <a:cubicBezTo>
                    <a:pt x="305" y="383"/>
                    <a:pt x="305" y="383"/>
                    <a:pt x="304" y="384"/>
                  </a:cubicBezTo>
                  <a:cubicBezTo>
                    <a:pt x="303" y="384"/>
                    <a:pt x="302" y="385"/>
                    <a:pt x="301" y="385"/>
                  </a:cubicBezTo>
                  <a:cubicBezTo>
                    <a:pt x="300" y="386"/>
                    <a:pt x="299" y="386"/>
                    <a:pt x="298" y="387"/>
                  </a:cubicBezTo>
                  <a:cubicBezTo>
                    <a:pt x="296" y="388"/>
                    <a:pt x="295" y="388"/>
                    <a:pt x="293" y="389"/>
                  </a:cubicBezTo>
                  <a:cubicBezTo>
                    <a:pt x="292" y="390"/>
                    <a:pt x="290" y="390"/>
                    <a:pt x="288" y="391"/>
                  </a:cubicBezTo>
                  <a:cubicBezTo>
                    <a:pt x="287" y="391"/>
                    <a:pt x="287" y="392"/>
                    <a:pt x="287" y="392"/>
                  </a:cubicBezTo>
                  <a:cubicBezTo>
                    <a:pt x="284" y="393"/>
                    <a:pt x="281" y="394"/>
                    <a:pt x="278" y="395"/>
                  </a:cubicBezTo>
                  <a:cubicBezTo>
                    <a:pt x="275" y="396"/>
                    <a:pt x="272" y="397"/>
                    <a:pt x="269" y="397"/>
                  </a:cubicBezTo>
                  <a:cubicBezTo>
                    <a:pt x="268" y="398"/>
                    <a:pt x="266" y="398"/>
                    <a:pt x="265" y="399"/>
                  </a:cubicBezTo>
                  <a:cubicBezTo>
                    <a:pt x="262" y="400"/>
                    <a:pt x="259" y="400"/>
                    <a:pt x="256" y="401"/>
                  </a:cubicBezTo>
                  <a:cubicBezTo>
                    <a:pt x="254" y="401"/>
                    <a:pt x="253" y="402"/>
                    <a:pt x="251" y="402"/>
                  </a:cubicBezTo>
                  <a:cubicBezTo>
                    <a:pt x="250" y="402"/>
                    <a:pt x="250" y="402"/>
                    <a:pt x="249" y="402"/>
                  </a:cubicBezTo>
                  <a:cubicBezTo>
                    <a:pt x="247" y="402"/>
                    <a:pt x="246" y="403"/>
                    <a:pt x="244" y="403"/>
                  </a:cubicBezTo>
                  <a:cubicBezTo>
                    <a:pt x="242" y="403"/>
                    <a:pt x="241" y="403"/>
                    <a:pt x="239" y="404"/>
                  </a:cubicBezTo>
                  <a:cubicBezTo>
                    <a:pt x="238" y="404"/>
                    <a:pt x="236" y="404"/>
                    <a:pt x="234" y="404"/>
                  </a:cubicBezTo>
                  <a:cubicBezTo>
                    <a:pt x="233" y="404"/>
                    <a:pt x="231" y="404"/>
                    <a:pt x="230" y="404"/>
                  </a:cubicBezTo>
                  <a:cubicBezTo>
                    <a:pt x="228" y="405"/>
                    <a:pt x="226" y="405"/>
                    <a:pt x="225" y="405"/>
                  </a:cubicBezTo>
                  <a:cubicBezTo>
                    <a:pt x="223" y="405"/>
                    <a:pt x="222" y="405"/>
                    <a:pt x="220" y="405"/>
                  </a:cubicBezTo>
                  <a:cubicBezTo>
                    <a:pt x="218" y="405"/>
                    <a:pt x="217" y="405"/>
                    <a:pt x="215" y="405"/>
                  </a:cubicBezTo>
                  <a:cubicBezTo>
                    <a:pt x="214" y="405"/>
                    <a:pt x="212" y="405"/>
                    <a:pt x="210" y="405"/>
                  </a:cubicBezTo>
                  <a:cubicBezTo>
                    <a:pt x="210" y="405"/>
                    <a:pt x="209" y="405"/>
                    <a:pt x="208" y="405"/>
                  </a:cubicBezTo>
                  <a:cubicBezTo>
                    <a:pt x="206" y="405"/>
                    <a:pt x="205" y="404"/>
                    <a:pt x="203" y="404"/>
                  </a:cubicBezTo>
                  <a:cubicBezTo>
                    <a:pt x="200" y="404"/>
                    <a:pt x="197" y="404"/>
                    <a:pt x="194" y="403"/>
                  </a:cubicBezTo>
                  <a:cubicBezTo>
                    <a:pt x="192" y="403"/>
                    <a:pt x="191" y="403"/>
                    <a:pt x="189" y="403"/>
                  </a:cubicBezTo>
                  <a:cubicBezTo>
                    <a:pt x="186" y="402"/>
                    <a:pt x="183" y="402"/>
                    <a:pt x="180" y="401"/>
                  </a:cubicBezTo>
                  <a:cubicBezTo>
                    <a:pt x="177" y="401"/>
                    <a:pt x="174" y="400"/>
                    <a:pt x="171" y="399"/>
                  </a:cubicBezTo>
                  <a:cubicBezTo>
                    <a:pt x="171" y="399"/>
                    <a:pt x="171" y="399"/>
                    <a:pt x="170" y="399"/>
                  </a:cubicBezTo>
                  <a:cubicBezTo>
                    <a:pt x="168" y="398"/>
                    <a:pt x="166" y="398"/>
                    <a:pt x="164" y="397"/>
                  </a:cubicBezTo>
                  <a:cubicBezTo>
                    <a:pt x="163" y="397"/>
                    <a:pt x="161" y="396"/>
                    <a:pt x="160" y="396"/>
                  </a:cubicBezTo>
                  <a:cubicBezTo>
                    <a:pt x="158" y="395"/>
                    <a:pt x="157" y="395"/>
                    <a:pt x="155" y="394"/>
                  </a:cubicBezTo>
                  <a:cubicBezTo>
                    <a:pt x="154" y="394"/>
                    <a:pt x="153" y="393"/>
                    <a:pt x="151" y="393"/>
                  </a:cubicBezTo>
                  <a:cubicBezTo>
                    <a:pt x="150" y="393"/>
                    <a:pt x="149" y="392"/>
                    <a:pt x="148" y="392"/>
                  </a:cubicBezTo>
                  <a:cubicBezTo>
                    <a:pt x="147" y="391"/>
                    <a:pt x="145" y="391"/>
                    <a:pt x="144" y="390"/>
                  </a:cubicBezTo>
                  <a:cubicBezTo>
                    <a:pt x="143" y="389"/>
                    <a:pt x="142" y="389"/>
                    <a:pt x="141" y="389"/>
                  </a:cubicBezTo>
                  <a:cubicBezTo>
                    <a:pt x="140" y="388"/>
                    <a:pt x="139" y="388"/>
                    <a:pt x="138" y="387"/>
                  </a:cubicBezTo>
                  <a:cubicBezTo>
                    <a:pt x="137" y="387"/>
                    <a:pt x="136" y="386"/>
                    <a:pt x="135" y="386"/>
                  </a:cubicBezTo>
                  <a:cubicBezTo>
                    <a:pt x="134" y="386"/>
                    <a:pt x="133" y="385"/>
                    <a:pt x="132" y="385"/>
                  </a:cubicBezTo>
                  <a:cubicBezTo>
                    <a:pt x="131" y="384"/>
                    <a:pt x="130" y="384"/>
                    <a:pt x="129" y="383"/>
                  </a:cubicBezTo>
                  <a:cubicBezTo>
                    <a:pt x="129" y="383"/>
                    <a:pt x="128" y="382"/>
                    <a:pt x="128" y="382"/>
                  </a:cubicBezTo>
                  <a:cubicBezTo>
                    <a:pt x="125" y="381"/>
                    <a:pt x="122" y="379"/>
                    <a:pt x="119" y="377"/>
                  </a:cubicBezTo>
                  <a:cubicBezTo>
                    <a:pt x="119" y="377"/>
                    <a:pt x="118" y="376"/>
                    <a:pt x="117" y="376"/>
                  </a:cubicBezTo>
                  <a:cubicBezTo>
                    <a:pt x="104" y="368"/>
                    <a:pt x="91" y="357"/>
                    <a:pt x="80" y="346"/>
                  </a:cubicBezTo>
                  <a:cubicBezTo>
                    <a:pt x="80" y="346"/>
                    <a:pt x="80" y="345"/>
                    <a:pt x="80" y="345"/>
                  </a:cubicBezTo>
                  <a:cubicBezTo>
                    <a:pt x="79" y="344"/>
                    <a:pt x="78" y="343"/>
                    <a:pt x="77" y="342"/>
                  </a:cubicBezTo>
                  <a:cubicBezTo>
                    <a:pt x="77" y="342"/>
                    <a:pt x="77" y="342"/>
                    <a:pt x="77" y="342"/>
                  </a:cubicBezTo>
                  <a:cubicBezTo>
                    <a:pt x="75" y="340"/>
                    <a:pt x="73" y="338"/>
                    <a:pt x="72" y="336"/>
                  </a:cubicBezTo>
                  <a:cubicBezTo>
                    <a:pt x="71" y="336"/>
                    <a:pt x="71" y="335"/>
                    <a:pt x="71" y="335"/>
                  </a:cubicBezTo>
                  <a:cubicBezTo>
                    <a:pt x="69" y="332"/>
                    <a:pt x="67" y="330"/>
                    <a:pt x="65" y="327"/>
                  </a:cubicBezTo>
                  <a:cubicBezTo>
                    <a:pt x="64" y="326"/>
                    <a:pt x="64" y="326"/>
                    <a:pt x="64" y="326"/>
                  </a:cubicBezTo>
                  <a:cubicBezTo>
                    <a:pt x="62" y="324"/>
                    <a:pt x="61" y="322"/>
                    <a:pt x="60" y="320"/>
                  </a:cubicBezTo>
                  <a:cubicBezTo>
                    <a:pt x="59" y="319"/>
                    <a:pt x="59" y="319"/>
                    <a:pt x="59" y="318"/>
                  </a:cubicBezTo>
                  <a:cubicBezTo>
                    <a:pt x="48" y="302"/>
                    <a:pt x="40" y="283"/>
                    <a:pt x="35" y="264"/>
                  </a:cubicBezTo>
                  <a:cubicBezTo>
                    <a:pt x="35" y="263"/>
                    <a:pt x="34" y="261"/>
                    <a:pt x="34" y="260"/>
                  </a:cubicBezTo>
                  <a:cubicBezTo>
                    <a:pt x="33" y="258"/>
                    <a:pt x="33" y="255"/>
                    <a:pt x="32" y="253"/>
                  </a:cubicBezTo>
                  <a:cubicBezTo>
                    <a:pt x="32" y="251"/>
                    <a:pt x="32" y="250"/>
                    <a:pt x="32" y="248"/>
                  </a:cubicBezTo>
                  <a:cubicBezTo>
                    <a:pt x="31" y="243"/>
                    <a:pt x="30" y="238"/>
                    <a:pt x="30" y="234"/>
                  </a:cubicBezTo>
                  <a:cubicBezTo>
                    <a:pt x="30" y="232"/>
                    <a:pt x="29" y="230"/>
                    <a:pt x="29" y="229"/>
                  </a:cubicBezTo>
                  <a:cubicBezTo>
                    <a:pt x="29" y="227"/>
                    <a:pt x="29" y="226"/>
                    <a:pt x="29" y="224"/>
                  </a:cubicBezTo>
                  <a:cubicBezTo>
                    <a:pt x="29" y="219"/>
                    <a:pt x="29" y="214"/>
                    <a:pt x="29" y="210"/>
                  </a:cubicBezTo>
                  <a:cubicBezTo>
                    <a:pt x="29" y="208"/>
                    <a:pt x="29" y="206"/>
                    <a:pt x="29" y="205"/>
                  </a:cubicBezTo>
                  <a:cubicBezTo>
                    <a:pt x="29" y="202"/>
                    <a:pt x="30" y="200"/>
                    <a:pt x="30" y="198"/>
                  </a:cubicBezTo>
                  <a:cubicBezTo>
                    <a:pt x="30" y="196"/>
                    <a:pt x="30" y="195"/>
                    <a:pt x="30" y="193"/>
                  </a:cubicBezTo>
                  <a:cubicBezTo>
                    <a:pt x="31" y="190"/>
                    <a:pt x="31" y="187"/>
                    <a:pt x="32" y="184"/>
                  </a:cubicBezTo>
                  <a:cubicBezTo>
                    <a:pt x="32" y="181"/>
                    <a:pt x="33" y="179"/>
                    <a:pt x="33" y="177"/>
                  </a:cubicBezTo>
                  <a:cubicBezTo>
                    <a:pt x="34" y="175"/>
                    <a:pt x="34" y="172"/>
                    <a:pt x="35" y="170"/>
                  </a:cubicBezTo>
                  <a:cubicBezTo>
                    <a:pt x="36" y="165"/>
                    <a:pt x="38" y="160"/>
                    <a:pt x="39" y="155"/>
                  </a:cubicBezTo>
                  <a:cubicBezTo>
                    <a:pt x="40" y="153"/>
                    <a:pt x="41" y="150"/>
                    <a:pt x="42" y="148"/>
                  </a:cubicBezTo>
                  <a:cubicBezTo>
                    <a:pt x="43" y="146"/>
                    <a:pt x="43" y="144"/>
                    <a:pt x="44" y="142"/>
                  </a:cubicBezTo>
                  <a:cubicBezTo>
                    <a:pt x="45" y="141"/>
                    <a:pt x="46" y="139"/>
                    <a:pt x="46" y="138"/>
                  </a:cubicBezTo>
                  <a:cubicBezTo>
                    <a:pt x="47" y="136"/>
                    <a:pt x="47" y="135"/>
                    <a:pt x="48" y="134"/>
                  </a:cubicBezTo>
                  <a:cubicBezTo>
                    <a:pt x="49" y="132"/>
                    <a:pt x="49" y="131"/>
                    <a:pt x="50" y="130"/>
                  </a:cubicBezTo>
                  <a:cubicBezTo>
                    <a:pt x="51" y="129"/>
                    <a:pt x="51" y="127"/>
                    <a:pt x="52" y="126"/>
                  </a:cubicBezTo>
                  <a:cubicBezTo>
                    <a:pt x="53" y="124"/>
                    <a:pt x="55" y="121"/>
                    <a:pt x="56" y="119"/>
                  </a:cubicBezTo>
                  <a:cubicBezTo>
                    <a:pt x="57" y="118"/>
                    <a:pt x="57" y="117"/>
                    <a:pt x="58" y="116"/>
                  </a:cubicBezTo>
                  <a:cubicBezTo>
                    <a:pt x="58" y="115"/>
                    <a:pt x="59" y="115"/>
                    <a:pt x="59" y="114"/>
                  </a:cubicBezTo>
                  <a:cubicBezTo>
                    <a:pt x="60" y="113"/>
                    <a:pt x="61" y="112"/>
                    <a:pt x="61" y="111"/>
                  </a:cubicBezTo>
                  <a:cubicBezTo>
                    <a:pt x="62" y="111"/>
                    <a:pt x="62" y="110"/>
                    <a:pt x="63" y="109"/>
                  </a:cubicBezTo>
                  <a:cubicBezTo>
                    <a:pt x="63" y="109"/>
                    <a:pt x="63" y="108"/>
                    <a:pt x="64" y="107"/>
                  </a:cubicBezTo>
                  <a:cubicBezTo>
                    <a:pt x="64" y="107"/>
                    <a:pt x="65" y="106"/>
                    <a:pt x="65" y="105"/>
                  </a:cubicBezTo>
                  <a:cubicBezTo>
                    <a:pt x="66" y="105"/>
                    <a:pt x="66" y="104"/>
                    <a:pt x="67" y="103"/>
                  </a:cubicBezTo>
                  <a:cubicBezTo>
                    <a:pt x="68" y="102"/>
                    <a:pt x="69" y="100"/>
                    <a:pt x="70" y="99"/>
                  </a:cubicBezTo>
                  <a:cubicBezTo>
                    <a:pt x="71" y="98"/>
                    <a:pt x="72" y="97"/>
                    <a:pt x="73" y="96"/>
                  </a:cubicBezTo>
                  <a:cubicBezTo>
                    <a:pt x="73" y="95"/>
                    <a:pt x="74" y="95"/>
                    <a:pt x="74" y="94"/>
                  </a:cubicBezTo>
                  <a:cubicBezTo>
                    <a:pt x="75" y="93"/>
                    <a:pt x="76" y="92"/>
                    <a:pt x="77" y="91"/>
                  </a:cubicBezTo>
                  <a:cubicBezTo>
                    <a:pt x="78" y="90"/>
                    <a:pt x="79" y="88"/>
                    <a:pt x="80" y="87"/>
                  </a:cubicBezTo>
                  <a:cubicBezTo>
                    <a:pt x="82" y="85"/>
                    <a:pt x="84" y="83"/>
                    <a:pt x="87" y="81"/>
                  </a:cubicBezTo>
                  <a:cubicBezTo>
                    <a:pt x="89" y="78"/>
                    <a:pt x="92" y="76"/>
                    <a:pt x="95" y="73"/>
                  </a:cubicBezTo>
                  <a:cubicBezTo>
                    <a:pt x="96" y="72"/>
                    <a:pt x="98" y="71"/>
                    <a:pt x="99" y="70"/>
                  </a:cubicBezTo>
                  <a:cubicBezTo>
                    <a:pt x="100" y="69"/>
                    <a:pt x="101" y="68"/>
                    <a:pt x="102" y="68"/>
                  </a:cubicBezTo>
                  <a:cubicBezTo>
                    <a:pt x="103" y="67"/>
                    <a:pt x="104" y="66"/>
                    <a:pt x="106" y="65"/>
                  </a:cubicBezTo>
                  <a:cubicBezTo>
                    <a:pt x="106" y="64"/>
                    <a:pt x="107" y="64"/>
                    <a:pt x="108" y="63"/>
                  </a:cubicBezTo>
                  <a:cubicBezTo>
                    <a:pt x="109" y="62"/>
                    <a:pt x="110" y="62"/>
                    <a:pt x="111" y="61"/>
                  </a:cubicBezTo>
                  <a:cubicBezTo>
                    <a:pt x="114" y="59"/>
                    <a:pt x="116" y="58"/>
                    <a:pt x="119" y="56"/>
                  </a:cubicBezTo>
                  <a:cubicBezTo>
                    <a:pt x="122" y="54"/>
                    <a:pt x="125" y="52"/>
                    <a:pt x="129" y="50"/>
                  </a:cubicBezTo>
                  <a:cubicBezTo>
                    <a:pt x="130" y="50"/>
                    <a:pt x="131" y="49"/>
                    <a:pt x="133" y="48"/>
                  </a:cubicBezTo>
                  <a:cubicBezTo>
                    <a:pt x="134" y="47"/>
                    <a:pt x="136" y="47"/>
                    <a:pt x="137" y="46"/>
                  </a:cubicBezTo>
                  <a:cubicBezTo>
                    <a:pt x="138" y="45"/>
                    <a:pt x="140" y="45"/>
                    <a:pt x="141" y="44"/>
                  </a:cubicBezTo>
                  <a:cubicBezTo>
                    <a:pt x="142" y="44"/>
                    <a:pt x="144" y="43"/>
                    <a:pt x="145" y="42"/>
                  </a:cubicBezTo>
                  <a:cubicBezTo>
                    <a:pt x="147" y="42"/>
                    <a:pt x="148" y="41"/>
                    <a:pt x="150" y="41"/>
                  </a:cubicBezTo>
                  <a:cubicBezTo>
                    <a:pt x="152" y="40"/>
                    <a:pt x="154" y="39"/>
                    <a:pt x="156" y="38"/>
                  </a:cubicBezTo>
                  <a:cubicBezTo>
                    <a:pt x="159" y="37"/>
                    <a:pt x="162" y="36"/>
                    <a:pt x="165" y="35"/>
                  </a:cubicBezTo>
                  <a:cubicBezTo>
                    <a:pt x="167" y="35"/>
                    <a:pt x="168" y="35"/>
                    <a:pt x="170" y="34"/>
                  </a:cubicBezTo>
                  <a:cubicBezTo>
                    <a:pt x="173" y="33"/>
                    <a:pt x="176" y="33"/>
                    <a:pt x="179" y="32"/>
                  </a:cubicBezTo>
                  <a:cubicBezTo>
                    <a:pt x="180" y="32"/>
                    <a:pt x="182" y="31"/>
                    <a:pt x="183" y="31"/>
                  </a:cubicBezTo>
                  <a:cubicBezTo>
                    <a:pt x="184" y="31"/>
                    <a:pt x="185" y="31"/>
                    <a:pt x="186" y="31"/>
                  </a:cubicBezTo>
                  <a:cubicBezTo>
                    <a:pt x="187" y="31"/>
                    <a:pt x="189" y="30"/>
                    <a:pt x="191" y="30"/>
                  </a:cubicBezTo>
                  <a:cubicBezTo>
                    <a:pt x="192" y="30"/>
                    <a:pt x="194" y="30"/>
                    <a:pt x="195" y="29"/>
                  </a:cubicBezTo>
                  <a:cubicBezTo>
                    <a:pt x="197" y="29"/>
                    <a:pt x="199" y="29"/>
                    <a:pt x="200" y="29"/>
                  </a:cubicBezTo>
                  <a:cubicBezTo>
                    <a:pt x="202" y="29"/>
                    <a:pt x="203" y="29"/>
                    <a:pt x="205" y="29"/>
                  </a:cubicBezTo>
                  <a:cubicBezTo>
                    <a:pt x="207" y="28"/>
                    <a:pt x="208" y="28"/>
                    <a:pt x="210" y="28"/>
                  </a:cubicBezTo>
                  <a:cubicBezTo>
                    <a:pt x="211" y="28"/>
                    <a:pt x="213" y="28"/>
                    <a:pt x="215" y="28"/>
                  </a:cubicBezTo>
                  <a:cubicBezTo>
                    <a:pt x="216" y="28"/>
                    <a:pt x="218" y="28"/>
                    <a:pt x="219" y="28"/>
                  </a:cubicBezTo>
                  <a:cubicBezTo>
                    <a:pt x="221" y="28"/>
                    <a:pt x="223" y="28"/>
                    <a:pt x="224" y="28"/>
                  </a:cubicBezTo>
                  <a:cubicBezTo>
                    <a:pt x="225" y="28"/>
                    <a:pt x="226" y="28"/>
                    <a:pt x="227" y="28"/>
                  </a:cubicBezTo>
                  <a:cubicBezTo>
                    <a:pt x="228" y="28"/>
                    <a:pt x="230" y="29"/>
                    <a:pt x="231" y="29"/>
                  </a:cubicBezTo>
                  <a:cubicBezTo>
                    <a:pt x="235" y="29"/>
                    <a:pt x="238" y="29"/>
                    <a:pt x="241" y="30"/>
                  </a:cubicBezTo>
                  <a:cubicBezTo>
                    <a:pt x="242" y="30"/>
                    <a:pt x="244" y="30"/>
                    <a:pt x="245" y="30"/>
                  </a:cubicBezTo>
                  <a:cubicBezTo>
                    <a:pt x="248" y="31"/>
                    <a:pt x="252" y="31"/>
                    <a:pt x="255" y="32"/>
                  </a:cubicBezTo>
                  <a:cubicBezTo>
                    <a:pt x="257" y="32"/>
                    <a:pt x="259" y="33"/>
                    <a:pt x="261" y="33"/>
                  </a:cubicBezTo>
                  <a:cubicBezTo>
                    <a:pt x="263" y="34"/>
                    <a:pt x="264" y="34"/>
                    <a:pt x="266" y="34"/>
                  </a:cubicBezTo>
                  <a:cubicBezTo>
                    <a:pt x="267" y="35"/>
                    <a:pt x="269" y="35"/>
                    <a:pt x="270" y="36"/>
                  </a:cubicBezTo>
                  <a:cubicBezTo>
                    <a:pt x="272" y="36"/>
                    <a:pt x="273" y="37"/>
                    <a:pt x="275" y="37"/>
                  </a:cubicBezTo>
                  <a:cubicBezTo>
                    <a:pt x="276" y="37"/>
                    <a:pt x="277" y="38"/>
                    <a:pt x="278" y="38"/>
                  </a:cubicBezTo>
                  <a:cubicBezTo>
                    <a:pt x="279" y="39"/>
                    <a:pt x="280" y="39"/>
                    <a:pt x="281" y="39"/>
                  </a:cubicBezTo>
                  <a:cubicBezTo>
                    <a:pt x="282" y="40"/>
                    <a:pt x="283" y="40"/>
                    <a:pt x="283" y="40"/>
                  </a:cubicBezTo>
                  <a:cubicBezTo>
                    <a:pt x="287" y="41"/>
                    <a:pt x="290" y="43"/>
                    <a:pt x="294" y="44"/>
                  </a:cubicBezTo>
                  <a:cubicBezTo>
                    <a:pt x="297" y="46"/>
                    <a:pt x="299" y="47"/>
                    <a:pt x="302" y="48"/>
                  </a:cubicBezTo>
                  <a:cubicBezTo>
                    <a:pt x="303" y="49"/>
                    <a:pt x="304" y="49"/>
                    <a:pt x="305" y="50"/>
                  </a:cubicBezTo>
                  <a:cubicBezTo>
                    <a:pt x="306" y="51"/>
                    <a:pt x="307" y="51"/>
                    <a:pt x="308" y="52"/>
                  </a:cubicBezTo>
                  <a:cubicBezTo>
                    <a:pt x="310" y="52"/>
                    <a:pt x="311" y="53"/>
                    <a:pt x="312" y="54"/>
                  </a:cubicBezTo>
                  <a:cubicBezTo>
                    <a:pt x="313" y="54"/>
                    <a:pt x="314" y="55"/>
                    <a:pt x="315" y="56"/>
                  </a:cubicBezTo>
                  <a:cubicBezTo>
                    <a:pt x="317" y="57"/>
                    <a:pt x="318" y="58"/>
                    <a:pt x="320" y="59"/>
                  </a:cubicBezTo>
                  <a:cubicBezTo>
                    <a:pt x="323" y="61"/>
                    <a:pt x="326" y="63"/>
                    <a:pt x="329" y="65"/>
                  </a:cubicBezTo>
                  <a:cubicBezTo>
                    <a:pt x="332" y="67"/>
                    <a:pt x="334" y="69"/>
                    <a:pt x="336" y="71"/>
                  </a:cubicBezTo>
                  <a:cubicBezTo>
                    <a:pt x="337" y="71"/>
                    <a:pt x="339" y="72"/>
                    <a:pt x="340" y="73"/>
                  </a:cubicBezTo>
                  <a:cubicBezTo>
                    <a:pt x="341" y="74"/>
                    <a:pt x="342" y="75"/>
                    <a:pt x="343" y="76"/>
                  </a:cubicBezTo>
                  <a:cubicBezTo>
                    <a:pt x="344" y="77"/>
                    <a:pt x="344" y="77"/>
                    <a:pt x="345" y="78"/>
                  </a:cubicBezTo>
                  <a:cubicBezTo>
                    <a:pt x="346" y="79"/>
                    <a:pt x="347" y="80"/>
                    <a:pt x="348" y="81"/>
                  </a:cubicBezTo>
                  <a:cubicBezTo>
                    <a:pt x="349" y="82"/>
                    <a:pt x="350" y="83"/>
                    <a:pt x="351" y="84"/>
                  </a:cubicBezTo>
                  <a:cubicBezTo>
                    <a:pt x="352" y="85"/>
                    <a:pt x="353" y="86"/>
                    <a:pt x="354" y="87"/>
                  </a:cubicBezTo>
                  <a:cubicBezTo>
                    <a:pt x="354" y="87"/>
                    <a:pt x="355" y="88"/>
                    <a:pt x="355" y="88"/>
                  </a:cubicBezTo>
                  <a:cubicBezTo>
                    <a:pt x="356" y="89"/>
                    <a:pt x="356" y="89"/>
                    <a:pt x="357" y="90"/>
                  </a:cubicBezTo>
                  <a:cubicBezTo>
                    <a:pt x="357" y="90"/>
                    <a:pt x="358" y="91"/>
                    <a:pt x="358" y="92"/>
                  </a:cubicBezTo>
                  <a:cubicBezTo>
                    <a:pt x="359" y="93"/>
                    <a:pt x="360" y="93"/>
                    <a:pt x="361" y="94"/>
                  </a:cubicBezTo>
                  <a:cubicBezTo>
                    <a:pt x="361" y="95"/>
                    <a:pt x="361" y="95"/>
                    <a:pt x="362" y="96"/>
                  </a:cubicBezTo>
                  <a:cubicBezTo>
                    <a:pt x="363" y="97"/>
                    <a:pt x="363" y="98"/>
                    <a:pt x="364" y="99"/>
                  </a:cubicBezTo>
                  <a:cubicBezTo>
                    <a:pt x="366" y="101"/>
                    <a:pt x="368" y="103"/>
                    <a:pt x="369" y="106"/>
                  </a:cubicBezTo>
                  <a:cubicBezTo>
                    <a:pt x="370" y="107"/>
                    <a:pt x="371" y="108"/>
                    <a:pt x="372" y="109"/>
                  </a:cubicBezTo>
                  <a:cubicBezTo>
                    <a:pt x="372" y="110"/>
                    <a:pt x="373" y="111"/>
                    <a:pt x="374" y="112"/>
                  </a:cubicBezTo>
                  <a:cubicBezTo>
                    <a:pt x="375" y="114"/>
                    <a:pt x="376" y="115"/>
                    <a:pt x="377" y="116"/>
                  </a:cubicBezTo>
                  <a:cubicBezTo>
                    <a:pt x="377" y="117"/>
                    <a:pt x="378" y="119"/>
                    <a:pt x="379" y="120"/>
                  </a:cubicBezTo>
                  <a:cubicBezTo>
                    <a:pt x="380" y="122"/>
                    <a:pt x="381" y="124"/>
                    <a:pt x="382" y="126"/>
                  </a:cubicBezTo>
                  <a:cubicBezTo>
                    <a:pt x="383" y="127"/>
                    <a:pt x="384" y="129"/>
                    <a:pt x="385" y="131"/>
                  </a:cubicBezTo>
                  <a:cubicBezTo>
                    <a:pt x="385" y="132"/>
                    <a:pt x="386" y="132"/>
                    <a:pt x="386" y="133"/>
                  </a:cubicBezTo>
                  <a:cubicBezTo>
                    <a:pt x="388" y="138"/>
                    <a:pt x="390" y="142"/>
                    <a:pt x="392" y="147"/>
                  </a:cubicBezTo>
                  <a:cubicBezTo>
                    <a:pt x="393" y="149"/>
                    <a:pt x="394" y="151"/>
                    <a:pt x="395" y="153"/>
                  </a:cubicBezTo>
                  <a:cubicBezTo>
                    <a:pt x="395" y="155"/>
                    <a:pt x="396" y="158"/>
                    <a:pt x="397" y="160"/>
                  </a:cubicBezTo>
                  <a:cubicBezTo>
                    <a:pt x="398" y="163"/>
                    <a:pt x="399" y="166"/>
                    <a:pt x="400" y="169"/>
                  </a:cubicBezTo>
                  <a:cubicBezTo>
                    <a:pt x="400" y="170"/>
                    <a:pt x="400" y="172"/>
                    <a:pt x="401" y="173"/>
                  </a:cubicBezTo>
                  <a:cubicBezTo>
                    <a:pt x="401" y="176"/>
                    <a:pt x="402" y="178"/>
                    <a:pt x="402" y="180"/>
                  </a:cubicBezTo>
                  <a:cubicBezTo>
                    <a:pt x="402" y="182"/>
                    <a:pt x="403" y="183"/>
                    <a:pt x="403" y="185"/>
                  </a:cubicBezTo>
                  <a:cubicBezTo>
                    <a:pt x="404" y="190"/>
                    <a:pt x="404" y="194"/>
                    <a:pt x="405" y="199"/>
                  </a:cubicBezTo>
                  <a:cubicBezTo>
                    <a:pt x="405" y="201"/>
                    <a:pt x="405" y="203"/>
                    <a:pt x="405" y="204"/>
                  </a:cubicBezTo>
                  <a:cubicBezTo>
                    <a:pt x="405" y="206"/>
                    <a:pt x="405" y="207"/>
                    <a:pt x="405" y="209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3" name="Freeform 1363"/>
            <p:cNvSpPr>
              <a:spLocks noEditPoints="1"/>
            </p:cNvSpPr>
            <p:nvPr/>
          </p:nvSpPr>
          <p:spPr bwMode="auto">
            <a:xfrm>
              <a:off x="14685962" y="8732838"/>
              <a:ext cx="1912938" cy="1044575"/>
            </a:xfrm>
            <a:custGeom>
              <a:avLst/>
              <a:gdLst>
                <a:gd name="T0" fmla="*/ 555 w 738"/>
                <a:gd name="T1" fmla="*/ 68 h 403"/>
                <a:gd name="T2" fmla="*/ 554 w 738"/>
                <a:gd name="T3" fmla="*/ 69 h 403"/>
                <a:gd name="T4" fmla="*/ 580 w 738"/>
                <a:gd name="T5" fmla="*/ 25 h 403"/>
                <a:gd name="T6" fmla="*/ 568 w 738"/>
                <a:gd name="T7" fmla="*/ 18 h 403"/>
                <a:gd name="T8" fmla="*/ 542 w 738"/>
                <a:gd name="T9" fmla="*/ 63 h 403"/>
                <a:gd name="T10" fmla="*/ 186 w 738"/>
                <a:gd name="T11" fmla="*/ 64 h 403"/>
                <a:gd name="T12" fmla="*/ 156 w 738"/>
                <a:gd name="T13" fmla="*/ 13 h 403"/>
                <a:gd name="T14" fmla="*/ 197 w 738"/>
                <a:gd name="T15" fmla="*/ 13 h 403"/>
                <a:gd name="T16" fmla="*/ 197 w 738"/>
                <a:gd name="T17" fmla="*/ 0 h 403"/>
                <a:gd name="T18" fmla="*/ 148 w 738"/>
                <a:gd name="T19" fmla="*/ 0 h 403"/>
                <a:gd name="T20" fmla="*/ 140 w 738"/>
                <a:gd name="T21" fmla="*/ 7 h 403"/>
                <a:gd name="T22" fmla="*/ 140 w 738"/>
                <a:gd name="T23" fmla="*/ 7 h 403"/>
                <a:gd name="T24" fmla="*/ 143 w 738"/>
                <a:gd name="T25" fmla="*/ 18 h 403"/>
                <a:gd name="T26" fmla="*/ 173 w 738"/>
                <a:gd name="T27" fmla="*/ 69 h 403"/>
                <a:gd name="T28" fmla="*/ 2 w 738"/>
                <a:gd name="T29" fmla="*/ 367 h 403"/>
                <a:gd name="T30" fmla="*/ 4 w 738"/>
                <a:gd name="T31" fmla="*/ 376 h 403"/>
                <a:gd name="T32" fmla="*/ 4 w 738"/>
                <a:gd name="T33" fmla="*/ 376 h 403"/>
                <a:gd name="T34" fmla="*/ 14 w 738"/>
                <a:gd name="T35" fmla="*/ 374 h 403"/>
                <a:gd name="T36" fmla="*/ 181 w 738"/>
                <a:gd name="T37" fmla="*/ 83 h 403"/>
                <a:gd name="T38" fmla="*/ 346 w 738"/>
                <a:gd name="T39" fmla="*/ 380 h 403"/>
                <a:gd name="T40" fmla="*/ 359 w 738"/>
                <a:gd name="T41" fmla="*/ 403 h 403"/>
                <a:gd name="T42" fmla="*/ 364 w 738"/>
                <a:gd name="T43" fmla="*/ 403 h 403"/>
                <a:gd name="T44" fmla="*/ 365 w 738"/>
                <a:gd name="T45" fmla="*/ 403 h 403"/>
                <a:gd name="T46" fmla="*/ 728 w 738"/>
                <a:gd name="T47" fmla="*/ 403 h 403"/>
                <a:gd name="T48" fmla="*/ 728 w 738"/>
                <a:gd name="T49" fmla="*/ 403 h 403"/>
                <a:gd name="T50" fmla="*/ 735 w 738"/>
                <a:gd name="T51" fmla="*/ 391 h 403"/>
                <a:gd name="T52" fmla="*/ 734 w 738"/>
                <a:gd name="T53" fmla="*/ 388 h 403"/>
                <a:gd name="T54" fmla="*/ 555 w 738"/>
                <a:gd name="T55" fmla="*/ 68 h 403"/>
                <a:gd name="T56" fmla="*/ 379 w 738"/>
                <a:gd name="T57" fmla="*/ 389 h 403"/>
                <a:gd name="T58" fmla="*/ 378 w 738"/>
                <a:gd name="T59" fmla="*/ 389 h 403"/>
                <a:gd name="T60" fmla="*/ 547 w 738"/>
                <a:gd name="T61" fmla="*/ 82 h 403"/>
                <a:gd name="T62" fmla="*/ 719 w 738"/>
                <a:gd name="T63" fmla="*/ 389 h 403"/>
                <a:gd name="T64" fmla="*/ 379 w 738"/>
                <a:gd name="T65" fmla="*/ 389 h 403"/>
                <a:gd name="T66" fmla="*/ 365 w 738"/>
                <a:gd name="T67" fmla="*/ 383 h 403"/>
                <a:gd name="T68" fmla="*/ 194 w 738"/>
                <a:gd name="T69" fmla="*/ 77 h 403"/>
                <a:gd name="T70" fmla="*/ 534 w 738"/>
                <a:gd name="T71" fmla="*/ 77 h 403"/>
                <a:gd name="T72" fmla="*/ 365 w 738"/>
                <a:gd name="T73" fmla="*/ 38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8" h="403">
                  <a:moveTo>
                    <a:pt x="555" y="68"/>
                  </a:moveTo>
                  <a:cubicBezTo>
                    <a:pt x="554" y="69"/>
                    <a:pt x="554" y="69"/>
                    <a:pt x="554" y="69"/>
                  </a:cubicBezTo>
                  <a:cubicBezTo>
                    <a:pt x="580" y="25"/>
                    <a:pt x="580" y="25"/>
                    <a:pt x="580" y="25"/>
                  </a:cubicBezTo>
                  <a:cubicBezTo>
                    <a:pt x="568" y="18"/>
                    <a:pt x="568" y="18"/>
                    <a:pt x="568" y="18"/>
                  </a:cubicBezTo>
                  <a:cubicBezTo>
                    <a:pt x="542" y="63"/>
                    <a:pt x="542" y="63"/>
                    <a:pt x="542" y="63"/>
                  </a:cubicBezTo>
                  <a:cubicBezTo>
                    <a:pt x="186" y="64"/>
                    <a:pt x="186" y="64"/>
                    <a:pt x="186" y="64"/>
                  </a:cubicBezTo>
                  <a:cubicBezTo>
                    <a:pt x="156" y="13"/>
                    <a:pt x="156" y="13"/>
                    <a:pt x="156" y="13"/>
                  </a:cubicBezTo>
                  <a:cubicBezTo>
                    <a:pt x="197" y="13"/>
                    <a:pt x="197" y="13"/>
                    <a:pt x="197" y="13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144" y="0"/>
                    <a:pt x="140" y="3"/>
                    <a:pt x="140" y="7"/>
                  </a:cubicBezTo>
                  <a:cubicBezTo>
                    <a:pt x="140" y="7"/>
                    <a:pt x="140" y="7"/>
                    <a:pt x="140" y="7"/>
                  </a:cubicBezTo>
                  <a:cubicBezTo>
                    <a:pt x="140" y="11"/>
                    <a:pt x="141" y="15"/>
                    <a:pt x="143" y="18"/>
                  </a:cubicBezTo>
                  <a:cubicBezTo>
                    <a:pt x="173" y="69"/>
                    <a:pt x="173" y="69"/>
                    <a:pt x="173" y="69"/>
                  </a:cubicBezTo>
                  <a:cubicBezTo>
                    <a:pt x="2" y="367"/>
                    <a:pt x="2" y="367"/>
                    <a:pt x="2" y="367"/>
                  </a:cubicBezTo>
                  <a:cubicBezTo>
                    <a:pt x="0" y="370"/>
                    <a:pt x="1" y="374"/>
                    <a:pt x="4" y="376"/>
                  </a:cubicBezTo>
                  <a:cubicBezTo>
                    <a:pt x="4" y="376"/>
                    <a:pt x="4" y="376"/>
                    <a:pt x="4" y="376"/>
                  </a:cubicBezTo>
                  <a:cubicBezTo>
                    <a:pt x="7" y="378"/>
                    <a:pt x="12" y="377"/>
                    <a:pt x="14" y="374"/>
                  </a:cubicBezTo>
                  <a:cubicBezTo>
                    <a:pt x="181" y="83"/>
                    <a:pt x="181" y="83"/>
                    <a:pt x="181" y="83"/>
                  </a:cubicBezTo>
                  <a:cubicBezTo>
                    <a:pt x="346" y="380"/>
                    <a:pt x="346" y="380"/>
                    <a:pt x="346" y="380"/>
                  </a:cubicBezTo>
                  <a:cubicBezTo>
                    <a:pt x="359" y="403"/>
                    <a:pt x="359" y="403"/>
                    <a:pt x="359" y="403"/>
                  </a:cubicBezTo>
                  <a:cubicBezTo>
                    <a:pt x="364" y="403"/>
                    <a:pt x="364" y="403"/>
                    <a:pt x="364" y="403"/>
                  </a:cubicBezTo>
                  <a:cubicBezTo>
                    <a:pt x="365" y="403"/>
                    <a:pt x="365" y="403"/>
                    <a:pt x="365" y="403"/>
                  </a:cubicBezTo>
                  <a:cubicBezTo>
                    <a:pt x="728" y="403"/>
                    <a:pt x="728" y="403"/>
                    <a:pt x="728" y="403"/>
                  </a:cubicBezTo>
                  <a:cubicBezTo>
                    <a:pt x="728" y="403"/>
                    <a:pt x="728" y="403"/>
                    <a:pt x="728" y="403"/>
                  </a:cubicBezTo>
                  <a:cubicBezTo>
                    <a:pt x="735" y="403"/>
                    <a:pt x="738" y="396"/>
                    <a:pt x="735" y="391"/>
                  </a:cubicBezTo>
                  <a:cubicBezTo>
                    <a:pt x="734" y="388"/>
                    <a:pt x="734" y="388"/>
                    <a:pt x="734" y="388"/>
                  </a:cubicBezTo>
                  <a:lnTo>
                    <a:pt x="555" y="68"/>
                  </a:lnTo>
                  <a:close/>
                  <a:moveTo>
                    <a:pt x="379" y="389"/>
                  </a:moveTo>
                  <a:cubicBezTo>
                    <a:pt x="378" y="389"/>
                    <a:pt x="378" y="389"/>
                    <a:pt x="378" y="389"/>
                  </a:cubicBezTo>
                  <a:cubicBezTo>
                    <a:pt x="547" y="82"/>
                    <a:pt x="547" y="82"/>
                    <a:pt x="547" y="82"/>
                  </a:cubicBezTo>
                  <a:cubicBezTo>
                    <a:pt x="719" y="389"/>
                    <a:pt x="719" y="389"/>
                    <a:pt x="719" y="389"/>
                  </a:cubicBezTo>
                  <a:lnTo>
                    <a:pt x="379" y="389"/>
                  </a:lnTo>
                  <a:close/>
                  <a:moveTo>
                    <a:pt x="365" y="383"/>
                  </a:moveTo>
                  <a:cubicBezTo>
                    <a:pt x="194" y="77"/>
                    <a:pt x="194" y="77"/>
                    <a:pt x="194" y="77"/>
                  </a:cubicBezTo>
                  <a:cubicBezTo>
                    <a:pt x="534" y="77"/>
                    <a:pt x="534" y="77"/>
                    <a:pt x="534" y="77"/>
                  </a:cubicBezTo>
                  <a:lnTo>
                    <a:pt x="365" y="383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4" name="Freeform 1364"/>
            <p:cNvSpPr>
              <a:spLocks/>
            </p:cNvSpPr>
            <p:nvPr/>
          </p:nvSpPr>
          <p:spPr bwMode="auto">
            <a:xfrm>
              <a:off x="16038512" y="8747125"/>
              <a:ext cx="269875" cy="65088"/>
            </a:xfrm>
            <a:custGeom>
              <a:avLst/>
              <a:gdLst>
                <a:gd name="T0" fmla="*/ 100 w 104"/>
                <a:gd name="T1" fmla="*/ 25 h 25"/>
                <a:gd name="T2" fmla="*/ 3 w 104"/>
                <a:gd name="T3" fmla="*/ 25 h 25"/>
                <a:gd name="T4" fmla="*/ 0 w 104"/>
                <a:gd name="T5" fmla="*/ 21 h 25"/>
                <a:gd name="T6" fmla="*/ 0 w 104"/>
                <a:gd name="T7" fmla="*/ 3 h 25"/>
                <a:gd name="T8" fmla="*/ 3 w 104"/>
                <a:gd name="T9" fmla="*/ 0 h 25"/>
                <a:gd name="T10" fmla="*/ 100 w 104"/>
                <a:gd name="T11" fmla="*/ 0 h 25"/>
                <a:gd name="T12" fmla="*/ 104 w 104"/>
                <a:gd name="T13" fmla="*/ 3 h 25"/>
                <a:gd name="T14" fmla="*/ 104 w 104"/>
                <a:gd name="T15" fmla="*/ 21 h 25"/>
                <a:gd name="T16" fmla="*/ 100 w 104"/>
                <a:gd name="T1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25">
                  <a:moveTo>
                    <a:pt x="100" y="25"/>
                  </a:moveTo>
                  <a:cubicBezTo>
                    <a:pt x="3" y="25"/>
                    <a:pt x="3" y="25"/>
                    <a:pt x="3" y="25"/>
                  </a:cubicBezTo>
                  <a:cubicBezTo>
                    <a:pt x="1" y="25"/>
                    <a:pt x="0" y="23"/>
                    <a:pt x="0" y="21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02" y="0"/>
                    <a:pt x="104" y="1"/>
                    <a:pt x="104" y="3"/>
                  </a:cubicBezTo>
                  <a:cubicBezTo>
                    <a:pt x="104" y="21"/>
                    <a:pt x="104" y="21"/>
                    <a:pt x="104" y="21"/>
                  </a:cubicBezTo>
                  <a:cubicBezTo>
                    <a:pt x="104" y="23"/>
                    <a:pt x="102" y="25"/>
                    <a:pt x="100" y="25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5" name="Freeform 1365"/>
            <p:cNvSpPr>
              <a:spLocks/>
            </p:cNvSpPr>
            <p:nvPr/>
          </p:nvSpPr>
          <p:spPr bwMode="auto">
            <a:xfrm>
              <a:off x="15106650" y="8716963"/>
              <a:ext cx="120650" cy="65088"/>
            </a:xfrm>
            <a:custGeom>
              <a:avLst/>
              <a:gdLst>
                <a:gd name="T0" fmla="*/ 44 w 47"/>
                <a:gd name="T1" fmla="*/ 25 h 25"/>
                <a:gd name="T2" fmla="*/ 4 w 47"/>
                <a:gd name="T3" fmla="*/ 25 h 25"/>
                <a:gd name="T4" fmla="*/ 0 w 47"/>
                <a:gd name="T5" fmla="*/ 22 h 25"/>
                <a:gd name="T6" fmla="*/ 0 w 47"/>
                <a:gd name="T7" fmla="*/ 4 h 25"/>
                <a:gd name="T8" fmla="*/ 4 w 47"/>
                <a:gd name="T9" fmla="*/ 0 h 25"/>
                <a:gd name="T10" fmla="*/ 44 w 47"/>
                <a:gd name="T11" fmla="*/ 0 h 25"/>
                <a:gd name="T12" fmla="*/ 47 w 47"/>
                <a:gd name="T13" fmla="*/ 4 h 25"/>
                <a:gd name="T14" fmla="*/ 47 w 47"/>
                <a:gd name="T15" fmla="*/ 22 h 25"/>
                <a:gd name="T16" fmla="*/ 44 w 47"/>
                <a:gd name="T17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25">
                  <a:moveTo>
                    <a:pt x="44" y="25"/>
                  </a:moveTo>
                  <a:cubicBezTo>
                    <a:pt x="4" y="25"/>
                    <a:pt x="4" y="25"/>
                    <a:pt x="4" y="25"/>
                  </a:cubicBezTo>
                  <a:cubicBezTo>
                    <a:pt x="2" y="25"/>
                    <a:pt x="0" y="24"/>
                    <a:pt x="0" y="2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6" y="0"/>
                    <a:pt x="47" y="2"/>
                    <a:pt x="47" y="4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4"/>
                    <a:pt x="46" y="25"/>
                    <a:pt x="44" y="25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6" name="Freeform 1366"/>
            <p:cNvSpPr>
              <a:spLocks/>
            </p:cNvSpPr>
            <p:nvPr/>
          </p:nvSpPr>
          <p:spPr bwMode="auto">
            <a:xfrm>
              <a:off x="16086137" y="9253538"/>
              <a:ext cx="987425" cy="984250"/>
            </a:xfrm>
            <a:custGeom>
              <a:avLst/>
              <a:gdLst>
                <a:gd name="T0" fmla="*/ 359 w 381"/>
                <a:gd name="T1" fmla="*/ 105 h 380"/>
                <a:gd name="T2" fmla="*/ 340 w 381"/>
                <a:gd name="T3" fmla="*/ 74 h 380"/>
                <a:gd name="T4" fmla="*/ 315 w 381"/>
                <a:gd name="T5" fmla="*/ 48 h 380"/>
                <a:gd name="T6" fmla="*/ 286 w 381"/>
                <a:gd name="T7" fmla="*/ 26 h 380"/>
                <a:gd name="T8" fmla="*/ 253 w 381"/>
                <a:gd name="T9" fmla="*/ 11 h 380"/>
                <a:gd name="T10" fmla="*/ 178 w 381"/>
                <a:gd name="T11" fmla="*/ 1 h 380"/>
                <a:gd name="T12" fmla="*/ 106 w 381"/>
                <a:gd name="T13" fmla="*/ 21 h 380"/>
                <a:gd name="T14" fmla="*/ 75 w 381"/>
                <a:gd name="T15" fmla="*/ 40 h 380"/>
                <a:gd name="T16" fmla="*/ 48 w 381"/>
                <a:gd name="T17" fmla="*/ 65 h 380"/>
                <a:gd name="T18" fmla="*/ 27 w 381"/>
                <a:gd name="T19" fmla="*/ 95 h 380"/>
                <a:gd name="T20" fmla="*/ 12 w 381"/>
                <a:gd name="T21" fmla="*/ 128 h 380"/>
                <a:gd name="T22" fmla="*/ 2 w 381"/>
                <a:gd name="T23" fmla="*/ 202 h 380"/>
                <a:gd name="T24" fmla="*/ 22 w 381"/>
                <a:gd name="T25" fmla="*/ 274 h 380"/>
                <a:gd name="T26" fmla="*/ 41 w 381"/>
                <a:gd name="T27" fmla="*/ 305 h 380"/>
                <a:gd name="T28" fmla="*/ 66 w 381"/>
                <a:gd name="T29" fmla="*/ 332 h 380"/>
                <a:gd name="T30" fmla="*/ 95 w 381"/>
                <a:gd name="T31" fmla="*/ 353 h 380"/>
                <a:gd name="T32" fmla="*/ 129 w 381"/>
                <a:gd name="T33" fmla="*/ 368 h 380"/>
                <a:gd name="T34" fmla="*/ 203 w 381"/>
                <a:gd name="T35" fmla="*/ 378 h 380"/>
                <a:gd name="T36" fmla="*/ 275 w 381"/>
                <a:gd name="T37" fmla="*/ 359 h 380"/>
                <a:gd name="T38" fmla="*/ 306 w 381"/>
                <a:gd name="T39" fmla="*/ 339 h 380"/>
                <a:gd name="T40" fmla="*/ 333 w 381"/>
                <a:gd name="T41" fmla="*/ 314 h 380"/>
                <a:gd name="T42" fmla="*/ 354 w 381"/>
                <a:gd name="T43" fmla="*/ 285 h 380"/>
                <a:gd name="T44" fmla="*/ 369 w 381"/>
                <a:gd name="T45" fmla="*/ 252 h 380"/>
                <a:gd name="T46" fmla="*/ 379 w 381"/>
                <a:gd name="T47" fmla="*/ 177 h 380"/>
                <a:gd name="T48" fmla="*/ 359 w 381"/>
                <a:gd name="T49" fmla="*/ 105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1" h="380">
                  <a:moveTo>
                    <a:pt x="359" y="105"/>
                  </a:moveTo>
                  <a:cubicBezTo>
                    <a:pt x="354" y="94"/>
                    <a:pt x="347" y="84"/>
                    <a:pt x="340" y="74"/>
                  </a:cubicBezTo>
                  <a:cubicBezTo>
                    <a:pt x="333" y="65"/>
                    <a:pt x="324" y="56"/>
                    <a:pt x="315" y="48"/>
                  </a:cubicBezTo>
                  <a:cubicBezTo>
                    <a:pt x="306" y="40"/>
                    <a:pt x="296" y="33"/>
                    <a:pt x="286" y="26"/>
                  </a:cubicBezTo>
                  <a:cubicBezTo>
                    <a:pt x="275" y="20"/>
                    <a:pt x="264" y="15"/>
                    <a:pt x="253" y="11"/>
                  </a:cubicBezTo>
                  <a:cubicBezTo>
                    <a:pt x="229" y="3"/>
                    <a:pt x="204" y="0"/>
                    <a:pt x="178" y="1"/>
                  </a:cubicBezTo>
                  <a:cubicBezTo>
                    <a:pt x="153" y="3"/>
                    <a:pt x="128" y="9"/>
                    <a:pt x="106" y="21"/>
                  </a:cubicBezTo>
                  <a:cubicBezTo>
                    <a:pt x="95" y="26"/>
                    <a:pt x="85" y="33"/>
                    <a:pt x="75" y="40"/>
                  </a:cubicBezTo>
                  <a:cubicBezTo>
                    <a:pt x="65" y="48"/>
                    <a:pt x="56" y="56"/>
                    <a:pt x="48" y="65"/>
                  </a:cubicBezTo>
                  <a:cubicBezTo>
                    <a:pt x="41" y="74"/>
                    <a:pt x="33" y="84"/>
                    <a:pt x="27" y="95"/>
                  </a:cubicBezTo>
                  <a:cubicBezTo>
                    <a:pt x="21" y="105"/>
                    <a:pt x="16" y="116"/>
                    <a:pt x="12" y="128"/>
                  </a:cubicBezTo>
                  <a:cubicBezTo>
                    <a:pt x="4" y="152"/>
                    <a:pt x="0" y="177"/>
                    <a:pt x="2" y="202"/>
                  </a:cubicBezTo>
                  <a:cubicBezTo>
                    <a:pt x="4" y="228"/>
                    <a:pt x="10" y="252"/>
                    <a:pt x="22" y="274"/>
                  </a:cubicBezTo>
                  <a:cubicBezTo>
                    <a:pt x="27" y="285"/>
                    <a:pt x="34" y="296"/>
                    <a:pt x="41" y="305"/>
                  </a:cubicBezTo>
                  <a:cubicBezTo>
                    <a:pt x="49" y="315"/>
                    <a:pt x="57" y="324"/>
                    <a:pt x="66" y="332"/>
                  </a:cubicBezTo>
                  <a:cubicBezTo>
                    <a:pt x="75" y="340"/>
                    <a:pt x="85" y="347"/>
                    <a:pt x="95" y="353"/>
                  </a:cubicBezTo>
                  <a:cubicBezTo>
                    <a:pt x="106" y="359"/>
                    <a:pt x="117" y="364"/>
                    <a:pt x="129" y="368"/>
                  </a:cubicBezTo>
                  <a:cubicBezTo>
                    <a:pt x="152" y="377"/>
                    <a:pt x="177" y="380"/>
                    <a:pt x="203" y="378"/>
                  </a:cubicBezTo>
                  <a:cubicBezTo>
                    <a:pt x="228" y="377"/>
                    <a:pt x="253" y="370"/>
                    <a:pt x="275" y="359"/>
                  </a:cubicBezTo>
                  <a:cubicBezTo>
                    <a:pt x="286" y="353"/>
                    <a:pt x="297" y="347"/>
                    <a:pt x="306" y="339"/>
                  </a:cubicBezTo>
                  <a:cubicBezTo>
                    <a:pt x="316" y="332"/>
                    <a:pt x="325" y="323"/>
                    <a:pt x="333" y="314"/>
                  </a:cubicBezTo>
                  <a:cubicBezTo>
                    <a:pt x="341" y="305"/>
                    <a:pt x="348" y="295"/>
                    <a:pt x="354" y="285"/>
                  </a:cubicBezTo>
                  <a:cubicBezTo>
                    <a:pt x="360" y="274"/>
                    <a:pt x="365" y="263"/>
                    <a:pt x="369" y="252"/>
                  </a:cubicBezTo>
                  <a:cubicBezTo>
                    <a:pt x="377" y="228"/>
                    <a:pt x="381" y="203"/>
                    <a:pt x="379" y="177"/>
                  </a:cubicBezTo>
                  <a:cubicBezTo>
                    <a:pt x="377" y="152"/>
                    <a:pt x="371" y="128"/>
                    <a:pt x="359" y="105"/>
                  </a:cubicBezTo>
                  <a:close/>
                </a:path>
              </a:pathLst>
            </a:custGeom>
            <a:solidFill>
              <a:srgbClr val="7AC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7" name="Freeform 1367"/>
            <p:cNvSpPr>
              <a:spLocks/>
            </p:cNvSpPr>
            <p:nvPr/>
          </p:nvSpPr>
          <p:spPr bwMode="auto">
            <a:xfrm>
              <a:off x="14206537" y="9209088"/>
              <a:ext cx="992188" cy="990600"/>
            </a:xfrm>
            <a:custGeom>
              <a:avLst/>
              <a:gdLst>
                <a:gd name="T0" fmla="*/ 361 w 383"/>
                <a:gd name="T1" fmla="*/ 106 h 382"/>
                <a:gd name="T2" fmla="*/ 342 w 383"/>
                <a:gd name="T3" fmla="*/ 74 h 382"/>
                <a:gd name="T4" fmla="*/ 317 w 383"/>
                <a:gd name="T5" fmla="*/ 48 h 382"/>
                <a:gd name="T6" fmla="*/ 287 w 383"/>
                <a:gd name="T7" fmla="*/ 27 h 382"/>
                <a:gd name="T8" fmla="*/ 254 w 383"/>
                <a:gd name="T9" fmla="*/ 11 h 382"/>
                <a:gd name="T10" fmla="*/ 179 w 383"/>
                <a:gd name="T11" fmla="*/ 1 h 382"/>
                <a:gd name="T12" fmla="*/ 106 w 383"/>
                <a:gd name="T13" fmla="*/ 21 h 382"/>
                <a:gd name="T14" fmla="*/ 75 w 383"/>
                <a:gd name="T15" fmla="*/ 41 h 382"/>
                <a:gd name="T16" fmla="*/ 49 w 383"/>
                <a:gd name="T17" fmla="*/ 66 h 382"/>
                <a:gd name="T18" fmla="*/ 27 w 383"/>
                <a:gd name="T19" fmla="*/ 95 h 382"/>
                <a:gd name="T20" fmla="*/ 12 w 383"/>
                <a:gd name="T21" fmla="*/ 128 h 382"/>
                <a:gd name="T22" fmla="*/ 2 w 383"/>
                <a:gd name="T23" fmla="*/ 203 h 382"/>
                <a:gd name="T24" fmla="*/ 22 w 383"/>
                <a:gd name="T25" fmla="*/ 276 h 382"/>
                <a:gd name="T26" fmla="*/ 41 w 383"/>
                <a:gd name="T27" fmla="*/ 307 h 382"/>
                <a:gd name="T28" fmla="*/ 66 w 383"/>
                <a:gd name="T29" fmla="*/ 333 h 382"/>
                <a:gd name="T30" fmla="*/ 96 w 383"/>
                <a:gd name="T31" fmla="*/ 355 h 382"/>
                <a:gd name="T32" fmla="*/ 129 w 383"/>
                <a:gd name="T33" fmla="*/ 370 h 382"/>
                <a:gd name="T34" fmla="*/ 204 w 383"/>
                <a:gd name="T35" fmla="*/ 380 h 382"/>
                <a:gd name="T36" fmla="*/ 277 w 383"/>
                <a:gd name="T37" fmla="*/ 360 h 382"/>
                <a:gd name="T38" fmla="*/ 308 w 383"/>
                <a:gd name="T39" fmla="*/ 341 h 382"/>
                <a:gd name="T40" fmla="*/ 334 w 383"/>
                <a:gd name="T41" fmla="*/ 316 h 382"/>
                <a:gd name="T42" fmla="*/ 356 w 383"/>
                <a:gd name="T43" fmla="*/ 286 h 382"/>
                <a:gd name="T44" fmla="*/ 371 w 383"/>
                <a:gd name="T45" fmla="*/ 253 h 382"/>
                <a:gd name="T46" fmla="*/ 381 w 383"/>
                <a:gd name="T47" fmla="*/ 178 h 382"/>
                <a:gd name="T48" fmla="*/ 361 w 383"/>
                <a:gd name="T49" fmla="*/ 106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2">
                  <a:moveTo>
                    <a:pt x="361" y="106"/>
                  </a:moveTo>
                  <a:cubicBezTo>
                    <a:pt x="356" y="95"/>
                    <a:pt x="349" y="84"/>
                    <a:pt x="342" y="74"/>
                  </a:cubicBezTo>
                  <a:cubicBezTo>
                    <a:pt x="334" y="65"/>
                    <a:pt x="326" y="56"/>
                    <a:pt x="317" y="48"/>
                  </a:cubicBezTo>
                  <a:cubicBezTo>
                    <a:pt x="308" y="40"/>
                    <a:pt x="298" y="33"/>
                    <a:pt x="287" y="27"/>
                  </a:cubicBezTo>
                  <a:cubicBezTo>
                    <a:pt x="277" y="20"/>
                    <a:pt x="265" y="15"/>
                    <a:pt x="254" y="11"/>
                  </a:cubicBezTo>
                  <a:cubicBezTo>
                    <a:pt x="230" y="3"/>
                    <a:pt x="205" y="0"/>
                    <a:pt x="179" y="1"/>
                  </a:cubicBezTo>
                  <a:cubicBezTo>
                    <a:pt x="154" y="3"/>
                    <a:pt x="129" y="10"/>
                    <a:pt x="106" y="21"/>
                  </a:cubicBezTo>
                  <a:cubicBezTo>
                    <a:pt x="95" y="26"/>
                    <a:pt x="85" y="33"/>
                    <a:pt x="75" y="41"/>
                  </a:cubicBezTo>
                  <a:cubicBezTo>
                    <a:pt x="66" y="48"/>
                    <a:pt x="57" y="56"/>
                    <a:pt x="49" y="66"/>
                  </a:cubicBezTo>
                  <a:cubicBezTo>
                    <a:pt x="41" y="75"/>
                    <a:pt x="34" y="85"/>
                    <a:pt x="27" y="95"/>
                  </a:cubicBezTo>
                  <a:cubicBezTo>
                    <a:pt x="21" y="106"/>
                    <a:pt x="16" y="117"/>
                    <a:pt x="12" y="128"/>
                  </a:cubicBezTo>
                  <a:cubicBezTo>
                    <a:pt x="4" y="152"/>
                    <a:pt x="0" y="178"/>
                    <a:pt x="2" y="203"/>
                  </a:cubicBezTo>
                  <a:cubicBezTo>
                    <a:pt x="4" y="229"/>
                    <a:pt x="10" y="253"/>
                    <a:pt x="22" y="276"/>
                  </a:cubicBezTo>
                  <a:cubicBezTo>
                    <a:pt x="27" y="287"/>
                    <a:pt x="34" y="297"/>
                    <a:pt x="41" y="307"/>
                  </a:cubicBezTo>
                  <a:cubicBezTo>
                    <a:pt x="49" y="317"/>
                    <a:pt x="57" y="325"/>
                    <a:pt x="66" y="333"/>
                  </a:cubicBezTo>
                  <a:cubicBezTo>
                    <a:pt x="75" y="341"/>
                    <a:pt x="85" y="349"/>
                    <a:pt x="96" y="355"/>
                  </a:cubicBezTo>
                  <a:cubicBezTo>
                    <a:pt x="106" y="361"/>
                    <a:pt x="118" y="366"/>
                    <a:pt x="129" y="370"/>
                  </a:cubicBezTo>
                  <a:cubicBezTo>
                    <a:pt x="153" y="378"/>
                    <a:pt x="178" y="382"/>
                    <a:pt x="204" y="380"/>
                  </a:cubicBezTo>
                  <a:cubicBezTo>
                    <a:pt x="230" y="379"/>
                    <a:pt x="254" y="372"/>
                    <a:pt x="277" y="360"/>
                  </a:cubicBezTo>
                  <a:cubicBezTo>
                    <a:pt x="288" y="355"/>
                    <a:pt x="298" y="348"/>
                    <a:pt x="308" y="341"/>
                  </a:cubicBezTo>
                  <a:cubicBezTo>
                    <a:pt x="317" y="333"/>
                    <a:pt x="326" y="325"/>
                    <a:pt x="334" y="316"/>
                  </a:cubicBezTo>
                  <a:cubicBezTo>
                    <a:pt x="342" y="307"/>
                    <a:pt x="349" y="297"/>
                    <a:pt x="356" y="286"/>
                  </a:cubicBezTo>
                  <a:cubicBezTo>
                    <a:pt x="362" y="276"/>
                    <a:pt x="367" y="265"/>
                    <a:pt x="371" y="253"/>
                  </a:cubicBezTo>
                  <a:cubicBezTo>
                    <a:pt x="379" y="229"/>
                    <a:pt x="383" y="204"/>
                    <a:pt x="381" y="178"/>
                  </a:cubicBezTo>
                  <a:cubicBezTo>
                    <a:pt x="379" y="153"/>
                    <a:pt x="373" y="128"/>
                    <a:pt x="361" y="106"/>
                  </a:cubicBezTo>
                  <a:close/>
                </a:path>
              </a:pathLst>
            </a:custGeom>
            <a:solidFill>
              <a:srgbClr val="7AC9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77" name="Group 576"/>
          <p:cNvGrpSpPr>
            <a:grpSpLocks noChangeAspect="1"/>
          </p:cNvGrpSpPr>
          <p:nvPr/>
        </p:nvGrpSpPr>
        <p:grpSpPr>
          <a:xfrm>
            <a:off x="19153183" y="8361056"/>
            <a:ext cx="1372112" cy="1371600"/>
            <a:chOff x="18538825" y="7394575"/>
            <a:chExt cx="4270375" cy="4268788"/>
          </a:xfrm>
        </p:grpSpPr>
        <p:sp>
          <p:nvSpPr>
            <p:cNvPr id="408" name="Oval 1368"/>
            <p:cNvSpPr>
              <a:spLocks noChangeArrowheads="1"/>
            </p:cNvSpPr>
            <p:nvPr/>
          </p:nvSpPr>
          <p:spPr bwMode="auto">
            <a:xfrm>
              <a:off x="18538825" y="7394575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9" name="Freeform 1369"/>
            <p:cNvSpPr>
              <a:spLocks/>
            </p:cNvSpPr>
            <p:nvPr/>
          </p:nvSpPr>
          <p:spPr bwMode="auto">
            <a:xfrm>
              <a:off x="19558000" y="8315325"/>
              <a:ext cx="2198688" cy="2392363"/>
            </a:xfrm>
            <a:custGeom>
              <a:avLst/>
              <a:gdLst>
                <a:gd name="T0" fmla="*/ 848 w 848"/>
                <a:gd name="T1" fmla="*/ 898 h 923"/>
                <a:gd name="T2" fmla="*/ 823 w 848"/>
                <a:gd name="T3" fmla="*/ 923 h 923"/>
                <a:gd name="T4" fmla="*/ 25 w 848"/>
                <a:gd name="T5" fmla="*/ 923 h 923"/>
                <a:gd name="T6" fmla="*/ 0 w 848"/>
                <a:gd name="T7" fmla="*/ 898 h 923"/>
                <a:gd name="T8" fmla="*/ 0 w 848"/>
                <a:gd name="T9" fmla="*/ 26 h 923"/>
                <a:gd name="T10" fmla="*/ 25 w 848"/>
                <a:gd name="T11" fmla="*/ 0 h 923"/>
                <a:gd name="T12" fmla="*/ 823 w 848"/>
                <a:gd name="T13" fmla="*/ 0 h 923"/>
                <a:gd name="T14" fmla="*/ 848 w 848"/>
                <a:gd name="T15" fmla="*/ 26 h 923"/>
                <a:gd name="T16" fmla="*/ 848 w 848"/>
                <a:gd name="T17" fmla="*/ 898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8" h="923">
                  <a:moveTo>
                    <a:pt x="848" y="898"/>
                  </a:moveTo>
                  <a:cubicBezTo>
                    <a:pt x="848" y="912"/>
                    <a:pt x="837" y="923"/>
                    <a:pt x="823" y="923"/>
                  </a:cubicBezTo>
                  <a:cubicBezTo>
                    <a:pt x="25" y="923"/>
                    <a:pt x="25" y="923"/>
                    <a:pt x="25" y="923"/>
                  </a:cubicBezTo>
                  <a:cubicBezTo>
                    <a:pt x="11" y="923"/>
                    <a:pt x="0" y="912"/>
                    <a:pt x="0" y="89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823" y="0"/>
                    <a:pt x="823" y="0"/>
                    <a:pt x="823" y="0"/>
                  </a:cubicBezTo>
                  <a:cubicBezTo>
                    <a:pt x="837" y="0"/>
                    <a:pt x="848" y="12"/>
                    <a:pt x="848" y="26"/>
                  </a:cubicBezTo>
                  <a:lnTo>
                    <a:pt x="848" y="89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0" name="Freeform 1370"/>
            <p:cNvSpPr>
              <a:spLocks noEditPoints="1"/>
            </p:cNvSpPr>
            <p:nvPr/>
          </p:nvSpPr>
          <p:spPr bwMode="auto">
            <a:xfrm>
              <a:off x="19689762" y="9447213"/>
              <a:ext cx="490538" cy="519113"/>
            </a:xfrm>
            <a:custGeom>
              <a:avLst/>
              <a:gdLst>
                <a:gd name="T0" fmla="*/ 183 w 189"/>
                <a:gd name="T1" fmla="*/ 0 h 200"/>
                <a:gd name="T2" fmla="*/ 7 w 189"/>
                <a:gd name="T3" fmla="*/ 0 h 200"/>
                <a:gd name="T4" fmla="*/ 0 w 189"/>
                <a:gd name="T5" fmla="*/ 3 h 200"/>
                <a:gd name="T6" fmla="*/ 0 w 189"/>
                <a:gd name="T7" fmla="*/ 196 h 200"/>
                <a:gd name="T8" fmla="*/ 7 w 189"/>
                <a:gd name="T9" fmla="*/ 200 h 200"/>
                <a:gd name="T10" fmla="*/ 183 w 189"/>
                <a:gd name="T11" fmla="*/ 200 h 200"/>
                <a:gd name="T12" fmla="*/ 189 w 189"/>
                <a:gd name="T13" fmla="*/ 196 h 200"/>
                <a:gd name="T14" fmla="*/ 189 w 189"/>
                <a:gd name="T15" fmla="*/ 3 h 200"/>
                <a:gd name="T16" fmla="*/ 183 w 189"/>
                <a:gd name="T17" fmla="*/ 0 h 200"/>
                <a:gd name="T18" fmla="*/ 174 w 189"/>
                <a:gd name="T19" fmla="*/ 181 h 200"/>
                <a:gd name="T20" fmla="*/ 168 w 189"/>
                <a:gd name="T21" fmla="*/ 184 h 200"/>
                <a:gd name="T22" fmla="*/ 21 w 189"/>
                <a:gd name="T23" fmla="*/ 184 h 200"/>
                <a:gd name="T24" fmla="*/ 16 w 189"/>
                <a:gd name="T25" fmla="*/ 181 h 200"/>
                <a:gd name="T26" fmla="*/ 16 w 189"/>
                <a:gd name="T27" fmla="*/ 19 h 200"/>
                <a:gd name="T28" fmla="*/ 21 w 189"/>
                <a:gd name="T29" fmla="*/ 16 h 200"/>
                <a:gd name="T30" fmla="*/ 168 w 189"/>
                <a:gd name="T31" fmla="*/ 16 h 200"/>
                <a:gd name="T32" fmla="*/ 174 w 189"/>
                <a:gd name="T33" fmla="*/ 19 h 200"/>
                <a:gd name="T34" fmla="*/ 174 w 189"/>
                <a:gd name="T35" fmla="*/ 181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9" h="200">
                  <a:moveTo>
                    <a:pt x="18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8"/>
                    <a:pt x="3" y="200"/>
                    <a:pt x="7" y="200"/>
                  </a:cubicBezTo>
                  <a:cubicBezTo>
                    <a:pt x="183" y="200"/>
                    <a:pt x="183" y="200"/>
                    <a:pt x="183" y="200"/>
                  </a:cubicBezTo>
                  <a:cubicBezTo>
                    <a:pt x="186" y="200"/>
                    <a:pt x="189" y="198"/>
                    <a:pt x="189" y="196"/>
                  </a:cubicBezTo>
                  <a:cubicBezTo>
                    <a:pt x="189" y="3"/>
                    <a:pt x="189" y="3"/>
                    <a:pt x="189" y="3"/>
                  </a:cubicBezTo>
                  <a:cubicBezTo>
                    <a:pt x="189" y="1"/>
                    <a:pt x="186" y="0"/>
                    <a:pt x="183" y="0"/>
                  </a:cubicBezTo>
                  <a:close/>
                  <a:moveTo>
                    <a:pt x="174" y="181"/>
                  </a:moveTo>
                  <a:cubicBezTo>
                    <a:pt x="174" y="182"/>
                    <a:pt x="171" y="184"/>
                    <a:pt x="168" y="184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18" y="184"/>
                    <a:pt x="16" y="182"/>
                    <a:pt x="16" y="181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6" y="17"/>
                    <a:pt x="18" y="16"/>
                    <a:pt x="21" y="16"/>
                  </a:cubicBezTo>
                  <a:cubicBezTo>
                    <a:pt x="168" y="16"/>
                    <a:pt x="168" y="16"/>
                    <a:pt x="168" y="16"/>
                  </a:cubicBezTo>
                  <a:cubicBezTo>
                    <a:pt x="171" y="16"/>
                    <a:pt x="174" y="17"/>
                    <a:pt x="174" y="19"/>
                  </a:cubicBezTo>
                  <a:lnTo>
                    <a:pt x="174" y="181"/>
                  </a:lnTo>
                  <a:close/>
                </a:path>
              </a:pathLst>
            </a:custGeom>
            <a:solidFill>
              <a:srgbClr val="313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1" name="Freeform 1371"/>
            <p:cNvSpPr>
              <a:spLocks noEditPoints="1"/>
            </p:cNvSpPr>
            <p:nvPr/>
          </p:nvSpPr>
          <p:spPr bwMode="auto">
            <a:xfrm>
              <a:off x="21143912" y="9445625"/>
              <a:ext cx="490538" cy="517525"/>
            </a:xfrm>
            <a:custGeom>
              <a:avLst/>
              <a:gdLst>
                <a:gd name="T0" fmla="*/ 182 w 189"/>
                <a:gd name="T1" fmla="*/ 0 h 200"/>
                <a:gd name="T2" fmla="*/ 6 w 189"/>
                <a:gd name="T3" fmla="*/ 0 h 200"/>
                <a:gd name="T4" fmla="*/ 0 w 189"/>
                <a:gd name="T5" fmla="*/ 3 h 200"/>
                <a:gd name="T6" fmla="*/ 0 w 189"/>
                <a:gd name="T7" fmla="*/ 196 h 200"/>
                <a:gd name="T8" fmla="*/ 6 w 189"/>
                <a:gd name="T9" fmla="*/ 200 h 200"/>
                <a:gd name="T10" fmla="*/ 182 w 189"/>
                <a:gd name="T11" fmla="*/ 200 h 200"/>
                <a:gd name="T12" fmla="*/ 189 w 189"/>
                <a:gd name="T13" fmla="*/ 196 h 200"/>
                <a:gd name="T14" fmla="*/ 189 w 189"/>
                <a:gd name="T15" fmla="*/ 3 h 200"/>
                <a:gd name="T16" fmla="*/ 182 w 189"/>
                <a:gd name="T17" fmla="*/ 0 h 200"/>
                <a:gd name="T18" fmla="*/ 173 w 189"/>
                <a:gd name="T19" fmla="*/ 181 h 200"/>
                <a:gd name="T20" fmla="*/ 168 w 189"/>
                <a:gd name="T21" fmla="*/ 184 h 200"/>
                <a:gd name="T22" fmla="*/ 21 w 189"/>
                <a:gd name="T23" fmla="*/ 184 h 200"/>
                <a:gd name="T24" fmla="*/ 15 w 189"/>
                <a:gd name="T25" fmla="*/ 181 h 200"/>
                <a:gd name="T26" fmla="*/ 15 w 189"/>
                <a:gd name="T27" fmla="*/ 19 h 200"/>
                <a:gd name="T28" fmla="*/ 21 w 189"/>
                <a:gd name="T29" fmla="*/ 16 h 200"/>
                <a:gd name="T30" fmla="*/ 168 w 189"/>
                <a:gd name="T31" fmla="*/ 16 h 200"/>
                <a:gd name="T32" fmla="*/ 173 w 189"/>
                <a:gd name="T33" fmla="*/ 19 h 200"/>
                <a:gd name="T34" fmla="*/ 173 w 189"/>
                <a:gd name="T35" fmla="*/ 181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9" h="200">
                  <a:moveTo>
                    <a:pt x="182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1"/>
                    <a:pt x="0" y="3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198"/>
                    <a:pt x="3" y="200"/>
                    <a:pt x="6" y="200"/>
                  </a:cubicBezTo>
                  <a:cubicBezTo>
                    <a:pt x="182" y="200"/>
                    <a:pt x="182" y="200"/>
                    <a:pt x="182" y="200"/>
                  </a:cubicBezTo>
                  <a:cubicBezTo>
                    <a:pt x="186" y="200"/>
                    <a:pt x="189" y="198"/>
                    <a:pt x="189" y="196"/>
                  </a:cubicBezTo>
                  <a:cubicBezTo>
                    <a:pt x="189" y="3"/>
                    <a:pt x="189" y="3"/>
                    <a:pt x="189" y="3"/>
                  </a:cubicBezTo>
                  <a:cubicBezTo>
                    <a:pt x="189" y="1"/>
                    <a:pt x="186" y="0"/>
                    <a:pt x="182" y="0"/>
                  </a:cubicBezTo>
                  <a:close/>
                  <a:moveTo>
                    <a:pt x="173" y="181"/>
                  </a:moveTo>
                  <a:cubicBezTo>
                    <a:pt x="173" y="182"/>
                    <a:pt x="171" y="184"/>
                    <a:pt x="168" y="184"/>
                  </a:cubicBezTo>
                  <a:cubicBezTo>
                    <a:pt x="21" y="184"/>
                    <a:pt x="21" y="184"/>
                    <a:pt x="21" y="184"/>
                  </a:cubicBezTo>
                  <a:cubicBezTo>
                    <a:pt x="18" y="184"/>
                    <a:pt x="15" y="182"/>
                    <a:pt x="15" y="181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5" y="17"/>
                    <a:pt x="18" y="16"/>
                    <a:pt x="21" y="16"/>
                  </a:cubicBezTo>
                  <a:cubicBezTo>
                    <a:pt x="168" y="16"/>
                    <a:pt x="168" y="16"/>
                    <a:pt x="168" y="16"/>
                  </a:cubicBezTo>
                  <a:cubicBezTo>
                    <a:pt x="171" y="16"/>
                    <a:pt x="173" y="17"/>
                    <a:pt x="173" y="19"/>
                  </a:cubicBezTo>
                  <a:lnTo>
                    <a:pt x="173" y="181"/>
                  </a:lnTo>
                  <a:close/>
                </a:path>
              </a:pathLst>
            </a:custGeom>
            <a:solidFill>
              <a:srgbClr val="313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2" name="Freeform 1372"/>
            <p:cNvSpPr>
              <a:spLocks/>
            </p:cNvSpPr>
            <p:nvPr/>
          </p:nvSpPr>
          <p:spPr bwMode="auto">
            <a:xfrm>
              <a:off x="19480212" y="10504488"/>
              <a:ext cx="2355850" cy="244475"/>
            </a:xfrm>
            <a:custGeom>
              <a:avLst/>
              <a:gdLst>
                <a:gd name="T0" fmla="*/ 909 w 909"/>
                <a:gd name="T1" fmla="*/ 77 h 94"/>
                <a:gd name="T2" fmla="*/ 892 w 909"/>
                <a:gd name="T3" fmla="*/ 94 h 94"/>
                <a:gd name="T4" fmla="*/ 17 w 909"/>
                <a:gd name="T5" fmla="*/ 94 h 94"/>
                <a:gd name="T6" fmla="*/ 0 w 909"/>
                <a:gd name="T7" fmla="*/ 77 h 94"/>
                <a:gd name="T8" fmla="*/ 0 w 909"/>
                <a:gd name="T9" fmla="*/ 17 h 94"/>
                <a:gd name="T10" fmla="*/ 17 w 909"/>
                <a:gd name="T11" fmla="*/ 0 h 94"/>
                <a:gd name="T12" fmla="*/ 892 w 909"/>
                <a:gd name="T13" fmla="*/ 0 h 94"/>
                <a:gd name="T14" fmla="*/ 909 w 909"/>
                <a:gd name="T15" fmla="*/ 17 h 94"/>
                <a:gd name="T16" fmla="*/ 909 w 909"/>
                <a:gd name="T17" fmla="*/ 7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9" h="94">
                  <a:moveTo>
                    <a:pt x="909" y="77"/>
                  </a:moveTo>
                  <a:cubicBezTo>
                    <a:pt x="909" y="87"/>
                    <a:pt x="902" y="94"/>
                    <a:pt x="892" y="94"/>
                  </a:cubicBezTo>
                  <a:cubicBezTo>
                    <a:pt x="17" y="94"/>
                    <a:pt x="17" y="94"/>
                    <a:pt x="17" y="94"/>
                  </a:cubicBezTo>
                  <a:cubicBezTo>
                    <a:pt x="8" y="94"/>
                    <a:pt x="0" y="87"/>
                    <a:pt x="0" y="7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8"/>
                    <a:pt x="8" y="0"/>
                    <a:pt x="17" y="0"/>
                  </a:cubicBezTo>
                  <a:cubicBezTo>
                    <a:pt x="892" y="0"/>
                    <a:pt x="892" y="0"/>
                    <a:pt x="892" y="0"/>
                  </a:cubicBezTo>
                  <a:cubicBezTo>
                    <a:pt x="902" y="0"/>
                    <a:pt x="909" y="8"/>
                    <a:pt x="909" y="17"/>
                  </a:cubicBezTo>
                  <a:lnTo>
                    <a:pt x="909" y="77"/>
                  </a:lnTo>
                  <a:close/>
                </a:path>
              </a:pathLst>
            </a:custGeom>
            <a:solidFill>
              <a:srgbClr val="313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3" name="Freeform 1373"/>
            <p:cNvSpPr>
              <a:spLocks/>
            </p:cNvSpPr>
            <p:nvPr/>
          </p:nvSpPr>
          <p:spPr bwMode="auto">
            <a:xfrm>
              <a:off x="19210337" y="9118600"/>
              <a:ext cx="201613" cy="155575"/>
            </a:xfrm>
            <a:custGeom>
              <a:avLst/>
              <a:gdLst>
                <a:gd name="T0" fmla="*/ 75 w 78"/>
                <a:gd name="T1" fmla="*/ 22 h 60"/>
                <a:gd name="T2" fmla="*/ 38 w 78"/>
                <a:gd name="T3" fmla="*/ 60 h 60"/>
                <a:gd name="T4" fmla="*/ 0 w 78"/>
                <a:gd name="T5" fmla="*/ 22 h 60"/>
                <a:gd name="T6" fmla="*/ 48 w 78"/>
                <a:gd name="T7" fmla="*/ 0 h 60"/>
                <a:gd name="T8" fmla="*/ 75 w 78"/>
                <a:gd name="T9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60">
                  <a:moveTo>
                    <a:pt x="75" y="22"/>
                  </a:moveTo>
                  <a:cubicBezTo>
                    <a:pt x="75" y="43"/>
                    <a:pt x="59" y="60"/>
                    <a:pt x="38" y="60"/>
                  </a:cubicBezTo>
                  <a:cubicBezTo>
                    <a:pt x="17" y="60"/>
                    <a:pt x="0" y="43"/>
                    <a:pt x="0" y="22"/>
                  </a:cubicBezTo>
                  <a:cubicBezTo>
                    <a:pt x="16" y="7"/>
                    <a:pt x="27" y="0"/>
                    <a:pt x="48" y="0"/>
                  </a:cubicBezTo>
                  <a:cubicBezTo>
                    <a:pt x="69" y="0"/>
                    <a:pt x="78" y="2"/>
                    <a:pt x="75" y="22"/>
                  </a:cubicBezTo>
                  <a:close/>
                </a:path>
              </a:pathLst>
            </a:cu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4" name="Freeform 1374"/>
            <p:cNvSpPr>
              <a:spLocks/>
            </p:cNvSpPr>
            <p:nvPr/>
          </p:nvSpPr>
          <p:spPr bwMode="auto">
            <a:xfrm>
              <a:off x="19404012" y="9082088"/>
              <a:ext cx="203200" cy="192088"/>
            </a:xfrm>
            <a:custGeom>
              <a:avLst/>
              <a:gdLst>
                <a:gd name="T0" fmla="*/ 75 w 78"/>
                <a:gd name="T1" fmla="*/ 36 h 74"/>
                <a:gd name="T2" fmla="*/ 38 w 78"/>
                <a:gd name="T3" fmla="*/ 74 h 74"/>
                <a:gd name="T4" fmla="*/ 0 w 78"/>
                <a:gd name="T5" fmla="*/ 36 h 74"/>
                <a:gd name="T6" fmla="*/ 38 w 78"/>
                <a:gd name="T7" fmla="*/ 0 h 74"/>
                <a:gd name="T8" fmla="*/ 75 w 78"/>
                <a:gd name="T9" fmla="*/ 3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74">
                  <a:moveTo>
                    <a:pt x="75" y="36"/>
                  </a:moveTo>
                  <a:cubicBezTo>
                    <a:pt x="76" y="57"/>
                    <a:pt x="59" y="74"/>
                    <a:pt x="38" y="74"/>
                  </a:cubicBezTo>
                  <a:cubicBezTo>
                    <a:pt x="18" y="74"/>
                    <a:pt x="0" y="57"/>
                    <a:pt x="0" y="36"/>
                  </a:cubicBezTo>
                  <a:cubicBezTo>
                    <a:pt x="0" y="16"/>
                    <a:pt x="17" y="0"/>
                    <a:pt x="38" y="0"/>
                  </a:cubicBezTo>
                  <a:cubicBezTo>
                    <a:pt x="59" y="0"/>
                    <a:pt x="78" y="16"/>
                    <a:pt x="75" y="36"/>
                  </a:cubicBezTo>
                  <a:close/>
                </a:path>
              </a:pathLst>
            </a:cu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5" name="Freeform 1375"/>
            <p:cNvSpPr>
              <a:spLocks/>
            </p:cNvSpPr>
            <p:nvPr/>
          </p:nvSpPr>
          <p:spPr bwMode="auto">
            <a:xfrm>
              <a:off x="19599275" y="9082088"/>
              <a:ext cx="196850" cy="192088"/>
            </a:xfrm>
            <a:custGeom>
              <a:avLst/>
              <a:gdLst>
                <a:gd name="T0" fmla="*/ 76 w 76"/>
                <a:gd name="T1" fmla="*/ 36 h 74"/>
                <a:gd name="T2" fmla="*/ 39 w 76"/>
                <a:gd name="T3" fmla="*/ 74 h 74"/>
                <a:gd name="T4" fmla="*/ 0 w 76"/>
                <a:gd name="T5" fmla="*/ 36 h 74"/>
                <a:gd name="T6" fmla="*/ 38 w 76"/>
                <a:gd name="T7" fmla="*/ 0 h 74"/>
                <a:gd name="T8" fmla="*/ 76 w 76"/>
                <a:gd name="T9" fmla="*/ 3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4">
                  <a:moveTo>
                    <a:pt x="76" y="36"/>
                  </a:moveTo>
                  <a:cubicBezTo>
                    <a:pt x="76" y="57"/>
                    <a:pt x="60" y="74"/>
                    <a:pt x="39" y="74"/>
                  </a:cubicBezTo>
                  <a:cubicBezTo>
                    <a:pt x="18" y="74"/>
                    <a:pt x="1" y="57"/>
                    <a:pt x="0" y="36"/>
                  </a:cubicBezTo>
                  <a:cubicBezTo>
                    <a:pt x="0" y="16"/>
                    <a:pt x="17" y="0"/>
                    <a:pt x="38" y="0"/>
                  </a:cubicBezTo>
                  <a:cubicBezTo>
                    <a:pt x="59" y="0"/>
                    <a:pt x="75" y="16"/>
                    <a:pt x="76" y="36"/>
                  </a:cubicBezTo>
                  <a:close/>
                </a:path>
              </a:pathLst>
            </a:cu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6" name="Freeform 1376"/>
            <p:cNvSpPr>
              <a:spLocks/>
            </p:cNvSpPr>
            <p:nvPr/>
          </p:nvSpPr>
          <p:spPr bwMode="auto">
            <a:xfrm>
              <a:off x="19792950" y="9078913"/>
              <a:ext cx="196850" cy="192088"/>
            </a:xfrm>
            <a:custGeom>
              <a:avLst/>
              <a:gdLst>
                <a:gd name="T0" fmla="*/ 76 w 76"/>
                <a:gd name="T1" fmla="*/ 37 h 74"/>
                <a:gd name="T2" fmla="*/ 39 w 76"/>
                <a:gd name="T3" fmla="*/ 74 h 74"/>
                <a:gd name="T4" fmla="*/ 1 w 76"/>
                <a:gd name="T5" fmla="*/ 37 h 74"/>
                <a:gd name="T6" fmla="*/ 38 w 76"/>
                <a:gd name="T7" fmla="*/ 0 h 74"/>
                <a:gd name="T8" fmla="*/ 76 w 76"/>
                <a:gd name="T9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4">
                  <a:moveTo>
                    <a:pt x="76" y="37"/>
                  </a:moveTo>
                  <a:cubicBezTo>
                    <a:pt x="76" y="57"/>
                    <a:pt x="59" y="74"/>
                    <a:pt x="39" y="74"/>
                  </a:cubicBezTo>
                  <a:cubicBezTo>
                    <a:pt x="18" y="74"/>
                    <a:pt x="1" y="57"/>
                    <a:pt x="1" y="37"/>
                  </a:cubicBezTo>
                  <a:cubicBezTo>
                    <a:pt x="0" y="17"/>
                    <a:pt x="17" y="0"/>
                    <a:pt x="38" y="0"/>
                  </a:cubicBezTo>
                  <a:cubicBezTo>
                    <a:pt x="58" y="0"/>
                    <a:pt x="75" y="17"/>
                    <a:pt x="76" y="37"/>
                  </a:cubicBezTo>
                  <a:close/>
                </a:path>
              </a:pathLst>
            </a:cu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7" name="Freeform 1377"/>
            <p:cNvSpPr>
              <a:spLocks/>
            </p:cNvSpPr>
            <p:nvPr/>
          </p:nvSpPr>
          <p:spPr bwMode="auto">
            <a:xfrm>
              <a:off x="19989800" y="9082088"/>
              <a:ext cx="196850" cy="192088"/>
            </a:xfrm>
            <a:custGeom>
              <a:avLst/>
              <a:gdLst>
                <a:gd name="T0" fmla="*/ 75 w 76"/>
                <a:gd name="T1" fmla="*/ 37 h 74"/>
                <a:gd name="T2" fmla="*/ 38 w 76"/>
                <a:gd name="T3" fmla="*/ 74 h 74"/>
                <a:gd name="T4" fmla="*/ 0 w 76"/>
                <a:gd name="T5" fmla="*/ 37 h 74"/>
                <a:gd name="T6" fmla="*/ 37 w 76"/>
                <a:gd name="T7" fmla="*/ 0 h 74"/>
                <a:gd name="T8" fmla="*/ 75 w 76"/>
                <a:gd name="T9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4">
                  <a:moveTo>
                    <a:pt x="75" y="37"/>
                  </a:moveTo>
                  <a:cubicBezTo>
                    <a:pt x="76" y="58"/>
                    <a:pt x="59" y="74"/>
                    <a:pt x="38" y="74"/>
                  </a:cubicBezTo>
                  <a:cubicBezTo>
                    <a:pt x="17" y="74"/>
                    <a:pt x="0" y="58"/>
                    <a:pt x="0" y="37"/>
                  </a:cubicBezTo>
                  <a:cubicBezTo>
                    <a:pt x="0" y="17"/>
                    <a:pt x="16" y="0"/>
                    <a:pt x="37" y="0"/>
                  </a:cubicBezTo>
                  <a:cubicBezTo>
                    <a:pt x="58" y="0"/>
                    <a:pt x="75" y="17"/>
                    <a:pt x="75" y="37"/>
                  </a:cubicBezTo>
                  <a:close/>
                </a:path>
              </a:pathLst>
            </a:cu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8" name="Freeform 1378"/>
            <p:cNvSpPr>
              <a:spLocks/>
            </p:cNvSpPr>
            <p:nvPr/>
          </p:nvSpPr>
          <p:spPr bwMode="auto">
            <a:xfrm>
              <a:off x="20185062" y="9082088"/>
              <a:ext cx="196850" cy="192088"/>
            </a:xfrm>
            <a:custGeom>
              <a:avLst/>
              <a:gdLst>
                <a:gd name="T0" fmla="*/ 75 w 76"/>
                <a:gd name="T1" fmla="*/ 37 h 74"/>
                <a:gd name="T2" fmla="*/ 38 w 76"/>
                <a:gd name="T3" fmla="*/ 74 h 74"/>
                <a:gd name="T4" fmla="*/ 0 w 76"/>
                <a:gd name="T5" fmla="*/ 37 h 74"/>
                <a:gd name="T6" fmla="*/ 37 w 76"/>
                <a:gd name="T7" fmla="*/ 0 h 74"/>
                <a:gd name="T8" fmla="*/ 75 w 76"/>
                <a:gd name="T9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4">
                  <a:moveTo>
                    <a:pt x="75" y="37"/>
                  </a:moveTo>
                  <a:cubicBezTo>
                    <a:pt x="76" y="58"/>
                    <a:pt x="59" y="74"/>
                    <a:pt x="38" y="74"/>
                  </a:cubicBezTo>
                  <a:cubicBezTo>
                    <a:pt x="18" y="74"/>
                    <a:pt x="1" y="58"/>
                    <a:pt x="0" y="37"/>
                  </a:cubicBezTo>
                  <a:cubicBezTo>
                    <a:pt x="0" y="17"/>
                    <a:pt x="16" y="0"/>
                    <a:pt x="37" y="0"/>
                  </a:cubicBezTo>
                  <a:cubicBezTo>
                    <a:pt x="58" y="0"/>
                    <a:pt x="75" y="17"/>
                    <a:pt x="75" y="37"/>
                  </a:cubicBezTo>
                  <a:close/>
                </a:path>
              </a:pathLst>
            </a:cu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9" name="Freeform 1379"/>
            <p:cNvSpPr>
              <a:spLocks/>
            </p:cNvSpPr>
            <p:nvPr/>
          </p:nvSpPr>
          <p:spPr bwMode="auto">
            <a:xfrm>
              <a:off x="20378737" y="9082088"/>
              <a:ext cx="196850" cy="192088"/>
            </a:xfrm>
            <a:custGeom>
              <a:avLst/>
              <a:gdLst>
                <a:gd name="T0" fmla="*/ 75 w 76"/>
                <a:gd name="T1" fmla="*/ 37 h 74"/>
                <a:gd name="T2" fmla="*/ 39 w 76"/>
                <a:gd name="T3" fmla="*/ 74 h 74"/>
                <a:gd name="T4" fmla="*/ 0 w 76"/>
                <a:gd name="T5" fmla="*/ 37 h 74"/>
                <a:gd name="T6" fmla="*/ 37 w 76"/>
                <a:gd name="T7" fmla="*/ 0 h 74"/>
                <a:gd name="T8" fmla="*/ 75 w 76"/>
                <a:gd name="T9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4">
                  <a:moveTo>
                    <a:pt x="75" y="37"/>
                  </a:moveTo>
                  <a:cubicBezTo>
                    <a:pt x="76" y="58"/>
                    <a:pt x="59" y="74"/>
                    <a:pt x="39" y="74"/>
                  </a:cubicBezTo>
                  <a:cubicBezTo>
                    <a:pt x="18" y="74"/>
                    <a:pt x="1" y="58"/>
                    <a:pt x="0" y="37"/>
                  </a:cubicBezTo>
                  <a:cubicBezTo>
                    <a:pt x="0" y="17"/>
                    <a:pt x="16" y="0"/>
                    <a:pt x="37" y="0"/>
                  </a:cubicBezTo>
                  <a:cubicBezTo>
                    <a:pt x="57" y="0"/>
                    <a:pt x="75" y="17"/>
                    <a:pt x="75" y="37"/>
                  </a:cubicBezTo>
                  <a:close/>
                </a:path>
              </a:pathLst>
            </a:cu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0" name="Freeform 1380"/>
            <p:cNvSpPr>
              <a:spLocks/>
            </p:cNvSpPr>
            <p:nvPr/>
          </p:nvSpPr>
          <p:spPr bwMode="auto">
            <a:xfrm>
              <a:off x="20574000" y="9082088"/>
              <a:ext cx="196850" cy="192088"/>
            </a:xfrm>
            <a:custGeom>
              <a:avLst/>
              <a:gdLst>
                <a:gd name="T0" fmla="*/ 75 w 76"/>
                <a:gd name="T1" fmla="*/ 37 h 74"/>
                <a:gd name="T2" fmla="*/ 39 w 76"/>
                <a:gd name="T3" fmla="*/ 74 h 74"/>
                <a:gd name="T4" fmla="*/ 0 w 76"/>
                <a:gd name="T5" fmla="*/ 37 h 74"/>
                <a:gd name="T6" fmla="*/ 37 w 76"/>
                <a:gd name="T7" fmla="*/ 0 h 74"/>
                <a:gd name="T8" fmla="*/ 75 w 76"/>
                <a:gd name="T9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4">
                  <a:moveTo>
                    <a:pt x="75" y="37"/>
                  </a:moveTo>
                  <a:cubicBezTo>
                    <a:pt x="76" y="58"/>
                    <a:pt x="60" y="74"/>
                    <a:pt x="39" y="74"/>
                  </a:cubicBezTo>
                  <a:cubicBezTo>
                    <a:pt x="18" y="74"/>
                    <a:pt x="1" y="58"/>
                    <a:pt x="0" y="37"/>
                  </a:cubicBezTo>
                  <a:cubicBezTo>
                    <a:pt x="0" y="17"/>
                    <a:pt x="16" y="0"/>
                    <a:pt x="37" y="0"/>
                  </a:cubicBezTo>
                  <a:cubicBezTo>
                    <a:pt x="57" y="0"/>
                    <a:pt x="75" y="17"/>
                    <a:pt x="75" y="37"/>
                  </a:cubicBezTo>
                  <a:close/>
                </a:path>
              </a:pathLst>
            </a:cu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1" name="Freeform 1381"/>
            <p:cNvSpPr>
              <a:spLocks/>
            </p:cNvSpPr>
            <p:nvPr/>
          </p:nvSpPr>
          <p:spPr bwMode="auto">
            <a:xfrm>
              <a:off x="20767675" y="9082088"/>
              <a:ext cx="196850" cy="192088"/>
            </a:xfrm>
            <a:custGeom>
              <a:avLst/>
              <a:gdLst>
                <a:gd name="T0" fmla="*/ 75 w 76"/>
                <a:gd name="T1" fmla="*/ 37 h 74"/>
                <a:gd name="T2" fmla="*/ 39 w 76"/>
                <a:gd name="T3" fmla="*/ 74 h 74"/>
                <a:gd name="T4" fmla="*/ 0 w 76"/>
                <a:gd name="T5" fmla="*/ 37 h 74"/>
                <a:gd name="T6" fmla="*/ 37 w 76"/>
                <a:gd name="T7" fmla="*/ 0 h 74"/>
                <a:gd name="T8" fmla="*/ 75 w 76"/>
                <a:gd name="T9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4">
                  <a:moveTo>
                    <a:pt x="75" y="37"/>
                  </a:moveTo>
                  <a:cubicBezTo>
                    <a:pt x="76" y="57"/>
                    <a:pt x="60" y="74"/>
                    <a:pt x="39" y="74"/>
                  </a:cubicBezTo>
                  <a:cubicBezTo>
                    <a:pt x="18" y="74"/>
                    <a:pt x="1" y="58"/>
                    <a:pt x="0" y="37"/>
                  </a:cubicBezTo>
                  <a:cubicBezTo>
                    <a:pt x="0" y="17"/>
                    <a:pt x="16" y="0"/>
                    <a:pt x="37" y="0"/>
                  </a:cubicBezTo>
                  <a:cubicBezTo>
                    <a:pt x="57" y="0"/>
                    <a:pt x="75" y="17"/>
                    <a:pt x="75" y="37"/>
                  </a:cubicBezTo>
                  <a:close/>
                </a:path>
              </a:pathLst>
            </a:cu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2" name="Freeform 1382"/>
            <p:cNvSpPr>
              <a:spLocks/>
            </p:cNvSpPr>
            <p:nvPr/>
          </p:nvSpPr>
          <p:spPr bwMode="auto">
            <a:xfrm>
              <a:off x="20962937" y="9082088"/>
              <a:ext cx="196850" cy="192088"/>
            </a:xfrm>
            <a:custGeom>
              <a:avLst/>
              <a:gdLst>
                <a:gd name="T0" fmla="*/ 75 w 76"/>
                <a:gd name="T1" fmla="*/ 37 h 74"/>
                <a:gd name="T2" fmla="*/ 39 w 76"/>
                <a:gd name="T3" fmla="*/ 74 h 74"/>
                <a:gd name="T4" fmla="*/ 0 w 76"/>
                <a:gd name="T5" fmla="*/ 37 h 74"/>
                <a:gd name="T6" fmla="*/ 36 w 76"/>
                <a:gd name="T7" fmla="*/ 0 h 74"/>
                <a:gd name="T8" fmla="*/ 75 w 76"/>
                <a:gd name="T9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4">
                  <a:moveTo>
                    <a:pt x="75" y="37"/>
                  </a:moveTo>
                  <a:cubicBezTo>
                    <a:pt x="76" y="57"/>
                    <a:pt x="60" y="74"/>
                    <a:pt x="39" y="74"/>
                  </a:cubicBezTo>
                  <a:cubicBezTo>
                    <a:pt x="18" y="74"/>
                    <a:pt x="1" y="57"/>
                    <a:pt x="0" y="37"/>
                  </a:cubicBezTo>
                  <a:cubicBezTo>
                    <a:pt x="0" y="17"/>
                    <a:pt x="16" y="0"/>
                    <a:pt x="36" y="0"/>
                  </a:cubicBezTo>
                  <a:cubicBezTo>
                    <a:pt x="57" y="0"/>
                    <a:pt x="75" y="17"/>
                    <a:pt x="75" y="37"/>
                  </a:cubicBezTo>
                  <a:close/>
                </a:path>
              </a:pathLst>
            </a:cu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3" name="Freeform 1383"/>
            <p:cNvSpPr>
              <a:spLocks/>
            </p:cNvSpPr>
            <p:nvPr/>
          </p:nvSpPr>
          <p:spPr bwMode="auto">
            <a:xfrm>
              <a:off x="21156612" y="9082088"/>
              <a:ext cx="196850" cy="192088"/>
            </a:xfrm>
            <a:custGeom>
              <a:avLst/>
              <a:gdLst>
                <a:gd name="T0" fmla="*/ 75 w 76"/>
                <a:gd name="T1" fmla="*/ 37 h 74"/>
                <a:gd name="T2" fmla="*/ 39 w 76"/>
                <a:gd name="T3" fmla="*/ 74 h 74"/>
                <a:gd name="T4" fmla="*/ 0 w 76"/>
                <a:gd name="T5" fmla="*/ 37 h 74"/>
                <a:gd name="T6" fmla="*/ 36 w 76"/>
                <a:gd name="T7" fmla="*/ 0 h 74"/>
                <a:gd name="T8" fmla="*/ 75 w 76"/>
                <a:gd name="T9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4">
                  <a:moveTo>
                    <a:pt x="75" y="37"/>
                  </a:moveTo>
                  <a:cubicBezTo>
                    <a:pt x="76" y="57"/>
                    <a:pt x="60" y="74"/>
                    <a:pt x="39" y="74"/>
                  </a:cubicBezTo>
                  <a:cubicBezTo>
                    <a:pt x="19" y="74"/>
                    <a:pt x="1" y="57"/>
                    <a:pt x="0" y="37"/>
                  </a:cubicBezTo>
                  <a:cubicBezTo>
                    <a:pt x="0" y="17"/>
                    <a:pt x="16" y="0"/>
                    <a:pt x="36" y="0"/>
                  </a:cubicBezTo>
                  <a:cubicBezTo>
                    <a:pt x="57" y="0"/>
                    <a:pt x="74" y="16"/>
                    <a:pt x="75" y="37"/>
                  </a:cubicBezTo>
                  <a:close/>
                </a:path>
              </a:pathLst>
            </a:cu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4" name="Freeform 1384"/>
            <p:cNvSpPr>
              <a:spLocks/>
            </p:cNvSpPr>
            <p:nvPr/>
          </p:nvSpPr>
          <p:spPr bwMode="auto">
            <a:xfrm>
              <a:off x="21348700" y="9082088"/>
              <a:ext cx="200025" cy="192088"/>
            </a:xfrm>
            <a:custGeom>
              <a:avLst/>
              <a:gdLst>
                <a:gd name="T0" fmla="*/ 76 w 77"/>
                <a:gd name="T1" fmla="*/ 37 h 74"/>
                <a:gd name="T2" fmla="*/ 41 w 77"/>
                <a:gd name="T3" fmla="*/ 74 h 74"/>
                <a:gd name="T4" fmla="*/ 1 w 77"/>
                <a:gd name="T5" fmla="*/ 37 h 74"/>
                <a:gd name="T6" fmla="*/ 37 w 77"/>
                <a:gd name="T7" fmla="*/ 0 h 74"/>
                <a:gd name="T8" fmla="*/ 76 w 77"/>
                <a:gd name="T9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4">
                  <a:moveTo>
                    <a:pt x="76" y="37"/>
                  </a:moveTo>
                  <a:cubicBezTo>
                    <a:pt x="77" y="57"/>
                    <a:pt x="61" y="74"/>
                    <a:pt x="41" y="74"/>
                  </a:cubicBezTo>
                  <a:cubicBezTo>
                    <a:pt x="20" y="74"/>
                    <a:pt x="2" y="57"/>
                    <a:pt x="1" y="37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58" y="0"/>
                    <a:pt x="75" y="16"/>
                    <a:pt x="76" y="37"/>
                  </a:cubicBezTo>
                  <a:close/>
                </a:path>
              </a:pathLst>
            </a:cu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5" name="Freeform 1385"/>
            <p:cNvSpPr>
              <a:spLocks/>
            </p:cNvSpPr>
            <p:nvPr/>
          </p:nvSpPr>
          <p:spPr bwMode="auto">
            <a:xfrm>
              <a:off x="21543962" y="9082088"/>
              <a:ext cx="198438" cy="192088"/>
            </a:xfrm>
            <a:custGeom>
              <a:avLst/>
              <a:gdLst>
                <a:gd name="T0" fmla="*/ 76 w 77"/>
                <a:gd name="T1" fmla="*/ 37 h 74"/>
                <a:gd name="T2" fmla="*/ 41 w 77"/>
                <a:gd name="T3" fmla="*/ 74 h 74"/>
                <a:gd name="T4" fmla="*/ 1 w 77"/>
                <a:gd name="T5" fmla="*/ 37 h 74"/>
                <a:gd name="T6" fmla="*/ 37 w 77"/>
                <a:gd name="T7" fmla="*/ 0 h 74"/>
                <a:gd name="T8" fmla="*/ 76 w 77"/>
                <a:gd name="T9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4">
                  <a:moveTo>
                    <a:pt x="76" y="37"/>
                  </a:moveTo>
                  <a:cubicBezTo>
                    <a:pt x="77" y="57"/>
                    <a:pt x="61" y="74"/>
                    <a:pt x="41" y="74"/>
                  </a:cubicBezTo>
                  <a:cubicBezTo>
                    <a:pt x="20" y="74"/>
                    <a:pt x="2" y="57"/>
                    <a:pt x="1" y="37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58" y="0"/>
                    <a:pt x="75" y="16"/>
                    <a:pt x="76" y="37"/>
                  </a:cubicBezTo>
                  <a:close/>
                </a:path>
              </a:pathLst>
            </a:cu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6" name="Freeform 1386"/>
            <p:cNvSpPr>
              <a:spLocks/>
            </p:cNvSpPr>
            <p:nvPr/>
          </p:nvSpPr>
          <p:spPr bwMode="auto">
            <a:xfrm>
              <a:off x="21737637" y="9082088"/>
              <a:ext cx="200025" cy="192088"/>
            </a:xfrm>
            <a:custGeom>
              <a:avLst/>
              <a:gdLst>
                <a:gd name="T0" fmla="*/ 76 w 77"/>
                <a:gd name="T1" fmla="*/ 37 h 74"/>
                <a:gd name="T2" fmla="*/ 41 w 77"/>
                <a:gd name="T3" fmla="*/ 74 h 74"/>
                <a:gd name="T4" fmla="*/ 1 w 77"/>
                <a:gd name="T5" fmla="*/ 37 h 74"/>
                <a:gd name="T6" fmla="*/ 37 w 77"/>
                <a:gd name="T7" fmla="*/ 0 h 74"/>
                <a:gd name="T8" fmla="*/ 76 w 77"/>
                <a:gd name="T9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4">
                  <a:moveTo>
                    <a:pt x="76" y="37"/>
                  </a:moveTo>
                  <a:cubicBezTo>
                    <a:pt x="77" y="57"/>
                    <a:pt x="62" y="74"/>
                    <a:pt x="41" y="74"/>
                  </a:cubicBezTo>
                  <a:cubicBezTo>
                    <a:pt x="20" y="74"/>
                    <a:pt x="2" y="57"/>
                    <a:pt x="1" y="37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58" y="0"/>
                    <a:pt x="75" y="16"/>
                    <a:pt x="76" y="37"/>
                  </a:cubicBezTo>
                  <a:close/>
                </a:path>
              </a:pathLst>
            </a:cu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7" name="Freeform 1387"/>
            <p:cNvSpPr>
              <a:spLocks/>
            </p:cNvSpPr>
            <p:nvPr/>
          </p:nvSpPr>
          <p:spPr bwMode="auto">
            <a:xfrm>
              <a:off x="21932900" y="9082088"/>
              <a:ext cx="198438" cy="192088"/>
            </a:xfrm>
            <a:custGeom>
              <a:avLst/>
              <a:gdLst>
                <a:gd name="T0" fmla="*/ 76 w 77"/>
                <a:gd name="T1" fmla="*/ 36 h 74"/>
                <a:gd name="T2" fmla="*/ 41 w 77"/>
                <a:gd name="T3" fmla="*/ 74 h 74"/>
                <a:gd name="T4" fmla="*/ 1 w 77"/>
                <a:gd name="T5" fmla="*/ 37 h 74"/>
                <a:gd name="T6" fmla="*/ 37 w 77"/>
                <a:gd name="T7" fmla="*/ 0 h 74"/>
                <a:gd name="T8" fmla="*/ 76 w 77"/>
                <a:gd name="T9" fmla="*/ 3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4">
                  <a:moveTo>
                    <a:pt x="76" y="36"/>
                  </a:moveTo>
                  <a:cubicBezTo>
                    <a:pt x="77" y="56"/>
                    <a:pt x="62" y="74"/>
                    <a:pt x="41" y="74"/>
                  </a:cubicBezTo>
                  <a:cubicBezTo>
                    <a:pt x="20" y="74"/>
                    <a:pt x="2" y="57"/>
                    <a:pt x="1" y="37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48" y="5"/>
                    <a:pt x="52" y="21"/>
                    <a:pt x="76" y="36"/>
                  </a:cubicBezTo>
                  <a:close/>
                </a:path>
              </a:pathLst>
            </a:cu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8" name="Freeform 1388"/>
            <p:cNvSpPr>
              <a:spLocks/>
            </p:cNvSpPr>
            <p:nvPr/>
          </p:nvSpPr>
          <p:spPr bwMode="auto">
            <a:xfrm>
              <a:off x="19210337" y="8610600"/>
              <a:ext cx="488950" cy="565150"/>
            </a:xfrm>
            <a:custGeom>
              <a:avLst/>
              <a:gdLst>
                <a:gd name="T0" fmla="*/ 122 w 308"/>
                <a:gd name="T1" fmla="*/ 356 h 356"/>
                <a:gd name="T2" fmla="*/ 0 w 308"/>
                <a:gd name="T3" fmla="*/ 356 h 356"/>
                <a:gd name="T4" fmla="*/ 215 w 308"/>
                <a:gd name="T5" fmla="*/ 0 h 356"/>
                <a:gd name="T6" fmla="*/ 308 w 308"/>
                <a:gd name="T7" fmla="*/ 0 h 356"/>
                <a:gd name="T8" fmla="*/ 122 w 308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356">
                  <a:moveTo>
                    <a:pt x="122" y="356"/>
                  </a:moveTo>
                  <a:lnTo>
                    <a:pt x="0" y="356"/>
                  </a:lnTo>
                  <a:lnTo>
                    <a:pt x="215" y="0"/>
                  </a:lnTo>
                  <a:lnTo>
                    <a:pt x="308" y="0"/>
                  </a:lnTo>
                  <a:lnTo>
                    <a:pt x="122" y="356"/>
                  </a:lnTo>
                  <a:close/>
                </a:path>
              </a:pathLst>
            </a:custGeom>
            <a:solidFill>
              <a:srgbClr val="DB62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9" name="Freeform 1389"/>
            <p:cNvSpPr>
              <a:spLocks/>
            </p:cNvSpPr>
            <p:nvPr/>
          </p:nvSpPr>
          <p:spPr bwMode="auto">
            <a:xfrm>
              <a:off x="19404012" y="8610600"/>
              <a:ext cx="441325" cy="565150"/>
            </a:xfrm>
            <a:custGeom>
              <a:avLst/>
              <a:gdLst>
                <a:gd name="T0" fmla="*/ 123 w 278"/>
                <a:gd name="T1" fmla="*/ 356 h 356"/>
                <a:gd name="T2" fmla="*/ 0 w 278"/>
                <a:gd name="T3" fmla="*/ 356 h 356"/>
                <a:gd name="T4" fmla="*/ 186 w 278"/>
                <a:gd name="T5" fmla="*/ 0 h 356"/>
                <a:gd name="T6" fmla="*/ 278 w 278"/>
                <a:gd name="T7" fmla="*/ 0 h 356"/>
                <a:gd name="T8" fmla="*/ 123 w 278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356">
                  <a:moveTo>
                    <a:pt x="123" y="356"/>
                  </a:moveTo>
                  <a:lnTo>
                    <a:pt x="0" y="356"/>
                  </a:lnTo>
                  <a:lnTo>
                    <a:pt x="186" y="0"/>
                  </a:lnTo>
                  <a:lnTo>
                    <a:pt x="278" y="0"/>
                  </a:lnTo>
                  <a:lnTo>
                    <a:pt x="123" y="356"/>
                  </a:lnTo>
                  <a:close/>
                </a:path>
              </a:pathLst>
            </a:custGeom>
            <a:solidFill>
              <a:srgbClr val="435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0" name="Freeform 1390"/>
            <p:cNvSpPr>
              <a:spLocks/>
            </p:cNvSpPr>
            <p:nvPr/>
          </p:nvSpPr>
          <p:spPr bwMode="auto">
            <a:xfrm>
              <a:off x="19600862" y="8610600"/>
              <a:ext cx="392113" cy="565150"/>
            </a:xfrm>
            <a:custGeom>
              <a:avLst/>
              <a:gdLst>
                <a:gd name="T0" fmla="*/ 125 w 247"/>
                <a:gd name="T1" fmla="*/ 356 h 356"/>
                <a:gd name="T2" fmla="*/ 0 w 247"/>
                <a:gd name="T3" fmla="*/ 356 h 356"/>
                <a:gd name="T4" fmla="*/ 154 w 247"/>
                <a:gd name="T5" fmla="*/ 0 h 356"/>
                <a:gd name="T6" fmla="*/ 247 w 247"/>
                <a:gd name="T7" fmla="*/ 0 h 356"/>
                <a:gd name="T8" fmla="*/ 125 w 247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356">
                  <a:moveTo>
                    <a:pt x="125" y="356"/>
                  </a:moveTo>
                  <a:lnTo>
                    <a:pt x="0" y="356"/>
                  </a:lnTo>
                  <a:lnTo>
                    <a:pt x="154" y="0"/>
                  </a:lnTo>
                  <a:lnTo>
                    <a:pt x="247" y="0"/>
                  </a:lnTo>
                  <a:lnTo>
                    <a:pt x="125" y="356"/>
                  </a:lnTo>
                  <a:close/>
                </a:path>
              </a:pathLst>
            </a:custGeom>
            <a:solidFill>
              <a:srgbClr val="DB62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1" name="Freeform 1391"/>
            <p:cNvSpPr>
              <a:spLocks/>
            </p:cNvSpPr>
            <p:nvPr/>
          </p:nvSpPr>
          <p:spPr bwMode="auto">
            <a:xfrm>
              <a:off x="19792950" y="8610600"/>
              <a:ext cx="347663" cy="566738"/>
            </a:xfrm>
            <a:custGeom>
              <a:avLst/>
              <a:gdLst>
                <a:gd name="T0" fmla="*/ 124 w 219"/>
                <a:gd name="T1" fmla="*/ 357 h 357"/>
                <a:gd name="T2" fmla="*/ 0 w 219"/>
                <a:gd name="T3" fmla="*/ 357 h 357"/>
                <a:gd name="T4" fmla="*/ 126 w 219"/>
                <a:gd name="T5" fmla="*/ 0 h 357"/>
                <a:gd name="T6" fmla="*/ 219 w 219"/>
                <a:gd name="T7" fmla="*/ 0 h 357"/>
                <a:gd name="T8" fmla="*/ 124 w 219"/>
                <a:gd name="T9" fmla="*/ 357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9" h="357">
                  <a:moveTo>
                    <a:pt x="124" y="357"/>
                  </a:moveTo>
                  <a:lnTo>
                    <a:pt x="0" y="357"/>
                  </a:lnTo>
                  <a:lnTo>
                    <a:pt x="126" y="0"/>
                  </a:lnTo>
                  <a:lnTo>
                    <a:pt x="219" y="0"/>
                  </a:lnTo>
                  <a:lnTo>
                    <a:pt x="124" y="357"/>
                  </a:lnTo>
                  <a:close/>
                </a:path>
              </a:pathLst>
            </a:custGeom>
            <a:solidFill>
              <a:srgbClr val="435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2" name="Freeform 1392"/>
            <p:cNvSpPr>
              <a:spLocks/>
            </p:cNvSpPr>
            <p:nvPr/>
          </p:nvSpPr>
          <p:spPr bwMode="auto">
            <a:xfrm>
              <a:off x="19989800" y="8610600"/>
              <a:ext cx="298450" cy="566738"/>
            </a:xfrm>
            <a:custGeom>
              <a:avLst/>
              <a:gdLst>
                <a:gd name="T0" fmla="*/ 123 w 188"/>
                <a:gd name="T1" fmla="*/ 357 h 357"/>
                <a:gd name="T2" fmla="*/ 0 w 188"/>
                <a:gd name="T3" fmla="*/ 357 h 357"/>
                <a:gd name="T4" fmla="*/ 95 w 188"/>
                <a:gd name="T5" fmla="*/ 0 h 357"/>
                <a:gd name="T6" fmla="*/ 188 w 188"/>
                <a:gd name="T7" fmla="*/ 0 h 357"/>
                <a:gd name="T8" fmla="*/ 123 w 188"/>
                <a:gd name="T9" fmla="*/ 357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8" h="357">
                  <a:moveTo>
                    <a:pt x="123" y="357"/>
                  </a:moveTo>
                  <a:lnTo>
                    <a:pt x="0" y="357"/>
                  </a:lnTo>
                  <a:lnTo>
                    <a:pt x="95" y="0"/>
                  </a:lnTo>
                  <a:lnTo>
                    <a:pt x="188" y="0"/>
                  </a:lnTo>
                  <a:lnTo>
                    <a:pt x="123" y="357"/>
                  </a:lnTo>
                  <a:close/>
                </a:path>
              </a:pathLst>
            </a:custGeom>
            <a:solidFill>
              <a:srgbClr val="DB62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3" name="Freeform 1393"/>
            <p:cNvSpPr>
              <a:spLocks/>
            </p:cNvSpPr>
            <p:nvPr/>
          </p:nvSpPr>
          <p:spPr bwMode="auto">
            <a:xfrm>
              <a:off x="20185062" y="8610600"/>
              <a:ext cx="249238" cy="566738"/>
            </a:xfrm>
            <a:custGeom>
              <a:avLst/>
              <a:gdLst>
                <a:gd name="T0" fmla="*/ 122 w 157"/>
                <a:gd name="T1" fmla="*/ 357 h 357"/>
                <a:gd name="T2" fmla="*/ 0 w 157"/>
                <a:gd name="T3" fmla="*/ 357 h 357"/>
                <a:gd name="T4" fmla="*/ 64 w 157"/>
                <a:gd name="T5" fmla="*/ 0 h 357"/>
                <a:gd name="T6" fmla="*/ 157 w 157"/>
                <a:gd name="T7" fmla="*/ 0 h 357"/>
                <a:gd name="T8" fmla="*/ 122 w 157"/>
                <a:gd name="T9" fmla="*/ 357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" h="357">
                  <a:moveTo>
                    <a:pt x="122" y="357"/>
                  </a:moveTo>
                  <a:lnTo>
                    <a:pt x="0" y="357"/>
                  </a:lnTo>
                  <a:lnTo>
                    <a:pt x="64" y="0"/>
                  </a:lnTo>
                  <a:lnTo>
                    <a:pt x="157" y="0"/>
                  </a:lnTo>
                  <a:lnTo>
                    <a:pt x="122" y="357"/>
                  </a:lnTo>
                  <a:close/>
                </a:path>
              </a:pathLst>
            </a:custGeom>
            <a:solidFill>
              <a:srgbClr val="435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4" name="Freeform 1394"/>
            <p:cNvSpPr>
              <a:spLocks/>
            </p:cNvSpPr>
            <p:nvPr/>
          </p:nvSpPr>
          <p:spPr bwMode="auto">
            <a:xfrm>
              <a:off x="20574000" y="8610600"/>
              <a:ext cx="193675" cy="566738"/>
            </a:xfrm>
            <a:custGeom>
              <a:avLst/>
              <a:gdLst>
                <a:gd name="T0" fmla="*/ 122 w 122"/>
                <a:gd name="T1" fmla="*/ 357 h 357"/>
                <a:gd name="T2" fmla="*/ 0 w 122"/>
                <a:gd name="T3" fmla="*/ 357 h 357"/>
                <a:gd name="T4" fmla="*/ 3 w 122"/>
                <a:gd name="T5" fmla="*/ 0 h 357"/>
                <a:gd name="T6" fmla="*/ 96 w 122"/>
                <a:gd name="T7" fmla="*/ 0 h 357"/>
                <a:gd name="T8" fmla="*/ 122 w 122"/>
                <a:gd name="T9" fmla="*/ 357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2" h="357">
                  <a:moveTo>
                    <a:pt x="122" y="357"/>
                  </a:moveTo>
                  <a:lnTo>
                    <a:pt x="0" y="357"/>
                  </a:lnTo>
                  <a:lnTo>
                    <a:pt x="3" y="0"/>
                  </a:lnTo>
                  <a:lnTo>
                    <a:pt x="96" y="0"/>
                  </a:lnTo>
                  <a:lnTo>
                    <a:pt x="122" y="357"/>
                  </a:lnTo>
                  <a:close/>
                </a:path>
              </a:pathLst>
            </a:custGeom>
            <a:solidFill>
              <a:srgbClr val="435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5" name="Freeform 1395"/>
            <p:cNvSpPr>
              <a:spLocks/>
            </p:cNvSpPr>
            <p:nvPr/>
          </p:nvSpPr>
          <p:spPr bwMode="auto">
            <a:xfrm>
              <a:off x="20726400" y="8610600"/>
              <a:ext cx="236538" cy="565150"/>
            </a:xfrm>
            <a:custGeom>
              <a:avLst/>
              <a:gdLst>
                <a:gd name="T0" fmla="*/ 149 w 149"/>
                <a:gd name="T1" fmla="*/ 356 h 356"/>
                <a:gd name="T2" fmla="*/ 26 w 149"/>
                <a:gd name="T3" fmla="*/ 356 h 356"/>
                <a:gd name="T4" fmla="*/ 0 w 149"/>
                <a:gd name="T5" fmla="*/ 0 h 356"/>
                <a:gd name="T6" fmla="*/ 93 w 149"/>
                <a:gd name="T7" fmla="*/ 0 h 356"/>
                <a:gd name="T8" fmla="*/ 149 w 149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356">
                  <a:moveTo>
                    <a:pt x="149" y="356"/>
                  </a:moveTo>
                  <a:lnTo>
                    <a:pt x="26" y="356"/>
                  </a:lnTo>
                  <a:lnTo>
                    <a:pt x="0" y="0"/>
                  </a:lnTo>
                  <a:lnTo>
                    <a:pt x="93" y="0"/>
                  </a:lnTo>
                  <a:lnTo>
                    <a:pt x="149" y="356"/>
                  </a:lnTo>
                  <a:close/>
                </a:path>
              </a:pathLst>
            </a:custGeom>
            <a:solidFill>
              <a:srgbClr val="DB62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6" name="Freeform 1396"/>
            <p:cNvSpPr>
              <a:spLocks/>
            </p:cNvSpPr>
            <p:nvPr/>
          </p:nvSpPr>
          <p:spPr bwMode="auto">
            <a:xfrm>
              <a:off x="20874037" y="8610600"/>
              <a:ext cx="282575" cy="565150"/>
            </a:xfrm>
            <a:custGeom>
              <a:avLst/>
              <a:gdLst>
                <a:gd name="T0" fmla="*/ 178 w 178"/>
                <a:gd name="T1" fmla="*/ 356 h 356"/>
                <a:gd name="T2" fmla="*/ 56 w 178"/>
                <a:gd name="T3" fmla="*/ 356 h 356"/>
                <a:gd name="T4" fmla="*/ 0 w 178"/>
                <a:gd name="T5" fmla="*/ 0 h 356"/>
                <a:gd name="T6" fmla="*/ 93 w 178"/>
                <a:gd name="T7" fmla="*/ 0 h 356"/>
                <a:gd name="T8" fmla="*/ 178 w 178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356">
                  <a:moveTo>
                    <a:pt x="178" y="356"/>
                  </a:moveTo>
                  <a:lnTo>
                    <a:pt x="56" y="356"/>
                  </a:lnTo>
                  <a:lnTo>
                    <a:pt x="0" y="0"/>
                  </a:lnTo>
                  <a:lnTo>
                    <a:pt x="93" y="0"/>
                  </a:lnTo>
                  <a:lnTo>
                    <a:pt x="178" y="356"/>
                  </a:lnTo>
                  <a:close/>
                </a:path>
              </a:pathLst>
            </a:custGeom>
            <a:solidFill>
              <a:srgbClr val="435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7" name="Freeform 1397"/>
            <p:cNvSpPr>
              <a:spLocks/>
            </p:cNvSpPr>
            <p:nvPr/>
          </p:nvSpPr>
          <p:spPr bwMode="auto">
            <a:xfrm>
              <a:off x="21021675" y="8610600"/>
              <a:ext cx="330200" cy="565150"/>
            </a:xfrm>
            <a:custGeom>
              <a:avLst/>
              <a:gdLst>
                <a:gd name="T0" fmla="*/ 208 w 208"/>
                <a:gd name="T1" fmla="*/ 356 h 356"/>
                <a:gd name="T2" fmla="*/ 85 w 208"/>
                <a:gd name="T3" fmla="*/ 356 h 356"/>
                <a:gd name="T4" fmla="*/ 0 w 208"/>
                <a:gd name="T5" fmla="*/ 0 h 356"/>
                <a:gd name="T6" fmla="*/ 92 w 208"/>
                <a:gd name="T7" fmla="*/ 0 h 356"/>
                <a:gd name="T8" fmla="*/ 208 w 208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8" h="356">
                  <a:moveTo>
                    <a:pt x="208" y="356"/>
                  </a:moveTo>
                  <a:lnTo>
                    <a:pt x="85" y="356"/>
                  </a:lnTo>
                  <a:lnTo>
                    <a:pt x="0" y="0"/>
                  </a:lnTo>
                  <a:lnTo>
                    <a:pt x="92" y="0"/>
                  </a:lnTo>
                  <a:lnTo>
                    <a:pt x="208" y="356"/>
                  </a:lnTo>
                  <a:close/>
                </a:path>
              </a:pathLst>
            </a:custGeom>
            <a:solidFill>
              <a:srgbClr val="DB62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8" name="Freeform 1398"/>
            <p:cNvSpPr>
              <a:spLocks/>
            </p:cNvSpPr>
            <p:nvPr/>
          </p:nvSpPr>
          <p:spPr bwMode="auto">
            <a:xfrm>
              <a:off x="21167725" y="8610600"/>
              <a:ext cx="377825" cy="565150"/>
            </a:xfrm>
            <a:custGeom>
              <a:avLst/>
              <a:gdLst>
                <a:gd name="T0" fmla="*/ 238 w 238"/>
                <a:gd name="T1" fmla="*/ 356 h 356"/>
                <a:gd name="T2" fmla="*/ 116 w 238"/>
                <a:gd name="T3" fmla="*/ 356 h 356"/>
                <a:gd name="T4" fmla="*/ 0 w 238"/>
                <a:gd name="T5" fmla="*/ 0 h 356"/>
                <a:gd name="T6" fmla="*/ 93 w 238"/>
                <a:gd name="T7" fmla="*/ 0 h 356"/>
                <a:gd name="T8" fmla="*/ 238 w 238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8" h="356">
                  <a:moveTo>
                    <a:pt x="238" y="356"/>
                  </a:moveTo>
                  <a:lnTo>
                    <a:pt x="116" y="356"/>
                  </a:lnTo>
                  <a:lnTo>
                    <a:pt x="0" y="0"/>
                  </a:lnTo>
                  <a:lnTo>
                    <a:pt x="93" y="0"/>
                  </a:lnTo>
                  <a:lnTo>
                    <a:pt x="238" y="356"/>
                  </a:lnTo>
                  <a:close/>
                </a:path>
              </a:pathLst>
            </a:custGeom>
            <a:solidFill>
              <a:srgbClr val="435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9" name="Freeform 1399"/>
            <p:cNvSpPr>
              <a:spLocks/>
            </p:cNvSpPr>
            <p:nvPr/>
          </p:nvSpPr>
          <p:spPr bwMode="auto">
            <a:xfrm>
              <a:off x="21315362" y="8610600"/>
              <a:ext cx="425450" cy="565150"/>
            </a:xfrm>
            <a:custGeom>
              <a:avLst/>
              <a:gdLst>
                <a:gd name="T0" fmla="*/ 268 w 268"/>
                <a:gd name="T1" fmla="*/ 356 h 356"/>
                <a:gd name="T2" fmla="*/ 145 w 268"/>
                <a:gd name="T3" fmla="*/ 356 h 356"/>
                <a:gd name="T4" fmla="*/ 0 w 268"/>
                <a:gd name="T5" fmla="*/ 0 h 356"/>
                <a:gd name="T6" fmla="*/ 91 w 268"/>
                <a:gd name="T7" fmla="*/ 0 h 356"/>
                <a:gd name="T8" fmla="*/ 268 w 268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8" h="356">
                  <a:moveTo>
                    <a:pt x="268" y="356"/>
                  </a:moveTo>
                  <a:lnTo>
                    <a:pt x="145" y="356"/>
                  </a:lnTo>
                  <a:lnTo>
                    <a:pt x="0" y="0"/>
                  </a:lnTo>
                  <a:lnTo>
                    <a:pt x="91" y="0"/>
                  </a:lnTo>
                  <a:lnTo>
                    <a:pt x="268" y="356"/>
                  </a:lnTo>
                  <a:close/>
                </a:path>
              </a:pathLst>
            </a:custGeom>
            <a:solidFill>
              <a:srgbClr val="DB62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0" name="Freeform 1400"/>
            <p:cNvSpPr>
              <a:spLocks/>
            </p:cNvSpPr>
            <p:nvPr/>
          </p:nvSpPr>
          <p:spPr bwMode="auto">
            <a:xfrm>
              <a:off x="21459825" y="8610600"/>
              <a:ext cx="474663" cy="565150"/>
            </a:xfrm>
            <a:custGeom>
              <a:avLst/>
              <a:gdLst>
                <a:gd name="T0" fmla="*/ 299 w 299"/>
                <a:gd name="T1" fmla="*/ 356 h 356"/>
                <a:gd name="T2" fmla="*/ 177 w 299"/>
                <a:gd name="T3" fmla="*/ 356 h 356"/>
                <a:gd name="T4" fmla="*/ 0 w 299"/>
                <a:gd name="T5" fmla="*/ 0 h 356"/>
                <a:gd name="T6" fmla="*/ 93 w 299"/>
                <a:gd name="T7" fmla="*/ 0 h 356"/>
                <a:gd name="T8" fmla="*/ 299 w 299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356">
                  <a:moveTo>
                    <a:pt x="299" y="356"/>
                  </a:moveTo>
                  <a:lnTo>
                    <a:pt x="177" y="356"/>
                  </a:lnTo>
                  <a:lnTo>
                    <a:pt x="0" y="0"/>
                  </a:lnTo>
                  <a:lnTo>
                    <a:pt x="93" y="0"/>
                  </a:lnTo>
                  <a:lnTo>
                    <a:pt x="299" y="356"/>
                  </a:lnTo>
                  <a:close/>
                </a:path>
              </a:pathLst>
            </a:custGeom>
            <a:solidFill>
              <a:srgbClr val="435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1" name="Freeform 1401"/>
            <p:cNvSpPr>
              <a:spLocks/>
            </p:cNvSpPr>
            <p:nvPr/>
          </p:nvSpPr>
          <p:spPr bwMode="auto">
            <a:xfrm>
              <a:off x="21607462" y="8610600"/>
              <a:ext cx="522288" cy="565150"/>
            </a:xfrm>
            <a:custGeom>
              <a:avLst/>
              <a:gdLst>
                <a:gd name="T0" fmla="*/ 329 w 329"/>
                <a:gd name="T1" fmla="*/ 356 h 356"/>
                <a:gd name="T2" fmla="*/ 206 w 329"/>
                <a:gd name="T3" fmla="*/ 356 h 356"/>
                <a:gd name="T4" fmla="*/ 0 w 329"/>
                <a:gd name="T5" fmla="*/ 0 h 356"/>
                <a:gd name="T6" fmla="*/ 94 w 329"/>
                <a:gd name="T7" fmla="*/ 0 h 356"/>
                <a:gd name="T8" fmla="*/ 329 w 329"/>
                <a:gd name="T9" fmla="*/ 356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9" h="356">
                  <a:moveTo>
                    <a:pt x="329" y="356"/>
                  </a:moveTo>
                  <a:lnTo>
                    <a:pt x="206" y="356"/>
                  </a:lnTo>
                  <a:lnTo>
                    <a:pt x="0" y="0"/>
                  </a:lnTo>
                  <a:lnTo>
                    <a:pt x="94" y="0"/>
                  </a:lnTo>
                  <a:lnTo>
                    <a:pt x="329" y="356"/>
                  </a:lnTo>
                  <a:close/>
                </a:path>
              </a:pathLst>
            </a:custGeom>
            <a:solidFill>
              <a:srgbClr val="DB62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2" name="Rectangle 1402"/>
            <p:cNvSpPr>
              <a:spLocks noChangeArrowheads="1"/>
            </p:cNvSpPr>
            <p:nvPr/>
          </p:nvSpPr>
          <p:spPr bwMode="auto">
            <a:xfrm>
              <a:off x="19551650" y="8550275"/>
              <a:ext cx="147638" cy="60325"/>
            </a:xfrm>
            <a:prstGeom prst="rect">
              <a:avLst/>
            </a:pr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3" name="Rectangle 1403"/>
            <p:cNvSpPr>
              <a:spLocks noChangeArrowheads="1"/>
            </p:cNvSpPr>
            <p:nvPr/>
          </p:nvSpPr>
          <p:spPr bwMode="auto">
            <a:xfrm>
              <a:off x="19699287" y="8550275"/>
              <a:ext cx="146050" cy="60325"/>
            </a:xfrm>
            <a:prstGeom prst="rect">
              <a:avLst/>
            </a:pr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4" name="Rectangle 1404"/>
            <p:cNvSpPr>
              <a:spLocks noChangeArrowheads="1"/>
            </p:cNvSpPr>
            <p:nvPr/>
          </p:nvSpPr>
          <p:spPr bwMode="auto">
            <a:xfrm>
              <a:off x="19845337" y="8550275"/>
              <a:ext cx="147638" cy="60325"/>
            </a:xfrm>
            <a:prstGeom prst="rect">
              <a:avLst/>
            </a:pr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5" name="Rectangle 1405"/>
            <p:cNvSpPr>
              <a:spLocks noChangeArrowheads="1"/>
            </p:cNvSpPr>
            <p:nvPr/>
          </p:nvSpPr>
          <p:spPr bwMode="auto">
            <a:xfrm>
              <a:off x="19992975" y="8550275"/>
              <a:ext cx="147638" cy="60325"/>
            </a:xfrm>
            <a:prstGeom prst="rect">
              <a:avLst/>
            </a:pr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6" name="Rectangle 1406"/>
            <p:cNvSpPr>
              <a:spLocks noChangeArrowheads="1"/>
            </p:cNvSpPr>
            <p:nvPr/>
          </p:nvSpPr>
          <p:spPr bwMode="auto">
            <a:xfrm>
              <a:off x="20140612" y="8550275"/>
              <a:ext cx="147638" cy="60325"/>
            </a:xfrm>
            <a:prstGeom prst="rect">
              <a:avLst/>
            </a:pr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7" name="Rectangle 1407"/>
            <p:cNvSpPr>
              <a:spLocks noChangeArrowheads="1"/>
            </p:cNvSpPr>
            <p:nvPr/>
          </p:nvSpPr>
          <p:spPr bwMode="auto">
            <a:xfrm>
              <a:off x="20286662" y="8550275"/>
              <a:ext cx="147638" cy="60325"/>
            </a:xfrm>
            <a:prstGeom prst="rect">
              <a:avLst/>
            </a:pr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8" name="Rectangle 1408"/>
            <p:cNvSpPr>
              <a:spLocks noChangeArrowheads="1"/>
            </p:cNvSpPr>
            <p:nvPr/>
          </p:nvSpPr>
          <p:spPr bwMode="auto">
            <a:xfrm>
              <a:off x="20434300" y="8550275"/>
              <a:ext cx="147638" cy="60325"/>
            </a:xfrm>
            <a:prstGeom prst="rect">
              <a:avLst/>
            </a:pr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9" name="Rectangle 1409"/>
            <p:cNvSpPr>
              <a:spLocks noChangeArrowheads="1"/>
            </p:cNvSpPr>
            <p:nvPr/>
          </p:nvSpPr>
          <p:spPr bwMode="auto">
            <a:xfrm>
              <a:off x="20578762" y="8550275"/>
              <a:ext cx="147638" cy="60325"/>
            </a:xfrm>
            <a:prstGeom prst="rect">
              <a:avLst/>
            </a:pr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0" name="Rectangle 1410"/>
            <p:cNvSpPr>
              <a:spLocks noChangeArrowheads="1"/>
            </p:cNvSpPr>
            <p:nvPr/>
          </p:nvSpPr>
          <p:spPr bwMode="auto">
            <a:xfrm>
              <a:off x="20726400" y="8550275"/>
              <a:ext cx="147638" cy="60325"/>
            </a:xfrm>
            <a:prstGeom prst="rect">
              <a:avLst/>
            </a:pr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1" name="Rectangle 1411"/>
            <p:cNvSpPr>
              <a:spLocks noChangeArrowheads="1"/>
            </p:cNvSpPr>
            <p:nvPr/>
          </p:nvSpPr>
          <p:spPr bwMode="auto">
            <a:xfrm>
              <a:off x="20874037" y="8550275"/>
              <a:ext cx="147638" cy="60325"/>
            </a:xfrm>
            <a:prstGeom prst="rect">
              <a:avLst/>
            </a:pr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3" name="Rectangle 1412"/>
            <p:cNvSpPr>
              <a:spLocks noChangeArrowheads="1"/>
            </p:cNvSpPr>
            <p:nvPr/>
          </p:nvSpPr>
          <p:spPr bwMode="auto">
            <a:xfrm>
              <a:off x="21021675" y="8550275"/>
              <a:ext cx="146050" cy="60325"/>
            </a:xfrm>
            <a:prstGeom prst="rect">
              <a:avLst/>
            </a:pr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4" name="Rectangle 1413"/>
            <p:cNvSpPr>
              <a:spLocks noChangeArrowheads="1"/>
            </p:cNvSpPr>
            <p:nvPr/>
          </p:nvSpPr>
          <p:spPr bwMode="auto">
            <a:xfrm>
              <a:off x="21167725" y="8550275"/>
              <a:ext cx="147638" cy="60325"/>
            </a:xfrm>
            <a:prstGeom prst="rect">
              <a:avLst/>
            </a:pr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5" name="Rectangle 1414"/>
            <p:cNvSpPr>
              <a:spLocks noChangeArrowheads="1"/>
            </p:cNvSpPr>
            <p:nvPr/>
          </p:nvSpPr>
          <p:spPr bwMode="auto">
            <a:xfrm>
              <a:off x="21315362" y="8550275"/>
              <a:ext cx="147638" cy="60325"/>
            </a:xfrm>
            <a:prstGeom prst="rect">
              <a:avLst/>
            </a:pr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6" name="Rectangle 1415"/>
            <p:cNvSpPr>
              <a:spLocks noChangeArrowheads="1"/>
            </p:cNvSpPr>
            <p:nvPr/>
          </p:nvSpPr>
          <p:spPr bwMode="auto">
            <a:xfrm>
              <a:off x="21463000" y="8550275"/>
              <a:ext cx="147638" cy="60325"/>
            </a:xfrm>
            <a:prstGeom prst="rect">
              <a:avLst/>
            </a:prstGeom>
            <a:solidFill>
              <a:srgbClr val="3447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7" name="Rectangle 1416"/>
            <p:cNvSpPr>
              <a:spLocks noChangeArrowheads="1"/>
            </p:cNvSpPr>
            <p:nvPr/>
          </p:nvSpPr>
          <p:spPr bwMode="auto">
            <a:xfrm>
              <a:off x="21610637" y="8550275"/>
              <a:ext cx="146050" cy="60325"/>
            </a:xfrm>
            <a:prstGeom prst="rect">
              <a:avLst/>
            </a:prstGeom>
            <a:solidFill>
              <a:srgbClr val="AF4F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8" name="Freeform 1417"/>
            <p:cNvSpPr>
              <a:spLocks/>
            </p:cNvSpPr>
            <p:nvPr/>
          </p:nvSpPr>
          <p:spPr bwMode="auto">
            <a:xfrm>
              <a:off x="19508787" y="8401050"/>
              <a:ext cx="2293938" cy="149225"/>
            </a:xfrm>
            <a:custGeom>
              <a:avLst/>
              <a:gdLst>
                <a:gd name="T0" fmla="*/ 880 w 885"/>
                <a:gd name="T1" fmla="*/ 58 h 58"/>
                <a:gd name="T2" fmla="*/ 6 w 885"/>
                <a:gd name="T3" fmla="*/ 58 h 58"/>
                <a:gd name="T4" fmla="*/ 0 w 885"/>
                <a:gd name="T5" fmla="*/ 53 h 58"/>
                <a:gd name="T6" fmla="*/ 0 w 885"/>
                <a:gd name="T7" fmla="*/ 5 h 58"/>
                <a:gd name="T8" fmla="*/ 6 w 885"/>
                <a:gd name="T9" fmla="*/ 0 h 58"/>
                <a:gd name="T10" fmla="*/ 880 w 885"/>
                <a:gd name="T11" fmla="*/ 0 h 58"/>
                <a:gd name="T12" fmla="*/ 885 w 885"/>
                <a:gd name="T13" fmla="*/ 5 h 58"/>
                <a:gd name="T14" fmla="*/ 885 w 885"/>
                <a:gd name="T15" fmla="*/ 53 h 58"/>
                <a:gd name="T16" fmla="*/ 880 w 885"/>
                <a:gd name="T1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85" h="58">
                  <a:moveTo>
                    <a:pt x="880" y="58"/>
                  </a:moveTo>
                  <a:cubicBezTo>
                    <a:pt x="6" y="58"/>
                    <a:pt x="6" y="58"/>
                    <a:pt x="6" y="58"/>
                  </a:cubicBezTo>
                  <a:cubicBezTo>
                    <a:pt x="3" y="58"/>
                    <a:pt x="0" y="56"/>
                    <a:pt x="0" y="53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880" y="0"/>
                    <a:pt x="880" y="0"/>
                    <a:pt x="880" y="0"/>
                  </a:cubicBezTo>
                  <a:cubicBezTo>
                    <a:pt x="883" y="0"/>
                    <a:pt x="885" y="2"/>
                    <a:pt x="885" y="5"/>
                  </a:cubicBezTo>
                  <a:cubicBezTo>
                    <a:pt x="885" y="53"/>
                    <a:pt x="885" y="53"/>
                    <a:pt x="885" y="53"/>
                  </a:cubicBezTo>
                  <a:cubicBezTo>
                    <a:pt x="885" y="56"/>
                    <a:pt x="883" y="58"/>
                    <a:pt x="880" y="58"/>
                  </a:cubicBezTo>
                  <a:close/>
                </a:path>
              </a:pathLst>
            </a:custGeom>
            <a:solidFill>
              <a:srgbClr val="313E4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9" name="Freeform 1418"/>
            <p:cNvSpPr>
              <a:spLocks/>
            </p:cNvSpPr>
            <p:nvPr/>
          </p:nvSpPr>
          <p:spPr bwMode="auto">
            <a:xfrm>
              <a:off x="20378737" y="8610600"/>
              <a:ext cx="200025" cy="566738"/>
            </a:xfrm>
            <a:custGeom>
              <a:avLst/>
              <a:gdLst>
                <a:gd name="T0" fmla="*/ 123 w 126"/>
                <a:gd name="T1" fmla="*/ 356 h 357"/>
                <a:gd name="T2" fmla="*/ 0 w 126"/>
                <a:gd name="T3" fmla="*/ 357 h 357"/>
                <a:gd name="T4" fmla="*/ 35 w 126"/>
                <a:gd name="T5" fmla="*/ 0 h 357"/>
                <a:gd name="T6" fmla="*/ 126 w 126"/>
                <a:gd name="T7" fmla="*/ 0 h 357"/>
                <a:gd name="T8" fmla="*/ 123 w 126"/>
                <a:gd name="T9" fmla="*/ 35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357">
                  <a:moveTo>
                    <a:pt x="123" y="356"/>
                  </a:moveTo>
                  <a:lnTo>
                    <a:pt x="0" y="357"/>
                  </a:lnTo>
                  <a:lnTo>
                    <a:pt x="35" y="0"/>
                  </a:lnTo>
                  <a:lnTo>
                    <a:pt x="126" y="0"/>
                  </a:lnTo>
                  <a:lnTo>
                    <a:pt x="123" y="356"/>
                  </a:lnTo>
                  <a:close/>
                </a:path>
              </a:pathLst>
            </a:custGeom>
            <a:solidFill>
              <a:srgbClr val="DB62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0" name="Freeform 1419"/>
            <p:cNvSpPr>
              <a:spLocks noEditPoints="1"/>
            </p:cNvSpPr>
            <p:nvPr/>
          </p:nvSpPr>
          <p:spPr bwMode="auto">
            <a:xfrm>
              <a:off x="20361275" y="9675813"/>
              <a:ext cx="565150" cy="828675"/>
            </a:xfrm>
            <a:custGeom>
              <a:avLst/>
              <a:gdLst>
                <a:gd name="T0" fmla="*/ 211 w 218"/>
                <a:gd name="T1" fmla="*/ 0 h 320"/>
                <a:gd name="T2" fmla="*/ 7 w 218"/>
                <a:gd name="T3" fmla="*/ 0 h 320"/>
                <a:gd name="T4" fmla="*/ 0 w 218"/>
                <a:gd name="T5" fmla="*/ 5 h 320"/>
                <a:gd name="T6" fmla="*/ 0 w 218"/>
                <a:gd name="T7" fmla="*/ 315 h 320"/>
                <a:gd name="T8" fmla="*/ 7 w 218"/>
                <a:gd name="T9" fmla="*/ 320 h 320"/>
                <a:gd name="T10" fmla="*/ 211 w 218"/>
                <a:gd name="T11" fmla="*/ 320 h 320"/>
                <a:gd name="T12" fmla="*/ 218 w 218"/>
                <a:gd name="T13" fmla="*/ 315 h 320"/>
                <a:gd name="T14" fmla="*/ 218 w 218"/>
                <a:gd name="T15" fmla="*/ 5 h 320"/>
                <a:gd name="T16" fmla="*/ 211 w 218"/>
                <a:gd name="T17" fmla="*/ 0 h 320"/>
                <a:gd name="T18" fmla="*/ 194 w 218"/>
                <a:gd name="T19" fmla="*/ 152 h 320"/>
                <a:gd name="T20" fmla="*/ 189 w 218"/>
                <a:gd name="T21" fmla="*/ 155 h 320"/>
                <a:gd name="T22" fmla="*/ 29 w 218"/>
                <a:gd name="T23" fmla="*/ 155 h 320"/>
                <a:gd name="T24" fmla="*/ 23 w 218"/>
                <a:gd name="T25" fmla="*/ 152 h 320"/>
                <a:gd name="T26" fmla="*/ 23 w 218"/>
                <a:gd name="T27" fmla="*/ 24 h 320"/>
                <a:gd name="T28" fmla="*/ 29 w 218"/>
                <a:gd name="T29" fmla="*/ 22 h 320"/>
                <a:gd name="T30" fmla="*/ 189 w 218"/>
                <a:gd name="T31" fmla="*/ 22 h 320"/>
                <a:gd name="T32" fmla="*/ 194 w 218"/>
                <a:gd name="T33" fmla="*/ 24 h 320"/>
                <a:gd name="T34" fmla="*/ 194 w 218"/>
                <a:gd name="T35" fmla="*/ 152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8" h="320">
                  <a:moveTo>
                    <a:pt x="211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2"/>
                    <a:pt x="0" y="5"/>
                  </a:cubicBezTo>
                  <a:cubicBezTo>
                    <a:pt x="0" y="315"/>
                    <a:pt x="0" y="315"/>
                    <a:pt x="0" y="315"/>
                  </a:cubicBezTo>
                  <a:cubicBezTo>
                    <a:pt x="0" y="318"/>
                    <a:pt x="3" y="320"/>
                    <a:pt x="7" y="320"/>
                  </a:cubicBezTo>
                  <a:cubicBezTo>
                    <a:pt x="211" y="320"/>
                    <a:pt x="211" y="320"/>
                    <a:pt x="211" y="320"/>
                  </a:cubicBezTo>
                  <a:cubicBezTo>
                    <a:pt x="215" y="320"/>
                    <a:pt x="218" y="318"/>
                    <a:pt x="218" y="315"/>
                  </a:cubicBezTo>
                  <a:cubicBezTo>
                    <a:pt x="218" y="5"/>
                    <a:pt x="218" y="5"/>
                    <a:pt x="218" y="5"/>
                  </a:cubicBezTo>
                  <a:cubicBezTo>
                    <a:pt x="218" y="2"/>
                    <a:pt x="215" y="0"/>
                    <a:pt x="211" y="0"/>
                  </a:cubicBezTo>
                  <a:close/>
                  <a:moveTo>
                    <a:pt x="194" y="152"/>
                  </a:moveTo>
                  <a:cubicBezTo>
                    <a:pt x="194" y="154"/>
                    <a:pt x="192" y="155"/>
                    <a:pt x="189" y="155"/>
                  </a:cubicBezTo>
                  <a:cubicBezTo>
                    <a:pt x="29" y="155"/>
                    <a:pt x="29" y="155"/>
                    <a:pt x="29" y="155"/>
                  </a:cubicBezTo>
                  <a:cubicBezTo>
                    <a:pt x="26" y="155"/>
                    <a:pt x="23" y="154"/>
                    <a:pt x="23" y="152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23" y="23"/>
                    <a:pt x="26" y="22"/>
                    <a:pt x="29" y="22"/>
                  </a:cubicBezTo>
                  <a:cubicBezTo>
                    <a:pt x="189" y="22"/>
                    <a:pt x="189" y="22"/>
                    <a:pt x="189" y="22"/>
                  </a:cubicBezTo>
                  <a:cubicBezTo>
                    <a:pt x="192" y="22"/>
                    <a:pt x="194" y="23"/>
                    <a:pt x="194" y="24"/>
                  </a:cubicBezTo>
                  <a:lnTo>
                    <a:pt x="194" y="152"/>
                  </a:lnTo>
                  <a:close/>
                </a:path>
              </a:pathLst>
            </a:custGeom>
            <a:solidFill>
              <a:srgbClr val="435B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60" name="Group 559"/>
          <p:cNvGrpSpPr>
            <a:grpSpLocks noChangeAspect="1"/>
          </p:cNvGrpSpPr>
          <p:nvPr/>
        </p:nvGrpSpPr>
        <p:grpSpPr>
          <a:xfrm>
            <a:off x="21337585" y="8361056"/>
            <a:ext cx="1371600" cy="1371600"/>
            <a:chOff x="23537862" y="7394575"/>
            <a:chExt cx="4268788" cy="4268788"/>
          </a:xfrm>
        </p:grpSpPr>
        <p:sp>
          <p:nvSpPr>
            <p:cNvPr id="461" name="Oval 1420"/>
            <p:cNvSpPr>
              <a:spLocks noChangeArrowheads="1"/>
            </p:cNvSpPr>
            <p:nvPr/>
          </p:nvSpPr>
          <p:spPr bwMode="auto">
            <a:xfrm>
              <a:off x="23537862" y="7394575"/>
              <a:ext cx="4268788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2" name="Freeform 1421"/>
            <p:cNvSpPr>
              <a:spLocks noEditPoints="1"/>
            </p:cNvSpPr>
            <p:nvPr/>
          </p:nvSpPr>
          <p:spPr bwMode="auto">
            <a:xfrm>
              <a:off x="24314150" y="8169275"/>
              <a:ext cx="2717800" cy="2719388"/>
            </a:xfrm>
            <a:custGeom>
              <a:avLst/>
              <a:gdLst>
                <a:gd name="T0" fmla="*/ 930 w 1048"/>
                <a:gd name="T1" fmla="*/ 417 h 1049"/>
                <a:gd name="T2" fmla="*/ 876 w 1048"/>
                <a:gd name="T3" fmla="*/ 293 h 1049"/>
                <a:gd name="T4" fmla="*/ 928 w 1048"/>
                <a:gd name="T5" fmla="*/ 191 h 1049"/>
                <a:gd name="T6" fmla="*/ 785 w 1048"/>
                <a:gd name="T7" fmla="*/ 98 h 1049"/>
                <a:gd name="T8" fmla="*/ 597 w 1048"/>
                <a:gd name="T9" fmla="*/ 108 h 1049"/>
                <a:gd name="T10" fmla="*/ 601 w 1048"/>
                <a:gd name="T11" fmla="*/ 30 h 1049"/>
                <a:gd name="T12" fmla="*/ 436 w 1048"/>
                <a:gd name="T13" fmla="*/ 4 h 1049"/>
                <a:gd name="T14" fmla="*/ 416 w 1048"/>
                <a:gd name="T15" fmla="*/ 113 h 1049"/>
                <a:gd name="T16" fmla="*/ 290 w 1048"/>
                <a:gd name="T17" fmla="*/ 167 h 1049"/>
                <a:gd name="T18" fmla="*/ 188 w 1048"/>
                <a:gd name="T19" fmla="*/ 114 h 1049"/>
                <a:gd name="T20" fmla="*/ 95 w 1048"/>
                <a:gd name="T21" fmla="*/ 257 h 1049"/>
                <a:gd name="T22" fmla="*/ 105 w 1048"/>
                <a:gd name="T23" fmla="*/ 440 h 1049"/>
                <a:gd name="T24" fmla="*/ 26 w 1048"/>
                <a:gd name="T25" fmla="*/ 441 h 1049"/>
                <a:gd name="T26" fmla="*/ 3 w 1048"/>
                <a:gd name="T27" fmla="*/ 605 h 1049"/>
                <a:gd name="T28" fmla="*/ 109 w 1048"/>
                <a:gd name="T29" fmla="*/ 632 h 1049"/>
                <a:gd name="T30" fmla="*/ 163 w 1048"/>
                <a:gd name="T31" fmla="*/ 753 h 1049"/>
                <a:gd name="T32" fmla="*/ 111 w 1048"/>
                <a:gd name="T33" fmla="*/ 855 h 1049"/>
                <a:gd name="T34" fmla="*/ 254 w 1048"/>
                <a:gd name="T35" fmla="*/ 948 h 1049"/>
                <a:gd name="T36" fmla="*/ 436 w 1048"/>
                <a:gd name="T37" fmla="*/ 937 h 1049"/>
                <a:gd name="T38" fmla="*/ 439 w 1048"/>
                <a:gd name="T39" fmla="*/ 1016 h 1049"/>
                <a:gd name="T40" fmla="*/ 601 w 1048"/>
                <a:gd name="T41" fmla="*/ 1045 h 1049"/>
                <a:gd name="T42" fmla="*/ 623 w 1048"/>
                <a:gd name="T43" fmla="*/ 933 h 1049"/>
                <a:gd name="T44" fmla="*/ 735 w 1048"/>
                <a:gd name="T45" fmla="*/ 879 h 1049"/>
                <a:gd name="T46" fmla="*/ 848 w 1048"/>
                <a:gd name="T47" fmla="*/ 932 h 1049"/>
                <a:gd name="T48" fmla="*/ 943 w 1048"/>
                <a:gd name="T49" fmla="*/ 789 h 1049"/>
                <a:gd name="T50" fmla="*/ 934 w 1048"/>
                <a:gd name="T51" fmla="*/ 601 h 1049"/>
                <a:gd name="T52" fmla="*/ 1013 w 1048"/>
                <a:gd name="T53" fmla="*/ 604 h 1049"/>
                <a:gd name="T54" fmla="*/ 1044 w 1048"/>
                <a:gd name="T55" fmla="*/ 440 h 1049"/>
                <a:gd name="T56" fmla="*/ 445 w 1048"/>
                <a:gd name="T57" fmla="*/ 705 h 1049"/>
                <a:gd name="T58" fmla="*/ 423 w 1048"/>
                <a:gd name="T59" fmla="*/ 694 h 1049"/>
                <a:gd name="T60" fmla="*/ 407 w 1048"/>
                <a:gd name="T61" fmla="*/ 684 h 1049"/>
                <a:gd name="T62" fmla="*/ 382 w 1048"/>
                <a:gd name="T63" fmla="*/ 663 h 1049"/>
                <a:gd name="T64" fmla="*/ 358 w 1048"/>
                <a:gd name="T65" fmla="*/ 634 h 1049"/>
                <a:gd name="T66" fmla="*/ 324 w 1048"/>
                <a:gd name="T67" fmla="*/ 529 h 1049"/>
                <a:gd name="T68" fmla="*/ 395 w 1048"/>
                <a:gd name="T69" fmla="*/ 373 h 1049"/>
                <a:gd name="T70" fmla="*/ 406 w 1048"/>
                <a:gd name="T71" fmla="*/ 364 h 1049"/>
                <a:gd name="T72" fmla="*/ 439 w 1048"/>
                <a:gd name="T73" fmla="*/ 345 h 1049"/>
                <a:gd name="T74" fmla="*/ 605 w 1048"/>
                <a:gd name="T75" fmla="*/ 347 h 1049"/>
                <a:gd name="T76" fmla="*/ 625 w 1048"/>
                <a:gd name="T77" fmla="*/ 359 h 1049"/>
                <a:gd name="T78" fmla="*/ 637 w 1048"/>
                <a:gd name="T79" fmla="*/ 367 h 1049"/>
                <a:gd name="T80" fmla="*/ 655 w 1048"/>
                <a:gd name="T81" fmla="*/ 382 h 1049"/>
                <a:gd name="T82" fmla="*/ 677 w 1048"/>
                <a:gd name="T83" fmla="*/ 406 h 1049"/>
                <a:gd name="T84" fmla="*/ 687 w 1048"/>
                <a:gd name="T85" fmla="*/ 422 h 1049"/>
                <a:gd name="T86" fmla="*/ 716 w 1048"/>
                <a:gd name="T87" fmla="*/ 519 h 1049"/>
                <a:gd name="T88" fmla="*/ 708 w 1048"/>
                <a:gd name="T89" fmla="*/ 577 h 1049"/>
                <a:gd name="T90" fmla="*/ 700 w 1048"/>
                <a:gd name="T91" fmla="*/ 600 h 1049"/>
                <a:gd name="T92" fmla="*/ 692 w 1048"/>
                <a:gd name="T93" fmla="*/ 617 h 1049"/>
                <a:gd name="T94" fmla="*/ 683 w 1048"/>
                <a:gd name="T95" fmla="*/ 631 h 1049"/>
                <a:gd name="T96" fmla="*/ 677 w 1048"/>
                <a:gd name="T97" fmla="*/ 641 h 1049"/>
                <a:gd name="T98" fmla="*/ 668 w 1048"/>
                <a:gd name="T99" fmla="*/ 652 h 1049"/>
                <a:gd name="T100" fmla="*/ 659 w 1048"/>
                <a:gd name="T101" fmla="*/ 662 h 1049"/>
                <a:gd name="T102" fmla="*/ 641 w 1048"/>
                <a:gd name="T103" fmla="*/ 678 h 1049"/>
                <a:gd name="T104" fmla="*/ 626 w 1048"/>
                <a:gd name="T105" fmla="*/ 689 h 1049"/>
                <a:gd name="T106" fmla="*/ 613 w 1048"/>
                <a:gd name="T107" fmla="*/ 696 h 1049"/>
                <a:gd name="T108" fmla="*/ 451 w 1048"/>
                <a:gd name="T109" fmla="*/ 707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48" h="1049">
                  <a:moveTo>
                    <a:pt x="1008" y="415"/>
                  </a:moveTo>
                  <a:cubicBezTo>
                    <a:pt x="930" y="417"/>
                    <a:pt x="930" y="417"/>
                    <a:pt x="930" y="417"/>
                  </a:cubicBezTo>
                  <a:cubicBezTo>
                    <a:pt x="918" y="368"/>
                    <a:pt x="899" y="331"/>
                    <a:pt x="875" y="295"/>
                  </a:cubicBezTo>
                  <a:cubicBezTo>
                    <a:pt x="876" y="293"/>
                    <a:pt x="876" y="293"/>
                    <a:pt x="876" y="293"/>
                  </a:cubicBezTo>
                  <a:cubicBezTo>
                    <a:pt x="929" y="236"/>
                    <a:pt x="929" y="236"/>
                    <a:pt x="929" y="236"/>
                  </a:cubicBezTo>
                  <a:cubicBezTo>
                    <a:pt x="941" y="223"/>
                    <a:pt x="941" y="203"/>
                    <a:pt x="928" y="191"/>
                  </a:cubicBezTo>
                  <a:cubicBezTo>
                    <a:pt x="830" y="97"/>
                    <a:pt x="830" y="97"/>
                    <a:pt x="830" y="97"/>
                  </a:cubicBezTo>
                  <a:cubicBezTo>
                    <a:pt x="817" y="85"/>
                    <a:pt x="797" y="86"/>
                    <a:pt x="785" y="98"/>
                  </a:cubicBezTo>
                  <a:cubicBezTo>
                    <a:pt x="726" y="155"/>
                    <a:pt x="726" y="155"/>
                    <a:pt x="726" y="155"/>
                  </a:cubicBezTo>
                  <a:cubicBezTo>
                    <a:pt x="687" y="133"/>
                    <a:pt x="666" y="117"/>
                    <a:pt x="597" y="108"/>
                  </a:cubicBezTo>
                  <a:cubicBezTo>
                    <a:pt x="597" y="108"/>
                    <a:pt x="597" y="108"/>
                    <a:pt x="597" y="108"/>
                  </a:cubicBezTo>
                  <a:cubicBezTo>
                    <a:pt x="601" y="30"/>
                    <a:pt x="601" y="30"/>
                    <a:pt x="601" y="30"/>
                  </a:cubicBezTo>
                  <a:cubicBezTo>
                    <a:pt x="601" y="12"/>
                    <a:pt x="588" y="0"/>
                    <a:pt x="571" y="1"/>
                  </a:cubicBezTo>
                  <a:cubicBezTo>
                    <a:pt x="436" y="4"/>
                    <a:pt x="436" y="4"/>
                    <a:pt x="436" y="4"/>
                  </a:cubicBezTo>
                  <a:cubicBezTo>
                    <a:pt x="419" y="4"/>
                    <a:pt x="413" y="17"/>
                    <a:pt x="414" y="35"/>
                  </a:cubicBezTo>
                  <a:cubicBezTo>
                    <a:pt x="416" y="113"/>
                    <a:pt x="416" y="113"/>
                    <a:pt x="416" y="113"/>
                  </a:cubicBezTo>
                  <a:cubicBezTo>
                    <a:pt x="367" y="125"/>
                    <a:pt x="329" y="143"/>
                    <a:pt x="292" y="167"/>
                  </a:cubicBezTo>
                  <a:cubicBezTo>
                    <a:pt x="290" y="167"/>
                    <a:pt x="290" y="167"/>
                    <a:pt x="290" y="167"/>
                  </a:cubicBezTo>
                  <a:cubicBezTo>
                    <a:pt x="233" y="113"/>
                    <a:pt x="233" y="113"/>
                    <a:pt x="233" y="113"/>
                  </a:cubicBezTo>
                  <a:cubicBezTo>
                    <a:pt x="220" y="101"/>
                    <a:pt x="200" y="101"/>
                    <a:pt x="188" y="114"/>
                  </a:cubicBezTo>
                  <a:cubicBezTo>
                    <a:pt x="94" y="213"/>
                    <a:pt x="94" y="213"/>
                    <a:pt x="94" y="213"/>
                  </a:cubicBezTo>
                  <a:cubicBezTo>
                    <a:pt x="82" y="225"/>
                    <a:pt x="82" y="245"/>
                    <a:pt x="95" y="257"/>
                  </a:cubicBezTo>
                  <a:cubicBezTo>
                    <a:pt x="152" y="314"/>
                    <a:pt x="152" y="314"/>
                    <a:pt x="152" y="314"/>
                  </a:cubicBezTo>
                  <a:cubicBezTo>
                    <a:pt x="129" y="353"/>
                    <a:pt x="113" y="383"/>
                    <a:pt x="105" y="440"/>
                  </a:cubicBezTo>
                  <a:cubicBezTo>
                    <a:pt x="104" y="440"/>
                    <a:pt x="104" y="440"/>
                    <a:pt x="104" y="440"/>
                  </a:cubicBezTo>
                  <a:cubicBezTo>
                    <a:pt x="26" y="441"/>
                    <a:pt x="26" y="441"/>
                    <a:pt x="26" y="441"/>
                  </a:cubicBezTo>
                  <a:cubicBezTo>
                    <a:pt x="9" y="442"/>
                    <a:pt x="0" y="452"/>
                    <a:pt x="0" y="469"/>
                  </a:cubicBezTo>
                  <a:cubicBezTo>
                    <a:pt x="3" y="605"/>
                    <a:pt x="3" y="605"/>
                    <a:pt x="3" y="605"/>
                  </a:cubicBezTo>
                  <a:cubicBezTo>
                    <a:pt x="4" y="622"/>
                    <a:pt x="14" y="634"/>
                    <a:pt x="31" y="634"/>
                  </a:cubicBezTo>
                  <a:cubicBezTo>
                    <a:pt x="109" y="632"/>
                    <a:pt x="109" y="632"/>
                    <a:pt x="109" y="632"/>
                  </a:cubicBezTo>
                  <a:cubicBezTo>
                    <a:pt x="121" y="681"/>
                    <a:pt x="140" y="716"/>
                    <a:pt x="164" y="753"/>
                  </a:cubicBezTo>
                  <a:cubicBezTo>
                    <a:pt x="163" y="753"/>
                    <a:pt x="163" y="753"/>
                    <a:pt x="163" y="753"/>
                  </a:cubicBezTo>
                  <a:cubicBezTo>
                    <a:pt x="110" y="810"/>
                    <a:pt x="110" y="810"/>
                    <a:pt x="110" y="810"/>
                  </a:cubicBezTo>
                  <a:cubicBezTo>
                    <a:pt x="98" y="823"/>
                    <a:pt x="98" y="843"/>
                    <a:pt x="111" y="855"/>
                  </a:cubicBezTo>
                  <a:cubicBezTo>
                    <a:pt x="209" y="949"/>
                    <a:pt x="209" y="949"/>
                    <a:pt x="209" y="949"/>
                  </a:cubicBezTo>
                  <a:cubicBezTo>
                    <a:pt x="222" y="961"/>
                    <a:pt x="242" y="960"/>
                    <a:pt x="254" y="948"/>
                  </a:cubicBezTo>
                  <a:cubicBezTo>
                    <a:pt x="310" y="891"/>
                    <a:pt x="310" y="891"/>
                    <a:pt x="310" y="891"/>
                  </a:cubicBezTo>
                  <a:cubicBezTo>
                    <a:pt x="349" y="913"/>
                    <a:pt x="390" y="929"/>
                    <a:pt x="436" y="937"/>
                  </a:cubicBezTo>
                  <a:cubicBezTo>
                    <a:pt x="436" y="938"/>
                    <a:pt x="436" y="938"/>
                    <a:pt x="436" y="938"/>
                  </a:cubicBezTo>
                  <a:cubicBezTo>
                    <a:pt x="439" y="1016"/>
                    <a:pt x="439" y="1016"/>
                    <a:pt x="439" y="1016"/>
                  </a:cubicBezTo>
                  <a:cubicBezTo>
                    <a:pt x="439" y="1033"/>
                    <a:pt x="447" y="1049"/>
                    <a:pt x="465" y="1048"/>
                  </a:cubicBezTo>
                  <a:cubicBezTo>
                    <a:pt x="601" y="1045"/>
                    <a:pt x="601" y="1045"/>
                    <a:pt x="601" y="1045"/>
                  </a:cubicBezTo>
                  <a:cubicBezTo>
                    <a:pt x="618" y="1044"/>
                    <a:pt x="633" y="1028"/>
                    <a:pt x="633" y="1011"/>
                  </a:cubicBezTo>
                  <a:cubicBezTo>
                    <a:pt x="623" y="933"/>
                    <a:pt x="623" y="933"/>
                    <a:pt x="623" y="933"/>
                  </a:cubicBezTo>
                  <a:cubicBezTo>
                    <a:pt x="672" y="921"/>
                    <a:pt x="712" y="903"/>
                    <a:pt x="735" y="879"/>
                  </a:cubicBezTo>
                  <a:cubicBezTo>
                    <a:pt x="735" y="879"/>
                    <a:pt x="735" y="879"/>
                    <a:pt x="735" y="879"/>
                  </a:cubicBezTo>
                  <a:cubicBezTo>
                    <a:pt x="800" y="933"/>
                    <a:pt x="800" y="933"/>
                    <a:pt x="800" y="933"/>
                  </a:cubicBezTo>
                  <a:cubicBezTo>
                    <a:pt x="812" y="945"/>
                    <a:pt x="836" y="944"/>
                    <a:pt x="848" y="932"/>
                  </a:cubicBezTo>
                  <a:cubicBezTo>
                    <a:pt x="943" y="833"/>
                    <a:pt x="943" y="833"/>
                    <a:pt x="943" y="833"/>
                  </a:cubicBezTo>
                  <a:cubicBezTo>
                    <a:pt x="955" y="820"/>
                    <a:pt x="956" y="801"/>
                    <a:pt x="943" y="789"/>
                  </a:cubicBezTo>
                  <a:cubicBezTo>
                    <a:pt x="887" y="730"/>
                    <a:pt x="887" y="730"/>
                    <a:pt x="887" y="730"/>
                  </a:cubicBezTo>
                  <a:cubicBezTo>
                    <a:pt x="909" y="691"/>
                    <a:pt x="925" y="671"/>
                    <a:pt x="934" y="601"/>
                  </a:cubicBezTo>
                  <a:cubicBezTo>
                    <a:pt x="935" y="601"/>
                    <a:pt x="935" y="601"/>
                    <a:pt x="935" y="601"/>
                  </a:cubicBezTo>
                  <a:cubicBezTo>
                    <a:pt x="1013" y="604"/>
                    <a:pt x="1013" y="604"/>
                    <a:pt x="1013" y="604"/>
                  </a:cubicBezTo>
                  <a:cubicBezTo>
                    <a:pt x="1030" y="603"/>
                    <a:pt x="1048" y="592"/>
                    <a:pt x="1048" y="575"/>
                  </a:cubicBezTo>
                  <a:cubicBezTo>
                    <a:pt x="1044" y="440"/>
                    <a:pt x="1044" y="440"/>
                    <a:pt x="1044" y="440"/>
                  </a:cubicBezTo>
                  <a:cubicBezTo>
                    <a:pt x="1044" y="423"/>
                    <a:pt x="1025" y="415"/>
                    <a:pt x="1008" y="415"/>
                  </a:cubicBezTo>
                  <a:close/>
                  <a:moveTo>
                    <a:pt x="445" y="705"/>
                  </a:moveTo>
                  <a:cubicBezTo>
                    <a:pt x="443" y="704"/>
                    <a:pt x="441" y="703"/>
                    <a:pt x="440" y="702"/>
                  </a:cubicBezTo>
                  <a:cubicBezTo>
                    <a:pt x="434" y="700"/>
                    <a:pt x="428" y="697"/>
                    <a:pt x="423" y="694"/>
                  </a:cubicBezTo>
                  <a:cubicBezTo>
                    <a:pt x="420" y="692"/>
                    <a:pt x="417" y="691"/>
                    <a:pt x="415" y="689"/>
                  </a:cubicBezTo>
                  <a:cubicBezTo>
                    <a:pt x="412" y="687"/>
                    <a:pt x="409" y="685"/>
                    <a:pt x="407" y="684"/>
                  </a:cubicBezTo>
                  <a:cubicBezTo>
                    <a:pt x="405" y="683"/>
                    <a:pt x="404" y="682"/>
                    <a:pt x="403" y="681"/>
                  </a:cubicBezTo>
                  <a:cubicBezTo>
                    <a:pt x="396" y="675"/>
                    <a:pt x="389" y="670"/>
                    <a:pt x="382" y="663"/>
                  </a:cubicBezTo>
                  <a:cubicBezTo>
                    <a:pt x="376" y="657"/>
                    <a:pt x="370" y="650"/>
                    <a:pt x="364" y="643"/>
                  </a:cubicBezTo>
                  <a:cubicBezTo>
                    <a:pt x="362" y="640"/>
                    <a:pt x="360" y="637"/>
                    <a:pt x="358" y="634"/>
                  </a:cubicBezTo>
                  <a:cubicBezTo>
                    <a:pt x="352" y="625"/>
                    <a:pt x="346" y="615"/>
                    <a:pt x="342" y="605"/>
                  </a:cubicBezTo>
                  <a:cubicBezTo>
                    <a:pt x="331" y="582"/>
                    <a:pt x="325" y="556"/>
                    <a:pt x="324" y="529"/>
                  </a:cubicBezTo>
                  <a:cubicBezTo>
                    <a:pt x="323" y="471"/>
                    <a:pt x="346" y="419"/>
                    <a:pt x="385" y="382"/>
                  </a:cubicBezTo>
                  <a:cubicBezTo>
                    <a:pt x="388" y="379"/>
                    <a:pt x="391" y="376"/>
                    <a:pt x="395" y="373"/>
                  </a:cubicBezTo>
                  <a:cubicBezTo>
                    <a:pt x="396" y="372"/>
                    <a:pt x="397" y="371"/>
                    <a:pt x="399" y="370"/>
                  </a:cubicBezTo>
                  <a:cubicBezTo>
                    <a:pt x="401" y="368"/>
                    <a:pt x="404" y="366"/>
                    <a:pt x="406" y="364"/>
                  </a:cubicBezTo>
                  <a:cubicBezTo>
                    <a:pt x="414" y="359"/>
                    <a:pt x="422" y="354"/>
                    <a:pt x="430" y="350"/>
                  </a:cubicBezTo>
                  <a:cubicBezTo>
                    <a:pt x="433" y="348"/>
                    <a:pt x="436" y="347"/>
                    <a:pt x="439" y="345"/>
                  </a:cubicBezTo>
                  <a:cubicBezTo>
                    <a:pt x="462" y="335"/>
                    <a:pt x="488" y="329"/>
                    <a:pt x="515" y="328"/>
                  </a:cubicBezTo>
                  <a:cubicBezTo>
                    <a:pt x="547" y="327"/>
                    <a:pt x="577" y="334"/>
                    <a:pt x="605" y="347"/>
                  </a:cubicBezTo>
                  <a:cubicBezTo>
                    <a:pt x="607" y="349"/>
                    <a:pt x="610" y="350"/>
                    <a:pt x="613" y="351"/>
                  </a:cubicBezTo>
                  <a:cubicBezTo>
                    <a:pt x="617" y="354"/>
                    <a:pt x="621" y="356"/>
                    <a:pt x="625" y="359"/>
                  </a:cubicBezTo>
                  <a:cubicBezTo>
                    <a:pt x="628" y="360"/>
                    <a:pt x="630" y="362"/>
                    <a:pt x="633" y="364"/>
                  </a:cubicBezTo>
                  <a:cubicBezTo>
                    <a:pt x="634" y="365"/>
                    <a:pt x="635" y="366"/>
                    <a:pt x="637" y="367"/>
                  </a:cubicBezTo>
                  <a:cubicBezTo>
                    <a:pt x="639" y="369"/>
                    <a:pt x="642" y="370"/>
                    <a:pt x="644" y="372"/>
                  </a:cubicBezTo>
                  <a:cubicBezTo>
                    <a:pt x="648" y="375"/>
                    <a:pt x="651" y="379"/>
                    <a:pt x="655" y="382"/>
                  </a:cubicBezTo>
                  <a:cubicBezTo>
                    <a:pt x="657" y="384"/>
                    <a:pt x="659" y="386"/>
                    <a:pt x="661" y="388"/>
                  </a:cubicBezTo>
                  <a:cubicBezTo>
                    <a:pt x="667" y="394"/>
                    <a:pt x="672" y="400"/>
                    <a:pt x="677" y="406"/>
                  </a:cubicBezTo>
                  <a:cubicBezTo>
                    <a:pt x="678" y="409"/>
                    <a:pt x="680" y="411"/>
                    <a:pt x="682" y="414"/>
                  </a:cubicBezTo>
                  <a:cubicBezTo>
                    <a:pt x="684" y="417"/>
                    <a:pt x="686" y="419"/>
                    <a:pt x="687" y="422"/>
                  </a:cubicBezTo>
                  <a:cubicBezTo>
                    <a:pt x="690" y="426"/>
                    <a:pt x="692" y="430"/>
                    <a:pt x="694" y="434"/>
                  </a:cubicBezTo>
                  <a:cubicBezTo>
                    <a:pt x="707" y="460"/>
                    <a:pt x="715" y="488"/>
                    <a:pt x="716" y="519"/>
                  </a:cubicBezTo>
                  <a:cubicBezTo>
                    <a:pt x="716" y="536"/>
                    <a:pt x="714" y="552"/>
                    <a:pt x="711" y="568"/>
                  </a:cubicBezTo>
                  <a:cubicBezTo>
                    <a:pt x="710" y="571"/>
                    <a:pt x="709" y="574"/>
                    <a:pt x="708" y="577"/>
                  </a:cubicBezTo>
                  <a:cubicBezTo>
                    <a:pt x="707" y="582"/>
                    <a:pt x="706" y="586"/>
                    <a:pt x="704" y="591"/>
                  </a:cubicBezTo>
                  <a:cubicBezTo>
                    <a:pt x="703" y="594"/>
                    <a:pt x="702" y="597"/>
                    <a:pt x="700" y="600"/>
                  </a:cubicBezTo>
                  <a:cubicBezTo>
                    <a:pt x="700" y="602"/>
                    <a:pt x="699" y="604"/>
                    <a:pt x="698" y="606"/>
                  </a:cubicBezTo>
                  <a:cubicBezTo>
                    <a:pt x="696" y="609"/>
                    <a:pt x="694" y="613"/>
                    <a:pt x="692" y="617"/>
                  </a:cubicBezTo>
                  <a:cubicBezTo>
                    <a:pt x="691" y="620"/>
                    <a:pt x="689" y="622"/>
                    <a:pt x="687" y="625"/>
                  </a:cubicBezTo>
                  <a:cubicBezTo>
                    <a:pt x="686" y="627"/>
                    <a:pt x="685" y="629"/>
                    <a:pt x="683" y="631"/>
                  </a:cubicBezTo>
                  <a:cubicBezTo>
                    <a:pt x="682" y="633"/>
                    <a:pt x="681" y="635"/>
                    <a:pt x="680" y="637"/>
                  </a:cubicBezTo>
                  <a:cubicBezTo>
                    <a:pt x="679" y="638"/>
                    <a:pt x="678" y="639"/>
                    <a:pt x="677" y="641"/>
                  </a:cubicBezTo>
                  <a:cubicBezTo>
                    <a:pt x="675" y="643"/>
                    <a:pt x="673" y="646"/>
                    <a:pt x="671" y="648"/>
                  </a:cubicBezTo>
                  <a:cubicBezTo>
                    <a:pt x="670" y="649"/>
                    <a:pt x="669" y="650"/>
                    <a:pt x="668" y="652"/>
                  </a:cubicBezTo>
                  <a:cubicBezTo>
                    <a:pt x="666" y="654"/>
                    <a:pt x="664" y="656"/>
                    <a:pt x="662" y="659"/>
                  </a:cubicBezTo>
                  <a:cubicBezTo>
                    <a:pt x="661" y="660"/>
                    <a:pt x="660" y="661"/>
                    <a:pt x="659" y="662"/>
                  </a:cubicBezTo>
                  <a:cubicBezTo>
                    <a:pt x="654" y="666"/>
                    <a:pt x="649" y="671"/>
                    <a:pt x="645" y="675"/>
                  </a:cubicBezTo>
                  <a:cubicBezTo>
                    <a:pt x="643" y="676"/>
                    <a:pt x="642" y="677"/>
                    <a:pt x="641" y="678"/>
                  </a:cubicBezTo>
                  <a:cubicBezTo>
                    <a:pt x="639" y="680"/>
                    <a:pt x="636" y="681"/>
                    <a:pt x="633" y="683"/>
                  </a:cubicBezTo>
                  <a:cubicBezTo>
                    <a:pt x="631" y="685"/>
                    <a:pt x="628" y="687"/>
                    <a:pt x="626" y="689"/>
                  </a:cubicBezTo>
                  <a:cubicBezTo>
                    <a:pt x="624" y="689"/>
                    <a:pt x="623" y="690"/>
                    <a:pt x="622" y="691"/>
                  </a:cubicBezTo>
                  <a:cubicBezTo>
                    <a:pt x="619" y="693"/>
                    <a:pt x="616" y="694"/>
                    <a:pt x="613" y="696"/>
                  </a:cubicBezTo>
                  <a:cubicBezTo>
                    <a:pt x="587" y="710"/>
                    <a:pt x="557" y="719"/>
                    <a:pt x="525" y="719"/>
                  </a:cubicBezTo>
                  <a:cubicBezTo>
                    <a:pt x="499" y="720"/>
                    <a:pt x="474" y="716"/>
                    <a:pt x="451" y="707"/>
                  </a:cubicBezTo>
                  <a:cubicBezTo>
                    <a:pt x="449" y="706"/>
                    <a:pt x="447" y="706"/>
                    <a:pt x="445" y="705"/>
                  </a:cubicBezTo>
                  <a:close/>
                </a:path>
              </a:pathLst>
            </a:custGeom>
            <a:solidFill>
              <a:srgbClr val="313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86" name="Group 585"/>
          <p:cNvGrpSpPr>
            <a:grpSpLocks noChangeAspect="1"/>
          </p:cNvGrpSpPr>
          <p:nvPr/>
        </p:nvGrpSpPr>
        <p:grpSpPr>
          <a:xfrm>
            <a:off x="1677983" y="10549910"/>
            <a:ext cx="1372112" cy="1371600"/>
            <a:chOff x="-21450300" y="12387263"/>
            <a:chExt cx="4270375" cy="4268788"/>
          </a:xfrm>
        </p:grpSpPr>
        <p:sp>
          <p:nvSpPr>
            <p:cNvPr id="463" name="Oval 1422"/>
            <p:cNvSpPr>
              <a:spLocks noChangeArrowheads="1"/>
            </p:cNvSpPr>
            <p:nvPr/>
          </p:nvSpPr>
          <p:spPr bwMode="auto">
            <a:xfrm>
              <a:off x="-21450300" y="12387263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4" name="Freeform 1423"/>
            <p:cNvSpPr>
              <a:spLocks/>
            </p:cNvSpPr>
            <p:nvPr/>
          </p:nvSpPr>
          <p:spPr bwMode="auto">
            <a:xfrm>
              <a:off x="-20897850" y="13462000"/>
              <a:ext cx="3255963" cy="1514475"/>
            </a:xfrm>
            <a:custGeom>
              <a:avLst/>
              <a:gdLst>
                <a:gd name="T0" fmla="*/ 766 w 1256"/>
                <a:gd name="T1" fmla="*/ 0 h 584"/>
                <a:gd name="T2" fmla="*/ 764 w 1256"/>
                <a:gd name="T3" fmla="*/ 440 h 584"/>
                <a:gd name="T4" fmla="*/ 439 w 1256"/>
                <a:gd name="T5" fmla="*/ 440 h 584"/>
                <a:gd name="T6" fmla="*/ 406 w 1256"/>
                <a:gd name="T7" fmla="*/ 242 h 584"/>
                <a:gd name="T8" fmla="*/ 139 w 1256"/>
                <a:gd name="T9" fmla="*/ 239 h 584"/>
                <a:gd name="T10" fmla="*/ 71 w 1256"/>
                <a:gd name="T11" fmla="*/ 485 h 584"/>
                <a:gd name="T12" fmla="*/ 26 w 1256"/>
                <a:gd name="T13" fmla="*/ 584 h 584"/>
                <a:gd name="T14" fmla="*/ 1157 w 1256"/>
                <a:gd name="T15" fmla="*/ 584 h 584"/>
                <a:gd name="T16" fmla="*/ 968 w 1256"/>
                <a:gd name="T17" fmla="*/ 0 h 584"/>
                <a:gd name="T18" fmla="*/ 766 w 1256"/>
                <a:gd name="T19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56" h="584">
                  <a:moveTo>
                    <a:pt x="766" y="0"/>
                  </a:moveTo>
                  <a:cubicBezTo>
                    <a:pt x="766" y="0"/>
                    <a:pt x="1074" y="204"/>
                    <a:pt x="764" y="440"/>
                  </a:cubicBezTo>
                  <a:cubicBezTo>
                    <a:pt x="439" y="440"/>
                    <a:pt x="439" y="440"/>
                    <a:pt x="439" y="440"/>
                  </a:cubicBezTo>
                  <a:cubicBezTo>
                    <a:pt x="439" y="440"/>
                    <a:pt x="316" y="400"/>
                    <a:pt x="406" y="242"/>
                  </a:cubicBezTo>
                  <a:cubicBezTo>
                    <a:pt x="139" y="239"/>
                    <a:pt x="139" y="239"/>
                    <a:pt x="139" y="239"/>
                  </a:cubicBezTo>
                  <a:cubicBezTo>
                    <a:pt x="139" y="239"/>
                    <a:pt x="0" y="344"/>
                    <a:pt x="71" y="485"/>
                  </a:cubicBezTo>
                  <a:cubicBezTo>
                    <a:pt x="26" y="584"/>
                    <a:pt x="26" y="584"/>
                    <a:pt x="26" y="584"/>
                  </a:cubicBezTo>
                  <a:cubicBezTo>
                    <a:pt x="1157" y="584"/>
                    <a:pt x="1157" y="584"/>
                    <a:pt x="1157" y="584"/>
                  </a:cubicBezTo>
                  <a:cubicBezTo>
                    <a:pt x="1157" y="584"/>
                    <a:pt x="1256" y="316"/>
                    <a:pt x="968" y="0"/>
                  </a:cubicBezTo>
                  <a:lnTo>
                    <a:pt x="766" y="0"/>
                  </a:lnTo>
                  <a:close/>
                </a:path>
              </a:pathLst>
            </a:custGeom>
            <a:solidFill>
              <a:srgbClr val="1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5" name="Freeform 1424"/>
            <p:cNvSpPr>
              <a:spLocks/>
            </p:cNvSpPr>
            <p:nvPr/>
          </p:nvSpPr>
          <p:spPr bwMode="auto">
            <a:xfrm>
              <a:off x="-19345275" y="13281025"/>
              <a:ext cx="327025" cy="117475"/>
            </a:xfrm>
            <a:custGeom>
              <a:avLst/>
              <a:gdLst>
                <a:gd name="T0" fmla="*/ 103 w 126"/>
                <a:gd name="T1" fmla="*/ 45 h 45"/>
                <a:gd name="T2" fmla="*/ 22 w 126"/>
                <a:gd name="T3" fmla="*/ 45 h 45"/>
                <a:gd name="T4" fmla="*/ 0 w 126"/>
                <a:gd name="T5" fmla="*/ 23 h 45"/>
                <a:gd name="T6" fmla="*/ 0 w 126"/>
                <a:gd name="T7" fmla="*/ 23 h 45"/>
                <a:gd name="T8" fmla="*/ 22 w 126"/>
                <a:gd name="T9" fmla="*/ 0 h 45"/>
                <a:gd name="T10" fmla="*/ 103 w 126"/>
                <a:gd name="T11" fmla="*/ 0 h 45"/>
                <a:gd name="T12" fmla="*/ 126 w 126"/>
                <a:gd name="T13" fmla="*/ 23 h 45"/>
                <a:gd name="T14" fmla="*/ 126 w 126"/>
                <a:gd name="T15" fmla="*/ 23 h 45"/>
                <a:gd name="T16" fmla="*/ 103 w 126"/>
                <a:gd name="T1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6" h="45">
                  <a:moveTo>
                    <a:pt x="103" y="45"/>
                  </a:moveTo>
                  <a:cubicBezTo>
                    <a:pt x="22" y="45"/>
                    <a:pt x="22" y="45"/>
                    <a:pt x="22" y="45"/>
                  </a:cubicBezTo>
                  <a:cubicBezTo>
                    <a:pt x="10" y="45"/>
                    <a:pt x="0" y="35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1"/>
                    <a:pt x="10" y="0"/>
                    <a:pt x="22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16" y="0"/>
                    <a:pt x="126" y="11"/>
                    <a:pt x="126" y="23"/>
                  </a:cubicBezTo>
                  <a:cubicBezTo>
                    <a:pt x="126" y="23"/>
                    <a:pt x="126" y="23"/>
                    <a:pt x="126" y="23"/>
                  </a:cubicBezTo>
                  <a:cubicBezTo>
                    <a:pt x="126" y="35"/>
                    <a:pt x="116" y="45"/>
                    <a:pt x="103" y="45"/>
                  </a:cubicBezTo>
                  <a:close/>
                </a:path>
              </a:pathLst>
            </a:custGeom>
            <a:solidFill>
              <a:srgbClr val="384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6" name="Freeform 1425"/>
            <p:cNvSpPr>
              <a:spLocks/>
            </p:cNvSpPr>
            <p:nvPr/>
          </p:nvSpPr>
          <p:spPr bwMode="auto">
            <a:xfrm>
              <a:off x="-18338800" y="13281025"/>
              <a:ext cx="327025" cy="117475"/>
            </a:xfrm>
            <a:custGeom>
              <a:avLst/>
              <a:gdLst>
                <a:gd name="T0" fmla="*/ 104 w 126"/>
                <a:gd name="T1" fmla="*/ 45 h 45"/>
                <a:gd name="T2" fmla="*/ 23 w 126"/>
                <a:gd name="T3" fmla="*/ 45 h 45"/>
                <a:gd name="T4" fmla="*/ 0 w 126"/>
                <a:gd name="T5" fmla="*/ 23 h 45"/>
                <a:gd name="T6" fmla="*/ 0 w 126"/>
                <a:gd name="T7" fmla="*/ 23 h 45"/>
                <a:gd name="T8" fmla="*/ 23 w 126"/>
                <a:gd name="T9" fmla="*/ 0 h 45"/>
                <a:gd name="T10" fmla="*/ 104 w 126"/>
                <a:gd name="T11" fmla="*/ 0 h 45"/>
                <a:gd name="T12" fmla="*/ 126 w 126"/>
                <a:gd name="T13" fmla="*/ 23 h 45"/>
                <a:gd name="T14" fmla="*/ 126 w 126"/>
                <a:gd name="T15" fmla="*/ 23 h 45"/>
                <a:gd name="T16" fmla="*/ 104 w 126"/>
                <a:gd name="T1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6" h="45">
                  <a:moveTo>
                    <a:pt x="104" y="45"/>
                  </a:moveTo>
                  <a:cubicBezTo>
                    <a:pt x="23" y="45"/>
                    <a:pt x="23" y="45"/>
                    <a:pt x="23" y="45"/>
                  </a:cubicBezTo>
                  <a:cubicBezTo>
                    <a:pt x="11" y="45"/>
                    <a:pt x="0" y="35"/>
                    <a:pt x="0" y="23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1"/>
                    <a:pt x="11" y="0"/>
                    <a:pt x="23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16" y="0"/>
                    <a:pt x="126" y="11"/>
                    <a:pt x="126" y="23"/>
                  </a:cubicBezTo>
                  <a:cubicBezTo>
                    <a:pt x="126" y="23"/>
                    <a:pt x="126" y="23"/>
                    <a:pt x="126" y="23"/>
                  </a:cubicBezTo>
                  <a:cubicBezTo>
                    <a:pt x="126" y="35"/>
                    <a:pt x="116" y="45"/>
                    <a:pt x="104" y="45"/>
                  </a:cubicBezTo>
                  <a:close/>
                </a:path>
              </a:pathLst>
            </a:custGeom>
            <a:solidFill>
              <a:srgbClr val="384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7" name="Freeform 1426"/>
            <p:cNvSpPr>
              <a:spLocks/>
            </p:cNvSpPr>
            <p:nvPr/>
          </p:nvSpPr>
          <p:spPr bwMode="auto">
            <a:xfrm>
              <a:off x="-20718463" y="13908088"/>
              <a:ext cx="1044575" cy="215900"/>
            </a:xfrm>
            <a:custGeom>
              <a:avLst/>
              <a:gdLst>
                <a:gd name="T0" fmla="*/ 42 w 403"/>
                <a:gd name="T1" fmla="*/ 83 h 83"/>
                <a:gd name="T2" fmla="*/ 362 w 403"/>
                <a:gd name="T3" fmla="*/ 83 h 83"/>
                <a:gd name="T4" fmla="*/ 403 w 403"/>
                <a:gd name="T5" fmla="*/ 41 h 83"/>
                <a:gd name="T6" fmla="*/ 403 w 403"/>
                <a:gd name="T7" fmla="*/ 41 h 83"/>
                <a:gd name="T8" fmla="*/ 362 w 403"/>
                <a:gd name="T9" fmla="*/ 0 h 83"/>
                <a:gd name="T10" fmla="*/ 42 w 403"/>
                <a:gd name="T11" fmla="*/ 0 h 83"/>
                <a:gd name="T12" fmla="*/ 0 w 403"/>
                <a:gd name="T13" fmla="*/ 41 h 83"/>
                <a:gd name="T14" fmla="*/ 0 w 403"/>
                <a:gd name="T15" fmla="*/ 41 h 83"/>
                <a:gd name="T16" fmla="*/ 42 w 403"/>
                <a:gd name="T1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3" h="83">
                  <a:moveTo>
                    <a:pt x="42" y="83"/>
                  </a:moveTo>
                  <a:cubicBezTo>
                    <a:pt x="362" y="83"/>
                    <a:pt x="362" y="83"/>
                    <a:pt x="362" y="83"/>
                  </a:cubicBezTo>
                  <a:cubicBezTo>
                    <a:pt x="384" y="83"/>
                    <a:pt x="403" y="64"/>
                    <a:pt x="403" y="41"/>
                  </a:cubicBezTo>
                  <a:cubicBezTo>
                    <a:pt x="403" y="41"/>
                    <a:pt x="403" y="41"/>
                    <a:pt x="403" y="41"/>
                  </a:cubicBezTo>
                  <a:cubicBezTo>
                    <a:pt x="403" y="18"/>
                    <a:pt x="384" y="0"/>
                    <a:pt x="362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19" y="0"/>
                    <a:pt x="0" y="18"/>
                    <a:pt x="0" y="41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64"/>
                    <a:pt x="19" y="83"/>
                    <a:pt x="42" y="83"/>
                  </a:cubicBezTo>
                  <a:close/>
                </a:path>
              </a:pathLst>
            </a:custGeom>
            <a:solidFill>
              <a:srgbClr val="384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8" name="Oval 1427"/>
            <p:cNvSpPr>
              <a:spLocks noChangeArrowheads="1"/>
            </p:cNvSpPr>
            <p:nvPr/>
          </p:nvSpPr>
          <p:spPr bwMode="auto">
            <a:xfrm>
              <a:off x="-19010313" y="14668500"/>
              <a:ext cx="998538" cy="996950"/>
            </a:xfrm>
            <a:prstGeom prst="ellipse">
              <a:avLst/>
            </a:prstGeom>
            <a:solidFill>
              <a:srgbClr val="384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9" name="Oval 1428"/>
            <p:cNvSpPr>
              <a:spLocks noChangeArrowheads="1"/>
            </p:cNvSpPr>
            <p:nvPr/>
          </p:nvSpPr>
          <p:spPr bwMode="auto">
            <a:xfrm>
              <a:off x="-20735925" y="14668500"/>
              <a:ext cx="996950" cy="996950"/>
            </a:xfrm>
            <a:prstGeom prst="ellipse">
              <a:avLst/>
            </a:prstGeom>
            <a:solidFill>
              <a:srgbClr val="384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0" name="Oval 1429"/>
            <p:cNvSpPr>
              <a:spLocks noChangeArrowheads="1"/>
            </p:cNvSpPr>
            <p:nvPr/>
          </p:nvSpPr>
          <p:spPr bwMode="auto">
            <a:xfrm>
              <a:off x="-18200688" y="14263688"/>
              <a:ext cx="209550" cy="368300"/>
            </a:xfrm>
            <a:prstGeom prst="ellipse">
              <a:avLst/>
            </a:prstGeom>
            <a:solidFill>
              <a:srgbClr val="FC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1" name="Oval 1430"/>
            <p:cNvSpPr>
              <a:spLocks noChangeArrowheads="1"/>
            </p:cNvSpPr>
            <p:nvPr/>
          </p:nvSpPr>
          <p:spPr bwMode="auto">
            <a:xfrm>
              <a:off x="-20443825" y="14960600"/>
              <a:ext cx="412750" cy="412750"/>
            </a:xfrm>
            <a:prstGeom prst="ellipse">
              <a:avLst/>
            </a:prstGeom>
            <a:solidFill>
              <a:srgbClr val="FC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2" name="Oval 1431"/>
            <p:cNvSpPr>
              <a:spLocks noChangeArrowheads="1"/>
            </p:cNvSpPr>
            <p:nvPr/>
          </p:nvSpPr>
          <p:spPr bwMode="auto">
            <a:xfrm>
              <a:off x="-18716625" y="14960600"/>
              <a:ext cx="411163" cy="412750"/>
            </a:xfrm>
            <a:prstGeom prst="ellipse">
              <a:avLst/>
            </a:prstGeom>
            <a:solidFill>
              <a:srgbClr val="FCF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3" name="Freeform 1432"/>
            <p:cNvSpPr>
              <a:spLocks/>
            </p:cNvSpPr>
            <p:nvPr/>
          </p:nvSpPr>
          <p:spPr bwMode="auto">
            <a:xfrm>
              <a:off x="-19089688" y="13219113"/>
              <a:ext cx="819150" cy="250825"/>
            </a:xfrm>
            <a:custGeom>
              <a:avLst/>
              <a:gdLst>
                <a:gd name="T0" fmla="*/ 49 w 316"/>
                <a:gd name="T1" fmla="*/ 97 h 97"/>
                <a:gd name="T2" fmla="*/ 267 w 316"/>
                <a:gd name="T3" fmla="*/ 97 h 97"/>
                <a:gd name="T4" fmla="*/ 316 w 316"/>
                <a:gd name="T5" fmla="*/ 48 h 97"/>
                <a:gd name="T6" fmla="*/ 316 w 316"/>
                <a:gd name="T7" fmla="*/ 48 h 97"/>
                <a:gd name="T8" fmla="*/ 267 w 316"/>
                <a:gd name="T9" fmla="*/ 0 h 97"/>
                <a:gd name="T10" fmla="*/ 49 w 316"/>
                <a:gd name="T11" fmla="*/ 0 h 97"/>
                <a:gd name="T12" fmla="*/ 0 w 316"/>
                <a:gd name="T13" fmla="*/ 48 h 97"/>
                <a:gd name="T14" fmla="*/ 0 w 316"/>
                <a:gd name="T15" fmla="*/ 48 h 97"/>
                <a:gd name="T16" fmla="*/ 49 w 316"/>
                <a:gd name="T17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97">
                  <a:moveTo>
                    <a:pt x="49" y="97"/>
                  </a:moveTo>
                  <a:cubicBezTo>
                    <a:pt x="267" y="97"/>
                    <a:pt x="267" y="97"/>
                    <a:pt x="267" y="97"/>
                  </a:cubicBezTo>
                  <a:cubicBezTo>
                    <a:pt x="294" y="97"/>
                    <a:pt x="316" y="75"/>
                    <a:pt x="316" y="48"/>
                  </a:cubicBezTo>
                  <a:cubicBezTo>
                    <a:pt x="316" y="48"/>
                    <a:pt x="316" y="48"/>
                    <a:pt x="316" y="48"/>
                  </a:cubicBezTo>
                  <a:cubicBezTo>
                    <a:pt x="316" y="22"/>
                    <a:pt x="294" y="0"/>
                    <a:pt x="267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2" y="0"/>
                    <a:pt x="0" y="22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75"/>
                    <a:pt x="22" y="97"/>
                    <a:pt x="49" y="97"/>
                  </a:cubicBezTo>
                  <a:close/>
                </a:path>
              </a:pathLst>
            </a:custGeom>
            <a:solidFill>
              <a:srgbClr val="1EA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85" name="Group 584"/>
          <p:cNvGrpSpPr>
            <a:grpSpLocks noChangeAspect="1"/>
          </p:cNvGrpSpPr>
          <p:nvPr/>
        </p:nvGrpSpPr>
        <p:grpSpPr>
          <a:xfrm>
            <a:off x="3862383" y="10549910"/>
            <a:ext cx="1372112" cy="1371600"/>
            <a:chOff x="-16451263" y="12387263"/>
            <a:chExt cx="4270375" cy="4268788"/>
          </a:xfrm>
        </p:grpSpPr>
        <p:sp>
          <p:nvSpPr>
            <p:cNvPr id="474" name="Oval 1433"/>
            <p:cNvSpPr>
              <a:spLocks noChangeArrowheads="1"/>
            </p:cNvSpPr>
            <p:nvPr/>
          </p:nvSpPr>
          <p:spPr bwMode="auto">
            <a:xfrm>
              <a:off x="-16451263" y="12387263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5" name="Freeform 1434"/>
            <p:cNvSpPr>
              <a:spLocks noEditPoints="1"/>
            </p:cNvSpPr>
            <p:nvPr/>
          </p:nvSpPr>
          <p:spPr bwMode="auto">
            <a:xfrm>
              <a:off x="-15686088" y="13361988"/>
              <a:ext cx="2730500" cy="2449513"/>
            </a:xfrm>
            <a:custGeom>
              <a:avLst/>
              <a:gdLst>
                <a:gd name="T0" fmla="*/ 1022 w 1053"/>
                <a:gd name="T1" fmla="*/ 17 h 945"/>
                <a:gd name="T2" fmla="*/ 998 w 1053"/>
                <a:gd name="T3" fmla="*/ 4 h 945"/>
                <a:gd name="T4" fmla="*/ 967 w 1053"/>
                <a:gd name="T5" fmla="*/ 21 h 945"/>
                <a:gd name="T6" fmla="*/ 950 w 1053"/>
                <a:gd name="T7" fmla="*/ 26 h 945"/>
                <a:gd name="T8" fmla="*/ 945 w 1053"/>
                <a:gd name="T9" fmla="*/ 33 h 945"/>
                <a:gd name="T10" fmla="*/ 937 w 1053"/>
                <a:gd name="T11" fmla="*/ 33 h 945"/>
                <a:gd name="T12" fmla="*/ 922 w 1053"/>
                <a:gd name="T13" fmla="*/ 52 h 945"/>
                <a:gd name="T14" fmla="*/ 912 w 1053"/>
                <a:gd name="T15" fmla="*/ 59 h 945"/>
                <a:gd name="T16" fmla="*/ 901 w 1053"/>
                <a:gd name="T17" fmla="*/ 71 h 945"/>
                <a:gd name="T18" fmla="*/ 898 w 1053"/>
                <a:gd name="T19" fmla="*/ 73 h 945"/>
                <a:gd name="T20" fmla="*/ 894 w 1053"/>
                <a:gd name="T21" fmla="*/ 88 h 945"/>
                <a:gd name="T22" fmla="*/ 878 w 1053"/>
                <a:gd name="T23" fmla="*/ 107 h 945"/>
                <a:gd name="T24" fmla="*/ 593 w 1053"/>
                <a:gd name="T25" fmla="*/ 333 h 945"/>
                <a:gd name="T26" fmla="*/ 546 w 1053"/>
                <a:gd name="T27" fmla="*/ 298 h 945"/>
                <a:gd name="T28" fmla="*/ 382 w 1053"/>
                <a:gd name="T29" fmla="*/ 318 h 945"/>
                <a:gd name="T30" fmla="*/ 305 w 1053"/>
                <a:gd name="T31" fmla="*/ 409 h 945"/>
                <a:gd name="T32" fmla="*/ 89 w 1053"/>
                <a:gd name="T33" fmla="*/ 465 h 945"/>
                <a:gd name="T34" fmla="*/ 46 w 1053"/>
                <a:gd name="T35" fmla="*/ 503 h 945"/>
                <a:gd name="T36" fmla="*/ 19 w 1053"/>
                <a:gd name="T37" fmla="*/ 696 h 945"/>
                <a:gd name="T38" fmla="*/ 52 w 1053"/>
                <a:gd name="T39" fmla="*/ 757 h 945"/>
                <a:gd name="T40" fmla="*/ 142 w 1053"/>
                <a:gd name="T41" fmla="*/ 868 h 945"/>
                <a:gd name="T42" fmla="*/ 182 w 1053"/>
                <a:gd name="T43" fmla="*/ 901 h 945"/>
                <a:gd name="T44" fmla="*/ 343 w 1053"/>
                <a:gd name="T45" fmla="*/ 932 h 945"/>
                <a:gd name="T46" fmla="*/ 449 w 1053"/>
                <a:gd name="T47" fmla="*/ 853 h 945"/>
                <a:gd name="T48" fmla="*/ 525 w 1053"/>
                <a:gd name="T49" fmla="*/ 669 h 945"/>
                <a:gd name="T50" fmla="*/ 633 w 1053"/>
                <a:gd name="T51" fmla="*/ 607 h 945"/>
                <a:gd name="T52" fmla="*/ 681 w 1053"/>
                <a:gd name="T53" fmla="*/ 464 h 945"/>
                <a:gd name="T54" fmla="*/ 646 w 1053"/>
                <a:gd name="T55" fmla="*/ 396 h 945"/>
                <a:gd name="T56" fmla="*/ 819 w 1053"/>
                <a:gd name="T57" fmla="*/ 246 h 945"/>
                <a:gd name="T58" fmla="*/ 885 w 1053"/>
                <a:gd name="T59" fmla="*/ 188 h 945"/>
                <a:gd name="T60" fmla="*/ 946 w 1053"/>
                <a:gd name="T61" fmla="*/ 145 h 945"/>
                <a:gd name="T62" fmla="*/ 967 w 1053"/>
                <a:gd name="T63" fmla="*/ 134 h 945"/>
                <a:gd name="T64" fmla="*/ 974 w 1053"/>
                <a:gd name="T65" fmla="*/ 137 h 945"/>
                <a:gd name="T66" fmla="*/ 978 w 1053"/>
                <a:gd name="T67" fmla="*/ 134 h 945"/>
                <a:gd name="T68" fmla="*/ 989 w 1053"/>
                <a:gd name="T69" fmla="*/ 125 h 945"/>
                <a:gd name="T70" fmla="*/ 995 w 1053"/>
                <a:gd name="T71" fmla="*/ 120 h 945"/>
                <a:gd name="T72" fmla="*/ 1000 w 1053"/>
                <a:gd name="T73" fmla="*/ 116 h 945"/>
                <a:gd name="T74" fmla="*/ 1011 w 1053"/>
                <a:gd name="T75" fmla="*/ 109 h 945"/>
                <a:gd name="T76" fmla="*/ 1032 w 1053"/>
                <a:gd name="T77" fmla="*/ 95 h 945"/>
                <a:gd name="T78" fmla="*/ 1028 w 1053"/>
                <a:gd name="T79" fmla="*/ 86 h 945"/>
                <a:gd name="T80" fmla="*/ 1051 w 1053"/>
                <a:gd name="T81" fmla="*/ 60 h 945"/>
                <a:gd name="T82" fmla="*/ 1040 w 1053"/>
                <a:gd name="T83" fmla="*/ 36 h 945"/>
                <a:gd name="T84" fmla="*/ 1023 w 1053"/>
                <a:gd name="T85" fmla="*/ 21 h 945"/>
                <a:gd name="T86" fmla="*/ 424 w 1053"/>
                <a:gd name="T87" fmla="*/ 523 h 945"/>
                <a:gd name="T88" fmla="*/ 545 w 1053"/>
                <a:gd name="T89" fmla="*/ 423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53" h="945">
                  <a:moveTo>
                    <a:pt x="1023" y="21"/>
                  </a:moveTo>
                  <a:cubicBezTo>
                    <a:pt x="1023" y="19"/>
                    <a:pt x="1023" y="18"/>
                    <a:pt x="1022" y="17"/>
                  </a:cubicBezTo>
                  <a:cubicBezTo>
                    <a:pt x="1019" y="14"/>
                    <a:pt x="1012" y="17"/>
                    <a:pt x="1007" y="15"/>
                  </a:cubicBezTo>
                  <a:cubicBezTo>
                    <a:pt x="1002" y="12"/>
                    <a:pt x="1001" y="6"/>
                    <a:pt x="998" y="4"/>
                  </a:cubicBezTo>
                  <a:cubicBezTo>
                    <a:pt x="993" y="0"/>
                    <a:pt x="975" y="15"/>
                    <a:pt x="967" y="21"/>
                  </a:cubicBezTo>
                  <a:cubicBezTo>
                    <a:pt x="967" y="21"/>
                    <a:pt x="967" y="21"/>
                    <a:pt x="967" y="21"/>
                  </a:cubicBezTo>
                  <a:cubicBezTo>
                    <a:pt x="965" y="19"/>
                    <a:pt x="963" y="17"/>
                    <a:pt x="961" y="15"/>
                  </a:cubicBezTo>
                  <a:cubicBezTo>
                    <a:pt x="956" y="16"/>
                    <a:pt x="956" y="25"/>
                    <a:pt x="950" y="26"/>
                  </a:cubicBezTo>
                  <a:cubicBezTo>
                    <a:pt x="948" y="26"/>
                    <a:pt x="949" y="25"/>
                    <a:pt x="946" y="27"/>
                  </a:cubicBezTo>
                  <a:cubicBezTo>
                    <a:pt x="946" y="29"/>
                    <a:pt x="945" y="31"/>
                    <a:pt x="945" y="33"/>
                  </a:cubicBezTo>
                  <a:cubicBezTo>
                    <a:pt x="944" y="33"/>
                    <a:pt x="943" y="33"/>
                    <a:pt x="942" y="33"/>
                  </a:cubicBezTo>
                  <a:cubicBezTo>
                    <a:pt x="940" y="34"/>
                    <a:pt x="939" y="32"/>
                    <a:pt x="937" y="33"/>
                  </a:cubicBezTo>
                  <a:cubicBezTo>
                    <a:pt x="934" y="40"/>
                    <a:pt x="935" y="40"/>
                    <a:pt x="927" y="43"/>
                  </a:cubicBezTo>
                  <a:cubicBezTo>
                    <a:pt x="925" y="47"/>
                    <a:pt x="925" y="49"/>
                    <a:pt x="922" y="52"/>
                  </a:cubicBezTo>
                  <a:cubicBezTo>
                    <a:pt x="921" y="52"/>
                    <a:pt x="920" y="51"/>
                    <a:pt x="919" y="50"/>
                  </a:cubicBezTo>
                  <a:cubicBezTo>
                    <a:pt x="915" y="52"/>
                    <a:pt x="916" y="56"/>
                    <a:pt x="912" y="59"/>
                  </a:cubicBezTo>
                  <a:cubicBezTo>
                    <a:pt x="910" y="61"/>
                    <a:pt x="908" y="61"/>
                    <a:pt x="905" y="62"/>
                  </a:cubicBezTo>
                  <a:cubicBezTo>
                    <a:pt x="905" y="66"/>
                    <a:pt x="903" y="68"/>
                    <a:pt x="901" y="71"/>
                  </a:cubicBezTo>
                  <a:cubicBezTo>
                    <a:pt x="900" y="71"/>
                    <a:pt x="899" y="71"/>
                    <a:pt x="898" y="71"/>
                  </a:cubicBezTo>
                  <a:cubicBezTo>
                    <a:pt x="898" y="72"/>
                    <a:pt x="898" y="73"/>
                    <a:pt x="898" y="73"/>
                  </a:cubicBezTo>
                  <a:cubicBezTo>
                    <a:pt x="898" y="75"/>
                    <a:pt x="899" y="77"/>
                    <a:pt x="901" y="78"/>
                  </a:cubicBezTo>
                  <a:cubicBezTo>
                    <a:pt x="901" y="81"/>
                    <a:pt x="896" y="85"/>
                    <a:pt x="894" y="88"/>
                  </a:cubicBezTo>
                  <a:cubicBezTo>
                    <a:pt x="895" y="89"/>
                    <a:pt x="895" y="90"/>
                    <a:pt x="896" y="92"/>
                  </a:cubicBezTo>
                  <a:cubicBezTo>
                    <a:pt x="890" y="97"/>
                    <a:pt x="884" y="102"/>
                    <a:pt x="878" y="107"/>
                  </a:cubicBezTo>
                  <a:cubicBezTo>
                    <a:pt x="860" y="122"/>
                    <a:pt x="841" y="137"/>
                    <a:pt x="823" y="151"/>
                  </a:cubicBezTo>
                  <a:cubicBezTo>
                    <a:pt x="746" y="212"/>
                    <a:pt x="669" y="273"/>
                    <a:pt x="593" y="333"/>
                  </a:cubicBezTo>
                  <a:cubicBezTo>
                    <a:pt x="587" y="331"/>
                    <a:pt x="584" y="325"/>
                    <a:pt x="579" y="322"/>
                  </a:cubicBezTo>
                  <a:cubicBezTo>
                    <a:pt x="569" y="313"/>
                    <a:pt x="559" y="305"/>
                    <a:pt x="546" y="298"/>
                  </a:cubicBezTo>
                  <a:cubicBezTo>
                    <a:pt x="507" y="276"/>
                    <a:pt x="466" y="270"/>
                    <a:pt x="423" y="289"/>
                  </a:cubicBezTo>
                  <a:cubicBezTo>
                    <a:pt x="411" y="295"/>
                    <a:pt x="393" y="305"/>
                    <a:pt x="382" y="318"/>
                  </a:cubicBezTo>
                  <a:cubicBezTo>
                    <a:pt x="366" y="337"/>
                    <a:pt x="354" y="353"/>
                    <a:pt x="342" y="372"/>
                  </a:cubicBezTo>
                  <a:cubicBezTo>
                    <a:pt x="334" y="385"/>
                    <a:pt x="322" y="402"/>
                    <a:pt x="305" y="409"/>
                  </a:cubicBezTo>
                  <a:cubicBezTo>
                    <a:pt x="277" y="420"/>
                    <a:pt x="248" y="420"/>
                    <a:pt x="220" y="424"/>
                  </a:cubicBezTo>
                  <a:cubicBezTo>
                    <a:pt x="176" y="430"/>
                    <a:pt x="135" y="439"/>
                    <a:pt x="89" y="465"/>
                  </a:cubicBezTo>
                  <a:cubicBezTo>
                    <a:pt x="80" y="470"/>
                    <a:pt x="70" y="479"/>
                    <a:pt x="64" y="486"/>
                  </a:cubicBezTo>
                  <a:cubicBezTo>
                    <a:pt x="58" y="491"/>
                    <a:pt x="52" y="497"/>
                    <a:pt x="46" y="503"/>
                  </a:cubicBezTo>
                  <a:cubicBezTo>
                    <a:pt x="28" y="526"/>
                    <a:pt x="16" y="548"/>
                    <a:pt x="10" y="573"/>
                  </a:cubicBezTo>
                  <a:cubicBezTo>
                    <a:pt x="0" y="614"/>
                    <a:pt x="4" y="653"/>
                    <a:pt x="19" y="696"/>
                  </a:cubicBezTo>
                  <a:cubicBezTo>
                    <a:pt x="24" y="705"/>
                    <a:pt x="28" y="715"/>
                    <a:pt x="32" y="724"/>
                  </a:cubicBezTo>
                  <a:cubicBezTo>
                    <a:pt x="33" y="725"/>
                    <a:pt x="50" y="754"/>
                    <a:pt x="52" y="757"/>
                  </a:cubicBezTo>
                  <a:cubicBezTo>
                    <a:pt x="63" y="779"/>
                    <a:pt x="85" y="806"/>
                    <a:pt x="98" y="821"/>
                  </a:cubicBezTo>
                  <a:cubicBezTo>
                    <a:pt x="114" y="837"/>
                    <a:pt x="125" y="854"/>
                    <a:pt x="142" y="868"/>
                  </a:cubicBezTo>
                  <a:cubicBezTo>
                    <a:pt x="152" y="876"/>
                    <a:pt x="162" y="884"/>
                    <a:pt x="173" y="893"/>
                  </a:cubicBezTo>
                  <a:cubicBezTo>
                    <a:pt x="176" y="896"/>
                    <a:pt x="179" y="898"/>
                    <a:pt x="182" y="901"/>
                  </a:cubicBezTo>
                  <a:cubicBezTo>
                    <a:pt x="193" y="907"/>
                    <a:pt x="205" y="916"/>
                    <a:pt x="217" y="921"/>
                  </a:cubicBezTo>
                  <a:cubicBezTo>
                    <a:pt x="257" y="941"/>
                    <a:pt x="299" y="945"/>
                    <a:pt x="343" y="932"/>
                  </a:cubicBezTo>
                  <a:cubicBezTo>
                    <a:pt x="365" y="926"/>
                    <a:pt x="401" y="910"/>
                    <a:pt x="422" y="885"/>
                  </a:cubicBezTo>
                  <a:cubicBezTo>
                    <a:pt x="432" y="874"/>
                    <a:pt x="441" y="865"/>
                    <a:pt x="449" y="853"/>
                  </a:cubicBezTo>
                  <a:cubicBezTo>
                    <a:pt x="472" y="815"/>
                    <a:pt x="485" y="777"/>
                    <a:pt x="498" y="738"/>
                  </a:cubicBezTo>
                  <a:cubicBezTo>
                    <a:pt x="506" y="715"/>
                    <a:pt x="512" y="691"/>
                    <a:pt x="525" y="669"/>
                  </a:cubicBezTo>
                  <a:cubicBezTo>
                    <a:pt x="539" y="647"/>
                    <a:pt x="567" y="640"/>
                    <a:pt x="586" y="632"/>
                  </a:cubicBezTo>
                  <a:cubicBezTo>
                    <a:pt x="602" y="625"/>
                    <a:pt x="616" y="617"/>
                    <a:pt x="633" y="607"/>
                  </a:cubicBezTo>
                  <a:cubicBezTo>
                    <a:pt x="654" y="595"/>
                    <a:pt x="668" y="573"/>
                    <a:pt x="675" y="557"/>
                  </a:cubicBezTo>
                  <a:cubicBezTo>
                    <a:pt x="688" y="528"/>
                    <a:pt x="692" y="495"/>
                    <a:pt x="681" y="464"/>
                  </a:cubicBezTo>
                  <a:cubicBezTo>
                    <a:pt x="677" y="452"/>
                    <a:pt x="672" y="443"/>
                    <a:pt x="668" y="432"/>
                  </a:cubicBezTo>
                  <a:cubicBezTo>
                    <a:pt x="663" y="419"/>
                    <a:pt x="655" y="406"/>
                    <a:pt x="646" y="396"/>
                  </a:cubicBezTo>
                  <a:cubicBezTo>
                    <a:pt x="678" y="368"/>
                    <a:pt x="710" y="341"/>
                    <a:pt x="741" y="313"/>
                  </a:cubicBezTo>
                  <a:cubicBezTo>
                    <a:pt x="767" y="291"/>
                    <a:pt x="793" y="268"/>
                    <a:pt x="819" y="246"/>
                  </a:cubicBezTo>
                  <a:cubicBezTo>
                    <a:pt x="829" y="237"/>
                    <a:pt x="840" y="227"/>
                    <a:pt x="850" y="218"/>
                  </a:cubicBezTo>
                  <a:cubicBezTo>
                    <a:pt x="860" y="207"/>
                    <a:pt x="874" y="200"/>
                    <a:pt x="885" y="188"/>
                  </a:cubicBezTo>
                  <a:cubicBezTo>
                    <a:pt x="903" y="172"/>
                    <a:pt x="921" y="157"/>
                    <a:pt x="939" y="141"/>
                  </a:cubicBezTo>
                  <a:cubicBezTo>
                    <a:pt x="941" y="144"/>
                    <a:pt x="943" y="144"/>
                    <a:pt x="946" y="145"/>
                  </a:cubicBezTo>
                  <a:cubicBezTo>
                    <a:pt x="949" y="143"/>
                    <a:pt x="951" y="141"/>
                    <a:pt x="954" y="139"/>
                  </a:cubicBezTo>
                  <a:cubicBezTo>
                    <a:pt x="958" y="138"/>
                    <a:pt x="963" y="137"/>
                    <a:pt x="967" y="134"/>
                  </a:cubicBezTo>
                  <a:cubicBezTo>
                    <a:pt x="967" y="138"/>
                    <a:pt x="954" y="141"/>
                    <a:pt x="963" y="145"/>
                  </a:cubicBezTo>
                  <a:cubicBezTo>
                    <a:pt x="967" y="146"/>
                    <a:pt x="969" y="138"/>
                    <a:pt x="974" y="137"/>
                  </a:cubicBezTo>
                  <a:cubicBezTo>
                    <a:pt x="975" y="137"/>
                    <a:pt x="975" y="138"/>
                    <a:pt x="977" y="137"/>
                  </a:cubicBezTo>
                  <a:cubicBezTo>
                    <a:pt x="978" y="136"/>
                    <a:pt x="978" y="135"/>
                    <a:pt x="978" y="134"/>
                  </a:cubicBezTo>
                  <a:cubicBezTo>
                    <a:pt x="980" y="130"/>
                    <a:pt x="985" y="129"/>
                    <a:pt x="987" y="128"/>
                  </a:cubicBezTo>
                  <a:cubicBezTo>
                    <a:pt x="989" y="127"/>
                    <a:pt x="989" y="126"/>
                    <a:pt x="989" y="125"/>
                  </a:cubicBezTo>
                  <a:cubicBezTo>
                    <a:pt x="991" y="124"/>
                    <a:pt x="993" y="122"/>
                    <a:pt x="995" y="121"/>
                  </a:cubicBezTo>
                  <a:cubicBezTo>
                    <a:pt x="995" y="121"/>
                    <a:pt x="995" y="121"/>
                    <a:pt x="995" y="120"/>
                  </a:cubicBezTo>
                  <a:cubicBezTo>
                    <a:pt x="997" y="120"/>
                    <a:pt x="998" y="120"/>
                    <a:pt x="999" y="120"/>
                  </a:cubicBezTo>
                  <a:cubicBezTo>
                    <a:pt x="1000" y="119"/>
                    <a:pt x="999" y="118"/>
                    <a:pt x="1000" y="116"/>
                  </a:cubicBezTo>
                  <a:cubicBezTo>
                    <a:pt x="1003" y="112"/>
                    <a:pt x="1007" y="113"/>
                    <a:pt x="1009" y="112"/>
                  </a:cubicBezTo>
                  <a:cubicBezTo>
                    <a:pt x="1011" y="111"/>
                    <a:pt x="1011" y="110"/>
                    <a:pt x="1011" y="109"/>
                  </a:cubicBezTo>
                  <a:cubicBezTo>
                    <a:pt x="1014" y="105"/>
                    <a:pt x="1018" y="105"/>
                    <a:pt x="1021" y="104"/>
                  </a:cubicBezTo>
                  <a:cubicBezTo>
                    <a:pt x="1024" y="98"/>
                    <a:pt x="1026" y="98"/>
                    <a:pt x="1032" y="95"/>
                  </a:cubicBezTo>
                  <a:cubicBezTo>
                    <a:pt x="1032" y="94"/>
                    <a:pt x="1033" y="93"/>
                    <a:pt x="1033" y="92"/>
                  </a:cubicBezTo>
                  <a:cubicBezTo>
                    <a:pt x="1031" y="89"/>
                    <a:pt x="1030" y="88"/>
                    <a:pt x="1028" y="86"/>
                  </a:cubicBezTo>
                  <a:cubicBezTo>
                    <a:pt x="1028" y="86"/>
                    <a:pt x="1028" y="85"/>
                    <a:pt x="1028" y="85"/>
                  </a:cubicBezTo>
                  <a:cubicBezTo>
                    <a:pt x="1033" y="82"/>
                    <a:pt x="1053" y="67"/>
                    <a:pt x="1051" y="60"/>
                  </a:cubicBezTo>
                  <a:cubicBezTo>
                    <a:pt x="1046" y="56"/>
                    <a:pt x="1039" y="52"/>
                    <a:pt x="1039" y="45"/>
                  </a:cubicBezTo>
                  <a:cubicBezTo>
                    <a:pt x="1039" y="42"/>
                    <a:pt x="1040" y="39"/>
                    <a:pt x="1040" y="36"/>
                  </a:cubicBezTo>
                  <a:cubicBezTo>
                    <a:pt x="1038" y="34"/>
                    <a:pt x="1037" y="34"/>
                    <a:pt x="1035" y="34"/>
                  </a:cubicBezTo>
                  <a:cubicBezTo>
                    <a:pt x="1035" y="27"/>
                    <a:pt x="1031" y="23"/>
                    <a:pt x="1023" y="21"/>
                  </a:cubicBezTo>
                  <a:close/>
                  <a:moveTo>
                    <a:pt x="535" y="534"/>
                  </a:moveTo>
                  <a:cubicBezTo>
                    <a:pt x="501" y="562"/>
                    <a:pt x="451" y="557"/>
                    <a:pt x="424" y="523"/>
                  </a:cubicBezTo>
                  <a:cubicBezTo>
                    <a:pt x="396" y="490"/>
                    <a:pt x="401" y="440"/>
                    <a:pt x="434" y="412"/>
                  </a:cubicBezTo>
                  <a:cubicBezTo>
                    <a:pt x="468" y="385"/>
                    <a:pt x="518" y="389"/>
                    <a:pt x="545" y="423"/>
                  </a:cubicBezTo>
                  <a:cubicBezTo>
                    <a:pt x="573" y="457"/>
                    <a:pt x="568" y="506"/>
                    <a:pt x="535" y="534"/>
                  </a:cubicBezTo>
                  <a:close/>
                </a:path>
              </a:pathLst>
            </a:custGeom>
            <a:solidFill>
              <a:srgbClr val="1CA6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84" name="Group 583"/>
          <p:cNvGrpSpPr>
            <a:grpSpLocks noChangeAspect="1"/>
          </p:cNvGrpSpPr>
          <p:nvPr/>
        </p:nvGrpSpPr>
        <p:grpSpPr>
          <a:xfrm>
            <a:off x="6046783" y="10549910"/>
            <a:ext cx="1372112" cy="1371600"/>
            <a:chOff x="-11452225" y="12387263"/>
            <a:chExt cx="4270375" cy="4268788"/>
          </a:xfrm>
        </p:grpSpPr>
        <p:sp>
          <p:nvSpPr>
            <p:cNvPr id="476" name="Oval 1435"/>
            <p:cNvSpPr>
              <a:spLocks noChangeArrowheads="1"/>
            </p:cNvSpPr>
            <p:nvPr/>
          </p:nvSpPr>
          <p:spPr bwMode="auto">
            <a:xfrm>
              <a:off x="-11452225" y="12387263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7" name="Freeform 1436"/>
            <p:cNvSpPr>
              <a:spLocks/>
            </p:cNvSpPr>
            <p:nvPr/>
          </p:nvSpPr>
          <p:spPr bwMode="auto">
            <a:xfrm>
              <a:off x="-10179050" y="12990513"/>
              <a:ext cx="1716088" cy="3182938"/>
            </a:xfrm>
            <a:custGeom>
              <a:avLst/>
              <a:gdLst>
                <a:gd name="T0" fmla="*/ 113 w 662"/>
                <a:gd name="T1" fmla="*/ 671 h 1228"/>
                <a:gd name="T2" fmla="*/ 536 w 662"/>
                <a:gd name="T3" fmla="*/ 1197 h 1228"/>
                <a:gd name="T4" fmla="*/ 549 w 662"/>
                <a:gd name="T5" fmla="*/ 557 h 1228"/>
                <a:gd name="T6" fmla="*/ 126 w 662"/>
                <a:gd name="T7" fmla="*/ 32 h 1228"/>
                <a:gd name="T8" fmla="*/ 113 w 662"/>
                <a:gd name="T9" fmla="*/ 671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1228">
                  <a:moveTo>
                    <a:pt x="113" y="671"/>
                  </a:moveTo>
                  <a:cubicBezTo>
                    <a:pt x="226" y="993"/>
                    <a:pt x="416" y="1228"/>
                    <a:pt x="536" y="1197"/>
                  </a:cubicBezTo>
                  <a:cubicBezTo>
                    <a:pt x="656" y="1165"/>
                    <a:pt x="662" y="879"/>
                    <a:pt x="549" y="557"/>
                  </a:cubicBezTo>
                  <a:cubicBezTo>
                    <a:pt x="436" y="236"/>
                    <a:pt x="247" y="0"/>
                    <a:pt x="126" y="32"/>
                  </a:cubicBezTo>
                  <a:cubicBezTo>
                    <a:pt x="6" y="63"/>
                    <a:pt x="0" y="349"/>
                    <a:pt x="113" y="671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8" name="Freeform 1437"/>
            <p:cNvSpPr>
              <a:spLocks/>
            </p:cNvSpPr>
            <p:nvPr/>
          </p:nvSpPr>
          <p:spPr bwMode="auto">
            <a:xfrm>
              <a:off x="-9961563" y="13554075"/>
              <a:ext cx="692150" cy="276225"/>
            </a:xfrm>
            <a:custGeom>
              <a:avLst/>
              <a:gdLst>
                <a:gd name="T0" fmla="*/ 8 w 267"/>
                <a:gd name="T1" fmla="*/ 88 h 107"/>
                <a:gd name="T2" fmla="*/ 143 w 267"/>
                <a:gd name="T3" fmla="*/ 82 h 107"/>
                <a:gd name="T4" fmla="*/ 260 w 267"/>
                <a:gd name="T5" fmla="*/ 22 h 107"/>
                <a:gd name="T6" fmla="*/ 124 w 267"/>
                <a:gd name="T7" fmla="*/ 27 h 107"/>
                <a:gd name="T8" fmla="*/ 8 w 267"/>
                <a:gd name="T9" fmla="*/ 88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7" h="107">
                  <a:moveTo>
                    <a:pt x="8" y="88"/>
                  </a:moveTo>
                  <a:cubicBezTo>
                    <a:pt x="14" y="107"/>
                    <a:pt x="74" y="100"/>
                    <a:pt x="143" y="82"/>
                  </a:cubicBezTo>
                  <a:cubicBezTo>
                    <a:pt x="213" y="64"/>
                    <a:pt x="267" y="41"/>
                    <a:pt x="260" y="22"/>
                  </a:cubicBezTo>
                  <a:cubicBezTo>
                    <a:pt x="252" y="0"/>
                    <a:pt x="194" y="9"/>
                    <a:pt x="124" y="27"/>
                  </a:cubicBezTo>
                  <a:cubicBezTo>
                    <a:pt x="54" y="46"/>
                    <a:pt x="0" y="65"/>
                    <a:pt x="8" y="88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9" name="Freeform 1438"/>
            <p:cNvSpPr>
              <a:spLocks/>
            </p:cNvSpPr>
            <p:nvPr/>
          </p:nvSpPr>
          <p:spPr bwMode="auto">
            <a:xfrm>
              <a:off x="-9801225" y="14014450"/>
              <a:ext cx="692150" cy="280988"/>
            </a:xfrm>
            <a:custGeom>
              <a:avLst/>
              <a:gdLst>
                <a:gd name="T0" fmla="*/ 8 w 267"/>
                <a:gd name="T1" fmla="*/ 88 h 108"/>
                <a:gd name="T2" fmla="*/ 144 w 267"/>
                <a:gd name="T3" fmla="*/ 82 h 108"/>
                <a:gd name="T4" fmla="*/ 260 w 267"/>
                <a:gd name="T5" fmla="*/ 22 h 108"/>
                <a:gd name="T6" fmla="*/ 125 w 267"/>
                <a:gd name="T7" fmla="*/ 28 h 108"/>
                <a:gd name="T8" fmla="*/ 8 w 267"/>
                <a:gd name="T9" fmla="*/ 8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7" h="108">
                  <a:moveTo>
                    <a:pt x="8" y="88"/>
                  </a:moveTo>
                  <a:cubicBezTo>
                    <a:pt x="15" y="108"/>
                    <a:pt x="74" y="100"/>
                    <a:pt x="144" y="82"/>
                  </a:cubicBezTo>
                  <a:cubicBezTo>
                    <a:pt x="214" y="64"/>
                    <a:pt x="267" y="41"/>
                    <a:pt x="260" y="22"/>
                  </a:cubicBezTo>
                  <a:cubicBezTo>
                    <a:pt x="253" y="0"/>
                    <a:pt x="194" y="9"/>
                    <a:pt x="125" y="28"/>
                  </a:cubicBezTo>
                  <a:cubicBezTo>
                    <a:pt x="55" y="46"/>
                    <a:pt x="0" y="66"/>
                    <a:pt x="8" y="88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0" name="Freeform 1439"/>
            <p:cNvSpPr>
              <a:spLocks/>
            </p:cNvSpPr>
            <p:nvPr/>
          </p:nvSpPr>
          <p:spPr bwMode="auto">
            <a:xfrm>
              <a:off x="-9637713" y="14476413"/>
              <a:ext cx="692150" cy="279400"/>
            </a:xfrm>
            <a:custGeom>
              <a:avLst/>
              <a:gdLst>
                <a:gd name="T0" fmla="*/ 8 w 267"/>
                <a:gd name="T1" fmla="*/ 88 h 108"/>
                <a:gd name="T2" fmla="*/ 144 w 267"/>
                <a:gd name="T3" fmla="*/ 82 h 108"/>
                <a:gd name="T4" fmla="*/ 260 w 267"/>
                <a:gd name="T5" fmla="*/ 22 h 108"/>
                <a:gd name="T6" fmla="*/ 124 w 267"/>
                <a:gd name="T7" fmla="*/ 28 h 108"/>
                <a:gd name="T8" fmla="*/ 8 w 267"/>
                <a:gd name="T9" fmla="*/ 8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7" h="108">
                  <a:moveTo>
                    <a:pt x="8" y="88"/>
                  </a:moveTo>
                  <a:cubicBezTo>
                    <a:pt x="15" y="108"/>
                    <a:pt x="74" y="100"/>
                    <a:pt x="144" y="82"/>
                  </a:cubicBezTo>
                  <a:cubicBezTo>
                    <a:pt x="213" y="64"/>
                    <a:pt x="267" y="41"/>
                    <a:pt x="260" y="22"/>
                  </a:cubicBezTo>
                  <a:cubicBezTo>
                    <a:pt x="252" y="0"/>
                    <a:pt x="194" y="10"/>
                    <a:pt x="124" y="28"/>
                  </a:cubicBezTo>
                  <a:cubicBezTo>
                    <a:pt x="55" y="46"/>
                    <a:pt x="0" y="66"/>
                    <a:pt x="8" y="88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1" name="Freeform 1440"/>
            <p:cNvSpPr>
              <a:spLocks/>
            </p:cNvSpPr>
            <p:nvPr/>
          </p:nvSpPr>
          <p:spPr bwMode="auto">
            <a:xfrm>
              <a:off x="-9474200" y="14939963"/>
              <a:ext cx="688975" cy="277813"/>
            </a:xfrm>
            <a:custGeom>
              <a:avLst/>
              <a:gdLst>
                <a:gd name="T0" fmla="*/ 7 w 266"/>
                <a:gd name="T1" fmla="*/ 87 h 107"/>
                <a:gd name="T2" fmla="*/ 143 w 266"/>
                <a:gd name="T3" fmla="*/ 81 h 107"/>
                <a:gd name="T4" fmla="*/ 260 w 266"/>
                <a:gd name="T5" fmla="*/ 21 h 107"/>
                <a:gd name="T6" fmla="*/ 124 w 266"/>
                <a:gd name="T7" fmla="*/ 27 h 107"/>
                <a:gd name="T8" fmla="*/ 7 w 266"/>
                <a:gd name="T9" fmla="*/ 8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" h="107">
                  <a:moveTo>
                    <a:pt x="7" y="87"/>
                  </a:moveTo>
                  <a:cubicBezTo>
                    <a:pt x="14" y="107"/>
                    <a:pt x="73" y="100"/>
                    <a:pt x="143" y="81"/>
                  </a:cubicBezTo>
                  <a:cubicBezTo>
                    <a:pt x="213" y="63"/>
                    <a:pt x="266" y="40"/>
                    <a:pt x="260" y="21"/>
                  </a:cubicBezTo>
                  <a:cubicBezTo>
                    <a:pt x="252" y="0"/>
                    <a:pt x="194" y="9"/>
                    <a:pt x="124" y="27"/>
                  </a:cubicBezTo>
                  <a:cubicBezTo>
                    <a:pt x="54" y="45"/>
                    <a:pt x="0" y="65"/>
                    <a:pt x="7" y="87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2" name="Freeform 1441"/>
            <p:cNvSpPr>
              <a:spLocks/>
            </p:cNvSpPr>
            <p:nvPr/>
          </p:nvSpPr>
          <p:spPr bwMode="auto">
            <a:xfrm>
              <a:off x="-9313863" y="15401925"/>
              <a:ext cx="692150" cy="276225"/>
            </a:xfrm>
            <a:custGeom>
              <a:avLst/>
              <a:gdLst>
                <a:gd name="T0" fmla="*/ 8 w 267"/>
                <a:gd name="T1" fmla="*/ 87 h 107"/>
                <a:gd name="T2" fmla="*/ 144 w 267"/>
                <a:gd name="T3" fmla="*/ 82 h 107"/>
                <a:gd name="T4" fmla="*/ 260 w 267"/>
                <a:gd name="T5" fmla="*/ 21 h 107"/>
                <a:gd name="T6" fmla="*/ 125 w 267"/>
                <a:gd name="T7" fmla="*/ 27 h 107"/>
                <a:gd name="T8" fmla="*/ 8 w 267"/>
                <a:gd name="T9" fmla="*/ 8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7" h="107">
                  <a:moveTo>
                    <a:pt x="8" y="87"/>
                  </a:moveTo>
                  <a:cubicBezTo>
                    <a:pt x="15" y="107"/>
                    <a:pt x="74" y="100"/>
                    <a:pt x="144" y="82"/>
                  </a:cubicBezTo>
                  <a:cubicBezTo>
                    <a:pt x="213" y="63"/>
                    <a:pt x="267" y="41"/>
                    <a:pt x="260" y="21"/>
                  </a:cubicBezTo>
                  <a:cubicBezTo>
                    <a:pt x="253" y="0"/>
                    <a:pt x="194" y="9"/>
                    <a:pt x="125" y="27"/>
                  </a:cubicBezTo>
                  <a:cubicBezTo>
                    <a:pt x="55" y="45"/>
                    <a:pt x="0" y="65"/>
                    <a:pt x="8" y="87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83" name="Group 582"/>
          <p:cNvGrpSpPr>
            <a:grpSpLocks noChangeAspect="1"/>
          </p:cNvGrpSpPr>
          <p:nvPr/>
        </p:nvGrpSpPr>
        <p:grpSpPr>
          <a:xfrm>
            <a:off x="8231183" y="10549910"/>
            <a:ext cx="1372112" cy="1371600"/>
            <a:chOff x="-6454775" y="12387263"/>
            <a:chExt cx="4270375" cy="4268788"/>
          </a:xfrm>
        </p:grpSpPr>
        <p:sp>
          <p:nvSpPr>
            <p:cNvPr id="483" name="Oval 1442"/>
            <p:cNvSpPr>
              <a:spLocks noChangeArrowheads="1"/>
            </p:cNvSpPr>
            <p:nvPr/>
          </p:nvSpPr>
          <p:spPr bwMode="auto">
            <a:xfrm>
              <a:off x="-6454775" y="12387263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4" name="Freeform 1443"/>
            <p:cNvSpPr>
              <a:spLocks/>
            </p:cNvSpPr>
            <p:nvPr/>
          </p:nvSpPr>
          <p:spPr bwMode="auto">
            <a:xfrm>
              <a:off x="-5522913" y="14471650"/>
              <a:ext cx="2411413" cy="1065213"/>
            </a:xfrm>
            <a:custGeom>
              <a:avLst/>
              <a:gdLst>
                <a:gd name="T0" fmla="*/ 883 w 930"/>
                <a:gd name="T1" fmla="*/ 411 h 411"/>
                <a:gd name="T2" fmla="*/ 47 w 930"/>
                <a:gd name="T3" fmla="*/ 411 h 411"/>
                <a:gd name="T4" fmla="*/ 0 w 930"/>
                <a:gd name="T5" fmla="*/ 364 h 411"/>
                <a:gd name="T6" fmla="*/ 0 w 930"/>
                <a:gd name="T7" fmla="*/ 0 h 411"/>
                <a:gd name="T8" fmla="*/ 930 w 930"/>
                <a:gd name="T9" fmla="*/ 0 h 411"/>
                <a:gd name="T10" fmla="*/ 930 w 930"/>
                <a:gd name="T11" fmla="*/ 364 h 411"/>
                <a:gd name="T12" fmla="*/ 883 w 930"/>
                <a:gd name="T13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0" h="411">
                  <a:moveTo>
                    <a:pt x="883" y="411"/>
                  </a:moveTo>
                  <a:cubicBezTo>
                    <a:pt x="47" y="411"/>
                    <a:pt x="47" y="411"/>
                    <a:pt x="47" y="411"/>
                  </a:cubicBezTo>
                  <a:cubicBezTo>
                    <a:pt x="21" y="411"/>
                    <a:pt x="0" y="390"/>
                    <a:pt x="0" y="36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30" y="0"/>
                    <a:pt x="930" y="0"/>
                    <a:pt x="930" y="0"/>
                  </a:cubicBezTo>
                  <a:cubicBezTo>
                    <a:pt x="930" y="364"/>
                    <a:pt x="930" y="364"/>
                    <a:pt x="930" y="364"/>
                  </a:cubicBezTo>
                  <a:cubicBezTo>
                    <a:pt x="930" y="390"/>
                    <a:pt x="909" y="411"/>
                    <a:pt x="883" y="411"/>
                  </a:cubicBezTo>
                  <a:close/>
                </a:path>
              </a:pathLst>
            </a:custGeom>
            <a:solidFill>
              <a:srgbClr val="DC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5" name="Freeform 1444"/>
            <p:cNvSpPr>
              <a:spLocks/>
            </p:cNvSpPr>
            <p:nvPr/>
          </p:nvSpPr>
          <p:spPr bwMode="auto">
            <a:xfrm>
              <a:off x="-5522913" y="13800138"/>
              <a:ext cx="2411413" cy="631825"/>
            </a:xfrm>
            <a:custGeom>
              <a:avLst/>
              <a:gdLst>
                <a:gd name="T0" fmla="*/ 886 w 930"/>
                <a:gd name="T1" fmla="*/ 244 h 244"/>
                <a:gd name="T2" fmla="*/ 44 w 930"/>
                <a:gd name="T3" fmla="*/ 244 h 244"/>
                <a:gd name="T4" fmla="*/ 0 w 930"/>
                <a:gd name="T5" fmla="*/ 199 h 244"/>
                <a:gd name="T6" fmla="*/ 0 w 930"/>
                <a:gd name="T7" fmla="*/ 44 h 244"/>
                <a:gd name="T8" fmla="*/ 44 w 930"/>
                <a:gd name="T9" fmla="*/ 0 h 244"/>
                <a:gd name="T10" fmla="*/ 886 w 930"/>
                <a:gd name="T11" fmla="*/ 0 h 244"/>
                <a:gd name="T12" fmla="*/ 930 w 930"/>
                <a:gd name="T13" fmla="*/ 44 h 244"/>
                <a:gd name="T14" fmla="*/ 930 w 930"/>
                <a:gd name="T15" fmla="*/ 199 h 244"/>
                <a:gd name="T16" fmla="*/ 886 w 930"/>
                <a:gd name="T17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0" h="244">
                  <a:moveTo>
                    <a:pt x="886" y="244"/>
                  </a:moveTo>
                  <a:cubicBezTo>
                    <a:pt x="44" y="244"/>
                    <a:pt x="44" y="244"/>
                    <a:pt x="44" y="244"/>
                  </a:cubicBezTo>
                  <a:cubicBezTo>
                    <a:pt x="20" y="244"/>
                    <a:pt x="0" y="224"/>
                    <a:pt x="0" y="19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20"/>
                    <a:pt x="20" y="0"/>
                    <a:pt x="44" y="0"/>
                  </a:cubicBezTo>
                  <a:cubicBezTo>
                    <a:pt x="886" y="0"/>
                    <a:pt x="886" y="0"/>
                    <a:pt x="886" y="0"/>
                  </a:cubicBezTo>
                  <a:cubicBezTo>
                    <a:pt x="910" y="0"/>
                    <a:pt x="930" y="20"/>
                    <a:pt x="930" y="44"/>
                  </a:cubicBezTo>
                  <a:cubicBezTo>
                    <a:pt x="930" y="199"/>
                    <a:pt x="930" y="199"/>
                    <a:pt x="930" y="199"/>
                  </a:cubicBezTo>
                  <a:cubicBezTo>
                    <a:pt x="930" y="224"/>
                    <a:pt x="910" y="244"/>
                    <a:pt x="886" y="244"/>
                  </a:cubicBezTo>
                  <a:close/>
                </a:path>
              </a:pathLst>
            </a:custGeom>
            <a:solidFill>
              <a:srgbClr val="DC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6" name="Rectangle 1445"/>
            <p:cNvSpPr>
              <a:spLocks noChangeArrowheads="1"/>
            </p:cNvSpPr>
            <p:nvPr/>
          </p:nvSpPr>
          <p:spPr bwMode="auto">
            <a:xfrm>
              <a:off x="-4419600" y="14608175"/>
              <a:ext cx="203200" cy="577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7" name="Rectangle 1446"/>
            <p:cNvSpPr>
              <a:spLocks noChangeArrowheads="1"/>
            </p:cNvSpPr>
            <p:nvPr/>
          </p:nvSpPr>
          <p:spPr bwMode="auto">
            <a:xfrm>
              <a:off x="-4608513" y="14795500"/>
              <a:ext cx="581025" cy="2047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8" name="Freeform 1447"/>
            <p:cNvSpPr>
              <a:spLocks/>
            </p:cNvSpPr>
            <p:nvPr/>
          </p:nvSpPr>
          <p:spPr bwMode="auto">
            <a:xfrm>
              <a:off x="-4932363" y="13276263"/>
              <a:ext cx="1227138" cy="536575"/>
            </a:xfrm>
            <a:custGeom>
              <a:avLst/>
              <a:gdLst>
                <a:gd name="T0" fmla="*/ 64 w 473"/>
                <a:gd name="T1" fmla="*/ 207 h 207"/>
                <a:gd name="T2" fmla="*/ 63 w 473"/>
                <a:gd name="T3" fmla="*/ 202 h 207"/>
                <a:gd name="T4" fmla="*/ 237 w 473"/>
                <a:gd name="T5" fmla="*/ 54 h 207"/>
                <a:gd name="T6" fmla="*/ 410 w 473"/>
                <a:gd name="T7" fmla="*/ 202 h 207"/>
                <a:gd name="T8" fmla="*/ 410 w 473"/>
                <a:gd name="T9" fmla="*/ 207 h 207"/>
                <a:gd name="T10" fmla="*/ 473 w 473"/>
                <a:gd name="T11" fmla="*/ 207 h 207"/>
                <a:gd name="T12" fmla="*/ 473 w 473"/>
                <a:gd name="T13" fmla="*/ 202 h 207"/>
                <a:gd name="T14" fmla="*/ 237 w 473"/>
                <a:gd name="T15" fmla="*/ 0 h 207"/>
                <a:gd name="T16" fmla="*/ 0 w 473"/>
                <a:gd name="T17" fmla="*/ 202 h 207"/>
                <a:gd name="T18" fmla="*/ 1 w 473"/>
                <a:gd name="T19" fmla="*/ 207 h 207"/>
                <a:gd name="T20" fmla="*/ 64 w 473"/>
                <a:gd name="T21" fmla="*/ 20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3" h="207">
                  <a:moveTo>
                    <a:pt x="64" y="207"/>
                  </a:moveTo>
                  <a:cubicBezTo>
                    <a:pt x="64" y="205"/>
                    <a:pt x="63" y="204"/>
                    <a:pt x="63" y="202"/>
                  </a:cubicBezTo>
                  <a:cubicBezTo>
                    <a:pt x="63" y="120"/>
                    <a:pt x="141" y="54"/>
                    <a:pt x="237" y="54"/>
                  </a:cubicBezTo>
                  <a:cubicBezTo>
                    <a:pt x="333" y="54"/>
                    <a:pt x="410" y="120"/>
                    <a:pt x="410" y="202"/>
                  </a:cubicBezTo>
                  <a:cubicBezTo>
                    <a:pt x="410" y="204"/>
                    <a:pt x="410" y="205"/>
                    <a:pt x="410" y="207"/>
                  </a:cubicBezTo>
                  <a:cubicBezTo>
                    <a:pt x="473" y="207"/>
                    <a:pt x="473" y="207"/>
                    <a:pt x="473" y="207"/>
                  </a:cubicBezTo>
                  <a:cubicBezTo>
                    <a:pt x="473" y="205"/>
                    <a:pt x="473" y="204"/>
                    <a:pt x="473" y="202"/>
                  </a:cubicBezTo>
                  <a:cubicBezTo>
                    <a:pt x="473" y="90"/>
                    <a:pt x="367" y="0"/>
                    <a:pt x="237" y="0"/>
                  </a:cubicBezTo>
                  <a:cubicBezTo>
                    <a:pt x="106" y="0"/>
                    <a:pt x="0" y="90"/>
                    <a:pt x="0" y="202"/>
                  </a:cubicBezTo>
                  <a:cubicBezTo>
                    <a:pt x="0" y="204"/>
                    <a:pt x="0" y="205"/>
                    <a:pt x="1" y="207"/>
                  </a:cubicBezTo>
                  <a:lnTo>
                    <a:pt x="64" y="207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82" name="Group 581"/>
          <p:cNvGrpSpPr>
            <a:grpSpLocks noChangeAspect="1"/>
          </p:cNvGrpSpPr>
          <p:nvPr/>
        </p:nvGrpSpPr>
        <p:grpSpPr>
          <a:xfrm>
            <a:off x="10415583" y="10549910"/>
            <a:ext cx="1372112" cy="1371600"/>
            <a:chOff x="-1455738" y="12387263"/>
            <a:chExt cx="4270375" cy="4268788"/>
          </a:xfrm>
        </p:grpSpPr>
        <p:sp>
          <p:nvSpPr>
            <p:cNvPr id="489" name="Oval 1448"/>
            <p:cNvSpPr>
              <a:spLocks noChangeArrowheads="1"/>
            </p:cNvSpPr>
            <p:nvPr/>
          </p:nvSpPr>
          <p:spPr bwMode="auto">
            <a:xfrm>
              <a:off x="-1455738" y="12387263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0" name="Freeform 1449"/>
            <p:cNvSpPr>
              <a:spLocks/>
            </p:cNvSpPr>
            <p:nvPr/>
          </p:nvSpPr>
          <p:spPr bwMode="auto">
            <a:xfrm>
              <a:off x="600075" y="13095288"/>
              <a:ext cx="782638" cy="979488"/>
            </a:xfrm>
            <a:custGeom>
              <a:avLst/>
              <a:gdLst>
                <a:gd name="T0" fmla="*/ 319 w 493"/>
                <a:gd name="T1" fmla="*/ 138 h 617"/>
                <a:gd name="T2" fmla="*/ 319 w 493"/>
                <a:gd name="T3" fmla="*/ 0 h 617"/>
                <a:gd name="T4" fmla="*/ 304 w 493"/>
                <a:gd name="T5" fmla="*/ 0 h 617"/>
                <a:gd name="T6" fmla="*/ 271 w 493"/>
                <a:gd name="T7" fmla="*/ 130 h 617"/>
                <a:gd name="T8" fmla="*/ 266 w 493"/>
                <a:gd name="T9" fmla="*/ 133 h 617"/>
                <a:gd name="T10" fmla="*/ 221 w 493"/>
                <a:gd name="T11" fmla="*/ 140 h 617"/>
                <a:gd name="T12" fmla="*/ 162 w 493"/>
                <a:gd name="T13" fmla="*/ 176 h 617"/>
                <a:gd name="T14" fmla="*/ 0 w 493"/>
                <a:gd name="T15" fmla="*/ 617 h 617"/>
                <a:gd name="T16" fmla="*/ 257 w 493"/>
                <a:gd name="T17" fmla="*/ 617 h 617"/>
                <a:gd name="T18" fmla="*/ 493 w 493"/>
                <a:gd name="T19" fmla="*/ 529 h 617"/>
                <a:gd name="T20" fmla="*/ 319 w 493"/>
                <a:gd name="T21" fmla="*/ 13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93" h="617">
                  <a:moveTo>
                    <a:pt x="319" y="138"/>
                  </a:moveTo>
                  <a:lnTo>
                    <a:pt x="319" y="0"/>
                  </a:lnTo>
                  <a:lnTo>
                    <a:pt x="304" y="0"/>
                  </a:lnTo>
                  <a:lnTo>
                    <a:pt x="271" y="130"/>
                  </a:lnTo>
                  <a:lnTo>
                    <a:pt x="266" y="133"/>
                  </a:lnTo>
                  <a:lnTo>
                    <a:pt x="221" y="140"/>
                  </a:lnTo>
                  <a:lnTo>
                    <a:pt x="162" y="176"/>
                  </a:lnTo>
                  <a:lnTo>
                    <a:pt x="0" y="617"/>
                  </a:lnTo>
                  <a:lnTo>
                    <a:pt x="257" y="617"/>
                  </a:lnTo>
                  <a:lnTo>
                    <a:pt x="493" y="529"/>
                  </a:lnTo>
                  <a:lnTo>
                    <a:pt x="319" y="138"/>
                  </a:lnTo>
                  <a:close/>
                </a:path>
              </a:pathLst>
            </a:custGeom>
            <a:solidFill>
              <a:srgbClr val="10B3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1" name="Rectangle 1450"/>
            <p:cNvSpPr>
              <a:spLocks noChangeArrowheads="1"/>
            </p:cNvSpPr>
            <p:nvPr/>
          </p:nvSpPr>
          <p:spPr bwMode="auto">
            <a:xfrm>
              <a:off x="803275" y="13936663"/>
              <a:ext cx="579438" cy="1912938"/>
            </a:xfrm>
            <a:prstGeom prst="rect">
              <a:avLst/>
            </a:prstGeom>
            <a:solidFill>
              <a:srgbClr val="A7DE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2" name="Rectangle 1451"/>
            <p:cNvSpPr>
              <a:spLocks noChangeArrowheads="1"/>
            </p:cNvSpPr>
            <p:nvPr/>
          </p:nvSpPr>
          <p:spPr bwMode="auto">
            <a:xfrm>
              <a:off x="-73025" y="13936663"/>
              <a:ext cx="876300" cy="19129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3" name="Freeform 1452"/>
            <p:cNvSpPr>
              <a:spLocks/>
            </p:cNvSpPr>
            <p:nvPr/>
          </p:nvSpPr>
          <p:spPr bwMode="auto">
            <a:xfrm>
              <a:off x="-73025" y="13314363"/>
              <a:ext cx="1119188" cy="622300"/>
            </a:xfrm>
            <a:custGeom>
              <a:avLst/>
              <a:gdLst>
                <a:gd name="T0" fmla="*/ 0 w 705"/>
                <a:gd name="T1" fmla="*/ 392 h 392"/>
                <a:gd name="T2" fmla="*/ 173 w 705"/>
                <a:gd name="T3" fmla="*/ 0 h 392"/>
                <a:gd name="T4" fmla="*/ 705 w 705"/>
                <a:gd name="T5" fmla="*/ 0 h 392"/>
                <a:gd name="T6" fmla="*/ 552 w 705"/>
                <a:gd name="T7" fmla="*/ 392 h 392"/>
                <a:gd name="T8" fmla="*/ 0 w 705"/>
                <a:gd name="T9" fmla="*/ 392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5" h="392">
                  <a:moveTo>
                    <a:pt x="0" y="392"/>
                  </a:moveTo>
                  <a:lnTo>
                    <a:pt x="173" y="0"/>
                  </a:lnTo>
                  <a:lnTo>
                    <a:pt x="705" y="0"/>
                  </a:lnTo>
                  <a:lnTo>
                    <a:pt x="552" y="392"/>
                  </a:lnTo>
                  <a:lnTo>
                    <a:pt x="0" y="392"/>
                  </a:lnTo>
                  <a:close/>
                </a:path>
              </a:pathLst>
            </a:custGeom>
            <a:solidFill>
              <a:srgbClr val="B0D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4" name="Rectangle 1453"/>
            <p:cNvSpPr>
              <a:spLocks noChangeArrowheads="1"/>
            </p:cNvSpPr>
            <p:nvPr/>
          </p:nvSpPr>
          <p:spPr bwMode="auto">
            <a:xfrm>
              <a:off x="201612" y="13088938"/>
              <a:ext cx="904875" cy="225425"/>
            </a:xfrm>
            <a:prstGeom prst="rect">
              <a:avLst/>
            </a:prstGeom>
            <a:solidFill>
              <a:srgbClr val="FE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5" name="Freeform 1454"/>
            <p:cNvSpPr>
              <a:spLocks/>
            </p:cNvSpPr>
            <p:nvPr/>
          </p:nvSpPr>
          <p:spPr bwMode="auto">
            <a:xfrm>
              <a:off x="411162" y="15136813"/>
              <a:ext cx="355600" cy="498475"/>
            </a:xfrm>
            <a:custGeom>
              <a:avLst/>
              <a:gdLst>
                <a:gd name="T0" fmla="*/ 39 w 137"/>
                <a:gd name="T1" fmla="*/ 191 h 192"/>
                <a:gd name="T2" fmla="*/ 3 w 137"/>
                <a:gd name="T3" fmla="*/ 192 h 192"/>
                <a:gd name="T4" fmla="*/ 3 w 137"/>
                <a:gd name="T5" fmla="*/ 171 h 192"/>
                <a:gd name="T6" fmla="*/ 25 w 137"/>
                <a:gd name="T7" fmla="*/ 170 h 192"/>
                <a:gd name="T8" fmla="*/ 25 w 137"/>
                <a:gd name="T9" fmla="*/ 169 h 192"/>
                <a:gd name="T10" fmla="*/ 0 w 137"/>
                <a:gd name="T11" fmla="*/ 127 h 192"/>
                <a:gd name="T12" fmla="*/ 27 w 137"/>
                <a:gd name="T13" fmla="*/ 89 h 192"/>
                <a:gd name="T14" fmla="*/ 27 w 137"/>
                <a:gd name="T15" fmla="*/ 89 h 192"/>
                <a:gd name="T16" fmla="*/ 10 w 137"/>
                <a:gd name="T17" fmla="*/ 74 h 192"/>
                <a:gd name="T18" fmla="*/ 0 w 137"/>
                <a:gd name="T19" fmla="*/ 44 h 192"/>
                <a:gd name="T20" fmla="*/ 58 w 137"/>
                <a:gd name="T21" fmla="*/ 0 h 192"/>
                <a:gd name="T22" fmla="*/ 137 w 137"/>
                <a:gd name="T23" fmla="*/ 0 h 192"/>
                <a:gd name="T24" fmla="*/ 137 w 137"/>
                <a:gd name="T25" fmla="*/ 24 h 192"/>
                <a:gd name="T26" fmla="*/ 61 w 137"/>
                <a:gd name="T27" fmla="*/ 24 h 192"/>
                <a:gd name="T28" fmla="*/ 20 w 137"/>
                <a:gd name="T29" fmla="*/ 53 h 192"/>
                <a:gd name="T30" fmla="*/ 42 w 137"/>
                <a:gd name="T31" fmla="*/ 82 h 192"/>
                <a:gd name="T32" fmla="*/ 54 w 137"/>
                <a:gd name="T33" fmla="*/ 84 h 192"/>
                <a:gd name="T34" fmla="*/ 137 w 137"/>
                <a:gd name="T35" fmla="*/ 84 h 192"/>
                <a:gd name="T36" fmla="*/ 137 w 137"/>
                <a:gd name="T37" fmla="*/ 107 h 192"/>
                <a:gd name="T38" fmla="*/ 57 w 137"/>
                <a:gd name="T39" fmla="*/ 107 h 192"/>
                <a:gd name="T40" fmla="*/ 20 w 137"/>
                <a:gd name="T41" fmla="*/ 135 h 192"/>
                <a:gd name="T42" fmla="*/ 44 w 137"/>
                <a:gd name="T43" fmla="*/ 165 h 192"/>
                <a:gd name="T44" fmla="*/ 56 w 137"/>
                <a:gd name="T45" fmla="*/ 167 h 192"/>
                <a:gd name="T46" fmla="*/ 137 w 137"/>
                <a:gd name="T47" fmla="*/ 167 h 192"/>
                <a:gd name="T48" fmla="*/ 137 w 137"/>
                <a:gd name="T49" fmla="*/ 191 h 192"/>
                <a:gd name="T50" fmla="*/ 39 w 137"/>
                <a:gd name="T51" fmla="*/ 19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7" h="192">
                  <a:moveTo>
                    <a:pt x="39" y="191"/>
                  </a:moveTo>
                  <a:cubicBezTo>
                    <a:pt x="26" y="191"/>
                    <a:pt x="14" y="191"/>
                    <a:pt x="3" y="192"/>
                  </a:cubicBezTo>
                  <a:cubicBezTo>
                    <a:pt x="3" y="171"/>
                    <a:pt x="3" y="171"/>
                    <a:pt x="3" y="171"/>
                  </a:cubicBezTo>
                  <a:cubicBezTo>
                    <a:pt x="25" y="170"/>
                    <a:pt x="25" y="170"/>
                    <a:pt x="25" y="170"/>
                  </a:cubicBezTo>
                  <a:cubicBezTo>
                    <a:pt x="25" y="169"/>
                    <a:pt x="25" y="169"/>
                    <a:pt x="25" y="169"/>
                  </a:cubicBezTo>
                  <a:cubicBezTo>
                    <a:pt x="12" y="161"/>
                    <a:pt x="0" y="149"/>
                    <a:pt x="0" y="127"/>
                  </a:cubicBezTo>
                  <a:cubicBezTo>
                    <a:pt x="0" y="109"/>
                    <a:pt x="11" y="95"/>
                    <a:pt x="27" y="89"/>
                  </a:cubicBezTo>
                  <a:cubicBezTo>
                    <a:pt x="27" y="89"/>
                    <a:pt x="27" y="89"/>
                    <a:pt x="27" y="89"/>
                  </a:cubicBezTo>
                  <a:cubicBezTo>
                    <a:pt x="20" y="84"/>
                    <a:pt x="14" y="79"/>
                    <a:pt x="10" y="74"/>
                  </a:cubicBezTo>
                  <a:cubicBezTo>
                    <a:pt x="4" y="66"/>
                    <a:pt x="0" y="57"/>
                    <a:pt x="0" y="44"/>
                  </a:cubicBezTo>
                  <a:cubicBezTo>
                    <a:pt x="0" y="26"/>
                    <a:pt x="12" y="0"/>
                    <a:pt x="58" y="0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37" y="24"/>
                    <a:pt x="137" y="24"/>
                    <a:pt x="137" y="24"/>
                  </a:cubicBezTo>
                  <a:cubicBezTo>
                    <a:pt x="61" y="24"/>
                    <a:pt x="61" y="24"/>
                    <a:pt x="61" y="24"/>
                  </a:cubicBezTo>
                  <a:cubicBezTo>
                    <a:pt x="36" y="24"/>
                    <a:pt x="20" y="33"/>
                    <a:pt x="20" y="53"/>
                  </a:cubicBezTo>
                  <a:cubicBezTo>
                    <a:pt x="20" y="67"/>
                    <a:pt x="30" y="78"/>
                    <a:pt x="42" y="82"/>
                  </a:cubicBezTo>
                  <a:cubicBezTo>
                    <a:pt x="45" y="83"/>
                    <a:pt x="50" y="84"/>
                    <a:pt x="54" y="84"/>
                  </a:cubicBezTo>
                  <a:cubicBezTo>
                    <a:pt x="137" y="84"/>
                    <a:pt x="137" y="84"/>
                    <a:pt x="137" y="84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57" y="107"/>
                    <a:pt x="57" y="107"/>
                    <a:pt x="57" y="107"/>
                  </a:cubicBezTo>
                  <a:cubicBezTo>
                    <a:pt x="36" y="107"/>
                    <a:pt x="20" y="117"/>
                    <a:pt x="20" y="135"/>
                  </a:cubicBezTo>
                  <a:cubicBezTo>
                    <a:pt x="20" y="150"/>
                    <a:pt x="32" y="161"/>
                    <a:pt x="44" y="165"/>
                  </a:cubicBezTo>
                  <a:cubicBezTo>
                    <a:pt x="48" y="167"/>
                    <a:pt x="52" y="167"/>
                    <a:pt x="56" y="167"/>
                  </a:cubicBezTo>
                  <a:cubicBezTo>
                    <a:pt x="137" y="167"/>
                    <a:pt x="137" y="167"/>
                    <a:pt x="137" y="167"/>
                  </a:cubicBezTo>
                  <a:cubicBezTo>
                    <a:pt x="137" y="191"/>
                    <a:pt x="137" y="191"/>
                    <a:pt x="137" y="191"/>
                  </a:cubicBezTo>
                  <a:lnTo>
                    <a:pt x="39" y="191"/>
                  </a:lnTo>
                  <a:close/>
                </a:path>
              </a:pathLst>
            </a:custGeom>
            <a:solidFill>
              <a:srgbClr val="AED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6" name="Freeform 1455"/>
            <p:cNvSpPr>
              <a:spLocks noEditPoints="1"/>
            </p:cNvSpPr>
            <p:nvPr/>
          </p:nvSpPr>
          <p:spPr bwMode="auto">
            <a:xfrm>
              <a:off x="284162" y="14963775"/>
              <a:ext cx="482600" cy="79375"/>
            </a:xfrm>
            <a:custGeom>
              <a:avLst/>
              <a:gdLst>
                <a:gd name="T0" fmla="*/ 15 w 186"/>
                <a:gd name="T1" fmla="*/ 1 h 31"/>
                <a:gd name="T2" fmla="*/ 30 w 186"/>
                <a:gd name="T3" fmla="*/ 16 h 31"/>
                <a:gd name="T4" fmla="*/ 15 w 186"/>
                <a:gd name="T5" fmla="*/ 31 h 31"/>
                <a:gd name="T6" fmla="*/ 0 w 186"/>
                <a:gd name="T7" fmla="*/ 16 h 31"/>
                <a:gd name="T8" fmla="*/ 15 w 186"/>
                <a:gd name="T9" fmla="*/ 1 h 31"/>
                <a:gd name="T10" fmla="*/ 186 w 186"/>
                <a:gd name="T11" fmla="*/ 28 h 31"/>
                <a:gd name="T12" fmla="*/ 52 w 186"/>
                <a:gd name="T13" fmla="*/ 28 h 31"/>
                <a:gd name="T14" fmla="*/ 52 w 186"/>
                <a:gd name="T15" fmla="*/ 4 h 31"/>
                <a:gd name="T16" fmla="*/ 186 w 186"/>
                <a:gd name="T17" fmla="*/ 4 h 31"/>
                <a:gd name="T18" fmla="*/ 186 w 186"/>
                <a:gd name="T19" fmla="*/ 28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6" h="31">
                  <a:moveTo>
                    <a:pt x="15" y="1"/>
                  </a:moveTo>
                  <a:cubicBezTo>
                    <a:pt x="23" y="0"/>
                    <a:pt x="30" y="7"/>
                    <a:pt x="30" y="16"/>
                  </a:cubicBezTo>
                  <a:cubicBezTo>
                    <a:pt x="30" y="25"/>
                    <a:pt x="23" y="31"/>
                    <a:pt x="15" y="31"/>
                  </a:cubicBezTo>
                  <a:cubicBezTo>
                    <a:pt x="6" y="31"/>
                    <a:pt x="0" y="25"/>
                    <a:pt x="0" y="16"/>
                  </a:cubicBezTo>
                  <a:cubicBezTo>
                    <a:pt x="0" y="7"/>
                    <a:pt x="6" y="1"/>
                    <a:pt x="15" y="1"/>
                  </a:cubicBezTo>
                  <a:close/>
                  <a:moveTo>
                    <a:pt x="186" y="28"/>
                  </a:moveTo>
                  <a:cubicBezTo>
                    <a:pt x="52" y="28"/>
                    <a:pt x="52" y="28"/>
                    <a:pt x="52" y="28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186" y="4"/>
                    <a:pt x="186" y="4"/>
                    <a:pt x="186" y="4"/>
                  </a:cubicBezTo>
                  <a:lnTo>
                    <a:pt x="186" y="28"/>
                  </a:lnTo>
                  <a:close/>
                </a:path>
              </a:pathLst>
            </a:custGeom>
            <a:solidFill>
              <a:srgbClr val="AED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7" name="Rectangle 1456"/>
            <p:cNvSpPr>
              <a:spLocks noChangeArrowheads="1"/>
            </p:cNvSpPr>
            <p:nvPr/>
          </p:nvSpPr>
          <p:spPr bwMode="auto">
            <a:xfrm>
              <a:off x="258762" y="14805025"/>
              <a:ext cx="508000" cy="61913"/>
            </a:xfrm>
            <a:prstGeom prst="rect">
              <a:avLst/>
            </a:prstGeom>
            <a:solidFill>
              <a:srgbClr val="AED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8" name="Freeform 1457"/>
            <p:cNvSpPr>
              <a:spLocks/>
            </p:cNvSpPr>
            <p:nvPr/>
          </p:nvSpPr>
          <p:spPr bwMode="auto">
            <a:xfrm>
              <a:off x="258762" y="14408150"/>
              <a:ext cx="508000" cy="290513"/>
            </a:xfrm>
            <a:custGeom>
              <a:avLst/>
              <a:gdLst>
                <a:gd name="T0" fmla="*/ 124 w 196"/>
                <a:gd name="T1" fmla="*/ 88 h 112"/>
                <a:gd name="T2" fmla="*/ 124 w 196"/>
                <a:gd name="T3" fmla="*/ 88 h 112"/>
                <a:gd name="T4" fmla="*/ 108 w 196"/>
                <a:gd name="T5" fmla="*/ 76 h 112"/>
                <a:gd name="T6" fmla="*/ 62 w 196"/>
                <a:gd name="T7" fmla="*/ 37 h 112"/>
                <a:gd name="T8" fmla="*/ 62 w 196"/>
                <a:gd name="T9" fmla="*/ 7 h 112"/>
                <a:gd name="T10" fmla="*/ 117 w 196"/>
                <a:gd name="T11" fmla="*/ 59 h 112"/>
                <a:gd name="T12" fmla="*/ 196 w 196"/>
                <a:gd name="T13" fmla="*/ 0 h 112"/>
                <a:gd name="T14" fmla="*/ 196 w 196"/>
                <a:gd name="T15" fmla="*/ 30 h 112"/>
                <a:gd name="T16" fmla="*/ 132 w 196"/>
                <a:gd name="T17" fmla="*/ 76 h 112"/>
                <a:gd name="T18" fmla="*/ 146 w 196"/>
                <a:gd name="T19" fmla="*/ 88 h 112"/>
                <a:gd name="T20" fmla="*/ 196 w 196"/>
                <a:gd name="T21" fmla="*/ 88 h 112"/>
                <a:gd name="T22" fmla="*/ 196 w 196"/>
                <a:gd name="T23" fmla="*/ 112 h 112"/>
                <a:gd name="T24" fmla="*/ 0 w 196"/>
                <a:gd name="T25" fmla="*/ 112 h 112"/>
                <a:gd name="T26" fmla="*/ 0 w 196"/>
                <a:gd name="T27" fmla="*/ 88 h 112"/>
                <a:gd name="T28" fmla="*/ 124 w 196"/>
                <a:gd name="T29" fmla="*/ 88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6" h="112">
                  <a:moveTo>
                    <a:pt x="124" y="88"/>
                  </a:moveTo>
                  <a:cubicBezTo>
                    <a:pt x="124" y="88"/>
                    <a:pt x="124" y="88"/>
                    <a:pt x="124" y="88"/>
                  </a:cubicBezTo>
                  <a:cubicBezTo>
                    <a:pt x="119" y="84"/>
                    <a:pt x="113" y="80"/>
                    <a:pt x="108" y="76"/>
                  </a:cubicBezTo>
                  <a:cubicBezTo>
                    <a:pt x="62" y="37"/>
                    <a:pt x="62" y="37"/>
                    <a:pt x="62" y="37"/>
                  </a:cubicBezTo>
                  <a:cubicBezTo>
                    <a:pt x="62" y="7"/>
                    <a:pt x="62" y="7"/>
                    <a:pt x="62" y="7"/>
                  </a:cubicBezTo>
                  <a:cubicBezTo>
                    <a:pt x="117" y="59"/>
                    <a:pt x="117" y="59"/>
                    <a:pt x="117" y="59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96" y="30"/>
                    <a:pt x="196" y="30"/>
                    <a:pt x="196" y="30"/>
                  </a:cubicBezTo>
                  <a:cubicBezTo>
                    <a:pt x="132" y="76"/>
                    <a:pt x="132" y="76"/>
                    <a:pt x="132" y="76"/>
                  </a:cubicBezTo>
                  <a:cubicBezTo>
                    <a:pt x="146" y="88"/>
                    <a:pt x="146" y="88"/>
                    <a:pt x="146" y="88"/>
                  </a:cubicBezTo>
                  <a:cubicBezTo>
                    <a:pt x="196" y="88"/>
                    <a:pt x="196" y="88"/>
                    <a:pt x="196" y="88"/>
                  </a:cubicBezTo>
                  <a:cubicBezTo>
                    <a:pt x="196" y="112"/>
                    <a:pt x="196" y="112"/>
                    <a:pt x="196" y="11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88"/>
                    <a:pt x="0" y="88"/>
                    <a:pt x="0" y="88"/>
                  </a:cubicBezTo>
                  <a:lnTo>
                    <a:pt x="124" y="88"/>
                  </a:lnTo>
                  <a:close/>
                </a:path>
              </a:pathLst>
            </a:custGeom>
            <a:solidFill>
              <a:srgbClr val="AEDA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81" name="Group 580"/>
          <p:cNvGrpSpPr>
            <a:grpSpLocks noChangeAspect="1"/>
          </p:cNvGrpSpPr>
          <p:nvPr/>
        </p:nvGrpSpPr>
        <p:grpSpPr>
          <a:xfrm>
            <a:off x="12599983" y="10549910"/>
            <a:ext cx="1372112" cy="1371600"/>
            <a:chOff x="3543300" y="12387263"/>
            <a:chExt cx="4270375" cy="4268788"/>
          </a:xfrm>
        </p:grpSpPr>
        <p:sp>
          <p:nvSpPr>
            <p:cNvPr id="499" name="Oval 1458"/>
            <p:cNvSpPr>
              <a:spLocks noChangeArrowheads="1"/>
            </p:cNvSpPr>
            <p:nvPr/>
          </p:nvSpPr>
          <p:spPr bwMode="auto">
            <a:xfrm>
              <a:off x="3543300" y="12387263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0" name="Freeform 1459"/>
            <p:cNvSpPr>
              <a:spLocks/>
            </p:cNvSpPr>
            <p:nvPr/>
          </p:nvSpPr>
          <p:spPr bwMode="auto">
            <a:xfrm>
              <a:off x="4232275" y="13654088"/>
              <a:ext cx="2976563" cy="1436688"/>
            </a:xfrm>
            <a:custGeom>
              <a:avLst/>
              <a:gdLst>
                <a:gd name="T0" fmla="*/ 1145 w 1148"/>
                <a:gd name="T1" fmla="*/ 210 h 554"/>
                <a:gd name="T2" fmla="*/ 842 w 1148"/>
                <a:gd name="T3" fmla="*/ 6 h 554"/>
                <a:gd name="T4" fmla="*/ 833 w 1148"/>
                <a:gd name="T5" fmla="*/ 0 h 554"/>
                <a:gd name="T6" fmla="*/ 803 w 1148"/>
                <a:gd name="T7" fmla="*/ 41 h 554"/>
                <a:gd name="T8" fmla="*/ 775 w 1148"/>
                <a:gd name="T9" fmla="*/ 122 h 554"/>
                <a:gd name="T10" fmla="*/ 787 w 1148"/>
                <a:gd name="T11" fmla="*/ 172 h 554"/>
                <a:gd name="T12" fmla="*/ 801 w 1148"/>
                <a:gd name="T13" fmla="*/ 175 h 554"/>
                <a:gd name="T14" fmla="*/ 825 w 1148"/>
                <a:gd name="T15" fmla="*/ 141 h 554"/>
                <a:gd name="T16" fmla="*/ 834 w 1148"/>
                <a:gd name="T17" fmla="*/ 95 h 554"/>
                <a:gd name="T18" fmla="*/ 838 w 1148"/>
                <a:gd name="T19" fmla="*/ 98 h 554"/>
                <a:gd name="T20" fmla="*/ 926 w 1148"/>
                <a:gd name="T21" fmla="*/ 174 h 554"/>
                <a:gd name="T22" fmla="*/ 953 w 1148"/>
                <a:gd name="T23" fmla="*/ 210 h 554"/>
                <a:gd name="T24" fmla="*/ 573 w 1148"/>
                <a:gd name="T25" fmla="*/ 210 h 554"/>
                <a:gd name="T26" fmla="*/ 193 w 1148"/>
                <a:gd name="T27" fmla="*/ 210 h 554"/>
                <a:gd name="T28" fmla="*/ 221 w 1148"/>
                <a:gd name="T29" fmla="*/ 174 h 554"/>
                <a:gd name="T30" fmla="*/ 309 w 1148"/>
                <a:gd name="T31" fmla="*/ 97 h 554"/>
                <a:gd name="T32" fmla="*/ 313 w 1148"/>
                <a:gd name="T33" fmla="*/ 95 h 554"/>
                <a:gd name="T34" fmla="*/ 322 w 1148"/>
                <a:gd name="T35" fmla="*/ 140 h 554"/>
                <a:gd name="T36" fmla="*/ 346 w 1148"/>
                <a:gd name="T37" fmla="*/ 175 h 554"/>
                <a:gd name="T38" fmla="*/ 360 w 1148"/>
                <a:gd name="T39" fmla="*/ 172 h 554"/>
                <a:gd name="T40" fmla="*/ 371 w 1148"/>
                <a:gd name="T41" fmla="*/ 122 h 554"/>
                <a:gd name="T42" fmla="*/ 344 w 1148"/>
                <a:gd name="T43" fmla="*/ 41 h 554"/>
                <a:gd name="T44" fmla="*/ 314 w 1148"/>
                <a:gd name="T45" fmla="*/ 0 h 554"/>
                <a:gd name="T46" fmla="*/ 304 w 1148"/>
                <a:gd name="T47" fmla="*/ 6 h 554"/>
                <a:gd name="T48" fmla="*/ 2 w 1148"/>
                <a:gd name="T49" fmla="*/ 211 h 554"/>
                <a:gd name="T50" fmla="*/ 0 w 1148"/>
                <a:gd name="T51" fmla="*/ 213 h 554"/>
                <a:gd name="T52" fmla="*/ 0 w 1148"/>
                <a:gd name="T53" fmla="*/ 554 h 554"/>
                <a:gd name="T54" fmla="*/ 11 w 1148"/>
                <a:gd name="T55" fmla="*/ 554 h 554"/>
                <a:gd name="T56" fmla="*/ 390 w 1148"/>
                <a:gd name="T57" fmla="*/ 554 h 554"/>
                <a:gd name="T58" fmla="*/ 404 w 1148"/>
                <a:gd name="T59" fmla="*/ 545 h 554"/>
                <a:gd name="T60" fmla="*/ 542 w 1148"/>
                <a:gd name="T61" fmla="*/ 443 h 554"/>
                <a:gd name="T62" fmla="*/ 573 w 1148"/>
                <a:gd name="T63" fmla="*/ 441 h 554"/>
                <a:gd name="T64" fmla="*/ 604 w 1148"/>
                <a:gd name="T65" fmla="*/ 443 h 554"/>
                <a:gd name="T66" fmla="*/ 742 w 1148"/>
                <a:gd name="T67" fmla="*/ 545 h 554"/>
                <a:gd name="T68" fmla="*/ 757 w 1148"/>
                <a:gd name="T69" fmla="*/ 554 h 554"/>
                <a:gd name="T70" fmla="*/ 1136 w 1148"/>
                <a:gd name="T71" fmla="*/ 554 h 554"/>
                <a:gd name="T72" fmla="*/ 1148 w 1148"/>
                <a:gd name="T73" fmla="*/ 554 h 554"/>
                <a:gd name="T74" fmla="*/ 1148 w 1148"/>
                <a:gd name="T75" fmla="*/ 210 h 554"/>
                <a:gd name="T76" fmla="*/ 1146 w 1148"/>
                <a:gd name="T77" fmla="*/ 210 h 554"/>
                <a:gd name="T78" fmla="*/ 1145 w 1148"/>
                <a:gd name="T79" fmla="*/ 21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48" h="554">
                  <a:moveTo>
                    <a:pt x="1145" y="210"/>
                  </a:moveTo>
                  <a:cubicBezTo>
                    <a:pt x="1044" y="141"/>
                    <a:pt x="943" y="74"/>
                    <a:pt x="842" y="6"/>
                  </a:cubicBezTo>
                  <a:cubicBezTo>
                    <a:pt x="840" y="4"/>
                    <a:pt x="837" y="3"/>
                    <a:pt x="833" y="0"/>
                  </a:cubicBezTo>
                  <a:cubicBezTo>
                    <a:pt x="823" y="14"/>
                    <a:pt x="812" y="27"/>
                    <a:pt x="803" y="41"/>
                  </a:cubicBezTo>
                  <a:cubicBezTo>
                    <a:pt x="787" y="66"/>
                    <a:pt x="781" y="94"/>
                    <a:pt x="775" y="122"/>
                  </a:cubicBezTo>
                  <a:cubicBezTo>
                    <a:pt x="772" y="140"/>
                    <a:pt x="779" y="156"/>
                    <a:pt x="787" y="172"/>
                  </a:cubicBezTo>
                  <a:cubicBezTo>
                    <a:pt x="790" y="177"/>
                    <a:pt x="796" y="179"/>
                    <a:pt x="801" y="175"/>
                  </a:cubicBezTo>
                  <a:cubicBezTo>
                    <a:pt x="811" y="165"/>
                    <a:pt x="822" y="156"/>
                    <a:pt x="825" y="141"/>
                  </a:cubicBezTo>
                  <a:cubicBezTo>
                    <a:pt x="828" y="126"/>
                    <a:pt x="831" y="111"/>
                    <a:pt x="834" y="95"/>
                  </a:cubicBezTo>
                  <a:cubicBezTo>
                    <a:pt x="836" y="97"/>
                    <a:pt x="837" y="97"/>
                    <a:pt x="838" y="98"/>
                  </a:cubicBezTo>
                  <a:cubicBezTo>
                    <a:pt x="867" y="124"/>
                    <a:pt x="897" y="148"/>
                    <a:pt x="926" y="174"/>
                  </a:cubicBezTo>
                  <a:cubicBezTo>
                    <a:pt x="936" y="184"/>
                    <a:pt x="943" y="198"/>
                    <a:pt x="953" y="210"/>
                  </a:cubicBezTo>
                  <a:cubicBezTo>
                    <a:pt x="826" y="210"/>
                    <a:pt x="700" y="210"/>
                    <a:pt x="573" y="210"/>
                  </a:cubicBezTo>
                  <a:cubicBezTo>
                    <a:pt x="447" y="210"/>
                    <a:pt x="320" y="210"/>
                    <a:pt x="193" y="210"/>
                  </a:cubicBezTo>
                  <a:cubicBezTo>
                    <a:pt x="203" y="198"/>
                    <a:pt x="210" y="184"/>
                    <a:pt x="221" y="174"/>
                  </a:cubicBezTo>
                  <a:cubicBezTo>
                    <a:pt x="249" y="148"/>
                    <a:pt x="279" y="123"/>
                    <a:pt x="309" y="97"/>
                  </a:cubicBezTo>
                  <a:cubicBezTo>
                    <a:pt x="309" y="97"/>
                    <a:pt x="311" y="96"/>
                    <a:pt x="313" y="95"/>
                  </a:cubicBezTo>
                  <a:cubicBezTo>
                    <a:pt x="316" y="111"/>
                    <a:pt x="319" y="126"/>
                    <a:pt x="322" y="140"/>
                  </a:cubicBezTo>
                  <a:cubicBezTo>
                    <a:pt x="325" y="155"/>
                    <a:pt x="335" y="165"/>
                    <a:pt x="346" y="175"/>
                  </a:cubicBezTo>
                  <a:cubicBezTo>
                    <a:pt x="351" y="179"/>
                    <a:pt x="357" y="177"/>
                    <a:pt x="360" y="172"/>
                  </a:cubicBezTo>
                  <a:cubicBezTo>
                    <a:pt x="368" y="156"/>
                    <a:pt x="375" y="140"/>
                    <a:pt x="371" y="122"/>
                  </a:cubicBezTo>
                  <a:cubicBezTo>
                    <a:pt x="366" y="94"/>
                    <a:pt x="359" y="66"/>
                    <a:pt x="344" y="41"/>
                  </a:cubicBezTo>
                  <a:cubicBezTo>
                    <a:pt x="335" y="27"/>
                    <a:pt x="324" y="14"/>
                    <a:pt x="314" y="0"/>
                  </a:cubicBezTo>
                  <a:cubicBezTo>
                    <a:pt x="309" y="3"/>
                    <a:pt x="307" y="5"/>
                    <a:pt x="304" y="6"/>
                  </a:cubicBezTo>
                  <a:cubicBezTo>
                    <a:pt x="203" y="75"/>
                    <a:pt x="103" y="143"/>
                    <a:pt x="2" y="211"/>
                  </a:cubicBezTo>
                  <a:cubicBezTo>
                    <a:pt x="1" y="212"/>
                    <a:pt x="0" y="212"/>
                    <a:pt x="0" y="213"/>
                  </a:cubicBezTo>
                  <a:cubicBezTo>
                    <a:pt x="0" y="326"/>
                    <a:pt x="0" y="438"/>
                    <a:pt x="0" y="554"/>
                  </a:cubicBezTo>
                  <a:cubicBezTo>
                    <a:pt x="4" y="554"/>
                    <a:pt x="8" y="554"/>
                    <a:pt x="11" y="554"/>
                  </a:cubicBezTo>
                  <a:cubicBezTo>
                    <a:pt x="137" y="554"/>
                    <a:pt x="264" y="554"/>
                    <a:pt x="390" y="554"/>
                  </a:cubicBezTo>
                  <a:cubicBezTo>
                    <a:pt x="397" y="554"/>
                    <a:pt x="401" y="552"/>
                    <a:pt x="404" y="545"/>
                  </a:cubicBezTo>
                  <a:cubicBezTo>
                    <a:pt x="433" y="488"/>
                    <a:pt x="479" y="453"/>
                    <a:pt x="542" y="443"/>
                  </a:cubicBezTo>
                  <a:cubicBezTo>
                    <a:pt x="553" y="442"/>
                    <a:pt x="563" y="441"/>
                    <a:pt x="573" y="441"/>
                  </a:cubicBezTo>
                  <a:cubicBezTo>
                    <a:pt x="583" y="441"/>
                    <a:pt x="594" y="442"/>
                    <a:pt x="604" y="443"/>
                  </a:cubicBezTo>
                  <a:cubicBezTo>
                    <a:pt x="667" y="453"/>
                    <a:pt x="714" y="488"/>
                    <a:pt x="742" y="545"/>
                  </a:cubicBezTo>
                  <a:cubicBezTo>
                    <a:pt x="746" y="552"/>
                    <a:pt x="749" y="554"/>
                    <a:pt x="757" y="554"/>
                  </a:cubicBezTo>
                  <a:cubicBezTo>
                    <a:pt x="883" y="554"/>
                    <a:pt x="1009" y="554"/>
                    <a:pt x="1136" y="554"/>
                  </a:cubicBezTo>
                  <a:cubicBezTo>
                    <a:pt x="1139" y="554"/>
                    <a:pt x="1144" y="554"/>
                    <a:pt x="1148" y="554"/>
                  </a:cubicBezTo>
                  <a:cubicBezTo>
                    <a:pt x="1148" y="438"/>
                    <a:pt x="1148" y="326"/>
                    <a:pt x="1148" y="210"/>
                  </a:cubicBezTo>
                  <a:cubicBezTo>
                    <a:pt x="1146" y="210"/>
                    <a:pt x="1146" y="210"/>
                    <a:pt x="1146" y="210"/>
                  </a:cubicBezTo>
                  <a:cubicBezTo>
                    <a:pt x="1146" y="210"/>
                    <a:pt x="1145" y="210"/>
                    <a:pt x="1145" y="210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1" name="Freeform 1460"/>
            <p:cNvSpPr>
              <a:spLocks/>
            </p:cNvSpPr>
            <p:nvPr/>
          </p:nvSpPr>
          <p:spPr bwMode="auto">
            <a:xfrm>
              <a:off x="4386262" y="14373225"/>
              <a:ext cx="882650" cy="542925"/>
            </a:xfrm>
            <a:custGeom>
              <a:avLst/>
              <a:gdLst>
                <a:gd name="T0" fmla="*/ 169 w 341"/>
                <a:gd name="T1" fmla="*/ 0 h 210"/>
                <a:gd name="T2" fmla="*/ 44 w 341"/>
                <a:gd name="T3" fmla="*/ 1 h 210"/>
                <a:gd name="T4" fmla="*/ 16 w 341"/>
                <a:gd name="T5" fmla="*/ 8 h 210"/>
                <a:gd name="T6" fmla="*/ 0 w 341"/>
                <a:gd name="T7" fmla="*/ 36 h 210"/>
                <a:gd name="T8" fmla="*/ 0 w 341"/>
                <a:gd name="T9" fmla="*/ 171 h 210"/>
                <a:gd name="T10" fmla="*/ 30 w 341"/>
                <a:gd name="T11" fmla="*/ 208 h 210"/>
                <a:gd name="T12" fmla="*/ 48 w 341"/>
                <a:gd name="T13" fmla="*/ 210 h 210"/>
                <a:gd name="T14" fmla="*/ 284 w 341"/>
                <a:gd name="T15" fmla="*/ 209 h 210"/>
                <a:gd name="T16" fmla="*/ 315 w 341"/>
                <a:gd name="T17" fmla="*/ 206 h 210"/>
                <a:gd name="T18" fmla="*/ 341 w 341"/>
                <a:gd name="T19" fmla="*/ 171 h 210"/>
                <a:gd name="T20" fmla="*/ 340 w 341"/>
                <a:gd name="T21" fmla="*/ 43 h 210"/>
                <a:gd name="T22" fmla="*/ 298 w 341"/>
                <a:gd name="T23" fmla="*/ 1 h 210"/>
                <a:gd name="T24" fmla="*/ 169 w 341"/>
                <a:gd name="T25" fmla="*/ 1 h 210"/>
                <a:gd name="T26" fmla="*/ 169 w 341"/>
                <a:gd name="T2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1" h="210">
                  <a:moveTo>
                    <a:pt x="169" y="0"/>
                  </a:moveTo>
                  <a:cubicBezTo>
                    <a:pt x="127" y="0"/>
                    <a:pt x="85" y="0"/>
                    <a:pt x="44" y="1"/>
                  </a:cubicBezTo>
                  <a:cubicBezTo>
                    <a:pt x="34" y="1"/>
                    <a:pt x="25" y="4"/>
                    <a:pt x="16" y="8"/>
                  </a:cubicBezTo>
                  <a:cubicBezTo>
                    <a:pt x="5" y="13"/>
                    <a:pt x="0" y="23"/>
                    <a:pt x="0" y="36"/>
                  </a:cubicBezTo>
                  <a:cubicBezTo>
                    <a:pt x="0" y="81"/>
                    <a:pt x="0" y="126"/>
                    <a:pt x="0" y="171"/>
                  </a:cubicBezTo>
                  <a:cubicBezTo>
                    <a:pt x="0" y="191"/>
                    <a:pt x="10" y="204"/>
                    <a:pt x="30" y="208"/>
                  </a:cubicBezTo>
                  <a:cubicBezTo>
                    <a:pt x="36" y="209"/>
                    <a:pt x="42" y="210"/>
                    <a:pt x="48" y="210"/>
                  </a:cubicBezTo>
                  <a:cubicBezTo>
                    <a:pt x="126" y="210"/>
                    <a:pt x="205" y="210"/>
                    <a:pt x="284" y="209"/>
                  </a:cubicBezTo>
                  <a:cubicBezTo>
                    <a:pt x="294" y="209"/>
                    <a:pt x="305" y="209"/>
                    <a:pt x="315" y="206"/>
                  </a:cubicBezTo>
                  <a:cubicBezTo>
                    <a:pt x="333" y="201"/>
                    <a:pt x="341" y="190"/>
                    <a:pt x="341" y="171"/>
                  </a:cubicBezTo>
                  <a:cubicBezTo>
                    <a:pt x="340" y="128"/>
                    <a:pt x="340" y="86"/>
                    <a:pt x="340" y="43"/>
                  </a:cubicBezTo>
                  <a:cubicBezTo>
                    <a:pt x="340" y="16"/>
                    <a:pt x="325" y="1"/>
                    <a:pt x="298" y="1"/>
                  </a:cubicBezTo>
                  <a:cubicBezTo>
                    <a:pt x="255" y="1"/>
                    <a:pt x="212" y="1"/>
                    <a:pt x="169" y="1"/>
                  </a:cubicBezTo>
                  <a:cubicBezTo>
                    <a:pt x="169" y="1"/>
                    <a:pt x="169" y="1"/>
                    <a:pt x="169" y="0"/>
                  </a:cubicBezTo>
                  <a:close/>
                </a:path>
              </a:pathLst>
            </a:custGeom>
            <a:solidFill>
              <a:srgbClr val="F2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2" name="Freeform 1461"/>
            <p:cNvSpPr>
              <a:spLocks/>
            </p:cNvSpPr>
            <p:nvPr/>
          </p:nvSpPr>
          <p:spPr bwMode="auto">
            <a:xfrm>
              <a:off x="6173787" y="14373225"/>
              <a:ext cx="884238" cy="542925"/>
            </a:xfrm>
            <a:custGeom>
              <a:avLst/>
              <a:gdLst>
                <a:gd name="T0" fmla="*/ 172 w 341"/>
                <a:gd name="T1" fmla="*/ 0 h 210"/>
                <a:gd name="T2" fmla="*/ 297 w 341"/>
                <a:gd name="T3" fmla="*/ 1 h 210"/>
                <a:gd name="T4" fmla="*/ 325 w 341"/>
                <a:gd name="T5" fmla="*/ 8 h 210"/>
                <a:gd name="T6" fmla="*/ 341 w 341"/>
                <a:gd name="T7" fmla="*/ 36 h 210"/>
                <a:gd name="T8" fmla="*/ 341 w 341"/>
                <a:gd name="T9" fmla="*/ 171 h 210"/>
                <a:gd name="T10" fmla="*/ 311 w 341"/>
                <a:gd name="T11" fmla="*/ 208 h 210"/>
                <a:gd name="T12" fmla="*/ 293 w 341"/>
                <a:gd name="T13" fmla="*/ 210 h 210"/>
                <a:gd name="T14" fmla="*/ 57 w 341"/>
                <a:gd name="T15" fmla="*/ 209 h 210"/>
                <a:gd name="T16" fmla="*/ 26 w 341"/>
                <a:gd name="T17" fmla="*/ 206 h 210"/>
                <a:gd name="T18" fmla="*/ 0 w 341"/>
                <a:gd name="T19" fmla="*/ 171 h 210"/>
                <a:gd name="T20" fmla="*/ 1 w 341"/>
                <a:gd name="T21" fmla="*/ 43 h 210"/>
                <a:gd name="T22" fmla="*/ 43 w 341"/>
                <a:gd name="T23" fmla="*/ 1 h 210"/>
                <a:gd name="T24" fmla="*/ 172 w 341"/>
                <a:gd name="T25" fmla="*/ 1 h 210"/>
                <a:gd name="T26" fmla="*/ 172 w 341"/>
                <a:gd name="T2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1" h="210">
                  <a:moveTo>
                    <a:pt x="172" y="0"/>
                  </a:moveTo>
                  <a:cubicBezTo>
                    <a:pt x="214" y="0"/>
                    <a:pt x="256" y="0"/>
                    <a:pt x="297" y="1"/>
                  </a:cubicBezTo>
                  <a:cubicBezTo>
                    <a:pt x="307" y="1"/>
                    <a:pt x="316" y="4"/>
                    <a:pt x="325" y="8"/>
                  </a:cubicBezTo>
                  <a:cubicBezTo>
                    <a:pt x="336" y="13"/>
                    <a:pt x="341" y="23"/>
                    <a:pt x="341" y="36"/>
                  </a:cubicBezTo>
                  <a:cubicBezTo>
                    <a:pt x="341" y="81"/>
                    <a:pt x="341" y="126"/>
                    <a:pt x="341" y="171"/>
                  </a:cubicBezTo>
                  <a:cubicBezTo>
                    <a:pt x="341" y="191"/>
                    <a:pt x="331" y="204"/>
                    <a:pt x="311" y="208"/>
                  </a:cubicBezTo>
                  <a:cubicBezTo>
                    <a:pt x="305" y="209"/>
                    <a:pt x="299" y="210"/>
                    <a:pt x="293" y="210"/>
                  </a:cubicBezTo>
                  <a:cubicBezTo>
                    <a:pt x="215" y="210"/>
                    <a:pt x="136" y="210"/>
                    <a:pt x="57" y="209"/>
                  </a:cubicBezTo>
                  <a:cubicBezTo>
                    <a:pt x="47" y="209"/>
                    <a:pt x="36" y="209"/>
                    <a:pt x="26" y="206"/>
                  </a:cubicBezTo>
                  <a:cubicBezTo>
                    <a:pt x="8" y="201"/>
                    <a:pt x="0" y="190"/>
                    <a:pt x="0" y="171"/>
                  </a:cubicBezTo>
                  <a:cubicBezTo>
                    <a:pt x="0" y="128"/>
                    <a:pt x="1" y="86"/>
                    <a:pt x="1" y="43"/>
                  </a:cubicBezTo>
                  <a:cubicBezTo>
                    <a:pt x="1" y="16"/>
                    <a:pt x="15" y="1"/>
                    <a:pt x="43" y="1"/>
                  </a:cubicBezTo>
                  <a:cubicBezTo>
                    <a:pt x="86" y="1"/>
                    <a:pt x="129" y="1"/>
                    <a:pt x="172" y="1"/>
                  </a:cubicBezTo>
                  <a:cubicBezTo>
                    <a:pt x="172" y="1"/>
                    <a:pt x="172" y="1"/>
                    <a:pt x="172" y="0"/>
                  </a:cubicBezTo>
                  <a:close/>
                </a:path>
              </a:pathLst>
            </a:custGeom>
            <a:solidFill>
              <a:srgbClr val="389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80" name="Group 579"/>
          <p:cNvGrpSpPr>
            <a:grpSpLocks noChangeAspect="1"/>
          </p:cNvGrpSpPr>
          <p:nvPr/>
        </p:nvGrpSpPr>
        <p:grpSpPr>
          <a:xfrm>
            <a:off x="14784383" y="10549910"/>
            <a:ext cx="1372112" cy="1371600"/>
            <a:chOff x="8540750" y="12387263"/>
            <a:chExt cx="4270375" cy="4268788"/>
          </a:xfrm>
        </p:grpSpPr>
        <p:sp>
          <p:nvSpPr>
            <p:cNvPr id="503" name="Oval 1462"/>
            <p:cNvSpPr>
              <a:spLocks noChangeArrowheads="1"/>
            </p:cNvSpPr>
            <p:nvPr/>
          </p:nvSpPr>
          <p:spPr bwMode="auto">
            <a:xfrm>
              <a:off x="8540750" y="12387263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4" name="Freeform 1463"/>
            <p:cNvSpPr>
              <a:spLocks/>
            </p:cNvSpPr>
            <p:nvPr/>
          </p:nvSpPr>
          <p:spPr bwMode="auto">
            <a:xfrm>
              <a:off x="9063037" y="13222288"/>
              <a:ext cx="3032125" cy="2733675"/>
            </a:xfrm>
            <a:custGeom>
              <a:avLst/>
              <a:gdLst>
                <a:gd name="T0" fmla="*/ 135 w 1170"/>
                <a:gd name="T1" fmla="*/ 463 h 1055"/>
                <a:gd name="T2" fmla="*/ 620 w 1170"/>
                <a:gd name="T3" fmla="*/ 360 h 1055"/>
                <a:gd name="T4" fmla="*/ 1128 w 1170"/>
                <a:gd name="T5" fmla="*/ 404 h 1055"/>
                <a:gd name="T6" fmla="*/ 643 w 1170"/>
                <a:gd name="T7" fmla="*/ 1055 h 1055"/>
                <a:gd name="T8" fmla="*/ 135 w 1170"/>
                <a:gd name="T9" fmla="*/ 463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0" h="1055">
                  <a:moveTo>
                    <a:pt x="135" y="463"/>
                  </a:moveTo>
                  <a:cubicBezTo>
                    <a:pt x="0" y="42"/>
                    <a:pt x="605" y="2"/>
                    <a:pt x="620" y="360"/>
                  </a:cubicBezTo>
                  <a:cubicBezTo>
                    <a:pt x="606" y="25"/>
                    <a:pt x="1170" y="0"/>
                    <a:pt x="1128" y="404"/>
                  </a:cubicBezTo>
                  <a:cubicBezTo>
                    <a:pt x="1098" y="693"/>
                    <a:pt x="755" y="929"/>
                    <a:pt x="643" y="1055"/>
                  </a:cubicBezTo>
                  <a:cubicBezTo>
                    <a:pt x="643" y="1055"/>
                    <a:pt x="220" y="727"/>
                    <a:pt x="135" y="463"/>
                  </a:cubicBezTo>
                  <a:close/>
                </a:path>
              </a:pathLst>
            </a:custGeom>
            <a:solidFill>
              <a:srgbClr val="F57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79" name="Group 578"/>
          <p:cNvGrpSpPr>
            <a:grpSpLocks noChangeAspect="1"/>
          </p:cNvGrpSpPr>
          <p:nvPr/>
        </p:nvGrpSpPr>
        <p:grpSpPr>
          <a:xfrm>
            <a:off x="16968783" y="10549910"/>
            <a:ext cx="1372112" cy="1371600"/>
            <a:chOff x="13539787" y="12387263"/>
            <a:chExt cx="4270375" cy="4268788"/>
          </a:xfrm>
        </p:grpSpPr>
        <p:sp>
          <p:nvSpPr>
            <p:cNvPr id="505" name="Oval 1464"/>
            <p:cNvSpPr>
              <a:spLocks noChangeArrowheads="1"/>
            </p:cNvSpPr>
            <p:nvPr/>
          </p:nvSpPr>
          <p:spPr bwMode="auto">
            <a:xfrm>
              <a:off x="13539787" y="12387263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6" name="Freeform 1465"/>
            <p:cNvSpPr>
              <a:spLocks/>
            </p:cNvSpPr>
            <p:nvPr/>
          </p:nvSpPr>
          <p:spPr bwMode="auto">
            <a:xfrm>
              <a:off x="14158912" y="13900150"/>
              <a:ext cx="3070225" cy="1446213"/>
            </a:xfrm>
            <a:custGeom>
              <a:avLst/>
              <a:gdLst>
                <a:gd name="T0" fmla="*/ 1127 w 1184"/>
                <a:gd name="T1" fmla="*/ 458 h 558"/>
                <a:gd name="T2" fmla="*/ 1184 w 1184"/>
                <a:gd name="T3" fmla="*/ 0 h 558"/>
                <a:gd name="T4" fmla="*/ 41 w 1184"/>
                <a:gd name="T5" fmla="*/ 72 h 558"/>
                <a:gd name="T6" fmla="*/ 33 w 1184"/>
                <a:gd name="T7" fmla="*/ 178 h 558"/>
                <a:gd name="T8" fmla="*/ 21 w 1184"/>
                <a:gd name="T9" fmla="*/ 317 h 558"/>
                <a:gd name="T10" fmla="*/ 14 w 1184"/>
                <a:gd name="T11" fmla="*/ 397 h 558"/>
                <a:gd name="T12" fmla="*/ 4 w 1184"/>
                <a:gd name="T13" fmla="*/ 515 h 558"/>
                <a:gd name="T14" fmla="*/ 0 w 1184"/>
                <a:gd name="T15" fmla="*/ 558 h 558"/>
                <a:gd name="T16" fmla="*/ 1127 w 1184"/>
                <a:gd name="T17" fmla="*/ 458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84" h="558">
                  <a:moveTo>
                    <a:pt x="1127" y="458"/>
                  </a:moveTo>
                  <a:cubicBezTo>
                    <a:pt x="1184" y="0"/>
                    <a:pt x="1184" y="0"/>
                    <a:pt x="1184" y="0"/>
                  </a:cubicBezTo>
                  <a:cubicBezTo>
                    <a:pt x="41" y="72"/>
                    <a:pt x="41" y="72"/>
                    <a:pt x="41" y="72"/>
                  </a:cubicBezTo>
                  <a:cubicBezTo>
                    <a:pt x="33" y="178"/>
                    <a:pt x="33" y="178"/>
                    <a:pt x="33" y="178"/>
                  </a:cubicBezTo>
                  <a:cubicBezTo>
                    <a:pt x="33" y="178"/>
                    <a:pt x="179" y="270"/>
                    <a:pt x="21" y="317"/>
                  </a:cubicBezTo>
                  <a:cubicBezTo>
                    <a:pt x="14" y="397"/>
                    <a:pt x="14" y="397"/>
                    <a:pt x="14" y="397"/>
                  </a:cubicBezTo>
                  <a:cubicBezTo>
                    <a:pt x="14" y="397"/>
                    <a:pt x="114" y="462"/>
                    <a:pt x="4" y="515"/>
                  </a:cubicBezTo>
                  <a:cubicBezTo>
                    <a:pt x="0" y="558"/>
                    <a:pt x="0" y="558"/>
                    <a:pt x="0" y="558"/>
                  </a:cubicBezTo>
                  <a:lnTo>
                    <a:pt x="1127" y="458"/>
                  </a:lnTo>
                  <a:close/>
                </a:path>
              </a:pathLst>
            </a:custGeom>
            <a:solidFill>
              <a:srgbClr val="FFE1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7" name="Freeform 1466"/>
            <p:cNvSpPr>
              <a:spLocks/>
            </p:cNvSpPr>
            <p:nvPr/>
          </p:nvSpPr>
          <p:spPr bwMode="auto">
            <a:xfrm>
              <a:off x="16519525" y="13877925"/>
              <a:ext cx="447675" cy="369888"/>
            </a:xfrm>
            <a:custGeom>
              <a:avLst/>
              <a:gdLst>
                <a:gd name="T0" fmla="*/ 3 w 173"/>
                <a:gd name="T1" fmla="*/ 61 h 143"/>
                <a:gd name="T2" fmla="*/ 56 w 173"/>
                <a:gd name="T3" fmla="*/ 140 h 143"/>
                <a:gd name="T4" fmla="*/ 170 w 173"/>
                <a:gd name="T5" fmla="*/ 73 h 143"/>
                <a:gd name="T6" fmla="*/ 117 w 173"/>
                <a:gd name="T7" fmla="*/ 3 h 143"/>
                <a:gd name="T8" fmla="*/ 3 w 173"/>
                <a:gd name="T9" fmla="*/ 6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3" h="143">
                  <a:moveTo>
                    <a:pt x="3" y="61"/>
                  </a:moveTo>
                  <a:cubicBezTo>
                    <a:pt x="0" y="97"/>
                    <a:pt x="13" y="137"/>
                    <a:pt x="56" y="140"/>
                  </a:cubicBezTo>
                  <a:cubicBezTo>
                    <a:pt x="100" y="143"/>
                    <a:pt x="167" y="109"/>
                    <a:pt x="170" y="73"/>
                  </a:cubicBezTo>
                  <a:cubicBezTo>
                    <a:pt x="173" y="37"/>
                    <a:pt x="160" y="6"/>
                    <a:pt x="117" y="3"/>
                  </a:cubicBezTo>
                  <a:cubicBezTo>
                    <a:pt x="74" y="0"/>
                    <a:pt x="6" y="25"/>
                    <a:pt x="3" y="61"/>
                  </a:cubicBezTo>
                  <a:close/>
                </a:path>
              </a:pathLst>
            </a:custGeom>
            <a:solidFill>
              <a:srgbClr val="F3D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8" name="Freeform 1467"/>
            <p:cNvSpPr>
              <a:spLocks/>
            </p:cNvSpPr>
            <p:nvPr/>
          </p:nvSpPr>
          <p:spPr bwMode="auto">
            <a:xfrm>
              <a:off x="16533812" y="14009688"/>
              <a:ext cx="282575" cy="233363"/>
            </a:xfrm>
            <a:custGeom>
              <a:avLst/>
              <a:gdLst>
                <a:gd name="T0" fmla="*/ 2 w 109"/>
                <a:gd name="T1" fmla="*/ 38 h 90"/>
                <a:gd name="T2" fmla="*/ 35 w 109"/>
                <a:gd name="T3" fmla="*/ 88 h 90"/>
                <a:gd name="T4" fmla="*/ 107 w 109"/>
                <a:gd name="T5" fmla="*/ 45 h 90"/>
                <a:gd name="T6" fmla="*/ 73 w 109"/>
                <a:gd name="T7" fmla="*/ 2 h 90"/>
                <a:gd name="T8" fmla="*/ 2 w 109"/>
                <a:gd name="T9" fmla="*/ 3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90">
                  <a:moveTo>
                    <a:pt x="2" y="38"/>
                  </a:moveTo>
                  <a:cubicBezTo>
                    <a:pt x="0" y="61"/>
                    <a:pt x="8" y="86"/>
                    <a:pt x="35" y="88"/>
                  </a:cubicBezTo>
                  <a:cubicBezTo>
                    <a:pt x="62" y="90"/>
                    <a:pt x="105" y="68"/>
                    <a:pt x="107" y="45"/>
                  </a:cubicBezTo>
                  <a:cubicBezTo>
                    <a:pt x="109" y="23"/>
                    <a:pt x="100" y="4"/>
                    <a:pt x="73" y="2"/>
                  </a:cubicBezTo>
                  <a:cubicBezTo>
                    <a:pt x="46" y="0"/>
                    <a:pt x="4" y="15"/>
                    <a:pt x="2" y="38"/>
                  </a:cubicBezTo>
                  <a:close/>
                </a:path>
              </a:pathLst>
            </a:custGeom>
            <a:solidFill>
              <a:srgbClr val="E3C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9" name="Freeform 1468"/>
            <p:cNvSpPr>
              <a:spLocks/>
            </p:cNvSpPr>
            <p:nvPr/>
          </p:nvSpPr>
          <p:spPr bwMode="auto">
            <a:xfrm>
              <a:off x="15005050" y="14054138"/>
              <a:ext cx="490538" cy="287338"/>
            </a:xfrm>
            <a:custGeom>
              <a:avLst/>
              <a:gdLst>
                <a:gd name="T0" fmla="*/ 97 w 189"/>
                <a:gd name="T1" fmla="*/ 107 h 111"/>
                <a:gd name="T2" fmla="*/ 184 w 189"/>
                <a:gd name="T3" fmla="*/ 62 h 111"/>
                <a:gd name="T4" fmla="*/ 80 w 189"/>
                <a:gd name="T5" fmla="*/ 4 h 111"/>
                <a:gd name="T6" fmla="*/ 4 w 189"/>
                <a:gd name="T7" fmla="*/ 47 h 111"/>
                <a:gd name="T8" fmla="*/ 97 w 189"/>
                <a:gd name="T9" fmla="*/ 10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9" h="111">
                  <a:moveTo>
                    <a:pt x="97" y="107"/>
                  </a:moveTo>
                  <a:cubicBezTo>
                    <a:pt x="142" y="103"/>
                    <a:pt x="189" y="88"/>
                    <a:pt x="184" y="62"/>
                  </a:cubicBezTo>
                  <a:cubicBezTo>
                    <a:pt x="180" y="35"/>
                    <a:pt x="125" y="0"/>
                    <a:pt x="80" y="4"/>
                  </a:cubicBezTo>
                  <a:cubicBezTo>
                    <a:pt x="35" y="8"/>
                    <a:pt x="0" y="21"/>
                    <a:pt x="4" y="47"/>
                  </a:cubicBezTo>
                  <a:cubicBezTo>
                    <a:pt x="8" y="74"/>
                    <a:pt x="52" y="111"/>
                    <a:pt x="97" y="107"/>
                  </a:cubicBezTo>
                  <a:close/>
                </a:path>
              </a:pathLst>
            </a:custGeom>
            <a:solidFill>
              <a:srgbClr val="F3D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0" name="Freeform 1469"/>
            <p:cNvSpPr>
              <a:spLocks/>
            </p:cNvSpPr>
            <p:nvPr/>
          </p:nvSpPr>
          <p:spPr bwMode="auto">
            <a:xfrm>
              <a:off x="15184437" y="14136688"/>
              <a:ext cx="307975" cy="180975"/>
            </a:xfrm>
            <a:custGeom>
              <a:avLst/>
              <a:gdLst>
                <a:gd name="T0" fmla="*/ 62 w 119"/>
                <a:gd name="T1" fmla="*/ 67 h 70"/>
                <a:gd name="T2" fmla="*/ 117 w 119"/>
                <a:gd name="T3" fmla="*/ 39 h 70"/>
                <a:gd name="T4" fmla="*/ 51 w 119"/>
                <a:gd name="T5" fmla="*/ 3 h 70"/>
                <a:gd name="T6" fmla="*/ 3 w 119"/>
                <a:gd name="T7" fmla="*/ 30 h 70"/>
                <a:gd name="T8" fmla="*/ 62 w 119"/>
                <a:gd name="T9" fmla="*/ 67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70">
                  <a:moveTo>
                    <a:pt x="62" y="67"/>
                  </a:moveTo>
                  <a:cubicBezTo>
                    <a:pt x="90" y="65"/>
                    <a:pt x="119" y="56"/>
                    <a:pt x="117" y="39"/>
                  </a:cubicBezTo>
                  <a:cubicBezTo>
                    <a:pt x="114" y="23"/>
                    <a:pt x="80" y="0"/>
                    <a:pt x="51" y="3"/>
                  </a:cubicBezTo>
                  <a:cubicBezTo>
                    <a:pt x="22" y="5"/>
                    <a:pt x="0" y="14"/>
                    <a:pt x="3" y="30"/>
                  </a:cubicBezTo>
                  <a:cubicBezTo>
                    <a:pt x="6" y="47"/>
                    <a:pt x="33" y="70"/>
                    <a:pt x="62" y="67"/>
                  </a:cubicBezTo>
                  <a:close/>
                </a:path>
              </a:pathLst>
            </a:custGeom>
            <a:solidFill>
              <a:srgbClr val="E3C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1" name="Freeform 1470"/>
            <p:cNvSpPr>
              <a:spLocks/>
            </p:cNvSpPr>
            <p:nvPr/>
          </p:nvSpPr>
          <p:spPr bwMode="auto">
            <a:xfrm>
              <a:off x="15771812" y="14497050"/>
              <a:ext cx="358775" cy="312738"/>
            </a:xfrm>
            <a:custGeom>
              <a:avLst/>
              <a:gdLst>
                <a:gd name="T0" fmla="*/ 101 w 138"/>
                <a:gd name="T1" fmla="*/ 67 h 121"/>
                <a:gd name="T2" fmla="*/ 102 w 138"/>
                <a:gd name="T3" fmla="*/ 3 h 121"/>
                <a:gd name="T4" fmla="*/ 3 w 138"/>
                <a:gd name="T5" fmla="*/ 58 h 121"/>
                <a:gd name="T6" fmla="*/ 47 w 138"/>
                <a:gd name="T7" fmla="*/ 117 h 121"/>
                <a:gd name="T8" fmla="*/ 101 w 138"/>
                <a:gd name="T9" fmla="*/ 67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121">
                  <a:moveTo>
                    <a:pt x="101" y="67"/>
                  </a:moveTo>
                  <a:cubicBezTo>
                    <a:pt x="104" y="37"/>
                    <a:pt x="138" y="7"/>
                    <a:pt x="102" y="3"/>
                  </a:cubicBezTo>
                  <a:cubicBezTo>
                    <a:pt x="65" y="0"/>
                    <a:pt x="7" y="27"/>
                    <a:pt x="3" y="58"/>
                  </a:cubicBezTo>
                  <a:cubicBezTo>
                    <a:pt x="0" y="88"/>
                    <a:pt x="10" y="114"/>
                    <a:pt x="47" y="117"/>
                  </a:cubicBezTo>
                  <a:cubicBezTo>
                    <a:pt x="83" y="121"/>
                    <a:pt x="97" y="98"/>
                    <a:pt x="101" y="67"/>
                  </a:cubicBezTo>
                  <a:close/>
                </a:path>
              </a:pathLst>
            </a:custGeom>
            <a:solidFill>
              <a:srgbClr val="F3D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2" name="Freeform 1471"/>
            <p:cNvSpPr>
              <a:spLocks/>
            </p:cNvSpPr>
            <p:nvPr/>
          </p:nvSpPr>
          <p:spPr bwMode="auto">
            <a:xfrm>
              <a:off x="15852775" y="14538325"/>
              <a:ext cx="225425" cy="196850"/>
            </a:xfrm>
            <a:custGeom>
              <a:avLst/>
              <a:gdLst>
                <a:gd name="T0" fmla="*/ 47 w 87"/>
                <a:gd name="T1" fmla="*/ 42 h 76"/>
                <a:gd name="T2" fmla="*/ 64 w 87"/>
                <a:gd name="T3" fmla="*/ 2 h 76"/>
                <a:gd name="T4" fmla="*/ 2 w 87"/>
                <a:gd name="T5" fmla="*/ 36 h 76"/>
                <a:gd name="T6" fmla="*/ 29 w 87"/>
                <a:gd name="T7" fmla="*/ 74 h 76"/>
                <a:gd name="T8" fmla="*/ 47 w 87"/>
                <a:gd name="T9" fmla="*/ 4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76">
                  <a:moveTo>
                    <a:pt x="47" y="42"/>
                  </a:moveTo>
                  <a:cubicBezTo>
                    <a:pt x="50" y="22"/>
                    <a:pt x="87" y="4"/>
                    <a:pt x="64" y="2"/>
                  </a:cubicBezTo>
                  <a:cubicBezTo>
                    <a:pt x="41" y="0"/>
                    <a:pt x="4" y="17"/>
                    <a:pt x="2" y="36"/>
                  </a:cubicBezTo>
                  <a:cubicBezTo>
                    <a:pt x="0" y="56"/>
                    <a:pt x="6" y="72"/>
                    <a:pt x="29" y="74"/>
                  </a:cubicBezTo>
                  <a:cubicBezTo>
                    <a:pt x="52" y="76"/>
                    <a:pt x="45" y="61"/>
                    <a:pt x="47" y="42"/>
                  </a:cubicBezTo>
                  <a:close/>
                </a:path>
              </a:pathLst>
            </a:custGeom>
            <a:solidFill>
              <a:srgbClr val="E3C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3" name="Freeform 1472"/>
            <p:cNvSpPr>
              <a:spLocks/>
            </p:cNvSpPr>
            <p:nvPr/>
          </p:nvSpPr>
          <p:spPr bwMode="auto">
            <a:xfrm>
              <a:off x="16562387" y="14717713"/>
              <a:ext cx="311150" cy="276225"/>
            </a:xfrm>
            <a:custGeom>
              <a:avLst/>
              <a:gdLst>
                <a:gd name="T0" fmla="*/ 21 w 120"/>
                <a:gd name="T1" fmla="*/ 75 h 107"/>
                <a:gd name="T2" fmla="*/ 88 w 120"/>
                <a:gd name="T3" fmla="*/ 95 h 107"/>
                <a:gd name="T4" fmla="*/ 99 w 120"/>
                <a:gd name="T5" fmla="*/ 17 h 107"/>
                <a:gd name="T6" fmla="*/ 23 w 120"/>
                <a:gd name="T7" fmla="*/ 13 h 107"/>
                <a:gd name="T8" fmla="*/ 21 w 120"/>
                <a:gd name="T9" fmla="*/ 7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07">
                  <a:moveTo>
                    <a:pt x="21" y="75"/>
                  </a:moveTo>
                  <a:cubicBezTo>
                    <a:pt x="43" y="93"/>
                    <a:pt x="72" y="107"/>
                    <a:pt x="88" y="95"/>
                  </a:cubicBezTo>
                  <a:cubicBezTo>
                    <a:pt x="104" y="82"/>
                    <a:pt x="120" y="35"/>
                    <a:pt x="99" y="17"/>
                  </a:cubicBezTo>
                  <a:cubicBezTo>
                    <a:pt x="78" y="0"/>
                    <a:pt x="39" y="1"/>
                    <a:pt x="23" y="13"/>
                  </a:cubicBezTo>
                  <a:cubicBezTo>
                    <a:pt x="7" y="25"/>
                    <a:pt x="0" y="57"/>
                    <a:pt x="21" y="75"/>
                  </a:cubicBezTo>
                  <a:close/>
                </a:path>
              </a:pathLst>
            </a:custGeom>
            <a:solidFill>
              <a:srgbClr val="F3D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4" name="Freeform 1473"/>
            <p:cNvSpPr>
              <a:spLocks/>
            </p:cNvSpPr>
            <p:nvPr/>
          </p:nvSpPr>
          <p:spPr bwMode="auto">
            <a:xfrm>
              <a:off x="16625887" y="14768513"/>
              <a:ext cx="209550" cy="187325"/>
            </a:xfrm>
            <a:custGeom>
              <a:avLst/>
              <a:gdLst>
                <a:gd name="T0" fmla="*/ 13 w 81"/>
                <a:gd name="T1" fmla="*/ 52 h 72"/>
                <a:gd name="T2" fmla="*/ 55 w 81"/>
                <a:gd name="T3" fmla="*/ 64 h 72"/>
                <a:gd name="T4" fmla="*/ 68 w 81"/>
                <a:gd name="T5" fmla="*/ 12 h 72"/>
                <a:gd name="T6" fmla="*/ 14 w 81"/>
                <a:gd name="T7" fmla="*/ 12 h 72"/>
                <a:gd name="T8" fmla="*/ 13 w 81"/>
                <a:gd name="T9" fmla="*/ 5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72">
                  <a:moveTo>
                    <a:pt x="13" y="52"/>
                  </a:moveTo>
                  <a:cubicBezTo>
                    <a:pt x="27" y="63"/>
                    <a:pt x="45" y="72"/>
                    <a:pt x="55" y="64"/>
                  </a:cubicBezTo>
                  <a:cubicBezTo>
                    <a:pt x="65" y="56"/>
                    <a:pt x="81" y="23"/>
                    <a:pt x="68" y="12"/>
                  </a:cubicBezTo>
                  <a:cubicBezTo>
                    <a:pt x="54" y="0"/>
                    <a:pt x="24" y="5"/>
                    <a:pt x="14" y="12"/>
                  </a:cubicBezTo>
                  <a:cubicBezTo>
                    <a:pt x="4" y="20"/>
                    <a:pt x="0" y="41"/>
                    <a:pt x="13" y="52"/>
                  </a:cubicBezTo>
                  <a:close/>
                </a:path>
              </a:pathLst>
            </a:custGeom>
            <a:solidFill>
              <a:srgbClr val="E3C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5" name="Freeform 1474"/>
            <p:cNvSpPr>
              <a:spLocks/>
            </p:cNvSpPr>
            <p:nvPr/>
          </p:nvSpPr>
          <p:spPr bwMode="auto">
            <a:xfrm>
              <a:off x="15043150" y="14570075"/>
              <a:ext cx="220663" cy="209550"/>
            </a:xfrm>
            <a:custGeom>
              <a:avLst/>
              <a:gdLst>
                <a:gd name="T0" fmla="*/ 15 w 85"/>
                <a:gd name="T1" fmla="*/ 60 h 81"/>
                <a:gd name="T2" fmla="*/ 66 w 85"/>
                <a:gd name="T3" fmla="*/ 71 h 81"/>
                <a:gd name="T4" fmla="*/ 70 w 85"/>
                <a:gd name="T5" fmla="*/ 18 h 81"/>
                <a:gd name="T6" fmla="*/ 23 w 85"/>
                <a:gd name="T7" fmla="*/ 10 h 81"/>
                <a:gd name="T8" fmla="*/ 15 w 85"/>
                <a:gd name="T9" fmla="*/ 6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1">
                  <a:moveTo>
                    <a:pt x="15" y="60"/>
                  </a:moveTo>
                  <a:cubicBezTo>
                    <a:pt x="30" y="72"/>
                    <a:pt x="52" y="81"/>
                    <a:pt x="66" y="71"/>
                  </a:cubicBezTo>
                  <a:cubicBezTo>
                    <a:pt x="80" y="60"/>
                    <a:pt x="85" y="31"/>
                    <a:pt x="70" y="18"/>
                  </a:cubicBezTo>
                  <a:cubicBezTo>
                    <a:pt x="55" y="6"/>
                    <a:pt x="37" y="0"/>
                    <a:pt x="23" y="10"/>
                  </a:cubicBezTo>
                  <a:cubicBezTo>
                    <a:pt x="9" y="21"/>
                    <a:pt x="0" y="47"/>
                    <a:pt x="15" y="60"/>
                  </a:cubicBezTo>
                  <a:close/>
                </a:path>
              </a:pathLst>
            </a:custGeom>
            <a:solidFill>
              <a:srgbClr val="F3D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6" name="Freeform 1475"/>
            <p:cNvSpPr>
              <a:spLocks/>
            </p:cNvSpPr>
            <p:nvPr/>
          </p:nvSpPr>
          <p:spPr bwMode="auto">
            <a:xfrm>
              <a:off x="15092362" y="14616113"/>
              <a:ext cx="138113" cy="134938"/>
            </a:xfrm>
            <a:custGeom>
              <a:avLst/>
              <a:gdLst>
                <a:gd name="T0" fmla="*/ 9 w 53"/>
                <a:gd name="T1" fmla="*/ 38 h 52"/>
                <a:gd name="T2" fmla="*/ 41 w 53"/>
                <a:gd name="T3" fmla="*/ 45 h 52"/>
                <a:gd name="T4" fmla="*/ 44 w 53"/>
                <a:gd name="T5" fmla="*/ 12 h 52"/>
                <a:gd name="T6" fmla="*/ 14 w 53"/>
                <a:gd name="T7" fmla="*/ 7 h 52"/>
                <a:gd name="T8" fmla="*/ 9 w 53"/>
                <a:gd name="T9" fmla="*/ 3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52">
                  <a:moveTo>
                    <a:pt x="9" y="38"/>
                  </a:moveTo>
                  <a:cubicBezTo>
                    <a:pt x="19" y="46"/>
                    <a:pt x="32" y="52"/>
                    <a:pt x="41" y="45"/>
                  </a:cubicBezTo>
                  <a:cubicBezTo>
                    <a:pt x="50" y="38"/>
                    <a:pt x="53" y="20"/>
                    <a:pt x="44" y="12"/>
                  </a:cubicBezTo>
                  <a:cubicBezTo>
                    <a:pt x="34" y="4"/>
                    <a:pt x="23" y="0"/>
                    <a:pt x="14" y="7"/>
                  </a:cubicBezTo>
                  <a:cubicBezTo>
                    <a:pt x="5" y="14"/>
                    <a:pt x="0" y="30"/>
                    <a:pt x="9" y="38"/>
                  </a:cubicBezTo>
                  <a:close/>
                </a:path>
              </a:pathLst>
            </a:custGeom>
            <a:solidFill>
              <a:srgbClr val="E3C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7" name="Freeform 1476"/>
            <p:cNvSpPr>
              <a:spLocks/>
            </p:cNvSpPr>
            <p:nvPr/>
          </p:nvSpPr>
          <p:spPr bwMode="auto">
            <a:xfrm>
              <a:off x="15551150" y="14885988"/>
              <a:ext cx="354013" cy="315913"/>
            </a:xfrm>
            <a:custGeom>
              <a:avLst/>
              <a:gdLst>
                <a:gd name="T0" fmla="*/ 30 w 136"/>
                <a:gd name="T1" fmla="*/ 105 h 122"/>
                <a:gd name="T2" fmla="*/ 117 w 136"/>
                <a:gd name="T3" fmla="*/ 112 h 122"/>
                <a:gd name="T4" fmla="*/ 105 w 136"/>
                <a:gd name="T5" fmla="*/ 24 h 122"/>
                <a:gd name="T6" fmla="*/ 25 w 136"/>
                <a:gd name="T7" fmla="*/ 21 h 122"/>
                <a:gd name="T8" fmla="*/ 30 w 136"/>
                <a:gd name="T9" fmla="*/ 105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122">
                  <a:moveTo>
                    <a:pt x="30" y="105"/>
                  </a:moveTo>
                  <a:cubicBezTo>
                    <a:pt x="59" y="122"/>
                    <a:pt x="95" y="115"/>
                    <a:pt x="117" y="112"/>
                  </a:cubicBezTo>
                  <a:cubicBezTo>
                    <a:pt x="136" y="91"/>
                    <a:pt x="134" y="41"/>
                    <a:pt x="105" y="24"/>
                  </a:cubicBezTo>
                  <a:cubicBezTo>
                    <a:pt x="75" y="6"/>
                    <a:pt x="44" y="0"/>
                    <a:pt x="25" y="21"/>
                  </a:cubicBezTo>
                  <a:cubicBezTo>
                    <a:pt x="6" y="42"/>
                    <a:pt x="0" y="88"/>
                    <a:pt x="30" y="105"/>
                  </a:cubicBezTo>
                  <a:close/>
                </a:path>
              </a:pathLst>
            </a:custGeom>
            <a:solidFill>
              <a:srgbClr val="F3D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8" name="Freeform 1477"/>
            <p:cNvSpPr>
              <a:spLocks/>
            </p:cNvSpPr>
            <p:nvPr/>
          </p:nvSpPr>
          <p:spPr bwMode="auto">
            <a:xfrm>
              <a:off x="15632112" y="14963775"/>
              <a:ext cx="223838" cy="214313"/>
            </a:xfrm>
            <a:custGeom>
              <a:avLst/>
              <a:gdLst>
                <a:gd name="T0" fmla="*/ 19 w 86"/>
                <a:gd name="T1" fmla="*/ 66 h 83"/>
                <a:gd name="T2" fmla="*/ 74 w 86"/>
                <a:gd name="T3" fmla="*/ 70 h 83"/>
                <a:gd name="T4" fmla="*/ 66 w 86"/>
                <a:gd name="T5" fmla="*/ 15 h 83"/>
                <a:gd name="T6" fmla="*/ 16 w 86"/>
                <a:gd name="T7" fmla="*/ 13 h 83"/>
                <a:gd name="T8" fmla="*/ 19 w 86"/>
                <a:gd name="T9" fmla="*/ 66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3">
                  <a:moveTo>
                    <a:pt x="19" y="66"/>
                  </a:moveTo>
                  <a:cubicBezTo>
                    <a:pt x="37" y="77"/>
                    <a:pt x="62" y="83"/>
                    <a:pt x="74" y="70"/>
                  </a:cubicBezTo>
                  <a:cubicBezTo>
                    <a:pt x="86" y="57"/>
                    <a:pt x="85" y="26"/>
                    <a:pt x="66" y="15"/>
                  </a:cubicBezTo>
                  <a:cubicBezTo>
                    <a:pt x="48" y="4"/>
                    <a:pt x="28" y="0"/>
                    <a:pt x="16" y="13"/>
                  </a:cubicBezTo>
                  <a:cubicBezTo>
                    <a:pt x="4" y="26"/>
                    <a:pt x="0" y="55"/>
                    <a:pt x="19" y="66"/>
                  </a:cubicBezTo>
                  <a:close/>
                </a:path>
              </a:pathLst>
            </a:custGeom>
            <a:solidFill>
              <a:srgbClr val="E3C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9" name="Freeform 1478"/>
            <p:cNvSpPr>
              <a:spLocks/>
            </p:cNvSpPr>
            <p:nvPr/>
          </p:nvSpPr>
          <p:spPr bwMode="auto">
            <a:xfrm>
              <a:off x="14527212" y="14895513"/>
              <a:ext cx="452438" cy="368300"/>
            </a:xfrm>
            <a:custGeom>
              <a:avLst/>
              <a:gdLst>
                <a:gd name="T0" fmla="*/ 3 w 174"/>
                <a:gd name="T1" fmla="*/ 61 h 142"/>
                <a:gd name="T2" fmla="*/ 57 w 174"/>
                <a:gd name="T3" fmla="*/ 139 h 142"/>
                <a:gd name="T4" fmla="*/ 170 w 174"/>
                <a:gd name="T5" fmla="*/ 72 h 142"/>
                <a:gd name="T6" fmla="*/ 117 w 174"/>
                <a:gd name="T7" fmla="*/ 3 h 142"/>
                <a:gd name="T8" fmla="*/ 3 w 174"/>
                <a:gd name="T9" fmla="*/ 61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142">
                  <a:moveTo>
                    <a:pt x="3" y="61"/>
                  </a:moveTo>
                  <a:cubicBezTo>
                    <a:pt x="0" y="97"/>
                    <a:pt x="14" y="136"/>
                    <a:pt x="57" y="139"/>
                  </a:cubicBezTo>
                  <a:cubicBezTo>
                    <a:pt x="100" y="142"/>
                    <a:pt x="167" y="108"/>
                    <a:pt x="170" y="72"/>
                  </a:cubicBezTo>
                  <a:cubicBezTo>
                    <a:pt x="174" y="36"/>
                    <a:pt x="160" y="6"/>
                    <a:pt x="117" y="3"/>
                  </a:cubicBezTo>
                  <a:cubicBezTo>
                    <a:pt x="74" y="0"/>
                    <a:pt x="7" y="25"/>
                    <a:pt x="3" y="61"/>
                  </a:cubicBezTo>
                  <a:close/>
                </a:path>
              </a:pathLst>
            </a:custGeom>
            <a:solidFill>
              <a:srgbClr val="F3D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0" name="Freeform 1479"/>
            <p:cNvSpPr>
              <a:spLocks/>
            </p:cNvSpPr>
            <p:nvPr/>
          </p:nvSpPr>
          <p:spPr bwMode="auto">
            <a:xfrm>
              <a:off x="14543087" y="15025688"/>
              <a:ext cx="282575" cy="233363"/>
            </a:xfrm>
            <a:custGeom>
              <a:avLst/>
              <a:gdLst>
                <a:gd name="T0" fmla="*/ 2 w 109"/>
                <a:gd name="T1" fmla="*/ 39 h 90"/>
                <a:gd name="T2" fmla="*/ 35 w 109"/>
                <a:gd name="T3" fmla="*/ 88 h 90"/>
                <a:gd name="T4" fmla="*/ 107 w 109"/>
                <a:gd name="T5" fmla="*/ 46 h 90"/>
                <a:gd name="T6" fmla="*/ 73 w 109"/>
                <a:gd name="T7" fmla="*/ 2 h 90"/>
                <a:gd name="T8" fmla="*/ 2 w 109"/>
                <a:gd name="T9" fmla="*/ 3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90">
                  <a:moveTo>
                    <a:pt x="2" y="39"/>
                  </a:moveTo>
                  <a:cubicBezTo>
                    <a:pt x="0" y="62"/>
                    <a:pt x="8" y="86"/>
                    <a:pt x="35" y="88"/>
                  </a:cubicBezTo>
                  <a:cubicBezTo>
                    <a:pt x="62" y="90"/>
                    <a:pt x="105" y="69"/>
                    <a:pt x="107" y="46"/>
                  </a:cubicBezTo>
                  <a:cubicBezTo>
                    <a:pt x="109" y="23"/>
                    <a:pt x="100" y="4"/>
                    <a:pt x="73" y="2"/>
                  </a:cubicBezTo>
                  <a:cubicBezTo>
                    <a:pt x="46" y="0"/>
                    <a:pt x="4" y="16"/>
                    <a:pt x="2" y="39"/>
                  </a:cubicBezTo>
                  <a:close/>
                </a:path>
              </a:pathLst>
            </a:custGeom>
            <a:solidFill>
              <a:srgbClr val="E3C0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1" name="Freeform 1480"/>
            <p:cNvSpPr>
              <a:spLocks/>
            </p:cNvSpPr>
            <p:nvPr/>
          </p:nvSpPr>
          <p:spPr bwMode="auto">
            <a:xfrm>
              <a:off x="14263687" y="13885863"/>
              <a:ext cx="2986088" cy="1206500"/>
            </a:xfrm>
            <a:custGeom>
              <a:avLst/>
              <a:gdLst>
                <a:gd name="T0" fmla="*/ 1775 w 1881"/>
                <a:gd name="T1" fmla="*/ 757 h 760"/>
                <a:gd name="T2" fmla="*/ 1881 w 1881"/>
                <a:gd name="T3" fmla="*/ 0 h 760"/>
                <a:gd name="T4" fmla="*/ 1 w 1881"/>
                <a:gd name="T5" fmla="*/ 127 h 760"/>
                <a:gd name="T6" fmla="*/ 0 w 1881"/>
                <a:gd name="T7" fmla="*/ 145 h 760"/>
                <a:gd name="T8" fmla="*/ 1853 w 1881"/>
                <a:gd name="T9" fmla="*/ 21 h 760"/>
                <a:gd name="T10" fmla="*/ 1754 w 1881"/>
                <a:gd name="T11" fmla="*/ 760 h 760"/>
                <a:gd name="T12" fmla="*/ 1775 w 1881"/>
                <a:gd name="T13" fmla="*/ 757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81" h="760">
                  <a:moveTo>
                    <a:pt x="1775" y="757"/>
                  </a:moveTo>
                  <a:lnTo>
                    <a:pt x="1881" y="0"/>
                  </a:lnTo>
                  <a:lnTo>
                    <a:pt x="1" y="127"/>
                  </a:lnTo>
                  <a:lnTo>
                    <a:pt x="0" y="145"/>
                  </a:lnTo>
                  <a:lnTo>
                    <a:pt x="1853" y="21"/>
                  </a:lnTo>
                  <a:lnTo>
                    <a:pt x="1754" y="760"/>
                  </a:lnTo>
                  <a:lnTo>
                    <a:pt x="1775" y="757"/>
                  </a:ln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2" name="Freeform 1481"/>
            <p:cNvSpPr>
              <a:spLocks/>
            </p:cNvSpPr>
            <p:nvPr/>
          </p:nvSpPr>
          <p:spPr bwMode="auto">
            <a:xfrm>
              <a:off x="14265275" y="13306425"/>
              <a:ext cx="2987675" cy="781050"/>
            </a:xfrm>
            <a:custGeom>
              <a:avLst/>
              <a:gdLst>
                <a:gd name="T0" fmla="*/ 530 w 1152"/>
                <a:gd name="T1" fmla="*/ 0 h 301"/>
                <a:gd name="T2" fmla="*/ 0 w 1152"/>
                <a:gd name="T3" fmla="*/ 301 h 301"/>
                <a:gd name="T4" fmla="*/ 1152 w 1152"/>
                <a:gd name="T5" fmla="*/ 223 h 301"/>
                <a:gd name="T6" fmla="*/ 530 w 1152"/>
                <a:gd name="T7" fmla="*/ 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2" h="301">
                  <a:moveTo>
                    <a:pt x="530" y="0"/>
                  </a:moveTo>
                  <a:cubicBezTo>
                    <a:pt x="0" y="301"/>
                    <a:pt x="0" y="301"/>
                    <a:pt x="0" y="301"/>
                  </a:cubicBezTo>
                  <a:cubicBezTo>
                    <a:pt x="1152" y="223"/>
                    <a:pt x="1152" y="223"/>
                    <a:pt x="1152" y="223"/>
                  </a:cubicBezTo>
                  <a:cubicBezTo>
                    <a:pt x="1152" y="223"/>
                    <a:pt x="1005" y="51"/>
                    <a:pt x="530" y="0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3" name="Freeform 1482"/>
            <p:cNvSpPr>
              <a:spLocks/>
            </p:cNvSpPr>
            <p:nvPr/>
          </p:nvSpPr>
          <p:spPr bwMode="auto">
            <a:xfrm>
              <a:off x="14158912" y="14338300"/>
              <a:ext cx="636588" cy="1008063"/>
            </a:xfrm>
            <a:custGeom>
              <a:avLst/>
              <a:gdLst>
                <a:gd name="T0" fmla="*/ 34 w 245"/>
                <a:gd name="T1" fmla="*/ 0 h 389"/>
                <a:gd name="T2" fmla="*/ 36 w 245"/>
                <a:gd name="T3" fmla="*/ 156 h 389"/>
                <a:gd name="T4" fmla="*/ 33 w 245"/>
                <a:gd name="T5" fmla="*/ 226 h 389"/>
                <a:gd name="T6" fmla="*/ 16 w 245"/>
                <a:gd name="T7" fmla="*/ 350 h 389"/>
                <a:gd name="T8" fmla="*/ 16 w 245"/>
                <a:gd name="T9" fmla="*/ 387 h 389"/>
                <a:gd name="T10" fmla="*/ 0 w 245"/>
                <a:gd name="T11" fmla="*/ 389 h 389"/>
                <a:gd name="T12" fmla="*/ 4 w 245"/>
                <a:gd name="T13" fmla="*/ 346 h 389"/>
                <a:gd name="T14" fmla="*/ 14 w 245"/>
                <a:gd name="T15" fmla="*/ 228 h 389"/>
                <a:gd name="T16" fmla="*/ 21 w 245"/>
                <a:gd name="T17" fmla="*/ 148 h 389"/>
                <a:gd name="T18" fmla="*/ 33 w 245"/>
                <a:gd name="T19" fmla="*/ 9 h 389"/>
                <a:gd name="T20" fmla="*/ 34 w 245"/>
                <a:gd name="T21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389">
                  <a:moveTo>
                    <a:pt x="34" y="0"/>
                  </a:moveTo>
                  <a:cubicBezTo>
                    <a:pt x="34" y="0"/>
                    <a:pt x="245" y="100"/>
                    <a:pt x="36" y="156"/>
                  </a:cubicBezTo>
                  <a:cubicBezTo>
                    <a:pt x="33" y="226"/>
                    <a:pt x="33" y="226"/>
                    <a:pt x="33" y="226"/>
                  </a:cubicBezTo>
                  <a:cubicBezTo>
                    <a:pt x="33" y="226"/>
                    <a:pt x="157" y="298"/>
                    <a:pt x="16" y="350"/>
                  </a:cubicBezTo>
                  <a:cubicBezTo>
                    <a:pt x="16" y="387"/>
                    <a:pt x="16" y="387"/>
                    <a:pt x="16" y="387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4" y="346"/>
                    <a:pt x="4" y="346"/>
                    <a:pt x="4" y="346"/>
                  </a:cubicBezTo>
                  <a:cubicBezTo>
                    <a:pt x="4" y="346"/>
                    <a:pt x="114" y="302"/>
                    <a:pt x="14" y="228"/>
                  </a:cubicBezTo>
                  <a:cubicBezTo>
                    <a:pt x="21" y="148"/>
                    <a:pt x="21" y="148"/>
                    <a:pt x="21" y="148"/>
                  </a:cubicBezTo>
                  <a:cubicBezTo>
                    <a:pt x="21" y="148"/>
                    <a:pt x="177" y="108"/>
                    <a:pt x="33" y="9"/>
                  </a:cubicBezTo>
                  <a:lnTo>
                    <a:pt x="34" y="0"/>
                  </a:lnTo>
                  <a:close/>
                </a:path>
              </a:pathLst>
            </a:custGeom>
            <a:solidFill>
              <a:srgbClr val="F3D0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78" name="Group 577"/>
          <p:cNvGrpSpPr>
            <a:grpSpLocks noChangeAspect="1"/>
          </p:cNvGrpSpPr>
          <p:nvPr/>
        </p:nvGrpSpPr>
        <p:grpSpPr>
          <a:xfrm>
            <a:off x="19153183" y="10549910"/>
            <a:ext cx="1372112" cy="1371600"/>
            <a:chOff x="18538825" y="12387263"/>
            <a:chExt cx="4270375" cy="4268788"/>
          </a:xfrm>
        </p:grpSpPr>
        <p:sp>
          <p:nvSpPr>
            <p:cNvPr id="524" name="Oval 1483"/>
            <p:cNvSpPr>
              <a:spLocks noChangeArrowheads="1"/>
            </p:cNvSpPr>
            <p:nvPr/>
          </p:nvSpPr>
          <p:spPr bwMode="auto">
            <a:xfrm>
              <a:off x="18538825" y="12387263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5" name="Freeform 1484"/>
            <p:cNvSpPr>
              <a:spLocks/>
            </p:cNvSpPr>
            <p:nvPr/>
          </p:nvSpPr>
          <p:spPr bwMode="auto">
            <a:xfrm>
              <a:off x="19227800" y="13158788"/>
              <a:ext cx="2046288" cy="2797175"/>
            </a:xfrm>
            <a:custGeom>
              <a:avLst/>
              <a:gdLst>
                <a:gd name="T0" fmla="*/ 594 w 789"/>
                <a:gd name="T1" fmla="*/ 513 h 1079"/>
                <a:gd name="T2" fmla="*/ 749 w 789"/>
                <a:gd name="T3" fmla="*/ 373 h 1079"/>
                <a:gd name="T4" fmla="*/ 785 w 789"/>
                <a:gd name="T5" fmla="*/ 247 h 1079"/>
                <a:gd name="T6" fmla="*/ 735 w 789"/>
                <a:gd name="T7" fmla="*/ 157 h 1079"/>
                <a:gd name="T8" fmla="*/ 129 w 789"/>
                <a:gd name="T9" fmla="*/ 226 h 1079"/>
                <a:gd name="T10" fmla="*/ 38 w 789"/>
                <a:gd name="T11" fmla="*/ 418 h 1079"/>
                <a:gd name="T12" fmla="*/ 61 w 789"/>
                <a:gd name="T13" fmla="*/ 761 h 1079"/>
                <a:gd name="T14" fmla="*/ 379 w 789"/>
                <a:gd name="T15" fmla="*/ 1026 h 1079"/>
                <a:gd name="T16" fmla="*/ 615 w 789"/>
                <a:gd name="T17" fmla="*/ 994 h 1079"/>
                <a:gd name="T18" fmla="*/ 659 w 789"/>
                <a:gd name="T19" fmla="*/ 908 h 1079"/>
                <a:gd name="T20" fmla="*/ 641 w 789"/>
                <a:gd name="T21" fmla="*/ 724 h 1079"/>
                <a:gd name="T22" fmla="*/ 634 w 789"/>
                <a:gd name="T23" fmla="*/ 715 h 1079"/>
                <a:gd name="T24" fmla="*/ 594 w 789"/>
                <a:gd name="T25" fmla="*/ 513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9" h="1079">
                  <a:moveTo>
                    <a:pt x="594" y="513"/>
                  </a:moveTo>
                  <a:cubicBezTo>
                    <a:pt x="600" y="507"/>
                    <a:pt x="684" y="462"/>
                    <a:pt x="749" y="373"/>
                  </a:cubicBezTo>
                  <a:cubicBezTo>
                    <a:pt x="776" y="337"/>
                    <a:pt x="789" y="292"/>
                    <a:pt x="785" y="247"/>
                  </a:cubicBezTo>
                  <a:cubicBezTo>
                    <a:pt x="782" y="220"/>
                    <a:pt x="761" y="179"/>
                    <a:pt x="735" y="157"/>
                  </a:cubicBezTo>
                  <a:cubicBezTo>
                    <a:pt x="550" y="0"/>
                    <a:pt x="270" y="28"/>
                    <a:pt x="129" y="226"/>
                  </a:cubicBezTo>
                  <a:cubicBezTo>
                    <a:pt x="93" y="277"/>
                    <a:pt x="60" y="340"/>
                    <a:pt x="38" y="418"/>
                  </a:cubicBezTo>
                  <a:cubicBezTo>
                    <a:pt x="38" y="418"/>
                    <a:pt x="0" y="614"/>
                    <a:pt x="61" y="761"/>
                  </a:cubicBezTo>
                  <a:cubicBezTo>
                    <a:pt x="61" y="761"/>
                    <a:pt x="149" y="952"/>
                    <a:pt x="379" y="1026"/>
                  </a:cubicBezTo>
                  <a:cubicBezTo>
                    <a:pt x="379" y="1026"/>
                    <a:pt x="528" y="1079"/>
                    <a:pt x="615" y="994"/>
                  </a:cubicBezTo>
                  <a:cubicBezTo>
                    <a:pt x="639" y="971"/>
                    <a:pt x="653" y="941"/>
                    <a:pt x="659" y="908"/>
                  </a:cubicBezTo>
                  <a:cubicBezTo>
                    <a:pt x="667" y="865"/>
                    <a:pt x="675" y="784"/>
                    <a:pt x="641" y="724"/>
                  </a:cubicBezTo>
                  <a:cubicBezTo>
                    <a:pt x="639" y="721"/>
                    <a:pt x="636" y="718"/>
                    <a:pt x="634" y="715"/>
                  </a:cubicBezTo>
                  <a:cubicBezTo>
                    <a:pt x="613" y="693"/>
                    <a:pt x="521" y="586"/>
                    <a:pt x="594" y="51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6" name="Oval 1485"/>
            <p:cNvSpPr>
              <a:spLocks noChangeArrowheads="1"/>
            </p:cNvSpPr>
            <p:nvPr/>
          </p:nvSpPr>
          <p:spPr bwMode="auto">
            <a:xfrm>
              <a:off x="20627975" y="13576300"/>
              <a:ext cx="393700" cy="393700"/>
            </a:xfrm>
            <a:prstGeom prst="ellipse">
              <a:avLst/>
            </a:prstGeom>
            <a:solidFill>
              <a:srgbClr val="EC5C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7" name="Oval 1486"/>
            <p:cNvSpPr>
              <a:spLocks noChangeArrowheads="1"/>
            </p:cNvSpPr>
            <p:nvPr/>
          </p:nvSpPr>
          <p:spPr bwMode="auto">
            <a:xfrm>
              <a:off x="20119975" y="13501688"/>
              <a:ext cx="363538" cy="361950"/>
            </a:xfrm>
            <a:prstGeom prst="ellipse">
              <a:avLst/>
            </a:prstGeom>
            <a:solidFill>
              <a:srgbClr val="FAD2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8" name="Oval 1487"/>
            <p:cNvSpPr>
              <a:spLocks noChangeArrowheads="1"/>
            </p:cNvSpPr>
            <p:nvPr/>
          </p:nvSpPr>
          <p:spPr bwMode="auto">
            <a:xfrm>
              <a:off x="19645312" y="13792200"/>
              <a:ext cx="360363" cy="360363"/>
            </a:xfrm>
            <a:prstGeom prst="ellipse">
              <a:avLst/>
            </a:prstGeom>
            <a:solidFill>
              <a:srgbClr val="5DC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9" name="Oval 1488"/>
            <p:cNvSpPr>
              <a:spLocks noChangeArrowheads="1"/>
            </p:cNvSpPr>
            <p:nvPr/>
          </p:nvSpPr>
          <p:spPr bwMode="auto">
            <a:xfrm>
              <a:off x="19411950" y="14263688"/>
              <a:ext cx="379413" cy="377825"/>
            </a:xfrm>
            <a:prstGeom prst="ellipse">
              <a:avLst/>
            </a:prstGeom>
            <a:solidFill>
              <a:srgbClr val="60BB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0" name="Oval 1490"/>
            <p:cNvSpPr>
              <a:spLocks noChangeArrowheads="1"/>
            </p:cNvSpPr>
            <p:nvPr/>
          </p:nvSpPr>
          <p:spPr bwMode="auto">
            <a:xfrm>
              <a:off x="19526250" y="14792325"/>
              <a:ext cx="401638" cy="401638"/>
            </a:xfrm>
            <a:prstGeom prst="ellipse">
              <a:avLst/>
            </a:prstGeom>
            <a:solidFill>
              <a:srgbClr val="BE5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1" name="Oval 1491"/>
            <p:cNvSpPr>
              <a:spLocks noChangeArrowheads="1"/>
            </p:cNvSpPr>
            <p:nvPr/>
          </p:nvSpPr>
          <p:spPr bwMode="auto">
            <a:xfrm>
              <a:off x="20186650" y="15057438"/>
              <a:ext cx="515938" cy="582613"/>
            </a:xfrm>
            <a:prstGeom prst="ellipse">
              <a:avLst/>
            </a:prstGeom>
            <a:solidFill>
              <a:srgbClr val="DC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2" name="Freeform 1492"/>
            <p:cNvSpPr>
              <a:spLocks/>
            </p:cNvSpPr>
            <p:nvPr/>
          </p:nvSpPr>
          <p:spPr bwMode="auto">
            <a:xfrm>
              <a:off x="21475700" y="14133513"/>
              <a:ext cx="352425" cy="1679575"/>
            </a:xfrm>
            <a:custGeom>
              <a:avLst/>
              <a:gdLst>
                <a:gd name="T0" fmla="*/ 61 w 136"/>
                <a:gd name="T1" fmla="*/ 0 h 648"/>
                <a:gd name="T2" fmla="*/ 76 w 136"/>
                <a:gd name="T3" fmla="*/ 0 h 648"/>
                <a:gd name="T4" fmla="*/ 136 w 136"/>
                <a:gd name="T5" fmla="*/ 61 h 648"/>
                <a:gd name="T6" fmla="*/ 136 w 136"/>
                <a:gd name="T7" fmla="*/ 588 h 648"/>
                <a:gd name="T8" fmla="*/ 76 w 136"/>
                <a:gd name="T9" fmla="*/ 648 h 648"/>
                <a:gd name="T10" fmla="*/ 61 w 136"/>
                <a:gd name="T11" fmla="*/ 648 h 648"/>
                <a:gd name="T12" fmla="*/ 0 w 136"/>
                <a:gd name="T13" fmla="*/ 588 h 648"/>
                <a:gd name="T14" fmla="*/ 0 w 136"/>
                <a:gd name="T15" fmla="*/ 61 h 648"/>
                <a:gd name="T16" fmla="*/ 61 w 136"/>
                <a:gd name="T17" fmla="*/ 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6" h="648">
                  <a:moveTo>
                    <a:pt x="61" y="0"/>
                  </a:moveTo>
                  <a:cubicBezTo>
                    <a:pt x="76" y="0"/>
                    <a:pt x="76" y="0"/>
                    <a:pt x="76" y="0"/>
                  </a:cubicBezTo>
                  <a:cubicBezTo>
                    <a:pt x="109" y="0"/>
                    <a:pt x="136" y="28"/>
                    <a:pt x="136" y="61"/>
                  </a:cubicBezTo>
                  <a:cubicBezTo>
                    <a:pt x="136" y="588"/>
                    <a:pt x="136" y="588"/>
                    <a:pt x="136" y="588"/>
                  </a:cubicBezTo>
                  <a:cubicBezTo>
                    <a:pt x="136" y="621"/>
                    <a:pt x="109" y="648"/>
                    <a:pt x="76" y="648"/>
                  </a:cubicBezTo>
                  <a:cubicBezTo>
                    <a:pt x="61" y="648"/>
                    <a:pt x="61" y="648"/>
                    <a:pt x="61" y="648"/>
                  </a:cubicBezTo>
                  <a:cubicBezTo>
                    <a:pt x="27" y="648"/>
                    <a:pt x="0" y="621"/>
                    <a:pt x="0" y="588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"/>
                    <a:pt x="27" y="0"/>
                    <a:pt x="61" y="0"/>
                  </a:cubicBezTo>
                  <a:close/>
                </a:path>
              </a:pathLst>
            </a:custGeom>
            <a:solidFill>
              <a:srgbClr val="B9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3" name="Freeform 1493"/>
            <p:cNvSpPr>
              <a:spLocks/>
            </p:cNvSpPr>
            <p:nvPr/>
          </p:nvSpPr>
          <p:spPr bwMode="auto">
            <a:xfrm>
              <a:off x="21439187" y="14046200"/>
              <a:ext cx="401638" cy="57150"/>
            </a:xfrm>
            <a:custGeom>
              <a:avLst/>
              <a:gdLst>
                <a:gd name="T0" fmla="*/ 11 w 155"/>
                <a:gd name="T1" fmla="*/ 0 h 22"/>
                <a:gd name="T2" fmla="*/ 144 w 155"/>
                <a:gd name="T3" fmla="*/ 0 h 22"/>
                <a:gd name="T4" fmla="*/ 155 w 155"/>
                <a:gd name="T5" fmla="*/ 11 h 22"/>
                <a:gd name="T6" fmla="*/ 155 w 155"/>
                <a:gd name="T7" fmla="*/ 11 h 22"/>
                <a:gd name="T8" fmla="*/ 144 w 155"/>
                <a:gd name="T9" fmla="*/ 22 h 22"/>
                <a:gd name="T10" fmla="*/ 11 w 155"/>
                <a:gd name="T11" fmla="*/ 22 h 22"/>
                <a:gd name="T12" fmla="*/ 0 w 155"/>
                <a:gd name="T13" fmla="*/ 11 h 22"/>
                <a:gd name="T14" fmla="*/ 0 w 155"/>
                <a:gd name="T15" fmla="*/ 11 h 22"/>
                <a:gd name="T16" fmla="*/ 11 w 155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5" h="22">
                  <a:moveTo>
                    <a:pt x="11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150" y="0"/>
                    <a:pt x="155" y="5"/>
                    <a:pt x="155" y="11"/>
                  </a:cubicBezTo>
                  <a:cubicBezTo>
                    <a:pt x="155" y="11"/>
                    <a:pt x="155" y="11"/>
                    <a:pt x="155" y="11"/>
                  </a:cubicBezTo>
                  <a:cubicBezTo>
                    <a:pt x="155" y="17"/>
                    <a:pt x="150" y="22"/>
                    <a:pt x="144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5" y="22"/>
                    <a:pt x="0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4" name="Freeform 1494"/>
            <p:cNvSpPr>
              <a:spLocks/>
            </p:cNvSpPr>
            <p:nvPr/>
          </p:nvSpPr>
          <p:spPr bwMode="auto">
            <a:xfrm>
              <a:off x="21324887" y="13355638"/>
              <a:ext cx="739775" cy="657225"/>
            </a:xfrm>
            <a:custGeom>
              <a:avLst/>
              <a:gdLst>
                <a:gd name="T0" fmla="*/ 192 w 285"/>
                <a:gd name="T1" fmla="*/ 253 h 253"/>
                <a:gd name="T2" fmla="*/ 52 w 285"/>
                <a:gd name="T3" fmla="*/ 253 h 253"/>
                <a:gd name="T4" fmla="*/ 108 w 285"/>
                <a:gd name="T5" fmla="*/ 0 h 253"/>
                <a:gd name="T6" fmla="*/ 192 w 285"/>
                <a:gd name="T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5" h="253">
                  <a:moveTo>
                    <a:pt x="192" y="253"/>
                  </a:moveTo>
                  <a:cubicBezTo>
                    <a:pt x="52" y="253"/>
                    <a:pt x="52" y="253"/>
                    <a:pt x="52" y="253"/>
                  </a:cubicBezTo>
                  <a:cubicBezTo>
                    <a:pt x="52" y="253"/>
                    <a:pt x="0" y="191"/>
                    <a:pt x="108" y="0"/>
                  </a:cubicBezTo>
                  <a:cubicBezTo>
                    <a:pt x="108" y="0"/>
                    <a:pt x="285" y="165"/>
                    <a:pt x="192" y="253"/>
                  </a:cubicBezTo>
                  <a:close/>
                </a:path>
              </a:pathLst>
            </a:custGeom>
            <a:solidFill>
              <a:srgbClr val="FC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587" name="Group 586"/>
          <p:cNvGrpSpPr>
            <a:grpSpLocks noChangeAspect="1"/>
          </p:cNvGrpSpPr>
          <p:nvPr/>
        </p:nvGrpSpPr>
        <p:grpSpPr>
          <a:xfrm>
            <a:off x="21337585" y="10549910"/>
            <a:ext cx="1371600" cy="1371600"/>
            <a:chOff x="23537862" y="12387263"/>
            <a:chExt cx="4268788" cy="4268788"/>
          </a:xfrm>
        </p:grpSpPr>
        <p:sp>
          <p:nvSpPr>
            <p:cNvPr id="535" name="Oval 1495"/>
            <p:cNvSpPr>
              <a:spLocks noChangeArrowheads="1"/>
            </p:cNvSpPr>
            <p:nvPr/>
          </p:nvSpPr>
          <p:spPr bwMode="auto">
            <a:xfrm>
              <a:off x="23537862" y="12387263"/>
              <a:ext cx="4268788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6" name="Freeform 1496"/>
            <p:cNvSpPr>
              <a:spLocks/>
            </p:cNvSpPr>
            <p:nvPr/>
          </p:nvSpPr>
          <p:spPr bwMode="auto">
            <a:xfrm>
              <a:off x="25665112" y="14362113"/>
              <a:ext cx="1144588" cy="1309688"/>
            </a:xfrm>
            <a:custGeom>
              <a:avLst/>
              <a:gdLst>
                <a:gd name="T0" fmla="*/ 434 w 441"/>
                <a:gd name="T1" fmla="*/ 121 h 505"/>
                <a:gd name="T2" fmla="*/ 228 w 441"/>
                <a:gd name="T3" fmla="*/ 2 h 505"/>
                <a:gd name="T4" fmla="*/ 215 w 441"/>
                <a:gd name="T5" fmla="*/ 2 h 505"/>
                <a:gd name="T6" fmla="*/ 7 w 441"/>
                <a:gd name="T7" fmla="*/ 122 h 505"/>
                <a:gd name="T8" fmla="*/ 0 w 441"/>
                <a:gd name="T9" fmla="*/ 133 h 505"/>
                <a:gd name="T10" fmla="*/ 1 w 441"/>
                <a:gd name="T11" fmla="*/ 372 h 505"/>
                <a:gd name="T12" fmla="*/ 8 w 441"/>
                <a:gd name="T13" fmla="*/ 384 h 505"/>
                <a:gd name="T14" fmla="*/ 213 w 441"/>
                <a:gd name="T15" fmla="*/ 503 h 505"/>
                <a:gd name="T16" fmla="*/ 226 w 441"/>
                <a:gd name="T17" fmla="*/ 503 h 505"/>
                <a:gd name="T18" fmla="*/ 434 w 441"/>
                <a:gd name="T19" fmla="*/ 383 h 505"/>
                <a:gd name="T20" fmla="*/ 441 w 441"/>
                <a:gd name="T21" fmla="*/ 371 h 505"/>
                <a:gd name="T22" fmla="*/ 440 w 441"/>
                <a:gd name="T23" fmla="*/ 133 h 505"/>
                <a:gd name="T24" fmla="*/ 434 w 441"/>
                <a:gd name="T25" fmla="*/ 12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1" h="505">
                  <a:moveTo>
                    <a:pt x="434" y="121"/>
                  </a:moveTo>
                  <a:cubicBezTo>
                    <a:pt x="228" y="2"/>
                    <a:pt x="228" y="2"/>
                    <a:pt x="228" y="2"/>
                  </a:cubicBezTo>
                  <a:cubicBezTo>
                    <a:pt x="224" y="0"/>
                    <a:pt x="218" y="0"/>
                    <a:pt x="215" y="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3" y="124"/>
                    <a:pt x="0" y="129"/>
                    <a:pt x="0" y="133"/>
                  </a:cubicBezTo>
                  <a:cubicBezTo>
                    <a:pt x="1" y="372"/>
                    <a:pt x="1" y="372"/>
                    <a:pt x="1" y="372"/>
                  </a:cubicBezTo>
                  <a:cubicBezTo>
                    <a:pt x="1" y="376"/>
                    <a:pt x="4" y="382"/>
                    <a:pt x="8" y="384"/>
                  </a:cubicBezTo>
                  <a:cubicBezTo>
                    <a:pt x="213" y="503"/>
                    <a:pt x="213" y="503"/>
                    <a:pt x="213" y="503"/>
                  </a:cubicBezTo>
                  <a:cubicBezTo>
                    <a:pt x="217" y="505"/>
                    <a:pt x="223" y="505"/>
                    <a:pt x="226" y="503"/>
                  </a:cubicBezTo>
                  <a:cubicBezTo>
                    <a:pt x="434" y="383"/>
                    <a:pt x="434" y="383"/>
                    <a:pt x="434" y="383"/>
                  </a:cubicBezTo>
                  <a:cubicBezTo>
                    <a:pt x="438" y="381"/>
                    <a:pt x="441" y="376"/>
                    <a:pt x="441" y="371"/>
                  </a:cubicBezTo>
                  <a:cubicBezTo>
                    <a:pt x="440" y="133"/>
                    <a:pt x="440" y="133"/>
                    <a:pt x="440" y="133"/>
                  </a:cubicBezTo>
                  <a:cubicBezTo>
                    <a:pt x="440" y="129"/>
                    <a:pt x="437" y="123"/>
                    <a:pt x="434" y="121"/>
                  </a:cubicBezTo>
                  <a:close/>
                </a:path>
              </a:pathLst>
            </a:custGeom>
            <a:solidFill>
              <a:srgbClr val="F57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7" name="Freeform 1497"/>
            <p:cNvSpPr>
              <a:spLocks/>
            </p:cNvSpPr>
            <p:nvPr/>
          </p:nvSpPr>
          <p:spPr bwMode="auto">
            <a:xfrm>
              <a:off x="24526875" y="14358938"/>
              <a:ext cx="1146175" cy="1314450"/>
            </a:xfrm>
            <a:custGeom>
              <a:avLst/>
              <a:gdLst>
                <a:gd name="T0" fmla="*/ 434 w 442"/>
                <a:gd name="T1" fmla="*/ 122 h 507"/>
                <a:gd name="T2" fmla="*/ 228 w 442"/>
                <a:gd name="T3" fmla="*/ 2 h 507"/>
                <a:gd name="T4" fmla="*/ 215 w 442"/>
                <a:gd name="T5" fmla="*/ 2 h 507"/>
                <a:gd name="T6" fmla="*/ 6 w 442"/>
                <a:gd name="T7" fmla="*/ 122 h 507"/>
                <a:gd name="T8" fmla="*/ 0 w 442"/>
                <a:gd name="T9" fmla="*/ 134 h 507"/>
                <a:gd name="T10" fmla="*/ 0 w 442"/>
                <a:gd name="T11" fmla="*/ 373 h 507"/>
                <a:gd name="T12" fmla="*/ 7 w 442"/>
                <a:gd name="T13" fmla="*/ 385 h 507"/>
                <a:gd name="T14" fmla="*/ 213 w 442"/>
                <a:gd name="T15" fmla="*/ 505 h 507"/>
                <a:gd name="T16" fmla="*/ 227 w 442"/>
                <a:gd name="T17" fmla="*/ 505 h 507"/>
                <a:gd name="T18" fmla="*/ 435 w 442"/>
                <a:gd name="T19" fmla="*/ 384 h 507"/>
                <a:gd name="T20" fmla="*/ 442 w 442"/>
                <a:gd name="T21" fmla="*/ 373 h 507"/>
                <a:gd name="T22" fmla="*/ 441 w 442"/>
                <a:gd name="T23" fmla="*/ 133 h 507"/>
                <a:gd name="T24" fmla="*/ 434 w 442"/>
                <a:gd name="T25" fmla="*/ 122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2" h="507">
                  <a:moveTo>
                    <a:pt x="434" y="122"/>
                  </a:moveTo>
                  <a:cubicBezTo>
                    <a:pt x="228" y="2"/>
                    <a:pt x="228" y="2"/>
                    <a:pt x="228" y="2"/>
                  </a:cubicBezTo>
                  <a:cubicBezTo>
                    <a:pt x="225" y="0"/>
                    <a:pt x="219" y="0"/>
                    <a:pt x="215" y="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3" y="124"/>
                    <a:pt x="0" y="130"/>
                    <a:pt x="0" y="134"/>
                  </a:cubicBezTo>
                  <a:cubicBezTo>
                    <a:pt x="0" y="373"/>
                    <a:pt x="0" y="373"/>
                    <a:pt x="0" y="373"/>
                  </a:cubicBezTo>
                  <a:cubicBezTo>
                    <a:pt x="0" y="378"/>
                    <a:pt x="3" y="383"/>
                    <a:pt x="7" y="385"/>
                  </a:cubicBezTo>
                  <a:cubicBezTo>
                    <a:pt x="213" y="505"/>
                    <a:pt x="213" y="505"/>
                    <a:pt x="213" y="505"/>
                  </a:cubicBezTo>
                  <a:cubicBezTo>
                    <a:pt x="217" y="507"/>
                    <a:pt x="223" y="507"/>
                    <a:pt x="227" y="505"/>
                  </a:cubicBezTo>
                  <a:cubicBezTo>
                    <a:pt x="435" y="384"/>
                    <a:pt x="435" y="384"/>
                    <a:pt x="435" y="384"/>
                  </a:cubicBezTo>
                  <a:cubicBezTo>
                    <a:pt x="439" y="382"/>
                    <a:pt x="442" y="377"/>
                    <a:pt x="442" y="373"/>
                  </a:cubicBezTo>
                  <a:cubicBezTo>
                    <a:pt x="441" y="133"/>
                    <a:pt x="441" y="133"/>
                    <a:pt x="441" y="133"/>
                  </a:cubicBezTo>
                  <a:cubicBezTo>
                    <a:pt x="441" y="129"/>
                    <a:pt x="438" y="124"/>
                    <a:pt x="434" y="122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8" name="Freeform 1498"/>
            <p:cNvSpPr>
              <a:spLocks/>
            </p:cNvSpPr>
            <p:nvPr/>
          </p:nvSpPr>
          <p:spPr bwMode="auto">
            <a:xfrm>
              <a:off x="25099962" y="13369925"/>
              <a:ext cx="1146175" cy="1312863"/>
            </a:xfrm>
            <a:custGeom>
              <a:avLst/>
              <a:gdLst>
                <a:gd name="T0" fmla="*/ 435 w 442"/>
                <a:gd name="T1" fmla="*/ 122 h 507"/>
                <a:gd name="T2" fmla="*/ 229 w 442"/>
                <a:gd name="T3" fmla="*/ 2 h 507"/>
                <a:gd name="T4" fmla="*/ 216 w 442"/>
                <a:gd name="T5" fmla="*/ 2 h 507"/>
                <a:gd name="T6" fmla="*/ 7 w 442"/>
                <a:gd name="T7" fmla="*/ 122 h 507"/>
                <a:gd name="T8" fmla="*/ 0 w 442"/>
                <a:gd name="T9" fmla="*/ 134 h 507"/>
                <a:gd name="T10" fmla="*/ 1 w 442"/>
                <a:gd name="T11" fmla="*/ 373 h 507"/>
                <a:gd name="T12" fmla="*/ 8 w 442"/>
                <a:gd name="T13" fmla="*/ 385 h 507"/>
                <a:gd name="T14" fmla="*/ 214 w 442"/>
                <a:gd name="T15" fmla="*/ 505 h 507"/>
                <a:gd name="T16" fmla="*/ 227 w 442"/>
                <a:gd name="T17" fmla="*/ 505 h 507"/>
                <a:gd name="T18" fmla="*/ 436 w 442"/>
                <a:gd name="T19" fmla="*/ 384 h 507"/>
                <a:gd name="T20" fmla="*/ 442 w 442"/>
                <a:gd name="T21" fmla="*/ 373 h 507"/>
                <a:gd name="T22" fmla="*/ 442 w 442"/>
                <a:gd name="T23" fmla="*/ 133 h 507"/>
                <a:gd name="T24" fmla="*/ 435 w 442"/>
                <a:gd name="T25" fmla="*/ 122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2" h="507">
                  <a:moveTo>
                    <a:pt x="435" y="122"/>
                  </a:moveTo>
                  <a:cubicBezTo>
                    <a:pt x="229" y="2"/>
                    <a:pt x="229" y="2"/>
                    <a:pt x="229" y="2"/>
                  </a:cubicBezTo>
                  <a:cubicBezTo>
                    <a:pt x="225" y="0"/>
                    <a:pt x="219" y="0"/>
                    <a:pt x="216" y="2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3" y="124"/>
                    <a:pt x="0" y="130"/>
                    <a:pt x="0" y="134"/>
                  </a:cubicBezTo>
                  <a:cubicBezTo>
                    <a:pt x="1" y="373"/>
                    <a:pt x="1" y="373"/>
                    <a:pt x="1" y="373"/>
                  </a:cubicBezTo>
                  <a:cubicBezTo>
                    <a:pt x="1" y="378"/>
                    <a:pt x="4" y="383"/>
                    <a:pt x="8" y="385"/>
                  </a:cubicBezTo>
                  <a:cubicBezTo>
                    <a:pt x="214" y="505"/>
                    <a:pt x="214" y="505"/>
                    <a:pt x="214" y="505"/>
                  </a:cubicBezTo>
                  <a:cubicBezTo>
                    <a:pt x="218" y="507"/>
                    <a:pt x="224" y="507"/>
                    <a:pt x="227" y="505"/>
                  </a:cubicBezTo>
                  <a:cubicBezTo>
                    <a:pt x="436" y="384"/>
                    <a:pt x="436" y="384"/>
                    <a:pt x="436" y="384"/>
                  </a:cubicBezTo>
                  <a:cubicBezTo>
                    <a:pt x="439" y="382"/>
                    <a:pt x="442" y="377"/>
                    <a:pt x="442" y="373"/>
                  </a:cubicBezTo>
                  <a:cubicBezTo>
                    <a:pt x="442" y="133"/>
                    <a:pt x="442" y="133"/>
                    <a:pt x="442" y="133"/>
                  </a:cubicBezTo>
                  <a:cubicBezTo>
                    <a:pt x="442" y="129"/>
                    <a:pt x="439" y="124"/>
                    <a:pt x="435" y="122"/>
                  </a:cubicBezTo>
                  <a:close/>
                </a:path>
              </a:pathLst>
            </a:custGeom>
            <a:solidFill>
              <a:srgbClr val="FF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</p:spTree>
    <p:extLst>
      <p:ext uri="{BB962C8B-B14F-4D97-AF65-F5344CB8AC3E}">
        <p14:creationId xmlns:p14="http://schemas.microsoft.com/office/powerpoint/2010/main" val="91474505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Freeform 192"/>
          <p:cNvSpPr>
            <a:spLocks noEditPoints="1"/>
          </p:cNvSpPr>
          <p:nvPr/>
        </p:nvSpPr>
        <p:spPr bwMode="auto">
          <a:xfrm>
            <a:off x="17280052" y="1444212"/>
            <a:ext cx="875842" cy="835332"/>
          </a:xfrm>
          <a:custGeom>
            <a:avLst/>
            <a:gdLst>
              <a:gd name="T0" fmla="*/ 128 w 1602"/>
              <a:gd name="T1" fmla="*/ 1387 h 1528"/>
              <a:gd name="T2" fmla="*/ 88 w 1602"/>
              <a:gd name="T3" fmla="*/ 1462 h 1528"/>
              <a:gd name="T4" fmla="*/ 148 w 1602"/>
              <a:gd name="T5" fmla="*/ 1522 h 1528"/>
              <a:gd name="T6" fmla="*/ 202 w 1602"/>
              <a:gd name="T7" fmla="*/ 1526 h 1528"/>
              <a:gd name="T8" fmla="*/ 477 w 1602"/>
              <a:gd name="T9" fmla="*/ 1437 h 1528"/>
              <a:gd name="T10" fmla="*/ 839 w 1602"/>
              <a:gd name="T11" fmla="*/ 1528 h 1528"/>
              <a:gd name="T12" fmla="*/ 1379 w 1602"/>
              <a:gd name="T13" fmla="*/ 1304 h 1528"/>
              <a:gd name="T14" fmla="*/ 1602 w 1602"/>
              <a:gd name="T15" fmla="*/ 764 h 1528"/>
              <a:gd name="T16" fmla="*/ 1379 w 1602"/>
              <a:gd name="T17" fmla="*/ 224 h 1528"/>
              <a:gd name="T18" fmla="*/ 839 w 1602"/>
              <a:gd name="T19" fmla="*/ 0 h 1528"/>
              <a:gd name="T20" fmla="*/ 298 w 1602"/>
              <a:gd name="T21" fmla="*/ 223 h 1528"/>
              <a:gd name="T22" fmla="*/ 248 w 1602"/>
              <a:gd name="T23" fmla="*/ 1248 h 1528"/>
              <a:gd name="T24" fmla="*/ 128 w 1602"/>
              <a:gd name="T25" fmla="*/ 1387 h 1528"/>
              <a:gd name="T26" fmla="*/ 360 w 1602"/>
              <a:gd name="T27" fmla="*/ 284 h 1528"/>
              <a:gd name="T28" fmla="*/ 839 w 1602"/>
              <a:gd name="T29" fmla="*/ 86 h 1528"/>
              <a:gd name="T30" fmla="*/ 1318 w 1602"/>
              <a:gd name="T31" fmla="*/ 284 h 1528"/>
              <a:gd name="T32" fmla="*/ 1318 w 1602"/>
              <a:gd name="T33" fmla="*/ 1243 h 1528"/>
              <a:gd name="T34" fmla="*/ 839 w 1602"/>
              <a:gd name="T35" fmla="*/ 1441 h 1528"/>
              <a:gd name="T36" fmla="*/ 496 w 1602"/>
              <a:gd name="T37" fmla="*/ 1348 h 1528"/>
              <a:gd name="T38" fmla="*/ 474 w 1602"/>
              <a:gd name="T39" fmla="*/ 1342 h 1528"/>
              <a:gd name="T40" fmla="*/ 447 w 1602"/>
              <a:gd name="T41" fmla="*/ 1351 h 1528"/>
              <a:gd name="T42" fmla="*/ 208 w 1602"/>
              <a:gd name="T43" fmla="*/ 1439 h 1528"/>
              <a:gd name="T44" fmla="*/ 338 w 1602"/>
              <a:gd name="T45" fmla="*/ 1258 h 1528"/>
              <a:gd name="T46" fmla="*/ 331 w 1602"/>
              <a:gd name="T47" fmla="*/ 1212 h 1528"/>
              <a:gd name="T48" fmla="*/ 360 w 1602"/>
              <a:gd name="T49" fmla="*/ 284 h 1528"/>
              <a:gd name="T50" fmla="*/ 808 w 1602"/>
              <a:gd name="T51" fmla="*/ 1200 h 1528"/>
              <a:gd name="T52" fmla="*/ 838 w 1602"/>
              <a:gd name="T53" fmla="*/ 1213 h 1528"/>
              <a:gd name="T54" fmla="*/ 869 w 1602"/>
              <a:gd name="T55" fmla="*/ 1200 h 1528"/>
              <a:gd name="T56" fmla="*/ 1215 w 1602"/>
              <a:gd name="T57" fmla="*/ 855 h 1528"/>
              <a:gd name="T58" fmla="*/ 1291 w 1602"/>
              <a:gd name="T59" fmla="*/ 673 h 1528"/>
              <a:gd name="T60" fmla="*/ 1215 w 1602"/>
              <a:gd name="T61" fmla="*/ 490 h 1528"/>
              <a:gd name="T62" fmla="*/ 1032 w 1602"/>
              <a:gd name="T63" fmla="*/ 414 h 1528"/>
              <a:gd name="T64" fmla="*/ 849 w 1602"/>
              <a:gd name="T65" fmla="*/ 490 h 1528"/>
              <a:gd name="T66" fmla="*/ 839 w 1602"/>
              <a:gd name="T67" fmla="*/ 501 h 1528"/>
              <a:gd name="T68" fmla="*/ 828 w 1602"/>
              <a:gd name="T69" fmla="*/ 490 h 1528"/>
              <a:gd name="T70" fmla="*/ 645 w 1602"/>
              <a:gd name="T71" fmla="*/ 414 h 1528"/>
              <a:gd name="T72" fmla="*/ 462 w 1602"/>
              <a:gd name="T73" fmla="*/ 489 h 1528"/>
              <a:gd name="T74" fmla="*/ 387 w 1602"/>
              <a:gd name="T75" fmla="*/ 672 h 1528"/>
              <a:gd name="T76" fmla="*/ 463 w 1602"/>
              <a:gd name="T77" fmla="*/ 855 h 1528"/>
              <a:gd name="T78" fmla="*/ 808 w 1602"/>
              <a:gd name="T79" fmla="*/ 1200 h 1528"/>
              <a:gd name="T80" fmla="*/ 523 w 1602"/>
              <a:gd name="T81" fmla="*/ 550 h 1528"/>
              <a:gd name="T82" fmla="*/ 645 w 1602"/>
              <a:gd name="T83" fmla="*/ 500 h 1528"/>
              <a:gd name="T84" fmla="*/ 767 w 1602"/>
              <a:gd name="T85" fmla="*/ 550 h 1528"/>
              <a:gd name="T86" fmla="*/ 808 w 1602"/>
              <a:gd name="T87" fmla="*/ 592 h 1528"/>
              <a:gd name="T88" fmla="*/ 869 w 1602"/>
              <a:gd name="T89" fmla="*/ 592 h 1528"/>
              <a:gd name="T90" fmla="*/ 911 w 1602"/>
              <a:gd name="T91" fmla="*/ 551 h 1528"/>
              <a:gd name="T92" fmla="*/ 1032 w 1602"/>
              <a:gd name="T93" fmla="*/ 500 h 1528"/>
              <a:gd name="T94" fmla="*/ 1154 w 1602"/>
              <a:gd name="T95" fmla="*/ 551 h 1528"/>
              <a:gd name="T96" fmla="*/ 1204 w 1602"/>
              <a:gd name="T97" fmla="*/ 672 h 1528"/>
              <a:gd name="T98" fmla="*/ 1154 w 1602"/>
              <a:gd name="T99" fmla="*/ 794 h 1528"/>
              <a:gd name="T100" fmla="*/ 838 w 1602"/>
              <a:gd name="T101" fmla="*/ 1109 h 1528"/>
              <a:gd name="T102" fmla="*/ 523 w 1602"/>
              <a:gd name="T103" fmla="*/ 794 h 1528"/>
              <a:gd name="T104" fmla="*/ 473 w 1602"/>
              <a:gd name="T105" fmla="*/ 672 h 1528"/>
              <a:gd name="T106" fmla="*/ 523 w 1602"/>
              <a:gd name="T107" fmla="*/ 550 h 1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02" h="1528">
                <a:moveTo>
                  <a:pt x="128" y="1387"/>
                </a:moveTo>
                <a:cubicBezTo>
                  <a:pt x="100" y="1401"/>
                  <a:pt x="84" y="1431"/>
                  <a:pt x="88" y="1462"/>
                </a:cubicBezTo>
                <a:cubicBezTo>
                  <a:pt x="93" y="1493"/>
                  <a:pt x="117" y="1517"/>
                  <a:pt x="148" y="1522"/>
                </a:cubicBezTo>
                <a:cubicBezTo>
                  <a:pt x="165" y="1524"/>
                  <a:pt x="183" y="1526"/>
                  <a:pt x="202" y="1526"/>
                </a:cubicBezTo>
                <a:cubicBezTo>
                  <a:pt x="296" y="1526"/>
                  <a:pt x="394" y="1493"/>
                  <a:pt x="477" y="1437"/>
                </a:cubicBezTo>
                <a:cubicBezTo>
                  <a:pt x="587" y="1496"/>
                  <a:pt x="712" y="1528"/>
                  <a:pt x="839" y="1528"/>
                </a:cubicBezTo>
                <a:cubicBezTo>
                  <a:pt x="1043" y="1528"/>
                  <a:pt x="1234" y="1448"/>
                  <a:pt x="1379" y="1304"/>
                </a:cubicBezTo>
                <a:cubicBezTo>
                  <a:pt x="1523" y="1160"/>
                  <a:pt x="1602" y="968"/>
                  <a:pt x="1602" y="764"/>
                </a:cubicBezTo>
                <a:cubicBezTo>
                  <a:pt x="1602" y="560"/>
                  <a:pt x="1523" y="368"/>
                  <a:pt x="1379" y="224"/>
                </a:cubicBezTo>
                <a:cubicBezTo>
                  <a:pt x="1234" y="79"/>
                  <a:pt x="1043" y="0"/>
                  <a:pt x="839" y="0"/>
                </a:cubicBezTo>
                <a:cubicBezTo>
                  <a:pt x="634" y="0"/>
                  <a:pt x="443" y="79"/>
                  <a:pt x="298" y="223"/>
                </a:cubicBezTo>
                <a:cubicBezTo>
                  <a:pt x="20" y="502"/>
                  <a:pt x="0" y="947"/>
                  <a:pt x="248" y="1248"/>
                </a:cubicBezTo>
                <a:cubicBezTo>
                  <a:pt x="214" y="1318"/>
                  <a:pt x="173" y="1365"/>
                  <a:pt x="128" y="1387"/>
                </a:cubicBezTo>
                <a:close/>
                <a:moveTo>
                  <a:pt x="360" y="284"/>
                </a:moveTo>
                <a:cubicBezTo>
                  <a:pt x="488" y="156"/>
                  <a:pt x="658" y="86"/>
                  <a:pt x="839" y="86"/>
                </a:cubicBezTo>
                <a:cubicBezTo>
                  <a:pt x="1020" y="86"/>
                  <a:pt x="1190" y="156"/>
                  <a:pt x="1318" y="284"/>
                </a:cubicBezTo>
                <a:cubicBezTo>
                  <a:pt x="1582" y="549"/>
                  <a:pt x="1582" y="979"/>
                  <a:pt x="1318" y="1243"/>
                </a:cubicBezTo>
                <a:cubicBezTo>
                  <a:pt x="1190" y="1371"/>
                  <a:pt x="1019" y="1441"/>
                  <a:pt x="839" y="1441"/>
                </a:cubicBezTo>
                <a:cubicBezTo>
                  <a:pt x="718" y="1441"/>
                  <a:pt x="599" y="1409"/>
                  <a:pt x="496" y="1348"/>
                </a:cubicBezTo>
                <a:cubicBezTo>
                  <a:pt x="489" y="1344"/>
                  <a:pt x="481" y="1342"/>
                  <a:pt x="474" y="1342"/>
                </a:cubicBezTo>
                <a:cubicBezTo>
                  <a:pt x="464" y="1342"/>
                  <a:pt x="455" y="1345"/>
                  <a:pt x="447" y="1351"/>
                </a:cubicBezTo>
                <a:cubicBezTo>
                  <a:pt x="349" y="1427"/>
                  <a:pt x="251" y="1438"/>
                  <a:pt x="208" y="1439"/>
                </a:cubicBezTo>
                <a:cubicBezTo>
                  <a:pt x="259" y="1401"/>
                  <a:pt x="302" y="1341"/>
                  <a:pt x="338" y="1258"/>
                </a:cubicBezTo>
                <a:cubicBezTo>
                  <a:pt x="345" y="1243"/>
                  <a:pt x="342" y="1225"/>
                  <a:pt x="331" y="1212"/>
                </a:cubicBezTo>
                <a:cubicBezTo>
                  <a:pt x="94" y="945"/>
                  <a:pt x="107" y="537"/>
                  <a:pt x="360" y="284"/>
                </a:cubicBezTo>
                <a:close/>
                <a:moveTo>
                  <a:pt x="808" y="1200"/>
                </a:moveTo>
                <a:cubicBezTo>
                  <a:pt x="816" y="1208"/>
                  <a:pt x="827" y="1213"/>
                  <a:pt x="838" y="1213"/>
                </a:cubicBezTo>
                <a:cubicBezTo>
                  <a:pt x="849" y="1213"/>
                  <a:pt x="860" y="1209"/>
                  <a:pt x="869" y="1200"/>
                </a:cubicBezTo>
                <a:cubicBezTo>
                  <a:pt x="1215" y="855"/>
                  <a:pt x="1215" y="855"/>
                  <a:pt x="1215" y="855"/>
                </a:cubicBezTo>
                <a:cubicBezTo>
                  <a:pt x="1264" y="806"/>
                  <a:pt x="1291" y="741"/>
                  <a:pt x="1291" y="673"/>
                </a:cubicBezTo>
                <a:cubicBezTo>
                  <a:pt x="1291" y="604"/>
                  <a:pt x="1264" y="539"/>
                  <a:pt x="1215" y="490"/>
                </a:cubicBezTo>
                <a:cubicBezTo>
                  <a:pt x="1166" y="441"/>
                  <a:pt x="1101" y="414"/>
                  <a:pt x="1032" y="414"/>
                </a:cubicBezTo>
                <a:cubicBezTo>
                  <a:pt x="963" y="414"/>
                  <a:pt x="898" y="441"/>
                  <a:pt x="849" y="490"/>
                </a:cubicBezTo>
                <a:cubicBezTo>
                  <a:pt x="839" y="501"/>
                  <a:pt x="839" y="501"/>
                  <a:pt x="839" y="501"/>
                </a:cubicBezTo>
                <a:cubicBezTo>
                  <a:pt x="828" y="490"/>
                  <a:pt x="828" y="490"/>
                  <a:pt x="828" y="490"/>
                </a:cubicBezTo>
                <a:cubicBezTo>
                  <a:pt x="779" y="441"/>
                  <a:pt x="714" y="414"/>
                  <a:pt x="645" y="414"/>
                </a:cubicBezTo>
                <a:cubicBezTo>
                  <a:pt x="576" y="414"/>
                  <a:pt x="511" y="441"/>
                  <a:pt x="462" y="489"/>
                </a:cubicBezTo>
                <a:cubicBezTo>
                  <a:pt x="413" y="538"/>
                  <a:pt x="386" y="603"/>
                  <a:pt x="387" y="672"/>
                </a:cubicBezTo>
                <a:cubicBezTo>
                  <a:pt x="387" y="741"/>
                  <a:pt x="414" y="806"/>
                  <a:pt x="463" y="855"/>
                </a:cubicBezTo>
                <a:lnTo>
                  <a:pt x="808" y="1200"/>
                </a:lnTo>
                <a:close/>
                <a:moveTo>
                  <a:pt x="523" y="550"/>
                </a:moveTo>
                <a:cubicBezTo>
                  <a:pt x="555" y="518"/>
                  <a:pt x="599" y="500"/>
                  <a:pt x="645" y="500"/>
                </a:cubicBezTo>
                <a:cubicBezTo>
                  <a:pt x="691" y="500"/>
                  <a:pt x="734" y="518"/>
                  <a:pt x="767" y="550"/>
                </a:cubicBezTo>
                <a:cubicBezTo>
                  <a:pt x="808" y="592"/>
                  <a:pt x="808" y="592"/>
                  <a:pt x="808" y="592"/>
                </a:cubicBezTo>
                <a:cubicBezTo>
                  <a:pt x="825" y="609"/>
                  <a:pt x="852" y="609"/>
                  <a:pt x="869" y="592"/>
                </a:cubicBezTo>
                <a:cubicBezTo>
                  <a:pt x="911" y="551"/>
                  <a:pt x="911" y="551"/>
                  <a:pt x="911" y="551"/>
                </a:cubicBezTo>
                <a:cubicBezTo>
                  <a:pt x="943" y="518"/>
                  <a:pt x="986" y="500"/>
                  <a:pt x="1032" y="500"/>
                </a:cubicBezTo>
                <a:cubicBezTo>
                  <a:pt x="1078" y="500"/>
                  <a:pt x="1121" y="518"/>
                  <a:pt x="1154" y="551"/>
                </a:cubicBezTo>
                <a:cubicBezTo>
                  <a:pt x="1187" y="583"/>
                  <a:pt x="1205" y="627"/>
                  <a:pt x="1204" y="672"/>
                </a:cubicBezTo>
                <a:cubicBezTo>
                  <a:pt x="1204" y="718"/>
                  <a:pt x="1186" y="762"/>
                  <a:pt x="1154" y="794"/>
                </a:cubicBezTo>
                <a:cubicBezTo>
                  <a:pt x="838" y="1109"/>
                  <a:pt x="838" y="1109"/>
                  <a:pt x="838" y="1109"/>
                </a:cubicBezTo>
                <a:cubicBezTo>
                  <a:pt x="523" y="794"/>
                  <a:pt x="523" y="794"/>
                  <a:pt x="523" y="794"/>
                </a:cubicBezTo>
                <a:cubicBezTo>
                  <a:pt x="491" y="761"/>
                  <a:pt x="473" y="718"/>
                  <a:pt x="473" y="672"/>
                </a:cubicBezTo>
                <a:cubicBezTo>
                  <a:pt x="473" y="626"/>
                  <a:pt x="491" y="582"/>
                  <a:pt x="523" y="5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5" name="Freeform 193"/>
          <p:cNvSpPr>
            <a:spLocks noEditPoints="1"/>
          </p:cNvSpPr>
          <p:nvPr/>
        </p:nvSpPr>
        <p:spPr bwMode="auto">
          <a:xfrm>
            <a:off x="19526073" y="1444212"/>
            <a:ext cx="876512" cy="835332"/>
          </a:xfrm>
          <a:custGeom>
            <a:avLst/>
            <a:gdLst>
              <a:gd name="T0" fmla="*/ 839 w 1603"/>
              <a:gd name="T1" fmla="*/ 0 h 1528"/>
              <a:gd name="T2" fmla="*/ 299 w 1603"/>
              <a:gd name="T3" fmla="*/ 224 h 1528"/>
              <a:gd name="T4" fmla="*/ 248 w 1603"/>
              <a:gd name="T5" fmla="*/ 1249 h 1528"/>
              <a:gd name="T6" fmla="*/ 128 w 1603"/>
              <a:gd name="T7" fmla="*/ 1388 h 1528"/>
              <a:gd name="T8" fmla="*/ 89 w 1603"/>
              <a:gd name="T9" fmla="*/ 1462 h 1528"/>
              <a:gd name="T10" fmla="*/ 148 w 1603"/>
              <a:gd name="T11" fmla="*/ 1522 h 1528"/>
              <a:gd name="T12" fmla="*/ 202 w 1603"/>
              <a:gd name="T13" fmla="*/ 1526 h 1528"/>
              <a:gd name="T14" fmla="*/ 477 w 1603"/>
              <a:gd name="T15" fmla="*/ 1438 h 1528"/>
              <a:gd name="T16" fmla="*/ 839 w 1603"/>
              <a:gd name="T17" fmla="*/ 1528 h 1528"/>
              <a:gd name="T18" fmla="*/ 1379 w 1603"/>
              <a:gd name="T19" fmla="*/ 1305 h 1528"/>
              <a:gd name="T20" fmla="*/ 1603 w 1603"/>
              <a:gd name="T21" fmla="*/ 765 h 1528"/>
              <a:gd name="T22" fmla="*/ 1379 w 1603"/>
              <a:gd name="T23" fmla="*/ 224 h 1528"/>
              <a:gd name="T24" fmla="*/ 839 w 1603"/>
              <a:gd name="T25" fmla="*/ 0 h 1528"/>
              <a:gd name="T26" fmla="*/ 1318 w 1603"/>
              <a:gd name="T27" fmla="*/ 1243 h 1528"/>
              <a:gd name="T28" fmla="*/ 839 w 1603"/>
              <a:gd name="T29" fmla="*/ 1442 h 1528"/>
              <a:gd name="T30" fmla="*/ 496 w 1603"/>
              <a:gd name="T31" fmla="*/ 1349 h 1528"/>
              <a:gd name="T32" fmla="*/ 474 w 1603"/>
              <a:gd name="T33" fmla="*/ 1342 h 1528"/>
              <a:gd name="T34" fmla="*/ 447 w 1603"/>
              <a:gd name="T35" fmla="*/ 1351 h 1528"/>
              <a:gd name="T36" fmla="*/ 208 w 1603"/>
              <a:gd name="T37" fmla="*/ 1439 h 1528"/>
              <a:gd name="T38" fmla="*/ 339 w 1603"/>
              <a:gd name="T39" fmla="*/ 1259 h 1528"/>
              <a:gd name="T40" fmla="*/ 331 w 1603"/>
              <a:gd name="T41" fmla="*/ 1213 h 1528"/>
              <a:gd name="T42" fmla="*/ 360 w 1603"/>
              <a:gd name="T43" fmla="*/ 285 h 1528"/>
              <a:gd name="T44" fmla="*/ 839 w 1603"/>
              <a:gd name="T45" fmla="*/ 86 h 1528"/>
              <a:gd name="T46" fmla="*/ 1318 w 1603"/>
              <a:gd name="T47" fmla="*/ 285 h 1528"/>
              <a:gd name="T48" fmla="*/ 1318 w 1603"/>
              <a:gd name="T49" fmla="*/ 1243 h 1528"/>
              <a:gd name="T50" fmla="*/ 1202 w 1603"/>
              <a:gd name="T51" fmla="*/ 555 h 1528"/>
              <a:gd name="T52" fmla="*/ 1159 w 1603"/>
              <a:gd name="T53" fmla="*/ 598 h 1528"/>
              <a:gd name="T54" fmla="*/ 519 w 1603"/>
              <a:gd name="T55" fmla="*/ 598 h 1528"/>
              <a:gd name="T56" fmla="*/ 476 w 1603"/>
              <a:gd name="T57" fmla="*/ 555 h 1528"/>
              <a:gd name="T58" fmla="*/ 519 w 1603"/>
              <a:gd name="T59" fmla="*/ 512 h 1528"/>
              <a:gd name="T60" fmla="*/ 1159 w 1603"/>
              <a:gd name="T61" fmla="*/ 512 h 1528"/>
              <a:gd name="T62" fmla="*/ 1202 w 1603"/>
              <a:gd name="T63" fmla="*/ 555 h 1528"/>
              <a:gd name="T64" fmla="*/ 1202 w 1603"/>
              <a:gd name="T65" fmla="*/ 764 h 1528"/>
              <a:gd name="T66" fmla="*/ 1159 w 1603"/>
              <a:gd name="T67" fmla="*/ 807 h 1528"/>
              <a:gd name="T68" fmla="*/ 519 w 1603"/>
              <a:gd name="T69" fmla="*/ 807 h 1528"/>
              <a:gd name="T70" fmla="*/ 476 w 1603"/>
              <a:gd name="T71" fmla="*/ 764 h 1528"/>
              <a:gd name="T72" fmla="*/ 519 w 1603"/>
              <a:gd name="T73" fmla="*/ 721 h 1528"/>
              <a:gd name="T74" fmla="*/ 1159 w 1603"/>
              <a:gd name="T75" fmla="*/ 721 h 1528"/>
              <a:gd name="T76" fmla="*/ 1202 w 1603"/>
              <a:gd name="T77" fmla="*/ 764 h 1528"/>
              <a:gd name="T78" fmla="*/ 1202 w 1603"/>
              <a:gd name="T79" fmla="*/ 973 h 1528"/>
              <a:gd name="T80" fmla="*/ 1159 w 1603"/>
              <a:gd name="T81" fmla="*/ 1016 h 1528"/>
              <a:gd name="T82" fmla="*/ 519 w 1603"/>
              <a:gd name="T83" fmla="*/ 1016 h 1528"/>
              <a:gd name="T84" fmla="*/ 476 w 1603"/>
              <a:gd name="T85" fmla="*/ 973 h 1528"/>
              <a:gd name="T86" fmla="*/ 519 w 1603"/>
              <a:gd name="T87" fmla="*/ 930 h 1528"/>
              <a:gd name="T88" fmla="*/ 1159 w 1603"/>
              <a:gd name="T89" fmla="*/ 930 h 1528"/>
              <a:gd name="T90" fmla="*/ 1202 w 1603"/>
              <a:gd name="T91" fmla="*/ 973 h 1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3" h="1528">
                <a:moveTo>
                  <a:pt x="839" y="0"/>
                </a:moveTo>
                <a:cubicBezTo>
                  <a:pt x="635" y="0"/>
                  <a:pt x="443" y="80"/>
                  <a:pt x="299" y="224"/>
                </a:cubicBezTo>
                <a:cubicBezTo>
                  <a:pt x="20" y="502"/>
                  <a:pt x="0" y="947"/>
                  <a:pt x="248" y="1249"/>
                </a:cubicBezTo>
                <a:cubicBezTo>
                  <a:pt x="214" y="1319"/>
                  <a:pt x="173" y="1366"/>
                  <a:pt x="128" y="1388"/>
                </a:cubicBezTo>
                <a:cubicBezTo>
                  <a:pt x="100" y="1402"/>
                  <a:pt x="84" y="1432"/>
                  <a:pt x="89" y="1462"/>
                </a:cubicBezTo>
                <a:cubicBezTo>
                  <a:pt x="93" y="1494"/>
                  <a:pt x="117" y="1518"/>
                  <a:pt x="148" y="1522"/>
                </a:cubicBezTo>
                <a:cubicBezTo>
                  <a:pt x="165" y="1525"/>
                  <a:pt x="183" y="1526"/>
                  <a:pt x="202" y="1526"/>
                </a:cubicBezTo>
                <a:cubicBezTo>
                  <a:pt x="296" y="1526"/>
                  <a:pt x="395" y="1494"/>
                  <a:pt x="477" y="1438"/>
                </a:cubicBezTo>
                <a:cubicBezTo>
                  <a:pt x="588" y="1497"/>
                  <a:pt x="712" y="1528"/>
                  <a:pt x="839" y="1528"/>
                </a:cubicBezTo>
                <a:cubicBezTo>
                  <a:pt x="1043" y="1528"/>
                  <a:pt x="1235" y="1449"/>
                  <a:pt x="1379" y="1305"/>
                </a:cubicBezTo>
                <a:cubicBezTo>
                  <a:pt x="1523" y="1160"/>
                  <a:pt x="1603" y="968"/>
                  <a:pt x="1603" y="765"/>
                </a:cubicBezTo>
                <a:cubicBezTo>
                  <a:pt x="1603" y="561"/>
                  <a:pt x="1523" y="368"/>
                  <a:pt x="1379" y="224"/>
                </a:cubicBezTo>
                <a:cubicBezTo>
                  <a:pt x="1235" y="80"/>
                  <a:pt x="1043" y="0"/>
                  <a:pt x="839" y="0"/>
                </a:cubicBezTo>
                <a:close/>
                <a:moveTo>
                  <a:pt x="1318" y="1243"/>
                </a:moveTo>
                <a:cubicBezTo>
                  <a:pt x="1190" y="1371"/>
                  <a:pt x="1020" y="1442"/>
                  <a:pt x="839" y="1442"/>
                </a:cubicBezTo>
                <a:cubicBezTo>
                  <a:pt x="718" y="1442"/>
                  <a:pt x="599" y="1409"/>
                  <a:pt x="496" y="1349"/>
                </a:cubicBezTo>
                <a:cubicBezTo>
                  <a:pt x="489" y="1345"/>
                  <a:pt x="481" y="1342"/>
                  <a:pt x="474" y="1342"/>
                </a:cubicBezTo>
                <a:cubicBezTo>
                  <a:pt x="465" y="1342"/>
                  <a:pt x="455" y="1346"/>
                  <a:pt x="447" y="1351"/>
                </a:cubicBezTo>
                <a:cubicBezTo>
                  <a:pt x="349" y="1427"/>
                  <a:pt x="251" y="1438"/>
                  <a:pt x="208" y="1439"/>
                </a:cubicBezTo>
                <a:cubicBezTo>
                  <a:pt x="259" y="1401"/>
                  <a:pt x="302" y="1342"/>
                  <a:pt x="339" y="1259"/>
                </a:cubicBezTo>
                <a:cubicBezTo>
                  <a:pt x="345" y="1243"/>
                  <a:pt x="342" y="1225"/>
                  <a:pt x="331" y="1213"/>
                </a:cubicBezTo>
                <a:cubicBezTo>
                  <a:pt x="94" y="945"/>
                  <a:pt x="107" y="537"/>
                  <a:pt x="360" y="285"/>
                </a:cubicBezTo>
                <a:cubicBezTo>
                  <a:pt x="488" y="157"/>
                  <a:pt x="658" y="86"/>
                  <a:pt x="839" y="86"/>
                </a:cubicBezTo>
                <a:cubicBezTo>
                  <a:pt x="1020" y="86"/>
                  <a:pt x="1190" y="157"/>
                  <a:pt x="1318" y="285"/>
                </a:cubicBezTo>
                <a:cubicBezTo>
                  <a:pt x="1582" y="549"/>
                  <a:pt x="1582" y="979"/>
                  <a:pt x="1318" y="1243"/>
                </a:cubicBezTo>
                <a:close/>
                <a:moveTo>
                  <a:pt x="1202" y="555"/>
                </a:moveTo>
                <a:cubicBezTo>
                  <a:pt x="1202" y="579"/>
                  <a:pt x="1183" y="598"/>
                  <a:pt x="1159" y="598"/>
                </a:cubicBezTo>
                <a:cubicBezTo>
                  <a:pt x="519" y="598"/>
                  <a:pt x="519" y="598"/>
                  <a:pt x="519" y="598"/>
                </a:cubicBezTo>
                <a:cubicBezTo>
                  <a:pt x="495" y="598"/>
                  <a:pt x="476" y="579"/>
                  <a:pt x="476" y="555"/>
                </a:cubicBezTo>
                <a:cubicBezTo>
                  <a:pt x="476" y="531"/>
                  <a:pt x="495" y="512"/>
                  <a:pt x="519" y="512"/>
                </a:cubicBezTo>
                <a:cubicBezTo>
                  <a:pt x="1159" y="512"/>
                  <a:pt x="1159" y="512"/>
                  <a:pt x="1159" y="512"/>
                </a:cubicBezTo>
                <a:cubicBezTo>
                  <a:pt x="1182" y="512"/>
                  <a:pt x="1202" y="531"/>
                  <a:pt x="1202" y="555"/>
                </a:cubicBezTo>
                <a:close/>
                <a:moveTo>
                  <a:pt x="1202" y="764"/>
                </a:moveTo>
                <a:cubicBezTo>
                  <a:pt x="1202" y="788"/>
                  <a:pt x="1183" y="807"/>
                  <a:pt x="1159" y="807"/>
                </a:cubicBezTo>
                <a:cubicBezTo>
                  <a:pt x="519" y="807"/>
                  <a:pt x="519" y="807"/>
                  <a:pt x="519" y="807"/>
                </a:cubicBezTo>
                <a:cubicBezTo>
                  <a:pt x="495" y="807"/>
                  <a:pt x="476" y="788"/>
                  <a:pt x="476" y="764"/>
                </a:cubicBezTo>
                <a:cubicBezTo>
                  <a:pt x="476" y="740"/>
                  <a:pt x="495" y="721"/>
                  <a:pt x="519" y="721"/>
                </a:cubicBezTo>
                <a:cubicBezTo>
                  <a:pt x="1159" y="721"/>
                  <a:pt x="1159" y="721"/>
                  <a:pt x="1159" y="721"/>
                </a:cubicBezTo>
                <a:cubicBezTo>
                  <a:pt x="1182" y="721"/>
                  <a:pt x="1202" y="740"/>
                  <a:pt x="1202" y="764"/>
                </a:cubicBezTo>
                <a:close/>
                <a:moveTo>
                  <a:pt x="1202" y="973"/>
                </a:moveTo>
                <a:cubicBezTo>
                  <a:pt x="1202" y="997"/>
                  <a:pt x="1183" y="1016"/>
                  <a:pt x="1159" y="1016"/>
                </a:cubicBezTo>
                <a:cubicBezTo>
                  <a:pt x="519" y="1016"/>
                  <a:pt x="519" y="1016"/>
                  <a:pt x="519" y="1016"/>
                </a:cubicBezTo>
                <a:cubicBezTo>
                  <a:pt x="495" y="1016"/>
                  <a:pt x="476" y="997"/>
                  <a:pt x="476" y="973"/>
                </a:cubicBezTo>
                <a:cubicBezTo>
                  <a:pt x="476" y="949"/>
                  <a:pt x="495" y="930"/>
                  <a:pt x="519" y="930"/>
                </a:cubicBezTo>
                <a:cubicBezTo>
                  <a:pt x="1159" y="930"/>
                  <a:pt x="1159" y="930"/>
                  <a:pt x="1159" y="930"/>
                </a:cubicBezTo>
                <a:cubicBezTo>
                  <a:pt x="1182" y="930"/>
                  <a:pt x="1202" y="949"/>
                  <a:pt x="1202" y="9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6" name="Freeform 194"/>
          <p:cNvSpPr>
            <a:spLocks noEditPoints="1"/>
          </p:cNvSpPr>
          <p:nvPr/>
        </p:nvSpPr>
        <p:spPr bwMode="auto">
          <a:xfrm>
            <a:off x="21772858" y="1448670"/>
            <a:ext cx="868142" cy="827632"/>
          </a:xfrm>
          <a:custGeom>
            <a:avLst/>
            <a:gdLst>
              <a:gd name="T0" fmla="*/ 474 w 1588"/>
              <a:gd name="T1" fmla="*/ 1424 h 1514"/>
              <a:gd name="T2" fmla="*/ 831 w 1588"/>
              <a:gd name="T3" fmla="*/ 1514 h 1514"/>
              <a:gd name="T4" fmla="*/ 1366 w 1588"/>
              <a:gd name="T5" fmla="*/ 1292 h 1514"/>
              <a:gd name="T6" fmla="*/ 1588 w 1588"/>
              <a:gd name="T7" fmla="*/ 757 h 1514"/>
              <a:gd name="T8" fmla="*/ 1366 w 1588"/>
              <a:gd name="T9" fmla="*/ 222 h 1514"/>
              <a:gd name="T10" fmla="*/ 831 w 1588"/>
              <a:gd name="T11" fmla="*/ 0 h 1514"/>
              <a:gd name="T12" fmla="*/ 296 w 1588"/>
              <a:gd name="T13" fmla="*/ 222 h 1514"/>
              <a:gd name="T14" fmla="*/ 248 w 1588"/>
              <a:gd name="T15" fmla="*/ 1240 h 1514"/>
              <a:gd name="T16" fmla="*/ 127 w 1588"/>
              <a:gd name="T17" fmla="*/ 1374 h 1514"/>
              <a:gd name="T18" fmla="*/ 88 w 1588"/>
              <a:gd name="T19" fmla="*/ 1448 h 1514"/>
              <a:gd name="T20" fmla="*/ 147 w 1588"/>
              <a:gd name="T21" fmla="*/ 1508 h 1514"/>
              <a:gd name="T22" fmla="*/ 207 w 1588"/>
              <a:gd name="T23" fmla="*/ 1512 h 1514"/>
              <a:gd name="T24" fmla="*/ 474 w 1588"/>
              <a:gd name="T25" fmla="*/ 1424 h 1514"/>
              <a:gd name="T26" fmla="*/ 337 w 1588"/>
              <a:gd name="T27" fmla="*/ 1254 h 1514"/>
              <a:gd name="T28" fmla="*/ 339 w 1588"/>
              <a:gd name="T29" fmla="*/ 1226 h 1514"/>
              <a:gd name="T30" fmla="*/ 329 w 1588"/>
              <a:gd name="T31" fmla="*/ 1201 h 1514"/>
              <a:gd name="T32" fmla="*/ 357 w 1588"/>
              <a:gd name="T33" fmla="*/ 283 h 1514"/>
              <a:gd name="T34" fmla="*/ 1305 w 1588"/>
              <a:gd name="T35" fmla="*/ 283 h 1514"/>
              <a:gd name="T36" fmla="*/ 1305 w 1588"/>
              <a:gd name="T37" fmla="*/ 1231 h 1514"/>
              <a:gd name="T38" fmla="*/ 491 w 1588"/>
              <a:gd name="T39" fmla="*/ 1335 h 1514"/>
              <a:gd name="T40" fmla="*/ 439 w 1588"/>
              <a:gd name="T41" fmla="*/ 1342 h 1514"/>
              <a:gd name="T42" fmla="*/ 435 w 1588"/>
              <a:gd name="T43" fmla="*/ 1345 h 1514"/>
              <a:gd name="T44" fmla="*/ 207 w 1588"/>
              <a:gd name="T45" fmla="*/ 1426 h 1514"/>
              <a:gd name="T46" fmla="*/ 207 w 1588"/>
              <a:gd name="T47" fmla="*/ 1426 h 1514"/>
              <a:gd name="T48" fmla="*/ 337 w 1588"/>
              <a:gd name="T49" fmla="*/ 1254 h 1514"/>
              <a:gd name="T50" fmla="*/ 778 w 1588"/>
              <a:gd name="T51" fmla="*/ 757 h 1514"/>
              <a:gd name="T52" fmla="*/ 831 w 1588"/>
              <a:gd name="T53" fmla="*/ 704 h 1514"/>
              <a:gd name="T54" fmla="*/ 884 w 1588"/>
              <a:gd name="T55" fmla="*/ 757 h 1514"/>
              <a:gd name="T56" fmla="*/ 831 w 1588"/>
              <a:gd name="T57" fmla="*/ 810 h 1514"/>
              <a:gd name="T58" fmla="*/ 778 w 1588"/>
              <a:gd name="T59" fmla="*/ 757 h 1514"/>
              <a:gd name="T60" fmla="*/ 1052 w 1588"/>
              <a:gd name="T61" fmla="*/ 757 h 1514"/>
              <a:gd name="T62" fmla="*/ 1105 w 1588"/>
              <a:gd name="T63" fmla="*/ 704 h 1514"/>
              <a:gd name="T64" fmla="*/ 1158 w 1588"/>
              <a:gd name="T65" fmla="*/ 757 h 1514"/>
              <a:gd name="T66" fmla="*/ 1105 w 1588"/>
              <a:gd name="T67" fmla="*/ 810 h 1514"/>
              <a:gd name="T68" fmla="*/ 1052 w 1588"/>
              <a:gd name="T69" fmla="*/ 757 h 1514"/>
              <a:gd name="T70" fmla="*/ 504 w 1588"/>
              <a:gd name="T71" fmla="*/ 757 h 1514"/>
              <a:gd name="T72" fmla="*/ 557 w 1588"/>
              <a:gd name="T73" fmla="*/ 704 h 1514"/>
              <a:gd name="T74" fmla="*/ 610 w 1588"/>
              <a:gd name="T75" fmla="*/ 757 h 1514"/>
              <a:gd name="T76" fmla="*/ 557 w 1588"/>
              <a:gd name="T77" fmla="*/ 810 h 1514"/>
              <a:gd name="T78" fmla="*/ 504 w 1588"/>
              <a:gd name="T79" fmla="*/ 757 h 1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88" h="1514">
                <a:moveTo>
                  <a:pt x="474" y="1424"/>
                </a:moveTo>
                <a:cubicBezTo>
                  <a:pt x="586" y="1485"/>
                  <a:pt x="709" y="1514"/>
                  <a:pt x="831" y="1514"/>
                </a:cubicBezTo>
                <a:cubicBezTo>
                  <a:pt x="1027" y="1514"/>
                  <a:pt x="1220" y="1438"/>
                  <a:pt x="1366" y="1292"/>
                </a:cubicBezTo>
                <a:cubicBezTo>
                  <a:pt x="1509" y="1149"/>
                  <a:pt x="1588" y="959"/>
                  <a:pt x="1588" y="757"/>
                </a:cubicBezTo>
                <a:cubicBezTo>
                  <a:pt x="1588" y="555"/>
                  <a:pt x="1509" y="365"/>
                  <a:pt x="1366" y="222"/>
                </a:cubicBezTo>
                <a:cubicBezTo>
                  <a:pt x="1223" y="79"/>
                  <a:pt x="1033" y="0"/>
                  <a:pt x="831" y="0"/>
                </a:cubicBezTo>
                <a:cubicBezTo>
                  <a:pt x="629" y="0"/>
                  <a:pt x="439" y="79"/>
                  <a:pt x="296" y="222"/>
                </a:cubicBezTo>
                <a:cubicBezTo>
                  <a:pt x="19" y="499"/>
                  <a:pt x="0" y="941"/>
                  <a:pt x="248" y="1240"/>
                </a:cubicBezTo>
                <a:cubicBezTo>
                  <a:pt x="224" y="1289"/>
                  <a:pt x="185" y="1346"/>
                  <a:pt x="127" y="1374"/>
                </a:cubicBezTo>
                <a:cubicBezTo>
                  <a:pt x="99" y="1388"/>
                  <a:pt x="83" y="1418"/>
                  <a:pt x="88" y="1448"/>
                </a:cubicBezTo>
                <a:cubicBezTo>
                  <a:pt x="93" y="1479"/>
                  <a:pt x="117" y="1503"/>
                  <a:pt x="147" y="1508"/>
                </a:cubicBezTo>
                <a:cubicBezTo>
                  <a:pt x="162" y="1510"/>
                  <a:pt x="182" y="1512"/>
                  <a:pt x="207" y="1512"/>
                </a:cubicBezTo>
                <a:cubicBezTo>
                  <a:pt x="274" y="1512"/>
                  <a:pt x="373" y="1497"/>
                  <a:pt x="474" y="1424"/>
                </a:cubicBezTo>
                <a:close/>
                <a:moveTo>
                  <a:pt x="337" y="1254"/>
                </a:moveTo>
                <a:cubicBezTo>
                  <a:pt x="341" y="1244"/>
                  <a:pt x="341" y="1235"/>
                  <a:pt x="339" y="1226"/>
                </a:cubicBezTo>
                <a:cubicBezTo>
                  <a:pt x="338" y="1217"/>
                  <a:pt x="335" y="1208"/>
                  <a:pt x="329" y="1201"/>
                </a:cubicBezTo>
                <a:cubicBezTo>
                  <a:pt x="94" y="937"/>
                  <a:pt x="107" y="534"/>
                  <a:pt x="357" y="283"/>
                </a:cubicBezTo>
                <a:cubicBezTo>
                  <a:pt x="618" y="22"/>
                  <a:pt x="1043" y="22"/>
                  <a:pt x="1305" y="283"/>
                </a:cubicBezTo>
                <a:cubicBezTo>
                  <a:pt x="1566" y="545"/>
                  <a:pt x="1566" y="970"/>
                  <a:pt x="1305" y="1231"/>
                </a:cubicBezTo>
                <a:cubicBezTo>
                  <a:pt x="1089" y="1447"/>
                  <a:pt x="755" y="1490"/>
                  <a:pt x="491" y="1335"/>
                </a:cubicBezTo>
                <a:cubicBezTo>
                  <a:pt x="474" y="1325"/>
                  <a:pt x="453" y="1328"/>
                  <a:pt x="439" y="1342"/>
                </a:cubicBezTo>
                <a:cubicBezTo>
                  <a:pt x="438" y="1343"/>
                  <a:pt x="436" y="1344"/>
                  <a:pt x="435" y="1345"/>
                </a:cubicBezTo>
                <a:cubicBezTo>
                  <a:pt x="349" y="1412"/>
                  <a:pt x="264" y="1426"/>
                  <a:pt x="207" y="1426"/>
                </a:cubicBezTo>
                <a:cubicBezTo>
                  <a:pt x="207" y="1426"/>
                  <a:pt x="207" y="1426"/>
                  <a:pt x="207" y="1426"/>
                </a:cubicBezTo>
                <a:cubicBezTo>
                  <a:pt x="272" y="1379"/>
                  <a:pt x="313" y="1308"/>
                  <a:pt x="337" y="1254"/>
                </a:cubicBezTo>
                <a:close/>
                <a:moveTo>
                  <a:pt x="778" y="757"/>
                </a:moveTo>
                <a:cubicBezTo>
                  <a:pt x="778" y="728"/>
                  <a:pt x="802" y="704"/>
                  <a:pt x="831" y="704"/>
                </a:cubicBezTo>
                <a:cubicBezTo>
                  <a:pt x="860" y="704"/>
                  <a:pt x="884" y="728"/>
                  <a:pt x="884" y="757"/>
                </a:cubicBezTo>
                <a:cubicBezTo>
                  <a:pt x="884" y="787"/>
                  <a:pt x="860" y="810"/>
                  <a:pt x="831" y="810"/>
                </a:cubicBezTo>
                <a:cubicBezTo>
                  <a:pt x="802" y="810"/>
                  <a:pt x="778" y="787"/>
                  <a:pt x="778" y="757"/>
                </a:cubicBezTo>
                <a:close/>
                <a:moveTo>
                  <a:pt x="1052" y="757"/>
                </a:moveTo>
                <a:cubicBezTo>
                  <a:pt x="1052" y="728"/>
                  <a:pt x="1076" y="704"/>
                  <a:pt x="1105" y="704"/>
                </a:cubicBezTo>
                <a:cubicBezTo>
                  <a:pt x="1134" y="704"/>
                  <a:pt x="1158" y="728"/>
                  <a:pt x="1158" y="757"/>
                </a:cubicBezTo>
                <a:cubicBezTo>
                  <a:pt x="1158" y="787"/>
                  <a:pt x="1134" y="810"/>
                  <a:pt x="1105" y="810"/>
                </a:cubicBezTo>
                <a:cubicBezTo>
                  <a:pt x="1076" y="810"/>
                  <a:pt x="1052" y="787"/>
                  <a:pt x="1052" y="757"/>
                </a:cubicBezTo>
                <a:close/>
                <a:moveTo>
                  <a:pt x="504" y="757"/>
                </a:moveTo>
                <a:cubicBezTo>
                  <a:pt x="504" y="728"/>
                  <a:pt x="528" y="704"/>
                  <a:pt x="557" y="704"/>
                </a:cubicBezTo>
                <a:cubicBezTo>
                  <a:pt x="586" y="704"/>
                  <a:pt x="610" y="728"/>
                  <a:pt x="610" y="757"/>
                </a:cubicBezTo>
                <a:cubicBezTo>
                  <a:pt x="610" y="787"/>
                  <a:pt x="586" y="810"/>
                  <a:pt x="557" y="810"/>
                </a:cubicBezTo>
                <a:cubicBezTo>
                  <a:pt x="528" y="810"/>
                  <a:pt x="504" y="787"/>
                  <a:pt x="504" y="7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9" name="Freeform 207"/>
          <p:cNvSpPr>
            <a:spLocks noEditPoints="1"/>
          </p:cNvSpPr>
          <p:nvPr/>
        </p:nvSpPr>
        <p:spPr bwMode="auto">
          <a:xfrm>
            <a:off x="1746175" y="1456996"/>
            <a:ext cx="856428" cy="813236"/>
          </a:xfrm>
          <a:custGeom>
            <a:avLst/>
            <a:gdLst>
              <a:gd name="T0" fmla="*/ 318 w 1566"/>
              <a:gd name="T1" fmla="*/ 1488 h 1488"/>
              <a:gd name="T2" fmla="*/ 549 w 1566"/>
              <a:gd name="T3" fmla="*/ 1488 h 1488"/>
              <a:gd name="T4" fmla="*/ 651 w 1566"/>
              <a:gd name="T5" fmla="*/ 1386 h 1488"/>
              <a:gd name="T6" fmla="*/ 651 w 1566"/>
              <a:gd name="T7" fmla="*/ 998 h 1488"/>
              <a:gd name="T8" fmla="*/ 666 w 1566"/>
              <a:gd name="T9" fmla="*/ 982 h 1488"/>
              <a:gd name="T10" fmla="*/ 900 w 1566"/>
              <a:gd name="T11" fmla="*/ 982 h 1488"/>
              <a:gd name="T12" fmla="*/ 915 w 1566"/>
              <a:gd name="T13" fmla="*/ 998 h 1488"/>
              <a:gd name="T14" fmla="*/ 915 w 1566"/>
              <a:gd name="T15" fmla="*/ 1386 h 1488"/>
              <a:gd name="T16" fmla="*/ 1017 w 1566"/>
              <a:gd name="T17" fmla="*/ 1488 h 1488"/>
              <a:gd name="T18" fmla="*/ 1249 w 1566"/>
              <a:gd name="T19" fmla="*/ 1488 h 1488"/>
              <a:gd name="T20" fmla="*/ 1357 w 1566"/>
              <a:gd name="T21" fmla="*/ 1352 h 1488"/>
              <a:gd name="T22" fmla="*/ 1357 w 1566"/>
              <a:gd name="T23" fmla="*/ 620 h 1488"/>
              <a:gd name="T24" fmla="*/ 1489 w 1566"/>
              <a:gd name="T25" fmla="*/ 738 h 1488"/>
              <a:gd name="T26" fmla="*/ 1518 w 1566"/>
              <a:gd name="T27" fmla="*/ 749 h 1488"/>
              <a:gd name="T28" fmla="*/ 1550 w 1566"/>
              <a:gd name="T29" fmla="*/ 735 h 1488"/>
              <a:gd name="T30" fmla="*/ 1546 w 1566"/>
              <a:gd name="T31" fmla="*/ 673 h 1488"/>
              <a:gd name="T32" fmla="*/ 814 w 1566"/>
              <a:gd name="T33" fmla="*/ 19 h 1488"/>
              <a:gd name="T34" fmla="*/ 810 w 1566"/>
              <a:gd name="T35" fmla="*/ 16 h 1488"/>
              <a:gd name="T36" fmla="*/ 752 w 1566"/>
              <a:gd name="T37" fmla="*/ 15 h 1488"/>
              <a:gd name="T38" fmla="*/ 19 w 1566"/>
              <a:gd name="T39" fmla="*/ 669 h 1488"/>
              <a:gd name="T40" fmla="*/ 16 w 1566"/>
              <a:gd name="T41" fmla="*/ 730 h 1488"/>
              <a:gd name="T42" fmla="*/ 48 w 1566"/>
              <a:gd name="T43" fmla="*/ 745 h 1488"/>
              <a:gd name="T44" fmla="*/ 77 w 1566"/>
              <a:gd name="T45" fmla="*/ 734 h 1488"/>
              <a:gd name="T46" fmla="*/ 209 w 1566"/>
              <a:gd name="T47" fmla="*/ 616 h 1488"/>
              <a:gd name="T48" fmla="*/ 209 w 1566"/>
              <a:gd name="T49" fmla="*/ 1379 h 1488"/>
              <a:gd name="T50" fmla="*/ 318 w 1566"/>
              <a:gd name="T51" fmla="*/ 1488 h 1488"/>
              <a:gd name="T52" fmla="*/ 295 w 1566"/>
              <a:gd name="T53" fmla="*/ 538 h 1488"/>
              <a:gd name="T54" fmla="*/ 781 w 1566"/>
              <a:gd name="T55" fmla="*/ 105 h 1488"/>
              <a:gd name="T56" fmla="*/ 1271 w 1566"/>
              <a:gd name="T57" fmla="*/ 543 h 1488"/>
              <a:gd name="T58" fmla="*/ 1271 w 1566"/>
              <a:gd name="T59" fmla="*/ 887 h 1488"/>
              <a:gd name="T60" fmla="*/ 1271 w 1566"/>
              <a:gd name="T61" fmla="*/ 1351 h 1488"/>
              <a:gd name="T62" fmla="*/ 1248 w 1566"/>
              <a:gd name="T63" fmla="*/ 1401 h 1488"/>
              <a:gd name="T64" fmla="*/ 1017 w 1566"/>
              <a:gd name="T65" fmla="*/ 1401 h 1488"/>
              <a:gd name="T66" fmla="*/ 1001 w 1566"/>
              <a:gd name="T67" fmla="*/ 1385 h 1488"/>
              <a:gd name="T68" fmla="*/ 1001 w 1566"/>
              <a:gd name="T69" fmla="*/ 998 h 1488"/>
              <a:gd name="T70" fmla="*/ 899 w 1566"/>
              <a:gd name="T71" fmla="*/ 896 h 1488"/>
              <a:gd name="T72" fmla="*/ 666 w 1566"/>
              <a:gd name="T73" fmla="*/ 896 h 1488"/>
              <a:gd name="T74" fmla="*/ 564 w 1566"/>
              <a:gd name="T75" fmla="*/ 998 h 1488"/>
              <a:gd name="T76" fmla="*/ 564 w 1566"/>
              <a:gd name="T77" fmla="*/ 1386 h 1488"/>
              <a:gd name="T78" fmla="*/ 548 w 1566"/>
              <a:gd name="T79" fmla="*/ 1402 h 1488"/>
              <a:gd name="T80" fmla="*/ 317 w 1566"/>
              <a:gd name="T81" fmla="*/ 1402 h 1488"/>
              <a:gd name="T82" fmla="*/ 295 w 1566"/>
              <a:gd name="T83" fmla="*/ 1379 h 1488"/>
              <a:gd name="T84" fmla="*/ 295 w 1566"/>
              <a:gd name="T85" fmla="*/ 538 h 1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66" h="1488">
                <a:moveTo>
                  <a:pt x="318" y="1488"/>
                </a:moveTo>
                <a:cubicBezTo>
                  <a:pt x="549" y="1488"/>
                  <a:pt x="549" y="1488"/>
                  <a:pt x="549" y="1488"/>
                </a:cubicBezTo>
                <a:cubicBezTo>
                  <a:pt x="605" y="1488"/>
                  <a:pt x="651" y="1442"/>
                  <a:pt x="651" y="1386"/>
                </a:cubicBezTo>
                <a:cubicBezTo>
                  <a:pt x="651" y="998"/>
                  <a:pt x="651" y="998"/>
                  <a:pt x="651" y="998"/>
                </a:cubicBezTo>
                <a:cubicBezTo>
                  <a:pt x="651" y="989"/>
                  <a:pt x="658" y="982"/>
                  <a:pt x="666" y="982"/>
                </a:cubicBezTo>
                <a:cubicBezTo>
                  <a:pt x="900" y="982"/>
                  <a:pt x="900" y="982"/>
                  <a:pt x="900" y="982"/>
                </a:cubicBezTo>
                <a:cubicBezTo>
                  <a:pt x="908" y="982"/>
                  <a:pt x="915" y="989"/>
                  <a:pt x="915" y="998"/>
                </a:cubicBezTo>
                <a:cubicBezTo>
                  <a:pt x="915" y="1386"/>
                  <a:pt x="915" y="1386"/>
                  <a:pt x="915" y="1386"/>
                </a:cubicBezTo>
                <a:cubicBezTo>
                  <a:pt x="915" y="1442"/>
                  <a:pt x="961" y="1488"/>
                  <a:pt x="1017" y="1488"/>
                </a:cubicBezTo>
                <a:cubicBezTo>
                  <a:pt x="1249" y="1488"/>
                  <a:pt x="1249" y="1488"/>
                  <a:pt x="1249" y="1488"/>
                </a:cubicBezTo>
                <a:cubicBezTo>
                  <a:pt x="1309" y="1488"/>
                  <a:pt x="1357" y="1428"/>
                  <a:pt x="1357" y="1352"/>
                </a:cubicBezTo>
                <a:cubicBezTo>
                  <a:pt x="1357" y="620"/>
                  <a:pt x="1357" y="620"/>
                  <a:pt x="1357" y="620"/>
                </a:cubicBezTo>
                <a:cubicBezTo>
                  <a:pt x="1489" y="738"/>
                  <a:pt x="1489" y="738"/>
                  <a:pt x="1489" y="738"/>
                </a:cubicBezTo>
                <a:cubicBezTo>
                  <a:pt x="1497" y="745"/>
                  <a:pt x="1508" y="749"/>
                  <a:pt x="1518" y="749"/>
                </a:cubicBezTo>
                <a:cubicBezTo>
                  <a:pt x="1530" y="749"/>
                  <a:pt x="1542" y="744"/>
                  <a:pt x="1550" y="735"/>
                </a:cubicBezTo>
                <a:cubicBezTo>
                  <a:pt x="1566" y="717"/>
                  <a:pt x="1564" y="689"/>
                  <a:pt x="1546" y="673"/>
                </a:cubicBezTo>
                <a:cubicBezTo>
                  <a:pt x="814" y="19"/>
                  <a:pt x="814" y="19"/>
                  <a:pt x="814" y="19"/>
                </a:cubicBezTo>
                <a:cubicBezTo>
                  <a:pt x="813" y="17"/>
                  <a:pt x="812" y="17"/>
                  <a:pt x="810" y="16"/>
                </a:cubicBezTo>
                <a:cubicBezTo>
                  <a:pt x="794" y="0"/>
                  <a:pt x="769" y="0"/>
                  <a:pt x="752" y="15"/>
                </a:cubicBezTo>
                <a:cubicBezTo>
                  <a:pt x="19" y="669"/>
                  <a:pt x="19" y="669"/>
                  <a:pt x="19" y="669"/>
                </a:cubicBezTo>
                <a:cubicBezTo>
                  <a:pt x="1" y="685"/>
                  <a:pt x="0" y="713"/>
                  <a:pt x="16" y="730"/>
                </a:cubicBezTo>
                <a:cubicBezTo>
                  <a:pt x="25" y="740"/>
                  <a:pt x="36" y="745"/>
                  <a:pt x="48" y="745"/>
                </a:cubicBezTo>
                <a:cubicBezTo>
                  <a:pt x="58" y="745"/>
                  <a:pt x="69" y="741"/>
                  <a:pt x="77" y="734"/>
                </a:cubicBezTo>
                <a:cubicBezTo>
                  <a:pt x="209" y="616"/>
                  <a:pt x="209" y="616"/>
                  <a:pt x="209" y="616"/>
                </a:cubicBezTo>
                <a:cubicBezTo>
                  <a:pt x="209" y="1379"/>
                  <a:pt x="209" y="1379"/>
                  <a:pt x="209" y="1379"/>
                </a:cubicBezTo>
                <a:cubicBezTo>
                  <a:pt x="209" y="1439"/>
                  <a:pt x="257" y="1488"/>
                  <a:pt x="318" y="1488"/>
                </a:cubicBezTo>
                <a:close/>
                <a:moveTo>
                  <a:pt x="295" y="538"/>
                </a:moveTo>
                <a:cubicBezTo>
                  <a:pt x="781" y="105"/>
                  <a:pt x="781" y="105"/>
                  <a:pt x="781" y="105"/>
                </a:cubicBezTo>
                <a:cubicBezTo>
                  <a:pt x="1271" y="543"/>
                  <a:pt x="1271" y="543"/>
                  <a:pt x="1271" y="543"/>
                </a:cubicBezTo>
                <a:cubicBezTo>
                  <a:pt x="1271" y="887"/>
                  <a:pt x="1271" y="887"/>
                  <a:pt x="1271" y="887"/>
                </a:cubicBezTo>
                <a:cubicBezTo>
                  <a:pt x="1271" y="1351"/>
                  <a:pt x="1271" y="1351"/>
                  <a:pt x="1271" y="1351"/>
                </a:cubicBezTo>
                <a:cubicBezTo>
                  <a:pt x="1271" y="1382"/>
                  <a:pt x="1255" y="1401"/>
                  <a:pt x="1248" y="1401"/>
                </a:cubicBezTo>
                <a:cubicBezTo>
                  <a:pt x="1017" y="1401"/>
                  <a:pt x="1017" y="1401"/>
                  <a:pt x="1017" y="1401"/>
                </a:cubicBezTo>
                <a:cubicBezTo>
                  <a:pt x="1009" y="1401"/>
                  <a:pt x="1001" y="1394"/>
                  <a:pt x="1001" y="1385"/>
                </a:cubicBezTo>
                <a:cubicBezTo>
                  <a:pt x="1001" y="998"/>
                  <a:pt x="1001" y="998"/>
                  <a:pt x="1001" y="998"/>
                </a:cubicBezTo>
                <a:cubicBezTo>
                  <a:pt x="1001" y="942"/>
                  <a:pt x="956" y="896"/>
                  <a:pt x="899" y="896"/>
                </a:cubicBezTo>
                <a:cubicBezTo>
                  <a:pt x="666" y="896"/>
                  <a:pt x="666" y="896"/>
                  <a:pt x="666" y="896"/>
                </a:cubicBezTo>
                <a:cubicBezTo>
                  <a:pt x="610" y="896"/>
                  <a:pt x="564" y="942"/>
                  <a:pt x="564" y="998"/>
                </a:cubicBezTo>
                <a:cubicBezTo>
                  <a:pt x="564" y="1386"/>
                  <a:pt x="564" y="1386"/>
                  <a:pt x="564" y="1386"/>
                </a:cubicBezTo>
                <a:cubicBezTo>
                  <a:pt x="564" y="1395"/>
                  <a:pt x="557" y="1402"/>
                  <a:pt x="548" y="1402"/>
                </a:cubicBezTo>
                <a:cubicBezTo>
                  <a:pt x="317" y="1402"/>
                  <a:pt x="317" y="1402"/>
                  <a:pt x="317" y="1402"/>
                </a:cubicBezTo>
                <a:cubicBezTo>
                  <a:pt x="305" y="1402"/>
                  <a:pt x="295" y="1392"/>
                  <a:pt x="295" y="1379"/>
                </a:cubicBezTo>
                <a:lnTo>
                  <a:pt x="295" y="5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9" name="Freeform 187"/>
          <p:cNvSpPr>
            <a:spLocks noEditPoints="1"/>
          </p:cNvSpPr>
          <p:nvPr/>
        </p:nvSpPr>
        <p:spPr bwMode="auto">
          <a:xfrm>
            <a:off x="8483857" y="1438788"/>
            <a:ext cx="719492" cy="844708"/>
          </a:xfrm>
          <a:custGeom>
            <a:avLst/>
            <a:gdLst>
              <a:gd name="T0" fmla="*/ 652 w 1316"/>
              <a:gd name="T1" fmla="*/ 832 h 1545"/>
              <a:gd name="T2" fmla="*/ 663 w 1316"/>
              <a:gd name="T3" fmla="*/ 832 h 1545"/>
              <a:gd name="T4" fmla="*/ 888 w 1316"/>
              <a:gd name="T5" fmla="*/ 735 h 1545"/>
              <a:gd name="T6" fmla="*/ 989 w 1316"/>
              <a:gd name="T7" fmla="*/ 335 h 1545"/>
              <a:gd name="T8" fmla="*/ 834 w 1316"/>
              <a:gd name="T9" fmla="*/ 45 h 1545"/>
              <a:gd name="T10" fmla="*/ 661 w 1316"/>
              <a:gd name="T11" fmla="*/ 0 h 1545"/>
              <a:gd name="T12" fmla="*/ 656 w 1316"/>
              <a:gd name="T13" fmla="*/ 0 h 1545"/>
              <a:gd name="T14" fmla="*/ 484 w 1316"/>
              <a:gd name="T15" fmla="*/ 44 h 1545"/>
              <a:gd name="T16" fmla="*/ 327 w 1316"/>
              <a:gd name="T17" fmla="*/ 335 h 1545"/>
              <a:gd name="T18" fmla="*/ 427 w 1316"/>
              <a:gd name="T19" fmla="*/ 735 h 1545"/>
              <a:gd name="T20" fmla="*/ 652 w 1316"/>
              <a:gd name="T21" fmla="*/ 832 h 1545"/>
              <a:gd name="T22" fmla="*/ 412 w 1316"/>
              <a:gd name="T23" fmla="*/ 343 h 1545"/>
              <a:gd name="T24" fmla="*/ 412 w 1316"/>
              <a:gd name="T25" fmla="*/ 341 h 1545"/>
              <a:gd name="T26" fmla="*/ 656 w 1316"/>
              <a:gd name="T27" fmla="*/ 86 h 1545"/>
              <a:gd name="T28" fmla="*/ 659 w 1316"/>
              <a:gd name="T29" fmla="*/ 86 h 1545"/>
              <a:gd name="T30" fmla="*/ 903 w 1316"/>
              <a:gd name="T31" fmla="*/ 341 h 1545"/>
              <a:gd name="T32" fmla="*/ 903 w 1316"/>
              <a:gd name="T33" fmla="*/ 343 h 1545"/>
              <a:gd name="T34" fmla="*/ 824 w 1316"/>
              <a:gd name="T35" fmla="*/ 677 h 1545"/>
              <a:gd name="T36" fmla="*/ 659 w 1316"/>
              <a:gd name="T37" fmla="*/ 746 h 1545"/>
              <a:gd name="T38" fmla="*/ 656 w 1316"/>
              <a:gd name="T39" fmla="*/ 746 h 1545"/>
              <a:gd name="T40" fmla="*/ 491 w 1316"/>
              <a:gd name="T41" fmla="*/ 677 h 1545"/>
              <a:gd name="T42" fmla="*/ 412 w 1316"/>
              <a:gd name="T43" fmla="*/ 343 h 1545"/>
              <a:gd name="T44" fmla="*/ 17 w 1316"/>
              <a:gd name="T45" fmla="*/ 1372 h 1545"/>
              <a:gd name="T46" fmla="*/ 1 w 1316"/>
              <a:gd name="T47" fmla="*/ 1227 h 1545"/>
              <a:gd name="T48" fmla="*/ 1 w 1316"/>
              <a:gd name="T49" fmla="*/ 1226 h 1545"/>
              <a:gd name="T50" fmla="*/ 1 w 1316"/>
              <a:gd name="T51" fmla="*/ 1218 h 1545"/>
              <a:gd name="T52" fmla="*/ 146 w 1316"/>
              <a:gd name="T53" fmla="*/ 959 h 1545"/>
              <a:gd name="T54" fmla="*/ 149 w 1316"/>
              <a:gd name="T55" fmla="*/ 958 h 1545"/>
              <a:gd name="T56" fmla="*/ 415 w 1316"/>
              <a:gd name="T57" fmla="*/ 837 h 1545"/>
              <a:gd name="T58" fmla="*/ 475 w 1316"/>
              <a:gd name="T59" fmla="*/ 848 h 1545"/>
              <a:gd name="T60" fmla="*/ 465 w 1316"/>
              <a:gd name="T61" fmla="*/ 908 h 1545"/>
              <a:gd name="T62" fmla="*/ 172 w 1316"/>
              <a:gd name="T63" fmla="*/ 1041 h 1545"/>
              <a:gd name="T64" fmla="*/ 87 w 1316"/>
              <a:gd name="T65" fmla="*/ 1221 h 1545"/>
              <a:gd name="T66" fmla="*/ 87 w 1316"/>
              <a:gd name="T67" fmla="*/ 1229 h 1545"/>
              <a:gd name="T68" fmla="*/ 94 w 1316"/>
              <a:gd name="T69" fmla="*/ 1327 h 1545"/>
              <a:gd name="T70" fmla="*/ 658 w 1316"/>
              <a:gd name="T71" fmla="*/ 1459 h 1545"/>
              <a:gd name="T72" fmla="*/ 1222 w 1316"/>
              <a:gd name="T73" fmla="*/ 1328 h 1545"/>
              <a:gd name="T74" fmla="*/ 1229 w 1316"/>
              <a:gd name="T75" fmla="*/ 1229 h 1545"/>
              <a:gd name="T76" fmla="*/ 1229 w 1316"/>
              <a:gd name="T77" fmla="*/ 1221 h 1545"/>
              <a:gd name="T78" fmla="*/ 1144 w 1316"/>
              <a:gd name="T79" fmla="*/ 1042 h 1545"/>
              <a:gd name="T80" fmla="*/ 851 w 1316"/>
              <a:gd name="T81" fmla="*/ 908 h 1545"/>
              <a:gd name="T82" fmla="*/ 841 w 1316"/>
              <a:gd name="T83" fmla="*/ 848 h 1545"/>
              <a:gd name="T84" fmla="*/ 901 w 1316"/>
              <a:gd name="T85" fmla="*/ 837 h 1545"/>
              <a:gd name="T86" fmla="*/ 1167 w 1316"/>
              <a:gd name="T87" fmla="*/ 958 h 1545"/>
              <a:gd name="T88" fmla="*/ 1170 w 1316"/>
              <a:gd name="T89" fmla="*/ 959 h 1545"/>
              <a:gd name="T90" fmla="*/ 1315 w 1316"/>
              <a:gd name="T91" fmla="*/ 1218 h 1545"/>
              <a:gd name="T92" fmla="*/ 1315 w 1316"/>
              <a:gd name="T93" fmla="*/ 1226 h 1545"/>
              <a:gd name="T94" fmla="*/ 1315 w 1316"/>
              <a:gd name="T95" fmla="*/ 1227 h 1545"/>
              <a:gd name="T96" fmla="*/ 1300 w 1316"/>
              <a:gd name="T97" fmla="*/ 1372 h 1545"/>
              <a:gd name="T98" fmla="*/ 1283 w 1316"/>
              <a:gd name="T99" fmla="*/ 1392 h 1545"/>
              <a:gd name="T100" fmla="*/ 658 w 1316"/>
              <a:gd name="T101" fmla="*/ 1545 h 1545"/>
              <a:gd name="T102" fmla="*/ 34 w 1316"/>
              <a:gd name="T103" fmla="*/ 1392 h 1545"/>
              <a:gd name="T104" fmla="*/ 17 w 1316"/>
              <a:gd name="T105" fmla="*/ 1372 h 1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316" h="1545">
                <a:moveTo>
                  <a:pt x="652" y="832"/>
                </a:moveTo>
                <a:cubicBezTo>
                  <a:pt x="663" y="832"/>
                  <a:pt x="663" y="832"/>
                  <a:pt x="663" y="832"/>
                </a:cubicBezTo>
                <a:cubicBezTo>
                  <a:pt x="756" y="831"/>
                  <a:pt x="832" y="798"/>
                  <a:pt x="888" y="735"/>
                </a:cubicBezTo>
                <a:cubicBezTo>
                  <a:pt x="1011" y="596"/>
                  <a:pt x="991" y="358"/>
                  <a:pt x="989" y="335"/>
                </a:cubicBezTo>
                <a:cubicBezTo>
                  <a:pt x="981" y="165"/>
                  <a:pt x="900" y="83"/>
                  <a:pt x="834" y="45"/>
                </a:cubicBezTo>
                <a:cubicBezTo>
                  <a:pt x="784" y="16"/>
                  <a:pt x="726" y="1"/>
                  <a:pt x="661" y="0"/>
                </a:cubicBezTo>
                <a:cubicBezTo>
                  <a:pt x="656" y="0"/>
                  <a:pt x="656" y="0"/>
                  <a:pt x="656" y="0"/>
                </a:cubicBezTo>
                <a:cubicBezTo>
                  <a:pt x="620" y="0"/>
                  <a:pt x="551" y="5"/>
                  <a:pt x="484" y="44"/>
                </a:cubicBezTo>
                <a:cubicBezTo>
                  <a:pt x="417" y="82"/>
                  <a:pt x="335" y="163"/>
                  <a:pt x="327" y="335"/>
                </a:cubicBezTo>
                <a:cubicBezTo>
                  <a:pt x="324" y="358"/>
                  <a:pt x="304" y="596"/>
                  <a:pt x="427" y="735"/>
                </a:cubicBezTo>
                <a:cubicBezTo>
                  <a:pt x="483" y="798"/>
                  <a:pt x="559" y="831"/>
                  <a:pt x="652" y="832"/>
                </a:cubicBezTo>
                <a:close/>
                <a:moveTo>
                  <a:pt x="412" y="343"/>
                </a:moveTo>
                <a:cubicBezTo>
                  <a:pt x="412" y="342"/>
                  <a:pt x="412" y="341"/>
                  <a:pt x="412" y="341"/>
                </a:cubicBezTo>
                <a:cubicBezTo>
                  <a:pt x="423" y="111"/>
                  <a:pt x="586" y="86"/>
                  <a:pt x="656" y="86"/>
                </a:cubicBezTo>
                <a:cubicBezTo>
                  <a:pt x="659" y="86"/>
                  <a:pt x="659" y="86"/>
                  <a:pt x="659" y="86"/>
                </a:cubicBezTo>
                <a:cubicBezTo>
                  <a:pt x="746" y="88"/>
                  <a:pt x="893" y="124"/>
                  <a:pt x="903" y="341"/>
                </a:cubicBezTo>
                <a:cubicBezTo>
                  <a:pt x="903" y="341"/>
                  <a:pt x="903" y="342"/>
                  <a:pt x="903" y="343"/>
                </a:cubicBezTo>
                <a:cubicBezTo>
                  <a:pt x="903" y="345"/>
                  <a:pt x="926" y="563"/>
                  <a:pt x="824" y="677"/>
                </a:cubicBezTo>
                <a:cubicBezTo>
                  <a:pt x="784" y="723"/>
                  <a:pt x="730" y="745"/>
                  <a:pt x="659" y="746"/>
                </a:cubicBezTo>
                <a:cubicBezTo>
                  <a:pt x="656" y="746"/>
                  <a:pt x="656" y="746"/>
                  <a:pt x="656" y="746"/>
                </a:cubicBezTo>
                <a:cubicBezTo>
                  <a:pt x="586" y="745"/>
                  <a:pt x="531" y="723"/>
                  <a:pt x="491" y="677"/>
                </a:cubicBezTo>
                <a:cubicBezTo>
                  <a:pt x="390" y="564"/>
                  <a:pt x="412" y="345"/>
                  <a:pt x="412" y="343"/>
                </a:cubicBezTo>
                <a:close/>
                <a:moveTo>
                  <a:pt x="17" y="1372"/>
                </a:moveTo>
                <a:cubicBezTo>
                  <a:pt x="0" y="1329"/>
                  <a:pt x="1" y="1244"/>
                  <a:pt x="1" y="1227"/>
                </a:cubicBezTo>
                <a:cubicBezTo>
                  <a:pt x="1" y="1226"/>
                  <a:pt x="1" y="1226"/>
                  <a:pt x="1" y="1226"/>
                </a:cubicBezTo>
                <a:cubicBezTo>
                  <a:pt x="1" y="1223"/>
                  <a:pt x="1" y="1221"/>
                  <a:pt x="1" y="1218"/>
                </a:cubicBezTo>
                <a:cubicBezTo>
                  <a:pt x="3" y="1155"/>
                  <a:pt x="7" y="1007"/>
                  <a:pt x="146" y="959"/>
                </a:cubicBezTo>
                <a:cubicBezTo>
                  <a:pt x="147" y="959"/>
                  <a:pt x="148" y="958"/>
                  <a:pt x="149" y="958"/>
                </a:cubicBezTo>
                <a:cubicBezTo>
                  <a:pt x="294" y="921"/>
                  <a:pt x="414" y="838"/>
                  <a:pt x="415" y="837"/>
                </a:cubicBezTo>
                <a:cubicBezTo>
                  <a:pt x="434" y="823"/>
                  <a:pt x="461" y="828"/>
                  <a:pt x="475" y="848"/>
                </a:cubicBezTo>
                <a:cubicBezTo>
                  <a:pt x="489" y="867"/>
                  <a:pt x="484" y="894"/>
                  <a:pt x="465" y="908"/>
                </a:cubicBezTo>
                <a:cubicBezTo>
                  <a:pt x="459" y="911"/>
                  <a:pt x="332" y="1000"/>
                  <a:pt x="172" y="1041"/>
                </a:cubicBezTo>
                <a:cubicBezTo>
                  <a:pt x="98" y="1068"/>
                  <a:pt x="90" y="1148"/>
                  <a:pt x="87" y="1221"/>
                </a:cubicBezTo>
                <a:cubicBezTo>
                  <a:pt x="87" y="1223"/>
                  <a:pt x="87" y="1226"/>
                  <a:pt x="87" y="1229"/>
                </a:cubicBezTo>
                <a:cubicBezTo>
                  <a:pt x="86" y="1257"/>
                  <a:pt x="89" y="1302"/>
                  <a:pt x="94" y="1327"/>
                </a:cubicBezTo>
                <a:cubicBezTo>
                  <a:pt x="146" y="1357"/>
                  <a:pt x="350" y="1459"/>
                  <a:pt x="658" y="1459"/>
                </a:cubicBezTo>
                <a:cubicBezTo>
                  <a:pt x="967" y="1459"/>
                  <a:pt x="1170" y="1357"/>
                  <a:pt x="1222" y="1328"/>
                </a:cubicBezTo>
                <a:cubicBezTo>
                  <a:pt x="1227" y="1302"/>
                  <a:pt x="1229" y="1258"/>
                  <a:pt x="1229" y="1229"/>
                </a:cubicBezTo>
                <a:cubicBezTo>
                  <a:pt x="1229" y="1226"/>
                  <a:pt x="1229" y="1224"/>
                  <a:pt x="1229" y="1221"/>
                </a:cubicBezTo>
                <a:cubicBezTo>
                  <a:pt x="1226" y="1148"/>
                  <a:pt x="1218" y="1068"/>
                  <a:pt x="1144" y="1042"/>
                </a:cubicBezTo>
                <a:cubicBezTo>
                  <a:pt x="984" y="1001"/>
                  <a:pt x="857" y="912"/>
                  <a:pt x="851" y="908"/>
                </a:cubicBezTo>
                <a:cubicBezTo>
                  <a:pt x="832" y="894"/>
                  <a:pt x="827" y="868"/>
                  <a:pt x="841" y="848"/>
                </a:cubicBezTo>
                <a:cubicBezTo>
                  <a:pt x="855" y="829"/>
                  <a:pt x="882" y="824"/>
                  <a:pt x="901" y="837"/>
                </a:cubicBezTo>
                <a:cubicBezTo>
                  <a:pt x="902" y="838"/>
                  <a:pt x="1022" y="922"/>
                  <a:pt x="1167" y="958"/>
                </a:cubicBezTo>
                <a:cubicBezTo>
                  <a:pt x="1168" y="959"/>
                  <a:pt x="1169" y="959"/>
                  <a:pt x="1170" y="959"/>
                </a:cubicBezTo>
                <a:cubicBezTo>
                  <a:pt x="1309" y="1007"/>
                  <a:pt x="1313" y="1155"/>
                  <a:pt x="1315" y="1218"/>
                </a:cubicBezTo>
                <a:cubicBezTo>
                  <a:pt x="1315" y="1221"/>
                  <a:pt x="1315" y="1224"/>
                  <a:pt x="1315" y="1226"/>
                </a:cubicBezTo>
                <a:cubicBezTo>
                  <a:pt x="1315" y="1227"/>
                  <a:pt x="1315" y="1227"/>
                  <a:pt x="1315" y="1227"/>
                </a:cubicBezTo>
                <a:cubicBezTo>
                  <a:pt x="1315" y="1244"/>
                  <a:pt x="1316" y="1329"/>
                  <a:pt x="1300" y="1372"/>
                </a:cubicBezTo>
                <a:cubicBezTo>
                  <a:pt x="1297" y="1380"/>
                  <a:pt x="1290" y="1387"/>
                  <a:pt x="1283" y="1392"/>
                </a:cubicBezTo>
                <a:cubicBezTo>
                  <a:pt x="1274" y="1398"/>
                  <a:pt x="1043" y="1545"/>
                  <a:pt x="658" y="1545"/>
                </a:cubicBezTo>
                <a:cubicBezTo>
                  <a:pt x="274" y="1545"/>
                  <a:pt x="43" y="1398"/>
                  <a:pt x="34" y="1392"/>
                </a:cubicBezTo>
                <a:cubicBezTo>
                  <a:pt x="26" y="1387"/>
                  <a:pt x="20" y="1380"/>
                  <a:pt x="17" y="13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7" name="Freeform 225"/>
          <p:cNvSpPr>
            <a:spLocks noEditPoints="1"/>
          </p:cNvSpPr>
          <p:nvPr/>
        </p:nvSpPr>
        <p:spPr bwMode="auto">
          <a:xfrm>
            <a:off x="12840890" y="1442856"/>
            <a:ext cx="838010" cy="837676"/>
          </a:xfrm>
          <a:custGeom>
            <a:avLst/>
            <a:gdLst>
              <a:gd name="T0" fmla="*/ 1050 w 1533"/>
              <a:gd name="T1" fmla="*/ 1302 h 1532"/>
              <a:gd name="T2" fmla="*/ 1260 w 1533"/>
              <a:gd name="T3" fmla="*/ 1355 h 1532"/>
              <a:gd name="T4" fmla="*/ 1302 w 1533"/>
              <a:gd name="T5" fmla="*/ 1049 h 1532"/>
              <a:gd name="T6" fmla="*/ 1532 w 1533"/>
              <a:gd name="T7" fmla="*/ 833 h 1532"/>
              <a:gd name="T8" fmla="*/ 1346 w 1533"/>
              <a:gd name="T9" fmla="*/ 587 h 1532"/>
              <a:gd name="T10" fmla="*/ 1356 w 1533"/>
              <a:gd name="T11" fmla="*/ 272 h 1532"/>
              <a:gd name="T12" fmla="*/ 1139 w 1533"/>
              <a:gd name="T13" fmla="*/ 166 h 1532"/>
              <a:gd name="T14" fmla="*/ 924 w 1533"/>
              <a:gd name="T15" fmla="*/ 79 h 1532"/>
              <a:gd name="T16" fmla="*/ 603 w 1533"/>
              <a:gd name="T17" fmla="*/ 79 h 1532"/>
              <a:gd name="T18" fmla="*/ 392 w 1533"/>
              <a:gd name="T19" fmla="*/ 168 h 1532"/>
              <a:gd name="T20" fmla="*/ 174 w 1533"/>
              <a:gd name="T21" fmla="*/ 274 h 1532"/>
              <a:gd name="T22" fmla="*/ 186 w 1533"/>
              <a:gd name="T23" fmla="*/ 590 h 1532"/>
              <a:gd name="T24" fmla="*/ 0 w 1533"/>
              <a:gd name="T25" fmla="*/ 837 h 1532"/>
              <a:gd name="T26" fmla="*/ 232 w 1533"/>
              <a:gd name="T27" fmla="*/ 1053 h 1532"/>
              <a:gd name="T28" fmla="*/ 275 w 1533"/>
              <a:gd name="T29" fmla="*/ 1358 h 1532"/>
              <a:gd name="T30" fmla="*/ 486 w 1533"/>
              <a:gd name="T31" fmla="*/ 1304 h 1532"/>
              <a:gd name="T32" fmla="*/ 699 w 1533"/>
              <a:gd name="T33" fmla="*/ 1532 h 1532"/>
              <a:gd name="T34" fmla="*/ 691 w 1533"/>
              <a:gd name="T35" fmla="*/ 1439 h 1532"/>
              <a:gd name="T36" fmla="*/ 505 w 1533"/>
              <a:gd name="T37" fmla="*/ 1216 h 1532"/>
              <a:gd name="T38" fmla="*/ 347 w 1533"/>
              <a:gd name="T39" fmla="*/ 1298 h 1532"/>
              <a:gd name="T40" fmla="*/ 240 w 1533"/>
              <a:gd name="T41" fmla="*/ 1202 h 1532"/>
              <a:gd name="T42" fmla="*/ 320 w 1533"/>
              <a:gd name="T43" fmla="*/ 1033 h 1532"/>
              <a:gd name="T44" fmla="*/ 94 w 1533"/>
              <a:gd name="T45" fmla="*/ 845 h 1532"/>
              <a:gd name="T46" fmla="*/ 94 w 1533"/>
              <a:gd name="T47" fmla="*/ 694 h 1532"/>
              <a:gd name="T48" fmla="*/ 317 w 1533"/>
              <a:gd name="T49" fmla="*/ 505 h 1532"/>
              <a:gd name="T50" fmla="*/ 236 w 1533"/>
              <a:gd name="T51" fmla="*/ 335 h 1532"/>
              <a:gd name="T52" fmla="*/ 342 w 1533"/>
              <a:gd name="T53" fmla="*/ 239 h 1532"/>
              <a:gd name="T54" fmla="*/ 634 w 1533"/>
              <a:gd name="T55" fmla="*/ 263 h 1532"/>
              <a:gd name="T56" fmla="*/ 697 w 1533"/>
              <a:gd name="T57" fmla="*/ 86 h 1532"/>
              <a:gd name="T58" fmla="*/ 862 w 1533"/>
              <a:gd name="T59" fmla="*/ 227 h 1532"/>
              <a:gd name="T60" fmla="*/ 1078 w 1533"/>
              <a:gd name="T61" fmla="*/ 316 h 1532"/>
              <a:gd name="T62" fmla="*/ 1200 w 1533"/>
              <a:gd name="T63" fmla="*/ 238 h 1532"/>
              <a:gd name="T64" fmla="*/ 1217 w 1533"/>
              <a:gd name="T65" fmla="*/ 455 h 1532"/>
              <a:gd name="T66" fmla="*/ 1305 w 1533"/>
              <a:gd name="T67" fmla="*/ 668 h 1532"/>
              <a:gd name="T68" fmla="*/ 1447 w 1533"/>
              <a:gd name="T69" fmla="*/ 833 h 1532"/>
              <a:gd name="T70" fmla="*/ 1305 w 1533"/>
              <a:gd name="T71" fmla="*/ 864 h 1532"/>
              <a:gd name="T72" fmla="*/ 1217 w 1533"/>
              <a:gd name="T73" fmla="*/ 1077 h 1532"/>
              <a:gd name="T74" fmla="*/ 1199 w 1533"/>
              <a:gd name="T75" fmla="*/ 1294 h 1532"/>
              <a:gd name="T76" fmla="*/ 1077 w 1533"/>
              <a:gd name="T77" fmla="*/ 1216 h 1532"/>
              <a:gd name="T78" fmla="*/ 865 w 1533"/>
              <a:gd name="T79" fmla="*/ 1305 h 1532"/>
              <a:gd name="T80" fmla="*/ 699 w 1533"/>
              <a:gd name="T81" fmla="*/ 1446 h 1532"/>
              <a:gd name="T82" fmla="*/ 766 w 1533"/>
              <a:gd name="T83" fmla="*/ 435 h 1532"/>
              <a:gd name="T84" fmla="*/ 1097 w 1533"/>
              <a:gd name="T85" fmla="*/ 766 h 1532"/>
              <a:gd name="T86" fmla="*/ 766 w 1533"/>
              <a:gd name="T87" fmla="*/ 522 h 1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33" h="1532">
                <a:moveTo>
                  <a:pt x="927" y="1453"/>
                </a:moveTo>
                <a:cubicBezTo>
                  <a:pt x="945" y="1345"/>
                  <a:pt x="945" y="1345"/>
                  <a:pt x="945" y="1345"/>
                </a:cubicBezTo>
                <a:cubicBezTo>
                  <a:pt x="981" y="1334"/>
                  <a:pt x="1016" y="1320"/>
                  <a:pt x="1050" y="1302"/>
                </a:cubicBezTo>
                <a:cubicBezTo>
                  <a:pt x="1138" y="1366"/>
                  <a:pt x="1138" y="1366"/>
                  <a:pt x="1138" y="1366"/>
                </a:cubicBezTo>
                <a:cubicBezTo>
                  <a:pt x="1154" y="1377"/>
                  <a:pt x="1173" y="1383"/>
                  <a:pt x="1193" y="1383"/>
                </a:cubicBezTo>
                <a:cubicBezTo>
                  <a:pt x="1219" y="1383"/>
                  <a:pt x="1242" y="1373"/>
                  <a:pt x="1260" y="1355"/>
                </a:cubicBezTo>
                <a:cubicBezTo>
                  <a:pt x="1355" y="1260"/>
                  <a:pt x="1355" y="1260"/>
                  <a:pt x="1355" y="1260"/>
                </a:cubicBezTo>
                <a:cubicBezTo>
                  <a:pt x="1388" y="1227"/>
                  <a:pt x="1393" y="1176"/>
                  <a:pt x="1366" y="1138"/>
                </a:cubicBezTo>
                <a:cubicBezTo>
                  <a:pt x="1302" y="1049"/>
                  <a:pt x="1302" y="1049"/>
                  <a:pt x="1302" y="1049"/>
                </a:cubicBezTo>
                <a:cubicBezTo>
                  <a:pt x="1320" y="1015"/>
                  <a:pt x="1335" y="981"/>
                  <a:pt x="1346" y="945"/>
                </a:cubicBezTo>
                <a:cubicBezTo>
                  <a:pt x="1453" y="927"/>
                  <a:pt x="1453" y="927"/>
                  <a:pt x="1453" y="927"/>
                </a:cubicBezTo>
                <a:cubicBezTo>
                  <a:pt x="1499" y="919"/>
                  <a:pt x="1532" y="880"/>
                  <a:pt x="1532" y="833"/>
                </a:cubicBezTo>
                <a:cubicBezTo>
                  <a:pt x="1532" y="699"/>
                  <a:pt x="1532" y="699"/>
                  <a:pt x="1532" y="699"/>
                </a:cubicBezTo>
                <a:cubicBezTo>
                  <a:pt x="1533" y="652"/>
                  <a:pt x="1499" y="613"/>
                  <a:pt x="1454" y="605"/>
                </a:cubicBezTo>
                <a:cubicBezTo>
                  <a:pt x="1346" y="587"/>
                  <a:pt x="1346" y="587"/>
                  <a:pt x="1346" y="587"/>
                </a:cubicBezTo>
                <a:cubicBezTo>
                  <a:pt x="1335" y="551"/>
                  <a:pt x="1321" y="516"/>
                  <a:pt x="1303" y="483"/>
                </a:cubicBezTo>
                <a:cubicBezTo>
                  <a:pt x="1366" y="394"/>
                  <a:pt x="1366" y="394"/>
                  <a:pt x="1366" y="394"/>
                </a:cubicBezTo>
                <a:cubicBezTo>
                  <a:pt x="1393" y="356"/>
                  <a:pt x="1389" y="305"/>
                  <a:pt x="1356" y="272"/>
                </a:cubicBezTo>
                <a:cubicBezTo>
                  <a:pt x="1261" y="177"/>
                  <a:pt x="1261" y="177"/>
                  <a:pt x="1261" y="177"/>
                </a:cubicBezTo>
                <a:cubicBezTo>
                  <a:pt x="1243" y="159"/>
                  <a:pt x="1219" y="149"/>
                  <a:pt x="1194" y="149"/>
                </a:cubicBezTo>
                <a:cubicBezTo>
                  <a:pt x="1174" y="149"/>
                  <a:pt x="1155" y="155"/>
                  <a:pt x="1139" y="166"/>
                </a:cubicBezTo>
                <a:cubicBezTo>
                  <a:pt x="1050" y="230"/>
                  <a:pt x="1050" y="230"/>
                  <a:pt x="1050" y="230"/>
                </a:cubicBezTo>
                <a:cubicBezTo>
                  <a:pt x="1016" y="212"/>
                  <a:pt x="979" y="197"/>
                  <a:pt x="942" y="185"/>
                </a:cubicBezTo>
                <a:cubicBezTo>
                  <a:pt x="924" y="79"/>
                  <a:pt x="924" y="79"/>
                  <a:pt x="924" y="79"/>
                </a:cubicBezTo>
                <a:cubicBezTo>
                  <a:pt x="916" y="33"/>
                  <a:pt x="877" y="0"/>
                  <a:pt x="831" y="0"/>
                </a:cubicBezTo>
                <a:cubicBezTo>
                  <a:pt x="696" y="0"/>
                  <a:pt x="696" y="0"/>
                  <a:pt x="696" y="0"/>
                </a:cubicBezTo>
                <a:cubicBezTo>
                  <a:pt x="650" y="0"/>
                  <a:pt x="610" y="33"/>
                  <a:pt x="603" y="79"/>
                </a:cubicBezTo>
                <a:cubicBezTo>
                  <a:pt x="584" y="188"/>
                  <a:pt x="584" y="188"/>
                  <a:pt x="584" y="188"/>
                </a:cubicBezTo>
                <a:cubicBezTo>
                  <a:pt x="548" y="199"/>
                  <a:pt x="513" y="214"/>
                  <a:pt x="480" y="232"/>
                </a:cubicBezTo>
                <a:cubicBezTo>
                  <a:pt x="392" y="168"/>
                  <a:pt x="392" y="168"/>
                  <a:pt x="392" y="168"/>
                </a:cubicBezTo>
                <a:cubicBezTo>
                  <a:pt x="376" y="157"/>
                  <a:pt x="357" y="151"/>
                  <a:pt x="337" y="151"/>
                </a:cubicBezTo>
                <a:cubicBezTo>
                  <a:pt x="312" y="151"/>
                  <a:pt x="288" y="161"/>
                  <a:pt x="270" y="179"/>
                </a:cubicBezTo>
                <a:cubicBezTo>
                  <a:pt x="174" y="274"/>
                  <a:pt x="174" y="274"/>
                  <a:pt x="174" y="274"/>
                </a:cubicBezTo>
                <a:cubicBezTo>
                  <a:pt x="142" y="307"/>
                  <a:pt x="137" y="358"/>
                  <a:pt x="164" y="396"/>
                </a:cubicBezTo>
                <a:cubicBezTo>
                  <a:pt x="228" y="486"/>
                  <a:pt x="228" y="486"/>
                  <a:pt x="228" y="486"/>
                </a:cubicBezTo>
                <a:cubicBezTo>
                  <a:pt x="211" y="519"/>
                  <a:pt x="196" y="554"/>
                  <a:pt x="186" y="590"/>
                </a:cubicBezTo>
                <a:cubicBezTo>
                  <a:pt x="79" y="608"/>
                  <a:pt x="79" y="608"/>
                  <a:pt x="79" y="608"/>
                </a:cubicBezTo>
                <a:cubicBezTo>
                  <a:pt x="34" y="616"/>
                  <a:pt x="0" y="655"/>
                  <a:pt x="0" y="702"/>
                </a:cubicBezTo>
                <a:cubicBezTo>
                  <a:pt x="0" y="837"/>
                  <a:pt x="0" y="837"/>
                  <a:pt x="0" y="837"/>
                </a:cubicBezTo>
                <a:cubicBezTo>
                  <a:pt x="0" y="883"/>
                  <a:pt x="34" y="922"/>
                  <a:pt x="79" y="930"/>
                </a:cubicBezTo>
                <a:cubicBezTo>
                  <a:pt x="188" y="949"/>
                  <a:pt x="188" y="949"/>
                  <a:pt x="188" y="949"/>
                </a:cubicBezTo>
                <a:cubicBezTo>
                  <a:pt x="199" y="984"/>
                  <a:pt x="214" y="1019"/>
                  <a:pt x="232" y="1053"/>
                </a:cubicBezTo>
                <a:cubicBezTo>
                  <a:pt x="169" y="1140"/>
                  <a:pt x="169" y="1140"/>
                  <a:pt x="169" y="1140"/>
                </a:cubicBezTo>
                <a:cubicBezTo>
                  <a:pt x="142" y="1178"/>
                  <a:pt x="146" y="1230"/>
                  <a:pt x="179" y="1262"/>
                </a:cubicBezTo>
                <a:cubicBezTo>
                  <a:pt x="275" y="1358"/>
                  <a:pt x="275" y="1358"/>
                  <a:pt x="275" y="1358"/>
                </a:cubicBezTo>
                <a:cubicBezTo>
                  <a:pt x="292" y="1375"/>
                  <a:pt x="316" y="1385"/>
                  <a:pt x="341" y="1385"/>
                </a:cubicBezTo>
                <a:cubicBezTo>
                  <a:pt x="361" y="1385"/>
                  <a:pt x="380" y="1379"/>
                  <a:pt x="396" y="1368"/>
                </a:cubicBezTo>
                <a:cubicBezTo>
                  <a:pt x="486" y="1304"/>
                  <a:pt x="486" y="1304"/>
                  <a:pt x="486" y="1304"/>
                </a:cubicBezTo>
                <a:cubicBezTo>
                  <a:pt x="518" y="1321"/>
                  <a:pt x="552" y="1334"/>
                  <a:pt x="587" y="1345"/>
                </a:cubicBezTo>
                <a:cubicBezTo>
                  <a:pt x="605" y="1453"/>
                  <a:pt x="605" y="1453"/>
                  <a:pt x="605" y="1453"/>
                </a:cubicBezTo>
                <a:cubicBezTo>
                  <a:pt x="613" y="1499"/>
                  <a:pt x="652" y="1532"/>
                  <a:pt x="699" y="1532"/>
                </a:cubicBezTo>
                <a:cubicBezTo>
                  <a:pt x="834" y="1532"/>
                  <a:pt x="834" y="1532"/>
                  <a:pt x="834" y="1532"/>
                </a:cubicBezTo>
                <a:cubicBezTo>
                  <a:pt x="880" y="1532"/>
                  <a:pt x="919" y="1499"/>
                  <a:pt x="927" y="1453"/>
                </a:cubicBezTo>
                <a:close/>
                <a:moveTo>
                  <a:pt x="691" y="1439"/>
                </a:moveTo>
                <a:cubicBezTo>
                  <a:pt x="668" y="1305"/>
                  <a:pt x="668" y="1305"/>
                  <a:pt x="668" y="1305"/>
                </a:cubicBezTo>
                <a:cubicBezTo>
                  <a:pt x="665" y="1288"/>
                  <a:pt x="653" y="1274"/>
                  <a:pt x="636" y="1270"/>
                </a:cubicBezTo>
                <a:cubicBezTo>
                  <a:pt x="591" y="1258"/>
                  <a:pt x="547" y="1240"/>
                  <a:pt x="505" y="1216"/>
                </a:cubicBezTo>
                <a:cubicBezTo>
                  <a:pt x="499" y="1213"/>
                  <a:pt x="491" y="1211"/>
                  <a:pt x="483" y="1211"/>
                </a:cubicBezTo>
                <a:cubicBezTo>
                  <a:pt x="475" y="1211"/>
                  <a:pt x="466" y="1213"/>
                  <a:pt x="459" y="1219"/>
                </a:cubicBezTo>
                <a:cubicBezTo>
                  <a:pt x="347" y="1298"/>
                  <a:pt x="347" y="1298"/>
                  <a:pt x="347" y="1298"/>
                </a:cubicBezTo>
                <a:cubicBezTo>
                  <a:pt x="345" y="1299"/>
                  <a:pt x="343" y="1300"/>
                  <a:pt x="342" y="1300"/>
                </a:cubicBezTo>
                <a:cubicBezTo>
                  <a:pt x="340" y="1300"/>
                  <a:pt x="338" y="1300"/>
                  <a:pt x="336" y="1297"/>
                </a:cubicBezTo>
                <a:cubicBezTo>
                  <a:pt x="240" y="1202"/>
                  <a:pt x="240" y="1202"/>
                  <a:pt x="240" y="1202"/>
                </a:cubicBezTo>
                <a:cubicBezTo>
                  <a:pt x="237" y="1199"/>
                  <a:pt x="237" y="1195"/>
                  <a:pt x="239" y="1191"/>
                </a:cubicBezTo>
                <a:cubicBezTo>
                  <a:pt x="318" y="1081"/>
                  <a:pt x="318" y="1081"/>
                  <a:pt x="318" y="1081"/>
                </a:cubicBezTo>
                <a:cubicBezTo>
                  <a:pt x="328" y="1067"/>
                  <a:pt x="329" y="1048"/>
                  <a:pt x="320" y="1033"/>
                </a:cubicBezTo>
                <a:cubicBezTo>
                  <a:pt x="295" y="992"/>
                  <a:pt x="276" y="947"/>
                  <a:pt x="264" y="900"/>
                </a:cubicBezTo>
                <a:cubicBezTo>
                  <a:pt x="259" y="883"/>
                  <a:pt x="246" y="871"/>
                  <a:pt x="229" y="868"/>
                </a:cubicBezTo>
                <a:cubicBezTo>
                  <a:pt x="94" y="845"/>
                  <a:pt x="94" y="845"/>
                  <a:pt x="94" y="845"/>
                </a:cubicBezTo>
                <a:cubicBezTo>
                  <a:pt x="90" y="844"/>
                  <a:pt x="87" y="841"/>
                  <a:pt x="87" y="837"/>
                </a:cubicBezTo>
                <a:cubicBezTo>
                  <a:pt x="87" y="702"/>
                  <a:pt x="87" y="702"/>
                  <a:pt x="87" y="702"/>
                </a:cubicBezTo>
                <a:cubicBezTo>
                  <a:pt x="87" y="698"/>
                  <a:pt x="90" y="694"/>
                  <a:pt x="94" y="694"/>
                </a:cubicBezTo>
                <a:cubicBezTo>
                  <a:pt x="227" y="671"/>
                  <a:pt x="227" y="671"/>
                  <a:pt x="227" y="671"/>
                </a:cubicBezTo>
                <a:cubicBezTo>
                  <a:pt x="244" y="668"/>
                  <a:pt x="258" y="656"/>
                  <a:pt x="262" y="639"/>
                </a:cubicBezTo>
                <a:cubicBezTo>
                  <a:pt x="274" y="592"/>
                  <a:pt x="292" y="547"/>
                  <a:pt x="317" y="505"/>
                </a:cubicBezTo>
                <a:cubicBezTo>
                  <a:pt x="325" y="490"/>
                  <a:pt x="324" y="472"/>
                  <a:pt x="315" y="458"/>
                </a:cubicBezTo>
                <a:cubicBezTo>
                  <a:pt x="235" y="346"/>
                  <a:pt x="235" y="346"/>
                  <a:pt x="235" y="346"/>
                </a:cubicBezTo>
                <a:cubicBezTo>
                  <a:pt x="233" y="343"/>
                  <a:pt x="233" y="338"/>
                  <a:pt x="236" y="335"/>
                </a:cubicBezTo>
                <a:cubicBezTo>
                  <a:pt x="331" y="240"/>
                  <a:pt x="331" y="240"/>
                  <a:pt x="331" y="240"/>
                </a:cubicBezTo>
                <a:cubicBezTo>
                  <a:pt x="333" y="238"/>
                  <a:pt x="336" y="237"/>
                  <a:pt x="337" y="237"/>
                </a:cubicBezTo>
                <a:cubicBezTo>
                  <a:pt x="339" y="237"/>
                  <a:pt x="341" y="238"/>
                  <a:pt x="342" y="239"/>
                </a:cubicBezTo>
                <a:cubicBezTo>
                  <a:pt x="452" y="318"/>
                  <a:pt x="452" y="318"/>
                  <a:pt x="452" y="318"/>
                </a:cubicBezTo>
                <a:cubicBezTo>
                  <a:pt x="467" y="327"/>
                  <a:pt x="485" y="328"/>
                  <a:pt x="500" y="319"/>
                </a:cubicBezTo>
                <a:cubicBezTo>
                  <a:pt x="541" y="294"/>
                  <a:pt x="587" y="275"/>
                  <a:pt x="634" y="263"/>
                </a:cubicBezTo>
                <a:cubicBezTo>
                  <a:pt x="650" y="259"/>
                  <a:pt x="662" y="245"/>
                  <a:pt x="665" y="229"/>
                </a:cubicBezTo>
                <a:cubicBezTo>
                  <a:pt x="688" y="93"/>
                  <a:pt x="688" y="93"/>
                  <a:pt x="688" y="93"/>
                </a:cubicBezTo>
                <a:cubicBezTo>
                  <a:pt x="689" y="89"/>
                  <a:pt x="692" y="86"/>
                  <a:pt x="697" y="86"/>
                </a:cubicBezTo>
                <a:cubicBezTo>
                  <a:pt x="831" y="86"/>
                  <a:pt x="831" y="86"/>
                  <a:pt x="831" y="86"/>
                </a:cubicBezTo>
                <a:cubicBezTo>
                  <a:pt x="835" y="86"/>
                  <a:pt x="839" y="89"/>
                  <a:pt x="840" y="93"/>
                </a:cubicBezTo>
                <a:cubicBezTo>
                  <a:pt x="862" y="227"/>
                  <a:pt x="862" y="227"/>
                  <a:pt x="862" y="227"/>
                </a:cubicBezTo>
                <a:cubicBezTo>
                  <a:pt x="865" y="244"/>
                  <a:pt x="877" y="257"/>
                  <a:pt x="894" y="262"/>
                </a:cubicBezTo>
                <a:cubicBezTo>
                  <a:pt x="942" y="274"/>
                  <a:pt x="988" y="293"/>
                  <a:pt x="1031" y="318"/>
                </a:cubicBezTo>
                <a:cubicBezTo>
                  <a:pt x="1046" y="326"/>
                  <a:pt x="1064" y="326"/>
                  <a:pt x="1078" y="316"/>
                </a:cubicBezTo>
                <a:cubicBezTo>
                  <a:pt x="1189" y="237"/>
                  <a:pt x="1189" y="237"/>
                  <a:pt x="1189" y="237"/>
                </a:cubicBezTo>
                <a:cubicBezTo>
                  <a:pt x="1190" y="236"/>
                  <a:pt x="1192" y="235"/>
                  <a:pt x="1194" y="235"/>
                </a:cubicBezTo>
                <a:cubicBezTo>
                  <a:pt x="1195" y="235"/>
                  <a:pt x="1197" y="235"/>
                  <a:pt x="1200" y="238"/>
                </a:cubicBezTo>
                <a:cubicBezTo>
                  <a:pt x="1295" y="333"/>
                  <a:pt x="1295" y="333"/>
                  <a:pt x="1295" y="333"/>
                </a:cubicBezTo>
                <a:cubicBezTo>
                  <a:pt x="1298" y="336"/>
                  <a:pt x="1298" y="340"/>
                  <a:pt x="1296" y="344"/>
                </a:cubicBezTo>
                <a:cubicBezTo>
                  <a:pt x="1217" y="455"/>
                  <a:pt x="1217" y="455"/>
                  <a:pt x="1217" y="455"/>
                </a:cubicBezTo>
                <a:cubicBezTo>
                  <a:pt x="1207" y="469"/>
                  <a:pt x="1206" y="487"/>
                  <a:pt x="1215" y="502"/>
                </a:cubicBezTo>
                <a:cubicBezTo>
                  <a:pt x="1240" y="544"/>
                  <a:pt x="1259" y="589"/>
                  <a:pt x="1271" y="636"/>
                </a:cubicBezTo>
                <a:cubicBezTo>
                  <a:pt x="1275" y="653"/>
                  <a:pt x="1289" y="665"/>
                  <a:pt x="1305" y="668"/>
                </a:cubicBezTo>
                <a:cubicBezTo>
                  <a:pt x="1440" y="690"/>
                  <a:pt x="1440" y="690"/>
                  <a:pt x="1440" y="690"/>
                </a:cubicBezTo>
                <a:cubicBezTo>
                  <a:pt x="1444" y="691"/>
                  <a:pt x="1447" y="694"/>
                  <a:pt x="1447" y="699"/>
                </a:cubicBezTo>
                <a:cubicBezTo>
                  <a:pt x="1447" y="833"/>
                  <a:pt x="1447" y="833"/>
                  <a:pt x="1447" y="833"/>
                </a:cubicBezTo>
                <a:cubicBezTo>
                  <a:pt x="1446" y="833"/>
                  <a:pt x="1446" y="833"/>
                  <a:pt x="1446" y="833"/>
                </a:cubicBezTo>
                <a:cubicBezTo>
                  <a:pt x="1446" y="838"/>
                  <a:pt x="1443" y="841"/>
                  <a:pt x="1439" y="842"/>
                </a:cubicBezTo>
                <a:cubicBezTo>
                  <a:pt x="1305" y="864"/>
                  <a:pt x="1305" y="864"/>
                  <a:pt x="1305" y="864"/>
                </a:cubicBezTo>
                <a:cubicBezTo>
                  <a:pt x="1288" y="867"/>
                  <a:pt x="1275" y="879"/>
                  <a:pt x="1270" y="896"/>
                </a:cubicBezTo>
                <a:cubicBezTo>
                  <a:pt x="1258" y="943"/>
                  <a:pt x="1240" y="988"/>
                  <a:pt x="1215" y="1030"/>
                </a:cubicBezTo>
                <a:cubicBezTo>
                  <a:pt x="1206" y="1045"/>
                  <a:pt x="1207" y="1063"/>
                  <a:pt x="1217" y="1077"/>
                </a:cubicBezTo>
                <a:cubicBezTo>
                  <a:pt x="1296" y="1188"/>
                  <a:pt x="1296" y="1188"/>
                  <a:pt x="1296" y="1188"/>
                </a:cubicBezTo>
                <a:cubicBezTo>
                  <a:pt x="1298" y="1191"/>
                  <a:pt x="1298" y="1196"/>
                  <a:pt x="1295" y="1199"/>
                </a:cubicBezTo>
                <a:cubicBezTo>
                  <a:pt x="1199" y="1294"/>
                  <a:pt x="1199" y="1294"/>
                  <a:pt x="1199" y="1294"/>
                </a:cubicBezTo>
                <a:cubicBezTo>
                  <a:pt x="1197" y="1297"/>
                  <a:pt x="1195" y="1297"/>
                  <a:pt x="1193" y="1297"/>
                </a:cubicBezTo>
                <a:cubicBezTo>
                  <a:pt x="1191" y="1297"/>
                  <a:pt x="1190" y="1296"/>
                  <a:pt x="1188" y="1295"/>
                </a:cubicBezTo>
                <a:cubicBezTo>
                  <a:pt x="1077" y="1216"/>
                  <a:pt x="1077" y="1216"/>
                  <a:pt x="1077" y="1216"/>
                </a:cubicBezTo>
                <a:cubicBezTo>
                  <a:pt x="1064" y="1206"/>
                  <a:pt x="1045" y="1206"/>
                  <a:pt x="1030" y="1214"/>
                </a:cubicBezTo>
                <a:cubicBezTo>
                  <a:pt x="988" y="1239"/>
                  <a:pt x="943" y="1258"/>
                  <a:pt x="896" y="1270"/>
                </a:cubicBezTo>
                <a:cubicBezTo>
                  <a:pt x="880" y="1274"/>
                  <a:pt x="867" y="1288"/>
                  <a:pt x="865" y="1305"/>
                </a:cubicBezTo>
                <a:cubicBezTo>
                  <a:pt x="842" y="1439"/>
                  <a:pt x="842" y="1439"/>
                  <a:pt x="842" y="1439"/>
                </a:cubicBezTo>
                <a:cubicBezTo>
                  <a:pt x="841" y="1443"/>
                  <a:pt x="838" y="1446"/>
                  <a:pt x="834" y="1446"/>
                </a:cubicBezTo>
                <a:cubicBezTo>
                  <a:pt x="699" y="1446"/>
                  <a:pt x="699" y="1446"/>
                  <a:pt x="699" y="1446"/>
                </a:cubicBezTo>
                <a:cubicBezTo>
                  <a:pt x="695" y="1446"/>
                  <a:pt x="691" y="1443"/>
                  <a:pt x="691" y="1439"/>
                </a:cubicBezTo>
                <a:close/>
                <a:moveTo>
                  <a:pt x="1097" y="766"/>
                </a:moveTo>
                <a:cubicBezTo>
                  <a:pt x="1097" y="583"/>
                  <a:pt x="949" y="435"/>
                  <a:pt x="766" y="435"/>
                </a:cubicBezTo>
                <a:cubicBezTo>
                  <a:pt x="584" y="435"/>
                  <a:pt x="436" y="583"/>
                  <a:pt x="436" y="766"/>
                </a:cubicBezTo>
                <a:cubicBezTo>
                  <a:pt x="436" y="948"/>
                  <a:pt x="584" y="1096"/>
                  <a:pt x="766" y="1096"/>
                </a:cubicBezTo>
                <a:cubicBezTo>
                  <a:pt x="949" y="1096"/>
                  <a:pt x="1097" y="948"/>
                  <a:pt x="1097" y="766"/>
                </a:cubicBezTo>
                <a:close/>
                <a:moveTo>
                  <a:pt x="766" y="1010"/>
                </a:moveTo>
                <a:cubicBezTo>
                  <a:pt x="632" y="1010"/>
                  <a:pt x="522" y="901"/>
                  <a:pt x="522" y="766"/>
                </a:cubicBezTo>
                <a:cubicBezTo>
                  <a:pt x="522" y="631"/>
                  <a:pt x="632" y="522"/>
                  <a:pt x="766" y="522"/>
                </a:cubicBezTo>
                <a:cubicBezTo>
                  <a:pt x="901" y="522"/>
                  <a:pt x="1011" y="631"/>
                  <a:pt x="1011" y="766"/>
                </a:cubicBezTo>
                <a:cubicBezTo>
                  <a:pt x="1011" y="901"/>
                  <a:pt x="901" y="1010"/>
                  <a:pt x="766" y="10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2" name="Freeform 200"/>
          <p:cNvSpPr>
            <a:spLocks noEditPoints="1"/>
          </p:cNvSpPr>
          <p:nvPr/>
        </p:nvSpPr>
        <p:spPr bwMode="auto">
          <a:xfrm>
            <a:off x="3977478" y="1555590"/>
            <a:ext cx="845042" cy="642820"/>
          </a:xfrm>
          <a:custGeom>
            <a:avLst/>
            <a:gdLst>
              <a:gd name="T0" fmla="*/ 1546 w 1546"/>
              <a:gd name="T1" fmla="*/ 987 h 1176"/>
              <a:gd name="T2" fmla="*/ 1546 w 1546"/>
              <a:gd name="T3" fmla="*/ 189 h 1176"/>
              <a:gd name="T4" fmla="*/ 1357 w 1546"/>
              <a:gd name="T5" fmla="*/ 0 h 1176"/>
              <a:gd name="T6" fmla="*/ 189 w 1546"/>
              <a:gd name="T7" fmla="*/ 0 h 1176"/>
              <a:gd name="T8" fmla="*/ 0 w 1546"/>
              <a:gd name="T9" fmla="*/ 189 h 1176"/>
              <a:gd name="T10" fmla="*/ 0 w 1546"/>
              <a:gd name="T11" fmla="*/ 987 h 1176"/>
              <a:gd name="T12" fmla="*/ 189 w 1546"/>
              <a:gd name="T13" fmla="*/ 1176 h 1176"/>
              <a:gd name="T14" fmla="*/ 1357 w 1546"/>
              <a:gd name="T15" fmla="*/ 1176 h 1176"/>
              <a:gd name="T16" fmla="*/ 1546 w 1546"/>
              <a:gd name="T17" fmla="*/ 987 h 1176"/>
              <a:gd name="T18" fmla="*/ 86 w 1546"/>
              <a:gd name="T19" fmla="*/ 987 h 1176"/>
              <a:gd name="T20" fmla="*/ 86 w 1546"/>
              <a:gd name="T21" fmla="*/ 189 h 1176"/>
              <a:gd name="T22" fmla="*/ 189 w 1546"/>
              <a:gd name="T23" fmla="*/ 86 h 1176"/>
              <a:gd name="T24" fmla="*/ 1357 w 1546"/>
              <a:gd name="T25" fmla="*/ 86 h 1176"/>
              <a:gd name="T26" fmla="*/ 1460 w 1546"/>
              <a:gd name="T27" fmla="*/ 189 h 1176"/>
              <a:gd name="T28" fmla="*/ 1460 w 1546"/>
              <a:gd name="T29" fmla="*/ 987 h 1176"/>
              <a:gd name="T30" fmla="*/ 1460 w 1546"/>
              <a:gd name="T31" fmla="*/ 987 h 1176"/>
              <a:gd name="T32" fmla="*/ 1357 w 1546"/>
              <a:gd name="T33" fmla="*/ 1090 h 1176"/>
              <a:gd name="T34" fmla="*/ 189 w 1546"/>
              <a:gd name="T35" fmla="*/ 1090 h 1176"/>
              <a:gd name="T36" fmla="*/ 86 w 1546"/>
              <a:gd name="T37" fmla="*/ 987 h 1176"/>
              <a:gd name="T38" fmla="*/ 1356 w 1546"/>
              <a:gd name="T39" fmla="*/ 1000 h 1176"/>
              <a:gd name="T40" fmla="*/ 1325 w 1546"/>
              <a:gd name="T41" fmla="*/ 1013 h 1176"/>
              <a:gd name="T42" fmla="*/ 1295 w 1546"/>
              <a:gd name="T43" fmla="*/ 1001 h 1176"/>
              <a:gd name="T44" fmla="*/ 911 w 1546"/>
              <a:gd name="T45" fmla="*/ 636 h 1176"/>
              <a:gd name="T46" fmla="*/ 803 w 1546"/>
              <a:gd name="T47" fmla="*/ 733 h 1176"/>
              <a:gd name="T48" fmla="*/ 774 w 1546"/>
              <a:gd name="T49" fmla="*/ 744 h 1176"/>
              <a:gd name="T50" fmla="*/ 745 w 1546"/>
              <a:gd name="T51" fmla="*/ 733 h 1176"/>
              <a:gd name="T52" fmla="*/ 640 w 1546"/>
              <a:gd name="T53" fmla="*/ 639 h 1176"/>
              <a:gd name="T54" fmla="*/ 253 w 1546"/>
              <a:gd name="T55" fmla="*/ 1001 h 1176"/>
              <a:gd name="T56" fmla="*/ 224 w 1546"/>
              <a:gd name="T57" fmla="*/ 1013 h 1176"/>
              <a:gd name="T58" fmla="*/ 192 w 1546"/>
              <a:gd name="T59" fmla="*/ 999 h 1176"/>
              <a:gd name="T60" fmla="*/ 194 w 1546"/>
              <a:gd name="T61" fmla="*/ 938 h 1176"/>
              <a:gd name="T62" fmla="*/ 575 w 1546"/>
              <a:gd name="T63" fmla="*/ 581 h 1176"/>
              <a:gd name="T64" fmla="*/ 193 w 1546"/>
              <a:gd name="T65" fmla="*/ 239 h 1176"/>
              <a:gd name="T66" fmla="*/ 189 w 1546"/>
              <a:gd name="T67" fmla="*/ 178 h 1176"/>
              <a:gd name="T68" fmla="*/ 250 w 1546"/>
              <a:gd name="T69" fmla="*/ 174 h 1176"/>
              <a:gd name="T70" fmla="*/ 664 w 1546"/>
              <a:gd name="T71" fmla="*/ 545 h 1176"/>
              <a:gd name="T72" fmla="*/ 671 w 1546"/>
              <a:gd name="T73" fmla="*/ 551 h 1176"/>
              <a:gd name="T74" fmla="*/ 672 w 1546"/>
              <a:gd name="T75" fmla="*/ 552 h 1176"/>
              <a:gd name="T76" fmla="*/ 774 w 1546"/>
              <a:gd name="T77" fmla="*/ 643 h 1176"/>
              <a:gd name="T78" fmla="*/ 1295 w 1546"/>
              <a:gd name="T79" fmla="*/ 175 h 1176"/>
              <a:gd name="T80" fmla="*/ 1356 w 1546"/>
              <a:gd name="T81" fmla="*/ 178 h 1176"/>
              <a:gd name="T82" fmla="*/ 1353 w 1546"/>
              <a:gd name="T83" fmla="*/ 239 h 1176"/>
              <a:gd name="T84" fmla="*/ 975 w 1546"/>
              <a:gd name="T85" fmla="*/ 578 h 1176"/>
              <a:gd name="T86" fmla="*/ 1355 w 1546"/>
              <a:gd name="T87" fmla="*/ 939 h 1176"/>
              <a:gd name="T88" fmla="*/ 1356 w 1546"/>
              <a:gd name="T89" fmla="*/ 1000 h 1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46" h="1176">
                <a:moveTo>
                  <a:pt x="1546" y="987"/>
                </a:moveTo>
                <a:cubicBezTo>
                  <a:pt x="1546" y="189"/>
                  <a:pt x="1546" y="189"/>
                  <a:pt x="1546" y="189"/>
                </a:cubicBezTo>
                <a:cubicBezTo>
                  <a:pt x="1546" y="85"/>
                  <a:pt x="1462" y="0"/>
                  <a:pt x="1357" y="0"/>
                </a:cubicBezTo>
                <a:cubicBezTo>
                  <a:pt x="189" y="0"/>
                  <a:pt x="189" y="0"/>
                  <a:pt x="189" y="0"/>
                </a:cubicBezTo>
                <a:cubicBezTo>
                  <a:pt x="84" y="0"/>
                  <a:pt x="0" y="84"/>
                  <a:pt x="0" y="189"/>
                </a:cubicBezTo>
                <a:cubicBezTo>
                  <a:pt x="0" y="987"/>
                  <a:pt x="0" y="987"/>
                  <a:pt x="0" y="987"/>
                </a:cubicBezTo>
                <a:cubicBezTo>
                  <a:pt x="0" y="1092"/>
                  <a:pt x="84" y="1176"/>
                  <a:pt x="189" y="1176"/>
                </a:cubicBezTo>
                <a:cubicBezTo>
                  <a:pt x="1357" y="1176"/>
                  <a:pt x="1357" y="1176"/>
                  <a:pt x="1357" y="1176"/>
                </a:cubicBezTo>
                <a:cubicBezTo>
                  <a:pt x="1461" y="1176"/>
                  <a:pt x="1546" y="1092"/>
                  <a:pt x="1546" y="987"/>
                </a:cubicBezTo>
                <a:close/>
                <a:moveTo>
                  <a:pt x="86" y="987"/>
                </a:moveTo>
                <a:cubicBezTo>
                  <a:pt x="86" y="189"/>
                  <a:pt x="86" y="189"/>
                  <a:pt x="86" y="189"/>
                </a:cubicBezTo>
                <a:cubicBezTo>
                  <a:pt x="86" y="132"/>
                  <a:pt x="132" y="86"/>
                  <a:pt x="189" y="86"/>
                </a:cubicBezTo>
                <a:cubicBezTo>
                  <a:pt x="1357" y="86"/>
                  <a:pt x="1357" y="86"/>
                  <a:pt x="1357" y="86"/>
                </a:cubicBezTo>
                <a:cubicBezTo>
                  <a:pt x="1414" y="86"/>
                  <a:pt x="1460" y="132"/>
                  <a:pt x="1460" y="189"/>
                </a:cubicBezTo>
                <a:cubicBezTo>
                  <a:pt x="1460" y="987"/>
                  <a:pt x="1460" y="987"/>
                  <a:pt x="1460" y="987"/>
                </a:cubicBezTo>
                <a:cubicBezTo>
                  <a:pt x="1460" y="987"/>
                  <a:pt x="1460" y="987"/>
                  <a:pt x="1460" y="987"/>
                </a:cubicBezTo>
                <a:cubicBezTo>
                  <a:pt x="1460" y="1044"/>
                  <a:pt x="1414" y="1090"/>
                  <a:pt x="1357" y="1090"/>
                </a:cubicBezTo>
                <a:cubicBezTo>
                  <a:pt x="189" y="1090"/>
                  <a:pt x="189" y="1090"/>
                  <a:pt x="189" y="1090"/>
                </a:cubicBezTo>
                <a:cubicBezTo>
                  <a:pt x="132" y="1090"/>
                  <a:pt x="86" y="1044"/>
                  <a:pt x="86" y="987"/>
                </a:cubicBezTo>
                <a:close/>
                <a:moveTo>
                  <a:pt x="1356" y="1000"/>
                </a:moveTo>
                <a:cubicBezTo>
                  <a:pt x="1348" y="1009"/>
                  <a:pt x="1337" y="1013"/>
                  <a:pt x="1325" y="1013"/>
                </a:cubicBezTo>
                <a:cubicBezTo>
                  <a:pt x="1314" y="1013"/>
                  <a:pt x="1304" y="1009"/>
                  <a:pt x="1295" y="1001"/>
                </a:cubicBezTo>
                <a:cubicBezTo>
                  <a:pt x="911" y="636"/>
                  <a:pt x="911" y="636"/>
                  <a:pt x="911" y="636"/>
                </a:cubicBezTo>
                <a:cubicBezTo>
                  <a:pt x="803" y="733"/>
                  <a:pt x="803" y="733"/>
                  <a:pt x="803" y="733"/>
                </a:cubicBezTo>
                <a:cubicBezTo>
                  <a:pt x="795" y="740"/>
                  <a:pt x="784" y="744"/>
                  <a:pt x="774" y="744"/>
                </a:cubicBezTo>
                <a:cubicBezTo>
                  <a:pt x="764" y="744"/>
                  <a:pt x="753" y="740"/>
                  <a:pt x="745" y="733"/>
                </a:cubicBezTo>
                <a:cubicBezTo>
                  <a:pt x="640" y="639"/>
                  <a:pt x="640" y="639"/>
                  <a:pt x="640" y="639"/>
                </a:cubicBezTo>
                <a:cubicBezTo>
                  <a:pt x="253" y="1001"/>
                  <a:pt x="253" y="1001"/>
                  <a:pt x="253" y="1001"/>
                </a:cubicBezTo>
                <a:cubicBezTo>
                  <a:pt x="245" y="1009"/>
                  <a:pt x="234" y="1013"/>
                  <a:pt x="224" y="1013"/>
                </a:cubicBezTo>
                <a:cubicBezTo>
                  <a:pt x="212" y="1013"/>
                  <a:pt x="201" y="1008"/>
                  <a:pt x="192" y="999"/>
                </a:cubicBezTo>
                <a:cubicBezTo>
                  <a:pt x="176" y="981"/>
                  <a:pt x="177" y="954"/>
                  <a:pt x="194" y="938"/>
                </a:cubicBezTo>
                <a:cubicBezTo>
                  <a:pt x="575" y="581"/>
                  <a:pt x="575" y="581"/>
                  <a:pt x="575" y="581"/>
                </a:cubicBezTo>
                <a:cubicBezTo>
                  <a:pt x="193" y="239"/>
                  <a:pt x="193" y="239"/>
                  <a:pt x="193" y="239"/>
                </a:cubicBezTo>
                <a:cubicBezTo>
                  <a:pt x="175" y="223"/>
                  <a:pt x="173" y="196"/>
                  <a:pt x="189" y="178"/>
                </a:cubicBezTo>
                <a:cubicBezTo>
                  <a:pt x="205" y="160"/>
                  <a:pt x="232" y="158"/>
                  <a:pt x="250" y="174"/>
                </a:cubicBezTo>
                <a:cubicBezTo>
                  <a:pt x="664" y="545"/>
                  <a:pt x="664" y="545"/>
                  <a:pt x="664" y="545"/>
                </a:cubicBezTo>
                <a:cubicBezTo>
                  <a:pt x="667" y="547"/>
                  <a:pt x="669" y="549"/>
                  <a:pt x="671" y="551"/>
                </a:cubicBezTo>
                <a:cubicBezTo>
                  <a:pt x="671" y="551"/>
                  <a:pt x="672" y="552"/>
                  <a:pt x="672" y="552"/>
                </a:cubicBezTo>
                <a:cubicBezTo>
                  <a:pt x="774" y="643"/>
                  <a:pt x="774" y="643"/>
                  <a:pt x="774" y="643"/>
                </a:cubicBezTo>
                <a:cubicBezTo>
                  <a:pt x="1295" y="175"/>
                  <a:pt x="1295" y="175"/>
                  <a:pt x="1295" y="175"/>
                </a:cubicBezTo>
                <a:cubicBezTo>
                  <a:pt x="1313" y="159"/>
                  <a:pt x="1340" y="160"/>
                  <a:pt x="1356" y="178"/>
                </a:cubicBezTo>
                <a:cubicBezTo>
                  <a:pt x="1372" y="196"/>
                  <a:pt x="1371" y="223"/>
                  <a:pt x="1353" y="239"/>
                </a:cubicBezTo>
                <a:cubicBezTo>
                  <a:pt x="975" y="578"/>
                  <a:pt x="975" y="578"/>
                  <a:pt x="975" y="578"/>
                </a:cubicBezTo>
                <a:cubicBezTo>
                  <a:pt x="1355" y="939"/>
                  <a:pt x="1355" y="939"/>
                  <a:pt x="1355" y="939"/>
                </a:cubicBezTo>
                <a:cubicBezTo>
                  <a:pt x="1372" y="955"/>
                  <a:pt x="1373" y="983"/>
                  <a:pt x="1356" y="10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4" name="Freeform 222"/>
          <p:cNvSpPr>
            <a:spLocks noEditPoints="1"/>
          </p:cNvSpPr>
          <p:nvPr/>
        </p:nvSpPr>
        <p:spPr bwMode="auto">
          <a:xfrm>
            <a:off x="6303302" y="1444796"/>
            <a:ext cx="669270" cy="834328"/>
          </a:xfrm>
          <a:custGeom>
            <a:avLst/>
            <a:gdLst>
              <a:gd name="T0" fmla="*/ 0 w 1224"/>
              <a:gd name="T1" fmla="*/ 611 h 1526"/>
              <a:gd name="T2" fmla="*/ 10 w 1224"/>
              <a:gd name="T3" fmla="*/ 726 h 1526"/>
              <a:gd name="T4" fmla="*/ 15 w 1224"/>
              <a:gd name="T5" fmla="*/ 747 h 1526"/>
              <a:gd name="T6" fmla="*/ 56 w 1224"/>
              <a:gd name="T7" fmla="*/ 867 h 1526"/>
              <a:gd name="T8" fmla="*/ 584 w 1224"/>
              <a:gd name="T9" fmla="*/ 1516 h 1526"/>
              <a:gd name="T10" fmla="*/ 612 w 1224"/>
              <a:gd name="T11" fmla="*/ 1526 h 1526"/>
              <a:gd name="T12" fmla="*/ 639 w 1224"/>
              <a:gd name="T13" fmla="*/ 1516 h 1526"/>
              <a:gd name="T14" fmla="*/ 1168 w 1224"/>
              <a:gd name="T15" fmla="*/ 867 h 1526"/>
              <a:gd name="T16" fmla="*/ 1209 w 1224"/>
              <a:gd name="T17" fmla="*/ 747 h 1526"/>
              <a:gd name="T18" fmla="*/ 1213 w 1224"/>
              <a:gd name="T19" fmla="*/ 726 h 1526"/>
              <a:gd name="T20" fmla="*/ 1224 w 1224"/>
              <a:gd name="T21" fmla="*/ 611 h 1526"/>
              <a:gd name="T22" fmla="*/ 611 w 1224"/>
              <a:gd name="T23" fmla="*/ 0 h 1526"/>
              <a:gd name="T24" fmla="*/ 0 w 1224"/>
              <a:gd name="T25" fmla="*/ 611 h 1526"/>
              <a:gd name="T26" fmla="*/ 1137 w 1224"/>
              <a:gd name="T27" fmla="*/ 611 h 1526"/>
              <a:gd name="T28" fmla="*/ 1127 w 1224"/>
              <a:gd name="T29" fmla="*/ 711 h 1526"/>
              <a:gd name="T30" fmla="*/ 1127 w 1224"/>
              <a:gd name="T31" fmla="*/ 713 h 1526"/>
              <a:gd name="T32" fmla="*/ 1124 w 1224"/>
              <a:gd name="T33" fmla="*/ 727 h 1526"/>
              <a:gd name="T34" fmla="*/ 1124 w 1224"/>
              <a:gd name="T35" fmla="*/ 728 h 1526"/>
              <a:gd name="T36" fmla="*/ 1088 w 1224"/>
              <a:gd name="T37" fmla="*/ 832 h 1526"/>
              <a:gd name="T38" fmla="*/ 1088 w 1224"/>
              <a:gd name="T39" fmla="*/ 833 h 1526"/>
              <a:gd name="T40" fmla="*/ 611 w 1224"/>
              <a:gd name="T41" fmla="*/ 1427 h 1526"/>
              <a:gd name="T42" fmla="*/ 135 w 1224"/>
              <a:gd name="T43" fmla="*/ 833 h 1526"/>
              <a:gd name="T44" fmla="*/ 134 w 1224"/>
              <a:gd name="T45" fmla="*/ 832 h 1526"/>
              <a:gd name="T46" fmla="*/ 99 w 1224"/>
              <a:gd name="T47" fmla="*/ 728 h 1526"/>
              <a:gd name="T48" fmla="*/ 99 w 1224"/>
              <a:gd name="T49" fmla="*/ 727 h 1526"/>
              <a:gd name="T50" fmla="*/ 96 w 1224"/>
              <a:gd name="T51" fmla="*/ 713 h 1526"/>
              <a:gd name="T52" fmla="*/ 96 w 1224"/>
              <a:gd name="T53" fmla="*/ 711 h 1526"/>
              <a:gd name="T54" fmla="*/ 86 w 1224"/>
              <a:gd name="T55" fmla="*/ 611 h 1526"/>
              <a:gd name="T56" fmla="*/ 611 w 1224"/>
              <a:gd name="T57" fmla="*/ 86 h 1526"/>
              <a:gd name="T58" fmla="*/ 1137 w 1224"/>
              <a:gd name="T59" fmla="*/ 611 h 1526"/>
              <a:gd name="T60" fmla="*/ 223 w 1224"/>
              <a:gd name="T61" fmla="*/ 618 h 1526"/>
              <a:gd name="T62" fmla="*/ 611 w 1224"/>
              <a:gd name="T63" fmla="*/ 1007 h 1526"/>
              <a:gd name="T64" fmla="*/ 1000 w 1224"/>
              <a:gd name="T65" fmla="*/ 618 h 1526"/>
              <a:gd name="T66" fmla="*/ 611 w 1224"/>
              <a:gd name="T67" fmla="*/ 230 h 1526"/>
              <a:gd name="T68" fmla="*/ 223 w 1224"/>
              <a:gd name="T69" fmla="*/ 618 h 1526"/>
              <a:gd name="T70" fmla="*/ 913 w 1224"/>
              <a:gd name="T71" fmla="*/ 618 h 1526"/>
              <a:gd name="T72" fmla="*/ 611 w 1224"/>
              <a:gd name="T73" fmla="*/ 920 h 1526"/>
              <a:gd name="T74" fmla="*/ 309 w 1224"/>
              <a:gd name="T75" fmla="*/ 618 h 1526"/>
              <a:gd name="T76" fmla="*/ 611 w 1224"/>
              <a:gd name="T77" fmla="*/ 316 h 1526"/>
              <a:gd name="T78" fmla="*/ 913 w 1224"/>
              <a:gd name="T79" fmla="*/ 618 h 1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24" h="1526">
                <a:moveTo>
                  <a:pt x="0" y="611"/>
                </a:moveTo>
                <a:cubicBezTo>
                  <a:pt x="0" y="650"/>
                  <a:pt x="3" y="689"/>
                  <a:pt x="10" y="726"/>
                </a:cubicBezTo>
                <a:cubicBezTo>
                  <a:pt x="11" y="729"/>
                  <a:pt x="12" y="735"/>
                  <a:pt x="15" y="747"/>
                </a:cubicBezTo>
                <a:cubicBezTo>
                  <a:pt x="24" y="788"/>
                  <a:pt x="38" y="829"/>
                  <a:pt x="56" y="867"/>
                </a:cubicBezTo>
                <a:cubicBezTo>
                  <a:pt x="121" y="1023"/>
                  <a:pt x="266" y="1261"/>
                  <a:pt x="584" y="1516"/>
                </a:cubicBezTo>
                <a:cubicBezTo>
                  <a:pt x="592" y="1523"/>
                  <a:pt x="602" y="1526"/>
                  <a:pt x="612" y="1526"/>
                </a:cubicBezTo>
                <a:cubicBezTo>
                  <a:pt x="621" y="1526"/>
                  <a:pt x="631" y="1523"/>
                  <a:pt x="639" y="1516"/>
                </a:cubicBezTo>
                <a:cubicBezTo>
                  <a:pt x="957" y="1261"/>
                  <a:pt x="1102" y="1023"/>
                  <a:pt x="1168" y="867"/>
                </a:cubicBezTo>
                <a:cubicBezTo>
                  <a:pt x="1186" y="829"/>
                  <a:pt x="1200" y="788"/>
                  <a:pt x="1209" y="747"/>
                </a:cubicBezTo>
                <a:cubicBezTo>
                  <a:pt x="1211" y="735"/>
                  <a:pt x="1213" y="729"/>
                  <a:pt x="1213" y="726"/>
                </a:cubicBezTo>
                <a:cubicBezTo>
                  <a:pt x="1220" y="689"/>
                  <a:pt x="1224" y="650"/>
                  <a:pt x="1224" y="611"/>
                </a:cubicBezTo>
                <a:cubicBezTo>
                  <a:pt x="1223" y="274"/>
                  <a:pt x="949" y="0"/>
                  <a:pt x="611" y="0"/>
                </a:cubicBezTo>
                <a:cubicBezTo>
                  <a:pt x="274" y="0"/>
                  <a:pt x="0" y="274"/>
                  <a:pt x="0" y="611"/>
                </a:cubicBezTo>
                <a:close/>
                <a:moveTo>
                  <a:pt x="1137" y="611"/>
                </a:moveTo>
                <a:cubicBezTo>
                  <a:pt x="1137" y="645"/>
                  <a:pt x="1134" y="679"/>
                  <a:pt x="1127" y="711"/>
                </a:cubicBezTo>
                <a:cubicBezTo>
                  <a:pt x="1127" y="712"/>
                  <a:pt x="1127" y="713"/>
                  <a:pt x="1127" y="713"/>
                </a:cubicBezTo>
                <a:cubicBezTo>
                  <a:pt x="1127" y="715"/>
                  <a:pt x="1126" y="720"/>
                  <a:pt x="1124" y="727"/>
                </a:cubicBezTo>
                <a:cubicBezTo>
                  <a:pt x="1124" y="728"/>
                  <a:pt x="1124" y="728"/>
                  <a:pt x="1124" y="728"/>
                </a:cubicBezTo>
                <a:cubicBezTo>
                  <a:pt x="1116" y="763"/>
                  <a:pt x="1104" y="798"/>
                  <a:pt x="1088" y="832"/>
                </a:cubicBezTo>
                <a:cubicBezTo>
                  <a:pt x="1088" y="832"/>
                  <a:pt x="1088" y="833"/>
                  <a:pt x="1088" y="833"/>
                </a:cubicBezTo>
                <a:cubicBezTo>
                  <a:pt x="1028" y="975"/>
                  <a:pt x="897" y="1191"/>
                  <a:pt x="611" y="1427"/>
                </a:cubicBezTo>
                <a:cubicBezTo>
                  <a:pt x="326" y="1191"/>
                  <a:pt x="195" y="975"/>
                  <a:pt x="135" y="833"/>
                </a:cubicBezTo>
                <a:cubicBezTo>
                  <a:pt x="135" y="833"/>
                  <a:pt x="135" y="832"/>
                  <a:pt x="134" y="832"/>
                </a:cubicBezTo>
                <a:cubicBezTo>
                  <a:pt x="119" y="799"/>
                  <a:pt x="107" y="763"/>
                  <a:pt x="99" y="728"/>
                </a:cubicBezTo>
                <a:cubicBezTo>
                  <a:pt x="99" y="727"/>
                  <a:pt x="99" y="727"/>
                  <a:pt x="99" y="727"/>
                </a:cubicBezTo>
                <a:cubicBezTo>
                  <a:pt x="97" y="720"/>
                  <a:pt x="96" y="715"/>
                  <a:pt x="96" y="713"/>
                </a:cubicBezTo>
                <a:cubicBezTo>
                  <a:pt x="96" y="713"/>
                  <a:pt x="96" y="712"/>
                  <a:pt x="96" y="711"/>
                </a:cubicBezTo>
                <a:cubicBezTo>
                  <a:pt x="89" y="678"/>
                  <a:pt x="86" y="645"/>
                  <a:pt x="86" y="611"/>
                </a:cubicBezTo>
                <a:cubicBezTo>
                  <a:pt x="86" y="322"/>
                  <a:pt x="322" y="86"/>
                  <a:pt x="611" y="86"/>
                </a:cubicBezTo>
                <a:cubicBezTo>
                  <a:pt x="901" y="86"/>
                  <a:pt x="1137" y="322"/>
                  <a:pt x="1137" y="611"/>
                </a:cubicBezTo>
                <a:close/>
                <a:moveTo>
                  <a:pt x="223" y="618"/>
                </a:moveTo>
                <a:cubicBezTo>
                  <a:pt x="223" y="832"/>
                  <a:pt x="397" y="1007"/>
                  <a:pt x="611" y="1007"/>
                </a:cubicBezTo>
                <a:cubicBezTo>
                  <a:pt x="825" y="1007"/>
                  <a:pt x="1000" y="832"/>
                  <a:pt x="1000" y="618"/>
                </a:cubicBezTo>
                <a:cubicBezTo>
                  <a:pt x="1000" y="404"/>
                  <a:pt x="825" y="230"/>
                  <a:pt x="611" y="230"/>
                </a:cubicBezTo>
                <a:cubicBezTo>
                  <a:pt x="397" y="230"/>
                  <a:pt x="223" y="404"/>
                  <a:pt x="223" y="618"/>
                </a:cubicBezTo>
                <a:close/>
                <a:moveTo>
                  <a:pt x="913" y="618"/>
                </a:moveTo>
                <a:cubicBezTo>
                  <a:pt x="913" y="785"/>
                  <a:pt x="778" y="920"/>
                  <a:pt x="611" y="920"/>
                </a:cubicBezTo>
                <a:cubicBezTo>
                  <a:pt x="445" y="920"/>
                  <a:pt x="309" y="785"/>
                  <a:pt x="309" y="618"/>
                </a:cubicBezTo>
                <a:cubicBezTo>
                  <a:pt x="309" y="452"/>
                  <a:pt x="445" y="316"/>
                  <a:pt x="611" y="316"/>
                </a:cubicBezTo>
                <a:cubicBezTo>
                  <a:pt x="778" y="316"/>
                  <a:pt x="913" y="452"/>
                  <a:pt x="913" y="6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0" name="Freeform 188"/>
          <p:cNvSpPr>
            <a:spLocks noEditPoints="1"/>
          </p:cNvSpPr>
          <p:nvPr/>
        </p:nvSpPr>
        <p:spPr bwMode="auto">
          <a:xfrm>
            <a:off x="10738012" y="1449248"/>
            <a:ext cx="640478" cy="826628"/>
          </a:xfrm>
          <a:custGeom>
            <a:avLst/>
            <a:gdLst>
              <a:gd name="T0" fmla="*/ 45 w 1171"/>
              <a:gd name="T1" fmla="*/ 1512 h 1512"/>
              <a:gd name="T2" fmla="*/ 1126 w 1171"/>
              <a:gd name="T3" fmla="*/ 1512 h 1512"/>
              <a:gd name="T4" fmla="*/ 1162 w 1171"/>
              <a:gd name="T5" fmla="*/ 1492 h 1512"/>
              <a:gd name="T6" fmla="*/ 1164 w 1171"/>
              <a:gd name="T7" fmla="*/ 1450 h 1512"/>
              <a:gd name="T8" fmla="*/ 814 w 1171"/>
              <a:gd name="T9" fmla="*/ 1131 h 1512"/>
              <a:gd name="T10" fmla="*/ 814 w 1171"/>
              <a:gd name="T11" fmla="*/ 1039 h 1512"/>
              <a:gd name="T12" fmla="*/ 1115 w 1171"/>
              <a:gd name="T13" fmla="*/ 930 h 1512"/>
              <a:gd name="T14" fmla="*/ 1126 w 1171"/>
              <a:gd name="T15" fmla="*/ 888 h 1512"/>
              <a:gd name="T16" fmla="*/ 1096 w 1171"/>
              <a:gd name="T17" fmla="*/ 858 h 1512"/>
              <a:gd name="T18" fmla="*/ 1007 w 1171"/>
              <a:gd name="T19" fmla="*/ 595 h 1512"/>
              <a:gd name="T20" fmla="*/ 1002 w 1171"/>
              <a:gd name="T21" fmla="*/ 338 h 1512"/>
              <a:gd name="T22" fmla="*/ 917 w 1171"/>
              <a:gd name="T23" fmla="*/ 139 h 1512"/>
              <a:gd name="T24" fmla="*/ 741 w 1171"/>
              <a:gd name="T25" fmla="*/ 64 h 1512"/>
              <a:gd name="T26" fmla="*/ 733 w 1171"/>
              <a:gd name="T27" fmla="*/ 64 h 1512"/>
              <a:gd name="T28" fmla="*/ 555 w 1171"/>
              <a:gd name="T29" fmla="*/ 0 h 1512"/>
              <a:gd name="T30" fmla="*/ 422 w 1171"/>
              <a:gd name="T31" fmla="*/ 26 h 1512"/>
              <a:gd name="T32" fmla="*/ 420 w 1171"/>
              <a:gd name="T33" fmla="*/ 27 h 1512"/>
              <a:gd name="T34" fmla="*/ 262 w 1171"/>
              <a:gd name="T35" fmla="*/ 140 h 1512"/>
              <a:gd name="T36" fmla="*/ 169 w 1171"/>
              <a:gd name="T37" fmla="*/ 523 h 1512"/>
              <a:gd name="T38" fmla="*/ 121 w 1171"/>
              <a:gd name="T39" fmla="*/ 812 h 1512"/>
              <a:gd name="T40" fmla="*/ 78 w 1171"/>
              <a:gd name="T41" fmla="*/ 852 h 1512"/>
              <a:gd name="T42" fmla="*/ 41 w 1171"/>
              <a:gd name="T43" fmla="*/ 873 h 1512"/>
              <a:gd name="T44" fmla="*/ 45 w 1171"/>
              <a:gd name="T45" fmla="*/ 920 h 1512"/>
              <a:gd name="T46" fmla="*/ 125 w 1171"/>
              <a:gd name="T47" fmla="*/ 985 h 1512"/>
              <a:gd name="T48" fmla="*/ 355 w 1171"/>
              <a:gd name="T49" fmla="*/ 1041 h 1512"/>
              <a:gd name="T50" fmla="*/ 355 w 1171"/>
              <a:gd name="T51" fmla="*/ 1129 h 1512"/>
              <a:gd name="T52" fmla="*/ 6 w 1171"/>
              <a:gd name="T53" fmla="*/ 1450 h 1512"/>
              <a:gd name="T54" fmla="*/ 8 w 1171"/>
              <a:gd name="T55" fmla="*/ 1492 h 1512"/>
              <a:gd name="T56" fmla="*/ 45 w 1171"/>
              <a:gd name="T57" fmla="*/ 1512 h 1512"/>
              <a:gd name="T58" fmla="*/ 118 w 1171"/>
              <a:gd name="T59" fmla="*/ 1425 h 1512"/>
              <a:gd name="T60" fmla="*/ 411 w 1171"/>
              <a:gd name="T61" fmla="*/ 1200 h 1512"/>
              <a:gd name="T62" fmla="*/ 441 w 1171"/>
              <a:gd name="T63" fmla="*/ 1159 h 1512"/>
              <a:gd name="T64" fmla="*/ 441 w 1171"/>
              <a:gd name="T65" fmla="*/ 998 h 1512"/>
              <a:gd name="T66" fmla="*/ 428 w 1171"/>
              <a:gd name="T67" fmla="*/ 968 h 1512"/>
              <a:gd name="T68" fmla="*/ 398 w 1171"/>
              <a:gd name="T69" fmla="*/ 955 h 1512"/>
              <a:gd name="T70" fmla="*/ 157 w 1171"/>
              <a:gd name="T71" fmla="*/ 904 h 1512"/>
              <a:gd name="T72" fmla="*/ 166 w 1171"/>
              <a:gd name="T73" fmla="*/ 895 h 1512"/>
              <a:gd name="T74" fmla="*/ 255 w 1171"/>
              <a:gd name="T75" fmla="*/ 521 h 1512"/>
              <a:gd name="T76" fmla="*/ 450 w 1171"/>
              <a:gd name="T77" fmla="*/ 108 h 1512"/>
              <a:gd name="T78" fmla="*/ 452 w 1171"/>
              <a:gd name="T79" fmla="*/ 107 h 1512"/>
              <a:gd name="T80" fmla="*/ 554 w 1171"/>
              <a:gd name="T81" fmla="*/ 87 h 1512"/>
              <a:gd name="T82" fmla="*/ 682 w 1171"/>
              <a:gd name="T83" fmla="*/ 136 h 1512"/>
              <a:gd name="T84" fmla="*/ 720 w 1171"/>
              <a:gd name="T85" fmla="*/ 152 h 1512"/>
              <a:gd name="T86" fmla="*/ 740 w 1171"/>
              <a:gd name="T87" fmla="*/ 151 h 1512"/>
              <a:gd name="T88" fmla="*/ 852 w 1171"/>
              <a:gd name="T89" fmla="*/ 198 h 1512"/>
              <a:gd name="T90" fmla="*/ 920 w 1171"/>
              <a:gd name="T91" fmla="*/ 587 h 1512"/>
              <a:gd name="T92" fmla="*/ 1008 w 1171"/>
              <a:gd name="T93" fmla="*/ 903 h 1512"/>
              <a:gd name="T94" fmla="*/ 778 w 1171"/>
              <a:gd name="T95" fmla="*/ 953 h 1512"/>
              <a:gd name="T96" fmla="*/ 771 w 1171"/>
              <a:gd name="T97" fmla="*/ 953 h 1512"/>
              <a:gd name="T98" fmla="*/ 740 w 1171"/>
              <a:gd name="T99" fmla="*/ 966 h 1512"/>
              <a:gd name="T100" fmla="*/ 727 w 1171"/>
              <a:gd name="T101" fmla="*/ 997 h 1512"/>
              <a:gd name="T102" fmla="*/ 727 w 1171"/>
              <a:gd name="T103" fmla="*/ 1162 h 1512"/>
              <a:gd name="T104" fmla="*/ 757 w 1171"/>
              <a:gd name="T105" fmla="*/ 1203 h 1512"/>
              <a:gd name="T106" fmla="*/ 1051 w 1171"/>
              <a:gd name="T107" fmla="*/ 1426 h 1512"/>
              <a:gd name="T108" fmla="*/ 118 w 1171"/>
              <a:gd name="T109" fmla="*/ 1426 h 1512"/>
              <a:gd name="T110" fmla="*/ 118 w 1171"/>
              <a:gd name="T111" fmla="*/ 1425 h 1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71" h="1512">
                <a:moveTo>
                  <a:pt x="45" y="1512"/>
                </a:moveTo>
                <a:cubicBezTo>
                  <a:pt x="1126" y="1512"/>
                  <a:pt x="1126" y="1512"/>
                  <a:pt x="1126" y="1512"/>
                </a:cubicBezTo>
                <a:cubicBezTo>
                  <a:pt x="1140" y="1512"/>
                  <a:pt x="1154" y="1504"/>
                  <a:pt x="1162" y="1492"/>
                </a:cubicBezTo>
                <a:cubicBezTo>
                  <a:pt x="1170" y="1479"/>
                  <a:pt x="1171" y="1464"/>
                  <a:pt x="1164" y="1450"/>
                </a:cubicBezTo>
                <a:cubicBezTo>
                  <a:pt x="1094" y="1304"/>
                  <a:pt x="967" y="1189"/>
                  <a:pt x="814" y="1131"/>
                </a:cubicBezTo>
                <a:cubicBezTo>
                  <a:pt x="814" y="1039"/>
                  <a:pt x="814" y="1039"/>
                  <a:pt x="814" y="1039"/>
                </a:cubicBezTo>
                <a:cubicBezTo>
                  <a:pt x="889" y="1034"/>
                  <a:pt x="1032" y="1015"/>
                  <a:pt x="1115" y="930"/>
                </a:cubicBezTo>
                <a:cubicBezTo>
                  <a:pt x="1126" y="919"/>
                  <a:pt x="1130" y="903"/>
                  <a:pt x="1126" y="888"/>
                </a:cubicBezTo>
                <a:cubicBezTo>
                  <a:pt x="1122" y="874"/>
                  <a:pt x="1111" y="862"/>
                  <a:pt x="1096" y="858"/>
                </a:cubicBezTo>
                <a:cubicBezTo>
                  <a:pt x="1095" y="858"/>
                  <a:pt x="985" y="820"/>
                  <a:pt x="1007" y="595"/>
                </a:cubicBezTo>
                <a:cubicBezTo>
                  <a:pt x="1016" y="499"/>
                  <a:pt x="1015" y="412"/>
                  <a:pt x="1002" y="338"/>
                </a:cubicBezTo>
                <a:cubicBezTo>
                  <a:pt x="988" y="253"/>
                  <a:pt x="959" y="186"/>
                  <a:pt x="917" y="139"/>
                </a:cubicBezTo>
                <a:cubicBezTo>
                  <a:pt x="872" y="89"/>
                  <a:pt x="812" y="64"/>
                  <a:pt x="741" y="64"/>
                </a:cubicBezTo>
                <a:cubicBezTo>
                  <a:pt x="733" y="64"/>
                  <a:pt x="733" y="64"/>
                  <a:pt x="733" y="64"/>
                </a:cubicBezTo>
                <a:cubicBezTo>
                  <a:pt x="706" y="40"/>
                  <a:pt x="646" y="0"/>
                  <a:pt x="555" y="0"/>
                </a:cubicBezTo>
                <a:cubicBezTo>
                  <a:pt x="512" y="0"/>
                  <a:pt x="468" y="8"/>
                  <a:pt x="422" y="26"/>
                </a:cubicBezTo>
                <a:cubicBezTo>
                  <a:pt x="420" y="27"/>
                  <a:pt x="420" y="27"/>
                  <a:pt x="420" y="27"/>
                </a:cubicBezTo>
                <a:cubicBezTo>
                  <a:pt x="385" y="40"/>
                  <a:pt x="318" y="65"/>
                  <a:pt x="262" y="140"/>
                </a:cubicBezTo>
                <a:cubicBezTo>
                  <a:pt x="196" y="227"/>
                  <a:pt x="165" y="356"/>
                  <a:pt x="169" y="523"/>
                </a:cubicBezTo>
                <a:cubicBezTo>
                  <a:pt x="172" y="691"/>
                  <a:pt x="145" y="773"/>
                  <a:pt x="121" y="812"/>
                </a:cubicBezTo>
                <a:cubicBezTo>
                  <a:pt x="102" y="844"/>
                  <a:pt x="83" y="851"/>
                  <a:pt x="78" y="852"/>
                </a:cubicBezTo>
                <a:cubicBezTo>
                  <a:pt x="62" y="851"/>
                  <a:pt x="49" y="859"/>
                  <a:pt x="41" y="873"/>
                </a:cubicBezTo>
                <a:cubicBezTo>
                  <a:pt x="32" y="888"/>
                  <a:pt x="35" y="906"/>
                  <a:pt x="45" y="920"/>
                </a:cubicBezTo>
                <a:cubicBezTo>
                  <a:pt x="49" y="926"/>
                  <a:pt x="71" y="956"/>
                  <a:pt x="125" y="985"/>
                </a:cubicBezTo>
                <a:cubicBezTo>
                  <a:pt x="187" y="1018"/>
                  <a:pt x="264" y="1037"/>
                  <a:pt x="355" y="1041"/>
                </a:cubicBezTo>
                <a:cubicBezTo>
                  <a:pt x="355" y="1129"/>
                  <a:pt x="355" y="1129"/>
                  <a:pt x="355" y="1129"/>
                </a:cubicBezTo>
                <a:cubicBezTo>
                  <a:pt x="203" y="1186"/>
                  <a:pt x="77" y="1302"/>
                  <a:pt x="6" y="1450"/>
                </a:cubicBezTo>
                <a:cubicBezTo>
                  <a:pt x="0" y="1464"/>
                  <a:pt x="1" y="1480"/>
                  <a:pt x="8" y="1492"/>
                </a:cubicBezTo>
                <a:cubicBezTo>
                  <a:pt x="16" y="1504"/>
                  <a:pt x="30" y="1512"/>
                  <a:pt x="45" y="1512"/>
                </a:cubicBezTo>
                <a:close/>
                <a:moveTo>
                  <a:pt x="118" y="1425"/>
                </a:moveTo>
                <a:cubicBezTo>
                  <a:pt x="187" y="1319"/>
                  <a:pt x="291" y="1239"/>
                  <a:pt x="411" y="1200"/>
                </a:cubicBezTo>
                <a:cubicBezTo>
                  <a:pt x="429" y="1194"/>
                  <a:pt x="441" y="1178"/>
                  <a:pt x="441" y="1159"/>
                </a:cubicBezTo>
                <a:cubicBezTo>
                  <a:pt x="441" y="998"/>
                  <a:pt x="441" y="998"/>
                  <a:pt x="441" y="998"/>
                </a:cubicBezTo>
                <a:cubicBezTo>
                  <a:pt x="441" y="987"/>
                  <a:pt x="437" y="976"/>
                  <a:pt x="428" y="968"/>
                </a:cubicBezTo>
                <a:cubicBezTo>
                  <a:pt x="420" y="960"/>
                  <a:pt x="409" y="955"/>
                  <a:pt x="398" y="955"/>
                </a:cubicBezTo>
                <a:cubicBezTo>
                  <a:pt x="273" y="956"/>
                  <a:pt x="198" y="928"/>
                  <a:pt x="157" y="904"/>
                </a:cubicBezTo>
                <a:cubicBezTo>
                  <a:pt x="160" y="901"/>
                  <a:pt x="163" y="898"/>
                  <a:pt x="166" y="895"/>
                </a:cubicBezTo>
                <a:cubicBezTo>
                  <a:pt x="229" y="829"/>
                  <a:pt x="259" y="704"/>
                  <a:pt x="255" y="521"/>
                </a:cubicBezTo>
                <a:cubicBezTo>
                  <a:pt x="247" y="185"/>
                  <a:pt x="390" y="131"/>
                  <a:pt x="450" y="108"/>
                </a:cubicBezTo>
                <a:cubicBezTo>
                  <a:pt x="452" y="107"/>
                  <a:pt x="452" y="107"/>
                  <a:pt x="452" y="107"/>
                </a:cubicBezTo>
                <a:cubicBezTo>
                  <a:pt x="488" y="94"/>
                  <a:pt x="522" y="87"/>
                  <a:pt x="554" y="87"/>
                </a:cubicBezTo>
                <a:cubicBezTo>
                  <a:pt x="637" y="87"/>
                  <a:pt x="679" y="132"/>
                  <a:pt x="682" y="136"/>
                </a:cubicBezTo>
                <a:cubicBezTo>
                  <a:pt x="691" y="147"/>
                  <a:pt x="705" y="153"/>
                  <a:pt x="720" y="152"/>
                </a:cubicBezTo>
                <a:cubicBezTo>
                  <a:pt x="727" y="151"/>
                  <a:pt x="734" y="151"/>
                  <a:pt x="740" y="151"/>
                </a:cubicBezTo>
                <a:cubicBezTo>
                  <a:pt x="787" y="151"/>
                  <a:pt x="824" y="166"/>
                  <a:pt x="852" y="198"/>
                </a:cubicBezTo>
                <a:cubicBezTo>
                  <a:pt x="913" y="265"/>
                  <a:pt x="938" y="407"/>
                  <a:pt x="920" y="587"/>
                </a:cubicBezTo>
                <a:cubicBezTo>
                  <a:pt x="902" y="768"/>
                  <a:pt x="959" y="859"/>
                  <a:pt x="1008" y="903"/>
                </a:cubicBezTo>
                <a:cubicBezTo>
                  <a:pt x="942" y="940"/>
                  <a:pt x="848" y="953"/>
                  <a:pt x="778" y="953"/>
                </a:cubicBezTo>
                <a:cubicBezTo>
                  <a:pt x="771" y="953"/>
                  <a:pt x="771" y="953"/>
                  <a:pt x="771" y="953"/>
                </a:cubicBezTo>
                <a:cubicBezTo>
                  <a:pt x="760" y="953"/>
                  <a:pt x="748" y="958"/>
                  <a:pt x="740" y="966"/>
                </a:cubicBezTo>
                <a:cubicBezTo>
                  <a:pt x="731" y="974"/>
                  <a:pt x="727" y="985"/>
                  <a:pt x="727" y="997"/>
                </a:cubicBezTo>
                <a:cubicBezTo>
                  <a:pt x="727" y="1162"/>
                  <a:pt x="727" y="1162"/>
                  <a:pt x="727" y="1162"/>
                </a:cubicBezTo>
                <a:cubicBezTo>
                  <a:pt x="727" y="1181"/>
                  <a:pt x="739" y="1197"/>
                  <a:pt x="757" y="1203"/>
                </a:cubicBezTo>
                <a:cubicBezTo>
                  <a:pt x="878" y="1242"/>
                  <a:pt x="982" y="1322"/>
                  <a:pt x="1051" y="1426"/>
                </a:cubicBezTo>
                <a:cubicBezTo>
                  <a:pt x="118" y="1426"/>
                  <a:pt x="118" y="1426"/>
                  <a:pt x="118" y="1426"/>
                </a:cubicBezTo>
                <a:lnTo>
                  <a:pt x="118" y="14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3" name="Freeform 191"/>
          <p:cNvSpPr>
            <a:spLocks noEditPoints="1"/>
          </p:cNvSpPr>
          <p:nvPr/>
        </p:nvSpPr>
        <p:spPr bwMode="auto">
          <a:xfrm>
            <a:off x="15067154" y="1446730"/>
            <a:ext cx="831650" cy="830980"/>
          </a:xfrm>
          <a:custGeom>
            <a:avLst/>
            <a:gdLst>
              <a:gd name="T0" fmla="*/ 761 w 1521"/>
              <a:gd name="T1" fmla="*/ 0 h 1520"/>
              <a:gd name="T2" fmla="*/ 223 w 1521"/>
              <a:gd name="T3" fmla="*/ 223 h 1520"/>
              <a:gd name="T4" fmla="*/ 0 w 1521"/>
              <a:gd name="T5" fmla="*/ 760 h 1520"/>
              <a:gd name="T6" fmla="*/ 223 w 1521"/>
              <a:gd name="T7" fmla="*/ 1298 h 1520"/>
              <a:gd name="T8" fmla="*/ 761 w 1521"/>
              <a:gd name="T9" fmla="*/ 1520 h 1520"/>
              <a:gd name="T10" fmla="*/ 1298 w 1521"/>
              <a:gd name="T11" fmla="*/ 1298 h 1520"/>
              <a:gd name="T12" fmla="*/ 1521 w 1521"/>
              <a:gd name="T13" fmla="*/ 760 h 1520"/>
              <a:gd name="T14" fmla="*/ 1298 w 1521"/>
              <a:gd name="T15" fmla="*/ 223 h 1520"/>
              <a:gd name="T16" fmla="*/ 761 w 1521"/>
              <a:gd name="T17" fmla="*/ 0 h 1520"/>
              <a:gd name="T18" fmla="*/ 1237 w 1521"/>
              <a:gd name="T19" fmla="*/ 1237 h 1520"/>
              <a:gd name="T20" fmla="*/ 761 w 1521"/>
              <a:gd name="T21" fmla="*/ 1434 h 1520"/>
              <a:gd name="T22" fmla="*/ 284 w 1521"/>
              <a:gd name="T23" fmla="*/ 1237 h 1520"/>
              <a:gd name="T24" fmla="*/ 284 w 1521"/>
              <a:gd name="T25" fmla="*/ 284 h 1520"/>
              <a:gd name="T26" fmla="*/ 761 w 1521"/>
              <a:gd name="T27" fmla="*/ 86 h 1520"/>
              <a:gd name="T28" fmla="*/ 1237 w 1521"/>
              <a:gd name="T29" fmla="*/ 284 h 1520"/>
              <a:gd name="T30" fmla="*/ 1237 w 1521"/>
              <a:gd name="T31" fmla="*/ 1237 h 1520"/>
              <a:gd name="T32" fmla="*/ 1096 w 1521"/>
              <a:gd name="T33" fmla="*/ 486 h 1520"/>
              <a:gd name="T34" fmla="*/ 822 w 1521"/>
              <a:gd name="T35" fmla="*/ 760 h 1520"/>
              <a:gd name="T36" fmla="*/ 1095 w 1521"/>
              <a:gd name="T37" fmla="*/ 1034 h 1520"/>
              <a:gd name="T38" fmla="*/ 1095 w 1521"/>
              <a:gd name="T39" fmla="*/ 1095 h 1520"/>
              <a:gd name="T40" fmla="*/ 1065 w 1521"/>
              <a:gd name="T41" fmla="*/ 1108 h 1520"/>
              <a:gd name="T42" fmla="*/ 1034 w 1521"/>
              <a:gd name="T43" fmla="*/ 1095 h 1520"/>
              <a:gd name="T44" fmla="*/ 760 w 1521"/>
              <a:gd name="T45" fmla="*/ 821 h 1520"/>
              <a:gd name="T46" fmla="*/ 486 w 1521"/>
              <a:gd name="T47" fmla="*/ 1095 h 1520"/>
              <a:gd name="T48" fmla="*/ 456 w 1521"/>
              <a:gd name="T49" fmla="*/ 1108 h 1520"/>
              <a:gd name="T50" fmla="*/ 426 w 1521"/>
              <a:gd name="T51" fmla="*/ 1095 h 1520"/>
              <a:gd name="T52" fmla="*/ 426 w 1521"/>
              <a:gd name="T53" fmla="*/ 1034 h 1520"/>
              <a:gd name="T54" fmla="*/ 699 w 1521"/>
              <a:gd name="T55" fmla="*/ 760 h 1520"/>
              <a:gd name="T56" fmla="*/ 426 w 1521"/>
              <a:gd name="T57" fmla="*/ 486 h 1520"/>
              <a:gd name="T58" fmla="*/ 426 w 1521"/>
              <a:gd name="T59" fmla="*/ 425 h 1520"/>
              <a:gd name="T60" fmla="*/ 487 w 1521"/>
              <a:gd name="T61" fmla="*/ 425 h 1520"/>
              <a:gd name="T62" fmla="*/ 761 w 1521"/>
              <a:gd name="T63" fmla="*/ 699 h 1520"/>
              <a:gd name="T64" fmla="*/ 1035 w 1521"/>
              <a:gd name="T65" fmla="*/ 425 h 1520"/>
              <a:gd name="T66" fmla="*/ 1096 w 1521"/>
              <a:gd name="T67" fmla="*/ 425 h 1520"/>
              <a:gd name="T68" fmla="*/ 1096 w 1521"/>
              <a:gd name="T69" fmla="*/ 486 h 1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21" h="1520">
                <a:moveTo>
                  <a:pt x="761" y="0"/>
                </a:moveTo>
                <a:cubicBezTo>
                  <a:pt x="557" y="0"/>
                  <a:pt x="367" y="79"/>
                  <a:pt x="223" y="223"/>
                </a:cubicBezTo>
                <a:cubicBezTo>
                  <a:pt x="79" y="366"/>
                  <a:pt x="0" y="557"/>
                  <a:pt x="0" y="760"/>
                </a:cubicBezTo>
                <a:cubicBezTo>
                  <a:pt x="0" y="963"/>
                  <a:pt x="79" y="1154"/>
                  <a:pt x="223" y="1298"/>
                </a:cubicBezTo>
                <a:cubicBezTo>
                  <a:pt x="367" y="1441"/>
                  <a:pt x="557" y="1520"/>
                  <a:pt x="761" y="1520"/>
                </a:cubicBezTo>
                <a:cubicBezTo>
                  <a:pt x="964" y="1520"/>
                  <a:pt x="1155" y="1441"/>
                  <a:pt x="1298" y="1298"/>
                </a:cubicBezTo>
                <a:cubicBezTo>
                  <a:pt x="1442" y="1154"/>
                  <a:pt x="1521" y="963"/>
                  <a:pt x="1521" y="760"/>
                </a:cubicBezTo>
                <a:cubicBezTo>
                  <a:pt x="1521" y="557"/>
                  <a:pt x="1442" y="366"/>
                  <a:pt x="1298" y="223"/>
                </a:cubicBezTo>
                <a:cubicBezTo>
                  <a:pt x="1155" y="79"/>
                  <a:pt x="964" y="0"/>
                  <a:pt x="761" y="0"/>
                </a:cubicBezTo>
                <a:close/>
                <a:moveTo>
                  <a:pt x="1237" y="1237"/>
                </a:moveTo>
                <a:cubicBezTo>
                  <a:pt x="1110" y="1364"/>
                  <a:pt x="940" y="1434"/>
                  <a:pt x="761" y="1434"/>
                </a:cubicBezTo>
                <a:cubicBezTo>
                  <a:pt x="581" y="1434"/>
                  <a:pt x="411" y="1364"/>
                  <a:pt x="284" y="1237"/>
                </a:cubicBezTo>
                <a:cubicBezTo>
                  <a:pt x="21" y="974"/>
                  <a:pt x="21" y="546"/>
                  <a:pt x="284" y="284"/>
                </a:cubicBezTo>
                <a:cubicBezTo>
                  <a:pt x="411" y="156"/>
                  <a:pt x="581" y="86"/>
                  <a:pt x="761" y="86"/>
                </a:cubicBezTo>
                <a:cubicBezTo>
                  <a:pt x="940" y="86"/>
                  <a:pt x="1110" y="156"/>
                  <a:pt x="1237" y="284"/>
                </a:cubicBezTo>
                <a:cubicBezTo>
                  <a:pt x="1500" y="546"/>
                  <a:pt x="1500" y="974"/>
                  <a:pt x="1237" y="1237"/>
                </a:cubicBezTo>
                <a:close/>
                <a:moveTo>
                  <a:pt x="1096" y="486"/>
                </a:moveTo>
                <a:cubicBezTo>
                  <a:pt x="822" y="760"/>
                  <a:pt x="822" y="760"/>
                  <a:pt x="822" y="760"/>
                </a:cubicBezTo>
                <a:cubicBezTo>
                  <a:pt x="1095" y="1034"/>
                  <a:pt x="1095" y="1034"/>
                  <a:pt x="1095" y="1034"/>
                </a:cubicBezTo>
                <a:cubicBezTo>
                  <a:pt x="1112" y="1051"/>
                  <a:pt x="1112" y="1078"/>
                  <a:pt x="1095" y="1095"/>
                </a:cubicBezTo>
                <a:cubicBezTo>
                  <a:pt x="1087" y="1104"/>
                  <a:pt x="1076" y="1108"/>
                  <a:pt x="1065" y="1108"/>
                </a:cubicBezTo>
                <a:cubicBezTo>
                  <a:pt x="1054" y="1108"/>
                  <a:pt x="1043" y="1104"/>
                  <a:pt x="1034" y="1095"/>
                </a:cubicBezTo>
                <a:cubicBezTo>
                  <a:pt x="760" y="821"/>
                  <a:pt x="760" y="821"/>
                  <a:pt x="760" y="821"/>
                </a:cubicBezTo>
                <a:cubicBezTo>
                  <a:pt x="486" y="1095"/>
                  <a:pt x="486" y="1095"/>
                  <a:pt x="486" y="1095"/>
                </a:cubicBezTo>
                <a:cubicBezTo>
                  <a:pt x="478" y="1104"/>
                  <a:pt x="467" y="1108"/>
                  <a:pt x="456" y="1108"/>
                </a:cubicBezTo>
                <a:cubicBezTo>
                  <a:pt x="445" y="1108"/>
                  <a:pt x="434" y="1104"/>
                  <a:pt x="426" y="1095"/>
                </a:cubicBezTo>
                <a:cubicBezTo>
                  <a:pt x="409" y="1078"/>
                  <a:pt x="409" y="1051"/>
                  <a:pt x="426" y="1034"/>
                </a:cubicBezTo>
                <a:cubicBezTo>
                  <a:pt x="699" y="760"/>
                  <a:pt x="699" y="760"/>
                  <a:pt x="699" y="760"/>
                </a:cubicBezTo>
                <a:cubicBezTo>
                  <a:pt x="426" y="486"/>
                  <a:pt x="426" y="486"/>
                  <a:pt x="426" y="486"/>
                </a:cubicBezTo>
                <a:cubicBezTo>
                  <a:pt x="409" y="469"/>
                  <a:pt x="409" y="442"/>
                  <a:pt x="426" y="425"/>
                </a:cubicBezTo>
                <a:cubicBezTo>
                  <a:pt x="443" y="408"/>
                  <a:pt x="470" y="408"/>
                  <a:pt x="487" y="425"/>
                </a:cubicBezTo>
                <a:cubicBezTo>
                  <a:pt x="761" y="699"/>
                  <a:pt x="761" y="699"/>
                  <a:pt x="761" y="699"/>
                </a:cubicBezTo>
                <a:cubicBezTo>
                  <a:pt x="1035" y="425"/>
                  <a:pt x="1035" y="425"/>
                  <a:pt x="1035" y="425"/>
                </a:cubicBezTo>
                <a:cubicBezTo>
                  <a:pt x="1051" y="408"/>
                  <a:pt x="1079" y="408"/>
                  <a:pt x="1096" y="425"/>
                </a:cubicBezTo>
                <a:cubicBezTo>
                  <a:pt x="1113" y="442"/>
                  <a:pt x="1113" y="469"/>
                  <a:pt x="1096" y="4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5" name="Freeform 213"/>
          <p:cNvSpPr>
            <a:spLocks noEditPoints="1"/>
          </p:cNvSpPr>
          <p:nvPr/>
        </p:nvSpPr>
        <p:spPr bwMode="auto">
          <a:xfrm>
            <a:off x="17350751" y="3940837"/>
            <a:ext cx="753640" cy="836002"/>
          </a:xfrm>
          <a:custGeom>
            <a:avLst/>
            <a:gdLst>
              <a:gd name="T0" fmla="*/ 79 w 1378"/>
              <a:gd name="T1" fmla="*/ 1475 h 1529"/>
              <a:gd name="T2" fmla="*/ 253 w 1378"/>
              <a:gd name="T3" fmla="*/ 1529 h 1529"/>
              <a:gd name="T4" fmla="*/ 426 w 1378"/>
              <a:gd name="T5" fmla="*/ 1475 h 1529"/>
              <a:gd name="T6" fmla="*/ 505 w 1378"/>
              <a:gd name="T7" fmla="*/ 1329 h 1529"/>
              <a:gd name="T8" fmla="*/ 505 w 1378"/>
              <a:gd name="T9" fmla="*/ 648 h 1529"/>
              <a:gd name="T10" fmla="*/ 1292 w 1378"/>
              <a:gd name="T11" fmla="*/ 398 h 1529"/>
              <a:gd name="T12" fmla="*/ 1292 w 1378"/>
              <a:gd name="T13" fmla="*/ 899 h 1529"/>
              <a:gd name="T14" fmla="*/ 1126 w 1378"/>
              <a:gd name="T15" fmla="*/ 850 h 1529"/>
              <a:gd name="T16" fmla="*/ 952 w 1378"/>
              <a:gd name="T17" fmla="*/ 905 h 1529"/>
              <a:gd name="T18" fmla="*/ 874 w 1378"/>
              <a:gd name="T19" fmla="*/ 1050 h 1529"/>
              <a:gd name="T20" fmla="*/ 952 w 1378"/>
              <a:gd name="T21" fmla="*/ 1196 h 1529"/>
              <a:gd name="T22" fmla="*/ 1126 w 1378"/>
              <a:gd name="T23" fmla="*/ 1251 h 1529"/>
              <a:gd name="T24" fmla="*/ 1300 w 1378"/>
              <a:gd name="T25" fmla="*/ 1196 h 1529"/>
              <a:gd name="T26" fmla="*/ 1378 w 1378"/>
              <a:gd name="T27" fmla="*/ 1050 h 1529"/>
              <a:gd name="T28" fmla="*/ 1378 w 1378"/>
              <a:gd name="T29" fmla="*/ 339 h 1529"/>
              <a:gd name="T30" fmla="*/ 1378 w 1378"/>
              <a:gd name="T31" fmla="*/ 45 h 1529"/>
              <a:gd name="T32" fmla="*/ 1360 w 1378"/>
              <a:gd name="T33" fmla="*/ 11 h 1529"/>
              <a:gd name="T34" fmla="*/ 1322 w 1378"/>
              <a:gd name="T35" fmla="*/ 4 h 1529"/>
              <a:gd name="T36" fmla="*/ 448 w 1378"/>
              <a:gd name="T37" fmla="*/ 282 h 1529"/>
              <a:gd name="T38" fmla="*/ 418 w 1378"/>
              <a:gd name="T39" fmla="*/ 323 h 1529"/>
              <a:gd name="T40" fmla="*/ 418 w 1378"/>
              <a:gd name="T41" fmla="*/ 1178 h 1529"/>
              <a:gd name="T42" fmla="*/ 253 w 1378"/>
              <a:gd name="T43" fmla="*/ 1129 h 1529"/>
              <a:gd name="T44" fmla="*/ 79 w 1378"/>
              <a:gd name="T45" fmla="*/ 1183 h 1529"/>
              <a:gd name="T46" fmla="*/ 0 w 1378"/>
              <a:gd name="T47" fmla="*/ 1329 h 1529"/>
              <a:gd name="T48" fmla="*/ 79 w 1378"/>
              <a:gd name="T49" fmla="*/ 1475 h 1529"/>
              <a:gd name="T50" fmla="*/ 1126 w 1378"/>
              <a:gd name="T51" fmla="*/ 1164 h 1529"/>
              <a:gd name="T52" fmla="*/ 960 w 1378"/>
              <a:gd name="T53" fmla="*/ 1050 h 1529"/>
              <a:gd name="T54" fmla="*/ 1126 w 1378"/>
              <a:gd name="T55" fmla="*/ 936 h 1529"/>
              <a:gd name="T56" fmla="*/ 1292 w 1378"/>
              <a:gd name="T57" fmla="*/ 1050 h 1529"/>
              <a:gd name="T58" fmla="*/ 1126 w 1378"/>
              <a:gd name="T59" fmla="*/ 1164 h 1529"/>
              <a:gd name="T60" fmla="*/ 505 w 1378"/>
              <a:gd name="T61" fmla="*/ 354 h 1529"/>
              <a:gd name="T62" fmla="*/ 1292 w 1378"/>
              <a:gd name="T63" fmla="*/ 104 h 1529"/>
              <a:gd name="T64" fmla="*/ 1292 w 1378"/>
              <a:gd name="T65" fmla="*/ 307 h 1529"/>
              <a:gd name="T66" fmla="*/ 505 w 1378"/>
              <a:gd name="T67" fmla="*/ 557 h 1529"/>
              <a:gd name="T68" fmla="*/ 505 w 1378"/>
              <a:gd name="T69" fmla="*/ 354 h 1529"/>
              <a:gd name="T70" fmla="*/ 253 w 1378"/>
              <a:gd name="T71" fmla="*/ 1215 h 1529"/>
              <a:gd name="T72" fmla="*/ 418 w 1378"/>
              <a:gd name="T73" fmla="*/ 1329 h 1529"/>
              <a:gd name="T74" fmla="*/ 253 w 1378"/>
              <a:gd name="T75" fmla="*/ 1443 h 1529"/>
              <a:gd name="T76" fmla="*/ 87 w 1378"/>
              <a:gd name="T77" fmla="*/ 1329 h 1529"/>
              <a:gd name="T78" fmla="*/ 253 w 1378"/>
              <a:gd name="T79" fmla="*/ 1215 h 15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78" h="1529">
                <a:moveTo>
                  <a:pt x="79" y="1475"/>
                </a:moveTo>
                <a:cubicBezTo>
                  <a:pt x="126" y="1510"/>
                  <a:pt x="187" y="1529"/>
                  <a:pt x="253" y="1529"/>
                </a:cubicBezTo>
                <a:cubicBezTo>
                  <a:pt x="318" y="1529"/>
                  <a:pt x="379" y="1510"/>
                  <a:pt x="426" y="1475"/>
                </a:cubicBezTo>
                <a:cubicBezTo>
                  <a:pt x="477" y="1437"/>
                  <a:pt x="505" y="1385"/>
                  <a:pt x="505" y="1329"/>
                </a:cubicBezTo>
                <a:cubicBezTo>
                  <a:pt x="505" y="648"/>
                  <a:pt x="505" y="648"/>
                  <a:pt x="505" y="648"/>
                </a:cubicBezTo>
                <a:cubicBezTo>
                  <a:pt x="1292" y="398"/>
                  <a:pt x="1292" y="398"/>
                  <a:pt x="1292" y="398"/>
                </a:cubicBezTo>
                <a:cubicBezTo>
                  <a:pt x="1292" y="899"/>
                  <a:pt x="1292" y="899"/>
                  <a:pt x="1292" y="899"/>
                </a:cubicBezTo>
                <a:cubicBezTo>
                  <a:pt x="1246" y="867"/>
                  <a:pt x="1187" y="850"/>
                  <a:pt x="1126" y="850"/>
                </a:cubicBezTo>
                <a:cubicBezTo>
                  <a:pt x="1061" y="850"/>
                  <a:pt x="999" y="869"/>
                  <a:pt x="952" y="905"/>
                </a:cubicBezTo>
                <a:cubicBezTo>
                  <a:pt x="902" y="943"/>
                  <a:pt x="874" y="994"/>
                  <a:pt x="874" y="1050"/>
                </a:cubicBezTo>
                <a:cubicBezTo>
                  <a:pt x="874" y="1106"/>
                  <a:pt x="902" y="1158"/>
                  <a:pt x="952" y="1196"/>
                </a:cubicBezTo>
                <a:cubicBezTo>
                  <a:pt x="999" y="1231"/>
                  <a:pt x="1061" y="1251"/>
                  <a:pt x="1126" y="1251"/>
                </a:cubicBezTo>
                <a:cubicBezTo>
                  <a:pt x="1191" y="1251"/>
                  <a:pt x="1253" y="1231"/>
                  <a:pt x="1300" y="1196"/>
                </a:cubicBezTo>
                <a:cubicBezTo>
                  <a:pt x="1350" y="1158"/>
                  <a:pt x="1378" y="1106"/>
                  <a:pt x="1378" y="1050"/>
                </a:cubicBezTo>
                <a:cubicBezTo>
                  <a:pt x="1378" y="339"/>
                  <a:pt x="1378" y="339"/>
                  <a:pt x="1378" y="339"/>
                </a:cubicBezTo>
                <a:cubicBezTo>
                  <a:pt x="1378" y="45"/>
                  <a:pt x="1378" y="45"/>
                  <a:pt x="1378" y="45"/>
                </a:cubicBezTo>
                <a:cubicBezTo>
                  <a:pt x="1378" y="32"/>
                  <a:pt x="1371" y="19"/>
                  <a:pt x="1360" y="11"/>
                </a:cubicBezTo>
                <a:cubicBezTo>
                  <a:pt x="1349" y="3"/>
                  <a:pt x="1335" y="0"/>
                  <a:pt x="1322" y="4"/>
                </a:cubicBezTo>
                <a:cubicBezTo>
                  <a:pt x="448" y="282"/>
                  <a:pt x="448" y="282"/>
                  <a:pt x="448" y="282"/>
                </a:cubicBezTo>
                <a:cubicBezTo>
                  <a:pt x="431" y="287"/>
                  <a:pt x="418" y="304"/>
                  <a:pt x="418" y="323"/>
                </a:cubicBezTo>
                <a:cubicBezTo>
                  <a:pt x="418" y="1178"/>
                  <a:pt x="418" y="1178"/>
                  <a:pt x="418" y="1178"/>
                </a:cubicBezTo>
                <a:cubicBezTo>
                  <a:pt x="373" y="1146"/>
                  <a:pt x="314" y="1129"/>
                  <a:pt x="253" y="1129"/>
                </a:cubicBezTo>
                <a:cubicBezTo>
                  <a:pt x="188" y="1129"/>
                  <a:pt x="126" y="1148"/>
                  <a:pt x="79" y="1183"/>
                </a:cubicBezTo>
                <a:cubicBezTo>
                  <a:pt x="28" y="1221"/>
                  <a:pt x="0" y="1273"/>
                  <a:pt x="0" y="1329"/>
                </a:cubicBezTo>
                <a:cubicBezTo>
                  <a:pt x="0" y="1385"/>
                  <a:pt x="28" y="1437"/>
                  <a:pt x="79" y="1475"/>
                </a:cubicBezTo>
                <a:close/>
                <a:moveTo>
                  <a:pt x="1126" y="1164"/>
                </a:moveTo>
                <a:cubicBezTo>
                  <a:pt x="1036" y="1164"/>
                  <a:pt x="960" y="1112"/>
                  <a:pt x="960" y="1050"/>
                </a:cubicBezTo>
                <a:cubicBezTo>
                  <a:pt x="960" y="989"/>
                  <a:pt x="1036" y="936"/>
                  <a:pt x="1126" y="936"/>
                </a:cubicBezTo>
                <a:cubicBezTo>
                  <a:pt x="1216" y="936"/>
                  <a:pt x="1292" y="989"/>
                  <a:pt x="1292" y="1050"/>
                </a:cubicBezTo>
                <a:cubicBezTo>
                  <a:pt x="1292" y="1112"/>
                  <a:pt x="1216" y="1164"/>
                  <a:pt x="1126" y="1164"/>
                </a:cubicBezTo>
                <a:close/>
                <a:moveTo>
                  <a:pt x="505" y="354"/>
                </a:moveTo>
                <a:cubicBezTo>
                  <a:pt x="1292" y="104"/>
                  <a:pt x="1292" y="104"/>
                  <a:pt x="1292" y="104"/>
                </a:cubicBezTo>
                <a:cubicBezTo>
                  <a:pt x="1292" y="307"/>
                  <a:pt x="1292" y="307"/>
                  <a:pt x="1292" y="307"/>
                </a:cubicBezTo>
                <a:cubicBezTo>
                  <a:pt x="505" y="557"/>
                  <a:pt x="505" y="557"/>
                  <a:pt x="505" y="557"/>
                </a:cubicBezTo>
                <a:lnTo>
                  <a:pt x="505" y="354"/>
                </a:lnTo>
                <a:close/>
                <a:moveTo>
                  <a:pt x="253" y="1215"/>
                </a:moveTo>
                <a:cubicBezTo>
                  <a:pt x="343" y="1215"/>
                  <a:pt x="418" y="1267"/>
                  <a:pt x="418" y="1329"/>
                </a:cubicBezTo>
                <a:cubicBezTo>
                  <a:pt x="418" y="1391"/>
                  <a:pt x="343" y="1443"/>
                  <a:pt x="253" y="1443"/>
                </a:cubicBezTo>
                <a:cubicBezTo>
                  <a:pt x="163" y="1443"/>
                  <a:pt x="87" y="1391"/>
                  <a:pt x="87" y="1329"/>
                </a:cubicBezTo>
                <a:cubicBezTo>
                  <a:pt x="87" y="1267"/>
                  <a:pt x="163" y="1215"/>
                  <a:pt x="253" y="12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3" name="Freeform 201"/>
          <p:cNvSpPr>
            <a:spLocks noEditPoints="1"/>
          </p:cNvSpPr>
          <p:nvPr/>
        </p:nvSpPr>
        <p:spPr bwMode="auto">
          <a:xfrm>
            <a:off x="19546020" y="4006691"/>
            <a:ext cx="842030" cy="722170"/>
          </a:xfrm>
          <a:custGeom>
            <a:avLst/>
            <a:gdLst>
              <a:gd name="T0" fmla="*/ 928 w 1540"/>
              <a:gd name="T1" fmla="*/ 204 h 1321"/>
              <a:gd name="T2" fmla="*/ 767 w 1540"/>
              <a:gd name="T3" fmla="*/ 43 h 1321"/>
              <a:gd name="T4" fmla="*/ 723 w 1540"/>
              <a:gd name="T5" fmla="*/ 0 h 1321"/>
              <a:gd name="T6" fmla="*/ 247 w 1540"/>
              <a:gd name="T7" fmla="*/ 0 h 1321"/>
              <a:gd name="T8" fmla="*/ 0 w 1540"/>
              <a:gd name="T9" fmla="*/ 247 h 1321"/>
              <a:gd name="T10" fmla="*/ 0 w 1540"/>
              <a:gd name="T11" fmla="*/ 1074 h 1321"/>
              <a:gd name="T12" fmla="*/ 247 w 1540"/>
              <a:gd name="T13" fmla="*/ 1321 h 1321"/>
              <a:gd name="T14" fmla="*/ 1292 w 1540"/>
              <a:gd name="T15" fmla="*/ 1321 h 1321"/>
              <a:gd name="T16" fmla="*/ 1540 w 1540"/>
              <a:gd name="T17" fmla="*/ 1074 h 1321"/>
              <a:gd name="T18" fmla="*/ 1540 w 1540"/>
              <a:gd name="T19" fmla="*/ 451 h 1321"/>
              <a:gd name="T20" fmla="*/ 1292 w 1540"/>
              <a:gd name="T21" fmla="*/ 204 h 1321"/>
              <a:gd name="T22" fmla="*/ 928 w 1540"/>
              <a:gd name="T23" fmla="*/ 204 h 1321"/>
              <a:gd name="T24" fmla="*/ 1453 w 1540"/>
              <a:gd name="T25" fmla="*/ 451 h 1321"/>
              <a:gd name="T26" fmla="*/ 1453 w 1540"/>
              <a:gd name="T27" fmla="*/ 1074 h 1321"/>
              <a:gd name="T28" fmla="*/ 1292 w 1540"/>
              <a:gd name="T29" fmla="*/ 1235 h 1321"/>
              <a:gd name="T30" fmla="*/ 247 w 1540"/>
              <a:gd name="T31" fmla="*/ 1235 h 1321"/>
              <a:gd name="T32" fmla="*/ 86 w 1540"/>
              <a:gd name="T33" fmla="*/ 1074 h 1321"/>
              <a:gd name="T34" fmla="*/ 86 w 1540"/>
              <a:gd name="T35" fmla="*/ 247 h 1321"/>
              <a:gd name="T36" fmla="*/ 247 w 1540"/>
              <a:gd name="T37" fmla="*/ 86 h 1321"/>
              <a:gd name="T38" fmla="*/ 684 w 1540"/>
              <a:gd name="T39" fmla="*/ 86 h 1321"/>
              <a:gd name="T40" fmla="*/ 928 w 1540"/>
              <a:gd name="T41" fmla="*/ 290 h 1321"/>
              <a:gd name="T42" fmla="*/ 1292 w 1540"/>
              <a:gd name="T43" fmla="*/ 290 h 1321"/>
              <a:gd name="T44" fmla="*/ 1453 w 1540"/>
              <a:gd name="T45" fmla="*/ 451 h 1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540" h="1321">
                <a:moveTo>
                  <a:pt x="928" y="204"/>
                </a:moveTo>
                <a:cubicBezTo>
                  <a:pt x="839" y="204"/>
                  <a:pt x="767" y="132"/>
                  <a:pt x="767" y="43"/>
                </a:cubicBezTo>
                <a:cubicBezTo>
                  <a:pt x="767" y="19"/>
                  <a:pt x="747" y="0"/>
                  <a:pt x="723" y="0"/>
                </a:cubicBezTo>
                <a:cubicBezTo>
                  <a:pt x="247" y="0"/>
                  <a:pt x="247" y="0"/>
                  <a:pt x="247" y="0"/>
                </a:cubicBezTo>
                <a:cubicBezTo>
                  <a:pt x="111" y="0"/>
                  <a:pt x="0" y="111"/>
                  <a:pt x="0" y="247"/>
                </a:cubicBezTo>
                <a:cubicBezTo>
                  <a:pt x="0" y="1074"/>
                  <a:pt x="0" y="1074"/>
                  <a:pt x="0" y="1074"/>
                </a:cubicBezTo>
                <a:cubicBezTo>
                  <a:pt x="0" y="1210"/>
                  <a:pt x="111" y="1321"/>
                  <a:pt x="247" y="1321"/>
                </a:cubicBezTo>
                <a:cubicBezTo>
                  <a:pt x="1292" y="1321"/>
                  <a:pt x="1292" y="1321"/>
                  <a:pt x="1292" y="1321"/>
                </a:cubicBezTo>
                <a:cubicBezTo>
                  <a:pt x="1429" y="1321"/>
                  <a:pt x="1540" y="1210"/>
                  <a:pt x="1540" y="1074"/>
                </a:cubicBezTo>
                <a:cubicBezTo>
                  <a:pt x="1540" y="451"/>
                  <a:pt x="1540" y="451"/>
                  <a:pt x="1540" y="451"/>
                </a:cubicBezTo>
                <a:cubicBezTo>
                  <a:pt x="1540" y="314"/>
                  <a:pt x="1429" y="204"/>
                  <a:pt x="1292" y="204"/>
                </a:cubicBezTo>
                <a:lnTo>
                  <a:pt x="928" y="204"/>
                </a:lnTo>
                <a:close/>
                <a:moveTo>
                  <a:pt x="1453" y="451"/>
                </a:moveTo>
                <a:cubicBezTo>
                  <a:pt x="1453" y="1074"/>
                  <a:pt x="1453" y="1074"/>
                  <a:pt x="1453" y="1074"/>
                </a:cubicBezTo>
                <a:cubicBezTo>
                  <a:pt x="1453" y="1162"/>
                  <a:pt x="1381" y="1235"/>
                  <a:pt x="1292" y="1235"/>
                </a:cubicBezTo>
                <a:cubicBezTo>
                  <a:pt x="247" y="1235"/>
                  <a:pt x="247" y="1235"/>
                  <a:pt x="247" y="1235"/>
                </a:cubicBezTo>
                <a:cubicBezTo>
                  <a:pt x="159" y="1235"/>
                  <a:pt x="86" y="1163"/>
                  <a:pt x="86" y="1074"/>
                </a:cubicBezTo>
                <a:cubicBezTo>
                  <a:pt x="86" y="247"/>
                  <a:pt x="86" y="247"/>
                  <a:pt x="86" y="247"/>
                </a:cubicBezTo>
                <a:cubicBezTo>
                  <a:pt x="86" y="158"/>
                  <a:pt x="158" y="86"/>
                  <a:pt x="247" y="86"/>
                </a:cubicBezTo>
                <a:cubicBezTo>
                  <a:pt x="684" y="86"/>
                  <a:pt x="684" y="86"/>
                  <a:pt x="684" y="86"/>
                </a:cubicBezTo>
                <a:cubicBezTo>
                  <a:pt x="705" y="202"/>
                  <a:pt x="806" y="290"/>
                  <a:pt x="928" y="290"/>
                </a:cubicBezTo>
                <a:cubicBezTo>
                  <a:pt x="1292" y="290"/>
                  <a:pt x="1292" y="290"/>
                  <a:pt x="1292" y="290"/>
                </a:cubicBezTo>
                <a:cubicBezTo>
                  <a:pt x="1381" y="290"/>
                  <a:pt x="1453" y="362"/>
                  <a:pt x="1453" y="4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4" name="Freeform 202"/>
          <p:cNvSpPr>
            <a:spLocks noEditPoints="1"/>
          </p:cNvSpPr>
          <p:nvPr/>
        </p:nvSpPr>
        <p:spPr bwMode="auto">
          <a:xfrm>
            <a:off x="21836972" y="3931924"/>
            <a:ext cx="757322" cy="851404"/>
          </a:xfrm>
          <a:custGeom>
            <a:avLst/>
            <a:gdLst>
              <a:gd name="T0" fmla="*/ 1018 w 1385"/>
              <a:gd name="T1" fmla="*/ 171 h 1557"/>
              <a:gd name="T2" fmla="*/ 846 w 1385"/>
              <a:gd name="T3" fmla="*/ 0 h 1557"/>
              <a:gd name="T4" fmla="*/ 539 w 1385"/>
              <a:gd name="T5" fmla="*/ 0 h 1557"/>
              <a:gd name="T6" fmla="*/ 367 w 1385"/>
              <a:gd name="T7" fmla="*/ 171 h 1557"/>
              <a:gd name="T8" fmla="*/ 367 w 1385"/>
              <a:gd name="T9" fmla="*/ 224 h 1557"/>
              <a:gd name="T10" fmla="*/ 43 w 1385"/>
              <a:gd name="T11" fmla="*/ 224 h 1557"/>
              <a:gd name="T12" fmla="*/ 0 w 1385"/>
              <a:gd name="T13" fmla="*/ 267 h 1557"/>
              <a:gd name="T14" fmla="*/ 43 w 1385"/>
              <a:gd name="T15" fmla="*/ 311 h 1557"/>
              <a:gd name="T16" fmla="*/ 122 w 1385"/>
              <a:gd name="T17" fmla="*/ 311 h 1557"/>
              <a:gd name="T18" fmla="*/ 122 w 1385"/>
              <a:gd name="T19" fmla="*/ 1326 h 1557"/>
              <a:gd name="T20" fmla="*/ 353 w 1385"/>
              <a:gd name="T21" fmla="*/ 1557 h 1557"/>
              <a:gd name="T22" fmla="*/ 1032 w 1385"/>
              <a:gd name="T23" fmla="*/ 1557 h 1557"/>
              <a:gd name="T24" fmla="*/ 1263 w 1385"/>
              <a:gd name="T25" fmla="*/ 1326 h 1557"/>
              <a:gd name="T26" fmla="*/ 1263 w 1385"/>
              <a:gd name="T27" fmla="*/ 311 h 1557"/>
              <a:gd name="T28" fmla="*/ 1341 w 1385"/>
              <a:gd name="T29" fmla="*/ 311 h 1557"/>
              <a:gd name="T30" fmla="*/ 1385 w 1385"/>
              <a:gd name="T31" fmla="*/ 267 h 1557"/>
              <a:gd name="T32" fmla="*/ 1341 w 1385"/>
              <a:gd name="T33" fmla="*/ 224 h 1557"/>
              <a:gd name="T34" fmla="*/ 1018 w 1385"/>
              <a:gd name="T35" fmla="*/ 224 h 1557"/>
              <a:gd name="T36" fmla="*/ 1018 w 1385"/>
              <a:gd name="T37" fmla="*/ 171 h 1557"/>
              <a:gd name="T38" fmla="*/ 454 w 1385"/>
              <a:gd name="T39" fmla="*/ 171 h 1557"/>
              <a:gd name="T40" fmla="*/ 539 w 1385"/>
              <a:gd name="T41" fmla="*/ 87 h 1557"/>
              <a:gd name="T42" fmla="*/ 846 w 1385"/>
              <a:gd name="T43" fmla="*/ 87 h 1557"/>
              <a:gd name="T44" fmla="*/ 931 w 1385"/>
              <a:gd name="T45" fmla="*/ 171 h 1557"/>
              <a:gd name="T46" fmla="*/ 931 w 1385"/>
              <a:gd name="T47" fmla="*/ 224 h 1557"/>
              <a:gd name="T48" fmla="*/ 454 w 1385"/>
              <a:gd name="T49" fmla="*/ 224 h 1557"/>
              <a:gd name="T50" fmla="*/ 454 w 1385"/>
              <a:gd name="T51" fmla="*/ 171 h 1557"/>
              <a:gd name="T52" fmla="*/ 1177 w 1385"/>
              <a:gd name="T53" fmla="*/ 311 h 1557"/>
              <a:gd name="T54" fmla="*/ 1177 w 1385"/>
              <a:gd name="T55" fmla="*/ 1326 h 1557"/>
              <a:gd name="T56" fmla="*/ 1177 w 1385"/>
              <a:gd name="T57" fmla="*/ 1326 h 1557"/>
              <a:gd name="T58" fmla="*/ 1032 w 1385"/>
              <a:gd name="T59" fmla="*/ 1470 h 1557"/>
              <a:gd name="T60" fmla="*/ 353 w 1385"/>
              <a:gd name="T61" fmla="*/ 1470 h 1557"/>
              <a:gd name="T62" fmla="*/ 208 w 1385"/>
              <a:gd name="T63" fmla="*/ 1326 h 1557"/>
              <a:gd name="T64" fmla="*/ 208 w 1385"/>
              <a:gd name="T65" fmla="*/ 311 h 1557"/>
              <a:gd name="T66" fmla="*/ 1177 w 1385"/>
              <a:gd name="T67" fmla="*/ 311 h 1557"/>
              <a:gd name="T68" fmla="*/ 649 w 1385"/>
              <a:gd name="T69" fmla="*/ 1272 h 1557"/>
              <a:gd name="T70" fmla="*/ 649 w 1385"/>
              <a:gd name="T71" fmla="*/ 509 h 1557"/>
              <a:gd name="T72" fmla="*/ 692 w 1385"/>
              <a:gd name="T73" fmla="*/ 466 h 1557"/>
              <a:gd name="T74" fmla="*/ 736 w 1385"/>
              <a:gd name="T75" fmla="*/ 509 h 1557"/>
              <a:gd name="T76" fmla="*/ 736 w 1385"/>
              <a:gd name="T77" fmla="*/ 1272 h 1557"/>
              <a:gd name="T78" fmla="*/ 692 w 1385"/>
              <a:gd name="T79" fmla="*/ 1315 h 1557"/>
              <a:gd name="T80" fmla="*/ 649 w 1385"/>
              <a:gd name="T81" fmla="*/ 1272 h 1557"/>
              <a:gd name="T82" fmla="*/ 367 w 1385"/>
              <a:gd name="T83" fmla="*/ 1225 h 1557"/>
              <a:gd name="T84" fmla="*/ 367 w 1385"/>
              <a:gd name="T85" fmla="*/ 556 h 1557"/>
              <a:gd name="T86" fmla="*/ 411 w 1385"/>
              <a:gd name="T87" fmla="*/ 513 h 1557"/>
              <a:gd name="T88" fmla="*/ 454 w 1385"/>
              <a:gd name="T89" fmla="*/ 556 h 1557"/>
              <a:gd name="T90" fmla="*/ 454 w 1385"/>
              <a:gd name="T91" fmla="*/ 1225 h 1557"/>
              <a:gd name="T92" fmla="*/ 411 w 1385"/>
              <a:gd name="T93" fmla="*/ 1268 h 1557"/>
              <a:gd name="T94" fmla="*/ 367 w 1385"/>
              <a:gd name="T95" fmla="*/ 1225 h 1557"/>
              <a:gd name="T96" fmla="*/ 931 w 1385"/>
              <a:gd name="T97" fmla="*/ 1225 h 1557"/>
              <a:gd name="T98" fmla="*/ 931 w 1385"/>
              <a:gd name="T99" fmla="*/ 556 h 1557"/>
              <a:gd name="T100" fmla="*/ 974 w 1385"/>
              <a:gd name="T101" fmla="*/ 513 h 1557"/>
              <a:gd name="T102" fmla="*/ 1018 w 1385"/>
              <a:gd name="T103" fmla="*/ 556 h 1557"/>
              <a:gd name="T104" fmla="*/ 1018 w 1385"/>
              <a:gd name="T105" fmla="*/ 1225 h 1557"/>
              <a:gd name="T106" fmla="*/ 974 w 1385"/>
              <a:gd name="T107" fmla="*/ 1268 h 1557"/>
              <a:gd name="T108" fmla="*/ 931 w 1385"/>
              <a:gd name="T109" fmla="*/ 1225 h 15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85" h="1557">
                <a:moveTo>
                  <a:pt x="1018" y="171"/>
                </a:moveTo>
                <a:cubicBezTo>
                  <a:pt x="1018" y="77"/>
                  <a:pt x="941" y="0"/>
                  <a:pt x="846" y="0"/>
                </a:cubicBezTo>
                <a:cubicBezTo>
                  <a:pt x="539" y="0"/>
                  <a:pt x="539" y="0"/>
                  <a:pt x="539" y="0"/>
                </a:cubicBezTo>
                <a:cubicBezTo>
                  <a:pt x="444" y="0"/>
                  <a:pt x="367" y="77"/>
                  <a:pt x="367" y="171"/>
                </a:cubicBezTo>
                <a:cubicBezTo>
                  <a:pt x="367" y="224"/>
                  <a:pt x="367" y="224"/>
                  <a:pt x="367" y="224"/>
                </a:cubicBezTo>
                <a:cubicBezTo>
                  <a:pt x="43" y="224"/>
                  <a:pt x="43" y="224"/>
                  <a:pt x="43" y="224"/>
                </a:cubicBezTo>
                <a:cubicBezTo>
                  <a:pt x="19" y="224"/>
                  <a:pt x="0" y="243"/>
                  <a:pt x="0" y="267"/>
                </a:cubicBezTo>
                <a:cubicBezTo>
                  <a:pt x="0" y="291"/>
                  <a:pt x="19" y="311"/>
                  <a:pt x="43" y="311"/>
                </a:cubicBezTo>
                <a:cubicBezTo>
                  <a:pt x="122" y="311"/>
                  <a:pt x="122" y="311"/>
                  <a:pt x="122" y="311"/>
                </a:cubicBezTo>
                <a:cubicBezTo>
                  <a:pt x="122" y="1326"/>
                  <a:pt x="122" y="1326"/>
                  <a:pt x="122" y="1326"/>
                </a:cubicBezTo>
                <a:cubicBezTo>
                  <a:pt x="122" y="1453"/>
                  <a:pt x="225" y="1557"/>
                  <a:pt x="353" y="1557"/>
                </a:cubicBezTo>
                <a:cubicBezTo>
                  <a:pt x="1032" y="1557"/>
                  <a:pt x="1032" y="1557"/>
                  <a:pt x="1032" y="1557"/>
                </a:cubicBezTo>
                <a:cubicBezTo>
                  <a:pt x="1160" y="1557"/>
                  <a:pt x="1263" y="1453"/>
                  <a:pt x="1263" y="1326"/>
                </a:cubicBezTo>
                <a:cubicBezTo>
                  <a:pt x="1263" y="311"/>
                  <a:pt x="1263" y="311"/>
                  <a:pt x="1263" y="311"/>
                </a:cubicBezTo>
                <a:cubicBezTo>
                  <a:pt x="1341" y="311"/>
                  <a:pt x="1341" y="311"/>
                  <a:pt x="1341" y="311"/>
                </a:cubicBezTo>
                <a:cubicBezTo>
                  <a:pt x="1365" y="311"/>
                  <a:pt x="1385" y="291"/>
                  <a:pt x="1385" y="267"/>
                </a:cubicBezTo>
                <a:cubicBezTo>
                  <a:pt x="1385" y="243"/>
                  <a:pt x="1365" y="224"/>
                  <a:pt x="1341" y="224"/>
                </a:cubicBezTo>
                <a:cubicBezTo>
                  <a:pt x="1018" y="224"/>
                  <a:pt x="1018" y="224"/>
                  <a:pt x="1018" y="224"/>
                </a:cubicBezTo>
                <a:lnTo>
                  <a:pt x="1018" y="171"/>
                </a:lnTo>
                <a:close/>
                <a:moveTo>
                  <a:pt x="454" y="171"/>
                </a:moveTo>
                <a:cubicBezTo>
                  <a:pt x="454" y="125"/>
                  <a:pt x="492" y="87"/>
                  <a:pt x="539" y="87"/>
                </a:cubicBezTo>
                <a:cubicBezTo>
                  <a:pt x="846" y="87"/>
                  <a:pt x="846" y="87"/>
                  <a:pt x="846" y="87"/>
                </a:cubicBezTo>
                <a:cubicBezTo>
                  <a:pt x="893" y="87"/>
                  <a:pt x="931" y="125"/>
                  <a:pt x="931" y="171"/>
                </a:cubicBezTo>
                <a:cubicBezTo>
                  <a:pt x="931" y="224"/>
                  <a:pt x="931" y="224"/>
                  <a:pt x="931" y="224"/>
                </a:cubicBezTo>
                <a:cubicBezTo>
                  <a:pt x="454" y="224"/>
                  <a:pt x="454" y="224"/>
                  <a:pt x="454" y="224"/>
                </a:cubicBezTo>
                <a:lnTo>
                  <a:pt x="454" y="171"/>
                </a:lnTo>
                <a:close/>
                <a:moveTo>
                  <a:pt x="1177" y="311"/>
                </a:moveTo>
                <a:cubicBezTo>
                  <a:pt x="1177" y="1326"/>
                  <a:pt x="1177" y="1326"/>
                  <a:pt x="1177" y="1326"/>
                </a:cubicBezTo>
                <a:cubicBezTo>
                  <a:pt x="1177" y="1326"/>
                  <a:pt x="1177" y="1326"/>
                  <a:pt x="1177" y="1326"/>
                </a:cubicBezTo>
                <a:cubicBezTo>
                  <a:pt x="1177" y="1405"/>
                  <a:pt x="1112" y="1470"/>
                  <a:pt x="1032" y="1470"/>
                </a:cubicBezTo>
                <a:cubicBezTo>
                  <a:pt x="353" y="1470"/>
                  <a:pt x="353" y="1470"/>
                  <a:pt x="353" y="1470"/>
                </a:cubicBezTo>
                <a:cubicBezTo>
                  <a:pt x="273" y="1470"/>
                  <a:pt x="208" y="1405"/>
                  <a:pt x="208" y="1326"/>
                </a:cubicBezTo>
                <a:cubicBezTo>
                  <a:pt x="208" y="311"/>
                  <a:pt x="208" y="311"/>
                  <a:pt x="208" y="311"/>
                </a:cubicBezTo>
                <a:lnTo>
                  <a:pt x="1177" y="311"/>
                </a:lnTo>
                <a:close/>
                <a:moveTo>
                  <a:pt x="649" y="1272"/>
                </a:moveTo>
                <a:cubicBezTo>
                  <a:pt x="649" y="509"/>
                  <a:pt x="649" y="509"/>
                  <a:pt x="649" y="509"/>
                </a:cubicBezTo>
                <a:cubicBezTo>
                  <a:pt x="649" y="485"/>
                  <a:pt x="668" y="466"/>
                  <a:pt x="692" y="466"/>
                </a:cubicBezTo>
                <a:cubicBezTo>
                  <a:pt x="716" y="466"/>
                  <a:pt x="736" y="485"/>
                  <a:pt x="736" y="509"/>
                </a:cubicBezTo>
                <a:cubicBezTo>
                  <a:pt x="736" y="1272"/>
                  <a:pt x="736" y="1272"/>
                  <a:pt x="736" y="1272"/>
                </a:cubicBezTo>
                <a:cubicBezTo>
                  <a:pt x="736" y="1296"/>
                  <a:pt x="716" y="1315"/>
                  <a:pt x="692" y="1315"/>
                </a:cubicBezTo>
                <a:cubicBezTo>
                  <a:pt x="668" y="1315"/>
                  <a:pt x="649" y="1296"/>
                  <a:pt x="649" y="1272"/>
                </a:cubicBezTo>
                <a:close/>
                <a:moveTo>
                  <a:pt x="367" y="1225"/>
                </a:moveTo>
                <a:cubicBezTo>
                  <a:pt x="367" y="556"/>
                  <a:pt x="367" y="556"/>
                  <a:pt x="367" y="556"/>
                </a:cubicBezTo>
                <a:cubicBezTo>
                  <a:pt x="367" y="532"/>
                  <a:pt x="387" y="513"/>
                  <a:pt x="411" y="513"/>
                </a:cubicBezTo>
                <a:cubicBezTo>
                  <a:pt x="435" y="513"/>
                  <a:pt x="454" y="532"/>
                  <a:pt x="454" y="556"/>
                </a:cubicBezTo>
                <a:cubicBezTo>
                  <a:pt x="454" y="1225"/>
                  <a:pt x="454" y="1225"/>
                  <a:pt x="454" y="1225"/>
                </a:cubicBezTo>
                <a:cubicBezTo>
                  <a:pt x="454" y="1249"/>
                  <a:pt x="435" y="1268"/>
                  <a:pt x="411" y="1268"/>
                </a:cubicBezTo>
                <a:cubicBezTo>
                  <a:pt x="387" y="1268"/>
                  <a:pt x="367" y="1249"/>
                  <a:pt x="367" y="1225"/>
                </a:cubicBezTo>
                <a:close/>
                <a:moveTo>
                  <a:pt x="931" y="1225"/>
                </a:moveTo>
                <a:cubicBezTo>
                  <a:pt x="931" y="556"/>
                  <a:pt x="931" y="556"/>
                  <a:pt x="931" y="556"/>
                </a:cubicBezTo>
                <a:cubicBezTo>
                  <a:pt x="931" y="532"/>
                  <a:pt x="950" y="513"/>
                  <a:pt x="974" y="513"/>
                </a:cubicBezTo>
                <a:cubicBezTo>
                  <a:pt x="998" y="513"/>
                  <a:pt x="1018" y="532"/>
                  <a:pt x="1018" y="556"/>
                </a:cubicBezTo>
                <a:cubicBezTo>
                  <a:pt x="1018" y="1225"/>
                  <a:pt x="1018" y="1225"/>
                  <a:pt x="1018" y="1225"/>
                </a:cubicBezTo>
                <a:cubicBezTo>
                  <a:pt x="1018" y="1249"/>
                  <a:pt x="998" y="1268"/>
                  <a:pt x="974" y="1268"/>
                </a:cubicBezTo>
                <a:cubicBezTo>
                  <a:pt x="950" y="1268"/>
                  <a:pt x="931" y="1249"/>
                  <a:pt x="931" y="12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7" name="Freeform 195"/>
          <p:cNvSpPr>
            <a:spLocks noEditPoints="1"/>
          </p:cNvSpPr>
          <p:nvPr/>
        </p:nvSpPr>
        <p:spPr bwMode="auto">
          <a:xfrm>
            <a:off x="1845931" y="3930374"/>
            <a:ext cx="684004" cy="854084"/>
          </a:xfrm>
          <a:custGeom>
            <a:avLst/>
            <a:gdLst>
              <a:gd name="T0" fmla="*/ 123 w 1251"/>
              <a:gd name="T1" fmla="*/ 273 h 1562"/>
              <a:gd name="T2" fmla="*/ 0 w 1251"/>
              <a:gd name="T3" fmla="*/ 397 h 1562"/>
              <a:gd name="T4" fmla="*/ 0 w 1251"/>
              <a:gd name="T5" fmla="*/ 1439 h 1562"/>
              <a:gd name="T6" fmla="*/ 123 w 1251"/>
              <a:gd name="T7" fmla="*/ 1562 h 1562"/>
              <a:gd name="T8" fmla="*/ 850 w 1251"/>
              <a:gd name="T9" fmla="*/ 1562 h 1562"/>
              <a:gd name="T10" fmla="*/ 973 w 1251"/>
              <a:gd name="T11" fmla="*/ 1439 h 1562"/>
              <a:gd name="T12" fmla="*/ 973 w 1251"/>
              <a:gd name="T13" fmla="*/ 397 h 1562"/>
              <a:gd name="T14" fmla="*/ 850 w 1251"/>
              <a:gd name="T15" fmla="*/ 273 h 1562"/>
              <a:gd name="T16" fmla="*/ 123 w 1251"/>
              <a:gd name="T17" fmla="*/ 273 h 1562"/>
              <a:gd name="T18" fmla="*/ 887 w 1251"/>
              <a:gd name="T19" fmla="*/ 397 h 1562"/>
              <a:gd name="T20" fmla="*/ 887 w 1251"/>
              <a:gd name="T21" fmla="*/ 1439 h 1562"/>
              <a:gd name="T22" fmla="*/ 849 w 1251"/>
              <a:gd name="T23" fmla="*/ 1476 h 1562"/>
              <a:gd name="T24" fmla="*/ 123 w 1251"/>
              <a:gd name="T25" fmla="*/ 1476 h 1562"/>
              <a:gd name="T26" fmla="*/ 86 w 1251"/>
              <a:gd name="T27" fmla="*/ 1439 h 1562"/>
              <a:gd name="T28" fmla="*/ 86 w 1251"/>
              <a:gd name="T29" fmla="*/ 397 h 1562"/>
              <a:gd name="T30" fmla="*/ 123 w 1251"/>
              <a:gd name="T31" fmla="*/ 360 h 1562"/>
              <a:gd name="T32" fmla="*/ 849 w 1251"/>
              <a:gd name="T33" fmla="*/ 360 h 1562"/>
              <a:gd name="T34" fmla="*/ 887 w 1251"/>
              <a:gd name="T35" fmla="*/ 397 h 1562"/>
              <a:gd name="T36" fmla="*/ 401 w 1251"/>
              <a:gd name="T37" fmla="*/ 0 h 1562"/>
              <a:gd name="T38" fmla="*/ 1127 w 1251"/>
              <a:gd name="T39" fmla="*/ 0 h 1562"/>
              <a:gd name="T40" fmla="*/ 1251 w 1251"/>
              <a:gd name="T41" fmla="*/ 123 h 1562"/>
              <a:gd name="T42" fmla="*/ 1251 w 1251"/>
              <a:gd name="T43" fmla="*/ 1166 h 1562"/>
              <a:gd name="T44" fmla="*/ 1127 w 1251"/>
              <a:gd name="T45" fmla="*/ 1289 h 1562"/>
              <a:gd name="T46" fmla="*/ 1084 w 1251"/>
              <a:gd name="T47" fmla="*/ 1246 h 1562"/>
              <a:gd name="T48" fmla="*/ 1127 w 1251"/>
              <a:gd name="T49" fmla="*/ 1203 h 1562"/>
              <a:gd name="T50" fmla="*/ 1165 w 1251"/>
              <a:gd name="T51" fmla="*/ 1166 h 1562"/>
              <a:gd name="T52" fmla="*/ 1165 w 1251"/>
              <a:gd name="T53" fmla="*/ 123 h 1562"/>
              <a:gd name="T54" fmla="*/ 1127 w 1251"/>
              <a:gd name="T55" fmla="*/ 86 h 1562"/>
              <a:gd name="T56" fmla="*/ 401 w 1251"/>
              <a:gd name="T57" fmla="*/ 86 h 1562"/>
              <a:gd name="T58" fmla="*/ 364 w 1251"/>
              <a:gd name="T59" fmla="*/ 123 h 1562"/>
              <a:gd name="T60" fmla="*/ 321 w 1251"/>
              <a:gd name="T61" fmla="*/ 167 h 1562"/>
              <a:gd name="T62" fmla="*/ 278 w 1251"/>
              <a:gd name="T63" fmla="*/ 123 h 1562"/>
              <a:gd name="T64" fmla="*/ 401 w 1251"/>
              <a:gd name="T65" fmla="*/ 0 h 15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51" h="1562">
                <a:moveTo>
                  <a:pt x="123" y="273"/>
                </a:moveTo>
                <a:cubicBezTo>
                  <a:pt x="55" y="273"/>
                  <a:pt x="0" y="328"/>
                  <a:pt x="0" y="397"/>
                </a:cubicBezTo>
                <a:cubicBezTo>
                  <a:pt x="0" y="1439"/>
                  <a:pt x="0" y="1439"/>
                  <a:pt x="0" y="1439"/>
                </a:cubicBezTo>
                <a:cubicBezTo>
                  <a:pt x="0" y="1507"/>
                  <a:pt x="55" y="1562"/>
                  <a:pt x="123" y="1562"/>
                </a:cubicBezTo>
                <a:cubicBezTo>
                  <a:pt x="850" y="1562"/>
                  <a:pt x="850" y="1562"/>
                  <a:pt x="850" y="1562"/>
                </a:cubicBezTo>
                <a:cubicBezTo>
                  <a:pt x="918" y="1562"/>
                  <a:pt x="973" y="1507"/>
                  <a:pt x="973" y="1439"/>
                </a:cubicBezTo>
                <a:cubicBezTo>
                  <a:pt x="973" y="397"/>
                  <a:pt x="973" y="397"/>
                  <a:pt x="973" y="397"/>
                </a:cubicBezTo>
                <a:cubicBezTo>
                  <a:pt x="973" y="328"/>
                  <a:pt x="918" y="273"/>
                  <a:pt x="850" y="273"/>
                </a:cubicBezTo>
                <a:lnTo>
                  <a:pt x="123" y="273"/>
                </a:lnTo>
                <a:close/>
                <a:moveTo>
                  <a:pt x="887" y="397"/>
                </a:moveTo>
                <a:cubicBezTo>
                  <a:pt x="887" y="1439"/>
                  <a:pt x="887" y="1439"/>
                  <a:pt x="887" y="1439"/>
                </a:cubicBezTo>
                <a:cubicBezTo>
                  <a:pt x="887" y="1459"/>
                  <a:pt x="870" y="1476"/>
                  <a:pt x="849" y="1476"/>
                </a:cubicBezTo>
                <a:cubicBezTo>
                  <a:pt x="123" y="1476"/>
                  <a:pt x="123" y="1476"/>
                  <a:pt x="123" y="1476"/>
                </a:cubicBezTo>
                <a:cubicBezTo>
                  <a:pt x="103" y="1476"/>
                  <a:pt x="86" y="1459"/>
                  <a:pt x="86" y="1439"/>
                </a:cubicBezTo>
                <a:cubicBezTo>
                  <a:pt x="86" y="397"/>
                  <a:pt x="86" y="397"/>
                  <a:pt x="86" y="397"/>
                </a:cubicBezTo>
                <a:cubicBezTo>
                  <a:pt x="86" y="376"/>
                  <a:pt x="103" y="360"/>
                  <a:pt x="123" y="360"/>
                </a:cubicBezTo>
                <a:cubicBezTo>
                  <a:pt x="849" y="360"/>
                  <a:pt x="849" y="360"/>
                  <a:pt x="849" y="360"/>
                </a:cubicBezTo>
                <a:cubicBezTo>
                  <a:pt x="870" y="360"/>
                  <a:pt x="887" y="376"/>
                  <a:pt x="887" y="397"/>
                </a:cubicBezTo>
                <a:close/>
                <a:moveTo>
                  <a:pt x="401" y="0"/>
                </a:moveTo>
                <a:cubicBezTo>
                  <a:pt x="1127" y="0"/>
                  <a:pt x="1127" y="0"/>
                  <a:pt x="1127" y="0"/>
                </a:cubicBezTo>
                <a:cubicBezTo>
                  <a:pt x="1196" y="0"/>
                  <a:pt x="1251" y="55"/>
                  <a:pt x="1251" y="123"/>
                </a:cubicBezTo>
                <a:cubicBezTo>
                  <a:pt x="1251" y="1166"/>
                  <a:pt x="1251" y="1166"/>
                  <a:pt x="1251" y="1166"/>
                </a:cubicBezTo>
                <a:cubicBezTo>
                  <a:pt x="1251" y="1234"/>
                  <a:pt x="1196" y="1289"/>
                  <a:pt x="1127" y="1289"/>
                </a:cubicBezTo>
                <a:cubicBezTo>
                  <a:pt x="1103" y="1289"/>
                  <a:pt x="1084" y="1270"/>
                  <a:pt x="1084" y="1246"/>
                </a:cubicBezTo>
                <a:cubicBezTo>
                  <a:pt x="1084" y="1222"/>
                  <a:pt x="1103" y="1203"/>
                  <a:pt x="1127" y="1203"/>
                </a:cubicBezTo>
                <a:cubicBezTo>
                  <a:pt x="1148" y="1203"/>
                  <a:pt x="1165" y="1186"/>
                  <a:pt x="1165" y="1166"/>
                </a:cubicBezTo>
                <a:cubicBezTo>
                  <a:pt x="1165" y="123"/>
                  <a:pt x="1165" y="123"/>
                  <a:pt x="1165" y="123"/>
                </a:cubicBezTo>
                <a:cubicBezTo>
                  <a:pt x="1165" y="103"/>
                  <a:pt x="1148" y="86"/>
                  <a:pt x="1127" y="86"/>
                </a:cubicBezTo>
                <a:cubicBezTo>
                  <a:pt x="401" y="86"/>
                  <a:pt x="401" y="86"/>
                  <a:pt x="401" y="86"/>
                </a:cubicBezTo>
                <a:cubicBezTo>
                  <a:pt x="381" y="86"/>
                  <a:pt x="364" y="103"/>
                  <a:pt x="364" y="123"/>
                </a:cubicBezTo>
                <a:cubicBezTo>
                  <a:pt x="364" y="147"/>
                  <a:pt x="345" y="167"/>
                  <a:pt x="321" y="167"/>
                </a:cubicBezTo>
                <a:cubicBezTo>
                  <a:pt x="297" y="167"/>
                  <a:pt x="278" y="147"/>
                  <a:pt x="278" y="123"/>
                </a:cubicBezTo>
                <a:cubicBezTo>
                  <a:pt x="278" y="55"/>
                  <a:pt x="333" y="0"/>
                  <a:pt x="401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9" name="Freeform 197"/>
          <p:cNvSpPr>
            <a:spLocks noEditPoints="1"/>
          </p:cNvSpPr>
          <p:nvPr/>
        </p:nvSpPr>
        <p:spPr bwMode="auto">
          <a:xfrm>
            <a:off x="8452476" y="3939672"/>
            <a:ext cx="773730" cy="838012"/>
          </a:xfrm>
          <a:custGeom>
            <a:avLst/>
            <a:gdLst>
              <a:gd name="T0" fmla="*/ 751 w 1415"/>
              <a:gd name="T1" fmla="*/ 43 h 1533"/>
              <a:gd name="T2" fmla="*/ 751 w 1415"/>
              <a:gd name="T3" fmla="*/ 785 h 1533"/>
              <a:gd name="T4" fmla="*/ 906 w 1415"/>
              <a:gd name="T5" fmla="*/ 630 h 1533"/>
              <a:gd name="T6" fmla="*/ 967 w 1415"/>
              <a:gd name="T7" fmla="*/ 630 h 1533"/>
              <a:gd name="T8" fmla="*/ 967 w 1415"/>
              <a:gd name="T9" fmla="*/ 691 h 1533"/>
              <a:gd name="T10" fmla="*/ 738 w 1415"/>
              <a:gd name="T11" fmla="*/ 920 h 1533"/>
              <a:gd name="T12" fmla="*/ 708 w 1415"/>
              <a:gd name="T13" fmla="*/ 933 h 1533"/>
              <a:gd name="T14" fmla="*/ 677 w 1415"/>
              <a:gd name="T15" fmla="*/ 920 h 1533"/>
              <a:gd name="T16" fmla="*/ 448 w 1415"/>
              <a:gd name="T17" fmla="*/ 691 h 1533"/>
              <a:gd name="T18" fmla="*/ 448 w 1415"/>
              <a:gd name="T19" fmla="*/ 630 h 1533"/>
              <a:gd name="T20" fmla="*/ 509 w 1415"/>
              <a:gd name="T21" fmla="*/ 630 h 1533"/>
              <a:gd name="T22" fmla="*/ 664 w 1415"/>
              <a:gd name="T23" fmla="*/ 785 h 1533"/>
              <a:gd name="T24" fmla="*/ 664 w 1415"/>
              <a:gd name="T25" fmla="*/ 43 h 1533"/>
              <a:gd name="T26" fmla="*/ 708 w 1415"/>
              <a:gd name="T27" fmla="*/ 0 h 1533"/>
              <a:gd name="T28" fmla="*/ 751 w 1415"/>
              <a:gd name="T29" fmla="*/ 43 h 1533"/>
              <a:gd name="T30" fmla="*/ 1414 w 1415"/>
              <a:gd name="T31" fmla="*/ 984 h 1533"/>
              <a:gd name="T32" fmla="*/ 1415 w 1415"/>
              <a:gd name="T33" fmla="*/ 995 h 1533"/>
              <a:gd name="T34" fmla="*/ 1415 w 1415"/>
              <a:gd name="T35" fmla="*/ 1221 h 1533"/>
              <a:gd name="T36" fmla="*/ 1104 w 1415"/>
              <a:gd name="T37" fmla="*/ 1533 h 1533"/>
              <a:gd name="T38" fmla="*/ 311 w 1415"/>
              <a:gd name="T39" fmla="*/ 1533 h 1533"/>
              <a:gd name="T40" fmla="*/ 0 w 1415"/>
              <a:gd name="T41" fmla="*/ 1221 h 1533"/>
              <a:gd name="T42" fmla="*/ 0 w 1415"/>
              <a:gd name="T43" fmla="*/ 994 h 1533"/>
              <a:gd name="T44" fmla="*/ 1 w 1415"/>
              <a:gd name="T45" fmla="*/ 983 h 1533"/>
              <a:gd name="T46" fmla="*/ 152 w 1415"/>
              <a:gd name="T47" fmla="*/ 439 h 1533"/>
              <a:gd name="T48" fmla="*/ 175 w 1415"/>
              <a:gd name="T49" fmla="*/ 411 h 1533"/>
              <a:gd name="T50" fmla="*/ 180 w 1415"/>
              <a:gd name="T51" fmla="*/ 409 h 1533"/>
              <a:gd name="T52" fmla="*/ 197 w 1415"/>
              <a:gd name="T53" fmla="*/ 405 h 1533"/>
              <a:gd name="T54" fmla="*/ 469 w 1415"/>
              <a:gd name="T55" fmla="*/ 405 h 1533"/>
              <a:gd name="T56" fmla="*/ 512 w 1415"/>
              <a:gd name="T57" fmla="*/ 448 h 1533"/>
              <a:gd name="T58" fmla="*/ 469 w 1415"/>
              <a:gd name="T59" fmla="*/ 492 h 1533"/>
              <a:gd name="T60" fmla="*/ 227 w 1415"/>
              <a:gd name="T61" fmla="*/ 492 h 1533"/>
              <a:gd name="T62" fmla="*/ 99 w 1415"/>
              <a:gd name="T63" fmla="*/ 953 h 1533"/>
              <a:gd name="T64" fmla="*/ 422 w 1415"/>
              <a:gd name="T65" fmla="*/ 953 h 1533"/>
              <a:gd name="T66" fmla="*/ 465 w 1415"/>
              <a:gd name="T67" fmla="*/ 996 h 1533"/>
              <a:gd name="T68" fmla="*/ 465 w 1415"/>
              <a:gd name="T69" fmla="*/ 1035 h 1533"/>
              <a:gd name="T70" fmla="*/ 569 w 1415"/>
              <a:gd name="T71" fmla="*/ 1139 h 1533"/>
              <a:gd name="T72" fmla="*/ 833 w 1415"/>
              <a:gd name="T73" fmla="*/ 1139 h 1533"/>
              <a:gd name="T74" fmla="*/ 936 w 1415"/>
              <a:gd name="T75" fmla="*/ 1035 h 1533"/>
              <a:gd name="T76" fmla="*/ 936 w 1415"/>
              <a:gd name="T77" fmla="*/ 996 h 1533"/>
              <a:gd name="T78" fmla="*/ 980 w 1415"/>
              <a:gd name="T79" fmla="*/ 953 h 1533"/>
              <a:gd name="T80" fmla="*/ 1316 w 1415"/>
              <a:gd name="T81" fmla="*/ 953 h 1533"/>
              <a:gd name="T82" fmla="*/ 1188 w 1415"/>
              <a:gd name="T83" fmla="*/ 493 h 1533"/>
              <a:gd name="T84" fmla="*/ 947 w 1415"/>
              <a:gd name="T85" fmla="*/ 493 h 1533"/>
              <a:gd name="T86" fmla="*/ 903 w 1415"/>
              <a:gd name="T87" fmla="*/ 449 h 1533"/>
              <a:gd name="T88" fmla="*/ 947 w 1415"/>
              <a:gd name="T89" fmla="*/ 406 h 1533"/>
              <a:gd name="T90" fmla="*/ 1218 w 1415"/>
              <a:gd name="T91" fmla="*/ 406 h 1533"/>
              <a:gd name="T92" fmla="*/ 1236 w 1415"/>
              <a:gd name="T93" fmla="*/ 410 h 1533"/>
              <a:gd name="T94" fmla="*/ 1240 w 1415"/>
              <a:gd name="T95" fmla="*/ 412 h 1533"/>
              <a:gd name="T96" fmla="*/ 1263 w 1415"/>
              <a:gd name="T97" fmla="*/ 440 h 1533"/>
              <a:gd name="T98" fmla="*/ 1414 w 1415"/>
              <a:gd name="T99" fmla="*/ 984 h 1533"/>
              <a:gd name="T100" fmla="*/ 1330 w 1415"/>
              <a:gd name="T101" fmla="*/ 1039 h 1533"/>
              <a:gd name="T102" fmla="*/ 1023 w 1415"/>
              <a:gd name="T103" fmla="*/ 1039 h 1533"/>
              <a:gd name="T104" fmla="*/ 833 w 1415"/>
              <a:gd name="T105" fmla="*/ 1225 h 1533"/>
              <a:gd name="T106" fmla="*/ 570 w 1415"/>
              <a:gd name="T107" fmla="*/ 1225 h 1533"/>
              <a:gd name="T108" fmla="*/ 380 w 1415"/>
              <a:gd name="T109" fmla="*/ 1039 h 1533"/>
              <a:gd name="T110" fmla="*/ 86 w 1415"/>
              <a:gd name="T111" fmla="*/ 1039 h 1533"/>
              <a:gd name="T112" fmla="*/ 86 w 1415"/>
              <a:gd name="T113" fmla="*/ 1221 h 1533"/>
              <a:gd name="T114" fmla="*/ 311 w 1415"/>
              <a:gd name="T115" fmla="*/ 1447 h 1533"/>
              <a:gd name="T116" fmla="*/ 1104 w 1415"/>
              <a:gd name="T117" fmla="*/ 1447 h 1533"/>
              <a:gd name="T118" fmla="*/ 1329 w 1415"/>
              <a:gd name="T119" fmla="*/ 1221 h 1533"/>
              <a:gd name="T120" fmla="*/ 1330 w 1415"/>
              <a:gd name="T121" fmla="*/ 1221 h 1533"/>
              <a:gd name="T122" fmla="*/ 1330 w 1415"/>
              <a:gd name="T123" fmla="*/ 1039 h 15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15" h="1533">
                <a:moveTo>
                  <a:pt x="751" y="43"/>
                </a:moveTo>
                <a:cubicBezTo>
                  <a:pt x="751" y="785"/>
                  <a:pt x="751" y="785"/>
                  <a:pt x="751" y="785"/>
                </a:cubicBezTo>
                <a:cubicBezTo>
                  <a:pt x="906" y="630"/>
                  <a:pt x="906" y="630"/>
                  <a:pt x="906" y="630"/>
                </a:cubicBezTo>
                <a:cubicBezTo>
                  <a:pt x="923" y="613"/>
                  <a:pt x="950" y="613"/>
                  <a:pt x="967" y="630"/>
                </a:cubicBezTo>
                <a:cubicBezTo>
                  <a:pt x="984" y="647"/>
                  <a:pt x="984" y="674"/>
                  <a:pt x="967" y="691"/>
                </a:cubicBezTo>
                <a:cubicBezTo>
                  <a:pt x="738" y="920"/>
                  <a:pt x="738" y="920"/>
                  <a:pt x="738" y="920"/>
                </a:cubicBezTo>
                <a:cubicBezTo>
                  <a:pt x="730" y="929"/>
                  <a:pt x="718" y="933"/>
                  <a:pt x="708" y="933"/>
                </a:cubicBezTo>
                <a:cubicBezTo>
                  <a:pt x="697" y="933"/>
                  <a:pt x="685" y="928"/>
                  <a:pt x="677" y="920"/>
                </a:cubicBezTo>
                <a:cubicBezTo>
                  <a:pt x="448" y="691"/>
                  <a:pt x="448" y="691"/>
                  <a:pt x="448" y="691"/>
                </a:cubicBezTo>
                <a:cubicBezTo>
                  <a:pt x="431" y="674"/>
                  <a:pt x="431" y="647"/>
                  <a:pt x="448" y="630"/>
                </a:cubicBezTo>
                <a:cubicBezTo>
                  <a:pt x="465" y="613"/>
                  <a:pt x="492" y="613"/>
                  <a:pt x="509" y="630"/>
                </a:cubicBezTo>
                <a:cubicBezTo>
                  <a:pt x="664" y="785"/>
                  <a:pt x="664" y="785"/>
                  <a:pt x="664" y="785"/>
                </a:cubicBezTo>
                <a:cubicBezTo>
                  <a:pt x="664" y="43"/>
                  <a:pt x="664" y="43"/>
                  <a:pt x="664" y="43"/>
                </a:cubicBezTo>
                <a:cubicBezTo>
                  <a:pt x="664" y="19"/>
                  <a:pt x="684" y="0"/>
                  <a:pt x="708" y="0"/>
                </a:cubicBezTo>
                <a:cubicBezTo>
                  <a:pt x="732" y="0"/>
                  <a:pt x="751" y="19"/>
                  <a:pt x="751" y="43"/>
                </a:cubicBezTo>
                <a:close/>
                <a:moveTo>
                  <a:pt x="1414" y="984"/>
                </a:moveTo>
                <a:cubicBezTo>
                  <a:pt x="1415" y="987"/>
                  <a:pt x="1415" y="991"/>
                  <a:pt x="1415" y="995"/>
                </a:cubicBezTo>
                <a:cubicBezTo>
                  <a:pt x="1415" y="1221"/>
                  <a:pt x="1415" y="1221"/>
                  <a:pt x="1415" y="1221"/>
                </a:cubicBezTo>
                <a:cubicBezTo>
                  <a:pt x="1415" y="1393"/>
                  <a:pt x="1276" y="1533"/>
                  <a:pt x="1104" y="1533"/>
                </a:cubicBezTo>
                <a:cubicBezTo>
                  <a:pt x="311" y="1533"/>
                  <a:pt x="311" y="1533"/>
                  <a:pt x="311" y="1533"/>
                </a:cubicBezTo>
                <a:cubicBezTo>
                  <a:pt x="140" y="1533"/>
                  <a:pt x="0" y="1393"/>
                  <a:pt x="0" y="1221"/>
                </a:cubicBezTo>
                <a:cubicBezTo>
                  <a:pt x="0" y="994"/>
                  <a:pt x="0" y="994"/>
                  <a:pt x="0" y="994"/>
                </a:cubicBezTo>
                <a:cubicBezTo>
                  <a:pt x="0" y="991"/>
                  <a:pt x="0" y="987"/>
                  <a:pt x="1" y="983"/>
                </a:cubicBezTo>
                <a:cubicBezTo>
                  <a:pt x="152" y="439"/>
                  <a:pt x="152" y="439"/>
                  <a:pt x="152" y="439"/>
                </a:cubicBezTo>
                <a:cubicBezTo>
                  <a:pt x="155" y="426"/>
                  <a:pt x="164" y="416"/>
                  <a:pt x="175" y="411"/>
                </a:cubicBezTo>
                <a:cubicBezTo>
                  <a:pt x="180" y="409"/>
                  <a:pt x="180" y="409"/>
                  <a:pt x="180" y="409"/>
                </a:cubicBezTo>
                <a:cubicBezTo>
                  <a:pt x="185" y="406"/>
                  <a:pt x="191" y="405"/>
                  <a:pt x="197" y="405"/>
                </a:cubicBezTo>
                <a:cubicBezTo>
                  <a:pt x="469" y="405"/>
                  <a:pt x="469" y="405"/>
                  <a:pt x="469" y="405"/>
                </a:cubicBezTo>
                <a:cubicBezTo>
                  <a:pt x="493" y="405"/>
                  <a:pt x="512" y="424"/>
                  <a:pt x="512" y="448"/>
                </a:cubicBezTo>
                <a:cubicBezTo>
                  <a:pt x="512" y="472"/>
                  <a:pt x="493" y="492"/>
                  <a:pt x="469" y="492"/>
                </a:cubicBezTo>
                <a:cubicBezTo>
                  <a:pt x="227" y="492"/>
                  <a:pt x="227" y="492"/>
                  <a:pt x="227" y="492"/>
                </a:cubicBezTo>
                <a:cubicBezTo>
                  <a:pt x="99" y="953"/>
                  <a:pt x="99" y="953"/>
                  <a:pt x="99" y="953"/>
                </a:cubicBezTo>
                <a:cubicBezTo>
                  <a:pt x="422" y="953"/>
                  <a:pt x="422" y="953"/>
                  <a:pt x="422" y="953"/>
                </a:cubicBezTo>
                <a:cubicBezTo>
                  <a:pt x="446" y="953"/>
                  <a:pt x="465" y="972"/>
                  <a:pt x="465" y="996"/>
                </a:cubicBezTo>
                <a:cubicBezTo>
                  <a:pt x="465" y="1035"/>
                  <a:pt x="465" y="1035"/>
                  <a:pt x="465" y="1035"/>
                </a:cubicBezTo>
                <a:cubicBezTo>
                  <a:pt x="465" y="1092"/>
                  <a:pt x="512" y="1139"/>
                  <a:pt x="569" y="1139"/>
                </a:cubicBezTo>
                <a:cubicBezTo>
                  <a:pt x="833" y="1139"/>
                  <a:pt x="833" y="1139"/>
                  <a:pt x="833" y="1139"/>
                </a:cubicBezTo>
                <a:cubicBezTo>
                  <a:pt x="890" y="1139"/>
                  <a:pt x="936" y="1092"/>
                  <a:pt x="936" y="1035"/>
                </a:cubicBezTo>
                <a:cubicBezTo>
                  <a:pt x="936" y="996"/>
                  <a:pt x="936" y="996"/>
                  <a:pt x="936" y="996"/>
                </a:cubicBezTo>
                <a:cubicBezTo>
                  <a:pt x="936" y="972"/>
                  <a:pt x="956" y="953"/>
                  <a:pt x="980" y="953"/>
                </a:cubicBezTo>
                <a:cubicBezTo>
                  <a:pt x="1316" y="953"/>
                  <a:pt x="1316" y="953"/>
                  <a:pt x="1316" y="953"/>
                </a:cubicBezTo>
                <a:cubicBezTo>
                  <a:pt x="1188" y="493"/>
                  <a:pt x="1188" y="493"/>
                  <a:pt x="1188" y="493"/>
                </a:cubicBezTo>
                <a:cubicBezTo>
                  <a:pt x="947" y="493"/>
                  <a:pt x="947" y="493"/>
                  <a:pt x="947" y="493"/>
                </a:cubicBezTo>
                <a:cubicBezTo>
                  <a:pt x="923" y="493"/>
                  <a:pt x="903" y="473"/>
                  <a:pt x="903" y="449"/>
                </a:cubicBezTo>
                <a:cubicBezTo>
                  <a:pt x="903" y="425"/>
                  <a:pt x="923" y="406"/>
                  <a:pt x="947" y="406"/>
                </a:cubicBezTo>
                <a:cubicBezTo>
                  <a:pt x="1218" y="406"/>
                  <a:pt x="1218" y="406"/>
                  <a:pt x="1218" y="406"/>
                </a:cubicBezTo>
                <a:cubicBezTo>
                  <a:pt x="1224" y="406"/>
                  <a:pt x="1230" y="407"/>
                  <a:pt x="1236" y="410"/>
                </a:cubicBezTo>
                <a:cubicBezTo>
                  <a:pt x="1240" y="412"/>
                  <a:pt x="1240" y="412"/>
                  <a:pt x="1240" y="412"/>
                </a:cubicBezTo>
                <a:cubicBezTo>
                  <a:pt x="1251" y="417"/>
                  <a:pt x="1260" y="427"/>
                  <a:pt x="1263" y="440"/>
                </a:cubicBezTo>
                <a:lnTo>
                  <a:pt x="1414" y="984"/>
                </a:lnTo>
                <a:close/>
                <a:moveTo>
                  <a:pt x="1330" y="1039"/>
                </a:moveTo>
                <a:cubicBezTo>
                  <a:pt x="1023" y="1039"/>
                  <a:pt x="1023" y="1039"/>
                  <a:pt x="1023" y="1039"/>
                </a:cubicBezTo>
                <a:cubicBezTo>
                  <a:pt x="1021" y="1142"/>
                  <a:pt x="937" y="1225"/>
                  <a:pt x="833" y="1225"/>
                </a:cubicBezTo>
                <a:cubicBezTo>
                  <a:pt x="570" y="1225"/>
                  <a:pt x="570" y="1225"/>
                  <a:pt x="570" y="1225"/>
                </a:cubicBezTo>
                <a:cubicBezTo>
                  <a:pt x="466" y="1225"/>
                  <a:pt x="382" y="1142"/>
                  <a:pt x="380" y="1039"/>
                </a:cubicBezTo>
                <a:cubicBezTo>
                  <a:pt x="86" y="1039"/>
                  <a:pt x="86" y="1039"/>
                  <a:pt x="86" y="1039"/>
                </a:cubicBezTo>
                <a:cubicBezTo>
                  <a:pt x="86" y="1221"/>
                  <a:pt x="86" y="1221"/>
                  <a:pt x="86" y="1221"/>
                </a:cubicBezTo>
                <a:cubicBezTo>
                  <a:pt x="86" y="1345"/>
                  <a:pt x="187" y="1447"/>
                  <a:pt x="311" y="1447"/>
                </a:cubicBezTo>
                <a:cubicBezTo>
                  <a:pt x="1104" y="1447"/>
                  <a:pt x="1104" y="1447"/>
                  <a:pt x="1104" y="1447"/>
                </a:cubicBezTo>
                <a:cubicBezTo>
                  <a:pt x="1228" y="1447"/>
                  <a:pt x="1329" y="1345"/>
                  <a:pt x="1329" y="1221"/>
                </a:cubicBezTo>
                <a:cubicBezTo>
                  <a:pt x="1330" y="1221"/>
                  <a:pt x="1330" y="1221"/>
                  <a:pt x="1330" y="1221"/>
                </a:cubicBezTo>
                <a:lnTo>
                  <a:pt x="1330" y="10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0" name="Freeform 198"/>
          <p:cNvSpPr>
            <a:spLocks noEditPoints="1"/>
          </p:cNvSpPr>
          <p:nvPr/>
        </p:nvSpPr>
        <p:spPr bwMode="auto">
          <a:xfrm>
            <a:off x="12848831" y="3982480"/>
            <a:ext cx="824284" cy="764020"/>
          </a:xfrm>
          <a:custGeom>
            <a:avLst/>
            <a:gdLst>
              <a:gd name="T0" fmla="*/ 1508 w 1508"/>
              <a:gd name="T1" fmla="*/ 725 h 1398"/>
              <a:gd name="T2" fmla="*/ 1508 w 1508"/>
              <a:gd name="T3" fmla="*/ 1118 h 1398"/>
              <a:gd name="T4" fmla="*/ 1228 w 1508"/>
              <a:gd name="T5" fmla="*/ 1398 h 1398"/>
              <a:gd name="T6" fmla="*/ 280 w 1508"/>
              <a:gd name="T7" fmla="*/ 1398 h 1398"/>
              <a:gd name="T8" fmla="*/ 0 w 1508"/>
              <a:gd name="T9" fmla="*/ 1118 h 1398"/>
              <a:gd name="T10" fmla="*/ 0 w 1508"/>
              <a:gd name="T11" fmla="*/ 718 h 1398"/>
              <a:gd name="T12" fmla="*/ 43 w 1508"/>
              <a:gd name="T13" fmla="*/ 675 h 1398"/>
              <a:gd name="T14" fmla="*/ 86 w 1508"/>
              <a:gd name="T15" fmla="*/ 718 h 1398"/>
              <a:gd name="T16" fmla="*/ 86 w 1508"/>
              <a:gd name="T17" fmla="*/ 1118 h 1398"/>
              <a:gd name="T18" fmla="*/ 280 w 1508"/>
              <a:gd name="T19" fmla="*/ 1311 h 1398"/>
              <a:gd name="T20" fmla="*/ 1228 w 1508"/>
              <a:gd name="T21" fmla="*/ 1311 h 1398"/>
              <a:gd name="T22" fmla="*/ 1421 w 1508"/>
              <a:gd name="T23" fmla="*/ 1118 h 1398"/>
              <a:gd name="T24" fmla="*/ 1421 w 1508"/>
              <a:gd name="T25" fmla="*/ 725 h 1398"/>
              <a:gd name="T26" fmla="*/ 1465 w 1508"/>
              <a:gd name="T27" fmla="*/ 682 h 1398"/>
              <a:gd name="T28" fmla="*/ 1508 w 1508"/>
              <a:gd name="T29" fmla="*/ 725 h 1398"/>
              <a:gd name="T30" fmla="*/ 754 w 1508"/>
              <a:gd name="T31" fmla="*/ 0 h 1398"/>
              <a:gd name="T32" fmla="*/ 711 w 1508"/>
              <a:gd name="T33" fmla="*/ 44 h 1398"/>
              <a:gd name="T34" fmla="*/ 711 w 1508"/>
              <a:gd name="T35" fmla="*/ 920 h 1398"/>
              <a:gd name="T36" fmla="*/ 510 w 1508"/>
              <a:gd name="T37" fmla="*/ 719 h 1398"/>
              <a:gd name="T38" fmla="*/ 449 w 1508"/>
              <a:gd name="T39" fmla="*/ 719 h 1398"/>
              <a:gd name="T40" fmla="*/ 449 w 1508"/>
              <a:gd name="T41" fmla="*/ 780 h 1398"/>
              <a:gd name="T42" fmla="*/ 724 w 1508"/>
              <a:gd name="T43" fmla="*/ 1055 h 1398"/>
              <a:gd name="T44" fmla="*/ 754 w 1508"/>
              <a:gd name="T45" fmla="*/ 1068 h 1398"/>
              <a:gd name="T46" fmla="*/ 784 w 1508"/>
              <a:gd name="T47" fmla="*/ 1055 h 1398"/>
              <a:gd name="T48" fmla="*/ 1059 w 1508"/>
              <a:gd name="T49" fmla="*/ 780 h 1398"/>
              <a:gd name="T50" fmla="*/ 1059 w 1508"/>
              <a:gd name="T51" fmla="*/ 719 h 1398"/>
              <a:gd name="T52" fmla="*/ 998 w 1508"/>
              <a:gd name="T53" fmla="*/ 719 h 1398"/>
              <a:gd name="T54" fmla="*/ 797 w 1508"/>
              <a:gd name="T55" fmla="*/ 920 h 1398"/>
              <a:gd name="T56" fmla="*/ 797 w 1508"/>
              <a:gd name="T57" fmla="*/ 44 h 1398"/>
              <a:gd name="T58" fmla="*/ 754 w 1508"/>
              <a:gd name="T59" fmla="*/ 0 h 1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08" h="1398">
                <a:moveTo>
                  <a:pt x="1508" y="725"/>
                </a:moveTo>
                <a:cubicBezTo>
                  <a:pt x="1508" y="1118"/>
                  <a:pt x="1508" y="1118"/>
                  <a:pt x="1508" y="1118"/>
                </a:cubicBezTo>
                <a:cubicBezTo>
                  <a:pt x="1508" y="1272"/>
                  <a:pt x="1382" y="1398"/>
                  <a:pt x="1228" y="1398"/>
                </a:cubicBezTo>
                <a:cubicBezTo>
                  <a:pt x="280" y="1398"/>
                  <a:pt x="280" y="1398"/>
                  <a:pt x="280" y="1398"/>
                </a:cubicBezTo>
                <a:cubicBezTo>
                  <a:pt x="126" y="1398"/>
                  <a:pt x="0" y="1272"/>
                  <a:pt x="0" y="1118"/>
                </a:cubicBezTo>
                <a:cubicBezTo>
                  <a:pt x="0" y="718"/>
                  <a:pt x="0" y="718"/>
                  <a:pt x="0" y="718"/>
                </a:cubicBezTo>
                <a:cubicBezTo>
                  <a:pt x="0" y="694"/>
                  <a:pt x="19" y="675"/>
                  <a:pt x="43" y="675"/>
                </a:cubicBezTo>
                <a:cubicBezTo>
                  <a:pt x="67" y="675"/>
                  <a:pt x="86" y="694"/>
                  <a:pt x="86" y="718"/>
                </a:cubicBezTo>
                <a:cubicBezTo>
                  <a:pt x="86" y="1118"/>
                  <a:pt x="86" y="1118"/>
                  <a:pt x="86" y="1118"/>
                </a:cubicBezTo>
                <a:cubicBezTo>
                  <a:pt x="86" y="1224"/>
                  <a:pt x="173" y="1311"/>
                  <a:pt x="280" y="1311"/>
                </a:cubicBezTo>
                <a:cubicBezTo>
                  <a:pt x="1228" y="1311"/>
                  <a:pt x="1228" y="1311"/>
                  <a:pt x="1228" y="1311"/>
                </a:cubicBezTo>
                <a:cubicBezTo>
                  <a:pt x="1334" y="1311"/>
                  <a:pt x="1421" y="1225"/>
                  <a:pt x="1421" y="1118"/>
                </a:cubicBezTo>
                <a:cubicBezTo>
                  <a:pt x="1421" y="725"/>
                  <a:pt x="1421" y="725"/>
                  <a:pt x="1421" y="725"/>
                </a:cubicBezTo>
                <a:cubicBezTo>
                  <a:pt x="1421" y="701"/>
                  <a:pt x="1441" y="682"/>
                  <a:pt x="1465" y="682"/>
                </a:cubicBezTo>
                <a:cubicBezTo>
                  <a:pt x="1489" y="682"/>
                  <a:pt x="1508" y="701"/>
                  <a:pt x="1508" y="725"/>
                </a:cubicBezTo>
                <a:close/>
                <a:moveTo>
                  <a:pt x="754" y="0"/>
                </a:moveTo>
                <a:cubicBezTo>
                  <a:pt x="730" y="0"/>
                  <a:pt x="711" y="20"/>
                  <a:pt x="711" y="44"/>
                </a:cubicBezTo>
                <a:cubicBezTo>
                  <a:pt x="711" y="920"/>
                  <a:pt x="711" y="920"/>
                  <a:pt x="711" y="920"/>
                </a:cubicBezTo>
                <a:cubicBezTo>
                  <a:pt x="510" y="719"/>
                  <a:pt x="510" y="719"/>
                  <a:pt x="510" y="719"/>
                </a:cubicBezTo>
                <a:cubicBezTo>
                  <a:pt x="493" y="702"/>
                  <a:pt x="466" y="702"/>
                  <a:pt x="449" y="719"/>
                </a:cubicBezTo>
                <a:cubicBezTo>
                  <a:pt x="432" y="736"/>
                  <a:pt x="432" y="763"/>
                  <a:pt x="449" y="780"/>
                </a:cubicBezTo>
                <a:cubicBezTo>
                  <a:pt x="724" y="1055"/>
                  <a:pt x="724" y="1055"/>
                  <a:pt x="724" y="1055"/>
                </a:cubicBezTo>
                <a:cubicBezTo>
                  <a:pt x="732" y="1063"/>
                  <a:pt x="743" y="1068"/>
                  <a:pt x="754" y="1068"/>
                </a:cubicBezTo>
                <a:cubicBezTo>
                  <a:pt x="765" y="1068"/>
                  <a:pt x="776" y="1063"/>
                  <a:pt x="784" y="1055"/>
                </a:cubicBezTo>
                <a:cubicBezTo>
                  <a:pt x="1059" y="780"/>
                  <a:pt x="1059" y="780"/>
                  <a:pt x="1059" y="780"/>
                </a:cubicBezTo>
                <a:cubicBezTo>
                  <a:pt x="1076" y="763"/>
                  <a:pt x="1076" y="736"/>
                  <a:pt x="1059" y="719"/>
                </a:cubicBezTo>
                <a:cubicBezTo>
                  <a:pt x="1042" y="702"/>
                  <a:pt x="1015" y="702"/>
                  <a:pt x="998" y="719"/>
                </a:cubicBezTo>
                <a:cubicBezTo>
                  <a:pt x="797" y="920"/>
                  <a:pt x="797" y="920"/>
                  <a:pt x="797" y="920"/>
                </a:cubicBezTo>
                <a:cubicBezTo>
                  <a:pt x="797" y="44"/>
                  <a:pt x="797" y="44"/>
                  <a:pt x="797" y="44"/>
                </a:cubicBezTo>
                <a:cubicBezTo>
                  <a:pt x="797" y="20"/>
                  <a:pt x="778" y="0"/>
                  <a:pt x="75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5" name="Freeform 233"/>
          <p:cNvSpPr>
            <a:spLocks noEditPoints="1"/>
          </p:cNvSpPr>
          <p:nvPr/>
        </p:nvSpPr>
        <p:spPr bwMode="auto">
          <a:xfrm>
            <a:off x="3969731" y="4082621"/>
            <a:ext cx="858436" cy="590926"/>
          </a:xfrm>
          <a:custGeom>
            <a:avLst/>
            <a:gdLst>
              <a:gd name="T0" fmla="*/ 125 w 1570"/>
              <a:gd name="T1" fmla="*/ 1081 h 1081"/>
              <a:gd name="T2" fmla="*/ 1100 w 1570"/>
              <a:gd name="T3" fmla="*/ 1081 h 1081"/>
              <a:gd name="T4" fmla="*/ 1265 w 1570"/>
              <a:gd name="T5" fmla="*/ 997 h 1081"/>
              <a:gd name="T6" fmla="*/ 1533 w 1570"/>
              <a:gd name="T7" fmla="*/ 632 h 1081"/>
              <a:gd name="T8" fmla="*/ 1533 w 1570"/>
              <a:gd name="T9" fmla="*/ 449 h 1081"/>
              <a:gd name="T10" fmla="*/ 1265 w 1570"/>
              <a:gd name="T11" fmla="*/ 84 h 1081"/>
              <a:gd name="T12" fmla="*/ 1100 w 1570"/>
              <a:gd name="T13" fmla="*/ 0 h 1081"/>
              <a:gd name="T14" fmla="*/ 125 w 1570"/>
              <a:gd name="T15" fmla="*/ 0 h 1081"/>
              <a:gd name="T16" fmla="*/ 0 w 1570"/>
              <a:gd name="T17" fmla="*/ 126 h 1081"/>
              <a:gd name="T18" fmla="*/ 0 w 1570"/>
              <a:gd name="T19" fmla="*/ 956 h 1081"/>
              <a:gd name="T20" fmla="*/ 125 w 1570"/>
              <a:gd name="T21" fmla="*/ 1081 h 1081"/>
              <a:gd name="T22" fmla="*/ 86 w 1570"/>
              <a:gd name="T23" fmla="*/ 126 h 1081"/>
              <a:gd name="T24" fmla="*/ 125 w 1570"/>
              <a:gd name="T25" fmla="*/ 87 h 1081"/>
              <a:gd name="T26" fmla="*/ 1100 w 1570"/>
              <a:gd name="T27" fmla="*/ 87 h 1081"/>
              <a:gd name="T28" fmla="*/ 1196 w 1570"/>
              <a:gd name="T29" fmla="*/ 135 h 1081"/>
              <a:gd name="T30" fmla="*/ 1463 w 1570"/>
              <a:gd name="T31" fmla="*/ 500 h 1081"/>
              <a:gd name="T32" fmla="*/ 1463 w 1570"/>
              <a:gd name="T33" fmla="*/ 582 h 1081"/>
              <a:gd name="T34" fmla="*/ 1196 w 1570"/>
              <a:gd name="T35" fmla="*/ 946 h 1081"/>
              <a:gd name="T36" fmla="*/ 1099 w 1570"/>
              <a:gd name="T37" fmla="*/ 995 h 1081"/>
              <a:gd name="T38" fmla="*/ 125 w 1570"/>
              <a:gd name="T39" fmla="*/ 995 h 1081"/>
              <a:gd name="T40" fmla="*/ 86 w 1570"/>
              <a:gd name="T41" fmla="*/ 956 h 1081"/>
              <a:gd name="T42" fmla="*/ 86 w 1570"/>
              <a:gd name="T43" fmla="*/ 126 h 10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570" h="1081">
                <a:moveTo>
                  <a:pt x="125" y="1081"/>
                </a:moveTo>
                <a:cubicBezTo>
                  <a:pt x="1100" y="1081"/>
                  <a:pt x="1100" y="1081"/>
                  <a:pt x="1100" y="1081"/>
                </a:cubicBezTo>
                <a:cubicBezTo>
                  <a:pt x="1159" y="1081"/>
                  <a:pt x="1231" y="1045"/>
                  <a:pt x="1265" y="997"/>
                </a:cubicBezTo>
                <a:cubicBezTo>
                  <a:pt x="1533" y="632"/>
                  <a:pt x="1533" y="632"/>
                  <a:pt x="1533" y="632"/>
                </a:cubicBezTo>
                <a:cubicBezTo>
                  <a:pt x="1570" y="581"/>
                  <a:pt x="1570" y="500"/>
                  <a:pt x="1533" y="449"/>
                </a:cubicBezTo>
                <a:cubicBezTo>
                  <a:pt x="1265" y="84"/>
                  <a:pt x="1265" y="84"/>
                  <a:pt x="1265" y="84"/>
                </a:cubicBezTo>
                <a:cubicBezTo>
                  <a:pt x="1230" y="36"/>
                  <a:pt x="1159" y="0"/>
                  <a:pt x="1100" y="0"/>
                </a:cubicBezTo>
                <a:cubicBezTo>
                  <a:pt x="125" y="0"/>
                  <a:pt x="125" y="0"/>
                  <a:pt x="125" y="0"/>
                </a:cubicBezTo>
                <a:cubicBezTo>
                  <a:pt x="56" y="0"/>
                  <a:pt x="0" y="57"/>
                  <a:pt x="0" y="126"/>
                </a:cubicBezTo>
                <a:cubicBezTo>
                  <a:pt x="0" y="956"/>
                  <a:pt x="0" y="956"/>
                  <a:pt x="0" y="956"/>
                </a:cubicBezTo>
                <a:cubicBezTo>
                  <a:pt x="0" y="1025"/>
                  <a:pt x="56" y="1081"/>
                  <a:pt x="125" y="1081"/>
                </a:cubicBezTo>
                <a:close/>
                <a:moveTo>
                  <a:pt x="86" y="126"/>
                </a:moveTo>
                <a:cubicBezTo>
                  <a:pt x="86" y="104"/>
                  <a:pt x="104" y="87"/>
                  <a:pt x="125" y="87"/>
                </a:cubicBezTo>
                <a:cubicBezTo>
                  <a:pt x="1100" y="87"/>
                  <a:pt x="1100" y="87"/>
                  <a:pt x="1100" y="87"/>
                </a:cubicBezTo>
                <a:cubicBezTo>
                  <a:pt x="1131" y="87"/>
                  <a:pt x="1177" y="110"/>
                  <a:pt x="1196" y="135"/>
                </a:cubicBezTo>
                <a:cubicBezTo>
                  <a:pt x="1463" y="500"/>
                  <a:pt x="1463" y="500"/>
                  <a:pt x="1463" y="500"/>
                </a:cubicBezTo>
                <a:cubicBezTo>
                  <a:pt x="1479" y="521"/>
                  <a:pt x="1479" y="560"/>
                  <a:pt x="1463" y="582"/>
                </a:cubicBezTo>
                <a:cubicBezTo>
                  <a:pt x="1196" y="946"/>
                  <a:pt x="1196" y="946"/>
                  <a:pt x="1196" y="946"/>
                </a:cubicBezTo>
                <a:cubicBezTo>
                  <a:pt x="1177" y="972"/>
                  <a:pt x="1131" y="995"/>
                  <a:pt x="1099" y="995"/>
                </a:cubicBezTo>
                <a:cubicBezTo>
                  <a:pt x="125" y="995"/>
                  <a:pt x="125" y="995"/>
                  <a:pt x="125" y="995"/>
                </a:cubicBezTo>
                <a:cubicBezTo>
                  <a:pt x="104" y="995"/>
                  <a:pt x="86" y="977"/>
                  <a:pt x="86" y="956"/>
                </a:cubicBezTo>
                <a:lnTo>
                  <a:pt x="86" y="1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6" name="Freeform 234"/>
          <p:cNvSpPr>
            <a:spLocks noEditPoints="1"/>
          </p:cNvSpPr>
          <p:nvPr/>
        </p:nvSpPr>
        <p:spPr bwMode="auto">
          <a:xfrm>
            <a:off x="6198319" y="3969697"/>
            <a:ext cx="850736" cy="786118"/>
          </a:xfrm>
          <a:custGeom>
            <a:avLst/>
            <a:gdLst>
              <a:gd name="T0" fmla="*/ 1556 w 1556"/>
              <a:gd name="T1" fmla="*/ 759 h 1438"/>
              <a:gd name="T2" fmla="*/ 1452 w 1556"/>
              <a:gd name="T3" fmla="*/ 1027 h 1438"/>
              <a:gd name="T4" fmla="*/ 1195 w 1556"/>
              <a:gd name="T5" fmla="*/ 1154 h 1438"/>
              <a:gd name="T6" fmla="*/ 954 w 1556"/>
              <a:gd name="T7" fmla="*/ 1154 h 1438"/>
              <a:gd name="T8" fmla="*/ 911 w 1556"/>
              <a:gd name="T9" fmla="*/ 1111 h 1438"/>
              <a:gd name="T10" fmla="*/ 954 w 1556"/>
              <a:gd name="T11" fmla="*/ 1068 h 1438"/>
              <a:gd name="T12" fmla="*/ 1190 w 1556"/>
              <a:gd name="T13" fmla="*/ 1068 h 1438"/>
              <a:gd name="T14" fmla="*/ 1470 w 1556"/>
              <a:gd name="T15" fmla="*/ 759 h 1438"/>
              <a:gd name="T16" fmla="*/ 1220 w 1556"/>
              <a:gd name="T17" fmla="*/ 453 h 1438"/>
              <a:gd name="T18" fmla="*/ 1184 w 1556"/>
              <a:gd name="T19" fmla="*/ 414 h 1438"/>
              <a:gd name="T20" fmla="*/ 821 w 1556"/>
              <a:gd name="T21" fmla="*/ 85 h 1438"/>
              <a:gd name="T22" fmla="*/ 492 w 1556"/>
              <a:gd name="T23" fmla="*/ 294 h 1438"/>
              <a:gd name="T24" fmla="*/ 438 w 1556"/>
              <a:gd name="T25" fmla="*/ 316 h 1438"/>
              <a:gd name="T26" fmla="*/ 383 w 1556"/>
              <a:gd name="T27" fmla="*/ 307 h 1438"/>
              <a:gd name="T28" fmla="*/ 223 w 1556"/>
              <a:gd name="T29" fmla="*/ 467 h 1438"/>
              <a:gd name="T30" fmla="*/ 232 w 1556"/>
              <a:gd name="T31" fmla="*/ 522 h 1438"/>
              <a:gd name="T32" fmla="*/ 213 w 1556"/>
              <a:gd name="T33" fmla="*/ 575 h 1438"/>
              <a:gd name="T34" fmla="*/ 86 w 1556"/>
              <a:gd name="T35" fmla="*/ 795 h 1438"/>
              <a:gd name="T36" fmla="*/ 327 w 1556"/>
              <a:gd name="T37" fmla="*/ 1068 h 1438"/>
              <a:gd name="T38" fmla="*/ 601 w 1556"/>
              <a:gd name="T39" fmla="*/ 1068 h 1438"/>
              <a:gd name="T40" fmla="*/ 644 w 1556"/>
              <a:gd name="T41" fmla="*/ 1111 h 1438"/>
              <a:gd name="T42" fmla="*/ 601 w 1556"/>
              <a:gd name="T43" fmla="*/ 1154 h 1438"/>
              <a:gd name="T44" fmla="*/ 323 w 1556"/>
              <a:gd name="T45" fmla="*/ 1154 h 1438"/>
              <a:gd name="T46" fmla="*/ 93 w 1556"/>
              <a:gd name="T47" fmla="*/ 1039 h 1438"/>
              <a:gd name="T48" fmla="*/ 0 w 1556"/>
              <a:gd name="T49" fmla="*/ 796 h 1438"/>
              <a:gd name="T50" fmla="*/ 141 w 1556"/>
              <a:gd name="T51" fmla="*/ 519 h 1438"/>
              <a:gd name="T52" fmla="*/ 136 w 1556"/>
              <a:gd name="T53" fmla="*/ 468 h 1438"/>
              <a:gd name="T54" fmla="*/ 383 w 1556"/>
              <a:gd name="T55" fmla="*/ 221 h 1438"/>
              <a:gd name="T56" fmla="*/ 430 w 1556"/>
              <a:gd name="T57" fmla="*/ 225 h 1438"/>
              <a:gd name="T58" fmla="*/ 576 w 1556"/>
              <a:gd name="T59" fmla="*/ 72 h 1438"/>
              <a:gd name="T60" fmla="*/ 821 w 1556"/>
              <a:gd name="T61" fmla="*/ 0 h 1438"/>
              <a:gd name="T62" fmla="*/ 1125 w 1556"/>
              <a:gd name="T63" fmla="*/ 118 h 1438"/>
              <a:gd name="T64" fmla="*/ 1265 w 1556"/>
              <a:gd name="T65" fmla="*/ 375 h 1438"/>
              <a:gd name="T66" fmla="*/ 1556 w 1556"/>
              <a:gd name="T67" fmla="*/ 759 h 1438"/>
              <a:gd name="T68" fmla="*/ 778 w 1556"/>
              <a:gd name="T69" fmla="*/ 1438 h 1438"/>
              <a:gd name="T70" fmla="*/ 821 w 1556"/>
              <a:gd name="T71" fmla="*/ 1395 h 1438"/>
              <a:gd name="T72" fmla="*/ 821 w 1556"/>
              <a:gd name="T73" fmla="*/ 681 h 1438"/>
              <a:gd name="T74" fmla="*/ 976 w 1556"/>
              <a:gd name="T75" fmla="*/ 837 h 1438"/>
              <a:gd name="T76" fmla="*/ 1037 w 1556"/>
              <a:gd name="T77" fmla="*/ 837 h 1438"/>
              <a:gd name="T78" fmla="*/ 1037 w 1556"/>
              <a:gd name="T79" fmla="*/ 776 h 1438"/>
              <a:gd name="T80" fmla="*/ 808 w 1556"/>
              <a:gd name="T81" fmla="*/ 547 h 1438"/>
              <a:gd name="T82" fmla="*/ 778 w 1556"/>
              <a:gd name="T83" fmla="*/ 534 h 1438"/>
              <a:gd name="T84" fmla="*/ 748 w 1556"/>
              <a:gd name="T85" fmla="*/ 547 h 1438"/>
              <a:gd name="T86" fmla="*/ 519 w 1556"/>
              <a:gd name="T87" fmla="*/ 776 h 1438"/>
              <a:gd name="T88" fmla="*/ 519 w 1556"/>
              <a:gd name="T89" fmla="*/ 837 h 1438"/>
              <a:gd name="T90" fmla="*/ 549 w 1556"/>
              <a:gd name="T91" fmla="*/ 849 h 1438"/>
              <a:gd name="T92" fmla="*/ 580 w 1556"/>
              <a:gd name="T93" fmla="*/ 837 h 1438"/>
              <a:gd name="T94" fmla="*/ 735 w 1556"/>
              <a:gd name="T95" fmla="*/ 681 h 1438"/>
              <a:gd name="T96" fmla="*/ 735 w 1556"/>
              <a:gd name="T97" fmla="*/ 1395 h 1438"/>
              <a:gd name="T98" fmla="*/ 778 w 1556"/>
              <a:gd name="T99" fmla="*/ 1438 h 1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56" h="1438">
                <a:moveTo>
                  <a:pt x="1556" y="759"/>
                </a:moveTo>
                <a:cubicBezTo>
                  <a:pt x="1556" y="858"/>
                  <a:pt x="1519" y="953"/>
                  <a:pt x="1452" y="1027"/>
                </a:cubicBezTo>
                <a:cubicBezTo>
                  <a:pt x="1384" y="1102"/>
                  <a:pt x="1293" y="1147"/>
                  <a:pt x="1195" y="1154"/>
                </a:cubicBezTo>
                <a:cubicBezTo>
                  <a:pt x="954" y="1154"/>
                  <a:pt x="954" y="1154"/>
                  <a:pt x="954" y="1154"/>
                </a:cubicBezTo>
                <a:cubicBezTo>
                  <a:pt x="930" y="1154"/>
                  <a:pt x="911" y="1135"/>
                  <a:pt x="911" y="1111"/>
                </a:cubicBezTo>
                <a:cubicBezTo>
                  <a:pt x="911" y="1087"/>
                  <a:pt x="930" y="1068"/>
                  <a:pt x="954" y="1068"/>
                </a:cubicBezTo>
                <a:cubicBezTo>
                  <a:pt x="1190" y="1068"/>
                  <a:pt x="1190" y="1068"/>
                  <a:pt x="1190" y="1068"/>
                </a:cubicBezTo>
                <a:cubicBezTo>
                  <a:pt x="1344" y="1056"/>
                  <a:pt x="1470" y="918"/>
                  <a:pt x="1470" y="759"/>
                </a:cubicBezTo>
                <a:cubicBezTo>
                  <a:pt x="1470" y="609"/>
                  <a:pt x="1362" y="477"/>
                  <a:pt x="1220" y="453"/>
                </a:cubicBezTo>
                <a:cubicBezTo>
                  <a:pt x="1200" y="449"/>
                  <a:pt x="1186" y="434"/>
                  <a:pt x="1184" y="414"/>
                </a:cubicBezTo>
                <a:cubicBezTo>
                  <a:pt x="1166" y="227"/>
                  <a:pt x="1010" y="85"/>
                  <a:pt x="821" y="85"/>
                </a:cubicBezTo>
                <a:cubicBezTo>
                  <a:pt x="681" y="85"/>
                  <a:pt x="552" y="167"/>
                  <a:pt x="492" y="294"/>
                </a:cubicBezTo>
                <a:cubicBezTo>
                  <a:pt x="482" y="314"/>
                  <a:pt x="459" y="324"/>
                  <a:pt x="438" y="316"/>
                </a:cubicBezTo>
                <a:cubicBezTo>
                  <a:pt x="420" y="310"/>
                  <a:pt x="402" y="307"/>
                  <a:pt x="383" y="307"/>
                </a:cubicBezTo>
                <a:cubicBezTo>
                  <a:pt x="295" y="307"/>
                  <a:pt x="223" y="379"/>
                  <a:pt x="223" y="467"/>
                </a:cubicBezTo>
                <a:cubicBezTo>
                  <a:pt x="223" y="487"/>
                  <a:pt x="226" y="505"/>
                  <a:pt x="232" y="522"/>
                </a:cubicBezTo>
                <a:cubicBezTo>
                  <a:pt x="239" y="542"/>
                  <a:pt x="232" y="564"/>
                  <a:pt x="213" y="575"/>
                </a:cubicBezTo>
                <a:cubicBezTo>
                  <a:pt x="135" y="620"/>
                  <a:pt x="86" y="705"/>
                  <a:pt x="86" y="795"/>
                </a:cubicBezTo>
                <a:cubicBezTo>
                  <a:pt x="86" y="936"/>
                  <a:pt x="196" y="1060"/>
                  <a:pt x="327" y="1068"/>
                </a:cubicBezTo>
                <a:cubicBezTo>
                  <a:pt x="601" y="1068"/>
                  <a:pt x="601" y="1068"/>
                  <a:pt x="601" y="1068"/>
                </a:cubicBezTo>
                <a:cubicBezTo>
                  <a:pt x="625" y="1068"/>
                  <a:pt x="644" y="1087"/>
                  <a:pt x="644" y="1111"/>
                </a:cubicBezTo>
                <a:cubicBezTo>
                  <a:pt x="644" y="1135"/>
                  <a:pt x="625" y="1154"/>
                  <a:pt x="601" y="1154"/>
                </a:cubicBezTo>
                <a:cubicBezTo>
                  <a:pt x="323" y="1154"/>
                  <a:pt x="323" y="1154"/>
                  <a:pt x="323" y="1154"/>
                </a:cubicBezTo>
                <a:cubicBezTo>
                  <a:pt x="236" y="1150"/>
                  <a:pt x="155" y="1108"/>
                  <a:pt x="93" y="1039"/>
                </a:cubicBezTo>
                <a:cubicBezTo>
                  <a:pt x="33" y="970"/>
                  <a:pt x="0" y="884"/>
                  <a:pt x="0" y="796"/>
                </a:cubicBezTo>
                <a:cubicBezTo>
                  <a:pt x="0" y="686"/>
                  <a:pt x="53" y="583"/>
                  <a:pt x="141" y="519"/>
                </a:cubicBezTo>
                <a:cubicBezTo>
                  <a:pt x="138" y="502"/>
                  <a:pt x="136" y="485"/>
                  <a:pt x="136" y="468"/>
                </a:cubicBezTo>
                <a:cubicBezTo>
                  <a:pt x="136" y="332"/>
                  <a:pt x="247" y="221"/>
                  <a:pt x="383" y="221"/>
                </a:cubicBezTo>
                <a:cubicBezTo>
                  <a:pt x="399" y="221"/>
                  <a:pt x="415" y="223"/>
                  <a:pt x="430" y="225"/>
                </a:cubicBezTo>
                <a:cubicBezTo>
                  <a:pt x="466" y="163"/>
                  <a:pt x="516" y="111"/>
                  <a:pt x="576" y="72"/>
                </a:cubicBezTo>
                <a:cubicBezTo>
                  <a:pt x="649" y="25"/>
                  <a:pt x="734" y="0"/>
                  <a:pt x="821" y="0"/>
                </a:cubicBezTo>
                <a:cubicBezTo>
                  <a:pt x="934" y="0"/>
                  <a:pt x="1042" y="41"/>
                  <a:pt x="1125" y="118"/>
                </a:cubicBezTo>
                <a:cubicBezTo>
                  <a:pt x="1200" y="186"/>
                  <a:pt x="1249" y="276"/>
                  <a:pt x="1265" y="375"/>
                </a:cubicBezTo>
                <a:cubicBezTo>
                  <a:pt x="1433" y="419"/>
                  <a:pt x="1556" y="579"/>
                  <a:pt x="1556" y="759"/>
                </a:cubicBezTo>
                <a:close/>
                <a:moveTo>
                  <a:pt x="778" y="1438"/>
                </a:moveTo>
                <a:cubicBezTo>
                  <a:pt x="802" y="1438"/>
                  <a:pt x="821" y="1419"/>
                  <a:pt x="821" y="1395"/>
                </a:cubicBezTo>
                <a:cubicBezTo>
                  <a:pt x="821" y="681"/>
                  <a:pt x="821" y="681"/>
                  <a:pt x="821" y="681"/>
                </a:cubicBezTo>
                <a:cubicBezTo>
                  <a:pt x="976" y="837"/>
                  <a:pt x="976" y="837"/>
                  <a:pt x="976" y="837"/>
                </a:cubicBezTo>
                <a:cubicBezTo>
                  <a:pt x="993" y="854"/>
                  <a:pt x="1020" y="854"/>
                  <a:pt x="1037" y="837"/>
                </a:cubicBezTo>
                <a:cubicBezTo>
                  <a:pt x="1054" y="820"/>
                  <a:pt x="1054" y="793"/>
                  <a:pt x="1037" y="776"/>
                </a:cubicBezTo>
                <a:cubicBezTo>
                  <a:pt x="808" y="547"/>
                  <a:pt x="808" y="547"/>
                  <a:pt x="808" y="547"/>
                </a:cubicBezTo>
                <a:cubicBezTo>
                  <a:pt x="800" y="539"/>
                  <a:pt x="789" y="534"/>
                  <a:pt x="778" y="534"/>
                </a:cubicBezTo>
                <a:cubicBezTo>
                  <a:pt x="767" y="534"/>
                  <a:pt x="756" y="538"/>
                  <a:pt x="748" y="547"/>
                </a:cubicBezTo>
                <a:cubicBezTo>
                  <a:pt x="519" y="776"/>
                  <a:pt x="519" y="776"/>
                  <a:pt x="519" y="776"/>
                </a:cubicBezTo>
                <a:cubicBezTo>
                  <a:pt x="502" y="793"/>
                  <a:pt x="502" y="820"/>
                  <a:pt x="519" y="837"/>
                </a:cubicBezTo>
                <a:cubicBezTo>
                  <a:pt x="527" y="845"/>
                  <a:pt x="538" y="849"/>
                  <a:pt x="549" y="849"/>
                </a:cubicBezTo>
                <a:cubicBezTo>
                  <a:pt x="560" y="849"/>
                  <a:pt x="571" y="845"/>
                  <a:pt x="580" y="837"/>
                </a:cubicBezTo>
                <a:cubicBezTo>
                  <a:pt x="735" y="681"/>
                  <a:pt x="735" y="681"/>
                  <a:pt x="735" y="681"/>
                </a:cubicBezTo>
                <a:cubicBezTo>
                  <a:pt x="735" y="1395"/>
                  <a:pt x="735" y="1395"/>
                  <a:pt x="735" y="1395"/>
                </a:cubicBezTo>
                <a:cubicBezTo>
                  <a:pt x="735" y="1419"/>
                  <a:pt x="754" y="1438"/>
                  <a:pt x="778" y="14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7" name="Freeform 235"/>
          <p:cNvSpPr>
            <a:spLocks noEditPoints="1"/>
          </p:cNvSpPr>
          <p:nvPr/>
        </p:nvSpPr>
        <p:spPr bwMode="auto">
          <a:xfrm>
            <a:off x="10631479" y="3982480"/>
            <a:ext cx="824620" cy="764020"/>
          </a:xfrm>
          <a:custGeom>
            <a:avLst/>
            <a:gdLst>
              <a:gd name="T0" fmla="*/ 0 w 1508"/>
              <a:gd name="T1" fmla="*/ 1117 h 1397"/>
              <a:gd name="T2" fmla="*/ 0 w 1508"/>
              <a:gd name="T3" fmla="*/ 718 h 1397"/>
              <a:gd name="T4" fmla="*/ 43 w 1508"/>
              <a:gd name="T5" fmla="*/ 675 h 1397"/>
              <a:gd name="T6" fmla="*/ 86 w 1508"/>
              <a:gd name="T7" fmla="*/ 718 h 1397"/>
              <a:gd name="T8" fmla="*/ 86 w 1508"/>
              <a:gd name="T9" fmla="*/ 1117 h 1397"/>
              <a:gd name="T10" fmla="*/ 280 w 1508"/>
              <a:gd name="T11" fmla="*/ 1311 h 1397"/>
              <a:gd name="T12" fmla="*/ 1228 w 1508"/>
              <a:gd name="T13" fmla="*/ 1311 h 1397"/>
              <a:gd name="T14" fmla="*/ 1421 w 1508"/>
              <a:gd name="T15" fmla="*/ 1117 h 1397"/>
              <a:gd name="T16" fmla="*/ 1421 w 1508"/>
              <a:gd name="T17" fmla="*/ 724 h 1397"/>
              <a:gd name="T18" fmla="*/ 1465 w 1508"/>
              <a:gd name="T19" fmla="*/ 681 h 1397"/>
              <a:gd name="T20" fmla="*/ 1508 w 1508"/>
              <a:gd name="T21" fmla="*/ 724 h 1397"/>
              <a:gd name="T22" fmla="*/ 1508 w 1508"/>
              <a:gd name="T23" fmla="*/ 1117 h 1397"/>
              <a:gd name="T24" fmla="*/ 1228 w 1508"/>
              <a:gd name="T25" fmla="*/ 1397 h 1397"/>
              <a:gd name="T26" fmla="*/ 280 w 1508"/>
              <a:gd name="T27" fmla="*/ 1397 h 1397"/>
              <a:gd name="T28" fmla="*/ 0 w 1508"/>
              <a:gd name="T29" fmla="*/ 1117 h 1397"/>
              <a:gd name="T30" fmla="*/ 754 w 1508"/>
              <a:gd name="T31" fmla="*/ 0 h 1397"/>
              <a:gd name="T32" fmla="*/ 724 w 1508"/>
              <a:gd name="T33" fmla="*/ 13 h 1397"/>
              <a:gd name="T34" fmla="*/ 449 w 1508"/>
              <a:gd name="T35" fmla="*/ 287 h 1397"/>
              <a:gd name="T36" fmla="*/ 449 w 1508"/>
              <a:gd name="T37" fmla="*/ 348 h 1397"/>
              <a:gd name="T38" fmla="*/ 510 w 1508"/>
              <a:gd name="T39" fmla="*/ 348 h 1397"/>
              <a:gd name="T40" fmla="*/ 711 w 1508"/>
              <a:gd name="T41" fmla="*/ 147 h 1397"/>
              <a:gd name="T42" fmla="*/ 711 w 1508"/>
              <a:gd name="T43" fmla="*/ 1024 h 1397"/>
              <a:gd name="T44" fmla="*/ 754 w 1508"/>
              <a:gd name="T45" fmla="*/ 1067 h 1397"/>
              <a:gd name="T46" fmla="*/ 797 w 1508"/>
              <a:gd name="T47" fmla="*/ 1024 h 1397"/>
              <a:gd name="T48" fmla="*/ 797 w 1508"/>
              <a:gd name="T49" fmla="*/ 147 h 1397"/>
              <a:gd name="T50" fmla="*/ 998 w 1508"/>
              <a:gd name="T51" fmla="*/ 348 h 1397"/>
              <a:gd name="T52" fmla="*/ 1029 w 1508"/>
              <a:gd name="T53" fmla="*/ 361 h 1397"/>
              <a:gd name="T54" fmla="*/ 1059 w 1508"/>
              <a:gd name="T55" fmla="*/ 348 h 1397"/>
              <a:gd name="T56" fmla="*/ 1059 w 1508"/>
              <a:gd name="T57" fmla="*/ 287 h 1397"/>
              <a:gd name="T58" fmla="*/ 784 w 1508"/>
              <a:gd name="T59" fmla="*/ 13 h 1397"/>
              <a:gd name="T60" fmla="*/ 754 w 1508"/>
              <a:gd name="T61" fmla="*/ 0 h 13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08" h="1397">
                <a:moveTo>
                  <a:pt x="0" y="1117"/>
                </a:moveTo>
                <a:cubicBezTo>
                  <a:pt x="0" y="718"/>
                  <a:pt x="0" y="718"/>
                  <a:pt x="0" y="718"/>
                </a:cubicBezTo>
                <a:cubicBezTo>
                  <a:pt x="0" y="694"/>
                  <a:pt x="19" y="675"/>
                  <a:pt x="43" y="675"/>
                </a:cubicBezTo>
                <a:cubicBezTo>
                  <a:pt x="67" y="675"/>
                  <a:pt x="86" y="694"/>
                  <a:pt x="86" y="718"/>
                </a:cubicBezTo>
                <a:cubicBezTo>
                  <a:pt x="86" y="1117"/>
                  <a:pt x="86" y="1117"/>
                  <a:pt x="86" y="1117"/>
                </a:cubicBezTo>
                <a:cubicBezTo>
                  <a:pt x="86" y="1224"/>
                  <a:pt x="173" y="1311"/>
                  <a:pt x="280" y="1311"/>
                </a:cubicBezTo>
                <a:cubicBezTo>
                  <a:pt x="1228" y="1311"/>
                  <a:pt x="1228" y="1311"/>
                  <a:pt x="1228" y="1311"/>
                </a:cubicBezTo>
                <a:cubicBezTo>
                  <a:pt x="1334" y="1311"/>
                  <a:pt x="1421" y="1224"/>
                  <a:pt x="1421" y="1117"/>
                </a:cubicBezTo>
                <a:cubicBezTo>
                  <a:pt x="1421" y="724"/>
                  <a:pt x="1421" y="724"/>
                  <a:pt x="1421" y="724"/>
                </a:cubicBezTo>
                <a:cubicBezTo>
                  <a:pt x="1421" y="700"/>
                  <a:pt x="1441" y="681"/>
                  <a:pt x="1465" y="681"/>
                </a:cubicBezTo>
                <a:cubicBezTo>
                  <a:pt x="1489" y="681"/>
                  <a:pt x="1508" y="701"/>
                  <a:pt x="1508" y="724"/>
                </a:cubicBezTo>
                <a:cubicBezTo>
                  <a:pt x="1508" y="1117"/>
                  <a:pt x="1508" y="1117"/>
                  <a:pt x="1508" y="1117"/>
                </a:cubicBezTo>
                <a:cubicBezTo>
                  <a:pt x="1508" y="1272"/>
                  <a:pt x="1382" y="1397"/>
                  <a:pt x="1228" y="1397"/>
                </a:cubicBezTo>
                <a:cubicBezTo>
                  <a:pt x="280" y="1397"/>
                  <a:pt x="280" y="1397"/>
                  <a:pt x="280" y="1397"/>
                </a:cubicBezTo>
                <a:cubicBezTo>
                  <a:pt x="126" y="1397"/>
                  <a:pt x="0" y="1272"/>
                  <a:pt x="0" y="1117"/>
                </a:cubicBezTo>
                <a:close/>
                <a:moveTo>
                  <a:pt x="754" y="0"/>
                </a:moveTo>
                <a:cubicBezTo>
                  <a:pt x="742" y="0"/>
                  <a:pt x="732" y="4"/>
                  <a:pt x="724" y="13"/>
                </a:cubicBezTo>
                <a:cubicBezTo>
                  <a:pt x="449" y="287"/>
                  <a:pt x="449" y="287"/>
                  <a:pt x="449" y="287"/>
                </a:cubicBezTo>
                <a:cubicBezTo>
                  <a:pt x="432" y="304"/>
                  <a:pt x="432" y="331"/>
                  <a:pt x="449" y="348"/>
                </a:cubicBezTo>
                <a:cubicBezTo>
                  <a:pt x="466" y="365"/>
                  <a:pt x="493" y="365"/>
                  <a:pt x="510" y="348"/>
                </a:cubicBezTo>
                <a:cubicBezTo>
                  <a:pt x="711" y="147"/>
                  <a:pt x="711" y="147"/>
                  <a:pt x="711" y="147"/>
                </a:cubicBezTo>
                <a:cubicBezTo>
                  <a:pt x="711" y="1024"/>
                  <a:pt x="711" y="1024"/>
                  <a:pt x="711" y="1024"/>
                </a:cubicBezTo>
                <a:cubicBezTo>
                  <a:pt x="711" y="1048"/>
                  <a:pt x="730" y="1067"/>
                  <a:pt x="754" y="1067"/>
                </a:cubicBezTo>
                <a:cubicBezTo>
                  <a:pt x="778" y="1067"/>
                  <a:pt x="797" y="1048"/>
                  <a:pt x="797" y="1024"/>
                </a:cubicBezTo>
                <a:cubicBezTo>
                  <a:pt x="797" y="147"/>
                  <a:pt x="797" y="147"/>
                  <a:pt x="797" y="147"/>
                </a:cubicBezTo>
                <a:cubicBezTo>
                  <a:pt x="998" y="348"/>
                  <a:pt x="998" y="348"/>
                  <a:pt x="998" y="348"/>
                </a:cubicBezTo>
                <a:cubicBezTo>
                  <a:pt x="1006" y="357"/>
                  <a:pt x="1018" y="361"/>
                  <a:pt x="1029" y="361"/>
                </a:cubicBezTo>
                <a:cubicBezTo>
                  <a:pt x="1040" y="361"/>
                  <a:pt x="1051" y="357"/>
                  <a:pt x="1059" y="348"/>
                </a:cubicBezTo>
                <a:cubicBezTo>
                  <a:pt x="1076" y="331"/>
                  <a:pt x="1076" y="304"/>
                  <a:pt x="1059" y="287"/>
                </a:cubicBezTo>
                <a:cubicBezTo>
                  <a:pt x="784" y="13"/>
                  <a:pt x="784" y="13"/>
                  <a:pt x="784" y="13"/>
                </a:cubicBezTo>
                <a:cubicBezTo>
                  <a:pt x="776" y="5"/>
                  <a:pt x="765" y="0"/>
                  <a:pt x="75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1" name="Freeform 199"/>
          <p:cNvSpPr>
            <a:spLocks noEditPoints="1"/>
          </p:cNvSpPr>
          <p:nvPr/>
        </p:nvSpPr>
        <p:spPr bwMode="auto">
          <a:xfrm>
            <a:off x="15072769" y="3939286"/>
            <a:ext cx="821940" cy="838680"/>
          </a:xfrm>
          <a:custGeom>
            <a:avLst/>
            <a:gdLst>
              <a:gd name="T0" fmla="*/ 1503 w 1503"/>
              <a:gd name="T1" fmla="*/ 363 h 1534"/>
              <a:gd name="T2" fmla="*/ 1406 w 1503"/>
              <a:gd name="T3" fmla="*/ 129 h 1534"/>
              <a:gd name="T4" fmla="*/ 937 w 1503"/>
              <a:gd name="T5" fmla="*/ 129 h 1534"/>
              <a:gd name="T6" fmla="*/ 77 w 1503"/>
              <a:gd name="T7" fmla="*/ 988 h 1534"/>
              <a:gd name="T8" fmla="*/ 65 w 1503"/>
              <a:gd name="T9" fmla="*/ 1013 h 1534"/>
              <a:gd name="T10" fmla="*/ 1 w 1503"/>
              <a:gd name="T11" fmla="*/ 1485 h 1534"/>
              <a:gd name="T12" fmla="*/ 14 w 1503"/>
              <a:gd name="T13" fmla="*/ 1521 h 1534"/>
              <a:gd name="T14" fmla="*/ 44 w 1503"/>
              <a:gd name="T15" fmla="*/ 1534 h 1534"/>
              <a:gd name="T16" fmla="*/ 50 w 1503"/>
              <a:gd name="T17" fmla="*/ 1533 h 1534"/>
              <a:gd name="T18" fmla="*/ 334 w 1503"/>
              <a:gd name="T19" fmla="*/ 1495 h 1534"/>
              <a:gd name="T20" fmla="*/ 371 w 1503"/>
              <a:gd name="T21" fmla="*/ 1446 h 1534"/>
              <a:gd name="T22" fmla="*/ 322 w 1503"/>
              <a:gd name="T23" fmla="*/ 1409 h 1534"/>
              <a:gd name="T24" fmla="*/ 95 w 1503"/>
              <a:gd name="T25" fmla="*/ 1440 h 1534"/>
              <a:gd name="T26" fmla="*/ 139 w 1503"/>
              <a:gd name="T27" fmla="*/ 1111 h 1534"/>
              <a:gd name="T28" fmla="*/ 485 w 1503"/>
              <a:gd name="T29" fmla="*/ 1457 h 1534"/>
              <a:gd name="T30" fmla="*/ 516 w 1503"/>
              <a:gd name="T31" fmla="*/ 1470 h 1534"/>
              <a:gd name="T32" fmla="*/ 546 w 1503"/>
              <a:gd name="T33" fmla="*/ 1457 h 1534"/>
              <a:gd name="T34" fmla="*/ 1406 w 1503"/>
              <a:gd name="T35" fmla="*/ 598 h 1534"/>
              <a:gd name="T36" fmla="*/ 1503 w 1503"/>
              <a:gd name="T37" fmla="*/ 363 h 1534"/>
              <a:gd name="T38" fmla="*/ 169 w 1503"/>
              <a:gd name="T39" fmla="*/ 1019 h 1534"/>
              <a:gd name="T40" fmla="*/ 953 w 1503"/>
              <a:gd name="T41" fmla="*/ 235 h 1534"/>
              <a:gd name="T42" fmla="*/ 1098 w 1503"/>
              <a:gd name="T43" fmla="*/ 379 h 1534"/>
              <a:gd name="T44" fmla="*/ 313 w 1503"/>
              <a:gd name="T45" fmla="*/ 1163 h 1534"/>
              <a:gd name="T46" fmla="*/ 169 w 1503"/>
              <a:gd name="T47" fmla="*/ 1019 h 1534"/>
              <a:gd name="T48" fmla="*/ 516 w 1503"/>
              <a:gd name="T49" fmla="*/ 1366 h 1534"/>
              <a:gd name="T50" fmla="*/ 375 w 1503"/>
              <a:gd name="T51" fmla="*/ 1225 h 1534"/>
              <a:gd name="T52" fmla="*/ 1159 w 1503"/>
              <a:gd name="T53" fmla="*/ 440 h 1534"/>
              <a:gd name="T54" fmla="*/ 1300 w 1503"/>
              <a:gd name="T55" fmla="*/ 581 h 1534"/>
              <a:gd name="T56" fmla="*/ 516 w 1503"/>
              <a:gd name="T57" fmla="*/ 1366 h 1534"/>
              <a:gd name="T58" fmla="*/ 1015 w 1503"/>
              <a:gd name="T59" fmla="*/ 174 h 1534"/>
              <a:gd name="T60" fmla="*/ 1171 w 1503"/>
              <a:gd name="T61" fmla="*/ 118 h 1534"/>
              <a:gd name="T62" fmla="*/ 1345 w 1503"/>
              <a:gd name="T63" fmla="*/ 190 h 1534"/>
              <a:gd name="T64" fmla="*/ 1417 w 1503"/>
              <a:gd name="T65" fmla="*/ 363 h 1534"/>
              <a:gd name="T66" fmla="*/ 1361 w 1503"/>
              <a:gd name="T67" fmla="*/ 520 h 1534"/>
              <a:gd name="T68" fmla="*/ 1015 w 1503"/>
              <a:gd name="T69" fmla="*/ 174 h 1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03" h="1534">
                <a:moveTo>
                  <a:pt x="1503" y="363"/>
                </a:moveTo>
                <a:cubicBezTo>
                  <a:pt x="1503" y="275"/>
                  <a:pt x="1468" y="192"/>
                  <a:pt x="1406" y="129"/>
                </a:cubicBezTo>
                <a:cubicBezTo>
                  <a:pt x="1276" y="0"/>
                  <a:pt x="1066" y="0"/>
                  <a:pt x="937" y="129"/>
                </a:cubicBezTo>
                <a:cubicBezTo>
                  <a:pt x="77" y="988"/>
                  <a:pt x="77" y="988"/>
                  <a:pt x="77" y="988"/>
                </a:cubicBezTo>
                <a:cubicBezTo>
                  <a:pt x="71" y="995"/>
                  <a:pt x="66" y="1004"/>
                  <a:pt x="65" y="1013"/>
                </a:cubicBezTo>
                <a:cubicBezTo>
                  <a:pt x="1" y="1485"/>
                  <a:pt x="1" y="1485"/>
                  <a:pt x="1" y="1485"/>
                </a:cubicBezTo>
                <a:cubicBezTo>
                  <a:pt x="0" y="1498"/>
                  <a:pt x="4" y="1512"/>
                  <a:pt x="14" y="1521"/>
                </a:cubicBezTo>
                <a:cubicBezTo>
                  <a:pt x="22" y="1529"/>
                  <a:pt x="33" y="1534"/>
                  <a:pt x="44" y="1534"/>
                </a:cubicBezTo>
                <a:cubicBezTo>
                  <a:pt x="46" y="1534"/>
                  <a:pt x="48" y="1534"/>
                  <a:pt x="50" y="1533"/>
                </a:cubicBezTo>
                <a:cubicBezTo>
                  <a:pt x="334" y="1495"/>
                  <a:pt x="334" y="1495"/>
                  <a:pt x="334" y="1495"/>
                </a:cubicBezTo>
                <a:cubicBezTo>
                  <a:pt x="358" y="1492"/>
                  <a:pt x="374" y="1470"/>
                  <a:pt x="371" y="1446"/>
                </a:cubicBezTo>
                <a:cubicBezTo>
                  <a:pt x="368" y="1423"/>
                  <a:pt x="346" y="1406"/>
                  <a:pt x="322" y="1409"/>
                </a:cubicBezTo>
                <a:cubicBezTo>
                  <a:pt x="95" y="1440"/>
                  <a:pt x="95" y="1440"/>
                  <a:pt x="95" y="1440"/>
                </a:cubicBezTo>
                <a:cubicBezTo>
                  <a:pt x="139" y="1111"/>
                  <a:pt x="139" y="1111"/>
                  <a:pt x="139" y="1111"/>
                </a:cubicBezTo>
                <a:cubicBezTo>
                  <a:pt x="485" y="1457"/>
                  <a:pt x="485" y="1457"/>
                  <a:pt x="485" y="1457"/>
                </a:cubicBezTo>
                <a:cubicBezTo>
                  <a:pt x="493" y="1465"/>
                  <a:pt x="505" y="1470"/>
                  <a:pt x="516" y="1470"/>
                </a:cubicBezTo>
                <a:cubicBezTo>
                  <a:pt x="527" y="1470"/>
                  <a:pt x="538" y="1466"/>
                  <a:pt x="546" y="1457"/>
                </a:cubicBezTo>
                <a:cubicBezTo>
                  <a:pt x="1406" y="598"/>
                  <a:pt x="1406" y="598"/>
                  <a:pt x="1406" y="598"/>
                </a:cubicBezTo>
                <a:cubicBezTo>
                  <a:pt x="1468" y="535"/>
                  <a:pt x="1503" y="452"/>
                  <a:pt x="1503" y="363"/>
                </a:cubicBezTo>
                <a:close/>
                <a:moveTo>
                  <a:pt x="169" y="1019"/>
                </a:moveTo>
                <a:cubicBezTo>
                  <a:pt x="953" y="235"/>
                  <a:pt x="953" y="235"/>
                  <a:pt x="953" y="235"/>
                </a:cubicBezTo>
                <a:cubicBezTo>
                  <a:pt x="1098" y="379"/>
                  <a:pt x="1098" y="379"/>
                  <a:pt x="1098" y="379"/>
                </a:cubicBezTo>
                <a:cubicBezTo>
                  <a:pt x="313" y="1163"/>
                  <a:pt x="313" y="1163"/>
                  <a:pt x="313" y="1163"/>
                </a:cubicBezTo>
                <a:lnTo>
                  <a:pt x="169" y="1019"/>
                </a:lnTo>
                <a:close/>
                <a:moveTo>
                  <a:pt x="516" y="1366"/>
                </a:moveTo>
                <a:cubicBezTo>
                  <a:pt x="375" y="1225"/>
                  <a:pt x="375" y="1225"/>
                  <a:pt x="375" y="1225"/>
                </a:cubicBezTo>
                <a:cubicBezTo>
                  <a:pt x="1159" y="440"/>
                  <a:pt x="1159" y="440"/>
                  <a:pt x="1159" y="440"/>
                </a:cubicBezTo>
                <a:cubicBezTo>
                  <a:pt x="1300" y="581"/>
                  <a:pt x="1300" y="581"/>
                  <a:pt x="1300" y="581"/>
                </a:cubicBezTo>
                <a:lnTo>
                  <a:pt x="516" y="1366"/>
                </a:lnTo>
                <a:close/>
                <a:moveTo>
                  <a:pt x="1015" y="174"/>
                </a:moveTo>
                <a:cubicBezTo>
                  <a:pt x="1059" y="138"/>
                  <a:pt x="1114" y="118"/>
                  <a:pt x="1171" y="118"/>
                </a:cubicBezTo>
                <a:cubicBezTo>
                  <a:pt x="1237" y="118"/>
                  <a:pt x="1298" y="144"/>
                  <a:pt x="1345" y="190"/>
                </a:cubicBezTo>
                <a:cubicBezTo>
                  <a:pt x="1391" y="236"/>
                  <a:pt x="1417" y="298"/>
                  <a:pt x="1417" y="363"/>
                </a:cubicBezTo>
                <a:cubicBezTo>
                  <a:pt x="1417" y="421"/>
                  <a:pt x="1397" y="476"/>
                  <a:pt x="1361" y="520"/>
                </a:cubicBezTo>
                <a:lnTo>
                  <a:pt x="1015" y="1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3" name="Freeform 211"/>
          <p:cNvSpPr>
            <a:spLocks noEditPoints="1"/>
          </p:cNvSpPr>
          <p:nvPr/>
        </p:nvSpPr>
        <p:spPr bwMode="auto">
          <a:xfrm>
            <a:off x="17329055" y="6460700"/>
            <a:ext cx="791140" cy="788796"/>
          </a:xfrm>
          <a:custGeom>
            <a:avLst/>
            <a:gdLst>
              <a:gd name="T0" fmla="*/ 1018 w 1447"/>
              <a:gd name="T1" fmla="*/ 1080 h 1443"/>
              <a:gd name="T2" fmla="*/ 1369 w 1447"/>
              <a:gd name="T3" fmla="*/ 1430 h 1443"/>
              <a:gd name="T4" fmla="*/ 1400 w 1447"/>
              <a:gd name="T5" fmla="*/ 1443 h 1443"/>
              <a:gd name="T6" fmla="*/ 1430 w 1447"/>
              <a:gd name="T7" fmla="*/ 1430 h 1443"/>
              <a:gd name="T8" fmla="*/ 1430 w 1447"/>
              <a:gd name="T9" fmla="*/ 1370 h 1443"/>
              <a:gd name="T10" fmla="*/ 1079 w 1447"/>
              <a:gd name="T11" fmla="*/ 1019 h 1443"/>
              <a:gd name="T12" fmla="*/ 1230 w 1447"/>
              <a:gd name="T13" fmla="*/ 615 h 1443"/>
              <a:gd name="T14" fmla="*/ 615 w 1447"/>
              <a:gd name="T15" fmla="*/ 0 h 1443"/>
              <a:gd name="T16" fmla="*/ 0 w 1447"/>
              <a:gd name="T17" fmla="*/ 615 h 1443"/>
              <a:gd name="T18" fmla="*/ 615 w 1447"/>
              <a:gd name="T19" fmla="*/ 1231 h 1443"/>
              <a:gd name="T20" fmla="*/ 1018 w 1447"/>
              <a:gd name="T21" fmla="*/ 1080 h 1443"/>
              <a:gd name="T22" fmla="*/ 86 w 1447"/>
              <a:gd name="T23" fmla="*/ 615 h 1443"/>
              <a:gd name="T24" fmla="*/ 615 w 1447"/>
              <a:gd name="T25" fmla="*/ 86 h 1443"/>
              <a:gd name="T26" fmla="*/ 1144 w 1447"/>
              <a:gd name="T27" fmla="*/ 615 h 1443"/>
              <a:gd name="T28" fmla="*/ 615 w 1447"/>
              <a:gd name="T29" fmla="*/ 1145 h 1443"/>
              <a:gd name="T30" fmla="*/ 86 w 1447"/>
              <a:gd name="T31" fmla="*/ 615 h 14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447" h="1443">
                <a:moveTo>
                  <a:pt x="1018" y="1080"/>
                </a:moveTo>
                <a:cubicBezTo>
                  <a:pt x="1369" y="1430"/>
                  <a:pt x="1369" y="1430"/>
                  <a:pt x="1369" y="1430"/>
                </a:cubicBezTo>
                <a:cubicBezTo>
                  <a:pt x="1378" y="1439"/>
                  <a:pt x="1389" y="1443"/>
                  <a:pt x="1400" y="1443"/>
                </a:cubicBezTo>
                <a:cubicBezTo>
                  <a:pt x="1410" y="1443"/>
                  <a:pt x="1422" y="1439"/>
                  <a:pt x="1430" y="1430"/>
                </a:cubicBezTo>
                <a:cubicBezTo>
                  <a:pt x="1447" y="1414"/>
                  <a:pt x="1447" y="1386"/>
                  <a:pt x="1430" y="1370"/>
                </a:cubicBezTo>
                <a:cubicBezTo>
                  <a:pt x="1079" y="1019"/>
                  <a:pt x="1079" y="1019"/>
                  <a:pt x="1079" y="1019"/>
                </a:cubicBezTo>
                <a:cubicBezTo>
                  <a:pt x="1173" y="911"/>
                  <a:pt x="1230" y="770"/>
                  <a:pt x="1230" y="615"/>
                </a:cubicBezTo>
                <a:cubicBezTo>
                  <a:pt x="1230" y="276"/>
                  <a:pt x="954" y="0"/>
                  <a:pt x="615" y="0"/>
                </a:cubicBezTo>
                <a:cubicBezTo>
                  <a:pt x="275" y="0"/>
                  <a:pt x="0" y="276"/>
                  <a:pt x="0" y="615"/>
                </a:cubicBezTo>
                <a:cubicBezTo>
                  <a:pt x="0" y="954"/>
                  <a:pt x="276" y="1231"/>
                  <a:pt x="615" y="1231"/>
                </a:cubicBezTo>
                <a:cubicBezTo>
                  <a:pt x="769" y="1231"/>
                  <a:pt x="910" y="1174"/>
                  <a:pt x="1018" y="1080"/>
                </a:cubicBezTo>
                <a:close/>
                <a:moveTo>
                  <a:pt x="86" y="615"/>
                </a:moveTo>
                <a:cubicBezTo>
                  <a:pt x="86" y="323"/>
                  <a:pt x="323" y="86"/>
                  <a:pt x="615" y="86"/>
                </a:cubicBezTo>
                <a:cubicBezTo>
                  <a:pt x="906" y="86"/>
                  <a:pt x="1144" y="324"/>
                  <a:pt x="1144" y="615"/>
                </a:cubicBezTo>
                <a:cubicBezTo>
                  <a:pt x="1144" y="907"/>
                  <a:pt x="906" y="1145"/>
                  <a:pt x="615" y="1145"/>
                </a:cubicBezTo>
                <a:cubicBezTo>
                  <a:pt x="323" y="1145"/>
                  <a:pt x="86" y="907"/>
                  <a:pt x="86" y="6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4" name="Freeform 212"/>
          <p:cNvSpPr>
            <a:spLocks noEditPoints="1"/>
          </p:cNvSpPr>
          <p:nvPr/>
        </p:nvSpPr>
        <p:spPr bwMode="auto">
          <a:xfrm>
            <a:off x="19545634" y="6479297"/>
            <a:ext cx="842698" cy="756654"/>
          </a:xfrm>
          <a:custGeom>
            <a:avLst/>
            <a:gdLst>
              <a:gd name="T0" fmla="*/ 1082 w 1541"/>
              <a:gd name="T1" fmla="*/ 1384 h 1384"/>
              <a:gd name="T2" fmla="*/ 1125 w 1541"/>
              <a:gd name="T3" fmla="*/ 1341 h 1384"/>
              <a:gd name="T4" fmla="*/ 1082 w 1541"/>
              <a:gd name="T5" fmla="*/ 1298 h 1384"/>
              <a:gd name="T6" fmla="*/ 814 w 1541"/>
              <a:gd name="T7" fmla="*/ 1298 h 1384"/>
              <a:gd name="T8" fmla="*/ 814 w 1541"/>
              <a:gd name="T9" fmla="*/ 1116 h 1384"/>
              <a:gd name="T10" fmla="*/ 1351 w 1541"/>
              <a:gd name="T11" fmla="*/ 1116 h 1384"/>
              <a:gd name="T12" fmla="*/ 1541 w 1541"/>
              <a:gd name="T13" fmla="*/ 926 h 1384"/>
              <a:gd name="T14" fmla="*/ 1541 w 1541"/>
              <a:gd name="T15" fmla="*/ 190 h 1384"/>
              <a:gd name="T16" fmla="*/ 1351 w 1541"/>
              <a:gd name="T17" fmla="*/ 0 h 1384"/>
              <a:gd name="T18" fmla="*/ 190 w 1541"/>
              <a:gd name="T19" fmla="*/ 0 h 1384"/>
              <a:gd name="T20" fmla="*/ 0 w 1541"/>
              <a:gd name="T21" fmla="*/ 190 h 1384"/>
              <a:gd name="T22" fmla="*/ 0 w 1541"/>
              <a:gd name="T23" fmla="*/ 926 h 1384"/>
              <a:gd name="T24" fmla="*/ 190 w 1541"/>
              <a:gd name="T25" fmla="*/ 1116 h 1384"/>
              <a:gd name="T26" fmla="*/ 727 w 1541"/>
              <a:gd name="T27" fmla="*/ 1116 h 1384"/>
              <a:gd name="T28" fmla="*/ 727 w 1541"/>
              <a:gd name="T29" fmla="*/ 1298 h 1384"/>
              <a:gd name="T30" fmla="*/ 459 w 1541"/>
              <a:gd name="T31" fmla="*/ 1298 h 1384"/>
              <a:gd name="T32" fmla="*/ 416 w 1541"/>
              <a:gd name="T33" fmla="*/ 1341 h 1384"/>
              <a:gd name="T34" fmla="*/ 459 w 1541"/>
              <a:gd name="T35" fmla="*/ 1384 h 1384"/>
              <a:gd name="T36" fmla="*/ 1082 w 1541"/>
              <a:gd name="T37" fmla="*/ 1384 h 1384"/>
              <a:gd name="T38" fmla="*/ 86 w 1541"/>
              <a:gd name="T39" fmla="*/ 190 h 1384"/>
              <a:gd name="T40" fmla="*/ 190 w 1541"/>
              <a:gd name="T41" fmla="*/ 86 h 1384"/>
              <a:gd name="T42" fmla="*/ 1351 w 1541"/>
              <a:gd name="T43" fmla="*/ 86 h 1384"/>
              <a:gd name="T44" fmla="*/ 1455 w 1541"/>
              <a:gd name="T45" fmla="*/ 190 h 1384"/>
              <a:gd name="T46" fmla="*/ 1455 w 1541"/>
              <a:gd name="T47" fmla="*/ 805 h 1384"/>
              <a:gd name="T48" fmla="*/ 86 w 1541"/>
              <a:gd name="T49" fmla="*/ 805 h 1384"/>
              <a:gd name="T50" fmla="*/ 86 w 1541"/>
              <a:gd name="T51" fmla="*/ 190 h 1384"/>
              <a:gd name="T52" fmla="*/ 190 w 1541"/>
              <a:gd name="T53" fmla="*/ 1030 h 1384"/>
              <a:gd name="T54" fmla="*/ 86 w 1541"/>
              <a:gd name="T55" fmla="*/ 926 h 1384"/>
              <a:gd name="T56" fmla="*/ 86 w 1541"/>
              <a:gd name="T57" fmla="*/ 892 h 1384"/>
              <a:gd name="T58" fmla="*/ 1455 w 1541"/>
              <a:gd name="T59" fmla="*/ 892 h 1384"/>
              <a:gd name="T60" fmla="*/ 1455 w 1541"/>
              <a:gd name="T61" fmla="*/ 926 h 1384"/>
              <a:gd name="T62" fmla="*/ 1351 w 1541"/>
              <a:gd name="T63" fmla="*/ 1030 h 1384"/>
              <a:gd name="T64" fmla="*/ 190 w 1541"/>
              <a:gd name="T65" fmla="*/ 1030 h 1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41" h="1384">
                <a:moveTo>
                  <a:pt x="1082" y="1384"/>
                </a:moveTo>
                <a:cubicBezTo>
                  <a:pt x="1106" y="1384"/>
                  <a:pt x="1125" y="1365"/>
                  <a:pt x="1125" y="1341"/>
                </a:cubicBezTo>
                <a:cubicBezTo>
                  <a:pt x="1125" y="1317"/>
                  <a:pt x="1106" y="1298"/>
                  <a:pt x="1082" y="1298"/>
                </a:cubicBezTo>
                <a:cubicBezTo>
                  <a:pt x="814" y="1298"/>
                  <a:pt x="814" y="1298"/>
                  <a:pt x="814" y="1298"/>
                </a:cubicBezTo>
                <a:cubicBezTo>
                  <a:pt x="814" y="1116"/>
                  <a:pt x="814" y="1116"/>
                  <a:pt x="814" y="1116"/>
                </a:cubicBezTo>
                <a:cubicBezTo>
                  <a:pt x="1351" y="1116"/>
                  <a:pt x="1351" y="1116"/>
                  <a:pt x="1351" y="1116"/>
                </a:cubicBezTo>
                <a:cubicBezTo>
                  <a:pt x="1456" y="1116"/>
                  <a:pt x="1541" y="1031"/>
                  <a:pt x="1541" y="926"/>
                </a:cubicBezTo>
                <a:cubicBezTo>
                  <a:pt x="1541" y="190"/>
                  <a:pt x="1541" y="190"/>
                  <a:pt x="1541" y="190"/>
                </a:cubicBezTo>
                <a:cubicBezTo>
                  <a:pt x="1541" y="85"/>
                  <a:pt x="1456" y="0"/>
                  <a:pt x="1351" y="0"/>
                </a:cubicBezTo>
                <a:cubicBezTo>
                  <a:pt x="190" y="0"/>
                  <a:pt x="190" y="0"/>
                  <a:pt x="190" y="0"/>
                </a:cubicBezTo>
                <a:cubicBezTo>
                  <a:pt x="85" y="0"/>
                  <a:pt x="0" y="85"/>
                  <a:pt x="0" y="190"/>
                </a:cubicBezTo>
                <a:cubicBezTo>
                  <a:pt x="0" y="926"/>
                  <a:pt x="0" y="926"/>
                  <a:pt x="0" y="926"/>
                </a:cubicBezTo>
                <a:cubicBezTo>
                  <a:pt x="0" y="1031"/>
                  <a:pt x="85" y="1116"/>
                  <a:pt x="190" y="1116"/>
                </a:cubicBezTo>
                <a:cubicBezTo>
                  <a:pt x="727" y="1116"/>
                  <a:pt x="727" y="1116"/>
                  <a:pt x="727" y="1116"/>
                </a:cubicBezTo>
                <a:cubicBezTo>
                  <a:pt x="727" y="1298"/>
                  <a:pt x="727" y="1298"/>
                  <a:pt x="727" y="1298"/>
                </a:cubicBezTo>
                <a:cubicBezTo>
                  <a:pt x="459" y="1298"/>
                  <a:pt x="459" y="1298"/>
                  <a:pt x="459" y="1298"/>
                </a:cubicBezTo>
                <a:cubicBezTo>
                  <a:pt x="435" y="1298"/>
                  <a:pt x="416" y="1317"/>
                  <a:pt x="416" y="1341"/>
                </a:cubicBezTo>
                <a:cubicBezTo>
                  <a:pt x="416" y="1365"/>
                  <a:pt x="435" y="1384"/>
                  <a:pt x="459" y="1384"/>
                </a:cubicBezTo>
                <a:lnTo>
                  <a:pt x="1082" y="1384"/>
                </a:lnTo>
                <a:close/>
                <a:moveTo>
                  <a:pt x="86" y="190"/>
                </a:moveTo>
                <a:cubicBezTo>
                  <a:pt x="86" y="133"/>
                  <a:pt x="133" y="86"/>
                  <a:pt x="190" y="86"/>
                </a:cubicBezTo>
                <a:cubicBezTo>
                  <a:pt x="1351" y="86"/>
                  <a:pt x="1351" y="86"/>
                  <a:pt x="1351" y="86"/>
                </a:cubicBezTo>
                <a:cubicBezTo>
                  <a:pt x="1408" y="86"/>
                  <a:pt x="1455" y="133"/>
                  <a:pt x="1455" y="190"/>
                </a:cubicBezTo>
                <a:cubicBezTo>
                  <a:pt x="1455" y="805"/>
                  <a:pt x="1455" y="805"/>
                  <a:pt x="1455" y="805"/>
                </a:cubicBezTo>
                <a:cubicBezTo>
                  <a:pt x="86" y="805"/>
                  <a:pt x="86" y="805"/>
                  <a:pt x="86" y="805"/>
                </a:cubicBezTo>
                <a:lnTo>
                  <a:pt x="86" y="190"/>
                </a:lnTo>
                <a:close/>
                <a:moveTo>
                  <a:pt x="190" y="1030"/>
                </a:moveTo>
                <a:cubicBezTo>
                  <a:pt x="133" y="1030"/>
                  <a:pt x="86" y="984"/>
                  <a:pt x="86" y="926"/>
                </a:cubicBezTo>
                <a:cubicBezTo>
                  <a:pt x="86" y="892"/>
                  <a:pt x="86" y="892"/>
                  <a:pt x="86" y="892"/>
                </a:cubicBezTo>
                <a:cubicBezTo>
                  <a:pt x="1455" y="892"/>
                  <a:pt x="1455" y="892"/>
                  <a:pt x="1455" y="892"/>
                </a:cubicBezTo>
                <a:cubicBezTo>
                  <a:pt x="1455" y="926"/>
                  <a:pt x="1455" y="926"/>
                  <a:pt x="1455" y="926"/>
                </a:cubicBezTo>
                <a:cubicBezTo>
                  <a:pt x="1455" y="983"/>
                  <a:pt x="1408" y="1030"/>
                  <a:pt x="1351" y="1030"/>
                </a:cubicBezTo>
                <a:lnTo>
                  <a:pt x="190" y="10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5" name="Freeform 203"/>
          <p:cNvSpPr>
            <a:spLocks noEditPoints="1"/>
          </p:cNvSpPr>
          <p:nvPr/>
        </p:nvSpPr>
        <p:spPr bwMode="auto">
          <a:xfrm>
            <a:off x="21781380" y="6519974"/>
            <a:ext cx="853414" cy="686348"/>
          </a:xfrm>
          <a:custGeom>
            <a:avLst/>
            <a:gdLst>
              <a:gd name="T0" fmla="*/ 644 w 1561"/>
              <a:gd name="T1" fmla="*/ 976 h 1256"/>
              <a:gd name="T2" fmla="*/ 918 w 1561"/>
              <a:gd name="T3" fmla="*/ 976 h 1256"/>
              <a:gd name="T4" fmla="*/ 1237 w 1561"/>
              <a:gd name="T5" fmla="*/ 1250 h 1256"/>
              <a:gd name="T6" fmla="*/ 1561 w 1561"/>
              <a:gd name="T7" fmla="*/ 927 h 1256"/>
              <a:gd name="T8" fmla="*/ 1538 w 1561"/>
              <a:gd name="T9" fmla="*/ 806 h 1256"/>
              <a:gd name="T10" fmla="*/ 1331 w 1561"/>
              <a:gd name="T11" fmla="*/ 149 h 1256"/>
              <a:gd name="T12" fmla="*/ 1105 w 1561"/>
              <a:gd name="T13" fmla="*/ 29 h 1256"/>
              <a:gd name="T14" fmla="*/ 1076 w 1561"/>
              <a:gd name="T15" fmla="*/ 82 h 1256"/>
              <a:gd name="T16" fmla="*/ 1129 w 1561"/>
              <a:gd name="T17" fmla="*/ 111 h 1256"/>
              <a:gd name="T18" fmla="*/ 1248 w 1561"/>
              <a:gd name="T19" fmla="*/ 175 h 1256"/>
              <a:gd name="T20" fmla="*/ 1248 w 1561"/>
              <a:gd name="T21" fmla="*/ 175 h 1256"/>
              <a:gd name="T22" fmla="*/ 1396 w 1561"/>
              <a:gd name="T23" fmla="*/ 645 h 1256"/>
              <a:gd name="T24" fmla="*/ 1237 w 1561"/>
              <a:gd name="T25" fmla="*/ 603 h 1256"/>
              <a:gd name="T26" fmla="*/ 916 w 1561"/>
              <a:gd name="T27" fmla="*/ 889 h 1256"/>
              <a:gd name="T28" fmla="*/ 644 w 1561"/>
              <a:gd name="T29" fmla="*/ 889 h 1256"/>
              <a:gd name="T30" fmla="*/ 323 w 1561"/>
              <a:gd name="T31" fmla="*/ 609 h 1256"/>
              <a:gd name="T32" fmla="*/ 164 w 1561"/>
              <a:gd name="T33" fmla="*/ 651 h 1256"/>
              <a:gd name="T34" fmla="*/ 314 w 1561"/>
              <a:gd name="T35" fmla="*/ 175 h 1256"/>
              <a:gd name="T36" fmla="*/ 314 w 1561"/>
              <a:gd name="T37" fmla="*/ 175 h 1256"/>
              <a:gd name="T38" fmla="*/ 433 w 1561"/>
              <a:gd name="T39" fmla="*/ 111 h 1256"/>
              <a:gd name="T40" fmla="*/ 486 w 1561"/>
              <a:gd name="T41" fmla="*/ 82 h 1256"/>
              <a:gd name="T42" fmla="*/ 457 w 1561"/>
              <a:gd name="T43" fmla="*/ 29 h 1256"/>
              <a:gd name="T44" fmla="*/ 231 w 1561"/>
              <a:gd name="T45" fmla="*/ 149 h 1256"/>
              <a:gd name="T46" fmla="*/ 25 w 1561"/>
              <a:gd name="T47" fmla="*/ 806 h 1256"/>
              <a:gd name="T48" fmla="*/ 24 w 1561"/>
              <a:gd name="T49" fmla="*/ 812 h 1256"/>
              <a:gd name="T50" fmla="*/ 0 w 1561"/>
              <a:gd name="T51" fmla="*/ 933 h 1256"/>
              <a:gd name="T52" fmla="*/ 323 w 1561"/>
              <a:gd name="T53" fmla="*/ 1256 h 1256"/>
              <a:gd name="T54" fmla="*/ 644 w 1561"/>
              <a:gd name="T55" fmla="*/ 976 h 1256"/>
              <a:gd name="T56" fmla="*/ 1238 w 1561"/>
              <a:gd name="T57" fmla="*/ 690 h 1256"/>
              <a:gd name="T58" fmla="*/ 1475 w 1561"/>
              <a:gd name="T59" fmla="*/ 927 h 1256"/>
              <a:gd name="T60" fmla="*/ 1238 w 1561"/>
              <a:gd name="T61" fmla="*/ 1164 h 1256"/>
              <a:gd name="T62" fmla="*/ 1001 w 1561"/>
              <a:gd name="T63" fmla="*/ 927 h 1256"/>
              <a:gd name="T64" fmla="*/ 1238 w 1561"/>
              <a:gd name="T65" fmla="*/ 690 h 1256"/>
              <a:gd name="T66" fmla="*/ 87 w 1561"/>
              <a:gd name="T67" fmla="*/ 933 h 1256"/>
              <a:gd name="T68" fmla="*/ 324 w 1561"/>
              <a:gd name="T69" fmla="*/ 696 h 1256"/>
              <a:gd name="T70" fmla="*/ 561 w 1561"/>
              <a:gd name="T71" fmla="*/ 933 h 1256"/>
              <a:gd name="T72" fmla="*/ 324 w 1561"/>
              <a:gd name="T73" fmla="*/ 1170 h 1256"/>
              <a:gd name="T74" fmla="*/ 87 w 1561"/>
              <a:gd name="T75" fmla="*/ 933 h 1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61" h="1256">
                <a:moveTo>
                  <a:pt x="644" y="976"/>
                </a:moveTo>
                <a:cubicBezTo>
                  <a:pt x="918" y="976"/>
                  <a:pt x="918" y="976"/>
                  <a:pt x="918" y="976"/>
                </a:cubicBezTo>
                <a:cubicBezTo>
                  <a:pt x="941" y="1131"/>
                  <a:pt x="1076" y="1250"/>
                  <a:pt x="1237" y="1250"/>
                </a:cubicBezTo>
                <a:cubicBezTo>
                  <a:pt x="1416" y="1250"/>
                  <a:pt x="1561" y="1105"/>
                  <a:pt x="1561" y="927"/>
                </a:cubicBezTo>
                <a:cubicBezTo>
                  <a:pt x="1561" y="884"/>
                  <a:pt x="1553" y="843"/>
                  <a:pt x="1538" y="806"/>
                </a:cubicBezTo>
                <a:cubicBezTo>
                  <a:pt x="1331" y="149"/>
                  <a:pt x="1331" y="149"/>
                  <a:pt x="1331" y="149"/>
                </a:cubicBezTo>
                <a:cubicBezTo>
                  <a:pt x="1302" y="54"/>
                  <a:pt x="1200" y="0"/>
                  <a:pt x="1105" y="29"/>
                </a:cubicBezTo>
                <a:cubicBezTo>
                  <a:pt x="1082" y="36"/>
                  <a:pt x="1069" y="60"/>
                  <a:pt x="1076" y="82"/>
                </a:cubicBezTo>
                <a:cubicBezTo>
                  <a:pt x="1083" y="105"/>
                  <a:pt x="1107" y="118"/>
                  <a:pt x="1129" y="111"/>
                </a:cubicBezTo>
                <a:cubicBezTo>
                  <a:pt x="1180" y="96"/>
                  <a:pt x="1233" y="124"/>
                  <a:pt x="1248" y="175"/>
                </a:cubicBezTo>
                <a:cubicBezTo>
                  <a:pt x="1248" y="175"/>
                  <a:pt x="1248" y="175"/>
                  <a:pt x="1248" y="175"/>
                </a:cubicBezTo>
                <a:cubicBezTo>
                  <a:pt x="1396" y="645"/>
                  <a:pt x="1396" y="645"/>
                  <a:pt x="1396" y="645"/>
                </a:cubicBezTo>
                <a:cubicBezTo>
                  <a:pt x="1349" y="618"/>
                  <a:pt x="1295" y="603"/>
                  <a:pt x="1237" y="603"/>
                </a:cubicBezTo>
                <a:cubicBezTo>
                  <a:pt x="1072" y="603"/>
                  <a:pt x="935" y="729"/>
                  <a:pt x="916" y="889"/>
                </a:cubicBezTo>
                <a:cubicBezTo>
                  <a:pt x="644" y="889"/>
                  <a:pt x="644" y="889"/>
                  <a:pt x="644" y="889"/>
                </a:cubicBezTo>
                <a:cubicBezTo>
                  <a:pt x="623" y="731"/>
                  <a:pt x="487" y="609"/>
                  <a:pt x="323" y="609"/>
                </a:cubicBezTo>
                <a:cubicBezTo>
                  <a:pt x="265" y="609"/>
                  <a:pt x="211" y="624"/>
                  <a:pt x="164" y="651"/>
                </a:cubicBezTo>
                <a:cubicBezTo>
                  <a:pt x="314" y="175"/>
                  <a:pt x="314" y="175"/>
                  <a:pt x="314" y="175"/>
                </a:cubicBezTo>
                <a:cubicBezTo>
                  <a:pt x="314" y="175"/>
                  <a:pt x="314" y="175"/>
                  <a:pt x="314" y="175"/>
                </a:cubicBezTo>
                <a:cubicBezTo>
                  <a:pt x="329" y="124"/>
                  <a:pt x="382" y="96"/>
                  <a:pt x="433" y="111"/>
                </a:cubicBezTo>
                <a:cubicBezTo>
                  <a:pt x="455" y="118"/>
                  <a:pt x="480" y="105"/>
                  <a:pt x="486" y="82"/>
                </a:cubicBezTo>
                <a:cubicBezTo>
                  <a:pt x="493" y="60"/>
                  <a:pt x="480" y="35"/>
                  <a:pt x="457" y="29"/>
                </a:cubicBezTo>
                <a:cubicBezTo>
                  <a:pt x="362" y="0"/>
                  <a:pt x="260" y="54"/>
                  <a:pt x="231" y="149"/>
                </a:cubicBezTo>
                <a:cubicBezTo>
                  <a:pt x="25" y="806"/>
                  <a:pt x="25" y="806"/>
                  <a:pt x="25" y="806"/>
                </a:cubicBezTo>
                <a:cubicBezTo>
                  <a:pt x="24" y="808"/>
                  <a:pt x="24" y="810"/>
                  <a:pt x="24" y="812"/>
                </a:cubicBezTo>
                <a:cubicBezTo>
                  <a:pt x="9" y="849"/>
                  <a:pt x="0" y="890"/>
                  <a:pt x="0" y="933"/>
                </a:cubicBezTo>
                <a:cubicBezTo>
                  <a:pt x="0" y="1111"/>
                  <a:pt x="145" y="1256"/>
                  <a:pt x="323" y="1256"/>
                </a:cubicBezTo>
                <a:cubicBezTo>
                  <a:pt x="487" y="1256"/>
                  <a:pt x="623" y="1134"/>
                  <a:pt x="644" y="976"/>
                </a:cubicBezTo>
                <a:close/>
                <a:moveTo>
                  <a:pt x="1238" y="690"/>
                </a:moveTo>
                <a:cubicBezTo>
                  <a:pt x="1368" y="690"/>
                  <a:pt x="1475" y="796"/>
                  <a:pt x="1475" y="927"/>
                </a:cubicBezTo>
                <a:cubicBezTo>
                  <a:pt x="1475" y="1058"/>
                  <a:pt x="1369" y="1164"/>
                  <a:pt x="1238" y="1164"/>
                </a:cubicBezTo>
                <a:cubicBezTo>
                  <a:pt x="1107" y="1164"/>
                  <a:pt x="1001" y="1058"/>
                  <a:pt x="1001" y="927"/>
                </a:cubicBezTo>
                <a:cubicBezTo>
                  <a:pt x="1001" y="796"/>
                  <a:pt x="1107" y="690"/>
                  <a:pt x="1238" y="690"/>
                </a:cubicBezTo>
                <a:close/>
                <a:moveTo>
                  <a:pt x="87" y="933"/>
                </a:moveTo>
                <a:cubicBezTo>
                  <a:pt x="87" y="802"/>
                  <a:pt x="193" y="696"/>
                  <a:pt x="324" y="696"/>
                </a:cubicBezTo>
                <a:cubicBezTo>
                  <a:pt x="455" y="696"/>
                  <a:pt x="561" y="802"/>
                  <a:pt x="561" y="933"/>
                </a:cubicBezTo>
                <a:cubicBezTo>
                  <a:pt x="561" y="1064"/>
                  <a:pt x="454" y="1170"/>
                  <a:pt x="324" y="1170"/>
                </a:cubicBezTo>
                <a:cubicBezTo>
                  <a:pt x="193" y="1170"/>
                  <a:pt x="87" y="1064"/>
                  <a:pt x="87" y="9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7" name="Freeform 205"/>
          <p:cNvSpPr>
            <a:spLocks noEditPoints="1"/>
          </p:cNvSpPr>
          <p:nvPr/>
        </p:nvSpPr>
        <p:spPr bwMode="auto">
          <a:xfrm>
            <a:off x="1768839" y="6448304"/>
            <a:ext cx="817252" cy="810220"/>
          </a:xfrm>
          <a:custGeom>
            <a:avLst/>
            <a:gdLst>
              <a:gd name="T0" fmla="*/ 1276 w 1495"/>
              <a:gd name="T1" fmla="*/ 219 h 1482"/>
              <a:gd name="T2" fmla="*/ 747 w 1495"/>
              <a:gd name="T3" fmla="*/ 0 h 1482"/>
              <a:gd name="T4" fmla="*/ 219 w 1495"/>
              <a:gd name="T5" fmla="*/ 219 h 1482"/>
              <a:gd name="T6" fmla="*/ 0 w 1495"/>
              <a:gd name="T7" fmla="*/ 748 h 1482"/>
              <a:gd name="T8" fmla="*/ 0 w 1495"/>
              <a:gd name="T9" fmla="*/ 1102 h 1482"/>
              <a:gd name="T10" fmla="*/ 363 w 1495"/>
              <a:gd name="T11" fmla="*/ 1464 h 1482"/>
              <a:gd name="T12" fmla="*/ 406 w 1495"/>
              <a:gd name="T13" fmla="*/ 1421 h 1482"/>
              <a:gd name="T14" fmla="*/ 406 w 1495"/>
              <a:gd name="T15" fmla="*/ 782 h 1482"/>
              <a:gd name="T16" fmla="*/ 363 w 1495"/>
              <a:gd name="T17" fmla="*/ 739 h 1482"/>
              <a:gd name="T18" fmla="*/ 86 w 1495"/>
              <a:gd name="T19" fmla="*/ 867 h 1482"/>
              <a:gd name="T20" fmla="*/ 86 w 1495"/>
              <a:gd name="T21" fmla="*/ 748 h 1482"/>
              <a:gd name="T22" fmla="*/ 747 w 1495"/>
              <a:gd name="T23" fmla="*/ 87 h 1482"/>
              <a:gd name="T24" fmla="*/ 1408 w 1495"/>
              <a:gd name="T25" fmla="*/ 748 h 1482"/>
              <a:gd name="T26" fmla="*/ 1409 w 1495"/>
              <a:gd name="T27" fmla="*/ 756 h 1482"/>
              <a:gd name="T28" fmla="*/ 1408 w 1495"/>
              <a:gd name="T29" fmla="*/ 765 h 1482"/>
              <a:gd name="T30" fmla="*/ 1408 w 1495"/>
              <a:gd name="T31" fmla="*/ 884 h 1482"/>
              <a:gd name="T32" fmla="*/ 1132 w 1495"/>
              <a:gd name="T33" fmla="*/ 756 h 1482"/>
              <a:gd name="T34" fmla="*/ 1089 w 1495"/>
              <a:gd name="T35" fmla="*/ 800 h 1482"/>
              <a:gd name="T36" fmla="*/ 1089 w 1495"/>
              <a:gd name="T37" fmla="*/ 1439 h 1482"/>
              <a:gd name="T38" fmla="*/ 1132 w 1495"/>
              <a:gd name="T39" fmla="*/ 1482 h 1482"/>
              <a:gd name="T40" fmla="*/ 1495 w 1495"/>
              <a:gd name="T41" fmla="*/ 1119 h 1482"/>
              <a:gd name="T42" fmla="*/ 1495 w 1495"/>
              <a:gd name="T43" fmla="*/ 765 h 1482"/>
              <a:gd name="T44" fmla="*/ 1494 w 1495"/>
              <a:gd name="T45" fmla="*/ 756 h 1482"/>
              <a:gd name="T46" fmla="*/ 1495 w 1495"/>
              <a:gd name="T47" fmla="*/ 748 h 1482"/>
              <a:gd name="T48" fmla="*/ 1276 w 1495"/>
              <a:gd name="T49" fmla="*/ 219 h 1482"/>
              <a:gd name="T50" fmla="*/ 319 w 1495"/>
              <a:gd name="T51" fmla="*/ 829 h 1482"/>
              <a:gd name="T52" fmla="*/ 319 w 1495"/>
              <a:gd name="T53" fmla="*/ 1375 h 1482"/>
              <a:gd name="T54" fmla="*/ 86 w 1495"/>
              <a:gd name="T55" fmla="*/ 1102 h 1482"/>
              <a:gd name="T56" fmla="*/ 319 w 1495"/>
              <a:gd name="T57" fmla="*/ 829 h 1482"/>
              <a:gd name="T58" fmla="*/ 1175 w 1495"/>
              <a:gd name="T59" fmla="*/ 1392 h 1482"/>
              <a:gd name="T60" fmla="*/ 1175 w 1495"/>
              <a:gd name="T61" fmla="*/ 846 h 1482"/>
              <a:gd name="T62" fmla="*/ 1409 w 1495"/>
              <a:gd name="T63" fmla="*/ 1119 h 1482"/>
              <a:gd name="T64" fmla="*/ 1175 w 1495"/>
              <a:gd name="T65" fmla="*/ 1392 h 14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95" h="1482">
                <a:moveTo>
                  <a:pt x="1276" y="219"/>
                </a:moveTo>
                <a:cubicBezTo>
                  <a:pt x="1135" y="78"/>
                  <a:pt x="947" y="0"/>
                  <a:pt x="747" y="0"/>
                </a:cubicBezTo>
                <a:cubicBezTo>
                  <a:pt x="548" y="0"/>
                  <a:pt x="360" y="78"/>
                  <a:pt x="219" y="219"/>
                </a:cubicBezTo>
                <a:cubicBezTo>
                  <a:pt x="78" y="360"/>
                  <a:pt x="0" y="548"/>
                  <a:pt x="0" y="748"/>
                </a:cubicBezTo>
                <a:cubicBezTo>
                  <a:pt x="0" y="1102"/>
                  <a:pt x="0" y="1102"/>
                  <a:pt x="0" y="1102"/>
                </a:cubicBezTo>
                <a:cubicBezTo>
                  <a:pt x="0" y="1302"/>
                  <a:pt x="163" y="1464"/>
                  <a:pt x="363" y="1464"/>
                </a:cubicBezTo>
                <a:cubicBezTo>
                  <a:pt x="387" y="1464"/>
                  <a:pt x="406" y="1445"/>
                  <a:pt x="406" y="1421"/>
                </a:cubicBezTo>
                <a:cubicBezTo>
                  <a:pt x="406" y="782"/>
                  <a:pt x="406" y="782"/>
                  <a:pt x="406" y="782"/>
                </a:cubicBezTo>
                <a:cubicBezTo>
                  <a:pt x="406" y="758"/>
                  <a:pt x="387" y="739"/>
                  <a:pt x="363" y="739"/>
                </a:cubicBezTo>
                <a:cubicBezTo>
                  <a:pt x="252" y="739"/>
                  <a:pt x="153" y="789"/>
                  <a:pt x="86" y="867"/>
                </a:cubicBezTo>
                <a:cubicBezTo>
                  <a:pt x="86" y="748"/>
                  <a:pt x="86" y="748"/>
                  <a:pt x="86" y="748"/>
                </a:cubicBezTo>
                <a:cubicBezTo>
                  <a:pt x="86" y="383"/>
                  <a:pt x="383" y="87"/>
                  <a:pt x="747" y="87"/>
                </a:cubicBezTo>
                <a:cubicBezTo>
                  <a:pt x="1112" y="87"/>
                  <a:pt x="1408" y="383"/>
                  <a:pt x="1408" y="748"/>
                </a:cubicBezTo>
                <a:cubicBezTo>
                  <a:pt x="1408" y="751"/>
                  <a:pt x="1409" y="753"/>
                  <a:pt x="1409" y="756"/>
                </a:cubicBezTo>
                <a:cubicBezTo>
                  <a:pt x="1409" y="759"/>
                  <a:pt x="1408" y="762"/>
                  <a:pt x="1408" y="765"/>
                </a:cubicBezTo>
                <a:cubicBezTo>
                  <a:pt x="1408" y="884"/>
                  <a:pt x="1408" y="884"/>
                  <a:pt x="1408" y="884"/>
                </a:cubicBezTo>
                <a:cubicBezTo>
                  <a:pt x="1342" y="806"/>
                  <a:pt x="1243" y="756"/>
                  <a:pt x="1132" y="756"/>
                </a:cubicBezTo>
                <a:cubicBezTo>
                  <a:pt x="1108" y="756"/>
                  <a:pt x="1089" y="776"/>
                  <a:pt x="1089" y="800"/>
                </a:cubicBezTo>
                <a:cubicBezTo>
                  <a:pt x="1089" y="1439"/>
                  <a:pt x="1089" y="1439"/>
                  <a:pt x="1089" y="1439"/>
                </a:cubicBezTo>
                <a:cubicBezTo>
                  <a:pt x="1089" y="1463"/>
                  <a:pt x="1108" y="1482"/>
                  <a:pt x="1132" y="1482"/>
                </a:cubicBezTo>
                <a:cubicBezTo>
                  <a:pt x="1332" y="1482"/>
                  <a:pt x="1495" y="1319"/>
                  <a:pt x="1495" y="1119"/>
                </a:cubicBezTo>
                <a:cubicBezTo>
                  <a:pt x="1495" y="765"/>
                  <a:pt x="1495" y="765"/>
                  <a:pt x="1495" y="765"/>
                </a:cubicBezTo>
                <a:cubicBezTo>
                  <a:pt x="1495" y="762"/>
                  <a:pt x="1495" y="759"/>
                  <a:pt x="1494" y="756"/>
                </a:cubicBezTo>
                <a:cubicBezTo>
                  <a:pt x="1495" y="753"/>
                  <a:pt x="1495" y="751"/>
                  <a:pt x="1495" y="748"/>
                </a:cubicBezTo>
                <a:cubicBezTo>
                  <a:pt x="1495" y="548"/>
                  <a:pt x="1417" y="360"/>
                  <a:pt x="1276" y="219"/>
                </a:cubicBezTo>
                <a:close/>
                <a:moveTo>
                  <a:pt x="319" y="829"/>
                </a:moveTo>
                <a:cubicBezTo>
                  <a:pt x="319" y="1375"/>
                  <a:pt x="319" y="1375"/>
                  <a:pt x="319" y="1375"/>
                </a:cubicBezTo>
                <a:cubicBezTo>
                  <a:pt x="187" y="1354"/>
                  <a:pt x="86" y="1239"/>
                  <a:pt x="86" y="1102"/>
                </a:cubicBezTo>
                <a:cubicBezTo>
                  <a:pt x="86" y="964"/>
                  <a:pt x="187" y="849"/>
                  <a:pt x="319" y="829"/>
                </a:cubicBezTo>
                <a:close/>
                <a:moveTo>
                  <a:pt x="1175" y="1392"/>
                </a:moveTo>
                <a:cubicBezTo>
                  <a:pt x="1175" y="846"/>
                  <a:pt x="1175" y="846"/>
                  <a:pt x="1175" y="846"/>
                </a:cubicBezTo>
                <a:cubicBezTo>
                  <a:pt x="1307" y="867"/>
                  <a:pt x="1409" y="981"/>
                  <a:pt x="1409" y="1119"/>
                </a:cubicBezTo>
                <a:cubicBezTo>
                  <a:pt x="1408" y="1257"/>
                  <a:pt x="1307" y="1371"/>
                  <a:pt x="1175" y="13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1" name="Freeform 189"/>
          <p:cNvSpPr>
            <a:spLocks/>
          </p:cNvSpPr>
          <p:nvPr/>
        </p:nvSpPr>
        <p:spPr bwMode="auto">
          <a:xfrm>
            <a:off x="8642299" y="6432808"/>
            <a:ext cx="445624" cy="837008"/>
          </a:xfrm>
          <a:custGeom>
            <a:avLst/>
            <a:gdLst>
              <a:gd name="T0" fmla="*/ 737 w 815"/>
              <a:gd name="T1" fmla="*/ 1518 h 1531"/>
              <a:gd name="T2" fmla="*/ 767 w 815"/>
              <a:gd name="T3" fmla="*/ 1531 h 1531"/>
              <a:gd name="T4" fmla="*/ 798 w 815"/>
              <a:gd name="T5" fmla="*/ 1518 h 1531"/>
              <a:gd name="T6" fmla="*/ 798 w 815"/>
              <a:gd name="T7" fmla="*/ 1457 h 1531"/>
              <a:gd name="T8" fmla="*/ 108 w 815"/>
              <a:gd name="T9" fmla="*/ 768 h 1531"/>
              <a:gd name="T10" fmla="*/ 798 w 815"/>
              <a:gd name="T11" fmla="*/ 78 h 1531"/>
              <a:gd name="T12" fmla="*/ 798 w 815"/>
              <a:gd name="T13" fmla="*/ 17 h 1531"/>
              <a:gd name="T14" fmla="*/ 737 w 815"/>
              <a:gd name="T15" fmla="*/ 17 h 1531"/>
              <a:gd name="T16" fmla="*/ 17 w 815"/>
              <a:gd name="T17" fmla="*/ 737 h 1531"/>
              <a:gd name="T18" fmla="*/ 17 w 815"/>
              <a:gd name="T19" fmla="*/ 798 h 1531"/>
              <a:gd name="T20" fmla="*/ 737 w 815"/>
              <a:gd name="T21" fmla="*/ 1518 h 1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15" h="1531">
                <a:moveTo>
                  <a:pt x="737" y="1518"/>
                </a:moveTo>
                <a:cubicBezTo>
                  <a:pt x="745" y="1527"/>
                  <a:pt x="756" y="1531"/>
                  <a:pt x="767" y="1531"/>
                </a:cubicBezTo>
                <a:cubicBezTo>
                  <a:pt x="778" y="1531"/>
                  <a:pt x="789" y="1527"/>
                  <a:pt x="798" y="1518"/>
                </a:cubicBezTo>
                <a:cubicBezTo>
                  <a:pt x="815" y="1501"/>
                  <a:pt x="815" y="1474"/>
                  <a:pt x="798" y="1457"/>
                </a:cubicBezTo>
                <a:cubicBezTo>
                  <a:pt x="108" y="768"/>
                  <a:pt x="108" y="768"/>
                  <a:pt x="108" y="768"/>
                </a:cubicBezTo>
                <a:cubicBezTo>
                  <a:pt x="798" y="78"/>
                  <a:pt x="798" y="78"/>
                  <a:pt x="798" y="78"/>
                </a:cubicBezTo>
                <a:cubicBezTo>
                  <a:pt x="815" y="61"/>
                  <a:pt x="815" y="34"/>
                  <a:pt x="798" y="17"/>
                </a:cubicBezTo>
                <a:cubicBezTo>
                  <a:pt x="781" y="0"/>
                  <a:pt x="754" y="0"/>
                  <a:pt x="737" y="17"/>
                </a:cubicBezTo>
                <a:cubicBezTo>
                  <a:pt x="17" y="737"/>
                  <a:pt x="17" y="737"/>
                  <a:pt x="17" y="737"/>
                </a:cubicBezTo>
                <a:cubicBezTo>
                  <a:pt x="0" y="754"/>
                  <a:pt x="0" y="781"/>
                  <a:pt x="17" y="798"/>
                </a:cubicBezTo>
                <a:lnTo>
                  <a:pt x="737" y="15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2" name="Freeform 210"/>
          <p:cNvSpPr>
            <a:spLocks noEditPoints="1"/>
          </p:cNvSpPr>
          <p:nvPr/>
        </p:nvSpPr>
        <p:spPr bwMode="auto">
          <a:xfrm>
            <a:off x="12882341" y="6439974"/>
            <a:ext cx="766364" cy="824620"/>
          </a:xfrm>
          <a:custGeom>
            <a:avLst/>
            <a:gdLst>
              <a:gd name="T0" fmla="*/ 0 w 1402"/>
              <a:gd name="T1" fmla="*/ 1228 h 1508"/>
              <a:gd name="T2" fmla="*/ 0 w 1402"/>
              <a:gd name="T3" fmla="*/ 280 h 1508"/>
              <a:gd name="T4" fmla="*/ 280 w 1402"/>
              <a:gd name="T5" fmla="*/ 0 h 1508"/>
              <a:gd name="T6" fmla="*/ 680 w 1402"/>
              <a:gd name="T7" fmla="*/ 0 h 1508"/>
              <a:gd name="T8" fmla="*/ 723 w 1402"/>
              <a:gd name="T9" fmla="*/ 43 h 1508"/>
              <a:gd name="T10" fmla="*/ 680 w 1402"/>
              <a:gd name="T11" fmla="*/ 87 h 1508"/>
              <a:gd name="T12" fmla="*/ 280 w 1402"/>
              <a:gd name="T13" fmla="*/ 87 h 1508"/>
              <a:gd name="T14" fmla="*/ 87 w 1402"/>
              <a:gd name="T15" fmla="*/ 280 h 1508"/>
              <a:gd name="T16" fmla="*/ 87 w 1402"/>
              <a:gd name="T17" fmla="*/ 1228 h 1508"/>
              <a:gd name="T18" fmla="*/ 280 w 1402"/>
              <a:gd name="T19" fmla="*/ 1422 h 1508"/>
              <a:gd name="T20" fmla="*/ 674 w 1402"/>
              <a:gd name="T21" fmla="*/ 1422 h 1508"/>
              <a:gd name="T22" fmla="*/ 717 w 1402"/>
              <a:gd name="T23" fmla="*/ 1465 h 1508"/>
              <a:gd name="T24" fmla="*/ 674 w 1402"/>
              <a:gd name="T25" fmla="*/ 1508 h 1508"/>
              <a:gd name="T26" fmla="*/ 280 w 1402"/>
              <a:gd name="T27" fmla="*/ 1508 h 1508"/>
              <a:gd name="T28" fmla="*/ 0 w 1402"/>
              <a:gd name="T29" fmla="*/ 1228 h 1508"/>
              <a:gd name="T30" fmla="*/ 331 w 1402"/>
              <a:gd name="T31" fmla="*/ 754 h 1508"/>
              <a:gd name="T32" fmla="*/ 374 w 1402"/>
              <a:gd name="T33" fmla="*/ 798 h 1508"/>
              <a:gd name="T34" fmla="*/ 1251 w 1402"/>
              <a:gd name="T35" fmla="*/ 798 h 1508"/>
              <a:gd name="T36" fmla="*/ 1050 w 1402"/>
              <a:gd name="T37" fmla="*/ 999 h 1508"/>
              <a:gd name="T38" fmla="*/ 1050 w 1402"/>
              <a:gd name="T39" fmla="*/ 1060 h 1508"/>
              <a:gd name="T40" fmla="*/ 1080 w 1402"/>
              <a:gd name="T41" fmla="*/ 1072 h 1508"/>
              <a:gd name="T42" fmla="*/ 1111 w 1402"/>
              <a:gd name="T43" fmla="*/ 1060 h 1508"/>
              <a:gd name="T44" fmla="*/ 1385 w 1402"/>
              <a:gd name="T45" fmla="*/ 785 h 1508"/>
              <a:gd name="T46" fmla="*/ 1385 w 1402"/>
              <a:gd name="T47" fmla="*/ 724 h 1508"/>
              <a:gd name="T48" fmla="*/ 1111 w 1402"/>
              <a:gd name="T49" fmla="*/ 449 h 1508"/>
              <a:gd name="T50" fmla="*/ 1050 w 1402"/>
              <a:gd name="T51" fmla="*/ 449 h 1508"/>
              <a:gd name="T52" fmla="*/ 1050 w 1402"/>
              <a:gd name="T53" fmla="*/ 510 h 1508"/>
              <a:gd name="T54" fmla="*/ 1251 w 1402"/>
              <a:gd name="T55" fmla="*/ 711 h 1508"/>
              <a:gd name="T56" fmla="*/ 374 w 1402"/>
              <a:gd name="T57" fmla="*/ 711 h 1508"/>
              <a:gd name="T58" fmla="*/ 331 w 1402"/>
              <a:gd name="T59" fmla="*/ 754 h 1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02" h="1508">
                <a:moveTo>
                  <a:pt x="0" y="1228"/>
                </a:moveTo>
                <a:cubicBezTo>
                  <a:pt x="0" y="280"/>
                  <a:pt x="0" y="280"/>
                  <a:pt x="0" y="280"/>
                </a:cubicBezTo>
                <a:cubicBezTo>
                  <a:pt x="0" y="126"/>
                  <a:pt x="126" y="0"/>
                  <a:pt x="280" y="0"/>
                </a:cubicBezTo>
                <a:cubicBezTo>
                  <a:pt x="680" y="0"/>
                  <a:pt x="680" y="0"/>
                  <a:pt x="680" y="0"/>
                </a:cubicBezTo>
                <a:cubicBezTo>
                  <a:pt x="704" y="0"/>
                  <a:pt x="723" y="19"/>
                  <a:pt x="723" y="43"/>
                </a:cubicBezTo>
                <a:cubicBezTo>
                  <a:pt x="723" y="67"/>
                  <a:pt x="704" y="87"/>
                  <a:pt x="680" y="87"/>
                </a:cubicBezTo>
                <a:cubicBezTo>
                  <a:pt x="280" y="87"/>
                  <a:pt x="280" y="87"/>
                  <a:pt x="280" y="87"/>
                </a:cubicBezTo>
                <a:cubicBezTo>
                  <a:pt x="174" y="87"/>
                  <a:pt x="87" y="173"/>
                  <a:pt x="87" y="280"/>
                </a:cubicBezTo>
                <a:cubicBezTo>
                  <a:pt x="87" y="1228"/>
                  <a:pt x="87" y="1228"/>
                  <a:pt x="87" y="1228"/>
                </a:cubicBezTo>
                <a:cubicBezTo>
                  <a:pt x="87" y="1335"/>
                  <a:pt x="174" y="1422"/>
                  <a:pt x="280" y="1422"/>
                </a:cubicBezTo>
                <a:cubicBezTo>
                  <a:pt x="674" y="1422"/>
                  <a:pt x="674" y="1422"/>
                  <a:pt x="674" y="1422"/>
                </a:cubicBezTo>
                <a:cubicBezTo>
                  <a:pt x="697" y="1422"/>
                  <a:pt x="717" y="1441"/>
                  <a:pt x="717" y="1465"/>
                </a:cubicBezTo>
                <a:cubicBezTo>
                  <a:pt x="717" y="1489"/>
                  <a:pt x="698" y="1508"/>
                  <a:pt x="674" y="1508"/>
                </a:cubicBezTo>
                <a:cubicBezTo>
                  <a:pt x="280" y="1508"/>
                  <a:pt x="280" y="1508"/>
                  <a:pt x="280" y="1508"/>
                </a:cubicBezTo>
                <a:cubicBezTo>
                  <a:pt x="126" y="1508"/>
                  <a:pt x="0" y="1383"/>
                  <a:pt x="0" y="1228"/>
                </a:cubicBezTo>
                <a:close/>
                <a:moveTo>
                  <a:pt x="331" y="754"/>
                </a:moveTo>
                <a:cubicBezTo>
                  <a:pt x="331" y="778"/>
                  <a:pt x="350" y="798"/>
                  <a:pt x="374" y="798"/>
                </a:cubicBezTo>
                <a:cubicBezTo>
                  <a:pt x="1251" y="798"/>
                  <a:pt x="1251" y="798"/>
                  <a:pt x="1251" y="798"/>
                </a:cubicBezTo>
                <a:cubicBezTo>
                  <a:pt x="1050" y="999"/>
                  <a:pt x="1050" y="999"/>
                  <a:pt x="1050" y="999"/>
                </a:cubicBezTo>
                <a:cubicBezTo>
                  <a:pt x="1033" y="1016"/>
                  <a:pt x="1033" y="1043"/>
                  <a:pt x="1050" y="1060"/>
                </a:cubicBezTo>
                <a:cubicBezTo>
                  <a:pt x="1058" y="1068"/>
                  <a:pt x="1069" y="1072"/>
                  <a:pt x="1080" y="1072"/>
                </a:cubicBezTo>
                <a:cubicBezTo>
                  <a:pt x="1091" y="1072"/>
                  <a:pt x="1102" y="1068"/>
                  <a:pt x="1111" y="1060"/>
                </a:cubicBezTo>
                <a:cubicBezTo>
                  <a:pt x="1385" y="785"/>
                  <a:pt x="1385" y="785"/>
                  <a:pt x="1385" y="785"/>
                </a:cubicBezTo>
                <a:cubicBezTo>
                  <a:pt x="1402" y="768"/>
                  <a:pt x="1402" y="740"/>
                  <a:pt x="1385" y="724"/>
                </a:cubicBezTo>
                <a:cubicBezTo>
                  <a:pt x="1111" y="449"/>
                  <a:pt x="1111" y="449"/>
                  <a:pt x="1111" y="449"/>
                </a:cubicBezTo>
                <a:cubicBezTo>
                  <a:pt x="1094" y="432"/>
                  <a:pt x="1067" y="432"/>
                  <a:pt x="1050" y="449"/>
                </a:cubicBezTo>
                <a:cubicBezTo>
                  <a:pt x="1033" y="466"/>
                  <a:pt x="1033" y="493"/>
                  <a:pt x="1050" y="510"/>
                </a:cubicBezTo>
                <a:cubicBezTo>
                  <a:pt x="1251" y="711"/>
                  <a:pt x="1251" y="711"/>
                  <a:pt x="1251" y="711"/>
                </a:cubicBezTo>
                <a:cubicBezTo>
                  <a:pt x="374" y="711"/>
                  <a:pt x="374" y="711"/>
                  <a:pt x="374" y="711"/>
                </a:cubicBezTo>
                <a:cubicBezTo>
                  <a:pt x="350" y="711"/>
                  <a:pt x="331" y="730"/>
                  <a:pt x="331" y="7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8" name="Freeform 206"/>
          <p:cNvSpPr>
            <a:spLocks noEditPoints="1"/>
          </p:cNvSpPr>
          <p:nvPr/>
        </p:nvSpPr>
        <p:spPr bwMode="auto">
          <a:xfrm>
            <a:off x="3988712" y="6497311"/>
            <a:ext cx="825622" cy="725518"/>
          </a:xfrm>
          <a:custGeom>
            <a:avLst/>
            <a:gdLst>
              <a:gd name="T0" fmla="*/ 755 w 1510"/>
              <a:gd name="T1" fmla="*/ 1327 h 1327"/>
              <a:gd name="T2" fmla="*/ 785 w 1510"/>
              <a:gd name="T3" fmla="*/ 1314 h 1327"/>
              <a:gd name="T4" fmla="*/ 1387 w 1510"/>
              <a:gd name="T5" fmla="*/ 714 h 1327"/>
              <a:gd name="T6" fmla="*/ 1510 w 1510"/>
              <a:gd name="T7" fmla="*/ 419 h 1327"/>
              <a:gd name="T8" fmla="*/ 1388 w 1510"/>
              <a:gd name="T9" fmla="*/ 123 h 1327"/>
              <a:gd name="T10" fmla="*/ 1093 w 1510"/>
              <a:gd name="T11" fmla="*/ 1 h 1327"/>
              <a:gd name="T12" fmla="*/ 797 w 1510"/>
              <a:gd name="T13" fmla="*/ 123 h 1327"/>
              <a:gd name="T14" fmla="*/ 756 w 1510"/>
              <a:gd name="T15" fmla="*/ 165 h 1327"/>
              <a:gd name="T16" fmla="*/ 714 w 1510"/>
              <a:gd name="T17" fmla="*/ 123 h 1327"/>
              <a:gd name="T18" fmla="*/ 418 w 1510"/>
              <a:gd name="T19" fmla="*/ 0 h 1327"/>
              <a:gd name="T20" fmla="*/ 123 w 1510"/>
              <a:gd name="T21" fmla="*/ 122 h 1327"/>
              <a:gd name="T22" fmla="*/ 0 w 1510"/>
              <a:gd name="T23" fmla="*/ 418 h 1327"/>
              <a:gd name="T24" fmla="*/ 123 w 1510"/>
              <a:gd name="T25" fmla="*/ 713 h 1327"/>
              <a:gd name="T26" fmla="*/ 724 w 1510"/>
              <a:gd name="T27" fmla="*/ 1314 h 1327"/>
              <a:gd name="T28" fmla="*/ 755 w 1510"/>
              <a:gd name="T29" fmla="*/ 1327 h 1327"/>
              <a:gd name="T30" fmla="*/ 87 w 1510"/>
              <a:gd name="T31" fmla="*/ 418 h 1327"/>
              <a:gd name="T32" fmla="*/ 184 w 1510"/>
              <a:gd name="T33" fmla="*/ 184 h 1327"/>
              <a:gd name="T34" fmla="*/ 418 w 1510"/>
              <a:gd name="T35" fmla="*/ 87 h 1327"/>
              <a:gd name="T36" fmla="*/ 653 w 1510"/>
              <a:gd name="T37" fmla="*/ 184 h 1327"/>
              <a:gd name="T38" fmla="*/ 725 w 1510"/>
              <a:gd name="T39" fmla="*/ 256 h 1327"/>
              <a:gd name="T40" fmla="*/ 786 w 1510"/>
              <a:gd name="T41" fmla="*/ 256 h 1327"/>
              <a:gd name="T42" fmla="*/ 858 w 1510"/>
              <a:gd name="T43" fmla="*/ 184 h 1327"/>
              <a:gd name="T44" fmla="*/ 1092 w 1510"/>
              <a:gd name="T45" fmla="*/ 87 h 1327"/>
              <a:gd name="T46" fmla="*/ 1327 w 1510"/>
              <a:gd name="T47" fmla="*/ 184 h 1327"/>
              <a:gd name="T48" fmla="*/ 1424 w 1510"/>
              <a:gd name="T49" fmla="*/ 419 h 1327"/>
              <a:gd name="T50" fmla="*/ 1327 w 1510"/>
              <a:gd name="T51" fmla="*/ 653 h 1327"/>
              <a:gd name="T52" fmla="*/ 755 w 1510"/>
              <a:gd name="T53" fmla="*/ 1223 h 1327"/>
              <a:gd name="T54" fmla="*/ 184 w 1510"/>
              <a:gd name="T55" fmla="*/ 652 h 1327"/>
              <a:gd name="T56" fmla="*/ 87 w 1510"/>
              <a:gd name="T57" fmla="*/ 418 h 1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10" h="1327">
                <a:moveTo>
                  <a:pt x="755" y="1327"/>
                </a:moveTo>
                <a:cubicBezTo>
                  <a:pt x="766" y="1327"/>
                  <a:pt x="777" y="1323"/>
                  <a:pt x="785" y="1314"/>
                </a:cubicBezTo>
                <a:cubicBezTo>
                  <a:pt x="1387" y="714"/>
                  <a:pt x="1387" y="714"/>
                  <a:pt x="1387" y="714"/>
                </a:cubicBezTo>
                <a:cubicBezTo>
                  <a:pt x="1466" y="635"/>
                  <a:pt x="1510" y="530"/>
                  <a:pt x="1510" y="419"/>
                </a:cubicBezTo>
                <a:cubicBezTo>
                  <a:pt x="1510" y="307"/>
                  <a:pt x="1467" y="202"/>
                  <a:pt x="1388" y="123"/>
                </a:cubicBezTo>
                <a:cubicBezTo>
                  <a:pt x="1309" y="44"/>
                  <a:pt x="1204" y="1"/>
                  <a:pt x="1093" y="1"/>
                </a:cubicBezTo>
                <a:cubicBezTo>
                  <a:pt x="981" y="1"/>
                  <a:pt x="876" y="44"/>
                  <a:pt x="797" y="123"/>
                </a:cubicBezTo>
                <a:cubicBezTo>
                  <a:pt x="756" y="165"/>
                  <a:pt x="756" y="165"/>
                  <a:pt x="756" y="165"/>
                </a:cubicBezTo>
                <a:cubicBezTo>
                  <a:pt x="714" y="123"/>
                  <a:pt x="714" y="123"/>
                  <a:pt x="714" y="123"/>
                </a:cubicBezTo>
                <a:cubicBezTo>
                  <a:pt x="635" y="44"/>
                  <a:pt x="529" y="0"/>
                  <a:pt x="418" y="0"/>
                </a:cubicBezTo>
                <a:cubicBezTo>
                  <a:pt x="306" y="0"/>
                  <a:pt x="201" y="43"/>
                  <a:pt x="123" y="122"/>
                </a:cubicBezTo>
                <a:cubicBezTo>
                  <a:pt x="44" y="201"/>
                  <a:pt x="0" y="306"/>
                  <a:pt x="0" y="418"/>
                </a:cubicBezTo>
                <a:cubicBezTo>
                  <a:pt x="0" y="529"/>
                  <a:pt x="44" y="634"/>
                  <a:pt x="123" y="713"/>
                </a:cubicBezTo>
                <a:cubicBezTo>
                  <a:pt x="724" y="1314"/>
                  <a:pt x="724" y="1314"/>
                  <a:pt x="724" y="1314"/>
                </a:cubicBezTo>
                <a:cubicBezTo>
                  <a:pt x="733" y="1322"/>
                  <a:pt x="744" y="1327"/>
                  <a:pt x="755" y="1327"/>
                </a:cubicBezTo>
                <a:close/>
                <a:moveTo>
                  <a:pt x="87" y="418"/>
                </a:moveTo>
                <a:cubicBezTo>
                  <a:pt x="87" y="329"/>
                  <a:pt x="121" y="246"/>
                  <a:pt x="184" y="184"/>
                </a:cubicBezTo>
                <a:cubicBezTo>
                  <a:pt x="246" y="121"/>
                  <a:pt x="329" y="87"/>
                  <a:pt x="418" y="87"/>
                </a:cubicBezTo>
                <a:cubicBezTo>
                  <a:pt x="506" y="87"/>
                  <a:pt x="590" y="121"/>
                  <a:pt x="653" y="184"/>
                </a:cubicBezTo>
                <a:cubicBezTo>
                  <a:pt x="725" y="256"/>
                  <a:pt x="725" y="256"/>
                  <a:pt x="725" y="256"/>
                </a:cubicBezTo>
                <a:cubicBezTo>
                  <a:pt x="742" y="273"/>
                  <a:pt x="769" y="273"/>
                  <a:pt x="786" y="256"/>
                </a:cubicBezTo>
                <a:cubicBezTo>
                  <a:pt x="858" y="184"/>
                  <a:pt x="858" y="184"/>
                  <a:pt x="858" y="184"/>
                </a:cubicBezTo>
                <a:cubicBezTo>
                  <a:pt x="920" y="122"/>
                  <a:pt x="1004" y="87"/>
                  <a:pt x="1092" y="87"/>
                </a:cubicBezTo>
                <a:cubicBezTo>
                  <a:pt x="1181" y="87"/>
                  <a:pt x="1264" y="122"/>
                  <a:pt x="1327" y="184"/>
                </a:cubicBezTo>
                <a:cubicBezTo>
                  <a:pt x="1389" y="247"/>
                  <a:pt x="1424" y="330"/>
                  <a:pt x="1424" y="419"/>
                </a:cubicBezTo>
                <a:cubicBezTo>
                  <a:pt x="1424" y="507"/>
                  <a:pt x="1389" y="591"/>
                  <a:pt x="1327" y="653"/>
                </a:cubicBezTo>
                <a:cubicBezTo>
                  <a:pt x="755" y="1223"/>
                  <a:pt x="755" y="1223"/>
                  <a:pt x="755" y="1223"/>
                </a:cubicBezTo>
                <a:cubicBezTo>
                  <a:pt x="184" y="652"/>
                  <a:pt x="184" y="652"/>
                  <a:pt x="184" y="652"/>
                </a:cubicBezTo>
                <a:cubicBezTo>
                  <a:pt x="121" y="590"/>
                  <a:pt x="87" y="506"/>
                  <a:pt x="87" y="4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4" name="Freeform 232"/>
          <p:cNvSpPr>
            <a:spLocks noEditPoints="1"/>
          </p:cNvSpPr>
          <p:nvPr/>
        </p:nvSpPr>
        <p:spPr bwMode="auto">
          <a:xfrm>
            <a:off x="6195605" y="6446560"/>
            <a:ext cx="855424" cy="813236"/>
          </a:xfrm>
          <a:custGeom>
            <a:avLst/>
            <a:gdLst>
              <a:gd name="T0" fmla="*/ 288 w 1565"/>
              <a:gd name="T1" fmla="*/ 1438 h 1488"/>
              <a:gd name="T2" fmla="*/ 305 w 1565"/>
              <a:gd name="T3" fmla="*/ 1480 h 1488"/>
              <a:gd name="T4" fmla="*/ 330 w 1565"/>
              <a:gd name="T5" fmla="*/ 1488 h 1488"/>
              <a:gd name="T6" fmla="*/ 351 w 1565"/>
              <a:gd name="T7" fmla="*/ 1483 h 1488"/>
              <a:gd name="T8" fmla="*/ 785 w 1565"/>
              <a:gd name="T9" fmla="*/ 1253 h 1488"/>
              <a:gd name="T10" fmla="*/ 1220 w 1565"/>
              <a:gd name="T11" fmla="*/ 1481 h 1488"/>
              <a:gd name="T12" fmla="*/ 1240 w 1565"/>
              <a:gd name="T13" fmla="*/ 1485 h 1488"/>
              <a:gd name="T14" fmla="*/ 1283 w 1565"/>
              <a:gd name="T15" fmla="*/ 1442 h 1488"/>
              <a:gd name="T16" fmla="*/ 1282 w 1565"/>
              <a:gd name="T17" fmla="*/ 1432 h 1488"/>
              <a:gd name="T18" fmla="*/ 1198 w 1565"/>
              <a:gd name="T19" fmla="*/ 951 h 1488"/>
              <a:gd name="T20" fmla="*/ 1549 w 1565"/>
              <a:gd name="T21" fmla="*/ 607 h 1488"/>
              <a:gd name="T22" fmla="*/ 1560 w 1565"/>
              <a:gd name="T23" fmla="*/ 562 h 1488"/>
              <a:gd name="T24" fmla="*/ 1525 w 1565"/>
              <a:gd name="T25" fmla="*/ 533 h 1488"/>
              <a:gd name="T26" fmla="*/ 1039 w 1565"/>
              <a:gd name="T27" fmla="*/ 464 h 1488"/>
              <a:gd name="T28" fmla="*/ 820 w 1565"/>
              <a:gd name="T29" fmla="*/ 24 h 1488"/>
              <a:gd name="T30" fmla="*/ 781 w 1565"/>
              <a:gd name="T31" fmla="*/ 0 h 1488"/>
              <a:gd name="T32" fmla="*/ 743 w 1565"/>
              <a:gd name="T33" fmla="*/ 24 h 1488"/>
              <a:gd name="T34" fmla="*/ 527 w 1565"/>
              <a:gd name="T35" fmla="*/ 465 h 1488"/>
              <a:gd name="T36" fmla="*/ 40 w 1565"/>
              <a:gd name="T37" fmla="*/ 538 h 1488"/>
              <a:gd name="T38" fmla="*/ 5 w 1565"/>
              <a:gd name="T39" fmla="*/ 567 h 1488"/>
              <a:gd name="T40" fmla="*/ 16 w 1565"/>
              <a:gd name="T41" fmla="*/ 611 h 1488"/>
              <a:gd name="T42" fmla="*/ 369 w 1565"/>
              <a:gd name="T43" fmla="*/ 953 h 1488"/>
              <a:gd name="T44" fmla="*/ 288 w 1565"/>
              <a:gd name="T45" fmla="*/ 1438 h 1488"/>
              <a:gd name="T46" fmla="*/ 140 w 1565"/>
              <a:gd name="T47" fmla="*/ 610 h 1488"/>
              <a:gd name="T48" fmla="*/ 562 w 1565"/>
              <a:gd name="T49" fmla="*/ 547 h 1488"/>
              <a:gd name="T50" fmla="*/ 594 w 1565"/>
              <a:gd name="T51" fmla="*/ 524 h 1488"/>
              <a:gd name="T52" fmla="*/ 782 w 1565"/>
              <a:gd name="T53" fmla="*/ 140 h 1488"/>
              <a:gd name="T54" fmla="*/ 972 w 1565"/>
              <a:gd name="T55" fmla="*/ 523 h 1488"/>
              <a:gd name="T56" fmla="*/ 1004 w 1565"/>
              <a:gd name="T57" fmla="*/ 546 h 1488"/>
              <a:gd name="T58" fmla="*/ 1427 w 1565"/>
              <a:gd name="T59" fmla="*/ 606 h 1488"/>
              <a:gd name="T60" fmla="*/ 1122 w 1565"/>
              <a:gd name="T61" fmla="*/ 905 h 1488"/>
              <a:gd name="T62" fmla="*/ 1110 w 1565"/>
              <a:gd name="T63" fmla="*/ 943 h 1488"/>
              <a:gd name="T64" fmla="*/ 1183 w 1565"/>
              <a:gd name="T65" fmla="*/ 1364 h 1488"/>
              <a:gd name="T66" fmla="*/ 805 w 1565"/>
              <a:gd name="T67" fmla="*/ 1166 h 1488"/>
              <a:gd name="T68" fmla="*/ 764 w 1565"/>
              <a:gd name="T69" fmla="*/ 1166 h 1488"/>
              <a:gd name="T70" fmla="*/ 387 w 1565"/>
              <a:gd name="T71" fmla="*/ 1366 h 1488"/>
              <a:gd name="T72" fmla="*/ 458 w 1565"/>
              <a:gd name="T73" fmla="*/ 945 h 1488"/>
              <a:gd name="T74" fmla="*/ 446 w 1565"/>
              <a:gd name="T75" fmla="*/ 907 h 1488"/>
              <a:gd name="T76" fmla="*/ 140 w 1565"/>
              <a:gd name="T77" fmla="*/ 610 h 1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65" h="1488">
                <a:moveTo>
                  <a:pt x="288" y="1438"/>
                </a:moveTo>
                <a:cubicBezTo>
                  <a:pt x="285" y="1454"/>
                  <a:pt x="292" y="1470"/>
                  <a:pt x="305" y="1480"/>
                </a:cubicBezTo>
                <a:cubicBezTo>
                  <a:pt x="312" y="1485"/>
                  <a:pt x="321" y="1488"/>
                  <a:pt x="330" y="1488"/>
                </a:cubicBezTo>
                <a:cubicBezTo>
                  <a:pt x="337" y="1488"/>
                  <a:pt x="344" y="1487"/>
                  <a:pt x="351" y="1483"/>
                </a:cubicBezTo>
                <a:cubicBezTo>
                  <a:pt x="785" y="1253"/>
                  <a:pt x="785" y="1253"/>
                  <a:pt x="785" y="1253"/>
                </a:cubicBezTo>
                <a:cubicBezTo>
                  <a:pt x="1220" y="1481"/>
                  <a:pt x="1220" y="1481"/>
                  <a:pt x="1220" y="1481"/>
                </a:cubicBezTo>
                <a:cubicBezTo>
                  <a:pt x="1227" y="1484"/>
                  <a:pt x="1233" y="1485"/>
                  <a:pt x="1240" y="1485"/>
                </a:cubicBezTo>
                <a:cubicBezTo>
                  <a:pt x="1264" y="1485"/>
                  <a:pt x="1283" y="1466"/>
                  <a:pt x="1283" y="1442"/>
                </a:cubicBezTo>
                <a:cubicBezTo>
                  <a:pt x="1283" y="1439"/>
                  <a:pt x="1283" y="1436"/>
                  <a:pt x="1282" y="1432"/>
                </a:cubicBezTo>
                <a:cubicBezTo>
                  <a:pt x="1198" y="951"/>
                  <a:pt x="1198" y="951"/>
                  <a:pt x="1198" y="951"/>
                </a:cubicBezTo>
                <a:cubicBezTo>
                  <a:pt x="1549" y="607"/>
                  <a:pt x="1549" y="607"/>
                  <a:pt x="1549" y="607"/>
                </a:cubicBezTo>
                <a:cubicBezTo>
                  <a:pt x="1561" y="595"/>
                  <a:pt x="1565" y="578"/>
                  <a:pt x="1560" y="562"/>
                </a:cubicBezTo>
                <a:cubicBezTo>
                  <a:pt x="1555" y="547"/>
                  <a:pt x="1542" y="535"/>
                  <a:pt x="1525" y="533"/>
                </a:cubicBezTo>
                <a:cubicBezTo>
                  <a:pt x="1039" y="464"/>
                  <a:pt x="1039" y="464"/>
                  <a:pt x="1039" y="464"/>
                </a:cubicBezTo>
                <a:cubicBezTo>
                  <a:pt x="820" y="24"/>
                  <a:pt x="820" y="24"/>
                  <a:pt x="820" y="24"/>
                </a:cubicBezTo>
                <a:cubicBezTo>
                  <a:pt x="813" y="9"/>
                  <a:pt x="798" y="0"/>
                  <a:pt x="781" y="0"/>
                </a:cubicBezTo>
                <a:cubicBezTo>
                  <a:pt x="765" y="0"/>
                  <a:pt x="750" y="9"/>
                  <a:pt x="743" y="24"/>
                </a:cubicBezTo>
                <a:cubicBezTo>
                  <a:pt x="527" y="465"/>
                  <a:pt x="527" y="465"/>
                  <a:pt x="527" y="465"/>
                </a:cubicBezTo>
                <a:cubicBezTo>
                  <a:pt x="40" y="538"/>
                  <a:pt x="40" y="538"/>
                  <a:pt x="40" y="538"/>
                </a:cubicBezTo>
                <a:cubicBezTo>
                  <a:pt x="24" y="540"/>
                  <a:pt x="10" y="551"/>
                  <a:pt x="5" y="567"/>
                </a:cubicBezTo>
                <a:cubicBezTo>
                  <a:pt x="0" y="583"/>
                  <a:pt x="5" y="600"/>
                  <a:pt x="16" y="611"/>
                </a:cubicBezTo>
                <a:cubicBezTo>
                  <a:pt x="369" y="953"/>
                  <a:pt x="369" y="953"/>
                  <a:pt x="369" y="953"/>
                </a:cubicBezTo>
                <a:lnTo>
                  <a:pt x="288" y="1438"/>
                </a:lnTo>
                <a:close/>
                <a:moveTo>
                  <a:pt x="140" y="610"/>
                </a:moveTo>
                <a:cubicBezTo>
                  <a:pt x="562" y="547"/>
                  <a:pt x="562" y="547"/>
                  <a:pt x="562" y="547"/>
                </a:cubicBezTo>
                <a:cubicBezTo>
                  <a:pt x="576" y="545"/>
                  <a:pt x="588" y="536"/>
                  <a:pt x="594" y="524"/>
                </a:cubicBezTo>
                <a:cubicBezTo>
                  <a:pt x="782" y="140"/>
                  <a:pt x="782" y="140"/>
                  <a:pt x="782" y="140"/>
                </a:cubicBezTo>
                <a:cubicBezTo>
                  <a:pt x="972" y="523"/>
                  <a:pt x="972" y="523"/>
                  <a:pt x="972" y="523"/>
                </a:cubicBezTo>
                <a:cubicBezTo>
                  <a:pt x="978" y="535"/>
                  <a:pt x="990" y="544"/>
                  <a:pt x="1004" y="546"/>
                </a:cubicBezTo>
                <a:cubicBezTo>
                  <a:pt x="1427" y="606"/>
                  <a:pt x="1427" y="606"/>
                  <a:pt x="1427" y="606"/>
                </a:cubicBezTo>
                <a:cubicBezTo>
                  <a:pt x="1122" y="905"/>
                  <a:pt x="1122" y="905"/>
                  <a:pt x="1122" y="905"/>
                </a:cubicBezTo>
                <a:cubicBezTo>
                  <a:pt x="1111" y="915"/>
                  <a:pt x="1107" y="929"/>
                  <a:pt x="1110" y="943"/>
                </a:cubicBezTo>
                <a:cubicBezTo>
                  <a:pt x="1183" y="1364"/>
                  <a:pt x="1183" y="1364"/>
                  <a:pt x="1183" y="1364"/>
                </a:cubicBezTo>
                <a:cubicBezTo>
                  <a:pt x="805" y="1166"/>
                  <a:pt x="805" y="1166"/>
                  <a:pt x="805" y="1166"/>
                </a:cubicBezTo>
                <a:cubicBezTo>
                  <a:pt x="792" y="1159"/>
                  <a:pt x="777" y="1160"/>
                  <a:pt x="764" y="1166"/>
                </a:cubicBezTo>
                <a:cubicBezTo>
                  <a:pt x="387" y="1366"/>
                  <a:pt x="387" y="1366"/>
                  <a:pt x="387" y="1366"/>
                </a:cubicBezTo>
                <a:cubicBezTo>
                  <a:pt x="458" y="945"/>
                  <a:pt x="458" y="945"/>
                  <a:pt x="458" y="945"/>
                </a:cubicBezTo>
                <a:cubicBezTo>
                  <a:pt x="460" y="931"/>
                  <a:pt x="456" y="917"/>
                  <a:pt x="446" y="907"/>
                </a:cubicBezTo>
                <a:lnTo>
                  <a:pt x="140" y="6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7" name="Freeform 215"/>
          <p:cNvSpPr>
            <a:spLocks/>
          </p:cNvSpPr>
          <p:nvPr/>
        </p:nvSpPr>
        <p:spPr bwMode="auto">
          <a:xfrm>
            <a:off x="10850357" y="6432808"/>
            <a:ext cx="446292" cy="837008"/>
          </a:xfrm>
          <a:custGeom>
            <a:avLst/>
            <a:gdLst>
              <a:gd name="T0" fmla="*/ 17 w 816"/>
              <a:gd name="T1" fmla="*/ 1518 h 1531"/>
              <a:gd name="T2" fmla="*/ 48 w 816"/>
              <a:gd name="T3" fmla="*/ 1531 h 1531"/>
              <a:gd name="T4" fmla="*/ 78 w 816"/>
              <a:gd name="T5" fmla="*/ 1518 h 1531"/>
              <a:gd name="T6" fmla="*/ 799 w 816"/>
              <a:gd name="T7" fmla="*/ 798 h 1531"/>
              <a:gd name="T8" fmla="*/ 799 w 816"/>
              <a:gd name="T9" fmla="*/ 737 h 1531"/>
              <a:gd name="T10" fmla="*/ 79 w 816"/>
              <a:gd name="T11" fmla="*/ 17 h 1531"/>
              <a:gd name="T12" fmla="*/ 17 w 816"/>
              <a:gd name="T13" fmla="*/ 17 h 1531"/>
              <a:gd name="T14" fmla="*/ 17 w 816"/>
              <a:gd name="T15" fmla="*/ 78 h 1531"/>
              <a:gd name="T16" fmla="*/ 707 w 816"/>
              <a:gd name="T17" fmla="*/ 768 h 1531"/>
              <a:gd name="T18" fmla="*/ 17 w 816"/>
              <a:gd name="T19" fmla="*/ 1457 h 1531"/>
              <a:gd name="T20" fmla="*/ 17 w 816"/>
              <a:gd name="T21" fmla="*/ 1518 h 1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16" h="1531">
                <a:moveTo>
                  <a:pt x="17" y="1518"/>
                </a:moveTo>
                <a:cubicBezTo>
                  <a:pt x="26" y="1527"/>
                  <a:pt x="37" y="1531"/>
                  <a:pt x="48" y="1531"/>
                </a:cubicBezTo>
                <a:cubicBezTo>
                  <a:pt x="59" y="1531"/>
                  <a:pt x="70" y="1527"/>
                  <a:pt x="78" y="1518"/>
                </a:cubicBezTo>
                <a:cubicBezTo>
                  <a:pt x="799" y="798"/>
                  <a:pt x="799" y="798"/>
                  <a:pt x="799" y="798"/>
                </a:cubicBezTo>
                <a:cubicBezTo>
                  <a:pt x="816" y="781"/>
                  <a:pt x="816" y="754"/>
                  <a:pt x="799" y="737"/>
                </a:cubicBezTo>
                <a:cubicBezTo>
                  <a:pt x="79" y="17"/>
                  <a:pt x="79" y="17"/>
                  <a:pt x="79" y="17"/>
                </a:cubicBezTo>
                <a:cubicBezTo>
                  <a:pt x="62" y="0"/>
                  <a:pt x="34" y="0"/>
                  <a:pt x="17" y="17"/>
                </a:cubicBezTo>
                <a:cubicBezTo>
                  <a:pt x="0" y="34"/>
                  <a:pt x="0" y="61"/>
                  <a:pt x="17" y="78"/>
                </a:cubicBezTo>
                <a:cubicBezTo>
                  <a:pt x="707" y="768"/>
                  <a:pt x="707" y="768"/>
                  <a:pt x="707" y="768"/>
                </a:cubicBezTo>
                <a:cubicBezTo>
                  <a:pt x="17" y="1457"/>
                  <a:pt x="17" y="1457"/>
                  <a:pt x="17" y="1457"/>
                </a:cubicBezTo>
                <a:cubicBezTo>
                  <a:pt x="0" y="1474"/>
                  <a:pt x="0" y="1501"/>
                  <a:pt x="17" y="15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1" name="Freeform 209"/>
          <p:cNvSpPr>
            <a:spLocks noEditPoints="1"/>
          </p:cNvSpPr>
          <p:nvPr/>
        </p:nvSpPr>
        <p:spPr bwMode="auto">
          <a:xfrm>
            <a:off x="15059597" y="6454114"/>
            <a:ext cx="844708" cy="800180"/>
          </a:xfrm>
          <a:custGeom>
            <a:avLst/>
            <a:gdLst>
              <a:gd name="T0" fmla="*/ 79 w 1545"/>
              <a:gd name="T1" fmla="*/ 1331 h 1464"/>
              <a:gd name="T2" fmla="*/ 0 w 1545"/>
              <a:gd name="T3" fmla="*/ 1143 h 1464"/>
              <a:gd name="T4" fmla="*/ 79 w 1545"/>
              <a:gd name="T5" fmla="*/ 955 h 1464"/>
              <a:gd name="T6" fmla="*/ 447 w 1545"/>
              <a:gd name="T7" fmla="*/ 587 h 1464"/>
              <a:gd name="T8" fmla="*/ 508 w 1545"/>
              <a:gd name="T9" fmla="*/ 587 h 1464"/>
              <a:gd name="T10" fmla="*/ 508 w 1545"/>
              <a:gd name="T11" fmla="*/ 648 h 1464"/>
              <a:gd name="T12" fmla="*/ 140 w 1545"/>
              <a:gd name="T13" fmla="*/ 1016 h 1464"/>
              <a:gd name="T14" fmla="*/ 140 w 1545"/>
              <a:gd name="T15" fmla="*/ 1270 h 1464"/>
              <a:gd name="T16" fmla="*/ 195 w 1545"/>
              <a:gd name="T17" fmla="*/ 1325 h 1464"/>
              <a:gd name="T18" fmla="*/ 449 w 1545"/>
              <a:gd name="T19" fmla="*/ 1325 h 1464"/>
              <a:gd name="T20" fmla="*/ 817 w 1545"/>
              <a:gd name="T21" fmla="*/ 957 h 1464"/>
              <a:gd name="T22" fmla="*/ 817 w 1545"/>
              <a:gd name="T23" fmla="*/ 703 h 1464"/>
              <a:gd name="T24" fmla="*/ 817 w 1545"/>
              <a:gd name="T25" fmla="*/ 642 h 1464"/>
              <a:gd name="T26" fmla="*/ 878 w 1545"/>
              <a:gd name="T27" fmla="*/ 642 h 1464"/>
              <a:gd name="T28" fmla="*/ 878 w 1545"/>
              <a:gd name="T29" fmla="*/ 1018 h 1464"/>
              <a:gd name="T30" fmla="*/ 510 w 1545"/>
              <a:gd name="T31" fmla="*/ 1386 h 1464"/>
              <a:gd name="T32" fmla="*/ 322 w 1545"/>
              <a:gd name="T33" fmla="*/ 1464 h 1464"/>
              <a:gd name="T34" fmla="*/ 134 w 1545"/>
              <a:gd name="T35" fmla="*/ 1386 h 1464"/>
              <a:gd name="T36" fmla="*/ 79 w 1545"/>
              <a:gd name="T37" fmla="*/ 1331 h 1464"/>
              <a:gd name="T38" fmla="*/ 1039 w 1545"/>
              <a:gd name="T39" fmla="*/ 842 h 1464"/>
              <a:gd name="T40" fmla="*/ 1039 w 1545"/>
              <a:gd name="T41" fmla="*/ 903 h 1464"/>
              <a:gd name="T42" fmla="*/ 1069 w 1545"/>
              <a:gd name="T43" fmla="*/ 916 h 1464"/>
              <a:gd name="T44" fmla="*/ 1099 w 1545"/>
              <a:gd name="T45" fmla="*/ 903 h 1464"/>
              <a:gd name="T46" fmla="*/ 1467 w 1545"/>
              <a:gd name="T47" fmla="*/ 535 h 1464"/>
              <a:gd name="T48" fmla="*/ 1545 w 1545"/>
              <a:gd name="T49" fmla="*/ 347 h 1464"/>
              <a:gd name="T50" fmla="*/ 1468 w 1545"/>
              <a:gd name="T51" fmla="*/ 159 h 1464"/>
              <a:gd name="T52" fmla="*/ 1412 w 1545"/>
              <a:gd name="T53" fmla="*/ 103 h 1464"/>
              <a:gd name="T54" fmla="*/ 1036 w 1545"/>
              <a:gd name="T55" fmla="*/ 103 h 1464"/>
              <a:gd name="T56" fmla="*/ 668 w 1545"/>
              <a:gd name="T57" fmla="*/ 471 h 1464"/>
              <a:gd name="T58" fmla="*/ 668 w 1545"/>
              <a:gd name="T59" fmla="*/ 848 h 1464"/>
              <a:gd name="T60" fmla="*/ 729 w 1545"/>
              <a:gd name="T61" fmla="*/ 848 h 1464"/>
              <a:gd name="T62" fmla="*/ 729 w 1545"/>
              <a:gd name="T63" fmla="*/ 786 h 1464"/>
              <a:gd name="T64" fmla="*/ 729 w 1545"/>
              <a:gd name="T65" fmla="*/ 532 h 1464"/>
              <a:gd name="T66" fmla="*/ 1097 w 1545"/>
              <a:gd name="T67" fmla="*/ 164 h 1464"/>
              <a:gd name="T68" fmla="*/ 1351 w 1545"/>
              <a:gd name="T69" fmla="*/ 164 h 1464"/>
              <a:gd name="T70" fmla="*/ 1407 w 1545"/>
              <a:gd name="T71" fmla="*/ 220 h 1464"/>
              <a:gd name="T72" fmla="*/ 1407 w 1545"/>
              <a:gd name="T73" fmla="*/ 474 h 1464"/>
              <a:gd name="T74" fmla="*/ 1039 w 1545"/>
              <a:gd name="T75" fmla="*/ 842 h 14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45" h="1464">
                <a:moveTo>
                  <a:pt x="79" y="1331"/>
                </a:moveTo>
                <a:cubicBezTo>
                  <a:pt x="28" y="1281"/>
                  <a:pt x="0" y="1214"/>
                  <a:pt x="0" y="1143"/>
                </a:cubicBezTo>
                <a:cubicBezTo>
                  <a:pt x="0" y="1072"/>
                  <a:pt x="28" y="1005"/>
                  <a:pt x="79" y="955"/>
                </a:cubicBezTo>
                <a:cubicBezTo>
                  <a:pt x="447" y="587"/>
                  <a:pt x="447" y="587"/>
                  <a:pt x="447" y="587"/>
                </a:cubicBezTo>
                <a:cubicBezTo>
                  <a:pt x="464" y="570"/>
                  <a:pt x="491" y="570"/>
                  <a:pt x="508" y="587"/>
                </a:cubicBezTo>
                <a:cubicBezTo>
                  <a:pt x="525" y="604"/>
                  <a:pt x="525" y="631"/>
                  <a:pt x="508" y="648"/>
                </a:cubicBezTo>
                <a:cubicBezTo>
                  <a:pt x="140" y="1016"/>
                  <a:pt x="140" y="1016"/>
                  <a:pt x="140" y="1016"/>
                </a:cubicBezTo>
                <a:cubicBezTo>
                  <a:pt x="70" y="1086"/>
                  <a:pt x="70" y="1200"/>
                  <a:pt x="140" y="1270"/>
                </a:cubicBezTo>
                <a:cubicBezTo>
                  <a:pt x="195" y="1325"/>
                  <a:pt x="195" y="1325"/>
                  <a:pt x="195" y="1325"/>
                </a:cubicBezTo>
                <a:cubicBezTo>
                  <a:pt x="265" y="1395"/>
                  <a:pt x="379" y="1395"/>
                  <a:pt x="449" y="1325"/>
                </a:cubicBezTo>
                <a:cubicBezTo>
                  <a:pt x="817" y="957"/>
                  <a:pt x="817" y="957"/>
                  <a:pt x="817" y="957"/>
                </a:cubicBezTo>
                <a:cubicBezTo>
                  <a:pt x="887" y="887"/>
                  <a:pt x="887" y="773"/>
                  <a:pt x="817" y="703"/>
                </a:cubicBezTo>
                <a:cubicBezTo>
                  <a:pt x="800" y="686"/>
                  <a:pt x="800" y="659"/>
                  <a:pt x="817" y="642"/>
                </a:cubicBezTo>
                <a:cubicBezTo>
                  <a:pt x="834" y="625"/>
                  <a:pt x="862" y="625"/>
                  <a:pt x="878" y="642"/>
                </a:cubicBezTo>
                <a:cubicBezTo>
                  <a:pt x="982" y="746"/>
                  <a:pt x="982" y="915"/>
                  <a:pt x="878" y="1018"/>
                </a:cubicBezTo>
                <a:cubicBezTo>
                  <a:pt x="510" y="1386"/>
                  <a:pt x="510" y="1386"/>
                  <a:pt x="510" y="1386"/>
                </a:cubicBezTo>
                <a:cubicBezTo>
                  <a:pt x="458" y="1438"/>
                  <a:pt x="390" y="1464"/>
                  <a:pt x="322" y="1464"/>
                </a:cubicBezTo>
                <a:cubicBezTo>
                  <a:pt x="254" y="1464"/>
                  <a:pt x="186" y="1438"/>
                  <a:pt x="134" y="1386"/>
                </a:cubicBezTo>
                <a:lnTo>
                  <a:pt x="79" y="1331"/>
                </a:lnTo>
                <a:close/>
                <a:moveTo>
                  <a:pt x="1039" y="842"/>
                </a:moveTo>
                <a:cubicBezTo>
                  <a:pt x="1022" y="859"/>
                  <a:pt x="1022" y="886"/>
                  <a:pt x="1039" y="903"/>
                </a:cubicBezTo>
                <a:cubicBezTo>
                  <a:pt x="1047" y="911"/>
                  <a:pt x="1058" y="916"/>
                  <a:pt x="1069" y="916"/>
                </a:cubicBezTo>
                <a:cubicBezTo>
                  <a:pt x="1080" y="916"/>
                  <a:pt x="1091" y="912"/>
                  <a:pt x="1099" y="903"/>
                </a:cubicBezTo>
                <a:cubicBezTo>
                  <a:pt x="1467" y="535"/>
                  <a:pt x="1467" y="535"/>
                  <a:pt x="1467" y="535"/>
                </a:cubicBezTo>
                <a:cubicBezTo>
                  <a:pt x="1518" y="485"/>
                  <a:pt x="1545" y="418"/>
                  <a:pt x="1545" y="347"/>
                </a:cubicBezTo>
                <a:cubicBezTo>
                  <a:pt x="1545" y="276"/>
                  <a:pt x="1518" y="209"/>
                  <a:pt x="1468" y="159"/>
                </a:cubicBezTo>
                <a:cubicBezTo>
                  <a:pt x="1412" y="103"/>
                  <a:pt x="1412" y="103"/>
                  <a:pt x="1412" y="103"/>
                </a:cubicBezTo>
                <a:cubicBezTo>
                  <a:pt x="1309" y="0"/>
                  <a:pt x="1140" y="0"/>
                  <a:pt x="1036" y="103"/>
                </a:cubicBezTo>
                <a:cubicBezTo>
                  <a:pt x="668" y="471"/>
                  <a:pt x="668" y="471"/>
                  <a:pt x="668" y="471"/>
                </a:cubicBezTo>
                <a:cubicBezTo>
                  <a:pt x="564" y="575"/>
                  <a:pt x="564" y="744"/>
                  <a:pt x="668" y="848"/>
                </a:cubicBezTo>
                <a:cubicBezTo>
                  <a:pt x="685" y="865"/>
                  <a:pt x="712" y="865"/>
                  <a:pt x="729" y="848"/>
                </a:cubicBezTo>
                <a:cubicBezTo>
                  <a:pt x="746" y="831"/>
                  <a:pt x="746" y="803"/>
                  <a:pt x="729" y="786"/>
                </a:cubicBezTo>
                <a:cubicBezTo>
                  <a:pt x="659" y="716"/>
                  <a:pt x="659" y="602"/>
                  <a:pt x="729" y="532"/>
                </a:cubicBezTo>
                <a:cubicBezTo>
                  <a:pt x="1097" y="164"/>
                  <a:pt x="1097" y="164"/>
                  <a:pt x="1097" y="164"/>
                </a:cubicBezTo>
                <a:cubicBezTo>
                  <a:pt x="1167" y="94"/>
                  <a:pt x="1281" y="94"/>
                  <a:pt x="1351" y="164"/>
                </a:cubicBezTo>
                <a:cubicBezTo>
                  <a:pt x="1407" y="220"/>
                  <a:pt x="1407" y="220"/>
                  <a:pt x="1407" y="220"/>
                </a:cubicBezTo>
                <a:cubicBezTo>
                  <a:pt x="1477" y="290"/>
                  <a:pt x="1477" y="404"/>
                  <a:pt x="1407" y="474"/>
                </a:cubicBezTo>
                <a:lnTo>
                  <a:pt x="1039" y="8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2" name="Freeform 190"/>
          <p:cNvSpPr>
            <a:spLocks noEditPoints="1"/>
          </p:cNvSpPr>
          <p:nvPr/>
        </p:nvSpPr>
        <p:spPr bwMode="auto">
          <a:xfrm>
            <a:off x="17396656" y="8920132"/>
            <a:ext cx="674294" cy="849396"/>
          </a:xfrm>
          <a:custGeom>
            <a:avLst/>
            <a:gdLst>
              <a:gd name="T0" fmla="*/ 1191 w 1233"/>
              <a:gd name="T1" fmla="*/ 1554 h 1554"/>
              <a:gd name="T2" fmla="*/ 1233 w 1233"/>
              <a:gd name="T3" fmla="*/ 446 h 1554"/>
              <a:gd name="T4" fmla="*/ 244 w 1233"/>
              <a:gd name="T5" fmla="*/ 404 h 1554"/>
              <a:gd name="T6" fmla="*/ 244 w 1233"/>
              <a:gd name="T7" fmla="*/ 85 h 1554"/>
              <a:gd name="T8" fmla="*/ 1233 w 1233"/>
              <a:gd name="T9" fmla="*/ 43 h 1554"/>
              <a:gd name="T10" fmla="*/ 244 w 1233"/>
              <a:gd name="T11" fmla="*/ 0 h 1554"/>
              <a:gd name="T12" fmla="*/ 0 w 1233"/>
              <a:gd name="T13" fmla="*/ 1309 h 1554"/>
              <a:gd name="T14" fmla="*/ 85 w 1233"/>
              <a:gd name="T15" fmla="*/ 430 h 1554"/>
              <a:gd name="T16" fmla="*/ 1148 w 1233"/>
              <a:gd name="T17" fmla="*/ 489 h 1554"/>
              <a:gd name="T18" fmla="*/ 244 w 1233"/>
              <a:gd name="T19" fmla="*/ 1469 h 1554"/>
              <a:gd name="T20" fmla="*/ 85 w 1233"/>
              <a:gd name="T21" fmla="*/ 430 h 1554"/>
              <a:gd name="T22" fmla="*/ 1100 w 1233"/>
              <a:gd name="T23" fmla="*/ 248 h 1554"/>
              <a:gd name="T24" fmla="*/ 258 w 1233"/>
              <a:gd name="T25" fmla="*/ 291 h 1554"/>
              <a:gd name="T26" fmla="*/ 258 w 1233"/>
              <a:gd name="T27" fmla="*/ 206 h 1554"/>
              <a:gd name="T28" fmla="*/ 407 w 1233"/>
              <a:gd name="T29" fmla="*/ 1282 h 1554"/>
              <a:gd name="T30" fmla="*/ 462 w 1233"/>
              <a:gd name="T31" fmla="*/ 1257 h 1554"/>
              <a:gd name="T32" fmla="*/ 713 w 1233"/>
              <a:gd name="T33" fmla="*/ 1112 h 1554"/>
              <a:gd name="T34" fmla="*/ 770 w 1233"/>
              <a:gd name="T35" fmla="*/ 1257 h 1554"/>
              <a:gd name="T36" fmla="*/ 825 w 1233"/>
              <a:gd name="T37" fmla="*/ 1282 h 1554"/>
              <a:gd name="T38" fmla="*/ 656 w 1233"/>
              <a:gd name="T39" fmla="*/ 684 h 1554"/>
              <a:gd name="T40" fmla="*/ 654 w 1233"/>
              <a:gd name="T41" fmla="*/ 678 h 1554"/>
              <a:gd name="T42" fmla="*/ 652 w 1233"/>
              <a:gd name="T43" fmla="*/ 674 h 1554"/>
              <a:gd name="T44" fmla="*/ 649 w 1233"/>
              <a:gd name="T45" fmla="*/ 671 h 1554"/>
              <a:gd name="T46" fmla="*/ 646 w 1233"/>
              <a:gd name="T47" fmla="*/ 668 h 1554"/>
              <a:gd name="T48" fmla="*/ 643 w 1233"/>
              <a:gd name="T49" fmla="*/ 665 h 1554"/>
              <a:gd name="T50" fmla="*/ 640 w 1233"/>
              <a:gd name="T51" fmla="*/ 663 h 1554"/>
              <a:gd name="T52" fmla="*/ 636 w 1233"/>
              <a:gd name="T53" fmla="*/ 661 h 1554"/>
              <a:gd name="T54" fmla="*/ 630 w 1233"/>
              <a:gd name="T55" fmla="*/ 658 h 1554"/>
              <a:gd name="T56" fmla="*/ 626 w 1233"/>
              <a:gd name="T57" fmla="*/ 657 h 1554"/>
              <a:gd name="T58" fmla="*/ 622 w 1233"/>
              <a:gd name="T59" fmla="*/ 656 h 1554"/>
              <a:gd name="T60" fmla="*/ 618 w 1233"/>
              <a:gd name="T61" fmla="*/ 655 h 1554"/>
              <a:gd name="T62" fmla="*/ 612 w 1233"/>
              <a:gd name="T63" fmla="*/ 656 h 1554"/>
              <a:gd name="T64" fmla="*/ 607 w 1233"/>
              <a:gd name="T65" fmla="*/ 657 h 1554"/>
              <a:gd name="T66" fmla="*/ 602 w 1233"/>
              <a:gd name="T67" fmla="*/ 658 h 1554"/>
              <a:gd name="T68" fmla="*/ 598 w 1233"/>
              <a:gd name="T69" fmla="*/ 660 h 1554"/>
              <a:gd name="T70" fmla="*/ 594 w 1233"/>
              <a:gd name="T71" fmla="*/ 662 h 1554"/>
              <a:gd name="T72" fmla="*/ 590 w 1233"/>
              <a:gd name="T73" fmla="*/ 664 h 1554"/>
              <a:gd name="T74" fmla="*/ 587 w 1233"/>
              <a:gd name="T75" fmla="*/ 667 h 1554"/>
              <a:gd name="T76" fmla="*/ 583 w 1233"/>
              <a:gd name="T77" fmla="*/ 671 h 1554"/>
              <a:gd name="T78" fmla="*/ 580 w 1233"/>
              <a:gd name="T79" fmla="*/ 674 h 1554"/>
              <a:gd name="T80" fmla="*/ 578 w 1233"/>
              <a:gd name="T81" fmla="*/ 678 h 1554"/>
              <a:gd name="T82" fmla="*/ 575 w 1233"/>
              <a:gd name="T83" fmla="*/ 684 h 1554"/>
              <a:gd name="T84" fmla="*/ 407 w 1233"/>
              <a:gd name="T85" fmla="*/ 1282 h 1554"/>
              <a:gd name="T86" fmla="*/ 688 w 1233"/>
              <a:gd name="T87" fmla="*/ 1027 h 1554"/>
              <a:gd name="T88" fmla="*/ 616 w 1233"/>
              <a:gd name="T89" fmla="*/ 825 h 1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33" h="1554">
                <a:moveTo>
                  <a:pt x="244" y="1554"/>
                </a:moveTo>
                <a:cubicBezTo>
                  <a:pt x="1191" y="1554"/>
                  <a:pt x="1191" y="1554"/>
                  <a:pt x="1191" y="1554"/>
                </a:cubicBezTo>
                <a:cubicBezTo>
                  <a:pt x="1214" y="1554"/>
                  <a:pt x="1233" y="1534"/>
                  <a:pt x="1233" y="1511"/>
                </a:cubicBezTo>
                <a:cubicBezTo>
                  <a:pt x="1233" y="446"/>
                  <a:pt x="1233" y="446"/>
                  <a:pt x="1233" y="446"/>
                </a:cubicBezTo>
                <a:cubicBezTo>
                  <a:pt x="1233" y="423"/>
                  <a:pt x="1214" y="404"/>
                  <a:pt x="1190" y="404"/>
                </a:cubicBezTo>
                <a:cubicBezTo>
                  <a:pt x="244" y="404"/>
                  <a:pt x="244" y="404"/>
                  <a:pt x="244" y="404"/>
                </a:cubicBezTo>
                <a:cubicBezTo>
                  <a:pt x="157" y="404"/>
                  <a:pt x="85" y="333"/>
                  <a:pt x="85" y="245"/>
                </a:cubicBezTo>
                <a:cubicBezTo>
                  <a:pt x="85" y="157"/>
                  <a:pt x="156" y="85"/>
                  <a:pt x="244" y="85"/>
                </a:cubicBezTo>
                <a:cubicBezTo>
                  <a:pt x="1191" y="85"/>
                  <a:pt x="1191" y="85"/>
                  <a:pt x="1191" y="85"/>
                </a:cubicBezTo>
                <a:cubicBezTo>
                  <a:pt x="1214" y="85"/>
                  <a:pt x="1233" y="66"/>
                  <a:pt x="1233" y="43"/>
                </a:cubicBezTo>
                <a:cubicBezTo>
                  <a:pt x="1233" y="19"/>
                  <a:pt x="1214" y="0"/>
                  <a:pt x="1191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110" y="0"/>
                  <a:pt x="0" y="110"/>
                  <a:pt x="0" y="245"/>
                </a:cubicBezTo>
                <a:cubicBezTo>
                  <a:pt x="0" y="1309"/>
                  <a:pt x="0" y="1309"/>
                  <a:pt x="0" y="1309"/>
                </a:cubicBezTo>
                <a:cubicBezTo>
                  <a:pt x="0" y="1444"/>
                  <a:pt x="110" y="1554"/>
                  <a:pt x="244" y="1554"/>
                </a:cubicBezTo>
                <a:close/>
                <a:moveTo>
                  <a:pt x="85" y="430"/>
                </a:moveTo>
                <a:cubicBezTo>
                  <a:pt x="128" y="467"/>
                  <a:pt x="183" y="489"/>
                  <a:pt x="244" y="489"/>
                </a:cubicBezTo>
                <a:cubicBezTo>
                  <a:pt x="1148" y="489"/>
                  <a:pt x="1148" y="489"/>
                  <a:pt x="1148" y="489"/>
                </a:cubicBezTo>
                <a:cubicBezTo>
                  <a:pt x="1148" y="1469"/>
                  <a:pt x="1148" y="1469"/>
                  <a:pt x="1148" y="1469"/>
                </a:cubicBezTo>
                <a:cubicBezTo>
                  <a:pt x="244" y="1469"/>
                  <a:pt x="244" y="1469"/>
                  <a:pt x="244" y="1469"/>
                </a:cubicBezTo>
                <a:cubicBezTo>
                  <a:pt x="157" y="1469"/>
                  <a:pt x="85" y="1397"/>
                  <a:pt x="85" y="1309"/>
                </a:cubicBezTo>
                <a:lnTo>
                  <a:pt x="85" y="430"/>
                </a:lnTo>
                <a:close/>
                <a:moveTo>
                  <a:pt x="1057" y="206"/>
                </a:moveTo>
                <a:cubicBezTo>
                  <a:pt x="1080" y="206"/>
                  <a:pt x="1100" y="225"/>
                  <a:pt x="1100" y="248"/>
                </a:cubicBezTo>
                <a:cubicBezTo>
                  <a:pt x="1100" y="272"/>
                  <a:pt x="1081" y="291"/>
                  <a:pt x="1057" y="291"/>
                </a:cubicBezTo>
                <a:cubicBezTo>
                  <a:pt x="258" y="291"/>
                  <a:pt x="258" y="291"/>
                  <a:pt x="258" y="291"/>
                </a:cubicBezTo>
                <a:cubicBezTo>
                  <a:pt x="234" y="291"/>
                  <a:pt x="215" y="272"/>
                  <a:pt x="215" y="248"/>
                </a:cubicBezTo>
                <a:cubicBezTo>
                  <a:pt x="215" y="225"/>
                  <a:pt x="234" y="206"/>
                  <a:pt x="258" y="206"/>
                </a:cubicBezTo>
                <a:lnTo>
                  <a:pt x="1057" y="206"/>
                </a:lnTo>
                <a:close/>
                <a:moveTo>
                  <a:pt x="407" y="1282"/>
                </a:moveTo>
                <a:cubicBezTo>
                  <a:pt x="412" y="1284"/>
                  <a:pt x="417" y="1285"/>
                  <a:pt x="422" y="1285"/>
                </a:cubicBezTo>
                <a:cubicBezTo>
                  <a:pt x="439" y="1285"/>
                  <a:pt x="456" y="1274"/>
                  <a:pt x="462" y="1257"/>
                </a:cubicBezTo>
                <a:cubicBezTo>
                  <a:pt x="514" y="1112"/>
                  <a:pt x="514" y="1112"/>
                  <a:pt x="514" y="1112"/>
                </a:cubicBezTo>
                <a:cubicBezTo>
                  <a:pt x="713" y="1112"/>
                  <a:pt x="713" y="1112"/>
                  <a:pt x="713" y="1112"/>
                </a:cubicBezTo>
                <a:cubicBezTo>
                  <a:pt x="715" y="1112"/>
                  <a:pt x="717" y="1112"/>
                  <a:pt x="718" y="1111"/>
                </a:cubicBezTo>
                <a:cubicBezTo>
                  <a:pt x="770" y="1257"/>
                  <a:pt x="770" y="1257"/>
                  <a:pt x="770" y="1257"/>
                </a:cubicBezTo>
                <a:cubicBezTo>
                  <a:pt x="776" y="1274"/>
                  <a:pt x="793" y="1285"/>
                  <a:pt x="810" y="1285"/>
                </a:cubicBezTo>
                <a:cubicBezTo>
                  <a:pt x="815" y="1285"/>
                  <a:pt x="820" y="1284"/>
                  <a:pt x="825" y="1282"/>
                </a:cubicBezTo>
                <a:cubicBezTo>
                  <a:pt x="847" y="1274"/>
                  <a:pt x="858" y="1250"/>
                  <a:pt x="850" y="1228"/>
                </a:cubicBezTo>
                <a:cubicBezTo>
                  <a:pt x="656" y="684"/>
                  <a:pt x="656" y="684"/>
                  <a:pt x="656" y="684"/>
                </a:cubicBezTo>
                <a:cubicBezTo>
                  <a:pt x="656" y="683"/>
                  <a:pt x="655" y="682"/>
                  <a:pt x="655" y="680"/>
                </a:cubicBezTo>
                <a:cubicBezTo>
                  <a:pt x="654" y="678"/>
                  <a:pt x="654" y="678"/>
                  <a:pt x="654" y="678"/>
                </a:cubicBezTo>
                <a:cubicBezTo>
                  <a:pt x="653" y="677"/>
                  <a:pt x="653" y="677"/>
                  <a:pt x="653" y="677"/>
                </a:cubicBezTo>
                <a:cubicBezTo>
                  <a:pt x="653" y="676"/>
                  <a:pt x="652" y="675"/>
                  <a:pt x="652" y="674"/>
                </a:cubicBezTo>
                <a:cubicBezTo>
                  <a:pt x="651" y="674"/>
                  <a:pt x="651" y="673"/>
                  <a:pt x="651" y="673"/>
                </a:cubicBezTo>
                <a:cubicBezTo>
                  <a:pt x="650" y="672"/>
                  <a:pt x="650" y="672"/>
                  <a:pt x="649" y="671"/>
                </a:cubicBezTo>
                <a:cubicBezTo>
                  <a:pt x="649" y="671"/>
                  <a:pt x="648" y="670"/>
                  <a:pt x="648" y="670"/>
                </a:cubicBezTo>
                <a:cubicBezTo>
                  <a:pt x="647" y="669"/>
                  <a:pt x="647" y="669"/>
                  <a:pt x="646" y="668"/>
                </a:cubicBezTo>
                <a:cubicBezTo>
                  <a:pt x="645" y="667"/>
                  <a:pt x="645" y="667"/>
                  <a:pt x="645" y="667"/>
                </a:cubicBezTo>
                <a:cubicBezTo>
                  <a:pt x="644" y="666"/>
                  <a:pt x="644" y="666"/>
                  <a:pt x="643" y="665"/>
                </a:cubicBezTo>
                <a:cubicBezTo>
                  <a:pt x="643" y="665"/>
                  <a:pt x="642" y="664"/>
                  <a:pt x="641" y="664"/>
                </a:cubicBezTo>
                <a:cubicBezTo>
                  <a:pt x="641" y="663"/>
                  <a:pt x="640" y="663"/>
                  <a:pt x="640" y="663"/>
                </a:cubicBezTo>
                <a:cubicBezTo>
                  <a:pt x="639" y="662"/>
                  <a:pt x="639" y="662"/>
                  <a:pt x="638" y="662"/>
                </a:cubicBezTo>
                <a:cubicBezTo>
                  <a:pt x="636" y="661"/>
                  <a:pt x="636" y="661"/>
                  <a:pt x="636" y="661"/>
                </a:cubicBezTo>
                <a:cubicBezTo>
                  <a:pt x="634" y="660"/>
                  <a:pt x="634" y="660"/>
                  <a:pt x="634" y="660"/>
                </a:cubicBezTo>
                <a:cubicBezTo>
                  <a:pt x="633" y="659"/>
                  <a:pt x="632" y="658"/>
                  <a:pt x="630" y="658"/>
                </a:cubicBezTo>
                <a:cubicBezTo>
                  <a:pt x="630" y="658"/>
                  <a:pt x="630" y="658"/>
                  <a:pt x="630" y="658"/>
                </a:cubicBezTo>
                <a:cubicBezTo>
                  <a:pt x="626" y="657"/>
                  <a:pt x="626" y="657"/>
                  <a:pt x="626" y="657"/>
                </a:cubicBezTo>
                <a:cubicBezTo>
                  <a:pt x="626" y="657"/>
                  <a:pt x="625" y="657"/>
                  <a:pt x="625" y="657"/>
                </a:cubicBezTo>
                <a:cubicBezTo>
                  <a:pt x="624" y="656"/>
                  <a:pt x="623" y="656"/>
                  <a:pt x="622" y="656"/>
                </a:cubicBezTo>
                <a:cubicBezTo>
                  <a:pt x="622" y="656"/>
                  <a:pt x="621" y="656"/>
                  <a:pt x="620" y="656"/>
                </a:cubicBezTo>
                <a:cubicBezTo>
                  <a:pt x="620" y="656"/>
                  <a:pt x="619" y="655"/>
                  <a:pt x="618" y="655"/>
                </a:cubicBezTo>
                <a:cubicBezTo>
                  <a:pt x="614" y="655"/>
                  <a:pt x="614" y="655"/>
                  <a:pt x="614" y="655"/>
                </a:cubicBezTo>
                <a:cubicBezTo>
                  <a:pt x="613" y="655"/>
                  <a:pt x="612" y="655"/>
                  <a:pt x="612" y="656"/>
                </a:cubicBezTo>
                <a:cubicBezTo>
                  <a:pt x="611" y="656"/>
                  <a:pt x="610" y="656"/>
                  <a:pt x="610" y="656"/>
                </a:cubicBezTo>
                <a:cubicBezTo>
                  <a:pt x="609" y="656"/>
                  <a:pt x="608" y="656"/>
                  <a:pt x="607" y="657"/>
                </a:cubicBezTo>
                <a:cubicBezTo>
                  <a:pt x="606" y="657"/>
                  <a:pt x="606" y="657"/>
                  <a:pt x="606" y="657"/>
                </a:cubicBezTo>
                <a:cubicBezTo>
                  <a:pt x="604" y="657"/>
                  <a:pt x="603" y="658"/>
                  <a:pt x="602" y="658"/>
                </a:cubicBezTo>
                <a:cubicBezTo>
                  <a:pt x="602" y="658"/>
                  <a:pt x="602" y="658"/>
                  <a:pt x="602" y="658"/>
                </a:cubicBezTo>
                <a:cubicBezTo>
                  <a:pt x="600" y="658"/>
                  <a:pt x="599" y="659"/>
                  <a:pt x="598" y="660"/>
                </a:cubicBezTo>
                <a:cubicBezTo>
                  <a:pt x="596" y="661"/>
                  <a:pt x="596" y="661"/>
                  <a:pt x="596" y="661"/>
                </a:cubicBezTo>
                <a:cubicBezTo>
                  <a:pt x="594" y="662"/>
                  <a:pt x="594" y="662"/>
                  <a:pt x="594" y="662"/>
                </a:cubicBezTo>
                <a:cubicBezTo>
                  <a:pt x="593" y="662"/>
                  <a:pt x="593" y="662"/>
                  <a:pt x="592" y="663"/>
                </a:cubicBezTo>
                <a:cubicBezTo>
                  <a:pt x="591" y="663"/>
                  <a:pt x="591" y="663"/>
                  <a:pt x="590" y="664"/>
                </a:cubicBezTo>
                <a:cubicBezTo>
                  <a:pt x="590" y="664"/>
                  <a:pt x="589" y="665"/>
                  <a:pt x="589" y="665"/>
                </a:cubicBezTo>
                <a:cubicBezTo>
                  <a:pt x="588" y="666"/>
                  <a:pt x="588" y="666"/>
                  <a:pt x="587" y="667"/>
                </a:cubicBezTo>
                <a:cubicBezTo>
                  <a:pt x="584" y="670"/>
                  <a:pt x="584" y="670"/>
                  <a:pt x="584" y="670"/>
                </a:cubicBezTo>
                <a:cubicBezTo>
                  <a:pt x="584" y="670"/>
                  <a:pt x="583" y="671"/>
                  <a:pt x="583" y="671"/>
                </a:cubicBezTo>
                <a:cubicBezTo>
                  <a:pt x="582" y="672"/>
                  <a:pt x="582" y="672"/>
                  <a:pt x="581" y="673"/>
                </a:cubicBezTo>
                <a:cubicBezTo>
                  <a:pt x="581" y="673"/>
                  <a:pt x="581" y="674"/>
                  <a:pt x="580" y="674"/>
                </a:cubicBezTo>
                <a:cubicBezTo>
                  <a:pt x="580" y="675"/>
                  <a:pt x="579" y="676"/>
                  <a:pt x="579" y="676"/>
                </a:cubicBezTo>
                <a:cubicBezTo>
                  <a:pt x="578" y="678"/>
                  <a:pt x="578" y="678"/>
                  <a:pt x="578" y="678"/>
                </a:cubicBezTo>
                <a:cubicBezTo>
                  <a:pt x="577" y="680"/>
                  <a:pt x="577" y="680"/>
                  <a:pt x="577" y="680"/>
                </a:cubicBezTo>
                <a:cubicBezTo>
                  <a:pt x="576" y="681"/>
                  <a:pt x="576" y="683"/>
                  <a:pt x="575" y="684"/>
                </a:cubicBezTo>
                <a:cubicBezTo>
                  <a:pt x="381" y="1228"/>
                  <a:pt x="381" y="1228"/>
                  <a:pt x="381" y="1228"/>
                </a:cubicBezTo>
                <a:cubicBezTo>
                  <a:pt x="374" y="1250"/>
                  <a:pt x="385" y="1274"/>
                  <a:pt x="407" y="1282"/>
                </a:cubicBezTo>
                <a:close/>
                <a:moveTo>
                  <a:pt x="616" y="825"/>
                </a:moveTo>
                <a:cubicBezTo>
                  <a:pt x="688" y="1027"/>
                  <a:pt x="688" y="1027"/>
                  <a:pt x="688" y="1027"/>
                </a:cubicBezTo>
                <a:cubicBezTo>
                  <a:pt x="544" y="1027"/>
                  <a:pt x="544" y="1027"/>
                  <a:pt x="544" y="1027"/>
                </a:cubicBezTo>
                <a:lnTo>
                  <a:pt x="616" y="8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5" name="Freeform 223"/>
          <p:cNvSpPr>
            <a:spLocks noEditPoints="1"/>
          </p:cNvSpPr>
          <p:nvPr/>
        </p:nvSpPr>
        <p:spPr bwMode="auto">
          <a:xfrm>
            <a:off x="19569070" y="8923232"/>
            <a:ext cx="802186" cy="844036"/>
          </a:xfrm>
          <a:custGeom>
            <a:avLst/>
            <a:gdLst>
              <a:gd name="T0" fmla="*/ 264 w 1467"/>
              <a:gd name="T1" fmla="*/ 1431 h 1544"/>
              <a:gd name="T2" fmla="*/ 1085 w 1467"/>
              <a:gd name="T3" fmla="*/ 1544 h 1544"/>
              <a:gd name="T4" fmla="*/ 1199 w 1467"/>
              <a:gd name="T5" fmla="*/ 1141 h 1544"/>
              <a:gd name="T6" fmla="*/ 1467 w 1467"/>
              <a:gd name="T7" fmla="*/ 913 h 1544"/>
              <a:gd name="T8" fmla="*/ 1239 w 1467"/>
              <a:gd name="T9" fmla="*/ 317 h 1544"/>
              <a:gd name="T10" fmla="*/ 1199 w 1467"/>
              <a:gd name="T11" fmla="*/ 229 h 1544"/>
              <a:gd name="T12" fmla="*/ 492 w 1467"/>
              <a:gd name="T13" fmla="*/ 0 h 1544"/>
              <a:gd name="T14" fmla="*/ 264 w 1467"/>
              <a:gd name="T15" fmla="*/ 317 h 1544"/>
              <a:gd name="T16" fmla="*/ 0 w 1467"/>
              <a:gd name="T17" fmla="*/ 545 h 1544"/>
              <a:gd name="T18" fmla="*/ 228 w 1467"/>
              <a:gd name="T19" fmla="*/ 1141 h 1544"/>
              <a:gd name="T20" fmla="*/ 1113 w 1467"/>
              <a:gd name="T21" fmla="*/ 1431 h 1544"/>
              <a:gd name="T22" fmla="*/ 378 w 1467"/>
              <a:gd name="T23" fmla="*/ 1459 h 1544"/>
              <a:gd name="T24" fmla="*/ 350 w 1467"/>
              <a:gd name="T25" fmla="*/ 954 h 1544"/>
              <a:gd name="T26" fmla="*/ 1113 w 1467"/>
              <a:gd name="T27" fmla="*/ 1431 h 1544"/>
              <a:gd name="T28" fmla="*/ 492 w 1467"/>
              <a:gd name="T29" fmla="*/ 87 h 1544"/>
              <a:gd name="T30" fmla="*/ 1112 w 1467"/>
              <a:gd name="T31" fmla="*/ 229 h 1544"/>
              <a:gd name="T32" fmla="*/ 350 w 1467"/>
              <a:gd name="T33" fmla="*/ 317 h 1544"/>
              <a:gd name="T34" fmla="*/ 86 w 1467"/>
              <a:gd name="T35" fmla="*/ 913 h 1544"/>
              <a:gd name="T36" fmla="*/ 228 w 1467"/>
              <a:gd name="T37" fmla="*/ 404 h 1544"/>
              <a:gd name="T38" fmla="*/ 1381 w 1467"/>
              <a:gd name="T39" fmla="*/ 545 h 1544"/>
              <a:gd name="T40" fmla="*/ 1239 w 1467"/>
              <a:gd name="T41" fmla="*/ 1055 h 1544"/>
              <a:gd name="T42" fmla="*/ 1199 w 1467"/>
              <a:gd name="T43" fmla="*/ 954 h 1544"/>
              <a:gd name="T44" fmla="*/ 1300 w 1467"/>
              <a:gd name="T45" fmla="*/ 911 h 1544"/>
              <a:gd name="T46" fmla="*/ 200 w 1467"/>
              <a:gd name="T47" fmla="*/ 868 h 1544"/>
              <a:gd name="T48" fmla="*/ 200 w 1467"/>
              <a:gd name="T49" fmla="*/ 954 h 1544"/>
              <a:gd name="T50" fmla="*/ 264 w 1467"/>
              <a:gd name="T51" fmla="*/ 1055 h 1544"/>
              <a:gd name="T52" fmla="*/ 86 w 1467"/>
              <a:gd name="T53" fmla="*/ 913 h 1544"/>
              <a:gd name="T54" fmla="*/ 455 w 1467"/>
              <a:gd name="T55" fmla="*/ 1080 h 1544"/>
              <a:gd name="T56" fmla="*/ 1048 w 1467"/>
              <a:gd name="T57" fmla="*/ 1123 h 1544"/>
              <a:gd name="T58" fmla="*/ 455 w 1467"/>
              <a:gd name="T59" fmla="*/ 1167 h 1544"/>
              <a:gd name="T60" fmla="*/ 1051 w 1467"/>
              <a:gd name="T61" fmla="*/ 1300 h 1544"/>
              <a:gd name="T62" fmla="*/ 458 w 1467"/>
              <a:gd name="T63" fmla="*/ 1343 h 1544"/>
              <a:gd name="T64" fmla="*/ 458 w 1467"/>
              <a:gd name="T65" fmla="*/ 1257 h 1544"/>
              <a:gd name="T66" fmla="*/ 1051 w 1467"/>
              <a:gd name="T67" fmla="*/ 1300 h 1544"/>
              <a:gd name="T68" fmla="*/ 1150 w 1467"/>
              <a:gd name="T69" fmla="*/ 487 h 1544"/>
              <a:gd name="T70" fmla="*/ 1281 w 1467"/>
              <a:gd name="T71" fmla="*/ 530 h 1544"/>
              <a:gd name="T72" fmla="*/ 1150 w 1467"/>
              <a:gd name="T73" fmla="*/ 573 h 1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67" h="1544">
                <a:moveTo>
                  <a:pt x="264" y="1141"/>
                </a:moveTo>
                <a:cubicBezTo>
                  <a:pt x="264" y="1431"/>
                  <a:pt x="264" y="1431"/>
                  <a:pt x="264" y="1431"/>
                </a:cubicBezTo>
                <a:cubicBezTo>
                  <a:pt x="264" y="1493"/>
                  <a:pt x="315" y="1544"/>
                  <a:pt x="378" y="1544"/>
                </a:cubicBezTo>
                <a:cubicBezTo>
                  <a:pt x="1085" y="1544"/>
                  <a:pt x="1085" y="1544"/>
                  <a:pt x="1085" y="1544"/>
                </a:cubicBezTo>
                <a:cubicBezTo>
                  <a:pt x="1148" y="1544"/>
                  <a:pt x="1199" y="1493"/>
                  <a:pt x="1199" y="1431"/>
                </a:cubicBezTo>
                <a:cubicBezTo>
                  <a:pt x="1199" y="1141"/>
                  <a:pt x="1199" y="1141"/>
                  <a:pt x="1199" y="1141"/>
                </a:cubicBezTo>
                <a:cubicBezTo>
                  <a:pt x="1239" y="1141"/>
                  <a:pt x="1239" y="1141"/>
                  <a:pt x="1239" y="1141"/>
                </a:cubicBezTo>
                <a:cubicBezTo>
                  <a:pt x="1365" y="1141"/>
                  <a:pt x="1467" y="1039"/>
                  <a:pt x="1467" y="913"/>
                </a:cubicBezTo>
                <a:cubicBezTo>
                  <a:pt x="1467" y="545"/>
                  <a:pt x="1467" y="545"/>
                  <a:pt x="1467" y="545"/>
                </a:cubicBezTo>
                <a:cubicBezTo>
                  <a:pt x="1467" y="419"/>
                  <a:pt x="1365" y="317"/>
                  <a:pt x="1239" y="317"/>
                </a:cubicBezTo>
                <a:cubicBezTo>
                  <a:pt x="1199" y="317"/>
                  <a:pt x="1199" y="317"/>
                  <a:pt x="1199" y="317"/>
                </a:cubicBezTo>
                <a:cubicBezTo>
                  <a:pt x="1199" y="229"/>
                  <a:pt x="1199" y="229"/>
                  <a:pt x="1199" y="229"/>
                </a:cubicBezTo>
                <a:cubicBezTo>
                  <a:pt x="1199" y="103"/>
                  <a:pt x="1097" y="0"/>
                  <a:pt x="971" y="0"/>
                </a:cubicBezTo>
                <a:cubicBezTo>
                  <a:pt x="492" y="0"/>
                  <a:pt x="492" y="0"/>
                  <a:pt x="492" y="0"/>
                </a:cubicBezTo>
                <a:cubicBezTo>
                  <a:pt x="366" y="0"/>
                  <a:pt x="264" y="103"/>
                  <a:pt x="264" y="229"/>
                </a:cubicBezTo>
                <a:cubicBezTo>
                  <a:pt x="264" y="317"/>
                  <a:pt x="264" y="317"/>
                  <a:pt x="264" y="317"/>
                </a:cubicBezTo>
                <a:cubicBezTo>
                  <a:pt x="228" y="317"/>
                  <a:pt x="228" y="317"/>
                  <a:pt x="228" y="317"/>
                </a:cubicBezTo>
                <a:cubicBezTo>
                  <a:pt x="102" y="317"/>
                  <a:pt x="0" y="419"/>
                  <a:pt x="0" y="545"/>
                </a:cubicBezTo>
                <a:cubicBezTo>
                  <a:pt x="0" y="913"/>
                  <a:pt x="0" y="913"/>
                  <a:pt x="0" y="913"/>
                </a:cubicBezTo>
                <a:cubicBezTo>
                  <a:pt x="0" y="1039"/>
                  <a:pt x="102" y="1141"/>
                  <a:pt x="228" y="1141"/>
                </a:cubicBezTo>
                <a:lnTo>
                  <a:pt x="264" y="1141"/>
                </a:lnTo>
                <a:close/>
                <a:moveTo>
                  <a:pt x="1113" y="1431"/>
                </a:moveTo>
                <a:cubicBezTo>
                  <a:pt x="1113" y="1446"/>
                  <a:pt x="1100" y="1459"/>
                  <a:pt x="1085" y="1459"/>
                </a:cubicBezTo>
                <a:cubicBezTo>
                  <a:pt x="378" y="1459"/>
                  <a:pt x="378" y="1459"/>
                  <a:pt x="378" y="1459"/>
                </a:cubicBezTo>
                <a:cubicBezTo>
                  <a:pt x="363" y="1459"/>
                  <a:pt x="350" y="1446"/>
                  <a:pt x="350" y="1431"/>
                </a:cubicBezTo>
                <a:cubicBezTo>
                  <a:pt x="350" y="954"/>
                  <a:pt x="350" y="954"/>
                  <a:pt x="350" y="954"/>
                </a:cubicBezTo>
                <a:cubicBezTo>
                  <a:pt x="1113" y="954"/>
                  <a:pt x="1113" y="954"/>
                  <a:pt x="1113" y="954"/>
                </a:cubicBezTo>
                <a:lnTo>
                  <a:pt x="1113" y="1431"/>
                </a:lnTo>
                <a:close/>
                <a:moveTo>
                  <a:pt x="350" y="229"/>
                </a:moveTo>
                <a:cubicBezTo>
                  <a:pt x="350" y="151"/>
                  <a:pt x="414" y="87"/>
                  <a:pt x="492" y="87"/>
                </a:cubicBezTo>
                <a:cubicBezTo>
                  <a:pt x="971" y="87"/>
                  <a:pt x="971" y="87"/>
                  <a:pt x="971" y="87"/>
                </a:cubicBezTo>
                <a:cubicBezTo>
                  <a:pt x="1049" y="87"/>
                  <a:pt x="1112" y="151"/>
                  <a:pt x="1112" y="229"/>
                </a:cubicBezTo>
                <a:cubicBezTo>
                  <a:pt x="1112" y="317"/>
                  <a:pt x="1112" y="317"/>
                  <a:pt x="1112" y="317"/>
                </a:cubicBezTo>
                <a:cubicBezTo>
                  <a:pt x="350" y="317"/>
                  <a:pt x="350" y="317"/>
                  <a:pt x="350" y="317"/>
                </a:cubicBezTo>
                <a:lnTo>
                  <a:pt x="350" y="229"/>
                </a:lnTo>
                <a:close/>
                <a:moveTo>
                  <a:pt x="86" y="913"/>
                </a:moveTo>
                <a:cubicBezTo>
                  <a:pt x="86" y="545"/>
                  <a:pt x="86" y="545"/>
                  <a:pt x="86" y="545"/>
                </a:cubicBezTo>
                <a:cubicBezTo>
                  <a:pt x="86" y="467"/>
                  <a:pt x="150" y="404"/>
                  <a:pt x="228" y="404"/>
                </a:cubicBezTo>
                <a:cubicBezTo>
                  <a:pt x="1239" y="404"/>
                  <a:pt x="1239" y="404"/>
                  <a:pt x="1239" y="404"/>
                </a:cubicBezTo>
                <a:cubicBezTo>
                  <a:pt x="1317" y="404"/>
                  <a:pt x="1381" y="467"/>
                  <a:pt x="1381" y="545"/>
                </a:cubicBezTo>
                <a:cubicBezTo>
                  <a:pt x="1381" y="913"/>
                  <a:pt x="1381" y="913"/>
                  <a:pt x="1381" y="913"/>
                </a:cubicBezTo>
                <a:cubicBezTo>
                  <a:pt x="1381" y="991"/>
                  <a:pt x="1317" y="1055"/>
                  <a:pt x="1239" y="1055"/>
                </a:cubicBezTo>
                <a:cubicBezTo>
                  <a:pt x="1199" y="1055"/>
                  <a:pt x="1199" y="1055"/>
                  <a:pt x="1199" y="1055"/>
                </a:cubicBezTo>
                <a:cubicBezTo>
                  <a:pt x="1199" y="954"/>
                  <a:pt x="1199" y="954"/>
                  <a:pt x="1199" y="954"/>
                </a:cubicBezTo>
                <a:cubicBezTo>
                  <a:pt x="1256" y="954"/>
                  <a:pt x="1256" y="954"/>
                  <a:pt x="1256" y="954"/>
                </a:cubicBezTo>
                <a:cubicBezTo>
                  <a:pt x="1280" y="954"/>
                  <a:pt x="1300" y="935"/>
                  <a:pt x="1300" y="911"/>
                </a:cubicBezTo>
                <a:cubicBezTo>
                  <a:pt x="1300" y="887"/>
                  <a:pt x="1280" y="868"/>
                  <a:pt x="1256" y="868"/>
                </a:cubicBezTo>
                <a:cubicBezTo>
                  <a:pt x="200" y="868"/>
                  <a:pt x="200" y="868"/>
                  <a:pt x="200" y="868"/>
                </a:cubicBezTo>
                <a:cubicBezTo>
                  <a:pt x="176" y="868"/>
                  <a:pt x="157" y="887"/>
                  <a:pt x="157" y="911"/>
                </a:cubicBezTo>
                <a:cubicBezTo>
                  <a:pt x="157" y="935"/>
                  <a:pt x="176" y="954"/>
                  <a:pt x="200" y="954"/>
                </a:cubicBezTo>
                <a:cubicBezTo>
                  <a:pt x="264" y="954"/>
                  <a:pt x="264" y="954"/>
                  <a:pt x="264" y="954"/>
                </a:cubicBezTo>
                <a:cubicBezTo>
                  <a:pt x="264" y="1055"/>
                  <a:pt x="264" y="1055"/>
                  <a:pt x="264" y="1055"/>
                </a:cubicBezTo>
                <a:cubicBezTo>
                  <a:pt x="228" y="1055"/>
                  <a:pt x="228" y="1055"/>
                  <a:pt x="228" y="1055"/>
                </a:cubicBezTo>
                <a:cubicBezTo>
                  <a:pt x="150" y="1055"/>
                  <a:pt x="86" y="991"/>
                  <a:pt x="86" y="913"/>
                </a:cubicBezTo>
                <a:close/>
                <a:moveTo>
                  <a:pt x="412" y="1123"/>
                </a:moveTo>
                <a:cubicBezTo>
                  <a:pt x="412" y="1099"/>
                  <a:pt x="431" y="1080"/>
                  <a:pt x="455" y="1080"/>
                </a:cubicBezTo>
                <a:cubicBezTo>
                  <a:pt x="1005" y="1080"/>
                  <a:pt x="1005" y="1080"/>
                  <a:pt x="1005" y="1080"/>
                </a:cubicBezTo>
                <a:cubicBezTo>
                  <a:pt x="1029" y="1080"/>
                  <a:pt x="1048" y="1099"/>
                  <a:pt x="1048" y="1123"/>
                </a:cubicBezTo>
                <a:cubicBezTo>
                  <a:pt x="1048" y="1147"/>
                  <a:pt x="1029" y="1167"/>
                  <a:pt x="1005" y="1167"/>
                </a:cubicBezTo>
                <a:cubicBezTo>
                  <a:pt x="455" y="1167"/>
                  <a:pt x="455" y="1167"/>
                  <a:pt x="455" y="1167"/>
                </a:cubicBezTo>
                <a:cubicBezTo>
                  <a:pt x="431" y="1167"/>
                  <a:pt x="412" y="1147"/>
                  <a:pt x="412" y="1123"/>
                </a:cubicBezTo>
                <a:close/>
                <a:moveTo>
                  <a:pt x="1051" y="1300"/>
                </a:moveTo>
                <a:cubicBezTo>
                  <a:pt x="1051" y="1324"/>
                  <a:pt x="1032" y="1343"/>
                  <a:pt x="1008" y="1343"/>
                </a:cubicBezTo>
                <a:cubicBezTo>
                  <a:pt x="458" y="1343"/>
                  <a:pt x="458" y="1343"/>
                  <a:pt x="458" y="1343"/>
                </a:cubicBezTo>
                <a:cubicBezTo>
                  <a:pt x="434" y="1343"/>
                  <a:pt x="415" y="1324"/>
                  <a:pt x="415" y="1300"/>
                </a:cubicBezTo>
                <a:cubicBezTo>
                  <a:pt x="415" y="1276"/>
                  <a:pt x="434" y="1257"/>
                  <a:pt x="458" y="1257"/>
                </a:cubicBezTo>
                <a:cubicBezTo>
                  <a:pt x="1008" y="1257"/>
                  <a:pt x="1008" y="1257"/>
                  <a:pt x="1008" y="1257"/>
                </a:cubicBezTo>
                <a:cubicBezTo>
                  <a:pt x="1032" y="1257"/>
                  <a:pt x="1051" y="1276"/>
                  <a:pt x="1051" y="1300"/>
                </a:cubicBezTo>
                <a:close/>
                <a:moveTo>
                  <a:pt x="1107" y="530"/>
                </a:moveTo>
                <a:cubicBezTo>
                  <a:pt x="1107" y="506"/>
                  <a:pt x="1126" y="487"/>
                  <a:pt x="1150" y="487"/>
                </a:cubicBezTo>
                <a:cubicBezTo>
                  <a:pt x="1238" y="487"/>
                  <a:pt x="1238" y="487"/>
                  <a:pt x="1238" y="487"/>
                </a:cubicBezTo>
                <a:cubicBezTo>
                  <a:pt x="1262" y="487"/>
                  <a:pt x="1281" y="506"/>
                  <a:pt x="1281" y="530"/>
                </a:cubicBezTo>
                <a:cubicBezTo>
                  <a:pt x="1281" y="554"/>
                  <a:pt x="1262" y="573"/>
                  <a:pt x="1238" y="573"/>
                </a:cubicBezTo>
                <a:cubicBezTo>
                  <a:pt x="1150" y="573"/>
                  <a:pt x="1150" y="573"/>
                  <a:pt x="1150" y="573"/>
                </a:cubicBezTo>
                <a:cubicBezTo>
                  <a:pt x="1126" y="573"/>
                  <a:pt x="1107" y="554"/>
                  <a:pt x="1107" y="5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6" name="Freeform 224"/>
          <p:cNvSpPr>
            <a:spLocks noEditPoints="1"/>
          </p:cNvSpPr>
          <p:nvPr/>
        </p:nvSpPr>
        <p:spPr bwMode="auto">
          <a:xfrm>
            <a:off x="21795909" y="8915486"/>
            <a:ext cx="828300" cy="857428"/>
          </a:xfrm>
          <a:custGeom>
            <a:avLst/>
            <a:gdLst>
              <a:gd name="T0" fmla="*/ 145 w 1515"/>
              <a:gd name="T1" fmla="*/ 922 h 1568"/>
              <a:gd name="T2" fmla="*/ 113 w 1515"/>
              <a:gd name="T3" fmla="*/ 974 h 1568"/>
              <a:gd name="T4" fmla="*/ 103 w 1515"/>
              <a:gd name="T5" fmla="*/ 976 h 1568"/>
              <a:gd name="T6" fmla="*/ 61 w 1515"/>
              <a:gd name="T7" fmla="*/ 943 h 1568"/>
              <a:gd name="T8" fmla="*/ 275 w 1515"/>
              <a:gd name="T9" fmla="*/ 248 h 1568"/>
              <a:gd name="T10" fmla="*/ 787 w 1515"/>
              <a:gd name="T11" fmla="*/ 65 h 1568"/>
              <a:gd name="T12" fmla="*/ 1199 w 1515"/>
              <a:gd name="T13" fmla="*/ 223 h 1568"/>
              <a:gd name="T14" fmla="*/ 1192 w 1515"/>
              <a:gd name="T15" fmla="*/ 46 h 1568"/>
              <a:gd name="T16" fmla="*/ 1234 w 1515"/>
              <a:gd name="T17" fmla="*/ 1 h 1568"/>
              <a:gd name="T18" fmla="*/ 1279 w 1515"/>
              <a:gd name="T19" fmla="*/ 43 h 1568"/>
              <a:gd name="T20" fmla="*/ 1289 w 1515"/>
              <a:gd name="T21" fmla="*/ 325 h 1568"/>
              <a:gd name="T22" fmla="*/ 1289 w 1515"/>
              <a:gd name="T23" fmla="*/ 330 h 1568"/>
              <a:gd name="T24" fmla="*/ 1248 w 1515"/>
              <a:gd name="T25" fmla="*/ 373 h 1568"/>
              <a:gd name="T26" fmla="*/ 962 w 1515"/>
              <a:gd name="T27" fmla="*/ 384 h 1568"/>
              <a:gd name="T28" fmla="*/ 961 w 1515"/>
              <a:gd name="T29" fmla="*/ 384 h 1568"/>
              <a:gd name="T30" fmla="*/ 917 w 1515"/>
              <a:gd name="T31" fmla="*/ 342 h 1568"/>
              <a:gd name="T32" fmla="*/ 959 w 1515"/>
              <a:gd name="T33" fmla="*/ 297 h 1568"/>
              <a:gd name="T34" fmla="*/ 1145 w 1515"/>
              <a:gd name="T35" fmla="*/ 290 h 1568"/>
              <a:gd name="T36" fmla="*/ 333 w 1515"/>
              <a:gd name="T37" fmla="*/ 312 h 1568"/>
              <a:gd name="T38" fmla="*/ 145 w 1515"/>
              <a:gd name="T39" fmla="*/ 922 h 1568"/>
              <a:gd name="T40" fmla="*/ 317 w 1515"/>
              <a:gd name="T41" fmla="*/ 1348 h 1568"/>
              <a:gd name="T42" fmla="*/ 728 w 1515"/>
              <a:gd name="T43" fmla="*/ 1504 h 1568"/>
              <a:gd name="T44" fmla="*/ 764 w 1515"/>
              <a:gd name="T45" fmla="*/ 1505 h 1568"/>
              <a:gd name="T46" fmla="*/ 1240 w 1515"/>
              <a:gd name="T47" fmla="*/ 1321 h 1568"/>
              <a:gd name="T48" fmla="*/ 1454 w 1515"/>
              <a:gd name="T49" fmla="*/ 627 h 1568"/>
              <a:gd name="T50" fmla="*/ 1401 w 1515"/>
              <a:gd name="T51" fmla="*/ 595 h 1568"/>
              <a:gd name="T52" fmla="*/ 1370 w 1515"/>
              <a:gd name="T53" fmla="*/ 647 h 1568"/>
              <a:gd name="T54" fmla="*/ 1182 w 1515"/>
              <a:gd name="T55" fmla="*/ 1257 h 1568"/>
              <a:gd name="T56" fmla="*/ 764 w 1515"/>
              <a:gd name="T57" fmla="*/ 1418 h 1568"/>
              <a:gd name="T58" fmla="*/ 365 w 1515"/>
              <a:gd name="T59" fmla="*/ 1275 h 1568"/>
              <a:gd name="T60" fmla="*/ 553 w 1515"/>
              <a:gd name="T61" fmla="*/ 1258 h 1568"/>
              <a:gd name="T62" fmla="*/ 592 w 1515"/>
              <a:gd name="T63" fmla="*/ 1211 h 1568"/>
              <a:gd name="T64" fmla="*/ 545 w 1515"/>
              <a:gd name="T65" fmla="*/ 1172 h 1568"/>
              <a:gd name="T66" fmla="*/ 260 w 1515"/>
              <a:gd name="T67" fmla="*/ 1197 h 1568"/>
              <a:gd name="T68" fmla="*/ 221 w 1515"/>
              <a:gd name="T69" fmla="*/ 1244 h 1568"/>
              <a:gd name="T70" fmla="*/ 247 w 1515"/>
              <a:gd name="T71" fmla="*/ 1529 h 1568"/>
              <a:gd name="T72" fmla="*/ 290 w 1515"/>
              <a:gd name="T73" fmla="*/ 1568 h 1568"/>
              <a:gd name="T74" fmla="*/ 294 w 1515"/>
              <a:gd name="T75" fmla="*/ 1568 h 1568"/>
              <a:gd name="T76" fmla="*/ 333 w 1515"/>
              <a:gd name="T77" fmla="*/ 1521 h 1568"/>
              <a:gd name="T78" fmla="*/ 317 w 1515"/>
              <a:gd name="T79" fmla="*/ 1348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15" h="1568">
                <a:moveTo>
                  <a:pt x="145" y="922"/>
                </a:moveTo>
                <a:cubicBezTo>
                  <a:pt x="151" y="945"/>
                  <a:pt x="136" y="969"/>
                  <a:pt x="113" y="974"/>
                </a:cubicBezTo>
                <a:cubicBezTo>
                  <a:pt x="110" y="975"/>
                  <a:pt x="106" y="976"/>
                  <a:pt x="103" y="976"/>
                </a:cubicBezTo>
                <a:cubicBezTo>
                  <a:pt x="83" y="976"/>
                  <a:pt x="66" y="962"/>
                  <a:pt x="61" y="943"/>
                </a:cubicBezTo>
                <a:cubicBezTo>
                  <a:pt x="0" y="689"/>
                  <a:pt x="81" y="423"/>
                  <a:pt x="275" y="248"/>
                </a:cubicBezTo>
                <a:cubicBezTo>
                  <a:pt x="415" y="121"/>
                  <a:pt x="597" y="56"/>
                  <a:pt x="787" y="65"/>
                </a:cubicBezTo>
                <a:cubicBezTo>
                  <a:pt x="940" y="73"/>
                  <a:pt x="1083" y="128"/>
                  <a:pt x="1199" y="223"/>
                </a:cubicBezTo>
                <a:cubicBezTo>
                  <a:pt x="1192" y="46"/>
                  <a:pt x="1192" y="46"/>
                  <a:pt x="1192" y="46"/>
                </a:cubicBezTo>
                <a:cubicBezTo>
                  <a:pt x="1191" y="22"/>
                  <a:pt x="1210" y="2"/>
                  <a:pt x="1234" y="1"/>
                </a:cubicBezTo>
                <a:cubicBezTo>
                  <a:pt x="1257" y="0"/>
                  <a:pt x="1278" y="19"/>
                  <a:pt x="1279" y="43"/>
                </a:cubicBezTo>
                <a:cubicBezTo>
                  <a:pt x="1289" y="325"/>
                  <a:pt x="1289" y="325"/>
                  <a:pt x="1289" y="325"/>
                </a:cubicBezTo>
                <a:cubicBezTo>
                  <a:pt x="1289" y="330"/>
                  <a:pt x="1289" y="330"/>
                  <a:pt x="1289" y="330"/>
                </a:cubicBezTo>
                <a:cubicBezTo>
                  <a:pt x="1289" y="353"/>
                  <a:pt x="1271" y="372"/>
                  <a:pt x="1248" y="373"/>
                </a:cubicBezTo>
                <a:cubicBezTo>
                  <a:pt x="962" y="384"/>
                  <a:pt x="962" y="384"/>
                  <a:pt x="962" y="384"/>
                </a:cubicBezTo>
                <a:cubicBezTo>
                  <a:pt x="961" y="384"/>
                  <a:pt x="961" y="384"/>
                  <a:pt x="961" y="384"/>
                </a:cubicBezTo>
                <a:cubicBezTo>
                  <a:pt x="937" y="384"/>
                  <a:pt x="918" y="366"/>
                  <a:pt x="917" y="342"/>
                </a:cubicBezTo>
                <a:cubicBezTo>
                  <a:pt x="916" y="318"/>
                  <a:pt x="935" y="298"/>
                  <a:pt x="959" y="297"/>
                </a:cubicBezTo>
                <a:cubicBezTo>
                  <a:pt x="1145" y="290"/>
                  <a:pt x="1145" y="290"/>
                  <a:pt x="1145" y="290"/>
                </a:cubicBezTo>
                <a:cubicBezTo>
                  <a:pt x="910" y="99"/>
                  <a:pt x="564" y="103"/>
                  <a:pt x="333" y="312"/>
                </a:cubicBezTo>
                <a:cubicBezTo>
                  <a:pt x="163" y="465"/>
                  <a:pt x="91" y="699"/>
                  <a:pt x="145" y="922"/>
                </a:cubicBezTo>
                <a:close/>
                <a:moveTo>
                  <a:pt x="317" y="1348"/>
                </a:moveTo>
                <a:cubicBezTo>
                  <a:pt x="433" y="1442"/>
                  <a:pt x="576" y="1497"/>
                  <a:pt x="728" y="1504"/>
                </a:cubicBezTo>
                <a:cubicBezTo>
                  <a:pt x="740" y="1505"/>
                  <a:pt x="752" y="1505"/>
                  <a:pt x="764" y="1505"/>
                </a:cubicBezTo>
                <a:cubicBezTo>
                  <a:pt x="940" y="1505"/>
                  <a:pt x="1108" y="1441"/>
                  <a:pt x="1240" y="1321"/>
                </a:cubicBezTo>
                <a:cubicBezTo>
                  <a:pt x="1433" y="1146"/>
                  <a:pt x="1515" y="881"/>
                  <a:pt x="1454" y="627"/>
                </a:cubicBezTo>
                <a:cubicBezTo>
                  <a:pt x="1448" y="604"/>
                  <a:pt x="1425" y="589"/>
                  <a:pt x="1401" y="595"/>
                </a:cubicBezTo>
                <a:cubicBezTo>
                  <a:pt x="1378" y="601"/>
                  <a:pt x="1364" y="624"/>
                  <a:pt x="1370" y="647"/>
                </a:cubicBezTo>
                <a:cubicBezTo>
                  <a:pt x="1424" y="870"/>
                  <a:pt x="1352" y="1104"/>
                  <a:pt x="1182" y="1257"/>
                </a:cubicBezTo>
                <a:cubicBezTo>
                  <a:pt x="1063" y="1365"/>
                  <a:pt x="913" y="1418"/>
                  <a:pt x="764" y="1418"/>
                </a:cubicBezTo>
                <a:cubicBezTo>
                  <a:pt x="621" y="1418"/>
                  <a:pt x="479" y="1370"/>
                  <a:pt x="365" y="1275"/>
                </a:cubicBezTo>
                <a:cubicBezTo>
                  <a:pt x="553" y="1258"/>
                  <a:pt x="553" y="1258"/>
                  <a:pt x="553" y="1258"/>
                </a:cubicBezTo>
                <a:cubicBezTo>
                  <a:pt x="577" y="1256"/>
                  <a:pt x="594" y="1235"/>
                  <a:pt x="592" y="1211"/>
                </a:cubicBezTo>
                <a:cubicBezTo>
                  <a:pt x="590" y="1187"/>
                  <a:pt x="569" y="1169"/>
                  <a:pt x="545" y="1172"/>
                </a:cubicBezTo>
                <a:cubicBezTo>
                  <a:pt x="260" y="1197"/>
                  <a:pt x="260" y="1197"/>
                  <a:pt x="260" y="1197"/>
                </a:cubicBezTo>
                <a:cubicBezTo>
                  <a:pt x="237" y="1200"/>
                  <a:pt x="219" y="1220"/>
                  <a:pt x="221" y="1244"/>
                </a:cubicBezTo>
                <a:cubicBezTo>
                  <a:pt x="247" y="1529"/>
                  <a:pt x="247" y="1529"/>
                  <a:pt x="247" y="1529"/>
                </a:cubicBezTo>
                <a:cubicBezTo>
                  <a:pt x="249" y="1551"/>
                  <a:pt x="268" y="1568"/>
                  <a:pt x="290" y="1568"/>
                </a:cubicBezTo>
                <a:cubicBezTo>
                  <a:pt x="291" y="1568"/>
                  <a:pt x="292" y="1568"/>
                  <a:pt x="294" y="1568"/>
                </a:cubicBezTo>
                <a:cubicBezTo>
                  <a:pt x="317" y="1566"/>
                  <a:pt x="335" y="1545"/>
                  <a:pt x="333" y="1521"/>
                </a:cubicBezTo>
                <a:lnTo>
                  <a:pt x="317" y="13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6" name="Freeform 214"/>
          <p:cNvSpPr>
            <a:spLocks noEditPoints="1"/>
          </p:cNvSpPr>
          <p:nvPr/>
        </p:nvSpPr>
        <p:spPr bwMode="auto">
          <a:xfrm>
            <a:off x="1747340" y="8987347"/>
            <a:ext cx="854418" cy="733218"/>
          </a:xfrm>
          <a:custGeom>
            <a:avLst/>
            <a:gdLst>
              <a:gd name="T0" fmla="*/ 1547 w 1563"/>
              <a:gd name="T1" fmla="*/ 581 h 1341"/>
              <a:gd name="T2" fmla="*/ 858 w 1563"/>
              <a:gd name="T3" fmla="*/ 13 h 1341"/>
              <a:gd name="T4" fmla="*/ 812 w 1563"/>
              <a:gd name="T5" fmla="*/ 7 h 1341"/>
              <a:gd name="T6" fmla="*/ 787 w 1563"/>
              <a:gd name="T7" fmla="*/ 46 h 1341"/>
              <a:gd name="T8" fmla="*/ 787 w 1563"/>
              <a:gd name="T9" fmla="*/ 345 h 1341"/>
              <a:gd name="T10" fmla="*/ 103 w 1563"/>
              <a:gd name="T11" fmla="*/ 697 h 1341"/>
              <a:gd name="T12" fmla="*/ 2 w 1563"/>
              <a:gd name="T13" fmla="*/ 1263 h 1341"/>
              <a:gd name="T14" fmla="*/ 2 w 1563"/>
              <a:gd name="T15" fmla="*/ 1297 h 1341"/>
              <a:gd name="T16" fmla="*/ 34 w 1563"/>
              <a:gd name="T17" fmla="*/ 1339 h 1341"/>
              <a:gd name="T18" fmla="*/ 45 w 1563"/>
              <a:gd name="T19" fmla="*/ 1341 h 1341"/>
              <a:gd name="T20" fmla="*/ 82 w 1563"/>
              <a:gd name="T21" fmla="*/ 1319 h 1341"/>
              <a:gd name="T22" fmla="*/ 787 w 1563"/>
              <a:gd name="T23" fmla="*/ 886 h 1341"/>
              <a:gd name="T24" fmla="*/ 787 w 1563"/>
              <a:gd name="T25" fmla="*/ 1185 h 1341"/>
              <a:gd name="T26" fmla="*/ 812 w 1563"/>
              <a:gd name="T27" fmla="*/ 1224 h 1341"/>
              <a:gd name="T28" fmla="*/ 858 w 1563"/>
              <a:gd name="T29" fmla="*/ 1218 h 1341"/>
              <a:gd name="T30" fmla="*/ 1547 w 1563"/>
              <a:gd name="T31" fmla="*/ 648 h 1341"/>
              <a:gd name="T32" fmla="*/ 1563 w 1563"/>
              <a:gd name="T33" fmla="*/ 615 h 1341"/>
              <a:gd name="T34" fmla="*/ 1547 w 1563"/>
              <a:gd name="T35" fmla="*/ 581 h 1341"/>
              <a:gd name="T36" fmla="*/ 874 w 1563"/>
              <a:gd name="T37" fmla="*/ 1093 h 1341"/>
              <a:gd name="T38" fmla="*/ 874 w 1563"/>
              <a:gd name="T39" fmla="*/ 843 h 1341"/>
              <a:gd name="T40" fmla="*/ 861 w 1563"/>
              <a:gd name="T41" fmla="*/ 813 h 1341"/>
              <a:gd name="T42" fmla="*/ 831 w 1563"/>
              <a:gd name="T43" fmla="*/ 800 h 1341"/>
              <a:gd name="T44" fmla="*/ 393 w 1563"/>
              <a:gd name="T45" fmla="*/ 865 h 1341"/>
              <a:gd name="T46" fmla="*/ 89 w 1563"/>
              <a:gd name="T47" fmla="*/ 1145 h 1341"/>
              <a:gd name="T48" fmla="*/ 179 w 1563"/>
              <a:gd name="T49" fmla="*/ 738 h 1341"/>
              <a:gd name="T50" fmla="*/ 831 w 1563"/>
              <a:gd name="T51" fmla="*/ 431 h 1341"/>
              <a:gd name="T52" fmla="*/ 873 w 1563"/>
              <a:gd name="T53" fmla="*/ 388 h 1341"/>
              <a:gd name="T54" fmla="*/ 873 w 1563"/>
              <a:gd name="T55" fmla="*/ 137 h 1341"/>
              <a:gd name="T56" fmla="*/ 1452 w 1563"/>
              <a:gd name="T57" fmla="*/ 615 h 1341"/>
              <a:gd name="T58" fmla="*/ 874 w 1563"/>
              <a:gd name="T59" fmla="*/ 1093 h 13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63" h="1341">
                <a:moveTo>
                  <a:pt x="1547" y="581"/>
                </a:moveTo>
                <a:cubicBezTo>
                  <a:pt x="858" y="13"/>
                  <a:pt x="858" y="13"/>
                  <a:pt x="858" y="13"/>
                </a:cubicBezTo>
                <a:cubicBezTo>
                  <a:pt x="845" y="2"/>
                  <a:pt x="827" y="0"/>
                  <a:pt x="812" y="7"/>
                </a:cubicBezTo>
                <a:cubicBezTo>
                  <a:pt x="797" y="14"/>
                  <a:pt x="787" y="29"/>
                  <a:pt x="787" y="46"/>
                </a:cubicBezTo>
                <a:cubicBezTo>
                  <a:pt x="787" y="345"/>
                  <a:pt x="787" y="345"/>
                  <a:pt x="787" y="345"/>
                </a:cubicBezTo>
                <a:cubicBezTo>
                  <a:pt x="453" y="358"/>
                  <a:pt x="223" y="476"/>
                  <a:pt x="103" y="697"/>
                </a:cubicBezTo>
                <a:cubicBezTo>
                  <a:pt x="0" y="888"/>
                  <a:pt x="1" y="1113"/>
                  <a:pt x="2" y="1263"/>
                </a:cubicBezTo>
                <a:cubicBezTo>
                  <a:pt x="2" y="1297"/>
                  <a:pt x="2" y="1297"/>
                  <a:pt x="2" y="1297"/>
                </a:cubicBezTo>
                <a:cubicBezTo>
                  <a:pt x="2" y="1317"/>
                  <a:pt x="15" y="1334"/>
                  <a:pt x="34" y="1339"/>
                </a:cubicBezTo>
                <a:cubicBezTo>
                  <a:pt x="38" y="1340"/>
                  <a:pt x="41" y="1341"/>
                  <a:pt x="45" y="1341"/>
                </a:cubicBezTo>
                <a:cubicBezTo>
                  <a:pt x="60" y="1341"/>
                  <a:pt x="75" y="1333"/>
                  <a:pt x="82" y="1319"/>
                </a:cubicBezTo>
                <a:cubicBezTo>
                  <a:pt x="316" y="907"/>
                  <a:pt x="508" y="887"/>
                  <a:pt x="787" y="886"/>
                </a:cubicBezTo>
                <a:cubicBezTo>
                  <a:pt x="787" y="1185"/>
                  <a:pt x="787" y="1185"/>
                  <a:pt x="787" y="1185"/>
                </a:cubicBezTo>
                <a:cubicBezTo>
                  <a:pt x="787" y="1201"/>
                  <a:pt x="797" y="1217"/>
                  <a:pt x="812" y="1224"/>
                </a:cubicBezTo>
                <a:cubicBezTo>
                  <a:pt x="827" y="1231"/>
                  <a:pt x="845" y="1229"/>
                  <a:pt x="858" y="1218"/>
                </a:cubicBezTo>
                <a:cubicBezTo>
                  <a:pt x="1547" y="648"/>
                  <a:pt x="1547" y="648"/>
                  <a:pt x="1547" y="648"/>
                </a:cubicBezTo>
                <a:cubicBezTo>
                  <a:pt x="1557" y="640"/>
                  <a:pt x="1563" y="627"/>
                  <a:pt x="1563" y="615"/>
                </a:cubicBezTo>
                <a:cubicBezTo>
                  <a:pt x="1563" y="602"/>
                  <a:pt x="1557" y="589"/>
                  <a:pt x="1547" y="581"/>
                </a:cubicBezTo>
                <a:close/>
                <a:moveTo>
                  <a:pt x="874" y="1093"/>
                </a:moveTo>
                <a:cubicBezTo>
                  <a:pt x="874" y="843"/>
                  <a:pt x="874" y="843"/>
                  <a:pt x="874" y="843"/>
                </a:cubicBezTo>
                <a:cubicBezTo>
                  <a:pt x="874" y="832"/>
                  <a:pt x="869" y="821"/>
                  <a:pt x="861" y="813"/>
                </a:cubicBezTo>
                <a:cubicBezTo>
                  <a:pt x="853" y="805"/>
                  <a:pt x="842" y="800"/>
                  <a:pt x="831" y="800"/>
                </a:cubicBezTo>
                <a:cubicBezTo>
                  <a:pt x="657" y="800"/>
                  <a:pt x="523" y="805"/>
                  <a:pt x="393" y="865"/>
                </a:cubicBezTo>
                <a:cubicBezTo>
                  <a:pt x="281" y="917"/>
                  <a:pt x="185" y="1006"/>
                  <a:pt x="89" y="1145"/>
                </a:cubicBezTo>
                <a:cubicBezTo>
                  <a:pt x="93" y="1018"/>
                  <a:pt x="109" y="866"/>
                  <a:pt x="179" y="738"/>
                </a:cubicBezTo>
                <a:cubicBezTo>
                  <a:pt x="289" y="535"/>
                  <a:pt x="502" y="434"/>
                  <a:pt x="831" y="431"/>
                </a:cubicBezTo>
                <a:cubicBezTo>
                  <a:pt x="854" y="431"/>
                  <a:pt x="873" y="411"/>
                  <a:pt x="873" y="388"/>
                </a:cubicBezTo>
                <a:cubicBezTo>
                  <a:pt x="873" y="137"/>
                  <a:pt x="873" y="137"/>
                  <a:pt x="873" y="137"/>
                </a:cubicBezTo>
                <a:cubicBezTo>
                  <a:pt x="1452" y="615"/>
                  <a:pt x="1452" y="615"/>
                  <a:pt x="1452" y="615"/>
                </a:cubicBezTo>
                <a:lnTo>
                  <a:pt x="874" y="10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0" name="Freeform 218"/>
          <p:cNvSpPr>
            <a:spLocks noEditPoints="1"/>
          </p:cNvSpPr>
          <p:nvPr/>
        </p:nvSpPr>
        <p:spPr bwMode="auto">
          <a:xfrm>
            <a:off x="8417997" y="8930786"/>
            <a:ext cx="833324" cy="830980"/>
          </a:xfrm>
          <a:custGeom>
            <a:avLst/>
            <a:gdLst>
              <a:gd name="T0" fmla="*/ 1097 w 1524"/>
              <a:gd name="T1" fmla="*/ 1520 h 1520"/>
              <a:gd name="T2" fmla="*/ 1283 w 1524"/>
              <a:gd name="T3" fmla="*/ 1439 h 1520"/>
              <a:gd name="T4" fmla="*/ 1381 w 1524"/>
              <a:gd name="T5" fmla="*/ 1340 h 1520"/>
              <a:gd name="T6" fmla="*/ 1380 w 1524"/>
              <a:gd name="T7" fmla="*/ 1119 h 1520"/>
              <a:gd name="T8" fmla="*/ 1096 w 1524"/>
              <a:gd name="T9" fmla="*/ 893 h 1520"/>
              <a:gd name="T10" fmla="*/ 885 w 1524"/>
              <a:gd name="T11" fmla="*/ 1043 h 1520"/>
              <a:gd name="T12" fmla="*/ 829 w 1524"/>
              <a:gd name="T13" fmla="*/ 1014 h 1520"/>
              <a:gd name="T14" fmla="*/ 479 w 1524"/>
              <a:gd name="T15" fmla="*/ 637 h 1520"/>
              <a:gd name="T16" fmla="*/ 580 w 1524"/>
              <a:gd name="T17" fmla="*/ 537 h 1520"/>
              <a:gd name="T18" fmla="*/ 493 w 1524"/>
              <a:gd name="T19" fmla="*/ 228 h 1520"/>
              <a:gd name="T20" fmla="*/ 403 w 1524"/>
              <a:gd name="T21" fmla="*/ 138 h 1520"/>
              <a:gd name="T22" fmla="*/ 187 w 1524"/>
              <a:gd name="T23" fmla="*/ 138 h 1520"/>
              <a:gd name="T24" fmla="*/ 78 w 1524"/>
              <a:gd name="T25" fmla="*/ 249 h 1520"/>
              <a:gd name="T26" fmla="*/ 49 w 1524"/>
              <a:gd name="T27" fmla="*/ 635 h 1520"/>
              <a:gd name="T28" fmla="*/ 795 w 1524"/>
              <a:gd name="T29" fmla="*/ 1436 h 1520"/>
              <a:gd name="T30" fmla="*/ 361 w 1524"/>
              <a:gd name="T31" fmla="*/ 989 h 1520"/>
              <a:gd name="T32" fmla="*/ 95 w 1524"/>
              <a:gd name="T33" fmla="*/ 405 h 1520"/>
              <a:gd name="T34" fmla="*/ 248 w 1524"/>
              <a:gd name="T35" fmla="*/ 201 h 1520"/>
              <a:gd name="T36" fmla="*/ 343 w 1524"/>
              <a:gd name="T37" fmla="*/ 200 h 1520"/>
              <a:gd name="T38" fmla="*/ 402 w 1524"/>
              <a:gd name="T39" fmla="*/ 258 h 1520"/>
              <a:gd name="T40" fmla="*/ 519 w 1524"/>
              <a:gd name="T41" fmla="*/ 377 h 1520"/>
              <a:gd name="T42" fmla="*/ 492 w 1524"/>
              <a:gd name="T43" fmla="*/ 504 h 1520"/>
              <a:gd name="T44" fmla="*/ 410 w 1524"/>
              <a:gd name="T45" fmla="*/ 583 h 1520"/>
              <a:gd name="T46" fmla="*/ 394 w 1524"/>
              <a:gd name="T47" fmla="*/ 659 h 1520"/>
              <a:gd name="T48" fmla="*/ 498 w 1524"/>
              <a:gd name="T49" fmla="*/ 828 h 1520"/>
              <a:gd name="T50" fmla="*/ 822 w 1524"/>
              <a:gd name="T51" fmla="*/ 1108 h 1520"/>
              <a:gd name="T52" fmla="*/ 857 w 1524"/>
              <a:gd name="T53" fmla="*/ 1127 h 1520"/>
              <a:gd name="T54" fmla="*/ 937 w 1524"/>
              <a:gd name="T55" fmla="*/ 1113 h 1520"/>
              <a:gd name="T56" fmla="*/ 1095 w 1524"/>
              <a:gd name="T57" fmla="*/ 979 h 1520"/>
              <a:gd name="T58" fmla="*/ 1318 w 1524"/>
              <a:gd name="T59" fmla="*/ 1180 h 1520"/>
              <a:gd name="T60" fmla="*/ 1279 w 1524"/>
              <a:gd name="T61" fmla="*/ 1319 h 1520"/>
              <a:gd name="T62" fmla="*/ 1097 w 1524"/>
              <a:gd name="T63" fmla="*/ 1434 h 1520"/>
              <a:gd name="T64" fmla="*/ 833 w 1524"/>
              <a:gd name="T65" fmla="*/ 1359 h 1520"/>
              <a:gd name="T66" fmla="*/ 1319 w 1524"/>
              <a:gd name="T67" fmla="*/ 1280 h 1520"/>
              <a:gd name="T68" fmla="*/ 1107 w 1524"/>
              <a:gd name="T69" fmla="*/ 418 h 1520"/>
              <a:gd name="T70" fmla="*/ 1210 w 1524"/>
              <a:gd name="T71" fmla="*/ 735 h 1520"/>
              <a:gd name="T72" fmla="*/ 1160 w 1524"/>
              <a:gd name="T73" fmla="*/ 700 h 1520"/>
              <a:gd name="T74" fmla="*/ 825 w 1524"/>
              <a:gd name="T75" fmla="*/ 364 h 1520"/>
              <a:gd name="T76" fmla="*/ 840 w 1524"/>
              <a:gd name="T77" fmla="*/ 279 h 1520"/>
              <a:gd name="T78" fmla="*/ 1435 w 1524"/>
              <a:gd name="T79" fmla="*/ 687 h 1520"/>
              <a:gd name="T80" fmla="*/ 838 w 1524"/>
              <a:gd name="T81" fmla="*/ 89 h 1520"/>
              <a:gd name="T82" fmla="*/ 852 w 1524"/>
              <a:gd name="T83" fmla="*/ 4 h 1520"/>
              <a:gd name="T84" fmla="*/ 1520 w 1524"/>
              <a:gd name="T85" fmla="*/ 673 h 1520"/>
              <a:gd name="T86" fmla="*/ 1478 w 1524"/>
              <a:gd name="T87" fmla="*/ 722 h 1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24" h="1520">
                <a:moveTo>
                  <a:pt x="1077" y="1519"/>
                </a:moveTo>
                <a:cubicBezTo>
                  <a:pt x="1084" y="1520"/>
                  <a:pt x="1091" y="1520"/>
                  <a:pt x="1097" y="1520"/>
                </a:cubicBezTo>
                <a:cubicBezTo>
                  <a:pt x="1171" y="1520"/>
                  <a:pt x="1233" y="1493"/>
                  <a:pt x="1282" y="1441"/>
                </a:cubicBezTo>
                <a:cubicBezTo>
                  <a:pt x="1282" y="1440"/>
                  <a:pt x="1283" y="1440"/>
                  <a:pt x="1283" y="1439"/>
                </a:cubicBezTo>
                <a:cubicBezTo>
                  <a:pt x="1300" y="1419"/>
                  <a:pt x="1319" y="1401"/>
                  <a:pt x="1339" y="1381"/>
                </a:cubicBezTo>
                <a:cubicBezTo>
                  <a:pt x="1353" y="1368"/>
                  <a:pt x="1367" y="1354"/>
                  <a:pt x="1381" y="1340"/>
                </a:cubicBezTo>
                <a:cubicBezTo>
                  <a:pt x="1412" y="1307"/>
                  <a:pt x="1429" y="1268"/>
                  <a:pt x="1429" y="1229"/>
                </a:cubicBezTo>
                <a:cubicBezTo>
                  <a:pt x="1429" y="1189"/>
                  <a:pt x="1412" y="1151"/>
                  <a:pt x="1380" y="1119"/>
                </a:cubicBezTo>
                <a:cubicBezTo>
                  <a:pt x="1204" y="943"/>
                  <a:pt x="1204" y="943"/>
                  <a:pt x="1204" y="943"/>
                </a:cubicBezTo>
                <a:cubicBezTo>
                  <a:pt x="1173" y="911"/>
                  <a:pt x="1135" y="893"/>
                  <a:pt x="1096" y="893"/>
                </a:cubicBezTo>
                <a:cubicBezTo>
                  <a:pt x="1056" y="893"/>
                  <a:pt x="1019" y="910"/>
                  <a:pt x="986" y="943"/>
                </a:cubicBezTo>
                <a:cubicBezTo>
                  <a:pt x="885" y="1043"/>
                  <a:pt x="885" y="1043"/>
                  <a:pt x="885" y="1043"/>
                </a:cubicBezTo>
                <a:cubicBezTo>
                  <a:pt x="877" y="1039"/>
                  <a:pt x="869" y="1035"/>
                  <a:pt x="861" y="1031"/>
                </a:cubicBezTo>
                <a:cubicBezTo>
                  <a:pt x="849" y="1025"/>
                  <a:pt x="838" y="1019"/>
                  <a:pt x="829" y="1014"/>
                </a:cubicBezTo>
                <a:cubicBezTo>
                  <a:pt x="734" y="953"/>
                  <a:pt x="648" y="875"/>
                  <a:pt x="566" y="774"/>
                </a:cubicBezTo>
                <a:cubicBezTo>
                  <a:pt x="526" y="723"/>
                  <a:pt x="499" y="681"/>
                  <a:pt x="479" y="637"/>
                </a:cubicBezTo>
                <a:cubicBezTo>
                  <a:pt x="505" y="613"/>
                  <a:pt x="530" y="588"/>
                  <a:pt x="553" y="564"/>
                </a:cubicBezTo>
                <a:cubicBezTo>
                  <a:pt x="562" y="555"/>
                  <a:pt x="571" y="546"/>
                  <a:pt x="580" y="537"/>
                </a:cubicBezTo>
                <a:cubicBezTo>
                  <a:pt x="647" y="470"/>
                  <a:pt x="647" y="383"/>
                  <a:pt x="580" y="316"/>
                </a:cubicBezTo>
                <a:cubicBezTo>
                  <a:pt x="493" y="228"/>
                  <a:pt x="493" y="228"/>
                  <a:pt x="493" y="228"/>
                </a:cubicBezTo>
                <a:cubicBezTo>
                  <a:pt x="483" y="218"/>
                  <a:pt x="473" y="208"/>
                  <a:pt x="463" y="198"/>
                </a:cubicBezTo>
                <a:cubicBezTo>
                  <a:pt x="444" y="178"/>
                  <a:pt x="424" y="158"/>
                  <a:pt x="403" y="138"/>
                </a:cubicBezTo>
                <a:cubicBezTo>
                  <a:pt x="372" y="108"/>
                  <a:pt x="335" y="91"/>
                  <a:pt x="296" y="91"/>
                </a:cubicBezTo>
                <a:cubicBezTo>
                  <a:pt x="257" y="91"/>
                  <a:pt x="219" y="108"/>
                  <a:pt x="187" y="138"/>
                </a:cubicBezTo>
                <a:cubicBezTo>
                  <a:pt x="186" y="139"/>
                  <a:pt x="186" y="139"/>
                  <a:pt x="186" y="139"/>
                </a:cubicBezTo>
                <a:cubicBezTo>
                  <a:pt x="78" y="249"/>
                  <a:pt x="78" y="249"/>
                  <a:pt x="78" y="249"/>
                </a:cubicBezTo>
                <a:cubicBezTo>
                  <a:pt x="37" y="290"/>
                  <a:pt x="13" y="340"/>
                  <a:pt x="8" y="398"/>
                </a:cubicBezTo>
                <a:cubicBezTo>
                  <a:pt x="0" y="491"/>
                  <a:pt x="28" y="578"/>
                  <a:pt x="49" y="635"/>
                </a:cubicBezTo>
                <a:cubicBezTo>
                  <a:pt x="101" y="775"/>
                  <a:pt x="178" y="905"/>
                  <a:pt x="294" y="1043"/>
                </a:cubicBezTo>
                <a:cubicBezTo>
                  <a:pt x="434" y="1211"/>
                  <a:pt x="603" y="1343"/>
                  <a:pt x="795" y="1436"/>
                </a:cubicBezTo>
                <a:cubicBezTo>
                  <a:pt x="869" y="1471"/>
                  <a:pt x="967" y="1512"/>
                  <a:pt x="1077" y="1519"/>
                </a:cubicBezTo>
                <a:close/>
                <a:moveTo>
                  <a:pt x="361" y="989"/>
                </a:moveTo>
                <a:cubicBezTo>
                  <a:pt x="252" y="857"/>
                  <a:pt x="179" y="736"/>
                  <a:pt x="130" y="605"/>
                </a:cubicBezTo>
                <a:cubicBezTo>
                  <a:pt x="101" y="525"/>
                  <a:pt x="90" y="463"/>
                  <a:pt x="95" y="405"/>
                </a:cubicBezTo>
                <a:cubicBezTo>
                  <a:pt x="98" y="367"/>
                  <a:pt x="112" y="336"/>
                  <a:pt x="139" y="310"/>
                </a:cubicBezTo>
                <a:cubicBezTo>
                  <a:pt x="248" y="201"/>
                  <a:pt x="248" y="201"/>
                  <a:pt x="248" y="201"/>
                </a:cubicBezTo>
                <a:cubicBezTo>
                  <a:pt x="263" y="186"/>
                  <a:pt x="280" y="178"/>
                  <a:pt x="296" y="178"/>
                </a:cubicBezTo>
                <a:cubicBezTo>
                  <a:pt x="317" y="178"/>
                  <a:pt x="333" y="190"/>
                  <a:pt x="343" y="200"/>
                </a:cubicBezTo>
                <a:cubicBezTo>
                  <a:pt x="344" y="201"/>
                  <a:pt x="344" y="201"/>
                  <a:pt x="344" y="201"/>
                </a:cubicBezTo>
                <a:cubicBezTo>
                  <a:pt x="364" y="219"/>
                  <a:pt x="382" y="238"/>
                  <a:pt x="402" y="258"/>
                </a:cubicBezTo>
                <a:cubicBezTo>
                  <a:pt x="412" y="269"/>
                  <a:pt x="422" y="279"/>
                  <a:pt x="432" y="289"/>
                </a:cubicBezTo>
                <a:cubicBezTo>
                  <a:pt x="519" y="377"/>
                  <a:pt x="519" y="377"/>
                  <a:pt x="519" y="377"/>
                </a:cubicBezTo>
                <a:cubicBezTo>
                  <a:pt x="553" y="411"/>
                  <a:pt x="553" y="442"/>
                  <a:pt x="519" y="476"/>
                </a:cubicBezTo>
                <a:cubicBezTo>
                  <a:pt x="510" y="485"/>
                  <a:pt x="501" y="495"/>
                  <a:pt x="492" y="504"/>
                </a:cubicBezTo>
                <a:cubicBezTo>
                  <a:pt x="465" y="531"/>
                  <a:pt x="439" y="557"/>
                  <a:pt x="412" y="582"/>
                </a:cubicBezTo>
                <a:cubicBezTo>
                  <a:pt x="411" y="582"/>
                  <a:pt x="410" y="583"/>
                  <a:pt x="410" y="583"/>
                </a:cubicBezTo>
                <a:cubicBezTo>
                  <a:pt x="383" y="611"/>
                  <a:pt x="388" y="638"/>
                  <a:pt x="393" y="656"/>
                </a:cubicBezTo>
                <a:cubicBezTo>
                  <a:pt x="394" y="659"/>
                  <a:pt x="394" y="659"/>
                  <a:pt x="394" y="659"/>
                </a:cubicBezTo>
                <a:cubicBezTo>
                  <a:pt x="417" y="714"/>
                  <a:pt x="449" y="766"/>
                  <a:pt x="498" y="827"/>
                </a:cubicBezTo>
                <a:cubicBezTo>
                  <a:pt x="498" y="828"/>
                  <a:pt x="498" y="828"/>
                  <a:pt x="498" y="828"/>
                </a:cubicBezTo>
                <a:cubicBezTo>
                  <a:pt x="586" y="937"/>
                  <a:pt x="679" y="1021"/>
                  <a:pt x="782" y="1086"/>
                </a:cubicBezTo>
                <a:cubicBezTo>
                  <a:pt x="795" y="1095"/>
                  <a:pt x="809" y="1101"/>
                  <a:pt x="822" y="1108"/>
                </a:cubicBezTo>
                <a:cubicBezTo>
                  <a:pt x="833" y="1113"/>
                  <a:pt x="844" y="1119"/>
                  <a:pt x="853" y="1125"/>
                </a:cubicBezTo>
                <a:cubicBezTo>
                  <a:pt x="855" y="1125"/>
                  <a:pt x="856" y="1126"/>
                  <a:pt x="857" y="1127"/>
                </a:cubicBezTo>
                <a:cubicBezTo>
                  <a:pt x="868" y="1132"/>
                  <a:pt x="878" y="1135"/>
                  <a:pt x="889" y="1135"/>
                </a:cubicBezTo>
                <a:cubicBezTo>
                  <a:pt x="915" y="1135"/>
                  <a:pt x="932" y="1118"/>
                  <a:pt x="937" y="1113"/>
                </a:cubicBezTo>
                <a:cubicBezTo>
                  <a:pt x="1047" y="1003"/>
                  <a:pt x="1047" y="1003"/>
                  <a:pt x="1047" y="1003"/>
                </a:cubicBezTo>
                <a:cubicBezTo>
                  <a:pt x="1058" y="993"/>
                  <a:pt x="1075" y="979"/>
                  <a:pt x="1095" y="979"/>
                </a:cubicBezTo>
                <a:cubicBezTo>
                  <a:pt x="1115" y="979"/>
                  <a:pt x="1131" y="992"/>
                  <a:pt x="1141" y="1003"/>
                </a:cubicBezTo>
                <a:cubicBezTo>
                  <a:pt x="1318" y="1180"/>
                  <a:pt x="1318" y="1180"/>
                  <a:pt x="1318" y="1180"/>
                </a:cubicBezTo>
                <a:cubicBezTo>
                  <a:pt x="1351" y="1212"/>
                  <a:pt x="1351" y="1246"/>
                  <a:pt x="1319" y="1280"/>
                </a:cubicBezTo>
                <a:cubicBezTo>
                  <a:pt x="1306" y="1293"/>
                  <a:pt x="1293" y="1305"/>
                  <a:pt x="1279" y="1319"/>
                </a:cubicBezTo>
                <a:cubicBezTo>
                  <a:pt x="1259" y="1339"/>
                  <a:pt x="1238" y="1360"/>
                  <a:pt x="1218" y="1383"/>
                </a:cubicBezTo>
                <a:cubicBezTo>
                  <a:pt x="1185" y="1417"/>
                  <a:pt x="1147" y="1434"/>
                  <a:pt x="1097" y="1434"/>
                </a:cubicBezTo>
                <a:cubicBezTo>
                  <a:pt x="1093" y="1434"/>
                  <a:pt x="1087" y="1434"/>
                  <a:pt x="1083" y="1433"/>
                </a:cubicBezTo>
                <a:cubicBezTo>
                  <a:pt x="988" y="1427"/>
                  <a:pt x="899" y="1390"/>
                  <a:pt x="833" y="1359"/>
                </a:cubicBezTo>
                <a:cubicBezTo>
                  <a:pt x="652" y="1271"/>
                  <a:pt x="493" y="1146"/>
                  <a:pt x="361" y="989"/>
                </a:cubicBezTo>
                <a:close/>
                <a:moveTo>
                  <a:pt x="1319" y="1280"/>
                </a:moveTo>
                <a:cubicBezTo>
                  <a:pt x="1318" y="1280"/>
                  <a:pt x="1318" y="1280"/>
                  <a:pt x="1319" y="1280"/>
                </a:cubicBezTo>
                <a:close/>
                <a:moveTo>
                  <a:pt x="1107" y="418"/>
                </a:moveTo>
                <a:cubicBezTo>
                  <a:pt x="1181" y="491"/>
                  <a:pt x="1229" y="584"/>
                  <a:pt x="1246" y="685"/>
                </a:cubicBezTo>
                <a:cubicBezTo>
                  <a:pt x="1250" y="709"/>
                  <a:pt x="1234" y="731"/>
                  <a:pt x="1210" y="735"/>
                </a:cubicBezTo>
                <a:cubicBezTo>
                  <a:pt x="1208" y="735"/>
                  <a:pt x="1206" y="736"/>
                  <a:pt x="1203" y="736"/>
                </a:cubicBezTo>
                <a:cubicBezTo>
                  <a:pt x="1182" y="736"/>
                  <a:pt x="1164" y="721"/>
                  <a:pt x="1160" y="700"/>
                </a:cubicBezTo>
                <a:cubicBezTo>
                  <a:pt x="1146" y="616"/>
                  <a:pt x="1107" y="540"/>
                  <a:pt x="1046" y="479"/>
                </a:cubicBezTo>
                <a:cubicBezTo>
                  <a:pt x="985" y="418"/>
                  <a:pt x="909" y="378"/>
                  <a:pt x="825" y="364"/>
                </a:cubicBezTo>
                <a:cubicBezTo>
                  <a:pt x="801" y="361"/>
                  <a:pt x="786" y="338"/>
                  <a:pt x="790" y="314"/>
                </a:cubicBezTo>
                <a:cubicBezTo>
                  <a:pt x="794" y="291"/>
                  <a:pt x="816" y="275"/>
                  <a:pt x="840" y="279"/>
                </a:cubicBezTo>
                <a:cubicBezTo>
                  <a:pt x="942" y="297"/>
                  <a:pt x="1034" y="345"/>
                  <a:pt x="1107" y="418"/>
                </a:cubicBezTo>
                <a:close/>
                <a:moveTo>
                  <a:pt x="1435" y="687"/>
                </a:moveTo>
                <a:cubicBezTo>
                  <a:pt x="1410" y="537"/>
                  <a:pt x="1339" y="401"/>
                  <a:pt x="1231" y="293"/>
                </a:cubicBezTo>
                <a:cubicBezTo>
                  <a:pt x="1123" y="185"/>
                  <a:pt x="987" y="115"/>
                  <a:pt x="838" y="89"/>
                </a:cubicBezTo>
                <a:cubicBezTo>
                  <a:pt x="814" y="85"/>
                  <a:pt x="799" y="63"/>
                  <a:pt x="802" y="40"/>
                </a:cubicBezTo>
                <a:cubicBezTo>
                  <a:pt x="807" y="16"/>
                  <a:pt x="829" y="0"/>
                  <a:pt x="852" y="4"/>
                </a:cubicBezTo>
                <a:cubicBezTo>
                  <a:pt x="1019" y="33"/>
                  <a:pt x="1171" y="112"/>
                  <a:pt x="1292" y="233"/>
                </a:cubicBezTo>
                <a:cubicBezTo>
                  <a:pt x="1413" y="353"/>
                  <a:pt x="1492" y="505"/>
                  <a:pt x="1520" y="673"/>
                </a:cubicBezTo>
                <a:cubicBezTo>
                  <a:pt x="1524" y="696"/>
                  <a:pt x="1508" y="718"/>
                  <a:pt x="1485" y="722"/>
                </a:cubicBezTo>
                <a:cubicBezTo>
                  <a:pt x="1482" y="722"/>
                  <a:pt x="1480" y="722"/>
                  <a:pt x="1478" y="722"/>
                </a:cubicBezTo>
                <a:cubicBezTo>
                  <a:pt x="1457" y="722"/>
                  <a:pt x="1439" y="708"/>
                  <a:pt x="1435" y="6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2" name="Freeform 220"/>
          <p:cNvSpPr>
            <a:spLocks noEditPoints="1"/>
          </p:cNvSpPr>
          <p:nvPr/>
        </p:nvSpPr>
        <p:spPr bwMode="auto">
          <a:xfrm>
            <a:off x="12843601" y="8929430"/>
            <a:ext cx="833324" cy="833324"/>
          </a:xfrm>
          <a:custGeom>
            <a:avLst/>
            <a:gdLst>
              <a:gd name="T0" fmla="*/ 1318 w 1524"/>
              <a:gd name="T1" fmla="*/ 801 h 1524"/>
              <a:gd name="T2" fmla="*/ 724 w 1524"/>
              <a:gd name="T3" fmla="*/ 801 h 1524"/>
              <a:gd name="T4" fmla="*/ 724 w 1524"/>
              <a:gd name="T5" fmla="*/ 207 h 1524"/>
              <a:gd name="T6" fmla="*/ 681 w 1524"/>
              <a:gd name="T7" fmla="*/ 164 h 1524"/>
              <a:gd name="T8" fmla="*/ 0 w 1524"/>
              <a:gd name="T9" fmla="*/ 844 h 1524"/>
              <a:gd name="T10" fmla="*/ 681 w 1524"/>
              <a:gd name="T11" fmla="*/ 1524 h 1524"/>
              <a:gd name="T12" fmla="*/ 1361 w 1524"/>
              <a:gd name="T13" fmla="*/ 844 h 1524"/>
              <a:gd name="T14" fmla="*/ 1318 w 1524"/>
              <a:gd name="T15" fmla="*/ 801 h 1524"/>
              <a:gd name="T16" fmla="*/ 681 w 1524"/>
              <a:gd name="T17" fmla="*/ 1438 h 1524"/>
              <a:gd name="T18" fmla="*/ 87 w 1524"/>
              <a:gd name="T19" fmla="*/ 844 h 1524"/>
              <a:gd name="T20" fmla="*/ 637 w 1524"/>
              <a:gd name="T21" fmla="*/ 252 h 1524"/>
              <a:gd name="T22" fmla="*/ 637 w 1524"/>
              <a:gd name="T23" fmla="*/ 844 h 1524"/>
              <a:gd name="T24" fmla="*/ 681 w 1524"/>
              <a:gd name="T25" fmla="*/ 887 h 1524"/>
              <a:gd name="T26" fmla="*/ 1273 w 1524"/>
              <a:gd name="T27" fmla="*/ 887 h 1524"/>
              <a:gd name="T28" fmla="*/ 681 w 1524"/>
              <a:gd name="T29" fmla="*/ 1438 h 1524"/>
              <a:gd name="T30" fmla="*/ 844 w 1524"/>
              <a:gd name="T31" fmla="*/ 0 h 1524"/>
              <a:gd name="T32" fmla="*/ 801 w 1524"/>
              <a:gd name="T33" fmla="*/ 43 h 1524"/>
              <a:gd name="T34" fmla="*/ 801 w 1524"/>
              <a:gd name="T35" fmla="*/ 680 h 1524"/>
              <a:gd name="T36" fmla="*/ 844 w 1524"/>
              <a:gd name="T37" fmla="*/ 724 h 1524"/>
              <a:gd name="T38" fmla="*/ 1481 w 1524"/>
              <a:gd name="T39" fmla="*/ 724 h 1524"/>
              <a:gd name="T40" fmla="*/ 1524 w 1524"/>
              <a:gd name="T41" fmla="*/ 680 h 1524"/>
              <a:gd name="T42" fmla="*/ 1524 w 1524"/>
              <a:gd name="T43" fmla="*/ 678 h 1524"/>
              <a:gd name="T44" fmla="*/ 1354 w 1524"/>
              <a:gd name="T45" fmla="*/ 230 h 1524"/>
              <a:gd name="T46" fmla="*/ 844 w 1524"/>
              <a:gd name="T47" fmla="*/ 0 h 1524"/>
              <a:gd name="T48" fmla="*/ 887 w 1524"/>
              <a:gd name="T49" fmla="*/ 638 h 1524"/>
              <a:gd name="T50" fmla="*/ 887 w 1524"/>
              <a:gd name="T51" fmla="*/ 88 h 1524"/>
              <a:gd name="T52" fmla="*/ 1289 w 1524"/>
              <a:gd name="T53" fmla="*/ 288 h 1524"/>
              <a:gd name="T54" fmla="*/ 1436 w 1524"/>
              <a:gd name="T55" fmla="*/ 638 h 1524"/>
              <a:gd name="T56" fmla="*/ 887 w 1524"/>
              <a:gd name="T57" fmla="*/ 638 h 1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24" h="1524">
                <a:moveTo>
                  <a:pt x="1318" y="801"/>
                </a:moveTo>
                <a:cubicBezTo>
                  <a:pt x="724" y="801"/>
                  <a:pt x="724" y="801"/>
                  <a:pt x="724" y="801"/>
                </a:cubicBezTo>
                <a:cubicBezTo>
                  <a:pt x="724" y="207"/>
                  <a:pt x="724" y="207"/>
                  <a:pt x="724" y="207"/>
                </a:cubicBezTo>
                <a:cubicBezTo>
                  <a:pt x="724" y="183"/>
                  <a:pt x="705" y="164"/>
                  <a:pt x="681" y="164"/>
                </a:cubicBezTo>
                <a:cubicBezTo>
                  <a:pt x="305" y="164"/>
                  <a:pt x="0" y="469"/>
                  <a:pt x="0" y="844"/>
                </a:cubicBezTo>
                <a:cubicBezTo>
                  <a:pt x="0" y="1219"/>
                  <a:pt x="305" y="1524"/>
                  <a:pt x="681" y="1524"/>
                </a:cubicBezTo>
                <a:cubicBezTo>
                  <a:pt x="1056" y="1524"/>
                  <a:pt x="1361" y="1219"/>
                  <a:pt x="1361" y="844"/>
                </a:cubicBezTo>
                <a:cubicBezTo>
                  <a:pt x="1361" y="820"/>
                  <a:pt x="1341" y="801"/>
                  <a:pt x="1318" y="801"/>
                </a:cubicBezTo>
                <a:close/>
                <a:moveTo>
                  <a:pt x="681" y="1438"/>
                </a:moveTo>
                <a:cubicBezTo>
                  <a:pt x="353" y="1438"/>
                  <a:pt x="87" y="1171"/>
                  <a:pt x="87" y="844"/>
                </a:cubicBezTo>
                <a:cubicBezTo>
                  <a:pt x="87" y="531"/>
                  <a:pt x="330" y="274"/>
                  <a:pt x="637" y="252"/>
                </a:cubicBezTo>
                <a:cubicBezTo>
                  <a:pt x="637" y="844"/>
                  <a:pt x="637" y="844"/>
                  <a:pt x="637" y="844"/>
                </a:cubicBezTo>
                <a:cubicBezTo>
                  <a:pt x="637" y="868"/>
                  <a:pt x="657" y="887"/>
                  <a:pt x="681" y="887"/>
                </a:cubicBezTo>
                <a:cubicBezTo>
                  <a:pt x="1273" y="887"/>
                  <a:pt x="1273" y="887"/>
                  <a:pt x="1273" y="887"/>
                </a:cubicBezTo>
                <a:cubicBezTo>
                  <a:pt x="1251" y="1195"/>
                  <a:pt x="993" y="1438"/>
                  <a:pt x="681" y="1438"/>
                </a:cubicBezTo>
                <a:close/>
                <a:moveTo>
                  <a:pt x="844" y="0"/>
                </a:moveTo>
                <a:cubicBezTo>
                  <a:pt x="820" y="0"/>
                  <a:pt x="801" y="19"/>
                  <a:pt x="801" y="43"/>
                </a:cubicBezTo>
                <a:cubicBezTo>
                  <a:pt x="801" y="680"/>
                  <a:pt x="801" y="680"/>
                  <a:pt x="801" y="680"/>
                </a:cubicBezTo>
                <a:cubicBezTo>
                  <a:pt x="801" y="704"/>
                  <a:pt x="820" y="724"/>
                  <a:pt x="844" y="724"/>
                </a:cubicBezTo>
                <a:cubicBezTo>
                  <a:pt x="1481" y="724"/>
                  <a:pt x="1481" y="724"/>
                  <a:pt x="1481" y="724"/>
                </a:cubicBezTo>
                <a:cubicBezTo>
                  <a:pt x="1505" y="724"/>
                  <a:pt x="1524" y="704"/>
                  <a:pt x="1524" y="680"/>
                </a:cubicBezTo>
                <a:cubicBezTo>
                  <a:pt x="1524" y="678"/>
                  <a:pt x="1524" y="678"/>
                  <a:pt x="1524" y="678"/>
                </a:cubicBezTo>
                <a:cubicBezTo>
                  <a:pt x="1523" y="513"/>
                  <a:pt x="1463" y="354"/>
                  <a:pt x="1354" y="230"/>
                </a:cubicBezTo>
                <a:cubicBezTo>
                  <a:pt x="1225" y="84"/>
                  <a:pt x="1039" y="0"/>
                  <a:pt x="844" y="0"/>
                </a:cubicBezTo>
                <a:close/>
                <a:moveTo>
                  <a:pt x="887" y="638"/>
                </a:moveTo>
                <a:cubicBezTo>
                  <a:pt x="887" y="88"/>
                  <a:pt x="887" y="88"/>
                  <a:pt x="887" y="88"/>
                </a:cubicBezTo>
                <a:cubicBezTo>
                  <a:pt x="1041" y="100"/>
                  <a:pt x="1186" y="171"/>
                  <a:pt x="1289" y="288"/>
                </a:cubicBezTo>
                <a:cubicBezTo>
                  <a:pt x="1375" y="385"/>
                  <a:pt x="1426" y="508"/>
                  <a:pt x="1436" y="638"/>
                </a:cubicBezTo>
                <a:lnTo>
                  <a:pt x="887" y="6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8" name="Freeform 216"/>
          <p:cNvSpPr>
            <a:spLocks noEditPoints="1"/>
          </p:cNvSpPr>
          <p:nvPr/>
        </p:nvSpPr>
        <p:spPr bwMode="auto">
          <a:xfrm>
            <a:off x="4100474" y="8923039"/>
            <a:ext cx="632446" cy="844374"/>
          </a:xfrm>
          <a:custGeom>
            <a:avLst/>
            <a:gdLst>
              <a:gd name="T0" fmla="*/ 1073 w 1157"/>
              <a:gd name="T1" fmla="*/ 674 h 1545"/>
              <a:gd name="T2" fmla="*/ 1050 w 1157"/>
              <a:gd name="T3" fmla="*/ 674 h 1545"/>
              <a:gd name="T4" fmla="*/ 1050 w 1157"/>
              <a:gd name="T5" fmla="*/ 472 h 1545"/>
              <a:gd name="T6" fmla="*/ 578 w 1157"/>
              <a:gd name="T7" fmla="*/ 0 h 1545"/>
              <a:gd name="T8" fmla="*/ 106 w 1157"/>
              <a:gd name="T9" fmla="*/ 472 h 1545"/>
              <a:gd name="T10" fmla="*/ 149 w 1157"/>
              <a:gd name="T11" fmla="*/ 516 h 1545"/>
              <a:gd name="T12" fmla="*/ 193 w 1157"/>
              <a:gd name="T13" fmla="*/ 472 h 1545"/>
              <a:gd name="T14" fmla="*/ 578 w 1157"/>
              <a:gd name="T15" fmla="*/ 87 h 1545"/>
              <a:gd name="T16" fmla="*/ 964 w 1157"/>
              <a:gd name="T17" fmla="*/ 472 h 1545"/>
              <a:gd name="T18" fmla="*/ 964 w 1157"/>
              <a:gd name="T19" fmla="*/ 674 h 1545"/>
              <a:gd name="T20" fmla="*/ 84 w 1157"/>
              <a:gd name="T21" fmla="*/ 674 h 1545"/>
              <a:gd name="T22" fmla="*/ 0 w 1157"/>
              <a:gd name="T23" fmla="*/ 757 h 1545"/>
              <a:gd name="T24" fmla="*/ 0 w 1157"/>
              <a:gd name="T25" fmla="*/ 1295 h 1545"/>
              <a:gd name="T26" fmla="*/ 251 w 1157"/>
              <a:gd name="T27" fmla="*/ 1545 h 1545"/>
              <a:gd name="T28" fmla="*/ 906 w 1157"/>
              <a:gd name="T29" fmla="*/ 1545 h 1545"/>
              <a:gd name="T30" fmla="*/ 1157 w 1157"/>
              <a:gd name="T31" fmla="*/ 1295 h 1545"/>
              <a:gd name="T32" fmla="*/ 1157 w 1157"/>
              <a:gd name="T33" fmla="*/ 757 h 1545"/>
              <a:gd name="T34" fmla="*/ 1073 w 1157"/>
              <a:gd name="T35" fmla="*/ 674 h 1545"/>
              <a:gd name="T36" fmla="*/ 1070 w 1157"/>
              <a:gd name="T37" fmla="*/ 1295 h 1545"/>
              <a:gd name="T38" fmla="*/ 906 w 1157"/>
              <a:gd name="T39" fmla="*/ 1459 h 1545"/>
              <a:gd name="T40" fmla="*/ 251 w 1157"/>
              <a:gd name="T41" fmla="*/ 1459 h 1545"/>
              <a:gd name="T42" fmla="*/ 87 w 1157"/>
              <a:gd name="T43" fmla="*/ 1295 h 1545"/>
              <a:gd name="T44" fmla="*/ 87 w 1157"/>
              <a:gd name="T45" fmla="*/ 760 h 1545"/>
              <a:gd name="T46" fmla="*/ 1070 w 1157"/>
              <a:gd name="T47" fmla="*/ 760 h 1545"/>
              <a:gd name="T48" fmla="*/ 1070 w 1157"/>
              <a:gd name="T49" fmla="*/ 1295 h 1545"/>
              <a:gd name="T50" fmla="*/ 579 w 1157"/>
              <a:gd name="T51" fmla="*/ 1278 h 1545"/>
              <a:gd name="T52" fmla="*/ 740 w 1157"/>
              <a:gd name="T53" fmla="*/ 1116 h 1545"/>
              <a:gd name="T54" fmla="*/ 579 w 1157"/>
              <a:gd name="T55" fmla="*/ 954 h 1545"/>
              <a:gd name="T56" fmla="*/ 417 w 1157"/>
              <a:gd name="T57" fmla="*/ 1116 h 1545"/>
              <a:gd name="T58" fmla="*/ 579 w 1157"/>
              <a:gd name="T59" fmla="*/ 1278 h 1545"/>
              <a:gd name="T60" fmla="*/ 579 w 1157"/>
              <a:gd name="T61" fmla="*/ 1040 h 1545"/>
              <a:gd name="T62" fmla="*/ 654 w 1157"/>
              <a:gd name="T63" fmla="*/ 1116 h 1545"/>
              <a:gd name="T64" fmla="*/ 579 w 1157"/>
              <a:gd name="T65" fmla="*/ 1191 h 1545"/>
              <a:gd name="T66" fmla="*/ 503 w 1157"/>
              <a:gd name="T67" fmla="*/ 1116 h 1545"/>
              <a:gd name="T68" fmla="*/ 579 w 1157"/>
              <a:gd name="T69" fmla="*/ 1040 h 1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57" h="1545">
                <a:moveTo>
                  <a:pt x="1073" y="674"/>
                </a:moveTo>
                <a:cubicBezTo>
                  <a:pt x="1050" y="674"/>
                  <a:pt x="1050" y="674"/>
                  <a:pt x="1050" y="674"/>
                </a:cubicBezTo>
                <a:cubicBezTo>
                  <a:pt x="1050" y="472"/>
                  <a:pt x="1050" y="472"/>
                  <a:pt x="1050" y="472"/>
                </a:cubicBezTo>
                <a:cubicBezTo>
                  <a:pt x="1050" y="212"/>
                  <a:pt x="839" y="0"/>
                  <a:pt x="578" y="0"/>
                </a:cubicBezTo>
                <a:cubicBezTo>
                  <a:pt x="318" y="0"/>
                  <a:pt x="106" y="212"/>
                  <a:pt x="106" y="472"/>
                </a:cubicBezTo>
                <a:cubicBezTo>
                  <a:pt x="106" y="496"/>
                  <a:pt x="125" y="516"/>
                  <a:pt x="149" y="516"/>
                </a:cubicBezTo>
                <a:cubicBezTo>
                  <a:pt x="173" y="516"/>
                  <a:pt x="193" y="496"/>
                  <a:pt x="193" y="472"/>
                </a:cubicBezTo>
                <a:cubicBezTo>
                  <a:pt x="193" y="260"/>
                  <a:pt x="365" y="87"/>
                  <a:pt x="578" y="87"/>
                </a:cubicBezTo>
                <a:cubicBezTo>
                  <a:pt x="791" y="87"/>
                  <a:pt x="964" y="260"/>
                  <a:pt x="964" y="472"/>
                </a:cubicBezTo>
                <a:cubicBezTo>
                  <a:pt x="964" y="674"/>
                  <a:pt x="964" y="674"/>
                  <a:pt x="964" y="674"/>
                </a:cubicBezTo>
                <a:cubicBezTo>
                  <a:pt x="84" y="674"/>
                  <a:pt x="84" y="674"/>
                  <a:pt x="84" y="674"/>
                </a:cubicBezTo>
                <a:cubicBezTo>
                  <a:pt x="38" y="674"/>
                  <a:pt x="0" y="711"/>
                  <a:pt x="0" y="757"/>
                </a:cubicBezTo>
                <a:cubicBezTo>
                  <a:pt x="0" y="1295"/>
                  <a:pt x="0" y="1295"/>
                  <a:pt x="0" y="1295"/>
                </a:cubicBezTo>
                <a:cubicBezTo>
                  <a:pt x="0" y="1433"/>
                  <a:pt x="113" y="1545"/>
                  <a:pt x="251" y="1545"/>
                </a:cubicBezTo>
                <a:cubicBezTo>
                  <a:pt x="906" y="1545"/>
                  <a:pt x="906" y="1545"/>
                  <a:pt x="906" y="1545"/>
                </a:cubicBezTo>
                <a:cubicBezTo>
                  <a:pt x="1044" y="1545"/>
                  <a:pt x="1157" y="1433"/>
                  <a:pt x="1157" y="1295"/>
                </a:cubicBezTo>
                <a:cubicBezTo>
                  <a:pt x="1157" y="757"/>
                  <a:pt x="1157" y="757"/>
                  <a:pt x="1157" y="757"/>
                </a:cubicBezTo>
                <a:cubicBezTo>
                  <a:pt x="1157" y="711"/>
                  <a:pt x="1119" y="674"/>
                  <a:pt x="1073" y="674"/>
                </a:cubicBezTo>
                <a:close/>
                <a:moveTo>
                  <a:pt x="1070" y="1295"/>
                </a:moveTo>
                <a:cubicBezTo>
                  <a:pt x="1070" y="1385"/>
                  <a:pt x="997" y="1459"/>
                  <a:pt x="906" y="1459"/>
                </a:cubicBezTo>
                <a:cubicBezTo>
                  <a:pt x="251" y="1459"/>
                  <a:pt x="251" y="1459"/>
                  <a:pt x="251" y="1459"/>
                </a:cubicBezTo>
                <a:cubicBezTo>
                  <a:pt x="161" y="1459"/>
                  <a:pt x="87" y="1386"/>
                  <a:pt x="87" y="1295"/>
                </a:cubicBezTo>
                <a:cubicBezTo>
                  <a:pt x="87" y="760"/>
                  <a:pt x="87" y="760"/>
                  <a:pt x="87" y="760"/>
                </a:cubicBezTo>
                <a:cubicBezTo>
                  <a:pt x="1070" y="760"/>
                  <a:pt x="1070" y="760"/>
                  <a:pt x="1070" y="760"/>
                </a:cubicBezTo>
                <a:lnTo>
                  <a:pt x="1070" y="1295"/>
                </a:lnTo>
                <a:close/>
                <a:moveTo>
                  <a:pt x="579" y="1278"/>
                </a:moveTo>
                <a:cubicBezTo>
                  <a:pt x="668" y="1278"/>
                  <a:pt x="740" y="1205"/>
                  <a:pt x="740" y="1116"/>
                </a:cubicBezTo>
                <a:cubicBezTo>
                  <a:pt x="740" y="1027"/>
                  <a:pt x="668" y="954"/>
                  <a:pt x="579" y="954"/>
                </a:cubicBezTo>
                <a:cubicBezTo>
                  <a:pt x="489" y="954"/>
                  <a:pt x="417" y="1027"/>
                  <a:pt x="417" y="1116"/>
                </a:cubicBezTo>
                <a:cubicBezTo>
                  <a:pt x="417" y="1205"/>
                  <a:pt x="489" y="1278"/>
                  <a:pt x="579" y="1278"/>
                </a:cubicBezTo>
                <a:close/>
                <a:moveTo>
                  <a:pt x="579" y="1040"/>
                </a:moveTo>
                <a:cubicBezTo>
                  <a:pt x="620" y="1040"/>
                  <a:pt x="654" y="1074"/>
                  <a:pt x="654" y="1116"/>
                </a:cubicBezTo>
                <a:cubicBezTo>
                  <a:pt x="654" y="1157"/>
                  <a:pt x="620" y="1191"/>
                  <a:pt x="579" y="1191"/>
                </a:cubicBezTo>
                <a:cubicBezTo>
                  <a:pt x="537" y="1191"/>
                  <a:pt x="503" y="1157"/>
                  <a:pt x="503" y="1116"/>
                </a:cubicBezTo>
                <a:cubicBezTo>
                  <a:pt x="503" y="1075"/>
                  <a:pt x="537" y="1040"/>
                  <a:pt x="579" y="10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9" name="Freeform 217"/>
          <p:cNvSpPr>
            <a:spLocks noEditPoints="1"/>
          </p:cNvSpPr>
          <p:nvPr/>
        </p:nvSpPr>
        <p:spPr bwMode="auto">
          <a:xfrm>
            <a:off x="6214396" y="8935822"/>
            <a:ext cx="822946" cy="822276"/>
          </a:xfrm>
          <a:custGeom>
            <a:avLst/>
            <a:gdLst>
              <a:gd name="T0" fmla="*/ 1441 w 1505"/>
              <a:gd name="T1" fmla="*/ 7 h 1504"/>
              <a:gd name="T2" fmla="*/ 27 w 1505"/>
              <a:gd name="T3" fmla="*/ 627 h 1504"/>
              <a:gd name="T4" fmla="*/ 1 w 1505"/>
              <a:gd name="T5" fmla="*/ 665 h 1504"/>
              <a:gd name="T6" fmla="*/ 23 w 1505"/>
              <a:gd name="T7" fmla="*/ 704 h 1504"/>
              <a:gd name="T8" fmla="*/ 516 w 1505"/>
              <a:gd name="T9" fmla="*/ 984 h 1504"/>
              <a:gd name="T10" fmla="*/ 809 w 1505"/>
              <a:gd name="T11" fmla="*/ 1482 h 1504"/>
              <a:gd name="T12" fmla="*/ 846 w 1505"/>
              <a:gd name="T13" fmla="*/ 1504 h 1504"/>
              <a:gd name="T14" fmla="*/ 848 w 1505"/>
              <a:gd name="T15" fmla="*/ 1504 h 1504"/>
              <a:gd name="T16" fmla="*/ 885 w 1505"/>
              <a:gd name="T17" fmla="*/ 1478 h 1504"/>
              <a:gd name="T18" fmla="*/ 1498 w 1505"/>
              <a:gd name="T19" fmla="*/ 64 h 1504"/>
              <a:gd name="T20" fmla="*/ 1489 w 1505"/>
              <a:gd name="T21" fmla="*/ 16 h 1504"/>
              <a:gd name="T22" fmla="*/ 1441 w 1505"/>
              <a:gd name="T23" fmla="*/ 7 h 1504"/>
              <a:gd name="T24" fmla="*/ 140 w 1505"/>
              <a:gd name="T25" fmla="*/ 672 h 1504"/>
              <a:gd name="T26" fmla="*/ 1264 w 1505"/>
              <a:gd name="T27" fmla="*/ 179 h 1504"/>
              <a:gd name="T28" fmla="*/ 540 w 1505"/>
              <a:gd name="T29" fmla="*/ 898 h 1504"/>
              <a:gd name="T30" fmla="*/ 140 w 1505"/>
              <a:gd name="T31" fmla="*/ 672 h 1504"/>
              <a:gd name="T32" fmla="*/ 840 w 1505"/>
              <a:gd name="T33" fmla="*/ 1365 h 1504"/>
              <a:gd name="T34" fmla="*/ 602 w 1505"/>
              <a:gd name="T35" fmla="*/ 959 h 1504"/>
              <a:gd name="T36" fmla="*/ 1330 w 1505"/>
              <a:gd name="T37" fmla="*/ 236 h 1504"/>
              <a:gd name="T38" fmla="*/ 840 w 1505"/>
              <a:gd name="T39" fmla="*/ 1365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505" h="1504">
                <a:moveTo>
                  <a:pt x="1441" y="7"/>
                </a:moveTo>
                <a:cubicBezTo>
                  <a:pt x="27" y="627"/>
                  <a:pt x="27" y="627"/>
                  <a:pt x="27" y="627"/>
                </a:cubicBezTo>
                <a:cubicBezTo>
                  <a:pt x="12" y="634"/>
                  <a:pt x="2" y="648"/>
                  <a:pt x="1" y="665"/>
                </a:cubicBezTo>
                <a:cubicBezTo>
                  <a:pt x="0" y="681"/>
                  <a:pt x="9" y="696"/>
                  <a:pt x="23" y="704"/>
                </a:cubicBezTo>
                <a:cubicBezTo>
                  <a:pt x="516" y="984"/>
                  <a:pt x="516" y="984"/>
                  <a:pt x="516" y="984"/>
                </a:cubicBezTo>
                <a:cubicBezTo>
                  <a:pt x="809" y="1482"/>
                  <a:pt x="809" y="1482"/>
                  <a:pt x="809" y="1482"/>
                </a:cubicBezTo>
                <a:cubicBezTo>
                  <a:pt x="816" y="1495"/>
                  <a:pt x="831" y="1504"/>
                  <a:pt x="846" y="1504"/>
                </a:cubicBezTo>
                <a:cubicBezTo>
                  <a:pt x="848" y="1504"/>
                  <a:pt x="848" y="1504"/>
                  <a:pt x="848" y="1504"/>
                </a:cubicBezTo>
                <a:cubicBezTo>
                  <a:pt x="865" y="1503"/>
                  <a:pt x="879" y="1493"/>
                  <a:pt x="885" y="1478"/>
                </a:cubicBezTo>
                <a:cubicBezTo>
                  <a:pt x="1498" y="64"/>
                  <a:pt x="1498" y="64"/>
                  <a:pt x="1498" y="64"/>
                </a:cubicBezTo>
                <a:cubicBezTo>
                  <a:pt x="1505" y="48"/>
                  <a:pt x="1502" y="29"/>
                  <a:pt x="1489" y="16"/>
                </a:cubicBezTo>
                <a:cubicBezTo>
                  <a:pt x="1476" y="4"/>
                  <a:pt x="1457" y="0"/>
                  <a:pt x="1441" y="7"/>
                </a:cubicBezTo>
                <a:close/>
                <a:moveTo>
                  <a:pt x="140" y="672"/>
                </a:moveTo>
                <a:cubicBezTo>
                  <a:pt x="1264" y="179"/>
                  <a:pt x="1264" y="179"/>
                  <a:pt x="1264" y="179"/>
                </a:cubicBezTo>
                <a:cubicBezTo>
                  <a:pt x="540" y="898"/>
                  <a:pt x="540" y="898"/>
                  <a:pt x="540" y="898"/>
                </a:cubicBezTo>
                <a:lnTo>
                  <a:pt x="140" y="672"/>
                </a:lnTo>
                <a:close/>
                <a:moveTo>
                  <a:pt x="840" y="1365"/>
                </a:moveTo>
                <a:cubicBezTo>
                  <a:pt x="602" y="959"/>
                  <a:pt x="602" y="959"/>
                  <a:pt x="602" y="959"/>
                </a:cubicBezTo>
                <a:cubicBezTo>
                  <a:pt x="1330" y="236"/>
                  <a:pt x="1330" y="236"/>
                  <a:pt x="1330" y="236"/>
                </a:cubicBezTo>
                <a:lnTo>
                  <a:pt x="840" y="13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1" name="Freeform 219"/>
          <p:cNvSpPr>
            <a:spLocks noEditPoints="1"/>
          </p:cNvSpPr>
          <p:nvPr/>
        </p:nvSpPr>
        <p:spPr bwMode="auto">
          <a:xfrm>
            <a:off x="10614819" y="9002263"/>
            <a:ext cx="853412" cy="707438"/>
          </a:xfrm>
          <a:custGeom>
            <a:avLst/>
            <a:gdLst>
              <a:gd name="T0" fmla="*/ 1561 w 1561"/>
              <a:gd name="T1" fmla="*/ 390 h 1294"/>
              <a:gd name="T2" fmla="*/ 1561 w 1561"/>
              <a:gd name="T3" fmla="*/ 899 h 1294"/>
              <a:gd name="T4" fmla="*/ 1191 w 1561"/>
              <a:gd name="T5" fmla="*/ 1269 h 1294"/>
              <a:gd name="T6" fmla="*/ 1148 w 1561"/>
              <a:gd name="T7" fmla="*/ 1226 h 1294"/>
              <a:gd name="T8" fmla="*/ 1191 w 1561"/>
              <a:gd name="T9" fmla="*/ 1182 h 1294"/>
              <a:gd name="T10" fmla="*/ 1474 w 1561"/>
              <a:gd name="T11" fmla="*/ 899 h 1294"/>
              <a:gd name="T12" fmla="*/ 1474 w 1561"/>
              <a:gd name="T13" fmla="*/ 417 h 1294"/>
              <a:gd name="T14" fmla="*/ 1089 w 1561"/>
              <a:gd name="T15" fmla="*/ 304 h 1294"/>
              <a:gd name="T16" fmla="*/ 1054 w 1561"/>
              <a:gd name="T17" fmla="*/ 271 h 1294"/>
              <a:gd name="T18" fmla="*/ 1038 w 1561"/>
              <a:gd name="T19" fmla="*/ 202 h 1294"/>
              <a:gd name="T20" fmla="*/ 893 w 1561"/>
              <a:gd name="T21" fmla="*/ 87 h 1294"/>
              <a:gd name="T22" fmla="*/ 668 w 1561"/>
              <a:gd name="T23" fmla="*/ 87 h 1294"/>
              <a:gd name="T24" fmla="*/ 523 w 1561"/>
              <a:gd name="T25" fmla="*/ 202 h 1294"/>
              <a:gd name="T26" fmla="*/ 507 w 1561"/>
              <a:gd name="T27" fmla="*/ 271 h 1294"/>
              <a:gd name="T28" fmla="*/ 472 w 1561"/>
              <a:gd name="T29" fmla="*/ 304 h 1294"/>
              <a:gd name="T30" fmla="*/ 86 w 1561"/>
              <a:gd name="T31" fmla="*/ 417 h 1294"/>
              <a:gd name="T32" fmla="*/ 86 w 1561"/>
              <a:gd name="T33" fmla="*/ 899 h 1294"/>
              <a:gd name="T34" fmla="*/ 370 w 1561"/>
              <a:gd name="T35" fmla="*/ 1182 h 1294"/>
              <a:gd name="T36" fmla="*/ 413 w 1561"/>
              <a:gd name="T37" fmla="*/ 1226 h 1294"/>
              <a:gd name="T38" fmla="*/ 370 w 1561"/>
              <a:gd name="T39" fmla="*/ 1269 h 1294"/>
              <a:gd name="T40" fmla="*/ 0 w 1561"/>
              <a:gd name="T41" fmla="*/ 899 h 1294"/>
              <a:gd name="T42" fmla="*/ 0 w 1561"/>
              <a:gd name="T43" fmla="*/ 390 h 1294"/>
              <a:gd name="T44" fmla="*/ 23 w 1561"/>
              <a:gd name="T45" fmla="*/ 352 h 1294"/>
              <a:gd name="T46" fmla="*/ 429 w 1561"/>
              <a:gd name="T47" fmla="*/ 224 h 1294"/>
              <a:gd name="T48" fmla="*/ 438 w 1561"/>
              <a:gd name="T49" fmla="*/ 183 h 1294"/>
              <a:gd name="T50" fmla="*/ 668 w 1561"/>
              <a:gd name="T51" fmla="*/ 0 h 1294"/>
              <a:gd name="T52" fmla="*/ 893 w 1561"/>
              <a:gd name="T53" fmla="*/ 0 h 1294"/>
              <a:gd name="T54" fmla="*/ 1122 w 1561"/>
              <a:gd name="T55" fmla="*/ 183 h 1294"/>
              <a:gd name="T56" fmla="*/ 1132 w 1561"/>
              <a:gd name="T57" fmla="*/ 224 h 1294"/>
              <a:gd name="T58" fmla="*/ 1538 w 1561"/>
              <a:gd name="T59" fmla="*/ 352 h 1294"/>
              <a:gd name="T60" fmla="*/ 1561 w 1561"/>
              <a:gd name="T61" fmla="*/ 390 h 1294"/>
              <a:gd name="T62" fmla="*/ 277 w 1561"/>
              <a:gd name="T63" fmla="*/ 138 h 1294"/>
              <a:gd name="T64" fmla="*/ 128 w 1561"/>
              <a:gd name="T65" fmla="*/ 179 h 1294"/>
              <a:gd name="T66" fmla="*/ 100 w 1561"/>
              <a:gd name="T67" fmla="*/ 234 h 1294"/>
              <a:gd name="T68" fmla="*/ 141 w 1561"/>
              <a:gd name="T69" fmla="*/ 264 h 1294"/>
              <a:gd name="T70" fmla="*/ 155 w 1561"/>
              <a:gd name="T71" fmla="*/ 261 h 1294"/>
              <a:gd name="T72" fmla="*/ 297 w 1561"/>
              <a:gd name="T73" fmla="*/ 221 h 1294"/>
              <a:gd name="T74" fmla="*/ 329 w 1561"/>
              <a:gd name="T75" fmla="*/ 170 h 1294"/>
              <a:gd name="T76" fmla="*/ 277 w 1561"/>
              <a:gd name="T77" fmla="*/ 138 h 1294"/>
              <a:gd name="T78" fmla="*/ 781 w 1561"/>
              <a:gd name="T79" fmla="*/ 1294 h 1294"/>
              <a:gd name="T80" fmla="*/ 283 w 1561"/>
              <a:gd name="T81" fmla="*/ 796 h 1294"/>
              <a:gd name="T82" fmla="*/ 781 w 1561"/>
              <a:gd name="T83" fmla="*/ 299 h 1294"/>
              <a:gd name="T84" fmla="*/ 1278 w 1561"/>
              <a:gd name="T85" fmla="*/ 796 h 1294"/>
              <a:gd name="T86" fmla="*/ 781 w 1561"/>
              <a:gd name="T87" fmla="*/ 1294 h 1294"/>
              <a:gd name="T88" fmla="*/ 781 w 1561"/>
              <a:gd name="T89" fmla="*/ 1207 h 1294"/>
              <a:gd name="T90" fmla="*/ 1191 w 1561"/>
              <a:gd name="T91" fmla="*/ 796 h 1294"/>
              <a:gd name="T92" fmla="*/ 781 w 1561"/>
              <a:gd name="T93" fmla="*/ 385 h 1294"/>
              <a:gd name="T94" fmla="*/ 370 w 1561"/>
              <a:gd name="T95" fmla="*/ 796 h 1294"/>
              <a:gd name="T96" fmla="*/ 781 w 1561"/>
              <a:gd name="T97" fmla="*/ 1207 h 12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61" h="1294">
                <a:moveTo>
                  <a:pt x="1561" y="390"/>
                </a:moveTo>
                <a:cubicBezTo>
                  <a:pt x="1561" y="899"/>
                  <a:pt x="1561" y="899"/>
                  <a:pt x="1561" y="899"/>
                </a:cubicBezTo>
                <a:cubicBezTo>
                  <a:pt x="1561" y="1103"/>
                  <a:pt x="1395" y="1269"/>
                  <a:pt x="1191" y="1269"/>
                </a:cubicBezTo>
                <a:cubicBezTo>
                  <a:pt x="1167" y="1269"/>
                  <a:pt x="1148" y="1250"/>
                  <a:pt x="1148" y="1226"/>
                </a:cubicBezTo>
                <a:cubicBezTo>
                  <a:pt x="1148" y="1202"/>
                  <a:pt x="1167" y="1182"/>
                  <a:pt x="1191" y="1182"/>
                </a:cubicBezTo>
                <a:cubicBezTo>
                  <a:pt x="1347" y="1182"/>
                  <a:pt x="1474" y="1055"/>
                  <a:pt x="1474" y="899"/>
                </a:cubicBezTo>
                <a:cubicBezTo>
                  <a:pt x="1474" y="417"/>
                  <a:pt x="1474" y="417"/>
                  <a:pt x="1474" y="417"/>
                </a:cubicBezTo>
                <a:cubicBezTo>
                  <a:pt x="1422" y="394"/>
                  <a:pt x="1285" y="338"/>
                  <a:pt x="1089" y="304"/>
                </a:cubicBezTo>
                <a:cubicBezTo>
                  <a:pt x="1072" y="301"/>
                  <a:pt x="1058" y="288"/>
                  <a:pt x="1054" y="271"/>
                </a:cubicBezTo>
                <a:cubicBezTo>
                  <a:pt x="1038" y="202"/>
                  <a:pt x="1038" y="202"/>
                  <a:pt x="1038" y="202"/>
                </a:cubicBezTo>
                <a:cubicBezTo>
                  <a:pt x="1022" y="134"/>
                  <a:pt x="962" y="87"/>
                  <a:pt x="893" y="87"/>
                </a:cubicBezTo>
                <a:cubicBezTo>
                  <a:pt x="668" y="87"/>
                  <a:pt x="668" y="87"/>
                  <a:pt x="668" y="87"/>
                </a:cubicBezTo>
                <a:cubicBezTo>
                  <a:pt x="598" y="87"/>
                  <a:pt x="539" y="134"/>
                  <a:pt x="523" y="202"/>
                </a:cubicBezTo>
                <a:cubicBezTo>
                  <a:pt x="507" y="271"/>
                  <a:pt x="507" y="271"/>
                  <a:pt x="507" y="271"/>
                </a:cubicBezTo>
                <a:cubicBezTo>
                  <a:pt x="503" y="288"/>
                  <a:pt x="489" y="301"/>
                  <a:pt x="472" y="304"/>
                </a:cubicBezTo>
                <a:cubicBezTo>
                  <a:pt x="275" y="338"/>
                  <a:pt x="138" y="394"/>
                  <a:pt x="86" y="417"/>
                </a:cubicBezTo>
                <a:cubicBezTo>
                  <a:pt x="86" y="899"/>
                  <a:pt x="86" y="899"/>
                  <a:pt x="86" y="899"/>
                </a:cubicBezTo>
                <a:cubicBezTo>
                  <a:pt x="86" y="1055"/>
                  <a:pt x="214" y="1182"/>
                  <a:pt x="370" y="1182"/>
                </a:cubicBezTo>
                <a:cubicBezTo>
                  <a:pt x="394" y="1182"/>
                  <a:pt x="413" y="1202"/>
                  <a:pt x="413" y="1226"/>
                </a:cubicBezTo>
                <a:cubicBezTo>
                  <a:pt x="413" y="1250"/>
                  <a:pt x="394" y="1269"/>
                  <a:pt x="370" y="1269"/>
                </a:cubicBezTo>
                <a:cubicBezTo>
                  <a:pt x="166" y="1269"/>
                  <a:pt x="0" y="1103"/>
                  <a:pt x="0" y="899"/>
                </a:cubicBezTo>
                <a:cubicBezTo>
                  <a:pt x="0" y="390"/>
                  <a:pt x="0" y="390"/>
                  <a:pt x="0" y="390"/>
                </a:cubicBezTo>
                <a:cubicBezTo>
                  <a:pt x="0" y="374"/>
                  <a:pt x="9" y="359"/>
                  <a:pt x="23" y="352"/>
                </a:cubicBezTo>
                <a:cubicBezTo>
                  <a:pt x="29" y="348"/>
                  <a:pt x="179" y="270"/>
                  <a:pt x="429" y="224"/>
                </a:cubicBezTo>
                <a:cubicBezTo>
                  <a:pt x="438" y="183"/>
                  <a:pt x="438" y="183"/>
                  <a:pt x="438" y="183"/>
                </a:cubicBezTo>
                <a:cubicBezTo>
                  <a:pt x="464" y="75"/>
                  <a:pt x="558" y="0"/>
                  <a:pt x="668" y="0"/>
                </a:cubicBezTo>
                <a:cubicBezTo>
                  <a:pt x="893" y="0"/>
                  <a:pt x="893" y="0"/>
                  <a:pt x="893" y="0"/>
                </a:cubicBezTo>
                <a:cubicBezTo>
                  <a:pt x="1003" y="0"/>
                  <a:pt x="1097" y="75"/>
                  <a:pt x="1122" y="183"/>
                </a:cubicBezTo>
                <a:cubicBezTo>
                  <a:pt x="1132" y="224"/>
                  <a:pt x="1132" y="224"/>
                  <a:pt x="1132" y="224"/>
                </a:cubicBezTo>
                <a:cubicBezTo>
                  <a:pt x="1381" y="271"/>
                  <a:pt x="1531" y="348"/>
                  <a:pt x="1538" y="352"/>
                </a:cubicBezTo>
                <a:cubicBezTo>
                  <a:pt x="1552" y="359"/>
                  <a:pt x="1561" y="374"/>
                  <a:pt x="1561" y="390"/>
                </a:cubicBezTo>
                <a:close/>
                <a:moveTo>
                  <a:pt x="277" y="138"/>
                </a:moveTo>
                <a:cubicBezTo>
                  <a:pt x="226" y="150"/>
                  <a:pt x="176" y="164"/>
                  <a:pt x="128" y="179"/>
                </a:cubicBezTo>
                <a:cubicBezTo>
                  <a:pt x="105" y="187"/>
                  <a:pt x="93" y="211"/>
                  <a:pt x="100" y="234"/>
                </a:cubicBezTo>
                <a:cubicBezTo>
                  <a:pt x="107" y="252"/>
                  <a:pt x="124" y="264"/>
                  <a:pt x="141" y="264"/>
                </a:cubicBezTo>
                <a:cubicBezTo>
                  <a:pt x="146" y="264"/>
                  <a:pt x="150" y="263"/>
                  <a:pt x="155" y="261"/>
                </a:cubicBezTo>
                <a:cubicBezTo>
                  <a:pt x="200" y="246"/>
                  <a:pt x="248" y="233"/>
                  <a:pt x="297" y="221"/>
                </a:cubicBezTo>
                <a:cubicBezTo>
                  <a:pt x="320" y="216"/>
                  <a:pt x="334" y="193"/>
                  <a:pt x="329" y="170"/>
                </a:cubicBezTo>
                <a:cubicBezTo>
                  <a:pt x="323" y="146"/>
                  <a:pt x="300" y="132"/>
                  <a:pt x="277" y="138"/>
                </a:cubicBezTo>
                <a:close/>
                <a:moveTo>
                  <a:pt x="781" y="1294"/>
                </a:moveTo>
                <a:cubicBezTo>
                  <a:pt x="506" y="1294"/>
                  <a:pt x="283" y="1070"/>
                  <a:pt x="283" y="796"/>
                </a:cubicBezTo>
                <a:cubicBezTo>
                  <a:pt x="283" y="522"/>
                  <a:pt x="506" y="299"/>
                  <a:pt x="781" y="299"/>
                </a:cubicBezTo>
                <a:cubicBezTo>
                  <a:pt x="1055" y="299"/>
                  <a:pt x="1278" y="522"/>
                  <a:pt x="1278" y="796"/>
                </a:cubicBezTo>
                <a:cubicBezTo>
                  <a:pt x="1278" y="1071"/>
                  <a:pt x="1055" y="1294"/>
                  <a:pt x="781" y="1294"/>
                </a:cubicBezTo>
                <a:close/>
                <a:moveTo>
                  <a:pt x="781" y="1207"/>
                </a:moveTo>
                <a:cubicBezTo>
                  <a:pt x="1007" y="1207"/>
                  <a:pt x="1191" y="1023"/>
                  <a:pt x="1191" y="796"/>
                </a:cubicBezTo>
                <a:cubicBezTo>
                  <a:pt x="1191" y="570"/>
                  <a:pt x="1007" y="385"/>
                  <a:pt x="781" y="385"/>
                </a:cubicBezTo>
                <a:cubicBezTo>
                  <a:pt x="554" y="385"/>
                  <a:pt x="370" y="570"/>
                  <a:pt x="370" y="796"/>
                </a:cubicBezTo>
                <a:cubicBezTo>
                  <a:pt x="370" y="1023"/>
                  <a:pt x="554" y="1207"/>
                  <a:pt x="781" y="12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3" name="Freeform 221"/>
          <p:cNvSpPr>
            <a:spLocks noEditPoints="1"/>
          </p:cNvSpPr>
          <p:nvPr/>
        </p:nvSpPr>
        <p:spPr bwMode="auto">
          <a:xfrm>
            <a:off x="15054367" y="8946282"/>
            <a:ext cx="853748" cy="804196"/>
          </a:xfrm>
          <a:custGeom>
            <a:avLst/>
            <a:gdLst>
              <a:gd name="T0" fmla="*/ 1422 w 1561"/>
              <a:gd name="T1" fmla="*/ 526 h 1471"/>
              <a:gd name="T2" fmla="*/ 1264 w 1561"/>
              <a:gd name="T3" fmla="*/ 132 h 1471"/>
              <a:gd name="T4" fmla="*/ 1192 w 1561"/>
              <a:gd name="T5" fmla="*/ 0 h 1471"/>
              <a:gd name="T6" fmla="*/ 950 w 1561"/>
              <a:gd name="T7" fmla="*/ 117 h 1471"/>
              <a:gd name="T8" fmla="*/ 731 w 1561"/>
              <a:gd name="T9" fmla="*/ 90 h 1471"/>
              <a:gd name="T10" fmla="*/ 0 w 1561"/>
              <a:gd name="T11" fmla="*/ 735 h 1471"/>
              <a:gd name="T12" fmla="*/ 16 w 1561"/>
              <a:gd name="T13" fmla="*/ 871 h 1471"/>
              <a:gd name="T14" fmla="*/ 64 w 1561"/>
              <a:gd name="T15" fmla="*/ 1002 h 1471"/>
              <a:gd name="T16" fmla="*/ 265 w 1561"/>
              <a:gd name="T17" fmla="*/ 1372 h 1471"/>
              <a:gd name="T18" fmla="*/ 266 w 1561"/>
              <a:gd name="T19" fmla="*/ 1401 h 1471"/>
              <a:gd name="T20" fmla="*/ 586 w 1561"/>
              <a:gd name="T21" fmla="*/ 1471 h 1471"/>
              <a:gd name="T22" fmla="*/ 668 w 1561"/>
              <a:gd name="T23" fmla="*/ 1378 h 1471"/>
              <a:gd name="T24" fmla="*/ 770 w 1561"/>
              <a:gd name="T25" fmla="*/ 1389 h 1471"/>
              <a:gd name="T26" fmla="*/ 1091 w 1561"/>
              <a:gd name="T27" fmla="*/ 1471 h 1471"/>
              <a:gd name="T28" fmla="*/ 1173 w 1561"/>
              <a:gd name="T29" fmla="*/ 1331 h 1471"/>
              <a:gd name="T30" fmla="*/ 1248 w 1561"/>
              <a:gd name="T31" fmla="*/ 1191 h 1471"/>
              <a:gd name="T32" fmla="*/ 1251 w 1561"/>
              <a:gd name="T33" fmla="*/ 1188 h 1471"/>
              <a:gd name="T34" fmla="*/ 1444 w 1561"/>
              <a:gd name="T35" fmla="*/ 935 h 1471"/>
              <a:gd name="T36" fmla="*/ 1560 w 1561"/>
              <a:gd name="T37" fmla="*/ 641 h 1471"/>
              <a:gd name="T38" fmla="*/ 1192 w 1561"/>
              <a:gd name="T39" fmla="*/ 86 h 1471"/>
              <a:gd name="T40" fmla="*/ 1191 w 1561"/>
              <a:gd name="T41" fmla="*/ 86 h 1471"/>
              <a:gd name="T42" fmla="*/ 1192 w 1561"/>
              <a:gd name="T43" fmla="*/ 86 h 1471"/>
              <a:gd name="T44" fmla="*/ 1474 w 1561"/>
              <a:gd name="T45" fmla="*/ 819 h 1471"/>
              <a:gd name="T46" fmla="*/ 1395 w 1561"/>
              <a:gd name="T47" fmla="*/ 849 h 1471"/>
              <a:gd name="T48" fmla="*/ 1193 w 1561"/>
              <a:gd name="T49" fmla="*/ 1125 h 1471"/>
              <a:gd name="T50" fmla="*/ 1192 w 1561"/>
              <a:gd name="T51" fmla="*/ 1126 h 1471"/>
              <a:gd name="T52" fmla="*/ 1182 w 1561"/>
              <a:gd name="T53" fmla="*/ 1135 h 1471"/>
              <a:gd name="T54" fmla="*/ 1087 w 1561"/>
              <a:gd name="T55" fmla="*/ 1385 h 1471"/>
              <a:gd name="T56" fmla="*/ 857 w 1561"/>
              <a:gd name="T57" fmla="*/ 1333 h 1471"/>
              <a:gd name="T58" fmla="*/ 809 w 1561"/>
              <a:gd name="T59" fmla="*/ 1290 h 1471"/>
              <a:gd name="T60" fmla="*/ 631 w 1561"/>
              <a:gd name="T61" fmla="*/ 1288 h 1471"/>
              <a:gd name="T62" fmla="*/ 582 w 1561"/>
              <a:gd name="T63" fmla="*/ 1331 h 1471"/>
              <a:gd name="T64" fmla="*/ 352 w 1561"/>
              <a:gd name="T65" fmla="*/ 1385 h 1471"/>
              <a:gd name="T66" fmla="*/ 250 w 1561"/>
              <a:gd name="T67" fmla="*/ 1127 h 1471"/>
              <a:gd name="T68" fmla="*/ 142 w 1561"/>
              <a:gd name="T69" fmla="*/ 963 h 1471"/>
              <a:gd name="T70" fmla="*/ 100 w 1561"/>
              <a:gd name="T71" fmla="*/ 851 h 1471"/>
              <a:gd name="T72" fmla="*/ 86 w 1561"/>
              <a:gd name="T73" fmla="*/ 736 h 1471"/>
              <a:gd name="T74" fmla="*/ 814 w 1561"/>
              <a:gd name="T75" fmla="*/ 181 h 1471"/>
              <a:gd name="T76" fmla="*/ 945 w 1561"/>
              <a:gd name="T77" fmla="*/ 208 h 1471"/>
              <a:gd name="T78" fmla="*/ 1191 w 1561"/>
              <a:gd name="T79" fmla="*/ 87 h 1471"/>
              <a:gd name="T80" fmla="*/ 1170 w 1561"/>
              <a:gd name="T81" fmla="*/ 327 h 1471"/>
              <a:gd name="T82" fmla="*/ 1392 w 1561"/>
              <a:gd name="T83" fmla="*/ 613 h 1471"/>
              <a:gd name="T84" fmla="*/ 1474 w 1561"/>
              <a:gd name="T85" fmla="*/ 642 h 14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61" h="1471">
                <a:moveTo>
                  <a:pt x="1445" y="526"/>
                </a:moveTo>
                <a:cubicBezTo>
                  <a:pt x="1422" y="526"/>
                  <a:pt x="1422" y="526"/>
                  <a:pt x="1422" y="526"/>
                </a:cubicBezTo>
                <a:cubicBezTo>
                  <a:pt x="1385" y="429"/>
                  <a:pt x="1321" y="341"/>
                  <a:pt x="1237" y="270"/>
                </a:cubicBezTo>
                <a:cubicBezTo>
                  <a:pt x="1225" y="227"/>
                  <a:pt x="1234" y="180"/>
                  <a:pt x="1264" y="132"/>
                </a:cubicBezTo>
                <a:cubicBezTo>
                  <a:pt x="1281" y="105"/>
                  <a:pt x="1282" y="73"/>
                  <a:pt x="1267" y="45"/>
                </a:cubicBezTo>
                <a:cubicBezTo>
                  <a:pt x="1251" y="17"/>
                  <a:pt x="1223" y="0"/>
                  <a:pt x="1192" y="0"/>
                </a:cubicBezTo>
                <a:cubicBezTo>
                  <a:pt x="1188" y="0"/>
                  <a:pt x="1184" y="1"/>
                  <a:pt x="1181" y="1"/>
                </a:cubicBezTo>
                <a:cubicBezTo>
                  <a:pt x="1064" y="15"/>
                  <a:pt x="993" y="67"/>
                  <a:pt x="950" y="117"/>
                </a:cubicBezTo>
                <a:cubicBezTo>
                  <a:pt x="899" y="101"/>
                  <a:pt x="834" y="96"/>
                  <a:pt x="822" y="95"/>
                </a:cubicBezTo>
                <a:cubicBezTo>
                  <a:pt x="792" y="92"/>
                  <a:pt x="761" y="90"/>
                  <a:pt x="731" y="90"/>
                </a:cubicBezTo>
                <a:cubicBezTo>
                  <a:pt x="537" y="90"/>
                  <a:pt x="354" y="157"/>
                  <a:pt x="216" y="277"/>
                </a:cubicBezTo>
                <a:cubicBezTo>
                  <a:pt x="76" y="399"/>
                  <a:pt x="0" y="562"/>
                  <a:pt x="0" y="735"/>
                </a:cubicBezTo>
                <a:cubicBezTo>
                  <a:pt x="0" y="780"/>
                  <a:pt x="5" y="825"/>
                  <a:pt x="15" y="869"/>
                </a:cubicBezTo>
                <a:cubicBezTo>
                  <a:pt x="16" y="870"/>
                  <a:pt x="16" y="871"/>
                  <a:pt x="16" y="871"/>
                </a:cubicBezTo>
                <a:cubicBezTo>
                  <a:pt x="16" y="873"/>
                  <a:pt x="16" y="873"/>
                  <a:pt x="16" y="873"/>
                </a:cubicBezTo>
                <a:cubicBezTo>
                  <a:pt x="27" y="917"/>
                  <a:pt x="43" y="960"/>
                  <a:pt x="64" y="1002"/>
                </a:cubicBezTo>
                <a:cubicBezTo>
                  <a:pt x="99" y="1076"/>
                  <a:pt x="141" y="1139"/>
                  <a:pt x="187" y="1187"/>
                </a:cubicBezTo>
                <a:cubicBezTo>
                  <a:pt x="252" y="1254"/>
                  <a:pt x="263" y="1339"/>
                  <a:pt x="265" y="1372"/>
                </a:cubicBezTo>
                <a:cubicBezTo>
                  <a:pt x="265" y="1391"/>
                  <a:pt x="265" y="1391"/>
                  <a:pt x="265" y="1391"/>
                </a:cubicBezTo>
                <a:cubicBezTo>
                  <a:pt x="265" y="1395"/>
                  <a:pt x="265" y="1398"/>
                  <a:pt x="266" y="1401"/>
                </a:cubicBezTo>
                <a:cubicBezTo>
                  <a:pt x="272" y="1441"/>
                  <a:pt x="306" y="1471"/>
                  <a:pt x="347" y="1471"/>
                </a:cubicBezTo>
                <a:cubicBezTo>
                  <a:pt x="586" y="1471"/>
                  <a:pt x="586" y="1471"/>
                  <a:pt x="586" y="1471"/>
                </a:cubicBezTo>
                <a:cubicBezTo>
                  <a:pt x="631" y="1471"/>
                  <a:pt x="668" y="1435"/>
                  <a:pt x="668" y="1389"/>
                </a:cubicBezTo>
                <a:cubicBezTo>
                  <a:pt x="668" y="1378"/>
                  <a:pt x="668" y="1378"/>
                  <a:pt x="668" y="1378"/>
                </a:cubicBezTo>
                <a:cubicBezTo>
                  <a:pt x="702" y="1381"/>
                  <a:pt x="736" y="1381"/>
                  <a:pt x="770" y="1379"/>
                </a:cubicBezTo>
                <a:cubicBezTo>
                  <a:pt x="770" y="1389"/>
                  <a:pt x="770" y="1389"/>
                  <a:pt x="770" y="1389"/>
                </a:cubicBezTo>
                <a:cubicBezTo>
                  <a:pt x="770" y="1435"/>
                  <a:pt x="807" y="1471"/>
                  <a:pt x="852" y="1471"/>
                </a:cubicBezTo>
                <a:cubicBezTo>
                  <a:pt x="1091" y="1471"/>
                  <a:pt x="1091" y="1471"/>
                  <a:pt x="1091" y="1471"/>
                </a:cubicBezTo>
                <a:cubicBezTo>
                  <a:pt x="1136" y="1471"/>
                  <a:pt x="1173" y="1435"/>
                  <a:pt x="1173" y="1389"/>
                </a:cubicBezTo>
                <a:cubicBezTo>
                  <a:pt x="1173" y="1331"/>
                  <a:pt x="1173" y="1331"/>
                  <a:pt x="1173" y="1331"/>
                </a:cubicBezTo>
                <a:cubicBezTo>
                  <a:pt x="1173" y="1317"/>
                  <a:pt x="1178" y="1254"/>
                  <a:pt x="1239" y="1199"/>
                </a:cubicBezTo>
                <a:cubicBezTo>
                  <a:pt x="1242" y="1196"/>
                  <a:pt x="1245" y="1194"/>
                  <a:pt x="1248" y="1191"/>
                </a:cubicBezTo>
                <a:cubicBezTo>
                  <a:pt x="1249" y="1190"/>
                  <a:pt x="1249" y="1190"/>
                  <a:pt x="1249" y="1190"/>
                </a:cubicBezTo>
                <a:cubicBezTo>
                  <a:pt x="1250" y="1190"/>
                  <a:pt x="1250" y="1189"/>
                  <a:pt x="1251" y="1188"/>
                </a:cubicBezTo>
                <a:cubicBezTo>
                  <a:pt x="1330" y="1117"/>
                  <a:pt x="1391" y="1030"/>
                  <a:pt x="1426" y="935"/>
                </a:cubicBezTo>
                <a:cubicBezTo>
                  <a:pt x="1444" y="935"/>
                  <a:pt x="1444" y="935"/>
                  <a:pt x="1444" y="935"/>
                </a:cubicBezTo>
                <a:cubicBezTo>
                  <a:pt x="1508" y="935"/>
                  <a:pt x="1560" y="883"/>
                  <a:pt x="1560" y="819"/>
                </a:cubicBezTo>
                <a:cubicBezTo>
                  <a:pt x="1560" y="641"/>
                  <a:pt x="1560" y="641"/>
                  <a:pt x="1560" y="641"/>
                </a:cubicBezTo>
                <a:cubicBezTo>
                  <a:pt x="1561" y="578"/>
                  <a:pt x="1509" y="526"/>
                  <a:pt x="1445" y="526"/>
                </a:cubicBezTo>
                <a:close/>
                <a:moveTo>
                  <a:pt x="1192" y="86"/>
                </a:moveTo>
                <a:cubicBezTo>
                  <a:pt x="1191" y="86"/>
                  <a:pt x="1191" y="86"/>
                  <a:pt x="1191" y="86"/>
                </a:cubicBezTo>
                <a:cubicBezTo>
                  <a:pt x="1191" y="86"/>
                  <a:pt x="1191" y="86"/>
                  <a:pt x="1191" y="86"/>
                </a:cubicBezTo>
                <a:cubicBezTo>
                  <a:pt x="1186" y="43"/>
                  <a:pt x="1186" y="43"/>
                  <a:pt x="1186" y="43"/>
                </a:cubicBezTo>
                <a:lnTo>
                  <a:pt x="1192" y="86"/>
                </a:lnTo>
                <a:close/>
                <a:moveTo>
                  <a:pt x="1474" y="819"/>
                </a:moveTo>
                <a:cubicBezTo>
                  <a:pt x="1474" y="819"/>
                  <a:pt x="1474" y="819"/>
                  <a:pt x="1474" y="819"/>
                </a:cubicBezTo>
                <a:cubicBezTo>
                  <a:pt x="1474" y="835"/>
                  <a:pt x="1461" y="849"/>
                  <a:pt x="1445" y="849"/>
                </a:cubicBezTo>
                <a:cubicBezTo>
                  <a:pt x="1395" y="849"/>
                  <a:pt x="1395" y="849"/>
                  <a:pt x="1395" y="849"/>
                </a:cubicBezTo>
                <a:cubicBezTo>
                  <a:pt x="1376" y="849"/>
                  <a:pt x="1359" y="861"/>
                  <a:pt x="1354" y="879"/>
                </a:cubicBezTo>
                <a:cubicBezTo>
                  <a:pt x="1326" y="971"/>
                  <a:pt x="1270" y="1056"/>
                  <a:pt x="1193" y="1125"/>
                </a:cubicBezTo>
                <a:cubicBezTo>
                  <a:pt x="1192" y="1126"/>
                  <a:pt x="1192" y="1126"/>
                  <a:pt x="1192" y="1126"/>
                </a:cubicBezTo>
                <a:cubicBezTo>
                  <a:pt x="1192" y="1126"/>
                  <a:pt x="1192" y="1126"/>
                  <a:pt x="1192" y="1126"/>
                </a:cubicBezTo>
                <a:cubicBezTo>
                  <a:pt x="1183" y="1134"/>
                  <a:pt x="1183" y="1134"/>
                  <a:pt x="1183" y="1134"/>
                </a:cubicBezTo>
                <a:cubicBezTo>
                  <a:pt x="1182" y="1135"/>
                  <a:pt x="1182" y="1135"/>
                  <a:pt x="1182" y="1135"/>
                </a:cubicBezTo>
                <a:cubicBezTo>
                  <a:pt x="1097" y="1212"/>
                  <a:pt x="1088" y="1303"/>
                  <a:pt x="1087" y="1330"/>
                </a:cubicBezTo>
                <a:cubicBezTo>
                  <a:pt x="1087" y="1385"/>
                  <a:pt x="1087" y="1385"/>
                  <a:pt x="1087" y="1385"/>
                </a:cubicBezTo>
                <a:cubicBezTo>
                  <a:pt x="857" y="1385"/>
                  <a:pt x="857" y="1385"/>
                  <a:pt x="857" y="1385"/>
                </a:cubicBezTo>
                <a:cubicBezTo>
                  <a:pt x="857" y="1333"/>
                  <a:pt x="857" y="1333"/>
                  <a:pt x="857" y="1333"/>
                </a:cubicBezTo>
                <a:cubicBezTo>
                  <a:pt x="857" y="1321"/>
                  <a:pt x="852" y="1309"/>
                  <a:pt x="842" y="1301"/>
                </a:cubicBezTo>
                <a:cubicBezTo>
                  <a:pt x="834" y="1293"/>
                  <a:pt x="821" y="1289"/>
                  <a:pt x="809" y="1290"/>
                </a:cubicBezTo>
                <a:cubicBezTo>
                  <a:pt x="783" y="1293"/>
                  <a:pt x="757" y="1294"/>
                  <a:pt x="731" y="1294"/>
                </a:cubicBezTo>
                <a:cubicBezTo>
                  <a:pt x="697" y="1294"/>
                  <a:pt x="664" y="1292"/>
                  <a:pt x="631" y="1288"/>
                </a:cubicBezTo>
                <a:cubicBezTo>
                  <a:pt x="618" y="1286"/>
                  <a:pt x="606" y="1290"/>
                  <a:pt x="596" y="1298"/>
                </a:cubicBezTo>
                <a:cubicBezTo>
                  <a:pt x="587" y="1306"/>
                  <a:pt x="582" y="1318"/>
                  <a:pt x="582" y="1331"/>
                </a:cubicBezTo>
                <a:cubicBezTo>
                  <a:pt x="582" y="1385"/>
                  <a:pt x="582" y="1385"/>
                  <a:pt x="582" y="1385"/>
                </a:cubicBezTo>
                <a:cubicBezTo>
                  <a:pt x="352" y="1385"/>
                  <a:pt x="352" y="1385"/>
                  <a:pt x="352" y="1385"/>
                </a:cubicBezTo>
                <a:cubicBezTo>
                  <a:pt x="352" y="1370"/>
                  <a:pt x="352" y="1370"/>
                  <a:pt x="352" y="1370"/>
                </a:cubicBezTo>
                <a:cubicBezTo>
                  <a:pt x="350" y="1326"/>
                  <a:pt x="336" y="1216"/>
                  <a:pt x="250" y="1127"/>
                </a:cubicBezTo>
                <a:cubicBezTo>
                  <a:pt x="210" y="1086"/>
                  <a:pt x="173" y="1031"/>
                  <a:pt x="143" y="964"/>
                </a:cubicBezTo>
                <a:cubicBezTo>
                  <a:pt x="142" y="964"/>
                  <a:pt x="142" y="963"/>
                  <a:pt x="142" y="963"/>
                </a:cubicBezTo>
                <a:cubicBezTo>
                  <a:pt x="124" y="927"/>
                  <a:pt x="110" y="890"/>
                  <a:pt x="100" y="852"/>
                </a:cubicBezTo>
                <a:cubicBezTo>
                  <a:pt x="100" y="852"/>
                  <a:pt x="100" y="851"/>
                  <a:pt x="100" y="851"/>
                </a:cubicBezTo>
                <a:cubicBezTo>
                  <a:pt x="100" y="851"/>
                  <a:pt x="100" y="851"/>
                  <a:pt x="100" y="851"/>
                </a:cubicBezTo>
                <a:cubicBezTo>
                  <a:pt x="91" y="813"/>
                  <a:pt x="86" y="774"/>
                  <a:pt x="86" y="736"/>
                </a:cubicBezTo>
                <a:cubicBezTo>
                  <a:pt x="86" y="427"/>
                  <a:pt x="376" y="177"/>
                  <a:pt x="731" y="177"/>
                </a:cubicBezTo>
                <a:cubicBezTo>
                  <a:pt x="759" y="177"/>
                  <a:pt x="786" y="179"/>
                  <a:pt x="814" y="181"/>
                </a:cubicBezTo>
                <a:cubicBezTo>
                  <a:pt x="814" y="181"/>
                  <a:pt x="815" y="181"/>
                  <a:pt x="816" y="182"/>
                </a:cubicBezTo>
                <a:cubicBezTo>
                  <a:pt x="851" y="184"/>
                  <a:pt x="918" y="193"/>
                  <a:pt x="945" y="208"/>
                </a:cubicBezTo>
                <a:cubicBezTo>
                  <a:pt x="964" y="218"/>
                  <a:pt x="988" y="212"/>
                  <a:pt x="1001" y="194"/>
                </a:cubicBezTo>
                <a:cubicBezTo>
                  <a:pt x="1029" y="153"/>
                  <a:pt x="1084" y="100"/>
                  <a:pt x="1191" y="87"/>
                </a:cubicBezTo>
                <a:cubicBezTo>
                  <a:pt x="1148" y="156"/>
                  <a:pt x="1135" y="228"/>
                  <a:pt x="1154" y="295"/>
                </a:cubicBezTo>
                <a:cubicBezTo>
                  <a:pt x="1154" y="307"/>
                  <a:pt x="1161" y="319"/>
                  <a:pt x="1170" y="327"/>
                </a:cubicBezTo>
                <a:cubicBezTo>
                  <a:pt x="1257" y="397"/>
                  <a:pt x="1319" y="486"/>
                  <a:pt x="1351" y="583"/>
                </a:cubicBezTo>
                <a:cubicBezTo>
                  <a:pt x="1357" y="601"/>
                  <a:pt x="1374" y="613"/>
                  <a:pt x="1392" y="613"/>
                </a:cubicBezTo>
                <a:cubicBezTo>
                  <a:pt x="1445" y="613"/>
                  <a:pt x="1445" y="613"/>
                  <a:pt x="1445" y="613"/>
                </a:cubicBezTo>
                <a:cubicBezTo>
                  <a:pt x="1461" y="613"/>
                  <a:pt x="1474" y="626"/>
                  <a:pt x="1474" y="642"/>
                </a:cubicBezTo>
                <a:lnTo>
                  <a:pt x="1474" y="8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0" name="Freeform 208"/>
          <p:cNvSpPr>
            <a:spLocks noEditPoints="1"/>
          </p:cNvSpPr>
          <p:nvPr/>
        </p:nvSpPr>
        <p:spPr bwMode="auto">
          <a:xfrm>
            <a:off x="17315887" y="11432446"/>
            <a:ext cx="813904" cy="837008"/>
          </a:xfrm>
          <a:custGeom>
            <a:avLst/>
            <a:gdLst>
              <a:gd name="T0" fmla="*/ 1446 w 1489"/>
              <a:gd name="T1" fmla="*/ 804 h 1531"/>
              <a:gd name="T2" fmla="*/ 1148 w 1489"/>
              <a:gd name="T3" fmla="*/ 545 h 1531"/>
              <a:gd name="T4" fmla="*/ 990 w 1489"/>
              <a:gd name="T5" fmla="*/ 566 h 1531"/>
              <a:gd name="T6" fmla="*/ 980 w 1489"/>
              <a:gd name="T7" fmla="*/ 390 h 1531"/>
              <a:gd name="T8" fmla="*/ 809 w 1489"/>
              <a:gd name="T9" fmla="*/ 0 h 1531"/>
              <a:gd name="T10" fmla="*/ 720 w 1489"/>
              <a:gd name="T11" fmla="*/ 181 h 1531"/>
              <a:gd name="T12" fmla="*/ 454 w 1489"/>
              <a:gd name="T13" fmla="*/ 654 h 1531"/>
              <a:gd name="T14" fmla="*/ 328 w 1489"/>
              <a:gd name="T15" fmla="*/ 732 h 1531"/>
              <a:gd name="T16" fmla="*/ 0 w 1489"/>
              <a:gd name="T17" fmla="*/ 865 h 1531"/>
              <a:gd name="T18" fmla="*/ 133 w 1489"/>
              <a:gd name="T19" fmla="*/ 1518 h 1531"/>
              <a:gd name="T20" fmla="*/ 405 w 1489"/>
              <a:gd name="T21" fmla="*/ 1494 h 1531"/>
              <a:gd name="T22" fmla="*/ 907 w 1489"/>
              <a:gd name="T23" fmla="*/ 1526 h 1531"/>
              <a:gd name="T24" fmla="*/ 1163 w 1489"/>
              <a:gd name="T25" fmla="*/ 1517 h 1531"/>
              <a:gd name="T26" fmla="*/ 1383 w 1489"/>
              <a:gd name="T27" fmla="*/ 1271 h 1531"/>
              <a:gd name="T28" fmla="*/ 1443 w 1489"/>
              <a:gd name="T29" fmla="*/ 1041 h 1531"/>
              <a:gd name="T30" fmla="*/ 375 w 1489"/>
              <a:gd name="T31" fmla="*/ 1385 h 1531"/>
              <a:gd name="T32" fmla="*/ 133 w 1489"/>
              <a:gd name="T33" fmla="*/ 1431 h 1531"/>
              <a:gd name="T34" fmla="*/ 86 w 1489"/>
              <a:gd name="T35" fmla="*/ 1385 h 1531"/>
              <a:gd name="T36" fmla="*/ 133 w 1489"/>
              <a:gd name="T37" fmla="*/ 818 h 1531"/>
              <a:gd name="T38" fmla="*/ 375 w 1489"/>
              <a:gd name="T39" fmla="*/ 865 h 1531"/>
              <a:gd name="T40" fmla="*/ 1361 w 1489"/>
              <a:gd name="T41" fmla="*/ 1003 h 1531"/>
              <a:gd name="T42" fmla="*/ 1370 w 1489"/>
              <a:gd name="T43" fmla="*/ 1109 h 1531"/>
              <a:gd name="T44" fmla="*/ 1295 w 1489"/>
              <a:gd name="T45" fmla="*/ 1269 h 1531"/>
              <a:gd name="T46" fmla="*/ 1145 w 1489"/>
              <a:gd name="T47" fmla="*/ 1433 h 1531"/>
              <a:gd name="T48" fmla="*/ 907 w 1489"/>
              <a:gd name="T49" fmla="*/ 1440 h 1531"/>
              <a:gd name="T50" fmla="*/ 491 w 1489"/>
              <a:gd name="T51" fmla="*/ 1417 h 1531"/>
              <a:gd name="T52" fmla="*/ 461 w 1489"/>
              <a:gd name="T53" fmla="*/ 1385 h 1531"/>
              <a:gd name="T54" fmla="*/ 455 w 1489"/>
              <a:gd name="T55" fmla="*/ 825 h 1531"/>
              <a:gd name="T56" fmla="*/ 805 w 1489"/>
              <a:gd name="T57" fmla="*/ 200 h 1531"/>
              <a:gd name="T58" fmla="*/ 811 w 1489"/>
              <a:gd name="T59" fmla="*/ 86 h 1531"/>
              <a:gd name="T60" fmla="*/ 897 w 1489"/>
              <a:gd name="T61" fmla="*/ 362 h 1531"/>
              <a:gd name="T62" fmla="*/ 951 w 1489"/>
              <a:gd name="T63" fmla="*/ 661 h 1531"/>
              <a:gd name="T64" fmla="*/ 1011 w 1489"/>
              <a:gd name="T65" fmla="*/ 649 h 1531"/>
              <a:gd name="T66" fmla="*/ 1358 w 1489"/>
              <a:gd name="T67" fmla="*/ 787 h 1531"/>
              <a:gd name="T68" fmla="*/ 1401 w 1489"/>
              <a:gd name="T69" fmla="*/ 917 h 1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89" h="1531">
                <a:moveTo>
                  <a:pt x="1487" y="914"/>
                </a:moveTo>
                <a:cubicBezTo>
                  <a:pt x="1485" y="865"/>
                  <a:pt x="1463" y="827"/>
                  <a:pt x="1446" y="804"/>
                </a:cubicBezTo>
                <a:cubicBezTo>
                  <a:pt x="1466" y="752"/>
                  <a:pt x="1474" y="670"/>
                  <a:pt x="1405" y="607"/>
                </a:cubicBezTo>
                <a:cubicBezTo>
                  <a:pt x="1354" y="560"/>
                  <a:pt x="1268" y="540"/>
                  <a:pt x="1148" y="545"/>
                </a:cubicBezTo>
                <a:cubicBezTo>
                  <a:pt x="1064" y="549"/>
                  <a:pt x="993" y="565"/>
                  <a:pt x="990" y="566"/>
                </a:cubicBezTo>
                <a:cubicBezTo>
                  <a:pt x="990" y="566"/>
                  <a:pt x="990" y="566"/>
                  <a:pt x="990" y="566"/>
                </a:cubicBezTo>
                <a:cubicBezTo>
                  <a:pt x="974" y="568"/>
                  <a:pt x="957" y="572"/>
                  <a:pt x="940" y="576"/>
                </a:cubicBezTo>
                <a:cubicBezTo>
                  <a:pt x="939" y="555"/>
                  <a:pt x="942" y="504"/>
                  <a:pt x="980" y="390"/>
                </a:cubicBezTo>
                <a:cubicBezTo>
                  <a:pt x="1025" y="254"/>
                  <a:pt x="1022" y="149"/>
                  <a:pt x="972" y="79"/>
                </a:cubicBezTo>
                <a:cubicBezTo>
                  <a:pt x="918" y="6"/>
                  <a:pt x="834" y="0"/>
                  <a:pt x="809" y="0"/>
                </a:cubicBezTo>
                <a:cubicBezTo>
                  <a:pt x="785" y="0"/>
                  <a:pt x="763" y="10"/>
                  <a:pt x="747" y="29"/>
                </a:cubicBezTo>
                <a:cubicBezTo>
                  <a:pt x="711" y="70"/>
                  <a:pt x="716" y="146"/>
                  <a:pt x="720" y="181"/>
                </a:cubicBezTo>
                <a:cubicBezTo>
                  <a:pt x="678" y="294"/>
                  <a:pt x="559" y="572"/>
                  <a:pt x="459" y="649"/>
                </a:cubicBezTo>
                <a:cubicBezTo>
                  <a:pt x="457" y="651"/>
                  <a:pt x="456" y="652"/>
                  <a:pt x="454" y="654"/>
                </a:cubicBezTo>
                <a:cubicBezTo>
                  <a:pt x="425" y="685"/>
                  <a:pt x="405" y="718"/>
                  <a:pt x="391" y="748"/>
                </a:cubicBezTo>
                <a:cubicBezTo>
                  <a:pt x="373" y="738"/>
                  <a:pt x="351" y="732"/>
                  <a:pt x="328" y="732"/>
                </a:cubicBezTo>
                <a:cubicBezTo>
                  <a:pt x="133" y="732"/>
                  <a:pt x="133" y="732"/>
                  <a:pt x="133" y="732"/>
                </a:cubicBezTo>
                <a:cubicBezTo>
                  <a:pt x="59" y="732"/>
                  <a:pt x="0" y="792"/>
                  <a:pt x="0" y="865"/>
                </a:cubicBezTo>
                <a:cubicBezTo>
                  <a:pt x="0" y="1385"/>
                  <a:pt x="0" y="1385"/>
                  <a:pt x="0" y="1385"/>
                </a:cubicBezTo>
                <a:cubicBezTo>
                  <a:pt x="0" y="1459"/>
                  <a:pt x="60" y="1518"/>
                  <a:pt x="133" y="1518"/>
                </a:cubicBezTo>
                <a:cubicBezTo>
                  <a:pt x="328" y="1518"/>
                  <a:pt x="328" y="1518"/>
                  <a:pt x="328" y="1518"/>
                </a:cubicBezTo>
                <a:cubicBezTo>
                  <a:pt x="357" y="1518"/>
                  <a:pt x="383" y="1509"/>
                  <a:pt x="405" y="1494"/>
                </a:cubicBezTo>
                <a:cubicBezTo>
                  <a:pt x="480" y="1503"/>
                  <a:pt x="480" y="1503"/>
                  <a:pt x="480" y="1503"/>
                </a:cubicBezTo>
                <a:cubicBezTo>
                  <a:pt x="492" y="1504"/>
                  <a:pt x="696" y="1530"/>
                  <a:pt x="907" y="1526"/>
                </a:cubicBezTo>
                <a:cubicBezTo>
                  <a:pt x="945" y="1529"/>
                  <a:pt x="981" y="1531"/>
                  <a:pt x="1014" y="1531"/>
                </a:cubicBezTo>
                <a:cubicBezTo>
                  <a:pt x="1071" y="1531"/>
                  <a:pt x="1121" y="1526"/>
                  <a:pt x="1163" y="1517"/>
                </a:cubicBezTo>
                <a:cubicBezTo>
                  <a:pt x="1261" y="1496"/>
                  <a:pt x="1327" y="1455"/>
                  <a:pt x="1361" y="1394"/>
                </a:cubicBezTo>
                <a:cubicBezTo>
                  <a:pt x="1387" y="1347"/>
                  <a:pt x="1387" y="1301"/>
                  <a:pt x="1383" y="1271"/>
                </a:cubicBezTo>
                <a:cubicBezTo>
                  <a:pt x="1447" y="1214"/>
                  <a:pt x="1458" y="1150"/>
                  <a:pt x="1456" y="1105"/>
                </a:cubicBezTo>
                <a:cubicBezTo>
                  <a:pt x="1454" y="1079"/>
                  <a:pt x="1449" y="1057"/>
                  <a:pt x="1443" y="1041"/>
                </a:cubicBezTo>
                <a:cubicBezTo>
                  <a:pt x="1474" y="1001"/>
                  <a:pt x="1489" y="958"/>
                  <a:pt x="1487" y="914"/>
                </a:cubicBezTo>
                <a:close/>
                <a:moveTo>
                  <a:pt x="375" y="1385"/>
                </a:moveTo>
                <a:cubicBezTo>
                  <a:pt x="375" y="1411"/>
                  <a:pt x="354" y="1431"/>
                  <a:pt x="328" y="1431"/>
                </a:cubicBezTo>
                <a:cubicBezTo>
                  <a:pt x="133" y="1431"/>
                  <a:pt x="133" y="1431"/>
                  <a:pt x="133" y="1431"/>
                </a:cubicBezTo>
                <a:cubicBezTo>
                  <a:pt x="133" y="1432"/>
                  <a:pt x="133" y="1432"/>
                  <a:pt x="133" y="1432"/>
                </a:cubicBezTo>
                <a:cubicBezTo>
                  <a:pt x="107" y="1432"/>
                  <a:pt x="86" y="1411"/>
                  <a:pt x="86" y="1385"/>
                </a:cubicBezTo>
                <a:cubicBezTo>
                  <a:pt x="86" y="865"/>
                  <a:pt x="86" y="865"/>
                  <a:pt x="86" y="865"/>
                </a:cubicBezTo>
                <a:cubicBezTo>
                  <a:pt x="86" y="839"/>
                  <a:pt x="107" y="818"/>
                  <a:pt x="133" y="818"/>
                </a:cubicBezTo>
                <a:cubicBezTo>
                  <a:pt x="328" y="818"/>
                  <a:pt x="328" y="818"/>
                  <a:pt x="328" y="818"/>
                </a:cubicBezTo>
                <a:cubicBezTo>
                  <a:pt x="354" y="818"/>
                  <a:pt x="375" y="839"/>
                  <a:pt x="375" y="865"/>
                </a:cubicBezTo>
                <a:lnTo>
                  <a:pt x="375" y="1385"/>
                </a:lnTo>
                <a:close/>
                <a:moveTo>
                  <a:pt x="1361" y="1003"/>
                </a:moveTo>
                <a:cubicBezTo>
                  <a:pt x="1347" y="1017"/>
                  <a:pt x="1345" y="1039"/>
                  <a:pt x="1355" y="1055"/>
                </a:cubicBezTo>
                <a:cubicBezTo>
                  <a:pt x="1355" y="1056"/>
                  <a:pt x="1368" y="1078"/>
                  <a:pt x="1370" y="1109"/>
                </a:cubicBezTo>
                <a:cubicBezTo>
                  <a:pt x="1372" y="1151"/>
                  <a:pt x="1352" y="1188"/>
                  <a:pt x="1310" y="1220"/>
                </a:cubicBezTo>
                <a:cubicBezTo>
                  <a:pt x="1294" y="1231"/>
                  <a:pt x="1288" y="1251"/>
                  <a:pt x="1295" y="1269"/>
                </a:cubicBezTo>
                <a:cubicBezTo>
                  <a:pt x="1295" y="1269"/>
                  <a:pt x="1309" y="1311"/>
                  <a:pt x="1286" y="1351"/>
                </a:cubicBezTo>
                <a:cubicBezTo>
                  <a:pt x="1265" y="1390"/>
                  <a:pt x="1217" y="1417"/>
                  <a:pt x="1145" y="1433"/>
                </a:cubicBezTo>
                <a:cubicBezTo>
                  <a:pt x="1087" y="1445"/>
                  <a:pt x="1008" y="1447"/>
                  <a:pt x="911" y="1440"/>
                </a:cubicBezTo>
                <a:cubicBezTo>
                  <a:pt x="907" y="1440"/>
                  <a:pt x="907" y="1440"/>
                  <a:pt x="907" y="1440"/>
                </a:cubicBezTo>
                <a:cubicBezTo>
                  <a:pt x="701" y="1444"/>
                  <a:pt x="493" y="1417"/>
                  <a:pt x="491" y="1417"/>
                </a:cubicBezTo>
                <a:cubicBezTo>
                  <a:pt x="491" y="1417"/>
                  <a:pt x="491" y="1417"/>
                  <a:pt x="491" y="1417"/>
                </a:cubicBezTo>
                <a:cubicBezTo>
                  <a:pt x="458" y="1413"/>
                  <a:pt x="458" y="1413"/>
                  <a:pt x="458" y="1413"/>
                </a:cubicBezTo>
                <a:cubicBezTo>
                  <a:pt x="460" y="1404"/>
                  <a:pt x="461" y="1395"/>
                  <a:pt x="461" y="1385"/>
                </a:cubicBezTo>
                <a:cubicBezTo>
                  <a:pt x="461" y="865"/>
                  <a:pt x="461" y="865"/>
                  <a:pt x="461" y="865"/>
                </a:cubicBezTo>
                <a:cubicBezTo>
                  <a:pt x="461" y="851"/>
                  <a:pt x="459" y="838"/>
                  <a:pt x="455" y="825"/>
                </a:cubicBezTo>
                <a:cubicBezTo>
                  <a:pt x="461" y="804"/>
                  <a:pt x="477" y="756"/>
                  <a:pt x="515" y="715"/>
                </a:cubicBezTo>
                <a:cubicBezTo>
                  <a:pt x="658" y="601"/>
                  <a:pt x="799" y="217"/>
                  <a:pt x="805" y="200"/>
                </a:cubicBezTo>
                <a:cubicBezTo>
                  <a:pt x="807" y="194"/>
                  <a:pt x="808" y="186"/>
                  <a:pt x="807" y="179"/>
                </a:cubicBezTo>
                <a:cubicBezTo>
                  <a:pt x="801" y="143"/>
                  <a:pt x="803" y="99"/>
                  <a:pt x="811" y="86"/>
                </a:cubicBezTo>
                <a:cubicBezTo>
                  <a:pt x="828" y="86"/>
                  <a:pt x="874" y="91"/>
                  <a:pt x="901" y="129"/>
                </a:cubicBezTo>
                <a:cubicBezTo>
                  <a:pt x="934" y="174"/>
                  <a:pt x="933" y="255"/>
                  <a:pt x="897" y="362"/>
                </a:cubicBezTo>
                <a:cubicBezTo>
                  <a:pt x="844" y="525"/>
                  <a:pt x="839" y="611"/>
                  <a:pt x="882" y="648"/>
                </a:cubicBezTo>
                <a:cubicBezTo>
                  <a:pt x="903" y="667"/>
                  <a:pt x="931" y="668"/>
                  <a:pt x="951" y="661"/>
                </a:cubicBezTo>
                <a:cubicBezTo>
                  <a:pt x="971" y="656"/>
                  <a:pt x="990" y="653"/>
                  <a:pt x="1007" y="650"/>
                </a:cubicBezTo>
                <a:cubicBezTo>
                  <a:pt x="1008" y="649"/>
                  <a:pt x="1010" y="649"/>
                  <a:pt x="1011" y="649"/>
                </a:cubicBezTo>
                <a:cubicBezTo>
                  <a:pt x="1110" y="627"/>
                  <a:pt x="1286" y="614"/>
                  <a:pt x="1347" y="670"/>
                </a:cubicBezTo>
                <a:cubicBezTo>
                  <a:pt x="1398" y="717"/>
                  <a:pt x="1362" y="780"/>
                  <a:pt x="1358" y="787"/>
                </a:cubicBezTo>
                <a:cubicBezTo>
                  <a:pt x="1346" y="805"/>
                  <a:pt x="1349" y="828"/>
                  <a:pt x="1365" y="842"/>
                </a:cubicBezTo>
                <a:cubicBezTo>
                  <a:pt x="1366" y="843"/>
                  <a:pt x="1399" y="874"/>
                  <a:pt x="1401" y="917"/>
                </a:cubicBezTo>
                <a:cubicBezTo>
                  <a:pt x="1402" y="945"/>
                  <a:pt x="1389" y="974"/>
                  <a:pt x="1361" y="10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8" name="Freeform 196"/>
          <p:cNvSpPr>
            <a:spLocks noEditPoints="1"/>
          </p:cNvSpPr>
          <p:nvPr/>
        </p:nvSpPr>
        <p:spPr bwMode="auto">
          <a:xfrm>
            <a:off x="19562294" y="11431673"/>
            <a:ext cx="813906" cy="838346"/>
          </a:xfrm>
          <a:custGeom>
            <a:avLst/>
            <a:gdLst>
              <a:gd name="T0" fmla="*/ 1383 w 1489"/>
              <a:gd name="T1" fmla="*/ 264 h 1534"/>
              <a:gd name="T2" fmla="*/ 1163 w 1489"/>
              <a:gd name="T3" fmla="*/ 17 h 1534"/>
              <a:gd name="T4" fmla="*/ 480 w 1489"/>
              <a:gd name="T5" fmla="*/ 32 h 1534"/>
              <a:gd name="T6" fmla="*/ 328 w 1489"/>
              <a:gd name="T7" fmla="*/ 16 h 1534"/>
              <a:gd name="T8" fmla="*/ 0 w 1489"/>
              <a:gd name="T9" fmla="*/ 149 h 1534"/>
              <a:gd name="T10" fmla="*/ 133 w 1489"/>
              <a:gd name="T11" fmla="*/ 802 h 1534"/>
              <a:gd name="T12" fmla="*/ 391 w 1489"/>
              <a:gd name="T13" fmla="*/ 786 h 1534"/>
              <a:gd name="T14" fmla="*/ 459 w 1489"/>
              <a:gd name="T15" fmla="*/ 885 h 1534"/>
              <a:gd name="T16" fmla="*/ 747 w 1489"/>
              <a:gd name="T17" fmla="*/ 1506 h 1534"/>
              <a:gd name="T18" fmla="*/ 972 w 1489"/>
              <a:gd name="T19" fmla="*/ 1455 h 1534"/>
              <a:gd name="T20" fmla="*/ 940 w 1489"/>
              <a:gd name="T21" fmla="*/ 959 h 1534"/>
              <a:gd name="T22" fmla="*/ 991 w 1489"/>
              <a:gd name="T23" fmla="*/ 969 h 1534"/>
              <a:gd name="T24" fmla="*/ 1405 w 1489"/>
              <a:gd name="T25" fmla="*/ 928 h 1534"/>
              <a:gd name="T26" fmla="*/ 1487 w 1489"/>
              <a:gd name="T27" fmla="*/ 621 h 1534"/>
              <a:gd name="T28" fmla="*/ 1456 w 1489"/>
              <a:gd name="T29" fmla="*/ 430 h 1534"/>
              <a:gd name="T30" fmla="*/ 328 w 1489"/>
              <a:gd name="T31" fmla="*/ 716 h 1534"/>
              <a:gd name="T32" fmla="*/ 86 w 1489"/>
              <a:gd name="T33" fmla="*/ 670 h 1534"/>
              <a:gd name="T34" fmla="*/ 133 w 1489"/>
              <a:gd name="T35" fmla="*/ 103 h 1534"/>
              <a:gd name="T36" fmla="*/ 375 w 1489"/>
              <a:gd name="T37" fmla="*/ 150 h 1534"/>
              <a:gd name="T38" fmla="*/ 1401 w 1489"/>
              <a:gd name="T39" fmla="*/ 617 h 1534"/>
              <a:gd name="T40" fmla="*/ 1357 w 1489"/>
              <a:gd name="T41" fmla="*/ 747 h 1534"/>
              <a:gd name="T42" fmla="*/ 1347 w 1489"/>
              <a:gd name="T43" fmla="*/ 864 h 1534"/>
              <a:gd name="T44" fmla="*/ 1007 w 1489"/>
              <a:gd name="T45" fmla="*/ 884 h 1534"/>
              <a:gd name="T46" fmla="*/ 882 w 1489"/>
              <a:gd name="T47" fmla="*/ 886 h 1534"/>
              <a:gd name="T48" fmla="*/ 901 w 1489"/>
              <a:gd name="T49" fmla="*/ 1405 h 1534"/>
              <a:gd name="T50" fmla="*/ 807 w 1489"/>
              <a:gd name="T51" fmla="*/ 1355 h 1534"/>
              <a:gd name="T52" fmla="*/ 515 w 1489"/>
              <a:gd name="T53" fmla="*/ 819 h 1534"/>
              <a:gd name="T54" fmla="*/ 461 w 1489"/>
              <a:gd name="T55" fmla="*/ 669 h 1534"/>
              <a:gd name="T56" fmla="*/ 458 w 1489"/>
              <a:gd name="T57" fmla="*/ 122 h 1534"/>
              <a:gd name="T58" fmla="*/ 491 w 1489"/>
              <a:gd name="T59" fmla="*/ 118 h 1534"/>
              <a:gd name="T60" fmla="*/ 911 w 1489"/>
              <a:gd name="T61" fmla="*/ 95 h 1534"/>
              <a:gd name="T62" fmla="*/ 1285 w 1489"/>
              <a:gd name="T63" fmla="*/ 182 h 1534"/>
              <a:gd name="T64" fmla="*/ 1309 w 1489"/>
              <a:gd name="T65" fmla="*/ 315 h 1534"/>
              <a:gd name="T66" fmla="*/ 1361 w 1489"/>
              <a:gd name="T67" fmla="*/ 531 h 15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89" h="1534">
                <a:moveTo>
                  <a:pt x="1456" y="430"/>
                </a:moveTo>
                <a:cubicBezTo>
                  <a:pt x="1458" y="385"/>
                  <a:pt x="1447" y="321"/>
                  <a:pt x="1383" y="264"/>
                </a:cubicBezTo>
                <a:cubicBezTo>
                  <a:pt x="1388" y="234"/>
                  <a:pt x="1388" y="187"/>
                  <a:pt x="1362" y="141"/>
                </a:cubicBezTo>
                <a:cubicBezTo>
                  <a:pt x="1327" y="80"/>
                  <a:pt x="1261" y="38"/>
                  <a:pt x="1163" y="17"/>
                </a:cubicBezTo>
                <a:cubicBezTo>
                  <a:pt x="1097" y="3"/>
                  <a:pt x="1011" y="0"/>
                  <a:pt x="907" y="8"/>
                </a:cubicBezTo>
                <a:cubicBezTo>
                  <a:pt x="696" y="4"/>
                  <a:pt x="492" y="30"/>
                  <a:pt x="480" y="32"/>
                </a:cubicBezTo>
                <a:cubicBezTo>
                  <a:pt x="405" y="41"/>
                  <a:pt x="405" y="41"/>
                  <a:pt x="405" y="41"/>
                </a:cubicBezTo>
                <a:cubicBezTo>
                  <a:pt x="383" y="25"/>
                  <a:pt x="357" y="16"/>
                  <a:pt x="328" y="16"/>
                </a:cubicBezTo>
                <a:cubicBezTo>
                  <a:pt x="133" y="16"/>
                  <a:pt x="133" y="16"/>
                  <a:pt x="133" y="16"/>
                </a:cubicBezTo>
                <a:cubicBezTo>
                  <a:pt x="59" y="16"/>
                  <a:pt x="0" y="76"/>
                  <a:pt x="0" y="149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743"/>
                  <a:pt x="60" y="802"/>
                  <a:pt x="133" y="802"/>
                </a:cubicBezTo>
                <a:cubicBezTo>
                  <a:pt x="328" y="802"/>
                  <a:pt x="328" y="802"/>
                  <a:pt x="328" y="802"/>
                </a:cubicBezTo>
                <a:cubicBezTo>
                  <a:pt x="351" y="802"/>
                  <a:pt x="373" y="797"/>
                  <a:pt x="391" y="786"/>
                </a:cubicBezTo>
                <a:cubicBezTo>
                  <a:pt x="405" y="816"/>
                  <a:pt x="425" y="850"/>
                  <a:pt x="454" y="881"/>
                </a:cubicBezTo>
                <a:cubicBezTo>
                  <a:pt x="456" y="882"/>
                  <a:pt x="457" y="884"/>
                  <a:pt x="459" y="885"/>
                </a:cubicBezTo>
                <a:cubicBezTo>
                  <a:pt x="560" y="962"/>
                  <a:pt x="678" y="1240"/>
                  <a:pt x="720" y="1353"/>
                </a:cubicBezTo>
                <a:cubicBezTo>
                  <a:pt x="716" y="1388"/>
                  <a:pt x="712" y="1465"/>
                  <a:pt x="747" y="1506"/>
                </a:cubicBezTo>
                <a:cubicBezTo>
                  <a:pt x="763" y="1524"/>
                  <a:pt x="784" y="1534"/>
                  <a:pt x="809" y="1534"/>
                </a:cubicBezTo>
                <a:cubicBezTo>
                  <a:pt x="833" y="1534"/>
                  <a:pt x="918" y="1528"/>
                  <a:pt x="972" y="1455"/>
                </a:cubicBezTo>
                <a:cubicBezTo>
                  <a:pt x="1022" y="1385"/>
                  <a:pt x="1025" y="1281"/>
                  <a:pt x="980" y="1145"/>
                </a:cubicBezTo>
                <a:cubicBezTo>
                  <a:pt x="942" y="1030"/>
                  <a:pt x="939" y="979"/>
                  <a:pt x="940" y="959"/>
                </a:cubicBezTo>
                <a:cubicBezTo>
                  <a:pt x="957" y="962"/>
                  <a:pt x="974" y="966"/>
                  <a:pt x="990" y="969"/>
                </a:cubicBezTo>
                <a:cubicBezTo>
                  <a:pt x="991" y="969"/>
                  <a:pt x="991" y="969"/>
                  <a:pt x="991" y="969"/>
                </a:cubicBezTo>
                <a:cubicBezTo>
                  <a:pt x="994" y="970"/>
                  <a:pt x="1064" y="985"/>
                  <a:pt x="1148" y="989"/>
                </a:cubicBezTo>
                <a:cubicBezTo>
                  <a:pt x="1268" y="995"/>
                  <a:pt x="1355" y="974"/>
                  <a:pt x="1405" y="928"/>
                </a:cubicBezTo>
                <a:cubicBezTo>
                  <a:pt x="1475" y="864"/>
                  <a:pt x="1467" y="783"/>
                  <a:pt x="1446" y="731"/>
                </a:cubicBezTo>
                <a:cubicBezTo>
                  <a:pt x="1464" y="707"/>
                  <a:pt x="1485" y="669"/>
                  <a:pt x="1487" y="621"/>
                </a:cubicBezTo>
                <a:cubicBezTo>
                  <a:pt x="1489" y="577"/>
                  <a:pt x="1474" y="534"/>
                  <a:pt x="1443" y="494"/>
                </a:cubicBezTo>
                <a:cubicBezTo>
                  <a:pt x="1449" y="477"/>
                  <a:pt x="1454" y="455"/>
                  <a:pt x="1456" y="430"/>
                </a:cubicBezTo>
                <a:close/>
                <a:moveTo>
                  <a:pt x="375" y="670"/>
                </a:moveTo>
                <a:cubicBezTo>
                  <a:pt x="375" y="696"/>
                  <a:pt x="354" y="716"/>
                  <a:pt x="328" y="716"/>
                </a:cubicBezTo>
                <a:cubicBezTo>
                  <a:pt x="133" y="716"/>
                  <a:pt x="133" y="716"/>
                  <a:pt x="133" y="716"/>
                </a:cubicBezTo>
                <a:cubicBezTo>
                  <a:pt x="107" y="716"/>
                  <a:pt x="86" y="695"/>
                  <a:pt x="86" y="670"/>
                </a:cubicBezTo>
                <a:cubicBezTo>
                  <a:pt x="86" y="150"/>
                  <a:pt x="86" y="150"/>
                  <a:pt x="86" y="150"/>
                </a:cubicBezTo>
                <a:cubicBezTo>
                  <a:pt x="86" y="124"/>
                  <a:pt x="107" y="103"/>
                  <a:pt x="133" y="103"/>
                </a:cubicBezTo>
                <a:cubicBezTo>
                  <a:pt x="328" y="103"/>
                  <a:pt x="328" y="103"/>
                  <a:pt x="328" y="103"/>
                </a:cubicBezTo>
                <a:cubicBezTo>
                  <a:pt x="354" y="103"/>
                  <a:pt x="375" y="124"/>
                  <a:pt x="375" y="150"/>
                </a:cubicBezTo>
                <a:lnTo>
                  <a:pt x="375" y="670"/>
                </a:lnTo>
                <a:close/>
                <a:moveTo>
                  <a:pt x="1401" y="617"/>
                </a:moveTo>
                <a:cubicBezTo>
                  <a:pt x="1399" y="659"/>
                  <a:pt x="1367" y="690"/>
                  <a:pt x="1365" y="692"/>
                </a:cubicBezTo>
                <a:cubicBezTo>
                  <a:pt x="1349" y="706"/>
                  <a:pt x="1346" y="730"/>
                  <a:pt x="1357" y="747"/>
                </a:cubicBezTo>
                <a:cubicBezTo>
                  <a:pt x="1357" y="748"/>
                  <a:pt x="1369" y="765"/>
                  <a:pt x="1373" y="789"/>
                </a:cubicBezTo>
                <a:cubicBezTo>
                  <a:pt x="1377" y="819"/>
                  <a:pt x="1369" y="844"/>
                  <a:pt x="1347" y="864"/>
                </a:cubicBezTo>
                <a:cubicBezTo>
                  <a:pt x="1285" y="920"/>
                  <a:pt x="1109" y="907"/>
                  <a:pt x="1011" y="885"/>
                </a:cubicBezTo>
                <a:cubicBezTo>
                  <a:pt x="1010" y="885"/>
                  <a:pt x="1009" y="885"/>
                  <a:pt x="1007" y="884"/>
                </a:cubicBezTo>
                <a:cubicBezTo>
                  <a:pt x="989" y="881"/>
                  <a:pt x="971" y="877"/>
                  <a:pt x="951" y="873"/>
                </a:cubicBezTo>
                <a:cubicBezTo>
                  <a:pt x="931" y="866"/>
                  <a:pt x="903" y="867"/>
                  <a:pt x="882" y="886"/>
                </a:cubicBezTo>
                <a:cubicBezTo>
                  <a:pt x="839" y="923"/>
                  <a:pt x="844" y="1009"/>
                  <a:pt x="897" y="1172"/>
                </a:cubicBezTo>
                <a:cubicBezTo>
                  <a:pt x="933" y="1279"/>
                  <a:pt x="934" y="1360"/>
                  <a:pt x="901" y="1405"/>
                </a:cubicBezTo>
                <a:cubicBezTo>
                  <a:pt x="874" y="1443"/>
                  <a:pt x="828" y="1448"/>
                  <a:pt x="811" y="1448"/>
                </a:cubicBezTo>
                <a:cubicBezTo>
                  <a:pt x="803" y="1435"/>
                  <a:pt x="801" y="1391"/>
                  <a:pt x="807" y="1355"/>
                </a:cubicBezTo>
                <a:cubicBezTo>
                  <a:pt x="808" y="1348"/>
                  <a:pt x="807" y="1341"/>
                  <a:pt x="805" y="1334"/>
                </a:cubicBezTo>
                <a:cubicBezTo>
                  <a:pt x="799" y="1317"/>
                  <a:pt x="658" y="933"/>
                  <a:pt x="515" y="819"/>
                </a:cubicBezTo>
                <a:cubicBezTo>
                  <a:pt x="477" y="778"/>
                  <a:pt x="461" y="730"/>
                  <a:pt x="455" y="709"/>
                </a:cubicBezTo>
                <a:cubicBezTo>
                  <a:pt x="459" y="697"/>
                  <a:pt x="461" y="683"/>
                  <a:pt x="461" y="669"/>
                </a:cubicBezTo>
                <a:cubicBezTo>
                  <a:pt x="461" y="150"/>
                  <a:pt x="461" y="150"/>
                  <a:pt x="461" y="150"/>
                </a:cubicBezTo>
                <a:cubicBezTo>
                  <a:pt x="461" y="140"/>
                  <a:pt x="460" y="130"/>
                  <a:pt x="458" y="122"/>
                </a:cubicBezTo>
                <a:cubicBezTo>
                  <a:pt x="491" y="118"/>
                  <a:pt x="491" y="118"/>
                  <a:pt x="491" y="118"/>
                </a:cubicBezTo>
                <a:cubicBezTo>
                  <a:pt x="491" y="118"/>
                  <a:pt x="491" y="118"/>
                  <a:pt x="491" y="118"/>
                </a:cubicBezTo>
                <a:cubicBezTo>
                  <a:pt x="493" y="117"/>
                  <a:pt x="701" y="90"/>
                  <a:pt x="907" y="95"/>
                </a:cubicBezTo>
                <a:cubicBezTo>
                  <a:pt x="911" y="95"/>
                  <a:pt x="911" y="95"/>
                  <a:pt x="911" y="95"/>
                </a:cubicBezTo>
                <a:cubicBezTo>
                  <a:pt x="1008" y="87"/>
                  <a:pt x="1087" y="90"/>
                  <a:pt x="1145" y="102"/>
                </a:cubicBezTo>
                <a:cubicBezTo>
                  <a:pt x="1216" y="117"/>
                  <a:pt x="1264" y="144"/>
                  <a:pt x="1285" y="182"/>
                </a:cubicBezTo>
                <a:cubicBezTo>
                  <a:pt x="1308" y="222"/>
                  <a:pt x="1296" y="262"/>
                  <a:pt x="1295" y="266"/>
                </a:cubicBezTo>
                <a:cubicBezTo>
                  <a:pt x="1288" y="284"/>
                  <a:pt x="1294" y="304"/>
                  <a:pt x="1309" y="315"/>
                </a:cubicBezTo>
                <a:cubicBezTo>
                  <a:pt x="1404" y="386"/>
                  <a:pt x="1361" y="469"/>
                  <a:pt x="1355" y="479"/>
                </a:cubicBezTo>
                <a:cubicBezTo>
                  <a:pt x="1344" y="496"/>
                  <a:pt x="1347" y="517"/>
                  <a:pt x="1361" y="531"/>
                </a:cubicBezTo>
                <a:cubicBezTo>
                  <a:pt x="1388" y="560"/>
                  <a:pt x="1402" y="589"/>
                  <a:pt x="1401" y="6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6" name="Freeform 204"/>
          <p:cNvSpPr>
            <a:spLocks noEditPoints="1"/>
          </p:cNvSpPr>
          <p:nvPr/>
        </p:nvSpPr>
        <p:spPr bwMode="auto">
          <a:xfrm>
            <a:off x="21830969" y="11443489"/>
            <a:ext cx="767700" cy="817922"/>
          </a:xfrm>
          <a:custGeom>
            <a:avLst/>
            <a:gdLst>
              <a:gd name="T0" fmla="*/ 1331 w 1404"/>
              <a:gd name="T1" fmla="*/ 753 h 1496"/>
              <a:gd name="T2" fmla="*/ 1311 w 1404"/>
              <a:gd name="T3" fmla="*/ 724 h 1496"/>
              <a:gd name="T4" fmla="*/ 820 w 1404"/>
              <a:gd name="T5" fmla="*/ 528 h 1496"/>
              <a:gd name="T6" fmla="*/ 781 w 1404"/>
              <a:gd name="T7" fmla="*/ 519 h 1496"/>
              <a:gd name="T8" fmla="*/ 736 w 1404"/>
              <a:gd name="T9" fmla="*/ 148 h 1496"/>
              <a:gd name="T10" fmla="*/ 585 w 1404"/>
              <a:gd name="T11" fmla="*/ 0 h 1496"/>
              <a:gd name="T12" fmla="*/ 434 w 1404"/>
              <a:gd name="T13" fmla="*/ 143 h 1496"/>
              <a:gd name="T14" fmla="*/ 434 w 1404"/>
              <a:gd name="T15" fmla="*/ 148 h 1496"/>
              <a:gd name="T16" fmla="*/ 434 w 1404"/>
              <a:gd name="T17" fmla="*/ 366 h 1496"/>
              <a:gd name="T18" fmla="*/ 430 w 1404"/>
              <a:gd name="T19" fmla="*/ 899 h 1496"/>
              <a:gd name="T20" fmla="*/ 373 w 1404"/>
              <a:gd name="T21" fmla="*/ 854 h 1496"/>
              <a:gd name="T22" fmla="*/ 187 w 1404"/>
              <a:gd name="T23" fmla="*/ 782 h 1496"/>
              <a:gd name="T24" fmla="*/ 15 w 1404"/>
              <a:gd name="T25" fmla="*/ 863 h 1496"/>
              <a:gd name="T26" fmla="*/ 11 w 1404"/>
              <a:gd name="T27" fmla="*/ 917 h 1496"/>
              <a:gd name="T28" fmla="*/ 270 w 1404"/>
              <a:gd name="T29" fmla="*/ 1203 h 1496"/>
              <a:gd name="T30" fmla="*/ 546 w 1404"/>
              <a:gd name="T31" fmla="*/ 1402 h 1496"/>
              <a:gd name="T32" fmla="*/ 883 w 1404"/>
              <a:gd name="T33" fmla="*/ 1496 h 1496"/>
              <a:gd name="T34" fmla="*/ 888 w 1404"/>
              <a:gd name="T35" fmla="*/ 1496 h 1496"/>
              <a:gd name="T36" fmla="*/ 1229 w 1404"/>
              <a:gd name="T37" fmla="*/ 1352 h 1496"/>
              <a:gd name="T38" fmla="*/ 1331 w 1404"/>
              <a:gd name="T39" fmla="*/ 753 h 1496"/>
              <a:gd name="T40" fmla="*/ 1162 w 1404"/>
              <a:gd name="T41" fmla="*/ 1297 h 1496"/>
              <a:gd name="T42" fmla="*/ 888 w 1404"/>
              <a:gd name="T43" fmla="*/ 1410 h 1496"/>
              <a:gd name="T44" fmla="*/ 884 w 1404"/>
              <a:gd name="T45" fmla="*/ 1410 h 1496"/>
              <a:gd name="T46" fmla="*/ 330 w 1404"/>
              <a:gd name="T47" fmla="*/ 1141 h 1496"/>
              <a:gd name="T48" fmla="*/ 105 w 1404"/>
              <a:gd name="T49" fmla="*/ 898 h 1496"/>
              <a:gd name="T50" fmla="*/ 187 w 1404"/>
              <a:gd name="T51" fmla="*/ 868 h 1496"/>
              <a:gd name="T52" fmla="*/ 317 w 1404"/>
              <a:gd name="T53" fmla="*/ 921 h 1496"/>
              <a:gd name="T54" fmla="*/ 319 w 1404"/>
              <a:gd name="T55" fmla="*/ 923 h 1496"/>
              <a:gd name="T56" fmla="*/ 447 w 1404"/>
              <a:gd name="T57" fmla="*/ 1021 h 1496"/>
              <a:gd name="T58" fmla="*/ 492 w 1404"/>
              <a:gd name="T59" fmla="*/ 1025 h 1496"/>
              <a:gd name="T60" fmla="*/ 517 w 1404"/>
              <a:gd name="T61" fmla="*/ 987 h 1496"/>
              <a:gd name="T62" fmla="*/ 521 w 1404"/>
              <a:gd name="T63" fmla="*/ 367 h 1496"/>
              <a:gd name="T64" fmla="*/ 521 w 1404"/>
              <a:gd name="T65" fmla="*/ 149 h 1496"/>
              <a:gd name="T66" fmla="*/ 586 w 1404"/>
              <a:gd name="T67" fmla="*/ 87 h 1496"/>
              <a:gd name="T68" fmla="*/ 650 w 1404"/>
              <a:gd name="T69" fmla="*/ 151 h 1496"/>
              <a:gd name="T70" fmla="*/ 650 w 1404"/>
              <a:gd name="T71" fmla="*/ 156 h 1496"/>
              <a:gd name="T72" fmla="*/ 699 w 1404"/>
              <a:gd name="T73" fmla="*/ 559 h 1496"/>
              <a:gd name="T74" fmla="*/ 730 w 1404"/>
              <a:gd name="T75" fmla="*/ 596 h 1496"/>
              <a:gd name="T76" fmla="*/ 802 w 1404"/>
              <a:gd name="T77" fmla="*/ 612 h 1496"/>
              <a:gd name="T78" fmla="*/ 1249 w 1404"/>
              <a:gd name="T79" fmla="*/ 788 h 1496"/>
              <a:gd name="T80" fmla="*/ 1162 w 1404"/>
              <a:gd name="T81" fmla="*/ 1297 h 1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04" h="1496">
                <a:moveTo>
                  <a:pt x="1331" y="753"/>
                </a:moveTo>
                <a:cubicBezTo>
                  <a:pt x="1329" y="741"/>
                  <a:pt x="1321" y="731"/>
                  <a:pt x="1311" y="724"/>
                </a:cubicBezTo>
                <a:cubicBezTo>
                  <a:pt x="1067" y="579"/>
                  <a:pt x="925" y="549"/>
                  <a:pt x="820" y="528"/>
                </a:cubicBezTo>
                <a:cubicBezTo>
                  <a:pt x="807" y="525"/>
                  <a:pt x="794" y="522"/>
                  <a:pt x="781" y="519"/>
                </a:cubicBezTo>
                <a:cubicBezTo>
                  <a:pt x="736" y="148"/>
                  <a:pt x="736" y="148"/>
                  <a:pt x="736" y="148"/>
                </a:cubicBezTo>
                <a:cubicBezTo>
                  <a:pt x="735" y="67"/>
                  <a:pt x="667" y="0"/>
                  <a:pt x="585" y="0"/>
                </a:cubicBezTo>
                <a:cubicBezTo>
                  <a:pt x="504" y="0"/>
                  <a:pt x="438" y="63"/>
                  <a:pt x="434" y="143"/>
                </a:cubicBezTo>
                <a:cubicBezTo>
                  <a:pt x="434" y="145"/>
                  <a:pt x="434" y="146"/>
                  <a:pt x="434" y="148"/>
                </a:cubicBezTo>
                <a:cubicBezTo>
                  <a:pt x="434" y="366"/>
                  <a:pt x="434" y="366"/>
                  <a:pt x="434" y="366"/>
                </a:cubicBezTo>
                <a:cubicBezTo>
                  <a:pt x="430" y="899"/>
                  <a:pt x="430" y="899"/>
                  <a:pt x="430" y="899"/>
                </a:cubicBezTo>
                <a:cubicBezTo>
                  <a:pt x="373" y="854"/>
                  <a:pt x="373" y="854"/>
                  <a:pt x="373" y="854"/>
                </a:cubicBezTo>
                <a:cubicBezTo>
                  <a:pt x="362" y="845"/>
                  <a:pt x="283" y="782"/>
                  <a:pt x="187" y="782"/>
                </a:cubicBezTo>
                <a:cubicBezTo>
                  <a:pt x="122" y="782"/>
                  <a:pt x="64" y="809"/>
                  <a:pt x="15" y="863"/>
                </a:cubicBezTo>
                <a:cubicBezTo>
                  <a:pt x="1" y="878"/>
                  <a:pt x="0" y="900"/>
                  <a:pt x="11" y="917"/>
                </a:cubicBezTo>
                <a:cubicBezTo>
                  <a:pt x="16" y="923"/>
                  <a:pt x="115" y="1062"/>
                  <a:pt x="270" y="1203"/>
                </a:cubicBezTo>
                <a:cubicBezTo>
                  <a:pt x="362" y="1287"/>
                  <a:pt x="455" y="1354"/>
                  <a:pt x="546" y="1402"/>
                </a:cubicBezTo>
                <a:cubicBezTo>
                  <a:pt x="662" y="1463"/>
                  <a:pt x="775" y="1495"/>
                  <a:pt x="883" y="1496"/>
                </a:cubicBezTo>
                <a:cubicBezTo>
                  <a:pt x="888" y="1496"/>
                  <a:pt x="888" y="1496"/>
                  <a:pt x="888" y="1496"/>
                </a:cubicBezTo>
                <a:cubicBezTo>
                  <a:pt x="1035" y="1496"/>
                  <a:pt x="1150" y="1447"/>
                  <a:pt x="1229" y="1352"/>
                </a:cubicBezTo>
                <a:cubicBezTo>
                  <a:pt x="1404" y="1139"/>
                  <a:pt x="1334" y="769"/>
                  <a:pt x="1331" y="753"/>
                </a:cubicBezTo>
                <a:close/>
                <a:moveTo>
                  <a:pt x="1162" y="1297"/>
                </a:moveTo>
                <a:cubicBezTo>
                  <a:pt x="1100" y="1372"/>
                  <a:pt x="1008" y="1410"/>
                  <a:pt x="888" y="1410"/>
                </a:cubicBezTo>
                <a:cubicBezTo>
                  <a:pt x="884" y="1410"/>
                  <a:pt x="884" y="1410"/>
                  <a:pt x="884" y="1410"/>
                </a:cubicBezTo>
                <a:cubicBezTo>
                  <a:pt x="670" y="1408"/>
                  <a:pt x="464" y="1263"/>
                  <a:pt x="330" y="1141"/>
                </a:cubicBezTo>
                <a:cubicBezTo>
                  <a:pt x="223" y="1043"/>
                  <a:pt x="142" y="946"/>
                  <a:pt x="105" y="898"/>
                </a:cubicBezTo>
                <a:cubicBezTo>
                  <a:pt x="130" y="878"/>
                  <a:pt x="157" y="868"/>
                  <a:pt x="187" y="868"/>
                </a:cubicBezTo>
                <a:cubicBezTo>
                  <a:pt x="257" y="868"/>
                  <a:pt x="317" y="920"/>
                  <a:pt x="317" y="921"/>
                </a:cubicBezTo>
                <a:cubicBezTo>
                  <a:pt x="318" y="921"/>
                  <a:pt x="319" y="922"/>
                  <a:pt x="319" y="923"/>
                </a:cubicBezTo>
                <a:cubicBezTo>
                  <a:pt x="447" y="1021"/>
                  <a:pt x="447" y="1021"/>
                  <a:pt x="447" y="1021"/>
                </a:cubicBezTo>
                <a:cubicBezTo>
                  <a:pt x="460" y="1031"/>
                  <a:pt x="477" y="1033"/>
                  <a:pt x="492" y="1025"/>
                </a:cubicBezTo>
                <a:cubicBezTo>
                  <a:pt x="507" y="1018"/>
                  <a:pt x="516" y="1003"/>
                  <a:pt x="517" y="987"/>
                </a:cubicBezTo>
                <a:cubicBezTo>
                  <a:pt x="521" y="367"/>
                  <a:pt x="521" y="367"/>
                  <a:pt x="521" y="367"/>
                </a:cubicBezTo>
                <a:cubicBezTo>
                  <a:pt x="521" y="149"/>
                  <a:pt x="521" y="149"/>
                  <a:pt x="521" y="149"/>
                </a:cubicBezTo>
                <a:cubicBezTo>
                  <a:pt x="522" y="114"/>
                  <a:pt x="550" y="87"/>
                  <a:pt x="586" y="87"/>
                </a:cubicBezTo>
                <a:cubicBezTo>
                  <a:pt x="621" y="87"/>
                  <a:pt x="650" y="116"/>
                  <a:pt x="650" y="151"/>
                </a:cubicBezTo>
                <a:cubicBezTo>
                  <a:pt x="650" y="153"/>
                  <a:pt x="650" y="155"/>
                  <a:pt x="650" y="156"/>
                </a:cubicBezTo>
                <a:cubicBezTo>
                  <a:pt x="699" y="559"/>
                  <a:pt x="699" y="559"/>
                  <a:pt x="699" y="559"/>
                </a:cubicBezTo>
                <a:cubicBezTo>
                  <a:pt x="701" y="577"/>
                  <a:pt x="714" y="591"/>
                  <a:pt x="730" y="596"/>
                </a:cubicBezTo>
                <a:cubicBezTo>
                  <a:pt x="754" y="602"/>
                  <a:pt x="777" y="607"/>
                  <a:pt x="802" y="612"/>
                </a:cubicBezTo>
                <a:cubicBezTo>
                  <a:pt x="904" y="633"/>
                  <a:pt x="1029" y="660"/>
                  <a:pt x="1249" y="788"/>
                </a:cubicBezTo>
                <a:cubicBezTo>
                  <a:pt x="1260" y="863"/>
                  <a:pt x="1291" y="1140"/>
                  <a:pt x="1162" y="1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8" name="Freeform 226"/>
          <p:cNvSpPr>
            <a:spLocks noEditPoints="1"/>
          </p:cNvSpPr>
          <p:nvPr/>
        </p:nvSpPr>
        <p:spPr bwMode="auto">
          <a:xfrm>
            <a:off x="1769421" y="11430508"/>
            <a:ext cx="816248" cy="840356"/>
          </a:xfrm>
          <a:custGeom>
            <a:avLst/>
            <a:gdLst>
              <a:gd name="T0" fmla="*/ 791 w 1493"/>
              <a:gd name="T1" fmla="*/ 749 h 1537"/>
              <a:gd name="T2" fmla="*/ 791 w 1493"/>
              <a:gd name="T3" fmla="*/ 43 h 1537"/>
              <a:gd name="T4" fmla="*/ 748 w 1493"/>
              <a:gd name="T5" fmla="*/ 0 h 1537"/>
              <a:gd name="T6" fmla="*/ 705 w 1493"/>
              <a:gd name="T7" fmla="*/ 43 h 1537"/>
              <a:gd name="T8" fmla="*/ 705 w 1493"/>
              <a:gd name="T9" fmla="*/ 749 h 1537"/>
              <a:gd name="T10" fmla="*/ 529 w 1493"/>
              <a:gd name="T11" fmla="*/ 964 h 1537"/>
              <a:gd name="T12" fmla="*/ 705 w 1493"/>
              <a:gd name="T13" fmla="*/ 1179 h 1537"/>
              <a:gd name="T14" fmla="*/ 705 w 1493"/>
              <a:gd name="T15" fmla="*/ 1494 h 1537"/>
              <a:gd name="T16" fmla="*/ 748 w 1493"/>
              <a:gd name="T17" fmla="*/ 1537 h 1537"/>
              <a:gd name="T18" fmla="*/ 791 w 1493"/>
              <a:gd name="T19" fmla="*/ 1494 h 1537"/>
              <a:gd name="T20" fmla="*/ 791 w 1493"/>
              <a:gd name="T21" fmla="*/ 1179 h 1537"/>
              <a:gd name="T22" fmla="*/ 967 w 1493"/>
              <a:gd name="T23" fmla="*/ 964 h 1537"/>
              <a:gd name="T24" fmla="*/ 791 w 1493"/>
              <a:gd name="T25" fmla="*/ 749 h 1537"/>
              <a:gd name="T26" fmla="*/ 748 w 1493"/>
              <a:gd name="T27" fmla="*/ 1097 h 1537"/>
              <a:gd name="T28" fmla="*/ 615 w 1493"/>
              <a:gd name="T29" fmla="*/ 964 h 1537"/>
              <a:gd name="T30" fmla="*/ 748 w 1493"/>
              <a:gd name="T31" fmla="*/ 831 h 1537"/>
              <a:gd name="T32" fmla="*/ 881 w 1493"/>
              <a:gd name="T33" fmla="*/ 964 h 1537"/>
              <a:gd name="T34" fmla="*/ 748 w 1493"/>
              <a:gd name="T35" fmla="*/ 1097 h 1537"/>
              <a:gd name="T36" fmla="*/ 262 w 1493"/>
              <a:gd name="T37" fmla="*/ 387 h 1537"/>
              <a:gd name="T38" fmla="*/ 262 w 1493"/>
              <a:gd name="T39" fmla="*/ 43 h 1537"/>
              <a:gd name="T40" fmla="*/ 219 w 1493"/>
              <a:gd name="T41" fmla="*/ 0 h 1537"/>
              <a:gd name="T42" fmla="*/ 176 w 1493"/>
              <a:gd name="T43" fmla="*/ 43 h 1537"/>
              <a:gd name="T44" fmla="*/ 176 w 1493"/>
              <a:gd name="T45" fmla="*/ 387 h 1537"/>
              <a:gd name="T46" fmla="*/ 0 w 1493"/>
              <a:gd name="T47" fmla="*/ 602 h 1537"/>
              <a:gd name="T48" fmla="*/ 176 w 1493"/>
              <a:gd name="T49" fmla="*/ 817 h 1537"/>
              <a:gd name="T50" fmla="*/ 176 w 1493"/>
              <a:gd name="T51" fmla="*/ 1494 h 1537"/>
              <a:gd name="T52" fmla="*/ 219 w 1493"/>
              <a:gd name="T53" fmla="*/ 1537 h 1537"/>
              <a:gd name="T54" fmla="*/ 262 w 1493"/>
              <a:gd name="T55" fmla="*/ 1494 h 1537"/>
              <a:gd name="T56" fmla="*/ 262 w 1493"/>
              <a:gd name="T57" fmla="*/ 817 h 1537"/>
              <a:gd name="T58" fmla="*/ 438 w 1493"/>
              <a:gd name="T59" fmla="*/ 602 h 1537"/>
              <a:gd name="T60" fmla="*/ 262 w 1493"/>
              <a:gd name="T61" fmla="*/ 387 h 1537"/>
              <a:gd name="T62" fmla="*/ 219 w 1493"/>
              <a:gd name="T63" fmla="*/ 735 h 1537"/>
              <a:gd name="T64" fmla="*/ 86 w 1493"/>
              <a:gd name="T65" fmla="*/ 602 h 1537"/>
              <a:gd name="T66" fmla="*/ 219 w 1493"/>
              <a:gd name="T67" fmla="*/ 469 h 1537"/>
              <a:gd name="T68" fmla="*/ 352 w 1493"/>
              <a:gd name="T69" fmla="*/ 602 h 1537"/>
              <a:gd name="T70" fmla="*/ 219 w 1493"/>
              <a:gd name="T71" fmla="*/ 735 h 1537"/>
              <a:gd name="T72" fmla="*/ 1317 w 1493"/>
              <a:gd name="T73" fmla="*/ 387 h 1537"/>
              <a:gd name="T74" fmla="*/ 1317 w 1493"/>
              <a:gd name="T75" fmla="*/ 43 h 1537"/>
              <a:gd name="T76" fmla="*/ 1274 w 1493"/>
              <a:gd name="T77" fmla="*/ 0 h 1537"/>
              <a:gd name="T78" fmla="*/ 1231 w 1493"/>
              <a:gd name="T79" fmla="*/ 43 h 1537"/>
              <a:gd name="T80" fmla="*/ 1231 w 1493"/>
              <a:gd name="T81" fmla="*/ 387 h 1537"/>
              <a:gd name="T82" fmla="*/ 1055 w 1493"/>
              <a:gd name="T83" fmla="*/ 602 h 1537"/>
              <a:gd name="T84" fmla="*/ 1231 w 1493"/>
              <a:gd name="T85" fmla="*/ 817 h 1537"/>
              <a:gd name="T86" fmla="*/ 1231 w 1493"/>
              <a:gd name="T87" fmla="*/ 1494 h 1537"/>
              <a:gd name="T88" fmla="*/ 1274 w 1493"/>
              <a:gd name="T89" fmla="*/ 1537 h 1537"/>
              <a:gd name="T90" fmla="*/ 1317 w 1493"/>
              <a:gd name="T91" fmla="*/ 1494 h 1537"/>
              <a:gd name="T92" fmla="*/ 1317 w 1493"/>
              <a:gd name="T93" fmla="*/ 817 h 1537"/>
              <a:gd name="T94" fmla="*/ 1493 w 1493"/>
              <a:gd name="T95" fmla="*/ 602 h 1537"/>
              <a:gd name="T96" fmla="*/ 1317 w 1493"/>
              <a:gd name="T97" fmla="*/ 387 h 1537"/>
              <a:gd name="T98" fmla="*/ 1274 w 1493"/>
              <a:gd name="T99" fmla="*/ 735 h 1537"/>
              <a:gd name="T100" fmla="*/ 1141 w 1493"/>
              <a:gd name="T101" fmla="*/ 602 h 1537"/>
              <a:gd name="T102" fmla="*/ 1274 w 1493"/>
              <a:gd name="T103" fmla="*/ 469 h 1537"/>
              <a:gd name="T104" fmla="*/ 1407 w 1493"/>
              <a:gd name="T105" fmla="*/ 602 h 1537"/>
              <a:gd name="T106" fmla="*/ 1274 w 1493"/>
              <a:gd name="T107" fmla="*/ 735 h 1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93" h="1537">
                <a:moveTo>
                  <a:pt x="791" y="749"/>
                </a:moveTo>
                <a:cubicBezTo>
                  <a:pt x="791" y="43"/>
                  <a:pt x="791" y="43"/>
                  <a:pt x="791" y="43"/>
                </a:cubicBezTo>
                <a:cubicBezTo>
                  <a:pt x="791" y="19"/>
                  <a:pt x="772" y="0"/>
                  <a:pt x="748" y="0"/>
                </a:cubicBezTo>
                <a:cubicBezTo>
                  <a:pt x="724" y="0"/>
                  <a:pt x="705" y="19"/>
                  <a:pt x="705" y="43"/>
                </a:cubicBezTo>
                <a:cubicBezTo>
                  <a:pt x="705" y="749"/>
                  <a:pt x="705" y="749"/>
                  <a:pt x="705" y="749"/>
                </a:cubicBezTo>
                <a:cubicBezTo>
                  <a:pt x="605" y="769"/>
                  <a:pt x="529" y="858"/>
                  <a:pt x="529" y="964"/>
                </a:cubicBezTo>
                <a:cubicBezTo>
                  <a:pt x="529" y="1071"/>
                  <a:pt x="605" y="1159"/>
                  <a:pt x="705" y="1179"/>
                </a:cubicBezTo>
                <a:cubicBezTo>
                  <a:pt x="705" y="1494"/>
                  <a:pt x="705" y="1494"/>
                  <a:pt x="705" y="1494"/>
                </a:cubicBezTo>
                <a:cubicBezTo>
                  <a:pt x="705" y="1518"/>
                  <a:pt x="724" y="1537"/>
                  <a:pt x="748" y="1537"/>
                </a:cubicBezTo>
                <a:cubicBezTo>
                  <a:pt x="772" y="1537"/>
                  <a:pt x="791" y="1518"/>
                  <a:pt x="791" y="1494"/>
                </a:cubicBezTo>
                <a:cubicBezTo>
                  <a:pt x="791" y="1179"/>
                  <a:pt x="791" y="1179"/>
                  <a:pt x="791" y="1179"/>
                </a:cubicBezTo>
                <a:cubicBezTo>
                  <a:pt x="891" y="1159"/>
                  <a:pt x="967" y="1071"/>
                  <a:pt x="967" y="964"/>
                </a:cubicBezTo>
                <a:cubicBezTo>
                  <a:pt x="967" y="858"/>
                  <a:pt x="892" y="769"/>
                  <a:pt x="791" y="749"/>
                </a:cubicBezTo>
                <a:close/>
                <a:moveTo>
                  <a:pt x="748" y="1097"/>
                </a:moveTo>
                <a:cubicBezTo>
                  <a:pt x="675" y="1097"/>
                  <a:pt x="615" y="1038"/>
                  <a:pt x="615" y="964"/>
                </a:cubicBezTo>
                <a:cubicBezTo>
                  <a:pt x="615" y="891"/>
                  <a:pt x="675" y="831"/>
                  <a:pt x="748" y="831"/>
                </a:cubicBezTo>
                <a:cubicBezTo>
                  <a:pt x="821" y="831"/>
                  <a:pt x="881" y="891"/>
                  <a:pt x="881" y="964"/>
                </a:cubicBezTo>
                <a:cubicBezTo>
                  <a:pt x="881" y="1038"/>
                  <a:pt x="821" y="1097"/>
                  <a:pt x="748" y="1097"/>
                </a:cubicBezTo>
                <a:close/>
                <a:moveTo>
                  <a:pt x="262" y="387"/>
                </a:moveTo>
                <a:cubicBezTo>
                  <a:pt x="262" y="43"/>
                  <a:pt x="262" y="43"/>
                  <a:pt x="262" y="43"/>
                </a:cubicBezTo>
                <a:cubicBezTo>
                  <a:pt x="262" y="19"/>
                  <a:pt x="243" y="0"/>
                  <a:pt x="219" y="0"/>
                </a:cubicBezTo>
                <a:cubicBezTo>
                  <a:pt x="195" y="0"/>
                  <a:pt x="176" y="19"/>
                  <a:pt x="176" y="43"/>
                </a:cubicBezTo>
                <a:cubicBezTo>
                  <a:pt x="176" y="387"/>
                  <a:pt x="176" y="387"/>
                  <a:pt x="176" y="387"/>
                </a:cubicBezTo>
                <a:cubicBezTo>
                  <a:pt x="76" y="407"/>
                  <a:pt x="0" y="496"/>
                  <a:pt x="0" y="602"/>
                </a:cubicBezTo>
                <a:cubicBezTo>
                  <a:pt x="0" y="708"/>
                  <a:pt x="76" y="797"/>
                  <a:pt x="176" y="817"/>
                </a:cubicBezTo>
                <a:cubicBezTo>
                  <a:pt x="176" y="1494"/>
                  <a:pt x="176" y="1494"/>
                  <a:pt x="176" y="1494"/>
                </a:cubicBezTo>
                <a:cubicBezTo>
                  <a:pt x="176" y="1518"/>
                  <a:pt x="195" y="1537"/>
                  <a:pt x="219" y="1537"/>
                </a:cubicBezTo>
                <a:cubicBezTo>
                  <a:pt x="243" y="1537"/>
                  <a:pt x="262" y="1518"/>
                  <a:pt x="262" y="1494"/>
                </a:cubicBezTo>
                <a:cubicBezTo>
                  <a:pt x="262" y="817"/>
                  <a:pt x="262" y="817"/>
                  <a:pt x="262" y="817"/>
                </a:cubicBezTo>
                <a:cubicBezTo>
                  <a:pt x="363" y="797"/>
                  <a:pt x="438" y="708"/>
                  <a:pt x="438" y="602"/>
                </a:cubicBezTo>
                <a:cubicBezTo>
                  <a:pt x="438" y="495"/>
                  <a:pt x="363" y="407"/>
                  <a:pt x="262" y="387"/>
                </a:cubicBezTo>
                <a:close/>
                <a:moveTo>
                  <a:pt x="219" y="735"/>
                </a:moveTo>
                <a:cubicBezTo>
                  <a:pt x="146" y="735"/>
                  <a:pt x="86" y="675"/>
                  <a:pt x="86" y="602"/>
                </a:cubicBezTo>
                <a:cubicBezTo>
                  <a:pt x="86" y="529"/>
                  <a:pt x="146" y="469"/>
                  <a:pt x="219" y="469"/>
                </a:cubicBezTo>
                <a:cubicBezTo>
                  <a:pt x="292" y="469"/>
                  <a:pt x="352" y="529"/>
                  <a:pt x="352" y="602"/>
                </a:cubicBezTo>
                <a:cubicBezTo>
                  <a:pt x="352" y="675"/>
                  <a:pt x="292" y="735"/>
                  <a:pt x="219" y="735"/>
                </a:cubicBezTo>
                <a:close/>
                <a:moveTo>
                  <a:pt x="1317" y="387"/>
                </a:moveTo>
                <a:cubicBezTo>
                  <a:pt x="1317" y="43"/>
                  <a:pt x="1317" y="43"/>
                  <a:pt x="1317" y="43"/>
                </a:cubicBezTo>
                <a:cubicBezTo>
                  <a:pt x="1317" y="19"/>
                  <a:pt x="1298" y="0"/>
                  <a:pt x="1274" y="0"/>
                </a:cubicBezTo>
                <a:cubicBezTo>
                  <a:pt x="1250" y="0"/>
                  <a:pt x="1231" y="19"/>
                  <a:pt x="1231" y="43"/>
                </a:cubicBezTo>
                <a:cubicBezTo>
                  <a:pt x="1231" y="387"/>
                  <a:pt x="1231" y="387"/>
                  <a:pt x="1231" y="387"/>
                </a:cubicBezTo>
                <a:cubicBezTo>
                  <a:pt x="1131" y="407"/>
                  <a:pt x="1055" y="496"/>
                  <a:pt x="1055" y="602"/>
                </a:cubicBezTo>
                <a:cubicBezTo>
                  <a:pt x="1055" y="708"/>
                  <a:pt x="1131" y="797"/>
                  <a:pt x="1231" y="817"/>
                </a:cubicBezTo>
                <a:cubicBezTo>
                  <a:pt x="1231" y="1494"/>
                  <a:pt x="1231" y="1494"/>
                  <a:pt x="1231" y="1494"/>
                </a:cubicBezTo>
                <a:cubicBezTo>
                  <a:pt x="1231" y="1518"/>
                  <a:pt x="1250" y="1537"/>
                  <a:pt x="1274" y="1537"/>
                </a:cubicBezTo>
                <a:cubicBezTo>
                  <a:pt x="1298" y="1537"/>
                  <a:pt x="1317" y="1518"/>
                  <a:pt x="1317" y="1494"/>
                </a:cubicBezTo>
                <a:cubicBezTo>
                  <a:pt x="1317" y="817"/>
                  <a:pt x="1317" y="817"/>
                  <a:pt x="1317" y="817"/>
                </a:cubicBezTo>
                <a:cubicBezTo>
                  <a:pt x="1417" y="797"/>
                  <a:pt x="1493" y="708"/>
                  <a:pt x="1493" y="602"/>
                </a:cubicBezTo>
                <a:cubicBezTo>
                  <a:pt x="1493" y="495"/>
                  <a:pt x="1418" y="407"/>
                  <a:pt x="1317" y="387"/>
                </a:cubicBezTo>
                <a:close/>
                <a:moveTo>
                  <a:pt x="1274" y="735"/>
                </a:moveTo>
                <a:cubicBezTo>
                  <a:pt x="1201" y="735"/>
                  <a:pt x="1141" y="675"/>
                  <a:pt x="1141" y="602"/>
                </a:cubicBezTo>
                <a:cubicBezTo>
                  <a:pt x="1141" y="529"/>
                  <a:pt x="1201" y="469"/>
                  <a:pt x="1274" y="469"/>
                </a:cubicBezTo>
                <a:cubicBezTo>
                  <a:pt x="1347" y="469"/>
                  <a:pt x="1407" y="529"/>
                  <a:pt x="1407" y="602"/>
                </a:cubicBezTo>
                <a:cubicBezTo>
                  <a:pt x="1407" y="675"/>
                  <a:pt x="1347" y="735"/>
                  <a:pt x="1274" y="7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1" name="Freeform 229"/>
          <p:cNvSpPr>
            <a:spLocks noEditPoints="1"/>
          </p:cNvSpPr>
          <p:nvPr/>
        </p:nvSpPr>
        <p:spPr bwMode="auto">
          <a:xfrm>
            <a:off x="8440468" y="11422374"/>
            <a:ext cx="794486" cy="854416"/>
          </a:xfrm>
          <a:custGeom>
            <a:avLst/>
            <a:gdLst>
              <a:gd name="T0" fmla="*/ 1452 w 1453"/>
              <a:gd name="T1" fmla="*/ 484 h 1563"/>
              <a:gd name="T2" fmla="*/ 1450 w 1453"/>
              <a:gd name="T3" fmla="*/ 480 h 1563"/>
              <a:gd name="T4" fmla="*/ 1449 w 1453"/>
              <a:gd name="T5" fmla="*/ 476 h 1563"/>
              <a:gd name="T6" fmla="*/ 1447 w 1453"/>
              <a:gd name="T7" fmla="*/ 472 h 1563"/>
              <a:gd name="T8" fmla="*/ 1445 w 1453"/>
              <a:gd name="T9" fmla="*/ 469 h 1563"/>
              <a:gd name="T10" fmla="*/ 1442 w 1453"/>
              <a:gd name="T11" fmla="*/ 465 h 1563"/>
              <a:gd name="T12" fmla="*/ 1439 w 1453"/>
              <a:gd name="T13" fmla="*/ 463 h 1563"/>
              <a:gd name="T14" fmla="*/ 1436 w 1453"/>
              <a:gd name="T15" fmla="*/ 460 h 1563"/>
              <a:gd name="T16" fmla="*/ 1433 w 1453"/>
              <a:gd name="T17" fmla="*/ 457 h 1563"/>
              <a:gd name="T18" fmla="*/ 1427 w 1453"/>
              <a:gd name="T19" fmla="*/ 454 h 1563"/>
              <a:gd name="T20" fmla="*/ 1423 w 1453"/>
              <a:gd name="T21" fmla="*/ 453 h 1563"/>
              <a:gd name="T22" fmla="*/ 1419 w 1453"/>
              <a:gd name="T23" fmla="*/ 452 h 1563"/>
              <a:gd name="T24" fmla="*/ 1415 w 1453"/>
              <a:gd name="T25" fmla="*/ 451 h 1563"/>
              <a:gd name="T26" fmla="*/ 328 w 1453"/>
              <a:gd name="T27" fmla="*/ 149 h 1563"/>
              <a:gd name="T28" fmla="*/ 327 w 1453"/>
              <a:gd name="T29" fmla="*/ 143 h 1563"/>
              <a:gd name="T30" fmla="*/ 326 w 1453"/>
              <a:gd name="T31" fmla="*/ 138 h 1563"/>
              <a:gd name="T32" fmla="*/ 325 w 1453"/>
              <a:gd name="T33" fmla="*/ 134 h 1563"/>
              <a:gd name="T34" fmla="*/ 324 w 1453"/>
              <a:gd name="T35" fmla="*/ 130 h 1563"/>
              <a:gd name="T36" fmla="*/ 322 w 1453"/>
              <a:gd name="T37" fmla="*/ 127 h 1563"/>
              <a:gd name="T38" fmla="*/ 320 w 1453"/>
              <a:gd name="T39" fmla="*/ 123 h 1563"/>
              <a:gd name="T40" fmla="*/ 316 w 1453"/>
              <a:gd name="T41" fmla="*/ 119 h 1563"/>
              <a:gd name="T42" fmla="*/ 312 w 1453"/>
              <a:gd name="T43" fmla="*/ 116 h 1563"/>
              <a:gd name="T44" fmla="*/ 309 w 1453"/>
              <a:gd name="T45" fmla="*/ 113 h 1563"/>
              <a:gd name="T46" fmla="*/ 306 w 1453"/>
              <a:gd name="T47" fmla="*/ 111 h 1563"/>
              <a:gd name="T48" fmla="*/ 66 w 1453"/>
              <a:gd name="T49" fmla="*/ 10 h 1563"/>
              <a:gd name="T50" fmla="*/ 32 w 1453"/>
              <a:gd name="T51" fmla="*/ 89 h 1563"/>
              <a:gd name="T52" fmla="*/ 241 w 1453"/>
              <a:gd name="T53" fmla="*/ 1124 h 1563"/>
              <a:gd name="T54" fmla="*/ 370 w 1453"/>
              <a:gd name="T55" fmla="*/ 1389 h 1563"/>
              <a:gd name="T56" fmla="*/ 719 w 1453"/>
              <a:gd name="T57" fmla="*/ 1389 h 1563"/>
              <a:gd name="T58" fmla="*/ 1084 w 1453"/>
              <a:gd name="T59" fmla="*/ 1301 h 1563"/>
              <a:gd name="T60" fmla="*/ 1234 w 1453"/>
              <a:gd name="T61" fmla="*/ 1563 h 1563"/>
              <a:gd name="T62" fmla="*/ 1234 w 1453"/>
              <a:gd name="T63" fmla="*/ 1215 h 1563"/>
              <a:gd name="T64" fmla="*/ 328 w 1453"/>
              <a:gd name="T65" fmla="*/ 1124 h 1563"/>
              <a:gd name="T66" fmla="*/ 418 w 1453"/>
              <a:gd name="T67" fmla="*/ 1031 h 1563"/>
              <a:gd name="T68" fmla="*/ 1453 w 1453"/>
              <a:gd name="T69" fmla="*/ 855 h 1563"/>
              <a:gd name="T70" fmla="*/ 1452 w 1453"/>
              <a:gd name="T71" fmla="*/ 488 h 1563"/>
              <a:gd name="T72" fmla="*/ 1234 w 1453"/>
              <a:gd name="T73" fmla="*/ 1301 h 1563"/>
              <a:gd name="T74" fmla="*/ 1234 w 1453"/>
              <a:gd name="T75" fmla="*/ 1477 h 1563"/>
              <a:gd name="T76" fmla="*/ 1234 w 1453"/>
              <a:gd name="T77" fmla="*/ 1301 h 1563"/>
              <a:gd name="T78" fmla="*/ 633 w 1453"/>
              <a:gd name="T79" fmla="*/ 1389 h 1563"/>
              <a:gd name="T80" fmla="*/ 457 w 1453"/>
              <a:gd name="T81" fmla="*/ 1389 h 1563"/>
              <a:gd name="T82" fmla="*/ 1366 w 1453"/>
              <a:gd name="T83" fmla="*/ 855 h 1563"/>
              <a:gd name="T84" fmla="*/ 418 w 1453"/>
              <a:gd name="T85" fmla="*/ 945 h 1563"/>
              <a:gd name="T86" fmla="*/ 328 w 1453"/>
              <a:gd name="T87" fmla="*/ 388 h 1563"/>
              <a:gd name="T88" fmla="*/ 1366 w 1453"/>
              <a:gd name="T89" fmla="*/ 855 h 15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53" h="1563">
                <a:moveTo>
                  <a:pt x="1452" y="486"/>
                </a:moveTo>
                <a:cubicBezTo>
                  <a:pt x="1452" y="485"/>
                  <a:pt x="1452" y="485"/>
                  <a:pt x="1452" y="484"/>
                </a:cubicBezTo>
                <a:cubicBezTo>
                  <a:pt x="1451" y="483"/>
                  <a:pt x="1451" y="483"/>
                  <a:pt x="1451" y="482"/>
                </a:cubicBezTo>
                <a:cubicBezTo>
                  <a:pt x="1451" y="481"/>
                  <a:pt x="1451" y="480"/>
                  <a:pt x="1450" y="480"/>
                </a:cubicBezTo>
                <a:cubicBezTo>
                  <a:pt x="1450" y="479"/>
                  <a:pt x="1450" y="479"/>
                  <a:pt x="1450" y="478"/>
                </a:cubicBezTo>
                <a:cubicBezTo>
                  <a:pt x="1449" y="477"/>
                  <a:pt x="1449" y="477"/>
                  <a:pt x="1449" y="476"/>
                </a:cubicBezTo>
                <a:cubicBezTo>
                  <a:pt x="1448" y="475"/>
                  <a:pt x="1448" y="474"/>
                  <a:pt x="1448" y="474"/>
                </a:cubicBezTo>
                <a:cubicBezTo>
                  <a:pt x="1447" y="472"/>
                  <a:pt x="1447" y="472"/>
                  <a:pt x="1447" y="472"/>
                </a:cubicBezTo>
                <a:cubicBezTo>
                  <a:pt x="1446" y="471"/>
                  <a:pt x="1446" y="471"/>
                  <a:pt x="1446" y="471"/>
                </a:cubicBezTo>
                <a:cubicBezTo>
                  <a:pt x="1445" y="470"/>
                  <a:pt x="1445" y="469"/>
                  <a:pt x="1445" y="469"/>
                </a:cubicBezTo>
                <a:cubicBezTo>
                  <a:pt x="1444" y="468"/>
                  <a:pt x="1444" y="468"/>
                  <a:pt x="1443" y="467"/>
                </a:cubicBezTo>
                <a:cubicBezTo>
                  <a:pt x="1443" y="466"/>
                  <a:pt x="1442" y="466"/>
                  <a:pt x="1442" y="465"/>
                </a:cubicBezTo>
                <a:cubicBezTo>
                  <a:pt x="1442" y="465"/>
                  <a:pt x="1441" y="464"/>
                  <a:pt x="1441" y="464"/>
                </a:cubicBezTo>
                <a:cubicBezTo>
                  <a:pt x="1440" y="463"/>
                  <a:pt x="1440" y="463"/>
                  <a:pt x="1439" y="463"/>
                </a:cubicBezTo>
                <a:cubicBezTo>
                  <a:pt x="1438" y="461"/>
                  <a:pt x="1438" y="461"/>
                  <a:pt x="1438" y="461"/>
                </a:cubicBezTo>
                <a:cubicBezTo>
                  <a:pt x="1437" y="461"/>
                  <a:pt x="1437" y="460"/>
                  <a:pt x="1436" y="460"/>
                </a:cubicBezTo>
                <a:cubicBezTo>
                  <a:pt x="1436" y="459"/>
                  <a:pt x="1435" y="459"/>
                  <a:pt x="1434" y="458"/>
                </a:cubicBezTo>
                <a:cubicBezTo>
                  <a:pt x="1434" y="458"/>
                  <a:pt x="1433" y="458"/>
                  <a:pt x="1433" y="457"/>
                </a:cubicBezTo>
                <a:cubicBezTo>
                  <a:pt x="1432" y="457"/>
                  <a:pt x="1431" y="457"/>
                  <a:pt x="1431" y="456"/>
                </a:cubicBezTo>
                <a:cubicBezTo>
                  <a:pt x="1427" y="454"/>
                  <a:pt x="1427" y="454"/>
                  <a:pt x="1427" y="454"/>
                </a:cubicBezTo>
                <a:cubicBezTo>
                  <a:pt x="1425" y="453"/>
                  <a:pt x="1425" y="453"/>
                  <a:pt x="1425" y="453"/>
                </a:cubicBezTo>
                <a:cubicBezTo>
                  <a:pt x="1424" y="453"/>
                  <a:pt x="1424" y="453"/>
                  <a:pt x="1423" y="453"/>
                </a:cubicBezTo>
                <a:cubicBezTo>
                  <a:pt x="1422" y="452"/>
                  <a:pt x="1421" y="452"/>
                  <a:pt x="1421" y="452"/>
                </a:cubicBezTo>
                <a:cubicBezTo>
                  <a:pt x="1420" y="452"/>
                  <a:pt x="1420" y="452"/>
                  <a:pt x="1419" y="452"/>
                </a:cubicBezTo>
                <a:cubicBezTo>
                  <a:pt x="1418" y="451"/>
                  <a:pt x="1418" y="451"/>
                  <a:pt x="1417" y="451"/>
                </a:cubicBezTo>
                <a:cubicBezTo>
                  <a:pt x="1416" y="451"/>
                  <a:pt x="1416" y="451"/>
                  <a:pt x="1415" y="451"/>
                </a:cubicBezTo>
                <a:cubicBezTo>
                  <a:pt x="328" y="301"/>
                  <a:pt x="328" y="301"/>
                  <a:pt x="328" y="301"/>
                </a:cubicBezTo>
                <a:cubicBezTo>
                  <a:pt x="328" y="149"/>
                  <a:pt x="328" y="149"/>
                  <a:pt x="328" y="149"/>
                </a:cubicBezTo>
                <a:cubicBezTo>
                  <a:pt x="328" y="148"/>
                  <a:pt x="328" y="146"/>
                  <a:pt x="328" y="145"/>
                </a:cubicBezTo>
                <a:cubicBezTo>
                  <a:pt x="328" y="144"/>
                  <a:pt x="328" y="144"/>
                  <a:pt x="327" y="143"/>
                </a:cubicBezTo>
                <a:cubicBezTo>
                  <a:pt x="327" y="143"/>
                  <a:pt x="327" y="142"/>
                  <a:pt x="327" y="141"/>
                </a:cubicBezTo>
                <a:cubicBezTo>
                  <a:pt x="327" y="140"/>
                  <a:pt x="327" y="139"/>
                  <a:pt x="326" y="138"/>
                </a:cubicBezTo>
                <a:cubicBezTo>
                  <a:pt x="326" y="137"/>
                  <a:pt x="326" y="137"/>
                  <a:pt x="326" y="136"/>
                </a:cubicBezTo>
                <a:cubicBezTo>
                  <a:pt x="325" y="134"/>
                  <a:pt x="325" y="134"/>
                  <a:pt x="325" y="134"/>
                </a:cubicBezTo>
                <a:cubicBezTo>
                  <a:pt x="325" y="133"/>
                  <a:pt x="325" y="133"/>
                  <a:pt x="325" y="132"/>
                </a:cubicBezTo>
                <a:cubicBezTo>
                  <a:pt x="325" y="131"/>
                  <a:pt x="324" y="131"/>
                  <a:pt x="324" y="130"/>
                </a:cubicBezTo>
                <a:cubicBezTo>
                  <a:pt x="323" y="129"/>
                  <a:pt x="323" y="129"/>
                  <a:pt x="323" y="128"/>
                </a:cubicBezTo>
                <a:cubicBezTo>
                  <a:pt x="323" y="128"/>
                  <a:pt x="322" y="127"/>
                  <a:pt x="322" y="127"/>
                </a:cubicBezTo>
                <a:cubicBezTo>
                  <a:pt x="321" y="126"/>
                  <a:pt x="321" y="126"/>
                  <a:pt x="321" y="125"/>
                </a:cubicBezTo>
                <a:cubicBezTo>
                  <a:pt x="320" y="124"/>
                  <a:pt x="320" y="124"/>
                  <a:pt x="320" y="123"/>
                </a:cubicBezTo>
                <a:cubicBezTo>
                  <a:pt x="319" y="123"/>
                  <a:pt x="319" y="122"/>
                  <a:pt x="318" y="121"/>
                </a:cubicBezTo>
                <a:cubicBezTo>
                  <a:pt x="316" y="119"/>
                  <a:pt x="316" y="119"/>
                  <a:pt x="316" y="119"/>
                </a:cubicBezTo>
                <a:cubicBezTo>
                  <a:pt x="315" y="118"/>
                  <a:pt x="315" y="118"/>
                  <a:pt x="315" y="118"/>
                </a:cubicBezTo>
                <a:cubicBezTo>
                  <a:pt x="314" y="117"/>
                  <a:pt x="313" y="116"/>
                  <a:pt x="312" y="116"/>
                </a:cubicBezTo>
                <a:cubicBezTo>
                  <a:pt x="312" y="115"/>
                  <a:pt x="311" y="115"/>
                  <a:pt x="311" y="115"/>
                </a:cubicBezTo>
                <a:cubicBezTo>
                  <a:pt x="310" y="114"/>
                  <a:pt x="310" y="114"/>
                  <a:pt x="309" y="113"/>
                </a:cubicBezTo>
                <a:cubicBezTo>
                  <a:pt x="308" y="112"/>
                  <a:pt x="307" y="112"/>
                  <a:pt x="307" y="111"/>
                </a:cubicBezTo>
                <a:cubicBezTo>
                  <a:pt x="306" y="111"/>
                  <a:pt x="306" y="111"/>
                  <a:pt x="306" y="111"/>
                </a:cubicBezTo>
                <a:cubicBezTo>
                  <a:pt x="304" y="110"/>
                  <a:pt x="303" y="110"/>
                  <a:pt x="301" y="109"/>
                </a:cubicBezTo>
                <a:cubicBezTo>
                  <a:pt x="66" y="10"/>
                  <a:pt x="66" y="10"/>
                  <a:pt x="66" y="10"/>
                </a:cubicBezTo>
                <a:cubicBezTo>
                  <a:pt x="44" y="0"/>
                  <a:pt x="18" y="11"/>
                  <a:pt x="9" y="33"/>
                </a:cubicBezTo>
                <a:cubicBezTo>
                  <a:pt x="0" y="55"/>
                  <a:pt x="10" y="80"/>
                  <a:pt x="32" y="89"/>
                </a:cubicBezTo>
                <a:cubicBezTo>
                  <a:pt x="241" y="178"/>
                  <a:pt x="241" y="178"/>
                  <a:pt x="241" y="178"/>
                </a:cubicBezTo>
                <a:cubicBezTo>
                  <a:pt x="241" y="1124"/>
                  <a:pt x="241" y="1124"/>
                  <a:pt x="241" y="1124"/>
                </a:cubicBezTo>
                <a:cubicBezTo>
                  <a:pt x="241" y="1214"/>
                  <a:pt x="309" y="1288"/>
                  <a:pt x="395" y="1299"/>
                </a:cubicBezTo>
                <a:cubicBezTo>
                  <a:pt x="380" y="1326"/>
                  <a:pt x="370" y="1356"/>
                  <a:pt x="370" y="1389"/>
                </a:cubicBezTo>
                <a:cubicBezTo>
                  <a:pt x="370" y="1485"/>
                  <a:pt x="449" y="1563"/>
                  <a:pt x="545" y="1563"/>
                </a:cubicBezTo>
                <a:cubicBezTo>
                  <a:pt x="641" y="1563"/>
                  <a:pt x="719" y="1485"/>
                  <a:pt x="719" y="1389"/>
                </a:cubicBezTo>
                <a:cubicBezTo>
                  <a:pt x="719" y="1357"/>
                  <a:pt x="710" y="1327"/>
                  <a:pt x="695" y="1301"/>
                </a:cubicBezTo>
                <a:cubicBezTo>
                  <a:pt x="1084" y="1301"/>
                  <a:pt x="1084" y="1301"/>
                  <a:pt x="1084" y="1301"/>
                </a:cubicBezTo>
                <a:cubicBezTo>
                  <a:pt x="1068" y="1327"/>
                  <a:pt x="1060" y="1357"/>
                  <a:pt x="1060" y="1389"/>
                </a:cubicBezTo>
                <a:cubicBezTo>
                  <a:pt x="1060" y="1485"/>
                  <a:pt x="1138" y="1563"/>
                  <a:pt x="1234" y="1563"/>
                </a:cubicBezTo>
                <a:cubicBezTo>
                  <a:pt x="1330" y="1563"/>
                  <a:pt x="1408" y="1485"/>
                  <a:pt x="1408" y="1389"/>
                </a:cubicBezTo>
                <a:cubicBezTo>
                  <a:pt x="1408" y="1293"/>
                  <a:pt x="1330" y="1215"/>
                  <a:pt x="1234" y="1215"/>
                </a:cubicBezTo>
                <a:cubicBezTo>
                  <a:pt x="418" y="1215"/>
                  <a:pt x="418" y="1215"/>
                  <a:pt x="418" y="1215"/>
                </a:cubicBezTo>
                <a:cubicBezTo>
                  <a:pt x="368" y="1215"/>
                  <a:pt x="328" y="1174"/>
                  <a:pt x="328" y="1124"/>
                </a:cubicBezTo>
                <a:cubicBezTo>
                  <a:pt x="328" y="1007"/>
                  <a:pt x="328" y="1007"/>
                  <a:pt x="328" y="1007"/>
                </a:cubicBezTo>
                <a:cubicBezTo>
                  <a:pt x="354" y="1023"/>
                  <a:pt x="385" y="1031"/>
                  <a:pt x="418" y="1031"/>
                </a:cubicBezTo>
                <a:cubicBezTo>
                  <a:pt x="1276" y="1031"/>
                  <a:pt x="1276" y="1031"/>
                  <a:pt x="1276" y="1031"/>
                </a:cubicBezTo>
                <a:cubicBezTo>
                  <a:pt x="1373" y="1031"/>
                  <a:pt x="1453" y="952"/>
                  <a:pt x="1453" y="855"/>
                </a:cubicBezTo>
                <a:cubicBezTo>
                  <a:pt x="1453" y="490"/>
                  <a:pt x="1453" y="490"/>
                  <a:pt x="1453" y="490"/>
                </a:cubicBezTo>
                <a:cubicBezTo>
                  <a:pt x="1453" y="489"/>
                  <a:pt x="1453" y="489"/>
                  <a:pt x="1452" y="488"/>
                </a:cubicBezTo>
                <a:cubicBezTo>
                  <a:pt x="1452" y="487"/>
                  <a:pt x="1452" y="487"/>
                  <a:pt x="1452" y="486"/>
                </a:cubicBezTo>
                <a:close/>
                <a:moveTo>
                  <a:pt x="1234" y="1301"/>
                </a:moveTo>
                <a:cubicBezTo>
                  <a:pt x="1283" y="1301"/>
                  <a:pt x="1322" y="1340"/>
                  <a:pt x="1322" y="1389"/>
                </a:cubicBezTo>
                <a:cubicBezTo>
                  <a:pt x="1322" y="1437"/>
                  <a:pt x="1283" y="1477"/>
                  <a:pt x="1234" y="1477"/>
                </a:cubicBezTo>
                <a:cubicBezTo>
                  <a:pt x="1186" y="1477"/>
                  <a:pt x="1146" y="1437"/>
                  <a:pt x="1146" y="1389"/>
                </a:cubicBezTo>
                <a:cubicBezTo>
                  <a:pt x="1146" y="1340"/>
                  <a:pt x="1186" y="1301"/>
                  <a:pt x="1234" y="1301"/>
                </a:cubicBezTo>
                <a:close/>
                <a:moveTo>
                  <a:pt x="545" y="1301"/>
                </a:moveTo>
                <a:cubicBezTo>
                  <a:pt x="593" y="1301"/>
                  <a:pt x="633" y="1340"/>
                  <a:pt x="633" y="1389"/>
                </a:cubicBezTo>
                <a:cubicBezTo>
                  <a:pt x="633" y="1437"/>
                  <a:pt x="593" y="1477"/>
                  <a:pt x="545" y="1477"/>
                </a:cubicBezTo>
                <a:cubicBezTo>
                  <a:pt x="497" y="1477"/>
                  <a:pt x="457" y="1437"/>
                  <a:pt x="457" y="1389"/>
                </a:cubicBezTo>
                <a:cubicBezTo>
                  <a:pt x="457" y="1340"/>
                  <a:pt x="497" y="1301"/>
                  <a:pt x="545" y="1301"/>
                </a:cubicBezTo>
                <a:close/>
                <a:moveTo>
                  <a:pt x="1366" y="855"/>
                </a:moveTo>
                <a:cubicBezTo>
                  <a:pt x="1366" y="905"/>
                  <a:pt x="1325" y="945"/>
                  <a:pt x="1276" y="945"/>
                </a:cubicBezTo>
                <a:cubicBezTo>
                  <a:pt x="418" y="945"/>
                  <a:pt x="418" y="945"/>
                  <a:pt x="418" y="945"/>
                </a:cubicBezTo>
                <a:cubicBezTo>
                  <a:pt x="368" y="945"/>
                  <a:pt x="328" y="904"/>
                  <a:pt x="328" y="855"/>
                </a:cubicBezTo>
                <a:cubicBezTo>
                  <a:pt x="328" y="388"/>
                  <a:pt x="328" y="388"/>
                  <a:pt x="328" y="388"/>
                </a:cubicBezTo>
                <a:cubicBezTo>
                  <a:pt x="1366" y="531"/>
                  <a:pt x="1366" y="531"/>
                  <a:pt x="1366" y="531"/>
                </a:cubicBezTo>
                <a:lnTo>
                  <a:pt x="1366" y="8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3" name="Freeform 231"/>
          <p:cNvSpPr>
            <a:spLocks noEditPoints="1"/>
          </p:cNvSpPr>
          <p:nvPr/>
        </p:nvSpPr>
        <p:spPr bwMode="auto">
          <a:xfrm>
            <a:off x="12834886" y="11537430"/>
            <a:ext cx="848390" cy="655544"/>
          </a:xfrm>
          <a:custGeom>
            <a:avLst/>
            <a:gdLst>
              <a:gd name="T0" fmla="*/ 904 w 1552"/>
              <a:gd name="T1" fmla="*/ 0 h 1199"/>
              <a:gd name="T2" fmla="*/ 600 w 1552"/>
              <a:gd name="T3" fmla="*/ 83 h 1199"/>
              <a:gd name="T4" fmla="*/ 398 w 1552"/>
              <a:gd name="T5" fmla="*/ 278 h 1199"/>
              <a:gd name="T6" fmla="*/ 169 w 1552"/>
              <a:gd name="T7" fmla="*/ 278 h 1199"/>
              <a:gd name="T8" fmla="*/ 0 w 1552"/>
              <a:gd name="T9" fmla="*/ 447 h 1199"/>
              <a:gd name="T10" fmla="*/ 0 w 1552"/>
              <a:gd name="T11" fmla="*/ 753 h 1199"/>
              <a:gd name="T12" fmla="*/ 169 w 1552"/>
              <a:gd name="T13" fmla="*/ 921 h 1199"/>
              <a:gd name="T14" fmla="*/ 398 w 1552"/>
              <a:gd name="T15" fmla="*/ 921 h 1199"/>
              <a:gd name="T16" fmla="*/ 600 w 1552"/>
              <a:gd name="T17" fmla="*/ 1117 h 1199"/>
              <a:gd name="T18" fmla="*/ 904 w 1552"/>
              <a:gd name="T19" fmla="*/ 1199 h 1199"/>
              <a:gd name="T20" fmla="*/ 947 w 1552"/>
              <a:gd name="T21" fmla="*/ 1156 h 1199"/>
              <a:gd name="T22" fmla="*/ 947 w 1552"/>
              <a:gd name="T23" fmla="*/ 43 h 1199"/>
              <a:gd name="T24" fmla="*/ 904 w 1552"/>
              <a:gd name="T25" fmla="*/ 0 h 1199"/>
              <a:gd name="T26" fmla="*/ 379 w 1552"/>
              <a:gd name="T27" fmla="*/ 835 h 1199"/>
              <a:gd name="T28" fmla="*/ 169 w 1552"/>
              <a:gd name="T29" fmla="*/ 835 h 1199"/>
              <a:gd name="T30" fmla="*/ 87 w 1552"/>
              <a:gd name="T31" fmla="*/ 753 h 1199"/>
              <a:gd name="T32" fmla="*/ 87 w 1552"/>
              <a:gd name="T33" fmla="*/ 447 h 1199"/>
              <a:gd name="T34" fmla="*/ 169 w 1552"/>
              <a:gd name="T35" fmla="*/ 365 h 1199"/>
              <a:gd name="T36" fmla="*/ 379 w 1552"/>
              <a:gd name="T37" fmla="*/ 365 h 1199"/>
              <a:gd name="T38" fmla="*/ 379 w 1552"/>
              <a:gd name="T39" fmla="*/ 835 h 1199"/>
              <a:gd name="T40" fmla="*/ 861 w 1552"/>
              <a:gd name="T41" fmla="*/ 1111 h 1199"/>
              <a:gd name="T42" fmla="*/ 465 w 1552"/>
              <a:gd name="T43" fmla="*/ 866 h 1199"/>
              <a:gd name="T44" fmla="*/ 465 w 1552"/>
              <a:gd name="T45" fmla="*/ 334 h 1199"/>
              <a:gd name="T46" fmla="*/ 861 w 1552"/>
              <a:gd name="T47" fmla="*/ 89 h 1199"/>
              <a:gd name="T48" fmla="*/ 861 w 1552"/>
              <a:gd name="T49" fmla="*/ 1111 h 1199"/>
              <a:gd name="T50" fmla="*/ 1292 w 1552"/>
              <a:gd name="T51" fmla="*/ 601 h 1199"/>
              <a:gd name="T52" fmla="*/ 1117 w 1552"/>
              <a:gd name="T53" fmla="*/ 935 h 1199"/>
              <a:gd name="T54" fmla="*/ 1092 w 1552"/>
              <a:gd name="T55" fmla="*/ 943 h 1199"/>
              <a:gd name="T56" fmla="*/ 1056 w 1552"/>
              <a:gd name="T57" fmla="*/ 924 h 1199"/>
              <a:gd name="T58" fmla="*/ 1067 w 1552"/>
              <a:gd name="T59" fmla="*/ 864 h 1199"/>
              <a:gd name="T60" fmla="*/ 1205 w 1552"/>
              <a:gd name="T61" fmla="*/ 600 h 1199"/>
              <a:gd name="T62" fmla="*/ 1067 w 1552"/>
              <a:gd name="T63" fmla="*/ 336 h 1199"/>
              <a:gd name="T64" fmla="*/ 1056 w 1552"/>
              <a:gd name="T65" fmla="*/ 276 h 1199"/>
              <a:gd name="T66" fmla="*/ 1117 w 1552"/>
              <a:gd name="T67" fmla="*/ 265 h 1199"/>
              <a:gd name="T68" fmla="*/ 1292 w 1552"/>
              <a:gd name="T69" fmla="*/ 601 h 1199"/>
              <a:gd name="T70" fmla="*/ 1552 w 1552"/>
              <a:gd name="T71" fmla="*/ 600 h 1199"/>
              <a:gd name="T72" fmla="*/ 1284 w 1552"/>
              <a:gd name="T73" fmla="*/ 1114 h 1199"/>
              <a:gd name="T74" fmla="*/ 1259 w 1552"/>
              <a:gd name="T75" fmla="*/ 1121 h 1199"/>
              <a:gd name="T76" fmla="*/ 1223 w 1552"/>
              <a:gd name="T77" fmla="*/ 1103 h 1199"/>
              <a:gd name="T78" fmla="*/ 1234 w 1552"/>
              <a:gd name="T79" fmla="*/ 1042 h 1199"/>
              <a:gd name="T80" fmla="*/ 1466 w 1552"/>
              <a:gd name="T81" fmla="*/ 600 h 1199"/>
              <a:gd name="T82" fmla="*/ 1234 w 1552"/>
              <a:gd name="T83" fmla="*/ 157 h 1199"/>
              <a:gd name="T84" fmla="*/ 1223 w 1552"/>
              <a:gd name="T85" fmla="*/ 97 h 1199"/>
              <a:gd name="T86" fmla="*/ 1284 w 1552"/>
              <a:gd name="T87" fmla="*/ 86 h 1199"/>
              <a:gd name="T88" fmla="*/ 1552 w 1552"/>
              <a:gd name="T89" fmla="*/ 600 h 1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52" h="1199">
                <a:moveTo>
                  <a:pt x="904" y="0"/>
                </a:moveTo>
                <a:cubicBezTo>
                  <a:pt x="797" y="0"/>
                  <a:pt x="692" y="29"/>
                  <a:pt x="600" y="83"/>
                </a:cubicBezTo>
                <a:cubicBezTo>
                  <a:pt x="518" y="131"/>
                  <a:pt x="449" y="198"/>
                  <a:pt x="398" y="278"/>
                </a:cubicBezTo>
                <a:cubicBezTo>
                  <a:pt x="169" y="278"/>
                  <a:pt x="169" y="278"/>
                  <a:pt x="169" y="278"/>
                </a:cubicBezTo>
                <a:cubicBezTo>
                  <a:pt x="76" y="278"/>
                  <a:pt x="0" y="354"/>
                  <a:pt x="0" y="447"/>
                </a:cubicBezTo>
                <a:cubicBezTo>
                  <a:pt x="0" y="753"/>
                  <a:pt x="0" y="753"/>
                  <a:pt x="0" y="753"/>
                </a:cubicBezTo>
                <a:cubicBezTo>
                  <a:pt x="0" y="846"/>
                  <a:pt x="76" y="921"/>
                  <a:pt x="169" y="921"/>
                </a:cubicBezTo>
                <a:cubicBezTo>
                  <a:pt x="398" y="921"/>
                  <a:pt x="398" y="921"/>
                  <a:pt x="398" y="921"/>
                </a:cubicBezTo>
                <a:cubicBezTo>
                  <a:pt x="449" y="1001"/>
                  <a:pt x="518" y="1068"/>
                  <a:pt x="600" y="1117"/>
                </a:cubicBezTo>
                <a:cubicBezTo>
                  <a:pt x="692" y="1171"/>
                  <a:pt x="797" y="1199"/>
                  <a:pt x="904" y="1199"/>
                </a:cubicBezTo>
                <a:cubicBezTo>
                  <a:pt x="928" y="1199"/>
                  <a:pt x="947" y="1180"/>
                  <a:pt x="947" y="1156"/>
                </a:cubicBezTo>
                <a:cubicBezTo>
                  <a:pt x="947" y="43"/>
                  <a:pt x="947" y="43"/>
                  <a:pt x="947" y="43"/>
                </a:cubicBezTo>
                <a:cubicBezTo>
                  <a:pt x="947" y="20"/>
                  <a:pt x="928" y="0"/>
                  <a:pt x="904" y="0"/>
                </a:cubicBezTo>
                <a:close/>
                <a:moveTo>
                  <a:pt x="379" y="835"/>
                </a:moveTo>
                <a:cubicBezTo>
                  <a:pt x="169" y="835"/>
                  <a:pt x="169" y="835"/>
                  <a:pt x="169" y="835"/>
                </a:cubicBezTo>
                <a:cubicBezTo>
                  <a:pt x="123" y="835"/>
                  <a:pt x="87" y="798"/>
                  <a:pt x="87" y="753"/>
                </a:cubicBezTo>
                <a:cubicBezTo>
                  <a:pt x="87" y="447"/>
                  <a:pt x="87" y="447"/>
                  <a:pt x="87" y="447"/>
                </a:cubicBezTo>
                <a:cubicBezTo>
                  <a:pt x="87" y="402"/>
                  <a:pt x="123" y="365"/>
                  <a:pt x="169" y="365"/>
                </a:cubicBezTo>
                <a:cubicBezTo>
                  <a:pt x="379" y="365"/>
                  <a:pt x="379" y="365"/>
                  <a:pt x="379" y="365"/>
                </a:cubicBezTo>
                <a:lnTo>
                  <a:pt x="379" y="835"/>
                </a:lnTo>
                <a:close/>
                <a:moveTo>
                  <a:pt x="861" y="1111"/>
                </a:moveTo>
                <a:cubicBezTo>
                  <a:pt x="699" y="1098"/>
                  <a:pt x="551" y="1006"/>
                  <a:pt x="465" y="866"/>
                </a:cubicBezTo>
                <a:cubicBezTo>
                  <a:pt x="465" y="334"/>
                  <a:pt x="465" y="334"/>
                  <a:pt x="465" y="334"/>
                </a:cubicBezTo>
                <a:cubicBezTo>
                  <a:pt x="551" y="194"/>
                  <a:pt x="699" y="102"/>
                  <a:pt x="861" y="89"/>
                </a:cubicBezTo>
                <a:lnTo>
                  <a:pt x="861" y="1111"/>
                </a:lnTo>
                <a:close/>
                <a:moveTo>
                  <a:pt x="1292" y="601"/>
                </a:moveTo>
                <a:cubicBezTo>
                  <a:pt x="1292" y="734"/>
                  <a:pt x="1226" y="859"/>
                  <a:pt x="1117" y="935"/>
                </a:cubicBezTo>
                <a:cubicBezTo>
                  <a:pt x="1109" y="940"/>
                  <a:pt x="1101" y="943"/>
                  <a:pt x="1092" y="943"/>
                </a:cubicBezTo>
                <a:cubicBezTo>
                  <a:pt x="1078" y="943"/>
                  <a:pt x="1065" y="937"/>
                  <a:pt x="1056" y="924"/>
                </a:cubicBezTo>
                <a:cubicBezTo>
                  <a:pt x="1043" y="905"/>
                  <a:pt x="1048" y="878"/>
                  <a:pt x="1067" y="864"/>
                </a:cubicBezTo>
                <a:cubicBezTo>
                  <a:pt x="1154" y="804"/>
                  <a:pt x="1205" y="705"/>
                  <a:pt x="1205" y="600"/>
                </a:cubicBezTo>
                <a:cubicBezTo>
                  <a:pt x="1205" y="495"/>
                  <a:pt x="1154" y="396"/>
                  <a:pt x="1067" y="336"/>
                </a:cubicBezTo>
                <a:cubicBezTo>
                  <a:pt x="1047" y="322"/>
                  <a:pt x="1043" y="296"/>
                  <a:pt x="1056" y="276"/>
                </a:cubicBezTo>
                <a:cubicBezTo>
                  <a:pt x="1070" y="256"/>
                  <a:pt x="1097" y="251"/>
                  <a:pt x="1117" y="265"/>
                </a:cubicBezTo>
                <a:cubicBezTo>
                  <a:pt x="1226" y="341"/>
                  <a:pt x="1292" y="467"/>
                  <a:pt x="1292" y="601"/>
                </a:cubicBezTo>
                <a:close/>
                <a:moveTo>
                  <a:pt x="1552" y="600"/>
                </a:moveTo>
                <a:cubicBezTo>
                  <a:pt x="1552" y="804"/>
                  <a:pt x="1452" y="996"/>
                  <a:pt x="1284" y="1114"/>
                </a:cubicBezTo>
                <a:cubicBezTo>
                  <a:pt x="1276" y="1119"/>
                  <a:pt x="1268" y="1121"/>
                  <a:pt x="1259" y="1121"/>
                </a:cubicBezTo>
                <a:cubicBezTo>
                  <a:pt x="1245" y="1121"/>
                  <a:pt x="1232" y="1115"/>
                  <a:pt x="1223" y="1103"/>
                </a:cubicBezTo>
                <a:cubicBezTo>
                  <a:pt x="1210" y="1083"/>
                  <a:pt x="1215" y="1056"/>
                  <a:pt x="1234" y="1042"/>
                </a:cubicBezTo>
                <a:cubicBezTo>
                  <a:pt x="1379" y="942"/>
                  <a:pt x="1466" y="776"/>
                  <a:pt x="1466" y="600"/>
                </a:cubicBezTo>
                <a:cubicBezTo>
                  <a:pt x="1466" y="424"/>
                  <a:pt x="1379" y="258"/>
                  <a:pt x="1234" y="157"/>
                </a:cubicBezTo>
                <a:cubicBezTo>
                  <a:pt x="1215" y="144"/>
                  <a:pt x="1210" y="117"/>
                  <a:pt x="1223" y="97"/>
                </a:cubicBezTo>
                <a:cubicBezTo>
                  <a:pt x="1237" y="77"/>
                  <a:pt x="1264" y="73"/>
                  <a:pt x="1284" y="86"/>
                </a:cubicBezTo>
                <a:cubicBezTo>
                  <a:pt x="1452" y="203"/>
                  <a:pt x="1552" y="395"/>
                  <a:pt x="1552" y="6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9" name="Freeform 227"/>
          <p:cNvSpPr>
            <a:spLocks noEditPoints="1"/>
          </p:cNvSpPr>
          <p:nvPr/>
        </p:nvSpPr>
        <p:spPr bwMode="auto">
          <a:xfrm>
            <a:off x="4007110" y="11429346"/>
            <a:ext cx="793818" cy="842364"/>
          </a:xfrm>
          <a:custGeom>
            <a:avLst/>
            <a:gdLst>
              <a:gd name="T0" fmla="*/ 1176 w 1452"/>
              <a:gd name="T1" fmla="*/ 990 h 1541"/>
              <a:gd name="T2" fmla="*/ 958 w 1452"/>
              <a:gd name="T3" fmla="*/ 1097 h 1541"/>
              <a:gd name="T4" fmla="*/ 535 w 1452"/>
              <a:gd name="T5" fmla="*/ 861 h 1541"/>
              <a:gd name="T6" fmla="*/ 550 w 1452"/>
              <a:gd name="T7" fmla="*/ 770 h 1541"/>
              <a:gd name="T8" fmla="*/ 535 w 1452"/>
              <a:gd name="T9" fmla="*/ 679 h 1541"/>
              <a:gd name="T10" fmla="*/ 958 w 1452"/>
              <a:gd name="T11" fmla="*/ 443 h 1541"/>
              <a:gd name="T12" fmla="*/ 1176 w 1452"/>
              <a:gd name="T13" fmla="*/ 551 h 1541"/>
              <a:gd name="T14" fmla="*/ 1452 w 1452"/>
              <a:gd name="T15" fmla="*/ 275 h 1541"/>
              <a:gd name="T16" fmla="*/ 1176 w 1452"/>
              <a:gd name="T17" fmla="*/ 0 h 1541"/>
              <a:gd name="T18" fmla="*/ 901 w 1452"/>
              <a:gd name="T19" fmla="*/ 275 h 1541"/>
              <a:gd name="T20" fmla="*/ 916 w 1452"/>
              <a:gd name="T21" fmla="*/ 367 h 1541"/>
              <a:gd name="T22" fmla="*/ 494 w 1452"/>
              <a:gd name="T23" fmla="*/ 603 h 1541"/>
              <a:gd name="T24" fmla="*/ 275 w 1452"/>
              <a:gd name="T25" fmla="*/ 495 h 1541"/>
              <a:gd name="T26" fmla="*/ 0 w 1452"/>
              <a:gd name="T27" fmla="*/ 770 h 1541"/>
              <a:gd name="T28" fmla="*/ 275 w 1452"/>
              <a:gd name="T29" fmla="*/ 1046 h 1541"/>
              <a:gd name="T30" fmla="*/ 494 w 1452"/>
              <a:gd name="T31" fmla="*/ 937 h 1541"/>
              <a:gd name="T32" fmla="*/ 917 w 1452"/>
              <a:gd name="T33" fmla="*/ 1174 h 1541"/>
              <a:gd name="T34" fmla="*/ 901 w 1452"/>
              <a:gd name="T35" fmla="*/ 1265 h 1541"/>
              <a:gd name="T36" fmla="*/ 1177 w 1452"/>
              <a:gd name="T37" fmla="*/ 1541 h 1541"/>
              <a:gd name="T38" fmla="*/ 1452 w 1452"/>
              <a:gd name="T39" fmla="*/ 1265 h 1541"/>
              <a:gd name="T40" fmla="*/ 1176 w 1452"/>
              <a:gd name="T41" fmla="*/ 990 h 1541"/>
              <a:gd name="T42" fmla="*/ 1176 w 1452"/>
              <a:gd name="T43" fmla="*/ 87 h 1541"/>
              <a:gd name="T44" fmla="*/ 1366 w 1452"/>
              <a:gd name="T45" fmla="*/ 276 h 1541"/>
              <a:gd name="T46" fmla="*/ 1176 w 1452"/>
              <a:gd name="T47" fmla="*/ 465 h 1541"/>
              <a:gd name="T48" fmla="*/ 987 w 1452"/>
              <a:gd name="T49" fmla="*/ 276 h 1541"/>
              <a:gd name="T50" fmla="*/ 1176 w 1452"/>
              <a:gd name="T51" fmla="*/ 87 h 1541"/>
              <a:gd name="T52" fmla="*/ 275 w 1452"/>
              <a:gd name="T53" fmla="*/ 959 h 1541"/>
              <a:gd name="T54" fmla="*/ 86 w 1452"/>
              <a:gd name="T55" fmla="*/ 770 h 1541"/>
              <a:gd name="T56" fmla="*/ 275 w 1452"/>
              <a:gd name="T57" fmla="*/ 581 h 1541"/>
              <a:gd name="T58" fmla="*/ 464 w 1452"/>
              <a:gd name="T59" fmla="*/ 770 h 1541"/>
              <a:gd name="T60" fmla="*/ 275 w 1452"/>
              <a:gd name="T61" fmla="*/ 959 h 1541"/>
              <a:gd name="T62" fmla="*/ 1176 w 1452"/>
              <a:gd name="T63" fmla="*/ 1454 h 1541"/>
              <a:gd name="T64" fmla="*/ 987 w 1452"/>
              <a:gd name="T65" fmla="*/ 1265 h 1541"/>
              <a:gd name="T66" fmla="*/ 1176 w 1452"/>
              <a:gd name="T67" fmla="*/ 1076 h 1541"/>
              <a:gd name="T68" fmla="*/ 1366 w 1452"/>
              <a:gd name="T69" fmla="*/ 1265 h 1541"/>
              <a:gd name="T70" fmla="*/ 1176 w 1452"/>
              <a:gd name="T71" fmla="*/ 1454 h 1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2" h="1541">
                <a:moveTo>
                  <a:pt x="1176" y="990"/>
                </a:moveTo>
                <a:cubicBezTo>
                  <a:pt x="1088" y="990"/>
                  <a:pt x="1009" y="1032"/>
                  <a:pt x="958" y="1097"/>
                </a:cubicBezTo>
                <a:cubicBezTo>
                  <a:pt x="535" y="861"/>
                  <a:pt x="535" y="861"/>
                  <a:pt x="535" y="861"/>
                </a:cubicBezTo>
                <a:cubicBezTo>
                  <a:pt x="545" y="833"/>
                  <a:pt x="550" y="802"/>
                  <a:pt x="550" y="770"/>
                </a:cubicBezTo>
                <a:cubicBezTo>
                  <a:pt x="550" y="738"/>
                  <a:pt x="545" y="708"/>
                  <a:pt x="535" y="679"/>
                </a:cubicBezTo>
                <a:cubicBezTo>
                  <a:pt x="958" y="443"/>
                  <a:pt x="958" y="443"/>
                  <a:pt x="958" y="443"/>
                </a:cubicBezTo>
                <a:cubicBezTo>
                  <a:pt x="1008" y="508"/>
                  <a:pt x="1087" y="551"/>
                  <a:pt x="1176" y="551"/>
                </a:cubicBezTo>
                <a:cubicBezTo>
                  <a:pt x="1328" y="551"/>
                  <a:pt x="1452" y="427"/>
                  <a:pt x="1452" y="275"/>
                </a:cubicBezTo>
                <a:cubicBezTo>
                  <a:pt x="1452" y="123"/>
                  <a:pt x="1328" y="0"/>
                  <a:pt x="1176" y="0"/>
                </a:cubicBezTo>
                <a:cubicBezTo>
                  <a:pt x="1024" y="0"/>
                  <a:pt x="901" y="123"/>
                  <a:pt x="901" y="275"/>
                </a:cubicBezTo>
                <a:cubicBezTo>
                  <a:pt x="901" y="307"/>
                  <a:pt x="906" y="338"/>
                  <a:pt x="916" y="367"/>
                </a:cubicBezTo>
                <a:cubicBezTo>
                  <a:pt x="494" y="603"/>
                  <a:pt x="494" y="603"/>
                  <a:pt x="494" y="603"/>
                </a:cubicBezTo>
                <a:cubicBezTo>
                  <a:pt x="443" y="537"/>
                  <a:pt x="364" y="495"/>
                  <a:pt x="275" y="495"/>
                </a:cubicBezTo>
                <a:cubicBezTo>
                  <a:pt x="123" y="495"/>
                  <a:pt x="0" y="618"/>
                  <a:pt x="0" y="770"/>
                </a:cubicBezTo>
                <a:cubicBezTo>
                  <a:pt x="0" y="922"/>
                  <a:pt x="123" y="1046"/>
                  <a:pt x="275" y="1046"/>
                </a:cubicBezTo>
                <a:cubicBezTo>
                  <a:pt x="364" y="1046"/>
                  <a:pt x="444" y="1003"/>
                  <a:pt x="494" y="937"/>
                </a:cubicBezTo>
                <a:cubicBezTo>
                  <a:pt x="917" y="1174"/>
                  <a:pt x="917" y="1174"/>
                  <a:pt x="917" y="1174"/>
                </a:cubicBezTo>
                <a:cubicBezTo>
                  <a:pt x="907" y="1202"/>
                  <a:pt x="901" y="1233"/>
                  <a:pt x="901" y="1265"/>
                </a:cubicBezTo>
                <a:cubicBezTo>
                  <a:pt x="901" y="1417"/>
                  <a:pt x="1025" y="1541"/>
                  <a:pt x="1177" y="1541"/>
                </a:cubicBezTo>
                <a:cubicBezTo>
                  <a:pt x="1329" y="1541"/>
                  <a:pt x="1452" y="1417"/>
                  <a:pt x="1452" y="1265"/>
                </a:cubicBezTo>
                <a:cubicBezTo>
                  <a:pt x="1452" y="1113"/>
                  <a:pt x="1328" y="990"/>
                  <a:pt x="1176" y="990"/>
                </a:cubicBezTo>
                <a:close/>
                <a:moveTo>
                  <a:pt x="1176" y="87"/>
                </a:moveTo>
                <a:cubicBezTo>
                  <a:pt x="1281" y="87"/>
                  <a:pt x="1366" y="171"/>
                  <a:pt x="1366" y="276"/>
                </a:cubicBezTo>
                <a:cubicBezTo>
                  <a:pt x="1366" y="380"/>
                  <a:pt x="1281" y="465"/>
                  <a:pt x="1176" y="465"/>
                </a:cubicBezTo>
                <a:cubicBezTo>
                  <a:pt x="1072" y="465"/>
                  <a:pt x="987" y="380"/>
                  <a:pt x="987" y="276"/>
                </a:cubicBezTo>
                <a:cubicBezTo>
                  <a:pt x="987" y="171"/>
                  <a:pt x="1072" y="87"/>
                  <a:pt x="1176" y="87"/>
                </a:cubicBezTo>
                <a:close/>
                <a:moveTo>
                  <a:pt x="275" y="959"/>
                </a:moveTo>
                <a:cubicBezTo>
                  <a:pt x="171" y="959"/>
                  <a:pt x="86" y="874"/>
                  <a:pt x="86" y="770"/>
                </a:cubicBezTo>
                <a:cubicBezTo>
                  <a:pt x="86" y="666"/>
                  <a:pt x="171" y="581"/>
                  <a:pt x="275" y="581"/>
                </a:cubicBezTo>
                <a:cubicBezTo>
                  <a:pt x="380" y="581"/>
                  <a:pt x="464" y="666"/>
                  <a:pt x="464" y="770"/>
                </a:cubicBezTo>
                <a:cubicBezTo>
                  <a:pt x="464" y="874"/>
                  <a:pt x="379" y="959"/>
                  <a:pt x="275" y="959"/>
                </a:cubicBezTo>
                <a:close/>
                <a:moveTo>
                  <a:pt x="1176" y="1454"/>
                </a:moveTo>
                <a:cubicBezTo>
                  <a:pt x="1072" y="1454"/>
                  <a:pt x="987" y="1369"/>
                  <a:pt x="987" y="1265"/>
                </a:cubicBezTo>
                <a:cubicBezTo>
                  <a:pt x="987" y="1161"/>
                  <a:pt x="1072" y="1076"/>
                  <a:pt x="1176" y="1076"/>
                </a:cubicBezTo>
                <a:cubicBezTo>
                  <a:pt x="1281" y="1076"/>
                  <a:pt x="1366" y="1161"/>
                  <a:pt x="1366" y="1265"/>
                </a:cubicBezTo>
                <a:cubicBezTo>
                  <a:pt x="1366" y="1369"/>
                  <a:pt x="1281" y="1454"/>
                  <a:pt x="1176" y="14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0" name="Freeform 228"/>
          <p:cNvSpPr>
            <a:spLocks noEditPoints="1"/>
          </p:cNvSpPr>
          <p:nvPr/>
        </p:nvSpPr>
        <p:spPr bwMode="auto">
          <a:xfrm>
            <a:off x="6294585" y="11421792"/>
            <a:ext cx="684336" cy="855420"/>
          </a:xfrm>
          <a:custGeom>
            <a:avLst/>
            <a:gdLst>
              <a:gd name="T0" fmla="*/ 1162 w 1252"/>
              <a:gd name="T1" fmla="*/ 343 h 1565"/>
              <a:gd name="T2" fmla="*/ 1119 w 1252"/>
              <a:gd name="T3" fmla="*/ 304 h 1565"/>
              <a:gd name="T4" fmla="*/ 935 w 1252"/>
              <a:gd name="T5" fmla="*/ 304 h 1565"/>
              <a:gd name="T6" fmla="*/ 626 w 1252"/>
              <a:gd name="T7" fmla="*/ 0 h 1565"/>
              <a:gd name="T8" fmla="*/ 317 w 1252"/>
              <a:gd name="T9" fmla="*/ 304 h 1565"/>
              <a:gd name="T10" fmla="*/ 132 w 1252"/>
              <a:gd name="T11" fmla="*/ 304 h 1565"/>
              <a:gd name="T12" fmla="*/ 90 w 1252"/>
              <a:gd name="T13" fmla="*/ 343 h 1565"/>
              <a:gd name="T14" fmla="*/ 0 w 1252"/>
              <a:gd name="T15" fmla="*/ 1352 h 1565"/>
              <a:gd name="T16" fmla="*/ 0 w 1252"/>
              <a:gd name="T17" fmla="*/ 1356 h 1565"/>
              <a:gd name="T18" fmla="*/ 234 w 1252"/>
              <a:gd name="T19" fmla="*/ 1565 h 1565"/>
              <a:gd name="T20" fmla="*/ 1017 w 1252"/>
              <a:gd name="T21" fmla="*/ 1565 h 1565"/>
              <a:gd name="T22" fmla="*/ 1252 w 1252"/>
              <a:gd name="T23" fmla="*/ 1356 h 1565"/>
              <a:gd name="T24" fmla="*/ 1252 w 1252"/>
              <a:gd name="T25" fmla="*/ 1352 h 1565"/>
              <a:gd name="T26" fmla="*/ 1162 w 1252"/>
              <a:gd name="T27" fmla="*/ 343 h 1565"/>
              <a:gd name="T28" fmla="*/ 626 w 1252"/>
              <a:gd name="T29" fmla="*/ 86 h 1565"/>
              <a:gd name="T30" fmla="*/ 849 w 1252"/>
              <a:gd name="T31" fmla="*/ 304 h 1565"/>
              <a:gd name="T32" fmla="*/ 403 w 1252"/>
              <a:gd name="T33" fmla="*/ 304 h 1565"/>
              <a:gd name="T34" fmla="*/ 626 w 1252"/>
              <a:gd name="T35" fmla="*/ 86 h 1565"/>
              <a:gd name="T36" fmla="*/ 1017 w 1252"/>
              <a:gd name="T37" fmla="*/ 1478 h 1565"/>
              <a:gd name="T38" fmla="*/ 234 w 1252"/>
              <a:gd name="T39" fmla="*/ 1478 h 1565"/>
              <a:gd name="T40" fmla="*/ 86 w 1252"/>
              <a:gd name="T41" fmla="*/ 1358 h 1565"/>
              <a:gd name="T42" fmla="*/ 172 w 1252"/>
              <a:gd name="T43" fmla="*/ 391 h 1565"/>
              <a:gd name="T44" fmla="*/ 316 w 1252"/>
              <a:gd name="T45" fmla="*/ 391 h 1565"/>
              <a:gd name="T46" fmla="*/ 316 w 1252"/>
              <a:gd name="T47" fmla="*/ 522 h 1565"/>
              <a:gd name="T48" fmla="*/ 360 w 1252"/>
              <a:gd name="T49" fmla="*/ 565 h 1565"/>
              <a:gd name="T50" fmla="*/ 403 w 1252"/>
              <a:gd name="T51" fmla="*/ 522 h 1565"/>
              <a:gd name="T52" fmla="*/ 403 w 1252"/>
              <a:gd name="T53" fmla="*/ 391 h 1565"/>
              <a:gd name="T54" fmla="*/ 849 w 1252"/>
              <a:gd name="T55" fmla="*/ 391 h 1565"/>
              <a:gd name="T56" fmla="*/ 849 w 1252"/>
              <a:gd name="T57" fmla="*/ 522 h 1565"/>
              <a:gd name="T58" fmla="*/ 892 w 1252"/>
              <a:gd name="T59" fmla="*/ 565 h 1565"/>
              <a:gd name="T60" fmla="*/ 935 w 1252"/>
              <a:gd name="T61" fmla="*/ 522 h 1565"/>
              <a:gd name="T62" fmla="*/ 935 w 1252"/>
              <a:gd name="T63" fmla="*/ 391 h 1565"/>
              <a:gd name="T64" fmla="*/ 1080 w 1252"/>
              <a:gd name="T65" fmla="*/ 391 h 1565"/>
              <a:gd name="T66" fmla="*/ 1166 w 1252"/>
              <a:gd name="T67" fmla="*/ 1358 h 1565"/>
              <a:gd name="T68" fmla="*/ 1017 w 1252"/>
              <a:gd name="T69" fmla="*/ 1478 h 1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52" h="1565">
                <a:moveTo>
                  <a:pt x="1162" y="343"/>
                </a:moveTo>
                <a:cubicBezTo>
                  <a:pt x="1160" y="321"/>
                  <a:pt x="1141" y="304"/>
                  <a:pt x="1119" y="304"/>
                </a:cubicBezTo>
                <a:cubicBezTo>
                  <a:pt x="935" y="304"/>
                  <a:pt x="935" y="304"/>
                  <a:pt x="935" y="304"/>
                </a:cubicBezTo>
                <a:cubicBezTo>
                  <a:pt x="932" y="136"/>
                  <a:pt x="795" y="0"/>
                  <a:pt x="626" y="0"/>
                </a:cubicBezTo>
                <a:cubicBezTo>
                  <a:pt x="457" y="0"/>
                  <a:pt x="319" y="136"/>
                  <a:pt x="317" y="304"/>
                </a:cubicBezTo>
                <a:cubicBezTo>
                  <a:pt x="132" y="304"/>
                  <a:pt x="132" y="304"/>
                  <a:pt x="132" y="304"/>
                </a:cubicBezTo>
                <a:cubicBezTo>
                  <a:pt x="110" y="304"/>
                  <a:pt x="91" y="321"/>
                  <a:pt x="90" y="343"/>
                </a:cubicBezTo>
                <a:cubicBezTo>
                  <a:pt x="0" y="1352"/>
                  <a:pt x="0" y="1352"/>
                  <a:pt x="0" y="1352"/>
                </a:cubicBezTo>
                <a:cubicBezTo>
                  <a:pt x="0" y="1354"/>
                  <a:pt x="0" y="1355"/>
                  <a:pt x="0" y="1356"/>
                </a:cubicBezTo>
                <a:cubicBezTo>
                  <a:pt x="0" y="1471"/>
                  <a:pt x="105" y="1565"/>
                  <a:pt x="234" y="1565"/>
                </a:cubicBezTo>
                <a:cubicBezTo>
                  <a:pt x="1017" y="1565"/>
                  <a:pt x="1017" y="1565"/>
                  <a:pt x="1017" y="1565"/>
                </a:cubicBezTo>
                <a:cubicBezTo>
                  <a:pt x="1147" y="1565"/>
                  <a:pt x="1252" y="1471"/>
                  <a:pt x="1252" y="1356"/>
                </a:cubicBezTo>
                <a:cubicBezTo>
                  <a:pt x="1252" y="1355"/>
                  <a:pt x="1252" y="1354"/>
                  <a:pt x="1252" y="1352"/>
                </a:cubicBezTo>
                <a:lnTo>
                  <a:pt x="1162" y="343"/>
                </a:lnTo>
                <a:close/>
                <a:moveTo>
                  <a:pt x="626" y="86"/>
                </a:moveTo>
                <a:cubicBezTo>
                  <a:pt x="747" y="86"/>
                  <a:pt x="846" y="183"/>
                  <a:pt x="849" y="304"/>
                </a:cubicBezTo>
                <a:cubicBezTo>
                  <a:pt x="403" y="304"/>
                  <a:pt x="403" y="304"/>
                  <a:pt x="403" y="304"/>
                </a:cubicBezTo>
                <a:cubicBezTo>
                  <a:pt x="406" y="183"/>
                  <a:pt x="505" y="86"/>
                  <a:pt x="626" y="86"/>
                </a:cubicBezTo>
                <a:close/>
                <a:moveTo>
                  <a:pt x="1017" y="1478"/>
                </a:moveTo>
                <a:cubicBezTo>
                  <a:pt x="234" y="1478"/>
                  <a:pt x="234" y="1478"/>
                  <a:pt x="234" y="1478"/>
                </a:cubicBezTo>
                <a:cubicBezTo>
                  <a:pt x="153" y="1478"/>
                  <a:pt x="87" y="1424"/>
                  <a:pt x="86" y="1358"/>
                </a:cubicBezTo>
                <a:cubicBezTo>
                  <a:pt x="172" y="391"/>
                  <a:pt x="172" y="391"/>
                  <a:pt x="172" y="391"/>
                </a:cubicBezTo>
                <a:cubicBezTo>
                  <a:pt x="316" y="391"/>
                  <a:pt x="316" y="391"/>
                  <a:pt x="316" y="391"/>
                </a:cubicBezTo>
                <a:cubicBezTo>
                  <a:pt x="316" y="522"/>
                  <a:pt x="316" y="522"/>
                  <a:pt x="316" y="522"/>
                </a:cubicBezTo>
                <a:cubicBezTo>
                  <a:pt x="316" y="546"/>
                  <a:pt x="336" y="565"/>
                  <a:pt x="360" y="565"/>
                </a:cubicBezTo>
                <a:cubicBezTo>
                  <a:pt x="384" y="565"/>
                  <a:pt x="403" y="546"/>
                  <a:pt x="403" y="522"/>
                </a:cubicBezTo>
                <a:cubicBezTo>
                  <a:pt x="403" y="391"/>
                  <a:pt x="403" y="391"/>
                  <a:pt x="403" y="391"/>
                </a:cubicBezTo>
                <a:cubicBezTo>
                  <a:pt x="849" y="391"/>
                  <a:pt x="849" y="391"/>
                  <a:pt x="849" y="391"/>
                </a:cubicBezTo>
                <a:cubicBezTo>
                  <a:pt x="849" y="522"/>
                  <a:pt x="849" y="522"/>
                  <a:pt x="849" y="522"/>
                </a:cubicBezTo>
                <a:cubicBezTo>
                  <a:pt x="849" y="546"/>
                  <a:pt x="868" y="565"/>
                  <a:pt x="892" y="565"/>
                </a:cubicBezTo>
                <a:cubicBezTo>
                  <a:pt x="916" y="565"/>
                  <a:pt x="935" y="546"/>
                  <a:pt x="935" y="522"/>
                </a:cubicBezTo>
                <a:cubicBezTo>
                  <a:pt x="935" y="391"/>
                  <a:pt x="935" y="391"/>
                  <a:pt x="935" y="391"/>
                </a:cubicBezTo>
                <a:cubicBezTo>
                  <a:pt x="1080" y="391"/>
                  <a:pt x="1080" y="391"/>
                  <a:pt x="1080" y="391"/>
                </a:cubicBezTo>
                <a:cubicBezTo>
                  <a:pt x="1166" y="1358"/>
                  <a:pt x="1166" y="1358"/>
                  <a:pt x="1166" y="1358"/>
                </a:cubicBezTo>
                <a:cubicBezTo>
                  <a:pt x="1164" y="1424"/>
                  <a:pt x="1098" y="1478"/>
                  <a:pt x="1017" y="14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2" name="Freeform 230"/>
          <p:cNvSpPr>
            <a:spLocks noEditPoints="1"/>
          </p:cNvSpPr>
          <p:nvPr/>
        </p:nvSpPr>
        <p:spPr bwMode="auto">
          <a:xfrm>
            <a:off x="10663439" y="11438065"/>
            <a:ext cx="769376" cy="827298"/>
          </a:xfrm>
          <a:custGeom>
            <a:avLst/>
            <a:gdLst>
              <a:gd name="T0" fmla="*/ 532 w 1407"/>
              <a:gd name="T1" fmla="*/ 1121 h 1513"/>
              <a:gd name="T2" fmla="*/ 372 w 1407"/>
              <a:gd name="T3" fmla="*/ 1255 h 1513"/>
              <a:gd name="T4" fmla="*/ 162 w 1407"/>
              <a:gd name="T5" fmla="*/ 1305 h 1513"/>
              <a:gd name="T6" fmla="*/ 43 w 1407"/>
              <a:gd name="T7" fmla="*/ 1305 h 1513"/>
              <a:gd name="T8" fmla="*/ 0 w 1407"/>
              <a:gd name="T9" fmla="*/ 1262 h 1513"/>
              <a:gd name="T10" fmla="*/ 43 w 1407"/>
              <a:gd name="T11" fmla="*/ 1219 h 1513"/>
              <a:gd name="T12" fmla="*/ 162 w 1407"/>
              <a:gd name="T13" fmla="*/ 1219 h 1513"/>
              <a:gd name="T14" fmla="*/ 463 w 1407"/>
              <a:gd name="T15" fmla="*/ 1069 h 1513"/>
              <a:gd name="T16" fmla="*/ 524 w 1407"/>
              <a:gd name="T17" fmla="*/ 1060 h 1513"/>
              <a:gd name="T18" fmla="*/ 532 w 1407"/>
              <a:gd name="T19" fmla="*/ 1121 h 1513"/>
              <a:gd name="T20" fmla="*/ 1182 w 1407"/>
              <a:gd name="T21" fmla="*/ 17 h 1513"/>
              <a:gd name="T22" fmla="*/ 1121 w 1407"/>
              <a:gd name="T23" fmla="*/ 17 h 1513"/>
              <a:gd name="T24" fmla="*/ 1121 w 1407"/>
              <a:gd name="T25" fmla="*/ 78 h 1513"/>
              <a:gd name="T26" fmla="*/ 1255 w 1407"/>
              <a:gd name="T27" fmla="*/ 212 h 1513"/>
              <a:gd name="T28" fmla="*/ 1004 w 1407"/>
              <a:gd name="T29" fmla="*/ 212 h 1513"/>
              <a:gd name="T30" fmla="*/ 638 w 1407"/>
              <a:gd name="T31" fmla="*/ 392 h 1513"/>
              <a:gd name="T32" fmla="*/ 646 w 1407"/>
              <a:gd name="T33" fmla="*/ 453 h 1513"/>
              <a:gd name="T34" fmla="*/ 672 w 1407"/>
              <a:gd name="T35" fmla="*/ 462 h 1513"/>
              <a:gd name="T36" fmla="*/ 706 w 1407"/>
              <a:gd name="T37" fmla="*/ 445 h 1513"/>
              <a:gd name="T38" fmla="*/ 1004 w 1407"/>
              <a:gd name="T39" fmla="*/ 299 h 1513"/>
              <a:gd name="T40" fmla="*/ 1255 w 1407"/>
              <a:gd name="T41" fmla="*/ 299 h 1513"/>
              <a:gd name="T42" fmla="*/ 1121 w 1407"/>
              <a:gd name="T43" fmla="*/ 433 h 1513"/>
              <a:gd name="T44" fmla="*/ 1121 w 1407"/>
              <a:gd name="T45" fmla="*/ 494 h 1513"/>
              <a:gd name="T46" fmla="*/ 1152 w 1407"/>
              <a:gd name="T47" fmla="*/ 507 h 1513"/>
              <a:gd name="T48" fmla="*/ 1182 w 1407"/>
              <a:gd name="T49" fmla="*/ 494 h 1513"/>
              <a:gd name="T50" fmla="*/ 1390 w 1407"/>
              <a:gd name="T51" fmla="*/ 286 h 1513"/>
              <a:gd name="T52" fmla="*/ 1390 w 1407"/>
              <a:gd name="T53" fmla="*/ 225 h 1513"/>
              <a:gd name="T54" fmla="*/ 1182 w 1407"/>
              <a:gd name="T55" fmla="*/ 17 h 1513"/>
              <a:gd name="T56" fmla="*/ 1182 w 1407"/>
              <a:gd name="T57" fmla="*/ 1024 h 1513"/>
              <a:gd name="T58" fmla="*/ 1121 w 1407"/>
              <a:gd name="T59" fmla="*/ 1024 h 1513"/>
              <a:gd name="T60" fmla="*/ 1121 w 1407"/>
              <a:gd name="T61" fmla="*/ 1085 h 1513"/>
              <a:gd name="T62" fmla="*/ 1255 w 1407"/>
              <a:gd name="T63" fmla="*/ 1219 h 1513"/>
              <a:gd name="T64" fmla="*/ 1004 w 1407"/>
              <a:gd name="T65" fmla="*/ 1219 h 1513"/>
              <a:gd name="T66" fmla="*/ 627 w 1407"/>
              <a:gd name="T67" fmla="*/ 842 h 1513"/>
              <a:gd name="T68" fmla="*/ 627 w 1407"/>
              <a:gd name="T69" fmla="*/ 676 h 1513"/>
              <a:gd name="T70" fmla="*/ 164 w 1407"/>
              <a:gd name="T71" fmla="*/ 213 h 1513"/>
              <a:gd name="T72" fmla="*/ 45 w 1407"/>
              <a:gd name="T73" fmla="*/ 213 h 1513"/>
              <a:gd name="T74" fmla="*/ 2 w 1407"/>
              <a:gd name="T75" fmla="*/ 256 h 1513"/>
              <a:gd name="T76" fmla="*/ 45 w 1407"/>
              <a:gd name="T77" fmla="*/ 299 h 1513"/>
              <a:gd name="T78" fmla="*/ 164 w 1407"/>
              <a:gd name="T79" fmla="*/ 299 h 1513"/>
              <a:gd name="T80" fmla="*/ 541 w 1407"/>
              <a:gd name="T81" fmla="*/ 676 h 1513"/>
              <a:gd name="T82" fmla="*/ 541 w 1407"/>
              <a:gd name="T83" fmla="*/ 842 h 1513"/>
              <a:gd name="T84" fmla="*/ 1004 w 1407"/>
              <a:gd name="T85" fmla="*/ 1305 h 1513"/>
              <a:gd name="T86" fmla="*/ 1255 w 1407"/>
              <a:gd name="T87" fmla="*/ 1305 h 1513"/>
              <a:gd name="T88" fmla="*/ 1121 w 1407"/>
              <a:gd name="T89" fmla="*/ 1439 h 1513"/>
              <a:gd name="T90" fmla="*/ 1121 w 1407"/>
              <a:gd name="T91" fmla="*/ 1500 h 1513"/>
              <a:gd name="T92" fmla="*/ 1152 w 1407"/>
              <a:gd name="T93" fmla="*/ 1513 h 1513"/>
              <a:gd name="T94" fmla="*/ 1182 w 1407"/>
              <a:gd name="T95" fmla="*/ 1500 h 1513"/>
              <a:gd name="T96" fmla="*/ 1390 w 1407"/>
              <a:gd name="T97" fmla="*/ 1292 h 1513"/>
              <a:gd name="T98" fmla="*/ 1390 w 1407"/>
              <a:gd name="T99" fmla="*/ 1231 h 1513"/>
              <a:gd name="T100" fmla="*/ 1182 w 1407"/>
              <a:gd name="T101" fmla="*/ 1024 h 15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07" h="1513">
                <a:moveTo>
                  <a:pt x="532" y="1121"/>
                </a:moveTo>
                <a:cubicBezTo>
                  <a:pt x="490" y="1177"/>
                  <a:pt x="435" y="1223"/>
                  <a:pt x="372" y="1255"/>
                </a:cubicBezTo>
                <a:cubicBezTo>
                  <a:pt x="307" y="1288"/>
                  <a:pt x="236" y="1305"/>
                  <a:pt x="162" y="1305"/>
                </a:cubicBezTo>
                <a:cubicBezTo>
                  <a:pt x="43" y="1305"/>
                  <a:pt x="43" y="1305"/>
                  <a:pt x="43" y="1305"/>
                </a:cubicBezTo>
                <a:cubicBezTo>
                  <a:pt x="19" y="1305"/>
                  <a:pt x="0" y="1286"/>
                  <a:pt x="0" y="1262"/>
                </a:cubicBezTo>
                <a:cubicBezTo>
                  <a:pt x="0" y="1238"/>
                  <a:pt x="19" y="1219"/>
                  <a:pt x="43" y="1219"/>
                </a:cubicBezTo>
                <a:cubicBezTo>
                  <a:pt x="162" y="1219"/>
                  <a:pt x="162" y="1219"/>
                  <a:pt x="162" y="1219"/>
                </a:cubicBezTo>
                <a:cubicBezTo>
                  <a:pt x="281" y="1219"/>
                  <a:pt x="391" y="1164"/>
                  <a:pt x="463" y="1069"/>
                </a:cubicBezTo>
                <a:cubicBezTo>
                  <a:pt x="478" y="1050"/>
                  <a:pt x="505" y="1046"/>
                  <a:pt x="524" y="1060"/>
                </a:cubicBezTo>
                <a:cubicBezTo>
                  <a:pt x="543" y="1074"/>
                  <a:pt x="546" y="1102"/>
                  <a:pt x="532" y="1121"/>
                </a:cubicBezTo>
                <a:close/>
                <a:moveTo>
                  <a:pt x="1182" y="17"/>
                </a:moveTo>
                <a:cubicBezTo>
                  <a:pt x="1165" y="0"/>
                  <a:pt x="1138" y="0"/>
                  <a:pt x="1121" y="17"/>
                </a:cubicBezTo>
                <a:cubicBezTo>
                  <a:pt x="1104" y="34"/>
                  <a:pt x="1104" y="61"/>
                  <a:pt x="1121" y="78"/>
                </a:cubicBezTo>
                <a:cubicBezTo>
                  <a:pt x="1255" y="212"/>
                  <a:pt x="1255" y="212"/>
                  <a:pt x="1255" y="212"/>
                </a:cubicBezTo>
                <a:cubicBezTo>
                  <a:pt x="1004" y="212"/>
                  <a:pt x="1004" y="212"/>
                  <a:pt x="1004" y="212"/>
                </a:cubicBezTo>
                <a:cubicBezTo>
                  <a:pt x="860" y="212"/>
                  <a:pt x="726" y="278"/>
                  <a:pt x="638" y="392"/>
                </a:cubicBezTo>
                <a:cubicBezTo>
                  <a:pt x="624" y="411"/>
                  <a:pt x="627" y="438"/>
                  <a:pt x="646" y="453"/>
                </a:cubicBezTo>
                <a:cubicBezTo>
                  <a:pt x="654" y="459"/>
                  <a:pt x="663" y="462"/>
                  <a:pt x="672" y="462"/>
                </a:cubicBezTo>
                <a:cubicBezTo>
                  <a:pt x="685" y="462"/>
                  <a:pt x="698" y="456"/>
                  <a:pt x="706" y="445"/>
                </a:cubicBezTo>
                <a:cubicBezTo>
                  <a:pt x="778" y="352"/>
                  <a:pt x="887" y="299"/>
                  <a:pt x="1004" y="299"/>
                </a:cubicBezTo>
                <a:cubicBezTo>
                  <a:pt x="1255" y="299"/>
                  <a:pt x="1255" y="299"/>
                  <a:pt x="1255" y="299"/>
                </a:cubicBezTo>
                <a:cubicBezTo>
                  <a:pt x="1121" y="433"/>
                  <a:pt x="1121" y="433"/>
                  <a:pt x="1121" y="433"/>
                </a:cubicBezTo>
                <a:cubicBezTo>
                  <a:pt x="1104" y="450"/>
                  <a:pt x="1104" y="477"/>
                  <a:pt x="1121" y="494"/>
                </a:cubicBezTo>
                <a:cubicBezTo>
                  <a:pt x="1129" y="503"/>
                  <a:pt x="1141" y="507"/>
                  <a:pt x="1152" y="507"/>
                </a:cubicBezTo>
                <a:cubicBezTo>
                  <a:pt x="1162" y="507"/>
                  <a:pt x="1174" y="503"/>
                  <a:pt x="1182" y="494"/>
                </a:cubicBezTo>
                <a:cubicBezTo>
                  <a:pt x="1390" y="286"/>
                  <a:pt x="1390" y="286"/>
                  <a:pt x="1390" y="286"/>
                </a:cubicBezTo>
                <a:cubicBezTo>
                  <a:pt x="1407" y="269"/>
                  <a:pt x="1407" y="242"/>
                  <a:pt x="1390" y="225"/>
                </a:cubicBezTo>
                <a:lnTo>
                  <a:pt x="1182" y="17"/>
                </a:lnTo>
                <a:close/>
                <a:moveTo>
                  <a:pt x="1182" y="1024"/>
                </a:moveTo>
                <a:cubicBezTo>
                  <a:pt x="1165" y="1007"/>
                  <a:pt x="1138" y="1007"/>
                  <a:pt x="1121" y="1024"/>
                </a:cubicBezTo>
                <a:cubicBezTo>
                  <a:pt x="1104" y="1041"/>
                  <a:pt x="1104" y="1068"/>
                  <a:pt x="1121" y="1085"/>
                </a:cubicBezTo>
                <a:cubicBezTo>
                  <a:pt x="1255" y="1219"/>
                  <a:pt x="1255" y="1219"/>
                  <a:pt x="1255" y="1219"/>
                </a:cubicBezTo>
                <a:cubicBezTo>
                  <a:pt x="1004" y="1219"/>
                  <a:pt x="1004" y="1219"/>
                  <a:pt x="1004" y="1219"/>
                </a:cubicBezTo>
                <a:cubicBezTo>
                  <a:pt x="796" y="1219"/>
                  <a:pt x="627" y="1050"/>
                  <a:pt x="627" y="842"/>
                </a:cubicBezTo>
                <a:cubicBezTo>
                  <a:pt x="627" y="676"/>
                  <a:pt x="627" y="676"/>
                  <a:pt x="627" y="676"/>
                </a:cubicBezTo>
                <a:cubicBezTo>
                  <a:pt x="627" y="420"/>
                  <a:pt x="420" y="213"/>
                  <a:pt x="164" y="213"/>
                </a:cubicBezTo>
                <a:cubicBezTo>
                  <a:pt x="45" y="213"/>
                  <a:pt x="45" y="213"/>
                  <a:pt x="45" y="213"/>
                </a:cubicBezTo>
                <a:cubicBezTo>
                  <a:pt x="21" y="213"/>
                  <a:pt x="2" y="232"/>
                  <a:pt x="2" y="256"/>
                </a:cubicBezTo>
                <a:cubicBezTo>
                  <a:pt x="2" y="280"/>
                  <a:pt x="21" y="299"/>
                  <a:pt x="45" y="299"/>
                </a:cubicBezTo>
                <a:cubicBezTo>
                  <a:pt x="164" y="299"/>
                  <a:pt x="164" y="299"/>
                  <a:pt x="164" y="299"/>
                </a:cubicBezTo>
                <a:cubicBezTo>
                  <a:pt x="372" y="299"/>
                  <a:pt x="541" y="468"/>
                  <a:pt x="541" y="676"/>
                </a:cubicBezTo>
                <a:cubicBezTo>
                  <a:pt x="541" y="842"/>
                  <a:pt x="541" y="842"/>
                  <a:pt x="541" y="842"/>
                </a:cubicBezTo>
                <a:cubicBezTo>
                  <a:pt x="541" y="1098"/>
                  <a:pt x="749" y="1305"/>
                  <a:pt x="1004" y="1305"/>
                </a:cubicBezTo>
                <a:cubicBezTo>
                  <a:pt x="1255" y="1305"/>
                  <a:pt x="1255" y="1305"/>
                  <a:pt x="1255" y="1305"/>
                </a:cubicBezTo>
                <a:cubicBezTo>
                  <a:pt x="1121" y="1439"/>
                  <a:pt x="1121" y="1439"/>
                  <a:pt x="1121" y="1439"/>
                </a:cubicBezTo>
                <a:cubicBezTo>
                  <a:pt x="1104" y="1456"/>
                  <a:pt x="1104" y="1483"/>
                  <a:pt x="1121" y="1500"/>
                </a:cubicBezTo>
                <a:cubicBezTo>
                  <a:pt x="1129" y="1509"/>
                  <a:pt x="1141" y="1513"/>
                  <a:pt x="1152" y="1513"/>
                </a:cubicBezTo>
                <a:cubicBezTo>
                  <a:pt x="1162" y="1513"/>
                  <a:pt x="1174" y="1509"/>
                  <a:pt x="1182" y="1500"/>
                </a:cubicBezTo>
                <a:cubicBezTo>
                  <a:pt x="1390" y="1292"/>
                  <a:pt x="1390" y="1292"/>
                  <a:pt x="1390" y="1292"/>
                </a:cubicBezTo>
                <a:cubicBezTo>
                  <a:pt x="1407" y="1275"/>
                  <a:pt x="1407" y="1248"/>
                  <a:pt x="1390" y="1231"/>
                </a:cubicBezTo>
                <a:lnTo>
                  <a:pt x="1182" y="10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8" name="Freeform 236"/>
          <p:cNvSpPr>
            <a:spLocks noEditPoints="1"/>
          </p:cNvSpPr>
          <p:nvPr/>
        </p:nvSpPr>
        <p:spPr bwMode="auto">
          <a:xfrm>
            <a:off x="15049140" y="11422954"/>
            <a:ext cx="862786" cy="853412"/>
          </a:xfrm>
          <a:custGeom>
            <a:avLst/>
            <a:gdLst>
              <a:gd name="T0" fmla="*/ 1423 w 1578"/>
              <a:gd name="T1" fmla="*/ 416 h 1561"/>
              <a:gd name="T2" fmla="*/ 1363 w 1578"/>
              <a:gd name="T3" fmla="*/ 447 h 1561"/>
              <a:gd name="T4" fmla="*/ 1015 w 1578"/>
              <a:gd name="T5" fmla="*/ 342 h 1561"/>
              <a:gd name="T6" fmla="*/ 927 w 1578"/>
              <a:gd name="T7" fmla="*/ 246 h 1561"/>
              <a:gd name="T8" fmla="*/ 1075 w 1578"/>
              <a:gd name="T9" fmla="*/ 221 h 1561"/>
              <a:gd name="T10" fmla="*/ 1075 w 1578"/>
              <a:gd name="T11" fmla="*/ 38 h 1561"/>
              <a:gd name="T12" fmla="*/ 892 w 1578"/>
              <a:gd name="T13" fmla="*/ 38 h 1561"/>
              <a:gd name="T14" fmla="*/ 866 w 1578"/>
              <a:gd name="T15" fmla="*/ 185 h 1561"/>
              <a:gd name="T16" fmla="*/ 612 w 1578"/>
              <a:gd name="T17" fmla="*/ 422 h 1561"/>
              <a:gd name="T18" fmla="*/ 514 w 1578"/>
              <a:gd name="T19" fmla="*/ 422 h 1561"/>
              <a:gd name="T20" fmla="*/ 414 w 1578"/>
              <a:gd name="T21" fmla="*/ 550 h 1561"/>
              <a:gd name="T22" fmla="*/ 443 w 1578"/>
              <a:gd name="T23" fmla="*/ 607 h 1561"/>
              <a:gd name="T24" fmla="*/ 142 w 1578"/>
              <a:gd name="T25" fmla="*/ 840 h 1561"/>
              <a:gd name="T26" fmla="*/ 51 w 1578"/>
              <a:gd name="T27" fmla="*/ 1062 h 1561"/>
              <a:gd name="T28" fmla="*/ 234 w 1578"/>
              <a:gd name="T29" fmla="*/ 1062 h 1561"/>
              <a:gd name="T30" fmla="*/ 395 w 1578"/>
              <a:gd name="T31" fmla="*/ 778 h 1561"/>
              <a:gd name="T32" fmla="*/ 460 w 1578"/>
              <a:gd name="T33" fmla="*/ 1350 h 1561"/>
              <a:gd name="T34" fmla="*/ 446 w 1578"/>
              <a:gd name="T35" fmla="*/ 1462 h 1561"/>
              <a:gd name="T36" fmla="*/ 574 w 1578"/>
              <a:gd name="T37" fmla="*/ 1561 h 1561"/>
              <a:gd name="T38" fmla="*/ 701 w 1578"/>
              <a:gd name="T39" fmla="*/ 1462 h 1561"/>
              <a:gd name="T40" fmla="*/ 623 w 1578"/>
              <a:gd name="T41" fmla="*/ 1285 h 1561"/>
              <a:gd name="T42" fmla="*/ 525 w 1578"/>
              <a:gd name="T43" fmla="*/ 1285 h 1561"/>
              <a:gd name="T44" fmla="*/ 537 w 1578"/>
              <a:gd name="T45" fmla="*/ 693 h 1561"/>
              <a:gd name="T46" fmla="*/ 612 w 1578"/>
              <a:gd name="T47" fmla="*/ 677 h 1561"/>
              <a:gd name="T48" fmla="*/ 706 w 1578"/>
              <a:gd name="T49" fmla="*/ 524 h 1561"/>
              <a:gd name="T50" fmla="*/ 1296 w 1578"/>
              <a:gd name="T51" fmla="*/ 514 h 1561"/>
              <a:gd name="T52" fmla="*/ 1374 w 1578"/>
              <a:gd name="T53" fmla="*/ 691 h 1561"/>
              <a:gd name="T54" fmla="*/ 1472 w 1578"/>
              <a:gd name="T55" fmla="*/ 691 h 1561"/>
              <a:gd name="T56" fmla="*/ 1550 w 1578"/>
              <a:gd name="T57" fmla="*/ 514 h 1561"/>
              <a:gd name="T58" fmla="*/ 952 w 1578"/>
              <a:gd name="T59" fmla="*/ 99 h 1561"/>
              <a:gd name="T60" fmla="*/ 1013 w 1578"/>
              <a:gd name="T61" fmla="*/ 99 h 1561"/>
              <a:gd name="T62" fmla="*/ 1013 w 1578"/>
              <a:gd name="T63" fmla="*/ 160 h 1561"/>
              <a:gd name="T64" fmla="*/ 952 w 1578"/>
              <a:gd name="T65" fmla="*/ 160 h 1561"/>
              <a:gd name="T66" fmla="*/ 952 w 1578"/>
              <a:gd name="T67" fmla="*/ 99 h 1561"/>
              <a:gd name="T68" fmla="*/ 142 w 1578"/>
              <a:gd name="T69" fmla="*/ 1013 h 1561"/>
              <a:gd name="T70" fmla="*/ 112 w 1578"/>
              <a:gd name="T71" fmla="*/ 940 h 1561"/>
              <a:gd name="T72" fmla="*/ 173 w 1578"/>
              <a:gd name="T73" fmla="*/ 940 h 1561"/>
              <a:gd name="T74" fmla="*/ 573 w 1578"/>
              <a:gd name="T75" fmla="*/ 1358 h 1561"/>
              <a:gd name="T76" fmla="*/ 573 w 1578"/>
              <a:gd name="T77" fmla="*/ 1468 h 1561"/>
              <a:gd name="T78" fmla="*/ 573 w 1578"/>
              <a:gd name="T79" fmla="*/ 1358 h 1561"/>
              <a:gd name="T80" fmla="*/ 508 w 1578"/>
              <a:gd name="T81" fmla="*/ 550 h 1561"/>
              <a:gd name="T82" fmla="*/ 617 w 1578"/>
              <a:gd name="T83" fmla="*/ 550 h 1561"/>
              <a:gd name="T84" fmla="*/ 1423 w 1578"/>
              <a:gd name="T85" fmla="*/ 618 h 1561"/>
              <a:gd name="T86" fmla="*/ 1423 w 1578"/>
              <a:gd name="T87" fmla="*/ 509 h 1561"/>
              <a:gd name="T88" fmla="*/ 1423 w 1578"/>
              <a:gd name="T89" fmla="*/ 618 h 1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78" h="1561">
                <a:moveTo>
                  <a:pt x="1472" y="437"/>
                </a:moveTo>
                <a:cubicBezTo>
                  <a:pt x="1459" y="423"/>
                  <a:pt x="1442" y="416"/>
                  <a:pt x="1423" y="416"/>
                </a:cubicBezTo>
                <a:cubicBezTo>
                  <a:pt x="1405" y="416"/>
                  <a:pt x="1387" y="423"/>
                  <a:pt x="1374" y="437"/>
                </a:cubicBezTo>
                <a:cubicBezTo>
                  <a:pt x="1363" y="447"/>
                  <a:pt x="1363" y="447"/>
                  <a:pt x="1363" y="447"/>
                </a:cubicBezTo>
                <a:cubicBezTo>
                  <a:pt x="1261" y="379"/>
                  <a:pt x="1141" y="342"/>
                  <a:pt x="1016" y="342"/>
                </a:cubicBezTo>
                <a:cubicBezTo>
                  <a:pt x="1015" y="342"/>
                  <a:pt x="1015" y="342"/>
                  <a:pt x="1015" y="342"/>
                </a:cubicBezTo>
                <a:cubicBezTo>
                  <a:pt x="937" y="342"/>
                  <a:pt x="862" y="356"/>
                  <a:pt x="791" y="383"/>
                </a:cubicBezTo>
                <a:cubicBezTo>
                  <a:pt x="927" y="246"/>
                  <a:pt x="927" y="246"/>
                  <a:pt x="927" y="246"/>
                </a:cubicBezTo>
                <a:cubicBezTo>
                  <a:pt x="945" y="255"/>
                  <a:pt x="964" y="259"/>
                  <a:pt x="983" y="259"/>
                </a:cubicBezTo>
                <a:cubicBezTo>
                  <a:pt x="1018" y="259"/>
                  <a:pt x="1050" y="246"/>
                  <a:pt x="1075" y="221"/>
                </a:cubicBezTo>
                <a:cubicBezTo>
                  <a:pt x="1099" y="197"/>
                  <a:pt x="1113" y="164"/>
                  <a:pt x="1113" y="129"/>
                </a:cubicBezTo>
                <a:cubicBezTo>
                  <a:pt x="1113" y="95"/>
                  <a:pt x="1099" y="62"/>
                  <a:pt x="1075" y="38"/>
                </a:cubicBezTo>
                <a:cubicBezTo>
                  <a:pt x="1050" y="14"/>
                  <a:pt x="1018" y="0"/>
                  <a:pt x="983" y="0"/>
                </a:cubicBezTo>
                <a:cubicBezTo>
                  <a:pt x="949" y="0"/>
                  <a:pt x="916" y="13"/>
                  <a:pt x="892" y="38"/>
                </a:cubicBezTo>
                <a:cubicBezTo>
                  <a:pt x="867" y="62"/>
                  <a:pt x="853" y="95"/>
                  <a:pt x="853" y="129"/>
                </a:cubicBezTo>
                <a:cubicBezTo>
                  <a:pt x="853" y="149"/>
                  <a:pt x="858" y="168"/>
                  <a:pt x="866" y="185"/>
                </a:cubicBezTo>
                <a:cubicBezTo>
                  <a:pt x="621" y="430"/>
                  <a:pt x="621" y="430"/>
                  <a:pt x="621" y="430"/>
                </a:cubicBezTo>
                <a:cubicBezTo>
                  <a:pt x="612" y="422"/>
                  <a:pt x="612" y="422"/>
                  <a:pt x="612" y="422"/>
                </a:cubicBezTo>
                <a:cubicBezTo>
                  <a:pt x="599" y="409"/>
                  <a:pt x="581" y="402"/>
                  <a:pt x="563" y="402"/>
                </a:cubicBezTo>
                <a:cubicBezTo>
                  <a:pt x="544" y="402"/>
                  <a:pt x="527" y="409"/>
                  <a:pt x="514" y="422"/>
                </a:cubicBezTo>
                <a:cubicBezTo>
                  <a:pt x="435" y="501"/>
                  <a:pt x="435" y="501"/>
                  <a:pt x="435" y="501"/>
                </a:cubicBezTo>
                <a:cubicBezTo>
                  <a:pt x="422" y="514"/>
                  <a:pt x="414" y="531"/>
                  <a:pt x="414" y="550"/>
                </a:cubicBezTo>
                <a:cubicBezTo>
                  <a:pt x="414" y="568"/>
                  <a:pt x="422" y="586"/>
                  <a:pt x="435" y="599"/>
                </a:cubicBezTo>
                <a:cubicBezTo>
                  <a:pt x="443" y="607"/>
                  <a:pt x="443" y="607"/>
                  <a:pt x="443" y="607"/>
                </a:cubicBezTo>
                <a:cubicBezTo>
                  <a:pt x="198" y="853"/>
                  <a:pt x="198" y="853"/>
                  <a:pt x="198" y="853"/>
                </a:cubicBezTo>
                <a:cubicBezTo>
                  <a:pt x="181" y="845"/>
                  <a:pt x="162" y="840"/>
                  <a:pt x="142" y="840"/>
                </a:cubicBezTo>
                <a:cubicBezTo>
                  <a:pt x="108" y="840"/>
                  <a:pt x="75" y="854"/>
                  <a:pt x="51" y="878"/>
                </a:cubicBezTo>
                <a:cubicBezTo>
                  <a:pt x="0" y="929"/>
                  <a:pt x="0" y="1011"/>
                  <a:pt x="51" y="1062"/>
                </a:cubicBezTo>
                <a:cubicBezTo>
                  <a:pt x="75" y="1086"/>
                  <a:pt x="108" y="1100"/>
                  <a:pt x="142" y="1100"/>
                </a:cubicBezTo>
                <a:cubicBezTo>
                  <a:pt x="177" y="1100"/>
                  <a:pt x="209" y="1086"/>
                  <a:pt x="234" y="1062"/>
                </a:cubicBezTo>
                <a:cubicBezTo>
                  <a:pt x="273" y="1022"/>
                  <a:pt x="282" y="962"/>
                  <a:pt x="259" y="914"/>
                </a:cubicBezTo>
                <a:cubicBezTo>
                  <a:pt x="395" y="778"/>
                  <a:pt x="395" y="778"/>
                  <a:pt x="395" y="778"/>
                </a:cubicBezTo>
                <a:cubicBezTo>
                  <a:pt x="368" y="849"/>
                  <a:pt x="354" y="925"/>
                  <a:pt x="355" y="1003"/>
                </a:cubicBezTo>
                <a:cubicBezTo>
                  <a:pt x="355" y="1128"/>
                  <a:pt x="391" y="1247"/>
                  <a:pt x="460" y="1350"/>
                </a:cubicBezTo>
                <a:cubicBezTo>
                  <a:pt x="446" y="1363"/>
                  <a:pt x="446" y="1363"/>
                  <a:pt x="446" y="1363"/>
                </a:cubicBezTo>
                <a:cubicBezTo>
                  <a:pt x="419" y="1390"/>
                  <a:pt x="419" y="1435"/>
                  <a:pt x="446" y="1462"/>
                </a:cubicBezTo>
                <a:cubicBezTo>
                  <a:pt x="525" y="1540"/>
                  <a:pt x="525" y="1540"/>
                  <a:pt x="525" y="1540"/>
                </a:cubicBezTo>
                <a:cubicBezTo>
                  <a:pt x="538" y="1553"/>
                  <a:pt x="555" y="1561"/>
                  <a:pt x="574" y="1561"/>
                </a:cubicBezTo>
                <a:cubicBezTo>
                  <a:pt x="592" y="1561"/>
                  <a:pt x="610" y="1553"/>
                  <a:pt x="623" y="1540"/>
                </a:cubicBezTo>
                <a:cubicBezTo>
                  <a:pt x="701" y="1462"/>
                  <a:pt x="701" y="1462"/>
                  <a:pt x="701" y="1462"/>
                </a:cubicBezTo>
                <a:cubicBezTo>
                  <a:pt x="728" y="1435"/>
                  <a:pt x="728" y="1390"/>
                  <a:pt x="701" y="1363"/>
                </a:cubicBezTo>
                <a:cubicBezTo>
                  <a:pt x="623" y="1285"/>
                  <a:pt x="623" y="1285"/>
                  <a:pt x="623" y="1285"/>
                </a:cubicBezTo>
                <a:cubicBezTo>
                  <a:pt x="610" y="1272"/>
                  <a:pt x="592" y="1265"/>
                  <a:pt x="574" y="1265"/>
                </a:cubicBezTo>
                <a:cubicBezTo>
                  <a:pt x="555" y="1265"/>
                  <a:pt x="538" y="1272"/>
                  <a:pt x="525" y="1285"/>
                </a:cubicBezTo>
                <a:cubicBezTo>
                  <a:pt x="522" y="1287"/>
                  <a:pt x="522" y="1287"/>
                  <a:pt x="522" y="1287"/>
                </a:cubicBezTo>
                <a:cubicBezTo>
                  <a:pt x="410" y="1105"/>
                  <a:pt x="415" y="870"/>
                  <a:pt x="537" y="693"/>
                </a:cubicBezTo>
                <a:cubicBezTo>
                  <a:pt x="545" y="696"/>
                  <a:pt x="554" y="697"/>
                  <a:pt x="563" y="697"/>
                </a:cubicBezTo>
                <a:cubicBezTo>
                  <a:pt x="581" y="697"/>
                  <a:pt x="599" y="690"/>
                  <a:pt x="612" y="677"/>
                </a:cubicBezTo>
                <a:cubicBezTo>
                  <a:pt x="690" y="599"/>
                  <a:pt x="690" y="599"/>
                  <a:pt x="690" y="599"/>
                </a:cubicBezTo>
                <a:cubicBezTo>
                  <a:pt x="710" y="579"/>
                  <a:pt x="715" y="549"/>
                  <a:pt x="706" y="524"/>
                </a:cubicBezTo>
                <a:cubicBezTo>
                  <a:pt x="883" y="402"/>
                  <a:pt x="1118" y="397"/>
                  <a:pt x="1301" y="509"/>
                </a:cubicBezTo>
                <a:cubicBezTo>
                  <a:pt x="1296" y="514"/>
                  <a:pt x="1296" y="514"/>
                  <a:pt x="1296" y="514"/>
                </a:cubicBezTo>
                <a:cubicBezTo>
                  <a:pt x="1269" y="541"/>
                  <a:pt x="1269" y="586"/>
                  <a:pt x="1296" y="613"/>
                </a:cubicBezTo>
                <a:cubicBezTo>
                  <a:pt x="1374" y="691"/>
                  <a:pt x="1374" y="691"/>
                  <a:pt x="1374" y="691"/>
                </a:cubicBezTo>
                <a:cubicBezTo>
                  <a:pt x="1387" y="704"/>
                  <a:pt x="1405" y="711"/>
                  <a:pt x="1423" y="711"/>
                </a:cubicBezTo>
                <a:cubicBezTo>
                  <a:pt x="1442" y="711"/>
                  <a:pt x="1459" y="704"/>
                  <a:pt x="1472" y="691"/>
                </a:cubicBezTo>
                <a:cubicBezTo>
                  <a:pt x="1550" y="613"/>
                  <a:pt x="1550" y="613"/>
                  <a:pt x="1550" y="613"/>
                </a:cubicBezTo>
                <a:cubicBezTo>
                  <a:pt x="1578" y="586"/>
                  <a:pt x="1578" y="542"/>
                  <a:pt x="1550" y="514"/>
                </a:cubicBezTo>
                <a:lnTo>
                  <a:pt x="1472" y="437"/>
                </a:lnTo>
                <a:close/>
                <a:moveTo>
                  <a:pt x="952" y="99"/>
                </a:moveTo>
                <a:cubicBezTo>
                  <a:pt x="960" y="91"/>
                  <a:pt x="971" y="87"/>
                  <a:pt x="982" y="87"/>
                </a:cubicBezTo>
                <a:cubicBezTo>
                  <a:pt x="994" y="87"/>
                  <a:pt x="1005" y="91"/>
                  <a:pt x="1013" y="99"/>
                </a:cubicBezTo>
                <a:cubicBezTo>
                  <a:pt x="1021" y="107"/>
                  <a:pt x="1025" y="118"/>
                  <a:pt x="1025" y="130"/>
                </a:cubicBezTo>
                <a:cubicBezTo>
                  <a:pt x="1025" y="141"/>
                  <a:pt x="1021" y="152"/>
                  <a:pt x="1013" y="160"/>
                </a:cubicBezTo>
                <a:cubicBezTo>
                  <a:pt x="1005" y="168"/>
                  <a:pt x="994" y="173"/>
                  <a:pt x="982" y="173"/>
                </a:cubicBezTo>
                <a:cubicBezTo>
                  <a:pt x="971" y="173"/>
                  <a:pt x="960" y="168"/>
                  <a:pt x="952" y="160"/>
                </a:cubicBezTo>
                <a:cubicBezTo>
                  <a:pt x="944" y="152"/>
                  <a:pt x="940" y="141"/>
                  <a:pt x="940" y="130"/>
                </a:cubicBezTo>
                <a:cubicBezTo>
                  <a:pt x="940" y="118"/>
                  <a:pt x="944" y="108"/>
                  <a:pt x="952" y="99"/>
                </a:cubicBezTo>
                <a:close/>
                <a:moveTo>
                  <a:pt x="173" y="1001"/>
                </a:moveTo>
                <a:cubicBezTo>
                  <a:pt x="165" y="1009"/>
                  <a:pt x="154" y="1013"/>
                  <a:pt x="142" y="1013"/>
                </a:cubicBezTo>
                <a:cubicBezTo>
                  <a:pt x="131" y="1013"/>
                  <a:pt x="120" y="1009"/>
                  <a:pt x="112" y="1001"/>
                </a:cubicBezTo>
                <a:cubicBezTo>
                  <a:pt x="95" y="984"/>
                  <a:pt x="95" y="957"/>
                  <a:pt x="112" y="940"/>
                </a:cubicBezTo>
                <a:cubicBezTo>
                  <a:pt x="120" y="932"/>
                  <a:pt x="131" y="927"/>
                  <a:pt x="142" y="927"/>
                </a:cubicBezTo>
                <a:cubicBezTo>
                  <a:pt x="154" y="927"/>
                  <a:pt x="165" y="932"/>
                  <a:pt x="173" y="940"/>
                </a:cubicBezTo>
                <a:cubicBezTo>
                  <a:pt x="189" y="957"/>
                  <a:pt x="189" y="984"/>
                  <a:pt x="173" y="1001"/>
                </a:cubicBezTo>
                <a:close/>
                <a:moveTo>
                  <a:pt x="573" y="1358"/>
                </a:moveTo>
                <a:cubicBezTo>
                  <a:pt x="628" y="1413"/>
                  <a:pt x="628" y="1413"/>
                  <a:pt x="628" y="1413"/>
                </a:cubicBezTo>
                <a:cubicBezTo>
                  <a:pt x="573" y="1468"/>
                  <a:pt x="573" y="1468"/>
                  <a:pt x="573" y="1468"/>
                </a:cubicBezTo>
                <a:cubicBezTo>
                  <a:pt x="519" y="1413"/>
                  <a:pt x="519" y="1413"/>
                  <a:pt x="519" y="1413"/>
                </a:cubicBezTo>
                <a:lnTo>
                  <a:pt x="573" y="1358"/>
                </a:lnTo>
                <a:close/>
                <a:moveTo>
                  <a:pt x="562" y="605"/>
                </a:moveTo>
                <a:cubicBezTo>
                  <a:pt x="508" y="550"/>
                  <a:pt x="508" y="550"/>
                  <a:pt x="508" y="550"/>
                </a:cubicBezTo>
                <a:cubicBezTo>
                  <a:pt x="562" y="495"/>
                  <a:pt x="562" y="495"/>
                  <a:pt x="562" y="495"/>
                </a:cubicBezTo>
                <a:cubicBezTo>
                  <a:pt x="617" y="550"/>
                  <a:pt x="617" y="550"/>
                  <a:pt x="617" y="550"/>
                </a:cubicBezTo>
                <a:lnTo>
                  <a:pt x="562" y="605"/>
                </a:lnTo>
                <a:close/>
                <a:moveTo>
                  <a:pt x="1423" y="618"/>
                </a:moveTo>
                <a:cubicBezTo>
                  <a:pt x="1368" y="564"/>
                  <a:pt x="1368" y="564"/>
                  <a:pt x="1368" y="564"/>
                </a:cubicBezTo>
                <a:cubicBezTo>
                  <a:pt x="1423" y="509"/>
                  <a:pt x="1423" y="509"/>
                  <a:pt x="1423" y="509"/>
                </a:cubicBezTo>
                <a:cubicBezTo>
                  <a:pt x="1477" y="564"/>
                  <a:pt x="1477" y="564"/>
                  <a:pt x="1477" y="564"/>
                </a:cubicBezTo>
                <a:lnTo>
                  <a:pt x="1423" y="6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170368388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4" name="Group 1343"/>
          <p:cNvGrpSpPr/>
          <p:nvPr/>
        </p:nvGrpSpPr>
        <p:grpSpPr>
          <a:xfrm>
            <a:off x="3853125" y="1794491"/>
            <a:ext cx="1455472" cy="1454930"/>
            <a:chOff x="-13536613" y="-21167725"/>
            <a:chExt cx="4270375" cy="4268788"/>
          </a:xfrm>
        </p:grpSpPr>
        <p:sp>
          <p:nvSpPr>
            <p:cNvPr id="1143" name="Oval 17"/>
            <p:cNvSpPr>
              <a:spLocks noChangeArrowheads="1"/>
            </p:cNvSpPr>
            <p:nvPr/>
          </p:nvSpPr>
          <p:spPr bwMode="auto">
            <a:xfrm>
              <a:off x="-13536613" y="-21167725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4" name="Freeform 18"/>
            <p:cNvSpPr>
              <a:spLocks/>
            </p:cNvSpPr>
            <p:nvPr/>
          </p:nvSpPr>
          <p:spPr bwMode="auto">
            <a:xfrm>
              <a:off x="-12660313" y="-19156362"/>
              <a:ext cx="2519363" cy="1066800"/>
            </a:xfrm>
            <a:custGeom>
              <a:avLst/>
              <a:gdLst>
                <a:gd name="T0" fmla="*/ 972 w 972"/>
                <a:gd name="T1" fmla="*/ 0 h 412"/>
                <a:gd name="T2" fmla="*/ 972 w 972"/>
                <a:gd name="T3" fmla="*/ 328 h 412"/>
                <a:gd name="T4" fmla="*/ 883 w 972"/>
                <a:gd name="T5" fmla="*/ 412 h 412"/>
                <a:gd name="T6" fmla="*/ 89 w 972"/>
                <a:gd name="T7" fmla="*/ 412 h 412"/>
                <a:gd name="T8" fmla="*/ 0 w 972"/>
                <a:gd name="T9" fmla="*/ 328 h 412"/>
                <a:gd name="T10" fmla="*/ 0 w 972"/>
                <a:gd name="T11" fmla="*/ 0 h 412"/>
                <a:gd name="T12" fmla="*/ 432 w 972"/>
                <a:gd name="T13" fmla="*/ 0 h 412"/>
                <a:gd name="T14" fmla="*/ 411 w 972"/>
                <a:gd name="T15" fmla="*/ 37 h 412"/>
                <a:gd name="T16" fmla="*/ 398 w 972"/>
                <a:gd name="T17" fmla="*/ 85 h 412"/>
                <a:gd name="T18" fmla="*/ 397 w 972"/>
                <a:gd name="T19" fmla="*/ 108 h 412"/>
                <a:gd name="T20" fmla="*/ 399 w 972"/>
                <a:gd name="T21" fmla="*/ 138 h 412"/>
                <a:gd name="T22" fmla="*/ 400 w 972"/>
                <a:gd name="T23" fmla="*/ 143 h 412"/>
                <a:gd name="T24" fmla="*/ 400 w 972"/>
                <a:gd name="T25" fmla="*/ 145 h 412"/>
                <a:gd name="T26" fmla="*/ 404 w 972"/>
                <a:gd name="T27" fmla="*/ 159 h 412"/>
                <a:gd name="T28" fmla="*/ 404 w 972"/>
                <a:gd name="T29" fmla="*/ 159 h 412"/>
                <a:gd name="T30" fmla="*/ 405 w 972"/>
                <a:gd name="T31" fmla="*/ 163 h 412"/>
                <a:gd name="T32" fmla="*/ 406 w 972"/>
                <a:gd name="T33" fmla="*/ 167 h 412"/>
                <a:gd name="T34" fmla="*/ 411 w 972"/>
                <a:gd name="T35" fmla="*/ 178 h 412"/>
                <a:gd name="T36" fmla="*/ 421 w 972"/>
                <a:gd name="T37" fmla="*/ 196 h 412"/>
                <a:gd name="T38" fmla="*/ 421 w 972"/>
                <a:gd name="T39" fmla="*/ 196 h 412"/>
                <a:gd name="T40" fmla="*/ 427 w 972"/>
                <a:gd name="T41" fmla="*/ 208 h 412"/>
                <a:gd name="T42" fmla="*/ 434 w 972"/>
                <a:gd name="T43" fmla="*/ 219 h 412"/>
                <a:gd name="T44" fmla="*/ 436 w 972"/>
                <a:gd name="T45" fmla="*/ 224 h 412"/>
                <a:gd name="T46" fmla="*/ 436 w 972"/>
                <a:gd name="T47" fmla="*/ 224 h 412"/>
                <a:gd name="T48" fmla="*/ 444 w 972"/>
                <a:gd name="T49" fmla="*/ 227 h 412"/>
                <a:gd name="T50" fmla="*/ 444 w 972"/>
                <a:gd name="T51" fmla="*/ 227 h 412"/>
                <a:gd name="T52" fmla="*/ 444 w 972"/>
                <a:gd name="T53" fmla="*/ 231 h 412"/>
                <a:gd name="T54" fmla="*/ 444 w 972"/>
                <a:gd name="T55" fmla="*/ 231 h 412"/>
                <a:gd name="T56" fmla="*/ 449 w 972"/>
                <a:gd name="T57" fmla="*/ 236 h 412"/>
                <a:gd name="T58" fmla="*/ 452 w 972"/>
                <a:gd name="T59" fmla="*/ 239 h 412"/>
                <a:gd name="T60" fmla="*/ 452 w 972"/>
                <a:gd name="T61" fmla="*/ 239 h 412"/>
                <a:gd name="T62" fmla="*/ 459 w 972"/>
                <a:gd name="T63" fmla="*/ 247 h 412"/>
                <a:gd name="T64" fmla="*/ 464 w 972"/>
                <a:gd name="T65" fmla="*/ 251 h 412"/>
                <a:gd name="T66" fmla="*/ 467 w 972"/>
                <a:gd name="T67" fmla="*/ 254 h 412"/>
                <a:gd name="T68" fmla="*/ 471 w 972"/>
                <a:gd name="T69" fmla="*/ 256 h 412"/>
                <a:gd name="T70" fmla="*/ 473 w 972"/>
                <a:gd name="T71" fmla="*/ 258 h 412"/>
                <a:gd name="T72" fmla="*/ 495 w 972"/>
                <a:gd name="T73" fmla="*/ 272 h 412"/>
                <a:gd name="T74" fmla="*/ 497 w 972"/>
                <a:gd name="T75" fmla="*/ 273 h 412"/>
                <a:gd name="T76" fmla="*/ 501 w 972"/>
                <a:gd name="T77" fmla="*/ 275 h 412"/>
                <a:gd name="T78" fmla="*/ 509 w 972"/>
                <a:gd name="T79" fmla="*/ 278 h 412"/>
                <a:gd name="T80" fmla="*/ 581 w 972"/>
                <a:gd name="T81" fmla="*/ 293 h 412"/>
                <a:gd name="T82" fmla="*/ 653 w 972"/>
                <a:gd name="T83" fmla="*/ 278 h 412"/>
                <a:gd name="T84" fmla="*/ 711 w 972"/>
                <a:gd name="T85" fmla="*/ 239 h 412"/>
                <a:gd name="T86" fmla="*/ 751 w 972"/>
                <a:gd name="T87" fmla="*/ 180 h 412"/>
                <a:gd name="T88" fmla="*/ 766 w 972"/>
                <a:gd name="T89" fmla="*/ 108 h 412"/>
                <a:gd name="T90" fmla="*/ 751 w 972"/>
                <a:gd name="T91" fmla="*/ 37 h 412"/>
                <a:gd name="T92" fmla="*/ 730 w 972"/>
                <a:gd name="T93" fmla="*/ 0 h 412"/>
                <a:gd name="T94" fmla="*/ 972 w 972"/>
                <a:gd name="T95" fmla="*/ 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72" h="412">
                  <a:moveTo>
                    <a:pt x="972" y="0"/>
                  </a:moveTo>
                  <a:cubicBezTo>
                    <a:pt x="972" y="328"/>
                    <a:pt x="972" y="328"/>
                    <a:pt x="972" y="328"/>
                  </a:cubicBezTo>
                  <a:cubicBezTo>
                    <a:pt x="972" y="375"/>
                    <a:pt x="930" y="412"/>
                    <a:pt x="883" y="412"/>
                  </a:cubicBezTo>
                  <a:cubicBezTo>
                    <a:pt x="89" y="412"/>
                    <a:pt x="89" y="412"/>
                    <a:pt x="89" y="412"/>
                  </a:cubicBezTo>
                  <a:cubicBezTo>
                    <a:pt x="42" y="412"/>
                    <a:pt x="0" y="375"/>
                    <a:pt x="0" y="32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32" y="0"/>
                    <a:pt x="432" y="0"/>
                    <a:pt x="432" y="0"/>
                  </a:cubicBezTo>
                  <a:cubicBezTo>
                    <a:pt x="423" y="8"/>
                    <a:pt x="417" y="24"/>
                    <a:pt x="411" y="37"/>
                  </a:cubicBezTo>
                  <a:cubicBezTo>
                    <a:pt x="404" y="52"/>
                    <a:pt x="400" y="69"/>
                    <a:pt x="398" y="85"/>
                  </a:cubicBezTo>
                  <a:cubicBezTo>
                    <a:pt x="397" y="93"/>
                    <a:pt x="397" y="101"/>
                    <a:pt x="397" y="108"/>
                  </a:cubicBezTo>
                  <a:cubicBezTo>
                    <a:pt x="397" y="119"/>
                    <a:pt x="397" y="129"/>
                    <a:pt x="399" y="138"/>
                  </a:cubicBezTo>
                  <a:cubicBezTo>
                    <a:pt x="399" y="140"/>
                    <a:pt x="399" y="141"/>
                    <a:pt x="400" y="143"/>
                  </a:cubicBezTo>
                  <a:cubicBezTo>
                    <a:pt x="400" y="144"/>
                    <a:pt x="400" y="144"/>
                    <a:pt x="400" y="145"/>
                  </a:cubicBezTo>
                  <a:cubicBezTo>
                    <a:pt x="401" y="150"/>
                    <a:pt x="404" y="154"/>
                    <a:pt x="404" y="159"/>
                  </a:cubicBezTo>
                  <a:cubicBezTo>
                    <a:pt x="404" y="159"/>
                    <a:pt x="404" y="159"/>
                    <a:pt x="404" y="159"/>
                  </a:cubicBezTo>
                  <a:cubicBezTo>
                    <a:pt x="404" y="160"/>
                    <a:pt x="405" y="161"/>
                    <a:pt x="405" y="163"/>
                  </a:cubicBezTo>
                  <a:cubicBezTo>
                    <a:pt x="405" y="164"/>
                    <a:pt x="406" y="166"/>
                    <a:pt x="406" y="167"/>
                  </a:cubicBezTo>
                  <a:cubicBezTo>
                    <a:pt x="408" y="172"/>
                    <a:pt x="410" y="174"/>
                    <a:pt x="411" y="178"/>
                  </a:cubicBezTo>
                  <a:cubicBezTo>
                    <a:pt x="414" y="185"/>
                    <a:pt x="418" y="192"/>
                    <a:pt x="421" y="196"/>
                  </a:cubicBezTo>
                  <a:cubicBezTo>
                    <a:pt x="421" y="196"/>
                    <a:pt x="421" y="196"/>
                    <a:pt x="421" y="196"/>
                  </a:cubicBezTo>
                  <a:cubicBezTo>
                    <a:pt x="423" y="204"/>
                    <a:pt x="425" y="204"/>
                    <a:pt x="427" y="208"/>
                  </a:cubicBezTo>
                  <a:cubicBezTo>
                    <a:pt x="429" y="211"/>
                    <a:pt x="431" y="216"/>
                    <a:pt x="434" y="219"/>
                  </a:cubicBezTo>
                  <a:cubicBezTo>
                    <a:pt x="435" y="221"/>
                    <a:pt x="436" y="223"/>
                    <a:pt x="436" y="224"/>
                  </a:cubicBezTo>
                  <a:cubicBezTo>
                    <a:pt x="436" y="224"/>
                    <a:pt x="436" y="224"/>
                    <a:pt x="436" y="224"/>
                  </a:cubicBezTo>
                  <a:cubicBezTo>
                    <a:pt x="436" y="225"/>
                    <a:pt x="444" y="226"/>
                    <a:pt x="444" y="227"/>
                  </a:cubicBezTo>
                  <a:cubicBezTo>
                    <a:pt x="444" y="227"/>
                    <a:pt x="444" y="227"/>
                    <a:pt x="444" y="227"/>
                  </a:cubicBezTo>
                  <a:cubicBezTo>
                    <a:pt x="444" y="228"/>
                    <a:pt x="444" y="230"/>
                    <a:pt x="444" y="231"/>
                  </a:cubicBezTo>
                  <a:cubicBezTo>
                    <a:pt x="444" y="231"/>
                    <a:pt x="444" y="231"/>
                    <a:pt x="444" y="231"/>
                  </a:cubicBezTo>
                  <a:cubicBezTo>
                    <a:pt x="444" y="232"/>
                    <a:pt x="447" y="234"/>
                    <a:pt x="449" y="236"/>
                  </a:cubicBezTo>
                  <a:cubicBezTo>
                    <a:pt x="450" y="237"/>
                    <a:pt x="452" y="238"/>
                    <a:pt x="452" y="239"/>
                  </a:cubicBezTo>
                  <a:cubicBezTo>
                    <a:pt x="452" y="239"/>
                    <a:pt x="452" y="239"/>
                    <a:pt x="452" y="239"/>
                  </a:cubicBezTo>
                  <a:cubicBezTo>
                    <a:pt x="452" y="242"/>
                    <a:pt x="457" y="244"/>
                    <a:pt x="459" y="247"/>
                  </a:cubicBezTo>
                  <a:cubicBezTo>
                    <a:pt x="461" y="248"/>
                    <a:pt x="462" y="249"/>
                    <a:pt x="464" y="251"/>
                  </a:cubicBezTo>
                  <a:cubicBezTo>
                    <a:pt x="465" y="252"/>
                    <a:pt x="466" y="253"/>
                    <a:pt x="467" y="254"/>
                  </a:cubicBezTo>
                  <a:cubicBezTo>
                    <a:pt x="469" y="255"/>
                    <a:pt x="470" y="255"/>
                    <a:pt x="471" y="256"/>
                  </a:cubicBezTo>
                  <a:cubicBezTo>
                    <a:pt x="471" y="257"/>
                    <a:pt x="472" y="257"/>
                    <a:pt x="473" y="258"/>
                  </a:cubicBezTo>
                  <a:cubicBezTo>
                    <a:pt x="480" y="263"/>
                    <a:pt x="487" y="268"/>
                    <a:pt x="495" y="272"/>
                  </a:cubicBezTo>
                  <a:cubicBezTo>
                    <a:pt x="496" y="272"/>
                    <a:pt x="496" y="272"/>
                    <a:pt x="497" y="273"/>
                  </a:cubicBezTo>
                  <a:cubicBezTo>
                    <a:pt x="498" y="273"/>
                    <a:pt x="500" y="274"/>
                    <a:pt x="501" y="275"/>
                  </a:cubicBezTo>
                  <a:cubicBezTo>
                    <a:pt x="504" y="276"/>
                    <a:pt x="506" y="277"/>
                    <a:pt x="509" y="278"/>
                  </a:cubicBezTo>
                  <a:cubicBezTo>
                    <a:pt x="532" y="288"/>
                    <a:pt x="556" y="293"/>
                    <a:pt x="581" y="293"/>
                  </a:cubicBezTo>
                  <a:cubicBezTo>
                    <a:pt x="606" y="293"/>
                    <a:pt x="630" y="288"/>
                    <a:pt x="653" y="278"/>
                  </a:cubicBezTo>
                  <a:cubicBezTo>
                    <a:pt x="675" y="269"/>
                    <a:pt x="695" y="256"/>
                    <a:pt x="711" y="239"/>
                  </a:cubicBezTo>
                  <a:cubicBezTo>
                    <a:pt x="728" y="222"/>
                    <a:pt x="742" y="202"/>
                    <a:pt x="751" y="180"/>
                  </a:cubicBezTo>
                  <a:cubicBezTo>
                    <a:pt x="761" y="157"/>
                    <a:pt x="766" y="133"/>
                    <a:pt x="766" y="108"/>
                  </a:cubicBezTo>
                  <a:cubicBezTo>
                    <a:pt x="766" y="84"/>
                    <a:pt x="761" y="59"/>
                    <a:pt x="751" y="37"/>
                  </a:cubicBezTo>
                  <a:cubicBezTo>
                    <a:pt x="746" y="24"/>
                    <a:pt x="739" y="8"/>
                    <a:pt x="730" y="0"/>
                  </a:cubicBezTo>
                  <a:lnTo>
                    <a:pt x="972" y="0"/>
                  </a:lnTo>
                  <a:close/>
                </a:path>
              </a:pathLst>
            </a:custGeom>
            <a:solidFill>
              <a:srgbClr val="214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5" name="Freeform 19"/>
            <p:cNvSpPr>
              <a:spLocks/>
            </p:cNvSpPr>
            <p:nvPr/>
          </p:nvSpPr>
          <p:spPr bwMode="auto">
            <a:xfrm>
              <a:off x="-12660313" y="-19705637"/>
              <a:ext cx="2519363" cy="487363"/>
            </a:xfrm>
            <a:custGeom>
              <a:avLst/>
              <a:gdLst>
                <a:gd name="T0" fmla="*/ 972 w 972"/>
                <a:gd name="T1" fmla="*/ 83 h 188"/>
                <a:gd name="T2" fmla="*/ 972 w 972"/>
                <a:gd name="T3" fmla="*/ 188 h 188"/>
                <a:gd name="T4" fmla="*/ 716 w 972"/>
                <a:gd name="T5" fmla="*/ 188 h 188"/>
                <a:gd name="T6" fmla="*/ 711 w 972"/>
                <a:gd name="T7" fmla="*/ 187 h 188"/>
                <a:gd name="T8" fmla="*/ 653 w 972"/>
                <a:gd name="T9" fmla="*/ 149 h 188"/>
                <a:gd name="T10" fmla="*/ 581 w 972"/>
                <a:gd name="T11" fmla="*/ 135 h 188"/>
                <a:gd name="T12" fmla="*/ 509 w 972"/>
                <a:gd name="T13" fmla="*/ 150 h 188"/>
                <a:gd name="T14" fmla="*/ 451 w 972"/>
                <a:gd name="T15" fmla="*/ 187 h 188"/>
                <a:gd name="T16" fmla="*/ 446 w 972"/>
                <a:gd name="T17" fmla="*/ 188 h 188"/>
                <a:gd name="T18" fmla="*/ 0 w 972"/>
                <a:gd name="T19" fmla="*/ 188 h 188"/>
                <a:gd name="T20" fmla="*/ 0 w 972"/>
                <a:gd name="T21" fmla="*/ 83 h 188"/>
                <a:gd name="T22" fmla="*/ 85 w 972"/>
                <a:gd name="T23" fmla="*/ 0 h 188"/>
                <a:gd name="T24" fmla="*/ 887 w 972"/>
                <a:gd name="T25" fmla="*/ 0 h 188"/>
                <a:gd name="T26" fmla="*/ 972 w 972"/>
                <a:gd name="T27" fmla="*/ 83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72" h="188">
                  <a:moveTo>
                    <a:pt x="972" y="83"/>
                  </a:moveTo>
                  <a:cubicBezTo>
                    <a:pt x="972" y="188"/>
                    <a:pt x="972" y="188"/>
                    <a:pt x="972" y="188"/>
                  </a:cubicBezTo>
                  <a:cubicBezTo>
                    <a:pt x="716" y="188"/>
                    <a:pt x="716" y="188"/>
                    <a:pt x="716" y="188"/>
                  </a:cubicBezTo>
                  <a:cubicBezTo>
                    <a:pt x="714" y="188"/>
                    <a:pt x="713" y="188"/>
                    <a:pt x="711" y="187"/>
                  </a:cubicBezTo>
                  <a:cubicBezTo>
                    <a:pt x="695" y="170"/>
                    <a:pt x="675" y="158"/>
                    <a:pt x="653" y="149"/>
                  </a:cubicBezTo>
                  <a:cubicBezTo>
                    <a:pt x="630" y="139"/>
                    <a:pt x="606" y="135"/>
                    <a:pt x="581" y="135"/>
                  </a:cubicBezTo>
                  <a:cubicBezTo>
                    <a:pt x="556" y="135"/>
                    <a:pt x="532" y="140"/>
                    <a:pt x="509" y="150"/>
                  </a:cubicBezTo>
                  <a:cubicBezTo>
                    <a:pt x="487" y="159"/>
                    <a:pt x="468" y="170"/>
                    <a:pt x="451" y="187"/>
                  </a:cubicBezTo>
                  <a:cubicBezTo>
                    <a:pt x="449" y="188"/>
                    <a:pt x="448" y="188"/>
                    <a:pt x="446" y="188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38"/>
                    <a:pt x="41" y="0"/>
                    <a:pt x="85" y="0"/>
                  </a:cubicBezTo>
                  <a:cubicBezTo>
                    <a:pt x="887" y="0"/>
                    <a:pt x="887" y="0"/>
                    <a:pt x="887" y="0"/>
                  </a:cubicBezTo>
                  <a:cubicBezTo>
                    <a:pt x="932" y="0"/>
                    <a:pt x="972" y="38"/>
                    <a:pt x="972" y="83"/>
                  </a:cubicBezTo>
                  <a:close/>
                </a:path>
              </a:pathLst>
            </a:custGeom>
            <a:solidFill>
              <a:srgbClr val="214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6" name="Freeform 20"/>
            <p:cNvSpPr>
              <a:spLocks/>
            </p:cNvSpPr>
            <p:nvPr/>
          </p:nvSpPr>
          <p:spPr bwMode="auto">
            <a:xfrm>
              <a:off x="-11514138" y="-19234150"/>
              <a:ext cx="717550" cy="717550"/>
            </a:xfrm>
            <a:custGeom>
              <a:avLst/>
              <a:gdLst>
                <a:gd name="T0" fmla="*/ 277 w 277"/>
                <a:gd name="T1" fmla="*/ 139 h 277"/>
                <a:gd name="T2" fmla="*/ 276 w 277"/>
                <a:gd name="T3" fmla="*/ 150 h 277"/>
                <a:gd name="T4" fmla="*/ 174 w 277"/>
                <a:gd name="T5" fmla="*/ 273 h 277"/>
                <a:gd name="T6" fmla="*/ 169 w 277"/>
                <a:gd name="T7" fmla="*/ 274 h 277"/>
                <a:gd name="T8" fmla="*/ 166 w 277"/>
                <a:gd name="T9" fmla="*/ 275 h 277"/>
                <a:gd name="T10" fmla="*/ 163 w 277"/>
                <a:gd name="T11" fmla="*/ 275 h 277"/>
                <a:gd name="T12" fmla="*/ 147 w 277"/>
                <a:gd name="T13" fmla="*/ 277 h 277"/>
                <a:gd name="T14" fmla="*/ 143 w 277"/>
                <a:gd name="T15" fmla="*/ 277 h 277"/>
                <a:gd name="T16" fmla="*/ 138 w 277"/>
                <a:gd name="T17" fmla="*/ 277 h 277"/>
                <a:gd name="T18" fmla="*/ 0 w 277"/>
                <a:gd name="T19" fmla="*/ 150 h 277"/>
                <a:gd name="T20" fmla="*/ 0 w 277"/>
                <a:gd name="T21" fmla="*/ 139 h 277"/>
                <a:gd name="T22" fmla="*/ 0 w 277"/>
                <a:gd name="T23" fmla="*/ 129 h 277"/>
                <a:gd name="T24" fmla="*/ 15 w 277"/>
                <a:gd name="T25" fmla="*/ 74 h 277"/>
                <a:gd name="T26" fmla="*/ 16 w 277"/>
                <a:gd name="T27" fmla="*/ 73 h 277"/>
                <a:gd name="T28" fmla="*/ 18 w 277"/>
                <a:gd name="T29" fmla="*/ 68 h 277"/>
                <a:gd name="T30" fmla="*/ 18 w 277"/>
                <a:gd name="T31" fmla="*/ 68 h 277"/>
                <a:gd name="T32" fmla="*/ 22 w 277"/>
                <a:gd name="T33" fmla="*/ 63 h 277"/>
                <a:gd name="T34" fmla="*/ 24 w 277"/>
                <a:gd name="T35" fmla="*/ 60 h 277"/>
                <a:gd name="T36" fmla="*/ 51 w 277"/>
                <a:gd name="T37" fmla="*/ 31 h 277"/>
                <a:gd name="T38" fmla="*/ 80 w 277"/>
                <a:gd name="T39" fmla="*/ 13 h 277"/>
                <a:gd name="T40" fmla="*/ 138 w 277"/>
                <a:gd name="T41" fmla="*/ 0 h 277"/>
                <a:gd name="T42" fmla="*/ 196 w 277"/>
                <a:gd name="T43" fmla="*/ 13 h 277"/>
                <a:gd name="T44" fmla="*/ 200 w 277"/>
                <a:gd name="T45" fmla="*/ 15 h 277"/>
                <a:gd name="T46" fmla="*/ 225 w 277"/>
                <a:gd name="T47" fmla="*/ 31 h 277"/>
                <a:gd name="T48" fmla="*/ 225 w 277"/>
                <a:gd name="T49" fmla="*/ 31 h 277"/>
                <a:gd name="T50" fmla="*/ 252 w 277"/>
                <a:gd name="T51" fmla="*/ 60 h 277"/>
                <a:gd name="T52" fmla="*/ 254 w 277"/>
                <a:gd name="T53" fmla="*/ 63 h 277"/>
                <a:gd name="T54" fmla="*/ 258 w 277"/>
                <a:gd name="T55" fmla="*/ 68 h 277"/>
                <a:gd name="T56" fmla="*/ 258 w 277"/>
                <a:gd name="T57" fmla="*/ 68 h 277"/>
                <a:gd name="T58" fmla="*/ 260 w 277"/>
                <a:gd name="T59" fmla="*/ 73 h 277"/>
                <a:gd name="T60" fmla="*/ 261 w 277"/>
                <a:gd name="T61" fmla="*/ 74 h 277"/>
                <a:gd name="T62" fmla="*/ 276 w 277"/>
                <a:gd name="T63" fmla="*/ 129 h 277"/>
                <a:gd name="T64" fmla="*/ 277 w 277"/>
                <a:gd name="T65" fmla="*/ 139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7" h="277">
                  <a:moveTo>
                    <a:pt x="277" y="139"/>
                  </a:moveTo>
                  <a:cubicBezTo>
                    <a:pt x="277" y="143"/>
                    <a:pt x="277" y="146"/>
                    <a:pt x="276" y="150"/>
                  </a:cubicBezTo>
                  <a:cubicBezTo>
                    <a:pt x="272" y="209"/>
                    <a:pt x="230" y="258"/>
                    <a:pt x="174" y="273"/>
                  </a:cubicBezTo>
                  <a:cubicBezTo>
                    <a:pt x="173" y="273"/>
                    <a:pt x="171" y="274"/>
                    <a:pt x="169" y="274"/>
                  </a:cubicBezTo>
                  <a:cubicBezTo>
                    <a:pt x="168" y="274"/>
                    <a:pt x="167" y="274"/>
                    <a:pt x="166" y="275"/>
                  </a:cubicBezTo>
                  <a:cubicBezTo>
                    <a:pt x="165" y="275"/>
                    <a:pt x="164" y="275"/>
                    <a:pt x="163" y="275"/>
                  </a:cubicBezTo>
                  <a:cubicBezTo>
                    <a:pt x="158" y="276"/>
                    <a:pt x="152" y="277"/>
                    <a:pt x="147" y="277"/>
                  </a:cubicBezTo>
                  <a:cubicBezTo>
                    <a:pt x="146" y="277"/>
                    <a:pt x="145" y="277"/>
                    <a:pt x="143" y="277"/>
                  </a:cubicBezTo>
                  <a:cubicBezTo>
                    <a:pt x="142" y="277"/>
                    <a:pt x="140" y="277"/>
                    <a:pt x="138" y="277"/>
                  </a:cubicBezTo>
                  <a:cubicBezTo>
                    <a:pt x="65" y="277"/>
                    <a:pt x="5" y="221"/>
                    <a:pt x="0" y="150"/>
                  </a:cubicBezTo>
                  <a:cubicBezTo>
                    <a:pt x="0" y="146"/>
                    <a:pt x="0" y="142"/>
                    <a:pt x="0" y="139"/>
                  </a:cubicBezTo>
                  <a:cubicBezTo>
                    <a:pt x="0" y="135"/>
                    <a:pt x="0" y="132"/>
                    <a:pt x="0" y="129"/>
                  </a:cubicBezTo>
                  <a:cubicBezTo>
                    <a:pt x="1" y="109"/>
                    <a:pt x="7" y="91"/>
                    <a:pt x="15" y="74"/>
                  </a:cubicBezTo>
                  <a:cubicBezTo>
                    <a:pt x="16" y="74"/>
                    <a:pt x="15" y="73"/>
                    <a:pt x="16" y="73"/>
                  </a:cubicBezTo>
                  <a:cubicBezTo>
                    <a:pt x="17" y="71"/>
                    <a:pt x="18" y="69"/>
                    <a:pt x="18" y="68"/>
                  </a:cubicBezTo>
                  <a:cubicBezTo>
                    <a:pt x="18" y="68"/>
                    <a:pt x="18" y="68"/>
                    <a:pt x="18" y="68"/>
                  </a:cubicBezTo>
                  <a:cubicBezTo>
                    <a:pt x="18" y="66"/>
                    <a:pt x="21" y="65"/>
                    <a:pt x="22" y="63"/>
                  </a:cubicBezTo>
                  <a:cubicBezTo>
                    <a:pt x="22" y="62"/>
                    <a:pt x="23" y="61"/>
                    <a:pt x="24" y="60"/>
                  </a:cubicBezTo>
                  <a:cubicBezTo>
                    <a:pt x="32" y="49"/>
                    <a:pt x="41" y="39"/>
                    <a:pt x="51" y="31"/>
                  </a:cubicBezTo>
                  <a:cubicBezTo>
                    <a:pt x="60" y="24"/>
                    <a:pt x="70" y="18"/>
                    <a:pt x="80" y="13"/>
                  </a:cubicBezTo>
                  <a:cubicBezTo>
                    <a:pt x="98" y="5"/>
                    <a:pt x="117" y="0"/>
                    <a:pt x="138" y="0"/>
                  </a:cubicBezTo>
                  <a:cubicBezTo>
                    <a:pt x="159" y="0"/>
                    <a:pt x="178" y="5"/>
                    <a:pt x="196" y="13"/>
                  </a:cubicBezTo>
                  <a:cubicBezTo>
                    <a:pt x="197" y="14"/>
                    <a:pt x="199" y="14"/>
                    <a:pt x="200" y="15"/>
                  </a:cubicBezTo>
                  <a:cubicBezTo>
                    <a:pt x="209" y="19"/>
                    <a:pt x="217" y="25"/>
                    <a:pt x="225" y="31"/>
                  </a:cubicBezTo>
                  <a:cubicBezTo>
                    <a:pt x="225" y="31"/>
                    <a:pt x="225" y="31"/>
                    <a:pt x="225" y="31"/>
                  </a:cubicBezTo>
                  <a:cubicBezTo>
                    <a:pt x="235" y="39"/>
                    <a:pt x="244" y="49"/>
                    <a:pt x="252" y="60"/>
                  </a:cubicBezTo>
                  <a:cubicBezTo>
                    <a:pt x="253" y="61"/>
                    <a:pt x="254" y="62"/>
                    <a:pt x="254" y="63"/>
                  </a:cubicBezTo>
                  <a:cubicBezTo>
                    <a:pt x="256" y="65"/>
                    <a:pt x="258" y="66"/>
                    <a:pt x="258" y="68"/>
                  </a:cubicBezTo>
                  <a:cubicBezTo>
                    <a:pt x="258" y="68"/>
                    <a:pt x="258" y="68"/>
                    <a:pt x="258" y="68"/>
                  </a:cubicBezTo>
                  <a:cubicBezTo>
                    <a:pt x="258" y="69"/>
                    <a:pt x="259" y="71"/>
                    <a:pt x="260" y="73"/>
                  </a:cubicBezTo>
                  <a:cubicBezTo>
                    <a:pt x="261" y="73"/>
                    <a:pt x="261" y="74"/>
                    <a:pt x="261" y="74"/>
                  </a:cubicBezTo>
                  <a:cubicBezTo>
                    <a:pt x="270" y="91"/>
                    <a:pt x="275" y="109"/>
                    <a:pt x="276" y="129"/>
                  </a:cubicBezTo>
                  <a:cubicBezTo>
                    <a:pt x="277" y="132"/>
                    <a:pt x="277" y="136"/>
                    <a:pt x="277" y="139"/>
                  </a:cubicBez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7" name="Freeform 21"/>
            <p:cNvSpPr>
              <a:spLocks/>
            </p:cNvSpPr>
            <p:nvPr/>
          </p:nvSpPr>
          <p:spPr bwMode="auto">
            <a:xfrm>
              <a:off x="-12463463" y="-19892962"/>
              <a:ext cx="1092200" cy="269875"/>
            </a:xfrm>
            <a:custGeom>
              <a:avLst/>
              <a:gdLst>
                <a:gd name="T0" fmla="*/ 516 w 688"/>
                <a:gd name="T1" fmla="*/ 0 h 170"/>
                <a:gd name="T2" fmla="*/ 173 w 688"/>
                <a:gd name="T3" fmla="*/ 0 h 170"/>
                <a:gd name="T4" fmla="*/ 0 w 688"/>
                <a:gd name="T5" fmla="*/ 170 h 170"/>
                <a:gd name="T6" fmla="*/ 688 w 688"/>
                <a:gd name="T7" fmla="*/ 170 h 170"/>
                <a:gd name="T8" fmla="*/ 516 w 688"/>
                <a:gd name="T9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8" h="170">
                  <a:moveTo>
                    <a:pt x="516" y="0"/>
                  </a:moveTo>
                  <a:lnTo>
                    <a:pt x="173" y="0"/>
                  </a:lnTo>
                  <a:lnTo>
                    <a:pt x="0" y="170"/>
                  </a:lnTo>
                  <a:lnTo>
                    <a:pt x="688" y="170"/>
                  </a:lnTo>
                  <a:lnTo>
                    <a:pt x="516" y="0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8" name="Oval 22"/>
            <p:cNvSpPr>
              <a:spLocks noChangeArrowheads="1"/>
            </p:cNvSpPr>
            <p:nvPr/>
          </p:nvSpPr>
          <p:spPr bwMode="auto">
            <a:xfrm>
              <a:off x="-12517438" y="-19057937"/>
              <a:ext cx="131763" cy="134938"/>
            </a:xfrm>
            <a:prstGeom prst="ellipse">
              <a:avLst/>
            </a:pr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45" name="Group 1344"/>
          <p:cNvGrpSpPr/>
          <p:nvPr/>
        </p:nvGrpSpPr>
        <p:grpSpPr>
          <a:xfrm>
            <a:off x="6028267" y="1794491"/>
            <a:ext cx="1455472" cy="1454930"/>
            <a:chOff x="-8537575" y="-9571470"/>
            <a:chExt cx="4270375" cy="4268788"/>
          </a:xfrm>
        </p:grpSpPr>
        <p:sp>
          <p:nvSpPr>
            <p:cNvPr id="1149" name="Oval 23"/>
            <p:cNvSpPr>
              <a:spLocks noChangeArrowheads="1"/>
            </p:cNvSpPr>
            <p:nvPr/>
          </p:nvSpPr>
          <p:spPr bwMode="auto">
            <a:xfrm>
              <a:off x="-8537575" y="-9571470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0" name="Freeform 24"/>
            <p:cNvSpPr>
              <a:spLocks/>
            </p:cNvSpPr>
            <p:nvPr/>
          </p:nvSpPr>
          <p:spPr bwMode="auto">
            <a:xfrm>
              <a:off x="-7405688" y="-8591982"/>
              <a:ext cx="1862138" cy="2311400"/>
            </a:xfrm>
            <a:custGeom>
              <a:avLst/>
              <a:gdLst>
                <a:gd name="T0" fmla="*/ 671 w 718"/>
                <a:gd name="T1" fmla="*/ 892 h 892"/>
                <a:gd name="T2" fmla="*/ 47 w 718"/>
                <a:gd name="T3" fmla="*/ 892 h 892"/>
                <a:gd name="T4" fmla="*/ 0 w 718"/>
                <a:gd name="T5" fmla="*/ 845 h 892"/>
                <a:gd name="T6" fmla="*/ 0 w 718"/>
                <a:gd name="T7" fmla="*/ 47 h 892"/>
                <a:gd name="T8" fmla="*/ 47 w 718"/>
                <a:gd name="T9" fmla="*/ 0 h 892"/>
                <a:gd name="T10" fmla="*/ 671 w 718"/>
                <a:gd name="T11" fmla="*/ 0 h 892"/>
                <a:gd name="T12" fmla="*/ 718 w 718"/>
                <a:gd name="T13" fmla="*/ 47 h 892"/>
                <a:gd name="T14" fmla="*/ 718 w 718"/>
                <a:gd name="T15" fmla="*/ 845 h 892"/>
                <a:gd name="T16" fmla="*/ 671 w 718"/>
                <a:gd name="T17" fmla="*/ 892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8" h="892">
                  <a:moveTo>
                    <a:pt x="671" y="892"/>
                  </a:moveTo>
                  <a:cubicBezTo>
                    <a:pt x="47" y="892"/>
                    <a:pt x="47" y="892"/>
                    <a:pt x="47" y="892"/>
                  </a:cubicBezTo>
                  <a:cubicBezTo>
                    <a:pt x="21" y="892"/>
                    <a:pt x="0" y="871"/>
                    <a:pt x="0" y="845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21"/>
                    <a:pt x="21" y="0"/>
                    <a:pt x="47" y="0"/>
                  </a:cubicBezTo>
                  <a:cubicBezTo>
                    <a:pt x="671" y="0"/>
                    <a:pt x="671" y="0"/>
                    <a:pt x="671" y="0"/>
                  </a:cubicBezTo>
                  <a:cubicBezTo>
                    <a:pt x="697" y="0"/>
                    <a:pt x="718" y="21"/>
                    <a:pt x="718" y="47"/>
                  </a:cubicBezTo>
                  <a:cubicBezTo>
                    <a:pt x="718" y="845"/>
                    <a:pt x="718" y="845"/>
                    <a:pt x="718" y="845"/>
                  </a:cubicBezTo>
                  <a:cubicBezTo>
                    <a:pt x="718" y="871"/>
                    <a:pt x="697" y="892"/>
                    <a:pt x="671" y="892"/>
                  </a:cubicBezTo>
                  <a:close/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1" name="Freeform 25"/>
            <p:cNvSpPr>
              <a:spLocks/>
            </p:cNvSpPr>
            <p:nvPr/>
          </p:nvSpPr>
          <p:spPr bwMode="auto">
            <a:xfrm>
              <a:off x="-7402513" y="-7850620"/>
              <a:ext cx="1855788" cy="1565275"/>
            </a:xfrm>
            <a:custGeom>
              <a:avLst/>
              <a:gdLst>
                <a:gd name="T0" fmla="*/ 0 w 716"/>
                <a:gd name="T1" fmla="*/ 0 h 604"/>
                <a:gd name="T2" fmla="*/ 0 w 716"/>
                <a:gd name="T3" fmla="*/ 560 h 604"/>
                <a:gd name="T4" fmla="*/ 46 w 716"/>
                <a:gd name="T5" fmla="*/ 604 h 604"/>
                <a:gd name="T6" fmla="*/ 670 w 716"/>
                <a:gd name="T7" fmla="*/ 604 h 604"/>
                <a:gd name="T8" fmla="*/ 716 w 716"/>
                <a:gd name="T9" fmla="*/ 560 h 604"/>
                <a:gd name="T10" fmla="*/ 716 w 716"/>
                <a:gd name="T11" fmla="*/ 0 h 604"/>
                <a:gd name="T12" fmla="*/ 0 w 716"/>
                <a:gd name="T13" fmla="*/ 0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6" h="604">
                  <a:moveTo>
                    <a:pt x="0" y="0"/>
                  </a:moveTo>
                  <a:cubicBezTo>
                    <a:pt x="0" y="560"/>
                    <a:pt x="0" y="560"/>
                    <a:pt x="0" y="560"/>
                  </a:cubicBezTo>
                  <a:cubicBezTo>
                    <a:pt x="0" y="586"/>
                    <a:pt x="20" y="604"/>
                    <a:pt x="46" y="604"/>
                  </a:cubicBezTo>
                  <a:cubicBezTo>
                    <a:pt x="670" y="604"/>
                    <a:pt x="670" y="604"/>
                    <a:pt x="670" y="604"/>
                  </a:cubicBezTo>
                  <a:cubicBezTo>
                    <a:pt x="695" y="604"/>
                    <a:pt x="716" y="586"/>
                    <a:pt x="716" y="560"/>
                  </a:cubicBezTo>
                  <a:cubicBezTo>
                    <a:pt x="716" y="0"/>
                    <a:pt x="716" y="0"/>
                    <a:pt x="71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89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2" name="Freeform 26"/>
            <p:cNvSpPr>
              <a:spLocks noEditPoints="1"/>
            </p:cNvSpPr>
            <p:nvPr/>
          </p:nvSpPr>
          <p:spPr bwMode="auto">
            <a:xfrm>
              <a:off x="-7402513" y="-8596745"/>
              <a:ext cx="1855788" cy="673100"/>
            </a:xfrm>
            <a:custGeom>
              <a:avLst/>
              <a:gdLst>
                <a:gd name="T0" fmla="*/ 670 w 716"/>
                <a:gd name="T1" fmla="*/ 0 h 260"/>
                <a:gd name="T2" fmla="*/ 46 w 716"/>
                <a:gd name="T3" fmla="*/ 0 h 260"/>
                <a:gd name="T4" fmla="*/ 0 w 716"/>
                <a:gd name="T5" fmla="*/ 48 h 260"/>
                <a:gd name="T6" fmla="*/ 0 w 716"/>
                <a:gd name="T7" fmla="*/ 260 h 260"/>
                <a:gd name="T8" fmla="*/ 716 w 716"/>
                <a:gd name="T9" fmla="*/ 260 h 260"/>
                <a:gd name="T10" fmla="*/ 716 w 716"/>
                <a:gd name="T11" fmla="*/ 48 h 260"/>
                <a:gd name="T12" fmla="*/ 670 w 716"/>
                <a:gd name="T13" fmla="*/ 0 h 260"/>
                <a:gd name="T14" fmla="*/ 668 w 716"/>
                <a:gd name="T15" fmla="*/ 228 h 260"/>
                <a:gd name="T16" fmla="*/ 52 w 716"/>
                <a:gd name="T17" fmla="*/ 228 h 260"/>
                <a:gd name="T18" fmla="*/ 52 w 716"/>
                <a:gd name="T19" fmla="*/ 48 h 260"/>
                <a:gd name="T20" fmla="*/ 668 w 716"/>
                <a:gd name="T21" fmla="*/ 48 h 260"/>
                <a:gd name="T22" fmla="*/ 668 w 716"/>
                <a:gd name="T23" fmla="*/ 22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6" h="260">
                  <a:moveTo>
                    <a:pt x="670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20" y="0"/>
                    <a:pt x="0" y="23"/>
                    <a:pt x="0" y="48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716" y="260"/>
                    <a:pt x="716" y="260"/>
                    <a:pt x="716" y="260"/>
                  </a:cubicBezTo>
                  <a:cubicBezTo>
                    <a:pt x="716" y="48"/>
                    <a:pt x="716" y="48"/>
                    <a:pt x="716" y="48"/>
                  </a:cubicBezTo>
                  <a:cubicBezTo>
                    <a:pt x="716" y="23"/>
                    <a:pt x="695" y="0"/>
                    <a:pt x="670" y="0"/>
                  </a:cubicBezTo>
                  <a:close/>
                  <a:moveTo>
                    <a:pt x="668" y="228"/>
                  </a:moveTo>
                  <a:cubicBezTo>
                    <a:pt x="52" y="228"/>
                    <a:pt x="52" y="228"/>
                    <a:pt x="52" y="228"/>
                  </a:cubicBezTo>
                  <a:cubicBezTo>
                    <a:pt x="52" y="48"/>
                    <a:pt x="52" y="48"/>
                    <a:pt x="52" y="48"/>
                  </a:cubicBezTo>
                  <a:cubicBezTo>
                    <a:pt x="668" y="48"/>
                    <a:pt x="668" y="48"/>
                    <a:pt x="668" y="48"/>
                  </a:cubicBezTo>
                  <a:lnTo>
                    <a:pt x="668" y="228"/>
                  </a:lnTo>
                  <a:close/>
                </a:path>
              </a:pathLst>
            </a:custGeom>
            <a:solidFill>
              <a:srgbClr val="389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3" name="Freeform 27"/>
            <p:cNvSpPr>
              <a:spLocks/>
            </p:cNvSpPr>
            <p:nvPr/>
          </p:nvSpPr>
          <p:spPr bwMode="auto">
            <a:xfrm>
              <a:off x="-7272338" y="-7744257"/>
              <a:ext cx="282575" cy="200025"/>
            </a:xfrm>
            <a:custGeom>
              <a:avLst/>
              <a:gdLst>
                <a:gd name="T0" fmla="*/ 95 w 109"/>
                <a:gd name="T1" fmla="*/ 77 h 77"/>
                <a:gd name="T2" fmla="*/ 15 w 109"/>
                <a:gd name="T3" fmla="*/ 77 h 77"/>
                <a:gd name="T4" fmla="*/ 0 w 109"/>
                <a:gd name="T5" fmla="*/ 63 h 77"/>
                <a:gd name="T6" fmla="*/ 0 w 109"/>
                <a:gd name="T7" fmla="*/ 14 h 77"/>
                <a:gd name="T8" fmla="*/ 15 w 109"/>
                <a:gd name="T9" fmla="*/ 0 h 77"/>
                <a:gd name="T10" fmla="*/ 95 w 109"/>
                <a:gd name="T11" fmla="*/ 0 h 77"/>
                <a:gd name="T12" fmla="*/ 109 w 109"/>
                <a:gd name="T13" fmla="*/ 14 h 77"/>
                <a:gd name="T14" fmla="*/ 109 w 109"/>
                <a:gd name="T15" fmla="*/ 63 h 77"/>
                <a:gd name="T16" fmla="*/ 95 w 109"/>
                <a:gd name="T1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7">
                  <a:moveTo>
                    <a:pt x="95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7" y="77"/>
                    <a:pt x="0" y="71"/>
                    <a:pt x="0" y="6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6"/>
                    <a:pt x="109" y="1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1"/>
                    <a:pt x="103" y="77"/>
                    <a:pt x="95" y="77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4" name="Freeform 28"/>
            <p:cNvSpPr>
              <a:spLocks/>
            </p:cNvSpPr>
            <p:nvPr/>
          </p:nvSpPr>
          <p:spPr bwMode="auto">
            <a:xfrm>
              <a:off x="-6832600" y="-7744257"/>
              <a:ext cx="282575" cy="200025"/>
            </a:xfrm>
            <a:custGeom>
              <a:avLst/>
              <a:gdLst>
                <a:gd name="T0" fmla="*/ 95 w 109"/>
                <a:gd name="T1" fmla="*/ 77 h 77"/>
                <a:gd name="T2" fmla="*/ 14 w 109"/>
                <a:gd name="T3" fmla="*/ 77 h 77"/>
                <a:gd name="T4" fmla="*/ 0 w 109"/>
                <a:gd name="T5" fmla="*/ 63 h 77"/>
                <a:gd name="T6" fmla="*/ 0 w 109"/>
                <a:gd name="T7" fmla="*/ 14 h 77"/>
                <a:gd name="T8" fmla="*/ 14 w 109"/>
                <a:gd name="T9" fmla="*/ 0 h 77"/>
                <a:gd name="T10" fmla="*/ 95 w 109"/>
                <a:gd name="T11" fmla="*/ 0 h 77"/>
                <a:gd name="T12" fmla="*/ 109 w 109"/>
                <a:gd name="T13" fmla="*/ 14 h 77"/>
                <a:gd name="T14" fmla="*/ 109 w 109"/>
                <a:gd name="T15" fmla="*/ 63 h 77"/>
                <a:gd name="T16" fmla="*/ 95 w 109"/>
                <a:gd name="T1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7">
                  <a:moveTo>
                    <a:pt x="95" y="77"/>
                  </a:moveTo>
                  <a:cubicBezTo>
                    <a:pt x="14" y="77"/>
                    <a:pt x="14" y="77"/>
                    <a:pt x="14" y="77"/>
                  </a:cubicBezTo>
                  <a:cubicBezTo>
                    <a:pt x="7" y="77"/>
                    <a:pt x="0" y="71"/>
                    <a:pt x="0" y="6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7" y="0"/>
                    <a:pt x="14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6"/>
                    <a:pt x="109" y="1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1"/>
                    <a:pt x="103" y="77"/>
                    <a:pt x="95" y="77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5" name="Freeform 29"/>
            <p:cNvSpPr>
              <a:spLocks/>
            </p:cNvSpPr>
            <p:nvPr/>
          </p:nvSpPr>
          <p:spPr bwMode="auto">
            <a:xfrm>
              <a:off x="-6396038" y="-7744257"/>
              <a:ext cx="282575" cy="200025"/>
            </a:xfrm>
            <a:custGeom>
              <a:avLst/>
              <a:gdLst>
                <a:gd name="T0" fmla="*/ 95 w 109"/>
                <a:gd name="T1" fmla="*/ 77 h 77"/>
                <a:gd name="T2" fmla="*/ 14 w 109"/>
                <a:gd name="T3" fmla="*/ 77 h 77"/>
                <a:gd name="T4" fmla="*/ 0 w 109"/>
                <a:gd name="T5" fmla="*/ 63 h 77"/>
                <a:gd name="T6" fmla="*/ 0 w 109"/>
                <a:gd name="T7" fmla="*/ 14 h 77"/>
                <a:gd name="T8" fmla="*/ 14 w 109"/>
                <a:gd name="T9" fmla="*/ 0 h 77"/>
                <a:gd name="T10" fmla="*/ 95 w 109"/>
                <a:gd name="T11" fmla="*/ 0 h 77"/>
                <a:gd name="T12" fmla="*/ 109 w 109"/>
                <a:gd name="T13" fmla="*/ 14 h 77"/>
                <a:gd name="T14" fmla="*/ 109 w 109"/>
                <a:gd name="T15" fmla="*/ 63 h 77"/>
                <a:gd name="T16" fmla="*/ 95 w 109"/>
                <a:gd name="T1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7">
                  <a:moveTo>
                    <a:pt x="95" y="77"/>
                  </a:moveTo>
                  <a:cubicBezTo>
                    <a:pt x="14" y="77"/>
                    <a:pt x="14" y="77"/>
                    <a:pt x="14" y="77"/>
                  </a:cubicBezTo>
                  <a:cubicBezTo>
                    <a:pt x="7" y="77"/>
                    <a:pt x="0" y="71"/>
                    <a:pt x="0" y="6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7" y="0"/>
                    <a:pt x="14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6"/>
                    <a:pt x="109" y="1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1"/>
                    <a:pt x="103" y="77"/>
                    <a:pt x="95" y="77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6" name="Freeform 30"/>
            <p:cNvSpPr>
              <a:spLocks/>
            </p:cNvSpPr>
            <p:nvPr/>
          </p:nvSpPr>
          <p:spPr bwMode="auto">
            <a:xfrm>
              <a:off x="-5949950" y="-7744257"/>
              <a:ext cx="282575" cy="200025"/>
            </a:xfrm>
            <a:custGeom>
              <a:avLst/>
              <a:gdLst>
                <a:gd name="T0" fmla="*/ 95 w 109"/>
                <a:gd name="T1" fmla="*/ 77 h 77"/>
                <a:gd name="T2" fmla="*/ 14 w 109"/>
                <a:gd name="T3" fmla="*/ 77 h 77"/>
                <a:gd name="T4" fmla="*/ 0 w 109"/>
                <a:gd name="T5" fmla="*/ 63 h 77"/>
                <a:gd name="T6" fmla="*/ 0 w 109"/>
                <a:gd name="T7" fmla="*/ 14 h 77"/>
                <a:gd name="T8" fmla="*/ 14 w 109"/>
                <a:gd name="T9" fmla="*/ 0 h 77"/>
                <a:gd name="T10" fmla="*/ 95 w 109"/>
                <a:gd name="T11" fmla="*/ 0 h 77"/>
                <a:gd name="T12" fmla="*/ 109 w 109"/>
                <a:gd name="T13" fmla="*/ 14 h 77"/>
                <a:gd name="T14" fmla="*/ 109 w 109"/>
                <a:gd name="T15" fmla="*/ 63 h 77"/>
                <a:gd name="T16" fmla="*/ 95 w 109"/>
                <a:gd name="T1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7">
                  <a:moveTo>
                    <a:pt x="95" y="77"/>
                  </a:moveTo>
                  <a:cubicBezTo>
                    <a:pt x="14" y="77"/>
                    <a:pt x="14" y="77"/>
                    <a:pt x="14" y="77"/>
                  </a:cubicBezTo>
                  <a:cubicBezTo>
                    <a:pt x="6" y="77"/>
                    <a:pt x="0" y="71"/>
                    <a:pt x="0" y="6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6"/>
                    <a:pt x="109" y="1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1"/>
                    <a:pt x="103" y="77"/>
                    <a:pt x="95" y="77"/>
                  </a:cubicBezTo>
                  <a:close/>
                </a:path>
              </a:pathLst>
            </a:custGeom>
            <a:solidFill>
              <a:srgbClr val="F26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7" name="Freeform 31"/>
            <p:cNvSpPr>
              <a:spLocks/>
            </p:cNvSpPr>
            <p:nvPr/>
          </p:nvSpPr>
          <p:spPr bwMode="auto">
            <a:xfrm>
              <a:off x="-7275513" y="-7363257"/>
              <a:ext cx="282575" cy="200025"/>
            </a:xfrm>
            <a:custGeom>
              <a:avLst/>
              <a:gdLst>
                <a:gd name="T0" fmla="*/ 94 w 109"/>
                <a:gd name="T1" fmla="*/ 77 h 77"/>
                <a:gd name="T2" fmla="*/ 14 w 109"/>
                <a:gd name="T3" fmla="*/ 77 h 77"/>
                <a:gd name="T4" fmla="*/ 0 w 109"/>
                <a:gd name="T5" fmla="*/ 63 h 77"/>
                <a:gd name="T6" fmla="*/ 0 w 109"/>
                <a:gd name="T7" fmla="*/ 14 h 77"/>
                <a:gd name="T8" fmla="*/ 14 w 109"/>
                <a:gd name="T9" fmla="*/ 0 h 77"/>
                <a:gd name="T10" fmla="*/ 94 w 109"/>
                <a:gd name="T11" fmla="*/ 0 h 77"/>
                <a:gd name="T12" fmla="*/ 109 w 109"/>
                <a:gd name="T13" fmla="*/ 14 h 77"/>
                <a:gd name="T14" fmla="*/ 109 w 109"/>
                <a:gd name="T15" fmla="*/ 63 h 77"/>
                <a:gd name="T16" fmla="*/ 94 w 109"/>
                <a:gd name="T1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7">
                  <a:moveTo>
                    <a:pt x="94" y="77"/>
                  </a:moveTo>
                  <a:cubicBezTo>
                    <a:pt x="14" y="77"/>
                    <a:pt x="14" y="77"/>
                    <a:pt x="14" y="77"/>
                  </a:cubicBezTo>
                  <a:cubicBezTo>
                    <a:pt x="6" y="77"/>
                    <a:pt x="0" y="71"/>
                    <a:pt x="0" y="6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102" y="0"/>
                    <a:pt x="109" y="7"/>
                    <a:pt x="109" y="1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1"/>
                    <a:pt x="102" y="77"/>
                    <a:pt x="94" y="77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8" name="Freeform 32"/>
            <p:cNvSpPr>
              <a:spLocks/>
            </p:cNvSpPr>
            <p:nvPr/>
          </p:nvSpPr>
          <p:spPr bwMode="auto">
            <a:xfrm>
              <a:off x="-6837363" y="-7363257"/>
              <a:ext cx="282575" cy="200025"/>
            </a:xfrm>
            <a:custGeom>
              <a:avLst/>
              <a:gdLst>
                <a:gd name="T0" fmla="*/ 95 w 109"/>
                <a:gd name="T1" fmla="*/ 77 h 77"/>
                <a:gd name="T2" fmla="*/ 15 w 109"/>
                <a:gd name="T3" fmla="*/ 77 h 77"/>
                <a:gd name="T4" fmla="*/ 0 w 109"/>
                <a:gd name="T5" fmla="*/ 63 h 77"/>
                <a:gd name="T6" fmla="*/ 0 w 109"/>
                <a:gd name="T7" fmla="*/ 14 h 77"/>
                <a:gd name="T8" fmla="*/ 15 w 109"/>
                <a:gd name="T9" fmla="*/ 0 h 77"/>
                <a:gd name="T10" fmla="*/ 95 w 109"/>
                <a:gd name="T11" fmla="*/ 0 h 77"/>
                <a:gd name="T12" fmla="*/ 109 w 109"/>
                <a:gd name="T13" fmla="*/ 14 h 77"/>
                <a:gd name="T14" fmla="*/ 109 w 109"/>
                <a:gd name="T15" fmla="*/ 63 h 77"/>
                <a:gd name="T16" fmla="*/ 95 w 109"/>
                <a:gd name="T1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7">
                  <a:moveTo>
                    <a:pt x="95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7" y="77"/>
                    <a:pt x="0" y="71"/>
                    <a:pt x="0" y="6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7"/>
                    <a:pt x="109" y="1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1"/>
                    <a:pt x="103" y="77"/>
                    <a:pt x="95" y="77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9" name="Freeform 33"/>
            <p:cNvSpPr>
              <a:spLocks/>
            </p:cNvSpPr>
            <p:nvPr/>
          </p:nvSpPr>
          <p:spPr bwMode="auto">
            <a:xfrm>
              <a:off x="-6396038" y="-7363257"/>
              <a:ext cx="282575" cy="200025"/>
            </a:xfrm>
            <a:custGeom>
              <a:avLst/>
              <a:gdLst>
                <a:gd name="T0" fmla="*/ 95 w 109"/>
                <a:gd name="T1" fmla="*/ 77 h 77"/>
                <a:gd name="T2" fmla="*/ 14 w 109"/>
                <a:gd name="T3" fmla="*/ 77 h 77"/>
                <a:gd name="T4" fmla="*/ 0 w 109"/>
                <a:gd name="T5" fmla="*/ 63 h 77"/>
                <a:gd name="T6" fmla="*/ 0 w 109"/>
                <a:gd name="T7" fmla="*/ 14 h 77"/>
                <a:gd name="T8" fmla="*/ 14 w 109"/>
                <a:gd name="T9" fmla="*/ 0 h 77"/>
                <a:gd name="T10" fmla="*/ 95 w 109"/>
                <a:gd name="T11" fmla="*/ 0 h 77"/>
                <a:gd name="T12" fmla="*/ 109 w 109"/>
                <a:gd name="T13" fmla="*/ 14 h 77"/>
                <a:gd name="T14" fmla="*/ 109 w 109"/>
                <a:gd name="T15" fmla="*/ 63 h 77"/>
                <a:gd name="T16" fmla="*/ 95 w 109"/>
                <a:gd name="T1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7">
                  <a:moveTo>
                    <a:pt x="95" y="77"/>
                  </a:moveTo>
                  <a:cubicBezTo>
                    <a:pt x="14" y="77"/>
                    <a:pt x="14" y="77"/>
                    <a:pt x="14" y="77"/>
                  </a:cubicBezTo>
                  <a:cubicBezTo>
                    <a:pt x="7" y="77"/>
                    <a:pt x="0" y="71"/>
                    <a:pt x="0" y="6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7"/>
                    <a:pt x="109" y="1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1"/>
                    <a:pt x="103" y="77"/>
                    <a:pt x="95" y="77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0" name="Freeform 34"/>
            <p:cNvSpPr>
              <a:spLocks/>
            </p:cNvSpPr>
            <p:nvPr/>
          </p:nvSpPr>
          <p:spPr bwMode="auto">
            <a:xfrm>
              <a:off x="-5956300" y="-7363257"/>
              <a:ext cx="282575" cy="200025"/>
            </a:xfrm>
            <a:custGeom>
              <a:avLst/>
              <a:gdLst>
                <a:gd name="T0" fmla="*/ 95 w 109"/>
                <a:gd name="T1" fmla="*/ 77 h 77"/>
                <a:gd name="T2" fmla="*/ 14 w 109"/>
                <a:gd name="T3" fmla="*/ 77 h 77"/>
                <a:gd name="T4" fmla="*/ 0 w 109"/>
                <a:gd name="T5" fmla="*/ 63 h 77"/>
                <a:gd name="T6" fmla="*/ 0 w 109"/>
                <a:gd name="T7" fmla="*/ 14 h 77"/>
                <a:gd name="T8" fmla="*/ 14 w 109"/>
                <a:gd name="T9" fmla="*/ 0 h 77"/>
                <a:gd name="T10" fmla="*/ 95 w 109"/>
                <a:gd name="T11" fmla="*/ 0 h 77"/>
                <a:gd name="T12" fmla="*/ 109 w 109"/>
                <a:gd name="T13" fmla="*/ 14 h 77"/>
                <a:gd name="T14" fmla="*/ 109 w 109"/>
                <a:gd name="T15" fmla="*/ 63 h 77"/>
                <a:gd name="T16" fmla="*/ 95 w 109"/>
                <a:gd name="T1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7">
                  <a:moveTo>
                    <a:pt x="95" y="77"/>
                  </a:moveTo>
                  <a:cubicBezTo>
                    <a:pt x="14" y="77"/>
                    <a:pt x="14" y="77"/>
                    <a:pt x="14" y="77"/>
                  </a:cubicBezTo>
                  <a:cubicBezTo>
                    <a:pt x="7" y="77"/>
                    <a:pt x="0" y="71"/>
                    <a:pt x="0" y="6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7"/>
                    <a:pt x="109" y="1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1"/>
                    <a:pt x="103" y="77"/>
                    <a:pt x="95" y="77"/>
                  </a:cubicBezTo>
                  <a:close/>
                </a:path>
              </a:pathLst>
            </a:custGeom>
            <a:solidFill>
              <a:srgbClr val="F26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1" name="Freeform 35"/>
            <p:cNvSpPr>
              <a:spLocks/>
            </p:cNvSpPr>
            <p:nvPr/>
          </p:nvSpPr>
          <p:spPr bwMode="auto">
            <a:xfrm>
              <a:off x="-7270750" y="-6982257"/>
              <a:ext cx="282575" cy="201613"/>
            </a:xfrm>
            <a:custGeom>
              <a:avLst/>
              <a:gdLst>
                <a:gd name="T0" fmla="*/ 95 w 109"/>
                <a:gd name="T1" fmla="*/ 78 h 78"/>
                <a:gd name="T2" fmla="*/ 15 w 109"/>
                <a:gd name="T3" fmla="*/ 78 h 78"/>
                <a:gd name="T4" fmla="*/ 0 w 109"/>
                <a:gd name="T5" fmla="*/ 63 h 78"/>
                <a:gd name="T6" fmla="*/ 0 w 109"/>
                <a:gd name="T7" fmla="*/ 15 h 78"/>
                <a:gd name="T8" fmla="*/ 15 w 109"/>
                <a:gd name="T9" fmla="*/ 0 h 78"/>
                <a:gd name="T10" fmla="*/ 95 w 109"/>
                <a:gd name="T11" fmla="*/ 0 h 78"/>
                <a:gd name="T12" fmla="*/ 109 w 109"/>
                <a:gd name="T13" fmla="*/ 15 h 78"/>
                <a:gd name="T14" fmla="*/ 109 w 109"/>
                <a:gd name="T15" fmla="*/ 63 h 78"/>
                <a:gd name="T16" fmla="*/ 95 w 109"/>
                <a:gd name="T17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8">
                  <a:moveTo>
                    <a:pt x="95" y="78"/>
                  </a:moveTo>
                  <a:cubicBezTo>
                    <a:pt x="15" y="78"/>
                    <a:pt x="15" y="78"/>
                    <a:pt x="15" y="78"/>
                  </a:cubicBezTo>
                  <a:cubicBezTo>
                    <a:pt x="7" y="78"/>
                    <a:pt x="0" y="71"/>
                    <a:pt x="0" y="6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7"/>
                    <a:pt x="109" y="15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1"/>
                    <a:pt x="103" y="78"/>
                    <a:pt x="95" y="78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2" name="Freeform 36"/>
            <p:cNvSpPr>
              <a:spLocks/>
            </p:cNvSpPr>
            <p:nvPr/>
          </p:nvSpPr>
          <p:spPr bwMode="auto">
            <a:xfrm>
              <a:off x="-6829425" y="-6982257"/>
              <a:ext cx="282575" cy="201613"/>
            </a:xfrm>
            <a:custGeom>
              <a:avLst/>
              <a:gdLst>
                <a:gd name="T0" fmla="*/ 95 w 109"/>
                <a:gd name="T1" fmla="*/ 78 h 78"/>
                <a:gd name="T2" fmla="*/ 14 w 109"/>
                <a:gd name="T3" fmla="*/ 78 h 78"/>
                <a:gd name="T4" fmla="*/ 0 w 109"/>
                <a:gd name="T5" fmla="*/ 63 h 78"/>
                <a:gd name="T6" fmla="*/ 0 w 109"/>
                <a:gd name="T7" fmla="*/ 15 h 78"/>
                <a:gd name="T8" fmla="*/ 14 w 109"/>
                <a:gd name="T9" fmla="*/ 0 h 78"/>
                <a:gd name="T10" fmla="*/ 95 w 109"/>
                <a:gd name="T11" fmla="*/ 0 h 78"/>
                <a:gd name="T12" fmla="*/ 109 w 109"/>
                <a:gd name="T13" fmla="*/ 15 h 78"/>
                <a:gd name="T14" fmla="*/ 109 w 109"/>
                <a:gd name="T15" fmla="*/ 63 h 78"/>
                <a:gd name="T16" fmla="*/ 95 w 109"/>
                <a:gd name="T17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8">
                  <a:moveTo>
                    <a:pt x="95" y="78"/>
                  </a:moveTo>
                  <a:cubicBezTo>
                    <a:pt x="14" y="78"/>
                    <a:pt x="14" y="78"/>
                    <a:pt x="14" y="78"/>
                  </a:cubicBezTo>
                  <a:cubicBezTo>
                    <a:pt x="7" y="78"/>
                    <a:pt x="0" y="71"/>
                    <a:pt x="0" y="6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7"/>
                    <a:pt x="109" y="15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1"/>
                    <a:pt x="103" y="78"/>
                    <a:pt x="95" y="78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3" name="Freeform 37"/>
            <p:cNvSpPr>
              <a:spLocks/>
            </p:cNvSpPr>
            <p:nvPr/>
          </p:nvSpPr>
          <p:spPr bwMode="auto">
            <a:xfrm>
              <a:off x="-6388100" y="-6982257"/>
              <a:ext cx="282575" cy="201613"/>
            </a:xfrm>
            <a:custGeom>
              <a:avLst/>
              <a:gdLst>
                <a:gd name="T0" fmla="*/ 95 w 109"/>
                <a:gd name="T1" fmla="*/ 78 h 78"/>
                <a:gd name="T2" fmla="*/ 14 w 109"/>
                <a:gd name="T3" fmla="*/ 78 h 78"/>
                <a:gd name="T4" fmla="*/ 0 w 109"/>
                <a:gd name="T5" fmla="*/ 63 h 78"/>
                <a:gd name="T6" fmla="*/ 0 w 109"/>
                <a:gd name="T7" fmla="*/ 15 h 78"/>
                <a:gd name="T8" fmla="*/ 14 w 109"/>
                <a:gd name="T9" fmla="*/ 0 h 78"/>
                <a:gd name="T10" fmla="*/ 95 w 109"/>
                <a:gd name="T11" fmla="*/ 0 h 78"/>
                <a:gd name="T12" fmla="*/ 109 w 109"/>
                <a:gd name="T13" fmla="*/ 15 h 78"/>
                <a:gd name="T14" fmla="*/ 109 w 109"/>
                <a:gd name="T15" fmla="*/ 63 h 78"/>
                <a:gd name="T16" fmla="*/ 95 w 109"/>
                <a:gd name="T17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8">
                  <a:moveTo>
                    <a:pt x="95" y="78"/>
                  </a:moveTo>
                  <a:cubicBezTo>
                    <a:pt x="14" y="78"/>
                    <a:pt x="14" y="78"/>
                    <a:pt x="14" y="78"/>
                  </a:cubicBezTo>
                  <a:cubicBezTo>
                    <a:pt x="6" y="78"/>
                    <a:pt x="0" y="71"/>
                    <a:pt x="0" y="6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7"/>
                    <a:pt x="109" y="15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1"/>
                    <a:pt x="103" y="78"/>
                    <a:pt x="95" y="78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4" name="Freeform 38"/>
            <p:cNvSpPr>
              <a:spLocks/>
            </p:cNvSpPr>
            <p:nvPr/>
          </p:nvSpPr>
          <p:spPr bwMode="auto">
            <a:xfrm>
              <a:off x="-7275513" y="-6599670"/>
              <a:ext cx="282575" cy="200025"/>
            </a:xfrm>
            <a:custGeom>
              <a:avLst/>
              <a:gdLst>
                <a:gd name="T0" fmla="*/ 94 w 109"/>
                <a:gd name="T1" fmla="*/ 77 h 77"/>
                <a:gd name="T2" fmla="*/ 14 w 109"/>
                <a:gd name="T3" fmla="*/ 77 h 77"/>
                <a:gd name="T4" fmla="*/ 0 w 109"/>
                <a:gd name="T5" fmla="*/ 63 h 77"/>
                <a:gd name="T6" fmla="*/ 0 w 109"/>
                <a:gd name="T7" fmla="*/ 14 h 77"/>
                <a:gd name="T8" fmla="*/ 14 w 109"/>
                <a:gd name="T9" fmla="*/ 0 h 77"/>
                <a:gd name="T10" fmla="*/ 94 w 109"/>
                <a:gd name="T11" fmla="*/ 0 h 77"/>
                <a:gd name="T12" fmla="*/ 109 w 109"/>
                <a:gd name="T13" fmla="*/ 14 h 77"/>
                <a:gd name="T14" fmla="*/ 109 w 109"/>
                <a:gd name="T15" fmla="*/ 63 h 77"/>
                <a:gd name="T16" fmla="*/ 94 w 109"/>
                <a:gd name="T1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7">
                  <a:moveTo>
                    <a:pt x="94" y="77"/>
                  </a:moveTo>
                  <a:cubicBezTo>
                    <a:pt x="14" y="77"/>
                    <a:pt x="14" y="77"/>
                    <a:pt x="14" y="77"/>
                  </a:cubicBezTo>
                  <a:cubicBezTo>
                    <a:pt x="6" y="77"/>
                    <a:pt x="0" y="70"/>
                    <a:pt x="0" y="6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102" y="0"/>
                    <a:pt x="109" y="6"/>
                    <a:pt x="109" y="1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0"/>
                    <a:pt x="102" y="77"/>
                    <a:pt x="94" y="77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5" name="Freeform 39"/>
            <p:cNvSpPr>
              <a:spLocks/>
            </p:cNvSpPr>
            <p:nvPr/>
          </p:nvSpPr>
          <p:spPr bwMode="auto">
            <a:xfrm>
              <a:off x="-6837363" y="-6599670"/>
              <a:ext cx="282575" cy="200025"/>
            </a:xfrm>
            <a:custGeom>
              <a:avLst/>
              <a:gdLst>
                <a:gd name="T0" fmla="*/ 95 w 109"/>
                <a:gd name="T1" fmla="*/ 77 h 77"/>
                <a:gd name="T2" fmla="*/ 15 w 109"/>
                <a:gd name="T3" fmla="*/ 77 h 77"/>
                <a:gd name="T4" fmla="*/ 0 w 109"/>
                <a:gd name="T5" fmla="*/ 63 h 77"/>
                <a:gd name="T6" fmla="*/ 0 w 109"/>
                <a:gd name="T7" fmla="*/ 14 h 77"/>
                <a:gd name="T8" fmla="*/ 15 w 109"/>
                <a:gd name="T9" fmla="*/ 0 h 77"/>
                <a:gd name="T10" fmla="*/ 95 w 109"/>
                <a:gd name="T11" fmla="*/ 0 h 77"/>
                <a:gd name="T12" fmla="*/ 109 w 109"/>
                <a:gd name="T13" fmla="*/ 14 h 77"/>
                <a:gd name="T14" fmla="*/ 109 w 109"/>
                <a:gd name="T15" fmla="*/ 63 h 77"/>
                <a:gd name="T16" fmla="*/ 95 w 109"/>
                <a:gd name="T1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7">
                  <a:moveTo>
                    <a:pt x="95" y="77"/>
                  </a:moveTo>
                  <a:cubicBezTo>
                    <a:pt x="15" y="77"/>
                    <a:pt x="15" y="77"/>
                    <a:pt x="15" y="77"/>
                  </a:cubicBezTo>
                  <a:cubicBezTo>
                    <a:pt x="7" y="77"/>
                    <a:pt x="0" y="70"/>
                    <a:pt x="0" y="6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7" y="0"/>
                    <a:pt x="15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6"/>
                    <a:pt x="109" y="1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0"/>
                    <a:pt x="103" y="77"/>
                    <a:pt x="95" y="77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6" name="Freeform 40"/>
            <p:cNvSpPr>
              <a:spLocks/>
            </p:cNvSpPr>
            <p:nvPr/>
          </p:nvSpPr>
          <p:spPr bwMode="auto">
            <a:xfrm>
              <a:off x="-6396038" y="-6599670"/>
              <a:ext cx="282575" cy="200025"/>
            </a:xfrm>
            <a:custGeom>
              <a:avLst/>
              <a:gdLst>
                <a:gd name="T0" fmla="*/ 95 w 109"/>
                <a:gd name="T1" fmla="*/ 77 h 77"/>
                <a:gd name="T2" fmla="*/ 14 w 109"/>
                <a:gd name="T3" fmla="*/ 77 h 77"/>
                <a:gd name="T4" fmla="*/ 0 w 109"/>
                <a:gd name="T5" fmla="*/ 63 h 77"/>
                <a:gd name="T6" fmla="*/ 0 w 109"/>
                <a:gd name="T7" fmla="*/ 14 h 77"/>
                <a:gd name="T8" fmla="*/ 14 w 109"/>
                <a:gd name="T9" fmla="*/ 0 h 77"/>
                <a:gd name="T10" fmla="*/ 95 w 109"/>
                <a:gd name="T11" fmla="*/ 0 h 77"/>
                <a:gd name="T12" fmla="*/ 109 w 109"/>
                <a:gd name="T13" fmla="*/ 14 h 77"/>
                <a:gd name="T14" fmla="*/ 109 w 109"/>
                <a:gd name="T15" fmla="*/ 63 h 77"/>
                <a:gd name="T16" fmla="*/ 95 w 109"/>
                <a:gd name="T1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77">
                  <a:moveTo>
                    <a:pt x="95" y="77"/>
                  </a:moveTo>
                  <a:cubicBezTo>
                    <a:pt x="14" y="77"/>
                    <a:pt x="14" y="77"/>
                    <a:pt x="14" y="77"/>
                  </a:cubicBezTo>
                  <a:cubicBezTo>
                    <a:pt x="7" y="77"/>
                    <a:pt x="0" y="70"/>
                    <a:pt x="0" y="6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7" y="0"/>
                    <a:pt x="14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6"/>
                    <a:pt x="109" y="14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09" y="70"/>
                    <a:pt x="103" y="77"/>
                    <a:pt x="95" y="77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7" name="Freeform 41"/>
            <p:cNvSpPr>
              <a:spLocks/>
            </p:cNvSpPr>
            <p:nvPr/>
          </p:nvSpPr>
          <p:spPr bwMode="auto">
            <a:xfrm>
              <a:off x="-5956300" y="-6982257"/>
              <a:ext cx="282575" cy="582613"/>
            </a:xfrm>
            <a:custGeom>
              <a:avLst/>
              <a:gdLst>
                <a:gd name="T0" fmla="*/ 95 w 109"/>
                <a:gd name="T1" fmla="*/ 225 h 225"/>
                <a:gd name="T2" fmla="*/ 14 w 109"/>
                <a:gd name="T3" fmla="*/ 225 h 225"/>
                <a:gd name="T4" fmla="*/ 0 w 109"/>
                <a:gd name="T5" fmla="*/ 211 h 225"/>
                <a:gd name="T6" fmla="*/ 0 w 109"/>
                <a:gd name="T7" fmla="*/ 15 h 225"/>
                <a:gd name="T8" fmla="*/ 14 w 109"/>
                <a:gd name="T9" fmla="*/ 0 h 225"/>
                <a:gd name="T10" fmla="*/ 95 w 109"/>
                <a:gd name="T11" fmla="*/ 0 h 225"/>
                <a:gd name="T12" fmla="*/ 109 w 109"/>
                <a:gd name="T13" fmla="*/ 15 h 225"/>
                <a:gd name="T14" fmla="*/ 109 w 109"/>
                <a:gd name="T15" fmla="*/ 211 h 225"/>
                <a:gd name="T16" fmla="*/ 95 w 109"/>
                <a:gd name="T17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9" h="225">
                  <a:moveTo>
                    <a:pt x="95" y="225"/>
                  </a:moveTo>
                  <a:cubicBezTo>
                    <a:pt x="14" y="225"/>
                    <a:pt x="14" y="225"/>
                    <a:pt x="14" y="225"/>
                  </a:cubicBezTo>
                  <a:cubicBezTo>
                    <a:pt x="7" y="225"/>
                    <a:pt x="0" y="218"/>
                    <a:pt x="0" y="21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3" y="0"/>
                    <a:pt x="109" y="7"/>
                    <a:pt x="109" y="15"/>
                  </a:cubicBezTo>
                  <a:cubicBezTo>
                    <a:pt x="109" y="211"/>
                    <a:pt x="109" y="211"/>
                    <a:pt x="109" y="211"/>
                  </a:cubicBezTo>
                  <a:cubicBezTo>
                    <a:pt x="109" y="218"/>
                    <a:pt x="103" y="225"/>
                    <a:pt x="95" y="225"/>
                  </a:cubicBezTo>
                  <a:close/>
                </a:path>
              </a:pathLst>
            </a:custGeom>
            <a:solidFill>
              <a:srgbClr val="F26F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8" name="Freeform 42"/>
            <p:cNvSpPr>
              <a:spLocks/>
            </p:cNvSpPr>
            <p:nvPr/>
          </p:nvSpPr>
          <p:spPr bwMode="auto">
            <a:xfrm>
              <a:off x="-5878513" y="-7714095"/>
              <a:ext cx="138113" cy="138113"/>
            </a:xfrm>
            <a:custGeom>
              <a:avLst/>
              <a:gdLst>
                <a:gd name="T0" fmla="*/ 0 w 87"/>
                <a:gd name="T1" fmla="*/ 33 h 87"/>
                <a:gd name="T2" fmla="*/ 33 w 87"/>
                <a:gd name="T3" fmla="*/ 33 h 87"/>
                <a:gd name="T4" fmla="*/ 33 w 87"/>
                <a:gd name="T5" fmla="*/ 0 h 87"/>
                <a:gd name="T6" fmla="*/ 54 w 87"/>
                <a:gd name="T7" fmla="*/ 0 h 87"/>
                <a:gd name="T8" fmla="*/ 54 w 87"/>
                <a:gd name="T9" fmla="*/ 33 h 87"/>
                <a:gd name="T10" fmla="*/ 87 w 87"/>
                <a:gd name="T11" fmla="*/ 33 h 87"/>
                <a:gd name="T12" fmla="*/ 87 w 87"/>
                <a:gd name="T13" fmla="*/ 54 h 87"/>
                <a:gd name="T14" fmla="*/ 54 w 87"/>
                <a:gd name="T15" fmla="*/ 54 h 87"/>
                <a:gd name="T16" fmla="*/ 54 w 87"/>
                <a:gd name="T17" fmla="*/ 87 h 87"/>
                <a:gd name="T18" fmla="*/ 33 w 87"/>
                <a:gd name="T19" fmla="*/ 87 h 87"/>
                <a:gd name="T20" fmla="*/ 33 w 87"/>
                <a:gd name="T21" fmla="*/ 54 h 87"/>
                <a:gd name="T22" fmla="*/ 0 w 87"/>
                <a:gd name="T23" fmla="*/ 54 h 87"/>
                <a:gd name="T24" fmla="*/ 0 w 87"/>
                <a:gd name="T25" fmla="*/ 3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" h="87">
                  <a:moveTo>
                    <a:pt x="0" y="33"/>
                  </a:moveTo>
                  <a:lnTo>
                    <a:pt x="33" y="33"/>
                  </a:lnTo>
                  <a:lnTo>
                    <a:pt x="33" y="0"/>
                  </a:lnTo>
                  <a:lnTo>
                    <a:pt x="54" y="0"/>
                  </a:lnTo>
                  <a:lnTo>
                    <a:pt x="54" y="33"/>
                  </a:lnTo>
                  <a:lnTo>
                    <a:pt x="87" y="33"/>
                  </a:lnTo>
                  <a:lnTo>
                    <a:pt x="87" y="54"/>
                  </a:lnTo>
                  <a:lnTo>
                    <a:pt x="54" y="54"/>
                  </a:lnTo>
                  <a:lnTo>
                    <a:pt x="54" y="87"/>
                  </a:lnTo>
                  <a:lnTo>
                    <a:pt x="33" y="87"/>
                  </a:lnTo>
                  <a:lnTo>
                    <a:pt x="33" y="54"/>
                  </a:lnTo>
                  <a:lnTo>
                    <a:pt x="0" y="54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112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9" name="Rectangle 43"/>
            <p:cNvSpPr>
              <a:spLocks noChangeArrowheads="1"/>
            </p:cNvSpPr>
            <p:nvPr/>
          </p:nvSpPr>
          <p:spPr bwMode="auto">
            <a:xfrm>
              <a:off x="-5878513" y="-7280707"/>
              <a:ext cx="138113" cy="36513"/>
            </a:xfrm>
            <a:prstGeom prst="rect">
              <a:avLst/>
            </a:prstGeom>
            <a:solidFill>
              <a:srgbClr val="112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0" name="Freeform 44"/>
            <p:cNvSpPr>
              <a:spLocks noEditPoints="1"/>
            </p:cNvSpPr>
            <p:nvPr/>
          </p:nvSpPr>
          <p:spPr bwMode="auto">
            <a:xfrm>
              <a:off x="-5878513" y="-6728257"/>
              <a:ext cx="141288" cy="74613"/>
            </a:xfrm>
            <a:custGeom>
              <a:avLst/>
              <a:gdLst>
                <a:gd name="T0" fmla="*/ 0 w 89"/>
                <a:gd name="T1" fmla="*/ 0 h 47"/>
                <a:gd name="T2" fmla="*/ 89 w 89"/>
                <a:gd name="T3" fmla="*/ 0 h 47"/>
                <a:gd name="T4" fmla="*/ 89 w 89"/>
                <a:gd name="T5" fmla="*/ 18 h 47"/>
                <a:gd name="T6" fmla="*/ 0 w 89"/>
                <a:gd name="T7" fmla="*/ 18 h 47"/>
                <a:gd name="T8" fmla="*/ 0 w 89"/>
                <a:gd name="T9" fmla="*/ 0 h 47"/>
                <a:gd name="T10" fmla="*/ 0 w 89"/>
                <a:gd name="T11" fmla="*/ 29 h 47"/>
                <a:gd name="T12" fmla="*/ 89 w 89"/>
                <a:gd name="T13" fmla="*/ 29 h 47"/>
                <a:gd name="T14" fmla="*/ 89 w 89"/>
                <a:gd name="T15" fmla="*/ 47 h 47"/>
                <a:gd name="T16" fmla="*/ 0 w 89"/>
                <a:gd name="T17" fmla="*/ 47 h 47"/>
                <a:gd name="T18" fmla="*/ 0 w 89"/>
                <a:gd name="T19" fmla="*/ 2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47">
                  <a:moveTo>
                    <a:pt x="0" y="0"/>
                  </a:moveTo>
                  <a:lnTo>
                    <a:pt x="89" y="0"/>
                  </a:lnTo>
                  <a:lnTo>
                    <a:pt x="89" y="18"/>
                  </a:lnTo>
                  <a:lnTo>
                    <a:pt x="0" y="18"/>
                  </a:lnTo>
                  <a:lnTo>
                    <a:pt x="0" y="0"/>
                  </a:lnTo>
                  <a:close/>
                  <a:moveTo>
                    <a:pt x="0" y="29"/>
                  </a:moveTo>
                  <a:lnTo>
                    <a:pt x="89" y="29"/>
                  </a:lnTo>
                  <a:lnTo>
                    <a:pt x="89" y="47"/>
                  </a:lnTo>
                  <a:lnTo>
                    <a:pt x="0" y="47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112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46" name="Group 1345"/>
          <p:cNvGrpSpPr/>
          <p:nvPr/>
        </p:nvGrpSpPr>
        <p:grpSpPr>
          <a:xfrm>
            <a:off x="8203409" y="1794491"/>
            <a:ext cx="1455472" cy="1454930"/>
            <a:chOff x="-3540125" y="-9571470"/>
            <a:chExt cx="4270375" cy="4268788"/>
          </a:xfrm>
        </p:grpSpPr>
        <p:sp>
          <p:nvSpPr>
            <p:cNvPr id="1171" name="Oval 45"/>
            <p:cNvSpPr>
              <a:spLocks noChangeArrowheads="1"/>
            </p:cNvSpPr>
            <p:nvPr/>
          </p:nvSpPr>
          <p:spPr bwMode="auto">
            <a:xfrm>
              <a:off x="-3540125" y="-9571470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2" name="Freeform 46"/>
            <p:cNvSpPr>
              <a:spLocks/>
            </p:cNvSpPr>
            <p:nvPr/>
          </p:nvSpPr>
          <p:spPr bwMode="auto">
            <a:xfrm>
              <a:off x="-1617663" y="-8920595"/>
              <a:ext cx="214313" cy="747713"/>
            </a:xfrm>
            <a:custGeom>
              <a:avLst/>
              <a:gdLst>
                <a:gd name="T0" fmla="*/ 83 w 83"/>
                <a:gd name="T1" fmla="*/ 20 h 289"/>
                <a:gd name="T2" fmla="*/ 0 w 83"/>
                <a:gd name="T3" fmla="*/ 35 h 289"/>
                <a:gd name="T4" fmla="*/ 83 w 83"/>
                <a:gd name="T5" fmla="*/ 289 h 289"/>
                <a:gd name="T6" fmla="*/ 83 w 83"/>
                <a:gd name="T7" fmla="*/ 2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289">
                  <a:moveTo>
                    <a:pt x="83" y="20"/>
                  </a:moveTo>
                  <a:cubicBezTo>
                    <a:pt x="76" y="0"/>
                    <a:pt x="4" y="12"/>
                    <a:pt x="0" y="35"/>
                  </a:cubicBezTo>
                  <a:cubicBezTo>
                    <a:pt x="83" y="289"/>
                    <a:pt x="83" y="289"/>
                    <a:pt x="83" y="289"/>
                  </a:cubicBezTo>
                  <a:lnTo>
                    <a:pt x="83" y="20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3" name="Freeform 47"/>
            <p:cNvSpPr>
              <a:spLocks/>
            </p:cNvSpPr>
            <p:nvPr/>
          </p:nvSpPr>
          <p:spPr bwMode="auto">
            <a:xfrm>
              <a:off x="-1403350" y="-8172882"/>
              <a:ext cx="217488" cy="749300"/>
            </a:xfrm>
            <a:custGeom>
              <a:avLst/>
              <a:gdLst>
                <a:gd name="T0" fmla="*/ 1 w 84"/>
                <a:gd name="T1" fmla="*/ 269 h 289"/>
                <a:gd name="T2" fmla="*/ 84 w 84"/>
                <a:gd name="T3" fmla="*/ 255 h 289"/>
                <a:gd name="T4" fmla="*/ 0 w 84"/>
                <a:gd name="T5" fmla="*/ 0 h 289"/>
                <a:gd name="T6" fmla="*/ 1 w 84"/>
                <a:gd name="T7" fmla="*/ 26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289">
                  <a:moveTo>
                    <a:pt x="1" y="269"/>
                  </a:moveTo>
                  <a:cubicBezTo>
                    <a:pt x="8" y="289"/>
                    <a:pt x="80" y="277"/>
                    <a:pt x="84" y="255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269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4" name="Freeform 48"/>
            <p:cNvSpPr>
              <a:spLocks/>
            </p:cNvSpPr>
            <p:nvPr/>
          </p:nvSpPr>
          <p:spPr bwMode="auto">
            <a:xfrm>
              <a:off x="-1898650" y="-8838045"/>
              <a:ext cx="495300" cy="665163"/>
            </a:xfrm>
            <a:custGeom>
              <a:avLst/>
              <a:gdLst>
                <a:gd name="T0" fmla="*/ 74 w 191"/>
                <a:gd name="T1" fmla="*/ 15 h 257"/>
                <a:gd name="T2" fmla="*/ 6 w 191"/>
                <a:gd name="T3" fmla="*/ 64 h 257"/>
                <a:gd name="T4" fmla="*/ 191 w 191"/>
                <a:gd name="T5" fmla="*/ 257 h 257"/>
                <a:gd name="T6" fmla="*/ 74 w 191"/>
                <a:gd name="T7" fmla="*/ 15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257">
                  <a:moveTo>
                    <a:pt x="74" y="15"/>
                  </a:moveTo>
                  <a:cubicBezTo>
                    <a:pt x="59" y="0"/>
                    <a:pt x="0" y="42"/>
                    <a:pt x="6" y="64"/>
                  </a:cubicBezTo>
                  <a:cubicBezTo>
                    <a:pt x="191" y="257"/>
                    <a:pt x="191" y="257"/>
                    <a:pt x="191" y="257"/>
                  </a:cubicBezTo>
                  <a:lnTo>
                    <a:pt x="74" y="15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5" name="Freeform 49"/>
            <p:cNvSpPr>
              <a:spLocks/>
            </p:cNvSpPr>
            <p:nvPr/>
          </p:nvSpPr>
          <p:spPr bwMode="auto">
            <a:xfrm>
              <a:off x="-1403350" y="-8172882"/>
              <a:ext cx="498475" cy="666750"/>
            </a:xfrm>
            <a:custGeom>
              <a:avLst/>
              <a:gdLst>
                <a:gd name="T0" fmla="*/ 117 w 192"/>
                <a:gd name="T1" fmla="*/ 242 h 257"/>
                <a:gd name="T2" fmla="*/ 186 w 192"/>
                <a:gd name="T3" fmla="*/ 193 h 257"/>
                <a:gd name="T4" fmla="*/ 0 w 192"/>
                <a:gd name="T5" fmla="*/ 0 h 257"/>
                <a:gd name="T6" fmla="*/ 117 w 192"/>
                <a:gd name="T7" fmla="*/ 24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2" h="257">
                  <a:moveTo>
                    <a:pt x="117" y="242"/>
                  </a:moveTo>
                  <a:cubicBezTo>
                    <a:pt x="132" y="257"/>
                    <a:pt x="192" y="216"/>
                    <a:pt x="186" y="193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17" y="242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6" name="Freeform 50"/>
            <p:cNvSpPr>
              <a:spLocks/>
            </p:cNvSpPr>
            <p:nvPr/>
          </p:nvSpPr>
          <p:spPr bwMode="auto">
            <a:xfrm>
              <a:off x="-2092325" y="-8623732"/>
              <a:ext cx="688975" cy="450850"/>
            </a:xfrm>
            <a:custGeom>
              <a:avLst/>
              <a:gdLst>
                <a:gd name="T0" fmla="*/ 56 w 266"/>
                <a:gd name="T1" fmla="*/ 7 h 174"/>
                <a:gd name="T2" fmla="*/ 16 w 266"/>
                <a:gd name="T3" fmla="*/ 81 h 174"/>
                <a:gd name="T4" fmla="*/ 266 w 266"/>
                <a:gd name="T5" fmla="*/ 174 h 174"/>
                <a:gd name="T6" fmla="*/ 56 w 266"/>
                <a:gd name="T7" fmla="*/ 7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6" h="174">
                  <a:moveTo>
                    <a:pt x="56" y="7"/>
                  </a:moveTo>
                  <a:cubicBezTo>
                    <a:pt x="36" y="0"/>
                    <a:pt x="0" y="63"/>
                    <a:pt x="16" y="81"/>
                  </a:cubicBezTo>
                  <a:cubicBezTo>
                    <a:pt x="266" y="174"/>
                    <a:pt x="266" y="174"/>
                    <a:pt x="266" y="174"/>
                  </a:cubicBezTo>
                  <a:lnTo>
                    <a:pt x="56" y="7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7" name="Freeform 51"/>
            <p:cNvSpPr>
              <a:spLocks/>
            </p:cNvSpPr>
            <p:nvPr/>
          </p:nvSpPr>
          <p:spPr bwMode="auto">
            <a:xfrm>
              <a:off x="-1403350" y="-8172882"/>
              <a:ext cx="690563" cy="450850"/>
            </a:xfrm>
            <a:custGeom>
              <a:avLst/>
              <a:gdLst>
                <a:gd name="T0" fmla="*/ 211 w 266"/>
                <a:gd name="T1" fmla="*/ 168 h 174"/>
                <a:gd name="T2" fmla="*/ 251 w 266"/>
                <a:gd name="T3" fmla="*/ 94 h 174"/>
                <a:gd name="T4" fmla="*/ 0 w 266"/>
                <a:gd name="T5" fmla="*/ 0 h 174"/>
                <a:gd name="T6" fmla="*/ 211 w 266"/>
                <a:gd name="T7" fmla="*/ 16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6" h="174">
                  <a:moveTo>
                    <a:pt x="211" y="168"/>
                  </a:moveTo>
                  <a:cubicBezTo>
                    <a:pt x="231" y="174"/>
                    <a:pt x="266" y="111"/>
                    <a:pt x="251" y="9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11" y="168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8" name="Freeform 52"/>
            <p:cNvSpPr>
              <a:spLocks/>
            </p:cNvSpPr>
            <p:nvPr/>
          </p:nvSpPr>
          <p:spPr bwMode="auto">
            <a:xfrm>
              <a:off x="-2147888" y="-8325282"/>
              <a:ext cx="744538" cy="217488"/>
            </a:xfrm>
            <a:custGeom>
              <a:avLst/>
              <a:gdLst>
                <a:gd name="T0" fmla="*/ 25 w 287"/>
                <a:gd name="T1" fmla="*/ 0 h 84"/>
                <a:gd name="T2" fmla="*/ 21 w 287"/>
                <a:gd name="T3" fmla="*/ 84 h 84"/>
                <a:gd name="T4" fmla="*/ 287 w 287"/>
                <a:gd name="T5" fmla="*/ 59 h 84"/>
                <a:gd name="T6" fmla="*/ 25 w 287"/>
                <a:gd name="T7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7" h="84">
                  <a:moveTo>
                    <a:pt x="25" y="0"/>
                  </a:moveTo>
                  <a:cubicBezTo>
                    <a:pt x="4" y="2"/>
                    <a:pt x="0" y="75"/>
                    <a:pt x="21" y="84"/>
                  </a:cubicBezTo>
                  <a:cubicBezTo>
                    <a:pt x="287" y="59"/>
                    <a:pt x="287" y="59"/>
                    <a:pt x="287" y="59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9" name="Freeform 53"/>
            <p:cNvSpPr>
              <a:spLocks/>
            </p:cNvSpPr>
            <p:nvPr/>
          </p:nvSpPr>
          <p:spPr bwMode="auto">
            <a:xfrm>
              <a:off x="-1403350" y="-8234795"/>
              <a:ext cx="746125" cy="217488"/>
            </a:xfrm>
            <a:custGeom>
              <a:avLst/>
              <a:gdLst>
                <a:gd name="T0" fmla="*/ 263 w 288"/>
                <a:gd name="T1" fmla="*/ 84 h 84"/>
                <a:gd name="T2" fmla="*/ 267 w 288"/>
                <a:gd name="T3" fmla="*/ 0 h 84"/>
                <a:gd name="T4" fmla="*/ 0 w 288"/>
                <a:gd name="T5" fmla="*/ 24 h 84"/>
                <a:gd name="T6" fmla="*/ 263 w 288"/>
                <a:gd name="T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8" h="84">
                  <a:moveTo>
                    <a:pt x="263" y="84"/>
                  </a:moveTo>
                  <a:cubicBezTo>
                    <a:pt x="284" y="81"/>
                    <a:pt x="288" y="9"/>
                    <a:pt x="267" y="0"/>
                  </a:cubicBezTo>
                  <a:cubicBezTo>
                    <a:pt x="0" y="24"/>
                    <a:pt x="0" y="24"/>
                    <a:pt x="0" y="24"/>
                  </a:cubicBezTo>
                  <a:lnTo>
                    <a:pt x="263" y="84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0" name="Freeform 54"/>
            <p:cNvSpPr>
              <a:spLocks/>
            </p:cNvSpPr>
            <p:nvPr/>
          </p:nvSpPr>
          <p:spPr bwMode="auto">
            <a:xfrm>
              <a:off x="-2127250" y="-8172882"/>
              <a:ext cx="723900" cy="360363"/>
            </a:xfrm>
            <a:custGeom>
              <a:avLst/>
              <a:gdLst>
                <a:gd name="T0" fmla="*/ 17 w 279"/>
                <a:gd name="T1" fmla="*/ 60 h 139"/>
                <a:gd name="T2" fmla="*/ 50 w 279"/>
                <a:gd name="T3" fmla="*/ 138 h 139"/>
                <a:gd name="T4" fmla="*/ 279 w 279"/>
                <a:gd name="T5" fmla="*/ 0 h 139"/>
                <a:gd name="T6" fmla="*/ 17 w 279"/>
                <a:gd name="T7" fmla="*/ 6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9" h="139">
                  <a:moveTo>
                    <a:pt x="17" y="60"/>
                  </a:moveTo>
                  <a:cubicBezTo>
                    <a:pt x="0" y="72"/>
                    <a:pt x="27" y="139"/>
                    <a:pt x="50" y="138"/>
                  </a:cubicBezTo>
                  <a:cubicBezTo>
                    <a:pt x="279" y="0"/>
                    <a:pt x="279" y="0"/>
                    <a:pt x="279" y="0"/>
                  </a:cubicBezTo>
                  <a:lnTo>
                    <a:pt x="17" y="60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1" name="Freeform 55"/>
            <p:cNvSpPr>
              <a:spLocks/>
            </p:cNvSpPr>
            <p:nvPr/>
          </p:nvSpPr>
          <p:spPr bwMode="auto">
            <a:xfrm>
              <a:off x="-1403350" y="-8533245"/>
              <a:ext cx="725488" cy="360363"/>
            </a:xfrm>
            <a:custGeom>
              <a:avLst/>
              <a:gdLst>
                <a:gd name="T0" fmla="*/ 262 w 280"/>
                <a:gd name="T1" fmla="*/ 79 h 139"/>
                <a:gd name="T2" fmla="*/ 230 w 280"/>
                <a:gd name="T3" fmla="*/ 2 h 139"/>
                <a:gd name="T4" fmla="*/ 0 w 280"/>
                <a:gd name="T5" fmla="*/ 139 h 139"/>
                <a:gd name="T6" fmla="*/ 262 w 280"/>
                <a:gd name="T7" fmla="*/ 7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0" h="139">
                  <a:moveTo>
                    <a:pt x="262" y="79"/>
                  </a:moveTo>
                  <a:cubicBezTo>
                    <a:pt x="280" y="68"/>
                    <a:pt x="253" y="0"/>
                    <a:pt x="230" y="2"/>
                  </a:cubicBezTo>
                  <a:cubicBezTo>
                    <a:pt x="0" y="139"/>
                    <a:pt x="0" y="139"/>
                    <a:pt x="0" y="139"/>
                  </a:cubicBezTo>
                  <a:lnTo>
                    <a:pt x="262" y="79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2" name="Freeform 56"/>
            <p:cNvSpPr>
              <a:spLocks/>
            </p:cNvSpPr>
            <p:nvPr/>
          </p:nvSpPr>
          <p:spPr bwMode="auto">
            <a:xfrm>
              <a:off x="-1976438" y="-8172882"/>
              <a:ext cx="573088" cy="609600"/>
            </a:xfrm>
            <a:custGeom>
              <a:avLst/>
              <a:gdLst>
                <a:gd name="T0" fmla="*/ 11 w 221"/>
                <a:gd name="T1" fmla="*/ 168 h 235"/>
                <a:gd name="T2" fmla="*/ 74 w 221"/>
                <a:gd name="T3" fmla="*/ 224 h 235"/>
                <a:gd name="T4" fmla="*/ 221 w 221"/>
                <a:gd name="T5" fmla="*/ 0 h 235"/>
                <a:gd name="T6" fmla="*/ 11 w 221"/>
                <a:gd name="T7" fmla="*/ 168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1" h="235">
                  <a:moveTo>
                    <a:pt x="11" y="168"/>
                  </a:moveTo>
                  <a:cubicBezTo>
                    <a:pt x="0" y="186"/>
                    <a:pt x="54" y="235"/>
                    <a:pt x="74" y="224"/>
                  </a:cubicBezTo>
                  <a:cubicBezTo>
                    <a:pt x="221" y="0"/>
                    <a:pt x="221" y="0"/>
                    <a:pt x="221" y="0"/>
                  </a:cubicBezTo>
                  <a:lnTo>
                    <a:pt x="11" y="168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3" name="Freeform 57"/>
            <p:cNvSpPr>
              <a:spLocks/>
            </p:cNvSpPr>
            <p:nvPr/>
          </p:nvSpPr>
          <p:spPr bwMode="auto">
            <a:xfrm>
              <a:off x="-1403350" y="-8779307"/>
              <a:ext cx="576263" cy="606425"/>
            </a:xfrm>
            <a:custGeom>
              <a:avLst/>
              <a:gdLst>
                <a:gd name="T0" fmla="*/ 210 w 222"/>
                <a:gd name="T1" fmla="*/ 66 h 234"/>
                <a:gd name="T2" fmla="*/ 148 w 222"/>
                <a:gd name="T3" fmla="*/ 11 h 234"/>
                <a:gd name="T4" fmla="*/ 0 w 222"/>
                <a:gd name="T5" fmla="*/ 234 h 234"/>
                <a:gd name="T6" fmla="*/ 210 w 222"/>
                <a:gd name="T7" fmla="*/ 66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2" h="234">
                  <a:moveTo>
                    <a:pt x="210" y="66"/>
                  </a:moveTo>
                  <a:cubicBezTo>
                    <a:pt x="222" y="48"/>
                    <a:pt x="168" y="0"/>
                    <a:pt x="148" y="11"/>
                  </a:cubicBezTo>
                  <a:cubicBezTo>
                    <a:pt x="0" y="234"/>
                    <a:pt x="0" y="234"/>
                    <a:pt x="0" y="234"/>
                  </a:cubicBezTo>
                  <a:lnTo>
                    <a:pt x="210" y="66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4" name="Freeform 58"/>
            <p:cNvSpPr>
              <a:spLocks/>
            </p:cNvSpPr>
            <p:nvPr/>
          </p:nvSpPr>
          <p:spPr bwMode="auto">
            <a:xfrm>
              <a:off x="-1709738" y="-8172882"/>
              <a:ext cx="306388" cy="736600"/>
            </a:xfrm>
            <a:custGeom>
              <a:avLst/>
              <a:gdLst>
                <a:gd name="T0" fmla="*/ 2 w 118"/>
                <a:gd name="T1" fmla="*/ 243 h 284"/>
                <a:gd name="T2" fmla="*/ 83 w 118"/>
                <a:gd name="T3" fmla="*/ 266 h 284"/>
                <a:gd name="T4" fmla="*/ 118 w 118"/>
                <a:gd name="T5" fmla="*/ 0 h 284"/>
                <a:gd name="T6" fmla="*/ 2 w 118"/>
                <a:gd name="T7" fmla="*/ 243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284">
                  <a:moveTo>
                    <a:pt x="2" y="243"/>
                  </a:moveTo>
                  <a:cubicBezTo>
                    <a:pt x="0" y="264"/>
                    <a:pt x="69" y="284"/>
                    <a:pt x="83" y="266"/>
                  </a:cubicBezTo>
                  <a:cubicBezTo>
                    <a:pt x="118" y="0"/>
                    <a:pt x="118" y="0"/>
                    <a:pt x="118" y="0"/>
                  </a:cubicBezTo>
                  <a:lnTo>
                    <a:pt x="2" y="243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5" name="Freeform 59"/>
            <p:cNvSpPr>
              <a:spLocks/>
            </p:cNvSpPr>
            <p:nvPr/>
          </p:nvSpPr>
          <p:spPr bwMode="auto">
            <a:xfrm>
              <a:off x="-1403350" y="-8907895"/>
              <a:ext cx="307975" cy="735013"/>
            </a:xfrm>
            <a:custGeom>
              <a:avLst/>
              <a:gdLst>
                <a:gd name="T0" fmla="*/ 117 w 119"/>
                <a:gd name="T1" fmla="*/ 42 h 284"/>
                <a:gd name="T2" fmla="*/ 36 w 119"/>
                <a:gd name="T3" fmla="*/ 19 h 284"/>
                <a:gd name="T4" fmla="*/ 0 w 119"/>
                <a:gd name="T5" fmla="*/ 284 h 284"/>
                <a:gd name="T6" fmla="*/ 117 w 119"/>
                <a:gd name="T7" fmla="*/ 4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284">
                  <a:moveTo>
                    <a:pt x="117" y="42"/>
                  </a:moveTo>
                  <a:cubicBezTo>
                    <a:pt x="119" y="21"/>
                    <a:pt x="49" y="0"/>
                    <a:pt x="36" y="19"/>
                  </a:cubicBezTo>
                  <a:cubicBezTo>
                    <a:pt x="0" y="284"/>
                    <a:pt x="0" y="284"/>
                    <a:pt x="0" y="284"/>
                  </a:cubicBezTo>
                  <a:lnTo>
                    <a:pt x="117" y="42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6" name="Freeform 60"/>
            <p:cNvSpPr>
              <a:spLocks/>
            </p:cNvSpPr>
            <p:nvPr/>
          </p:nvSpPr>
          <p:spPr bwMode="auto">
            <a:xfrm>
              <a:off x="-1949450" y="-8104620"/>
              <a:ext cx="663575" cy="2270125"/>
            </a:xfrm>
            <a:custGeom>
              <a:avLst/>
              <a:gdLst>
                <a:gd name="T0" fmla="*/ 287 w 418"/>
                <a:gd name="T1" fmla="*/ 0 h 1430"/>
                <a:gd name="T2" fmla="*/ 104 w 418"/>
                <a:gd name="T3" fmla="*/ 282 h 1430"/>
                <a:gd name="T4" fmla="*/ 0 w 418"/>
                <a:gd name="T5" fmla="*/ 1402 h 1430"/>
                <a:gd name="T6" fmla="*/ 168 w 418"/>
                <a:gd name="T7" fmla="*/ 1224 h 1430"/>
                <a:gd name="T8" fmla="*/ 300 w 418"/>
                <a:gd name="T9" fmla="*/ 1430 h 1430"/>
                <a:gd name="T10" fmla="*/ 418 w 418"/>
                <a:gd name="T11" fmla="*/ 163 h 1430"/>
                <a:gd name="T12" fmla="*/ 287 w 418"/>
                <a:gd name="T13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8" h="1430">
                  <a:moveTo>
                    <a:pt x="287" y="0"/>
                  </a:moveTo>
                  <a:lnTo>
                    <a:pt x="104" y="282"/>
                  </a:lnTo>
                  <a:lnTo>
                    <a:pt x="0" y="1402"/>
                  </a:lnTo>
                  <a:lnTo>
                    <a:pt x="168" y="1224"/>
                  </a:lnTo>
                  <a:lnTo>
                    <a:pt x="300" y="1430"/>
                  </a:lnTo>
                  <a:lnTo>
                    <a:pt x="418" y="163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1A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7" name="Freeform 61"/>
            <p:cNvSpPr>
              <a:spLocks/>
            </p:cNvSpPr>
            <p:nvPr/>
          </p:nvSpPr>
          <p:spPr bwMode="auto">
            <a:xfrm>
              <a:off x="-1468438" y="-7985557"/>
              <a:ext cx="682625" cy="2109788"/>
            </a:xfrm>
            <a:custGeom>
              <a:avLst/>
              <a:gdLst>
                <a:gd name="T0" fmla="*/ 133 w 430"/>
                <a:gd name="T1" fmla="*/ 1329 h 1329"/>
                <a:gd name="T2" fmla="*/ 252 w 430"/>
                <a:gd name="T3" fmla="*/ 1117 h 1329"/>
                <a:gd name="T4" fmla="*/ 430 w 430"/>
                <a:gd name="T5" fmla="*/ 1283 h 1329"/>
                <a:gd name="T6" fmla="*/ 231 w 430"/>
                <a:gd name="T7" fmla="*/ 0 h 1329"/>
                <a:gd name="T8" fmla="*/ 0 w 430"/>
                <a:gd name="T9" fmla="*/ 15 h 1329"/>
                <a:gd name="T10" fmla="*/ 26 w 430"/>
                <a:gd name="T11" fmla="*/ 650 h 1329"/>
                <a:gd name="T12" fmla="*/ 133 w 430"/>
                <a:gd name="T13" fmla="*/ 1329 h 1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1329">
                  <a:moveTo>
                    <a:pt x="133" y="1329"/>
                  </a:moveTo>
                  <a:lnTo>
                    <a:pt x="252" y="1117"/>
                  </a:lnTo>
                  <a:lnTo>
                    <a:pt x="430" y="1283"/>
                  </a:lnTo>
                  <a:lnTo>
                    <a:pt x="231" y="0"/>
                  </a:lnTo>
                  <a:lnTo>
                    <a:pt x="0" y="15"/>
                  </a:lnTo>
                  <a:lnTo>
                    <a:pt x="26" y="650"/>
                  </a:lnTo>
                  <a:lnTo>
                    <a:pt x="133" y="1329"/>
                  </a:lnTo>
                  <a:close/>
                </a:path>
              </a:pathLst>
            </a:custGeom>
            <a:solidFill>
              <a:srgbClr val="1A3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8" name="Oval 62"/>
            <p:cNvSpPr>
              <a:spLocks noChangeArrowheads="1"/>
            </p:cNvSpPr>
            <p:nvPr/>
          </p:nvSpPr>
          <p:spPr bwMode="auto">
            <a:xfrm>
              <a:off x="-2017713" y="-8787245"/>
              <a:ext cx="1231900" cy="1231900"/>
            </a:xfrm>
            <a:prstGeom prst="ellipse">
              <a:avLst/>
            </a:prstGeom>
            <a:solidFill>
              <a:srgbClr val="0C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9" name="Freeform 63"/>
            <p:cNvSpPr>
              <a:spLocks/>
            </p:cNvSpPr>
            <p:nvPr/>
          </p:nvSpPr>
          <p:spPr bwMode="auto">
            <a:xfrm>
              <a:off x="-1801813" y="-8604682"/>
              <a:ext cx="811213" cy="777875"/>
            </a:xfrm>
            <a:custGeom>
              <a:avLst/>
              <a:gdLst>
                <a:gd name="T0" fmla="*/ 143 w 313"/>
                <a:gd name="T1" fmla="*/ 25 h 300"/>
                <a:gd name="T2" fmla="*/ 108 w 313"/>
                <a:gd name="T3" fmla="*/ 99 h 300"/>
                <a:gd name="T4" fmla="*/ 0 w 313"/>
                <a:gd name="T5" fmla="*/ 116 h 300"/>
                <a:gd name="T6" fmla="*/ 79 w 313"/>
                <a:gd name="T7" fmla="*/ 191 h 300"/>
                <a:gd name="T8" fmla="*/ 63 w 313"/>
                <a:gd name="T9" fmla="*/ 300 h 300"/>
                <a:gd name="T10" fmla="*/ 158 w 313"/>
                <a:gd name="T11" fmla="*/ 247 h 300"/>
                <a:gd name="T12" fmla="*/ 256 w 313"/>
                <a:gd name="T13" fmla="*/ 297 h 300"/>
                <a:gd name="T14" fmla="*/ 236 w 313"/>
                <a:gd name="T15" fmla="*/ 189 h 300"/>
                <a:gd name="T16" fmla="*/ 313 w 313"/>
                <a:gd name="T17" fmla="*/ 111 h 300"/>
                <a:gd name="T18" fmla="*/ 204 w 313"/>
                <a:gd name="T19" fmla="*/ 97 h 300"/>
                <a:gd name="T20" fmla="*/ 155 w 313"/>
                <a:gd name="T21" fmla="*/ 0 h 300"/>
                <a:gd name="T22" fmla="*/ 143 w 313"/>
                <a:gd name="T23" fmla="*/ 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13" h="300">
                  <a:moveTo>
                    <a:pt x="143" y="25"/>
                  </a:moveTo>
                  <a:cubicBezTo>
                    <a:pt x="143" y="25"/>
                    <a:pt x="113" y="88"/>
                    <a:pt x="108" y="99"/>
                  </a:cubicBezTo>
                  <a:cubicBezTo>
                    <a:pt x="96" y="101"/>
                    <a:pt x="0" y="116"/>
                    <a:pt x="0" y="116"/>
                  </a:cubicBezTo>
                  <a:cubicBezTo>
                    <a:pt x="0" y="116"/>
                    <a:pt x="71" y="183"/>
                    <a:pt x="79" y="191"/>
                  </a:cubicBezTo>
                  <a:cubicBezTo>
                    <a:pt x="78" y="204"/>
                    <a:pt x="63" y="300"/>
                    <a:pt x="63" y="300"/>
                  </a:cubicBezTo>
                  <a:cubicBezTo>
                    <a:pt x="63" y="300"/>
                    <a:pt x="148" y="253"/>
                    <a:pt x="158" y="247"/>
                  </a:cubicBezTo>
                  <a:cubicBezTo>
                    <a:pt x="169" y="253"/>
                    <a:pt x="256" y="297"/>
                    <a:pt x="256" y="297"/>
                  </a:cubicBezTo>
                  <a:cubicBezTo>
                    <a:pt x="256" y="297"/>
                    <a:pt x="238" y="201"/>
                    <a:pt x="236" y="189"/>
                  </a:cubicBezTo>
                  <a:cubicBezTo>
                    <a:pt x="244" y="180"/>
                    <a:pt x="313" y="111"/>
                    <a:pt x="313" y="111"/>
                  </a:cubicBezTo>
                  <a:cubicBezTo>
                    <a:pt x="313" y="111"/>
                    <a:pt x="217" y="99"/>
                    <a:pt x="204" y="97"/>
                  </a:cubicBezTo>
                  <a:cubicBezTo>
                    <a:pt x="199" y="86"/>
                    <a:pt x="155" y="0"/>
                    <a:pt x="155" y="0"/>
                  </a:cubicBezTo>
                  <a:lnTo>
                    <a:pt x="143" y="25"/>
                  </a:lnTo>
                  <a:close/>
                </a:path>
              </a:pathLst>
            </a:custGeom>
            <a:solidFill>
              <a:srgbClr val="E61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47" name="Group 1346"/>
          <p:cNvGrpSpPr/>
          <p:nvPr/>
        </p:nvGrpSpPr>
        <p:grpSpPr>
          <a:xfrm>
            <a:off x="10378551" y="1794491"/>
            <a:ext cx="1455472" cy="1454930"/>
            <a:chOff x="1458913" y="-9571470"/>
            <a:chExt cx="4270375" cy="4268788"/>
          </a:xfrm>
        </p:grpSpPr>
        <p:sp>
          <p:nvSpPr>
            <p:cNvPr id="1190" name="Oval 64"/>
            <p:cNvSpPr>
              <a:spLocks noChangeArrowheads="1"/>
            </p:cNvSpPr>
            <p:nvPr/>
          </p:nvSpPr>
          <p:spPr bwMode="auto">
            <a:xfrm>
              <a:off x="1458913" y="-9571470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1" name="Freeform 65"/>
            <p:cNvSpPr>
              <a:spLocks/>
            </p:cNvSpPr>
            <p:nvPr/>
          </p:nvSpPr>
          <p:spPr bwMode="auto">
            <a:xfrm>
              <a:off x="2876550" y="-8858682"/>
              <a:ext cx="1370013" cy="1860550"/>
            </a:xfrm>
            <a:custGeom>
              <a:avLst/>
              <a:gdLst>
                <a:gd name="T0" fmla="*/ 361 w 528"/>
                <a:gd name="T1" fmla="*/ 718 h 718"/>
                <a:gd name="T2" fmla="*/ 168 w 528"/>
                <a:gd name="T3" fmla="*/ 718 h 718"/>
                <a:gd name="T4" fmla="*/ 0 w 528"/>
                <a:gd name="T5" fmla="*/ 550 h 718"/>
                <a:gd name="T6" fmla="*/ 0 w 528"/>
                <a:gd name="T7" fmla="*/ 39 h 718"/>
                <a:gd name="T8" fmla="*/ 39 w 528"/>
                <a:gd name="T9" fmla="*/ 0 h 718"/>
                <a:gd name="T10" fmla="*/ 490 w 528"/>
                <a:gd name="T11" fmla="*/ 0 h 718"/>
                <a:gd name="T12" fmla="*/ 528 w 528"/>
                <a:gd name="T13" fmla="*/ 39 h 718"/>
                <a:gd name="T14" fmla="*/ 528 w 528"/>
                <a:gd name="T15" fmla="*/ 550 h 718"/>
                <a:gd name="T16" fmla="*/ 361 w 528"/>
                <a:gd name="T17" fmla="*/ 718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8" h="718">
                  <a:moveTo>
                    <a:pt x="361" y="718"/>
                  </a:moveTo>
                  <a:cubicBezTo>
                    <a:pt x="168" y="718"/>
                    <a:pt x="168" y="718"/>
                    <a:pt x="168" y="718"/>
                  </a:cubicBezTo>
                  <a:cubicBezTo>
                    <a:pt x="75" y="718"/>
                    <a:pt x="0" y="642"/>
                    <a:pt x="0" y="55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8"/>
                    <a:pt x="17" y="0"/>
                    <a:pt x="39" y="0"/>
                  </a:cubicBezTo>
                  <a:cubicBezTo>
                    <a:pt x="490" y="0"/>
                    <a:pt x="490" y="0"/>
                    <a:pt x="490" y="0"/>
                  </a:cubicBezTo>
                  <a:cubicBezTo>
                    <a:pt x="511" y="0"/>
                    <a:pt x="528" y="18"/>
                    <a:pt x="528" y="39"/>
                  </a:cubicBezTo>
                  <a:cubicBezTo>
                    <a:pt x="528" y="550"/>
                    <a:pt x="528" y="550"/>
                    <a:pt x="528" y="550"/>
                  </a:cubicBezTo>
                  <a:cubicBezTo>
                    <a:pt x="528" y="642"/>
                    <a:pt x="453" y="718"/>
                    <a:pt x="361" y="718"/>
                  </a:cubicBezTo>
                  <a:close/>
                </a:path>
              </a:pathLst>
            </a:custGeom>
            <a:solidFill>
              <a:srgbClr val="51C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2" name="Oval 66"/>
            <p:cNvSpPr>
              <a:spLocks noChangeArrowheads="1"/>
            </p:cNvSpPr>
            <p:nvPr/>
          </p:nvSpPr>
          <p:spPr bwMode="auto">
            <a:xfrm>
              <a:off x="3341688" y="-7228320"/>
              <a:ext cx="425450" cy="323850"/>
            </a:xfrm>
            <a:prstGeom prst="ellipse">
              <a:avLst/>
            </a:prstGeom>
            <a:solidFill>
              <a:srgbClr val="148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3" name="Freeform 67"/>
            <p:cNvSpPr>
              <a:spLocks/>
            </p:cNvSpPr>
            <p:nvPr/>
          </p:nvSpPr>
          <p:spPr bwMode="auto">
            <a:xfrm>
              <a:off x="3513138" y="-6977495"/>
              <a:ext cx="90488" cy="1182688"/>
            </a:xfrm>
            <a:custGeom>
              <a:avLst/>
              <a:gdLst>
                <a:gd name="T0" fmla="*/ 33 w 35"/>
                <a:gd name="T1" fmla="*/ 456 h 456"/>
                <a:gd name="T2" fmla="*/ 2 w 35"/>
                <a:gd name="T3" fmla="*/ 456 h 456"/>
                <a:gd name="T4" fmla="*/ 0 w 35"/>
                <a:gd name="T5" fmla="*/ 454 h 456"/>
                <a:gd name="T6" fmla="*/ 0 w 35"/>
                <a:gd name="T7" fmla="*/ 2 h 456"/>
                <a:gd name="T8" fmla="*/ 2 w 35"/>
                <a:gd name="T9" fmla="*/ 0 h 456"/>
                <a:gd name="T10" fmla="*/ 33 w 35"/>
                <a:gd name="T11" fmla="*/ 0 h 456"/>
                <a:gd name="T12" fmla="*/ 35 w 35"/>
                <a:gd name="T13" fmla="*/ 2 h 456"/>
                <a:gd name="T14" fmla="*/ 35 w 35"/>
                <a:gd name="T15" fmla="*/ 454 h 456"/>
                <a:gd name="T16" fmla="*/ 33 w 35"/>
                <a:gd name="T17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456">
                  <a:moveTo>
                    <a:pt x="33" y="456"/>
                  </a:moveTo>
                  <a:cubicBezTo>
                    <a:pt x="2" y="456"/>
                    <a:pt x="2" y="456"/>
                    <a:pt x="2" y="456"/>
                  </a:cubicBezTo>
                  <a:cubicBezTo>
                    <a:pt x="1" y="456"/>
                    <a:pt x="0" y="455"/>
                    <a:pt x="0" y="454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4" y="0"/>
                    <a:pt x="35" y="1"/>
                    <a:pt x="35" y="2"/>
                  </a:cubicBezTo>
                  <a:cubicBezTo>
                    <a:pt x="35" y="454"/>
                    <a:pt x="35" y="454"/>
                    <a:pt x="35" y="454"/>
                  </a:cubicBezTo>
                  <a:cubicBezTo>
                    <a:pt x="35" y="455"/>
                    <a:pt x="34" y="456"/>
                    <a:pt x="33" y="456"/>
                  </a:cubicBezTo>
                  <a:close/>
                </a:path>
              </a:pathLst>
            </a:custGeom>
            <a:solidFill>
              <a:srgbClr val="148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4" name="Freeform 68"/>
            <p:cNvSpPr>
              <a:spLocks/>
            </p:cNvSpPr>
            <p:nvPr/>
          </p:nvSpPr>
          <p:spPr bwMode="auto">
            <a:xfrm>
              <a:off x="3432175" y="-6645707"/>
              <a:ext cx="249238" cy="392113"/>
            </a:xfrm>
            <a:custGeom>
              <a:avLst/>
              <a:gdLst>
                <a:gd name="T0" fmla="*/ 71 w 96"/>
                <a:gd name="T1" fmla="*/ 151 h 151"/>
                <a:gd name="T2" fmla="*/ 26 w 96"/>
                <a:gd name="T3" fmla="*/ 151 h 151"/>
                <a:gd name="T4" fmla="*/ 0 w 96"/>
                <a:gd name="T5" fmla="*/ 126 h 151"/>
                <a:gd name="T6" fmla="*/ 0 w 96"/>
                <a:gd name="T7" fmla="*/ 25 h 151"/>
                <a:gd name="T8" fmla="*/ 26 w 96"/>
                <a:gd name="T9" fmla="*/ 0 h 151"/>
                <a:gd name="T10" fmla="*/ 71 w 96"/>
                <a:gd name="T11" fmla="*/ 0 h 151"/>
                <a:gd name="T12" fmla="*/ 96 w 96"/>
                <a:gd name="T13" fmla="*/ 25 h 151"/>
                <a:gd name="T14" fmla="*/ 96 w 96"/>
                <a:gd name="T15" fmla="*/ 126 h 151"/>
                <a:gd name="T16" fmla="*/ 71 w 96"/>
                <a:gd name="T17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" h="151">
                  <a:moveTo>
                    <a:pt x="71" y="151"/>
                  </a:moveTo>
                  <a:cubicBezTo>
                    <a:pt x="26" y="151"/>
                    <a:pt x="26" y="151"/>
                    <a:pt x="26" y="151"/>
                  </a:cubicBezTo>
                  <a:cubicBezTo>
                    <a:pt x="12" y="151"/>
                    <a:pt x="0" y="139"/>
                    <a:pt x="0" y="12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85" y="0"/>
                    <a:pt x="96" y="11"/>
                    <a:pt x="96" y="25"/>
                  </a:cubicBezTo>
                  <a:cubicBezTo>
                    <a:pt x="96" y="126"/>
                    <a:pt x="96" y="126"/>
                    <a:pt x="96" y="126"/>
                  </a:cubicBezTo>
                  <a:cubicBezTo>
                    <a:pt x="96" y="139"/>
                    <a:pt x="85" y="151"/>
                    <a:pt x="71" y="151"/>
                  </a:cubicBezTo>
                  <a:close/>
                </a:path>
              </a:pathLst>
            </a:custGeom>
            <a:solidFill>
              <a:srgbClr val="1484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5" name="Freeform 69"/>
            <p:cNvSpPr>
              <a:spLocks/>
            </p:cNvSpPr>
            <p:nvPr/>
          </p:nvSpPr>
          <p:spPr bwMode="auto">
            <a:xfrm>
              <a:off x="2989263" y="-8595157"/>
              <a:ext cx="1139825" cy="642938"/>
            </a:xfrm>
            <a:custGeom>
              <a:avLst/>
              <a:gdLst>
                <a:gd name="T0" fmla="*/ 440 w 440"/>
                <a:gd name="T1" fmla="*/ 244 h 248"/>
                <a:gd name="T2" fmla="*/ 361 w 440"/>
                <a:gd name="T3" fmla="*/ 244 h 248"/>
                <a:gd name="T4" fmla="*/ 292 w 440"/>
                <a:gd name="T5" fmla="*/ 234 h 248"/>
                <a:gd name="T6" fmla="*/ 218 w 440"/>
                <a:gd name="T7" fmla="*/ 240 h 248"/>
                <a:gd name="T8" fmla="*/ 153 w 440"/>
                <a:gd name="T9" fmla="*/ 243 h 248"/>
                <a:gd name="T10" fmla="*/ 95 w 440"/>
                <a:gd name="T11" fmla="*/ 235 h 248"/>
                <a:gd name="T12" fmla="*/ 0 w 440"/>
                <a:gd name="T13" fmla="*/ 244 h 248"/>
                <a:gd name="T14" fmla="*/ 0 w 440"/>
                <a:gd name="T15" fmla="*/ 0 h 248"/>
                <a:gd name="T16" fmla="*/ 440 w 440"/>
                <a:gd name="T17" fmla="*/ 0 h 248"/>
                <a:gd name="T18" fmla="*/ 440 w 440"/>
                <a:gd name="T19" fmla="*/ 24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0" h="248">
                  <a:moveTo>
                    <a:pt x="440" y="244"/>
                  </a:moveTo>
                  <a:cubicBezTo>
                    <a:pt x="440" y="244"/>
                    <a:pt x="411" y="248"/>
                    <a:pt x="361" y="244"/>
                  </a:cubicBezTo>
                  <a:cubicBezTo>
                    <a:pt x="345" y="242"/>
                    <a:pt x="339" y="237"/>
                    <a:pt x="292" y="234"/>
                  </a:cubicBezTo>
                  <a:cubicBezTo>
                    <a:pt x="264" y="232"/>
                    <a:pt x="237" y="236"/>
                    <a:pt x="218" y="240"/>
                  </a:cubicBezTo>
                  <a:cubicBezTo>
                    <a:pt x="197" y="245"/>
                    <a:pt x="175" y="246"/>
                    <a:pt x="153" y="243"/>
                  </a:cubicBezTo>
                  <a:cubicBezTo>
                    <a:pt x="95" y="235"/>
                    <a:pt x="95" y="235"/>
                    <a:pt x="95" y="235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40" y="0"/>
                    <a:pt x="440" y="0"/>
                    <a:pt x="440" y="0"/>
                  </a:cubicBezTo>
                  <a:lnTo>
                    <a:pt x="440" y="244"/>
                  </a:lnTo>
                  <a:close/>
                </a:path>
              </a:pathLst>
            </a:custGeom>
            <a:solidFill>
              <a:srgbClr val="FF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6" name="Freeform 70"/>
            <p:cNvSpPr>
              <a:spLocks/>
            </p:cNvSpPr>
            <p:nvPr/>
          </p:nvSpPr>
          <p:spPr bwMode="auto">
            <a:xfrm>
              <a:off x="3079750" y="-8398307"/>
              <a:ext cx="411163" cy="90488"/>
            </a:xfrm>
            <a:custGeom>
              <a:avLst/>
              <a:gdLst>
                <a:gd name="T0" fmla="*/ 142 w 159"/>
                <a:gd name="T1" fmla="*/ 35 h 35"/>
                <a:gd name="T2" fmla="*/ 17 w 159"/>
                <a:gd name="T3" fmla="*/ 35 h 35"/>
                <a:gd name="T4" fmla="*/ 0 w 159"/>
                <a:gd name="T5" fmla="*/ 18 h 35"/>
                <a:gd name="T6" fmla="*/ 17 w 159"/>
                <a:gd name="T7" fmla="*/ 0 h 35"/>
                <a:gd name="T8" fmla="*/ 142 w 159"/>
                <a:gd name="T9" fmla="*/ 0 h 35"/>
                <a:gd name="T10" fmla="*/ 159 w 159"/>
                <a:gd name="T11" fmla="*/ 18 h 35"/>
                <a:gd name="T12" fmla="*/ 142 w 159"/>
                <a:gd name="T1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9" h="35">
                  <a:moveTo>
                    <a:pt x="142" y="35"/>
                  </a:moveTo>
                  <a:cubicBezTo>
                    <a:pt x="17" y="35"/>
                    <a:pt x="17" y="35"/>
                    <a:pt x="17" y="35"/>
                  </a:cubicBezTo>
                  <a:cubicBezTo>
                    <a:pt x="8" y="35"/>
                    <a:pt x="0" y="27"/>
                    <a:pt x="0" y="18"/>
                  </a:cubicBezTo>
                  <a:cubicBezTo>
                    <a:pt x="0" y="8"/>
                    <a:pt x="8" y="0"/>
                    <a:pt x="17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51" y="0"/>
                    <a:pt x="159" y="8"/>
                    <a:pt x="159" y="18"/>
                  </a:cubicBezTo>
                  <a:cubicBezTo>
                    <a:pt x="159" y="27"/>
                    <a:pt x="151" y="35"/>
                    <a:pt x="142" y="35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7" name="Freeform 71"/>
            <p:cNvSpPr>
              <a:spLocks/>
            </p:cNvSpPr>
            <p:nvPr/>
          </p:nvSpPr>
          <p:spPr bwMode="auto">
            <a:xfrm>
              <a:off x="3079750" y="-8152245"/>
              <a:ext cx="411163" cy="92075"/>
            </a:xfrm>
            <a:custGeom>
              <a:avLst/>
              <a:gdLst>
                <a:gd name="T0" fmla="*/ 142 w 159"/>
                <a:gd name="T1" fmla="*/ 35 h 35"/>
                <a:gd name="T2" fmla="*/ 17 w 159"/>
                <a:gd name="T3" fmla="*/ 35 h 35"/>
                <a:gd name="T4" fmla="*/ 0 w 159"/>
                <a:gd name="T5" fmla="*/ 17 h 35"/>
                <a:gd name="T6" fmla="*/ 17 w 159"/>
                <a:gd name="T7" fmla="*/ 0 h 35"/>
                <a:gd name="T8" fmla="*/ 142 w 159"/>
                <a:gd name="T9" fmla="*/ 0 h 35"/>
                <a:gd name="T10" fmla="*/ 159 w 159"/>
                <a:gd name="T11" fmla="*/ 17 h 35"/>
                <a:gd name="T12" fmla="*/ 142 w 159"/>
                <a:gd name="T1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9" h="35">
                  <a:moveTo>
                    <a:pt x="142" y="35"/>
                  </a:moveTo>
                  <a:cubicBezTo>
                    <a:pt x="17" y="35"/>
                    <a:pt x="17" y="35"/>
                    <a:pt x="17" y="35"/>
                  </a:cubicBezTo>
                  <a:cubicBezTo>
                    <a:pt x="8" y="35"/>
                    <a:pt x="0" y="27"/>
                    <a:pt x="0" y="17"/>
                  </a:cubicBezTo>
                  <a:cubicBezTo>
                    <a:pt x="0" y="8"/>
                    <a:pt x="8" y="0"/>
                    <a:pt x="17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51" y="0"/>
                    <a:pt x="159" y="8"/>
                    <a:pt x="159" y="17"/>
                  </a:cubicBezTo>
                  <a:cubicBezTo>
                    <a:pt x="159" y="27"/>
                    <a:pt x="151" y="35"/>
                    <a:pt x="142" y="35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8" name="Freeform 72"/>
            <p:cNvSpPr>
              <a:spLocks/>
            </p:cNvSpPr>
            <p:nvPr/>
          </p:nvSpPr>
          <p:spPr bwMode="auto">
            <a:xfrm>
              <a:off x="3079750" y="-7904595"/>
              <a:ext cx="411163" cy="87313"/>
            </a:xfrm>
            <a:custGeom>
              <a:avLst/>
              <a:gdLst>
                <a:gd name="T0" fmla="*/ 142 w 159"/>
                <a:gd name="T1" fmla="*/ 34 h 34"/>
                <a:gd name="T2" fmla="*/ 17 w 159"/>
                <a:gd name="T3" fmla="*/ 34 h 34"/>
                <a:gd name="T4" fmla="*/ 0 w 159"/>
                <a:gd name="T5" fmla="*/ 17 h 34"/>
                <a:gd name="T6" fmla="*/ 0 w 159"/>
                <a:gd name="T7" fmla="*/ 17 h 34"/>
                <a:gd name="T8" fmla="*/ 17 w 159"/>
                <a:gd name="T9" fmla="*/ 0 h 34"/>
                <a:gd name="T10" fmla="*/ 142 w 159"/>
                <a:gd name="T11" fmla="*/ 0 h 34"/>
                <a:gd name="T12" fmla="*/ 159 w 159"/>
                <a:gd name="T13" fmla="*/ 17 h 34"/>
                <a:gd name="T14" fmla="*/ 159 w 159"/>
                <a:gd name="T15" fmla="*/ 17 h 34"/>
                <a:gd name="T16" fmla="*/ 142 w 159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9" h="34">
                  <a:moveTo>
                    <a:pt x="142" y="34"/>
                  </a:moveTo>
                  <a:cubicBezTo>
                    <a:pt x="17" y="34"/>
                    <a:pt x="17" y="34"/>
                    <a:pt x="17" y="34"/>
                  </a:cubicBezTo>
                  <a:cubicBezTo>
                    <a:pt x="8" y="34"/>
                    <a:pt x="0" y="27"/>
                    <a:pt x="0" y="17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0" y="7"/>
                    <a:pt x="8" y="0"/>
                    <a:pt x="17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51" y="0"/>
                    <a:pt x="159" y="7"/>
                    <a:pt x="159" y="17"/>
                  </a:cubicBezTo>
                  <a:cubicBezTo>
                    <a:pt x="159" y="17"/>
                    <a:pt x="159" y="17"/>
                    <a:pt x="159" y="17"/>
                  </a:cubicBezTo>
                  <a:cubicBezTo>
                    <a:pt x="159" y="27"/>
                    <a:pt x="151" y="34"/>
                    <a:pt x="142" y="34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9" name="Freeform 73"/>
            <p:cNvSpPr>
              <a:spLocks/>
            </p:cNvSpPr>
            <p:nvPr/>
          </p:nvSpPr>
          <p:spPr bwMode="auto">
            <a:xfrm>
              <a:off x="3079750" y="-7661707"/>
              <a:ext cx="411163" cy="90488"/>
            </a:xfrm>
            <a:custGeom>
              <a:avLst/>
              <a:gdLst>
                <a:gd name="T0" fmla="*/ 142 w 159"/>
                <a:gd name="T1" fmla="*/ 35 h 35"/>
                <a:gd name="T2" fmla="*/ 17 w 159"/>
                <a:gd name="T3" fmla="*/ 35 h 35"/>
                <a:gd name="T4" fmla="*/ 0 w 159"/>
                <a:gd name="T5" fmla="*/ 18 h 35"/>
                <a:gd name="T6" fmla="*/ 17 w 159"/>
                <a:gd name="T7" fmla="*/ 0 h 35"/>
                <a:gd name="T8" fmla="*/ 142 w 159"/>
                <a:gd name="T9" fmla="*/ 0 h 35"/>
                <a:gd name="T10" fmla="*/ 159 w 159"/>
                <a:gd name="T11" fmla="*/ 18 h 35"/>
                <a:gd name="T12" fmla="*/ 142 w 159"/>
                <a:gd name="T1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9" h="35">
                  <a:moveTo>
                    <a:pt x="142" y="35"/>
                  </a:moveTo>
                  <a:cubicBezTo>
                    <a:pt x="17" y="35"/>
                    <a:pt x="17" y="35"/>
                    <a:pt x="17" y="35"/>
                  </a:cubicBezTo>
                  <a:cubicBezTo>
                    <a:pt x="8" y="35"/>
                    <a:pt x="0" y="27"/>
                    <a:pt x="0" y="18"/>
                  </a:cubicBezTo>
                  <a:cubicBezTo>
                    <a:pt x="0" y="8"/>
                    <a:pt x="8" y="0"/>
                    <a:pt x="17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51" y="0"/>
                    <a:pt x="159" y="8"/>
                    <a:pt x="159" y="18"/>
                  </a:cubicBezTo>
                  <a:cubicBezTo>
                    <a:pt x="159" y="27"/>
                    <a:pt x="151" y="35"/>
                    <a:pt x="142" y="35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0" name="Freeform 74"/>
            <p:cNvSpPr>
              <a:spLocks/>
            </p:cNvSpPr>
            <p:nvPr/>
          </p:nvSpPr>
          <p:spPr bwMode="auto">
            <a:xfrm>
              <a:off x="3079750" y="-7415645"/>
              <a:ext cx="411163" cy="90488"/>
            </a:xfrm>
            <a:custGeom>
              <a:avLst/>
              <a:gdLst>
                <a:gd name="T0" fmla="*/ 142 w 159"/>
                <a:gd name="T1" fmla="*/ 35 h 35"/>
                <a:gd name="T2" fmla="*/ 17 w 159"/>
                <a:gd name="T3" fmla="*/ 35 h 35"/>
                <a:gd name="T4" fmla="*/ 0 w 159"/>
                <a:gd name="T5" fmla="*/ 18 h 35"/>
                <a:gd name="T6" fmla="*/ 17 w 159"/>
                <a:gd name="T7" fmla="*/ 0 h 35"/>
                <a:gd name="T8" fmla="*/ 142 w 159"/>
                <a:gd name="T9" fmla="*/ 0 h 35"/>
                <a:gd name="T10" fmla="*/ 159 w 159"/>
                <a:gd name="T11" fmla="*/ 18 h 35"/>
                <a:gd name="T12" fmla="*/ 142 w 159"/>
                <a:gd name="T1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9" h="35">
                  <a:moveTo>
                    <a:pt x="142" y="35"/>
                  </a:moveTo>
                  <a:cubicBezTo>
                    <a:pt x="17" y="35"/>
                    <a:pt x="17" y="35"/>
                    <a:pt x="17" y="35"/>
                  </a:cubicBezTo>
                  <a:cubicBezTo>
                    <a:pt x="8" y="35"/>
                    <a:pt x="0" y="27"/>
                    <a:pt x="0" y="18"/>
                  </a:cubicBezTo>
                  <a:cubicBezTo>
                    <a:pt x="0" y="8"/>
                    <a:pt x="8" y="0"/>
                    <a:pt x="17" y="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151" y="0"/>
                    <a:pt x="159" y="8"/>
                    <a:pt x="159" y="18"/>
                  </a:cubicBezTo>
                  <a:cubicBezTo>
                    <a:pt x="159" y="27"/>
                    <a:pt x="151" y="35"/>
                    <a:pt x="142" y="35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48" name="Group 1347"/>
          <p:cNvGrpSpPr/>
          <p:nvPr/>
        </p:nvGrpSpPr>
        <p:grpSpPr>
          <a:xfrm>
            <a:off x="12553693" y="1794491"/>
            <a:ext cx="1455472" cy="1454930"/>
            <a:chOff x="6457950" y="-9571470"/>
            <a:chExt cx="4270375" cy="4268788"/>
          </a:xfrm>
        </p:grpSpPr>
        <p:sp>
          <p:nvSpPr>
            <p:cNvPr id="1201" name="Oval 75"/>
            <p:cNvSpPr>
              <a:spLocks noChangeArrowheads="1"/>
            </p:cNvSpPr>
            <p:nvPr/>
          </p:nvSpPr>
          <p:spPr bwMode="auto">
            <a:xfrm>
              <a:off x="6457950" y="-9571470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2" name="Freeform 76"/>
            <p:cNvSpPr>
              <a:spLocks/>
            </p:cNvSpPr>
            <p:nvPr/>
          </p:nvSpPr>
          <p:spPr bwMode="auto">
            <a:xfrm>
              <a:off x="7380288" y="-8538007"/>
              <a:ext cx="809625" cy="2214563"/>
            </a:xfrm>
            <a:custGeom>
              <a:avLst/>
              <a:gdLst>
                <a:gd name="T0" fmla="*/ 273 w 312"/>
                <a:gd name="T1" fmla="*/ 9 h 854"/>
                <a:gd name="T2" fmla="*/ 39 w 312"/>
                <a:gd name="T3" fmla="*/ 68 h 854"/>
                <a:gd name="T4" fmla="*/ 0 w 312"/>
                <a:gd name="T5" fmla="*/ 127 h 854"/>
                <a:gd name="T6" fmla="*/ 0 w 312"/>
                <a:gd name="T7" fmla="*/ 811 h 854"/>
                <a:gd name="T8" fmla="*/ 39 w 312"/>
                <a:gd name="T9" fmla="*/ 847 h 854"/>
                <a:gd name="T10" fmla="*/ 273 w 312"/>
                <a:gd name="T11" fmla="*/ 789 h 854"/>
                <a:gd name="T12" fmla="*/ 312 w 312"/>
                <a:gd name="T13" fmla="*/ 778 h 854"/>
                <a:gd name="T14" fmla="*/ 312 w 312"/>
                <a:gd name="T15" fmla="*/ 711 h 854"/>
                <a:gd name="T16" fmla="*/ 312 w 312"/>
                <a:gd name="T17" fmla="*/ 47 h 854"/>
                <a:gd name="T18" fmla="*/ 312 w 312"/>
                <a:gd name="T19" fmla="*/ 0 h 854"/>
                <a:gd name="T20" fmla="*/ 273 w 312"/>
                <a:gd name="T21" fmla="*/ 9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2" h="854">
                  <a:moveTo>
                    <a:pt x="273" y="9"/>
                  </a:moveTo>
                  <a:cubicBezTo>
                    <a:pt x="39" y="68"/>
                    <a:pt x="39" y="68"/>
                    <a:pt x="39" y="68"/>
                  </a:cubicBezTo>
                  <a:cubicBezTo>
                    <a:pt x="18" y="74"/>
                    <a:pt x="0" y="100"/>
                    <a:pt x="0" y="127"/>
                  </a:cubicBezTo>
                  <a:cubicBezTo>
                    <a:pt x="0" y="811"/>
                    <a:pt x="0" y="811"/>
                    <a:pt x="0" y="811"/>
                  </a:cubicBezTo>
                  <a:cubicBezTo>
                    <a:pt x="0" y="838"/>
                    <a:pt x="18" y="854"/>
                    <a:pt x="39" y="847"/>
                  </a:cubicBezTo>
                  <a:cubicBezTo>
                    <a:pt x="273" y="789"/>
                    <a:pt x="273" y="789"/>
                    <a:pt x="273" y="789"/>
                  </a:cubicBezTo>
                  <a:cubicBezTo>
                    <a:pt x="312" y="778"/>
                    <a:pt x="312" y="778"/>
                    <a:pt x="312" y="778"/>
                  </a:cubicBezTo>
                  <a:cubicBezTo>
                    <a:pt x="312" y="711"/>
                    <a:pt x="312" y="711"/>
                    <a:pt x="312" y="711"/>
                  </a:cubicBezTo>
                  <a:cubicBezTo>
                    <a:pt x="312" y="47"/>
                    <a:pt x="312" y="47"/>
                    <a:pt x="312" y="47"/>
                  </a:cubicBezTo>
                  <a:cubicBezTo>
                    <a:pt x="312" y="0"/>
                    <a:pt x="312" y="0"/>
                    <a:pt x="312" y="0"/>
                  </a:cubicBezTo>
                  <a:lnTo>
                    <a:pt x="273" y="9"/>
                  </a:lnTo>
                  <a:close/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3" name="Freeform 77"/>
            <p:cNvSpPr>
              <a:spLocks/>
            </p:cNvSpPr>
            <p:nvPr/>
          </p:nvSpPr>
          <p:spPr bwMode="auto">
            <a:xfrm>
              <a:off x="7470775" y="-8431645"/>
              <a:ext cx="719138" cy="1970088"/>
            </a:xfrm>
            <a:custGeom>
              <a:avLst/>
              <a:gdLst>
                <a:gd name="T0" fmla="*/ 242 w 277"/>
                <a:gd name="T1" fmla="*/ 9 h 760"/>
                <a:gd name="T2" fmla="*/ 34 w 277"/>
                <a:gd name="T3" fmla="*/ 61 h 760"/>
                <a:gd name="T4" fmla="*/ 0 w 277"/>
                <a:gd name="T5" fmla="*/ 113 h 760"/>
                <a:gd name="T6" fmla="*/ 0 w 277"/>
                <a:gd name="T7" fmla="*/ 721 h 760"/>
                <a:gd name="T8" fmla="*/ 34 w 277"/>
                <a:gd name="T9" fmla="*/ 754 h 760"/>
                <a:gd name="T10" fmla="*/ 242 w 277"/>
                <a:gd name="T11" fmla="*/ 702 h 760"/>
                <a:gd name="T12" fmla="*/ 277 w 277"/>
                <a:gd name="T13" fmla="*/ 692 h 760"/>
                <a:gd name="T14" fmla="*/ 277 w 277"/>
                <a:gd name="T15" fmla="*/ 633 h 760"/>
                <a:gd name="T16" fmla="*/ 277 w 277"/>
                <a:gd name="T17" fmla="*/ 42 h 760"/>
                <a:gd name="T18" fmla="*/ 277 w 277"/>
                <a:gd name="T19" fmla="*/ 0 h 760"/>
                <a:gd name="T20" fmla="*/ 242 w 277"/>
                <a:gd name="T21" fmla="*/ 9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7" h="760">
                  <a:moveTo>
                    <a:pt x="242" y="9"/>
                  </a:moveTo>
                  <a:cubicBezTo>
                    <a:pt x="34" y="61"/>
                    <a:pt x="34" y="61"/>
                    <a:pt x="34" y="61"/>
                  </a:cubicBezTo>
                  <a:cubicBezTo>
                    <a:pt x="15" y="66"/>
                    <a:pt x="0" y="89"/>
                    <a:pt x="0" y="113"/>
                  </a:cubicBezTo>
                  <a:cubicBezTo>
                    <a:pt x="0" y="721"/>
                    <a:pt x="0" y="721"/>
                    <a:pt x="0" y="721"/>
                  </a:cubicBezTo>
                  <a:cubicBezTo>
                    <a:pt x="0" y="745"/>
                    <a:pt x="15" y="760"/>
                    <a:pt x="34" y="754"/>
                  </a:cubicBezTo>
                  <a:cubicBezTo>
                    <a:pt x="242" y="702"/>
                    <a:pt x="242" y="702"/>
                    <a:pt x="242" y="702"/>
                  </a:cubicBezTo>
                  <a:cubicBezTo>
                    <a:pt x="277" y="692"/>
                    <a:pt x="277" y="692"/>
                    <a:pt x="277" y="692"/>
                  </a:cubicBezTo>
                  <a:cubicBezTo>
                    <a:pt x="277" y="633"/>
                    <a:pt x="277" y="633"/>
                    <a:pt x="277" y="633"/>
                  </a:cubicBezTo>
                  <a:cubicBezTo>
                    <a:pt x="277" y="42"/>
                    <a:pt x="277" y="42"/>
                    <a:pt x="277" y="42"/>
                  </a:cubicBezTo>
                  <a:cubicBezTo>
                    <a:pt x="277" y="0"/>
                    <a:pt x="277" y="0"/>
                    <a:pt x="277" y="0"/>
                  </a:cubicBezTo>
                  <a:lnTo>
                    <a:pt x="242" y="9"/>
                  </a:lnTo>
                  <a:close/>
                </a:path>
              </a:pathLst>
            </a:cu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4" name="Freeform 78"/>
            <p:cNvSpPr>
              <a:spLocks/>
            </p:cNvSpPr>
            <p:nvPr/>
          </p:nvSpPr>
          <p:spPr bwMode="auto">
            <a:xfrm>
              <a:off x="8997950" y="-8553882"/>
              <a:ext cx="806450" cy="2216150"/>
            </a:xfrm>
            <a:custGeom>
              <a:avLst/>
              <a:gdLst>
                <a:gd name="T0" fmla="*/ 38 w 311"/>
                <a:gd name="T1" fmla="*/ 845 h 855"/>
                <a:gd name="T2" fmla="*/ 273 w 311"/>
                <a:gd name="T3" fmla="*/ 786 h 855"/>
                <a:gd name="T4" fmla="*/ 311 w 311"/>
                <a:gd name="T5" fmla="*/ 727 h 855"/>
                <a:gd name="T6" fmla="*/ 311 w 311"/>
                <a:gd name="T7" fmla="*/ 44 h 855"/>
                <a:gd name="T8" fmla="*/ 273 w 311"/>
                <a:gd name="T9" fmla="*/ 7 h 855"/>
                <a:gd name="T10" fmla="*/ 39 w 311"/>
                <a:gd name="T11" fmla="*/ 65 h 855"/>
                <a:gd name="T12" fmla="*/ 0 w 311"/>
                <a:gd name="T13" fmla="*/ 77 h 855"/>
                <a:gd name="T14" fmla="*/ 0 w 311"/>
                <a:gd name="T15" fmla="*/ 143 h 855"/>
                <a:gd name="T16" fmla="*/ 0 w 311"/>
                <a:gd name="T17" fmla="*/ 807 h 855"/>
                <a:gd name="T18" fmla="*/ 0 w 311"/>
                <a:gd name="T19" fmla="*/ 855 h 855"/>
                <a:gd name="T20" fmla="*/ 38 w 311"/>
                <a:gd name="T21" fmla="*/ 84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1" h="855">
                  <a:moveTo>
                    <a:pt x="38" y="845"/>
                  </a:moveTo>
                  <a:cubicBezTo>
                    <a:pt x="273" y="786"/>
                    <a:pt x="273" y="786"/>
                    <a:pt x="273" y="786"/>
                  </a:cubicBezTo>
                  <a:cubicBezTo>
                    <a:pt x="294" y="781"/>
                    <a:pt x="311" y="755"/>
                    <a:pt x="311" y="727"/>
                  </a:cubicBezTo>
                  <a:cubicBezTo>
                    <a:pt x="311" y="44"/>
                    <a:pt x="311" y="44"/>
                    <a:pt x="311" y="44"/>
                  </a:cubicBezTo>
                  <a:cubicBezTo>
                    <a:pt x="311" y="17"/>
                    <a:pt x="294" y="0"/>
                    <a:pt x="273" y="7"/>
                  </a:cubicBezTo>
                  <a:cubicBezTo>
                    <a:pt x="39" y="65"/>
                    <a:pt x="39" y="65"/>
                    <a:pt x="39" y="65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0" y="855"/>
                    <a:pt x="0" y="855"/>
                    <a:pt x="0" y="855"/>
                  </a:cubicBezTo>
                  <a:lnTo>
                    <a:pt x="38" y="845"/>
                  </a:lnTo>
                  <a:close/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5" name="Freeform 79"/>
            <p:cNvSpPr>
              <a:spLocks/>
            </p:cNvSpPr>
            <p:nvPr/>
          </p:nvSpPr>
          <p:spPr bwMode="auto">
            <a:xfrm>
              <a:off x="8997950" y="-8423707"/>
              <a:ext cx="711200" cy="1974850"/>
            </a:xfrm>
            <a:custGeom>
              <a:avLst/>
              <a:gdLst>
                <a:gd name="T0" fmla="*/ 34 w 274"/>
                <a:gd name="T1" fmla="*/ 754 h 762"/>
                <a:gd name="T2" fmla="*/ 240 w 274"/>
                <a:gd name="T3" fmla="*/ 701 h 762"/>
                <a:gd name="T4" fmla="*/ 274 w 274"/>
                <a:gd name="T5" fmla="*/ 649 h 762"/>
                <a:gd name="T6" fmla="*/ 274 w 274"/>
                <a:gd name="T7" fmla="*/ 39 h 762"/>
                <a:gd name="T8" fmla="*/ 240 w 274"/>
                <a:gd name="T9" fmla="*/ 6 h 762"/>
                <a:gd name="T10" fmla="*/ 35 w 274"/>
                <a:gd name="T11" fmla="*/ 58 h 762"/>
                <a:gd name="T12" fmla="*/ 0 w 274"/>
                <a:gd name="T13" fmla="*/ 68 h 762"/>
                <a:gd name="T14" fmla="*/ 0 w 274"/>
                <a:gd name="T15" fmla="*/ 127 h 762"/>
                <a:gd name="T16" fmla="*/ 0 w 274"/>
                <a:gd name="T17" fmla="*/ 720 h 762"/>
                <a:gd name="T18" fmla="*/ 0 w 274"/>
                <a:gd name="T19" fmla="*/ 762 h 762"/>
                <a:gd name="T20" fmla="*/ 34 w 274"/>
                <a:gd name="T21" fmla="*/ 754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4" h="762">
                  <a:moveTo>
                    <a:pt x="34" y="754"/>
                  </a:moveTo>
                  <a:cubicBezTo>
                    <a:pt x="240" y="701"/>
                    <a:pt x="240" y="701"/>
                    <a:pt x="240" y="701"/>
                  </a:cubicBezTo>
                  <a:cubicBezTo>
                    <a:pt x="259" y="696"/>
                    <a:pt x="274" y="673"/>
                    <a:pt x="274" y="649"/>
                  </a:cubicBezTo>
                  <a:cubicBezTo>
                    <a:pt x="274" y="39"/>
                    <a:pt x="274" y="39"/>
                    <a:pt x="274" y="39"/>
                  </a:cubicBezTo>
                  <a:cubicBezTo>
                    <a:pt x="274" y="15"/>
                    <a:pt x="259" y="0"/>
                    <a:pt x="240" y="6"/>
                  </a:cubicBezTo>
                  <a:cubicBezTo>
                    <a:pt x="35" y="58"/>
                    <a:pt x="35" y="58"/>
                    <a:pt x="35" y="5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720"/>
                    <a:pt x="0" y="720"/>
                    <a:pt x="0" y="720"/>
                  </a:cubicBezTo>
                  <a:cubicBezTo>
                    <a:pt x="0" y="762"/>
                    <a:pt x="0" y="762"/>
                    <a:pt x="0" y="762"/>
                  </a:cubicBezTo>
                  <a:lnTo>
                    <a:pt x="34" y="754"/>
                  </a:lnTo>
                  <a:close/>
                </a:path>
              </a:pathLst>
            </a:cu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6" name="Freeform 80"/>
            <p:cNvSpPr>
              <a:spLocks/>
            </p:cNvSpPr>
            <p:nvPr/>
          </p:nvSpPr>
          <p:spPr bwMode="auto">
            <a:xfrm>
              <a:off x="8189913" y="-8538007"/>
              <a:ext cx="808038" cy="2200275"/>
            </a:xfrm>
            <a:custGeom>
              <a:avLst/>
              <a:gdLst>
                <a:gd name="T0" fmla="*/ 509 w 509"/>
                <a:gd name="T1" fmla="*/ 1386 h 1386"/>
                <a:gd name="T2" fmla="*/ 0 w 509"/>
                <a:gd name="T3" fmla="*/ 1269 h 1386"/>
                <a:gd name="T4" fmla="*/ 0 w 509"/>
                <a:gd name="T5" fmla="*/ 0 h 1386"/>
                <a:gd name="T6" fmla="*/ 509 w 509"/>
                <a:gd name="T7" fmla="*/ 116 h 1386"/>
                <a:gd name="T8" fmla="*/ 509 w 509"/>
                <a:gd name="T9" fmla="*/ 1386 h 1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1386">
                  <a:moveTo>
                    <a:pt x="509" y="1386"/>
                  </a:moveTo>
                  <a:lnTo>
                    <a:pt x="0" y="1269"/>
                  </a:lnTo>
                  <a:lnTo>
                    <a:pt x="0" y="0"/>
                  </a:lnTo>
                  <a:lnTo>
                    <a:pt x="509" y="116"/>
                  </a:lnTo>
                  <a:lnTo>
                    <a:pt x="509" y="1386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7" name="Freeform 81"/>
            <p:cNvSpPr>
              <a:spLocks/>
            </p:cNvSpPr>
            <p:nvPr/>
          </p:nvSpPr>
          <p:spPr bwMode="auto">
            <a:xfrm>
              <a:off x="8189913" y="-8431645"/>
              <a:ext cx="808038" cy="1985963"/>
            </a:xfrm>
            <a:custGeom>
              <a:avLst/>
              <a:gdLst>
                <a:gd name="T0" fmla="*/ 509 w 509"/>
                <a:gd name="T1" fmla="*/ 1251 h 1251"/>
                <a:gd name="T2" fmla="*/ 0 w 509"/>
                <a:gd name="T3" fmla="*/ 1132 h 1251"/>
                <a:gd name="T4" fmla="*/ 0 w 509"/>
                <a:gd name="T5" fmla="*/ 0 h 1251"/>
                <a:gd name="T6" fmla="*/ 509 w 509"/>
                <a:gd name="T7" fmla="*/ 114 h 1251"/>
                <a:gd name="T8" fmla="*/ 509 w 509"/>
                <a:gd name="T9" fmla="*/ 125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1251">
                  <a:moveTo>
                    <a:pt x="509" y="1251"/>
                  </a:moveTo>
                  <a:lnTo>
                    <a:pt x="0" y="1132"/>
                  </a:lnTo>
                  <a:lnTo>
                    <a:pt x="0" y="0"/>
                  </a:lnTo>
                  <a:lnTo>
                    <a:pt x="509" y="114"/>
                  </a:lnTo>
                  <a:lnTo>
                    <a:pt x="509" y="1251"/>
                  </a:lnTo>
                  <a:close/>
                </a:path>
              </a:pathLst>
            </a:custGeom>
            <a:solidFill>
              <a:srgbClr val="5DB5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8" name="Freeform 82"/>
            <p:cNvSpPr>
              <a:spLocks noEditPoints="1"/>
            </p:cNvSpPr>
            <p:nvPr/>
          </p:nvSpPr>
          <p:spPr bwMode="auto">
            <a:xfrm>
              <a:off x="8396288" y="-7187045"/>
              <a:ext cx="273050" cy="401638"/>
            </a:xfrm>
            <a:custGeom>
              <a:avLst/>
              <a:gdLst>
                <a:gd name="T0" fmla="*/ 105 w 105"/>
                <a:gd name="T1" fmla="*/ 53 h 155"/>
                <a:gd name="T2" fmla="*/ 53 w 105"/>
                <a:gd name="T3" fmla="*/ 0 h 155"/>
                <a:gd name="T4" fmla="*/ 0 w 105"/>
                <a:gd name="T5" fmla="*/ 53 h 155"/>
                <a:gd name="T6" fmla="*/ 2 w 105"/>
                <a:gd name="T7" fmla="*/ 67 h 155"/>
                <a:gd name="T8" fmla="*/ 2 w 105"/>
                <a:gd name="T9" fmla="*/ 67 h 155"/>
                <a:gd name="T10" fmla="*/ 53 w 105"/>
                <a:gd name="T11" fmla="*/ 154 h 155"/>
                <a:gd name="T12" fmla="*/ 103 w 105"/>
                <a:gd name="T13" fmla="*/ 66 h 155"/>
                <a:gd name="T14" fmla="*/ 103 w 105"/>
                <a:gd name="T15" fmla="*/ 66 h 155"/>
                <a:gd name="T16" fmla="*/ 105 w 105"/>
                <a:gd name="T17" fmla="*/ 53 h 155"/>
                <a:gd name="T18" fmla="*/ 53 w 105"/>
                <a:gd name="T19" fmla="*/ 78 h 155"/>
                <a:gd name="T20" fmla="*/ 27 w 105"/>
                <a:gd name="T21" fmla="*/ 53 h 155"/>
                <a:gd name="T22" fmla="*/ 53 w 105"/>
                <a:gd name="T23" fmla="*/ 27 h 155"/>
                <a:gd name="T24" fmla="*/ 78 w 105"/>
                <a:gd name="T25" fmla="*/ 53 h 155"/>
                <a:gd name="T26" fmla="*/ 53 w 105"/>
                <a:gd name="T27" fmla="*/ 78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5" h="155">
                  <a:moveTo>
                    <a:pt x="105" y="53"/>
                  </a:moveTo>
                  <a:cubicBezTo>
                    <a:pt x="105" y="24"/>
                    <a:pt x="82" y="0"/>
                    <a:pt x="53" y="0"/>
                  </a:cubicBezTo>
                  <a:cubicBezTo>
                    <a:pt x="24" y="0"/>
                    <a:pt x="0" y="24"/>
                    <a:pt x="0" y="53"/>
                  </a:cubicBezTo>
                  <a:cubicBezTo>
                    <a:pt x="0" y="57"/>
                    <a:pt x="1" y="62"/>
                    <a:pt x="2" y="67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2" y="67"/>
                    <a:pt x="25" y="154"/>
                    <a:pt x="53" y="154"/>
                  </a:cubicBezTo>
                  <a:cubicBezTo>
                    <a:pt x="80" y="155"/>
                    <a:pt x="103" y="66"/>
                    <a:pt x="103" y="66"/>
                  </a:cubicBezTo>
                  <a:cubicBezTo>
                    <a:pt x="103" y="66"/>
                    <a:pt x="103" y="66"/>
                    <a:pt x="103" y="66"/>
                  </a:cubicBezTo>
                  <a:cubicBezTo>
                    <a:pt x="105" y="62"/>
                    <a:pt x="105" y="57"/>
                    <a:pt x="105" y="53"/>
                  </a:cubicBezTo>
                  <a:close/>
                  <a:moveTo>
                    <a:pt x="53" y="78"/>
                  </a:moveTo>
                  <a:cubicBezTo>
                    <a:pt x="38" y="78"/>
                    <a:pt x="27" y="67"/>
                    <a:pt x="27" y="53"/>
                  </a:cubicBezTo>
                  <a:cubicBezTo>
                    <a:pt x="27" y="38"/>
                    <a:pt x="38" y="27"/>
                    <a:pt x="53" y="27"/>
                  </a:cubicBezTo>
                  <a:cubicBezTo>
                    <a:pt x="67" y="27"/>
                    <a:pt x="78" y="38"/>
                    <a:pt x="78" y="53"/>
                  </a:cubicBezTo>
                  <a:cubicBezTo>
                    <a:pt x="78" y="67"/>
                    <a:pt x="67" y="78"/>
                    <a:pt x="53" y="78"/>
                  </a:cubicBez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9" name="Freeform 83"/>
            <p:cNvSpPr>
              <a:spLocks noEditPoints="1"/>
            </p:cNvSpPr>
            <p:nvPr/>
          </p:nvSpPr>
          <p:spPr bwMode="auto">
            <a:xfrm>
              <a:off x="7767638" y="-7928407"/>
              <a:ext cx="295275" cy="433388"/>
            </a:xfrm>
            <a:custGeom>
              <a:avLst/>
              <a:gdLst>
                <a:gd name="T0" fmla="*/ 114 w 114"/>
                <a:gd name="T1" fmla="*/ 57 h 167"/>
                <a:gd name="T2" fmla="*/ 57 w 114"/>
                <a:gd name="T3" fmla="*/ 0 h 167"/>
                <a:gd name="T4" fmla="*/ 0 w 114"/>
                <a:gd name="T5" fmla="*/ 57 h 167"/>
                <a:gd name="T6" fmla="*/ 2 w 114"/>
                <a:gd name="T7" fmla="*/ 72 h 167"/>
                <a:gd name="T8" fmla="*/ 2 w 114"/>
                <a:gd name="T9" fmla="*/ 72 h 167"/>
                <a:gd name="T10" fmla="*/ 57 w 114"/>
                <a:gd name="T11" fmla="*/ 167 h 167"/>
                <a:gd name="T12" fmla="*/ 112 w 114"/>
                <a:gd name="T13" fmla="*/ 72 h 167"/>
                <a:gd name="T14" fmla="*/ 112 w 114"/>
                <a:gd name="T15" fmla="*/ 72 h 167"/>
                <a:gd name="T16" fmla="*/ 114 w 114"/>
                <a:gd name="T17" fmla="*/ 57 h 167"/>
                <a:gd name="T18" fmla="*/ 57 w 114"/>
                <a:gd name="T19" fmla="*/ 85 h 167"/>
                <a:gd name="T20" fmla="*/ 29 w 114"/>
                <a:gd name="T21" fmla="*/ 57 h 167"/>
                <a:gd name="T22" fmla="*/ 57 w 114"/>
                <a:gd name="T23" fmla="*/ 29 h 167"/>
                <a:gd name="T24" fmla="*/ 85 w 114"/>
                <a:gd name="T25" fmla="*/ 57 h 167"/>
                <a:gd name="T26" fmla="*/ 57 w 114"/>
                <a:gd name="T27" fmla="*/ 8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4" h="167">
                  <a:moveTo>
                    <a:pt x="114" y="57"/>
                  </a:moveTo>
                  <a:cubicBezTo>
                    <a:pt x="114" y="26"/>
                    <a:pt x="89" y="0"/>
                    <a:pt x="57" y="0"/>
                  </a:cubicBezTo>
                  <a:cubicBezTo>
                    <a:pt x="26" y="0"/>
                    <a:pt x="0" y="26"/>
                    <a:pt x="0" y="57"/>
                  </a:cubicBezTo>
                  <a:cubicBezTo>
                    <a:pt x="0" y="62"/>
                    <a:pt x="1" y="67"/>
                    <a:pt x="2" y="72"/>
                  </a:cubicBezTo>
                  <a:cubicBezTo>
                    <a:pt x="2" y="72"/>
                    <a:pt x="2" y="72"/>
                    <a:pt x="2" y="72"/>
                  </a:cubicBezTo>
                  <a:cubicBezTo>
                    <a:pt x="2" y="72"/>
                    <a:pt x="28" y="166"/>
                    <a:pt x="57" y="167"/>
                  </a:cubicBezTo>
                  <a:cubicBezTo>
                    <a:pt x="87" y="167"/>
                    <a:pt x="112" y="72"/>
                    <a:pt x="112" y="72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3" y="67"/>
                    <a:pt x="114" y="62"/>
                    <a:pt x="114" y="57"/>
                  </a:cubicBezTo>
                  <a:close/>
                  <a:moveTo>
                    <a:pt x="57" y="85"/>
                  </a:moveTo>
                  <a:cubicBezTo>
                    <a:pt x="42" y="85"/>
                    <a:pt x="29" y="72"/>
                    <a:pt x="29" y="57"/>
                  </a:cubicBezTo>
                  <a:cubicBezTo>
                    <a:pt x="29" y="42"/>
                    <a:pt x="42" y="29"/>
                    <a:pt x="57" y="29"/>
                  </a:cubicBezTo>
                  <a:cubicBezTo>
                    <a:pt x="73" y="29"/>
                    <a:pt x="85" y="42"/>
                    <a:pt x="85" y="57"/>
                  </a:cubicBezTo>
                  <a:cubicBezTo>
                    <a:pt x="85" y="72"/>
                    <a:pt x="73" y="85"/>
                    <a:pt x="57" y="85"/>
                  </a:cubicBez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0" name="Freeform 84"/>
            <p:cNvSpPr>
              <a:spLocks noEditPoints="1"/>
            </p:cNvSpPr>
            <p:nvPr/>
          </p:nvSpPr>
          <p:spPr bwMode="auto">
            <a:xfrm>
              <a:off x="9263063" y="-7993495"/>
              <a:ext cx="279400" cy="409575"/>
            </a:xfrm>
            <a:custGeom>
              <a:avLst/>
              <a:gdLst>
                <a:gd name="T0" fmla="*/ 108 w 108"/>
                <a:gd name="T1" fmla="*/ 54 h 158"/>
                <a:gd name="T2" fmla="*/ 54 w 108"/>
                <a:gd name="T3" fmla="*/ 0 h 158"/>
                <a:gd name="T4" fmla="*/ 0 w 108"/>
                <a:gd name="T5" fmla="*/ 54 h 158"/>
                <a:gd name="T6" fmla="*/ 2 w 108"/>
                <a:gd name="T7" fmla="*/ 68 h 158"/>
                <a:gd name="T8" fmla="*/ 1 w 108"/>
                <a:gd name="T9" fmla="*/ 68 h 158"/>
                <a:gd name="T10" fmla="*/ 54 w 108"/>
                <a:gd name="T11" fmla="*/ 158 h 158"/>
                <a:gd name="T12" fmla="*/ 106 w 108"/>
                <a:gd name="T13" fmla="*/ 68 h 158"/>
                <a:gd name="T14" fmla="*/ 106 w 108"/>
                <a:gd name="T15" fmla="*/ 68 h 158"/>
                <a:gd name="T16" fmla="*/ 108 w 108"/>
                <a:gd name="T17" fmla="*/ 54 h 158"/>
                <a:gd name="T18" fmla="*/ 54 w 108"/>
                <a:gd name="T19" fmla="*/ 80 h 158"/>
                <a:gd name="T20" fmla="*/ 27 w 108"/>
                <a:gd name="T21" fmla="*/ 54 h 158"/>
                <a:gd name="T22" fmla="*/ 54 w 108"/>
                <a:gd name="T23" fmla="*/ 27 h 158"/>
                <a:gd name="T24" fmla="*/ 80 w 108"/>
                <a:gd name="T25" fmla="*/ 54 h 158"/>
                <a:gd name="T26" fmla="*/ 54 w 108"/>
                <a:gd name="T27" fmla="*/ 8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8" h="158">
                  <a:moveTo>
                    <a:pt x="108" y="54"/>
                  </a:moveTo>
                  <a:cubicBezTo>
                    <a:pt x="108" y="24"/>
                    <a:pt x="83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59"/>
                    <a:pt x="0" y="63"/>
                    <a:pt x="2" y="68"/>
                  </a:cubicBezTo>
                  <a:cubicBezTo>
                    <a:pt x="1" y="68"/>
                    <a:pt x="1" y="68"/>
                    <a:pt x="1" y="68"/>
                  </a:cubicBezTo>
                  <a:cubicBezTo>
                    <a:pt x="1" y="68"/>
                    <a:pt x="26" y="157"/>
                    <a:pt x="54" y="158"/>
                  </a:cubicBezTo>
                  <a:cubicBezTo>
                    <a:pt x="82" y="158"/>
                    <a:pt x="106" y="68"/>
                    <a:pt x="106" y="68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107" y="63"/>
                    <a:pt x="108" y="58"/>
                    <a:pt x="108" y="54"/>
                  </a:cubicBezTo>
                  <a:close/>
                  <a:moveTo>
                    <a:pt x="54" y="80"/>
                  </a:moveTo>
                  <a:cubicBezTo>
                    <a:pt x="39" y="80"/>
                    <a:pt x="27" y="68"/>
                    <a:pt x="27" y="54"/>
                  </a:cubicBezTo>
                  <a:cubicBezTo>
                    <a:pt x="27" y="39"/>
                    <a:pt x="39" y="27"/>
                    <a:pt x="54" y="27"/>
                  </a:cubicBezTo>
                  <a:cubicBezTo>
                    <a:pt x="68" y="27"/>
                    <a:pt x="80" y="39"/>
                    <a:pt x="80" y="54"/>
                  </a:cubicBezTo>
                  <a:cubicBezTo>
                    <a:pt x="80" y="68"/>
                    <a:pt x="68" y="80"/>
                    <a:pt x="54" y="80"/>
                  </a:cubicBez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49" name="Group 1348"/>
          <p:cNvGrpSpPr/>
          <p:nvPr/>
        </p:nvGrpSpPr>
        <p:grpSpPr>
          <a:xfrm>
            <a:off x="14728835" y="1794491"/>
            <a:ext cx="1455472" cy="1454930"/>
            <a:chOff x="11455400" y="-9571470"/>
            <a:chExt cx="4270375" cy="4268788"/>
          </a:xfrm>
        </p:grpSpPr>
        <p:sp>
          <p:nvSpPr>
            <p:cNvPr id="1211" name="Oval 85"/>
            <p:cNvSpPr>
              <a:spLocks noChangeArrowheads="1"/>
            </p:cNvSpPr>
            <p:nvPr/>
          </p:nvSpPr>
          <p:spPr bwMode="auto">
            <a:xfrm>
              <a:off x="11455400" y="-9571470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2" name="Freeform 86"/>
            <p:cNvSpPr>
              <a:spLocks/>
            </p:cNvSpPr>
            <p:nvPr/>
          </p:nvSpPr>
          <p:spPr bwMode="auto">
            <a:xfrm>
              <a:off x="12785725" y="-8693582"/>
              <a:ext cx="1701800" cy="2503488"/>
            </a:xfrm>
            <a:custGeom>
              <a:avLst/>
              <a:gdLst>
                <a:gd name="T0" fmla="*/ 572 w 656"/>
                <a:gd name="T1" fmla="*/ 966 h 966"/>
                <a:gd name="T2" fmla="*/ 84 w 656"/>
                <a:gd name="T3" fmla="*/ 966 h 966"/>
                <a:gd name="T4" fmla="*/ 0 w 656"/>
                <a:gd name="T5" fmla="*/ 882 h 966"/>
                <a:gd name="T6" fmla="*/ 0 w 656"/>
                <a:gd name="T7" fmla="*/ 84 h 966"/>
                <a:gd name="T8" fmla="*/ 84 w 656"/>
                <a:gd name="T9" fmla="*/ 0 h 966"/>
                <a:gd name="T10" fmla="*/ 572 w 656"/>
                <a:gd name="T11" fmla="*/ 0 h 966"/>
                <a:gd name="T12" fmla="*/ 656 w 656"/>
                <a:gd name="T13" fmla="*/ 84 h 966"/>
                <a:gd name="T14" fmla="*/ 656 w 656"/>
                <a:gd name="T15" fmla="*/ 882 h 966"/>
                <a:gd name="T16" fmla="*/ 572 w 656"/>
                <a:gd name="T17" fmla="*/ 966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6" h="966">
                  <a:moveTo>
                    <a:pt x="572" y="966"/>
                  </a:moveTo>
                  <a:cubicBezTo>
                    <a:pt x="84" y="966"/>
                    <a:pt x="84" y="966"/>
                    <a:pt x="84" y="966"/>
                  </a:cubicBezTo>
                  <a:cubicBezTo>
                    <a:pt x="37" y="966"/>
                    <a:pt x="0" y="929"/>
                    <a:pt x="0" y="882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37"/>
                    <a:pt x="37" y="0"/>
                    <a:pt x="84" y="0"/>
                  </a:cubicBezTo>
                  <a:cubicBezTo>
                    <a:pt x="572" y="0"/>
                    <a:pt x="572" y="0"/>
                    <a:pt x="572" y="0"/>
                  </a:cubicBezTo>
                  <a:cubicBezTo>
                    <a:pt x="618" y="0"/>
                    <a:pt x="656" y="37"/>
                    <a:pt x="656" y="84"/>
                  </a:cubicBezTo>
                  <a:cubicBezTo>
                    <a:pt x="656" y="882"/>
                    <a:pt x="656" y="882"/>
                    <a:pt x="656" y="882"/>
                  </a:cubicBezTo>
                  <a:cubicBezTo>
                    <a:pt x="656" y="929"/>
                    <a:pt x="618" y="966"/>
                    <a:pt x="572" y="966"/>
                  </a:cubicBez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3" name="Freeform 87"/>
            <p:cNvSpPr>
              <a:spLocks/>
            </p:cNvSpPr>
            <p:nvPr/>
          </p:nvSpPr>
          <p:spPr bwMode="auto">
            <a:xfrm>
              <a:off x="12861925" y="-8587220"/>
              <a:ext cx="1547813" cy="2292350"/>
            </a:xfrm>
            <a:custGeom>
              <a:avLst/>
              <a:gdLst>
                <a:gd name="T0" fmla="*/ 412 w 597"/>
                <a:gd name="T1" fmla="*/ 884 h 884"/>
                <a:gd name="T2" fmla="*/ 186 w 597"/>
                <a:gd name="T3" fmla="*/ 884 h 884"/>
                <a:gd name="T4" fmla="*/ 0 w 597"/>
                <a:gd name="T5" fmla="*/ 698 h 884"/>
                <a:gd name="T6" fmla="*/ 0 w 597"/>
                <a:gd name="T7" fmla="*/ 186 h 884"/>
                <a:gd name="T8" fmla="*/ 186 w 597"/>
                <a:gd name="T9" fmla="*/ 0 h 884"/>
                <a:gd name="T10" fmla="*/ 412 w 597"/>
                <a:gd name="T11" fmla="*/ 0 h 884"/>
                <a:gd name="T12" fmla="*/ 597 w 597"/>
                <a:gd name="T13" fmla="*/ 186 h 884"/>
                <a:gd name="T14" fmla="*/ 597 w 597"/>
                <a:gd name="T15" fmla="*/ 698 h 884"/>
                <a:gd name="T16" fmla="*/ 412 w 597"/>
                <a:gd name="T17" fmla="*/ 884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7" h="884">
                  <a:moveTo>
                    <a:pt x="412" y="884"/>
                  </a:moveTo>
                  <a:cubicBezTo>
                    <a:pt x="186" y="884"/>
                    <a:pt x="186" y="884"/>
                    <a:pt x="186" y="884"/>
                  </a:cubicBezTo>
                  <a:cubicBezTo>
                    <a:pt x="84" y="884"/>
                    <a:pt x="0" y="801"/>
                    <a:pt x="0" y="698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0" y="83"/>
                    <a:pt x="84" y="0"/>
                    <a:pt x="186" y="0"/>
                  </a:cubicBezTo>
                  <a:cubicBezTo>
                    <a:pt x="412" y="0"/>
                    <a:pt x="412" y="0"/>
                    <a:pt x="412" y="0"/>
                  </a:cubicBezTo>
                  <a:cubicBezTo>
                    <a:pt x="514" y="0"/>
                    <a:pt x="597" y="83"/>
                    <a:pt x="597" y="186"/>
                  </a:cubicBezTo>
                  <a:cubicBezTo>
                    <a:pt x="597" y="698"/>
                    <a:pt x="597" y="698"/>
                    <a:pt x="597" y="698"/>
                  </a:cubicBezTo>
                  <a:cubicBezTo>
                    <a:pt x="597" y="801"/>
                    <a:pt x="514" y="884"/>
                    <a:pt x="412" y="884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4" name="Freeform 88"/>
            <p:cNvSpPr>
              <a:spLocks noEditPoints="1"/>
            </p:cNvSpPr>
            <p:nvPr/>
          </p:nvSpPr>
          <p:spPr bwMode="auto">
            <a:xfrm>
              <a:off x="13014325" y="-7644245"/>
              <a:ext cx="1273175" cy="1273175"/>
            </a:xfrm>
            <a:custGeom>
              <a:avLst/>
              <a:gdLst>
                <a:gd name="T0" fmla="*/ 245 w 491"/>
                <a:gd name="T1" fmla="*/ 0 h 491"/>
                <a:gd name="T2" fmla="*/ 0 w 491"/>
                <a:gd name="T3" fmla="*/ 246 h 491"/>
                <a:gd name="T4" fmla="*/ 245 w 491"/>
                <a:gd name="T5" fmla="*/ 491 h 491"/>
                <a:gd name="T6" fmla="*/ 491 w 491"/>
                <a:gd name="T7" fmla="*/ 246 h 491"/>
                <a:gd name="T8" fmla="*/ 245 w 491"/>
                <a:gd name="T9" fmla="*/ 0 h 491"/>
                <a:gd name="T10" fmla="*/ 245 w 491"/>
                <a:gd name="T11" fmla="*/ 474 h 491"/>
                <a:gd name="T12" fmla="*/ 17 w 491"/>
                <a:gd name="T13" fmla="*/ 246 h 491"/>
                <a:gd name="T14" fmla="*/ 245 w 491"/>
                <a:gd name="T15" fmla="*/ 17 h 491"/>
                <a:gd name="T16" fmla="*/ 473 w 491"/>
                <a:gd name="T17" fmla="*/ 246 h 491"/>
                <a:gd name="T18" fmla="*/ 245 w 491"/>
                <a:gd name="T19" fmla="*/ 474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1" h="491">
                  <a:moveTo>
                    <a:pt x="245" y="0"/>
                  </a:moveTo>
                  <a:cubicBezTo>
                    <a:pt x="110" y="0"/>
                    <a:pt x="0" y="110"/>
                    <a:pt x="0" y="246"/>
                  </a:cubicBezTo>
                  <a:cubicBezTo>
                    <a:pt x="0" y="381"/>
                    <a:pt x="110" y="491"/>
                    <a:pt x="245" y="491"/>
                  </a:cubicBezTo>
                  <a:cubicBezTo>
                    <a:pt x="381" y="491"/>
                    <a:pt x="491" y="381"/>
                    <a:pt x="491" y="246"/>
                  </a:cubicBezTo>
                  <a:cubicBezTo>
                    <a:pt x="491" y="110"/>
                    <a:pt x="381" y="0"/>
                    <a:pt x="245" y="0"/>
                  </a:cubicBezTo>
                  <a:close/>
                  <a:moveTo>
                    <a:pt x="245" y="474"/>
                  </a:moveTo>
                  <a:cubicBezTo>
                    <a:pt x="120" y="474"/>
                    <a:pt x="17" y="371"/>
                    <a:pt x="17" y="246"/>
                  </a:cubicBezTo>
                  <a:cubicBezTo>
                    <a:pt x="17" y="120"/>
                    <a:pt x="120" y="17"/>
                    <a:pt x="245" y="17"/>
                  </a:cubicBezTo>
                  <a:cubicBezTo>
                    <a:pt x="371" y="17"/>
                    <a:pt x="473" y="120"/>
                    <a:pt x="473" y="246"/>
                  </a:cubicBezTo>
                  <a:cubicBezTo>
                    <a:pt x="473" y="371"/>
                    <a:pt x="371" y="474"/>
                    <a:pt x="245" y="474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5" name="Freeform 89"/>
            <p:cNvSpPr>
              <a:spLocks noEditPoints="1"/>
            </p:cNvSpPr>
            <p:nvPr/>
          </p:nvSpPr>
          <p:spPr bwMode="auto">
            <a:xfrm>
              <a:off x="13300075" y="-8461807"/>
              <a:ext cx="701675" cy="701675"/>
            </a:xfrm>
            <a:custGeom>
              <a:avLst/>
              <a:gdLst>
                <a:gd name="T0" fmla="*/ 136 w 271"/>
                <a:gd name="T1" fmla="*/ 0 h 271"/>
                <a:gd name="T2" fmla="*/ 0 w 271"/>
                <a:gd name="T3" fmla="*/ 135 h 271"/>
                <a:gd name="T4" fmla="*/ 136 w 271"/>
                <a:gd name="T5" fmla="*/ 271 h 271"/>
                <a:gd name="T6" fmla="*/ 271 w 271"/>
                <a:gd name="T7" fmla="*/ 135 h 271"/>
                <a:gd name="T8" fmla="*/ 136 w 271"/>
                <a:gd name="T9" fmla="*/ 0 h 271"/>
                <a:gd name="T10" fmla="*/ 136 w 271"/>
                <a:gd name="T11" fmla="*/ 255 h 271"/>
                <a:gd name="T12" fmla="*/ 16 w 271"/>
                <a:gd name="T13" fmla="*/ 135 h 271"/>
                <a:gd name="T14" fmla="*/ 136 w 271"/>
                <a:gd name="T15" fmla="*/ 16 h 271"/>
                <a:gd name="T16" fmla="*/ 256 w 271"/>
                <a:gd name="T17" fmla="*/ 135 h 271"/>
                <a:gd name="T18" fmla="*/ 136 w 271"/>
                <a:gd name="T19" fmla="*/ 25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1" h="271">
                  <a:moveTo>
                    <a:pt x="136" y="0"/>
                  </a:moveTo>
                  <a:cubicBezTo>
                    <a:pt x="61" y="0"/>
                    <a:pt x="0" y="60"/>
                    <a:pt x="0" y="135"/>
                  </a:cubicBezTo>
                  <a:cubicBezTo>
                    <a:pt x="0" y="210"/>
                    <a:pt x="61" y="271"/>
                    <a:pt x="136" y="271"/>
                  </a:cubicBezTo>
                  <a:cubicBezTo>
                    <a:pt x="211" y="271"/>
                    <a:pt x="271" y="210"/>
                    <a:pt x="271" y="135"/>
                  </a:cubicBezTo>
                  <a:cubicBezTo>
                    <a:pt x="271" y="60"/>
                    <a:pt x="211" y="0"/>
                    <a:pt x="136" y="0"/>
                  </a:cubicBezTo>
                  <a:close/>
                  <a:moveTo>
                    <a:pt x="136" y="255"/>
                  </a:moveTo>
                  <a:cubicBezTo>
                    <a:pt x="70" y="255"/>
                    <a:pt x="16" y="201"/>
                    <a:pt x="16" y="135"/>
                  </a:cubicBezTo>
                  <a:cubicBezTo>
                    <a:pt x="16" y="69"/>
                    <a:pt x="70" y="16"/>
                    <a:pt x="136" y="16"/>
                  </a:cubicBezTo>
                  <a:cubicBezTo>
                    <a:pt x="202" y="16"/>
                    <a:pt x="256" y="69"/>
                    <a:pt x="256" y="135"/>
                  </a:cubicBezTo>
                  <a:cubicBezTo>
                    <a:pt x="256" y="201"/>
                    <a:pt x="202" y="255"/>
                    <a:pt x="136" y="255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6" name="Freeform 90"/>
            <p:cNvSpPr>
              <a:spLocks/>
            </p:cNvSpPr>
            <p:nvPr/>
          </p:nvSpPr>
          <p:spPr bwMode="auto">
            <a:xfrm>
              <a:off x="13087350" y="-7572807"/>
              <a:ext cx="1123950" cy="973138"/>
            </a:xfrm>
            <a:custGeom>
              <a:avLst/>
              <a:gdLst>
                <a:gd name="T0" fmla="*/ 106 w 434"/>
                <a:gd name="T1" fmla="*/ 217 h 376"/>
                <a:gd name="T2" fmla="*/ 217 w 434"/>
                <a:gd name="T3" fmla="*/ 105 h 376"/>
                <a:gd name="T4" fmla="*/ 329 w 434"/>
                <a:gd name="T5" fmla="*/ 217 h 376"/>
                <a:gd name="T6" fmla="*/ 301 w 434"/>
                <a:gd name="T7" fmla="*/ 291 h 376"/>
                <a:gd name="T8" fmla="*/ 370 w 434"/>
                <a:gd name="T9" fmla="*/ 371 h 376"/>
                <a:gd name="T10" fmla="*/ 434 w 434"/>
                <a:gd name="T11" fmla="*/ 217 h 376"/>
                <a:gd name="T12" fmla="*/ 217 w 434"/>
                <a:gd name="T13" fmla="*/ 0 h 376"/>
                <a:gd name="T14" fmla="*/ 0 w 434"/>
                <a:gd name="T15" fmla="*/ 217 h 376"/>
                <a:gd name="T16" fmla="*/ 70 w 434"/>
                <a:gd name="T17" fmla="*/ 376 h 376"/>
                <a:gd name="T18" fmla="*/ 139 w 434"/>
                <a:gd name="T19" fmla="*/ 296 h 376"/>
                <a:gd name="T20" fmla="*/ 106 w 434"/>
                <a:gd name="T21" fmla="*/ 217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4" h="376">
                  <a:moveTo>
                    <a:pt x="106" y="217"/>
                  </a:moveTo>
                  <a:cubicBezTo>
                    <a:pt x="106" y="155"/>
                    <a:pt x="156" y="105"/>
                    <a:pt x="217" y="105"/>
                  </a:cubicBezTo>
                  <a:cubicBezTo>
                    <a:pt x="279" y="105"/>
                    <a:pt x="329" y="155"/>
                    <a:pt x="329" y="217"/>
                  </a:cubicBezTo>
                  <a:cubicBezTo>
                    <a:pt x="329" y="245"/>
                    <a:pt x="319" y="271"/>
                    <a:pt x="301" y="291"/>
                  </a:cubicBezTo>
                  <a:cubicBezTo>
                    <a:pt x="370" y="371"/>
                    <a:pt x="370" y="371"/>
                    <a:pt x="370" y="371"/>
                  </a:cubicBezTo>
                  <a:cubicBezTo>
                    <a:pt x="410" y="331"/>
                    <a:pt x="434" y="277"/>
                    <a:pt x="434" y="217"/>
                  </a:cubicBezTo>
                  <a:cubicBezTo>
                    <a:pt x="434" y="97"/>
                    <a:pt x="337" y="0"/>
                    <a:pt x="217" y="0"/>
                  </a:cubicBezTo>
                  <a:cubicBezTo>
                    <a:pt x="98" y="0"/>
                    <a:pt x="0" y="97"/>
                    <a:pt x="0" y="217"/>
                  </a:cubicBezTo>
                  <a:cubicBezTo>
                    <a:pt x="0" y="280"/>
                    <a:pt x="27" y="336"/>
                    <a:pt x="70" y="376"/>
                  </a:cubicBezTo>
                  <a:cubicBezTo>
                    <a:pt x="139" y="296"/>
                    <a:pt x="139" y="296"/>
                    <a:pt x="139" y="296"/>
                  </a:cubicBezTo>
                  <a:cubicBezTo>
                    <a:pt x="118" y="276"/>
                    <a:pt x="106" y="248"/>
                    <a:pt x="106" y="217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7" name="Oval 91"/>
            <p:cNvSpPr>
              <a:spLocks noChangeArrowheads="1"/>
            </p:cNvSpPr>
            <p:nvPr/>
          </p:nvSpPr>
          <p:spPr bwMode="auto">
            <a:xfrm>
              <a:off x="13387388" y="-7275945"/>
              <a:ext cx="527050" cy="527050"/>
            </a:xfrm>
            <a:prstGeom prst="ellipse">
              <a:avLst/>
            </a:pr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8" name="Oval 92"/>
            <p:cNvSpPr>
              <a:spLocks noChangeArrowheads="1"/>
            </p:cNvSpPr>
            <p:nvPr/>
          </p:nvSpPr>
          <p:spPr bwMode="auto">
            <a:xfrm>
              <a:off x="13455650" y="-7210857"/>
              <a:ext cx="393700" cy="396875"/>
            </a:xfrm>
            <a:prstGeom prst="ellipse">
              <a:avLst/>
            </a:pr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9" name="Freeform 93"/>
            <p:cNvSpPr>
              <a:spLocks/>
            </p:cNvSpPr>
            <p:nvPr/>
          </p:nvSpPr>
          <p:spPr bwMode="auto">
            <a:xfrm>
              <a:off x="13363575" y="-8431645"/>
              <a:ext cx="592138" cy="549275"/>
            </a:xfrm>
            <a:custGeom>
              <a:avLst/>
              <a:gdLst>
                <a:gd name="T0" fmla="*/ 63 w 228"/>
                <a:gd name="T1" fmla="*/ 123 h 212"/>
                <a:gd name="T2" fmla="*/ 111 w 228"/>
                <a:gd name="T3" fmla="*/ 75 h 212"/>
                <a:gd name="T4" fmla="*/ 158 w 228"/>
                <a:gd name="T5" fmla="*/ 123 h 212"/>
                <a:gd name="T6" fmla="*/ 140 w 228"/>
                <a:gd name="T7" fmla="*/ 160 h 212"/>
                <a:gd name="T8" fmla="*/ 176 w 228"/>
                <a:gd name="T9" fmla="*/ 212 h 212"/>
                <a:gd name="T10" fmla="*/ 218 w 228"/>
                <a:gd name="T11" fmla="*/ 97 h 212"/>
                <a:gd name="T12" fmla="*/ 134 w 228"/>
                <a:gd name="T13" fmla="*/ 15 h 212"/>
                <a:gd name="T14" fmla="*/ 0 w 228"/>
                <a:gd name="T15" fmla="*/ 123 h 212"/>
                <a:gd name="T16" fmla="*/ 45 w 228"/>
                <a:gd name="T17" fmla="*/ 212 h 212"/>
                <a:gd name="T18" fmla="*/ 81 w 228"/>
                <a:gd name="T19" fmla="*/ 160 h 212"/>
                <a:gd name="T20" fmla="*/ 63 w 228"/>
                <a:gd name="T21" fmla="*/ 123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12">
                  <a:moveTo>
                    <a:pt x="63" y="123"/>
                  </a:moveTo>
                  <a:cubicBezTo>
                    <a:pt x="63" y="96"/>
                    <a:pt x="85" y="75"/>
                    <a:pt x="111" y="75"/>
                  </a:cubicBezTo>
                  <a:cubicBezTo>
                    <a:pt x="137" y="76"/>
                    <a:pt x="158" y="97"/>
                    <a:pt x="158" y="123"/>
                  </a:cubicBezTo>
                  <a:cubicBezTo>
                    <a:pt x="158" y="138"/>
                    <a:pt x="151" y="151"/>
                    <a:pt x="140" y="160"/>
                  </a:cubicBezTo>
                  <a:cubicBezTo>
                    <a:pt x="176" y="212"/>
                    <a:pt x="176" y="212"/>
                    <a:pt x="176" y="212"/>
                  </a:cubicBezTo>
                  <a:cubicBezTo>
                    <a:pt x="209" y="187"/>
                    <a:pt x="228" y="144"/>
                    <a:pt x="218" y="97"/>
                  </a:cubicBezTo>
                  <a:cubicBezTo>
                    <a:pt x="209" y="56"/>
                    <a:pt x="176" y="24"/>
                    <a:pt x="134" y="15"/>
                  </a:cubicBezTo>
                  <a:cubicBezTo>
                    <a:pt x="63" y="0"/>
                    <a:pt x="0" y="54"/>
                    <a:pt x="0" y="123"/>
                  </a:cubicBezTo>
                  <a:cubicBezTo>
                    <a:pt x="0" y="159"/>
                    <a:pt x="18" y="192"/>
                    <a:pt x="45" y="212"/>
                  </a:cubicBezTo>
                  <a:cubicBezTo>
                    <a:pt x="81" y="160"/>
                    <a:pt x="81" y="160"/>
                    <a:pt x="81" y="160"/>
                  </a:cubicBezTo>
                  <a:cubicBezTo>
                    <a:pt x="70" y="151"/>
                    <a:pt x="63" y="138"/>
                    <a:pt x="63" y="123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0" name="Oval 94"/>
            <p:cNvSpPr>
              <a:spLocks noChangeArrowheads="1"/>
            </p:cNvSpPr>
            <p:nvPr/>
          </p:nvSpPr>
          <p:spPr bwMode="auto">
            <a:xfrm>
              <a:off x="13496925" y="-8276070"/>
              <a:ext cx="307975" cy="307975"/>
            </a:xfrm>
            <a:prstGeom prst="ellipse">
              <a:avLst/>
            </a:pr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1" name="Oval 95"/>
            <p:cNvSpPr>
              <a:spLocks noChangeArrowheads="1"/>
            </p:cNvSpPr>
            <p:nvPr/>
          </p:nvSpPr>
          <p:spPr bwMode="auto">
            <a:xfrm>
              <a:off x="13555663" y="-8206220"/>
              <a:ext cx="190500" cy="188913"/>
            </a:xfrm>
            <a:prstGeom prst="ellipse">
              <a:avLst/>
            </a:pr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50" name="Group 1349"/>
          <p:cNvGrpSpPr/>
          <p:nvPr/>
        </p:nvGrpSpPr>
        <p:grpSpPr>
          <a:xfrm>
            <a:off x="16903977" y="1794491"/>
            <a:ext cx="1455472" cy="1454930"/>
            <a:chOff x="16454438" y="-9571470"/>
            <a:chExt cx="4270375" cy="4268788"/>
          </a:xfrm>
        </p:grpSpPr>
        <p:sp>
          <p:nvSpPr>
            <p:cNvPr id="1222" name="Oval 96"/>
            <p:cNvSpPr>
              <a:spLocks noChangeArrowheads="1"/>
            </p:cNvSpPr>
            <p:nvPr/>
          </p:nvSpPr>
          <p:spPr bwMode="auto">
            <a:xfrm>
              <a:off x="16454438" y="-9571470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3" name="Freeform 97"/>
            <p:cNvSpPr>
              <a:spLocks/>
            </p:cNvSpPr>
            <p:nvPr/>
          </p:nvSpPr>
          <p:spPr bwMode="auto">
            <a:xfrm>
              <a:off x="17170400" y="-8695170"/>
              <a:ext cx="2841625" cy="1774825"/>
            </a:xfrm>
            <a:custGeom>
              <a:avLst/>
              <a:gdLst>
                <a:gd name="T0" fmla="*/ 1096 w 1096"/>
                <a:gd name="T1" fmla="*/ 459 h 685"/>
                <a:gd name="T2" fmla="*/ 957 w 1096"/>
                <a:gd name="T3" fmla="*/ 668 h 685"/>
                <a:gd name="T4" fmla="*/ 895 w 1096"/>
                <a:gd name="T5" fmla="*/ 685 h 685"/>
                <a:gd name="T6" fmla="*/ 219 w 1096"/>
                <a:gd name="T7" fmla="*/ 685 h 685"/>
                <a:gd name="T8" fmla="*/ 202 w 1096"/>
                <a:gd name="T9" fmla="*/ 684 h 685"/>
                <a:gd name="T10" fmla="*/ 0 w 1096"/>
                <a:gd name="T11" fmla="*/ 459 h 685"/>
                <a:gd name="T12" fmla="*/ 193 w 1096"/>
                <a:gd name="T13" fmla="*/ 236 h 685"/>
                <a:gd name="T14" fmla="*/ 381 w 1096"/>
                <a:gd name="T15" fmla="*/ 80 h 685"/>
                <a:gd name="T16" fmla="*/ 468 w 1096"/>
                <a:gd name="T17" fmla="*/ 101 h 685"/>
                <a:gd name="T18" fmla="*/ 679 w 1096"/>
                <a:gd name="T19" fmla="*/ 0 h 685"/>
                <a:gd name="T20" fmla="*/ 943 w 1096"/>
                <a:gd name="T21" fmla="*/ 208 h 685"/>
                <a:gd name="T22" fmla="*/ 1013 w 1096"/>
                <a:gd name="T23" fmla="*/ 285 h 685"/>
                <a:gd name="T24" fmla="*/ 1096 w 1096"/>
                <a:gd name="T25" fmla="*/ 459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96" h="685">
                  <a:moveTo>
                    <a:pt x="1096" y="459"/>
                  </a:moveTo>
                  <a:cubicBezTo>
                    <a:pt x="1096" y="553"/>
                    <a:pt x="1039" y="634"/>
                    <a:pt x="957" y="668"/>
                  </a:cubicBezTo>
                  <a:cubicBezTo>
                    <a:pt x="939" y="679"/>
                    <a:pt x="918" y="685"/>
                    <a:pt x="895" y="685"/>
                  </a:cubicBezTo>
                  <a:cubicBezTo>
                    <a:pt x="219" y="685"/>
                    <a:pt x="219" y="685"/>
                    <a:pt x="219" y="685"/>
                  </a:cubicBezTo>
                  <a:cubicBezTo>
                    <a:pt x="213" y="685"/>
                    <a:pt x="208" y="685"/>
                    <a:pt x="202" y="684"/>
                  </a:cubicBezTo>
                  <a:cubicBezTo>
                    <a:pt x="89" y="672"/>
                    <a:pt x="0" y="576"/>
                    <a:pt x="0" y="459"/>
                  </a:cubicBezTo>
                  <a:cubicBezTo>
                    <a:pt x="0" y="346"/>
                    <a:pt x="84" y="252"/>
                    <a:pt x="193" y="236"/>
                  </a:cubicBezTo>
                  <a:cubicBezTo>
                    <a:pt x="210" y="147"/>
                    <a:pt x="288" y="80"/>
                    <a:pt x="381" y="80"/>
                  </a:cubicBezTo>
                  <a:cubicBezTo>
                    <a:pt x="413" y="80"/>
                    <a:pt x="442" y="87"/>
                    <a:pt x="468" y="101"/>
                  </a:cubicBezTo>
                  <a:cubicBezTo>
                    <a:pt x="518" y="39"/>
                    <a:pt x="594" y="0"/>
                    <a:pt x="679" y="0"/>
                  </a:cubicBezTo>
                  <a:cubicBezTo>
                    <a:pt x="807" y="0"/>
                    <a:pt x="914" y="88"/>
                    <a:pt x="943" y="208"/>
                  </a:cubicBezTo>
                  <a:cubicBezTo>
                    <a:pt x="982" y="212"/>
                    <a:pt x="1012" y="245"/>
                    <a:pt x="1013" y="285"/>
                  </a:cubicBezTo>
                  <a:cubicBezTo>
                    <a:pt x="1064" y="326"/>
                    <a:pt x="1096" y="389"/>
                    <a:pt x="1096" y="459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4" name="Freeform 98"/>
            <p:cNvSpPr>
              <a:spLocks/>
            </p:cNvSpPr>
            <p:nvPr/>
          </p:nvSpPr>
          <p:spPr bwMode="auto">
            <a:xfrm>
              <a:off x="18326100" y="-7558520"/>
              <a:ext cx="528638" cy="638175"/>
            </a:xfrm>
            <a:custGeom>
              <a:avLst/>
              <a:gdLst>
                <a:gd name="T0" fmla="*/ 204 w 204"/>
                <a:gd name="T1" fmla="*/ 246 h 246"/>
                <a:gd name="T2" fmla="*/ 204 w 204"/>
                <a:gd name="T3" fmla="*/ 102 h 246"/>
                <a:gd name="T4" fmla="*/ 102 w 204"/>
                <a:gd name="T5" fmla="*/ 0 h 246"/>
                <a:gd name="T6" fmla="*/ 0 w 204"/>
                <a:gd name="T7" fmla="*/ 102 h 246"/>
                <a:gd name="T8" fmla="*/ 0 w 204"/>
                <a:gd name="T9" fmla="*/ 246 h 246"/>
                <a:gd name="T10" fmla="*/ 204 w 204"/>
                <a:gd name="T11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4" h="246">
                  <a:moveTo>
                    <a:pt x="204" y="246"/>
                  </a:moveTo>
                  <a:cubicBezTo>
                    <a:pt x="204" y="102"/>
                    <a:pt x="204" y="102"/>
                    <a:pt x="204" y="102"/>
                  </a:cubicBezTo>
                  <a:cubicBezTo>
                    <a:pt x="204" y="46"/>
                    <a:pt x="158" y="0"/>
                    <a:pt x="102" y="0"/>
                  </a:cubicBezTo>
                  <a:cubicBezTo>
                    <a:pt x="45" y="0"/>
                    <a:pt x="0" y="46"/>
                    <a:pt x="0" y="102"/>
                  </a:cubicBezTo>
                  <a:cubicBezTo>
                    <a:pt x="0" y="246"/>
                    <a:pt x="0" y="246"/>
                    <a:pt x="0" y="246"/>
                  </a:cubicBezTo>
                  <a:lnTo>
                    <a:pt x="204" y="246"/>
                  </a:lnTo>
                  <a:close/>
                </a:path>
              </a:pathLst>
            </a:custGeom>
            <a:solidFill>
              <a:srgbClr val="8AD2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5" name="Freeform 99"/>
            <p:cNvSpPr>
              <a:spLocks/>
            </p:cNvSpPr>
            <p:nvPr/>
          </p:nvSpPr>
          <p:spPr bwMode="auto">
            <a:xfrm>
              <a:off x="18218150" y="-7477557"/>
              <a:ext cx="746125" cy="1330325"/>
            </a:xfrm>
            <a:custGeom>
              <a:avLst/>
              <a:gdLst>
                <a:gd name="T0" fmla="*/ 14 w 288"/>
                <a:gd name="T1" fmla="*/ 308 h 513"/>
                <a:gd name="T2" fmla="*/ 119 w 288"/>
                <a:gd name="T3" fmla="*/ 489 h 513"/>
                <a:gd name="T4" fmla="*/ 169 w 288"/>
                <a:gd name="T5" fmla="*/ 489 h 513"/>
                <a:gd name="T6" fmla="*/ 274 w 288"/>
                <a:gd name="T7" fmla="*/ 308 h 513"/>
                <a:gd name="T8" fmla="*/ 249 w 288"/>
                <a:gd name="T9" fmla="*/ 264 h 513"/>
                <a:gd name="T10" fmla="*/ 217 w 288"/>
                <a:gd name="T11" fmla="*/ 264 h 513"/>
                <a:gd name="T12" fmla="*/ 217 w 288"/>
                <a:gd name="T13" fmla="*/ 73 h 513"/>
                <a:gd name="T14" fmla="*/ 144 w 288"/>
                <a:gd name="T15" fmla="*/ 0 h 513"/>
                <a:gd name="T16" fmla="*/ 71 w 288"/>
                <a:gd name="T17" fmla="*/ 73 h 513"/>
                <a:gd name="T18" fmla="*/ 71 w 288"/>
                <a:gd name="T19" fmla="*/ 264 h 513"/>
                <a:gd name="T20" fmla="*/ 39 w 288"/>
                <a:gd name="T21" fmla="*/ 264 h 513"/>
                <a:gd name="T22" fmla="*/ 14 w 288"/>
                <a:gd name="T23" fmla="*/ 308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8" h="513">
                  <a:moveTo>
                    <a:pt x="14" y="308"/>
                  </a:moveTo>
                  <a:cubicBezTo>
                    <a:pt x="119" y="489"/>
                    <a:pt x="119" y="489"/>
                    <a:pt x="119" y="489"/>
                  </a:cubicBezTo>
                  <a:cubicBezTo>
                    <a:pt x="133" y="513"/>
                    <a:pt x="155" y="513"/>
                    <a:pt x="169" y="489"/>
                  </a:cubicBezTo>
                  <a:cubicBezTo>
                    <a:pt x="274" y="308"/>
                    <a:pt x="274" y="308"/>
                    <a:pt x="274" y="308"/>
                  </a:cubicBezTo>
                  <a:cubicBezTo>
                    <a:pt x="288" y="284"/>
                    <a:pt x="276" y="264"/>
                    <a:pt x="249" y="264"/>
                  </a:cubicBezTo>
                  <a:cubicBezTo>
                    <a:pt x="217" y="264"/>
                    <a:pt x="217" y="264"/>
                    <a:pt x="217" y="264"/>
                  </a:cubicBezTo>
                  <a:cubicBezTo>
                    <a:pt x="217" y="73"/>
                    <a:pt x="217" y="73"/>
                    <a:pt x="217" y="73"/>
                  </a:cubicBezTo>
                  <a:cubicBezTo>
                    <a:pt x="217" y="33"/>
                    <a:pt x="184" y="0"/>
                    <a:pt x="144" y="0"/>
                  </a:cubicBezTo>
                  <a:cubicBezTo>
                    <a:pt x="104" y="0"/>
                    <a:pt x="71" y="33"/>
                    <a:pt x="71" y="73"/>
                  </a:cubicBezTo>
                  <a:cubicBezTo>
                    <a:pt x="71" y="264"/>
                    <a:pt x="71" y="264"/>
                    <a:pt x="71" y="264"/>
                  </a:cubicBezTo>
                  <a:cubicBezTo>
                    <a:pt x="39" y="264"/>
                    <a:pt x="39" y="264"/>
                    <a:pt x="39" y="264"/>
                  </a:cubicBezTo>
                  <a:cubicBezTo>
                    <a:pt x="11" y="264"/>
                    <a:pt x="0" y="284"/>
                    <a:pt x="14" y="308"/>
                  </a:cubicBezTo>
                  <a:close/>
                </a:path>
              </a:pathLst>
            </a:custGeom>
            <a:solidFill>
              <a:srgbClr val="39C0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51" name="Group 1350"/>
          <p:cNvGrpSpPr/>
          <p:nvPr/>
        </p:nvGrpSpPr>
        <p:grpSpPr>
          <a:xfrm>
            <a:off x="19079119" y="1794491"/>
            <a:ext cx="1455472" cy="1454930"/>
            <a:chOff x="21453475" y="-9571470"/>
            <a:chExt cx="4270375" cy="4268788"/>
          </a:xfrm>
        </p:grpSpPr>
        <p:sp>
          <p:nvSpPr>
            <p:cNvPr id="1226" name="Oval 100"/>
            <p:cNvSpPr>
              <a:spLocks noChangeArrowheads="1"/>
            </p:cNvSpPr>
            <p:nvPr/>
          </p:nvSpPr>
          <p:spPr bwMode="auto">
            <a:xfrm>
              <a:off x="21453475" y="-9571470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7" name="Freeform 101"/>
            <p:cNvSpPr>
              <a:spLocks/>
            </p:cNvSpPr>
            <p:nvPr/>
          </p:nvSpPr>
          <p:spPr bwMode="auto">
            <a:xfrm>
              <a:off x="23394988" y="-6767945"/>
              <a:ext cx="1739900" cy="323850"/>
            </a:xfrm>
            <a:custGeom>
              <a:avLst/>
              <a:gdLst>
                <a:gd name="T0" fmla="*/ 671 w 671"/>
                <a:gd name="T1" fmla="*/ 79 h 125"/>
                <a:gd name="T2" fmla="*/ 620 w 671"/>
                <a:gd name="T3" fmla="*/ 24 h 125"/>
                <a:gd name="T4" fmla="*/ 605 w 671"/>
                <a:gd name="T5" fmla="*/ 21 h 125"/>
                <a:gd name="T6" fmla="*/ 598 w 671"/>
                <a:gd name="T7" fmla="*/ 16 h 125"/>
                <a:gd name="T8" fmla="*/ 571 w 671"/>
                <a:gd name="T9" fmla="*/ 0 h 125"/>
                <a:gd name="T10" fmla="*/ 405 w 671"/>
                <a:gd name="T11" fmla="*/ 0 h 125"/>
                <a:gd name="T12" fmla="*/ 110 w 671"/>
                <a:gd name="T13" fmla="*/ 0 h 125"/>
                <a:gd name="T14" fmla="*/ 78 w 671"/>
                <a:gd name="T15" fmla="*/ 18 h 125"/>
                <a:gd name="T16" fmla="*/ 70 w 671"/>
                <a:gd name="T17" fmla="*/ 21 h 125"/>
                <a:gd name="T18" fmla="*/ 6 w 671"/>
                <a:gd name="T19" fmla="*/ 106 h 125"/>
                <a:gd name="T20" fmla="*/ 31 w 671"/>
                <a:gd name="T21" fmla="*/ 125 h 125"/>
                <a:gd name="T22" fmla="*/ 159 w 671"/>
                <a:gd name="T23" fmla="*/ 125 h 125"/>
                <a:gd name="T24" fmla="*/ 641 w 671"/>
                <a:gd name="T25" fmla="*/ 125 h 125"/>
                <a:gd name="T26" fmla="*/ 671 w 671"/>
                <a:gd name="T27" fmla="*/ 111 h 125"/>
                <a:gd name="T28" fmla="*/ 671 w 671"/>
                <a:gd name="T29" fmla="*/ 7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71" h="125">
                  <a:moveTo>
                    <a:pt x="671" y="79"/>
                  </a:moveTo>
                  <a:cubicBezTo>
                    <a:pt x="663" y="53"/>
                    <a:pt x="649" y="31"/>
                    <a:pt x="620" y="24"/>
                  </a:cubicBezTo>
                  <a:cubicBezTo>
                    <a:pt x="615" y="23"/>
                    <a:pt x="610" y="23"/>
                    <a:pt x="605" y="21"/>
                  </a:cubicBezTo>
                  <a:cubicBezTo>
                    <a:pt x="602" y="20"/>
                    <a:pt x="599" y="18"/>
                    <a:pt x="598" y="16"/>
                  </a:cubicBezTo>
                  <a:cubicBezTo>
                    <a:pt x="593" y="3"/>
                    <a:pt x="583" y="0"/>
                    <a:pt x="571" y="0"/>
                  </a:cubicBezTo>
                  <a:cubicBezTo>
                    <a:pt x="516" y="0"/>
                    <a:pt x="460" y="0"/>
                    <a:pt x="405" y="0"/>
                  </a:cubicBezTo>
                  <a:cubicBezTo>
                    <a:pt x="307" y="0"/>
                    <a:pt x="208" y="0"/>
                    <a:pt x="110" y="0"/>
                  </a:cubicBezTo>
                  <a:cubicBezTo>
                    <a:pt x="96" y="0"/>
                    <a:pt x="83" y="1"/>
                    <a:pt x="78" y="18"/>
                  </a:cubicBezTo>
                  <a:cubicBezTo>
                    <a:pt x="78" y="20"/>
                    <a:pt x="73" y="21"/>
                    <a:pt x="70" y="21"/>
                  </a:cubicBezTo>
                  <a:cubicBezTo>
                    <a:pt x="26" y="28"/>
                    <a:pt x="0" y="63"/>
                    <a:pt x="6" y="106"/>
                  </a:cubicBezTo>
                  <a:cubicBezTo>
                    <a:pt x="8" y="118"/>
                    <a:pt x="16" y="125"/>
                    <a:pt x="31" y="125"/>
                  </a:cubicBezTo>
                  <a:cubicBezTo>
                    <a:pt x="74" y="125"/>
                    <a:pt x="116" y="125"/>
                    <a:pt x="159" y="125"/>
                  </a:cubicBezTo>
                  <a:cubicBezTo>
                    <a:pt x="319" y="125"/>
                    <a:pt x="480" y="125"/>
                    <a:pt x="641" y="125"/>
                  </a:cubicBezTo>
                  <a:cubicBezTo>
                    <a:pt x="654" y="125"/>
                    <a:pt x="664" y="122"/>
                    <a:pt x="671" y="111"/>
                  </a:cubicBezTo>
                  <a:cubicBezTo>
                    <a:pt x="671" y="100"/>
                    <a:pt x="671" y="90"/>
                    <a:pt x="671" y="79"/>
                  </a:cubicBez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8" name="Freeform 102"/>
            <p:cNvSpPr>
              <a:spLocks/>
            </p:cNvSpPr>
            <p:nvPr/>
          </p:nvSpPr>
          <p:spPr bwMode="auto">
            <a:xfrm>
              <a:off x="21805900" y="-8744382"/>
              <a:ext cx="2976563" cy="1714500"/>
            </a:xfrm>
            <a:custGeom>
              <a:avLst/>
              <a:gdLst>
                <a:gd name="T0" fmla="*/ 711 w 1148"/>
                <a:gd name="T1" fmla="*/ 430 h 662"/>
                <a:gd name="T2" fmla="*/ 752 w 1148"/>
                <a:gd name="T3" fmla="*/ 424 h 662"/>
                <a:gd name="T4" fmla="*/ 759 w 1148"/>
                <a:gd name="T5" fmla="*/ 420 h 662"/>
                <a:gd name="T6" fmla="*/ 784 w 1148"/>
                <a:gd name="T7" fmla="*/ 417 h 662"/>
                <a:gd name="T8" fmla="*/ 799 w 1148"/>
                <a:gd name="T9" fmla="*/ 464 h 662"/>
                <a:gd name="T10" fmla="*/ 798 w 1148"/>
                <a:gd name="T11" fmla="*/ 473 h 662"/>
                <a:gd name="T12" fmla="*/ 802 w 1148"/>
                <a:gd name="T13" fmla="*/ 496 h 662"/>
                <a:gd name="T14" fmla="*/ 824 w 1148"/>
                <a:gd name="T15" fmla="*/ 501 h 662"/>
                <a:gd name="T16" fmla="*/ 850 w 1148"/>
                <a:gd name="T17" fmla="*/ 531 h 662"/>
                <a:gd name="T18" fmla="*/ 842 w 1148"/>
                <a:gd name="T19" fmla="*/ 540 h 662"/>
                <a:gd name="T20" fmla="*/ 820 w 1148"/>
                <a:gd name="T21" fmla="*/ 593 h 662"/>
                <a:gd name="T22" fmla="*/ 824 w 1148"/>
                <a:gd name="T23" fmla="*/ 605 h 662"/>
                <a:gd name="T24" fmla="*/ 882 w 1148"/>
                <a:gd name="T25" fmla="*/ 636 h 662"/>
                <a:gd name="T26" fmla="*/ 1073 w 1148"/>
                <a:gd name="T27" fmla="*/ 574 h 662"/>
                <a:gd name="T28" fmla="*/ 1115 w 1148"/>
                <a:gd name="T29" fmla="*/ 560 h 662"/>
                <a:gd name="T30" fmla="*/ 1141 w 1148"/>
                <a:gd name="T31" fmla="*/ 508 h 662"/>
                <a:gd name="T32" fmla="*/ 1135 w 1148"/>
                <a:gd name="T33" fmla="*/ 488 h 662"/>
                <a:gd name="T34" fmla="*/ 1090 w 1148"/>
                <a:gd name="T35" fmla="*/ 460 h 662"/>
                <a:gd name="T36" fmla="*/ 1066 w 1148"/>
                <a:gd name="T37" fmla="*/ 428 h 662"/>
                <a:gd name="T38" fmla="*/ 1077 w 1148"/>
                <a:gd name="T39" fmla="*/ 420 h 662"/>
                <a:gd name="T40" fmla="*/ 1094 w 1148"/>
                <a:gd name="T41" fmla="*/ 401 h 662"/>
                <a:gd name="T42" fmla="*/ 1082 w 1148"/>
                <a:gd name="T43" fmla="*/ 380 h 662"/>
                <a:gd name="T44" fmla="*/ 1075 w 1148"/>
                <a:gd name="T45" fmla="*/ 370 h 662"/>
                <a:gd name="T46" fmla="*/ 1015 w 1148"/>
                <a:gd name="T47" fmla="*/ 184 h 662"/>
                <a:gd name="T48" fmla="*/ 1015 w 1148"/>
                <a:gd name="T49" fmla="*/ 170 h 662"/>
                <a:gd name="T50" fmla="*/ 1011 w 1148"/>
                <a:gd name="T51" fmla="*/ 148 h 662"/>
                <a:gd name="T52" fmla="*/ 989 w 1148"/>
                <a:gd name="T53" fmla="*/ 143 h 662"/>
                <a:gd name="T54" fmla="*/ 965 w 1148"/>
                <a:gd name="T55" fmla="*/ 131 h 662"/>
                <a:gd name="T56" fmla="*/ 973 w 1148"/>
                <a:gd name="T57" fmla="*/ 103 h 662"/>
                <a:gd name="T58" fmla="*/ 994 w 1148"/>
                <a:gd name="T59" fmla="*/ 54 h 662"/>
                <a:gd name="T60" fmla="*/ 988 w 1148"/>
                <a:gd name="T61" fmla="*/ 35 h 662"/>
                <a:gd name="T62" fmla="*/ 933 w 1148"/>
                <a:gd name="T63" fmla="*/ 8 h 662"/>
                <a:gd name="T64" fmla="*/ 701 w 1148"/>
                <a:gd name="T65" fmla="*/ 83 h 662"/>
                <a:gd name="T66" fmla="*/ 672 w 1148"/>
                <a:gd name="T67" fmla="*/ 139 h 662"/>
                <a:gd name="T68" fmla="*/ 679 w 1148"/>
                <a:gd name="T69" fmla="*/ 159 h 662"/>
                <a:gd name="T70" fmla="*/ 724 w 1148"/>
                <a:gd name="T71" fmla="*/ 184 h 662"/>
                <a:gd name="T72" fmla="*/ 747 w 1148"/>
                <a:gd name="T73" fmla="*/ 202 h 662"/>
                <a:gd name="T74" fmla="*/ 736 w 1148"/>
                <a:gd name="T75" fmla="*/ 225 h 662"/>
                <a:gd name="T76" fmla="*/ 720 w 1148"/>
                <a:gd name="T77" fmla="*/ 243 h 662"/>
                <a:gd name="T78" fmla="*/ 730 w 1148"/>
                <a:gd name="T79" fmla="*/ 264 h 662"/>
                <a:gd name="T80" fmla="*/ 738 w 1148"/>
                <a:gd name="T81" fmla="*/ 274 h 662"/>
                <a:gd name="T82" fmla="*/ 752 w 1148"/>
                <a:gd name="T83" fmla="*/ 317 h 662"/>
                <a:gd name="T84" fmla="*/ 729 w 1148"/>
                <a:gd name="T85" fmla="*/ 331 h 662"/>
                <a:gd name="T86" fmla="*/ 701 w 1148"/>
                <a:gd name="T87" fmla="*/ 324 h 662"/>
                <a:gd name="T88" fmla="*/ 686 w 1148"/>
                <a:gd name="T89" fmla="*/ 341 h 662"/>
                <a:gd name="T90" fmla="*/ 675 w 1148"/>
                <a:gd name="T91" fmla="*/ 354 h 662"/>
                <a:gd name="T92" fmla="*/ 95 w 1148"/>
                <a:gd name="T93" fmla="*/ 532 h 662"/>
                <a:gd name="T94" fmla="*/ 76 w 1148"/>
                <a:gd name="T95" fmla="*/ 533 h 662"/>
                <a:gd name="T96" fmla="*/ 10 w 1148"/>
                <a:gd name="T97" fmla="*/ 573 h 662"/>
                <a:gd name="T98" fmla="*/ 34 w 1148"/>
                <a:gd name="T99" fmla="*/ 646 h 662"/>
                <a:gd name="T100" fmla="*/ 112 w 1148"/>
                <a:gd name="T101" fmla="*/ 639 h 662"/>
                <a:gd name="T102" fmla="*/ 126 w 1148"/>
                <a:gd name="T103" fmla="*/ 630 h 662"/>
                <a:gd name="T104" fmla="*/ 706 w 1148"/>
                <a:gd name="T105" fmla="*/ 431 h 662"/>
                <a:gd name="T106" fmla="*/ 711 w 1148"/>
                <a:gd name="T107" fmla="*/ 43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48" h="662">
                  <a:moveTo>
                    <a:pt x="711" y="430"/>
                  </a:moveTo>
                  <a:cubicBezTo>
                    <a:pt x="727" y="450"/>
                    <a:pt x="741" y="448"/>
                    <a:pt x="752" y="424"/>
                  </a:cubicBezTo>
                  <a:cubicBezTo>
                    <a:pt x="753" y="422"/>
                    <a:pt x="756" y="420"/>
                    <a:pt x="759" y="420"/>
                  </a:cubicBezTo>
                  <a:cubicBezTo>
                    <a:pt x="767" y="418"/>
                    <a:pt x="775" y="418"/>
                    <a:pt x="784" y="417"/>
                  </a:cubicBezTo>
                  <a:cubicBezTo>
                    <a:pt x="789" y="433"/>
                    <a:pt x="795" y="448"/>
                    <a:pt x="799" y="464"/>
                  </a:cubicBezTo>
                  <a:cubicBezTo>
                    <a:pt x="800" y="466"/>
                    <a:pt x="798" y="470"/>
                    <a:pt x="798" y="473"/>
                  </a:cubicBezTo>
                  <a:cubicBezTo>
                    <a:pt x="799" y="481"/>
                    <a:pt x="798" y="491"/>
                    <a:pt x="802" y="496"/>
                  </a:cubicBezTo>
                  <a:cubicBezTo>
                    <a:pt x="806" y="500"/>
                    <a:pt x="817" y="503"/>
                    <a:pt x="824" y="501"/>
                  </a:cubicBezTo>
                  <a:cubicBezTo>
                    <a:pt x="842" y="499"/>
                    <a:pt x="856" y="513"/>
                    <a:pt x="850" y="531"/>
                  </a:cubicBezTo>
                  <a:cubicBezTo>
                    <a:pt x="849" y="535"/>
                    <a:pt x="845" y="538"/>
                    <a:pt x="842" y="540"/>
                  </a:cubicBezTo>
                  <a:cubicBezTo>
                    <a:pt x="820" y="552"/>
                    <a:pt x="813" y="570"/>
                    <a:pt x="820" y="593"/>
                  </a:cubicBezTo>
                  <a:cubicBezTo>
                    <a:pt x="821" y="597"/>
                    <a:pt x="822" y="601"/>
                    <a:pt x="824" y="605"/>
                  </a:cubicBezTo>
                  <a:cubicBezTo>
                    <a:pt x="833" y="634"/>
                    <a:pt x="854" y="645"/>
                    <a:pt x="882" y="636"/>
                  </a:cubicBezTo>
                  <a:cubicBezTo>
                    <a:pt x="946" y="615"/>
                    <a:pt x="1010" y="594"/>
                    <a:pt x="1073" y="574"/>
                  </a:cubicBezTo>
                  <a:cubicBezTo>
                    <a:pt x="1087" y="569"/>
                    <a:pt x="1101" y="565"/>
                    <a:pt x="1115" y="560"/>
                  </a:cubicBezTo>
                  <a:cubicBezTo>
                    <a:pt x="1138" y="552"/>
                    <a:pt x="1148" y="531"/>
                    <a:pt x="1141" y="508"/>
                  </a:cubicBezTo>
                  <a:cubicBezTo>
                    <a:pt x="1140" y="501"/>
                    <a:pt x="1138" y="495"/>
                    <a:pt x="1135" y="488"/>
                  </a:cubicBezTo>
                  <a:cubicBezTo>
                    <a:pt x="1128" y="468"/>
                    <a:pt x="1111" y="458"/>
                    <a:pt x="1090" y="460"/>
                  </a:cubicBezTo>
                  <a:cubicBezTo>
                    <a:pt x="1073" y="462"/>
                    <a:pt x="1059" y="443"/>
                    <a:pt x="1066" y="428"/>
                  </a:cubicBezTo>
                  <a:cubicBezTo>
                    <a:pt x="1067" y="424"/>
                    <a:pt x="1073" y="421"/>
                    <a:pt x="1077" y="420"/>
                  </a:cubicBezTo>
                  <a:cubicBezTo>
                    <a:pt x="1086" y="417"/>
                    <a:pt x="1093" y="411"/>
                    <a:pt x="1094" y="401"/>
                  </a:cubicBezTo>
                  <a:cubicBezTo>
                    <a:pt x="1095" y="391"/>
                    <a:pt x="1090" y="385"/>
                    <a:pt x="1082" y="380"/>
                  </a:cubicBezTo>
                  <a:cubicBezTo>
                    <a:pt x="1079" y="378"/>
                    <a:pt x="1076" y="374"/>
                    <a:pt x="1075" y="370"/>
                  </a:cubicBezTo>
                  <a:cubicBezTo>
                    <a:pt x="1055" y="308"/>
                    <a:pt x="1035" y="246"/>
                    <a:pt x="1015" y="184"/>
                  </a:cubicBezTo>
                  <a:cubicBezTo>
                    <a:pt x="1013" y="180"/>
                    <a:pt x="1016" y="175"/>
                    <a:pt x="1015" y="170"/>
                  </a:cubicBezTo>
                  <a:cubicBezTo>
                    <a:pt x="1014" y="163"/>
                    <a:pt x="1015" y="153"/>
                    <a:pt x="1011" y="148"/>
                  </a:cubicBezTo>
                  <a:cubicBezTo>
                    <a:pt x="1006" y="144"/>
                    <a:pt x="996" y="142"/>
                    <a:pt x="989" y="143"/>
                  </a:cubicBezTo>
                  <a:cubicBezTo>
                    <a:pt x="974" y="145"/>
                    <a:pt x="970" y="144"/>
                    <a:pt x="965" y="131"/>
                  </a:cubicBezTo>
                  <a:cubicBezTo>
                    <a:pt x="960" y="119"/>
                    <a:pt x="960" y="109"/>
                    <a:pt x="973" y="103"/>
                  </a:cubicBezTo>
                  <a:cubicBezTo>
                    <a:pt x="992" y="94"/>
                    <a:pt x="1000" y="74"/>
                    <a:pt x="994" y="54"/>
                  </a:cubicBezTo>
                  <a:cubicBezTo>
                    <a:pt x="992" y="48"/>
                    <a:pt x="990" y="42"/>
                    <a:pt x="988" y="35"/>
                  </a:cubicBezTo>
                  <a:cubicBezTo>
                    <a:pt x="979" y="11"/>
                    <a:pt x="958" y="0"/>
                    <a:pt x="933" y="8"/>
                  </a:cubicBezTo>
                  <a:cubicBezTo>
                    <a:pt x="856" y="33"/>
                    <a:pt x="778" y="58"/>
                    <a:pt x="701" y="83"/>
                  </a:cubicBezTo>
                  <a:cubicBezTo>
                    <a:pt x="675" y="92"/>
                    <a:pt x="664" y="113"/>
                    <a:pt x="672" y="139"/>
                  </a:cubicBezTo>
                  <a:cubicBezTo>
                    <a:pt x="674" y="146"/>
                    <a:pt x="676" y="153"/>
                    <a:pt x="679" y="159"/>
                  </a:cubicBezTo>
                  <a:cubicBezTo>
                    <a:pt x="687" y="177"/>
                    <a:pt x="705" y="187"/>
                    <a:pt x="724" y="184"/>
                  </a:cubicBezTo>
                  <a:cubicBezTo>
                    <a:pt x="738" y="182"/>
                    <a:pt x="742" y="186"/>
                    <a:pt x="747" y="202"/>
                  </a:cubicBezTo>
                  <a:cubicBezTo>
                    <a:pt x="750" y="213"/>
                    <a:pt x="748" y="220"/>
                    <a:pt x="736" y="225"/>
                  </a:cubicBezTo>
                  <a:cubicBezTo>
                    <a:pt x="729" y="228"/>
                    <a:pt x="722" y="236"/>
                    <a:pt x="720" y="243"/>
                  </a:cubicBezTo>
                  <a:cubicBezTo>
                    <a:pt x="716" y="252"/>
                    <a:pt x="722" y="259"/>
                    <a:pt x="730" y="264"/>
                  </a:cubicBezTo>
                  <a:cubicBezTo>
                    <a:pt x="734" y="266"/>
                    <a:pt x="736" y="270"/>
                    <a:pt x="738" y="274"/>
                  </a:cubicBezTo>
                  <a:cubicBezTo>
                    <a:pt x="743" y="288"/>
                    <a:pt x="747" y="302"/>
                    <a:pt x="752" y="317"/>
                  </a:cubicBezTo>
                  <a:cubicBezTo>
                    <a:pt x="743" y="322"/>
                    <a:pt x="734" y="327"/>
                    <a:pt x="729" y="331"/>
                  </a:cubicBezTo>
                  <a:cubicBezTo>
                    <a:pt x="718" y="328"/>
                    <a:pt x="709" y="323"/>
                    <a:pt x="701" y="324"/>
                  </a:cubicBezTo>
                  <a:cubicBezTo>
                    <a:pt x="695" y="326"/>
                    <a:pt x="688" y="334"/>
                    <a:pt x="686" y="341"/>
                  </a:cubicBezTo>
                  <a:cubicBezTo>
                    <a:pt x="685" y="349"/>
                    <a:pt x="682" y="351"/>
                    <a:pt x="675" y="354"/>
                  </a:cubicBezTo>
                  <a:cubicBezTo>
                    <a:pt x="482" y="413"/>
                    <a:pt x="289" y="472"/>
                    <a:pt x="95" y="532"/>
                  </a:cubicBezTo>
                  <a:cubicBezTo>
                    <a:pt x="89" y="533"/>
                    <a:pt x="83" y="533"/>
                    <a:pt x="76" y="533"/>
                  </a:cubicBezTo>
                  <a:cubicBezTo>
                    <a:pt x="46" y="530"/>
                    <a:pt x="20" y="546"/>
                    <a:pt x="10" y="573"/>
                  </a:cubicBezTo>
                  <a:cubicBezTo>
                    <a:pt x="0" y="600"/>
                    <a:pt x="10" y="631"/>
                    <a:pt x="34" y="646"/>
                  </a:cubicBezTo>
                  <a:cubicBezTo>
                    <a:pt x="58" y="662"/>
                    <a:pt x="90" y="659"/>
                    <a:pt x="112" y="639"/>
                  </a:cubicBezTo>
                  <a:cubicBezTo>
                    <a:pt x="116" y="635"/>
                    <a:pt x="121" y="631"/>
                    <a:pt x="126" y="630"/>
                  </a:cubicBezTo>
                  <a:cubicBezTo>
                    <a:pt x="320" y="563"/>
                    <a:pt x="513" y="497"/>
                    <a:pt x="706" y="431"/>
                  </a:cubicBezTo>
                  <a:cubicBezTo>
                    <a:pt x="708" y="431"/>
                    <a:pt x="709" y="430"/>
                    <a:pt x="711" y="430"/>
                  </a:cubicBezTo>
                  <a:close/>
                </a:path>
              </a:pathLst>
            </a:custGeom>
            <a:solidFill>
              <a:srgbClr val="B9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9" name="Freeform 103"/>
            <p:cNvSpPr>
              <a:spLocks/>
            </p:cNvSpPr>
            <p:nvPr/>
          </p:nvSpPr>
          <p:spPr bwMode="auto">
            <a:xfrm>
              <a:off x="22186900" y="-7858557"/>
              <a:ext cx="1376363" cy="715963"/>
            </a:xfrm>
            <a:custGeom>
              <a:avLst/>
              <a:gdLst>
                <a:gd name="T0" fmla="*/ 500 w 531"/>
                <a:gd name="T1" fmla="*/ 123 h 276"/>
                <a:gd name="T2" fmla="*/ 69 w 531"/>
                <a:gd name="T3" fmla="*/ 269 h 276"/>
                <a:gd name="T4" fmla="*/ 21 w 531"/>
                <a:gd name="T5" fmla="*/ 246 h 276"/>
                <a:gd name="T6" fmla="*/ 6 w 531"/>
                <a:gd name="T7" fmla="*/ 201 h 276"/>
                <a:gd name="T8" fmla="*/ 30 w 531"/>
                <a:gd name="T9" fmla="*/ 153 h 276"/>
                <a:gd name="T10" fmla="*/ 461 w 531"/>
                <a:gd name="T11" fmla="*/ 7 h 276"/>
                <a:gd name="T12" fmla="*/ 509 w 531"/>
                <a:gd name="T13" fmla="*/ 31 h 276"/>
                <a:gd name="T14" fmla="*/ 524 w 531"/>
                <a:gd name="T15" fmla="*/ 75 h 276"/>
                <a:gd name="T16" fmla="*/ 500 w 531"/>
                <a:gd name="T17" fmla="*/ 123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1" h="276">
                  <a:moveTo>
                    <a:pt x="500" y="123"/>
                  </a:moveTo>
                  <a:cubicBezTo>
                    <a:pt x="69" y="269"/>
                    <a:pt x="69" y="269"/>
                    <a:pt x="69" y="269"/>
                  </a:cubicBezTo>
                  <a:cubicBezTo>
                    <a:pt x="50" y="276"/>
                    <a:pt x="28" y="265"/>
                    <a:pt x="21" y="246"/>
                  </a:cubicBezTo>
                  <a:cubicBezTo>
                    <a:pt x="6" y="201"/>
                    <a:pt x="6" y="201"/>
                    <a:pt x="6" y="201"/>
                  </a:cubicBezTo>
                  <a:cubicBezTo>
                    <a:pt x="0" y="182"/>
                    <a:pt x="10" y="160"/>
                    <a:pt x="30" y="153"/>
                  </a:cubicBezTo>
                  <a:cubicBezTo>
                    <a:pt x="461" y="7"/>
                    <a:pt x="461" y="7"/>
                    <a:pt x="461" y="7"/>
                  </a:cubicBezTo>
                  <a:cubicBezTo>
                    <a:pt x="481" y="0"/>
                    <a:pt x="502" y="11"/>
                    <a:pt x="509" y="31"/>
                  </a:cubicBezTo>
                  <a:cubicBezTo>
                    <a:pt x="524" y="75"/>
                    <a:pt x="524" y="75"/>
                    <a:pt x="524" y="75"/>
                  </a:cubicBezTo>
                  <a:cubicBezTo>
                    <a:pt x="531" y="95"/>
                    <a:pt x="520" y="116"/>
                    <a:pt x="500" y="123"/>
                  </a:cubicBezTo>
                  <a:close/>
                </a:path>
              </a:pathLst>
            </a:custGeom>
            <a:solidFill>
              <a:srgbClr val="DB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0" name="Freeform 104"/>
            <p:cNvSpPr>
              <a:spLocks/>
            </p:cNvSpPr>
            <p:nvPr/>
          </p:nvSpPr>
          <p:spPr bwMode="auto">
            <a:xfrm>
              <a:off x="23653750" y="-8398307"/>
              <a:ext cx="1001713" cy="973138"/>
            </a:xfrm>
            <a:custGeom>
              <a:avLst/>
              <a:gdLst>
                <a:gd name="T0" fmla="*/ 366 w 386"/>
                <a:gd name="T1" fmla="*/ 289 h 375"/>
                <a:gd name="T2" fmla="*/ 112 w 386"/>
                <a:gd name="T3" fmla="*/ 371 h 375"/>
                <a:gd name="T4" fmla="*/ 81 w 386"/>
                <a:gd name="T5" fmla="*/ 355 h 375"/>
                <a:gd name="T6" fmla="*/ 4 w 386"/>
                <a:gd name="T7" fmla="*/ 117 h 375"/>
                <a:gd name="T8" fmla="*/ 20 w 386"/>
                <a:gd name="T9" fmla="*/ 86 h 375"/>
                <a:gd name="T10" fmla="*/ 273 w 386"/>
                <a:gd name="T11" fmla="*/ 4 h 375"/>
                <a:gd name="T12" fmla="*/ 305 w 386"/>
                <a:gd name="T13" fmla="*/ 20 h 375"/>
                <a:gd name="T14" fmla="*/ 382 w 386"/>
                <a:gd name="T15" fmla="*/ 258 h 375"/>
                <a:gd name="T16" fmla="*/ 366 w 386"/>
                <a:gd name="T17" fmla="*/ 289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6" h="375">
                  <a:moveTo>
                    <a:pt x="366" y="289"/>
                  </a:moveTo>
                  <a:cubicBezTo>
                    <a:pt x="112" y="371"/>
                    <a:pt x="112" y="371"/>
                    <a:pt x="112" y="371"/>
                  </a:cubicBezTo>
                  <a:cubicBezTo>
                    <a:pt x="99" y="375"/>
                    <a:pt x="85" y="368"/>
                    <a:pt x="81" y="355"/>
                  </a:cubicBezTo>
                  <a:cubicBezTo>
                    <a:pt x="4" y="117"/>
                    <a:pt x="4" y="117"/>
                    <a:pt x="4" y="117"/>
                  </a:cubicBezTo>
                  <a:cubicBezTo>
                    <a:pt x="0" y="104"/>
                    <a:pt x="7" y="90"/>
                    <a:pt x="20" y="86"/>
                  </a:cubicBezTo>
                  <a:cubicBezTo>
                    <a:pt x="273" y="4"/>
                    <a:pt x="273" y="4"/>
                    <a:pt x="273" y="4"/>
                  </a:cubicBezTo>
                  <a:cubicBezTo>
                    <a:pt x="286" y="0"/>
                    <a:pt x="301" y="7"/>
                    <a:pt x="305" y="20"/>
                  </a:cubicBezTo>
                  <a:cubicBezTo>
                    <a:pt x="382" y="258"/>
                    <a:pt x="382" y="258"/>
                    <a:pt x="382" y="258"/>
                  </a:cubicBezTo>
                  <a:cubicBezTo>
                    <a:pt x="386" y="271"/>
                    <a:pt x="379" y="285"/>
                    <a:pt x="366" y="289"/>
                  </a:cubicBezTo>
                  <a:close/>
                </a:path>
              </a:pathLst>
            </a:custGeom>
            <a:solidFill>
              <a:srgbClr val="DB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52" name="Group 1351"/>
          <p:cNvGrpSpPr/>
          <p:nvPr/>
        </p:nvGrpSpPr>
        <p:grpSpPr>
          <a:xfrm>
            <a:off x="21254256" y="1794491"/>
            <a:ext cx="1454930" cy="1454930"/>
            <a:chOff x="26452513" y="-9571470"/>
            <a:chExt cx="4268788" cy="4268788"/>
          </a:xfrm>
        </p:grpSpPr>
        <p:sp>
          <p:nvSpPr>
            <p:cNvPr id="1231" name="Oval 105"/>
            <p:cNvSpPr>
              <a:spLocks noChangeArrowheads="1"/>
            </p:cNvSpPr>
            <p:nvPr/>
          </p:nvSpPr>
          <p:spPr bwMode="auto">
            <a:xfrm>
              <a:off x="26452513" y="-9571470"/>
              <a:ext cx="4268788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2" name="Rectangle 106"/>
            <p:cNvSpPr>
              <a:spLocks noChangeArrowheads="1"/>
            </p:cNvSpPr>
            <p:nvPr/>
          </p:nvSpPr>
          <p:spPr bwMode="auto">
            <a:xfrm>
              <a:off x="27341513" y="-8333220"/>
              <a:ext cx="2481263" cy="1628775"/>
            </a:xfrm>
            <a:prstGeom prst="rect">
              <a:avLst/>
            </a:pr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3" name="Freeform 107"/>
            <p:cNvSpPr>
              <a:spLocks noEditPoints="1"/>
            </p:cNvSpPr>
            <p:nvPr/>
          </p:nvSpPr>
          <p:spPr bwMode="auto">
            <a:xfrm>
              <a:off x="27247850" y="-8390370"/>
              <a:ext cx="2682875" cy="1739900"/>
            </a:xfrm>
            <a:custGeom>
              <a:avLst/>
              <a:gdLst>
                <a:gd name="T0" fmla="*/ 1035 w 1035"/>
                <a:gd name="T1" fmla="*/ 54 h 671"/>
                <a:gd name="T2" fmla="*/ 981 w 1035"/>
                <a:gd name="T3" fmla="*/ 0 h 671"/>
                <a:gd name="T4" fmla="*/ 54 w 1035"/>
                <a:gd name="T5" fmla="*/ 0 h 671"/>
                <a:gd name="T6" fmla="*/ 0 w 1035"/>
                <a:gd name="T7" fmla="*/ 54 h 671"/>
                <a:gd name="T8" fmla="*/ 0 w 1035"/>
                <a:gd name="T9" fmla="*/ 617 h 671"/>
                <a:gd name="T10" fmla="*/ 54 w 1035"/>
                <a:gd name="T11" fmla="*/ 671 h 671"/>
                <a:gd name="T12" fmla="*/ 981 w 1035"/>
                <a:gd name="T13" fmla="*/ 671 h 671"/>
                <a:gd name="T14" fmla="*/ 1035 w 1035"/>
                <a:gd name="T15" fmla="*/ 617 h 671"/>
                <a:gd name="T16" fmla="*/ 1035 w 1035"/>
                <a:gd name="T17" fmla="*/ 54 h 671"/>
                <a:gd name="T18" fmla="*/ 980 w 1035"/>
                <a:gd name="T19" fmla="*/ 578 h 671"/>
                <a:gd name="T20" fmla="*/ 926 w 1035"/>
                <a:gd name="T21" fmla="*/ 632 h 671"/>
                <a:gd name="T22" fmla="*/ 107 w 1035"/>
                <a:gd name="T23" fmla="*/ 632 h 671"/>
                <a:gd name="T24" fmla="*/ 53 w 1035"/>
                <a:gd name="T25" fmla="*/ 578 h 671"/>
                <a:gd name="T26" fmla="*/ 53 w 1035"/>
                <a:gd name="T27" fmla="*/ 97 h 671"/>
                <a:gd name="T28" fmla="*/ 107 w 1035"/>
                <a:gd name="T29" fmla="*/ 43 h 671"/>
                <a:gd name="T30" fmla="*/ 926 w 1035"/>
                <a:gd name="T31" fmla="*/ 43 h 671"/>
                <a:gd name="T32" fmla="*/ 980 w 1035"/>
                <a:gd name="T33" fmla="*/ 97 h 671"/>
                <a:gd name="T34" fmla="*/ 980 w 1035"/>
                <a:gd name="T35" fmla="*/ 578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5" h="671">
                  <a:moveTo>
                    <a:pt x="1035" y="54"/>
                  </a:moveTo>
                  <a:cubicBezTo>
                    <a:pt x="1035" y="24"/>
                    <a:pt x="1011" y="0"/>
                    <a:pt x="98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24" y="0"/>
                    <a:pt x="0" y="24"/>
                    <a:pt x="0" y="54"/>
                  </a:cubicBezTo>
                  <a:cubicBezTo>
                    <a:pt x="0" y="617"/>
                    <a:pt x="0" y="617"/>
                    <a:pt x="0" y="617"/>
                  </a:cubicBezTo>
                  <a:cubicBezTo>
                    <a:pt x="0" y="647"/>
                    <a:pt x="24" y="671"/>
                    <a:pt x="54" y="671"/>
                  </a:cubicBezTo>
                  <a:cubicBezTo>
                    <a:pt x="981" y="671"/>
                    <a:pt x="981" y="671"/>
                    <a:pt x="981" y="671"/>
                  </a:cubicBezTo>
                  <a:cubicBezTo>
                    <a:pt x="1011" y="671"/>
                    <a:pt x="1035" y="647"/>
                    <a:pt x="1035" y="617"/>
                  </a:cubicBezTo>
                  <a:lnTo>
                    <a:pt x="1035" y="54"/>
                  </a:lnTo>
                  <a:close/>
                  <a:moveTo>
                    <a:pt x="980" y="578"/>
                  </a:moveTo>
                  <a:cubicBezTo>
                    <a:pt x="980" y="608"/>
                    <a:pt x="956" y="632"/>
                    <a:pt x="926" y="632"/>
                  </a:cubicBezTo>
                  <a:cubicBezTo>
                    <a:pt x="107" y="632"/>
                    <a:pt x="107" y="632"/>
                    <a:pt x="107" y="632"/>
                  </a:cubicBezTo>
                  <a:cubicBezTo>
                    <a:pt x="77" y="632"/>
                    <a:pt x="53" y="608"/>
                    <a:pt x="53" y="578"/>
                  </a:cubicBezTo>
                  <a:cubicBezTo>
                    <a:pt x="53" y="97"/>
                    <a:pt x="53" y="97"/>
                    <a:pt x="53" y="97"/>
                  </a:cubicBezTo>
                  <a:cubicBezTo>
                    <a:pt x="53" y="67"/>
                    <a:pt x="77" y="43"/>
                    <a:pt x="107" y="43"/>
                  </a:cubicBezTo>
                  <a:cubicBezTo>
                    <a:pt x="926" y="43"/>
                    <a:pt x="926" y="43"/>
                    <a:pt x="926" y="43"/>
                  </a:cubicBezTo>
                  <a:cubicBezTo>
                    <a:pt x="956" y="43"/>
                    <a:pt x="980" y="67"/>
                    <a:pt x="980" y="97"/>
                  </a:cubicBezTo>
                  <a:lnTo>
                    <a:pt x="980" y="578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4" name="Freeform 108"/>
            <p:cNvSpPr>
              <a:spLocks/>
            </p:cNvSpPr>
            <p:nvPr/>
          </p:nvSpPr>
          <p:spPr bwMode="auto">
            <a:xfrm>
              <a:off x="27071638" y="-6606020"/>
              <a:ext cx="2986088" cy="258763"/>
            </a:xfrm>
            <a:custGeom>
              <a:avLst/>
              <a:gdLst>
                <a:gd name="T0" fmla="*/ 1144 w 1152"/>
                <a:gd name="T1" fmla="*/ 0 h 100"/>
                <a:gd name="T2" fmla="*/ 577 w 1152"/>
                <a:gd name="T3" fmla="*/ 0 h 100"/>
                <a:gd name="T4" fmla="*/ 574 w 1152"/>
                <a:gd name="T5" fmla="*/ 0 h 100"/>
                <a:gd name="T6" fmla="*/ 8 w 1152"/>
                <a:gd name="T7" fmla="*/ 0 h 100"/>
                <a:gd name="T8" fmla="*/ 85 w 1152"/>
                <a:gd name="T9" fmla="*/ 100 h 100"/>
                <a:gd name="T10" fmla="*/ 574 w 1152"/>
                <a:gd name="T11" fmla="*/ 100 h 100"/>
                <a:gd name="T12" fmla="*/ 577 w 1152"/>
                <a:gd name="T13" fmla="*/ 100 h 100"/>
                <a:gd name="T14" fmla="*/ 1067 w 1152"/>
                <a:gd name="T15" fmla="*/ 100 h 100"/>
                <a:gd name="T16" fmla="*/ 1144 w 1152"/>
                <a:gd name="T1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52" h="100">
                  <a:moveTo>
                    <a:pt x="1144" y="0"/>
                  </a:moveTo>
                  <a:cubicBezTo>
                    <a:pt x="1136" y="0"/>
                    <a:pt x="618" y="0"/>
                    <a:pt x="577" y="0"/>
                  </a:cubicBezTo>
                  <a:cubicBezTo>
                    <a:pt x="577" y="0"/>
                    <a:pt x="576" y="0"/>
                    <a:pt x="574" y="0"/>
                  </a:cubicBezTo>
                  <a:cubicBezTo>
                    <a:pt x="534" y="0"/>
                    <a:pt x="15" y="0"/>
                    <a:pt x="8" y="0"/>
                  </a:cubicBezTo>
                  <a:cubicBezTo>
                    <a:pt x="0" y="0"/>
                    <a:pt x="40" y="100"/>
                    <a:pt x="85" y="100"/>
                  </a:cubicBezTo>
                  <a:cubicBezTo>
                    <a:pt x="128" y="100"/>
                    <a:pt x="538" y="100"/>
                    <a:pt x="574" y="100"/>
                  </a:cubicBezTo>
                  <a:cubicBezTo>
                    <a:pt x="576" y="100"/>
                    <a:pt x="577" y="100"/>
                    <a:pt x="577" y="100"/>
                  </a:cubicBezTo>
                  <a:cubicBezTo>
                    <a:pt x="613" y="100"/>
                    <a:pt x="1023" y="100"/>
                    <a:pt x="1067" y="100"/>
                  </a:cubicBezTo>
                  <a:cubicBezTo>
                    <a:pt x="1112" y="100"/>
                    <a:pt x="1152" y="0"/>
                    <a:pt x="1144" y="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5" name="Freeform 109"/>
            <p:cNvSpPr>
              <a:spLocks/>
            </p:cNvSpPr>
            <p:nvPr/>
          </p:nvSpPr>
          <p:spPr bwMode="auto">
            <a:xfrm>
              <a:off x="28321000" y="-6521882"/>
              <a:ext cx="536575" cy="88900"/>
            </a:xfrm>
            <a:custGeom>
              <a:avLst/>
              <a:gdLst>
                <a:gd name="T0" fmla="*/ 193 w 207"/>
                <a:gd name="T1" fmla="*/ 34 h 34"/>
                <a:gd name="T2" fmla="*/ 14 w 207"/>
                <a:gd name="T3" fmla="*/ 34 h 34"/>
                <a:gd name="T4" fmla="*/ 0 w 207"/>
                <a:gd name="T5" fmla="*/ 20 h 34"/>
                <a:gd name="T6" fmla="*/ 0 w 207"/>
                <a:gd name="T7" fmla="*/ 14 h 34"/>
                <a:gd name="T8" fmla="*/ 14 w 207"/>
                <a:gd name="T9" fmla="*/ 0 h 34"/>
                <a:gd name="T10" fmla="*/ 193 w 207"/>
                <a:gd name="T11" fmla="*/ 0 h 34"/>
                <a:gd name="T12" fmla="*/ 207 w 207"/>
                <a:gd name="T13" fmla="*/ 14 h 34"/>
                <a:gd name="T14" fmla="*/ 207 w 207"/>
                <a:gd name="T15" fmla="*/ 20 h 34"/>
                <a:gd name="T16" fmla="*/ 193 w 207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34">
                  <a:moveTo>
                    <a:pt x="193" y="34"/>
                  </a:moveTo>
                  <a:cubicBezTo>
                    <a:pt x="14" y="34"/>
                    <a:pt x="14" y="34"/>
                    <a:pt x="14" y="34"/>
                  </a:cubicBezTo>
                  <a:cubicBezTo>
                    <a:pt x="6" y="34"/>
                    <a:pt x="0" y="28"/>
                    <a:pt x="0" y="2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7"/>
                    <a:pt x="6" y="0"/>
                    <a:pt x="14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201" y="0"/>
                    <a:pt x="207" y="7"/>
                    <a:pt x="207" y="14"/>
                  </a:cubicBezTo>
                  <a:cubicBezTo>
                    <a:pt x="207" y="20"/>
                    <a:pt x="207" y="20"/>
                    <a:pt x="207" y="20"/>
                  </a:cubicBezTo>
                  <a:cubicBezTo>
                    <a:pt x="207" y="28"/>
                    <a:pt x="201" y="34"/>
                    <a:pt x="193" y="34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6" name="Freeform 110"/>
            <p:cNvSpPr>
              <a:spLocks noEditPoints="1"/>
            </p:cNvSpPr>
            <p:nvPr/>
          </p:nvSpPr>
          <p:spPr bwMode="auto">
            <a:xfrm>
              <a:off x="28698825" y="-8203045"/>
              <a:ext cx="454025" cy="454025"/>
            </a:xfrm>
            <a:custGeom>
              <a:avLst/>
              <a:gdLst>
                <a:gd name="T0" fmla="*/ 157 w 175"/>
                <a:gd name="T1" fmla="*/ 71 h 175"/>
                <a:gd name="T2" fmla="*/ 148 w 175"/>
                <a:gd name="T3" fmla="*/ 50 h 175"/>
                <a:gd name="T4" fmla="*/ 158 w 175"/>
                <a:gd name="T5" fmla="*/ 33 h 175"/>
                <a:gd name="T6" fmla="*/ 134 w 175"/>
                <a:gd name="T7" fmla="*/ 17 h 175"/>
                <a:gd name="T8" fmla="*/ 104 w 175"/>
                <a:gd name="T9" fmla="*/ 18 h 175"/>
                <a:gd name="T10" fmla="*/ 104 w 175"/>
                <a:gd name="T11" fmla="*/ 5 h 175"/>
                <a:gd name="T12" fmla="*/ 76 w 175"/>
                <a:gd name="T13" fmla="*/ 0 h 175"/>
                <a:gd name="T14" fmla="*/ 71 w 175"/>
                <a:gd name="T15" fmla="*/ 18 h 175"/>
                <a:gd name="T16" fmla="*/ 51 w 175"/>
                <a:gd name="T17" fmla="*/ 27 h 175"/>
                <a:gd name="T18" fmla="*/ 34 w 175"/>
                <a:gd name="T19" fmla="*/ 17 h 175"/>
                <a:gd name="T20" fmla="*/ 18 w 175"/>
                <a:gd name="T21" fmla="*/ 41 h 175"/>
                <a:gd name="T22" fmla="*/ 18 w 175"/>
                <a:gd name="T23" fmla="*/ 71 h 175"/>
                <a:gd name="T24" fmla="*/ 5 w 175"/>
                <a:gd name="T25" fmla="*/ 71 h 175"/>
                <a:gd name="T26" fmla="*/ 0 w 175"/>
                <a:gd name="T27" fmla="*/ 99 h 175"/>
                <a:gd name="T28" fmla="*/ 18 w 175"/>
                <a:gd name="T29" fmla="*/ 104 h 175"/>
                <a:gd name="T30" fmla="*/ 27 w 175"/>
                <a:gd name="T31" fmla="*/ 124 h 175"/>
                <a:gd name="T32" fmla="*/ 18 w 175"/>
                <a:gd name="T33" fmla="*/ 141 h 175"/>
                <a:gd name="T34" fmla="*/ 41 w 175"/>
                <a:gd name="T35" fmla="*/ 157 h 175"/>
                <a:gd name="T36" fmla="*/ 71 w 175"/>
                <a:gd name="T37" fmla="*/ 156 h 175"/>
                <a:gd name="T38" fmla="*/ 71 w 175"/>
                <a:gd name="T39" fmla="*/ 170 h 175"/>
                <a:gd name="T40" fmla="*/ 99 w 175"/>
                <a:gd name="T41" fmla="*/ 175 h 175"/>
                <a:gd name="T42" fmla="*/ 104 w 175"/>
                <a:gd name="T43" fmla="*/ 156 h 175"/>
                <a:gd name="T44" fmla="*/ 125 w 175"/>
                <a:gd name="T45" fmla="*/ 148 h 175"/>
                <a:gd name="T46" fmla="*/ 142 w 175"/>
                <a:gd name="T47" fmla="*/ 157 h 175"/>
                <a:gd name="T48" fmla="*/ 158 w 175"/>
                <a:gd name="T49" fmla="*/ 134 h 175"/>
                <a:gd name="T50" fmla="*/ 157 w 175"/>
                <a:gd name="T51" fmla="*/ 104 h 175"/>
                <a:gd name="T52" fmla="*/ 170 w 175"/>
                <a:gd name="T53" fmla="*/ 104 h 175"/>
                <a:gd name="T54" fmla="*/ 175 w 175"/>
                <a:gd name="T55" fmla="*/ 76 h 175"/>
                <a:gd name="T56" fmla="*/ 74 w 175"/>
                <a:gd name="T57" fmla="*/ 117 h 175"/>
                <a:gd name="T58" fmla="*/ 71 w 175"/>
                <a:gd name="T59" fmla="*/ 116 h 175"/>
                <a:gd name="T60" fmla="*/ 68 w 175"/>
                <a:gd name="T61" fmla="*/ 114 h 175"/>
                <a:gd name="T62" fmla="*/ 64 w 175"/>
                <a:gd name="T63" fmla="*/ 110 h 175"/>
                <a:gd name="T64" fmla="*/ 60 w 175"/>
                <a:gd name="T65" fmla="*/ 105 h 175"/>
                <a:gd name="T66" fmla="*/ 55 w 175"/>
                <a:gd name="T67" fmla="*/ 87 h 175"/>
                <a:gd name="T68" fmla="*/ 67 w 175"/>
                <a:gd name="T69" fmla="*/ 62 h 175"/>
                <a:gd name="T70" fmla="*/ 69 w 175"/>
                <a:gd name="T71" fmla="*/ 60 h 175"/>
                <a:gd name="T72" fmla="*/ 75 w 175"/>
                <a:gd name="T73" fmla="*/ 57 h 175"/>
                <a:gd name="T74" fmla="*/ 103 w 175"/>
                <a:gd name="T75" fmla="*/ 58 h 175"/>
                <a:gd name="T76" fmla="*/ 106 w 175"/>
                <a:gd name="T77" fmla="*/ 60 h 175"/>
                <a:gd name="T78" fmla="*/ 108 w 175"/>
                <a:gd name="T79" fmla="*/ 62 h 175"/>
                <a:gd name="T80" fmla="*/ 111 w 175"/>
                <a:gd name="T81" fmla="*/ 64 h 175"/>
                <a:gd name="T82" fmla="*/ 114 w 175"/>
                <a:gd name="T83" fmla="*/ 68 h 175"/>
                <a:gd name="T84" fmla="*/ 116 w 175"/>
                <a:gd name="T85" fmla="*/ 71 h 175"/>
                <a:gd name="T86" fmla="*/ 121 w 175"/>
                <a:gd name="T87" fmla="*/ 87 h 175"/>
                <a:gd name="T88" fmla="*/ 119 w 175"/>
                <a:gd name="T89" fmla="*/ 97 h 175"/>
                <a:gd name="T90" fmla="*/ 118 w 175"/>
                <a:gd name="T91" fmla="*/ 101 h 175"/>
                <a:gd name="T92" fmla="*/ 116 w 175"/>
                <a:gd name="T93" fmla="*/ 104 h 175"/>
                <a:gd name="T94" fmla="*/ 115 w 175"/>
                <a:gd name="T95" fmla="*/ 106 h 175"/>
                <a:gd name="T96" fmla="*/ 114 w 175"/>
                <a:gd name="T97" fmla="*/ 108 h 175"/>
                <a:gd name="T98" fmla="*/ 112 w 175"/>
                <a:gd name="T99" fmla="*/ 110 h 175"/>
                <a:gd name="T100" fmla="*/ 110 w 175"/>
                <a:gd name="T101" fmla="*/ 111 h 175"/>
                <a:gd name="T102" fmla="*/ 107 w 175"/>
                <a:gd name="T103" fmla="*/ 114 h 175"/>
                <a:gd name="T104" fmla="*/ 105 w 175"/>
                <a:gd name="T105" fmla="*/ 116 h 175"/>
                <a:gd name="T106" fmla="*/ 103 w 175"/>
                <a:gd name="T107" fmla="*/ 117 h 175"/>
                <a:gd name="T108" fmla="*/ 75 w 175"/>
                <a:gd name="T109" fmla="*/ 11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5" h="175">
                  <a:moveTo>
                    <a:pt x="170" y="71"/>
                  </a:moveTo>
                  <a:cubicBezTo>
                    <a:pt x="157" y="71"/>
                    <a:pt x="157" y="71"/>
                    <a:pt x="157" y="71"/>
                  </a:cubicBezTo>
                  <a:cubicBezTo>
                    <a:pt x="155" y="63"/>
                    <a:pt x="152" y="56"/>
                    <a:pt x="148" y="50"/>
                  </a:cubicBezTo>
                  <a:cubicBezTo>
                    <a:pt x="148" y="50"/>
                    <a:pt x="148" y="50"/>
                    <a:pt x="148" y="50"/>
                  </a:cubicBezTo>
                  <a:cubicBezTo>
                    <a:pt x="158" y="41"/>
                    <a:pt x="158" y="41"/>
                    <a:pt x="158" y="41"/>
                  </a:cubicBezTo>
                  <a:cubicBezTo>
                    <a:pt x="160" y="39"/>
                    <a:pt x="160" y="35"/>
                    <a:pt x="158" y="33"/>
                  </a:cubicBezTo>
                  <a:cubicBezTo>
                    <a:pt x="141" y="17"/>
                    <a:pt x="141" y="17"/>
                    <a:pt x="141" y="17"/>
                  </a:cubicBezTo>
                  <a:cubicBezTo>
                    <a:pt x="139" y="15"/>
                    <a:pt x="136" y="15"/>
                    <a:pt x="134" y="17"/>
                  </a:cubicBezTo>
                  <a:cubicBezTo>
                    <a:pt x="125" y="27"/>
                    <a:pt x="125" y="27"/>
                    <a:pt x="125" y="27"/>
                  </a:cubicBezTo>
                  <a:cubicBezTo>
                    <a:pt x="118" y="23"/>
                    <a:pt x="111" y="20"/>
                    <a:pt x="104" y="18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104" y="5"/>
                    <a:pt x="104" y="5"/>
                    <a:pt x="104" y="5"/>
                  </a:cubicBezTo>
                  <a:cubicBezTo>
                    <a:pt x="104" y="2"/>
                    <a:pt x="102" y="0"/>
                    <a:pt x="99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3" y="0"/>
                    <a:pt x="71" y="2"/>
                    <a:pt x="71" y="5"/>
                  </a:cubicBezTo>
                  <a:cubicBezTo>
                    <a:pt x="71" y="18"/>
                    <a:pt x="71" y="18"/>
                    <a:pt x="71" y="18"/>
                  </a:cubicBezTo>
                  <a:cubicBezTo>
                    <a:pt x="64" y="20"/>
                    <a:pt x="57" y="23"/>
                    <a:pt x="51" y="27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41" y="17"/>
                    <a:pt x="41" y="17"/>
                    <a:pt x="41" y="17"/>
                  </a:cubicBezTo>
                  <a:cubicBezTo>
                    <a:pt x="39" y="15"/>
                    <a:pt x="36" y="15"/>
                    <a:pt x="34" y="17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6" y="36"/>
                    <a:pt x="16" y="39"/>
                    <a:pt x="18" y="41"/>
                  </a:cubicBezTo>
                  <a:cubicBezTo>
                    <a:pt x="27" y="50"/>
                    <a:pt x="27" y="50"/>
                    <a:pt x="27" y="50"/>
                  </a:cubicBezTo>
                  <a:cubicBezTo>
                    <a:pt x="23" y="57"/>
                    <a:pt x="20" y="64"/>
                    <a:pt x="18" y="71"/>
                  </a:cubicBezTo>
                  <a:cubicBezTo>
                    <a:pt x="18" y="71"/>
                    <a:pt x="18" y="71"/>
                    <a:pt x="18" y="71"/>
                  </a:cubicBezTo>
                  <a:cubicBezTo>
                    <a:pt x="5" y="71"/>
                    <a:pt x="5" y="71"/>
                    <a:pt x="5" y="71"/>
                  </a:cubicBezTo>
                  <a:cubicBezTo>
                    <a:pt x="2" y="71"/>
                    <a:pt x="0" y="73"/>
                    <a:pt x="0" y="76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2"/>
                    <a:pt x="2" y="104"/>
                    <a:pt x="5" y="104"/>
                  </a:cubicBezTo>
                  <a:cubicBezTo>
                    <a:pt x="18" y="104"/>
                    <a:pt x="18" y="104"/>
                    <a:pt x="18" y="104"/>
                  </a:cubicBezTo>
                  <a:cubicBezTo>
                    <a:pt x="20" y="111"/>
                    <a:pt x="23" y="118"/>
                    <a:pt x="27" y="124"/>
                  </a:cubicBezTo>
                  <a:cubicBezTo>
                    <a:pt x="27" y="124"/>
                    <a:pt x="27" y="124"/>
                    <a:pt x="27" y="124"/>
                  </a:cubicBezTo>
                  <a:cubicBezTo>
                    <a:pt x="18" y="134"/>
                    <a:pt x="18" y="134"/>
                    <a:pt x="18" y="134"/>
                  </a:cubicBezTo>
                  <a:cubicBezTo>
                    <a:pt x="16" y="136"/>
                    <a:pt x="16" y="139"/>
                    <a:pt x="18" y="141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6" y="159"/>
                    <a:pt x="39" y="159"/>
                    <a:pt x="41" y="157"/>
                  </a:cubicBezTo>
                  <a:cubicBezTo>
                    <a:pt x="51" y="148"/>
                    <a:pt x="51" y="148"/>
                    <a:pt x="51" y="148"/>
                  </a:cubicBezTo>
                  <a:cubicBezTo>
                    <a:pt x="57" y="152"/>
                    <a:pt x="64" y="155"/>
                    <a:pt x="71" y="156"/>
                  </a:cubicBezTo>
                  <a:cubicBezTo>
                    <a:pt x="71" y="156"/>
                    <a:pt x="71" y="156"/>
                    <a:pt x="71" y="156"/>
                  </a:cubicBezTo>
                  <a:cubicBezTo>
                    <a:pt x="71" y="170"/>
                    <a:pt x="71" y="170"/>
                    <a:pt x="71" y="170"/>
                  </a:cubicBezTo>
                  <a:cubicBezTo>
                    <a:pt x="71" y="173"/>
                    <a:pt x="73" y="175"/>
                    <a:pt x="76" y="175"/>
                  </a:cubicBezTo>
                  <a:cubicBezTo>
                    <a:pt x="99" y="175"/>
                    <a:pt x="99" y="175"/>
                    <a:pt x="99" y="175"/>
                  </a:cubicBezTo>
                  <a:cubicBezTo>
                    <a:pt x="102" y="175"/>
                    <a:pt x="104" y="173"/>
                    <a:pt x="104" y="170"/>
                  </a:cubicBezTo>
                  <a:cubicBezTo>
                    <a:pt x="104" y="156"/>
                    <a:pt x="104" y="156"/>
                    <a:pt x="104" y="156"/>
                  </a:cubicBezTo>
                  <a:cubicBezTo>
                    <a:pt x="112" y="155"/>
                    <a:pt x="119" y="152"/>
                    <a:pt x="125" y="148"/>
                  </a:cubicBezTo>
                  <a:cubicBezTo>
                    <a:pt x="125" y="148"/>
                    <a:pt x="125" y="148"/>
                    <a:pt x="125" y="148"/>
                  </a:cubicBezTo>
                  <a:cubicBezTo>
                    <a:pt x="134" y="157"/>
                    <a:pt x="134" y="157"/>
                    <a:pt x="134" y="157"/>
                  </a:cubicBezTo>
                  <a:cubicBezTo>
                    <a:pt x="136" y="159"/>
                    <a:pt x="139" y="159"/>
                    <a:pt x="142" y="157"/>
                  </a:cubicBezTo>
                  <a:cubicBezTo>
                    <a:pt x="158" y="141"/>
                    <a:pt x="158" y="141"/>
                    <a:pt x="158" y="141"/>
                  </a:cubicBezTo>
                  <a:cubicBezTo>
                    <a:pt x="160" y="139"/>
                    <a:pt x="160" y="136"/>
                    <a:pt x="158" y="134"/>
                  </a:cubicBezTo>
                  <a:cubicBezTo>
                    <a:pt x="148" y="124"/>
                    <a:pt x="148" y="124"/>
                    <a:pt x="148" y="124"/>
                  </a:cubicBezTo>
                  <a:cubicBezTo>
                    <a:pt x="152" y="118"/>
                    <a:pt x="155" y="111"/>
                    <a:pt x="157" y="104"/>
                  </a:cubicBezTo>
                  <a:cubicBezTo>
                    <a:pt x="157" y="104"/>
                    <a:pt x="157" y="104"/>
                    <a:pt x="157" y="104"/>
                  </a:cubicBezTo>
                  <a:cubicBezTo>
                    <a:pt x="170" y="104"/>
                    <a:pt x="170" y="104"/>
                    <a:pt x="170" y="104"/>
                  </a:cubicBezTo>
                  <a:cubicBezTo>
                    <a:pt x="173" y="104"/>
                    <a:pt x="175" y="102"/>
                    <a:pt x="175" y="99"/>
                  </a:cubicBezTo>
                  <a:cubicBezTo>
                    <a:pt x="175" y="76"/>
                    <a:pt x="175" y="76"/>
                    <a:pt x="175" y="76"/>
                  </a:cubicBezTo>
                  <a:cubicBezTo>
                    <a:pt x="175" y="73"/>
                    <a:pt x="173" y="71"/>
                    <a:pt x="170" y="71"/>
                  </a:cubicBezTo>
                  <a:close/>
                  <a:moveTo>
                    <a:pt x="74" y="117"/>
                  </a:moveTo>
                  <a:cubicBezTo>
                    <a:pt x="73" y="117"/>
                    <a:pt x="73" y="117"/>
                    <a:pt x="73" y="117"/>
                  </a:cubicBezTo>
                  <a:cubicBezTo>
                    <a:pt x="72" y="117"/>
                    <a:pt x="72" y="116"/>
                    <a:pt x="71" y="116"/>
                  </a:cubicBezTo>
                  <a:cubicBezTo>
                    <a:pt x="70" y="115"/>
                    <a:pt x="70" y="115"/>
                    <a:pt x="69" y="115"/>
                  </a:cubicBezTo>
                  <a:cubicBezTo>
                    <a:pt x="69" y="114"/>
                    <a:pt x="68" y="114"/>
                    <a:pt x="68" y="114"/>
                  </a:cubicBezTo>
                  <a:cubicBezTo>
                    <a:pt x="67" y="113"/>
                    <a:pt x="67" y="113"/>
                    <a:pt x="67" y="113"/>
                  </a:cubicBezTo>
                  <a:cubicBezTo>
                    <a:pt x="66" y="112"/>
                    <a:pt x="65" y="111"/>
                    <a:pt x="64" y="110"/>
                  </a:cubicBezTo>
                  <a:cubicBezTo>
                    <a:pt x="63" y="109"/>
                    <a:pt x="62" y="108"/>
                    <a:pt x="61" y="107"/>
                  </a:cubicBezTo>
                  <a:cubicBezTo>
                    <a:pt x="61" y="106"/>
                    <a:pt x="60" y="106"/>
                    <a:pt x="60" y="105"/>
                  </a:cubicBezTo>
                  <a:cubicBezTo>
                    <a:pt x="59" y="104"/>
                    <a:pt x="58" y="102"/>
                    <a:pt x="57" y="100"/>
                  </a:cubicBezTo>
                  <a:cubicBezTo>
                    <a:pt x="56" y="96"/>
                    <a:pt x="55" y="92"/>
                    <a:pt x="55" y="87"/>
                  </a:cubicBezTo>
                  <a:cubicBezTo>
                    <a:pt x="55" y="78"/>
                    <a:pt x="59" y="69"/>
                    <a:pt x="66" y="63"/>
                  </a:cubicBezTo>
                  <a:cubicBezTo>
                    <a:pt x="66" y="63"/>
                    <a:pt x="67" y="62"/>
                    <a:pt x="67" y="62"/>
                  </a:cubicBezTo>
                  <a:cubicBezTo>
                    <a:pt x="68" y="61"/>
                    <a:pt x="68" y="61"/>
                    <a:pt x="68" y="61"/>
                  </a:cubicBezTo>
                  <a:cubicBezTo>
                    <a:pt x="68" y="61"/>
                    <a:pt x="69" y="61"/>
                    <a:pt x="69" y="60"/>
                  </a:cubicBezTo>
                  <a:cubicBezTo>
                    <a:pt x="71" y="59"/>
                    <a:pt x="72" y="59"/>
                    <a:pt x="73" y="58"/>
                  </a:cubicBezTo>
                  <a:cubicBezTo>
                    <a:pt x="74" y="58"/>
                    <a:pt x="74" y="57"/>
                    <a:pt x="75" y="57"/>
                  </a:cubicBezTo>
                  <a:cubicBezTo>
                    <a:pt x="79" y="56"/>
                    <a:pt x="83" y="55"/>
                    <a:pt x="88" y="55"/>
                  </a:cubicBezTo>
                  <a:cubicBezTo>
                    <a:pt x="93" y="55"/>
                    <a:pt x="98" y="56"/>
                    <a:pt x="103" y="58"/>
                  </a:cubicBezTo>
                  <a:cubicBezTo>
                    <a:pt x="103" y="58"/>
                    <a:pt x="104" y="59"/>
                    <a:pt x="104" y="59"/>
                  </a:cubicBezTo>
                  <a:cubicBezTo>
                    <a:pt x="105" y="59"/>
                    <a:pt x="105" y="60"/>
                    <a:pt x="106" y="60"/>
                  </a:cubicBezTo>
                  <a:cubicBezTo>
                    <a:pt x="106" y="61"/>
                    <a:pt x="107" y="61"/>
                    <a:pt x="107" y="61"/>
                  </a:cubicBezTo>
                  <a:cubicBezTo>
                    <a:pt x="108" y="62"/>
                    <a:pt x="108" y="62"/>
                    <a:pt x="108" y="62"/>
                  </a:cubicBezTo>
                  <a:cubicBezTo>
                    <a:pt x="108" y="62"/>
                    <a:pt x="109" y="62"/>
                    <a:pt x="109" y="63"/>
                  </a:cubicBezTo>
                  <a:cubicBezTo>
                    <a:pt x="110" y="63"/>
                    <a:pt x="110" y="64"/>
                    <a:pt x="111" y="64"/>
                  </a:cubicBezTo>
                  <a:cubicBezTo>
                    <a:pt x="111" y="65"/>
                    <a:pt x="112" y="65"/>
                    <a:pt x="112" y="65"/>
                  </a:cubicBezTo>
                  <a:cubicBezTo>
                    <a:pt x="113" y="66"/>
                    <a:pt x="114" y="67"/>
                    <a:pt x="114" y="68"/>
                  </a:cubicBezTo>
                  <a:cubicBezTo>
                    <a:pt x="115" y="69"/>
                    <a:pt x="115" y="69"/>
                    <a:pt x="115" y="70"/>
                  </a:cubicBezTo>
                  <a:cubicBezTo>
                    <a:pt x="116" y="70"/>
                    <a:pt x="116" y="71"/>
                    <a:pt x="116" y="71"/>
                  </a:cubicBezTo>
                  <a:cubicBezTo>
                    <a:pt x="117" y="72"/>
                    <a:pt x="117" y="72"/>
                    <a:pt x="117" y="73"/>
                  </a:cubicBezTo>
                  <a:cubicBezTo>
                    <a:pt x="119" y="78"/>
                    <a:pt x="121" y="82"/>
                    <a:pt x="121" y="87"/>
                  </a:cubicBezTo>
                  <a:cubicBezTo>
                    <a:pt x="121" y="90"/>
                    <a:pt x="120" y="93"/>
                    <a:pt x="119" y="96"/>
                  </a:cubicBezTo>
                  <a:cubicBezTo>
                    <a:pt x="119" y="96"/>
                    <a:pt x="119" y="97"/>
                    <a:pt x="119" y="97"/>
                  </a:cubicBezTo>
                  <a:cubicBezTo>
                    <a:pt x="119" y="98"/>
                    <a:pt x="119" y="99"/>
                    <a:pt x="118" y="99"/>
                  </a:cubicBezTo>
                  <a:cubicBezTo>
                    <a:pt x="118" y="100"/>
                    <a:pt x="118" y="100"/>
                    <a:pt x="118" y="101"/>
                  </a:cubicBezTo>
                  <a:cubicBezTo>
                    <a:pt x="117" y="102"/>
                    <a:pt x="117" y="102"/>
                    <a:pt x="117" y="102"/>
                  </a:cubicBezTo>
                  <a:cubicBezTo>
                    <a:pt x="117" y="103"/>
                    <a:pt x="117" y="103"/>
                    <a:pt x="116" y="104"/>
                  </a:cubicBezTo>
                  <a:cubicBezTo>
                    <a:pt x="116" y="104"/>
                    <a:pt x="116" y="105"/>
                    <a:pt x="115" y="105"/>
                  </a:cubicBezTo>
                  <a:cubicBezTo>
                    <a:pt x="115" y="106"/>
                    <a:pt x="115" y="106"/>
                    <a:pt x="115" y="106"/>
                  </a:cubicBezTo>
                  <a:cubicBezTo>
                    <a:pt x="114" y="107"/>
                    <a:pt x="114" y="107"/>
                    <a:pt x="114" y="107"/>
                  </a:cubicBezTo>
                  <a:cubicBezTo>
                    <a:pt x="114" y="108"/>
                    <a:pt x="114" y="108"/>
                    <a:pt x="114" y="108"/>
                  </a:cubicBezTo>
                  <a:cubicBezTo>
                    <a:pt x="113" y="108"/>
                    <a:pt x="113" y="109"/>
                    <a:pt x="113" y="109"/>
                  </a:cubicBezTo>
                  <a:cubicBezTo>
                    <a:pt x="112" y="110"/>
                    <a:pt x="112" y="110"/>
                    <a:pt x="112" y="110"/>
                  </a:cubicBezTo>
                  <a:cubicBezTo>
                    <a:pt x="112" y="110"/>
                    <a:pt x="111" y="110"/>
                    <a:pt x="111" y="111"/>
                  </a:cubicBezTo>
                  <a:cubicBezTo>
                    <a:pt x="110" y="111"/>
                    <a:pt x="110" y="111"/>
                    <a:pt x="110" y="111"/>
                  </a:cubicBezTo>
                  <a:cubicBezTo>
                    <a:pt x="110" y="112"/>
                    <a:pt x="109" y="113"/>
                    <a:pt x="108" y="113"/>
                  </a:cubicBezTo>
                  <a:cubicBezTo>
                    <a:pt x="107" y="114"/>
                    <a:pt x="107" y="114"/>
                    <a:pt x="107" y="114"/>
                  </a:cubicBezTo>
                  <a:cubicBezTo>
                    <a:pt x="107" y="114"/>
                    <a:pt x="106" y="114"/>
                    <a:pt x="106" y="115"/>
                  </a:cubicBezTo>
                  <a:cubicBezTo>
                    <a:pt x="106" y="115"/>
                    <a:pt x="105" y="115"/>
                    <a:pt x="105" y="116"/>
                  </a:cubicBezTo>
                  <a:cubicBezTo>
                    <a:pt x="104" y="116"/>
                    <a:pt x="104" y="116"/>
                    <a:pt x="104" y="116"/>
                  </a:cubicBezTo>
                  <a:cubicBezTo>
                    <a:pt x="104" y="116"/>
                    <a:pt x="103" y="116"/>
                    <a:pt x="103" y="117"/>
                  </a:cubicBezTo>
                  <a:cubicBezTo>
                    <a:pt x="98" y="119"/>
                    <a:pt x="93" y="120"/>
                    <a:pt x="88" y="120"/>
                  </a:cubicBezTo>
                  <a:cubicBezTo>
                    <a:pt x="83" y="120"/>
                    <a:pt x="79" y="119"/>
                    <a:pt x="75" y="118"/>
                  </a:cubicBezTo>
                  <a:lnTo>
                    <a:pt x="74" y="117"/>
                  </a:ln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7" name="Rectangle 111"/>
            <p:cNvSpPr>
              <a:spLocks noChangeArrowheads="1"/>
            </p:cNvSpPr>
            <p:nvPr/>
          </p:nvSpPr>
          <p:spPr bwMode="auto">
            <a:xfrm>
              <a:off x="27511375" y="-8172882"/>
              <a:ext cx="1092200" cy="127000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8" name="Rectangle 112"/>
            <p:cNvSpPr>
              <a:spLocks noChangeArrowheads="1"/>
            </p:cNvSpPr>
            <p:nvPr/>
          </p:nvSpPr>
          <p:spPr bwMode="auto">
            <a:xfrm>
              <a:off x="27511375" y="-7996670"/>
              <a:ext cx="1092200" cy="130175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9" name="Rectangle 113"/>
            <p:cNvSpPr>
              <a:spLocks noChangeArrowheads="1"/>
            </p:cNvSpPr>
            <p:nvPr/>
          </p:nvSpPr>
          <p:spPr bwMode="auto">
            <a:xfrm>
              <a:off x="27514550" y="-7306107"/>
              <a:ext cx="127000" cy="487363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0" name="Rectangle 114"/>
            <p:cNvSpPr>
              <a:spLocks noChangeArrowheads="1"/>
            </p:cNvSpPr>
            <p:nvPr/>
          </p:nvSpPr>
          <p:spPr bwMode="auto">
            <a:xfrm>
              <a:off x="27706638" y="-7306107"/>
              <a:ext cx="127000" cy="487363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1" name="Rectangle 115"/>
            <p:cNvSpPr>
              <a:spLocks noChangeArrowheads="1"/>
            </p:cNvSpPr>
            <p:nvPr/>
          </p:nvSpPr>
          <p:spPr bwMode="auto">
            <a:xfrm>
              <a:off x="27898725" y="-7306107"/>
              <a:ext cx="127000" cy="487363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2" name="Rectangle 116"/>
            <p:cNvSpPr>
              <a:spLocks noChangeArrowheads="1"/>
            </p:cNvSpPr>
            <p:nvPr/>
          </p:nvSpPr>
          <p:spPr bwMode="auto">
            <a:xfrm>
              <a:off x="28090813" y="-7306107"/>
              <a:ext cx="128588" cy="487363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3" name="Rectangle 117"/>
            <p:cNvSpPr>
              <a:spLocks noChangeArrowheads="1"/>
            </p:cNvSpPr>
            <p:nvPr/>
          </p:nvSpPr>
          <p:spPr bwMode="auto">
            <a:xfrm>
              <a:off x="28281313" y="-7306107"/>
              <a:ext cx="130175" cy="487363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4" name="Rectangle 118"/>
            <p:cNvSpPr>
              <a:spLocks noChangeArrowheads="1"/>
            </p:cNvSpPr>
            <p:nvPr/>
          </p:nvSpPr>
          <p:spPr bwMode="auto">
            <a:xfrm>
              <a:off x="28476575" y="-7306107"/>
              <a:ext cx="127000" cy="487363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5" name="Rectangle 119"/>
            <p:cNvSpPr>
              <a:spLocks noChangeArrowheads="1"/>
            </p:cNvSpPr>
            <p:nvPr/>
          </p:nvSpPr>
          <p:spPr bwMode="auto">
            <a:xfrm>
              <a:off x="29241750" y="-8203045"/>
              <a:ext cx="454025" cy="454025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6" name="Rectangle 120"/>
            <p:cNvSpPr>
              <a:spLocks noChangeArrowheads="1"/>
            </p:cNvSpPr>
            <p:nvPr/>
          </p:nvSpPr>
          <p:spPr bwMode="auto">
            <a:xfrm>
              <a:off x="27514550" y="-7822045"/>
              <a:ext cx="503238" cy="466725"/>
            </a:xfrm>
            <a:prstGeom prst="rect">
              <a:avLst/>
            </a:prstGeom>
            <a:solidFill>
              <a:srgbClr val="FCB6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7" name="Rectangle 121"/>
            <p:cNvSpPr>
              <a:spLocks noChangeArrowheads="1"/>
            </p:cNvSpPr>
            <p:nvPr/>
          </p:nvSpPr>
          <p:spPr bwMode="auto">
            <a:xfrm>
              <a:off x="28098750" y="-7822045"/>
              <a:ext cx="504825" cy="466725"/>
            </a:xfrm>
            <a:prstGeom prst="rect">
              <a:avLst/>
            </a:prstGeom>
            <a:solidFill>
              <a:srgbClr val="FCB6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8" name="Rectangle 122"/>
            <p:cNvSpPr>
              <a:spLocks noChangeArrowheads="1"/>
            </p:cNvSpPr>
            <p:nvPr/>
          </p:nvSpPr>
          <p:spPr bwMode="auto">
            <a:xfrm>
              <a:off x="28698825" y="-7622020"/>
              <a:ext cx="996950" cy="87313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9" name="Rectangle 123"/>
            <p:cNvSpPr>
              <a:spLocks noChangeArrowheads="1"/>
            </p:cNvSpPr>
            <p:nvPr/>
          </p:nvSpPr>
          <p:spPr bwMode="auto">
            <a:xfrm>
              <a:off x="28698825" y="-7480732"/>
              <a:ext cx="996950" cy="85725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0" name="Rectangle 124"/>
            <p:cNvSpPr>
              <a:spLocks noChangeArrowheads="1"/>
            </p:cNvSpPr>
            <p:nvPr/>
          </p:nvSpPr>
          <p:spPr bwMode="auto">
            <a:xfrm>
              <a:off x="28698825" y="-7337857"/>
              <a:ext cx="996950" cy="85725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1" name="Rectangle 125"/>
            <p:cNvSpPr>
              <a:spLocks noChangeArrowheads="1"/>
            </p:cNvSpPr>
            <p:nvPr/>
          </p:nvSpPr>
          <p:spPr bwMode="auto">
            <a:xfrm>
              <a:off x="28698825" y="-7187045"/>
              <a:ext cx="996950" cy="368300"/>
            </a:xfrm>
            <a:prstGeom prst="rect">
              <a:avLst/>
            </a:pr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86" name="Group 1385"/>
          <p:cNvGrpSpPr/>
          <p:nvPr/>
        </p:nvGrpSpPr>
        <p:grpSpPr>
          <a:xfrm>
            <a:off x="1677983" y="1794490"/>
            <a:ext cx="1455472" cy="1454932"/>
            <a:chOff x="1752600" y="1223082"/>
            <a:chExt cx="727736" cy="727466"/>
          </a:xfrm>
        </p:grpSpPr>
        <p:sp>
          <p:nvSpPr>
            <p:cNvPr id="1131" name="Oval 5"/>
            <p:cNvSpPr>
              <a:spLocks noChangeArrowheads="1"/>
            </p:cNvSpPr>
            <p:nvPr/>
          </p:nvSpPr>
          <p:spPr bwMode="auto">
            <a:xfrm>
              <a:off x="1752600" y="1223082"/>
              <a:ext cx="727736" cy="727466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2" name="Oval 6"/>
            <p:cNvSpPr>
              <a:spLocks noChangeArrowheads="1"/>
            </p:cNvSpPr>
            <p:nvPr/>
          </p:nvSpPr>
          <p:spPr bwMode="auto">
            <a:xfrm>
              <a:off x="2257146" y="1623202"/>
              <a:ext cx="91440" cy="74126"/>
            </a:xfrm>
            <a:prstGeom prst="ellipse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3" name="Oval 7"/>
            <p:cNvSpPr>
              <a:spLocks noChangeArrowheads="1"/>
            </p:cNvSpPr>
            <p:nvPr/>
          </p:nvSpPr>
          <p:spPr bwMode="auto">
            <a:xfrm>
              <a:off x="2273919" y="1636999"/>
              <a:ext cx="57894" cy="46802"/>
            </a:xfrm>
            <a:prstGeom prst="ellipse">
              <a:avLst/>
            </a:prstGeom>
            <a:solidFill>
              <a:srgbClr val="B9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4" name="Oval 8"/>
            <p:cNvSpPr>
              <a:spLocks noChangeArrowheads="1"/>
            </p:cNvSpPr>
            <p:nvPr/>
          </p:nvSpPr>
          <p:spPr bwMode="auto">
            <a:xfrm>
              <a:off x="1908157" y="1625366"/>
              <a:ext cx="91440" cy="74126"/>
            </a:xfrm>
            <a:prstGeom prst="ellipse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5" name="Oval 9"/>
            <p:cNvSpPr>
              <a:spLocks noChangeArrowheads="1"/>
            </p:cNvSpPr>
            <p:nvPr/>
          </p:nvSpPr>
          <p:spPr bwMode="auto">
            <a:xfrm>
              <a:off x="1927094" y="1640786"/>
              <a:ext cx="53566" cy="43285"/>
            </a:xfrm>
            <a:prstGeom prst="ellipse">
              <a:avLst/>
            </a:prstGeom>
            <a:solidFill>
              <a:srgbClr val="B9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6" name="Freeform 10"/>
            <p:cNvSpPr>
              <a:spLocks/>
            </p:cNvSpPr>
            <p:nvPr/>
          </p:nvSpPr>
          <p:spPr bwMode="auto">
            <a:xfrm>
              <a:off x="1861896" y="1473867"/>
              <a:ext cx="512391" cy="197490"/>
            </a:xfrm>
            <a:custGeom>
              <a:avLst/>
              <a:gdLst>
                <a:gd name="T0" fmla="*/ 1056 w 1160"/>
                <a:gd name="T1" fmla="*/ 215 h 447"/>
                <a:gd name="T2" fmla="*/ 845 w 1160"/>
                <a:gd name="T3" fmla="*/ 182 h 447"/>
                <a:gd name="T4" fmla="*/ 838 w 1160"/>
                <a:gd name="T5" fmla="*/ 178 h 447"/>
                <a:gd name="T6" fmla="*/ 704 w 1160"/>
                <a:gd name="T7" fmla="*/ 32 h 447"/>
                <a:gd name="T8" fmla="*/ 226 w 1160"/>
                <a:gd name="T9" fmla="*/ 37 h 447"/>
                <a:gd name="T10" fmla="*/ 103 w 1160"/>
                <a:gd name="T11" fmla="*/ 190 h 447"/>
                <a:gd name="T12" fmla="*/ 68 w 1160"/>
                <a:gd name="T13" fmla="*/ 210 h 447"/>
                <a:gd name="T14" fmla="*/ 7 w 1160"/>
                <a:gd name="T15" fmla="*/ 283 h 447"/>
                <a:gd name="T16" fmla="*/ 2 w 1160"/>
                <a:gd name="T17" fmla="*/ 393 h 447"/>
                <a:gd name="T18" fmla="*/ 52 w 1160"/>
                <a:gd name="T19" fmla="*/ 437 h 447"/>
                <a:gd name="T20" fmla="*/ 52 w 1160"/>
                <a:gd name="T21" fmla="*/ 437 h 447"/>
                <a:gd name="T22" fmla="*/ 64 w 1160"/>
                <a:gd name="T23" fmla="*/ 437 h 447"/>
                <a:gd name="T24" fmla="*/ 64 w 1160"/>
                <a:gd name="T25" fmla="*/ 436 h 447"/>
                <a:gd name="T26" fmla="*/ 64 w 1160"/>
                <a:gd name="T27" fmla="*/ 429 h 447"/>
                <a:gd name="T28" fmla="*/ 67 w 1160"/>
                <a:gd name="T29" fmla="*/ 404 h 447"/>
                <a:gd name="T30" fmla="*/ 74 w 1160"/>
                <a:gd name="T31" fmla="*/ 386 h 447"/>
                <a:gd name="T32" fmla="*/ 74 w 1160"/>
                <a:gd name="T33" fmla="*/ 386 h 447"/>
                <a:gd name="T34" fmla="*/ 205 w 1160"/>
                <a:gd name="T35" fmla="*/ 315 h 447"/>
                <a:gd name="T36" fmla="*/ 324 w 1160"/>
                <a:gd name="T37" fmla="*/ 367 h 447"/>
                <a:gd name="T38" fmla="*/ 324 w 1160"/>
                <a:gd name="T39" fmla="*/ 367 h 447"/>
                <a:gd name="T40" fmla="*/ 334 w 1160"/>
                <a:gd name="T41" fmla="*/ 377 h 447"/>
                <a:gd name="T42" fmla="*/ 334 w 1160"/>
                <a:gd name="T43" fmla="*/ 377 h 447"/>
                <a:gd name="T44" fmla="*/ 343 w 1160"/>
                <a:gd name="T45" fmla="*/ 424 h 447"/>
                <a:gd name="T46" fmla="*/ 343 w 1160"/>
                <a:gd name="T47" fmla="*/ 424 h 447"/>
                <a:gd name="T48" fmla="*/ 352 w 1160"/>
                <a:gd name="T49" fmla="*/ 429 h 447"/>
                <a:gd name="T50" fmla="*/ 352 w 1160"/>
                <a:gd name="T51" fmla="*/ 429 h 447"/>
                <a:gd name="T52" fmla="*/ 355 w 1160"/>
                <a:gd name="T53" fmla="*/ 427 h 447"/>
                <a:gd name="T54" fmla="*/ 355 w 1160"/>
                <a:gd name="T55" fmla="*/ 427 h 447"/>
                <a:gd name="T56" fmla="*/ 438 w 1160"/>
                <a:gd name="T57" fmla="*/ 447 h 447"/>
                <a:gd name="T58" fmla="*/ 788 w 1160"/>
                <a:gd name="T59" fmla="*/ 447 h 447"/>
                <a:gd name="T60" fmla="*/ 844 w 1160"/>
                <a:gd name="T61" fmla="*/ 431 h 447"/>
                <a:gd name="T62" fmla="*/ 847 w 1160"/>
                <a:gd name="T63" fmla="*/ 426 h 447"/>
                <a:gd name="T64" fmla="*/ 849 w 1160"/>
                <a:gd name="T65" fmla="*/ 422 h 447"/>
                <a:gd name="T66" fmla="*/ 849 w 1160"/>
                <a:gd name="T67" fmla="*/ 422 h 447"/>
                <a:gd name="T68" fmla="*/ 857 w 1160"/>
                <a:gd name="T69" fmla="*/ 403 h 447"/>
                <a:gd name="T70" fmla="*/ 857 w 1160"/>
                <a:gd name="T71" fmla="*/ 403 h 447"/>
                <a:gd name="T72" fmla="*/ 861 w 1160"/>
                <a:gd name="T73" fmla="*/ 396 h 447"/>
                <a:gd name="T74" fmla="*/ 861 w 1160"/>
                <a:gd name="T75" fmla="*/ 396 h 447"/>
                <a:gd name="T76" fmla="*/ 864 w 1160"/>
                <a:gd name="T77" fmla="*/ 390 h 447"/>
                <a:gd name="T78" fmla="*/ 999 w 1160"/>
                <a:gd name="T79" fmla="*/ 312 h 447"/>
                <a:gd name="T80" fmla="*/ 1130 w 1160"/>
                <a:gd name="T81" fmla="*/ 389 h 447"/>
                <a:gd name="T82" fmla="*/ 1138 w 1160"/>
                <a:gd name="T83" fmla="*/ 427 h 447"/>
                <a:gd name="T84" fmla="*/ 1138 w 1160"/>
                <a:gd name="T85" fmla="*/ 428 h 447"/>
                <a:gd name="T86" fmla="*/ 1151 w 1160"/>
                <a:gd name="T87" fmla="*/ 306 h 447"/>
                <a:gd name="T88" fmla="*/ 1056 w 1160"/>
                <a:gd name="T89" fmla="*/ 215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0" h="447">
                  <a:moveTo>
                    <a:pt x="1056" y="215"/>
                  </a:moveTo>
                  <a:cubicBezTo>
                    <a:pt x="988" y="198"/>
                    <a:pt x="861" y="185"/>
                    <a:pt x="845" y="182"/>
                  </a:cubicBezTo>
                  <a:cubicBezTo>
                    <a:pt x="842" y="181"/>
                    <a:pt x="839" y="179"/>
                    <a:pt x="838" y="178"/>
                  </a:cubicBezTo>
                  <a:cubicBezTo>
                    <a:pt x="828" y="166"/>
                    <a:pt x="727" y="41"/>
                    <a:pt x="704" y="32"/>
                  </a:cubicBezTo>
                  <a:cubicBezTo>
                    <a:pt x="620" y="0"/>
                    <a:pt x="279" y="4"/>
                    <a:pt x="226" y="37"/>
                  </a:cubicBezTo>
                  <a:cubicBezTo>
                    <a:pt x="175" y="69"/>
                    <a:pt x="116" y="168"/>
                    <a:pt x="103" y="190"/>
                  </a:cubicBezTo>
                  <a:cubicBezTo>
                    <a:pt x="102" y="191"/>
                    <a:pt x="69" y="210"/>
                    <a:pt x="68" y="210"/>
                  </a:cubicBezTo>
                  <a:cubicBezTo>
                    <a:pt x="59" y="217"/>
                    <a:pt x="15" y="247"/>
                    <a:pt x="7" y="283"/>
                  </a:cubicBezTo>
                  <a:cubicBezTo>
                    <a:pt x="7" y="283"/>
                    <a:pt x="0" y="370"/>
                    <a:pt x="2" y="393"/>
                  </a:cubicBezTo>
                  <a:cubicBezTo>
                    <a:pt x="4" y="408"/>
                    <a:pt x="34" y="435"/>
                    <a:pt x="52" y="437"/>
                  </a:cubicBezTo>
                  <a:cubicBezTo>
                    <a:pt x="52" y="437"/>
                    <a:pt x="52" y="437"/>
                    <a:pt x="52" y="437"/>
                  </a:cubicBezTo>
                  <a:cubicBezTo>
                    <a:pt x="64" y="437"/>
                    <a:pt x="64" y="437"/>
                    <a:pt x="64" y="437"/>
                  </a:cubicBezTo>
                  <a:cubicBezTo>
                    <a:pt x="64" y="436"/>
                    <a:pt x="64" y="436"/>
                    <a:pt x="64" y="436"/>
                  </a:cubicBezTo>
                  <a:cubicBezTo>
                    <a:pt x="64" y="434"/>
                    <a:pt x="64" y="432"/>
                    <a:pt x="64" y="429"/>
                  </a:cubicBezTo>
                  <a:cubicBezTo>
                    <a:pt x="64" y="420"/>
                    <a:pt x="65" y="412"/>
                    <a:pt x="67" y="404"/>
                  </a:cubicBezTo>
                  <a:cubicBezTo>
                    <a:pt x="69" y="398"/>
                    <a:pt x="71" y="392"/>
                    <a:pt x="74" y="386"/>
                  </a:cubicBezTo>
                  <a:cubicBezTo>
                    <a:pt x="74" y="386"/>
                    <a:pt x="74" y="386"/>
                    <a:pt x="74" y="386"/>
                  </a:cubicBezTo>
                  <a:cubicBezTo>
                    <a:pt x="95" y="344"/>
                    <a:pt x="146" y="315"/>
                    <a:pt x="205" y="315"/>
                  </a:cubicBezTo>
                  <a:cubicBezTo>
                    <a:pt x="255" y="315"/>
                    <a:pt x="299" y="336"/>
                    <a:pt x="324" y="367"/>
                  </a:cubicBezTo>
                  <a:cubicBezTo>
                    <a:pt x="324" y="367"/>
                    <a:pt x="324" y="367"/>
                    <a:pt x="324" y="367"/>
                  </a:cubicBezTo>
                  <a:cubicBezTo>
                    <a:pt x="327" y="370"/>
                    <a:pt x="331" y="374"/>
                    <a:pt x="334" y="377"/>
                  </a:cubicBezTo>
                  <a:cubicBezTo>
                    <a:pt x="334" y="377"/>
                    <a:pt x="334" y="377"/>
                    <a:pt x="334" y="377"/>
                  </a:cubicBezTo>
                  <a:cubicBezTo>
                    <a:pt x="343" y="424"/>
                    <a:pt x="343" y="424"/>
                    <a:pt x="343" y="424"/>
                  </a:cubicBezTo>
                  <a:cubicBezTo>
                    <a:pt x="343" y="424"/>
                    <a:pt x="343" y="424"/>
                    <a:pt x="343" y="424"/>
                  </a:cubicBezTo>
                  <a:cubicBezTo>
                    <a:pt x="344" y="425"/>
                    <a:pt x="349" y="431"/>
                    <a:pt x="352" y="429"/>
                  </a:cubicBezTo>
                  <a:cubicBezTo>
                    <a:pt x="352" y="429"/>
                    <a:pt x="352" y="429"/>
                    <a:pt x="352" y="429"/>
                  </a:cubicBezTo>
                  <a:cubicBezTo>
                    <a:pt x="352" y="428"/>
                    <a:pt x="354" y="426"/>
                    <a:pt x="355" y="427"/>
                  </a:cubicBezTo>
                  <a:cubicBezTo>
                    <a:pt x="355" y="427"/>
                    <a:pt x="355" y="427"/>
                    <a:pt x="355" y="427"/>
                  </a:cubicBezTo>
                  <a:cubicBezTo>
                    <a:pt x="359" y="441"/>
                    <a:pt x="415" y="447"/>
                    <a:pt x="438" y="447"/>
                  </a:cubicBezTo>
                  <a:cubicBezTo>
                    <a:pt x="788" y="447"/>
                    <a:pt x="788" y="447"/>
                    <a:pt x="788" y="447"/>
                  </a:cubicBezTo>
                  <a:cubicBezTo>
                    <a:pt x="810" y="447"/>
                    <a:pt x="836" y="443"/>
                    <a:pt x="844" y="431"/>
                  </a:cubicBezTo>
                  <a:cubicBezTo>
                    <a:pt x="845" y="429"/>
                    <a:pt x="846" y="428"/>
                    <a:pt x="847" y="426"/>
                  </a:cubicBezTo>
                  <a:cubicBezTo>
                    <a:pt x="848" y="425"/>
                    <a:pt x="849" y="423"/>
                    <a:pt x="849" y="422"/>
                  </a:cubicBezTo>
                  <a:cubicBezTo>
                    <a:pt x="849" y="422"/>
                    <a:pt x="849" y="422"/>
                    <a:pt x="849" y="422"/>
                  </a:cubicBezTo>
                  <a:cubicBezTo>
                    <a:pt x="857" y="403"/>
                    <a:pt x="857" y="403"/>
                    <a:pt x="857" y="403"/>
                  </a:cubicBezTo>
                  <a:cubicBezTo>
                    <a:pt x="857" y="403"/>
                    <a:pt x="857" y="403"/>
                    <a:pt x="857" y="403"/>
                  </a:cubicBezTo>
                  <a:cubicBezTo>
                    <a:pt x="861" y="396"/>
                    <a:pt x="861" y="396"/>
                    <a:pt x="861" y="396"/>
                  </a:cubicBezTo>
                  <a:cubicBezTo>
                    <a:pt x="861" y="396"/>
                    <a:pt x="861" y="396"/>
                    <a:pt x="861" y="396"/>
                  </a:cubicBezTo>
                  <a:cubicBezTo>
                    <a:pt x="862" y="395"/>
                    <a:pt x="863" y="391"/>
                    <a:pt x="864" y="390"/>
                  </a:cubicBezTo>
                  <a:cubicBezTo>
                    <a:pt x="883" y="345"/>
                    <a:pt x="937" y="312"/>
                    <a:pt x="999" y="312"/>
                  </a:cubicBezTo>
                  <a:cubicBezTo>
                    <a:pt x="1060" y="312"/>
                    <a:pt x="1111" y="344"/>
                    <a:pt x="1130" y="389"/>
                  </a:cubicBezTo>
                  <a:cubicBezTo>
                    <a:pt x="1136" y="401"/>
                    <a:pt x="1139" y="413"/>
                    <a:pt x="1138" y="427"/>
                  </a:cubicBezTo>
                  <a:cubicBezTo>
                    <a:pt x="1138" y="429"/>
                    <a:pt x="1137" y="429"/>
                    <a:pt x="1138" y="428"/>
                  </a:cubicBezTo>
                  <a:cubicBezTo>
                    <a:pt x="1141" y="427"/>
                    <a:pt x="1145" y="327"/>
                    <a:pt x="1151" y="306"/>
                  </a:cubicBezTo>
                  <a:cubicBezTo>
                    <a:pt x="1160" y="271"/>
                    <a:pt x="1114" y="229"/>
                    <a:pt x="1056" y="215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7" name="Freeform 11"/>
            <p:cNvSpPr>
              <a:spLocks/>
            </p:cNvSpPr>
            <p:nvPr/>
          </p:nvSpPr>
          <p:spPr bwMode="auto">
            <a:xfrm>
              <a:off x="1943056" y="1496862"/>
              <a:ext cx="103344" cy="54377"/>
            </a:xfrm>
            <a:custGeom>
              <a:avLst/>
              <a:gdLst>
                <a:gd name="T0" fmla="*/ 9 w 234"/>
                <a:gd name="T1" fmla="*/ 122 h 123"/>
                <a:gd name="T2" fmla="*/ 3 w 234"/>
                <a:gd name="T3" fmla="*/ 106 h 123"/>
                <a:gd name="T4" fmla="*/ 100 w 234"/>
                <a:gd name="T5" fmla="*/ 12 h 123"/>
                <a:gd name="T6" fmla="*/ 220 w 234"/>
                <a:gd name="T7" fmla="*/ 1 h 123"/>
                <a:gd name="T8" fmla="*/ 233 w 234"/>
                <a:gd name="T9" fmla="*/ 16 h 123"/>
                <a:gd name="T10" fmla="*/ 227 w 234"/>
                <a:gd name="T11" fmla="*/ 107 h 123"/>
                <a:gd name="T12" fmla="*/ 212 w 234"/>
                <a:gd name="T13" fmla="*/ 118 h 123"/>
                <a:gd name="T14" fmla="*/ 9 w 234"/>
                <a:gd name="T15" fmla="*/ 12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4" h="123">
                  <a:moveTo>
                    <a:pt x="9" y="122"/>
                  </a:moveTo>
                  <a:cubicBezTo>
                    <a:pt x="0" y="120"/>
                    <a:pt x="1" y="108"/>
                    <a:pt x="3" y="106"/>
                  </a:cubicBezTo>
                  <a:cubicBezTo>
                    <a:pt x="3" y="106"/>
                    <a:pt x="62" y="20"/>
                    <a:pt x="100" y="12"/>
                  </a:cubicBezTo>
                  <a:cubicBezTo>
                    <a:pt x="151" y="2"/>
                    <a:pt x="218" y="1"/>
                    <a:pt x="220" y="1"/>
                  </a:cubicBezTo>
                  <a:cubicBezTo>
                    <a:pt x="230" y="0"/>
                    <a:pt x="234" y="3"/>
                    <a:pt x="233" y="16"/>
                  </a:cubicBezTo>
                  <a:cubicBezTo>
                    <a:pt x="232" y="33"/>
                    <a:pt x="222" y="47"/>
                    <a:pt x="227" y="107"/>
                  </a:cubicBezTo>
                  <a:cubicBezTo>
                    <a:pt x="227" y="109"/>
                    <a:pt x="225" y="118"/>
                    <a:pt x="212" y="118"/>
                  </a:cubicBezTo>
                  <a:cubicBezTo>
                    <a:pt x="161" y="118"/>
                    <a:pt x="16" y="123"/>
                    <a:pt x="9" y="122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8" name="Freeform 12"/>
            <p:cNvSpPr>
              <a:spLocks/>
            </p:cNvSpPr>
            <p:nvPr/>
          </p:nvSpPr>
          <p:spPr bwMode="auto">
            <a:xfrm>
              <a:off x="2236585" y="1607781"/>
              <a:ext cx="131209" cy="57894"/>
            </a:xfrm>
            <a:custGeom>
              <a:avLst/>
              <a:gdLst>
                <a:gd name="T0" fmla="*/ 3 w 297"/>
                <a:gd name="T1" fmla="*/ 116 h 131"/>
                <a:gd name="T2" fmla="*/ 150 w 297"/>
                <a:gd name="T3" fmla="*/ 0 h 131"/>
                <a:gd name="T4" fmla="*/ 297 w 297"/>
                <a:gd name="T5" fmla="*/ 116 h 131"/>
                <a:gd name="T6" fmla="*/ 297 w 297"/>
                <a:gd name="T7" fmla="*/ 116 h 131"/>
                <a:gd name="T8" fmla="*/ 297 w 297"/>
                <a:gd name="T9" fmla="*/ 117 h 131"/>
                <a:gd name="T10" fmla="*/ 297 w 297"/>
                <a:gd name="T11" fmla="*/ 117 h 131"/>
                <a:gd name="T12" fmla="*/ 297 w 297"/>
                <a:gd name="T13" fmla="*/ 117 h 131"/>
                <a:gd name="T14" fmla="*/ 280 w 297"/>
                <a:gd name="T15" fmla="*/ 131 h 131"/>
                <a:gd name="T16" fmla="*/ 262 w 297"/>
                <a:gd name="T17" fmla="*/ 116 h 131"/>
                <a:gd name="T18" fmla="*/ 262 w 297"/>
                <a:gd name="T19" fmla="*/ 114 h 131"/>
                <a:gd name="T20" fmla="*/ 150 w 297"/>
                <a:gd name="T21" fmla="*/ 29 h 131"/>
                <a:gd name="T22" fmla="*/ 38 w 297"/>
                <a:gd name="T23" fmla="*/ 115 h 131"/>
                <a:gd name="T24" fmla="*/ 38 w 297"/>
                <a:gd name="T25" fmla="*/ 116 h 131"/>
                <a:gd name="T26" fmla="*/ 20 w 297"/>
                <a:gd name="T27" fmla="*/ 131 h 131"/>
                <a:gd name="T28" fmla="*/ 3 w 297"/>
                <a:gd name="T29" fmla="*/ 117 h 131"/>
                <a:gd name="T30" fmla="*/ 3 w 297"/>
                <a:gd name="T31" fmla="*/ 11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7" h="131">
                  <a:moveTo>
                    <a:pt x="3" y="116"/>
                  </a:moveTo>
                  <a:cubicBezTo>
                    <a:pt x="0" y="52"/>
                    <a:pt x="70" y="0"/>
                    <a:pt x="150" y="0"/>
                  </a:cubicBezTo>
                  <a:cubicBezTo>
                    <a:pt x="230" y="0"/>
                    <a:pt x="295" y="52"/>
                    <a:pt x="297" y="116"/>
                  </a:cubicBezTo>
                  <a:cubicBezTo>
                    <a:pt x="297" y="116"/>
                    <a:pt x="297" y="116"/>
                    <a:pt x="297" y="116"/>
                  </a:cubicBezTo>
                  <a:cubicBezTo>
                    <a:pt x="297" y="117"/>
                    <a:pt x="297" y="117"/>
                    <a:pt x="297" y="117"/>
                  </a:cubicBezTo>
                  <a:cubicBezTo>
                    <a:pt x="297" y="117"/>
                    <a:pt x="297" y="117"/>
                    <a:pt x="297" y="117"/>
                  </a:cubicBezTo>
                  <a:cubicBezTo>
                    <a:pt x="297" y="117"/>
                    <a:pt x="297" y="117"/>
                    <a:pt x="297" y="117"/>
                  </a:cubicBezTo>
                  <a:cubicBezTo>
                    <a:pt x="297" y="125"/>
                    <a:pt x="289" y="131"/>
                    <a:pt x="280" y="131"/>
                  </a:cubicBezTo>
                  <a:cubicBezTo>
                    <a:pt x="270" y="131"/>
                    <a:pt x="262" y="124"/>
                    <a:pt x="262" y="116"/>
                  </a:cubicBezTo>
                  <a:cubicBezTo>
                    <a:pt x="262" y="114"/>
                    <a:pt x="262" y="114"/>
                    <a:pt x="262" y="114"/>
                  </a:cubicBezTo>
                  <a:cubicBezTo>
                    <a:pt x="259" y="65"/>
                    <a:pt x="210" y="29"/>
                    <a:pt x="150" y="29"/>
                  </a:cubicBezTo>
                  <a:cubicBezTo>
                    <a:pt x="90" y="29"/>
                    <a:pt x="41" y="67"/>
                    <a:pt x="38" y="115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8" y="124"/>
                    <a:pt x="30" y="131"/>
                    <a:pt x="20" y="131"/>
                  </a:cubicBezTo>
                  <a:cubicBezTo>
                    <a:pt x="11" y="131"/>
                    <a:pt x="3" y="125"/>
                    <a:pt x="3" y="117"/>
                  </a:cubicBezTo>
                  <a:cubicBezTo>
                    <a:pt x="3" y="117"/>
                    <a:pt x="3" y="117"/>
                    <a:pt x="3" y="116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9" name="Freeform 13"/>
            <p:cNvSpPr>
              <a:spLocks/>
            </p:cNvSpPr>
            <p:nvPr/>
          </p:nvSpPr>
          <p:spPr bwMode="auto">
            <a:xfrm>
              <a:off x="1888408" y="1609404"/>
              <a:ext cx="131209" cy="57894"/>
            </a:xfrm>
            <a:custGeom>
              <a:avLst/>
              <a:gdLst>
                <a:gd name="T0" fmla="*/ 2 w 297"/>
                <a:gd name="T1" fmla="*/ 116 h 131"/>
                <a:gd name="T2" fmla="*/ 150 w 297"/>
                <a:gd name="T3" fmla="*/ 0 h 131"/>
                <a:gd name="T4" fmla="*/ 297 w 297"/>
                <a:gd name="T5" fmla="*/ 116 h 131"/>
                <a:gd name="T6" fmla="*/ 297 w 297"/>
                <a:gd name="T7" fmla="*/ 116 h 131"/>
                <a:gd name="T8" fmla="*/ 297 w 297"/>
                <a:gd name="T9" fmla="*/ 116 h 131"/>
                <a:gd name="T10" fmla="*/ 297 w 297"/>
                <a:gd name="T11" fmla="*/ 117 h 131"/>
                <a:gd name="T12" fmla="*/ 297 w 297"/>
                <a:gd name="T13" fmla="*/ 117 h 131"/>
                <a:gd name="T14" fmla="*/ 279 w 297"/>
                <a:gd name="T15" fmla="*/ 131 h 131"/>
                <a:gd name="T16" fmla="*/ 262 w 297"/>
                <a:gd name="T17" fmla="*/ 116 h 131"/>
                <a:gd name="T18" fmla="*/ 261 w 297"/>
                <a:gd name="T19" fmla="*/ 113 h 131"/>
                <a:gd name="T20" fmla="*/ 150 w 297"/>
                <a:gd name="T21" fmla="*/ 28 h 131"/>
                <a:gd name="T22" fmla="*/ 38 w 297"/>
                <a:gd name="T23" fmla="*/ 115 h 131"/>
                <a:gd name="T24" fmla="*/ 38 w 297"/>
                <a:gd name="T25" fmla="*/ 116 h 131"/>
                <a:gd name="T26" fmla="*/ 20 w 297"/>
                <a:gd name="T27" fmla="*/ 131 h 131"/>
                <a:gd name="T28" fmla="*/ 2 w 297"/>
                <a:gd name="T29" fmla="*/ 117 h 131"/>
                <a:gd name="T30" fmla="*/ 2 w 297"/>
                <a:gd name="T31" fmla="*/ 11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7" h="131">
                  <a:moveTo>
                    <a:pt x="2" y="116"/>
                  </a:moveTo>
                  <a:cubicBezTo>
                    <a:pt x="0" y="52"/>
                    <a:pt x="70" y="0"/>
                    <a:pt x="150" y="0"/>
                  </a:cubicBezTo>
                  <a:cubicBezTo>
                    <a:pt x="230" y="0"/>
                    <a:pt x="295" y="51"/>
                    <a:pt x="297" y="116"/>
                  </a:cubicBezTo>
                  <a:cubicBezTo>
                    <a:pt x="297" y="116"/>
                    <a:pt x="297" y="116"/>
                    <a:pt x="297" y="116"/>
                  </a:cubicBezTo>
                  <a:cubicBezTo>
                    <a:pt x="297" y="116"/>
                    <a:pt x="297" y="116"/>
                    <a:pt x="297" y="116"/>
                  </a:cubicBezTo>
                  <a:cubicBezTo>
                    <a:pt x="297" y="117"/>
                    <a:pt x="297" y="117"/>
                    <a:pt x="297" y="117"/>
                  </a:cubicBezTo>
                  <a:cubicBezTo>
                    <a:pt x="297" y="117"/>
                    <a:pt x="297" y="117"/>
                    <a:pt x="297" y="117"/>
                  </a:cubicBezTo>
                  <a:cubicBezTo>
                    <a:pt x="297" y="125"/>
                    <a:pt x="289" y="131"/>
                    <a:pt x="279" y="131"/>
                  </a:cubicBezTo>
                  <a:cubicBezTo>
                    <a:pt x="270" y="131"/>
                    <a:pt x="262" y="124"/>
                    <a:pt x="262" y="116"/>
                  </a:cubicBezTo>
                  <a:cubicBezTo>
                    <a:pt x="261" y="113"/>
                    <a:pt x="261" y="113"/>
                    <a:pt x="261" y="113"/>
                  </a:cubicBezTo>
                  <a:cubicBezTo>
                    <a:pt x="259" y="65"/>
                    <a:pt x="210" y="28"/>
                    <a:pt x="150" y="28"/>
                  </a:cubicBezTo>
                  <a:cubicBezTo>
                    <a:pt x="90" y="28"/>
                    <a:pt x="41" y="67"/>
                    <a:pt x="38" y="115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8" y="124"/>
                    <a:pt x="30" y="131"/>
                    <a:pt x="20" y="131"/>
                  </a:cubicBezTo>
                  <a:cubicBezTo>
                    <a:pt x="11" y="131"/>
                    <a:pt x="3" y="125"/>
                    <a:pt x="2" y="117"/>
                  </a:cubicBezTo>
                  <a:cubicBezTo>
                    <a:pt x="2" y="117"/>
                    <a:pt x="2" y="117"/>
                    <a:pt x="2" y="116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0" name="Oval 14"/>
            <p:cNvSpPr>
              <a:spLocks noChangeArrowheads="1"/>
            </p:cNvSpPr>
            <p:nvPr/>
          </p:nvSpPr>
          <p:spPr bwMode="auto">
            <a:xfrm>
              <a:off x="2070748" y="1567472"/>
              <a:ext cx="41121" cy="25160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1" name="Freeform 15"/>
            <p:cNvSpPr>
              <a:spLocks/>
            </p:cNvSpPr>
            <p:nvPr/>
          </p:nvSpPr>
          <p:spPr bwMode="auto">
            <a:xfrm>
              <a:off x="2066419" y="1493345"/>
              <a:ext cx="149876" cy="66281"/>
            </a:xfrm>
            <a:custGeom>
              <a:avLst/>
              <a:gdLst>
                <a:gd name="T0" fmla="*/ 18 w 339"/>
                <a:gd name="T1" fmla="*/ 14 h 150"/>
                <a:gd name="T2" fmla="*/ 43 w 339"/>
                <a:gd name="T3" fmla="*/ 0 h 150"/>
                <a:gd name="T4" fmla="*/ 196 w 339"/>
                <a:gd name="T5" fmla="*/ 11 h 150"/>
                <a:gd name="T6" fmla="*/ 327 w 339"/>
                <a:gd name="T7" fmla="*/ 127 h 150"/>
                <a:gd name="T8" fmla="*/ 329 w 339"/>
                <a:gd name="T9" fmla="*/ 148 h 150"/>
                <a:gd name="T10" fmla="*/ 10 w 339"/>
                <a:gd name="T11" fmla="*/ 131 h 150"/>
                <a:gd name="T12" fmla="*/ 18 w 339"/>
                <a:gd name="T13" fmla="*/ 1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9" h="150">
                  <a:moveTo>
                    <a:pt x="18" y="14"/>
                  </a:moveTo>
                  <a:cubicBezTo>
                    <a:pt x="19" y="1"/>
                    <a:pt x="40" y="0"/>
                    <a:pt x="43" y="0"/>
                  </a:cubicBezTo>
                  <a:cubicBezTo>
                    <a:pt x="45" y="0"/>
                    <a:pt x="148" y="4"/>
                    <a:pt x="196" y="11"/>
                  </a:cubicBezTo>
                  <a:cubicBezTo>
                    <a:pt x="244" y="18"/>
                    <a:pt x="327" y="127"/>
                    <a:pt x="327" y="127"/>
                  </a:cubicBezTo>
                  <a:cubicBezTo>
                    <a:pt x="329" y="130"/>
                    <a:pt x="339" y="146"/>
                    <a:pt x="329" y="148"/>
                  </a:cubicBezTo>
                  <a:cubicBezTo>
                    <a:pt x="319" y="150"/>
                    <a:pt x="27" y="140"/>
                    <a:pt x="10" y="131"/>
                  </a:cubicBezTo>
                  <a:cubicBezTo>
                    <a:pt x="0" y="127"/>
                    <a:pt x="17" y="27"/>
                    <a:pt x="18" y="14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2" name="Freeform 16"/>
            <p:cNvSpPr>
              <a:spLocks/>
            </p:cNvSpPr>
            <p:nvPr/>
          </p:nvSpPr>
          <p:spPr bwMode="auto">
            <a:xfrm>
              <a:off x="2333166" y="1581810"/>
              <a:ext cx="31111" cy="35169"/>
            </a:xfrm>
            <a:custGeom>
              <a:avLst/>
              <a:gdLst>
                <a:gd name="T0" fmla="*/ 52 w 70"/>
                <a:gd name="T1" fmla="*/ 32 h 80"/>
                <a:gd name="T2" fmla="*/ 61 w 70"/>
                <a:gd name="T3" fmla="*/ 76 h 80"/>
                <a:gd name="T4" fmla="*/ 18 w 70"/>
                <a:gd name="T5" fmla="*/ 48 h 80"/>
                <a:gd name="T6" fmla="*/ 9 w 70"/>
                <a:gd name="T7" fmla="*/ 5 h 80"/>
                <a:gd name="T8" fmla="*/ 52 w 70"/>
                <a:gd name="T9" fmla="*/ 3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80">
                  <a:moveTo>
                    <a:pt x="52" y="32"/>
                  </a:moveTo>
                  <a:cubicBezTo>
                    <a:pt x="66" y="51"/>
                    <a:pt x="70" y="71"/>
                    <a:pt x="61" y="76"/>
                  </a:cubicBezTo>
                  <a:cubicBezTo>
                    <a:pt x="52" y="80"/>
                    <a:pt x="33" y="68"/>
                    <a:pt x="18" y="48"/>
                  </a:cubicBezTo>
                  <a:cubicBezTo>
                    <a:pt x="4" y="29"/>
                    <a:pt x="0" y="9"/>
                    <a:pt x="9" y="5"/>
                  </a:cubicBezTo>
                  <a:cubicBezTo>
                    <a:pt x="18" y="0"/>
                    <a:pt x="38" y="12"/>
                    <a:pt x="52" y="32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87" name="Group 1386"/>
          <p:cNvGrpSpPr/>
          <p:nvPr/>
        </p:nvGrpSpPr>
        <p:grpSpPr>
          <a:xfrm>
            <a:off x="1677983" y="3962378"/>
            <a:ext cx="1455472" cy="1455472"/>
            <a:chOff x="1752600" y="2073640"/>
            <a:chExt cx="727736" cy="727736"/>
          </a:xfrm>
        </p:grpSpPr>
        <p:sp>
          <p:nvSpPr>
            <p:cNvPr id="1259" name="Freeform 133"/>
            <p:cNvSpPr>
              <a:spLocks/>
            </p:cNvSpPr>
            <p:nvPr/>
          </p:nvSpPr>
          <p:spPr bwMode="auto">
            <a:xfrm>
              <a:off x="2115115" y="2202415"/>
              <a:ext cx="76832" cy="43285"/>
            </a:xfrm>
            <a:custGeom>
              <a:avLst/>
              <a:gdLst>
                <a:gd name="T0" fmla="*/ 164 w 174"/>
                <a:gd name="T1" fmla="*/ 81 h 98"/>
                <a:gd name="T2" fmla="*/ 121 w 174"/>
                <a:gd name="T3" fmla="*/ 91 h 98"/>
                <a:gd name="T4" fmla="*/ 93 w 174"/>
                <a:gd name="T5" fmla="*/ 69 h 98"/>
                <a:gd name="T6" fmla="*/ 46 w 174"/>
                <a:gd name="T7" fmla="*/ 61 h 98"/>
                <a:gd name="T8" fmla="*/ 41 w 174"/>
                <a:gd name="T9" fmla="*/ 27 h 98"/>
                <a:gd name="T10" fmla="*/ 13 w 174"/>
                <a:gd name="T11" fmla="*/ 21 h 98"/>
                <a:gd name="T12" fmla="*/ 0 w 174"/>
                <a:gd name="T13" fmla="*/ 5 h 98"/>
                <a:gd name="T14" fmla="*/ 0 w 174"/>
                <a:gd name="T15" fmla="*/ 4 h 98"/>
                <a:gd name="T16" fmla="*/ 29 w 174"/>
                <a:gd name="T17" fmla="*/ 1 h 98"/>
                <a:gd name="T18" fmla="*/ 54 w 174"/>
                <a:gd name="T19" fmla="*/ 0 h 98"/>
                <a:gd name="T20" fmla="*/ 164 w 174"/>
                <a:gd name="T21" fmla="*/ 17 h 98"/>
                <a:gd name="T22" fmla="*/ 167 w 174"/>
                <a:gd name="T23" fmla="*/ 18 h 98"/>
                <a:gd name="T24" fmla="*/ 162 w 174"/>
                <a:gd name="T25" fmla="*/ 31 h 98"/>
                <a:gd name="T26" fmla="*/ 164 w 174"/>
                <a:gd name="T27" fmla="*/ 81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4" h="98">
                  <a:moveTo>
                    <a:pt x="164" y="81"/>
                  </a:moveTo>
                  <a:cubicBezTo>
                    <a:pt x="157" y="91"/>
                    <a:pt x="133" y="98"/>
                    <a:pt x="121" y="91"/>
                  </a:cubicBezTo>
                  <a:cubicBezTo>
                    <a:pt x="111" y="85"/>
                    <a:pt x="109" y="73"/>
                    <a:pt x="93" y="69"/>
                  </a:cubicBezTo>
                  <a:cubicBezTo>
                    <a:pt x="81" y="65"/>
                    <a:pt x="55" y="71"/>
                    <a:pt x="46" y="61"/>
                  </a:cubicBezTo>
                  <a:cubicBezTo>
                    <a:pt x="39" y="52"/>
                    <a:pt x="49" y="35"/>
                    <a:pt x="41" y="27"/>
                  </a:cubicBezTo>
                  <a:cubicBezTo>
                    <a:pt x="35" y="21"/>
                    <a:pt x="20" y="26"/>
                    <a:pt x="13" y="21"/>
                  </a:cubicBezTo>
                  <a:cubicBezTo>
                    <a:pt x="11" y="19"/>
                    <a:pt x="1" y="8"/>
                    <a:pt x="0" y="5"/>
                  </a:cubicBezTo>
                  <a:cubicBezTo>
                    <a:pt x="0" y="5"/>
                    <a:pt x="0" y="4"/>
                    <a:pt x="0" y="4"/>
                  </a:cubicBezTo>
                  <a:cubicBezTo>
                    <a:pt x="9" y="3"/>
                    <a:pt x="19" y="2"/>
                    <a:pt x="29" y="1"/>
                  </a:cubicBezTo>
                  <a:cubicBezTo>
                    <a:pt x="37" y="0"/>
                    <a:pt x="45" y="0"/>
                    <a:pt x="54" y="0"/>
                  </a:cubicBezTo>
                  <a:cubicBezTo>
                    <a:pt x="92" y="0"/>
                    <a:pt x="129" y="6"/>
                    <a:pt x="164" y="17"/>
                  </a:cubicBezTo>
                  <a:cubicBezTo>
                    <a:pt x="165" y="17"/>
                    <a:pt x="166" y="17"/>
                    <a:pt x="167" y="18"/>
                  </a:cubicBezTo>
                  <a:cubicBezTo>
                    <a:pt x="165" y="22"/>
                    <a:pt x="163" y="26"/>
                    <a:pt x="162" y="31"/>
                  </a:cubicBezTo>
                  <a:cubicBezTo>
                    <a:pt x="159" y="48"/>
                    <a:pt x="174" y="64"/>
                    <a:pt x="164" y="81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2" name="Oval 126"/>
            <p:cNvSpPr>
              <a:spLocks noChangeArrowheads="1"/>
            </p:cNvSpPr>
            <p:nvPr/>
          </p:nvSpPr>
          <p:spPr bwMode="auto">
            <a:xfrm>
              <a:off x="1752600" y="2073640"/>
              <a:ext cx="727736" cy="727736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3" name="Freeform 127"/>
            <p:cNvSpPr>
              <a:spLocks/>
            </p:cNvSpPr>
            <p:nvPr/>
          </p:nvSpPr>
          <p:spPr bwMode="auto">
            <a:xfrm>
              <a:off x="2038554" y="2194839"/>
              <a:ext cx="184234" cy="351694"/>
            </a:xfrm>
            <a:custGeom>
              <a:avLst/>
              <a:gdLst>
                <a:gd name="T0" fmla="*/ 6 w 417"/>
                <a:gd name="T1" fmla="*/ 2 h 796"/>
                <a:gd name="T2" fmla="*/ 2 w 417"/>
                <a:gd name="T3" fmla="*/ 12 h 796"/>
                <a:gd name="T4" fmla="*/ 401 w 417"/>
                <a:gd name="T5" fmla="*/ 791 h 796"/>
                <a:gd name="T6" fmla="*/ 411 w 417"/>
                <a:gd name="T7" fmla="*/ 794 h 796"/>
                <a:gd name="T8" fmla="*/ 415 w 417"/>
                <a:gd name="T9" fmla="*/ 784 h 796"/>
                <a:gd name="T10" fmla="*/ 16 w 417"/>
                <a:gd name="T11" fmla="*/ 5 h 796"/>
                <a:gd name="T12" fmla="*/ 6 w 417"/>
                <a:gd name="T13" fmla="*/ 2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7" h="796">
                  <a:moveTo>
                    <a:pt x="6" y="2"/>
                  </a:moveTo>
                  <a:cubicBezTo>
                    <a:pt x="2" y="4"/>
                    <a:pt x="0" y="8"/>
                    <a:pt x="2" y="12"/>
                  </a:cubicBezTo>
                  <a:cubicBezTo>
                    <a:pt x="401" y="791"/>
                    <a:pt x="401" y="791"/>
                    <a:pt x="401" y="791"/>
                  </a:cubicBezTo>
                  <a:cubicBezTo>
                    <a:pt x="403" y="795"/>
                    <a:pt x="408" y="796"/>
                    <a:pt x="411" y="794"/>
                  </a:cubicBezTo>
                  <a:cubicBezTo>
                    <a:pt x="415" y="792"/>
                    <a:pt x="417" y="787"/>
                    <a:pt x="415" y="784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4" y="1"/>
                    <a:pt x="9" y="0"/>
                    <a:pt x="6" y="2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4" name="Freeform 128"/>
            <p:cNvSpPr>
              <a:spLocks/>
            </p:cNvSpPr>
            <p:nvPr/>
          </p:nvSpPr>
          <p:spPr bwMode="auto">
            <a:xfrm>
              <a:off x="2001491" y="2550862"/>
              <a:ext cx="246997" cy="101450"/>
            </a:xfrm>
            <a:custGeom>
              <a:avLst/>
              <a:gdLst>
                <a:gd name="T0" fmla="*/ 74 w 559"/>
                <a:gd name="T1" fmla="*/ 151 h 230"/>
                <a:gd name="T2" fmla="*/ 248 w 559"/>
                <a:gd name="T3" fmla="*/ 151 h 230"/>
                <a:gd name="T4" fmla="*/ 248 w 559"/>
                <a:gd name="T5" fmla="*/ 44 h 230"/>
                <a:gd name="T6" fmla="*/ 291 w 559"/>
                <a:gd name="T7" fmla="*/ 0 h 230"/>
                <a:gd name="T8" fmla="*/ 334 w 559"/>
                <a:gd name="T9" fmla="*/ 44 h 230"/>
                <a:gd name="T10" fmla="*/ 334 w 559"/>
                <a:gd name="T11" fmla="*/ 151 h 230"/>
                <a:gd name="T12" fmla="*/ 485 w 559"/>
                <a:gd name="T13" fmla="*/ 151 h 230"/>
                <a:gd name="T14" fmla="*/ 559 w 559"/>
                <a:gd name="T15" fmla="*/ 225 h 230"/>
                <a:gd name="T16" fmla="*/ 559 w 559"/>
                <a:gd name="T17" fmla="*/ 230 h 230"/>
                <a:gd name="T18" fmla="*/ 1 w 559"/>
                <a:gd name="T19" fmla="*/ 230 h 230"/>
                <a:gd name="T20" fmla="*/ 0 w 559"/>
                <a:gd name="T21" fmla="*/ 225 h 230"/>
                <a:gd name="T22" fmla="*/ 74 w 559"/>
                <a:gd name="T23" fmla="*/ 151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9" h="230">
                  <a:moveTo>
                    <a:pt x="74" y="151"/>
                  </a:moveTo>
                  <a:cubicBezTo>
                    <a:pt x="248" y="151"/>
                    <a:pt x="248" y="151"/>
                    <a:pt x="248" y="151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48" y="20"/>
                    <a:pt x="267" y="0"/>
                    <a:pt x="291" y="0"/>
                  </a:cubicBezTo>
                  <a:cubicBezTo>
                    <a:pt x="315" y="0"/>
                    <a:pt x="334" y="20"/>
                    <a:pt x="334" y="44"/>
                  </a:cubicBezTo>
                  <a:cubicBezTo>
                    <a:pt x="334" y="151"/>
                    <a:pt x="334" y="151"/>
                    <a:pt x="334" y="151"/>
                  </a:cubicBezTo>
                  <a:cubicBezTo>
                    <a:pt x="485" y="151"/>
                    <a:pt x="485" y="151"/>
                    <a:pt x="485" y="151"/>
                  </a:cubicBezTo>
                  <a:cubicBezTo>
                    <a:pt x="526" y="151"/>
                    <a:pt x="559" y="184"/>
                    <a:pt x="559" y="225"/>
                  </a:cubicBezTo>
                  <a:cubicBezTo>
                    <a:pt x="559" y="226"/>
                    <a:pt x="559" y="228"/>
                    <a:pt x="559" y="230"/>
                  </a:cubicBezTo>
                  <a:cubicBezTo>
                    <a:pt x="1" y="230"/>
                    <a:pt x="1" y="230"/>
                    <a:pt x="1" y="230"/>
                  </a:cubicBezTo>
                  <a:cubicBezTo>
                    <a:pt x="0" y="228"/>
                    <a:pt x="0" y="226"/>
                    <a:pt x="0" y="225"/>
                  </a:cubicBezTo>
                  <a:cubicBezTo>
                    <a:pt x="0" y="184"/>
                    <a:pt x="33" y="151"/>
                    <a:pt x="74" y="151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5" name="Freeform 129"/>
            <p:cNvSpPr>
              <a:spLocks/>
            </p:cNvSpPr>
            <p:nvPr/>
          </p:nvSpPr>
          <p:spPr bwMode="auto">
            <a:xfrm>
              <a:off x="1901123" y="2181854"/>
              <a:ext cx="337626" cy="420680"/>
            </a:xfrm>
            <a:custGeom>
              <a:avLst/>
              <a:gdLst>
                <a:gd name="T0" fmla="*/ 321 w 764"/>
                <a:gd name="T1" fmla="*/ 3 h 952"/>
                <a:gd name="T2" fmla="*/ 322 w 764"/>
                <a:gd name="T3" fmla="*/ 3 h 952"/>
                <a:gd name="T4" fmla="*/ 336 w 764"/>
                <a:gd name="T5" fmla="*/ 0 h 952"/>
                <a:gd name="T6" fmla="*/ 372 w 764"/>
                <a:gd name="T7" fmla="*/ 36 h 952"/>
                <a:gd name="T8" fmla="*/ 351 w 764"/>
                <a:gd name="T9" fmla="*/ 69 h 952"/>
                <a:gd name="T10" fmla="*/ 181 w 764"/>
                <a:gd name="T11" fmla="*/ 600 h 952"/>
                <a:gd name="T12" fmla="*/ 708 w 764"/>
                <a:gd name="T13" fmla="*/ 775 h 952"/>
                <a:gd name="T14" fmla="*/ 728 w 764"/>
                <a:gd name="T15" fmla="*/ 769 h 952"/>
                <a:gd name="T16" fmla="*/ 764 w 764"/>
                <a:gd name="T17" fmla="*/ 806 h 952"/>
                <a:gd name="T18" fmla="*/ 739 w 764"/>
                <a:gd name="T19" fmla="*/ 840 h 952"/>
                <a:gd name="T20" fmla="*/ 117 w 764"/>
                <a:gd name="T21" fmla="*/ 632 h 952"/>
                <a:gd name="T22" fmla="*/ 321 w 764"/>
                <a:gd name="T23" fmla="*/ 3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4" h="952">
                  <a:moveTo>
                    <a:pt x="321" y="3"/>
                  </a:moveTo>
                  <a:cubicBezTo>
                    <a:pt x="322" y="3"/>
                    <a:pt x="322" y="3"/>
                    <a:pt x="322" y="3"/>
                  </a:cubicBezTo>
                  <a:cubicBezTo>
                    <a:pt x="326" y="1"/>
                    <a:pt x="331" y="0"/>
                    <a:pt x="336" y="0"/>
                  </a:cubicBezTo>
                  <a:cubicBezTo>
                    <a:pt x="356" y="0"/>
                    <a:pt x="372" y="16"/>
                    <a:pt x="372" y="36"/>
                  </a:cubicBezTo>
                  <a:cubicBezTo>
                    <a:pt x="372" y="51"/>
                    <a:pt x="364" y="63"/>
                    <a:pt x="351" y="69"/>
                  </a:cubicBezTo>
                  <a:cubicBezTo>
                    <a:pt x="159" y="169"/>
                    <a:pt x="83" y="406"/>
                    <a:pt x="181" y="600"/>
                  </a:cubicBezTo>
                  <a:cubicBezTo>
                    <a:pt x="280" y="792"/>
                    <a:pt x="514" y="870"/>
                    <a:pt x="708" y="775"/>
                  </a:cubicBezTo>
                  <a:cubicBezTo>
                    <a:pt x="714" y="771"/>
                    <a:pt x="720" y="769"/>
                    <a:pt x="728" y="769"/>
                  </a:cubicBezTo>
                  <a:cubicBezTo>
                    <a:pt x="748" y="769"/>
                    <a:pt x="764" y="786"/>
                    <a:pt x="764" y="806"/>
                  </a:cubicBezTo>
                  <a:cubicBezTo>
                    <a:pt x="764" y="821"/>
                    <a:pt x="754" y="835"/>
                    <a:pt x="739" y="840"/>
                  </a:cubicBezTo>
                  <a:cubicBezTo>
                    <a:pt x="511" y="952"/>
                    <a:pt x="233" y="860"/>
                    <a:pt x="117" y="632"/>
                  </a:cubicBezTo>
                  <a:cubicBezTo>
                    <a:pt x="0" y="402"/>
                    <a:pt x="91" y="120"/>
                    <a:pt x="321" y="3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6" name="Freeform 130"/>
            <p:cNvSpPr>
              <a:spLocks/>
            </p:cNvSpPr>
            <p:nvPr/>
          </p:nvSpPr>
          <p:spPr bwMode="auto">
            <a:xfrm>
              <a:off x="1974438" y="2202414"/>
              <a:ext cx="328699" cy="328158"/>
            </a:xfrm>
            <a:custGeom>
              <a:avLst/>
              <a:gdLst>
                <a:gd name="T0" fmla="*/ 0 w 744"/>
                <a:gd name="T1" fmla="*/ 372 h 743"/>
                <a:gd name="T2" fmla="*/ 9 w 744"/>
                <a:gd name="T3" fmla="*/ 453 h 743"/>
                <a:gd name="T4" fmla="*/ 41 w 744"/>
                <a:gd name="T5" fmla="*/ 540 h 743"/>
                <a:gd name="T6" fmla="*/ 132 w 744"/>
                <a:gd name="T7" fmla="*/ 655 h 743"/>
                <a:gd name="T8" fmla="*/ 135 w 744"/>
                <a:gd name="T9" fmla="*/ 658 h 743"/>
                <a:gd name="T10" fmla="*/ 185 w 744"/>
                <a:gd name="T11" fmla="*/ 693 h 743"/>
                <a:gd name="T12" fmla="*/ 372 w 744"/>
                <a:gd name="T13" fmla="*/ 743 h 743"/>
                <a:gd name="T14" fmla="*/ 551 w 744"/>
                <a:gd name="T15" fmla="*/ 697 h 743"/>
                <a:gd name="T16" fmla="*/ 559 w 744"/>
                <a:gd name="T17" fmla="*/ 693 h 743"/>
                <a:gd name="T18" fmla="*/ 740 w 744"/>
                <a:gd name="T19" fmla="*/ 421 h 743"/>
                <a:gd name="T20" fmla="*/ 744 w 744"/>
                <a:gd name="T21" fmla="*/ 372 h 743"/>
                <a:gd name="T22" fmla="*/ 735 w 744"/>
                <a:gd name="T23" fmla="*/ 291 h 743"/>
                <a:gd name="T24" fmla="*/ 734 w 744"/>
                <a:gd name="T25" fmla="*/ 288 h 743"/>
                <a:gd name="T26" fmla="*/ 724 w 744"/>
                <a:gd name="T27" fmla="*/ 251 h 743"/>
                <a:gd name="T28" fmla="*/ 720 w 744"/>
                <a:gd name="T29" fmla="*/ 242 h 743"/>
                <a:gd name="T30" fmla="*/ 682 w 744"/>
                <a:gd name="T31" fmla="*/ 167 h 743"/>
                <a:gd name="T32" fmla="*/ 668 w 744"/>
                <a:gd name="T33" fmla="*/ 147 h 743"/>
                <a:gd name="T34" fmla="*/ 617 w 744"/>
                <a:gd name="T35" fmla="*/ 93 h 743"/>
                <a:gd name="T36" fmla="*/ 613 w 744"/>
                <a:gd name="T37" fmla="*/ 89 h 743"/>
                <a:gd name="T38" fmla="*/ 599 w 744"/>
                <a:gd name="T39" fmla="*/ 78 h 743"/>
                <a:gd name="T40" fmla="*/ 485 w 744"/>
                <a:gd name="T41" fmla="*/ 18 h 743"/>
                <a:gd name="T42" fmla="*/ 482 w 744"/>
                <a:gd name="T43" fmla="*/ 17 h 743"/>
                <a:gd name="T44" fmla="*/ 372 w 744"/>
                <a:gd name="T45" fmla="*/ 0 h 743"/>
                <a:gd name="T46" fmla="*/ 347 w 744"/>
                <a:gd name="T47" fmla="*/ 1 h 743"/>
                <a:gd name="T48" fmla="*/ 318 w 744"/>
                <a:gd name="T49" fmla="*/ 4 h 743"/>
                <a:gd name="T50" fmla="*/ 221 w 744"/>
                <a:gd name="T51" fmla="*/ 32 h 743"/>
                <a:gd name="T52" fmla="*/ 215 w 744"/>
                <a:gd name="T53" fmla="*/ 35 h 743"/>
                <a:gd name="T54" fmla="*/ 16 w 744"/>
                <a:gd name="T55" fmla="*/ 264 h 743"/>
                <a:gd name="T56" fmla="*/ 5 w 744"/>
                <a:gd name="T57" fmla="*/ 311 h 743"/>
                <a:gd name="T58" fmla="*/ 5 w 744"/>
                <a:gd name="T59" fmla="*/ 315 h 743"/>
                <a:gd name="T60" fmla="*/ 0 w 744"/>
                <a:gd name="T61" fmla="*/ 372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44" h="743">
                  <a:moveTo>
                    <a:pt x="0" y="372"/>
                  </a:moveTo>
                  <a:cubicBezTo>
                    <a:pt x="0" y="399"/>
                    <a:pt x="4" y="427"/>
                    <a:pt x="9" y="453"/>
                  </a:cubicBezTo>
                  <a:cubicBezTo>
                    <a:pt x="16" y="484"/>
                    <a:pt x="27" y="513"/>
                    <a:pt x="41" y="540"/>
                  </a:cubicBezTo>
                  <a:cubicBezTo>
                    <a:pt x="63" y="585"/>
                    <a:pt x="94" y="623"/>
                    <a:pt x="132" y="655"/>
                  </a:cubicBezTo>
                  <a:cubicBezTo>
                    <a:pt x="133" y="656"/>
                    <a:pt x="134" y="657"/>
                    <a:pt x="135" y="658"/>
                  </a:cubicBezTo>
                  <a:cubicBezTo>
                    <a:pt x="151" y="671"/>
                    <a:pt x="167" y="683"/>
                    <a:pt x="185" y="693"/>
                  </a:cubicBezTo>
                  <a:cubicBezTo>
                    <a:pt x="240" y="725"/>
                    <a:pt x="304" y="743"/>
                    <a:pt x="372" y="743"/>
                  </a:cubicBezTo>
                  <a:cubicBezTo>
                    <a:pt x="437" y="743"/>
                    <a:pt x="498" y="727"/>
                    <a:pt x="551" y="697"/>
                  </a:cubicBezTo>
                  <a:cubicBezTo>
                    <a:pt x="554" y="696"/>
                    <a:pt x="556" y="694"/>
                    <a:pt x="559" y="693"/>
                  </a:cubicBezTo>
                  <a:cubicBezTo>
                    <a:pt x="656" y="636"/>
                    <a:pt x="725" y="537"/>
                    <a:pt x="740" y="421"/>
                  </a:cubicBezTo>
                  <a:cubicBezTo>
                    <a:pt x="742" y="405"/>
                    <a:pt x="744" y="388"/>
                    <a:pt x="744" y="372"/>
                  </a:cubicBezTo>
                  <a:cubicBezTo>
                    <a:pt x="744" y="344"/>
                    <a:pt x="741" y="317"/>
                    <a:pt x="735" y="291"/>
                  </a:cubicBezTo>
                  <a:cubicBezTo>
                    <a:pt x="735" y="290"/>
                    <a:pt x="734" y="289"/>
                    <a:pt x="734" y="288"/>
                  </a:cubicBezTo>
                  <a:cubicBezTo>
                    <a:pt x="731" y="275"/>
                    <a:pt x="728" y="263"/>
                    <a:pt x="724" y="251"/>
                  </a:cubicBezTo>
                  <a:cubicBezTo>
                    <a:pt x="722" y="248"/>
                    <a:pt x="721" y="245"/>
                    <a:pt x="720" y="242"/>
                  </a:cubicBezTo>
                  <a:cubicBezTo>
                    <a:pt x="710" y="215"/>
                    <a:pt x="697" y="190"/>
                    <a:pt x="682" y="167"/>
                  </a:cubicBezTo>
                  <a:cubicBezTo>
                    <a:pt x="678" y="160"/>
                    <a:pt x="673" y="154"/>
                    <a:pt x="668" y="147"/>
                  </a:cubicBezTo>
                  <a:cubicBezTo>
                    <a:pt x="653" y="127"/>
                    <a:pt x="636" y="109"/>
                    <a:pt x="617" y="93"/>
                  </a:cubicBezTo>
                  <a:cubicBezTo>
                    <a:pt x="616" y="91"/>
                    <a:pt x="615" y="90"/>
                    <a:pt x="613" y="89"/>
                  </a:cubicBezTo>
                  <a:cubicBezTo>
                    <a:pt x="609" y="85"/>
                    <a:pt x="604" y="82"/>
                    <a:pt x="599" y="78"/>
                  </a:cubicBezTo>
                  <a:cubicBezTo>
                    <a:pt x="566" y="52"/>
                    <a:pt x="527" y="31"/>
                    <a:pt x="485" y="18"/>
                  </a:cubicBezTo>
                  <a:cubicBezTo>
                    <a:pt x="484" y="17"/>
                    <a:pt x="483" y="17"/>
                    <a:pt x="482" y="17"/>
                  </a:cubicBezTo>
                  <a:cubicBezTo>
                    <a:pt x="447" y="6"/>
                    <a:pt x="410" y="0"/>
                    <a:pt x="372" y="0"/>
                  </a:cubicBezTo>
                  <a:cubicBezTo>
                    <a:pt x="363" y="0"/>
                    <a:pt x="355" y="0"/>
                    <a:pt x="347" y="1"/>
                  </a:cubicBezTo>
                  <a:cubicBezTo>
                    <a:pt x="337" y="2"/>
                    <a:pt x="327" y="3"/>
                    <a:pt x="318" y="4"/>
                  </a:cubicBezTo>
                  <a:cubicBezTo>
                    <a:pt x="284" y="9"/>
                    <a:pt x="251" y="19"/>
                    <a:pt x="221" y="32"/>
                  </a:cubicBezTo>
                  <a:cubicBezTo>
                    <a:pt x="219" y="33"/>
                    <a:pt x="217" y="34"/>
                    <a:pt x="215" y="35"/>
                  </a:cubicBezTo>
                  <a:cubicBezTo>
                    <a:pt x="120" y="79"/>
                    <a:pt x="47" y="162"/>
                    <a:pt x="16" y="264"/>
                  </a:cubicBezTo>
                  <a:cubicBezTo>
                    <a:pt x="12" y="279"/>
                    <a:pt x="8" y="295"/>
                    <a:pt x="5" y="311"/>
                  </a:cubicBezTo>
                  <a:cubicBezTo>
                    <a:pt x="5" y="312"/>
                    <a:pt x="5" y="313"/>
                    <a:pt x="5" y="315"/>
                  </a:cubicBezTo>
                  <a:cubicBezTo>
                    <a:pt x="2" y="333"/>
                    <a:pt x="0" y="352"/>
                    <a:pt x="0" y="372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7" name="Freeform 131"/>
            <p:cNvSpPr>
              <a:spLocks/>
            </p:cNvSpPr>
            <p:nvPr/>
          </p:nvSpPr>
          <p:spPr bwMode="auto">
            <a:xfrm>
              <a:off x="1976602" y="2217294"/>
              <a:ext cx="193702" cy="265935"/>
            </a:xfrm>
            <a:custGeom>
              <a:avLst/>
              <a:gdLst>
                <a:gd name="T0" fmla="*/ 11 w 438"/>
                <a:gd name="T1" fmla="*/ 230 h 602"/>
                <a:gd name="T2" fmla="*/ 210 w 438"/>
                <a:gd name="T3" fmla="*/ 1 h 602"/>
                <a:gd name="T4" fmla="*/ 247 w 438"/>
                <a:gd name="T5" fmla="*/ 11 h 602"/>
                <a:gd name="T6" fmla="*/ 259 w 438"/>
                <a:gd name="T7" fmla="*/ 69 h 602"/>
                <a:gd name="T8" fmla="*/ 335 w 438"/>
                <a:gd name="T9" fmla="*/ 80 h 602"/>
                <a:gd name="T10" fmla="*/ 347 w 438"/>
                <a:gd name="T11" fmla="*/ 98 h 602"/>
                <a:gd name="T12" fmla="*/ 363 w 438"/>
                <a:gd name="T13" fmla="*/ 116 h 602"/>
                <a:gd name="T14" fmla="*/ 373 w 438"/>
                <a:gd name="T15" fmla="*/ 125 h 602"/>
                <a:gd name="T16" fmla="*/ 320 w 438"/>
                <a:gd name="T17" fmla="*/ 137 h 602"/>
                <a:gd name="T18" fmla="*/ 272 w 438"/>
                <a:gd name="T19" fmla="*/ 138 h 602"/>
                <a:gd name="T20" fmla="*/ 258 w 438"/>
                <a:gd name="T21" fmla="*/ 122 h 602"/>
                <a:gd name="T22" fmla="*/ 243 w 438"/>
                <a:gd name="T23" fmla="*/ 137 h 602"/>
                <a:gd name="T24" fmla="*/ 216 w 438"/>
                <a:gd name="T25" fmla="*/ 151 h 602"/>
                <a:gd name="T26" fmla="*/ 189 w 438"/>
                <a:gd name="T27" fmla="*/ 151 h 602"/>
                <a:gd name="T28" fmla="*/ 173 w 438"/>
                <a:gd name="T29" fmla="*/ 158 h 602"/>
                <a:gd name="T30" fmla="*/ 190 w 438"/>
                <a:gd name="T31" fmla="*/ 172 h 602"/>
                <a:gd name="T32" fmla="*/ 227 w 438"/>
                <a:gd name="T33" fmla="*/ 175 h 602"/>
                <a:gd name="T34" fmla="*/ 250 w 438"/>
                <a:gd name="T35" fmla="*/ 160 h 602"/>
                <a:gd name="T36" fmla="*/ 282 w 438"/>
                <a:gd name="T37" fmla="*/ 150 h 602"/>
                <a:gd name="T38" fmla="*/ 365 w 438"/>
                <a:gd name="T39" fmla="*/ 159 h 602"/>
                <a:gd name="T40" fmla="*/ 379 w 438"/>
                <a:gd name="T41" fmla="*/ 184 h 602"/>
                <a:gd name="T42" fmla="*/ 429 w 438"/>
                <a:gd name="T43" fmla="*/ 209 h 602"/>
                <a:gd name="T44" fmla="*/ 429 w 438"/>
                <a:gd name="T45" fmla="*/ 266 h 602"/>
                <a:gd name="T46" fmla="*/ 405 w 438"/>
                <a:gd name="T47" fmla="*/ 314 h 602"/>
                <a:gd name="T48" fmla="*/ 338 w 438"/>
                <a:gd name="T49" fmla="*/ 327 h 602"/>
                <a:gd name="T50" fmla="*/ 309 w 438"/>
                <a:gd name="T51" fmla="*/ 340 h 602"/>
                <a:gd name="T52" fmla="*/ 307 w 438"/>
                <a:gd name="T53" fmla="*/ 361 h 602"/>
                <a:gd name="T54" fmla="*/ 285 w 438"/>
                <a:gd name="T55" fmla="*/ 391 h 602"/>
                <a:gd name="T56" fmla="*/ 276 w 438"/>
                <a:gd name="T57" fmla="*/ 422 h 602"/>
                <a:gd name="T58" fmla="*/ 265 w 438"/>
                <a:gd name="T59" fmla="*/ 477 h 602"/>
                <a:gd name="T60" fmla="*/ 259 w 438"/>
                <a:gd name="T61" fmla="*/ 507 h 602"/>
                <a:gd name="T62" fmla="*/ 277 w 438"/>
                <a:gd name="T63" fmla="*/ 547 h 602"/>
                <a:gd name="T64" fmla="*/ 297 w 438"/>
                <a:gd name="T65" fmla="*/ 592 h 602"/>
                <a:gd name="T66" fmla="*/ 244 w 438"/>
                <a:gd name="T67" fmla="*/ 587 h 602"/>
                <a:gd name="T68" fmla="*/ 183 w 438"/>
                <a:gd name="T69" fmla="*/ 561 h 602"/>
                <a:gd name="T70" fmla="*/ 149 w 438"/>
                <a:gd name="T71" fmla="*/ 479 h 602"/>
                <a:gd name="T72" fmla="*/ 130 w 438"/>
                <a:gd name="T73" fmla="*/ 457 h 602"/>
                <a:gd name="T74" fmla="*/ 124 w 438"/>
                <a:gd name="T75" fmla="*/ 423 h 602"/>
                <a:gd name="T76" fmla="*/ 128 w 438"/>
                <a:gd name="T77" fmla="*/ 365 h 602"/>
                <a:gd name="T78" fmla="*/ 111 w 438"/>
                <a:gd name="T79" fmla="*/ 340 h 602"/>
                <a:gd name="T80" fmla="*/ 100 w 438"/>
                <a:gd name="T81" fmla="*/ 300 h 602"/>
                <a:gd name="T82" fmla="*/ 100 w 438"/>
                <a:gd name="T83" fmla="*/ 286 h 602"/>
                <a:gd name="T84" fmla="*/ 125 w 438"/>
                <a:gd name="T85" fmla="*/ 277 h 602"/>
                <a:gd name="T86" fmla="*/ 146 w 438"/>
                <a:gd name="T87" fmla="*/ 269 h 602"/>
                <a:gd name="T88" fmla="*/ 162 w 438"/>
                <a:gd name="T89" fmla="*/ 206 h 602"/>
                <a:gd name="T90" fmla="*/ 108 w 438"/>
                <a:gd name="T91" fmla="*/ 256 h 602"/>
                <a:gd name="T92" fmla="*/ 75 w 438"/>
                <a:gd name="T93" fmla="*/ 212 h 602"/>
                <a:gd name="T94" fmla="*/ 101 w 438"/>
                <a:gd name="T95" fmla="*/ 188 h 602"/>
                <a:gd name="T96" fmla="*/ 72 w 438"/>
                <a:gd name="T97" fmla="*/ 199 h 602"/>
                <a:gd name="T98" fmla="*/ 54 w 438"/>
                <a:gd name="T99" fmla="*/ 209 h 602"/>
                <a:gd name="T100" fmla="*/ 38 w 438"/>
                <a:gd name="T101" fmla="*/ 249 h 602"/>
                <a:gd name="T102" fmla="*/ 29 w 438"/>
                <a:gd name="T103" fmla="*/ 259 h 602"/>
                <a:gd name="T104" fmla="*/ 2 w 438"/>
                <a:gd name="T105" fmla="*/ 295 h 602"/>
                <a:gd name="T106" fmla="*/ 0 w 438"/>
                <a:gd name="T107" fmla="*/ 277 h 602"/>
                <a:gd name="T108" fmla="*/ 11 w 438"/>
                <a:gd name="T109" fmla="*/ 23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8" h="602">
                  <a:moveTo>
                    <a:pt x="11" y="230"/>
                  </a:moveTo>
                  <a:cubicBezTo>
                    <a:pt x="42" y="128"/>
                    <a:pt x="115" y="45"/>
                    <a:pt x="210" y="1"/>
                  </a:cubicBezTo>
                  <a:cubicBezTo>
                    <a:pt x="223" y="0"/>
                    <a:pt x="236" y="3"/>
                    <a:pt x="247" y="11"/>
                  </a:cubicBezTo>
                  <a:cubicBezTo>
                    <a:pt x="265" y="25"/>
                    <a:pt x="258" y="49"/>
                    <a:pt x="259" y="69"/>
                  </a:cubicBezTo>
                  <a:cubicBezTo>
                    <a:pt x="282" y="70"/>
                    <a:pt x="322" y="59"/>
                    <a:pt x="335" y="80"/>
                  </a:cubicBezTo>
                  <a:cubicBezTo>
                    <a:pt x="340" y="86"/>
                    <a:pt x="341" y="92"/>
                    <a:pt x="347" y="98"/>
                  </a:cubicBezTo>
                  <a:cubicBezTo>
                    <a:pt x="353" y="105"/>
                    <a:pt x="357" y="108"/>
                    <a:pt x="363" y="116"/>
                  </a:cubicBezTo>
                  <a:cubicBezTo>
                    <a:pt x="366" y="121"/>
                    <a:pt x="368" y="124"/>
                    <a:pt x="373" y="125"/>
                  </a:cubicBezTo>
                  <a:cubicBezTo>
                    <a:pt x="378" y="147"/>
                    <a:pt x="333" y="137"/>
                    <a:pt x="320" y="137"/>
                  </a:cubicBezTo>
                  <a:cubicBezTo>
                    <a:pt x="307" y="137"/>
                    <a:pt x="284" y="144"/>
                    <a:pt x="272" y="138"/>
                  </a:cubicBezTo>
                  <a:cubicBezTo>
                    <a:pt x="265" y="135"/>
                    <a:pt x="264" y="123"/>
                    <a:pt x="258" y="122"/>
                  </a:cubicBezTo>
                  <a:cubicBezTo>
                    <a:pt x="250" y="119"/>
                    <a:pt x="246" y="132"/>
                    <a:pt x="243" y="137"/>
                  </a:cubicBezTo>
                  <a:cubicBezTo>
                    <a:pt x="235" y="147"/>
                    <a:pt x="228" y="150"/>
                    <a:pt x="216" y="151"/>
                  </a:cubicBezTo>
                  <a:cubicBezTo>
                    <a:pt x="207" y="152"/>
                    <a:pt x="198" y="150"/>
                    <a:pt x="189" y="151"/>
                  </a:cubicBezTo>
                  <a:cubicBezTo>
                    <a:pt x="183" y="152"/>
                    <a:pt x="178" y="156"/>
                    <a:pt x="173" y="158"/>
                  </a:cubicBezTo>
                  <a:cubicBezTo>
                    <a:pt x="179" y="161"/>
                    <a:pt x="183" y="170"/>
                    <a:pt x="190" y="172"/>
                  </a:cubicBezTo>
                  <a:cubicBezTo>
                    <a:pt x="200" y="175"/>
                    <a:pt x="216" y="174"/>
                    <a:pt x="227" y="175"/>
                  </a:cubicBezTo>
                  <a:cubicBezTo>
                    <a:pt x="242" y="175"/>
                    <a:pt x="241" y="168"/>
                    <a:pt x="250" y="160"/>
                  </a:cubicBezTo>
                  <a:cubicBezTo>
                    <a:pt x="261" y="150"/>
                    <a:pt x="268" y="151"/>
                    <a:pt x="282" y="150"/>
                  </a:cubicBezTo>
                  <a:cubicBezTo>
                    <a:pt x="305" y="149"/>
                    <a:pt x="347" y="145"/>
                    <a:pt x="365" y="159"/>
                  </a:cubicBezTo>
                  <a:cubicBezTo>
                    <a:pt x="374" y="166"/>
                    <a:pt x="371" y="177"/>
                    <a:pt x="379" y="184"/>
                  </a:cubicBezTo>
                  <a:cubicBezTo>
                    <a:pt x="393" y="195"/>
                    <a:pt x="420" y="193"/>
                    <a:pt x="429" y="209"/>
                  </a:cubicBezTo>
                  <a:cubicBezTo>
                    <a:pt x="438" y="223"/>
                    <a:pt x="431" y="252"/>
                    <a:pt x="429" y="266"/>
                  </a:cubicBezTo>
                  <a:cubicBezTo>
                    <a:pt x="426" y="287"/>
                    <a:pt x="427" y="306"/>
                    <a:pt x="405" y="314"/>
                  </a:cubicBezTo>
                  <a:cubicBezTo>
                    <a:pt x="385" y="322"/>
                    <a:pt x="359" y="323"/>
                    <a:pt x="338" y="327"/>
                  </a:cubicBezTo>
                  <a:cubicBezTo>
                    <a:pt x="327" y="330"/>
                    <a:pt x="312" y="327"/>
                    <a:pt x="309" y="340"/>
                  </a:cubicBezTo>
                  <a:cubicBezTo>
                    <a:pt x="307" y="346"/>
                    <a:pt x="309" y="355"/>
                    <a:pt x="307" y="361"/>
                  </a:cubicBezTo>
                  <a:cubicBezTo>
                    <a:pt x="305" y="375"/>
                    <a:pt x="295" y="381"/>
                    <a:pt x="285" y="391"/>
                  </a:cubicBezTo>
                  <a:cubicBezTo>
                    <a:pt x="275" y="400"/>
                    <a:pt x="276" y="406"/>
                    <a:pt x="276" y="422"/>
                  </a:cubicBezTo>
                  <a:cubicBezTo>
                    <a:pt x="276" y="444"/>
                    <a:pt x="274" y="457"/>
                    <a:pt x="265" y="477"/>
                  </a:cubicBezTo>
                  <a:cubicBezTo>
                    <a:pt x="261" y="486"/>
                    <a:pt x="259" y="497"/>
                    <a:pt x="259" y="507"/>
                  </a:cubicBezTo>
                  <a:cubicBezTo>
                    <a:pt x="259" y="524"/>
                    <a:pt x="264" y="538"/>
                    <a:pt x="277" y="547"/>
                  </a:cubicBezTo>
                  <a:cubicBezTo>
                    <a:pt x="292" y="559"/>
                    <a:pt x="307" y="573"/>
                    <a:pt x="297" y="592"/>
                  </a:cubicBezTo>
                  <a:cubicBezTo>
                    <a:pt x="284" y="602"/>
                    <a:pt x="257" y="594"/>
                    <a:pt x="244" y="587"/>
                  </a:cubicBezTo>
                  <a:cubicBezTo>
                    <a:pt x="224" y="573"/>
                    <a:pt x="208" y="566"/>
                    <a:pt x="183" y="561"/>
                  </a:cubicBezTo>
                  <a:cubicBezTo>
                    <a:pt x="139" y="552"/>
                    <a:pt x="164" y="509"/>
                    <a:pt x="149" y="479"/>
                  </a:cubicBezTo>
                  <a:cubicBezTo>
                    <a:pt x="144" y="470"/>
                    <a:pt x="135" y="465"/>
                    <a:pt x="130" y="457"/>
                  </a:cubicBezTo>
                  <a:cubicBezTo>
                    <a:pt x="125" y="447"/>
                    <a:pt x="124" y="434"/>
                    <a:pt x="124" y="423"/>
                  </a:cubicBezTo>
                  <a:cubicBezTo>
                    <a:pt x="124" y="403"/>
                    <a:pt x="128" y="384"/>
                    <a:pt x="128" y="365"/>
                  </a:cubicBezTo>
                  <a:cubicBezTo>
                    <a:pt x="128" y="346"/>
                    <a:pt x="123" y="348"/>
                    <a:pt x="111" y="340"/>
                  </a:cubicBezTo>
                  <a:cubicBezTo>
                    <a:pt x="98" y="330"/>
                    <a:pt x="100" y="316"/>
                    <a:pt x="100" y="300"/>
                  </a:cubicBezTo>
                  <a:cubicBezTo>
                    <a:pt x="100" y="295"/>
                    <a:pt x="100" y="291"/>
                    <a:pt x="100" y="286"/>
                  </a:cubicBezTo>
                  <a:cubicBezTo>
                    <a:pt x="108" y="283"/>
                    <a:pt x="117" y="280"/>
                    <a:pt x="125" y="277"/>
                  </a:cubicBezTo>
                  <a:cubicBezTo>
                    <a:pt x="131" y="275"/>
                    <a:pt x="143" y="273"/>
                    <a:pt x="146" y="269"/>
                  </a:cubicBezTo>
                  <a:cubicBezTo>
                    <a:pt x="158" y="258"/>
                    <a:pt x="163" y="222"/>
                    <a:pt x="162" y="206"/>
                  </a:cubicBezTo>
                  <a:cubicBezTo>
                    <a:pt x="133" y="200"/>
                    <a:pt x="137" y="254"/>
                    <a:pt x="108" y="256"/>
                  </a:cubicBezTo>
                  <a:cubicBezTo>
                    <a:pt x="77" y="257"/>
                    <a:pt x="74" y="238"/>
                    <a:pt x="75" y="212"/>
                  </a:cubicBezTo>
                  <a:cubicBezTo>
                    <a:pt x="97" y="211"/>
                    <a:pt x="102" y="211"/>
                    <a:pt x="101" y="188"/>
                  </a:cubicBezTo>
                  <a:cubicBezTo>
                    <a:pt x="90" y="186"/>
                    <a:pt x="80" y="193"/>
                    <a:pt x="72" y="199"/>
                  </a:cubicBezTo>
                  <a:cubicBezTo>
                    <a:pt x="67" y="203"/>
                    <a:pt x="59" y="205"/>
                    <a:pt x="54" y="209"/>
                  </a:cubicBezTo>
                  <a:cubicBezTo>
                    <a:pt x="42" y="218"/>
                    <a:pt x="49" y="238"/>
                    <a:pt x="38" y="249"/>
                  </a:cubicBezTo>
                  <a:cubicBezTo>
                    <a:pt x="34" y="251"/>
                    <a:pt x="30" y="254"/>
                    <a:pt x="29" y="259"/>
                  </a:cubicBezTo>
                  <a:cubicBezTo>
                    <a:pt x="18" y="265"/>
                    <a:pt x="12" y="286"/>
                    <a:pt x="2" y="295"/>
                  </a:cubicBezTo>
                  <a:cubicBezTo>
                    <a:pt x="2" y="289"/>
                    <a:pt x="1" y="283"/>
                    <a:pt x="0" y="277"/>
                  </a:cubicBezTo>
                  <a:cubicBezTo>
                    <a:pt x="3" y="261"/>
                    <a:pt x="7" y="245"/>
                    <a:pt x="11" y="230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8" name="Freeform 132"/>
            <p:cNvSpPr>
              <a:spLocks/>
            </p:cNvSpPr>
            <p:nvPr/>
          </p:nvSpPr>
          <p:spPr bwMode="auto">
            <a:xfrm>
              <a:off x="2175985" y="2231361"/>
              <a:ext cx="123363" cy="256196"/>
            </a:xfrm>
            <a:custGeom>
              <a:avLst/>
              <a:gdLst>
                <a:gd name="T0" fmla="*/ 81 w 279"/>
                <a:gd name="T1" fmla="*/ 577 h 580"/>
                <a:gd name="T2" fmla="*/ 100 w 279"/>
                <a:gd name="T3" fmla="*/ 533 h 580"/>
                <a:gd name="T4" fmla="*/ 80 w 279"/>
                <a:gd name="T5" fmla="*/ 490 h 580"/>
                <a:gd name="T6" fmla="*/ 78 w 279"/>
                <a:gd name="T7" fmla="*/ 461 h 580"/>
                <a:gd name="T8" fmla="*/ 56 w 279"/>
                <a:gd name="T9" fmla="*/ 450 h 580"/>
                <a:gd name="T10" fmla="*/ 30 w 279"/>
                <a:gd name="T11" fmla="*/ 434 h 580"/>
                <a:gd name="T12" fmla="*/ 2 w 279"/>
                <a:gd name="T13" fmla="*/ 384 h 580"/>
                <a:gd name="T14" fmla="*/ 35 w 279"/>
                <a:gd name="T15" fmla="*/ 322 h 580"/>
                <a:gd name="T16" fmla="*/ 53 w 279"/>
                <a:gd name="T17" fmla="*/ 310 h 580"/>
                <a:gd name="T18" fmla="*/ 55 w 279"/>
                <a:gd name="T19" fmla="*/ 286 h 580"/>
                <a:gd name="T20" fmla="*/ 93 w 279"/>
                <a:gd name="T21" fmla="*/ 262 h 580"/>
                <a:gd name="T22" fmla="*/ 140 w 279"/>
                <a:gd name="T23" fmla="*/ 241 h 580"/>
                <a:gd name="T24" fmla="*/ 160 w 279"/>
                <a:gd name="T25" fmla="*/ 244 h 580"/>
                <a:gd name="T26" fmla="*/ 165 w 279"/>
                <a:gd name="T27" fmla="*/ 249 h 580"/>
                <a:gd name="T28" fmla="*/ 178 w 279"/>
                <a:gd name="T29" fmla="*/ 248 h 580"/>
                <a:gd name="T30" fmla="*/ 221 w 279"/>
                <a:gd name="T31" fmla="*/ 208 h 580"/>
                <a:gd name="T32" fmla="*/ 224 w 279"/>
                <a:gd name="T33" fmla="*/ 192 h 580"/>
                <a:gd name="T34" fmla="*/ 233 w 279"/>
                <a:gd name="T35" fmla="*/ 181 h 580"/>
                <a:gd name="T36" fmla="*/ 229 w 279"/>
                <a:gd name="T37" fmla="*/ 155 h 580"/>
                <a:gd name="T38" fmla="*/ 204 w 279"/>
                <a:gd name="T39" fmla="*/ 163 h 580"/>
                <a:gd name="T40" fmla="*/ 164 w 279"/>
                <a:gd name="T41" fmla="*/ 156 h 580"/>
                <a:gd name="T42" fmla="*/ 144 w 279"/>
                <a:gd name="T43" fmla="*/ 126 h 580"/>
                <a:gd name="T44" fmla="*/ 111 w 279"/>
                <a:gd name="T45" fmla="*/ 105 h 580"/>
                <a:gd name="T46" fmla="*/ 90 w 279"/>
                <a:gd name="T47" fmla="*/ 90 h 580"/>
                <a:gd name="T48" fmla="*/ 46 w 279"/>
                <a:gd name="T49" fmla="*/ 54 h 580"/>
                <a:gd name="T50" fmla="*/ 70 w 279"/>
                <a:gd name="T51" fmla="*/ 30 h 580"/>
                <a:gd name="T52" fmla="*/ 75 w 279"/>
                <a:gd name="T53" fmla="*/ 18 h 580"/>
                <a:gd name="T54" fmla="*/ 110 w 279"/>
                <a:gd name="T55" fmla="*/ 8 h 580"/>
                <a:gd name="T56" fmla="*/ 149 w 279"/>
                <a:gd name="T57" fmla="*/ 25 h 580"/>
                <a:gd name="T58" fmla="*/ 157 w 279"/>
                <a:gd name="T59" fmla="*/ 23 h 580"/>
                <a:gd name="T60" fmla="*/ 161 w 279"/>
                <a:gd name="T61" fmla="*/ 27 h 580"/>
                <a:gd name="T62" fmla="*/ 212 w 279"/>
                <a:gd name="T63" fmla="*/ 81 h 580"/>
                <a:gd name="T64" fmla="*/ 226 w 279"/>
                <a:gd name="T65" fmla="*/ 101 h 580"/>
                <a:gd name="T66" fmla="*/ 264 w 279"/>
                <a:gd name="T67" fmla="*/ 176 h 580"/>
                <a:gd name="T68" fmla="*/ 268 w 279"/>
                <a:gd name="T69" fmla="*/ 185 h 580"/>
                <a:gd name="T70" fmla="*/ 278 w 279"/>
                <a:gd name="T71" fmla="*/ 222 h 580"/>
                <a:gd name="T72" fmla="*/ 279 w 279"/>
                <a:gd name="T73" fmla="*/ 225 h 580"/>
                <a:gd name="T74" fmla="*/ 256 w 279"/>
                <a:gd name="T75" fmla="*/ 223 h 580"/>
                <a:gd name="T76" fmla="*/ 236 w 279"/>
                <a:gd name="T77" fmla="*/ 257 h 580"/>
                <a:gd name="T78" fmla="*/ 185 w 279"/>
                <a:gd name="T79" fmla="*/ 277 h 580"/>
                <a:gd name="T80" fmla="*/ 169 w 279"/>
                <a:gd name="T81" fmla="*/ 377 h 580"/>
                <a:gd name="T82" fmla="*/ 156 w 279"/>
                <a:gd name="T83" fmla="*/ 400 h 580"/>
                <a:gd name="T84" fmla="*/ 156 w 279"/>
                <a:gd name="T85" fmla="*/ 446 h 580"/>
                <a:gd name="T86" fmla="*/ 139 w 279"/>
                <a:gd name="T87" fmla="*/ 490 h 580"/>
                <a:gd name="T88" fmla="*/ 130 w 279"/>
                <a:gd name="T89" fmla="*/ 524 h 580"/>
                <a:gd name="T90" fmla="*/ 108 w 279"/>
                <a:gd name="T91" fmla="*/ 564 h 580"/>
                <a:gd name="T92" fmla="*/ 81 w 279"/>
                <a:gd name="T93" fmla="*/ 577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9" h="580">
                  <a:moveTo>
                    <a:pt x="81" y="577"/>
                  </a:moveTo>
                  <a:cubicBezTo>
                    <a:pt x="78" y="559"/>
                    <a:pt x="99" y="549"/>
                    <a:pt x="100" y="533"/>
                  </a:cubicBezTo>
                  <a:cubicBezTo>
                    <a:pt x="103" y="515"/>
                    <a:pt x="86" y="505"/>
                    <a:pt x="80" y="490"/>
                  </a:cubicBezTo>
                  <a:cubicBezTo>
                    <a:pt x="77" y="482"/>
                    <a:pt x="79" y="470"/>
                    <a:pt x="78" y="461"/>
                  </a:cubicBezTo>
                  <a:cubicBezTo>
                    <a:pt x="67" y="459"/>
                    <a:pt x="64" y="457"/>
                    <a:pt x="56" y="450"/>
                  </a:cubicBezTo>
                  <a:cubicBezTo>
                    <a:pt x="47" y="441"/>
                    <a:pt x="40" y="440"/>
                    <a:pt x="30" y="434"/>
                  </a:cubicBezTo>
                  <a:cubicBezTo>
                    <a:pt x="11" y="423"/>
                    <a:pt x="0" y="406"/>
                    <a:pt x="2" y="384"/>
                  </a:cubicBezTo>
                  <a:cubicBezTo>
                    <a:pt x="4" y="361"/>
                    <a:pt x="12" y="332"/>
                    <a:pt x="35" y="322"/>
                  </a:cubicBezTo>
                  <a:cubicBezTo>
                    <a:pt x="45" y="317"/>
                    <a:pt x="49" y="321"/>
                    <a:pt x="53" y="310"/>
                  </a:cubicBezTo>
                  <a:cubicBezTo>
                    <a:pt x="55" y="302"/>
                    <a:pt x="53" y="293"/>
                    <a:pt x="55" y="286"/>
                  </a:cubicBezTo>
                  <a:cubicBezTo>
                    <a:pt x="67" y="278"/>
                    <a:pt x="80" y="269"/>
                    <a:pt x="93" y="262"/>
                  </a:cubicBezTo>
                  <a:cubicBezTo>
                    <a:pt x="107" y="255"/>
                    <a:pt x="124" y="244"/>
                    <a:pt x="140" y="241"/>
                  </a:cubicBezTo>
                  <a:cubicBezTo>
                    <a:pt x="147" y="240"/>
                    <a:pt x="154" y="241"/>
                    <a:pt x="160" y="244"/>
                  </a:cubicBezTo>
                  <a:cubicBezTo>
                    <a:pt x="163" y="245"/>
                    <a:pt x="162" y="248"/>
                    <a:pt x="165" y="249"/>
                  </a:cubicBezTo>
                  <a:cubicBezTo>
                    <a:pt x="168" y="251"/>
                    <a:pt x="175" y="249"/>
                    <a:pt x="178" y="248"/>
                  </a:cubicBezTo>
                  <a:cubicBezTo>
                    <a:pt x="195" y="244"/>
                    <a:pt x="218" y="224"/>
                    <a:pt x="221" y="208"/>
                  </a:cubicBezTo>
                  <a:cubicBezTo>
                    <a:pt x="223" y="203"/>
                    <a:pt x="222" y="197"/>
                    <a:pt x="224" y="192"/>
                  </a:cubicBezTo>
                  <a:cubicBezTo>
                    <a:pt x="226" y="188"/>
                    <a:pt x="231" y="185"/>
                    <a:pt x="233" y="181"/>
                  </a:cubicBezTo>
                  <a:cubicBezTo>
                    <a:pt x="238" y="173"/>
                    <a:pt x="242" y="160"/>
                    <a:pt x="229" y="155"/>
                  </a:cubicBezTo>
                  <a:cubicBezTo>
                    <a:pt x="217" y="151"/>
                    <a:pt x="213" y="160"/>
                    <a:pt x="204" y="163"/>
                  </a:cubicBezTo>
                  <a:cubicBezTo>
                    <a:pt x="190" y="167"/>
                    <a:pt x="176" y="161"/>
                    <a:pt x="164" y="156"/>
                  </a:cubicBezTo>
                  <a:cubicBezTo>
                    <a:pt x="164" y="146"/>
                    <a:pt x="152" y="133"/>
                    <a:pt x="144" y="126"/>
                  </a:cubicBezTo>
                  <a:cubicBezTo>
                    <a:pt x="134" y="118"/>
                    <a:pt x="122" y="112"/>
                    <a:pt x="111" y="105"/>
                  </a:cubicBezTo>
                  <a:cubicBezTo>
                    <a:pt x="104" y="100"/>
                    <a:pt x="98" y="94"/>
                    <a:pt x="90" y="90"/>
                  </a:cubicBezTo>
                  <a:cubicBezTo>
                    <a:pt x="78" y="83"/>
                    <a:pt x="28" y="75"/>
                    <a:pt x="46" y="54"/>
                  </a:cubicBezTo>
                  <a:cubicBezTo>
                    <a:pt x="53" y="45"/>
                    <a:pt x="65" y="41"/>
                    <a:pt x="70" y="30"/>
                  </a:cubicBezTo>
                  <a:cubicBezTo>
                    <a:pt x="73" y="26"/>
                    <a:pt x="73" y="22"/>
                    <a:pt x="75" y="18"/>
                  </a:cubicBezTo>
                  <a:cubicBezTo>
                    <a:pt x="82" y="0"/>
                    <a:pt x="93" y="3"/>
                    <a:pt x="110" y="8"/>
                  </a:cubicBezTo>
                  <a:cubicBezTo>
                    <a:pt x="125" y="14"/>
                    <a:pt x="130" y="28"/>
                    <a:pt x="149" y="25"/>
                  </a:cubicBezTo>
                  <a:cubicBezTo>
                    <a:pt x="152" y="25"/>
                    <a:pt x="155" y="24"/>
                    <a:pt x="157" y="23"/>
                  </a:cubicBezTo>
                  <a:cubicBezTo>
                    <a:pt x="159" y="24"/>
                    <a:pt x="160" y="25"/>
                    <a:pt x="161" y="27"/>
                  </a:cubicBezTo>
                  <a:cubicBezTo>
                    <a:pt x="180" y="43"/>
                    <a:pt x="197" y="61"/>
                    <a:pt x="212" y="81"/>
                  </a:cubicBezTo>
                  <a:cubicBezTo>
                    <a:pt x="217" y="88"/>
                    <a:pt x="222" y="94"/>
                    <a:pt x="226" y="101"/>
                  </a:cubicBezTo>
                  <a:cubicBezTo>
                    <a:pt x="241" y="124"/>
                    <a:pt x="254" y="149"/>
                    <a:pt x="264" y="176"/>
                  </a:cubicBezTo>
                  <a:cubicBezTo>
                    <a:pt x="265" y="179"/>
                    <a:pt x="266" y="182"/>
                    <a:pt x="268" y="185"/>
                  </a:cubicBezTo>
                  <a:cubicBezTo>
                    <a:pt x="272" y="197"/>
                    <a:pt x="275" y="209"/>
                    <a:pt x="278" y="222"/>
                  </a:cubicBezTo>
                  <a:cubicBezTo>
                    <a:pt x="278" y="223"/>
                    <a:pt x="279" y="224"/>
                    <a:pt x="279" y="225"/>
                  </a:cubicBezTo>
                  <a:cubicBezTo>
                    <a:pt x="271" y="228"/>
                    <a:pt x="265" y="218"/>
                    <a:pt x="256" y="223"/>
                  </a:cubicBezTo>
                  <a:cubicBezTo>
                    <a:pt x="246" y="227"/>
                    <a:pt x="245" y="249"/>
                    <a:pt x="236" y="257"/>
                  </a:cubicBezTo>
                  <a:cubicBezTo>
                    <a:pt x="222" y="270"/>
                    <a:pt x="196" y="256"/>
                    <a:pt x="185" y="277"/>
                  </a:cubicBezTo>
                  <a:cubicBezTo>
                    <a:pt x="171" y="304"/>
                    <a:pt x="195" y="356"/>
                    <a:pt x="169" y="377"/>
                  </a:cubicBezTo>
                  <a:cubicBezTo>
                    <a:pt x="157" y="386"/>
                    <a:pt x="154" y="382"/>
                    <a:pt x="156" y="400"/>
                  </a:cubicBezTo>
                  <a:cubicBezTo>
                    <a:pt x="157" y="415"/>
                    <a:pt x="160" y="431"/>
                    <a:pt x="156" y="446"/>
                  </a:cubicBezTo>
                  <a:cubicBezTo>
                    <a:pt x="152" y="462"/>
                    <a:pt x="141" y="473"/>
                    <a:pt x="139" y="490"/>
                  </a:cubicBezTo>
                  <a:cubicBezTo>
                    <a:pt x="138" y="504"/>
                    <a:pt x="137" y="512"/>
                    <a:pt x="130" y="524"/>
                  </a:cubicBezTo>
                  <a:cubicBezTo>
                    <a:pt x="122" y="537"/>
                    <a:pt x="115" y="550"/>
                    <a:pt x="108" y="564"/>
                  </a:cubicBezTo>
                  <a:cubicBezTo>
                    <a:pt x="100" y="580"/>
                    <a:pt x="98" y="577"/>
                    <a:pt x="81" y="577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0" name="Freeform 134"/>
            <p:cNvSpPr>
              <a:spLocks/>
            </p:cNvSpPr>
            <p:nvPr/>
          </p:nvSpPr>
          <p:spPr bwMode="auto">
            <a:xfrm>
              <a:off x="2034226" y="2486204"/>
              <a:ext cx="187209" cy="44368"/>
            </a:xfrm>
            <a:custGeom>
              <a:avLst/>
              <a:gdLst>
                <a:gd name="T0" fmla="*/ 125 w 424"/>
                <a:gd name="T1" fmla="*/ 24 h 100"/>
                <a:gd name="T2" fmla="*/ 169 w 424"/>
                <a:gd name="T3" fmla="*/ 23 h 100"/>
                <a:gd name="T4" fmla="*/ 223 w 424"/>
                <a:gd name="T5" fmla="*/ 25 h 100"/>
                <a:gd name="T6" fmla="*/ 240 w 424"/>
                <a:gd name="T7" fmla="*/ 45 h 100"/>
                <a:gd name="T8" fmla="*/ 269 w 424"/>
                <a:gd name="T9" fmla="*/ 50 h 100"/>
                <a:gd name="T10" fmla="*/ 266 w 424"/>
                <a:gd name="T11" fmla="*/ 72 h 100"/>
                <a:gd name="T12" fmla="*/ 346 w 424"/>
                <a:gd name="T13" fmla="*/ 61 h 100"/>
                <a:gd name="T14" fmla="*/ 352 w 424"/>
                <a:gd name="T15" fmla="*/ 14 h 100"/>
                <a:gd name="T16" fmla="*/ 378 w 424"/>
                <a:gd name="T17" fmla="*/ 6 h 100"/>
                <a:gd name="T18" fmla="*/ 402 w 424"/>
                <a:gd name="T19" fmla="*/ 35 h 100"/>
                <a:gd name="T20" fmla="*/ 423 w 424"/>
                <a:gd name="T21" fmla="*/ 47 h 100"/>
                <a:gd name="T22" fmla="*/ 424 w 424"/>
                <a:gd name="T23" fmla="*/ 50 h 100"/>
                <a:gd name="T24" fmla="*/ 416 w 424"/>
                <a:gd name="T25" fmla="*/ 54 h 100"/>
                <a:gd name="T26" fmla="*/ 237 w 424"/>
                <a:gd name="T27" fmla="*/ 100 h 100"/>
                <a:gd name="T28" fmla="*/ 50 w 424"/>
                <a:gd name="T29" fmla="*/ 50 h 100"/>
                <a:gd name="T30" fmla="*/ 0 w 424"/>
                <a:gd name="T31" fmla="*/ 15 h 100"/>
                <a:gd name="T32" fmla="*/ 13 w 424"/>
                <a:gd name="T33" fmla="*/ 11 h 100"/>
                <a:gd name="T34" fmla="*/ 125 w 424"/>
                <a:gd name="T35" fmla="*/ 2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4" h="100">
                  <a:moveTo>
                    <a:pt x="125" y="24"/>
                  </a:moveTo>
                  <a:cubicBezTo>
                    <a:pt x="140" y="27"/>
                    <a:pt x="154" y="25"/>
                    <a:pt x="169" y="23"/>
                  </a:cubicBezTo>
                  <a:cubicBezTo>
                    <a:pt x="184" y="21"/>
                    <a:pt x="209" y="19"/>
                    <a:pt x="223" y="25"/>
                  </a:cubicBezTo>
                  <a:cubicBezTo>
                    <a:pt x="232" y="29"/>
                    <a:pt x="232" y="40"/>
                    <a:pt x="240" y="45"/>
                  </a:cubicBezTo>
                  <a:cubicBezTo>
                    <a:pt x="247" y="50"/>
                    <a:pt x="260" y="48"/>
                    <a:pt x="269" y="50"/>
                  </a:cubicBezTo>
                  <a:cubicBezTo>
                    <a:pt x="269" y="58"/>
                    <a:pt x="264" y="64"/>
                    <a:pt x="266" y="72"/>
                  </a:cubicBezTo>
                  <a:cubicBezTo>
                    <a:pt x="291" y="74"/>
                    <a:pt x="324" y="76"/>
                    <a:pt x="346" y="61"/>
                  </a:cubicBezTo>
                  <a:cubicBezTo>
                    <a:pt x="366" y="46"/>
                    <a:pt x="345" y="32"/>
                    <a:pt x="352" y="14"/>
                  </a:cubicBezTo>
                  <a:cubicBezTo>
                    <a:pt x="357" y="1"/>
                    <a:pt x="368" y="0"/>
                    <a:pt x="378" y="6"/>
                  </a:cubicBezTo>
                  <a:cubicBezTo>
                    <a:pt x="391" y="13"/>
                    <a:pt x="394" y="25"/>
                    <a:pt x="402" y="35"/>
                  </a:cubicBezTo>
                  <a:cubicBezTo>
                    <a:pt x="407" y="41"/>
                    <a:pt x="419" y="39"/>
                    <a:pt x="423" y="47"/>
                  </a:cubicBezTo>
                  <a:cubicBezTo>
                    <a:pt x="423" y="48"/>
                    <a:pt x="424" y="49"/>
                    <a:pt x="424" y="50"/>
                  </a:cubicBezTo>
                  <a:cubicBezTo>
                    <a:pt x="421" y="51"/>
                    <a:pt x="419" y="53"/>
                    <a:pt x="416" y="54"/>
                  </a:cubicBezTo>
                  <a:cubicBezTo>
                    <a:pt x="363" y="84"/>
                    <a:pt x="302" y="100"/>
                    <a:pt x="237" y="100"/>
                  </a:cubicBezTo>
                  <a:cubicBezTo>
                    <a:pt x="169" y="100"/>
                    <a:pt x="105" y="82"/>
                    <a:pt x="50" y="50"/>
                  </a:cubicBezTo>
                  <a:cubicBezTo>
                    <a:pt x="32" y="40"/>
                    <a:pt x="16" y="28"/>
                    <a:pt x="0" y="15"/>
                  </a:cubicBezTo>
                  <a:cubicBezTo>
                    <a:pt x="3" y="12"/>
                    <a:pt x="7" y="12"/>
                    <a:pt x="13" y="11"/>
                  </a:cubicBezTo>
                  <a:cubicBezTo>
                    <a:pt x="51" y="8"/>
                    <a:pt x="88" y="19"/>
                    <a:pt x="125" y="24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62" name="Group 1361"/>
          <p:cNvGrpSpPr/>
          <p:nvPr/>
        </p:nvGrpSpPr>
        <p:grpSpPr>
          <a:xfrm>
            <a:off x="3853125" y="3962378"/>
            <a:ext cx="1455472" cy="1455472"/>
            <a:chOff x="-13536613" y="-4580370"/>
            <a:chExt cx="4270375" cy="4270375"/>
          </a:xfrm>
        </p:grpSpPr>
        <p:sp>
          <p:nvSpPr>
            <p:cNvPr id="1261" name="Oval 135"/>
            <p:cNvSpPr>
              <a:spLocks noChangeArrowheads="1"/>
            </p:cNvSpPr>
            <p:nvPr/>
          </p:nvSpPr>
          <p:spPr bwMode="auto">
            <a:xfrm>
              <a:off x="-13536613" y="-4580370"/>
              <a:ext cx="4270375" cy="4270375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2" name="Oval 136"/>
            <p:cNvSpPr>
              <a:spLocks noChangeArrowheads="1"/>
            </p:cNvSpPr>
            <p:nvPr/>
          </p:nvSpPr>
          <p:spPr bwMode="auto">
            <a:xfrm>
              <a:off x="-12099925" y="-3146857"/>
              <a:ext cx="1400175" cy="14001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3" name="Freeform 137"/>
            <p:cNvSpPr>
              <a:spLocks noEditPoints="1"/>
            </p:cNvSpPr>
            <p:nvPr/>
          </p:nvSpPr>
          <p:spPr bwMode="auto">
            <a:xfrm>
              <a:off x="-12746038" y="-3853295"/>
              <a:ext cx="2689225" cy="2814638"/>
            </a:xfrm>
            <a:custGeom>
              <a:avLst/>
              <a:gdLst>
                <a:gd name="T0" fmla="*/ 843 w 1037"/>
                <a:gd name="T1" fmla="*/ 546 h 1086"/>
                <a:gd name="T2" fmla="*/ 1037 w 1037"/>
                <a:gd name="T3" fmla="*/ 378 h 1086"/>
                <a:gd name="T4" fmla="*/ 782 w 1037"/>
                <a:gd name="T5" fmla="*/ 354 h 1086"/>
                <a:gd name="T6" fmla="*/ 840 w 1037"/>
                <a:gd name="T7" fmla="*/ 105 h 1086"/>
                <a:gd name="T8" fmla="*/ 620 w 1037"/>
                <a:gd name="T9" fmla="*/ 236 h 1086"/>
                <a:gd name="T10" fmla="*/ 520 w 1037"/>
                <a:gd name="T11" fmla="*/ 0 h 1086"/>
                <a:gd name="T12" fmla="*/ 423 w 1037"/>
                <a:gd name="T13" fmla="*/ 229 h 1086"/>
                <a:gd name="T14" fmla="*/ 213 w 1037"/>
                <a:gd name="T15" fmla="*/ 96 h 1086"/>
                <a:gd name="T16" fmla="*/ 264 w 1037"/>
                <a:gd name="T17" fmla="*/ 346 h 1086"/>
                <a:gd name="T18" fmla="*/ 8 w 1037"/>
                <a:gd name="T19" fmla="*/ 363 h 1086"/>
                <a:gd name="T20" fmla="*/ 197 w 1037"/>
                <a:gd name="T21" fmla="*/ 536 h 1086"/>
                <a:gd name="T22" fmla="*/ 0 w 1037"/>
                <a:gd name="T23" fmla="*/ 700 h 1086"/>
                <a:gd name="T24" fmla="*/ 255 w 1037"/>
                <a:gd name="T25" fmla="*/ 728 h 1086"/>
                <a:gd name="T26" fmla="*/ 193 w 1037"/>
                <a:gd name="T27" fmla="*/ 977 h 1086"/>
                <a:gd name="T28" fmla="*/ 415 w 1037"/>
                <a:gd name="T29" fmla="*/ 849 h 1086"/>
                <a:gd name="T30" fmla="*/ 512 w 1037"/>
                <a:gd name="T31" fmla="*/ 1086 h 1086"/>
                <a:gd name="T32" fmla="*/ 616 w 1037"/>
                <a:gd name="T33" fmla="*/ 852 h 1086"/>
                <a:gd name="T34" fmla="*/ 834 w 1037"/>
                <a:gd name="T35" fmla="*/ 986 h 1086"/>
                <a:gd name="T36" fmla="*/ 780 w 1037"/>
                <a:gd name="T37" fmla="*/ 736 h 1086"/>
                <a:gd name="T38" fmla="*/ 1035 w 1037"/>
                <a:gd name="T39" fmla="*/ 715 h 1086"/>
                <a:gd name="T40" fmla="*/ 843 w 1037"/>
                <a:gd name="T41" fmla="*/ 546 h 1086"/>
                <a:gd name="T42" fmla="*/ 775 w 1037"/>
                <a:gd name="T43" fmla="*/ 714 h 1086"/>
                <a:gd name="T44" fmla="*/ 757 w 1037"/>
                <a:gd name="T45" fmla="*/ 738 h 1086"/>
                <a:gd name="T46" fmla="*/ 625 w 1037"/>
                <a:gd name="T47" fmla="*/ 832 h 1086"/>
                <a:gd name="T48" fmla="*/ 597 w 1037"/>
                <a:gd name="T49" fmla="*/ 840 h 1086"/>
                <a:gd name="T50" fmla="*/ 520 w 1037"/>
                <a:gd name="T51" fmla="*/ 850 h 1086"/>
                <a:gd name="T52" fmla="*/ 434 w 1037"/>
                <a:gd name="T53" fmla="*/ 838 h 1086"/>
                <a:gd name="T54" fmla="*/ 407 w 1037"/>
                <a:gd name="T55" fmla="*/ 828 h 1086"/>
                <a:gd name="T56" fmla="*/ 277 w 1037"/>
                <a:gd name="T57" fmla="*/ 730 h 1086"/>
                <a:gd name="T58" fmla="*/ 260 w 1037"/>
                <a:gd name="T59" fmla="*/ 706 h 1086"/>
                <a:gd name="T60" fmla="*/ 213 w 1037"/>
                <a:gd name="T61" fmla="*/ 551 h 1086"/>
                <a:gd name="T62" fmla="*/ 213 w 1037"/>
                <a:gd name="T63" fmla="*/ 543 h 1086"/>
                <a:gd name="T64" fmla="*/ 214 w 1037"/>
                <a:gd name="T65" fmla="*/ 522 h 1086"/>
                <a:gd name="T66" fmla="*/ 268 w 1037"/>
                <a:gd name="T67" fmla="*/ 368 h 1086"/>
                <a:gd name="T68" fmla="*/ 286 w 1037"/>
                <a:gd name="T69" fmla="*/ 345 h 1086"/>
                <a:gd name="T70" fmla="*/ 411 w 1037"/>
                <a:gd name="T71" fmla="*/ 256 h 1086"/>
                <a:gd name="T72" fmla="*/ 448 w 1037"/>
                <a:gd name="T73" fmla="*/ 245 h 1086"/>
                <a:gd name="T74" fmla="*/ 520 w 1037"/>
                <a:gd name="T75" fmla="*/ 236 h 1086"/>
                <a:gd name="T76" fmla="*/ 601 w 1037"/>
                <a:gd name="T77" fmla="*/ 247 h 1086"/>
                <a:gd name="T78" fmla="*/ 629 w 1037"/>
                <a:gd name="T79" fmla="*/ 256 h 1086"/>
                <a:gd name="T80" fmla="*/ 760 w 1037"/>
                <a:gd name="T81" fmla="*/ 352 h 1086"/>
                <a:gd name="T82" fmla="*/ 777 w 1037"/>
                <a:gd name="T83" fmla="*/ 376 h 1086"/>
                <a:gd name="T84" fmla="*/ 827 w 1037"/>
                <a:gd name="T85" fmla="*/ 531 h 1086"/>
                <a:gd name="T86" fmla="*/ 827 w 1037"/>
                <a:gd name="T87" fmla="*/ 543 h 1086"/>
                <a:gd name="T88" fmla="*/ 826 w 1037"/>
                <a:gd name="T89" fmla="*/ 560 h 1086"/>
                <a:gd name="T90" fmla="*/ 775 w 1037"/>
                <a:gd name="T91" fmla="*/ 714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37" h="1086">
                  <a:moveTo>
                    <a:pt x="843" y="546"/>
                  </a:moveTo>
                  <a:cubicBezTo>
                    <a:pt x="1037" y="378"/>
                    <a:pt x="1037" y="378"/>
                    <a:pt x="1037" y="378"/>
                  </a:cubicBezTo>
                  <a:cubicBezTo>
                    <a:pt x="782" y="354"/>
                    <a:pt x="782" y="354"/>
                    <a:pt x="782" y="354"/>
                  </a:cubicBezTo>
                  <a:cubicBezTo>
                    <a:pt x="840" y="105"/>
                    <a:pt x="840" y="105"/>
                    <a:pt x="840" y="105"/>
                  </a:cubicBezTo>
                  <a:cubicBezTo>
                    <a:pt x="620" y="236"/>
                    <a:pt x="620" y="236"/>
                    <a:pt x="620" y="236"/>
                  </a:cubicBezTo>
                  <a:cubicBezTo>
                    <a:pt x="520" y="0"/>
                    <a:pt x="520" y="0"/>
                    <a:pt x="520" y="0"/>
                  </a:cubicBezTo>
                  <a:cubicBezTo>
                    <a:pt x="423" y="229"/>
                    <a:pt x="423" y="229"/>
                    <a:pt x="423" y="229"/>
                  </a:cubicBezTo>
                  <a:cubicBezTo>
                    <a:pt x="213" y="96"/>
                    <a:pt x="213" y="96"/>
                    <a:pt x="213" y="96"/>
                  </a:cubicBezTo>
                  <a:cubicBezTo>
                    <a:pt x="264" y="346"/>
                    <a:pt x="264" y="346"/>
                    <a:pt x="264" y="346"/>
                  </a:cubicBezTo>
                  <a:cubicBezTo>
                    <a:pt x="8" y="363"/>
                    <a:pt x="8" y="363"/>
                    <a:pt x="8" y="363"/>
                  </a:cubicBezTo>
                  <a:cubicBezTo>
                    <a:pt x="197" y="536"/>
                    <a:pt x="197" y="536"/>
                    <a:pt x="197" y="536"/>
                  </a:cubicBezTo>
                  <a:cubicBezTo>
                    <a:pt x="0" y="700"/>
                    <a:pt x="0" y="700"/>
                    <a:pt x="0" y="700"/>
                  </a:cubicBezTo>
                  <a:cubicBezTo>
                    <a:pt x="255" y="728"/>
                    <a:pt x="255" y="728"/>
                    <a:pt x="255" y="728"/>
                  </a:cubicBezTo>
                  <a:cubicBezTo>
                    <a:pt x="193" y="977"/>
                    <a:pt x="193" y="977"/>
                    <a:pt x="193" y="977"/>
                  </a:cubicBezTo>
                  <a:cubicBezTo>
                    <a:pt x="415" y="849"/>
                    <a:pt x="415" y="849"/>
                    <a:pt x="415" y="849"/>
                  </a:cubicBezTo>
                  <a:cubicBezTo>
                    <a:pt x="512" y="1086"/>
                    <a:pt x="512" y="1086"/>
                    <a:pt x="512" y="1086"/>
                  </a:cubicBezTo>
                  <a:cubicBezTo>
                    <a:pt x="616" y="852"/>
                    <a:pt x="616" y="852"/>
                    <a:pt x="616" y="852"/>
                  </a:cubicBezTo>
                  <a:cubicBezTo>
                    <a:pt x="834" y="986"/>
                    <a:pt x="834" y="986"/>
                    <a:pt x="834" y="986"/>
                  </a:cubicBezTo>
                  <a:cubicBezTo>
                    <a:pt x="780" y="736"/>
                    <a:pt x="780" y="736"/>
                    <a:pt x="780" y="736"/>
                  </a:cubicBezTo>
                  <a:cubicBezTo>
                    <a:pt x="1035" y="715"/>
                    <a:pt x="1035" y="715"/>
                    <a:pt x="1035" y="715"/>
                  </a:cubicBezTo>
                  <a:lnTo>
                    <a:pt x="843" y="546"/>
                  </a:lnTo>
                  <a:close/>
                  <a:moveTo>
                    <a:pt x="775" y="714"/>
                  </a:moveTo>
                  <a:cubicBezTo>
                    <a:pt x="769" y="722"/>
                    <a:pt x="764" y="730"/>
                    <a:pt x="757" y="738"/>
                  </a:cubicBezTo>
                  <a:cubicBezTo>
                    <a:pt x="723" y="780"/>
                    <a:pt x="677" y="813"/>
                    <a:pt x="625" y="832"/>
                  </a:cubicBezTo>
                  <a:cubicBezTo>
                    <a:pt x="616" y="835"/>
                    <a:pt x="606" y="838"/>
                    <a:pt x="597" y="840"/>
                  </a:cubicBezTo>
                  <a:cubicBezTo>
                    <a:pt x="572" y="847"/>
                    <a:pt x="547" y="850"/>
                    <a:pt x="520" y="850"/>
                  </a:cubicBezTo>
                  <a:cubicBezTo>
                    <a:pt x="490" y="850"/>
                    <a:pt x="461" y="846"/>
                    <a:pt x="434" y="838"/>
                  </a:cubicBezTo>
                  <a:cubicBezTo>
                    <a:pt x="425" y="835"/>
                    <a:pt x="416" y="832"/>
                    <a:pt x="407" y="828"/>
                  </a:cubicBezTo>
                  <a:cubicBezTo>
                    <a:pt x="355" y="808"/>
                    <a:pt x="310" y="774"/>
                    <a:pt x="277" y="730"/>
                  </a:cubicBezTo>
                  <a:cubicBezTo>
                    <a:pt x="271" y="723"/>
                    <a:pt x="265" y="715"/>
                    <a:pt x="260" y="706"/>
                  </a:cubicBezTo>
                  <a:cubicBezTo>
                    <a:pt x="232" y="661"/>
                    <a:pt x="215" y="608"/>
                    <a:pt x="213" y="551"/>
                  </a:cubicBezTo>
                  <a:cubicBezTo>
                    <a:pt x="213" y="548"/>
                    <a:pt x="213" y="546"/>
                    <a:pt x="213" y="543"/>
                  </a:cubicBezTo>
                  <a:cubicBezTo>
                    <a:pt x="213" y="536"/>
                    <a:pt x="214" y="529"/>
                    <a:pt x="214" y="522"/>
                  </a:cubicBezTo>
                  <a:cubicBezTo>
                    <a:pt x="218" y="465"/>
                    <a:pt x="237" y="412"/>
                    <a:pt x="268" y="368"/>
                  </a:cubicBezTo>
                  <a:cubicBezTo>
                    <a:pt x="274" y="360"/>
                    <a:pt x="279" y="352"/>
                    <a:pt x="286" y="345"/>
                  </a:cubicBezTo>
                  <a:cubicBezTo>
                    <a:pt x="319" y="306"/>
                    <a:pt x="362" y="275"/>
                    <a:pt x="411" y="256"/>
                  </a:cubicBezTo>
                  <a:cubicBezTo>
                    <a:pt x="423" y="252"/>
                    <a:pt x="435" y="248"/>
                    <a:pt x="448" y="245"/>
                  </a:cubicBezTo>
                  <a:cubicBezTo>
                    <a:pt x="471" y="239"/>
                    <a:pt x="495" y="236"/>
                    <a:pt x="520" y="236"/>
                  </a:cubicBezTo>
                  <a:cubicBezTo>
                    <a:pt x="548" y="236"/>
                    <a:pt x="576" y="240"/>
                    <a:pt x="601" y="247"/>
                  </a:cubicBezTo>
                  <a:cubicBezTo>
                    <a:pt x="611" y="250"/>
                    <a:pt x="620" y="253"/>
                    <a:pt x="629" y="256"/>
                  </a:cubicBezTo>
                  <a:cubicBezTo>
                    <a:pt x="681" y="276"/>
                    <a:pt x="726" y="309"/>
                    <a:pt x="760" y="352"/>
                  </a:cubicBezTo>
                  <a:cubicBezTo>
                    <a:pt x="766" y="360"/>
                    <a:pt x="772" y="368"/>
                    <a:pt x="777" y="376"/>
                  </a:cubicBezTo>
                  <a:cubicBezTo>
                    <a:pt x="807" y="421"/>
                    <a:pt x="824" y="474"/>
                    <a:pt x="827" y="531"/>
                  </a:cubicBezTo>
                  <a:cubicBezTo>
                    <a:pt x="827" y="535"/>
                    <a:pt x="827" y="539"/>
                    <a:pt x="827" y="543"/>
                  </a:cubicBezTo>
                  <a:cubicBezTo>
                    <a:pt x="827" y="549"/>
                    <a:pt x="827" y="554"/>
                    <a:pt x="826" y="560"/>
                  </a:cubicBezTo>
                  <a:cubicBezTo>
                    <a:pt x="823" y="617"/>
                    <a:pt x="805" y="670"/>
                    <a:pt x="775" y="7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61" name="Group 1360"/>
          <p:cNvGrpSpPr/>
          <p:nvPr/>
        </p:nvGrpSpPr>
        <p:grpSpPr>
          <a:xfrm>
            <a:off x="6028267" y="3962378"/>
            <a:ext cx="1455472" cy="1455472"/>
            <a:chOff x="-8537575" y="-4580370"/>
            <a:chExt cx="4270375" cy="4270375"/>
          </a:xfrm>
        </p:grpSpPr>
        <p:sp>
          <p:nvSpPr>
            <p:cNvPr id="1264" name="Oval 138"/>
            <p:cNvSpPr>
              <a:spLocks noChangeArrowheads="1"/>
            </p:cNvSpPr>
            <p:nvPr/>
          </p:nvSpPr>
          <p:spPr bwMode="auto">
            <a:xfrm>
              <a:off x="-8537575" y="-4580370"/>
              <a:ext cx="4270375" cy="427037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5" name="Freeform 139"/>
            <p:cNvSpPr>
              <a:spLocks/>
            </p:cNvSpPr>
            <p:nvPr/>
          </p:nvSpPr>
          <p:spPr bwMode="auto">
            <a:xfrm>
              <a:off x="-8050213" y="-2853170"/>
              <a:ext cx="3240088" cy="147638"/>
            </a:xfrm>
            <a:custGeom>
              <a:avLst/>
              <a:gdLst>
                <a:gd name="T0" fmla="*/ 1228 w 1250"/>
                <a:gd name="T1" fmla="*/ 57 h 57"/>
                <a:gd name="T2" fmla="*/ 22 w 1250"/>
                <a:gd name="T3" fmla="*/ 57 h 57"/>
                <a:gd name="T4" fmla="*/ 0 w 1250"/>
                <a:gd name="T5" fmla="*/ 34 h 57"/>
                <a:gd name="T6" fmla="*/ 0 w 1250"/>
                <a:gd name="T7" fmla="*/ 22 h 57"/>
                <a:gd name="T8" fmla="*/ 22 w 1250"/>
                <a:gd name="T9" fmla="*/ 0 h 57"/>
                <a:gd name="T10" fmla="*/ 1228 w 1250"/>
                <a:gd name="T11" fmla="*/ 0 h 57"/>
                <a:gd name="T12" fmla="*/ 1250 w 1250"/>
                <a:gd name="T13" fmla="*/ 22 h 57"/>
                <a:gd name="T14" fmla="*/ 1250 w 1250"/>
                <a:gd name="T15" fmla="*/ 34 h 57"/>
                <a:gd name="T16" fmla="*/ 1228 w 1250"/>
                <a:gd name="T17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50" h="57">
                  <a:moveTo>
                    <a:pt x="1228" y="57"/>
                  </a:moveTo>
                  <a:cubicBezTo>
                    <a:pt x="22" y="57"/>
                    <a:pt x="22" y="57"/>
                    <a:pt x="22" y="57"/>
                  </a:cubicBezTo>
                  <a:cubicBezTo>
                    <a:pt x="10" y="57"/>
                    <a:pt x="0" y="47"/>
                    <a:pt x="0" y="34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1228" y="0"/>
                    <a:pt x="1228" y="0"/>
                    <a:pt x="1228" y="0"/>
                  </a:cubicBezTo>
                  <a:cubicBezTo>
                    <a:pt x="1240" y="0"/>
                    <a:pt x="1250" y="10"/>
                    <a:pt x="1250" y="22"/>
                  </a:cubicBezTo>
                  <a:cubicBezTo>
                    <a:pt x="1250" y="34"/>
                    <a:pt x="1250" y="34"/>
                    <a:pt x="1250" y="34"/>
                  </a:cubicBezTo>
                  <a:cubicBezTo>
                    <a:pt x="1250" y="47"/>
                    <a:pt x="1240" y="57"/>
                    <a:pt x="1228" y="57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6" name="Freeform 140"/>
            <p:cNvSpPr>
              <a:spLocks noEditPoints="1"/>
            </p:cNvSpPr>
            <p:nvPr/>
          </p:nvSpPr>
          <p:spPr bwMode="auto">
            <a:xfrm>
              <a:off x="-7899400" y="-3423082"/>
              <a:ext cx="860425" cy="2011363"/>
            </a:xfrm>
            <a:custGeom>
              <a:avLst/>
              <a:gdLst>
                <a:gd name="T0" fmla="*/ 241 w 332"/>
                <a:gd name="T1" fmla="*/ 0 h 776"/>
                <a:gd name="T2" fmla="*/ 161 w 332"/>
                <a:gd name="T3" fmla="*/ 0 h 776"/>
                <a:gd name="T4" fmla="*/ 79 w 332"/>
                <a:gd name="T5" fmla="*/ 0 h 776"/>
                <a:gd name="T6" fmla="*/ 0 w 332"/>
                <a:gd name="T7" fmla="*/ 93 h 776"/>
                <a:gd name="T8" fmla="*/ 0 w 332"/>
                <a:gd name="T9" fmla="*/ 98 h 776"/>
                <a:gd name="T10" fmla="*/ 38 w 332"/>
                <a:gd name="T11" fmla="*/ 165 h 776"/>
                <a:gd name="T12" fmla="*/ 40 w 332"/>
                <a:gd name="T13" fmla="*/ 169 h 776"/>
                <a:gd name="T14" fmla="*/ 40 w 332"/>
                <a:gd name="T15" fmla="*/ 660 h 776"/>
                <a:gd name="T16" fmla="*/ 157 w 332"/>
                <a:gd name="T17" fmla="*/ 776 h 776"/>
                <a:gd name="T18" fmla="*/ 160 w 332"/>
                <a:gd name="T19" fmla="*/ 776 h 776"/>
                <a:gd name="T20" fmla="*/ 160 w 332"/>
                <a:gd name="T21" fmla="*/ 776 h 776"/>
                <a:gd name="T22" fmla="*/ 164 w 332"/>
                <a:gd name="T23" fmla="*/ 776 h 776"/>
                <a:gd name="T24" fmla="*/ 288 w 332"/>
                <a:gd name="T25" fmla="*/ 660 h 776"/>
                <a:gd name="T26" fmla="*/ 288 w 332"/>
                <a:gd name="T27" fmla="*/ 169 h 776"/>
                <a:gd name="T28" fmla="*/ 292 w 332"/>
                <a:gd name="T29" fmla="*/ 165 h 776"/>
                <a:gd name="T30" fmla="*/ 332 w 332"/>
                <a:gd name="T31" fmla="*/ 98 h 776"/>
                <a:gd name="T32" fmla="*/ 332 w 332"/>
                <a:gd name="T33" fmla="*/ 93 h 776"/>
                <a:gd name="T34" fmla="*/ 241 w 332"/>
                <a:gd name="T35" fmla="*/ 0 h 776"/>
                <a:gd name="T36" fmla="*/ 278 w 332"/>
                <a:gd name="T37" fmla="*/ 99 h 776"/>
                <a:gd name="T38" fmla="*/ 262 w 332"/>
                <a:gd name="T39" fmla="*/ 124 h 776"/>
                <a:gd name="T40" fmla="*/ 244 w 332"/>
                <a:gd name="T41" fmla="*/ 128 h 776"/>
                <a:gd name="T42" fmla="*/ 244 w 332"/>
                <a:gd name="T43" fmla="*/ 128 h 776"/>
                <a:gd name="T44" fmla="*/ 244 w 332"/>
                <a:gd name="T45" fmla="*/ 181 h 776"/>
                <a:gd name="T46" fmla="*/ 244 w 332"/>
                <a:gd name="T47" fmla="*/ 661 h 776"/>
                <a:gd name="T48" fmla="*/ 216 w 332"/>
                <a:gd name="T49" fmla="*/ 712 h 776"/>
                <a:gd name="T50" fmla="*/ 168 w 332"/>
                <a:gd name="T51" fmla="*/ 724 h 776"/>
                <a:gd name="T52" fmla="*/ 161 w 332"/>
                <a:gd name="T53" fmla="*/ 724 h 776"/>
                <a:gd name="T54" fmla="*/ 153 w 332"/>
                <a:gd name="T55" fmla="*/ 724 h 776"/>
                <a:gd name="T56" fmla="*/ 111 w 332"/>
                <a:gd name="T57" fmla="*/ 712 h 776"/>
                <a:gd name="T58" fmla="*/ 88 w 332"/>
                <a:gd name="T59" fmla="*/ 661 h 776"/>
                <a:gd name="T60" fmla="*/ 88 w 332"/>
                <a:gd name="T61" fmla="*/ 181 h 776"/>
                <a:gd name="T62" fmla="*/ 88 w 332"/>
                <a:gd name="T63" fmla="*/ 128 h 776"/>
                <a:gd name="T64" fmla="*/ 77 w 332"/>
                <a:gd name="T65" fmla="*/ 128 h 776"/>
                <a:gd name="T66" fmla="*/ 58 w 332"/>
                <a:gd name="T67" fmla="*/ 124 h 776"/>
                <a:gd name="T68" fmla="*/ 42 w 332"/>
                <a:gd name="T69" fmla="*/ 98 h 776"/>
                <a:gd name="T70" fmla="*/ 43 w 332"/>
                <a:gd name="T71" fmla="*/ 88 h 776"/>
                <a:gd name="T72" fmla="*/ 49 w 332"/>
                <a:gd name="T73" fmla="*/ 69 h 776"/>
                <a:gd name="T74" fmla="*/ 77 w 332"/>
                <a:gd name="T75" fmla="*/ 52 h 776"/>
                <a:gd name="T76" fmla="*/ 161 w 332"/>
                <a:gd name="T77" fmla="*/ 52 h 776"/>
                <a:gd name="T78" fmla="*/ 244 w 332"/>
                <a:gd name="T79" fmla="*/ 52 h 776"/>
                <a:gd name="T80" fmla="*/ 272 w 332"/>
                <a:gd name="T81" fmla="*/ 69 h 776"/>
                <a:gd name="T82" fmla="*/ 278 w 332"/>
                <a:gd name="T83" fmla="*/ 88 h 776"/>
                <a:gd name="T84" fmla="*/ 278 w 332"/>
                <a:gd name="T85" fmla="*/ 99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2" h="776">
                  <a:moveTo>
                    <a:pt x="241" y="0"/>
                  </a:moveTo>
                  <a:cubicBezTo>
                    <a:pt x="161" y="0"/>
                    <a:pt x="161" y="0"/>
                    <a:pt x="161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32" y="0"/>
                    <a:pt x="0" y="46"/>
                    <a:pt x="0" y="93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26"/>
                    <a:pt x="12" y="151"/>
                    <a:pt x="38" y="165"/>
                  </a:cubicBezTo>
                  <a:cubicBezTo>
                    <a:pt x="40" y="166"/>
                    <a:pt x="40" y="167"/>
                    <a:pt x="40" y="169"/>
                  </a:cubicBezTo>
                  <a:cubicBezTo>
                    <a:pt x="40" y="660"/>
                    <a:pt x="40" y="660"/>
                    <a:pt x="40" y="660"/>
                  </a:cubicBezTo>
                  <a:cubicBezTo>
                    <a:pt x="40" y="727"/>
                    <a:pt x="90" y="776"/>
                    <a:pt x="157" y="776"/>
                  </a:cubicBezTo>
                  <a:cubicBezTo>
                    <a:pt x="160" y="776"/>
                    <a:pt x="160" y="776"/>
                    <a:pt x="160" y="776"/>
                  </a:cubicBezTo>
                  <a:cubicBezTo>
                    <a:pt x="160" y="776"/>
                    <a:pt x="160" y="776"/>
                    <a:pt x="160" y="776"/>
                  </a:cubicBezTo>
                  <a:cubicBezTo>
                    <a:pt x="164" y="776"/>
                    <a:pt x="164" y="776"/>
                    <a:pt x="164" y="776"/>
                  </a:cubicBezTo>
                  <a:cubicBezTo>
                    <a:pt x="231" y="776"/>
                    <a:pt x="288" y="727"/>
                    <a:pt x="288" y="660"/>
                  </a:cubicBezTo>
                  <a:cubicBezTo>
                    <a:pt x="288" y="169"/>
                    <a:pt x="288" y="169"/>
                    <a:pt x="288" y="169"/>
                  </a:cubicBezTo>
                  <a:cubicBezTo>
                    <a:pt x="288" y="167"/>
                    <a:pt x="290" y="166"/>
                    <a:pt x="292" y="165"/>
                  </a:cubicBezTo>
                  <a:cubicBezTo>
                    <a:pt x="318" y="151"/>
                    <a:pt x="332" y="126"/>
                    <a:pt x="332" y="98"/>
                  </a:cubicBezTo>
                  <a:cubicBezTo>
                    <a:pt x="332" y="93"/>
                    <a:pt x="332" y="93"/>
                    <a:pt x="332" y="93"/>
                  </a:cubicBezTo>
                  <a:cubicBezTo>
                    <a:pt x="332" y="46"/>
                    <a:pt x="288" y="0"/>
                    <a:pt x="241" y="0"/>
                  </a:cubicBezTo>
                  <a:close/>
                  <a:moveTo>
                    <a:pt x="278" y="99"/>
                  </a:moveTo>
                  <a:cubicBezTo>
                    <a:pt x="278" y="110"/>
                    <a:pt x="271" y="118"/>
                    <a:pt x="262" y="124"/>
                  </a:cubicBezTo>
                  <a:cubicBezTo>
                    <a:pt x="257" y="127"/>
                    <a:pt x="251" y="128"/>
                    <a:pt x="244" y="128"/>
                  </a:cubicBezTo>
                  <a:cubicBezTo>
                    <a:pt x="244" y="128"/>
                    <a:pt x="244" y="128"/>
                    <a:pt x="244" y="128"/>
                  </a:cubicBezTo>
                  <a:cubicBezTo>
                    <a:pt x="244" y="181"/>
                    <a:pt x="244" y="181"/>
                    <a:pt x="244" y="181"/>
                  </a:cubicBezTo>
                  <a:cubicBezTo>
                    <a:pt x="244" y="661"/>
                    <a:pt x="244" y="661"/>
                    <a:pt x="244" y="661"/>
                  </a:cubicBezTo>
                  <a:cubicBezTo>
                    <a:pt x="244" y="683"/>
                    <a:pt x="232" y="699"/>
                    <a:pt x="216" y="712"/>
                  </a:cubicBezTo>
                  <a:cubicBezTo>
                    <a:pt x="203" y="722"/>
                    <a:pt x="185" y="724"/>
                    <a:pt x="168" y="724"/>
                  </a:cubicBezTo>
                  <a:cubicBezTo>
                    <a:pt x="161" y="724"/>
                    <a:pt x="161" y="724"/>
                    <a:pt x="161" y="724"/>
                  </a:cubicBezTo>
                  <a:cubicBezTo>
                    <a:pt x="153" y="724"/>
                    <a:pt x="153" y="724"/>
                    <a:pt x="153" y="724"/>
                  </a:cubicBezTo>
                  <a:cubicBezTo>
                    <a:pt x="136" y="724"/>
                    <a:pt x="123" y="722"/>
                    <a:pt x="111" y="712"/>
                  </a:cubicBezTo>
                  <a:cubicBezTo>
                    <a:pt x="95" y="699"/>
                    <a:pt x="88" y="683"/>
                    <a:pt x="88" y="661"/>
                  </a:cubicBezTo>
                  <a:cubicBezTo>
                    <a:pt x="88" y="181"/>
                    <a:pt x="88" y="181"/>
                    <a:pt x="88" y="181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77" y="128"/>
                    <a:pt x="77" y="128"/>
                    <a:pt x="77" y="128"/>
                  </a:cubicBezTo>
                  <a:cubicBezTo>
                    <a:pt x="70" y="128"/>
                    <a:pt x="63" y="127"/>
                    <a:pt x="58" y="124"/>
                  </a:cubicBezTo>
                  <a:cubicBezTo>
                    <a:pt x="49" y="118"/>
                    <a:pt x="42" y="109"/>
                    <a:pt x="42" y="98"/>
                  </a:cubicBezTo>
                  <a:cubicBezTo>
                    <a:pt x="42" y="98"/>
                    <a:pt x="42" y="93"/>
                    <a:pt x="43" y="88"/>
                  </a:cubicBezTo>
                  <a:cubicBezTo>
                    <a:pt x="44" y="78"/>
                    <a:pt x="48" y="69"/>
                    <a:pt x="49" y="69"/>
                  </a:cubicBezTo>
                  <a:cubicBezTo>
                    <a:pt x="55" y="62"/>
                    <a:pt x="66" y="52"/>
                    <a:pt x="77" y="52"/>
                  </a:cubicBezTo>
                  <a:cubicBezTo>
                    <a:pt x="161" y="52"/>
                    <a:pt x="161" y="52"/>
                    <a:pt x="161" y="52"/>
                  </a:cubicBezTo>
                  <a:cubicBezTo>
                    <a:pt x="244" y="52"/>
                    <a:pt x="244" y="52"/>
                    <a:pt x="244" y="52"/>
                  </a:cubicBezTo>
                  <a:cubicBezTo>
                    <a:pt x="255" y="52"/>
                    <a:pt x="266" y="62"/>
                    <a:pt x="272" y="69"/>
                  </a:cubicBezTo>
                  <a:cubicBezTo>
                    <a:pt x="272" y="70"/>
                    <a:pt x="277" y="77"/>
                    <a:pt x="278" y="88"/>
                  </a:cubicBezTo>
                  <a:cubicBezTo>
                    <a:pt x="278" y="93"/>
                    <a:pt x="278" y="99"/>
                    <a:pt x="278" y="99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7" name="Freeform 141"/>
            <p:cNvSpPr>
              <a:spLocks/>
            </p:cNvSpPr>
            <p:nvPr/>
          </p:nvSpPr>
          <p:spPr bwMode="auto">
            <a:xfrm>
              <a:off x="-7751763" y="-2545195"/>
              <a:ext cx="536575" cy="1084263"/>
            </a:xfrm>
            <a:custGeom>
              <a:avLst/>
              <a:gdLst>
                <a:gd name="T0" fmla="*/ 124 w 207"/>
                <a:gd name="T1" fmla="*/ 418 h 418"/>
                <a:gd name="T2" fmla="*/ 83 w 207"/>
                <a:gd name="T3" fmla="*/ 418 h 418"/>
                <a:gd name="T4" fmla="*/ 0 w 207"/>
                <a:gd name="T5" fmla="*/ 335 h 418"/>
                <a:gd name="T6" fmla="*/ 0 w 207"/>
                <a:gd name="T7" fmla="*/ 13 h 418"/>
                <a:gd name="T8" fmla="*/ 13 w 207"/>
                <a:gd name="T9" fmla="*/ 0 h 418"/>
                <a:gd name="T10" fmla="*/ 194 w 207"/>
                <a:gd name="T11" fmla="*/ 0 h 418"/>
                <a:gd name="T12" fmla="*/ 207 w 207"/>
                <a:gd name="T13" fmla="*/ 13 h 418"/>
                <a:gd name="T14" fmla="*/ 207 w 207"/>
                <a:gd name="T15" fmla="*/ 335 h 418"/>
                <a:gd name="T16" fmla="*/ 124 w 207"/>
                <a:gd name="T1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418">
                  <a:moveTo>
                    <a:pt x="124" y="418"/>
                  </a:moveTo>
                  <a:cubicBezTo>
                    <a:pt x="83" y="418"/>
                    <a:pt x="83" y="418"/>
                    <a:pt x="83" y="418"/>
                  </a:cubicBezTo>
                  <a:cubicBezTo>
                    <a:pt x="38" y="418"/>
                    <a:pt x="0" y="380"/>
                    <a:pt x="0" y="33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201" y="0"/>
                    <a:pt x="207" y="6"/>
                    <a:pt x="207" y="13"/>
                  </a:cubicBezTo>
                  <a:cubicBezTo>
                    <a:pt x="207" y="335"/>
                    <a:pt x="207" y="335"/>
                    <a:pt x="207" y="335"/>
                  </a:cubicBezTo>
                  <a:cubicBezTo>
                    <a:pt x="207" y="380"/>
                    <a:pt x="170" y="418"/>
                    <a:pt x="124" y="418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8" name="Freeform 142"/>
            <p:cNvSpPr>
              <a:spLocks noEditPoints="1"/>
            </p:cNvSpPr>
            <p:nvPr/>
          </p:nvSpPr>
          <p:spPr bwMode="auto">
            <a:xfrm>
              <a:off x="-6842125" y="-3423082"/>
              <a:ext cx="860425" cy="2011363"/>
            </a:xfrm>
            <a:custGeom>
              <a:avLst/>
              <a:gdLst>
                <a:gd name="T0" fmla="*/ 240 w 332"/>
                <a:gd name="T1" fmla="*/ 0 h 776"/>
                <a:gd name="T2" fmla="*/ 159 w 332"/>
                <a:gd name="T3" fmla="*/ 0 h 776"/>
                <a:gd name="T4" fmla="*/ 78 w 332"/>
                <a:gd name="T5" fmla="*/ 0 h 776"/>
                <a:gd name="T6" fmla="*/ 0 w 332"/>
                <a:gd name="T7" fmla="*/ 93 h 776"/>
                <a:gd name="T8" fmla="*/ 0 w 332"/>
                <a:gd name="T9" fmla="*/ 98 h 776"/>
                <a:gd name="T10" fmla="*/ 38 w 332"/>
                <a:gd name="T11" fmla="*/ 165 h 776"/>
                <a:gd name="T12" fmla="*/ 40 w 332"/>
                <a:gd name="T13" fmla="*/ 169 h 776"/>
                <a:gd name="T14" fmla="*/ 40 w 332"/>
                <a:gd name="T15" fmla="*/ 660 h 776"/>
                <a:gd name="T16" fmla="*/ 155 w 332"/>
                <a:gd name="T17" fmla="*/ 776 h 776"/>
                <a:gd name="T18" fmla="*/ 159 w 332"/>
                <a:gd name="T19" fmla="*/ 776 h 776"/>
                <a:gd name="T20" fmla="*/ 159 w 332"/>
                <a:gd name="T21" fmla="*/ 776 h 776"/>
                <a:gd name="T22" fmla="*/ 163 w 332"/>
                <a:gd name="T23" fmla="*/ 776 h 776"/>
                <a:gd name="T24" fmla="*/ 288 w 332"/>
                <a:gd name="T25" fmla="*/ 660 h 776"/>
                <a:gd name="T26" fmla="*/ 288 w 332"/>
                <a:gd name="T27" fmla="*/ 169 h 776"/>
                <a:gd name="T28" fmla="*/ 292 w 332"/>
                <a:gd name="T29" fmla="*/ 165 h 776"/>
                <a:gd name="T30" fmla="*/ 332 w 332"/>
                <a:gd name="T31" fmla="*/ 98 h 776"/>
                <a:gd name="T32" fmla="*/ 332 w 332"/>
                <a:gd name="T33" fmla="*/ 93 h 776"/>
                <a:gd name="T34" fmla="*/ 240 w 332"/>
                <a:gd name="T35" fmla="*/ 0 h 776"/>
                <a:gd name="T36" fmla="*/ 277 w 332"/>
                <a:gd name="T37" fmla="*/ 99 h 776"/>
                <a:gd name="T38" fmla="*/ 261 w 332"/>
                <a:gd name="T39" fmla="*/ 124 h 776"/>
                <a:gd name="T40" fmla="*/ 243 w 332"/>
                <a:gd name="T41" fmla="*/ 128 h 776"/>
                <a:gd name="T42" fmla="*/ 240 w 332"/>
                <a:gd name="T43" fmla="*/ 128 h 776"/>
                <a:gd name="T44" fmla="*/ 240 w 332"/>
                <a:gd name="T45" fmla="*/ 181 h 776"/>
                <a:gd name="T46" fmla="*/ 240 w 332"/>
                <a:gd name="T47" fmla="*/ 661 h 776"/>
                <a:gd name="T48" fmla="*/ 213 w 332"/>
                <a:gd name="T49" fmla="*/ 712 h 776"/>
                <a:gd name="T50" fmla="*/ 166 w 332"/>
                <a:gd name="T51" fmla="*/ 724 h 776"/>
                <a:gd name="T52" fmla="*/ 159 w 332"/>
                <a:gd name="T53" fmla="*/ 724 h 776"/>
                <a:gd name="T54" fmla="*/ 151 w 332"/>
                <a:gd name="T55" fmla="*/ 724 h 776"/>
                <a:gd name="T56" fmla="*/ 110 w 332"/>
                <a:gd name="T57" fmla="*/ 712 h 776"/>
                <a:gd name="T58" fmla="*/ 88 w 332"/>
                <a:gd name="T59" fmla="*/ 661 h 776"/>
                <a:gd name="T60" fmla="*/ 88 w 332"/>
                <a:gd name="T61" fmla="*/ 181 h 776"/>
                <a:gd name="T62" fmla="*/ 88 w 332"/>
                <a:gd name="T63" fmla="*/ 128 h 776"/>
                <a:gd name="T64" fmla="*/ 75 w 332"/>
                <a:gd name="T65" fmla="*/ 128 h 776"/>
                <a:gd name="T66" fmla="*/ 57 w 332"/>
                <a:gd name="T67" fmla="*/ 124 h 776"/>
                <a:gd name="T68" fmla="*/ 41 w 332"/>
                <a:gd name="T69" fmla="*/ 98 h 776"/>
                <a:gd name="T70" fmla="*/ 41 w 332"/>
                <a:gd name="T71" fmla="*/ 88 h 776"/>
                <a:gd name="T72" fmla="*/ 47 w 332"/>
                <a:gd name="T73" fmla="*/ 69 h 776"/>
                <a:gd name="T74" fmla="*/ 75 w 332"/>
                <a:gd name="T75" fmla="*/ 52 h 776"/>
                <a:gd name="T76" fmla="*/ 159 w 332"/>
                <a:gd name="T77" fmla="*/ 52 h 776"/>
                <a:gd name="T78" fmla="*/ 243 w 332"/>
                <a:gd name="T79" fmla="*/ 52 h 776"/>
                <a:gd name="T80" fmla="*/ 270 w 332"/>
                <a:gd name="T81" fmla="*/ 69 h 776"/>
                <a:gd name="T82" fmla="*/ 277 w 332"/>
                <a:gd name="T83" fmla="*/ 88 h 776"/>
                <a:gd name="T84" fmla="*/ 277 w 332"/>
                <a:gd name="T85" fmla="*/ 99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2" h="776">
                  <a:moveTo>
                    <a:pt x="240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31" y="0"/>
                    <a:pt x="0" y="46"/>
                    <a:pt x="0" y="93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26"/>
                    <a:pt x="12" y="151"/>
                    <a:pt x="38" y="165"/>
                  </a:cubicBezTo>
                  <a:cubicBezTo>
                    <a:pt x="40" y="166"/>
                    <a:pt x="40" y="167"/>
                    <a:pt x="40" y="169"/>
                  </a:cubicBezTo>
                  <a:cubicBezTo>
                    <a:pt x="40" y="660"/>
                    <a:pt x="40" y="660"/>
                    <a:pt x="40" y="660"/>
                  </a:cubicBezTo>
                  <a:cubicBezTo>
                    <a:pt x="40" y="727"/>
                    <a:pt x="88" y="776"/>
                    <a:pt x="155" y="776"/>
                  </a:cubicBezTo>
                  <a:cubicBezTo>
                    <a:pt x="159" y="776"/>
                    <a:pt x="159" y="776"/>
                    <a:pt x="159" y="776"/>
                  </a:cubicBezTo>
                  <a:cubicBezTo>
                    <a:pt x="159" y="776"/>
                    <a:pt x="159" y="776"/>
                    <a:pt x="159" y="776"/>
                  </a:cubicBezTo>
                  <a:cubicBezTo>
                    <a:pt x="163" y="776"/>
                    <a:pt x="163" y="776"/>
                    <a:pt x="163" y="776"/>
                  </a:cubicBezTo>
                  <a:cubicBezTo>
                    <a:pt x="229" y="776"/>
                    <a:pt x="288" y="727"/>
                    <a:pt x="288" y="660"/>
                  </a:cubicBezTo>
                  <a:cubicBezTo>
                    <a:pt x="288" y="169"/>
                    <a:pt x="288" y="169"/>
                    <a:pt x="288" y="169"/>
                  </a:cubicBezTo>
                  <a:cubicBezTo>
                    <a:pt x="288" y="167"/>
                    <a:pt x="290" y="166"/>
                    <a:pt x="292" y="165"/>
                  </a:cubicBezTo>
                  <a:cubicBezTo>
                    <a:pt x="318" y="151"/>
                    <a:pt x="332" y="126"/>
                    <a:pt x="332" y="98"/>
                  </a:cubicBezTo>
                  <a:cubicBezTo>
                    <a:pt x="332" y="93"/>
                    <a:pt x="332" y="93"/>
                    <a:pt x="332" y="93"/>
                  </a:cubicBezTo>
                  <a:cubicBezTo>
                    <a:pt x="332" y="46"/>
                    <a:pt x="287" y="0"/>
                    <a:pt x="240" y="0"/>
                  </a:cubicBezTo>
                  <a:close/>
                  <a:moveTo>
                    <a:pt x="277" y="99"/>
                  </a:moveTo>
                  <a:cubicBezTo>
                    <a:pt x="277" y="110"/>
                    <a:pt x="270" y="118"/>
                    <a:pt x="261" y="124"/>
                  </a:cubicBezTo>
                  <a:cubicBezTo>
                    <a:pt x="256" y="127"/>
                    <a:pt x="249" y="128"/>
                    <a:pt x="243" y="128"/>
                  </a:cubicBezTo>
                  <a:cubicBezTo>
                    <a:pt x="240" y="128"/>
                    <a:pt x="240" y="128"/>
                    <a:pt x="240" y="128"/>
                  </a:cubicBezTo>
                  <a:cubicBezTo>
                    <a:pt x="240" y="181"/>
                    <a:pt x="240" y="181"/>
                    <a:pt x="240" y="181"/>
                  </a:cubicBezTo>
                  <a:cubicBezTo>
                    <a:pt x="240" y="661"/>
                    <a:pt x="240" y="661"/>
                    <a:pt x="240" y="661"/>
                  </a:cubicBezTo>
                  <a:cubicBezTo>
                    <a:pt x="240" y="683"/>
                    <a:pt x="229" y="699"/>
                    <a:pt x="213" y="712"/>
                  </a:cubicBezTo>
                  <a:cubicBezTo>
                    <a:pt x="201" y="722"/>
                    <a:pt x="183" y="724"/>
                    <a:pt x="166" y="724"/>
                  </a:cubicBezTo>
                  <a:cubicBezTo>
                    <a:pt x="159" y="724"/>
                    <a:pt x="159" y="724"/>
                    <a:pt x="159" y="724"/>
                  </a:cubicBezTo>
                  <a:cubicBezTo>
                    <a:pt x="151" y="724"/>
                    <a:pt x="151" y="724"/>
                    <a:pt x="151" y="724"/>
                  </a:cubicBezTo>
                  <a:cubicBezTo>
                    <a:pt x="134" y="724"/>
                    <a:pt x="122" y="722"/>
                    <a:pt x="110" y="712"/>
                  </a:cubicBezTo>
                  <a:cubicBezTo>
                    <a:pt x="94" y="699"/>
                    <a:pt x="88" y="683"/>
                    <a:pt x="88" y="661"/>
                  </a:cubicBezTo>
                  <a:cubicBezTo>
                    <a:pt x="88" y="181"/>
                    <a:pt x="88" y="181"/>
                    <a:pt x="88" y="181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75" y="128"/>
                    <a:pt x="75" y="128"/>
                    <a:pt x="75" y="128"/>
                  </a:cubicBezTo>
                  <a:cubicBezTo>
                    <a:pt x="68" y="128"/>
                    <a:pt x="62" y="127"/>
                    <a:pt x="57" y="124"/>
                  </a:cubicBezTo>
                  <a:cubicBezTo>
                    <a:pt x="48" y="118"/>
                    <a:pt x="41" y="109"/>
                    <a:pt x="41" y="98"/>
                  </a:cubicBezTo>
                  <a:cubicBezTo>
                    <a:pt x="41" y="98"/>
                    <a:pt x="41" y="93"/>
                    <a:pt x="41" y="88"/>
                  </a:cubicBezTo>
                  <a:cubicBezTo>
                    <a:pt x="42" y="78"/>
                    <a:pt x="47" y="69"/>
                    <a:pt x="47" y="69"/>
                  </a:cubicBezTo>
                  <a:cubicBezTo>
                    <a:pt x="53" y="62"/>
                    <a:pt x="65" y="52"/>
                    <a:pt x="75" y="52"/>
                  </a:cubicBezTo>
                  <a:cubicBezTo>
                    <a:pt x="159" y="52"/>
                    <a:pt x="159" y="52"/>
                    <a:pt x="159" y="52"/>
                  </a:cubicBezTo>
                  <a:cubicBezTo>
                    <a:pt x="243" y="52"/>
                    <a:pt x="243" y="52"/>
                    <a:pt x="243" y="52"/>
                  </a:cubicBezTo>
                  <a:cubicBezTo>
                    <a:pt x="253" y="52"/>
                    <a:pt x="265" y="62"/>
                    <a:pt x="270" y="69"/>
                  </a:cubicBezTo>
                  <a:cubicBezTo>
                    <a:pt x="271" y="70"/>
                    <a:pt x="276" y="77"/>
                    <a:pt x="277" y="88"/>
                  </a:cubicBezTo>
                  <a:cubicBezTo>
                    <a:pt x="277" y="93"/>
                    <a:pt x="277" y="99"/>
                    <a:pt x="277" y="99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9" name="Freeform 143"/>
            <p:cNvSpPr>
              <a:spLocks/>
            </p:cNvSpPr>
            <p:nvPr/>
          </p:nvSpPr>
          <p:spPr bwMode="auto">
            <a:xfrm>
              <a:off x="-6697663" y="-2545195"/>
              <a:ext cx="536575" cy="1084263"/>
            </a:xfrm>
            <a:custGeom>
              <a:avLst/>
              <a:gdLst>
                <a:gd name="T0" fmla="*/ 124 w 207"/>
                <a:gd name="T1" fmla="*/ 418 h 418"/>
                <a:gd name="T2" fmla="*/ 83 w 207"/>
                <a:gd name="T3" fmla="*/ 418 h 418"/>
                <a:gd name="T4" fmla="*/ 0 w 207"/>
                <a:gd name="T5" fmla="*/ 335 h 418"/>
                <a:gd name="T6" fmla="*/ 0 w 207"/>
                <a:gd name="T7" fmla="*/ 13 h 418"/>
                <a:gd name="T8" fmla="*/ 13 w 207"/>
                <a:gd name="T9" fmla="*/ 0 h 418"/>
                <a:gd name="T10" fmla="*/ 194 w 207"/>
                <a:gd name="T11" fmla="*/ 0 h 418"/>
                <a:gd name="T12" fmla="*/ 207 w 207"/>
                <a:gd name="T13" fmla="*/ 13 h 418"/>
                <a:gd name="T14" fmla="*/ 207 w 207"/>
                <a:gd name="T15" fmla="*/ 335 h 418"/>
                <a:gd name="T16" fmla="*/ 124 w 207"/>
                <a:gd name="T1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418">
                  <a:moveTo>
                    <a:pt x="124" y="418"/>
                  </a:moveTo>
                  <a:cubicBezTo>
                    <a:pt x="83" y="418"/>
                    <a:pt x="83" y="418"/>
                    <a:pt x="83" y="418"/>
                  </a:cubicBezTo>
                  <a:cubicBezTo>
                    <a:pt x="37" y="418"/>
                    <a:pt x="0" y="380"/>
                    <a:pt x="0" y="33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201" y="0"/>
                    <a:pt x="207" y="6"/>
                    <a:pt x="207" y="13"/>
                  </a:cubicBezTo>
                  <a:cubicBezTo>
                    <a:pt x="207" y="335"/>
                    <a:pt x="207" y="335"/>
                    <a:pt x="207" y="335"/>
                  </a:cubicBezTo>
                  <a:cubicBezTo>
                    <a:pt x="207" y="380"/>
                    <a:pt x="170" y="418"/>
                    <a:pt x="124" y="418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0" name="Freeform 144"/>
            <p:cNvSpPr>
              <a:spLocks noEditPoints="1"/>
            </p:cNvSpPr>
            <p:nvPr/>
          </p:nvSpPr>
          <p:spPr bwMode="auto">
            <a:xfrm>
              <a:off x="-5784850" y="-3423082"/>
              <a:ext cx="860425" cy="2011363"/>
            </a:xfrm>
            <a:custGeom>
              <a:avLst/>
              <a:gdLst>
                <a:gd name="T0" fmla="*/ 240 w 332"/>
                <a:gd name="T1" fmla="*/ 0 h 776"/>
                <a:gd name="T2" fmla="*/ 160 w 332"/>
                <a:gd name="T3" fmla="*/ 0 h 776"/>
                <a:gd name="T4" fmla="*/ 78 w 332"/>
                <a:gd name="T5" fmla="*/ 0 h 776"/>
                <a:gd name="T6" fmla="*/ 0 w 332"/>
                <a:gd name="T7" fmla="*/ 93 h 776"/>
                <a:gd name="T8" fmla="*/ 0 w 332"/>
                <a:gd name="T9" fmla="*/ 98 h 776"/>
                <a:gd name="T10" fmla="*/ 36 w 332"/>
                <a:gd name="T11" fmla="*/ 165 h 776"/>
                <a:gd name="T12" fmla="*/ 36 w 332"/>
                <a:gd name="T13" fmla="*/ 169 h 776"/>
                <a:gd name="T14" fmla="*/ 36 w 332"/>
                <a:gd name="T15" fmla="*/ 660 h 776"/>
                <a:gd name="T16" fmla="*/ 155 w 332"/>
                <a:gd name="T17" fmla="*/ 776 h 776"/>
                <a:gd name="T18" fmla="*/ 159 w 332"/>
                <a:gd name="T19" fmla="*/ 776 h 776"/>
                <a:gd name="T20" fmla="*/ 159 w 332"/>
                <a:gd name="T21" fmla="*/ 776 h 776"/>
                <a:gd name="T22" fmla="*/ 163 w 332"/>
                <a:gd name="T23" fmla="*/ 776 h 776"/>
                <a:gd name="T24" fmla="*/ 288 w 332"/>
                <a:gd name="T25" fmla="*/ 660 h 776"/>
                <a:gd name="T26" fmla="*/ 288 w 332"/>
                <a:gd name="T27" fmla="*/ 169 h 776"/>
                <a:gd name="T28" fmla="*/ 292 w 332"/>
                <a:gd name="T29" fmla="*/ 165 h 776"/>
                <a:gd name="T30" fmla="*/ 332 w 332"/>
                <a:gd name="T31" fmla="*/ 98 h 776"/>
                <a:gd name="T32" fmla="*/ 332 w 332"/>
                <a:gd name="T33" fmla="*/ 93 h 776"/>
                <a:gd name="T34" fmla="*/ 240 w 332"/>
                <a:gd name="T35" fmla="*/ 0 h 776"/>
                <a:gd name="T36" fmla="*/ 277 w 332"/>
                <a:gd name="T37" fmla="*/ 99 h 776"/>
                <a:gd name="T38" fmla="*/ 261 w 332"/>
                <a:gd name="T39" fmla="*/ 124 h 776"/>
                <a:gd name="T40" fmla="*/ 243 w 332"/>
                <a:gd name="T41" fmla="*/ 128 h 776"/>
                <a:gd name="T42" fmla="*/ 240 w 332"/>
                <a:gd name="T43" fmla="*/ 128 h 776"/>
                <a:gd name="T44" fmla="*/ 240 w 332"/>
                <a:gd name="T45" fmla="*/ 181 h 776"/>
                <a:gd name="T46" fmla="*/ 240 w 332"/>
                <a:gd name="T47" fmla="*/ 661 h 776"/>
                <a:gd name="T48" fmla="*/ 213 w 332"/>
                <a:gd name="T49" fmla="*/ 712 h 776"/>
                <a:gd name="T50" fmla="*/ 167 w 332"/>
                <a:gd name="T51" fmla="*/ 724 h 776"/>
                <a:gd name="T52" fmla="*/ 160 w 332"/>
                <a:gd name="T53" fmla="*/ 724 h 776"/>
                <a:gd name="T54" fmla="*/ 152 w 332"/>
                <a:gd name="T55" fmla="*/ 724 h 776"/>
                <a:gd name="T56" fmla="*/ 110 w 332"/>
                <a:gd name="T57" fmla="*/ 712 h 776"/>
                <a:gd name="T58" fmla="*/ 88 w 332"/>
                <a:gd name="T59" fmla="*/ 661 h 776"/>
                <a:gd name="T60" fmla="*/ 88 w 332"/>
                <a:gd name="T61" fmla="*/ 181 h 776"/>
                <a:gd name="T62" fmla="*/ 88 w 332"/>
                <a:gd name="T63" fmla="*/ 128 h 776"/>
                <a:gd name="T64" fmla="*/ 75 w 332"/>
                <a:gd name="T65" fmla="*/ 128 h 776"/>
                <a:gd name="T66" fmla="*/ 57 w 332"/>
                <a:gd name="T67" fmla="*/ 124 h 776"/>
                <a:gd name="T68" fmla="*/ 41 w 332"/>
                <a:gd name="T69" fmla="*/ 98 h 776"/>
                <a:gd name="T70" fmla="*/ 42 w 332"/>
                <a:gd name="T71" fmla="*/ 88 h 776"/>
                <a:gd name="T72" fmla="*/ 48 w 332"/>
                <a:gd name="T73" fmla="*/ 69 h 776"/>
                <a:gd name="T74" fmla="*/ 75 w 332"/>
                <a:gd name="T75" fmla="*/ 52 h 776"/>
                <a:gd name="T76" fmla="*/ 160 w 332"/>
                <a:gd name="T77" fmla="*/ 52 h 776"/>
                <a:gd name="T78" fmla="*/ 243 w 332"/>
                <a:gd name="T79" fmla="*/ 52 h 776"/>
                <a:gd name="T80" fmla="*/ 271 w 332"/>
                <a:gd name="T81" fmla="*/ 69 h 776"/>
                <a:gd name="T82" fmla="*/ 277 w 332"/>
                <a:gd name="T83" fmla="*/ 88 h 776"/>
                <a:gd name="T84" fmla="*/ 277 w 332"/>
                <a:gd name="T85" fmla="*/ 99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2" h="776">
                  <a:moveTo>
                    <a:pt x="240" y="0"/>
                  </a:moveTo>
                  <a:cubicBezTo>
                    <a:pt x="160" y="0"/>
                    <a:pt x="160" y="0"/>
                    <a:pt x="160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31" y="0"/>
                    <a:pt x="0" y="46"/>
                    <a:pt x="0" y="93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26"/>
                    <a:pt x="10" y="151"/>
                    <a:pt x="36" y="165"/>
                  </a:cubicBezTo>
                  <a:cubicBezTo>
                    <a:pt x="38" y="166"/>
                    <a:pt x="36" y="167"/>
                    <a:pt x="36" y="169"/>
                  </a:cubicBezTo>
                  <a:cubicBezTo>
                    <a:pt x="36" y="660"/>
                    <a:pt x="36" y="660"/>
                    <a:pt x="36" y="660"/>
                  </a:cubicBezTo>
                  <a:cubicBezTo>
                    <a:pt x="36" y="727"/>
                    <a:pt x="89" y="776"/>
                    <a:pt x="155" y="776"/>
                  </a:cubicBezTo>
                  <a:cubicBezTo>
                    <a:pt x="159" y="776"/>
                    <a:pt x="159" y="776"/>
                    <a:pt x="159" y="776"/>
                  </a:cubicBezTo>
                  <a:cubicBezTo>
                    <a:pt x="159" y="776"/>
                    <a:pt x="159" y="776"/>
                    <a:pt x="159" y="776"/>
                  </a:cubicBezTo>
                  <a:cubicBezTo>
                    <a:pt x="163" y="776"/>
                    <a:pt x="163" y="776"/>
                    <a:pt x="163" y="776"/>
                  </a:cubicBezTo>
                  <a:cubicBezTo>
                    <a:pt x="230" y="776"/>
                    <a:pt x="288" y="727"/>
                    <a:pt x="288" y="660"/>
                  </a:cubicBezTo>
                  <a:cubicBezTo>
                    <a:pt x="288" y="169"/>
                    <a:pt x="288" y="169"/>
                    <a:pt x="288" y="169"/>
                  </a:cubicBezTo>
                  <a:cubicBezTo>
                    <a:pt x="288" y="167"/>
                    <a:pt x="290" y="166"/>
                    <a:pt x="292" y="165"/>
                  </a:cubicBezTo>
                  <a:cubicBezTo>
                    <a:pt x="318" y="151"/>
                    <a:pt x="332" y="126"/>
                    <a:pt x="332" y="98"/>
                  </a:cubicBezTo>
                  <a:cubicBezTo>
                    <a:pt x="332" y="93"/>
                    <a:pt x="332" y="93"/>
                    <a:pt x="332" y="93"/>
                  </a:cubicBezTo>
                  <a:cubicBezTo>
                    <a:pt x="332" y="46"/>
                    <a:pt x="287" y="0"/>
                    <a:pt x="240" y="0"/>
                  </a:cubicBezTo>
                  <a:close/>
                  <a:moveTo>
                    <a:pt x="277" y="99"/>
                  </a:moveTo>
                  <a:cubicBezTo>
                    <a:pt x="277" y="110"/>
                    <a:pt x="270" y="118"/>
                    <a:pt x="261" y="124"/>
                  </a:cubicBezTo>
                  <a:cubicBezTo>
                    <a:pt x="256" y="127"/>
                    <a:pt x="250" y="128"/>
                    <a:pt x="243" y="128"/>
                  </a:cubicBezTo>
                  <a:cubicBezTo>
                    <a:pt x="240" y="128"/>
                    <a:pt x="240" y="128"/>
                    <a:pt x="240" y="128"/>
                  </a:cubicBezTo>
                  <a:cubicBezTo>
                    <a:pt x="240" y="181"/>
                    <a:pt x="240" y="181"/>
                    <a:pt x="240" y="181"/>
                  </a:cubicBezTo>
                  <a:cubicBezTo>
                    <a:pt x="240" y="661"/>
                    <a:pt x="240" y="661"/>
                    <a:pt x="240" y="661"/>
                  </a:cubicBezTo>
                  <a:cubicBezTo>
                    <a:pt x="240" y="683"/>
                    <a:pt x="229" y="699"/>
                    <a:pt x="213" y="712"/>
                  </a:cubicBezTo>
                  <a:cubicBezTo>
                    <a:pt x="201" y="722"/>
                    <a:pt x="184" y="724"/>
                    <a:pt x="167" y="724"/>
                  </a:cubicBezTo>
                  <a:cubicBezTo>
                    <a:pt x="160" y="724"/>
                    <a:pt x="160" y="724"/>
                    <a:pt x="160" y="724"/>
                  </a:cubicBezTo>
                  <a:cubicBezTo>
                    <a:pt x="152" y="724"/>
                    <a:pt x="152" y="724"/>
                    <a:pt x="152" y="724"/>
                  </a:cubicBezTo>
                  <a:cubicBezTo>
                    <a:pt x="135" y="724"/>
                    <a:pt x="122" y="722"/>
                    <a:pt x="110" y="712"/>
                  </a:cubicBezTo>
                  <a:cubicBezTo>
                    <a:pt x="94" y="699"/>
                    <a:pt x="88" y="683"/>
                    <a:pt x="88" y="661"/>
                  </a:cubicBezTo>
                  <a:cubicBezTo>
                    <a:pt x="88" y="181"/>
                    <a:pt x="88" y="181"/>
                    <a:pt x="88" y="181"/>
                  </a:cubicBezTo>
                  <a:cubicBezTo>
                    <a:pt x="88" y="128"/>
                    <a:pt x="88" y="128"/>
                    <a:pt x="88" y="128"/>
                  </a:cubicBezTo>
                  <a:cubicBezTo>
                    <a:pt x="75" y="128"/>
                    <a:pt x="75" y="128"/>
                    <a:pt x="75" y="128"/>
                  </a:cubicBezTo>
                  <a:cubicBezTo>
                    <a:pt x="69" y="128"/>
                    <a:pt x="62" y="127"/>
                    <a:pt x="57" y="124"/>
                  </a:cubicBezTo>
                  <a:cubicBezTo>
                    <a:pt x="48" y="118"/>
                    <a:pt x="41" y="109"/>
                    <a:pt x="41" y="98"/>
                  </a:cubicBezTo>
                  <a:cubicBezTo>
                    <a:pt x="41" y="98"/>
                    <a:pt x="41" y="93"/>
                    <a:pt x="42" y="88"/>
                  </a:cubicBezTo>
                  <a:cubicBezTo>
                    <a:pt x="42" y="78"/>
                    <a:pt x="47" y="69"/>
                    <a:pt x="48" y="69"/>
                  </a:cubicBezTo>
                  <a:cubicBezTo>
                    <a:pt x="53" y="62"/>
                    <a:pt x="65" y="52"/>
                    <a:pt x="75" y="52"/>
                  </a:cubicBezTo>
                  <a:cubicBezTo>
                    <a:pt x="160" y="52"/>
                    <a:pt x="160" y="52"/>
                    <a:pt x="160" y="52"/>
                  </a:cubicBezTo>
                  <a:cubicBezTo>
                    <a:pt x="243" y="52"/>
                    <a:pt x="243" y="52"/>
                    <a:pt x="243" y="52"/>
                  </a:cubicBezTo>
                  <a:cubicBezTo>
                    <a:pt x="253" y="52"/>
                    <a:pt x="265" y="62"/>
                    <a:pt x="271" y="69"/>
                  </a:cubicBezTo>
                  <a:cubicBezTo>
                    <a:pt x="271" y="70"/>
                    <a:pt x="276" y="77"/>
                    <a:pt x="277" y="88"/>
                  </a:cubicBezTo>
                  <a:cubicBezTo>
                    <a:pt x="277" y="93"/>
                    <a:pt x="277" y="99"/>
                    <a:pt x="277" y="99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1" name="Freeform 145"/>
            <p:cNvSpPr>
              <a:spLocks/>
            </p:cNvSpPr>
            <p:nvPr/>
          </p:nvSpPr>
          <p:spPr bwMode="auto">
            <a:xfrm>
              <a:off x="-5638800" y="-2545195"/>
              <a:ext cx="536575" cy="1084263"/>
            </a:xfrm>
            <a:custGeom>
              <a:avLst/>
              <a:gdLst>
                <a:gd name="T0" fmla="*/ 124 w 207"/>
                <a:gd name="T1" fmla="*/ 418 h 418"/>
                <a:gd name="T2" fmla="*/ 83 w 207"/>
                <a:gd name="T3" fmla="*/ 418 h 418"/>
                <a:gd name="T4" fmla="*/ 0 w 207"/>
                <a:gd name="T5" fmla="*/ 335 h 418"/>
                <a:gd name="T6" fmla="*/ 0 w 207"/>
                <a:gd name="T7" fmla="*/ 13 h 418"/>
                <a:gd name="T8" fmla="*/ 13 w 207"/>
                <a:gd name="T9" fmla="*/ 0 h 418"/>
                <a:gd name="T10" fmla="*/ 194 w 207"/>
                <a:gd name="T11" fmla="*/ 0 h 418"/>
                <a:gd name="T12" fmla="*/ 207 w 207"/>
                <a:gd name="T13" fmla="*/ 13 h 418"/>
                <a:gd name="T14" fmla="*/ 207 w 207"/>
                <a:gd name="T15" fmla="*/ 335 h 418"/>
                <a:gd name="T16" fmla="*/ 124 w 207"/>
                <a:gd name="T1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418">
                  <a:moveTo>
                    <a:pt x="124" y="418"/>
                  </a:moveTo>
                  <a:cubicBezTo>
                    <a:pt x="83" y="418"/>
                    <a:pt x="83" y="418"/>
                    <a:pt x="83" y="418"/>
                  </a:cubicBezTo>
                  <a:cubicBezTo>
                    <a:pt x="37" y="418"/>
                    <a:pt x="0" y="380"/>
                    <a:pt x="0" y="33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201" y="0"/>
                    <a:pt x="207" y="6"/>
                    <a:pt x="207" y="13"/>
                  </a:cubicBezTo>
                  <a:cubicBezTo>
                    <a:pt x="207" y="335"/>
                    <a:pt x="207" y="335"/>
                    <a:pt x="207" y="335"/>
                  </a:cubicBezTo>
                  <a:cubicBezTo>
                    <a:pt x="207" y="380"/>
                    <a:pt x="170" y="418"/>
                    <a:pt x="124" y="418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60" name="Group 1359"/>
          <p:cNvGrpSpPr/>
          <p:nvPr/>
        </p:nvGrpSpPr>
        <p:grpSpPr>
          <a:xfrm>
            <a:off x="8203409" y="3962378"/>
            <a:ext cx="1455472" cy="1455472"/>
            <a:chOff x="-3540125" y="-4580370"/>
            <a:chExt cx="4270375" cy="4270375"/>
          </a:xfrm>
        </p:grpSpPr>
        <p:sp>
          <p:nvSpPr>
            <p:cNvPr id="1272" name="Oval 146"/>
            <p:cNvSpPr>
              <a:spLocks noChangeArrowheads="1"/>
            </p:cNvSpPr>
            <p:nvPr/>
          </p:nvSpPr>
          <p:spPr bwMode="auto">
            <a:xfrm>
              <a:off x="-3540125" y="-4580370"/>
              <a:ext cx="4270375" cy="427037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3" name="Freeform 147"/>
            <p:cNvSpPr>
              <a:spLocks noEditPoints="1"/>
            </p:cNvSpPr>
            <p:nvPr/>
          </p:nvSpPr>
          <p:spPr bwMode="auto">
            <a:xfrm>
              <a:off x="-2911475" y="-4131107"/>
              <a:ext cx="2563813" cy="2551113"/>
            </a:xfrm>
            <a:custGeom>
              <a:avLst/>
              <a:gdLst>
                <a:gd name="T0" fmla="*/ 933 w 989"/>
                <a:gd name="T1" fmla="*/ 155 h 984"/>
                <a:gd name="T2" fmla="*/ 759 w 989"/>
                <a:gd name="T3" fmla="*/ 331 h 984"/>
                <a:gd name="T4" fmla="*/ 726 w 989"/>
                <a:gd name="T5" fmla="*/ 331 h 984"/>
                <a:gd name="T6" fmla="*/ 651 w 989"/>
                <a:gd name="T7" fmla="*/ 257 h 984"/>
                <a:gd name="T8" fmla="*/ 651 w 989"/>
                <a:gd name="T9" fmla="*/ 224 h 984"/>
                <a:gd name="T10" fmla="*/ 823 w 989"/>
                <a:gd name="T11" fmla="*/ 49 h 984"/>
                <a:gd name="T12" fmla="*/ 520 w 989"/>
                <a:gd name="T13" fmla="*/ 99 h 984"/>
                <a:gd name="T14" fmla="*/ 456 w 989"/>
                <a:gd name="T15" fmla="*/ 359 h 984"/>
                <a:gd name="T16" fmla="*/ 40 w 989"/>
                <a:gd name="T17" fmla="*/ 781 h 984"/>
                <a:gd name="T18" fmla="*/ 41 w 989"/>
                <a:gd name="T19" fmla="*/ 925 h 984"/>
                <a:gd name="T20" fmla="*/ 61 w 989"/>
                <a:gd name="T21" fmla="*/ 945 h 984"/>
                <a:gd name="T22" fmla="*/ 205 w 989"/>
                <a:gd name="T23" fmla="*/ 944 h 984"/>
                <a:gd name="T24" fmla="*/ 616 w 989"/>
                <a:gd name="T25" fmla="*/ 528 h 984"/>
                <a:gd name="T26" fmla="*/ 892 w 989"/>
                <a:gd name="T27" fmla="*/ 466 h 984"/>
                <a:gd name="T28" fmla="*/ 933 w 989"/>
                <a:gd name="T29" fmla="*/ 155 h 984"/>
                <a:gd name="T30" fmla="*/ 111 w 989"/>
                <a:gd name="T31" fmla="*/ 869 h 984"/>
                <a:gd name="T32" fmla="*/ 112 w 989"/>
                <a:gd name="T33" fmla="*/ 815 h 984"/>
                <a:gd name="T34" fmla="*/ 166 w 989"/>
                <a:gd name="T35" fmla="*/ 813 h 984"/>
                <a:gd name="T36" fmla="*/ 167 w 989"/>
                <a:gd name="T37" fmla="*/ 870 h 984"/>
                <a:gd name="T38" fmla="*/ 111 w 989"/>
                <a:gd name="T39" fmla="*/ 869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9" h="984">
                  <a:moveTo>
                    <a:pt x="933" y="155"/>
                  </a:moveTo>
                  <a:cubicBezTo>
                    <a:pt x="759" y="331"/>
                    <a:pt x="759" y="331"/>
                    <a:pt x="759" y="331"/>
                  </a:cubicBezTo>
                  <a:cubicBezTo>
                    <a:pt x="750" y="340"/>
                    <a:pt x="735" y="340"/>
                    <a:pt x="726" y="331"/>
                  </a:cubicBezTo>
                  <a:cubicBezTo>
                    <a:pt x="651" y="257"/>
                    <a:pt x="651" y="257"/>
                    <a:pt x="651" y="257"/>
                  </a:cubicBezTo>
                  <a:cubicBezTo>
                    <a:pt x="642" y="248"/>
                    <a:pt x="642" y="233"/>
                    <a:pt x="651" y="224"/>
                  </a:cubicBezTo>
                  <a:cubicBezTo>
                    <a:pt x="823" y="49"/>
                    <a:pt x="823" y="49"/>
                    <a:pt x="823" y="49"/>
                  </a:cubicBezTo>
                  <a:cubicBezTo>
                    <a:pt x="725" y="0"/>
                    <a:pt x="602" y="17"/>
                    <a:pt x="520" y="99"/>
                  </a:cubicBezTo>
                  <a:cubicBezTo>
                    <a:pt x="451" y="170"/>
                    <a:pt x="430" y="270"/>
                    <a:pt x="456" y="359"/>
                  </a:cubicBezTo>
                  <a:cubicBezTo>
                    <a:pt x="40" y="781"/>
                    <a:pt x="40" y="781"/>
                    <a:pt x="40" y="781"/>
                  </a:cubicBezTo>
                  <a:cubicBezTo>
                    <a:pt x="0" y="821"/>
                    <a:pt x="1" y="886"/>
                    <a:pt x="41" y="925"/>
                  </a:cubicBezTo>
                  <a:cubicBezTo>
                    <a:pt x="61" y="945"/>
                    <a:pt x="61" y="945"/>
                    <a:pt x="61" y="945"/>
                  </a:cubicBezTo>
                  <a:cubicBezTo>
                    <a:pt x="101" y="984"/>
                    <a:pt x="166" y="984"/>
                    <a:pt x="205" y="944"/>
                  </a:cubicBezTo>
                  <a:cubicBezTo>
                    <a:pt x="616" y="528"/>
                    <a:pt x="616" y="528"/>
                    <a:pt x="616" y="528"/>
                  </a:cubicBezTo>
                  <a:cubicBezTo>
                    <a:pt x="709" y="562"/>
                    <a:pt x="818" y="541"/>
                    <a:pt x="892" y="466"/>
                  </a:cubicBezTo>
                  <a:cubicBezTo>
                    <a:pt x="976" y="381"/>
                    <a:pt x="989" y="253"/>
                    <a:pt x="933" y="155"/>
                  </a:cubicBezTo>
                  <a:close/>
                  <a:moveTo>
                    <a:pt x="111" y="869"/>
                  </a:moveTo>
                  <a:cubicBezTo>
                    <a:pt x="93" y="852"/>
                    <a:pt x="99" y="828"/>
                    <a:pt x="112" y="815"/>
                  </a:cubicBezTo>
                  <a:cubicBezTo>
                    <a:pt x="124" y="802"/>
                    <a:pt x="150" y="796"/>
                    <a:pt x="166" y="813"/>
                  </a:cubicBezTo>
                  <a:cubicBezTo>
                    <a:pt x="185" y="833"/>
                    <a:pt x="180" y="857"/>
                    <a:pt x="167" y="870"/>
                  </a:cubicBezTo>
                  <a:cubicBezTo>
                    <a:pt x="154" y="883"/>
                    <a:pt x="130" y="888"/>
                    <a:pt x="111" y="869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4" name="Freeform 148"/>
            <p:cNvSpPr>
              <a:spLocks/>
            </p:cNvSpPr>
            <p:nvPr/>
          </p:nvSpPr>
          <p:spPr bwMode="auto">
            <a:xfrm>
              <a:off x="-1411288" y="-3454832"/>
              <a:ext cx="350838" cy="347663"/>
            </a:xfrm>
            <a:custGeom>
              <a:avLst/>
              <a:gdLst>
                <a:gd name="T0" fmla="*/ 125 w 135"/>
                <a:gd name="T1" fmla="*/ 125 h 134"/>
                <a:gd name="T2" fmla="*/ 91 w 135"/>
                <a:gd name="T3" fmla="*/ 125 h 134"/>
                <a:gd name="T4" fmla="*/ 9 w 135"/>
                <a:gd name="T5" fmla="*/ 44 h 134"/>
                <a:gd name="T6" fmla="*/ 9 w 135"/>
                <a:gd name="T7" fmla="*/ 11 h 134"/>
                <a:gd name="T8" fmla="*/ 10 w 135"/>
                <a:gd name="T9" fmla="*/ 9 h 134"/>
                <a:gd name="T10" fmla="*/ 44 w 135"/>
                <a:gd name="T11" fmla="*/ 9 h 134"/>
                <a:gd name="T12" fmla="*/ 126 w 135"/>
                <a:gd name="T13" fmla="*/ 90 h 134"/>
                <a:gd name="T14" fmla="*/ 126 w 135"/>
                <a:gd name="T15" fmla="*/ 123 h 134"/>
                <a:gd name="T16" fmla="*/ 125 w 135"/>
                <a:gd name="T17" fmla="*/ 12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34">
                  <a:moveTo>
                    <a:pt x="125" y="125"/>
                  </a:moveTo>
                  <a:cubicBezTo>
                    <a:pt x="115" y="134"/>
                    <a:pt x="100" y="134"/>
                    <a:pt x="91" y="125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0" y="35"/>
                    <a:pt x="0" y="20"/>
                    <a:pt x="9" y="11"/>
                  </a:cubicBezTo>
                  <a:cubicBezTo>
                    <a:pt x="10" y="9"/>
                    <a:pt x="10" y="9"/>
                    <a:pt x="10" y="9"/>
                  </a:cubicBezTo>
                  <a:cubicBezTo>
                    <a:pt x="19" y="0"/>
                    <a:pt x="34" y="0"/>
                    <a:pt x="44" y="9"/>
                  </a:cubicBezTo>
                  <a:cubicBezTo>
                    <a:pt x="126" y="90"/>
                    <a:pt x="126" y="90"/>
                    <a:pt x="126" y="90"/>
                  </a:cubicBezTo>
                  <a:cubicBezTo>
                    <a:pt x="135" y="99"/>
                    <a:pt x="135" y="114"/>
                    <a:pt x="126" y="123"/>
                  </a:cubicBezTo>
                  <a:lnTo>
                    <a:pt x="125" y="125"/>
                  </a:ln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5" name="Freeform 149"/>
            <p:cNvSpPr>
              <a:spLocks noEditPoints="1"/>
            </p:cNvSpPr>
            <p:nvPr/>
          </p:nvSpPr>
          <p:spPr bwMode="auto">
            <a:xfrm>
              <a:off x="-2746375" y="-2967470"/>
              <a:ext cx="1190625" cy="1200150"/>
            </a:xfrm>
            <a:custGeom>
              <a:avLst/>
              <a:gdLst>
                <a:gd name="T0" fmla="*/ 437 w 459"/>
                <a:gd name="T1" fmla="*/ 28 h 463"/>
                <a:gd name="T2" fmla="*/ 430 w 459"/>
                <a:gd name="T3" fmla="*/ 22 h 463"/>
                <a:gd name="T4" fmla="*/ 344 w 459"/>
                <a:gd name="T5" fmla="*/ 27 h 463"/>
                <a:gd name="T6" fmla="*/ 27 w 459"/>
                <a:gd name="T7" fmla="*/ 348 h 463"/>
                <a:gd name="T8" fmla="*/ 23 w 459"/>
                <a:gd name="T9" fmla="*/ 435 h 463"/>
                <a:gd name="T10" fmla="*/ 29 w 459"/>
                <a:gd name="T11" fmla="*/ 441 h 463"/>
                <a:gd name="T12" fmla="*/ 116 w 459"/>
                <a:gd name="T13" fmla="*/ 436 h 463"/>
                <a:gd name="T14" fmla="*/ 433 w 459"/>
                <a:gd name="T15" fmla="*/ 115 h 463"/>
                <a:gd name="T16" fmla="*/ 437 w 459"/>
                <a:gd name="T17" fmla="*/ 28 h 463"/>
                <a:gd name="T18" fmla="*/ 53 w 459"/>
                <a:gd name="T19" fmla="*/ 413 h 463"/>
                <a:gd name="T20" fmla="*/ 53 w 459"/>
                <a:gd name="T21" fmla="*/ 371 h 463"/>
                <a:gd name="T22" fmla="*/ 95 w 459"/>
                <a:gd name="T23" fmla="*/ 370 h 463"/>
                <a:gd name="T24" fmla="*/ 95 w 459"/>
                <a:gd name="T25" fmla="*/ 413 h 463"/>
                <a:gd name="T26" fmla="*/ 53 w 459"/>
                <a:gd name="T27" fmla="*/ 41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9" h="463">
                  <a:moveTo>
                    <a:pt x="437" y="28"/>
                  </a:moveTo>
                  <a:cubicBezTo>
                    <a:pt x="430" y="22"/>
                    <a:pt x="430" y="22"/>
                    <a:pt x="430" y="22"/>
                  </a:cubicBezTo>
                  <a:cubicBezTo>
                    <a:pt x="408" y="0"/>
                    <a:pt x="369" y="2"/>
                    <a:pt x="344" y="27"/>
                  </a:cubicBezTo>
                  <a:cubicBezTo>
                    <a:pt x="27" y="348"/>
                    <a:pt x="27" y="348"/>
                    <a:pt x="27" y="348"/>
                  </a:cubicBezTo>
                  <a:cubicBezTo>
                    <a:pt x="2" y="373"/>
                    <a:pt x="0" y="412"/>
                    <a:pt x="23" y="435"/>
                  </a:cubicBezTo>
                  <a:cubicBezTo>
                    <a:pt x="29" y="441"/>
                    <a:pt x="29" y="441"/>
                    <a:pt x="29" y="441"/>
                  </a:cubicBezTo>
                  <a:cubicBezTo>
                    <a:pt x="52" y="463"/>
                    <a:pt x="91" y="461"/>
                    <a:pt x="116" y="436"/>
                  </a:cubicBezTo>
                  <a:cubicBezTo>
                    <a:pt x="433" y="115"/>
                    <a:pt x="433" y="115"/>
                    <a:pt x="433" y="115"/>
                  </a:cubicBezTo>
                  <a:cubicBezTo>
                    <a:pt x="458" y="89"/>
                    <a:pt x="459" y="51"/>
                    <a:pt x="437" y="28"/>
                  </a:cubicBezTo>
                  <a:close/>
                  <a:moveTo>
                    <a:pt x="53" y="413"/>
                  </a:moveTo>
                  <a:cubicBezTo>
                    <a:pt x="42" y="403"/>
                    <a:pt x="41" y="383"/>
                    <a:pt x="53" y="371"/>
                  </a:cubicBezTo>
                  <a:cubicBezTo>
                    <a:pt x="65" y="359"/>
                    <a:pt x="85" y="360"/>
                    <a:pt x="95" y="370"/>
                  </a:cubicBezTo>
                  <a:cubicBezTo>
                    <a:pt x="106" y="381"/>
                    <a:pt x="107" y="401"/>
                    <a:pt x="95" y="413"/>
                  </a:cubicBezTo>
                  <a:cubicBezTo>
                    <a:pt x="84" y="425"/>
                    <a:pt x="64" y="424"/>
                    <a:pt x="53" y="413"/>
                  </a:cubicBezTo>
                  <a:close/>
                </a:path>
              </a:pathLst>
            </a:custGeom>
            <a:solidFill>
              <a:srgbClr val="F3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6" name="Freeform 150"/>
            <p:cNvSpPr>
              <a:spLocks noEditPoints="1"/>
            </p:cNvSpPr>
            <p:nvPr/>
          </p:nvSpPr>
          <p:spPr bwMode="auto">
            <a:xfrm>
              <a:off x="-2035175" y="-2565832"/>
              <a:ext cx="1689100" cy="1700213"/>
            </a:xfrm>
            <a:custGeom>
              <a:avLst/>
              <a:gdLst>
                <a:gd name="T0" fmla="*/ 621 w 652"/>
                <a:gd name="T1" fmla="*/ 232 h 656"/>
                <a:gd name="T2" fmla="*/ 648 w 652"/>
                <a:gd name="T3" fmla="*/ 126 h 656"/>
                <a:gd name="T4" fmla="*/ 639 w 652"/>
                <a:gd name="T5" fmla="*/ 90 h 656"/>
                <a:gd name="T6" fmla="*/ 632 w 652"/>
                <a:gd name="T7" fmla="*/ 84 h 656"/>
                <a:gd name="T8" fmla="*/ 546 w 652"/>
                <a:gd name="T9" fmla="*/ 171 h 656"/>
                <a:gd name="T10" fmla="*/ 521 w 652"/>
                <a:gd name="T11" fmla="*/ 171 h 656"/>
                <a:gd name="T12" fmla="*/ 487 w 652"/>
                <a:gd name="T13" fmla="*/ 138 h 656"/>
                <a:gd name="T14" fmla="*/ 487 w 652"/>
                <a:gd name="T15" fmla="*/ 113 h 656"/>
                <a:gd name="T16" fmla="*/ 573 w 652"/>
                <a:gd name="T17" fmla="*/ 26 h 656"/>
                <a:gd name="T18" fmla="*/ 560 w 652"/>
                <a:gd name="T19" fmla="*/ 13 h 656"/>
                <a:gd name="T20" fmla="*/ 525 w 652"/>
                <a:gd name="T21" fmla="*/ 4 h 656"/>
                <a:gd name="T22" fmla="*/ 419 w 652"/>
                <a:gd name="T23" fmla="*/ 33 h 656"/>
                <a:gd name="T24" fmla="*/ 393 w 652"/>
                <a:gd name="T25" fmla="*/ 59 h 656"/>
                <a:gd name="T26" fmla="*/ 365 w 652"/>
                <a:gd name="T27" fmla="*/ 165 h 656"/>
                <a:gd name="T28" fmla="*/ 364 w 652"/>
                <a:gd name="T29" fmla="*/ 171 h 656"/>
                <a:gd name="T30" fmla="*/ 352 w 652"/>
                <a:gd name="T31" fmla="*/ 181 h 656"/>
                <a:gd name="T32" fmla="*/ 29 w 652"/>
                <a:gd name="T33" fmla="*/ 509 h 656"/>
                <a:gd name="T34" fmla="*/ 30 w 652"/>
                <a:gd name="T35" fmla="*/ 613 h 656"/>
                <a:gd name="T36" fmla="*/ 44 w 652"/>
                <a:gd name="T37" fmla="*/ 627 h 656"/>
                <a:gd name="T38" fmla="*/ 149 w 652"/>
                <a:gd name="T39" fmla="*/ 626 h 656"/>
                <a:gd name="T40" fmla="*/ 471 w 652"/>
                <a:gd name="T41" fmla="*/ 299 h 656"/>
                <a:gd name="T42" fmla="*/ 480 w 652"/>
                <a:gd name="T43" fmla="*/ 289 h 656"/>
                <a:gd name="T44" fmla="*/ 489 w 652"/>
                <a:gd name="T45" fmla="*/ 287 h 656"/>
                <a:gd name="T46" fmla="*/ 595 w 652"/>
                <a:gd name="T47" fmla="*/ 258 h 656"/>
                <a:gd name="T48" fmla="*/ 621 w 652"/>
                <a:gd name="T49" fmla="*/ 232 h 656"/>
                <a:gd name="T50" fmla="*/ 86 w 652"/>
                <a:gd name="T51" fmla="*/ 572 h 656"/>
                <a:gd name="T52" fmla="*/ 86 w 652"/>
                <a:gd name="T53" fmla="*/ 538 h 656"/>
                <a:gd name="T54" fmla="*/ 120 w 652"/>
                <a:gd name="T55" fmla="*/ 538 h 656"/>
                <a:gd name="T56" fmla="*/ 120 w 652"/>
                <a:gd name="T57" fmla="*/ 572 h 656"/>
                <a:gd name="T58" fmla="*/ 86 w 652"/>
                <a:gd name="T59" fmla="*/ 572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52" h="656">
                  <a:moveTo>
                    <a:pt x="621" y="232"/>
                  </a:moveTo>
                  <a:cubicBezTo>
                    <a:pt x="648" y="126"/>
                    <a:pt x="648" y="126"/>
                    <a:pt x="648" y="126"/>
                  </a:cubicBezTo>
                  <a:cubicBezTo>
                    <a:pt x="652" y="113"/>
                    <a:pt x="648" y="99"/>
                    <a:pt x="639" y="90"/>
                  </a:cubicBezTo>
                  <a:cubicBezTo>
                    <a:pt x="632" y="84"/>
                    <a:pt x="632" y="84"/>
                    <a:pt x="632" y="84"/>
                  </a:cubicBezTo>
                  <a:cubicBezTo>
                    <a:pt x="546" y="171"/>
                    <a:pt x="546" y="171"/>
                    <a:pt x="546" y="171"/>
                  </a:cubicBezTo>
                  <a:cubicBezTo>
                    <a:pt x="539" y="178"/>
                    <a:pt x="528" y="178"/>
                    <a:pt x="521" y="171"/>
                  </a:cubicBezTo>
                  <a:cubicBezTo>
                    <a:pt x="487" y="138"/>
                    <a:pt x="487" y="138"/>
                    <a:pt x="487" y="138"/>
                  </a:cubicBezTo>
                  <a:cubicBezTo>
                    <a:pt x="480" y="131"/>
                    <a:pt x="480" y="120"/>
                    <a:pt x="487" y="113"/>
                  </a:cubicBezTo>
                  <a:cubicBezTo>
                    <a:pt x="573" y="26"/>
                    <a:pt x="573" y="26"/>
                    <a:pt x="573" y="26"/>
                  </a:cubicBezTo>
                  <a:cubicBezTo>
                    <a:pt x="560" y="13"/>
                    <a:pt x="560" y="13"/>
                    <a:pt x="560" y="13"/>
                  </a:cubicBezTo>
                  <a:cubicBezTo>
                    <a:pt x="551" y="4"/>
                    <a:pt x="537" y="0"/>
                    <a:pt x="525" y="4"/>
                  </a:cubicBezTo>
                  <a:cubicBezTo>
                    <a:pt x="419" y="33"/>
                    <a:pt x="419" y="33"/>
                    <a:pt x="419" y="33"/>
                  </a:cubicBezTo>
                  <a:cubicBezTo>
                    <a:pt x="406" y="36"/>
                    <a:pt x="396" y="46"/>
                    <a:pt x="393" y="59"/>
                  </a:cubicBezTo>
                  <a:cubicBezTo>
                    <a:pt x="365" y="165"/>
                    <a:pt x="365" y="165"/>
                    <a:pt x="365" y="165"/>
                  </a:cubicBezTo>
                  <a:cubicBezTo>
                    <a:pt x="365" y="167"/>
                    <a:pt x="364" y="169"/>
                    <a:pt x="364" y="171"/>
                  </a:cubicBezTo>
                  <a:cubicBezTo>
                    <a:pt x="360" y="174"/>
                    <a:pt x="356" y="178"/>
                    <a:pt x="352" y="181"/>
                  </a:cubicBezTo>
                  <a:cubicBezTo>
                    <a:pt x="29" y="509"/>
                    <a:pt x="29" y="509"/>
                    <a:pt x="29" y="509"/>
                  </a:cubicBezTo>
                  <a:cubicBezTo>
                    <a:pt x="0" y="538"/>
                    <a:pt x="1" y="584"/>
                    <a:pt x="30" y="613"/>
                  </a:cubicBezTo>
                  <a:cubicBezTo>
                    <a:pt x="44" y="627"/>
                    <a:pt x="44" y="627"/>
                    <a:pt x="44" y="627"/>
                  </a:cubicBezTo>
                  <a:cubicBezTo>
                    <a:pt x="73" y="656"/>
                    <a:pt x="120" y="655"/>
                    <a:pt x="149" y="626"/>
                  </a:cubicBezTo>
                  <a:cubicBezTo>
                    <a:pt x="471" y="299"/>
                    <a:pt x="471" y="299"/>
                    <a:pt x="471" y="299"/>
                  </a:cubicBezTo>
                  <a:cubicBezTo>
                    <a:pt x="475" y="296"/>
                    <a:pt x="478" y="292"/>
                    <a:pt x="480" y="289"/>
                  </a:cubicBezTo>
                  <a:cubicBezTo>
                    <a:pt x="483" y="289"/>
                    <a:pt x="486" y="288"/>
                    <a:pt x="489" y="287"/>
                  </a:cubicBezTo>
                  <a:cubicBezTo>
                    <a:pt x="595" y="258"/>
                    <a:pt x="595" y="258"/>
                    <a:pt x="595" y="258"/>
                  </a:cubicBezTo>
                  <a:cubicBezTo>
                    <a:pt x="607" y="255"/>
                    <a:pt x="617" y="245"/>
                    <a:pt x="621" y="232"/>
                  </a:cubicBezTo>
                  <a:close/>
                  <a:moveTo>
                    <a:pt x="86" y="572"/>
                  </a:moveTo>
                  <a:cubicBezTo>
                    <a:pt x="77" y="563"/>
                    <a:pt x="77" y="548"/>
                    <a:pt x="86" y="538"/>
                  </a:cubicBezTo>
                  <a:cubicBezTo>
                    <a:pt x="95" y="529"/>
                    <a:pt x="110" y="529"/>
                    <a:pt x="120" y="538"/>
                  </a:cubicBezTo>
                  <a:cubicBezTo>
                    <a:pt x="129" y="547"/>
                    <a:pt x="129" y="562"/>
                    <a:pt x="120" y="572"/>
                  </a:cubicBezTo>
                  <a:cubicBezTo>
                    <a:pt x="111" y="581"/>
                    <a:pt x="96" y="581"/>
                    <a:pt x="86" y="572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7" name="Freeform 151"/>
            <p:cNvSpPr>
              <a:spLocks noEditPoints="1"/>
            </p:cNvSpPr>
            <p:nvPr/>
          </p:nvSpPr>
          <p:spPr bwMode="auto">
            <a:xfrm>
              <a:off x="-1893888" y="-2005445"/>
              <a:ext cx="996950" cy="1003300"/>
            </a:xfrm>
            <a:custGeom>
              <a:avLst/>
              <a:gdLst>
                <a:gd name="T0" fmla="*/ 367 w 384"/>
                <a:gd name="T1" fmla="*/ 16 h 387"/>
                <a:gd name="T2" fmla="*/ 308 w 384"/>
                <a:gd name="T3" fmla="*/ 16 h 387"/>
                <a:gd name="T4" fmla="*/ 16 w 384"/>
                <a:gd name="T5" fmla="*/ 312 h 387"/>
                <a:gd name="T6" fmla="*/ 17 w 384"/>
                <a:gd name="T7" fmla="*/ 371 h 387"/>
                <a:gd name="T8" fmla="*/ 76 w 384"/>
                <a:gd name="T9" fmla="*/ 371 h 387"/>
                <a:gd name="T10" fmla="*/ 367 w 384"/>
                <a:gd name="T11" fmla="*/ 75 h 387"/>
                <a:gd name="T12" fmla="*/ 367 w 384"/>
                <a:gd name="T13" fmla="*/ 16 h 387"/>
                <a:gd name="T14" fmla="*/ 31 w 384"/>
                <a:gd name="T15" fmla="*/ 356 h 387"/>
                <a:gd name="T16" fmla="*/ 31 w 384"/>
                <a:gd name="T17" fmla="*/ 322 h 387"/>
                <a:gd name="T18" fmla="*/ 65 w 384"/>
                <a:gd name="T19" fmla="*/ 322 h 387"/>
                <a:gd name="T20" fmla="*/ 65 w 384"/>
                <a:gd name="T21" fmla="*/ 356 h 387"/>
                <a:gd name="T22" fmla="*/ 31 w 384"/>
                <a:gd name="T23" fmla="*/ 35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4" h="387">
                  <a:moveTo>
                    <a:pt x="367" y="16"/>
                  </a:moveTo>
                  <a:cubicBezTo>
                    <a:pt x="351" y="0"/>
                    <a:pt x="324" y="0"/>
                    <a:pt x="308" y="16"/>
                  </a:cubicBezTo>
                  <a:cubicBezTo>
                    <a:pt x="16" y="312"/>
                    <a:pt x="16" y="312"/>
                    <a:pt x="16" y="312"/>
                  </a:cubicBezTo>
                  <a:cubicBezTo>
                    <a:pt x="0" y="328"/>
                    <a:pt x="0" y="355"/>
                    <a:pt x="17" y="371"/>
                  </a:cubicBezTo>
                  <a:cubicBezTo>
                    <a:pt x="33" y="387"/>
                    <a:pt x="60" y="387"/>
                    <a:pt x="76" y="371"/>
                  </a:cubicBezTo>
                  <a:cubicBezTo>
                    <a:pt x="367" y="75"/>
                    <a:pt x="367" y="75"/>
                    <a:pt x="367" y="75"/>
                  </a:cubicBezTo>
                  <a:cubicBezTo>
                    <a:pt x="384" y="59"/>
                    <a:pt x="383" y="32"/>
                    <a:pt x="367" y="16"/>
                  </a:cubicBezTo>
                  <a:close/>
                  <a:moveTo>
                    <a:pt x="31" y="356"/>
                  </a:moveTo>
                  <a:cubicBezTo>
                    <a:pt x="22" y="347"/>
                    <a:pt x="22" y="332"/>
                    <a:pt x="31" y="322"/>
                  </a:cubicBezTo>
                  <a:cubicBezTo>
                    <a:pt x="40" y="313"/>
                    <a:pt x="55" y="313"/>
                    <a:pt x="65" y="322"/>
                  </a:cubicBezTo>
                  <a:cubicBezTo>
                    <a:pt x="74" y="331"/>
                    <a:pt x="74" y="346"/>
                    <a:pt x="65" y="356"/>
                  </a:cubicBezTo>
                  <a:cubicBezTo>
                    <a:pt x="56" y="365"/>
                    <a:pt x="41" y="365"/>
                    <a:pt x="31" y="356"/>
                  </a:cubicBezTo>
                  <a:close/>
                </a:path>
              </a:pathLst>
            </a:custGeom>
            <a:solidFill>
              <a:srgbClr val="F3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58" name="Group 1357"/>
          <p:cNvGrpSpPr/>
          <p:nvPr/>
        </p:nvGrpSpPr>
        <p:grpSpPr>
          <a:xfrm>
            <a:off x="10378551" y="3962378"/>
            <a:ext cx="1455472" cy="1455472"/>
            <a:chOff x="1458913" y="-4580370"/>
            <a:chExt cx="4270375" cy="4270375"/>
          </a:xfrm>
        </p:grpSpPr>
        <p:sp>
          <p:nvSpPr>
            <p:cNvPr id="1278" name="Oval 152"/>
            <p:cNvSpPr>
              <a:spLocks noChangeArrowheads="1"/>
            </p:cNvSpPr>
            <p:nvPr/>
          </p:nvSpPr>
          <p:spPr bwMode="auto">
            <a:xfrm>
              <a:off x="1458913" y="-4580370"/>
              <a:ext cx="4270375" cy="427037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9" name="Freeform 153"/>
            <p:cNvSpPr>
              <a:spLocks noEditPoints="1"/>
            </p:cNvSpPr>
            <p:nvPr/>
          </p:nvSpPr>
          <p:spPr bwMode="auto">
            <a:xfrm>
              <a:off x="2211388" y="-3032557"/>
              <a:ext cx="1562100" cy="1957388"/>
            </a:xfrm>
            <a:custGeom>
              <a:avLst/>
              <a:gdLst>
                <a:gd name="T0" fmla="*/ 578 w 603"/>
                <a:gd name="T1" fmla="*/ 506 h 755"/>
                <a:gd name="T2" fmla="*/ 451 w 603"/>
                <a:gd name="T3" fmla="*/ 352 h 755"/>
                <a:gd name="T4" fmla="*/ 448 w 603"/>
                <a:gd name="T5" fmla="*/ 347 h 755"/>
                <a:gd name="T6" fmla="*/ 440 w 603"/>
                <a:gd name="T7" fmla="*/ 338 h 755"/>
                <a:gd name="T8" fmla="*/ 408 w 603"/>
                <a:gd name="T9" fmla="*/ 299 h 755"/>
                <a:gd name="T10" fmla="*/ 387 w 603"/>
                <a:gd name="T11" fmla="*/ 384 h 755"/>
                <a:gd name="T12" fmla="*/ 248 w 603"/>
                <a:gd name="T13" fmla="*/ 377 h 755"/>
                <a:gd name="T14" fmla="*/ 368 w 603"/>
                <a:gd name="T15" fmla="*/ 144 h 755"/>
                <a:gd name="T16" fmla="*/ 261 w 603"/>
                <a:gd name="T17" fmla="*/ 78 h 755"/>
                <a:gd name="T18" fmla="*/ 242 w 603"/>
                <a:gd name="T19" fmla="*/ 67 h 755"/>
                <a:gd name="T20" fmla="*/ 226 w 603"/>
                <a:gd name="T21" fmla="*/ 57 h 755"/>
                <a:gd name="T22" fmla="*/ 134 w 603"/>
                <a:gd name="T23" fmla="*/ 0 h 755"/>
                <a:gd name="T24" fmla="*/ 19 w 603"/>
                <a:gd name="T25" fmla="*/ 204 h 755"/>
                <a:gd name="T26" fmla="*/ 14 w 603"/>
                <a:gd name="T27" fmla="*/ 217 h 755"/>
                <a:gd name="T28" fmla="*/ 10 w 603"/>
                <a:gd name="T29" fmla="*/ 229 h 755"/>
                <a:gd name="T30" fmla="*/ 17 w 603"/>
                <a:gd name="T31" fmla="*/ 292 h 755"/>
                <a:gd name="T32" fmla="*/ 32 w 603"/>
                <a:gd name="T33" fmla="*/ 316 h 755"/>
                <a:gd name="T34" fmla="*/ 40 w 603"/>
                <a:gd name="T35" fmla="*/ 330 h 755"/>
                <a:gd name="T36" fmla="*/ 129 w 603"/>
                <a:gd name="T37" fmla="*/ 482 h 755"/>
                <a:gd name="T38" fmla="*/ 142 w 603"/>
                <a:gd name="T39" fmla="*/ 504 h 755"/>
                <a:gd name="T40" fmla="*/ 164 w 603"/>
                <a:gd name="T41" fmla="*/ 541 h 755"/>
                <a:gd name="T42" fmla="*/ 216 w 603"/>
                <a:gd name="T43" fmla="*/ 637 h 755"/>
                <a:gd name="T44" fmla="*/ 298 w 603"/>
                <a:gd name="T45" fmla="*/ 673 h 755"/>
                <a:gd name="T46" fmla="*/ 398 w 603"/>
                <a:gd name="T47" fmla="*/ 675 h 755"/>
                <a:gd name="T48" fmla="*/ 410 w 603"/>
                <a:gd name="T49" fmla="*/ 755 h 755"/>
                <a:gd name="T50" fmla="*/ 576 w 603"/>
                <a:gd name="T51" fmla="*/ 567 h 755"/>
                <a:gd name="T52" fmla="*/ 603 w 603"/>
                <a:gd name="T53" fmla="*/ 535 h 755"/>
                <a:gd name="T54" fmla="*/ 578 w 603"/>
                <a:gd name="T55" fmla="*/ 506 h 755"/>
                <a:gd name="T56" fmla="*/ 420 w 603"/>
                <a:gd name="T57" fmla="*/ 710 h 755"/>
                <a:gd name="T58" fmla="*/ 412 w 603"/>
                <a:gd name="T59" fmla="*/ 654 h 755"/>
                <a:gd name="T60" fmla="*/ 308 w 603"/>
                <a:gd name="T61" fmla="*/ 655 h 755"/>
                <a:gd name="T62" fmla="*/ 233 w 603"/>
                <a:gd name="T63" fmla="*/ 622 h 755"/>
                <a:gd name="T64" fmla="*/ 175 w 603"/>
                <a:gd name="T65" fmla="*/ 521 h 755"/>
                <a:gd name="T66" fmla="*/ 226 w 603"/>
                <a:gd name="T67" fmla="*/ 420 h 755"/>
                <a:gd name="T68" fmla="*/ 240 w 603"/>
                <a:gd name="T69" fmla="*/ 396 h 755"/>
                <a:gd name="T70" fmla="*/ 256 w 603"/>
                <a:gd name="T71" fmla="*/ 397 h 755"/>
                <a:gd name="T72" fmla="*/ 406 w 603"/>
                <a:gd name="T73" fmla="*/ 405 h 755"/>
                <a:gd name="T74" fmla="*/ 414 w 603"/>
                <a:gd name="T75" fmla="*/ 367 h 755"/>
                <a:gd name="T76" fmla="*/ 415 w 603"/>
                <a:gd name="T77" fmla="*/ 359 h 755"/>
                <a:gd name="T78" fmla="*/ 419 w 603"/>
                <a:gd name="T79" fmla="*/ 341 h 755"/>
                <a:gd name="T80" fmla="*/ 430 w 603"/>
                <a:gd name="T81" fmla="*/ 355 h 755"/>
                <a:gd name="T82" fmla="*/ 430 w 603"/>
                <a:gd name="T83" fmla="*/ 355 h 755"/>
                <a:gd name="T84" fmla="*/ 574 w 603"/>
                <a:gd name="T85" fmla="*/ 535 h 755"/>
                <a:gd name="T86" fmla="*/ 420 w 603"/>
                <a:gd name="T87" fmla="*/ 710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03" h="755">
                  <a:moveTo>
                    <a:pt x="578" y="506"/>
                  </a:moveTo>
                  <a:cubicBezTo>
                    <a:pt x="451" y="352"/>
                    <a:pt x="451" y="352"/>
                    <a:pt x="451" y="352"/>
                  </a:cubicBezTo>
                  <a:cubicBezTo>
                    <a:pt x="450" y="350"/>
                    <a:pt x="450" y="350"/>
                    <a:pt x="448" y="347"/>
                  </a:cubicBezTo>
                  <a:cubicBezTo>
                    <a:pt x="440" y="338"/>
                    <a:pt x="440" y="338"/>
                    <a:pt x="440" y="338"/>
                  </a:cubicBezTo>
                  <a:cubicBezTo>
                    <a:pt x="408" y="299"/>
                    <a:pt x="408" y="299"/>
                    <a:pt x="408" y="299"/>
                  </a:cubicBezTo>
                  <a:cubicBezTo>
                    <a:pt x="387" y="384"/>
                    <a:pt x="387" y="384"/>
                    <a:pt x="387" y="384"/>
                  </a:cubicBezTo>
                  <a:cubicBezTo>
                    <a:pt x="248" y="377"/>
                    <a:pt x="248" y="377"/>
                    <a:pt x="248" y="377"/>
                  </a:cubicBezTo>
                  <a:cubicBezTo>
                    <a:pt x="368" y="144"/>
                    <a:pt x="368" y="144"/>
                    <a:pt x="368" y="144"/>
                  </a:cubicBezTo>
                  <a:cubicBezTo>
                    <a:pt x="261" y="78"/>
                    <a:pt x="261" y="78"/>
                    <a:pt x="261" y="78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26" y="57"/>
                    <a:pt x="226" y="57"/>
                    <a:pt x="226" y="57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34" y="0"/>
                    <a:pt x="46" y="155"/>
                    <a:pt x="19" y="204"/>
                  </a:cubicBezTo>
                  <a:cubicBezTo>
                    <a:pt x="17" y="209"/>
                    <a:pt x="15" y="213"/>
                    <a:pt x="14" y="217"/>
                  </a:cubicBezTo>
                  <a:cubicBezTo>
                    <a:pt x="12" y="220"/>
                    <a:pt x="11" y="223"/>
                    <a:pt x="10" y="229"/>
                  </a:cubicBezTo>
                  <a:cubicBezTo>
                    <a:pt x="0" y="266"/>
                    <a:pt x="17" y="292"/>
                    <a:pt x="17" y="292"/>
                  </a:cubicBezTo>
                  <a:cubicBezTo>
                    <a:pt x="32" y="316"/>
                    <a:pt x="32" y="316"/>
                    <a:pt x="32" y="316"/>
                  </a:cubicBezTo>
                  <a:cubicBezTo>
                    <a:pt x="34" y="320"/>
                    <a:pt x="37" y="326"/>
                    <a:pt x="40" y="330"/>
                  </a:cubicBezTo>
                  <a:cubicBezTo>
                    <a:pt x="129" y="482"/>
                    <a:pt x="129" y="482"/>
                    <a:pt x="129" y="482"/>
                  </a:cubicBezTo>
                  <a:cubicBezTo>
                    <a:pt x="132" y="487"/>
                    <a:pt x="139" y="499"/>
                    <a:pt x="142" y="504"/>
                  </a:cubicBezTo>
                  <a:cubicBezTo>
                    <a:pt x="164" y="541"/>
                    <a:pt x="164" y="541"/>
                    <a:pt x="164" y="541"/>
                  </a:cubicBezTo>
                  <a:cubicBezTo>
                    <a:pt x="216" y="637"/>
                    <a:pt x="216" y="637"/>
                    <a:pt x="216" y="637"/>
                  </a:cubicBezTo>
                  <a:cubicBezTo>
                    <a:pt x="216" y="637"/>
                    <a:pt x="249" y="670"/>
                    <a:pt x="298" y="673"/>
                  </a:cubicBezTo>
                  <a:cubicBezTo>
                    <a:pt x="346" y="677"/>
                    <a:pt x="398" y="675"/>
                    <a:pt x="398" y="675"/>
                  </a:cubicBezTo>
                  <a:cubicBezTo>
                    <a:pt x="410" y="755"/>
                    <a:pt x="410" y="755"/>
                    <a:pt x="410" y="755"/>
                  </a:cubicBezTo>
                  <a:cubicBezTo>
                    <a:pt x="576" y="567"/>
                    <a:pt x="576" y="567"/>
                    <a:pt x="576" y="567"/>
                  </a:cubicBezTo>
                  <a:cubicBezTo>
                    <a:pt x="603" y="535"/>
                    <a:pt x="603" y="535"/>
                    <a:pt x="603" y="535"/>
                  </a:cubicBezTo>
                  <a:lnTo>
                    <a:pt x="578" y="506"/>
                  </a:lnTo>
                  <a:close/>
                  <a:moveTo>
                    <a:pt x="420" y="710"/>
                  </a:moveTo>
                  <a:cubicBezTo>
                    <a:pt x="412" y="654"/>
                    <a:pt x="412" y="654"/>
                    <a:pt x="412" y="654"/>
                  </a:cubicBezTo>
                  <a:cubicBezTo>
                    <a:pt x="412" y="654"/>
                    <a:pt x="350" y="657"/>
                    <a:pt x="308" y="655"/>
                  </a:cubicBezTo>
                  <a:cubicBezTo>
                    <a:pt x="265" y="652"/>
                    <a:pt x="233" y="622"/>
                    <a:pt x="233" y="622"/>
                  </a:cubicBezTo>
                  <a:cubicBezTo>
                    <a:pt x="175" y="521"/>
                    <a:pt x="175" y="521"/>
                    <a:pt x="175" y="521"/>
                  </a:cubicBezTo>
                  <a:cubicBezTo>
                    <a:pt x="226" y="420"/>
                    <a:pt x="226" y="420"/>
                    <a:pt x="226" y="420"/>
                  </a:cubicBezTo>
                  <a:cubicBezTo>
                    <a:pt x="230" y="413"/>
                    <a:pt x="240" y="396"/>
                    <a:pt x="240" y="396"/>
                  </a:cubicBezTo>
                  <a:cubicBezTo>
                    <a:pt x="248" y="396"/>
                    <a:pt x="249" y="396"/>
                    <a:pt x="256" y="397"/>
                  </a:cubicBezTo>
                  <a:cubicBezTo>
                    <a:pt x="406" y="405"/>
                    <a:pt x="406" y="405"/>
                    <a:pt x="406" y="405"/>
                  </a:cubicBezTo>
                  <a:cubicBezTo>
                    <a:pt x="409" y="391"/>
                    <a:pt x="414" y="367"/>
                    <a:pt x="414" y="367"/>
                  </a:cubicBezTo>
                  <a:cubicBezTo>
                    <a:pt x="415" y="359"/>
                    <a:pt x="415" y="359"/>
                    <a:pt x="415" y="359"/>
                  </a:cubicBezTo>
                  <a:cubicBezTo>
                    <a:pt x="419" y="341"/>
                    <a:pt x="419" y="341"/>
                    <a:pt x="419" y="341"/>
                  </a:cubicBezTo>
                  <a:cubicBezTo>
                    <a:pt x="430" y="355"/>
                    <a:pt x="430" y="355"/>
                    <a:pt x="430" y="355"/>
                  </a:cubicBezTo>
                  <a:cubicBezTo>
                    <a:pt x="430" y="355"/>
                    <a:pt x="430" y="355"/>
                    <a:pt x="430" y="355"/>
                  </a:cubicBezTo>
                  <a:cubicBezTo>
                    <a:pt x="574" y="535"/>
                    <a:pt x="574" y="535"/>
                    <a:pt x="574" y="535"/>
                  </a:cubicBezTo>
                  <a:lnTo>
                    <a:pt x="420" y="710"/>
                  </a:lnTo>
                  <a:close/>
                </a:path>
              </a:pathLst>
            </a:custGeom>
            <a:solidFill>
              <a:srgbClr val="FF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0" name="Freeform 154"/>
            <p:cNvSpPr>
              <a:spLocks noEditPoints="1"/>
            </p:cNvSpPr>
            <p:nvPr/>
          </p:nvSpPr>
          <p:spPr bwMode="auto">
            <a:xfrm>
              <a:off x="3698875" y="-3057957"/>
              <a:ext cx="1354138" cy="1746250"/>
            </a:xfrm>
            <a:custGeom>
              <a:avLst/>
              <a:gdLst>
                <a:gd name="T0" fmla="*/ 215 w 522"/>
                <a:gd name="T1" fmla="*/ 37 h 674"/>
                <a:gd name="T2" fmla="*/ 145 w 522"/>
                <a:gd name="T3" fmla="*/ 223 h 674"/>
                <a:gd name="T4" fmla="*/ 143 w 522"/>
                <a:gd name="T5" fmla="*/ 228 h 674"/>
                <a:gd name="T6" fmla="*/ 139 w 522"/>
                <a:gd name="T7" fmla="*/ 240 h 674"/>
                <a:gd name="T8" fmla="*/ 121 w 522"/>
                <a:gd name="T9" fmla="*/ 287 h 674"/>
                <a:gd name="T10" fmla="*/ 205 w 522"/>
                <a:gd name="T11" fmla="*/ 263 h 674"/>
                <a:gd name="T12" fmla="*/ 269 w 522"/>
                <a:gd name="T13" fmla="*/ 386 h 674"/>
                <a:gd name="T14" fmla="*/ 7 w 522"/>
                <a:gd name="T15" fmla="*/ 399 h 674"/>
                <a:gd name="T16" fmla="*/ 3 w 522"/>
                <a:gd name="T17" fmla="*/ 525 h 674"/>
                <a:gd name="T18" fmla="*/ 3 w 522"/>
                <a:gd name="T19" fmla="*/ 546 h 674"/>
                <a:gd name="T20" fmla="*/ 2 w 522"/>
                <a:gd name="T21" fmla="*/ 566 h 674"/>
                <a:gd name="T22" fmla="*/ 0 w 522"/>
                <a:gd name="T23" fmla="*/ 674 h 674"/>
                <a:gd name="T24" fmla="*/ 234 w 522"/>
                <a:gd name="T25" fmla="*/ 671 h 674"/>
                <a:gd name="T26" fmla="*/ 247 w 522"/>
                <a:gd name="T27" fmla="*/ 670 h 674"/>
                <a:gd name="T28" fmla="*/ 260 w 522"/>
                <a:gd name="T29" fmla="*/ 667 h 674"/>
                <a:gd name="T30" fmla="*/ 310 w 522"/>
                <a:gd name="T31" fmla="*/ 629 h 674"/>
                <a:gd name="T32" fmla="*/ 324 w 522"/>
                <a:gd name="T33" fmla="*/ 604 h 674"/>
                <a:gd name="T34" fmla="*/ 333 w 522"/>
                <a:gd name="T35" fmla="*/ 590 h 674"/>
                <a:gd name="T36" fmla="*/ 419 w 522"/>
                <a:gd name="T37" fmla="*/ 437 h 674"/>
                <a:gd name="T38" fmla="*/ 432 w 522"/>
                <a:gd name="T39" fmla="*/ 414 h 674"/>
                <a:gd name="T40" fmla="*/ 453 w 522"/>
                <a:gd name="T41" fmla="*/ 377 h 674"/>
                <a:gd name="T42" fmla="*/ 509 w 522"/>
                <a:gd name="T43" fmla="*/ 284 h 674"/>
                <a:gd name="T44" fmla="*/ 500 w 522"/>
                <a:gd name="T45" fmla="*/ 195 h 674"/>
                <a:gd name="T46" fmla="*/ 452 w 522"/>
                <a:gd name="T47" fmla="*/ 107 h 674"/>
                <a:gd name="T48" fmla="*/ 515 w 522"/>
                <a:gd name="T49" fmla="*/ 57 h 674"/>
                <a:gd name="T50" fmla="*/ 268 w 522"/>
                <a:gd name="T51" fmla="*/ 8 h 674"/>
                <a:gd name="T52" fmla="*/ 228 w 522"/>
                <a:gd name="T53" fmla="*/ 0 h 674"/>
                <a:gd name="T54" fmla="*/ 215 w 522"/>
                <a:gd name="T55" fmla="*/ 37 h 674"/>
                <a:gd name="T56" fmla="*/ 470 w 522"/>
                <a:gd name="T57" fmla="*/ 71 h 674"/>
                <a:gd name="T58" fmla="*/ 427 w 522"/>
                <a:gd name="T59" fmla="*/ 106 h 674"/>
                <a:gd name="T60" fmla="*/ 479 w 522"/>
                <a:gd name="T61" fmla="*/ 196 h 674"/>
                <a:gd name="T62" fmla="*/ 488 w 522"/>
                <a:gd name="T63" fmla="*/ 277 h 674"/>
                <a:gd name="T64" fmla="*/ 430 w 522"/>
                <a:gd name="T65" fmla="*/ 378 h 674"/>
                <a:gd name="T66" fmla="*/ 317 w 522"/>
                <a:gd name="T67" fmla="*/ 384 h 674"/>
                <a:gd name="T68" fmla="*/ 289 w 522"/>
                <a:gd name="T69" fmla="*/ 384 h 674"/>
                <a:gd name="T70" fmla="*/ 282 w 522"/>
                <a:gd name="T71" fmla="*/ 370 h 674"/>
                <a:gd name="T72" fmla="*/ 214 w 522"/>
                <a:gd name="T73" fmla="*/ 236 h 674"/>
                <a:gd name="T74" fmla="*/ 177 w 522"/>
                <a:gd name="T75" fmla="*/ 248 h 674"/>
                <a:gd name="T76" fmla="*/ 169 w 522"/>
                <a:gd name="T77" fmla="*/ 251 h 674"/>
                <a:gd name="T78" fmla="*/ 152 w 522"/>
                <a:gd name="T79" fmla="*/ 257 h 674"/>
                <a:gd name="T80" fmla="*/ 158 w 522"/>
                <a:gd name="T81" fmla="*/ 242 h 674"/>
                <a:gd name="T82" fmla="*/ 158 w 522"/>
                <a:gd name="T83" fmla="*/ 242 h 674"/>
                <a:gd name="T84" fmla="*/ 243 w 522"/>
                <a:gd name="T85" fmla="*/ 26 h 674"/>
                <a:gd name="T86" fmla="*/ 470 w 522"/>
                <a:gd name="T87" fmla="*/ 71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2" h="674">
                  <a:moveTo>
                    <a:pt x="215" y="37"/>
                  </a:moveTo>
                  <a:cubicBezTo>
                    <a:pt x="145" y="223"/>
                    <a:pt x="145" y="223"/>
                    <a:pt x="145" y="223"/>
                  </a:cubicBezTo>
                  <a:cubicBezTo>
                    <a:pt x="144" y="225"/>
                    <a:pt x="144" y="225"/>
                    <a:pt x="143" y="228"/>
                  </a:cubicBezTo>
                  <a:cubicBezTo>
                    <a:pt x="139" y="240"/>
                    <a:pt x="139" y="240"/>
                    <a:pt x="139" y="240"/>
                  </a:cubicBezTo>
                  <a:cubicBezTo>
                    <a:pt x="121" y="287"/>
                    <a:pt x="121" y="287"/>
                    <a:pt x="121" y="287"/>
                  </a:cubicBezTo>
                  <a:cubicBezTo>
                    <a:pt x="205" y="263"/>
                    <a:pt x="205" y="263"/>
                    <a:pt x="205" y="263"/>
                  </a:cubicBezTo>
                  <a:cubicBezTo>
                    <a:pt x="269" y="386"/>
                    <a:pt x="269" y="386"/>
                    <a:pt x="269" y="386"/>
                  </a:cubicBezTo>
                  <a:cubicBezTo>
                    <a:pt x="7" y="399"/>
                    <a:pt x="7" y="399"/>
                    <a:pt x="7" y="399"/>
                  </a:cubicBezTo>
                  <a:cubicBezTo>
                    <a:pt x="3" y="525"/>
                    <a:pt x="3" y="525"/>
                    <a:pt x="3" y="525"/>
                  </a:cubicBezTo>
                  <a:cubicBezTo>
                    <a:pt x="3" y="546"/>
                    <a:pt x="3" y="546"/>
                    <a:pt x="3" y="546"/>
                  </a:cubicBezTo>
                  <a:cubicBezTo>
                    <a:pt x="2" y="566"/>
                    <a:pt x="2" y="566"/>
                    <a:pt x="2" y="566"/>
                  </a:cubicBezTo>
                  <a:cubicBezTo>
                    <a:pt x="0" y="674"/>
                    <a:pt x="0" y="674"/>
                    <a:pt x="0" y="674"/>
                  </a:cubicBezTo>
                  <a:cubicBezTo>
                    <a:pt x="0" y="674"/>
                    <a:pt x="178" y="673"/>
                    <a:pt x="234" y="671"/>
                  </a:cubicBezTo>
                  <a:cubicBezTo>
                    <a:pt x="239" y="671"/>
                    <a:pt x="243" y="670"/>
                    <a:pt x="247" y="670"/>
                  </a:cubicBezTo>
                  <a:cubicBezTo>
                    <a:pt x="251" y="669"/>
                    <a:pt x="254" y="669"/>
                    <a:pt x="260" y="667"/>
                  </a:cubicBezTo>
                  <a:cubicBezTo>
                    <a:pt x="296" y="657"/>
                    <a:pt x="310" y="629"/>
                    <a:pt x="310" y="629"/>
                  </a:cubicBezTo>
                  <a:cubicBezTo>
                    <a:pt x="324" y="604"/>
                    <a:pt x="324" y="604"/>
                    <a:pt x="324" y="604"/>
                  </a:cubicBezTo>
                  <a:cubicBezTo>
                    <a:pt x="326" y="601"/>
                    <a:pt x="330" y="594"/>
                    <a:pt x="333" y="590"/>
                  </a:cubicBezTo>
                  <a:cubicBezTo>
                    <a:pt x="419" y="437"/>
                    <a:pt x="419" y="437"/>
                    <a:pt x="419" y="437"/>
                  </a:cubicBezTo>
                  <a:cubicBezTo>
                    <a:pt x="422" y="432"/>
                    <a:pt x="429" y="420"/>
                    <a:pt x="432" y="414"/>
                  </a:cubicBezTo>
                  <a:cubicBezTo>
                    <a:pt x="453" y="377"/>
                    <a:pt x="453" y="377"/>
                    <a:pt x="453" y="377"/>
                  </a:cubicBezTo>
                  <a:cubicBezTo>
                    <a:pt x="509" y="284"/>
                    <a:pt x="509" y="284"/>
                    <a:pt x="509" y="284"/>
                  </a:cubicBezTo>
                  <a:cubicBezTo>
                    <a:pt x="509" y="284"/>
                    <a:pt x="522" y="239"/>
                    <a:pt x="500" y="195"/>
                  </a:cubicBezTo>
                  <a:cubicBezTo>
                    <a:pt x="479" y="151"/>
                    <a:pt x="452" y="107"/>
                    <a:pt x="452" y="107"/>
                  </a:cubicBezTo>
                  <a:cubicBezTo>
                    <a:pt x="515" y="57"/>
                    <a:pt x="515" y="57"/>
                    <a:pt x="515" y="57"/>
                  </a:cubicBezTo>
                  <a:cubicBezTo>
                    <a:pt x="268" y="8"/>
                    <a:pt x="268" y="8"/>
                    <a:pt x="268" y="8"/>
                  </a:cubicBezTo>
                  <a:cubicBezTo>
                    <a:pt x="228" y="0"/>
                    <a:pt x="228" y="0"/>
                    <a:pt x="228" y="0"/>
                  </a:cubicBezTo>
                  <a:lnTo>
                    <a:pt x="215" y="37"/>
                  </a:lnTo>
                  <a:close/>
                  <a:moveTo>
                    <a:pt x="470" y="71"/>
                  </a:moveTo>
                  <a:cubicBezTo>
                    <a:pt x="427" y="106"/>
                    <a:pt x="427" y="106"/>
                    <a:pt x="427" y="106"/>
                  </a:cubicBezTo>
                  <a:cubicBezTo>
                    <a:pt x="427" y="106"/>
                    <a:pt x="460" y="157"/>
                    <a:pt x="479" y="196"/>
                  </a:cubicBezTo>
                  <a:cubicBezTo>
                    <a:pt x="498" y="234"/>
                    <a:pt x="488" y="277"/>
                    <a:pt x="488" y="277"/>
                  </a:cubicBezTo>
                  <a:cubicBezTo>
                    <a:pt x="430" y="378"/>
                    <a:pt x="430" y="378"/>
                    <a:pt x="430" y="378"/>
                  </a:cubicBezTo>
                  <a:cubicBezTo>
                    <a:pt x="317" y="384"/>
                    <a:pt x="317" y="384"/>
                    <a:pt x="317" y="384"/>
                  </a:cubicBezTo>
                  <a:cubicBezTo>
                    <a:pt x="309" y="384"/>
                    <a:pt x="289" y="384"/>
                    <a:pt x="289" y="384"/>
                  </a:cubicBezTo>
                  <a:cubicBezTo>
                    <a:pt x="286" y="377"/>
                    <a:pt x="285" y="376"/>
                    <a:pt x="282" y="370"/>
                  </a:cubicBezTo>
                  <a:cubicBezTo>
                    <a:pt x="214" y="236"/>
                    <a:pt x="214" y="236"/>
                    <a:pt x="214" y="236"/>
                  </a:cubicBezTo>
                  <a:cubicBezTo>
                    <a:pt x="200" y="240"/>
                    <a:pt x="177" y="248"/>
                    <a:pt x="177" y="248"/>
                  </a:cubicBezTo>
                  <a:cubicBezTo>
                    <a:pt x="169" y="251"/>
                    <a:pt x="169" y="251"/>
                    <a:pt x="169" y="251"/>
                  </a:cubicBezTo>
                  <a:cubicBezTo>
                    <a:pt x="152" y="257"/>
                    <a:pt x="152" y="257"/>
                    <a:pt x="152" y="257"/>
                  </a:cubicBezTo>
                  <a:cubicBezTo>
                    <a:pt x="158" y="242"/>
                    <a:pt x="158" y="242"/>
                    <a:pt x="158" y="242"/>
                  </a:cubicBezTo>
                  <a:cubicBezTo>
                    <a:pt x="158" y="242"/>
                    <a:pt x="158" y="242"/>
                    <a:pt x="158" y="242"/>
                  </a:cubicBezTo>
                  <a:cubicBezTo>
                    <a:pt x="243" y="26"/>
                    <a:pt x="243" y="26"/>
                    <a:pt x="243" y="26"/>
                  </a:cubicBezTo>
                  <a:lnTo>
                    <a:pt x="470" y="71"/>
                  </a:lnTo>
                  <a:close/>
                </a:path>
              </a:pathLst>
            </a:custGeom>
            <a:solidFill>
              <a:srgbClr val="FF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1" name="Freeform 155"/>
            <p:cNvSpPr>
              <a:spLocks noEditPoints="1"/>
            </p:cNvSpPr>
            <p:nvPr/>
          </p:nvSpPr>
          <p:spPr bwMode="auto">
            <a:xfrm>
              <a:off x="2579688" y="-3819957"/>
              <a:ext cx="2052638" cy="1003300"/>
            </a:xfrm>
            <a:custGeom>
              <a:avLst/>
              <a:gdLst>
                <a:gd name="T0" fmla="*/ 132 w 792"/>
                <a:gd name="T1" fmla="*/ 380 h 387"/>
                <a:gd name="T2" fmla="*/ 328 w 792"/>
                <a:gd name="T3" fmla="*/ 347 h 387"/>
                <a:gd name="T4" fmla="*/ 334 w 792"/>
                <a:gd name="T5" fmla="*/ 346 h 387"/>
                <a:gd name="T6" fmla="*/ 346 w 792"/>
                <a:gd name="T7" fmla="*/ 345 h 387"/>
                <a:gd name="T8" fmla="*/ 396 w 792"/>
                <a:gd name="T9" fmla="*/ 336 h 387"/>
                <a:gd name="T10" fmla="*/ 333 w 792"/>
                <a:gd name="T11" fmla="*/ 275 h 387"/>
                <a:gd name="T12" fmla="*/ 408 w 792"/>
                <a:gd name="T13" fmla="*/ 159 h 387"/>
                <a:gd name="T14" fmla="*/ 550 w 792"/>
                <a:gd name="T15" fmla="*/ 379 h 387"/>
                <a:gd name="T16" fmla="*/ 660 w 792"/>
                <a:gd name="T17" fmla="*/ 320 h 387"/>
                <a:gd name="T18" fmla="*/ 679 w 792"/>
                <a:gd name="T19" fmla="*/ 309 h 387"/>
                <a:gd name="T20" fmla="*/ 697 w 792"/>
                <a:gd name="T21" fmla="*/ 300 h 387"/>
                <a:gd name="T22" fmla="*/ 792 w 792"/>
                <a:gd name="T23" fmla="*/ 248 h 387"/>
                <a:gd name="T24" fmla="*/ 672 w 792"/>
                <a:gd name="T25" fmla="*/ 47 h 387"/>
                <a:gd name="T26" fmla="*/ 664 w 792"/>
                <a:gd name="T27" fmla="*/ 36 h 387"/>
                <a:gd name="T28" fmla="*/ 656 w 792"/>
                <a:gd name="T29" fmla="*/ 26 h 387"/>
                <a:gd name="T30" fmla="*/ 598 w 792"/>
                <a:gd name="T31" fmla="*/ 2 h 387"/>
                <a:gd name="T32" fmla="*/ 569 w 792"/>
                <a:gd name="T33" fmla="*/ 2 h 387"/>
                <a:gd name="T34" fmla="*/ 553 w 792"/>
                <a:gd name="T35" fmla="*/ 2 h 387"/>
                <a:gd name="T36" fmla="*/ 377 w 792"/>
                <a:gd name="T37" fmla="*/ 3 h 387"/>
                <a:gd name="T38" fmla="*/ 351 w 792"/>
                <a:gd name="T39" fmla="*/ 3 h 387"/>
                <a:gd name="T40" fmla="*/ 308 w 792"/>
                <a:gd name="T41" fmla="*/ 4 h 387"/>
                <a:gd name="T42" fmla="*/ 199 w 792"/>
                <a:gd name="T43" fmla="*/ 1 h 387"/>
                <a:gd name="T44" fmla="*/ 127 w 792"/>
                <a:gd name="T45" fmla="*/ 53 h 387"/>
                <a:gd name="T46" fmla="*/ 75 w 792"/>
                <a:gd name="T47" fmla="*/ 139 h 387"/>
                <a:gd name="T48" fmla="*/ 0 w 792"/>
                <a:gd name="T49" fmla="*/ 110 h 387"/>
                <a:gd name="T50" fmla="*/ 80 w 792"/>
                <a:gd name="T51" fmla="*/ 348 h 387"/>
                <a:gd name="T52" fmla="*/ 94 w 792"/>
                <a:gd name="T53" fmla="*/ 387 h 387"/>
                <a:gd name="T54" fmla="*/ 132 w 792"/>
                <a:gd name="T55" fmla="*/ 380 h 387"/>
                <a:gd name="T56" fmla="*/ 34 w 792"/>
                <a:gd name="T57" fmla="*/ 142 h 387"/>
                <a:gd name="T58" fmla="*/ 86 w 792"/>
                <a:gd name="T59" fmla="*/ 162 h 387"/>
                <a:gd name="T60" fmla="*/ 138 w 792"/>
                <a:gd name="T61" fmla="*/ 71 h 387"/>
                <a:gd name="T62" fmla="*/ 204 w 792"/>
                <a:gd name="T63" fmla="*/ 23 h 387"/>
                <a:gd name="T64" fmla="*/ 321 w 792"/>
                <a:gd name="T65" fmla="*/ 23 h 387"/>
                <a:gd name="T66" fmla="*/ 382 w 792"/>
                <a:gd name="T67" fmla="*/ 118 h 387"/>
                <a:gd name="T68" fmla="*/ 396 w 792"/>
                <a:gd name="T69" fmla="*/ 142 h 387"/>
                <a:gd name="T70" fmla="*/ 387 w 792"/>
                <a:gd name="T71" fmla="*/ 156 h 387"/>
                <a:gd name="T72" fmla="*/ 305 w 792"/>
                <a:gd name="T73" fmla="*/ 281 h 387"/>
                <a:gd name="T74" fmla="*/ 334 w 792"/>
                <a:gd name="T75" fmla="*/ 307 h 387"/>
                <a:gd name="T76" fmla="*/ 340 w 792"/>
                <a:gd name="T77" fmla="*/ 312 h 387"/>
                <a:gd name="T78" fmla="*/ 353 w 792"/>
                <a:gd name="T79" fmla="*/ 325 h 387"/>
                <a:gd name="T80" fmla="*/ 336 w 792"/>
                <a:gd name="T81" fmla="*/ 327 h 387"/>
                <a:gd name="T82" fmla="*/ 336 w 792"/>
                <a:gd name="T83" fmla="*/ 327 h 387"/>
                <a:gd name="T84" fmla="*/ 108 w 792"/>
                <a:gd name="T85" fmla="*/ 361 h 387"/>
                <a:gd name="T86" fmla="*/ 34 w 792"/>
                <a:gd name="T87" fmla="*/ 142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92" h="387">
                  <a:moveTo>
                    <a:pt x="132" y="380"/>
                  </a:moveTo>
                  <a:cubicBezTo>
                    <a:pt x="328" y="347"/>
                    <a:pt x="328" y="347"/>
                    <a:pt x="328" y="347"/>
                  </a:cubicBezTo>
                  <a:cubicBezTo>
                    <a:pt x="330" y="347"/>
                    <a:pt x="330" y="347"/>
                    <a:pt x="334" y="346"/>
                  </a:cubicBezTo>
                  <a:cubicBezTo>
                    <a:pt x="346" y="345"/>
                    <a:pt x="346" y="345"/>
                    <a:pt x="346" y="345"/>
                  </a:cubicBezTo>
                  <a:cubicBezTo>
                    <a:pt x="396" y="336"/>
                    <a:pt x="396" y="336"/>
                    <a:pt x="396" y="336"/>
                  </a:cubicBezTo>
                  <a:cubicBezTo>
                    <a:pt x="333" y="275"/>
                    <a:pt x="333" y="275"/>
                    <a:pt x="333" y="275"/>
                  </a:cubicBezTo>
                  <a:cubicBezTo>
                    <a:pt x="408" y="159"/>
                    <a:pt x="408" y="159"/>
                    <a:pt x="408" y="159"/>
                  </a:cubicBezTo>
                  <a:cubicBezTo>
                    <a:pt x="550" y="379"/>
                    <a:pt x="550" y="379"/>
                    <a:pt x="550" y="379"/>
                  </a:cubicBezTo>
                  <a:cubicBezTo>
                    <a:pt x="660" y="320"/>
                    <a:pt x="660" y="320"/>
                    <a:pt x="660" y="320"/>
                  </a:cubicBezTo>
                  <a:cubicBezTo>
                    <a:pt x="679" y="309"/>
                    <a:pt x="679" y="309"/>
                    <a:pt x="679" y="309"/>
                  </a:cubicBezTo>
                  <a:cubicBezTo>
                    <a:pt x="697" y="300"/>
                    <a:pt x="697" y="300"/>
                    <a:pt x="697" y="300"/>
                  </a:cubicBezTo>
                  <a:cubicBezTo>
                    <a:pt x="792" y="248"/>
                    <a:pt x="792" y="248"/>
                    <a:pt x="792" y="248"/>
                  </a:cubicBezTo>
                  <a:cubicBezTo>
                    <a:pt x="792" y="248"/>
                    <a:pt x="702" y="94"/>
                    <a:pt x="672" y="47"/>
                  </a:cubicBezTo>
                  <a:cubicBezTo>
                    <a:pt x="670" y="43"/>
                    <a:pt x="667" y="39"/>
                    <a:pt x="664" y="36"/>
                  </a:cubicBezTo>
                  <a:cubicBezTo>
                    <a:pt x="662" y="33"/>
                    <a:pt x="660" y="31"/>
                    <a:pt x="656" y="26"/>
                  </a:cubicBezTo>
                  <a:cubicBezTo>
                    <a:pt x="629" y="0"/>
                    <a:pt x="598" y="2"/>
                    <a:pt x="598" y="2"/>
                  </a:cubicBezTo>
                  <a:cubicBezTo>
                    <a:pt x="569" y="2"/>
                    <a:pt x="569" y="2"/>
                    <a:pt x="569" y="2"/>
                  </a:cubicBezTo>
                  <a:cubicBezTo>
                    <a:pt x="565" y="2"/>
                    <a:pt x="558" y="2"/>
                    <a:pt x="553" y="2"/>
                  </a:cubicBezTo>
                  <a:cubicBezTo>
                    <a:pt x="377" y="3"/>
                    <a:pt x="377" y="3"/>
                    <a:pt x="377" y="3"/>
                  </a:cubicBezTo>
                  <a:cubicBezTo>
                    <a:pt x="372" y="3"/>
                    <a:pt x="357" y="3"/>
                    <a:pt x="351" y="3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199" y="1"/>
                    <a:pt x="199" y="1"/>
                    <a:pt x="199" y="1"/>
                  </a:cubicBezTo>
                  <a:cubicBezTo>
                    <a:pt x="199" y="1"/>
                    <a:pt x="154" y="13"/>
                    <a:pt x="127" y="53"/>
                  </a:cubicBezTo>
                  <a:cubicBezTo>
                    <a:pt x="100" y="94"/>
                    <a:pt x="75" y="139"/>
                    <a:pt x="75" y="139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80" y="348"/>
                    <a:pt x="80" y="348"/>
                    <a:pt x="80" y="348"/>
                  </a:cubicBezTo>
                  <a:cubicBezTo>
                    <a:pt x="94" y="387"/>
                    <a:pt x="94" y="387"/>
                    <a:pt x="94" y="387"/>
                  </a:cubicBezTo>
                  <a:lnTo>
                    <a:pt x="132" y="380"/>
                  </a:lnTo>
                  <a:close/>
                  <a:moveTo>
                    <a:pt x="34" y="142"/>
                  </a:moveTo>
                  <a:cubicBezTo>
                    <a:pt x="86" y="162"/>
                    <a:pt x="86" y="162"/>
                    <a:pt x="86" y="162"/>
                  </a:cubicBezTo>
                  <a:cubicBezTo>
                    <a:pt x="86" y="162"/>
                    <a:pt x="114" y="107"/>
                    <a:pt x="138" y="71"/>
                  </a:cubicBezTo>
                  <a:cubicBezTo>
                    <a:pt x="162" y="36"/>
                    <a:pt x="204" y="23"/>
                    <a:pt x="204" y="23"/>
                  </a:cubicBezTo>
                  <a:cubicBezTo>
                    <a:pt x="321" y="23"/>
                    <a:pt x="321" y="23"/>
                    <a:pt x="321" y="23"/>
                  </a:cubicBezTo>
                  <a:cubicBezTo>
                    <a:pt x="382" y="118"/>
                    <a:pt x="382" y="118"/>
                    <a:pt x="382" y="118"/>
                  </a:cubicBezTo>
                  <a:cubicBezTo>
                    <a:pt x="386" y="125"/>
                    <a:pt x="396" y="142"/>
                    <a:pt x="396" y="142"/>
                  </a:cubicBezTo>
                  <a:cubicBezTo>
                    <a:pt x="392" y="149"/>
                    <a:pt x="391" y="150"/>
                    <a:pt x="387" y="156"/>
                  </a:cubicBezTo>
                  <a:cubicBezTo>
                    <a:pt x="305" y="281"/>
                    <a:pt x="305" y="281"/>
                    <a:pt x="305" y="281"/>
                  </a:cubicBezTo>
                  <a:cubicBezTo>
                    <a:pt x="316" y="291"/>
                    <a:pt x="334" y="307"/>
                    <a:pt x="334" y="307"/>
                  </a:cubicBezTo>
                  <a:cubicBezTo>
                    <a:pt x="340" y="312"/>
                    <a:pt x="340" y="312"/>
                    <a:pt x="340" y="312"/>
                  </a:cubicBezTo>
                  <a:cubicBezTo>
                    <a:pt x="353" y="325"/>
                    <a:pt x="353" y="325"/>
                    <a:pt x="353" y="325"/>
                  </a:cubicBezTo>
                  <a:cubicBezTo>
                    <a:pt x="336" y="327"/>
                    <a:pt x="336" y="327"/>
                    <a:pt x="336" y="327"/>
                  </a:cubicBezTo>
                  <a:cubicBezTo>
                    <a:pt x="336" y="327"/>
                    <a:pt x="336" y="327"/>
                    <a:pt x="336" y="327"/>
                  </a:cubicBezTo>
                  <a:cubicBezTo>
                    <a:pt x="108" y="361"/>
                    <a:pt x="108" y="361"/>
                    <a:pt x="108" y="361"/>
                  </a:cubicBezTo>
                  <a:lnTo>
                    <a:pt x="34" y="142"/>
                  </a:lnTo>
                  <a:close/>
                </a:path>
              </a:pathLst>
            </a:custGeom>
            <a:solidFill>
              <a:srgbClr val="FF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57" name="Group 1356"/>
          <p:cNvGrpSpPr/>
          <p:nvPr/>
        </p:nvGrpSpPr>
        <p:grpSpPr>
          <a:xfrm>
            <a:off x="12553693" y="3962378"/>
            <a:ext cx="1455472" cy="1455472"/>
            <a:chOff x="6457950" y="-4580370"/>
            <a:chExt cx="4270375" cy="4270375"/>
          </a:xfrm>
        </p:grpSpPr>
        <p:sp>
          <p:nvSpPr>
            <p:cNvPr id="1282" name="Oval 156"/>
            <p:cNvSpPr>
              <a:spLocks noChangeArrowheads="1"/>
            </p:cNvSpPr>
            <p:nvPr/>
          </p:nvSpPr>
          <p:spPr bwMode="auto">
            <a:xfrm>
              <a:off x="6457950" y="-4580370"/>
              <a:ext cx="4270375" cy="4270375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3" name="Oval 157"/>
            <p:cNvSpPr>
              <a:spLocks noChangeArrowheads="1"/>
            </p:cNvSpPr>
            <p:nvPr/>
          </p:nvSpPr>
          <p:spPr bwMode="auto">
            <a:xfrm>
              <a:off x="7292975" y="-3831070"/>
              <a:ext cx="2608263" cy="26082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4" name="Freeform 158"/>
            <p:cNvSpPr>
              <a:spLocks noEditPoints="1"/>
            </p:cNvSpPr>
            <p:nvPr/>
          </p:nvSpPr>
          <p:spPr bwMode="auto">
            <a:xfrm>
              <a:off x="7178675" y="-3945370"/>
              <a:ext cx="2835275" cy="2836863"/>
            </a:xfrm>
            <a:custGeom>
              <a:avLst/>
              <a:gdLst>
                <a:gd name="T0" fmla="*/ 547 w 1094"/>
                <a:gd name="T1" fmla="*/ 44 h 1094"/>
                <a:gd name="T2" fmla="*/ 1050 w 1094"/>
                <a:gd name="T3" fmla="*/ 547 h 1094"/>
                <a:gd name="T4" fmla="*/ 547 w 1094"/>
                <a:gd name="T5" fmla="*/ 1050 h 1094"/>
                <a:gd name="T6" fmla="*/ 44 w 1094"/>
                <a:gd name="T7" fmla="*/ 547 h 1094"/>
                <a:gd name="T8" fmla="*/ 547 w 1094"/>
                <a:gd name="T9" fmla="*/ 44 h 1094"/>
                <a:gd name="T10" fmla="*/ 547 w 1094"/>
                <a:gd name="T11" fmla="*/ 0 h 1094"/>
                <a:gd name="T12" fmla="*/ 437 w 1094"/>
                <a:gd name="T13" fmla="*/ 11 h 1094"/>
                <a:gd name="T14" fmla="*/ 334 w 1094"/>
                <a:gd name="T15" fmla="*/ 43 h 1094"/>
                <a:gd name="T16" fmla="*/ 241 w 1094"/>
                <a:gd name="T17" fmla="*/ 94 h 1094"/>
                <a:gd name="T18" fmla="*/ 160 w 1094"/>
                <a:gd name="T19" fmla="*/ 160 h 1094"/>
                <a:gd name="T20" fmla="*/ 93 w 1094"/>
                <a:gd name="T21" fmla="*/ 241 h 1094"/>
                <a:gd name="T22" fmla="*/ 43 w 1094"/>
                <a:gd name="T23" fmla="*/ 334 h 1094"/>
                <a:gd name="T24" fmla="*/ 11 w 1094"/>
                <a:gd name="T25" fmla="*/ 437 h 1094"/>
                <a:gd name="T26" fmla="*/ 0 w 1094"/>
                <a:gd name="T27" fmla="*/ 547 h 1094"/>
                <a:gd name="T28" fmla="*/ 11 w 1094"/>
                <a:gd name="T29" fmla="*/ 657 h 1094"/>
                <a:gd name="T30" fmla="*/ 43 w 1094"/>
                <a:gd name="T31" fmla="*/ 760 h 1094"/>
                <a:gd name="T32" fmla="*/ 93 w 1094"/>
                <a:gd name="T33" fmla="*/ 853 h 1094"/>
                <a:gd name="T34" fmla="*/ 160 w 1094"/>
                <a:gd name="T35" fmla="*/ 934 h 1094"/>
                <a:gd name="T36" fmla="*/ 241 w 1094"/>
                <a:gd name="T37" fmla="*/ 1001 h 1094"/>
                <a:gd name="T38" fmla="*/ 334 w 1094"/>
                <a:gd name="T39" fmla="*/ 1051 h 1094"/>
                <a:gd name="T40" fmla="*/ 437 w 1094"/>
                <a:gd name="T41" fmla="*/ 1083 h 1094"/>
                <a:gd name="T42" fmla="*/ 547 w 1094"/>
                <a:gd name="T43" fmla="*/ 1094 h 1094"/>
                <a:gd name="T44" fmla="*/ 657 w 1094"/>
                <a:gd name="T45" fmla="*/ 1083 h 1094"/>
                <a:gd name="T46" fmla="*/ 760 w 1094"/>
                <a:gd name="T47" fmla="*/ 1051 h 1094"/>
                <a:gd name="T48" fmla="*/ 853 w 1094"/>
                <a:gd name="T49" fmla="*/ 1001 h 1094"/>
                <a:gd name="T50" fmla="*/ 934 w 1094"/>
                <a:gd name="T51" fmla="*/ 934 h 1094"/>
                <a:gd name="T52" fmla="*/ 1001 w 1094"/>
                <a:gd name="T53" fmla="*/ 853 h 1094"/>
                <a:gd name="T54" fmla="*/ 1051 w 1094"/>
                <a:gd name="T55" fmla="*/ 760 h 1094"/>
                <a:gd name="T56" fmla="*/ 1083 w 1094"/>
                <a:gd name="T57" fmla="*/ 657 h 1094"/>
                <a:gd name="T58" fmla="*/ 1094 w 1094"/>
                <a:gd name="T59" fmla="*/ 547 h 1094"/>
                <a:gd name="T60" fmla="*/ 1083 w 1094"/>
                <a:gd name="T61" fmla="*/ 437 h 1094"/>
                <a:gd name="T62" fmla="*/ 1051 w 1094"/>
                <a:gd name="T63" fmla="*/ 334 h 1094"/>
                <a:gd name="T64" fmla="*/ 1001 w 1094"/>
                <a:gd name="T65" fmla="*/ 241 h 1094"/>
                <a:gd name="T66" fmla="*/ 934 w 1094"/>
                <a:gd name="T67" fmla="*/ 160 h 1094"/>
                <a:gd name="T68" fmla="*/ 853 w 1094"/>
                <a:gd name="T69" fmla="*/ 94 h 1094"/>
                <a:gd name="T70" fmla="*/ 760 w 1094"/>
                <a:gd name="T71" fmla="*/ 43 h 1094"/>
                <a:gd name="T72" fmla="*/ 657 w 1094"/>
                <a:gd name="T73" fmla="*/ 11 h 1094"/>
                <a:gd name="T74" fmla="*/ 547 w 1094"/>
                <a:gd name="T75" fmla="*/ 0 h 10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94" h="1094">
                  <a:moveTo>
                    <a:pt x="547" y="44"/>
                  </a:moveTo>
                  <a:cubicBezTo>
                    <a:pt x="825" y="44"/>
                    <a:pt x="1050" y="269"/>
                    <a:pt x="1050" y="547"/>
                  </a:cubicBezTo>
                  <a:cubicBezTo>
                    <a:pt x="1050" y="825"/>
                    <a:pt x="825" y="1050"/>
                    <a:pt x="547" y="1050"/>
                  </a:cubicBezTo>
                  <a:cubicBezTo>
                    <a:pt x="269" y="1050"/>
                    <a:pt x="44" y="825"/>
                    <a:pt x="44" y="547"/>
                  </a:cubicBezTo>
                  <a:cubicBezTo>
                    <a:pt x="44" y="269"/>
                    <a:pt x="269" y="44"/>
                    <a:pt x="547" y="44"/>
                  </a:cubicBezTo>
                  <a:moveTo>
                    <a:pt x="547" y="0"/>
                  </a:moveTo>
                  <a:cubicBezTo>
                    <a:pt x="510" y="0"/>
                    <a:pt x="473" y="4"/>
                    <a:pt x="437" y="11"/>
                  </a:cubicBezTo>
                  <a:cubicBezTo>
                    <a:pt x="402" y="18"/>
                    <a:pt x="367" y="29"/>
                    <a:pt x="334" y="43"/>
                  </a:cubicBezTo>
                  <a:cubicBezTo>
                    <a:pt x="302" y="57"/>
                    <a:pt x="270" y="74"/>
                    <a:pt x="241" y="94"/>
                  </a:cubicBezTo>
                  <a:cubicBezTo>
                    <a:pt x="212" y="113"/>
                    <a:pt x="185" y="136"/>
                    <a:pt x="160" y="160"/>
                  </a:cubicBezTo>
                  <a:cubicBezTo>
                    <a:pt x="135" y="185"/>
                    <a:pt x="113" y="212"/>
                    <a:pt x="93" y="241"/>
                  </a:cubicBezTo>
                  <a:cubicBezTo>
                    <a:pt x="74" y="271"/>
                    <a:pt x="57" y="302"/>
                    <a:pt x="43" y="334"/>
                  </a:cubicBezTo>
                  <a:cubicBezTo>
                    <a:pt x="29" y="367"/>
                    <a:pt x="18" y="402"/>
                    <a:pt x="11" y="437"/>
                  </a:cubicBezTo>
                  <a:cubicBezTo>
                    <a:pt x="4" y="473"/>
                    <a:pt x="0" y="510"/>
                    <a:pt x="0" y="547"/>
                  </a:cubicBezTo>
                  <a:cubicBezTo>
                    <a:pt x="0" y="584"/>
                    <a:pt x="4" y="621"/>
                    <a:pt x="11" y="657"/>
                  </a:cubicBezTo>
                  <a:cubicBezTo>
                    <a:pt x="18" y="693"/>
                    <a:pt x="29" y="727"/>
                    <a:pt x="43" y="760"/>
                  </a:cubicBezTo>
                  <a:cubicBezTo>
                    <a:pt x="57" y="793"/>
                    <a:pt x="74" y="824"/>
                    <a:pt x="93" y="853"/>
                  </a:cubicBezTo>
                  <a:cubicBezTo>
                    <a:pt x="113" y="882"/>
                    <a:pt x="135" y="909"/>
                    <a:pt x="160" y="934"/>
                  </a:cubicBezTo>
                  <a:cubicBezTo>
                    <a:pt x="185" y="959"/>
                    <a:pt x="212" y="981"/>
                    <a:pt x="241" y="1001"/>
                  </a:cubicBezTo>
                  <a:cubicBezTo>
                    <a:pt x="270" y="1021"/>
                    <a:pt x="302" y="1038"/>
                    <a:pt x="334" y="1051"/>
                  </a:cubicBezTo>
                  <a:cubicBezTo>
                    <a:pt x="367" y="1065"/>
                    <a:pt x="402" y="1076"/>
                    <a:pt x="437" y="1083"/>
                  </a:cubicBezTo>
                  <a:cubicBezTo>
                    <a:pt x="473" y="1091"/>
                    <a:pt x="510" y="1094"/>
                    <a:pt x="547" y="1094"/>
                  </a:cubicBezTo>
                  <a:cubicBezTo>
                    <a:pt x="584" y="1094"/>
                    <a:pt x="621" y="1091"/>
                    <a:pt x="657" y="1083"/>
                  </a:cubicBezTo>
                  <a:cubicBezTo>
                    <a:pt x="692" y="1076"/>
                    <a:pt x="727" y="1065"/>
                    <a:pt x="760" y="1051"/>
                  </a:cubicBezTo>
                  <a:cubicBezTo>
                    <a:pt x="792" y="1038"/>
                    <a:pt x="824" y="1021"/>
                    <a:pt x="853" y="1001"/>
                  </a:cubicBezTo>
                  <a:cubicBezTo>
                    <a:pt x="882" y="981"/>
                    <a:pt x="909" y="959"/>
                    <a:pt x="934" y="934"/>
                  </a:cubicBezTo>
                  <a:cubicBezTo>
                    <a:pt x="959" y="909"/>
                    <a:pt x="981" y="882"/>
                    <a:pt x="1001" y="853"/>
                  </a:cubicBezTo>
                  <a:cubicBezTo>
                    <a:pt x="1021" y="824"/>
                    <a:pt x="1037" y="793"/>
                    <a:pt x="1051" y="760"/>
                  </a:cubicBezTo>
                  <a:cubicBezTo>
                    <a:pt x="1065" y="727"/>
                    <a:pt x="1076" y="693"/>
                    <a:pt x="1083" y="657"/>
                  </a:cubicBezTo>
                  <a:cubicBezTo>
                    <a:pt x="1090" y="621"/>
                    <a:pt x="1094" y="584"/>
                    <a:pt x="1094" y="547"/>
                  </a:cubicBezTo>
                  <a:cubicBezTo>
                    <a:pt x="1094" y="510"/>
                    <a:pt x="1090" y="473"/>
                    <a:pt x="1083" y="437"/>
                  </a:cubicBezTo>
                  <a:cubicBezTo>
                    <a:pt x="1076" y="402"/>
                    <a:pt x="1065" y="367"/>
                    <a:pt x="1051" y="334"/>
                  </a:cubicBezTo>
                  <a:cubicBezTo>
                    <a:pt x="1037" y="302"/>
                    <a:pt x="1021" y="271"/>
                    <a:pt x="1001" y="241"/>
                  </a:cubicBezTo>
                  <a:cubicBezTo>
                    <a:pt x="981" y="212"/>
                    <a:pt x="959" y="185"/>
                    <a:pt x="934" y="160"/>
                  </a:cubicBezTo>
                  <a:cubicBezTo>
                    <a:pt x="909" y="136"/>
                    <a:pt x="882" y="113"/>
                    <a:pt x="853" y="94"/>
                  </a:cubicBezTo>
                  <a:cubicBezTo>
                    <a:pt x="824" y="74"/>
                    <a:pt x="792" y="57"/>
                    <a:pt x="760" y="43"/>
                  </a:cubicBezTo>
                  <a:cubicBezTo>
                    <a:pt x="727" y="29"/>
                    <a:pt x="692" y="18"/>
                    <a:pt x="657" y="11"/>
                  </a:cubicBezTo>
                  <a:cubicBezTo>
                    <a:pt x="621" y="4"/>
                    <a:pt x="584" y="0"/>
                    <a:pt x="547" y="0"/>
                  </a:cubicBez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5" name="Freeform 159"/>
            <p:cNvSpPr>
              <a:spLocks/>
            </p:cNvSpPr>
            <p:nvPr/>
          </p:nvSpPr>
          <p:spPr bwMode="auto">
            <a:xfrm>
              <a:off x="8567738" y="-2505507"/>
              <a:ext cx="422275" cy="671513"/>
            </a:xfrm>
            <a:custGeom>
              <a:avLst/>
              <a:gdLst>
                <a:gd name="T0" fmla="*/ 266 w 266"/>
                <a:gd name="T1" fmla="*/ 403 h 423"/>
                <a:gd name="T2" fmla="*/ 235 w 266"/>
                <a:gd name="T3" fmla="*/ 423 h 423"/>
                <a:gd name="T4" fmla="*/ 0 w 266"/>
                <a:gd name="T5" fmla="*/ 18 h 423"/>
                <a:gd name="T6" fmla="*/ 33 w 266"/>
                <a:gd name="T7" fmla="*/ 0 h 423"/>
                <a:gd name="T8" fmla="*/ 266 w 266"/>
                <a:gd name="T9" fmla="*/ 40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" h="423">
                  <a:moveTo>
                    <a:pt x="266" y="403"/>
                  </a:moveTo>
                  <a:lnTo>
                    <a:pt x="235" y="423"/>
                  </a:lnTo>
                  <a:lnTo>
                    <a:pt x="0" y="18"/>
                  </a:lnTo>
                  <a:lnTo>
                    <a:pt x="33" y="0"/>
                  </a:lnTo>
                  <a:lnTo>
                    <a:pt x="266" y="403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6" name="Freeform 160"/>
            <p:cNvSpPr>
              <a:spLocks/>
            </p:cNvSpPr>
            <p:nvPr/>
          </p:nvSpPr>
          <p:spPr bwMode="auto">
            <a:xfrm>
              <a:off x="8047038" y="-3073832"/>
              <a:ext cx="569913" cy="585788"/>
            </a:xfrm>
            <a:custGeom>
              <a:avLst/>
              <a:gdLst>
                <a:gd name="T0" fmla="*/ 213 w 220"/>
                <a:gd name="T1" fmla="*/ 183 h 226"/>
                <a:gd name="T2" fmla="*/ 213 w 220"/>
                <a:gd name="T3" fmla="*/ 183 h 226"/>
                <a:gd name="T4" fmla="*/ 213 w 220"/>
                <a:gd name="T5" fmla="*/ 183 h 226"/>
                <a:gd name="T6" fmla="*/ 213 w 220"/>
                <a:gd name="T7" fmla="*/ 183 h 226"/>
                <a:gd name="T8" fmla="*/ 45 w 220"/>
                <a:gd name="T9" fmla="*/ 10 h 226"/>
                <a:gd name="T10" fmla="*/ 26 w 220"/>
                <a:gd name="T11" fmla="*/ 0 h 226"/>
                <a:gd name="T12" fmla="*/ 0 w 220"/>
                <a:gd name="T13" fmla="*/ 26 h 226"/>
                <a:gd name="T14" fmla="*/ 8 w 220"/>
                <a:gd name="T15" fmla="*/ 44 h 226"/>
                <a:gd name="T16" fmla="*/ 176 w 220"/>
                <a:gd name="T17" fmla="*/ 218 h 226"/>
                <a:gd name="T18" fmla="*/ 178 w 220"/>
                <a:gd name="T19" fmla="*/ 219 h 226"/>
                <a:gd name="T20" fmla="*/ 195 w 220"/>
                <a:gd name="T21" fmla="*/ 226 h 226"/>
                <a:gd name="T22" fmla="*/ 220 w 220"/>
                <a:gd name="T23" fmla="*/ 200 h 226"/>
                <a:gd name="T24" fmla="*/ 213 w 220"/>
                <a:gd name="T25" fmla="*/ 183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0" h="226">
                  <a:moveTo>
                    <a:pt x="213" y="183"/>
                  </a:moveTo>
                  <a:cubicBezTo>
                    <a:pt x="213" y="183"/>
                    <a:pt x="213" y="183"/>
                    <a:pt x="213" y="183"/>
                  </a:cubicBezTo>
                  <a:cubicBezTo>
                    <a:pt x="213" y="183"/>
                    <a:pt x="213" y="183"/>
                    <a:pt x="213" y="183"/>
                  </a:cubicBezTo>
                  <a:cubicBezTo>
                    <a:pt x="213" y="183"/>
                    <a:pt x="213" y="183"/>
                    <a:pt x="213" y="183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1" y="4"/>
                    <a:pt x="34" y="0"/>
                    <a:pt x="26" y="0"/>
                  </a:cubicBezTo>
                  <a:cubicBezTo>
                    <a:pt x="12" y="0"/>
                    <a:pt x="0" y="12"/>
                    <a:pt x="0" y="26"/>
                  </a:cubicBezTo>
                  <a:cubicBezTo>
                    <a:pt x="0" y="33"/>
                    <a:pt x="3" y="40"/>
                    <a:pt x="8" y="44"/>
                  </a:cubicBezTo>
                  <a:cubicBezTo>
                    <a:pt x="176" y="218"/>
                    <a:pt x="176" y="218"/>
                    <a:pt x="176" y="218"/>
                  </a:cubicBezTo>
                  <a:cubicBezTo>
                    <a:pt x="177" y="218"/>
                    <a:pt x="177" y="219"/>
                    <a:pt x="178" y="219"/>
                  </a:cubicBezTo>
                  <a:cubicBezTo>
                    <a:pt x="182" y="223"/>
                    <a:pt x="188" y="226"/>
                    <a:pt x="195" y="226"/>
                  </a:cubicBezTo>
                  <a:cubicBezTo>
                    <a:pt x="209" y="226"/>
                    <a:pt x="220" y="214"/>
                    <a:pt x="220" y="200"/>
                  </a:cubicBezTo>
                  <a:cubicBezTo>
                    <a:pt x="220" y="194"/>
                    <a:pt x="217" y="187"/>
                    <a:pt x="213" y="18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7" name="Freeform 161"/>
            <p:cNvSpPr>
              <a:spLocks/>
            </p:cNvSpPr>
            <p:nvPr/>
          </p:nvSpPr>
          <p:spPr bwMode="auto">
            <a:xfrm>
              <a:off x="8616950" y="-2661082"/>
              <a:ext cx="704850" cy="193675"/>
            </a:xfrm>
            <a:custGeom>
              <a:avLst/>
              <a:gdLst>
                <a:gd name="T0" fmla="*/ 243 w 272"/>
                <a:gd name="T1" fmla="*/ 1 h 75"/>
                <a:gd name="T2" fmla="*/ 243 w 272"/>
                <a:gd name="T3" fmla="*/ 1 h 75"/>
                <a:gd name="T4" fmla="*/ 243 w 272"/>
                <a:gd name="T5" fmla="*/ 1 h 75"/>
                <a:gd name="T6" fmla="*/ 242 w 272"/>
                <a:gd name="T7" fmla="*/ 1 h 75"/>
                <a:gd name="T8" fmla="*/ 25 w 272"/>
                <a:gd name="T9" fmla="*/ 28 h 75"/>
                <a:gd name="T10" fmla="*/ 8 w 272"/>
                <a:gd name="T11" fmla="*/ 37 h 75"/>
                <a:gd name="T12" fmla="*/ 12 w 272"/>
                <a:gd name="T13" fmla="*/ 69 h 75"/>
                <a:gd name="T14" fmla="*/ 31 w 272"/>
                <a:gd name="T15" fmla="*/ 74 h 75"/>
                <a:gd name="T16" fmla="*/ 249 w 272"/>
                <a:gd name="T17" fmla="*/ 46 h 75"/>
                <a:gd name="T18" fmla="*/ 250 w 272"/>
                <a:gd name="T19" fmla="*/ 46 h 75"/>
                <a:gd name="T20" fmla="*/ 264 w 272"/>
                <a:gd name="T21" fmla="*/ 37 h 75"/>
                <a:gd name="T22" fmla="*/ 260 w 272"/>
                <a:gd name="T23" fmla="*/ 5 h 75"/>
                <a:gd name="T24" fmla="*/ 243 w 272"/>
                <a:gd name="T25" fmla="*/ 1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2" h="75">
                  <a:moveTo>
                    <a:pt x="243" y="1"/>
                  </a:moveTo>
                  <a:cubicBezTo>
                    <a:pt x="243" y="1"/>
                    <a:pt x="243" y="1"/>
                    <a:pt x="243" y="1"/>
                  </a:cubicBezTo>
                  <a:cubicBezTo>
                    <a:pt x="243" y="1"/>
                    <a:pt x="243" y="1"/>
                    <a:pt x="243" y="1"/>
                  </a:cubicBezTo>
                  <a:cubicBezTo>
                    <a:pt x="242" y="1"/>
                    <a:pt x="242" y="1"/>
                    <a:pt x="242" y="1"/>
                  </a:cubicBezTo>
                  <a:cubicBezTo>
                    <a:pt x="25" y="28"/>
                    <a:pt x="25" y="28"/>
                    <a:pt x="25" y="28"/>
                  </a:cubicBezTo>
                  <a:cubicBezTo>
                    <a:pt x="19" y="28"/>
                    <a:pt x="12" y="31"/>
                    <a:pt x="8" y="37"/>
                  </a:cubicBezTo>
                  <a:cubicBezTo>
                    <a:pt x="0" y="47"/>
                    <a:pt x="2" y="62"/>
                    <a:pt x="12" y="69"/>
                  </a:cubicBezTo>
                  <a:cubicBezTo>
                    <a:pt x="18" y="73"/>
                    <a:pt x="24" y="75"/>
                    <a:pt x="31" y="74"/>
                  </a:cubicBezTo>
                  <a:cubicBezTo>
                    <a:pt x="249" y="46"/>
                    <a:pt x="249" y="46"/>
                    <a:pt x="249" y="46"/>
                  </a:cubicBezTo>
                  <a:cubicBezTo>
                    <a:pt x="249" y="46"/>
                    <a:pt x="250" y="46"/>
                    <a:pt x="250" y="46"/>
                  </a:cubicBezTo>
                  <a:cubicBezTo>
                    <a:pt x="256" y="45"/>
                    <a:pt x="261" y="42"/>
                    <a:pt x="264" y="37"/>
                  </a:cubicBezTo>
                  <a:cubicBezTo>
                    <a:pt x="272" y="27"/>
                    <a:pt x="270" y="13"/>
                    <a:pt x="260" y="5"/>
                  </a:cubicBezTo>
                  <a:cubicBezTo>
                    <a:pt x="255" y="1"/>
                    <a:pt x="248" y="0"/>
                    <a:pt x="243" y="1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8" name="Oval 162"/>
            <p:cNvSpPr>
              <a:spLocks noChangeArrowheads="1"/>
            </p:cNvSpPr>
            <p:nvPr/>
          </p:nvSpPr>
          <p:spPr bwMode="auto">
            <a:xfrm>
              <a:off x="8542338" y="-2583295"/>
              <a:ext cx="150813" cy="149225"/>
            </a:xfrm>
            <a:prstGeom prst="ellipse">
              <a:avLst/>
            </a:pr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9" name="Freeform 163"/>
            <p:cNvSpPr>
              <a:spLocks/>
            </p:cNvSpPr>
            <p:nvPr/>
          </p:nvSpPr>
          <p:spPr bwMode="auto">
            <a:xfrm>
              <a:off x="8583613" y="-3713595"/>
              <a:ext cx="66675" cy="263525"/>
            </a:xfrm>
            <a:custGeom>
              <a:avLst/>
              <a:gdLst>
                <a:gd name="T0" fmla="*/ 13 w 26"/>
                <a:gd name="T1" fmla="*/ 102 h 102"/>
                <a:gd name="T2" fmla="*/ 13 w 26"/>
                <a:gd name="T3" fmla="*/ 102 h 102"/>
                <a:gd name="T4" fmla="*/ 0 w 26"/>
                <a:gd name="T5" fmla="*/ 89 h 102"/>
                <a:gd name="T6" fmla="*/ 0 w 26"/>
                <a:gd name="T7" fmla="*/ 13 h 102"/>
                <a:gd name="T8" fmla="*/ 13 w 26"/>
                <a:gd name="T9" fmla="*/ 0 h 102"/>
                <a:gd name="T10" fmla="*/ 26 w 26"/>
                <a:gd name="T11" fmla="*/ 13 h 102"/>
                <a:gd name="T12" fmla="*/ 26 w 26"/>
                <a:gd name="T13" fmla="*/ 89 h 102"/>
                <a:gd name="T14" fmla="*/ 13 w 26"/>
                <a:gd name="T1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02">
                  <a:moveTo>
                    <a:pt x="13" y="102"/>
                  </a:moveTo>
                  <a:cubicBezTo>
                    <a:pt x="13" y="102"/>
                    <a:pt x="13" y="102"/>
                    <a:pt x="13" y="102"/>
                  </a:cubicBezTo>
                  <a:cubicBezTo>
                    <a:pt x="6" y="102"/>
                    <a:pt x="0" y="96"/>
                    <a:pt x="0" y="89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20" y="0"/>
                    <a:pt x="26" y="6"/>
                    <a:pt x="26" y="13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6" y="96"/>
                    <a:pt x="20" y="102"/>
                    <a:pt x="13" y="102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0" name="Freeform 164"/>
            <p:cNvSpPr>
              <a:spLocks/>
            </p:cNvSpPr>
            <p:nvPr/>
          </p:nvSpPr>
          <p:spPr bwMode="auto">
            <a:xfrm>
              <a:off x="9258300" y="-3364345"/>
              <a:ext cx="211138" cy="212725"/>
            </a:xfrm>
            <a:custGeom>
              <a:avLst/>
              <a:gdLst>
                <a:gd name="T0" fmla="*/ 5 w 82"/>
                <a:gd name="T1" fmla="*/ 77 h 82"/>
                <a:gd name="T2" fmla="*/ 5 w 82"/>
                <a:gd name="T3" fmla="*/ 77 h 82"/>
                <a:gd name="T4" fmla="*/ 5 w 82"/>
                <a:gd name="T5" fmla="*/ 59 h 82"/>
                <a:gd name="T6" fmla="*/ 59 w 82"/>
                <a:gd name="T7" fmla="*/ 5 h 82"/>
                <a:gd name="T8" fmla="*/ 77 w 82"/>
                <a:gd name="T9" fmla="*/ 5 h 82"/>
                <a:gd name="T10" fmla="*/ 77 w 82"/>
                <a:gd name="T11" fmla="*/ 23 h 82"/>
                <a:gd name="T12" fmla="*/ 23 w 82"/>
                <a:gd name="T13" fmla="*/ 77 h 82"/>
                <a:gd name="T14" fmla="*/ 5 w 82"/>
                <a:gd name="T15" fmla="*/ 77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" h="82">
                  <a:moveTo>
                    <a:pt x="5" y="77"/>
                  </a:moveTo>
                  <a:cubicBezTo>
                    <a:pt x="5" y="77"/>
                    <a:pt x="5" y="77"/>
                    <a:pt x="5" y="77"/>
                  </a:cubicBezTo>
                  <a:cubicBezTo>
                    <a:pt x="0" y="72"/>
                    <a:pt x="0" y="64"/>
                    <a:pt x="5" y="59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4" y="0"/>
                    <a:pt x="72" y="0"/>
                    <a:pt x="77" y="5"/>
                  </a:cubicBezTo>
                  <a:cubicBezTo>
                    <a:pt x="82" y="10"/>
                    <a:pt x="82" y="18"/>
                    <a:pt x="77" y="23"/>
                  </a:cubicBezTo>
                  <a:cubicBezTo>
                    <a:pt x="23" y="77"/>
                    <a:pt x="23" y="77"/>
                    <a:pt x="23" y="77"/>
                  </a:cubicBezTo>
                  <a:cubicBezTo>
                    <a:pt x="18" y="82"/>
                    <a:pt x="10" y="82"/>
                    <a:pt x="5" y="77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1" name="Freeform 165"/>
            <p:cNvSpPr>
              <a:spLocks/>
            </p:cNvSpPr>
            <p:nvPr/>
          </p:nvSpPr>
          <p:spPr bwMode="auto">
            <a:xfrm>
              <a:off x="9526588" y="-2542020"/>
              <a:ext cx="265113" cy="66675"/>
            </a:xfrm>
            <a:custGeom>
              <a:avLst/>
              <a:gdLst>
                <a:gd name="T0" fmla="*/ 0 w 102"/>
                <a:gd name="T1" fmla="*/ 13 h 26"/>
                <a:gd name="T2" fmla="*/ 0 w 102"/>
                <a:gd name="T3" fmla="*/ 13 h 26"/>
                <a:gd name="T4" fmla="*/ 13 w 102"/>
                <a:gd name="T5" fmla="*/ 0 h 26"/>
                <a:gd name="T6" fmla="*/ 89 w 102"/>
                <a:gd name="T7" fmla="*/ 0 h 26"/>
                <a:gd name="T8" fmla="*/ 102 w 102"/>
                <a:gd name="T9" fmla="*/ 13 h 26"/>
                <a:gd name="T10" fmla="*/ 89 w 102"/>
                <a:gd name="T11" fmla="*/ 26 h 26"/>
                <a:gd name="T12" fmla="*/ 13 w 102"/>
                <a:gd name="T13" fmla="*/ 26 h 26"/>
                <a:gd name="T14" fmla="*/ 0 w 102"/>
                <a:gd name="T15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26">
                  <a:moveTo>
                    <a:pt x="0" y="13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96" y="0"/>
                    <a:pt x="102" y="6"/>
                    <a:pt x="102" y="13"/>
                  </a:cubicBezTo>
                  <a:cubicBezTo>
                    <a:pt x="102" y="20"/>
                    <a:pt x="96" y="26"/>
                    <a:pt x="89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6" y="26"/>
                    <a:pt x="0" y="20"/>
                    <a:pt x="0" y="1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2" name="Freeform 166"/>
            <p:cNvSpPr>
              <a:spLocks/>
            </p:cNvSpPr>
            <p:nvPr/>
          </p:nvSpPr>
          <p:spPr bwMode="auto">
            <a:xfrm>
              <a:off x="9242425" y="-1889557"/>
              <a:ext cx="212725" cy="212725"/>
            </a:xfrm>
            <a:custGeom>
              <a:avLst/>
              <a:gdLst>
                <a:gd name="T0" fmla="*/ 5 w 82"/>
                <a:gd name="T1" fmla="*/ 5 h 82"/>
                <a:gd name="T2" fmla="*/ 5 w 82"/>
                <a:gd name="T3" fmla="*/ 5 h 82"/>
                <a:gd name="T4" fmla="*/ 23 w 82"/>
                <a:gd name="T5" fmla="*/ 5 h 82"/>
                <a:gd name="T6" fmla="*/ 77 w 82"/>
                <a:gd name="T7" fmla="*/ 59 h 82"/>
                <a:gd name="T8" fmla="*/ 77 w 82"/>
                <a:gd name="T9" fmla="*/ 77 h 82"/>
                <a:gd name="T10" fmla="*/ 59 w 82"/>
                <a:gd name="T11" fmla="*/ 77 h 82"/>
                <a:gd name="T12" fmla="*/ 5 w 82"/>
                <a:gd name="T13" fmla="*/ 23 h 82"/>
                <a:gd name="T14" fmla="*/ 5 w 82"/>
                <a:gd name="T15" fmla="*/ 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" h="82">
                  <a:moveTo>
                    <a:pt x="5" y="5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10" y="0"/>
                    <a:pt x="18" y="0"/>
                    <a:pt x="23" y="5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82" y="64"/>
                    <a:pt x="82" y="72"/>
                    <a:pt x="77" y="77"/>
                  </a:cubicBezTo>
                  <a:cubicBezTo>
                    <a:pt x="72" y="82"/>
                    <a:pt x="64" y="82"/>
                    <a:pt x="59" y="77"/>
                  </a:cubicBezTo>
                  <a:cubicBezTo>
                    <a:pt x="5" y="23"/>
                    <a:pt x="5" y="23"/>
                    <a:pt x="5" y="23"/>
                  </a:cubicBezTo>
                  <a:cubicBezTo>
                    <a:pt x="0" y="18"/>
                    <a:pt x="0" y="10"/>
                    <a:pt x="5" y="5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3" name="Freeform 167"/>
            <p:cNvSpPr>
              <a:spLocks/>
            </p:cNvSpPr>
            <p:nvPr/>
          </p:nvSpPr>
          <p:spPr bwMode="auto">
            <a:xfrm>
              <a:off x="8586788" y="-1599045"/>
              <a:ext cx="66675" cy="265113"/>
            </a:xfrm>
            <a:custGeom>
              <a:avLst/>
              <a:gdLst>
                <a:gd name="T0" fmla="*/ 13 w 26"/>
                <a:gd name="T1" fmla="*/ 0 h 102"/>
                <a:gd name="T2" fmla="*/ 13 w 26"/>
                <a:gd name="T3" fmla="*/ 0 h 102"/>
                <a:gd name="T4" fmla="*/ 26 w 26"/>
                <a:gd name="T5" fmla="*/ 13 h 102"/>
                <a:gd name="T6" fmla="*/ 26 w 26"/>
                <a:gd name="T7" fmla="*/ 89 h 102"/>
                <a:gd name="T8" fmla="*/ 13 w 26"/>
                <a:gd name="T9" fmla="*/ 102 h 102"/>
                <a:gd name="T10" fmla="*/ 0 w 26"/>
                <a:gd name="T11" fmla="*/ 89 h 102"/>
                <a:gd name="T12" fmla="*/ 0 w 26"/>
                <a:gd name="T13" fmla="*/ 13 h 102"/>
                <a:gd name="T14" fmla="*/ 13 w 26"/>
                <a:gd name="T1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102">
                  <a:moveTo>
                    <a:pt x="13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20" y="0"/>
                    <a:pt x="26" y="6"/>
                    <a:pt x="26" y="13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6" y="96"/>
                    <a:pt x="20" y="102"/>
                    <a:pt x="13" y="102"/>
                  </a:cubicBezTo>
                  <a:cubicBezTo>
                    <a:pt x="6" y="102"/>
                    <a:pt x="0" y="96"/>
                    <a:pt x="0" y="89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4" name="Freeform 168"/>
            <p:cNvSpPr>
              <a:spLocks/>
            </p:cNvSpPr>
            <p:nvPr/>
          </p:nvSpPr>
          <p:spPr bwMode="auto">
            <a:xfrm>
              <a:off x="7764463" y="-1862570"/>
              <a:ext cx="212725" cy="211138"/>
            </a:xfrm>
            <a:custGeom>
              <a:avLst/>
              <a:gdLst>
                <a:gd name="T0" fmla="*/ 77 w 82"/>
                <a:gd name="T1" fmla="*/ 5 h 82"/>
                <a:gd name="T2" fmla="*/ 77 w 82"/>
                <a:gd name="T3" fmla="*/ 5 h 82"/>
                <a:gd name="T4" fmla="*/ 77 w 82"/>
                <a:gd name="T5" fmla="*/ 23 h 82"/>
                <a:gd name="T6" fmla="*/ 24 w 82"/>
                <a:gd name="T7" fmla="*/ 77 h 82"/>
                <a:gd name="T8" fmla="*/ 5 w 82"/>
                <a:gd name="T9" fmla="*/ 77 h 82"/>
                <a:gd name="T10" fmla="*/ 5 w 82"/>
                <a:gd name="T11" fmla="*/ 59 h 82"/>
                <a:gd name="T12" fmla="*/ 59 w 82"/>
                <a:gd name="T13" fmla="*/ 5 h 82"/>
                <a:gd name="T14" fmla="*/ 77 w 82"/>
                <a:gd name="T15" fmla="*/ 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" h="82">
                  <a:moveTo>
                    <a:pt x="77" y="5"/>
                  </a:moveTo>
                  <a:cubicBezTo>
                    <a:pt x="77" y="5"/>
                    <a:pt x="77" y="5"/>
                    <a:pt x="77" y="5"/>
                  </a:cubicBezTo>
                  <a:cubicBezTo>
                    <a:pt x="82" y="10"/>
                    <a:pt x="82" y="18"/>
                    <a:pt x="77" y="23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19" y="82"/>
                    <a:pt x="10" y="82"/>
                    <a:pt x="5" y="77"/>
                  </a:cubicBezTo>
                  <a:cubicBezTo>
                    <a:pt x="0" y="72"/>
                    <a:pt x="0" y="64"/>
                    <a:pt x="5" y="59"/>
                  </a:cubicBezTo>
                  <a:cubicBezTo>
                    <a:pt x="59" y="5"/>
                    <a:pt x="59" y="5"/>
                    <a:pt x="59" y="5"/>
                  </a:cubicBezTo>
                  <a:cubicBezTo>
                    <a:pt x="64" y="0"/>
                    <a:pt x="72" y="0"/>
                    <a:pt x="77" y="5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5" name="Freeform 169"/>
            <p:cNvSpPr>
              <a:spLocks/>
            </p:cNvSpPr>
            <p:nvPr/>
          </p:nvSpPr>
          <p:spPr bwMode="auto">
            <a:xfrm>
              <a:off x="7413625" y="-2537257"/>
              <a:ext cx="265113" cy="68263"/>
            </a:xfrm>
            <a:custGeom>
              <a:avLst/>
              <a:gdLst>
                <a:gd name="T0" fmla="*/ 102 w 102"/>
                <a:gd name="T1" fmla="*/ 13 h 26"/>
                <a:gd name="T2" fmla="*/ 102 w 102"/>
                <a:gd name="T3" fmla="*/ 13 h 26"/>
                <a:gd name="T4" fmla="*/ 89 w 102"/>
                <a:gd name="T5" fmla="*/ 26 h 26"/>
                <a:gd name="T6" fmla="*/ 13 w 102"/>
                <a:gd name="T7" fmla="*/ 26 h 26"/>
                <a:gd name="T8" fmla="*/ 0 w 102"/>
                <a:gd name="T9" fmla="*/ 13 h 26"/>
                <a:gd name="T10" fmla="*/ 13 w 102"/>
                <a:gd name="T11" fmla="*/ 0 h 26"/>
                <a:gd name="T12" fmla="*/ 89 w 102"/>
                <a:gd name="T13" fmla="*/ 0 h 26"/>
                <a:gd name="T14" fmla="*/ 102 w 102"/>
                <a:gd name="T15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26">
                  <a:moveTo>
                    <a:pt x="102" y="13"/>
                  </a:moveTo>
                  <a:cubicBezTo>
                    <a:pt x="102" y="13"/>
                    <a:pt x="102" y="13"/>
                    <a:pt x="102" y="13"/>
                  </a:cubicBezTo>
                  <a:cubicBezTo>
                    <a:pt x="102" y="20"/>
                    <a:pt x="96" y="26"/>
                    <a:pt x="89" y="26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6" y="26"/>
                    <a:pt x="0" y="20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96" y="0"/>
                    <a:pt x="102" y="6"/>
                    <a:pt x="102" y="1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6" name="Freeform 170"/>
            <p:cNvSpPr>
              <a:spLocks/>
            </p:cNvSpPr>
            <p:nvPr/>
          </p:nvSpPr>
          <p:spPr bwMode="auto">
            <a:xfrm>
              <a:off x="7748588" y="-3372282"/>
              <a:ext cx="212725" cy="212725"/>
            </a:xfrm>
            <a:custGeom>
              <a:avLst/>
              <a:gdLst>
                <a:gd name="T0" fmla="*/ 77 w 82"/>
                <a:gd name="T1" fmla="*/ 77 h 82"/>
                <a:gd name="T2" fmla="*/ 77 w 82"/>
                <a:gd name="T3" fmla="*/ 77 h 82"/>
                <a:gd name="T4" fmla="*/ 59 w 82"/>
                <a:gd name="T5" fmla="*/ 77 h 82"/>
                <a:gd name="T6" fmla="*/ 5 w 82"/>
                <a:gd name="T7" fmla="*/ 24 h 82"/>
                <a:gd name="T8" fmla="*/ 5 w 82"/>
                <a:gd name="T9" fmla="*/ 5 h 82"/>
                <a:gd name="T10" fmla="*/ 23 w 82"/>
                <a:gd name="T11" fmla="*/ 5 h 82"/>
                <a:gd name="T12" fmla="*/ 77 w 82"/>
                <a:gd name="T13" fmla="*/ 59 h 82"/>
                <a:gd name="T14" fmla="*/ 77 w 82"/>
                <a:gd name="T15" fmla="*/ 77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" h="82">
                  <a:moveTo>
                    <a:pt x="77" y="77"/>
                  </a:moveTo>
                  <a:cubicBezTo>
                    <a:pt x="77" y="77"/>
                    <a:pt x="77" y="77"/>
                    <a:pt x="77" y="77"/>
                  </a:cubicBezTo>
                  <a:cubicBezTo>
                    <a:pt x="72" y="82"/>
                    <a:pt x="64" y="82"/>
                    <a:pt x="59" y="7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0" y="19"/>
                    <a:pt x="0" y="10"/>
                    <a:pt x="5" y="5"/>
                  </a:cubicBezTo>
                  <a:cubicBezTo>
                    <a:pt x="10" y="0"/>
                    <a:pt x="18" y="0"/>
                    <a:pt x="23" y="5"/>
                  </a:cubicBezTo>
                  <a:cubicBezTo>
                    <a:pt x="77" y="59"/>
                    <a:pt x="77" y="59"/>
                    <a:pt x="77" y="59"/>
                  </a:cubicBezTo>
                  <a:cubicBezTo>
                    <a:pt x="82" y="64"/>
                    <a:pt x="82" y="72"/>
                    <a:pt x="77" y="77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56" name="Group 1355"/>
          <p:cNvGrpSpPr/>
          <p:nvPr/>
        </p:nvGrpSpPr>
        <p:grpSpPr>
          <a:xfrm>
            <a:off x="14728835" y="3962378"/>
            <a:ext cx="1455472" cy="1455472"/>
            <a:chOff x="11455400" y="-4580370"/>
            <a:chExt cx="4270375" cy="4270375"/>
          </a:xfrm>
        </p:grpSpPr>
        <p:sp>
          <p:nvSpPr>
            <p:cNvPr id="1297" name="Oval 171"/>
            <p:cNvSpPr>
              <a:spLocks noChangeArrowheads="1"/>
            </p:cNvSpPr>
            <p:nvPr/>
          </p:nvSpPr>
          <p:spPr bwMode="auto">
            <a:xfrm>
              <a:off x="11455400" y="-4580370"/>
              <a:ext cx="4270375" cy="4270375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8" name="Oval 172"/>
            <p:cNvSpPr>
              <a:spLocks noChangeArrowheads="1"/>
            </p:cNvSpPr>
            <p:nvPr/>
          </p:nvSpPr>
          <p:spPr bwMode="auto">
            <a:xfrm>
              <a:off x="12272963" y="-3810432"/>
              <a:ext cx="2636838" cy="2636838"/>
            </a:xfrm>
            <a:prstGeom prst="ellipse">
              <a:avLst/>
            </a:pr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9" name="Freeform 173"/>
            <p:cNvSpPr>
              <a:spLocks noEditPoints="1"/>
            </p:cNvSpPr>
            <p:nvPr/>
          </p:nvSpPr>
          <p:spPr bwMode="auto">
            <a:xfrm>
              <a:off x="12466638" y="-3615170"/>
              <a:ext cx="2247900" cy="2246313"/>
            </a:xfrm>
            <a:custGeom>
              <a:avLst/>
              <a:gdLst>
                <a:gd name="T0" fmla="*/ 434 w 867"/>
                <a:gd name="T1" fmla="*/ 0 h 867"/>
                <a:gd name="T2" fmla="*/ 0 w 867"/>
                <a:gd name="T3" fmla="*/ 434 h 867"/>
                <a:gd name="T4" fmla="*/ 434 w 867"/>
                <a:gd name="T5" fmla="*/ 867 h 867"/>
                <a:gd name="T6" fmla="*/ 867 w 867"/>
                <a:gd name="T7" fmla="*/ 434 h 867"/>
                <a:gd name="T8" fmla="*/ 434 w 867"/>
                <a:gd name="T9" fmla="*/ 0 h 867"/>
                <a:gd name="T10" fmla="*/ 434 w 867"/>
                <a:gd name="T11" fmla="*/ 464 h 867"/>
                <a:gd name="T12" fmla="*/ 404 w 867"/>
                <a:gd name="T13" fmla="*/ 434 h 867"/>
                <a:gd name="T14" fmla="*/ 434 w 867"/>
                <a:gd name="T15" fmla="*/ 404 h 867"/>
                <a:gd name="T16" fmla="*/ 464 w 867"/>
                <a:gd name="T17" fmla="*/ 434 h 867"/>
                <a:gd name="T18" fmla="*/ 434 w 867"/>
                <a:gd name="T19" fmla="*/ 464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7" h="867">
                  <a:moveTo>
                    <a:pt x="434" y="0"/>
                  </a:moveTo>
                  <a:cubicBezTo>
                    <a:pt x="194" y="0"/>
                    <a:pt x="0" y="194"/>
                    <a:pt x="0" y="434"/>
                  </a:cubicBezTo>
                  <a:cubicBezTo>
                    <a:pt x="0" y="673"/>
                    <a:pt x="194" y="867"/>
                    <a:pt x="434" y="867"/>
                  </a:cubicBezTo>
                  <a:cubicBezTo>
                    <a:pt x="673" y="867"/>
                    <a:pt x="867" y="673"/>
                    <a:pt x="867" y="434"/>
                  </a:cubicBezTo>
                  <a:cubicBezTo>
                    <a:pt x="867" y="194"/>
                    <a:pt x="673" y="0"/>
                    <a:pt x="434" y="0"/>
                  </a:cubicBezTo>
                  <a:close/>
                  <a:moveTo>
                    <a:pt x="434" y="464"/>
                  </a:moveTo>
                  <a:cubicBezTo>
                    <a:pt x="417" y="464"/>
                    <a:pt x="404" y="450"/>
                    <a:pt x="404" y="434"/>
                  </a:cubicBezTo>
                  <a:cubicBezTo>
                    <a:pt x="404" y="417"/>
                    <a:pt x="417" y="404"/>
                    <a:pt x="434" y="404"/>
                  </a:cubicBezTo>
                  <a:cubicBezTo>
                    <a:pt x="450" y="404"/>
                    <a:pt x="464" y="417"/>
                    <a:pt x="464" y="434"/>
                  </a:cubicBezTo>
                  <a:cubicBezTo>
                    <a:pt x="464" y="450"/>
                    <a:pt x="450" y="464"/>
                    <a:pt x="434" y="464"/>
                  </a:cubicBezTo>
                  <a:close/>
                </a:path>
              </a:pathLst>
            </a:cu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0" name="Freeform 174"/>
            <p:cNvSpPr>
              <a:spLocks noEditPoints="1"/>
            </p:cNvSpPr>
            <p:nvPr/>
          </p:nvSpPr>
          <p:spPr bwMode="auto">
            <a:xfrm>
              <a:off x="12588875" y="-3500870"/>
              <a:ext cx="2006600" cy="2005013"/>
            </a:xfrm>
            <a:custGeom>
              <a:avLst/>
              <a:gdLst>
                <a:gd name="T0" fmla="*/ 387 w 774"/>
                <a:gd name="T1" fmla="*/ 0 h 774"/>
                <a:gd name="T2" fmla="*/ 0 w 774"/>
                <a:gd name="T3" fmla="*/ 387 h 774"/>
                <a:gd name="T4" fmla="*/ 387 w 774"/>
                <a:gd name="T5" fmla="*/ 774 h 774"/>
                <a:gd name="T6" fmla="*/ 774 w 774"/>
                <a:gd name="T7" fmla="*/ 387 h 774"/>
                <a:gd name="T8" fmla="*/ 387 w 774"/>
                <a:gd name="T9" fmla="*/ 0 h 774"/>
                <a:gd name="T10" fmla="*/ 387 w 774"/>
                <a:gd name="T11" fmla="*/ 757 h 774"/>
                <a:gd name="T12" fmla="*/ 16 w 774"/>
                <a:gd name="T13" fmla="*/ 387 h 774"/>
                <a:gd name="T14" fmla="*/ 387 w 774"/>
                <a:gd name="T15" fmla="*/ 16 h 774"/>
                <a:gd name="T16" fmla="*/ 758 w 774"/>
                <a:gd name="T17" fmla="*/ 387 h 774"/>
                <a:gd name="T18" fmla="*/ 387 w 774"/>
                <a:gd name="T19" fmla="*/ 757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4" h="774">
                  <a:moveTo>
                    <a:pt x="387" y="0"/>
                  </a:moveTo>
                  <a:cubicBezTo>
                    <a:pt x="173" y="0"/>
                    <a:pt x="0" y="173"/>
                    <a:pt x="0" y="387"/>
                  </a:cubicBezTo>
                  <a:cubicBezTo>
                    <a:pt x="0" y="600"/>
                    <a:pt x="173" y="774"/>
                    <a:pt x="387" y="774"/>
                  </a:cubicBezTo>
                  <a:cubicBezTo>
                    <a:pt x="600" y="774"/>
                    <a:pt x="774" y="600"/>
                    <a:pt x="774" y="387"/>
                  </a:cubicBezTo>
                  <a:cubicBezTo>
                    <a:pt x="774" y="173"/>
                    <a:pt x="600" y="0"/>
                    <a:pt x="387" y="0"/>
                  </a:cubicBezTo>
                  <a:close/>
                  <a:moveTo>
                    <a:pt x="387" y="757"/>
                  </a:moveTo>
                  <a:cubicBezTo>
                    <a:pt x="182" y="757"/>
                    <a:pt x="16" y="591"/>
                    <a:pt x="16" y="387"/>
                  </a:cubicBezTo>
                  <a:cubicBezTo>
                    <a:pt x="16" y="182"/>
                    <a:pt x="182" y="16"/>
                    <a:pt x="387" y="16"/>
                  </a:cubicBezTo>
                  <a:cubicBezTo>
                    <a:pt x="592" y="16"/>
                    <a:pt x="758" y="182"/>
                    <a:pt x="758" y="387"/>
                  </a:cubicBezTo>
                  <a:cubicBezTo>
                    <a:pt x="758" y="591"/>
                    <a:pt x="592" y="757"/>
                    <a:pt x="387" y="757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1" name="Freeform 175"/>
            <p:cNvSpPr>
              <a:spLocks noEditPoints="1"/>
            </p:cNvSpPr>
            <p:nvPr/>
          </p:nvSpPr>
          <p:spPr bwMode="auto">
            <a:xfrm>
              <a:off x="12974638" y="-3102407"/>
              <a:ext cx="1235075" cy="1231900"/>
            </a:xfrm>
            <a:custGeom>
              <a:avLst/>
              <a:gdLst>
                <a:gd name="T0" fmla="*/ 390 w 476"/>
                <a:gd name="T1" fmla="*/ 259 h 475"/>
                <a:gd name="T2" fmla="*/ 476 w 476"/>
                <a:gd name="T3" fmla="*/ 239 h 475"/>
                <a:gd name="T4" fmla="*/ 391 w 476"/>
                <a:gd name="T5" fmla="*/ 216 h 475"/>
                <a:gd name="T6" fmla="*/ 259 w 476"/>
                <a:gd name="T7" fmla="*/ 83 h 475"/>
                <a:gd name="T8" fmla="*/ 239 w 476"/>
                <a:gd name="T9" fmla="*/ 0 h 475"/>
                <a:gd name="T10" fmla="*/ 217 w 476"/>
                <a:gd name="T11" fmla="*/ 83 h 475"/>
                <a:gd name="T12" fmla="*/ 85 w 476"/>
                <a:gd name="T13" fmla="*/ 216 h 475"/>
                <a:gd name="T14" fmla="*/ 0 w 476"/>
                <a:gd name="T15" fmla="*/ 236 h 475"/>
                <a:gd name="T16" fmla="*/ 85 w 476"/>
                <a:gd name="T17" fmla="*/ 259 h 475"/>
                <a:gd name="T18" fmla="*/ 216 w 476"/>
                <a:gd name="T19" fmla="*/ 388 h 475"/>
                <a:gd name="T20" fmla="*/ 236 w 476"/>
                <a:gd name="T21" fmla="*/ 475 h 475"/>
                <a:gd name="T22" fmla="*/ 260 w 476"/>
                <a:gd name="T23" fmla="*/ 389 h 475"/>
                <a:gd name="T24" fmla="*/ 390 w 476"/>
                <a:gd name="T25" fmla="*/ 259 h 475"/>
                <a:gd name="T26" fmla="*/ 238 w 476"/>
                <a:gd name="T27" fmla="*/ 372 h 475"/>
                <a:gd name="T28" fmla="*/ 101 w 476"/>
                <a:gd name="T29" fmla="*/ 236 h 475"/>
                <a:gd name="T30" fmla="*/ 238 w 476"/>
                <a:gd name="T31" fmla="*/ 99 h 475"/>
                <a:gd name="T32" fmla="*/ 374 w 476"/>
                <a:gd name="T33" fmla="*/ 236 h 475"/>
                <a:gd name="T34" fmla="*/ 238 w 476"/>
                <a:gd name="T35" fmla="*/ 372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6" h="475">
                  <a:moveTo>
                    <a:pt x="390" y="259"/>
                  </a:moveTo>
                  <a:cubicBezTo>
                    <a:pt x="476" y="239"/>
                    <a:pt x="476" y="239"/>
                    <a:pt x="476" y="239"/>
                  </a:cubicBezTo>
                  <a:cubicBezTo>
                    <a:pt x="391" y="216"/>
                    <a:pt x="391" y="216"/>
                    <a:pt x="391" y="216"/>
                  </a:cubicBezTo>
                  <a:cubicBezTo>
                    <a:pt x="382" y="147"/>
                    <a:pt x="328" y="92"/>
                    <a:pt x="259" y="83"/>
                  </a:cubicBezTo>
                  <a:cubicBezTo>
                    <a:pt x="239" y="0"/>
                    <a:pt x="239" y="0"/>
                    <a:pt x="239" y="0"/>
                  </a:cubicBezTo>
                  <a:cubicBezTo>
                    <a:pt x="217" y="83"/>
                    <a:pt x="217" y="83"/>
                    <a:pt x="217" y="83"/>
                  </a:cubicBezTo>
                  <a:cubicBezTo>
                    <a:pt x="148" y="92"/>
                    <a:pt x="93" y="147"/>
                    <a:pt x="85" y="216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85" y="259"/>
                    <a:pt x="85" y="259"/>
                    <a:pt x="85" y="259"/>
                  </a:cubicBezTo>
                  <a:cubicBezTo>
                    <a:pt x="95" y="326"/>
                    <a:pt x="148" y="379"/>
                    <a:pt x="216" y="388"/>
                  </a:cubicBezTo>
                  <a:cubicBezTo>
                    <a:pt x="236" y="475"/>
                    <a:pt x="236" y="475"/>
                    <a:pt x="236" y="475"/>
                  </a:cubicBezTo>
                  <a:cubicBezTo>
                    <a:pt x="260" y="389"/>
                    <a:pt x="260" y="389"/>
                    <a:pt x="260" y="389"/>
                  </a:cubicBezTo>
                  <a:cubicBezTo>
                    <a:pt x="327" y="379"/>
                    <a:pt x="380" y="326"/>
                    <a:pt x="390" y="259"/>
                  </a:cubicBezTo>
                  <a:close/>
                  <a:moveTo>
                    <a:pt x="238" y="372"/>
                  </a:moveTo>
                  <a:cubicBezTo>
                    <a:pt x="162" y="372"/>
                    <a:pt x="101" y="311"/>
                    <a:pt x="101" y="236"/>
                  </a:cubicBezTo>
                  <a:cubicBezTo>
                    <a:pt x="101" y="160"/>
                    <a:pt x="162" y="99"/>
                    <a:pt x="238" y="99"/>
                  </a:cubicBezTo>
                  <a:cubicBezTo>
                    <a:pt x="313" y="99"/>
                    <a:pt x="374" y="160"/>
                    <a:pt x="374" y="236"/>
                  </a:cubicBezTo>
                  <a:cubicBezTo>
                    <a:pt x="374" y="311"/>
                    <a:pt x="313" y="372"/>
                    <a:pt x="238" y="372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2" name="Freeform 176"/>
            <p:cNvSpPr>
              <a:spLocks/>
            </p:cNvSpPr>
            <p:nvPr/>
          </p:nvSpPr>
          <p:spPr bwMode="auto">
            <a:xfrm>
              <a:off x="12936538" y="-2603932"/>
              <a:ext cx="746125" cy="639763"/>
            </a:xfrm>
            <a:custGeom>
              <a:avLst/>
              <a:gdLst>
                <a:gd name="T0" fmla="*/ 288 w 288"/>
                <a:gd name="T1" fmla="*/ 88 h 247"/>
                <a:gd name="T2" fmla="*/ 0 w 288"/>
                <a:gd name="T3" fmla="*/ 247 h 247"/>
                <a:gd name="T4" fmla="*/ 218 w 288"/>
                <a:gd name="T5" fmla="*/ 0 h 247"/>
                <a:gd name="T6" fmla="*/ 234 w 288"/>
                <a:gd name="T7" fmla="*/ 21 h 247"/>
                <a:gd name="T8" fmla="*/ 223 w 288"/>
                <a:gd name="T9" fmla="*/ 44 h 247"/>
                <a:gd name="T10" fmla="*/ 252 w 288"/>
                <a:gd name="T11" fmla="*/ 73 h 247"/>
                <a:gd name="T12" fmla="*/ 271 w 288"/>
                <a:gd name="T13" fmla="*/ 67 h 247"/>
                <a:gd name="T14" fmla="*/ 288 w 288"/>
                <a:gd name="T15" fmla="*/ 88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8" h="247">
                  <a:moveTo>
                    <a:pt x="288" y="88"/>
                  </a:moveTo>
                  <a:cubicBezTo>
                    <a:pt x="0" y="247"/>
                    <a:pt x="0" y="247"/>
                    <a:pt x="0" y="247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34" y="21"/>
                    <a:pt x="234" y="21"/>
                    <a:pt x="234" y="21"/>
                  </a:cubicBezTo>
                  <a:cubicBezTo>
                    <a:pt x="227" y="26"/>
                    <a:pt x="223" y="34"/>
                    <a:pt x="223" y="44"/>
                  </a:cubicBezTo>
                  <a:cubicBezTo>
                    <a:pt x="223" y="60"/>
                    <a:pt x="236" y="73"/>
                    <a:pt x="252" y="73"/>
                  </a:cubicBezTo>
                  <a:cubicBezTo>
                    <a:pt x="260" y="73"/>
                    <a:pt x="266" y="71"/>
                    <a:pt x="271" y="67"/>
                  </a:cubicBezTo>
                  <a:lnTo>
                    <a:pt x="288" y="88"/>
                  </a:ln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3" name="Freeform 177"/>
            <p:cNvSpPr>
              <a:spLocks/>
            </p:cNvSpPr>
            <p:nvPr/>
          </p:nvSpPr>
          <p:spPr bwMode="auto">
            <a:xfrm>
              <a:off x="13498513" y="-3019857"/>
              <a:ext cx="747713" cy="641350"/>
            </a:xfrm>
            <a:custGeom>
              <a:avLst/>
              <a:gdLst>
                <a:gd name="T0" fmla="*/ 0 w 288"/>
                <a:gd name="T1" fmla="*/ 160 h 247"/>
                <a:gd name="T2" fmla="*/ 288 w 288"/>
                <a:gd name="T3" fmla="*/ 0 h 247"/>
                <a:gd name="T4" fmla="*/ 70 w 288"/>
                <a:gd name="T5" fmla="*/ 247 h 247"/>
                <a:gd name="T6" fmla="*/ 54 w 288"/>
                <a:gd name="T7" fmla="*/ 226 h 247"/>
                <a:gd name="T8" fmla="*/ 65 w 288"/>
                <a:gd name="T9" fmla="*/ 203 h 247"/>
                <a:gd name="T10" fmla="*/ 36 w 288"/>
                <a:gd name="T11" fmla="*/ 174 h 247"/>
                <a:gd name="T12" fmla="*/ 17 w 288"/>
                <a:gd name="T13" fmla="*/ 180 h 247"/>
                <a:gd name="T14" fmla="*/ 0 w 288"/>
                <a:gd name="T15" fmla="*/ 16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8" h="247">
                  <a:moveTo>
                    <a:pt x="0" y="160"/>
                  </a:moveTo>
                  <a:cubicBezTo>
                    <a:pt x="288" y="0"/>
                    <a:pt x="288" y="0"/>
                    <a:pt x="288" y="0"/>
                  </a:cubicBezTo>
                  <a:cubicBezTo>
                    <a:pt x="70" y="247"/>
                    <a:pt x="70" y="247"/>
                    <a:pt x="70" y="247"/>
                  </a:cubicBezTo>
                  <a:cubicBezTo>
                    <a:pt x="54" y="226"/>
                    <a:pt x="54" y="226"/>
                    <a:pt x="54" y="226"/>
                  </a:cubicBezTo>
                  <a:cubicBezTo>
                    <a:pt x="61" y="221"/>
                    <a:pt x="65" y="213"/>
                    <a:pt x="65" y="203"/>
                  </a:cubicBezTo>
                  <a:cubicBezTo>
                    <a:pt x="65" y="187"/>
                    <a:pt x="52" y="174"/>
                    <a:pt x="36" y="174"/>
                  </a:cubicBezTo>
                  <a:cubicBezTo>
                    <a:pt x="28" y="174"/>
                    <a:pt x="22" y="176"/>
                    <a:pt x="17" y="180"/>
                  </a:cubicBezTo>
                  <a:lnTo>
                    <a:pt x="0" y="160"/>
                  </a:lnTo>
                  <a:close/>
                </a:path>
              </a:pathLst>
            </a:custGeom>
            <a:solidFill>
              <a:srgbClr val="FF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4" name="Oval 178"/>
            <p:cNvSpPr>
              <a:spLocks noChangeArrowheads="1"/>
            </p:cNvSpPr>
            <p:nvPr/>
          </p:nvSpPr>
          <p:spPr bwMode="auto">
            <a:xfrm>
              <a:off x="13514388" y="-2569007"/>
              <a:ext cx="155575" cy="153988"/>
            </a:xfrm>
            <a:prstGeom prst="ellipse">
              <a:avLst/>
            </a:prstGeom>
            <a:solidFill>
              <a:srgbClr val="304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55" name="Group 1354"/>
          <p:cNvGrpSpPr/>
          <p:nvPr/>
        </p:nvGrpSpPr>
        <p:grpSpPr>
          <a:xfrm>
            <a:off x="16903977" y="3962378"/>
            <a:ext cx="1455472" cy="1455472"/>
            <a:chOff x="16454438" y="-4580370"/>
            <a:chExt cx="4270375" cy="4270375"/>
          </a:xfrm>
        </p:grpSpPr>
        <p:sp>
          <p:nvSpPr>
            <p:cNvPr id="1305" name="Oval 179"/>
            <p:cNvSpPr>
              <a:spLocks noChangeArrowheads="1"/>
            </p:cNvSpPr>
            <p:nvPr/>
          </p:nvSpPr>
          <p:spPr bwMode="auto">
            <a:xfrm>
              <a:off x="16454438" y="-4580370"/>
              <a:ext cx="4270375" cy="4270375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6" name="Freeform 180"/>
            <p:cNvSpPr>
              <a:spLocks noEditPoints="1"/>
            </p:cNvSpPr>
            <p:nvPr/>
          </p:nvSpPr>
          <p:spPr bwMode="auto">
            <a:xfrm>
              <a:off x="17626013" y="-3959657"/>
              <a:ext cx="1509713" cy="2909888"/>
            </a:xfrm>
            <a:custGeom>
              <a:avLst/>
              <a:gdLst>
                <a:gd name="T0" fmla="*/ 546 w 582"/>
                <a:gd name="T1" fmla="*/ 957 h 1123"/>
                <a:gd name="T2" fmla="*/ 451 w 582"/>
                <a:gd name="T3" fmla="*/ 890 h 1123"/>
                <a:gd name="T4" fmla="*/ 398 w 582"/>
                <a:gd name="T5" fmla="*/ 813 h 1123"/>
                <a:gd name="T6" fmla="*/ 561 w 582"/>
                <a:gd name="T7" fmla="*/ 97 h 1123"/>
                <a:gd name="T8" fmla="*/ 582 w 582"/>
                <a:gd name="T9" fmla="*/ 12 h 1123"/>
                <a:gd name="T10" fmla="*/ 572 w 582"/>
                <a:gd name="T11" fmla="*/ 9 h 1123"/>
                <a:gd name="T12" fmla="*/ 504 w 582"/>
                <a:gd name="T13" fmla="*/ 232 h 1123"/>
                <a:gd name="T14" fmla="*/ 499 w 582"/>
                <a:gd name="T15" fmla="*/ 230 h 1123"/>
                <a:gd name="T16" fmla="*/ 493 w 582"/>
                <a:gd name="T17" fmla="*/ 228 h 1123"/>
                <a:gd name="T18" fmla="*/ 561 w 582"/>
                <a:gd name="T19" fmla="*/ 5 h 1123"/>
                <a:gd name="T20" fmla="*/ 552 w 582"/>
                <a:gd name="T21" fmla="*/ 3 h 1123"/>
                <a:gd name="T22" fmla="*/ 521 w 582"/>
                <a:gd name="T23" fmla="*/ 84 h 1123"/>
                <a:gd name="T24" fmla="*/ 257 w 582"/>
                <a:gd name="T25" fmla="*/ 770 h 1123"/>
                <a:gd name="T26" fmla="*/ 170 w 582"/>
                <a:gd name="T27" fmla="*/ 804 h 1123"/>
                <a:gd name="T28" fmla="*/ 53 w 582"/>
                <a:gd name="T29" fmla="*/ 807 h 1123"/>
                <a:gd name="T30" fmla="*/ 8 w 582"/>
                <a:gd name="T31" fmla="*/ 930 h 1123"/>
                <a:gd name="T32" fmla="*/ 68 w 582"/>
                <a:gd name="T33" fmla="*/ 1003 h 1123"/>
                <a:gd name="T34" fmla="*/ 158 w 582"/>
                <a:gd name="T35" fmla="*/ 975 h 1123"/>
                <a:gd name="T36" fmla="*/ 198 w 582"/>
                <a:gd name="T37" fmla="*/ 903 h 1123"/>
                <a:gd name="T38" fmla="*/ 307 w 582"/>
                <a:gd name="T39" fmla="*/ 857 h 1123"/>
                <a:gd name="T40" fmla="*/ 307 w 582"/>
                <a:gd name="T41" fmla="*/ 857 h 1123"/>
                <a:gd name="T42" fmla="*/ 307 w 582"/>
                <a:gd name="T43" fmla="*/ 857 h 1123"/>
                <a:gd name="T44" fmla="*/ 373 w 582"/>
                <a:gd name="T45" fmla="*/ 956 h 1123"/>
                <a:gd name="T46" fmla="*/ 366 w 582"/>
                <a:gd name="T47" fmla="*/ 1038 h 1123"/>
                <a:gd name="T48" fmla="*/ 425 w 582"/>
                <a:gd name="T49" fmla="*/ 1112 h 1123"/>
                <a:gd name="T50" fmla="*/ 515 w 582"/>
                <a:gd name="T51" fmla="*/ 1085 h 1123"/>
                <a:gd name="T52" fmla="*/ 546 w 582"/>
                <a:gd name="T53" fmla="*/ 957 h 1123"/>
                <a:gd name="T54" fmla="*/ 71 w 582"/>
                <a:gd name="T55" fmla="*/ 985 h 1123"/>
                <a:gd name="T56" fmla="*/ 30 w 582"/>
                <a:gd name="T57" fmla="*/ 875 h 1123"/>
                <a:gd name="T58" fmla="*/ 125 w 582"/>
                <a:gd name="T59" fmla="*/ 807 h 1123"/>
                <a:gd name="T60" fmla="*/ 167 w 582"/>
                <a:gd name="T61" fmla="*/ 919 h 1123"/>
                <a:gd name="T62" fmla="*/ 71 w 582"/>
                <a:gd name="T63" fmla="*/ 985 h 1123"/>
                <a:gd name="T64" fmla="*/ 314 w 582"/>
                <a:gd name="T65" fmla="*/ 836 h 1123"/>
                <a:gd name="T66" fmla="*/ 277 w 582"/>
                <a:gd name="T67" fmla="*/ 775 h 1123"/>
                <a:gd name="T68" fmla="*/ 421 w 582"/>
                <a:gd name="T69" fmla="*/ 433 h 1123"/>
                <a:gd name="T70" fmla="*/ 443 w 582"/>
                <a:gd name="T71" fmla="*/ 404 h 1123"/>
                <a:gd name="T72" fmla="*/ 446 w 582"/>
                <a:gd name="T73" fmla="*/ 403 h 1123"/>
                <a:gd name="T74" fmla="*/ 448 w 582"/>
                <a:gd name="T75" fmla="*/ 406 h 1123"/>
                <a:gd name="T76" fmla="*/ 450 w 582"/>
                <a:gd name="T77" fmla="*/ 442 h 1123"/>
                <a:gd name="T78" fmla="*/ 379 w 582"/>
                <a:gd name="T79" fmla="*/ 806 h 1123"/>
                <a:gd name="T80" fmla="*/ 314 w 582"/>
                <a:gd name="T81" fmla="*/ 836 h 1123"/>
                <a:gd name="T82" fmla="*/ 433 w 582"/>
                <a:gd name="T83" fmla="*/ 1095 h 1123"/>
                <a:gd name="T84" fmla="*/ 390 w 582"/>
                <a:gd name="T85" fmla="*/ 987 h 1123"/>
                <a:gd name="T86" fmla="*/ 487 w 582"/>
                <a:gd name="T87" fmla="*/ 917 h 1123"/>
                <a:gd name="T88" fmla="*/ 528 w 582"/>
                <a:gd name="T89" fmla="*/ 1027 h 1123"/>
                <a:gd name="T90" fmla="*/ 433 w 582"/>
                <a:gd name="T91" fmla="*/ 1095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82" h="1123">
                  <a:moveTo>
                    <a:pt x="546" y="957"/>
                  </a:moveTo>
                  <a:cubicBezTo>
                    <a:pt x="533" y="910"/>
                    <a:pt x="496" y="895"/>
                    <a:pt x="451" y="890"/>
                  </a:cubicBezTo>
                  <a:cubicBezTo>
                    <a:pt x="401" y="884"/>
                    <a:pt x="387" y="864"/>
                    <a:pt x="398" y="813"/>
                  </a:cubicBezTo>
                  <a:cubicBezTo>
                    <a:pt x="452" y="574"/>
                    <a:pt x="507" y="335"/>
                    <a:pt x="561" y="97"/>
                  </a:cubicBezTo>
                  <a:cubicBezTo>
                    <a:pt x="568" y="68"/>
                    <a:pt x="575" y="40"/>
                    <a:pt x="582" y="12"/>
                  </a:cubicBezTo>
                  <a:cubicBezTo>
                    <a:pt x="580" y="7"/>
                    <a:pt x="576" y="6"/>
                    <a:pt x="572" y="9"/>
                  </a:cubicBezTo>
                  <a:cubicBezTo>
                    <a:pt x="550" y="83"/>
                    <a:pt x="527" y="158"/>
                    <a:pt x="504" y="232"/>
                  </a:cubicBezTo>
                  <a:cubicBezTo>
                    <a:pt x="504" y="232"/>
                    <a:pt x="504" y="232"/>
                    <a:pt x="499" y="230"/>
                  </a:cubicBezTo>
                  <a:cubicBezTo>
                    <a:pt x="493" y="228"/>
                    <a:pt x="493" y="228"/>
                    <a:pt x="493" y="228"/>
                  </a:cubicBezTo>
                  <a:cubicBezTo>
                    <a:pt x="516" y="154"/>
                    <a:pt x="539" y="79"/>
                    <a:pt x="561" y="5"/>
                  </a:cubicBezTo>
                  <a:cubicBezTo>
                    <a:pt x="560" y="1"/>
                    <a:pt x="556" y="0"/>
                    <a:pt x="552" y="3"/>
                  </a:cubicBezTo>
                  <a:cubicBezTo>
                    <a:pt x="541" y="30"/>
                    <a:pt x="532" y="57"/>
                    <a:pt x="521" y="84"/>
                  </a:cubicBezTo>
                  <a:cubicBezTo>
                    <a:pt x="433" y="313"/>
                    <a:pt x="346" y="541"/>
                    <a:pt x="257" y="770"/>
                  </a:cubicBezTo>
                  <a:cubicBezTo>
                    <a:pt x="238" y="818"/>
                    <a:pt x="215" y="827"/>
                    <a:pt x="170" y="804"/>
                  </a:cubicBezTo>
                  <a:cubicBezTo>
                    <a:pt x="130" y="784"/>
                    <a:pt x="91" y="775"/>
                    <a:pt x="53" y="807"/>
                  </a:cubicBezTo>
                  <a:cubicBezTo>
                    <a:pt x="15" y="839"/>
                    <a:pt x="0" y="881"/>
                    <a:pt x="8" y="930"/>
                  </a:cubicBezTo>
                  <a:cubicBezTo>
                    <a:pt x="14" y="965"/>
                    <a:pt x="33" y="993"/>
                    <a:pt x="68" y="1003"/>
                  </a:cubicBezTo>
                  <a:cubicBezTo>
                    <a:pt x="103" y="1014"/>
                    <a:pt x="135" y="1003"/>
                    <a:pt x="158" y="975"/>
                  </a:cubicBezTo>
                  <a:cubicBezTo>
                    <a:pt x="174" y="954"/>
                    <a:pt x="186" y="927"/>
                    <a:pt x="198" y="903"/>
                  </a:cubicBezTo>
                  <a:cubicBezTo>
                    <a:pt x="218" y="861"/>
                    <a:pt x="259" y="843"/>
                    <a:pt x="307" y="857"/>
                  </a:cubicBezTo>
                  <a:cubicBezTo>
                    <a:pt x="307" y="857"/>
                    <a:pt x="307" y="857"/>
                    <a:pt x="307" y="857"/>
                  </a:cubicBezTo>
                  <a:cubicBezTo>
                    <a:pt x="307" y="857"/>
                    <a:pt x="307" y="857"/>
                    <a:pt x="307" y="857"/>
                  </a:cubicBezTo>
                  <a:cubicBezTo>
                    <a:pt x="356" y="872"/>
                    <a:pt x="379" y="910"/>
                    <a:pt x="373" y="956"/>
                  </a:cubicBezTo>
                  <a:cubicBezTo>
                    <a:pt x="370" y="983"/>
                    <a:pt x="364" y="1012"/>
                    <a:pt x="366" y="1038"/>
                  </a:cubicBezTo>
                  <a:cubicBezTo>
                    <a:pt x="369" y="1074"/>
                    <a:pt x="390" y="1101"/>
                    <a:pt x="425" y="1112"/>
                  </a:cubicBezTo>
                  <a:cubicBezTo>
                    <a:pt x="460" y="1123"/>
                    <a:pt x="490" y="1111"/>
                    <a:pt x="515" y="1085"/>
                  </a:cubicBezTo>
                  <a:cubicBezTo>
                    <a:pt x="550" y="1049"/>
                    <a:pt x="560" y="1006"/>
                    <a:pt x="546" y="957"/>
                  </a:cubicBezTo>
                  <a:close/>
                  <a:moveTo>
                    <a:pt x="71" y="985"/>
                  </a:moveTo>
                  <a:cubicBezTo>
                    <a:pt x="34" y="973"/>
                    <a:pt x="15" y="923"/>
                    <a:pt x="30" y="875"/>
                  </a:cubicBezTo>
                  <a:cubicBezTo>
                    <a:pt x="45" y="827"/>
                    <a:pt x="88" y="796"/>
                    <a:pt x="125" y="807"/>
                  </a:cubicBezTo>
                  <a:cubicBezTo>
                    <a:pt x="164" y="818"/>
                    <a:pt x="183" y="868"/>
                    <a:pt x="167" y="919"/>
                  </a:cubicBezTo>
                  <a:cubicBezTo>
                    <a:pt x="151" y="967"/>
                    <a:pt x="108" y="997"/>
                    <a:pt x="71" y="985"/>
                  </a:cubicBezTo>
                  <a:close/>
                  <a:moveTo>
                    <a:pt x="314" y="836"/>
                  </a:moveTo>
                  <a:cubicBezTo>
                    <a:pt x="282" y="826"/>
                    <a:pt x="261" y="813"/>
                    <a:pt x="277" y="775"/>
                  </a:cubicBezTo>
                  <a:cubicBezTo>
                    <a:pt x="325" y="661"/>
                    <a:pt x="373" y="547"/>
                    <a:pt x="421" y="433"/>
                  </a:cubicBezTo>
                  <a:cubicBezTo>
                    <a:pt x="426" y="422"/>
                    <a:pt x="436" y="414"/>
                    <a:pt x="443" y="404"/>
                  </a:cubicBezTo>
                  <a:cubicBezTo>
                    <a:pt x="444" y="403"/>
                    <a:pt x="445" y="403"/>
                    <a:pt x="446" y="403"/>
                  </a:cubicBezTo>
                  <a:cubicBezTo>
                    <a:pt x="446" y="403"/>
                    <a:pt x="448" y="404"/>
                    <a:pt x="448" y="406"/>
                  </a:cubicBezTo>
                  <a:cubicBezTo>
                    <a:pt x="449" y="418"/>
                    <a:pt x="452" y="430"/>
                    <a:pt x="450" y="442"/>
                  </a:cubicBezTo>
                  <a:cubicBezTo>
                    <a:pt x="427" y="564"/>
                    <a:pt x="402" y="685"/>
                    <a:pt x="379" y="806"/>
                  </a:cubicBezTo>
                  <a:cubicBezTo>
                    <a:pt x="371" y="847"/>
                    <a:pt x="346" y="846"/>
                    <a:pt x="314" y="836"/>
                  </a:cubicBezTo>
                  <a:close/>
                  <a:moveTo>
                    <a:pt x="433" y="1095"/>
                  </a:moveTo>
                  <a:cubicBezTo>
                    <a:pt x="395" y="1084"/>
                    <a:pt x="376" y="1036"/>
                    <a:pt x="390" y="987"/>
                  </a:cubicBezTo>
                  <a:cubicBezTo>
                    <a:pt x="404" y="936"/>
                    <a:pt x="448" y="904"/>
                    <a:pt x="487" y="917"/>
                  </a:cubicBezTo>
                  <a:cubicBezTo>
                    <a:pt x="523" y="929"/>
                    <a:pt x="542" y="979"/>
                    <a:pt x="528" y="1027"/>
                  </a:cubicBezTo>
                  <a:cubicBezTo>
                    <a:pt x="513" y="1075"/>
                    <a:pt x="470" y="1106"/>
                    <a:pt x="433" y="1095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54" name="Group 1353"/>
          <p:cNvGrpSpPr/>
          <p:nvPr/>
        </p:nvGrpSpPr>
        <p:grpSpPr>
          <a:xfrm>
            <a:off x="19079119" y="3962378"/>
            <a:ext cx="1455472" cy="1455472"/>
            <a:chOff x="21453475" y="-4580370"/>
            <a:chExt cx="4270375" cy="4270375"/>
          </a:xfrm>
        </p:grpSpPr>
        <p:sp>
          <p:nvSpPr>
            <p:cNvPr id="1307" name="Oval 181"/>
            <p:cNvSpPr>
              <a:spLocks noChangeArrowheads="1"/>
            </p:cNvSpPr>
            <p:nvPr/>
          </p:nvSpPr>
          <p:spPr bwMode="auto">
            <a:xfrm>
              <a:off x="21453475" y="-4580370"/>
              <a:ext cx="4270375" cy="427037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8" name="Freeform 182"/>
            <p:cNvSpPr>
              <a:spLocks/>
            </p:cNvSpPr>
            <p:nvPr/>
          </p:nvSpPr>
          <p:spPr bwMode="auto">
            <a:xfrm>
              <a:off x="23214013" y="-2872220"/>
              <a:ext cx="422275" cy="2095500"/>
            </a:xfrm>
            <a:custGeom>
              <a:avLst/>
              <a:gdLst>
                <a:gd name="T0" fmla="*/ 158 w 163"/>
                <a:gd name="T1" fmla="*/ 550 h 808"/>
                <a:gd name="T2" fmla="*/ 158 w 163"/>
                <a:gd name="T3" fmla="*/ 185 h 808"/>
                <a:gd name="T4" fmla="*/ 158 w 163"/>
                <a:gd name="T5" fmla="*/ 0 h 808"/>
                <a:gd name="T6" fmla="*/ 139 w 163"/>
                <a:gd name="T7" fmla="*/ 0 h 808"/>
                <a:gd name="T8" fmla="*/ 139 w 163"/>
                <a:gd name="T9" fmla="*/ 120 h 808"/>
                <a:gd name="T10" fmla="*/ 138 w 163"/>
                <a:gd name="T11" fmla="*/ 120 h 808"/>
                <a:gd name="T12" fmla="*/ 138 w 163"/>
                <a:gd name="T13" fmla="*/ 503 h 808"/>
                <a:gd name="T14" fmla="*/ 129 w 163"/>
                <a:gd name="T15" fmla="*/ 552 h 808"/>
                <a:gd name="T16" fmla="*/ 137 w 163"/>
                <a:gd name="T17" fmla="*/ 571 h 808"/>
                <a:gd name="T18" fmla="*/ 132 w 163"/>
                <a:gd name="T19" fmla="*/ 608 h 808"/>
                <a:gd name="T20" fmla="*/ 131 w 163"/>
                <a:gd name="T21" fmla="*/ 723 h 808"/>
                <a:gd name="T22" fmla="*/ 100 w 163"/>
                <a:gd name="T23" fmla="*/ 765 h 808"/>
                <a:gd name="T24" fmla="*/ 53 w 163"/>
                <a:gd name="T25" fmla="*/ 755 h 808"/>
                <a:gd name="T26" fmla="*/ 41 w 163"/>
                <a:gd name="T27" fmla="*/ 705 h 808"/>
                <a:gd name="T28" fmla="*/ 31 w 163"/>
                <a:gd name="T29" fmla="*/ 679 h 808"/>
                <a:gd name="T30" fmla="*/ 11 w 163"/>
                <a:gd name="T31" fmla="*/ 695 h 808"/>
                <a:gd name="T32" fmla="*/ 29 w 163"/>
                <a:gd name="T33" fmla="*/ 778 h 808"/>
                <a:gd name="T34" fmla="*/ 115 w 163"/>
                <a:gd name="T35" fmla="*/ 795 h 808"/>
                <a:gd name="T36" fmla="*/ 163 w 163"/>
                <a:gd name="T37" fmla="*/ 725 h 808"/>
                <a:gd name="T38" fmla="*/ 158 w 163"/>
                <a:gd name="T39" fmla="*/ 550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3" h="808">
                  <a:moveTo>
                    <a:pt x="158" y="550"/>
                  </a:moveTo>
                  <a:cubicBezTo>
                    <a:pt x="158" y="428"/>
                    <a:pt x="158" y="306"/>
                    <a:pt x="158" y="185"/>
                  </a:cubicBezTo>
                  <a:cubicBezTo>
                    <a:pt x="158" y="0"/>
                    <a:pt x="158" y="0"/>
                    <a:pt x="158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9" y="120"/>
                    <a:pt x="139" y="120"/>
                    <a:pt x="139" y="120"/>
                  </a:cubicBezTo>
                  <a:cubicBezTo>
                    <a:pt x="138" y="120"/>
                    <a:pt x="138" y="120"/>
                    <a:pt x="138" y="120"/>
                  </a:cubicBezTo>
                  <a:cubicBezTo>
                    <a:pt x="138" y="247"/>
                    <a:pt x="139" y="375"/>
                    <a:pt x="138" y="503"/>
                  </a:cubicBezTo>
                  <a:cubicBezTo>
                    <a:pt x="138" y="519"/>
                    <a:pt x="133" y="533"/>
                    <a:pt x="129" y="552"/>
                  </a:cubicBezTo>
                  <a:cubicBezTo>
                    <a:pt x="131" y="557"/>
                    <a:pt x="137" y="564"/>
                    <a:pt x="137" y="571"/>
                  </a:cubicBezTo>
                  <a:cubicBezTo>
                    <a:pt x="137" y="583"/>
                    <a:pt x="132" y="596"/>
                    <a:pt x="132" y="608"/>
                  </a:cubicBezTo>
                  <a:cubicBezTo>
                    <a:pt x="131" y="647"/>
                    <a:pt x="132" y="685"/>
                    <a:pt x="131" y="723"/>
                  </a:cubicBezTo>
                  <a:cubicBezTo>
                    <a:pt x="131" y="744"/>
                    <a:pt x="119" y="762"/>
                    <a:pt x="100" y="765"/>
                  </a:cubicBezTo>
                  <a:cubicBezTo>
                    <a:pt x="85" y="768"/>
                    <a:pt x="66" y="764"/>
                    <a:pt x="53" y="755"/>
                  </a:cubicBezTo>
                  <a:cubicBezTo>
                    <a:pt x="37" y="744"/>
                    <a:pt x="31" y="725"/>
                    <a:pt x="41" y="705"/>
                  </a:cubicBezTo>
                  <a:cubicBezTo>
                    <a:pt x="47" y="692"/>
                    <a:pt x="45" y="681"/>
                    <a:pt x="31" y="679"/>
                  </a:cubicBezTo>
                  <a:cubicBezTo>
                    <a:pt x="25" y="678"/>
                    <a:pt x="14" y="688"/>
                    <a:pt x="11" y="695"/>
                  </a:cubicBezTo>
                  <a:cubicBezTo>
                    <a:pt x="0" y="726"/>
                    <a:pt x="5" y="755"/>
                    <a:pt x="29" y="778"/>
                  </a:cubicBezTo>
                  <a:cubicBezTo>
                    <a:pt x="53" y="802"/>
                    <a:pt x="83" y="808"/>
                    <a:pt x="115" y="795"/>
                  </a:cubicBezTo>
                  <a:cubicBezTo>
                    <a:pt x="145" y="782"/>
                    <a:pt x="163" y="758"/>
                    <a:pt x="163" y="725"/>
                  </a:cubicBezTo>
                  <a:cubicBezTo>
                    <a:pt x="162" y="666"/>
                    <a:pt x="159" y="608"/>
                    <a:pt x="158" y="550"/>
                  </a:cubicBezTo>
                  <a:close/>
                </a:path>
              </a:pathLst>
            </a:custGeom>
            <a:solidFill>
              <a:srgbClr val="11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9" name="Freeform 183"/>
            <p:cNvSpPr>
              <a:spLocks/>
            </p:cNvSpPr>
            <p:nvPr/>
          </p:nvSpPr>
          <p:spPr bwMode="auto">
            <a:xfrm>
              <a:off x="23512463" y="-4291445"/>
              <a:ext cx="182563" cy="455613"/>
            </a:xfrm>
            <a:custGeom>
              <a:avLst/>
              <a:gdLst>
                <a:gd name="T0" fmla="*/ 42 w 71"/>
                <a:gd name="T1" fmla="*/ 132 h 176"/>
                <a:gd name="T2" fmla="*/ 41 w 71"/>
                <a:gd name="T3" fmla="*/ 22 h 176"/>
                <a:gd name="T4" fmla="*/ 31 w 71"/>
                <a:gd name="T5" fmla="*/ 0 h 176"/>
                <a:gd name="T6" fmla="*/ 20 w 71"/>
                <a:gd name="T7" fmla="*/ 21 h 176"/>
                <a:gd name="T8" fmla="*/ 19 w 71"/>
                <a:gd name="T9" fmla="*/ 137 h 176"/>
                <a:gd name="T10" fmla="*/ 0 w 71"/>
                <a:gd name="T11" fmla="*/ 167 h 176"/>
                <a:gd name="T12" fmla="*/ 0 w 71"/>
                <a:gd name="T13" fmla="*/ 167 h 176"/>
                <a:gd name="T14" fmla="*/ 5 w 71"/>
                <a:gd name="T15" fmla="*/ 170 h 176"/>
                <a:gd name="T16" fmla="*/ 14 w 71"/>
                <a:gd name="T17" fmla="*/ 173 h 176"/>
                <a:gd name="T18" fmla="*/ 14 w 71"/>
                <a:gd name="T19" fmla="*/ 173 h 176"/>
                <a:gd name="T20" fmla="*/ 14 w 71"/>
                <a:gd name="T21" fmla="*/ 173 h 176"/>
                <a:gd name="T22" fmla="*/ 14 w 71"/>
                <a:gd name="T23" fmla="*/ 173 h 176"/>
                <a:gd name="T24" fmla="*/ 14 w 71"/>
                <a:gd name="T25" fmla="*/ 173 h 176"/>
                <a:gd name="T26" fmla="*/ 14 w 71"/>
                <a:gd name="T27" fmla="*/ 173 h 176"/>
                <a:gd name="T28" fmla="*/ 22 w 71"/>
                <a:gd name="T29" fmla="*/ 175 h 176"/>
                <a:gd name="T30" fmla="*/ 23 w 71"/>
                <a:gd name="T31" fmla="*/ 175 h 176"/>
                <a:gd name="T32" fmla="*/ 25 w 71"/>
                <a:gd name="T33" fmla="*/ 175 h 176"/>
                <a:gd name="T34" fmla="*/ 32 w 71"/>
                <a:gd name="T35" fmla="*/ 176 h 176"/>
                <a:gd name="T36" fmla="*/ 34 w 71"/>
                <a:gd name="T37" fmla="*/ 176 h 176"/>
                <a:gd name="T38" fmla="*/ 41 w 71"/>
                <a:gd name="T39" fmla="*/ 175 h 176"/>
                <a:gd name="T40" fmla="*/ 41 w 71"/>
                <a:gd name="T41" fmla="*/ 175 h 176"/>
                <a:gd name="T42" fmla="*/ 45 w 71"/>
                <a:gd name="T43" fmla="*/ 175 h 176"/>
                <a:gd name="T44" fmla="*/ 63 w 71"/>
                <a:gd name="T45" fmla="*/ 171 h 176"/>
                <a:gd name="T46" fmla="*/ 71 w 71"/>
                <a:gd name="T47" fmla="*/ 169 h 176"/>
                <a:gd name="T48" fmla="*/ 42 w 71"/>
                <a:gd name="T49" fmla="*/ 13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1" h="176">
                  <a:moveTo>
                    <a:pt x="42" y="132"/>
                  </a:moveTo>
                  <a:cubicBezTo>
                    <a:pt x="41" y="95"/>
                    <a:pt x="42" y="59"/>
                    <a:pt x="41" y="22"/>
                  </a:cubicBezTo>
                  <a:cubicBezTo>
                    <a:pt x="41" y="15"/>
                    <a:pt x="34" y="8"/>
                    <a:pt x="31" y="0"/>
                  </a:cubicBezTo>
                  <a:cubicBezTo>
                    <a:pt x="27" y="7"/>
                    <a:pt x="20" y="14"/>
                    <a:pt x="20" y="21"/>
                  </a:cubicBezTo>
                  <a:cubicBezTo>
                    <a:pt x="19" y="60"/>
                    <a:pt x="20" y="98"/>
                    <a:pt x="19" y="137"/>
                  </a:cubicBezTo>
                  <a:cubicBezTo>
                    <a:pt x="19" y="153"/>
                    <a:pt x="14" y="163"/>
                    <a:pt x="0" y="167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2" y="168"/>
                    <a:pt x="3" y="169"/>
                    <a:pt x="5" y="170"/>
                  </a:cubicBezTo>
                  <a:cubicBezTo>
                    <a:pt x="8" y="171"/>
                    <a:pt x="10" y="172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6" y="174"/>
                    <a:pt x="19" y="174"/>
                    <a:pt x="22" y="175"/>
                  </a:cubicBezTo>
                  <a:cubicBezTo>
                    <a:pt x="22" y="175"/>
                    <a:pt x="23" y="175"/>
                    <a:pt x="23" y="175"/>
                  </a:cubicBezTo>
                  <a:cubicBezTo>
                    <a:pt x="24" y="175"/>
                    <a:pt x="25" y="175"/>
                    <a:pt x="25" y="175"/>
                  </a:cubicBezTo>
                  <a:cubicBezTo>
                    <a:pt x="32" y="176"/>
                    <a:pt x="32" y="176"/>
                    <a:pt x="32" y="176"/>
                  </a:cubicBezTo>
                  <a:cubicBezTo>
                    <a:pt x="33" y="176"/>
                    <a:pt x="34" y="176"/>
                    <a:pt x="34" y="176"/>
                  </a:cubicBezTo>
                  <a:cubicBezTo>
                    <a:pt x="41" y="175"/>
                    <a:pt x="41" y="175"/>
                    <a:pt x="41" y="175"/>
                  </a:cubicBezTo>
                  <a:cubicBezTo>
                    <a:pt x="41" y="175"/>
                    <a:pt x="41" y="175"/>
                    <a:pt x="41" y="175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50" y="174"/>
                    <a:pt x="56" y="173"/>
                    <a:pt x="63" y="171"/>
                  </a:cubicBezTo>
                  <a:cubicBezTo>
                    <a:pt x="65" y="170"/>
                    <a:pt x="68" y="170"/>
                    <a:pt x="71" y="169"/>
                  </a:cubicBezTo>
                  <a:cubicBezTo>
                    <a:pt x="48" y="166"/>
                    <a:pt x="42" y="152"/>
                    <a:pt x="42" y="132"/>
                  </a:cubicBezTo>
                  <a:close/>
                </a:path>
              </a:pathLst>
            </a:custGeom>
            <a:solidFill>
              <a:srgbClr val="11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0" name="Freeform 184"/>
            <p:cNvSpPr>
              <a:spLocks/>
            </p:cNvSpPr>
            <p:nvPr/>
          </p:nvSpPr>
          <p:spPr bwMode="auto">
            <a:xfrm>
              <a:off x="22063075" y="-3859645"/>
              <a:ext cx="1462088" cy="1511300"/>
            </a:xfrm>
            <a:custGeom>
              <a:avLst/>
              <a:gdLst>
                <a:gd name="T0" fmla="*/ 564 w 564"/>
                <a:gd name="T1" fmla="*/ 3 h 583"/>
                <a:gd name="T2" fmla="*/ 564 w 564"/>
                <a:gd name="T3" fmla="*/ 3 h 583"/>
                <a:gd name="T4" fmla="*/ 350 w 564"/>
                <a:gd name="T5" fmla="*/ 147 h 583"/>
                <a:gd name="T6" fmla="*/ 331 w 564"/>
                <a:gd name="T7" fmla="*/ 170 h 583"/>
                <a:gd name="T8" fmla="*/ 318 w 564"/>
                <a:gd name="T9" fmla="*/ 188 h 583"/>
                <a:gd name="T10" fmla="*/ 309 w 564"/>
                <a:gd name="T11" fmla="*/ 200 h 583"/>
                <a:gd name="T12" fmla="*/ 298 w 564"/>
                <a:gd name="T13" fmla="*/ 218 h 583"/>
                <a:gd name="T14" fmla="*/ 290 w 564"/>
                <a:gd name="T15" fmla="*/ 230 h 583"/>
                <a:gd name="T16" fmla="*/ 287 w 564"/>
                <a:gd name="T17" fmla="*/ 236 h 583"/>
                <a:gd name="T18" fmla="*/ 277 w 564"/>
                <a:gd name="T19" fmla="*/ 255 h 583"/>
                <a:gd name="T20" fmla="*/ 270 w 564"/>
                <a:gd name="T21" fmla="*/ 267 h 583"/>
                <a:gd name="T22" fmla="*/ 267 w 564"/>
                <a:gd name="T23" fmla="*/ 273 h 583"/>
                <a:gd name="T24" fmla="*/ 261 w 564"/>
                <a:gd name="T25" fmla="*/ 285 h 583"/>
                <a:gd name="T26" fmla="*/ 256 w 564"/>
                <a:gd name="T27" fmla="*/ 298 h 583"/>
                <a:gd name="T28" fmla="*/ 246 w 564"/>
                <a:gd name="T29" fmla="*/ 322 h 583"/>
                <a:gd name="T30" fmla="*/ 193 w 564"/>
                <a:gd name="T31" fmla="*/ 583 h 583"/>
                <a:gd name="T32" fmla="*/ 193 w 564"/>
                <a:gd name="T33" fmla="*/ 583 h 583"/>
                <a:gd name="T34" fmla="*/ 192 w 564"/>
                <a:gd name="T35" fmla="*/ 583 h 583"/>
                <a:gd name="T36" fmla="*/ 105 w 564"/>
                <a:gd name="T37" fmla="*/ 502 h 583"/>
                <a:gd name="T38" fmla="*/ 0 w 564"/>
                <a:gd name="T39" fmla="*/ 560 h 583"/>
                <a:gd name="T40" fmla="*/ 128 w 564"/>
                <a:gd name="T41" fmla="*/ 226 h 583"/>
                <a:gd name="T42" fmla="*/ 549 w 564"/>
                <a:gd name="T43" fmla="*/ 2 h 583"/>
                <a:gd name="T44" fmla="*/ 559 w 564"/>
                <a:gd name="T45" fmla="*/ 0 h 583"/>
                <a:gd name="T46" fmla="*/ 559 w 564"/>
                <a:gd name="T47" fmla="*/ 0 h 583"/>
                <a:gd name="T48" fmla="*/ 564 w 564"/>
                <a:gd name="T49" fmla="*/ 3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4" h="583">
                  <a:moveTo>
                    <a:pt x="564" y="3"/>
                  </a:moveTo>
                  <a:cubicBezTo>
                    <a:pt x="564" y="3"/>
                    <a:pt x="564" y="3"/>
                    <a:pt x="564" y="3"/>
                  </a:cubicBezTo>
                  <a:cubicBezTo>
                    <a:pt x="472" y="35"/>
                    <a:pt x="402" y="87"/>
                    <a:pt x="350" y="147"/>
                  </a:cubicBezTo>
                  <a:cubicBezTo>
                    <a:pt x="343" y="155"/>
                    <a:pt x="337" y="163"/>
                    <a:pt x="331" y="170"/>
                  </a:cubicBezTo>
                  <a:cubicBezTo>
                    <a:pt x="326" y="176"/>
                    <a:pt x="322" y="182"/>
                    <a:pt x="318" y="188"/>
                  </a:cubicBezTo>
                  <a:cubicBezTo>
                    <a:pt x="315" y="192"/>
                    <a:pt x="312" y="196"/>
                    <a:pt x="309" y="200"/>
                  </a:cubicBezTo>
                  <a:cubicBezTo>
                    <a:pt x="305" y="206"/>
                    <a:pt x="302" y="212"/>
                    <a:pt x="298" y="218"/>
                  </a:cubicBezTo>
                  <a:cubicBezTo>
                    <a:pt x="295" y="222"/>
                    <a:pt x="293" y="226"/>
                    <a:pt x="290" y="230"/>
                  </a:cubicBezTo>
                  <a:cubicBezTo>
                    <a:pt x="289" y="232"/>
                    <a:pt x="288" y="234"/>
                    <a:pt x="287" y="236"/>
                  </a:cubicBezTo>
                  <a:cubicBezTo>
                    <a:pt x="283" y="242"/>
                    <a:pt x="280" y="248"/>
                    <a:pt x="277" y="255"/>
                  </a:cubicBezTo>
                  <a:cubicBezTo>
                    <a:pt x="275" y="259"/>
                    <a:pt x="272" y="263"/>
                    <a:pt x="270" y="267"/>
                  </a:cubicBezTo>
                  <a:cubicBezTo>
                    <a:pt x="269" y="269"/>
                    <a:pt x="268" y="271"/>
                    <a:pt x="267" y="273"/>
                  </a:cubicBezTo>
                  <a:cubicBezTo>
                    <a:pt x="265" y="277"/>
                    <a:pt x="263" y="281"/>
                    <a:pt x="261" y="285"/>
                  </a:cubicBezTo>
                  <a:cubicBezTo>
                    <a:pt x="260" y="290"/>
                    <a:pt x="258" y="294"/>
                    <a:pt x="256" y="298"/>
                  </a:cubicBezTo>
                  <a:cubicBezTo>
                    <a:pt x="252" y="306"/>
                    <a:pt x="250" y="314"/>
                    <a:pt x="246" y="322"/>
                  </a:cubicBezTo>
                  <a:cubicBezTo>
                    <a:pt x="193" y="457"/>
                    <a:pt x="193" y="580"/>
                    <a:pt x="193" y="583"/>
                  </a:cubicBezTo>
                  <a:cubicBezTo>
                    <a:pt x="193" y="583"/>
                    <a:pt x="193" y="583"/>
                    <a:pt x="193" y="583"/>
                  </a:cubicBezTo>
                  <a:cubicBezTo>
                    <a:pt x="192" y="583"/>
                    <a:pt x="192" y="583"/>
                    <a:pt x="192" y="583"/>
                  </a:cubicBezTo>
                  <a:cubicBezTo>
                    <a:pt x="177" y="539"/>
                    <a:pt x="151" y="509"/>
                    <a:pt x="105" y="502"/>
                  </a:cubicBezTo>
                  <a:cubicBezTo>
                    <a:pt x="61" y="496"/>
                    <a:pt x="28" y="518"/>
                    <a:pt x="0" y="560"/>
                  </a:cubicBezTo>
                  <a:cubicBezTo>
                    <a:pt x="10" y="430"/>
                    <a:pt x="51" y="321"/>
                    <a:pt x="128" y="226"/>
                  </a:cubicBezTo>
                  <a:cubicBezTo>
                    <a:pt x="236" y="92"/>
                    <a:pt x="377" y="17"/>
                    <a:pt x="549" y="2"/>
                  </a:cubicBezTo>
                  <a:cubicBezTo>
                    <a:pt x="553" y="2"/>
                    <a:pt x="556" y="1"/>
                    <a:pt x="559" y="0"/>
                  </a:cubicBezTo>
                  <a:cubicBezTo>
                    <a:pt x="559" y="0"/>
                    <a:pt x="559" y="0"/>
                    <a:pt x="559" y="0"/>
                  </a:cubicBezTo>
                  <a:cubicBezTo>
                    <a:pt x="561" y="1"/>
                    <a:pt x="562" y="2"/>
                    <a:pt x="564" y="3"/>
                  </a:cubicBezTo>
                  <a:close/>
                </a:path>
              </a:pathLst>
            </a:custGeom>
            <a:solidFill>
              <a:srgbClr val="0A3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1" name="Freeform 185"/>
            <p:cNvSpPr>
              <a:spLocks/>
            </p:cNvSpPr>
            <p:nvPr/>
          </p:nvSpPr>
          <p:spPr bwMode="auto">
            <a:xfrm>
              <a:off x="22563138" y="-3851707"/>
              <a:ext cx="984250" cy="1509713"/>
            </a:xfrm>
            <a:custGeom>
              <a:avLst/>
              <a:gdLst>
                <a:gd name="T0" fmla="*/ 380 w 380"/>
                <a:gd name="T1" fmla="*/ 4 h 582"/>
                <a:gd name="T2" fmla="*/ 380 w 380"/>
                <a:gd name="T3" fmla="*/ 4 h 582"/>
                <a:gd name="T4" fmla="*/ 380 w 380"/>
                <a:gd name="T5" fmla="*/ 4 h 582"/>
                <a:gd name="T6" fmla="*/ 199 w 380"/>
                <a:gd name="T7" fmla="*/ 545 h 582"/>
                <a:gd name="T8" fmla="*/ 198 w 380"/>
                <a:gd name="T9" fmla="*/ 559 h 582"/>
                <a:gd name="T10" fmla="*/ 197 w 380"/>
                <a:gd name="T11" fmla="*/ 571 h 582"/>
                <a:gd name="T12" fmla="*/ 197 w 380"/>
                <a:gd name="T13" fmla="*/ 573 h 582"/>
                <a:gd name="T14" fmla="*/ 197 w 380"/>
                <a:gd name="T15" fmla="*/ 582 h 582"/>
                <a:gd name="T16" fmla="*/ 92 w 380"/>
                <a:gd name="T17" fmla="*/ 499 h 582"/>
                <a:gd name="T18" fmla="*/ 0 w 380"/>
                <a:gd name="T19" fmla="*/ 580 h 582"/>
                <a:gd name="T20" fmla="*/ 0 w 380"/>
                <a:gd name="T21" fmla="*/ 580 h 582"/>
                <a:gd name="T22" fmla="*/ 0 w 380"/>
                <a:gd name="T23" fmla="*/ 580 h 582"/>
                <a:gd name="T24" fmla="*/ 0 w 380"/>
                <a:gd name="T25" fmla="*/ 580 h 582"/>
                <a:gd name="T26" fmla="*/ 53 w 380"/>
                <a:gd name="T27" fmla="*/ 319 h 582"/>
                <a:gd name="T28" fmla="*/ 63 w 380"/>
                <a:gd name="T29" fmla="*/ 295 h 582"/>
                <a:gd name="T30" fmla="*/ 69 w 380"/>
                <a:gd name="T31" fmla="*/ 282 h 582"/>
                <a:gd name="T32" fmla="*/ 74 w 380"/>
                <a:gd name="T33" fmla="*/ 270 h 582"/>
                <a:gd name="T34" fmla="*/ 77 w 380"/>
                <a:gd name="T35" fmla="*/ 264 h 582"/>
                <a:gd name="T36" fmla="*/ 84 w 380"/>
                <a:gd name="T37" fmla="*/ 252 h 582"/>
                <a:gd name="T38" fmla="*/ 94 w 380"/>
                <a:gd name="T39" fmla="*/ 233 h 582"/>
                <a:gd name="T40" fmla="*/ 97 w 380"/>
                <a:gd name="T41" fmla="*/ 227 h 582"/>
                <a:gd name="T42" fmla="*/ 105 w 380"/>
                <a:gd name="T43" fmla="*/ 215 h 582"/>
                <a:gd name="T44" fmla="*/ 116 w 380"/>
                <a:gd name="T45" fmla="*/ 197 h 582"/>
                <a:gd name="T46" fmla="*/ 125 w 380"/>
                <a:gd name="T47" fmla="*/ 185 h 582"/>
                <a:gd name="T48" fmla="*/ 138 w 380"/>
                <a:gd name="T49" fmla="*/ 167 h 582"/>
                <a:gd name="T50" fmla="*/ 157 w 380"/>
                <a:gd name="T51" fmla="*/ 144 h 582"/>
                <a:gd name="T52" fmla="*/ 371 w 380"/>
                <a:gd name="T53" fmla="*/ 0 h 582"/>
                <a:gd name="T54" fmla="*/ 371 w 380"/>
                <a:gd name="T55" fmla="*/ 1 h 582"/>
                <a:gd name="T56" fmla="*/ 380 w 380"/>
                <a:gd name="T57" fmla="*/ 4 h 582"/>
                <a:gd name="T58" fmla="*/ 380 w 380"/>
                <a:gd name="T59" fmla="*/ 4 h 582"/>
                <a:gd name="T60" fmla="*/ 380 w 380"/>
                <a:gd name="T61" fmla="*/ 4 h 582"/>
                <a:gd name="T62" fmla="*/ 380 w 380"/>
                <a:gd name="T63" fmla="*/ 4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0" h="582">
                  <a:moveTo>
                    <a:pt x="380" y="4"/>
                  </a:moveTo>
                  <a:cubicBezTo>
                    <a:pt x="380" y="4"/>
                    <a:pt x="380" y="4"/>
                    <a:pt x="380" y="4"/>
                  </a:cubicBezTo>
                  <a:cubicBezTo>
                    <a:pt x="380" y="4"/>
                    <a:pt x="380" y="4"/>
                    <a:pt x="380" y="4"/>
                  </a:cubicBezTo>
                  <a:cubicBezTo>
                    <a:pt x="234" y="143"/>
                    <a:pt x="204" y="440"/>
                    <a:pt x="199" y="545"/>
                  </a:cubicBezTo>
                  <a:cubicBezTo>
                    <a:pt x="198" y="550"/>
                    <a:pt x="198" y="554"/>
                    <a:pt x="198" y="559"/>
                  </a:cubicBezTo>
                  <a:cubicBezTo>
                    <a:pt x="198" y="564"/>
                    <a:pt x="198" y="568"/>
                    <a:pt x="197" y="571"/>
                  </a:cubicBezTo>
                  <a:cubicBezTo>
                    <a:pt x="197" y="572"/>
                    <a:pt x="197" y="573"/>
                    <a:pt x="197" y="573"/>
                  </a:cubicBezTo>
                  <a:cubicBezTo>
                    <a:pt x="197" y="578"/>
                    <a:pt x="197" y="581"/>
                    <a:pt x="197" y="582"/>
                  </a:cubicBezTo>
                  <a:cubicBezTo>
                    <a:pt x="179" y="529"/>
                    <a:pt x="149" y="497"/>
                    <a:pt x="92" y="499"/>
                  </a:cubicBezTo>
                  <a:cubicBezTo>
                    <a:pt x="50" y="500"/>
                    <a:pt x="19" y="525"/>
                    <a:pt x="0" y="580"/>
                  </a:cubicBezTo>
                  <a:cubicBezTo>
                    <a:pt x="0" y="580"/>
                    <a:pt x="0" y="580"/>
                    <a:pt x="0" y="580"/>
                  </a:cubicBezTo>
                  <a:cubicBezTo>
                    <a:pt x="0" y="580"/>
                    <a:pt x="0" y="580"/>
                    <a:pt x="0" y="580"/>
                  </a:cubicBezTo>
                  <a:cubicBezTo>
                    <a:pt x="0" y="580"/>
                    <a:pt x="0" y="580"/>
                    <a:pt x="0" y="580"/>
                  </a:cubicBezTo>
                  <a:cubicBezTo>
                    <a:pt x="0" y="576"/>
                    <a:pt x="0" y="454"/>
                    <a:pt x="53" y="319"/>
                  </a:cubicBezTo>
                  <a:cubicBezTo>
                    <a:pt x="57" y="311"/>
                    <a:pt x="60" y="303"/>
                    <a:pt x="63" y="295"/>
                  </a:cubicBezTo>
                  <a:cubicBezTo>
                    <a:pt x="65" y="291"/>
                    <a:pt x="67" y="287"/>
                    <a:pt x="69" y="282"/>
                  </a:cubicBezTo>
                  <a:cubicBezTo>
                    <a:pt x="71" y="278"/>
                    <a:pt x="72" y="274"/>
                    <a:pt x="74" y="270"/>
                  </a:cubicBezTo>
                  <a:cubicBezTo>
                    <a:pt x="75" y="268"/>
                    <a:pt x="76" y="266"/>
                    <a:pt x="77" y="264"/>
                  </a:cubicBezTo>
                  <a:cubicBezTo>
                    <a:pt x="79" y="260"/>
                    <a:pt x="82" y="256"/>
                    <a:pt x="84" y="252"/>
                  </a:cubicBezTo>
                  <a:cubicBezTo>
                    <a:pt x="87" y="245"/>
                    <a:pt x="90" y="239"/>
                    <a:pt x="94" y="233"/>
                  </a:cubicBezTo>
                  <a:cubicBezTo>
                    <a:pt x="95" y="231"/>
                    <a:pt x="96" y="229"/>
                    <a:pt x="97" y="227"/>
                  </a:cubicBezTo>
                  <a:cubicBezTo>
                    <a:pt x="100" y="223"/>
                    <a:pt x="102" y="219"/>
                    <a:pt x="105" y="215"/>
                  </a:cubicBezTo>
                  <a:cubicBezTo>
                    <a:pt x="109" y="209"/>
                    <a:pt x="112" y="203"/>
                    <a:pt x="116" y="197"/>
                  </a:cubicBezTo>
                  <a:cubicBezTo>
                    <a:pt x="119" y="193"/>
                    <a:pt x="122" y="189"/>
                    <a:pt x="125" y="185"/>
                  </a:cubicBezTo>
                  <a:cubicBezTo>
                    <a:pt x="129" y="179"/>
                    <a:pt x="133" y="173"/>
                    <a:pt x="138" y="167"/>
                  </a:cubicBezTo>
                  <a:cubicBezTo>
                    <a:pt x="144" y="160"/>
                    <a:pt x="150" y="152"/>
                    <a:pt x="157" y="144"/>
                  </a:cubicBezTo>
                  <a:cubicBezTo>
                    <a:pt x="209" y="84"/>
                    <a:pt x="279" y="32"/>
                    <a:pt x="371" y="0"/>
                  </a:cubicBezTo>
                  <a:cubicBezTo>
                    <a:pt x="371" y="1"/>
                    <a:pt x="371" y="1"/>
                    <a:pt x="371" y="1"/>
                  </a:cubicBezTo>
                  <a:cubicBezTo>
                    <a:pt x="374" y="2"/>
                    <a:pt x="377" y="2"/>
                    <a:pt x="380" y="4"/>
                  </a:cubicBezTo>
                  <a:cubicBezTo>
                    <a:pt x="380" y="4"/>
                    <a:pt x="380" y="4"/>
                    <a:pt x="380" y="4"/>
                  </a:cubicBezTo>
                  <a:cubicBezTo>
                    <a:pt x="380" y="4"/>
                    <a:pt x="380" y="4"/>
                    <a:pt x="380" y="4"/>
                  </a:cubicBezTo>
                  <a:cubicBezTo>
                    <a:pt x="380" y="4"/>
                    <a:pt x="380" y="4"/>
                    <a:pt x="380" y="4"/>
                  </a:cubicBezTo>
                  <a:close/>
                </a:path>
              </a:pathLst>
            </a:custGeom>
            <a:solidFill>
              <a:srgbClr val="78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2" name="Freeform 186"/>
            <p:cNvSpPr>
              <a:spLocks/>
            </p:cNvSpPr>
            <p:nvPr/>
          </p:nvSpPr>
          <p:spPr bwMode="auto">
            <a:xfrm>
              <a:off x="23628350" y="-3848532"/>
              <a:ext cx="1114425" cy="1503363"/>
            </a:xfrm>
            <a:custGeom>
              <a:avLst/>
              <a:gdLst>
                <a:gd name="T0" fmla="*/ 383 w 430"/>
                <a:gd name="T1" fmla="*/ 580 h 580"/>
                <a:gd name="T2" fmla="*/ 281 w 430"/>
                <a:gd name="T3" fmla="*/ 498 h 580"/>
                <a:gd name="T4" fmla="*/ 184 w 430"/>
                <a:gd name="T5" fmla="*/ 579 h 580"/>
                <a:gd name="T6" fmla="*/ 0 w 430"/>
                <a:gd name="T7" fmla="*/ 4 h 580"/>
                <a:gd name="T8" fmla="*/ 18 w 430"/>
                <a:gd name="T9" fmla="*/ 0 h 580"/>
                <a:gd name="T10" fmla="*/ 383 w 430"/>
                <a:gd name="T11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580">
                  <a:moveTo>
                    <a:pt x="383" y="580"/>
                  </a:moveTo>
                  <a:cubicBezTo>
                    <a:pt x="359" y="521"/>
                    <a:pt x="329" y="497"/>
                    <a:pt x="281" y="498"/>
                  </a:cubicBezTo>
                  <a:cubicBezTo>
                    <a:pt x="236" y="498"/>
                    <a:pt x="204" y="524"/>
                    <a:pt x="184" y="579"/>
                  </a:cubicBezTo>
                  <a:cubicBezTo>
                    <a:pt x="184" y="573"/>
                    <a:pt x="185" y="291"/>
                    <a:pt x="0" y="4"/>
                  </a:cubicBezTo>
                  <a:cubicBezTo>
                    <a:pt x="5" y="3"/>
                    <a:pt x="11" y="2"/>
                    <a:pt x="18" y="0"/>
                  </a:cubicBezTo>
                  <a:cubicBezTo>
                    <a:pt x="430" y="177"/>
                    <a:pt x="383" y="580"/>
                    <a:pt x="383" y="580"/>
                  </a:cubicBezTo>
                  <a:close/>
                </a:path>
              </a:pathLst>
            </a:custGeom>
            <a:solidFill>
              <a:srgbClr val="0A3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3" name="Freeform 187"/>
            <p:cNvSpPr>
              <a:spLocks/>
            </p:cNvSpPr>
            <p:nvPr/>
          </p:nvSpPr>
          <p:spPr bwMode="auto">
            <a:xfrm>
              <a:off x="23674388" y="-3853295"/>
              <a:ext cx="1477963" cy="1533525"/>
            </a:xfrm>
            <a:custGeom>
              <a:avLst/>
              <a:gdLst>
                <a:gd name="T0" fmla="*/ 570 w 570"/>
                <a:gd name="T1" fmla="*/ 592 h 592"/>
                <a:gd name="T2" fmla="*/ 452 w 570"/>
                <a:gd name="T3" fmla="*/ 501 h 592"/>
                <a:gd name="T4" fmla="*/ 365 w 570"/>
                <a:gd name="T5" fmla="*/ 582 h 592"/>
                <a:gd name="T6" fmla="*/ 0 w 570"/>
                <a:gd name="T7" fmla="*/ 2 h 592"/>
                <a:gd name="T8" fmla="*/ 8 w 570"/>
                <a:gd name="T9" fmla="*/ 0 h 592"/>
                <a:gd name="T10" fmla="*/ 13 w 570"/>
                <a:gd name="T11" fmla="*/ 0 h 592"/>
                <a:gd name="T12" fmla="*/ 552 w 570"/>
                <a:gd name="T13" fmla="*/ 447 h 592"/>
                <a:gd name="T14" fmla="*/ 570 w 570"/>
                <a:gd name="T15" fmla="*/ 592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0" h="592">
                  <a:moveTo>
                    <a:pt x="570" y="592"/>
                  </a:moveTo>
                  <a:cubicBezTo>
                    <a:pt x="550" y="534"/>
                    <a:pt x="518" y="494"/>
                    <a:pt x="452" y="501"/>
                  </a:cubicBezTo>
                  <a:cubicBezTo>
                    <a:pt x="404" y="505"/>
                    <a:pt x="378" y="537"/>
                    <a:pt x="365" y="582"/>
                  </a:cubicBezTo>
                  <a:cubicBezTo>
                    <a:pt x="365" y="582"/>
                    <a:pt x="410" y="187"/>
                    <a:pt x="0" y="2"/>
                  </a:cubicBezTo>
                  <a:cubicBezTo>
                    <a:pt x="2" y="1"/>
                    <a:pt x="5" y="1"/>
                    <a:pt x="8" y="0"/>
                  </a:cubicBezTo>
                  <a:cubicBezTo>
                    <a:pt x="10" y="0"/>
                    <a:pt x="11" y="0"/>
                    <a:pt x="13" y="0"/>
                  </a:cubicBezTo>
                  <a:cubicBezTo>
                    <a:pt x="266" y="13"/>
                    <a:pt x="492" y="200"/>
                    <a:pt x="552" y="447"/>
                  </a:cubicBezTo>
                  <a:cubicBezTo>
                    <a:pt x="563" y="494"/>
                    <a:pt x="567" y="542"/>
                    <a:pt x="570" y="592"/>
                  </a:cubicBezTo>
                  <a:close/>
                </a:path>
              </a:pathLst>
            </a:custGeom>
            <a:solidFill>
              <a:srgbClr val="78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4" name="Freeform 188"/>
            <p:cNvSpPr>
              <a:spLocks/>
            </p:cNvSpPr>
            <p:nvPr/>
          </p:nvSpPr>
          <p:spPr bwMode="auto">
            <a:xfrm>
              <a:off x="23071138" y="-3840595"/>
              <a:ext cx="531813" cy="1524000"/>
            </a:xfrm>
            <a:custGeom>
              <a:avLst/>
              <a:gdLst>
                <a:gd name="T0" fmla="*/ 195 w 205"/>
                <a:gd name="T1" fmla="*/ 1 h 588"/>
                <a:gd name="T2" fmla="*/ 203 w 205"/>
                <a:gd name="T3" fmla="*/ 582 h 588"/>
                <a:gd name="T4" fmla="*/ 173 w 205"/>
                <a:gd name="T5" fmla="*/ 530 h 588"/>
                <a:gd name="T6" fmla="*/ 73 w 205"/>
                <a:gd name="T7" fmla="*/ 498 h 588"/>
                <a:gd name="T8" fmla="*/ 1 w 205"/>
                <a:gd name="T9" fmla="*/ 578 h 588"/>
                <a:gd name="T10" fmla="*/ 1 w 205"/>
                <a:gd name="T11" fmla="*/ 578 h 588"/>
                <a:gd name="T12" fmla="*/ 1 w 205"/>
                <a:gd name="T13" fmla="*/ 578 h 588"/>
                <a:gd name="T14" fmla="*/ 0 w 205"/>
                <a:gd name="T15" fmla="*/ 578 h 588"/>
                <a:gd name="T16" fmla="*/ 0 w 205"/>
                <a:gd name="T17" fmla="*/ 578 h 588"/>
                <a:gd name="T18" fmla="*/ 0 w 205"/>
                <a:gd name="T19" fmla="*/ 578 h 588"/>
                <a:gd name="T20" fmla="*/ 1 w 205"/>
                <a:gd name="T21" fmla="*/ 569 h 588"/>
                <a:gd name="T22" fmla="*/ 1 w 205"/>
                <a:gd name="T23" fmla="*/ 567 h 588"/>
                <a:gd name="T24" fmla="*/ 2 w 205"/>
                <a:gd name="T25" fmla="*/ 555 h 588"/>
                <a:gd name="T26" fmla="*/ 3 w 205"/>
                <a:gd name="T27" fmla="*/ 542 h 588"/>
                <a:gd name="T28" fmla="*/ 184 w 205"/>
                <a:gd name="T29" fmla="*/ 0 h 588"/>
                <a:gd name="T30" fmla="*/ 184 w 205"/>
                <a:gd name="T31" fmla="*/ 0 h 588"/>
                <a:gd name="T32" fmla="*/ 192 w 205"/>
                <a:gd name="T33" fmla="*/ 1 h 588"/>
                <a:gd name="T34" fmla="*/ 193 w 205"/>
                <a:gd name="T35" fmla="*/ 1 h 588"/>
                <a:gd name="T36" fmla="*/ 195 w 205"/>
                <a:gd name="T37" fmla="*/ 1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5" h="588">
                  <a:moveTo>
                    <a:pt x="195" y="1"/>
                  </a:moveTo>
                  <a:cubicBezTo>
                    <a:pt x="195" y="1"/>
                    <a:pt x="205" y="588"/>
                    <a:pt x="203" y="582"/>
                  </a:cubicBezTo>
                  <a:cubicBezTo>
                    <a:pt x="199" y="567"/>
                    <a:pt x="189" y="546"/>
                    <a:pt x="173" y="530"/>
                  </a:cubicBezTo>
                  <a:cubicBezTo>
                    <a:pt x="146" y="504"/>
                    <a:pt x="118" y="488"/>
                    <a:pt x="73" y="498"/>
                  </a:cubicBezTo>
                  <a:cubicBezTo>
                    <a:pt x="34" y="507"/>
                    <a:pt x="13" y="537"/>
                    <a:pt x="1" y="578"/>
                  </a:cubicBezTo>
                  <a:cubicBezTo>
                    <a:pt x="1" y="578"/>
                    <a:pt x="1" y="578"/>
                    <a:pt x="1" y="578"/>
                  </a:cubicBezTo>
                  <a:cubicBezTo>
                    <a:pt x="1" y="578"/>
                    <a:pt x="1" y="578"/>
                    <a:pt x="1" y="578"/>
                  </a:cubicBezTo>
                  <a:cubicBezTo>
                    <a:pt x="0" y="578"/>
                    <a:pt x="0" y="578"/>
                    <a:pt x="0" y="578"/>
                  </a:cubicBezTo>
                  <a:cubicBezTo>
                    <a:pt x="0" y="578"/>
                    <a:pt x="0" y="578"/>
                    <a:pt x="0" y="578"/>
                  </a:cubicBezTo>
                  <a:cubicBezTo>
                    <a:pt x="0" y="578"/>
                    <a:pt x="0" y="578"/>
                    <a:pt x="0" y="578"/>
                  </a:cubicBezTo>
                  <a:cubicBezTo>
                    <a:pt x="0" y="577"/>
                    <a:pt x="1" y="574"/>
                    <a:pt x="1" y="569"/>
                  </a:cubicBezTo>
                  <a:cubicBezTo>
                    <a:pt x="1" y="569"/>
                    <a:pt x="1" y="568"/>
                    <a:pt x="1" y="567"/>
                  </a:cubicBezTo>
                  <a:cubicBezTo>
                    <a:pt x="1" y="564"/>
                    <a:pt x="2" y="560"/>
                    <a:pt x="2" y="555"/>
                  </a:cubicBezTo>
                  <a:cubicBezTo>
                    <a:pt x="2" y="550"/>
                    <a:pt x="2" y="546"/>
                    <a:pt x="3" y="542"/>
                  </a:cubicBezTo>
                  <a:cubicBezTo>
                    <a:pt x="8" y="437"/>
                    <a:pt x="37" y="140"/>
                    <a:pt x="184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84" y="0"/>
                    <a:pt x="189" y="1"/>
                    <a:pt x="192" y="1"/>
                  </a:cubicBezTo>
                  <a:cubicBezTo>
                    <a:pt x="192" y="1"/>
                    <a:pt x="193" y="1"/>
                    <a:pt x="193" y="1"/>
                  </a:cubicBezTo>
                  <a:cubicBezTo>
                    <a:pt x="194" y="1"/>
                    <a:pt x="195" y="1"/>
                    <a:pt x="195" y="1"/>
                  </a:cubicBezTo>
                  <a:close/>
                </a:path>
              </a:pathLst>
            </a:custGeom>
            <a:solidFill>
              <a:srgbClr val="0A35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5" name="Freeform 189"/>
            <p:cNvSpPr>
              <a:spLocks/>
            </p:cNvSpPr>
            <p:nvPr/>
          </p:nvSpPr>
          <p:spPr bwMode="auto">
            <a:xfrm>
              <a:off x="23575963" y="-3839007"/>
              <a:ext cx="534988" cy="1506538"/>
            </a:xfrm>
            <a:custGeom>
              <a:avLst/>
              <a:gdLst>
                <a:gd name="T0" fmla="*/ 20 w 206"/>
                <a:gd name="T1" fmla="*/ 0 h 581"/>
                <a:gd name="T2" fmla="*/ 0 w 206"/>
                <a:gd name="T3" fmla="*/ 0 h 581"/>
                <a:gd name="T4" fmla="*/ 0 w 206"/>
                <a:gd name="T5" fmla="*/ 0 h 581"/>
                <a:gd name="T6" fmla="*/ 8 w 206"/>
                <a:gd name="T7" fmla="*/ 581 h 581"/>
                <a:gd name="T8" fmla="*/ 33 w 206"/>
                <a:gd name="T9" fmla="*/ 529 h 581"/>
                <a:gd name="T10" fmla="*/ 192 w 206"/>
                <a:gd name="T11" fmla="*/ 548 h 581"/>
                <a:gd name="T12" fmla="*/ 205 w 206"/>
                <a:gd name="T13" fmla="*/ 575 h 581"/>
                <a:gd name="T14" fmla="*/ 205 w 206"/>
                <a:gd name="T15" fmla="*/ 575 h 581"/>
                <a:gd name="T16" fmla="*/ 20 w 206"/>
                <a:gd name="T17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6" h="581">
                  <a:moveTo>
                    <a:pt x="2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8" y="1"/>
                    <a:pt x="0" y="0"/>
                  </a:cubicBezTo>
                  <a:cubicBezTo>
                    <a:pt x="8" y="581"/>
                    <a:pt x="8" y="581"/>
                    <a:pt x="8" y="581"/>
                  </a:cubicBezTo>
                  <a:cubicBezTo>
                    <a:pt x="8" y="581"/>
                    <a:pt x="13" y="550"/>
                    <a:pt x="33" y="529"/>
                  </a:cubicBezTo>
                  <a:cubicBezTo>
                    <a:pt x="67" y="493"/>
                    <a:pt x="140" y="467"/>
                    <a:pt x="192" y="548"/>
                  </a:cubicBezTo>
                  <a:cubicBezTo>
                    <a:pt x="197" y="556"/>
                    <a:pt x="199" y="565"/>
                    <a:pt x="205" y="575"/>
                  </a:cubicBezTo>
                  <a:cubicBezTo>
                    <a:pt x="205" y="575"/>
                    <a:pt x="205" y="575"/>
                    <a:pt x="205" y="575"/>
                  </a:cubicBezTo>
                  <a:cubicBezTo>
                    <a:pt x="205" y="569"/>
                    <a:pt x="206" y="287"/>
                    <a:pt x="20" y="0"/>
                  </a:cubicBezTo>
                  <a:close/>
                </a:path>
              </a:pathLst>
            </a:custGeom>
            <a:solidFill>
              <a:srgbClr val="7895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53" name="Group 1352"/>
          <p:cNvGrpSpPr/>
          <p:nvPr/>
        </p:nvGrpSpPr>
        <p:grpSpPr>
          <a:xfrm>
            <a:off x="21254256" y="3962378"/>
            <a:ext cx="1454930" cy="1455472"/>
            <a:chOff x="26452513" y="-4580370"/>
            <a:chExt cx="4268788" cy="4270375"/>
          </a:xfrm>
        </p:grpSpPr>
        <p:sp>
          <p:nvSpPr>
            <p:cNvPr id="1316" name="Oval 190"/>
            <p:cNvSpPr>
              <a:spLocks noChangeArrowheads="1"/>
            </p:cNvSpPr>
            <p:nvPr/>
          </p:nvSpPr>
          <p:spPr bwMode="auto">
            <a:xfrm>
              <a:off x="26452513" y="-4580370"/>
              <a:ext cx="4268788" cy="427037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7" name="Freeform 191"/>
            <p:cNvSpPr>
              <a:spLocks/>
            </p:cNvSpPr>
            <p:nvPr/>
          </p:nvSpPr>
          <p:spPr bwMode="auto">
            <a:xfrm>
              <a:off x="28133675" y="-2618220"/>
              <a:ext cx="560388" cy="600075"/>
            </a:xfrm>
            <a:custGeom>
              <a:avLst/>
              <a:gdLst>
                <a:gd name="T0" fmla="*/ 99 w 216"/>
                <a:gd name="T1" fmla="*/ 212 h 231"/>
                <a:gd name="T2" fmla="*/ 28 w 216"/>
                <a:gd name="T3" fmla="*/ 211 h 231"/>
                <a:gd name="T4" fmla="*/ 17 w 216"/>
                <a:gd name="T5" fmla="*/ 141 h 231"/>
                <a:gd name="T6" fmla="*/ 125 w 216"/>
                <a:gd name="T7" fmla="*/ 15 h 231"/>
                <a:gd name="T8" fmla="*/ 207 w 216"/>
                <a:gd name="T9" fmla="*/ 86 h 231"/>
                <a:gd name="T10" fmla="*/ 99 w 216"/>
                <a:gd name="T11" fmla="*/ 212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6" h="231">
                  <a:moveTo>
                    <a:pt x="99" y="212"/>
                  </a:moveTo>
                  <a:cubicBezTo>
                    <a:pt x="83" y="231"/>
                    <a:pt x="51" y="230"/>
                    <a:pt x="28" y="211"/>
                  </a:cubicBezTo>
                  <a:cubicBezTo>
                    <a:pt x="6" y="191"/>
                    <a:pt x="0" y="160"/>
                    <a:pt x="17" y="141"/>
                  </a:cubicBezTo>
                  <a:cubicBezTo>
                    <a:pt x="125" y="15"/>
                    <a:pt x="125" y="15"/>
                    <a:pt x="125" y="15"/>
                  </a:cubicBezTo>
                  <a:cubicBezTo>
                    <a:pt x="133" y="0"/>
                    <a:pt x="216" y="78"/>
                    <a:pt x="207" y="86"/>
                  </a:cubicBezTo>
                  <a:cubicBezTo>
                    <a:pt x="99" y="212"/>
                    <a:pt x="99" y="212"/>
                    <a:pt x="99" y="212"/>
                  </a:cubicBezTo>
                </a:path>
              </a:pathLst>
            </a:custGeom>
            <a:solidFill>
              <a:srgbClr val="EAF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8" name="Freeform 192"/>
            <p:cNvSpPr>
              <a:spLocks/>
            </p:cNvSpPr>
            <p:nvPr/>
          </p:nvSpPr>
          <p:spPr bwMode="auto">
            <a:xfrm>
              <a:off x="27522488" y="-2327707"/>
              <a:ext cx="938213" cy="1014413"/>
            </a:xfrm>
            <a:custGeom>
              <a:avLst/>
              <a:gdLst>
                <a:gd name="T0" fmla="*/ 358 w 362"/>
                <a:gd name="T1" fmla="*/ 116 h 391"/>
                <a:gd name="T2" fmla="*/ 358 w 362"/>
                <a:gd name="T3" fmla="*/ 115 h 391"/>
                <a:gd name="T4" fmla="*/ 358 w 362"/>
                <a:gd name="T5" fmla="*/ 102 h 391"/>
                <a:gd name="T6" fmla="*/ 244 w 362"/>
                <a:gd name="T7" fmla="*/ 4 h 391"/>
                <a:gd name="T8" fmla="*/ 230 w 362"/>
                <a:gd name="T9" fmla="*/ 6 h 391"/>
                <a:gd name="T10" fmla="*/ 208 w 362"/>
                <a:gd name="T11" fmla="*/ 32 h 391"/>
                <a:gd name="T12" fmla="*/ 208 w 362"/>
                <a:gd name="T13" fmla="*/ 32 h 391"/>
                <a:gd name="T14" fmla="*/ 46 w 362"/>
                <a:gd name="T15" fmla="*/ 220 h 391"/>
                <a:gd name="T16" fmla="*/ 36 w 362"/>
                <a:gd name="T17" fmla="*/ 361 h 391"/>
                <a:gd name="T18" fmla="*/ 174 w 362"/>
                <a:gd name="T19" fmla="*/ 330 h 391"/>
                <a:gd name="T20" fmla="*/ 358 w 362"/>
                <a:gd name="T21" fmla="*/ 116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391">
                  <a:moveTo>
                    <a:pt x="358" y="116"/>
                  </a:moveTo>
                  <a:cubicBezTo>
                    <a:pt x="358" y="115"/>
                    <a:pt x="358" y="115"/>
                    <a:pt x="358" y="115"/>
                  </a:cubicBezTo>
                  <a:cubicBezTo>
                    <a:pt x="362" y="111"/>
                    <a:pt x="362" y="105"/>
                    <a:pt x="358" y="102"/>
                  </a:cubicBezTo>
                  <a:cubicBezTo>
                    <a:pt x="244" y="4"/>
                    <a:pt x="244" y="4"/>
                    <a:pt x="244" y="4"/>
                  </a:cubicBezTo>
                  <a:cubicBezTo>
                    <a:pt x="240" y="0"/>
                    <a:pt x="234" y="1"/>
                    <a:pt x="230" y="6"/>
                  </a:cubicBezTo>
                  <a:cubicBezTo>
                    <a:pt x="208" y="32"/>
                    <a:pt x="208" y="32"/>
                    <a:pt x="208" y="32"/>
                  </a:cubicBezTo>
                  <a:cubicBezTo>
                    <a:pt x="208" y="32"/>
                    <a:pt x="208" y="32"/>
                    <a:pt x="208" y="32"/>
                  </a:cubicBezTo>
                  <a:cubicBezTo>
                    <a:pt x="46" y="220"/>
                    <a:pt x="46" y="220"/>
                    <a:pt x="46" y="220"/>
                  </a:cubicBezTo>
                  <a:cubicBezTo>
                    <a:pt x="5" y="267"/>
                    <a:pt x="0" y="331"/>
                    <a:pt x="36" y="361"/>
                  </a:cubicBezTo>
                  <a:cubicBezTo>
                    <a:pt x="71" y="391"/>
                    <a:pt x="133" y="377"/>
                    <a:pt x="174" y="330"/>
                  </a:cubicBezTo>
                  <a:cubicBezTo>
                    <a:pt x="358" y="116"/>
                    <a:pt x="358" y="116"/>
                    <a:pt x="358" y="116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19" name="Freeform 193"/>
            <p:cNvSpPr>
              <a:spLocks noEditPoints="1"/>
            </p:cNvSpPr>
            <p:nvPr/>
          </p:nvSpPr>
          <p:spPr bwMode="auto">
            <a:xfrm>
              <a:off x="28113038" y="-3835832"/>
              <a:ext cx="1719263" cy="1719263"/>
            </a:xfrm>
            <a:custGeom>
              <a:avLst/>
              <a:gdLst>
                <a:gd name="T0" fmla="*/ 525 w 663"/>
                <a:gd name="T1" fmla="*/ 107 h 663"/>
                <a:gd name="T2" fmla="*/ 107 w 663"/>
                <a:gd name="T3" fmla="*/ 138 h 663"/>
                <a:gd name="T4" fmla="*/ 138 w 663"/>
                <a:gd name="T5" fmla="*/ 557 h 663"/>
                <a:gd name="T6" fmla="*/ 557 w 663"/>
                <a:gd name="T7" fmla="*/ 525 h 663"/>
                <a:gd name="T8" fmla="*/ 525 w 663"/>
                <a:gd name="T9" fmla="*/ 107 h 663"/>
                <a:gd name="T10" fmla="*/ 189 w 663"/>
                <a:gd name="T11" fmla="*/ 497 h 663"/>
                <a:gd name="T12" fmla="*/ 166 w 663"/>
                <a:gd name="T13" fmla="*/ 189 h 663"/>
                <a:gd name="T14" fmla="*/ 318 w 663"/>
                <a:gd name="T15" fmla="*/ 113 h 663"/>
                <a:gd name="T16" fmla="*/ 474 w 663"/>
                <a:gd name="T17" fmla="*/ 166 h 663"/>
                <a:gd name="T18" fmla="*/ 497 w 663"/>
                <a:gd name="T19" fmla="*/ 474 h 663"/>
                <a:gd name="T20" fmla="*/ 438 w 663"/>
                <a:gd name="T21" fmla="*/ 523 h 663"/>
                <a:gd name="T22" fmla="*/ 189 w 663"/>
                <a:gd name="T23" fmla="*/ 497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63" h="663">
                  <a:moveTo>
                    <a:pt x="525" y="107"/>
                  </a:moveTo>
                  <a:cubicBezTo>
                    <a:pt x="401" y="0"/>
                    <a:pt x="214" y="14"/>
                    <a:pt x="107" y="138"/>
                  </a:cubicBezTo>
                  <a:cubicBezTo>
                    <a:pt x="0" y="262"/>
                    <a:pt x="14" y="450"/>
                    <a:pt x="138" y="557"/>
                  </a:cubicBezTo>
                  <a:cubicBezTo>
                    <a:pt x="262" y="663"/>
                    <a:pt x="450" y="649"/>
                    <a:pt x="557" y="525"/>
                  </a:cubicBezTo>
                  <a:cubicBezTo>
                    <a:pt x="663" y="401"/>
                    <a:pt x="649" y="214"/>
                    <a:pt x="525" y="107"/>
                  </a:cubicBezTo>
                  <a:moveTo>
                    <a:pt x="189" y="497"/>
                  </a:moveTo>
                  <a:cubicBezTo>
                    <a:pt x="97" y="419"/>
                    <a:pt x="87" y="281"/>
                    <a:pt x="166" y="189"/>
                  </a:cubicBezTo>
                  <a:cubicBezTo>
                    <a:pt x="206" y="143"/>
                    <a:pt x="261" y="117"/>
                    <a:pt x="318" y="113"/>
                  </a:cubicBezTo>
                  <a:cubicBezTo>
                    <a:pt x="373" y="110"/>
                    <a:pt x="429" y="127"/>
                    <a:pt x="474" y="166"/>
                  </a:cubicBezTo>
                  <a:cubicBezTo>
                    <a:pt x="566" y="245"/>
                    <a:pt x="576" y="383"/>
                    <a:pt x="497" y="474"/>
                  </a:cubicBezTo>
                  <a:cubicBezTo>
                    <a:pt x="480" y="494"/>
                    <a:pt x="460" y="511"/>
                    <a:pt x="438" y="523"/>
                  </a:cubicBezTo>
                  <a:cubicBezTo>
                    <a:pt x="360" y="566"/>
                    <a:pt x="260" y="559"/>
                    <a:pt x="189" y="497"/>
                  </a:cubicBezTo>
                </a:path>
              </a:pathLst>
            </a:custGeom>
            <a:solidFill>
              <a:srgbClr val="EAF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0" name="Freeform 194"/>
            <p:cNvSpPr>
              <a:spLocks/>
            </p:cNvSpPr>
            <p:nvPr/>
          </p:nvSpPr>
          <p:spPr bwMode="auto">
            <a:xfrm>
              <a:off x="28395613" y="-3542145"/>
              <a:ext cx="1011238" cy="1131888"/>
            </a:xfrm>
            <a:custGeom>
              <a:avLst/>
              <a:gdLst>
                <a:gd name="T0" fmla="*/ 211 w 390"/>
                <a:gd name="T1" fmla="*/ 0 h 437"/>
                <a:gd name="T2" fmla="*/ 209 w 390"/>
                <a:gd name="T3" fmla="*/ 0 h 437"/>
                <a:gd name="T4" fmla="*/ 125 w 390"/>
                <a:gd name="T5" fmla="*/ 23 h 437"/>
                <a:gd name="T6" fmla="*/ 91 w 390"/>
                <a:gd name="T7" fmla="*/ 44 h 437"/>
                <a:gd name="T8" fmla="*/ 57 w 390"/>
                <a:gd name="T9" fmla="*/ 76 h 437"/>
                <a:gd name="T10" fmla="*/ 15 w 390"/>
                <a:gd name="T11" fmla="*/ 151 h 437"/>
                <a:gd name="T12" fmla="*/ 7 w 390"/>
                <a:gd name="T13" fmla="*/ 180 h 437"/>
                <a:gd name="T14" fmla="*/ 7 w 390"/>
                <a:gd name="T15" fmla="*/ 185 h 437"/>
                <a:gd name="T16" fmla="*/ 23 w 390"/>
                <a:gd name="T17" fmla="*/ 307 h 437"/>
                <a:gd name="T18" fmla="*/ 53 w 390"/>
                <a:gd name="T19" fmla="*/ 357 h 437"/>
                <a:gd name="T20" fmla="*/ 80 w 390"/>
                <a:gd name="T21" fmla="*/ 384 h 437"/>
                <a:gd name="T22" fmla="*/ 164 w 390"/>
                <a:gd name="T23" fmla="*/ 430 h 437"/>
                <a:gd name="T24" fmla="*/ 164 w 390"/>
                <a:gd name="T25" fmla="*/ 430 h 437"/>
                <a:gd name="T26" fmla="*/ 165 w 390"/>
                <a:gd name="T27" fmla="*/ 430 h 437"/>
                <a:gd name="T28" fmla="*/ 181 w 390"/>
                <a:gd name="T29" fmla="*/ 433 h 437"/>
                <a:gd name="T30" fmla="*/ 181 w 390"/>
                <a:gd name="T31" fmla="*/ 433 h 437"/>
                <a:gd name="T32" fmla="*/ 181 w 390"/>
                <a:gd name="T33" fmla="*/ 434 h 437"/>
                <a:gd name="T34" fmla="*/ 223 w 390"/>
                <a:gd name="T35" fmla="*/ 437 h 437"/>
                <a:gd name="T36" fmla="*/ 316 w 390"/>
                <a:gd name="T37" fmla="*/ 417 h 437"/>
                <a:gd name="T38" fmla="*/ 364 w 390"/>
                <a:gd name="T39" fmla="*/ 386 h 437"/>
                <a:gd name="T40" fmla="*/ 388 w 390"/>
                <a:gd name="T41" fmla="*/ 361 h 437"/>
                <a:gd name="T42" fmla="*/ 390 w 390"/>
                <a:gd name="T43" fmla="*/ 359 h 437"/>
                <a:gd name="T44" fmla="*/ 389 w 390"/>
                <a:gd name="T45" fmla="*/ 360 h 437"/>
                <a:gd name="T46" fmla="*/ 331 w 390"/>
                <a:gd name="T47" fmla="*/ 407 h 437"/>
                <a:gd name="T48" fmla="*/ 331 w 390"/>
                <a:gd name="T49" fmla="*/ 407 h 437"/>
                <a:gd name="T50" fmla="*/ 211 w 390"/>
                <a:gd name="T51" fmla="*/ 0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90" h="437">
                  <a:moveTo>
                    <a:pt x="211" y="0"/>
                  </a:moveTo>
                  <a:cubicBezTo>
                    <a:pt x="211" y="0"/>
                    <a:pt x="210" y="0"/>
                    <a:pt x="209" y="0"/>
                  </a:cubicBezTo>
                  <a:cubicBezTo>
                    <a:pt x="180" y="2"/>
                    <a:pt x="152" y="10"/>
                    <a:pt x="125" y="23"/>
                  </a:cubicBezTo>
                  <a:cubicBezTo>
                    <a:pt x="113" y="29"/>
                    <a:pt x="101" y="36"/>
                    <a:pt x="91" y="44"/>
                  </a:cubicBezTo>
                  <a:cubicBezTo>
                    <a:pt x="78" y="54"/>
                    <a:pt x="67" y="64"/>
                    <a:pt x="57" y="76"/>
                  </a:cubicBezTo>
                  <a:cubicBezTo>
                    <a:pt x="37" y="99"/>
                    <a:pt x="23" y="124"/>
                    <a:pt x="15" y="151"/>
                  </a:cubicBezTo>
                  <a:cubicBezTo>
                    <a:pt x="12" y="160"/>
                    <a:pt x="9" y="170"/>
                    <a:pt x="7" y="180"/>
                  </a:cubicBezTo>
                  <a:cubicBezTo>
                    <a:pt x="7" y="182"/>
                    <a:pt x="7" y="183"/>
                    <a:pt x="7" y="185"/>
                  </a:cubicBezTo>
                  <a:cubicBezTo>
                    <a:pt x="0" y="226"/>
                    <a:pt x="6" y="269"/>
                    <a:pt x="23" y="307"/>
                  </a:cubicBezTo>
                  <a:cubicBezTo>
                    <a:pt x="31" y="325"/>
                    <a:pt x="41" y="342"/>
                    <a:pt x="53" y="357"/>
                  </a:cubicBezTo>
                  <a:cubicBezTo>
                    <a:pt x="61" y="367"/>
                    <a:pt x="70" y="376"/>
                    <a:pt x="80" y="384"/>
                  </a:cubicBezTo>
                  <a:cubicBezTo>
                    <a:pt x="105" y="406"/>
                    <a:pt x="134" y="421"/>
                    <a:pt x="164" y="430"/>
                  </a:cubicBezTo>
                  <a:cubicBezTo>
                    <a:pt x="164" y="430"/>
                    <a:pt x="164" y="430"/>
                    <a:pt x="164" y="430"/>
                  </a:cubicBezTo>
                  <a:cubicBezTo>
                    <a:pt x="165" y="430"/>
                    <a:pt x="165" y="430"/>
                    <a:pt x="165" y="430"/>
                  </a:cubicBezTo>
                  <a:cubicBezTo>
                    <a:pt x="170" y="431"/>
                    <a:pt x="176" y="432"/>
                    <a:pt x="181" y="433"/>
                  </a:cubicBezTo>
                  <a:cubicBezTo>
                    <a:pt x="181" y="433"/>
                    <a:pt x="181" y="433"/>
                    <a:pt x="181" y="433"/>
                  </a:cubicBezTo>
                  <a:cubicBezTo>
                    <a:pt x="181" y="434"/>
                    <a:pt x="181" y="434"/>
                    <a:pt x="181" y="434"/>
                  </a:cubicBezTo>
                  <a:cubicBezTo>
                    <a:pt x="195" y="436"/>
                    <a:pt x="209" y="437"/>
                    <a:pt x="223" y="437"/>
                  </a:cubicBezTo>
                  <a:cubicBezTo>
                    <a:pt x="254" y="437"/>
                    <a:pt x="286" y="430"/>
                    <a:pt x="316" y="417"/>
                  </a:cubicBezTo>
                  <a:cubicBezTo>
                    <a:pt x="333" y="409"/>
                    <a:pt x="349" y="398"/>
                    <a:pt x="364" y="386"/>
                  </a:cubicBezTo>
                  <a:cubicBezTo>
                    <a:pt x="372" y="378"/>
                    <a:pt x="381" y="370"/>
                    <a:pt x="388" y="361"/>
                  </a:cubicBezTo>
                  <a:cubicBezTo>
                    <a:pt x="389" y="361"/>
                    <a:pt x="390" y="360"/>
                    <a:pt x="390" y="359"/>
                  </a:cubicBezTo>
                  <a:cubicBezTo>
                    <a:pt x="390" y="359"/>
                    <a:pt x="390" y="360"/>
                    <a:pt x="389" y="360"/>
                  </a:cubicBezTo>
                  <a:cubicBezTo>
                    <a:pt x="372" y="380"/>
                    <a:pt x="352" y="397"/>
                    <a:pt x="331" y="407"/>
                  </a:cubicBezTo>
                  <a:cubicBezTo>
                    <a:pt x="331" y="407"/>
                    <a:pt x="331" y="407"/>
                    <a:pt x="331" y="407"/>
                  </a:cubicBezTo>
                  <a:cubicBezTo>
                    <a:pt x="355" y="153"/>
                    <a:pt x="225" y="14"/>
                    <a:pt x="211" y="0"/>
                  </a:cubicBezTo>
                </a:path>
              </a:pathLst>
            </a:custGeom>
            <a:solidFill>
              <a:srgbClr val="F68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1" name="Freeform 195"/>
            <p:cNvSpPr>
              <a:spLocks noEditPoints="1"/>
            </p:cNvSpPr>
            <p:nvPr/>
          </p:nvSpPr>
          <p:spPr bwMode="auto">
            <a:xfrm>
              <a:off x="28395613" y="-3542145"/>
              <a:ext cx="1027113" cy="1131888"/>
            </a:xfrm>
            <a:custGeom>
              <a:avLst/>
              <a:gdLst>
                <a:gd name="T0" fmla="*/ 181 w 396"/>
                <a:gd name="T1" fmla="*/ 433 h 437"/>
                <a:gd name="T2" fmla="*/ 181 w 396"/>
                <a:gd name="T3" fmla="*/ 433 h 437"/>
                <a:gd name="T4" fmla="*/ 181 w 396"/>
                <a:gd name="T5" fmla="*/ 433 h 437"/>
                <a:gd name="T6" fmla="*/ 164 w 396"/>
                <a:gd name="T7" fmla="*/ 430 h 437"/>
                <a:gd name="T8" fmla="*/ 165 w 396"/>
                <a:gd name="T9" fmla="*/ 430 h 437"/>
                <a:gd name="T10" fmla="*/ 164 w 396"/>
                <a:gd name="T11" fmla="*/ 430 h 437"/>
                <a:gd name="T12" fmla="*/ 316 w 396"/>
                <a:gd name="T13" fmla="*/ 417 h 437"/>
                <a:gd name="T14" fmla="*/ 223 w 396"/>
                <a:gd name="T15" fmla="*/ 437 h 437"/>
                <a:gd name="T16" fmla="*/ 181 w 396"/>
                <a:gd name="T17" fmla="*/ 434 h 437"/>
                <a:gd name="T18" fmla="*/ 184 w 396"/>
                <a:gd name="T19" fmla="*/ 434 h 437"/>
                <a:gd name="T20" fmla="*/ 223 w 396"/>
                <a:gd name="T21" fmla="*/ 437 h 437"/>
                <a:gd name="T22" fmla="*/ 316 w 396"/>
                <a:gd name="T23" fmla="*/ 417 h 437"/>
                <a:gd name="T24" fmla="*/ 53 w 396"/>
                <a:gd name="T25" fmla="*/ 357 h 437"/>
                <a:gd name="T26" fmla="*/ 164 w 396"/>
                <a:gd name="T27" fmla="*/ 430 h 437"/>
                <a:gd name="T28" fmla="*/ 80 w 396"/>
                <a:gd name="T29" fmla="*/ 384 h 437"/>
                <a:gd name="T30" fmla="*/ 53 w 396"/>
                <a:gd name="T31" fmla="*/ 357 h 437"/>
                <a:gd name="T32" fmla="*/ 396 w 396"/>
                <a:gd name="T33" fmla="*/ 352 h 437"/>
                <a:gd name="T34" fmla="*/ 390 w 396"/>
                <a:gd name="T35" fmla="*/ 359 h 437"/>
                <a:gd name="T36" fmla="*/ 388 w 396"/>
                <a:gd name="T37" fmla="*/ 361 h 437"/>
                <a:gd name="T38" fmla="*/ 364 w 396"/>
                <a:gd name="T39" fmla="*/ 386 h 437"/>
                <a:gd name="T40" fmla="*/ 396 w 396"/>
                <a:gd name="T41" fmla="*/ 352 h 437"/>
                <a:gd name="T42" fmla="*/ 7 w 396"/>
                <a:gd name="T43" fmla="*/ 185 h 437"/>
                <a:gd name="T44" fmla="*/ 23 w 396"/>
                <a:gd name="T45" fmla="*/ 307 h 437"/>
                <a:gd name="T46" fmla="*/ 7 w 396"/>
                <a:gd name="T47" fmla="*/ 185 h 437"/>
                <a:gd name="T48" fmla="*/ 91 w 396"/>
                <a:gd name="T49" fmla="*/ 44 h 437"/>
                <a:gd name="T50" fmla="*/ 15 w 396"/>
                <a:gd name="T51" fmla="*/ 151 h 437"/>
                <a:gd name="T52" fmla="*/ 57 w 396"/>
                <a:gd name="T53" fmla="*/ 76 h 437"/>
                <a:gd name="T54" fmla="*/ 91 w 396"/>
                <a:gd name="T55" fmla="*/ 44 h 437"/>
                <a:gd name="T56" fmla="*/ 211 w 396"/>
                <a:gd name="T57" fmla="*/ 0 h 437"/>
                <a:gd name="T58" fmla="*/ 125 w 396"/>
                <a:gd name="T59" fmla="*/ 23 h 437"/>
                <a:gd name="T60" fmla="*/ 209 w 396"/>
                <a:gd name="T61" fmla="*/ 0 h 437"/>
                <a:gd name="T62" fmla="*/ 211 w 396"/>
                <a:gd name="T63" fmla="*/ 0 h 437"/>
                <a:gd name="T64" fmla="*/ 211 w 396"/>
                <a:gd name="T65" fmla="*/ 0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6" h="437">
                  <a:moveTo>
                    <a:pt x="181" y="433"/>
                  </a:moveTo>
                  <a:cubicBezTo>
                    <a:pt x="181" y="433"/>
                    <a:pt x="181" y="433"/>
                    <a:pt x="181" y="433"/>
                  </a:cubicBezTo>
                  <a:cubicBezTo>
                    <a:pt x="181" y="433"/>
                    <a:pt x="181" y="433"/>
                    <a:pt x="181" y="433"/>
                  </a:cubicBezTo>
                  <a:moveTo>
                    <a:pt x="164" y="430"/>
                  </a:moveTo>
                  <a:cubicBezTo>
                    <a:pt x="165" y="430"/>
                    <a:pt x="165" y="430"/>
                    <a:pt x="165" y="430"/>
                  </a:cubicBezTo>
                  <a:cubicBezTo>
                    <a:pt x="165" y="430"/>
                    <a:pt x="165" y="430"/>
                    <a:pt x="164" y="430"/>
                  </a:cubicBezTo>
                  <a:moveTo>
                    <a:pt x="316" y="417"/>
                  </a:moveTo>
                  <a:cubicBezTo>
                    <a:pt x="286" y="430"/>
                    <a:pt x="254" y="437"/>
                    <a:pt x="223" y="437"/>
                  </a:cubicBezTo>
                  <a:cubicBezTo>
                    <a:pt x="209" y="437"/>
                    <a:pt x="195" y="436"/>
                    <a:pt x="181" y="434"/>
                  </a:cubicBezTo>
                  <a:cubicBezTo>
                    <a:pt x="182" y="434"/>
                    <a:pt x="183" y="434"/>
                    <a:pt x="184" y="434"/>
                  </a:cubicBezTo>
                  <a:cubicBezTo>
                    <a:pt x="197" y="436"/>
                    <a:pt x="210" y="437"/>
                    <a:pt x="223" y="437"/>
                  </a:cubicBezTo>
                  <a:cubicBezTo>
                    <a:pt x="256" y="437"/>
                    <a:pt x="287" y="430"/>
                    <a:pt x="316" y="417"/>
                  </a:cubicBezTo>
                  <a:moveTo>
                    <a:pt x="53" y="357"/>
                  </a:moveTo>
                  <a:cubicBezTo>
                    <a:pt x="81" y="391"/>
                    <a:pt x="119" y="417"/>
                    <a:pt x="164" y="430"/>
                  </a:cubicBezTo>
                  <a:cubicBezTo>
                    <a:pt x="134" y="421"/>
                    <a:pt x="105" y="406"/>
                    <a:pt x="80" y="384"/>
                  </a:cubicBezTo>
                  <a:cubicBezTo>
                    <a:pt x="70" y="376"/>
                    <a:pt x="61" y="367"/>
                    <a:pt x="53" y="357"/>
                  </a:cubicBezTo>
                  <a:moveTo>
                    <a:pt x="396" y="352"/>
                  </a:moveTo>
                  <a:cubicBezTo>
                    <a:pt x="394" y="354"/>
                    <a:pt x="392" y="357"/>
                    <a:pt x="390" y="359"/>
                  </a:cubicBezTo>
                  <a:cubicBezTo>
                    <a:pt x="390" y="360"/>
                    <a:pt x="389" y="361"/>
                    <a:pt x="388" y="361"/>
                  </a:cubicBezTo>
                  <a:cubicBezTo>
                    <a:pt x="381" y="370"/>
                    <a:pt x="372" y="378"/>
                    <a:pt x="364" y="386"/>
                  </a:cubicBezTo>
                  <a:cubicBezTo>
                    <a:pt x="376" y="376"/>
                    <a:pt x="387" y="364"/>
                    <a:pt x="396" y="352"/>
                  </a:cubicBezTo>
                  <a:moveTo>
                    <a:pt x="7" y="185"/>
                  </a:moveTo>
                  <a:cubicBezTo>
                    <a:pt x="0" y="228"/>
                    <a:pt x="6" y="270"/>
                    <a:pt x="23" y="307"/>
                  </a:cubicBezTo>
                  <a:cubicBezTo>
                    <a:pt x="6" y="269"/>
                    <a:pt x="0" y="226"/>
                    <a:pt x="7" y="185"/>
                  </a:cubicBezTo>
                  <a:moveTo>
                    <a:pt x="91" y="44"/>
                  </a:moveTo>
                  <a:cubicBezTo>
                    <a:pt x="56" y="71"/>
                    <a:pt x="29" y="107"/>
                    <a:pt x="15" y="151"/>
                  </a:cubicBezTo>
                  <a:cubicBezTo>
                    <a:pt x="23" y="124"/>
                    <a:pt x="37" y="99"/>
                    <a:pt x="57" y="76"/>
                  </a:cubicBezTo>
                  <a:cubicBezTo>
                    <a:pt x="67" y="64"/>
                    <a:pt x="78" y="54"/>
                    <a:pt x="91" y="44"/>
                  </a:cubicBezTo>
                  <a:moveTo>
                    <a:pt x="211" y="0"/>
                  </a:moveTo>
                  <a:cubicBezTo>
                    <a:pt x="181" y="2"/>
                    <a:pt x="152" y="10"/>
                    <a:pt x="125" y="23"/>
                  </a:cubicBezTo>
                  <a:cubicBezTo>
                    <a:pt x="152" y="10"/>
                    <a:pt x="180" y="2"/>
                    <a:pt x="209" y="0"/>
                  </a:cubicBezTo>
                  <a:cubicBezTo>
                    <a:pt x="210" y="0"/>
                    <a:pt x="211" y="0"/>
                    <a:pt x="211" y="0"/>
                  </a:cubicBezTo>
                  <a:cubicBezTo>
                    <a:pt x="211" y="0"/>
                    <a:pt x="211" y="0"/>
                    <a:pt x="211" y="0"/>
                  </a:cubicBezTo>
                </a:path>
              </a:pathLst>
            </a:custGeom>
            <a:solidFill>
              <a:srgbClr val="ECF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2" name="Freeform 196"/>
            <p:cNvSpPr>
              <a:spLocks noEditPoints="1"/>
            </p:cNvSpPr>
            <p:nvPr/>
          </p:nvSpPr>
          <p:spPr bwMode="auto">
            <a:xfrm>
              <a:off x="29075063" y="-3535795"/>
              <a:ext cx="457200" cy="727075"/>
            </a:xfrm>
            <a:custGeom>
              <a:avLst/>
              <a:gdLst>
                <a:gd name="T0" fmla="*/ 170 w 176"/>
                <a:gd name="T1" fmla="*/ 280 h 280"/>
                <a:gd name="T2" fmla="*/ 170 w 176"/>
                <a:gd name="T3" fmla="*/ 280 h 280"/>
                <a:gd name="T4" fmla="*/ 170 w 176"/>
                <a:gd name="T5" fmla="*/ 280 h 280"/>
                <a:gd name="T6" fmla="*/ 176 w 176"/>
                <a:gd name="T7" fmla="*/ 256 h 280"/>
                <a:gd name="T8" fmla="*/ 170 w 176"/>
                <a:gd name="T9" fmla="*/ 280 h 280"/>
                <a:gd name="T10" fmla="*/ 176 w 176"/>
                <a:gd name="T11" fmla="*/ 256 h 280"/>
                <a:gd name="T12" fmla="*/ 131 w 176"/>
                <a:gd name="T13" fmla="*/ 79 h 280"/>
                <a:gd name="T14" fmla="*/ 159 w 176"/>
                <a:gd name="T15" fmla="*/ 122 h 280"/>
                <a:gd name="T16" fmla="*/ 131 w 176"/>
                <a:gd name="T17" fmla="*/ 79 h 280"/>
                <a:gd name="T18" fmla="*/ 0 w 176"/>
                <a:gd name="T19" fmla="*/ 1 h 280"/>
                <a:gd name="T20" fmla="*/ 21 w 176"/>
                <a:gd name="T21" fmla="*/ 6 h 280"/>
                <a:gd name="T22" fmla="*/ 0 w 176"/>
                <a:gd name="T23" fmla="*/ 1 h 280"/>
                <a:gd name="T24" fmla="*/ 0 w 176"/>
                <a:gd name="T25" fmla="*/ 0 h 280"/>
                <a:gd name="T26" fmla="*/ 0 w 176"/>
                <a:gd name="T27" fmla="*/ 1 h 280"/>
                <a:gd name="T28" fmla="*/ 0 w 176"/>
                <a:gd name="T29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6" h="280">
                  <a:moveTo>
                    <a:pt x="170" y="280"/>
                  </a:moveTo>
                  <a:cubicBezTo>
                    <a:pt x="170" y="280"/>
                    <a:pt x="170" y="280"/>
                    <a:pt x="170" y="280"/>
                  </a:cubicBezTo>
                  <a:cubicBezTo>
                    <a:pt x="170" y="280"/>
                    <a:pt x="170" y="280"/>
                    <a:pt x="170" y="280"/>
                  </a:cubicBezTo>
                  <a:moveTo>
                    <a:pt x="176" y="256"/>
                  </a:moveTo>
                  <a:cubicBezTo>
                    <a:pt x="174" y="264"/>
                    <a:pt x="172" y="272"/>
                    <a:pt x="170" y="280"/>
                  </a:cubicBezTo>
                  <a:cubicBezTo>
                    <a:pt x="172" y="272"/>
                    <a:pt x="174" y="264"/>
                    <a:pt x="176" y="256"/>
                  </a:cubicBezTo>
                  <a:moveTo>
                    <a:pt x="131" y="79"/>
                  </a:moveTo>
                  <a:cubicBezTo>
                    <a:pt x="142" y="92"/>
                    <a:pt x="151" y="107"/>
                    <a:pt x="159" y="122"/>
                  </a:cubicBezTo>
                  <a:cubicBezTo>
                    <a:pt x="151" y="107"/>
                    <a:pt x="142" y="92"/>
                    <a:pt x="131" y="79"/>
                  </a:cubicBezTo>
                  <a:moveTo>
                    <a:pt x="0" y="1"/>
                  </a:moveTo>
                  <a:cubicBezTo>
                    <a:pt x="7" y="2"/>
                    <a:pt x="14" y="4"/>
                    <a:pt x="21" y="6"/>
                  </a:cubicBezTo>
                  <a:cubicBezTo>
                    <a:pt x="14" y="4"/>
                    <a:pt x="7" y="2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F68D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3" name="Freeform 197"/>
            <p:cNvSpPr>
              <a:spLocks/>
            </p:cNvSpPr>
            <p:nvPr/>
          </p:nvSpPr>
          <p:spPr bwMode="auto">
            <a:xfrm>
              <a:off x="28940125" y="-3545320"/>
              <a:ext cx="666750" cy="914400"/>
            </a:xfrm>
            <a:custGeom>
              <a:avLst/>
              <a:gdLst>
                <a:gd name="T0" fmla="*/ 14 w 257"/>
                <a:gd name="T1" fmla="*/ 0 h 353"/>
                <a:gd name="T2" fmla="*/ 0 w 257"/>
                <a:gd name="T3" fmla="*/ 0 h 353"/>
                <a:gd name="T4" fmla="*/ 1 w 257"/>
                <a:gd name="T5" fmla="*/ 1 h 353"/>
                <a:gd name="T6" fmla="*/ 12 w 257"/>
                <a:gd name="T7" fmla="*/ 1 h 353"/>
                <a:gd name="T8" fmla="*/ 51 w 257"/>
                <a:gd name="T9" fmla="*/ 4 h 353"/>
                <a:gd name="T10" fmla="*/ 52 w 257"/>
                <a:gd name="T11" fmla="*/ 4 h 353"/>
                <a:gd name="T12" fmla="*/ 52 w 257"/>
                <a:gd name="T13" fmla="*/ 5 h 353"/>
                <a:gd name="T14" fmla="*/ 52 w 257"/>
                <a:gd name="T15" fmla="*/ 5 h 353"/>
                <a:gd name="T16" fmla="*/ 73 w 257"/>
                <a:gd name="T17" fmla="*/ 10 h 353"/>
                <a:gd name="T18" fmla="*/ 183 w 257"/>
                <a:gd name="T19" fmla="*/ 83 h 353"/>
                <a:gd name="T20" fmla="*/ 211 w 257"/>
                <a:gd name="T21" fmla="*/ 126 h 353"/>
                <a:gd name="T22" fmla="*/ 228 w 257"/>
                <a:gd name="T23" fmla="*/ 258 h 353"/>
                <a:gd name="T24" fmla="*/ 228 w 257"/>
                <a:gd name="T25" fmla="*/ 260 h 353"/>
                <a:gd name="T26" fmla="*/ 222 w 257"/>
                <a:gd name="T27" fmla="*/ 284 h 353"/>
                <a:gd name="T28" fmla="*/ 222 w 257"/>
                <a:gd name="T29" fmla="*/ 284 h 353"/>
                <a:gd name="T30" fmla="*/ 222 w 257"/>
                <a:gd name="T31" fmla="*/ 284 h 353"/>
                <a:gd name="T32" fmla="*/ 186 w 257"/>
                <a:gd name="T33" fmla="*/ 353 h 353"/>
                <a:gd name="T34" fmla="*/ 156 w 257"/>
                <a:gd name="T35" fmla="*/ 53 h 353"/>
                <a:gd name="T36" fmla="*/ 14 w 257"/>
                <a:gd name="T37" fmla="*/ 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7" h="353">
                  <a:moveTo>
                    <a:pt x="14" y="0"/>
                  </a:moveTo>
                  <a:cubicBezTo>
                    <a:pt x="9" y="0"/>
                    <a:pt x="5" y="0"/>
                    <a:pt x="0" y="0"/>
                  </a:cubicBezTo>
                  <a:cubicBezTo>
                    <a:pt x="0" y="0"/>
                    <a:pt x="1" y="1"/>
                    <a:pt x="1" y="1"/>
                  </a:cubicBezTo>
                  <a:cubicBezTo>
                    <a:pt x="5" y="1"/>
                    <a:pt x="9" y="1"/>
                    <a:pt x="12" y="1"/>
                  </a:cubicBezTo>
                  <a:cubicBezTo>
                    <a:pt x="25" y="1"/>
                    <a:pt x="38" y="2"/>
                    <a:pt x="51" y="4"/>
                  </a:cubicBezTo>
                  <a:cubicBezTo>
                    <a:pt x="51" y="4"/>
                    <a:pt x="51" y="4"/>
                    <a:pt x="52" y="4"/>
                  </a:cubicBezTo>
                  <a:cubicBezTo>
                    <a:pt x="52" y="4"/>
                    <a:pt x="52" y="5"/>
                    <a:pt x="52" y="5"/>
                  </a:cubicBezTo>
                  <a:cubicBezTo>
                    <a:pt x="52" y="5"/>
                    <a:pt x="52" y="5"/>
                    <a:pt x="52" y="5"/>
                  </a:cubicBezTo>
                  <a:cubicBezTo>
                    <a:pt x="59" y="6"/>
                    <a:pt x="66" y="8"/>
                    <a:pt x="73" y="10"/>
                  </a:cubicBezTo>
                  <a:cubicBezTo>
                    <a:pt x="118" y="22"/>
                    <a:pt x="156" y="48"/>
                    <a:pt x="183" y="83"/>
                  </a:cubicBezTo>
                  <a:cubicBezTo>
                    <a:pt x="194" y="96"/>
                    <a:pt x="203" y="111"/>
                    <a:pt x="211" y="126"/>
                  </a:cubicBezTo>
                  <a:cubicBezTo>
                    <a:pt x="229" y="166"/>
                    <a:pt x="236" y="212"/>
                    <a:pt x="228" y="258"/>
                  </a:cubicBezTo>
                  <a:cubicBezTo>
                    <a:pt x="228" y="259"/>
                    <a:pt x="228" y="259"/>
                    <a:pt x="228" y="260"/>
                  </a:cubicBezTo>
                  <a:cubicBezTo>
                    <a:pt x="226" y="268"/>
                    <a:pt x="224" y="276"/>
                    <a:pt x="222" y="284"/>
                  </a:cubicBezTo>
                  <a:cubicBezTo>
                    <a:pt x="222" y="284"/>
                    <a:pt x="222" y="284"/>
                    <a:pt x="222" y="284"/>
                  </a:cubicBezTo>
                  <a:cubicBezTo>
                    <a:pt x="222" y="284"/>
                    <a:pt x="222" y="284"/>
                    <a:pt x="222" y="284"/>
                  </a:cubicBezTo>
                  <a:cubicBezTo>
                    <a:pt x="214" y="310"/>
                    <a:pt x="202" y="333"/>
                    <a:pt x="186" y="353"/>
                  </a:cubicBezTo>
                  <a:cubicBezTo>
                    <a:pt x="257" y="261"/>
                    <a:pt x="245" y="129"/>
                    <a:pt x="156" y="53"/>
                  </a:cubicBezTo>
                  <a:cubicBezTo>
                    <a:pt x="115" y="17"/>
                    <a:pt x="64" y="0"/>
                    <a:pt x="14" y="0"/>
                  </a:cubicBezTo>
                </a:path>
              </a:pathLst>
            </a:custGeom>
            <a:solidFill>
              <a:srgbClr val="ECF7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4" name="Freeform 198"/>
            <p:cNvSpPr>
              <a:spLocks/>
            </p:cNvSpPr>
            <p:nvPr/>
          </p:nvSpPr>
          <p:spPr bwMode="auto">
            <a:xfrm>
              <a:off x="28943300" y="-3542145"/>
              <a:ext cx="609600" cy="1054100"/>
            </a:xfrm>
            <a:custGeom>
              <a:avLst/>
              <a:gdLst>
                <a:gd name="T0" fmla="*/ 12 w 235"/>
                <a:gd name="T1" fmla="*/ 0 h 407"/>
                <a:gd name="T2" fmla="*/ 0 w 235"/>
                <a:gd name="T3" fmla="*/ 0 h 407"/>
                <a:gd name="T4" fmla="*/ 120 w 235"/>
                <a:gd name="T5" fmla="*/ 407 h 407"/>
                <a:gd name="T6" fmla="*/ 120 w 235"/>
                <a:gd name="T7" fmla="*/ 407 h 407"/>
                <a:gd name="T8" fmla="*/ 178 w 235"/>
                <a:gd name="T9" fmla="*/ 360 h 407"/>
                <a:gd name="T10" fmla="*/ 179 w 235"/>
                <a:gd name="T11" fmla="*/ 359 h 407"/>
                <a:gd name="T12" fmla="*/ 221 w 235"/>
                <a:gd name="T13" fmla="*/ 283 h 407"/>
                <a:gd name="T14" fmla="*/ 221 w 235"/>
                <a:gd name="T15" fmla="*/ 283 h 407"/>
                <a:gd name="T16" fmla="*/ 221 w 235"/>
                <a:gd name="T17" fmla="*/ 283 h 407"/>
                <a:gd name="T18" fmla="*/ 227 w 235"/>
                <a:gd name="T19" fmla="*/ 259 h 407"/>
                <a:gd name="T20" fmla="*/ 210 w 235"/>
                <a:gd name="T21" fmla="*/ 125 h 407"/>
                <a:gd name="T22" fmla="*/ 182 w 235"/>
                <a:gd name="T23" fmla="*/ 82 h 407"/>
                <a:gd name="T24" fmla="*/ 154 w 235"/>
                <a:gd name="T25" fmla="*/ 53 h 407"/>
                <a:gd name="T26" fmla="*/ 72 w 235"/>
                <a:gd name="T27" fmla="*/ 9 h 407"/>
                <a:gd name="T28" fmla="*/ 51 w 235"/>
                <a:gd name="T29" fmla="*/ 4 h 407"/>
                <a:gd name="T30" fmla="*/ 51 w 235"/>
                <a:gd name="T31" fmla="*/ 4 h 407"/>
                <a:gd name="T32" fmla="*/ 51 w 235"/>
                <a:gd name="T33" fmla="*/ 3 h 407"/>
                <a:gd name="T34" fmla="*/ 12 w 235"/>
                <a:gd name="T35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5" h="407">
                  <a:moveTo>
                    <a:pt x="12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14" y="14"/>
                    <a:pt x="144" y="153"/>
                    <a:pt x="120" y="407"/>
                  </a:cubicBezTo>
                  <a:cubicBezTo>
                    <a:pt x="120" y="407"/>
                    <a:pt x="120" y="407"/>
                    <a:pt x="120" y="407"/>
                  </a:cubicBezTo>
                  <a:cubicBezTo>
                    <a:pt x="141" y="397"/>
                    <a:pt x="161" y="380"/>
                    <a:pt x="178" y="360"/>
                  </a:cubicBezTo>
                  <a:cubicBezTo>
                    <a:pt x="179" y="360"/>
                    <a:pt x="179" y="359"/>
                    <a:pt x="179" y="359"/>
                  </a:cubicBezTo>
                  <a:cubicBezTo>
                    <a:pt x="199" y="336"/>
                    <a:pt x="212" y="310"/>
                    <a:pt x="221" y="283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1" y="283"/>
                    <a:pt x="221" y="283"/>
                    <a:pt x="221" y="283"/>
                  </a:cubicBezTo>
                  <a:cubicBezTo>
                    <a:pt x="223" y="275"/>
                    <a:pt x="225" y="267"/>
                    <a:pt x="227" y="259"/>
                  </a:cubicBezTo>
                  <a:cubicBezTo>
                    <a:pt x="235" y="214"/>
                    <a:pt x="229" y="167"/>
                    <a:pt x="210" y="125"/>
                  </a:cubicBezTo>
                  <a:cubicBezTo>
                    <a:pt x="202" y="110"/>
                    <a:pt x="193" y="95"/>
                    <a:pt x="182" y="82"/>
                  </a:cubicBezTo>
                  <a:cubicBezTo>
                    <a:pt x="174" y="71"/>
                    <a:pt x="165" y="62"/>
                    <a:pt x="154" y="53"/>
                  </a:cubicBezTo>
                  <a:cubicBezTo>
                    <a:pt x="130" y="32"/>
                    <a:pt x="102" y="17"/>
                    <a:pt x="72" y="9"/>
                  </a:cubicBezTo>
                  <a:cubicBezTo>
                    <a:pt x="65" y="7"/>
                    <a:pt x="58" y="5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3"/>
                    <a:pt x="51" y="3"/>
                  </a:cubicBezTo>
                  <a:cubicBezTo>
                    <a:pt x="38" y="1"/>
                    <a:pt x="25" y="0"/>
                    <a:pt x="12" y="0"/>
                  </a:cubicBezTo>
                </a:path>
              </a:pathLst>
            </a:custGeom>
            <a:solidFill>
              <a:srgbClr val="F79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5" name="Freeform 199"/>
            <p:cNvSpPr>
              <a:spLocks noEditPoints="1"/>
            </p:cNvSpPr>
            <p:nvPr/>
          </p:nvSpPr>
          <p:spPr bwMode="auto">
            <a:xfrm>
              <a:off x="28943300" y="-3542145"/>
              <a:ext cx="609600" cy="930275"/>
            </a:xfrm>
            <a:custGeom>
              <a:avLst/>
              <a:gdLst>
                <a:gd name="T0" fmla="*/ 221 w 235"/>
                <a:gd name="T1" fmla="*/ 283 h 359"/>
                <a:gd name="T2" fmla="*/ 179 w 235"/>
                <a:gd name="T3" fmla="*/ 359 h 359"/>
                <a:gd name="T4" fmla="*/ 185 w 235"/>
                <a:gd name="T5" fmla="*/ 352 h 359"/>
                <a:gd name="T6" fmla="*/ 221 w 235"/>
                <a:gd name="T7" fmla="*/ 283 h 359"/>
                <a:gd name="T8" fmla="*/ 221 w 235"/>
                <a:gd name="T9" fmla="*/ 283 h 359"/>
                <a:gd name="T10" fmla="*/ 221 w 235"/>
                <a:gd name="T11" fmla="*/ 283 h 359"/>
                <a:gd name="T12" fmla="*/ 221 w 235"/>
                <a:gd name="T13" fmla="*/ 283 h 359"/>
                <a:gd name="T14" fmla="*/ 210 w 235"/>
                <a:gd name="T15" fmla="*/ 125 h 359"/>
                <a:gd name="T16" fmla="*/ 227 w 235"/>
                <a:gd name="T17" fmla="*/ 259 h 359"/>
                <a:gd name="T18" fmla="*/ 227 w 235"/>
                <a:gd name="T19" fmla="*/ 257 h 359"/>
                <a:gd name="T20" fmla="*/ 210 w 235"/>
                <a:gd name="T21" fmla="*/ 125 h 359"/>
                <a:gd name="T22" fmla="*/ 72 w 235"/>
                <a:gd name="T23" fmla="*/ 9 h 359"/>
                <a:gd name="T24" fmla="*/ 154 w 235"/>
                <a:gd name="T25" fmla="*/ 53 h 359"/>
                <a:gd name="T26" fmla="*/ 182 w 235"/>
                <a:gd name="T27" fmla="*/ 82 h 359"/>
                <a:gd name="T28" fmla="*/ 72 w 235"/>
                <a:gd name="T29" fmla="*/ 9 h 359"/>
                <a:gd name="T30" fmla="*/ 51 w 235"/>
                <a:gd name="T31" fmla="*/ 4 h 359"/>
                <a:gd name="T32" fmla="*/ 51 w 235"/>
                <a:gd name="T33" fmla="*/ 4 h 359"/>
                <a:gd name="T34" fmla="*/ 51 w 235"/>
                <a:gd name="T35" fmla="*/ 4 h 359"/>
                <a:gd name="T36" fmla="*/ 11 w 235"/>
                <a:gd name="T37" fmla="*/ 0 h 359"/>
                <a:gd name="T38" fmla="*/ 0 w 235"/>
                <a:gd name="T39" fmla="*/ 0 h 359"/>
                <a:gd name="T40" fmla="*/ 0 w 235"/>
                <a:gd name="T41" fmla="*/ 0 h 359"/>
                <a:gd name="T42" fmla="*/ 12 w 235"/>
                <a:gd name="T43" fmla="*/ 0 h 359"/>
                <a:gd name="T44" fmla="*/ 51 w 235"/>
                <a:gd name="T45" fmla="*/ 3 h 359"/>
                <a:gd name="T46" fmla="*/ 50 w 235"/>
                <a:gd name="T47" fmla="*/ 3 h 359"/>
                <a:gd name="T48" fmla="*/ 11 w 235"/>
                <a:gd name="T49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35" h="359">
                  <a:moveTo>
                    <a:pt x="221" y="283"/>
                  </a:moveTo>
                  <a:cubicBezTo>
                    <a:pt x="212" y="310"/>
                    <a:pt x="199" y="336"/>
                    <a:pt x="179" y="359"/>
                  </a:cubicBezTo>
                  <a:cubicBezTo>
                    <a:pt x="181" y="357"/>
                    <a:pt x="183" y="354"/>
                    <a:pt x="185" y="352"/>
                  </a:cubicBezTo>
                  <a:cubicBezTo>
                    <a:pt x="201" y="332"/>
                    <a:pt x="213" y="309"/>
                    <a:pt x="221" y="283"/>
                  </a:cubicBezTo>
                  <a:moveTo>
                    <a:pt x="221" y="283"/>
                  </a:moveTo>
                  <a:cubicBezTo>
                    <a:pt x="221" y="283"/>
                    <a:pt x="221" y="283"/>
                    <a:pt x="221" y="283"/>
                  </a:cubicBezTo>
                  <a:cubicBezTo>
                    <a:pt x="221" y="283"/>
                    <a:pt x="221" y="283"/>
                    <a:pt x="221" y="283"/>
                  </a:cubicBezTo>
                  <a:moveTo>
                    <a:pt x="210" y="125"/>
                  </a:moveTo>
                  <a:cubicBezTo>
                    <a:pt x="229" y="167"/>
                    <a:pt x="235" y="214"/>
                    <a:pt x="227" y="259"/>
                  </a:cubicBezTo>
                  <a:cubicBezTo>
                    <a:pt x="227" y="258"/>
                    <a:pt x="227" y="258"/>
                    <a:pt x="227" y="257"/>
                  </a:cubicBezTo>
                  <a:cubicBezTo>
                    <a:pt x="235" y="211"/>
                    <a:pt x="228" y="165"/>
                    <a:pt x="210" y="125"/>
                  </a:cubicBezTo>
                  <a:moveTo>
                    <a:pt x="72" y="9"/>
                  </a:moveTo>
                  <a:cubicBezTo>
                    <a:pt x="102" y="17"/>
                    <a:pt x="130" y="32"/>
                    <a:pt x="154" y="53"/>
                  </a:cubicBezTo>
                  <a:cubicBezTo>
                    <a:pt x="165" y="62"/>
                    <a:pt x="174" y="71"/>
                    <a:pt x="182" y="82"/>
                  </a:cubicBezTo>
                  <a:cubicBezTo>
                    <a:pt x="155" y="47"/>
                    <a:pt x="117" y="21"/>
                    <a:pt x="72" y="9"/>
                  </a:cubicBezTo>
                  <a:moveTo>
                    <a:pt x="51" y="4"/>
                  </a:moveTo>
                  <a:cubicBezTo>
                    <a:pt x="51" y="4"/>
                    <a:pt x="51" y="4"/>
                    <a:pt x="51" y="4"/>
                  </a:cubicBezTo>
                  <a:cubicBezTo>
                    <a:pt x="51" y="4"/>
                    <a:pt x="51" y="4"/>
                    <a:pt x="51" y="4"/>
                  </a:cubicBezTo>
                  <a:moveTo>
                    <a:pt x="11" y="0"/>
                  </a:moveTo>
                  <a:cubicBezTo>
                    <a:pt x="8" y="0"/>
                    <a:pt x="4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8" y="0"/>
                    <a:pt x="12" y="0"/>
                  </a:cubicBezTo>
                  <a:cubicBezTo>
                    <a:pt x="25" y="0"/>
                    <a:pt x="38" y="1"/>
                    <a:pt x="51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37" y="1"/>
                    <a:pt x="24" y="0"/>
                    <a:pt x="11" y="0"/>
                  </a:cubicBezTo>
                </a:path>
              </a:pathLst>
            </a:custGeom>
            <a:solidFill>
              <a:srgbClr val="EEF8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64" name="Group 1363"/>
          <p:cNvGrpSpPr/>
          <p:nvPr/>
        </p:nvGrpSpPr>
        <p:grpSpPr>
          <a:xfrm>
            <a:off x="1677983" y="6130807"/>
            <a:ext cx="1455472" cy="1454930"/>
            <a:chOff x="-18535650" y="410730"/>
            <a:chExt cx="4270375" cy="4268788"/>
          </a:xfrm>
        </p:grpSpPr>
        <p:sp>
          <p:nvSpPr>
            <p:cNvPr id="1326" name="Oval 200"/>
            <p:cNvSpPr>
              <a:spLocks noChangeArrowheads="1"/>
            </p:cNvSpPr>
            <p:nvPr/>
          </p:nvSpPr>
          <p:spPr bwMode="auto">
            <a:xfrm>
              <a:off x="-18535650" y="410730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7" name="Freeform 201"/>
            <p:cNvSpPr>
              <a:spLocks/>
            </p:cNvSpPr>
            <p:nvPr/>
          </p:nvSpPr>
          <p:spPr bwMode="auto">
            <a:xfrm>
              <a:off x="-17464088" y="1328305"/>
              <a:ext cx="1062038" cy="1344613"/>
            </a:xfrm>
            <a:custGeom>
              <a:avLst/>
              <a:gdLst>
                <a:gd name="T0" fmla="*/ 410 w 410"/>
                <a:gd name="T1" fmla="*/ 0 h 519"/>
                <a:gd name="T2" fmla="*/ 400 w 410"/>
                <a:gd name="T3" fmla="*/ 4 h 519"/>
                <a:gd name="T4" fmla="*/ 279 w 410"/>
                <a:gd name="T5" fmla="*/ 81 h 519"/>
                <a:gd name="T6" fmla="*/ 14 w 410"/>
                <a:gd name="T7" fmla="*/ 183 h 519"/>
                <a:gd name="T8" fmla="*/ 2 w 410"/>
                <a:gd name="T9" fmla="*/ 196 h 519"/>
                <a:gd name="T10" fmla="*/ 21 w 410"/>
                <a:gd name="T11" fmla="*/ 423 h 519"/>
                <a:gd name="T12" fmla="*/ 47 w 410"/>
                <a:gd name="T13" fmla="*/ 519 h 519"/>
                <a:gd name="T14" fmla="*/ 407 w 410"/>
                <a:gd name="T15" fmla="*/ 519 h 519"/>
                <a:gd name="T16" fmla="*/ 410 w 410"/>
                <a:gd name="T17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0" h="519">
                  <a:moveTo>
                    <a:pt x="410" y="0"/>
                  </a:moveTo>
                  <a:cubicBezTo>
                    <a:pt x="407" y="0"/>
                    <a:pt x="404" y="2"/>
                    <a:pt x="400" y="4"/>
                  </a:cubicBezTo>
                  <a:cubicBezTo>
                    <a:pt x="360" y="30"/>
                    <a:pt x="320" y="57"/>
                    <a:pt x="279" y="81"/>
                  </a:cubicBezTo>
                  <a:cubicBezTo>
                    <a:pt x="195" y="127"/>
                    <a:pt x="107" y="163"/>
                    <a:pt x="14" y="183"/>
                  </a:cubicBezTo>
                  <a:cubicBezTo>
                    <a:pt x="7" y="185"/>
                    <a:pt x="3" y="186"/>
                    <a:pt x="2" y="196"/>
                  </a:cubicBezTo>
                  <a:cubicBezTo>
                    <a:pt x="0" y="272"/>
                    <a:pt x="5" y="348"/>
                    <a:pt x="21" y="423"/>
                  </a:cubicBezTo>
                  <a:cubicBezTo>
                    <a:pt x="28" y="456"/>
                    <a:pt x="36" y="491"/>
                    <a:pt x="47" y="519"/>
                  </a:cubicBezTo>
                  <a:cubicBezTo>
                    <a:pt x="407" y="519"/>
                    <a:pt x="407" y="519"/>
                    <a:pt x="407" y="519"/>
                  </a:cubicBezTo>
                  <a:lnTo>
                    <a:pt x="410" y="0"/>
                  </a:lnTo>
                  <a:close/>
                </a:path>
              </a:pathLst>
            </a:custGeom>
            <a:solidFill>
              <a:srgbClr val="B9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8" name="Freeform 202"/>
            <p:cNvSpPr>
              <a:spLocks/>
            </p:cNvSpPr>
            <p:nvPr/>
          </p:nvSpPr>
          <p:spPr bwMode="auto">
            <a:xfrm>
              <a:off x="-16416338" y="2672918"/>
              <a:ext cx="935038" cy="1209675"/>
            </a:xfrm>
            <a:custGeom>
              <a:avLst/>
              <a:gdLst>
                <a:gd name="T0" fmla="*/ 0 w 361"/>
                <a:gd name="T1" fmla="*/ 467 h 467"/>
                <a:gd name="T2" fmla="*/ 294 w 361"/>
                <a:gd name="T3" fmla="*/ 149 h 467"/>
                <a:gd name="T4" fmla="*/ 361 w 361"/>
                <a:gd name="T5" fmla="*/ 0 h 467"/>
                <a:gd name="T6" fmla="*/ 3 w 361"/>
                <a:gd name="T7" fmla="*/ 0 h 467"/>
                <a:gd name="T8" fmla="*/ 0 w 361"/>
                <a:gd name="T9" fmla="*/ 467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1" h="467">
                  <a:moveTo>
                    <a:pt x="0" y="467"/>
                  </a:moveTo>
                  <a:cubicBezTo>
                    <a:pt x="123" y="385"/>
                    <a:pt x="221" y="279"/>
                    <a:pt x="294" y="149"/>
                  </a:cubicBezTo>
                  <a:cubicBezTo>
                    <a:pt x="322" y="101"/>
                    <a:pt x="344" y="52"/>
                    <a:pt x="361" y="0"/>
                  </a:cubicBezTo>
                  <a:cubicBezTo>
                    <a:pt x="3" y="0"/>
                    <a:pt x="3" y="0"/>
                    <a:pt x="3" y="0"/>
                  </a:cubicBezTo>
                  <a:lnTo>
                    <a:pt x="0" y="467"/>
                  </a:lnTo>
                  <a:close/>
                </a:path>
              </a:pathLst>
            </a:custGeom>
            <a:solidFill>
              <a:srgbClr val="B9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9" name="Freeform 203"/>
            <p:cNvSpPr>
              <a:spLocks/>
            </p:cNvSpPr>
            <p:nvPr/>
          </p:nvSpPr>
          <p:spPr bwMode="auto">
            <a:xfrm>
              <a:off x="-16408400" y="1325130"/>
              <a:ext cx="1054100" cy="1347788"/>
            </a:xfrm>
            <a:custGeom>
              <a:avLst/>
              <a:gdLst>
                <a:gd name="T0" fmla="*/ 403 w 407"/>
                <a:gd name="T1" fmla="*/ 195 h 520"/>
                <a:gd name="T2" fmla="*/ 391 w 407"/>
                <a:gd name="T3" fmla="*/ 180 h 520"/>
                <a:gd name="T4" fmla="*/ 14 w 407"/>
                <a:gd name="T5" fmla="*/ 5 h 520"/>
                <a:gd name="T6" fmla="*/ 3 w 407"/>
                <a:gd name="T7" fmla="*/ 1 h 520"/>
                <a:gd name="T8" fmla="*/ 0 w 407"/>
                <a:gd name="T9" fmla="*/ 520 h 520"/>
                <a:gd name="T10" fmla="*/ 358 w 407"/>
                <a:gd name="T11" fmla="*/ 520 h 520"/>
                <a:gd name="T12" fmla="*/ 403 w 407"/>
                <a:gd name="T13" fmla="*/ 195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7" h="520">
                  <a:moveTo>
                    <a:pt x="403" y="195"/>
                  </a:moveTo>
                  <a:cubicBezTo>
                    <a:pt x="403" y="185"/>
                    <a:pt x="399" y="182"/>
                    <a:pt x="391" y="180"/>
                  </a:cubicBezTo>
                  <a:cubicBezTo>
                    <a:pt x="253" y="149"/>
                    <a:pt x="129" y="89"/>
                    <a:pt x="14" y="5"/>
                  </a:cubicBezTo>
                  <a:cubicBezTo>
                    <a:pt x="10" y="2"/>
                    <a:pt x="7" y="0"/>
                    <a:pt x="3" y="1"/>
                  </a:cubicBezTo>
                  <a:cubicBezTo>
                    <a:pt x="0" y="520"/>
                    <a:pt x="0" y="520"/>
                    <a:pt x="0" y="520"/>
                  </a:cubicBezTo>
                  <a:cubicBezTo>
                    <a:pt x="358" y="520"/>
                    <a:pt x="358" y="520"/>
                    <a:pt x="358" y="520"/>
                  </a:cubicBezTo>
                  <a:cubicBezTo>
                    <a:pt x="393" y="416"/>
                    <a:pt x="407" y="308"/>
                    <a:pt x="403" y="195"/>
                  </a:cubicBezTo>
                  <a:close/>
                </a:path>
              </a:pathLst>
            </a:cu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30" name="Freeform 204"/>
            <p:cNvSpPr>
              <a:spLocks/>
            </p:cNvSpPr>
            <p:nvPr/>
          </p:nvSpPr>
          <p:spPr bwMode="auto">
            <a:xfrm>
              <a:off x="-17341850" y="2672918"/>
              <a:ext cx="933450" cy="1209675"/>
            </a:xfrm>
            <a:custGeom>
              <a:avLst/>
              <a:gdLst>
                <a:gd name="T0" fmla="*/ 0 w 360"/>
                <a:gd name="T1" fmla="*/ 0 h 467"/>
                <a:gd name="T2" fmla="*/ 164 w 360"/>
                <a:gd name="T3" fmla="*/ 292 h 467"/>
                <a:gd name="T4" fmla="*/ 357 w 360"/>
                <a:gd name="T5" fmla="*/ 467 h 467"/>
                <a:gd name="T6" fmla="*/ 360 w 360"/>
                <a:gd name="T7" fmla="*/ 0 h 467"/>
                <a:gd name="T8" fmla="*/ 0 w 360"/>
                <a:gd name="T9" fmla="*/ 0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467">
                  <a:moveTo>
                    <a:pt x="0" y="0"/>
                  </a:moveTo>
                  <a:cubicBezTo>
                    <a:pt x="35" y="108"/>
                    <a:pt x="91" y="204"/>
                    <a:pt x="164" y="292"/>
                  </a:cubicBezTo>
                  <a:cubicBezTo>
                    <a:pt x="220" y="359"/>
                    <a:pt x="283" y="418"/>
                    <a:pt x="357" y="467"/>
                  </a:cubicBezTo>
                  <a:cubicBezTo>
                    <a:pt x="360" y="0"/>
                    <a:pt x="360" y="0"/>
                    <a:pt x="36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65" name="Group 1364"/>
          <p:cNvGrpSpPr/>
          <p:nvPr/>
        </p:nvGrpSpPr>
        <p:grpSpPr>
          <a:xfrm>
            <a:off x="3853125" y="6130807"/>
            <a:ext cx="1455472" cy="1454930"/>
            <a:chOff x="-13536613" y="410730"/>
            <a:chExt cx="4270375" cy="4268788"/>
          </a:xfrm>
        </p:grpSpPr>
        <p:sp>
          <p:nvSpPr>
            <p:cNvPr id="931" name="Oval 206"/>
            <p:cNvSpPr>
              <a:spLocks noChangeArrowheads="1"/>
            </p:cNvSpPr>
            <p:nvPr/>
          </p:nvSpPr>
          <p:spPr bwMode="auto">
            <a:xfrm>
              <a:off x="-13536613" y="410730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32" name="Freeform 207"/>
            <p:cNvSpPr>
              <a:spLocks/>
            </p:cNvSpPr>
            <p:nvPr/>
          </p:nvSpPr>
          <p:spPr bwMode="auto">
            <a:xfrm>
              <a:off x="-11144250" y="1628343"/>
              <a:ext cx="838200" cy="1143000"/>
            </a:xfrm>
            <a:custGeom>
              <a:avLst/>
              <a:gdLst>
                <a:gd name="T0" fmla="*/ 323 w 323"/>
                <a:gd name="T1" fmla="*/ 46 h 441"/>
                <a:gd name="T2" fmla="*/ 69 w 323"/>
                <a:gd name="T3" fmla="*/ 422 h 441"/>
                <a:gd name="T4" fmla="*/ 0 w 323"/>
                <a:gd name="T5" fmla="*/ 441 h 441"/>
                <a:gd name="T6" fmla="*/ 8 w 323"/>
                <a:gd name="T7" fmla="*/ 376 h 441"/>
                <a:gd name="T8" fmla="*/ 114 w 323"/>
                <a:gd name="T9" fmla="*/ 344 h 441"/>
                <a:gd name="T10" fmla="*/ 269 w 323"/>
                <a:gd name="T11" fmla="*/ 85 h 441"/>
                <a:gd name="T12" fmla="*/ 234 w 323"/>
                <a:gd name="T13" fmla="*/ 50 h 441"/>
                <a:gd name="T14" fmla="*/ 144 w 323"/>
                <a:gd name="T15" fmla="*/ 50 h 441"/>
                <a:gd name="T16" fmla="*/ 142 w 323"/>
                <a:gd name="T17" fmla="*/ 0 h 441"/>
                <a:gd name="T18" fmla="*/ 287 w 323"/>
                <a:gd name="T19" fmla="*/ 0 h 441"/>
                <a:gd name="T20" fmla="*/ 323 w 323"/>
                <a:gd name="T21" fmla="*/ 46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3" h="441">
                  <a:moveTo>
                    <a:pt x="323" y="46"/>
                  </a:moveTo>
                  <a:cubicBezTo>
                    <a:pt x="323" y="46"/>
                    <a:pt x="321" y="328"/>
                    <a:pt x="69" y="422"/>
                  </a:cubicBezTo>
                  <a:cubicBezTo>
                    <a:pt x="48" y="430"/>
                    <a:pt x="25" y="436"/>
                    <a:pt x="0" y="441"/>
                  </a:cubicBezTo>
                  <a:cubicBezTo>
                    <a:pt x="8" y="376"/>
                    <a:pt x="8" y="376"/>
                    <a:pt x="8" y="376"/>
                  </a:cubicBezTo>
                  <a:cubicBezTo>
                    <a:pt x="8" y="376"/>
                    <a:pt x="58" y="376"/>
                    <a:pt x="114" y="344"/>
                  </a:cubicBezTo>
                  <a:cubicBezTo>
                    <a:pt x="177" y="309"/>
                    <a:pt x="247" y="236"/>
                    <a:pt x="269" y="85"/>
                  </a:cubicBezTo>
                  <a:cubicBezTo>
                    <a:pt x="269" y="85"/>
                    <a:pt x="274" y="52"/>
                    <a:pt x="234" y="50"/>
                  </a:cubicBezTo>
                  <a:cubicBezTo>
                    <a:pt x="144" y="50"/>
                    <a:pt x="144" y="50"/>
                    <a:pt x="144" y="50"/>
                  </a:cubicBezTo>
                  <a:cubicBezTo>
                    <a:pt x="142" y="0"/>
                    <a:pt x="142" y="0"/>
                    <a:pt x="142" y="0"/>
                  </a:cubicBezTo>
                  <a:cubicBezTo>
                    <a:pt x="287" y="0"/>
                    <a:pt x="287" y="0"/>
                    <a:pt x="287" y="0"/>
                  </a:cubicBezTo>
                  <a:cubicBezTo>
                    <a:pt x="287" y="0"/>
                    <a:pt x="323" y="9"/>
                    <a:pt x="323" y="46"/>
                  </a:cubicBezTo>
                  <a:close/>
                </a:path>
              </a:pathLst>
            </a:custGeom>
            <a:solidFill>
              <a:srgbClr val="F57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33" name="Freeform 208"/>
            <p:cNvSpPr>
              <a:spLocks/>
            </p:cNvSpPr>
            <p:nvPr/>
          </p:nvSpPr>
          <p:spPr bwMode="auto">
            <a:xfrm>
              <a:off x="-12493625" y="1628343"/>
              <a:ext cx="833438" cy="1143000"/>
            </a:xfrm>
            <a:custGeom>
              <a:avLst/>
              <a:gdLst>
                <a:gd name="T0" fmla="*/ 322 w 322"/>
                <a:gd name="T1" fmla="*/ 441 h 441"/>
                <a:gd name="T2" fmla="*/ 236 w 322"/>
                <a:gd name="T3" fmla="*/ 415 h 441"/>
                <a:gd name="T4" fmla="*/ 0 w 322"/>
                <a:gd name="T5" fmla="*/ 46 h 441"/>
                <a:gd name="T6" fmla="*/ 35 w 322"/>
                <a:gd name="T7" fmla="*/ 0 h 441"/>
                <a:gd name="T8" fmla="*/ 181 w 322"/>
                <a:gd name="T9" fmla="*/ 0 h 441"/>
                <a:gd name="T10" fmla="*/ 179 w 322"/>
                <a:gd name="T11" fmla="*/ 50 h 441"/>
                <a:gd name="T12" fmla="*/ 89 w 322"/>
                <a:gd name="T13" fmla="*/ 50 h 441"/>
                <a:gd name="T14" fmla="*/ 54 w 322"/>
                <a:gd name="T15" fmla="*/ 85 h 441"/>
                <a:gd name="T16" fmla="*/ 191 w 322"/>
                <a:gd name="T17" fmla="*/ 333 h 441"/>
                <a:gd name="T18" fmla="*/ 314 w 322"/>
                <a:gd name="T19" fmla="*/ 376 h 441"/>
                <a:gd name="T20" fmla="*/ 322 w 322"/>
                <a:gd name="T21" fmla="*/ 441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2" h="441">
                  <a:moveTo>
                    <a:pt x="322" y="441"/>
                  </a:moveTo>
                  <a:cubicBezTo>
                    <a:pt x="291" y="435"/>
                    <a:pt x="262" y="426"/>
                    <a:pt x="236" y="415"/>
                  </a:cubicBezTo>
                  <a:cubicBezTo>
                    <a:pt x="2" y="314"/>
                    <a:pt x="0" y="46"/>
                    <a:pt x="0" y="46"/>
                  </a:cubicBezTo>
                  <a:cubicBezTo>
                    <a:pt x="0" y="9"/>
                    <a:pt x="35" y="0"/>
                    <a:pt x="35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79" y="50"/>
                    <a:pt x="179" y="50"/>
                    <a:pt x="179" y="50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49" y="52"/>
                    <a:pt x="54" y="85"/>
                    <a:pt x="54" y="85"/>
                  </a:cubicBezTo>
                  <a:cubicBezTo>
                    <a:pt x="74" y="222"/>
                    <a:pt x="134" y="295"/>
                    <a:pt x="191" y="333"/>
                  </a:cubicBezTo>
                  <a:cubicBezTo>
                    <a:pt x="254" y="375"/>
                    <a:pt x="314" y="376"/>
                    <a:pt x="314" y="376"/>
                  </a:cubicBezTo>
                  <a:lnTo>
                    <a:pt x="322" y="441"/>
                  </a:lnTo>
                  <a:close/>
                </a:path>
              </a:pathLst>
            </a:custGeom>
            <a:solidFill>
              <a:srgbClr val="F57D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34" name="Freeform 209"/>
            <p:cNvSpPr>
              <a:spLocks/>
            </p:cNvSpPr>
            <p:nvPr/>
          </p:nvSpPr>
          <p:spPr bwMode="auto">
            <a:xfrm>
              <a:off x="-12001500" y="3741305"/>
              <a:ext cx="1179513" cy="341313"/>
            </a:xfrm>
            <a:custGeom>
              <a:avLst/>
              <a:gdLst>
                <a:gd name="T0" fmla="*/ 455 w 455"/>
                <a:gd name="T1" fmla="*/ 107 h 132"/>
                <a:gd name="T2" fmla="*/ 430 w 455"/>
                <a:gd name="T3" fmla="*/ 132 h 132"/>
                <a:gd name="T4" fmla="*/ 26 w 455"/>
                <a:gd name="T5" fmla="*/ 132 h 132"/>
                <a:gd name="T6" fmla="*/ 0 w 455"/>
                <a:gd name="T7" fmla="*/ 107 h 132"/>
                <a:gd name="T8" fmla="*/ 17 w 455"/>
                <a:gd name="T9" fmla="*/ 83 h 132"/>
                <a:gd name="T10" fmla="*/ 26 w 455"/>
                <a:gd name="T11" fmla="*/ 81 h 132"/>
                <a:gd name="T12" fmla="*/ 184 w 455"/>
                <a:gd name="T13" fmla="*/ 6 h 132"/>
                <a:gd name="T14" fmla="*/ 268 w 455"/>
                <a:gd name="T15" fmla="*/ 0 h 132"/>
                <a:gd name="T16" fmla="*/ 430 w 455"/>
                <a:gd name="T17" fmla="*/ 81 h 132"/>
                <a:gd name="T18" fmla="*/ 439 w 455"/>
                <a:gd name="T19" fmla="*/ 83 h 132"/>
                <a:gd name="T20" fmla="*/ 455 w 455"/>
                <a:gd name="T21" fmla="*/ 107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5" h="132">
                  <a:moveTo>
                    <a:pt x="455" y="107"/>
                  </a:moveTo>
                  <a:cubicBezTo>
                    <a:pt x="455" y="121"/>
                    <a:pt x="444" y="132"/>
                    <a:pt x="430" y="132"/>
                  </a:cubicBezTo>
                  <a:cubicBezTo>
                    <a:pt x="26" y="132"/>
                    <a:pt x="26" y="132"/>
                    <a:pt x="26" y="132"/>
                  </a:cubicBezTo>
                  <a:cubicBezTo>
                    <a:pt x="12" y="132"/>
                    <a:pt x="0" y="121"/>
                    <a:pt x="0" y="107"/>
                  </a:cubicBezTo>
                  <a:cubicBezTo>
                    <a:pt x="0" y="96"/>
                    <a:pt x="7" y="87"/>
                    <a:pt x="17" y="83"/>
                  </a:cubicBezTo>
                  <a:cubicBezTo>
                    <a:pt x="17" y="83"/>
                    <a:pt x="23" y="81"/>
                    <a:pt x="26" y="81"/>
                  </a:cubicBezTo>
                  <a:cubicBezTo>
                    <a:pt x="119" y="63"/>
                    <a:pt x="163" y="32"/>
                    <a:pt x="184" y="6"/>
                  </a:cubicBezTo>
                  <a:cubicBezTo>
                    <a:pt x="209" y="6"/>
                    <a:pt x="237" y="5"/>
                    <a:pt x="268" y="0"/>
                  </a:cubicBezTo>
                  <a:cubicBezTo>
                    <a:pt x="286" y="27"/>
                    <a:pt x="330" y="62"/>
                    <a:pt x="430" y="81"/>
                  </a:cubicBezTo>
                  <a:cubicBezTo>
                    <a:pt x="433" y="81"/>
                    <a:pt x="439" y="83"/>
                    <a:pt x="439" y="83"/>
                  </a:cubicBezTo>
                  <a:cubicBezTo>
                    <a:pt x="449" y="87"/>
                    <a:pt x="455" y="96"/>
                    <a:pt x="455" y="107"/>
                  </a:cubicBezTo>
                  <a:close/>
                </a:path>
              </a:pathLst>
            </a:custGeom>
            <a:solidFill>
              <a:srgbClr val="FF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35" name="Freeform 210"/>
            <p:cNvSpPr>
              <a:spLocks/>
            </p:cNvSpPr>
            <p:nvPr/>
          </p:nvSpPr>
          <p:spPr bwMode="auto">
            <a:xfrm>
              <a:off x="-12139613" y="1325130"/>
              <a:ext cx="1457325" cy="2430463"/>
            </a:xfrm>
            <a:custGeom>
              <a:avLst/>
              <a:gdLst>
                <a:gd name="T0" fmla="*/ 333 w 562"/>
                <a:gd name="T1" fmla="*/ 625 h 938"/>
                <a:gd name="T2" fmla="*/ 307 w 562"/>
                <a:gd name="T3" fmla="*/ 647 h 938"/>
                <a:gd name="T4" fmla="*/ 306 w 562"/>
                <a:gd name="T5" fmla="*/ 651 h 938"/>
                <a:gd name="T6" fmla="*/ 307 w 562"/>
                <a:gd name="T7" fmla="*/ 657 h 938"/>
                <a:gd name="T8" fmla="*/ 307 w 562"/>
                <a:gd name="T9" fmla="*/ 896 h 938"/>
                <a:gd name="T10" fmla="*/ 321 w 562"/>
                <a:gd name="T11" fmla="*/ 932 h 938"/>
                <a:gd name="T12" fmla="*/ 237 w 562"/>
                <a:gd name="T13" fmla="*/ 938 h 938"/>
                <a:gd name="T14" fmla="*/ 255 w 562"/>
                <a:gd name="T15" fmla="*/ 896 h 938"/>
                <a:gd name="T16" fmla="*/ 255 w 562"/>
                <a:gd name="T17" fmla="*/ 657 h 938"/>
                <a:gd name="T18" fmla="*/ 256 w 562"/>
                <a:gd name="T19" fmla="*/ 653 h 938"/>
                <a:gd name="T20" fmla="*/ 255 w 562"/>
                <a:gd name="T21" fmla="*/ 646 h 938"/>
                <a:gd name="T22" fmla="*/ 229 w 562"/>
                <a:gd name="T23" fmla="*/ 625 h 938"/>
                <a:gd name="T24" fmla="*/ 7 w 562"/>
                <a:gd name="T25" fmla="*/ 38 h 938"/>
                <a:gd name="T26" fmla="*/ 43 w 562"/>
                <a:gd name="T27" fmla="*/ 0 h 938"/>
                <a:gd name="T28" fmla="*/ 519 w 562"/>
                <a:gd name="T29" fmla="*/ 0 h 938"/>
                <a:gd name="T30" fmla="*/ 555 w 562"/>
                <a:gd name="T31" fmla="*/ 38 h 938"/>
                <a:gd name="T32" fmla="*/ 333 w 562"/>
                <a:gd name="T33" fmla="*/ 625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2" h="938">
                  <a:moveTo>
                    <a:pt x="333" y="625"/>
                  </a:moveTo>
                  <a:cubicBezTo>
                    <a:pt x="333" y="625"/>
                    <a:pt x="311" y="631"/>
                    <a:pt x="307" y="647"/>
                  </a:cubicBezTo>
                  <a:cubicBezTo>
                    <a:pt x="306" y="648"/>
                    <a:pt x="306" y="649"/>
                    <a:pt x="306" y="651"/>
                  </a:cubicBezTo>
                  <a:cubicBezTo>
                    <a:pt x="306" y="652"/>
                    <a:pt x="307" y="655"/>
                    <a:pt x="307" y="657"/>
                  </a:cubicBezTo>
                  <a:cubicBezTo>
                    <a:pt x="307" y="896"/>
                    <a:pt x="307" y="896"/>
                    <a:pt x="307" y="896"/>
                  </a:cubicBezTo>
                  <a:cubicBezTo>
                    <a:pt x="307" y="896"/>
                    <a:pt x="307" y="911"/>
                    <a:pt x="321" y="932"/>
                  </a:cubicBezTo>
                  <a:cubicBezTo>
                    <a:pt x="291" y="937"/>
                    <a:pt x="262" y="938"/>
                    <a:pt x="237" y="938"/>
                  </a:cubicBezTo>
                  <a:cubicBezTo>
                    <a:pt x="255" y="914"/>
                    <a:pt x="255" y="896"/>
                    <a:pt x="255" y="896"/>
                  </a:cubicBezTo>
                  <a:cubicBezTo>
                    <a:pt x="255" y="657"/>
                    <a:pt x="255" y="657"/>
                    <a:pt x="255" y="657"/>
                  </a:cubicBezTo>
                  <a:cubicBezTo>
                    <a:pt x="255" y="656"/>
                    <a:pt x="256" y="654"/>
                    <a:pt x="256" y="653"/>
                  </a:cubicBezTo>
                  <a:cubicBezTo>
                    <a:pt x="256" y="650"/>
                    <a:pt x="255" y="648"/>
                    <a:pt x="255" y="646"/>
                  </a:cubicBezTo>
                  <a:cubicBezTo>
                    <a:pt x="249" y="630"/>
                    <a:pt x="229" y="625"/>
                    <a:pt x="229" y="625"/>
                  </a:cubicBezTo>
                  <a:cubicBezTo>
                    <a:pt x="0" y="510"/>
                    <a:pt x="7" y="38"/>
                    <a:pt x="7" y="38"/>
                  </a:cubicBezTo>
                  <a:cubicBezTo>
                    <a:pt x="7" y="7"/>
                    <a:pt x="43" y="0"/>
                    <a:pt x="43" y="0"/>
                  </a:cubicBezTo>
                  <a:cubicBezTo>
                    <a:pt x="519" y="0"/>
                    <a:pt x="519" y="0"/>
                    <a:pt x="519" y="0"/>
                  </a:cubicBezTo>
                  <a:cubicBezTo>
                    <a:pt x="519" y="0"/>
                    <a:pt x="555" y="7"/>
                    <a:pt x="555" y="38"/>
                  </a:cubicBezTo>
                  <a:cubicBezTo>
                    <a:pt x="555" y="38"/>
                    <a:pt x="562" y="510"/>
                    <a:pt x="333" y="625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36" name="Freeform 211"/>
            <p:cNvSpPr>
              <a:spLocks/>
            </p:cNvSpPr>
            <p:nvPr/>
          </p:nvSpPr>
          <p:spPr bwMode="auto">
            <a:xfrm>
              <a:off x="-12153900" y="1280680"/>
              <a:ext cx="1484313" cy="307975"/>
            </a:xfrm>
            <a:custGeom>
              <a:avLst/>
              <a:gdLst>
                <a:gd name="T0" fmla="*/ 573 w 573"/>
                <a:gd name="T1" fmla="*/ 24 h 119"/>
                <a:gd name="T2" fmla="*/ 546 w 573"/>
                <a:gd name="T3" fmla="*/ 0 h 119"/>
                <a:gd name="T4" fmla="*/ 512 w 573"/>
                <a:gd name="T5" fmla="*/ 0 h 119"/>
                <a:gd name="T6" fmla="*/ 509 w 573"/>
                <a:gd name="T7" fmla="*/ 0 h 119"/>
                <a:gd name="T8" fmla="*/ 448 w 573"/>
                <a:gd name="T9" fmla="*/ 0 h 119"/>
                <a:gd name="T10" fmla="*/ 384 w 573"/>
                <a:gd name="T11" fmla="*/ 0 h 119"/>
                <a:gd name="T12" fmla="*/ 320 w 573"/>
                <a:gd name="T13" fmla="*/ 0 h 119"/>
                <a:gd name="T14" fmla="*/ 256 w 573"/>
                <a:gd name="T15" fmla="*/ 0 h 119"/>
                <a:gd name="T16" fmla="*/ 192 w 573"/>
                <a:gd name="T17" fmla="*/ 0 h 119"/>
                <a:gd name="T18" fmla="*/ 128 w 573"/>
                <a:gd name="T19" fmla="*/ 0 h 119"/>
                <a:gd name="T20" fmla="*/ 64 w 573"/>
                <a:gd name="T21" fmla="*/ 0 h 119"/>
                <a:gd name="T22" fmla="*/ 26 w 573"/>
                <a:gd name="T23" fmla="*/ 0 h 119"/>
                <a:gd name="T24" fmla="*/ 0 w 573"/>
                <a:gd name="T25" fmla="*/ 18 h 119"/>
                <a:gd name="T26" fmla="*/ 0 w 573"/>
                <a:gd name="T27" fmla="*/ 79 h 119"/>
                <a:gd name="T28" fmla="*/ 0 w 573"/>
                <a:gd name="T29" fmla="*/ 93 h 119"/>
                <a:gd name="T30" fmla="*/ 27 w 573"/>
                <a:gd name="T31" fmla="*/ 119 h 119"/>
                <a:gd name="T32" fmla="*/ 38 w 573"/>
                <a:gd name="T33" fmla="*/ 119 h 119"/>
                <a:gd name="T34" fmla="*/ 64 w 573"/>
                <a:gd name="T35" fmla="*/ 98 h 119"/>
                <a:gd name="T36" fmla="*/ 65 w 573"/>
                <a:gd name="T37" fmla="*/ 98 h 119"/>
                <a:gd name="T38" fmla="*/ 91 w 573"/>
                <a:gd name="T39" fmla="*/ 116 h 119"/>
                <a:gd name="T40" fmla="*/ 102 w 573"/>
                <a:gd name="T41" fmla="*/ 116 h 119"/>
                <a:gd name="T42" fmla="*/ 127 w 573"/>
                <a:gd name="T43" fmla="*/ 98 h 119"/>
                <a:gd name="T44" fmla="*/ 129 w 573"/>
                <a:gd name="T45" fmla="*/ 98 h 119"/>
                <a:gd name="T46" fmla="*/ 155 w 573"/>
                <a:gd name="T47" fmla="*/ 116 h 119"/>
                <a:gd name="T48" fmla="*/ 166 w 573"/>
                <a:gd name="T49" fmla="*/ 116 h 119"/>
                <a:gd name="T50" fmla="*/ 191 w 573"/>
                <a:gd name="T51" fmla="*/ 98 h 119"/>
                <a:gd name="T52" fmla="*/ 193 w 573"/>
                <a:gd name="T53" fmla="*/ 98 h 119"/>
                <a:gd name="T54" fmla="*/ 219 w 573"/>
                <a:gd name="T55" fmla="*/ 116 h 119"/>
                <a:gd name="T56" fmla="*/ 230 w 573"/>
                <a:gd name="T57" fmla="*/ 116 h 119"/>
                <a:gd name="T58" fmla="*/ 255 w 573"/>
                <a:gd name="T59" fmla="*/ 98 h 119"/>
                <a:gd name="T60" fmla="*/ 257 w 573"/>
                <a:gd name="T61" fmla="*/ 98 h 119"/>
                <a:gd name="T62" fmla="*/ 283 w 573"/>
                <a:gd name="T63" fmla="*/ 116 h 119"/>
                <a:gd name="T64" fmla="*/ 294 w 573"/>
                <a:gd name="T65" fmla="*/ 116 h 119"/>
                <a:gd name="T66" fmla="*/ 319 w 573"/>
                <a:gd name="T67" fmla="*/ 98 h 119"/>
                <a:gd name="T68" fmla="*/ 321 w 573"/>
                <a:gd name="T69" fmla="*/ 98 h 119"/>
                <a:gd name="T70" fmla="*/ 346 w 573"/>
                <a:gd name="T71" fmla="*/ 116 h 119"/>
                <a:gd name="T72" fmla="*/ 358 w 573"/>
                <a:gd name="T73" fmla="*/ 116 h 119"/>
                <a:gd name="T74" fmla="*/ 383 w 573"/>
                <a:gd name="T75" fmla="*/ 98 h 119"/>
                <a:gd name="T76" fmla="*/ 385 w 573"/>
                <a:gd name="T77" fmla="*/ 98 h 119"/>
                <a:gd name="T78" fmla="*/ 410 w 573"/>
                <a:gd name="T79" fmla="*/ 116 h 119"/>
                <a:gd name="T80" fmla="*/ 422 w 573"/>
                <a:gd name="T81" fmla="*/ 116 h 119"/>
                <a:gd name="T82" fmla="*/ 447 w 573"/>
                <a:gd name="T83" fmla="*/ 98 h 119"/>
                <a:gd name="T84" fmla="*/ 448 w 573"/>
                <a:gd name="T85" fmla="*/ 98 h 119"/>
                <a:gd name="T86" fmla="*/ 474 w 573"/>
                <a:gd name="T87" fmla="*/ 119 h 119"/>
                <a:gd name="T88" fmla="*/ 486 w 573"/>
                <a:gd name="T89" fmla="*/ 119 h 119"/>
                <a:gd name="T90" fmla="*/ 510 w 573"/>
                <a:gd name="T91" fmla="*/ 101 h 119"/>
                <a:gd name="T92" fmla="*/ 535 w 573"/>
                <a:gd name="T93" fmla="*/ 119 h 119"/>
                <a:gd name="T94" fmla="*/ 546 w 573"/>
                <a:gd name="T95" fmla="*/ 119 h 119"/>
                <a:gd name="T96" fmla="*/ 573 w 573"/>
                <a:gd name="T97" fmla="*/ 93 h 119"/>
                <a:gd name="T98" fmla="*/ 573 w 573"/>
                <a:gd name="T99" fmla="*/ 74 h 119"/>
                <a:gd name="T100" fmla="*/ 573 w 573"/>
                <a:gd name="T101" fmla="*/ 70 h 119"/>
                <a:gd name="T102" fmla="*/ 573 w 573"/>
                <a:gd name="T103" fmla="*/ 27 h 119"/>
                <a:gd name="T104" fmla="*/ 573 w 573"/>
                <a:gd name="T105" fmla="*/ 2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" h="119">
                  <a:moveTo>
                    <a:pt x="573" y="24"/>
                  </a:moveTo>
                  <a:cubicBezTo>
                    <a:pt x="571" y="10"/>
                    <a:pt x="560" y="0"/>
                    <a:pt x="546" y="0"/>
                  </a:cubicBezTo>
                  <a:cubicBezTo>
                    <a:pt x="512" y="0"/>
                    <a:pt x="512" y="0"/>
                    <a:pt x="512" y="0"/>
                  </a:cubicBezTo>
                  <a:cubicBezTo>
                    <a:pt x="509" y="0"/>
                    <a:pt x="509" y="0"/>
                    <a:pt x="509" y="0"/>
                  </a:cubicBezTo>
                  <a:cubicBezTo>
                    <a:pt x="448" y="0"/>
                    <a:pt x="448" y="0"/>
                    <a:pt x="448" y="0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320" y="0"/>
                    <a:pt x="320" y="0"/>
                    <a:pt x="320" y="0"/>
                  </a:cubicBezTo>
                  <a:cubicBezTo>
                    <a:pt x="256" y="0"/>
                    <a:pt x="256" y="0"/>
                    <a:pt x="256" y="0"/>
                  </a:cubicBezTo>
                  <a:cubicBezTo>
                    <a:pt x="192" y="0"/>
                    <a:pt x="192" y="0"/>
                    <a:pt x="192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4" y="0"/>
                    <a:pt x="4" y="7"/>
                    <a:pt x="0" y="18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0" y="107"/>
                    <a:pt x="12" y="119"/>
                    <a:pt x="27" y="119"/>
                  </a:cubicBezTo>
                  <a:cubicBezTo>
                    <a:pt x="38" y="119"/>
                    <a:pt x="38" y="119"/>
                    <a:pt x="38" y="119"/>
                  </a:cubicBezTo>
                  <a:cubicBezTo>
                    <a:pt x="51" y="119"/>
                    <a:pt x="62" y="110"/>
                    <a:pt x="64" y="98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69" y="108"/>
                    <a:pt x="79" y="116"/>
                    <a:pt x="91" y="116"/>
                  </a:cubicBezTo>
                  <a:cubicBezTo>
                    <a:pt x="102" y="116"/>
                    <a:pt x="102" y="116"/>
                    <a:pt x="102" y="116"/>
                  </a:cubicBezTo>
                  <a:cubicBezTo>
                    <a:pt x="114" y="116"/>
                    <a:pt x="124" y="108"/>
                    <a:pt x="127" y="98"/>
                  </a:cubicBezTo>
                  <a:cubicBezTo>
                    <a:pt x="129" y="98"/>
                    <a:pt x="129" y="98"/>
                    <a:pt x="129" y="98"/>
                  </a:cubicBezTo>
                  <a:cubicBezTo>
                    <a:pt x="133" y="108"/>
                    <a:pt x="143" y="116"/>
                    <a:pt x="155" y="116"/>
                  </a:cubicBezTo>
                  <a:cubicBezTo>
                    <a:pt x="166" y="116"/>
                    <a:pt x="166" y="116"/>
                    <a:pt x="166" y="116"/>
                  </a:cubicBezTo>
                  <a:cubicBezTo>
                    <a:pt x="178" y="116"/>
                    <a:pt x="188" y="108"/>
                    <a:pt x="191" y="98"/>
                  </a:cubicBezTo>
                  <a:cubicBezTo>
                    <a:pt x="193" y="98"/>
                    <a:pt x="193" y="98"/>
                    <a:pt x="193" y="98"/>
                  </a:cubicBezTo>
                  <a:cubicBezTo>
                    <a:pt x="197" y="108"/>
                    <a:pt x="207" y="116"/>
                    <a:pt x="219" y="116"/>
                  </a:cubicBezTo>
                  <a:cubicBezTo>
                    <a:pt x="230" y="116"/>
                    <a:pt x="230" y="116"/>
                    <a:pt x="230" y="116"/>
                  </a:cubicBezTo>
                  <a:cubicBezTo>
                    <a:pt x="242" y="116"/>
                    <a:pt x="252" y="108"/>
                    <a:pt x="255" y="98"/>
                  </a:cubicBezTo>
                  <a:cubicBezTo>
                    <a:pt x="257" y="98"/>
                    <a:pt x="257" y="98"/>
                    <a:pt x="257" y="98"/>
                  </a:cubicBezTo>
                  <a:cubicBezTo>
                    <a:pt x="261" y="108"/>
                    <a:pt x="271" y="116"/>
                    <a:pt x="283" y="116"/>
                  </a:cubicBezTo>
                  <a:cubicBezTo>
                    <a:pt x="294" y="116"/>
                    <a:pt x="294" y="116"/>
                    <a:pt x="294" y="116"/>
                  </a:cubicBezTo>
                  <a:cubicBezTo>
                    <a:pt x="306" y="116"/>
                    <a:pt x="316" y="108"/>
                    <a:pt x="319" y="98"/>
                  </a:cubicBezTo>
                  <a:cubicBezTo>
                    <a:pt x="321" y="98"/>
                    <a:pt x="321" y="98"/>
                    <a:pt x="321" y="98"/>
                  </a:cubicBezTo>
                  <a:cubicBezTo>
                    <a:pt x="325" y="108"/>
                    <a:pt x="335" y="116"/>
                    <a:pt x="346" y="116"/>
                  </a:cubicBezTo>
                  <a:cubicBezTo>
                    <a:pt x="358" y="116"/>
                    <a:pt x="358" y="116"/>
                    <a:pt x="358" y="116"/>
                  </a:cubicBezTo>
                  <a:cubicBezTo>
                    <a:pt x="370" y="116"/>
                    <a:pt x="380" y="108"/>
                    <a:pt x="383" y="98"/>
                  </a:cubicBezTo>
                  <a:cubicBezTo>
                    <a:pt x="385" y="98"/>
                    <a:pt x="385" y="98"/>
                    <a:pt x="385" y="98"/>
                  </a:cubicBezTo>
                  <a:cubicBezTo>
                    <a:pt x="388" y="108"/>
                    <a:pt x="399" y="116"/>
                    <a:pt x="410" y="116"/>
                  </a:cubicBezTo>
                  <a:cubicBezTo>
                    <a:pt x="422" y="116"/>
                    <a:pt x="422" y="116"/>
                    <a:pt x="422" y="116"/>
                  </a:cubicBezTo>
                  <a:cubicBezTo>
                    <a:pt x="433" y="116"/>
                    <a:pt x="444" y="108"/>
                    <a:pt x="447" y="98"/>
                  </a:cubicBezTo>
                  <a:cubicBezTo>
                    <a:pt x="448" y="98"/>
                    <a:pt x="448" y="98"/>
                    <a:pt x="448" y="98"/>
                  </a:cubicBezTo>
                  <a:cubicBezTo>
                    <a:pt x="451" y="110"/>
                    <a:pt x="461" y="119"/>
                    <a:pt x="474" y="119"/>
                  </a:cubicBezTo>
                  <a:cubicBezTo>
                    <a:pt x="486" y="119"/>
                    <a:pt x="486" y="119"/>
                    <a:pt x="486" y="119"/>
                  </a:cubicBezTo>
                  <a:cubicBezTo>
                    <a:pt x="497" y="119"/>
                    <a:pt x="507" y="112"/>
                    <a:pt x="510" y="101"/>
                  </a:cubicBezTo>
                  <a:cubicBezTo>
                    <a:pt x="514" y="112"/>
                    <a:pt x="524" y="119"/>
                    <a:pt x="535" y="119"/>
                  </a:cubicBezTo>
                  <a:cubicBezTo>
                    <a:pt x="546" y="119"/>
                    <a:pt x="546" y="119"/>
                    <a:pt x="546" y="119"/>
                  </a:cubicBezTo>
                  <a:cubicBezTo>
                    <a:pt x="561" y="119"/>
                    <a:pt x="573" y="107"/>
                    <a:pt x="573" y="93"/>
                  </a:cubicBezTo>
                  <a:cubicBezTo>
                    <a:pt x="573" y="74"/>
                    <a:pt x="573" y="74"/>
                    <a:pt x="573" y="74"/>
                  </a:cubicBezTo>
                  <a:cubicBezTo>
                    <a:pt x="573" y="73"/>
                    <a:pt x="573" y="71"/>
                    <a:pt x="573" y="70"/>
                  </a:cubicBezTo>
                  <a:cubicBezTo>
                    <a:pt x="573" y="27"/>
                    <a:pt x="573" y="27"/>
                    <a:pt x="573" y="27"/>
                  </a:cubicBezTo>
                  <a:cubicBezTo>
                    <a:pt x="573" y="26"/>
                    <a:pt x="573" y="25"/>
                    <a:pt x="573" y="24"/>
                  </a:cubicBezTo>
                  <a:close/>
                </a:path>
              </a:pathLst>
            </a:custGeom>
            <a:solidFill>
              <a:srgbClr val="FF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66" name="Group 1365"/>
          <p:cNvGrpSpPr/>
          <p:nvPr/>
        </p:nvGrpSpPr>
        <p:grpSpPr>
          <a:xfrm>
            <a:off x="6028267" y="6130807"/>
            <a:ext cx="1455472" cy="1454930"/>
            <a:chOff x="-8537575" y="410730"/>
            <a:chExt cx="4270375" cy="4268788"/>
          </a:xfrm>
        </p:grpSpPr>
        <p:sp>
          <p:nvSpPr>
            <p:cNvPr id="937" name="Oval 212"/>
            <p:cNvSpPr>
              <a:spLocks noChangeArrowheads="1"/>
            </p:cNvSpPr>
            <p:nvPr/>
          </p:nvSpPr>
          <p:spPr bwMode="auto">
            <a:xfrm>
              <a:off x="-8537575" y="410730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38" name="Freeform 213"/>
            <p:cNvSpPr>
              <a:spLocks/>
            </p:cNvSpPr>
            <p:nvPr/>
          </p:nvSpPr>
          <p:spPr bwMode="auto">
            <a:xfrm>
              <a:off x="-7566025" y="2317318"/>
              <a:ext cx="336550" cy="34925"/>
            </a:xfrm>
            <a:custGeom>
              <a:avLst/>
              <a:gdLst>
                <a:gd name="T0" fmla="*/ 125 w 130"/>
                <a:gd name="T1" fmla="*/ 12 h 13"/>
                <a:gd name="T2" fmla="*/ 6 w 130"/>
                <a:gd name="T3" fmla="*/ 13 h 13"/>
                <a:gd name="T4" fmla="*/ 0 w 130"/>
                <a:gd name="T5" fmla="*/ 7 h 13"/>
                <a:gd name="T6" fmla="*/ 0 w 130"/>
                <a:gd name="T7" fmla="*/ 7 h 13"/>
                <a:gd name="T8" fmla="*/ 6 w 130"/>
                <a:gd name="T9" fmla="*/ 1 h 13"/>
                <a:gd name="T10" fmla="*/ 125 w 130"/>
                <a:gd name="T11" fmla="*/ 0 h 13"/>
                <a:gd name="T12" fmla="*/ 130 w 130"/>
                <a:gd name="T13" fmla="*/ 6 h 13"/>
                <a:gd name="T14" fmla="*/ 130 w 130"/>
                <a:gd name="T15" fmla="*/ 6 h 13"/>
                <a:gd name="T16" fmla="*/ 125 w 130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13">
                  <a:moveTo>
                    <a:pt x="125" y="12"/>
                  </a:moveTo>
                  <a:cubicBezTo>
                    <a:pt x="6" y="13"/>
                    <a:pt x="6" y="13"/>
                    <a:pt x="6" y="13"/>
                  </a:cubicBezTo>
                  <a:cubicBezTo>
                    <a:pt x="3" y="13"/>
                    <a:pt x="0" y="11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4"/>
                    <a:pt x="3" y="1"/>
                    <a:pt x="6" y="1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28" y="0"/>
                    <a:pt x="130" y="3"/>
                    <a:pt x="130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9"/>
                    <a:pt x="128" y="12"/>
                    <a:pt x="125" y="12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39" name="Freeform 214"/>
            <p:cNvSpPr>
              <a:spLocks/>
            </p:cNvSpPr>
            <p:nvPr/>
          </p:nvSpPr>
          <p:spPr bwMode="auto">
            <a:xfrm>
              <a:off x="-7399338" y="1739468"/>
              <a:ext cx="303213" cy="187325"/>
            </a:xfrm>
            <a:custGeom>
              <a:avLst/>
              <a:gdLst>
                <a:gd name="T0" fmla="*/ 107 w 117"/>
                <a:gd name="T1" fmla="*/ 71 h 72"/>
                <a:gd name="T2" fmla="*/ 4 w 117"/>
                <a:gd name="T3" fmla="*/ 12 h 72"/>
                <a:gd name="T4" fmla="*/ 2 w 117"/>
                <a:gd name="T5" fmla="*/ 4 h 72"/>
                <a:gd name="T6" fmla="*/ 2 w 117"/>
                <a:gd name="T7" fmla="*/ 4 h 72"/>
                <a:gd name="T8" fmla="*/ 10 w 117"/>
                <a:gd name="T9" fmla="*/ 2 h 72"/>
                <a:gd name="T10" fmla="*/ 113 w 117"/>
                <a:gd name="T11" fmla="*/ 60 h 72"/>
                <a:gd name="T12" fmla="*/ 115 w 117"/>
                <a:gd name="T13" fmla="*/ 68 h 72"/>
                <a:gd name="T14" fmla="*/ 115 w 117"/>
                <a:gd name="T15" fmla="*/ 69 h 72"/>
                <a:gd name="T16" fmla="*/ 107 w 117"/>
                <a:gd name="T17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7" h="72">
                  <a:moveTo>
                    <a:pt x="107" y="71"/>
                  </a:moveTo>
                  <a:cubicBezTo>
                    <a:pt x="4" y="12"/>
                    <a:pt x="4" y="12"/>
                    <a:pt x="4" y="12"/>
                  </a:cubicBezTo>
                  <a:cubicBezTo>
                    <a:pt x="1" y="11"/>
                    <a:pt x="0" y="7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1"/>
                    <a:pt x="7" y="0"/>
                    <a:pt x="10" y="2"/>
                  </a:cubicBezTo>
                  <a:cubicBezTo>
                    <a:pt x="113" y="60"/>
                    <a:pt x="113" y="60"/>
                    <a:pt x="113" y="60"/>
                  </a:cubicBezTo>
                  <a:cubicBezTo>
                    <a:pt x="116" y="62"/>
                    <a:pt x="117" y="65"/>
                    <a:pt x="115" y="68"/>
                  </a:cubicBezTo>
                  <a:cubicBezTo>
                    <a:pt x="115" y="69"/>
                    <a:pt x="115" y="69"/>
                    <a:pt x="115" y="69"/>
                  </a:cubicBezTo>
                  <a:cubicBezTo>
                    <a:pt x="113" y="71"/>
                    <a:pt x="110" y="72"/>
                    <a:pt x="107" y="71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40" name="Freeform 215"/>
            <p:cNvSpPr>
              <a:spLocks/>
            </p:cNvSpPr>
            <p:nvPr/>
          </p:nvSpPr>
          <p:spPr bwMode="auto">
            <a:xfrm>
              <a:off x="-5662613" y="1702955"/>
              <a:ext cx="298450" cy="192088"/>
            </a:xfrm>
            <a:custGeom>
              <a:avLst/>
              <a:gdLst>
                <a:gd name="T0" fmla="*/ 3 w 115"/>
                <a:gd name="T1" fmla="*/ 62 h 74"/>
                <a:gd name="T2" fmla="*/ 105 w 115"/>
                <a:gd name="T3" fmla="*/ 2 h 74"/>
                <a:gd name="T4" fmla="*/ 113 w 115"/>
                <a:gd name="T5" fmla="*/ 4 h 74"/>
                <a:gd name="T6" fmla="*/ 113 w 115"/>
                <a:gd name="T7" fmla="*/ 4 h 74"/>
                <a:gd name="T8" fmla="*/ 111 w 115"/>
                <a:gd name="T9" fmla="*/ 12 h 74"/>
                <a:gd name="T10" fmla="*/ 9 w 115"/>
                <a:gd name="T11" fmla="*/ 72 h 74"/>
                <a:gd name="T12" fmla="*/ 1 w 115"/>
                <a:gd name="T13" fmla="*/ 70 h 74"/>
                <a:gd name="T14" fmla="*/ 1 w 115"/>
                <a:gd name="T15" fmla="*/ 70 h 74"/>
                <a:gd name="T16" fmla="*/ 3 w 115"/>
                <a:gd name="T17" fmla="*/ 6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5" h="74">
                  <a:moveTo>
                    <a:pt x="3" y="62"/>
                  </a:moveTo>
                  <a:cubicBezTo>
                    <a:pt x="105" y="2"/>
                    <a:pt x="105" y="2"/>
                    <a:pt x="105" y="2"/>
                  </a:cubicBezTo>
                  <a:cubicBezTo>
                    <a:pt x="108" y="0"/>
                    <a:pt x="112" y="1"/>
                    <a:pt x="113" y="4"/>
                  </a:cubicBezTo>
                  <a:cubicBezTo>
                    <a:pt x="113" y="4"/>
                    <a:pt x="113" y="4"/>
                    <a:pt x="113" y="4"/>
                  </a:cubicBezTo>
                  <a:cubicBezTo>
                    <a:pt x="115" y="7"/>
                    <a:pt x="114" y="10"/>
                    <a:pt x="111" y="12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6" y="74"/>
                    <a:pt x="3" y="73"/>
                    <a:pt x="1" y="70"/>
                  </a:cubicBezTo>
                  <a:cubicBezTo>
                    <a:pt x="1" y="70"/>
                    <a:pt x="1" y="70"/>
                    <a:pt x="1" y="70"/>
                  </a:cubicBezTo>
                  <a:cubicBezTo>
                    <a:pt x="0" y="67"/>
                    <a:pt x="0" y="63"/>
                    <a:pt x="3" y="62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41" name="Freeform 216"/>
            <p:cNvSpPr>
              <a:spLocks/>
            </p:cNvSpPr>
            <p:nvPr/>
          </p:nvSpPr>
          <p:spPr bwMode="auto">
            <a:xfrm>
              <a:off x="-5514975" y="2283980"/>
              <a:ext cx="336550" cy="33338"/>
            </a:xfrm>
            <a:custGeom>
              <a:avLst/>
              <a:gdLst>
                <a:gd name="T0" fmla="*/ 6 w 130"/>
                <a:gd name="T1" fmla="*/ 1 h 13"/>
                <a:gd name="T2" fmla="*/ 125 w 130"/>
                <a:gd name="T3" fmla="*/ 0 h 13"/>
                <a:gd name="T4" fmla="*/ 130 w 130"/>
                <a:gd name="T5" fmla="*/ 6 h 13"/>
                <a:gd name="T6" fmla="*/ 130 w 130"/>
                <a:gd name="T7" fmla="*/ 6 h 13"/>
                <a:gd name="T8" fmla="*/ 125 w 130"/>
                <a:gd name="T9" fmla="*/ 12 h 13"/>
                <a:gd name="T10" fmla="*/ 6 w 130"/>
                <a:gd name="T11" fmla="*/ 13 h 13"/>
                <a:gd name="T12" fmla="*/ 0 w 130"/>
                <a:gd name="T13" fmla="*/ 7 h 13"/>
                <a:gd name="T14" fmla="*/ 0 w 130"/>
                <a:gd name="T15" fmla="*/ 7 h 13"/>
                <a:gd name="T16" fmla="*/ 6 w 130"/>
                <a:gd name="T17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13">
                  <a:moveTo>
                    <a:pt x="6" y="1"/>
                  </a:moveTo>
                  <a:cubicBezTo>
                    <a:pt x="125" y="0"/>
                    <a:pt x="125" y="0"/>
                    <a:pt x="125" y="0"/>
                  </a:cubicBezTo>
                  <a:cubicBezTo>
                    <a:pt x="128" y="0"/>
                    <a:pt x="130" y="3"/>
                    <a:pt x="130" y="6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30" y="9"/>
                    <a:pt x="128" y="12"/>
                    <a:pt x="125" y="12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3" y="13"/>
                    <a:pt x="0" y="10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4"/>
                    <a:pt x="3" y="1"/>
                    <a:pt x="6" y="1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42" name="Freeform 217"/>
            <p:cNvSpPr>
              <a:spLocks/>
            </p:cNvSpPr>
            <p:nvPr/>
          </p:nvSpPr>
          <p:spPr bwMode="auto">
            <a:xfrm>
              <a:off x="-7051675" y="1731530"/>
              <a:ext cx="1389063" cy="1719263"/>
            </a:xfrm>
            <a:custGeom>
              <a:avLst/>
              <a:gdLst>
                <a:gd name="T0" fmla="*/ 524 w 536"/>
                <a:gd name="T1" fmla="*/ 231 h 663"/>
                <a:gd name="T2" fmla="*/ 424 w 536"/>
                <a:gd name="T3" fmla="*/ 49 h 663"/>
                <a:gd name="T4" fmla="*/ 268 w 536"/>
                <a:gd name="T5" fmla="*/ 0 h 663"/>
                <a:gd name="T6" fmla="*/ 111 w 536"/>
                <a:gd name="T7" fmla="*/ 49 h 663"/>
                <a:gd name="T8" fmla="*/ 12 w 536"/>
                <a:gd name="T9" fmla="*/ 231 h 663"/>
                <a:gd name="T10" fmla="*/ 102 w 536"/>
                <a:gd name="T11" fmla="*/ 479 h 663"/>
                <a:gd name="T12" fmla="*/ 171 w 536"/>
                <a:gd name="T13" fmla="*/ 663 h 663"/>
                <a:gd name="T14" fmla="*/ 268 w 536"/>
                <a:gd name="T15" fmla="*/ 663 h 663"/>
                <a:gd name="T16" fmla="*/ 364 w 536"/>
                <a:gd name="T17" fmla="*/ 663 h 663"/>
                <a:gd name="T18" fmla="*/ 433 w 536"/>
                <a:gd name="T19" fmla="*/ 479 h 663"/>
                <a:gd name="T20" fmla="*/ 524 w 536"/>
                <a:gd name="T21" fmla="*/ 231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36" h="663">
                  <a:moveTo>
                    <a:pt x="524" y="231"/>
                  </a:moveTo>
                  <a:cubicBezTo>
                    <a:pt x="524" y="231"/>
                    <a:pt x="524" y="120"/>
                    <a:pt x="424" y="49"/>
                  </a:cubicBezTo>
                  <a:cubicBezTo>
                    <a:pt x="424" y="49"/>
                    <a:pt x="368" y="1"/>
                    <a:pt x="268" y="0"/>
                  </a:cubicBezTo>
                  <a:cubicBezTo>
                    <a:pt x="167" y="1"/>
                    <a:pt x="111" y="49"/>
                    <a:pt x="111" y="49"/>
                  </a:cubicBezTo>
                  <a:cubicBezTo>
                    <a:pt x="12" y="120"/>
                    <a:pt x="12" y="231"/>
                    <a:pt x="12" y="231"/>
                  </a:cubicBezTo>
                  <a:cubicBezTo>
                    <a:pt x="0" y="321"/>
                    <a:pt x="102" y="479"/>
                    <a:pt x="102" y="479"/>
                  </a:cubicBezTo>
                  <a:cubicBezTo>
                    <a:pt x="157" y="560"/>
                    <a:pt x="171" y="663"/>
                    <a:pt x="171" y="663"/>
                  </a:cubicBezTo>
                  <a:cubicBezTo>
                    <a:pt x="268" y="663"/>
                    <a:pt x="268" y="663"/>
                    <a:pt x="268" y="663"/>
                  </a:cubicBezTo>
                  <a:cubicBezTo>
                    <a:pt x="364" y="663"/>
                    <a:pt x="364" y="663"/>
                    <a:pt x="364" y="663"/>
                  </a:cubicBezTo>
                  <a:cubicBezTo>
                    <a:pt x="364" y="663"/>
                    <a:pt x="378" y="560"/>
                    <a:pt x="433" y="479"/>
                  </a:cubicBezTo>
                  <a:cubicBezTo>
                    <a:pt x="433" y="479"/>
                    <a:pt x="536" y="321"/>
                    <a:pt x="524" y="231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43" name="Freeform 218"/>
            <p:cNvSpPr>
              <a:spLocks/>
            </p:cNvSpPr>
            <p:nvPr/>
          </p:nvSpPr>
          <p:spPr bwMode="auto">
            <a:xfrm>
              <a:off x="-6284913" y="2555443"/>
              <a:ext cx="152400" cy="892175"/>
            </a:xfrm>
            <a:custGeom>
              <a:avLst/>
              <a:gdLst>
                <a:gd name="T0" fmla="*/ 58 w 59"/>
                <a:gd name="T1" fmla="*/ 0 h 344"/>
                <a:gd name="T2" fmla="*/ 58 w 59"/>
                <a:gd name="T3" fmla="*/ 0 h 344"/>
                <a:gd name="T4" fmla="*/ 59 w 59"/>
                <a:gd name="T5" fmla="*/ 2 h 344"/>
                <a:gd name="T6" fmla="*/ 9 w 59"/>
                <a:gd name="T7" fmla="*/ 190 h 344"/>
                <a:gd name="T8" fmla="*/ 13 w 59"/>
                <a:gd name="T9" fmla="*/ 342 h 344"/>
                <a:gd name="T10" fmla="*/ 12 w 59"/>
                <a:gd name="T11" fmla="*/ 344 h 344"/>
                <a:gd name="T12" fmla="*/ 10 w 59"/>
                <a:gd name="T13" fmla="*/ 343 h 344"/>
                <a:gd name="T14" fmla="*/ 7 w 59"/>
                <a:gd name="T15" fmla="*/ 190 h 344"/>
                <a:gd name="T16" fmla="*/ 57 w 59"/>
                <a:gd name="T17" fmla="*/ 1 h 344"/>
                <a:gd name="T18" fmla="*/ 58 w 59"/>
                <a:gd name="T19" fmla="*/ 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344">
                  <a:moveTo>
                    <a:pt x="58" y="0"/>
                  </a:moveTo>
                  <a:cubicBezTo>
                    <a:pt x="58" y="0"/>
                    <a:pt x="58" y="0"/>
                    <a:pt x="58" y="0"/>
                  </a:cubicBezTo>
                  <a:cubicBezTo>
                    <a:pt x="59" y="0"/>
                    <a:pt x="59" y="1"/>
                    <a:pt x="59" y="2"/>
                  </a:cubicBezTo>
                  <a:cubicBezTo>
                    <a:pt x="58" y="3"/>
                    <a:pt x="19" y="95"/>
                    <a:pt x="9" y="190"/>
                  </a:cubicBezTo>
                  <a:cubicBezTo>
                    <a:pt x="2" y="256"/>
                    <a:pt x="12" y="342"/>
                    <a:pt x="13" y="342"/>
                  </a:cubicBezTo>
                  <a:cubicBezTo>
                    <a:pt x="13" y="343"/>
                    <a:pt x="12" y="344"/>
                    <a:pt x="12" y="344"/>
                  </a:cubicBezTo>
                  <a:cubicBezTo>
                    <a:pt x="11" y="344"/>
                    <a:pt x="10" y="343"/>
                    <a:pt x="10" y="343"/>
                  </a:cubicBezTo>
                  <a:cubicBezTo>
                    <a:pt x="10" y="342"/>
                    <a:pt x="0" y="256"/>
                    <a:pt x="7" y="190"/>
                  </a:cubicBezTo>
                  <a:cubicBezTo>
                    <a:pt x="17" y="94"/>
                    <a:pt x="56" y="2"/>
                    <a:pt x="57" y="1"/>
                  </a:cubicBezTo>
                  <a:cubicBezTo>
                    <a:pt x="57" y="0"/>
                    <a:pt x="57" y="0"/>
                    <a:pt x="58" y="0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44" name="Freeform 219"/>
            <p:cNvSpPr>
              <a:spLocks/>
            </p:cNvSpPr>
            <p:nvPr/>
          </p:nvSpPr>
          <p:spPr bwMode="auto">
            <a:xfrm>
              <a:off x="-6613525" y="2561793"/>
              <a:ext cx="160338" cy="889000"/>
            </a:xfrm>
            <a:custGeom>
              <a:avLst/>
              <a:gdLst>
                <a:gd name="T0" fmla="*/ 1 w 62"/>
                <a:gd name="T1" fmla="*/ 0 h 343"/>
                <a:gd name="T2" fmla="*/ 2 w 62"/>
                <a:gd name="T3" fmla="*/ 0 h 343"/>
                <a:gd name="T4" fmla="*/ 53 w 62"/>
                <a:gd name="T5" fmla="*/ 188 h 343"/>
                <a:gd name="T6" fmla="*/ 55 w 62"/>
                <a:gd name="T7" fmla="*/ 341 h 343"/>
                <a:gd name="T8" fmla="*/ 54 w 62"/>
                <a:gd name="T9" fmla="*/ 343 h 343"/>
                <a:gd name="T10" fmla="*/ 53 w 62"/>
                <a:gd name="T11" fmla="*/ 341 h 343"/>
                <a:gd name="T12" fmla="*/ 51 w 62"/>
                <a:gd name="T13" fmla="*/ 189 h 343"/>
                <a:gd name="T14" fmla="*/ 0 w 62"/>
                <a:gd name="T15" fmla="*/ 1 h 343"/>
                <a:gd name="T16" fmla="*/ 1 w 62"/>
                <a:gd name="T17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" h="343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3" y="1"/>
                    <a:pt x="42" y="93"/>
                    <a:pt x="53" y="188"/>
                  </a:cubicBezTo>
                  <a:cubicBezTo>
                    <a:pt x="62" y="260"/>
                    <a:pt x="55" y="341"/>
                    <a:pt x="55" y="341"/>
                  </a:cubicBezTo>
                  <a:cubicBezTo>
                    <a:pt x="55" y="342"/>
                    <a:pt x="54" y="343"/>
                    <a:pt x="54" y="343"/>
                  </a:cubicBezTo>
                  <a:cubicBezTo>
                    <a:pt x="53" y="342"/>
                    <a:pt x="53" y="342"/>
                    <a:pt x="53" y="341"/>
                  </a:cubicBezTo>
                  <a:cubicBezTo>
                    <a:pt x="53" y="340"/>
                    <a:pt x="59" y="260"/>
                    <a:pt x="51" y="189"/>
                  </a:cubicBezTo>
                  <a:cubicBezTo>
                    <a:pt x="40" y="94"/>
                    <a:pt x="1" y="2"/>
                    <a:pt x="0" y="1"/>
                  </a:cubicBezTo>
                  <a:cubicBezTo>
                    <a:pt x="0" y="1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45" name="Freeform 220"/>
            <p:cNvSpPr>
              <a:spLocks/>
            </p:cNvSpPr>
            <p:nvPr/>
          </p:nvSpPr>
          <p:spPr bwMode="auto">
            <a:xfrm>
              <a:off x="-6613525" y="2555443"/>
              <a:ext cx="481013" cy="63500"/>
            </a:xfrm>
            <a:custGeom>
              <a:avLst/>
              <a:gdLst>
                <a:gd name="T0" fmla="*/ 185 w 186"/>
                <a:gd name="T1" fmla="*/ 0 h 24"/>
                <a:gd name="T2" fmla="*/ 186 w 186"/>
                <a:gd name="T3" fmla="*/ 1 h 24"/>
                <a:gd name="T4" fmla="*/ 185 w 186"/>
                <a:gd name="T5" fmla="*/ 2 h 24"/>
                <a:gd name="T6" fmla="*/ 175 w 186"/>
                <a:gd name="T7" fmla="*/ 12 h 24"/>
                <a:gd name="T8" fmla="*/ 162 w 186"/>
                <a:gd name="T9" fmla="*/ 23 h 24"/>
                <a:gd name="T10" fmla="*/ 162 w 186"/>
                <a:gd name="T11" fmla="*/ 23 h 24"/>
                <a:gd name="T12" fmla="*/ 149 w 186"/>
                <a:gd name="T13" fmla="*/ 12 h 24"/>
                <a:gd name="T14" fmla="*/ 139 w 186"/>
                <a:gd name="T15" fmla="*/ 3 h 24"/>
                <a:gd name="T16" fmla="*/ 139 w 186"/>
                <a:gd name="T17" fmla="*/ 3 h 24"/>
                <a:gd name="T18" fmla="*/ 129 w 186"/>
                <a:gd name="T19" fmla="*/ 13 h 24"/>
                <a:gd name="T20" fmla="*/ 116 w 186"/>
                <a:gd name="T21" fmla="*/ 24 h 24"/>
                <a:gd name="T22" fmla="*/ 116 w 186"/>
                <a:gd name="T23" fmla="*/ 24 h 24"/>
                <a:gd name="T24" fmla="*/ 103 w 186"/>
                <a:gd name="T25" fmla="*/ 13 h 24"/>
                <a:gd name="T26" fmla="*/ 93 w 186"/>
                <a:gd name="T27" fmla="*/ 3 h 24"/>
                <a:gd name="T28" fmla="*/ 93 w 186"/>
                <a:gd name="T29" fmla="*/ 3 h 24"/>
                <a:gd name="T30" fmla="*/ 83 w 186"/>
                <a:gd name="T31" fmla="*/ 13 h 24"/>
                <a:gd name="T32" fmla="*/ 70 w 186"/>
                <a:gd name="T33" fmla="*/ 24 h 24"/>
                <a:gd name="T34" fmla="*/ 70 w 186"/>
                <a:gd name="T35" fmla="*/ 24 h 24"/>
                <a:gd name="T36" fmla="*/ 58 w 186"/>
                <a:gd name="T37" fmla="*/ 13 h 24"/>
                <a:gd name="T38" fmla="*/ 47 w 186"/>
                <a:gd name="T39" fmla="*/ 4 h 24"/>
                <a:gd name="T40" fmla="*/ 47 w 186"/>
                <a:gd name="T41" fmla="*/ 4 h 24"/>
                <a:gd name="T42" fmla="*/ 37 w 186"/>
                <a:gd name="T43" fmla="*/ 13 h 24"/>
                <a:gd name="T44" fmla="*/ 24 w 186"/>
                <a:gd name="T45" fmla="*/ 24 h 24"/>
                <a:gd name="T46" fmla="*/ 12 w 186"/>
                <a:gd name="T47" fmla="*/ 14 h 24"/>
                <a:gd name="T48" fmla="*/ 1 w 186"/>
                <a:gd name="T49" fmla="*/ 4 h 24"/>
                <a:gd name="T50" fmla="*/ 0 w 186"/>
                <a:gd name="T51" fmla="*/ 3 h 24"/>
                <a:gd name="T52" fmla="*/ 1 w 186"/>
                <a:gd name="T53" fmla="*/ 2 h 24"/>
                <a:gd name="T54" fmla="*/ 1 w 186"/>
                <a:gd name="T55" fmla="*/ 2 h 24"/>
                <a:gd name="T56" fmla="*/ 14 w 186"/>
                <a:gd name="T57" fmla="*/ 12 h 24"/>
                <a:gd name="T58" fmla="*/ 24 w 186"/>
                <a:gd name="T59" fmla="*/ 22 h 24"/>
                <a:gd name="T60" fmla="*/ 24 w 186"/>
                <a:gd name="T61" fmla="*/ 22 h 24"/>
                <a:gd name="T62" fmla="*/ 35 w 186"/>
                <a:gd name="T63" fmla="*/ 12 h 24"/>
                <a:gd name="T64" fmla="*/ 47 w 186"/>
                <a:gd name="T65" fmla="*/ 1 h 24"/>
                <a:gd name="T66" fmla="*/ 47 w 186"/>
                <a:gd name="T67" fmla="*/ 1 h 24"/>
                <a:gd name="T68" fmla="*/ 60 w 186"/>
                <a:gd name="T69" fmla="*/ 12 h 24"/>
                <a:gd name="T70" fmla="*/ 70 w 186"/>
                <a:gd name="T71" fmla="*/ 21 h 24"/>
                <a:gd name="T72" fmla="*/ 70 w 186"/>
                <a:gd name="T73" fmla="*/ 21 h 24"/>
                <a:gd name="T74" fmla="*/ 80 w 186"/>
                <a:gd name="T75" fmla="*/ 12 h 24"/>
                <a:gd name="T76" fmla="*/ 93 w 186"/>
                <a:gd name="T77" fmla="*/ 1 h 24"/>
                <a:gd name="T78" fmla="*/ 93 w 186"/>
                <a:gd name="T79" fmla="*/ 1 h 24"/>
                <a:gd name="T80" fmla="*/ 106 w 186"/>
                <a:gd name="T81" fmla="*/ 11 h 24"/>
                <a:gd name="T82" fmla="*/ 116 w 186"/>
                <a:gd name="T83" fmla="*/ 21 h 24"/>
                <a:gd name="T84" fmla="*/ 116 w 186"/>
                <a:gd name="T85" fmla="*/ 21 h 24"/>
                <a:gd name="T86" fmla="*/ 126 w 186"/>
                <a:gd name="T87" fmla="*/ 11 h 24"/>
                <a:gd name="T88" fmla="*/ 139 w 186"/>
                <a:gd name="T89" fmla="*/ 0 h 24"/>
                <a:gd name="T90" fmla="*/ 139 w 186"/>
                <a:gd name="T91" fmla="*/ 0 h 24"/>
                <a:gd name="T92" fmla="*/ 152 w 186"/>
                <a:gd name="T93" fmla="*/ 11 h 24"/>
                <a:gd name="T94" fmla="*/ 162 w 186"/>
                <a:gd name="T95" fmla="*/ 20 h 24"/>
                <a:gd name="T96" fmla="*/ 162 w 186"/>
                <a:gd name="T97" fmla="*/ 20 h 24"/>
                <a:gd name="T98" fmla="*/ 172 w 186"/>
                <a:gd name="T99" fmla="*/ 11 h 24"/>
                <a:gd name="T100" fmla="*/ 185 w 186"/>
                <a:gd name="T10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6" h="24">
                  <a:moveTo>
                    <a:pt x="185" y="0"/>
                  </a:moveTo>
                  <a:cubicBezTo>
                    <a:pt x="186" y="0"/>
                    <a:pt x="186" y="0"/>
                    <a:pt x="186" y="1"/>
                  </a:cubicBezTo>
                  <a:cubicBezTo>
                    <a:pt x="186" y="2"/>
                    <a:pt x="186" y="2"/>
                    <a:pt x="185" y="2"/>
                  </a:cubicBezTo>
                  <a:cubicBezTo>
                    <a:pt x="180" y="3"/>
                    <a:pt x="177" y="7"/>
                    <a:pt x="175" y="12"/>
                  </a:cubicBezTo>
                  <a:cubicBezTo>
                    <a:pt x="172" y="18"/>
                    <a:pt x="169" y="23"/>
                    <a:pt x="162" y="23"/>
                  </a:cubicBezTo>
                  <a:cubicBezTo>
                    <a:pt x="162" y="23"/>
                    <a:pt x="162" y="23"/>
                    <a:pt x="162" y="23"/>
                  </a:cubicBezTo>
                  <a:cubicBezTo>
                    <a:pt x="155" y="23"/>
                    <a:pt x="152" y="18"/>
                    <a:pt x="149" y="12"/>
                  </a:cubicBezTo>
                  <a:cubicBezTo>
                    <a:pt x="147" y="8"/>
                    <a:pt x="144" y="3"/>
                    <a:pt x="139" y="3"/>
                  </a:cubicBezTo>
                  <a:cubicBezTo>
                    <a:pt x="139" y="3"/>
                    <a:pt x="139" y="3"/>
                    <a:pt x="139" y="3"/>
                  </a:cubicBezTo>
                  <a:cubicBezTo>
                    <a:pt x="134" y="3"/>
                    <a:pt x="131" y="8"/>
                    <a:pt x="129" y="13"/>
                  </a:cubicBezTo>
                  <a:cubicBezTo>
                    <a:pt x="126" y="18"/>
                    <a:pt x="123" y="24"/>
                    <a:pt x="116" y="24"/>
                  </a:cubicBezTo>
                  <a:cubicBezTo>
                    <a:pt x="116" y="24"/>
                    <a:pt x="116" y="24"/>
                    <a:pt x="116" y="24"/>
                  </a:cubicBezTo>
                  <a:cubicBezTo>
                    <a:pt x="110" y="24"/>
                    <a:pt x="106" y="18"/>
                    <a:pt x="103" y="13"/>
                  </a:cubicBezTo>
                  <a:cubicBezTo>
                    <a:pt x="101" y="8"/>
                    <a:pt x="98" y="3"/>
                    <a:pt x="93" y="3"/>
                  </a:cubicBezTo>
                  <a:cubicBezTo>
                    <a:pt x="93" y="3"/>
                    <a:pt x="93" y="3"/>
                    <a:pt x="93" y="3"/>
                  </a:cubicBezTo>
                  <a:cubicBezTo>
                    <a:pt x="88" y="3"/>
                    <a:pt x="86" y="8"/>
                    <a:pt x="83" y="13"/>
                  </a:cubicBezTo>
                  <a:cubicBezTo>
                    <a:pt x="80" y="18"/>
                    <a:pt x="77" y="24"/>
                    <a:pt x="70" y="24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64" y="24"/>
                    <a:pt x="61" y="19"/>
                    <a:pt x="58" y="13"/>
                  </a:cubicBezTo>
                  <a:cubicBezTo>
                    <a:pt x="55" y="8"/>
                    <a:pt x="52" y="4"/>
                    <a:pt x="47" y="4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2" y="4"/>
                    <a:pt x="40" y="8"/>
                    <a:pt x="37" y="13"/>
                  </a:cubicBezTo>
                  <a:cubicBezTo>
                    <a:pt x="34" y="19"/>
                    <a:pt x="31" y="24"/>
                    <a:pt x="24" y="24"/>
                  </a:cubicBezTo>
                  <a:cubicBezTo>
                    <a:pt x="18" y="24"/>
                    <a:pt x="15" y="19"/>
                    <a:pt x="12" y="14"/>
                  </a:cubicBezTo>
                  <a:cubicBezTo>
                    <a:pt x="9" y="9"/>
                    <a:pt x="6" y="4"/>
                    <a:pt x="1" y="4"/>
                  </a:cubicBezTo>
                  <a:cubicBezTo>
                    <a:pt x="1" y="4"/>
                    <a:pt x="0" y="4"/>
                    <a:pt x="0" y="3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8" y="2"/>
                    <a:pt x="11" y="7"/>
                    <a:pt x="14" y="12"/>
                  </a:cubicBezTo>
                  <a:cubicBezTo>
                    <a:pt x="17" y="17"/>
                    <a:pt x="19" y="22"/>
                    <a:pt x="24" y="22"/>
                  </a:cubicBezTo>
                  <a:cubicBezTo>
                    <a:pt x="24" y="22"/>
                    <a:pt x="24" y="22"/>
                    <a:pt x="24" y="22"/>
                  </a:cubicBezTo>
                  <a:cubicBezTo>
                    <a:pt x="29" y="22"/>
                    <a:pt x="32" y="17"/>
                    <a:pt x="35" y="12"/>
                  </a:cubicBezTo>
                  <a:cubicBezTo>
                    <a:pt x="38" y="7"/>
                    <a:pt x="41" y="1"/>
                    <a:pt x="47" y="1"/>
                  </a:cubicBezTo>
                  <a:cubicBezTo>
                    <a:pt x="47" y="1"/>
                    <a:pt x="47" y="1"/>
                    <a:pt x="47" y="1"/>
                  </a:cubicBezTo>
                  <a:cubicBezTo>
                    <a:pt x="54" y="1"/>
                    <a:pt x="57" y="7"/>
                    <a:pt x="60" y="12"/>
                  </a:cubicBezTo>
                  <a:cubicBezTo>
                    <a:pt x="63" y="17"/>
                    <a:pt x="65" y="21"/>
                    <a:pt x="70" y="21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75" y="21"/>
                    <a:pt x="78" y="17"/>
                    <a:pt x="80" y="12"/>
                  </a:cubicBezTo>
                  <a:cubicBezTo>
                    <a:pt x="83" y="6"/>
                    <a:pt x="86" y="1"/>
                    <a:pt x="93" y="1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100" y="1"/>
                    <a:pt x="103" y="6"/>
                    <a:pt x="106" y="11"/>
                  </a:cubicBezTo>
                  <a:cubicBezTo>
                    <a:pt x="109" y="16"/>
                    <a:pt x="111" y="21"/>
                    <a:pt x="116" y="21"/>
                  </a:cubicBezTo>
                  <a:cubicBezTo>
                    <a:pt x="116" y="21"/>
                    <a:pt x="116" y="21"/>
                    <a:pt x="116" y="21"/>
                  </a:cubicBezTo>
                  <a:cubicBezTo>
                    <a:pt x="121" y="21"/>
                    <a:pt x="124" y="16"/>
                    <a:pt x="126" y="11"/>
                  </a:cubicBezTo>
                  <a:cubicBezTo>
                    <a:pt x="129" y="6"/>
                    <a:pt x="132" y="0"/>
                    <a:pt x="139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5" y="0"/>
                    <a:pt x="149" y="6"/>
                    <a:pt x="152" y="11"/>
                  </a:cubicBezTo>
                  <a:cubicBezTo>
                    <a:pt x="154" y="16"/>
                    <a:pt x="157" y="20"/>
                    <a:pt x="162" y="20"/>
                  </a:cubicBezTo>
                  <a:cubicBezTo>
                    <a:pt x="162" y="20"/>
                    <a:pt x="162" y="20"/>
                    <a:pt x="162" y="20"/>
                  </a:cubicBezTo>
                  <a:cubicBezTo>
                    <a:pt x="167" y="20"/>
                    <a:pt x="170" y="16"/>
                    <a:pt x="172" y="11"/>
                  </a:cubicBezTo>
                  <a:cubicBezTo>
                    <a:pt x="175" y="5"/>
                    <a:pt x="178" y="0"/>
                    <a:pt x="185" y="0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46" name="Freeform 221"/>
            <p:cNvSpPr>
              <a:spLocks/>
            </p:cNvSpPr>
            <p:nvPr/>
          </p:nvSpPr>
          <p:spPr bwMode="auto">
            <a:xfrm>
              <a:off x="-6616700" y="3812743"/>
              <a:ext cx="519113" cy="134938"/>
            </a:xfrm>
            <a:custGeom>
              <a:avLst/>
              <a:gdLst>
                <a:gd name="T0" fmla="*/ 193 w 200"/>
                <a:gd name="T1" fmla="*/ 0 h 52"/>
                <a:gd name="T2" fmla="*/ 100 w 200"/>
                <a:gd name="T3" fmla="*/ 0 h 52"/>
                <a:gd name="T4" fmla="*/ 100 w 200"/>
                <a:gd name="T5" fmla="*/ 0 h 52"/>
                <a:gd name="T6" fmla="*/ 6 w 200"/>
                <a:gd name="T7" fmla="*/ 0 h 52"/>
                <a:gd name="T8" fmla="*/ 16 w 200"/>
                <a:gd name="T9" fmla="*/ 17 h 52"/>
                <a:gd name="T10" fmla="*/ 85 w 200"/>
                <a:gd name="T11" fmla="*/ 49 h 52"/>
                <a:gd name="T12" fmla="*/ 101 w 200"/>
                <a:gd name="T13" fmla="*/ 52 h 52"/>
                <a:gd name="T14" fmla="*/ 101 w 200"/>
                <a:gd name="T15" fmla="*/ 52 h 52"/>
                <a:gd name="T16" fmla="*/ 101 w 200"/>
                <a:gd name="T17" fmla="*/ 52 h 52"/>
                <a:gd name="T18" fmla="*/ 101 w 200"/>
                <a:gd name="T19" fmla="*/ 52 h 52"/>
                <a:gd name="T20" fmla="*/ 101 w 200"/>
                <a:gd name="T21" fmla="*/ 52 h 52"/>
                <a:gd name="T22" fmla="*/ 116 w 200"/>
                <a:gd name="T23" fmla="*/ 48 h 52"/>
                <a:gd name="T24" fmla="*/ 185 w 200"/>
                <a:gd name="T25" fmla="*/ 15 h 52"/>
                <a:gd name="T26" fmla="*/ 193 w 200"/>
                <a:gd name="T2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0" h="52">
                  <a:moveTo>
                    <a:pt x="193" y="0"/>
                  </a:moveTo>
                  <a:cubicBezTo>
                    <a:pt x="100" y="0"/>
                    <a:pt x="100" y="0"/>
                    <a:pt x="100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0" y="5"/>
                    <a:pt x="16" y="17"/>
                  </a:cubicBezTo>
                  <a:cubicBezTo>
                    <a:pt x="32" y="28"/>
                    <a:pt x="85" y="49"/>
                    <a:pt x="85" y="49"/>
                  </a:cubicBezTo>
                  <a:cubicBezTo>
                    <a:pt x="85" y="49"/>
                    <a:pt x="93" y="52"/>
                    <a:pt x="101" y="52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101" y="52"/>
                    <a:pt x="101" y="52"/>
                    <a:pt x="101" y="52"/>
                  </a:cubicBezTo>
                  <a:cubicBezTo>
                    <a:pt x="109" y="52"/>
                    <a:pt x="116" y="48"/>
                    <a:pt x="116" y="48"/>
                  </a:cubicBezTo>
                  <a:cubicBezTo>
                    <a:pt x="116" y="48"/>
                    <a:pt x="169" y="27"/>
                    <a:pt x="185" y="15"/>
                  </a:cubicBezTo>
                  <a:cubicBezTo>
                    <a:pt x="200" y="3"/>
                    <a:pt x="193" y="0"/>
                    <a:pt x="193" y="0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47" name="Freeform 222"/>
            <p:cNvSpPr>
              <a:spLocks/>
            </p:cNvSpPr>
            <p:nvPr/>
          </p:nvSpPr>
          <p:spPr bwMode="auto">
            <a:xfrm>
              <a:off x="-6502400" y="3882593"/>
              <a:ext cx="292100" cy="65088"/>
            </a:xfrm>
            <a:custGeom>
              <a:avLst/>
              <a:gdLst>
                <a:gd name="T0" fmla="*/ 41 w 113"/>
                <a:gd name="T1" fmla="*/ 22 h 25"/>
                <a:gd name="T2" fmla="*/ 57 w 113"/>
                <a:gd name="T3" fmla="*/ 25 h 25"/>
                <a:gd name="T4" fmla="*/ 57 w 113"/>
                <a:gd name="T5" fmla="*/ 25 h 25"/>
                <a:gd name="T6" fmla="*/ 57 w 113"/>
                <a:gd name="T7" fmla="*/ 25 h 25"/>
                <a:gd name="T8" fmla="*/ 57 w 113"/>
                <a:gd name="T9" fmla="*/ 25 h 25"/>
                <a:gd name="T10" fmla="*/ 57 w 113"/>
                <a:gd name="T11" fmla="*/ 25 h 25"/>
                <a:gd name="T12" fmla="*/ 72 w 113"/>
                <a:gd name="T13" fmla="*/ 21 h 25"/>
                <a:gd name="T14" fmla="*/ 113 w 113"/>
                <a:gd name="T15" fmla="*/ 3 h 25"/>
                <a:gd name="T16" fmla="*/ 88 w 113"/>
                <a:gd name="T17" fmla="*/ 0 h 25"/>
                <a:gd name="T18" fmla="*/ 29 w 113"/>
                <a:gd name="T19" fmla="*/ 0 h 25"/>
                <a:gd name="T20" fmla="*/ 0 w 113"/>
                <a:gd name="T21" fmla="*/ 4 h 25"/>
                <a:gd name="T22" fmla="*/ 41 w 113"/>
                <a:gd name="T23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25">
                  <a:moveTo>
                    <a:pt x="41" y="22"/>
                  </a:moveTo>
                  <a:cubicBezTo>
                    <a:pt x="41" y="22"/>
                    <a:pt x="47" y="25"/>
                    <a:pt x="57" y="2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57" y="25"/>
                    <a:pt x="57" y="25"/>
                    <a:pt x="57" y="25"/>
                  </a:cubicBezTo>
                  <a:cubicBezTo>
                    <a:pt x="66" y="25"/>
                    <a:pt x="72" y="21"/>
                    <a:pt x="72" y="21"/>
                  </a:cubicBezTo>
                  <a:cubicBezTo>
                    <a:pt x="72" y="21"/>
                    <a:pt x="94" y="12"/>
                    <a:pt x="113" y="3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9" y="13"/>
                    <a:pt x="41" y="22"/>
                    <a:pt x="41" y="22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48" name="Freeform 223"/>
            <p:cNvSpPr>
              <a:spLocks/>
            </p:cNvSpPr>
            <p:nvPr/>
          </p:nvSpPr>
          <p:spPr bwMode="auto">
            <a:xfrm>
              <a:off x="-6992938" y="1306080"/>
              <a:ext cx="188913" cy="301625"/>
            </a:xfrm>
            <a:custGeom>
              <a:avLst/>
              <a:gdLst>
                <a:gd name="T0" fmla="*/ 62 w 73"/>
                <a:gd name="T1" fmla="*/ 112 h 116"/>
                <a:gd name="T2" fmla="*/ 1 w 73"/>
                <a:gd name="T3" fmla="*/ 10 h 116"/>
                <a:gd name="T4" fmla="*/ 3 w 73"/>
                <a:gd name="T5" fmla="*/ 2 h 116"/>
                <a:gd name="T6" fmla="*/ 4 w 73"/>
                <a:gd name="T7" fmla="*/ 2 h 116"/>
                <a:gd name="T8" fmla="*/ 12 w 73"/>
                <a:gd name="T9" fmla="*/ 4 h 116"/>
                <a:gd name="T10" fmla="*/ 72 w 73"/>
                <a:gd name="T11" fmla="*/ 106 h 116"/>
                <a:gd name="T12" fmla="*/ 70 w 73"/>
                <a:gd name="T13" fmla="*/ 114 h 116"/>
                <a:gd name="T14" fmla="*/ 69 w 73"/>
                <a:gd name="T15" fmla="*/ 114 h 116"/>
                <a:gd name="T16" fmla="*/ 62 w 73"/>
                <a:gd name="T17" fmla="*/ 11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116">
                  <a:moveTo>
                    <a:pt x="62" y="112"/>
                  </a:moveTo>
                  <a:cubicBezTo>
                    <a:pt x="1" y="10"/>
                    <a:pt x="1" y="10"/>
                    <a:pt x="1" y="10"/>
                  </a:cubicBezTo>
                  <a:cubicBezTo>
                    <a:pt x="0" y="7"/>
                    <a:pt x="1" y="4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0"/>
                    <a:pt x="10" y="1"/>
                    <a:pt x="12" y="4"/>
                  </a:cubicBezTo>
                  <a:cubicBezTo>
                    <a:pt x="72" y="106"/>
                    <a:pt x="72" y="106"/>
                    <a:pt x="72" y="106"/>
                  </a:cubicBezTo>
                  <a:cubicBezTo>
                    <a:pt x="73" y="109"/>
                    <a:pt x="72" y="113"/>
                    <a:pt x="70" y="114"/>
                  </a:cubicBezTo>
                  <a:cubicBezTo>
                    <a:pt x="69" y="114"/>
                    <a:pt x="69" y="114"/>
                    <a:pt x="69" y="114"/>
                  </a:cubicBezTo>
                  <a:cubicBezTo>
                    <a:pt x="67" y="116"/>
                    <a:pt x="63" y="115"/>
                    <a:pt x="62" y="112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49" name="Freeform 224"/>
            <p:cNvSpPr>
              <a:spLocks/>
            </p:cNvSpPr>
            <p:nvPr/>
          </p:nvSpPr>
          <p:spPr bwMode="auto">
            <a:xfrm>
              <a:off x="-6423025" y="1137805"/>
              <a:ext cx="34925" cy="338138"/>
            </a:xfrm>
            <a:custGeom>
              <a:avLst/>
              <a:gdLst>
                <a:gd name="T0" fmla="*/ 1 w 13"/>
                <a:gd name="T1" fmla="*/ 125 h 130"/>
                <a:gd name="T2" fmla="*/ 0 w 13"/>
                <a:gd name="T3" fmla="*/ 6 h 130"/>
                <a:gd name="T4" fmla="*/ 6 w 13"/>
                <a:gd name="T5" fmla="*/ 0 h 130"/>
                <a:gd name="T6" fmla="*/ 6 w 13"/>
                <a:gd name="T7" fmla="*/ 0 h 130"/>
                <a:gd name="T8" fmla="*/ 12 w 13"/>
                <a:gd name="T9" fmla="*/ 6 h 130"/>
                <a:gd name="T10" fmla="*/ 13 w 13"/>
                <a:gd name="T11" fmla="*/ 124 h 130"/>
                <a:gd name="T12" fmla="*/ 7 w 13"/>
                <a:gd name="T13" fmla="*/ 130 h 130"/>
                <a:gd name="T14" fmla="*/ 7 w 13"/>
                <a:gd name="T15" fmla="*/ 130 h 130"/>
                <a:gd name="T16" fmla="*/ 1 w 13"/>
                <a:gd name="T17" fmla="*/ 125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130">
                  <a:moveTo>
                    <a:pt x="1" y="125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3" y="124"/>
                    <a:pt x="13" y="124"/>
                    <a:pt x="13" y="124"/>
                  </a:cubicBezTo>
                  <a:cubicBezTo>
                    <a:pt x="13" y="128"/>
                    <a:pt x="10" y="130"/>
                    <a:pt x="7" y="130"/>
                  </a:cubicBezTo>
                  <a:cubicBezTo>
                    <a:pt x="7" y="130"/>
                    <a:pt x="7" y="130"/>
                    <a:pt x="7" y="130"/>
                  </a:cubicBezTo>
                  <a:cubicBezTo>
                    <a:pt x="4" y="130"/>
                    <a:pt x="1" y="128"/>
                    <a:pt x="1" y="125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50" name="Freeform 225"/>
            <p:cNvSpPr>
              <a:spLocks/>
            </p:cNvSpPr>
            <p:nvPr/>
          </p:nvSpPr>
          <p:spPr bwMode="auto">
            <a:xfrm>
              <a:off x="-5997575" y="1272743"/>
              <a:ext cx="184150" cy="301625"/>
            </a:xfrm>
            <a:custGeom>
              <a:avLst/>
              <a:gdLst>
                <a:gd name="T0" fmla="*/ 1 w 71"/>
                <a:gd name="T1" fmla="*/ 106 h 116"/>
                <a:gd name="T2" fmla="*/ 60 w 71"/>
                <a:gd name="T3" fmla="*/ 3 h 116"/>
                <a:gd name="T4" fmla="*/ 67 w 71"/>
                <a:gd name="T5" fmla="*/ 1 h 116"/>
                <a:gd name="T6" fmla="*/ 68 w 71"/>
                <a:gd name="T7" fmla="*/ 1 h 116"/>
                <a:gd name="T8" fmla="*/ 70 w 71"/>
                <a:gd name="T9" fmla="*/ 9 h 116"/>
                <a:gd name="T10" fmla="*/ 11 w 71"/>
                <a:gd name="T11" fmla="*/ 112 h 116"/>
                <a:gd name="T12" fmla="*/ 4 w 71"/>
                <a:gd name="T13" fmla="*/ 114 h 116"/>
                <a:gd name="T14" fmla="*/ 3 w 71"/>
                <a:gd name="T15" fmla="*/ 114 h 116"/>
                <a:gd name="T16" fmla="*/ 1 w 71"/>
                <a:gd name="T17" fmla="*/ 10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116">
                  <a:moveTo>
                    <a:pt x="1" y="106"/>
                  </a:moveTo>
                  <a:cubicBezTo>
                    <a:pt x="60" y="3"/>
                    <a:pt x="60" y="3"/>
                    <a:pt x="60" y="3"/>
                  </a:cubicBezTo>
                  <a:cubicBezTo>
                    <a:pt x="61" y="0"/>
                    <a:pt x="65" y="0"/>
                    <a:pt x="67" y="1"/>
                  </a:cubicBezTo>
                  <a:cubicBezTo>
                    <a:pt x="68" y="1"/>
                    <a:pt x="68" y="1"/>
                    <a:pt x="68" y="1"/>
                  </a:cubicBezTo>
                  <a:cubicBezTo>
                    <a:pt x="70" y="3"/>
                    <a:pt x="71" y="6"/>
                    <a:pt x="70" y="9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10" y="115"/>
                    <a:pt x="6" y="116"/>
                    <a:pt x="4" y="114"/>
                  </a:cubicBezTo>
                  <a:cubicBezTo>
                    <a:pt x="3" y="114"/>
                    <a:pt x="3" y="114"/>
                    <a:pt x="3" y="114"/>
                  </a:cubicBezTo>
                  <a:cubicBezTo>
                    <a:pt x="1" y="113"/>
                    <a:pt x="0" y="109"/>
                    <a:pt x="1" y="106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51" name="Rectangle 226"/>
            <p:cNvSpPr>
              <a:spLocks noChangeArrowheads="1"/>
            </p:cNvSpPr>
            <p:nvPr/>
          </p:nvSpPr>
          <p:spPr bwMode="auto">
            <a:xfrm>
              <a:off x="-6567488" y="3546043"/>
              <a:ext cx="425450" cy="265113"/>
            </a:xfrm>
            <a:prstGeom prst="rect">
              <a:avLst/>
            </a:pr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52" name="Freeform 227"/>
            <p:cNvSpPr>
              <a:spLocks/>
            </p:cNvSpPr>
            <p:nvPr/>
          </p:nvSpPr>
          <p:spPr bwMode="auto">
            <a:xfrm>
              <a:off x="-6619875" y="3452380"/>
              <a:ext cx="523875" cy="93663"/>
            </a:xfrm>
            <a:custGeom>
              <a:avLst/>
              <a:gdLst>
                <a:gd name="T0" fmla="*/ 7 w 202"/>
                <a:gd name="T1" fmla="*/ 0 h 36"/>
                <a:gd name="T2" fmla="*/ 195 w 202"/>
                <a:gd name="T3" fmla="*/ 0 h 36"/>
                <a:gd name="T4" fmla="*/ 202 w 202"/>
                <a:gd name="T5" fmla="*/ 7 h 36"/>
                <a:gd name="T6" fmla="*/ 202 w 202"/>
                <a:gd name="T7" fmla="*/ 29 h 36"/>
                <a:gd name="T8" fmla="*/ 195 w 202"/>
                <a:gd name="T9" fmla="*/ 36 h 36"/>
                <a:gd name="T10" fmla="*/ 7 w 202"/>
                <a:gd name="T11" fmla="*/ 36 h 36"/>
                <a:gd name="T12" fmla="*/ 0 w 202"/>
                <a:gd name="T13" fmla="*/ 29 h 36"/>
                <a:gd name="T14" fmla="*/ 0 w 202"/>
                <a:gd name="T15" fmla="*/ 7 h 36"/>
                <a:gd name="T16" fmla="*/ 7 w 202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2" h="36">
                  <a:moveTo>
                    <a:pt x="7" y="0"/>
                  </a:moveTo>
                  <a:cubicBezTo>
                    <a:pt x="195" y="0"/>
                    <a:pt x="195" y="0"/>
                    <a:pt x="195" y="0"/>
                  </a:cubicBezTo>
                  <a:cubicBezTo>
                    <a:pt x="199" y="0"/>
                    <a:pt x="202" y="3"/>
                    <a:pt x="202" y="7"/>
                  </a:cubicBezTo>
                  <a:cubicBezTo>
                    <a:pt x="202" y="29"/>
                    <a:pt x="202" y="29"/>
                    <a:pt x="202" y="29"/>
                  </a:cubicBezTo>
                  <a:cubicBezTo>
                    <a:pt x="202" y="32"/>
                    <a:pt x="199" y="36"/>
                    <a:pt x="195" y="36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4" y="36"/>
                    <a:pt x="0" y="32"/>
                    <a:pt x="0" y="29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4" y="0"/>
                    <a:pt x="7" y="0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53" name="Freeform 228"/>
            <p:cNvSpPr>
              <a:spLocks/>
            </p:cNvSpPr>
            <p:nvPr/>
          </p:nvSpPr>
          <p:spPr bwMode="auto">
            <a:xfrm>
              <a:off x="-6570663" y="3763530"/>
              <a:ext cx="430213" cy="15875"/>
            </a:xfrm>
            <a:custGeom>
              <a:avLst/>
              <a:gdLst>
                <a:gd name="T0" fmla="*/ 3 w 166"/>
                <a:gd name="T1" fmla="*/ 0 h 6"/>
                <a:gd name="T2" fmla="*/ 163 w 166"/>
                <a:gd name="T3" fmla="*/ 0 h 6"/>
                <a:gd name="T4" fmla="*/ 166 w 166"/>
                <a:gd name="T5" fmla="*/ 3 h 6"/>
                <a:gd name="T6" fmla="*/ 166 w 166"/>
                <a:gd name="T7" fmla="*/ 3 h 6"/>
                <a:gd name="T8" fmla="*/ 163 w 166"/>
                <a:gd name="T9" fmla="*/ 6 h 6"/>
                <a:gd name="T10" fmla="*/ 3 w 166"/>
                <a:gd name="T11" fmla="*/ 6 h 6"/>
                <a:gd name="T12" fmla="*/ 0 w 166"/>
                <a:gd name="T13" fmla="*/ 3 h 6"/>
                <a:gd name="T14" fmla="*/ 0 w 166"/>
                <a:gd name="T15" fmla="*/ 3 h 6"/>
                <a:gd name="T16" fmla="*/ 3 w 166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6">
                  <a:moveTo>
                    <a:pt x="3" y="0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65" y="0"/>
                    <a:pt x="166" y="1"/>
                    <a:pt x="166" y="3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6" y="5"/>
                    <a:pt x="165" y="6"/>
                    <a:pt x="16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54" name="Freeform 229"/>
            <p:cNvSpPr>
              <a:spLocks/>
            </p:cNvSpPr>
            <p:nvPr/>
          </p:nvSpPr>
          <p:spPr bwMode="auto">
            <a:xfrm>
              <a:off x="-6570663" y="3706380"/>
              <a:ext cx="430213" cy="19050"/>
            </a:xfrm>
            <a:custGeom>
              <a:avLst/>
              <a:gdLst>
                <a:gd name="T0" fmla="*/ 3 w 166"/>
                <a:gd name="T1" fmla="*/ 0 h 7"/>
                <a:gd name="T2" fmla="*/ 163 w 166"/>
                <a:gd name="T3" fmla="*/ 0 h 7"/>
                <a:gd name="T4" fmla="*/ 166 w 166"/>
                <a:gd name="T5" fmla="*/ 3 h 7"/>
                <a:gd name="T6" fmla="*/ 166 w 166"/>
                <a:gd name="T7" fmla="*/ 4 h 7"/>
                <a:gd name="T8" fmla="*/ 163 w 166"/>
                <a:gd name="T9" fmla="*/ 7 h 7"/>
                <a:gd name="T10" fmla="*/ 3 w 166"/>
                <a:gd name="T11" fmla="*/ 7 h 7"/>
                <a:gd name="T12" fmla="*/ 0 w 166"/>
                <a:gd name="T13" fmla="*/ 4 h 7"/>
                <a:gd name="T14" fmla="*/ 0 w 166"/>
                <a:gd name="T15" fmla="*/ 3 h 7"/>
                <a:gd name="T16" fmla="*/ 3 w 166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7">
                  <a:moveTo>
                    <a:pt x="3" y="0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65" y="0"/>
                    <a:pt x="166" y="1"/>
                    <a:pt x="166" y="3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5"/>
                    <a:pt x="165" y="7"/>
                    <a:pt x="16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5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55" name="Freeform 230"/>
            <p:cNvSpPr>
              <a:spLocks/>
            </p:cNvSpPr>
            <p:nvPr/>
          </p:nvSpPr>
          <p:spPr bwMode="auto">
            <a:xfrm>
              <a:off x="-6570663" y="3650818"/>
              <a:ext cx="430213" cy="17463"/>
            </a:xfrm>
            <a:custGeom>
              <a:avLst/>
              <a:gdLst>
                <a:gd name="T0" fmla="*/ 3 w 166"/>
                <a:gd name="T1" fmla="*/ 0 h 7"/>
                <a:gd name="T2" fmla="*/ 163 w 166"/>
                <a:gd name="T3" fmla="*/ 0 h 7"/>
                <a:gd name="T4" fmla="*/ 166 w 166"/>
                <a:gd name="T5" fmla="*/ 3 h 7"/>
                <a:gd name="T6" fmla="*/ 166 w 166"/>
                <a:gd name="T7" fmla="*/ 4 h 7"/>
                <a:gd name="T8" fmla="*/ 163 w 166"/>
                <a:gd name="T9" fmla="*/ 7 h 7"/>
                <a:gd name="T10" fmla="*/ 3 w 166"/>
                <a:gd name="T11" fmla="*/ 7 h 7"/>
                <a:gd name="T12" fmla="*/ 0 w 166"/>
                <a:gd name="T13" fmla="*/ 4 h 7"/>
                <a:gd name="T14" fmla="*/ 0 w 166"/>
                <a:gd name="T15" fmla="*/ 3 h 7"/>
                <a:gd name="T16" fmla="*/ 3 w 166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7">
                  <a:moveTo>
                    <a:pt x="3" y="0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65" y="0"/>
                    <a:pt x="166" y="2"/>
                    <a:pt x="166" y="3"/>
                  </a:cubicBezTo>
                  <a:cubicBezTo>
                    <a:pt x="166" y="4"/>
                    <a:pt x="166" y="4"/>
                    <a:pt x="166" y="4"/>
                  </a:cubicBezTo>
                  <a:cubicBezTo>
                    <a:pt x="166" y="6"/>
                    <a:pt x="165" y="7"/>
                    <a:pt x="16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2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56" name="Freeform 231"/>
            <p:cNvSpPr>
              <a:spLocks/>
            </p:cNvSpPr>
            <p:nvPr/>
          </p:nvSpPr>
          <p:spPr bwMode="auto">
            <a:xfrm>
              <a:off x="-6570663" y="3595255"/>
              <a:ext cx="430213" cy="15875"/>
            </a:xfrm>
            <a:custGeom>
              <a:avLst/>
              <a:gdLst>
                <a:gd name="T0" fmla="*/ 3 w 166"/>
                <a:gd name="T1" fmla="*/ 0 h 6"/>
                <a:gd name="T2" fmla="*/ 163 w 166"/>
                <a:gd name="T3" fmla="*/ 0 h 6"/>
                <a:gd name="T4" fmla="*/ 166 w 166"/>
                <a:gd name="T5" fmla="*/ 2 h 6"/>
                <a:gd name="T6" fmla="*/ 166 w 166"/>
                <a:gd name="T7" fmla="*/ 3 h 6"/>
                <a:gd name="T8" fmla="*/ 163 w 166"/>
                <a:gd name="T9" fmla="*/ 6 h 6"/>
                <a:gd name="T10" fmla="*/ 3 w 166"/>
                <a:gd name="T11" fmla="*/ 6 h 6"/>
                <a:gd name="T12" fmla="*/ 0 w 166"/>
                <a:gd name="T13" fmla="*/ 3 h 6"/>
                <a:gd name="T14" fmla="*/ 0 w 166"/>
                <a:gd name="T15" fmla="*/ 2 h 6"/>
                <a:gd name="T16" fmla="*/ 3 w 166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6" h="6">
                  <a:moveTo>
                    <a:pt x="3" y="0"/>
                  </a:moveTo>
                  <a:cubicBezTo>
                    <a:pt x="163" y="0"/>
                    <a:pt x="163" y="0"/>
                    <a:pt x="163" y="0"/>
                  </a:cubicBezTo>
                  <a:cubicBezTo>
                    <a:pt x="165" y="0"/>
                    <a:pt x="166" y="1"/>
                    <a:pt x="166" y="2"/>
                  </a:cubicBezTo>
                  <a:cubicBezTo>
                    <a:pt x="166" y="3"/>
                    <a:pt x="166" y="3"/>
                    <a:pt x="166" y="3"/>
                  </a:cubicBezTo>
                  <a:cubicBezTo>
                    <a:pt x="166" y="5"/>
                    <a:pt x="165" y="6"/>
                    <a:pt x="16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6"/>
                    <a:pt x="0" y="5"/>
                    <a:pt x="0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1"/>
                    <a:pt x="1" y="0"/>
                    <a:pt x="3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67" name="Group 1366"/>
          <p:cNvGrpSpPr/>
          <p:nvPr/>
        </p:nvGrpSpPr>
        <p:grpSpPr>
          <a:xfrm>
            <a:off x="8203409" y="6130807"/>
            <a:ext cx="1455472" cy="1454930"/>
            <a:chOff x="-3540125" y="410730"/>
            <a:chExt cx="4270375" cy="4268788"/>
          </a:xfrm>
        </p:grpSpPr>
        <p:sp>
          <p:nvSpPr>
            <p:cNvPr id="957" name="Oval 232"/>
            <p:cNvSpPr>
              <a:spLocks noChangeArrowheads="1"/>
            </p:cNvSpPr>
            <p:nvPr/>
          </p:nvSpPr>
          <p:spPr bwMode="auto">
            <a:xfrm>
              <a:off x="-3540125" y="410730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58" name="Freeform 233"/>
            <p:cNvSpPr>
              <a:spLocks/>
            </p:cNvSpPr>
            <p:nvPr/>
          </p:nvSpPr>
          <p:spPr bwMode="auto">
            <a:xfrm>
              <a:off x="-2055813" y="1058430"/>
              <a:ext cx="1082675" cy="950913"/>
            </a:xfrm>
            <a:custGeom>
              <a:avLst/>
              <a:gdLst>
                <a:gd name="T0" fmla="*/ 401 w 418"/>
                <a:gd name="T1" fmla="*/ 361 h 367"/>
                <a:gd name="T2" fmla="*/ 395 w 418"/>
                <a:gd name="T3" fmla="*/ 367 h 367"/>
                <a:gd name="T4" fmla="*/ 383 w 418"/>
                <a:gd name="T5" fmla="*/ 367 h 367"/>
                <a:gd name="T6" fmla="*/ 378 w 418"/>
                <a:gd name="T7" fmla="*/ 360 h 367"/>
                <a:gd name="T8" fmla="*/ 207 w 418"/>
                <a:gd name="T9" fmla="*/ 23 h 367"/>
                <a:gd name="T10" fmla="*/ 207 w 418"/>
                <a:gd name="T11" fmla="*/ 22 h 367"/>
                <a:gd name="T12" fmla="*/ 207 w 418"/>
                <a:gd name="T13" fmla="*/ 22 h 367"/>
                <a:gd name="T14" fmla="*/ 153 w 418"/>
                <a:gd name="T15" fmla="*/ 34 h 367"/>
                <a:gd name="T16" fmla="*/ 142 w 418"/>
                <a:gd name="T17" fmla="*/ 39 h 367"/>
                <a:gd name="T18" fmla="*/ 35 w 418"/>
                <a:gd name="T19" fmla="*/ 360 h 367"/>
                <a:gd name="T20" fmla="*/ 31 w 418"/>
                <a:gd name="T21" fmla="*/ 367 h 367"/>
                <a:gd name="T22" fmla="*/ 18 w 418"/>
                <a:gd name="T23" fmla="*/ 367 h 367"/>
                <a:gd name="T24" fmla="*/ 14 w 418"/>
                <a:gd name="T25" fmla="*/ 361 h 367"/>
                <a:gd name="T26" fmla="*/ 112 w 418"/>
                <a:gd name="T27" fmla="*/ 29 h 367"/>
                <a:gd name="T28" fmla="*/ 122 w 418"/>
                <a:gd name="T29" fmla="*/ 22 h 367"/>
                <a:gd name="T30" fmla="*/ 206 w 418"/>
                <a:gd name="T31" fmla="*/ 0 h 367"/>
                <a:gd name="T32" fmla="*/ 206 w 418"/>
                <a:gd name="T33" fmla="*/ 0 h 367"/>
                <a:gd name="T34" fmla="*/ 208 w 418"/>
                <a:gd name="T35" fmla="*/ 0 h 367"/>
                <a:gd name="T36" fmla="*/ 210 w 418"/>
                <a:gd name="T37" fmla="*/ 0 h 367"/>
                <a:gd name="T38" fmla="*/ 210 w 418"/>
                <a:gd name="T39" fmla="*/ 0 h 367"/>
                <a:gd name="T40" fmla="*/ 401 w 418"/>
                <a:gd name="T41" fmla="*/ 361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8" h="367">
                  <a:moveTo>
                    <a:pt x="401" y="361"/>
                  </a:moveTo>
                  <a:cubicBezTo>
                    <a:pt x="401" y="363"/>
                    <a:pt x="398" y="367"/>
                    <a:pt x="395" y="367"/>
                  </a:cubicBezTo>
                  <a:cubicBezTo>
                    <a:pt x="383" y="367"/>
                    <a:pt x="383" y="367"/>
                    <a:pt x="383" y="367"/>
                  </a:cubicBezTo>
                  <a:cubicBezTo>
                    <a:pt x="380" y="367"/>
                    <a:pt x="378" y="363"/>
                    <a:pt x="378" y="360"/>
                  </a:cubicBezTo>
                  <a:cubicBezTo>
                    <a:pt x="400" y="11"/>
                    <a:pt x="207" y="23"/>
                    <a:pt x="207" y="23"/>
                  </a:cubicBezTo>
                  <a:cubicBezTo>
                    <a:pt x="207" y="22"/>
                    <a:pt x="207" y="22"/>
                    <a:pt x="207" y="22"/>
                  </a:cubicBezTo>
                  <a:cubicBezTo>
                    <a:pt x="207" y="22"/>
                    <a:pt x="207" y="22"/>
                    <a:pt x="207" y="22"/>
                  </a:cubicBezTo>
                  <a:cubicBezTo>
                    <a:pt x="207" y="22"/>
                    <a:pt x="183" y="20"/>
                    <a:pt x="153" y="34"/>
                  </a:cubicBezTo>
                  <a:cubicBezTo>
                    <a:pt x="149" y="35"/>
                    <a:pt x="146" y="37"/>
                    <a:pt x="142" y="39"/>
                  </a:cubicBezTo>
                  <a:cubicBezTo>
                    <a:pt x="88" y="68"/>
                    <a:pt x="22" y="149"/>
                    <a:pt x="35" y="360"/>
                  </a:cubicBezTo>
                  <a:cubicBezTo>
                    <a:pt x="35" y="363"/>
                    <a:pt x="33" y="367"/>
                    <a:pt x="31" y="367"/>
                  </a:cubicBezTo>
                  <a:cubicBezTo>
                    <a:pt x="18" y="367"/>
                    <a:pt x="18" y="367"/>
                    <a:pt x="18" y="367"/>
                  </a:cubicBezTo>
                  <a:cubicBezTo>
                    <a:pt x="16" y="367"/>
                    <a:pt x="14" y="363"/>
                    <a:pt x="14" y="361"/>
                  </a:cubicBezTo>
                  <a:cubicBezTo>
                    <a:pt x="11" y="328"/>
                    <a:pt x="0" y="107"/>
                    <a:pt x="112" y="29"/>
                  </a:cubicBezTo>
                  <a:cubicBezTo>
                    <a:pt x="115" y="27"/>
                    <a:pt x="119" y="24"/>
                    <a:pt x="122" y="22"/>
                  </a:cubicBezTo>
                  <a:cubicBezTo>
                    <a:pt x="145" y="9"/>
                    <a:pt x="170" y="0"/>
                    <a:pt x="206" y="0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207" y="0"/>
                    <a:pt x="208" y="0"/>
                  </a:cubicBezTo>
                  <a:cubicBezTo>
                    <a:pt x="209" y="0"/>
                    <a:pt x="210" y="0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418" y="2"/>
                    <a:pt x="404" y="321"/>
                    <a:pt x="401" y="3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59" name="Rectangle 234"/>
            <p:cNvSpPr>
              <a:spLocks noChangeArrowheads="1"/>
            </p:cNvSpPr>
            <p:nvPr/>
          </p:nvSpPr>
          <p:spPr bwMode="auto">
            <a:xfrm>
              <a:off x="-2476500" y="1488643"/>
              <a:ext cx="1962150" cy="2130425"/>
            </a:xfrm>
            <a:prstGeom prst="rect">
              <a:avLst/>
            </a:prstGeom>
            <a:solidFill>
              <a:srgbClr val="E99F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60" name="Freeform 235"/>
            <p:cNvSpPr>
              <a:spLocks/>
            </p:cNvSpPr>
            <p:nvPr/>
          </p:nvSpPr>
          <p:spPr bwMode="auto">
            <a:xfrm>
              <a:off x="-776288" y="1488643"/>
              <a:ext cx="269875" cy="225425"/>
            </a:xfrm>
            <a:custGeom>
              <a:avLst/>
              <a:gdLst>
                <a:gd name="T0" fmla="*/ 104 w 104"/>
                <a:gd name="T1" fmla="*/ 0 h 87"/>
                <a:gd name="T2" fmla="*/ 104 w 104"/>
                <a:gd name="T3" fmla="*/ 87 h 87"/>
                <a:gd name="T4" fmla="*/ 104 w 104"/>
                <a:gd name="T5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4" h="87">
                  <a:moveTo>
                    <a:pt x="104" y="0"/>
                  </a:moveTo>
                  <a:cubicBezTo>
                    <a:pt x="104" y="0"/>
                    <a:pt x="0" y="47"/>
                    <a:pt x="104" y="87"/>
                  </a:cubicBezTo>
                  <a:lnTo>
                    <a:pt x="104" y="0"/>
                  </a:lnTo>
                  <a:close/>
                </a:path>
              </a:pathLst>
            </a:custGeom>
            <a:solidFill>
              <a:srgbClr val="C08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61" name="Freeform 236"/>
            <p:cNvSpPr>
              <a:spLocks/>
            </p:cNvSpPr>
            <p:nvPr/>
          </p:nvSpPr>
          <p:spPr bwMode="auto">
            <a:xfrm>
              <a:off x="-630238" y="1623580"/>
              <a:ext cx="241300" cy="115888"/>
            </a:xfrm>
            <a:custGeom>
              <a:avLst/>
              <a:gdLst>
                <a:gd name="T0" fmla="*/ 0 w 93"/>
                <a:gd name="T1" fmla="*/ 0 h 45"/>
                <a:gd name="T2" fmla="*/ 0 w 93"/>
                <a:gd name="T3" fmla="*/ 45 h 45"/>
                <a:gd name="T4" fmla="*/ 93 w 93"/>
                <a:gd name="T5" fmla="*/ 45 h 45"/>
                <a:gd name="T6" fmla="*/ 0 w 93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45">
                  <a:moveTo>
                    <a:pt x="0" y="0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93" y="45"/>
                    <a:pt x="93" y="45"/>
                    <a:pt x="93" y="45"/>
                  </a:cubicBezTo>
                  <a:cubicBezTo>
                    <a:pt x="93" y="45"/>
                    <a:pt x="12" y="36"/>
                    <a:pt x="0" y="0"/>
                  </a:cubicBezTo>
                  <a:close/>
                </a:path>
              </a:pathLst>
            </a:custGeom>
            <a:solidFill>
              <a:srgbClr val="82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62" name="Freeform 237"/>
            <p:cNvSpPr>
              <a:spLocks/>
            </p:cNvSpPr>
            <p:nvPr/>
          </p:nvSpPr>
          <p:spPr bwMode="auto">
            <a:xfrm>
              <a:off x="-2297113" y="1628343"/>
              <a:ext cx="144463" cy="111125"/>
            </a:xfrm>
            <a:custGeom>
              <a:avLst/>
              <a:gdLst>
                <a:gd name="T0" fmla="*/ 55 w 56"/>
                <a:gd name="T1" fmla="*/ 0 h 43"/>
                <a:gd name="T2" fmla="*/ 55 w 56"/>
                <a:gd name="T3" fmla="*/ 43 h 43"/>
                <a:gd name="T4" fmla="*/ 0 w 56"/>
                <a:gd name="T5" fmla="*/ 43 h 43"/>
                <a:gd name="T6" fmla="*/ 55 w 56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" h="43">
                  <a:moveTo>
                    <a:pt x="55" y="0"/>
                  </a:moveTo>
                  <a:cubicBezTo>
                    <a:pt x="55" y="43"/>
                    <a:pt x="55" y="43"/>
                    <a:pt x="55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56" y="22"/>
                    <a:pt x="55" y="0"/>
                  </a:cubicBezTo>
                  <a:close/>
                </a:path>
              </a:pathLst>
            </a:custGeom>
            <a:solidFill>
              <a:srgbClr val="82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63" name="Freeform 238"/>
            <p:cNvSpPr>
              <a:spLocks/>
            </p:cNvSpPr>
            <p:nvPr/>
          </p:nvSpPr>
          <p:spPr bwMode="auto">
            <a:xfrm>
              <a:off x="-2476500" y="1488643"/>
              <a:ext cx="582613" cy="2306638"/>
            </a:xfrm>
            <a:custGeom>
              <a:avLst/>
              <a:gdLst>
                <a:gd name="T0" fmla="*/ 0 w 225"/>
                <a:gd name="T1" fmla="*/ 0 h 890"/>
                <a:gd name="T2" fmla="*/ 0 w 225"/>
                <a:gd name="T3" fmla="*/ 825 h 890"/>
                <a:gd name="T4" fmla="*/ 72 w 225"/>
                <a:gd name="T5" fmla="*/ 890 h 890"/>
                <a:gd name="T6" fmla="*/ 70 w 225"/>
                <a:gd name="T7" fmla="*/ 97 h 890"/>
                <a:gd name="T8" fmla="*/ 0 w 225"/>
                <a:gd name="T9" fmla="*/ 0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5" h="890">
                  <a:moveTo>
                    <a:pt x="0" y="0"/>
                  </a:moveTo>
                  <a:cubicBezTo>
                    <a:pt x="0" y="825"/>
                    <a:pt x="0" y="825"/>
                    <a:pt x="0" y="825"/>
                  </a:cubicBezTo>
                  <a:cubicBezTo>
                    <a:pt x="60" y="829"/>
                    <a:pt x="72" y="890"/>
                    <a:pt x="72" y="890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225" y="3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08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64" name="Rectangle 239"/>
            <p:cNvSpPr>
              <a:spLocks noChangeArrowheads="1"/>
            </p:cNvSpPr>
            <p:nvPr/>
          </p:nvSpPr>
          <p:spPr bwMode="auto">
            <a:xfrm>
              <a:off x="-2297113" y="1739468"/>
              <a:ext cx="1965325" cy="2130425"/>
            </a:xfrm>
            <a:prstGeom prst="rect">
              <a:avLst/>
            </a:prstGeom>
            <a:solidFill>
              <a:srgbClr val="FCB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65" name="Freeform 240"/>
            <p:cNvSpPr>
              <a:spLocks/>
            </p:cNvSpPr>
            <p:nvPr/>
          </p:nvSpPr>
          <p:spPr bwMode="auto">
            <a:xfrm>
              <a:off x="-1844675" y="2180793"/>
              <a:ext cx="112713" cy="111125"/>
            </a:xfrm>
            <a:custGeom>
              <a:avLst/>
              <a:gdLst>
                <a:gd name="T0" fmla="*/ 21 w 43"/>
                <a:gd name="T1" fmla="*/ 43 h 43"/>
                <a:gd name="T2" fmla="*/ 21 w 43"/>
                <a:gd name="T3" fmla="*/ 43 h 43"/>
                <a:gd name="T4" fmla="*/ 0 w 43"/>
                <a:gd name="T5" fmla="*/ 21 h 43"/>
                <a:gd name="T6" fmla="*/ 21 w 43"/>
                <a:gd name="T7" fmla="*/ 0 h 43"/>
                <a:gd name="T8" fmla="*/ 43 w 43"/>
                <a:gd name="T9" fmla="*/ 21 h 43"/>
                <a:gd name="T10" fmla="*/ 21 w 43"/>
                <a:gd name="T11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3"/>
                  </a:moveTo>
                  <a:cubicBezTo>
                    <a:pt x="21" y="43"/>
                    <a:pt x="21" y="43"/>
                    <a:pt x="21" y="43"/>
                  </a:cubicBezTo>
                  <a:cubicBezTo>
                    <a:pt x="9" y="43"/>
                    <a:pt x="0" y="33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33" y="0"/>
                    <a:pt x="43" y="9"/>
                    <a:pt x="43" y="21"/>
                  </a:cubicBezTo>
                  <a:cubicBezTo>
                    <a:pt x="43" y="33"/>
                    <a:pt x="33" y="43"/>
                    <a:pt x="21" y="43"/>
                  </a:cubicBezTo>
                  <a:close/>
                </a:path>
              </a:pathLst>
            </a:custGeom>
            <a:solidFill>
              <a:srgbClr val="82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66" name="Freeform 241"/>
            <p:cNvSpPr>
              <a:spLocks/>
            </p:cNvSpPr>
            <p:nvPr/>
          </p:nvSpPr>
          <p:spPr bwMode="auto">
            <a:xfrm>
              <a:off x="-900113" y="2180793"/>
              <a:ext cx="114300" cy="111125"/>
            </a:xfrm>
            <a:custGeom>
              <a:avLst/>
              <a:gdLst>
                <a:gd name="T0" fmla="*/ 22 w 44"/>
                <a:gd name="T1" fmla="*/ 43 h 43"/>
                <a:gd name="T2" fmla="*/ 22 w 44"/>
                <a:gd name="T3" fmla="*/ 43 h 43"/>
                <a:gd name="T4" fmla="*/ 0 w 44"/>
                <a:gd name="T5" fmla="*/ 21 h 43"/>
                <a:gd name="T6" fmla="*/ 22 w 44"/>
                <a:gd name="T7" fmla="*/ 0 h 43"/>
                <a:gd name="T8" fmla="*/ 44 w 44"/>
                <a:gd name="T9" fmla="*/ 21 h 43"/>
                <a:gd name="T10" fmla="*/ 22 w 44"/>
                <a:gd name="T11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3">
                  <a:moveTo>
                    <a:pt x="22" y="43"/>
                  </a:moveTo>
                  <a:cubicBezTo>
                    <a:pt x="22" y="43"/>
                    <a:pt x="22" y="43"/>
                    <a:pt x="22" y="43"/>
                  </a:cubicBezTo>
                  <a:cubicBezTo>
                    <a:pt x="10" y="43"/>
                    <a:pt x="0" y="33"/>
                    <a:pt x="0" y="21"/>
                  </a:cubicBezTo>
                  <a:cubicBezTo>
                    <a:pt x="0" y="9"/>
                    <a:pt x="10" y="0"/>
                    <a:pt x="22" y="0"/>
                  </a:cubicBezTo>
                  <a:cubicBezTo>
                    <a:pt x="34" y="0"/>
                    <a:pt x="44" y="9"/>
                    <a:pt x="44" y="21"/>
                  </a:cubicBezTo>
                  <a:cubicBezTo>
                    <a:pt x="44" y="33"/>
                    <a:pt x="34" y="43"/>
                    <a:pt x="22" y="43"/>
                  </a:cubicBezTo>
                  <a:close/>
                </a:path>
              </a:pathLst>
            </a:custGeom>
            <a:solidFill>
              <a:srgbClr val="8258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67" name="Freeform 242"/>
            <p:cNvSpPr>
              <a:spLocks/>
            </p:cNvSpPr>
            <p:nvPr/>
          </p:nvSpPr>
          <p:spPr bwMode="auto">
            <a:xfrm>
              <a:off x="-1870075" y="1317193"/>
              <a:ext cx="1104900" cy="941388"/>
            </a:xfrm>
            <a:custGeom>
              <a:avLst/>
              <a:gdLst>
                <a:gd name="T0" fmla="*/ 402 w 426"/>
                <a:gd name="T1" fmla="*/ 363 h 363"/>
                <a:gd name="T2" fmla="*/ 389 w 426"/>
                <a:gd name="T3" fmla="*/ 363 h 363"/>
                <a:gd name="T4" fmla="*/ 385 w 426"/>
                <a:gd name="T5" fmla="*/ 358 h 363"/>
                <a:gd name="T6" fmla="*/ 213 w 426"/>
                <a:gd name="T7" fmla="*/ 21 h 363"/>
                <a:gd name="T8" fmla="*/ 213 w 426"/>
                <a:gd name="T9" fmla="*/ 21 h 363"/>
                <a:gd name="T10" fmla="*/ 213 w 426"/>
                <a:gd name="T11" fmla="*/ 21 h 363"/>
                <a:gd name="T12" fmla="*/ 41 w 426"/>
                <a:gd name="T13" fmla="*/ 358 h 363"/>
                <a:gd name="T14" fmla="*/ 37 w 426"/>
                <a:gd name="T15" fmla="*/ 363 h 363"/>
                <a:gd name="T16" fmla="*/ 24 w 426"/>
                <a:gd name="T17" fmla="*/ 363 h 363"/>
                <a:gd name="T18" fmla="*/ 20 w 426"/>
                <a:gd name="T19" fmla="*/ 359 h 363"/>
                <a:gd name="T20" fmla="*/ 210 w 426"/>
                <a:gd name="T21" fmla="*/ 0 h 363"/>
                <a:gd name="T22" fmla="*/ 210 w 426"/>
                <a:gd name="T23" fmla="*/ 0 h 363"/>
                <a:gd name="T24" fmla="*/ 212 w 426"/>
                <a:gd name="T25" fmla="*/ 0 h 363"/>
                <a:gd name="T26" fmla="*/ 214 w 426"/>
                <a:gd name="T27" fmla="*/ 0 h 363"/>
                <a:gd name="T28" fmla="*/ 214 w 426"/>
                <a:gd name="T29" fmla="*/ 0 h 363"/>
                <a:gd name="T30" fmla="*/ 406 w 426"/>
                <a:gd name="T31" fmla="*/ 359 h 363"/>
                <a:gd name="T32" fmla="*/ 402 w 426"/>
                <a:gd name="T33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6" h="363">
                  <a:moveTo>
                    <a:pt x="402" y="363"/>
                  </a:moveTo>
                  <a:cubicBezTo>
                    <a:pt x="389" y="363"/>
                    <a:pt x="389" y="363"/>
                    <a:pt x="389" y="363"/>
                  </a:cubicBezTo>
                  <a:cubicBezTo>
                    <a:pt x="386" y="363"/>
                    <a:pt x="384" y="361"/>
                    <a:pt x="385" y="358"/>
                  </a:cubicBezTo>
                  <a:cubicBezTo>
                    <a:pt x="406" y="9"/>
                    <a:pt x="213" y="21"/>
                    <a:pt x="213" y="21"/>
                  </a:cubicBezTo>
                  <a:cubicBezTo>
                    <a:pt x="213" y="21"/>
                    <a:pt x="213" y="21"/>
                    <a:pt x="213" y="21"/>
                  </a:cubicBezTo>
                  <a:cubicBezTo>
                    <a:pt x="213" y="21"/>
                    <a:pt x="213" y="21"/>
                    <a:pt x="213" y="21"/>
                  </a:cubicBezTo>
                  <a:cubicBezTo>
                    <a:pt x="213" y="21"/>
                    <a:pt x="20" y="9"/>
                    <a:pt x="41" y="358"/>
                  </a:cubicBezTo>
                  <a:cubicBezTo>
                    <a:pt x="42" y="361"/>
                    <a:pt x="39" y="363"/>
                    <a:pt x="37" y="363"/>
                  </a:cubicBezTo>
                  <a:cubicBezTo>
                    <a:pt x="24" y="363"/>
                    <a:pt x="24" y="363"/>
                    <a:pt x="24" y="363"/>
                  </a:cubicBezTo>
                  <a:cubicBezTo>
                    <a:pt x="22" y="363"/>
                    <a:pt x="20" y="361"/>
                    <a:pt x="20" y="359"/>
                  </a:cubicBezTo>
                  <a:cubicBezTo>
                    <a:pt x="17" y="319"/>
                    <a:pt x="0" y="2"/>
                    <a:pt x="210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2" y="0"/>
                    <a:pt x="212" y="0"/>
                    <a:pt x="212" y="0"/>
                  </a:cubicBezTo>
                  <a:cubicBezTo>
                    <a:pt x="213" y="0"/>
                    <a:pt x="214" y="0"/>
                    <a:pt x="214" y="0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426" y="2"/>
                    <a:pt x="409" y="319"/>
                    <a:pt x="406" y="359"/>
                  </a:cubicBezTo>
                  <a:cubicBezTo>
                    <a:pt x="406" y="361"/>
                    <a:pt x="404" y="363"/>
                    <a:pt x="402" y="3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68" name="Group 1367"/>
          <p:cNvGrpSpPr/>
          <p:nvPr/>
        </p:nvGrpSpPr>
        <p:grpSpPr>
          <a:xfrm>
            <a:off x="10378551" y="6130807"/>
            <a:ext cx="1455472" cy="1454930"/>
            <a:chOff x="1458913" y="410730"/>
            <a:chExt cx="4270375" cy="4268788"/>
          </a:xfrm>
        </p:grpSpPr>
        <p:sp>
          <p:nvSpPr>
            <p:cNvPr id="968" name="Oval 243"/>
            <p:cNvSpPr>
              <a:spLocks noChangeArrowheads="1"/>
            </p:cNvSpPr>
            <p:nvPr/>
          </p:nvSpPr>
          <p:spPr bwMode="auto">
            <a:xfrm>
              <a:off x="1458913" y="410730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69" name="Freeform 244"/>
            <p:cNvSpPr>
              <a:spLocks/>
            </p:cNvSpPr>
            <p:nvPr/>
          </p:nvSpPr>
          <p:spPr bwMode="auto">
            <a:xfrm>
              <a:off x="2019300" y="1104468"/>
              <a:ext cx="3162300" cy="2563813"/>
            </a:xfrm>
            <a:custGeom>
              <a:avLst/>
              <a:gdLst>
                <a:gd name="T0" fmla="*/ 1196 w 1220"/>
                <a:gd name="T1" fmla="*/ 425 h 989"/>
                <a:gd name="T2" fmla="*/ 1022 w 1220"/>
                <a:gd name="T3" fmla="*/ 425 h 989"/>
                <a:gd name="T4" fmla="*/ 1021 w 1220"/>
                <a:gd name="T5" fmla="*/ 989 h 989"/>
                <a:gd name="T6" fmla="*/ 198 w 1220"/>
                <a:gd name="T7" fmla="*/ 989 h 989"/>
                <a:gd name="T8" fmla="*/ 197 w 1220"/>
                <a:gd name="T9" fmla="*/ 425 h 989"/>
                <a:gd name="T10" fmla="*/ 23 w 1220"/>
                <a:gd name="T11" fmla="*/ 425 h 989"/>
                <a:gd name="T12" fmla="*/ 13 w 1220"/>
                <a:gd name="T13" fmla="*/ 408 h 989"/>
                <a:gd name="T14" fmla="*/ 33 w 1220"/>
                <a:gd name="T15" fmla="*/ 394 h 989"/>
                <a:gd name="T16" fmla="*/ 610 w 1220"/>
                <a:gd name="T17" fmla="*/ 0 h 989"/>
                <a:gd name="T18" fmla="*/ 1187 w 1220"/>
                <a:gd name="T19" fmla="*/ 394 h 989"/>
                <a:gd name="T20" fmla="*/ 1206 w 1220"/>
                <a:gd name="T21" fmla="*/ 408 h 989"/>
                <a:gd name="T22" fmla="*/ 1196 w 1220"/>
                <a:gd name="T23" fmla="*/ 425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0" h="989">
                  <a:moveTo>
                    <a:pt x="1196" y="425"/>
                  </a:moveTo>
                  <a:cubicBezTo>
                    <a:pt x="1177" y="425"/>
                    <a:pt x="1022" y="425"/>
                    <a:pt x="1022" y="425"/>
                  </a:cubicBezTo>
                  <a:cubicBezTo>
                    <a:pt x="1021" y="989"/>
                    <a:pt x="1021" y="989"/>
                    <a:pt x="1021" y="989"/>
                  </a:cubicBezTo>
                  <a:cubicBezTo>
                    <a:pt x="198" y="989"/>
                    <a:pt x="198" y="989"/>
                    <a:pt x="198" y="989"/>
                  </a:cubicBezTo>
                  <a:cubicBezTo>
                    <a:pt x="197" y="425"/>
                    <a:pt x="197" y="425"/>
                    <a:pt x="197" y="425"/>
                  </a:cubicBezTo>
                  <a:cubicBezTo>
                    <a:pt x="197" y="425"/>
                    <a:pt x="42" y="425"/>
                    <a:pt x="23" y="425"/>
                  </a:cubicBezTo>
                  <a:cubicBezTo>
                    <a:pt x="4" y="425"/>
                    <a:pt x="0" y="417"/>
                    <a:pt x="13" y="408"/>
                  </a:cubicBezTo>
                  <a:cubicBezTo>
                    <a:pt x="33" y="394"/>
                    <a:pt x="33" y="394"/>
                    <a:pt x="33" y="394"/>
                  </a:cubicBezTo>
                  <a:cubicBezTo>
                    <a:pt x="610" y="0"/>
                    <a:pt x="610" y="0"/>
                    <a:pt x="610" y="0"/>
                  </a:cubicBezTo>
                  <a:cubicBezTo>
                    <a:pt x="1187" y="394"/>
                    <a:pt x="1187" y="394"/>
                    <a:pt x="1187" y="394"/>
                  </a:cubicBezTo>
                  <a:cubicBezTo>
                    <a:pt x="1206" y="408"/>
                    <a:pt x="1206" y="408"/>
                    <a:pt x="1206" y="408"/>
                  </a:cubicBezTo>
                  <a:cubicBezTo>
                    <a:pt x="1220" y="417"/>
                    <a:pt x="1215" y="425"/>
                    <a:pt x="1196" y="425"/>
                  </a:cubicBezTo>
                  <a:close/>
                </a:path>
              </a:pathLst>
            </a:custGeom>
            <a:solidFill>
              <a:srgbClr val="FCB6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70" name="Freeform 245"/>
            <p:cNvSpPr>
              <a:spLocks/>
            </p:cNvSpPr>
            <p:nvPr/>
          </p:nvSpPr>
          <p:spPr bwMode="auto">
            <a:xfrm>
              <a:off x="2019300" y="1104468"/>
              <a:ext cx="3162300" cy="1101725"/>
            </a:xfrm>
            <a:custGeom>
              <a:avLst/>
              <a:gdLst>
                <a:gd name="T0" fmla="*/ 1196 w 1220"/>
                <a:gd name="T1" fmla="*/ 425 h 425"/>
                <a:gd name="T2" fmla="*/ 1187 w 1220"/>
                <a:gd name="T3" fmla="*/ 425 h 425"/>
                <a:gd name="T4" fmla="*/ 610 w 1220"/>
                <a:gd name="T5" fmla="*/ 30 h 425"/>
                <a:gd name="T6" fmla="*/ 33 w 1220"/>
                <a:gd name="T7" fmla="*/ 425 h 425"/>
                <a:gd name="T8" fmla="*/ 23 w 1220"/>
                <a:gd name="T9" fmla="*/ 425 h 425"/>
                <a:gd name="T10" fmla="*/ 13 w 1220"/>
                <a:gd name="T11" fmla="*/ 408 h 425"/>
                <a:gd name="T12" fmla="*/ 610 w 1220"/>
                <a:gd name="T13" fmla="*/ 0 h 425"/>
                <a:gd name="T14" fmla="*/ 1206 w 1220"/>
                <a:gd name="T15" fmla="*/ 408 h 425"/>
                <a:gd name="T16" fmla="*/ 1196 w 1220"/>
                <a:gd name="T17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20" h="425">
                  <a:moveTo>
                    <a:pt x="1196" y="425"/>
                  </a:moveTo>
                  <a:cubicBezTo>
                    <a:pt x="1194" y="425"/>
                    <a:pt x="1191" y="425"/>
                    <a:pt x="1187" y="425"/>
                  </a:cubicBezTo>
                  <a:cubicBezTo>
                    <a:pt x="610" y="30"/>
                    <a:pt x="610" y="30"/>
                    <a:pt x="610" y="30"/>
                  </a:cubicBezTo>
                  <a:cubicBezTo>
                    <a:pt x="33" y="425"/>
                    <a:pt x="33" y="425"/>
                    <a:pt x="33" y="425"/>
                  </a:cubicBezTo>
                  <a:cubicBezTo>
                    <a:pt x="23" y="425"/>
                    <a:pt x="23" y="425"/>
                    <a:pt x="23" y="425"/>
                  </a:cubicBezTo>
                  <a:cubicBezTo>
                    <a:pt x="4" y="425"/>
                    <a:pt x="0" y="417"/>
                    <a:pt x="13" y="408"/>
                  </a:cubicBezTo>
                  <a:cubicBezTo>
                    <a:pt x="610" y="0"/>
                    <a:pt x="610" y="0"/>
                    <a:pt x="610" y="0"/>
                  </a:cubicBezTo>
                  <a:cubicBezTo>
                    <a:pt x="1206" y="408"/>
                    <a:pt x="1206" y="408"/>
                    <a:pt x="1206" y="408"/>
                  </a:cubicBezTo>
                  <a:cubicBezTo>
                    <a:pt x="1220" y="417"/>
                    <a:pt x="1215" y="425"/>
                    <a:pt x="1196" y="425"/>
                  </a:cubicBezTo>
                  <a:close/>
                </a:path>
              </a:pathLst>
            </a:custGeom>
            <a:solidFill>
              <a:srgbClr val="152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71" name="Rectangle 246"/>
            <p:cNvSpPr>
              <a:spLocks noChangeArrowheads="1"/>
            </p:cNvSpPr>
            <p:nvPr/>
          </p:nvSpPr>
          <p:spPr bwMode="auto">
            <a:xfrm>
              <a:off x="2706688" y="2325255"/>
              <a:ext cx="538163" cy="428625"/>
            </a:xfrm>
            <a:prstGeom prst="rect">
              <a:avLst/>
            </a:prstGeom>
            <a:solidFill>
              <a:srgbClr val="152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72" name="Rectangle 247"/>
            <p:cNvSpPr>
              <a:spLocks noChangeArrowheads="1"/>
            </p:cNvSpPr>
            <p:nvPr/>
          </p:nvSpPr>
          <p:spPr bwMode="auto">
            <a:xfrm>
              <a:off x="3965575" y="2325255"/>
              <a:ext cx="539750" cy="428625"/>
            </a:xfrm>
            <a:prstGeom prst="rect">
              <a:avLst/>
            </a:prstGeom>
            <a:solidFill>
              <a:srgbClr val="152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73" name="Rectangle 248"/>
            <p:cNvSpPr>
              <a:spLocks noChangeArrowheads="1"/>
            </p:cNvSpPr>
            <p:nvPr/>
          </p:nvSpPr>
          <p:spPr bwMode="auto">
            <a:xfrm>
              <a:off x="3359150" y="2976130"/>
              <a:ext cx="482600" cy="695325"/>
            </a:xfrm>
            <a:prstGeom prst="rect">
              <a:avLst/>
            </a:prstGeom>
            <a:solidFill>
              <a:srgbClr val="152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74" name="Rectangle 249"/>
            <p:cNvSpPr>
              <a:spLocks noChangeArrowheads="1"/>
            </p:cNvSpPr>
            <p:nvPr/>
          </p:nvSpPr>
          <p:spPr bwMode="auto">
            <a:xfrm>
              <a:off x="3994150" y="1291793"/>
              <a:ext cx="436563" cy="566738"/>
            </a:xfrm>
            <a:prstGeom prst="rect">
              <a:avLst/>
            </a:prstGeom>
            <a:solidFill>
              <a:srgbClr val="152B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69" name="Group 1368"/>
          <p:cNvGrpSpPr/>
          <p:nvPr/>
        </p:nvGrpSpPr>
        <p:grpSpPr>
          <a:xfrm>
            <a:off x="12553693" y="6130807"/>
            <a:ext cx="1455472" cy="1454930"/>
            <a:chOff x="6457950" y="410730"/>
            <a:chExt cx="4270375" cy="4268788"/>
          </a:xfrm>
        </p:grpSpPr>
        <p:sp>
          <p:nvSpPr>
            <p:cNvPr id="975" name="Oval 250"/>
            <p:cNvSpPr>
              <a:spLocks noChangeArrowheads="1"/>
            </p:cNvSpPr>
            <p:nvPr/>
          </p:nvSpPr>
          <p:spPr bwMode="auto">
            <a:xfrm>
              <a:off x="6457950" y="410730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76" name="Oval 251"/>
            <p:cNvSpPr>
              <a:spLocks noChangeArrowheads="1"/>
            </p:cNvSpPr>
            <p:nvPr/>
          </p:nvSpPr>
          <p:spPr bwMode="auto">
            <a:xfrm>
              <a:off x="7646988" y="2133168"/>
              <a:ext cx="1695450" cy="1695450"/>
            </a:xfrm>
            <a:prstGeom prst="ellipse">
              <a:avLst/>
            </a:pr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77" name="Freeform 252"/>
            <p:cNvSpPr>
              <a:spLocks/>
            </p:cNvSpPr>
            <p:nvPr/>
          </p:nvSpPr>
          <p:spPr bwMode="auto">
            <a:xfrm>
              <a:off x="8940800" y="2118880"/>
              <a:ext cx="622300" cy="623888"/>
            </a:xfrm>
            <a:custGeom>
              <a:avLst/>
              <a:gdLst>
                <a:gd name="T0" fmla="*/ 136 w 392"/>
                <a:gd name="T1" fmla="*/ 393 h 393"/>
                <a:gd name="T2" fmla="*/ 0 w 392"/>
                <a:gd name="T3" fmla="*/ 258 h 393"/>
                <a:gd name="T4" fmla="*/ 257 w 392"/>
                <a:gd name="T5" fmla="*/ 0 h 393"/>
                <a:gd name="T6" fmla="*/ 392 w 392"/>
                <a:gd name="T7" fmla="*/ 135 h 393"/>
                <a:gd name="T8" fmla="*/ 136 w 392"/>
                <a:gd name="T9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2" h="393">
                  <a:moveTo>
                    <a:pt x="136" y="393"/>
                  </a:moveTo>
                  <a:lnTo>
                    <a:pt x="0" y="258"/>
                  </a:lnTo>
                  <a:lnTo>
                    <a:pt x="257" y="0"/>
                  </a:lnTo>
                  <a:lnTo>
                    <a:pt x="392" y="135"/>
                  </a:lnTo>
                  <a:lnTo>
                    <a:pt x="136" y="393"/>
                  </a:ln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78" name="Freeform 253"/>
            <p:cNvSpPr>
              <a:spLocks/>
            </p:cNvSpPr>
            <p:nvPr/>
          </p:nvSpPr>
          <p:spPr bwMode="auto">
            <a:xfrm>
              <a:off x="9280525" y="2029980"/>
              <a:ext cx="371475" cy="373063"/>
            </a:xfrm>
            <a:custGeom>
              <a:avLst/>
              <a:gdLst>
                <a:gd name="T0" fmla="*/ 102 w 143"/>
                <a:gd name="T1" fmla="*/ 137 h 144"/>
                <a:gd name="T2" fmla="*/ 6 w 143"/>
                <a:gd name="T3" fmla="*/ 41 h 144"/>
                <a:gd name="T4" fmla="*/ 6 w 143"/>
                <a:gd name="T5" fmla="*/ 18 h 144"/>
                <a:gd name="T6" fmla="*/ 18 w 143"/>
                <a:gd name="T7" fmla="*/ 6 h 144"/>
                <a:gd name="T8" fmla="*/ 41 w 143"/>
                <a:gd name="T9" fmla="*/ 6 h 144"/>
                <a:gd name="T10" fmla="*/ 137 w 143"/>
                <a:gd name="T11" fmla="*/ 103 h 144"/>
                <a:gd name="T12" fmla="*/ 137 w 143"/>
                <a:gd name="T13" fmla="*/ 126 h 144"/>
                <a:gd name="T14" fmla="*/ 125 w 143"/>
                <a:gd name="T15" fmla="*/ 137 h 144"/>
                <a:gd name="T16" fmla="*/ 102 w 143"/>
                <a:gd name="T17" fmla="*/ 137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" h="144">
                  <a:moveTo>
                    <a:pt x="102" y="137"/>
                  </a:moveTo>
                  <a:cubicBezTo>
                    <a:pt x="6" y="41"/>
                    <a:pt x="6" y="41"/>
                    <a:pt x="6" y="41"/>
                  </a:cubicBezTo>
                  <a:cubicBezTo>
                    <a:pt x="0" y="35"/>
                    <a:pt x="0" y="24"/>
                    <a:pt x="6" y="18"/>
                  </a:cubicBezTo>
                  <a:cubicBezTo>
                    <a:pt x="18" y="6"/>
                    <a:pt x="18" y="6"/>
                    <a:pt x="18" y="6"/>
                  </a:cubicBezTo>
                  <a:cubicBezTo>
                    <a:pt x="24" y="0"/>
                    <a:pt x="34" y="0"/>
                    <a:pt x="41" y="6"/>
                  </a:cubicBezTo>
                  <a:cubicBezTo>
                    <a:pt x="137" y="103"/>
                    <a:pt x="137" y="103"/>
                    <a:pt x="137" y="103"/>
                  </a:cubicBezTo>
                  <a:cubicBezTo>
                    <a:pt x="143" y="109"/>
                    <a:pt x="143" y="119"/>
                    <a:pt x="137" y="126"/>
                  </a:cubicBezTo>
                  <a:cubicBezTo>
                    <a:pt x="125" y="137"/>
                    <a:pt x="125" y="137"/>
                    <a:pt x="125" y="137"/>
                  </a:cubicBezTo>
                  <a:cubicBezTo>
                    <a:pt x="119" y="144"/>
                    <a:pt x="109" y="144"/>
                    <a:pt x="102" y="137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79" name="Freeform 254"/>
            <p:cNvSpPr>
              <a:spLocks/>
            </p:cNvSpPr>
            <p:nvPr/>
          </p:nvSpPr>
          <p:spPr bwMode="auto">
            <a:xfrm>
              <a:off x="8235950" y="1129868"/>
              <a:ext cx="498475" cy="1428750"/>
            </a:xfrm>
            <a:custGeom>
              <a:avLst/>
              <a:gdLst>
                <a:gd name="T0" fmla="*/ 162 w 192"/>
                <a:gd name="T1" fmla="*/ 551 h 551"/>
                <a:gd name="T2" fmla="*/ 30 w 192"/>
                <a:gd name="T3" fmla="*/ 551 h 551"/>
                <a:gd name="T4" fmla="*/ 0 w 192"/>
                <a:gd name="T5" fmla="*/ 521 h 551"/>
                <a:gd name="T6" fmla="*/ 0 w 192"/>
                <a:gd name="T7" fmla="*/ 31 h 551"/>
                <a:gd name="T8" fmla="*/ 30 w 192"/>
                <a:gd name="T9" fmla="*/ 0 h 551"/>
                <a:gd name="T10" fmla="*/ 162 w 192"/>
                <a:gd name="T11" fmla="*/ 0 h 551"/>
                <a:gd name="T12" fmla="*/ 192 w 192"/>
                <a:gd name="T13" fmla="*/ 31 h 551"/>
                <a:gd name="T14" fmla="*/ 192 w 192"/>
                <a:gd name="T15" fmla="*/ 521 h 551"/>
                <a:gd name="T16" fmla="*/ 162 w 192"/>
                <a:gd name="T17" fmla="*/ 55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2" h="551">
                  <a:moveTo>
                    <a:pt x="162" y="551"/>
                  </a:moveTo>
                  <a:cubicBezTo>
                    <a:pt x="30" y="551"/>
                    <a:pt x="30" y="551"/>
                    <a:pt x="30" y="551"/>
                  </a:cubicBezTo>
                  <a:cubicBezTo>
                    <a:pt x="14" y="551"/>
                    <a:pt x="0" y="538"/>
                    <a:pt x="0" y="52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14"/>
                    <a:pt x="14" y="0"/>
                    <a:pt x="30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78" y="0"/>
                    <a:pt x="192" y="14"/>
                    <a:pt x="192" y="31"/>
                  </a:cubicBezTo>
                  <a:cubicBezTo>
                    <a:pt x="192" y="521"/>
                    <a:pt x="192" y="521"/>
                    <a:pt x="192" y="521"/>
                  </a:cubicBezTo>
                  <a:cubicBezTo>
                    <a:pt x="192" y="538"/>
                    <a:pt x="178" y="551"/>
                    <a:pt x="162" y="551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0" name="Freeform 255"/>
            <p:cNvSpPr>
              <a:spLocks/>
            </p:cNvSpPr>
            <p:nvPr/>
          </p:nvSpPr>
          <p:spPr bwMode="auto">
            <a:xfrm>
              <a:off x="8177213" y="1120343"/>
              <a:ext cx="615950" cy="130175"/>
            </a:xfrm>
            <a:custGeom>
              <a:avLst/>
              <a:gdLst>
                <a:gd name="T0" fmla="*/ 216 w 238"/>
                <a:gd name="T1" fmla="*/ 50 h 50"/>
                <a:gd name="T2" fmla="*/ 22 w 238"/>
                <a:gd name="T3" fmla="*/ 50 h 50"/>
                <a:gd name="T4" fmla="*/ 0 w 238"/>
                <a:gd name="T5" fmla="*/ 27 h 50"/>
                <a:gd name="T6" fmla="*/ 0 w 238"/>
                <a:gd name="T7" fmla="*/ 23 h 50"/>
                <a:gd name="T8" fmla="*/ 22 w 238"/>
                <a:gd name="T9" fmla="*/ 0 h 50"/>
                <a:gd name="T10" fmla="*/ 216 w 238"/>
                <a:gd name="T11" fmla="*/ 0 h 50"/>
                <a:gd name="T12" fmla="*/ 238 w 238"/>
                <a:gd name="T13" fmla="*/ 23 h 50"/>
                <a:gd name="T14" fmla="*/ 238 w 238"/>
                <a:gd name="T15" fmla="*/ 27 h 50"/>
                <a:gd name="T16" fmla="*/ 216 w 238"/>
                <a:gd name="T1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8" h="50">
                  <a:moveTo>
                    <a:pt x="216" y="50"/>
                  </a:moveTo>
                  <a:cubicBezTo>
                    <a:pt x="22" y="50"/>
                    <a:pt x="22" y="50"/>
                    <a:pt x="22" y="50"/>
                  </a:cubicBezTo>
                  <a:cubicBezTo>
                    <a:pt x="10" y="50"/>
                    <a:pt x="0" y="40"/>
                    <a:pt x="0" y="27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16" y="0"/>
                    <a:pt x="216" y="0"/>
                    <a:pt x="216" y="0"/>
                  </a:cubicBezTo>
                  <a:cubicBezTo>
                    <a:pt x="228" y="0"/>
                    <a:pt x="238" y="10"/>
                    <a:pt x="238" y="23"/>
                  </a:cubicBezTo>
                  <a:cubicBezTo>
                    <a:pt x="238" y="27"/>
                    <a:pt x="238" y="27"/>
                    <a:pt x="238" y="27"/>
                  </a:cubicBezTo>
                  <a:cubicBezTo>
                    <a:pt x="238" y="40"/>
                    <a:pt x="228" y="50"/>
                    <a:pt x="216" y="50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1" name="Freeform 256"/>
            <p:cNvSpPr>
              <a:spLocks/>
            </p:cNvSpPr>
            <p:nvPr/>
          </p:nvSpPr>
          <p:spPr bwMode="auto">
            <a:xfrm>
              <a:off x="9237663" y="2887230"/>
              <a:ext cx="349250" cy="100013"/>
            </a:xfrm>
            <a:custGeom>
              <a:avLst/>
              <a:gdLst>
                <a:gd name="T0" fmla="*/ 125 w 135"/>
                <a:gd name="T1" fmla="*/ 38 h 38"/>
                <a:gd name="T2" fmla="*/ 10 w 135"/>
                <a:gd name="T3" fmla="*/ 38 h 38"/>
                <a:gd name="T4" fmla="*/ 0 w 135"/>
                <a:gd name="T5" fmla="*/ 28 h 38"/>
                <a:gd name="T6" fmla="*/ 0 w 135"/>
                <a:gd name="T7" fmla="*/ 10 h 38"/>
                <a:gd name="T8" fmla="*/ 10 w 135"/>
                <a:gd name="T9" fmla="*/ 0 h 38"/>
                <a:gd name="T10" fmla="*/ 125 w 135"/>
                <a:gd name="T11" fmla="*/ 0 h 38"/>
                <a:gd name="T12" fmla="*/ 135 w 135"/>
                <a:gd name="T13" fmla="*/ 10 h 38"/>
                <a:gd name="T14" fmla="*/ 135 w 135"/>
                <a:gd name="T15" fmla="*/ 28 h 38"/>
                <a:gd name="T16" fmla="*/ 125 w 135"/>
                <a:gd name="T1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38">
                  <a:moveTo>
                    <a:pt x="125" y="38"/>
                  </a:moveTo>
                  <a:cubicBezTo>
                    <a:pt x="10" y="38"/>
                    <a:pt x="10" y="38"/>
                    <a:pt x="10" y="38"/>
                  </a:cubicBezTo>
                  <a:cubicBezTo>
                    <a:pt x="5" y="38"/>
                    <a:pt x="0" y="33"/>
                    <a:pt x="0" y="2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31" y="0"/>
                    <a:pt x="135" y="4"/>
                    <a:pt x="135" y="10"/>
                  </a:cubicBezTo>
                  <a:cubicBezTo>
                    <a:pt x="135" y="28"/>
                    <a:pt x="135" y="28"/>
                    <a:pt x="135" y="28"/>
                  </a:cubicBezTo>
                  <a:cubicBezTo>
                    <a:pt x="135" y="33"/>
                    <a:pt x="131" y="38"/>
                    <a:pt x="125" y="38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2" name="Freeform 257"/>
            <p:cNvSpPr>
              <a:spLocks/>
            </p:cNvSpPr>
            <p:nvPr/>
          </p:nvSpPr>
          <p:spPr bwMode="auto">
            <a:xfrm>
              <a:off x="9475788" y="2709430"/>
              <a:ext cx="111125" cy="234950"/>
            </a:xfrm>
            <a:custGeom>
              <a:avLst/>
              <a:gdLst>
                <a:gd name="T0" fmla="*/ 25 w 43"/>
                <a:gd name="T1" fmla="*/ 91 h 91"/>
                <a:gd name="T2" fmla="*/ 19 w 43"/>
                <a:gd name="T3" fmla="*/ 91 h 91"/>
                <a:gd name="T4" fmla="*/ 0 w 43"/>
                <a:gd name="T5" fmla="*/ 73 h 91"/>
                <a:gd name="T6" fmla="*/ 0 w 43"/>
                <a:gd name="T7" fmla="*/ 18 h 91"/>
                <a:gd name="T8" fmla="*/ 19 w 43"/>
                <a:gd name="T9" fmla="*/ 0 h 91"/>
                <a:gd name="T10" fmla="*/ 25 w 43"/>
                <a:gd name="T11" fmla="*/ 0 h 91"/>
                <a:gd name="T12" fmla="*/ 43 w 43"/>
                <a:gd name="T13" fmla="*/ 18 h 91"/>
                <a:gd name="T14" fmla="*/ 43 w 43"/>
                <a:gd name="T15" fmla="*/ 73 h 91"/>
                <a:gd name="T16" fmla="*/ 25 w 43"/>
                <a:gd name="T17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91">
                  <a:moveTo>
                    <a:pt x="25" y="91"/>
                  </a:moveTo>
                  <a:cubicBezTo>
                    <a:pt x="19" y="91"/>
                    <a:pt x="19" y="91"/>
                    <a:pt x="19" y="91"/>
                  </a:cubicBezTo>
                  <a:cubicBezTo>
                    <a:pt x="9" y="91"/>
                    <a:pt x="0" y="83"/>
                    <a:pt x="0" y="7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5" y="0"/>
                    <a:pt x="43" y="8"/>
                    <a:pt x="43" y="18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3" y="83"/>
                    <a:pt x="35" y="91"/>
                    <a:pt x="25" y="91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3" name="Freeform 258"/>
            <p:cNvSpPr>
              <a:spLocks/>
            </p:cNvSpPr>
            <p:nvPr/>
          </p:nvSpPr>
          <p:spPr bwMode="auto">
            <a:xfrm>
              <a:off x="7797800" y="3004705"/>
              <a:ext cx="1403350" cy="696913"/>
            </a:xfrm>
            <a:custGeom>
              <a:avLst/>
              <a:gdLst>
                <a:gd name="T0" fmla="*/ 0 w 541"/>
                <a:gd name="T1" fmla="*/ 0 h 269"/>
                <a:gd name="T2" fmla="*/ 0 w 541"/>
                <a:gd name="T3" fmla="*/ 2 h 269"/>
                <a:gd name="T4" fmla="*/ 270 w 541"/>
                <a:gd name="T5" fmla="*/ 269 h 269"/>
                <a:gd name="T6" fmla="*/ 541 w 541"/>
                <a:gd name="T7" fmla="*/ 2 h 269"/>
                <a:gd name="T8" fmla="*/ 541 w 541"/>
                <a:gd name="T9" fmla="*/ 0 h 269"/>
                <a:gd name="T10" fmla="*/ 0 w 541"/>
                <a:gd name="T11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1" h="269">
                  <a:moveTo>
                    <a:pt x="0" y="0"/>
                  </a:moveTo>
                  <a:cubicBezTo>
                    <a:pt x="0" y="0"/>
                    <a:pt x="0" y="1"/>
                    <a:pt x="0" y="2"/>
                  </a:cubicBezTo>
                  <a:cubicBezTo>
                    <a:pt x="0" y="149"/>
                    <a:pt x="121" y="269"/>
                    <a:pt x="270" y="269"/>
                  </a:cubicBezTo>
                  <a:cubicBezTo>
                    <a:pt x="420" y="269"/>
                    <a:pt x="541" y="149"/>
                    <a:pt x="541" y="2"/>
                  </a:cubicBezTo>
                  <a:cubicBezTo>
                    <a:pt x="541" y="1"/>
                    <a:pt x="541" y="0"/>
                    <a:pt x="54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57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4" name="Freeform 259"/>
            <p:cNvSpPr>
              <a:spLocks/>
            </p:cNvSpPr>
            <p:nvPr/>
          </p:nvSpPr>
          <p:spPr bwMode="auto">
            <a:xfrm>
              <a:off x="8285163" y="1856943"/>
              <a:ext cx="212725" cy="33338"/>
            </a:xfrm>
            <a:custGeom>
              <a:avLst/>
              <a:gdLst>
                <a:gd name="T0" fmla="*/ 41 w 82"/>
                <a:gd name="T1" fmla="*/ 13 h 13"/>
                <a:gd name="T2" fmla="*/ 74 w 82"/>
                <a:gd name="T3" fmla="*/ 13 h 13"/>
                <a:gd name="T4" fmla="*/ 82 w 82"/>
                <a:gd name="T5" fmla="*/ 6 h 13"/>
                <a:gd name="T6" fmla="*/ 74 w 82"/>
                <a:gd name="T7" fmla="*/ 0 h 13"/>
                <a:gd name="T8" fmla="*/ 7 w 82"/>
                <a:gd name="T9" fmla="*/ 0 h 13"/>
                <a:gd name="T10" fmla="*/ 0 w 82"/>
                <a:gd name="T11" fmla="*/ 7 h 13"/>
                <a:gd name="T12" fmla="*/ 7 w 82"/>
                <a:gd name="T13" fmla="*/ 13 h 13"/>
                <a:gd name="T14" fmla="*/ 41 w 82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" h="13">
                  <a:moveTo>
                    <a:pt x="41" y="13"/>
                  </a:moveTo>
                  <a:cubicBezTo>
                    <a:pt x="52" y="13"/>
                    <a:pt x="63" y="13"/>
                    <a:pt x="74" y="13"/>
                  </a:cubicBezTo>
                  <a:cubicBezTo>
                    <a:pt x="78" y="13"/>
                    <a:pt x="82" y="11"/>
                    <a:pt x="82" y="6"/>
                  </a:cubicBezTo>
                  <a:cubicBezTo>
                    <a:pt x="82" y="1"/>
                    <a:pt x="78" y="0"/>
                    <a:pt x="74" y="0"/>
                  </a:cubicBezTo>
                  <a:cubicBezTo>
                    <a:pt x="52" y="0"/>
                    <a:pt x="30" y="0"/>
                    <a:pt x="7" y="0"/>
                  </a:cubicBezTo>
                  <a:cubicBezTo>
                    <a:pt x="3" y="0"/>
                    <a:pt x="0" y="2"/>
                    <a:pt x="0" y="7"/>
                  </a:cubicBezTo>
                  <a:cubicBezTo>
                    <a:pt x="1" y="11"/>
                    <a:pt x="4" y="13"/>
                    <a:pt x="7" y="13"/>
                  </a:cubicBezTo>
                  <a:cubicBezTo>
                    <a:pt x="18" y="13"/>
                    <a:pt x="30" y="13"/>
                    <a:pt x="41" y="1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5" name="Freeform 260"/>
            <p:cNvSpPr>
              <a:spLocks/>
            </p:cNvSpPr>
            <p:nvPr/>
          </p:nvSpPr>
          <p:spPr bwMode="auto">
            <a:xfrm>
              <a:off x="8285163" y="1729943"/>
              <a:ext cx="212725" cy="30163"/>
            </a:xfrm>
            <a:custGeom>
              <a:avLst/>
              <a:gdLst>
                <a:gd name="T0" fmla="*/ 41 w 82"/>
                <a:gd name="T1" fmla="*/ 12 h 12"/>
                <a:gd name="T2" fmla="*/ 74 w 82"/>
                <a:gd name="T3" fmla="*/ 12 h 12"/>
                <a:gd name="T4" fmla="*/ 82 w 82"/>
                <a:gd name="T5" fmla="*/ 5 h 12"/>
                <a:gd name="T6" fmla="*/ 74 w 82"/>
                <a:gd name="T7" fmla="*/ 0 h 12"/>
                <a:gd name="T8" fmla="*/ 8 w 82"/>
                <a:gd name="T9" fmla="*/ 0 h 12"/>
                <a:gd name="T10" fmla="*/ 0 w 82"/>
                <a:gd name="T11" fmla="*/ 6 h 12"/>
                <a:gd name="T12" fmla="*/ 8 w 82"/>
                <a:gd name="T13" fmla="*/ 12 h 12"/>
                <a:gd name="T14" fmla="*/ 41 w 82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" h="12">
                  <a:moveTo>
                    <a:pt x="41" y="12"/>
                  </a:moveTo>
                  <a:cubicBezTo>
                    <a:pt x="52" y="12"/>
                    <a:pt x="63" y="11"/>
                    <a:pt x="74" y="12"/>
                  </a:cubicBezTo>
                  <a:cubicBezTo>
                    <a:pt x="78" y="12"/>
                    <a:pt x="82" y="11"/>
                    <a:pt x="82" y="5"/>
                  </a:cubicBezTo>
                  <a:cubicBezTo>
                    <a:pt x="82" y="0"/>
                    <a:pt x="78" y="0"/>
                    <a:pt x="74" y="0"/>
                  </a:cubicBezTo>
                  <a:cubicBezTo>
                    <a:pt x="52" y="0"/>
                    <a:pt x="30" y="0"/>
                    <a:pt x="8" y="0"/>
                  </a:cubicBezTo>
                  <a:cubicBezTo>
                    <a:pt x="4" y="0"/>
                    <a:pt x="0" y="0"/>
                    <a:pt x="0" y="6"/>
                  </a:cubicBezTo>
                  <a:cubicBezTo>
                    <a:pt x="0" y="11"/>
                    <a:pt x="4" y="12"/>
                    <a:pt x="8" y="12"/>
                  </a:cubicBezTo>
                  <a:cubicBezTo>
                    <a:pt x="19" y="11"/>
                    <a:pt x="30" y="12"/>
                    <a:pt x="41" y="12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6" name="Freeform 261"/>
            <p:cNvSpPr>
              <a:spLocks/>
            </p:cNvSpPr>
            <p:nvPr/>
          </p:nvSpPr>
          <p:spPr bwMode="auto">
            <a:xfrm>
              <a:off x="8285163" y="1985530"/>
              <a:ext cx="212725" cy="31750"/>
            </a:xfrm>
            <a:custGeom>
              <a:avLst/>
              <a:gdLst>
                <a:gd name="T0" fmla="*/ 41 w 82"/>
                <a:gd name="T1" fmla="*/ 12 h 12"/>
                <a:gd name="T2" fmla="*/ 74 w 82"/>
                <a:gd name="T3" fmla="*/ 12 h 12"/>
                <a:gd name="T4" fmla="*/ 82 w 82"/>
                <a:gd name="T5" fmla="*/ 6 h 12"/>
                <a:gd name="T6" fmla="*/ 74 w 82"/>
                <a:gd name="T7" fmla="*/ 0 h 12"/>
                <a:gd name="T8" fmla="*/ 8 w 82"/>
                <a:gd name="T9" fmla="*/ 0 h 12"/>
                <a:gd name="T10" fmla="*/ 0 w 82"/>
                <a:gd name="T11" fmla="*/ 6 h 12"/>
                <a:gd name="T12" fmla="*/ 8 w 82"/>
                <a:gd name="T13" fmla="*/ 12 h 12"/>
                <a:gd name="T14" fmla="*/ 41 w 82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" h="12">
                  <a:moveTo>
                    <a:pt x="41" y="12"/>
                  </a:moveTo>
                  <a:cubicBezTo>
                    <a:pt x="52" y="12"/>
                    <a:pt x="63" y="12"/>
                    <a:pt x="74" y="12"/>
                  </a:cubicBezTo>
                  <a:cubicBezTo>
                    <a:pt x="78" y="12"/>
                    <a:pt x="82" y="11"/>
                    <a:pt x="82" y="6"/>
                  </a:cubicBezTo>
                  <a:cubicBezTo>
                    <a:pt x="82" y="1"/>
                    <a:pt x="78" y="0"/>
                    <a:pt x="74" y="0"/>
                  </a:cubicBezTo>
                  <a:cubicBezTo>
                    <a:pt x="52" y="0"/>
                    <a:pt x="30" y="0"/>
                    <a:pt x="8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1"/>
                    <a:pt x="4" y="12"/>
                    <a:pt x="8" y="12"/>
                  </a:cubicBezTo>
                  <a:cubicBezTo>
                    <a:pt x="19" y="12"/>
                    <a:pt x="30" y="12"/>
                    <a:pt x="41" y="12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7" name="Freeform 262"/>
            <p:cNvSpPr>
              <a:spLocks/>
            </p:cNvSpPr>
            <p:nvPr/>
          </p:nvSpPr>
          <p:spPr bwMode="auto">
            <a:xfrm>
              <a:off x="8285163" y="1920443"/>
              <a:ext cx="122238" cy="31750"/>
            </a:xfrm>
            <a:custGeom>
              <a:avLst/>
              <a:gdLst>
                <a:gd name="T0" fmla="*/ 23 w 47"/>
                <a:gd name="T1" fmla="*/ 12 h 12"/>
                <a:gd name="T2" fmla="*/ 40 w 47"/>
                <a:gd name="T3" fmla="*/ 12 h 12"/>
                <a:gd name="T4" fmla="*/ 47 w 47"/>
                <a:gd name="T5" fmla="*/ 6 h 12"/>
                <a:gd name="T6" fmla="*/ 40 w 47"/>
                <a:gd name="T7" fmla="*/ 0 h 12"/>
                <a:gd name="T8" fmla="*/ 7 w 47"/>
                <a:gd name="T9" fmla="*/ 0 h 12"/>
                <a:gd name="T10" fmla="*/ 0 w 47"/>
                <a:gd name="T11" fmla="*/ 6 h 12"/>
                <a:gd name="T12" fmla="*/ 7 w 47"/>
                <a:gd name="T13" fmla="*/ 12 h 12"/>
                <a:gd name="T14" fmla="*/ 23 w 47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12">
                  <a:moveTo>
                    <a:pt x="23" y="12"/>
                  </a:moveTo>
                  <a:cubicBezTo>
                    <a:pt x="29" y="12"/>
                    <a:pt x="34" y="12"/>
                    <a:pt x="40" y="12"/>
                  </a:cubicBezTo>
                  <a:cubicBezTo>
                    <a:pt x="44" y="12"/>
                    <a:pt x="46" y="11"/>
                    <a:pt x="47" y="6"/>
                  </a:cubicBezTo>
                  <a:cubicBezTo>
                    <a:pt x="47" y="2"/>
                    <a:pt x="44" y="0"/>
                    <a:pt x="40" y="0"/>
                  </a:cubicBezTo>
                  <a:cubicBezTo>
                    <a:pt x="29" y="0"/>
                    <a:pt x="18" y="0"/>
                    <a:pt x="7" y="0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1" y="11"/>
                    <a:pt x="3" y="12"/>
                    <a:pt x="7" y="12"/>
                  </a:cubicBezTo>
                  <a:cubicBezTo>
                    <a:pt x="12" y="12"/>
                    <a:pt x="18" y="12"/>
                    <a:pt x="23" y="12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8" name="Freeform 263"/>
            <p:cNvSpPr>
              <a:spLocks/>
            </p:cNvSpPr>
            <p:nvPr/>
          </p:nvSpPr>
          <p:spPr bwMode="auto">
            <a:xfrm>
              <a:off x="8285163" y="1791855"/>
              <a:ext cx="122238" cy="33338"/>
            </a:xfrm>
            <a:custGeom>
              <a:avLst/>
              <a:gdLst>
                <a:gd name="T0" fmla="*/ 23 w 47"/>
                <a:gd name="T1" fmla="*/ 13 h 13"/>
                <a:gd name="T2" fmla="*/ 40 w 47"/>
                <a:gd name="T3" fmla="*/ 13 h 13"/>
                <a:gd name="T4" fmla="*/ 47 w 47"/>
                <a:gd name="T5" fmla="*/ 7 h 13"/>
                <a:gd name="T6" fmla="*/ 40 w 47"/>
                <a:gd name="T7" fmla="*/ 0 h 13"/>
                <a:gd name="T8" fmla="*/ 6 w 47"/>
                <a:gd name="T9" fmla="*/ 0 h 13"/>
                <a:gd name="T10" fmla="*/ 0 w 47"/>
                <a:gd name="T11" fmla="*/ 7 h 13"/>
                <a:gd name="T12" fmla="*/ 6 w 47"/>
                <a:gd name="T13" fmla="*/ 13 h 13"/>
                <a:gd name="T14" fmla="*/ 23 w 47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13">
                  <a:moveTo>
                    <a:pt x="23" y="13"/>
                  </a:moveTo>
                  <a:cubicBezTo>
                    <a:pt x="29" y="13"/>
                    <a:pt x="34" y="13"/>
                    <a:pt x="40" y="13"/>
                  </a:cubicBezTo>
                  <a:cubicBezTo>
                    <a:pt x="44" y="13"/>
                    <a:pt x="46" y="11"/>
                    <a:pt x="47" y="7"/>
                  </a:cubicBezTo>
                  <a:cubicBezTo>
                    <a:pt x="47" y="2"/>
                    <a:pt x="44" y="0"/>
                    <a:pt x="40" y="0"/>
                  </a:cubicBezTo>
                  <a:cubicBezTo>
                    <a:pt x="29" y="0"/>
                    <a:pt x="17" y="0"/>
                    <a:pt x="6" y="0"/>
                  </a:cubicBezTo>
                  <a:cubicBezTo>
                    <a:pt x="2" y="0"/>
                    <a:pt x="0" y="3"/>
                    <a:pt x="0" y="7"/>
                  </a:cubicBezTo>
                  <a:cubicBezTo>
                    <a:pt x="0" y="11"/>
                    <a:pt x="3" y="12"/>
                    <a:pt x="6" y="13"/>
                  </a:cubicBezTo>
                  <a:cubicBezTo>
                    <a:pt x="12" y="13"/>
                    <a:pt x="17" y="13"/>
                    <a:pt x="23" y="1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9" name="Freeform 264"/>
            <p:cNvSpPr>
              <a:spLocks/>
            </p:cNvSpPr>
            <p:nvPr/>
          </p:nvSpPr>
          <p:spPr bwMode="auto">
            <a:xfrm>
              <a:off x="8285163" y="2050618"/>
              <a:ext cx="122238" cy="31750"/>
            </a:xfrm>
            <a:custGeom>
              <a:avLst/>
              <a:gdLst>
                <a:gd name="T0" fmla="*/ 23 w 47"/>
                <a:gd name="T1" fmla="*/ 12 h 12"/>
                <a:gd name="T2" fmla="*/ 40 w 47"/>
                <a:gd name="T3" fmla="*/ 12 h 12"/>
                <a:gd name="T4" fmla="*/ 47 w 47"/>
                <a:gd name="T5" fmla="*/ 6 h 12"/>
                <a:gd name="T6" fmla="*/ 40 w 47"/>
                <a:gd name="T7" fmla="*/ 0 h 12"/>
                <a:gd name="T8" fmla="*/ 6 w 47"/>
                <a:gd name="T9" fmla="*/ 0 h 12"/>
                <a:gd name="T10" fmla="*/ 0 w 47"/>
                <a:gd name="T11" fmla="*/ 6 h 12"/>
                <a:gd name="T12" fmla="*/ 6 w 47"/>
                <a:gd name="T13" fmla="*/ 12 h 12"/>
                <a:gd name="T14" fmla="*/ 23 w 47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12">
                  <a:moveTo>
                    <a:pt x="23" y="12"/>
                  </a:moveTo>
                  <a:cubicBezTo>
                    <a:pt x="29" y="12"/>
                    <a:pt x="35" y="12"/>
                    <a:pt x="40" y="12"/>
                  </a:cubicBezTo>
                  <a:cubicBezTo>
                    <a:pt x="44" y="12"/>
                    <a:pt x="47" y="10"/>
                    <a:pt x="47" y="6"/>
                  </a:cubicBezTo>
                  <a:cubicBezTo>
                    <a:pt x="47" y="2"/>
                    <a:pt x="44" y="0"/>
                    <a:pt x="40" y="0"/>
                  </a:cubicBezTo>
                  <a:cubicBezTo>
                    <a:pt x="29" y="0"/>
                    <a:pt x="18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1" y="10"/>
                    <a:pt x="3" y="12"/>
                    <a:pt x="6" y="12"/>
                  </a:cubicBezTo>
                  <a:cubicBezTo>
                    <a:pt x="12" y="12"/>
                    <a:pt x="18" y="12"/>
                    <a:pt x="23" y="12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90" name="Freeform 265"/>
            <p:cNvSpPr>
              <a:spLocks/>
            </p:cNvSpPr>
            <p:nvPr/>
          </p:nvSpPr>
          <p:spPr bwMode="auto">
            <a:xfrm>
              <a:off x="8285163" y="1469593"/>
              <a:ext cx="212725" cy="34925"/>
            </a:xfrm>
            <a:custGeom>
              <a:avLst/>
              <a:gdLst>
                <a:gd name="T0" fmla="*/ 41 w 82"/>
                <a:gd name="T1" fmla="*/ 13 h 13"/>
                <a:gd name="T2" fmla="*/ 74 w 82"/>
                <a:gd name="T3" fmla="*/ 13 h 13"/>
                <a:gd name="T4" fmla="*/ 82 w 82"/>
                <a:gd name="T5" fmla="*/ 6 h 13"/>
                <a:gd name="T6" fmla="*/ 74 w 82"/>
                <a:gd name="T7" fmla="*/ 0 h 13"/>
                <a:gd name="T8" fmla="*/ 7 w 82"/>
                <a:gd name="T9" fmla="*/ 0 h 13"/>
                <a:gd name="T10" fmla="*/ 0 w 82"/>
                <a:gd name="T11" fmla="*/ 7 h 13"/>
                <a:gd name="T12" fmla="*/ 7 w 82"/>
                <a:gd name="T13" fmla="*/ 13 h 13"/>
                <a:gd name="T14" fmla="*/ 41 w 82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" h="13">
                  <a:moveTo>
                    <a:pt x="41" y="13"/>
                  </a:moveTo>
                  <a:cubicBezTo>
                    <a:pt x="52" y="13"/>
                    <a:pt x="63" y="13"/>
                    <a:pt x="74" y="13"/>
                  </a:cubicBezTo>
                  <a:cubicBezTo>
                    <a:pt x="78" y="13"/>
                    <a:pt x="82" y="11"/>
                    <a:pt x="82" y="6"/>
                  </a:cubicBezTo>
                  <a:cubicBezTo>
                    <a:pt x="82" y="1"/>
                    <a:pt x="78" y="0"/>
                    <a:pt x="74" y="0"/>
                  </a:cubicBezTo>
                  <a:cubicBezTo>
                    <a:pt x="52" y="0"/>
                    <a:pt x="30" y="0"/>
                    <a:pt x="7" y="0"/>
                  </a:cubicBezTo>
                  <a:cubicBezTo>
                    <a:pt x="3" y="0"/>
                    <a:pt x="0" y="2"/>
                    <a:pt x="0" y="7"/>
                  </a:cubicBezTo>
                  <a:cubicBezTo>
                    <a:pt x="1" y="11"/>
                    <a:pt x="4" y="13"/>
                    <a:pt x="7" y="13"/>
                  </a:cubicBezTo>
                  <a:cubicBezTo>
                    <a:pt x="18" y="13"/>
                    <a:pt x="30" y="13"/>
                    <a:pt x="41" y="1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91" name="Freeform 266"/>
            <p:cNvSpPr>
              <a:spLocks/>
            </p:cNvSpPr>
            <p:nvPr/>
          </p:nvSpPr>
          <p:spPr bwMode="auto">
            <a:xfrm>
              <a:off x="8285163" y="1342593"/>
              <a:ext cx="212725" cy="31750"/>
            </a:xfrm>
            <a:custGeom>
              <a:avLst/>
              <a:gdLst>
                <a:gd name="T0" fmla="*/ 41 w 82"/>
                <a:gd name="T1" fmla="*/ 12 h 12"/>
                <a:gd name="T2" fmla="*/ 74 w 82"/>
                <a:gd name="T3" fmla="*/ 12 h 12"/>
                <a:gd name="T4" fmla="*/ 82 w 82"/>
                <a:gd name="T5" fmla="*/ 6 h 12"/>
                <a:gd name="T6" fmla="*/ 74 w 82"/>
                <a:gd name="T7" fmla="*/ 0 h 12"/>
                <a:gd name="T8" fmla="*/ 8 w 82"/>
                <a:gd name="T9" fmla="*/ 0 h 12"/>
                <a:gd name="T10" fmla="*/ 0 w 82"/>
                <a:gd name="T11" fmla="*/ 6 h 12"/>
                <a:gd name="T12" fmla="*/ 8 w 82"/>
                <a:gd name="T13" fmla="*/ 12 h 12"/>
                <a:gd name="T14" fmla="*/ 41 w 82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" h="12">
                  <a:moveTo>
                    <a:pt x="41" y="12"/>
                  </a:moveTo>
                  <a:cubicBezTo>
                    <a:pt x="52" y="12"/>
                    <a:pt x="63" y="12"/>
                    <a:pt x="74" y="12"/>
                  </a:cubicBezTo>
                  <a:cubicBezTo>
                    <a:pt x="78" y="12"/>
                    <a:pt x="82" y="11"/>
                    <a:pt x="82" y="6"/>
                  </a:cubicBezTo>
                  <a:cubicBezTo>
                    <a:pt x="82" y="1"/>
                    <a:pt x="78" y="0"/>
                    <a:pt x="74" y="0"/>
                  </a:cubicBezTo>
                  <a:cubicBezTo>
                    <a:pt x="52" y="0"/>
                    <a:pt x="30" y="0"/>
                    <a:pt x="8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1"/>
                    <a:pt x="4" y="12"/>
                    <a:pt x="8" y="12"/>
                  </a:cubicBezTo>
                  <a:cubicBezTo>
                    <a:pt x="19" y="12"/>
                    <a:pt x="30" y="12"/>
                    <a:pt x="41" y="12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92" name="Freeform 267"/>
            <p:cNvSpPr>
              <a:spLocks/>
            </p:cNvSpPr>
            <p:nvPr/>
          </p:nvSpPr>
          <p:spPr bwMode="auto">
            <a:xfrm>
              <a:off x="8285163" y="1599768"/>
              <a:ext cx="212725" cy="31750"/>
            </a:xfrm>
            <a:custGeom>
              <a:avLst/>
              <a:gdLst>
                <a:gd name="T0" fmla="*/ 41 w 82"/>
                <a:gd name="T1" fmla="*/ 12 h 12"/>
                <a:gd name="T2" fmla="*/ 74 w 82"/>
                <a:gd name="T3" fmla="*/ 12 h 12"/>
                <a:gd name="T4" fmla="*/ 82 w 82"/>
                <a:gd name="T5" fmla="*/ 6 h 12"/>
                <a:gd name="T6" fmla="*/ 74 w 82"/>
                <a:gd name="T7" fmla="*/ 0 h 12"/>
                <a:gd name="T8" fmla="*/ 8 w 82"/>
                <a:gd name="T9" fmla="*/ 0 h 12"/>
                <a:gd name="T10" fmla="*/ 0 w 82"/>
                <a:gd name="T11" fmla="*/ 6 h 12"/>
                <a:gd name="T12" fmla="*/ 8 w 82"/>
                <a:gd name="T13" fmla="*/ 12 h 12"/>
                <a:gd name="T14" fmla="*/ 41 w 82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" h="12">
                  <a:moveTo>
                    <a:pt x="41" y="12"/>
                  </a:moveTo>
                  <a:cubicBezTo>
                    <a:pt x="52" y="12"/>
                    <a:pt x="63" y="12"/>
                    <a:pt x="74" y="12"/>
                  </a:cubicBezTo>
                  <a:cubicBezTo>
                    <a:pt x="78" y="12"/>
                    <a:pt x="82" y="11"/>
                    <a:pt x="82" y="6"/>
                  </a:cubicBezTo>
                  <a:cubicBezTo>
                    <a:pt x="82" y="1"/>
                    <a:pt x="78" y="0"/>
                    <a:pt x="74" y="0"/>
                  </a:cubicBezTo>
                  <a:cubicBezTo>
                    <a:pt x="52" y="0"/>
                    <a:pt x="30" y="0"/>
                    <a:pt x="8" y="0"/>
                  </a:cubicBezTo>
                  <a:cubicBezTo>
                    <a:pt x="4" y="0"/>
                    <a:pt x="0" y="1"/>
                    <a:pt x="0" y="6"/>
                  </a:cubicBezTo>
                  <a:cubicBezTo>
                    <a:pt x="0" y="12"/>
                    <a:pt x="4" y="12"/>
                    <a:pt x="8" y="12"/>
                  </a:cubicBezTo>
                  <a:cubicBezTo>
                    <a:pt x="19" y="12"/>
                    <a:pt x="30" y="12"/>
                    <a:pt x="41" y="12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93" name="Freeform 268"/>
            <p:cNvSpPr>
              <a:spLocks/>
            </p:cNvSpPr>
            <p:nvPr/>
          </p:nvSpPr>
          <p:spPr bwMode="auto">
            <a:xfrm>
              <a:off x="8285163" y="1534680"/>
              <a:ext cx="122238" cy="31750"/>
            </a:xfrm>
            <a:custGeom>
              <a:avLst/>
              <a:gdLst>
                <a:gd name="T0" fmla="*/ 23 w 47"/>
                <a:gd name="T1" fmla="*/ 12 h 12"/>
                <a:gd name="T2" fmla="*/ 40 w 47"/>
                <a:gd name="T3" fmla="*/ 12 h 12"/>
                <a:gd name="T4" fmla="*/ 47 w 47"/>
                <a:gd name="T5" fmla="*/ 7 h 12"/>
                <a:gd name="T6" fmla="*/ 40 w 47"/>
                <a:gd name="T7" fmla="*/ 0 h 12"/>
                <a:gd name="T8" fmla="*/ 7 w 47"/>
                <a:gd name="T9" fmla="*/ 0 h 12"/>
                <a:gd name="T10" fmla="*/ 0 w 47"/>
                <a:gd name="T11" fmla="*/ 7 h 12"/>
                <a:gd name="T12" fmla="*/ 7 w 47"/>
                <a:gd name="T13" fmla="*/ 12 h 12"/>
                <a:gd name="T14" fmla="*/ 23 w 47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12">
                  <a:moveTo>
                    <a:pt x="23" y="12"/>
                  </a:moveTo>
                  <a:cubicBezTo>
                    <a:pt x="29" y="12"/>
                    <a:pt x="34" y="12"/>
                    <a:pt x="40" y="12"/>
                  </a:cubicBezTo>
                  <a:cubicBezTo>
                    <a:pt x="44" y="12"/>
                    <a:pt x="46" y="11"/>
                    <a:pt x="47" y="7"/>
                  </a:cubicBezTo>
                  <a:cubicBezTo>
                    <a:pt x="47" y="2"/>
                    <a:pt x="44" y="0"/>
                    <a:pt x="40" y="0"/>
                  </a:cubicBezTo>
                  <a:cubicBezTo>
                    <a:pt x="29" y="0"/>
                    <a:pt x="18" y="0"/>
                    <a:pt x="7" y="0"/>
                  </a:cubicBezTo>
                  <a:cubicBezTo>
                    <a:pt x="3" y="0"/>
                    <a:pt x="0" y="2"/>
                    <a:pt x="0" y="7"/>
                  </a:cubicBezTo>
                  <a:cubicBezTo>
                    <a:pt x="1" y="11"/>
                    <a:pt x="3" y="12"/>
                    <a:pt x="7" y="12"/>
                  </a:cubicBezTo>
                  <a:cubicBezTo>
                    <a:pt x="12" y="12"/>
                    <a:pt x="18" y="12"/>
                    <a:pt x="23" y="12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94" name="Freeform 269"/>
            <p:cNvSpPr>
              <a:spLocks/>
            </p:cNvSpPr>
            <p:nvPr/>
          </p:nvSpPr>
          <p:spPr bwMode="auto">
            <a:xfrm>
              <a:off x="8285163" y="1406093"/>
              <a:ext cx="122238" cy="33338"/>
            </a:xfrm>
            <a:custGeom>
              <a:avLst/>
              <a:gdLst>
                <a:gd name="T0" fmla="*/ 23 w 47"/>
                <a:gd name="T1" fmla="*/ 13 h 13"/>
                <a:gd name="T2" fmla="*/ 40 w 47"/>
                <a:gd name="T3" fmla="*/ 13 h 13"/>
                <a:gd name="T4" fmla="*/ 47 w 47"/>
                <a:gd name="T5" fmla="*/ 7 h 13"/>
                <a:gd name="T6" fmla="*/ 40 w 47"/>
                <a:gd name="T7" fmla="*/ 1 h 13"/>
                <a:gd name="T8" fmla="*/ 6 w 47"/>
                <a:gd name="T9" fmla="*/ 1 h 13"/>
                <a:gd name="T10" fmla="*/ 0 w 47"/>
                <a:gd name="T11" fmla="*/ 7 h 13"/>
                <a:gd name="T12" fmla="*/ 6 w 47"/>
                <a:gd name="T13" fmla="*/ 13 h 13"/>
                <a:gd name="T14" fmla="*/ 23 w 47"/>
                <a:gd name="T1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13">
                  <a:moveTo>
                    <a:pt x="23" y="13"/>
                  </a:moveTo>
                  <a:cubicBezTo>
                    <a:pt x="29" y="13"/>
                    <a:pt x="34" y="13"/>
                    <a:pt x="40" y="13"/>
                  </a:cubicBezTo>
                  <a:cubicBezTo>
                    <a:pt x="44" y="13"/>
                    <a:pt x="46" y="11"/>
                    <a:pt x="47" y="7"/>
                  </a:cubicBezTo>
                  <a:cubicBezTo>
                    <a:pt x="47" y="3"/>
                    <a:pt x="44" y="1"/>
                    <a:pt x="40" y="1"/>
                  </a:cubicBezTo>
                  <a:cubicBezTo>
                    <a:pt x="29" y="0"/>
                    <a:pt x="17" y="0"/>
                    <a:pt x="6" y="1"/>
                  </a:cubicBezTo>
                  <a:cubicBezTo>
                    <a:pt x="2" y="1"/>
                    <a:pt x="0" y="3"/>
                    <a:pt x="0" y="7"/>
                  </a:cubicBezTo>
                  <a:cubicBezTo>
                    <a:pt x="0" y="11"/>
                    <a:pt x="3" y="13"/>
                    <a:pt x="6" y="13"/>
                  </a:cubicBezTo>
                  <a:cubicBezTo>
                    <a:pt x="12" y="13"/>
                    <a:pt x="17" y="13"/>
                    <a:pt x="23" y="1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95" name="Freeform 270"/>
            <p:cNvSpPr>
              <a:spLocks/>
            </p:cNvSpPr>
            <p:nvPr/>
          </p:nvSpPr>
          <p:spPr bwMode="auto">
            <a:xfrm>
              <a:off x="8285163" y="1664855"/>
              <a:ext cx="122238" cy="30163"/>
            </a:xfrm>
            <a:custGeom>
              <a:avLst/>
              <a:gdLst>
                <a:gd name="T0" fmla="*/ 23 w 47"/>
                <a:gd name="T1" fmla="*/ 12 h 12"/>
                <a:gd name="T2" fmla="*/ 40 w 47"/>
                <a:gd name="T3" fmla="*/ 12 h 12"/>
                <a:gd name="T4" fmla="*/ 47 w 47"/>
                <a:gd name="T5" fmla="*/ 6 h 12"/>
                <a:gd name="T6" fmla="*/ 40 w 47"/>
                <a:gd name="T7" fmla="*/ 0 h 12"/>
                <a:gd name="T8" fmla="*/ 6 w 47"/>
                <a:gd name="T9" fmla="*/ 0 h 12"/>
                <a:gd name="T10" fmla="*/ 0 w 47"/>
                <a:gd name="T11" fmla="*/ 6 h 12"/>
                <a:gd name="T12" fmla="*/ 6 w 47"/>
                <a:gd name="T13" fmla="*/ 12 h 12"/>
                <a:gd name="T14" fmla="*/ 23 w 47"/>
                <a:gd name="T1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12">
                  <a:moveTo>
                    <a:pt x="23" y="12"/>
                  </a:moveTo>
                  <a:cubicBezTo>
                    <a:pt x="29" y="12"/>
                    <a:pt x="35" y="12"/>
                    <a:pt x="40" y="12"/>
                  </a:cubicBezTo>
                  <a:cubicBezTo>
                    <a:pt x="44" y="12"/>
                    <a:pt x="47" y="10"/>
                    <a:pt x="47" y="6"/>
                  </a:cubicBezTo>
                  <a:cubicBezTo>
                    <a:pt x="47" y="2"/>
                    <a:pt x="44" y="0"/>
                    <a:pt x="40" y="0"/>
                  </a:cubicBezTo>
                  <a:cubicBezTo>
                    <a:pt x="29" y="0"/>
                    <a:pt x="18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1" y="10"/>
                    <a:pt x="3" y="12"/>
                    <a:pt x="6" y="12"/>
                  </a:cubicBezTo>
                  <a:cubicBezTo>
                    <a:pt x="12" y="12"/>
                    <a:pt x="18" y="12"/>
                    <a:pt x="23" y="12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70" name="Group 1369"/>
          <p:cNvGrpSpPr/>
          <p:nvPr/>
        </p:nvGrpSpPr>
        <p:grpSpPr>
          <a:xfrm>
            <a:off x="14728835" y="6130807"/>
            <a:ext cx="1455472" cy="1454930"/>
            <a:chOff x="11455400" y="410730"/>
            <a:chExt cx="4270375" cy="4268788"/>
          </a:xfrm>
        </p:grpSpPr>
        <p:sp>
          <p:nvSpPr>
            <p:cNvPr id="996" name="Oval 271"/>
            <p:cNvSpPr>
              <a:spLocks noChangeArrowheads="1"/>
            </p:cNvSpPr>
            <p:nvPr/>
          </p:nvSpPr>
          <p:spPr bwMode="auto">
            <a:xfrm>
              <a:off x="11455400" y="410730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97" name="Freeform 272"/>
            <p:cNvSpPr>
              <a:spLocks/>
            </p:cNvSpPr>
            <p:nvPr/>
          </p:nvSpPr>
          <p:spPr bwMode="auto">
            <a:xfrm>
              <a:off x="12280900" y="1236230"/>
              <a:ext cx="2605088" cy="2501900"/>
            </a:xfrm>
            <a:custGeom>
              <a:avLst/>
              <a:gdLst>
                <a:gd name="T0" fmla="*/ 458 w 1005"/>
                <a:gd name="T1" fmla="*/ 82 h 965"/>
                <a:gd name="T2" fmla="*/ 347 w 1005"/>
                <a:gd name="T3" fmla="*/ 318 h 965"/>
                <a:gd name="T4" fmla="*/ 0 w 1005"/>
                <a:gd name="T5" fmla="*/ 374 h 965"/>
                <a:gd name="T6" fmla="*/ 255 w 1005"/>
                <a:gd name="T7" fmla="*/ 616 h 965"/>
                <a:gd name="T8" fmla="*/ 201 w 1005"/>
                <a:gd name="T9" fmla="*/ 965 h 965"/>
                <a:gd name="T10" fmla="*/ 509 w 1005"/>
                <a:gd name="T11" fmla="*/ 796 h 965"/>
                <a:gd name="T12" fmla="*/ 822 w 1005"/>
                <a:gd name="T13" fmla="*/ 955 h 965"/>
                <a:gd name="T14" fmla="*/ 757 w 1005"/>
                <a:gd name="T15" fmla="*/ 609 h 965"/>
                <a:gd name="T16" fmla="*/ 1005 w 1005"/>
                <a:gd name="T17" fmla="*/ 359 h 965"/>
                <a:gd name="T18" fmla="*/ 657 w 1005"/>
                <a:gd name="T19" fmla="*/ 314 h 965"/>
                <a:gd name="T20" fmla="*/ 497 w 1005"/>
                <a:gd name="T21" fmla="*/ 0 h 965"/>
                <a:gd name="T22" fmla="*/ 458 w 1005"/>
                <a:gd name="T23" fmla="*/ 8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05" h="965">
                  <a:moveTo>
                    <a:pt x="458" y="82"/>
                  </a:moveTo>
                  <a:cubicBezTo>
                    <a:pt x="458" y="82"/>
                    <a:pt x="364" y="282"/>
                    <a:pt x="347" y="318"/>
                  </a:cubicBezTo>
                  <a:cubicBezTo>
                    <a:pt x="308" y="325"/>
                    <a:pt x="0" y="374"/>
                    <a:pt x="0" y="374"/>
                  </a:cubicBezTo>
                  <a:cubicBezTo>
                    <a:pt x="0" y="374"/>
                    <a:pt x="226" y="589"/>
                    <a:pt x="255" y="616"/>
                  </a:cubicBezTo>
                  <a:cubicBezTo>
                    <a:pt x="249" y="655"/>
                    <a:pt x="201" y="965"/>
                    <a:pt x="201" y="965"/>
                  </a:cubicBezTo>
                  <a:cubicBezTo>
                    <a:pt x="201" y="965"/>
                    <a:pt x="474" y="815"/>
                    <a:pt x="509" y="796"/>
                  </a:cubicBezTo>
                  <a:cubicBezTo>
                    <a:pt x="544" y="814"/>
                    <a:pt x="822" y="955"/>
                    <a:pt x="822" y="955"/>
                  </a:cubicBezTo>
                  <a:cubicBezTo>
                    <a:pt x="822" y="955"/>
                    <a:pt x="765" y="648"/>
                    <a:pt x="757" y="609"/>
                  </a:cubicBezTo>
                  <a:cubicBezTo>
                    <a:pt x="785" y="581"/>
                    <a:pt x="1005" y="359"/>
                    <a:pt x="1005" y="359"/>
                  </a:cubicBezTo>
                  <a:cubicBezTo>
                    <a:pt x="1005" y="359"/>
                    <a:pt x="696" y="319"/>
                    <a:pt x="657" y="314"/>
                  </a:cubicBezTo>
                  <a:cubicBezTo>
                    <a:pt x="639" y="278"/>
                    <a:pt x="497" y="0"/>
                    <a:pt x="497" y="0"/>
                  </a:cubicBezTo>
                  <a:lnTo>
                    <a:pt x="458" y="82"/>
                  </a:lnTo>
                  <a:close/>
                </a:path>
              </a:pathLst>
            </a:custGeom>
            <a:solidFill>
              <a:srgbClr val="CDC8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71" name="Group 1370"/>
          <p:cNvGrpSpPr/>
          <p:nvPr/>
        </p:nvGrpSpPr>
        <p:grpSpPr>
          <a:xfrm>
            <a:off x="16903977" y="6130807"/>
            <a:ext cx="1455472" cy="1454930"/>
            <a:chOff x="16454438" y="410730"/>
            <a:chExt cx="4270375" cy="4268788"/>
          </a:xfrm>
        </p:grpSpPr>
        <p:sp>
          <p:nvSpPr>
            <p:cNvPr id="998" name="Oval 273"/>
            <p:cNvSpPr>
              <a:spLocks noChangeArrowheads="1"/>
            </p:cNvSpPr>
            <p:nvPr/>
          </p:nvSpPr>
          <p:spPr bwMode="auto">
            <a:xfrm>
              <a:off x="16454438" y="410730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99" name="Freeform 274"/>
            <p:cNvSpPr>
              <a:spLocks/>
            </p:cNvSpPr>
            <p:nvPr/>
          </p:nvSpPr>
          <p:spPr bwMode="auto">
            <a:xfrm>
              <a:off x="17943513" y="2230005"/>
              <a:ext cx="1798638" cy="1504950"/>
            </a:xfrm>
            <a:custGeom>
              <a:avLst/>
              <a:gdLst>
                <a:gd name="T0" fmla="*/ 694 w 694"/>
                <a:gd name="T1" fmla="*/ 334 h 581"/>
                <a:gd name="T2" fmla="*/ 592 w 694"/>
                <a:gd name="T3" fmla="*/ 8 h 581"/>
                <a:gd name="T4" fmla="*/ 554 w 694"/>
                <a:gd name="T5" fmla="*/ 0 h 581"/>
                <a:gd name="T6" fmla="*/ 510 w 694"/>
                <a:gd name="T7" fmla="*/ 357 h 581"/>
                <a:gd name="T8" fmla="*/ 451 w 694"/>
                <a:gd name="T9" fmla="*/ 452 h 581"/>
                <a:gd name="T10" fmla="*/ 125 w 694"/>
                <a:gd name="T11" fmla="*/ 448 h 581"/>
                <a:gd name="T12" fmla="*/ 0 w 694"/>
                <a:gd name="T13" fmla="*/ 467 h 581"/>
                <a:gd name="T14" fmla="*/ 4 w 694"/>
                <a:gd name="T15" fmla="*/ 477 h 581"/>
                <a:gd name="T16" fmla="*/ 84 w 694"/>
                <a:gd name="T17" fmla="*/ 540 h 581"/>
                <a:gd name="T18" fmla="*/ 160 w 694"/>
                <a:gd name="T19" fmla="*/ 555 h 581"/>
                <a:gd name="T20" fmla="*/ 483 w 694"/>
                <a:gd name="T21" fmla="*/ 532 h 581"/>
                <a:gd name="T22" fmla="*/ 590 w 694"/>
                <a:gd name="T23" fmla="*/ 482 h 581"/>
                <a:gd name="T24" fmla="*/ 663 w 694"/>
                <a:gd name="T25" fmla="*/ 379 h 581"/>
                <a:gd name="T26" fmla="*/ 667 w 694"/>
                <a:gd name="T27" fmla="*/ 347 h 581"/>
                <a:gd name="T28" fmla="*/ 694 w 694"/>
                <a:gd name="T29" fmla="*/ 334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94" h="581">
                  <a:moveTo>
                    <a:pt x="694" y="334"/>
                  </a:moveTo>
                  <a:cubicBezTo>
                    <a:pt x="592" y="8"/>
                    <a:pt x="592" y="8"/>
                    <a:pt x="592" y="8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10" y="357"/>
                    <a:pt x="510" y="357"/>
                    <a:pt x="510" y="357"/>
                  </a:cubicBezTo>
                  <a:cubicBezTo>
                    <a:pt x="451" y="452"/>
                    <a:pt x="451" y="452"/>
                    <a:pt x="451" y="452"/>
                  </a:cubicBezTo>
                  <a:cubicBezTo>
                    <a:pt x="125" y="448"/>
                    <a:pt x="125" y="448"/>
                    <a:pt x="125" y="448"/>
                  </a:cubicBezTo>
                  <a:cubicBezTo>
                    <a:pt x="0" y="467"/>
                    <a:pt x="0" y="467"/>
                    <a:pt x="0" y="467"/>
                  </a:cubicBezTo>
                  <a:cubicBezTo>
                    <a:pt x="1" y="470"/>
                    <a:pt x="2" y="473"/>
                    <a:pt x="4" y="477"/>
                  </a:cubicBezTo>
                  <a:cubicBezTo>
                    <a:pt x="21" y="507"/>
                    <a:pt x="50" y="530"/>
                    <a:pt x="84" y="540"/>
                  </a:cubicBezTo>
                  <a:cubicBezTo>
                    <a:pt x="121" y="550"/>
                    <a:pt x="160" y="555"/>
                    <a:pt x="160" y="555"/>
                  </a:cubicBezTo>
                  <a:cubicBezTo>
                    <a:pt x="328" y="581"/>
                    <a:pt x="483" y="532"/>
                    <a:pt x="483" y="532"/>
                  </a:cubicBezTo>
                  <a:cubicBezTo>
                    <a:pt x="531" y="517"/>
                    <a:pt x="565" y="499"/>
                    <a:pt x="590" y="482"/>
                  </a:cubicBezTo>
                  <a:cubicBezTo>
                    <a:pt x="625" y="458"/>
                    <a:pt x="652" y="421"/>
                    <a:pt x="663" y="379"/>
                  </a:cubicBezTo>
                  <a:cubicBezTo>
                    <a:pt x="668" y="358"/>
                    <a:pt x="667" y="347"/>
                    <a:pt x="667" y="347"/>
                  </a:cubicBezTo>
                  <a:lnTo>
                    <a:pt x="694" y="334"/>
                  </a:lnTo>
                  <a:close/>
                </a:path>
              </a:pathLst>
            </a:custGeom>
            <a:solidFill>
              <a:srgbClr val="EDB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0" name="Freeform 275"/>
            <p:cNvSpPr>
              <a:spLocks/>
            </p:cNvSpPr>
            <p:nvPr/>
          </p:nvSpPr>
          <p:spPr bwMode="auto">
            <a:xfrm>
              <a:off x="18062575" y="1949018"/>
              <a:ext cx="1223963" cy="1522413"/>
            </a:xfrm>
            <a:custGeom>
              <a:avLst/>
              <a:gdLst>
                <a:gd name="T0" fmla="*/ 0 w 472"/>
                <a:gd name="T1" fmla="*/ 320 h 587"/>
                <a:gd name="T2" fmla="*/ 250 w 472"/>
                <a:gd name="T3" fmla="*/ 587 h 587"/>
                <a:gd name="T4" fmla="*/ 472 w 472"/>
                <a:gd name="T5" fmla="*/ 320 h 587"/>
                <a:gd name="T6" fmla="*/ 236 w 472"/>
                <a:gd name="T7" fmla="*/ 0 h 587"/>
                <a:gd name="T8" fmla="*/ 0 w 472"/>
                <a:gd name="T9" fmla="*/ 32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2" h="587">
                  <a:moveTo>
                    <a:pt x="0" y="320"/>
                  </a:moveTo>
                  <a:cubicBezTo>
                    <a:pt x="0" y="497"/>
                    <a:pt x="119" y="587"/>
                    <a:pt x="250" y="587"/>
                  </a:cubicBezTo>
                  <a:cubicBezTo>
                    <a:pt x="380" y="587"/>
                    <a:pt x="472" y="497"/>
                    <a:pt x="472" y="320"/>
                  </a:cubicBezTo>
                  <a:cubicBezTo>
                    <a:pt x="472" y="144"/>
                    <a:pt x="366" y="0"/>
                    <a:pt x="236" y="0"/>
                  </a:cubicBezTo>
                  <a:cubicBezTo>
                    <a:pt x="106" y="0"/>
                    <a:pt x="0" y="144"/>
                    <a:pt x="0" y="320"/>
                  </a:cubicBezTo>
                  <a:close/>
                </a:path>
              </a:pathLst>
            </a:custGeom>
            <a:solidFill>
              <a:srgbClr val="CEA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1" name="Freeform 276"/>
            <p:cNvSpPr>
              <a:spLocks/>
            </p:cNvSpPr>
            <p:nvPr/>
          </p:nvSpPr>
          <p:spPr bwMode="auto">
            <a:xfrm>
              <a:off x="19446875" y="2125230"/>
              <a:ext cx="463550" cy="982663"/>
            </a:xfrm>
            <a:custGeom>
              <a:avLst/>
              <a:gdLst>
                <a:gd name="T0" fmla="*/ 0 w 292"/>
                <a:gd name="T1" fmla="*/ 31 h 619"/>
                <a:gd name="T2" fmla="*/ 108 w 292"/>
                <a:gd name="T3" fmla="*/ 0 h 619"/>
                <a:gd name="T4" fmla="*/ 292 w 292"/>
                <a:gd name="T5" fmla="*/ 590 h 619"/>
                <a:gd name="T6" fmla="*/ 173 w 292"/>
                <a:gd name="T7" fmla="*/ 619 h 619"/>
                <a:gd name="T8" fmla="*/ 0 w 292"/>
                <a:gd name="T9" fmla="*/ 31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2" h="619">
                  <a:moveTo>
                    <a:pt x="0" y="31"/>
                  </a:moveTo>
                  <a:lnTo>
                    <a:pt x="108" y="0"/>
                  </a:lnTo>
                  <a:lnTo>
                    <a:pt x="292" y="590"/>
                  </a:lnTo>
                  <a:lnTo>
                    <a:pt x="173" y="619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FAFA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2" name="Freeform 277"/>
            <p:cNvSpPr>
              <a:spLocks/>
            </p:cNvSpPr>
            <p:nvPr/>
          </p:nvSpPr>
          <p:spPr bwMode="auto">
            <a:xfrm>
              <a:off x="17632363" y="785380"/>
              <a:ext cx="1438275" cy="3403600"/>
            </a:xfrm>
            <a:custGeom>
              <a:avLst/>
              <a:gdLst>
                <a:gd name="T0" fmla="*/ 0 w 555"/>
                <a:gd name="T1" fmla="*/ 57 h 1313"/>
                <a:gd name="T2" fmla="*/ 354 w 555"/>
                <a:gd name="T3" fmla="*/ 1313 h 1313"/>
                <a:gd name="T4" fmla="*/ 555 w 555"/>
                <a:gd name="T5" fmla="*/ 1254 h 1313"/>
                <a:gd name="T6" fmla="*/ 202 w 555"/>
                <a:gd name="T7" fmla="*/ 0 h 1313"/>
                <a:gd name="T8" fmla="*/ 0 w 555"/>
                <a:gd name="T9" fmla="*/ 57 h 1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5" h="1313">
                  <a:moveTo>
                    <a:pt x="0" y="57"/>
                  </a:moveTo>
                  <a:cubicBezTo>
                    <a:pt x="354" y="1313"/>
                    <a:pt x="354" y="1313"/>
                    <a:pt x="354" y="1313"/>
                  </a:cubicBezTo>
                  <a:cubicBezTo>
                    <a:pt x="354" y="1313"/>
                    <a:pt x="521" y="1305"/>
                    <a:pt x="555" y="1254"/>
                  </a:cubicBezTo>
                  <a:cubicBezTo>
                    <a:pt x="202" y="0"/>
                    <a:pt x="202" y="0"/>
                    <a:pt x="202" y="0"/>
                  </a:cubicBezTo>
                  <a:cubicBezTo>
                    <a:pt x="202" y="0"/>
                    <a:pt x="50" y="11"/>
                    <a:pt x="0" y="57"/>
                  </a:cubicBezTo>
                  <a:close/>
                </a:path>
              </a:pathLst>
            </a:custGeom>
            <a:solidFill>
              <a:srgbClr val="FA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3" name="Freeform 278"/>
            <p:cNvSpPr>
              <a:spLocks/>
            </p:cNvSpPr>
            <p:nvPr/>
          </p:nvSpPr>
          <p:spPr bwMode="auto">
            <a:xfrm>
              <a:off x="17789525" y="2649105"/>
              <a:ext cx="1276350" cy="601663"/>
            </a:xfrm>
            <a:custGeom>
              <a:avLst/>
              <a:gdLst>
                <a:gd name="T0" fmla="*/ 31 w 492"/>
                <a:gd name="T1" fmla="*/ 83 h 232"/>
                <a:gd name="T2" fmla="*/ 3 w 492"/>
                <a:gd name="T3" fmla="*/ 113 h 232"/>
                <a:gd name="T4" fmla="*/ 15 w 492"/>
                <a:gd name="T5" fmla="*/ 193 h 232"/>
                <a:gd name="T6" fmla="*/ 150 w 492"/>
                <a:gd name="T7" fmla="*/ 194 h 232"/>
                <a:gd name="T8" fmla="*/ 374 w 492"/>
                <a:gd name="T9" fmla="*/ 138 h 232"/>
                <a:gd name="T10" fmla="*/ 462 w 492"/>
                <a:gd name="T11" fmla="*/ 96 h 232"/>
                <a:gd name="T12" fmla="*/ 477 w 492"/>
                <a:gd name="T13" fmla="*/ 33 h 232"/>
                <a:gd name="T14" fmla="*/ 379 w 492"/>
                <a:gd name="T15" fmla="*/ 17 h 232"/>
                <a:gd name="T16" fmla="*/ 219 w 492"/>
                <a:gd name="T17" fmla="*/ 42 h 232"/>
                <a:gd name="T18" fmla="*/ 96 w 492"/>
                <a:gd name="T19" fmla="*/ 70 h 232"/>
                <a:gd name="T20" fmla="*/ 31 w 492"/>
                <a:gd name="T21" fmla="*/ 83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92" h="232">
                  <a:moveTo>
                    <a:pt x="31" y="83"/>
                  </a:moveTo>
                  <a:cubicBezTo>
                    <a:pt x="16" y="85"/>
                    <a:pt x="4" y="98"/>
                    <a:pt x="3" y="113"/>
                  </a:cubicBezTo>
                  <a:cubicBezTo>
                    <a:pt x="0" y="133"/>
                    <a:pt x="2" y="169"/>
                    <a:pt x="15" y="193"/>
                  </a:cubicBezTo>
                  <a:cubicBezTo>
                    <a:pt x="15" y="193"/>
                    <a:pt x="43" y="232"/>
                    <a:pt x="150" y="194"/>
                  </a:cubicBezTo>
                  <a:cubicBezTo>
                    <a:pt x="150" y="194"/>
                    <a:pt x="338" y="157"/>
                    <a:pt x="374" y="138"/>
                  </a:cubicBezTo>
                  <a:cubicBezTo>
                    <a:pt x="374" y="138"/>
                    <a:pt x="440" y="116"/>
                    <a:pt x="462" y="96"/>
                  </a:cubicBezTo>
                  <a:cubicBezTo>
                    <a:pt x="484" y="77"/>
                    <a:pt x="492" y="63"/>
                    <a:pt x="477" y="33"/>
                  </a:cubicBezTo>
                  <a:cubicBezTo>
                    <a:pt x="477" y="33"/>
                    <a:pt x="463" y="0"/>
                    <a:pt x="379" y="17"/>
                  </a:cubicBezTo>
                  <a:cubicBezTo>
                    <a:pt x="379" y="17"/>
                    <a:pt x="248" y="35"/>
                    <a:pt x="219" y="42"/>
                  </a:cubicBezTo>
                  <a:cubicBezTo>
                    <a:pt x="186" y="50"/>
                    <a:pt x="154" y="59"/>
                    <a:pt x="96" y="70"/>
                  </a:cubicBezTo>
                  <a:cubicBezTo>
                    <a:pt x="96" y="70"/>
                    <a:pt x="64" y="77"/>
                    <a:pt x="31" y="83"/>
                  </a:cubicBezTo>
                  <a:close/>
                </a:path>
              </a:pathLst>
            </a:custGeom>
            <a:solidFill>
              <a:srgbClr val="EDB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4" name="Freeform 279"/>
            <p:cNvSpPr>
              <a:spLocks/>
            </p:cNvSpPr>
            <p:nvPr/>
          </p:nvSpPr>
          <p:spPr bwMode="auto">
            <a:xfrm>
              <a:off x="17686338" y="2274455"/>
              <a:ext cx="1323975" cy="579438"/>
            </a:xfrm>
            <a:custGeom>
              <a:avLst/>
              <a:gdLst>
                <a:gd name="T0" fmla="*/ 77 w 511"/>
                <a:gd name="T1" fmla="*/ 72 h 224"/>
                <a:gd name="T2" fmla="*/ 14 w 511"/>
                <a:gd name="T3" fmla="*/ 178 h 224"/>
                <a:gd name="T4" fmla="*/ 15 w 511"/>
                <a:gd name="T5" fmla="*/ 180 h 224"/>
                <a:gd name="T6" fmla="*/ 79 w 511"/>
                <a:gd name="T7" fmla="*/ 217 h 224"/>
                <a:gd name="T8" fmla="*/ 237 w 511"/>
                <a:gd name="T9" fmla="*/ 189 h 224"/>
                <a:gd name="T10" fmla="*/ 407 w 511"/>
                <a:gd name="T11" fmla="*/ 142 h 224"/>
                <a:gd name="T12" fmla="*/ 488 w 511"/>
                <a:gd name="T13" fmla="*/ 71 h 224"/>
                <a:gd name="T14" fmla="*/ 427 w 511"/>
                <a:gd name="T15" fmla="*/ 0 h 224"/>
                <a:gd name="T16" fmla="*/ 423 w 511"/>
                <a:gd name="T17" fmla="*/ 0 h 224"/>
                <a:gd name="T18" fmla="*/ 313 w 511"/>
                <a:gd name="T19" fmla="*/ 23 h 224"/>
                <a:gd name="T20" fmla="*/ 312 w 511"/>
                <a:gd name="T21" fmla="*/ 23 h 224"/>
                <a:gd name="T22" fmla="*/ 102 w 511"/>
                <a:gd name="T23" fmla="*/ 68 h 224"/>
                <a:gd name="T24" fmla="*/ 101 w 511"/>
                <a:gd name="T25" fmla="*/ 68 h 224"/>
                <a:gd name="T26" fmla="*/ 77 w 511"/>
                <a:gd name="T27" fmla="*/ 7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1" h="224">
                  <a:moveTo>
                    <a:pt x="77" y="72"/>
                  </a:moveTo>
                  <a:cubicBezTo>
                    <a:pt x="29" y="83"/>
                    <a:pt x="0" y="131"/>
                    <a:pt x="14" y="178"/>
                  </a:cubicBezTo>
                  <a:cubicBezTo>
                    <a:pt x="14" y="178"/>
                    <a:pt x="14" y="179"/>
                    <a:pt x="15" y="180"/>
                  </a:cubicBezTo>
                  <a:cubicBezTo>
                    <a:pt x="15" y="180"/>
                    <a:pt x="26" y="224"/>
                    <a:pt x="79" y="217"/>
                  </a:cubicBezTo>
                  <a:cubicBezTo>
                    <a:pt x="79" y="217"/>
                    <a:pt x="170" y="206"/>
                    <a:pt x="237" y="189"/>
                  </a:cubicBezTo>
                  <a:cubicBezTo>
                    <a:pt x="237" y="189"/>
                    <a:pt x="387" y="152"/>
                    <a:pt x="407" y="142"/>
                  </a:cubicBezTo>
                  <a:cubicBezTo>
                    <a:pt x="427" y="132"/>
                    <a:pt x="475" y="116"/>
                    <a:pt x="488" y="71"/>
                  </a:cubicBezTo>
                  <a:cubicBezTo>
                    <a:pt x="488" y="71"/>
                    <a:pt x="511" y="6"/>
                    <a:pt x="427" y="0"/>
                  </a:cubicBezTo>
                  <a:cubicBezTo>
                    <a:pt x="425" y="0"/>
                    <a:pt x="424" y="0"/>
                    <a:pt x="423" y="0"/>
                  </a:cubicBezTo>
                  <a:cubicBezTo>
                    <a:pt x="408" y="4"/>
                    <a:pt x="322" y="22"/>
                    <a:pt x="313" y="23"/>
                  </a:cubicBezTo>
                  <a:cubicBezTo>
                    <a:pt x="313" y="23"/>
                    <a:pt x="312" y="23"/>
                    <a:pt x="312" y="23"/>
                  </a:cubicBezTo>
                  <a:cubicBezTo>
                    <a:pt x="300" y="26"/>
                    <a:pt x="165" y="55"/>
                    <a:pt x="102" y="68"/>
                  </a:cubicBezTo>
                  <a:cubicBezTo>
                    <a:pt x="102" y="68"/>
                    <a:pt x="102" y="68"/>
                    <a:pt x="101" y="68"/>
                  </a:cubicBezTo>
                  <a:cubicBezTo>
                    <a:pt x="99" y="68"/>
                    <a:pt x="89" y="69"/>
                    <a:pt x="77" y="72"/>
                  </a:cubicBezTo>
                  <a:close/>
                </a:path>
              </a:pathLst>
            </a:custGeom>
            <a:solidFill>
              <a:srgbClr val="EDB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5" name="Freeform 280"/>
            <p:cNvSpPr>
              <a:spLocks/>
            </p:cNvSpPr>
            <p:nvPr/>
          </p:nvSpPr>
          <p:spPr bwMode="auto">
            <a:xfrm>
              <a:off x="17584738" y="1960130"/>
              <a:ext cx="1206500" cy="519113"/>
            </a:xfrm>
            <a:custGeom>
              <a:avLst/>
              <a:gdLst>
                <a:gd name="T0" fmla="*/ 33 w 465"/>
                <a:gd name="T1" fmla="*/ 54 h 200"/>
                <a:gd name="T2" fmla="*/ 23 w 465"/>
                <a:gd name="T3" fmla="*/ 156 h 200"/>
                <a:gd name="T4" fmla="*/ 33 w 465"/>
                <a:gd name="T5" fmla="*/ 175 h 200"/>
                <a:gd name="T6" fmla="*/ 50 w 465"/>
                <a:gd name="T7" fmla="*/ 193 h 200"/>
                <a:gd name="T8" fmla="*/ 75 w 465"/>
                <a:gd name="T9" fmla="*/ 198 h 200"/>
                <a:gd name="T10" fmla="*/ 240 w 465"/>
                <a:gd name="T11" fmla="*/ 164 h 200"/>
                <a:gd name="T12" fmla="*/ 374 w 465"/>
                <a:gd name="T13" fmla="*/ 121 h 200"/>
                <a:gd name="T14" fmla="*/ 228 w 465"/>
                <a:gd name="T15" fmla="*/ 0 h 200"/>
                <a:gd name="T16" fmla="*/ 33 w 465"/>
                <a:gd name="T17" fmla="*/ 54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5" h="200">
                  <a:moveTo>
                    <a:pt x="33" y="54"/>
                  </a:moveTo>
                  <a:cubicBezTo>
                    <a:pt x="33" y="54"/>
                    <a:pt x="0" y="78"/>
                    <a:pt x="23" y="156"/>
                  </a:cubicBezTo>
                  <a:cubicBezTo>
                    <a:pt x="25" y="163"/>
                    <a:pt x="28" y="170"/>
                    <a:pt x="33" y="175"/>
                  </a:cubicBezTo>
                  <a:cubicBezTo>
                    <a:pt x="37" y="181"/>
                    <a:pt x="43" y="188"/>
                    <a:pt x="50" y="193"/>
                  </a:cubicBezTo>
                  <a:cubicBezTo>
                    <a:pt x="57" y="198"/>
                    <a:pt x="67" y="200"/>
                    <a:pt x="75" y="198"/>
                  </a:cubicBezTo>
                  <a:cubicBezTo>
                    <a:pt x="105" y="192"/>
                    <a:pt x="213" y="173"/>
                    <a:pt x="240" y="164"/>
                  </a:cubicBezTo>
                  <a:cubicBezTo>
                    <a:pt x="240" y="164"/>
                    <a:pt x="348" y="127"/>
                    <a:pt x="374" y="121"/>
                  </a:cubicBezTo>
                  <a:cubicBezTo>
                    <a:pt x="465" y="46"/>
                    <a:pt x="228" y="0"/>
                    <a:pt x="228" y="0"/>
                  </a:cubicBezTo>
                  <a:cubicBezTo>
                    <a:pt x="228" y="0"/>
                    <a:pt x="50" y="40"/>
                    <a:pt x="33" y="54"/>
                  </a:cubicBezTo>
                  <a:close/>
                </a:path>
              </a:pathLst>
            </a:custGeom>
            <a:solidFill>
              <a:srgbClr val="EDB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6" name="Freeform 281"/>
            <p:cNvSpPr>
              <a:spLocks/>
            </p:cNvSpPr>
            <p:nvPr/>
          </p:nvSpPr>
          <p:spPr bwMode="auto">
            <a:xfrm>
              <a:off x="17903825" y="3079318"/>
              <a:ext cx="1057275" cy="379413"/>
            </a:xfrm>
            <a:custGeom>
              <a:avLst/>
              <a:gdLst>
                <a:gd name="T0" fmla="*/ 105 w 408"/>
                <a:gd name="T1" fmla="*/ 134 h 146"/>
                <a:gd name="T2" fmla="*/ 268 w 408"/>
                <a:gd name="T3" fmla="*/ 106 h 146"/>
                <a:gd name="T4" fmla="*/ 376 w 408"/>
                <a:gd name="T5" fmla="*/ 78 h 146"/>
                <a:gd name="T6" fmla="*/ 389 w 408"/>
                <a:gd name="T7" fmla="*/ 65 h 146"/>
                <a:gd name="T8" fmla="*/ 366 w 408"/>
                <a:gd name="T9" fmla="*/ 11 h 146"/>
                <a:gd name="T10" fmla="*/ 259 w 408"/>
                <a:gd name="T11" fmla="*/ 8 h 146"/>
                <a:gd name="T12" fmla="*/ 31 w 408"/>
                <a:gd name="T13" fmla="*/ 46 h 146"/>
                <a:gd name="T14" fmla="*/ 6 w 408"/>
                <a:gd name="T15" fmla="*/ 86 h 146"/>
                <a:gd name="T16" fmla="*/ 18 w 408"/>
                <a:gd name="T17" fmla="*/ 146 h 146"/>
                <a:gd name="T18" fmla="*/ 92 w 408"/>
                <a:gd name="T19" fmla="*/ 136 h 146"/>
                <a:gd name="T20" fmla="*/ 105 w 408"/>
                <a:gd name="T21" fmla="*/ 13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8" h="146">
                  <a:moveTo>
                    <a:pt x="105" y="134"/>
                  </a:moveTo>
                  <a:cubicBezTo>
                    <a:pt x="268" y="106"/>
                    <a:pt x="268" y="106"/>
                    <a:pt x="268" y="106"/>
                  </a:cubicBezTo>
                  <a:cubicBezTo>
                    <a:pt x="331" y="101"/>
                    <a:pt x="363" y="86"/>
                    <a:pt x="376" y="78"/>
                  </a:cubicBezTo>
                  <a:cubicBezTo>
                    <a:pt x="381" y="75"/>
                    <a:pt x="386" y="70"/>
                    <a:pt x="389" y="65"/>
                  </a:cubicBezTo>
                  <a:cubicBezTo>
                    <a:pt x="408" y="27"/>
                    <a:pt x="366" y="11"/>
                    <a:pt x="366" y="11"/>
                  </a:cubicBezTo>
                  <a:cubicBezTo>
                    <a:pt x="333" y="0"/>
                    <a:pt x="259" y="8"/>
                    <a:pt x="259" y="8"/>
                  </a:cubicBezTo>
                  <a:cubicBezTo>
                    <a:pt x="190" y="15"/>
                    <a:pt x="31" y="46"/>
                    <a:pt x="31" y="46"/>
                  </a:cubicBezTo>
                  <a:cubicBezTo>
                    <a:pt x="13" y="53"/>
                    <a:pt x="6" y="86"/>
                    <a:pt x="6" y="86"/>
                  </a:cubicBezTo>
                  <a:cubicBezTo>
                    <a:pt x="0" y="111"/>
                    <a:pt x="12" y="133"/>
                    <a:pt x="18" y="146"/>
                  </a:cubicBezTo>
                  <a:cubicBezTo>
                    <a:pt x="46" y="143"/>
                    <a:pt x="63" y="140"/>
                    <a:pt x="92" y="136"/>
                  </a:cubicBezTo>
                  <a:lnTo>
                    <a:pt x="105" y="134"/>
                  </a:lnTo>
                  <a:close/>
                </a:path>
              </a:pathLst>
            </a:custGeom>
            <a:solidFill>
              <a:srgbClr val="EDB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7" name="Freeform 282"/>
            <p:cNvSpPr>
              <a:spLocks/>
            </p:cNvSpPr>
            <p:nvPr/>
          </p:nvSpPr>
          <p:spPr bwMode="auto">
            <a:xfrm>
              <a:off x="17965738" y="1674380"/>
              <a:ext cx="1517650" cy="1843088"/>
            </a:xfrm>
            <a:custGeom>
              <a:avLst/>
              <a:gdLst>
                <a:gd name="T0" fmla="*/ 563 w 585"/>
                <a:gd name="T1" fmla="*/ 220 h 711"/>
                <a:gd name="T2" fmla="*/ 375 w 585"/>
                <a:gd name="T3" fmla="*/ 47 h 711"/>
                <a:gd name="T4" fmla="*/ 265 w 585"/>
                <a:gd name="T5" fmla="*/ 5 h 711"/>
                <a:gd name="T6" fmla="*/ 162 w 585"/>
                <a:gd name="T7" fmla="*/ 37 h 711"/>
                <a:gd name="T8" fmla="*/ 61 w 585"/>
                <a:gd name="T9" fmla="*/ 117 h 711"/>
                <a:gd name="T10" fmla="*/ 44 w 585"/>
                <a:gd name="T11" fmla="*/ 233 h 711"/>
                <a:gd name="T12" fmla="*/ 224 w 585"/>
                <a:gd name="T13" fmla="*/ 233 h 711"/>
                <a:gd name="T14" fmla="*/ 302 w 585"/>
                <a:gd name="T15" fmla="*/ 186 h 711"/>
                <a:gd name="T16" fmla="*/ 431 w 585"/>
                <a:gd name="T17" fmla="*/ 318 h 711"/>
                <a:gd name="T18" fmla="*/ 453 w 585"/>
                <a:gd name="T19" fmla="*/ 576 h 711"/>
                <a:gd name="T20" fmla="*/ 405 w 585"/>
                <a:gd name="T21" fmla="*/ 637 h 711"/>
                <a:gd name="T22" fmla="*/ 347 w 585"/>
                <a:gd name="T23" fmla="*/ 632 h 711"/>
                <a:gd name="T24" fmla="*/ 366 w 585"/>
                <a:gd name="T25" fmla="*/ 700 h 711"/>
                <a:gd name="T26" fmla="*/ 436 w 585"/>
                <a:gd name="T27" fmla="*/ 711 h 711"/>
                <a:gd name="T28" fmla="*/ 523 w 585"/>
                <a:gd name="T29" fmla="*/ 688 h 711"/>
                <a:gd name="T30" fmla="*/ 585 w 585"/>
                <a:gd name="T31" fmla="*/ 573 h 711"/>
                <a:gd name="T32" fmla="*/ 563 w 585"/>
                <a:gd name="T33" fmla="*/ 22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85" h="711">
                  <a:moveTo>
                    <a:pt x="563" y="220"/>
                  </a:moveTo>
                  <a:cubicBezTo>
                    <a:pt x="563" y="220"/>
                    <a:pt x="574" y="170"/>
                    <a:pt x="375" y="47"/>
                  </a:cubicBezTo>
                  <a:cubicBezTo>
                    <a:pt x="375" y="47"/>
                    <a:pt x="312" y="12"/>
                    <a:pt x="265" y="5"/>
                  </a:cubicBezTo>
                  <a:cubicBezTo>
                    <a:pt x="265" y="5"/>
                    <a:pt x="219" y="0"/>
                    <a:pt x="162" y="37"/>
                  </a:cubicBezTo>
                  <a:cubicBezTo>
                    <a:pt x="162" y="37"/>
                    <a:pt x="75" y="90"/>
                    <a:pt x="61" y="117"/>
                  </a:cubicBezTo>
                  <a:cubicBezTo>
                    <a:pt x="61" y="117"/>
                    <a:pt x="0" y="167"/>
                    <a:pt x="44" y="233"/>
                  </a:cubicBezTo>
                  <a:cubicBezTo>
                    <a:pt x="44" y="233"/>
                    <a:pt x="83" y="301"/>
                    <a:pt x="224" y="233"/>
                  </a:cubicBezTo>
                  <a:cubicBezTo>
                    <a:pt x="302" y="186"/>
                    <a:pt x="302" y="186"/>
                    <a:pt x="302" y="186"/>
                  </a:cubicBezTo>
                  <a:cubicBezTo>
                    <a:pt x="302" y="186"/>
                    <a:pt x="352" y="314"/>
                    <a:pt x="431" y="318"/>
                  </a:cubicBezTo>
                  <a:cubicBezTo>
                    <a:pt x="431" y="318"/>
                    <a:pt x="488" y="529"/>
                    <a:pt x="453" y="576"/>
                  </a:cubicBezTo>
                  <a:cubicBezTo>
                    <a:pt x="453" y="576"/>
                    <a:pt x="438" y="637"/>
                    <a:pt x="405" y="637"/>
                  </a:cubicBezTo>
                  <a:cubicBezTo>
                    <a:pt x="405" y="637"/>
                    <a:pt x="376" y="648"/>
                    <a:pt x="347" y="632"/>
                  </a:cubicBezTo>
                  <a:cubicBezTo>
                    <a:pt x="366" y="700"/>
                    <a:pt x="366" y="700"/>
                    <a:pt x="366" y="700"/>
                  </a:cubicBezTo>
                  <a:cubicBezTo>
                    <a:pt x="436" y="711"/>
                    <a:pt x="436" y="711"/>
                    <a:pt x="436" y="711"/>
                  </a:cubicBezTo>
                  <a:cubicBezTo>
                    <a:pt x="523" y="688"/>
                    <a:pt x="523" y="688"/>
                    <a:pt x="523" y="688"/>
                  </a:cubicBezTo>
                  <a:cubicBezTo>
                    <a:pt x="585" y="573"/>
                    <a:pt x="585" y="573"/>
                    <a:pt x="585" y="573"/>
                  </a:cubicBezTo>
                  <a:lnTo>
                    <a:pt x="563" y="220"/>
                  </a:lnTo>
                  <a:close/>
                </a:path>
              </a:pathLst>
            </a:custGeom>
            <a:solidFill>
              <a:srgbClr val="EDBE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8" name="Freeform 283"/>
            <p:cNvSpPr>
              <a:spLocks/>
            </p:cNvSpPr>
            <p:nvPr/>
          </p:nvSpPr>
          <p:spPr bwMode="auto">
            <a:xfrm>
              <a:off x="18041938" y="1895043"/>
              <a:ext cx="255588" cy="344488"/>
            </a:xfrm>
            <a:custGeom>
              <a:avLst/>
              <a:gdLst>
                <a:gd name="T0" fmla="*/ 2 w 99"/>
                <a:gd name="T1" fmla="*/ 86 h 133"/>
                <a:gd name="T2" fmla="*/ 27 w 99"/>
                <a:gd name="T3" fmla="*/ 123 h 133"/>
                <a:gd name="T4" fmla="*/ 49 w 99"/>
                <a:gd name="T5" fmla="*/ 129 h 133"/>
                <a:gd name="T6" fmla="*/ 84 w 99"/>
                <a:gd name="T7" fmla="*/ 100 h 133"/>
                <a:gd name="T8" fmla="*/ 98 w 99"/>
                <a:gd name="T9" fmla="*/ 72 h 133"/>
                <a:gd name="T10" fmla="*/ 99 w 99"/>
                <a:gd name="T11" fmla="*/ 62 h 133"/>
                <a:gd name="T12" fmla="*/ 88 w 99"/>
                <a:gd name="T13" fmla="*/ 30 h 133"/>
                <a:gd name="T14" fmla="*/ 63 w 99"/>
                <a:gd name="T15" fmla="*/ 0 h 133"/>
                <a:gd name="T16" fmla="*/ 19 w 99"/>
                <a:gd name="T17" fmla="*/ 32 h 133"/>
                <a:gd name="T18" fmla="*/ 0 w 99"/>
                <a:gd name="T19" fmla="*/ 74 h 133"/>
                <a:gd name="T20" fmla="*/ 2 w 99"/>
                <a:gd name="T21" fmla="*/ 8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33">
                  <a:moveTo>
                    <a:pt x="2" y="86"/>
                  </a:moveTo>
                  <a:cubicBezTo>
                    <a:pt x="27" y="123"/>
                    <a:pt x="27" y="123"/>
                    <a:pt x="27" y="123"/>
                  </a:cubicBezTo>
                  <a:cubicBezTo>
                    <a:pt x="31" y="131"/>
                    <a:pt x="41" y="133"/>
                    <a:pt x="49" y="129"/>
                  </a:cubicBezTo>
                  <a:cubicBezTo>
                    <a:pt x="58" y="124"/>
                    <a:pt x="70" y="115"/>
                    <a:pt x="84" y="100"/>
                  </a:cubicBezTo>
                  <a:cubicBezTo>
                    <a:pt x="92" y="92"/>
                    <a:pt x="97" y="82"/>
                    <a:pt x="98" y="72"/>
                  </a:cubicBezTo>
                  <a:cubicBezTo>
                    <a:pt x="99" y="69"/>
                    <a:pt x="99" y="66"/>
                    <a:pt x="99" y="62"/>
                  </a:cubicBezTo>
                  <a:cubicBezTo>
                    <a:pt x="99" y="51"/>
                    <a:pt x="95" y="39"/>
                    <a:pt x="88" y="30"/>
                  </a:cubicBezTo>
                  <a:cubicBezTo>
                    <a:pt x="80" y="21"/>
                    <a:pt x="69" y="7"/>
                    <a:pt x="63" y="0"/>
                  </a:cubicBezTo>
                  <a:cubicBezTo>
                    <a:pt x="63" y="0"/>
                    <a:pt x="38" y="13"/>
                    <a:pt x="19" y="32"/>
                  </a:cubicBezTo>
                  <a:cubicBezTo>
                    <a:pt x="8" y="43"/>
                    <a:pt x="1" y="58"/>
                    <a:pt x="0" y="74"/>
                  </a:cubicBezTo>
                  <a:cubicBezTo>
                    <a:pt x="0" y="78"/>
                    <a:pt x="1" y="82"/>
                    <a:pt x="2" y="86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9" name="Freeform 284"/>
            <p:cNvSpPr>
              <a:spLocks/>
            </p:cNvSpPr>
            <p:nvPr/>
          </p:nvSpPr>
          <p:spPr bwMode="auto">
            <a:xfrm>
              <a:off x="18694400" y="2337955"/>
              <a:ext cx="241300" cy="223838"/>
            </a:xfrm>
            <a:custGeom>
              <a:avLst/>
              <a:gdLst>
                <a:gd name="T0" fmla="*/ 1 w 93"/>
                <a:gd name="T1" fmla="*/ 0 h 86"/>
                <a:gd name="T2" fmla="*/ 25 w 93"/>
                <a:gd name="T3" fmla="*/ 86 h 86"/>
                <a:gd name="T4" fmla="*/ 76 w 93"/>
                <a:gd name="T5" fmla="*/ 37 h 86"/>
                <a:gd name="T6" fmla="*/ 1 w 93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3" h="86">
                  <a:moveTo>
                    <a:pt x="1" y="0"/>
                  </a:moveTo>
                  <a:cubicBezTo>
                    <a:pt x="0" y="0"/>
                    <a:pt x="25" y="86"/>
                    <a:pt x="25" y="86"/>
                  </a:cubicBezTo>
                  <a:cubicBezTo>
                    <a:pt x="25" y="86"/>
                    <a:pt x="71" y="64"/>
                    <a:pt x="76" y="37"/>
                  </a:cubicBezTo>
                  <a:cubicBezTo>
                    <a:pt x="76" y="37"/>
                    <a:pt x="93" y="1"/>
                    <a:pt x="1" y="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0" name="Freeform 285"/>
            <p:cNvSpPr>
              <a:spLocks/>
            </p:cNvSpPr>
            <p:nvPr/>
          </p:nvSpPr>
          <p:spPr bwMode="auto">
            <a:xfrm>
              <a:off x="18840450" y="2701493"/>
              <a:ext cx="149225" cy="207963"/>
            </a:xfrm>
            <a:custGeom>
              <a:avLst/>
              <a:gdLst>
                <a:gd name="T0" fmla="*/ 0 w 58"/>
                <a:gd name="T1" fmla="*/ 10 h 80"/>
                <a:gd name="T2" fmla="*/ 20 w 58"/>
                <a:gd name="T3" fmla="*/ 80 h 80"/>
                <a:gd name="T4" fmla="*/ 56 w 58"/>
                <a:gd name="T5" fmla="*/ 34 h 80"/>
                <a:gd name="T6" fmla="*/ 0 w 58"/>
                <a:gd name="T7" fmla="*/ 1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8" h="80">
                  <a:moveTo>
                    <a:pt x="0" y="10"/>
                  </a:moveTo>
                  <a:cubicBezTo>
                    <a:pt x="20" y="80"/>
                    <a:pt x="20" y="80"/>
                    <a:pt x="20" y="80"/>
                  </a:cubicBezTo>
                  <a:cubicBezTo>
                    <a:pt x="20" y="80"/>
                    <a:pt x="54" y="68"/>
                    <a:pt x="56" y="34"/>
                  </a:cubicBezTo>
                  <a:cubicBezTo>
                    <a:pt x="58" y="0"/>
                    <a:pt x="0" y="10"/>
                    <a:pt x="0" y="1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1" name="Freeform 286"/>
            <p:cNvSpPr>
              <a:spLocks/>
            </p:cNvSpPr>
            <p:nvPr/>
          </p:nvSpPr>
          <p:spPr bwMode="auto">
            <a:xfrm>
              <a:off x="18759488" y="3119005"/>
              <a:ext cx="115888" cy="168275"/>
            </a:xfrm>
            <a:custGeom>
              <a:avLst/>
              <a:gdLst>
                <a:gd name="T0" fmla="*/ 0 w 45"/>
                <a:gd name="T1" fmla="*/ 0 h 65"/>
                <a:gd name="T2" fmla="*/ 8 w 45"/>
                <a:gd name="T3" fmla="*/ 65 h 65"/>
                <a:gd name="T4" fmla="*/ 45 w 45"/>
                <a:gd name="T5" fmla="*/ 30 h 65"/>
                <a:gd name="T6" fmla="*/ 0 w 45"/>
                <a:gd name="T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65">
                  <a:moveTo>
                    <a:pt x="0" y="0"/>
                  </a:moveTo>
                  <a:cubicBezTo>
                    <a:pt x="8" y="65"/>
                    <a:pt x="8" y="65"/>
                    <a:pt x="8" y="65"/>
                  </a:cubicBezTo>
                  <a:cubicBezTo>
                    <a:pt x="8" y="65"/>
                    <a:pt x="44" y="47"/>
                    <a:pt x="45" y="30"/>
                  </a:cubicBezTo>
                  <a:cubicBezTo>
                    <a:pt x="45" y="13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2" name="Freeform 287"/>
            <p:cNvSpPr>
              <a:spLocks/>
            </p:cNvSpPr>
            <p:nvPr/>
          </p:nvSpPr>
          <p:spPr bwMode="auto">
            <a:xfrm>
              <a:off x="18007013" y="2107768"/>
              <a:ext cx="576263" cy="417513"/>
            </a:xfrm>
            <a:custGeom>
              <a:avLst/>
              <a:gdLst>
                <a:gd name="T0" fmla="*/ 14 w 222"/>
                <a:gd name="T1" fmla="*/ 0 h 161"/>
                <a:gd name="T2" fmla="*/ 222 w 222"/>
                <a:gd name="T3" fmla="*/ 57 h 161"/>
                <a:gd name="T4" fmla="*/ 21 w 222"/>
                <a:gd name="T5" fmla="*/ 53 h 161"/>
                <a:gd name="T6" fmla="*/ 14 w 222"/>
                <a:gd name="T7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2" h="161">
                  <a:moveTo>
                    <a:pt x="14" y="0"/>
                  </a:moveTo>
                  <a:cubicBezTo>
                    <a:pt x="14" y="0"/>
                    <a:pt x="0" y="161"/>
                    <a:pt x="222" y="57"/>
                  </a:cubicBezTo>
                  <a:cubicBezTo>
                    <a:pt x="222" y="57"/>
                    <a:pt x="67" y="149"/>
                    <a:pt x="21" y="53"/>
                  </a:cubicBezTo>
                  <a:cubicBezTo>
                    <a:pt x="14" y="39"/>
                    <a:pt x="9" y="20"/>
                    <a:pt x="14" y="0"/>
                  </a:cubicBezTo>
                  <a:close/>
                </a:path>
              </a:pathLst>
            </a:custGeom>
            <a:solidFill>
              <a:srgbClr val="CEA5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72" name="Group 1371"/>
          <p:cNvGrpSpPr/>
          <p:nvPr/>
        </p:nvGrpSpPr>
        <p:grpSpPr>
          <a:xfrm>
            <a:off x="19079119" y="6130807"/>
            <a:ext cx="1455472" cy="1454930"/>
            <a:chOff x="21453475" y="410730"/>
            <a:chExt cx="4270375" cy="4268788"/>
          </a:xfrm>
        </p:grpSpPr>
        <p:sp>
          <p:nvSpPr>
            <p:cNvPr id="1013" name="Oval 288"/>
            <p:cNvSpPr>
              <a:spLocks noChangeArrowheads="1"/>
            </p:cNvSpPr>
            <p:nvPr/>
          </p:nvSpPr>
          <p:spPr bwMode="auto">
            <a:xfrm>
              <a:off x="21453475" y="410730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4" name="Freeform 289"/>
            <p:cNvSpPr>
              <a:spLocks/>
            </p:cNvSpPr>
            <p:nvPr/>
          </p:nvSpPr>
          <p:spPr bwMode="auto">
            <a:xfrm>
              <a:off x="22617113" y="1283855"/>
              <a:ext cx="1944688" cy="2527300"/>
            </a:xfrm>
            <a:custGeom>
              <a:avLst/>
              <a:gdLst>
                <a:gd name="T0" fmla="*/ 606 w 750"/>
                <a:gd name="T1" fmla="*/ 0 h 975"/>
                <a:gd name="T2" fmla="*/ 144 w 750"/>
                <a:gd name="T3" fmla="*/ 0 h 975"/>
                <a:gd name="T4" fmla="*/ 0 w 750"/>
                <a:gd name="T5" fmla="*/ 144 h 975"/>
                <a:gd name="T6" fmla="*/ 0 w 750"/>
                <a:gd name="T7" fmla="*/ 831 h 975"/>
                <a:gd name="T8" fmla="*/ 144 w 750"/>
                <a:gd name="T9" fmla="*/ 975 h 975"/>
                <a:gd name="T10" fmla="*/ 606 w 750"/>
                <a:gd name="T11" fmla="*/ 975 h 975"/>
                <a:gd name="T12" fmla="*/ 750 w 750"/>
                <a:gd name="T13" fmla="*/ 831 h 975"/>
                <a:gd name="T14" fmla="*/ 750 w 750"/>
                <a:gd name="T15" fmla="*/ 144 h 975"/>
                <a:gd name="T16" fmla="*/ 606 w 750"/>
                <a:gd name="T17" fmla="*/ 0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0" h="975">
                  <a:moveTo>
                    <a:pt x="606" y="0"/>
                  </a:moveTo>
                  <a:cubicBezTo>
                    <a:pt x="144" y="0"/>
                    <a:pt x="144" y="0"/>
                    <a:pt x="144" y="0"/>
                  </a:cubicBezTo>
                  <a:cubicBezTo>
                    <a:pt x="65" y="0"/>
                    <a:pt x="0" y="64"/>
                    <a:pt x="0" y="144"/>
                  </a:cubicBezTo>
                  <a:cubicBezTo>
                    <a:pt x="0" y="831"/>
                    <a:pt x="0" y="831"/>
                    <a:pt x="0" y="831"/>
                  </a:cubicBezTo>
                  <a:cubicBezTo>
                    <a:pt x="0" y="911"/>
                    <a:pt x="65" y="975"/>
                    <a:pt x="144" y="975"/>
                  </a:cubicBezTo>
                  <a:cubicBezTo>
                    <a:pt x="606" y="975"/>
                    <a:pt x="606" y="975"/>
                    <a:pt x="606" y="975"/>
                  </a:cubicBezTo>
                  <a:cubicBezTo>
                    <a:pt x="686" y="975"/>
                    <a:pt x="750" y="911"/>
                    <a:pt x="750" y="831"/>
                  </a:cubicBezTo>
                  <a:cubicBezTo>
                    <a:pt x="750" y="144"/>
                    <a:pt x="750" y="144"/>
                    <a:pt x="750" y="144"/>
                  </a:cubicBezTo>
                  <a:cubicBezTo>
                    <a:pt x="750" y="64"/>
                    <a:pt x="686" y="0"/>
                    <a:pt x="606" y="0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5" name="Freeform 290"/>
            <p:cNvSpPr>
              <a:spLocks noEditPoints="1"/>
            </p:cNvSpPr>
            <p:nvPr/>
          </p:nvSpPr>
          <p:spPr bwMode="auto">
            <a:xfrm>
              <a:off x="23202900" y="1320368"/>
              <a:ext cx="773113" cy="403225"/>
            </a:xfrm>
            <a:custGeom>
              <a:avLst/>
              <a:gdLst>
                <a:gd name="T0" fmla="*/ 149 w 298"/>
                <a:gd name="T1" fmla="*/ 0 h 156"/>
                <a:gd name="T2" fmla="*/ 0 w 298"/>
                <a:gd name="T3" fmla="*/ 156 h 156"/>
                <a:gd name="T4" fmla="*/ 298 w 298"/>
                <a:gd name="T5" fmla="*/ 156 h 156"/>
                <a:gd name="T6" fmla="*/ 149 w 298"/>
                <a:gd name="T7" fmla="*/ 0 h 156"/>
                <a:gd name="T8" fmla="*/ 149 w 298"/>
                <a:gd name="T9" fmla="*/ 46 h 156"/>
                <a:gd name="T10" fmla="*/ 131 w 298"/>
                <a:gd name="T11" fmla="*/ 27 h 156"/>
                <a:gd name="T12" fmla="*/ 149 w 298"/>
                <a:gd name="T13" fmla="*/ 8 h 156"/>
                <a:gd name="T14" fmla="*/ 167 w 298"/>
                <a:gd name="T15" fmla="*/ 27 h 156"/>
                <a:gd name="T16" fmla="*/ 149 w 298"/>
                <a:gd name="T17" fmla="*/ 4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8" h="156">
                  <a:moveTo>
                    <a:pt x="149" y="0"/>
                  </a:moveTo>
                  <a:cubicBezTo>
                    <a:pt x="67" y="0"/>
                    <a:pt x="0" y="71"/>
                    <a:pt x="0" y="156"/>
                  </a:cubicBezTo>
                  <a:cubicBezTo>
                    <a:pt x="298" y="156"/>
                    <a:pt x="298" y="156"/>
                    <a:pt x="298" y="156"/>
                  </a:cubicBezTo>
                  <a:cubicBezTo>
                    <a:pt x="298" y="71"/>
                    <a:pt x="231" y="0"/>
                    <a:pt x="149" y="0"/>
                  </a:cubicBezTo>
                  <a:close/>
                  <a:moveTo>
                    <a:pt x="149" y="46"/>
                  </a:moveTo>
                  <a:cubicBezTo>
                    <a:pt x="139" y="46"/>
                    <a:pt x="131" y="37"/>
                    <a:pt x="131" y="27"/>
                  </a:cubicBezTo>
                  <a:cubicBezTo>
                    <a:pt x="131" y="17"/>
                    <a:pt x="139" y="8"/>
                    <a:pt x="149" y="8"/>
                  </a:cubicBezTo>
                  <a:cubicBezTo>
                    <a:pt x="159" y="8"/>
                    <a:pt x="167" y="17"/>
                    <a:pt x="167" y="27"/>
                  </a:cubicBezTo>
                  <a:cubicBezTo>
                    <a:pt x="167" y="37"/>
                    <a:pt x="159" y="46"/>
                    <a:pt x="149" y="46"/>
                  </a:cubicBez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6" name="Rectangle 291"/>
            <p:cNvSpPr>
              <a:spLocks noChangeArrowheads="1"/>
            </p:cNvSpPr>
            <p:nvPr/>
          </p:nvSpPr>
          <p:spPr bwMode="auto">
            <a:xfrm>
              <a:off x="22953663" y="1956955"/>
              <a:ext cx="1268413" cy="93663"/>
            </a:xfrm>
            <a:prstGeom prst="rect">
              <a:avLst/>
            </a:pr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7" name="Rectangle 292"/>
            <p:cNvSpPr>
              <a:spLocks noChangeArrowheads="1"/>
            </p:cNvSpPr>
            <p:nvPr/>
          </p:nvSpPr>
          <p:spPr bwMode="auto">
            <a:xfrm>
              <a:off x="22953663" y="2174443"/>
              <a:ext cx="1268413" cy="93663"/>
            </a:xfrm>
            <a:prstGeom prst="rect">
              <a:avLst/>
            </a:pr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8" name="Rectangle 293"/>
            <p:cNvSpPr>
              <a:spLocks noChangeArrowheads="1"/>
            </p:cNvSpPr>
            <p:nvPr/>
          </p:nvSpPr>
          <p:spPr bwMode="auto">
            <a:xfrm>
              <a:off x="22953663" y="2390343"/>
              <a:ext cx="1268413" cy="95250"/>
            </a:xfrm>
            <a:prstGeom prst="rect">
              <a:avLst/>
            </a:pr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9" name="Rectangle 294"/>
            <p:cNvSpPr>
              <a:spLocks noChangeArrowheads="1"/>
            </p:cNvSpPr>
            <p:nvPr/>
          </p:nvSpPr>
          <p:spPr bwMode="auto">
            <a:xfrm>
              <a:off x="22953663" y="2607830"/>
              <a:ext cx="1268413" cy="93663"/>
            </a:xfrm>
            <a:prstGeom prst="rect">
              <a:avLst/>
            </a:pr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0" name="Rectangle 295"/>
            <p:cNvSpPr>
              <a:spLocks noChangeArrowheads="1"/>
            </p:cNvSpPr>
            <p:nvPr/>
          </p:nvSpPr>
          <p:spPr bwMode="auto">
            <a:xfrm>
              <a:off x="23771225" y="2911043"/>
              <a:ext cx="196850" cy="560388"/>
            </a:xfrm>
            <a:prstGeom prst="rect">
              <a:avLst/>
            </a:prstGeom>
            <a:solidFill>
              <a:srgbClr val="E61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1" name="Rectangle 296"/>
            <p:cNvSpPr>
              <a:spLocks noChangeArrowheads="1"/>
            </p:cNvSpPr>
            <p:nvPr/>
          </p:nvSpPr>
          <p:spPr bwMode="auto">
            <a:xfrm>
              <a:off x="23590250" y="3092018"/>
              <a:ext cx="558800" cy="198438"/>
            </a:xfrm>
            <a:prstGeom prst="rect">
              <a:avLst/>
            </a:prstGeom>
            <a:solidFill>
              <a:srgbClr val="E61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2" name="Freeform 297"/>
            <p:cNvSpPr>
              <a:spLocks noEditPoints="1"/>
            </p:cNvSpPr>
            <p:nvPr/>
          </p:nvSpPr>
          <p:spPr bwMode="auto">
            <a:xfrm>
              <a:off x="22715538" y="1561668"/>
              <a:ext cx="1747838" cy="2168525"/>
            </a:xfrm>
            <a:custGeom>
              <a:avLst/>
              <a:gdLst>
                <a:gd name="T0" fmla="*/ 557 w 674"/>
                <a:gd name="T1" fmla="*/ 0 h 837"/>
                <a:gd name="T2" fmla="*/ 115 w 674"/>
                <a:gd name="T3" fmla="*/ 0 h 837"/>
                <a:gd name="T4" fmla="*/ 0 w 674"/>
                <a:gd name="T5" fmla="*/ 121 h 837"/>
                <a:gd name="T6" fmla="*/ 0 w 674"/>
                <a:gd name="T7" fmla="*/ 548 h 837"/>
                <a:gd name="T8" fmla="*/ 0 w 674"/>
                <a:gd name="T9" fmla="*/ 589 h 837"/>
                <a:gd name="T10" fmla="*/ 38 w 674"/>
                <a:gd name="T11" fmla="*/ 589 h 837"/>
                <a:gd name="T12" fmla="*/ 210 w 674"/>
                <a:gd name="T13" fmla="*/ 589 h 837"/>
                <a:gd name="T14" fmla="*/ 234 w 674"/>
                <a:gd name="T15" fmla="*/ 614 h 837"/>
                <a:gd name="T16" fmla="*/ 234 w 674"/>
                <a:gd name="T17" fmla="*/ 797 h 837"/>
                <a:gd name="T18" fmla="*/ 234 w 674"/>
                <a:gd name="T19" fmla="*/ 837 h 837"/>
                <a:gd name="T20" fmla="*/ 273 w 674"/>
                <a:gd name="T21" fmla="*/ 837 h 837"/>
                <a:gd name="T22" fmla="*/ 557 w 674"/>
                <a:gd name="T23" fmla="*/ 837 h 837"/>
                <a:gd name="T24" fmla="*/ 674 w 674"/>
                <a:gd name="T25" fmla="*/ 716 h 837"/>
                <a:gd name="T26" fmla="*/ 674 w 674"/>
                <a:gd name="T27" fmla="*/ 121 h 837"/>
                <a:gd name="T28" fmla="*/ 557 w 674"/>
                <a:gd name="T29" fmla="*/ 0 h 837"/>
                <a:gd name="T30" fmla="*/ 635 w 674"/>
                <a:gd name="T31" fmla="*/ 716 h 837"/>
                <a:gd name="T32" fmla="*/ 557 w 674"/>
                <a:gd name="T33" fmla="*/ 797 h 837"/>
                <a:gd name="T34" fmla="*/ 273 w 674"/>
                <a:gd name="T35" fmla="*/ 797 h 837"/>
                <a:gd name="T36" fmla="*/ 273 w 674"/>
                <a:gd name="T37" fmla="*/ 608 h 837"/>
                <a:gd name="T38" fmla="*/ 213 w 674"/>
                <a:gd name="T39" fmla="*/ 548 h 837"/>
                <a:gd name="T40" fmla="*/ 39 w 674"/>
                <a:gd name="T41" fmla="*/ 548 h 837"/>
                <a:gd name="T42" fmla="*/ 39 w 674"/>
                <a:gd name="T43" fmla="*/ 121 h 837"/>
                <a:gd name="T44" fmla="*/ 115 w 674"/>
                <a:gd name="T45" fmla="*/ 40 h 837"/>
                <a:gd name="T46" fmla="*/ 557 w 674"/>
                <a:gd name="T47" fmla="*/ 40 h 837"/>
                <a:gd name="T48" fmla="*/ 635 w 674"/>
                <a:gd name="T49" fmla="*/ 121 h 837"/>
                <a:gd name="T50" fmla="*/ 635 w 674"/>
                <a:gd name="T51" fmla="*/ 716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74" h="837">
                  <a:moveTo>
                    <a:pt x="557" y="0"/>
                  </a:moveTo>
                  <a:cubicBezTo>
                    <a:pt x="115" y="0"/>
                    <a:pt x="115" y="0"/>
                    <a:pt x="115" y="0"/>
                  </a:cubicBezTo>
                  <a:cubicBezTo>
                    <a:pt x="51" y="0"/>
                    <a:pt x="0" y="54"/>
                    <a:pt x="0" y="121"/>
                  </a:cubicBezTo>
                  <a:cubicBezTo>
                    <a:pt x="0" y="548"/>
                    <a:pt x="0" y="548"/>
                    <a:pt x="0" y="548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38" y="589"/>
                    <a:pt x="38" y="589"/>
                    <a:pt x="38" y="589"/>
                  </a:cubicBezTo>
                  <a:cubicBezTo>
                    <a:pt x="210" y="589"/>
                    <a:pt x="210" y="589"/>
                    <a:pt x="210" y="589"/>
                  </a:cubicBezTo>
                  <a:cubicBezTo>
                    <a:pt x="224" y="591"/>
                    <a:pt x="229" y="595"/>
                    <a:pt x="234" y="614"/>
                  </a:cubicBezTo>
                  <a:cubicBezTo>
                    <a:pt x="234" y="797"/>
                    <a:pt x="234" y="797"/>
                    <a:pt x="234" y="797"/>
                  </a:cubicBezTo>
                  <a:cubicBezTo>
                    <a:pt x="234" y="837"/>
                    <a:pt x="234" y="837"/>
                    <a:pt x="234" y="837"/>
                  </a:cubicBezTo>
                  <a:cubicBezTo>
                    <a:pt x="273" y="837"/>
                    <a:pt x="273" y="837"/>
                    <a:pt x="273" y="837"/>
                  </a:cubicBezTo>
                  <a:cubicBezTo>
                    <a:pt x="557" y="837"/>
                    <a:pt x="557" y="837"/>
                    <a:pt x="557" y="837"/>
                  </a:cubicBezTo>
                  <a:cubicBezTo>
                    <a:pt x="621" y="837"/>
                    <a:pt x="674" y="783"/>
                    <a:pt x="674" y="716"/>
                  </a:cubicBezTo>
                  <a:cubicBezTo>
                    <a:pt x="674" y="121"/>
                    <a:pt x="674" y="121"/>
                    <a:pt x="674" y="121"/>
                  </a:cubicBezTo>
                  <a:cubicBezTo>
                    <a:pt x="674" y="54"/>
                    <a:pt x="621" y="0"/>
                    <a:pt x="557" y="0"/>
                  </a:cubicBezTo>
                  <a:close/>
                  <a:moveTo>
                    <a:pt x="635" y="716"/>
                  </a:moveTo>
                  <a:cubicBezTo>
                    <a:pt x="635" y="760"/>
                    <a:pt x="600" y="797"/>
                    <a:pt x="557" y="797"/>
                  </a:cubicBezTo>
                  <a:cubicBezTo>
                    <a:pt x="273" y="797"/>
                    <a:pt x="273" y="797"/>
                    <a:pt x="273" y="797"/>
                  </a:cubicBezTo>
                  <a:cubicBezTo>
                    <a:pt x="273" y="608"/>
                    <a:pt x="273" y="608"/>
                    <a:pt x="273" y="608"/>
                  </a:cubicBezTo>
                  <a:cubicBezTo>
                    <a:pt x="265" y="577"/>
                    <a:pt x="253" y="553"/>
                    <a:pt x="213" y="548"/>
                  </a:cubicBezTo>
                  <a:cubicBezTo>
                    <a:pt x="39" y="548"/>
                    <a:pt x="39" y="548"/>
                    <a:pt x="39" y="548"/>
                  </a:cubicBezTo>
                  <a:cubicBezTo>
                    <a:pt x="39" y="121"/>
                    <a:pt x="39" y="121"/>
                    <a:pt x="39" y="121"/>
                  </a:cubicBezTo>
                  <a:cubicBezTo>
                    <a:pt x="39" y="76"/>
                    <a:pt x="72" y="40"/>
                    <a:pt x="115" y="40"/>
                  </a:cubicBezTo>
                  <a:cubicBezTo>
                    <a:pt x="557" y="40"/>
                    <a:pt x="557" y="40"/>
                    <a:pt x="557" y="40"/>
                  </a:cubicBezTo>
                  <a:cubicBezTo>
                    <a:pt x="600" y="40"/>
                    <a:pt x="635" y="76"/>
                    <a:pt x="635" y="121"/>
                  </a:cubicBezTo>
                  <a:lnTo>
                    <a:pt x="635" y="716"/>
                  </a:ln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3" name="Freeform 298"/>
            <p:cNvSpPr>
              <a:spLocks/>
            </p:cNvSpPr>
            <p:nvPr/>
          </p:nvSpPr>
          <p:spPr bwMode="auto">
            <a:xfrm>
              <a:off x="22699663" y="3079318"/>
              <a:ext cx="628650" cy="654050"/>
            </a:xfrm>
            <a:custGeom>
              <a:avLst/>
              <a:gdLst>
                <a:gd name="T0" fmla="*/ 208 w 242"/>
                <a:gd name="T1" fmla="*/ 146 h 252"/>
                <a:gd name="T2" fmla="*/ 109 w 242"/>
                <a:gd name="T3" fmla="*/ 32 h 252"/>
                <a:gd name="T4" fmla="*/ 6 w 242"/>
                <a:gd name="T5" fmla="*/ 3 h 252"/>
                <a:gd name="T6" fmla="*/ 242 w 242"/>
                <a:gd name="T7" fmla="*/ 252 h 252"/>
                <a:gd name="T8" fmla="*/ 208 w 242"/>
                <a:gd name="T9" fmla="*/ 146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252">
                  <a:moveTo>
                    <a:pt x="208" y="146"/>
                  </a:moveTo>
                  <a:cubicBezTo>
                    <a:pt x="208" y="146"/>
                    <a:pt x="238" y="10"/>
                    <a:pt x="109" y="32"/>
                  </a:cubicBezTo>
                  <a:cubicBezTo>
                    <a:pt x="109" y="32"/>
                    <a:pt x="78" y="37"/>
                    <a:pt x="6" y="3"/>
                  </a:cubicBezTo>
                  <a:cubicBezTo>
                    <a:pt x="0" y="0"/>
                    <a:pt x="145" y="188"/>
                    <a:pt x="242" y="252"/>
                  </a:cubicBezTo>
                  <a:cubicBezTo>
                    <a:pt x="242" y="252"/>
                    <a:pt x="206" y="215"/>
                    <a:pt x="208" y="146"/>
                  </a:cubicBez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73" name="Group 1372"/>
          <p:cNvGrpSpPr/>
          <p:nvPr/>
        </p:nvGrpSpPr>
        <p:grpSpPr>
          <a:xfrm>
            <a:off x="21254256" y="6130807"/>
            <a:ext cx="1454930" cy="1454930"/>
            <a:chOff x="26452513" y="410730"/>
            <a:chExt cx="4268788" cy="4268788"/>
          </a:xfrm>
        </p:grpSpPr>
        <p:sp>
          <p:nvSpPr>
            <p:cNvPr id="1024" name="Oval 299"/>
            <p:cNvSpPr>
              <a:spLocks noChangeArrowheads="1"/>
            </p:cNvSpPr>
            <p:nvPr/>
          </p:nvSpPr>
          <p:spPr bwMode="auto">
            <a:xfrm>
              <a:off x="26452513" y="410730"/>
              <a:ext cx="4268788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5" name="Freeform 300"/>
            <p:cNvSpPr>
              <a:spLocks/>
            </p:cNvSpPr>
            <p:nvPr/>
          </p:nvSpPr>
          <p:spPr bwMode="auto">
            <a:xfrm>
              <a:off x="28063825" y="1936318"/>
              <a:ext cx="534988" cy="2022475"/>
            </a:xfrm>
            <a:custGeom>
              <a:avLst/>
              <a:gdLst>
                <a:gd name="T0" fmla="*/ 140 w 206"/>
                <a:gd name="T1" fmla="*/ 0 h 780"/>
                <a:gd name="T2" fmla="*/ 0 w 206"/>
                <a:gd name="T3" fmla="*/ 616 h 780"/>
                <a:gd name="T4" fmla="*/ 0 w 206"/>
                <a:gd name="T5" fmla="*/ 707 h 780"/>
                <a:gd name="T6" fmla="*/ 13 w 206"/>
                <a:gd name="T7" fmla="*/ 780 h 780"/>
                <a:gd name="T8" fmla="*/ 52 w 206"/>
                <a:gd name="T9" fmla="*/ 780 h 780"/>
                <a:gd name="T10" fmla="*/ 52 w 206"/>
                <a:gd name="T11" fmla="*/ 699 h 780"/>
                <a:gd name="T12" fmla="*/ 72 w 206"/>
                <a:gd name="T13" fmla="*/ 580 h 780"/>
                <a:gd name="T14" fmla="*/ 185 w 206"/>
                <a:gd name="T15" fmla="*/ 86 h 780"/>
                <a:gd name="T16" fmla="*/ 206 w 206"/>
                <a:gd name="T17" fmla="*/ 0 h 780"/>
                <a:gd name="T18" fmla="*/ 140 w 206"/>
                <a:gd name="T19" fmla="*/ 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6" h="780">
                  <a:moveTo>
                    <a:pt x="140" y="0"/>
                  </a:moveTo>
                  <a:cubicBezTo>
                    <a:pt x="140" y="0"/>
                    <a:pt x="4" y="542"/>
                    <a:pt x="0" y="616"/>
                  </a:cubicBezTo>
                  <a:cubicBezTo>
                    <a:pt x="0" y="707"/>
                    <a:pt x="0" y="707"/>
                    <a:pt x="0" y="707"/>
                  </a:cubicBezTo>
                  <a:cubicBezTo>
                    <a:pt x="0" y="707"/>
                    <a:pt x="0" y="756"/>
                    <a:pt x="13" y="780"/>
                  </a:cubicBezTo>
                  <a:cubicBezTo>
                    <a:pt x="52" y="780"/>
                    <a:pt x="52" y="780"/>
                    <a:pt x="52" y="780"/>
                  </a:cubicBezTo>
                  <a:cubicBezTo>
                    <a:pt x="52" y="699"/>
                    <a:pt x="52" y="699"/>
                    <a:pt x="52" y="699"/>
                  </a:cubicBezTo>
                  <a:cubicBezTo>
                    <a:pt x="52" y="699"/>
                    <a:pt x="53" y="608"/>
                    <a:pt x="72" y="580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206" y="0"/>
                    <a:pt x="206" y="0"/>
                    <a:pt x="206" y="0"/>
                  </a:cubicBezTo>
                  <a:lnTo>
                    <a:pt x="140" y="0"/>
                  </a:ln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6" name="Freeform 301"/>
            <p:cNvSpPr>
              <a:spLocks/>
            </p:cNvSpPr>
            <p:nvPr/>
          </p:nvSpPr>
          <p:spPr bwMode="auto">
            <a:xfrm>
              <a:off x="28611513" y="1936318"/>
              <a:ext cx="533400" cy="2022475"/>
            </a:xfrm>
            <a:custGeom>
              <a:avLst/>
              <a:gdLst>
                <a:gd name="T0" fmla="*/ 66 w 206"/>
                <a:gd name="T1" fmla="*/ 0 h 780"/>
                <a:gd name="T2" fmla="*/ 205 w 206"/>
                <a:gd name="T3" fmla="*/ 616 h 780"/>
                <a:gd name="T4" fmla="*/ 205 w 206"/>
                <a:gd name="T5" fmla="*/ 707 h 780"/>
                <a:gd name="T6" fmla="*/ 193 w 206"/>
                <a:gd name="T7" fmla="*/ 780 h 780"/>
                <a:gd name="T8" fmla="*/ 157 w 206"/>
                <a:gd name="T9" fmla="*/ 780 h 780"/>
                <a:gd name="T10" fmla="*/ 157 w 206"/>
                <a:gd name="T11" fmla="*/ 699 h 780"/>
                <a:gd name="T12" fmla="*/ 136 w 206"/>
                <a:gd name="T13" fmla="*/ 580 h 780"/>
                <a:gd name="T14" fmla="*/ 21 w 206"/>
                <a:gd name="T15" fmla="*/ 86 h 780"/>
                <a:gd name="T16" fmla="*/ 0 w 206"/>
                <a:gd name="T17" fmla="*/ 0 h 780"/>
                <a:gd name="T18" fmla="*/ 66 w 206"/>
                <a:gd name="T19" fmla="*/ 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6" h="780">
                  <a:moveTo>
                    <a:pt x="66" y="0"/>
                  </a:moveTo>
                  <a:cubicBezTo>
                    <a:pt x="66" y="0"/>
                    <a:pt x="201" y="542"/>
                    <a:pt x="205" y="616"/>
                  </a:cubicBezTo>
                  <a:cubicBezTo>
                    <a:pt x="205" y="707"/>
                    <a:pt x="205" y="707"/>
                    <a:pt x="205" y="707"/>
                  </a:cubicBezTo>
                  <a:cubicBezTo>
                    <a:pt x="205" y="707"/>
                    <a:pt x="206" y="756"/>
                    <a:pt x="193" y="780"/>
                  </a:cubicBezTo>
                  <a:cubicBezTo>
                    <a:pt x="157" y="780"/>
                    <a:pt x="157" y="780"/>
                    <a:pt x="157" y="780"/>
                  </a:cubicBezTo>
                  <a:cubicBezTo>
                    <a:pt x="157" y="699"/>
                    <a:pt x="157" y="699"/>
                    <a:pt x="157" y="699"/>
                  </a:cubicBezTo>
                  <a:cubicBezTo>
                    <a:pt x="157" y="699"/>
                    <a:pt x="154" y="608"/>
                    <a:pt x="136" y="580"/>
                  </a:cubicBezTo>
                  <a:cubicBezTo>
                    <a:pt x="21" y="86"/>
                    <a:pt x="21" y="86"/>
                    <a:pt x="21" y="8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66" y="0"/>
                  </a:ln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7" name="Rectangle 302"/>
            <p:cNvSpPr>
              <a:spLocks noChangeArrowheads="1"/>
            </p:cNvSpPr>
            <p:nvPr/>
          </p:nvSpPr>
          <p:spPr bwMode="auto">
            <a:xfrm>
              <a:off x="28149550" y="3950855"/>
              <a:ext cx="44450" cy="171450"/>
            </a:xfrm>
            <a:prstGeom prst="rect">
              <a:avLst/>
            </a:pr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8" name="Rectangle 303"/>
            <p:cNvSpPr>
              <a:spLocks noChangeArrowheads="1"/>
            </p:cNvSpPr>
            <p:nvPr/>
          </p:nvSpPr>
          <p:spPr bwMode="auto">
            <a:xfrm>
              <a:off x="29021088" y="3950855"/>
              <a:ext cx="41275" cy="171450"/>
            </a:xfrm>
            <a:prstGeom prst="rect">
              <a:avLst/>
            </a:pr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9" name="Rectangle 304"/>
            <p:cNvSpPr>
              <a:spLocks noChangeArrowheads="1"/>
            </p:cNvSpPr>
            <p:nvPr/>
          </p:nvSpPr>
          <p:spPr bwMode="auto">
            <a:xfrm>
              <a:off x="28001913" y="2684030"/>
              <a:ext cx="1212850" cy="46038"/>
            </a:xfrm>
            <a:prstGeom prst="rect">
              <a:avLst/>
            </a:pr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0" name="Freeform 305"/>
            <p:cNvSpPr>
              <a:spLocks noEditPoints="1"/>
            </p:cNvSpPr>
            <p:nvPr/>
          </p:nvSpPr>
          <p:spPr bwMode="auto">
            <a:xfrm>
              <a:off x="28194000" y="1317193"/>
              <a:ext cx="831850" cy="831850"/>
            </a:xfrm>
            <a:custGeom>
              <a:avLst/>
              <a:gdLst>
                <a:gd name="T0" fmla="*/ 160 w 321"/>
                <a:gd name="T1" fmla="*/ 38 h 321"/>
                <a:gd name="T2" fmla="*/ 284 w 321"/>
                <a:gd name="T3" fmla="*/ 161 h 321"/>
                <a:gd name="T4" fmla="*/ 160 w 321"/>
                <a:gd name="T5" fmla="*/ 284 h 321"/>
                <a:gd name="T6" fmla="*/ 37 w 321"/>
                <a:gd name="T7" fmla="*/ 161 h 321"/>
                <a:gd name="T8" fmla="*/ 160 w 321"/>
                <a:gd name="T9" fmla="*/ 38 h 321"/>
                <a:gd name="T10" fmla="*/ 160 w 321"/>
                <a:gd name="T11" fmla="*/ 0 h 321"/>
                <a:gd name="T12" fmla="*/ 47 w 321"/>
                <a:gd name="T13" fmla="*/ 47 h 321"/>
                <a:gd name="T14" fmla="*/ 0 w 321"/>
                <a:gd name="T15" fmla="*/ 161 h 321"/>
                <a:gd name="T16" fmla="*/ 47 w 321"/>
                <a:gd name="T17" fmla="*/ 274 h 321"/>
                <a:gd name="T18" fmla="*/ 160 w 321"/>
                <a:gd name="T19" fmla="*/ 321 h 321"/>
                <a:gd name="T20" fmla="*/ 274 w 321"/>
                <a:gd name="T21" fmla="*/ 274 h 321"/>
                <a:gd name="T22" fmla="*/ 321 w 321"/>
                <a:gd name="T23" fmla="*/ 161 h 321"/>
                <a:gd name="T24" fmla="*/ 274 w 321"/>
                <a:gd name="T25" fmla="*/ 47 h 321"/>
                <a:gd name="T26" fmla="*/ 160 w 321"/>
                <a:gd name="T27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1" h="321">
                  <a:moveTo>
                    <a:pt x="160" y="38"/>
                  </a:moveTo>
                  <a:cubicBezTo>
                    <a:pt x="228" y="38"/>
                    <a:pt x="284" y="93"/>
                    <a:pt x="284" y="161"/>
                  </a:cubicBezTo>
                  <a:cubicBezTo>
                    <a:pt x="284" y="229"/>
                    <a:pt x="228" y="284"/>
                    <a:pt x="160" y="284"/>
                  </a:cubicBezTo>
                  <a:cubicBezTo>
                    <a:pt x="92" y="284"/>
                    <a:pt x="37" y="229"/>
                    <a:pt x="37" y="161"/>
                  </a:cubicBezTo>
                  <a:cubicBezTo>
                    <a:pt x="37" y="93"/>
                    <a:pt x="92" y="38"/>
                    <a:pt x="160" y="38"/>
                  </a:cubicBezTo>
                  <a:moveTo>
                    <a:pt x="160" y="0"/>
                  </a:moveTo>
                  <a:cubicBezTo>
                    <a:pt x="118" y="0"/>
                    <a:pt x="77" y="17"/>
                    <a:pt x="47" y="47"/>
                  </a:cubicBezTo>
                  <a:cubicBezTo>
                    <a:pt x="17" y="78"/>
                    <a:pt x="0" y="118"/>
                    <a:pt x="0" y="161"/>
                  </a:cubicBezTo>
                  <a:cubicBezTo>
                    <a:pt x="0" y="204"/>
                    <a:pt x="17" y="244"/>
                    <a:pt x="47" y="274"/>
                  </a:cubicBezTo>
                  <a:cubicBezTo>
                    <a:pt x="77" y="305"/>
                    <a:pt x="118" y="321"/>
                    <a:pt x="160" y="321"/>
                  </a:cubicBezTo>
                  <a:cubicBezTo>
                    <a:pt x="203" y="321"/>
                    <a:pt x="244" y="305"/>
                    <a:pt x="274" y="274"/>
                  </a:cubicBezTo>
                  <a:cubicBezTo>
                    <a:pt x="304" y="244"/>
                    <a:pt x="321" y="204"/>
                    <a:pt x="321" y="161"/>
                  </a:cubicBezTo>
                  <a:cubicBezTo>
                    <a:pt x="321" y="118"/>
                    <a:pt x="304" y="78"/>
                    <a:pt x="274" y="47"/>
                  </a:cubicBezTo>
                  <a:cubicBezTo>
                    <a:pt x="244" y="17"/>
                    <a:pt x="203" y="0"/>
                    <a:pt x="160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1" name="Freeform 306"/>
            <p:cNvSpPr>
              <a:spLocks/>
            </p:cNvSpPr>
            <p:nvPr/>
          </p:nvSpPr>
          <p:spPr bwMode="auto">
            <a:xfrm>
              <a:off x="28562300" y="1166380"/>
              <a:ext cx="93663" cy="212725"/>
            </a:xfrm>
            <a:custGeom>
              <a:avLst/>
              <a:gdLst>
                <a:gd name="T0" fmla="*/ 21 w 36"/>
                <a:gd name="T1" fmla="*/ 82 h 82"/>
                <a:gd name="T2" fmla="*/ 15 w 36"/>
                <a:gd name="T3" fmla="*/ 82 h 82"/>
                <a:gd name="T4" fmla="*/ 0 w 36"/>
                <a:gd name="T5" fmla="*/ 67 h 82"/>
                <a:gd name="T6" fmla="*/ 0 w 36"/>
                <a:gd name="T7" fmla="*/ 15 h 82"/>
                <a:gd name="T8" fmla="*/ 15 w 36"/>
                <a:gd name="T9" fmla="*/ 0 h 82"/>
                <a:gd name="T10" fmla="*/ 21 w 36"/>
                <a:gd name="T11" fmla="*/ 0 h 82"/>
                <a:gd name="T12" fmla="*/ 36 w 36"/>
                <a:gd name="T13" fmla="*/ 15 h 82"/>
                <a:gd name="T14" fmla="*/ 36 w 36"/>
                <a:gd name="T15" fmla="*/ 67 h 82"/>
                <a:gd name="T16" fmla="*/ 21 w 36"/>
                <a:gd name="T17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82">
                  <a:moveTo>
                    <a:pt x="21" y="82"/>
                  </a:moveTo>
                  <a:cubicBezTo>
                    <a:pt x="15" y="82"/>
                    <a:pt x="15" y="82"/>
                    <a:pt x="15" y="82"/>
                  </a:cubicBezTo>
                  <a:cubicBezTo>
                    <a:pt x="7" y="82"/>
                    <a:pt x="0" y="75"/>
                    <a:pt x="0" y="6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9" y="0"/>
                    <a:pt x="36" y="7"/>
                    <a:pt x="36" y="15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36" y="75"/>
                    <a:pt x="29" y="82"/>
                    <a:pt x="21" y="82"/>
                  </a:cubicBezTo>
                  <a:close/>
                </a:path>
              </a:pathLst>
            </a:cu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2" name="Freeform 307"/>
            <p:cNvSpPr>
              <a:spLocks/>
            </p:cNvSpPr>
            <p:nvPr/>
          </p:nvSpPr>
          <p:spPr bwMode="auto">
            <a:xfrm>
              <a:off x="28543250" y="785380"/>
              <a:ext cx="138113" cy="449263"/>
            </a:xfrm>
            <a:custGeom>
              <a:avLst/>
              <a:gdLst>
                <a:gd name="T0" fmla="*/ 26 w 53"/>
                <a:gd name="T1" fmla="*/ 173 h 173"/>
                <a:gd name="T2" fmla="*/ 26 w 53"/>
                <a:gd name="T3" fmla="*/ 173 h 173"/>
                <a:gd name="T4" fmla="*/ 0 w 53"/>
                <a:gd name="T5" fmla="*/ 147 h 173"/>
                <a:gd name="T6" fmla="*/ 0 w 53"/>
                <a:gd name="T7" fmla="*/ 27 h 173"/>
                <a:gd name="T8" fmla="*/ 26 w 53"/>
                <a:gd name="T9" fmla="*/ 0 h 173"/>
                <a:gd name="T10" fmla="*/ 53 w 53"/>
                <a:gd name="T11" fmla="*/ 27 h 173"/>
                <a:gd name="T12" fmla="*/ 53 w 53"/>
                <a:gd name="T13" fmla="*/ 147 h 173"/>
                <a:gd name="T14" fmla="*/ 26 w 53"/>
                <a:gd name="T15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" h="173">
                  <a:moveTo>
                    <a:pt x="26" y="173"/>
                  </a:moveTo>
                  <a:cubicBezTo>
                    <a:pt x="26" y="173"/>
                    <a:pt x="26" y="173"/>
                    <a:pt x="26" y="173"/>
                  </a:cubicBezTo>
                  <a:cubicBezTo>
                    <a:pt x="12" y="173"/>
                    <a:pt x="0" y="161"/>
                    <a:pt x="0" y="147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41" y="0"/>
                    <a:pt x="53" y="12"/>
                    <a:pt x="53" y="27"/>
                  </a:cubicBezTo>
                  <a:cubicBezTo>
                    <a:pt x="53" y="147"/>
                    <a:pt x="53" y="147"/>
                    <a:pt x="53" y="147"/>
                  </a:cubicBezTo>
                  <a:cubicBezTo>
                    <a:pt x="53" y="161"/>
                    <a:pt x="41" y="173"/>
                    <a:pt x="26" y="173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3" name="Oval 308"/>
            <p:cNvSpPr>
              <a:spLocks noChangeArrowheads="1"/>
            </p:cNvSpPr>
            <p:nvPr/>
          </p:nvSpPr>
          <p:spPr bwMode="auto">
            <a:xfrm>
              <a:off x="28463875" y="1898218"/>
              <a:ext cx="292100" cy="292100"/>
            </a:xfrm>
            <a:prstGeom prst="ellipse">
              <a:avLst/>
            </a:pr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83" name="Group 1382"/>
          <p:cNvGrpSpPr/>
          <p:nvPr/>
        </p:nvGrpSpPr>
        <p:grpSpPr>
          <a:xfrm>
            <a:off x="1677983" y="8298693"/>
            <a:ext cx="1455472" cy="1454930"/>
            <a:chOff x="-18535650" y="5401830"/>
            <a:chExt cx="4270375" cy="4268788"/>
          </a:xfrm>
        </p:grpSpPr>
        <p:sp>
          <p:nvSpPr>
            <p:cNvPr id="1034" name="Oval 309"/>
            <p:cNvSpPr>
              <a:spLocks noChangeArrowheads="1"/>
            </p:cNvSpPr>
            <p:nvPr/>
          </p:nvSpPr>
          <p:spPr bwMode="auto">
            <a:xfrm>
              <a:off x="-18535650" y="5401830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5" name="Freeform 310"/>
            <p:cNvSpPr>
              <a:spLocks/>
            </p:cNvSpPr>
            <p:nvPr/>
          </p:nvSpPr>
          <p:spPr bwMode="auto">
            <a:xfrm>
              <a:off x="-17503775" y="7186180"/>
              <a:ext cx="2197100" cy="1230313"/>
            </a:xfrm>
            <a:custGeom>
              <a:avLst/>
              <a:gdLst>
                <a:gd name="T0" fmla="*/ 640 w 847"/>
                <a:gd name="T1" fmla="*/ 413 h 475"/>
                <a:gd name="T2" fmla="*/ 645 w 847"/>
                <a:gd name="T3" fmla="*/ 345 h 475"/>
                <a:gd name="T4" fmla="*/ 660 w 847"/>
                <a:gd name="T5" fmla="*/ 72 h 475"/>
                <a:gd name="T6" fmla="*/ 661 w 847"/>
                <a:gd name="T7" fmla="*/ 55 h 475"/>
                <a:gd name="T8" fmla="*/ 644 w 847"/>
                <a:gd name="T9" fmla="*/ 36 h 475"/>
                <a:gd name="T10" fmla="*/ 625 w 847"/>
                <a:gd name="T11" fmla="*/ 17 h 475"/>
                <a:gd name="T12" fmla="*/ 647 w 847"/>
                <a:gd name="T13" fmla="*/ 0 h 475"/>
                <a:gd name="T14" fmla="*/ 784 w 847"/>
                <a:gd name="T15" fmla="*/ 0 h 475"/>
                <a:gd name="T16" fmla="*/ 804 w 847"/>
                <a:gd name="T17" fmla="*/ 16 h 475"/>
                <a:gd name="T18" fmla="*/ 786 w 847"/>
                <a:gd name="T19" fmla="*/ 36 h 475"/>
                <a:gd name="T20" fmla="*/ 769 w 847"/>
                <a:gd name="T21" fmla="*/ 58 h 475"/>
                <a:gd name="T22" fmla="*/ 779 w 847"/>
                <a:gd name="T23" fmla="*/ 233 h 475"/>
                <a:gd name="T24" fmla="*/ 788 w 847"/>
                <a:gd name="T25" fmla="*/ 388 h 475"/>
                <a:gd name="T26" fmla="*/ 789 w 847"/>
                <a:gd name="T27" fmla="*/ 413 h 475"/>
                <a:gd name="T28" fmla="*/ 810 w 847"/>
                <a:gd name="T29" fmla="*/ 413 h 475"/>
                <a:gd name="T30" fmla="*/ 847 w 847"/>
                <a:gd name="T31" fmla="*/ 444 h 475"/>
                <a:gd name="T32" fmla="*/ 811 w 847"/>
                <a:gd name="T33" fmla="*/ 475 h 475"/>
                <a:gd name="T34" fmla="*/ 535 w 847"/>
                <a:gd name="T35" fmla="*/ 475 h 475"/>
                <a:gd name="T36" fmla="*/ 42 w 847"/>
                <a:gd name="T37" fmla="*/ 475 h 475"/>
                <a:gd name="T38" fmla="*/ 6 w 847"/>
                <a:gd name="T39" fmla="*/ 454 h 475"/>
                <a:gd name="T40" fmla="*/ 37 w 847"/>
                <a:gd name="T41" fmla="*/ 413 h 475"/>
                <a:gd name="T42" fmla="*/ 62 w 847"/>
                <a:gd name="T43" fmla="*/ 413 h 475"/>
                <a:gd name="T44" fmla="*/ 65 w 847"/>
                <a:gd name="T45" fmla="*/ 367 h 475"/>
                <a:gd name="T46" fmla="*/ 76 w 847"/>
                <a:gd name="T47" fmla="*/ 181 h 475"/>
                <a:gd name="T48" fmla="*/ 83 w 847"/>
                <a:gd name="T49" fmla="*/ 62 h 475"/>
                <a:gd name="T50" fmla="*/ 63 w 847"/>
                <a:gd name="T51" fmla="*/ 35 h 475"/>
                <a:gd name="T52" fmla="*/ 47 w 847"/>
                <a:gd name="T53" fmla="*/ 17 h 475"/>
                <a:gd name="T54" fmla="*/ 65 w 847"/>
                <a:gd name="T55" fmla="*/ 1 h 475"/>
                <a:gd name="T56" fmla="*/ 97 w 847"/>
                <a:gd name="T57" fmla="*/ 0 h 475"/>
                <a:gd name="T58" fmla="*/ 200 w 847"/>
                <a:gd name="T59" fmla="*/ 0 h 475"/>
                <a:gd name="T60" fmla="*/ 209 w 847"/>
                <a:gd name="T61" fmla="*/ 1 h 475"/>
                <a:gd name="T62" fmla="*/ 227 w 847"/>
                <a:gd name="T63" fmla="*/ 17 h 475"/>
                <a:gd name="T64" fmla="*/ 211 w 847"/>
                <a:gd name="T65" fmla="*/ 35 h 475"/>
                <a:gd name="T66" fmla="*/ 191 w 847"/>
                <a:gd name="T67" fmla="*/ 61 h 475"/>
                <a:gd name="T68" fmla="*/ 204 w 847"/>
                <a:gd name="T69" fmla="*/ 284 h 475"/>
                <a:gd name="T70" fmla="*/ 211 w 847"/>
                <a:gd name="T71" fmla="*/ 403 h 475"/>
                <a:gd name="T72" fmla="*/ 221 w 847"/>
                <a:gd name="T73" fmla="*/ 413 h 475"/>
                <a:gd name="T74" fmla="*/ 342 w 847"/>
                <a:gd name="T75" fmla="*/ 413 h 475"/>
                <a:gd name="T76" fmla="*/ 352 w 847"/>
                <a:gd name="T77" fmla="*/ 403 h 475"/>
                <a:gd name="T78" fmla="*/ 370 w 847"/>
                <a:gd name="T79" fmla="*/ 103 h 475"/>
                <a:gd name="T80" fmla="*/ 372 w 847"/>
                <a:gd name="T81" fmla="*/ 59 h 475"/>
                <a:gd name="T82" fmla="*/ 353 w 847"/>
                <a:gd name="T83" fmla="*/ 35 h 475"/>
                <a:gd name="T84" fmla="*/ 336 w 847"/>
                <a:gd name="T85" fmla="*/ 17 h 475"/>
                <a:gd name="T86" fmla="*/ 355 w 847"/>
                <a:gd name="T87" fmla="*/ 1 h 475"/>
                <a:gd name="T88" fmla="*/ 497 w 847"/>
                <a:gd name="T89" fmla="*/ 0 h 475"/>
                <a:gd name="T90" fmla="*/ 516 w 847"/>
                <a:gd name="T91" fmla="*/ 16 h 475"/>
                <a:gd name="T92" fmla="*/ 499 w 847"/>
                <a:gd name="T93" fmla="*/ 35 h 475"/>
                <a:gd name="T94" fmla="*/ 480 w 847"/>
                <a:gd name="T95" fmla="*/ 60 h 475"/>
                <a:gd name="T96" fmla="*/ 495 w 847"/>
                <a:gd name="T97" fmla="*/ 313 h 475"/>
                <a:gd name="T98" fmla="*/ 499 w 847"/>
                <a:gd name="T99" fmla="*/ 402 h 475"/>
                <a:gd name="T100" fmla="*/ 511 w 847"/>
                <a:gd name="T101" fmla="*/ 413 h 475"/>
                <a:gd name="T102" fmla="*/ 629 w 847"/>
                <a:gd name="T103" fmla="*/ 413 h 475"/>
                <a:gd name="T104" fmla="*/ 640 w 847"/>
                <a:gd name="T105" fmla="*/ 413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47" h="475">
                  <a:moveTo>
                    <a:pt x="640" y="413"/>
                  </a:moveTo>
                  <a:cubicBezTo>
                    <a:pt x="642" y="389"/>
                    <a:pt x="643" y="367"/>
                    <a:pt x="645" y="345"/>
                  </a:cubicBezTo>
                  <a:cubicBezTo>
                    <a:pt x="650" y="254"/>
                    <a:pt x="655" y="163"/>
                    <a:pt x="660" y="72"/>
                  </a:cubicBezTo>
                  <a:cubicBezTo>
                    <a:pt x="661" y="67"/>
                    <a:pt x="661" y="61"/>
                    <a:pt x="661" y="55"/>
                  </a:cubicBezTo>
                  <a:cubicBezTo>
                    <a:pt x="660" y="45"/>
                    <a:pt x="654" y="38"/>
                    <a:pt x="644" y="36"/>
                  </a:cubicBezTo>
                  <a:cubicBezTo>
                    <a:pt x="631" y="33"/>
                    <a:pt x="624" y="27"/>
                    <a:pt x="625" y="17"/>
                  </a:cubicBezTo>
                  <a:cubicBezTo>
                    <a:pt x="626" y="7"/>
                    <a:pt x="634" y="0"/>
                    <a:pt x="647" y="0"/>
                  </a:cubicBezTo>
                  <a:cubicBezTo>
                    <a:pt x="692" y="0"/>
                    <a:pt x="738" y="0"/>
                    <a:pt x="784" y="0"/>
                  </a:cubicBezTo>
                  <a:cubicBezTo>
                    <a:pt x="796" y="0"/>
                    <a:pt x="804" y="7"/>
                    <a:pt x="804" y="16"/>
                  </a:cubicBezTo>
                  <a:cubicBezTo>
                    <a:pt x="805" y="27"/>
                    <a:pt x="799" y="33"/>
                    <a:pt x="786" y="36"/>
                  </a:cubicBezTo>
                  <a:cubicBezTo>
                    <a:pt x="775" y="38"/>
                    <a:pt x="768" y="46"/>
                    <a:pt x="769" y="58"/>
                  </a:cubicBezTo>
                  <a:cubicBezTo>
                    <a:pt x="772" y="116"/>
                    <a:pt x="775" y="175"/>
                    <a:pt x="779" y="233"/>
                  </a:cubicBezTo>
                  <a:cubicBezTo>
                    <a:pt x="782" y="285"/>
                    <a:pt x="785" y="336"/>
                    <a:pt x="788" y="388"/>
                  </a:cubicBezTo>
                  <a:cubicBezTo>
                    <a:pt x="788" y="396"/>
                    <a:pt x="789" y="404"/>
                    <a:pt x="789" y="413"/>
                  </a:cubicBezTo>
                  <a:cubicBezTo>
                    <a:pt x="797" y="413"/>
                    <a:pt x="804" y="413"/>
                    <a:pt x="810" y="413"/>
                  </a:cubicBezTo>
                  <a:cubicBezTo>
                    <a:pt x="832" y="413"/>
                    <a:pt x="847" y="426"/>
                    <a:pt x="847" y="444"/>
                  </a:cubicBezTo>
                  <a:cubicBezTo>
                    <a:pt x="847" y="463"/>
                    <a:pt x="832" y="475"/>
                    <a:pt x="811" y="475"/>
                  </a:cubicBezTo>
                  <a:cubicBezTo>
                    <a:pt x="719" y="475"/>
                    <a:pt x="627" y="475"/>
                    <a:pt x="535" y="475"/>
                  </a:cubicBezTo>
                  <a:cubicBezTo>
                    <a:pt x="371" y="475"/>
                    <a:pt x="206" y="475"/>
                    <a:pt x="42" y="475"/>
                  </a:cubicBezTo>
                  <a:cubicBezTo>
                    <a:pt x="23" y="475"/>
                    <a:pt x="11" y="468"/>
                    <a:pt x="6" y="454"/>
                  </a:cubicBezTo>
                  <a:cubicBezTo>
                    <a:pt x="0" y="433"/>
                    <a:pt x="14" y="414"/>
                    <a:pt x="37" y="413"/>
                  </a:cubicBezTo>
                  <a:cubicBezTo>
                    <a:pt x="45" y="413"/>
                    <a:pt x="53" y="413"/>
                    <a:pt x="62" y="413"/>
                  </a:cubicBezTo>
                  <a:cubicBezTo>
                    <a:pt x="63" y="397"/>
                    <a:pt x="64" y="382"/>
                    <a:pt x="65" y="367"/>
                  </a:cubicBezTo>
                  <a:cubicBezTo>
                    <a:pt x="69" y="305"/>
                    <a:pt x="72" y="243"/>
                    <a:pt x="76" y="181"/>
                  </a:cubicBezTo>
                  <a:cubicBezTo>
                    <a:pt x="78" y="141"/>
                    <a:pt x="80" y="102"/>
                    <a:pt x="83" y="62"/>
                  </a:cubicBezTo>
                  <a:cubicBezTo>
                    <a:pt x="84" y="46"/>
                    <a:pt x="79" y="38"/>
                    <a:pt x="63" y="35"/>
                  </a:cubicBezTo>
                  <a:cubicBezTo>
                    <a:pt x="53" y="33"/>
                    <a:pt x="47" y="27"/>
                    <a:pt x="47" y="17"/>
                  </a:cubicBezTo>
                  <a:cubicBezTo>
                    <a:pt x="48" y="8"/>
                    <a:pt x="55" y="1"/>
                    <a:pt x="65" y="1"/>
                  </a:cubicBezTo>
                  <a:cubicBezTo>
                    <a:pt x="76" y="0"/>
                    <a:pt x="86" y="0"/>
                    <a:pt x="97" y="0"/>
                  </a:cubicBezTo>
                  <a:cubicBezTo>
                    <a:pt x="131" y="0"/>
                    <a:pt x="165" y="0"/>
                    <a:pt x="200" y="0"/>
                  </a:cubicBezTo>
                  <a:cubicBezTo>
                    <a:pt x="203" y="0"/>
                    <a:pt x="206" y="0"/>
                    <a:pt x="209" y="1"/>
                  </a:cubicBezTo>
                  <a:cubicBezTo>
                    <a:pt x="219" y="1"/>
                    <a:pt x="226" y="8"/>
                    <a:pt x="227" y="17"/>
                  </a:cubicBezTo>
                  <a:cubicBezTo>
                    <a:pt x="227" y="26"/>
                    <a:pt x="222" y="33"/>
                    <a:pt x="211" y="35"/>
                  </a:cubicBezTo>
                  <a:cubicBezTo>
                    <a:pt x="196" y="39"/>
                    <a:pt x="190" y="45"/>
                    <a:pt x="191" y="61"/>
                  </a:cubicBezTo>
                  <a:cubicBezTo>
                    <a:pt x="195" y="135"/>
                    <a:pt x="200" y="209"/>
                    <a:pt x="204" y="284"/>
                  </a:cubicBezTo>
                  <a:cubicBezTo>
                    <a:pt x="206" y="324"/>
                    <a:pt x="209" y="363"/>
                    <a:pt x="211" y="403"/>
                  </a:cubicBezTo>
                  <a:cubicBezTo>
                    <a:pt x="211" y="411"/>
                    <a:pt x="213" y="413"/>
                    <a:pt x="221" y="413"/>
                  </a:cubicBezTo>
                  <a:cubicBezTo>
                    <a:pt x="261" y="413"/>
                    <a:pt x="302" y="413"/>
                    <a:pt x="342" y="413"/>
                  </a:cubicBezTo>
                  <a:cubicBezTo>
                    <a:pt x="350" y="413"/>
                    <a:pt x="352" y="410"/>
                    <a:pt x="352" y="403"/>
                  </a:cubicBezTo>
                  <a:cubicBezTo>
                    <a:pt x="358" y="303"/>
                    <a:pt x="364" y="203"/>
                    <a:pt x="370" y="103"/>
                  </a:cubicBezTo>
                  <a:cubicBezTo>
                    <a:pt x="371" y="89"/>
                    <a:pt x="372" y="74"/>
                    <a:pt x="372" y="59"/>
                  </a:cubicBezTo>
                  <a:cubicBezTo>
                    <a:pt x="373" y="45"/>
                    <a:pt x="367" y="38"/>
                    <a:pt x="353" y="35"/>
                  </a:cubicBezTo>
                  <a:cubicBezTo>
                    <a:pt x="342" y="33"/>
                    <a:pt x="336" y="26"/>
                    <a:pt x="336" y="17"/>
                  </a:cubicBezTo>
                  <a:cubicBezTo>
                    <a:pt x="337" y="8"/>
                    <a:pt x="344" y="1"/>
                    <a:pt x="355" y="1"/>
                  </a:cubicBezTo>
                  <a:cubicBezTo>
                    <a:pt x="402" y="0"/>
                    <a:pt x="450" y="0"/>
                    <a:pt x="497" y="0"/>
                  </a:cubicBezTo>
                  <a:cubicBezTo>
                    <a:pt x="507" y="1"/>
                    <a:pt x="515" y="8"/>
                    <a:pt x="516" y="16"/>
                  </a:cubicBezTo>
                  <a:cubicBezTo>
                    <a:pt x="516" y="26"/>
                    <a:pt x="510" y="33"/>
                    <a:pt x="499" y="35"/>
                  </a:cubicBezTo>
                  <a:cubicBezTo>
                    <a:pt x="485" y="38"/>
                    <a:pt x="479" y="46"/>
                    <a:pt x="480" y="60"/>
                  </a:cubicBezTo>
                  <a:cubicBezTo>
                    <a:pt x="485" y="145"/>
                    <a:pt x="490" y="229"/>
                    <a:pt x="495" y="313"/>
                  </a:cubicBezTo>
                  <a:cubicBezTo>
                    <a:pt x="496" y="343"/>
                    <a:pt x="498" y="372"/>
                    <a:pt x="499" y="402"/>
                  </a:cubicBezTo>
                  <a:cubicBezTo>
                    <a:pt x="500" y="410"/>
                    <a:pt x="502" y="413"/>
                    <a:pt x="511" y="413"/>
                  </a:cubicBezTo>
                  <a:cubicBezTo>
                    <a:pt x="550" y="413"/>
                    <a:pt x="590" y="413"/>
                    <a:pt x="629" y="413"/>
                  </a:cubicBezTo>
                  <a:cubicBezTo>
                    <a:pt x="632" y="413"/>
                    <a:pt x="636" y="413"/>
                    <a:pt x="640" y="413"/>
                  </a:cubicBezTo>
                  <a:close/>
                </a:path>
              </a:pathLst>
            </a:custGeom>
            <a:solidFill>
              <a:srgbClr val="214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6" name="Freeform 311"/>
            <p:cNvSpPr>
              <a:spLocks noEditPoints="1"/>
            </p:cNvSpPr>
            <p:nvPr/>
          </p:nvSpPr>
          <p:spPr bwMode="auto">
            <a:xfrm>
              <a:off x="-17708563" y="6208280"/>
              <a:ext cx="2619375" cy="868363"/>
            </a:xfrm>
            <a:custGeom>
              <a:avLst/>
              <a:gdLst>
                <a:gd name="T0" fmla="*/ 505 w 1010"/>
                <a:gd name="T1" fmla="*/ 335 h 335"/>
                <a:gd name="T2" fmla="*/ 61 w 1010"/>
                <a:gd name="T3" fmla="*/ 335 h 335"/>
                <a:gd name="T4" fmla="*/ 22 w 1010"/>
                <a:gd name="T5" fmla="*/ 311 h 335"/>
                <a:gd name="T6" fmla="*/ 8 w 1010"/>
                <a:gd name="T7" fmla="*/ 283 h 335"/>
                <a:gd name="T8" fmla="*/ 20 w 1010"/>
                <a:gd name="T9" fmla="*/ 248 h 335"/>
                <a:gd name="T10" fmla="*/ 253 w 1010"/>
                <a:gd name="T11" fmla="*/ 127 h 335"/>
                <a:gd name="T12" fmla="*/ 480 w 1010"/>
                <a:gd name="T13" fmla="*/ 9 h 335"/>
                <a:gd name="T14" fmla="*/ 530 w 1010"/>
                <a:gd name="T15" fmla="*/ 9 h 335"/>
                <a:gd name="T16" fmla="*/ 986 w 1010"/>
                <a:gd name="T17" fmla="*/ 246 h 335"/>
                <a:gd name="T18" fmla="*/ 990 w 1010"/>
                <a:gd name="T19" fmla="*/ 248 h 335"/>
                <a:gd name="T20" fmla="*/ 1001 w 1010"/>
                <a:gd name="T21" fmla="*/ 284 h 335"/>
                <a:gd name="T22" fmla="*/ 988 w 1010"/>
                <a:gd name="T23" fmla="*/ 311 h 335"/>
                <a:gd name="T24" fmla="*/ 949 w 1010"/>
                <a:gd name="T25" fmla="*/ 335 h 335"/>
                <a:gd name="T26" fmla="*/ 607 w 1010"/>
                <a:gd name="T27" fmla="*/ 335 h 335"/>
                <a:gd name="T28" fmla="*/ 505 w 1010"/>
                <a:gd name="T29" fmla="*/ 335 h 335"/>
                <a:gd name="T30" fmla="*/ 549 w 1010"/>
                <a:gd name="T31" fmla="*/ 156 h 335"/>
                <a:gd name="T32" fmla="*/ 555 w 1010"/>
                <a:gd name="T33" fmla="*/ 156 h 335"/>
                <a:gd name="T34" fmla="*/ 568 w 1010"/>
                <a:gd name="T35" fmla="*/ 136 h 335"/>
                <a:gd name="T36" fmla="*/ 537 w 1010"/>
                <a:gd name="T37" fmla="*/ 111 h 335"/>
                <a:gd name="T38" fmla="*/ 522 w 1010"/>
                <a:gd name="T39" fmla="*/ 99 h 335"/>
                <a:gd name="T40" fmla="*/ 512 w 1010"/>
                <a:gd name="T41" fmla="*/ 90 h 335"/>
                <a:gd name="T42" fmla="*/ 502 w 1010"/>
                <a:gd name="T43" fmla="*/ 99 h 335"/>
                <a:gd name="T44" fmla="*/ 489 w 1010"/>
                <a:gd name="T45" fmla="*/ 111 h 335"/>
                <a:gd name="T46" fmla="*/ 475 w 1010"/>
                <a:gd name="T47" fmla="*/ 116 h 335"/>
                <a:gd name="T48" fmla="*/ 449 w 1010"/>
                <a:gd name="T49" fmla="*/ 157 h 335"/>
                <a:gd name="T50" fmla="*/ 475 w 1010"/>
                <a:gd name="T51" fmla="*/ 193 h 335"/>
                <a:gd name="T52" fmla="*/ 498 w 1010"/>
                <a:gd name="T53" fmla="*/ 201 h 335"/>
                <a:gd name="T54" fmla="*/ 522 w 1010"/>
                <a:gd name="T55" fmla="*/ 209 h 335"/>
                <a:gd name="T56" fmla="*/ 529 w 1010"/>
                <a:gd name="T57" fmla="*/ 233 h 335"/>
                <a:gd name="T58" fmla="*/ 491 w 1010"/>
                <a:gd name="T59" fmla="*/ 231 h 335"/>
                <a:gd name="T60" fmla="*/ 458 w 1010"/>
                <a:gd name="T61" fmla="*/ 217 h 335"/>
                <a:gd name="T62" fmla="*/ 448 w 1010"/>
                <a:gd name="T63" fmla="*/ 232 h 335"/>
                <a:gd name="T64" fmla="*/ 487 w 1010"/>
                <a:gd name="T65" fmla="*/ 266 h 335"/>
                <a:gd name="T66" fmla="*/ 502 w 1010"/>
                <a:gd name="T67" fmla="*/ 278 h 335"/>
                <a:gd name="T68" fmla="*/ 511 w 1010"/>
                <a:gd name="T69" fmla="*/ 286 h 335"/>
                <a:gd name="T70" fmla="*/ 522 w 1010"/>
                <a:gd name="T71" fmla="*/ 277 h 335"/>
                <a:gd name="T72" fmla="*/ 535 w 1010"/>
                <a:gd name="T73" fmla="*/ 265 h 335"/>
                <a:gd name="T74" fmla="*/ 558 w 1010"/>
                <a:gd name="T75" fmla="*/ 253 h 335"/>
                <a:gd name="T76" fmla="*/ 549 w 1010"/>
                <a:gd name="T77" fmla="*/ 179 h 335"/>
                <a:gd name="T78" fmla="*/ 518 w 1010"/>
                <a:gd name="T79" fmla="*/ 168 h 335"/>
                <a:gd name="T80" fmla="*/ 498 w 1010"/>
                <a:gd name="T81" fmla="*/ 160 h 335"/>
                <a:gd name="T82" fmla="*/ 496 w 1010"/>
                <a:gd name="T83" fmla="*/ 140 h 335"/>
                <a:gd name="T84" fmla="*/ 527 w 1010"/>
                <a:gd name="T85" fmla="*/ 143 h 335"/>
                <a:gd name="T86" fmla="*/ 549 w 1010"/>
                <a:gd name="T87" fmla="*/ 1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0" h="335">
                  <a:moveTo>
                    <a:pt x="505" y="335"/>
                  </a:moveTo>
                  <a:cubicBezTo>
                    <a:pt x="357" y="335"/>
                    <a:pt x="209" y="335"/>
                    <a:pt x="61" y="335"/>
                  </a:cubicBezTo>
                  <a:cubicBezTo>
                    <a:pt x="43" y="335"/>
                    <a:pt x="30" y="328"/>
                    <a:pt x="22" y="311"/>
                  </a:cubicBezTo>
                  <a:cubicBezTo>
                    <a:pt x="17" y="302"/>
                    <a:pt x="13" y="293"/>
                    <a:pt x="8" y="283"/>
                  </a:cubicBezTo>
                  <a:cubicBezTo>
                    <a:pt x="0" y="267"/>
                    <a:pt x="3" y="257"/>
                    <a:pt x="20" y="248"/>
                  </a:cubicBezTo>
                  <a:cubicBezTo>
                    <a:pt x="97" y="208"/>
                    <a:pt x="175" y="167"/>
                    <a:pt x="253" y="127"/>
                  </a:cubicBezTo>
                  <a:cubicBezTo>
                    <a:pt x="329" y="88"/>
                    <a:pt x="404" y="49"/>
                    <a:pt x="480" y="9"/>
                  </a:cubicBezTo>
                  <a:cubicBezTo>
                    <a:pt x="497" y="0"/>
                    <a:pt x="513" y="1"/>
                    <a:pt x="530" y="9"/>
                  </a:cubicBezTo>
                  <a:cubicBezTo>
                    <a:pt x="682" y="88"/>
                    <a:pt x="834" y="167"/>
                    <a:pt x="986" y="246"/>
                  </a:cubicBezTo>
                  <a:cubicBezTo>
                    <a:pt x="987" y="247"/>
                    <a:pt x="989" y="248"/>
                    <a:pt x="990" y="248"/>
                  </a:cubicBezTo>
                  <a:cubicBezTo>
                    <a:pt x="1007" y="257"/>
                    <a:pt x="1010" y="267"/>
                    <a:pt x="1001" y="284"/>
                  </a:cubicBezTo>
                  <a:cubicBezTo>
                    <a:pt x="997" y="293"/>
                    <a:pt x="992" y="302"/>
                    <a:pt x="988" y="311"/>
                  </a:cubicBezTo>
                  <a:cubicBezTo>
                    <a:pt x="980" y="328"/>
                    <a:pt x="967" y="335"/>
                    <a:pt x="949" y="335"/>
                  </a:cubicBezTo>
                  <a:cubicBezTo>
                    <a:pt x="835" y="335"/>
                    <a:pt x="721" y="335"/>
                    <a:pt x="607" y="335"/>
                  </a:cubicBezTo>
                  <a:cubicBezTo>
                    <a:pt x="573" y="335"/>
                    <a:pt x="539" y="335"/>
                    <a:pt x="505" y="335"/>
                  </a:cubicBezTo>
                  <a:close/>
                  <a:moveTo>
                    <a:pt x="549" y="156"/>
                  </a:moveTo>
                  <a:cubicBezTo>
                    <a:pt x="552" y="156"/>
                    <a:pt x="554" y="156"/>
                    <a:pt x="555" y="156"/>
                  </a:cubicBezTo>
                  <a:cubicBezTo>
                    <a:pt x="570" y="155"/>
                    <a:pt x="574" y="149"/>
                    <a:pt x="568" y="136"/>
                  </a:cubicBezTo>
                  <a:cubicBezTo>
                    <a:pt x="563" y="122"/>
                    <a:pt x="551" y="114"/>
                    <a:pt x="537" y="111"/>
                  </a:cubicBezTo>
                  <a:cubicBezTo>
                    <a:pt x="530" y="109"/>
                    <a:pt x="524" y="107"/>
                    <a:pt x="522" y="99"/>
                  </a:cubicBezTo>
                  <a:cubicBezTo>
                    <a:pt x="521" y="95"/>
                    <a:pt x="515" y="89"/>
                    <a:pt x="512" y="90"/>
                  </a:cubicBezTo>
                  <a:cubicBezTo>
                    <a:pt x="508" y="90"/>
                    <a:pt x="503" y="95"/>
                    <a:pt x="502" y="99"/>
                  </a:cubicBezTo>
                  <a:cubicBezTo>
                    <a:pt x="499" y="106"/>
                    <a:pt x="495" y="109"/>
                    <a:pt x="489" y="111"/>
                  </a:cubicBezTo>
                  <a:cubicBezTo>
                    <a:pt x="484" y="112"/>
                    <a:pt x="479" y="114"/>
                    <a:pt x="475" y="116"/>
                  </a:cubicBezTo>
                  <a:cubicBezTo>
                    <a:pt x="457" y="124"/>
                    <a:pt x="449" y="138"/>
                    <a:pt x="449" y="157"/>
                  </a:cubicBezTo>
                  <a:cubicBezTo>
                    <a:pt x="449" y="175"/>
                    <a:pt x="459" y="187"/>
                    <a:pt x="475" y="193"/>
                  </a:cubicBezTo>
                  <a:cubicBezTo>
                    <a:pt x="483" y="196"/>
                    <a:pt x="490" y="199"/>
                    <a:pt x="498" y="201"/>
                  </a:cubicBezTo>
                  <a:cubicBezTo>
                    <a:pt x="506" y="204"/>
                    <a:pt x="514" y="206"/>
                    <a:pt x="522" y="209"/>
                  </a:cubicBezTo>
                  <a:cubicBezTo>
                    <a:pt x="533" y="214"/>
                    <a:pt x="535" y="224"/>
                    <a:pt x="529" y="233"/>
                  </a:cubicBezTo>
                  <a:cubicBezTo>
                    <a:pt x="520" y="244"/>
                    <a:pt x="497" y="244"/>
                    <a:pt x="491" y="231"/>
                  </a:cubicBezTo>
                  <a:cubicBezTo>
                    <a:pt x="484" y="215"/>
                    <a:pt x="476" y="216"/>
                    <a:pt x="458" y="217"/>
                  </a:cubicBezTo>
                  <a:cubicBezTo>
                    <a:pt x="450" y="218"/>
                    <a:pt x="446" y="224"/>
                    <a:pt x="448" y="232"/>
                  </a:cubicBezTo>
                  <a:cubicBezTo>
                    <a:pt x="453" y="253"/>
                    <a:pt x="468" y="262"/>
                    <a:pt x="487" y="266"/>
                  </a:cubicBezTo>
                  <a:cubicBezTo>
                    <a:pt x="494" y="267"/>
                    <a:pt x="500" y="269"/>
                    <a:pt x="502" y="278"/>
                  </a:cubicBezTo>
                  <a:cubicBezTo>
                    <a:pt x="503" y="281"/>
                    <a:pt x="508" y="286"/>
                    <a:pt x="511" y="286"/>
                  </a:cubicBezTo>
                  <a:cubicBezTo>
                    <a:pt x="515" y="285"/>
                    <a:pt x="521" y="281"/>
                    <a:pt x="522" y="277"/>
                  </a:cubicBezTo>
                  <a:cubicBezTo>
                    <a:pt x="524" y="270"/>
                    <a:pt x="529" y="267"/>
                    <a:pt x="535" y="265"/>
                  </a:cubicBezTo>
                  <a:cubicBezTo>
                    <a:pt x="543" y="261"/>
                    <a:pt x="552" y="259"/>
                    <a:pt x="558" y="253"/>
                  </a:cubicBezTo>
                  <a:cubicBezTo>
                    <a:pt x="585" y="233"/>
                    <a:pt x="579" y="192"/>
                    <a:pt x="549" y="179"/>
                  </a:cubicBezTo>
                  <a:cubicBezTo>
                    <a:pt x="539" y="175"/>
                    <a:pt x="528" y="172"/>
                    <a:pt x="518" y="168"/>
                  </a:cubicBezTo>
                  <a:cubicBezTo>
                    <a:pt x="511" y="166"/>
                    <a:pt x="504" y="164"/>
                    <a:pt x="498" y="160"/>
                  </a:cubicBezTo>
                  <a:cubicBezTo>
                    <a:pt x="490" y="155"/>
                    <a:pt x="489" y="147"/>
                    <a:pt x="496" y="140"/>
                  </a:cubicBezTo>
                  <a:cubicBezTo>
                    <a:pt x="504" y="131"/>
                    <a:pt x="521" y="133"/>
                    <a:pt x="527" y="143"/>
                  </a:cubicBezTo>
                  <a:cubicBezTo>
                    <a:pt x="532" y="153"/>
                    <a:pt x="540" y="157"/>
                    <a:pt x="549" y="156"/>
                  </a:cubicBezTo>
                  <a:close/>
                </a:path>
              </a:pathLst>
            </a:custGeom>
            <a:solidFill>
              <a:srgbClr val="2F5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7" name="Freeform 312"/>
            <p:cNvSpPr>
              <a:spLocks/>
            </p:cNvSpPr>
            <p:nvPr/>
          </p:nvSpPr>
          <p:spPr bwMode="auto">
            <a:xfrm>
              <a:off x="-17645063" y="8472055"/>
              <a:ext cx="2501900" cy="161925"/>
            </a:xfrm>
            <a:custGeom>
              <a:avLst/>
              <a:gdLst>
                <a:gd name="T0" fmla="*/ 481 w 965"/>
                <a:gd name="T1" fmla="*/ 0 h 63"/>
                <a:gd name="T2" fmla="*/ 925 w 965"/>
                <a:gd name="T3" fmla="*/ 0 h 63"/>
                <a:gd name="T4" fmla="*/ 960 w 965"/>
                <a:gd name="T5" fmla="*/ 40 h 63"/>
                <a:gd name="T6" fmla="*/ 926 w 965"/>
                <a:gd name="T7" fmla="*/ 63 h 63"/>
                <a:gd name="T8" fmla="*/ 746 w 965"/>
                <a:gd name="T9" fmla="*/ 63 h 63"/>
                <a:gd name="T10" fmla="*/ 37 w 965"/>
                <a:gd name="T11" fmla="*/ 63 h 63"/>
                <a:gd name="T12" fmla="*/ 1 w 965"/>
                <a:gd name="T13" fmla="*/ 33 h 63"/>
                <a:gd name="T14" fmla="*/ 35 w 965"/>
                <a:gd name="T15" fmla="*/ 1 h 63"/>
                <a:gd name="T16" fmla="*/ 174 w 965"/>
                <a:gd name="T17" fmla="*/ 0 h 63"/>
                <a:gd name="T18" fmla="*/ 481 w 965"/>
                <a:gd name="T1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5" h="63">
                  <a:moveTo>
                    <a:pt x="481" y="0"/>
                  </a:moveTo>
                  <a:cubicBezTo>
                    <a:pt x="629" y="0"/>
                    <a:pt x="777" y="0"/>
                    <a:pt x="925" y="0"/>
                  </a:cubicBezTo>
                  <a:cubicBezTo>
                    <a:pt x="950" y="0"/>
                    <a:pt x="965" y="18"/>
                    <a:pt x="960" y="40"/>
                  </a:cubicBezTo>
                  <a:cubicBezTo>
                    <a:pt x="956" y="54"/>
                    <a:pt x="944" y="63"/>
                    <a:pt x="926" y="63"/>
                  </a:cubicBezTo>
                  <a:cubicBezTo>
                    <a:pt x="866" y="63"/>
                    <a:pt x="806" y="63"/>
                    <a:pt x="746" y="63"/>
                  </a:cubicBezTo>
                  <a:cubicBezTo>
                    <a:pt x="509" y="63"/>
                    <a:pt x="273" y="63"/>
                    <a:pt x="37" y="63"/>
                  </a:cubicBezTo>
                  <a:cubicBezTo>
                    <a:pt x="16" y="63"/>
                    <a:pt x="2" y="52"/>
                    <a:pt x="1" y="33"/>
                  </a:cubicBezTo>
                  <a:cubicBezTo>
                    <a:pt x="0" y="14"/>
                    <a:pt x="14" y="1"/>
                    <a:pt x="35" y="1"/>
                  </a:cubicBezTo>
                  <a:cubicBezTo>
                    <a:pt x="82" y="0"/>
                    <a:pt x="128" y="0"/>
                    <a:pt x="174" y="0"/>
                  </a:cubicBezTo>
                  <a:cubicBezTo>
                    <a:pt x="277" y="0"/>
                    <a:pt x="379" y="0"/>
                    <a:pt x="481" y="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82" name="Group 1381"/>
          <p:cNvGrpSpPr/>
          <p:nvPr/>
        </p:nvGrpSpPr>
        <p:grpSpPr>
          <a:xfrm>
            <a:off x="3853125" y="8298693"/>
            <a:ext cx="1455472" cy="1454930"/>
            <a:chOff x="-13536613" y="5401830"/>
            <a:chExt cx="4270375" cy="4268788"/>
          </a:xfrm>
        </p:grpSpPr>
        <p:sp>
          <p:nvSpPr>
            <p:cNvPr id="1038" name="Oval 313"/>
            <p:cNvSpPr>
              <a:spLocks noChangeArrowheads="1"/>
            </p:cNvSpPr>
            <p:nvPr/>
          </p:nvSpPr>
          <p:spPr bwMode="auto">
            <a:xfrm>
              <a:off x="-13536613" y="5401830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9" name="Freeform 314"/>
            <p:cNvSpPr>
              <a:spLocks/>
            </p:cNvSpPr>
            <p:nvPr/>
          </p:nvSpPr>
          <p:spPr bwMode="auto">
            <a:xfrm>
              <a:off x="-12403138" y="6093980"/>
              <a:ext cx="1973263" cy="2727325"/>
            </a:xfrm>
            <a:custGeom>
              <a:avLst/>
              <a:gdLst>
                <a:gd name="T0" fmla="*/ 761 w 761"/>
                <a:gd name="T1" fmla="*/ 0 h 1052"/>
                <a:gd name="T2" fmla="*/ 761 w 761"/>
                <a:gd name="T3" fmla="*/ 872 h 1052"/>
                <a:gd name="T4" fmla="*/ 741 w 761"/>
                <a:gd name="T5" fmla="*/ 872 h 1052"/>
                <a:gd name="T6" fmla="*/ 741 w 761"/>
                <a:gd name="T7" fmla="*/ 1032 h 1052"/>
                <a:gd name="T8" fmla="*/ 761 w 761"/>
                <a:gd name="T9" fmla="*/ 1032 h 1052"/>
                <a:gd name="T10" fmla="*/ 761 w 761"/>
                <a:gd name="T11" fmla="*/ 1052 h 1052"/>
                <a:gd name="T12" fmla="*/ 101 w 761"/>
                <a:gd name="T13" fmla="*/ 1052 h 1052"/>
                <a:gd name="T14" fmla="*/ 70 w 761"/>
                <a:gd name="T15" fmla="*/ 1048 h 1052"/>
                <a:gd name="T16" fmla="*/ 2 w 761"/>
                <a:gd name="T17" fmla="*/ 949 h 1052"/>
                <a:gd name="T18" fmla="*/ 0 w 761"/>
                <a:gd name="T19" fmla="*/ 123 h 1052"/>
                <a:gd name="T20" fmla="*/ 113 w 761"/>
                <a:gd name="T21" fmla="*/ 0 h 1052"/>
                <a:gd name="T22" fmla="*/ 761 w 761"/>
                <a:gd name="T23" fmla="*/ 0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61" h="1052">
                  <a:moveTo>
                    <a:pt x="761" y="0"/>
                  </a:moveTo>
                  <a:cubicBezTo>
                    <a:pt x="761" y="872"/>
                    <a:pt x="761" y="872"/>
                    <a:pt x="761" y="872"/>
                  </a:cubicBezTo>
                  <a:cubicBezTo>
                    <a:pt x="741" y="872"/>
                    <a:pt x="741" y="872"/>
                    <a:pt x="741" y="872"/>
                  </a:cubicBezTo>
                  <a:cubicBezTo>
                    <a:pt x="741" y="1032"/>
                    <a:pt x="741" y="1032"/>
                    <a:pt x="741" y="1032"/>
                  </a:cubicBezTo>
                  <a:cubicBezTo>
                    <a:pt x="761" y="1032"/>
                    <a:pt x="761" y="1032"/>
                    <a:pt x="761" y="1032"/>
                  </a:cubicBezTo>
                  <a:cubicBezTo>
                    <a:pt x="761" y="1052"/>
                    <a:pt x="761" y="1052"/>
                    <a:pt x="761" y="1052"/>
                  </a:cubicBezTo>
                  <a:cubicBezTo>
                    <a:pt x="101" y="1052"/>
                    <a:pt x="101" y="1052"/>
                    <a:pt x="101" y="1052"/>
                  </a:cubicBezTo>
                  <a:cubicBezTo>
                    <a:pt x="90" y="1052"/>
                    <a:pt x="80" y="1051"/>
                    <a:pt x="70" y="1048"/>
                  </a:cubicBezTo>
                  <a:cubicBezTo>
                    <a:pt x="26" y="1034"/>
                    <a:pt x="11" y="995"/>
                    <a:pt x="2" y="949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57"/>
                    <a:pt x="48" y="0"/>
                    <a:pt x="113" y="0"/>
                  </a:cubicBezTo>
                  <a:lnTo>
                    <a:pt x="761" y="0"/>
                  </a:lnTo>
                  <a:close/>
                </a:path>
              </a:pathLst>
            </a:custGeom>
            <a:solidFill>
              <a:srgbClr val="343E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0" name="Freeform 315"/>
            <p:cNvSpPr>
              <a:spLocks/>
            </p:cNvSpPr>
            <p:nvPr/>
          </p:nvSpPr>
          <p:spPr bwMode="auto">
            <a:xfrm>
              <a:off x="-12133263" y="6100330"/>
              <a:ext cx="1704975" cy="2200275"/>
            </a:xfrm>
            <a:custGeom>
              <a:avLst/>
              <a:gdLst>
                <a:gd name="T0" fmla="*/ 1074 w 1074"/>
                <a:gd name="T1" fmla="*/ 1386 h 1386"/>
                <a:gd name="T2" fmla="*/ 0 w 1074"/>
                <a:gd name="T3" fmla="*/ 1386 h 1386"/>
                <a:gd name="T4" fmla="*/ 0 w 1074"/>
                <a:gd name="T5" fmla="*/ 1 h 1386"/>
                <a:gd name="T6" fmla="*/ 1074 w 1074"/>
                <a:gd name="T7" fmla="*/ 0 h 1386"/>
                <a:gd name="T8" fmla="*/ 1074 w 1074"/>
                <a:gd name="T9" fmla="*/ 1386 h 1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74" h="1386">
                  <a:moveTo>
                    <a:pt x="1074" y="1386"/>
                  </a:moveTo>
                  <a:lnTo>
                    <a:pt x="0" y="1386"/>
                  </a:lnTo>
                  <a:lnTo>
                    <a:pt x="0" y="1"/>
                  </a:lnTo>
                  <a:lnTo>
                    <a:pt x="1074" y="0"/>
                  </a:lnTo>
                  <a:lnTo>
                    <a:pt x="1074" y="1386"/>
                  </a:lnTo>
                  <a:close/>
                </a:path>
              </a:pathLst>
            </a:custGeom>
            <a:solidFill>
              <a:srgbClr val="4750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1" name="Freeform 316"/>
            <p:cNvSpPr>
              <a:spLocks/>
            </p:cNvSpPr>
            <p:nvPr/>
          </p:nvSpPr>
          <p:spPr bwMode="auto">
            <a:xfrm>
              <a:off x="-12349163" y="8351405"/>
              <a:ext cx="1876425" cy="428625"/>
            </a:xfrm>
            <a:custGeom>
              <a:avLst/>
              <a:gdLst>
                <a:gd name="T0" fmla="*/ 724 w 724"/>
                <a:gd name="T1" fmla="*/ 1 h 165"/>
                <a:gd name="T2" fmla="*/ 724 w 724"/>
                <a:gd name="T3" fmla="*/ 161 h 165"/>
                <a:gd name="T4" fmla="*/ 90 w 724"/>
                <a:gd name="T5" fmla="*/ 161 h 165"/>
                <a:gd name="T6" fmla="*/ 26 w 724"/>
                <a:gd name="T7" fmla="*/ 140 h 165"/>
                <a:gd name="T8" fmla="*/ 1 w 724"/>
                <a:gd name="T9" fmla="*/ 87 h 165"/>
                <a:gd name="T10" fmla="*/ 0 w 724"/>
                <a:gd name="T11" fmla="*/ 83 h 165"/>
                <a:gd name="T12" fmla="*/ 0 w 724"/>
                <a:gd name="T13" fmla="*/ 78 h 165"/>
                <a:gd name="T14" fmla="*/ 1 w 724"/>
                <a:gd name="T15" fmla="*/ 73 h 165"/>
                <a:gd name="T16" fmla="*/ 38 w 724"/>
                <a:gd name="T17" fmla="*/ 12 h 165"/>
                <a:gd name="T18" fmla="*/ 56 w 724"/>
                <a:gd name="T19" fmla="*/ 4 h 165"/>
                <a:gd name="T20" fmla="*/ 90 w 724"/>
                <a:gd name="T21" fmla="*/ 1 h 165"/>
                <a:gd name="T22" fmla="*/ 724 w 724"/>
                <a:gd name="T23" fmla="*/ 1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165">
                  <a:moveTo>
                    <a:pt x="724" y="1"/>
                  </a:moveTo>
                  <a:cubicBezTo>
                    <a:pt x="724" y="161"/>
                    <a:pt x="724" y="161"/>
                    <a:pt x="724" y="161"/>
                  </a:cubicBezTo>
                  <a:cubicBezTo>
                    <a:pt x="90" y="161"/>
                    <a:pt x="90" y="161"/>
                    <a:pt x="90" y="161"/>
                  </a:cubicBezTo>
                  <a:cubicBezTo>
                    <a:pt x="61" y="165"/>
                    <a:pt x="43" y="154"/>
                    <a:pt x="26" y="140"/>
                  </a:cubicBezTo>
                  <a:cubicBezTo>
                    <a:pt x="11" y="127"/>
                    <a:pt x="2" y="106"/>
                    <a:pt x="1" y="87"/>
                  </a:cubicBezTo>
                  <a:cubicBezTo>
                    <a:pt x="1" y="85"/>
                    <a:pt x="0" y="84"/>
                    <a:pt x="0" y="83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1" y="75"/>
                    <a:pt x="1" y="73"/>
                  </a:cubicBezTo>
                  <a:cubicBezTo>
                    <a:pt x="3" y="49"/>
                    <a:pt x="16" y="25"/>
                    <a:pt x="38" y="12"/>
                  </a:cubicBezTo>
                  <a:cubicBezTo>
                    <a:pt x="43" y="9"/>
                    <a:pt x="51" y="6"/>
                    <a:pt x="56" y="4"/>
                  </a:cubicBezTo>
                  <a:cubicBezTo>
                    <a:pt x="67" y="0"/>
                    <a:pt x="78" y="1"/>
                    <a:pt x="90" y="1"/>
                  </a:cubicBezTo>
                  <a:lnTo>
                    <a:pt x="724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2" name="Freeform 317"/>
            <p:cNvSpPr>
              <a:spLocks/>
            </p:cNvSpPr>
            <p:nvPr/>
          </p:nvSpPr>
          <p:spPr bwMode="auto">
            <a:xfrm>
              <a:off x="-12398375" y="8300605"/>
              <a:ext cx="1970088" cy="523875"/>
            </a:xfrm>
            <a:custGeom>
              <a:avLst/>
              <a:gdLst>
                <a:gd name="T0" fmla="*/ 21 w 760"/>
                <a:gd name="T1" fmla="*/ 93 h 202"/>
                <a:gd name="T2" fmla="*/ 54 w 760"/>
                <a:gd name="T3" fmla="*/ 34 h 202"/>
                <a:gd name="T4" fmla="*/ 67 w 760"/>
                <a:gd name="T5" fmla="*/ 27 h 202"/>
                <a:gd name="T6" fmla="*/ 97 w 760"/>
                <a:gd name="T7" fmla="*/ 21 h 202"/>
                <a:gd name="T8" fmla="*/ 760 w 760"/>
                <a:gd name="T9" fmla="*/ 21 h 202"/>
                <a:gd name="T10" fmla="*/ 760 w 760"/>
                <a:gd name="T11" fmla="*/ 0 h 202"/>
                <a:gd name="T12" fmla="*/ 97 w 760"/>
                <a:gd name="T13" fmla="*/ 0 h 202"/>
                <a:gd name="T14" fmla="*/ 0 w 760"/>
                <a:gd name="T15" fmla="*/ 98 h 202"/>
                <a:gd name="T16" fmla="*/ 0 w 760"/>
                <a:gd name="T17" fmla="*/ 103 h 202"/>
                <a:gd name="T18" fmla="*/ 68 w 760"/>
                <a:gd name="T19" fmla="*/ 198 h 202"/>
                <a:gd name="T20" fmla="*/ 97 w 760"/>
                <a:gd name="T21" fmla="*/ 202 h 202"/>
                <a:gd name="T22" fmla="*/ 760 w 760"/>
                <a:gd name="T23" fmla="*/ 202 h 202"/>
                <a:gd name="T24" fmla="*/ 760 w 760"/>
                <a:gd name="T25" fmla="*/ 182 h 202"/>
                <a:gd name="T26" fmla="*/ 97 w 760"/>
                <a:gd name="T27" fmla="*/ 182 h 202"/>
                <a:gd name="T28" fmla="*/ 43 w 760"/>
                <a:gd name="T29" fmla="*/ 159 h 202"/>
                <a:gd name="T30" fmla="*/ 21 w 760"/>
                <a:gd name="T31" fmla="*/ 107 h 202"/>
                <a:gd name="T32" fmla="*/ 21 w 760"/>
                <a:gd name="T33" fmla="*/ 103 h 202"/>
                <a:gd name="T34" fmla="*/ 21 w 760"/>
                <a:gd name="T35" fmla="*/ 98 h 202"/>
                <a:gd name="T36" fmla="*/ 21 w 760"/>
                <a:gd name="T37" fmla="*/ 9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0" h="202">
                  <a:moveTo>
                    <a:pt x="21" y="93"/>
                  </a:moveTo>
                  <a:cubicBezTo>
                    <a:pt x="22" y="69"/>
                    <a:pt x="35" y="47"/>
                    <a:pt x="54" y="34"/>
                  </a:cubicBezTo>
                  <a:cubicBezTo>
                    <a:pt x="59" y="31"/>
                    <a:pt x="63" y="29"/>
                    <a:pt x="67" y="27"/>
                  </a:cubicBezTo>
                  <a:cubicBezTo>
                    <a:pt x="77" y="23"/>
                    <a:pt x="86" y="21"/>
                    <a:pt x="97" y="21"/>
                  </a:cubicBezTo>
                  <a:cubicBezTo>
                    <a:pt x="760" y="21"/>
                    <a:pt x="760" y="21"/>
                    <a:pt x="760" y="21"/>
                  </a:cubicBezTo>
                  <a:cubicBezTo>
                    <a:pt x="760" y="0"/>
                    <a:pt x="760" y="0"/>
                    <a:pt x="760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43" y="0"/>
                    <a:pt x="0" y="44"/>
                    <a:pt x="0" y="98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47"/>
                    <a:pt x="28" y="185"/>
                    <a:pt x="68" y="198"/>
                  </a:cubicBezTo>
                  <a:cubicBezTo>
                    <a:pt x="77" y="201"/>
                    <a:pt x="87" y="202"/>
                    <a:pt x="97" y="202"/>
                  </a:cubicBezTo>
                  <a:cubicBezTo>
                    <a:pt x="760" y="202"/>
                    <a:pt x="760" y="202"/>
                    <a:pt x="760" y="202"/>
                  </a:cubicBezTo>
                  <a:cubicBezTo>
                    <a:pt x="760" y="182"/>
                    <a:pt x="760" y="182"/>
                    <a:pt x="760" y="182"/>
                  </a:cubicBezTo>
                  <a:cubicBezTo>
                    <a:pt x="97" y="182"/>
                    <a:pt x="97" y="182"/>
                    <a:pt x="97" y="182"/>
                  </a:cubicBezTo>
                  <a:cubicBezTo>
                    <a:pt x="76" y="182"/>
                    <a:pt x="57" y="173"/>
                    <a:pt x="43" y="159"/>
                  </a:cubicBezTo>
                  <a:cubicBezTo>
                    <a:pt x="30" y="145"/>
                    <a:pt x="22" y="127"/>
                    <a:pt x="21" y="107"/>
                  </a:cubicBezTo>
                  <a:cubicBezTo>
                    <a:pt x="21" y="106"/>
                    <a:pt x="21" y="104"/>
                    <a:pt x="21" y="103"/>
                  </a:cubicBezTo>
                  <a:cubicBezTo>
                    <a:pt x="21" y="98"/>
                    <a:pt x="21" y="98"/>
                    <a:pt x="21" y="98"/>
                  </a:cubicBezTo>
                  <a:cubicBezTo>
                    <a:pt x="21" y="97"/>
                    <a:pt x="21" y="95"/>
                    <a:pt x="21" y="93"/>
                  </a:cubicBezTo>
                  <a:close/>
                </a:path>
              </a:pathLst>
            </a:custGeom>
            <a:solidFill>
              <a:srgbClr val="2731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3" name="Freeform 318"/>
            <p:cNvSpPr>
              <a:spLocks/>
            </p:cNvSpPr>
            <p:nvPr/>
          </p:nvSpPr>
          <p:spPr bwMode="auto">
            <a:xfrm>
              <a:off x="-12288838" y="8710180"/>
              <a:ext cx="1806575" cy="58738"/>
            </a:xfrm>
            <a:custGeom>
              <a:avLst/>
              <a:gdLst>
                <a:gd name="T0" fmla="*/ 0 w 697"/>
                <a:gd name="T1" fmla="*/ 0 h 23"/>
                <a:gd name="T2" fmla="*/ 55 w 697"/>
                <a:gd name="T3" fmla="*/ 23 h 23"/>
                <a:gd name="T4" fmla="*/ 697 w 697"/>
                <a:gd name="T5" fmla="*/ 23 h 23"/>
                <a:gd name="T6" fmla="*/ 55 w 697"/>
                <a:gd name="T7" fmla="*/ 23 h 23"/>
                <a:gd name="T8" fmla="*/ 0 w 697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7" h="23">
                  <a:moveTo>
                    <a:pt x="0" y="0"/>
                  </a:moveTo>
                  <a:cubicBezTo>
                    <a:pt x="15" y="14"/>
                    <a:pt x="34" y="23"/>
                    <a:pt x="55" y="23"/>
                  </a:cubicBezTo>
                  <a:cubicBezTo>
                    <a:pt x="697" y="23"/>
                    <a:pt x="697" y="23"/>
                    <a:pt x="697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34" y="23"/>
                    <a:pt x="15" y="14"/>
                    <a:pt x="0" y="0"/>
                  </a:cubicBezTo>
                  <a:close/>
                </a:path>
              </a:pathLst>
            </a:custGeom>
            <a:solidFill>
              <a:srgbClr val="7C16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4" name="Freeform 319"/>
            <p:cNvSpPr>
              <a:spLocks noEditPoints="1"/>
            </p:cNvSpPr>
            <p:nvPr/>
          </p:nvSpPr>
          <p:spPr bwMode="auto">
            <a:xfrm>
              <a:off x="-11923713" y="6363855"/>
              <a:ext cx="1244600" cy="1762125"/>
            </a:xfrm>
            <a:custGeom>
              <a:avLst/>
              <a:gdLst>
                <a:gd name="T0" fmla="*/ 761 w 784"/>
                <a:gd name="T1" fmla="*/ 0 h 1110"/>
                <a:gd name="T2" fmla="*/ 19 w 784"/>
                <a:gd name="T3" fmla="*/ 0 h 1110"/>
                <a:gd name="T4" fmla="*/ 0 w 784"/>
                <a:gd name="T5" fmla="*/ 0 h 1110"/>
                <a:gd name="T6" fmla="*/ 0 w 784"/>
                <a:gd name="T7" fmla="*/ 29 h 1110"/>
                <a:gd name="T8" fmla="*/ 0 w 784"/>
                <a:gd name="T9" fmla="*/ 1079 h 1110"/>
                <a:gd name="T10" fmla="*/ 0 w 784"/>
                <a:gd name="T11" fmla="*/ 1110 h 1110"/>
                <a:gd name="T12" fmla="*/ 19 w 784"/>
                <a:gd name="T13" fmla="*/ 1110 h 1110"/>
                <a:gd name="T14" fmla="*/ 761 w 784"/>
                <a:gd name="T15" fmla="*/ 1110 h 1110"/>
                <a:gd name="T16" fmla="*/ 784 w 784"/>
                <a:gd name="T17" fmla="*/ 1110 h 1110"/>
                <a:gd name="T18" fmla="*/ 784 w 784"/>
                <a:gd name="T19" fmla="*/ 1079 h 1110"/>
                <a:gd name="T20" fmla="*/ 784 w 784"/>
                <a:gd name="T21" fmla="*/ 29 h 1110"/>
                <a:gd name="T22" fmla="*/ 784 w 784"/>
                <a:gd name="T23" fmla="*/ 0 h 1110"/>
                <a:gd name="T24" fmla="*/ 761 w 784"/>
                <a:gd name="T25" fmla="*/ 0 h 1110"/>
                <a:gd name="T26" fmla="*/ 758 w 784"/>
                <a:gd name="T27" fmla="*/ 26 h 1110"/>
                <a:gd name="T28" fmla="*/ 758 w 784"/>
                <a:gd name="T29" fmla="*/ 1084 h 1110"/>
                <a:gd name="T30" fmla="*/ 19 w 784"/>
                <a:gd name="T31" fmla="*/ 1084 h 1110"/>
                <a:gd name="T32" fmla="*/ 19 w 784"/>
                <a:gd name="T33" fmla="*/ 26 h 1110"/>
                <a:gd name="T34" fmla="*/ 758 w 784"/>
                <a:gd name="T35" fmla="*/ 26 h 1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4" h="1110">
                  <a:moveTo>
                    <a:pt x="761" y="0"/>
                  </a:moveTo>
                  <a:lnTo>
                    <a:pt x="19" y="0"/>
                  </a:lnTo>
                  <a:lnTo>
                    <a:pt x="0" y="0"/>
                  </a:lnTo>
                  <a:lnTo>
                    <a:pt x="0" y="29"/>
                  </a:lnTo>
                  <a:lnTo>
                    <a:pt x="0" y="1079"/>
                  </a:lnTo>
                  <a:lnTo>
                    <a:pt x="0" y="1110"/>
                  </a:lnTo>
                  <a:lnTo>
                    <a:pt x="19" y="1110"/>
                  </a:lnTo>
                  <a:lnTo>
                    <a:pt x="761" y="1110"/>
                  </a:lnTo>
                  <a:lnTo>
                    <a:pt x="784" y="1110"/>
                  </a:lnTo>
                  <a:lnTo>
                    <a:pt x="784" y="1079"/>
                  </a:lnTo>
                  <a:lnTo>
                    <a:pt x="784" y="29"/>
                  </a:lnTo>
                  <a:lnTo>
                    <a:pt x="784" y="0"/>
                  </a:lnTo>
                  <a:lnTo>
                    <a:pt x="761" y="0"/>
                  </a:lnTo>
                  <a:close/>
                  <a:moveTo>
                    <a:pt x="758" y="26"/>
                  </a:moveTo>
                  <a:lnTo>
                    <a:pt x="758" y="1084"/>
                  </a:lnTo>
                  <a:lnTo>
                    <a:pt x="19" y="1084"/>
                  </a:lnTo>
                  <a:lnTo>
                    <a:pt x="19" y="26"/>
                  </a:lnTo>
                  <a:lnTo>
                    <a:pt x="758" y="26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5" name="Freeform 320"/>
            <p:cNvSpPr>
              <a:spLocks/>
            </p:cNvSpPr>
            <p:nvPr/>
          </p:nvSpPr>
          <p:spPr bwMode="auto">
            <a:xfrm>
              <a:off x="-11893550" y="8084705"/>
              <a:ext cx="1177925" cy="0"/>
            </a:xfrm>
            <a:custGeom>
              <a:avLst/>
              <a:gdLst>
                <a:gd name="T0" fmla="*/ 0 w 742"/>
                <a:gd name="T1" fmla="*/ 742 w 742"/>
                <a:gd name="T2" fmla="*/ 0 w 74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742">
                  <a:moveTo>
                    <a:pt x="0" y="0"/>
                  </a:moveTo>
                  <a:lnTo>
                    <a:pt x="7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6" name="Freeform 321"/>
            <p:cNvSpPr>
              <a:spLocks/>
            </p:cNvSpPr>
            <p:nvPr/>
          </p:nvSpPr>
          <p:spPr bwMode="auto">
            <a:xfrm>
              <a:off x="-11893550" y="6405130"/>
              <a:ext cx="1177925" cy="0"/>
            </a:xfrm>
            <a:custGeom>
              <a:avLst/>
              <a:gdLst>
                <a:gd name="T0" fmla="*/ 0 w 742"/>
                <a:gd name="T1" fmla="*/ 742 w 742"/>
                <a:gd name="T2" fmla="*/ 0 w 74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742">
                  <a:moveTo>
                    <a:pt x="0" y="0"/>
                  </a:moveTo>
                  <a:lnTo>
                    <a:pt x="7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9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7" name="Freeform 322"/>
            <p:cNvSpPr>
              <a:spLocks/>
            </p:cNvSpPr>
            <p:nvPr/>
          </p:nvSpPr>
          <p:spPr bwMode="auto">
            <a:xfrm>
              <a:off x="-12041188" y="8354580"/>
              <a:ext cx="1568450" cy="168275"/>
            </a:xfrm>
            <a:custGeom>
              <a:avLst/>
              <a:gdLst>
                <a:gd name="T0" fmla="*/ 0 w 988"/>
                <a:gd name="T1" fmla="*/ 0 h 106"/>
                <a:gd name="T2" fmla="*/ 988 w 988"/>
                <a:gd name="T3" fmla="*/ 106 h 106"/>
                <a:gd name="T4" fmla="*/ 988 w 988"/>
                <a:gd name="T5" fmla="*/ 0 h 106"/>
                <a:gd name="T6" fmla="*/ 0 w 988"/>
                <a:gd name="T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8" h="106">
                  <a:moveTo>
                    <a:pt x="0" y="0"/>
                  </a:moveTo>
                  <a:lnTo>
                    <a:pt x="988" y="106"/>
                  </a:lnTo>
                  <a:lnTo>
                    <a:pt x="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7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8" name="Rectangle 323"/>
            <p:cNvSpPr>
              <a:spLocks noChangeArrowheads="1"/>
            </p:cNvSpPr>
            <p:nvPr/>
          </p:nvSpPr>
          <p:spPr bwMode="auto">
            <a:xfrm>
              <a:off x="-11660188" y="6790893"/>
              <a:ext cx="708025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9" name="Rectangle 324"/>
            <p:cNvSpPr>
              <a:spLocks noChangeArrowheads="1"/>
            </p:cNvSpPr>
            <p:nvPr/>
          </p:nvSpPr>
          <p:spPr bwMode="auto">
            <a:xfrm>
              <a:off x="-11661775" y="6973455"/>
              <a:ext cx="708025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0" name="Rectangle 325"/>
            <p:cNvSpPr>
              <a:spLocks noChangeArrowheads="1"/>
            </p:cNvSpPr>
            <p:nvPr/>
          </p:nvSpPr>
          <p:spPr bwMode="auto">
            <a:xfrm>
              <a:off x="-11661775" y="7154430"/>
              <a:ext cx="708025" cy="90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81" name="Group 1380"/>
          <p:cNvGrpSpPr/>
          <p:nvPr/>
        </p:nvGrpSpPr>
        <p:grpSpPr>
          <a:xfrm>
            <a:off x="6028267" y="8298693"/>
            <a:ext cx="1455472" cy="1454930"/>
            <a:chOff x="-8537575" y="5401830"/>
            <a:chExt cx="4270375" cy="4268788"/>
          </a:xfrm>
        </p:grpSpPr>
        <p:sp>
          <p:nvSpPr>
            <p:cNvPr id="1051" name="Oval 326"/>
            <p:cNvSpPr>
              <a:spLocks noChangeArrowheads="1"/>
            </p:cNvSpPr>
            <p:nvPr/>
          </p:nvSpPr>
          <p:spPr bwMode="auto">
            <a:xfrm>
              <a:off x="-8537575" y="5401830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2" name="Rectangle 327"/>
            <p:cNvSpPr>
              <a:spLocks noChangeArrowheads="1"/>
            </p:cNvSpPr>
            <p:nvPr/>
          </p:nvSpPr>
          <p:spPr bwMode="auto">
            <a:xfrm>
              <a:off x="-7164388" y="7478280"/>
              <a:ext cx="1522413" cy="774700"/>
            </a:xfrm>
            <a:prstGeom prst="rect">
              <a:avLst/>
            </a:pr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3" name="Freeform 328"/>
            <p:cNvSpPr>
              <a:spLocks noEditPoints="1"/>
            </p:cNvSpPr>
            <p:nvPr/>
          </p:nvSpPr>
          <p:spPr bwMode="auto">
            <a:xfrm>
              <a:off x="-7488238" y="7232218"/>
              <a:ext cx="2152650" cy="1257300"/>
            </a:xfrm>
            <a:custGeom>
              <a:avLst/>
              <a:gdLst>
                <a:gd name="T0" fmla="*/ 799 w 830"/>
                <a:gd name="T1" fmla="*/ 0 h 485"/>
                <a:gd name="T2" fmla="*/ 825 w 830"/>
                <a:gd name="T3" fmla="*/ 34 h 485"/>
                <a:gd name="T4" fmla="*/ 708 w 830"/>
                <a:gd name="T5" fmla="*/ 452 h 485"/>
                <a:gd name="T6" fmla="*/ 663 w 830"/>
                <a:gd name="T7" fmla="*/ 485 h 485"/>
                <a:gd name="T8" fmla="*/ 167 w 830"/>
                <a:gd name="T9" fmla="*/ 485 h 485"/>
                <a:gd name="T10" fmla="*/ 122 w 830"/>
                <a:gd name="T11" fmla="*/ 452 h 485"/>
                <a:gd name="T12" fmla="*/ 5 w 830"/>
                <a:gd name="T13" fmla="*/ 34 h 485"/>
                <a:gd name="T14" fmla="*/ 31 w 830"/>
                <a:gd name="T15" fmla="*/ 0 h 485"/>
                <a:gd name="T16" fmla="*/ 799 w 830"/>
                <a:gd name="T17" fmla="*/ 0 h 485"/>
                <a:gd name="T18" fmla="*/ 587 w 830"/>
                <a:gd name="T19" fmla="*/ 359 h 485"/>
                <a:gd name="T20" fmla="*/ 613 w 830"/>
                <a:gd name="T21" fmla="*/ 394 h 485"/>
                <a:gd name="T22" fmla="*/ 652 w 830"/>
                <a:gd name="T23" fmla="*/ 359 h 485"/>
                <a:gd name="T24" fmla="*/ 696 w 830"/>
                <a:gd name="T25" fmla="*/ 161 h 485"/>
                <a:gd name="T26" fmla="*/ 668 w 830"/>
                <a:gd name="T27" fmla="*/ 127 h 485"/>
                <a:gd name="T28" fmla="*/ 660 w 830"/>
                <a:gd name="T29" fmla="*/ 127 h 485"/>
                <a:gd name="T30" fmla="*/ 619 w 830"/>
                <a:gd name="T31" fmla="*/ 162 h 485"/>
                <a:gd name="T32" fmla="*/ 587 w 830"/>
                <a:gd name="T33" fmla="*/ 359 h 485"/>
                <a:gd name="T34" fmla="*/ 456 w 830"/>
                <a:gd name="T35" fmla="*/ 359 h 485"/>
                <a:gd name="T36" fmla="*/ 486 w 830"/>
                <a:gd name="T37" fmla="*/ 394 h 485"/>
                <a:gd name="T38" fmla="*/ 520 w 830"/>
                <a:gd name="T39" fmla="*/ 359 h 485"/>
                <a:gd name="T40" fmla="*/ 539 w 830"/>
                <a:gd name="T41" fmla="*/ 162 h 485"/>
                <a:gd name="T42" fmla="*/ 508 w 830"/>
                <a:gd name="T43" fmla="*/ 127 h 485"/>
                <a:gd name="T44" fmla="*/ 500 w 830"/>
                <a:gd name="T45" fmla="*/ 127 h 485"/>
                <a:gd name="T46" fmla="*/ 463 w 830"/>
                <a:gd name="T47" fmla="*/ 162 h 485"/>
                <a:gd name="T48" fmla="*/ 456 w 830"/>
                <a:gd name="T49" fmla="*/ 359 h 485"/>
                <a:gd name="T50" fmla="*/ 324 w 830"/>
                <a:gd name="T51" fmla="*/ 359 h 485"/>
                <a:gd name="T52" fmla="*/ 358 w 830"/>
                <a:gd name="T53" fmla="*/ 394 h 485"/>
                <a:gd name="T54" fmla="*/ 388 w 830"/>
                <a:gd name="T55" fmla="*/ 359 h 485"/>
                <a:gd name="T56" fmla="*/ 383 w 830"/>
                <a:gd name="T57" fmla="*/ 162 h 485"/>
                <a:gd name="T58" fmla="*/ 347 w 830"/>
                <a:gd name="T59" fmla="*/ 127 h 485"/>
                <a:gd name="T60" fmla="*/ 339 w 830"/>
                <a:gd name="T61" fmla="*/ 127 h 485"/>
                <a:gd name="T62" fmla="*/ 307 w 830"/>
                <a:gd name="T63" fmla="*/ 162 h 485"/>
                <a:gd name="T64" fmla="*/ 324 w 830"/>
                <a:gd name="T65" fmla="*/ 359 h 485"/>
                <a:gd name="T66" fmla="*/ 192 w 830"/>
                <a:gd name="T67" fmla="*/ 359 h 485"/>
                <a:gd name="T68" fmla="*/ 231 w 830"/>
                <a:gd name="T69" fmla="*/ 394 h 485"/>
                <a:gd name="T70" fmla="*/ 257 w 830"/>
                <a:gd name="T71" fmla="*/ 359 h 485"/>
                <a:gd name="T72" fmla="*/ 227 w 830"/>
                <a:gd name="T73" fmla="*/ 162 h 485"/>
                <a:gd name="T74" fmla="*/ 187 w 830"/>
                <a:gd name="T75" fmla="*/ 127 h 485"/>
                <a:gd name="T76" fmla="*/ 179 w 830"/>
                <a:gd name="T77" fmla="*/ 127 h 485"/>
                <a:gd name="T78" fmla="*/ 151 w 830"/>
                <a:gd name="T79" fmla="*/ 161 h 485"/>
                <a:gd name="T80" fmla="*/ 192 w 830"/>
                <a:gd name="T81" fmla="*/ 359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30" h="485">
                  <a:moveTo>
                    <a:pt x="799" y="0"/>
                  </a:moveTo>
                  <a:cubicBezTo>
                    <a:pt x="819" y="0"/>
                    <a:pt x="830" y="15"/>
                    <a:pt x="825" y="34"/>
                  </a:cubicBezTo>
                  <a:cubicBezTo>
                    <a:pt x="708" y="452"/>
                    <a:pt x="708" y="452"/>
                    <a:pt x="708" y="452"/>
                  </a:cubicBezTo>
                  <a:cubicBezTo>
                    <a:pt x="703" y="471"/>
                    <a:pt x="684" y="485"/>
                    <a:pt x="663" y="485"/>
                  </a:cubicBezTo>
                  <a:cubicBezTo>
                    <a:pt x="167" y="485"/>
                    <a:pt x="167" y="485"/>
                    <a:pt x="167" y="485"/>
                  </a:cubicBezTo>
                  <a:cubicBezTo>
                    <a:pt x="146" y="485"/>
                    <a:pt x="127" y="471"/>
                    <a:pt x="122" y="452"/>
                  </a:cubicBezTo>
                  <a:cubicBezTo>
                    <a:pt x="5" y="34"/>
                    <a:pt x="5" y="34"/>
                    <a:pt x="5" y="34"/>
                  </a:cubicBezTo>
                  <a:cubicBezTo>
                    <a:pt x="0" y="15"/>
                    <a:pt x="11" y="0"/>
                    <a:pt x="31" y="0"/>
                  </a:cubicBezTo>
                  <a:lnTo>
                    <a:pt x="799" y="0"/>
                  </a:lnTo>
                  <a:close/>
                  <a:moveTo>
                    <a:pt x="587" y="359"/>
                  </a:moveTo>
                  <a:cubicBezTo>
                    <a:pt x="584" y="378"/>
                    <a:pt x="596" y="394"/>
                    <a:pt x="613" y="394"/>
                  </a:cubicBezTo>
                  <a:cubicBezTo>
                    <a:pt x="630" y="394"/>
                    <a:pt x="648" y="378"/>
                    <a:pt x="652" y="359"/>
                  </a:cubicBezTo>
                  <a:cubicBezTo>
                    <a:pt x="696" y="161"/>
                    <a:pt x="696" y="161"/>
                    <a:pt x="696" y="161"/>
                  </a:cubicBezTo>
                  <a:cubicBezTo>
                    <a:pt x="700" y="142"/>
                    <a:pt x="687" y="127"/>
                    <a:pt x="668" y="127"/>
                  </a:cubicBezTo>
                  <a:cubicBezTo>
                    <a:pt x="660" y="127"/>
                    <a:pt x="660" y="127"/>
                    <a:pt x="660" y="127"/>
                  </a:cubicBezTo>
                  <a:cubicBezTo>
                    <a:pt x="641" y="127"/>
                    <a:pt x="622" y="142"/>
                    <a:pt x="619" y="162"/>
                  </a:cubicBezTo>
                  <a:lnTo>
                    <a:pt x="587" y="359"/>
                  </a:lnTo>
                  <a:close/>
                  <a:moveTo>
                    <a:pt x="456" y="359"/>
                  </a:moveTo>
                  <a:cubicBezTo>
                    <a:pt x="455" y="378"/>
                    <a:pt x="468" y="394"/>
                    <a:pt x="486" y="394"/>
                  </a:cubicBezTo>
                  <a:cubicBezTo>
                    <a:pt x="503" y="394"/>
                    <a:pt x="518" y="378"/>
                    <a:pt x="520" y="359"/>
                  </a:cubicBezTo>
                  <a:cubicBezTo>
                    <a:pt x="539" y="162"/>
                    <a:pt x="539" y="162"/>
                    <a:pt x="539" y="162"/>
                  </a:cubicBezTo>
                  <a:cubicBezTo>
                    <a:pt x="541" y="143"/>
                    <a:pt x="527" y="127"/>
                    <a:pt x="508" y="127"/>
                  </a:cubicBezTo>
                  <a:cubicBezTo>
                    <a:pt x="500" y="127"/>
                    <a:pt x="500" y="127"/>
                    <a:pt x="500" y="127"/>
                  </a:cubicBezTo>
                  <a:cubicBezTo>
                    <a:pt x="480" y="127"/>
                    <a:pt x="464" y="143"/>
                    <a:pt x="463" y="162"/>
                  </a:cubicBezTo>
                  <a:lnTo>
                    <a:pt x="456" y="359"/>
                  </a:lnTo>
                  <a:close/>
                  <a:moveTo>
                    <a:pt x="324" y="359"/>
                  </a:moveTo>
                  <a:cubicBezTo>
                    <a:pt x="326" y="378"/>
                    <a:pt x="341" y="394"/>
                    <a:pt x="358" y="394"/>
                  </a:cubicBezTo>
                  <a:cubicBezTo>
                    <a:pt x="375" y="394"/>
                    <a:pt x="389" y="378"/>
                    <a:pt x="388" y="359"/>
                  </a:cubicBezTo>
                  <a:cubicBezTo>
                    <a:pt x="383" y="162"/>
                    <a:pt x="383" y="162"/>
                    <a:pt x="383" y="162"/>
                  </a:cubicBezTo>
                  <a:cubicBezTo>
                    <a:pt x="383" y="143"/>
                    <a:pt x="367" y="127"/>
                    <a:pt x="347" y="127"/>
                  </a:cubicBezTo>
                  <a:cubicBezTo>
                    <a:pt x="339" y="127"/>
                    <a:pt x="339" y="127"/>
                    <a:pt x="339" y="127"/>
                  </a:cubicBezTo>
                  <a:cubicBezTo>
                    <a:pt x="320" y="127"/>
                    <a:pt x="306" y="143"/>
                    <a:pt x="307" y="162"/>
                  </a:cubicBezTo>
                  <a:lnTo>
                    <a:pt x="324" y="359"/>
                  </a:lnTo>
                  <a:close/>
                  <a:moveTo>
                    <a:pt x="192" y="359"/>
                  </a:moveTo>
                  <a:cubicBezTo>
                    <a:pt x="196" y="378"/>
                    <a:pt x="214" y="394"/>
                    <a:pt x="231" y="394"/>
                  </a:cubicBezTo>
                  <a:cubicBezTo>
                    <a:pt x="248" y="394"/>
                    <a:pt x="259" y="378"/>
                    <a:pt x="257" y="359"/>
                  </a:cubicBezTo>
                  <a:cubicBezTo>
                    <a:pt x="227" y="162"/>
                    <a:pt x="227" y="162"/>
                    <a:pt x="227" y="162"/>
                  </a:cubicBezTo>
                  <a:cubicBezTo>
                    <a:pt x="224" y="143"/>
                    <a:pt x="206" y="127"/>
                    <a:pt x="187" y="127"/>
                  </a:cubicBezTo>
                  <a:cubicBezTo>
                    <a:pt x="179" y="127"/>
                    <a:pt x="179" y="127"/>
                    <a:pt x="179" y="127"/>
                  </a:cubicBezTo>
                  <a:cubicBezTo>
                    <a:pt x="160" y="127"/>
                    <a:pt x="147" y="142"/>
                    <a:pt x="151" y="161"/>
                  </a:cubicBezTo>
                  <a:lnTo>
                    <a:pt x="192" y="359"/>
                  </a:ln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4" name="Freeform 329"/>
            <p:cNvSpPr>
              <a:spLocks/>
            </p:cNvSpPr>
            <p:nvPr/>
          </p:nvSpPr>
          <p:spPr bwMode="auto">
            <a:xfrm>
              <a:off x="-7210425" y="6459105"/>
              <a:ext cx="827088" cy="876300"/>
            </a:xfrm>
            <a:custGeom>
              <a:avLst/>
              <a:gdLst>
                <a:gd name="T0" fmla="*/ 4 w 319"/>
                <a:gd name="T1" fmla="*/ 332 h 338"/>
                <a:gd name="T2" fmla="*/ 4 w 319"/>
                <a:gd name="T3" fmla="*/ 332 h 338"/>
                <a:gd name="T4" fmla="*/ 5 w 319"/>
                <a:gd name="T5" fmla="*/ 312 h 338"/>
                <a:gd name="T6" fmla="*/ 297 w 319"/>
                <a:gd name="T7" fmla="*/ 5 h 338"/>
                <a:gd name="T8" fmla="*/ 314 w 319"/>
                <a:gd name="T9" fmla="*/ 6 h 338"/>
                <a:gd name="T10" fmla="*/ 314 w 319"/>
                <a:gd name="T11" fmla="*/ 26 h 338"/>
                <a:gd name="T12" fmla="*/ 22 w 319"/>
                <a:gd name="T13" fmla="*/ 333 h 338"/>
                <a:gd name="T14" fmla="*/ 4 w 319"/>
                <a:gd name="T15" fmla="*/ 332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9" h="338">
                  <a:moveTo>
                    <a:pt x="4" y="332"/>
                  </a:moveTo>
                  <a:cubicBezTo>
                    <a:pt x="4" y="332"/>
                    <a:pt x="4" y="332"/>
                    <a:pt x="4" y="332"/>
                  </a:cubicBezTo>
                  <a:cubicBezTo>
                    <a:pt x="0" y="326"/>
                    <a:pt x="0" y="317"/>
                    <a:pt x="5" y="312"/>
                  </a:cubicBezTo>
                  <a:cubicBezTo>
                    <a:pt x="297" y="5"/>
                    <a:pt x="297" y="5"/>
                    <a:pt x="297" y="5"/>
                  </a:cubicBezTo>
                  <a:cubicBezTo>
                    <a:pt x="302" y="0"/>
                    <a:pt x="310" y="0"/>
                    <a:pt x="314" y="6"/>
                  </a:cubicBezTo>
                  <a:cubicBezTo>
                    <a:pt x="319" y="12"/>
                    <a:pt x="319" y="21"/>
                    <a:pt x="314" y="26"/>
                  </a:cubicBezTo>
                  <a:cubicBezTo>
                    <a:pt x="22" y="333"/>
                    <a:pt x="22" y="333"/>
                    <a:pt x="22" y="333"/>
                  </a:cubicBezTo>
                  <a:cubicBezTo>
                    <a:pt x="17" y="338"/>
                    <a:pt x="9" y="338"/>
                    <a:pt x="4" y="332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5" name="Freeform 330"/>
            <p:cNvSpPr>
              <a:spLocks/>
            </p:cNvSpPr>
            <p:nvPr/>
          </p:nvSpPr>
          <p:spPr bwMode="auto">
            <a:xfrm>
              <a:off x="-6264275" y="6233680"/>
              <a:ext cx="703263" cy="1089025"/>
            </a:xfrm>
            <a:custGeom>
              <a:avLst/>
              <a:gdLst>
                <a:gd name="T0" fmla="*/ 264 w 271"/>
                <a:gd name="T1" fmla="*/ 416 h 420"/>
                <a:gd name="T2" fmla="*/ 264 w 271"/>
                <a:gd name="T3" fmla="*/ 416 h 420"/>
                <a:gd name="T4" fmla="*/ 267 w 271"/>
                <a:gd name="T5" fmla="*/ 396 h 420"/>
                <a:gd name="T6" fmla="*/ 24 w 271"/>
                <a:gd name="T7" fmla="*/ 8 h 420"/>
                <a:gd name="T8" fmla="*/ 7 w 271"/>
                <a:gd name="T9" fmla="*/ 5 h 420"/>
                <a:gd name="T10" fmla="*/ 4 w 271"/>
                <a:gd name="T11" fmla="*/ 24 h 420"/>
                <a:gd name="T12" fmla="*/ 246 w 271"/>
                <a:gd name="T13" fmla="*/ 413 h 420"/>
                <a:gd name="T14" fmla="*/ 264 w 271"/>
                <a:gd name="T15" fmla="*/ 416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1" h="420">
                  <a:moveTo>
                    <a:pt x="264" y="416"/>
                  </a:moveTo>
                  <a:cubicBezTo>
                    <a:pt x="264" y="416"/>
                    <a:pt x="264" y="416"/>
                    <a:pt x="264" y="416"/>
                  </a:cubicBezTo>
                  <a:cubicBezTo>
                    <a:pt x="269" y="411"/>
                    <a:pt x="271" y="402"/>
                    <a:pt x="267" y="396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0" y="2"/>
                    <a:pt x="12" y="0"/>
                    <a:pt x="7" y="5"/>
                  </a:cubicBezTo>
                  <a:cubicBezTo>
                    <a:pt x="1" y="9"/>
                    <a:pt x="0" y="18"/>
                    <a:pt x="4" y="24"/>
                  </a:cubicBezTo>
                  <a:cubicBezTo>
                    <a:pt x="246" y="413"/>
                    <a:pt x="246" y="413"/>
                    <a:pt x="246" y="413"/>
                  </a:cubicBezTo>
                  <a:cubicBezTo>
                    <a:pt x="250" y="419"/>
                    <a:pt x="258" y="420"/>
                    <a:pt x="264" y="416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80" name="Group 1379"/>
          <p:cNvGrpSpPr/>
          <p:nvPr/>
        </p:nvGrpSpPr>
        <p:grpSpPr>
          <a:xfrm>
            <a:off x="8203409" y="8298693"/>
            <a:ext cx="1455472" cy="1454930"/>
            <a:chOff x="-3540125" y="5401830"/>
            <a:chExt cx="4270375" cy="4268788"/>
          </a:xfrm>
        </p:grpSpPr>
        <p:sp>
          <p:nvSpPr>
            <p:cNvPr id="1056" name="Oval 331"/>
            <p:cNvSpPr>
              <a:spLocks noChangeArrowheads="1"/>
            </p:cNvSpPr>
            <p:nvPr/>
          </p:nvSpPr>
          <p:spPr bwMode="auto">
            <a:xfrm>
              <a:off x="-3540125" y="5401830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7" name="Freeform 332"/>
            <p:cNvSpPr>
              <a:spLocks/>
            </p:cNvSpPr>
            <p:nvPr/>
          </p:nvSpPr>
          <p:spPr bwMode="auto">
            <a:xfrm>
              <a:off x="-2733675" y="6392430"/>
              <a:ext cx="2820988" cy="2273300"/>
            </a:xfrm>
            <a:custGeom>
              <a:avLst/>
              <a:gdLst>
                <a:gd name="T0" fmla="*/ 662 w 1088"/>
                <a:gd name="T1" fmla="*/ 20 h 877"/>
                <a:gd name="T2" fmla="*/ 730 w 1088"/>
                <a:gd name="T3" fmla="*/ 38 h 877"/>
                <a:gd name="T4" fmla="*/ 785 w 1088"/>
                <a:gd name="T5" fmla="*/ 57 h 877"/>
                <a:gd name="T6" fmla="*/ 873 w 1088"/>
                <a:gd name="T7" fmla="*/ 97 h 877"/>
                <a:gd name="T8" fmla="*/ 945 w 1088"/>
                <a:gd name="T9" fmla="*/ 144 h 877"/>
                <a:gd name="T10" fmla="*/ 985 w 1088"/>
                <a:gd name="T11" fmla="*/ 186 h 877"/>
                <a:gd name="T12" fmla="*/ 1044 w 1088"/>
                <a:gd name="T13" fmla="*/ 264 h 877"/>
                <a:gd name="T14" fmla="*/ 1058 w 1088"/>
                <a:gd name="T15" fmla="*/ 294 h 877"/>
                <a:gd name="T16" fmla="*/ 1079 w 1088"/>
                <a:gd name="T17" fmla="*/ 349 h 877"/>
                <a:gd name="T18" fmla="*/ 1087 w 1088"/>
                <a:gd name="T19" fmla="*/ 425 h 877"/>
                <a:gd name="T20" fmla="*/ 1075 w 1088"/>
                <a:gd name="T21" fmla="*/ 500 h 877"/>
                <a:gd name="T22" fmla="*/ 1052 w 1088"/>
                <a:gd name="T23" fmla="*/ 554 h 877"/>
                <a:gd name="T24" fmla="*/ 948 w 1088"/>
                <a:gd name="T25" fmla="*/ 640 h 877"/>
                <a:gd name="T26" fmla="*/ 845 w 1088"/>
                <a:gd name="T27" fmla="*/ 641 h 877"/>
                <a:gd name="T28" fmla="*/ 824 w 1088"/>
                <a:gd name="T29" fmla="*/ 636 h 877"/>
                <a:gd name="T30" fmla="*/ 816 w 1088"/>
                <a:gd name="T31" fmla="*/ 639 h 877"/>
                <a:gd name="T32" fmla="*/ 807 w 1088"/>
                <a:gd name="T33" fmla="*/ 655 h 877"/>
                <a:gd name="T34" fmla="*/ 795 w 1088"/>
                <a:gd name="T35" fmla="*/ 689 h 877"/>
                <a:gd name="T36" fmla="*/ 751 w 1088"/>
                <a:gd name="T37" fmla="*/ 752 h 877"/>
                <a:gd name="T38" fmla="*/ 697 w 1088"/>
                <a:gd name="T39" fmla="*/ 765 h 877"/>
                <a:gd name="T40" fmla="*/ 619 w 1088"/>
                <a:gd name="T41" fmla="*/ 767 h 877"/>
                <a:gd name="T42" fmla="*/ 522 w 1088"/>
                <a:gd name="T43" fmla="*/ 733 h 877"/>
                <a:gd name="T44" fmla="*/ 513 w 1088"/>
                <a:gd name="T45" fmla="*/ 734 h 877"/>
                <a:gd name="T46" fmla="*/ 464 w 1088"/>
                <a:gd name="T47" fmla="*/ 763 h 877"/>
                <a:gd name="T48" fmla="*/ 447 w 1088"/>
                <a:gd name="T49" fmla="*/ 767 h 877"/>
                <a:gd name="T50" fmla="*/ 410 w 1088"/>
                <a:gd name="T51" fmla="*/ 789 h 877"/>
                <a:gd name="T52" fmla="*/ 353 w 1088"/>
                <a:gd name="T53" fmla="*/ 829 h 877"/>
                <a:gd name="T54" fmla="*/ 303 w 1088"/>
                <a:gd name="T55" fmla="*/ 873 h 877"/>
                <a:gd name="T56" fmla="*/ 293 w 1088"/>
                <a:gd name="T57" fmla="*/ 876 h 877"/>
                <a:gd name="T58" fmla="*/ 252 w 1088"/>
                <a:gd name="T59" fmla="*/ 853 h 877"/>
                <a:gd name="T60" fmla="*/ 251 w 1088"/>
                <a:gd name="T61" fmla="*/ 825 h 877"/>
                <a:gd name="T62" fmla="*/ 277 w 1088"/>
                <a:gd name="T63" fmla="*/ 795 h 877"/>
                <a:gd name="T64" fmla="*/ 298 w 1088"/>
                <a:gd name="T65" fmla="*/ 763 h 877"/>
                <a:gd name="T66" fmla="*/ 295 w 1088"/>
                <a:gd name="T67" fmla="*/ 756 h 877"/>
                <a:gd name="T68" fmla="*/ 241 w 1088"/>
                <a:gd name="T69" fmla="*/ 739 h 877"/>
                <a:gd name="T70" fmla="*/ 176 w 1088"/>
                <a:gd name="T71" fmla="*/ 717 h 877"/>
                <a:gd name="T72" fmla="*/ 116 w 1088"/>
                <a:gd name="T73" fmla="*/ 640 h 877"/>
                <a:gd name="T74" fmla="*/ 113 w 1088"/>
                <a:gd name="T75" fmla="*/ 612 h 877"/>
                <a:gd name="T76" fmla="*/ 108 w 1088"/>
                <a:gd name="T77" fmla="*/ 606 h 877"/>
                <a:gd name="T78" fmla="*/ 79 w 1088"/>
                <a:gd name="T79" fmla="*/ 597 h 877"/>
                <a:gd name="T80" fmla="*/ 44 w 1088"/>
                <a:gd name="T81" fmla="*/ 576 h 877"/>
                <a:gd name="T82" fmla="*/ 31 w 1088"/>
                <a:gd name="T83" fmla="*/ 556 h 877"/>
                <a:gd name="T84" fmla="*/ 8 w 1088"/>
                <a:gd name="T85" fmla="*/ 500 h 877"/>
                <a:gd name="T86" fmla="*/ 8 w 1088"/>
                <a:gd name="T87" fmla="*/ 394 h 877"/>
                <a:gd name="T88" fmla="*/ 24 w 1088"/>
                <a:gd name="T89" fmla="*/ 343 h 877"/>
                <a:gd name="T90" fmla="*/ 76 w 1088"/>
                <a:gd name="T91" fmla="*/ 247 h 877"/>
                <a:gd name="T92" fmla="*/ 163 w 1088"/>
                <a:gd name="T93" fmla="*/ 152 h 877"/>
                <a:gd name="T94" fmla="*/ 230 w 1088"/>
                <a:gd name="T95" fmla="*/ 98 h 877"/>
                <a:gd name="T96" fmla="*/ 292 w 1088"/>
                <a:gd name="T97" fmla="*/ 60 h 877"/>
                <a:gd name="T98" fmla="*/ 352 w 1088"/>
                <a:gd name="T99" fmla="*/ 32 h 877"/>
                <a:gd name="T100" fmla="*/ 471 w 1088"/>
                <a:gd name="T101" fmla="*/ 5 h 877"/>
                <a:gd name="T102" fmla="*/ 593 w 1088"/>
                <a:gd name="T103" fmla="*/ 8 h 877"/>
                <a:gd name="T104" fmla="*/ 661 w 1088"/>
                <a:gd name="T105" fmla="*/ 22 h 877"/>
                <a:gd name="T106" fmla="*/ 662 w 1088"/>
                <a:gd name="T107" fmla="*/ 20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88" h="877">
                  <a:moveTo>
                    <a:pt x="662" y="20"/>
                  </a:moveTo>
                  <a:cubicBezTo>
                    <a:pt x="685" y="26"/>
                    <a:pt x="708" y="32"/>
                    <a:pt x="730" y="38"/>
                  </a:cubicBezTo>
                  <a:cubicBezTo>
                    <a:pt x="749" y="44"/>
                    <a:pt x="767" y="50"/>
                    <a:pt x="785" y="57"/>
                  </a:cubicBezTo>
                  <a:cubicBezTo>
                    <a:pt x="815" y="68"/>
                    <a:pt x="844" y="82"/>
                    <a:pt x="873" y="97"/>
                  </a:cubicBezTo>
                  <a:cubicBezTo>
                    <a:pt x="898" y="110"/>
                    <a:pt x="924" y="124"/>
                    <a:pt x="945" y="144"/>
                  </a:cubicBezTo>
                  <a:cubicBezTo>
                    <a:pt x="959" y="157"/>
                    <a:pt x="972" y="172"/>
                    <a:pt x="985" y="186"/>
                  </a:cubicBezTo>
                  <a:cubicBezTo>
                    <a:pt x="1008" y="209"/>
                    <a:pt x="1027" y="236"/>
                    <a:pt x="1044" y="264"/>
                  </a:cubicBezTo>
                  <a:cubicBezTo>
                    <a:pt x="1049" y="274"/>
                    <a:pt x="1053" y="284"/>
                    <a:pt x="1058" y="294"/>
                  </a:cubicBezTo>
                  <a:cubicBezTo>
                    <a:pt x="1066" y="312"/>
                    <a:pt x="1074" y="330"/>
                    <a:pt x="1079" y="349"/>
                  </a:cubicBezTo>
                  <a:cubicBezTo>
                    <a:pt x="1085" y="374"/>
                    <a:pt x="1086" y="399"/>
                    <a:pt x="1087" y="425"/>
                  </a:cubicBezTo>
                  <a:cubicBezTo>
                    <a:pt x="1088" y="451"/>
                    <a:pt x="1084" y="476"/>
                    <a:pt x="1075" y="500"/>
                  </a:cubicBezTo>
                  <a:cubicBezTo>
                    <a:pt x="1069" y="519"/>
                    <a:pt x="1060" y="537"/>
                    <a:pt x="1052" y="554"/>
                  </a:cubicBezTo>
                  <a:cubicBezTo>
                    <a:pt x="1031" y="600"/>
                    <a:pt x="998" y="631"/>
                    <a:pt x="948" y="640"/>
                  </a:cubicBezTo>
                  <a:cubicBezTo>
                    <a:pt x="914" y="646"/>
                    <a:pt x="879" y="647"/>
                    <a:pt x="845" y="641"/>
                  </a:cubicBezTo>
                  <a:cubicBezTo>
                    <a:pt x="838" y="640"/>
                    <a:pt x="831" y="638"/>
                    <a:pt x="824" y="636"/>
                  </a:cubicBezTo>
                  <a:cubicBezTo>
                    <a:pt x="820" y="635"/>
                    <a:pt x="818" y="636"/>
                    <a:pt x="816" y="639"/>
                  </a:cubicBezTo>
                  <a:cubicBezTo>
                    <a:pt x="814" y="645"/>
                    <a:pt x="810" y="650"/>
                    <a:pt x="807" y="655"/>
                  </a:cubicBezTo>
                  <a:cubicBezTo>
                    <a:pt x="800" y="665"/>
                    <a:pt x="797" y="677"/>
                    <a:pt x="795" y="689"/>
                  </a:cubicBezTo>
                  <a:cubicBezTo>
                    <a:pt x="792" y="718"/>
                    <a:pt x="778" y="739"/>
                    <a:pt x="751" y="752"/>
                  </a:cubicBezTo>
                  <a:cubicBezTo>
                    <a:pt x="734" y="760"/>
                    <a:pt x="716" y="762"/>
                    <a:pt x="697" y="765"/>
                  </a:cubicBezTo>
                  <a:cubicBezTo>
                    <a:pt x="671" y="769"/>
                    <a:pt x="645" y="770"/>
                    <a:pt x="619" y="767"/>
                  </a:cubicBezTo>
                  <a:cubicBezTo>
                    <a:pt x="585" y="762"/>
                    <a:pt x="552" y="751"/>
                    <a:pt x="522" y="733"/>
                  </a:cubicBezTo>
                  <a:cubicBezTo>
                    <a:pt x="519" y="730"/>
                    <a:pt x="516" y="731"/>
                    <a:pt x="513" y="734"/>
                  </a:cubicBezTo>
                  <a:cubicBezTo>
                    <a:pt x="500" y="749"/>
                    <a:pt x="484" y="758"/>
                    <a:pt x="464" y="763"/>
                  </a:cubicBezTo>
                  <a:cubicBezTo>
                    <a:pt x="459" y="764"/>
                    <a:pt x="452" y="765"/>
                    <a:pt x="447" y="767"/>
                  </a:cubicBezTo>
                  <a:cubicBezTo>
                    <a:pt x="435" y="774"/>
                    <a:pt x="422" y="781"/>
                    <a:pt x="410" y="789"/>
                  </a:cubicBezTo>
                  <a:cubicBezTo>
                    <a:pt x="391" y="802"/>
                    <a:pt x="371" y="815"/>
                    <a:pt x="353" y="829"/>
                  </a:cubicBezTo>
                  <a:cubicBezTo>
                    <a:pt x="336" y="843"/>
                    <a:pt x="320" y="858"/>
                    <a:pt x="303" y="873"/>
                  </a:cubicBezTo>
                  <a:cubicBezTo>
                    <a:pt x="300" y="876"/>
                    <a:pt x="297" y="877"/>
                    <a:pt x="293" y="876"/>
                  </a:cubicBezTo>
                  <a:cubicBezTo>
                    <a:pt x="277" y="873"/>
                    <a:pt x="263" y="865"/>
                    <a:pt x="252" y="853"/>
                  </a:cubicBezTo>
                  <a:cubicBezTo>
                    <a:pt x="243" y="843"/>
                    <a:pt x="243" y="836"/>
                    <a:pt x="251" y="825"/>
                  </a:cubicBezTo>
                  <a:cubicBezTo>
                    <a:pt x="259" y="815"/>
                    <a:pt x="269" y="805"/>
                    <a:pt x="277" y="795"/>
                  </a:cubicBezTo>
                  <a:cubicBezTo>
                    <a:pt x="286" y="786"/>
                    <a:pt x="295" y="776"/>
                    <a:pt x="298" y="763"/>
                  </a:cubicBezTo>
                  <a:cubicBezTo>
                    <a:pt x="300" y="759"/>
                    <a:pt x="298" y="757"/>
                    <a:pt x="295" y="756"/>
                  </a:cubicBezTo>
                  <a:cubicBezTo>
                    <a:pt x="277" y="750"/>
                    <a:pt x="259" y="744"/>
                    <a:pt x="241" y="739"/>
                  </a:cubicBezTo>
                  <a:cubicBezTo>
                    <a:pt x="219" y="732"/>
                    <a:pt x="197" y="726"/>
                    <a:pt x="176" y="717"/>
                  </a:cubicBezTo>
                  <a:cubicBezTo>
                    <a:pt x="143" y="701"/>
                    <a:pt x="121" y="677"/>
                    <a:pt x="116" y="640"/>
                  </a:cubicBezTo>
                  <a:cubicBezTo>
                    <a:pt x="114" y="631"/>
                    <a:pt x="114" y="621"/>
                    <a:pt x="113" y="612"/>
                  </a:cubicBezTo>
                  <a:cubicBezTo>
                    <a:pt x="112" y="609"/>
                    <a:pt x="112" y="607"/>
                    <a:pt x="108" y="606"/>
                  </a:cubicBezTo>
                  <a:cubicBezTo>
                    <a:pt x="98" y="603"/>
                    <a:pt x="88" y="601"/>
                    <a:pt x="79" y="597"/>
                  </a:cubicBezTo>
                  <a:cubicBezTo>
                    <a:pt x="66" y="592"/>
                    <a:pt x="53" y="587"/>
                    <a:pt x="44" y="576"/>
                  </a:cubicBezTo>
                  <a:cubicBezTo>
                    <a:pt x="39" y="570"/>
                    <a:pt x="35" y="563"/>
                    <a:pt x="31" y="556"/>
                  </a:cubicBezTo>
                  <a:cubicBezTo>
                    <a:pt x="21" y="538"/>
                    <a:pt x="13" y="520"/>
                    <a:pt x="8" y="500"/>
                  </a:cubicBezTo>
                  <a:cubicBezTo>
                    <a:pt x="0" y="465"/>
                    <a:pt x="1" y="429"/>
                    <a:pt x="8" y="394"/>
                  </a:cubicBezTo>
                  <a:cubicBezTo>
                    <a:pt x="11" y="377"/>
                    <a:pt x="18" y="359"/>
                    <a:pt x="24" y="343"/>
                  </a:cubicBezTo>
                  <a:cubicBezTo>
                    <a:pt x="36" y="308"/>
                    <a:pt x="54" y="277"/>
                    <a:pt x="76" y="247"/>
                  </a:cubicBezTo>
                  <a:cubicBezTo>
                    <a:pt x="101" y="212"/>
                    <a:pt x="132" y="182"/>
                    <a:pt x="163" y="152"/>
                  </a:cubicBezTo>
                  <a:cubicBezTo>
                    <a:pt x="184" y="132"/>
                    <a:pt x="206" y="114"/>
                    <a:pt x="230" y="98"/>
                  </a:cubicBezTo>
                  <a:cubicBezTo>
                    <a:pt x="250" y="85"/>
                    <a:pt x="271" y="72"/>
                    <a:pt x="292" y="60"/>
                  </a:cubicBezTo>
                  <a:cubicBezTo>
                    <a:pt x="312" y="50"/>
                    <a:pt x="332" y="40"/>
                    <a:pt x="352" y="32"/>
                  </a:cubicBezTo>
                  <a:cubicBezTo>
                    <a:pt x="390" y="16"/>
                    <a:pt x="430" y="9"/>
                    <a:pt x="471" y="5"/>
                  </a:cubicBezTo>
                  <a:cubicBezTo>
                    <a:pt x="512" y="0"/>
                    <a:pt x="552" y="2"/>
                    <a:pt x="593" y="8"/>
                  </a:cubicBezTo>
                  <a:cubicBezTo>
                    <a:pt x="616" y="12"/>
                    <a:pt x="639" y="18"/>
                    <a:pt x="661" y="22"/>
                  </a:cubicBezTo>
                  <a:cubicBezTo>
                    <a:pt x="662" y="22"/>
                    <a:pt x="662" y="21"/>
                    <a:pt x="662" y="20"/>
                  </a:cubicBez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8" name="Freeform 333"/>
            <p:cNvSpPr>
              <a:spLocks/>
            </p:cNvSpPr>
            <p:nvPr/>
          </p:nvSpPr>
          <p:spPr bwMode="auto">
            <a:xfrm>
              <a:off x="-2260600" y="6467043"/>
              <a:ext cx="1631950" cy="1870075"/>
            </a:xfrm>
            <a:custGeom>
              <a:avLst/>
              <a:gdLst>
                <a:gd name="T0" fmla="*/ 349 w 630"/>
                <a:gd name="T1" fmla="*/ 597 h 721"/>
                <a:gd name="T2" fmla="*/ 425 w 630"/>
                <a:gd name="T3" fmla="*/ 646 h 721"/>
                <a:gd name="T4" fmla="*/ 377 w 630"/>
                <a:gd name="T5" fmla="*/ 686 h 721"/>
                <a:gd name="T6" fmla="*/ 367 w 630"/>
                <a:gd name="T7" fmla="*/ 641 h 721"/>
                <a:gd name="T8" fmla="*/ 314 w 630"/>
                <a:gd name="T9" fmla="*/ 596 h 721"/>
                <a:gd name="T10" fmla="*/ 277 w 630"/>
                <a:gd name="T11" fmla="*/ 641 h 721"/>
                <a:gd name="T12" fmla="*/ 516 w 630"/>
                <a:gd name="T13" fmla="*/ 719 h 721"/>
                <a:gd name="T14" fmla="*/ 568 w 630"/>
                <a:gd name="T15" fmla="*/ 679 h 721"/>
                <a:gd name="T16" fmla="*/ 598 w 630"/>
                <a:gd name="T17" fmla="*/ 644 h 721"/>
                <a:gd name="T18" fmla="*/ 562 w 630"/>
                <a:gd name="T19" fmla="*/ 484 h 721"/>
                <a:gd name="T20" fmla="*/ 461 w 630"/>
                <a:gd name="T21" fmla="*/ 451 h 721"/>
                <a:gd name="T22" fmla="*/ 440 w 630"/>
                <a:gd name="T23" fmla="*/ 550 h 721"/>
                <a:gd name="T24" fmla="*/ 473 w 630"/>
                <a:gd name="T25" fmla="*/ 613 h 721"/>
                <a:gd name="T26" fmla="*/ 393 w 630"/>
                <a:gd name="T27" fmla="*/ 587 h 721"/>
                <a:gd name="T28" fmla="*/ 409 w 630"/>
                <a:gd name="T29" fmla="*/ 513 h 721"/>
                <a:gd name="T30" fmla="*/ 439 w 630"/>
                <a:gd name="T31" fmla="*/ 537 h 721"/>
                <a:gd name="T32" fmla="*/ 429 w 630"/>
                <a:gd name="T33" fmla="*/ 429 h 721"/>
                <a:gd name="T34" fmla="*/ 287 w 630"/>
                <a:gd name="T35" fmla="*/ 312 h 721"/>
                <a:gd name="T36" fmla="*/ 205 w 630"/>
                <a:gd name="T37" fmla="*/ 332 h 721"/>
                <a:gd name="T38" fmla="*/ 235 w 630"/>
                <a:gd name="T39" fmla="*/ 287 h 721"/>
                <a:gd name="T40" fmla="*/ 209 w 630"/>
                <a:gd name="T41" fmla="*/ 225 h 721"/>
                <a:gd name="T42" fmla="*/ 222 w 630"/>
                <a:gd name="T43" fmla="*/ 244 h 721"/>
                <a:gd name="T44" fmla="*/ 348 w 630"/>
                <a:gd name="T45" fmla="*/ 235 h 721"/>
                <a:gd name="T46" fmla="*/ 342 w 630"/>
                <a:gd name="T47" fmla="*/ 277 h 721"/>
                <a:gd name="T48" fmla="*/ 411 w 630"/>
                <a:gd name="T49" fmla="*/ 381 h 721"/>
                <a:gd name="T50" fmla="*/ 423 w 630"/>
                <a:gd name="T51" fmla="*/ 348 h 721"/>
                <a:gd name="T52" fmla="*/ 437 w 630"/>
                <a:gd name="T53" fmla="*/ 207 h 721"/>
                <a:gd name="T54" fmla="*/ 362 w 630"/>
                <a:gd name="T55" fmla="*/ 150 h 721"/>
                <a:gd name="T56" fmla="*/ 384 w 630"/>
                <a:gd name="T57" fmla="*/ 99 h 721"/>
                <a:gd name="T58" fmla="*/ 309 w 630"/>
                <a:gd name="T59" fmla="*/ 46 h 721"/>
                <a:gd name="T60" fmla="*/ 264 w 630"/>
                <a:gd name="T61" fmla="*/ 5 h 721"/>
                <a:gd name="T62" fmla="*/ 206 w 630"/>
                <a:gd name="T63" fmla="*/ 20 h 721"/>
                <a:gd name="T64" fmla="*/ 226 w 630"/>
                <a:gd name="T65" fmla="*/ 42 h 721"/>
                <a:gd name="T66" fmla="*/ 179 w 630"/>
                <a:gd name="T67" fmla="*/ 15 h 721"/>
                <a:gd name="T68" fmla="*/ 169 w 630"/>
                <a:gd name="T69" fmla="*/ 58 h 721"/>
                <a:gd name="T70" fmla="*/ 72 w 630"/>
                <a:gd name="T71" fmla="*/ 88 h 721"/>
                <a:gd name="T72" fmla="*/ 131 w 630"/>
                <a:gd name="T73" fmla="*/ 109 h 721"/>
                <a:gd name="T74" fmla="*/ 147 w 630"/>
                <a:gd name="T75" fmla="*/ 109 h 721"/>
                <a:gd name="T76" fmla="*/ 124 w 630"/>
                <a:gd name="T77" fmla="*/ 310 h 721"/>
                <a:gd name="T78" fmla="*/ 185 w 630"/>
                <a:gd name="T79" fmla="*/ 402 h 721"/>
                <a:gd name="T80" fmla="*/ 144 w 630"/>
                <a:gd name="T81" fmla="*/ 395 h 721"/>
                <a:gd name="T82" fmla="*/ 162 w 630"/>
                <a:gd name="T83" fmla="*/ 454 h 721"/>
                <a:gd name="T84" fmla="*/ 43 w 630"/>
                <a:gd name="T85" fmla="*/ 432 h 721"/>
                <a:gd name="T86" fmla="*/ 20 w 630"/>
                <a:gd name="T87" fmla="*/ 532 h 721"/>
                <a:gd name="T88" fmla="*/ 164 w 630"/>
                <a:gd name="T89" fmla="*/ 553 h 721"/>
                <a:gd name="T90" fmla="*/ 243 w 630"/>
                <a:gd name="T91" fmla="*/ 572 h 721"/>
                <a:gd name="T92" fmla="*/ 271 w 630"/>
                <a:gd name="T93" fmla="*/ 553 h 721"/>
                <a:gd name="T94" fmla="*/ 329 w 630"/>
                <a:gd name="T95" fmla="*/ 576 h 721"/>
                <a:gd name="T96" fmla="*/ 343 w 630"/>
                <a:gd name="T97" fmla="*/ 568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0" h="721">
                  <a:moveTo>
                    <a:pt x="343" y="568"/>
                  </a:moveTo>
                  <a:cubicBezTo>
                    <a:pt x="342" y="572"/>
                    <a:pt x="341" y="577"/>
                    <a:pt x="341" y="582"/>
                  </a:cubicBezTo>
                  <a:cubicBezTo>
                    <a:pt x="340" y="589"/>
                    <a:pt x="344" y="594"/>
                    <a:pt x="349" y="597"/>
                  </a:cubicBezTo>
                  <a:cubicBezTo>
                    <a:pt x="362" y="605"/>
                    <a:pt x="375" y="613"/>
                    <a:pt x="389" y="620"/>
                  </a:cubicBezTo>
                  <a:cubicBezTo>
                    <a:pt x="396" y="624"/>
                    <a:pt x="405" y="628"/>
                    <a:pt x="412" y="632"/>
                  </a:cubicBezTo>
                  <a:cubicBezTo>
                    <a:pt x="417" y="636"/>
                    <a:pt x="421" y="641"/>
                    <a:pt x="425" y="646"/>
                  </a:cubicBezTo>
                  <a:cubicBezTo>
                    <a:pt x="415" y="640"/>
                    <a:pt x="405" y="634"/>
                    <a:pt x="393" y="634"/>
                  </a:cubicBezTo>
                  <a:cubicBezTo>
                    <a:pt x="383" y="634"/>
                    <a:pt x="375" y="640"/>
                    <a:pt x="373" y="651"/>
                  </a:cubicBezTo>
                  <a:cubicBezTo>
                    <a:pt x="370" y="663"/>
                    <a:pt x="370" y="667"/>
                    <a:pt x="377" y="686"/>
                  </a:cubicBezTo>
                  <a:cubicBezTo>
                    <a:pt x="377" y="686"/>
                    <a:pt x="376" y="686"/>
                    <a:pt x="376" y="686"/>
                  </a:cubicBezTo>
                  <a:cubicBezTo>
                    <a:pt x="373" y="681"/>
                    <a:pt x="369" y="676"/>
                    <a:pt x="368" y="671"/>
                  </a:cubicBezTo>
                  <a:cubicBezTo>
                    <a:pt x="364" y="661"/>
                    <a:pt x="364" y="651"/>
                    <a:pt x="367" y="641"/>
                  </a:cubicBezTo>
                  <a:cubicBezTo>
                    <a:pt x="370" y="629"/>
                    <a:pt x="365" y="620"/>
                    <a:pt x="355" y="612"/>
                  </a:cubicBezTo>
                  <a:cubicBezTo>
                    <a:pt x="344" y="604"/>
                    <a:pt x="331" y="599"/>
                    <a:pt x="318" y="595"/>
                  </a:cubicBezTo>
                  <a:cubicBezTo>
                    <a:pt x="317" y="594"/>
                    <a:pt x="314" y="595"/>
                    <a:pt x="314" y="596"/>
                  </a:cubicBezTo>
                  <a:cubicBezTo>
                    <a:pt x="303" y="614"/>
                    <a:pt x="286" y="624"/>
                    <a:pt x="267" y="630"/>
                  </a:cubicBezTo>
                  <a:cubicBezTo>
                    <a:pt x="266" y="630"/>
                    <a:pt x="266" y="630"/>
                    <a:pt x="264" y="631"/>
                  </a:cubicBezTo>
                  <a:cubicBezTo>
                    <a:pt x="269" y="634"/>
                    <a:pt x="273" y="638"/>
                    <a:pt x="277" y="641"/>
                  </a:cubicBezTo>
                  <a:cubicBezTo>
                    <a:pt x="306" y="662"/>
                    <a:pt x="336" y="681"/>
                    <a:pt x="369" y="696"/>
                  </a:cubicBezTo>
                  <a:cubicBezTo>
                    <a:pt x="395" y="707"/>
                    <a:pt x="423" y="715"/>
                    <a:pt x="451" y="719"/>
                  </a:cubicBezTo>
                  <a:cubicBezTo>
                    <a:pt x="473" y="721"/>
                    <a:pt x="495" y="721"/>
                    <a:pt x="516" y="719"/>
                  </a:cubicBezTo>
                  <a:cubicBezTo>
                    <a:pt x="536" y="717"/>
                    <a:pt x="554" y="709"/>
                    <a:pt x="569" y="697"/>
                  </a:cubicBezTo>
                  <a:cubicBezTo>
                    <a:pt x="572" y="695"/>
                    <a:pt x="574" y="692"/>
                    <a:pt x="575" y="689"/>
                  </a:cubicBezTo>
                  <a:cubicBezTo>
                    <a:pt x="579" y="682"/>
                    <a:pt x="576" y="678"/>
                    <a:pt x="568" y="679"/>
                  </a:cubicBezTo>
                  <a:cubicBezTo>
                    <a:pt x="563" y="679"/>
                    <a:pt x="557" y="680"/>
                    <a:pt x="551" y="681"/>
                  </a:cubicBezTo>
                  <a:cubicBezTo>
                    <a:pt x="545" y="681"/>
                    <a:pt x="539" y="681"/>
                    <a:pt x="534" y="677"/>
                  </a:cubicBezTo>
                  <a:cubicBezTo>
                    <a:pt x="560" y="673"/>
                    <a:pt x="582" y="663"/>
                    <a:pt x="598" y="644"/>
                  </a:cubicBezTo>
                  <a:cubicBezTo>
                    <a:pt x="619" y="621"/>
                    <a:pt x="630" y="593"/>
                    <a:pt x="617" y="562"/>
                  </a:cubicBezTo>
                  <a:cubicBezTo>
                    <a:pt x="612" y="551"/>
                    <a:pt x="604" y="541"/>
                    <a:pt x="597" y="531"/>
                  </a:cubicBezTo>
                  <a:cubicBezTo>
                    <a:pt x="586" y="515"/>
                    <a:pt x="574" y="499"/>
                    <a:pt x="562" y="484"/>
                  </a:cubicBezTo>
                  <a:cubicBezTo>
                    <a:pt x="547" y="465"/>
                    <a:pt x="529" y="450"/>
                    <a:pt x="506" y="444"/>
                  </a:cubicBezTo>
                  <a:cubicBezTo>
                    <a:pt x="494" y="441"/>
                    <a:pt x="481" y="441"/>
                    <a:pt x="468" y="441"/>
                  </a:cubicBezTo>
                  <a:cubicBezTo>
                    <a:pt x="464" y="440"/>
                    <a:pt x="460" y="446"/>
                    <a:pt x="461" y="451"/>
                  </a:cubicBezTo>
                  <a:cubicBezTo>
                    <a:pt x="461" y="463"/>
                    <a:pt x="462" y="474"/>
                    <a:pt x="463" y="485"/>
                  </a:cubicBezTo>
                  <a:cubicBezTo>
                    <a:pt x="464" y="502"/>
                    <a:pt x="463" y="518"/>
                    <a:pt x="454" y="532"/>
                  </a:cubicBezTo>
                  <a:cubicBezTo>
                    <a:pt x="450" y="538"/>
                    <a:pt x="445" y="544"/>
                    <a:pt x="440" y="550"/>
                  </a:cubicBezTo>
                  <a:cubicBezTo>
                    <a:pt x="432" y="560"/>
                    <a:pt x="433" y="567"/>
                    <a:pt x="444" y="573"/>
                  </a:cubicBezTo>
                  <a:cubicBezTo>
                    <a:pt x="456" y="581"/>
                    <a:pt x="465" y="591"/>
                    <a:pt x="470" y="603"/>
                  </a:cubicBezTo>
                  <a:cubicBezTo>
                    <a:pt x="472" y="606"/>
                    <a:pt x="472" y="610"/>
                    <a:pt x="473" y="613"/>
                  </a:cubicBezTo>
                  <a:cubicBezTo>
                    <a:pt x="465" y="597"/>
                    <a:pt x="454" y="585"/>
                    <a:pt x="438" y="578"/>
                  </a:cubicBezTo>
                  <a:cubicBezTo>
                    <a:pt x="430" y="575"/>
                    <a:pt x="422" y="572"/>
                    <a:pt x="414" y="580"/>
                  </a:cubicBezTo>
                  <a:cubicBezTo>
                    <a:pt x="408" y="586"/>
                    <a:pt x="400" y="588"/>
                    <a:pt x="393" y="587"/>
                  </a:cubicBezTo>
                  <a:cubicBezTo>
                    <a:pt x="399" y="584"/>
                    <a:pt x="407" y="581"/>
                    <a:pt x="413" y="575"/>
                  </a:cubicBezTo>
                  <a:cubicBezTo>
                    <a:pt x="424" y="566"/>
                    <a:pt x="425" y="557"/>
                    <a:pt x="417" y="544"/>
                  </a:cubicBezTo>
                  <a:cubicBezTo>
                    <a:pt x="412" y="534"/>
                    <a:pt x="408" y="524"/>
                    <a:pt x="409" y="513"/>
                  </a:cubicBezTo>
                  <a:cubicBezTo>
                    <a:pt x="411" y="519"/>
                    <a:pt x="414" y="526"/>
                    <a:pt x="416" y="533"/>
                  </a:cubicBezTo>
                  <a:cubicBezTo>
                    <a:pt x="417" y="533"/>
                    <a:pt x="417" y="534"/>
                    <a:pt x="417" y="535"/>
                  </a:cubicBezTo>
                  <a:cubicBezTo>
                    <a:pt x="426" y="547"/>
                    <a:pt x="430" y="546"/>
                    <a:pt x="439" y="537"/>
                  </a:cubicBezTo>
                  <a:cubicBezTo>
                    <a:pt x="447" y="528"/>
                    <a:pt x="450" y="517"/>
                    <a:pt x="452" y="506"/>
                  </a:cubicBezTo>
                  <a:cubicBezTo>
                    <a:pt x="454" y="485"/>
                    <a:pt x="452" y="465"/>
                    <a:pt x="442" y="446"/>
                  </a:cubicBezTo>
                  <a:cubicBezTo>
                    <a:pt x="439" y="440"/>
                    <a:pt x="434" y="435"/>
                    <a:pt x="429" y="429"/>
                  </a:cubicBezTo>
                  <a:cubicBezTo>
                    <a:pt x="418" y="416"/>
                    <a:pt x="406" y="403"/>
                    <a:pt x="395" y="390"/>
                  </a:cubicBezTo>
                  <a:cubicBezTo>
                    <a:pt x="377" y="370"/>
                    <a:pt x="360" y="350"/>
                    <a:pt x="339" y="332"/>
                  </a:cubicBezTo>
                  <a:cubicBezTo>
                    <a:pt x="324" y="319"/>
                    <a:pt x="306" y="315"/>
                    <a:pt x="287" y="312"/>
                  </a:cubicBezTo>
                  <a:cubicBezTo>
                    <a:pt x="277" y="311"/>
                    <a:pt x="267" y="309"/>
                    <a:pt x="257" y="308"/>
                  </a:cubicBezTo>
                  <a:cubicBezTo>
                    <a:pt x="244" y="306"/>
                    <a:pt x="231" y="307"/>
                    <a:pt x="221" y="315"/>
                  </a:cubicBezTo>
                  <a:cubicBezTo>
                    <a:pt x="215" y="320"/>
                    <a:pt x="211" y="326"/>
                    <a:pt x="205" y="332"/>
                  </a:cubicBezTo>
                  <a:cubicBezTo>
                    <a:pt x="206" y="328"/>
                    <a:pt x="206" y="324"/>
                    <a:pt x="207" y="321"/>
                  </a:cubicBezTo>
                  <a:cubicBezTo>
                    <a:pt x="212" y="310"/>
                    <a:pt x="220" y="303"/>
                    <a:pt x="230" y="298"/>
                  </a:cubicBezTo>
                  <a:cubicBezTo>
                    <a:pt x="237" y="295"/>
                    <a:pt x="238" y="293"/>
                    <a:pt x="235" y="287"/>
                  </a:cubicBezTo>
                  <a:cubicBezTo>
                    <a:pt x="232" y="281"/>
                    <a:pt x="228" y="275"/>
                    <a:pt x="225" y="270"/>
                  </a:cubicBezTo>
                  <a:cubicBezTo>
                    <a:pt x="220" y="263"/>
                    <a:pt x="216" y="257"/>
                    <a:pt x="212" y="250"/>
                  </a:cubicBezTo>
                  <a:cubicBezTo>
                    <a:pt x="207" y="242"/>
                    <a:pt x="207" y="234"/>
                    <a:pt x="209" y="225"/>
                  </a:cubicBezTo>
                  <a:cubicBezTo>
                    <a:pt x="215" y="203"/>
                    <a:pt x="209" y="182"/>
                    <a:pt x="197" y="163"/>
                  </a:cubicBezTo>
                  <a:cubicBezTo>
                    <a:pt x="209" y="172"/>
                    <a:pt x="213" y="184"/>
                    <a:pt x="216" y="198"/>
                  </a:cubicBezTo>
                  <a:cubicBezTo>
                    <a:pt x="218" y="213"/>
                    <a:pt x="219" y="229"/>
                    <a:pt x="222" y="244"/>
                  </a:cubicBezTo>
                  <a:cubicBezTo>
                    <a:pt x="227" y="265"/>
                    <a:pt x="239" y="282"/>
                    <a:pt x="260" y="289"/>
                  </a:cubicBezTo>
                  <a:cubicBezTo>
                    <a:pt x="274" y="294"/>
                    <a:pt x="290" y="298"/>
                    <a:pt x="305" y="294"/>
                  </a:cubicBezTo>
                  <a:cubicBezTo>
                    <a:pt x="326" y="288"/>
                    <a:pt x="350" y="264"/>
                    <a:pt x="348" y="235"/>
                  </a:cubicBezTo>
                  <a:cubicBezTo>
                    <a:pt x="348" y="234"/>
                    <a:pt x="348" y="233"/>
                    <a:pt x="348" y="232"/>
                  </a:cubicBezTo>
                  <a:cubicBezTo>
                    <a:pt x="355" y="243"/>
                    <a:pt x="354" y="254"/>
                    <a:pt x="349" y="265"/>
                  </a:cubicBezTo>
                  <a:cubicBezTo>
                    <a:pt x="347" y="269"/>
                    <a:pt x="344" y="273"/>
                    <a:pt x="342" y="277"/>
                  </a:cubicBezTo>
                  <a:cubicBezTo>
                    <a:pt x="331" y="293"/>
                    <a:pt x="335" y="306"/>
                    <a:pt x="347" y="319"/>
                  </a:cubicBezTo>
                  <a:cubicBezTo>
                    <a:pt x="355" y="329"/>
                    <a:pt x="365" y="336"/>
                    <a:pt x="374" y="344"/>
                  </a:cubicBezTo>
                  <a:cubicBezTo>
                    <a:pt x="386" y="357"/>
                    <a:pt x="398" y="369"/>
                    <a:pt x="411" y="381"/>
                  </a:cubicBezTo>
                  <a:cubicBezTo>
                    <a:pt x="414" y="384"/>
                    <a:pt x="417" y="388"/>
                    <a:pt x="422" y="386"/>
                  </a:cubicBezTo>
                  <a:cubicBezTo>
                    <a:pt x="427" y="383"/>
                    <a:pt x="428" y="379"/>
                    <a:pt x="428" y="374"/>
                  </a:cubicBezTo>
                  <a:cubicBezTo>
                    <a:pt x="427" y="365"/>
                    <a:pt x="425" y="357"/>
                    <a:pt x="423" y="348"/>
                  </a:cubicBezTo>
                  <a:cubicBezTo>
                    <a:pt x="423" y="346"/>
                    <a:pt x="423" y="344"/>
                    <a:pt x="426" y="342"/>
                  </a:cubicBezTo>
                  <a:cubicBezTo>
                    <a:pt x="441" y="334"/>
                    <a:pt x="448" y="320"/>
                    <a:pt x="450" y="304"/>
                  </a:cubicBezTo>
                  <a:cubicBezTo>
                    <a:pt x="456" y="270"/>
                    <a:pt x="447" y="239"/>
                    <a:pt x="437" y="207"/>
                  </a:cubicBezTo>
                  <a:cubicBezTo>
                    <a:pt x="430" y="187"/>
                    <a:pt x="415" y="175"/>
                    <a:pt x="396" y="168"/>
                  </a:cubicBezTo>
                  <a:cubicBezTo>
                    <a:pt x="387" y="165"/>
                    <a:pt x="379" y="161"/>
                    <a:pt x="371" y="157"/>
                  </a:cubicBezTo>
                  <a:cubicBezTo>
                    <a:pt x="368" y="155"/>
                    <a:pt x="365" y="153"/>
                    <a:pt x="362" y="150"/>
                  </a:cubicBezTo>
                  <a:cubicBezTo>
                    <a:pt x="356" y="144"/>
                    <a:pt x="354" y="137"/>
                    <a:pt x="364" y="131"/>
                  </a:cubicBezTo>
                  <a:cubicBezTo>
                    <a:pt x="368" y="129"/>
                    <a:pt x="372" y="128"/>
                    <a:pt x="376" y="126"/>
                  </a:cubicBezTo>
                  <a:cubicBezTo>
                    <a:pt x="388" y="121"/>
                    <a:pt x="391" y="111"/>
                    <a:pt x="384" y="99"/>
                  </a:cubicBezTo>
                  <a:cubicBezTo>
                    <a:pt x="370" y="77"/>
                    <a:pt x="349" y="62"/>
                    <a:pt x="324" y="52"/>
                  </a:cubicBezTo>
                  <a:cubicBezTo>
                    <a:pt x="322" y="51"/>
                    <a:pt x="320" y="50"/>
                    <a:pt x="317" y="49"/>
                  </a:cubicBezTo>
                  <a:cubicBezTo>
                    <a:pt x="314" y="48"/>
                    <a:pt x="310" y="48"/>
                    <a:pt x="309" y="46"/>
                  </a:cubicBezTo>
                  <a:cubicBezTo>
                    <a:pt x="307" y="44"/>
                    <a:pt x="309" y="40"/>
                    <a:pt x="308" y="37"/>
                  </a:cubicBezTo>
                  <a:cubicBezTo>
                    <a:pt x="306" y="33"/>
                    <a:pt x="305" y="28"/>
                    <a:pt x="302" y="25"/>
                  </a:cubicBezTo>
                  <a:cubicBezTo>
                    <a:pt x="291" y="15"/>
                    <a:pt x="279" y="9"/>
                    <a:pt x="264" y="5"/>
                  </a:cubicBezTo>
                  <a:cubicBezTo>
                    <a:pt x="250" y="2"/>
                    <a:pt x="236" y="0"/>
                    <a:pt x="222" y="3"/>
                  </a:cubicBezTo>
                  <a:cubicBezTo>
                    <a:pt x="217" y="4"/>
                    <a:pt x="211" y="7"/>
                    <a:pt x="206" y="11"/>
                  </a:cubicBezTo>
                  <a:cubicBezTo>
                    <a:pt x="202" y="13"/>
                    <a:pt x="203" y="17"/>
                    <a:pt x="206" y="20"/>
                  </a:cubicBezTo>
                  <a:cubicBezTo>
                    <a:pt x="218" y="31"/>
                    <a:pt x="231" y="36"/>
                    <a:pt x="248" y="31"/>
                  </a:cubicBezTo>
                  <a:cubicBezTo>
                    <a:pt x="253" y="29"/>
                    <a:pt x="258" y="28"/>
                    <a:pt x="263" y="27"/>
                  </a:cubicBezTo>
                  <a:cubicBezTo>
                    <a:pt x="255" y="35"/>
                    <a:pt x="237" y="43"/>
                    <a:pt x="226" y="42"/>
                  </a:cubicBezTo>
                  <a:cubicBezTo>
                    <a:pt x="221" y="42"/>
                    <a:pt x="217" y="38"/>
                    <a:pt x="213" y="35"/>
                  </a:cubicBezTo>
                  <a:cubicBezTo>
                    <a:pt x="207" y="29"/>
                    <a:pt x="201" y="23"/>
                    <a:pt x="194" y="17"/>
                  </a:cubicBezTo>
                  <a:cubicBezTo>
                    <a:pt x="190" y="14"/>
                    <a:pt x="184" y="12"/>
                    <a:pt x="179" y="15"/>
                  </a:cubicBezTo>
                  <a:cubicBezTo>
                    <a:pt x="174" y="19"/>
                    <a:pt x="175" y="25"/>
                    <a:pt x="177" y="31"/>
                  </a:cubicBezTo>
                  <a:cubicBezTo>
                    <a:pt x="181" y="46"/>
                    <a:pt x="175" y="63"/>
                    <a:pt x="165" y="76"/>
                  </a:cubicBezTo>
                  <a:cubicBezTo>
                    <a:pt x="166" y="69"/>
                    <a:pt x="168" y="63"/>
                    <a:pt x="169" y="58"/>
                  </a:cubicBezTo>
                  <a:cubicBezTo>
                    <a:pt x="169" y="36"/>
                    <a:pt x="152" y="26"/>
                    <a:pt x="133" y="37"/>
                  </a:cubicBezTo>
                  <a:cubicBezTo>
                    <a:pt x="115" y="48"/>
                    <a:pt x="98" y="60"/>
                    <a:pt x="81" y="71"/>
                  </a:cubicBezTo>
                  <a:cubicBezTo>
                    <a:pt x="75" y="75"/>
                    <a:pt x="73" y="81"/>
                    <a:pt x="72" y="88"/>
                  </a:cubicBezTo>
                  <a:cubicBezTo>
                    <a:pt x="72" y="94"/>
                    <a:pt x="77" y="99"/>
                    <a:pt x="85" y="101"/>
                  </a:cubicBezTo>
                  <a:cubicBezTo>
                    <a:pt x="96" y="105"/>
                    <a:pt x="107" y="108"/>
                    <a:pt x="117" y="112"/>
                  </a:cubicBezTo>
                  <a:cubicBezTo>
                    <a:pt x="123" y="114"/>
                    <a:pt x="127" y="113"/>
                    <a:pt x="131" y="109"/>
                  </a:cubicBezTo>
                  <a:cubicBezTo>
                    <a:pt x="139" y="101"/>
                    <a:pt x="148" y="95"/>
                    <a:pt x="159" y="96"/>
                  </a:cubicBezTo>
                  <a:cubicBezTo>
                    <a:pt x="163" y="96"/>
                    <a:pt x="167" y="97"/>
                    <a:pt x="172" y="98"/>
                  </a:cubicBezTo>
                  <a:cubicBezTo>
                    <a:pt x="161" y="97"/>
                    <a:pt x="153" y="102"/>
                    <a:pt x="147" y="109"/>
                  </a:cubicBezTo>
                  <a:cubicBezTo>
                    <a:pt x="131" y="125"/>
                    <a:pt x="123" y="145"/>
                    <a:pt x="121" y="167"/>
                  </a:cubicBezTo>
                  <a:cubicBezTo>
                    <a:pt x="120" y="177"/>
                    <a:pt x="119" y="187"/>
                    <a:pt x="118" y="197"/>
                  </a:cubicBezTo>
                  <a:cubicBezTo>
                    <a:pt x="113" y="235"/>
                    <a:pt x="114" y="273"/>
                    <a:pt x="124" y="310"/>
                  </a:cubicBezTo>
                  <a:cubicBezTo>
                    <a:pt x="130" y="329"/>
                    <a:pt x="134" y="348"/>
                    <a:pt x="147" y="364"/>
                  </a:cubicBezTo>
                  <a:cubicBezTo>
                    <a:pt x="158" y="378"/>
                    <a:pt x="169" y="392"/>
                    <a:pt x="186" y="401"/>
                  </a:cubicBezTo>
                  <a:cubicBezTo>
                    <a:pt x="186" y="401"/>
                    <a:pt x="186" y="402"/>
                    <a:pt x="185" y="402"/>
                  </a:cubicBezTo>
                  <a:cubicBezTo>
                    <a:pt x="179" y="400"/>
                    <a:pt x="173" y="399"/>
                    <a:pt x="167" y="396"/>
                  </a:cubicBezTo>
                  <a:cubicBezTo>
                    <a:pt x="163" y="395"/>
                    <a:pt x="159" y="392"/>
                    <a:pt x="155" y="390"/>
                  </a:cubicBezTo>
                  <a:cubicBezTo>
                    <a:pt x="148" y="387"/>
                    <a:pt x="145" y="388"/>
                    <a:pt x="144" y="395"/>
                  </a:cubicBezTo>
                  <a:cubicBezTo>
                    <a:pt x="140" y="413"/>
                    <a:pt x="145" y="427"/>
                    <a:pt x="158" y="439"/>
                  </a:cubicBezTo>
                  <a:cubicBezTo>
                    <a:pt x="172" y="452"/>
                    <a:pt x="187" y="463"/>
                    <a:pt x="206" y="471"/>
                  </a:cubicBezTo>
                  <a:cubicBezTo>
                    <a:pt x="188" y="470"/>
                    <a:pt x="175" y="463"/>
                    <a:pt x="162" y="454"/>
                  </a:cubicBezTo>
                  <a:cubicBezTo>
                    <a:pt x="157" y="450"/>
                    <a:pt x="151" y="446"/>
                    <a:pt x="146" y="442"/>
                  </a:cubicBezTo>
                  <a:cubicBezTo>
                    <a:pt x="134" y="432"/>
                    <a:pt x="121" y="430"/>
                    <a:pt x="106" y="434"/>
                  </a:cubicBezTo>
                  <a:cubicBezTo>
                    <a:pt x="85" y="441"/>
                    <a:pt x="64" y="439"/>
                    <a:pt x="43" y="432"/>
                  </a:cubicBezTo>
                  <a:cubicBezTo>
                    <a:pt x="31" y="428"/>
                    <a:pt x="24" y="428"/>
                    <a:pt x="18" y="443"/>
                  </a:cubicBezTo>
                  <a:cubicBezTo>
                    <a:pt x="14" y="454"/>
                    <a:pt x="9" y="465"/>
                    <a:pt x="6" y="476"/>
                  </a:cubicBezTo>
                  <a:cubicBezTo>
                    <a:pt x="0" y="497"/>
                    <a:pt x="6" y="516"/>
                    <a:pt x="20" y="532"/>
                  </a:cubicBezTo>
                  <a:cubicBezTo>
                    <a:pt x="29" y="544"/>
                    <a:pt x="42" y="549"/>
                    <a:pt x="55" y="552"/>
                  </a:cubicBezTo>
                  <a:cubicBezTo>
                    <a:pt x="68" y="555"/>
                    <a:pt x="80" y="558"/>
                    <a:pt x="92" y="560"/>
                  </a:cubicBezTo>
                  <a:cubicBezTo>
                    <a:pt x="117" y="565"/>
                    <a:pt x="141" y="563"/>
                    <a:pt x="164" y="553"/>
                  </a:cubicBezTo>
                  <a:cubicBezTo>
                    <a:pt x="173" y="550"/>
                    <a:pt x="182" y="546"/>
                    <a:pt x="191" y="550"/>
                  </a:cubicBezTo>
                  <a:cubicBezTo>
                    <a:pt x="197" y="552"/>
                    <a:pt x="202" y="555"/>
                    <a:pt x="208" y="559"/>
                  </a:cubicBezTo>
                  <a:cubicBezTo>
                    <a:pt x="219" y="565"/>
                    <a:pt x="230" y="571"/>
                    <a:pt x="243" y="572"/>
                  </a:cubicBezTo>
                  <a:cubicBezTo>
                    <a:pt x="259" y="573"/>
                    <a:pt x="268" y="564"/>
                    <a:pt x="266" y="548"/>
                  </a:cubicBezTo>
                  <a:cubicBezTo>
                    <a:pt x="265" y="546"/>
                    <a:pt x="265" y="545"/>
                    <a:pt x="266" y="542"/>
                  </a:cubicBezTo>
                  <a:cubicBezTo>
                    <a:pt x="268" y="546"/>
                    <a:pt x="270" y="549"/>
                    <a:pt x="271" y="553"/>
                  </a:cubicBezTo>
                  <a:cubicBezTo>
                    <a:pt x="272" y="554"/>
                    <a:pt x="272" y="556"/>
                    <a:pt x="272" y="558"/>
                  </a:cubicBezTo>
                  <a:cubicBezTo>
                    <a:pt x="274" y="569"/>
                    <a:pt x="280" y="577"/>
                    <a:pt x="292" y="580"/>
                  </a:cubicBezTo>
                  <a:cubicBezTo>
                    <a:pt x="305" y="583"/>
                    <a:pt x="318" y="585"/>
                    <a:pt x="329" y="576"/>
                  </a:cubicBezTo>
                  <a:cubicBezTo>
                    <a:pt x="339" y="568"/>
                    <a:pt x="340" y="557"/>
                    <a:pt x="338" y="545"/>
                  </a:cubicBezTo>
                  <a:cubicBezTo>
                    <a:pt x="338" y="543"/>
                    <a:pt x="338" y="541"/>
                    <a:pt x="337" y="537"/>
                  </a:cubicBezTo>
                  <a:cubicBezTo>
                    <a:pt x="343" y="548"/>
                    <a:pt x="344" y="557"/>
                    <a:pt x="343" y="568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59" name="Freeform 334"/>
            <p:cNvSpPr>
              <a:spLocks/>
            </p:cNvSpPr>
            <p:nvPr/>
          </p:nvSpPr>
          <p:spPr bwMode="auto">
            <a:xfrm>
              <a:off x="-1519238" y="6438468"/>
              <a:ext cx="1503363" cy="1489075"/>
            </a:xfrm>
            <a:custGeom>
              <a:avLst/>
              <a:gdLst>
                <a:gd name="T0" fmla="*/ 256 w 580"/>
                <a:gd name="T1" fmla="*/ 297 h 574"/>
                <a:gd name="T2" fmla="*/ 257 w 580"/>
                <a:gd name="T3" fmla="*/ 220 h 574"/>
                <a:gd name="T4" fmla="*/ 193 w 580"/>
                <a:gd name="T5" fmla="*/ 157 h 574"/>
                <a:gd name="T6" fmla="*/ 239 w 580"/>
                <a:gd name="T7" fmla="*/ 187 h 574"/>
                <a:gd name="T8" fmla="*/ 259 w 580"/>
                <a:gd name="T9" fmla="*/ 121 h 574"/>
                <a:gd name="T10" fmla="*/ 261 w 580"/>
                <a:gd name="T11" fmla="*/ 185 h 574"/>
                <a:gd name="T12" fmla="*/ 332 w 580"/>
                <a:gd name="T13" fmla="*/ 192 h 574"/>
                <a:gd name="T14" fmla="*/ 327 w 580"/>
                <a:gd name="T15" fmla="*/ 125 h 574"/>
                <a:gd name="T16" fmla="*/ 372 w 580"/>
                <a:gd name="T17" fmla="*/ 125 h 574"/>
                <a:gd name="T18" fmla="*/ 410 w 580"/>
                <a:gd name="T19" fmla="*/ 117 h 574"/>
                <a:gd name="T20" fmla="*/ 303 w 580"/>
                <a:gd name="T21" fmla="*/ 54 h 574"/>
                <a:gd name="T22" fmla="*/ 285 w 580"/>
                <a:gd name="T23" fmla="*/ 58 h 574"/>
                <a:gd name="T24" fmla="*/ 289 w 580"/>
                <a:gd name="T25" fmla="*/ 76 h 574"/>
                <a:gd name="T26" fmla="*/ 239 w 580"/>
                <a:gd name="T27" fmla="*/ 44 h 574"/>
                <a:gd name="T28" fmla="*/ 188 w 580"/>
                <a:gd name="T29" fmla="*/ 12 h 574"/>
                <a:gd name="T30" fmla="*/ 94 w 580"/>
                <a:gd name="T31" fmla="*/ 18 h 574"/>
                <a:gd name="T32" fmla="*/ 28 w 580"/>
                <a:gd name="T33" fmla="*/ 0 h 574"/>
                <a:gd name="T34" fmla="*/ 6 w 580"/>
                <a:gd name="T35" fmla="*/ 19 h 574"/>
                <a:gd name="T36" fmla="*/ 30 w 580"/>
                <a:gd name="T37" fmla="*/ 45 h 574"/>
                <a:gd name="T38" fmla="*/ 131 w 580"/>
                <a:gd name="T39" fmla="*/ 115 h 574"/>
                <a:gd name="T40" fmla="*/ 133 w 580"/>
                <a:gd name="T41" fmla="*/ 176 h 574"/>
                <a:gd name="T42" fmla="*/ 158 w 580"/>
                <a:gd name="T43" fmla="*/ 348 h 574"/>
                <a:gd name="T44" fmla="*/ 197 w 580"/>
                <a:gd name="T45" fmla="*/ 435 h 574"/>
                <a:gd name="T46" fmla="*/ 266 w 580"/>
                <a:gd name="T47" fmla="*/ 451 h 574"/>
                <a:gd name="T48" fmla="*/ 285 w 580"/>
                <a:gd name="T49" fmla="*/ 356 h 574"/>
                <a:gd name="T50" fmla="*/ 310 w 580"/>
                <a:gd name="T51" fmla="*/ 460 h 574"/>
                <a:gd name="T52" fmla="*/ 293 w 580"/>
                <a:gd name="T53" fmla="*/ 478 h 574"/>
                <a:gd name="T54" fmla="*/ 388 w 580"/>
                <a:gd name="T55" fmla="*/ 572 h 574"/>
                <a:gd name="T56" fmla="*/ 494 w 580"/>
                <a:gd name="T57" fmla="*/ 525 h 574"/>
                <a:gd name="T58" fmla="*/ 556 w 580"/>
                <a:gd name="T59" fmla="*/ 552 h 574"/>
                <a:gd name="T60" fmla="*/ 580 w 580"/>
                <a:gd name="T61" fmla="*/ 475 h 574"/>
                <a:gd name="T62" fmla="*/ 567 w 580"/>
                <a:gd name="T63" fmla="*/ 365 h 574"/>
                <a:gd name="T64" fmla="*/ 491 w 580"/>
                <a:gd name="T65" fmla="*/ 306 h 574"/>
                <a:gd name="T66" fmla="*/ 451 w 580"/>
                <a:gd name="T67" fmla="*/ 316 h 574"/>
                <a:gd name="T68" fmla="*/ 442 w 580"/>
                <a:gd name="T69" fmla="*/ 325 h 574"/>
                <a:gd name="T70" fmla="*/ 379 w 580"/>
                <a:gd name="T71" fmla="*/ 277 h 574"/>
                <a:gd name="T72" fmla="*/ 384 w 580"/>
                <a:gd name="T73" fmla="*/ 267 h 574"/>
                <a:gd name="T74" fmla="*/ 456 w 580"/>
                <a:gd name="T75" fmla="*/ 273 h 574"/>
                <a:gd name="T76" fmla="*/ 398 w 580"/>
                <a:gd name="T77" fmla="*/ 185 h 574"/>
                <a:gd name="T78" fmla="*/ 414 w 580"/>
                <a:gd name="T79" fmla="*/ 145 h 574"/>
                <a:gd name="T80" fmla="*/ 353 w 580"/>
                <a:gd name="T81" fmla="*/ 173 h 574"/>
                <a:gd name="T82" fmla="*/ 295 w 580"/>
                <a:gd name="T83" fmla="*/ 230 h 574"/>
                <a:gd name="T84" fmla="*/ 293 w 580"/>
                <a:gd name="T85" fmla="*/ 309 h 574"/>
                <a:gd name="T86" fmla="*/ 394 w 580"/>
                <a:gd name="T87" fmla="*/ 372 h 574"/>
                <a:gd name="T88" fmla="*/ 475 w 580"/>
                <a:gd name="T89" fmla="*/ 428 h 574"/>
                <a:gd name="T90" fmla="*/ 463 w 580"/>
                <a:gd name="T91" fmla="*/ 438 h 574"/>
                <a:gd name="T92" fmla="*/ 521 w 580"/>
                <a:gd name="T93" fmla="*/ 470 h 574"/>
                <a:gd name="T94" fmla="*/ 490 w 580"/>
                <a:gd name="T95" fmla="*/ 479 h 574"/>
                <a:gd name="T96" fmla="*/ 393 w 580"/>
                <a:gd name="T97" fmla="*/ 515 h 574"/>
                <a:gd name="T98" fmla="*/ 430 w 580"/>
                <a:gd name="T99" fmla="*/ 498 h 574"/>
                <a:gd name="T100" fmla="*/ 410 w 580"/>
                <a:gd name="T101" fmla="*/ 410 h 574"/>
                <a:gd name="T102" fmla="*/ 276 w 580"/>
                <a:gd name="T103" fmla="*/ 326 h 574"/>
                <a:gd name="T104" fmla="*/ 240 w 580"/>
                <a:gd name="T105" fmla="*/ 327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80" h="574">
                  <a:moveTo>
                    <a:pt x="240" y="327"/>
                  </a:moveTo>
                  <a:cubicBezTo>
                    <a:pt x="244" y="323"/>
                    <a:pt x="249" y="319"/>
                    <a:pt x="252" y="314"/>
                  </a:cubicBezTo>
                  <a:cubicBezTo>
                    <a:pt x="254" y="309"/>
                    <a:pt x="256" y="303"/>
                    <a:pt x="256" y="297"/>
                  </a:cubicBezTo>
                  <a:cubicBezTo>
                    <a:pt x="256" y="289"/>
                    <a:pt x="254" y="280"/>
                    <a:pt x="255" y="272"/>
                  </a:cubicBezTo>
                  <a:cubicBezTo>
                    <a:pt x="256" y="265"/>
                    <a:pt x="259" y="257"/>
                    <a:pt x="263" y="251"/>
                  </a:cubicBezTo>
                  <a:cubicBezTo>
                    <a:pt x="270" y="237"/>
                    <a:pt x="270" y="233"/>
                    <a:pt x="257" y="220"/>
                  </a:cubicBezTo>
                  <a:cubicBezTo>
                    <a:pt x="246" y="210"/>
                    <a:pt x="234" y="202"/>
                    <a:pt x="223" y="194"/>
                  </a:cubicBezTo>
                  <a:cubicBezTo>
                    <a:pt x="211" y="184"/>
                    <a:pt x="200" y="174"/>
                    <a:pt x="194" y="160"/>
                  </a:cubicBezTo>
                  <a:cubicBezTo>
                    <a:pt x="193" y="159"/>
                    <a:pt x="193" y="158"/>
                    <a:pt x="193" y="157"/>
                  </a:cubicBezTo>
                  <a:cubicBezTo>
                    <a:pt x="192" y="156"/>
                    <a:pt x="192" y="155"/>
                    <a:pt x="192" y="152"/>
                  </a:cubicBezTo>
                  <a:cubicBezTo>
                    <a:pt x="200" y="167"/>
                    <a:pt x="211" y="178"/>
                    <a:pt x="225" y="184"/>
                  </a:cubicBezTo>
                  <a:cubicBezTo>
                    <a:pt x="229" y="186"/>
                    <a:pt x="234" y="187"/>
                    <a:pt x="239" y="187"/>
                  </a:cubicBezTo>
                  <a:cubicBezTo>
                    <a:pt x="245" y="187"/>
                    <a:pt x="250" y="184"/>
                    <a:pt x="253" y="178"/>
                  </a:cubicBezTo>
                  <a:cubicBezTo>
                    <a:pt x="259" y="168"/>
                    <a:pt x="259" y="156"/>
                    <a:pt x="259" y="144"/>
                  </a:cubicBezTo>
                  <a:cubicBezTo>
                    <a:pt x="258" y="137"/>
                    <a:pt x="258" y="129"/>
                    <a:pt x="259" y="121"/>
                  </a:cubicBezTo>
                  <a:cubicBezTo>
                    <a:pt x="260" y="112"/>
                    <a:pt x="264" y="105"/>
                    <a:pt x="272" y="97"/>
                  </a:cubicBezTo>
                  <a:cubicBezTo>
                    <a:pt x="265" y="112"/>
                    <a:pt x="266" y="125"/>
                    <a:pt x="268" y="138"/>
                  </a:cubicBezTo>
                  <a:cubicBezTo>
                    <a:pt x="270" y="155"/>
                    <a:pt x="268" y="170"/>
                    <a:pt x="261" y="185"/>
                  </a:cubicBezTo>
                  <a:cubicBezTo>
                    <a:pt x="255" y="197"/>
                    <a:pt x="257" y="205"/>
                    <a:pt x="267" y="213"/>
                  </a:cubicBezTo>
                  <a:cubicBezTo>
                    <a:pt x="276" y="219"/>
                    <a:pt x="289" y="221"/>
                    <a:pt x="299" y="213"/>
                  </a:cubicBezTo>
                  <a:cubicBezTo>
                    <a:pt x="309" y="205"/>
                    <a:pt x="320" y="198"/>
                    <a:pt x="332" y="192"/>
                  </a:cubicBezTo>
                  <a:cubicBezTo>
                    <a:pt x="341" y="187"/>
                    <a:pt x="345" y="181"/>
                    <a:pt x="345" y="170"/>
                  </a:cubicBezTo>
                  <a:cubicBezTo>
                    <a:pt x="344" y="153"/>
                    <a:pt x="336" y="139"/>
                    <a:pt x="326" y="126"/>
                  </a:cubicBezTo>
                  <a:cubicBezTo>
                    <a:pt x="326" y="126"/>
                    <a:pt x="327" y="125"/>
                    <a:pt x="327" y="125"/>
                  </a:cubicBezTo>
                  <a:cubicBezTo>
                    <a:pt x="333" y="132"/>
                    <a:pt x="340" y="139"/>
                    <a:pt x="347" y="146"/>
                  </a:cubicBezTo>
                  <a:cubicBezTo>
                    <a:pt x="348" y="143"/>
                    <a:pt x="349" y="140"/>
                    <a:pt x="350" y="137"/>
                  </a:cubicBezTo>
                  <a:cubicBezTo>
                    <a:pt x="355" y="129"/>
                    <a:pt x="363" y="125"/>
                    <a:pt x="372" y="125"/>
                  </a:cubicBezTo>
                  <a:cubicBezTo>
                    <a:pt x="381" y="124"/>
                    <a:pt x="390" y="124"/>
                    <a:pt x="398" y="127"/>
                  </a:cubicBezTo>
                  <a:cubicBezTo>
                    <a:pt x="401" y="129"/>
                    <a:pt x="406" y="128"/>
                    <a:pt x="408" y="126"/>
                  </a:cubicBezTo>
                  <a:cubicBezTo>
                    <a:pt x="410" y="125"/>
                    <a:pt x="411" y="120"/>
                    <a:pt x="410" y="117"/>
                  </a:cubicBezTo>
                  <a:cubicBezTo>
                    <a:pt x="407" y="107"/>
                    <a:pt x="401" y="100"/>
                    <a:pt x="392" y="95"/>
                  </a:cubicBezTo>
                  <a:cubicBezTo>
                    <a:pt x="376" y="87"/>
                    <a:pt x="361" y="78"/>
                    <a:pt x="344" y="70"/>
                  </a:cubicBezTo>
                  <a:cubicBezTo>
                    <a:pt x="331" y="64"/>
                    <a:pt x="317" y="60"/>
                    <a:pt x="303" y="54"/>
                  </a:cubicBezTo>
                  <a:cubicBezTo>
                    <a:pt x="299" y="53"/>
                    <a:pt x="296" y="52"/>
                    <a:pt x="292" y="51"/>
                  </a:cubicBezTo>
                  <a:cubicBezTo>
                    <a:pt x="290" y="50"/>
                    <a:pt x="287" y="50"/>
                    <a:pt x="286" y="51"/>
                  </a:cubicBezTo>
                  <a:cubicBezTo>
                    <a:pt x="284" y="53"/>
                    <a:pt x="284" y="56"/>
                    <a:pt x="285" y="58"/>
                  </a:cubicBezTo>
                  <a:cubicBezTo>
                    <a:pt x="288" y="67"/>
                    <a:pt x="296" y="72"/>
                    <a:pt x="305" y="74"/>
                  </a:cubicBezTo>
                  <a:cubicBezTo>
                    <a:pt x="318" y="78"/>
                    <a:pt x="327" y="87"/>
                    <a:pt x="334" y="98"/>
                  </a:cubicBezTo>
                  <a:cubicBezTo>
                    <a:pt x="322" y="86"/>
                    <a:pt x="306" y="80"/>
                    <a:pt x="289" y="76"/>
                  </a:cubicBezTo>
                  <a:cubicBezTo>
                    <a:pt x="286" y="75"/>
                    <a:pt x="284" y="74"/>
                    <a:pt x="284" y="70"/>
                  </a:cubicBezTo>
                  <a:cubicBezTo>
                    <a:pt x="281" y="55"/>
                    <a:pt x="263" y="39"/>
                    <a:pt x="248" y="38"/>
                  </a:cubicBezTo>
                  <a:cubicBezTo>
                    <a:pt x="243" y="38"/>
                    <a:pt x="241" y="40"/>
                    <a:pt x="239" y="44"/>
                  </a:cubicBezTo>
                  <a:cubicBezTo>
                    <a:pt x="232" y="57"/>
                    <a:pt x="232" y="57"/>
                    <a:pt x="224" y="61"/>
                  </a:cubicBezTo>
                  <a:cubicBezTo>
                    <a:pt x="233" y="44"/>
                    <a:pt x="229" y="31"/>
                    <a:pt x="212" y="22"/>
                  </a:cubicBezTo>
                  <a:cubicBezTo>
                    <a:pt x="205" y="17"/>
                    <a:pt x="197" y="14"/>
                    <a:pt x="188" y="12"/>
                  </a:cubicBezTo>
                  <a:cubicBezTo>
                    <a:pt x="166" y="6"/>
                    <a:pt x="144" y="1"/>
                    <a:pt x="121" y="2"/>
                  </a:cubicBezTo>
                  <a:cubicBezTo>
                    <a:pt x="113" y="3"/>
                    <a:pt x="104" y="5"/>
                    <a:pt x="97" y="7"/>
                  </a:cubicBezTo>
                  <a:cubicBezTo>
                    <a:pt x="91" y="8"/>
                    <a:pt x="90" y="13"/>
                    <a:pt x="94" y="18"/>
                  </a:cubicBezTo>
                  <a:cubicBezTo>
                    <a:pt x="96" y="21"/>
                    <a:pt x="98" y="23"/>
                    <a:pt x="101" y="26"/>
                  </a:cubicBezTo>
                  <a:cubicBezTo>
                    <a:pt x="89" y="25"/>
                    <a:pt x="78" y="21"/>
                    <a:pt x="69" y="15"/>
                  </a:cubicBezTo>
                  <a:cubicBezTo>
                    <a:pt x="56" y="7"/>
                    <a:pt x="43" y="1"/>
                    <a:pt x="28" y="0"/>
                  </a:cubicBezTo>
                  <a:cubicBezTo>
                    <a:pt x="21" y="0"/>
                    <a:pt x="14" y="2"/>
                    <a:pt x="7" y="4"/>
                  </a:cubicBezTo>
                  <a:cubicBezTo>
                    <a:pt x="4" y="5"/>
                    <a:pt x="1" y="9"/>
                    <a:pt x="0" y="11"/>
                  </a:cubicBezTo>
                  <a:cubicBezTo>
                    <a:pt x="0" y="14"/>
                    <a:pt x="3" y="17"/>
                    <a:pt x="6" y="19"/>
                  </a:cubicBezTo>
                  <a:cubicBezTo>
                    <a:pt x="14" y="24"/>
                    <a:pt x="23" y="25"/>
                    <a:pt x="33" y="24"/>
                  </a:cubicBezTo>
                  <a:cubicBezTo>
                    <a:pt x="32" y="25"/>
                    <a:pt x="31" y="26"/>
                    <a:pt x="31" y="26"/>
                  </a:cubicBezTo>
                  <a:cubicBezTo>
                    <a:pt x="24" y="32"/>
                    <a:pt x="23" y="40"/>
                    <a:pt x="30" y="45"/>
                  </a:cubicBezTo>
                  <a:cubicBezTo>
                    <a:pt x="40" y="53"/>
                    <a:pt x="51" y="60"/>
                    <a:pt x="63" y="66"/>
                  </a:cubicBezTo>
                  <a:cubicBezTo>
                    <a:pt x="85" y="78"/>
                    <a:pt x="105" y="93"/>
                    <a:pt x="115" y="118"/>
                  </a:cubicBezTo>
                  <a:cubicBezTo>
                    <a:pt x="120" y="117"/>
                    <a:pt x="125" y="116"/>
                    <a:pt x="131" y="115"/>
                  </a:cubicBezTo>
                  <a:cubicBezTo>
                    <a:pt x="115" y="122"/>
                    <a:pt x="108" y="134"/>
                    <a:pt x="106" y="150"/>
                  </a:cubicBezTo>
                  <a:cubicBezTo>
                    <a:pt x="104" y="158"/>
                    <a:pt x="108" y="164"/>
                    <a:pt x="115" y="168"/>
                  </a:cubicBezTo>
                  <a:cubicBezTo>
                    <a:pt x="121" y="171"/>
                    <a:pt x="127" y="173"/>
                    <a:pt x="133" y="176"/>
                  </a:cubicBezTo>
                  <a:cubicBezTo>
                    <a:pt x="165" y="192"/>
                    <a:pt x="181" y="219"/>
                    <a:pt x="182" y="254"/>
                  </a:cubicBezTo>
                  <a:cubicBezTo>
                    <a:pt x="182" y="270"/>
                    <a:pt x="181" y="287"/>
                    <a:pt x="180" y="303"/>
                  </a:cubicBezTo>
                  <a:cubicBezTo>
                    <a:pt x="178" y="320"/>
                    <a:pt x="172" y="336"/>
                    <a:pt x="158" y="348"/>
                  </a:cubicBezTo>
                  <a:cubicBezTo>
                    <a:pt x="142" y="361"/>
                    <a:pt x="145" y="377"/>
                    <a:pt x="150" y="393"/>
                  </a:cubicBezTo>
                  <a:cubicBezTo>
                    <a:pt x="153" y="401"/>
                    <a:pt x="157" y="408"/>
                    <a:pt x="161" y="415"/>
                  </a:cubicBezTo>
                  <a:cubicBezTo>
                    <a:pt x="169" y="428"/>
                    <a:pt x="183" y="433"/>
                    <a:pt x="197" y="435"/>
                  </a:cubicBezTo>
                  <a:cubicBezTo>
                    <a:pt x="210" y="437"/>
                    <a:pt x="224" y="439"/>
                    <a:pt x="237" y="441"/>
                  </a:cubicBezTo>
                  <a:cubicBezTo>
                    <a:pt x="245" y="442"/>
                    <a:pt x="252" y="446"/>
                    <a:pt x="258" y="451"/>
                  </a:cubicBezTo>
                  <a:cubicBezTo>
                    <a:pt x="261" y="454"/>
                    <a:pt x="263" y="454"/>
                    <a:pt x="266" y="451"/>
                  </a:cubicBezTo>
                  <a:cubicBezTo>
                    <a:pt x="272" y="446"/>
                    <a:pt x="274" y="439"/>
                    <a:pt x="272" y="431"/>
                  </a:cubicBezTo>
                  <a:cubicBezTo>
                    <a:pt x="269" y="423"/>
                    <a:pt x="267" y="415"/>
                    <a:pt x="266" y="407"/>
                  </a:cubicBezTo>
                  <a:cubicBezTo>
                    <a:pt x="264" y="388"/>
                    <a:pt x="273" y="372"/>
                    <a:pt x="285" y="356"/>
                  </a:cubicBezTo>
                  <a:cubicBezTo>
                    <a:pt x="279" y="374"/>
                    <a:pt x="273" y="390"/>
                    <a:pt x="278" y="408"/>
                  </a:cubicBezTo>
                  <a:cubicBezTo>
                    <a:pt x="281" y="421"/>
                    <a:pt x="287" y="434"/>
                    <a:pt x="289" y="448"/>
                  </a:cubicBezTo>
                  <a:cubicBezTo>
                    <a:pt x="291" y="456"/>
                    <a:pt x="301" y="460"/>
                    <a:pt x="310" y="460"/>
                  </a:cubicBezTo>
                  <a:cubicBezTo>
                    <a:pt x="324" y="459"/>
                    <a:pt x="336" y="453"/>
                    <a:pt x="348" y="446"/>
                  </a:cubicBezTo>
                  <a:cubicBezTo>
                    <a:pt x="354" y="442"/>
                    <a:pt x="360" y="438"/>
                    <a:pt x="367" y="434"/>
                  </a:cubicBezTo>
                  <a:cubicBezTo>
                    <a:pt x="350" y="460"/>
                    <a:pt x="328" y="478"/>
                    <a:pt x="293" y="478"/>
                  </a:cubicBezTo>
                  <a:cubicBezTo>
                    <a:pt x="297" y="485"/>
                    <a:pt x="300" y="491"/>
                    <a:pt x="304" y="496"/>
                  </a:cubicBezTo>
                  <a:cubicBezTo>
                    <a:pt x="317" y="511"/>
                    <a:pt x="328" y="527"/>
                    <a:pt x="337" y="544"/>
                  </a:cubicBezTo>
                  <a:cubicBezTo>
                    <a:pt x="348" y="564"/>
                    <a:pt x="367" y="571"/>
                    <a:pt x="388" y="572"/>
                  </a:cubicBezTo>
                  <a:cubicBezTo>
                    <a:pt x="414" y="574"/>
                    <a:pt x="438" y="567"/>
                    <a:pt x="463" y="559"/>
                  </a:cubicBezTo>
                  <a:cubicBezTo>
                    <a:pt x="468" y="558"/>
                    <a:pt x="473" y="555"/>
                    <a:pt x="478" y="552"/>
                  </a:cubicBezTo>
                  <a:cubicBezTo>
                    <a:pt x="488" y="546"/>
                    <a:pt x="493" y="536"/>
                    <a:pt x="494" y="525"/>
                  </a:cubicBezTo>
                  <a:cubicBezTo>
                    <a:pt x="495" y="530"/>
                    <a:pt x="497" y="535"/>
                    <a:pt x="497" y="540"/>
                  </a:cubicBezTo>
                  <a:cubicBezTo>
                    <a:pt x="499" y="555"/>
                    <a:pt x="510" y="561"/>
                    <a:pt x="525" y="563"/>
                  </a:cubicBezTo>
                  <a:cubicBezTo>
                    <a:pt x="537" y="565"/>
                    <a:pt x="548" y="562"/>
                    <a:pt x="556" y="552"/>
                  </a:cubicBezTo>
                  <a:cubicBezTo>
                    <a:pt x="561" y="545"/>
                    <a:pt x="565" y="537"/>
                    <a:pt x="568" y="528"/>
                  </a:cubicBezTo>
                  <a:cubicBezTo>
                    <a:pt x="573" y="515"/>
                    <a:pt x="576" y="501"/>
                    <a:pt x="579" y="487"/>
                  </a:cubicBezTo>
                  <a:cubicBezTo>
                    <a:pt x="580" y="483"/>
                    <a:pt x="580" y="479"/>
                    <a:pt x="580" y="475"/>
                  </a:cubicBezTo>
                  <a:cubicBezTo>
                    <a:pt x="580" y="469"/>
                    <a:pt x="578" y="463"/>
                    <a:pt x="571" y="462"/>
                  </a:cubicBezTo>
                  <a:cubicBezTo>
                    <a:pt x="578" y="453"/>
                    <a:pt x="579" y="442"/>
                    <a:pt x="579" y="431"/>
                  </a:cubicBezTo>
                  <a:cubicBezTo>
                    <a:pt x="580" y="408"/>
                    <a:pt x="578" y="385"/>
                    <a:pt x="567" y="365"/>
                  </a:cubicBezTo>
                  <a:cubicBezTo>
                    <a:pt x="561" y="352"/>
                    <a:pt x="551" y="341"/>
                    <a:pt x="541" y="330"/>
                  </a:cubicBezTo>
                  <a:cubicBezTo>
                    <a:pt x="535" y="322"/>
                    <a:pt x="528" y="315"/>
                    <a:pt x="520" y="308"/>
                  </a:cubicBezTo>
                  <a:cubicBezTo>
                    <a:pt x="511" y="300"/>
                    <a:pt x="502" y="300"/>
                    <a:pt x="491" y="306"/>
                  </a:cubicBezTo>
                  <a:cubicBezTo>
                    <a:pt x="488" y="308"/>
                    <a:pt x="484" y="311"/>
                    <a:pt x="481" y="313"/>
                  </a:cubicBezTo>
                  <a:cubicBezTo>
                    <a:pt x="473" y="319"/>
                    <a:pt x="465" y="322"/>
                    <a:pt x="455" y="317"/>
                  </a:cubicBezTo>
                  <a:cubicBezTo>
                    <a:pt x="454" y="316"/>
                    <a:pt x="453" y="316"/>
                    <a:pt x="451" y="316"/>
                  </a:cubicBezTo>
                  <a:cubicBezTo>
                    <a:pt x="451" y="328"/>
                    <a:pt x="452" y="339"/>
                    <a:pt x="452" y="350"/>
                  </a:cubicBezTo>
                  <a:cubicBezTo>
                    <a:pt x="452" y="351"/>
                    <a:pt x="451" y="351"/>
                    <a:pt x="451" y="351"/>
                  </a:cubicBezTo>
                  <a:cubicBezTo>
                    <a:pt x="445" y="343"/>
                    <a:pt x="443" y="335"/>
                    <a:pt x="442" y="325"/>
                  </a:cubicBezTo>
                  <a:cubicBezTo>
                    <a:pt x="442" y="320"/>
                    <a:pt x="443" y="314"/>
                    <a:pt x="443" y="308"/>
                  </a:cubicBezTo>
                  <a:cubicBezTo>
                    <a:pt x="442" y="294"/>
                    <a:pt x="436" y="286"/>
                    <a:pt x="423" y="280"/>
                  </a:cubicBezTo>
                  <a:cubicBezTo>
                    <a:pt x="409" y="274"/>
                    <a:pt x="394" y="274"/>
                    <a:pt x="379" y="277"/>
                  </a:cubicBezTo>
                  <a:cubicBezTo>
                    <a:pt x="364" y="280"/>
                    <a:pt x="350" y="277"/>
                    <a:pt x="338" y="267"/>
                  </a:cubicBezTo>
                  <a:cubicBezTo>
                    <a:pt x="344" y="268"/>
                    <a:pt x="349" y="270"/>
                    <a:pt x="355" y="271"/>
                  </a:cubicBezTo>
                  <a:cubicBezTo>
                    <a:pt x="365" y="272"/>
                    <a:pt x="374" y="271"/>
                    <a:pt x="384" y="267"/>
                  </a:cubicBezTo>
                  <a:cubicBezTo>
                    <a:pt x="399" y="261"/>
                    <a:pt x="413" y="265"/>
                    <a:pt x="428" y="270"/>
                  </a:cubicBezTo>
                  <a:cubicBezTo>
                    <a:pt x="433" y="272"/>
                    <a:pt x="438" y="274"/>
                    <a:pt x="443" y="277"/>
                  </a:cubicBezTo>
                  <a:cubicBezTo>
                    <a:pt x="448" y="280"/>
                    <a:pt x="452" y="279"/>
                    <a:pt x="456" y="273"/>
                  </a:cubicBezTo>
                  <a:cubicBezTo>
                    <a:pt x="461" y="264"/>
                    <a:pt x="460" y="255"/>
                    <a:pt x="458" y="245"/>
                  </a:cubicBezTo>
                  <a:cubicBezTo>
                    <a:pt x="453" y="216"/>
                    <a:pt x="433" y="199"/>
                    <a:pt x="406" y="189"/>
                  </a:cubicBezTo>
                  <a:cubicBezTo>
                    <a:pt x="403" y="188"/>
                    <a:pt x="401" y="187"/>
                    <a:pt x="398" y="185"/>
                  </a:cubicBezTo>
                  <a:cubicBezTo>
                    <a:pt x="402" y="185"/>
                    <a:pt x="407" y="184"/>
                    <a:pt x="412" y="185"/>
                  </a:cubicBezTo>
                  <a:cubicBezTo>
                    <a:pt x="424" y="189"/>
                    <a:pt x="435" y="178"/>
                    <a:pt x="430" y="165"/>
                  </a:cubicBezTo>
                  <a:cubicBezTo>
                    <a:pt x="427" y="156"/>
                    <a:pt x="421" y="149"/>
                    <a:pt x="414" y="145"/>
                  </a:cubicBezTo>
                  <a:cubicBezTo>
                    <a:pt x="403" y="138"/>
                    <a:pt x="391" y="133"/>
                    <a:pt x="378" y="132"/>
                  </a:cubicBezTo>
                  <a:cubicBezTo>
                    <a:pt x="365" y="131"/>
                    <a:pt x="356" y="137"/>
                    <a:pt x="354" y="149"/>
                  </a:cubicBezTo>
                  <a:cubicBezTo>
                    <a:pt x="353" y="157"/>
                    <a:pt x="353" y="165"/>
                    <a:pt x="353" y="173"/>
                  </a:cubicBezTo>
                  <a:cubicBezTo>
                    <a:pt x="353" y="178"/>
                    <a:pt x="355" y="183"/>
                    <a:pt x="355" y="188"/>
                  </a:cubicBezTo>
                  <a:cubicBezTo>
                    <a:pt x="355" y="193"/>
                    <a:pt x="353" y="197"/>
                    <a:pt x="347" y="197"/>
                  </a:cubicBezTo>
                  <a:cubicBezTo>
                    <a:pt x="325" y="200"/>
                    <a:pt x="309" y="214"/>
                    <a:pt x="295" y="230"/>
                  </a:cubicBezTo>
                  <a:cubicBezTo>
                    <a:pt x="290" y="236"/>
                    <a:pt x="285" y="242"/>
                    <a:pt x="280" y="247"/>
                  </a:cubicBezTo>
                  <a:cubicBezTo>
                    <a:pt x="261" y="263"/>
                    <a:pt x="264" y="284"/>
                    <a:pt x="280" y="299"/>
                  </a:cubicBezTo>
                  <a:cubicBezTo>
                    <a:pt x="284" y="302"/>
                    <a:pt x="289" y="305"/>
                    <a:pt x="293" y="309"/>
                  </a:cubicBezTo>
                  <a:cubicBezTo>
                    <a:pt x="300" y="316"/>
                    <a:pt x="308" y="323"/>
                    <a:pt x="314" y="330"/>
                  </a:cubicBezTo>
                  <a:cubicBezTo>
                    <a:pt x="325" y="344"/>
                    <a:pt x="340" y="353"/>
                    <a:pt x="356" y="358"/>
                  </a:cubicBezTo>
                  <a:cubicBezTo>
                    <a:pt x="369" y="363"/>
                    <a:pt x="382" y="367"/>
                    <a:pt x="394" y="372"/>
                  </a:cubicBezTo>
                  <a:cubicBezTo>
                    <a:pt x="407" y="376"/>
                    <a:pt x="413" y="386"/>
                    <a:pt x="417" y="398"/>
                  </a:cubicBezTo>
                  <a:cubicBezTo>
                    <a:pt x="419" y="404"/>
                    <a:pt x="421" y="410"/>
                    <a:pt x="425" y="415"/>
                  </a:cubicBezTo>
                  <a:cubicBezTo>
                    <a:pt x="435" y="431"/>
                    <a:pt x="457" y="436"/>
                    <a:pt x="475" y="428"/>
                  </a:cubicBezTo>
                  <a:cubicBezTo>
                    <a:pt x="479" y="427"/>
                    <a:pt x="482" y="425"/>
                    <a:pt x="486" y="424"/>
                  </a:cubicBezTo>
                  <a:cubicBezTo>
                    <a:pt x="483" y="427"/>
                    <a:pt x="480" y="431"/>
                    <a:pt x="476" y="433"/>
                  </a:cubicBezTo>
                  <a:cubicBezTo>
                    <a:pt x="472" y="435"/>
                    <a:pt x="467" y="437"/>
                    <a:pt x="463" y="438"/>
                  </a:cubicBezTo>
                  <a:cubicBezTo>
                    <a:pt x="455" y="441"/>
                    <a:pt x="454" y="444"/>
                    <a:pt x="458" y="450"/>
                  </a:cubicBezTo>
                  <a:cubicBezTo>
                    <a:pt x="465" y="459"/>
                    <a:pt x="473" y="463"/>
                    <a:pt x="483" y="465"/>
                  </a:cubicBezTo>
                  <a:cubicBezTo>
                    <a:pt x="495" y="469"/>
                    <a:pt x="508" y="472"/>
                    <a:pt x="521" y="470"/>
                  </a:cubicBezTo>
                  <a:cubicBezTo>
                    <a:pt x="528" y="469"/>
                    <a:pt x="535" y="467"/>
                    <a:pt x="541" y="466"/>
                  </a:cubicBezTo>
                  <a:cubicBezTo>
                    <a:pt x="536" y="473"/>
                    <a:pt x="527" y="477"/>
                    <a:pt x="518" y="478"/>
                  </a:cubicBezTo>
                  <a:cubicBezTo>
                    <a:pt x="509" y="479"/>
                    <a:pt x="500" y="479"/>
                    <a:pt x="490" y="479"/>
                  </a:cubicBezTo>
                  <a:cubicBezTo>
                    <a:pt x="479" y="479"/>
                    <a:pt x="469" y="484"/>
                    <a:pt x="460" y="491"/>
                  </a:cubicBezTo>
                  <a:cubicBezTo>
                    <a:pt x="452" y="498"/>
                    <a:pt x="444" y="506"/>
                    <a:pt x="435" y="511"/>
                  </a:cubicBezTo>
                  <a:cubicBezTo>
                    <a:pt x="422" y="518"/>
                    <a:pt x="407" y="518"/>
                    <a:pt x="393" y="515"/>
                  </a:cubicBezTo>
                  <a:cubicBezTo>
                    <a:pt x="386" y="514"/>
                    <a:pt x="379" y="513"/>
                    <a:pt x="372" y="511"/>
                  </a:cubicBezTo>
                  <a:cubicBezTo>
                    <a:pt x="383" y="510"/>
                    <a:pt x="393" y="509"/>
                    <a:pt x="403" y="507"/>
                  </a:cubicBezTo>
                  <a:cubicBezTo>
                    <a:pt x="412" y="505"/>
                    <a:pt x="421" y="502"/>
                    <a:pt x="430" y="498"/>
                  </a:cubicBezTo>
                  <a:cubicBezTo>
                    <a:pt x="447" y="489"/>
                    <a:pt x="451" y="472"/>
                    <a:pt x="441" y="456"/>
                  </a:cubicBezTo>
                  <a:cubicBezTo>
                    <a:pt x="438" y="451"/>
                    <a:pt x="434" y="447"/>
                    <a:pt x="430" y="443"/>
                  </a:cubicBezTo>
                  <a:cubicBezTo>
                    <a:pt x="421" y="434"/>
                    <a:pt x="413" y="423"/>
                    <a:pt x="410" y="410"/>
                  </a:cubicBezTo>
                  <a:cubicBezTo>
                    <a:pt x="407" y="393"/>
                    <a:pt x="394" y="384"/>
                    <a:pt x="380" y="378"/>
                  </a:cubicBezTo>
                  <a:cubicBezTo>
                    <a:pt x="350" y="367"/>
                    <a:pt x="321" y="354"/>
                    <a:pt x="295" y="335"/>
                  </a:cubicBezTo>
                  <a:cubicBezTo>
                    <a:pt x="289" y="331"/>
                    <a:pt x="283" y="328"/>
                    <a:pt x="276" y="326"/>
                  </a:cubicBezTo>
                  <a:cubicBezTo>
                    <a:pt x="262" y="322"/>
                    <a:pt x="250" y="327"/>
                    <a:pt x="240" y="337"/>
                  </a:cubicBezTo>
                  <a:cubicBezTo>
                    <a:pt x="233" y="345"/>
                    <a:pt x="228" y="353"/>
                    <a:pt x="222" y="360"/>
                  </a:cubicBezTo>
                  <a:cubicBezTo>
                    <a:pt x="224" y="348"/>
                    <a:pt x="231" y="337"/>
                    <a:pt x="240" y="327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0" name="Freeform 335"/>
            <p:cNvSpPr>
              <a:spLocks/>
            </p:cNvSpPr>
            <p:nvPr/>
          </p:nvSpPr>
          <p:spPr bwMode="auto">
            <a:xfrm>
              <a:off x="-2684463" y="6752793"/>
              <a:ext cx="784225" cy="1166813"/>
            </a:xfrm>
            <a:custGeom>
              <a:avLst/>
              <a:gdLst>
                <a:gd name="T0" fmla="*/ 143 w 302"/>
                <a:gd name="T1" fmla="*/ 200 h 450"/>
                <a:gd name="T2" fmla="*/ 121 w 302"/>
                <a:gd name="T3" fmla="*/ 258 h 450"/>
                <a:gd name="T4" fmla="*/ 136 w 302"/>
                <a:gd name="T5" fmla="*/ 149 h 450"/>
                <a:gd name="T6" fmla="*/ 208 w 302"/>
                <a:gd name="T7" fmla="*/ 211 h 450"/>
                <a:gd name="T8" fmla="*/ 267 w 302"/>
                <a:gd name="T9" fmla="*/ 125 h 450"/>
                <a:gd name="T10" fmla="*/ 278 w 302"/>
                <a:gd name="T11" fmla="*/ 24 h 450"/>
                <a:gd name="T12" fmla="*/ 247 w 302"/>
                <a:gd name="T13" fmla="*/ 0 h 450"/>
                <a:gd name="T14" fmla="*/ 156 w 302"/>
                <a:gd name="T15" fmla="*/ 21 h 450"/>
                <a:gd name="T16" fmla="*/ 129 w 302"/>
                <a:gd name="T17" fmla="*/ 63 h 450"/>
                <a:gd name="T18" fmla="*/ 157 w 302"/>
                <a:gd name="T19" fmla="*/ 89 h 450"/>
                <a:gd name="T20" fmla="*/ 194 w 302"/>
                <a:gd name="T21" fmla="*/ 124 h 450"/>
                <a:gd name="T22" fmla="*/ 198 w 302"/>
                <a:gd name="T23" fmla="*/ 90 h 450"/>
                <a:gd name="T24" fmla="*/ 198 w 302"/>
                <a:gd name="T25" fmla="*/ 38 h 450"/>
                <a:gd name="T26" fmla="*/ 210 w 302"/>
                <a:gd name="T27" fmla="*/ 90 h 450"/>
                <a:gd name="T28" fmla="*/ 240 w 302"/>
                <a:gd name="T29" fmla="*/ 62 h 450"/>
                <a:gd name="T30" fmla="*/ 243 w 302"/>
                <a:gd name="T31" fmla="*/ 61 h 450"/>
                <a:gd name="T32" fmla="*/ 214 w 302"/>
                <a:gd name="T33" fmla="*/ 119 h 450"/>
                <a:gd name="T34" fmla="*/ 155 w 302"/>
                <a:gd name="T35" fmla="*/ 119 h 450"/>
                <a:gd name="T36" fmla="*/ 86 w 302"/>
                <a:gd name="T37" fmla="*/ 90 h 450"/>
                <a:gd name="T38" fmla="*/ 93 w 302"/>
                <a:gd name="T39" fmla="*/ 168 h 450"/>
                <a:gd name="T40" fmla="*/ 68 w 302"/>
                <a:gd name="T41" fmla="*/ 210 h 450"/>
                <a:gd name="T42" fmla="*/ 72 w 302"/>
                <a:gd name="T43" fmla="*/ 237 h 450"/>
                <a:gd name="T44" fmla="*/ 58 w 302"/>
                <a:gd name="T45" fmla="*/ 288 h 450"/>
                <a:gd name="T46" fmla="*/ 24 w 302"/>
                <a:gd name="T47" fmla="*/ 250 h 450"/>
                <a:gd name="T48" fmla="*/ 0 w 302"/>
                <a:gd name="T49" fmla="*/ 307 h 450"/>
                <a:gd name="T50" fmla="*/ 39 w 302"/>
                <a:gd name="T51" fmla="*/ 305 h 450"/>
                <a:gd name="T52" fmla="*/ 17 w 302"/>
                <a:gd name="T53" fmla="*/ 365 h 450"/>
                <a:gd name="T54" fmla="*/ 49 w 302"/>
                <a:gd name="T55" fmla="*/ 375 h 450"/>
                <a:gd name="T56" fmla="*/ 100 w 302"/>
                <a:gd name="T57" fmla="*/ 395 h 450"/>
                <a:gd name="T58" fmla="*/ 79 w 302"/>
                <a:gd name="T59" fmla="*/ 407 h 450"/>
                <a:gd name="T60" fmla="*/ 93 w 302"/>
                <a:gd name="T61" fmla="*/ 428 h 450"/>
                <a:gd name="T62" fmla="*/ 65 w 302"/>
                <a:gd name="T63" fmla="*/ 395 h 450"/>
                <a:gd name="T64" fmla="*/ 20 w 302"/>
                <a:gd name="T65" fmla="*/ 382 h 450"/>
                <a:gd name="T66" fmla="*/ 36 w 302"/>
                <a:gd name="T67" fmla="*/ 421 h 450"/>
                <a:gd name="T68" fmla="*/ 144 w 302"/>
                <a:gd name="T69" fmla="*/ 446 h 450"/>
                <a:gd name="T70" fmla="*/ 159 w 302"/>
                <a:gd name="T71" fmla="*/ 384 h 450"/>
                <a:gd name="T72" fmla="*/ 102 w 302"/>
                <a:gd name="T73" fmla="*/ 363 h 450"/>
                <a:gd name="T74" fmla="*/ 67 w 302"/>
                <a:gd name="T75" fmla="*/ 318 h 450"/>
                <a:gd name="T76" fmla="*/ 95 w 302"/>
                <a:gd name="T77" fmla="*/ 348 h 450"/>
                <a:gd name="T78" fmla="*/ 173 w 302"/>
                <a:gd name="T79" fmla="*/ 339 h 450"/>
                <a:gd name="T80" fmla="*/ 172 w 302"/>
                <a:gd name="T81" fmla="*/ 312 h 450"/>
                <a:gd name="T82" fmla="*/ 149 w 302"/>
                <a:gd name="T83" fmla="*/ 290 h 450"/>
                <a:gd name="T84" fmla="*/ 274 w 302"/>
                <a:gd name="T85" fmla="*/ 315 h 450"/>
                <a:gd name="T86" fmla="*/ 301 w 302"/>
                <a:gd name="T87" fmla="*/ 293 h 450"/>
                <a:gd name="T88" fmla="*/ 276 w 302"/>
                <a:gd name="T89" fmla="*/ 209 h 450"/>
                <a:gd name="T90" fmla="*/ 258 w 302"/>
                <a:gd name="T91" fmla="*/ 190 h 450"/>
                <a:gd name="T92" fmla="*/ 177 w 302"/>
                <a:gd name="T93" fmla="*/ 219 h 450"/>
                <a:gd name="T94" fmla="*/ 177 w 302"/>
                <a:gd name="T95" fmla="*/ 262 h 450"/>
                <a:gd name="T96" fmla="*/ 161 w 302"/>
                <a:gd name="T97" fmla="*/ 22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2" h="450">
                  <a:moveTo>
                    <a:pt x="161" y="228"/>
                  </a:moveTo>
                  <a:cubicBezTo>
                    <a:pt x="158" y="216"/>
                    <a:pt x="151" y="207"/>
                    <a:pt x="143" y="200"/>
                  </a:cubicBezTo>
                  <a:cubicBezTo>
                    <a:pt x="136" y="193"/>
                    <a:pt x="129" y="196"/>
                    <a:pt x="126" y="204"/>
                  </a:cubicBezTo>
                  <a:cubicBezTo>
                    <a:pt x="120" y="222"/>
                    <a:pt x="120" y="240"/>
                    <a:pt x="121" y="258"/>
                  </a:cubicBezTo>
                  <a:cubicBezTo>
                    <a:pt x="122" y="274"/>
                    <a:pt x="125" y="291"/>
                    <a:pt x="127" y="306"/>
                  </a:cubicBezTo>
                  <a:cubicBezTo>
                    <a:pt x="103" y="274"/>
                    <a:pt x="104" y="195"/>
                    <a:pt x="136" y="149"/>
                  </a:cubicBezTo>
                  <a:cubicBezTo>
                    <a:pt x="136" y="155"/>
                    <a:pt x="136" y="160"/>
                    <a:pt x="136" y="166"/>
                  </a:cubicBezTo>
                  <a:cubicBezTo>
                    <a:pt x="138" y="207"/>
                    <a:pt x="179" y="224"/>
                    <a:pt x="208" y="211"/>
                  </a:cubicBezTo>
                  <a:cubicBezTo>
                    <a:pt x="231" y="202"/>
                    <a:pt x="248" y="187"/>
                    <a:pt x="259" y="165"/>
                  </a:cubicBezTo>
                  <a:cubicBezTo>
                    <a:pt x="265" y="153"/>
                    <a:pt x="266" y="139"/>
                    <a:pt x="267" y="125"/>
                  </a:cubicBezTo>
                  <a:cubicBezTo>
                    <a:pt x="269" y="103"/>
                    <a:pt x="269" y="80"/>
                    <a:pt x="271" y="57"/>
                  </a:cubicBezTo>
                  <a:cubicBezTo>
                    <a:pt x="272" y="46"/>
                    <a:pt x="275" y="35"/>
                    <a:pt x="278" y="24"/>
                  </a:cubicBezTo>
                  <a:cubicBezTo>
                    <a:pt x="280" y="13"/>
                    <a:pt x="274" y="4"/>
                    <a:pt x="264" y="2"/>
                  </a:cubicBezTo>
                  <a:cubicBezTo>
                    <a:pt x="258" y="1"/>
                    <a:pt x="253" y="0"/>
                    <a:pt x="247" y="0"/>
                  </a:cubicBezTo>
                  <a:cubicBezTo>
                    <a:pt x="233" y="1"/>
                    <a:pt x="219" y="1"/>
                    <a:pt x="205" y="2"/>
                  </a:cubicBezTo>
                  <a:cubicBezTo>
                    <a:pt x="187" y="2"/>
                    <a:pt x="171" y="10"/>
                    <a:pt x="156" y="21"/>
                  </a:cubicBezTo>
                  <a:cubicBezTo>
                    <a:pt x="146" y="29"/>
                    <a:pt x="136" y="38"/>
                    <a:pt x="125" y="47"/>
                  </a:cubicBezTo>
                  <a:cubicBezTo>
                    <a:pt x="119" y="52"/>
                    <a:pt x="121" y="60"/>
                    <a:pt x="129" y="63"/>
                  </a:cubicBezTo>
                  <a:cubicBezTo>
                    <a:pt x="132" y="64"/>
                    <a:pt x="136" y="65"/>
                    <a:pt x="139" y="65"/>
                  </a:cubicBezTo>
                  <a:cubicBezTo>
                    <a:pt x="153" y="66"/>
                    <a:pt x="156" y="76"/>
                    <a:pt x="157" y="89"/>
                  </a:cubicBezTo>
                  <a:cubicBezTo>
                    <a:pt x="157" y="93"/>
                    <a:pt x="157" y="98"/>
                    <a:pt x="158" y="103"/>
                  </a:cubicBezTo>
                  <a:cubicBezTo>
                    <a:pt x="160" y="120"/>
                    <a:pt x="181" y="130"/>
                    <a:pt x="194" y="124"/>
                  </a:cubicBezTo>
                  <a:cubicBezTo>
                    <a:pt x="206" y="118"/>
                    <a:pt x="209" y="101"/>
                    <a:pt x="200" y="92"/>
                  </a:cubicBezTo>
                  <a:cubicBezTo>
                    <a:pt x="199" y="91"/>
                    <a:pt x="198" y="91"/>
                    <a:pt x="198" y="90"/>
                  </a:cubicBezTo>
                  <a:cubicBezTo>
                    <a:pt x="181" y="79"/>
                    <a:pt x="182" y="64"/>
                    <a:pt x="191" y="47"/>
                  </a:cubicBezTo>
                  <a:cubicBezTo>
                    <a:pt x="193" y="44"/>
                    <a:pt x="196" y="41"/>
                    <a:pt x="198" y="38"/>
                  </a:cubicBezTo>
                  <a:cubicBezTo>
                    <a:pt x="194" y="47"/>
                    <a:pt x="191" y="55"/>
                    <a:pt x="191" y="65"/>
                  </a:cubicBezTo>
                  <a:cubicBezTo>
                    <a:pt x="192" y="77"/>
                    <a:pt x="198" y="86"/>
                    <a:pt x="210" y="90"/>
                  </a:cubicBezTo>
                  <a:cubicBezTo>
                    <a:pt x="213" y="91"/>
                    <a:pt x="214" y="91"/>
                    <a:pt x="215" y="87"/>
                  </a:cubicBezTo>
                  <a:cubicBezTo>
                    <a:pt x="220" y="75"/>
                    <a:pt x="227" y="66"/>
                    <a:pt x="240" y="62"/>
                  </a:cubicBezTo>
                  <a:cubicBezTo>
                    <a:pt x="240" y="61"/>
                    <a:pt x="241" y="61"/>
                    <a:pt x="242" y="61"/>
                  </a:cubicBezTo>
                  <a:cubicBezTo>
                    <a:pt x="243" y="61"/>
                    <a:pt x="243" y="61"/>
                    <a:pt x="243" y="61"/>
                  </a:cubicBezTo>
                  <a:cubicBezTo>
                    <a:pt x="234" y="65"/>
                    <a:pt x="228" y="73"/>
                    <a:pt x="225" y="81"/>
                  </a:cubicBezTo>
                  <a:cubicBezTo>
                    <a:pt x="221" y="94"/>
                    <a:pt x="217" y="106"/>
                    <a:pt x="214" y="119"/>
                  </a:cubicBezTo>
                  <a:cubicBezTo>
                    <a:pt x="208" y="138"/>
                    <a:pt x="187" y="148"/>
                    <a:pt x="171" y="138"/>
                  </a:cubicBezTo>
                  <a:cubicBezTo>
                    <a:pt x="163" y="134"/>
                    <a:pt x="159" y="126"/>
                    <a:pt x="155" y="119"/>
                  </a:cubicBezTo>
                  <a:cubicBezTo>
                    <a:pt x="151" y="110"/>
                    <a:pt x="147" y="102"/>
                    <a:pt x="143" y="93"/>
                  </a:cubicBezTo>
                  <a:cubicBezTo>
                    <a:pt x="132" y="70"/>
                    <a:pt x="103" y="67"/>
                    <a:pt x="86" y="90"/>
                  </a:cubicBezTo>
                  <a:cubicBezTo>
                    <a:pt x="70" y="114"/>
                    <a:pt x="73" y="147"/>
                    <a:pt x="92" y="167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7" y="172"/>
                    <a:pt x="80" y="176"/>
                    <a:pt x="75" y="181"/>
                  </a:cubicBezTo>
                  <a:cubicBezTo>
                    <a:pt x="68" y="189"/>
                    <a:pt x="66" y="199"/>
                    <a:pt x="68" y="210"/>
                  </a:cubicBezTo>
                  <a:cubicBezTo>
                    <a:pt x="69" y="218"/>
                    <a:pt x="71" y="225"/>
                    <a:pt x="73" y="233"/>
                  </a:cubicBezTo>
                  <a:cubicBezTo>
                    <a:pt x="73" y="234"/>
                    <a:pt x="73" y="237"/>
                    <a:pt x="72" y="237"/>
                  </a:cubicBezTo>
                  <a:cubicBezTo>
                    <a:pt x="54" y="250"/>
                    <a:pt x="54" y="267"/>
                    <a:pt x="57" y="286"/>
                  </a:cubicBezTo>
                  <a:cubicBezTo>
                    <a:pt x="57" y="287"/>
                    <a:pt x="58" y="287"/>
                    <a:pt x="58" y="288"/>
                  </a:cubicBezTo>
                  <a:cubicBezTo>
                    <a:pt x="51" y="281"/>
                    <a:pt x="49" y="270"/>
                    <a:pt x="52" y="241"/>
                  </a:cubicBezTo>
                  <a:cubicBezTo>
                    <a:pt x="42" y="241"/>
                    <a:pt x="32" y="245"/>
                    <a:pt x="24" y="250"/>
                  </a:cubicBezTo>
                  <a:cubicBezTo>
                    <a:pt x="10" y="260"/>
                    <a:pt x="3" y="273"/>
                    <a:pt x="1" y="289"/>
                  </a:cubicBezTo>
                  <a:cubicBezTo>
                    <a:pt x="1" y="295"/>
                    <a:pt x="0" y="301"/>
                    <a:pt x="0" y="307"/>
                  </a:cubicBezTo>
                  <a:cubicBezTo>
                    <a:pt x="0" y="314"/>
                    <a:pt x="5" y="317"/>
                    <a:pt x="10" y="313"/>
                  </a:cubicBezTo>
                  <a:cubicBezTo>
                    <a:pt x="19" y="308"/>
                    <a:pt x="28" y="305"/>
                    <a:pt x="39" y="305"/>
                  </a:cubicBezTo>
                  <a:cubicBezTo>
                    <a:pt x="25" y="310"/>
                    <a:pt x="14" y="318"/>
                    <a:pt x="7" y="331"/>
                  </a:cubicBezTo>
                  <a:cubicBezTo>
                    <a:pt x="0" y="344"/>
                    <a:pt x="7" y="358"/>
                    <a:pt x="17" y="365"/>
                  </a:cubicBezTo>
                  <a:cubicBezTo>
                    <a:pt x="24" y="370"/>
                    <a:pt x="33" y="374"/>
                    <a:pt x="43" y="372"/>
                  </a:cubicBezTo>
                  <a:cubicBezTo>
                    <a:pt x="45" y="372"/>
                    <a:pt x="48" y="373"/>
                    <a:pt x="49" y="375"/>
                  </a:cubicBezTo>
                  <a:cubicBezTo>
                    <a:pt x="62" y="391"/>
                    <a:pt x="79" y="397"/>
                    <a:pt x="100" y="393"/>
                  </a:cubicBezTo>
                  <a:cubicBezTo>
                    <a:pt x="100" y="394"/>
                    <a:pt x="100" y="394"/>
                    <a:pt x="100" y="395"/>
                  </a:cubicBezTo>
                  <a:cubicBezTo>
                    <a:pt x="95" y="396"/>
                    <a:pt x="90" y="398"/>
                    <a:pt x="84" y="399"/>
                  </a:cubicBezTo>
                  <a:cubicBezTo>
                    <a:pt x="79" y="400"/>
                    <a:pt x="76" y="402"/>
                    <a:pt x="79" y="407"/>
                  </a:cubicBezTo>
                  <a:cubicBezTo>
                    <a:pt x="82" y="413"/>
                    <a:pt x="85" y="418"/>
                    <a:pt x="89" y="423"/>
                  </a:cubicBezTo>
                  <a:cubicBezTo>
                    <a:pt x="90" y="425"/>
                    <a:pt x="92" y="426"/>
                    <a:pt x="93" y="428"/>
                  </a:cubicBezTo>
                  <a:cubicBezTo>
                    <a:pt x="80" y="421"/>
                    <a:pt x="68" y="414"/>
                    <a:pt x="67" y="397"/>
                  </a:cubicBezTo>
                  <a:cubicBezTo>
                    <a:pt x="67" y="396"/>
                    <a:pt x="66" y="395"/>
                    <a:pt x="65" y="395"/>
                  </a:cubicBezTo>
                  <a:cubicBezTo>
                    <a:pt x="57" y="389"/>
                    <a:pt x="48" y="384"/>
                    <a:pt x="39" y="379"/>
                  </a:cubicBezTo>
                  <a:cubicBezTo>
                    <a:pt x="32" y="375"/>
                    <a:pt x="25" y="376"/>
                    <a:pt x="20" y="382"/>
                  </a:cubicBezTo>
                  <a:cubicBezTo>
                    <a:pt x="18" y="384"/>
                    <a:pt x="17" y="388"/>
                    <a:pt x="18" y="390"/>
                  </a:cubicBezTo>
                  <a:cubicBezTo>
                    <a:pt x="20" y="403"/>
                    <a:pt x="27" y="412"/>
                    <a:pt x="36" y="421"/>
                  </a:cubicBezTo>
                  <a:cubicBezTo>
                    <a:pt x="48" y="434"/>
                    <a:pt x="64" y="441"/>
                    <a:pt x="80" y="445"/>
                  </a:cubicBezTo>
                  <a:cubicBezTo>
                    <a:pt x="102" y="450"/>
                    <a:pt x="123" y="450"/>
                    <a:pt x="144" y="446"/>
                  </a:cubicBezTo>
                  <a:cubicBezTo>
                    <a:pt x="163" y="443"/>
                    <a:pt x="169" y="421"/>
                    <a:pt x="164" y="408"/>
                  </a:cubicBezTo>
                  <a:cubicBezTo>
                    <a:pt x="161" y="401"/>
                    <a:pt x="160" y="392"/>
                    <a:pt x="159" y="384"/>
                  </a:cubicBezTo>
                  <a:cubicBezTo>
                    <a:pt x="158" y="381"/>
                    <a:pt x="159" y="378"/>
                    <a:pt x="159" y="373"/>
                  </a:cubicBezTo>
                  <a:cubicBezTo>
                    <a:pt x="138" y="378"/>
                    <a:pt x="120" y="374"/>
                    <a:pt x="102" y="363"/>
                  </a:cubicBezTo>
                  <a:cubicBezTo>
                    <a:pt x="84" y="353"/>
                    <a:pt x="74" y="337"/>
                    <a:pt x="69" y="317"/>
                  </a:cubicBezTo>
                  <a:cubicBezTo>
                    <a:pt x="68" y="317"/>
                    <a:pt x="67" y="317"/>
                    <a:pt x="67" y="318"/>
                  </a:cubicBezTo>
                  <a:cubicBezTo>
                    <a:pt x="71" y="323"/>
                    <a:pt x="75" y="329"/>
                    <a:pt x="80" y="334"/>
                  </a:cubicBezTo>
                  <a:cubicBezTo>
                    <a:pt x="84" y="339"/>
                    <a:pt x="89" y="344"/>
                    <a:pt x="95" y="348"/>
                  </a:cubicBezTo>
                  <a:cubicBezTo>
                    <a:pt x="108" y="359"/>
                    <a:pt x="124" y="365"/>
                    <a:pt x="142" y="364"/>
                  </a:cubicBezTo>
                  <a:cubicBezTo>
                    <a:pt x="159" y="363"/>
                    <a:pt x="168" y="356"/>
                    <a:pt x="173" y="339"/>
                  </a:cubicBezTo>
                  <a:cubicBezTo>
                    <a:pt x="174" y="333"/>
                    <a:pt x="176" y="328"/>
                    <a:pt x="176" y="322"/>
                  </a:cubicBezTo>
                  <a:cubicBezTo>
                    <a:pt x="176" y="319"/>
                    <a:pt x="174" y="315"/>
                    <a:pt x="172" y="312"/>
                  </a:cubicBezTo>
                  <a:cubicBezTo>
                    <a:pt x="167" y="308"/>
                    <a:pt x="161" y="304"/>
                    <a:pt x="156" y="299"/>
                  </a:cubicBezTo>
                  <a:cubicBezTo>
                    <a:pt x="153" y="297"/>
                    <a:pt x="151" y="294"/>
                    <a:pt x="149" y="290"/>
                  </a:cubicBezTo>
                  <a:cubicBezTo>
                    <a:pt x="164" y="305"/>
                    <a:pt x="184" y="307"/>
                    <a:pt x="202" y="314"/>
                  </a:cubicBezTo>
                  <a:cubicBezTo>
                    <a:pt x="226" y="322"/>
                    <a:pt x="250" y="319"/>
                    <a:pt x="274" y="315"/>
                  </a:cubicBezTo>
                  <a:cubicBezTo>
                    <a:pt x="277" y="314"/>
                    <a:pt x="280" y="314"/>
                    <a:pt x="283" y="314"/>
                  </a:cubicBezTo>
                  <a:cubicBezTo>
                    <a:pt x="296" y="313"/>
                    <a:pt x="300" y="308"/>
                    <a:pt x="301" y="293"/>
                  </a:cubicBezTo>
                  <a:cubicBezTo>
                    <a:pt x="302" y="277"/>
                    <a:pt x="297" y="264"/>
                    <a:pt x="290" y="250"/>
                  </a:cubicBezTo>
                  <a:cubicBezTo>
                    <a:pt x="284" y="237"/>
                    <a:pt x="280" y="223"/>
                    <a:pt x="276" y="209"/>
                  </a:cubicBezTo>
                  <a:cubicBezTo>
                    <a:pt x="274" y="204"/>
                    <a:pt x="274" y="199"/>
                    <a:pt x="272" y="194"/>
                  </a:cubicBezTo>
                  <a:cubicBezTo>
                    <a:pt x="269" y="186"/>
                    <a:pt x="264" y="185"/>
                    <a:pt x="258" y="190"/>
                  </a:cubicBezTo>
                  <a:cubicBezTo>
                    <a:pt x="251" y="195"/>
                    <a:pt x="245" y="201"/>
                    <a:pt x="238" y="206"/>
                  </a:cubicBezTo>
                  <a:cubicBezTo>
                    <a:pt x="220" y="219"/>
                    <a:pt x="200" y="225"/>
                    <a:pt x="177" y="219"/>
                  </a:cubicBezTo>
                  <a:cubicBezTo>
                    <a:pt x="170" y="217"/>
                    <a:pt x="168" y="219"/>
                    <a:pt x="167" y="227"/>
                  </a:cubicBezTo>
                  <a:cubicBezTo>
                    <a:pt x="167" y="239"/>
                    <a:pt x="172" y="251"/>
                    <a:pt x="177" y="262"/>
                  </a:cubicBezTo>
                  <a:cubicBezTo>
                    <a:pt x="178" y="264"/>
                    <a:pt x="179" y="266"/>
                    <a:pt x="180" y="269"/>
                  </a:cubicBezTo>
                  <a:cubicBezTo>
                    <a:pt x="170" y="256"/>
                    <a:pt x="163" y="243"/>
                    <a:pt x="161" y="228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1" name="Freeform 336"/>
            <p:cNvSpPr>
              <a:spLocks/>
            </p:cNvSpPr>
            <p:nvPr/>
          </p:nvSpPr>
          <p:spPr bwMode="auto">
            <a:xfrm>
              <a:off x="-444500" y="6716280"/>
              <a:ext cx="465138" cy="647700"/>
            </a:xfrm>
            <a:custGeom>
              <a:avLst/>
              <a:gdLst>
                <a:gd name="T0" fmla="*/ 34 w 179"/>
                <a:gd name="T1" fmla="*/ 102 h 250"/>
                <a:gd name="T2" fmla="*/ 53 w 179"/>
                <a:gd name="T3" fmla="*/ 130 h 250"/>
                <a:gd name="T4" fmla="*/ 77 w 179"/>
                <a:gd name="T5" fmla="*/ 149 h 250"/>
                <a:gd name="T6" fmla="*/ 115 w 179"/>
                <a:gd name="T7" fmla="*/ 166 h 250"/>
                <a:gd name="T8" fmla="*/ 86 w 179"/>
                <a:gd name="T9" fmla="*/ 158 h 250"/>
                <a:gd name="T10" fmla="*/ 47 w 179"/>
                <a:gd name="T11" fmla="*/ 172 h 250"/>
                <a:gd name="T12" fmla="*/ 47 w 179"/>
                <a:gd name="T13" fmla="*/ 196 h 250"/>
                <a:gd name="T14" fmla="*/ 62 w 179"/>
                <a:gd name="T15" fmla="*/ 198 h 250"/>
                <a:gd name="T16" fmla="*/ 68 w 179"/>
                <a:gd name="T17" fmla="*/ 195 h 250"/>
                <a:gd name="T18" fmla="*/ 108 w 179"/>
                <a:gd name="T19" fmla="*/ 194 h 250"/>
                <a:gd name="T20" fmla="*/ 146 w 179"/>
                <a:gd name="T21" fmla="*/ 228 h 250"/>
                <a:gd name="T22" fmla="*/ 156 w 179"/>
                <a:gd name="T23" fmla="*/ 245 h 250"/>
                <a:gd name="T24" fmla="*/ 166 w 179"/>
                <a:gd name="T25" fmla="*/ 250 h 250"/>
                <a:gd name="T26" fmla="*/ 177 w 179"/>
                <a:gd name="T27" fmla="*/ 242 h 250"/>
                <a:gd name="T28" fmla="*/ 177 w 179"/>
                <a:gd name="T29" fmla="*/ 229 h 250"/>
                <a:gd name="T30" fmla="*/ 140 w 179"/>
                <a:gd name="T31" fmla="*/ 161 h 250"/>
                <a:gd name="T32" fmla="*/ 125 w 179"/>
                <a:gd name="T33" fmla="*/ 150 h 250"/>
                <a:gd name="T34" fmla="*/ 117 w 179"/>
                <a:gd name="T35" fmla="*/ 141 h 250"/>
                <a:gd name="T36" fmla="*/ 100 w 179"/>
                <a:gd name="T37" fmla="*/ 115 h 250"/>
                <a:gd name="T38" fmla="*/ 76 w 179"/>
                <a:gd name="T39" fmla="*/ 98 h 250"/>
                <a:gd name="T40" fmla="*/ 114 w 179"/>
                <a:gd name="T41" fmla="*/ 121 h 250"/>
                <a:gd name="T42" fmla="*/ 127 w 179"/>
                <a:gd name="T43" fmla="*/ 139 h 250"/>
                <a:gd name="T44" fmla="*/ 135 w 179"/>
                <a:gd name="T45" fmla="*/ 145 h 250"/>
                <a:gd name="T46" fmla="*/ 143 w 179"/>
                <a:gd name="T47" fmla="*/ 144 h 250"/>
                <a:gd name="T48" fmla="*/ 144 w 179"/>
                <a:gd name="T49" fmla="*/ 138 h 250"/>
                <a:gd name="T50" fmla="*/ 133 w 179"/>
                <a:gd name="T51" fmla="*/ 118 h 250"/>
                <a:gd name="T52" fmla="*/ 80 w 179"/>
                <a:gd name="T53" fmla="*/ 65 h 250"/>
                <a:gd name="T54" fmla="*/ 47 w 179"/>
                <a:gd name="T55" fmla="*/ 29 h 250"/>
                <a:gd name="T56" fmla="*/ 8 w 179"/>
                <a:gd name="T57" fmla="*/ 1 h 250"/>
                <a:gd name="T58" fmla="*/ 1 w 179"/>
                <a:gd name="T59" fmla="*/ 5 h 250"/>
                <a:gd name="T60" fmla="*/ 1 w 179"/>
                <a:gd name="T61" fmla="*/ 6 h 250"/>
                <a:gd name="T62" fmla="*/ 24 w 179"/>
                <a:gd name="T63" fmla="*/ 49 h 250"/>
                <a:gd name="T64" fmla="*/ 37 w 179"/>
                <a:gd name="T65" fmla="*/ 54 h 250"/>
                <a:gd name="T66" fmla="*/ 34 w 179"/>
                <a:gd name="T67" fmla="*/ 102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9" h="250">
                  <a:moveTo>
                    <a:pt x="34" y="102"/>
                  </a:moveTo>
                  <a:cubicBezTo>
                    <a:pt x="41" y="110"/>
                    <a:pt x="47" y="120"/>
                    <a:pt x="53" y="130"/>
                  </a:cubicBezTo>
                  <a:cubicBezTo>
                    <a:pt x="58" y="140"/>
                    <a:pt x="66" y="146"/>
                    <a:pt x="77" y="149"/>
                  </a:cubicBezTo>
                  <a:cubicBezTo>
                    <a:pt x="88" y="152"/>
                    <a:pt x="110" y="160"/>
                    <a:pt x="115" y="166"/>
                  </a:cubicBezTo>
                  <a:cubicBezTo>
                    <a:pt x="106" y="164"/>
                    <a:pt x="96" y="160"/>
                    <a:pt x="86" y="158"/>
                  </a:cubicBezTo>
                  <a:cubicBezTo>
                    <a:pt x="70" y="155"/>
                    <a:pt x="57" y="159"/>
                    <a:pt x="47" y="172"/>
                  </a:cubicBezTo>
                  <a:cubicBezTo>
                    <a:pt x="40" y="179"/>
                    <a:pt x="41" y="189"/>
                    <a:pt x="47" y="196"/>
                  </a:cubicBezTo>
                  <a:cubicBezTo>
                    <a:pt x="52" y="200"/>
                    <a:pt x="56" y="201"/>
                    <a:pt x="62" y="198"/>
                  </a:cubicBezTo>
                  <a:cubicBezTo>
                    <a:pt x="64" y="197"/>
                    <a:pt x="66" y="196"/>
                    <a:pt x="68" y="195"/>
                  </a:cubicBezTo>
                  <a:cubicBezTo>
                    <a:pt x="82" y="185"/>
                    <a:pt x="95" y="187"/>
                    <a:pt x="108" y="194"/>
                  </a:cubicBezTo>
                  <a:cubicBezTo>
                    <a:pt x="124" y="203"/>
                    <a:pt x="136" y="214"/>
                    <a:pt x="146" y="228"/>
                  </a:cubicBezTo>
                  <a:cubicBezTo>
                    <a:pt x="150" y="233"/>
                    <a:pt x="153" y="239"/>
                    <a:pt x="156" y="245"/>
                  </a:cubicBezTo>
                  <a:cubicBezTo>
                    <a:pt x="158" y="249"/>
                    <a:pt x="161" y="250"/>
                    <a:pt x="166" y="250"/>
                  </a:cubicBezTo>
                  <a:cubicBezTo>
                    <a:pt x="171" y="249"/>
                    <a:pt x="176" y="247"/>
                    <a:pt x="177" y="242"/>
                  </a:cubicBezTo>
                  <a:cubicBezTo>
                    <a:pt x="178" y="237"/>
                    <a:pt x="179" y="233"/>
                    <a:pt x="177" y="229"/>
                  </a:cubicBezTo>
                  <a:cubicBezTo>
                    <a:pt x="170" y="204"/>
                    <a:pt x="159" y="180"/>
                    <a:pt x="140" y="161"/>
                  </a:cubicBezTo>
                  <a:cubicBezTo>
                    <a:pt x="136" y="156"/>
                    <a:pt x="130" y="153"/>
                    <a:pt x="125" y="150"/>
                  </a:cubicBezTo>
                  <a:cubicBezTo>
                    <a:pt x="121" y="148"/>
                    <a:pt x="118" y="146"/>
                    <a:pt x="117" y="141"/>
                  </a:cubicBezTo>
                  <a:cubicBezTo>
                    <a:pt x="115" y="130"/>
                    <a:pt x="108" y="122"/>
                    <a:pt x="100" y="115"/>
                  </a:cubicBezTo>
                  <a:cubicBezTo>
                    <a:pt x="92" y="109"/>
                    <a:pt x="83" y="104"/>
                    <a:pt x="76" y="98"/>
                  </a:cubicBezTo>
                  <a:cubicBezTo>
                    <a:pt x="90" y="99"/>
                    <a:pt x="104" y="108"/>
                    <a:pt x="114" y="121"/>
                  </a:cubicBezTo>
                  <a:cubicBezTo>
                    <a:pt x="118" y="127"/>
                    <a:pt x="123" y="133"/>
                    <a:pt x="127" y="139"/>
                  </a:cubicBezTo>
                  <a:cubicBezTo>
                    <a:pt x="129" y="141"/>
                    <a:pt x="132" y="144"/>
                    <a:pt x="135" y="145"/>
                  </a:cubicBezTo>
                  <a:cubicBezTo>
                    <a:pt x="137" y="146"/>
                    <a:pt x="141" y="146"/>
                    <a:pt x="143" y="144"/>
                  </a:cubicBezTo>
                  <a:cubicBezTo>
                    <a:pt x="144" y="144"/>
                    <a:pt x="145" y="139"/>
                    <a:pt x="144" y="138"/>
                  </a:cubicBezTo>
                  <a:cubicBezTo>
                    <a:pt x="141" y="131"/>
                    <a:pt x="138" y="123"/>
                    <a:pt x="133" y="118"/>
                  </a:cubicBezTo>
                  <a:cubicBezTo>
                    <a:pt x="116" y="100"/>
                    <a:pt x="98" y="83"/>
                    <a:pt x="80" y="65"/>
                  </a:cubicBezTo>
                  <a:cubicBezTo>
                    <a:pt x="69" y="54"/>
                    <a:pt x="58" y="42"/>
                    <a:pt x="47" y="29"/>
                  </a:cubicBezTo>
                  <a:cubicBezTo>
                    <a:pt x="37" y="17"/>
                    <a:pt x="23" y="8"/>
                    <a:pt x="8" y="1"/>
                  </a:cubicBezTo>
                  <a:cubicBezTo>
                    <a:pt x="5" y="0"/>
                    <a:pt x="2" y="1"/>
                    <a:pt x="1" y="5"/>
                  </a:cubicBezTo>
                  <a:cubicBezTo>
                    <a:pt x="1" y="5"/>
                    <a:pt x="1" y="6"/>
                    <a:pt x="1" y="6"/>
                  </a:cubicBezTo>
                  <a:cubicBezTo>
                    <a:pt x="0" y="18"/>
                    <a:pt x="14" y="44"/>
                    <a:pt x="24" y="49"/>
                  </a:cubicBezTo>
                  <a:cubicBezTo>
                    <a:pt x="28" y="51"/>
                    <a:pt x="33" y="53"/>
                    <a:pt x="37" y="54"/>
                  </a:cubicBezTo>
                  <a:cubicBezTo>
                    <a:pt x="21" y="66"/>
                    <a:pt x="18" y="84"/>
                    <a:pt x="34" y="102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2" name="Freeform 337"/>
            <p:cNvSpPr>
              <a:spLocks/>
            </p:cNvSpPr>
            <p:nvPr/>
          </p:nvSpPr>
          <p:spPr bwMode="auto">
            <a:xfrm>
              <a:off x="-1893888" y="7906905"/>
              <a:ext cx="395288" cy="177800"/>
            </a:xfrm>
            <a:custGeom>
              <a:avLst/>
              <a:gdLst>
                <a:gd name="T0" fmla="*/ 110 w 152"/>
                <a:gd name="T1" fmla="*/ 27 h 69"/>
                <a:gd name="T2" fmla="*/ 62 w 152"/>
                <a:gd name="T3" fmla="*/ 11 h 69"/>
                <a:gd name="T4" fmla="*/ 44 w 152"/>
                <a:gd name="T5" fmla="*/ 1 h 69"/>
                <a:gd name="T6" fmla="*/ 32 w 152"/>
                <a:gd name="T7" fmla="*/ 3 h 69"/>
                <a:gd name="T8" fmla="*/ 13 w 152"/>
                <a:gd name="T9" fmla="*/ 12 h 69"/>
                <a:gd name="T10" fmla="*/ 9 w 152"/>
                <a:gd name="T11" fmla="*/ 31 h 69"/>
                <a:gd name="T12" fmla="*/ 43 w 152"/>
                <a:gd name="T13" fmla="*/ 49 h 69"/>
                <a:gd name="T14" fmla="*/ 81 w 152"/>
                <a:gd name="T15" fmla="*/ 58 h 69"/>
                <a:gd name="T16" fmla="*/ 105 w 152"/>
                <a:gd name="T17" fmla="*/ 66 h 69"/>
                <a:gd name="T18" fmla="*/ 123 w 152"/>
                <a:gd name="T19" fmla="*/ 66 h 69"/>
                <a:gd name="T20" fmla="*/ 146 w 152"/>
                <a:gd name="T21" fmla="*/ 47 h 69"/>
                <a:gd name="T22" fmla="*/ 138 w 152"/>
                <a:gd name="T23" fmla="*/ 27 h 69"/>
                <a:gd name="T24" fmla="*/ 135 w 152"/>
                <a:gd name="T25" fmla="*/ 27 h 69"/>
                <a:gd name="T26" fmla="*/ 135 w 152"/>
                <a:gd name="T27" fmla="*/ 26 h 69"/>
                <a:gd name="T28" fmla="*/ 110 w 152"/>
                <a:gd name="T29" fmla="*/ 2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2" h="69">
                  <a:moveTo>
                    <a:pt x="110" y="27"/>
                  </a:moveTo>
                  <a:cubicBezTo>
                    <a:pt x="91" y="29"/>
                    <a:pt x="75" y="25"/>
                    <a:pt x="62" y="11"/>
                  </a:cubicBezTo>
                  <a:cubicBezTo>
                    <a:pt x="57" y="6"/>
                    <a:pt x="51" y="1"/>
                    <a:pt x="44" y="1"/>
                  </a:cubicBezTo>
                  <a:cubicBezTo>
                    <a:pt x="40" y="0"/>
                    <a:pt x="36" y="1"/>
                    <a:pt x="32" y="3"/>
                  </a:cubicBezTo>
                  <a:cubicBezTo>
                    <a:pt x="26" y="5"/>
                    <a:pt x="19" y="9"/>
                    <a:pt x="13" y="12"/>
                  </a:cubicBezTo>
                  <a:cubicBezTo>
                    <a:pt x="2" y="15"/>
                    <a:pt x="0" y="24"/>
                    <a:pt x="9" y="31"/>
                  </a:cubicBezTo>
                  <a:cubicBezTo>
                    <a:pt x="19" y="40"/>
                    <a:pt x="31" y="45"/>
                    <a:pt x="43" y="49"/>
                  </a:cubicBezTo>
                  <a:cubicBezTo>
                    <a:pt x="56" y="53"/>
                    <a:pt x="68" y="55"/>
                    <a:pt x="81" y="58"/>
                  </a:cubicBezTo>
                  <a:cubicBezTo>
                    <a:pt x="89" y="61"/>
                    <a:pt x="97" y="62"/>
                    <a:pt x="105" y="66"/>
                  </a:cubicBezTo>
                  <a:cubicBezTo>
                    <a:pt x="111" y="69"/>
                    <a:pt x="117" y="69"/>
                    <a:pt x="123" y="66"/>
                  </a:cubicBezTo>
                  <a:cubicBezTo>
                    <a:pt x="132" y="62"/>
                    <a:pt x="141" y="57"/>
                    <a:pt x="146" y="47"/>
                  </a:cubicBezTo>
                  <a:cubicBezTo>
                    <a:pt x="152" y="37"/>
                    <a:pt x="149" y="30"/>
                    <a:pt x="138" y="27"/>
                  </a:cubicBezTo>
                  <a:cubicBezTo>
                    <a:pt x="137" y="27"/>
                    <a:pt x="136" y="27"/>
                    <a:pt x="135" y="27"/>
                  </a:cubicBezTo>
                  <a:cubicBezTo>
                    <a:pt x="135" y="26"/>
                    <a:pt x="135" y="26"/>
                    <a:pt x="135" y="26"/>
                  </a:cubicBezTo>
                  <a:cubicBezTo>
                    <a:pt x="126" y="26"/>
                    <a:pt x="118" y="26"/>
                    <a:pt x="110" y="27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3" name="Freeform 338"/>
            <p:cNvSpPr>
              <a:spLocks/>
            </p:cNvSpPr>
            <p:nvPr/>
          </p:nvSpPr>
          <p:spPr bwMode="auto">
            <a:xfrm>
              <a:off x="-366713" y="7903730"/>
              <a:ext cx="247650" cy="80963"/>
            </a:xfrm>
            <a:custGeom>
              <a:avLst/>
              <a:gdLst>
                <a:gd name="T0" fmla="*/ 59 w 95"/>
                <a:gd name="T1" fmla="*/ 31 h 31"/>
                <a:gd name="T2" fmla="*/ 88 w 95"/>
                <a:gd name="T3" fmla="*/ 17 h 31"/>
                <a:gd name="T4" fmla="*/ 95 w 95"/>
                <a:gd name="T5" fmla="*/ 10 h 31"/>
                <a:gd name="T6" fmla="*/ 61 w 95"/>
                <a:gd name="T7" fmla="*/ 3 h 31"/>
                <a:gd name="T8" fmla="*/ 39 w 95"/>
                <a:gd name="T9" fmla="*/ 0 h 31"/>
                <a:gd name="T10" fmla="*/ 0 w 95"/>
                <a:gd name="T11" fmla="*/ 16 h 31"/>
                <a:gd name="T12" fmla="*/ 59 w 95"/>
                <a:gd name="T1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31">
                  <a:moveTo>
                    <a:pt x="59" y="31"/>
                  </a:moveTo>
                  <a:cubicBezTo>
                    <a:pt x="71" y="31"/>
                    <a:pt x="79" y="24"/>
                    <a:pt x="88" y="17"/>
                  </a:cubicBezTo>
                  <a:cubicBezTo>
                    <a:pt x="91" y="14"/>
                    <a:pt x="93" y="12"/>
                    <a:pt x="95" y="10"/>
                  </a:cubicBezTo>
                  <a:cubicBezTo>
                    <a:pt x="83" y="8"/>
                    <a:pt x="72" y="5"/>
                    <a:pt x="61" y="3"/>
                  </a:cubicBezTo>
                  <a:cubicBezTo>
                    <a:pt x="54" y="2"/>
                    <a:pt x="47" y="0"/>
                    <a:pt x="39" y="0"/>
                  </a:cubicBezTo>
                  <a:cubicBezTo>
                    <a:pt x="26" y="1"/>
                    <a:pt x="14" y="8"/>
                    <a:pt x="0" y="16"/>
                  </a:cubicBezTo>
                  <a:cubicBezTo>
                    <a:pt x="20" y="24"/>
                    <a:pt x="39" y="31"/>
                    <a:pt x="59" y="31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4" name="Freeform 339"/>
            <p:cNvSpPr>
              <a:spLocks/>
            </p:cNvSpPr>
            <p:nvPr/>
          </p:nvSpPr>
          <p:spPr bwMode="auto">
            <a:xfrm>
              <a:off x="-581025" y="7941830"/>
              <a:ext cx="249238" cy="76200"/>
            </a:xfrm>
            <a:custGeom>
              <a:avLst/>
              <a:gdLst>
                <a:gd name="T0" fmla="*/ 86 w 96"/>
                <a:gd name="T1" fmla="*/ 25 h 29"/>
                <a:gd name="T2" fmla="*/ 91 w 96"/>
                <a:gd name="T3" fmla="*/ 12 h 29"/>
                <a:gd name="T4" fmla="*/ 87 w 96"/>
                <a:gd name="T5" fmla="*/ 8 h 29"/>
                <a:gd name="T6" fmla="*/ 73 w 96"/>
                <a:gd name="T7" fmla="*/ 4 h 29"/>
                <a:gd name="T8" fmla="*/ 38 w 96"/>
                <a:gd name="T9" fmla="*/ 6 h 29"/>
                <a:gd name="T10" fmla="*/ 19 w 96"/>
                <a:gd name="T11" fmla="*/ 2 h 29"/>
                <a:gd name="T12" fmla="*/ 15 w 96"/>
                <a:gd name="T13" fmla="*/ 1 h 29"/>
                <a:gd name="T14" fmla="*/ 3 w 96"/>
                <a:gd name="T15" fmla="*/ 5 h 29"/>
                <a:gd name="T16" fmla="*/ 9 w 96"/>
                <a:gd name="T17" fmla="*/ 15 h 29"/>
                <a:gd name="T18" fmla="*/ 36 w 96"/>
                <a:gd name="T19" fmla="*/ 26 h 29"/>
                <a:gd name="T20" fmla="*/ 86 w 96"/>
                <a:gd name="T21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29">
                  <a:moveTo>
                    <a:pt x="86" y="25"/>
                  </a:moveTo>
                  <a:cubicBezTo>
                    <a:pt x="94" y="24"/>
                    <a:pt x="96" y="18"/>
                    <a:pt x="91" y="12"/>
                  </a:cubicBezTo>
                  <a:cubicBezTo>
                    <a:pt x="90" y="10"/>
                    <a:pt x="89" y="9"/>
                    <a:pt x="87" y="8"/>
                  </a:cubicBezTo>
                  <a:cubicBezTo>
                    <a:pt x="83" y="3"/>
                    <a:pt x="79" y="2"/>
                    <a:pt x="73" y="4"/>
                  </a:cubicBezTo>
                  <a:cubicBezTo>
                    <a:pt x="61" y="8"/>
                    <a:pt x="50" y="7"/>
                    <a:pt x="38" y="6"/>
                  </a:cubicBezTo>
                  <a:cubicBezTo>
                    <a:pt x="32" y="5"/>
                    <a:pt x="25" y="3"/>
                    <a:pt x="19" y="2"/>
                  </a:cubicBezTo>
                  <a:cubicBezTo>
                    <a:pt x="18" y="1"/>
                    <a:pt x="16" y="1"/>
                    <a:pt x="15" y="1"/>
                  </a:cubicBezTo>
                  <a:cubicBezTo>
                    <a:pt x="11" y="1"/>
                    <a:pt x="5" y="0"/>
                    <a:pt x="3" y="5"/>
                  </a:cubicBezTo>
                  <a:cubicBezTo>
                    <a:pt x="0" y="10"/>
                    <a:pt x="5" y="13"/>
                    <a:pt x="9" y="15"/>
                  </a:cubicBezTo>
                  <a:cubicBezTo>
                    <a:pt x="18" y="19"/>
                    <a:pt x="27" y="22"/>
                    <a:pt x="36" y="26"/>
                  </a:cubicBezTo>
                  <a:cubicBezTo>
                    <a:pt x="53" y="29"/>
                    <a:pt x="70" y="27"/>
                    <a:pt x="86" y="25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5" name="Freeform 340"/>
            <p:cNvSpPr>
              <a:spLocks/>
            </p:cNvSpPr>
            <p:nvPr/>
          </p:nvSpPr>
          <p:spPr bwMode="auto">
            <a:xfrm>
              <a:off x="-153988" y="7411605"/>
              <a:ext cx="52388" cy="279400"/>
            </a:xfrm>
            <a:custGeom>
              <a:avLst/>
              <a:gdLst>
                <a:gd name="T0" fmla="*/ 11 w 20"/>
                <a:gd name="T1" fmla="*/ 83 h 108"/>
                <a:gd name="T2" fmla="*/ 13 w 20"/>
                <a:gd name="T3" fmla="*/ 5 h 108"/>
                <a:gd name="T4" fmla="*/ 9 w 20"/>
                <a:gd name="T5" fmla="*/ 0 h 108"/>
                <a:gd name="T6" fmla="*/ 3 w 20"/>
                <a:gd name="T7" fmla="*/ 3 h 108"/>
                <a:gd name="T8" fmla="*/ 0 w 20"/>
                <a:gd name="T9" fmla="*/ 13 h 108"/>
                <a:gd name="T10" fmla="*/ 2 w 20"/>
                <a:gd name="T11" fmla="*/ 53 h 108"/>
                <a:gd name="T12" fmla="*/ 0 w 20"/>
                <a:gd name="T13" fmla="*/ 102 h 108"/>
                <a:gd name="T14" fmla="*/ 0 w 20"/>
                <a:gd name="T15" fmla="*/ 108 h 108"/>
                <a:gd name="T16" fmla="*/ 2 w 20"/>
                <a:gd name="T17" fmla="*/ 108 h 108"/>
                <a:gd name="T18" fmla="*/ 11 w 20"/>
                <a:gd name="T19" fmla="*/ 8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108">
                  <a:moveTo>
                    <a:pt x="11" y="83"/>
                  </a:moveTo>
                  <a:cubicBezTo>
                    <a:pt x="20" y="57"/>
                    <a:pt x="18" y="31"/>
                    <a:pt x="13" y="5"/>
                  </a:cubicBezTo>
                  <a:cubicBezTo>
                    <a:pt x="12" y="3"/>
                    <a:pt x="10" y="1"/>
                    <a:pt x="9" y="0"/>
                  </a:cubicBezTo>
                  <a:cubicBezTo>
                    <a:pt x="7" y="0"/>
                    <a:pt x="4" y="1"/>
                    <a:pt x="3" y="3"/>
                  </a:cubicBezTo>
                  <a:cubicBezTo>
                    <a:pt x="1" y="6"/>
                    <a:pt x="0" y="9"/>
                    <a:pt x="0" y="13"/>
                  </a:cubicBezTo>
                  <a:cubicBezTo>
                    <a:pt x="1" y="26"/>
                    <a:pt x="2" y="40"/>
                    <a:pt x="2" y="53"/>
                  </a:cubicBezTo>
                  <a:cubicBezTo>
                    <a:pt x="2" y="69"/>
                    <a:pt x="1" y="86"/>
                    <a:pt x="0" y="102"/>
                  </a:cubicBezTo>
                  <a:cubicBezTo>
                    <a:pt x="0" y="104"/>
                    <a:pt x="0" y="106"/>
                    <a:pt x="0" y="108"/>
                  </a:cubicBezTo>
                  <a:cubicBezTo>
                    <a:pt x="1" y="108"/>
                    <a:pt x="1" y="108"/>
                    <a:pt x="2" y="108"/>
                  </a:cubicBezTo>
                  <a:cubicBezTo>
                    <a:pt x="5" y="100"/>
                    <a:pt x="8" y="91"/>
                    <a:pt x="11" y="83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6" name="Freeform 341"/>
            <p:cNvSpPr>
              <a:spLocks/>
            </p:cNvSpPr>
            <p:nvPr/>
          </p:nvSpPr>
          <p:spPr bwMode="auto">
            <a:xfrm>
              <a:off x="-2636838" y="7117918"/>
              <a:ext cx="163513" cy="246063"/>
            </a:xfrm>
            <a:custGeom>
              <a:avLst/>
              <a:gdLst>
                <a:gd name="T0" fmla="*/ 63 w 63"/>
                <a:gd name="T1" fmla="*/ 22 h 95"/>
                <a:gd name="T2" fmla="*/ 52 w 63"/>
                <a:gd name="T3" fmla="*/ 7 h 95"/>
                <a:gd name="T4" fmla="*/ 36 w 63"/>
                <a:gd name="T5" fmla="*/ 7 h 95"/>
                <a:gd name="T6" fmla="*/ 23 w 63"/>
                <a:gd name="T7" fmla="*/ 30 h 95"/>
                <a:gd name="T8" fmla="*/ 5 w 63"/>
                <a:gd name="T9" fmla="*/ 74 h 95"/>
                <a:gd name="T10" fmla="*/ 4 w 63"/>
                <a:gd name="T11" fmla="*/ 76 h 95"/>
                <a:gd name="T12" fmla="*/ 18 w 63"/>
                <a:gd name="T13" fmla="*/ 93 h 95"/>
                <a:gd name="T14" fmla="*/ 47 w 63"/>
                <a:gd name="T15" fmla="*/ 88 h 95"/>
                <a:gd name="T16" fmla="*/ 63 w 63"/>
                <a:gd name="T17" fmla="*/ 22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95">
                  <a:moveTo>
                    <a:pt x="63" y="22"/>
                  </a:moveTo>
                  <a:cubicBezTo>
                    <a:pt x="60" y="17"/>
                    <a:pt x="56" y="12"/>
                    <a:pt x="52" y="7"/>
                  </a:cubicBezTo>
                  <a:cubicBezTo>
                    <a:pt x="47" y="0"/>
                    <a:pt x="41" y="0"/>
                    <a:pt x="36" y="7"/>
                  </a:cubicBezTo>
                  <a:cubicBezTo>
                    <a:pt x="31" y="14"/>
                    <a:pt x="27" y="22"/>
                    <a:pt x="23" y="30"/>
                  </a:cubicBezTo>
                  <a:cubicBezTo>
                    <a:pt x="17" y="45"/>
                    <a:pt x="11" y="59"/>
                    <a:pt x="5" y="74"/>
                  </a:cubicBezTo>
                  <a:cubicBezTo>
                    <a:pt x="4" y="74"/>
                    <a:pt x="4" y="75"/>
                    <a:pt x="4" y="76"/>
                  </a:cubicBezTo>
                  <a:cubicBezTo>
                    <a:pt x="0" y="90"/>
                    <a:pt x="5" y="95"/>
                    <a:pt x="18" y="93"/>
                  </a:cubicBezTo>
                  <a:cubicBezTo>
                    <a:pt x="28" y="91"/>
                    <a:pt x="37" y="90"/>
                    <a:pt x="47" y="88"/>
                  </a:cubicBezTo>
                  <a:cubicBezTo>
                    <a:pt x="40" y="50"/>
                    <a:pt x="42" y="45"/>
                    <a:pt x="63" y="22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79" name="Group 1378"/>
          <p:cNvGrpSpPr/>
          <p:nvPr/>
        </p:nvGrpSpPr>
        <p:grpSpPr>
          <a:xfrm>
            <a:off x="10378551" y="8298693"/>
            <a:ext cx="1455472" cy="1454930"/>
            <a:chOff x="1458913" y="5401830"/>
            <a:chExt cx="4270375" cy="4268788"/>
          </a:xfrm>
        </p:grpSpPr>
        <p:sp>
          <p:nvSpPr>
            <p:cNvPr id="1067" name="Oval 342"/>
            <p:cNvSpPr>
              <a:spLocks noChangeArrowheads="1"/>
            </p:cNvSpPr>
            <p:nvPr/>
          </p:nvSpPr>
          <p:spPr bwMode="auto">
            <a:xfrm>
              <a:off x="1458913" y="5401830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8" name="Freeform 343"/>
            <p:cNvSpPr>
              <a:spLocks/>
            </p:cNvSpPr>
            <p:nvPr/>
          </p:nvSpPr>
          <p:spPr bwMode="auto">
            <a:xfrm>
              <a:off x="2784475" y="6109855"/>
              <a:ext cx="1789113" cy="2957513"/>
            </a:xfrm>
            <a:custGeom>
              <a:avLst/>
              <a:gdLst>
                <a:gd name="T0" fmla="*/ 19 w 690"/>
                <a:gd name="T1" fmla="*/ 156 h 1141"/>
                <a:gd name="T2" fmla="*/ 32 w 690"/>
                <a:gd name="T3" fmla="*/ 370 h 1141"/>
                <a:gd name="T4" fmla="*/ 38 w 690"/>
                <a:gd name="T5" fmla="*/ 392 h 1141"/>
                <a:gd name="T6" fmla="*/ 77 w 690"/>
                <a:gd name="T7" fmla="*/ 497 h 1141"/>
                <a:gd name="T8" fmla="*/ 111 w 690"/>
                <a:gd name="T9" fmla="*/ 640 h 1141"/>
                <a:gd name="T10" fmla="*/ 143 w 690"/>
                <a:gd name="T11" fmla="*/ 837 h 1141"/>
                <a:gd name="T12" fmla="*/ 194 w 690"/>
                <a:gd name="T13" fmla="*/ 997 h 1141"/>
                <a:gd name="T14" fmla="*/ 262 w 690"/>
                <a:gd name="T15" fmla="*/ 1116 h 1141"/>
                <a:gd name="T16" fmla="*/ 299 w 690"/>
                <a:gd name="T17" fmla="*/ 1114 h 1141"/>
                <a:gd name="T18" fmla="*/ 302 w 690"/>
                <a:gd name="T19" fmla="*/ 1085 h 1141"/>
                <a:gd name="T20" fmla="*/ 285 w 690"/>
                <a:gd name="T21" fmla="*/ 992 h 1141"/>
                <a:gd name="T22" fmla="*/ 260 w 690"/>
                <a:gd name="T23" fmla="*/ 876 h 1141"/>
                <a:gd name="T24" fmla="*/ 244 w 690"/>
                <a:gd name="T25" fmla="*/ 733 h 1141"/>
                <a:gd name="T26" fmla="*/ 254 w 690"/>
                <a:gd name="T27" fmla="*/ 642 h 1141"/>
                <a:gd name="T28" fmla="*/ 323 w 690"/>
                <a:gd name="T29" fmla="*/ 581 h 1141"/>
                <a:gd name="T30" fmla="*/ 324 w 690"/>
                <a:gd name="T31" fmla="*/ 581 h 1141"/>
                <a:gd name="T32" fmla="*/ 333 w 690"/>
                <a:gd name="T33" fmla="*/ 580 h 1141"/>
                <a:gd name="T34" fmla="*/ 401 w 690"/>
                <a:gd name="T35" fmla="*/ 640 h 1141"/>
                <a:gd name="T36" fmla="*/ 417 w 690"/>
                <a:gd name="T37" fmla="*/ 747 h 1141"/>
                <a:gd name="T38" fmla="*/ 422 w 690"/>
                <a:gd name="T39" fmla="*/ 840 h 1141"/>
                <a:gd name="T40" fmla="*/ 424 w 690"/>
                <a:gd name="T41" fmla="*/ 986 h 1141"/>
                <a:gd name="T42" fmla="*/ 424 w 690"/>
                <a:gd name="T43" fmla="*/ 1081 h 1141"/>
                <a:gd name="T44" fmla="*/ 462 w 690"/>
                <a:gd name="T45" fmla="*/ 1115 h 1141"/>
                <a:gd name="T46" fmla="*/ 517 w 690"/>
                <a:gd name="T47" fmla="*/ 1021 h 1141"/>
                <a:gd name="T48" fmla="*/ 525 w 690"/>
                <a:gd name="T49" fmla="*/ 998 h 1141"/>
                <a:gd name="T50" fmla="*/ 565 w 690"/>
                <a:gd name="T51" fmla="*/ 824 h 1141"/>
                <a:gd name="T52" fmla="*/ 579 w 690"/>
                <a:gd name="T53" fmla="*/ 661 h 1141"/>
                <a:gd name="T54" fmla="*/ 602 w 690"/>
                <a:gd name="T55" fmla="*/ 496 h 1141"/>
                <a:gd name="T56" fmla="*/ 653 w 690"/>
                <a:gd name="T57" fmla="*/ 356 h 1141"/>
                <a:gd name="T58" fmla="*/ 686 w 690"/>
                <a:gd name="T59" fmla="*/ 214 h 1141"/>
                <a:gd name="T60" fmla="*/ 663 w 690"/>
                <a:gd name="T61" fmla="*/ 96 h 1141"/>
                <a:gd name="T62" fmla="*/ 612 w 690"/>
                <a:gd name="T63" fmla="*/ 64 h 1141"/>
                <a:gd name="T64" fmla="*/ 528 w 690"/>
                <a:gd name="T65" fmla="*/ 4 h 1141"/>
                <a:gd name="T66" fmla="*/ 448 w 690"/>
                <a:gd name="T67" fmla="*/ 0 h 1141"/>
                <a:gd name="T68" fmla="*/ 437 w 690"/>
                <a:gd name="T69" fmla="*/ 1 h 1141"/>
                <a:gd name="T70" fmla="*/ 385 w 690"/>
                <a:gd name="T71" fmla="*/ 17 h 1141"/>
                <a:gd name="T72" fmla="*/ 315 w 690"/>
                <a:gd name="T73" fmla="*/ 35 h 1141"/>
                <a:gd name="T74" fmla="*/ 218 w 690"/>
                <a:gd name="T75" fmla="*/ 22 h 1141"/>
                <a:gd name="T76" fmla="*/ 127 w 690"/>
                <a:gd name="T77" fmla="*/ 22 h 1141"/>
                <a:gd name="T78" fmla="*/ 76 w 690"/>
                <a:gd name="T79" fmla="*/ 26 h 1141"/>
                <a:gd name="T80" fmla="*/ 41 w 690"/>
                <a:gd name="T81" fmla="*/ 50 h 1141"/>
                <a:gd name="T82" fmla="*/ 30 w 690"/>
                <a:gd name="T83" fmla="*/ 78 h 1141"/>
                <a:gd name="T84" fmla="*/ 19 w 690"/>
                <a:gd name="T85" fmla="*/ 156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90" h="1141">
                  <a:moveTo>
                    <a:pt x="19" y="156"/>
                  </a:moveTo>
                  <a:cubicBezTo>
                    <a:pt x="19" y="156"/>
                    <a:pt x="0" y="267"/>
                    <a:pt x="32" y="370"/>
                  </a:cubicBezTo>
                  <a:cubicBezTo>
                    <a:pt x="34" y="377"/>
                    <a:pt x="36" y="385"/>
                    <a:pt x="38" y="392"/>
                  </a:cubicBezTo>
                  <a:cubicBezTo>
                    <a:pt x="42" y="410"/>
                    <a:pt x="54" y="450"/>
                    <a:pt x="77" y="497"/>
                  </a:cubicBezTo>
                  <a:cubicBezTo>
                    <a:pt x="109" y="562"/>
                    <a:pt x="108" y="617"/>
                    <a:pt x="111" y="640"/>
                  </a:cubicBezTo>
                  <a:cubicBezTo>
                    <a:pt x="114" y="662"/>
                    <a:pt x="132" y="787"/>
                    <a:pt x="143" y="837"/>
                  </a:cubicBezTo>
                  <a:cubicBezTo>
                    <a:pt x="151" y="875"/>
                    <a:pt x="167" y="933"/>
                    <a:pt x="194" y="997"/>
                  </a:cubicBezTo>
                  <a:cubicBezTo>
                    <a:pt x="194" y="997"/>
                    <a:pt x="227" y="1079"/>
                    <a:pt x="262" y="1116"/>
                  </a:cubicBezTo>
                  <a:cubicBezTo>
                    <a:pt x="284" y="1138"/>
                    <a:pt x="294" y="1127"/>
                    <a:pt x="299" y="1114"/>
                  </a:cubicBezTo>
                  <a:cubicBezTo>
                    <a:pt x="303" y="1105"/>
                    <a:pt x="304" y="1095"/>
                    <a:pt x="302" y="1085"/>
                  </a:cubicBezTo>
                  <a:cubicBezTo>
                    <a:pt x="299" y="1064"/>
                    <a:pt x="291" y="1015"/>
                    <a:pt x="285" y="992"/>
                  </a:cubicBezTo>
                  <a:cubicBezTo>
                    <a:pt x="278" y="964"/>
                    <a:pt x="260" y="876"/>
                    <a:pt x="260" y="876"/>
                  </a:cubicBezTo>
                  <a:cubicBezTo>
                    <a:pt x="260" y="876"/>
                    <a:pt x="244" y="788"/>
                    <a:pt x="244" y="733"/>
                  </a:cubicBezTo>
                  <a:cubicBezTo>
                    <a:pt x="245" y="698"/>
                    <a:pt x="250" y="663"/>
                    <a:pt x="254" y="642"/>
                  </a:cubicBezTo>
                  <a:cubicBezTo>
                    <a:pt x="261" y="609"/>
                    <a:pt x="289" y="583"/>
                    <a:pt x="323" y="581"/>
                  </a:cubicBezTo>
                  <a:cubicBezTo>
                    <a:pt x="323" y="581"/>
                    <a:pt x="324" y="581"/>
                    <a:pt x="324" y="581"/>
                  </a:cubicBezTo>
                  <a:cubicBezTo>
                    <a:pt x="327" y="581"/>
                    <a:pt x="330" y="581"/>
                    <a:pt x="333" y="580"/>
                  </a:cubicBezTo>
                  <a:cubicBezTo>
                    <a:pt x="346" y="578"/>
                    <a:pt x="394" y="575"/>
                    <a:pt x="401" y="640"/>
                  </a:cubicBezTo>
                  <a:cubicBezTo>
                    <a:pt x="401" y="640"/>
                    <a:pt x="413" y="678"/>
                    <a:pt x="417" y="747"/>
                  </a:cubicBezTo>
                  <a:cubicBezTo>
                    <a:pt x="422" y="816"/>
                    <a:pt x="422" y="840"/>
                    <a:pt x="422" y="840"/>
                  </a:cubicBezTo>
                  <a:cubicBezTo>
                    <a:pt x="422" y="840"/>
                    <a:pt x="426" y="931"/>
                    <a:pt x="424" y="986"/>
                  </a:cubicBezTo>
                  <a:cubicBezTo>
                    <a:pt x="424" y="1081"/>
                    <a:pt x="424" y="1081"/>
                    <a:pt x="424" y="1081"/>
                  </a:cubicBezTo>
                  <a:cubicBezTo>
                    <a:pt x="424" y="1081"/>
                    <a:pt x="421" y="1141"/>
                    <a:pt x="462" y="1115"/>
                  </a:cubicBezTo>
                  <a:cubicBezTo>
                    <a:pt x="462" y="1115"/>
                    <a:pt x="495" y="1096"/>
                    <a:pt x="517" y="1021"/>
                  </a:cubicBezTo>
                  <a:cubicBezTo>
                    <a:pt x="519" y="1014"/>
                    <a:pt x="522" y="1006"/>
                    <a:pt x="525" y="998"/>
                  </a:cubicBezTo>
                  <a:cubicBezTo>
                    <a:pt x="534" y="972"/>
                    <a:pt x="557" y="905"/>
                    <a:pt x="565" y="824"/>
                  </a:cubicBezTo>
                  <a:cubicBezTo>
                    <a:pt x="577" y="720"/>
                    <a:pt x="579" y="691"/>
                    <a:pt x="579" y="661"/>
                  </a:cubicBezTo>
                  <a:cubicBezTo>
                    <a:pt x="579" y="630"/>
                    <a:pt x="590" y="515"/>
                    <a:pt x="602" y="496"/>
                  </a:cubicBezTo>
                  <a:cubicBezTo>
                    <a:pt x="618" y="470"/>
                    <a:pt x="638" y="406"/>
                    <a:pt x="653" y="356"/>
                  </a:cubicBezTo>
                  <a:cubicBezTo>
                    <a:pt x="653" y="356"/>
                    <a:pt x="682" y="263"/>
                    <a:pt x="686" y="214"/>
                  </a:cubicBezTo>
                  <a:cubicBezTo>
                    <a:pt x="686" y="214"/>
                    <a:pt x="690" y="135"/>
                    <a:pt x="663" y="96"/>
                  </a:cubicBezTo>
                  <a:cubicBezTo>
                    <a:pt x="640" y="64"/>
                    <a:pt x="619" y="71"/>
                    <a:pt x="612" y="64"/>
                  </a:cubicBezTo>
                  <a:cubicBezTo>
                    <a:pt x="587" y="43"/>
                    <a:pt x="578" y="4"/>
                    <a:pt x="528" y="4"/>
                  </a:cubicBezTo>
                  <a:cubicBezTo>
                    <a:pt x="448" y="0"/>
                    <a:pt x="448" y="0"/>
                    <a:pt x="448" y="0"/>
                  </a:cubicBezTo>
                  <a:cubicBezTo>
                    <a:pt x="444" y="0"/>
                    <a:pt x="441" y="0"/>
                    <a:pt x="437" y="1"/>
                  </a:cubicBezTo>
                  <a:cubicBezTo>
                    <a:pt x="426" y="2"/>
                    <a:pt x="399" y="5"/>
                    <a:pt x="385" y="17"/>
                  </a:cubicBezTo>
                  <a:cubicBezTo>
                    <a:pt x="367" y="33"/>
                    <a:pt x="315" y="35"/>
                    <a:pt x="315" y="35"/>
                  </a:cubicBezTo>
                  <a:cubicBezTo>
                    <a:pt x="315" y="35"/>
                    <a:pt x="267" y="43"/>
                    <a:pt x="218" y="22"/>
                  </a:cubicBezTo>
                  <a:cubicBezTo>
                    <a:pt x="169" y="2"/>
                    <a:pt x="127" y="22"/>
                    <a:pt x="127" y="22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6"/>
                    <a:pt x="57" y="26"/>
                    <a:pt x="41" y="50"/>
                  </a:cubicBezTo>
                  <a:cubicBezTo>
                    <a:pt x="35" y="59"/>
                    <a:pt x="31" y="68"/>
                    <a:pt x="30" y="78"/>
                  </a:cubicBezTo>
                  <a:cubicBezTo>
                    <a:pt x="27" y="93"/>
                    <a:pt x="22" y="123"/>
                    <a:pt x="19" y="156"/>
                  </a:cubicBezTo>
                  <a:close/>
                </a:path>
              </a:pathLst>
            </a:custGeom>
            <a:solidFill>
              <a:srgbClr val="4DC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78" name="Group 1377"/>
          <p:cNvGrpSpPr/>
          <p:nvPr/>
        </p:nvGrpSpPr>
        <p:grpSpPr>
          <a:xfrm>
            <a:off x="12553693" y="8298693"/>
            <a:ext cx="1455472" cy="1454930"/>
            <a:chOff x="6457950" y="5401830"/>
            <a:chExt cx="4270375" cy="4268788"/>
          </a:xfrm>
        </p:grpSpPr>
        <p:sp>
          <p:nvSpPr>
            <p:cNvPr id="1069" name="Oval 344"/>
            <p:cNvSpPr>
              <a:spLocks noChangeArrowheads="1"/>
            </p:cNvSpPr>
            <p:nvPr/>
          </p:nvSpPr>
          <p:spPr bwMode="auto">
            <a:xfrm>
              <a:off x="6457950" y="5401830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0" name="Freeform 345"/>
            <p:cNvSpPr>
              <a:spLocks/>
            </p:cNvSpPr>
            <p:nvPr/>
          </p:nvSpPr>
          <p:spPr bwMode="auto">
            <a:xfrm>
              <a:off x="7318375" y="8367280"/>
              <a:ext cx="777875" cy="176213"/>
            </a:xfrm>
            <a:custGeom>
              <a:avLst/>
              <a:gdLst>
                <a:gd name="T0" fmla="*/ 266 w 300"/>
                <a:gd name="T1" fmla="*/ 68 h 68"/>
                <a:gd name="T2" fmla="*/ 34 w 300"/>
                <a:gd name="T3" fmla="*/ 68 h 68"/>
                <a:gd name="T4" fmla="*/ 0 w 300"/>
                <a:gd name="T5" fmla="*/ 34 h 68"/>
                <a:gd name="T6" fmla="*/ 34 w 300"/>
                <a:gd name="T7" fmla="*/ 0 h 68"/>
                <a:gd name="T8" fmla="*/ 266 w 300"/>
                <a:gd name="T9" fmla="*/ 0 h 68"/>
                <a:gd name="T10" fmla="*/ 300 w 300"/>
                <a:gd name="T11" fmla="*/ 34 h 68"/>
                <a:gd name="T12" fmla="*/ 266 w 300"/>
                <a:gd name="T1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0" h="68">
                  <a:moveTo>
                    <a:pt x="266" y="68"/>
                  </a:moveTo>
                  <a:cubicBezTo>
                    <a:pt x="34" y="68"/>
                    <a:pt x="34" y="68"/>
                    <a:pt x="34" y="68"/>
                  </a:cubicBezTo>
                  <a:cubicBezTo>
                    <a:pt x="16" y="68"/>
                    <a:pt x="0" y="52"/>
                    <a:pt x="0" y="34"/>
                  </a:cubicBezTo>
                  <a:cubicBezTo>
                    <a:pt x="0" y="15"/>
                    <a:pt x="16" y="0"/>
                    <a:pt x="34" y="0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285" y="0"/>
                    <a:pt x="300" y="15"/>
                    <a:pt x="300" y="34"/>
                  </a:cubicBezTo>
                  <a:cubicBezTo>
                    <a:pt x="300" y="52"/>
                    <a:pt x="285" y="68"/>
                    <a:pt x="266" y="68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1" name="Freeform 346"/>
            <p:cNvSpPr>
              <a:spLocks/>
            </p:cNvSpPr>
            <p:nvPr/>
          </p:nvSpPr>
          <p:spPr bwMode="auto">
            <a:xfrm>
              <a:off x="7461250" y="7235393"/>
              <a:ext cx="2405063" cy="598488"/>
            </a:xfrm>
            <a:custGeom>
              <a:avLst/>
              <a:gdLst>
                <a:gd name="T0" fmla="*/ 0 w 928"/>
                <a:gd name="T1" fmla="*/ 231 h 231"/>
                <a:gd name="T2" fmla="*/ 928 w 928"/>
                <a:gd name="T3" fmla="*/ 231 h 231"/>
                <a:gd name="T4" fmla="*/ 928 w 928"/>
                <a:gd name="T5" fmla="*/ 0 h 231"/>
                <a:gd name="T6" fmla="*/ 199 w 928"/>
                <a:gd name="T7" fmla="*/ 0 h 231"/>
                <a:gd name="T8" fmla="*/ 0 w 928"/>
                <a:gd name="T9" fmla="*/ 200 h 231"/>
                <a:gd name="T10" fmla="*/ 0 w 928"/>
                <a:gd name="T11" fmla="*/ 23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28" h="231">
                  <a:moveTo>
                    <a:pt x="0" y="231"/>
                  </a:moveTo>
                  <a:cubicBezTo>
                    <a:pt x="928" y="231"/>
                    <a:pt x="928" y="231"/>
                    <a:pt x="928" y="231"/>
                  </a:cubicBezTo>
                  <a:cubicBezTo>
                    <a:pt x="928" y="0"/>
                    <a:pt x="928" y="0"/>
                    <a:pt x="928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89" y="0"/>
                    <a:pt x="0" y="90"/>
                    <a:pt x="0" y="200"/>
                  </a:cubicBezTo>
                  <a:lnTo>
                    <a:pt x="0" y="231"/>
                  </a:ln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2" name="Freeform 347"/>
            <p:cNvSpPr>
              <a:spLocks/>
            </p:cNvSpPr>
            <p:nvPr/>
          </p:nvSpPr>
          <p:spPr bwMode="auto">
            <a:xfrm>
              <a:off x="7461250" y="7654493"/>
              <a:ext cx="517525" cy="731838"/>
            </a:xfrm>
            <a:custGeom>
              <a:avLst/>
              <a:gdLst>
                <a:gd name="T0" fmla="*/ 0 w 200"/>
                <a:gd name="T1" fmla="*/ 282 h 282"/>
                <a:gd name="T2" fmla="*/ 200 w 200"/>
                <a:gd name="T3" fmla="*/ 282 h 282"/>
                <a:gd name="T4" fmla="*/ 200 w 200"/>
                <a:gd name="T5" fmla="*/ 0 h 282"/>
                <a:gd name="T6" fmla="*/ 36 w 200"/>
                <a:gd name="T7" fmla="*/ 0 h 282"/>
                <a:gd name="T8" fmla="*/ 0 w 200"/>
                <a:gd name="T9" fmla="*/ 36 h 282"/>
                <a:gd name="T10" fmla="*/ 0 w 200"/>
                <a:gd name="T11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282">
                  <a:moveTo>
                    <a:pt x="0" y="282"/>
                  </a:moveTo>
                  <a:cubicBezTo>
                    <a:pt x="200" y="282"/>
                    <a:pt x="200" y="282"/>
                    <a:pt x="200" y="282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6" y="0"/>
                    <a:pt x="0" y="16"/>
                    <a:pt x="0" y="36"/>
                  </a:cubicBezTo>
                  <a:lnTo>
                    <a:pt x="0" y="282"/>
                  </a:ln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3" name="Oval 348"/>
            <p:cNvSpPr>
              <a:spLocks noChangeArrowheads="1"/>
            </p:cNvSpPr>
            <p:nvPr/>
          </p:nvSpPr>
          <p:spPr bwMode="auto">
            <a:xfrm>
              <a:off x="8050213" y="7249680"/>
              <a:ext cx="1228725" cy="920750"/>
            </a:xfrm>
            <a:prstGeom prst="ellipse">
              <a:avLst/>
            </a:pr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4" name="Oval 349"/>
            <p:cNvSpPr>
              <a:spLocks noChangeArrowheads="1"/>
            </p:cNvSpPr>
            <p:nvPr/>
          </p:nvSpPr>
          <p:spPr bwMode="auto">
            <a:xfrm>
              <a:off x="8215313" y="7030605"/>
              <a:ext cx="896938" cy="600075"/>
            </a:xfrm>
            <a:prstGeom prst="ellipse">
              <a:avLst/>
            </a:pr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5" name="Rectangle 350"/>
            <p:cNvSpPr>
              <a:spLocks noChangeArrowheads="1"/>
            </p:cNvSpPr>
            <p:nvPr/>
          </p:nvSpPr>
          <p:spPr bwMode="auto">
            <a:xfrm>
              <a:off x="8223250" y="6900430"/>
              <a:ext cx="873125" cy="217488"/>
            </a:xfrm>
            <a:prstGeom prst="rect">
              <a:avLst/>
            </a:prstGeom>
            <a:solidFill>
              <a:srgbClr val="F57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6" name="Freeform 351"/>
            <p:cNvSpPr>
              <a:spLocks/>
            </p:cNvSpPr>
            <p:nvPr/>
          </p:nvSpPr>
          <p:spPr bwMode="auto">
            <a:xfrm>
              <a:off x="8423275" y="6524193"/>
              <a:ext cx="484188" cy="404813"/>
            </a:xfrm>
            <a:custGeom>
              <a:avLst/>
              <a:gdLst>
                <a:gd name="T0" fmla="*/ 187 w 187"/>
                <a:gd name="T1" fmla="*/ 156 h 156"/>
                <a:gd name="T2" fmla="*/ 0 w 187"/>
                <a:gd name="T3" fmla="*/ 156 h 156"/>
                <a:gd name="T4" fmla="*/ 0 w 187"/>
                <a:gd name="T5" fmla="*/ 63 h 156"/>
                <a:gd name="T6" fmla="*/ 63 w 187"/>
                <a:gd name="T7" fmla="*/ 0 h 156"/>
                <a:gd name="T8" fmla="*/ 124 w 187"/>
                <a:gd name="T9" fmla="*/ 0 h 156"/>
                <a:gd name="T10" fmla="*/ 187 w 187"/>
                <a:gd name="T11" fmla="*/ 63 h 156"/>
                <a:gd name="T12" fmla="*/ 187 w 187"/>
                <a:gd name="T13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7" h="156">
                  <a:moveTo>
                    <a:pt x="187" y="156"/>
                  </a:moveTo>
                  <a:cubicBezTo>
                    <a:pt x="0" y="156"/>
                    <a:pt x="0" y="156"/>
                    <a:pt x="0" y="156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28"/>
                    <a:pt x="28" y="0"/>
                    <a:pt x="63" y="0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58" y="0"/>
                    <a:pt x="187" y="28"/>
                    <a:pt x="187" y="63"/>
                  </a:cubicBezTo>
                  <a:lnTo>
                    <a:pt x="187" y="156"/>
                  </a:lnTo>
                  <a:close/>
                </a:path>
              </a:pathLst>
            </a:custGeom>
            <a:solidFill>
              <a:srgbClr val="F570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7" name="Rectangle 352"/>
            <p:cNvSpPr>
              <a:spLocks noChangeArrowheads="1"/>
            </p:cNvSpPr>
            <p:nvPr/>
          </p:nvSpPr>
          <p:spPr bwMode="auto">
            <a:xfrm>
              <a:off x="8586788" y="6290830"/>
              <a:ext cx="165100" cy="273050"/>
            </a:xfrm>
            <a:prstGeom prst="rect">
              <a:avLst/>
            </a:prstGeom>
            <a:solidFill>
              <a:srgbClr val="F2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8" name="Rectangle 353"/>
            <p:cNvSpPr>
              <a:spLocks noChangeArrowheads="1"/>
            </p:cNvSpPr>
            <p:nvPr/>
          </p:nvSpPr>
          <p:spPr bwMode="auto">
            <a:xfrm>
              <a:off x="8264525" y="6257493"/>
              <a:ext cx="819150" cy="106363"/>
            </a:xfrm>
            <a:prstGeom prst="rect">
              <a:avLst/>
            </a:prstGeom>
            <a:solidFill>
              <a:srgbClr val="F2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9" name="Oval 354"/>
            <p:cNvSpPr>
              <a:spLocks noChangeArrowheads="1"/>
            </p:cNvSpPr>
            <p:nvPr/>
          </p:nvSpPr>
          <p:spPr bwMode="auto">
            <a:xfrm>
              <a:off x="8062913" y="6187643"/>
              <a:ext cx="246063" cy="246063"/>
            </a:xfrm>
            <a:prstGeom prst="ellipse">
              <a:avLst/>
            </a:prstGeom>
            <a:solidFill>
              <a:srgbClr val="87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0" name="Oval 355"/>
            <p:cNvSpPr>
              <a:spLocks noChangeArrowheads="1"/>
            </p:cNvSpPr>
            <p:nvPr/>
          </p:nvSpPr>
          <p:spPr bwMode="auto">
            <a:xfrm>
              <a:off x="9058275" y="6187643"/>
              <a:ext cx="249238" cy="246063"/>
            </a:xfrm>
            <a:prstGeom prst="ellipse">
              <a:avLst/>
            </a:prstGeom>
            <a:solidFill>
              <a:srgbClr val="87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77" name="Group 1376"/>
          <p:cNvGrpSpPr/>
          <p:nvPr/>
        </p:nvGrpSpPr>
        <p:grpSpPr>
          <a:xfrm>
            <a:off x="14728835" y="8298693"/>
            <a:ext cx="1455472" cy="1454930"/>
            <a:chOff x="11455400" y="5401830"/>
            <a:chExt cx="4270375" cy="4268788"/>
          </a:xfrm>
        </p:grpSpPr>
        <p:sp>
          <p:nvSpPr>
            <p:cNvPr id="1081" name="Oval 356"/>
            <p:cNvSpPr>
              <a:spLocks noChangeArrowheads="1"/>
            </p:cNvSpPr>
            <p:nvPr/>
          </p:nvSpPr>
          <p:spPr bwMode="auto">
            <a:xfrm>
              <a:off x="11455400" y="5401830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2" name="Oval 357"/>
            <p:cNvSpPr>
              <a:spLocks noChangeArrowheads="1"/>
            </p:cNvSpPr>
            <p:nvPr/>
          </p:nvSpPr>
          <p:spPr bwMode="auto">
            <a:xfrm>
              <a:off x="12253913" y="6387668"/>
              <a:ext cx="2401888" cy="2400300"/>
            </a:xfrm>
            <a:prstGeom prst="ellipse">
              <a:avLst/>
            </a:prstGeom>
            <a:solidFill>
              <a:srgbClr val="E61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3" name="Oval 358"/>
            <p:cNvSpPr>
              <a:spLocks noChangeArrowheads="1"/>
            </p:cNvSpPr>
            <p:nvPr/>
          </p:nvSpPr>
          <p:spPr bwMode="auto">
            <a:xfrm>
              <a:off x="12609513" y="6744855"/>
              <a:ext cx="1687513" cy="1684338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4" name="Oval 359"/>
            <p:cNvSpPr>
              <a:spLocks noChangeArrowheads="1"/>
            </p:cNvSpPr>
            <p:nvPr/>
          </p:nvSpPr>
          <p:spPr bwMode="auto">
            <a:xfrm>
              <a:off x="12858750" y="6994093"/>
              <a:ext cx="1190625" cy="1189038"/>
            </a:xfrm>
            <a:prstGeom prst="ellipse">
              <a:avLst/>
            </a:prstGeom>
            <a:solidFill>
              <a:srgbClr val="E61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5" name="Oval 360"/>
            <p:cNvSpPr>
              <a:spLocks noChangeArrowheads="1"/>
            </p:cNvSpPr>
            <p:nvPr/>
          </p:nvSpPr>
          <p:spPr bwMode="auto">
            <a:xfrm>
              <a:off x="13169900" y="7305243"/>
              <a:ext cx="568325" cy="566738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6" name="Freeform 361"/>
            <p:cNvSpPr>
              <a:spLocks/>
            </p:cNvSpPr>
            <p:nvPr/>
          </p:nvSpPr>
          <p:spPr bwMode="auto">
            <a:xfrm>
              <a:off x="13419138" y="6465455"/>
              <a:ext cx="1897063" cy="1163638"/>
            </a:xfrm>
            <a:custGeom>
              <a:avLst/>
              <a:gdLst>
                <a:gd name="T0" fmla="*/ 724 w 732"/>
                <a:gd name="T1" fmla="*/ 164 h 449"/>
                <a:gd name="T2" fmla="*/ 665 w 732"/>
                <a:gd name="T3" fmla="*/ 123 h 449"/>
                <a:gd name="T4" fmla="*/ 662 w 732"/>
                <a:gd name="T5" fmla="*/ 101 h 449"/>
                <a:gd name="T6" fmla="*/ 650 w 732"/>
                <a:gd name="T7" fmla="*/ 88 h 449"/>
                <a:gd name="T8" fmla="*/ 657 w 732"/>
                <a:gd name="T9" fmla="*/ 15 h 449"/>
                <a:gd name="T10" fmla="*/ 642 w 732"/>
                <a:gd name="T11" fmla="*/ 4 h 449"/>
                <a:gd name="T12" fmla="*/ 487 w 732"/>
                <a:gd name="T13" fmla="*/ 75 h 449"/>
                <a:gd name="T14" fmla="*/ 467 w 732"/>
                <a:gd name="T15" fmla="*/ 101 h 449"/>
                <a:gd name="T16" fmla="*/ 452 w 732"/>
                <a:gd name="T17" fmla="*/ 178 h 449"/>
                <a:gd name="T18" fmla="*/ 32 w 732"/>
                <a:gd name="T19" fmla="*/ 408 h 449"/>
                <a:gd name="T20" fmla="*/ 8 w 732"/>
                <a:gd name="T21" fmla="*/ 433 h 449"/>
                <a:gd name="T22" fmla="*/ 42 w 732"/>
                <a:gd name="T23" fmla="*/ 429 h 449"/>
                <a:gd name="T24" fmla="*/ 471 w 732"/>
                <a:gd name="T25" fmla="*/ 228 h 449"/>
                <a:gd name="T26" fmla="*/ 530 w 732"/>
                <a:gd name="T27" fmla="*/ 263 h 449"/>
                <a:gd name="T28" fmla="*/ 562 w 732"/>
                <a:gd name="T29" fmla="*/ 264 h 449"/>
                <a:gd name="T30" fmla="*/ 723 w 732"/>
                <a:gd name="T31" fmla="*/ 183 h 449"/>
                <a:gd name="T32" fmla="*/ 724 w 732"/>
                <a:gd name="T33" fmla="*/ 16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2" h="449">
                  <a:moveTo>
                    <a:pt x="724" y="164"/>
                  </a:moveTo>
                  <a:cubicBezTo>
                    <a:pt x="665" y="123"/>
                    <a:pt x="665" y="123"/>
                    <a:pt x="665" y="123"/>
                  </a:cubicBezTo>
                  <a:cubicBezTo>
                    <a:pt x="666" y="116"/>
                    <a:pt x="666" y="108"/>
                    <a:pt x="662" y="101"/>
                  </a:cubicBezTo>
                  <a:cubicBezTo>
                    <a:pt x="659" y="96"/>
                    <a:pt x="655" y="91"/>
                    <a:pt x="650" y="88"/>
                  </a:cubicBezTo>
                  <a:cubicBezTo>
                    <a:pt x="657" y="15"/>
                    <a:pt x="657" y="15"/>
                    <a:pt x="657" y="15"/>
                  </a:cubicBezTo>
                  <a:cubicBezTo>
                    <a:pt x="658" y="5"/>
                    <a:pt x="652" y="0"/>
                    <a:pt x="642" y="4"/>
                  </a:cubicBezTo>
                  <a:cubicBezTo>
                    <a:pt x="487" y="75"/>
                    <a:pt x="487" y="75"/>
                    <a:pt x="487" y="75"/>
                  </a:cubicBezTo>
                  <a:cubicBezTo>
                    <a:pt x="478" y="79"/>
                    <a:pt x="469" y="91"/>
                    <a:pt x="467" y="101"/>
                  </a:cubicBezTo>
                  <a:cubicBezTo>
                    <a:pt x="452" y="178"/>
                    <a:pt x="452" y="178"/>
                    <a:pt x="452" y="178"/>
                  </a:cubicBezTo>
                  <a:cubicBezTo>
                    <a:pt x="32" y="408"/>
                    <a:pt x="32" y="408"/>
                    <a:pt x="32" y="408"/>
                  </a:cubicBezTo>
                  <a:cubicBezTo>
                    <a:pt x="16" y="416"/>
                    <a:pt x="0" y="417"/>
                    <a:pt x="8" y="433"/>
                  </a:cubicBezTo>
                  <a:cubicBezTo>
                    <a:pt x="16" y="449"/>
                    <a:pt x="27" y="437"/>
                    <a:pt x="42" y="429"/>
                  </a:cubicBezTo>
                  <a:cubicBezTo>
                    <a:pt x="471" y="228"/>
                    <a:pt x="471" y="228"/>
                    <a:pt x="471" y="228"/>
                  </a:cubicBezTo>
                  <a:cubicBezTo>
                    <a:pt x="530" y="263"/>
                    <a:pt x="530" y="263"/>
                    <a:pt x="530" y="263"/>
                  </a:cubicBezTo>
                  <a:cubicBezTo>
                    <a:pt x="539" y="268"/>
                    <a:pt x="553" y="268"/>
                    <a:pt x="562" y="264"/>
                  </a:cubicBezTo>
                  <a:cubicBezTo>
                    <a:pt x="723" y="183"/>
                    <a:pt x="723" y="183"/>
                    <a:pt x="723" y="183"/>
                  </a:cubicBezTo>
                  <a:cubicBezTo>
                    <a:pt x="732" y="178"/>
                    <a:pt x="732" y="170"/>
                    <a:pt x="724" y="164"/>
                  </a:cubicBezTo>
                  <a:close/>
                </a:path>
              </a:pathLst>
            </a:custGeom>
            <a:solidFill>
              <a:srgbClr val="3EB4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76" name="Group 1375"/>
          <p:cNvGrpSpPr/>
          <p:nvPr/>
        </p:nvGrpSpPr>
        <p:grpSpPr>
          <a:xfrm>
            <a:off x="16903977" y="8298693"/>
            <a:ext cx="1455472" cy="1454930"/>
            <a:chOff x="16454438" y="5401830"/>
            <a:chExt cx="4270375" cy="4268788"/>
          </a:xfrm>
        </p:grpSpPr>
        <p:sp>
          <p:nvSpPr>
            <p:cNvPr id="1087" name="Oval 362"/>
            <p:cNvSpPr>
              <a:spLocks noChangeArrowheads="1"/>
            </p:cNvSpPr>
            <p:nvPr/>
          </p:nvSpPr>
          <p:spPr bwMode="auto">
            <a:xfrm>
              <a:off x="16454438" y="5401830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8" name="Freeform 363"/>
            <p:cNvSpPr>
              <a:spLocks/>
            </p:cNvSpPr>
            <p:nvPr/>
          </p:nvSpPr>
          <p:spPr bwMode="auto">
            <a:xfrm>
              <a:off x="18308638" y="6127318"/>
              <a:ext cx="533400" cy="514350"/>
            </a:xfrm>
            <a:custGeom>
              <a:avLst/>
              <a:gdLst>
                <a:gd name="T0" fmla="*/ 335 w 336"/>
                <a:gd name="T1" fmla="*/ 324 h 324"/>
                <a:gd name="T2" fmla="*/ 0 w 336"/>
                <a:gd name="T3" fmla="*/ 322 h 324"/>
                <a:gd name="T4" fmla="*/ 1 w 336"/>
                <a:gd name="T5" fmla="*/ 0 h 324"/>
                <a:gd name="T6" fmla="*/ 336 w 336"/>
                <a:gd name="T7" fmla="*/ 2 h 324"/>
                <a:gd name="T8" fmla="*/ 335 w 336"/>
                <a:gd name="T9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6" h="324">
                  <a:moveTo>
                    <a:pt x="335" y="324"/>
                  </a:moveTo>
                  <a:lnTo>
                    <a:pt x="0" y="322"/>
                  </a:lnTo>
                  <a:lnTo>
                    <a:pt x="1" y="0"/>
                  </a:lnTo>
                  <a:lnTo>
                    <a:pt x="336" y="2"/>
                  </a:lnTo>
                  <a:lnTo>
                    <a:pt x="335" y="324"/>
                  </a:ln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9" name="Freeform 364"/>
            <p:cNvSpPr>
              <a:spLocks/>
            </p:cNvSpPr>
            <p:nvPr/>
          </p:nvSpPr>
          <p:spPr bwMode="auto">
            <a:xfrm>
              <a:off x="18087975" y="6633730"/>
              <a:ext cx="936625" cy="2273300"/>
            </a:xfrm>
            <a:custGeom>
              <a:avLst/>
              <a:gdLst>
                <a:gd name="T0" fmla="*/ 198 w 361"/>
                <a:gd name="T1" fmla="*/ 877 h 877"/>
                <a:gd name="T2" fmla="*/ 160 w 361"/>
                <a:gd name="T3" fmla="*/ 876 h 877"/>
                <a:gd name="T4" fmla="*/ 0 w 361"/>
                <a:gd name="T5" fmla="*/ 716 h 877"/>
                <a:gd name="T6" fmla="*/ 2 w 361"/>
                <a:gd name="T7" fmla="*/ 0 h 877"/>
                <a:gd name="T8" fmla="*/ 361 w 361"/>
                <a:gd name="T9" fmla="*/ 1 h 877"/>
                <a:gd name="T10" fmla="*/ 359 w 361"/>
                <a:gd name="T11" fmla="*/ 717 h 877"/>
                <a:gd name="T12" fmla="*/ 198 w 361"/>
                <a:gd name="T13" fmla="*/ 877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1" h="877">
                  <a:moveTo>
                    <a:pt x="198" y="877"/>
                  </a:moveTo>
                  <a:cubicBezTo>
                    <a:pt x="160" y="876"/>
                    <a:pt x="160" y="876"/>
                    <a:pt x="160" y="876"/>
                  </a:cubicBezTo>
                  <a:cubicBezTo>
                    <a:pt x="72" y="876"/>
                    <a:pt x="0" y="804"/>
                    <a:pt x="0" y="716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61" y="1"/>
                    <a:pt x="361" y="1"/>
                    <a:pt x="361" y="1"/>
                  </a:cubicBezTo>
                  <a:cubicBezTo>
                    <a:pt x="359" y="717"/>
                    <a:pt x="359" y="717"/>
                    <a:pt x="359" y="717"/>
                  </a:cubicBezTo>
                  <a:cubicBezTo>
                    <a:pt x="359" y="805"/>
                    <a:pt x="287" y="877"/>
                    <a:pt x="198" y="877"/>
                  </a:cubicBezTo>
                  <a:close/>
                </a:path>
              </a:pathLst>
            </a:custGeom>
            <a:solidFill>
              <a:srgbClr val="E61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0" name="Freeform 365"/>
            <p:cNvSpPr>
              <a:spLocks/>
            </p:cNvSpPr>
            <p:nvPr/>
          </p:nvSpPr>
          <p:spPr bwMode="auto">
            <a:xfrm>
              <a:off x="18297525" y="8456180"/>
              <a:ext cx="514350" cy="255588"/>
            </a:xfrm>
            <a:custGeom>
              <a:avLst/>
              <a:gdLst>
                <a:gd name="T0" fmla="*/ 143 w 198"/>
                <a:gd name="T1" fmla="*/ 99 h 99"/>
                <a:gd name="T2" fmla="*/ 55 w 198"/>
                <a:gd name="T3" fmla="*/ 99 h 99"/>
                <a:gd name="T4" fmla="*/ 0 w 198"/>
                <a:gd name="T5" fmla="*/ 44 h 99"/>
                <a:gd name="T6" fmla="*/ 0 w 198"/>
                <a:gd name="T7" fmla="*/ 0 h 99"/>
                <a:gd name="T8" fmla="*/ 198 w 198"/>
                <a:gd name="T9" fmla="*/ 0 h 99"/>
                <a:gd name="T10" fmla="*/ 198 w 198"/>
                <a:gd name="T11" fmla="*/ 44 h 99"/>
                <a:gd name="T12" fmla="*/ 143 w 198"/>
                <a:gd name="T13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8" h="99">
                  <a:moveTo>
                    <a:pt x="143" y="99"/>
                  </a:moveTo>
                  <a:cubicBezTo>
                    <a:pt x="55" y="99"/>
                    <a:pt x="55" y="99"/>
                    <a:pt x="55" y="99"/>
                  </a:cubicBezTo>
                  <a:cubicBezTo>
                    <a:pt x="25" y="99"/>
                    <a:pt x="0" y="74"/>
                    <a:pt x="0" y="4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98" y="44"/>
                    <a:pt x="198" y="44"/>
                    <a:pt x="198" y="44"/>
                  </a:cubicBezTo>
                  <a:cubicBezTo>
                    <a:pt x="198" y="75"/>
                    <a:pt x="173" y="99"/>
                    <a:pt x="143" y="99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1" name="Freeform 366"/>
            <p:cNvSpPr>
              <a:spLocks/>
            </p:cNvSpPr>
            <p:nvPr/>
          </p:nvSpPr>
          <p:spPr bwMode="auto">
            <a:xfrm>
              <a:off x="18305463" y="6078105"/>
              <a:ext cx="542925" cy="63500"/>
            </a:xfrm>
            <a:custGeom>
              <a:avLst/>
              <a:gdLst>
                <a:gd name="T0" fmla="*/ 342 w 342"/>
                <a:gd name="T1" fmla="*/ 38 h 40"/>
                <a:gd name="T2" fmla="*/ 0 w 342"/>
                <a:gd name="T3" fmla="*/ 40 h 40"/>
                <a:gd name="T4" fmla="*/ 0 w 342"/>
                <a:gd name="T5" fmla="*/ 2 h 40"/>
                <a:gd name="T6" fmla="*/ 342 w 342"/>
                <a:gd name="T7" fmla="*/ 0 h 40"/>
                <a:gd name="T8" fmla="*/ 342 w 342"/>
                <a:gd name="T9" fmla="*/ 3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2" h="40">
                  <a:moveTo>
                    <a:pt x="342" y="38"/>
                  </a:moveTo>
                  <a:lnTo>
                    <a:pt x="0" y="40"/>
                  </a:lnTo>
                  <a:lnTo>
                    <a:pt x="0" y="2"/>
                  </a:lnTo>
                  <a:lnTo>
                    <a:pt x="342" y="0"/>
                  </a:lnTo>
                  <a:lnTo>
                    <a:pt x="342" y="38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2" name="Freeform 367"/>
            <p:cNvSpPr>
              <a:spLocks/>
            </p:cNvSpPr>
            <p:nvPr/>
          </p:nvSpPr>
          <p:spPr bwMode="auto">
            <a:xfrm>
              <a:off x="18445163" y="6317818"/>
              <a:ext cx="65088" cy="134938"/>
            </a:xfrm>
            <a:custGeom>
              <a:avLst/>
              <a:gdLst>
                <a:gd name="T0" fmla="*/ 15 w 25"/>
                <a:gd name="T1" fmla="*/ 52 h 52"/>
                <a:gd name="T2" fmla="*/ 10 w 25"/>
                <a:gd name="T3" fmla="*/ 52 h 52"/>
                <a:gd name="T4" fmla="*/ 1 w 25"/>
                <a:gd name="T5" fmla="*/ 42 h 52"/>
                <a:gd name="T6" fmla="*/ 0 w 25"/>
                <a:gd name="T7" fmla="*/ 10 h 52"/>
                <a:gd name="T8" fmla="*/ 9 w 25"/>
                <a:gd name="T9" fmla="*/ 0 h 52"/>
                <a:gd name="T10" fmla="*/ 14 w 25"/>
                <a:gd name="T11" fmla="*/ 0 h 52"/>
                <a:gd name="T12" fmla="*/ 24 w 25"/>
                <a:gd name="T13" fmla="*/ 9 h 52"/>
                <a:gd name="T14" fmla="*/ 24 w 25"/>
                <a:gd name="T15" fmla="*/ 42 h 52"/>
                <a:gd name="T16" fmla="*/ 15 w 25"/>
                <a:gd name="T1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52">
                  <a:moveTo>
                    <a:pt x="15" y="52"/>
                  </a:moveTo>
                  <a:cubicBezTo>
                    <a:pt x="10" y="52"/>
                    <a:pt x="10" y="52"/>
                    <a:pt x="10" y="52"/>
                  </a:cubicBezTo>
                  <a:cubicBezTo>
                    <a:pt x="5" y="52"/>
                    <a:pt x="1" y="47"/>
                    <a:pt x="1" y="4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9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9" y="0"/>
                    <a:pt x="24" y="4"/>
                    <a:pt x="24" y="9"/>
                  </a:cubicBezTo>
                  <a:cubicBezTo>
                    <a:pt x="24" y="42"/>
                    <a:pt x="24" y="42"/>
                    <a:pt x="24" y="42"/>
                  </a:cubicBezTo>
                  <a:cubicBezTo>
                    <a:pt x="25" y="47"/>
                    <a:pt x="20" y="51"/>
                    <a:pt x="15" y="52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3" name="Freeform 368"/>
            <p:cNvSpPr>
              <a:spLocks/>
            </p:cNvSpPr>
            <p:nvPr/>
          </p:nvSpPr>
          <p:spPr bwMode="auto">
            <a:xfrm>
              <a:off x="18629313" y="6311468"/>
              <a:ext cx="65088" cy="134938"/>
            </a:xfrm>
            <a:custGeom>
              <a:avLst/>
              <a:gdLst>
                <a:gd name="T0" fmla="*/ 16 w 25"/>
                <a:gd name="T1" fmla="*/ 52 h 52"/>
                <a:gd name="T2" fmla="*/ 11 w 25"/>
                <a:gd name="T3" fmla="*/ 52 h 52"/>
                <a:gd name="T4" fmla="*/ 1 w 25"/>
                <a:gd name="T5" fmla="*/ 43 h 52"/>
                <a:gd name="T6" fmla="*/ 1 w 25"/>
                <a:gd name="T7" fmla="*/ 10 h 52"/>
                <a:gd name="T8" fmla="*/ 10 w 25"/>
                <a:gd name="T9" fmla="*/ 1 h 52"/>
                <a:gd name="T10" fmla="*/ 15 w 25"/>
                <a:gd name="T11" fmla="*/ 0 h 52"/>
                <a:gd name="T12" fmla="*/ 24 w 25"/>
                <a:gd name="T13" fmla="*/ 10 h 52"/>
                <a:gd name="T14" fmla="*/ 25 w 25"/>
                <a:gd name="T15" fmla="*/ 42 h 52"/>
                <a:gd name="T16" fmla="*/ 16 w 25"/>
                <a:gd name="T1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52">
                  <a:moveTo>
                    <a:pt x="16" y="52"/>
                  </a:moveTo>
                  <a:cubicBezTo>
                    <a:pt x="11" y="52"/>
                    <a:pt x="11" y="52"/>
                    <a:pt x="11" y="52"/>
                  </a:cubicBezTo>
                  <a:cubicBezTo>
                    <a:pt x="6" y="52"/>
                    <a:pt x="1" y="48"/>
                    <a:pt x="1" y="43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5"/>
                    <a:pt x="5" y="1"/>
                    <a:pt x="10" y="1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4" y="5"/>
                    <a:pt x="24" y="10"/>
                  </a:cubicBezTo>
                  <a:cubicBezTo>
                    <a:pt x="25" y="42"/>
                    <a:pt x="25" y="42"/>
                    <a:pt x="25" y="42"/>
                  </a:cubicBezTo>
                  <a:cubicBezTo>
                    <a:pt x="25" y="48"/>
                    <a:pt x="21" y="52"/>
                    <a:pt x="16" y="52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4" name="Freeform 369"/>
            <p:cNvSpPr>
              <a:spLocks/>
            </p:cNvSpPr>
            <p:nvPr/>
          </p:nvSpPr>
          <p:spPr bwMode="auto">
            <a:xfrm>
              <a:off x="18461038" y="7906905"/>
              <a:ext cx="179388" cy="180975"/>
            </a:xfrm>
            <a:custGeom>
              <a:avLst/>
              <a:gdLst>
                <a:gd name="T0" fmla="*/ 69 w 69"/>
                <a:gd name="T1" fmla="*/ 35 h 70"/>
                <a:gd name="T2" fmla="*/ 34 w 69"/>
                <a:gd name="T3" fmla="*/ 69 h 70"/>
                <a:gd name="T4" fmla="*/ 0 w 69"/>
                <a:gd name="T5" fmla="*/ 34 h 70"/>
                <a:gd name="T6" fmla="*/ 35 w 69"/>
                <a:gd name="T7" fmla="*/ 1 h 70"/>
                <a:gd name="T8" fmla="*/ 69 w 69"/>
                <a:gd name="T9" fmla="*/ 3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70">
                  <a:moveTo>
                    <a:pt x="69" y="35"/>
                  </a:moveTo>
                  <a:cubicBezTo>
                    <a:pt x="68" y="54"/>
                    <a:pt x="53" y="70"/>
                    <a:pt x="34" y="69"/>
                  </a:cubicBezTo>
                  <a:cubicBezTo>
                    <a:pt x="15" y="69"/>
                    <a:pt x="0" y="53"/>
                    <a:pt x="0" y="34"/>
                  </a:cubicBezTo>
                  <a:cubicBezTo>
                    <a:pt x="0" y="16"/>
                    <a:pt x="16" y="0"/>
                    <a:pt x="35" y="1"/>
                  </a:cubicBezTo>
                  <a:cubicBezTo>
                    <a:pt x="54" y="1"/>
                    <a:pt x="69" y="17"/>
                    <a:pt x="69" y="35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5" name="Freeform 370"/>
            <p:cNvSpPr>
              <a:spLocks/>
            </p:cNvSpPr>
            <p:nvPr/>
          </p:nvSpPr>
          <p:spPr bwMode="auto">
            <a:xfrm>
              <a:off x="18267363" y="7476693"/>
              <a:ext cx="157163" cy="157163"/>
            </a:xfrm>
            <a:custGeom>
              <a:avLst/>
              <a:gdLst>
                <a:gd name="T0" fmla="*/ 61 w 61"/>
                <a:gd name="T1" fmla="*/ 31 h 61"/>
                <a:gd name="T2" fmla="*/ 30 w 61"/>
                <a:gd name="T3" fmla="*/ 61 h 61"/>
                <a:gd name="T4" fmla="*/ 0 w 61"/>
                <a:gd name="T5" fmla="*/ 30 h 61"/>
                <a:gd name="T6" fmla="*/ 31 w 61"/>
                <a:gd name="T7" fmla="*/ 0 h 61"/>
                <a:gd name="T8" fmla="*/ 61 w 61"/>
                <a:gd name="T9" fmla="*/ 3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61" y="31"/>
                  </a:moveTo>
                  <a:cubicBezTo>
                    <a:pt x="60" y="47"/>
                    <a:pt x="47" y="61"/>
                    <a:pt x="30" y="61"/>
                  </a:cubicBezTo>
                  <a:cubicBezTo>
                    <a:pt x="13" y="60"/>
                    <a:pt x="0" y="47"/>
                    <a:pt x="0" y="30"/>
                  </a:cubicBezTo>
                  <a:cubicBezTo>
                    <a:pt x="0" y="13"/>
                    <a:pt x="14" y="0"/>
                    <a:pt x="31" y="0"/>
                  </a:cubicBezTo>
                  <a:cubicBezTo>
                    <a:pt x="48" y="0"/>
                    <a:pt x="61" y="14"/>
                    <a:pt x="61" y="31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6" name="Freeform 371"/>
            <p:cNvSpPr>
              <a:spLocks/>
            </p:cNvSpPr>
            <p:nvPr/>
          </p:nvSpPr>
          <p:spPr bwMode="auto">
            <a:xfrm>
              <a:off x="18715038" y="7362393"/>
              <a:ext cx="125413" cy="123825"/>
            </a:xfrm>
            <a:custGeom>
              <a:avLst/>
              <a:gdLst>
                <a:gd name="T0" fmla="*/ 77 w 79"/>
                <a:gd name="T1" fmla="*/ 78 h 78"/>
                <a:gd name="T2" fmla="*/ 0 w 79"/>
                <a:gd name="T3" fmla="*/ 76 h 78"/>
                <a:gd name="T4" fmla="*/ 0 w 79"/>
                <a:gd name="T5" fmla="*/ 0 h 78"/>
                <a:gd name="T6" fmla="*/ 79 w 79"/>
                <a:gd name="T7" fmla="*/ 0 h 78"/>
                <a:gd name="T8" fmla="*/ 77 w 79"/>
                <a:gd name="T9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8">
                  <a:moveTo>
                    <a:pt x="77" y="78"/>
                  </a:moveTo>
                  <a:lnTo>
                    <a:pt x="0" y="76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7" y="78"/>
                  </a:ln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7" name="Freeform 372"/>
            <p:cNvSpPr>
              <a:spLocks/>
            </p:cNvSpPr>
            <p:nvPr/>
          </p:nvSpPr>
          <p:spPr bwMode="auto">
            <a:xfrm>
              <a:off x="18473738" y="7022668"/>
              <a:ext cx="176213" cy="152400"/>
            </a:xfrm>
            <a:custGeom>
              <a:avLst/>
              <a:gdLst>
                <a:gd name="T0" fmla="*/ 58 w 111"/>
                <a:gd name="T1" fmla="*/ 0 h 96"/>
                <a:gd name="T2" fmla="*/ 111 w 111"/>
                <a:gd name="T3" fmla="*/ 96 h 96"/>
                <a:gd name="T4" fmla="*/ 0 w 111"/>
                <a:gd name="T5" fmla="*/ 94 h 96"/>
                <a:gd name="T6" fmla="*/ 58 w 111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1" h="96">
                  <a:moveTo>
                    <a:pt x="58" y="0"/>
                  </a:moveTo>
                  <a:lnTo>
                    <a:pt x="111" y="96"/>
                  </a:lnTo>
                  <a:lnTo>
                    <a:pt x="0" y="94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8" name="Freeform 373"/>
            <p:cNvSpPr>
              <a:spLocks/>
            </p:cNvSpPr>
            <p:nvPr/>
          </p:nvSpPr>
          <p:spPr bwMode="auto">
            <a:xfrm>
              <a:off x="18538825" y="7122680"/>
              <a:ext cx="39688" cy="874713"/>
            </a:xfrm>
            <a:custGeom>
              <a:avLst/>
              <a:gdLst>
                <a:gd name="T0" fmla="*/ 17 w 25"/>
                <a:gd name="T1" fmla="*/ 551 h 551"/>
                <a:gd name="T2" fmla="*/ 0 w 25"/>
                <a:gd name="T3" fmla="*/ 551 h 551"/>
                <a:gd name="T4" fmla="*/ 8 w 25"/>
                <a:gd name="T5" fmla="*/ 0 h 551"/>
                <a:gd name="T6" fmla="*/ 25 w 25"/>
                <a:gd name="T7" fmla="*/ 0 h 551"/>
                <a:gd name="T8" fmla="*/ 17 w 25"/>
                <a:gd name="T9" fmla="*/ 55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551">
                  <a:moveTo>
                    <a:pt x="17" y="551"/>
                  </a:moveTo>
                  <a:lnTo>
                    <a:pt x="0" y="551"/>
                  </a:lnTo>
                  <a:lnTo>
                    <a:pt x="8" y="0"/>
                  </a:lnTo>
                  <a:lnTo>
                    <a:pt x="25" y="0"/>
                  </a:lnTo>
                  <a:lnTo>
                    <a:pt x="17" y="551"/>
                  </a:ln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9" name="Freeform 374"/>
            <p:cNvSpPr>
              <a:spLocks/>
            </p:cNvSpPr>
            <p:nvPr/>
          </p:nvSpPr>
          <p:spPr bwMode="auto">
            <a:xfrm>
              <a:off x="18329275" y="7543368"/>
              <a:ext cx="238125" cy="357188"/>
            </a:xfrm>
            <a:custGeom>
              <a:avLst/>
              <a:gdLst>
                <a:gd name="T0" fmla="*/ 86 w 92"/>
                <a:gd name="T1" fmla="*/ 138 h 138"/>
                <a:gd name="T2" fmla="*/ 83 w 92"/>
                <a:gd name="T3" fmla="*/ 137 h 138"/>
                <a:gd name="T4" fmla="*/ 12 w 92"/>
                <a:gd name="T5" fmla="*/ 87 h 138"/>
                <a:gd name="T6" fmla="*/ 0 w 92"/>
                <a:gd name="T7" fmla="*/ 65 h 138"/>
                <a:gd name="T8" fmla="*/ 1 w 92"/>
                <a:gd name="T9" fmla="*/ 5 h 138"/>
                <a:gd name="T10" fmla="*/ 6 w 92"/>
                <a:gd name="T11" fmla="*/ 0 h 138"/>
                <a:gd name="T12" fmla="*/ 12 w 92"/>
                <a:gd name="T13" fmla="*/ 5 h 138"/>
                <a:gd name="T14" fmla="*/ 11 w 92"/>
                <a:gd name="T15" fmla="*/ 65 h 138"/>
                <a:gd name="T16" fmla="*/ 18 w 92"/>
                <a:gd name="T17" fmla="*/ 78 h 138"/>
                <a:gd name="T18" fmla="*/ 89 w 92"/>
                <a:gd name="T19" fmla="*/ 128 h 138"/>
                <a:gd name="T20" fmla="*/ 90 w 92"/>
                <a:gd name="T21" fmla="*/ 136 h 138"/>
                <a:gd name="T22" fmla="*/ 86 w 92"/>
                <a:gd name="T23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2" h="138">
                  <a:moveTo>
                    <a:pt x="86" y="138"/>
                  </a:moveTo>
                  <a:cubicBezTo>
                    <a:pt x="85" y="138"/>
                    <a:pt x="84" y="138"/>
                    <a:pt x="83" y="137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4" y="82"/>
                    <a:pt x="0" y="74"/>
                    <a:pt x="0" y="6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2"/>
                    <a:pt x="3" y="0"/>
                    <a:pt x="6" y="0"/>
                  </a:cubicBezTo>
                  <a:cubicBezTo>
                    <a:pt x="9" y="0"/>
                    <a:pt x="12" y="2"/>
                    <a:pt x="12" y="5"/>
                  </a:cubicBezTo>
                  <a:cubicBezTo>
                    <a:pt x="11" y="65"/>
                    <a:pt x="11" y="65"/>
                    <a:pt x="11" y="65"/>
                  </a:cubicBezTo>
                  <a:cubicBezTo>
                    <a:pt x="11" y="70"/>
                    <a:pt x="13" y="75"/>
                    <a:pt x="18" y="78"/>
                  </a:cubicBezTo>
                  <a:cubicBezTo>
                    <a:pt x="89" y="128"/>
                    <a:pt x="89" y="128"/>
                    <a:pt x="89" y="128"/>
                  </a:cubicBezTo>
                  <a:cubicBezTo>
                    <a:pt x="91" y="130"/>
                    <a:pt x="92" y="133"/>
                    <a:pt x="90" y="136"/>
                  </a:cubicBezTo>
                  <a:cubicBezTo>
                    <a:pt x="89" y="137"/>
                    <a:pt x="87" y="138"/>
                    <a:pt x="86" y="138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0" name="Freeform 375"/>
            <p:cNvSpPr>
              <a:spLocks/>
            </p:cNvSpPr>
            <p:nvPr/>
          </p:nvSpPr>
          <p:spPr bwMode="auto">
            <a:xfrm>
              <a:off x="18549938" y="7432243"/>
              <a:ext cx="241300" cy="390525"/>
            </a:xfrm>
            <a:custGeom>
              <a:avLst/>
              <a:gdLst>
                <a:gd name="T0" fmla="*/ 5 w 93"/>
                <a:gd name="T1" fmla="*/ 151 h 151"/>
                <a:gd name="T2" fmla="*/ 0 w 93"/>
                <a:gd name="T3" fmla="*/ 142 h 151"/>
                <a:gd name="T4" fmla="*/ 75 w 93"/>
                <a:gd name="T5" fmla="*/ 98 h 151"/>
                <a:gd name="T6" fmla="*/ 81 w 93"/>
                <a:gd name="T7" fmla="*/ 86 h 151"/>
                <a:gd name="T8" fmla="*/ 83 w 93"/>
                <a:gd name="T9" fmla="*/ 0 h 151"/>
                <a:gd name="T10" fmla="*/ 93 w 93"/>
                <a:gd name="T11" fmla="*/ 0 h 151"/>
                <a:gd name="T12" fmla="*/ 92 w 93"/>
                <a:gd name="T13" fmla="*/ 86 h 151"/>
                <a:gd name="T14" fmla="*/ 81 w 93"/>
                <a:gd name="T15" fmla="*/ 106 h 151"/>
                <a:gd name="T16" fmla="*/ 81 w 93"/>
                <a:gd name="T17" fmla="*/ 107 h 151"/>
                <a:gd name="T18" fmla="*/ 5 w 93"/>
                <a:gd name="T19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151">
                  <a:moveTo>
                    <a:pt x="5" y="151"/>
                  </a:moveTo>
                  <a:cubicBezTo>
                    <a:pt x="0" y="142"/>
                    <a:pt x="0" y="142"/>
                    <a:pt x="0" y="142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79" y="95"/>
                    <a:pt x="81" y="91"/>
                    <a:pt x="81" y="86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2" y="86"/>
                    <a:pt x="92" y="86"/>
                    <a:pt x="92" y="86"/>
                  </a:cubicBezTo>
                  <a:cubicBezTo>
                    <a:pt x="92" y="94"/>
                    <a:pt x="88" y="102"/>
                    <a:pt x="81" y="106"/>
                  </a:cubicBezTo>
                  <a:cubicBezTo>
                    <a:pt x="81" y="107"/>
                    <a:pt x="81" y="107"/>
                    <a:pt x="81" y="107"/>
                  </a:cubicBezTo>
                  <a:lnTo>
                    <a:pt x="5" y="151"/>
                  </a:ln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75" name="Group 1374"/>
          <p:cNvGrpSpPr/>
          <p:nvPr/>
        </p:nvGrpSpPr>
        <p:grpSpPr>
          <a:xfrm>
            <a:off x="19079119" y="8298693"/>
            <a:ext cx="1455472" cy="1454930"/>
            <a:chOff x="21453475" y="5401830"/>
            <a:chExt cx="4270375" cy="4268788"/>
          </a:xfrm>
        </p:grpSpPr>
        <p:sp>
          <p:nvSpPr>
            <p:cNvPr id="1101" name="Oval 376"/>
            <p:cNvSpPr>
              <a:spLocks noChangeArrowheads="1"/>
            </p:cNvSpPr>
            <p:nvPr/>
          </p:nvSpPr>
          <p:spPr bwMode="auto">
            <a:xfrm>
              <a:off x="21453475" y="5401830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2" name="Freeform 377"/>
            <p:cNvSpPr>
              <a:spLocks/>
            </p:cNvSpPr>
            <p:nvPr/>
          </p:nvSpPr>
          <p:spPr bwMode="auto">
            <a:xfrm>
              <a:off x="22018625" y="7276668"/>
              <a:ext cx="193675" cy="69850"/>
            </a:xfrm>
            <a:custGeom>
              <a:avLst/>
              <a:gdLst>
                <a:gd name="T0" fmla="*/ 74 w 75"/>
                <a:gd name="T1" fmla="*/ 8 h 27"/>
                <a:gd name="T2" fmla="*/ 36 w 75"/>
                <a:gd name="T3" fmla="*/ 3 h 27"/>
                <a:gd name="T4" fmla="*/ 1 w 75"/>
                <a:gd name="T5" fmla="*/ 19 h 27"/>
                <a:gd name="T6" fmla="*/ 39 w 75"/>
                <a:gd name="T7" fmla="*/ 24 h 27"/>
                <a:gd name="T8" fmla="*/ 74 w 75"/>
                <a:gd name="T9" fmla="*/ 8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27">
                  <a:moveTo>
                    <a:pt x="74" y="8"/>
                  </a:moveTo>
                  <a:cubicBezTo>
                    <a:pt x="74" y="2"/>
                    <a:pt x="56" y="0"/>
                    <a:pt x="36" y="3"/>
                  </a:cubicBezTo>
                  <a:cubicBezTo>
                    <a:pt x="16" y="6"/>
                    <a:pt x="0" y="14"/>
                    <a:pt x="1" y="19"/>
                  </a:cubicBezTo>
                  <a:cubicBezTo>
                    <a:pt x="2" y="25"/>
                    <a:pt x="19" y="27"/>
                    <a:pt x="39" y="24"/>
                  </a:cubicBezTo>
                  <a:cubicBezTo>
                    <a:pt x="60" y="21"/>
                    <a:pt x="75" y="14"/>
                    <a:pt x="74" y="8"/>
                  </a:cubicBezTo>
                  <a:close/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3" name="Freeform 378"/>
            <p:cNvSpPr>
              <a:spLocks/>
            </p:cNvSpPr>
            <p:nvPr/>
          </p:nvSpPr>
          <p:spPr bwMode="auto">
            <a:xfrm>
              <a:off x="24960263" y="7265555"/>
              <a:ext cx="187325" cy="65088"/>
            </a:xfrm>
            <a:custGeom>
              <a:avLst/>
              <a:gdLst>
                <a:gd name="T0" fmla="*/ 71 w 72"/>
                <a:gd name="T1" fmla="*/ 18 h 25"/>
                <a:gd name="T2" fmla="*/ 37 w 72"/>
                <a:gd name="T3" fmla="*/ 3 h 25"/>
                <a:gd name="T4" fmla="*/ 1 w 72"/>
                <a:gd name="T5" fmla="*/ 7 h 25"/>
                <a:gd name="T6" fmla="*/ 34 w 72"/>
                <a:gd name="T7" fmla="*/ 22 h 25"/>
                <a:gd name="T8" fmla="*/ 71 w 72"/>
                <a:gd name="T9" fmla="*/ 1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5">
                  <a:moveTo>
                    <a:pt x="71" y="18"/>
                  </a:moveTo>
                  <a:cubicBezTo>
                    <a:pt x="72" y="12"/>
                    <a:pt x="57" y="5"/>
                    <a:pt x="37" y="3"/>
                  </a:cubicBezTo>
                  <a:cubicBezTo>
                    <a:pt x="18" y="0"/>
                    <a:pt x="2" y="2"/>
                    <a:pt x="1" y="7"/>
                  </a:cubicBezTo>
                  <a:cubicBezTo>
                    <a:pt x="0" y="13"/>
                    <a:pt x="15" y="20"/>
                    <a:pt x="34" y="22"/>
                  </a:cubicBezTo>
                  <a:cubicBezTo>
                    <a:pt x="54" y="25"/>
                    <a:pt x="70" y="23"/>
                    <a:pt x="71" y="18"/>
                  </a:cubicBezTo>
                </a:path>
              </a:pathLst>
            </a:custGeom>
            <a:solidFill>
              <a:srgbClr val="D6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4" name="Freeform 379"/>
            <p:cNvSpPr>
              <a:spLocks/>
            </p:cNvSpPr>
            <p:nvPr/>
          </p:nvSpPr>
          <p:spPr bwMode="auto">
            <a:xfrm>
              <a:off x="22166263" y="7183005"/>
              <a:ext cx="3067050" cy="1031875"/>
            </a:xfrm>
            <a:custGeom>
              <a:avLst/>
              <a:gdLst>
                <a:gd name="T0" fmla="*/ 1181 w 1183"/>
                <a:gd name="T1" fmla="*/ 0 h 398"/>
                <a:gd name="T2" fmla="*/ 329 w 1183"/>
                <a:gd name="T3" fmla="*/ 155 h 398"/>
                <a:gd name="T4" fmla="*/ 284 w 1183"/>
                <a:gd name="T5" fmla="*/ 172 h 398"/>
                <a:gd name="T6" fmla="*/ 19 w 1183"/>
                <a:gd name="T7" fmla="*/ 338 h 398"/>
                <a:gd name="T8" fmla="*/ 2 w 1183"/>
                <a:gd name="T9" fmla="*/ 372 h 398"/>
                <a:gd name="T10" fmla="*/ 38 w 1183"/>
                <a:gd name="T11" fmla="*/ 396 h 398"/>
                <a:gd name="T12" fmla="*/ 69 w 1183"/>
                <a:gd name="T13" fmla="*/ 383 h 398"/>
                <a:gd name="T14" fmla="*/ 284 w 1183"/>
                <a:gd name="T15" fmla="*/ 221 h 398"/>
                <a:gd name="T16" fmla="*/ 343 w 1183"/>
                <a:gd name="T17" fmla="*/ 197 h 398"/>
                <a:gd name="T18" fmla="*/ 1183 w 1183"/>
                <a:gd name="T19" fmla="*/ 80 h 398"/>
                <a:gd name="T20" fmla="*/ 1181 w 1183"/>
                <a:gd name="T21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3" h="398">
                  <a:moveTo>
                    <a:pt x="1181" y="0"/>
                  </a:moveTo>
                  <a:cubicBezTo>
                    <a:pt x="329" y="155"/>
                    <a:pt x="329" y="155"/>
                    <a:pt x="329" y="155"/>
                  </a:cubicBezTo>
                  <a:cubicBezTo>
                    <a:pt x="313" y="158"/>
                    <a:pt x="298" y="164"/>
                    <a:pt x="284" y="172"/>
                  </a:cubicBezTo>
                  <a:cubicBezTo>
                    <a:pt x="19" y="338"/>
                    <a:pt x="19" y="338"/>
                    <a:pt x="19" y="338"/>
                  </a:cubicBezTo>
                  <a:cubicBezTo>
                    <a:pt x="7" y="345"/>
                    <a:pt x="0" y="358"/>
                    <a:pt x="2" y="372"/>
                  </a:cubicBezTo>
                  <a:cubicBezTo>
                    <a:pt x="3" y="384"/>
                    <a:pt x="12" y="398"/>
                    <a:pt x="38" y="396"/>
                  </a:cubicBezTo>
                  <a:cubicBezTo>
                    <a:pt x="48" y="396"/>
                    <a:pt x="61" y="389"/>
                    <a:pt x="69" y="383"/>
                  </a:cubicBezTo>
                  <a:cubicBezTo>
                    <a:pt x="284" y="221"/>
                    <a:pt x="284" y="221"/>
                    <a:pt x="284" y="221"/>
                  </a:cubicBezTo>
                  <a:cubicBezTo>
                    <a:pt x="301" y="208"/>
                    <a:pt x="321" y="200"/>
                    <a:pt x="343" y="197"/>
                  </a:cubicBezTo>
                  <a:cubicBezTo>
                    <a:pt x="1183" y="80"/>
                    <a:pt x="1183" y="80"/>
                    <a:pt x="1183" y="80"/>
                  </a:cubicBezTo>
                  <a:cubicBezTo>
                    <a:pt x="1181" y="0"/>
                    <a:pt x="1181" y="0"/>
                    <a:pt x="1181" y="0"/>
                  </a:cubicBezTo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5" name="Freeform 380"/>
            <p:cNvSpPr>
              <a:spLocks/>
            </p:cNvSpPr>
            <p:nvPr/>
          </p:nvSpPr>
          <p:spPr bwMode="auto">
            <a:xfrm>
              <a:off x="22013863" y="7211580"/>
              <a:ext cx="3092450" cy="928688"/>
            </a:xfrm>
            <a:custGeom>
              <a:avLst/>
              <a:gdLst>
                <a:gd name="T0" fmla="*/ 0 w 1193"/>
                <a:gd name="T1" fmla="*/ 0 h 358"/>
                <a:gd name="T2" fmla="*/ 857 w 1193"/>
                <a:gd name="T3" fmla="*/ 126 h 358"/>
                <a:gd name="T4" fmla="*/ 903 w 1193"/>
                <a:gd name="T5" fmla="*/ 142 h 358"/>
                <a:gd name="T6" fmla="*/ 1173 w 1193"/>
                <a:gd name="T7" fmla="*/ 299 h 358"/>
                <a:gd name="T8" fmla="*/ 1191 w 1193"/>
                <a:gd name="T9" fmla="*/ 333 h 358"/>
                <a:gd name="T10" fmla="*/ 1156 w 1193"/>
                <a:gd name="T11" fmla="*/ 358 h 358"/>
                <a:gd name="T12" fmla="*/ 1125 w 1193"/>
                <a:gd name="T13" fmla="*/ 346 h 358"/>
                <a:gd name="T14" fmla="*/ 905 w 1193"/>
                <a:gd name="T15" fmla="*/ 191 h 358"/>
                <a:gd name="T16" fmla="*/ 845 w 1193"/>
                <a:gd name="T17" fmla="*/ 169 h 358"/>
                <a:gd name="T18" fmla="*/ 1 w 1193"/>
                <a:gd name="T19" fmla="*/ 79 h 358"/>
                <a:gd name="T20" fmla="*/ 0 w 1193"/>
                <a:gd name="T21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93" h="358">
                  <a:moveTo>
                    <a:pt x="0" y="0"/>
                  </a:moveTo>
                  <a:cubicBezTo>
                    <a:pt x="857" y="126"/>
                    <a:pt x="857" y="126"/>
                    <a:pt x="857" y="126"/>
                  </a:cubicBezTo>
                  <a:cubicBezTo>
                    <a:pt x="873" y="128"/>
                    <a:pt x="889" y="134"/>
                    <a:pt x="903" y="142"/>
                  </a:cubicBezTo>
                  <a:cubicBezTo>
                    <a:pt x="1173" y="299"/>
                    <a:pt x="1173" y="299"/>
                    <a:pt x="1173" y="299"/>
                  </a:cubicBezTo>
                  <a:cubicBezTo>
                    <a:pt x="1185" y="306"/>
                    <a:pt x="1193" y="319"/>
                    <a:pt x="1191" y="333"/>
                  </a:cubicBezTo>
                  <a:cubicBezTo>
                    <a:pt x="1190" y="345"/>
                    <a:pt x="1182" y="358"/>
                    <a:pt x="1156" y="358"/>
                  </a:cubicBezTo>
                  <a:cubicBezTo>
                    <a:pt x="1146" y="358"/>
                    <a:pt x="1133" y="352"/>
                    <a:pt x="1125" y="346"/>
                  </a:cubicBezTo>
                  <a:cubicBezTo>
                    <a:pt x="905" y="191"/>
                    <a:pt x="905" y="191"/>
                    <a:pt x="905" y="191"/>
                  </a:cubicBezTo>
                  <a:cubicBezTo>
                    <a:pt x="887" y="179"/>
                    <a:pt x="866" y="171"/>
                    <a:pt x="845" y="169"/>
                  </a:cubicBezTo>
                  <a:cubicBezTo>
                    <a:pt x="1" y="79"/>
                    <a:pt x="1" y="79"/>
                    <a:pt x="1" y="79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6" name="Freeform 381"/>
            <p:cNvSpPr>
              <a:spLocks noEditPoints="1"/>
            </p:cNvSpPr>
            <p:nvPr/>
          </p:nvSpPr>
          <p:spPr bwMode="auto">
            <a:xfrm>
              <a:off x="21937663" y="6936943"/>
              <a:ext cx="3341688" cy="1238250"/>
            </a:xfrm>
            <a:custGeom>
              <a:avLst/>
              <a:gdLst>
                <a:gd name="T0" fmla="*/ 1239 w 1289"/>
                <a:gd name="T1" fmla="*/ 200 h 478"/>
                <a:gd name="T2" fmla="*/ 1279 w 1289"/>
                <a:gd name="T3" fmla="*/ 181 h 478"/>
                <a:gd name="T4" fmla="*/ 1272 w 1289"/>
                <a:gd name="T5" fmla="*/ 100 h 478"/>
                <a:gd name="T6" fmla="*/ 1247 w 1289"/>
                <a:gd name="T7" fmla="*/ 92 h 478"/>
                <a:gd name="T8" fmla="*/ 1170 w 1289"/>
                <a:gd name="T9" fmla="*/ 78 h 478"/>
                <a:gd name="T10" fmla="*/ 718 w 1289"/>
                <a:gd name="T11" fmla="*/ 82 h 478"/>
                <a:gd name="T12" fmla="*/ 644 w 1289"/>
                <a:gd name="T13" fmla="*/ 70 h 478"/>
                <a:gd name="T14" fmla="*/ 570 w 1289"/>
                <a:gd name="T15" fmla="*/ 83 h 478"/>
                <a:gd name="T16" fmla="*/ 118 w 1289"/>
                <a:gd name="T17" fmla="*/ 84 h 478"/>
                <a:gd name="T18" fmla="*/ 41 w 1289"/>
                <a:gd name="T19" fmla="*/ 99 h 478"/>
                <a:gd name="T20" fmla="*/ 16 w 1289"/>
                <a:gd name="T21" fmla="*/ 107 h 478"/>
                <a:gd name="T22" fmla="*/ 10 w 1289"/>
                <a:gd name="T23" fmla="*/ 188 h 478"/>
                <a:gd name="T24" fmla="*/ 50 w 1289"/>
                <a:gd name="T25" fmla="*/ 207 h 478"/>
                <a:gd name="T26" fmla="*/ 193 w 1289"/>
                <a:gd name="T27" fmla="*/ 434 h 478"/>
                <a:gd name="T28" fmla="*/ 545 w 1289"/>
                <a:gd name="T29" fmla="*/ 324 h 478"/>
                <a:gd name="T30" fmla="*/ 638 w 1289"/>
                <a:gd name="T31" fmla="*/ 153 h 478"/>
                <a:gd name="T32" fmla="*/ 644 w 1289"/>
                <a:gd name="T33" fmla="*/ 153 h 478"/>
                <a:gd name="T34" fmla="*/ 650 w 1289"/>
                <a:gd name="T35" fmla="*/ 153 h 478"/>
                <a:gd name="T36" fmla="*/ 745 w 1289"/>
                <a:gd name="T37" fmla="*/ 323 h 478"/>
                <a:gd name="T38" fmla="*/ 1098 w 1289"/>
                <a:gd name="T39" fmla="*/ 429 h 478"/>
                <a:gd name="T40" fmla="*/ 1239 w 1289"/>
                <a:gd name="T41" fmla="*/ 200 h 478"/>
                <a:gd name="T42" fmla="*/ 321 w 1289"/>
                <a:gd name="T43" fmla="*/ 417 h 478"/>
                <a:gd name="T44" fmla="*/ 269 w 1289"/>
                <a:gd name="T45" fmla="*/ 415 h 478"/>
                <a:gd name="T46" fmla="*/ 224 w 1289"/>
                <a:gd name="T47" fmla="*/ 408 h 478"/>
                <a:gd name="T48" fmla="*/ 205 w 1289"/>
                <a:gd name="T49" fmla="*/ 402 h 478"/>
                <a:gd name="T50" fmla="*/ 144 w 1289"/>
                <a:gd name="T51" fmla="*/ 365 h 478"/>
                <a:gd name="T52" fmla="*/ 121 w 1289"/>
                <a:gd name="T53" fmla="*/ 326 h 478"/>
                <a:gd name="T54" fmla="*/ 106 w 1289"/>
                <a:gd name="T55" fmla="*/ 239 h 478"/>
                <a:gd name="T56" fmla="*/ 136 w 1289"/>
                <a:gd name="T57" fmla="*/ 135 h 478"/>
                <a:gd name="T58" fmla="*/ 236 w 1289"/>
                <a:gd name="T59" fmla="*/ 91 h 478"/>
                <a:gd name="T60" fmla="*/ 319 w 1289"/>
                <a:gd name="T61" fmla="*/ 86 h 478"/>
                <a:gd name="T62" fmla="*/ 358 w 1289"/>
                <a:gd name="T63" fmla="*/ 87 h 478"/>
                <a:gd name="T64" fmla="*/ 378 w 1289"/>
                <a:gd name="T65" fmla="*/ 88 h 478"/>
                <a:gd name="T66" fmla="*/ 418 w 1289"/>
                <a:gd name="T67" fmla="*/ 94 h 478"/>
                <a:gd name="T68" fmla="*/ 542 w 1289"/>
                <a:gd name="T69" fmla="*/ 161 h 478"/>
                <a:gd name="T70" fmla="*/ 540 w 1289"/>
                <a:gd name="T71" fmla="*/ 242 h 478"/>
                <a:gd name="T72" fmla="*/ 321 w 1289"/>
                <a:gd name="T73" fmla="*/ 417 h 478"/>
                <a:gd name="T74" fmla="*/ 971 w 1289"/>
                <a:gd name="T75" fmla="*/ 414 h 478"/>
                <a:gd name="T76" fmla="*/ 914 w 1289"/>
                <a:gd name="T77" fmla="*/ 408 h 478"/>
                <a:gd name="T78" fmla="*/ 873 w 1289"/>
                <a:gd name="T79" fmla="*/ 395 h 478"/>
                <a:gd name="T80" fmla="*/ 857 w 1289"/>
                <a:gd name="T81" fmla="*/ 388 h 478"/>
                <a:gd name="T82" fmla="*/ 774 w 1289"/>
                <a:gd name="T83" fmla="*/ 309 h 478"/>
                <a:gd name="T84" fmla="*/ 750 w 1289"/>
                <a:gd name="T85" fmla="*/ 241 h 478"/>
                <a:gd name="T86" fmla="*/ 746 w 1289"/>
                <a:gd name="T87" fmla="*/ 160 h 478"/>
                <a:gd name="T88" fmla="*/ 881 w 1289"/>
                <a:gd name="T89" fmla="*/ 89 h 478"/>
                <a:gd name="T90" fmla="*/ 969 w 1289"/>
                <a:gd name="T91" fmla="*/ 82 h 478"/>
                <a:gd name="T92" fmla="*/ 1005 w 1289"/>
                <a:gd name="T93" fmla="*/ 82 h 478"/>
                <a:gd name="T94" fmla="*/ 1025 w 1289"/>
                <a:gd name="T95" fmla="*/ 83 h 478"/>
                <a:gd name="T96" fmla="*/ 1067 w 1289"/>
                <a:gd name="T97" fmla="*/ 88 h 478"/>
                <a:gd name="T98" fmla="*/ 1153 w 1289"/>
                <a:gd name="T99" fmla="*/ 129 h 478"/>
                <a:gd name="T100" fmla="*/ 1184 w 1289"/>
                <a:gd name="T101" fmla="*/ 233 h 478"/>
                <a:gd name="T102" fmla="*/ 1147 w 1289"/>
                <a:gd name="T103" fmla="*/ 359 h 478"/>
                <a:gd name="T104" fmla="*/ 971 w 1289"/>
                <a:gd name="T105" fmla="*/ 414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89" h="478">
                  <a:moveTo>
                    <a:pt x="1239" y="200"/>
                  </a:moveTo>
                  <a:cubicBezTo>
                    <a:pt x="1244" y="190"/>
                    <a:pt x="1273" y="191"/>
                    <a:pt x="1279" y="181"/>
                  </a:cubicBezTo>
                  <a:cubicBezTo>
                    <a:pt x="1289" y="164"/>
                    <a:pt x="1279" y="114"/>
                    <a:pt x="1272" y="100"/>
                  </a:cubicBezTo>
                  <a:cubicBezTo>
                    <a:pt x="1267" y="90"/>
                    <a:pt x="1260" y="91"/>
                    <a:pt x="1247" y="92"/>
                  </a:cubicBezTo>
                  <a:cubicBezTo>
                    <a:pt x="1231" y="93"/>
                    <a:pt x="1207" y="94"/>
                    <a:pt x="1170" y="78"/>
                  </a:cubicBezTo>
                  <a:cubicBezTo>
                    <a:pt x="976" y="0"/>
                    <a:pt x="718" y="82"/>
                    <a:pt x="718" y="82"/>
                  </a:cubicBezTo>
                  <a:cubicBezTo>
                    <a:pt x="699" y="74"/>
                    <a:pt x="672" y="70"/>
                    <a:pt x="644" y="70"/>
                  </a:cubicBezTo>
                  <a:cubicBezTo>
                    <a:pt x="616" y="70"/>
                    <a:pt x="589" y="75"/>
                    <a:pt x="570" y="83"/>
                  </a:cubicBezTo>
                  <a:cubicBezTo>
                    <a:pt x="570" y="83"/>
                    <a:pt x="311" y="3"/>
                    <a:pt x="118" y="84"/>
                  </a:cubicBezTo>
                  <a:cubicBezTo>
                    <a:pt x="80" y="100"/>
                    <a:pt x="56" y="99"/>
                    <a:pt x="41" y="99"/>
                  </a:cubicBezTo>
                  <a:cubicBezTo>
                    <a:pt x="28" y="98"/>
                    <a:pt x="20" y="98"/>
                    <a:pt x="16" y="107"/>
                  </a:cubicBezTo>
                  <a:cubicBezTo>
                    <a:pt x="10" y="121"/>
                    <a:pt x="0" y="172"/>
                    <a:pt x="10" y="188"/>
                  </a:cubicBezTo>
                  <a:cubicBezTo>
                    <a:pt x="16" y="198"/>
                    <a:pt x="45" y="197"/>
                    <a:pt x="50" y="207"/>
                  </a:cubicBezTo>
                  <a:cubicBezTo>
                    <a:pt x="80" y="266"/>
                    <a:pt x="50" y="391"/>
                    <a:pt x="193" y="434"/>
                  </a:cubicBezTo>
                  <a:cubicBezTo>
                    <a:pt x="337" y="478"/>
                    <a:pt x="501" y="431"/>
                    <a:pt x="545" y="324"/>
                  </a:cubicBezTo>
                  <a:cubicBezTo>
                    <a:pt x="577" y="236"/>
                    <a:pt x="575" y="155"/>
                    <a:pt x="638" y="153"/>
                  </a:cubicBezTo>
                  <a:cubicBezTo>
                    <a:pt x="640" y="153"/>
                    <a:pt x="643" y="153"/>
                    <a:pt x="644" y="153"/>
                  </a:cubicBezTo>
                  <a:cubicBezTo>
                    <a:pt x="646" y="153"/>
                    <a:pt x="648" y="153"/>
                    <a:pt x="650" y="153"/>
                  </a:cubicBezTo>
                  <a:cubicBezTo>
                    <a:pt x="713" y="154"/>
                    <a:pt x="713" y="235"/>
                    <a:pt x="745" y="323"/>
                  </a:cubicBezTo>
                  <a:cubicBezTo>
                    <a:pt x="791" y="430"/>
                    <a:pt x="956" y="475"/>
                    <a:pt x="1098" y="429"/>
                  </a:cubicBezTo>
                  <a:cubicBezTo>
                    <a:pt x="1241" y="384"/>
                    <a:pt x="1210" y="260"/>
                    <a:pt x="1239" y="200"/>
                  </a:cubicBezTo>
                  <a:moveTo>
                    <a:pt x="321" y="417"/>
                  </a:moveTo>
                  <a:cubicBezTo>
                    <a:pt x="303" y="418"/>
                    <a:pt x="286" y="417"/>
                    <a:pt x="269" y="415"/>
                  </a:cubicBezTo>
                  <a:cubicBezTo>
                    <a:pt x="253" y="414"/>
                    <a:pt x="239" y="411"/>
                    <a:pt x="224" y="408"/>
                  </a:cubicBezTo>
                  <a:cubicBezTo>
                    <a:pt x="218" y="406"/>
                    <a:pt x="211" y="405"/>
                    <a:pt x="205" y="402"/>
                  </a:cubicBezTo>
                  <a:cubicBezTo>
                    <a:pt x="181" y="394"/>
                    <a:pt x="160" y="382"/>
                    <a:pt x="144" y="365"/>
                  </a:cubicBezTo>
                  <a:cubicBezTo>
                    <a:pt x="135" y="354"/>
                    <a:pt x="127" y="341"/>
                    <a:pt x="121" y="326"/>
                  </a:cubicBezTo>
                  <a:cubicBezTo>
                    <a:pt x="111" y="298"/>
                    <a:pt x="106" y="266"/>
                    <a:pt x="106" y="239"/>
                  </a:cubicBezTo>
                  <a:cubicBezTo>
                    <a:pt x="106" y="198"/>
                    <a:pt x="109" y="166"/>
                    <a:pt x="136" y="135"/>
                  </a:cubicBezTo>
                  <a:cubicBezTo>
                    <a:pt x="159" y="109"/>
                    <a:pt x="196" y="97"/>
                    <a:pt x="236" y="91"/>
                  </a:cubicBezTo>
                  <a:cubicBezTo>
                    <a:pt x="263" y="87"/>
                    <a:pt x="291" y="86"/>
                    <a:pt x="319" y="86"/>
                  </a:cubicBezTo>
                  <a:cubicBezTo>
                    <a:pt x="331" y="85"/>
                    <a:pt x="345" y="86"/>
                    <a:pt x="358" y="87"/>
                  </a:cubicBezTo>
                  <a:cubicBezTo>
                    <a:pt x="364" y="87"/>
                    <a:pt x="371" y="88"/>
                    <a:pt x="378" y="88"/>
                  </a:cubicBezTo>
                  <a:cubicBezTo>
                    <a:pt x="391" y="90"/>
                    <a:pt x="405" y="92"/>
                    <a:pt x="418" y="94"/>
                  </a:cubicBezTo>
                  <a:cubicBezTo>
                    <a:pt x="472" y="104"/>
                    <a:pt x="520" y="125"/>
                    <a:pt x="542" y="161"/>
                  </a:cubicBezTo>
                  <a:cubicBezTo>
                    <a:pt x="551" y="175"/>
                    <a:pt x="542" y="222"/>
                    <a:pt x="540" y="242"/>
                  </a:cubicBezTo>
                  <a:cubicBezTo>
                    <a:pt x="525" y="341"/>
                    <a:pt x="438" y="417"/>
                    <a:pt x="321" y="417"/>
                  </a:cubicBezTo>
                  <a:moveTo>
                    <a:pt x="971" y="414"/>
                  </a:moveTo>
                  <a:cubicBezTo>
                    <a:pt x="951" y="414"/>
                    <a:pt x="932" y="412"/>
                    <a:pt x="914" y="408"/>
                  </a:cubicBezTo>
                  <a:cubicBezTo>
                    <a:pt x="899" y="405"/>
                    <a:pt x="886" y="401"/>
                    <a:pt x="873" y="395"/>
                  </a:cubicBezTo>
                  <a:cubicBezTo>
                    <a:pt x="867" y="393"/>
                    <a:pt x="862" y="390"/>
                    <a:pt x="857" y="388"/>
                  </a:cubicBezTo>
                  <a:cubicBezTo>
                    <a:pt x="822" y="369"/>
                    <a:pt x="793" y="342"/>
                    <a:pt x="774" y="309"/>
                  </a:cubicBezTo>
                  <a:cubicBezTo>
                    <a:pt x="762" y="289"/>
                    <a:pt x="753" y="265"/>
                    <a:pt x="750" y="241"/>
                  </a:cubicBezTo>
                  <a:cubicBezTo>
                    <a:pt x="746" y="221"/>
                    <a:pt x="738" y="174"/>
                    <a:pt x="746" y="160"/>
                  </a:cubicBezTo>
                  <a:cubicBezTo>
                    <a:pt x="769" y="120"/>
                    <a:pt x="823" y="99"/>
                    <a:pt x="881" y="89"/>
                  </a:cubicBezTo>
                  <a:cubicBezTo>
                    <a:pt x="911" y="84"/>
                    <a:pt x="941" y="82"/>
                    <a:pt x="969" y="82"/>
                  </a:cubicBezTo>
                  <a:cubicBezTo>
                    <a:pt x="981" y="81"/>
                    <a:pt x="993" y="82"/>
                    <a:pt x="1005" y="82"/>
                  </a:cubicBezTo>
                  <a:cubicBezTo>
                    <a:pt x="1012" y="82"/>
                    <a:pt x="1019" y="83"/>
                    <a:pt x="1025" y="83"/>
                  </a:cubicBezTo>
                  <a:cubicBezTo>
                    <a:pt x="1039" y="84"/>
                    <a:pt x="1053" y="86"/>
                    <a:pt x="1067" y="88"/>
                  </a:cubicBezTo>
                  <a:cubicBezTo>
                    <a:pt x="1101" y="94"/>
                    <a:pt x="1132" y="107"/>
                    <a:pt x="1153" y="129"/>
                  </a:cubicBezTo>
                  <a:cubicBezTo>
                    <a:pt x="1180" y="159"/>
                    <a:pt x="1184" y="192"/>
                    <a:pt x="1184" y="233"/>
                  </a:cubicBezTo>
                  <a:cubicBezTo>
                    <a:pt x="1184" y="274"/>
                    <a:pt x="1174" y="329"/>
                    <a:pt x="1147" y="359"/>
                  </a:cubicBezTo>
                  <a:cubicBezTo>
                    <a:pt x="1108" y="402"/>
                    <a:pt x="1040" y="414"/>
                    <a:pt x="971" y="414"/>
                  </a:cubicBezTo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7" name="Freeform 382"/>
            <p:cNvSpPr>
              <a:spLocks noEditPoints="1"/>
            </p:cNvSpPr>
            <p:nvPr/>
          </p:nvSpPr>
          <p:spPr bwMode="auto">
            <a:xfrm>
              <a:off x="22212300" y="7171893"/>
              <a:ext cx="338138" cy="646113"/>
            </a:xfrm>
            <a:custGeom>
              <a:avLst/>
              <a:gdLst>
                <a:gd name="T0" fmla="*/ 3 w 130"/>
                <a:gd name="T1" fmla="*/ 102 h 249"/>
                <a:gd name="T2" fmla="*/ 0 w 130"/>
                <a:gd name="T3" fmla="*/ 148 h 249"/>
                <a:gd name="T4" fmla="*/ 15 w 130"/>
                <a:gd name="T5" fmla="*/ 235 h 249"/>
                <a:gd name="T6" fmla="*/ 22 w 130"/>
                <a:gd name="T7" fmla="*/ 249 h 249"/>
                <a:gd name="T8" fmla="*/ 22 w 130"/>
                <a:gd name="T9" fmla="*/ 249 h 249"/>
                <a:gd name="T10" fmla="*/ 15 w 130"/>
                <a:gd name="T11" fmla="*/ 235 h 249"/>
                <a:gd name="T12" fmla="*/ 76 w 130"/>
                <a:gd name="T13" fmla="*/ 110 h 249"/>
                <a:gd name="T14" fmla="*/ 3 w 130"/>
                <a:gd name="T15" fmla="*/ 102 h 249"/>
                <a:gd name="T16" fmla="*/ 130 w 130"/>
                <a:gd name="T17" fmla="*/ 0 h 249"/>
                <a:gd name="T18" fmla="*/ 66 w 130"/>
                <a:gd name="T19" fmla="*/ 18 h 249"/>
                <a:gd name="T20" fmla="*/ 65 w 130"/>
                <a:gd name="T21" fmla="*/ 18 h 249"/>
                <a:gd name="T22" fmla="*/ 65 w 130"/>
                <a:gd name="T23" fmla="*/ 18 h 249"/>
                <a:gd name="T24" fmla="*/ 65 w 130"/>
                <a:gd name="T25" fmla="*/ 18 h 249"/>
                <a:gd name="T26" fmla="*/ 64 w 130"/>
                <a:gd name="T27" fmla="*/ 19 h 249"/>
                <a:gd name="T28" fmla="*/ 64 w 130"/>
                <a:gd name="T29" fmla="*/ 19 h 249"/>
                <a:gd name="T30" fmla="*/ 64 w 130"/>
                <a:gd name="T31" fmla="*/ 19 h 249"/>
                <a:gd name="T32" fmla="*/ 63 w 130"/>
                <a:gd name="T33" fmla="*/ 19 h 249"/>
                <a:gd name="T34" fmla="*/ 63 w 130"/>
                <a:gd name="T35" fmla="*/ 19 h 249"/>
                <a:gd name="T36" fmla="*/ 43 w 130"/>
                <a:gd name="T37" fmla="*/ 32 h 249"/>
                <a:gd name="T38" fmla="*/ 109 w 130"/>
                <a:gd name="T39" fmla="*/ 42 h 249"/>
                <a:gd name="T40" fmla="*/ 130 w 130"/>
                <a:gd name="T41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0" h="249">
                  <a:moveTo>
                    <a:pt x="3" y="102"/>
                  </a:moveTo>
                  <a:cubicBezTo>
                    <a:pt x="0" y="116"/>
                    <a:pt x="0" y="131"/>
                    <a:pt x="0" y="148"/>
                  </a:cubicBezTo>
                  <a:cubicBezTo>
                    <a:pt x="0" y="175"/>
                    <a:pt x="5" y="207"/>
                    <a:pt x="15" y="235"/>
                  </a:cubicBezTo>
                  <a:cubicBezTo>
                    <a:pt x="17" y="240"/>
                    <a:pt x="19" y="245"/>
                    <a:pt x="22" y="249"/>
                  </a:cubicBezTo>
                  <a:cubicBezTo>
                    <a:pt x="22" y="249"/>
                    <a:pt x="22" y="249"/>
                    <a:pt x="22" y="249"/>
                  </a:cubicBezTo>
                  <a:cubicBezTo>
                    <a:pt x="19" y="245"/>
                    <a:pt x="17" y="240"/>
                    <a:pt x="15" y="235"/>
                  </a:cubicBezTo>
                  <a:cubicBezTo>
                    <a:pt x="76" y="110"/>
                    <a:pt x="76" y="110"/>
                    <a:pt x="76" y="110"/>
                  </a:cubicBezTo>
                  <a:cubicBezTo>
                    <a:pt x="3" y="102"/>
                    <a:pt x="3" y="102"/>
                    <a:pt x="3" y="102"/>
                  </a:cubicBezTo>
                  <a:moveTo>
                    <a:pt x="130" y="0"/>
                  </a:moveTo>
                  <a:cubicBezTo>
                    <a:pt x="107" y="3"/>
                    <a:pt x="85" y="9"/>
                    <a:pt x="66" y="18"/>
                  </a:cubicBezTo>
                  <a:cubicBezTo>
                    <a:pt x="66" y="18"/>
                    <a:pt x="65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8"/>
                    <a:pt x="65" y="18"/>
                    <a:pt x="65" y="18"/>
                  </a:cubicBezTo>
                  <a:cubicBezTo>
                    <a:pt x="65" y="19"/>
                    <a:pt x="65" y="19"/>
                    <a:pt x="64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4" y="19"/>
                    <a:pt x="64" y="19"/>
                    <a:pt x="63" y="19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56" y="23"/>
                    <a:pt x="49" y="27"/>
                    <a:pt x="43" y="32"/>
                  </a:cubicBezTo>
                  <a:cubicBezTo>
                    <a:pt x="109" y="42"/>
                    <a:pt x="109" y="42"/>
                    <a:pt x="109" y="42"/>
                  </a:cubicBezTo>
                  <a:cubicBezTo>
                    <a:pt x="130" y="0"/>
                    <a:pt x="130" y="0"/>
                    <a:pt x="130" y="0"/>
                  </a:cubicBezTo>
                </a:path>
              </a:pathLst>
            </a:custGeom>
            <a:solidFill>
              <a:srgbClr val="35B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8" name="Freeform 383"/>
            <p:cNvSpPr>
              <a:spLocks/>
            </p:cNvSpPr>
            <p:nvPr/>
          </p:nvSpPr>
          <p:spPr bwMode="auto">
            <a:xfrm>
              <a:off x="22220238" y="7256030"/>
              <a:ext cx="274638" cy="201613"/>
            </a:xfrm>
            <a:custGeom>
              <a:avLst/>
              <a:gdLst>
                <a:gd name="T0" fmla="*/ 40 w 106"/>
                <a:gd name="T1" fmla="*/ 0 h 78"/>
                <a:gd name="T2" fmla="*/ 27 w 106"/>
                <a:gd name="T3" fmla="*/ 12 h 78"/>
                <a:gd name="T4" fmla="*/ 11 w 106"/>
                <a:gd name="T5" fmla="*/ 36 h 78"/>
                <a:gd name="T6" fmla="*/ 0 w 106"/>
                <a:gd name="T7" fmla="*/ 70 h 78"/>
                <a:gd name="T8" fmla="*/ 73 w 106"/>
                <a:gd name="T9" fmla="*/ 78 h 78"/>
                <a:gd name="T10" fmla="*/ 106 w 106"/>
                <a:gd name="T11" fmla="*/ 10 h 78"/>
                <a:gd name="T12" fmla="*/ 40 w 106"/>
                <a:gd name="T1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78">
                  <a:moveTo>
                    <a:pt x="40" y="0"/>
                  </a:moveTo>
                  <a:cubicBezTo>
                    <a:pt x="35" y="4"/>
                    <a:pt x="31" y="8"/>
                    <a:pt x="27" y="12"/>
                  </a:cubicBezTo>
                  <a:cubicBezTo>
                    <a:pt x="20" y="20"/>
                    <a:pt x="15" y="28"/>
                    <a:pt x="11" y="36"/>
                  </a:cubicBezTo>
                  <a:cubicBezTo>
                    <a:pt x="5" y="47"/>
                    <a:pt x="2" y="58"/>
                    <a:pt x="0" y="70"/>
                  </a:cubicBezTo>
                  <a:cubicBezTo>
                    <a:pt x="73" y="78"/>
                    <a:pt x="73" y="78"/>
                    <a:pt x="73" y="78"/>
                  </a:cubicBezTo>
                  <a:cubicBezTo>
                    <a:pt x="106" y="10"/>
                    <a:pt x="106" y="10"/>
                    <a:pt x="106" y="1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1E6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9" name="Freeform 384"/>
            <p:cNvSpPr>
              <a:spLocks noEditPoints="1"/>
            </p:cNvSpPr>
            <p:nvPr/>
          </p:nvSpPr>
          <p:spPr bwMode="auto">
            <a:xfrm>
              <a:off x="22212300" y="7159193"/>
              <a:ext cx="552450" cy="658813"/>
            </a:xfrm>
            <a:custGeom>
              <a:avLst/>
              <a:gdLst>
                <a:gd name="T0" fmla="*/ 14 w 213"/>
                <a:gd name="T1" fmla="*/ 73 h 254"/>
                <a:gd name="T2" fmla="*/ 0 w 213"/>
                <a:gd name="T3" fmla="*/ 153 h 254"/>
                <a:gd name="T4" fmla="*/ 22 w 213"/>
                <a:gd name="T5" fmla="*/ 254 h 254"/>
                <a:gd name="T6" fmla="*/ 15 w 213"/>
                <a:gd name="T7" fmla="*/ 240 h 254"/>
                <a:gd name="T8" fmla="*/ 0 w 213"/>
                <a:gd name="T9" fmla="*/ 153 h 254"/>
                <a:gd name="T10" fmla="*/ 3 w 213"/>
                <a:gd name="T11" fmla="*/ 107 h 254"/>
                <a:gd name="T12" fmla="*/ 14 w 213"/>
                <a:gd name="T13" fmla="*/ 73 h 254"/>
                <a:gd name="T14" fmla="*/ 63 w 213"/>
                <a:gd name="T15" fmla="*/ 24 h 254"/>
                <a:gd name="T16" fmla="*/ 63 w 213"/>
                <a:gd name="T17" fmla="*/ 24 h 254"/>
                <a:gd name="T18" fmla="*/ 63 w 213"/>
                <a:gd name="T19" fmla="*/ 24 h 254"/>
                <a:gd name="T20" fmla="*/ 64 w 213"/>
                <a:gd name="T21" fmla="*/ 24 h 254"/>
                <a:gd name="T22" fmla="*/ 64 w 213"/>
                <a:gd name="T23" fmla="*/ 24 h 254"/>
                <a:gd name="T24" fmla="*/ 64 w 213"/>
                <a:gd name="T25" fmla="*/ 24 h 254"/>
                <a:gd name="T26" fmla="*/ 65 w 213"/>
                <a:gd name="T27" fmla="*/ 23 h 254"/>
                <a:gd name="T28" fmla="*/ 64 w 213"/>
                <a:gd name="T29" fmla="*/ 24 h 254"/>
                <a:gd name="T30" fmla="*/ 65 w 213"/>
                <a:gd name="T31" fmla="*/ 23 h 254"/>
                <a:gd name="T32" fmla="*/ 65 w 213"/>
                <a:gd name="T33" fmla="*/ 23 h 254"/>
                <a:gd name="T34" fmla="*/ 65 w 213"/>
                <a:gd name="T35" fmla="*/ 23 h 254"/>
                <a:gd name="T36" fmla="*/ 65 w 213"/>
                <a:gd name="T37" fmla="*/ 23 h 254"/>
                <a:gd name="T38" fmla="*/ 213 w 213"/>
                <a:gd name="T39" fmla="*/ 0 h 254"/>
                <a:gd name="T40" fmla="*/ 213 w 213"/>
                <a:gd name="T41" fmla="*/ 0 h 254"/>
                <a:gd name="T42" fmla="*/ 66 w 213"/>
                <a:gd name="T43" fmla="*/ 23 h 254"/>
                <a:gd name="T44" fmla="*/ 130 w 213"/>
                <a:gd name="T45" fmla="*/ 5 h 254"/>
                <a:gd name="T46" fmla="*/ 130 w 213"/>
                <a:gd name="T47" fmla="*/ 5 h 254"/>
                <a:gd name="T48" fmla="*/ 213 w 213"/>
                <a:gd name="T49" fmla="*/ 0 h 254"/>
                <a:gd name="T50" fmla="*/ 213 w 213"/>
                <a:gd name="T51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3" h="254">
                  <a:moveTo>
                    <a:pt x="14" y="73"/>
                  </a:moveTo>
                  <a:cubicBezTo>
                    <a:pt x="2" y="97"/>
                    <a:pt x="0" y="122"/>
                    <a:pt x="0" y="153"/>
                  </a:cubicBezTo>
                  <a:cubicBezTo>
                    <a:pt x="0" y="184"/>
                    <a:pt x="6" y="224"/>
                    <a:pt x="22" y="254"/>
                  </a:cubicBezTo>
                  <a:cubicBezTo>
                    <a:pt x="19" y="250"/>
                    <a:pt x="17" y="245"/>
                    <a:pt x="15" y="240"/>
                  </a:cubicBezTo>
                  <a:cubicBezTo>
                    <a:pt x="5" y="212"/>
                    <a:pt x="0" y="180"/>
                    <a:pt x="0" y="153"/>
                  </a:cubicBezTo>
                  <a:cubicBezTo>
                    <a:pt x="0" y="136"/>
                    <a:pt x="0" y="121"/>
                    <a:pt x="3" y="107"/>
                  </a:cubicBezTo>
                  <a:cubicBezTo>
                    <a:pt x="5" y="95"/>
                    <a:pt x="8" y="84"/>
                    <a:pt x="14" y="73"/>
                  </a:cubicBezTo>
                  <a:moveTo>
                    <a:pt x="63" y="24"/>
                  </a:moveTo>
                  <a:cubicBezTo>
                    <a:pt x="63" y="24"/>
                    <a:pt x="63" y="24"/>
                    <a:pt x="63" y="24"/>
                  </a:cubicBezTo>
                  <a:cubicBezTo>
                    <a:pt x="63" y="24"/>
                    <a:pt x="63" y="24"/>
                    <a:pt x="63" y="24"/>
                  </a:cubicBezTo>
                  <a:moveTo>
                    <a:pt x="64" y="24"/>
                  </a:moveTo>
                  <a:cubicBezTo>
                    <a:pt x="64" y="24"/>
                    <a:pt x="64" y="24"/>
                    <a:pt x="64" y="24"/>
                  </a:cubicBezTo>
                  <a:cubicBezTo>
                    <a:pt x="64" y="24"/>
                    <a:pt x="64" y="24"/>
                    <a:pt x="64" y="24"/>
                  </a:cubicBezTo>
                  <a:moveTo>
                    <a:pt x="65" y="23"/>
                  </a:moveTo>
                  <a:cubicBezTo>
                    <a:pt x="65" y="24"/>
                    <a:pt x="65" y="24"/>
                    <a:pt x="64" y="24"/>
                  </a:cubicBezTo>
                  <a:cubicBezTo>
                    <a:pt x="65" y="24"/>
                    <a:pt x="65" y="24"/>
                    <a:pt x="65" y="23"/>
                  </a:cubicBezTo>
                  <a:moveTo>
                    <a:pt x="65" y="23"/>
                  </a:moveTo>
                  <a:cubicBezTo>
                    <a:pt x="65" y="23"/>
                    <a:pt x="65" y="23"/>
                    <a:pt x="65" y="23"/>
                  </a:cubicBezTo>
                  <a:cubicBezTo>
                    <a:pt x="65" y="23"/>
                    <a:pt x="65" y="23"/>
                    <a:pt x="65" y="23"/>
                  </a:cubicBezTo>
                  <a:moveTo>
                    <a:pt x="213" y="0"/>
                  </a:moveTo>
                  <a:cubicBezTo>
                    <a:pt x="213" y="0"/>
                    <a:pt x="213" y="0"/>
                    <a:pt x="213" y="0"/>
                  </a:cubicBezTo>
                  <a:cubicBezTo>
                    <a:pt x="161" y="0"/>
                    <a:pt x="106" y="3"/>
                    <a:pt x="66" y="23"/>
                  </a:cubicBezTo>
                  <a:cubicBezTo>
                    <a:pt x="85" y="14"/>
                    <a:pt x="107" y="8"/>
                    <a:pt x="130" y="5"/>
                  </a:cubicBezTo>
                  <a:cubicBezTo>
                    <a:pt x="130" y="5"/>
                    <a:pt x="130" y="5"/>
                    <a:pt x="130" y="5"/>
                  </a:cubicBezTo>
                  <a:cubicBezTo>
                    <a:pt x="157" y="1"/>
                    <a:pt x="185" y="0"/>
                    <a:pt x="213" y="0"/>
                  </a:cubicBezTo>
                  <a:cubicBezTo>
                    <a:pt x="213" y="0"/>
                    <a:pt x="213" y="0"/>
                    <a:pt x="213" y="0"/>
                  </a:cubicBezTo>
                </a:path>
              </a:pathLst>
            </a:custGeom>
            <a:solidFill>
              <a:srgbClr val="1E6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0" name="Freeform 385"/>
            <p:cNvSpPr>
              <a:spLocks noEditPoints="1"/>
            </p:cNvSpPr>
            <p:nvPr/>
          </p:nvSpPr>
          <p:spPr bwMode="auto">
            <a:xfrm>
              <a:off x="22526625" y="7162368"/>
              <a:ext cx="827088" cy="855663"/>
            </a:xfrm>
            <a:custGeom>
              <a:avLst/>
              <a:gdLst>
                <a:gd name="T0" fmla="*/ 304 w 319"/>
                <a:gd name="T1" fmla="*/ 191 h 330"/>
                <a:gd name="T2" fmla="*/ 204 w 319"/>
                <a:gd name="T3" fmla="*/ 205 h 330"/>
                <a:gd name="T4" fmla="*/ 145 w 319"/>
                <a:gd name="T5" fmla="*/ 229 h 330"/>
                <a:gd name="T6" fmla="*/ 57 w 319"/>
                <a:gd name="T7" fmla="*/ 295 h 330"/>
                <a:gd name="T8" fmla="*/ 42 w 319"/>
                <a:gd name="T9" fmla="*/ 328 h 330"/>
                <a:gd name="T10" fmla="*/ 30 w 319"/>
                <a:gd name="T11" fmla="*/ 327 h 330"/>
                <a:gd name="T12" fmla="*/ 30 w 319"/>
                <a:gd name="T13" fmla="*/ 327 h 330"/>
                <a:gd name="T14" fmla="*/ 42 w 319"/>
                <a:gd name="T15" fmla="*/ 328 h 330"/>
                <a:gd name="T16" fmla="*/ 90 w 319"/>
                <a:gd name="T17" fmla="*/ 330 h 330"/>
                <a:gd name="T18" fmla="*/ 94 w 319"/>
                <a:gd name="T19" fmla="*/ 330 h 330"/>
                <a:gd name="T20" fmla="*/ 257 w 319"/>
                <a:gd name="T21" fmla="*/ 266 h 330"/>
                <a:gd name="T22" fmla="*/ 304 w 319"/>
                <a:gd name="T23" fmla="*/ 191 h 330"/>
                <a:gd name="T24" fmla="*/ 132 w 319"/>
                <a:gd name="T25" fmla="*/ 133 h 330"/>
                <a:gd name="T26" fmla="*/ 96 w 319"/>
                <a:gd name="T27" fmla="*/ 210 h 330"/>
                <a:gd name="T28" fmla="*/ 145 w 319"/>
                <a:gd name="T29" fmla="*/ 180 h 330"/>
                <a:gd name="T30" fmla="*/ 190 w 319"/>
                <a:gd name="T31" fmla="*/ 163 h 330"/>
                <a:gd name="T32" fmla="*/ 272 w 319"/>
                <a:gd name="T33" fmla="*/ 148 h 330"/>
                <a:gd name="T34" fmla="*/ 132 w 319"/>
                <a:gd name="T35" fmla="*/ 133 h 330"/>
                <a:gd name="T36" fmla="*/ 70 w 319"/>
                <a:gd name="T37" fmla="*/ 126 h 330"/>
                <a:gd name="T38" fmla="*/ 0 w 319"/>
                <a:gd name="T39" fmla="*/ 271 h 330"/>
                <a:gd name="T40" fmla="*/ 31 w 319"/>
                <a:gd name="T41" fmla="*/ 251 h 330"/>
                <a:gd name="T42" fmla="*/ 90 w 319"/>
                <a:gd name="T43" fmla="*/ 129 h 330"/>
                <a:gd name="T44" fmla="*/ 70 w 319"/>
                <a:gd name="T45" fmla="*/ 126 h 330"/>
                <a:gd name="T46" fmla="*/ 191 w 319"/>
                <a:gd name="T47" fmla="*/ 7 h 330"/>
                <a:gd name="T48" fmla="*/ 161 w 319"/>
                <a:gd name="T49" fmla="*/ 72 h 330"/>
                <a:gd name="T50" fmla="*/ 319 w 319"/>
                <a:gd name="T51" fmla="*/ 95 h 330"/>
                <a:gd name="T52" fmla="*/ 316 w 319"/>
                <a:gd name="T53" fmla="*/ 75 h 330"/>
                <a:gd name="T54" fmla="*/ 315 w 319"/>
                <a:gd name="T55" fmla="*/ 74 h 330"/>
                <a:gd name="T56" fmla="*/ 191 w 319"/>
                <a:gd name="T57" fmla="*/ 7 h 330"/>
                <a:gd name="T58" fmla="*/ 191 w 319"/>
                <a:gd name="T59" fmla="*/ 7 h 330"/>
                <a:gd name="T60" fmla="*/ 131 w 319"/>
                <a:gd name="T61" fmla="*/ 0 h 330"/>
                <a:gd name="T62" fmla="*/ 100 w 319"/>
                <a:gd name="T63" fmla="*/ 63 h 330"/>
                <a:gd name="T64" fmla="*/ 120 w 319"/>
                <a:gd name="T65" fmla="*/ 65 h 330"/>
                <a:gd name="T66" fmla="*/ 151 w 319"/>
                <a:gd name="T67" fmla="*/ 1 h 330"/>
                <a:gd name="T68" fmla="*/ 141 w 319"/>
                <a:gd name="T69" fmla="*/ 0 h 330"/>
                <a:gd name="T70" fmla="*/ 131 w 319"/>
                <a:gd name="T71" fmla="*/ 0 h 330"/>
                <a:gd name="T72" fmla="*/ 131 w 319"/>
                <a:gd name="T73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9" h="330">
                  <a:moveTo>
                    <a:pt x="304" y="191"/>
                  </a:moveTo>
                  <a:cubicBezTo>
                    <a:pt x="204" y="205"/>
                    <a:pt x="204" y="205"/>
                    <a:pt x="204" y="205"/>
                  </a:cubicBezTo>
                  <a:cubicBezTo>
                    <a:pt x="182" y="208"/>
                    <a:pt x="162" y="216"/>
                    <a:pt x="145" y="229"/>
                  </a:cubicBezTo>
                  <a:cubicBezTo>
                    <a:pt x="57" y="295"/>
                    <a:pt x="57" y="295"/>
                    <a:pt x="57" y="295"/>
                  </a:cubicBezTo>
                  <a:cubicBezTo>
                    <a:pt x="42" y="328"/>
                    <a:pt x="42" y="328"/>
                    <a:pt x="42" y="328"/>
                  </a:cubicBezTo>
                  <a:cubicBezTo>
                    <a:pt x="38" y="328"/>
                    <a:pt x="34" y="328"/>
                    <a:pt x="30" y="327"/>
                  </a:cubicBezTo>
                  <a:cubicBezTo>
                    <a:pt x="30" y="327"/>
                    <a:pt x="30" y="327"/>
                    <a:pt x="30" y="327"/>
                  </a:cubicBezTo>
                  <a:cubicBezTo>
                    <a:pt x="34" y="328"/>
                    <a:pt x="38" y="328"/>
                    <a:pt x="42" y="328"/>
                  </a:cubicBezTo>
                  <a:cubicBezTo>
                    <a:pt x="57" y="330"/>
                    <a:pt x="74" y="330"/>
                    <a:pt x="90" y="330"/>
                  </a:cubicBezTo>
                  <a:cubicBezTo>
                    <a:pt x="91" y="330"/>
                    <a:pt x="92" y="330"/>
                    <a:pt x="94" y="330"/>
                  </a:cubicBezTo>
                  <a:cubicBezTo>
                    <a:pt x="161" y="330"/>
                    <a:pt x="218" y="305"/>
                    <a:pt x="257" y="266"/>
                  </a:cubicBezTo>
                  <a:cubicBezTo>
                    <a:pt x="278" y="245"/>
                    <a:pt x="294" y="219"/>
                    <a:pt x="304" y="191"/>
                  </a:cubicBezTo>
                  <a:moveTo>
                    <a:pt x="132" y="133"/>
                  </a:moveTo>
                  <a:cubicBezTo>
                    <a:pt x="96" y="210"/>
                    <a:pt x="96" y="210"/>
                    <a:pt x="96" y="210"/>
                  </a:cubicBezTo>
                  <a:cubicBezTo>
                    <a:pt x="145" y="180"/>
                    <a:pt x="145" y="180"/>
                    <a:pt x="145" y="180"/>
                  </a:cubicBezTo>
                  <a:cubicBezTo>
                    <a:pt x="159" y="172"/>
                    <a:pt x="174" y="166"/>
                    <a:pt x="190" y="163"/>
                  </a:cubicBezTo>
                  <a:cubicBezTo>
                    <a:pt x="272" y="148"/>
                    <a:pt x="272" y="148"/>
                    <a:pt x="272" y="148"/>
                  </a:cubicBezTo>
                  <a:cubicBezTo>
                    <a:pt x="132" y="133"/>
                    <a:pt x="132" y="133"/>
                    <a:pt x="132" y="133"/>
                  </a:cubicBezTo>
                  <a:moveTo>
                    <a:pt x="70" y="126"/>
                  </a:moveTo>
                  <a:cubicBezTo>
                    <a:pt x="0" y="271"/>
                    <a:pt x="0" y="271"/>
                    <a:pt x="0" y="271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90" y="129"/>
                    <a:pt x="90" y="129"/>
                    <a:pt x="90" y="129"/>
                  </a:cubicBezTo>
                  <a:cubicBezTo>
                    <a:pt x="70" y="126"/>
                    <a:pt x="70" y="126"/>
                    <a:pt x="70" y="126"/>
                  </a:cubicBezTo>
                  <a:moveTo>
                    <a:pt x="191" y="7"/>
                  </a:moveTo>
                  <a:cubicBezTo>
                    <a:pt x="161" y="72"/>
                    <a:pt x="161" y="72"/>
                    <a:pt x="161" y="72"/>
                  </a:cubicBezTo>
                  <a:cubicBezTo>
                    <a:pt x="319" y="95"/>
                    <a:pt x="319" y="95"/>
                    <a:pt x="319" y="95"/>
                  </a:cubicBezTo>
                  <a:cubicBezTo>
                    <a:pt x="319" y="86"/>
                    <a:pt x="318" y="79"/>
                    <a:pt x="316" y="75"/>
                  </a:cubicBezTo>
                  <a:cubicBezTo>
                    <a:pt x="315" y="75"/>
                    <a:pt x="315" y="74"/>
                    <a:pt x="315" y="74"/>
                  </a:cubicBezTo>
                  <a:cubicBezTo>
                    <a:pt x="293" y="38"/>
                    <a:pt x="245" y="17"/>
                    <a:pt x="191" y="7"/>
                  </a:cubicBezTo>
                  <a:cubicBezTo>
                    <a:pt x="191" y="7"/>
                    <a:pt x="191" y="7"/>
                    <a:pt x="191" y="7"/>
                  </a:cubicBezTo>
                  <a:moveTo>
                    <a:pt x="131" y="0"/>
                  </a:moveTo>
                  <a:cubicBezTo>
                    <a:pt x="100" y="63"/>
                    <a:pt x="100" y="63"/>
                    <a:pt x="100" y="63"/>
                  </a:cubicBezTo>
                  <a:cubicBezTo>
                    <a:pt x="120" y="65"/>
                    <a:pt x="120" y="65"/>
                    <a:pt x="120" y="65"/>
                  </a:cubicBezTo>
                  <a:cubicBezTo>
                    <a:pt x="151" y="1"/>
                    <a:pt x="151" y="1"/>
                    <a:pt x="151" y="1"/>
                  </a:cubicBezTo>
                  <a:cubicBezTo>
                    <a:pt x="147" y="1"/>
                    <a:pt x="144" y="1"/>
                    <a:pt x="141" y="0"/>
                  </a:cubicBezTo>
                  <a:cubicBezTo>
                    <a:pt x="138" y="0"/>
                    <a:pt x="134" y="0"/>
                    <a:pt x="131" y="0"/>
                  </a:cubicBezTo>
                  <a:cubicBezTo>
                    <a:pt x="131" y="0"/>
                    <a:pt x="131" y="0"/>
                    <a:pt x="131" y="0"/>
                  </a:cubicBezTo>
                </a:path>
              </a:pathLst>
            </a:custGeom>
            <a:solidFill>
              <a:srgbClr val="35B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1" name="Freeform 386"/>
            <p:cNvSpPr>
              <a:spLocks noEditPoints="1"/>
            </p:cNvSpPr>
            <p:nvPr/>
          </p:nvSpPr>
          <p:spPr bwMode="auto">
            <a:xfrm>
              <a:off x="22469475" y="7546543"/>
              <a:ext cx="868363" cy="447675"/>
            </a:xfrm>
            <a:custGeom>
              <a:avLst/>
              <a:gdLst>
                <a:gd name="T0" fmla="*/ 53 w 335"/>
                <a:gd name="T1" fmla="*/ 103 h 173"/>
                <a:gd name="T2" fmla="*/ 22 w 335"/>
                <a:gd name="T3" fmla="*/ 123 h 173"/>
                <a:gd name="T4" fmla="*/ 0 w 335"/>
                <a:gd name="T5" fmla="*/ 167 h 173"/>
                <a:gd name="T6" fmla="*/ 19 w 335"/>
                <a:gd name="T7" fmla="*/ 173 h 173"/>
                <a:gd name="T8" fmla="*/ 53 w 335"/>
                <a:gd name="T9" fmla="*/ 103 h 173"/>
                <a:gd name="T10" fmla="*/ 294 w 335"/>
                <a:gd name="T11" fmla="*/ 0 h 173"/>
                <a:gd name="T12" fmla="*/ 212 w 335"/>
                <a:gd name="T13" fmla="*/ 15 h 173"/>
                <a:gd name="T14" fmla="*/ 167 w 335"/>
                <a:gd name="T15" fmla="*/ 32 h 173"/>
                <a:gd name="T16" fmla="*/ 118 w 335"/>
                <a:gd name="T17" fmla="*/ 62 h 173"/>
                <a:gd name="T18" fmla="*/ 79 w 335"/>
                <a:gd name="T19" fmla="*/ 147 h 173"/>
                <a:gd name="T20" fmla="*/ 167 w 335"/>
                <a:gd name="T21" fmla="*/ 81 h 173"/>
                <a:gd name="T22" fmla="*/ 226 w 335"/>
                <a:gd name="T23" fmla="*/ 57 h 173"/>
                <a:gd name="T24" fmla="*/ 326 w 335"/>
                <a:gd name="T25" fmla="*/ 43 h 173"/>
                <a:gd name="T26" fmla="*/ 335 w 335"/>
                <a:gd name="T27" fmla="*/ 7 h 173"/>
                <a:gd name="T28" fmla="*/ 335 w 335"/>
                <a:gd name="T29" fmla="*/ 4 h 173"/>
                <a:gd name="T30" fmla="*/ 294 w 335"/>
                <a:gd name="T3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35" h="173">
                  <a:moveTo>
                    <a:pt x="53" y="103"/>
                  </a:moveTo>
                  <a:cubicBezTo>
                    <a:pt x="22" y="123"/>
                    <a:pt x="22" y="123"/>
                    <a:pt x="22" y="123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6" y="170"/>
                    <a:pt x="13" y="171"/>
                    <a:pt x="19" y="173"/>
                  </a:cubicBezTo>
                  <a:cubicBezTo>
                    <a:pt x="53" y="103"/>
                    <a:pt x="53" y="103"/>
                    <a:pt x="53" y="103"/>
                  </a:cubicBezTo>
                  <a:moveTo>
                    <a:pt x="294" y="0"/>
                  </a:moveTo>
                  <a:cubicBezTo>
                    <a:pt x="212" y="15"/>
                    <a:pt x="212" y="15"/>
                    <a:pt x="212" y="15"/>
                  </a:cubicBezTo>
                  <a:cubicBezTo>
                    <a:pt x="196" y="18"/>
                    <a:pt x="181" y="24"/>
                    <a:pt x="167" y="32"/>
                  </a:cubicBezTo>
                  <a:cubicBezTo>
                    <a:pt x="118" y="62"/>
                    <a:pt x="118" y="62"/>
                    <a:pt x="118" y="62"/>
                  </a:cubicBezTo>
                  <a:cubicBezTo>
                    <a:pt x="79" y="147"/>
                    <a:pt x="79" y="147"/>
                    <a:pt x="79" y="147"/>
                  </a:cubicBezTo>
                  <a:cubicBezTo>
                    <a:pt x="167" y="81"/>
                    <a:pt x="167" y="81"/>
                    <a:pt x="167" y="81"/>
                  </a:cubicBezTo>
                  <a:cubicBezTo>
                    <a:pt x="184" y="68"/>
                    <a:pt x="204" y="60"/>
                    <a:pt x="226" y="57"/>
                  </a:cubicBezTo>
                  <a:cubicBezTo>
                    <a:pt x="326" y="43"/>
                    <a:pt x="326" y="43"/>
                    <a:pt x="326" y="43"/>
                  </a:cubicBezTo>
                  <a:cubicBezTo>
                    <a:pt x="330" y="31"/>
                    <a:pt x="333" y="19"/>
                    <a:pt x="335" y="7"/>
                  </a:cubicBezTo>
                  <a:cubicBezTo>
                    <a:pt x="335" y="6"/>
                    <a:pt x="335" y="5"/>
                    <a:pt x="335" y="4"/>
                  </a:cubicBezTo>
                  <a:cubicBezTo>
                    <a:pt x="294" y="0"/>
                    <a:pt x="294" y="0"/>
                    <a:pt x="294" y="0"/>
                  </a:cubicBezTo>
                </a:path>
              </a:pathLst>
            </a:custGeom>
            <a:solidFill>
              <a:srgbClr val="1E6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2" name="Freeform 387"/>
            <p:cNvSpPr>
              <a:spLocks noEditPoints="1"/>
            </p:cNvSpPr>
            <p:nvPr/>
          </p:nvSpPr>
          <p:spPr bwMode="auto">
            <a:xfrm>
              <a:off x="22707600" y="7325880"/>
              <a:ext cx="646113" cy="230188"/>
            </a:xfrm>
            <a:custGeom>
              <a:avLst/>
              <a:gdLst>
                <a:gd name="T0" fmla="*/ 91 w 249"/>
                <a:gd name="T1" fmla="*/ 9 h 89"/>
                <a:gd name="T2" fmla="*/ 62 w 249"/>
                <a:gd name="T3" fmla="*/ 70 h 89"/>
                <a:gd name="T4" fmla="*/ 202 w 249"/>
                <a:gd name="T5" fmla="*/ 85 h 89"/>
                <a:gd name="T6" fmla="*/ 243 w 249"/>
                <a:gd name="T7" fmla="*/ 89 h 89"/>
                <a:gd name="T8" fmla="*/ 246 w 249"/>
                <a:gd name="T9" fmla="*/ 68 h 89"/>
                <a:gd name="T10" fmla="*/ 249 w 249"/>
                <a:gd name="T11" fmla="*/ 39 h 89"/>
                <a:gd name="T12" fmla="*/ 249 w 249"/>
                <a:gd name="T13" fmla="*/ 32 h 89"/>
                <a:gd name="T14" fmla="*/ 91 w 249"/>
                <a:gd name="T15" fmla="*/ 9 h 89"/>
                <a:gd name="T16" fmla="*/ 30 w 249"/>
                <a:gd name="T17" fmla="*/ 0 h 89"/>
                <a:gd name="T18" fmla="*/ 0 w 249"/>
                <a:gd name="T19" fmla="*/ 63 h 89"/>
                <a:gd name="T20" fmla="*/ 20 w 249"/>
                <a:gd name="T21" fmla="*/ 66 h 89"/>
                <a:gd name="T22" fmla="*/ 50 w 249"/>
                <a:gd name="T23" fmla="*/ 2 h 89"/>
                <a:gd name="T24" fmla="*/ 30 w 249"/>
                <a:gd name="T25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9" h="89">
                  <a:moveTo>
                    <a:pt x="91" y="9"/>
                  </a:moveTo>
                  <a:cubicBezTo>
                    <a:pt x="62" y="70"/>
                    <a:pt x="62" y="70"/>
                    <a:pt x="62" y="70"/>
                  </a:cubicBezTo>
                  <a:cubicBezTo>
                    <a:pt x="202" y="85"/>
                    <a:pt x="202" y="85"/>
                    <a:pt x="202" y="85"/>
                  </a:cubicBezTo>
                  <a:cubicBezTo>
                    <a:pt x="243" y="89"/>
                    <a:pt x="243" y="89"/>
                    <a:pt x="243" y="89"/>
                  </a:cubicBezTo>
                  <a:cubicBezTo>
                    <a:pt x="244" y="83"/>
                    <a:pt x="245" y="76"/>
                    <a:pt x="246" y="68"/>
                  </a:cubicBezTo>
                  <a:cubicBezTo>
                    <a:pt x="247" y="59"/>
                    <a:pt x="248" y="49"/>
                    <a:pt x="249" y="39"/>
                  </a:cubicBezTo>
                  <a:cubicBezTo>
                    <a:pt x="249" y="37"/>
                    <a:pt x="249" y="34"/>
                    <a:pt x="249" y="32"/>
                  </a:cubicBezTo>
                  <a:cubicBezTo>
                    <a:pt x="91" y="9"/>
                    <a:pt x="91" y="9"/>
                    <a:pt x="91" y="9"/>
                  </a:cubicBezTo>
                  <a:moveTo>
                    <a:pt x="30" y="0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20" y="66"/>
                    <a:pt x="20" y="66"/>
                    <a:pt x="20" y="66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30" y="0"/>
                    <a:pt x="30" y="0"/>
                    <a:pt x="30" y="0"/>
                  </a:cubicBezTo>
                </a:path>
              </a:pathLst>
            </a:custGeom>
            <a:solidFill>
              <a:srgbClr val="1E6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3" name="Freeform 388"/>
            <p:cNvSpPr>
              <a:spLocks noEditPoints="1"/>
            </p:cNvSpPr>
            <p:nvPr/>
          </p:nvSpPr>
          <p:spPr bwMode="auto">
            <a:xfrm>
              <a:off x="22604413" y="7159193"/>
              <a:ext cx="749300" cy="858838"/>
            </a:xfrm>
            <a:custGeom>
              <a:avLst/>
              <a:gdLst>
                <a:gd name="T0" fmla="*/ 0 w 289"/>
                <a:gd name="T1" fmla="*/ 328 h 331"/>
                <a:gd name="T2" fmla="*/ 0 w 289"/>
                <a:gd name="T3" fmla="*/ 328 h 331"/>
                <a:gd name="T4" fmla="*/ 0 w 289"/>
                <a:gd name="T5" fmla="*/ 328 h 331"/>
                <a:gd name="T6" fmla="*/ 227 w 289"/>
                <a:gd name="T7" fmla="*/ 267 h 331"/>
                <a:gd name="T8" fmla="*/ 64 w 289"/>
                <a:gd name="T9" fmla="*/ 331 h 331"/>
                <a:gd name="T10" fmla="*/ 60 w 289"/>
                <a:gd name="T11" fmla="*/ 331 h 331"/>
                <a:gd name="T12" fmla="*/ 12 w 289"/>
                <a:gd name="T13" fmla="*/ 329 h 331"/>
                <a:gd name="T14" fmla="*/ 0 w 289"/>
                <a:gd name="T15" fmla="*/ 328 h 331"/>
                <a:gd name="T16" fmla="*/ 60 w 289"/>
                <a:gd name="T17" fmla="*/ 331 h 331"/>
                <a:gd name="T18" fmla="*/ 64 w 289"/>
                <a:gd name="T19" fmla="*/ 331 h 331"/>
                <a:gd name="T20" fmla="*/ 227 w 289"/>
                <a:gd name="T21" fmla="*/ 267 h 331"/>
                <a:gd name="T22" fmla="*/ 289 w 289"/>
                <a:gd name="T23" fmla="*/ 103 h 331"/>
                <a:gd name="T24" fmla="*/ 286 w 289"/>
                <a:gd name="T25" fmla="*/ 132 h 331"/>
                <a:gd name="T26" fmla="*/ 289 w 289"/>
                <a:gd name="T27" fmla="*/ 103 h 331"/>
                <a:gd name="T28" fmla="*/ 141 w 289"/>
                <a:gd name="T29" fmla="*/ 5 h 331"/>
                <a:gd name="T30" fmla="*/ 161 w 289"/>
                <a:gd name="T31" fmla="*/ 8 h 331"/>
                <a:gd name="T32" fmla="*/ 161 w 289"/>
                <a:gd name="T33" fmla="*/ 8 h 331"/>
                <a:gd name="T34" fmla="*/ 161 w 289"/>
                <a:gd name="T35" fmla="*/ 8 h 331"/>
                <a:gd name="T36" fmla="*/ 285 w 289"/>
                <a:gd name="T37" fmla="*/ 75 h 331"/>
                <a:gd name="T38" fmla="*/ 286 w 289"/>
                <a:gd name="T39" fmla="*/ 76 h 331"/>
                <a:gd name="T40" fmla="*/ 285 w 289"/>
                <a:gd name="T41" fmla="*/ 75 h 331"/>
                <a:gd name="T42" fmla="*/ 141 w 289"/>
                <a:gd name="T43" fmla="*/ 5 h 331"/>
                <a:gd name="T44" fmla="*/ 140 w 289"/>
                <a:gd name="T45" fmla="*/ 5 h 331"/>
                <a:gd name="T46" fmla="*/ 141 w 289"/>
                <a:gd name="T47" fmla="*/ 5 h 331"/>
                <a:gd name="T48" fmla="*/ 140 w 289"/>
                <a:gd name="T49" fmla="*/ 5 h 331"/>
                <a:gd name="T50" fmla="*/ 86 w 289"/>
                <a:gd name="T51" fmla="*/ 0 h 331"/>
                <a:gd name="T52" fmla="*/ 101 w 289"/>
                <a:gd name="T53" fmla="*/ 1 h 331"/>
                <a:gd name="T54" fmla="*/ 101 w 289"/>
                <a:gd name="T55" fmla="*/ 1 h 331"/>
                <a:gd name="T56" fmla="*/ 101 w 289"/>
                <a:gd name="T57" fmla="*/ 1 h 331"/>
                <a:gd name="T58" fmla="*/ 111 w 289"/>
                <a:gd name="T59" fmla="*/ 1 h 331"/>
                <a:gd name="T60" fmla="*/ 86 w 289"/>
                <a:gd name="T61" fmla="*/ 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89" h="331">
                  <a:moveTo>
                    <a:pt x="0" y="328"/>
                  </a:moveTo>
                  <a:cubicBezTo>
                    <a:pt x="0" y="328"/>
                    <a:pt x="0" y="328"/>
                    <a:pt x="0" y="328"/>
                  </a:cubicBezTo>
                  <a:cubicBezTo>
                    <a:pt x="0" y="328"/>
                    <a:pt x="0" y="328"/>
                    <a:pt x="0" y="328"/>
                  </a:cubicBezTo>
                  <a:moveTo>
                    <a:pt x="227" y="267"/>
                  </a:moveTo>
                  <a:cubicBezTo>
                    <a:pt x="188" y="306"/>
                    <a:pt x="131" y="331"/>
                    <a:pt x="64" y="331"/>
                  </a:cubicBezTo>
                  <a:cubicBezTo>
                    <a:pt x="62" y="331"/>
                    <a:pt x="61" y="331"/>
                    <a:pt x="60" y="331"/>
                  </a:cubicBezTo>
                  <a:cubicBezTo>
                    <a:pt x="44" y="331"/>
                    <a:pt x="27" y="331"/>
                    <a:pt x="12" y="329"/>
                  </a:cubicBezTo>
                  <a:cubicBezTo>
                    <a:pt x="8" y="329"/>
                    <a:pt x="4" y="329"/>
                    <a:pt x="0" y="328"/>
                  </a:cubicBezTo>
                  <a:cubicBezTo>
                    <a:pt x="20" y="331"/>
                    <a:pt x="40" y="331"/>
                    <a:pt x="60" y="331"/>
                  </a:cubicBezTo>
                  <a:cubicBezTo>
                    <a:pt x="61" y="331"/>
                    <a:pt x="62" y="331"/>
                    <a:pt x="64" y="331"/>
                  </a:cubicBezTo>
                  <a:cubicBezTo>
                    <a:pt x="131" y="331"/>
                    <a:pt x="188" y="306"/>
                    <a:pt x="227" y="267"/>
                  </a:cubicBezTo>
                  <a:moveTo>
                    <a:pt x="289" y="103"/>
                  </a:moveTo>
                  <a:cubicBezTo>
                    <a:pt x="288" y="113"/>
                    <a:pt x="287" y="123"/>
                    <a:pt x="286" y="132"/>
                  </a:cubicBezTo>
                  <a:cubicBezTo>
                    <a:pt x="287" y="123"/>
                    <a:pt x="288" y="113"/>
                    <a:pt x="289" y="103"/>
                  </a:cubicBezTo>
                  <a:moveTo>
                    <a:pt x="141" y="5"/>
                  </a:moveTo>
                  <a:cubicBezTo>
                    <a:pt x="148" y="6"/>
                    <a:pt x="154" y="7"/>
                    <a:pt x="161" y="8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161" y="8"/>
                    <a:pt x="161" y="8"/>
                    <a:pt x="161" y="8"/>
                  </a:cubicBezTo>
                  <a:cubicBezTo>
                    <a:pt x="215" y="18"/>
                    <a:pt x="263" y="39"/>
                    <a:pt x="285" y="75"/>
                  </a:cubicBezTo>
                  <a:cubicBezTo>
                    <a:pt x="285" y="75"/>
                    <a:pt x="285" y="76"/>
                    <a:pt x="286" y="76"/>
                  </a:cubicBezTo>
                  <a:cubicBezTo>
                    <a:pt x="285" y="76"/>
                    <a:pt x="285" y="75"/>
                    <a:pt x="285" y="75"/>
                  </a:cubicBezTo>
                  <a:cubicBezTo>
                    <a:pt x="260" y="34"/>
                    <a:pt x="202" y="13"/>
                    <a:pt x="141" y="5"/>
                  </a:cubicBezTo>
                  <a:moveTo>
                    <a:pt x="140" y="5"/>
                  </a:moveTo>
                  <a:cubicBezTo>
                    <a:pt x="140" y="5"/>
                    <a:pt x="141" y="5"/>
                    <a:pt x="141" y="5"/>
                  </a:cubicBezTo>
                  <a:cubicBezTo>
                    <a:pt x="141" y="5"/>
                    <a:pt x="140" y="5"/>
                    <a:pt x="140" y="5"/>
                  </a:cubicBezTo>
                  <a:moveTo>
                    <a:pt x="86" y="0"/>
                  </a:moveTo>
                  <a:cubicBezTo>
                    <a:pt x="91" y="0"/>
                    <a:pt x="96" y="0"/>
                    <a:pt x="101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04" y="1"/>
                    <a:pt x="108" y="1"/>
                    <a:pt x="111" y="1"/>
                  </a:cubicBezTo>
                  <a:cubicBezTo>
                    <a:pt x="103" y="1"/>
                    <a:pt x="95" y="0"/>
                    <a:pt x="86" y="0"/>
                  </a:cubicBezTo>
                </a:path>
              </a:pathLst>
            </a:custGeom>
            <a:solidFill>
              <a:srgbClr val="1E6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4" name="Freeform 389"/>
            <p:cNvSpPr>
              <a:spLocks/>
            </p:cNvSpPr>
            <p:nvPr/>
          </p:nvSpPr>
          <p:spPr bwMode="auto">
            <a:xfrm>
              <a:off x="22269450" y="7818005"/>
              <a:ext cx="0" cy="3175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1E6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5" name="Freeform 390"/>
            <p:cNvSpPr>
              <a:spLocks/>
            </p:cNvSpPr>
            <p:nvPr/>
          </p:nvSpPr>
          <p:spPr bwMode="auto">
            <a:xfrm>
              <a:off x="22305963" y="787515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1E6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6" name="Freeform 391"/>
            <p:cNvSpPr>
              <a:spLocks/>
            </p:cNvSpPr>
            <p:nvPr/>
          </p:nvSpPr>
          <p:spPr bwMode="auto">
            <a:xfrm>
              <a:off x="22305963" y="7875155"/>
              <a:ext cx="158750" cy="103188"/>
            </a:xfrm>
            <a:custGeom>
              <a:avLst/>
              <a:gdLst>
                <a:gd name="T0" fmla="*/ 0 w 61"/>
                <a:gd name="T1" fmla="*/ 0 h 40"/>
                <a:gd name="T2" fmla="*/ 2 w 61"/>
                <a:gd name="T3" fmla="*/ 3 h 40"/>
                <a:gd name="T4" fmla="*/ 61 w 61"/>
                <a:gd name="T5" fmla="*/ 40 h 40"/>
                <a:gd name="T6" fmla="*/ 2 w 61"/>
                <a:gd name="T7" fmla="*/ 3 h 40"/>
                <a:gd name="T8" fmla="*/ 0 w 61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40">
                  <a:moveTo>
                    <a:pt x="0" y="0"/>
                  </a:moveTo>
                  <a:cubicBezTo>
                    <a:pt x="1" y="1"/>
                    <a:pt x="1" y="2"/>
                    <a:pt x="2" y="3"/>
                  </a:cubicBezTo>
                  <a:cubicBezTo>
                    <a:pt x="18" y="20"/>
                    <a:pt x="38" y="31"/>
                    <a:pt x="61" y="40"/>
                  </a:cubicBezTo>
                  <a:cubicBezTo>
                    <a:pt x="38" y="31"/>
                    <a:pt x="18" y="20"/>
                    <a:pt x="2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solidFill>
              <a:srgbClr val="1E6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7" name="Freeform 392"/>
            <p:cNvSpPr>
              <a:spLocks/>
            </p:cNvSpPr>
            <p:nvPr/>
          </p:nvSpPr>
          <p:spPr bwMode="auto">
            <a:xfrm>
              <a:off x="22464713" y="79783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1E6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8" name="Freeform 393"/>
            <p:cNvSpPr>
              <a:spLocks noEditPoints="1"/>
            </p:cNvSpPr>
            <p:nvPr/>
          </p:nvSpPr>
          <p:spPr bwMode="auto">
            <a:xfrm>
              <a:off x="23861713" y="7149668"/>
              <a:ext cx="1146175" cy="860425"/>
            </a:xfrm>
            <a:custGeom>
              <a:avLst/>
              <a:gdLst>
                <a:gd name="T0" fmla="*/ 217 w 442"/>
                <a:gd name="T1" fmla="*/ 233 h 332"/>
                <a:gd name="T2" fmla="*/ 172 w 442"/>
                <a:gd name="T3" fmla="*/ 326 h 332"/>
                <a:gd name="T4" fmla="*/ 225 w 442"/>
                <a:gd name="T5" fmla="*/ 332 h 332"/>
                <a:gd name="T6" fmla="*/ 225 w 442"/>
                <a:gd name="T7" fmla="*/ 332 h 332"/>
                <a:gd name="T8" fmla="*/ 226 w 442"/>
                <a:gd name="T9" fmla="*/ 332 h 332"/>
                <a:gd name="T10" fmla="*/ 226 w 442"/>
                <a:gd name="T11" fmla="*/ 332 h 332"/>
                <a:gd name="T12" fmla="*/ 227 w 442"/>
                <a:gd name="T13" fmla="*/ 332 h 332"/>
                <a:gd name="T14" fmla="*/ 227 w 442"/>
                <a:gd name="T15" fmla="*/ 332 h 332"/>
                <a:gd name="T16" fmla="*/ 227 w 442"/>
                <a:gd name="T17" fmla="*/ 332 h 332"/>
                <a:gd name="T18" fmla="*/ 228 w 442"/>
                <a:gd name="T19" fmla="*/ 332 h 332"/>
                <a:gd name="T20" fmla="*/ 229 w 442"/>
                <a:gd name="T21" fmla="*/ 332 h 332"/>
                <a:gd name="T22" fmla="*/ 338 w 442"/>
                <a:gd name="T23" fmla="*/ 318 h 332"/>
                <a:gd name="T24" fmla="*/ 217 w 442"/>
                <a:gd name="T25" fmla="*/ 233 h 332"/>
                <a:gd name="T26" fmla="*/ 12 w 442"/>
                <a:gd name="T27" fmla="*/ 180 h 332"/>
                <a:gd name="T28" fmla="*/ 32 w 442"/>
                <a:gd name="T29" fmla="*/ 227 h 332"/>
                <a:gd name="T30" fmla="*/ 115 w 442"/>
                <a:gd name="T31" fmla="*/ 306 h 332"/>
                <a:gd name="T32" fmla="*/ 131 w 442"/>
                <a:gd name="T33" fmla="*/ 313 h 332"/>
                <a:gd name="T34" fmla="*/ 158 w 442"/>
                <a:gd name="T35" fmla="*/ 323 h 332"/>
                <a:gd name="T36" fmla="*/ 158 w 442"/>
                <a:gd name="T37" fmla="*/ 323 h 332"/>
                <a:gd name="T38" fmla="*/ 131 w 442"/>
                <a:gd name="T39" fmla="*/ 313 h 332"/>
                <a:gd name="T40" fmla="*/ 182 w 442"/>
                <a:gd name="T41" fmla="*/ 209 h 332"/>
                <a:gd name="T42" fmla="*/ 165 w 442"/>
                <a:gd name="T43" fmla="*/ 201 h 332"/>
                <a:gd name="T44" fmla="*/ 115 w 442"/>
                <a:gd name="T45" fmla="*/ 306 h 332"/>
                <a:gd name="T46" fmla="*/ 32 w 442"/>
                <a:gd name="T47" fmla="*/ 227 h 332"/>
                <a:gd name="T48" fmla="*/ 53 w 442"/>
                <a:gd name="T49" fmla="*/ 184 h 332"/>
                <a:gd name="T50" fmla="*/ 12 w 442"/>
                <a:gd name="T51" fmla="*/ 180 h 332"/>
                <a:gd name="T52" fmla="*/ 217 w 442"/>
                <a:gd name="T53" fmla="*/ 136 h 332"/>
                <a:gd name="T54" fmla="*/ 195 w 442"/>
                <a:gd name="T55" fmla="*/ 139 h 332"/>
                <a:gd name="T56" fmla="*/ 184 w 442"/>
                <a:gd name="T57" fmla="*/ 163 h 332"/>
                <a:gd name="T58" fmla="*/ 190 w 442"/>
                <a:gd name="T59" fmla="*/ 166 h 332"/>
                <a:gd name="T60" fmla="*/ 200 w 442"/>
                <a:gd name="T61" fmla="*/ 172 h 332"/>
                <a:gd name="T62" fmla="*/ 217 w 442"/>
                <a:gd name="T63" fmla="*/ 136 h 332"/>
                <a:gd name="T64" fmla="*/ 439 w 442"/>
                <a:gd name="T65" fmla="*/ 105 h 332"/>
                <a:gd name="T66" fmla="*/ 266 w 442"/>
                <a:gd name="T67" fmla="*/ 130 h 332"/>
                <a:gd name="T68" fmla="*/ 236 w 442"/>
                <a:gd name="T69" fmla="*/ 193 h 332"/>
                <a:gd name="T70" fmla="*/ 397 w 442"/>
                <a:gd name="T71" fmla="*/ 286 h 332"/>
                <a:gd name="T72" fmla="*/ 405 w 442"/>
                <a:gd name="T73" fmla="*/ 277 h 332"/>
                <a:gd name="T74" fmla="*/ 434 w 442"/>
                <a:gd name="T75" fmla="*/ 217 h 332"/>
                <a:gd name="T76" fmla="*/ 442 w 442"/>
                <a:gd name="T77" fmla="*/ 151 h 332"/>
                <a:gd name="T78" fmla="*/ 439 w 442"/>
                <a:gd name="T79" fmla="*/ 105 h 332"/>
                <a:gd name="T80" fmla="*/ 139 w 442"/>
                <a:gd name="T81" fmla="*/ 7 h 332"/>
                <a:gd name="T82" fmla="*/ 102 w 442"/>
                <a:gd name="T83" fmla="*/ 15 h 332"/>
                <a:gd name="T84" fmla="*/ 101 w 442"/>
                <a:gd name="T85" fmla="*/ 16 h 332"/>
                <a:gd name="T86" fmla="*/ 101 w 442"/>
                <a:gd name="T87" fmla="*/ 16 h 332"/>
                <a:gd name="T88" fmla="*/ 4 w 442"/>
                <a:gd name="T89" fmla="*/ 78 h 332"/>
                <a:gd name="T90" fmla="*/ 1 w 442"/>
                <a:gd name="T91" fmla="*/ 106 h 332"/>
                <a:gd name="T92" fmla="*/ 1 w 442"/>
                <a:gd name="T93" fmla="*/ 109 h 332"/>
                <a:gd name="T94" fmla="*/ 99 w 442"/>
                <a:gd name="T95" fmla="*/ 91 h 332"/>
                <a:gd name="T96" fmla="*/ 139 w 442"/>
                <a:gd name="T97" fmla="*/ 7 h 332"/>
                <a:gd name="T98" fmla="*/ 325 w 442"/>
                <a:gd name="T99" fmla="*/ 6 h 332"/>
                <a:gd name="T100" fmla="*/ 302 w 442"/>
                <a:gd name="T101" fmla="*/ 54 h 332"/>
                <a:gd name="T102" fmla="*/ 399 w 442"/>
                <a:gd name="T103" fmla="*/ 37 h 332"/>
                <a:gd name="T104" fmla="*/ 325 w 442"/>
                <a:gd name="T105" fmla="*/ 6 h 332"/>
                <a:gd name="T106" fmla="*/ 325 w 442"/>
                <a:gd name="T107" fmla="*/ 6 h 332"/>
                <a:gd name="T108" fmla="*/ 263 w 442"/>
                <a:gd name="T109" fmla="*/ 0 h 332"/>
                <a:gd name="T110" fmla="*/ 230 w 442"/>
                <a:gd name="T111" fmla="*/ 67 h 332"/>
                <a:gd name="T112" fmla="*/ 253 w 442"/>
                <a:gd name="T113" fmla="*/ 63 h 332"/>
                <a:gd name="T114" fmla="*/ 283 w 442"/>
                <a:gd name="T115" fmla="*/ 1 h 332"/>
                <a:gd name="T116" fmla="*/ 263 w 442"/>
                <a:gd name="T117" fmla="*/ 0 h 332"/>
                <a:gd name="T118" fmla="*/ 263 w 442"/>
                <a:gd name="T119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42" h="332">
                  <a:moveTo>
                    <a:pt x="217" y="233"/>
                  </a:moveTo>
                  <a:cubicBezTo>
                    <a:pt x="172" y="326"/>
                    <a:pt x="172" y="326"/>
                    <a:pt x="172" y="326"/>
                  </a:cubicBezTo>
                  <a:cubicBezTo>
                    <a:pt x="189" y="330"/>
                    <a:pt x="207" y="332"/>
                    <a:pt x="225" y="332"/>
                  </a:cubicBezTo>
                  <a:cubicBezTo>
                    <a:pt x="225" y="332"/>
                    <a:pt x="225" y="332"/>
                    <a:pt x="225" y="332"/>
                  </a:cubicBezTo>
                  <a:cubicBezTo>
                    <a:pt x="226" y="332"/>
                    <a:pt x="226" y="332"/>
                    <a:pt x="226" y="332"/>
                  </a:cubicBezTo>
                  <a:cubicBezTo>
                    <a:pt x="226" y="332"/>
                    <a:pt x="226" y="332"/>
                    <a:pt x="226" y="332"/>
                  </a:cubicBezTo>
                  <a:cubicBezTo>
                    <a:pt x="226" y="332"/>
                    <a:pt x="226" y="332"/>
                    <a:pt x="227" y="332"/>
                  </a:cubicBezTo>
                  <a:cubicBezTo>
                    <a:pt x="227" y="332"/>
                    <a:pt x="227" y="332"/>
                    <a:pt x="227" y="332"/>
                  </a:cubicBezTo>
                  <a:cubicBezTo>
                    <a:pt x="227" y="332"/>
                    <a:pt x="227" y="332"/>
                    <a:pt x="227" y="332"/>
                  </a:cubicBezTo>
                  <a:cubicBezTo>
                    <a:pt x="228" y="332"/>
                    <a:pt x="228" y="332"/>
                    <a:pt x="228" y="332"/>
                  </a:cubicBezTo>
                  <a:cubicBezTo>
                    <a:pt x="228" y="332"/>
                    <a:pt x="229" y="332"/>
                    <a:pt x="229" y="332"/>
                  </a:cubicBezTo>
                  <a:cubicBezTo>
                    <a:pt x="267" y="332"/>
                    <a:pt x="305" y="328"/>
                    <a:pt x="338" y="318"/>
                  </a:cubicBezTo>
                  <a:cubicBezTo>
                    <a:pt x="217" y="233"/>
                    <a:pt x="217" y="233"/>
                    <a:pt x="217" y="233"/>
                  </a:cubicBezTo>
                  <a:moveTo>
                    <a:pt x="12" y="180"/>
                  </a:moveTo>
                  <a:cubicBezTo>
                    <a:pt x="17" y="197"/>
                    <a:pt x="23" y="213"/>
                    <a:pt x="32" y="227"/>
                  </a:cubicBezTo>
                  <a:cubicBezTo>
                    <a:pt x="51" y="260"/>
                    <a:pt x="80" y="287"/>
                    <a:pt x="115" y="306"/>
                  </a:cubicBezTo>
                  <a:cubicBezTo>
                    <a:pt x="120" y="308"/>
                    <a:pt x="125" y="311"/>
                    <a:pt x="131" y="313"/>
                  </a:cubicBezTo>
                  <a:cubicBezTo>
                    <a:pt x="139" y="317"/>
                    <a:pt x="148" y="320"/>
                    <a:pt x="158" y="323"/>
                  </a:cubicBezTo>
                  <a:cubicBezTo>
                    <a:pt x="158" y="323"/>
                    <a:pt x="158" y="323"/>
                    <a:pt x="158" y="323"/>
                  </a:cubicBezTo>
                  <a:cubicBezTo>
                    <a:pt x="148" y="320"/>
                    <a:pt x="139" y="317"/>
                    <a:pt x="131" y="313"/>
                  </a:cubicBezTo>
                  <a:cubicBezTo>
                    <a:pt x="182" y="209"/>
                    <a:pt x="182" y="209"/>
                    <a:pt x="182" y="209"/>
                  </a:cubicBezTo>
                  <a:cubicBezTo>
                    <a:pt x="177" y="206"/>
                    <a:pt x="171" y="203"/>
                    <a:pt x="165" y="201"/>
                  </a:cubicBezTo>
                  <a:cubicBezTo>
                    <a:pt x="115" y="306"/>
                    <a:pt x="115" y="306"/>
                    <a:pt x="115" y="306"/>
                  </a:cubicBezTo>
                  <a:cubicBezTo>
                    <a:pt x="80" y="287"/>
                    <a:pt x="51" y="260"/>
                    <a:pt x="32" y="227"/>
                  </a:cubicBezTo>
                  <a:cubicBezTo>
                    <a:pt x="53" y="184"/>
                    <a:pt x="53" y="184"/>
                    <a:pt x="53" y="184"/>
                  </a:cubicBezTo>
                  <a:cubicBezTo>
                    <a:pt x="12" y="180"/>
                    <a:pt x="12" y="180"/>
                    <a:pt x="12" y="180"/>
                  </a:cubicBezTo>
                  <a:moveTo>
                    <a:pt x="217" y="136"/>
                  </a:moveTo>
                  <a:cubicBezTo>
                    <a:pt x="195" y="139"/>
                    <a:pt x="195" y="139"/>
                    <a:pt x="195" y="139"/>
                  </a:cubicBezTo>
                  <a:cubicBezTo>
                    <a:pt x="184" y="163"/>
                    <a:pt x="184" y="163"/>
                    <a:pt x="184" y="163"/>
                  </a:cubicBezTo>
                  <a:cubicBezTo>
                    <a:pt x="186" y="164"/>
                    <a:pt x="188" y="165"/>
                    <a:pt x="190" y="166"/>
                  </a:cubicBezTo>
                  <a:cubicBezTo>
                    <a:pt x="200" y="172"/>
                    <a:pt x="200" y="172"/>
                    <a:pt x="200" y="172"/>
                  </a:cubicBezTo>
                  <a:cubicBezTo>
                    <a:pt x="217" y="136"/>
                    <a:pt x="217" y="136"/>
                    <a:pt x="217" y="136"/>
                  </a:cubicBezTo>
                  <a:moveTo>
                    <a:pt x="439" y="105"/>
                  </a:moveTo>
                  <a:cubicBezTo>
                    <a:pt x="266" y="130"/>
                    <a:pt x="266" y="130"/>
                    <a:pt x="266" y="130"/>
                  </a:cubicBezTo>
                  <a:cubicBezTo>
                    <a:pt x="236" y="193"/>
                    <a:pt x="236" y="193"/>
                    <a:pt x="236" y="193"/>
                  </a:cubicBezTo>
                  <a:cubicBezTo>
                    <a:pt x="397" y="286"/>
                    <a:pt x="397" y="286"/>
                    <a:pt x="397" y="286"/>
                  </a:cubicBezTo>
                  <a:cubicBezTo>
                    <a:pt x="400" y="283"/>
                    <a:pt x="402" y="280"/>
                    <a:pt x="405" y="277"/>
                  </a:cubicBezTo>
                  <a:cubicBezTo>
                    <a:pt x="419" y="262"/>
                    <a:pt x="428" y="240"/>
                    <a:pt x="434" y="217"/>
                  </a:cubicBezTo>
                  <a:cubicBezTo>
                    <a:pt x="440" y="195"/>
                    <a:pt x="442" y="171"/>
                    <a:pt x="442" y="151"/>
                  </a:cubicBezTo>
                  <a:cubicBezTo>
                    <a:pt x="442" y="134"/>
                    <a:pt x="441" y="119"/>
                    <a:pt x="439" y="105"/>
                  </a:cubicBezTo>
                  <a:moveTo>
                    <a:pt x="139" y="7"/>
                  </a:moveTo>
                  <a:cubicBezTo>
                    <a:pt x="127" y="9"/>
                    <a:pt x="114" y="12"/>
                    <a:pt x="102" y="15"/>
                  </a:cubicBezTo>
                  <a:cubicBezTo>
                    <a:pt x="101" y="15"/>
                    <a:pt x="101" y="15"/>
                    <a:pt x="101" y="16"/>
                  </a:cubicBezTo>
                  <a:cubicBezTo>
                    <a:pt x="101" y="16"/>
                    <a:pt x="101" y="16"/>
                    <a:pt x="101" y="16"/>
                  </a:cubicBezTo>
                  <a:cubicBezTo>
                    <a:pt x="59" y="28"/>
                    <a:pt x="22" y="47"/>
                    <a:pt x="4" y="78"/>
                  </a:cubicBezTo>
                  <a:cubicBezTo>
                    <a:pt x="1" y="83"/>
                    <a:pt x="0" y="94"/>
                    <a:pt x="1" y="106"/>
                  </a:cubicBezTo>
                  <a:cubicBezTo>
                    <a:pt x="1" y="107"/>
                    <a:pt x="1" y="108"/>
                    <a:pt x="1" y="109"/>
                  </a:cubicBezTo>
                  <a:cubicBezTo>
                    <a:pt x="99" y="91"/>
                    <a:pt x="99" y="91"/>
                    <a:pt x="99" y="91"/>
                  </a:cubicBezTo>
                  <a:cubicBezTo>
                    <a:pt x="139" y="7"/>
                    <a:pt x="139" y="7"/>
                    <a:pt x="139" y="7"/>
                  </a:cubicBezTo>
                  <a:moveTo>
                    <a:pt x="325" y="6"/>
                  </a:moveTo>
                  <a:cubicBezTo>
                    <a:pt x="302" y="54"/>
                    <a:pt x="302" y="54"/>
                    <a:pt x="302" y="54"/>
                  </a:cubicBezTo>
                  <a:cubicBezTo>
                    <a:pt x="399" y="37"/>
                    <a:pt x="399" y="37"/>
                    <a:pt x="399" y="37"/>
                  </a:cubicBezTo>
                  <a:cubicBezTo>
                    <a:pt x="379" y="21"/>
                    <a:pt x="353" y="11"/>
                    <a:pt x="325" y="6"/>
                  </a:cubicBezTo>
                  <a:cubicBezTo>
                    <a:pt x="325" y="6"/>
                    <a:pt x="325" y="6"/>
                    <a:pt x="325" y="6"/>
                  </a:cubicBezTo>
                  <a:moveTo>
                    <a:pt x="263" y="0"/>
                  </a:moveTo>
                  <a:cubicBezTo>
                    <a:pt x="230" y="67"/>
                    <a:pt x="230" y="67"/>
                    <a:pt x="230" y="67"/>
                  </a:cubicBezTo>
                  <a:cubicBezTo>
                    <a:pt x="253" y="63"/>
                    <a:pt x="253" y="63"/>
                    <a:pt x="253" y="63"/>
                  </a:cubicBezTo>
                  <a:cubicBezTo>
                    <a:pt x="283" y="1"/>
                    <a:pt x="283" y="1"/>
                    <a:pt x="283" y="1"/>
                  </a:cubicBezTo>
                  <a:cubicBezTo>
                    <a:pt x="277" y="1"/>
                    <a:pt x="270" y="0"/>
                    <a:pt x="263" y="0"/>
                  </a:cubicBezTo>
                  <a:cubicBezTo>
                    <a:pt x="263" y="0"/>
                    <a:pt x="263" y="0"/>
                    <a:pt x="263" y="0"/>
                  </a:cubicBezTo>
                </a:path>
              </a:pathLst>
            </a:custGeom>
            <a:solidFill>
              <a:srgbClr val="35B0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9" name="Freeform 394"/>
            <p:cNvSpPr>
              <a:spLocks noEditPoints="1"/>
            </p:cNvSpPr>
            <p:nvPr/>
          </p:nvSpPr>
          <p:spPr bwMode="auto">
            <a:xfrm>
              <a:off x="23864888" y="7244918"/>
              <a:ext cx="1135063" cy="266700"/>
            </a:xfrm>
            <a:custGeom>
              <a:avLst/>
              <a:gdLst>
                <a:gd name="T0" fmla="*/ 98 w 438"/>
                <a:gd name="T1" fmla="*/ 54 h 103"/>
                <a:gd name="T2" fmla="*/ 0 w 438"/>
                <a:gd name="T3" fmla="*/ 72 h 103"/>
                <a:gd name="T4" fmla="*/ 2 w 438"/>
                <a:gd name="T5" fmla="*/ 92 h 103"/>
                <a:gd name="T6" fmla="*/ 74 w 438"/>
                <a:gd name="T7" fmla="*/ 103 h 103"/>
                <a:gd name="T8" fmla="*/ 98 w 438"/>
                <a:gd name="T9" fmla="*/ 54 h 103"/>
                <a:gd name="T10" fmla="*/ 252 w 438"/>
                <a:gd name="T11" fmla="*/ 26 h 103"/>
                <a:gd name="T12" fmla="*/ 229 w 438"/>
                <a:gd name="T13" fmla="*/ 30 h 103"/>
                <a:gd name="T14" fmla="*/ 194 w 438"/>
                <a:gd name="T15" fmla="*/ 102 h 103"/>
                <a:gd name="T16" fmla="*/ 216 w 438"/>
                <a:gd name="T17" fmla="*/ 99 h 103"/>
                <a:gd name="T18" fmla="*/ 252 w 438"/>
                <a:gd name="T19" fmla="*/ 26 h 103"/>
                <a:gd name="T20" fmla="*/ 398 w 438"/>
                <a:gd name="T21" fmla="*/ 0 h 103"/>
                <a:gd name="T22" fmla="*/ 301 w 438"/>
                <a:gd name="T23" fmla="*/ 17 h 103"/>
                <a:gd name="T24" fmla="*/ 265 w 438"/>
                <a:gd name="T25" fmla="*/ 93 h 103"/>
                <a:gd name="T26" fmla="*/ 438 w 438"/>
                <a:gd name="T27" fmla="*/ 68 h 103"/>
                <a:gd name="T28" fmla="*/ 436 w 438"/>
                <a:gd name="T29" fmla="*/ 62 h 103"/>
                <a:gd name="T30" fmla="*/ 410 w 438"/>
                <a:gd name="T31" fmla="*/ 10 h 103"/>
                <a:gd name="T32" fmla="*/ 409 w 438"/>
                <a:gd name="T33" fmla="*/ 10 h 103"/>
                <a:gd name="T34" fmla="*/ 409 w 438"/>
                <a:gd name="T35" fmla="*/ 10 h 103"/>
                <a:gd name="T36" fmla="*/ 409 w 438"/>
                <a:gd name="T37" fmla="*/ 9 h 103"/>
                <a:gd name="T38" fmla="*/ 408 w 438"/>
                <a:gd name="T39" fmla="*/ 9 h 103"/>
                <a:gd name="T40" fmla="*/ 408 w 438"/>
                <a:gd name="T41" fmla="*/ 9 h 103"/>
                <a:gd name="T42" fmla="*/ 408 w 438"/>
                <a:gd name="T43" fmla="*/ 9 h 103"/>
                <a:gd name="T44" fmla="*/ 408 w 438"/>
                <a:gd name="T45" fmla="*/ 8 h 103"/>
                <a:gd name="T46" fmla="*/ 408 w 438"/>
                <a:gd name="T47" fmla="*/ 8 h 103"/>
                <a:gd name="T48" fmla="*/ 407 w 438"/>
                <a:gd name="T49" fmla="*/ 8 h 103"/>
                <a:gd name="T50" fmla="*/ 407 w 438"/>
                <a:gd name="T51" fmla="*/ 8 h 103"/>
                <a:gd name="T52" fmla="*/ 407 w 438"/>
                <a:gd name="T53" fmla="*/ 7 h 103"/>
                <a:gd name="T54" fmla="*/ 407 w 438"/>
                <a:gd name="T55" fmla="*/ 7 h 103"/>
                <a:gd name="T56" fmla="*/ 406 w 438"/>
                <a:gd name="T57" fmla="*/ 7 h 103"/>
                <a:gd name="T58" fmla="*/ 406 w 438"/>
                <a:gd name="T59" fmla="*/ 7 h 103"/>
                <a:gd name="T60" fmla="*/ 398 w 438"/>
                <a:gd name="T6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8" h="103">
                  <a:moveTo>
                    <a:pt x="98" y="54"/>
                  </a:moveTo>
                  <a:cubicBezTo>
                    <a:pt x="0" y="72"/>
                    <a:pt x="0" y="72"/>
                    <a:pt x="0" y="72"/>
                  </a:cubicBezTo>
                  <a:cubicBezTo>
                    <a:pt x="0" y="78"/>
                    <a:pt x="1" y="85"/>
                    <a:pt x="2" y="92"/>
                  </a:cubicBezTo>
                  <a:cubicBezTo>
                    <a:pt x="74" y="103"/>
                    <a:pt x="74" y="103"/>
                    <a:pt x="74" y="103"/>
                  </a:cubicBezTo>
                  <a:cubicBezTo>
                    <a:pt x="98" y="54"/>
                    <a:pt x="98" y="54"/>
                    <a:pt x="98" y="54"/>
                  </a:cubicBezTo>
                  <a:moveTo>
                    <a:pt x="252" y="26"/>
                  </a:moveTo>
                  <a:cubicBezTo>
                    <a:pt x="229" y="30"/>
                    <a:pt x="229" y="30"/>
                    <a:pt x="229" y="30"/>
                  </a:cubicBezTo>
                  <a:cubicBezTo>
                    <a:pt x="194" y="102"/>
                    <a:pt x="194" y="102"/>
                    <a:pt x="194" y="102"/>
                  </a:cubicBezTo>
                  <a:cubicBezTo>
                    <a:pt x="216" y="99"/>
                    <a:pt x="216" y="99"/>
                    <a:pt x="216" y="99"/>
                  </a:cubicBezTo>
                  <a:cubicBezTo>
                    <a:pt x="252" y="26"/>
                    <a:pt x="252" y="26"/>
                    <a:pt x="252" y="26"/>
                  </a:cubicBezTo>
                  <a:moveTo>
                    <a:pt x="398" y="0"/>
                  </a:moveTo>
                  <a:cubicBezTo>
                    <a:pt x="301" y="17"/>
                    <a:pt x="301" y="17"/>
                    <a:pt x="301" y="17"/>
                  </a:cubicBezTo>
                  <a:cubicBezTo>
                    <a:pt x="265" y="93"/>
                    <a:pt x="265" y="93"/>
                    <a:pt x="265" y="93"/>
                  </a:cubicBezTo>
                  <a:cubicBezTo>
                    <a:pt x="438" y="68"/>
                    <a:pt x="438" y="68"/>
                    <a:pt x="438" y="68"/>
                  </a:cubicBezTo>
                  <a:cubicBezTo>
                    <a:pt x="437" y="66"/>
                    <a:pt x="437" y="64"/>
                    <a:pt x="436" y="62"/>
                  </a:cubicBezTo>
                  <a:cubicBezTo>
                    <a:pt x="432" y="43"/>
                    <a:pt x="424" y="27"/>
                    <a:pt x="410" y="10"/>
                  </a:cubicBezTo>
                  <a:cubicBezTo>
                    <a:pt x="409" y="10"/>
                    <a:pt x="409" y="10"/>
                    <a:pt x="409" y="10"/>
                  </a:cubicBezTo>
                  <a:cubicBezTo>
                    <a:pt x="409" y="10"/>
                    <a:pt x="409" y="10"/>
                    <a:pt x="409" y="10"/>
                  </a:cubicBezTo>
                  <a:cubicBezTo>
                    <a:pt x="409" y="10"/>
                    <a:pt x="409" y="9"/>
                    <a:pt x="409" y="9"/>
                  </a:cubicBezTo>
                  <a:cubicBezTo>
                    <a:pt x="409" y="9"/>
                    <a:pt x="409" y="9"/>
                    <a:pt x="408" y="9"/>
                  </a:cubicBezTo>
                  <a:cubicBezTo>
                    <a:pt x="408" y="9"/>
                    <a:pt x="408" y="9"/>
                    <a:pt x="408" y="9"/>
                  </a:cubicBezTo>
                  <a:cubicBezTo>
                    <a:pt x="408" y="9"/>
                    <a:pt x="408" y="9"/>
                    <a:pt x="408" y="9"/>
                  </a:cubicBezTo>
                  <a:cubicBezTo>
                    <a:pt x="408" y="8"/>
                    <a:pt x="408" y="8"/>
                    <a:pt x="408" y="8"/>
                  </a:cubicBezTo>
                  <a:cubicBezTo>
                    <a:pt x="408" y="8"/>
                    <a:pt x="408" y="8"/>
                    <a:pt x="408" y="8"/>
                  </a:cubicBezTo>
                  <a:cubicBezTo>
                    <a:pt x="407" y="8"/>
                    <a:pt x="407" y="8"/>
                    <a:pt x="407" y="8"/>
                  </a:cubicBezTo>
                  <a:cubicBezTo>
                    <a:pt x="407" y="8"/>
                    <a:pt x="407" y="8"/>
                    <a:pt x="407" y="8"/>
                  </a:cubicBezTo>
                  <a:cubicBezTo>
                    <a:pt x="407" y="7"/>
                    <a:pt x="407" y="7"/>
                    <a:pt x="407" y="7"/>
                  </a:cubicBezTo>
                  <a:cubicBezTo>
                    <a:pt x="407" y="7"/>
                    <a:pt x="407" y="7"/>
                    <a:pt x="407" y="7"/>
                  </a:cubicBezTo>
                  <a:cubicBezTo>
                    <a:pt x="406" y="7"/>
                    <a:pt x="406" y="7"/>
                    <a:pt x="406" y="7"/>
                  </a:cubicBezTo>
                  <a:cubicBezTo>
                    <a:pt x="406" y="7"/>
                    <a:pt x="406" y="7"/>
                    <a:pt x="406" y="7"/>
                  </a:cubicBezTo>
                  <a:cubicBezTo>
                    <a:pt x="404" y="4"/>
                    <a:pt x="401" y="2"/>
                    <a:pt x="398" y="0"/>
                  </a:cubicBezTo>
                </a:path>
              </a:pathLst>
            </a:custGeom>
            <a:solidFill>
              <a:srgbClr val="1E6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0" name="Freeform 395"/>
            <p:cNvSpPr>
              <a:spLocks noEditPoints="1"/>
            </p:cNvSpPr>
            <p:nvPr/>
          </p:nvSpPr>
          <p:spPr bwMode="auto">
            <a:xfrm>
              <a:off x="23869650" y="7483043"/>
              <a:ext cx="1020763" cy="490538"/>
            </a:xfrm>
            <a:custGeom>
              <a:avLst/>
              <a:gdLst>
                <a:gd name="T0" fmla="*/ 233 w 394"/>
                <a:gd name="T1" fmla="*/ 64 h 189"/>
                <a:gd name="T2" fmla="*/ 214 w 394"/>
                <a:gd name="T3" fmla="*/ 104 h 189"/>
                <a:gd name="T4" fmla="*/ 335 w 394"/>
                <a:gd name="T5" fmla="*/ 189 h 189"/>
                <a:gd name="T6" fmla="*/ 394 w 394"/>
                <a:gd name="T7" fmla="*/ 157 h 189"/>
                <a:gd name="T8" fmla="*/ 233 w 394"/>
                <a:gd name="T9" fmla="*/ 64 h 189"/>
                <a:gd name="T10" fmla="*/ 181 w 394"/>
                <a:gd name="T11" fmla="*/ 34 h 189"/>
                <a:gd name="T12" fmla="*/ 162 w 394"/>
                <a:gd name="T13" fmla="*/ 72 h 189"/>
                <a:gd name="T14" fmla="*/ 179 w 394"/>
                <a:gd name="T15" fmla="*/ 80 h 189"/>
                <a:gd name="T16" fmla="*/ 197 w 394"/>
                <a:gd name="T17" fmla="*/ 43 h 189"/>
                <a:gd name="T18" fmla="*/ 187 w 394"/>
                <a:gd name="T19" fmla="*/ 37 h 189"/>
                <a:gd name="T20" fmla="*/ 181 w 394"/>
                <a:gd name="T21" fmla="*/ 34 h 189"/>
                <a:gd name="T22" fmla="*/ 0 w 394"/>
                <a:gd name="T23" fmla="*/ 0 h 189"/>
                <a:gd name="T24" fmla="*/ 5 w 394"/>
                <a:gd name="T25" fmla="*/ 30 h 189"/>
                <a:gd name="T26" fmla="*/ 9 w 394"/>
                <a:gd name="T27" fmla="*/ 51 h 189"/>
                <a:gd name="T28" fmla="*/ 50 w 394"/>
                <a:gd name="T29" fmla="*/ 55 h 189"/>
                <a:gd name="T30" fmla="*/ 72 w 394"/>
                <a:gd name="T31" fmla="*/ 11 h 189"/>
                <a:gd name="T32" fmla="*/ 0 w 394"/>
                <a:gd name="T33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4" h="189">
                  <a:moveTo>
                    <a:pt x="233" y="64"/>
                  </a:moveTo>
                  <a:cubicBezTo>
                    <a:pt x="214" y="104"/>
                    <a:pt x="214" y="104"/>
                    <a:pt x="214" y="104"/>
                  </a:cubicBezTo>
                  <a:cubicBezTo>
                    <a:pt x="335" y="189"/>
                    <a:pt x="335" y="189"/>
                    <a:pt x="335" y="189"/>
                  </a:cubicBezTo>
                  <a:cubicBezTo>
                    <a:pt x="357" y="182"/>
                    <a:pt x="377" y="171"/>
                    <a:pt x="394" y="157"/>
                  </a:cubicBezTo>
                  <a:cubicBezTo>
                    <a:pt x="233" y="64"/>
                    <a:pt x="233" y="64"/>
                    <a:pt x="233" y="64"/>
                  </a:cubicBezTo>
                  <a:moveTo>
                    <a:pt x="181" y="34"/>
                  </a:moveTo>
                  <a:cubicBezTo>
                    <a:pt x="162" y="72"/>
                    <a:pt x="162" y="72"/>
                    <a:pt x="162" y="72"/>
                  </a:cubicBezTo>
                  <a:cubicBezTo>
                    <a:pt x="168" y="74"/>
                    <a:pt x="174" y="77"/>
                    <a:pt x="179" y="80"/>
                  </a:cubicBezTo>
                  <a:cubicBezTo>
                    <a:pt x="197" y="43"/>
                    <a:pt x="197" y="43"/>
                    <a:pt x="197" y="43"/>
                  </a:cubicBezTo>
                  <a:cubicBezTo>
                    <a:pt x="187" y="37"/>
                    <a:pt x="187" y="37"/>
                    <a:pt x="187" y="37"/>
                  </a:cubicBezTo>
                  <a:cubicBezTo>
                    <a:pt x="185" y="36"/>
                    <a:pt x="183" y="35"/>
                    <a:pt x="181" y="34"/>
                  </a:cubicBezTo>
                  <a:moveTo>
                    <a:pt x="0" y="0"/>
                  </a:moveTo>
                  <a:cubicBezTo>
                    <a:pt x="2" y="12"/>
                    <a:pt x="3" y="22"/>
                    <a:pt x="5" y="30"/>
                  </a:cubicBezTo>
                  <a:cubicBezTo>
                    <a:pt x="6" y="37"/>
                    <a:pt x="7" y="44"/>
                    <a:pt x="9" y="51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1E6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1" name="Freeform 396"/>
            <p:cNvSpPr>
              <a:spLocks noEditPoints="1"/>
            </p:cNvSpPr>
            <p:nvPr/>
          </p:nvSpPr>
          <p:spPr bwMode="auto">
            <a:xfrm>
              <a:off x="23864888" y="7149668"/>
              <a:ext cx="1130300" cy="860425"/>
            </a:xfrm>
            <a:custGeom>
              <a:avLst/>
              <a:gdLst>
                <a:gd name="T0" fmla="*/ 226 w 436"/>
                <a:gd name="T1" fmla="*/ 332 h 332"/>
                <a:gd name="T2" fmla="*/ 225 w 436"/>
                <a:gd name="T3" fmla="*/ 332 h 332"/>
                <a:gd name="T4" fmla="*/ 225 w 436"/>
                <a:gd name="T5" fmla="*/ 332 h 332"/>
                <a:gd name="T6" fmla="*/ 224 w 436"/>
                <a:gd name="T7" fmla="*/ 332 h 332"/>
                <a:gd name="T8" fmla="*/ 157 w 436"/>
                <a:gd name="T9" fmla="*/ 323 h 332"/>
                <a:gd name="T10" fmla="*/ 157 w 436"/>
                <a:gd name="T11" fmla="*/ 323 h 332"/>
                <a:gd name="T12" fmla="*/ 404 w 436"/>
                <a:gd name="T13" fmla="*/ 277 h 332"/>
                <a:gd name="T14" fmla="*/ 337 w 436"/>
                <a:gd name="T15" fmla="*/ 318 h 332"/>
                <a:gd name="T16" fmla="*/ 227 w 436"/>
                <a:gd name="T17" fmla="*/ 332 h 332"/>
                <a:gd name="T18" fmla="*/ 404 w 436"/>
                <a:gd name="T19" fmla="*/ 277 h 332"/>
                <a:gd name="T20" fmla="*/ 0 w 436"/>
                <a:gd name="T21" fmla="*/ 106 h 332"/>
                <a:gd name="T22" fmla="*/ 157 w 436"/>
                <a:gd name="T23" fmla="*/ 323 h 332"/>
                <a:gd name="T24" fmla="*/ 114 w 436"/>
                <a:gd name="T25" fmla="*/ 306 h 332"/>
                <a:gd name="T26" fmla="*/ 11 w 436"/>
                <a:gd name="T27" fmla="*/ 180 h 332"/>
                <a:gd name="T28" fmla="*/ 2 w 436"/>
                <a:gd name="T29" fmla="*/ 129 h 332"/>
                <a:gd name="T30" fmla="*/ 0 w 436"/>
                <a:gd name="T31" fmla="*/ 106 h 332"/>
                <a:gd name="T32" fmla="*/ 410 w 436"/>
                <a:gd name="T33" fmla="*/ 47 h 332"/>
                <a:gd name="T34" fmla="*/ 410 w 436"/>
                <a:gd name="T35" fmla="*/ 47 h 332"/>
                <a:gd name="T36" fmla="*/ 409 w 436"/>
                <a:gd name="T37" fmla="*/ 46 h 332"/>
                <a:gd name="T38" fmla="*/ 409 w 436"/>
                <a:gd name="T39" fmla="*/ 46 h 332"/>
                <a:gd name="T40" fmla="*/ 408 w 436"/>
                <a:gd name="T41" fmla="*/ 46 h 332"/>
                <a:gd name="T42" fmla="*/ 408 w 436"/>
                <a:gd name="T43" fmla="*/ 45 h 332"/>
                <a:gd name="T44" fmla="*/ 408 w 436"/>
                <a:gd name="T45" fmla="*/ 45 h 332"/>
                <a:gd name="T46" fmla="*/ 408 w 436"/>
                <a:gd name="T47" fmla="*/ 45 h 332"/>
                <a:gd name="T48" fmla="*/ 407 w 436"/>
                <a:gd name="T49" fmla="*/ 44 h 332"/>
                <a:gd name="T50" fmla="*/ 407 w 436"/>
                <a:gd name="T51" fmla="*/ 44 h 332"/>
                <a:gd name="T52" fmla="*/ 407 w 436"/>
                <a:gd name="T53" fmla="*/ 44 h 332"/>
                <a:gd name="T54" fmla="*/ 100 w 436"/>
                <a:gd name="T55" fmla="*/ 16 h 332"/>
                <a:gd name="T56" fmla="*/ 100 w 436"/>
                <a:gd name="T57" fmla="*/ 16 h 332"/>
                <a:gd name="T58" fmla="*/ 226 w 436"/>
                <a:gd name="T59" fmla="*/ 0 h 332"/>
                <a:gd name="T60" fmla="*/ 138 w 436"/>
                <a:gd name="T61" fmla="*/ 7 h 332"/>
                <a:gd name="T62" fmla="*/ 226 w 436"/>
                <a:gd name="T63" fmla="*/ 0 h 332"/>
                <a:gd name="T64" fmla="*/ 262 w 436"/>
                <a:gd name="T65" fmla="*/ 0 h 332"/>
                <a:gd name="T66" fmla="*/ 262 w 436"/>
                <a:gd name="T67" fmla="*/ 0 h 332"/>
                <a:gd name="T68" fmla="*/ 282 w 436"/>
                <a:gd name="T69" fmla="*/ 1 h 332"/>
                <a:gd name="T70" fmla="*/ 324 w 436"/>
                <a:gd name="T71" fmla="*/ 6 h 332"/>
                <a:gd name="T72" fmla="*/ 398 w 436"/>
                <a:gd name="T73" fmla="*/ 37 h 332"/>
                <a:gd name="T74" fmla="*/ 233 w 436"/>
                <a:gd name="T75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36" h="332">
                  <a:moveTo>
                    <a:pt x="226" y="332"/>
                  </a:moveTo>
                  <a:cubicBezTo>
                    <a:pt x="226" y="332"/>
                    <a:pt x="226" y="332"/>
                    <a:pt x="226" y="332"/>
                  </a:cubicBezTo>
                  <a:cubicBezTo>
                    <a:pt x="226" y="332"/>
                    <a:pt x="226" y="332"/>
                    <a:pt x="226" y="332"/>
                  </a:cubicBezTo>
                  <a:moveTo>
                    <a:pt x="225" y="332"/>
                  </a:moveTo>
                  <a:cubicBezTo>
                    <a:pt x="225" y="332"/>
                    <a:pt x="225" y="332"/>
                    <a:pt x="225" y="332"/>
                  </a:cubicBezTo>
                  <a:cubicBezTo>
                    <a:pt x="225" y="332"/>
                    <a:pt x="225" y="332"/>
                    <a:pt x="225" y="332"/>
                  </a:cubicBezTo>
                  <a:moveTo>
                    <a:pt x="224" y="332"/>
                  </a:moveTo>
                  <a:cubicBezTo>
                    <a:pt x="224" y="332"/>
                    <a:pt x="224" y="332"/>
                    <a:pt x="224" y="332"/>
                  </a:cubicBezTo>
                  <a:cubicBezTo>
                    <a:pt x="224" y="332"/>
                    <a:pt x="224" y="332"/>
                    <a:pt x="224" y="332"/>
                  </a:cubicBezTo>
                  <a:moveTo>
                    <a:pt x="157" y="323"/>
                  </a:moveTo>
                  <a:cubicBezTo>
                    <a:pt x="157" y="323"/>
                    <a:pt x="157" y="323"/>
                    <a:pt x="157" y="323"/>
                  </a:cubicBezTo>
                  <a:cubicBezTo>
                    <a:pt x="157" y="323"/>
                    <a:pt x="157" y="323"/>
                    <a:pt x="157" y="323"/>
                  </a:cubicBezTo>
                  <a:moveTo>
                    <a:pt x="433" y="217"/>
                  </a:moveTo>
                  <a:cubicBezTo>
                    <a:pt x="427" y="240"/>
                    <a:pt x="418" y="262"/>
                    <a:pt x="404" y="277"/>
                  </a:cubicBezTo>
                  <a:cubicBezTo>
                    <a:pt x="401" y="280"/>
                    <a:pt x="399" y="283"/>
                    <a:pt x="396" y="286"/>
                  </a:cubicBezTo>
                  <a:cubicBezTo>
                    <a:pt x="379" y="300"/>
                    <a:pt x="359" y="311"/>
                    <a:pt x="337" y="318"/>
                  </a:cubicBezTo>
                  <a:cubicBezTo>
                    <a:pt x="304" y="328"/>
                    <a:pt x="266" y="332"/>
                    <a:pt x="228" y="332"/>
                  </a:cubicBezTo>
                  <a:cubicBezTo>
                    <a:pt x="228" y="332"/>
                    <a:pt x="227" y="332"/>
                    <a:pt x="227" y="332"/>
                  </a:cubicBezTo>
                  <a:cubicBezTo>
                    <a:pt x="227" y="332"/>
                    <a:pt x="228" y="332"/>
                    <a:pt x="228" y="332"/>
                  </a:cubicBezTo>
                  <a:cubicBezTo>
                    <a:pt x="297" y="332"/>
                    <a:pt x="365" y="320"/>
                    <a:pt x="404" y="277"/>
                  </a:cubicBezTo>
                  <a:cubicBezTo>
                    <a:pt x="418" y="262"/>
                    <a:pt x="427" y="240"/>
                    <a:pt x="433" y="217"/>
                  </a:cubicBezTo>
                  <a:moveTo>
                    <a:pt x="0" y="106"/>
                  </a:moveTo>
                  <a:cubicBezTo>
                    <a:pt x="1" y="125"/>
                    <a:pt x="5" y="147"/>
                    <a:pt x="7" y="159"/>
                  </a:cubicBezTo>
                  <a:cubicBezTo>
                    <a:pt x="19" y="236"/>
                    <a:pt x="76" y="300"/>
                    <a:pt x="157" y="323"/>
                  </a:cubicBezTo>
                  <a:cubicBezTo>
                    <a:pt x="147" y="320"/>
                    <a:pt x="138" y="317"/>
                    <a:pt x="130" y="313"/>
                  </a:cubicBezTo>
                  <a:cubicBezTo>
                    <a:pt x="124" y="311"/>
                    <a:pt x="119" y="308"/>
                    <a:pt x="114" y="306"/>
                  </a:cubicBezTo>
                  <a:cubicBezTo>
                    <a:pt x="79" y="287"/>
                    <a:pt x="50" y="260"/>
                    <a:pt x="31" y="227"/>
                  </a:cubicBezTo>
                  <a:cubicBezTo>
                    <a:pt x="22" y="213"/>
                    <a:pt x="16" y="197"/>
                    <a:pt x="11" y="180"/>
                  </a:cubicBezTo>
                  <a:cubicBezTo>
                    <a:pt x="9" y="173"/>
                    <a:pt x="8" y="166"/>
                    <a:pt x="7" y="159"/>
                  </a:cubicBezTo>
                  <a:cubicBezTo>
                    <a:pt x="5" y="151"/>
                    <a:pt x="4" y="141"/>
                    <a:pt x="2" y="129"/>
                  </a:cubicBezTo>
                  <a:cubicBezTo>
                    <a:pt x="1" y="122"/>
                    <a:pt x="0" y="115"/>
                    <a:pt x="0" y="109"/>
                  </a:cubicBezTo>
                  <a:cubicBezTo>
                    <a:pt x="0" y="108"/>
                    <a:pt x="0" y="107"/>
                    <a:pt x="0" y="106"/>
                  </a:cubicBezTo>
                  <a:moveTo>
                    <a:pt x="409" y="47"/>
                  </a:moveTo>
                  <a:cubicBezTo>
                    <a:pt x="409" y="47"/>
                    <a:pt x="409" y="47"/>
                    <a:pt x="410" y="47"/>
                  </a:cubicBezTo>
                  <a:cubicBezTo>
                    <a:pt x="424" y="64"/>
                    <a:pt x="432" y="80"/>
                    <a:pt x="436" y="99"/>
                  </a:cubicBezTo>
                  <a:cubicBezTo>
                    <a:pt x="432" y="80"/>
                    <a:pt x="424" y="64"/>
                    <a:pt x="410" y="47"/>
                  </a:cubicBezTo>
                  <a:cubicBezTo>
                    <a:pt x="409" y="47"/>
                    <a:pt x="409" y="47"/>
                    <a:pt x="409" y="47"/>
                  </a:cubicBezTo>
                  <a:moveTo>
                    <a:pt x="409" y="46"/>
                  </a:moveTo>
                  <a:cubicBezTo>
                    <a:pt x="409" y="46"/>
                    <a:pt x="409" y="47"/>
                    <a:pt x="409" y="47"/>
                  </a:cubicBezTo>
                  <a:cubicBezTo>
                    <a:pt x="409" y="47"/>
                    <a:pt x="409" y="46"/>
                    <a:pt x="409" y="46"/>
                  </a:cubicBezTo>
                  <a:moveTo>
                    <a:pt x="408" y="46"/>
                  </a:moveTo>
                  <a:cubicBezTo>
                    <a:pt x="408" y="46"/>
                    <a:pt x="408" y="46"/>
                    <a:pt x="408" y="46"/>
                  </a:cubicBezTo>
                  <a:cubicBezTo>
                    <a:pt x="408" y="46"/>
                    <a:pt x="408" y="46"/>
                    <a:pt x="408" y="46"/>
                  </a:cubicBezTo>
                  <a:moveTo>
                    <a:pt x="408" y="45"/>
                  </a:moveTo>
                  <a:cubicBezTo>
                    <a:pt x="408" y="45"/>
                    <a:pt x="408" y="45"/>
                    <a:pt x="408" y="46"/>
                  </a:cubicBezTo>
                  <a:cubicBezTo>
                    <a:pt x="408" y="45"/>
                    <a:pt x="408" y="45"/>
                    <a:pt x="408" y="45"/>
                  </a:cubicBezTo>
                  <a:moveTo>
                    <a:pt x="407" y="45"/>
                  </a:moveTo>
                  <a:cubicBezTo>
                    <a:pt x="407" y="45"/>
                    <a:pt x="407" y="45"/>
                    <a:pt x="408" y="45"/>
                  </a:cubicBezTo>
                  <a:cubicBezTo>
                    <a:pt x="407" y="45"/>
                    <a:pt x="407" y="45"/>
                    <a:pt x="407" y="45"/>
                  </a:cubicBezTo>
                  <a:moveTo>
                    <a:pt x="407" y="44"/>
                  </a:moveTo>
                  <a:cubicBezTo>
                    <a:pt x="407" y="44"/>
                    <a:pt x="407" y="44"/>
                    <a:pt x="407" y="45"/>
                  </a:cubicBezTo>
                  <a:cubicBezTo>
                    <a:pt x="407" y="44"/>
                    <a:pt x="407" y="44"/>
                    <a:pt x="407" y="44"/>
                  </a:cubicBezTo>
                  <a:moveTo>
                    <a:pt x="406" y="44"/>
                  </a:moveTo>
                  <a:cubicBezTo>
                    <a:pt x="406" y="44"/>
                    <a:pt x="406" y="44"/>
                    <a:pt x="407" y="44"/>
                  </a:cubicBezTo>
                  <a:cubicBezTo>
                    <a:pt x="406" y="44"/>
                    <a:pt x="406" y="44"/>
                    <a:pt x="406" y="44"/>
                  </a:cubicBezTo>
                  <a:moveTo>
                    <a:pt x="100" y="16"/>
                  </a:moveTo>
                  <a:cubicBezTo>
                    <a:pt x="100" y="16"/>
                    <a:pt x="100" y="16"/>
                    <a:pt x="100" y="16"/>
                  </a:cubicBezTo>
                  <a:cubicBezTo>
                    <a:pt x="100" y="16"/>
                    <a:pt x="100" y="16"/>
                    <a:pt x="100" y="16"/>
                  </a:cubicBezTo>
                  <a:moveTo>
                    <a:pt x="233" y="0"/>
                  </a:moveTo>
                  <a:cubicBezTo>
                    <a:pt x="231" y="0"/>
                    <a:pt x="228" y="0"/>
                    <a:pt x="226" y="0"/>
                  </a:cubicBezTo>
                  <a:cubicBezTo>
                    <a:pt x="186" y="0"/>
                    <a:pt x="141" y="4"/>
                    <a:pt x="101" y="15"/>
                  </a:cubicBezTo>
                  <a:cubicBezTo>
                    <a:pt x="113" y="12"/>
                    <a:pt x="126" y="9"/>
                    <a:pt x="138" y="7"/>
                  </a:cubicBezTo>
                  <a:cubicBezTo>
                    <a:pt x="138" y="7"/>
                    <a:pt x="138" y="7"/>
                    <a:pt x="138" y="7"/>
                  </a:cubicBezTo>
                  <a:cubicBezTo>
                    <a:pt x="168" y="2"/>
                    <a:pt x="198" y="0"/>
                    <a:pt x="226" y="0"/>
                  </a:cubicBezTo>
                  <a:cubicBezTo>
                    <a:pt x="228" y="0"/>
                    <a:pt x="231" y="0"/>
                    <a:pt x="233" y="0"/>
                  </a:cubicBezTo>
                  <a:cubicBezTo>
                    <a:pt x="242" y="0"/>
                    <a:pt x="252" y="0"/>
                    <a:pt x="262" y="0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69" y="0"/>
                    <a:pt x="276" y="1"/>
                    <a:pt x="282" y="1"/>
                  </a:cubicBezTo>
                  <a:cubicBezTo>
                    <a:pt x="282" y="1"/>
                    <a:pt x="282" y="1"/>
                    <a:pt x="282" y="1"/>
                  </a:cubicBezTo>
                  <a:cubicBezTo>
                    <a:pt x="296" y="2"/>
                    <a:pt x="310" y="4"/>
                    <a:pt x="324" y="6"/>
                  </a:cubicBezTo>
                  <a:cubicBezTo>
                    <a:pt x="324" y="6"/>
                    <a:pt x="324" y="6"/>
                    <a:pt x="324" y="6"/>
                  </a:cubicBezTo>
                  <a:cubicBezTo>
                    <a:pt x="324" y="6"/>
                    <a:pt x="324" y="6"/>
                    <a:pt x="324" y="6"/>
                  </a:cubicBezTo>
                  <a:cubicBezTo>
                    <a:pt x="352" y="11"/>
                    <a:pt x="378" y="21"/>
                    <a:pt x="398" y="37"/>
                  </a:cubicBezTo>
                  <a:cubicBezTo>
                    <a:pt x="401" y="39"/>
                    <a:pt x="404" y="41"/>
                    <a:pt x="406" y="44"/>
                  </a:cubicBezTo>
                  <a:cubicBezTo>
                    <a:pt x="367" y="5"/>
                    <a:pt x="298" y="0"/>
                    <a:pt x="233" y="0"/>
                  </a:cubicBezTo>
                </a:path>
              </a:pathLst>
            </a:custGeom>
            <a:solidFill>
              <a:srgbClr val="1E6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2" name="Freeform 397"/>
            <p:cNvSpPr>
              <a:spLocks/>
            </p:cNvSpPr>
            <p:nvPr/>
          </p:nvSpPr>
          <p:spPr bwMode="auto">
            <a:xfrm>
              <a:off x="22764750" y="7159193"/>
              <a:ext cx="61913" cy="0"/>
            </a:xfrm>
            <a:custGeom>
              <a:avLst/>
              <a:gdLst>
                <a:gd name="T0" fmla="*/ 3 w 24"/>
                <a:gd name="T1" fmla="*/ 0 w 24"/>
                <a:gd name="T2" fmla="*/ 3 w 24"/>
                <a:gd name="T3" fmla="*/ 24 w 24"/>
                <a:gd name="T4" fmla="*/ 3 w 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24">
                  <a:moveTo>
                    <a:pt x="3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10" y="0"/>
                    <a:pt x="17" y="0"/>
                    <a:pt x="24" y="0"/>
                  </a:cubicBezTo>
                  <a:cubicBezTo>
                    <a:pt x="17" y="0"/>
                    <a:pt x="10" y="0"/>
                    <a:pt x="3" y="0"/>
                  </a:cubicBezTo>
                </a:path>
              </a:pathLst>
            </a:custGeom>
            <a:solidFill>
              <a:srgbClr val="70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3" name="Freeform 398"/>
            <p:cNvSpPr>
              <a:spLocks noEditPoints="1"/>
            </p:cNvSpPr>
            <p:nvPr/>
          </p:nvSpPr>
          <p:spPr bwMode="auto">
            <a:xfrm>
              <a:off x="22269450" y="7818005"/>
              <a:ext cx="36513" cy="57150"/>
            </a:xfrm>
            <a:custGeom>
              <a:avLst/>
              <a:gdLst>
                <a:gd name="T0" fmla="*/ 14 w 14"/>
                <a:gd name="T1" fmla="*/ 22 h 22"/>
                <a:gd name="T2" fmla="*/ 14 w 14"/>
                <a:gd name="T3" fmla="*/ 22 h 22"/>
                <a:gd name="T4" fmla="*/ 14 w 14"/>
                <a:gd name="T5" fmla="*/ 22 h 22"/>
                <a:gd name="T6" fmla="*/ 0 w 14"/>
                <a:gd name="T7" fmla="*/ 1 h 22"/>
                <a:gd name="T8" fmla="*/ 14 w 14"/>
                <a:gd name="T9" fmla="*/ 22 h 22"/>
                <a:gd name="T10" fmla="*/ 0 w 14"/>
                <a:gd name="T11" fmla="*/ 1 h 22"/>
                <a:gd name="T12" fmla="*/ 0 w 14"/>
                <a:gd name="T13" fmla="*/ 0 h 22"/>
                <a:gd name="T14" fmla="*/ 0 w 14"/>
                <a:gd name="T15" fmla="*/ 0 h 22"/>
                <a:gd name="T16" fmla="*/ 0 w 14"/>
                <a:gd name="T1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22">
                  <a:moveTo>
                    <a:pt x="14" y="22"/>
                  </a:moveTo>
                  <a:cubicBezTo>
                    <a:pt x="14" y="22"/>
                    <a:pt x="14" y="22"/>
                    <a:pt x="14" y="22"/>
                  </a:cubicBezTo>
                  <a:cubicBezTo>
                    <a:pt x="14" y="22"/>
                    <a:pt x="14" y="22"/>
                    <a:pt x="14" y="22"/>
                  </a:cubicBezTo>
                  <a:moveTo>
                    <a:pt x="0" y="1"/>
                  </a:moveTo>
                  <a:cubicBezTo>
                    <a:pt x="4" y="8"/>
                    <a:pt x="8" y="15"/>
                    <a:pt x="14" y="22"/>
                  </a:cubicBezTo>
                  <a:cubicBezTo>
                    <a:pt x="8" y="15"/>
                    <a:pt x="4" y="8"/>
                    <a:pt x="0" y="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0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4" name="Freeform 399"/>
            <p:cNvSpPr>
              <a:spLocks noEditPoints="1"/>
            </p:cNvSpPr>
            <p:nvPr/>
          </p:nvSpPr>
          <p:spPr bwMode="auto">
            <a:xfrm>
              <a:off x="22464713" y="7978343"/>
              <a:ext cx="4763" cy="0"/>
            </a:xfrm>
            <a:custGeom>
              <a:avLst/>
              <a:gdLst>
                <a:gd name="T0" fmla="*/ 0 w 2"/>
                <a:gd name="T1" fmla="*/ 2 w 2"/>
                <a:gd name="T2" fmla="*/ 2 w 2"/>
                <a:gd name="T3" fmla="*/ 0 w 2"/>
                <a:gd name="T4" fmla="*/ 0 w 2"/>
                <a:gd name="T5" fmla="*/ 0 w 2"/>
                <a:gd name="T6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cubicBezTo>
                    <a:pt x="1" y="0"/>
                    <a:pt x="1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5E83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5" name="Freeform 400"/>
            <p:cNvSpPr>
              <a:spLocks noEditPoints="1"/>
            </p:cNvSpPr>
            <p:nvPr/>
          </p:nvSpPr>
          <p:spPr bwMode="auto">
            <a:xfrm>
              <a:off x="22251988" y="7159193"/>
              <a:ext cx="614363" cy="788988"/>
            </a:xfrm>
            <a:custGeom>
              <a:avLst/>
              <a:gdLst>
                <a:gd name="T0" fmla="*/ 61 w 237"/>
                <a:gd name="T1" fmla="*/ 115 h 304"/>
                <a:gd name="T2" fmla="*/ 0 w 237"/>
                <a:gd name="T3" fmla="*/ 240 h 304"/>
                <a:gd name="T4" fmla="*/ 7 w 237"/>
                <a:gd name="T5" fmla="*/ 254 h 304"/>
                <a:gd name="T6" fmla="*/ 7 w 237"/>
                <a:gd name="T7" fmla="*/ 254 h 304"/>
                <a:gd name="T8" fmla="*/ 7 w 237"/>
                <a:gd name="T9" fmla="*/ 255 h 304"/>
                <a:gd name="T10" fmla="*/ 21 w 237"/>
                <a:gd name="T11" fmla="*/ 276 h 304"/>
                <a:gd name="T12" fmla="*/ 21 w 237"/>
                <a:gd name="T13" fmla="*/ 276 h 304"/>
                <a:gd name="T14" fmla="*/ 21 w 237"/>
                <a:gd name="T15" fmla="*/ 276 h 304"/>
                <a:gd name="T16" fmla="*/ 23 w 237"/>
                <a:gd name="T17" fmla="*/ 279 h 304"/>
                <a:gd name="T18" fmla="*/ 55 w 237"/>
                <a:gd name="T19" fmla="*/ 304 h 304"/>
                <a:gd name="T20" fmla="*/ 106 w 237"/>
                <a:gd name="T21" fmla="*/ 272 h 304"/>
                <a:gd name="T22" fmla="*/ 176 w 237"/>
                <a:gd name="T23" fmla="*/ 127 h 304"/>
                <a:gd name="T24" fmla="*/ 61 w 237"/>
                <a:gd name="T25" fmla="*/ 115 h 304"/>
                <a:gd name="T26" fmla="*/ 201 w 237"/>
                <a:gd name="T27" fmla="*/ 0 h 304"/>
                <a:gd name="T28" fmla="*/ 198 w 237"/>
                <a:gd name="T29" fmla="*/ 0 h 304"/>
                <a:gd name="T30" fmla="*/ 198 w 237"/>
                <a:gd name="T31" fmla="*/ 0 h 304"/>
                <a:gd name="T32" fmla="*/ 115 w 237"/>
                <a:gd name="T33" fmla="*/ 5 h 304"/>
                <a:gd name="T34" fmla="*/ 115 w 237"/>
                <a:gd name="T35" fmla="*/ 5 h 304"/>
                <a:gd name="T36" fmla="*/ 94 w 237"/>
                <a:gd name="T37" fmla="*/ 47 h 304"/>
                <a:gd name="T38" fmla="*/ 206 w 237"/>
                <a:gd name="T39" fmla="*/ 64 h 304"/>
                <a:gd name="T40" fmla="*/ 237 w 237"/>
                <a:gd name="T41" fmla="*/ 1 h 304"/>
                <a:gd name="T42" fmla="*/ 222 w 237"/>
                <a:gd name="T43" fmla="*/ 0 h 304"/>
                <a:gd name="T44" fmla="*/ 201 w 237"/>
                <a:gd name="T45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7" h="304">
                  <a:moveTo>
                    <a:pt x="61" y="115"/>
                  </a:moveTo>
                  <a:cubicBezTo>
                    <a:pt x="0" y="240"/>
                    <a:pt x="0" y="240"/>
                    <a:pt x="0" y="240"/>
                  </a:cubicBezTo>
                  <a:cubicBezTo>
                    <a:pt x="2" y="245"/>
                    <a:pt x="4" y="250"/>
                    <a:pt x="7" y="254"/>
                  </a:cubicBezTo>
                  <a:cubicBezTo>
                    <a:pt x="7" y="254"/>
                    <a:pt x="7" y="254"/>
                    <a:pt x="7" y="254"/>
                  </a:cubicBezTo>
                  <a:cubicBezTo>
                    <a:pt x="7" y="254"/>
                    <a:pt x="7" y="254"/>
                    <a:pt x="7" y="255"/>
                  </a:cubicBezTo>
                  <a:cubicBezTo>
                    <a:pt x="11" y="262"/>
                    <a:pt x="15" y="269"/>
                    <a:pt x="21" y="276"/>
                  </a:cubicBezTo>
                  <a:cubicBezTo>
                    <a:pt x="21" y="276"/>
                    <a:pt x="21" y="276"/>
                    <a:pt x="21" y="276"/>
                  </a:cubicBezTo>
                  <a:cubicBezTo>
                    <a:pt x="21" y="276"/>
                    <a:pt x="21" y="276"/>
                    <a:pt x="21" y="276"/>
                  </a:cubicBezTo>
                  <a:cubicBezTo>
                    <a:pt x="22" y="277"/>
                    <a:pt x="22" y="278"/>
                    <a:pt x="23" y="279"/>
                  </a:cubicBezTo>
                  <a:cubicBezTo>
                    <a:pt x="32" y="289"/>
                    <a:pt x="43" y="297"/>
                    <a:pt x="55" y="304"/>
                  </a:cubicBezTo>
                  <a:cubicBezTo>
                    <a:pt x="106" y="272"/>
                    <a:pt x="106" y="272"/>
                    <a:pt x="106" y="272"/>
                  </a:cubicBezTo>
                  <a:cubicBezTo>
                    <a:pt x="176" y="127"/>
                    <a:pt x="176" y="127"/>
                    <a:pt x="176" y="127"/>
                  </a:cubicBezTo>
                  <a:cubicBezTo>
                    <a:pt x="61" y="115"/>
                    <a:pt x="61" y="115"/>
                    <a:pt x="61" y="115"/>
                  </a:cubicBezTo>
                  <a:moveTo>
                    <a:pt x="201" y="0"/>
                  </a:moveTo>
                  <a:cubicBezTo>
                    <a:pt x="200" y="0"/>
                    <a:pt x="199" y="0"/>
                    <a:pt x="198" y="0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70" y="0"/>
                    <a:pt x="142" y="1"/>
                    <a:pt x="115" y="5"/>
                  </a:cubicBezTo>
                  <a:cubicBezTo>
                    <a:pt x="115" y="5"/>
                    <a:pt x="115" y="5"/>
                    <a:pt x="115" y="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206" y="64"/>
                    <a:pt x="206" y="64"/>
                    <a:pt x="206" y="64"/>
                  </a:cubicBezTo>
                  <a:cubicBezTo>
                    <a:pt x="237" y="1"/>
                    <a:pt x="237" y="1"/>
                    <a:pt x="237" y="1"/>
                  </a:cubicBezTo>
                  <a:cubicBezTo>
                    <a:pt x="232" y="0"/>
                    <a:pt x="227" y="0"/>
                    <a:pt x="222" y="0"/>
                  </a:cubicBezTo>
                  <a:cubicBezTo>
                    <a:pt x="215" y="0"/>
                    <a:pt x="208" y="0"/>
                    <a:pt x="201" y="0"/>
                  </a:cubicBezTo>
                </a:path>
              </a:pathLst>
            </a:custGeom>
            <a:solidFill>
              <a:srgbClr val="6CC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6" name="Freeform 401"/>
            <p:cNvSpPr>
              <a:spLocks/>
            </p:cNvSpPr>
            <p:nvPr/>
          </p:nvSpPr>
          <p:spPr bwMode="auto">
            <a:xfrm>
              <a:off x="22394863" y="7864043"/>
              <a:ext cx="131763" cy="114300"/>
            </a:xfrm>
            <a:custGeom>
              <a:avLst/>
              <a:gdLst>
                <a:gd name="T0" fmla="*/ 51 w 51"/>
                <a:gd name="T1" fmla="*/ 0 h 44"/>
                <a:gd name="T2" fmla="*/ 0 w 51"/>
                <a:gd name="T3" fmla="*/ 32 h 44"/>
                <a:gd name="T4" fmla="*/ 27 w 51"/>
                <a:gd name="T5" fmla="*/ 44 h 44"/>
                <a:gd name="T6" fmla="*/ 27 w 51"/>
                <a:gd name="T7" fmla="*/ 44 h 44"/>
                <a:gd name="T8" fmla="*/ 27 w 51"/>
                <a:gd name="T9" fmla="*/ 44 h 44"/>
                <a:gd name="T10" fmla="*/ 29 w 51"/>
                <a:gd name="T11" fmla="*/ 44 h 44"/>
                <a:gd name="T12" fmla="*/ 51 w 51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44">
                  <a:moveTo>
                    <a:pt x="51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8" y="36"/>
                    <a:pt x="17" y="40"/>
                    <a:pt x="27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8" y="44"/>
                    <a:pt x="28" y="44"/>
                    <a:pt x="29" y="44"/>
                  </a:cubicBezTo>
                  <a:cubicBezTo>
                    <a:pt x="51" y="0"/>
                    <a:pt x="51" y="0"/>
                    <a:pt x="51" y="0"/>
                  </a:cubicBezTo>
                </a:path>
              </a:pathLst>
            </a:custGeom>
            <a:solidFill>
              <a:srgbClr val="6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7" name="Freeform 402"/>
            <p:cNvSpPr>
              <a:spLocks/>
            </p:cNvSpPr>
            <p:nvPr/>
          </p:nvSpPr>
          <p:spPr bwMode="auto">
            <a:xfrm>
              <a:off x="22409150" y="7281430"/>
              <a:ext cx="376238" cy="207963"/>
            </a:xfrm>
            <a:custGeom>
              <a:avLst/>
              <a:gdLst>
                <a:gd name="T0" fmla="*/ 54 w 237"/>
                <a:gd name="T1" fmla="*/ 0 h 131"/>
                <a:gd name="T2" fmla="*/ 0 w 237"/>
                <a:gd name="T3" fmla="*/ 111 h 131"/>
                <a:gd name="T4" fmla="*/ 188 w 237"/>
                <a:gd name="T5" fmla="*/ 131 h 131"/>
                <a:gd name="T6" fmla="*/ 237 w 237"/>
                <a:gd name="T7" fmla="*/ 28 h 131"/>
                <a:gd name="T8" fmla="*/ 54 w 237"/>
                <a:gd name="T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131">
                  <a:moveTo>
                    <a:pt x="54" y="0"/>
                  </a:moveTo>
                  <a:lnTo>
                    <a:pt x="0" y="111"/>
                  </a:lnTo>
                  <a:lnTo>
                    <a:pt x="188" y="131"/>
                  </a:lnTo>
                  <a:lnTo>
                    <a:pt x="237" y="28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6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8" name="Freeform 403"/>
            <p:cNvSpPr>
              <a:spLocks/>
            </p:cNvSpPr>
            <p:nvPr/>
          </p:nvSpPr>
          <p:spPr bwMode="auto">
            <a:xfrm>
              <a:off x="22409150" y="7281430"/>
              <a:ext cx="376238" cy="207963"/>
            </a:xfrm>
            <a:custGeom>
              <a:avLst/>
              <a:gdLst>
                <a:gd name="T0" fmla="*/ 54 w 237"/>
                <a:gd name="T1" fmla="*/ 0 h 131"/>
                <a:gd name="T2" fmla="*/ 0 w 237"/>
                <a:gd name="T3" fmla="*/ 111 h 131"/>
                <a:gd name="T4" fmla="*/ 188 w 237"/>
                <a:gd name="T5" fmla="*/ 131 h 131"/>
                <a:gd name="T6" fmla="*/ 237 w 237"/>
                <a:gd name="T7" fmla="*/ 28 h 131"/>
                <a:gd name="T8" fmla="*/ 54 w 237"/>
                <a:gd name="T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131">
                  <a:moveTo>
                    <a:pt x="54" y="0"/>
                  </a:moveTo>
                  <a:lnTo>
                    <a:pt x="0" y="111"/>
                  </a:lnTo>
                  <a:lnTo>
                    <a:pt x="188" y="131"/>
                  </a:lnTo>
                  <a:lnTo>
                    <a:pt x="237" y="28"/>
                  </a:lnTo>
                  <a:lnTo>
                    <a:pt x="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9" name="Freeform 404"/>
            <p:cNvSpPr>
              <a:spLocks noEditPoints="1"/>
            </p:cNvSpPr>
            <p:nvPr/>
          </p:nvSpPr>
          <p:spPr bwMode="auto">
            <a:xfrm>
              <a:off x="22572663" y="7165543"/>
              <a:ext cx="396875" cy="844550"/>
            </a:xfrm>
            <a:custGeom>
              <a:avLst/>
              <a:gdLst>
                <a:gd name="T0" fmla="*/ 12 w 153"/>
                <a:gd name="T1" fmla="*/ 326 h 326"/>
                <a:gd name="T2" fmla="*/ 12 w 153"/>
                <a:gd name="T3" fmla="*/ 326 h 326"/>
                <a:gd name="T4" fmla="*/ 12 w 153"/>
                <a:gd name="T5" fmla="*/ 326 h 326"/>
                <a:gd name="T6" fmla="*/ 0 w 153"/>
                <a:gd name="T7" fmla="*/ 324 h 326"/>
                <a:gd name="T8" fmla="*/ 0 w 153"/>
                <a:gd name="T9" fmla="*/ 324 h 326"/>
                <a:gd name="T10" fmla="*/ 12 w 153"/>
                <a:gd name="T11" fmla="*/ 326 h 326"/>
                <a:gd name="T12" fmla="*/ 0 w 153"/>
                <a:gd name="T13" fmla="*/ 324 h 326"/>
                <a:gd name="T14" fmla="*/ 153 w 153"/>
                <a:gd name="T15" fmla="*/ 3 h 326"/>
                <a:gd name="T16" fmla="*/ 153 w 153"/>
                <a:gd name="T17" fmla="*/ 3 h 326"/>
                <a:gd name="T18" fmla="*/ 153 w 153"/>
                <a:gd name="T19" fmla="*/ 3 h 326"/>
                <a:gd name="T20" fmla="*/ 133 w 153"/>
                <a:gd name="T21" fmla="*/ 0 h 326"/>
                <a:gd name="T22" fmla="*/ 133 w 153"/>
                <a:gd name="T23" fmla="*/ 0 h 326"/>
                <a:gd name="T24" fmla="*/ 152 w 153"/>
                <a:gd name="T25" fmla="*/ 3 h 326"/>
                <a:gd name="T26" fmla="*/ 133 w 153"/>
                <a:gd name="T27" fmla="*/ 0 h 326"/>
                <a:gd name="T28" fmla="*/ 133 w 153"/>
                <a:gd name="T2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3" h="326">
                  <a:moveTo>
                    <a:pt x="12" y="326"/>
                  </a:moveTo>
                  <a:cubicBezTo>
                    <a:pt x="12" y="326"/>
                    <a:pt x="12" y="326"/>
                    <a:pt x="12" y="326"/>
                  </a:cubicBezTo>
                  <a:cubicBezTo>
                    <a:pt x="12" y="326"/>
                    <a:pt x="12" y="326"/>
                    <a:pt x="12" y="326"/>
                  </a:cubicBezTo>
                  <a:moveTo>
                    <a:pt x="0" y="324"/>
                  </a:moveTo>
                  <a:cubicBezTo>
                    <a:pt x="0" y="324"/>
                    <a:pt x="0" y="324"/>
                    <a:pt x="0" y="324"/>
                  </a:cubicBezTo>
                  <a:cubicBezTo>
                    <a:pt x="4" y="325"/>
                    <a:pt x="8" y="325"/>
                    <a:pt x="12" y="326"/>
                  </a:cubicBezTo>
                  <a:cubicBezTo>
                    <a:pt x="8" y="325"/>
                    <a:pt x="4" y="325"/>
                    <a:pt x="0" y="324"/>
                  </a:cubicBezTo>
                  <a:moveTo>
                    <a:pt x="153" y="3"/>
                  </a:moveTo>
                  <a:cubicBezTo>
                    <a:pt x="153" y="3"/>
                    <a:pt x="153" y="3"/>
                    <a:pt x="153" y="3"/>
                  </a:cubicBezTo>
                  <a:cubicBezTo>
                    <a:pt x="153" y="3"/>
                    <a:pt x="153" y="3"/>
                    <a:pt x="153" y="3"/>
                  </a:cubicBezTo>
                  <a:moveTo>
                    <a:pt x="133" y="0"/>
                  </a:moveTo>
                  <a:cubicBezTo>
                    <a:pt x="133" y="0"/>
                    <a:pt x="133" y="0"/>
                    <a:pt x="133" y="0"/>
                  </a:cubicBezTo>
                  <a:cubicBezTo>
                    <a:pt x="139" y="1"/>
                    <a:pt x="145" y="2"/>
                    <a:pt x="152" y="3"/>
                  </a:cubicBezTo>
                  <a:cubicBezTo>
                    <a:pt x="145" y="2"/>
                    <a:pt x="139" y="1"/>
                    <a:pt x="133" y="0"/>
                  </a:cubicBezTo>
                  <a:cubicBezTo>
                    <a:pt x="133" y="0"/>
                    <a:pt x="133" y="0"/>
                    <a:pt x="133" y="0"/>
                  </a:cubicBezTo>
                </a:path>
              </a:pathLst>
            </a:custGeom>
            <a:solidFill>
              <a:srgbClr val="70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0" name="Freeform 405"/>
            <p:cNvSpPr>
              <a:spLocks/>
            </p:cNvSpPr>
            <p:nvPr/>
          </p:nvSpPr>
          <p:spPr bwMode="auto">
            <a:xfrm>
              <a:off x="22518688" y="7994218"/>
              <a:ext cx="53975" cy="11113"/>
            </a:xfrm>
            <a:custGeom>
              <a:avLst/>
              <a:gdLst>
                <a:gd name="T0" fmla="*/ 0 w 21"/>
                <a:gd name="T1" fmla="*/ 0 h 4"/>
                <a:gd name="T2" fmla="*/ 0 w 21"/>
                <a:gd name="T3" fmla="*/ 0 h 4"/>
                <a:gd name="T4" fmla="*/ 21 w 21"/>
                <a:gd name="T5" fmla="*/ 4 h 4"/>
                <a:gd name="T6" fmla="*/ 21 w 21"/>
                <a:gd name="T7" fmla="*/ 4 h 4"/>
                <a:gd name="T8" fmla="*/ 0 w 21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2"/>
                    <a:pt x="14" y="3"/>
                    <a:pt x="21" y="4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14" y="3"/>
                    <a:pt x="7" y="2"/>
                    <a:pt x="0" y="0"/>
                  </a:cubicBezTo>
                </a:path>
              </a:pathLst>
            </a:custGeom>
            <a:solidFill>
              <a:srgbClr val="5E83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31" name="Freeform 407"/>
            <p:cNvSpPr>
              <a:spLocks noEditPoints="1"/>
            </p:cNvSpPr>
            <p:nvPr/>
          </p:nvSpPr>
          <p:spPr bwMode="auto">
            <a:xfrm>
              <a:off x="22572663" y="7165543"/>
              <a:ext cx="449263" cy="847725"/>
            </a:xfrm>
            <a:custGeom>
              <a:avLst/>
              <a:gdLst>
                <a:gd name="T0" fmla="*/ 39 w 173"/>
                <a:gd name="T1" fmla="*/ 294 h 327"/>
                <a:gd name="T2" fmla="*/ 0 w 173"/>
                <a:gd name="T3" fmla="*/ 324 h 327"/>
                <a:gd name="T4" fmla="*/ 12 w 173"/>
                <a:gd name="T5" fmla="*/ 326 h 327"/>
                <a:gd name="T6" fmla="*/ 12 w 173"/>
                <a:gd name="T7" fmla="*/ 326 h 327"/>
                <a:gd name="T8" fmla="*/ 12 w 173"/>
                <a:gd name="T9" fmla="*/ 326 h 327"/>
                <a:gd name="T10" fmla="*/ 24 w 173"/>
                <a:gd name="T11" fmla="*/ 327 h 327"/>
                <a:gd name="T12" fmla="*/ 39 w 173"/>
                <a:gd name="T13" fmla="*/ 294 h 327"/>
                <a:gd name="T14" fmla="*/ 72 w 173"/>
                <a:gd name="T15" fmla="*/ 128 h 327"/>
                <a:gd name="T16" fmla="*/ 13 w 173"/>
                <a:gd name="T17" fmla="*/ 250 h 327"/>
                <a:gd name="T18" fmla="*/ 78 w 173"/>
                <a:gd name="T19" fmla="*/ 209 h 327"/>
                <a:gd name="T20" fmla="*/ 114 w 173"/>
                <a:gd name="T21" fmla="*/ 132 h 327"/>
                <a:gd name="T22" fmla="*/ 72 w 173"/>
                <a:gd name="T23" fmla="*/ 128 h 327"/>
                <a:gd name="T24" fmla="*/ 133 w 173"/>
                <a:gd name="T25" fmla="*/ 0 h 327"/>
                <a:gd name="T26" fmla="*/ 102 w 173"/>
                <a:gd name="T27" fmla="*/ 64 h 327"/>
                <a:gd name="T28" fmla="*/ 143 w 173"/>
                <a:gd name="T29" fmla="*/ 71 h 327"/>
                <a:gd name="T30" fmla="*/ 173 w 173"/>
                <a:gd name="T31" fmla="*/ 6 h 327"/>
                <a:gd name="T32" fmla="*/ 153 w 173"/>
                <a:gd name="T33" fmla="*/ 3 h 327"/>
                <a:gd name="T34" fmla="*/ 153 w 173"/>
                <a:gd name="T35" fmla="*/ 3 h 327"/>
                <a:gd name="T36" fmla="*/ 152 w 173"/>
                <a:gd name="T37" fmla="*/ 3 h 327"/>
                <a:gd name="T38" fmla="*/ 133 w 173"/>
                <a:gd name="T39" fmla="*/ 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3" h="327">
                  <a:moveTo>
                    <a:pt x="39" y="294"/>
                  </a:moveTo>
                  <a:cubicBezTo>
                    <a:pt x="0" y="324"/>
                    <a:pt x="0" y="324"/>
                    <a:pt x="0" y="324"/>
                  </a:cubicBezTo>
                  <a:cubicBezTo>
                    <a:pt x="4" y="325"/>
                    <a:pt x="8" y="325"/>
                    <a:pt x="12" y="326"/>
                  </a:cubicBezTo>
                  <a:cubicBezTo>
                    <a:pt x="12" y="326"/>
                    <a:pt x="12" y="326"/>
                    <a:pt x="12" y="326"/>
                  </a:cubicBezTo>
                  <a:cubicBezTo>
                    <a:pt x="12" y="326"/>
                    <a:pt x="12" y="326"/>
                    <a:pt x="12" y="326"/>
                  </a:cubicBezTo>
                  <a:cubicBezTo>
                    <a:pt x="16" y="327"/>
                    <a:pt x="20" y="327"/>
                    <a:pt x="24" y="327"/>
                  </a:cubicBezTo>
                  <a:cubicBezTo>
                    <a:pt x="39" y="294"/>
                    <a:pt x="39" y="294"/>
                    <a:pt x="39" y="294"/>
                  </a:cubicBezTo>
                  <a:moveTo>
                    <a:pt x="72" y="128"/>
                  </a:moveTo>
                  <a:cubicBezTo>
                    <a:pt x="13" y="250"/>
                    <a:pt x="13" y="250"/>
                    <a:pt x="13" y="250"/>
                  </a:cubicBezTo>
                  <a:cubicBezTo>
                    <a:pt x="78" y="209"/>
                    <a:pt x="78" y="209"/>
                    <a:pt x="78" y="209"/>
                  </a:cubicBezTo>
                  <a:cubicBezTo>
                    <a:pt x="114" y="132"/>
                    <a:pt x="114" y="132"/>
                    <a:pt x="114" y="132"/>
                  </a:cubicBezTo>
                  <a:cubicBezTo>
                    <a:pt x="72" y="128"/>
                    <a:pt x="72" y="128"/>
                    <a:pt x="72" y="128"/>
                  </a:cubicBezTo>
                  <a:moveTo>
                    <a:pt x="133" y="0"/>
                  </a:moveTo>
                  <a:cubicBezTo>
                    <a:pt x="102" y="64"/>
                    <a:pt x="102" y="64"/>
                    <a:pt x="102" y="64"/>
                  </a:cubicBezTo>
                  <a:cubicBezTo>
                    <a:pt x="143" y="71"/>
                    <a:pt x="143" y="71"/>
                    <a:pt x="143" y="71"/>
                  </a:cubicBezTo>
                  <a:cubicBezTo>
                    <a:pt x="173" y="6"/>
                    <a:pt x="173" y="6"/>
                    <a:pt x="173" y="6"/>
                  </a:cubicBezTo>
                  <a:cubicBezTo>
                    <a:pt x="166" y="5"/>
                    <a:pt x="160" y="4"/>
                    <a:pt x="153" y="3"/>
                  </a:cubicBezTo>
                  <a:cubicBezTo>
                    <a:pt x="153" y="3"/>
                    <a:pt x="153" y="3"/>
                    <a:pt x="153" y="3"/>
                  </a:cubicBezTo>
                  <a:cubicBezTo>
                    <a:pt x="153" y="3"/>
                    <a:pt x="152" y="3"/>
                    <a:pt x="152" y="3"/>
                  </a:cubicBezTo>
                  <a:cubicBezTo>
                    <a:pt x="145" y="2"/>
                    <a:pt x="139" y="1"/>
                    <a:pt x="133" y="0"/>
                  </a:cubicBezTo>
                </a:path>
              </a:pathLst>
            </a:custGeom>
            <a:solidFill>
              <a:srgbClr val="6CC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32" name="Freeform 408"/>
            <p:cNvSpPr>
              <a:spLocks/>
            </p:cNvSpPr>
            <p:nvPr/>
          </p:nvSpPr>
          <p:spPr bwMode="auto">
            <a:xfrm>
              <a:off x="22518688" y="7706880"/>
              <a:ext cx="257175" cy="298450"/>
            </a:xfrm>
            <a:custGeom>
              <a:avLst/>
              <a:gdLst>
                <a:gd name="T0" fmla="*/ 99 w 99"/>
                <a:gd name="T1" fmla="*/ 0 h 115"/>
                <a:gd name="T2" fmla="*/ 34 w 99"/>
                <a:gd name="T3" fmla="*/ 41 h 115"/>
                <a:gd name="T4" fmla="*/ 0 w 99"/>
                <a:gd name="T5" fmla="*/ 111 h 115"/>
                <a:gd name="T6" fmla="*/ 21 w 99"/>
                <a:gd name="T7" fmla="*/ 115 h 115"/>
                <a:gd name="T8" fmla="*/ 60 w 99"/>
                <a:gd name="T9" fmla="*/ 85 h 115"/>
                <a:gd name="T10" fmla="*/ 99 w 99"/>
                <a:gd name="T1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" h="115">
                  <a:moveTo>
                    <a:pt x="99" y="0"/>
                  </a:moveTo>
                  <a:cubicBezTo>
                    <a:pt x="34" y="41"/>
                    <a:pt x="34" y="41"/>
                    <a:pt x="34" y="4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7" y="113"/>
                    <a:pt x="14" y="114"/>
                    <a:pt x="21" y="115"/>
                  </a:cubicBezTo>
                  <a:cubicBezTo>
                    <a:pt x="60" y="85"/>
                    <a:pt x="60" y="85"/>
                    <a:pt x="60" y="85"/>
                  </a:cubicBezTo>
                  <a:cubicBezTo>
                    <a:pt x="99" y="0"/>
                    <a:pt x="99" y="0"/>
                    <a:pt x="99" y="0"/>
                  </a:cubicBezTo>
                </a:path>
              </a:pathLst>
            </a:custGeom>
            <a:solidFill>
              <a:srgbClr val="6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33" name="Freeform 409"/>
            <p:cNvSpPr>
              <a:spLocks/>
            </p:cNvSpPr>
            <p:nvPr/>
          </p:nvSpPr>
          <p:spPr bwMode="auto">
            <a:xfrm>
              <a:off x="22759988" y="7330643"/>
              <a:ext cx="184150" cy="176213"/>
            </a:xfrm>
            <a:custGeom>
              <a:avLst/>
              <a:gdLst>
                <a:gd name="T0" fmla="*/ 49 w 116"/>
                <a:gd name="T1" fmla="*/ 0 h 111"/>
                <a:gd name="T2" fmla="*/ 0 w 116"/>
                <a:gd name="T3" fmla="*/ 105 h 111"/>
                <a:gd name="T4" fmla="*/ 69 w 116"/>
                <a:gd name="T5" fmla="*/ 111 h 111"/>
                <a:gd name="T6" fmla="*/ 116 w 116"/>
                <a:gd name="T7" fmla="*/ 12 h 111"/>
                <a:gd name="T8" fmla="*/ 49 w 116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1">
                  <a:moveTo>
                    <a:pt x="49" y="0"/>
                  </a:moveTo>
                  <a:lnTo>
                    <a:pt x="0" y="105"/>
                  </a:lnTo>
                  <a:lnTo>
                    <a:pt x="69" y="111"/>
                  </a:lnTo>
                  <a:lnTo>
                    <a:pt x="116" y="1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6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34" name="Freeform 410"/>
            <p:cNvSpPr>
              <a:spLocks/>
            </p:cNvSpPr>
            <p:nvPr/>
          </p:nvSpPr>
          <p:spPr bwMode="auto">
            <a:xfrm>
              <a:off x="22759988" y="7330643"/>
              <a:ext cx="184150" cy="176213"/>
            </a:xfrm>
            <a:custGeom>
              <a:avLst/>
              <a:gdLst>
                <a:gd name="T0" fmla="*/ 49 w 116"/>
                <a:gd name="T1" fmla="*/ 0 h 111"/>
                <a:gd name="T2" fmla="*/ 0 w 116"/>
                <a:gd name="T3" fmla="*/ 105 h 111"/>
                <a:gd name="T4" fmla="*/ 69 w 116"/>
                <a:gd name="T5" fmla="*/ 111 h 111"/>
                <a:gd name="T6" fmla="*/ 116 w 116"/>
                <a:gd name="T7" fmla="*/ 12 h 111"/>
                <a:gd name="T8" fmla="*/ 49 w 116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11">
                  <a:moveTo>
                    <a:pt x="49" y="0"/>
                  </a:moveTo>
                  <a:lnTo>
                    <a:pt x="0" y="105"/>
                  </a:lnTo>
                  <a:lnTo>
                    <a:pt x="69" y="111"/>
                  </a:lnTo>
                  <a:lnTo>
                    <a:pt x="116" y="12"/>
                  </a:lnTo>
                  <a:lnTo>
                    <a:pt x="4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35" name="Freeform 411"/>
            <p:cNvSpPr>
              <a:spLocks noEditPoints="1"/>
            </p:cNvSpPr>
            <p:nvPr/>
          </p:nvSpPr>
          <p:spPr bwMode="auto">
            <a:xfrm>
              <a:off x="23944263" y="7149668"/>
              <a:ext cx="600075" cy="792163"/>
            </a:xfrm>
            <a:custGeom>
              <a:avLst/>
              <a:gdLst>
                <a:gd name="T0" fmla="*/ 21 w 231"/>
                <a:gd name="T1" fmla="*/ 184 h 306"/>
                <a:gd name="T2" fmla="*/ 0 w 231"/>
                <a:gd name="T3" fmla="*/ 227 h 306"/>
                <a:gd name="T4" fmla="*/ 83 w 231"/>
                <a:gd name="T5" fmla="*/ 306 h 306"/>
                <a:gd name="T6" fmla="*/ 133 w 231"/>
                <a:gd name="T7" fmla="*/ 201 h 306"/>
                <a:gd name="T8" fmla="*/ 100 w 231"/>
                <a:gd name="T9" fmla="*/ 193 h 306"/>
                <a:gd name="T10" fmla="*/ 21 w 231"/>
                <a:gd name="T11" fmla="*/ 184 h 306"/>
                <a:gd name="T12" fmla="*/ 163 w 231"/>
                <a:gd name="T13" fmla="*/ 139 h 306"/>
                <a:gd name="T14" fmla="*/ 100 w 231"/>
                <a:gd name="T15" fmla="*/ 148 h 306"/>
                <a:gd name="T16" fmla="*/ 112 w 231"/>
                <a:gd name="T17" fmla="*/ 150 h 306"/>
                <a:gd name="T18" fmla="*/ 152 w 231"/>
                <a:gd name="T19" fmla="*/ 163 h 306"/>
                <a:gd name="T20" fmla="*/ 163 w 231"/>
                <a:gd name="T21" fmla="*/ 139 h 306"/>
                <a:gd name="T22" fmla="*/ 202 w 231"/>
                <a:gd name="T23" fmla="*/ 0 h 306"/>
                <a:gd name="T24" fmla="*/ 195 w 231"/>
                <a:gd name="T25" fmla="*/ 0 h 306"/>
                <a:gd name="T26" fmla="*/ 107 w 231"/>
                <a:gd name="T27" fmla="*/ 7 h 306"/>
                <a:gd name="T28" fmla="*/ 107 w 231"/>
                <a:gd name="T29" fmla="*/ 7 h 306"/>
                <a:gd name="T30" fmla="*/ 67 w 231"/>
                <a:gd name="T31" fmla="*/ 91 h 306"/>
                <a:gd name="T32" fmla="*/ 198 w 231"/>
                <a:gd name="T33" fmla="*/ 67 h 306"/>
                <a:gd name="T34" fmla="*/ 231 w 231"/>
                <a:gd name="T35" fmla="*/ 0 h 306"/>
                <a:gd name="T36" fmla="*/ 202 w 231"/>
                <a:gd name="T37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1" h="306">
                  <a:moveTo>
                    <a:pt x="21" y="184"/>
                  </a:moveTo>
                  <a:cubicBezTo>
                    <a:pt x="0" y="227"/>
                    <a:pt x="0" y="227"/>
                    <a:pt x="0" y="227"/>
                  </a:cubicBezTo>
                  <a:cubicBezTo>
                    <a:pt x="19" y="260"/>
                    <a:pt x="48" y="287"/>
                    <a:pt x="83" y="306"/>
                  </a:cubicBezTo>
                  <a:cubicBezTo>
                    <a:pt x="133" y="201"/>
                    <a:pt x="133" y="201"/>
                    <a:pt x="133" y="201"/>
                  </a:cubicBezTo>
                  <a:cubicBezTo>
                    <a:pt x="123" y="197"/>
                    <a:pt x="111" y="194"/>
                    <a:pt x="100" y="193"/>
                  </a:cubicBezTo>
                  <a:cubicBezTo>
                    <a:pt x="21" y="184"/>
                    <a:pt x="21" y="184"/>
                    <a:pt x="21" y="184"/>
                  </a:cubicBezTo>
                  <a:moveTo>
                    <a:pt x="163" y="139"/>
                  </a:moveTo>
                  <a:cubicBezTo>
                    <a:pt x="100" y="148"/>
                    <a:pt x="100" y="148"/>
                    <a:pt x="100" y="148"/>
                  </a:cubicBezTo>
                  <a:cubicBezTo>
                    <a:pt x="112" y="150"/>
                    <a:pt x="112" y="150"/>
                    <a:pt x="112" y="150"/>
                  </a:cubicBezTo>
                  <a:cubicBezTo>
                    <a:pt x="126" y="152"/>
                    <a:pt x="140" y="156"/>
                    <a:pt x="152" y="163"/>
                  </a:cubicBezTo>
                  <a:cubicBezTo>
                    <a:pt x="163" y="139"/>
                    <a:pt x="163" y="139"/>
                    <a:pt x="163" y="139"/>
                  </a:cubicBezTo>
                  <a:moveTo>
                    <a:pt x="202" y="0"/>
                  </a:moveTo>
                  <a:cubicBezTo>
                    <a:pt x="200" y="0"/>
                    <a:pt x="197" y="0"/>
                    <a:pt x="195" y="0"/>
                  </a:cubicBezTo>
                  <a:cubicBezTo>
                    <a:pt x="167" y="0"/>
                    <a:pt x="137" y="2"/>
                    <a:pt x="107" y="7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67" y="91"/>
                    <a:pt x="67" y="91"/>
                    <a:pt x="67" y="91"/>
                  </a:cubicBezTo>
                  <a:cubicBezTo>
                    <a:pt x="198" y="67"/>
                    <a:pt x="198" y="67"/>
                    <a:pt x="198" y="67"/>
                  </a:cubicBezTo>
                  <a:cubicBezTo>
                    <a:pt x="231" y="0"/>
                    <a:pt x="231" y="0"/>
                    <a:pt x="231" y="0"/>
                  </a:cubicBezTo>
                  <a:cubicBezTo>
                    <a:pt x="221" y="0"/>
                    <a:pt x="211" y="0"/>
                    <a:pt x="202" y="0"/>
                  </a:cubicBezTo>
                </a:path>
              </a:pathLst>
            </a:custGeom>
            <a:solidFill>
              <a:srgbClr val="6CC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36" name="Freeform 412"/>
            <p:cNvSpPr>
              <a:spLocks/>
            </p:cNvSpPr>
            <p:nvPr/>
          </p:nvSpPr>
          <p:spPr bwMode="auto">
            <a:xfrm>
              <a:off x="24055388" y="7322705"/>
              <a:ext cx="403225" cy="209550"/>
            </a:xfrm>
            <a:custGeom>
              <a:avLst/>
              <a:gdLst>
                <a:gd name="T0" fmla="*/ 254 w 254"/>
                <a:gd name="T1" fmla="*/ 0 h 132"/>
                <a:gd name="T2" fmla="*/ 40 w 254"/>
                <a:gd name="T3" fmla="*/ 39 h 132"/>
                <a:gd name="T4" fmla="*/ 0 w 254"/>
                <a:gd name="T5" fmla="*/ 119 h 132"/>
                <a:gd name="T6" fmla="*/ 94 w 254"/>
                <a:gd name="T7" fmla="*/ 132 h 132"/>
                <a:gd name="T8" fmla="*/ 196 w 254"/>
                <a:gd name="T9" fmla="*/ 118 h 132"/>
                <a:gd name="T10" fmla="*/ 254 w 254"/>
                <a:gd name="T1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4" h="132">
                  <a:moveTo>
                    <a:pt x="254" y="0"/>
                  </a:moveTo>
                  <a:lnTo>
                    <a:pt x="40" y="39"/>
                  </a:lnTo>
                  <a:lnTo>
                    <a:pt x="0" y="119"/>
                  </a:lnTo>
                  <a:lnTo>
                    <a:pt x="94" y="132"/>
                  </a:lnTo>
                  <a:lnTo>
                    <a:pt x="196" y="11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6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37" name="Freeform 413"/>
            <p:cNvSpPr>
              <a:spLocks/>
            </p:cNvSpPr>
            <p:nvPr/>
          </p:nvSpPr>
          <p:spPr bwMode="auto">
            <a:xfrm>
              <a:off x="24055388" y="7322705"/>
              <a:ext cx="403225" cy="209550"/>
            </a:xfrm>
            <a:custGeom>
              <a:avLst/>
              <a:gdLst>
                <a:gd name="T0" fmla="*/ 254 w 254"/>
                <a:gd name="T1" fmla="*/ 0 h 132"/>
                <a:gd name="T2" fmla="*/ 40 w 254"/>
                <a:gd name="T3" fmla="*/ 39 h 132"/>
                <a:gd name="T4" fmla="*/ 0 w 254"/>
                <a:gd name="T5" fmla="*/ 119 h 132"/>
                <a:gd name="T6" fmla="*/ 94 w 254"/>
                <a:gd name="T7" fmla="*/ 132 h 132"/>
                <a:gd name="T8" fmla="*/ 196 w 254"/>
                <a:gd name="T9" fmla="*/ 118 h 132"/>
                <a:gd name="T10" fmla="*/ 254 w 254"/>
                <a:gd name="T1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4" h="132">
                  <a:moveTo>
                    <a:pt x="254" y="0"/>
                  </a:moveTo>
                  <a:lnTo>
                    <a:pt x="40" y="39"/>
                  </a:lnTo>
                  <a:lnTo>
                    <a:pt x="0" y="119"/>
                  </a:lnTo>
                  <a:lnTo>
                    <a:pt x="94" y="132"/>
                  </a:lnTo>
                  <a:lnTo>
                    <a:pt x="196" y="118"/>
                  </a:lnTo>
                  <a:lnTo>
                    <a:pt x="2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38" name="Freeform 414"/>
            <p:cNvSpPr>
              <a:spLocks/>
            </p:cNvSpPr>
            <p:nvPr/>
          </p:nvSpPr>
          <p:spPr bwMode="auto">
            <a:xfrm>
              <a:off x="23999825" y="7511618"/>
              <a:ext cx="339725" cy="158750"/>
            </a:xfrm>
            <a:custGeom>
              <a:avLst/>
              <a:gdLst>
                <a:gd name="T0" fmla="*/ 22 w 131"/>
                <a:gd name="T1" fmla="*/ 0 h 61"/>
                <a:gd name="T2" fmla="*/ 0 w 131"/>
                <a:gd name="T3" fmla="*/ 44 h 61"/>
                <a:gd name="T4" fmla="*/ 79 w 131"/>
                <a:gd name="T5" fmla="*/ 53 h 61"/>
                <a:gd name="T6" fmla="*/ 112 w 131"/>
                <a:gd name="T7" fmla="*/ 61 h 61"/>
                <a:gd name="T8" fmla="*/ 131 w 131"/>
                <a:gd name="T9" fmla="*/ 23 h 61"/>
                <a:gd name="T10" fmla="*/ 91 w 131"/>
                <a:gd name="T11" fmla="*/ 10 h 61"/>
                <a:gd name="T12" fmla="*/ 79 w 131"/>
                <a:gd name="T13" fmla="*/ 8 h 61"/>
                <a:gd name="T14" fmla="*/ 22 w 131"/>
                <a:gd name="T1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61">
                  <a:moveTo>
                    <a:pt x="22" y="0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90" y="54"/>
                    <a:pt x="102" y="57"/>
                    <a:pt x="112" y="61"/>
                  </a:cubicBezTo>
                  <a:cubicBezTo>
                    <a:pt x="131" y="23"/>
                    <a:pt x="131" y="23"/>
                    <a:pt x="131" y="23"/>
                  </a:cubicBezTo>
                  <a:cubicBezTo>
                    <a:pt x="119" y="16"/>
                    <a:pt x="105" y="12"/>
                    <a:pt x="91" y="10"/>
                  </a:cubicBezTo>
                  <a:cubicBezTo>
                    <a:pt x="79" y="8"/>
                    <a:pt x="79" y="8"/>
                    <a:pt x="79" y="8"/>
                  </a:cubicBezTo>
                  <a:cubicBezTo>
                    <a:pt x="22" y="0"/>
                    <a:pt x="22" y="0"/>
                    <a:pt x="22" y="0"/>
                  </a:cubicBezTo>
                </a:path>
              </a:pathLst>
            </a:custGeom>
            <a:solidFill>
              <a:srgbClr val="6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39" name="Freeform 415"/>
            <p:cNvSpPr>
              <a:spLocks noEditPoints="1"/>
            </p:cNvSpPr>
            <p:nvPr/>
          </p:nvSpPr>
          <p:spPr bwMode="auto">
            <a:xfrm>
              <a:off x="24271288" y="7986280"/>
              <a:ext cx="36513" cy="7938"/>
            </a:xfrm>
            <a:custGeom>
              <a:avLst/>
              <a:gdLst>
                <a:gd name="T0" fmla="*/ 0 w 14"/>
                <a:gd name="T1" fmla="*/ 0 h 3"/>
                <a:gd name="T2" fmla="*/ 14 w 14"/>
                <a:gd name="T3" fmla="*/ 3 h 3"/>
                <a:gd name="T4" fmla="*/ 14 w 14"/>
                <a:gd name="T5" fmla="*/ 3 h 3"/>
                <a:gd name="T6" fmla="*/ 0 w 14"/>
                <a:gd name="T7" fmla="*/ 0 h 3"/>
                <a:gd name="T8" fmla="*/ 0 w 14"/>
                <a:gd name="T9" fmla="*/ 0 h 3"/>
                <a:gd name="T10" fmla="*/ 0 w 14"/>
                <a:gd name="T11" fmla="*/ 0 h 3"/>
                <a:gd name="T12" fmla="*/ 0 w 14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3">
                  <a:moveTo>
                    <a:pt x="0" y="0"/>
                  </a:moveTo>
                  <a:cubicBezTo>
                    <a:pt x="5" y="1"/>
                    <a:pt x="9" y="2"/>
                    <a:pt x="14" y="3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9" y="2"/>
                    <a:pt x="5" y="1"/>
                    <a:pt x="0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0C2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40" name="Freeform 416"/>
            <p:cNvSpPr>
              <a:spLocks noEditPoints="1"/>
            </p:cNvSpPr>
            <p:nvPr/>
          </p:nvSpPr>
          <p:spPr bwMode="auto">
            <a:xfrm>
              <a:off x="24201438" y="7151255"/>
              <a:ext cx="503238" cy="842963"/>
            </a:xfrm>
            <a:custGeom>
              <a:avLst/>
              <a:gdLst>
                <a:gd name="T0" fmla="*/ 51 w 194"/>
                <a:gd name="T1" fmla="*/ 208 h 325"/>
                <a:gd name="T2" fmla="*/ 0 w 194"/>
                <a:gd name="T3" fmla="*/ 312 h 325"/>
                <a:gd name="T4" fmla="*/ 27 w 194"/>
                <a:gd name="T5" fmla="*/ 322 h 325"/>
                <a:gd name="T6" fmla="*/ 27 w 194"/>
                <a:gd name="T7" fmla="*/ 322 h 325"/>
                <a:gd name="T8" fmla="*/ 27 w 194"/>
                <a:gd name="T9" fmla="*/ 322 h 325"/>
                <a:gd name="T10" fmla="*/ 41 w 194"/>
                <a:gd name="T11" fmla="*/ 325 h 325"/>
                <a:gd name="T12" fmla="*/ 86 w 194"/>
                <a:gd name="T13" fmla="*/ 232 h 325"/>
                <a:gd name="T14" fmla="*/ 61 w 194"/>
                <a:gd name="T15" fmla="*/ 214 h 325"/>
                <a:gd name="T16" fmla="*/ 51 w 194"/>
                <a:gd name="T17" fmla="*/ 208 h 325"/>
                <a:gd name="T18" fmla="*/ 135 w 194"/>
                <a:gd name="T19" fmla="*/ 129 h 325"/>
                <a:gd name="T20" fmla="*/ 86 w 194"/>
                <a:gd name="T21" fmla="*/ 135 h 325"/>
                <a:gd name="T22" fmla="*/ 69 w 194"/>
                <a:gd name="T23" fmla="*/ 171 h 325"/>
                <a:gd name="T24" fmla="*/ 105 w 194"/>
                <a:gd name="T25" fmla="*/ 192 h 325"/>
                <a:gd name="T26" fmla="*/ 135 w 194"/>
                <a:gd name="T27" fmla="*/ 129 h 325"/>
                <a:gd name="T28" fmla="*/ 152 w 194"/>
                <a:gd name="T29" fmla="*/ 0 h 325"/>
                <a:gd name="T30" fmla="*/ 122 w 194"/>
                <a:gd name="T31" fmla="*/ 62 h 325"/>
                <a:gd name="T32" fmla="*/ 171 w 194"/>
                <a:gd name="T33" fmla="*/ 53 h 325"/>
                <a:gd name="T34" fmla="*/ 194 w 194"/>
                <a:gd name="T35" fmla="*/ 5 h 325"/>
                <a:gd name="T36" fmla="*/ 152 w 194"/>
                <a:gd name="T37" fmla="*/ 0 h 325"/>
                <a:gd name="T38" fmla="*/ 152 w 194"/>
                <a:gd name="T39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4" h="325">
                  <a:moveTo>
                    <a:pt x="51" y="208"/>
                  </a:moveTo>
                  <a:cubicBezTo>
                    <a:pt x="0" y="312"/>
                    <a:pt x="0" y="312"/>
                    <a:pt x="0" y="312"/>
                  </a:cubicBezTo>
                  <a:cubicBezTo>
                    <a:pt x="8" y="316"/>
                    <a:pt x="17" y="319"/>
                    <a:pt x="27" y="322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2" y="323"/>
                    <a:pt x="36" y="324"/>
                    <a:pt x="41" y="325"/>
                  </a:cubicBezTo>
                  <a:cubicBezTo>
                    <a:pt x="86" y="232"/>
                    <a:pt x="86" y="232"/>
                    <a:pt x="86" y="232"/>
                  </a:cubicBezTo>
                  <a:cubicBezTo>
                    <a:pt x="61" y="214"/>
                    <a:pt x="61" y="214"/>
                    <a:pt x="61" y="214"/>
                  </a:cubicBezTo>
                  <a:cubicBezTo>
                    <a:pt x="58" y="212"/>
                    <a:pt x="54" y="210"/>
                    <a:pt x="51" y="208"/>
                  </a:cubicBezTo>
                  <a:moveTo>
                    <a:pt x="135" y="129"/>
                  </a:moveTo>
                  <a:cubicBezTo>
                    <a:pt x="86" y="135"/>
                    <a:pt x="86" y="135"/>
                    <a:pt x="86" y="135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105" y="192"/>
                    <a:pt x="105" y="192"/>
                    <a:pt x="105" y="192"/>
                  </a:cubicBezTo>
                  <a:cubicBezTo>
                    <a:pt x="135" y="129"/>
                    <a:pt x="135" y="129"/>
                    <a:pt x="135" y="129"/>
                  </a:cubicBezTo>
                  <a:moveTo>
                    <a:pt x="152" y="0"/>
                  </a:moveTo>
                  <a:cubicBezTo>
                    <a:pt x="122" y="62"/>
                    <a:pt x="122" y="62"/>
                    <a:pt x="122" y="62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80" y="3"/>
                    <a:pt x="166" y="1"/>
                    <a:pt x="152" y="0"/>
                  </a:cubicBezTo>
                  <a:cubicBezTo>
                    <a:pt x="152" y="0"/>
                    <a:pt x="152" y="0"/>
                    <a:pt x="152" y="0"/>
                  </a:cubicBezTo>
                </a:path>
              </a:pathLst>
            </a:custGeom>
            <a:solidFill>
              <a:srgbClr val="6CC0C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41" name="Freeform 417"/>
            <p:cNvSpPr>
              <a:spLocks/>
            </p:cNvSpPr>
            <p:nvPr/>
          </p:nvSpPr>
          <p:spPr bwMode="auto">
            <a:xfrm>
              <a:off x="24423688" y="7289368"/>
              <a:ext cx="220663" cy="212725"/>
            </a:xfrm>
            <a:custGeom>
              <a:avLst/>
              <a:gdLst>
                <a:gd name="T0" fmla="*/ 139 w 139"/>
                <a:gd name="T1" fmla="*/ 0 h 134"/>
                <a:gd name="T2" fmla="*/ 59 w 139"/>
                <a:gd name="T3" fmla="*/ 15 h 134"/>
                <a:gd name="T4" fmla="*/ 0 w 139"/>
                <a:gd name="T5" fmla="*/ 134 h 134"/>
                <a:gd name="T6" fmla="*/ 80 w 139"/>
                <a:gd name="T7" fmla="*/ 124 h 134"/>
                <a:gd name="T8" fmla="*/ 139 w 139"/>
                <a:gd name="T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34">
                  <a:moveTo>
                    <a:pt x="139" y="0"/>
                  </a:moveTo>
                  <a:lnTo>
                    <a:pt x="59" y="15"/>
                  </a:lnTo>
                  <a:lnTo>
                    <a:pt x="0" y="134"/>
                  </a:lnTo>
                  <a:lnTo>
                    <a:pt x="80" y="124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6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42" name="Freeform 418"/>
            <p:cNvSpPr>
              <a:spLocks/>
            </p:cNvSpPr>
            <p:nvPr/>
          </p:nvSpPr>
          <p:spPr bwMode="auto">
            <a:xfrm>
              <a:off x="24423688" y="7289368"/>
              <a:ext cx="220663" cy="212725"/>
            </a:xfrm>
            <a:custGeom>
              <a:avLst/>
              <a:gdLst>
                <a:gd name="T0" fmla="*/ 139 w 139"/>
                <a:gd name="T1" fmla="*/ 0 h 134"/>
                <a:gd name="T2" fmla="*/ 59 w 139"/>
                <a:gd name="T3" fmla="*/ 15 h 134"/>
                <a:gd name="T4" fmla="*/ 0 w 139"/>
                <a:gd name="T5" fmla="*/ 134 h 134"/>
                <a:gd name="T6" fmla="*/ 80 w 139"/>
                <a:gd name="T7" fmla="*/ 124 h 134"/>
                <a:gd name="T8" fmla="*/ 139 w 139"/>
                <a:gd name="T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34">
                  <a:moveTo>
                    <a:pt x="139" y="0"/>
                  </a:moveTo>
                  <a:lnTo>
                    <a:pt x="59" y="15"/>
                  </a:lnTo>
                  <a:lnTo>
                    <a:pt x="0" y="134"/>
                  </a:lnTo>
                  <a:lnTo>
                    <a:pt x="80" y="124"/>
                  </a:lnTo>
                  <a:lnTo>
                    <a:pt x="1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43" name="Freeform 419"/>
            <p:cNvSpPr>
              <a:spLocks/>
            </p:cNvSpPr>
            <p:nvPr/>
          </p:nvSpPr>
          <p:spPr bwMode="auto">
            <a:xfrm>
              <a:off x="24333200" y="7595755"/>
              <a:ext cx="139700" cy="157163"/>
            </a:xfrm>
            <a:custGeom>
              <a:avLst/>
              <a:gdLst>
                <a:gd name="T0" fmla="*/ 18 w 54"/>
                <a:gd name="T1" fmla="*/ 0 h 61"/>
                <a:gd name="T2" fmla="*/ 0 w 54"/>
                <a:gd name="T3" fmla="*/ 37 h 61"/>
                <a:gd name="T4" fmla="*/ 10 w 54"/>
                <a:gd name="T5" fmla="*/ 43 h 61"/>
                <a:gd name="T6" fmla="*/ 35 w 54"/>
                <a:gd name="T7" fmla="*/ 61 h 61"/>
                <a:gd name="T8" fmla="*/ 54 w 54"/>
                <a:gd name="T9" fmla="*/ 21 h 61"/>
                <a:gd name="T10" fmla="*/ 18 w 54"/>
                <a:gd name="T1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61">
                  <a:moveTo>
                    <a:pt x="18" y="0"/>
                  </a:moveTo>
                  <a:cubicBezTo>
                    <a:pt x="0" y="37"/>
                    <a:pt x="0" y="37"/>
                    <a:pt x="0" y="37"/>
                  </a:cubicBezTo>
                  <a:cubicBezTo>
                    <a:pt x="3" y="39"/>
                    <a:pt x="7" y="41"/>
                    <a:pt x="10" y="43"/>
                  </a:cubicBezTo>
                  <a:cubicBezTo>
                    <a:pt x="35" y="61"/>
                    <a:pt x="35" y="61"/>
                    <a:pt x="35" y="61"/>
                  </a:cubicBezTo>
                  <a:cubicBezTo>
                    <a:pt x="54" y="21"/>
                    <a:pt x="54" y="21"/>
                    <a:pt x="54" y="21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6199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74" name="Group 1373"/>
          <p:cNvGrpSpPr/>
          <p:nvPr/>
        </p:nvGrpSpPr>
        <p:grpSpPr>
          <a:xfrm>
            <a:off x="21254256" y="8298693"/>
            <a:ext cx="1454930" cy="1454930"/>
            <a:chOff x="26452513" y="5401830"/>
            <a:chExt cx="4268788" cy="4268788"/>
          </a:xfrm>
        </p:grpSpPr>
        <p:sp>
          <p:nvSpPr>
            <p:cNvPr id="744" name="Oval 420"/>
            <p:cNvSpPr>
              <a:spLocks noChangeArrowheads="1"/>
            </p:cNvSpPr>
            <p:nvPr/>
          </p:nvSpPr>
          <p:spPr bwMode="auto">
            <a:xfrm>
              <a:off x="26452513" y="5401830"/>
              <a:ext cx="4268788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45" name="Freeform 421"/>
            <p:cNvSpPr>
              <a:spLocks noEditPoints="1"/>
            </p:cNvSpPr>
            <p:nvPr/>
          </p:nvSpPr>
          <p:spPr bwMode="auto">
            <a:xfrm>
              <a:off x="26936700" y="5814580"/>
              <a:ext cx="3349625" cy="3348038"/>
            </a:xfrm>
            <a:custGeom>
              <a:avLst/>
              <a:gdLst>
                <a:gd name="T0" fmla="*/ 393 w 1292"/>
                <a:gd name="T1" fmla="*/ 140 h 1292"/>
                <a:gd name="T2" fmla="*/ 139 w 1292"/>
                <a:gd name="T3" fmla="*/ 899 h 1292"/>
                <a:gd name="T4" fmla="*/ 898 w 1292"/>
                <a:gd name="T5" fmla="*/ 1153 h 1292"/>
                <a:gd name="T6" fmla="*/ 1152 w 1292"/>
                <a:gd name="T7" fmla="*/ 394 h 1292"/>
                <a:gd name="T8" fmla="*/ 393 w 1292"/>
                <a:gd name="T9" fmla="*/ 140 h 1292"/>
                <a:gd name="T10" fmla="*/ 681 w 1292"/>
                <a:gd name="T11" fmla="*/ 718 h 1292"/>
                <a:gd name="T12" fmla="*/ 574 w 1292"/>
                <a:gd name="T13" fmla="*/ 682 h 1292"/>
                <a:gd name="T14" fmla="*/ 610 w 1292"/>
                <a:gd name="T15" fmla="*/ 574 h 1292"/>
                <a:gd name="T16" fmla="*/ 717 w 1292"/>
                <a:gd name="T17" fmla="*/ 610 h 1292"/>
                <a:gd name="T18" fmla="*/ 681 w 1292"/>
                <a:gd name="T19" fmla="*/ 718 h 1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2" h="1292">
                  <a:moveTo>
                    <a:pt x="393" y="140"/>
                  </a:moveTo>
                  <a:cubicBezTo>
                    <a:pt x="113" y="279"/>
                    <a:pt x="0" y="619"/>
                    <a:pt x="139" y="899"/>
                  </a:cubicBezTo>
                  <a:cubicBezTo>
                    <a:pt x="279" y="1179"/>
                    <a:pt x="619" y="1292"/>
                    <a:pt x="898" y="1153"/>
                  </a:cubicBezTo>
                  <a:cubicBezTo>
                    <a:pt x="1178" y="1013"/>
                    <a:pt x="1292" y="673"/>
                    <a:pt x="1152" y="394"/>
                  </a:cubicBezTo>
                  <a:cubicBezTo>
                    <a:pt x="1013" y="114"/>
                    <a:pt x="673" y="0"/>
                    <a:pt x="393" y="140"/>
                  </a:cubicBezTo>
                  <a:moveTo>
                    <a:pt x="681" y="718"/>
                  </a:moveTo>
                  <a:cubicBezTo>
                    <a:pt x="642" y="738"/>
                    <a:pt x="594" y="722"/>
                    <a:pt x="574" y="682"/>
                  </a:cubicBezTo>
                  <a:cubicBezTo>
                    <a:pt x="554" y="642"/>
                    <a:pt x="570" y="594"/>
                    <a:pt x="610" y="574"/>
                  </a:cubicBezTo>
                  <a:cubicBezTo>
                    <a:pt x="649" y="555"/>
                    <a:pt x="698" y="571"/>
                    <a:pt x="717" y="610"/>
                  </a:cubicBezTo>
                  <a:cubicBezTo>
                    <a:pt x="737" y="650"/>
                    <a:pt x="721" y="698"/>
                    <a:pt x="681" y="718"/>
                  </a:cubicBezTo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46" name="Freeform 422"/>
            <p:cNvSpPr>
              <a:spLocks noEditPoints="1"/>
            </p:cNvSpPr>
            <p:nvPr/>
          </p:nvSpPr>
          <p:spPr bwMode="auto">
            <a:xfrm>
              <a:off x="27149425" y="6514668"/>
              <a:ext cx="1371600" cy="996950"/>
            </a:xfrm>
            <a:custGeom>
              <a:avLst/>
              <a:gdLst>
                <a:gd name="T0" fmla="*/ 484 w 529"/>
                <a:gd name="T1" fmla="*/ 367 h 385"/>
                <a:gd name="T2" fmla="*/ 484 w 529"/>
                <a:gd name="T3" fmla="*/ 385 h 385"/>
                <a:gd name="T4" fmla="*/ 500 w 529"/>
                <a:gd name="T5" fmla="*/ 385 h 385"/>
                <a:gd name="T6" fmla="*/ 484 w 529"/>
                <a:gd name="T7" fmla="*/ 367 h 385"/>
                <a:gd name="T8" fmla="*/ 520 w 529"/>
                <a:gd name="T9" fmla="*/ 309 h 385"/>
                <a:gd name="T10" fmla="*/ 497 w 529"/>
                <a:gd name="T11" fmla="*/ 332 h 385"/>
                <a:gd name="T12" fmla="*/ 529 w 529"/>
                <a:gd name="T13" fmla="*/ 317 h 385"/>
                <a:gd name="T14" fmla="*/ 520 w 529"/>
                <a:gd name="T15" fmla="*/ 309 h 385"/>
                <a:gd name="T16" fmla="*/ 140 w 529"/>
                <a:gd name="T17" fmla="*/ 0 h 385"/>
                <a:gd name="T18" fmla="*/ 0 w 529"/>
                <a:gd name="T19" fmla="*/ 323 h 385"/>
                <a:gd name="T20" fmla="*/ 140 w 529"/>
                <a:gd name="T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9" h="385">
                  <a:moveTo>
                    <a:pt x="484" y="367"/>
                  </a:moveTo>
                  <a:cubicBezTo>
                    <a:pt x="483" y="373"/>
                    <a:pt x="483" y="379"/>
                    <a:pt x="484" y="385"/>
                  </a:cubicBezTo>
                  <a:cubicBezTo>
                    <a:pt x="500" y="385"/>
                    <a:pt x="500" y="385"/>
                    <a:pt x="500" y="385"/>
                  </a:cubicBezTo>
                  <a:cubicBezTo>
                    <a:pt x="500" y="385"/>
                    <a:pt x="490" y="377"/>
                    <a:pt x="484" y="367"/>
                  </a:cubicBezTo>
                  <a:moveTo>
                    <a:pt x="520" y="309"/>
                  </a:moveTo>
                  <a:cubicBezTo>
                    <a:pt x="510" y="315"/>
                    <a:pt x="502" y="323"/>
                    <a:pt x="497" y="332"/>
                  </a:cubicBezTo>
                  <a:cubicBezTo>
                    <a:pt x="510" y="328"/>
                    <a:pt x="527" y="324"/>
                    <a:pt x="529" y="317"/>
                  </a:cubicBezTo>
                  <a:cubicBezTo>
                    <a:pt x="520" y="309"/>
                    <a:pt x="520" y="309"/>
                    <a:pt x="520" y="309"/>
                  </a:cubicBezTo>
                  <a:moveTo>
                    <a:pt x="140" y="0"/>
                  </a:moveTo>
                  <a:cubicBezTo>
                    <a:pt x="134" y="7"/>
                    <a:pt x="14" y="129"/>
                    <a:pt x="0" y="323"/>
                  </a:cubicBezTo>
                  <a:cubicBezTo>
                    <a:pt x="11" y="204"/>
                    <a:pt x="60" y="91"/>
                    <a:pt x="140" y="0"/>
                  </a:cubicBezTo>
                </a:path>
              </a:pathLst>
            </a:custGeom>
            <a:solidFill>
              <a:srgbClr val="798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47" name="Freeform 423"/>
            <p:cNvSpPr>
              <a:spLocks/>
            </p:cNvSpPr>
            <p:nvPr/>
          </p:nvSpPr>
          <p:spPr bwMode="auto">
            <a:xfrm>
              <a:off x="27144663" y="6514668"/>
              <a:ext cx="1352550" cy="1060450"/>
            </a:xfrm>
            <a:custGeom>
              <a:avLst/>
              <a:gdLst>
                <a:gd name="T0" fmla="*/ 143 w 522"/>
                <a:gd name="T1" fmla="*/ 0 h 409"/>
                <a:gd name="T2" fmla="*/ 142 w 522"/>
                <a:gd name="T3" fmla="*/ 0 h 409"/>
                <a:gd name="T4" fmla="*/ 2 w 522"/>
                <a:gd name="T5" fmla="*/ 323 h 409"/>
                <a:gd name="T6" fmla="*/ 3 w 522"/>
                <a:gd name="T7" fmla="*/ 409 h 409"/>
                <a:gd name="T8" fmla="*/ 486 w 522"/>
                <a:gd name="T9" fmla="*/ 385 h 409"/>
                <a:gd name="T10" fmla="*/ 486 w 522"/>
                <a:gd name="T11" fmla="*/ 367 h 409"/>
                <a:gd name="T12" fmla="*/ 482 w 522"/>
                <a:gd name="T13" fmla="*/ 341 h 409"/>
                <a:gd name="T14" fmla="*/ 499 w 522"/>
                <a:gd name="T15" fmla="*/ 332 h 409"/>
                <a:gd name="T16" fmla="*/ 522 w 522"/>
                <a:gd name="T17" fmla="*/ 309 h 409"/>
                <a:gd name="T18" fmla="*/ 143 w 522"/>
                <a:gd name="T19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2" h="409">
                  <a:moveTo>
                    <a:pt x="143" y="0"/>
                  </a:moveTo>
                  <a:cubicBezTo>
                    <a:pt x="143" y="0"/>
                    <a:pt x="142" y="0"/>
                    <a:pt x="142" y="0"/>
                  </a:cubicBezTo>
                  <a:cubicBezTo>
                    <a:pt x="62" y="91"/>
                    <a:pt x="13" y="204"/>
                    <a:pt x="2" y="323"/>
                  </a:cubicBezTo>
                  <a:cubicBezTo>
                    <a:pt x="0" y="350"/>
                    <a:pt x="0" y="379"/>
                    <a:pt x="3" y="409"/>
                  </a:cubicBezTo>
                  <a:cubicBezTo>
                    <a:pt x="486" y="385"/>
                    <a:pt x="486" y="385"/>
                    <a:pt x="486" y="385"/>
                  </a:cubicBezTo>
                  <a:cubicBezTo>
                    <a:pt x="485" y="379"/>
                    <a:pt x="485" y="373"/>
                    <a:pt x="486" y="367"/>
                  </a:cubicBezTo>
                  <a:cubicBezTo>
                    <a:pt x="481" y="360"/>
                    <a:pt x="479" y="350"/>
                    <a:pt x="482" y="341"/>
                  </a:cubicBezTo>
                  <a:cubicBezTo>
                    <a:pt x="483" y="337"/>
                    <a:pt x="490" y="335"/>
                    <a:pt x="499" y="332"/>
                  </a:cubicBezTo>
                  <a:cubicBezTo>
                    <a:pt x="504" y="323"/>
                    <a:pt x="512" y="315"/>
                    <a:pt x="522" y="309"/>
                  </a:cubicBezTo>
                  <a:cubicBezTo>
                    <a:pt x="143" y="0"/>
                    <a:pt x="143" y="0"/>
                    <a:pt x="143" y="0"/>
                  </a:cubicBezTo>
                </a:path>
              </a:pathLst>
            </a:custGeom>
            <a:solidFill>
              <a:srgbClr val="EA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48" name="Freeform 424"/>
            <p:cNvSpPr>
              <a:spLocks noEditPoints="1"/>
            </p:cNvSpPr>
            <p:nvPr/>
          </p:nvSpPr>
          <p:spPr bwMode="auto">
            <a:xfrm>
              <a:off x="28792488" y="7354455"/>
              <a:ext cx="1346200" cy="1082675"/>
            </a:xfrm>
            <a:custGeom>
              <a:avLst/>
              <a:gdLst>
                <a:gd name="T0" fmla="*/ 8 w 519"/>
                <a:gd name="T1" fmla="*/ 36 h 418"/>
                <a:gd name="T2" fmla="*/ 4 w 519"/>
                <a:gd name="T3" fmla="*/ 36 h 418"/>
                <a:gd name="T4" fmla="*/ 0 w 519"/>
                <a:gd name="T5" fmla="*/ 91 h 418"/>
                <a:gd name="T6" fmla="*/ 8 w 519"/>
                <a:gd name="T7" fmla="*/ 36 h 418"/>
                <a:gd name="T8" fmla="*/ 493 w 519"/>
                <a:gd name="T9" fmla="*/ 0 h 418"/>
                <a:gd name="T10" fmla="*/ 493 w 519"/>
                <a:gd name="T11" fmla="*/ 0 h 418"/>
                <a:gd name="T12" fmla="*/ 363 w 519"/>
                <a:gd name="T13" fmla="*/ 417 h 418"/>
                <a:gd name="T14" fmla="*/ 364 w 519"/>
                <a:gd name="T15" fmla="*/ 418 h 418"/>
                <a:gd name="T16" fmla="*/ 493 w 519"/>
                <a:gd name="T17" fmla="*/ 0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9" h="418">
                  <a:moveTo>
                    <a:pt x="8" y="36"/>
                  </a:move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12" y="52"/>
                    <a:pt x="0" y="91"/>
                  </a:cubicBezTo>
                  <a:cubicBezTo>
                    <a:pt x="9" y="74"/>
                    <a:pt x="12" y="55"/>
                    <a:pt x="8" y="36"/>
                  </a:cubicBezTo>
                  <a:moveTo>
                    <a:pt x="493" y="0"/>
                  </a:moveTo>
                  <a:cubicBezTo>
                    <a:pt x="493" y="0"/>
                    <a:pt x="493" y="0"/>
                    <a:pt x="493" y="0"/>
                  </a:cubicBezTo>
                  <a:cubicBezTo>
                    <a:pt x="507" y="150"/>
                    <a:pt x="460" y="301"/>
                    <a:pt x="363" y="417"/>
                  </a:cubicBezTo>
                  <a:cubicBezTo>
                    <a:pt x="364" y="418"/>
                    <a:pt x="364" y="418"/>
                    <a:pt x="364" y="418"/>
                  </a:cubicBezTo>
                  <a:cubicBezTo>
                    <a:pt x="364" y="418"/>
                    <a:pt x="519" y="250"/>
                    <a:pt x="493" y="0"/>
                  </a:cubicBezTo>
                </a:path>
              </a:pathLst>
            </a:custGeom>
            <a:solidFill>
              <a:srgbClr val="7987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49" name="Freeform 425"/>
            <p:cNvSpPr>
              <a:spLocks/>
            </p:cNvSpPr>
            <p:nvPr/>
          </p:nvSpPr>
          <p:spPr bwMode="auto">
            <a:xfrm>
              <a:off x="28790900" y="7354455"/>
              <a:ext cx="1316038" cy="1081088"/>
            </a:xfrm>
            <a:custGeom>
              <a:avLst/>
              <a:gdLst>
                <a:gd name="T0" fmla="*/ 494 w 508"/>
                <a:gd name="T1" fmla="*/ 0 h 417"/>
                <a:gd name="T2" fmla="*/ 9 w 508"/>
                <a:gd name="T3" fmla="*/ 36 h 417"/>
                <a:gd name="T4" fmla="*/ 1 w 508"/>
                <a:gd name="T5" fmla="*/ 91 h 417"/>
                <a:gd name="T6" fmla="*/ 0 w 508"/>
                <a:gd name="T7" fmla="*/ 94 h 417"/>
                <a:gd name="T8" fmla="*/ 364 w 508"/>
                <a:gd name="T9" fmla="*/ 417 h 417"/>
                <a:gd name="T10" fmla="*/ 494 w 508"/>
                <a:gd name="T11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8" h="417">
                  <a:moveTo>
                    <a:pt x="494" y="0"/>
                  </a:moveTo>
                  <a:cubicBezTo>
                    <a:pt x="9" y="36"/>
                    <a:pt x="9" y="36"/>
                    <a:pt x="9" y="36"/>
                  </a:cubicBezTo>
                  <a:cubicBezTo>
                    <a:pt x="13" y="55"/>
                    <a:pt x="10" y="74"/>
                    <a:pt x="1" y="91"/>
                  </a:cubicBezTo>
                  <a:cubicBezTo>
                    <a:pt x="1" y="92"/>
                    <a:pt x="0" y="93"/>
                    <a:pt x="0" y="94"/>
                  </a:cubicBezTo>
                  <a:cubicBezTo>
                    <a:pt x="364" y="417"/>
                    <a:pt x="364" y="417"/>
                    <a:pt x="364" y="417"/>
                  </a:cubicBezTo>
                  <a:cubicBezTo>
                    <a:pt x="461" y="301"/>
                    <a:pt x="508" y="150"/>
                    <a:pt x="494" y="0"/>
                  </a:cubicBezTo>
                </a:path>
              </a:pathLst>
            </a:custGeom>
            <a:solidFill>
              <a:srgbClr val="EAE9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50" name="Freeform 426"/>
            <p:cNvSpPr>
              <a:spLocks noEditPoints="1"/>
            </p:cNvSpPr>
            <p:nvPr/>
          </p:nvSpPr>
          <p:spPr bwMode="auto">
            <a:xfrm>
              <a:off x="28111450" y="6990918"/>
              <a:ext cx="996950" cy="998538"/>
            </a:xfrm>
            <a:custGeom>
              <a:avLst/>
              <a:gdLst>
                <a:gd name="T0" fmla="*/ 117 w 385"/>
                <a:gd name="T1" fmla="*/ 41 h 385"/>
                <a:gd name="T2" fmla="*/ 42 w 385"/>
                <a:gd name="T3" fmla="*/ 268 h 385"/>
                <a:gd name="T4" fmla="*/ 268 w 385"/>
                <a:gd name="T5" fmla="*/ 343 h 385"/>
                <a:gd name="T6" fmla="*/ 344 w 385"/>
                <a:gd name="T7" fmla="*/ 117 h 385"/>
                <a:gd name="T8" fmla="*/ 117 w 385"/>
                <a:gd name="T9" fmla="*/ 41 h 385"/>
                <a:gd name="T10" fmla="*/ 221 w 385"/>
                <a:gd name="T11" fmla="*/ 250 h 385"/>
                <a:gd name="T12" fmla="*/ 135 w 385"/>
                <a:gd name="T13" fmla="*/ 221 h 385"/>
                <a:gd name="T14" fmla="*/ 164 w 385"/>
                <a:gd name="T15" fmla="*/ 135 h 385"/>
                <a:gd name="T16" fmla="*/ 250 w 385"/>
                <a:gd name="T17" fmla="*/ 164 h 385"/>
                <a:gd name="T18" fmla="*/ 221 w 385"/>
                <a:gd name="T19" fmla="*/ 25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5" h="385">
                  <a:moveTo>
                    <a:pt x="117" y="41"/>
                  </a:moveTo>
                  <a:cubicBezTo>
                    <a:pt x="34" y="83"/>
                    <a:pt x="0" y="184"/>
                    <a:pt x="42" y="268"/>
                  </a:cubicBezTo>
                  <a:cubicBezTo>
                    <a:pt x="83" y="351"/>
                    <a:pt x="185" y="385"/>
                    <a:pt x="268" y="343"/>
                  </a:cubicBezTo>
                  <a:cubicBezTo>
                    <a:pt x="351" y="302"/>
                    <a:pt x="385" y="200"/>
                    <a:pt x="344" y="117"/>
                  </a:cubicBezTo>
                  <a:cubicBezTo>
                    <a:pt x="302" y="34"/>
                    <a:pt x="201" y="0"/>
                    <a:pt x="117" y="41"/>
                  </a:cubicBezTo>
                  <a:close/>
                  <a:moveTo>
                    <a:pt x="221" y="250"/>
                  </a:moveTo>
                  <a:cubicBezTo>
                    <a:pt x="190" y="266"/>
                    <a:pt x="151" y="253"/>
                    <a:pt x="135" y="221"/>
                  </a:cubicBezTo>
                  <a:cubicBezTo>
                    <a:pt x="119" y="189"/>
                    <a:pt x="132" y="151"/>
                    <a:pt x="164" y="135"/>
                  </a:cubicBezTo>
                  <a:cubicBezTo>
                    <a:pt x="196" y="119"/>
                    <a:pt x="234" y="132"/>
                    <a:pt x="250" y="164"/>
                  </a:cubicBezTo>
                  <a:cubicBezTo>
                    <a:pt x="266" y="195"/>
                    <a:pt x="253" y="234"/>
                    <a:pt x="221" y="250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42" name="Group 1341"/>
          <p:cNvGrpSpPr/>
          <p:nvPr/>
        </p:nvGrpSpPr>
        <p:grpSpPr>
          <a:xfrm>
            <a:off x="1677983" y="10466581"/>
            <a:ext cx="1455472" cy="1454930"/>
            <a:chOff x="-18535650" y="-1201737"/>
            <a:chExt cx="4270375" cy="4268788"/>
          </a:xfrm>
        </p:grpSpPr>
        <p:sp>
          <p:nvSpPr>
            <p:cNvPr id="751" name="Oval 427"/>
            <p:cNvSpPr>
              <a:spLocks noChangeArrowheads="1"/>
            </p:cNvSpPr>
            <p:nvPr/>
          </p:nvSpPr>
          <p:spPr bwMode="auto">
            <a:xfrm>
              <a:off x="-18535650" y="-1201737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52" name="Freeform 428"/>
            <p:cNvSpPr>
              <a:spLocks/>
            </p:cNvSpPr>
            <p:nvPr/>
          </p:nvSpPr>
          <p:spPr bwMode="auto">
            <a:xfrm>
              <a:off x="-16940213" y="2074863"/>
              <a:ext cx="220663" cy="404813"/>
            </a:xfrm>
            <a:custGeom>
              <a:avLst/>
              <a:gdLst>
                <a:gd name="T0" fmla="*/ 0 w 85"/>
                <a:gd name="T1" fmla="*/ 0 h 156"/>
                <a:gd name="T2" fmla="*/ 1 w 85"/>
                <a:gd name="T3" fmla="*/ 148 h 156"/>
                <a:gd name="T4" fmla="*/ 43 w 85"/>
                <a:gd name="T5" fmla="*/ 118 h 156"/>
                <a:gd name="T6" fmla="*/ 84 w 85"/>
                <a:gd name="T7" fmla="*/ 156 h 156"/>
                <a:gd name="T8" fmla="*/ 85 w 85"/>
                <a:gd name="T9" fmla="*/ 5 h 156"/>
                <a:gd name="T10" fmla="*/ 0 w 85"/>
                <a:gd name="T11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156">
                  <a:moveTo>
                    <a:pt x="0" y="0"/>
                  </a:moveTo>
                  <a:cubicBezTo>
                    <a:pt x="0" y="4"/>
                    <a:pt x="1" y="148"/>
                    <a:pt x="1" y="148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84" y="156"/>
                    <a:pt x="84" y="156"/>
                    <a:pt x="84" y="156"/>
                  </a:cubicBezTo>
                  <a:cubicBezTo>
                    <a:pt x="85" y="5"/>
                    <a:pt x="85" y="5"/>
                    <a:pt x="85" y="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C4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53" name="Freeform 429"/>
            <p:cNvSpPr>
              <a:spLocks/>
            </p:cNvSpPr>
            <p:nvPr/>
          </p:nvSpPr>
          <p:spPr bwMode="auto">
            <a:xfrm>
              <a:off x="-17272000" y="-354012"/>
              <a:ext cx="1754188" cy="2495550"/>
            </a:xfrm>
            <a:custGeom>
              <a:avLst/>
              <a:gdLst>
                <a:gd name="T0" fmla="*/ 592 w 677"/>
                <a:gd name="T1" fmla="*/ 963 h 963"/>
                <a:gd name="T2" fmla="*/ 589 w 677"/>
                <a:gd name="T3" fmla="*/ 963 h 963"/>
                <a:gd name="T4" fmla="*/ 564 w 677"/>
                <a:gd name="T5" fmla="*/ 963 h 963"/>
                <a:gd name="T6" fmla="*/ 93 w 677"/>
                <a:gd name="T7" fmla="*/ 963 h 963"/>
                <a:gd name="T8" fmla="*/ 0 w 677"/>
                <a:gd name="T9" fmla="*/ 963 h 963"/>
                <a:gd name="T10" fmla="*/ 0 w 677"/>
                <a:gd name="T11" fmla="*/ 1 h 963"/>
                <a:gd name="T12" fmla="*/ 564 w 677"/>
                <a:gd name="T13" fmla="*/ 0 h 963"/>
                <a:gd name="T14" fmla="*/ 575 w 677"/>
                <a:gd name="T15" fmla="*/ 0 h 963"/>
                <a:gd name="T16" fmla="*/ 592 w 677"/>
                <a:gd name="T17" fmla="*/ 2 h 963"/>
                <a:gd name="T18" fmla="*/ 668 w 677"/>
                <a:gd name="T19" fmla="*/ 61 h 963"/>
                <a:gd name="T20" fmla="*/ 677 w 677"/>
                <a:gd name="T21" fmla="*/ 103 h 963"/>
                <a:gd name="T22" fmla="*/ 677 w 677"/>
                <a:gd name="T23" fmla="*/ 875 h 963"/>
                <a:gd name="T24" fmla="*/ 592 w 677"/>
                <a:gd name="T25" fmla="*/ 963 h 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77" h="963">
                  <a:moveTo>
                    <a:pt x="592" y="963"/>
                  </a:moveTo>
                  <a:cubicBezTo>
                    <a:pt x="591" y="963"/>
                    <a:pt x="590" y="963"/>
                    <a:pt x="589" y="963"/>
                  </a:cubicBezTo>
                  <a:cubicBezTo>
                    <a:pt x="564" y="963"/>
                    <a:pt x="564" y="963"/>
                    <a:pt x="564" y="963"/>
                  </a:cubicBezTo>
                  <a:cubicBezTo>
                    <a:pt x="93" y="963"/>
                    <a:pt x="93" y="963"/>
                    <a:pt x="93" y="963"/>
                  </a:cubicBezTo>
                  <a:cubicBezTo>
                    <a:pt x="0" y="963"/>
                    <a:pt x="0" y="963"/>
                    <a:pt x="0" y="963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64" y="0"/>
                    <a:pt x="564" y="0"/>
                    <a:pt x="564" y="0"/>
                  </a:cubicBezTo>
                  <a:cubicBezTo>
                    <a:pt x="575" y="0"/>
                    <a:pt x="575" y="0"/>
                    <a:pt x="575" y="0"/>
                  </a:cubicBezTo>
                  <a:cubicBezTo>
                    <a:pt x="581" y="0"/>
                    <a:pt x="587" y="1"/>
                    <a:pt x="592" y="2"/>
                  </a:cubicBezTo>
                  <a:cubicBezTo>
                    <a:pt x="626" y="8"/>
                    <a:pt x="655" y="31"/>
                    <a:pt x="668" y="61"/>
                  </a:cubicBezTo>
                  <a:cubicBezTo>
                    <a:pt x="674" y="74"/>
                    <a:pt x="677" y="88"/>
                    <a:pt x="677" y="103"/>
                  </a:cubicBezTo>
                  <a:cubicBezTo>
                    <a:pt x="677" y="875"/>
                    <a:pt x="677" y="875"/>
                    <a:pt x="677" y="875"/>
                  </a:cubicBezTo>
                  <a:cubicBezTo>
                    <a:pt x="677" y="923"/>
                    <a:pt x="639" y="962"/>
                    <a:pt x="592" y="963"/>
                  </a:cubicBezTo>
                </a:path>
              </a:pathLst>
            </a:custGeom>
            <a:solidFill>
              <a:srgbClr val="1639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54" name="Freeform 430"/>
            <p:cNvSpPr>
              <a:spLocks/>
            </p:cNvSpPr>
            <p:nvPr/>
          </p:nvSpPr>
          <p:spPr bwMode="auto">
            <a:xfrm>
              <a:off x="-17272000" y="-354012"/>
              <a:ext cx="184150" cy="2495550"/>
            </a:xfrm>
            <a:custGeom>
              <a:avLst/>
              <a:gdLst>
                <a:gd name="T0" fmla="*/ 116 w 116"/>
                <a:gd name="T1" fmla="*/ 1572 h 1572"/>
                <a:gd name="T2" fmla="*/ 0 w 116"/>
                <a:gd name="T3" fmla="*/ 1572 h 1572"/>
                <a:gd name="T4" fmla="*/ 0 w 116"/>
                <a:gd name="T5" fmla="*/ 0 h 1572"/>
                <a:gd name="T6" fmla="*/ 114 w 116"/>
                <a:gd name="T7" fmla="*/ 0 h 1572"/>
                <a:gd name="T8" fmla="*/ 116 w 116"/>
                <a:gd name="T9" fmla="*/ 1572 h 1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572">
                  <a:moveTo>
                    <a:pt x="116" y="1572"/>
                  </a:moveTo>
                  <a:lnTo>
                    <a:pt x="0" y="1572"/>
                  </a:lnTo>
                  <a:lnTo>
                    <a:pt x="0" y="0"/>
                  </a:lnTo>
                  <a:lnTo>
                    <a:pt x="114" y="0"/>
                  </a:lnTo>
                  <a:lnTo>
                    <a:pt x="116" y="1572"/>
                  </a:lnTo>
                  <a:close/>
                </a:path>
              </a:pathLst>
            </a:custGeom>
            <a:solidFill>
              <a:srgbClr val="5D0B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55" name="Freeform 431"/>
            <p:cNvSpPr>
              <a:spLocks/>
            </p:cNvSpPr>
            <p:nvPr/>
          </p:nvSpPr>
          <p:spPr bwMode="auto">
            <a:xfrm>
              <a:off x="-17272000" y="-354012"/>
              <a:ext cx="184150" cy="2495550"/>
            </a:xfrm>
            <a:custGeom>
              <a:avLst/>
              <a:gdLst>
                <a:gd name="T0" fmla="*/ 116 w 116"/>
                <a:gd name="T1" fmla="*/ 1572 h 1572"/>
                <a:gd name="T2" fmla="*/ 0 w 116"/>
                <a:gd name="T3" fmla="*/ 1572 h 1572"/>
                <a:gd name="T4" fmla="*/ 0 w 116"/>
                <a:gd name="T5" fmla="*/ 0 h 1572"/>
                <a:gd name="T6" fmla="*/ 114 w 116"/>
                <a:gd name="T7" fmla="*/ 0 h 1572"/>
                <a:gd name="T8" fmla="*/ 116 w 116"/>
                <a:gd name="T9" fmla="*/ 1572 h 1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572">
                  <a:moveTo>
                    <a:pt x="116" y="1572"/>
                  </a:moveTo>
                  <a:lnTo>
                    <a:pt x="0" y="1572"/>
                  </a:lnTo>
                  <a:lnTo>
                    <a:pt x="0" y="0"/>
                  </a:lnTo>
                  <a:lnTo>
                    <a:pt x="114" y="0"/>
                  </a:lnTo>
                  <a:lnTo>
                    <a:pt x="116" y="157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56" name="Freeform 432"/>
            <p:cNvSpPr>
              <a:spLocks/>
            </p:cNvSpPr>
            <p:nvPr/>
          </p:nvSpPr>
          <p:spPr bwMode="auto">
            <a:xfrm>
              <a:off x="-17091025" y="862013"/>
              <a:ext cx="1573213" cy="758825"/>
            </a:xfrm>
            <a:custGeom>
              <a:avLst/>
              <a:gdLst>
                <a:gd name="T0" fmla="*/ 991 w 991"/>
                <a:gd name="T1" fmla="*/ 478 h 478"/>
                <a:gd name="T2" fmla="*/ 2 w 991"/>
                <a:gd name="T3" fmla="*/ 478 h 478"/>
                <a:gd name="T4" fmla="*/ 0 w 991"/>
                <a:gd name="T5" fmla="*/ 0 h 478"/>
                <a:gd name="T6" fmla="*/ 991 w 991"/>
                <a:gd name="T7" fmla="*/ 0 h 478"/>
                <a:gd name="T8" fmla="*/ 991 w 991"/>
                <a:gd name="T9" fmla="*/ 478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1" h="478">
                  <a:moveTo>
                    <a:pt x="991" y="478"/>
                  </a:moveTo>
                  <a:lnTo>
                    <a:pt x="2" y="478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478"/>
                  </a:lnTo>
                  <a:close/>
                </a:path>
              </a:pathLst>
            </a:custGeom>
            <a:solidFill>
              <a:srgbClr val="FF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57" name="Freeform 433"/>
            <p:cNvSpPr>
              <a:spLocks/>
            </p:cNvSpPr>
            <p:nvPr/>
          </p:nvSpPr>
          <p:spPr bwMode="auto">
            <a:xfrm>
              <a:off x="-17091025" y="862013"/>
              <a:ext cx="1573213" cy="758825"/>
            </a:xfrm>
            <a:custGeom>
              <a:avLst/>
              <a:gdLst>
                <a:gd name="T0" fmla="*/ 991 w 991"/>
                <a:gd name="T1" fmla="*/ 478 h 478"/>
                <a:gd name="T2" fmla="*/ 2 w 991"/>
                <a:gd name="T3" fmla="*/ 478 h 478"/>
                <a:gd name="T4" fmla="*/ 0 w 991"/>
                <a:gd name="T5" fmla="*/ 0 h 478"/>
                <a:gd name="T6" fmla="*/ 991 w 991"/>
                <a:gd name="T7" fmla="*/ 0 h 478"/>
                <a:gd name="T8" fmla="*/ 991 w 991"/>
                <a:gd name="T9" fmla="*/ 478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1" h="478">
                  <a:moveTo>
                    <a:pt x="991" y="478"/>
                  </a:moveTo>
                  <a:lnTo>
                    <a:pt x="2" y="478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4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58" name="Freeform 434"/>
            <p:cNvSpPr>
              <a:spLocks/>
            </p:cNvSpPr>
            <p:nvPr/>
          </p:nvSpPr>
          <p:spPr bwMode="auto">
            <a:xfrm>
              <a:off x="-15809913" y="-349250"/>
              <a:ext cx="73025" cy="2493963"/>
            </a:xfrm>
            <a:custGeom>
              <a:avLst/>
              <a:gdLst>
                <a:gd name="T0" fmla="*/ 28 w 28"/>
                <a:gd name="T1" fmla="*/ 961 h 962"/>
                <a:gd name="T2" fmla="*/ 25 w 28"/>
                <a:gd name="T3" fmla="*/ 961 h 962"/>
                <a:gd name="T4" fmla="*/ 0 w 28"/>
                <a:gd name="T5" fmla="*/ 962 h 962"/>
                <a:gd name="T6" fmla="*/ 0 w 28"/>
                <a:gd name="T7" fmla="*/ 0 h 962"/>
                <a:gd name="T8" fmla="*/ 11 w 28"/>
                <a:gd name="T9" fmla="*/ 0 h 962"/>
                <a:gd name="T10" fmla="*/ 28 w 28"/>
                <a:gd name="T11" fmla="*/ 1 h 962"/>
                <a:gd name="T12" fmla="*/ 28 w 28"/>
                <a:gd name="T13" fmla="*/ 961 h 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962">
                  <a:moveTo>
                    <a:pt x="28" y="961"/>
                  </a:moveTo>
                  <a:cubicBezTo>
                    <a:pt x="27" y="961"/>
                    <a:pt x="26" y="961"/>
                    <a:pt x="25" y="961"/>
                  </a:cubicBezTo>
                  <a:cubicBezTo>
                    <a:pt x="0" y="962"/>
                    <a:pt x="0" y="962"/>
                    <a:pt x="0" y="9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7" y="0"/>
                    <a:pt x="23" y="0"/>
                    <a:pt x="28" y="1"/>
                  </a:cubicBezTo>
                  <a:cubicBezTo>
                    <a:pt x="28" y="961"/>
                    <a:pt x="28" y="961"/>
                    <a:pt x="28" y="961"/>
                  </a:cubicBezTo>
                </a:path>
              </a:pathLst>
            </a:custGeom>
            <a:solidFill>
              <a:srgbClr val="DC4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59" name="Freeform 435"/>
            <p:cNvSpPr>
              <a:spLocks noEditPoints="1"/>
            </p:cNvSpPr>
            <p:nvPr/>
          </p:nvSpPr>
          <p:spPr bwMode="auto">
            <a:xfrm>
              <a:off x="-17272000" y="-354012"/>
              <a:ext cx="1731963" cy="2495550"/>
            </a:xfrm>
            <a:custGeom>
              <a:avLst/>
              <a:gdLst>
                <a:gd name="T0" fmla="*/ 71 w 668"/>
                <a:gd name="T1" fmla="*/ 519 h 963"/>
                <a:gd name="T2" fmla="*/ 71 w 668"/>
                <a:gd name="T3" fmla="*/ 963 h 963"/>
                <a:gd name="T4" fmla="*/ 0 w 668"/>
                <a:gd name="T5" fmla="*/ 963 h 963"/>
                <a:gd name="T6" fmla="*/ 0 w 668"/>
                <a:gd name="T7" fmla="*/ 963 h 963"/>
                <a:gd name="T8" fmla="*/ 93 w 668"/>
                <a:gd name="T9" fmla="*/ 963 h 963"/>
                <a:gd name="T10" fmla="*/ 93 w 668"/>
                <a:gd name="T11" fmla="*/ 963 h 963"/>
                <a:gd name="T12" fmla="*/ 222 w 668"/>
                <a:gd name="T13" fmla="*/ 762 h 963"/>
                <a:gd name="T14" fmla="*/ 71 w 668"/>
                <a:gd name="T15" fmla="*/ 762 h 963"/>
                <a:gd name="T16" fmla="*/ 71 w 668"/>
                <a:gd name="T17" fmla="*/ 519 h 963"/>
                <a:gd name="T18" fmla="*/ 564 w 668"/>
                <a:gd name="T19" fmla="*/ 0 h 963"/>
                <a:gd name="T20" fmla="*/ 70 w 668"/>
                <a:gd name="T21" fmla="*/ 0 h 963"/>
                <a:gd name="T22" fmla="*/ 70 w 668"/>
                <a:gd name="T23" fmla="*/ 469 h 963"/>
                <a:gd name="T24" fmla="*/ 409 w 668"/>
                <a:gd name="T25" fmla="*/ 469 h 963"/>
                <a:gd name="T26" fmla="*/ 564 w 668"/>
                <a:gd name="T27" fmla="*/ 226 h 963"/>
                <a:gd name="T28" fmla="*/ 564 w 668"/>
                <a:gd name="T29" fmla="*/ 2 h 963"/>
                <a:gd name="T30" fmla="*/ 575 w 668"/>
                <a:gd name="T31" fmla="*/ 2 h 963"/>
                <a:gd name="T32" fmla="*/ 582 w 668"/>
                <a:gd name="T33" fmla="*/ 2 h 963"/>
                <a:gd name="T34" fmla="*/ 592 w 668"/>
                <a:gd name="T35" fmla="*/ 3 h 963"/>
                <a:gd name="T36" fmla="*/ 592 w 668"/>
                <a:gd name="T37" fmla="*/ 181 h 963"/>
                <a:gd name="T38" fmla="*/ 668 w 668"/>
                <a:gd name="T39" fmla="*/ 61 h 963"/>
                <a:gd name="T40" fmla="*/ 592 w 668"/>
                <a:gd name="T41" fmla="*/ 2 h 963"/>
                <a:gd name="T42" fmla="*/ 575 w 668"/>
                <a:gd name="T43" fmla="*/ 0 h 963"/>
                <a:gd name="T44" fmla="*/ 564 w 668"/>
                <a:gd name="T45" fmla="*/ 0 h 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68" h="963">
                  <a:moveTo>
                    <a:pt x="71" y="519"/>
                  </a:moveTo>
                  <a:cubicBezTo>
                    <a:pt x="71" y="963"/>
                    <a:pt x="71" y="963"/>
                    <a:pt x="71" y="963"/>
                  </a:cubicBezTo>
                  <a:cubicBezTo>
                    <a:pt x="0" y="963"/>
                    <a:pt x="0" y="963"/>
                    <a:pt x="0" y="963"/>
                  </a:cubicBezTo>
                  <a:cubicBezTo>
                    <a:pt x="0" y="963"/>
                    <a:pt x="0" y="963"/>
                    <a:pt x="0" y="963"/>
                  </a:cubicBezTo>
                  <a:cubicBezTo>
                    <a:pt x="93" y="963"/>
                    <a:pt x="93" y="963"/>
                    <a:pt x="93" y="963"/>
                  </a:cubicBezTo>
                  <a:cubicBezTo>
                    <a:pt x="93" y="963"/>
                    <a:pt x="93" y="963"/>
                    <a:pt x="93" y="963"/>
                  </a:cubicBezTo>
                  <a:cubicBezTo>
                    <a:pt x="222" y="762"/>
                    <a:pt x="222" y="762"/>
                    <a:pt x="222" y="762"/>
                  </a:cubicBezTo>
                  <a:cubicBezTo>
                    <a:pt x="71" y="762"/>
                    <a:pt x="71" y="762"/>
                    <a:pt x="71" y="762"/>
                  </a:cubicBezTo>
                  <a:cubicBezTo>
                    <a:pt x="71" y="519"/>
                    <a:pt x="71" y="519"/>
                    <a:pt x="71" y="519"/>
                  </a:cubicBezTo>
                  <a:moveTo>
                    <a:pt x="564" y="0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70" y="469"/>
                    <a:pt x="70" y="469"/>
                    <a:pt x="70" y="469"/>
                  </a:cubicBezTo>
                  <a:cubicBezTo>
                    <a:pt x="409" y="469"/>
                    <a:pt x="409" y="469"/>
                    <a:pt x="409" y="469"/>
                  </a:cubicBezTo>
                  <a:cubicBezTo>
                    <a:pt x="564" y="226"/>
                    <a:pt x="564" y="226"/>
                    <a:pt x="564" y="226"/>
                  </a:cubicBezTo>
                  <a:cubicBezTo>
                    <a:pt x="564" y="2"/>
                    <a:pt x="564" y="2"/>
                    <a:pt x="564" y="2"/>
                  </a:cubicBezTo>
                  <a:cubicBezTo>
                    <a:pt x="575" y="2"/>
                    <a:pt x="575" y="2"/>
                    <a:pt x="575" y="2"/>
                  </a:cubicBezTo>
                  <a:cubicBezTo>
                    <a:pt x="577" y="2"/>
                    <a:pt x="579" y="2"/>
                    <a:pt x="582" y="2"/>
                  </a:cubicBezTo>
                  <a:cubicBezTo>
                    <a:pt x="585" y="2"/>
                    <a:pt x="589" y="2"/>
                    <a:pt x="592" y="3"/>
                  </a:cubicBezTo>
                  <a:cubicBezTo>
                    <a:pt x="592" y="181"/>
                    <a:pt x="592" y="181"/>
                    <a:pt x="592" y="181"/>
                  </a:cubicBezTo>
                  <a:cubicBezTo>
                    <a:pt x="668" y="61"/>
                    <a:pt x="668" y="61"/>
                    <a:pt x="668" y="61"/>
                  </a:cubicBezTo>
                  <a:cubicBezTo>
                    <a:pt x="655" y="31"/>
                    <a:pt x="626" y="8"/>
                    <a:pt x="592" y="2"/>
                  </a:cubicBezTo>
                  <a:cubicBezTo>
                    <a:pt x="587" y="1"/>
                    <a:pt x="581" y="0"/>
                    <a:pt x="575" y="0"/>
                  </a:cubicBezTo>
                  <a:cubicBezTo>
                    <a:pt x="564" y="0"/>
                    <a:pt x="564" y="0"/>
                    <a:pt x="564" y="0"/>
                  </a:cubicBezTo>
                </a:path>
              </a:pathLst>
            </a:custGeom>
            <a:solidFill>
              <a:srgbClr val="3755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60" name="Freeform 436"/>
            <p:cNvSpPr>
              <a:spLocks/>
            </p:cNvSpPr>
            <p:nvPr/>
          </p:nvSpPr>
          <p:spPr bwMode="auto">
            <a:xfrm>
              <a:off x="-17272000" y="-354012"/>
              <a:ext cx="184150" cy="2495550"/>
            </a:xfrm>
            <a:custGeom>
              <a:avLst/>
              <a:gdLst>
                <a:gd name="T0" fmla="*/ 114 w 116"/>
                <a:gd name="T1" fmla="*/ 0 h 1572"/>
                <a:gd name="T2" fmla="*/ 0 w 116"/>
                <a:gd name="T3" fmla="*/ 2 h 1572"/>
                <a:gd name="T4" fmla="*/ 0 w 116"/>
                <a:gd name="T5" fmla="*/ 1572 h 1572"/>
                <a:gd name="T6" fmla="*/ 116 w 116"/>
                <a:gd name="T7" fmla="*/ 1572 h 1572"/>
                <a:gd name="T8" fmla="*/ 116 w 116"/>
                <a:gd name="T9" fmla="*/ 847 h 1572"/>
                <a:gd name="T10" fmla="*/ 114 w 116"/>
                <a:gd name="T11" fmla="*/ 766 h 1572"/>
                <a:gd name="T12" fmla="*/ 114 w 116"/>
                <a:gd name="T13" fmla="*/ 0 h 1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572">
                  <a:moveTo>
                    <a:pt x="114" y="0"/>
                  </a:moveTo>
                  <a:lnTo>
                    <a:pt x="0" y="2"/>
                  </a:lnTo>
                  <a:lnTo>
                    <a:pt x="0" y="1572"/>
                  </a:lnTo>
                  <a:lnTo>
                    <a:pt x="116" y="1572"/>
                  </a:lnTo>
                  <a:lnTo>
                    <a:pt x="116" y="847"/>
                  </a:lnTo>
                  <a:lnTo>
                    <a:pt x="114" y="766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742D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61" name="Freeform 437"/>
            <p:cNvSpPr>
              <a:spLocks/>
            </p:cNvSpPr>
            <p:nvPr/>
          </p:nvSpPr>
          <p:spPr bwMode="auto">
            <a:xfrm>
              <a:off x="-17272000" y="-354012"/>
              <a:ext cx="184150" cy="2495550"/>
            </a:xfrm>
            <a:custGeom>
              <a:avLst/>
              <a:gdLst>
                <a:gd name="T0" fmla="*/ 114 w 116"/>
                <a:gd name="T1" fmla="*/ 0 h 1572"/>
                <a:gd name="T2" fmla="*/ 0 w 116"/>
                <a:gd name="T3" fmla="*/ 2 h 1572"/>
                <a:gd name="T4" fmla="*/ 0 w 116"/>
                <a:gd name="T5" fmla="*/ 1572 h 1572"/>
                <a:gd name="T6" fmla="*/ 116 w 116"/>
                <a:gd name="T7" fmla="*/ 1572 h 1572"/>
                <a:gd name="T8" fmla="*/ 116 w 116"/>
                <a:gd name="T9" fmla="*/ 847 h 1572"/>
                <a:gd name="T10" fmla="*/ 114 w 116"/>
                <a:gd name="T11" fmla="*/ 766 h 1572"/>
                <a:gd name="T12" fmla="*/ 114 w 116"/>
                <a:gd name="T13" fmla="*/ 0 h 1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572">
                  <a:moveTo>
                    <a:pt x="114" y="0"/>
                  </a:moveTo>
                  <a:lnTo>
                    <a:pt x="0" y="2"/>
                  </a:lnTo>
                  <a:lnTo>
                    <a:pt x="0" y="1572"/>
                  </a:lnTo>
                  <a:lnTo>
                    <a:pt x="116" y="1572"/>
                  </a:lnTo>
                  <a:lnTo>
                    <a:pt x="116" y="847"/>
                  </a:lnTo>
                  <a:lnTo>
                    <a:pt x="114" y="766"/>
                  </a:lnTo>
                  <a:lnTo>
                    <a:pt x="11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62" name="Freeform 438"/>
            <p:cNvSpPr>
              <a:spLocks/>
            </p:cNvSpPr>
            <p:nvPr/>
          </p:nvSpPr>
          <p:spPr bwMode="auto">
            <a:xfrm>
              <a:off x="-17091025" y="862013"/>
              <a:ext cx="879475" cy="758825"/>
            </a:xfrm>
            <a:custGeom>
              <a:avLst/>
              <a:gdLst>
                <a:gd name="T0" fmla="*/ 554 w 554"/>
                <a:gd name="T1" fmla="*/ 0 h 478"/>
                <a:gd name="T2" fmla="*/ 0 w 554"/>
                <a:gd name="T3" fmla="*/ 0 h 478"/>
                <a:gd name="T4" fmla="*/ 2 w 554"/>
                <a:gd name="T5" fmla="*/ 81 h 478"/>
                <a:gd name="T6" fmla="*/ 2 w 554"/>
                <a:gd name="T7" fmla="*/ 478 h 478"/>
                <a:gd name="T8" fmla="*/ 248 w 554"/>
                <a:gd name="T9" fmla="*/ 478 h 478"/>
                <a:gd name="T10" fmla="*/ 554 w 554"/>
                <a:gd name="T11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4" h="478">
                  <a:moveTo>
                    <a:pt x="554" y="0"/>
                  </a:moveTo>
                  <a:lnTo>
                    <a:pt x="0" y="0"/>
                  </a:lnTo>
                  <a:lnTo>
                    <a:pt x="2" y="81"/>
                  </a:lnTo>
                  <a:lnTo>
                    <a:pt x="2" y="478"/>
                  </a:lnTo>
                  <a:lnTo>
                    <a:pt x="248" y="478"/>
                  </a:lnTo>
                  <a:lnTo>
                    <a:pt x="554" y="0"/>
                  </a:lnTo>
                  <a:close/>
                </a:path>
              </a:pathLst>
            </a:custGeom>
            <a:solidFill>
              <a:srgbClr val="FFED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63" name="Freeform 439"/>
            <p:cNvSpPr>
              <a:spLocks/>
            </p:cNvSpPr>
            <p:nvPr/>
          </p:nvSpPr>
          <p:spPr bwMode="auto">
            <a:xfrm>
              <a:off x="-17091025" y="862013"/>
              <a:ext cx="879475" cy="758825"/>
            </a:xfrm>
            <a:custGeom>
              <a:avLst/>
              <a:gdLst>
                <a:gd name="T0" fmla="*/ 554 w 554"/>
                <a:gd name="T1" fmla="*/ 0 h 478"/>
                <a:gd name="T2" fmla="*/ 0 w 554"/>
                <a:gd name="T3" fmla="*/ 0 h 478"/>
                <a:gd name="T4" fmla="*/ 2 w 554"/>
                <a:gd name="T5" fmla="*/ 81 h 478"/>
                <a:gd name="T6" fmla="*/ 2 w 554"/>
                <a:gd name="T7" fmla="*/ 478 h 478"/>
                <a:gd name="T8" fmla="*/ 248 w 554"/>
                <a:gd name="T9" fmla="*/ 478 h 478"/>
                <a:gd name="T10" fmla="*/ 554 w 554"/>
                <a:gd name="T11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4" h="478">
                  <a:moveTo>
                    <a:pt x="554" y="0"/>
                  </a:moveTo>
                  <a:lnTo>
                    <a:pt x="0" y="0"/>
                  </a:lnTo>
                  <a:lnTo>
                    <a:pt x="2" y="81"/>
                  </a:lnTo>
                  <a:lnTo>
                    <a:pt x="2" y="478"/>
                  </a:lnTo>
                  <a:lnTo>
                    <a:pt x="248" y="478"/>
                  </a:lnTo>
                  <a:lnTo>
                    <a:pt x="5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64" name="Freeform 440"/>
            <p:cNvSpPr>
              <a:spLocks/>
            </p:cNvSpPr>
            <p:nvPr/>
          </p:nvSpPr>
          <p:spPr bwMode="auto">
            <a:xfrm>
              <a:off x="-15809913" y="-349250"/>
              <a:ext cx="73025" cy="581025"/>
            </a:xfrm>
            <a:custGeom>
              <a:avLst/>
              <a:gdLst>
                <a:gd name="T0" fmla="*/ 18 w 28"/>
                <a:gd name="T1" fmla="*/ 0 h 224"/>
                <a:gd name="T2" fmla="*/ 11 w 28"/>
                <a:gd name="T3" fmla="*/ 0 h 224"/>
                <a:gd name="T4" fmla="*/ 0 w 28"/>
                <a:gd name="T5" fmla="*/ 0 h 224"/>
                <a:gd name="T6" fmla="*/ 0 w 28"/>
                <a:gd name="T7" fmla="*/ 224 h 224"/>
                <a:gd name="T8" fmla="*/ 28 w 28"/>
                <a:gd name="T9" fmla="*/ 179 h 224"/>
                <a:gd name="T10" fmla="*/ 28 w 28"/>
                <a:gd name="T11" fmla="*/ 1 h 224"/>
                <a:gd name="T12" fmla="*/ 18 w 28"/>
                <a:gd name="T13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" h="224">
                  <a:moveTo>
                    <a:pt x="18" y="0"/>
                  </a:moveTo>
                  <a:cubicBezTo>
                    <a:pt x="15" y="0"/>
                    <a:pt x="13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28" y="179"/>
                    <a:pt x="28" y="179"/>
                    <a:pt x="28" y="179"/>
                  </a:cubicBezTo>
                  <a:cubicBezTo>
                    <a:pt x="28" y="1"/>
                    <a:pt x="28" y="1"/>
                    <a:pt x="28" y="1"/>
                  </a:cubicBezTo>
                  <a:cubicBezTo>
                    <a:pt x="25" y="0"/>
                    <a:pt x="21" y="0"/>
                    <a:pt x="18" y="0"/>
                  </a:cubicBezTo>
                </a:path>
              </a:pathLst>
            </a:custGeom>
            <a:solidFill>
              <a:srgbClr val="E15C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41" name="Group 1340"/>
          <p:cNvGrpSpPr/>
          <p:nvPr/>
        </p:nvGrpSpPr>
        <p:grpSpPr>
          <a:xfrm>
            <a:off x="3853125" y="10466581"/>
            <a:ext cx="1455472" cy="1454930"/>
            <a:chOff x="-13536613" y="-1201737"/>
            <a:chExt cx="4270375" cy="4268788"/>
          </a:xfrm>
        </p:grpSpPr>
        <p:sp>
          <p:nvSpPr>
            <p:cNvPr id="765" name="Oval 441"/>
            <p:cNvSpPr>
              <a:spLocks noChangeArrowheads="1"/>
            </p:cNvSpPr>
            <p:nvPr/>
          </p:nvSpPr>
          <p:spPr bwMode="auto">
            <a:xfrm>
              <a:off x="-13536613" y="-1201737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66" name="Freeform 442"/>
            <p:cNvSpPr>
              <a:spLocks/>
            </p:cNvSpPr>
            <p:nvPr/>
          </p:nvSpPr>
          <p:spPr bwMode="auto">
            <a:xfrm>
              <a:off x="-12536488" y="207963"/>
              <a:ext cx="1325563" cy="633413"/>
            </a:xfrm>
            <a:custGeom>
              <a:avLst/>
              <a:gdLst>
                <a:gd name="T0" fmla="*/ 402 w 511"/>
                <a:gd name="T1" fmla="*/ 244 h 244"/>
                <a:gd name="T2" fmla="*/ 358 w 511"/>
                <a:gd name="T3" fmla="*/ 244 h 244"/>
                <a:gd name="T4" fmla="*/ 347 w 511"/>
                <a:gd name="T5" fmla="*/ 244 h 244"/>
                <a:gd name="T6" fmla="*/ 109 w 511"/>
                <a:gd name="T7" fmla="*/ 243 h 244"/>
                <a:gd name="T8" fmla="*/ 98 w 511"/>
                <a:gd name="T9" fmla="*/ 243 h 244"/>
                <a:gd name="T10" fmla="*/ 87 w 511"/>
                <a:gd name="T11" fmla="*/ 241 h 244"/>
                <a:gd name="T12" fmla="*/ 0 w 511"/>
                <a:gd name="T13" fmla="*/ 134 h 244"/>
                <a:gd name="T14" fmla="*/ 1 w 511"/>
                <a:gd name="T15" fmla="*/ 109 h 244"/>
                <a:gd name="T16" fmla="*/ 86 w 511"/>
                <a:gd name="T17" fmla="*/ 3 h 244"/>
                <a:gd name="T18" fmla="*/ 97 w 511"/>
                <a:gd name="T19" fmla="*/ 1 h 244"/>
                <a:gd name="T20" fmla="*/ 110 w 511"/>
                <a:gd name="T21" fmla="*/ 0 h 244"/>
                <a:gd name="T22" fmla="*/ 346 w 511"/>
                <a:gd name="T23" fmla="*/ 0 h 244"/>
                <a:gd name="T24" fmla="*/ 357 w 511"/>
                <a:gd name="T25" fmla="*/ 0 h 244"/>
                <a:gd name="T26" fmla="*/ 402 w 511"/>
                <a:gd name="T27" fmla="*/ 0 h 244"/>
                <a:gd name="T28" fmla="*/ 511 w 511"/>
                <a:gd name="T29" fmla="*/ 109 h 244"/>
                <a:gd name="T30" fmla="*/ 511 w 511"/>
                <a:gd name="T31" fmla="*/ 135 h 244"/>
                <a:gd name="T32" fmla="*/ 402 w 511"/>
                <a:gd name="T33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11" h="244">
                  <a:moveTo>
                    <a:pt x="402" y="244"/>
                  </a:moveTo>
                  <a:cubicBezTo>
                    <a:pt x="358" y="244"/>
                    <a:pt x="358" y="244"/>
                    <a:pt x="358" y="244"/>
                  </a:cubicBezTo>
                  <a:cubicBezTo>
                    <a:pt x="347" y="244"/>
                    <a:pt x="347" y="244"/>
                    <a:pt x="347" y="244"/>
                  </a:cubicBezTo>
                  <a:cubicBezTo>
                    <a:pt x="109" y="243"/>
                    <a:pt x="109" y="243"/>
                    <a:pt x="109" y="243"/>
                  </a:cubicBezTo>
                  <a:cubicBezTo>
                    <a:pt x="106" y="243"/>
                    <a:pt x="102" y="243"/>
                    <a:pt x="98" y="243"/>
                  </a:cubicBezTo>
                  <a:cubicBezTo>
                    <a:pt x="94" y="242"/>
                    <a:pt x="90" y="242"/>
                    <a:pt x="87" y="241"/>
                  </a:cubicBezTo>
                  <a:cubicBezTo>
                    <a:pt x="37" y="231"/>
                    <a:pt x="0" y="187"/>
                    <a:pt x="0" y="134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1" y="57"/>
                    <a:pt x="37" y="13"/>
                    <a:pt x="86" y="3"/>
                  </a:cubicBezTo>
                  <a:cubicBezTo>
                    <a:pt x="90" y="2"/>
                    <a:pt x="93" y="1"/>
                    <a:pt x="97" y="1"/>
                  </a:cubicBezTo>
                  <a:cubicBezTo>
                    <a:pt x="101" y="0"/>
                    <a:pt x="105" y="0"/>
                    <a:pt x="110" y="0"/>
                  </a:cubicBezTo>
                  <a:cubicBezTo>
                    <a:pt x="346" y="0"/>
                    <a:pt x="346" y="0"/>
                    <a:pt x="346" y="0"/>
                  </a:cubicBezTo>
                  <a:cubicBezTo>
                    <a:pt x="357" y="0"/>
                    <a:pt x="357" y="0"/>
                    <a:pt x="357" y="0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462" y="0"/>
                    <a:pt x="511" y="49"/>
                    <a:pt x="511" y="109"/>
                  </a:cubicBezTo>
                  <a:cubicBezTo>
                    <a:pt x="511" y="135"/>
                    <a:pt x="511" y="135"/>
                    <a:pt x="511" y="135"/>
                  </a:cubicBezTo>
                  <a:cubicBezTo>
                    <a:pt x="511" y="195"/>
                    <a:pt x="462" y="244"/>
                    <a:pt x="402" y="244"/>
                  </a:cubicBezTo>
                  <a:close/>
                </a:path>
              </a:pathLst>
            </a:custGeom>
            <a:solidFill>
              <a:srgbClr val="243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67" name="Freeform 443"/>
            <p:cNvSpPr>
              <a:spLocks/>
            </p:cNvSpPr>
            <p:nvPr/>
          </p:nvSpPr>
          <p:spPr bwMode="auto">
            <a:xfrm>
              <a:off x="-11971338" y="-301625"/>
              <a:ext cx="1674813" cy="1639888"/>
            </a:xfrm>
            <a:custGeom>
              <a:avLst/>
              <a:gdLst>
                <a:gd name="T0" fmla="*/ 646 w 646"/>
                <a:gd name="T1" fmla="*/ 0 h 633"/>
                <a:gd name="T2" fmla="*/ 1 w 646"/>
                <a:gd name="T3" fmla="*/ 197 h 633"/>
                <a:gd name="T4" fmla="*/ 1 w 646"/>
                <a:gd name="T5" fmla="*/ 315 h 633"/>
                <a:gd name="T6" fmla="*/ 0 w 646"/>
                <a:gd name="T7" fmla="*/ 434 h 633"/>
                <a:gd name="T8" fmla="*/ 645 w 646"/>
                <a:gd name="T9" fmla="*/ 633 h 633"/>
                <a:gd name="T10" fmla="*/ 646 w 646"/>
                <a:gd name="T11" fmla="*/ 316 h 633"/>
                <a:gd name="T12" fmla="*/ 645 w 646"/>
                <a:gd name="T13" fmla="*/ 316 h 633"/>
                <a:gd name="T14" fmla="*/ 646 w 646"/>
                <a:gd name="T15" fmla="*/ 316 h 633"/>
                <a:gd name="T16" fmla="*/ 646 w 646"/>
                <a:gd name="T17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6" h="633">
                  <a:moveTo>
                    <a:pt x="646" y="0"/>
                  </a:moveTo>
                  <a:cubicBezTo>
                    <a:pt x="457" y="140"/>
                    <a:pt x="1" y="197"/>
                    <a:pt x="1" y="197"/>
                  </a:cubicBezTo>
                  <a:cubicBezTo>
                    <a:pt x="1" y="315"/>
                    <a:pt x="1" y="315"/>
                    <a:pt x="1" y="315"/>
                  </a:cubicBezTo>
                  <a:cubicBezTo>
                    <a:pt x="0" y="434"/>
                    <a:pt x="0" y="434"/>
                    <a:pt x="0" y="434"/>
                  </a:cubicBezTo>
                  <a:cubicBezTo>
                    <a:pt x="0" y="434"/>
                    <a:pt x="456" y="492"/>
                    <a:pt x="645" y="633"/>
                  </a:cubicBezTo>
                  <a:cubicBezTo>
                    <a:pt x="646" y="316"/>
                    <a:pt x="646" y="316"/>
                    <a:pt x="646" y="316"/>
                  </a:cubicBezTo>
                  <a:cubicBezTo>
                    <a:pt x="645" y="316"/>
                    <a:pt x="645" y="316"/>
                    <a:pt x="645" y="316"/>
                  </a:cubicBezTo>
                  <a:cubicBezTo>
                    <a:pt x="646" y="316"/>
                    <a:pt x="646" y="316"/>
                    <a:pt x="646" y="316"/>
                  </a:cubicBezTo>
                  <a:lnTo>
                    <a:pt x="646" y="0"/>
                  </a:lnTo>
                  <a:close/>
                </a:path>
              </a:pathLst>
            </a:custGeom>
            <a:solidFill>
              <a:srgbClr val="F1F1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68" name="Freeform 444"/>
            <p:cNvSpPr>
              <a:spLocks/>
            </p:cNvSpPr>
            <p:nvPr/>
          </p:nvSpPr>
          <p:spPr bwMode="auto">
            <a:xfrm>
              <a:off x="-11980863" y="509588"/>
              <a:ext cx="1674813" cy="823913"/>
            </a:xfrm>
            <a:custGeom>
              <a:avLst/>
              <a:gdLst>
                <a:gd name="T0" fmla="*/ 1 w 646"/>
                <a:gd name="T1" fmla="*/ 0 h 318"/>
                <a:gd name="T2" fmla="*/ 1 w 646"/>
                <a:gd name="T3" fmla="*/ 1 h 318"/>
                <a:gd name="T4" fmla="*/ 0 w 646"/>
                <a:gd name="T5" fmla="*/ 119 h 318"/>
                <a:gd name="T6" fmla="*/ 645 w 646"/>
                <a:gd name="T7" fmla="*/ 318 h 318"/>
                <a:gd name="T8" fmla="*/ 646 w 646"/>
                <a:gd name="T9" fmla="*/ 3 h 318"/>
                <a:gd name="T10" fmla="*/ 1 w 646"/>
                <a:gd name="T11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6" h="318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19"/>
                    <a:pt x="456" y="178"/>
                    <a:pt x="645" y="318"/>
                  </a:cubicBezTo>
                  <a:cubicBezTo>
                    <a:pt x="646" y="3"/>
                    <a:pt x="646" y="3"/>
                    <a:pt x="646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DBDB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69" name="Freeform 445"/>
            <p:cNvSpPr>
              <a:spLocks/>
            </p:cNvSpPr>
            <p:nvPr/>
          </p:nvSpPr>
          <p:spPr bwMode="auto">
            <a:xfrm>
              <a:off x="-10633075" y="-301625"/>
              <a:ext cx="336550" cy="1639888"/>
            </a:xfrm>
            <a:custGeom>
              <a:avLst/>
              <a:gdLst>
                <a:gd name="T0" fmla="*/ 130 w 130"/>
                <a:gd name="T1" fmla="*/ 316 h 633"/>
                <a:gd name="T2" fmla="*/ 130 w 130"/>
                <a:gd name="T3" fmla="*/ 0 h 633"/>
                <a:gd name="T4" fmla="*/ 0 w 130"/>
                <a:gd name="T5" fmla="*/ 70 h 633"/>
                <a:gd name="T6" fmla="*/ 17 w 130"/>
                <a:gd name="T7" fmla="*/ 548 h 633"/>
                <a:gd name="T8" fmla="*/ 9 w 130"/>
                <a:gd name="T9" fmla="*/ 566 h 633"/>
                <a:gd name="T10" fmla="*/ 129 w 130"/>
                <a:gd name="T11" fmla="*/ 633 h 633"/>
                <a:gd name="T12" fmla="*/ 130 w 130"/>
                <a:gd name="T13" fmla="*/ 316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0" h="633">
                  <a:moveTo>
                    <a:pt x="130" y="316"/>
                  </a:moveTo>
                  <a:cubicBezTo>
                    <a:pt x="130" y="0"/>
                    <a:pt x="130" y="0"/>
                    <a:pt x="130" y="0"/>
                  </a:cubicBezTo>
                  <a:cubicBezTo>
                    <a:pt x="94" y="26"/>
                    <a:pt x="50" y="50"/>
                    <a:pt x="0" y="70"/>
                  </a:cubicBezTo>
                  <a:cubicBezTo>
                    <a:pt x="79" y="197"/>
                    <a:pt x="91" y="378"/>
                    <a:pt x="17" y="548"/>
                  </a:cubicBezTo>
                  <a:cubicBezTo>
                    <a:pt x="14" y="554"/>
                    <a:pt x="12" y="560"/>
                    <a:pt x="9" y="566"/>
                  </a:cubicBezTo>
                  <a:cubicBezTo>
                    <a:pt x="54" y="586"/>
                    <a:pt x="96" y="608"/>
                    <a:pt x="129" y="633"/>
                  </a:cubicBezTo>
                  <a:lnTo>
                    <a:pt x="130" y="316"/>
                  </a:lnTo>
                  <a:close/>
                </a:path>
              </a:pathLst>
            </a:custGeom>
            <a:solidFill>
              <a:srgbClr val="374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70" name="Freeform 446"/>
            <p:cNvSpPr>
              <a:spLocks/>
            </p:cNvSpPr>
            <p:nvPr/>
          </p:nvSpPr>
          <p:spPr bwMode="auto">
            <a:xfrm>
              <a:off x="-12304713" y="514350"/>
              <a:ext cx="458788" cy="1630363"/>
            </a:xfrm>
            <a:custGeom>
              <a:avLst/>
              <a:gdLst>
                <a:gd name="T0" fmla="*/ 177 w 177"/>
                <a:gd name="T1" fmla="*/ 19 h 629"/>
                <a:gd name="T2" fmla="*/ 161 w 177"/>
                <a:gd name="T3" fmla="*/ 315 h 629"/>
                <a:gd name="T4" fmla="*/ 161 w 177"/>
                <a:gd name="T5" fmla="*/ 315 h 629"/>
                <a:gd name="T6" fmla="*/ 152 w 177"/>
                <a:gd name="T7" fmla="*/ 464 h 629"/>
                <a:gd name="T8" fmla="*/ 152 w 177"/>
                <a:gd name="T9" fmla="*/ 464 h 629"/>
                <a:gd name="T10" fmla="*/ 147 w 177"/>
                <a:gd name="T11" fmla="*/ 571 h 629"/>
                <a:gd name="T12" fmla="*/ 114 w 177"/>
                <a:gd name="T13" fmla="*/ 626 h 629"/>
                <a:gd name="T14" fmla="*/ 50 w 177"/>
                <a:gd name="T15" fmla="*/ 629 h 629"/>
                <a:gd name="T16" fmla="*/ 6 w 177"/>
                <a:gd name="T17" fmla="*/ 562 h 629"/>
                <a:gd name="T18" fmla="*/ 15 w 177"/>
                <a:gd name="T19" fmla="*/ 464 h 629"/>
                <a:gd name="T20" fmla="*/ 15 w 177"/>
                <a:gd name="T21" fmla="*/ 464 h 629"/>
                <a:gd name="T22" fmla="*/ 19 w 177"/>
                <a:gd name="T23" fmla="*/ 416 h 629"/>
                <a:gd name="T24" fmla="*/ 28 w 177"/>
                <a:gd name="T25" fmla="*/ 316 h 629"/>
                <a:gd name="T26" fmla="*/ 28 w 177"/>
                <a:gd name="T27" fmla="*/ 315 h 629"/>
                <a:gd name="T28" fmla="*/ 52 w 177"/>
                <a:gd name="T29" fmla="*/ 46 h 629"/>
                <a:gd name="T30" fmla="*/ 71 w 177"/>
                <a:gd name="T31" fmla="*/ 21 h 629"/>
                <a:gd name="T32" fmla="*/ 153 w 177"/>
                <a:gd name="T33" fmla="*/ 2 h 629"/>
                <a:gd name="T34" fmla="*/ 177 w 177"/>
                <a:gd name="T35" fmla="*/ 19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7" h="629">
                  <a:moveTo>
                    <a:pt x="177" y="19"/>
                  </a:moveTo>
                  <a:cubicBezTo>
                    <a:pt x="161" y="315"/>
                    <a:pt x="161" y="315"/>
                    <a:pt x="161" y="315"/>
                  </a:cubicBezTo>
                  <a:cubicBezTo>
                    <a:pt x="161" y="315"/>
                    <a:pt x="161" y="315"/>
                    <a:pt x="161" y="315"/>
                  </a:cubicBezTo>
                  <a:cubicBezTo>
                    <a:pt x="152" y="464"/>
                    <a:pt x="152" y="464"/>
                    <a:pt x="152" y="464"/>
                  </a:cubicBezTo>
                  <a:cubicBezTo>
                    <a:pt x="152" y="464"/>
                    <a:pt x="152" y="464"/>
                    <a:pt x="152" y="464"/>
                  </a:cubicBezTo>
                  <a:cubicBezTo>
                    <a:pt x="147" y="571"/>
                    <a:pt x="147" y="571"/>
                    <a:pt x="147" y="571"/>
                  </a:cubicBezTo>
                  <a:cubicBezTo>
                    <a:pt x="144" y="617"/>
                    <a:pt x="124" y="626"/>
                    <a:pt x="114" y="626"/>
                  </a:cubicBezTo>
                  <a:cubicBezTo>
                    <a:pt x="50" y="629"/>
                    <a:pt x="50" y="629"/>
                    <a:pt x="50" y="629"/>
                  </a:cubicBezTo>
                  <a:cubicBezTo>
                    <a:pt x="30" y="629"/>
                    <a:pt x="0" y="628"/>
                    <a:pt x="6" y="562"/>
                  </a:cubicBezTo>
                  <a:cubicBezTo>
                    <a:pt x="15" y="464"/>
                    <a:pt x="15" y="464"/>
                    <a:pt x="15" y="464"/>
                  </a:cubicBezTo>
                  <a:cubicBezTo>
                    <a:pt x="15" y="464"/>
                    <a:pt x="15" y="464"/>
                    <a:pt x="15" y="464"/>
                  </a:cubicBezTo>
                  <a:cubicBezTo>
                    <a:pt x="19" y="416"/>
                    <a:pt x="19" y="416"/>
                    <a:pt x="19" y="416"/>
                  </a:cubicBezTo>
                  <a:cubicBezTo>
                    <a:pt x="28" y="316"/>
                    <a:pt x="28" y="316"/>
                    <a:pt x="28" y="316"/>
                  </a:cubicBezTo>
                  <a:cubicBezTo>
                    <a:pt x="28" y="315"/>
                    <a:pt x="28" y="315"/>
                    <a:pt x="28" y="315"/>
                  </a:cubicBezTo>
                  <a:cubicBezTo>
                    <a:pt x="52" y="46"/>
                    <a:pt x="52" y="46"/>
                    <a:pt x="52" y="46"/>
                  </a:cubicBezTo>
                  <a:cubicBezTo>
                    <a:pt x="50" y="35"/>
                    <a:pt x="59" y="23"/>
                    <a:pt x="71" y="21"/>
                  </a:cubicBezTo>
                  <a:cubicBezTo>
                    <a:pt x="153" y="2"/>
                    <a:pt x="153" y="2"/>
                    <a:pt x="153" y="2"/>
                  </a:cubicBezTo>
                  <a:cubicBezTo>
                    <a:pt x="165" y="0"/>
                    <a:pt x="176" y="7"/>
                    <a:pt x="177" y="19"/>
                  </a:cubicBezTo>
                  <a:close/>
                </a:path>
              </a:pathLst>
            </a:custGeom>
            <a:solidFill>
              <a:srgbClr val="243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71" name="Freeform 447"/>
            <p:cNvSpPr>
              <a:spLocks/>
            </p:cNvSpPr>
            <p:nvPr/>
          </p:nvSpPr>
          <p:spPr bwMode="auto">
            <a:xfrm>
              <a:off x="-10240963" y="244475"/>
              <a:ext cx="212725" cy="523875"/>
            </a:xfrm>
            <a:custGeom>
              <a:avLst/>
              <a:gdLst>
                <a:gd name="T0" fmla="*/ 6 w 82"/>
                <a:gd name="T1" fmla="*/ 202 h 202"/>
                <a:gd name="T2" fmla="*/ 77 w 82"/>
                <a:gd name="T3" fmla="*/ 202 h 202"/>
                <a:gd name="T4" fmla="*/ 82 w 82"/>
                <a:gd name="T5" fmla="*/ 196 h 202"/>
                <a:gd name="T6" fmla="*/ 61 w 82"/>
                <a:gd name="T7" fmla="*/ 101 h 202"/>
                <a:gd name="T8" fmla="*/ 82 w 82"/>
                <a:gd name="T9" fmla="*/ 6 h 202"/>
                <a:gd name="T10" fmla="*/ 77 w 82"/>
                <a:gd name="T11" fmla="*/ 0 h 202"/>
                <a:gd name="T12" fmla="*/ 6 w 82"/>
                <a:gd name="T13" fmla="*/ 0 h 202"/>
                <a:gd name="T14" fmla="*/ 0 w 82"/>
                <a:gd name="T15" fmla="*/ 6 h 202"/>
                <a:gd name="T16" fmla="*/ 0 w 82"/>
                <a:gd name="T17" fmla="*/ 196 h 202"/>
                <a:gd name="T18" fmla="*/ 6 w 82"/>
                <a:gd name="T19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202">
                  <a:moveTo>
                    <a:pt x="6" y="202"/>
                  </a:moveTo>
                  <a:cubicBezTo>
                    <a:pt x="77" y="202"/>
                    <a:pt x="77" y="202"/>
                    <a:pt x="77" y="202"/>
                  </a:cubicBezTo>
                  <a:cubicBezTo>
                    <a:pt x="80" y="202"/>
                    <a:pt x="82" y="199"/>
                    <a:pt x="82" y="196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82" y="6"/>
                    <a:pt x="82" y="6"/>
                    <a:pt x="82" y="6"/>
                  </a:cubicBezTo>
                  <a:cubicBezTo>
                    <a:pt x="82" y="3"/>
                    <a:pt x="80" y="0"/>
                    <a:pt x="7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0" y="200"/>
                    <a:pt x="3" y="202"/>
                    <a:pt x="6" y="202"/>
                  </a:cubicBezTo>
                  <a:close/>
                </a:path>
              </a:pathLst>
            </a:custGeom>
            <a:solidFill>
              <a:srgbClr val="374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72" name="Freeform 448"/>
            <p:cNvSpPr>
              <a:spLocks/>
            </p:cNvSpPr>
            <p:nvPr/>
          </p:nvSpPr>
          <p:spPr bwMode="auto">
            <a:xfrm>
              <a:off x="-12284075" y="104775"/>
              <a:ext cx="681038" cy="823913"/>
            </a:xfrm>
            <a:custGeom>
              <a:avLst/>
              <a:gdLst>
                <a:gd name="T0" fmla="*/ 260 w 263"/>
                <a:gd name="T1" fmla="*/ 318 h 318"/>
                <a:gd name="T2" fmla="*/ 249 w 263"/>
                <a:gd name="T3" fmla="*/ 315 h 318"/>
                <a:gd name="T4" fmla="*/ 5 w 263"/>
                <a:gd name="T5" fmla="*/ 298 h 318"/>
                <a:gd name="T6" fmla="*/ 2 w 263"/>
                <a:gd name="T7" fmla="*/ 298 h 318"/>
                <a:gd name="T8" fmla="*/ 2 w 263"/>
                <a:gd name="T9" fmla="*/ 298 h 318"/>
                <a:gd name="T10" fmla="*/ 1 w 263"/>
                <a:gd name="T11" fmla="*/ 298 h 318"/>
                <a:gd name="T12" fmla="*/ 1 w 263"/>
                <a:gd name="T13" fmla="*/ 283 h 318"/>
                <a:gd name="T14" fmla="*/ 3 w 263"/>
                <a:gd name="T15" fmla="*/ 160 h 318"/>
                <a:gd name="T16" fmla="*/ 0 w 263"/>
                <a:gd name="T17" fmla="*/ 41 h 318"/>
                <a:gd name="T18" fmla="*/ 0 w 263"/>
                <a:gd name="T19" fmla="*/ 22 h 318"/>
                <a:gd name="T20" fmla="*/ 248 w 263"/>
                <a:gd name="T21" fmla="*/ 3 h 318"/>
                <a:gd name="T22" fmla="*/ 259 w 263"/>
                <a:gd name="T23" fmla="*/ 0 h 318"/>
                <a:gd name="T24" fmla="*/ 260 w 263"/>
                <a:gd name="T25" fmla="*/ 40 h 318"/>
                <a:gd name="T26" fmla="*/ 263 w 263"/>
                <a:gd name="T27" fmla="*/ 156 h 318"/>
                <a:gd name="T28" fmla="*/ 263 w 263"/>
                <a:gd name="T29" fmla="*/ 156 h 318"/>
                <a:gd name="T30" fmla="*/ 263 w 263"/>
                <a:gd name="T31" fmla="*/ 160 h 318"/>
                <a:gd name="T32" fmla="*/ 263 w 263"/>
                <a:gd name="T33" fmla="*/ 162 h 318"/>
                <a:gd name="T34" fmla="*/ 263 w 263"/>
                <a:gd name="T35" fmla="*/ 162 h 318"/>
                <a:gd name="T36" fmla="*/ 261 w 263"/>
                <a:gd name="T37" fmla="*/ 284 h 318"/>
                <a:gd name="T38" fmla="*/ 260 w 263"/>
                <a:gd name="T39" fmla="*/ 318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63" h="318">
                  <a:moveTo>
                    <a:pt x="260" y="318"/>
                  </a:moveTo>
                  <a:cubicBezTo>
                    <a:pt x="257" y="317"/>
                    <a:pt x="253" y="316"/>
                    <a:pt x="249" y="315"/>
                  </a:cubicBezTo>
                  <a:cubicBezTo>
                    <a:pt x="190" y="303"/>
                    <a:pt x="34" y="299"/>
                    <a:pt x="5" y="298"/>
                  </a:cubicBezTo>
                  <a:cubicBezTo>
                    <a:pt x="4" y="298"/>
                    <a:pt x="3" y="298"/>
                    <a:pt x="2" y="298"/>
                  </a:cubicBezTo>
                  <a:cubicBezTo>
                    <a:pt x="2" y="298"/>
                    <a:pt x="2" y="298"/>
                    <a:pt x="2" y="298"/>
                  </a:cubicBezTo>
                  <a:cubicBezTo>
                    <a:pt x="1" y="298"/>
                    <a:pt x="1" y="298"/>
                    <a:pt x="1" y="298"/>
                  </a:cubicBezTo>
                  <a:cubicBezTo>
                    <a:pt x="1" y="283"/>
                    <a:pt x="1" y="283"/>
                    <a:pt x="1" y="283"/>
                  </a:cubicBezTo>
                  <a:cubicBezTo>
                    <a:pt x="3" y="160"/>
                    <a:pt x="3" y="160"/>
                    <a:pt x="3" y="16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183" y="16"/>
                    <a:pt x="248" y="3"/>
                  </a:cubicBezTo>
                  <a:cubicBezTo>
                    <a:pt x="252" y="2"/>
                    <a:pt x="256" y="1"/>
                    <a:pt x="259" y="0"/>
                  </a:cubicBezTo>
                  <a:cubicBezTo>
                    <a:pt x="260" y="40"/>
                    <a:pt x="260" y="40"/>
                    <a:pt x="260" y="40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3" y="160"/>
                    <a:pt x="263" y="160"/>
                    <a:pt x="263" y="160"/>
                  </a:cubicBezTo>
                  <a:cubicBezTo>
                    <a:pt x="263" y="162"/>
                    <a:pt x="263" y="162"/>
                    <a:pt x="263" y="162"/>
                  </a:cubicBezTo>
                  <a:cubicBezTo>
                    <a:pt x="263" y="162"/>
                    <a:pt x="263" y="162"/>
                    <a:pt x="263" y="162"/>
                  </a:cubicBezTo>
                  <a:cubicBezTo>
                    <a:pt x="261" y="284"/>
                    <a:pt x="261" y="284"/>
                    <a:pt x="261" y="284"/>
                  </a:cubicBezTo>
                  <a:lnTo>
                    <a:pt x="260" y="318"/>
                  </a:lnTo>
                  <a:close/>
                </a:path>
              </a:pathLst>
            </a:custGeom>
            <a:solidFill>
              <a:srgbClr val="374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73" name="Freeform 449"/>
            <p:cNvSpPr>
              <a:spLocks/>
            </p:cNvSpPr>
            <p:nvPr/>
          </p:nvSpPr>
          <p:spPr bwMode="auto">
            <a:xfrm>
              <a:off x="-10302875" y="-354012"/>
              <a:ext cx="127000" cy="1741488"/>
            </a:xfrm>
            <a:custGeom>
              <a:avLst/>
              <a:gdLst>
                <a:gd name="T0" fmla="*/ 48 w 49"/>
                <a:gd name="T1" fmla="*/ 648 h 672"/>
                <a:gd name="T2" fmla="*/ 24 w 49"/>
                <a:gd name="T3" fmla="*/ 672 h 672"/>
                <a:gd name="T4" fmla="*/ 0 w 49"/>
                <a:gd name="T5" fmla="*/ 648 h 672"/>
                <a:gd name="T6" fmla="*/ 0 w 49"/>
                <a:gd name="T7" fmla="*/ 24 h 672"/>
                <a:gd name="T8" fmla="*/ 24 w 49"/>
                <a:gd name="T9" fmla="*/ 0 h 672"/>
                <a:gd name="T10" fmla="*/ 49 w 49"/>
                <a:gd name="T11" fmla="*/ 24 h 672"/>
                <a:gd name="T12" fmla="*/ 48 w 49"/>
                <a:gd name="T13" fmla="*/ 648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672">
                  <a:moveTo>
                    <a:pt x="48" y="648"/>
                  </a:moveTo>
                  <a:cubicBezTo>
                    <a:pt x="48" y="661"/>
                    <a:pt x="37" y="672"/>
                    <a:pt x="24" y="672"/>
                  </a:cubicBezTo>
                  <a:cubicBezTo>
                    <a:pt x="10" y="672"/>
                    <a:pt x="0" y="661"/>
                    <a:pt x="0" y="648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1" y="0"/>
                    <a:pt x="24" y="0"/>
                  </a:cubicBezTo>
                  <a:cubicBezTo>
                    <a:pt x="38" y="0"/>
                    <a:pt x="49" y="10"/>
                    <a:pt x="49" y="24"/>
                  </a:cubicBezTo>
                  <a:lnTo>
                    <a:pt x="48" y="648"/>
                  </a:lnTo>
                  <a:close/>
                </a:path>
              </a:pathLst>
            </a:custGeom>
            <a:solidFill>
              <a:srgbClr val="3749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74" name="Freeform 450"/>
            <p:cNvSpPr>
              <a:spLocks/>
            </p:cNvSpPr>
            <p:nvPr/>
          </p:nvSpPr>
          <p:spPr bwMode="auto">
            <a:xfrm>
              <a:off x="-12203113" y="244475"/>
              <a:ext cx="533400" cy="73025"/>
            </a:xfrm>
            <a:custGeom>
              <a:avLst/>
              <a:gdLst>
                <a:gd name="T0" fmla="*/ 201 w 206"/>
                <a:gd name="T1" fmla="*/ 28 h 28"/>
                <a:gd name="T2" fmla="*/ 5 w 206"/>
                <a:gd name="T3" fmla="*/ 28 h 28"/>
                <a:gd name="T4" fmla="*/ 0 w 206"/>
                <a:gd name="T5" fmla="*/ 22 h 28"/>
                <a:gd name="T6" fmla="*/ 0 w 206"/>
                <a:gd name="T7" fmla="*/ 5 h 28"/>
                <a:gd name="T8" fmla="*/ 5 w 206"/>
                <a:gd name="T9" fmla="*/ 0 h 28"/>
                <a:gd name="T10" fmla="*/ 201 w 206"/>
                <a:gd name="T11" fmla="*/ 0 h 28"/>
                <a:gd name="T12" fmla="*/ 206 w 206"/>
                <a:gd name="T13" fmla="*/ 5 h 28"/>
                <a:gd name="T14" fmla="*/ 206 w 206"/>
                <a:gd name="T15" fmla="*/ 22 h 28"/>
                <a:gd name="T16" fmla="*/ 201 w 206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6" h="28">
                  <a:moveTo>
                    <a:pt x="201" y="28"/>
                  </a:moveTo>
                  <a:cubicBezTo>
                    <a:pt x="5" y="28"/>
                    <a:pt x="5" y="28"/>
                    <a:pt x="5" y="28"/>
                  </a:cubicBezTo>
                  <a:cubicBezTo>
                    <a:pt x="3" y="28"/>
                    <a:pt x="0" y="25"/>
                    <a:pt x="0" y="2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2" y="0"/>
                    <a:pt x="5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4" y="0"/>
                    <a:pt x="206" y="2"/>
                    <a:pt x="206" y="5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06" y="25"/>
                    <a:pt x="204" y="28"/>
                    <a:pt x="201" y="28"/>
                  </a:cubicBezTo>
                  <a:close/>
                </a:path>
              </a:pathLst>
            </a:custGeom>
            <a:solidFill>
              <a:srgbClr val="243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75" name="Freeform 451"/>
            <p:cNvSpPr>
              <a:spLocks/>
            </p:cNvSpPr>
            <p:nvPr/>
          </p:nvSpPr>
          <p:spPr bwMode="auto">
            <a:xfrm>
              <a:off x="-12203113" y="361950"/>
              <a:ext cx="533400" cy="71438"/>
            </a:xfrm>
            <a:custGeom>
              <a:avLst/>
              <a:gdLst>
                <a:gd name="T0" fmla="*/ 201 w 206"/>
                <a:gd name="T1" fmla="*/ 28 h 28"/>
                <a:gd name="T2" fmla="*/ 5 w 206"/>
                <a:gd name="T3" fmla="*/ 28 h 28"/>
                <a:gd name="T4" fmla="*/ 0 w 206"/>
                <a:gd name="T5" fmla="*/ 22 h 28"/>
                <a:gd name="T6" fmla="*/ 0 w 206"/>
                <a:gd name="T7" fmla="*/ 5 h 28"/>
                <a:gd name="T8" fmla="*/ 5 w 206"/>
                <a:gd name="T9" fmla="*/ 0 h 28"/>
                <a:gd name="T10" fmla="*/ 201 w 206"/>
                <a:gd name="T11" fmla="*/ 0 h 28"/>
                <a:gd name="T12" fmla="*/ 206 w 206"/>
                <a:gd name="T13" fmla="*/ 5 h 28"/>
                <a:gd name="T14" fmla="*/ 206 w 206"/>
                <a:gd name="T15" fmla="*/ 22 h 28"/>
                <a:gd name="T16" fmla="*/ 201 w 206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6" h="28">
                  <a:moveTo>
                    <a:pt x="201" y="28"/>
                  </a:moveTo>
                  <a:cubicBezTo>
                    <a:pt x="5" y="28"/>
                    <a:pt x="5" y="28"/>
                    <a:pt x="5" y="28"/>
                  </a:cubicBezTo>
                  <a:cubicBezTo>
                    <a:pt x="3" y="28"/>
                    <a:pt x="0" y="25"/>
                    <a:pt x="0" y="2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5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4" y="0"/>
                    <a:pt x="206" y="2"/>
                    <a:pt x="206" y="5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06" y="25"/>
                    <a:pt x="204" y="28"/>
                    <a:pt x="201" y="28"/>
                  </a:cubicBezTo>
                  <a:close/>
                </a:path>
              </a:pathLst>
            </a:custGeom>
            <a:solidFill>
              <a:srgbClr val="243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76" name="Freeform 452"/>
            <p:cNvSpPr>
              <a:spLocks/>
            </p:cNvSpPr>
            <p:nvPr/>
          </p:nvSpPr>
          <p:spPr bwMode="auto">
            <a:xfrm>
              <a:off x="-12203113" y="477838"/>
              <a:ext cx="533400" cy="73025"/>
            </a:xfrm>
            <a:custGeom>
              <a:avLst/>
              <a:gdLst>
                <a:gd name="T0" fmla="*/ 201 w 206"/>
                <a:gd name="T1" fmla="*/ 28 h 28"/>
                <a:gd name="T2" fmla="*/ 6 w 206"/>
                <a:gd name="T3" fmla="*/ 28 h 28"/>
                <a:gd name="T4" fmla="*/ 0 w 206"/>
                <a:gd name="T5" fmla="*/ 22 h 28"/>
                <a:gd name="T6" fmla="*/ 0 w 206"/>
                <a:gd name="T7" fmla="*/ 5 h 28"/>
                <a:gd name="T8" fmla="*/ 5 w 206"/>
                <a:gd name="T9" fmla="*/ 0 h 28"/>
                <a:gd name="T10" fmla="*/ 201 w 206"/>
                <a:gd name="T11" fmla="*/ 0 h 28"/>
                <a:gd name="T12" fmla="*/ 206 w 206"/>
                <a:gd name="T13" fmla="*/ 5 h 28"/>
                <a:gd name="T14" fmla="*/ 206 w 206"/>
                <a:gd name="T15" fmla="*/ 22 h 28"/>
                <a:gd name="T16" fmla="*/ 201 w 206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6" h="28">
                  <a:moveTo>
                    <a:pt x="20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3" y="28"/>
                    <a:pt x="0" y="25"/>
                    <a:pt x="0" y="2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5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4" y="0"/>
                    <a:pt x="206" y="2"/>
                    <a:pt x="206" y="5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06" y="25"/>
                    <a:pt x="204" y="28"/>
                    <a:pt x="201" y="28"/>
                  </a:cubicBezTo>
                  <a:close/>
                </a:path>
              </a:pathLst>
            </a:custGeom>
            <a:solidFill>
              <a:srgbClr val="243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77" name="Freeform 453"/>
            <p:cNvSpPr>
              <a:spLocks/>
            </p:cNvSpPr>
            <p:nvPr/>
          </p:nvSpPr>
          <p:spPr bwMode="auto">
            <a:xfrm>
              <a:off x="-12203113" y="595313"/>
              <a:ext cx="533400" cy="71438"/>
            </a:xfrm>
            <a:custGeom>
              <a:avLst/>
              <a:gdLst>
                <a:gd name="T0" fmla="*/ 201 w 206"/>
                <a:gd name="T1" fmla="*/ 28 h 28"/>
                <a:gd name="T2" fmla="*/ 6 w 206"/>
                <a:gd name="T3" fmla="*/ 28 h 28"/>
                <a:gd name="T4" fmla="*/ 0 w 206"/>
                <a:gd name="T5" fmla="*/ 22 h 28"/>
                <a:gd name="T6" fmla="*/ 0 w 206"/>
                <a:gd name="T7" fmla="*/ 5 h 28"/>
                <a:gd name="T8" fmla="*/ 6 w 206"/>
                <a:gd name="T9" fmla="*/ 0 h 28"/>
                <a:gd name="T10" fmla="*/ 201 w 206"/>
                <a:gd name="T11" fmla="*/ 0 h 28"/>
                <a:gd name="T12" fmla="*/ 206 w 206"/>
                <a:gd name="T13" fmla="*/ 5 h 28"/>
                <a:gd name="T14" fmla="*/ 206 w 206"/>
                <a:gd name="T15" fmla="*/ 22 h 28"/>
                <a:gd name="T16" fmla="*/ 201 w 206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6" h="28">
                  <a:moveTo>
                    <a:pt x="20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3" y="28"/>
                    <a:pt x="0" y="25"/>
                    <a:pt x="0" y="2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4" y="0"/>
                    <a:pt x="206" y="2"/>
                    <a:pt x="206" y="5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06" y="25"/>
                    <a:pt x="204" y="28"/>
                    <a:pt x="201" y="28"/>
                  </a:cubicBezTo>
                  <a:close/>
                </a:path>
              </a:pathLst>
            </a:custGeom>
            <a:solidFill>
              <a:srgbClr val="243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78" name="Freeform 454"/>
            <p:cNvSpPr>
              <a:spLocks/>
            </p:cNvSpPr>
            <p:nvPr/>
          </p:nvSpPr>
          <p:spPr bwMode="auto">
            <a:xfrm>
              <a:off x="-12203113" y="711200"/>
              <a:ext cx="533400" cy="73025"/>
            </a:xfrm>
            <a:custGeom>
              <a:avLst/>
              <a:gdLst>
                <a:gd name="T0" fmla="*/ 201 w 206"/>
                <a:gd name="T1" fmla="*/ 28 h 28"/>
                <a:gd name="T2" fmla="*/ 6 w 206"/>
                <a:gd name="T3" fmla="*/ 28 h 28"/>
                <a:gd name="T4" fmla="*/ 0 w 206"/>
                <a:gd name="T5" fmla="*/ 22 h 28"/>
                <a:gd name="T6" fmla="*/ 0 w 206"/>
                <a:gd name="T7" fmla="*/ 5 h 28"/>
                <a:gd name="T8" fmla="*/ 6 w 206"/>
                <a:gd name="T9" fmla="*/ 0 h 28"/>
                <a:gd name="T10" fmla="*/ 201 w 206"/>
                <a:gd name="T11" fmla="*/ 0 h 28"/>
                <a:gd name="T12" fmla="*/ 206 w 206"/>
                <a:gd name="T13" fmla="*/ 5 h 28"/>
                <a:gd name="T14" fmla="*/ 206 w 206"/>
                <a:gd name="T15" fmla="*/ 22 h 28"/>
                <a:gd name="T16" fmla="*/ 201 w 206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6" h="28">
                  <a:moveTo>
                    <a:pt x="201" y="28"/>
                  </a:moveTo>
                  <a:cubicBezTo>
                    <a:pt x="6" y="28"/>
                    <a:pt x="6" y="28"/>
                    <a:pt x="6" y="28"/>
                  </a:cubicBezTo>
                  <a:cubicBezTo>
                    <a:pt x="3" y="28"/>
                    <a:pt x="0" y="25"/>
                    <a:pt x="0" y="22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4" y="0"/>
                    <a:pt x="206" y="2"/>
                    <a:pt x="206" y="5"/>
                  </a:cubicBezTo>
                  <a:cubicBezTo>
                    <a:pt x="206" y="22"/>
                    <a:pt x="206" y="22"/>
                    <a:pt x="206" y="22"/>
                  </a:cubicBezTo>
                  <a:cubicBezTo>
                    <a:pt x="206" y="25"/>
                    <a:pt x="204" y="28"/>
                    <a:pt x="201" y="28"/>
                  </a:cubicBezTo>
                  <a:close/>
                </a:path>
              </a:pathLst>
            </a:custGeom>
            <a:solidFill>
              <a:srgbClr val="2433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79" name="Freeform 455"/>
            <p:cNvSpPr>
              <a:spLocks/>
            </p:cNvSpPr>
            <p:nvPr/>
          </p:nvSpPr>
          <p:spPr bwMode="auto">
            <a:xfrm>
              <a:off x="-12238038" y="1120775"/>
              <a:ext cx="360363" cy="261938"/>
            </a:xfrm>
            <a:custGeom>
              <a:avLst/>
              <a:gdLst>
                <a:gd name="T0" fmla="*/ 227 w 227"/>
                <a:gd name="T1" fmla="*/ 0 h 165"/>
                <a:gd name="T2" fmla="*/ 219 w 227"/>
                <a:gd name="T3" fmla="*/ 165 h 165"/>
                <a:gd name="T4" fmla="*/ 0 w 227"/>
                <a:gd name="T5" fmla="*/ 165 h 165"/>
                <a:gd name="T6" fmla="*/ 15 w 227"/>
                <a:gd name="T7" fmla="*/ 0 h 165"/>
                <a:gd name="T8" fmla="*/ 227 w 227"/>
                <a:gd name="T9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7" h="165">
                  <a:moveTo>
                    <a:pt x="227" y="0"/>
                  </a:moveTo>
                  <a:lnTo>
                    <a:pt x="219" y="165"/>
                  </a:lnTo>
                  <a:lnTo>
                    <a:pt x="0" y="165"/>
                  </a:lnTo>
                  <a:lnTo>
                    <a:pt x="15" y="0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rgbClr val="28A3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40" name="Group 1339"/>
          <p:cNvGrpSpPr/>
          <p:nvPr/>
        </p:nvGrpSpPr>
        <p:grpSpPr>
          <a:xfrm>
            <a:off x="6028267" y="10466581"/>
            <a:ext cx="1455472" cy="1454930"/>
            <a:chOff x="-8537575" y="-1201737"/>
            <a:chExt cx="4270375" cy="4268788"/>
          </a:xfrm>
        </p:grpSpPr>
        <p:sp>
          <p:nvSpPr>
            <p:cNvPr id="780" name="Oval 456"/>
            <p:cNvSpPr>
              <a:spLocks noChangeArrowheads="1"/>
            </p:cNvSpPr>
            <p:nvPr/>
          </p:nvSpPr>
          <p:spPr bwMode="auto">
            <a:xfrm>
              <a:off x="-8537575" y="-1201737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81" name="Freeform 457"/>
            <p:cNvSpPr>
              <a:spLocks/>
            </p:cNvSpPr>
            <p:nvPr/>
          </p:nvSpPr>
          <p:spPr bwMode="auto">
            <a:xfrm>
              <a:off x="-7026275" y="412750"/>
              <a:ext cx="954088" cy="827088"/>
            </a:xfrm>
            <a:custGeom>
              <a:avLst/>
              <a:gdLst>
                <a:gd name="T0" fmla="*/ 33 w 368"/>
                <a:gd name="T1" fmla="*/ 167 h 319"/>
                <a:gd name="T2" fmla="*/ 153 w 368"/>
                <a:gd name="T3" fmla="*/ 192 h 319"/>
                <a:gd name="T4" fmla="*/ 160 w 368"/>
                <a:gd name="T5" fmla="*/ 319 h 319"/>
                <a:gd name="T6" fmla="*/ 368 w 368"/>
                <a:gd name="T7" fmla="*/ 160 h 319"/>
                <a:gd name="T8" fmla="*/ 219 w 368"/>
                <a:gd name="T9" fmla="*/ 140 h 319"/>
                <a:gd name="T10" fmla="*/ 219 w 368"/>
                <a:gd name="T11" fmla="*/ 0 h 319"/>
                <a:gd name="T12" fmla="*/ 33 w 368"/>
                <a:gd name="T13" fmla="*/ 167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8" h="319">
                  <a:moveTo>
                    <a:pt x="33" y="167"/>
                  </a:moveTo>
                  <a:cubicBezTo>
                    <a:pt x="33" y="167"/>
                    <a:pt x="113" y="134"/>
                    <a:pt x="153" y="192"/>
                  </a:cubicBezTo>
                  <a:cubicBezTo>
                    <a:pt x="190" y="245"/>
                    <a:pt x="160" y="319"/>
                    <a:pt x="160" y="319"/>
                  </a:cubicBezTo>
                  <a:cubicBezTo>
                    <a:pt x="368" y="160"/>
                    <a:pt x="368" y="160"/>
                    <a:pt x="368" y="160"/>
                  </a:cubicBezTo>
                  <a:cubicBezTo>
                    <a:pt x="368" y="160"/>
                    <a:pt x="262" y="199"/>
                    <a:pt x="219" y="140"/>
                  </a:cubicBezTo>
                  <a:cubicBezTo>
                    <a:pt x="184" y="93"/>
                    <a:pt x="185" y="67"/>
                    <a:pt x="219" y="0"/>
                  </a:cubicBezTo>
                  <a:cubicBezTo>
                    <a:pt x="219" y="0"/>
                    <a:pt x="0" y="54"/>
                    <a:pt x="33" y="167"/>
                  </a:cubicBezTo>
                  <a:close/>
                </a:path>
              </a:pathLst>
            </a:custGeom>
            <a:solidFill>
              <a:srgbClr val="E91D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82" name="Freeform 458"/>
            <p:cNvSpPr>
              <a:spLocks/>
            </p:cNvSpPr>
            <p:nvPr/>
          </p:nvSpPr>
          <p:spPr bwMode="auto">
            <a:xfrm>
              <a:off x="-5675313" y="325438"/>
              <a:ext cx="811213" cy="950913"/>
            </a:xfrm>
            <a:custGeom>
              <a:avLst/>
              <a:gdLst>
                <a:gd name="T0" fmla="*/ 133 w 313"/>
                <a:gd name="T1" fmla="*/ 51 h 367"/>
                <a:gd name="T2" fmla="*/ 120 w 313"/>
                <a:gd name="T3" fmla="*/ 172 h 367"/>
                <a:gd name="T4" fmla="*/ 0 w 313"/>
                <a:gd name="T5" fmla="*/ 200 h 367"/>
                <a:gd name="T6" fmla="*/ 188 w 313"/>
                <a:gd name="T7" fmla="*/ 367 h 367"/>
                <a:gd name="T8" fmla="*/ 180 w 313"/>
                <a:gd name="T9" fmla="*/ 224 h 367"/>
                <a:gd name="T10" fmla="*/ 313 w 313"/>
                <a:gd name="T11" fmla="*/ 199 h 367"/>
                <a:gd name="T12" fmla="*/ 133 w 313"/>
                <a:gd name="T13" fmla="*/ 51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3" h="367">
                  <a:moveTo>
                    <a:pt x="133" y="51"/>
                  </a:moveTo>
                  <a:cubicBezTo>
                    <a:pt x="133" y="51"/>
                    <a:pt x="156" y="122"/>
                    <a:pt x="120" y="172"/>
                  </a:cubicBezTo>
                  <a:cubicBezTo>
                    <a:pt x="83" y="221"/>
                    <a:pt x="0" y="200"/>
                    <a:pt x="0" y="200"/>
                  </a:cubicBezTo>
                  <a:cubicBezTo>
                    <a:pt x="188" y="367"/>
                    <a:pt x="188" y="367"/>
                    <a:pt x="188" y="367"/>
                  </a:cubicBezTo>
                  <a:cubicBezTo>
                    <a:pt x="188" y="367"/>
                    <a:pt x="132" y="275"/>
                    <a:pt x="180" y="224"/>
                  </a:cubicBezTo>
                  <a:cubicBezTo>
                    <a:pt x="220" y="182"/>
                    <a:pt x="275" y="218"/>
                    <a:pt x="313" y="199"/>
                  </a:cubicBezTo>
                  <a:cubicBezTo>
                    <a:pt x="313" y="199"/>
                    <a:pt x="234" y="0"/>
                    <a:pt x="133" y="51"/>
                  </a:cubicBezTo>
                  <a:close/>
                </a:path>
              </a:pathLst>
            </a:custGeom>
            <a:solidFill>
              <a:srgbClr val="E91D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83" name="Freeform 459"/>
            <p:cNvSpPr>
              <a:spLocks/>
            </p:cNvSpPr>
            <p:nvPr/>
          </p:nvSpPr>
          <p:spPr bwMode="auto">
            <a:xfrm>
              <a:off x="-7902575" y="-587375"/>
              <a:ext cx="1577975" cy="1577975"/>
            </a:xfrm>
            <a:custGeom>
              <a:avLst/>
              <a:gdLst>
                <a:gd name="T0" fmla="*/ 525 w 609"/>
                <a:gd name="T1" fmla="*/ 457 h 609"/>
                <a:gd name="T2" fmla="*/ 153 w 609"/>
                <a:gd name="T3" fmla="*/ 525 h 609"/>
                <a:gd name="T4" fmla="*/ 84 w 609"/>
                <a:gd name="T5" fmla="*/ 152 h 609"/>
                <a:gd name="T6" fmla="*/ 457 w 609"/>
                <a:gd name="T7" fmla="*/ 84 h 609"/>
                <a:gd name="T8" fmla="*/ 525 w 609"/>
                <a:gd name="T9" fmla="*/ 457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9" h="609">
                  <a:moveTo>
                    <a:pt x="525" y="457"/>
                  </a:moveTo>
                  <a:cubicBezTo>
                    <a:pt x="441" y="578"/>
                    <a:pt x="274" y="609"/>
                    <a:pt x="153" y="525"/>
                  </a:cubicBezTo>
                  <a:cubicBezTo>
                    <a:pt x="31" y="441"/>
                    <a:pt x="0" y="274"/>
                    <a:pt x="84" y="152"/>
                  </a:cubicBezTo>
                  <a:cubicBezTo>
                    <a:pt x="168" y="31"/>
                    <a:pt x="335" y="0"/>
                    <a:pt x="457" y="84"/>
                  </a:cubicBezTo>
                  <a:cubicBezTo>
                    <a:pt x="578" y="168"/>
                    <a:pt x="609" y="335"/>
                    <a:pt x="525" y="457"/>
                  </a:cubicBezTo>
                  <a:close/>
                </a:path>
              </a:pathLst>
            </a:custGeom>
            <a:solidFill>
              <a:srgbClr val="F2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84" name="Freeform 460"/>
            <p:cNvSpPr>
              <a:spLocks/>
            </p:cNvSpPr>
            <p:nvPr/>
          </p:nvSpPr>
          <p:spPr bwMode="auto">
            <a:xfrm>
              <a:off x="-6734175" y="755650"/>
              <a:ext cx="1639888" cy="1635125"/>
            </a:xfrm>
            <a:custGeom>
              <a:avLst/>
              <a:gdLst>
                <a:gd name="T0" fmla="*/ 14 w 632"/>
                <a:gd name="T1" fmla="*/ 339 h 631"/>
                <a:gd name="T2" fmla="*/ 292 w 632"/>
                <a:gd name="T3" fmla="*/ 13 h 631"/>
                <a:gd name="T4" fmla="*/ 619 w 632"/>
                <a:gd name="T5" fmla="*/ 292 h 631"/>
                <a:gd name="T6" fmla="*/ 340 w 632"/>
                <a:gd name="T7" fmla="*/ 618 h 631"/>
                <a:gd name="T8" fmla="*/ 14 w 632"/>
                <a:gd name="T9" fmla="*/ 339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2" h="631">
                  <a:moveTo>
                    <a:pt x="14" y="339"/>
                  </a:moveTo>
                  <a:cubicBezTo>
                    <a:pt x="0" y="172"/>
                    <a:pt x="125" y="26"/>
                    <a:pt x="292" y="13"/>
                  </a:cubicBezTo>
                  <a:cubicBezTo>
                    <a:pt x="459" y="0"/>
                    <a:pt x="605" y="125"/>
                    <a:pt x="619" y="292"/>
                  </a:cubicBezTo>
                  <a:cubicBezTo>
                    <a:pt x="632" y="459"/>
                    <a:pt x="507" y="605"/>
                    <a:pt x="340" y="618"/>
                  </a:cubicBezTo>
                  <a:cubicBezTo>
                    <a:pt x="173" y="631"/>
                    <a:pt x="27" y="506"/>
                    <a:pt x="14" y="339"/>
                  </a:cubicBezTo>
                  <a:close/>
                </a:path>
              </a:pathLst>
            </a:custGeom>
            <a:solidFill>
              <a:srgbClr val="F2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85" name="Freeform 461"/>
            <p:cNvSpPr>
              <a:spLocks/>
            </p:cNvSpPr>
            <p:nvPr/>
          </p:nvSpPr>
          <p:spPr bwMode="auto">
            <a:xfrm>
              <a:off x="-7435850" y="-14287"/>
              <a:ext cx="652463" cy="357188"/>
            </a:xfrm>
            <a:custGeom>
              <a:avLst/>
              <a:gdLst>
                <a:gd name="T0" fmla="*/ 243 w 411"/>
                <a:gd name="T1" fmla="*/ 225 h 225"/>
                <a:gd name="T2" fmla="*/ 411 w 411"/>
                <a:gd name="T3" fmla="*/ 113 h 225"/>
                <a:gd name="T4" fmla="*/ 243 w 411"/>
                <a:gd name="T5" fmla="*/ 0 h 225"/>
                <a:gd name="T6" fmla="*/ 243 w 411"/>
                <a:gd name="T7" fmla="*/ 47 h 225"/>
                <a:gd name="T8" fmla="*/ 0 w 411"/>
                <a:gd name="T9" fmla="*/ 47 h 225"/>
                <a:gd name="T10" fmla="*/ 0 w 411"/>
                <a:gd name="T11" fmla="*/ 178 h 225"/>
                <a:gd name="T12" fmla="*/ 243 w 411"/>
                <a:gd name="T13" fmla="*/ 178 h 225"/>
                <a:gd name="T14" fmla="*/ 243 w 411"/>
                <a:gd name="T1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1" h="225">
                  <a:moveTo>
                    <a:pt x="243" y="225"/>
                  </a:moveTo>
                  <a:lnTo>
                    <a:pt x="411" y="113"/>
                  </a:lnTo>
                  <a:lnTo>
                    <a:pt x="243" y="0"/>
                  </a:lnTo>
                  <a:lnTo>
                    <a:pt x="243" y="47"/>
                  </a:lnTo>
                  <a:lnTo>
                    <a:pt x="0" y="47"/>
                  </a:lnTo>
                  <a:lnTo>
                    <a:pt x="0" y="178"/>
                  </a:lnTo>
                  <a:lnTo>
                    <a:pt x="243" y="178"/>
                  </a:lnTo>
                  <a:lnTo>
                    <a:pt x="243" y="225"/>
                  </a:ln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86" name="Freeform 462"/>
            <p:cNvSpPr>
              <a:spLocks noEditPoints="1"/>
            </p:cNvSpPr>
            <p:nvPr/>
          </p:nvSpPr>
          <p:spPr bwMode="auto">
            <a:xfrm>
              <a:off x="-6211888" y="1263650"/>
              <a:ext cx="595313" cy="619125"/>
            </a:xfrm>
            <a:custGeom>
              <a:avLst/>
              <a:gdLst>
                <a:gd name="T0" fmla="*/ 169 w 230"/>
                <a:gd name="T1" fmla="*/ 155 h 239"/>
                <a:gd name="T2" fmla="*/ 149 w 230"/>
                <a:gd name="T3" fmla="*/ 183 h 239"/>
                <a:gd name="T4" fmla="*/ 118 w 230"/>
                <a:gd name="T5" fmla="*/ 192 h 239"/>
                <a:gd name="T6" fmla="*/ 77 w 230"/>
                <a:gd name="T7" fmla="*/ 176 h 239"/>
                <a:gd name="T8" fmla="*/ 59 w 230"/>
                <a:gd name="T9" fmla="*/ 138 h 239"/>
                <a:gd name="T10" fmla="*/ 228 w 230"/>
                <a:gd name="T11" fmla="*/ 138 h 239"/>
                <a:gd name="T12" fmla="*/ 229 w 230"/>
                <a:gd name="T13" fmla="*/ 119 h 239"/>
                <a:gd name="T14" fmla="*/ 197 w 230"/>
                <a:gd name="T15" fmla="*/ 31 h 239"/>
                <a:gd name="T16" fmla="*/ 116 w 230"/>
                <a:gd name="T17" fmla="*/ 0 h 239"/>
                <a:gd name="T18" fmla="*/ 33 w 230"/>
                <a:gd name="T19" fmla="*/ 32 h 239"/>
                <a:gd name="T20" fmla="*/ 0 w 230"/>
                <a:gd name="T21" fmla="*/ 121 h 239"/>
                <a:gd name="T22" fmla="*/ 32 w 230"/>
                <a:gd name="T23" fmla="*/ 208 h 239"/>
                <a:gd name="T24" fmla="*/ 118 w 230"/>
                <a:gd name="T25" fmla="*/ 239 h 239"/>
                <a:gd name="T26" fmla="*/ 188 w 230"/>
                <a:gd name="T27" fmla="*/ 220 h 239"/>
                <a:gd name="T28" fmla="*/ 227 w 230"/>
                <a:gd name="T29" fmla="*/ 164 h 239"/>
                <a:gd name="T30" fmla="*/ 230 w 230"/>
                <a:gd name="T31" fmla="*/ 155 h 239"/>
                <a:gd name="T32" fmla="*/ 169 w 230"/>
                <a:gd name="T33" fmla="*/ 155 h 239"/>
                <a:gd name="T34" fmla="*/ 78 w 230"/>
                <a:gd name="T35" fmla="*/ 61 h 239"/>
                <a:gd name="T36" fmla="*/ 116 w 230"/>
                <a:gd name="T37" fmla="*/ 47 h 239"/>
                <a:gd name="T38" fmla="*/ 157 w 230"/>
                <a:gd name="T39" fmla="*/ 65 h 239"/>
                <a:gd name="T40" fmla="*/ 168 w 230"/>
                <a:gd name="T41" fmla="*/ 90 h 239"/>
                <a:gd name="T42" fmla="*/ 62 w 230"/>
                <a:gd name="T43" fmla="*/ 90 h 239"/>
                <a:gd name="T44" fmla="*/ 78 w 230"/>
                <a:gd name="T45" fmla="*/ 61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239">
                  <a:moveTo>
                    <a:pt x="169" y="155"/>
                  </a:moveTo>
                  <a:cubicBezTo>
                    <a:pt x="164" y="168"/>
                    <a:pt x="158" y="177"/>
                    <a:pt x="149" y="183"/>
                  </a:cubicBezTo>
                  <a:cubicBezTo>
                    <a:pt x="141" y="189"/>
                    <a:pt x="130" y="192"/>
                    <a:pt x="118" y="192"/>
                  </a:cubicBezTo>
                  <a:cubicBezTo>
                    <a:pt x="101" y="192"/>
                    <a:pt x="88" y="186"/>
                    <a:pt x="77" y="176"/>
                  </a:cubicBezTo>
                  <a:cubicBezTo>
                    <a:pt x="67" y="167"/>
                    <a:pt x="62" y="154"/>
                    <a:pt x="59" y="138"/>
                  </a:cubicBezTo>
                  <a:cubicBezTo>
                    <a:pt x="77" y="138"/>
                    <a:pt x="228" y="138"/>
                    <a:pt x="228" y="138"/>
                  </a:cubicBezTo>
                  <a:cubicBezTo>
                    <a:pt x="229" y="119"/>
                    <a:pt x="229" y="119"/>
                    <a:pt x="229" y="119"/>
                  </a:cubicBezTo>
                  <a:cubicBezTo>
                    <a:pt x="229" y="82"/>
                    <a:pt x="218" y="52"/>
                    <a:pt x="197" y="31"/>
                  </a:cubicBezTo>
                  <a:cubicBezTo>
                    <a:pt x="176" y="10"/>
                    <a:pt x="149" y="0"/>
                    <a:pt x="116" y="0"/>
                  </a:cubicBezTo>
                  <a:cubicBezTo>
                    <a:pt x="82" y="0"/>
                    <a:pt x="54" y="10"/>
                    <a:pt x="33" y="32"/>
                  </a:cubicBezTo>
                  <a:cubicBezTo>
                    <a:pt x="11" y="53"/>
                    <a:pt x="0" y="83"/>
                    <a:pt x="0" y="121"/>
                  </a:cubicBezTo>
                  <a:cubicBezTo>
                    <a:pt x="0" y="158"/>
                    <a:pt x="11" y="187"/>
                    <a:pt x="32" y="208"/>
                  </a:cubicBezTo>
                  <a:cubicBezTo>
                    <a:pt x="54" y="229"/>
                    <a:pt x="82" y="239"/>
                    <a:pt x="118" y="239"/>
                  </a:cubicBezTo>
                  <a:cubicBezTo>
                    <a:pt x="146" y="239"/>
                    <a:pt x="170" y="233"/>
                    <a:pt x="188" y="220"/>
                  </a:cubicBezTo>
                  <a:cubicBezTo>
                    <a:pt x="207" y="207"/>
                    <a:pt x="220" y="188"/>
                    <a:pt x="227" y="164"/>
                  </a:cubicBezTo>
                  <a:cubicBezTo>
                    <a:pt x="230" y="155"/>
                    <a:pt x="230" y="155"/>
                    <a:pt x="230" y="155"/>
                  </a:cubicBezTo>
                  <a:lnTo>
                    <a:pt x="169" y="155"/>
                  </a:lnTo>
                  <a:close/>
                  <a:moveTo>
                    <a:pt x="78" y="61"/>
                  </a:moveTo>
                  <a:cubicBezTo>
                    <a:pt x="88" y="52"/>
                    <a:pt x="101" y="47"/>
                    <a:pt x="116" y="47"/>
                  </a:cubicBezTo>
                  <a:cubicBezTo>
                    <a:pt x="133" y="47"/>
                    <a:pt x="147" y="53"/>
                    <a:pt x="157" y="65"/>
                  </a:cubicBezTo>
                  <a:cubicBezTo>
                    <a:pt x="163" y="71"/>
                    <a:pt x="166" y="79"/>
                    <a:pt x="168" y="90"/>
                  </a:cubicBezTo>
                  <a:cubicBezTo>
                    <a:pt x="62" y="90"/>
                    <a:pt x="62" y="90"/>
                    <a:pt x="62" y="90"/>
                  </a:cubicBezTo>
                  <a:cubicBezTo>
                    <a:pt x="64" y="78"/>
                    <a:pt x="69" y="69"/>
                    <a:pt x="78" y="61"/>
                  </a:cubicBez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39" name="Group 1338"/>
          <p:cNvGrpSpPr/>
          <p:nvPr/>
        </p:nvGrpSpPr>
        <p:grpSpPr>
          <a:xfrm>
            <a:off x="8203409" y="10466581"/>
            <a:ext cx="1455472" cy="1454930"/>
            <a:chOff x="-3540125" y="-1201737"/>
            <a:chExt cx="4270375" cy="4268788"/>
          </a:xfrm>
        </p:grpSpPr>
        <p:sp>
          <p:nvSpPr>
            <p:cNvPr id="787" name="Oval 463"/>
            <p:cNvSpPr>
              <a:spLocks noChangeArrowheads="1"/>
            </p:cNvSpPr>
            <p:nvPr/>
          </p:nvSpPr>
          <p:spPr bwMode="auto">
            <a:xfrm>
              <a:off x="-3540125" y="-1201737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88" name="Freeform 464"/>
            <p:cNvSpPr>
              <a:spLocks/>
            </p:cNvSpPr>
            <p:nvPr/>
          </p:nvSpPr>
          <p:spPr bwMode="auto">
            <a:xfrm>
              <a:off x="-2643188" y="-188912"/>
              <a:ext cx="2500313" cy="1838325"/>
            </a:xfrm>
            <a:custGeom>
              <a:avLst/>
              <a:gdLst>
                <a:gd name="T0" fmla="*/ 912 w 964"/>
                <a:gd name="T1" fmla="*/ 708 h 709"/>
                <a:gd name="T2" fmla="*/ 53 w 964"/>
                <a:gd name="T3" fmla="*/ 709 h 709"/>
                <a:gd name="T4" fmla="*/ 1 w 964"/>
                <a:gd name="T5" fmla="*/ 656 h 709"/>
                <a:gd name="T6" fmla="*/ 0 w 964"/>
                <a:gd name="T7" fmla="*/ 52 h 709"/>
                <a:gd name="T8" fmla="*/ 51 w 964"/>
                <a:gd name="T9" fmla="*/ 1 h 709"/>
                <a:gd name="T10" fmla="*/ 913 w 964"/>
                <a:gd name="T11" fmla="*/ 0 h 709"/>
                <a:gd name="T12" fmla="*/ 964 w 964"/>
                <a:gd name="T13" fmla="*/ 51 h 709"/>
                <a:gd name="T14" fmla="*/ 964 w 964"/>
                <a:gd name="T15" fmla="*/ 656 h 709"/>
                <a:gd name="T16" fmla="*/ 912 w 964"/>
                <a:gd name="T17" fmla="*/ 708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4" h="709">
                  <a:moveTo>
                    <a:pt x="912" y="708"/>
                  </a:moveTo>
                  <a:cubicBezTo>
                    <a:pt x="53" y="709"/>
                    <a:pt x="53" y="709"/>
                    <a:pt x="53" y="709"/>
                  </a:cubicBezTo>
                  <a:cubicBezTo>
                    <a:pt x="24" y="709"/>
                    <a:pt x="1" y="685"/>
                    <a:pt x="1" y="656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0" y="23"/>
                    <a:pt x="23" y="1"/>
                    <a:pt x="51" y="1"/>
                  </a:cubicBezTo>
                  <a:cubicBezTo>
                    <a:pt x="913" y="0"/>
                    <a:pt x="913" y="0"/>
                    <a:pt x="913" y="0"/>
                  </a:cubicBezTo>
                  <a:cubicBezTo>
                    <a:pt x="941" y="0"/>
                    <a:pt x="964" y="23"/>
                    <a:pt x="964" y="51"/>
                  </a:cubicBezTo>
                  <a:cubicBezTo>
                    <a:pt x="964" y="656"/>
                    <a:pt x="964" y="656"/>
                    <a:pt x="964" y="656"/>
                  </a:cubicBezTo>
                  <a:cubicBezTo>
                    <a:pt x="964" y="685"/>
                    <a:pt x="941" y="708"/>
                    <a:pt x="912" y="708"/>
                  </a:cubicBezTo>
                  <a:close/>
                </a:path>
              </a:pathLst>
            </a:cu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89" name="Freeform 465"/>
            <p:cNvSpPr>
              <a:spLocks/>
            </p:cNvSpPr>
            <p:nvPr/>
          </p:nvSpPr>
          <p:spPr bwMode="auto">
            <a:xfrm>
              <a:off x="-2643188" y="50800"/>
              <a:ext cx="2500313" cy="1836738"/>
            </a:xfrm>
            <a:custGeom>
              <a:avLst/>
              <a:gdLst>
                <a:gd name="T0" fmla="*/ 912 w 964"/>
                <a:gd name="T1" fmla="*/ 708 h 709"/>
                <a:gd name="T2" fmla="*/ 53 w 964"/>
                <a:gd name="T3" fmla="*/ 709 h 709"/>
                <a:gd name="T4" fmla="*/ 1 w 964"/>
                <a:gd name="T5" fmla="*/ 656 h 709"/>
                <a:gd name="T6" fmla="*/ 0 w 964"/>
                <a:gd name="T7" fmla="*/ 1 h 709"/>
                <a:gd name="T8" fmla="*/ 911 w 964"/>
                <a:gd name="T9" fmla="*/ 0 h 709"/>
                <a:gd name="T10" fmla="*/ 964 w 964"/>
                <a:gd name="T11" fmla="*/ 53 h 709"/>
                <a:gd name="T12" fmla="*/ 964 w 964"/>
                <a:gd name="T13" fmla="*/ 656 h 709"/>
                <a:gd name="T14" fmla="*/ 912 w 964"/>
                <a:gd name="T15" fmla="*/ 708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64" h="709">
                  <a:moveTo>
                    <a:pt x="912" y="708"/>
                  </a:moveTo>
                  <a:cubicBezTo>
                    <a:pt x="53" y="709"/>
                    <a:pt x="53" y="709"/>
                    <a:pt x="53" y="709"/>
                  </a:cubicBezTo>
                  <a:cubicBezTo>
                    <a:pt x="24" y="709"/>
                    <a:pt x="1" y="685"/>
                    <a:pt x="1" y="656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911" y="0"/>
                    <a:pt x="911" y="0"/>
                    <a:pt x="911" y="0"/>
                  </a:cubicBezTo>
                  <a:cubicBezTo>
                    <a:pt x="940" y="0"/>
                    <a:pt x="964" y="23"/>
                    <a:pt x="964" y="53"/>
                  </a:cubicBezTo>
                  <a:cubicBezTo>
                    <a:pt x="964" y="656"/>
                    <a:pt x="964" y="656"/>
                    <a:pt x="964" y="656"/>
                  </a:cubicBezTo>
                  <a:cubicBezTo>
                    <a:pt x="964" y="685"/>
                    <a:pt x="941" y="708"/>
                    <a:pt x="912" y="708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90" name="Freeform 466"/>
            <p:cNvSpPr>
              <a:spLocks/>
            </p:cNvSpPr>
            <p:nvPr/>
          </p:nvSpPr>
          <p:spPr bwMode="auto">
            <a:xfrm>
              <a:off x="-1017588" y="625475"/>
              <a:ext cx="1017588" cy="687388"/>
            </a:xfrm>
            <a:custGeom>
              <a:avLst/>
              <a:gdLst>
                <a:gd name="T0" fmla="*/ 323 w 392"/>
                <a:gd name="T1" fmla="*/ 264 h 265"/>
                <a:gd name="T2" fmla="*/ 69 w 392"/>
                <a:gd name="T3" fmla="*/ 264 h 265"/>
                <a:gd name="T4" fmla="*/ 0 w 392"/>
                <a:gd name="T5" fmla="*/ 196 h 265"/>
                <a:gd name="T6" fmla="*/ 0 w 392"/>
                <a:gd name="T7" fmla="*/ 69 h 265"/>
                <a:gd name="T8" fmla="*/ 69 w 392"/>
                <a:gd name="T9" fmla="*/ 0 h 265"/>
                <a:gd name="T10" fmla="*/ 323 w 392"/>
                <a:gd name="T11" fmla="*/ 0 h 265"/>
                <a:gd name="T12" fmla="*/ 392 w 392"/>
                <a:gd name="T13" fmla="*/ 69 h 265"/>
                <a:gd name="T14" fmla="*/ 392 w 392"/>
                <a:gd name="T15" fmla="*/ 196 h 265"/>
                <a:gd name="T16" fmla="*/ 323 w 392"/>
                <a:gd name="T17" fmla="*/ 26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2" h="265">
                  <a:moveTo>
                    <a:pt x="323" y="264"/>
                  </a:moveTo>
                  <a:cubicBezTo>
                    <a:pt x="69" y="264"/>
                    <a:pt x="69" y="264"/>
                    <a:pt x="69" y="264"/>
                  </a:cubicBezTo>
                  <a:cubicBezTo>
                    <a:pt x="31" y="265"/>
                    <a:pt x="0" y="234"/>
                    <a:pt x="0" y="196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31"/>
                    <a:pt x="31" y="0"/>
                    <a:pt x="69" y="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361" y="0"/>
                    <a:pt x="392" y="31"/>
                    <a:pt x="392" y="69"/>
                  </a:cubicBezTo>
                  <a:cubicBezTo>
                    <a:pt x="392" y="196"/>
                    <a:pt x="392" y="196"/>
                    <a:pt x="392" y="196"/>
                  </a:cubicBezTo>
                  <a:cubicBezTo>
                    <a:pt x="392" y="233"/>
                    <a:pt x="361" y="264"/>
                    <a:pt x="323" y="264"/>
                  </a:cubicBezTo>
                  <a:close/>
                </a:path>
              </a:pathLst>
            </a:custGeom>
            <a:solidFill>
              <a:srgbClr val="389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91" name="Oval 467"/>
            <p:cNvSpPr>
              <a:spLocks noChangeArrowheads="1"/>
            </p:cNvSpPr>
            <p:nvPr/>
          </p:nvSpPr>
          <p:spPr bwMode="auto">
            <a:xfrm>
              <a:off x="-866775" y="768350"/>
              <a:ext cx="400050" cy="398463"/>
            </a:xfrm>
            <a:prstGeom prst="ellipse">
              <a:avLst/>
            </a:pr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92" name="Freeform 468"/>
            <p:cNvSpPr>
              <a:spLocks/>
            </p:cNvSpPr>
            <p:nvPr/>
          </p:nvSpPr>
          <p:spPr bwMode="auto">
            <a:xfrm>
              <a:off x="-552450" y="1612900"/>
              <a:ext cx="100013" cy="52388"/>
            </a:xfrm>
            <a:custGeom>
              <a:avLst/>
              <a:gdLst>
                <a:gd name="T0" fmla="*/ 29 w 39"/>
                <a:gd name="T1" fmla="*/ 20 h 20"/>
                <a:gd name="T2" fmla="*/ 10 w 39"/>
                <a:gd name="T3" fmla="*/ 20 h 20"/>
                <a:gd name="T4" fmla="*/ 0 w 39"/>
                <a:gd name="T5" fmla="*/ 10 h 20"/>
                <a:gd name="T6" fmla="*/ 10 w 39"/>
                <a:gd name="T7" fmla="*/ 0 h 20"/>
                <a:gd name="T8" fmla="*/ 29 w 39"/>
                <a:gd name="T9" fmla="*/ 0 h 20"/>
                <a:gd name="T10" fmla="*/ 39 w 39"/>
                <a:gd name="T11" fmla="*/ 10 h 20"/>
                <a:gd name="T12" fmla="*/ 29 w 39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0">
                  <a:moveTo>
                    <a:pt x="29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4" y="0"/>
                    <a:pt x="39" y="4"/>
                    <a:pt x="39" y="10"/>
                  </a:cubicBezTo>
                  <a:cubicBezTo>
                    <a:pt x="39" y="15"/>
                    <a:pt x="34" y="20"/>
                    <a:pt x="29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93" name="Freeform 469"/>
            <p:cNvSpPr>
              <a:spLocks/>
            </p:cNvSpPr>
            <p:nvPr/>
          </p:nvSpPr>
          <p:spPr bwMode="auto">
            <a:xfrm>
              <a:off x="-739775" y="1612900"/>
              <a:ext cx="98425" cy="52388"/>
            </a:xfrm>
            <a:custGeom>
              <a:avLst/>
              <a:gdLst>
                <a:gd name="T0" fmla="*/ 28 w 38"/>
                <a:gd name="T1" fmla="*/ 20 h 20"/>
                <a:gd name="T2" fmla="*/ 10 w 38"/>
                <a:gd name="T3" fmla="*/ 20 h 20"/>
                <a:gd name="T4" fmla="*/ 0 w 38"/>
                <a:gd name="T5" fmla="*/ 10 h 20"/>
                <a:gd name="T6" fmla="*/ 10 w 38"/>
                <a:gd name="T7" fmla="*/ 0 h 20"/>
                <a:gd name="T8" fmla="*/ 28 w 38"/>
                <a:gd name="T9" fmla="*/ 0 h 20"/>
                <a:gd name="T10" fmla="*/ 38 w 38"/>
                <a:gd name="T11" fmla="*/ 10 h 20"/>
                <a:gd name="T12" fmla="*/ 28 w 38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0">
                  <a:moveTo>
                    <a:pt x="28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3" y="0"/>
                    <a:pt x="38" y="4"/>
                    <a:pt x="38" y="10"/>
                  </a:cubicBezTo>
                  <a:cubicBezTo>
                    <a:pt x="38" y="15"/>
                    <a:pt x="33" y="20"/>
                    <a:pt x="28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94" name="Freeform 470"/>
            <p:cNvSpPr>
              <a:spLocks/>
            </p:cNvSpPr>
            <p:nvPr/>
          </p:nvSpPr>
          <p:spPr bwMode="auto">
            <a:xfrm>
              <a:off x="-928688" y="1612900"/>
              <a:ext cx="98425" cy="52388"/>
            </a:xfrm>
            <a:custGeom>
              <a:avLst/>
              <a:gdLst>
                <a:gd name="T0" fmla="*/ 28 w 38"/>
                <a:gd name="T1" fmla="*/ 20 h 20"/>
                <a:gd name="T2" fmla="*/ 10 w 38"/>
                <a:gd name="T3" fmla="*/ 20 h 20"/>
                <a:gd name="T4" fmla="*/ 0 w 38"/>
                <a:gd name="T5" fmla="*/ 10 h 20"/>
                <a:gd name="T6" fmla="*/ 10 w 38"/>
                <a:gd name="T7" fmla="*/ 0 h 20"/>
                <a:gd name="T8" fmla="*/ 28 w 38"/>
                <a:gd name="T9" fmla="*/ 0 h 20"/>
                <a:gd name="T10" fmla="*/ 38 w 38"/>
                <a:gd name="T11" fmla="*/ 10 h 20"/>
                <a:gd name="T12" fmla="*/ 28 w 38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0">
                  <a:moveTo>
                    <a:pt x="28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8" y="4"/>
                    <a:pt x="38" y="10"/>
                  </a:cubicBezTo>
                  <a:cubicBezTo>
                    <a:pt x="38" y="15"/>
                    <a:pt x="34" y="20"/>
                    <a:pt x="28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95" name="Freeform 471"/>
            <p:cNvSpPr>
              <a:spLocks/>
            </p:cNvSpPr>
            <p:nvPr/>
          </p:nvSpPr>
          <p:spPr bwMode="auto">
            <a:xfrm>
              <a:off x="-1117600" y="1612900"/>
              <a:ext cx="100013" cy="52388"/>
            </a:xfrm>
            <a:custGeom>
              <a:avLst/>
              <a:gdLst>
                <a:gd name="T0" fmla="*/ 28 w 39"/>
                <a:gd name="T1" fmla="*/ 20 h 20"/>
                <a:gd name="T2" fmla="*/ 10 w 39"/>
                <a:gd name="T3" fmla="*/ 20 h 20"/>
                <a:gd name="T4" fmla="*/ 0 w 39"/>
                <a:gd name="T5" fmla="*/ 10 h 20"/>
                <a:gd name="T6" fmla="*/ 10 w 39"/>
                <a:gd name="T7" fmla="*/ 0 h 20"/>
                <a:gd name="T8" fmla="*/ 28 w 39"/>
                <a:gd name="T9" fmla="*/ 0 h 20"/>
                <a:gd name="T10" fmla="*/ 39 w 39"/>
                <a:gd name="T11" fmla="*/ 10 h 20"/>
                <a:gd name="T12" fmla="*/ 28 w 39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0">
                  <a:moveTo>
                    <a:pt x="28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9" y="4"/>
                    <a:pt x="39" y="10"/>
                  </a:cubicBezTo>
                  <a:cubicBezTo>
                    <a:pt x="39" y="16"/>
                    <a:pt x="34" y="20"/>
                    <a:pt x="28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96" name="Freeform 472"/>
            <p:cNvSpPr>
              <a:spLocks/>
            </p:cNvSpPr>
            <p:nvPr/>
          </p:nvSpPr>
          <p:spPr bwMode="auto">
            <a:xfrm>
              <a:off x="-1306513" y="1612900"/>
              <a:ext cx="100013" cy="52388"/>
            </a:xfrm>
            <a:custGeom>
              <a:avLst/>
              <a:gdLst>
                <a:gd name="T0" fmla="*/ 29 w 39"/>
                <a:gd name="T1" fmla="*/ 20 h 20"/>
                <a:gd name="T2" fmla="*/ 11 w 39"/>
                <a:gd name="T3" fmla="*/ 20 h 20"/>
                <a:gd name="T4" fmla="*/ 0 w 39"/>
                <a:gd name="T5" fmla="*/ 10 h 20"/>
                <a:gd name="T6" fmla="*/ 11 w 39"/>
                <a:gd name="T7" fmla="*/ 0 h 20"/>
                <a:gd name="T8" fmla="*/ 29 w 39"/>
                <a:gd name="T9" fmla="*/ 0 h 20"/>
                <a:gd name="T10" fmla="*/ 39 w 39"/>
                <a:gd name="T11" fmla="*/ 10 h 20"/>
                <a:gd name="T12" fmla="*/ 29 w 39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0">
                  <a:moveTo>
                    <a:pt x="29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5" y="20"/>
                    <a:pt x="1" y="16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4" y="0"/>
                    <a:pt x="39" y="4"/>
                    <a:pt x="39" y="10"/>
                  </a:cubicBezTo>
                  <a:cubicBezTo>
                    <a:pt x="39" y="16"/>
                    <a:pt x="34" y="20"/>
                    <a:pt x="29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97" name="Freeform 473"/>
            <p:cNvSpPr>
              <a:spLocks/>
            </p:cNvSpPr>
            <p:nvPr/>
          </p:nvSpPr>
          <p:spPr bwMode="auto">
            <a:xfrm>
              <a:off x="-1493838" y="1612900"/>
              <a:ext cx="98425" cy="52388"/>
            </a:xfrm>
            <a:custGeom>
              <a:avLst/>
              <a:gdLst>
                <a:gd name="T0" fmla="*/ 28 w 38"/>
                <a:gd name="T1" fmla="*/ 20 h 20"/>
                <a:gd name="T2" fmla="*/ 10 w 38"/>
                <a:gd name="T3" fmla="*/ 20 h 20"/>
                <a:gd name="T4" fmla="*/ 0 w 38"/>
                <a:gd name="T5" fmla="*/ 10 h 20"/>
                <a:gd name="T6" fmla="*/ 10 w 38"/>
                <a:gd name="T7" fmla="*/ 0 h 20"/>
                <a:gd name="T8" fmla="*/ 28 w 38"/>
                <a:gd name="T9" fmla="*/ 0 h 20"/>
                <a:gd name="T10" fmla="*/ 38 w 38"/>
                <a:gd name="T11" fmla="*/ 10 h 20"/>
                <a:gd name="T12" fmla="*/ 28 w 38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0">
                  <a:moveTo>
                    <a:pt x="28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4" y="20"/>
                    <a:pt x="0" y="16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8" y="4"/>
                    <a:pt x="38" y="10"/>
                  </a:cubicBezTo>
                  <a:cubicBezTo>
                    <a:pt x="38" y="16"/>
                    <a:pt x="34" y="20"/>
                    <a:pt x="28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98" name="Freeform 474"/>
            <p:cNvSpPr>
              <a:spLocks/>
            </p:cNvSpPr>
            <p:nvPr/>
          </p:nvSpPr>
          <p:spPr bwMode="auto">
            <a:xfrm>
              <a:off x="-1682750" y="1612900"/>
              <a:ext cx="100013" cy="52388"/>
            </a:xfrm>
            <a:custGeom>
              <a:avLst/>
              <a:gdLst>
                <a:gd name="T0" fmla="*/ 28 w 39"/>
                <a:gd name="T1" fmla="*/ 20 h 20"/>
                <a:gd name="T2" fmla="*/ 10 w 39"/>
                <a:gd name="T3" fmla="*/ 20 h 20"/>
                <a:gd name="T4" fmla="*/ 0 w 39"/>
                <a:gd name="T5" fmla="*/ 10 h 20"/>
                <a:gd name="T6" fmla="*/ 10 w 39"/>
                <a:gd name="T7" fmla="*/ 0 h 20"/>
                <a:gd name="T8" fmla="*/ 28 w 39"/>
                <a:gd name="T9" fmla="*/ 0 h 20"/>
                <a:gd name="T10" fmla="*/ 39 w 39"/>
                <a:gd name="T11" fmla="*/ 10 h 20"/>
                <a:gd name="T12" fmla="*/ 28 w 39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0">
                  <a:moveTo>
                    <a:pt x="28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9" y="5"/>
                    <a:pt x="39" y="10"/>
                  </a:cubicBezTo>
                  <a:cubicBezTo>
                    <a:pt x="39" y="16"/>
                    <a:pt x="34" y="20"/>
                    <a:pt x="28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99" name="Freeform 475"/>
            <p:cNvSpPr>
              <a:spLocks/>
            </p:cNvSpPr>
            <p:nvPr/>
          </p:nvSpPr>
          <p:spPr bwMode="auto">
            <a:xfrm>
              <a:off x="-1871663" y="1612900"/>
              <a:ext cx="100013" cy="52388"/>
            </a:xfrm>
            <a:custGeom>
              <a:avLst/>
              <a:gdLst>
                <a:gd name="T0" fmla="*/ 29 w 39"/>
                <a:gd name="T1" fmla="*/ 20 h 20"/>
                <a:gd name="T2" fmla="*/ 11 w 39"/>
                <a:gd name="T3" fmla="*/ 20 h 20"/>
                <a:gd name="T4" fmla="*/ 0 w 39"/>
                <a:gd name="T5" fmla="*/ 10 h 20"/>
                <a:gd name="T6" fmla="*/ 11 w 39"/>
                <a:gd name="T7" fmla="*/ 0 h 20"/>
                <a:gd name="T8" fmla="*/ 29 w 39"/>
                <a:gd name="T9" fmla="*/ 0 h 20"/>
                <a:gd name="T10" fmla="*/ 39 w 39"/>
                <a:gd name="T11" fmla="*/ 10 h 20"/>
                <a:gd name="T12" fmla="*/ 29 w 39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0">
                  <a:moveTo>
                    <a:pt x="29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4" y="0"/>
                    <a:pt x="39" y="5"/>
                    <a:pt x="39" y="10"/>
                  </a:cubicBezTo>
                  <a:cubicBezTo>
                    <a:pt x="39" y="16"/>
                    <a:pt x="34" y="20"/>
                    <a:pt x="29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00" name="Freeform 476"/>
            <p:cNvSpPr>
              <a:spLocks/>
            </p:cNvSpPr>
            <p:nvPr/>
          </p:nvSpPr>
          <p:spPr bwMode="auto">
            <a:xfrm>
              <a:off x="-2058988" y="1612900"/>
              <a:ext cx="98425" cy="52388"/>
            </a:xfrm>
            <a:custGeom>
              <a:avLst/>
              <a:gdLst>
                <a:gd name="T0" fmla="*/ 28 w 38"/>
                <a:gd name="T1" fmla="*/ 20 h 20"/>
                <a:gd name="T2" fmla="*/ 10 w 38"/>
                <a:gd name="T3" fmla="*/ 20 h 20"/>
                <a:gd name="T4" fmla="*/ 0 w 38"/>
                <a:gd name="T5" fmla="*/ 10 h 20"/>
                <a:gd name="T6" fmla="*/ 10 w 38"/>
                <a:gd name="T7" fmla="*/ 0 h 20"/>
                <a:gd name="T8" fmla="*/ 28 w 38"/>
                <a:gd name="T9" fmla="*/ 0 h 20"/>
                <a:gd name="T10" fmla="*/ 38 w 38"/>
                <a:gd name="T11" fmla="*/ 10 h 20"/>
                <a:gd name="T12" fmla="*/ 28 w 38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0">
                  <a:moveTo>
                    <a:pt x="28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4" y="20"/>
                    <a:pt x="0" y="16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8" y="5"/>
                    <a:pt x="38" y="10"/>
                  </a:cubicBezTo>
                  <a:cubicBezTo>
                    <a:pt x="38" y="16"/>
                    <a:pt x="34" y="20"/>
                    <a:pt x="28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01" name="Freeform 477"/>
            <p:cNvSpPr>
              <a:spLocks/>
            </p:cNvSpPr>
            <p:nvPr/>
          </p:nvSpPr>
          <p:spPr bwMode="auto">
            <a:xfrm>
              <a:off x="-2247900" y="1612900"/>
              <a:ext cx="98425" cy="52388"/>
            </a:xfrm>
            <a:custGeom>
              <a:avLst/>
              <a:gdLst>
                <a:gd name="T0" fmla="*/ 28 w 38"/>
                <a:gd name="T1" fmla="*/ 20 h 20"/>
                <a:gd name="T2" fmla="*/ 10 w 38"/>
                <a:gd name="T3" fmla="*/ 20 h 20"/>
                <a:gd name="T4" fmla="*/ 0 w 38"/>
                <a:gd name="T5" fmla="*/ 10 h 20"/>
                <a:gd name="T6" fmla="*/ 10 w 38"/>
                <a:gd name="T7" fmla="*/ 0 h 20"/>
                <a:gd name="T8" fmla="*/ 28 w 38"/>
                <a:gd name="T9" fmla="*/ 0 h 20"/>
                <a:gd name="T10" fmla="*/ 38 w 38"/>
                <a:gd name="T11" fmla="*/ 10 h 20"/>
                <a:gd name="T12" fmla="*/ 28 w 38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0">
                  <a:moveTo>
                    <a:pt x="28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8" y="5"/>
                    <a:pt x="38" y="10"/>
                  </a:cubicBezTo>
                  <a:cubicBezTo>
                    <a:pt x="38" y="16"/>
                    <a:pt x="34" y="20"/>
                    <a:pt x="28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02" name="Freeform 478"/>
            <p:cNvSpPr>
              <a:spLocks/>
            </p:cNvSpPr>
            <p:nvPr/>
          </p:nvSpPr>
          <p:spPr bwMode="auto">
            <a:xfrm>
              <a:off x="-2424113" y="1563688"/>
              <a:ext cx="92075" cy="88900"/>
            </a:xfrm>
            <a:custGeom>
              <a:avLst/>
              <a:gdLst>
                <a:gd name="T0" fmla="*/ 25 w 36"/>
                <a:gd name="T1" fmla="*/ 34 h 34"/>
                <a:gd name="T2" fmla="*/ 20 w 36"/>
                <a:gd name="T3" fmla="*/ 32 h 34"/>
                <a:gd name="T4" fmla="*/ 3 w 36"/>
                <a:gd name="T5" fmla="*/ 17 h 34"/>
                <a:gd name="T6" fmla="*/ 6 w 36"/>
                <a:gd name="T7" fmla="*/ 3 h 34"/>
                <a:gd name="T8" fmla="*/ 20 w 36"/>
                <a:gd name="T9" fmla="*/ 5 h 34"/>
                <a:gd name="T10" fmla="*/ 30 w 36"/>
                <a:gd name="T11" fmla="*/ 15 h 34"/>
                <a:gd name="T12" fmla="*/ 33 w 36"/>
                <a:gd name="T13" fmla="*/ 29 h 34"/>
                <a:gd name="T14" fmla="*/ 25 w 36"/>
                <a:gd name="T1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" h="34">
                  <a:moveTo>
                    <a:pt x="25" y="34"/>
                  </a:moveTo>
                  <a:cubicBezTo>
                    <a:pt x="23" y="34"/>
                    <a:pt x="21" y="33"/>
                    <a:pt x="20" y="32"/>
                  </a:cubicBezTo>
                  <a:cubicBezTo>
                    <a:pt x="13" y="28"/>
                    <a:pt x="7" y="23"/>
                    <a:pt x="3" y="17"/>
                  </a:cubicBezTo>
                  <a:cubicBezTo>
                    <a:pt x="0" y="12"/>
                    <a:pt x="1" y="6"/>
                    <a:pt x="6" y="3"/>
                  </a:cubicBezTo>
                  <a:cubicBezTo>
                    <a:pt x="10" y="0"/>
                    <a:pt x="17" y="1"/>
                    <a:pt x="20" y="5"/>
                  </a:cubicBezTo>
                  <a:cubicBezTo>
                    <a:pt x="22" y="9"/>
                    <a:pt x="26" y="12"/>
                    <a:pt x="30" y="15"/>
                  </a:cubicBezTo>
                  <a:cubicBezTo>
                    <a:pt x="35" y="18"/>
                    <a:pt x="36" y="24"/>
                    <a:pt x="33" y="29"/>
                  </a:cubicBezTo>
                  <a:cubicBezTo>
                    <a:pt x="31" y="32"/>
                    <a:pt x="28" y="34"/>
                    <a:pt x="25" y="34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03" name="Freeform 479"/>
            <p:cNvSpPr>
              <a:spLocks/>
            </p:cNvSpPr>
            <p:nvPr/>
          </p:nvSpPr>
          <p:spPr bwMode="auto">
            <a:xfrm>
              <a:off x="-2439988" y="1382713"/>
              <a:ext cx="52388" cy="98425"/>
            </a:xfrm>
            <a:custGeom>
              <a:avLst/>
              <a:gdLst>
                <a:gd name="T0" fmla="*/ 10 w 20"/>
                <a:gd name="T1" fmla="*/ 38 h 38"/>
                <a:gd name="T2" fmla="*/ 0 w 20"/>
                <a:gd name="T3" fmla="*/ 28 h 38"/>
                <a:gd name="T4" fmla="*/ 0 w 20"/>
                <a:gd name="T5" fmla="*/ 10 h 38"/>
                <a:gd name="T6" fmla="*/ 10 w 20"/>
                <a:gd name="T7" fmla="*/ 0 h 38"/>
                <a:gd name="T8" fmla="*/ 20 w 20"/>
                <a:gd name="T9" fmla="*/ 10 h 38"/>
                <a:gd name="T10" fmla="*/ 20 w 20"/>
                <a:gd name="T11" fmla="*/ 28 h 38"/>
                <a:gd name="T12" fmla="*/ 10 w 20"/>
                <a:gd name="T13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8">
                  <a:moveTo>
                    <a:pt x="10" y="38"/>
                  </a:moveTo>
                  <a:cubicBezTo>
                    <a:pt x="4" y="38"/>
                    <a:pt x="0" y="34"/>
                    <a:pt x="0" y="2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6" y="0"/>
                    <a:pt x="20" y="4"/>
                    <a:pt x="20" y="10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34"/>
                    <a:pt x="16" y="38"/>
                    <a:pt x="10" y="38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04" name="Freeform 480"/>
            <p:cNvSpPr>
              <a:spLocks/>
            </p:cNvSpPr>
            <p:nvPr/>
          </p:nvSpPr>
          <p:spPr bwMode="auto">
            <a:xfrm>
              <a:off x="-2439988" y="1193800"/>
              <a:ext cx="52388" cy="100013"/>
            </a:xfrm>
            <a:custGeom>
              <a:avLst/>
              <a:gdLst>
                <a:gd name="T0" fmla="*/ 10 w 20"/>
                <a:gd name="T1" fmla="*/ 39 h 39"/>
                <a:gd name="T2" fmla="*/ 0 w 20"/>
                <a:gd name="T3" fmla="*/ 28 h 39"/>
                <a:gd name="T4" fmla="*/ 0 w 20"/>
                <a:gd name="T5" fmla="*/ 10 h 39"/>
                <a:gd name="T6" fmla="*/ 10 w 20"/>
                <a:gd name="T7" fmla="*/ 0 h 39"/>
                <a:gd name="T8" fmla="*/ 20 w 20"/>
                <a:gd name="T9" fmla="*/ 10 h 39"/>
                <a:gd name="T10" fmla="*/ 20 w 20"/>
                <a:gd name="T11" fmla="*/ 28 h 39"/>
                <a:gd name="T12" fmla="*/ 10 w 20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9">
                  <a:moveTo>
                    <a:pt x="10" y="39"/>
                  </a:moveTo>
                  <a:cubicBezTo>
                    <a:pt x="4" y="39"/>
                    <a:pt x="0" y="34"/>
                    <a:pt x="0" y="2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6" y="0"/>
                    <a:pt x="20" y="5"/>
                    <a:pt x="20" y="10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34"/>
                    <a:pt x="16" y="39"/>
                    <a:pt x="10" y="39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05" name="Freeform 481"/>
            <p:cNvSpPr>
              <a:spLocks/>
            </p:cNvSpPr>
            <p:nvPr/>
          </p:nvSpPr>
          <p:spPr bwMode="auto">
            <a:xfrm>
              <a:off x="-2439988" y="1004888"/>
              <a:ext cx="52388" cy="100013"/>
            </a:xfrm>
            <a:custGeom>
              <a:avLst/>
              <a:gdLst>
                <a:gd name="T0" fmla="*/ 10 w 20"/>
                <a:gd name="T1" fmla="*/ 39 h 39"/>
                <a:gd name="T2" fmla="*/ 0 w 20"/>
                <a:gd name="T3" fmla="*/ 29 h 39"/>
                <a:gd name="T4" fmla="*/ 0 w 20"/>
                <a:gd name="T5" fmla="*/ 11 h 39"/>
                <a:gd name="T6" fmla="*/ 10 w 20"/>
                <a:gd name="T7" fmla="*/ 0 h 39"/>
                <a:gd name="T8" fmla="*/ 20 w 20"/>
                <a:gd name="T9" fmla="*/ 11 h 39"/>
                <a:gd name="T10" fmla="*/ 20 w 20"/>
                <a:gd name="T11" fmla="*/ 29 h 39"/>
                <a:gd name="T12" fmla="*/ 10 w 20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9">
                  <a:moveTo>
                    <a:pt x="10" y="39"/>
                  </a:moveTo>
                  <a:cubicBezTo>
                    <a:pt x="4" y="39"/>
                    <a:pt x="0" y="34"/>
                    <a:pt x="0" y="29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34"/>
                    <a:pt x="16" y="39"/>
                    <a:pt x="10" y="39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06" name="Freeform 482"/>
            <p:cNvSpPr>
              <a:spLocks/>
            </p:cNvSpPr>
            <p:nvPr/>
          </p:nvSpPr>
          <p:spPr bwMode="auto">
            <a:xfrm>
              <a:off x="-2439988" y="817563"/>
              <a:ext cx="52388" cy="98425"/>
            </a:xfrm>
            <a:custGeom>
              <a:avLst/>
              <a:gdLst>
                <a:gd name="T0" fmla="*/ 10 w 20"/>
                <a:gd name="T1" fmla="*/ 38 h 38"/>
                <a:gd name="T2" fmla="*/ 0 w 20"/>
                <a:gd name="T3" fmla="*/ 28 h 38"/>
                <a:gd name="T4" fmla="*/ 0 w 20"/>
                <a:gd name="T5" fmla="*/ 10 h 38"/>
                <a:gd name="T6" fmla="*/ 10 w 20"/>
                <a:gd name="T7" fmla="*/ 0 h 38"/>
                <a:gd name="T8" fmla="*/ 20 w 20"/>
                <a:gd name="T9" fmla="*/ 10 h 38"/>
                <a:gd name="T10" fmla="*/ 20 w 20"/>
                <a:gd name="T11" fmla="*/ 28 h 38"/>
                <a:gd name="T12" fmla="*/ 10 w 20"/>
                <a:gd name="T13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8">
                  <a:moveTo>
                    <a:pt x="10" y="38"/>
                  </a:moveTo>
                  <a:cubicBezTo>
                    <a:pt x="4" y="38"/>
                    <a:pt x="0" y="34"/>
                    <a:pt x="0" y="2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15" y="0"/>
                    <a:pt x="20" y="4"/>
                    <a:pt x="20" y="10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34"/>
                    <a:pt x="15" y="38"/>
                    <a:pt x="10" y="38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07" name="Freeform 483"/>
            <p:cNvSpPr>
              <a:spLocks/>
            </p:cNvSpPr>
            <p:nvPr/>
          </p:nvSpPr>
          <p:spPr bwMode="auto">
            <a:xfrm>
              <a:off x="-2439988" y="628650"/>
              <a:ext cx="52388" cy="98425"/>
            </a:xfrm>
            <a:custGeom>
              <a:avLst/>
              <a:gdLst>
                <a:gd name="T0" fmla="*/ 10 w 20"/>
                <a:gd name="T1" fmla="*/ 38 h 38"/>
                <a:gd name="T2" fmla="*/ 0 w 20"/>
                <a:gd name="T3" fmla="*/ 28 h 38"/>
                <a:gd name="T4" fmla="*/ 0 w 20"/>
                <a:gd name="T5" fmla="*/ 10 h 38"/>
                <a:gd name="T6" fmla="*/ 10 w 20"/>
                <a:gd name="T7" fmla="*/ 0 h 38"/>
                <a:gd name="T8" fmla="*/ 20 w 20"/>
                <a:gd name="T9" fmla="*/ 10 h 38"/>
                <a:gd name="T10" fmla="*/ 20 w 20"/>
                <a:gd name="T11" fmla="*/ 28 h 38"/>
                <a:gd name="T12" fmla="*/ 10 w 20"/>
                <a:gd name="T13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8">
                  <a:moveTo>
                    <a:pt x="10" y="38"/>
                  </a:moveTo>
                  <a:cubicBezTo>
                    <a:pt x="4" y="38"/>
                    <a:pt x="0" y="34"/>
                    <a:pt x="0" y="2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34"/>
                    <a:pt x="15" y="38"/>
                    <a:pt x="10" y="38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08" name="Freeform 484"/>
            <p:cNvSpPr>
              <a:spLocks/>
            </p:cNvSpPr>
            <p:nvPr/>
          </p:nvSpPr>
          <p:spPr bwMode="auto">
            <a:xfrm>
              <a:off x="-2439988" y="439738"/>
              <a:ext cx="52388" cy="100013"/>
            </a:xfrm>
            <a:custGeom>
              <a:avLst/>
              <a:gdLst>
                <a:gd name="T0" fmla="*/ 10 w 20"/>
                <a:gd name="T1" fmla="*/ 39 h 39"/>
                <a:gd name="T2" fmla="*/ 0 w 20"/>
                <a:gd name="T3" fmla="*/ 29 h 39"/>
                <a:gd name="T4" fmla="*/ 0 w 20"/>
                <a:gd name="T5" fmla="*/ 10 h 39"/>
                <a:gd name="T6" fmla="*/ 10 w 20"/>
                <a:gd name="T7" fmla="*/ 0 h 39"/>
                <a:gd name="T8" fmla="*/ 20 w 20"/>
                <a:gd name="T9" fmla="*/ 10 h 39"/>
                <a:gd name="T10" fmla="*/ 20 w 20"/>
                <a:gd name="T11" fmla="*/ 29 h 39"/>
                <a:gd name="T12" fmla="*/ 10 w 20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39">
                  <a:moveTo>
                    <a:pt x="10" y="39"/>
                  </a:moveTo>
                  <a:cubicBezTo>
                    <a:pt x="4" y="39"/>
                    <a:pt x="0" y="34"/>
                    <a:pt x="0" y="2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15" y="0"/>
                    <a:pt x="20" y="5"/>
                    <a:pt x="20" y="1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34"/>
                    <a:pt x="15" y="39"/>
                    <a:pt x="10" y="39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09" name="Freeform 485"/>
            <p:cNvSpPr>
              <a:spLocks/>
            </p:cNvSpPr>
            <p:nvPr/>
          </p:nvSpPr>
          <p:spPr bwMode="auto">
            <a:xfrm>
              <a:off x="-2444750" y="236538"/>
              <a:ext cx="66675" cy="104775"/>
            </a:xfrm>
            <a:custGeom>
              <a:avLst/>
              <a:gdLst>
                <a:gd name="T0" fmla="*/ 9 w 26"/>
                <a:gd name="T1" fmla="*/ 40 h 40"/>
                <a:gd name="T2" fmla="*/ 1 w 26"/>
                <a:gd name="T3" fmla="*/ 28 h 40"/>
                <a:gd name="T4" fmla="*/ 1 w 26"/>
                <a:gd name="T5" fmla="*/ 21 h 40"/>
                <a:gd name="T6" fmla="*/ 5 w 26"/>
                <a:gd name="T7" fmla="*/ 8 h 40"/>
                <a:gd name="T8" fmla="*/ 18 w 26"/>
                <a:gd name="T9" fmla="*/ 2 h 40"/>
                <a:gd name="T10" fmla="*/ 24 w 26"/>
                <a:gd name="T11" fmla="*/ 16 h 40"/>
                <a:gd name="T12" fmla="*/ 22 w 26"/>
                <a:gd name="T13" fmla="*/ 24 h 40"/>
                <a:gd name="T14" fmla="*/ 21 w 26"/>
                <a:gd name="T15" fmla="*/ 31 h 40"/>
                <a:gd name="T16" fmla="*/ 9 w 26"/>
                <a:gd name="T1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40">
                  <a:moveTo>
                    <a:pt x="9" y="40"/>
                  </a:moveTo>
                  <a:cubicBezTo>
                    <a:pt x="4" y="39"/>
                    <a:pt x="0" y="34"/>
                    <a:pt x="1" y="28"/>
                  </a:cubicBezTo>
                  <a:cubicBezTo>
                    <a:pt x="1" y="21"/>
                    <a:pt x="1" y="21"/>
                    <a:pt x="1" y="21"/>
                  </a:cubicBezTo>
                  <a:cubicBezTo>
                    <a:pt x="2" y="17"/>
                    <a:pt x="3" y="12"/>
                    <a:pt x="5" y="8"/>
                  </a:cubicBezTo>
                  <a:cubicBezTo>
                    <a:pt x="7" y="3"/>
                    <a:pt x="13" y="0"/>
                    <a:pt x="18" y="2"/>
                  </a:cubicBezTo>
                  <a:cubicBezTo>
                    <a:pt x="23" y="5"/>
                    <a:pt x="26" y="10"/>
                    <a:pt x="24" y="16"/>
                  </a:cubicBezTo>
                  <a:cubicBezTo>
                    <a:pt x="23" y="18"/>
                    <a:pt x="22" y="21"/>
                    <a:pt x="22" y="24"/>
                  </a:cubicBezTo>
                  <a:cubicBezTo>
                    <a:pt x="21" y="31"/>
                    <a:pt x="21" y="31"/>
                    <a:pt x="21" y="31"/>
                  </a:cubicBezTo>
                  <a:cubicBezTo>
                    <a:pt x="20" y="36"/>
                    <a:pt x="15" y="40"/>
                    <a:pt x="9" y="4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10" name="Freeform 486"/>
            <p:cNvSpPr>
              <a:spLocks/>
            </p:cNvSpPr>
            <p:nvPr/>
          </p:nvSpPr>
          <p:spPr bwMode="auto">
            <a:xfrm>
              <a:off x="-609600" y="171450"/>
              <a:ext cx="101600" cy="52388"/>
            </a:xfrm>
            <a:custGeom>
              <a:avLst/>
              <a:gdLst>
                <a:gd name="T0" fmla="*/ 29 w 39"/>
                <a:gd name="T1" fmla="*/ 20 h 20"/>
                <a:gd name="T2" fmla="*/ 10 w 39"/>
                <a:gd name="T3" fmla="*/ 20 h 20"/>
                <a:gd name="T4" fmla="*/ 0 w 39"/>
                <a:gd name="T5" fmla="*/ 10 h 20"/>
                <a:gd name="T6" fmla="*/ 10 w 39"/>
                <a:gd name="T7" fmla="*/ 0 h 20"/>
                <a:gd name="T8" fmla="*/ 29 w 39"/>
                <a:gd name="T9" fmla="*/ 0 h 20"/>
                <a:gd name="T10" fmla="*/ 39 w 39"/>
                <a:gd name="T11" fmla="*/ 10 h 20"/>
                <a:gd name="T12" fmla="*/ 29 w 39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0">
                  <a:moveTo>
                    <a:pt x="29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4" y="0"/>
                    <a:pt x="39" y="5"/>
                    <a:pt x="39" y="10"/>
                  </a:cubicBezTo>
                  <a:cubicBezTo>
                    <a:pt x="39" y="16"/>
                    <a:pt x="34" y="20"/>
                    <a:pt x="29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11" name="Freeform 487"/>
            <p:cNvSpPr>
              <a:spLocks/>
            </p:cNvSpPr>
            <p:nvPr/>
          </p:nvSpPr>
          <p:spPr bwMode="auto">
            <a:xfrm>
              <a:off x="-796925" y="171450"/>
              <a:ext cx="98425" cy="52388"/>
            </a:xfrm>
            <a:custGeom>
              <a:avLst/>
              <a:gdLst>
                <a:gd name="T0" fmla="*/ 28 w 38"/>
                <a:gd name="T1" fmla="*/ 20 h 20"/>
                <a:gd name="T2" fmla="*/ 10 w 38"/>
                <a:gd name="T3" fmla="*/ 20 h 20"/>
                <a:gd name="T4" fmla="*/ 0 w 38"/>
                <a:gd name="T5" fmla="*/ 10 h 20"/>
                <a:gd name="T6" fmla="*/ 10 w 38"/>
                <a:gd name="T7" fmla="*/ 0 h 20"/>
                <a:gd name="T8" fmla="*/ 28 w 38"/>
                <a:gd name="T9" fmla="*/ 0 h 20"/>
                <a:gd name="T10" fmla="*/ 38 w 38"/>
                <a:gd name="T11" fmla="*/ 10 h 20"/>
                <a:gd name="T12" fmla="*/ 28 w 38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0">
                  <a:moveTo>
                    <a:pt x="28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4" y="20"/>
                    <a:pt x="0" y="16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3" y="0"/>
                    <a:pt x="38" y="5"/>
                    <a:pt x="38" y="10"/>
                  </a:cubicBezTo>
                  <a:cubicBezTo>
                    <a:pt x="38" y="16"/>
                    <a:pt x="34" y="20"/>
                    <a:pt x="28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12" name="Freeform 488"/>
            <p:cNvSpPr>
              <a:spLocks/>
            </p:cNvSpPr>
            <p:nvPr/>
          </p:nvSpPr>
          <p:spPr bwMode="auto">
            <a:xfrm>
              <a:off x="-985838" y="171450"/>
              <a:ext cx="98425" cy="55563"/>
            </a:xfrm>
            <a:custGeom>
              <a:avLst/>
              <a:gdLst>
                <a:gd name="T0" fmla="*/ 28 w 38"/>
                <a:gd name="T1" fmla="*/ 20 h 21"/>
                <a:gd name="T2" fmla="*/ 10 w 38"/>
                <a:gd name="T3" fmla="*/ 21 h 21"/>
                <a:gd name="T4" fmla="*/ 0 w 38"/>
                <a:gd name="T5" fmla="*/ 10 h 21"/>
                <a:gd name="T6" fmla="*/ 10 w 38"/>
                <a:gd name="T7" fmla="*/ 0 h 21"/>
                <a:gd name="T8" fmla="*/ 28 w 38"/>
                <a:gd name="T9" fmla="*/ 0 h 21"/>
                <a:gd name="T10" fmla="*/ 38 w 38"/>
                <a:gd name="T11" fmla="*/ 10 h 21"/>
                <a:gd name="T12" fmla="*/ 28 w 38"/>
                <a:gd name="T13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1">
                  <a:moveTo>
                    <a:pt x="28" y="20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4" y="21"/>
                    <a:pt x="0" y="16"/>
                    <a:pt x="0" y="10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8" y="5"/>
                    <a:pt x="38" y="10"/>
                  </a:cubicBezTo>
                  <a:cubicBezTo>
                    <a:pt x="38" y="16"/>
                    <a:pt x="34" y="20"/>
                    <a:pt x="28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13" name="Freeform 489"/>
            <p:cNvSpPr>
              <a:spLocks/>
            </p:cNvSpPr>
            <p:nvPr/>
          </p:nvSpPr>
          <p:spPr bwMode="auto">
            <a:xfrm>
              <a:off x="-1174750" y="171450"/>
              <a:ext cx="101600" cy="55563"/>
            </a:xfrm>
            <a:custGeom>
              <a:avLst/>
              <a:gdLst>
                <a:gd name="T0" fmla="*/ 29 w 39"/>
                <a:gd name="T1" fmla="*/ 21 h 21"/>
                <a:gd name="T2" fmla="*/ 10 w 39"/>
                <a:gd name="T3" fmla="*/ 21 h 21"/>
                <a:gd name="T4" fmla="*/ 0 w 39"/>
                <a:gd name="T5" fmla="*/ 10 h 21"/>
                <a:gd name="T6" fmla="*/ 10 w 39"/>
                <a:gd name="T7" fmla="*/ 0 h 21"/>
                <a:gd name="T8" fmla="*/ 29 w 39"/>
                <a:gd name="T9" fmla="*/ 0 h 21"/>
                <a:gd name="T10" fmla="*/ 39 w 39"/>
                <a:gd name="T11" fmla="*/ 10 h 21"/>
                <a:gd name="T12" fmla="*/ 29 w 39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1">
                  <a:moveTo>
                    <a:pt x="29" y="21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5" y="21"/>
                    <a:pt x="0" y="16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4" y="0"/>
                    <a:pt x="39" y="5"/>
                    <a:pt x="39" y="10"/>
                  </a:cubicBezTo>
                  <a:cubicBezTo>
                    <a:pt x="39" y="16"/>
                    <a:pt x="34" y="21"/>
                    <a:pt x="29" y="21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14" name="Freeform 490"/>
            <p:cNvSpPr>
              <a:spLocks/>
            </p:cNvSpPr>
            <p:nvPr/>
          </p:nvSpPr>
          <p:spPr bwMode="auto">
            <a:xfrm>
              <a:off x="-1362075" y="171450"/>
              <a:ext cx="98425" cy="55563"/>
            </a:xfrm>
            <a:custGeom>
              <a:avLst/>
              <a:gdLst>
                <a:gd name="T0" fmla="*/ 28 w 38"/>
                <a:gd name="T1" fmla="*/ 21 h 21"/>
                <a:gd name="T2" fmla="*/ 10 w 38"/>
                <a:gd name="T3" fmla="*/ 21 h 21"/>
                <a:gd name="T4" fmla="*/ 0 w 38"/>
                <a:gd name="T5" fmla="*/ 11 h 21"/>
                <a:gd name="T6" fmla="*/ 10 w 38"/>
                <a:gd name="T7" fmla="*/ 0 h 21"/>
                <a:gd name="T8" fmla="*/ 28 w 38"/>
                <a:gd name="T9" fmla="*/ 0 h 21"/>
                <a:gd name="T10" fmla="*/ 38 w 38"/>
                <a:gd name="T11" fmla="*/ 10 h 21"/>
                <a:gd name="T12" fmla="*/ 28 w 38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1">
                  <a:moveTo>
                    <a:pt x="28" y="21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4" y="21"/>
                    <a:pt x="0" y="16"/>
                    <a:pt x="0" y="11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3" y="0"/>
                    <a:pt x="38" y="5"/>
                    <a:pt x="38" y="10"/>
                  </a:cubicBezTo>
                  <a:cubicBezTo>
                    <a:pt x="38" y="16"/>
                    <a:pt x="33" y="21"/>
                    <a:pt x="28" y="21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15" name="Freeform 491"/>
            <p:cNvSpPr>
              <a:spLocks/>
            </p:cNvSpPr>
            <p:nvPr/>
          </p:nvSpPr>
          <p:spPr bwMode="auto">
            <a:xfrm>
              <a:off x="-1550988" y="171450"/>
              <a:ext cx="98425" cy="55563"/>
            </a:xfrm>
            <a:custGeom>
              <a:avLst/>
              <a:gdLst>
                <a:gd name="T0" fmla="*/ 28 w 38"/>
                <a:gd name="T1" fmla="*/ 21 h 21"/>
                <a:gd name="T2" fmla="*/ 10 w 38"/>
                <a:gd name="T3" fmla="*/ 21 h 21"/>
                <a:gd name="T4" fmla="*/ 0 w 38"/>
                <a:gd name="T5" fmla="*/ 11 h 21"/>
                <a:gd name="T6" fmla="*/ 10 w 38"/>
                <a:gd name="T7" fmla="*/ 0 h 21"/>
                <a:gd name="T8" fmla="*/ 28 w 38"/>
                <a:gd name="T9" fmla="*/ 0 h 21"/>
                <a:gd name="T10" fmla="*/ 38 w 38"/>
                <a:gd name="T11" fmla="*/ 11 h 21"/>
                <a:gd name="T12" fmla="*/ 28 w 38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1">
                  <a:moveTo>
                    <a:pt x="28" y="21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4" y="21"/>
                    <a:pt x="0" y="16"/>
                    <a:pt x="0" y="11"/>
                  </a:cubicBezTo>
                  <a:cubicBezTo>
                    <a:pt x="0" y="5"/>
                    <a:pt x="4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8" y="5"/>
                    <a:pt x="38" y="11"/>
                  </a:cubicBezTo>
                  <a:cubicBezTo>
                    <a:pt x="38" y="16"/>
                    <a:pt x="34" y="21"/>
                    <a:pt x="28" y="21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16" name="Freeform 492"/>
            <p:cNvSpPr>
              <a:spLocks/>
            </p:cNvSpPr>
            <p:nvPr/>
          </p:nvSpPr>
          <p:spPr bwMode="auto">
            <a:xfrm>
              <a:off x="-1739900" y="171450"/>
              <a:ext cx="101600" cy="55563"/>
            </a:xfrm>
            <a:custGeom>
              <a:avLst/>
              <a:gdLst>
                <a:gd name="T0" fmla="*/ 28 w 39"/>
                <a:gd name="T1" fmla="*/ 21 h 21"/>
                <a:gd name="T2" fmla="*/ 10 w 39"/>
                <a:gd name="T3" fmla="*/ 21 h 21"/>
                <a:gd name="T4" fmla="*/ 0 w 39"/>
                <a:gd name="T5" fmla="*/ 11 h 21"/>
                <a:gd name="T6" fmla="*/ 10 w 39"/>
                <a:gd name="T7" fmla="*/ 1 h 21"/>
                <a:gd name="T8" fmla="*/ 28 w 39"/>
                <a:gd name="T9" fmla="*/ 0 h 21"/>
                <a:gd name="T10" fmla="*/ 39 w 39"/>
                <a:gd name="T11" fmla="*/ 11 h 21"/>
                <a:gd name="T12" fmla="*/ 28 w 39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1">
                  <a:moveTo>
                    <a:pt x="28" y="21"/>
                  </a:moveTo>
                  <a:cubicBezTo>
                    <a:pt x="10" y="21"/>
                    <a:pt x="10" y="21"/>
                    <a:pt x="10" y="21"/>
                  </a:cubicBezTo>
                  <a:cubicBezTo>
                    <a:pt x="5" y="21"/>
                    <a:pt x="0" y="16"/>
                    <a:pt x="0" y="11"/>
                  </a:cubicBezTo>
                  <a:cubicBezTo>
                    <a:pt x="0" y="5"/>
                    <a:pt x="5" y="1"/>
                    <a:pt x="10" y="1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9" y="5"/>
                    <a:pt x="39" y="11"/>
                  </a:cubicBezTo>
                  <a:cubicBezTo>
                    <a:pt x="39" y="16"/>
                    <a:pt x="34" y="21"/>
                    <a:pt x="28" y="21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17" name="Freeform 493"/>
            <p:cNvSpPr>
              <a:spLocks/>
            </p:cNvSpPr>
            <p:nvPr/>
          </p:nvSpPr>
          <p:spPr bwMode="auto">
            <a:xfrm>
              <a:off x="-1928813" y="174625"/>
              <a:ext cx="100013" cy="52388"/>
            </a:xfrm>
            <a:custGeom>
              <a:avLst/>
              <a:gdLst>
                <a:gd name="T0" fmla="*/ 29 w 39"/>
                <a:gd name="T1" fmla="*/ 20 h 20"/>
                <a:gd name="T2" fmla="*/ 11 w 39"/>
                <a:gd name="T3" fmla="*/ 20 h 20"/>
                <a:gd name="T4" fmla="*/ 0 w 39"/>
                <a:gd name="T5" fmla="*/ 10 h 20"/>
                <a:gd name="T6" fmla="*/ 11 w 39"/>
                <a:gd name="T7" fmla="*/ 0 h 20"/>
                <a:gd name="T8" fmla="*/ 29 w 39"/>
                <a:gd name="T9" fmla="*/ 0 h 20"/>
                <a:gd name="T10" fmla="*/ 39 w 39"/>
                <a:gd name="T11" fmla="*/ 10 h 20"/>
                <a:gd name="T12" fmla="*/ 29 w 39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0">
                  <a:moveTo>
                    <a:pt x="29" y="20"/>
                  </a:moveTo>
                  <a:cubicBezTo>
                    <a:pt x="11" y="20"/>
                    <a:pt x="11" y="20"/>
                    <a:pt x="11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5" y="0"/>
                    <a:pt x="11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34" y="0"/>
                    <a:pt x="39" y="4"/>
                    <a:pt x="39" y="10"/>
                  </a:cubicBezTo>
                  <a:cubicBezTo>
                    <a:pt x="39" y="15"/>
                    <a:pt x="34" y="20"/>
                    <a:pt x="29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18" name="Freeform 494"/>
            <p:cNvSpPr>
              <a:spLocks/>
            </p:cNvSpPr>
            <p:nvPr/>
          </p:nvSpPr>
          <p:spPr bwMode="auto">
            <a:xfrm>
              <a:off x="-2116138" y="174625"/>
              <a:ext cx="98425" cy="52388"/>
            </a:xfrm>
            <a:custGeom>
              <a:avLst/>
              <a:gdLst>
                <a:gd name="T0" fmla="*/ 28 w 38"/>
                <a:gd name="T1" fmla="*/ 20 h 20"/>
                <a:gd name="T2" fmla="*/ 10 w 38"/>
                <a:gd name="T3" fmla="*/ 20 h 20"/>
                <a:gd name="T4" fmla="*/ 0 w 38"/>
                <a:gd name="T5" fmla="*/ 10 h 20"/>
                <a:gd name="T6" fmla="*/ 10 w 38"/>
                <a:gd name="T7" fmla="*/ 0 h 20"/>
                <a:gd name="T8" fmla="*/ 28 w 38"/>
                <a:gd name="T9" fmla="*/ 0 h 20"/>
                <a:gd name="T10" fmla="*/ 38 w 38"/>
                <a:gd name="T11" fmla="*/ 10 h 20"/>
                <a:gd name="T12" fmla="*/ 28 w 38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0">
                  <a:moveTo>
                    <a:pt x="28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4" y="20"/>
                    <a:pt x="0" y="15"/>
                    <a:pt x="0" y="10"/>
                  </a:cubicBezTo>
                  <a:cubicBezTo>
                    <a:pt x="0" y="4"/>
                    <a:pt x="4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8" y="4"/>
                    <a:pt x="38" y="10"/>
                  </a:cubicBezTo>
                  <a:cubicBezTo>
                    <a:pt x="38" y="15"/>
                    <a:pt x="34" y="20"/>
                    <a:pt x="28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19" name="Freeform 495"/>
            <p:cNvSpPr>
              <a:spLocks/>
            </p:cNvSpPr>
            <p:nvPr/>
          </p:nvSpPr>
          <p:spPr bwMode="auto">
            <a:xfrm>
              <a:off x="-2305050" y="174625"/>
              <a:ext cx="98425" cy="52388"/>
            </a:xfrm>
            <a:custGeom>
              <a:avLst/>
              <a:gdLst>
                <a:gd name="T0" fmla="*/ 28 w 38"/>
                <a:gd name="T1" fmla="*/ 20 h 20"/>
                <a:gd name="T2" fmla="*/ 10 w 38"/>
                <a:gd name="T3" fmla="*/ 20 h 20"/>
                <a:gd name="T4" fmla="*/ 0 w 38"/>
                <a:gd name="T5" fmla="*/ 10 h 20"/>
                <a:gd name="T6" fmla="*/ 10 w 38"/>
                <a:gd name="T7" fmla="*/ 0 h 20"/>
                <a:gd name="T8" fmla="*/ 28 w 38"/>
                <a:gd name="T9" fmla="*/ 0 h 20"/>
                <a:gd name="T10" fmla="*/ 38 w 38"/>
                <a:gd name="T11" fmla="*/ 10 h 20"/>
                <a:gd name="T12" fmla="*/ 28 w 38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20">
                  <a:moveTo>
                    <a:pt x="28" y="20"/>
                  </a:moveTo>
                  <a:cubicBezTo>
                    <a:pt x="10" y="20"/>
                    <a:pt x="10" y="20"/>
                    <a:pt x="10" y="20"/>
                  </a:cubicBezTo>
                  <a:cubicBezTo>
                    <a:pt x="5" y="20"/>
                    <a:pt x="0" y="15"/>
                    <a:pt x="0" y="10"/>
                  </a:cubicBezTo>
                  <a:cubicBezTo>
                    <a:pt x="0" y="4"/>
                    <a:pt x="5" y="0"/>
                    <a:pt x="1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34" y="0"/>
                    <a:pt x="38" y="4"/>
                    <a:pt x="38" y="10"/>
                  </a:cubicBezTo>
                  <a:cubicBezTo>
                    <a:pt x="38" y="15"/>
                    <a:pt x="34" y="20"/>
                    <a:pt x="28" y="2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89" name="Group 1388"/>
          <p:cNvGrpSpPr/>
          <p:nvPr/>
        </p:nvGrpSpPr>
        <p:grpSpPr>
          <a:xfrm>
            <a:off x="10378551" y="10466581"/>
            <a:ext cx="1455472" cy="1454930"/>
            <a:chOff x="5306310" y="5233290"/>
            <a:chExt cx="727736" cy="727465"/>
          </a:xfrm>
        </p:grpSpPr>
        <p:sp>
          <p:nvSpPr>
            <p:cNvPr id="820" name="Oval 496"/>
            <p:cNvSpPr>
              <a:spLocks noChangeArrowheads="1"/>
            </p:cNvSpPr>
            <p:nvPr/>
          </p:nvSpPr>
          <p:spPr bwMode="auto">
            <a:xfrm>
              <a:off x="5306310" y="5233290"/>
              <a:ext cx="727736" cy="72746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21" name="Freeform 497"/>
            <p:cNvSpPr>
              <a:spLocks/>
            </p:cNvSpPr>
            <p:nvPr/>
          </p:nvSpPr>
          <p:spPr bwMode="auto">
            <a:xfrm>
              <a:off x="5775957" y="5448905"/>
              <a:ext cx="167461" cy="262688"/>
            </a:xfrm>
            <a:custGeom>
              <a:avLst/>
              <a:gdLst>
                <a:gd name="T0" fmla="*/ 95 w 379"/>
                <a:gd name="T1" fmla="*/ 92 h 595"/>
                <a:gd name="T2" fmla="*/ 318 w 379"/>
                <a:gd name="T3" fmla="*/ 131 h 595"/>
                <a:gd name="T4" fmla="*/ 234 w 379"/>
                <a:gd name="T5" fmla="*/ 393 h 595"/>
                <a:gd name="T6" fmla="*/ 31 w 379"/>
                <a:gd name="T7" fmla="*/ 595 h 595"/>
                <a:gd name="T8" fmla="*/ 57 w 379"/>
                <a:gd name="T9" fmla="*/ 424 h 595"/>
                <a:gd name="T10" fmla="*/ 259 w 379"/>
                <a:gd name="T11" fmla="*/ 280 h 595"/>
                <a:gd name="T12" fmla="*/ 210 w 379"/>
                <a:gd name="T13" fmla="*/ 138 h 595"/>
                <a:gd name="T14" fmla="*/ 69 w 379"/>
                <a:gd name="T15" fmla="*/ 316 h 595"/>
                <a:gd name="T16" fmla="*/ 5 w 379"/>
                <a:gd name="T17" fmla="*/ 219 h 595"/>
                <a:gd name="T18" fmla="*/ 95 w 379"/>
                <a:gd name="T19" fmla="*/ 92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9" h="595">
                  <a:moveTo>
                    <a:pt x="95" y="92"/>
                  </a:moveTo>
                  <a:cubicBezTo>
                    <a:pt x="95" y="92"/>
                    <a:pt x="244" y="0"/>
                    <a:pt x="318" y="131"/>
                  </a:cubicBezTo>
                  <a:cubicBezTo>
                    <a:pt x="379" y="238"/>
                    <a:pt x="319" y="337"/>
                    <a:pt x="234" y="393"/>
                  </a:cubicBezTo>
                  <a:cubicBezTo>
                    <a:pt x="157" y="445"/>
                    <a:pt x="57" y="543"/>
                    <a:pt x="31" y="595"/>
                  </a:cubicBezTo>
                  <a:cubicBezTo>
                    <a:pt x="31" y="595"/>
                    <a:pt x="20" y="441"/>
                    <a:pt x="57" y="424"/>
                  </a:cubicBezTo>
                  <a:cubicBezTo>
                    <a:pt x="93" y="408"/>
                    <a:pt x="232" y="330"/>
                    <a:pt x="259" y="280"/>
                  </a:cubicBezTo>
                  <a:cubicBezTo>
                    <a:pt x="287" y="230"/>
                    <a:pt x="278" y="152"/>
                    <a:pt x="210" y="138"/>
                  </a:cubicBezTo>
                  <a:cubicBezTo>
                    <a:pt x="142" y="123"/>
                    <a:pt x="75" y="216"/>
                    <a:pt x="69" y="316"/>
                  </a:cubicBezTo>
                  <a:cubicBezTo>
                    <a:pt x="64" y="416"/>
                    <a:pt x="0" y="221"/>
                    <a:pt x="5" y="219"/>
                  </a:cubicBezTo>
                  <a:cubicBezTo>
                    <a:pt x="11" y="216"/>
                    <a:pt x="95" y="92"/>
                    <a:pt x="95" y="92"/>
                  </a:cubicBezTo>
                  <a:close/>
                </a:path>
              </a:pathLst>
            </a:custGeom>
            <a:solidFill>
              <a:srgbClr val="F6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22" name="Freeform 498"/>
            <p:cNvSpPr>
              <a:spLocks/>
            </p:cNvSpPr>
            <p:nvPr/>
          </p:nvSpPr>
          <p:spPr bwMode="auto">
            <a:xfrm>
              <a:off x="5502176" y="5414818"/>
              <a:ext cx="326805" cy="361704"/>
            </a:xfrm>
            <a:custGeom>
              <a:avLst/>
              <a:gdLst>
                <a:gd name="T0" fmla="*/ 370 w 740"/>
                <a:gd name="T1" fmla="*/ 7 h 819"/>
                <a:gd name="T2" fmla="*/ 740 w 740"/>
                <a:gd name="T3" fmla="*/ 90 h 819"/>
                <a:gd name="T4" fmla="*/ 677 w 740"/>
                <a:gd name="T5" fmla="*/ 626 h 819"/>
                <a:gd name="T6" fmla="*/ 373 w 740"/>
                <a:gd name="T7" fmla="*/ 819 h 819"/>
                <a:gd name="T8" fmla="*/ 373 w 740"/>
                <a:gd name="T9" fmla="*/ 819 h 819"/>
                <a:gd name="T10" fmla="*/ 370 w 740"/>
                <a:gd name="T11" fmla="*/ 819 h 819"/>
                <a:gd name="T12" fmla="*/ 366 w 740"/>
                <a:gd name="T13" fmla="*/ 819 h 819"/>
                <a:gd name="T14" fmla="*/ 366 w 740"/>
                <a:gd name="T15" fmla="*/ 819 h 819"/>
                <a:gd name="T16" fmla="*/ 62 w 740"/>
                <a:gd name="T17" fmla="*/ 626 h 819"/>
                <a:gd name="T18" fmla="*/ 0 w 740"/>
                <a:gd name="T19" fmla="*/ 90 h 819"/>
                <a:gd name="T20" fmla="*/ 370 w 740"/>
                <a:gd name="T21" fmla="*/ 7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0" h="819">
                  <a:moveTo>
                    <a:pt x="370" y="7"/>
                  </a:moveTo>
                  <a:cubicBezTo>
                    <a:pt x="415" y="6"/>
                    <a:pt x="716" y="0"/>
                    <a:pt x="740" y="90"/>
                  </a:cubicBezTo>
                  <a:cubicBezTo>
                    <a:pt x="740" y="90"/>
                    <a:pt x="721" y="487"/>
                    <a:pt x="677" y="626"/>
                  </a:cubicBezTo>
                  <a:cubicBezTo>
                    <a:pt x="634" y="763"/>
                    <a:pt x="545" y="817"/>
                    <a:pt x="373" y="819"/>
                  </a:cubicBezTo>
                  <a:cubicBezTo>
                    <a:pt x="373" y="819"/>
                    <a:pt x="373" y="819"/>
                    <a:pt x="373" y="819"/>
                  </a:cubicBezTo>
                  <a:cubicBezTo>
                    <a:pt x="372" y="819"/>
                    <a:pt x="371" y="819"/>
                    <a:pt x="370" y="819"/>
                  </a:cubicBezTo>
                  <a:cubicBezTo>
                    <a:pt x="369" y="819"/>
                    <a:pt x="368" y="819"/>
                    <a:pt x="366" y="819"/>
                  </a:cubicBezTo>
                  <a:cubicBezTo>
                    <a:pt x="366" y="819"/>
                    <a:pt x="366" y="819"/>
                    <a:pt x="366" y="819"/>
                  </a:cubicBezTo>
                  <a:cubicBezTo>
                    <a:pt x="195" y="817"/>
                    <a:pt x="105" y="763"/>
                    <a:pt x="62" y="626"/>
                  </a:cubicBezTo>
                  <a:cubicBezTo>
                    <a:pt x="19" y="487"/>
                    <a:pt x="0" y="90"/>
                    <a:pt x="0" y="90"/>
                  </a:cubicBezTo>
                  <a:cubicBezTo>
                    <a:pt x="24" y="0"/>
                    <a:pt x="325" y="6"/>
                    <a:pt x="370" y="7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23" name="Oval 499"/>
            <p:cNvSpPr>
              <a:spLocks noChangeArrowheads="1"/>
            </p:cNvSpPr>
            <p:nvPr/>
          </p:nvSpPr>
          <p:spPr bwMode="auto">
            <a:xfrm>
              <a:off x="5503259" y="5411842"/>
              <a:ext cx="324911" cy="86571"/>
            </a:xfrm>
            <a:prstGeom prst="ellipse">
              <a:avLst/>
            </a:prstGeom>
            <a:solidFill>
              <a:srgbClr val="F06E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37" name="Group 1336"/>
          <p:cNvGrpSpPr/>
          <p:nvPr/>
        </p:nvGrpSpPr>
        <p:grpSpPr>
          <a:xfrm>
            <a:off x="12553693" y="10466581"/>
            <a:ext cx="1455472" cy="1454930"/>
            <a:chOff x="6457950" y="-1201737"/>
            <a:chExt cx="4270375" cy="4268788"/>
          </a:xfrm>
        </p:grpSpPr>
        <p:sp>
          <p:nvSpPr>
            <p:cNvPr id="824" name="Oval 500"/>
            <p:cNvSpPr>
              <a:spLocks noChangeArrowheads="1"/>
            </p:cNvSpPr>
            <p:nvPr/>
          </p:nvSpPr>
          <p:spPr bwMode="auto">
            <a:xfrm>
              <a:off x="6457950" y="-1201737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25" name="Freeform 501"/>
            <p:cNvSpPr>
              <a:spLocks/>
            </p:cNvSpPr>
            <p:nvPr/>
          </p:nvSpPr>
          <p:spPr bwMode="auto">
            <a:xfrm>
              <a:off x="8621713" y="-725487"/>
              <a:ext cx="1449388" cy="2398713"/>
            </a:xfrm>
            <a:custGeom>
              <a:avLst/>
              <a:gdLst>
                <a:gd name="T0" fmla="*/ 60 w 559"/>
                <a:gd name="T1" fmla="*/ 925 h 925"/>
                <a:gd name="T2" fmla="*/ 59 w 559"/>
                <a:gd name="T3" fmla="*/ 233 h 925"/>
                <a:gd name="T4" fmla="*/ 263 w 559"/>
                <a:gd name="T5" fmla="*/ 720 h 925"/>
                <a:gd name="T6" fmla="*/ 268 w 559"/>
                <a:gd name="T7" fmla="*/ 734 h 925"/>
                <a:gd name="T8" fmla="*/ 383 w 559"/>
                <a:gd name="T9" fmla="*/ 383 h 925"/>
                <a:gd name="T10" fmla="*/ 54 w 559"/>
                <a:gd name="T11" fmla="*/ 87 h 925"/>
                <a:gd name="T12" fmla="*/ 48 w 559"/>
                <a:gd name="T13" fmla="*/ 38 h 925"/>
                <a:gd name="T14" fmla="*/ 0 w 559"/>
                <a:gd name="T15" fmla="*/ 0 h 925"/>
                <a:gd name="T16" fmla="*/ 9 w 559"/>
                <a:gd name="T17" fmla="*/ 832 h 925"/>
                <a:gd name="T18" fmla="*/ 60 w 559"/>
                <a:gd name="T19" fmla="*/ 925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9" h="925">
                  <a:moveTo>
                    <a:pt x="60" y="925"/>
                  </a:moveTo>
                  <a:cubicBezTo>
                    <a:pt x="59" y="233"/>
                    <a:pt x="59" y="233"/>
                    <a:pt x="59" y="233"/>
                  </a:cubicBezTo>
                  <a:cubicBezTo>
                    <a:pt x="59" y="233"/>
                    <a:pt x="559" y="455"/>
                    <a:pt x="263" y="720"/>
                  </a:cubicBezTo>
                  <a:cubicBezTo>
                    <a:pt x="268" y="734"/>
                    <a:pt x="268" y="734"/>
                    <a:pt x="268" y="734"/>
                  </a:cubicBezTo>
                  <a:cubicBezTo>
                    <a:pt x="268" y="734"/>
                    <a:pt x="490" y="585"/>
                    <a:pt x="383" y="383"/>
                  </a:cubicBezTo>
                  <a:cubicBezTo>
                    <a:pt x="274" y="180"/>
                    <a:pt x="54" y="87"/>
                    <a:pt x="54" y="87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" y="832"/>
                    <a:pt x="9" y="832"/>
                    <a:pt x="9" y="832"/>
                  </a:cubicBezTo>
                  <a:lnTo>
                    <a:pt x="60" y="925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26" name="Freeform 502"/>
            <p:cNvSpPr>
              <a:spLocks/>
            </p:cNvSpPr>
            <p:nvPr/>
          </p:nvSpPr>
          <p:spPr bwMode="auto">
            <a:xfrm>
              <a:off x="7777163" y="1162050"/>
              <a:ext cx="1019175" cy="1019175"/>
            </a:xfrm>
            <a:custGeom>
              <a:avLst/>
              <a:gdLst>
                <a:gd name="T0" fmla="*/ 389 w 393"/>
                <a:gd name="T1" fmla="*/ 189 h 393"/>
                <a:gd name="T2" fmla="*/ 203 w 393"/>
                <a:gd name="T3" fmla="*/ 389 h 393"/>
                <a:gd name="T4" fmla="*/ 4 w 393"/>
                <a:gd name="T5" fmla="*/ 203 h 393"/>
                <a:gd name="T6" fmla="*/ 189 w 393"/>
                <a:gd name="T7" fmla="*/ 4 h 393"/>
                <a:gd name="T8" fmla="*/ 389 w 393"/>
                <a:gd name="T9" fmla="*/ 189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393">
                  <a:moveTo>
                    <a:pt x="389" y="189"/>
                  </a:moveTo>
                  <a:cubicBezTo>
                    <a:pt x="393" y="296"/>
                    <a:pt x="310" y="385"/>
                    <a:pt x="203" y="389"/>
                  </a:cubicBezTo>
                  <a:cubicBezTo>
                    <a:pt x="97" y="393"/>
                    <a:pt x="8" y="309"/>
                    <a:pt x="4" y="203"/>
                  </a:cubicBezTo>
                  <a:cubicBezTo>
                    <a:pt x="0" y="97"/>
                    <a:pt x="83" y="8"/>
                    <a:pt x="189" y="4"/>
                  </a:cubicBezTo>
                  <a:cubicBezTo>
                    <a:pt x="296" y="0"/>
                    <a:pt x="385" y="83"/>
                    <a:pt x="389" y="189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36" name="Group 1335"/>
          <p:cNvGrpSpPr/>
          <p:nvPr/>
        </p:nvGrpSpPr>
        <p:grpSpPr>
          <a:xfrm>
            <a:off x="14728835" y="10466581"/>
            <a:ext cx="1455472" cy="1454930"/>
            <a:chOff x="11455400" y="-1201737"/>
            <a:chExt cx="4270375" cy="4268788"/>
          </a:xfrm>
        </p:grpSpPr>
        <p:sp>
          <p:nvSpPr>
            <p:cNvPr id="827" name="Oval 503"/>
            <p:cNvSpPr>
              <a:spLocks noChangeArrowheads="1"/>
            </p:cNvSpPr>
            <p:nvPr/>
          </p:nvSpPr>
          <p:spPr bwMode="auto">
            <a:xfrm>
              <a:off x="11455400" y="-1201737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28" name="Freeform 504"/>
            <p:cNvSpPr>
              <a:spLocks/>
            </p:cNvSpPr>
            <p:nvPr/>
          </p:nvSpPr>
          <p:spPr bwMode="auto">
            <a:xfrm>
              <a:off x="12101513" y="-188912"/>
              <a:ext cx="2997200" cy="2665413"/>
            </a:xfrm>
            <a:custGeom>
              <a:avLst/>
              <a:gdLst>
                <a:gd name="T0" fmla="*/ 1011 w 1156"/>
                <a:gd name="T1" fmla="*/ 622 h 1028"/>
                <a:gd name="T2" fmla="*/ 983 w 1156"/>
                <a:gd name="T3" fmla="*/ 657 h 1028"/>
                <a:gd name="T4" fmla="*/ 577 w 1156"/>
                <a:gd name="T5" fmla="*/ 1028 h 1028"/>
                <a:gd name="T6" fmla="*/ 87 w 1156"/>
                <a:gd name="T7" fmla="*/ 543 h 1028"/>
                <a:gd name="T8" fmla="*/ 66 w 1156"/>
                <a:gd name="T9" fmla="*/ 510 h 1028"/>
                <a:gd name="T10" fmla="*/ 4 w 1156"/>
                <a:gd name="T11" fmla="*/ 314 h 1028"/>
                <a:gd name="T12" fmla="*/ 194 w 1156"/>
                <a:gd name="T13" fmla="*/ 59 h 1028"/>
                <a:gd name="T14" fmla="*/ 577 w 1156"/>
                <a:gd name="T15" fmla="*/ 172 h 1028"/>
                <a:gd name="T16" fmla="*/ 960 w 1156"/>
                <a:gd name="T17" fmla="*/ 59 h 1028"/>
                <a:gd name="T18" fmla="*/ 1150 w 1156"/>
                <a:gd name="T19" fmla="*/ 314 h 1028"/>
                <a:gd name="T20" fmla="*/ 1011 w 1156"/>
                <a:gd name="T21" fmla="*/ 622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56" h="1028">
                  <a:moveTo>
                    <a:pt x="1011" y="622"/>
                  </a:moveTo>
                  <a:cubicBezTo>
                    <a:pt x="1002" y="634"/>
                    <a:pt x="992" y="645"/>
                    <a:pt x="983" y="657"/>
                  </a:cubicBezTo>
                  <a:cubicBezTo>
                    <a:pt x="847" y="821"/>
                    <a:pt x="665" y="974"/>
                    <a:pt x="577" y="1028"/>
                  </a:cubicBezTo>
                  <a:cubicBezTo>
                    <a:pt x="469" y="962"/>
                    <a:pt x="218" y="745"/>
                    <a:pt x="87" y="543"/>
                  </a:cubicBezTo>
                  <a:cubicBezTo>
                    <a:pt x="79" y="532"/>
                    <a:pt x="73" y="521"/>
                    <a:pt x="66" y="510"/>
                  </a:cubicBezTo>
                  <a:cubicBezTo>
                    <a:pt x="24" y="439"/>
                    <a:pt x="0" y="372"/>
                    <a:pt x="4" y="314"/>
                  </a:cubicBezTo>
                  <a:cubicBezTo>
                    <a:pt x="18" y="105"/>
                    <a:pt x="194" y="59"/>
                    <a:pt x="194" y="59"/>
                  </a:cubicBezTo>
                  <a:cubicBezTo>
                    <a:pt x="420" y="0"/>
                    <a:pt x="577" y="172"/>
                    <a:pt x="577" y="172"/>
                  </a:cubicBezTo>
                  <a:cubicBezTo>
                    <a:pt x="577" y="172"/>
                    <a:pt x="733" y="0"/>
                    <a:pt x="960" y="59"/>
                  </a:cubicBezTo>
                  <a:cubicBezTo>
                    <a:pt x="960" y="59"/>
                    <a:pt x="1136" y="105"/>
                    <a:pt x="1150" y="314"/>
                  </a:cubicBezTo>
                  <a:cubicBezTo>
                    <a:pt x="1156" y="401"/>
                    <a:pt x="1096" y="512"/>
                    <a:pt x="1011" y="622"/>
                  </a:cubicBezTo>
                  <a:close/>
                </a:path>
              </a:pathLst>
            </a:custGeom>
            <a:solidFill>
              <a:srgbClr val="E61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29" name="Freeform 505"/>
            <p:cNvSpPr>
              <a:spLocks/>
            </p:cNvSpPr>
            <p:nvPr/>
          </p:nvSpPr>
          <p:spPr bwMode="auto">
            <a:xfrm>
              <a:off x="12272963" y="469900"/>
              <a:ext cx="2449513" cy="1674813"/>
            </a:xfrm>
            <a:custGeom>
              <a:avLst/>
              <a:gdLst>
                <a:gd name="T0" fmla="*/ 945 w 945"/>
                <a:gd name="T1" fmla="*/ 368 h 646"/>
                <a:gd name="T2" fmla="*/ 917 w 945"/>
                <a:gd name="T3" fmla="*/ 403 h 646"/>
                <a:gd name="T4" fmla="*/ 608 w 945"/>
                <a:gd name="T5" fmla="*/ 394 h 646"/>
                <a:gd name="T6" fmla="*/ 598 w 945"/>
                <a:gd name="T7" fmla="*/ 394 h 646"/>
                <a:gd name="T8" fmla="*/ 557 w 945"/>
                <a:gd name="T9" fmla="*/ 359 h 646"/>
                <a:gd name="T10" fmla="*/ 545 w 945"/>
                <a:gd name="T11" fmla="*/ 325 h 646"/>
                <a:gd name="T12" fmla="*/ 538 w 945"/>
                <a:gd name="T13" fmla="*/ 329 h 646"/>
                <a:gd name="T14" fmla="*/ 501 w 945"/>
                <a:gd name="T15" fmla="*/ 417 h 646"/>
                <a:gd name="T16" fmla="*/ 473 w 945"/>
                <a:gd name="T17" fmla="*/ 421 h 646"/>
                <a:gd name="T18" fmla="*/ 439 w 945"/>
                <a:gd name="T19" fmla="*/ 197 h 646"/>
                <a:gd name="T20" fmla="*/ 435 w 945"/>
                <a:gd name="T21" fmla="*/ 201 h 646"/>
                <a:gd name="T22" fmla="*/ 402 w 945"/>
                <a:gd name="T23" fmla="*/ 593 h 646"/>
                <a:gd name="T24" fmla="*/ 373 w 945"/>
                <a:gd name="T25" fmla="*/ 598 h 646"/>
                <a:gd name="T26" fmla="*/ 336 w 945"/>
                <a:gd name="T27" fmla="*/ 343 h 646"/>
                <a:gd name="T28" fmla="*/ 328 w 945"/>
                <a:gd name="T29" fmla="*/ 344 h 646"/>
                <a:gd name="T30" fmla="*/ 285 w 945"/>
                <a:gd name="T31" fmla="*/ 385 h 646"/>
                <a:gd name="T32" fmla="*/ 252 w 945"/>
                <a:gd name="T33" fmla="*/ 311 h 646"/>
                <a:gd name="T34" fmla="*/ 21 w 945"/>
                <a:gd name="T35" fmla="*/ 289 h 646"/>
                <a:gd name="T36" fmla="*/ 0 w 945"/>
                <a:gd name="T37" fmla="*/ 256 h 646"/>
                <a:gd name="T38" fmla="*/ 276 w 945"/>
                <a:gd name="T39" fmla="*/ 283 h 646"/>
                <a:gd name="T40" fmla="*/ 299 w 945"/>
                <a:gd name="T41" fmla="*/ 339 h 646"/>
                <a:gd name="T42" fmla="*/ 334 w 945"/>
                <a:gd name="T43" fmla="*/ 243 h 646"/>
                <a:gd name="T44" fmla="*/ 340 w 945"/>
                <a:gd name="T45" fmla="*/ 237 h 646"/>
                <a:gd name="T46" fmla="*/ 352 w 945"/>
                <a:gd name="T47" fmla="*/ 245 h 646"/>
                <a:gd name="T48" fmla="*/ 363 w 945"/>
                <a:gd name="T49" fmla="*/ 291 h 646"/>
                <a:gd name="T50" fmla="*/ 386 w 945"/>
                <a:gd name="T51" fmla="*/ 483 h 646"/>
                <a:gd name="T52" fmla="*/ 399 w 945"/>
                <a:gd name="T53" fmla="*/ 237 h 646"/>
                <a:gd name="T54" fmla="*/ 415 w 945"/>
                <a:gd name="T55" fmla="*/ 75 h 646"/>
                <a:gd name="T56" fmla="*/ 418 w 945"/>
                <a:gd name="T57" fmla="*/ 60 h 646"/>
                <a:gd name="T58" fmla="*/ 456 w 945"/>
                <a:gd name="T59" fmla="*/ 47 h 646"/>
                <a:gd name="T60" fmla="*/ 462 w 945"/>
                <a:gd name="T61" fmla="*/ 76 h 646"/>
                <a:gd name="T62" fmla="*/ 480 w 945"/>
                <a:gd name="T63" fmla="*/ 243 h 646"/>
                <a:gd name="T64" fmla="*/ 491 w 945"/>
                <a:gd name="T65" fmla="*/ 339 h 646"/>
                <a:gd name="T66" fmla="*/ 522 w 945"/>
                <a:gd name="T67" fmla="*/ 276 h 646"/>
                <a:gd name="T68" fmla="*/ 571 w 945"/>
                <a:gd name="T69" fmla="*/ 280 h 646"/>
                <a:gd name="T70" fmla="*/ 603 w 945"/>
                <a:gd name="T71" fmla="*/ 354 h 646"/>
                <a:gd name="T72" fmla="*/ 945 w 945"/>
                <a:gd name="T73" fmla="*/ 368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45" h="646">
                  <a:moveTo>
                    <a:pt x="945" y="368"/>
                  </a:moveTo>
                  <a:cubicBezTo>
                    <a:pt x="936" y="380"/>
                    <a:pt x="926" y="391"/>
                    <a:pt x="917" y="403"/>
                  </a:cubicBezTo>
                  <a:cubicBezTo>
                    <a:pt x="608" y="394"/>
                    <a:pt x="608" y="394"/>
                    <a:pt x="608" y="394"/>
                  </a:cubicBezTo>
                  <a:cubicBezTo>
                    <a:pt x="601" y="394"/>
                    <a:pt x="600" y="394"/>
                    <a:pt x="598" y="394"/>
                  </a:cubicBezTo>
                  <a:cubicBezTo>
                    <a:pt x="591" y="392"/>
                    <a:pt x="571" y="392"/>
                    <a:pt x="557" y="359"/>
                  </a:cubicBezTo>
                  <a:cubicBezTo>
                    <a:pt x="545" y="325"/>
                    <a:pt x="545" y="325"/>
                    <a:pt x="545" y="325"/>
                  </a:cubicBezTo>
                  <a:cubicBezTo>
                    <a:pt x="545" y="325"/>
                    <a:pt x="542" y="316"/>
                    <a:pt x="538" y="329"/>
                  </a:cubicBezTo>
                  <a:cubicBezTo>
                    <a:pt x="534" y="342"/>
                    <a:pt x="501" y="417"/>
                    <a:pt x="501" y="417"/>
                  </a:cubicBezTo>
                  <a:cubicBezTo>
                    <a:pt x="501" y="417"/>
                    <a:pt x="487" y="448"/>
                    <a:pt x="473" y="421"/>
                  </a:cubicBezTo>
                  <a:cubicBezTo>
                    <a:pt x="439" y="197"/>
                    <a:pt x="439" y="197"/>
                    <a:pt x="439" y="197"/>
                  </a:cubicBezTo>
                  <a:cubicBezTo>
                    <a:pt x="439" y="197"/>
                    <a:pt x="435" y="192"/>
                    <a:pt x="435" y="201"/>
                  </a:cubicBezTo>
                  <a:cubicBezTo>
                    <a:pt x="436" y="209"/>
                    <a:pt x="402" y="593"/>
                    <a:pt x="402" y="593"/>
                  </a:cubicBezTo>
                  <a:cubicBezTo>
                    <a:pt x="402" y="593"/>
                    <a:pt x="390" y="646"/>
                    <a:pt x="373" y="598"/>
                  </a:cubicBezTo>
                  <a:cubicBezTo>
                    <a:pt x="336" y="343"/>
                    <a:pt x="336" y="343"/>
                    <a:pt x="336" y="343"/>
                  </a:cubicBezTo>
                  <a:cubicBezTo>
                    <a:pt x="336" y="343"/>
                    <a:pt x="334" y="321"/>
                    <a:pt x="328" y="344"/>
                  </a:cubicBezTo>
                  <a:cubicBezTo>
                    <a:pt x="328" y="344"/>
                    <a:pt x="306" y="418"/>
                    <a:pt x="285" y="385"/>
                  </a:cubicBezTo>
                  <a:cubicBezTo>
                    <a:pt x="285" y="385"/>
                    <a:pt x="264" y="343"/>
                    <a:pt x="252" y="311"/>
                  </a:cubicBezTo>
                  <a:cubicBezTo>
                    <a:pt x="21" y="289"/>
                    <a:pt x="21" y="289"/>
                    <a:pt x="21" y="289"/>
                  </a:cubicBezTo>
                  <a:cubicBezTo>
                    <a:pt x="13" y="278"/>
                    <a:pt x="7" y="267"/>
                    <a:pt x="0" y="256"/>
                  </a:cubicBezTo>
                  <a:cubicBezTo>
                    <a:pt x="276" y="283"/>
                    <a:pt x="276" y="283"/>
                    <a:pt x="276" y="283"/>
                  </a:cubicBezTo>
                  <a:cubicBezTo>
                    <a:pt x="299" y="339"/>
                    <a:pt x="299" y="339"/>
                    <a:pt x="299" y="339"/>
                  </a:cubicBezTo>
                  <a:cubicBezTo>
                    <a:pt x="334" y="243"/>
                    <a:pt x="334" y="243"/>
                    <a:pt x="334" y="243"/>
                  </a:cubicBezTo>
                  <a:cubicBezTo>
                    <a:pt x="335" y="240"/>
                    <a:pt x="337" y="237"/>
                    <a:pt x="340" y="237"/>
                  </a:cubicBezTo>
                  <a:cubicBezTo>
                    <a:pt x="344" y="237"/>
                    <a:pt x="348" y="238"/>
                    <a:pt x="352" y="245"/>
                  </a:cubicBezTo>
                  <a:cubicBezTo>
                    <a:pt x="352" y="245"/>
                    <a:pt x="359" y="258"/>
                    <a:pt x="363" y="291"/>
                  </a:cubicBezTo>
                  <a:cubicBezTo>
                    <a:pt x="367" y="324"/>
                    <a:pt x="386" y="483"/>
                    <a:pt x="386" y="483"/>
                  </a:cubicBezTo>
                  <a:cubicBezTo>
                    <a:pt x="399" y="237"/>
                    <a:pt x="399" y="237"/>
                    <a:pt x="399" y="237"/>
                  </a:cubicBezTo>
                  <a:cubicBezTo>
                    <a:pt x="415" y="75"/>
                    <a:pt x="415" y="75"/>
                    <a:pt x="415" y="75"/>
                  </a:cubicBezTo>
                  <a:cubicBezTo>
                    <a:pt x="415" y="70"/>
                    <a:pt x="416" y="65"/>
                    <a:pt x="418" y="60"/>
                  </a:cubicBezTo>
                  <a:cubicBezTo>
                    <a:pt x="424" y="41"/>
                    <a:pt x="440" y="0"/>
                    <a:pt x="456" y="47"/>
                  </a:cubicBezTo>
                  <a:cubicBezTo>
                    <a:pt x="459" y="56"/>
                    <a:pt x="461" y="66"/>
                    <a:pt x="462" y="76"/>
                  </a:cubicBezTo>
                  <a:cubicBezTo>
                    <a:pt x="466" y="107"/>
                    <a:pt x="475" y="199"/>
                    <a:pt x="480" y="243"/>
                  </a:cubicBezTo>
                  <a:cubicBezTo>
                    <a:pt x="491" y="339"/>
                    <a:pt x="491" y="339"/>
                    <a:pt x="491" y="339"/>
                  </a:cubicBezTo>
                  <a:cubicBezTo>
                    <a:pt x="491" y="339"/>
                    <a:pt x="514" y="284"/>
                    <a:pt x="522" y="276"/>
                  </a:cubicBezTo>
                  <a:cubicBezTo>
                    <a:pt x="530" y="267"/>
                    <a:pt x="543" y="238"/>
                    <a:pt x="571" y="280"/>
                  </a:cubicBezTo>
                  <a:cubicBezTo>
                    <a:pt x="571" y="280"/>
                    <a:pt x="590" y="315"/>
                    <a:pt x="603" y="354"/>
                  </a:cubicBezTo>
                  <a:lnTo>
                    <a:pt x="945" y="368"/>
                  </a:ln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30" name="Freeform 506"/>
            <p:cNvSpPr>
              <a:spLocks/>
            </p:cNvSpPr>
            <p:nvPr/>
          </p:nvSpPr>
          <p:spPr bwMode="auto">
            <a:xfrm>
              <a:off x="12268200" y="79375"/>
              <a:ext cx="577850" cy="452438"/>
            </a:xfrm>
            <a:custGeom>
              <a:avLst/>
              <a:gdLst>
                <a:gd name="T0" fmla="*/ 149 w 223"/>
                <a:gd name="T1" fmla="*/ 6 h 175"/>
                <a:gd name="T2" fmla="*/ 70 w 223"/>
                <a:gd name="T3" fmla="*/ 46 h 175"/>
                <a:gd name="T4" fmla="*/ 2 w 223"/>
                <a:gd name="T5" fmla="*/ 159 h 175"/>
                <a:gd name="T6" fmla="*/ 29 w 223"/>
                <a:gd name="T7" fmla="*/ 164 h 175"/>
                <a:gd name="T8" fmla="*/ 30 w 223"/>
                <a:gd name="T9" fmla="*/ 160 h 175"/>
                <a:gd name="T10" fmla="*/ 31 w 223"/>
                <a:gd name="T11" fmla="*/ 154 h 175"/>
                <a:gd name="T12" fmla="*/ 33 w 223"/>
                <a:gd name="T13" fmla="*/ 149 h 175"/>
                <a:gd name="T14" fmla="*/ 34 w 223"/>
                <a:gd name="T15" fmla="*/ 144 h 175"/>
                <a:gd name="T16" fmla="*/ 36 w 223"/>
                <a:gd name="T17" fmla="*/ 139 h 175"/>
                <a:gd name="T18" fmla="*/ 37 w 223"/>
                <a:gd name="T19" fmla="*/ 135 h 175"/>
                <a:gd name="T20" fmla="*/ 39 w 223"/>
                <a:gd name="T21" fmla="*/ 131 h 175"/>
                <a:gd name="T22" fmla="*/ 41 w 223"/>
                <a:gd name="T23" fmla="*/ 127 h 175"/>
                <a:gd name="T24" fmla="*/ 43 w 223"/>
                <a:gd name="T25" fmla="*/ 123 h 175"/>
                <a:gd name="T26" fmla="*/ 45 w 223"/>
                <a:gd name="T27" fmla="*/ 119 h 175"/>
                <a:gd name="T28" fmla="*/ 47 w 223"/>
                <a:gd name="T29" fmla="*/ 115 h 175"/>
                <a:gd name="T30" fmla="*/ 49 w 223"/>
                <a:gd name="T31" fmla="*/ 112 h 175"/>
                <a:gd name="T32" fmla="*/ 51 w 223"/>
                <a:gd name="T33" fmla="*/ 108 h 175"/>
                <a:gd name="T34" fmla="*/ 53 w 223"/>
                <a:gd name="T35" fmla="*/ 105 h 175"/>
                <a:gd name="T36" fmla="*/ 55 w 223"/>
                <a:gd name="T37" fmla="*/ 101 h 175"/>
                <a:gd name="T38" fmla="*/ 58 w 223"/>
                <a:gd name="T39" fmla="*/ 98 h 175"/>
                <a:gd name="T40" fmla="*/ 61 w 223"/>
                <a:gd name="T41" fmla="*/ 94 h 175"/>
                <a:gd name="T42" fmla="*/ 63 w 223"/>
                <a:gd name="T43" fmla="*/ 91 h 175"/>
                <a:gd name="T44" fmla="*/ 66 w 223"/>
                <a:gd name="T45" fmla="*/ 88 h 175"/>
                <a:gd name="T46" fmla="*/ 68 w 223"/>
                <a:gd name="T47" fmla="*/ 85 h 175"/>
                <a:gd name="T48" fmla="*/ 70 w 223"/>
                <a:gd name="T49" fmla="*/ 82 h 175"/>
                <a:gd name="T50" fmla="*/ 73 w 223"/>
                <a:gd name="T51" fmla="*/ 80 h 175"/>
                <a:gd name="T52" fmla="*/ 75 w 223"/>
                <a:gd name="T53" fmla="*/ 77 h 175"/>
                <a:gd name="T54" fmla="*/ 78 w 223"/>
                <a:gd name="T55" fmla="*/ 75 h 175"/>
                <a:gd name="T56" fmla="*/ 80 w 223"/>
                <a:gd name="T57" fmla="*/ 73 h 175"/>
                <a:gd name="T58" fmla="*/ 83 w 223"/>
                <a:gd name="T59" fmla="*/ 70 h 175"/>
                <a:gd name="T60" fmla="*/ 85 w 223"/>
                <a:gd name="T61" fmla="*/ 68 h 175"/>
                <a:gd name="T62" fmla="*/ 88 w 223"/>
                <a:gd name="T63" fmla="*/ 66 h 175"/>
                <a:gd name="T64" fmla="*/ 90 w 223"/>
                <a:gd name="T65" fmla="*/ 64 h 175"/>
                <a:gd name="T66" fmla="*/ 98 w 223"/>
                <a:gd name="T67" fmla="*/ 59 h 175"/>
                <a:gd name="T68" fmla="*/ 101 w 223"/>
                <a:gd name="T69" fmla="*/ 57 h 175"/>
                <a:gd name="T70" fmla="*/ 103 w 223"/>
                <a:gd name="T71" fmla="*/ 55 h 175"/>
                <a:gd name="T72" fmla="*/ 106 w 223"/>
                <a:gd name="T73" fmla="*/ 53 h 175"/>
                <a:gd name="T74" fmla="*/ 109 w 223"/>
                <a:gd name="T75" fmla="*/ 51 h 175"/>
                <a:gd name="T76" fmla="*/ 112 w 223"/>
                <a:gd name="T77" fmla="*/ 50 h 175"/>
                <a:gd name="T78" fmla="*/ 115 w 223"/>
                <a:gd name="T79" fmla="*/ 48 h 175"/>
                <a:gd name="T80" fmla="*/ 119 w 223"/>
                <a:gd name="T81" fmla="*/ 46 h 175"/>
                <a:gd name="T82" fmla="*/ 122 w 223"/>
                <a:gd name="T83" fmla="*/ 45 h 175"/>
                <a:gd name="T84" fmla="*/ 125 w 223"/>
                <a:gd name="T85" fmla="*/ 43 h 175"/>
                <a:gd name="T86" fmla="*/ 129 w 223"/>
                <a:gd name="T87" fmla="*/ 42 h 175"/>
                <a:gd name="T88" fmla="*/ 132 w 223"/>
                <a:gd name="T89" fmla="*/ 40 h 175"/>
                <a:gd name="T90" fmla="*/ 136 w 223"/>
                <a:gd name="T91" fmla="*/ 39 h 175"/>
                <a:gd name="T92" fmla="*/ 141 w 223"/>
                <a:gd name="T93" fmla="*/ 37 h 175"/>
                <a:gd name="T94" fmla="*/ 145 w 223"/>
                <a:gd name="T95" fmla="*/ 36 h 175"/>
                <a:gd name="T96" fmla="*/ 149 w 223"/>
                <a:gd name="T97" fmla="*/ 34 h 175"/>
                <a:gd name="T98" fmla="*/ 153 w 223"/>
                <a:gd name="T99" fmla="*/ 33 h 175"/>
                <a:gd name="T100" fmla="*/ 157 w 223"/>
                <a:gd name="T101" fmla="*/ 32 h 175"/>
                <a:gd name="T102" fmla="*/ 161 w 223"/>
                <a:gd name="T103" fmla="*/ 31 h 175"/>
                <a:gd name="T104" fmla="*/ 165 w 223"/>
                <a:gd name="T105" fmla="*/ 31 h 175"/>
                <a:gd name="T106" fmla="*/ 170 w 223"/>
                <a:gd name="T107" fmla="*/ 30 h 175"/>
                <a:gd name="T108" fmla="*/ 174 w 223"/>
                <a:gd name="T109" fmla="*/ 29 h 175"/>
                <a:gd name="T110" fmla="*/ 179 w 223"/>
                <a:gd name="T111" fmla="*/ 29 h 175"/>
                <a:gd name="T112" fmla="*/ 183 w 223"/>
                <a:gd name="T113" fmla="*/ 28 h 175"/>
                <a:gd name="T114" fmla="*/ 188 w 223"/>
                <a:gd name="T115" fmla="*/ 28 h 175"/>
                <a:gd name="T116" fmla="*/ 193 w 223"/>
                <a:gd name="T117" fmla="*/ 28 h 175"/>
                <a:gd name="T118" fmla="*/ 197 w 223"/>
                <a:gd name="T119" fmla="*/ 28 h 175"/>
                <a:gd name="T120" fmla="*/ 204 w 223"/>
                <a:gd name="T121" fmla="*/ 28 h 175"/>
                <a:gd name="T122" fmla="*/ 221 w 223"/>
                <a:gd name="T123" fmla="*/ 18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3" h="175">
                  <a:moveTo>
                    <a:pt x="209" y="1"/>
                  </a:moveTo>
                  <a:cubicBezTo>
                    <a:pt x="188" y="0"/>
                    <a:pt x="168" y="2"/>
                    <a:pt x="149" y="6"/>
                  </a:cubicBezTo>
                  <a:cubicBezTo>
                    <a:pt x="125" y="12"/>
                    <a:pt x="102" y="22"/>
                    <a:pt x="82" y="37"/>
                  </a:cubicBezTo>
                  <a:cubicBezTo>
                    <a:pt x="80" y="38"/>
                    <a:pt x="72" y="44"/>
                    <a:pt x="70" y="46"/>
                  </a:cubicBezTo>
                  <a:cubicBezTo>
                    <a:pt x="51" y="62"/>
                    <a:pt x="35" y="81"/>
                    <a:pt x="23" y="102"/>
                  </a:cubicBezTo>
                  <a:cubicBezTo>
                    <a:pt x="13" y="120"/>
                    <a:pt x="7" y="139"/>
                    <a:pt x="2" y="159"/>
                  </a:cubicBezTo>
                  <a:cubicBezTo>
                    <a:pt x="0" y="167"/>
                    <a:pt x="7" y="175"/>
                    <a:pt x="15" y="175"/>
                  </a:cubicBezTo>
                  <a:cubicBezTo>
                    <a:pt x="21" y="175"/>
                    <a:pt x="27" y="171"/>
                    <a:pt x="29" y="164"/>
                  </a:cubicBezTo>
                  <a:cubicBezTo>
                    <a:pt x="29" y="163"/>
                    <a:pt x="29" y="162"/>
                    <a:pt x="29" y="161"/>
                  </a:cubicBezTo>
                  <a:cubicBezTo>
                    <a:pt x="29" y="161"/>
                    <a:pt x="30" y="160"/>
                    <a:pt x="30" y="160"/>
                  </a:cubicBezTo>
                  <a:cubicBezTo>
                    <a:pt x="30" y="158"/>
                    <a:pt x="30" y="157"/>
                    <a:pt x="31" y="155"/>
                  </a:cubicBezTo>
                  <a:cubicBezTo>
                    <a:pt x="31" y="154"/>
                    <a:pt x="31" y="154"/>
                    <a:pt x="31" y="154"/>
                  </a:cubicBezTo>
                  <a:cubicBezTo>
                    <a:pt x="31" y="153"/>
                    <a:pt x="32" y="152"/>
                    <a:pt x="32" y="150"/>
                  </a:cubicBezTo>
                  <a:cubicBezTo>
                    <a:pt x="32" y="150"/>
                    <a:pt x="33" y="149"/>
                    <a:pt x="33" y="149"/>
                  </a:cubicBezTo>
                  <a:cubicBezTo>
                    <a:pt x="33" y="148"/>
                    <a:pt x="33" y="147"/>
                    <a:pt x="34" y="146"/>
                  </a:cubicBezTo>
                  <a:cubicBezTo>
                    <a:pt x="34" y="145"/>
                    <a:pt x="34" y="145"/>
                    <a:pt x="34" y="144"/>
                  </a:cubicBezTo>
                  <a:cubicBezTo>
                    <a:pt x="34" y="143"/>
                    <a:pt x="35" y="142"/>
                    <a:pt x="35" y="141"/>
                  </a:cubicBezTo>
                  <a:cubicBezTo>
                    <a:pt x="35" y="141"/>
                    <a:pt x="36" y="140"/>
                    <a:pt x="36" y="139"/>
                  </a:cubicBezTo>
                  <a:cubicBezTo>
                    <a:pt x="36" y="139"/>
                    <a:pt x="36" y="138"/>
                    <a:pt x="37" y="137"/>
                  </a:cubicBezTo>
                  <a:cubicBezTo>
                    <a:pt x="37" y="136"/>
                    <a:pt x="37" y="136"/>
                    <a:pt x="37" y="135"/>
                  </a:cubicBezTo>
                  <a:cubicBezTo>
                    <a:pt x="38" y="134"/>
                    <a:pt x="38" y="134"/>
                    <a:pt x="38" y="133"/>
                  </a:cubicBezTo>
                  <a:cubicBezTo>
                    <a:pt x="39" y="132"/>
                    <a:pt x="39" y="132"/>
                    <a:pt x="39" y="131"/>
                  </a:cubicBezTo>
                  <a:cubicBezTo>
                    <a:pt x="39" y="130"/>
                    <a:pt x="40" y="129"/>
                    <a:pt x="40" y="129"/>
                  </a:cubicBezTo>
                  <a:cubicBezTo>
                    <a:pt x="40" y="128"/>
                    <a:pt x="41" y="127"/>
                    <a:pt x="41" y="127"/>
                  </a:cubicBezTo>
                  <a:cubicBezTo>
                    <a:pt x="41" y="126"/>
                    <a:pt x="42" y="125"/>
                    <a:pt x="42" y="125"/>
                  </a:cubicBezTo>
                  <a:cubicBezTo>
                    <a:pt x="42" y="124"/>
                    <a:pt x="42" y="123"/>
                    <a:pt x="43" y="123"/>
                  </a:cubicBezTo>
                  <a:cubicBezTo>
                    <a:pt x="43" y="122"/>
                    <a:pt x="43" y="121"/>
                    <a:pt x="44" y="121"/>
                  </a:cubicBezTo>
                  <a:cubicBezTo>
                    <a:pt x="44" y="120"/>
                    <a:pt x="44" y="120"/>
                    <a:pt x="45" y="119"/>
                  </a:cubicBezTo>
                  <a:cubicBezTo>
                    <a:pt x="45" y="118"/>
                    <a:pt x="45" y="118"/>
                    <a:pt x="46" y="117"/>
                  </a:cubicBezTo>
                  <a:cubicBezTo>
                    <a:pt x="46" y="116"/>
                    <a:pt x="46" y="116"/>
                    <a:pt x="47" y="115"/>
                  </a:cubicBezTo>
                  <a:cubicBezTo>
                    <a:pt x="47" y="115"/>
                    <a:pt x="47" y="114"/>
                    <a:pt x="48" y="113"/>
                  </a:cubicBezTo>
                  <a:cubicBezTo>
                    <a:pt x="48" y="113"/>
                    <a:pt x="48" y="112"/>
                    <a:pt x="49" y="112"/>
                  </a:cubicBezTo>
                  <a:cubicBezTo>
                    <a:pt x="49" y="111"/>
                    <a:pt x="50" y="110"/>
                    <a:pt x="50" y="110"/>
                  </a:cubicBezTo>
                  <a:cubicBezTo>
                    <a:pt x="50" y="109"/>
                    <a:pt x="51" y="109"/>
                    <a:pt x="51" y="108"/>
                  </a:cubicBezTo>
                  <a:cubicBezTo>
                    <a:pt x="51" y="107"/>
                    <a:pt x="52" y="107"/>
                    <a:pt x="52" y="106"/>
                  </a:cubicBezTo>
                  <a:cubicBezTo>
                    <a:pt x="52" y="106"/>
                    <a:pt x="53" y="105"/>
                    <a:pt x="53" y="105"/>
                  </a:cubicBezTo>
                  <a:cubicBezTo>
                    <a:pt x="54" y="104"/>
                    <a:pt x="54" y="103"/>
                    <a:pt x="55" y="102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6" y="100"/>
                    <a:pt x="57" y="99"/>
                    <a:pt x="57" y="98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58" y="97"/>
                    <a:pt x="59" y="96"/>
                    <a:pt x="60" y="95"/>
                  </a:cubicBezTo>
                  <a:cubicBezTo>
                    <a:pt x="60" y="95"/>
                    <a:pt x="60" y="94"/>
                    <a:pt x="61" y="94"/>
                  </a:cubicBezTo>
                  <a:cubicBezTo>
                    <a:pt x="61" y="93"/>
                    <a:pt x="62" y="93"/>
                    <a:pt x="62" y="92"/>
                  </a:cubicBezTo>
                  <a:cubicBezTo>
                    <a:pt x="62" y="92"/>
                    <a:pt x="63" y="91"/>
                    <a:pt x="63" y="91"/>
                  </a:cubicBezTo>
                  <a:cubicBezTo>
                    <a:pt x="64" y="90"/>
                    <a:pt x="64" y="90"/>
                    <a:pt x="64" y="89"/>
                  </a:cubicBezTo>
                  <a:cubicBezTo>
                    <a:pt x="65" y="89"/>
                    <a:pt x="65" y="88"/>
                    <a:pt x="66" y="88"/>
                  </a:cubicBezTo>
                  <a:cubicBezTo>
                    <a:pt x="66" y="87"/>
                    <a:pt x="66" y="87"/>
                    <a:pt x="67" y="86"/>
                  </a:cubicBezTo>
                  <a:cubicBezTo>
                    <a:pt x="67" y="86"/>
                    <a:pt x="68" y="86"/>
                    <a:pt x="68" y="85"/>
                  </a:cubicBezTo>
                  <a:cubicBezTo>
                    <a:pt x="68" y="85"/>
                    <a:pt x="69" y="84"/>
                    <a:pt x="69" y="84"/>
                  </a:cubicBezTo>
                  <a:cubicBezTo>
                    <a:pt x="70" y="83"/>
                    <a:pt x="70" y="83"/>
                    <a:pt x="70" y="82"/>
                  </a:cubicBezTo>
                  <a:cubicBezTo>
                    <a:pt x="71" y="82"/>
                    <a:pt x="71" y="81"/>
                    <a:pt x="72" y="81"/>
                  </a:cubicBezTo>
                  <a:cubicBezTo>
                    <a:pt x="72" y="81"/>
                    <a:pt x="73" y="80"/>
                    <a:pt x="73" y="80"/>
                  </a:cubicBezTo>
                  <a:cubicBezTo>
                    <a:pt x="73" y="79"/>
                    <a:pt x="74" y="79"/>
                    <a:pt x="74" y="78"/>
                  </a:cubicBezTo>
                  <a:cubicBezTo>
                    <a:pt x="75" y="78"/>
                    <a:pt x="75" y="78"/>
                    <a:pt x="75" y="77"/>
                  </a:cubicBezTo>
                  <a:cubicBezTo>
                    <a:pt x="76" y="77"/>
                    <a:pt x="76" y="76"/>
                    <a:pt x="77" y="76"/>
                  </a:cubicBezTo>
                  <a:cubicBezTo>
                    <a:pt x="77" y="76"/>
                    <a:pt x="77" y="75"/>
                    <a:pt x="78" y="75"/>
                  </a:cubicBezTo>
                  <a:cubicBezTo>
                    <a:pt x="78" y="74"/>
                    <a:pt x="79" y="74"/>
                    <a:pt x="79" y="74"/>
                  </a:cubicBezTo>
                  <a:cubicBezTo>
                    <a:pt x="80" y="73"/>
                    <a:pt x="80" y="73"/>
                    <a:pt x="80" y="73"/>
                  </a:cubicBezTo>
                  <a:cubicBezTo>
                    <a:pt x="81" y="72"/>
                    <a:pt x="81" y="72"/>
                    <a:pt x="82" y="71"/>
                  </a:cubicBezTo>
                  <a:cubicBezTo>
                    <a:pt x="82" y="71"/>
                    <a:pt x="82" y="71"/>
                    <a:pt x="83" y="70"/>
                  </a:cubicBezTo>
                  <a:cubicBezTo>
                    <a:pt x="83" y="70"/>
                    <a:pt x="84" y="69"/>
                    <a:pt x="84" y="69"/>
                  </a:cubicBezTo>
                  <a:cubicBezTo>
                    <a:pt x="85" y="68"/>
                    <a:pt x="85" y="68"/>
                    <a:pt x="85" y="68"/>
                  </a:cubicBezTo>
                  <a:cubicBezTo>
                    <a:pt x="86" y="68"/>
                    <a:pt x="86" y="67"/>
                    <a:pt x="87" y="67"/>
                  </a:cubicBezTo>
                  <a:cubicBezTo>
                    <a:pt x="88" y="66"/>
                    <a:pt x="88" y="66"/>
                    <a:pt x="88" y="66"/>
                  </a:cubicBezTo>
                  <a:cubicBezTo>
                    <a:pt x="88" y="66"/>
                    <a:pt x="89" y="65"/>
                    <a:pt x="90" y="65"/>
                  </a:cubicBezTo>
                  <a:cubicBezTo>
                    <a:pt x="90" y="64"/>
                    <a:pt x="90" y="64"/>
                    <a:pt x="90" y="64"/>
                  </a:cubicBezTo>
                  <a:cubicBezTo>
                    <a:pt x="91" y="64"/>
                    <a:pt x="92" y="63"/>
                    <a:pt x="92" y="63"/>
                  </a:cubicBezTo>
                  <a:cubicBezTo>
                    <a:pt x="98" y="59"/>
                    <a:pt x="98" y="59"/>
                    <a:pt x="98" y="59"/>
                  </a:cubicBezTo>
                  <a:cubicBezTo>
                    <a:pt x="98" y="58"/>
                    <a:pt x="99" y="58"/>
                    <a:pt x="99" y="58"/>
                  </a:cubicBezTo>
                  <a:cubicBezTo>
                    <a:pt x="100" y="57"/>
                    <a:pt x="100" y="57"/>
                    <a:pt x="101" y="57"/>
                  </a:cubicBezTo>
                  <a:cubicBezTo>
                    <a:pt x="101" y="57"/>
                    <a:pt x="102" y="56"/>
                    <a:pt x="102" y="56"/>
                  </a:cubicBezTo>
                  <a:cubicBezTo>
                    <a:pt x="103" y="56"/>
                    <a:pt x="103" y="55"/>
                    <a:pt x="103" y="55"/>
                  </a:cubicBezTo>
                  <a:cubicBezTo>
                    <a:pt x="104" y="55"/>
                    <a:pt x="104" y="54"/>
                    <a:pt x="105" y="54"/>
                  </a:cubicBezTo>
                  <a:cubicBezTo>
                    <a:pt x="105" y="54"/>
                    <a:pt x="106" y="53"/>
                    <a:pt x="106" y="53"/>
                  </a:cubicBezTo>
                  <a:cubicBezTo>
                    <a:pt x="107" y="53"/>
                    <a:pt x="107" y="53"/>
                    <a:pt x="108" y="52"/>
                  </a:cubicBezTo>
                  <a:cubicBezTo>
                    <a:pt x="108" y="52"/>
                    <a:pt x="109" y="52"/>
                    <a:pt x="109" y="51"/>
                  </a:cubicBezTo>
                  <a:cubicBezTo>
                    <a:pt x="110" y="51"/>
                    <a:pt x="110" y="51"/>
                    <a:pt x="111" y="50"/>
                  </a:cubicBezTo>
                  <a:cubicBezTo>
                    <a:pt x="111" y="50"/>
                    <a:pt x="112" y="50"/>
                    <a:pt x="112" y="50"/>
                  </a:cubicBezTo>
                  <a:cubicBezTo>
                    <a:pt x="113" y="49"/>
                    <a:pt x="113" y="49"/>
                    <a:pt x="114" y="49"/>
                  </a:cubicBezTo>
                  <a:cubicBezTo>
                    <a:pt x="114" y="48"/>
                    <a:pt x="115" y="48"/>
                    <a:pt x="115" y="48"/>
                  </a:cubicBezTo>
                  <a:cubicBezTo>
                    <a:pt x="116" y="48"/>
                    <a:pt x="117" y="47"/>
                    <a:pt x="117" y="47"/>
                  </a:cubicBezTo>
                  <a:cubicBezTo>
                    <a:pt x="118" y="47"/>
                    <a:pt x="118" y="47"/>
                    <a:pt x="119" y="46"/>
                  </a:cubicBezTo>
                  <a:cubicBezTo>
                    <a:pt x="119" y="46"/>
                    <a:pt x="120" y="46"/>
                    <a:pt x="120" y="45"/>
                  </a:cubicBezTo>
                  <a:cubicBezTo>
                    <a:pt x="121" y="45"/>
                    <a:pt x="121" y="45"/>
                    <a:pt x="122" y="45"/>
                  </a:cubicBezTo>
                  <a:cubicBezTo>
                    <a:pt x="122" y="44"/>
                    <a:pt x="123" y="44"/>
                    <a:pt x="124" y="44"/>
                  </a:cubicBezTo>
                  <a:cubicBezTo>
                    <a:pt x="124" y="43"/>
                    <a:pt x="125" y="43"/>
                    <a:pt x="125" y="43"/>
                  </a:cubicBezTo>
                  <a:cubicBezTo>
                    <a:pt x="126" y="43"/>
                    <a:pt x="127" y="42"/>
                    <a:pt x="127" y="42"/>
                  </a:cubicBezTo>
                  <a:cubicBezTo>
                    <a:pt x="128" y="42"/>
                    <a:pt x="128" y="42"/>
                    <a:pt x="129" y="42"/>
                  </a:cubicBezTo>
                  <a:cubicBezTo>
                    <a:pt x="129" y="41"/>
                    <a:pt x="130" y="41"/>
                    <a:pt x="131" y="41"/>
                  </a:cubicBezTo>
                  <a:cubicBezTo>
                    <a:pt x="131" y="40"/>
                    <a:pt x="132" y="40"/>
                    <a:pt x="132" y="40"/>
                  </a:cubicBezTo>
                  <a:cubicBezTo>
                    <a:pt x="133" y="40"/>
                    <a:pt x="134" y="39"/>
                    <a:pt x="135" y="39"/>
                  </a:cubicBezTo>
                  <a:cubicBezTo>
                    <a:pt x="136" y="39"/>
                    <a:pt x="136" y="39"/>
                    <a:pt x="136" y="39"/>
                  </a:cubicBezTo>
                  <a:cubicBezTo>
                    <a:pt x="137" y="38"/>
                    <a:pt x="138" y="38"/>
                    <a:pt x="139" y="37"/>
                  </a:cubicBezTo>
                  <a:cubicBezTo>
                    <a:pt x="140" y="37"/>
                    <a:pt x="140" y="37"/>
                    <a:pt x="141" y="37"/>
                  </a:cubicBezTo>
                  <a:cubicBezTo>
                    <a:pt x="141" y="37"/>
                    <a:pt x="142" y="36"/>
                    <a:pt x="143" y="36"/>
                  </a:cubicBezTo>
                  <a:cubicBezTo>
                    <a:pt x="144" y="36"/>
                    <a:pt x="144" y="36"/>
                    <a:pt x="145" y="36"/>
                  </a:cubicBezTo>
                  <a:cubicBezTo>
                    <a:pt x="145" y="35"/>
                    <a:pt x="146" y="35"/>
                    <a:pt x="147" y="35"/>
                  </a:cubicBezTo>
                  <a:cubicBezTo>
                    <a:pt x="148" y="35"/>
                    <a:pt x="148" y="35"/>
                    <a:pt x="149" y="34"/>
                  </a:cubicBezTo>
                  <a:cubicBezTo>
                    <a:pt x="149" y="34"/>
                    <a:pt x="150" y="34"/>
                    <a:pt x="151" y="34"/>
                  </a:cubicBezTo>
                  <a:cubicBezTo>
                    <a:pt x="152" y="34"/>
                    <a:pt x="152" y="33"/>
                    <a:pt x="153" y="33"/>
                  </a:cubicBezTo>
                  <a:cubicBezTo>
                    <a:pt x="153" y="33"/>
                    <a:pt x="154" y="33"/>
                    <a:pt x="155" y="33"/>
                  </a:cubicBezTo>
                  <a:cubicBezTo>
                    <a:pt x="156" y="33"/>
                    <a:pt x="156" y="32"/>
                    <a:pt x="157" y="32"/>
                  </a:cubicBezTo>
                  <a:cubicBezTo>
                    <a:pt x="158" y="32"/>
                    <a:pt x="158" y="32"/>
                    <a:pt x="159" y="32"/>
                  </a:cubicBezTo>
                  <a:cubicBezTo>
                    <a:pt x="160" y="32"/>
                    <a:pt x="160" y="32"/>
                    <a:pt x="161" y="31"/>
                  </a:cubicBezTo>
                  <a:cubicBezTo>
                    <a:pt x="162" y="31"/>
                    <a:pt x="163" y="31"/>
                    <a:pt x="163" y="31"/>
                  </a:cubicBezTo>
                  <a:cubicBezTo>
                    <a:pt x="164" y="31"/>
                    <a:pt x="165" y="31"/>
                    <a:pt x="165" y="31"/>
                  </a:cubicBezTo>
                  <a:cubicBezTo>
                    <a:pt x="166" y="30"/>
                    <a:pt x="167" y="30"/>
                    <a:pt x="168" y="30"/>
                  </a:cubicBezTo>
                  <a:cubicBezTo>
                    <a:pt x="168" y="30"/>
                    <a:pt x="169" y="30"/>
                    <a:pt x="170" y="30"/>
                  </a:cubicBezTo>
                  <a:cubicBezTo>
                    <a:pt x="170" y="30"/>
                    <a:pt x="171" y="30"/>
                    <a:pt x="172" y="30"/>
                  </a:cubicBezTo>
                  <a:cubicBezTo>
                    <a:pt x="173" y="29"/>
                    <a:pt x="173" y="29"/>
                    <a:pt x="174" y="29"/>
                  </a:cubicBezTo>
                  <a:cubicBezTo>
                    <a:pt x="175" y="29"/>
                    <a:pt x="176" y="29"/>
                    <a:pt x="177" y="29"/>
                  </a:cubicBezTo>
                  <a:cubicBezTo>
                    <a:pt x="177" y="29"/>
                    <a:pt x="178" y="29"/>
                    <a:pt x="179" y="29"/>
                  </a:cubicBezTo>
                  <a:cubicBezTo>
                    <a:pt x="179" y="29"/>
                    <a:pt x="180" y="29"/>
                    <a:pt x="181" y="29"/>
                  </a:cubicBezTo>
                  <a:cubicBezTo>
                    <a:pt x="182" y="28"/>
                    <a:pt x="183" y="28"/>
                    <a:pt x="183" y="28"/>
                  </a:cubicBezTo>
                  <a:cubicBezTo>
                    <a:pt x="184" y="28"/>
                    <a:pt x="185" y="28"/>
                    <a:pt x="186" y="28"/>
                  </a:cubicBezTo>
                  <a:cubicBezTo>
                    <a:pt x="187" y="28"/>
                    <a:pt x="187" y="28"/>
                    <a:pt x="188" y="28"/>
                  </a:cubicBezTo>
                  <a:cubicBezTo>
                    <a:pt x="189" y="28"/>
                    <a:pt x="190" y="28"/>
                    <a:pt x="191" y="28"/>
                  </a:cubicBezTo>
                  <a:cubicBezTo>
                    <a:pt x="191" y="28"/>
                    <a:pt x="192" y="28"/>
                    <a:pt x="193" y="28"/>
                  </a:cubicBezTo>
                  <a:cubicBezTo>
                    <a:pt x="194" y="28"/>
                    <a:pt x="195" y="28"/>
                    <a:pt x="196" y="28"/>
                  </a:cubicBezTo>
                  <a:cubicBezTo>
                    <a:pt x="197" y="28"/>
                    <a:pt x="197" y="28"/>
                    <a:pt x="197" y="28"/>
                  </a:cubicBezTo>
                  <a:cubicBezTo>
                    <a:pt x="199" y="28"/>
                    <a:pt x="201" y="28"/>
                    <a:pt x="202" y="28"/>
                  </a:cubicBezTo>
                  <a:cubicBezTo>
                    <a:pt x="203" y="28"/>
                    <a:pt x="203" y="28"/>
                    <a:pt x="204" y="28"/>
                  </a:cubicBezTo>
                  <a:cubicBezTo>
                    <a:pt x="205" y="28"/>
                    <a:pt x="206" y="28"/>
                    <a:pt x="207" y="28"/>
                  </a:cubicBezTo>
                  <a:cubicBezTo>
                    <a:pt x="214" y="29"/>
                    <a:pt x="220" y="24"/>
                    <a:pt x="221" y="18"/>
                  </a:cubicBezTo>
                  <a:cubicBezTo>
                    <a:pt x="223" y="10"/>
                    <a:pt x="217" y="2"/>
                    <a:pt x="209" y="1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35" name="Group 1334"/>
          <p:cNvGrpSpPr/>
          <p:nvPr/>
        </p:nvGrpSpPr>
        <p:grpSpPr>
          <a:xfrm>
            <a:off x="16903977" y="10466581"/>
            <a:ext cx="1455472" cy="1454930"/>
            <a:chOff x="16454438" y="-1201737"/>
            <a:chExt cx="4270375" cy="4268788"/>
          </a:xfrm>
        </p:grpSpPr>
        <p:sp>
          <p:nvSpPr>
            <p:cNvPr id="831" name="Oval 507"/>
            <p:cNvSpPr>
              <a:spLocks noChangeArrowheads="1"/>
            </p:cNvSpPr>
            <p:nvPr/>
          </p:nvSpPr>
          <p:spPr bwMode="auto">
            <a:xfrm>
              <a:off x="16454438" y="-1201737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32" name="Freeform 508"/>
            <p:cNvSpPr>
              <a:spLocks/>
            </p:cNvSpPr>
            <p:nvPr/>
          </p:nvSpPr>
          <p:spPr bwMode="auto">
            <a:xfrm>
              <a:off x="17929225" y="-38100"/>
              <a:ext cx="2149475" cy="1846263"/>
            </a:xfrm>
            <a:custGeom>
              <a:avLst/>
              <a:gdLst>
                <a:gd name="T0" fmla="*/ 829 w 829"/>
                <a:gd name="T1" fmla="*/ 267 h 712"/>
                <a:gd name="T2" fmla="*/ 829 w 829"/>
                <a:gd name="T3" fmla="*/ 285 h 712"/>
                <a:gd name="T4" fmla="*/ 563 w 829"/>
                <a:gd name="T5" fmla="*/ 552 h 712"/>
                <a:gd name="T6" fmla="*/ 467 w 829"/>
                <a:gd name="T7" fmla="*/ 552 h 712"/>
                <a:gd name="T8" fmla="*/ 527 w 829"/>
                <a:gd name="T9" fmla="*/ 712 h 712"/>
                <a:gd name="T10" fmla="*/ 297 w 829"/>
                <a:gd name="T11" fmla="*/ 552 h 712"/>
                <a:gd name="T12" fmla="*/ 266 w 829"/>
                <a:gd name="T13" fmla="*/ 552 h 712"/>
                <a:gd name="T14" fmla="*/ 213 w 829"/>
                <a:gd name="T15" fmla="*/ 547 h 712"/>
                <a:gd name="T16" fmla="*/ 190 w 829"/>
                <a:gd name="T17" fmla="*/ 541 h 712"/>
                <a:gd name="T18" fmla="*/ 1 w 829"/>
                <a:gd name="T19" fmla="*/ 285 h 712"/>
                <a:gd name="T20" fmla="*/ 1 w 829"/>
                <a:gd name="T21" fmla="*/ 267 h 712"/>
                <a:gd name="T22" fmla="*/ 0 w 829"/>
                <a:gd name="T23" fmla="*/ 261 h 712"/>
                <a:gd name="T24" fmla="*/ 266 w 829"/>
                <a:gd name="T25" fmla="*/ 0 h 712"/>
                <a:gd name="T26" fmla="*/ 563 w 829"/>
                <a:gd name="T27" fmla="*/ 0 h 712"/>
                <a:gd name="T28" fmla="*/ 829 w 829"/>
                <a:gd name="T29" fmla="*/ 267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29" h="712">
                  <a:moveTo>
                    <a:pt x="829" y="267"/>
                  </a:moveTo>
                  <a:cubicBezTo>
                    <a:pt x="829" y="285"/>
                    <a:pt x="829" y="285"/>
                    <a:pt x="829" y="285"/>
                  </a:cubicBezTo>
                  <a:cubicBezTo>
                    <a:pt x="829" y="433"/>
                    <a:pt x="711" y="552"/>
                    <a:pt x="563" y="552"/>
                  </a:cubicBezTo>
                  <a:cubicBezTo>
                    <a:pt x="467" y="552"/>
                    <a:pt x="467" y="552"/>
                    <a:pt x="467" y="552"/>
                  </a:cubicBezTo>
                  <a:cubicBezTo>
                    <a:pt x="527" y="712"/>
                    <a:pt x="527" y="712"/>
                    <a:pt x="527" y="712"/>
                  </a:cubicBezTo>
                  <a:cubicBezTo>
                    <a:pt x="297" y="552"/>
                    <a:pt x="297" y="552"/>
                    <a:pt x="297" y="552"/>
                  </a:cubicBezTo>
                  <a:cubicBezTo>
                    <a:pt x="266" y="552"/>
                    <a:pt x="266" y="552"/>
                    <a:pt x="266" y="552"/>
                  </a:cubicBezTo>
                  <a:cubicBezTo>
                    <a:pt x="248" y="552"/>
                    <a:pt x="230" y="550"/>
                    <a:pt x="213" y="547"/>
                  </a:cubicBezTo>
                  <a:cubicBezTo>
                    <a:pt x="205" y="545"/>
                    <a:pt x="198" y="543"/>
                    <a:pt x="190" y="541"/>
                  </a:cubicBezTo>
                  <a:cubicBezTo>
                    <a:pt x="80" y="508"/>
                    <a:pt x="1" y="407"/>
                    <a:pt x="1" y="285"/>
                  </a:cubicBezTo>
                  <a:cubicBezTo>
                    <a:pt x="1" y="267"/>
                    <a:pt x="1" y="267"/>
                    <a:pt x="1" y="267"/>
                  </a:cubicBezTo>
                  <a:cubicBezTo>
                    <a:pt x="1" y="265"/>
                    <a:pt x="0" y="263"/>
                    <a:pt x="0" y="261"/>
                  </a:cubicBezTo>
                  <a:cubicBezTo>
                    <a:pt x="4" y="116"/>
                    <a:pt x="120" y="0"/>
                    <a:pt x="266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711" y="0"/>
                    <a:pt x="829" y="118"/>
                    <a:pt x="829" y="267"/>
                  </a:cubicBezTo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33" name="Freeform 509"/>
            <p:cNvSpPr>
              <a:spLocks/>
            </p:cNvSpPr>
            <p:nvPr/>
          </p:nvSpPr>
          <p:spPr bwMode="auto">
            <a:xfrm>
              <a:off x="17040225" y="698500"/>
              <a:ext cx="1420813" cy="1208088"/>
            </a:xfrm>
            <a:custGeom>
              <a:avLst/>
              <a:gdLst>
                <a:gd name="T0" fmla="*/ 548 w 548"/>
                <a:gd name="T1" fmla="*/ 175 h 466"/>
                <a:gd name="T2" fmla="*/ 548 w 548"/>
                <a:gd name="T3" fmla="*/ 186 h 466"/>
                <a:gd name="T4" fmla="*/ 533 w 548"/>
                <a:gd name="T5" fmla="*/ 256 h 466"/>
                <a:gd name="T6" fmla="*/ 372 w 548"/>
                <a:gd name="T7" fmla="*/ 360 h 466"/>
                <a:gd name="T8" fmla="*/ 351 w 548"/>
                <a:gd name="T9" fmla="*/ 360 h 466"/>
                <a:gd name="T10" fmla="*/ 202 w 548"/>
                <a:gd name="T11" fmla="*/ 465 h 466"/>
                <a:gd name="T12" fmla="*/ 200 w 548"/>
                <a:gd name="T13" fmla="*/ 466 h 466"/>
                <a:gd name="T14" fmla="*/ 235 w 548"/>
                <a:gd name="T15" fmla="*/ 373 h 466"/>
                <a:gd name="T16" fmla="*/ 240 w 548"/>
                <a:gd name="T17" fmla="*/ 360 h 466"/>
                <a:gd name="T18" fmla="*/ 176 w 548"/>
                <a:gd name="T19" fmla="*/ 360 h 466"/>
                <a:gd name="T20" fmla="*/ 0 w 548"/>
                <a:gd name="T21" fmla="*/ 186 h 466"/>
                <a:gd name="T22" fmla="*/ 0 w 548"/>
                <a:gd name="T23" fmla="*/ 175 h 466"/>
                <a:gd name="T24" fmla="*/ 176 w 548"/>
                <a:gd name="T25" fmla="*/ 0 h 466"/>
                <a:gd name="T26" fmla="*/ 372 w 548"/>
                <a:gd name="T27" fmla="*/ 0 h 466"/>
                <a:gd name="T28" fmla="*/ 548 w 548"/>
                <a:gd name="T29" fmla="*/ 175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8" h="466">
                  <a:moveTo>
                    <a:pt x="548" y="175"/>
                  </a:moveTo>
                  <a:cubicBezTo>
                    <a:pt x="548" y="186"/>
                    <a:pt x="548" y="186"/>
                    <a:pt x="548" y="186"/>
                  </a:cubicBezTo>
                  <a:cubicBezTo>
                    <a:pt x="548" y="212"/>
                    <a:pt x="542" y="235"/>
                    <a:pt x="533" y="256"/>
                  </a:cubicBezTo>
                  <a:cubicBezTo>
                    <a:pt x="506" y="318"/>
                    <a:pt x="444" y="360"/>
                    <a:pt x="372" y="360"/>
                  </a:cubicBezTo>
                  <a:cubicBezTo>
                    <a:pt x="351" y="360"/>
                    <a:pt x="351" y="360"/>
                    <a:pt x="351" y="360"/>
                  </a:cubicBezTo>
                  <a:cubicBezTo>
                    <a:pt x="202" y="465"/>
                    <a:pt x="202" y="465"/>
                    <a:pt x="202" y="465"/>
                  </a:cubicBezTo>
                  <a:cubicBezTo>
                    <a:pt x="200" y="466"/>
                    <a:pt x="200" y="466"/>
                    <a:pt x="200" y="466"/>
                  </a:cubicBezTo>
                  <a:cubicBezTo>
                    <a:pt x="235" y="373"/>
                    <a:pt x="235" y="373"/>
                    <a:pt x="235" y="373"/>
                  </a:cubicBezTo>
                  <a:cubicBezTo>
                    <a:pt x="240" y="360"/>
                    <a:pt x="240" y="360"/>
                    <a:pt x="240" y="360"/>
                  </a:cubicBezTo>
                  <a:cubicBezTo>
                    <a:pt x="176" y="360"/>
                    <a:pt x="176" y="360"/>
                    <a:pt x="176" y="360"/>
                  </a:cubicBezTo>
                  <a:cubicBezTo>
                    <a:pt x="79" y="360"/>
                    <a:pt x="0" y="284"/>
                    <a:pt x="0" y="186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77"/>
                    <a:pt x="79" y="0"/>
                    <a:pt x="176" y="0"/>
                  </a:cubicBezTo>
                  <a:cubicBezTo>
                    <a:pt x="372" y="0"/>
                    <a:pt x="372" y="0"/>
                    <a:pt x="372" y="0"/>
                  </a:cubicBezTo>
                  <a:cubicBezTo>
                    <a:pt x="469" y="0"/>
                    <a:pt x="548" y="77"/>
                    <a:pt x="548" y="175"/>
                  </a:cubicBezTo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34" name="Freeform 510"/>
            <p:cNvSpPr>
              <a:spLocks noEditPoints="1"/>
            </p:cNvSpPr>
            <p:nvPr/>
          </p:nvSpPr>
          <p:spPr bwMode="auto">
            <a:xfrm>
              <a:off x="17929225" y="636588"/>
              <a:ext cx="550863" cy="742950"/>
            </a:xfrm>
            <a:custGeom>
              <a:avLst/>
              <a:gdLst>
                <a:gd name="T0" fmla="*/ 190 w 212"/>
                <a:gd name="T1" fmla="*/ 281 h 287"/>
                <a:gd name="T2" fmla="*/ 190 w 212"/>
                <a:gd name="T3" fmla="*/ 281 h 287"/>
                <a:gd name="T4" fmla="*/ 212 w 212"/>
                <a:gd name="T5" fmla="*/ 287 h 287"/>
                <a:gd name="T6" fmla="*/ 212 w 212"/>
                <a:gd name="T7" fmla="*/ 287 h 287"/>
                <a:gd name="T8" fmla="*/ 190 w 212"/>
                <a:gd name="T9" fmla="*/ 281 h 287"/>
                <a:gd name="T10" fmla="*/ 190 w 212"/>
                <a:gd name="T11" fmla="*/ 281 h 287"/>
                <a:gd name="T12" fmla="*/ 0 w 212"/>
                <a:gd name="T13" fmla="*/ 0 h 287"/>
                <a:gd name="T14" fmla="*/ 0 w 212"/>
                <a:gd name="T15" fmla="*/ 0 h 287"/>
                <a:gd name="T16" fmla="*/ 1 w 212"/>
                <a:gd name="T17" fmla="*/ 7 h 287"/>
                <a:gd name="T18" fmla="*/ 0 w 212"/>
                <a:gd name="T19" fmla="*/ 1 h 287"/>
                <a:gd name="T20" fmla="*/ 0 w 212"/>
                <a:gd name="T21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2" h="287">
                  <a:moveTo>
                    <a:pt x="190" y="281"/>
                  </a:moveTo>
                  <a:cubicBezTo>
                    <a:pt x="190" y="281"/>
                    <a:pt x="190" y="281"/>
                    <a:pt x="190" y="281"/>
                  </a:cubicBezTo>
                  <a:cubicBezTo>
                    <a:pt x="197" y="283"/>
                    <a:pt x="204" y="285"/>
                    <a:pt x="212" y="287"/>
                  </a:cubicBezTo>
                  <a:cubicBezTo>
                    <a:pt x="212" y="287"/>
                    <a:pt x="212" y="287"/>
                    <a:pt x="212" y="287"/>
                  </a:cubicBezTo>
                  <a:cubicBezTo>
                    <a:pt x="205" y="285"/>
                    <a:pt x="198" y="283"/>
                    <a:pt x="190" y="281"/>
                  </a:cubicBezTo>
                  <a:cubicBezTo>
                    <a:pt x="190" y="281"/>
                    <a:pt x="190" y="281"/>
                    <a:pt x="190" y="281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1" y="5"/>
                    <a:pt x="1" y="7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C945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35" name="Freeform 511"/>
            <p:cNvSpPr>
              <a:spLocks/>
            </p:cNvSpPr>
            <p:nvPr/>
          </p:nvSpPr>
          <p:spPr bwMode="auto">
            <a:xfrm>
              <a:off x="17929225" y="636588"/>
              <a:ext cx="593725" cy="742950"/>
            </a:xfrm>
            <a:custGeom>
              <a:avLst/>
              <a:gdLst>
                <a:gd name="T0" fmla="*/ 38 w 229"/>
                <a:gd name="T1" fmla="*/ 0 h 287"/>
                <a:gd name="T2" fmla="*/ 0 w 229"/>
                <a:gd name="T3" fmla="*/ 0 h 287"/>
                <a:gd name="T4" fmla="*/ 0 w 229"/>
                <a:gd name="T5" fmla="*/ 1 h 287"/>
                <a:gd name="T6" fmla="*/ 1 w 229"/>
                <a:gd name="T7" fmla="*/ 7 h 287"/>
                <a:gd name="T8" fmla="*/ 1 w 229"/>
                <a:gd name="T9" fmla="*/ 7 h 287"/>
                <a:gd name="T10" fmla="*/ 1 w 229"/>
                <a:gd name="T11" fmla="*/ 24 h 287"/>
                <a:gd name="T12" fmla="*/ 29 w 229"/>
                <a:gd name="T13" fmla="*/ 24 h 287"/>
                <a:gd name="T14" fmla="*/ 205 w 229"/>
                <a:gd name="T15" fmla="*/ 199 h 287"/>
                <a:gd name="T16" fmla="*/ 205 w 229"/>
                <a:gd name="T17" fmla="*/ 210 h 287"/>
                <a:gd name="T18" fmla="*/ 205 w 229"/>
                <a:gd name="T19" fmla="*/ 210 h 287"/>
                <a:gd name="T20" fmla="*/ 192 w 229"/>
                <a:gd name="T21" fmla="*/ 276 h 287"/>
                <a:gd name="T22" fmla="*/ 190 w 229"/>
                <a:gd name="T23" fmla="*/ 281 h 287"/>
                <a:gd name="T24" fmla="*/ 190 w 229"/>
                <a:gd name="T25" fmla="*/ 281 h 287"/>
                <a:gd name="T26" fmla="*/ 212 w 229"/>
                <a:gd name="T27" fmla="*/ 287 h 287"/>
                <a:gd name="T28" fmla="*/ 229 w 229"/>
                <a:gd name="T29" fmla="*/ 206 h 287"/>
                <a:gd name="T30" fmla="*/ 229 w 229"/>
                <a:gd name="T31" fmla="*/ 193 h 287"/>
                <a:gd name="T32" fmla="*/ 38 w 229"/>
                <a:gd name="T33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9" h="287">
                  <a:moveTo>
                    <a:pt x="3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3"/>
                    <a:pt x="1" y="5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24"/>
                    <a:pt x="1" y="24"/>
                    <a:pt x="1" y="24"/>
                  </a:cubicBezTo>
                  <a:cubicBezTo>
                    <a:pt x="29" y="24"/>
                    <a:pt x="29" y="24"/>
                    <a:pt x="29" y="24"/>
                  </a:cubicBezTo>
                  <a:cubicBezTo>
                    <a:pt x="126" y="24"/>
                    <a:pt x="205" y="101"/>
                    <a:pt x="205" y="199"/>
                  </a:cubicBezTo>
                  <a:cubicBezTo>
                    <a:pt x="205" y="210"/>
                    <a:pt x="205" y="210"/>
                    <a:pt x="205" y="210"/>
                  </a:cubicBezTo>
                  <a:cubicBezTo>
                    <a:pt x="205" y="210"/>
                    <a:pt x="205" y="210"/>
                    <a:pt x="205" y="210"/>
                  </a:cubicBezTo>
                  <a:cubicBezTo>
                    <a:pt x="205" y="234"/>
                    <a:pt x="200" y="256"/>
                    <a:pt x="192" y="276"/>
                  </a:cubicBezTo>
                  <a:cubicBezTo>
                    <a:pt x="191" y="278"/>
                    <a:pt x="190" y="279"/>
                    <a:pt x="190" y="281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98" y="283"/>
                    <a:pt x="205" y="285"/>
                    <a:pt x="212" y="287"/>
                  </a:cubicBezTo>
                  <a:cubicBezTo>
                    <a:pt x="224" y="262"/>
                    <a:pt x="229" y="235"/>
                    <a:pt x="229" y="206"/>
                  </a:cubicBezTo>
                  <a:cubicBezTo>
                    <a:pt x="229" y="193"/>
                    <a:pt x="229" y="193"/>
                    <a:pt x="229" y="193"/>
                  </a:cubicBezTo>
                  <a:cubicBezTo>
                    <a:pt x="229" y="86"/>
                    <a:pt x="145" y="0"/>
                    <a:pt x="38" y="0"/>
                  </a:cubicBezTo>
                </a:path>
              </a:pathLst>
            </a:custGeom>
            <a:solidFill>
              <a:srgbClr val="E8B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36" name="Freeform 512"/>
            <p:cNvSpPr>
              <a:spLocks/>
            </p:cNvSpPr>
            <p:nvPr/>
          </p:nvSpPr>
          <p:spPr bwMode="auto">
            <a:xfrm>
              <a:off x="18427700" y="1181100"/>
              <a:ext cx="33338" cy="169863"/>
            </a:xfrm>
            <a:custGeom>
              <a:avLst/>
              <a:gdLst>
                <a:gd name="T0" fmla="*/ 13 w 13"/>
                <a:gd name="T1" fmla="*/ 0 h 66"/>
                <a:gd name="T2" fmla="*/ 0 w 13"/>
                <a:gd name="T3" fmla="*/ 66 h 66"/>
                <a:gd name="T4" fmla="*/ 13 w 13"/>
                <a:gd name="T5" fmla="*/ 0 h 66"/>
                <a:gd name="T6" fmla="*/ 13 w 13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66">
                  <a:moveTo>
                    <a:pt x="13" y="0"/>
                  </a:moveTo>
                  <a:cubicBezTo>
                    <a:pt x="13" y="24"/>
                    <a:pt x="8" y="46"/>
                    <a:pt x="0" y="66"/>
                  </a:cubicBezTo>
                  <a:cubicBezTo>
                    <a:pt x="8" y="46"/>
                    <a:pt x="13" y="24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C8C6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37" name="Oval 513"/>
            <p:cNvSpPr>
              <a:spLocks noChangeArrowheads="1"/>
            </p:cNvSpPr>
            <p:nvPr/>
          </p:nvSpPr>
          <p:spPr bwMode="auto">
            <a:xfrm>
              <a:off x="17313275" y="1079500"/>
              <a:ext cx="198438" cy="200025"/>
            </a:xfrm>
            <a:prstGeom prst="ellipse">
              <a:avLst/>
            </a:pr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38" name="Oval 514"/>
            <p:cNvSpPr>
              <a:spLocks noChangeArrowheads="1"/>
            </p:cNvSpPr>
            <p:nvPr/>
          </p:nvSpPr>
          <p:spPr bwMode="auto">
            <a:xfrm>
              <a:off x="17638713" y="1079500"/>
              <a:ext cx="200025" cy="200025"/>
            </a:xfrm>
            <a:prstGeom prst="ellipse">
              <a:avLst/>
            </a:pr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39" name="Oval 515"/>
            <p:cNvSpPr>
              <a:spLocks noChangeArrowheads="1"/>
            </p:cNvSpPr>
            <p:nvPr/>
          </p:nvSpPr>
          <p:spPr bwMode="auto">
            <a:xfrm>
              <a:off x="17964150" y="1079500"/>
              <a:ext cx="201613" cy="200025"/>
            </a:xfrm>
            <a:prstGeom prst="ellipse">
              <a:avLst/>
            </a:pr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34" name="Group 1333"/>
          <p:cNvGrpSpPr/>
          <p:nvPr/>
        </p:nvGrpSpPr>
        <p:grpSpPr>
          <a:xfrm>
            <a:off x="19079119" y="10466581"/>
            <a:ext cx="1455472" cy="1454930"/>
            <a:chOff x="21453475" y="-1201737"/>
            <a:chExt cx="4270375" cy="4268788"/>
          </a:xfrm>
        </p:grpSpPr>
        <p:sp>
          <p:nvSpPr>
            <p:cNvPr id="840" name="Oval 516"/>
            <p:cNvSpPr>
              <a:spLocks noChangeArrowheads="1"/>
            </p:cNvSpPr>
            <p:nvPr/>
          </p:nvSpPr>
          <p:spPr bwMode="auto">
            <a:xfrm>
              <a:off x="21453475" y="-1201737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41" name="Freeform 517"/>
            <p:cNvSpPr>
              <a:spLocks/>
            </p:cNvSpPr>
            <p:nvPr/>
          </p:nvSpPr>
          <p:spPr bwMode="auto">
            <a:xfrm>
              <a:off x="22326600" y="-273050"/>
              <a:ext cx="1711325" cy="2322513"/>
            </a:xfrm>
            <a:custGeom>
              <a:avLst/>
              <a:gdLst>
                <a:gd name="T0" fmla="*/ 447 w 660"/>
                <a:gd name="T1" fmla="*/ 0 h 896"/>
                <a:gd name="T2" fmla="*/ 0 w 660"/>
                <a:gd name="T3" fmla="*/ 448 h 896"/>
                <a:gd name="T4" fmla="*/ 457 w 660"/>
                <a:gd name="T5" fmla="*/ 896 h 896"/>
                <a:gd name="T6" fmla="*/ 660 w 660"/>
                <a:gd name="T7" fmla="*/ 850 h 896"/>
                <a:gd name="T8" fmla="*/ 437 w 660"/>
                <a:gd name="T9" fmla="*/ 448 h 896"/>
                <a:gd name="T10" fmla="*/ 447 w 660"/>
                <a:gd name="T11" fmla="*/ 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0" h="896">
                  <a:moveTo>
                    <a:pt x="447" y="0"/>
                  </a:moveTo>
                  <a:cubicBezTo>
                    <a:pt x="200" y="5"/>
                    <a:pt x="0" y="204"/>
                    <a:pt x="0" y="448"/>
                  </a:cubicBezTo>
                  <a:cubicBezTo>
                    <a:pt x="0" y="696"/>
                    <a:pt x="205" y="896"/>
                    <a:pt x="457" y="896"/>
                  </a:cubicBezTo>
                  <a:cubicBezTo>
                    <a:pt x="530" y="896"/>
                    <a:pt x="599" y="880"/>
                    <a:pt x="660" y="850"/>
                  </a:cubicBezTo>
                  <a:cubicBezTo>
                    <a:pt x="437" y="448"/>
                    <a:pt x="437" y="448"/>
                    <a:pt x="437" y="448"/>
                  </a:cubicBezTo>
                  <a:lnTo>
                    <a:pt x="447" y="0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42" name="Freeform 518"/>
            <p:cNvSpPr>
              <a:spLocks/>
            </p:cNvSpPr>
            <p:nvPr/>
          </p:nvSpPr>
          <p:spPr bwMode="auto">
            <a:xfrm>
              <a:off x="23625175" y="-455612"/>
              <a:ext cx="1260475" cy="1604963"/>
            </a:xfrm>
            <a:custGeom>
              <a:avLst/>
              <a:gdLst>
                <a:gd name="T0" fmla="*/ 15 w 486"/>
                <a:gd name="T1" fmla="*/ 0 h 619"/>
                <a:gd name="T2" fmla="*/ 0 w 486"/>
                <a:gd name="T3" fmla="*/ 485 h 619"/>
                <a:gd name="T4" fmla="*/ 466 w 486"/>
                <a:gd name="T5" fmla="*/ 619 h 619"/>
                <a:gd name="T6" fmla="*/ 484 w 486"/>
                <a:gd name="T7" fmla="*/ 465 h 619"/>
                <a:gd name="T8" fmla="*/ 15 w 486"/>
                <a:gd name="T9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6" h="619">
                  <a:moveTo>
                    <a:pt x="15" y="0"/>
                  </a:moveTo>
                  <a:cubicBezTo>
                    <a:pt x="0" y="485"/>
                    <a:pt x="0" y="485"/>
                    <a:pt x="0" y="485"/>
                  </a:cubicBezTo>
                  <a:cubicBezTo>
                    <a:pt x="466" y="619"/>
                    <a:pt x="466" y="619"/>
                    <a:pt x="466" y="619"/>
                  </a:cubicBezTo>
                  <a:cubicBezTo>
                    <a:pt x="480" y="570"/>
                    <a:pt x="486" y="519"/>
                    <a:pt x="484" y="465"/>
                  </a:cubicBezTo>
                  <a:cubicBezTo>
                    <a:pt x="474" y="209"/>
                    <a:pt x="267" y="8"/>
                    <a:pt x="15" y="0"/>
                  </a:cubicBezTo>
                  <a:close/>
                </a:path>
              </a:pathLst>
            </a:custGeom>
            <a:solidFill>
              <a:srgbClr val="214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43" name="Freeform 519"/>
            <p:cNvSpPr>
              <a:spLocks/>
            </p:cNvSpPr>
            <p:nvPr/>
          </p:nvSpPr>
          <p:spPr bwMode="auto">
            <a:xfrm>
              <a:off x="23575963" y="887413"/>
              <a:ext cx="1462088" cy="1249363"/>
            </a:xfrm>
            <a:custGeom>
              <a:avLst/>
              <a:gdLst>
                <a:gd name="T0" fmla="*/ 565 w 921"/>
                <a:gd name="T1" fmla="*/ 787 h 787"/>
                <a:gd name="T2" fmla="*/ 0 w 921"/>
                <a:gd name="T3" fmla="*/ 0 h 787"/>
                <a:gd name="T4" fmla="*/ 921 w 921"/>
                <a:gd name="T5" fmla="*/ 318 h 787"/>
                <a:gd name="T6" fmla="*/ 565 w 921"/>
                <a:gd name="T7" fmla="*/ 787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1" h="787">
                  <a:moveTo>
                    <a:pt x="565" y="787"/>
                  </a:moveTo>
                  <a:lnTo>
                    <a:pt x="0" y="0"/>
                  </a:lnTo>
                  <a:lnTo>
                    <a:pt x="921" y="318"/>
                  </a:lnTo>
                  <a:lnTo>
                    <a:pt x="565" y="787"/>
                  </a:ln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44" name="Freeform 520"/>
            <p:cNvSpPr>
              <a:spLocks/>
            </p:cNvSpPr>
            <p:nvPr/>
          </p:nvSpPr>
          <p:spPr bwMode="auto">
            <a:xfrm>
              <a:off x="23575963" y="887413"/>
              <a:ext cx="1462088" cy="1249363"/>
            </a:xfrm>
            <a:custGeom>
              <a:avLst/>
              <a:gdLst>
                <a:gd name="T0" fmla="*/ 565 w 921"/>
                <a:gd name="T1" fmla="*/ 787 h 787"/>
                <a:gd name="T2" fmla="*/ 0 w 921"/>
                <a:gd name="T3" fmla="*/ 0 h 787"/>
                <a:gd name="T4" fmla="*/ 921 w 921"/>
                <a:gd name="T5" fmla="*/ 318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1" h="787">
                  <a:moveTo>
                    <a:pt x="565" y="787"/>
                  </a:moveTo>
                  <a:lnTo>
                    <a:pt x="0" y="0"/>
                  </a:lnTo>
                  <a:lnTo>
                    <a:pt x="921" y="3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45" name="Freeform 521"/>
            <p:cNvSpPr>
              <a:spLocks/>
            </p:cNvSpPr>
            <p:nvPr/>
          </p:nvSpPr>
          <p:spPr bwMode="auto">
            <a:xfrm>
              <a:off x="23575963" y="887413"/>
              <a:ext cx="1462088" cy="1249363"/>
            </a:xfrm>
            <a:custGeom>
              <a:avLst/>
              <a:gdLst>
                <a:gd name="T0" fmla="*/ 564 w 564"/>
                <a:gd name="T1" fmla="*/ 195 h 482"/>
                <a:gd name="T2" fmla="*/ 0 w 564"/>
                <a:gd name="T3" fmla="*/ 0 h 482"/>
                <a:gd name="T4" fmla="*/ 346 w 564"/>
                <a:gd name="T5" fmla="*/ 482 h 482"/>
                <a:gd name="T6" fmla="*/ 564 w 564"/>
                <a:gd name="T7" fmla="*/ 19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4" h="482">
                  <a:moveTo>
                    <a:pt x="564" y="19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46" y="482"/>
                    <a:pt x="346" y="482"/>
                    <a:pt x="346" y="482"/>
                  </a:cubicBezTo>
                  <a:cubicBezTo>
                    <a:pt x="446" y="411"/>
                    <a:pt x="523" y="311"/>
                    <a:pt x="564" y="195"/>
                  </a:cubicBez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1333" name="Group 1332"/>
          <p:cNvGrpSpPr/>
          <p:nvPr/>
        </p:nvGrpSpPr>
        <p:grpSpPr>
          <a:xfrm>
            <a:off x="21254256" y="10466581"/>
            <a:ext cx="1454930" cy="1454930"/>
            <a:chOff x="26452513" y="-1201737"/>
            <a:chExt cx="4268788" cy="4268788"/>
          </a:xfrm>
        </p:grpSpPr>
        <p:sp>
          <p:nvSpPr>
            <p:cNvPr id="846" name="Oval 522"/>
            <p:cNvSpPr>
              <a:spLocks noChangeArrowheads="1"/>
            </p:cNvSpPr>
            <p:nvPr/>
          </p:nvSpPr>
          <p:spPr bwMode="auto">
            <a:xfrm>
              <a:off x="26452513" y="-1201737"/>
              <a:ext cx="4268788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47" name="Freeform 523"/>
            <p:cNvSpPr>
              <a:spLocks/>
            </p:cNvSpPr>
            <p:nvPr/>
          </p:nvSpPr>
          <p:spPr bwMode="auto">
            <a:xfrm>
              <a:off x="28263850" y="-39687"/>
              <a:ext cx="682625" cy="77788"/>
            </a:xfrm>
            <a:custGeom>
              <a:avLst/>
              <a:gdLst>
                <a:gd name="T0" fmla="*/ 249 w 263"/>
                <a:gd name="T1" fmla="*/ 30 h 30"/>
                <a:gd name="T2" fmla="*/ 14 w 263"/>
                <a:gd name="T3" fmla="*/ 30 h 30"/>
                <a:gd name="T4" fmla="*/ 0 w 263"/>
                <a:gd name="T5" fmla="*/ 16 h 30"/>
                <a:gd name="T6" fmla="*/ 0 w 263"/>
                <a:gd name="T7" fmla="*/ 14 h 30"/>
                <a:gd name="T8" fmla="*/ 14 w 263"/>
                <a:gd name="T9" fmla="*/ 0 h 30"/>
                <a:gd name="T10" fmla="*/ 249 w 263"/>
                <a:gd name="T11" fmla="*/ 0 h 30"/>
                <a:gd name="T12" fmla="*/ 263 w 263"/>
                <a:gd name="T13" fmla="*/ 14 h 30"/>
                <a:gd name="T14" fmla="*/ 263 w 263"/>
                <a:gd name="T15" fmla="*/ 16 h 30"/>
                <a:gd name="T16" fmla="*/ 249 w 263"/>
                <a:gd name="T1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3" h="30">
                  <a:moveTo>
                    <a:pt x="249" y="30"/>
                  </a:moveTo>
                  <a:cubicBezTo>
                    <a:pt x="14" y="30"/>
                    <a:pt x="14" y="30"/>
                    <a:pt x="14" y="30"/>
                  </a:cubicBezTo>
                  <a:cubicBezTo>
                    <a:pt x="6" y="30"/>
                    <a:pt x="0" y="24"/>
                    <a:pt x="0" y="16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0"/>
                    <a:pt x="263" y="6"/>
                    <a:pt x="263" y="14"/>
                  </a:cubicBezTo>
                  <a:cubicBezTo>
                    <a:pt x="263" y="16"/>
                    <a:pt x="263" y="16"/>
                    <a:pt x="263" y="16"/>
                  </a:cubicBezTo>
                  <a:cubicBezTo>
                    <a:pt x="263" y="24"/>
                    <a:pt x="257" y="30"/>
                    <a:pt x="249" y="30"/>
                  </a:cubicBez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48" name="Freeform 524"/>
            <p:cNvSpPr>
              <a:spLocks/>
            </p:cNvSpPr>
            <p:nvPr/>
          </p:nvSpPr>
          <p:spPr bwMode="auto">
            <a:xfrm>
              <a:off x="28186063" y="-571500"/>
              <a:ext cx="881063" cy="492125"/>
            </a:xfrm>
            <a:custGeom>
              <a:avLst/>
              <a:gdLst>
                <a:gd name="T0" fmla="*/ 18 w 340"/>
                <a:gd name="T1" fmla="*/ 101 h 190"/>
                <a:gd name="T2" fmla="*/ 57 w 340"/>
                <a:gd name="T3" fmla="*/ 190 h 190"/>
                <a:gd name="T4" fmla="*/ 261 w 340"/>
                <a:gd name="T5" fmla="*/ 190 h 190"/>
                <a:gd name="T6" fmla="*/ 340 w 340"/>
                <a:gd name="T7" fmla="*/ 43 h 190"/>
                <a:gd name="T8" fmla="*/ 237 w 340"/>
                <a:gd name="T9" fmla="*/ 50 h 190"/>
                <a:gd name="T10" fmla="*/ 181 w 340"/>
                <a:gd name="T11" fmla="*/ 23 h 190"/>
                <a:gd name="T12" fmla="*/ 122 w 340"/>
                <a:gd name="T13" fmla="*/ 1 h 190"/>
                <a:gd name="T14" fmla="*/ 92 w 340"/>
                <a:gd name="T15" fmla="*/ 39 h 190"/>
                <a:gd name="T16" fmla="*/ 93 w 340"/>
                <a:gd name="T17" fmla="*/ 42 h 190"/>
                <a:gd name="T18" fmla="*/ 104 w 340"/>
                <a:gd name="T19" fmla="*/ 74 h 190"/>
                <a:gd name="T20" fmla="*/ 103 w 340"/>
                <a:gd name="T21" fmla="*/ 99 h 190"/>
                <a:gd name="T22" fmla="*/ 54 w 340"/>
                <a:gd name="T23" fmla="*/ 103 h 190"/>
                <a:gd name="T24" fmla="*/ 0 w 340"/>
                <a:gd name="T25" fmla="*/ 71 h 190"/>
                <a:gd name="T26" fmla="*/ 18 w 340"/>
                <a:gd name="T27" fmla="*/ 10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0" h="190">
                  <a:moveTo>
                    <a:pt x="18" y="101"/>
                  </a:moveTo>
                  <a:cubicBezTo>
                    <a:pt x="18" y="101"/>
                    <a:pt x="45" y="154"/>
                    <a:pt x="57" y="190"/>
                  </a:cubicBezTo>
                  <a:cubicBezTo>
                    <a:pt x="261" y="190"/>
                    <a:pt x="261" y="190"/>
                    <a:pt x="261" y="190"/>
                  </a:cubicBezTo>
                  <a:cubicBezTo>
                    <a:pt x="261" y="190"/>
                    <a:pt x="233" y="79"/>
                    <a:pt x="340" y="43"/>
                  </a:cubicBezTo>
                  <a:cubicBezTo>
                    <a:pt x="340" y="43"/>
                    <a:pt x="293" y="58"/>
                    <a:pt x="237" y="50"/>
                  </a:cubicBezTo>
                  <a:cubicBezTo>
                    <a:pt x="227" y="49"/>
                    <a:pt x="191" y="29"/>
                    <a:pt x="181" y="23"/>
                  </a:cubicBezTo>
                  <a:cubicBezTo>
                    <a:pt x="161" y="11"/>
                    <a:pt x="165" y="2"/>
                    <a:pt x="122" y="1"/>
                  </a:cubicBezTo>
                  <a:cubicBezTo>
                    <a:pt x="76" y="0"/>
                    <a:pt x="89" y="33"/>
                    <a:pt x="92" y="39"/>
                  </a:cubicBezTo>
                  <a:cubicBezTo>
                    <a:pt x="92" y="40"/>
                    <a:pt x="93" y="41"/>
                    <a:pt x="93" y="42"/>
                  </a:cubicBezTo>
                  <a:cubicBezTo>
                    <a:pt x="95" y="47"/>
                    <a:pt x="100" y="60"/>
                    <a:pt x="104" y="74"/>
                  </a:cubicBezTo>
                  <a:cubicBezTo>
                    <a:pt x="110" y="92"/>
                    <a:pt x="103" y="99"/>
                    <a:pt x="103" y="99"/>
                  </a:cubicBezTo>
                  <a:cubicBezTo>
                    <a:pt x="103" y="99"/>
                    <a:pt x="92" y="109"/>
                    <a:pt x="54" y="103"/>
                  </a:cubicBezTo>
                  <a:cubicBezTo>
                    <a:pt x="16" y="98"/>
                    <a:pt x="0" y="71"/>
                    <a:pt x="0" y="71"/>
                  </a:cubicBezTo>
                  <a:lnTo>
                    <a:pt x="18" y="101"/>
                  </a:ln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49" name="Freeform 525"/>
            <p:cNvSpPr>
              <a:spLocks noEditPoints="1"/>
            </p:cNvSpPr>
            <p:nvPr/>
          </p:nvSpPr>
          <p:spPr bwMode="auto">
            <a:xfrm>
              <a:off x="27595513" y="76200"/>
              <a:ext cx="2027238" cy="2327275"/>
            </a:xfrm>
            <a:custGeom>
              <a:avLst/>
              <a:gdLst>
                <a:gd name="T0" fmla="*/ 780 w 782"/>
                <a:gd name="T1" fmla="*/ 519 h 898"/>
                <a:gd name="T2" fmla="*/ 749 w 782"/>
                <a:gd name="T3" fmla="*/ 365 h 898"/>
                <a:gd name="T4" fmla="*/ 745 w 782"/>
                <a:gd name="T5" fmla="*/ 357 h 898"/>
                <a:gd name="T6" fmla="*/ 633 w 782"/>
                <a:gd name="T7" fmla="*/ 141 h 898"/>
                <a:gd name="T8" fmla="*/ 520 w 782"/>
                <a:gd name="T9" fmla="*/ 0 h 898"/>
                <a:gd name="T10" fmla="*/ 260 w 782"/>
                <a:gd name="T11" fmla="*/ 0 h 898"/>
                <a:gd name="T12" fmla="*/ 70 w 782"/>
                <a:gd name="T13" fmla="*/ 270 h 898"/>
                <a:gd name="T14" fmla="*/ 57 w 782"/>
                <a:gd name="T15" fmla="*/ 305 h 898"/>
                <a:gd name="T16" fmla="*/ 30 w 782"/>
                <a:gd name="T17" fmla="*/ 379 h 898"/>
                <a:gd name="T18" fmla="*/ 2 w 782"/>
                <a:gd name="T19" fmla="*/ 542 h 898"/>
                <a:gd name="T20" fmla="*/ 14 w 782"/>
                <a:gd name="T21" fmla="*/ 616 h 898"/>
                <a:gd name="T22" fmla="*/ 96 w 782"/>
                <a:gd name="T23" fmla="*/ 753 h 898"/>
                <a:gd name="T24" fmla="*/ 256 w 782"/>
                <a:gd name="T25" fmla="*/ 851 h 898"/>
                <a:gd name="T26" fmla="*/ 530 w 782"/>
                <a:gd name="T27" fmla="*/ 849 h 898"/>
                <a:gd name="T28" fmla="*/ 709 w 782"/>
                <a:gd name="T29" fmla="*/ 727 h 898"/>
                <a:gd name="T30" fmla="*/ 780 w 782"/>
                <a:gd name="T31" fmla="*/ 556 h 898"/>
                <a:gd name="T32" fmla="*/ 780 w 782"/>
                <a:gd name="T33" fmla="*/ 519 h 898"/>
                <a:gd name="T34" fmla="*/ 393 w 782"/>
                <a:gd name="T35" fmla="*/ 663 h 898"/>
                <a:gd name="T36" fmla="*/ 194 w 782"/>
                <a:gd name="T37" fmla="*/ 464 h 898"/>
                <a:gd name="T38" fmla="*/ 393 w 782"/>
                <a:gd name="T39" fmla="*/ 266 h 898"/>
                <a:gd name="T40" fmla="*/ 591 w 782"/>
                <a:gd name="T41" fmla="*/ 464 h 898"/>
                <a:gd name="T42" fmla="*/ 393 w 782"/>
                <a:gd name="T43" fmla="*/ 663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82" h="898">
                  <a:moveTo>
                    <a:pt x="780" y="519"/>
                  </a:moveTo>
                  <a:cubicBezTo>
                    <a:pt x="776" y="480"/>
                    <a:pt x="760" y="392"/>
                    <a:pt x="749" y="365"/>
                  </a:cubicBezTo>
                  <a:cubicBezTo>
                    <a:pt x="747" y="362"/>
                    <a:pt x="746" y="360"/>
                    <a:pt x="745" y="357"/>
                  </a:cubicBezTo>
                  <a:cubicBezTo>
                    <a:pt x="735" y="331"/>
                    <a:pt x="690" y="216"/>
                    <a:pt x="633" y="141"/>
                  </a:cubicBezTo>
                  <a:cubicBezTo>
                    <a:pt x="569" y="56"/>
                    <a:pt x="546" y="20"/>
                    <a:pt x="520" y="0"/>
                  </a:cubicBezTo>
                  <a:cubicBezTo>
                    <a:pt x="260" y="0"/>
                    <a:pt x="260" y="0"/>
                    <a:pt x="260" y="0"/>
                  </a:cubicBezTo>
                  <a:cubicBezTo>
                    <a:pt x="260" y="0"/>
                    <a:pt x="142" y="113"/>
                    <a:pt x="70" y="270"/>
                  </a:cubicBezTo>
                  <a:cubicBezTo>
                    <a:pt x="65" y="281"/>
                    <a:pt x="60" y="293"/>
                    <a:pt x="57" y="305"/>
                  </a:cubicBezTo>
                  <a:cubicBezTo>
                    <a:pt x="51" y="321"/>
                    <a:pt x="39" y="348"/>
                    <a:pt x="30" y="379"/>
                  </a:cubicBezTo>
                  <a:cubicBezTo>
                    <a:pt x="13" y="438"/>
                    <a:pt x="0" y="510"/>
                    <a:pt x="2" y="542"/>
                  </a:cubicBezTo>
                  <a:cubicBezTo>
                    <a:pt x="2" y="542"/>
                    <a:pt x="2" y="576"/>
                    <a:pt x="14" y="616"/>
                  </a:cubicBezTo>
                  <a:cubicBezTo>
                    <a:pt x="27" y="661"/>
                    <a:pt x="54" y="715"/>
                    <a:pt x="96" y="753"/>
                  </a:cubicBezTo>
                  <a:cubicBezTo>
                    <a:pt x="181" y="831"/>
                    <a:pt x="177" y="820"/>
                    <a:pt x="256" y="851"/>
                  </a:cubicBezTo>
                  <a:cubicBezTo>
                    <a:pt x="375" y="898"/>
                    <a:pt x="530" y="849"/>
                    <a:pt x="530" y="849"/>
                  </a:cubicBezTo>
                  <a:cubicBezTo>
                    <a:pt x="530" y="849"/>
                    <a:pt x="641" y="813"/>
                    <a:pt x="709" y="727"/>
                  </a:cubicBezTo>
                  <a:cubicBezTo>
                    <a:pt x="770" y="649"/>
                    <a:pt x="774" y="612"/>
                    <a:pt x="780" y="556"/>
                  </a:cubicBezTo>
                  <a:cubicBezTo>
                    <a:pt x="782" y="544"/>
                    <a:pt x="782" y="532"/>
                    <a:pt x="780" y="519"/>
                  </a:cubicBezTo>
                  <a:close/>
                  <a:moveTo>
                    <a:pt x="393" y="663"/>
                  </a:moveTo>
                  <a:cubicBezTo>
                    <a:pt x="283" y="663"/>
                    <a:pt x="194" y="574"/>
                    <a:pt x="194" y="464"/>
                  </a:cubicBezTo>
                  <a:cubicBezTo>
                    <a:pt x="194" y="355"/>
                    <a:pt x="283" y="266"/>
                    <a:pt x="393" y="266"/>
                  </a:cubicBezTo>
                  <a:cubicBezTo>
                    <a:pt x="503" y="266"/>
                    <a:pt x="591" y="355"/>
                    <a:pt x="591" y="464"/>
                  </a:cubicBezTo>
                  <a:cubicBezTo>
                    <a:pt x="591" y="574"/>
                    <a:pt x="503" y="663"/>
                    <a:pt x="393" y="663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50" name="Rectangle 526"/>
            <p:cNvSpPr>
              <a:spLocks noChangeArrowheads="1"/>
            </p:cNvSpPr>
            <p:nvPr/>
          </p:nvSpPr>
          <p:spPr bwMode="auto">
            <a:xfrm>
              <a:off x="28546425" y="854075"/>
              <a:ext cx="39688" cy="852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51" name="Rectangle 527"/>
            <p:cNvSpPr>
              <a:spLocks noChangeArrowheads="1"/>
            </p:cNvSpPr>
            <p:nvPr/>
          </p:nvSpPr>
          <p:spPr bwMode="auto">
            <a:xfrm>
              <a:off x="28616275" y="854075"/>
              <a:ext cx="39688" cy="852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52" name="Freeform 528"/>
            <p:cNvSpPr>
              <a:spLocks/>
            </p:cNvSpPr>
            <p:nvPr/>
          </p:nvSpPr>
          <p:spPr bwMode="auto">
            <a:xfrm>
              <a:off x="28378150" y="911225"/>
              <a:ext cx="466725" cy="717550"/>
            </a:xfrm>
            <a:custGeom>
              <a:avLst/>
              <a:gdLst>
                <a:gd name="T0" fmla="*/ 22 w 180"/>
                <a:gd name="T1" fmla="*/ 219 h 277"/>
                <a:gd name="T2" fmla="*/ 51 w 180"/>
                <a:gd name="T3" fmla="*/ 243 h 277"/>
                <a:gd name="T4" fmla="*/ 92 w 180"/>
                <a:gd name="T5" fmla="*/ 253 h 277"/>
                <a:gd name="T6" fmla="*/ 133 w 180"/>
                <a:gd name="T7" fmla="*/ 241 h 277"/>
                <a:gd name="T8" fmla="*/ 149 w 180"/>
                <a:gd name="T9" fmla="*/ 205 h 277"/>
                <a:gd name="T10" fmla="*/ 135 w 180"/>
                <a:gd name="T11" fmla="*/ 172 h 277"/>
                <a:gd name="T12" fmla="*/ 92 w 180"/>
                <a:gd name="T13" fmla="*/ 151 h 277"/>
                <a:gd name="T14" fmla="*/ 77 w 180"/>
                <a:gd name="T15" fmla="*/ 145 h 277"/>
                <a:gd name="T16" fmla="*/ 26 w 180"/>
                <a:gd name="T17" fmla="*/ 115 h 277"/>
                <a:gd name="T18" fmla="*/ 5 w 180"/>
                <a:gd name="T19" fmla="*/ 67 h 277"/>
                <a:gd name="T20" fmla="*/ 29 w 180"/>
                <a:gd name="T21" fmla="*/ 18 h 277"/>
                <a:gd name="T22" fmla="*/ 89 w 180"/>
                <a:gd name="T23" fmla="*/ 0 h 277"/>
                <a:gd name="T24" fmla="*/ 134 w 180"/>
                <a:gd name="T25" fmla="*/ 8 h 277"/>
                <a:gd name="T26" fmla="*/ 168 w 180"/>
                <a:gd name="T27" fmla="*/ 32 h 277"/>
                <a:gd name="T28" fmla="*/ 151 w 180"/>
                <a:gd name="T29" fmla="*/ 51 h 277"/>
                <a:gd name="T30" fmla="*/ 125 w 180"/>
                <a:gd name="T31" fmla="*/ 33 h 277"/>
                <a:gd name="T32" fmla="*/ 89 w 180"/>
                <a:gd name="T33" fmla="*/ 24 h 277"/>
                <a:gd name="T34" fmla="*/ 50 w 180"/>
                <a:gd name="T35" fmla="*/ 35 h 277"/>
                <a:gd name="T36" fmla="*/ 35 w 180"/>
                <a:gd name="T37" fmla="*/ 64 h 277"/>
                <a:gd name="T38" fmla="*/ 52 w 180"/>
                <a:gd name="T39" fmla="*/ 97 h 277"/>
                <a:gd name="T40" fmla="*/ 88 w 180"/>
                <a:gd name="T41" fmla="*/ 116 h 277"/>
                <a:gd name="T42" fmla="*/ 113 w 180"/>
                <a:gd name="T43" fmla="*/ 126 h 277"/>
                <a:gd name="T44" fmla="*/ 166 w 180"/>
                <a:gd name="T45" fmla="*/ 158 h 277"/>
                <a:gd name="T46" fmla="*/ 180 w 180"/>
                <a:gd name="T47" fmla="*/ 202 h 277"/>
                <a:gd name="T48" fmla="*/ 154 w 180"/>
                <a:gd name="T49" fmla="*/ 258 h 277"/>
                <a:gd name="T50" fmla="*/ 91 w 180"/>
                <a:gd name="T51" fmla="*/ 277 h 277"/>
                <a:gd name="T52" fmla="*/ 64 w 180"/>
                <a:gd name="T53" fmla="*/ 275 h 277"/>
                <a:gd name="T54" fmla="*/ 40 w 180"/>
                <a:gd name="T55" fmla="*/ 268 h 277"/>
                <a:gd name="T56" fmla="*/ 19 w 180"/>
                <a:gd name="T57" fmla="*/ 257 h 277"/>
                <a:gd name="T58" fmla="*/ 0 w 180"/>
                <a:gd name="T59" fmla="*/ 240 h 277"/>
                <a:gd name="T60" fmla="*/ 22 w 180"/>
                <a:gd name="T61" fmla="*/ 219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0" h="277">
                  <a:moveTo>
                    <a:pt x="22" y="219"/>
                  </a:moveTo>
                  <a:cubicBezTo>
                    <a:pt x="30" y="228"/>
                    <a:pt x="40" y="236"/>
                    <a:pt x="51" y="243"/>
                  </a:cubicBezTo>
                  <a:cubicBezTo>
                    <a:pt x="63" y="249"/>
                    <a:pt x="76" y="253"/>
                    <a:pt x="92" y="253"/>
                  </a:cubicBezTo>
                  <a:cubicBezTo>
                    <a:pt x="109" y="253"/>
                    <a:pt x="123" y="249"/>
                    <a:pt x="133" y="241"/>
                  </a:cubicBezTo>
                  <a:cubicBezTo>
                    <a:pt x="144" y="232"/>
                    <a:pt x="149" y="221"/>
                    <a:pt x="149" y="205"/>
                  </a:cubicBezTo>
                  <a:cubicBezTo>
                    <a:pt x="149" y="190"/>
                    <a:pt x="144" y="179"/>
                    <a:pt x="135" y="172"/>
                  </a:cubicBezTo>
                  <a:cubicBezTo>
                    <a:pt x="125" y="165"/>
                    <a:pt x="111" y="158"/>
                    <a:pt x="92" y="151"/>
                  </a:cubicBezTo>
                  <a:cubicBezTo>
                    <a:pt x="77" y="145"/>
                    <a:pt x="77" y="145"/>
                    <a:pt x="77" y="145"/>
                  </a:cubicBezTo>
                  <a:cubicBezTo>
                    <a:pt x="57" y="137"/>
                    <a:pt x="40" y="128"/>
                    <a:pt x="26" y="115"/>
                  </a:cubicBezTo>
                  <a:cubicBezTo>
                    <a:pt x="12" y="103"/>
                    <a:pt x="5" y="87"/>
                    <a:pt x="5" y="67"/>
                  </a:cubicBezTo>
                  <a:cubicBezTo>
                    <a:pt x="5" y="46"/>
                    <a:pt x="13" y="30"/>
                    <a:pt x="29" y="18"/>
                  </a:cubicBezTo>
                  <a:cubicBezTo>
                    <a:pt x="45" y="6"/>
                    <a:pt x="65" y="0"/>
                    <a:pt x="89" y="0"/>
                  </a:cubicBezTo>
                  <a:cubicBezTo>
                    <a:pt x="107" y="0"/>
                    <a:pt x="122" y="3"/>
                    <a:pt x="134" y="8"/>
                  </a:cubicBezTo>
                  <a:cubicBezTo>
                    <a:pt x="147" y="14"/>
                    <a:pt x="158" y="21"/>
                    <a:pt x="168" y="3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4" y="44"/>
                    <a:pt x="135" y="38"/>
                    <a:pt x="125" y="33"/>
                  </a:cubicBezTo>
                  <a:cubicBezTo>
                    <a:pt x="116" y="27"/>
                    <a:pt x="104" y="24"/>
                    <a:pt x="89" y="24"/>
                  </a:cubicBezTo>
                  <a:cubicBezTo>
                    <a:pt x="74" y="24"/>
                    <a:pt x="61" y="28"/>
                    <a:pt x="50" y="35"/>
                  </a:cubicBezTo>
                  <a:cubicBezTo>
                    <a:pt x="40" y="43"/>
                    <a:pt x="35" y="52"/>
                    <a:pt x="35" y="64"/>
                  </a:cubicBezTo>
                  <a:cubicBezTo>
                    <a:pt x="35" y="78"/>
                    <a:pt x="40" y="89"/>
                    <a:pt x="52" y="97"/>
                  </a:cubicBezTo>
                  <a:cubicBezTo>
                    <a:pt x="64" y="105"/>
                    <a:pt x="76" y="111"/>
                    <a:pt x="88" y="116"/>
                  </a:cubicBezTo>
                  <a:cubicBezTo>
                    <a:pt x="113" y="126"/>
                    <a:pt x="113" y="126"/>
                    <a:pt x="113" y="126"/>
                  </a:cubicBezTo>
                  <a:cubicBezTo>
                    <a:pt x="139" y="136"/>
                    <a:pt x="156" y="147"/>
                    <a:pt x="166" y="158"/>
                  </a:cubicBezTo>
                  <a:cubicBezTo>
                    <a:pt x="175" y="169"/>
                    <a:pt x="180" y="184"/>
                    <a:pt x="180" y="202"/>
                  </a:cubicBezTo>
                  <a:cubicBezTo>
                    <a:pt x="180" y="226"/>
                    <a:pt x="171" y="244"/>
                    <a:pt x="154" y="258"/>
                  </a:cubicBezTo>
                  <a:cubicBezTo>
                    <a:pt x="137" y="271"/>
                    <a:pt x="116" y="277"/>
                    <a:pt x="91" y="277"/>
                  </a:cubicBezTo>
                  <a:cubicBezTo>
                    <a:pt x="81" y="277"/>
                    <a:pt x="72" y="277"/>
                    <a:pt x="64" y="275"/>
                  </a:cubicBezTo>
                  <a:cubicBezTo>
                    <a:pt x="55" y="274"/>
                    <a:pt x="47" y="271"/>
                    <a:pt x="40" y="268"/>
                  </a:cubicBezTo>
                  <a:cubicBezTo>
                    <a:pt x="32" y="265"/>
                    <a:pt x="25" y="261"/>
                    <a:pt x="19" y="257"/>
                  </a:cubicBezTo>
                  <a:cubicBezTo>
                    <a:pt x="12" y="252"/>
                    <a:pt x="6" y="246"/>
                    <a:pt x="0" y="240"/>
                  </a:cubicBezTo>
                  <a:lnTo>
                    <a:pt x="22" y="2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</p:spTree>
    <p:extLst>
      <p:ext uri="{BB962C8B-B14F-4D97-AF65-F5344CB8AC3E}">
        <p14:creationId xmlns:p14="http://schemas.microsoft.com/office/powerpoint/2010/main" val="313344974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3" name="Group 672"/>
          <p:cNvGrpSpPr/>
          <p:nvPr/>
        </p:nvGrpSpPr>
        <p:grpSpPr>
          <a:xfrm>
            <a:off x="1677984" y="1794490"/>
            <a:ext cx="1304130" cy="1303644"/>
            <a:chOff x="-18535650" y="3790950"/>
            <a:chExt cx="4270375" cy="4268788"/>
          </a:xfrm>
        </p:grpSpPr>
        <p:sp>
          <p:nvSpPr>
            <p:cNvPr id="2" name="Oval 529"/>
            <p:cNvSpPr>
              <a:spLocks noChangeArrowheads="1"/>
            </p:cNvSpPr>
            <p:nvPr/>
          </p:nvSpPr>
          <p:spPr bwMode="auto">
            <a:xfrm>
              <a:off x="-18535650" y="3790950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" name="Freeform 530"/>
            <p:cNvSpPr>
              <a:spLocks/>
            </p:cNvSpPr>
            <p:nvPr/>
          </p:nvSpPr>
          <p:spPr bwMode="auto">
            <a:xfrm>
              <a:off x="-17721263" y="5140325"/>
              <a:ext cx="2546350" cy="1817688"/>
            </a:xfrm>
            <a:custGeom>
              <a:avLst/>
              <a:gdLst>
                <a:gd name="T0" fmla="*/ 900 w 982"/>
                <a:gd name="T1" fmla="*/ 701 h 701"/>
                <a:gd name="T2" fmla="*/ 82 w 982"/>
                <a:gd name="T3" fmla="*/ 701 h 701"/>
                <a:gd name="T4" fmla="*/ 0 w 982"/>
                <a:gd name="T5" fmla="*/ 619 h 701"/>
                <a:gd name="T6" fmla="*/ 0 w 982"/>
                <a:gd name="T7" fmla="*/ 83 h 701"/>
                <a:gd name="T8" fmla="*/ 82 w 982"/>
                <a:gd name="T9" fmla="*/ 0 h 701"/>
                <a:gd name="T10" fmla="*/ 900 w 982"/>
                <a:gd name="T11" fmla="*/ 0 h 701"/>
                <a:gd name="T12" fmla="*/ 982 w 982"/>
                <a:gd name="T13" fmla="*/ 83 h 701"/>
                <a:gd name="T14" fmla="*/ 982 w 982"/>
                <a:gd name="T15" fmla="*/ 619 h 701"/>
                <a:gd name="T16" fmla="*/ 900 w 982"/>
                <a:gd name="T17" fmla="*/ 701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2" h="701">
                  <a:moveTo>
                    <a:pt x="900" y="701"/>
                  </a:moveTo>
                  <a:cubicBezTo>
                    <a:pt x="82" y="701"/>
                    <a:pt x="82" y="701"/>
                    <a:pt x="82" y="701"/>
                  </a:cubicBezTo>
                  <a:cubicBezTo>
                    <a:pt x="37" y="701"/>
                    <a:pt x="0" y="664"/>
                    <a:pt x="0" y="619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37"/>
                    <a:pt x="37" y="0"/>
                    <a:pt x="82" y="0"/>
                  </a:cubicBezTo>
                  <a:cubicBezTo>
                    <a:pt x="900" y="0"/>
                    <a:pt x="900" y="0"/>
                    <a:pt x="900" y="0"/>
                  </a:cubicBezTo>
                  <a:cubicBezTo>
                    <a:pt x="945" y="0"/>
                    <a:pt x="982" y="37"/>
                    <a:pt x="982" y="83"/>
                  </a:cubicBezTo>
                  <a:cubicBezTo>
                    <a:pt x="982" y="619"/>
                    <a:pt x="982" y="619"/>
                    <a:pt x="982" y="619"/>
                  </a:cubicBezTo>
                  <a:cubicBezTo>
                    <a:pt x="982" y="664"/>
                    <a:pt x="945" y="701"/>
                    <a:pt x="900" y="701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" name="Freeform 531"/>
            <p:cNvSpPr>
              <a:spLocks/>
            </p:cNvSpPr>
            <p:nvPr/>
          </p:nvSpPr>
          <p:spPr bwMode="auto">
            <a:xfrm>
              <a:off x="-17778413" y="5091113"/>
              <a:ext cx="2652713" cy="1030288"/>
            </a:xfrm>
            <a:custGeom>
              <a:avLst/>
              <a:gdLst>
                <a:gd name="T0" fmla="*/ 1023 w 1023"/>
                <a:gd name="T1" fmla="*/ 370 h 397"/>
                <a:gd name="T2" fmla="*/ 512 w 1023"/>
                <a:gd name="T3" fmla="*/ 397 h 397"/>
                <a:gd name="T4" fmla="*/ 0 w 1023"/>
                <a:gd name="T5" fmla="*/ 370 h 397"/>
                <a:gd name="T6" fmla="*/ 0 w 1023"/>
                <a:gd name="T7" fmla="*/ 83 h 397"/>
                <a:gd name="T8" fmla="*/ 84 w 1023"/>
                <a:gd name="T9" fmla="*/ 0 h 397"/>
                <a:gd name="T10" fmla="*/ 939 w 1023"/>
                <a:gd name="T11" fmla="*/ 0 h 397"/>
                <a:gd name="T12" fmla="*/ 1023 w 1023"/>
                <a:gd name="T13" fmla="*/ 83 h 397"/>
                <a:gd name="T14" fmla="*/ 1023 w 1023"/>
                <a:gd name="T15" fmla="*/ 37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3" h="397">
                  <a:moveTo>
                    <a:pt x="1023" y="370"/>
                  </a:moveTo>
                  <a:cubicBezTo>
                    <a:pt x="512" y="397"/>
                    <a:pt x="512" y="397"/>
                    <a:pt x="512" y="397"/>
                  </a:cubicBezTo>
                  <a:cubicBezTo>
                    <a:pt x="0" y="370"/>
                    <a:pt x="0" y="370"/>
                    <a:pt x="0" y="370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37"/>
                    <a:pt x="38" y="0"/>
                    <a:pt x="84" y="0"/>
                  </a:cubicBezTo>
                  <a:cubicBezTo>
                    <a:pt x="939" y="0"/>
                    <a:pt x="939" y="0"/>
                    <a:pt x="939" y="0"/>
                  </a:cubicBezTo>
                  <a:cubicBezTo>
                    <a:pt x="986" y="0"/>
                    <a:pt x="1023" y="37"/>
                    <a:pt x="1023" y="83"/>
                  </a:cubicBezTo>
                  <a:lnTo>
                    <a:pt x="1023" y="370"/>
                  </a:lnTo>
                  <a:close/>
                </a:path>
              </a:pathLst>
            </a:custGeom>
            <a:solidFill>
              <a:srgbClr val="F3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" name="Freeform 532"/>
            <p:cNvSpPr>
              <a:spLocks/>
            </p:cNvSpPr>
            <p:nvPr/>
          </p:nvSpPr>
          <p:spPr bwMode="auto">
            <a:xfrm>
              <a:off x="-17772063" y="5910263"/>
              <a:ext cx="2643188" cy="138113"/>
            </a:xfrm>
            <a:custGeom>
              <a:avLst/>
              <a:gdLst>
                <a:gd name="T0" fmla="*/ 0 w 1665"/>
                <a:gd name="T1" fmla="*/ 0 h 87"/>
                <a:gd name="T2" fmla="*/ 0 w 1665"/>
                <a:gd name="T3" fmla="*/ 43 h 87"/>
                <a:gd name="T4" fmla="*/ 832 w 1665"/>
                <a:gd name="T5" fmla="*/ 87 h 87"/>
                <a:gd name="T6" fmla="*/ 1665 w 1665"/>
                <a:gd name="T7" fmla="*/ 43 h 87"/>
                <a:gd name="T8" fmla="*/ 1665 w 1665"/>
                <a:gd name="T9" fmla="*/ 0 h 87"/>
                <a:gd name="T10" fmla="*/ 832 w 1665"/>
                <a:gd name="T11" fmla="*/ 45 h 87"/>
                <a:gd name="T12" fmla="*/ 0 w 1665"/>
                <a:gd name="T1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65" h="87">
                  <a:moveTo>
                    <a:pt x="0" y="0"/>
                  </a:moveTo>
                  <a:lnTo>
                    <a:pt x="0" y="43"/>
                  </a:lnTo>
                  <a:lnTo>
                    <a:pt x="832" y="87"/>
                  </a:lnTo>
                  <a:lnTo>
                    <a:pt x="1665" y="43"/>
                  </a:lnTo>
                  <a:lnTo>
                    <a:pt x="1665" y="0"/>
                  </a:lnTo>
                  <a:lnTo>
                    <a:pt x="832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CB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" name="Freeform 533"/>
            <p:cNvSpPr>
              <a:spLocks/>
            </p:cNvSpPr>
            <p:nvPr/>
          </p:nvSpPr>
          <p:spPr bwMode="auto">
            <a:xfrm>
              <a:off x="-16546513" y="5799138"/>
              <a:ext cx="196850" cy="449263"/>
            </a:xfrm>
            <a:custGeom>
              <a:avLst/>
              <a:gdLst>
                <a:gd name="T0" fmla="*/ 59 w 76"/>
                <a:gd name="T1" fmla="*/ 173 h 173"/>
                <a:gd name="T2" fmla="*/ 17 w 76"/>
                <a:gd name="T3" fmla="*/ 173 h 173"/>
                <a:gd name="T4" fmla="*/ 0 w 76"/>
                <a:gd name="T5" fmla="*/ 156 h 173"/>
                <a:gd name="T6" fmla="*/ 0 w 76"/>
                <a:gd name="T7" fmla="*/ 16 h 173"/>
                <a:gd name="T8" fmla="*/ 17 w 76"/>
                <a:gd name="T9" fmla="*/ 0 h 173"/>
                <a:gd name="T10" fmla="*/ 59 w 76"/>
                <a:gd name="T11" fmla="*/ 0 h 173"/>
                <a:gd name="T12" fmla="*/ 76 w 76"/>
                <a:gd name="T13" fmla="*/ 16 h 173"/>
                <a:gd name="T14" fmla="*/ 76 w 76"/>
                <a:gd name="T15" fmla="*/ 156 h 173"/>
                <a:gd name="T16" fmla="*/ 59 w 76"/>
                <a:gd name="T17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173">
                  <a:moveTo>
                    <a:pt x="59" y="173"/>
                  </a:moveTo>
                  <a:cubicBezTo>
                    <a:pt x="17" y="173"/>
                    <a:pt x="17" y="173"/>
                    <a:pt x="17" y="173"/>
                  </a:cubicBezTo>
                  <a:cubicBezTo>
                    <a:pt x="7" y="173"/>
                    <a:pt x="0" y="166"/>
                    <a:pt x="0" y="15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7"/>
                    <a:pt x="7" y="0"/>
                    <a:pt x="17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9" y="0"/>
                    <a:pt x="76" y="7"/>
                    <a:pt x="76" y="16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6" y="166"/>
                    <a:pt x="69" y="173"/>
                    <a:pt x="59" y="173"/>
                  </a:cubicBezTo>
                  <a:close/>
                </a:path>
              </a:pathLst>
            </a:custGeom>
            <a:solidFill>
              <a:srgbClr val="FFFB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" name="Freeform 534"/>
            <p:cNvSpPr>
              <a:spLocks/>
            </p:cNvSpPr>
            <p:nvPr/>
          </p:nvSpPr>
          <p:spPr bwMode="auto">
            <a:xfrm>
              <a:off x="-16979900" y="4865688"/>
              <a:ext cx="1055688" cy="363538"/>
            </a:xfrm>
            <a:custGeom>
              <a:avLst/>
              <a:gdLst>
                <a:gd name="T0" fmla="*/ 407 w 407"/>
                <a:gd name="T1" fmla="*/ 48 h 140"/>
                <a:gd name="T2" fmla="*/ 407 w 407"/>
                <a:gd name="T3" fmla="*/ 140 h 140"/>
                <a:gd name="T4" fmla="*/ 374 w 407"/>
                <a:gd name="T5" fmla="*/ 140 h 140"/>
                <a:gd name="T6" fmla="*/ 375 w 407"/>
                <a:gd name="T7" fmla="*/ 72 h 140"/>
                <a:gd name="T8" fmla="*/ 349 w 407"/>
                <a:gd name="T9" fmla="*/ 42 h 140"/>
                <a:gd name="T10" fmla="*/ 62 w 407"/>
                <a:gd name="T11" fmla="*/ 42 h 140"/>
                <a:gd name="T12" fmla="*/ 36 w 407"/>
                <a:gd name="T13" fmla="*/ 72 h 140"/>
                <a:gd name="T14" fmla="*/ 36 w 407"/>
                <a:gd name="T15" fmla="*/ 140 h 140"/>
                <a:gd name="T16" fmla="*/ 0 w 407"/>
                <a:gd name="T17" fmla="*/ 140 h 140"/>
                <a:gd name="T18" fmla="*/ 0 w 407"/>
                <a:gd name="T19" fmla="*/ 48 h 140"/>
                <a:gd name="T20" fmla="*/ 42 w 407"/>
                <a:gd name="T21" fmla="*/ 0 h 140"/>
                <a:gd name="T22" fmla="*/ 365 w 407"/>
                <a:gd name="T23" fmla="*/ 0 h 140"/>
                <a:gd name="T24" fmla="*/ 407 w 407"/>
                <a:gd name="T25" fmla="*/ 48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7" h="140">
                  <a:moveTo>
                    <a:pt x="407" y="48"/>
                  </a:moveTo>
                  <a:cubicBezTo>
                    <a:pt x="407" y="140"/>
                    <a:pt x="407" y="140"/>
                    <a:pt x="407" y="140"/>
                  </a:cubicBezTo>
                  <a:cubicBezTo>
                    <a:pt x="374" y="140"/>
                    <a:pt x="374" y="140"/>
                    <a:pt x="374" y="140"/>
                  </a:cubicBezTo>
                  <a:cubicBezTo>
                    <a:pt x="375" y="72"/>
                    <a:pt x="375" y="72"/>
                    <a:pt x="375" y="72"/>
                  </a:cubicBezTo>
                  <a:cubicBezTo>
                    <a:pt x="375" y="56"/>
                    <a:pt x="363" y="42"/>
                    <a:pt x="349" y="42"/>
                  </a:cubicBezTo>
                  <a:cubicBezTo>
                    <a:pt x="62" y="42"/>
                    <a:pt x="62" y="42"/>
                    <a:pt x="62" y="42"/>
                  </a:cubicBezTo>
                  <a:cubicBezTo>
                    <a:pt x="48" y="42"/>
                    <a:pt x="36" y="56"/>
                    <a:pt x="36" y="72"/>
                  </a:cubicBezTo>
                  <a:cubicBezTo>
                    <a:pt x="36" y="140"/>
                    <a:pt x="36" y="140"/>
                    <a:pt x="36" y="140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19" y="0"/>
                    <a:pt x="42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88" y="0"/>
                    <a:pt x="407" y="21"/>
                    <a:pt x="407" y="48"/>
                  </a:cubicBez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" name="Freeform 535"/>
            <p:cNvSpPr>
              <a:spLocks/>
            </p:cNvSpPr>
            <p:nvPr/>
          </p:nvSpPr>
          <p:spPr bwMode="auto">
            <a:xfrm>
              <a:off x="-16775113" y="4803775"/>
              <a:ext cx="649288" cy="223838"/>
            </a:xfrm>
            <a:custGeom>
              <a:avLst/>
              <a:gdLst>
                <a:gd name="T0" fmla="*/ 250 w 250"/>
                <a:gd name="T1" fmla="*/ 49 h 86"/>
                <a:gd name="T2" fmla="*/ 221 w 250"/>
                <a:gd name="T3" fmla="*/ 86 h 86"/>
                <a:gd name="T4" fmla="*/ 29 w 250"/>
                <a:gd name="T5" fmla="*/ 86 h 86"/>
                <a:gd name="T6" fmla="*/ 0 w 250"/>
                <a:gd name="T7" fmla="*/ 49 h 86"/>
                <a:gd name="T8" fmla="*/ 0 w 250"/>
                <a:gd name="T9" fmla="*/ 37 h 86"/>
                <a:gd name="T10" fmla="*/ 29 w 250"/>
                <a:gd name="T11" fmla="*/ 0 h 86"/>
                <a:gd name="T12" fmla="*/ 221 w 250"/>
                <a:gd name="T13" fmla="*/ 0 h 86"/>
                <a:gd name="T14" fmla="*/ 250 w 250"/>
                <a:gd name="T15" fmla="*/ 37 h 86"/>
                <a:gd name="T16" fmla="*/ 250 w 250"/>
                <a:gd name="T17" fmla="*/ 4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" h="86">
                  <a:moveTo>
                    <a:pt x="250" y="49"/>
                  </a:moveTo>
                  <a:cubicBezTo>
                    <a:pt x="250" y="70"/>
                    <a:pt x="237" y="86"/>
                    <a:pt x="221" y="86"/>
                  </a:cubicBezTo>
                  <a:cubicBezTo>
                    <a:pt x="29" y="86"/>
                    <a:pt x="29" y="86"/>
                    <a:pt x="29" y="86"/>
                  </a:cubicBezTo>
                  <a:cubicBezTo>
                    <a:pt x="13" y="86"/>
                    <a:pt x="0" y="70"/>
                    <a:pt x="0" y="49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7"/>
                    <a:pt x="13" y="0"/>
                    <a:pt x="29" y="0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37" y="0"/>
                    <a:pt x="250" y="17"/>
                    <a:pt x="250" y="37"/>
                  </a:cubicBezTo>
                  <a:lnTo>
                    <a:pt x="250" y="49"/>
                  </a:lnTo>
                  <a:close/>
                </a:path>
              </a:pathLst>
            </a:custGeom>
            <a:solidFill>
              <a:srgbClr val="F6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72" name="Group 671"/>
          <p:cNvGrpSpPr/>
          <p:nvPr/>
        </p:nvGrpSpPr>
        <p:grpSpPr>
          <a:xfrm>
            <a:off x="3869934" y="1794490"/>
            <a:ext cx="1304130" cy="1303644"/>
            <a:chOff x="-13536613" y="3790950"/>
            <a:chExt cx="4270375" cy="4268788"/>
          </a:xfrm>
        </p:grpSpPr>
        <p:sp>
          <p:nvSpPr>
            <p:cNvPr id="9" name="Oval 536"/>
            <p:cNvSpPr>
              <a:spLocks noChangeArrowheads="1"/>
            </p:cNvSpPr>
            <p:nvPr/>
          </p:nvSpPr>
          <p:spPr bwMode="auto">
            <a:xfrm>
              <a:off x="-13536613" y="3790950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" name="Freeform 537"/>
            <p:cNvSpPr>
              <a:spLocks noEditPoints="1"/>
            </p:cNvSpPr>
            <p:nvPr/>
          </p:nvSpPr>
          <p:spPr bwMode="auto">
            <a:xfrm>
              <a:off x="-12619038" y="4648200"/>
              <a:ext cx="2427288" cy="2427288"/>
            </a:xfrm>
            <a:custGeom>
              <a:avLst/>
              <a:gdLst>
                <a:gd name="T0" fmla="*/ 838 w 936"/>
                <a:gd name="T1" fmla="*/ 380 h 936"/>
                <a:gd name="T2" fmla="*/ 792 w 936"/>
                <a:gd name="T3" fmla="*/ 271 h 936"/>
                <a:gd name="T4" fmla="*/ 842 w 936"/>
                <a:gd name="T5" fmla="*/ 181 h 936"/>
                <a:gd name="T6" fmla="*/ 716 w 936"/>
                <a:gd name="T7" fmla="*/ 95 h 936"/>
                <a:gd name="T8" fmla="*/ 556 w 936"/>
                <a:gd name="T9" fmla="*/ 100 h 936"/>
                <a:gd name="T10" fmla="*/ 556 w 936"/>
                <a:gd name="T11" fmla="*/ 30 h 936"/>
                <a:gd name="T12" fmla="*/ 407 w 936"/>
                <a:gd name="T13" fmla="*/ 0 h 936"/>
                <a:gd name="T14" fmla="*/ 376 w 936"/>
                <a:gd name="T15" fmla="*/ 100 h 936"/>
                <a:gd name="T16" fmla="*/ 269 w 936"/>
                <a:gd name="T17" fmla="*/ 145 h 936"/>
                <a:gd name="T18" fmla="*/ 181 w 936"/>
                <a:gd name="T19" fmla="*/ 96 h 936"/>
                <a:gd name="T20" fmla="*/ 95 w 936"/>
                <a:gd name="T21" fmla="*/ 221 h 936"/>
                <a:gd name="T22" fmla="*/ 100 w 936"/>
                <a:gd name="T23" fmla="*/ 380 h 936"/>
                <a:gd name="T24" fmla="*/ 29 w 936"/>
                <a:gd name="T25" fmla="*/ 380 h 936"/>
                <a:gd name="T26" fmla="*/ 0 w 936"/>
                <a:gd name="T27" fmla="*/ 530 h 936"/>
                <a:gd name="T28" fmla="*/ 99 w 936"/>
                <a:gd name="T29" fmla="*/ 556 h 936"/>
                <a:gd name="T30" fmla="*/ 145 w 936"/>
                <a:gd name="T31" fmla="*/ 667 h 936"/>
                <a:gd name="T32" fmla="*/ 95 w 936"/>
                <a:gd name="T33" fmla="*/ 756 h 936"/>
                <a:gd name="T34" fmla="*/ 221 w 936"/>
                <a:gd name="T35" fmla="*/ 842 h 936"/>
                <a:gd name="T36" fmla="*/ 376 w 936"/>
                <a:gd name="T37" fmla="*/ 838 h 936"/>
                <a:gd name="T38" fmla="*/ 376 w 936"/>
                <a:gd name="T39" fmla="*/ 908 h 936"/>
                <a:gd name="T40" fmla="*/ 530 w 936"/>
                <a:gd name="T41" fmla="*/ 936 h 936"/>
                <a:gd name="T42" fmla="*/ 556 w 936"/>
                <a:gd name="T43" fmla="*/ 838 h 936"/>
                <a:gd name="T44" fmla="*/ 666 w 936"/>
                <a:gd name="T45" fmla="*/ 793 h 936"/>
                <a:gd name="T46" fmla="*/ 756 w 936"/>
                <a:gd name="T47" fmla="*/ 842 h 936"/>
                <a:gd name="T48" fmla="*/ 842 w 936"/>
                <a:gd name="T49" fmla="*/ 716 h 936"/>
                <a:gd name="T50" fmla="*/ 837 w 936"/>
                <a:gd name="T51" fmla="*/ 556 h 936"/>
                <a:gd name="T52" fmla="*/ 908 w 936"/>
                <a:gd name="T53" fmla="*/ 556 h 936"/>
                <a:gd name="T54" fmla="*/ 936 w 936"/>
                <a:gd name="T55" fmla="*/ 408 h 936"/>
                <a:gd name="T56" fmla="*/ 398 w 936"/>
                <a:gd name="T57" fmla="*/ 630 h 936"/>
                <a:gd name="T58" fmla="*/ 378 w 936"/>
                <a:gd name="T59" fmla="*/ 619 h 936"/>
                <a:gd name="T60" fmla="*/ 364 w 936"/>
                <a:gd name="T61" fmla="*/ 610 h 936"/>
                <a:gd name="T62" fmla="*/ 343 w 936"/>
                <a:gd name="T63" fmla="*/ 591 h 936"/>
                <a:gd name="T64" fmla="*/ 322 w 936"/>
                <a:gd name="T65" fmla="*/ 564 h 936"/>
                <a:gd name="T66" fmla="*/ 294 w 936"/>
                <a:gd name="T67" fmla="*/ 470 h 936"/>
                <a:gd name="T68" fmla="*/ 361 w 936"/>
                <a:gd name="T69" fmla="*/ 332 h 936"/>
                <a:gd name="T70" fmla="*/ 371 w 936"/>
                <a:gd name="T71" fmla="*/ 324 h 936"/>
                <a:gd name="T72" fmla="*/ 401 w 936"/>
                <a:gd name="T73" fmla="*/ 308 h 936"/>
                <a:gd name="T74" fmla="*/ 549 w 936"/>
                <a:gd name="T75" fmla="*/ 314 h 936"/>
                <a:gd name="T76" fmla="*/ 567 w 936"/>
                <a:gd name="T77" fmla="*/ 324 h 936"/>
                <a:gd name="T78" fmla="*/ 577 w 936"/>
                <a:gd name="T79" fmla="*/ 332 h 936"/>
                <a:gd name="T80" fmla="*/ 593 w 936"/>
                <a:gd name="T81" fmla="*/ 346 h 936"/>
                <a:gd name="T82" fmla="*/ 612 w 936"/>
                <a:gd name="T83" fmla="*/ 368 h 936"/>
                <a:gd name="T84" fmla="*/ 621 w 936"/>
                <a:gd name="T85" fmla="*/ 382 h 936"/>
                <a:gd name="T86" fmla="*/ 644 w 936"/>
                <a:gd name="T87" fmla="*/ 470 h 936"/>
                <a:gd name="T88" fmla="*/ 636 w 936"/>
                <a:gd name="T89" fmla="*/ 522 h 936"/>
                <a:gd name="T90" fmla="*/ 628 w 936"/>
                <a:gd name="T91" fmla="*/ 542 h 936"/>
                <a:gd name="T92" fmla="*/ 621 w 936"/>
                <a:gd name="T93" fmla="*/ 557 h 936"/>
                <a:gd name="T94" fmla="*/ 613 w 936"/>
                <a:gd name="T95" fmla="*/ 570 h 936"/>
                <a:gd name="T96" fmla="*/ 607 w 936"/>
                <a:gd name="T97" fmla="*/ 578 h 936"/>
                <a:gd name="T98" fmla="*/ 598 w 936"/>
                <a:gd name="T99" fmla="*/ 587 h 936"/>
                <a:gd name="T100" fmla="*/ 590 w 936"/>
                <a:gd name="T101" fmla="*/ 596 h 936"/>
                <a:gd name="T102" fmla="*/ 574 w 936"/>
                <a:gd name="T103" fmla="*/ 610 h 936"/>
                <a:gd name="T104" fmla="*/ 560 w 936"/>
                <a:gd name="T105" fmla="*/ 619 h 936"/>
                <a:gd name="T106" fmla="*/ 549 w 936"/>
                <a:gd name="T107" fmla="*/ 626 h 936"/>
                <a:gd name="T108" fmla="*/ 403 w 936"/>
                <a:gd name="T109" fmla="*/ 632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36" h="936">
                  <a:moveTo>
                    <a:pt x="908" y="380"/>
                  </a:moveTo>
                  <a:cubicBezTo>
                    <a:pt x="838" y="380"/>
                    <a:pt x="838" y="380"/>
                    <a:pt x="838" y="380"/>
                  </a:cubicBezTo>
                  <a:cubicBezTo>
                    <a:pt x="828" y="336"/>
                    <a:pt x="813" y="304"/>
                    <a:pt x="792" y="271"/>
                  </a:cubicBezTo>
                  <a:cubicBezTo>
                    <a:pt x="792" y="271"/>
                    <a:pt x="792" y="271"/>
                    <a:pt x="792" y="271"/>
                  </a:cubicBezTo>
                  <a:cubicBezTo>
                    <a:pt x="842" y="221"/>
                    <a:pt x="842" y="221"/>
                    <a:pt x="842" y="221"/>
                  </a:cubicBezTo>
                  <a:cubicBezTo>
                    <a:pt x="853" y="210"/>
                    <a:pt x="853" y="192"/>
                    <a:pt x="842" y="181"/>
                  </a:cubicBezTo>
                  <a:cubicBezTo>
                    <a:pt x="756" y="95"/>
                    <a:pt x="756" y="95"/>
                    <a:pt x="756" y="95"/>
                  </a:cubicBezTo>
                  <a:cubicBezTo>
                    <a:pt x="745" y="84"/>
                    <a:pt x="727" y="84"/>
                    <a:pt x="716" y="95"/>
                  </a:cubicBezTo>
                  <a:cubicBezTo>
                    <a:pt x="666" y="145"/>
                    <a:pt x="666" y="145"/>
                    <a:pt x="666" y="145"/>
                  </a:cubicBezTo>
                  <a:cubicBezTo>
                    <a:pt x="632" y="124"/>
                    <a:pt x="592" y="109"/>
                    <a:pt x="556" y="100"/>
                  </a:cubicBezTo>
                  <a:cubicBezTo>
                    <a:pt x="556" y="100"/>
                    <a:pt x="556" y="100"/>
                    <a:pt x="556" y="100"/>
                  </a:cubicBezTo>
                  <a:cubicBezTo>
                    <a:pt x="556" y="30"/>
                    <a:pt x="556" y="30"/>
                    <a:pt x="556" y="30"/>
                  </a:cubicBezTo>
                  <a:cubicBezTo>
                    <a:pt x="556" y="14"/>
                    <a:pt x="544" y="0"/>
                    <a:pt x="529" y="0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392" y="0"/>
                    <a:pt x="376" y="14"/>
                    <a:pt x="376" y="30"/>
                  </a:cubicBezTo>
                  <a:cubicBezTo>
                    <a:pt x="376" y="100"/>
                    <a:pt x="376" y="100"/>
                    <a:pt x="376" y="100"/>
                  </a:cubicBezTo>
                  <a:cubicBezTo>
                    <a:pt x="336" y="109"/>
                    <a:pt x="302" y="125"/>
                    <a:pt x="269" y="145"/>
                  </a:cubicBezTo>
                  <a:cubicBezTo>
                    <a:pt x="269" y="145"/>
                    <a:pt x="269" y="145"/>
                    <a:pt x="269" y="145"/>
                  </a:cubicBezTo>
                  <a:cubicBezTo>
                    <a:pt x="220" y="96"/>
                    <a:pt x="220" y="96"/>
                    <a:pt x="220" y="96"/>
                  </a:cubicBezTo>
                  <a:cubicBezTo>
                    <a:pt x="209" y="85"/>
                    <a:pt x="192" y="85"/>
                    <a:pt x="181" y="96"/>
                  </a:cubicBezTo>
                  <a:cubicBezTo>
                    <a:pt x="95" y="182"/>
                    <a:pt x="95" y="182"/>
                    <a:pt x="95" y="182"/>
                  </a:cubicBezTo>
                  <a:cubicBezTo>
                    <a:pt x="84" y="193"/>
                    <a:pt x="84" y="210"/>
                    <a:pt x="95" y="221"/>
                  </a:cubicBezTo>
                  <a:cubicBezTo>
                    <a:pt x="144" y="271"/>
                    <a:pt x="144" y="271"/>
                    <a:pt x="144" y="271"/>
                  </a:cubicBezTo>
                  <a:cubicBezTo>
                    <a:pt x="123" y="305"/>
                    <a:pt x="109" y="344"/>
                    <a:pt x="100" y="380"/>
                  </a:cubicBezTo>
                  <a:cubicBezTo>
                    <a:pt x="99" y="380"/>
                    <a:pt x="99" y="380"/>
                    <a:pt x="99" y="380"/>
                  </a:cubicBezTo>
                  <a:cubicBezTo>
                    <a:pt x="29" y="380"/>
                    <a:pt x="29" y="380"/>
                    <a:pt x="29" y="380"/>
                  </a:cubicBezTo>
                  <a:cubicBezTo>
                    <a:pt x="14" y="380"/>
                    <a:pt x="0" y="393"/>
                    <a:pt x="0" y="408"/>
                  </a:cubicBezTo>
                  <a:cubicBezTo>
                    <a:pt x="0" y="530"/>
                    <a:pt x="0" y="530"/>
                    <a:pt x="0" y="530"/>
                  </a:cubicBezTo>
                  <a:cubicBezTo>
                    <a:pt x="0" y="546"/>
                    <a:pt x="14" y="556"/>
                    <a:pt x="29" y="556"/>
                  </a:cubicBezTo>
                  <a:cubicBezTo>
                    <a:pt x="99" y="556"/>
                    <a:pt x="99" y="556"/>
                    <a:pt x="99" y="556"/>
                  </a:cubicBezTo>
                  <a:cubicBezTo>
                    <a:pt x="109" y="600"/>
                    <a:pt x="124" y="633"/>
                    <a:pt x="145" y="666"/>
                  </a:cubicBezTo>
                  <a:cubicBezTo>
                    <a:pt x="145" y="667"/>
                    <a:pt x="145" y="667"/>
                    <a:pt x="145" y="667"/>
                  </a:cubicBezTo>
                  <a:cubicBezTo>
                    <a:pt x="95" y="716"/>
                    <a:pt x="95" y="716"/>
                    <a:pt x="95" y="716"/>
                  </a:cubicBezTo>
                  <a:cubicBezTo>
                    <a:pt x="84" y="727"/>
                    <a:pt x="84" y="745"/>
                    <a:pt x="95" y="756"/>
                  </a:cubicBezTo>
                  <a:cubicBezTo>
                    <a:pt x="181" y="842"/>
                    <a:pt x="181" y="842"/>
                    <a:pt x="181" y="842"/>
                  </a:cubicBezTo>
                  <a:cubicBezTo>
                    <a:pt x="192" y="853"/>
                    <a:pt x="210" y="853"/>
                    <a:pt x="221" y="842"/>
                  </a:cubicBezTo>
                  <a:cubicBezTo>
                    <a:pt x="269" y="793"/>
                    <a:pt x="269" y="793"/>
                    <a:pt x="269" y="793"/>
                  </a:cubicBezTo>
                  <a:cubicBezTo>
                    <a:pt x="303" y="814"/>
                    <a:pt x="336" y="829"/>
                    <a:pt x="376" y="838"/>
                  </a:cubicBezTo>
                  <a:cubicBezTo>
                    <a:pt x="376" y="838"/>
                    <a:pt x="376" y="838"/>
                    <a:pt x="376" y="838"/>
                  </a:cubicBezTo>
                  <a:cubicBezTo>
                    <a:pt x="376" y="908"/>
                    <a:pt x="376" y="908"/>
                    <a:pt x="376" y="908"/>
                  </a:cubicBezTo>
                  <a:cubicBezTo>
                    <a:pt x="376" y="923"/>
                    <a:pt x="392" y="936"/>
                    <a:pt x="408" y="936"/>
                  </a:cubicBezTo>
                  <a:cubicBezTo>
                    <a:pt x="530" y="936"/>
                    <a:pt x="530" y="936"/>
                    <a:pt x="530" y="936"/>
                  </a:cubicBezTo>
                  <a:cubicBezTo>
                    <a:pt x="545" y="936"/>
                    <a:pt x="556" y="923"/>
                    <a:pt x="556" y="908"/>
                  </a:cubicBezTo>
                  <a:cubicBezTo>
                    <a:pt x="556" y="838"/>
                    <a:pt x="556" y="838"/>
                    <a:pt x="556" y="838"/>
                  </a:cubicBezTo>
                  <a:cubicBezTo>
                    <a:pt x="592" y="828"/>
                    <a:pt x="633" y="813"/>
                    <a:pt x="666" y="792"/>
                  </a:cubicBezTo>
                  <a:cubicBezTo>
                    <a:pt x="666" y="793"/>
                    <a:pt x="666" y="793"/>
                    <a:pt x="666" y="793"/>
                  </a:cubicBezTo>
                  <a:cubicBezTo>
                    <a:pt x="716" y="842"/>
                    <a:pt x="716" y="842"/>
                    <a:pt x="716" y="842"/>
                  </a:cubicBezTo>
                  <a:cubicBezTo>
                    <a:pt x="727" y="853"/>
                    <a:pt x="745" y="853"/>
                    <a:pt x="756" y="842"/>
                  </a:cubicBezTo>
                  <a:cubicBezTo>
                    <a:pt x="842" y="756"/>
                    <a:pt x="842" y="756"/>
                    <a:pt x="842" y="756"/>
                  </a:cubicBezTo>
                  <a:cubicBezTo>
                    <a:pt x="853" y="745"/>
                    <a:pt x="853" y="727"/>
                    <a:pt x="842" y="716"/>
                  </a:cubicBezTo>
                  <a:cubicBezTo>
                    <a:pt x="793" y="666"/>
                    <a:pt x="793" y="666"/>
                    <a:pt x="793" y="666"/>
                  </a:cubicBezTo>
                  <a:cubicBezTo>
                    <a:pt x="813" y="632"/>
                    <a:pt x="828" y="592"/>
                    <a:pt x="837" y="556"/>
                  </a:cubicBezTo>
                  <a:cubicBezTo>
                    <a:pt x="838" y="556"/>
                    <a:pt x="838" y="556"/>
                    <a:pt x="838" y="556"/>
                  </a:cubicBezTo>
                  <a:cubicBezTo>
                    <a:pt x="908" y="556"/>
                    <a:pt x="908" y="556"/>
                    <a:pt x="908" y="556"/>
                  </a:cubicBezTo>
                  <a:cubicBezTo>
                    <a:pt x="923" y="556"/>
                    <a:pt x="936" y="545"/>
                    <a:pt x="936" y="529"/>
                  </a:cubicBezTo>
                  <a:cubicBezTo>
                    <a:pt x="936" y="408"/>
                    <a:pt x="936" y="408"/>
                    <a:pt x="936" y="408"/>
                  </a:cubicBezTo>
                  <a:cubicBezTo>
                    <a:pt x="936" y="392"/>
                    <a:pt x="923" y="380"/>
                    <a:pt x="908" y="380"/>
                  </a:cubicBezTo>
                  <a:close/>
                  <a:moveTo>
                    <a:pt x="398" y="630"/>
                  </a:moveTo>
                  <a:cubicBezTo>
                    <a:pt x="396" y="629"/>
                    <a:pt x="395" y="628"/>
                    <a:pt x="393" y="627"/>
                  </a:cubicBezTo>
                  <a:cubicBezTo>
                    <a:pt x="388" y="625"/>
                    <a:pt x="383" y="622"/>
                    <a:pt x="378" y="619"/>
                  </a:cubicBezTo>
                  <a:cubicBezTo>
                    <a:pt x="376" y="618"/>
                    <a:pt x="373" y="616"/>
                    <a:pt x="371" y="615"/>
                  </a:cubicBezTo>
                  <a:cubicBezTo>
                    <a:pt x="369" y="613"/>
                    <a:pt x="366" y="612"/>
                    <a:pt x="364" y="610"/>
                  </a:cubicBezTo>
                  <a:cubicBezTo>
                    <a:pt x="363" y="609"/>
                    <a:pt x="362" y="608"/>
                    <a:pt x="361" y="607"/>
                  </a:cubicBezTo>
                  <a:cubicBezTo>
                    <a:pt x="354" y="602"/>
                    <a:pt x="348" y="597"/>
                    <a:pt x="343" y="591"/>
                  </a:cubicBezTo>
                  <a:cubicBezTo>
                    <a:pt x="337" y="585"/>
                    <a:pt x="332" y="579"/>
                    <a:pt x="327" y="573"/>
                  </a:cubicBezTo>
                  <a:cubicBezTo>
                    <a:pt x="325" y="570"/>
                    <a:pt x="323" y="567"/>
                    <a:pt x="322" y="564"/>
                  </a:cubicBezTo>
                  <a:cubicBezTo>
                    <a:pt x="316" y="556"/>
                    <a:pt x="312" y="548"/>
                    <a:pt x="308" y="539"/>
                  </a:cubicBezTo>
                  <a:cubicBezTo>
                    <a:pt x="299" y="517"/>
                    <a:pt x="294" y="494"/>
                    <a:pt x="294" y="470"/>
                  </a:cubicBezTo>
                  <a:cubicBezTo>
                    <a:pt x="294" y="418"/>
                    <a:pt x="316" y="372"/>
                    <a:pt x="351" y="340"/>
                  </a:cubicBezTo>
                  <a:cubicBezTo>
                    <a:pt x="354" y="337"/>
                    <a:pt x="357" y="334"/>
                    <a:pt x="361" y="332"/>
                  </a:cubicBezTo>
                  <a:cubicBezTo>
                    <a:pt x="362" y="331"/>
                    <a:pt x="363" y="330"/>
                    <a:pt x="364" y="329"/>
                  </a:cubicBezTo>
                  <a:cubicBezTo>
                    <a:pt x="366" y="328"/>
                    <a:pt x="369" y="326"/>
                    <a:pt x="371" y="324"/>
                  </a:cubicBezTo>
                  <a:cubicBezTo>
                    <a:pt x="378" y="320"/>
                    <a:pt x="385" y="315"/>
                    <a:pt x="393" y="312"/>
                  </a:cubicBezTo>
                  <a:cubicBezTo>
                    <a:pt x="395" y="311"/>
                    <a:pt x="398" y="309"/>
                    <a:pt x="401" y="308"/>
                  </a:cubicBezTo>
                  <a:cubicBezTo>
                    <a:pt x="422" y="299"/>
                    <a:pt x="445" y="294"/>
                    <a:pt x="469" y="294"/>
                  </a:cubicBezTo>
                  <a:cubicBezTo>
                    <a:pt x="498" y="294"/>
                    <a:pt x="525" y="301"/>
                    <a:pt x="549" y="314"/>
                  </a:cubicBezTo>
                  <a:cubicBezTo>
                    <a:pt x="551" y="315"/>
                    <a:pt x="554" y="316"/>
                    <a:pt x="556" y="318"/>
                  </a:cubicBezTo>
                  <a:cubicBezTo>
                    <a:pt x="560" y="320"/>
                    <a:pt x="563" y="322"/>
                    <a:pt x="567" y="324"/>
                  </a:cubicBezTo>
                  <a:cubicBezTo>
                    <a:pt x="569" y="326"/>
                    <a:pt x="571" y="328"/>
                    <a:pt x="574" y="329"/>
                  </a:cubicBezTo>
                  <a:cubicBezTo>
                    <a:pt x="575" y="330"/>
                    <a:pt x="576" y="331"/>
                    <a:pt x="577" y="332"/>
                  </a:cubicBezTo>
                  <a:cubicBezTo>
                    <a:pt x="579" y="334"/>
                    <a:pt x="581" y="335"/>
                    <a:pt x="583" y="337"/>
                  </a:cubicBezTo>
                  <a:cubicBezTo>
                    <a:pt x="587" y="340"/>
                    <a:pt x="590" y="343"/>
                    <a:pt x="593" y="346"/>
                  </a:cubicBezTo>
                  <a:cubicBezTo>
                    <a:pt x="595" y="348"/>
                    <a:pt x="597" y="350"/>
                    <a:pt x="598" y="352"/>
                  </a:cubicBezTo>
                  <a:cubicBezTo>
                    <a:pt x="603" y="357"/>
                    <a:pt x="608" y="363"/>
                    <a:pt x="612" y="368"/>
                  </a:cubicBezTo>
                  <a:cubicBezTo>
                    <a:pt x="613" y="371"/>
                    <a:pt x="615" y="373"/>
                    <a:pt x="616" y="375"/>
                  </a:cubicBezTo>
                  <a:cubicBezTo>
                    <a:pt x="618" y="378"/>
                    <a:pt x="619" y="380"/>
                    <a:pt x="621" y="382"/>
                  </a:cubicBezTo>
                  <a:cubicBezTo>
                    <a:pt x="623" y="386"/>
                    <a:pt x="625" y="390"/>
                    <a:pt x="627" y="394"/>
                  </a:cubicBezTo>
                  <a:cubicBezTo>
                    <a:pt x="638" y="417"/>
                    <a:pt x="644" y="442"/>
                    <a:pt x="644" y="470"/>
                  </a:cubicBezTo>
                  <a:cubicBezTo>
                    <a:pt x="644" y="485"/>
                    <a:pt x="642" y="499"/>
                    <a:pt x="638" y="513"/>
                  </a:cubicBezTo>
                  <a:cubicBezTo>
                    <a:pt x="638" y="516"/>
                    <a:pt x="637" y="519"/>
                    <a:pt x="636" y="522"/>
                  </a:cubicBezTo>
                  <a:cubicBezTo>
                    <a:pt x="635" y="526"/>
                    <a:pt x="633" y="530"/>
                    <a:pt x="632" y="534"/>
                  </a:cubicBezTo>
                  <a:cubicBezTo>
                    <a:pt x="631" y="537"/>
                    <a:pt x="630" y="539"/>
                    <a:pt x="628" y="542"/>
                  </a:cubicBezTo>
                  <a:cubicBezTo>
                    <a:pt x="628" y="543"/>
                    <a:pt x="627" y="545"/>
                    <a:pt x="626" y="547"/>
                  </a:cubicBezTo>
                  <a:cubicBezTo>
                    <a:pt x="624" y="550"/>
                    <a:pt x="623" y="554"/>
                    <a:pt x="621" y="557"/>
                  </a:cubicBezTo>
                  <a:cubicBezTo>
                    <a:pt x="619" y="559"/>
                    <a:pt x="618" y="562"/>
                    <a:pt x="616" y="564"/>
                  </a:cubicBezTo>
                  <a:cubicBezTo>
                    <a:pt x="615" y="566"/>
                    <a:pt x="614" y="568"/>
                    <a:pt x="613" y="570"/>
                  </a:cubicBezTo>
                  <a:cubicBezTo>
                    <a:pt x="611" y="571"/>
                    <a:pt x="610" y="573"/>
                    <a:pt x="609" y="574"/>
                  </a:cubicBezTo>
                  <a:cubicBezTo>
                    <a:pt x="608" y="576"/>
                    <a:pt x="607" y="577"/>
                    <a:pt x="607" y="578"/>
                  </a:cubicBezTo>
                  <a:cubicBezTo>
                    <a:pt x="605" y="580"/>
                    <a:pt x="603" y="582"/>
                    <a:pt x="601" y="584"/>
                  </a:cubicBezTo>
                  <a:cubicBezTo>
                    <a:pt x="600" y="585"/>
                    <a:pt x="599" y="586"/>
                    <a:pt x="598" y="587"/>
                  </a:cubicBezTo>
                  <a:cubicBezTo>
                    <a:pt x="597" y="589"/>
                    <a:pt x="595" y="591"/>
                    <a:pt x="593" y="593"/>
                  </a:cubicBezTo>
                  <a:cubicBezTo>
                    <a:pt x="592" y="594"/>
                    <a:pt x="591" y="595"/>
                    <a:pt x="590" y="596"/>
                  </a:cubicBezTo>
                  <a:cubicBezTo>
                    <a:pt x="586" y="600"/>
                    <a:pt x="581" y="604"/>
                    <a:pt x="577" y="607"/>
                  </a:cubicBezTo>
                  <a:cubicBezTo>
                    <a:pt x="576" y="608"/>
                    <a:pt x="575" y="609"/>
                    <a:pt x="574" y="610"/>
                  </a:cubicBezTo>
                  <a:cubicBezTo>
                    <a:pt x="571" y="612"/>
                    <a:pt x="569" y="613"/>
                    <a:pt x="567" y="615"/>
                  </a:cubicBezTo>
                  <a:cubicBezTo>
                    <a:pt x="564" y="616"/>
                    <a:pt x="562" y="618"/>
                    <a:pt x="560" y="619"/>
                  </a:cubicBezTo>
                  <a:cubicBezTo>
                    <a:pt x="558" y="620"/>
                    <a:pt x="557" y="621"/>
                    <a:pt x="556" y="622"/>
                  </a:cubicBezTo>
                  <a:cubicBezTo>
                    <a:pt x="554" y="623"/>
                    <a:pt x="551" y="624"/>
                    <a:pt x="549" y="626"/>
                  </a:cubicBezTo>
                  <a:cubicBezTo>
                    <a:pt x="525" y="638"/>
                    <a:pt x="498" y="645"/>
                    <a:pt x="469" y="645"/>
                  </a:cubicBezTo>
                  <a:cubicBezTo>
                    <a:pt x="446" y="645"/>
                    <a:pt x="424" y="640"/>
                    <a:pt x="403" y="632"/>
                  </a:cubicBezTo>
                  <a:cubicBezTo>
                    <a:pt x="402" y="631"/>
                    <a:pt x="400" y="631"/>
                    <a:pt x="398" y="630"/>
                  </a:cubicBezTo>
                  <a:close/>
                </a:path>
              </a:pathLst>
            </a:custGeom>
            <a:solidFill>
              <a:srgbClr val="F3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" name="Freeform 538"/>
            <p:cNvSpPr>
              <a:spLocks noEditPoints="1"/>
            </p:cNvSpPr>
            <p:nvPr/>
          </p:nvSpPr>
          <p:spPr bwMode="auto">
            <a:xfrm>
              <a:off x="-12607925" y="4654550"/>
              <a:ext cx="2420938" cy="2420938"/>
            </a:xfrm>
            <a:custGeom>
              <a:avLst/>
              <a:gdLst>
                <a:gd name="T0" fmla="*/ 831 w 934"/>
                <a:gd name="T1" fmla="*/ 336 h 934"/>
                <a:gd name="T2" fmla="*/ 833 w 934"/>
                <a:gd name="T3" fmla="*/ 286 h 934"/>
                <a:gd name="T4" fmla="*/ 833 w 934"/>
                <a:gd name="T5" fmla="*/ 174 h 934"/>
                <a:gd name="T6" fmla="*/ 701 w 934"/>
                <a:gd name="T7" fmla="*/ 75 h 934"/>
                <a:gd name="T8" fmla="*/ 645 w 934"/>
                <a:gd name="T9" fmla="*/ 98 h 934"/>
                <a:gd name="T10" fmla="*/ 630 w 934"/>
                <a:gd name="T11" fmla="*/ 114 h 934"/>
                <a:gd name="T12" fmla="*/ 598 w 934"/>
                <a:gd name="T13" fmla="*/ 78 h 934"/>
                <a:gd name="T14" fmla="*/ 411 w 934"/>
                <a:gd name="T15" fmla="*/ 0 h 934"/>
                <a:gd name="T16" fmla="*/ 333 w 934"/>
                <a:gd name="T17" fmla="*/ 78 h 934"/>
                <a:gd name="T18" fmla="*/ 299 w 934"/>
                <a:gd name="T19" fmla="*/ 114 h 934"/>
                <a:gd name="T20" fmla="*/ 228 w 934"/>
                <a:gd name="T21" fmla="*/ 76 h 934"/>
                <a:gd name="T22" fmla="*/ 96 w 934"/>
                <a:gd name="T23" fmla="*/ 175 h 934"/>
                <a:gd name="T24" fmla="*/ 96 w 934"/>
                <a:gd name="T25" fmla="*/ 286 h 934"/>
                <a:gd name="T26" fmla="*/ 98 w 934"/>
                <a:gd name="T27" fmla="*/ 336 h 934"/>
                <a:gd name="T28" fmla="*/ 0 w 934"/>
                <a:gd name="T29" fmla="*/ 413 h 934"/>
                <a:gd name="T30" fmla="*/ 76 w 934"/>
                <a:gd name="T31" fmla="*/ 598 h 934"/>
                <a:gd name="T32" fmla="*/ 112 w 934"/>
                <a:gd name="T33" fmla="*/ 632 h 934"/>
                <a:gd name="T34" fmla="*/ 97 w 934"/>
                <a:gd name="T35" fmla="*/ 759 h 934"/>
                <a:gd name="T36" fmla="*/ 228 w 934"/>
                <a:gd name="T37" fmla="*/ 858 h 934"/>
                <a:gd name="T38" fmla="*/ 299 w 934"/>
                <a:gd name="T39" fmla="*/ 820 h 934"/>
                <a:gd name="T40" fmla="*/ 333 w 934"/>
                <a:gd name="T41" fmla="*/ 855 h 934"/>
                <a:gd name="T42" fmla="*/ 519 w 934"/>
                <a:gd name="T43" fmla="*/ 934 h 934"/>
                <a:gd name="T44" fmla="*/ 598 w 934"/>
                <a:gd name="T45" fmla="*/ 833 h 934"/>
                <a:gd name="T46" fmla="*/ 646 w 934"/>
                <a:gd name="T47" fmla="*/ 835 h 934"/>
                <a:gd name="T48" fmla="*/ 757 w 934"/>
                <a:gd name="T49" fmla="*/ 835 h 934"/>
                <a:gd name="T50" fmla="*/ 856 w 934"/>
                <a:gd name="T51" fmla="*/ 703 h 934"/>
                <a:gd name="T52" fmla="*/ 818 w 934"/>
                <a:gd name="T53" fmla="*/ 632 h 934"/>
                <a:gd name="T54" fmla="*/ 853 w 934"/>
                <a:gd name="T55" fmla="*/ 598 h 934"/>
                <a:gd name="T56" fmla="*/ 934 w 934"/>
                <a:gd name="T57" fmla="*/ 413 h 934"/>
                <a:gd name="T58" fmla="*/ 880 w 934"/>
                <a:gd name="T59" fmla="*/ 520 h 934"/>
                <a:gd name="T60" fmla="*/ 791 w 934"/>
                <a:gd name="T61" fmla="*/ 544 h 934"/>
                <a:gd name="T62" fmla="*/ 752 w 934"/>
                <a:gd name="T63" fmla="*/ 641 h 934"/>
                <a:gd name="T64" fmla="*/ 795 w 934"/>
                <a:gd name="T65" fmla="*/ 721 h 934"/>
                <a:gd name="T66" fmla="*/ 702 w 934"/>
                <a:gd name="T67" fmla="*/ 804 h 934"/>
                <a:gd name="T68" fmla="*/ 640 w 934"/>
                <a:gd name="T69" fmla="*/ 753 h 934"/>
                <a:gd name="T70" fmla="*/ 544 w 934"/>
                <a:gd name="T71" fmla="*/ 794 h 934"/>
                <a:gd name="T72" fmla="*/ 519 w 934"/>
                <a:gd name="T73" fmla="*/ 880 h 934"/>
                <a:gd name="T74" fmla="*/ 386 w 934"/>
                <a:gd name="T75" fmla="*/ 855 h 934"/>
                <a:gd name="T76" fmla="*/ 386 w 934"/>
                <a:gd name="T77" fmla="*/ 793 h 934"/>
                <a:gd name="T78" fmla="*/ 246 w 934"/>
                <a:gd name="T79" fmla="*/ 797 h 934"/>
                <a:gd name="T80" fmla="*/ 211 w 934"/>
                <a:gd name="T81" fmla="*/ 797 h 934"/>
                <a:gd name="T82" fmla="*/ 135 w 934"/>
                <a:gd name="T83" fmla="*/ 686 h 934"/>
                <a:gd name="T84" fmla="*/ 179 w 934"/>
                <a:gd name="T85" fmla="*/ 641 h 934"/>
                <a:gd name="T86" fmla="*/ 76 w 934"/>
                <a:gd name="T87" fmla="*/ 544 h 934"/>
                <a:gd name="T88" fmla="*/ 54 w 934"/>
                <a:gd name="T89" fmla="*/ 413 h 934"/>
                <a:gd name="T90" fmla="*/ 138 w 934"/>
                <a:gd name="T91" fmla="*/ 390 h 934"/>
                <a:gd name="T92" fmla="*/ 178 w 934"/>
                <a:gd name="T93" fmla="*/ 292 h 934"/>
                <a:gd name="T94" fmla="*/ 134 w 934"/>
                <a:gd name="T95" fmla="*/ 213 h 934"/>
                <a:gd name="T96" fmla="*/ 228 w 934"/>
                <a:gd name="T97" fmla="*/ 129 h 934"/>
                <a:gd name="T98" fmla="*/ 290 w 934"/>
                <a:gd name="T99" fmla="*/ 180 h 934"/>
                <a:gd name="T100" fmla="*/ 386 w 934"/>
                <a:gd name="T101" fmla="*/ 140 h 934"/>
                <a:gd name="T102" fmla="*/ 411 w 934"/>
                <a:gd name="T103" fmla="*/ 54 h 934"/>
                <a:gd name="T104" fmla="*/ 544 w 934"/>
                <a:gd name="T105" fmla="*/ 78 h 934"/>
                <a:gd name="T106" fmla="*/ 544 w 934"/>
                <a:gd name="T107" fmla="*/ 140 h 934"/>
                <a:gd name="T108" fmla="*/ 684 w 934"/>
                <a:gd name="T109" fmla="*/ 136 h 934"/>
                <a:gd name="T110" fmla="*/ 719 w 934"/>
                <a:gd name="T111" fmla="*/ 136 h 934"/>
                <a:gd name="T112" fmla="*/ 795 w 934"/>
                <a:gd name="T113" fmla="*/ 248 h 934"/>
                <a:gd name="T114" fmla="*/ 751 w 934"/>
                <a:gd name="T115" fmla="*/ 292 h 934"/>
                <a:gd name="T116" fmla="*/ 853 w 934"/>
                <a:gd name="T117" fmla="*/ 390 h 934"/>
                <a:gd name="T118" fmla="*/ 880 w 934"/>
                <a:gd name="T119" fmla="*/ 520 h 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34" h="934">
                  <a:moveTo>
                    <a:pt x="853" y="336"/>
                  </a:moveTo>
                  <a:cubicBezTo>
                    <a:pt x="831" y="336"/>
                    <a:pt x="831" y="336"/>
                    <a:pt x="831" y="336"/>
                  </a:cubicBezTo>
                  <a:cubicBezTo>
                    <a:pt x="827" y="322"/>
                    <a:pt x="823" y="313"/>
                    <a:pt x="817" y="302"/>
                  </a:cubicBezTo>
                  <a:cubicBezTo>
                    <a:pt x="833" y="286"/>
                    <a:pt x="833" y="286"/>
                    <a:pt x="833" y="286"/>
                  </a:cubicBezTo>
                  <a:cubicBezTo>
                    <a:pt x="848" y="271"/>
                    <a:pt x="856" y="251"/>
                    <a:pt x="856" y="230"/>
                  </a:cubicBezTo>
                  <a:cubicBezTo>
                    <a:pt x="856" y="209"/>
                    <a:pt x="848" y="189"/>
                    <a:pt x="833" y="174"/>
                  </a:cubicBezTo>
                  <a:cubicBezTo>
                    <a:pt x="757" y="98"/>
                    <a:pt x="757" y="98"/>
                    <a:pt x="757" y="98"/>
                  </a:cubicBezTo>
                  <a:cubicBezTo>
                    <a:pt x="742" y="83"/>
                    <a:pt x="722" y="75"/>
                    <a:pt x="701" y="75"/>
                  </a:cubicBezTo>
                  <a:cubicBezTo>
                    <a:pt x="680" y="75"/>
                    <a:pt x="660" y="83"/>
                    <a:pt x="646" y="98"/>
                  </a:cubicBezTo>
                  <a:cubicBezTo>
                    <a:pt x="645" y="98"/>
                    <a:pt x="645" y="98"/>
                    <a:pt x="645" y="98"/>
                  </a:cubicBezTo>
                  <a:cubicBezTo>
                    <a:pt x="645" y="98"/>
                    <a:pt x="645" y="98"/>
                    <a:pt x="645" y="98"/>
                  </a:cubicBezTo>
                  <a:cubicBezTo>
                    <a:pt x="630" y="114"/>
                    <a:pt x="630" y="114"/>
                    <a:pt x="630" y="114"/>
                  </a:cubicBezTo>
                  <a:cubicBezTo>
                    <a:pt x="620" y="109"/>
                    <a:pt x="608" y="104"/>
                    <a:pt x="598" y="100"/>
                  </a:cubicBezTo>
                  <a:cubicBezTo>
                    <a:pt x="598" y="78"/>
                    <a:pt x="598" y="78"/>
                    <a:pt x="598" y="78"/>
                  </a:cubicBezTo>
                  <a:cubicBezTo>
                    <a:pt x="598" y="35"/>
                    <a:pt x="562" y="0"/>
                    <a:pt x="518" y="0"/>
                  </a:cubicBezTo>
                  <a:cubicBezTo>
                    <a:pt x="411" y="0"/>
                    <a:pt x="411" y="0"/>
                    <a:pt x="411" y="0"/>
                  </a:cubicBezTo>
                  <a:cubicBezTo>
                    <a:pt x="389" y="0"/>
                    <a:pt x="368" y="9"/>
                    <a:pt x="354" y="25"/>
                  </a:cubicBezTo>
                  <a:cubicBezTo>
                    <a:pt x="340" y="39"/>
                    <a:pt x="333" y="58"/>
                    <a:pt x="333" y="78"/>
                  </a:cubicBezTo>
                  <a:cubicBezTo>
                    <a:pt x="333" y="100"/>
                    <a:pt x="333" y="100"/>
                    <a:pt x="333" y="100"/>
                  </a:cubicBezTo>
                  <a:cubicBezTo>
                    <a:pt x="323" y="104"/>
                    <a:pt x="310" y="109"/>
                    <a:pt x="299" y="114"/>
                  </a:cubicBezTo>
                  <a:cubicBezTo>
                    <a:pt x="283" y="99"/>
                    <a:pt x="283" y="99"/>
                    <a:pt x="283" y="99"/>
                  </a:cubicBezTo>
                  <a:cubicBezTo>
                    <a:pt x="269" y="84"/>
                    <a:pt x="249" y="76"/>
                    <a:pt x="228" y="76"/>
                  </a:cubicBezTo>
                  <a:cubicBezTo>
                    <a:pt x="207" y="76"/>
                    <a:pt x="187" y="84"/>
                    <a:pt x="172" y="99"/>
                  </a:cubicBezTo>
                  <a:cubicBezTo>
                    <a:pt x="96" y="175"/>
                    <a:pt x="96" y="175"/>
                    <a:pt x="96" y="175"/>
                  </a:cubicBezTo>
                  <a:cubicBezTo>
                    <a:pt x="81" y="190"/>
                    <a:pt x="73" y="209"/>
                    <a:pt x="73" y="230"/>
                  </a:cubicBezTo>
                  <a:cubicBezTo>
                    <a:pt x="73" y="251"/>
                    <a:pt x="81" y="271"/>
                    <a:pt x="96" y="286"/>
                  </a:cubicBezTo>
                  <a:cubicBezTo>
                    <a:pt x="112" y="302"/>
                    <a:pt x="112" y="302"/>
                    <a:pt x="112" y="302"/>
                  </a:cubicBezTo>
                  <a:cubicBezTo>
                    <a:pt x="107" y="313"/>
                    <a:pt x="102" y="322"/>
                    <a:pt x="98" y="336"/>
                  </a:cubicBezTo>
                  <a:cubicBezTo>
                    <a:pt x="76" y="336"/>
                    <a:pt x="76" y="336"/>
                    <a:pt x="76" y="336"/>
                  </a:cubicBezTo>
                  <a:cubicBezTo>
                    <a:pt x="33" y="336"/>
                    <a:pt x="0" y="370"/>
                    <a:pt x="0" y="413"/>
                  </a:cubicBezTo>
                  <a:cubicBezTo>
                    <a:pt x="0" y="521"/>
                    <a:pt x="0" y="521"/>
                    <a:pt x="0" y="521"/>
                  </a:cubicBezTo>
                  <a:cubicBezTo>
                    <a:pt x="0" y="565"/>
                    <a:pt x="33" y="598"/>
                    <a:pt x="76" y="598"/>
                  </a:cubicBezTo>
                  <a:cubicBezTo>
                    <a:pt x="98" y="598"/>
                    <a:pt x="98" y="598"/>
                    <a:pt x="98" y="598"/>
                  </a:cubicBezTo>
                  <a:cubicBezTo>
                    <a:pt x="102" y="611"/>
                    <a:pt x="107" y="621"/>
                    <a:pt x="112" y="632"/>
                  </a:cubicBezTo>
                  <a:cubicBezTo>
                    <a:pt x="97" y="648"/>
                    <a:pt x="97" y="648"/>
                    <a:pt x="97" y="648"/>
                  </a:cubicBezTo>
                  <a:cubicBezTo>
                    <a:pt x="66" y="678"/>
                    <a:pt x="66" y="729"/>
                    <a:pt x="97" y="759"/>
                  </a:cubicBezTo>
                  <a:cubicBezTo>
                    <a:pt x="173" y="835"/>
                    <a:pt x="173" y="835"/>
                    <a:pt x="173" y="835"/>
                  </a:cubicBezTo>
                  <a:cubicBezTo>
                    <a:pt x="187" y="850"/>
                    <a:pt x="207" y="858"/>
                    <a:pt x="228" y="858"/>
                  </a:cubicBezTo>
                  <a:cubicBezTo>
                    <a:pt x="249" y="858"/>
                    <a:pt x="269" y="850"/>
                    <a:pt x="284" y="836"/>
                  </a:cubicBezTo>
                  <a:cubicBezTo>
                    <a:pt x="299" y="820"/>
                    <a:pt x="299" y="820"/>
                    <a:pt x="299" y="820"/>
                  </a:cubicBezTo>
                  <a:cubicBezTo>
                    <a:pt x="310" y="825"/>
                    <a:pt x="323" y="829"/>
                    <a:pt x="333" y="833"/>
                  </a:cubicBezTo>
                  <a:cubicBezTo>
                    <a:pt x="333" y="855"/>
                    <a:pt x="333" y="855"/>
                    <a:pt x="333" y="855"/>
                  </a:cubicBezTo>
                  <a:cubicBezTo>
                    <a:pt x="333" y="899"/>
                    <a:pt x="368" y="934"/>
                    <a:pt x="411" y="934"/>
                  </a:cubicBezTo>
                  <a:cubicBezTo>
                    <a:pt x="519" y="934"/>
                    <a:pt x="519" y="934"/>
                    <a:pt x="519" y="934"/>
                  </a:cubicBezTo>
                  <a:cubicBezTo>
                    <a:pt x="563" y="934"/>
                    <a:pt x="598" y="899"/>
                    <a:pt x="598" y="855"/>
                  </a:cubicBezTo>
                  <a:cubicBezTo>
                    <a:pt x="598" y="833"/>
                    <a:pt x="598" y="833"/>
                    <a:pt x="598" y="833"/>
                  </a:cubicBezTo>
                  <a:cubicBezTo>
                    <a:pt x="608" y="829"/>
                    <a:pt x="620" y="825"/>
                    <a:pt x="631" y="820"/>
                  </a:cubicBezTo>
                  <a:cubicBezTo>
                    <a:pt x="646" y="835"/>
                    <a:pt x="646" y="835"/>
                    <a:pt x="646" y="835"/>
                  </a:cubicBezTo>
                  <a:cubicBezTo>
                    <a:pt x="661" y="850"/>
                    <a:pt x="681" y="858"/>
                    <a:pt x="702" y="858"/>
                  </a:cubicBezTo>
                  <a:cubicBezTo>
                    <a:pt x="723" y="858"/>
                    <a:pt x="742" y="850"/>
                    <a:pt x="757" y="835"/>
                  </a:cubicBezTo>
                  <a:cubicBezTo>
                    <a:pt x="833" y="759"/>
                    <a:pt x="833" y="759"/>
                    <a:pt x="833" y="759"/>
                  </a:cubicBezTo>
                  <a:cubicBezTo>
                    <a:pt x="848" y="744"/>
                    <a:pt x="856" y="724"/>
                    <a:pt x="856" y="703"/>
                  </a:cubicBezTo>
                  <a:cubicBezTo>
                    <a:pt x="856" y="682"/>
                    <a:pt x="848" y="663"/>
                    <a:pt x="833" y="648"/>
                  </a:cubicBezTo>
                  <a:cubicBezTo>
                    <a:pt x="818" y="632"/>
                    <a:pt x="818" y="632"/>
                    <a:pt x="818" y="632"/>
                  </a:cubicBezTo>
                  <a:cubicBezTo>
                    <a:pt x="823" y="621"/>
                    <a:pt x="827" y="611"/>
                    <a:pt x="831" y="598"/>
                  </a:cubicBezTo>
                  <a:cubicBezTo>
                    <a:pt x="853" y="598"/>
                    <a:pt x="853" y="598"/>
                    <a:pt x="853" y="598"/>
                  </a:cubicBezTo>
                  <a:cubicBezTo>
                    <a:pt x="897" y="598"/>
                    <a:pt x="934" y="564"/>
                    <a:pt x="934" y="520"/>
                  </a:cubicBezTo>
                  <a:cubicBezTo>
                    <a:pt x="934" y="413"/>
                    <a:pt x="934" y="413"/>
                    <a:pt x="934" y="413"/>
                  </a:cubicBezTo>
                  <a:cubicBezTo>
                    <a:pt x="934" y="370"/>
                    <a:pt x="897" y="336"/>
                    <a:pt x="853" y="336"/>
                  </a:cubicBezTo>
                  <a:close/>
                  <a:moveTo>
                    <a:pt x="880" y="520"/>
                  </a:moveTo>
                  <a:cubicBezTo>
                    <a:pt x="880" y="534"/>
                    <a:pt x="867" y="544"/>
                    <a:pt x="853" y="544"/>
                  </a:cubicBezTo>
                  <a:cubicBezTo>
                    <a:pt x="791" y="544"/>
                    <a:pt x="791" y="544"/>
                    <a:pt x="791" y="544"/>
                  </a:cubicBezTo>
                  <a:cubicBezTo>
                    <a:pt x="791" y="544"/>
                    <a:pt x="791" y="544"/>
                    <a:pt x="791" y="544"/>
                  </a:cubicBezTo>
                  <a:cubicBezTo>
                    <a:pt x="783" y="578"/>
                    <a:pt x="770" y="611"/>
                    <a:pt x="752" y="641"/>
                  </a:cubicBezTo>
                  <a:cubicBezTo>
                    <a:pt x="795" y="685"/>
                    <a:pt x="795" y="685"/>
                    <a:pt x="795" y="685"/>
                  </a:cubicBezTo>
                  <a:cubicBezTo>
                    <a:pt x="805" y="695"/>
                    <a:pt x="805" y="711"/>
                    <a:pt x="795" y="721"/>
                  </a:cubicBezTo>
                  <a:cubicBezTo>
                    <a:pt x="719" y="797"/>
                    <a:pt x="719" y="797"/>
                    <a:pt x="719" y="797"/>
                  </a:cubicBezTo>
                  <a:cubicBezTo>
                    <a:pt x="714" y="802"/>
                    <a:pt x="708" y="804"/>
                    <a:pt x="702" y="804"/>
                  </a:cubicBezTo>
                  <a:cubicBezTo>
                    <a:pt x="695" y="804"/>
                    <a:pt x="689" y="802"/>
                    <a:pt x="684" y="797"/>
                  </a:cubicBezTo>
                  <a:cubicBezTo>
                    <a:pt x="640" y="753"/>
                    <a:pt x="640" y="753"/>
                    <a:pt x="640" y="753"/>
                  </a:cubicBezTo>
                  <a:cubicBezTo>
                    <a:pt x="640" y="753"/>
                    <a:pt x="640" y="753"/>
                    <a:pt x="640" y="753"/>
                  </a:cubicBezTo>
                  <a:cubicBezTo>
                    <a:pt x="611" y="771"/>
                    <a:pt x="578" y="785"/>
                    <a:pt x="544" y="794"/>
                  </a:cubicBezTo>
                  <a:cubicBezTo>
                    <a:pt x="544" y="855"/>
                    <a:pt x="544" y="855"/>
                    <a:pt x="544" y="855"/>
                  </a:cubicBezTo>
                  <a:cubicBezTo>
                    <a:pt x="544" y="869"/>
                    <a:pt x="533" y="880"/>
                    <a:pt x="519" y="880"/>
                  </a:cubicBezTo>
                  <a:cubicBezTo>
                    <a:pt x="411" y="880"/>
                    <a:pt x="411" y="880"/>
                    <a:pt x="411" y="880"/>
                  </a:cubicBezTo>
                  <a:cubicBezTo>
                    <a:pt x="397" y="880"/>
                    <a:pt x="386" y="869"/>
                    <a:pt x="386" y="855"/>
                  </a:cubicBezTo>
                  <a:cubicBezTo>
                    <a:pt x="386" y="794"/>
                    <a:pt x="386" y="794"/>
                    <a:pt x="386" y="794"/>
                  </a:cubicBezTo>
                  <a:cubicBezTo>
                    <a:pt x="386" y="793"/>
                    <a:pt x="386" y="793"/>
                    <a:pt x="386" y="793"/>
                  </a:cubicBezTo>
                  <a:cubicBezTo>
                    <a:pt x="353" y="785"/>
                    <a:pt x="320" y="772"/>
                    <a:pt x="290" y="754"/>
                  </a:cubicBezTo>
                  <a:cubicBezTo>
                    <a:pt x="246" y="797"/>
                    <a:pt x="246" y="797"/>
                    <a:pt x="246" y="797"/>
                  </a:cubicBezTo>
                  <a:cubicBezTo>
                    <a:pt x="241" y="802"/>
                    <a:pt x="235" y="805"/>
                    <a:pt x="228" y="805"/>
                  </a:cubicBezTo>
                  <a:cubicBezTo>
                    <a:pt x="222" y="805"/>
                    <a:pt x="215" y="802"/>
                    <a:pt x="211" y="797"/>
                  </a:cubicBezTo>
                  <a:cubicBezTo>
                    <a:pt x="135" y="721"/>
                    <a:pt x="135" y="721"/>
                    <a:pt x="135" y="721"/>
                  </a:cubicBezTo>
                  <a:cubicBezTo>
                    <a:pt x="125" y="712"/>
                    <a:pt x="125" y="696"/>
                    <a:pt x="135" y="686"/>
                  </a:cubicBezTo>
                  <a:cubicBezTo>
                    <a:pt x="178" y="642"/>
                    <a:pt x="178" y="642"/>
                    <a:pt x="178" y="642"/>
                  </a:cubicBezTo>
                  <a:cubicBezTo>
                    <a:pt x="179" y="641"/>
                    <a:pt x="179" y="641"/>
                    <a:pt x="179" y="641"/>
                  </a:cubicBezTo>
                  <a:cubicBezTo>
                    <a:pt x="160" y="612"/>
                    <a:pt x="146" y="581"/>
                    <a:pt x="138" y="544"/>
                  </a:cubicBezTo>
                  <a:cubicBezTo>
                    <a:pt x="76" y="544"/>
                    <a:pt x="76" y="544"/>
                    <a:pt x="76" y="544"/>
                  </a:cubicBezTo>
                  <a:cubicBezTo>
                    <a:pt x="62" y="544"/>
                    <a:pt x="54" y="535"/>
                    <a:pt x="54" y="521"/>
                  </a:cubicBezTo>
                  <a:cubicBezTo>
                    <a:pt x="54" y="413"/>
                    <a:pt x="54" y="413"/>
                    <a:pt x="54" y="413"/>
                  </a:cubicBezTo>
                  <a:cubicBezTo>
                    <a:pt x="54" y="400"/>
                    <a:pt x="62" y="390"/>
                    <a:pt x="76" y="390"/>
                  </a:cubicBezTo>
                  <a:cubicBezTo>
                    <a:pt x="138" y="390"/>
                    <a:pt x="138" y="390"/>
                    <a:pt x="138" y="390"/>
                  </a:cubicBezTo>
                  <a:cubicBezTo>
                    <a:pt x="138" y="390"/>
                    <a:pt x="138" y="390"/>
                    <a:pt x="138" y="390"/>
                  </a:cubicBezTo>
                  <a:cubicBezTo>
                    <a:pt x="146" y="356"/>
                    <a:pt x="159" y="323"/>
                    <a:pt x="178" y="292"/>
                  </a:cubicBezTo>
                  <a:cubicBezTo>
                    <a:pt x="134" y="248"/>
                    <a:pt x="134" y="248"/>
                    <a:pt x="134" y="248"/>
                  </a:cubicBezTo>
                  <a:cubicBezTo>
                    <a:pt x="124" y="239"/>
                    <a:pt x="124" y="223"/>
                    <a:pt x="134" y="213"/>
                  </a:cubicBezTo>
                  <a:cubicBezTo>
                    <a:pt x="210" y="137"/>
                    <a:pt x="210" y="137"/>
                    <a:pt x="210" y="137"/>
                  </a:cubicBezTo>
                  <a:cubicBezTo>
                    <a:pt x="215" y="132"/>
                    <a:pt x="222" y="129"/>
                    <a:pt x="228" y="129"/>
                  </a:cubicBezTo>
                  <a:cubicBezTo>
                    <a:pt x="234" y="129"/>
                    <a:pt x="241" y="132"/>
                    <a:pt x="246" y="137"/>
                  </a:cubicBezTo>
                  <a:cubicBezTo>
                    <a:pt x="290" y="180"/>
                    <a:pt x="290" y="180"/>
                    <a:pt x="290" y="180"/>
                  </a:cubicBezTo>
                  <a:cubicBezTo>
                    <a:pt x="290" y="181"/>
                    <a:pt x="290" y="181"/>
                    <a:pt x="290" y="181"/>
                  </a:cubicBezTo>
                  <a:cubicBezTo>
                    <a:pt x="319" y="162"/>
                    <a:pt x="353" y="149"/>
                    <a:pt x="386" y="140"/>
                  </a:cubicBezTo>
                  <a:cubicBezTo>
                    <a:pt x="386" y="78"/>
                    <a:pt x="386" y="78"/>
                    <a:pt x="386" y="78"/>
                  </a:cubicBezTo>
                  <a:cubicBezTo>
                    <a:pt x="386" y="65"/>
                    <a:pt x="397" y="54"/>
                    <a:pt x="411" y="54"/>
                  </a:cubicBezTo>
                  <a:cubicBezTo>
                    <a:pt x="518" y="54"/>
                    <a:pt x="518" y="54"/>
                    <a:pt x="518" y="54"/>
                  </a:cubicBezTo>
                  <a:cubicBezTo>
                    <a:pt x="532" y="54"/>
                    <a:pt x="544" y="65"/>
                    <a:pt x="544" y="78"/>
                  </a:cubicBezTo>
                  <a:cubicBezTo>
                    <a:pt x="544" y="140"/>
                    <a:pt x="544" y="140"/>
                    <a:pt x="544" y="140"/>
                  </a:cubicBezTo>
                  <a:cubicBezTo>
                    <a:pt x="544" y="140"/>
                    <a:pt x="544" y="140"/>
                    <a:pt x="544" y="140"/>
                  </a:cubicBezTo>
                  <a:cubicBezTo>
                    <a:pt x="578" y="148"/>
                    <a:pt x="610" y="162"/>
                    <a:pt x="640" y="180"/>
                  </a:cubicBezTo>
                  <a:cubicBezTo>
                    <a:pt x="684" y="136"/>
                    <a:pt x="684" y="136"/>
                    <a:pt x="684" y="136"/>
                  </a:cubicBezTo>
                  <a:cubicBezTo>
                    <a:pt x="689" y="131"/>
                    <a:pt x="695" y="129"/>
                    <a:pt x="701" y="129"/>
                  </a:cubicBezTo>
                  <a:cubicBezTo>
                    <a:pt x="708" y="129"/>
                    <a:pt x="714" y="131"/>
                    <a:pt x="719" y="136"/>
                  </a:cubicBezTo>
                  <a:cubicBezTo>
                    <a:pt x="795" y="212"/>
                    <a:pt x="795" y="212"/>
                    <a:pt x="795" y="212"/>
                  </a:cubicBezTo>
                  <a:cubicBezTo>
                    <a:pt x="805" y="222"/>
                    <a:pt x="805" y="238"/>
                    <a:pt x="795" y="248"/>
                  </a:cubicBezTo>
                  <a:cubicBezTo>
                    <a:pt x="751" y="291"/>
                    <a:pt x="751" y="291"/>
                    <a:pt x="751" y="291"/>
                  </a:cubicBezTo>
                  <a:cubicBezTo>
                    <a:pt x="751" y="292"/>
                    <a:pt x="751" y="292"/>
                    <a:pt x="751" y="292"/>
                  </a:cubicBezTo>
                  <a:cubicBezTo>
                    <a:pt x="769" y="322"/>
                    <a:pt x="783" y="353"/>
                    <a:pt x="791" y="390"/>
                  </a:cubicBezTo>
                  <a:cubicBezTo>
                    <a:pt x="853" y="390"/>
                    <a:pt x="853" y="390"/>
                    <a:pt x="853" y="390"/>
                  </a:cubicBezTo>
                  <a:cubicBezTo>
                    <a:pt x="867" y="390"/>
                    <a:pt x="880" y="399"/>
                    <a:pt x="880" y="413"/>
                  </a:cubicBezTo>
                  <a:lnTo>
                    <a:pt x="880" y="520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71" name="Group 670"/>
          <p:cNvGrpSpPr/>
          <p:nvPr/>
        </p:nvGrpSpPr>
        <p:grpSpPr>
          <a:xfrm>
            <a:off x="6061884" y="1794490"/>
            <a:ext cx="1304130" cy="1303644"/>
            <a:chOff x="-8537575" y="3790950"/>
            <a:chExt cx="4270375" cy="4268788"/>
          </a:xfrm>
        </p:grpSpPr>
        <p:sp>
          <p:nvSpPr>
            <p:cNvPr id="12" name="Oval 539"/>
            <p:cNvSpPr>
              <a:spLocks noChangeArrowheads="1"/>
            </p:cNvSpPr>
            <p:nvPr/>
          </p:nvSpPr>
          <p:spPr bwMode="auto">
            <a:xfrm>
              <a:off x="-8537575" y="3790950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" name="Freeform 540"/>
            <p:cNvSpPr>
              <a:spLocks/>
            </p:cNvSpPr>
            <p:nvPr/>
          </p:nvSpPr>
          <p:spPr bwMode="auto">
            <a:xfrm>
              <a:off x="-8164513" y="4879975"/>
              <a:ext cx="3313113" cy="2378075"/>
            </a:xfrm>
            <a:custGeom>
              <a:avLst/>
              <a:gdLst>
                <a:gd name="T0" fmla="*/ 0 w 2087"/>
                <a:gd name="T1" fmla="*/ 569 h 1498"/>
                <a:gd name="T2" fmla="*/ 2087 w 2087"/>
                <a:gd name="T3" fmla="*/ 0 h 1498"/>
                <a:gd name="T4" fmla="*/ 1187 w 2087"/>
                <a:gd name="T5" fmla="*/ 1498 h 1498"/>
                <a:gd name="T6" fmla="*/ 720 w 2087"/>
                <a:gd name="T7" fmla="*/ 992 h 1498"/>
                <a:gd name="T8" fmla="*/ 619 w 2087"/>
                <a:gd name="T9" fmla="*/ 1167 h 1498"/>
                <a:gd name="T10" fmla="*/ 676 w 2087"/>
                <a:gd name="T11" fmla="*/ 651 h 1498"/>
                <a:gd name="T12" fmla="*/ 0 w 2087"/>
                <a:gd name="T13" fmla="*/ 569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7" h="1498">
                  <a:moveTo>
                    <a:pt x="0" y="569"/>
                  </a:moveTo>
                  <a:lnTo>
                    <a:pt x="2087" y="0"/>
                  </a:lnTo>
                  <a:lnTo>
                    <a:pt x="1187" y="1498"/>
                  </a:lnTo>
                  <a:lnTo>
                    <a:pt x="720" y="992"/>
                  </a:lnTo>
                  <a:lnTo>
                    <a:pt x="619" y="1167"/>
                  </a:lnTo>
                  <a:lnTo>
                    <a:pt x="676" y="651"/>
                  </a:lnTo>
                  <a:lnTo>
                    <a:pt x="0" y="569"/>
                  </a:lnTo>
                  <a:close/>
                </a:path>
              </a:pathLst>
            </a:custGeom>
            <a:solidFill>
              <a:srgbClr val="FDFE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" name="Freeform 541"/>
            <p:cNvSpPr>
              <a:spLocks/>
            </p:cNvSpPr>
            <p:nvPr/>
          </p:nvSpPr>
          <p:spPr bwMode="auto">
            <a:xfrm>
              <a:off x="-7181850" y="4879975"/>
              <a:ext cx="2330450" cy="1852613"/>
            </a:xfrm>
            <a:custGeom>
              <a:avLst/>
              <a:gdLst>
                <a:gd name="T0" fmla="*/ 72 w 1468"/>
                <a:gd name="T1" fmla="*/ 645 h 1167"/>
                <a:gd name="T2" fmla="*/ 1468 w 1468"/>
                <a:gd name="T3" fmla="*/ 0 h 1167"/>
                <a:gd name="T4" fmla="*/ 101 w 1468"/>
                <a:gd name="T5" fmla="*/ 992 h 1167"/>
                <a:gd name="T6" fmla="*/ 0 w 1468"/>
                <a:gd name="T7" fmla="*/ 1167 h 1167"/>
                <a:gd name="T8" fmla="*/ 57 w 1468"/>
                <a:gd name="T9" fmla="*/ 651 h 1167"/>
                <a:gd name="T10" fmla="*/ 72 w 1468"/>
                <a:gd name="T11" fmla="*/ 645 h 1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8" h="1167">
                  <a:moveTo>
                    <a:pt x="72" y="645"/>
                  </a:moveTo>
                  <a:lnTo>
                    <a:pt x="1468" y="0"/>
                  </a:lnTo>
                  <a:lnTo>
                    <a:pt x="101" y="992"/>
                  </a:lnTo>
                  <a:lnTo>
                    <a:pt x="0" y="1167"/>
                  </a:lnTo>
                  <a:lnTo>
                    <a:pt x="57" y="651"/>
                  </a:lnTo>
                  <a:lnTo>
                    <a:pt x="72" y="645"/>
                  </a:lnTo>
                  <a:close/>
                </a:path>
              </a:pathLst>
            </a:custGeom>
            <a:solidFill>
              <a:srgbClr val="CDC8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" name="Freeform 542"/>
            <p:cNvSpPr>
              <a:spLocks/>
            </p:cNvSpPr>
            <p:nvPr/>
          </p:nvSpPr>
          <p:spPr bwMode="auto">
            <a:xfrm>
              <a:off x="-7181850" y="6454775"/>
              <a:ext cx="241300" cy="277813"/>
            </a:xfrm>
            <a:custGeom>
              <a:avLst/>
              <a:gdLst>
                <a:gd name="T0" fmla="*/ 101 w 152"/>
                <a:gd name="T1" fmla="*/ 0 h 175"/>
                <a:gd name="T2" fmla="*/ 152 w 152"/>
                <a:gd name="T3" fmla="*/ 56 h 175"/>
                <a:gd name="T4" fmla="*/ 0 w 152"/>
                <a:gd name="T5" fmla="*/ 175 h 175"/>
                <a:gd name="T6" fmla="*/ 101 w 152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175">
                  <a:moveTo>
                    <a:pt x="101" y="0"/>
                  </a:moveTo>
                  <a:lnTo>
                    <a:pt x="152" y="56"/>
                  </a:lnTo>
                  <a:lnTo>
                    <a:pt x="0" y="175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70" name="Group 669"/>
          <p:cNvGrpSpPr/>
          <p:nvPr/>
        </p:nvGrpSpPr>
        <p:grpSpPr>
          <a:xfrm>
            <a:off x="8253834" y="1794490"/>
            <a:ext cx="1304130" cy="1303644"/>
            <a:chOff x="-3540125" y="3790950"/>
            <a:chExt cx="4270375" cy="4268788"/>
          </a:xfrm>
        </p:grpSpPr>
        <p:sp>
          <p:nvSpPr>
            <p:cNvPr id="16" name="Oval 543"/>
            <p:cNvSpPr>
              <a:spLocks noChangeArrowheads="1"/>
            </p:cNvSpPr>
            <p:nvPr/>
          </p:nvSpPr>
          <p:spPr bwMode="auto">
            <a:xfrm>
              <a:off x="-3540125" y="3790950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" name="Rectangle 544"/>
            <p:cNvSpPr>
              <a:spLocks noChangeArrowheads="1"/>
            </p:cNvSpPr>
            <p:nvPr/>
          </p:nvSpPr>
          <p:spPr bwMode="auto">
            <a:xfrm>
              <a:off x="-1477963" y="6037263"/>
              <a:ext cx="131763" cy="1109663"/>
            </a:xfrm>
            <a:prstGeom prst="rect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" name="Rectangle 545"/>
            <p:cNvSpPr>
              <a:spLocks noChangeArrowheads="1"/>
            </p:cNvSpPr>
            <p:nvPr/>
          </p:nvSpPr>
          <p:spPr bwMode="auto">
            <a:xfrm>
              <a:off x="-1636713" y="7134225"/>
              <a:ext cx="449263" cy="96838"/>
            </a:xfrm>
            <a:prstGeom prst="rect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" name="Freeform 546"/>
            <p:cNvSpPr>
              <a:spLocks/>
            </p:cNvSpPr>
            <p:nvPr/>
          </p:nvSpPr>
          <p:spPr bwMode="auto">
            <a:xfrm>
              <a:off x="-2276475" y="5257800"/>
              <a:ext cx="1728788" cy="979488"/>
            </a:xfrm>
            <a:custGeom>
              <a:avLst/>
              <a:gdLst>
                <a:gd name="T0" fmla="*/ 545 w 1089"/>
                <a:gd name="T1" fmla="*/ 617 h 617"/>
                <a:gd name="T2" fmla="*/ 0 w 1089"/>
                <a:gd name="T3" fmla="*/ 0 h 617"/>
                <a:gd name="T4" fmla="*/ 1089 w 1089"/>
                <a:gd name="T5" fmla="*/ 0 h 617"/>
                <a:gd name="T6" fmla="*/ 545 w 1089"/>
                <a:gd name="T7" fmla="*/ 617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89" h="617">
                  <a:moveTo>
                    <a:pt x="545" y="617"/>
                  </a:moveTo>
                  <a:lnTo>
                    <a:pt x="0" y="0"/>
                  </a:lnTo>
                  <a:lnTo>
                    <a:pt x="1089" y="0"/>
                  </a:lnTo>
                  <a:lnTo>
                    <a:pt x="545" y="617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" name="Freeform 547"/>
            <p:cNvSpPr>
              <a:spLocks/>
            </p:cNvSpPr>
            <p:nvPr/>
          </p:nvSpPr>
          <p:spPr bwMode="auto">
            <a:xfrm>
              <a:off x="-1971675" y="5413375"/>
              <a:ext cx="1117600" cy="598488"/>
            </a:xfrm>
            <a:custGeom>
              <a:avLst/>
              <a:gdLst>
                <a:gd name="T0" fmla="*/ 353 w 704"/>
                <a:gd name="T1" fmla="*/ 377 h 377"/>
                <a:gd name="T2" fmla="*/ 0 w 704"/>
                <a:gd name="T3" fmla="*/ 0 h 377"/>
                <a:gd name="T4" fmla="*/ 704 w 704"/>
                <a:gd name="T5" fmla="*/ 0 h 377"/>
                <a:gd name="T6" fmla="*/ 353 w 704"/>
                <a:gd name="T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4" h="377">
                  <a:moveTo>
                    <a:pt x="353" y="377"/>
                  </a:moveTo>
                  <a:lnTo>
                    <a:pt x="0" y="0"/>
                  </a:lnTo>
                  <a:lnTo>
                    <a:pt x="704" y="0"/>
                  </a:lnTo>
                  <a:lnTo>
                    <a:pt x="353" y="377"/>
                  </a:lnTo>
                  <a:close/>
                </a:path>
              </a:pathLst>
            </a:custGeom>
            <a:solidFill>
              <a:srgbClr val="DC48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" name="Freeform 548"/>
            <p:cNvSpPr>
              <a:spLocks/>
            </p:cNvSpPr>
            <p:nvPr/>
          </p:nvSpPr>
          <p:spPr bwMode="auto">
            <a:xfrm>
              <a:off x="-2681288" y="4786313"/>
              <a:ext cx="946150" cy="946150"/>
            </a:xfrm>
            <a:custGeom>
              <a:avLst/>
              <a:gdLst>
                <a:gd name="T0" fmla="*/ 183 w 365"/>
                <a:gd name="T1" fmla="*/ 0 h 365"/>
                <a:gd name="T2" fmla="*/ 0 w 365"/>
                <a:gd name="T3" fmla="*/ 183 h 365"/>
                <a:gd name="T4" fmla="*/ 183 w 365"/>
                <a:gd name="T5" fmla="*/ 365 h 365"/>
                <a:gd name="T6" fmla="*/ 281 w 365"/>
                <a:gd name="T7" fmla="*/ 336 h 365"/>
                <a:gd name="T8" fmla="*/ 256 w 365"/>
                <a:gd name="T9" fmla="*/ 308 h 365"/>
                <a:gd name="T10" fmla="*/ 183 w 365"/>
                <a:gd name="T11" fmla="*/ 327 h 365"/>
                <a:gd name="T12" fmla="*/ 38 w 365"/>
                <a:gd name="T13" fmla="*/ 182 h 365"/>
                <a:gd name="T14" fmla="*/ 183 w 365"/>
                <a:gd name="T15" fmla="*/ 38 h 365"/>
                <a:gd name="T16" fmla="*/ 328 w 365"/>
                <a:gd name="T17" fmla="*/ 177 h 365"/>
                <a:gd name="T18" fmla="*/ 365 w 365"/>
                <a:gd name="T19" fmla="*/ 177 h 365"/>
                <a:gd name="T20" fmla="*/ 183 w 365"/>
                <a:gd name="T2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5" h="365">
                  <a:moveTo>
                    <a:pt x="183" y="0"/>
                  </a:moveTo>
                  <a:cubicBezTo>
                    <a:pt x="82" y="0"/>
                    <a:pt x="0" y="82"/>
                    <a:pt x="0" y="183"/>
                  </a:cubicBezTo>
                  <a:cubicBezTo>
                    <a:pt x="0" y="283"/>
                    <a:pt x="82" y="365"/>
                    <a:pt x="183" y="365"/>
                  </a:cubicBezTo>
                  <a:cubicBezTo>
                    <a:pt x="219" y="365"/>
                    <a:pt x="253" y="355"/>
                    <a:pt x="281" y="336"/>
                  </a:cubicBezTo>
                  <a:cubicBezTo>
                    <a:pt x="256" y="308"/>
                    <a:pt x="256" y="308"/>
                    <a:pt x="256" y="308"/>
                  </a:cubicBezTo>
                  <a:cubicBezTo>
                    <a:pt x="235" y="320"/>
                    <a:pt x="210" y="327"/>
                    <a:pt x="183" y="327"/>
                  </a:cubicBezTo>
                  <a:cubicBezTo>
                    <a:pt x="103" y="327"/>
                    <a:pt x="38" y="263"/>
                    <a:pt x="38" y="182"/>
                  </a:cubicBezTo>
                  <a:cubicBezTo>
                    <a:pt x="38" y="102"/>
                    <a:pt x="103" y="38"/>
                    <a:pt x="183" y="38"/>
                  </a:cubicBezTo>
                  <a:cubicBezTo>
                    <a:pt x="261" y="38"/>
                    <a:pt x="324" y="100"/>
                    <a:pt x="328" y="177"/>
                  </a:cubicBezTo>
                  <a:cubicBezTo>
                    <a:pt x="365" y="177"/>
                    <a:pt x="365" y="177"/>
                    <a:pt x="365" y="177"/>
                  </a:cubicBezTo>
                  <a:cubicBezTo>
                    <a:pt x="362" y="78"/>
                    <a:pt x="282" y="0"/>
                    <a:pt x="183" y="0"/>
                  </a:cubicBezTo>
                  <a:close/>
                </a:path>
              </a:pathLst>
            </a:custGeom>
            <a:solidFill>
              <a:srgbClr val="F4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" name="Freeform 549"/>
            <p:cNvSpPr>
              <a:spLocks/>
            </p:cNvSpPr>
            <p:nvPr/>
          </p:nvSpPr>
          <p:spPr bwMode="auto">
            <a:xfrm>
              <a:off x="-2382838" y="5265738"/>
              <a:ext cx="193675" cy="376238"/>
            </a:xfrm>
            <a:custGeom>
              <a:avLst/>
              <a:gdLst>
                <a:gd name="T0" fmla="*/ 9 w 75"/>
                <a:gd name="T1" fmla="*/ 143 h 145"/>
                <a:gd name="T2" fmla="*/ 9 w 75"/>
                <a:gd name="T3" fmla="*/ 143 h 145"/>
                <a:gd name="T4" fmla="*/ 3 w 75"/>
                <a:gd name="T5" fmla="*/ 127 h 145"/>
                <a:gd name="T6" fmla="*/ 50 w 75"/>
                <a:gd name="T7" fmla="*/ 9 h 145"/>
                <a:gd name="T8" fmla="*/ 66 w 75"/>
                <a:gd name="T9" fmla="*/ 3 h 145"/>
                <a:gd name="T10" fmla="*/ 72 w 75"/>
                <a:gd name="T11" fmla="*/ 18 h 145"/>
                <a:gd name="T12" fmla="*/ 25 w 75"/>
                <a:gd name="T13" fmla="*/ 136 h 145"/>
                <a:gd name="T14" fmla="*/ 9 w 75"/>
                <a:gd name="T15" fmla="*/ 14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45">
                  <a:moveTo>
                    <a:pt x="9" y="143"/>
                  </a:moveTo>
                  <a:cubicBezTo>
                    <a:pt x="9" y="143"/>
                    <a:pt x="9" y="143"/>
                    <a:pt x="9" y="143"/>
                  </a:cubicBezTo>
                  <a:cubicBezTo>
                    <a:pt x="3" y="140"/>
                    <a:pt x="0" y="133"/>
                    <a:pt x="3" y="127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2" y="3"/>
                    <a:pt x="59" y="0"/>
                    <a:pt x="66" y="3"/>
                  </a:cubicBezTo>
                  <a:cubicBezTo>
                    <a:pt x="72" y="5"/>
                    <a:pt x="75" y="12"/>
                    <a:pt x="72" y="18"/>
                  </a:cubicBezTo>
                  <a:cubicBezTo>
                    <a:pt x="25" y="136"/>
                    <a:pt x="25" y="136"/>
                    <a:pt x="25" y="136"/>
                  </a:cubicBezTo>
                  <a:cubicBezTo>
                    <a:pt x="23" y="142"/>
                    <a:pt x="16" y="145"/>
                    <a:pt x="9" y="143"/>
                  </a:cubicBezTo>
                  <a:close/>
                </a:path>
              </a:pathLst>
            </a:custGeom>
            <a:solidFill>
              <a:srgbClr val="F4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" name="Freeform 550"/>
            <p:cNvSpPr>
              <a:spLocks/>
            </p:cNvSpPr>
            <p:nvPr/>
          </p:nvSpPr>
          <p:spPr bwMode="auto">
            <a:xfrm>
              <a:off x="-2549525" y="5253038"/>
              <a:ext cx="344488" cy="254000"/>
            </a:xfrm>
            <a:custGeom>
              <a:avLst/>
              <a:gdLst>
                <a:gd name="T0" fmla="*/ 4 w 133"/>
                <a:gd name="T1" fmla="*/ 91 h 98"/>
                <a:gd name="T2" fmla="*/ 4 w 133"/>
                <a:gd name="T3" fmla="*/ 91 h 98"/>
                <a:gd name="T4" fmla="*/ 7 w 133"/>
                <a:gd name="T5" fmla="*/ 74 h 98"/>
                <a:gd name="T6" fmla="*/ 113 w 133"/>
                <a:gd name="T7" fmla="*/ 4 h 98"/>
                <a:gd name="T8" fmla="*/ 130 w 133"/>
                <a:gd name="T9" fmla="*/ 8 h 98"/>
                <a:gd name="T10" fmla="*/ 126 w 133"/>
                <a:gd name="T11" fmla="*/ 25 h 98"/>
                <a:gd name="T12" fmla="*/ 20 w 133"/>
                <a:gd name="T13" fmla="*/ 94 h 98"/>
                <a:gd name="T14" fmla="*/ 4 w 133"/>
                <a:gd name="T15" fmla="*/ 91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3" h="98">
                  <a:moveTo>
                    <a:pt x="4" y="91"/>
                  </a:moveTo>
                  <a:cubicBezTo>
                    <a:pt x="4" y="91"/>
                    <a:pt x="4" y="91"/>
                    <a:pt x="4" y="91"/>
                  </a:cubicBezTo>
                  <a:cubicBezTo>
                    <a:pt x="0" y="85"/>
                    <a:pt x="2" y="77"/>
                    <a:pt x="7" y="74"/>
                  </a:cubicBezTo>
                  <a:cubicBezTo>
                    <a:pt x="113" y="4"/>
                    <a:pt x="113" y="4"/>
                    <a:pt x="113" y="4"/>
                  </a:cubicBezTo>
                  <a:cubicBezTo>
                    <a:pt x="118" y="0"/>
                    <a:pt x="126" y="2"/>
                    <a:pt x="130" y="8"/>
                  </a:cubicBezTo>
                  <a:cubicBezTo>
                    <a:pt x="133" y="13"/>
                    <a:pt x="132" y="21"/>
                    <a:pt x="126" y="25"/>
                  </a:cubicBezTo>
                  <a:cubicBezTo>
                    <a:pt x="20" y="94"/>
                    <a:pt x="20" y="94"/>
                    <a:pt x="20" y="94"/>
                  </a:cubicBezTo>
                  <a:cubicBezTo>
                    <a:pt x="15" y="98"/>
                    <a:pt x="7" y="96"/>
                    <a:pt x="4" y="91"/>
                  </a:cubicBezTo>
                  <a:close/>
                </a:path>
              </a:pathLst>
            </a:custGeom>
            <a:solidFill>
              <a:srgbClr val="F4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" name="Freeform 551"/>
            <p:cNvSpPr>
              <a:spLocks/>
            </p:cNvSpPr>
            <p:nvPr/>
          </p:nvSpPr>
          <p:spPr bwMode="auto">
            <a:xfrm>
              <a:off x="-2619375" y="5232400"/>
              <a:ext cx="407988" cy="71438"/>
            </a:xfrm>
            <a:custGeom>
              <a:avLst/>
              <a:gdLst>
                <a:gd name="T0" fmla="*/ 0 w 157"/>
                <a:gd name="T1" fmla="*/ 12 h 28"/>
                <a:gd name="T2" fmla="*/ 0 w 157"/>
                <a:gd name="T3" fmla="*/ 12 h 28"/>
                <a:gd name="T4" fmla="*/ 12 w 157"/>
                <a:gd name="T5" fmla="*/ 0 h 28"/>
                <a:gd name="T6" fmla="*/ 145 w 157"/>
                <a:gd name="T7" fmla="*/ 3 h 28"/>
                <a:gd name="T8" fmla="*/ 157 w 157"/>
                <a:gd name="T9" fmla="*/ 16 h 28"/>
                <a:gd name="T10" fmla="*/ 157 w 157"/>
                <a:gd name="T11" fmla="*/ 16 h 28"/>
                <a:gd name="T12" fmla="*/ 144 w 157"/>
                <a:gd name="T13" fmla="*/ 28 h 28"/>
                <a:gd name="T14" fmla="*/ 12 w 157"/>
                <a:gd name="T15" fmla="*/ 24 h 28"/>
                <a:gd name="T16" fmla="*/ 0 w 157"/>
                <a:gd name="T17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7" h="28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51" y="3"/>
                    <a:pt x="157" y="9"/>
                    <a:pt x="157" y="16"/>
                  </a:cubicBezTo>
                  <a:cubicBezTo>
                    <a:pt x="157" y="16"/>
                    <a:pt x="157" y="16"/>
                    <a:pt x="157" y="16"/>
                  </a:cubicBezTo>
                  <a:cubicBezTo>
                    <a:pt x="156" y="22"/>
                    <a:pt x="151" y="28"/>
                    <a:pt x="144" y="28"/>
                  </a:cubicBezTo>
                  <a:cubicBezTo>
                    <a:pt x="12" y="24"/>
                    <a:pt x="12" y="24"/>
                    <a:pt x="12" y="24"/>
                  </a:cubicBezTo>
                  <a:cubicBezTo>
                    <a:pt x="5" y="24"/>
                    <a:pt x="0" y="19"/>
                    <a:pt x="0" y="12"/>
                  </a:cubicBezTo>
                  <a:close/>
                </a:path>
              </a:pathLst>
            </a:custGeom>
            <a:solidFill>
              <a:srgbClr val="F4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" name="Freeform 552"/>
            <p:cNvSpPr>
              <a:spLocks/>
            </p:cNvSpPr>
            <p:nvPr/>
          </p:nvSpPr>
          <p:spPr bwMode="auto">
            <a:xfrm>
              <a:off x="-2551113" y="5016500"/>
              <a:ext cx="349250" cy="273050"/>
            </a:xfrm>
            <a:custGeom>
              <a:avLst/>
              <a:gdLst>
                <a:gd name="T0" fmla="*/ 4 w 135"/>
                <a:gd name="T1" fmla="*/ 6 h 105"/>
                <a:gd name="T2" fmla="*/ 4 w 135"/>
                <a:gd name="T3" fmla="*/ 6 h 105"/>
                <a:gd name="T4" fmla="*/ 21 w 135"/>
                <a:gd name="T5" fmla="*/ 4 h 105"/>
                <a:gd name="T6" fmla="*/ 128 w 135"/>
                <a:gd name="T7" fmla="*/ 82 h 105"/>
                <a:gd name="T8" fmla="*/ 131 w 135"/>
                <a:gd name="T9" fmla="*/ 99 h 105"/>
                <a:gd name="T10" fmla="*/ 131 w 135"/>
                <a:gd name="T11" fmla="*/ 99 h 105"/>
                <a:gd name="T12" fmla="*/ 114 w 135"/>
                <a:gd name="T13" fmla="*/ 101 h 105"/>
                <a:gd name="T14" fmla="*/ 7 w 135"/>
                <a:gd name="T15" fmla="*/ 23 h 105"/>
                <a:gd name="T16" fmla="*/ 4 w 135"/>
                <a:gd name="T17" fmla="*/ 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05">
                  <a:moveTo>
                    <a:pt x="4" y="6"/>
                  </a:moveTo>
                  <a:cubicBezTo>
                    <a:pt x="4" y="6"/>
                    <a:pt x="4" y="6"/>
                    <a:pt x="4" y="6"/>
                  </a:cubicBezTo>
                  <a:cubicBezTo>
                    <a:pt x="8" y="1"/>
                    <a:pt x="16" y="0"/>
                    <a:pt x="21" y="4"/>
                  </a:cubicBezTo>
                  <a:cubicBezTo>
                    <a:pt x="128" y="82"/>
                    <a:pt x="128" y="82"/>
                    <a:pt x="128" y="82"/>
                  </a:cubicBezTo>
                  <a:cubicBezTo>
                    <a:pt x="133" y="86"/>
                    <a:pt x="135" y="93"/>
                    <a:pt x="131" y="99"/>
                  </a:cubicBezTo>
                  <a:cubicBezTo>
                    <a:pt x="131" y="99"/>
                    <a:pt x="131" y="99"/>
                    <a:pt x="131" y="99"/>
                  </a:cubicBezTo>
                  <a:cubicBezTo>
                    <a:pt x="127" y="104"/>
                    <a:pt x="119" y="105"/>
                    <a:pt x="114" y="101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1" y="19"/>
                    <a:pt x="0" y="12"/>
                    <a:pt x="4" y="6"/>
                  </a:cubicBezTo>
                  <a:close/>
                </a:path>
              </a:pathLst>
            </a:custGeom>
            <a:solidFill>
              <a:srgbClr val="F4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" name="Freeform 553"/>
            <p:cNvSpPr>
              <a:spLocks/>
            </p:cNvSpPr>
            <p:nvPr/>
          </p:nvSpPr>
          <p:spPr bwMode="auto">
            <a:xfrm>
              <a:off x="-2373313" y="4876800"/>
              <a:ext cx="184150" cy="401638"/>
            </a:xfrm>
            <a:custGeom>
              <a:avLst/>
              <a:gdLst>
                <a:gd name="T0" fmla="*/ 9 w 71"/>
                <a:gd name="T1" fmla="*/ 2 h 155"/>
                <a:gd name="T2" fmla="*/ 9 w 71"/>
                <a:gd name="T3" fmla="*/ 2 h 155"/>
                <a:gd name="T4" fmla="*/ 25 w 71"/>
                <a:gd name="T5" fmla="*/ 10 h 155"/>
                <a:gd name="T6" fmla="*/ 69 w 71"/>
                <a:gd name="T7" fmla="*/ 137 h 155"/>
                <a:gd name="T8" fmla="*/ 62 w 71"/>
                <a:gd name="T9" fmla="*/ 153 h 155"/>
                <a:gd name="T10" fmla="*/ 62 w 71"/>
                <a:gd name="T11" fmla="*/ 153 h 155"/>
                <a:gd name="T12" fmla="*/ 46 w 71"/>
                <a:gd name="T13" fmla="*/ 145 h 155"/>
                <a:gd name="T14" fmla="*/ 2 w 71"/>
                <a:gd name="T15" fmla="*/ 17 h 155"/>
                <a:gd name="T16" fmla="*/ 9 w 71"/>
                <a:gd name="T17" fmla="*/ 2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155">
                  <a:moveTo>
                    <a:pt x="9" y="2"/>
                  </a:moveTo>
                  <a:cubicBezTo>
                    <a:pt x="9" y="2"/>
                    <a:pt x="9" y="2"/>
                    <a:pt x="9" y="2"/>
                  </a:cubicBezTo>
                  <a:cubicBezTo>
                    <a:pt x="16" y="0"/>
                    <a:pt x="22" y="3"/>
                    <a:pt x="25" y="10"/>
                  </a:cubicBezTo>
                  <a:cubicBezTo>
                    <a:pt x="69" y="137"/>
                    <a:pt x="69" y="137"/>
                    <a:pt x="69" y="137"/>
                  </a:cubicBezTo>
                  <a:cubicBezTo>
                    <a:pt x="71" y="144"/>
                    <a:pt x="68" y="150"/>
                    <a:pt x="62" y="153"/>
                  </a:cubicBezTo>
                  <a:cubicBezTo>
                    <a:pt x="62" y="153"/>
                    <a:pt x="62" y="153"/>
                    <a:pt x="62" y="153"/>
                  </a:cubicBezTo>
                  <a:cubicBezTo>
                    <a:pt x="55" y="155"/>
                    <a:pt x="48" y="152"/>
                    <a:pt x="46" y="145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0" y="11"/>
                    <a:pt x="3" y="4"/>
                    <a:pt x="9" y="2"/>
                  </a:cubicBezTo>
                  <a:close/>
                </a:path>
              </a:pathLst>
            </a:custGeom>
            <a:solidFill>
              <a:srgbClr val="F4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" name="Freeform 554"/>
            <p:cNvSpPr>
              <a:spLocks/>
            </p:cNvSpPr>
            <p:nvPr/>
          </p:nvSpPr>
          <p:spPr bwMode="auto">
            <a:xfrm>
              <a:off x="-2239963" y="4868863"/>
              <a:ext cx="165100" cy="406400"/>
            </a:xfrm>
            <a:custGeom>
              <a:avLst/>
              <a:gdLst>
                <a:gd name="T0" fmla="*/ 54 w 64"/>
                <a:gd name="T1" fmla="*/ 1 h 157"/>
                <a:gd name="T2" fmla="*/ 54 w 64"/>
                <a:gd name="T3" fmla="*/ 1 h 157"/>
                <a:gd name="T4" fmla="*/ 62 w 64"/>
                <a:gd name="T5" fmla="*/ 16 h 157"/>
                <a:gd name="T6" fmla="*/ 26 w 64"/>
                <a:gd name="T7" fmla="*/ 147 h 157"/>
                <a:gd name="T8" fmla="*/ 11 w 64"/>
                <a:gd name="T9" fmla="*/ 156 h 157"/>
                <a:gd name="T10" fmla="*/ 11 w 64"/>
                <a:gd name="T11" fmla="*/ 156 h 157"/>
                <a:gd name="T12" fmla="*/ 2 w 64"/>
                <a:gd name="T13" fmla="*/ 141 h 157"/>
                <a:gd name="T14" fmla="*/ 39 w 64"/>
                <a:gd name="T15" fmla="*/ 10 h 157"/>
                <a:gd name="T16" fmla="*/ 54 w 64"/>
                <a:gd name="T17" fmla="*/ 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157">
                  <a:moveTo>
                    <a:pt x="54" y="1"/>
                  </a:moveTo>
                  <a:cubicBezTo>
                    <a:pt x="54" y="1"/>
                    <a:pt x="54" y="1"/>
                    <a:pt x="54" y="1"/>
                  </a:cubicBezTo>
                  <a:cubicBezTo>
                    <a:pt x="60" y="3"/>
                    <a:pt x="64" y="10"/>
                    <a:pt x="62" y="16"/>
                  </a:cubicBezTo>
                  <a:cubicBezTo>
                    <a:pt x="26" y="147"/>
                    <a:pt x="26" y="147"/>
                    <a:pt x="26" y="147"/>
                  </a:cubicBezTo>
                  <a:cubicBezTo>
                    <a:pt x="24" y="154"/>
                    <a:pt x="17" y="157"/>
                    <a:pt x="11" y="156"/>
                  </a:cubicBezTo>
                  <a:cubicBezTo>
                    <a:pt x="11" y="156"/>
                    <a:pt x="11" y="156"/>
                    <a:pt x="11" y="156"/>
                  </a:cubicBezTo>
                  <a:cubicBezTo>
                    <a:pt x="4" y="154"/>
                    <a:pt x="0" y="147"/>
                    <a:pt x="2" y="141"/>
                  </a:cubicBezTo>
                  <a:cubicBezTo>
                    <a:pt x="39" y="10"/>
                    <a:pt x="39" y="10"/>
                    <a:pt x="39" y="10"/>
                  </a:cubicBezTo>
                  <a:cubicBezTo>
                    <a:pt x="40" y="3"/>
                    <a:pt x="47" y="0"/>
                    <a:pt x="54" y="1"/>
                  </a:cubicBezTo>
                  <a:close/>
                </a:path>
              </a:pathLst>
            </a:custGeom>
            <a:solidFill>
              <a:srgbClr val="F4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" name="Freeform 555"/>
            <p:cNvSpPr>
              <a:spLocks/>
            </p:cNvSpPr>
            <p:nvPr/>
          </p:nvSpPr>
          <p:spPr bwMode="auto">
            <a:xfrm>
              <a:off x="-2225675" y="4986338"/>
              <a:ext cx="350838" cy="303213"/>
            </a:xfrm>
            <a:custGeom>
              <a:avLst/>
              <a:gdLst>
                <a:gd name="T0" fmla="*/ 131 w 135"/>
                <a:gd name="T1" fmla="*/ 6 h 117"/>
                <a:gd name="T2" fmla="*/ 131 w 135"/>
                <a:gd name="T3" fmla="*/ 6 h 117"/>
                <a:gd name="T4" fmla="*/ 130 w 135"/>
                <a:gd name="T5" fmla="*/ 23 h 117"/>
                <a:gd name="T6" fmla="*/ 22 w 135"/>
                <a:gd name="T7" fmla="*/ 112 h 117"/>
                <a:gd name="T8" fmla="*/ 5 w 135"/>
                <a:gd name="T9" fmla="*/ 111 h 117"/>
                <a:gd name="T10" fmla="*/ 5 w 135"/>
                <a:gd name="T11" fmla="*/ 111 h 117"/>
                <a:gd name="T12" fmla="*/ 6 w 135"/>
                <a:gd name="T13" fmla="*/ 94 h 117"/>
                <a:gd name="T14" fmla="*/ 114 w 135"/>
                <a:gd name="T15" fmla="*/ 4 h 117"/>
                <a:gd name="T16" fmla="*/ 131 w 135"/>
                <a:gd name="T17" fmla="*/ 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17">
                  <a:moveTo>
                    <a:pt x="131" y="6"/>
                  </a:moveTo>
                  <a:cubicBezTo>
                    <a:pt x="131" y="6"/>
                    <a:pt x="131" y="6"/>
                    <a:pt x="131" y="6"/>
                  </a:cubicBezTo>
                  <a:cubicBezTo>
                    <a:pt x="135" y="11"/>
                    <a:pt x="135" y="18"/>
                    <a:pt x="130" y="23"/>
                  </a:cubicBezTo>
                  <a:cubicBezTo>
                    <a:pt x="22" y="112"/>
                    <a:pt x="22" y="112"/>
                    <a:pt x="22" y="112"/>
                  </a:cubicBezTo>
                  <a:cubicBezTo>
                    <a:pt x="17" y="117"/>
                    <a:pt x="9" y="116"/>
                    <a:pt x="5" y="111"/>
                  </a:cubicBezTo>
                  <a:cubicBezTo>
                    <a:pt x="5" y="111"/>
                    <a:pt x="5" y="111"/>
                    <a:pt x="5" y="111"/>
                  </a:cubicBezTo>
                  <a:cubicBezTo>
                    <a:pt x="0" y="105"/>
                    <a:pt x="1" y="98"/>
                    <a:pt x="6" y="94"/>
                  </a:cubicBezTo>
                  <a:cubicBezTo>
                    <a:pt x="114" y="4"/>
                    <a:pt x="114" y="4"/>
                    <a:pt x="114" y="4"/>
                  </a:cubicBezTo>
                  <a:cubicBezTo>
                    <a:pt x="119" y="0"/>
                    <a:pt x="127" y="0"/>
                    <a:pt x="131" y="6"/>
                  </a:cubicBezTo>
                  <a:close/>
                </a:path>
              </a:pathLst>
            </a:custGeom>
            <a:solidFill>
              <a:srgbClr val="F4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" name="Freeform 556"/>
            <p:cNvSpPr>
              <a:spLocks/>
            </p:cNvSpPr>
            <p:nvPr/>
          </p:nvSpPr>
          <p:spPr bwMode="auto">
            <a:xfrm>
              <a:off x="-2217738" y="5172075"/>
              <a:ext cx="428625" cy="130175"/>
            </a:xfrm>
            <a:custGeom>
              <a:avLst/>
              <a:gdLst>
                <a:gd name="T0" fmla="*/ 164 w 165"/>
                <a:gd name="T1" fmla="*/ 11 h 50"/>
                <a:gd name="T2" fmla="*/ 164 w 165"/>
                <a:gd name="T3" fmla="*/ 11 h 50"/>
                <a:gd name="T4" fmla="*/ 154 w 165"/>
                <a:gd name="T5" fmla="*/ 25 h 50"/>
                <a:gd name="T6" fmla="*/ 16 w 165"/>
                <a:gd name="T7" fmla="*/ 49 h 50"/>
                <a:gd name="T8" fmla="*/ 2 w 165"/>
                <a:gd name="T9" fmla="*/ 39 h 50"/>
                <a:gd name="T10" fmla="*/ 2 w 165"/>
                <a:gd name="T11" fmla="*/ 39 h 50"/>
                <a:gd name="T12" fmla="*/ 12 w 165"/>
                <a:gd name="T13" fmla="*/ 25 h 50"/>
                <a:gd name="T14" fmla="*/ 150 w 165"/>
                <a:gd name="T15" fmla="*/ 1 h 50"/>
                <a:gd name="T16" fmla="*/ 164 w 165"/>
                <a:gd name="T17" fmla="*/ 1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50">
                  <a:moveTo>
                    <a:pt x="164" y="11"/>
                  </a:moveTo>
                  <a:cubicBezTo>
                    <a:pt x="164" y="11"/>
                    <a:pt x="164" y="11"/>
                    <a:pt x="164" y="11"/>
                  </a:cubicBezTo>
                  <a:cubicBezTo>
                    <a:pt x="165" y="18"/>
                    <a:pt x="160" y="24"/>
                    <a:pt x="154" y="25"/>
                  </a:cubicBezTo>
                  <a:cubicBezTo>
                    <a:pt x="16" y="49"/>
                    <a:pt x="16" y="49"/>
                    <a:pt x="16" y="49"/>
                  </a:cubicBezTo>
                  <a:cubicBezTo>
                    <a:pt x="9" y="50"/>
                    <a:pt x="3" y="45"/>
                    <a:pt x="2" y="39"/>
                  </a:cubicBezTo>
                  <a:cubicBezTo>
                    <a:pt x="2" y="39"/>
                    <a:pt x="2" y="39"/>
                    <a:pt x="2" y="39"/>
                  </a:cubicBezTo>
                  <a:cubicBezTo>
                    <a:pt x="0" y="32"/>
                    <a:pt x="5" y="26"/>
                    <a:pt x="12" y="25"/>
                  </a:cubicBezTo>
                  <a:cubicBezTo>
                    <a:pt x="150" y="1"/>
                    <a:pt x="150" y="1"/>
                    <a:pt x="150" y="1"/>
                  </a:cubicBezTo>
                  <a:cubicBezTo>
                    <a:pt x="156" y="0"/>
                    <a:pt x="163" y="5"/>
                    <a:pt x="164" y="11"/>
                  </a:cubicBezTo>
                  <a:close/>
                </a:path>
              </a:pathLst>
            </a:custGeom>
            <a:solidFill>
              <a:srgbClr val="F4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" name="Freeform 557"/>
            <p:cNvSpPr>
              <a:spLocks/>
            </p:cNvSpPr>
            <p:nvPr/>
          </p:nvSpPr>
          <p:spPr bwMode="auto">
            <a:xfrm>
              <a:off x="-2239963" y="5267325"/>
              <a:ext cx="155575" cy="387350"/>
            </a:xfrm>
            <a:custGeom>
              <a:avLst/>
              <a:gdLst>
                <a:gd name="T0" fmla="*/ 49 w 60"/>
                <a:gd name="T1" fmla="*/ 147 h 149"/>
                <a:gd name="T2" fmla="*/ 49 w 60"/>
                <a:gd name="T3" fmla="*/ 147 h 149"/>
                <a:gd name="T4" fmla="*/ 34 w 60"/>
                <a:gd name="T5" fmla="*/ 139 h 149"/>
                <a:gd name="T6" fmla="*/ 2 w 60"/>
                <a:gd name="T7" fmla="*/ 17 h 149"/>
                <a:gd name="T8" fmla="*/ 11 w 60"/>
                <a:gd name="T9" fmla="*/ 2 h 149"/>
                <a:gd name="T10" fmla="*/ 25 w 60"/>
                <a:gd name="T11" fmla="*/ 10 h 149"/>
                <a:gd name="T12" fmla="*/ 58 w 60"/>
                <a:gd name="T13" fmla="*/ 132 h 149"/>
                <a:gd name="T14" fmla="*/ 49 w 60"/>
                <a:gd name="T15" fmla="*/ 147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" h="149">
                  <a:moveTo>
                    <a:pt x="49" y="147"/>
                  </a:moveTo>
                  <a:cubicBezTo>
                    <a:pt x="49" y="147"/>
                    <a:pt x="49" y="147"/>
                    <a:pt x="49" y="147"/>
                  </a:cubicBezTo>
                  <a:cubicBezTo>
                    <a:pt x="43" y="149"/>
                    <a:pt x="36" y="145"/>
                    <a:pt x="34" y="139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0" y="10"/>
                    <a:pt x="4" y="3"/>
                    <a:pt x="11" y="2"/>
                  </a:cubicBezTo>
                  <a:cubicBezTo>
                    <a:pt x="17" y="0"/>
                    <a:pt x="24" y="4"/>
                    <a:pt x="25" y="10"/>
                  </a:cubicBezTo>
                  <a:cubicBezTo>
                    <a:pt x="58" y="132"/>
                    <a:pt x="58" y="132"/>
                    <a:pt x="58" y="132"/>
                  </a:cubicBezTo>
                  <a:cubicBezTo>
                    <a:pt x="60" y="139"/>
                    <a:pt x="56" y="146"/>
                    <a:pt x="49" y="147"/>
                  </a:cubicBezTo>
                  <a:close/>
                </a:path>
              </a:pathLst>
            </a:custGeom>
            <a:solidFill>
              <a:srgbClr val="F4BA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" name="Freeform 558"/>
            <p:cNvSpPr>
              <a:spLocks/>
            </p:cNvSpPr>
            <p:nvPr/>
          </p:nvSpPr>
          <p:spPr bwMode="auto">
            <a:xfrm>
              <a:off x="-1481138" y="4741863"/>
              <a:ext cx="1036638" cy="1036638"/>
            </a:xfrm>
            <a:custGeom>
              <a:avLst/>
              <a:gdLst>
                <a:gd name="T0" fmla="*/ 13 w 400"/>
                <a:gd name="T1" fmla="*/ 394 h 400"/>
                <a:gd name="T2" fmla="*/ 6 w 400"/>
                <a:gd name="T3" fmla="*/ 387 h 400"/>
                <a:gd name="T4" fmla="*/ 6 w 400"/>
                <a:gd name="T5" fmla="*/ 365 h 400"/>
                <a:gd name="T6" fmla="*/ 366 w 400"/>
                <a:gd name="T7" fmla="*/ 6 h 400"/>
                <a:gd name="T8" fmla="*/ 387 w 400"/>
                <a:gd name="T9" fmla="*/ 6 h 400"/>
                <a:gd name="T10" fmla="*/ 394 w 400"/>
                <a:gd name="T11" fmla="*/ 13 h 400"/>
                <a:gd name="T12" fmla="*/ 394 w 400"/>
                <a:gd name="T13" fmla="*/ 34 h 400"/>
                <a:gd name="T14" fmla="*/ 35 w 400"/>
                <a:gd name="T15" fmla="*/ 394 h 400"/>
                <a:gd name="T16" fmla="*/ 13 w 400"/>
                <a:gd name="T17" fmla="*/ 394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0" h="400">
                  <a:moveTo>
                    <a:pt x="13" y="394"/>
                  </a:moveTo>
                  <a:cubicBezTo>
                    <a:pt x="6" y="387"/>
                    <a:pt x="6" y="387"/>
                    <a:pt x="6" y="387"/>
                  </a:cubicBezTo>
                  <a:cubicBezTo>
                    <a:pt x="0" y="381"/>
                    <a:pt x="0" y="371"/>
                    <a:pt x="6" y="365"/>
                  </a:cubicBezTo>
                  <a:cubicBezTo>
                    <a:pt x="366" y="6"/>
                    <a:pt x="366" y="6"/>
                    <a:pt x="366" y="6"/>
                  </a:cubicBezTo>
                  <a:cubicBezTo>
                    <a:pt x="372" y="0"/>
                    <a:pt x="381" y="0"/>
                    <a:pt x="387" y="6"/>
                  </a:cubicBezTo>
                  <a:cubicBezTo>
                    <a:pt x="394" y="13"/>
                    <a:pt x="394" y="13"/>
                    <a:pt x="394" y="13"/>
                  </a:cubicBezTo>
                  <a:cubicBezTo>
                    <a:pt x="400" y="19"/>
                    <a:pt x="400" y="28"/>
                    <a:pt x="394" y="34"/>
                  </a:cubicBezTo>
                  <a:cubicBezTo>
                    <a:pt x="35" y="394"/>
                    <a:pt x="35" y="394"/>
                    <a:pt x="35" y="394"/>
                  </a:cubicBezTo>
                  <a:cubicBezTo>
                    <a:pt x="29" y="400"/>
                    <a:pt x="19" y="400"/>
                    <a:pt x="13" y="394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" name="Freeform 559"/>
            <p:cNvSpPr>
              <a:spLocks/>
            </p:cNvSpPr>
            <p:nvPr/>
          </p:nvSpPr>
          <p:spPr bwMode="auto">
            <a:xfrm>
              <a:off x="-534988" y="4745038"/>
              <a:ext cx="679450" cy="106363"/>
            </a:xfrm>
            <a:custGeom>
              <a:avLst/>
              <a:gdLst>
                <a:gd name="T0" fmla="*/ 0 w 262"/>
                <a:gd name="T1" fmla="*/ 30 h 41"/>
                <a:gd name="T2" fmla="*/ 0 w 262"/>
                <a:gd name="T3" fmla="*/ 11 h 41"/>
                <a:gd name="T4" fmla="*/ 11 w 262"/>
                <a:gd name="T5" fmla="*/ 0 h 41"/>
                <a:gd name="T6" fmla="*/ 252 w 262"/>
                <a:gd name="T7" fmla="*/ 0 h 41"/>
                <a:gd name="T8" fmla="*/ 262 w 262"/>
                <a:gd name="T9" fmla="*/ 11 h 41"/>
                <a:gd name="T10" fmla="*/ 262 w 262"/>
                <a:gd name="T11" fmla="*/ 30 h 41"/>
                <a:gd name="T12" fmla="*/ 252 w 262"/>
                <a:gd name="T13" fmla="*/ 41 h 41"/>
                <a:gd name="T14" fmla="*/ 11 w 262"/>
                <a:gd name="T15" fmla="*/ 41 h 41"/>
                <a:gd name="T16" fmla="*/ 0 w 262"/>
                <a:gd name="T17" fmla="*/ 3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2" h="41">
                  <a:moveTo>
                    <a:pt x="0" y="30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57" y="0"/>
                    <a:pt x="262" y="5"/>
                    <a:pt x="262" y="11"/>
                  </a:cubicBezTo>
                  <a:cubicBezTo>
                    <a:pt x="262" y="30"/>
                    <a:pt x="262" y="30"/>
                    <a:pt x="262" y="30"/>
                  </a:cubicBezTo>
                  <a:cubicBezTo>
                    <a:pt x="262" y="36"/>
                    <a:pt x="257" y="41"/>
                    <a:pt x="252" y="41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5" y="41"/>
                    <a:pt x="0" y="36"/>
                    <a:pt x="0" y="3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" name="Freeform 560"/>
            <p:cNvSpPr>
              <a:spLocks/>
            </p:cNvSpPr>
            <p:nvPr/>
          </p:nvSpPr>
          <p:spPr bwMode="auto">
            <a:xfrm>
              <a:off x="-1755775" y="5641975"/>
              <a:ext cx="687388" cy="369888"/>
            </a:xfrm>
            <a:custGeom>
              <a:avLst/>
              <a:gdLst>
                <a:gd name="T0" fmla="*/ 217 w 433"/>
                <a:gd name="T1" fmla="*/ 233 h 233"/>
                <a:gd name="T2" fmla="*/ 0 w 433"/>
                <a:gd name="T3" fmla="*/ 0 h 233"/>
                <a:gd name="T4" fmla="*/ 433 w 433"/>
                <a:gd name="T5" fmla="*/ 0 h 233"/>
                <a:gd name="T6" fmla="*/ 217 w 433"/>
                <a:gd name="T7" fmla="*/ 233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3" h="233">
                  <a:moveTo>
                    <a:pt x="217" y="233"/>
                  </a:moveTo>
                  <a:lnTo>
                    <a:pt x="0" y="0"/>
                  </a:lnTo>
                  <a:lnTo>
                    <a:pt x="433" y="0"/>
                  </a:lnTo>
                  <a:lnTo>
                    <a:pt x="217" y="233"/>
                  </a:lnTo>
                  <a:close/>
                </a:path>
              </a:pathLst>
            </a:custGeom>
            <a:solidFill>
              <a:srgbClr val="DB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69" name="Group 668"/>
          <p:cNvGrpSpPr/>
          <p:nvPr/>
        </p:nvGrpSpPr>
        <p:grpSpPr>
          <a:xfrm>
            <a:off x="10445784" y="1794490"/>
            <a:ext cx="1304130" cy="1303644"/>
            <a:chOff x="1458913" y="3790950"/>
            <a:chExt cx="4270375" cy="4268788"/>
          </a:xfrm>
        </p:grpSpPr>
        <p:sp>
          <p:nvSpPr>
            <p:cNvPr id="34" name="Oval 561"/>
            <p:cNvSpPr>
              <a:spLocks noChangeArrowheads="1"/>
            </p:cNvSpPr>
            <p:nvPr/>
          </p:nvSpPr>
          <p:spPr bwMode="auto">
            <a:xfrm>
              <a:off x="1458913" y="3790950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" name="Freeform 562"/>
            <p:cNvSpPr>
              <a:spLocks/>
            </p:cNvSpPr>
            <p:nvPr/>
          </p:nvSpPr>
          <p:spPr bwMode="auto">
            <a:xfrm>
              <a:off x="2159000" y="5449888"/>
              <a:ext cx="977900" cy="827088"/>
            </a:xfrm>
            <a:custGeom>
              <a:avLst/>
              <a:gdLst>
                <a:gd name="T0" fmla="*/ 377 w 377"/>
                <a:gd name="T1" fmla="*/ 175 h 319"/>
                <a:gd name="T2" fmla="*/ 301 w 377"/>
                <a:gd name="T3" fmla="*/ 223 h 319"/>
                <a:gd name="T4" fmla="*/ 239 w 377"/>
                <a:gd name="T5" fmla="*/ 304 h 319"/>
                <a:gd name="T6" fmla="*/ 232 w 377"/>
                <a:gd name="T7" fmla="*/ 319 h 319"/>
                <a:gd name="T8" fmla="*/ 0 w 377"/>
                <a:gd name="T9" fmla="*/ 319 h 319"/>
                <a:gd name="T10" fmla="*/ 24 w 377"/>
                <a:gd name="T11" fmla="*/ 174 h 319"/>
                <a:gd name="T12" fmla="*/ 152 w 377"/>
                <a:gd name="T13" fmla="*/ 0 h 319"/>
                <a:gd name="T14" fmla="*/ 206 w 377"/>
                <a:gd name="T15" fmla="*/ 34 h 319"/>
                <a:gd name="T16" fmla="*/ 272 w 377"/>
                <a:gd name="T17" fmla="*/ 47 h 319"/>
                <a:gd name="T18" fmla="*/ 338 w 377"/>
                <a:gd name="T19" fmla="*/ 34 h 319"/>
                <a:gd name="T20" fmla="*/ 336 w 377"/>
                <a:gd name="T21" fmla="*/ 55 h 319"/>
                <a:gd name="T22" fmla="*/ 342 w 377"/>
                <a:gd name="T23" fmla="*/ 103 h 319"/>
                <a:gd name="T24" fmla="*/ 359 w 377"/>
                <a:gd name="T25" fmla="*/ 146 h 319"/>
                <a:gd name="T26" fmla="*/ 377 w 377"/>
                <a:gd name="T27" fmla="*/ 175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77" h="319">
                  <a:moveTo>
                    <a:pt x="377" y="175"/>
                  </a:moveTo>
                  <a:cubicBezTo>
                    <a:pt x="349" y="187"/>
                    <a:pt x="323" y="203"/>
                    <a:pt x="301" y="223"/>
                  </a:cubicBezTo>
                  <a:cubicBezTo>
                    <a:pt x="276" y="245"/>
                    <a:pt x="255" y="273"/>
                    <a:pt x="239" y="304"/>
                  </a:cubicBezTo>
                  <a:cubicBezTo>
                    <a:pt x="237" y="309"/>
                    <a:pt x="234" y="315"/>
                    <a:pt x="232" y="319"/>
                  </a:cubicBezTo>
                  <a:cubicBezTo>
                    <a:pt x="0" y="319"/>
                    <a:pt x="0" y="319"/>
                    <a:pt x="0" y="319"/>
                  </a:cubicBezTo>
                  <a:cubicBezTo>
                    <a:pt x="24" y="174"/>
                    <a:pt x="24" y="174"/>
                    <a:pt x="24" y="174"/>
                  </a:cubicBezTo>
                  <a:cubicBezTo>
                    <a:pt x="37" y="90"/>
                    <a:pt x="82" y="25"/>
                    <a:pt x="152" y="0"/>
                  </a:cubicBezTo>
                  <a:cubicBezTo>
                    <a:pt x="168" y="15"/>
                    <a:pt x="186" y="26"/>
                    <a:pt x="206" y="34"/>
                  </a:cubicBezTo>
                  <a:cubicBezTo>
                    <a:pt x="227" y="43"/>
                    <a:pt x="249" y="47"/>
                    <a:pt x="272" y="47"/>
                  </a:cubicBezTo>
                  <a:cubicBezTo>
                    <a:pt x="295" y="47"/>
                    <a:pt x="317" y="43"/>
                    <a:pt x="338" y="34"/>
                  </a:cubicBezTo>
                  <a:cubicBezTo>
                    <a:pt x="337" y="41"/>
                    <a:pt x="336" y="48"/>
                    <a:pt x="336" y="55"/>
                  </a:cubicBezTo>
                  <a:cubicBezTo>
                    <a:pt x="336" y="71"/>
                    <a:pt x="338" y="87"/>
                    <a:pt x="342" y="103"/>
                  </a:cubicBezTo>
                  <a:cubicBezTo>
                    <a:pt x="346" y="118"/>
                    <a:pt x="351" y="132"/>
                    <a:pt x="359" y="146"/>
                  </a:cubicBezTo>
                  <a:cubicBezTo>
                    <a:pt x="364" y="156"/>
                    <a:pt x="370" y="166"/>
                    <a:pt x="377" y="175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" name="Freeform 563"/>
            <p:cNvSpPr>
              <a:spLocks/>
            </p:cNvSpPr>
            <p:nvPr/>
          </p:nvSpPr>
          <p:spPr bwMode="auto">
            <a:xfrm>
              <a:off x="2501900" y="4806950"/>
              <a:ext cx="725488" cy="688975"/>
            </a:xfrm>
            <a:custGeom>
              <a:avLst/>
              <a:gdLst>
                <a:gd name="T0" fmla="*/ 280 w 280"/>
                <a:gd name="T1" fmla="*/ 133 h 266"/>
                <a:gd name="T2" fmla="*/ 279 w 280"/>
                <a:gd name="T3" fmla="*/ 147 h 266"/>
                <a:gd name="T4" fmla="*/ 268 w 280"/>
                <a:gd name="T5" fmla="*/ 157 h 266"/>
                <a:gd name="T6" fmla="*/ 222 w 280"/>
                <a:gd name="T7" fmla="*/ 223 h 266"/>
                <a:gd name="T8" fmla="*/ 213 w 280"/>
                <a:gd name="T9" fmla="*/ 247 h 266"/>
                <a:gd name="T10" fmla="*/ 140 w 280"/>
                <a:gd name="T11" fmla="*/ 266 h 266"/>
                <a:gd name="T12" fmla="*/ 52 w 280"/>
                <a:gd name="T13" fmla="*/ 237 h 266"/>
                <a:gd name="T14" fmla="*/ 0 w 280"/>
                <a:gd name="T15" fmla="*/ 133 h 266"/>
                <a:gd name="T16" fmla="*/ 140 w 280"/>
                <a:gd name="T17" fmla="*/ 0 h 266"/>
                <a:gd name="T18" fmla="*/ 280 w 280"/>
                <a:gd name="T19" fmla="*/ 133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0" h="266">
                  <a:moveTo>
                    <a:pt x="280" y="133"/>
                  </a:moveTo>
                  <a:cubicBezTo>
                    <a:pt x="280" y="138"/>
                    <a:pt x="280" y="143"/>
                    <a:pt x="279" y="147"/>
                  </a:cubicBezTo>
                  <a:cubicBezTo>
                    <a:pt x="275" y="151"/>
                    <a:pt x="272" y="154"/>
                    <a:pt x="268" y="157"/>
                  </a:cubicBezTo>
                  <a:cubicBezTo>
                    <a:pt x="248" y="176"/>
                    <a:pt x="233" y="198"/>
                    <a:pt x="222" y="223"/>
                  </a:cubicBezTo>
                  <a:cubicBezTo>
                    <a:pt x="218" y="231"/>
                    <a:pt x="215" y="239"/>
                    <a:pt x="213" y="247"/>
                  </a:cubicBezTo>
                  <a:cubicBezTo>
                    <a:pt x="191" y="259"/>
                    <a:pt x="167" y="266"/>
                    <a:pt x="140" y="266"/>
                  </a:cubicBezTo>
                  <a:cubicBezTo>
                    <a:pt x="107" y="266"/>
                    <a:pt x="76" y="255"/>
                    <a:pt x="52" y="237"/>
                  </a:cubicBezTo>
                  <a:cubicBezTo>
                    <a:pt x="20" y="213"/>
                    <a:pt x="0" y="175"/>
                    <a:pt x="0" y="133"/>
                  </a:cubicBezTo>
                  <a:cubicBezTo>
                    <a:pt x="0" y="60"/>
                    <a:pt x="63" y="0"/>
                    <a:pt x="140" y="0"/>
                  </a:cubicBezTo>
                  <a:cubicBezTo>
                    <a:pt x="217" y="0"/>
                    <a:pt x="280" y="60"/>
                    <a:pt x="280" y="133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" name="Freeform 564"/>
            <p:cNvSpPr>
              <a:spLocks/>
            </p:cNvSpPr>
            <p:nvPr/>
          </p:nvSpPr>
          <p:spPr bwMode="auto">
            <a:xfrm>
              <a:off x="4054475" y="5449888"/>
              <a:ext cx="977900" cy="827088"/>
            </a:xfrm>
            <a:custGeom>
              <a:avLst/>
              <a:gdLst>
                <a:gd name="T0" fmla="*/ 377 w 377"/>
                <a:gd name="T1" fmla="*/ 319 h 319"/>
                <a:gd name="T2" fmla="*/ 145 w 377"/>
                <a:gd name="T3" fmla="*/ 319 h 319"/>
                <a:gd name="T4" fmla="*/ 138 w 377"/>
                <a:gd name="T5" fmla="*/ 303 h 319"/>
                <a:gd name="T6" fmla="*/ 0 w 377"/>
                <a:gd name="T7" fmla="*/ 175 h 319"/>
                <a:gd name="T8" fmla="*/ 18 w 377"/>
                <a:gd name="T9" fmla="*/ 147 h 319"/>
                <a:gd name="T10" fmla="*/ 35 w 377"/>
                <a:gd name="T11" fmla="*/ 103 h 319"/>
                <a:gd name="T12" fmla="*/ 40 w 377"/>
                <a:gd name="T13" fmla="*/ 56 h 319"/>
                <a:gd name="T14" fmla="*/ 39 w 377"/>
                <a:gd name="T15" fmla="*/ 34 h 319"/>
                <a:gd name="T16" fmla="*/ 105 w 377"/>
                <a:gd name="T17" fmla="*/ 47 h 319"/>
                <a:gd name="T18" fmla="*/ 171 w 377"/>
                <a:gd name="T19" fmla="*/ 34 h 319"/>
                <a:gd name="T20" fmla="*/ 225 w 377"/>
                <a:gd name="T21" fmla="*/ 0 h 319"/>
                <a:gd name="T22" fmla="*/ 353 w 377"/>
                <a:gd name="T23" fmla="*/ 174 h 319"/>
                <a:gd name="T24" fmla="*/ 377 w 377"/>
                <a:gd name="T2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7" h="319">
                  <a:moveTo>
                    <a:pt x="377" y="319"/>
                  </a:moveTo>
                  <a:cubicBezTo>
                    <a:pt x="145" y="319"/>
                    <a:pt x="145" y="319"/>
                    <a:pt x="145" y="319"/>
                  </a:cubicBezTo>
                  <a:cubicBezTo>
                    <a:pt x="143" y="315"/>
                    <a:pt x="140" y="308"/>
                    <a:pt x="138" y="303"/>
                  </a:cubicBezTo>
                  <a:cubicBezTo>
                    <a:pt x="106" y="243"/>
                    <a:pt x="59" y="199"/>
                    <a:pt x="0" y="175"/>
                  </a:cubicBezTo>
                  <a:cubicBezTo>
                    <a:pt x="7" y="166"/>
                    <a:pt x="13" y="156"/>
                    <a:pt x="18" y="147"/>
                  </a:cubicBezTo>
                  <a:cubicBezTo>
                    <a:pt x="25" y="133"/>
                    <a:pt x="31" y="118"/>
                    <a:pt x="35" y="103"/>
                  </a:cubicBezTo>
                  <a:cubicBezTo>
                    <a:pt x="38" y="87"/>
                    <a:pt x="40" y="71"/>
                    <a:pt x="40" y="56"/>
                  </a:cubicBezTo>
                  <a:cubicBezTo>
                    <a:pt x="40" y="48"/>
                    <a:pt x="40" y="41"/>
                    <a:pt x="39" y="34"/>
                  </a:cubicBezTo>
                  <a:cubicBezTo>
                    <a:pt x="60" y="43"/>
                    <a:pt x="82" y="47"/>
                    <a:pt x="105" y="47"/>
                  </a:cubicBezTo>
                  <a:cubicBezTo>
                    <a:pt x="128" y="47"/>
                    <a:pt x="150" y="43"/>
                    <a:pt x="171" y="34"/>
                  </a:cubicBezTo>
                  <a:cubicBezTo>
                    <a:pt x="191" y="26"/>
                    <a:pt x="209" y="14"/>
                    <a:pt x="225" y="0"/>
                  </a:cubicBezTo>
                  <a:cubicBezTo>
                    <a:pt x="294" y="24"/>
                    <a:pt x="340" y="90"/>
                    <a:pt x="353" y="174"/>
                  </a:cubicBezTo>
                  <a:lnTo>
                    <a:pt x="377" y="319"/>
                  </a:ln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" name="Freeform 565"/>
            <p:cNvSpPr>
              <a:spLocks/>
            </p:cNvSpPr>
            <p:nvPr/>
          </p:nvSpPr>
          <p:spPr bwMode="auto">
            <a:xfrm>
              <a:off x="3963988" y="4806950"/>
              <a:ext cx="725488" cy="688975"/>
            </a:xfrm>
            <a:custGeom>
              <a:avLst/>
              <a:gdLst>
                <a:gd name="T0" fmla="*/ 280 w 280"/>
                <a:gd name="T1" fmla="*/ 133 h 266"/>
                <a:gd name="T2" fmla="*/ 227 w 280"/>
                <a:gd name="T3" fmla="*/ 237 h 266"/>
                <a:gd name="T4" fmla="*/ 140 w 280"/>
                <a:gd name="T5" fmla="*/ 266 h 266"/>
                <a:gd name="T6" fmla="*/ 67 w 280"/>
                <a:gd name="T7" fmla="*/ 247 h 266"/>
                <a:gd name="T8" fmla="*/ 58 w 280"/>
                <a:gd name="T9" fmla="*/ 223 h 266"/>
                <a:gd name="T10" fmla="*/ 12 w 280"/>
                <a:gd name="T11" fmla="*/ 157 h 266"/>
                <a:gd name="T12" fmla="*/ 1 w 280"/>
                <a:gd name="T13" fmla="*/ 147 h 266"/>
                <a:gd name="T14" fmla="*/ 0 w 280"/>
                <a:gd name="T15" fmla="*/ 133 h 266"/>
                <a:gd name="T16" fmla="*/ 140 w 280"/>
                <a:gd name="T17" fmla="*/ 0 h 266"/>
                <a:gd name="T18" fmla="*/ 280 w 280"/>
                <a:gd name="T19" fmla="*/ 133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0" h="266">
                  <a:moveTo>
                    <a:pt x="280" y="133"/>
                  </a:moveTo>
                  <a:cubicBezTo>
                    <a:pt x="280" y="175"/>
                    <a:pt x="259" y="213"/>
                    <a:pt x="227" y="237"/>
                  </a:cubicBezTo>
                  <a:cubicBezTo>
                    <a:pt x="203" y="255"/>
                    <a:pt x="173" y="266"/>
                    <a:pt x="140" y="266"/>
                  </a:cubicBezTo>
                  <a:cubicBezTo>
                    <a:pt x="113" y="266"/>
                    <a:pt x="88" y="259"/>
                    <a:pt x="67" y="247"/>
                  </a:cubicBezTo>
                  <a:cubicBezTo>
                    <a:pt x="65" y="239"/>
                    <a:pt x="62" y="231"/>
                    <a:pt x="58" y="223"/>
                  </a:cubicBezTo>
                  <a:cubicBezTo>
                    <a:pt x="47" y="198"/>
                    <a:pt x="32" y="176"/>
                    <a:pt x="12" y="157"/>
                  </a:cubicBezTo>
                  <a:cubicBezTo>
                    <a:pt x="8" y="154"/>
                    <a:pt x="4" y="151"/>
                    <a:pt x="1" y="147"/>
                  </a:cubicBezTo>
                  <a:cubicBezTo>
                    <a:pt x="0" y="143"/>
                    <a:pt x="0" y="138"/>
                    <a:pt x="0" y="133"/>
                  </a:cubicBezTo>
                  <a:cubicBezTo>
                    <a:pt x="0" y="60"/>
                    <a:pt x="62" y="0"/>
                    <a:pt x="140" y="0"/>
                  </a:cubicBezTo>
                  <a:cubicBezTo>
                    <a:pt x="217" y="0"/>
                    <a:pt x="280" y="60"/>
                    <a:pt x="280" y="133"/>
                  </a:cubicBezTo>
                  <a:close/>
                </a:path>
              </a:pathLst>
            </a:custGeom>
            <a:solidFill>
              <a:srgbClr val="CCE2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" name="Freeform 566"/>
            <p:cNvSpPr>
              <a:spLocks/>
            </p:cNvSpPr>
            <p:nvPr/>
          </p:nvSpPr>
          <p:spPr bwMode="auto">
            <a:xfrm>
              <a:off x="2692400" y="5986463"/>
              <a:ext cx="1804988" cy="1066800"/>
            </a:xfrm>
            <a:custGeom>
              <a:avLst/>
              <a:gdLst>
                <a:gd name="T0" fmla="*/ 696 w 696"/>
                <a:gd name="T1" fmla="*/ 412 h 412"/>
                <a:gd name="T2" fmla="*/ 0 w 696"/>
                <a:gd name="T3" fmla="*/ 412 h 412"/>
                <a:gd name="T4" fmla="*/ 31 w 696"/>
                <a:gd name="T5" fmla="*/ 225 h 412"/>
                <a:gd name="T6" fmla="*/ 65 w 696"/>
                <a:gd name="T7" fmla="*/ 117 h 412"/>
                <a:gd name="T8" fmla="*/ 65 w 696"/>
                <a:gd name="T9" fmla="*/ 116 h 412"/>
                <a:gd name="T10" fmla="*/ 194 w 696"/>
                <a:gd name="T11" fmla="*/ 1 h 412"/>
                <a:gd name="T12" fmla="*/ 195 w 696"/>
                <a:gd name="T13" fmla="*/ 1 h 412"/>
                <a:gd name="T14" fmla="*/ 207 w 696"/>
                <a:gd name="T15" fmla="*/ 11 h 412"/>
                <a:gd name="T16" fmla="*/ 208 w 696"/>
                <a:gd name="T17" fmla="*/ 12 h 412"/>
                <a:gd name="T18" fmla="*/ 210 w 696"/>
                <a:gd name="T19" fmla="*/ 14 h 412"/>
                <a:gd name="T20" fmla="*/ 212 w 696"/>
                <a:gd name="T21" fmla="*/ 15 h 412"/>
                <a:gd name="T22" fmla="*/ 214 w 696"/>
                <a:gd name="T23" fmla="*/ 17 h 412"/>
                <a:gd name="T24" fmla="*/ 216 w 696"/>
                <a:gd name="T25" fmla="*/ 18 h 412"/>
                <a:gd name="T26" fmla="*/ 263 w 696"/>
                <a:gd name="T27" fmla="*/ 44 h 412"/>
                <a:gd name="T28" fmla="*/ 263 w 696"/>
                <a:gd name="T29" fmla="*/ 44 h 412"/>
                <a:gd name="T30" fmla="*/ 287 w 696"/>
                <a:gd name="T31" fmla="*/ 53 h 412"/>
                <a:gd name="T32" fmla="*/ 289 w 696"/>
                <a:gd name="T33" fmla="*/ 53 h 412"/>
                <a:gd name="T34" fmla="*/ 291 w 696"/>
                <a:gd name="T35" fmla="*/ 54 h 412"/>
                <a:gd name="T36" fmla="*/ 292 w 696"/>
                <a:gd name="T37" fmla="*/ 54 h 412"/>
                <a:gd name="T38" fmla="*/ 293 w 696"/>
                <a:gd name="T39" fmla="*/ 54 h 412"/>
                <a:gd name="T40" fmla="*/ 295 w 696"/>
                <a:gd name="T41" fmla="*/ 55 h 412"/>
                <a:gd name="T42" fmla="*/ 296 w 696"/>
                <a:gd name="T43" fmla="*/ 55 h 412"/>
                <a:gd name="T44" fmla="*/ 329 w 696"/>
                <a:gd name="T45" fmla="*/ 60 h 412"/>
                <a:gd name="T46" fmla="*/ 329 w 696"/>
                <a:gd name="T47" fmla="*/ 60 h 412"/>
                <a:gd name="T48" fmla="*/ 348 w 696"/>
                <a:gd name="T49" fmla="*/ 61 h 412"/>
                <a:gd name="T50" fmla="*/ 367 w 696"/>
                <a:gd name="T51" fmla="*/ 60 h 412"/>
                <a:gd name="T52" fmla="*/ 367 w 696"/>
                <a:gd name="T53" fmla="*/ 60 h 412"/>
                <a:gd name="T54" fmla="*/ 394 w 696"/>
                <a:gd name="T55" fmla="*/ 56 h 412"/>
                <a:gd name="T56" fmla="*/ 394 w 696"/>
                <a:gd name="T57" fmla="*/ 56 h 412"/>
                <a:gd name="T58" fmla="*/ 400 w 696"/>
                <a:gd name="T59" fmla="*/ 55 h 412"/>
                <a:gd name="T60" fmla="*/ 407 w 696"/>
                <a:gd name="T61" fmla="*/ 53 h 412"/>
                <a:gd name="T62" fmla="*/ 410 w 696"/>
                <a:gd name="T63" fmla="*/ 52 h 412"/>
                <a:gd name="T64" fmla="*/ 411 w 696"/>
                <a:gd name="T65" fmla="*/ 52 h 412"/>
                <a:gd name="T66" fmla="*/ 421 w 696"/>
                <a:gd name="T67" fmla="*/ 49 h 412"/>
                <a:gd name="T68" fmla="*/ 427 w 696"/>
                <a:gd name="T69" fmla="*/ 47 h 412"/>
                <a:gd name="T70" fmla="*/ 432 w 696"/>
                <a:gd name="T71" fmla="*/ 44 h 412"/>
                <a:gd name="T72" fmla="*/ 501 w 696"/>
                <a:gd name="T73" fmla="*/ 0 h 412"/>
                <a:gd name="T74" fmla="*/ 501 w 696"/>
                <a:gd name="T75" fmla="*/ 0 h 412"/>
                <a:gd name="T76" fmla="*/ 501 w 696"/>
                <a:gd name="T77" fmla="*/ 0 h 412"/>
                <a:gd name="T78" fmla="*/ 631 w 696"/>
                <a:gd name="T79" fmla="*/ 116 h 412"/>
                <a:gd name="T80" fmla="*/ 665 w 696"/>
                <a:gd name="T81" fmla="*/ 225 h 412"/>
                <a:gd name="T82" fmla="*/ 696 w 696"/>
                <a:gd name="T83" fmla="*/ 412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96" h="412">
                  <a:moveTo>
                    <a:pt x="696" y="412"/>
                  </a:moveTo>
                  <a:cubicBezTo>
                    <a:pt x="0" y="412"/>
                    <a:pt x="0" y="412"/>
                    <a:pt x="0" y="412"/>
                  </a:cubicBezTo>
                  <a:cubicBezTo>
                    <a:pt x="31" y="225"/>
                    <a:pt x="31" y="225"/>
                    <a:pt x="31" y="225"/>
                  </a:cubicBezTo>
                  <a:cubicBezTo>
                    <a:pt x="37" y="186"/>
                    <a:pt x="48" y="148"/>
                    <a:pt x="65" y="117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94" y="62"/>
                    <a:pt x="138" y="21"/>
                    <a:pt x="194" y="1"/>
                  </a:cubicBezTo>
                  <a:cubicBezTo>
                    <a:pt x="195" y="1"/>
                    <a:pt x="195" y="1"/>
                    <a:pt x="195" y="1"/>
                  </a:cubicBezTo>
                  <a:cubicBezTo>
                    <a:pt x="198" y="4"/>
                    <a:pt x="202" y="8"/>
                    <a:pt x="207" y="11"/>
                  </a:cubicBezTo>
                  <a:cubicBezTo>
                    <a:pt x="207" y="12"/>
                    <a:pt x="208" y="12"/>
                    <a:pt x="208" y="12"/>
                  </a:cubicBezTo>
                  <a:cubicBezTo>
                    <a:pt x="209" y="13"/>
                    <a:pt x="209" y="13"/>
                    <a:pt x="210" y="14"/>
                  </a:cubicBezTo>
                  <a:cubicBezTo>
                    <a:pt x="210" y="14"/>
                    <a:pt x="211" y="15"/>
                    <a:pt x="212" y="15"/>
                  </a:cubicBezTo>
                  <a:cubicBezTo>
                    <a:pt x="212" y="16"/>
                    <a:pt x="213" y="16"/>
                    <a:pt x="214" y="17"/>
                  </a:cubicBezTo>
                  <a:cubicBezTo>
                    <a:pt x="214" y="17"/>
                    <a:pt x="215" y="18"/>
                    <a:pt x="216" y="18"/>
                  </a:cubicBezTo>
                  <a:cubicBezTo>
                    <a:pt x="230" y="29"/>
                    <a:pt x="246" y="37"/>
                    <a:pt x="263" y="44"/>
                  </a:cubicBezTo>
                  <a:cubicBezTo>
                    <a:pt x="263" y="44"/>
                    <a:pt x="263" y="44"/>
                    <a:pt x="263" y="44"/>
                  </a:cubicBezTo>
                  <a:cubicBezTo>
                    <a:pt x="271" y="48"/>
                    <a:pt x="279" y="50"/>
                    <a:pt x="287" y="53"/>
                  </a:cubicBezTo>
                  <a:cubicBezTo>
                    <a:pt x="288" y="53"/>
                    <a:pt x="289" y="53"/>
                    <a:pt x="289" y="53"/>
                  </a:cubicBezTo>
                  <a:cubicBezTo>
                    <a:pt x="290" y="53"/>
                    <a:pt x="291" y="53"/>
                    <a:pt x="291" y="54"/>
                  </a:cubicBezTo>
                  <a:cubicBezTo>
                    <a:pt x="292" y="54"/>
                    <a:pt x="292" y="54"/>
                    <a:pt x="292" y="54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4" y="54"/>
                    <a:pt x="295" y="54"/>
                    <a:pt x="295" y="55"/>
                  </a:cubicBezTo>
                  <a:cubicBezTo>
                    <a:pt x="296" y="55"/>
                    <a:pt x="296" y="55"/>
                    <a:pt x="296" y="55"/>
                  </a:cubicBezTo>
                  <a:cubicBezTo>
                    <a:pt x="307" y="57"/>
                    <a:pt x="318" y="60"/>
                    <a:pt x="329" y="60"/>
                  </a:cubicBezTo>
                  <a:cubicBezTo>
                    <a:pt x="329" y="60"/>
                    <a:pt x="329" y="60"/>
                    <a:pt x="329" y="60"/>
                  </a:cubicBezTo>
                  <a:cubicBezTo>
                    <a:pt x="335" y="60"/>
                    <a:pt x="341" y="61"/>
                    <a:pt x="348" y="61"/>
                  </a:cubicBezTo>
                  <a:cubicBezTo>
                    <a:pt x="354" y="61"/>
                    <a:pt x="361" y="60"/>
                    <a:pt x="367" y="60"/>
                  </a:cubicBezTo>
                  <a:cubicBezTo>
                    <a:pt x="367" y="60"/>
                    <a:pt x="367" y="60"/>
                    <a:pt x="367" y="60"/>
                  </a:cubicBezTo>
                  <a:cubicBezTo>
                    <a:pt x="376" y="59"/>
                    <a:pt x="385" y="58"/>
                    <a:pt x="394" y="56"/>
                  </a:cubicBezTo>
                  <a:cubicBezTo>
                    <a:pt x="394" y="56"/>
                    <a:pt x="394" y="56"/>
                    <a:pt x="394" y="56"/>
                  </a:cubicBezTo>
                  <a:cubicBezTo>
                    <a:pt x="396" y="55"/>
                    <a:pt x="398" y="55"/>
                    <a:pt x="400" y="55"/>
                  </a:cubicBezTo>
                  <a:cubicBezTo>
                    <a:pt x="402" y="54"/>
                    <a:pt x="405" y="53"/>
                    <a:pt x="407" y="53"/>
                  </a:cubicBezTo>
                  <a:cubicBezTo>
                    <a:pt x="408" y="53"/>
                    <a:pt x="409" y="52"/>
                    <a:pt x="410" y="52"/>
                  </a:cubicBezTo>
                  <a:cubicBezTo>
                    <a:pt x="411" y="52"/>
                    <a:pt x="411" y="52"/>
                    <a:pt x="411" y="52"/>
                  </a:cubicBezTo>
                  <a:cubicBezTo>
                    <a:pt x="414" y="51"/>
                    <a:pt x="417" y="50"/>
                    <a:pt x="421" y="49"/>
                  </a:cubicBezTo>
                  <a:cubicBezTo>
                    <a:pt x="423" y="48"/>
                    <a:pt x="425" y="47"/>
                    <a:pt x="427" y="47"/>
                  </a:cubicBezTo>
                  <a:cubicBezTo>
                    <a:pt x="429" y="46"/>
                    <a:pt x="430" y="45"/>
                    <a:pt x="432" y="44"/>
                  </a:cubicBezTo>
                  <a:cubicBezTo>
                    <a:pt x="458" y="34"/>
                    <a:pt x="481" y="19"/>
                    <a:pt x="501" y="0"/>
                  </a:cubicBezTo>
                  <a:cubicBezTo>
                    <a:pt x="501" y="0"/>
                    <a:pt x="501" y="0"/>
                    <a:pt x="501" y="0"/>
                  </a:cubicBezTo>
                  <a:cubicBezTo>
                    <a:pt x="501" y="0"/>
                    <a:pt x="501" y="0"/>
                    <a:pt x="501" y="0"/>
                  </a:cubicBezTo>
                  <a:cubicBezTo>
                    <a:pt x="558" y="20"/>
                    <a:pt x="602" y="61"/>
                    <a:pt x="631" y="116"/>
                  </a:cubicBezTo>
                  <a:cubicBezTo>
                    <a:pt x="647" y="147"/>
                    <a:pt x="659" y="186"/>
                    <a:pt x="665" y="225"/>
                  </a:cubicBezTo>
                  <a:lnTo>
                    <a:pt x="696" y="412"/>
                  </a:ln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" name="Freeform 567"/>
            <p:cNvSpPr>
              <a:spLocks/>
            </p:cNvSpPr>
            <p:nvPr/>
          </p:nvSpPr>
          <p:spPr bwMode="auto">
            <a:xfrm>
              <a:off x="3130550" y="5151438"/>
              <a:ext cx="928688" cy="884238"/>
            </a:xfrm>
            <a:custGeom>
              <a:avLst/>
              <a:gdLst>
                <a:gd name="T0" fmla="*/ 358 w 358"/>
                <a:gd name="T1" fmla="*/ 170 h 341"/>
                <a:gd name="T2" fmla="*/ 291 w 358"/>
                <a:gd name="T3" fmla="*/ 303 h 341"/>
                <a:gd name="T4" fmla="*/ 204 w 358"/>
                <a:gd name="T5" fmla="*/ 339 h 341"/>
                <a:gd name="T6" fmla="*/ 179 w 358"/>
                <a:gd name="T7" fmla="*/ 341 h 341"/>
                <a:gd name="T8" fmla="*/ 153 w 358"/>
                <a:gd name="T9" fmla="*/ 339 h 341"/>
                <a:gd name="T10" fmla="*/ 67 w 358"/>
                <a:gd name="T11" fmla="*/ 303 h 341"/>
                <a:gd name="T12" fmla="*/ 0 w 358"/>
                <a:gd name="T13" fmla="*/ 170 h 341"/>
                <a:gd name="T14" fmla="*/ 7 w 358"/>
                <a:gd name="T15" fmla="*/ 124 h 341"/>
                <a:gd name="T16" fmla="*/ 179 w 358"/>
                <a:gd name="T17" fmla="*/ 0 h 341"/>
                <a:gd name="T18" fmla="*/ 351 w 358"/>
                <a:gd name="T19" fmla="*/ 124 h 341"/>
                <a:gd name="T20" fmla="*/ 358 w 358"/>
                <a:gd name="T21" fmla="*/ 17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8" h="341">
                  <a:moveTo>
                    <a:pt x="358" y="170"/>
                  </a:moveTo>
                  <a:cubicBezTo>
                    <a:pt x="358" y="224"/>
                    <a:pt x="332" y="272"/>
                    <a:pt x="291" y="303"/>
                  </a:cubicBezTo>
                  <a:cubicBezTo>
                    <a:pt x="267" y="322"/>
                    <a:pt x="237" y="335"/>
                    <a:pt x="204" y="339"/>
                  </a:cubicBezTo>
                  <a:cubicBezTo>
                    <a:pt x="196" y="340"/>
                    <a:pt x="188" y="341"/>
                    <a:pt x="179" y="341"/>
                  </a:cubicBezTo>
                  <a:cubicBezTo>
                    <a:pt x="170" y="341"/>
                    <a:pt x="162" y="340"/>
                    <a:pt x="153" y="339"/>
                  </a:cubicBezTo>
                  <a:cubicBezTo>
                    <a:pt x="121" y="335"/>
                    <a:pt x="91" y="322"/>
                    <a:pt x="67" y="303"/>
                  </a:cubicBezTo>
                  <a:cubicBezTo>
                    <a:pt x="26" y="272"/>
                    <a:pt x="0" y="224"/>
                    <a:pt x="0" y="170"/>
                  </a:cubicBezTo>
                  <a:cubicBezTo>
                    <a:pt x="0" y="154"/>
                    <a:pt x="2" y="139"/>
                    <a:pt x="7" y="124"/>
                  </a:cubicBezTo>
                  <a:cubicBezTo>
                    <a:pt x="28" y="52"/>
                    <a:pt x="97" y="0"/>
                    <a:pt x="179" y="0"/>
                  </a:cubicBezTo>
                  <a:cubicBezTo>
                    <a:pt x="261" y="0"/>
                    <a:pt x="330" y="52"/>
                    <a:pt x="351" y="124"/>
                  </a:cubicBezTo>
                  <a:cubicBezTo>
                    <a:pt x="356" y="139"/>
                    <a:pt x="358" y="154"/>
                    <a:pt x="358" y="170"/>
                  </a:cubicBezTo>
                  <a:close/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68" name="Group 667"/>
          <p:cNvGrpSpPr/>
          <p:nvPr/>
        </p:nvGrpSpPr>
        <p:grpSpPr>
          <a:xfrm>
            <a:off x="12637734" y="1794490"/>
            <a:ext cx="1304130" cy="1303644"/>
            <a:chOff x="6457950" y="3790950"/>
            <a:chExt cx="4270375" cy="4268788"/>
          </a:xfrm>
        </p:grpSpPr>
        <p:sp>
          <p:nvSpPr>
            <p:cNvPr id="41" name="Oval 568"/>
            <p:cNvSpPr>
              <a:spLocks noChangeArrowheads="1"/>
            </p:cNvSpPr>
            <p:nvPr/>
          </p:nvSpPr>
          <p:spPr bwMode="auto">
            <a:xfrm>
              <a:off x="6457950" y="3790950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" name="Freeform 569"/>
            <p:cNvSpPr>
              <a:spLocks/>
            </p:cNvSpPr>
            <p:nvPr/>
          </p:nvSpPr>
          <p:spPr bwMode="auto">
            <a:xfrm>
              <a:off x="7350125" y="5421313"/>
              <a:ext cx="1144588" cy="2060575"/>
            </a:xfrm>
            <a:custGeom>
              <a:avLst/>
              <a:gdLst>
                <a:gd name="T0" fmla="*/ 199 w 442"/>
                <a:gd name="T1" fmla="*/ 31 h 795"/>
                <a:gd name="T2" fmla="*/ 53 w 442"/>
                <a:gd name="T3" fmla="*/ 109 h 795"/>
                <a:gd name="T4" fmla="*/ 2 w 442"/>
                <a:gd name="T5" fmla="*/ 229 h 795"/>
                <a:gd name="T6" fmla="*/ 30 w 442"/>
                <a:gd name="T7" fmla="*/ 323 h 795"/>
                <a:gd name="T8" fmla="*/ 93 w 442"/>
                <a:gd name="T9" fmla="*/ 536 h 795"/>
                <a:gd name="T10" fmla="*/ 247 w 442"/>
                <a:gd name="T11" fmla="*/ 783 h 795"/>
                <a:gd name="T12" fmla="*/ 367 w 442"/>
                <a:gd name="T13" fmla="*/ 640 h 795"/>
                <a:gd name="T14" fmla="*/ 308 w 442"/>
                <a:gd name="T15" fmla="*/ 463 h 795"/>
                <a:gd name="T16" fmla="*/ 270 w 442"/>
                <a:gd name="T17" fmla="*/ 363 h 795"/>
                <a:gd name="T18" fmla="*/ 270 w 442"/>
                <a:gd name="T19" fmla="*/ 361 h 795"/>
                <a:gd name="T20" fmla="*/ 295 w 442"/>
                <a:gd name="T21" fmla="*/ 305 h 795"/>
                <a:gd name="T22" fmla="*/ 406 w 442"/>
                <a:gd name="T23" fmla="*/ 182 h 795"/>
                <a:gd name="T24" fmla="*/ 356 w 442"/>
                <a:gd name="T25" fmla="*/ 51 h 795"/>
                <a:gd name="T26" fmla="*/ 199 w 442"/>
                <a:gd name="T27" fmla="*/ 31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2" h="795">
                  <a:moveTo>
                    <a:pt x="199" y="31"/>
                  </a:moveTo>
                  <a:cubicBezTo>
                    <a:pt x="199" y="31"/>
                    <a:pt x="114" y="57"/>
                    <a:pt x="53" y="109"/>
                  </a:cubicBezTo>
                  <a:cubicBezTo>
                    <a:pt x="18" y="139"/>
                    <a:pt x="0" y="183"/>
                    <a:pt x="2" y="229"/>
                  </a:cubicBezTo>
                  <a:cubicBezTo>
                    <a:pt x="4" y="254"/>
                    <a:pt x="7" y="280"/>
                    <a:pt x="30" y="323"/>
                  </a:cubicBezTo>
                  <a:cubicBezTo>
                    <a:pt x="30" y="323"/>
                    <a:pt x="60" y="380"/>
                    <a:pt x="93" y="536"/>
                  </a:cubicBezTo>
                  <a:cubicBezTo>
                    <a:pt x="93" y="536"/>
                    <a:pt x="152" y="777"/>
                    <a:pt x="247" y="783"/>
                  </a:cubicBezTo>
                  <a:cubicBezTo>
                    <a:pt x="247" y="783"/>
                    <a:pt x="367" y="795"/>
                    <a:pt x="367" y="640"/>
                  </a:cubicBezTo>
                  <a:cubicBezTo>
                    <a:pt x="367" y="640"/>
                    <a:pt x="364" y="531"/>
                    <a:pt x="308" y="463"/>
                  </a:cubicBezTo>
                  <a:cubicBezTo>
                    <a:pt x="285" y="434"/>
                    <a:pt x="271" y="399"/>
                    <a:pt x="270" y="363"/>
                  </a:cubicBezTo>
                  <a:cubicBezTo>
                    <a:pt x="270" y="362"/>
                    <a:pt x="270" y="362"/>
                    <a:pt x="270" y="361"/>
                  </a:cubicBezTo>
                  <a:cubicBezTo>
                    <a:pt x="270" y="340"/>
                    <a:pt x="279" y="319"/>
                    <a:pt x="295" y="305"/>
                  </a:cubicBezTo>
                  <a:cubicBezTo>
                    <a:pt x="324" y="279"/>
                    <a:pt x="377" y="228"/>
                    <a:pt x="406" y="182"/>
                  </a:cubicBezTo>
                  <a:cubicBezTo>
                    <a:pt x="406" y="182"/>
                    <a:pt x="442" y="122"/>
                    <a:pt x="356" y="51"/>
                  </a:cubicBezTo>
                  <a:cubicBezTo>
                    <a:pt x="356" y="51"/>
                    <a:pt x="289" y="0"/>
                    <a:pt x="199" y="31"/>
                  </a:cubicBez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" name="Oval 570"/>
            <p:cNvSpPr>
              <a:spLocks noChangeArrowheads="1"/>
            </p:cNvSpPr>
            <p:nvPr/>
          </p:nvSpPr>
          <p:spPr bwMode="auto">
            <a:xfrm>
              <a:off x="7297738" y="5557838"/>
              <a:ext cx="134938" cy="174625"/>
            </a:xfrm>
            <a:prstGeom prst="ellipse">
              <a:avLst/>
            </a:pr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" name="Oval 571"/>
            <p:cNvSpPr>
              <a:spLocks noChangeArrowheads="1"/>
            </p:cNvSpPr>
            <p:nvPr/>
          </p:nvSpPr>
          <p:spPr bwMode="auto">
            <a:xfrm>
              <a:off x="7456488" y="5381625"/>
              <a:ext cx="155575" cy="217488"/>
            </a:xfrm>
            <a:prstGeom prst="ellipse">
              <a:avLst/>
            </a:pr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" name="Oval 572"/>
            <p:cNvSpPr>
              <a:spLocks noChangeArrowheads="1"/>
            </p:cNvSpPr>
            <p:nvPr/>
          </p:nvSpPr>
          <p:spPr bwMode="auto">
            <a:xfrm>
              <a:off x="7634288" y="5254625"/>
              <a:ext cx="176213" cy="212725"/>
            </a:xfrm>
            <a:prstGeom prst="ellipse">
              <a:avLst/>
            </a:pr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" name="Oval 573"/>
            <p:cNvSpPr>
              <a:spLocks noChangeArrowheads="1"/>
            </p:cNvSpPr>
            <p:nvPr/>
          </p:nvSpPr>
          <p:spPr bwMode="auto">
            <a:xfrm>
              <a:off x="7878763" y="5156200"/>
              <a:ext cx="192088" cy="249238"/>
            </a:xfrm>
            <a:prstGeom prst="ellipse">
              <a:avLst/>
            </a:pr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" name="Oval 574"/>
            <p:cNvSpPr>
              <a:spLocks noChangeArrowheads="1"/>
            </p:cNvSpPr>
            <p:nvPr/>
          </p:nvSpPr>
          <p:spPr bwMode="auto">
            <a:xfrm>
              <a:off x="8153400" y="5049838"/>
              <a:ext cx="290513" cy="438150"/>
            </a:xfrm>
            <a:prstGeom prst="ellipse">
              <a:avLst/>
            </a:pr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" name="Freeform 575"/>
            <p:cNvSpPr>
              <a:spLocks/>
            </p:cNvSpPr>
            <p:nvPr/>
          </p:nvSpPr>
          <p:spPr bwMode="auto">
            <a:xfrm>
              <a:off x="8542338" y="4767263"/>
              <a:ext cx="1146175" cy="2063750"/>
            </a:xfrm>
            <a:custGeom>
              <a:avLst/>
              <a:gdLst>
                <a:gd name="T0" fmla="*/ 243 w 442"/>
                <a:gd name="T1" fmla="*/ 32 h 796"/>
                <a:gd name="T2" fmla="*/ 389 w 442"/>
                <a:gd name="T3" fmla="*/ 110 h 796"/>
                <a:gd name="T4" fmla="*/ 439 w 442"/>
                <a:gd name="T5" fmla="*/ 229 h 796"/>
                <a:gd name="T6" fmla="*/ 412 w 442"/>
                <a:gd name="T7" fmla="*/ 323 h 796"/>
                <a:gd name="T8" fmla="*/ 348 w 442"/>
                <a:gd name="T9" fmla="*/ 536 h 796"/>
                <a:gd name="T10" fmla="*/ 195 w 442"/>
                <a:gd name="T11" fmla="*/ 784 h 796"/>
                <a:gd name="T12" fmla="*/ 74 w 442"/>
                <a:gd name="T13" fmla="*/ 640 h 796"/>
                <a:gd name="T14" fmla="*/ 133 w 442"/>
                <a:gd name="T15" fmla="*/ 463 h 796"/>
                <a:gd name="T16" fmla="*/ 171 w 442"/>
                <a:gd name="T17" fmla="*/ 363 h 796"/>
                <a:gd name="T18" fmla="*/ 171 w 442"/>
                <a:gd name="T19" fmla="*/ 362 h 796"/>
                <a:gd name="T20" fmla="*/ 147 w 442"/>
                <a:gd name="T21" fmla="*/ 306 h 796"/>
                <a:gd name="T22" fmla="*/ 36 w 442"/>
                <a:gd name="T23" fmla="*/ 182 h 796"/>
                <a:gd name="T24" fmla="*/ 85 w 442"/>
                <a:gd name="T25" fmla="*/ 51 h 796"/>
                <a:gd name="T26" fmla="*/ 243 w 442"/>
                <a:gd name="T27" fmla="*/ 32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2" h="796">
                  <a:moveTo>
                    <a:pt x="243" y="32"/>
                  </a:moveTo>
                  <a:cubicBezTo>
                    <a:pt x="243" y="32"/>
                    <a:pt x="328" y="58"/>
                    <a:pt x="389" y="110"/>
                  </a:cubicBezTo>
                  <a:cubicBezTo>
                    <a:pt x="423" y="139"/>
                    <a:pt x="442" y="184"/>
                    <a:pt x="439" y="229"/>
                  </a:cubicBezTo>
                  <a:cubicBezTo>
                    <a:pt x="438" y="255"/>
                    <a:pt x="434" y="281"/>
                    <a:pt x="412" y="323"/>
                  </a:cubicBezTo>
                  <a:cubicBezTo>
                    <a:pt x="412" y="323"/>
                    <a:pt x="381" y="380"/>
                    <a:pt x="348" y="536"/>
                  </a:cubicBezTo>
                  <a:cubicBezTo>
                    <a:pt x="348" y="536"/>
                    <a:pt x="290" y="778"/>
                    <a:pt x="195" y="784"/>
                  </a:cubicBezTo>
                  <a:cubicBezTo>
                    <a:pt x="195" y="784"/>
                    <a:pt x="74" y="796"/>
                    <a:pt x="74" y="640"/>
                  </a:cubicBezTo>
                  <a:cubicBezTo>
                    <a:pt x="74" y="640"/>
                    <a:pt x="78" y="531"/>
                    <a:pt x="133" y="463"/>
                  </a:cubicBezTo>
                  <a:cubicBezTo>
                    <a:pt x="157" y="435"/>
                    <a:pt x="171" y="400"/>
                    <a:pt x="171" y="363"/>
                  </a:cubicBezTo>
                  <a:cubicBezTo>
                    <a:pt x="171" y="363"/>
                    <a:pt x="171" y="362"/>
                    <a:pt x="171" y="362"/>
                  </a:cubicBezTo>
                  <a:cubicBezTo>
                    <a:pt x="172" y="340"/>
                    <a:pt x="163" y="320"/>
                    <a:pt x="147" y="306"/>
                  </a:cubicBezTo>
                  <a:cubicBezTo>
                    <a:pt x="118" y="279"/>
                    <a:pt x="65" y="228"/>
                    <a:pt x="36" y="182"/>
                  </a:cubicBezTo>
                  <a:cubicBezTo>
                    <a:pt x="36" y="182"/>
                    <a:pt x="0" y="123"/>
                    <a:pt x="85" y="51"/>
                  </a:cubicBezTo>
                  <a:cubicBezTo>
                    <a:pt x="85" y="51"/>
                    <a:pt x="152" y="0"/>
                    <a:pt x="243" y="32"/>
                  </a:cubicBez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" name="Oval 576"/>
            <p:cNvSpPr>
              <a:spLocks noChangeArrowheads="1"/>
            </p:cNvSpPr>
            <p:nvPr/>
          </p:nvSpPr>
          <p:spPr bwMode="auto">
            <a:xfrm>
              <a:off x="9602788" y="4905375"/>
              <a:ext cx="136525" cy="176213"/>
            </a:xfrm>
            <a:prstGeom prst="ellipse">
              <a:avLst/>
            </a:pr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" name="Oval 577"/>
            <p:cNvSpPr>
              <a:spLocks noChangeArrowheads="1"/>
            </p:cNvSpPr>
            <p:nvPr/>
          </p:nvSpPr>
          <p:spPr bwMode="auto">
            <a:xfrm>
              <a:off x="9426575" y="4732338"/>
              <a:ext cx="155575" cy="217488"/>
            </a:xfrm>
            <a:prstGeom prst="ellipse">
              <a:avLst/>
            </a:pr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" name="Oval 578"/>
            <p:cNvSpPr>
              <a:spLocks noChangeArrowheads="1"/>
            </p:cNvSpPr>
            <p:nvPr/>
          </p:nvSpPr>
          <p:spPr bwMode="auto">
            <a:xfrm>
              <a:off x="9226550" y="4603750"/>
              <a:ext cx="173038" cy="212725"/>
            </a:xfrm>
            <a:prstGeom prst="ellipse">
              <a:avLst/>
            </a:pr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" name="Oval 579"/>
            <p:cNvSpPr>
              <a:spLocks noChangeArrowheads="1"/>
            </p:cNvSpPr>
            <p:nvPr/>
          </p:nvSpPr>
          <p:spPr bwMode="auto">
            <a:xfrm>
              <a:off x="8964613" y="4503738"/>
              <a:ext cx="195263" cy="250825"/>
            </a:xfrm>
            <a:prstGeom prst="ellipse">
              <a:avLst/>
            </a:pr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" name="Oval 580"/>
            <p:cNvSpPr>
              <a:spLocks noChangeArrowheads="1"/>
            </p:cNvSpPr>
            <p:nvPr/>
          </p:nvSpPr>
          <p:spPr bwMode="auto">
            <a:xfrm>
              <a:off x="8593138" y="4400550"/>
              <a:ext cx="290513" cy="434975"/>
            </a:xfrm>
            <a:prstGeom prst="ellipse">
              <a:avLst/>
            </a:pr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67" name="Group 666"/>
          <p:cNvGrpSpPr/>
          <p:nvPr/>
        </p:nvGrpSpPr>
        <p:grpSpPr>
          <a:xfrm>
            <a:off x="14829684" y="1794490"/>
            <a:ext cx="1304130" cy="1303644"/>
            <a:chOff x="11455400" y="3790950"/>
            <a:chExt cx="4270375" cy="4268788"/>
          </a:xfrm>
        </p:grpSpPr>
        <p:sp>
          <p:nvSpPr>
            <p:cNvPr id="54" name="Oval 581"/>
            <p:cNvSpPr>
              <a:spLocks noChangeArrowheads="1"/>
            </p:cNvSpPr>
            <p:nvPr/>
          </p:nvSpPr>
          <p:spPr bwMode="auto">
            <a:xfrm>
              <a:off x="11455400" y="3790950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5" name="Freeform 582"/>
            <p:cNvSpPr>
              <a:spLocks/>
            </p:cNvSpPr>
            <p:nvPr/>
          </p:nvSpPr>
          <p:spPr bwMode="auto">
            <a:xfrm>
              <a:off x="13257213" y="5561013"/>
              <a:ext cx="523875" cy="1597025"/>
            </a:xfrm>
            <a:custGeom>
              <a:avLst/>
              <a:gdLst>
                <a:gd name="T0" fmla="*/ 198 w 202"/>
                <a:gd name="T1" fmla="*/ 616 h 616"/>
                <a:gd name="T2" fmla="*/ 98 w 202"/>
                <a:gd name="T3" fmla="*/ 616 h 616"/>
                <a:gd name="T4" fmla="*/ 91 w 202"/>
                <a:gd name="T5" fmla="*/ 511 h 616"/>
                <a:gd name="T6" fmla="*/ 90 w 202"/>
                <a:gd name="T7" fmla="*/ 503 h 616"/>
                <a:gd name="T8" fmla="*/ 0 w 202"/>
                <a:gd name="T9" fmla="*/ 18 h 616"/>
                <a:gd name="T10" fmla="*/ 36 w 202"/>
                <a:gd name="T11" fmla="*/ 0 h 616"/>
                <a:gd name="T12" fmla="*/ 188 w 202"/>
                <a:gd name="T13" fmla="*/ 489 h 616"/>
                <a:gd name="T14" fmla="*/ 190 w 202"/>
                <a:gd name="T15" fmla="*/ 500 h 616"/>
                <a:gd name="T16" fmla="*/ 198 w 202"/>
                <a:gd name="T17" fmla="*/ 61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2" h="616">
                  <a:moveTo>
                    <a:pt x="198" y="616"/>
                  </a:moveTo>
                  <a:cubicBezTo>
                    <a:pt x="98" y="616"/>
                    <a:pt x="98" y="616"/>
                    <a:pt x="98" y="616"/>
                  </a:cubicBezTo>
                  <a:cubicBezTo>
                    <a:pt x="98" y="616"/>
                    <a:pt x="97" y="575"/>
                    <a:pt x="91" y="511"/>
                  </a:cubicBezTo>
                  <a:cubicBezTo>
                    <a:pt x="91" y="508"/>
                    <a:pt x="91" y="505"/>
                    <a:pt x="90" y="503"/>
                  </a:cubicBezTo>
                  <a:cubicBezTo>
                    <a:pt x="80" y="384"/>
                    <a:pt x="55" y="190"/>
                    <a:pt x="0" y="18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150" y="296"/>
                    <a:pt x="188" y="489"/>
                  </a:cubicBezTo>
                  <a:cubicBezTo>
                    <a:pt x="188" y="492"/>
                    <a:pt x="189" y="497"/>
                    <a:pt x="190" y="500"/>
                  </a:cubicBezTo>
                  <a:cubicBezTo>
                    <a:pt x="199" y="547"/>
                    <a:pt x="202" y="584"/>
                    <a:pt x="198" y="616"/>
                  </a:cubicBezTo>
                  <a:close/>
                </a:path>
              </a:pathLst>
            </a:custGeom>
            <a:solidFill>
              <a:srgbClr val="DB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6" name="Freeform 583"/>
            <p:cNvSpPr>
              <a:spLocks/>
            </p:cNvSpPr>
            <p:nvPr/>
          </p:nvSpPr>
          <p:spPr bwMode="auto">
            <a:xfrm>
              <a:off x="13820775" y="6003925"/>
              <a:ext cx="500063" cy="1154113"/>
            </a:xfrm>
            <a:custGeom>
              <a:avLst/>
              <a:gdLst>
                <a:gd name="T0" fmla="*/ 0 w 193"/>
                <a:gd name="T1" fmla="*/ 445 h 445"/>
                <a:gd name="T2" fmla="*/ 158 w 193"/>
                <a:gd name="T3" fmla="*/ 0 h 445"/>
                <a:gd name="T4" fmla="*/ 193 w 193"/>
                <a:gd name="T5" fmla="*/ 5 h 445"/>
                <a:gd name="T6" fmla="*/ 114 w 193"/>
                <a:gd name="T7" fmla="*/ 445 h 445"/>
                <a:gd name="T8" fmla="*/ 0 w 193"/>
                <a:gd name="T9" fmla="*/ 445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445">
                  <a:moveTo>
                    <a:pt x="0" y="445"/>
                  </a:moveTo>
                  <a:cubicBezTo>
                    <a:pt x="0" y="445"/>
                    <a:pt x="58" y="142"/>
                    <a:pt x="158" y="0"/>
                  </a:cubicBezTo>
                  <a:cubicBezTo>
                    <a:pt x="193" y="5"/>
                    <a:pt x="193" y="5"/>
                    <a:pt x="193" y="5"/>
                  </a:cubicBezTo>
                  <a:cubicBezTo>
                    <a:pt x="193" y="5"/>
                    <a:pt x="39" y="297"/>
                    <a:pt x="114" y="445"/>
                  </a:cubicBezTo>
                  <a:lnTo>
                    <a:pt x="0" y="445"/>
                  </a:lnTo>
                  <a:close/>
                </a:path>
              </a:pathLst>
            </a:custGeom>
            <a:solidFill>
              <a:srgbClr val="DB9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7" name="Freeform 584"/>
            <p:cNvSpPr>
              <a:spLocks/>
            </p:cNvSpPr>
            <p:nvPr/>
          </p:nvSpPr>
          <p:spPr bwMode="auto">
            <a:xfrm>
              <a:off x="13689013" y="5962650"/>
              <a:ext cx="614363" cy="347663"/>
            </a:xfrm>
            <a:custGeom>
              <a:avLst/>
              <a:gdLst>
                <a:gd name="T0" fmla="*/ 237 w 237"/>
                <a:gd name="T1" fmla="*/ 49 h 134"/>
                <a:gd name="T2" fmla="*/ 206 w 237"/>
                <a:gd name="T3" fmla="*/ 0 h 134"/>
                <a:gd name="T4" fmla="*/ 0 w 237"/>
                <a:gd name="T5" fmla="*/ 134 h 134"/>
                <a:gd name="T6" fmla="*/ 237 w 237"/>
                <a:gd name="T7" fmla="*/ 4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134">
                  <a:moveTo>
                    <a:pt x="237" y="49"/>
                  </a:moveTo>
                  <a:cubicBezTo>
                    <a:pt x="206" y="0"/>
                    <a:pt x="206" y="0"/>
                    <a:pt x="206" y="0"/>
                  </a:cubicBezTo>
                  <a:cubicBezTo>
                    <a:pt x="206" y="0"/>
                    <a:pt x="62" y="15"/>
                    <a:pt x="0" y="134"/>
                  </a:cubicBezTo>
                  <a:cubicBezTo>
                    <a:pt x="0" y="134"/>
                    <a:pt x="114" y="21"/>
                    <a:pt x="237" y="49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8" name="Freeform 585"/>
            <p:cNvSpPr>
              <a:spLocks/>
            </p:cNvSpPr>
            <p:nvPr/>
          </p:nvSpPr>
          <p:spPr bwMode="auto">
            <a:xfrm>
              <a:off x="13755688" y="5797550"/>
              <a:ext cx="536575" cy="307975"/>
            </a:xfrm>
            <a:custGeom>
              <a:avLst/>
              <a:gdLst>
                <a:gd name="T0" fmla="*/ 179 w 207"/>
                <a:gd name="T1" fmla="*/ 119 h 119"/>
                <a:gd name="T2" fmla="*/ 207 w 207"/>
                <a:gd name="T3" fmla="*/ 76 h 119"/>
                <a:gd name="T4" fmla="*/ 0 w 207"/>
                <a:gd name="T5" fmla="*/ 20 h 119"/>
                <a:gd name="T6" fmla="*/ 179 w 207"/>
                <a:gd name="T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7" h="119">
                  <a:moveTo>
                    <a:pt x="179" y="119"/>
                  </a:moveTo>
                  <a:cubicBezTo>
                    <a:pt x="207" y="76"/>
                    <a:pt x="207" y="76"/>
                    <a:pt x="207" y="76"/>
                  </a:cubicBezTo>
                  <a:cubicBezTo>
                    <a:pt x="207" y="76"/>
                    <a:pt x="141" y="5"/>
                    <a:pt x="0" y="20"/>
                  </a:cubicBezTo>
                  <a:cubicBezTo>
                    <a:pt x="0" y="20"/>
                    <a:pt x="141" y="0"/>
                    <a:pt x="179" y="119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9" name="Freeform 586"/>
            <p:cNvSpPr>
              <a:spLocks/>
            </p:cNvSpPr>
            <p:nvPr/>
          </p:nvSpPr>
          <p:spPr bwMode="auto">
            <a:xfrm>
              <a:off x="13993813" y="5656263"/>
              <a:ext cx="358775" cy="436563"/>
            </a:xfrm>
            <a:custGeom>
              <a:avLst/>
              <a:gdLst>
                <a:gd name="T0" fmla="*/ 74 w 138"/>
                <a:gd name="T1" fmla="*/ 168 h 168"/>
                <a:gd name="T2" fmla="*/ 138 w 138"/>
                <a:gd name="T3" fmla="*/ 153 h 168"/>
                <a:gd name="T4" fmla="*/ 0 w 138"/>
                <a:gd name="T5" fmla="*/ 0 h 168"/>
                <a:gd name="T6" fmla="*/ 74 w 138"/>
                <a:gd name="T7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8" h="168">
                  <a:moveTo>
                    <a:pt x="74" y="168"/>
                  </a:moveTo>
                  <a:cubicBezTo>
                    <a:pt x="138" y="153"/>
                    <a:pt x="138" y="153"/>
                    <a:pt x="138" y="153"/>
                  </a:cubicBezTo>
                  <a:cubicBezTo>
                    <a:pt x="138" y="153"/>
                    <a:pt x="101" y="50"/>
                    <a:pt x="0" y="0"/>
                  </a:cubicBezTo>
                  <a:cubicBezTo>
                    <a:pt x="0" y="0"/>
                    <a:pt x="101" y="72"/>
                    <a:pt x="74" y="168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0" name="Freeform 587"/>
            <p:cNvSpPr>
              <a:spLocks/>
            </p:cNvSpPr>
            <p:nvPr/>
          </p:nvSpPr>
          <p:spPr bwMode="auto">
            <a:xfrm>
              <a:off x="14292263" y="5934075"/>
              <a:ext cx="523875" cy="261938"/>
            </a:xfrm>
            <a:custGeom>
              <a:avLst/>
              <a:gdLst>
                <a:gd name="T0" fmla="*/ 0 w 202"/>
                <a:gd name="T1" fmla="*/ 75 h 101"/>
                <a:gd name="T2" fmla="*/ 0 w 202"/>
                <a:gd name="T3" fmla="*/ 8 h 101"/>
                <a:gd name="T4" fmla="*/ 202 w 202"/>
                <a:gd name="T5" fmla="*/ 101 h 101"/>
                <a:gd name="T6" fmla="*/ 0 w 202"/>
                <a:gd name="T7" fmla="*/ 75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2" h="101">
                  <a:moveTo>
                    <a:pt x="0" y="75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11" y="0"/>
                    <a:pt x="202" y="101"/>
                  </a:cubicBezTo>
                  <a:cubicBezTo>
                    <a:pt x="202" y="101"/>
                    <a:pt x="64" y="12"/>
                    <a:pt x="0" y="75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1" name="Freeform 588"/>
            <p:cNvSpPr>
              <a:spLocks/>
            </p:cNvSpPr>
            <p:nvPr/>
          </p:nvSpPr>
          <p:spPr bwMode="auto">
            <a:xfrm>
              <a:off x="14214475" y="5737225"/>
              <a:ext cx="573088" cy="393700"/>
            </a:xfrm>
            <a:custGeom>
              <a:avLst/>
              <a:gdLst>
                <a:gd name="T0" fmla="*/ 21 w 221"/>
                <a:gd name="T1" fmla="*/ 152 h 152"/>
                <a:gd name="T2" fmla="*/ 0 w 221"/>
                <a:gd name="T3" fmla="*/ 102 h 152"/>
                <a:gd name="T4" fmla="*/ 221 w 221"/>
                <a:gd name="T5" fmla="*/ 21 h 152"/>
                <a:gd name="T6" fmla="*/ 21 w 221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1" h="152">
                  <a:moveTo>
                    <a:pt x="21" y="152"/>
                  </a:moveTo>
                  <a:cubicBezTo>
                    <a:pt x="0" y="102"/>
                    <a:pt x="0" y="102"/>
                    <a:pt x="0" y="102"/>
                  </a:cubicBezTo>
                  <a:cubicBezTo>
                    <a:pt x="0" y="102"/>
                    <a:pt x="95" y="0"/>
                    <a:pt x="221" y="21"/>
                  </a:cubicBezTo>
                  <a:cubicBezTo>
                    <a:pt x="221" y="21"/>
                    <a:pt x="70" y="41"/>
                    <a:pt x="21" y="152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2" name="Freeform 589"/>
            <p:cNvSpPr>
              <a:spLocks/>
            </p:cNvSpPr>
            <p:nvPr/>
          </p:nvSpPr>
          <p:spPr bwMode="auto">
            <a:xfrm>
              <a:off x="14133513" y="6015038"/>
              <a:ext cx="566738" cy="684213"/>
            </a:xfrm>
            <a:custGeom>
              <a:avLst/>
              <a:gdLst>
                <a:gd name="T0" fmla="*/ 0 w 218"/>
                <a:gd name="T1" fmla="*/ 26 h 264"/>
                <a:gd name="T2" fmla="*/ 62 w 218"/>
                <a:gd name="T3" fmla="*/ 0 h 264"/>
                <a:gd name="T4" fmla="*/ 215 w 218"/>
                <a:gd name="T5" fmla="*/ 264 h 264"/>
                <a:gd name="T6" fmla="*/ 0 w 218"/>
                <a:gd name="T7" fmla="*/ 2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8" h="264">
                  <a:moveTo>
                    <a:pt x="0" y="26"/>
                  </a:move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218" y="100"/>
                    <a:pt x="215" y="264"/>
                  </a:cubicBezTo>
                  <a:cubicBezTo>
                    <a:pt x="215" y="264"/>
                    <a:pt x="150" y="66"/>
                    <a:pt x="0" y="26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3" name="Freeform 590"/>
            <p:cNvSpPr>
              <a:spLocks/>
            </p:cNvSpPr>
            <p:nvPr/>
          </p:nvSpPr>
          <p:spPr bwMode="auto">
            <a:xfrm>
              <a:off x="12182475" y="5475288"/>
              <a:ext cx="1168400" cy="660400"/>
            </a:xfrm>
            <a:custGeom>
              <a:avLst/>
              <a:gdLst>
                <a:gd name="T0" fmla="*/ 451 w 451"/>
                <a:gd name="T1" fmla="*/ 95 h 255"/>
                <a:gd name="T2" fmla="*/ 391 w 451"/>
                <a:gd name="T3" fmla="*/ 0 h 255"/>
                <a:gd name="T4" fmla="*/ 0 w 451"/>
                <a:gd name="T5" fmla="*/ 255 h 255"/>
                <a:gd name="T6" fmla="*/ 451 w 451"/>
                <a:gd name="T7" fmla="*/ 9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1" h="255">
                  <a:moveTo>
                    <a:pt x="451" y="95"/>
                  </a:moveTo>
                  <a:cubicBezTo>
                    <a:pt x="391" y="0"/>
                    <a:pt x="391" y="0"/>
                    <a:pt x="391" y="0"/>
                  </a:cubicBezTo>
                  <a:cubicBezTo>
                    <a:pt x="391" y="0"/>
                    <a:pt x="117" y="28"/>
                    <a:pt x="0" y="255"/>
                  </a:cubicBezTo>
                  <a:cubicBezTo>
                    <a:pt x="0" y="255"/>
                    <a:pt x="217" y="40"/>
                    <a:pt x="451" y="95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4" name="Freeform 591"/>
            <p:cNvSpPr>
              <a:spLocks/>
            </p:cNvSpPr>
            <p:nvPr/>
          </p:nvSpPr>
          <p:spPr bwMode="auto">
            <a:xfrm>
              <a:off x="12314238" y="5229225"/>
              <a:ext cx="1020763" cy="479425"/>
            </a:xfrm>
            <a:custGeom>
              <a:avLst/>
              <a:gdLst>
                <a:gd name="T0" fmla="*/ 382 w 394"/>
                <a:gd name="T1" fmla="*/ 185 h 185"/>
                <a:gd name="T2" fmla="*/ 394 w 394"/>
                <a:gd name="T3" fmla="*/ 78 h 185"/>
                <a:gd name="T4" fmla="*/ 0 w 394"/>
                <a:gd name="T5" fmla="*/ 125 h 185"/>
                <a:gd name="T6" fmla="*/ 382 w 394"/>
                <a:gd name="T7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4" h="185">
                  <a:moveTo>
                    <a:pt x="382" y="185"/>
                  </a:moveTo>
                  <a:cubicBezTo>
                    <a:pt x="394" y="78"/>
                    <a:pt x="394" y="78"/>
                    <a:pt x="394" y="78"/>
                  </a:cubicBezTo>
                  <a:cubicBezTo>
                    <a:pt x="394" y="78"/>
                    <a:pt x="232" y="0"/>
                    <a:pt x="0" y="125"/>
                  </a:cubicBezTo>
                  <a:cubicBezTo>
                    <a:pt x="0" y="125"/>
                    <a:pt x="236" y="6"/>
                    <a:pt x="382" y="185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5" name="Freeform 592"/>
            <p:cNvSpPr>
              <a:spLocks/>
            </p:cNvSpPr>
            <p:nvPr/>
          </p:nvSpPr>
          <p:spPr bwMode="auto">
            <a:xfrm>
              <a:off x="12223750" y="4970463"/>
              <a:ext cx="1203325" cy="685800"/>
            </a:xfrm>
            <a:custGeom>
              <a:avLst/>
              <a:gdLst>
                <a:gd name="T0" fmla="*/ 358 w 464"/>
                <a:gd name="T1" fmla="*/ 265 h 265"/>
                <a:gd name="T2" fmla="*/ 464 w 464"/>
                <a:gd name="T3" fmla="*/ 156 h 265"/>
                <a:gd name="T4" fmla="*/ 0 w 464"/>
                <a:gd name="T5" fmla="*/ 29 h 265"/>
                <a:gd name="T6" fmla="*/ 358 w 464"/>
                <a:gd name="T7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4" h="265">
                  <a:moveTo>
                    <a:pt x="358" y="265"/>
                  </a:moveTo>
                  <a:cubicBezTo>
                    <a:pt x="464" y="156"/>
                    <a:pt x="464" y="156"/>
                    <a:pt x="464" y="156"/>
                  </a:cubicBezTo>
                  <a:cubicBezTo>
                    <a:pt x="464" y="156"/>
                    <a:pt x="262" y="0"/>
                    <a:pt x="0" y="29"/>
                  </a:cubicBezTo>
                  <a:cubicBezTo>
                    <a:pt x="0" y="29"/>
                    <a:pt x="289" y="43"/>
                    <a:pt x="358" y="265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6" name="Freeform 593"/>
            <p:cNvSpPr>
              <a:spLocks/>
            </p:cNvSpPr>
            <p:nvPr/>
          </p:nvSpPr>
          <p:spPr bwMode="auto">
            <a:xfrm>
              <a:off x="12695238" y="4610100"/>
              <a:ext cx="881063" cy="1090613"/>
            </a:xfrm>
            <a:custGeom>
              <a:avLst/>
              <a:gdLst>
                <a:gd name="T0" fmla="*/ 225 w 340"/>
                <a:gd name="T1" fmla="*/ 421 h 421"/>
                <a:gd name="T2" fmla="*/ 340 w 340"/>
                <a:gd name="T3" fmla="*/ 357 h 421"/>
                <a:gd name="T4" fmla="*/ 0 w 340"/>
                <a:gd name="T5" fmla="*/ 0 h 421"/>
                <a:gd name="T6" fmla="*/ 225 w 340"/>
                <a:gd name="T7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0" h="421">
                  <a:moveTo>
                    <a:pt x="225" y="421"/>
                  </a:moveTo>
                  <a:cubicBezTo>
                    <a:pt x="340" y="357"/>
                    <a:pt x="340" y="357"/>
                    <a:pt x="340" y="357"/>
                  </a:cubicBezTo>
                  <a:cubicBezTo>
                    <a:pt x="340" y="357"/>
                    <a:pt x="290" y="96"/>
                    <a:pt x="0" y="0"/>
                  </a:cubicBezTo>
                  <a:cubicBezTo>
                    <a:pt x="0" y="0"/>
                    <a:pt x="281" y="193"/>
                    <a:pt x="225" y="421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7" name="Freeform 594"/>
            <p:cNvSpPr>
              <a:spLocks/>
            </p:cNvSpPr>
            <p:nvPr/>
          </p:nvSpPr>
          <p:spPr bwMode="auto">
            <a:xfrm>
              <a:off x="13349288" y="5164138"/>
              <a:ext cx="1181100" cy="614363"/>
            </a:xfrm>
            <a:custGeom>
              <a:avLst/>
              <a:gdLst>
                <a:gd name="T0" fmla="*/ 0 w 456"/>
                <a:gd name="T1" fmla="*/ 205 h 237"/>
                <a:gd name="T2" fmla="*/ 6 w 456"/>
                <a:gd name="T3" fmla="*/ 62 h 237"/>
                <a:gd name="T4" fmla="*/ 456 w 456"/>
                <a:gd name="T5" fmla="*/ 237 h 237"/>
                <a:gd name="T6" fmla="*/ 0 w 456"/>
                <a:gd name="T7" fmla="*/ 205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6" h="237">
                  <a:moveTo>
                    <a:pt x="0" y="205"/>
                  </a:moveTo>
                  <a:cubicBezTo>
                    <a:pt x="6" y="62"/>
                    <a:pt x="6" y="62"/>
                    <a:pt x="6" y="62"/>
                  </a:cubicBezTo>
                  <a:cubicBezTo>
                    <a:pt x="6" y="62"/>
                    <a:pt x="242" y="0"/>
                    <a:pt x="456" y="237"/>
                  </a:cubicBezTo>
                  <a:cubicBezTo>
                    <a:pt x="456" y="237"/>
                    <a:pt x="160" y="57"/>
                    <a:pt x="0" y="205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8" name="Freeform 595"/>
            <p:cNvSpPr>
              <a:spLocks/>
            </p:cNvSpPr>
            <p:nvPr/>
          </p:nvSpPr>
          <p:spPr bwMode="auto">
            <a:xfrm>
              <a:off x="13239750" y="4868863"/>
              <a:ext cx="1223963" cy="852488"/>
            </a:xfrm>
            <a:custGeom>
              <a:avLst/>
              <a:gdLst>
                <a:gd name="T0" fmla="*/ 43 w 472"/>
                <a:gd name="T1" fmla="*/ 329 h 329"/>
                <a:gd name="T2" fmla="*/ 0 w 472"/>
                <a:gd name="T3" fmla="*/ 219 h 329"/>
                <a:gd name="T4" fmla="*/ 472 w 472"/>
                <a:gd name="T5" fmla="*/ 45 h 329"/>
                <a:gd name="T6" fmla="*/ 43 w 472"/>
                <a:gd name="T7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2" h="329">
                  <a:moveTo>
                    <a:pt x="43" y="329"/>
                  </a:moveTo>
                  <a:cubicBezTo>
                    <a:pt x="0" y="219"/>
                    <a:pt x="0" y="219"/>
                    <a:pt x="0" y="219"/>
                  </a:cubicBezTo>
                  <a:cubicBezTo>
                    <a:pt x="0" y="219"/>
                    <a:pt x="202" y="0"/>
                    <a:pt x="472" y="45"/>
                  </a:cubicBezTo>
                  <a:cubicBezTo>
                    <a:pt x="472" y="45"/>
                    <a:pt x="147" y="91"/>
                    <a:pt x="43" y="329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9" name="Freeform 596"/>
            <p:cNvSpPr>
              <a:spLocks/>
            </p:cNvSpPr>
            <p:nvPr/>
          </p:nvSpPr>
          <p:spPr bwMode="auto">
            <a:xfrm>
              <a:off x="13363575" y="4872038"/>
              <a:ext cx="654050" cy="579438"/>
            </a:xfrm>
            <a:custGeom>
              <a:avLst/>
              <a:gdLst>
                <a:gd name="T0" fmla="*/ 40 w 252"/>
                <a:gd name="T1" fmla="*/ 224 h 224"/>
                <a:gd name="T2" fmla="*/ 0 w 252"/>
                <a:gd name="T3" fmla="*/ 164 h 224"/>
                <a:gd name="T4" fmla="*/ 252 w 252"/>
                <a:gd name="T5" fmla="*/ 0 h 224"/>
                <a:gd name="T6" fmla="*/ 40 w 252"/>
                <a:gd name="T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2" h="224">
                  <a:moveTo>
                    <a:pt x="40" y="224"/>
                  </a:moveTo>
                  <a:cubicBezTo>
                    <a:pt x="0" y="164"/>
                    <a:pt x="0" y="164"/>
                    <a:pt x="0" y="164"/>
                  </a:cubicBezTo>
                  <a:cubicBezTo>
                    <a:pt x="0" y="164"/>
                    <a:pt x="88" y="10"/>
                    <a:pt x="252" y="0"/>
                  </a:cubicBezTo>
                  <a:cubicBezTo>
                    <a:pt x="252" y="0"/>
                    <a:pt x="69" y="72"/>
                    <a:pt x="40" y="224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0" name="Freeform 597"/>
            <p:cNvSpPr>
              <a:spLocks/>
            </p:cNvSpPr>
            <p:nvPr/>
          </p:nvSpPr>
          <p:spPr bwMode="auto">
            <a:xfrm>
              <a:off x="13230225" y="4389438"/>
              <a:ext cx="655638" cy="1187450"/>
            </a:xfrm>
            <a:custGeom>
              <a:avLst/>
              <a:gdLst>
                <a:gd name="T0" fmla="*/ 136 w 253"/>
                <a:gd name="T1" fmla="*/ 428 h 458"/>
                <a:gd name="T2" fmla="*/ 0 w 253"/>
                <a:gd name="T3" fmla="*/ 458 h 458"/>
                <a:gd name="T4" fmla="*/ 253 w 253"/>
                <a:gd name="T5" fmla="*/ 0 h 458"/>
                <a:gd name="T6" fmla="*/ 136 w 253"/>
                <a:gd name="T7" fmla="*/ 428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3" h="458">
                  <a:moveTo>
                    <a:pt x="136" y="428"/>
                  </a:moveTo>
                  <a:cubicBezTo>
                    <a:pt x="0" y="458"/>
                    <a:pt x="0" y="458"/>
                    <a:pt x="0" y="458"/>
                  </a:cubicBezTo>
                  <a:cubicBezTo>
                    <a:pt x="0" y="458"/>
                    <a:pt x="2" y="110"/>
                    <a:pt x="253" y="0"/>
                  </a:cubicBezTo>
                  <a:cubicBezTo>
                    <a:pt x="253" y="0"/>
                    <a:pt x="94" y="172"/>
                    <a:pt x="136" y="428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1" name="Freeform 598"/>
            <p:cNvSpPr>
              <a:spLocks/>
            </p:cNvSpPr>
            <p:nvPr/>
          </p:nvSpPr>
          <p:spPr bwMode="auto">
            <a:xfrm>
              <a:off x="13490575" y="6827838"/>
              <a:ext cx="260350" cy="84138"/>
            </a:xfrm>
            <a:custGeom>
              <a:avLst/>
              <a:gdLst>
                <a:gd name="T0" fmla="*/ 100 w 100"/>
                <a:gd name="T1" fmla="*/ 10 h 32"/>
                <a:gd name="T2" fmla="*/ 1 w 100"/>
                <a:gd name="T3" fmla="*/ 21 h 32"/>
                <a:gd name="T4" fmla="*/ 0 w 100"/>
                <a:gd name="T5" fmla="*/ 13 h 32"/>
                <a:gd name="T6" fmla="*/ 98 w 100"/>
                <a:gd name="T7" fmla="*/ 0 h 32"/>
                <a:gd name="T8" fmla="*/ 100 w 100"/>
                <a:gd name="T9" fmla="*/ 1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32">
                  <a:moveTo>
                    <a:pt x="100" y="10"/>
                  </a:moveTo>
                  <a:cubicBezTo>
                    <a:pt x="43" y="32"/>
                    <a:pt x="5" y="22"/>
                    <a:pt x="1" y="21"/>
                  </a:cubicBezTo>
                  <a:cubicBezTo>
                    <a:pt x="1" y="18"/>
                    <a:pt x="0" y="16"/>
                    <a:pt x="0" y="13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9" y="3"/>
                    <a:pt x="99" y="7"/>
                    <a:pt x="100" y="10"/>
                  </a:cubicBez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2" name="Freeform 599"/>
            <p:cNvSpPr>
              <a:spLocks/>
            </p:cNvSpPr>
            <p:nvPr/>
          </p:nvSpPr>
          <p:spPr bwMode="auto">
            <a:xfrm>
              <a:off x="13473113" y="6594475"/>
              <a:ext cx="222250" cy="96838"/>
            </a:xfrm>
            <a:custGeom>
              <a:avLst/>
              <a:gdLst>
                <a:gd name="T0" fmla="*/ 1 w 86"/>
                <a:gd name="T1" fmla="*/ 37 h 37"/>
                <a:gd name="T2" fmla="*/ 86 w 86"/>
                <a:gd name="T3" fmla="*/ 8 h 37"/>
                <a:gd name="T4" fmla="*/ 84 w 86"/>
                <a:gd name="T5" fmla="*/ 0 h 37"/>
                <a:gd name="T6" fmla="*/ 0 w 86"/>
                <a:gd name="T7" fmla="*/ 28 h 37"/>
                <a:gd name="T8" fmla="*/ 1 w 86"/>
                <a:gd name="T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37">
                  <a:moveTo>
                    <a:pt x="1" y="37"/>
                  </a:moveTo>
                  <a:cubicBezTo>
                    <a:pt x="1" y="37"/>
                    <a:pt x="59" y="11"/>
                    <a:pt x="86" y="8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84" y="0"/>
                    <a:pt x="0" y="33"/>
                    <a:pt x="0" y="28"/>
                  </a:cubicBezTo>
                  <a:lnTo>
                    <a:pt x="1" y="37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3" name="Freeform 600"/>
            <p:cNvSpPr>
              <a:spLocks/>
            </p:cNvSpPr>
            <p:nvPr/>
          </p:nvSpPr>
          <p:spPr bwMode="auto">
            <a:xfrm>
              <a:off x="13447713" y="6450013"/>
              <a:ext cx="209550" cy="46038"/>
            </a:xfrm>
            <a:custGeom>
              <a:avLst/>
              <a:gdLst>
                <a:gd name="T0" fmla="*/ 0 w 81"/>
                <a:gd name="T1" fmla="*/ 12 h 18"/>
                <a:gd name="T2" fmla="*/ 81 w 81"/>
                <a:gd name="T3" fmla="*/ 7 h 18"/>
                <a:gd name="T4" fmla="*/ 79 w 81"/>
                <a:gd name="T5" fmla="*/ 0 h 18"/>
                <a:gd name="T6" fmla="*/ 0 w 81"/>
                <a:gd name="T7" fmla="*/ 9 h 18"/>
                <a:gd name="T8" fmla="*/ 0 w 81"/>
                <a:gd name="T9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18">
                  <a:moveTo>
                    <a:pt x="0" y="12"/>
                  </a:moveTo>
                  <a:cubicBezTo>
                    <a:pt x="0" y="12"/>
                    <a:pt x="46" y="18"/>
                    <a:pt x="81" y="7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0"/>
                    <a:pt x="2" y="2"/>
                    <a:pt x="0" y="9"/>
                  </a:cubicBezTo>
                  <a:lnTo>
                    <a:pt x="0" y="12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4" name="Freeform 601"/>
            <p:cNvSpPr>
              <a:spLocks/>
            </p:cNvSpPr>
            <p:nvPr/>
          </p:nvSpPr>
          <p:spPr bwMode="auto">
            <a:xfrm>
              <a:off x="13408025" y="6224588"/>
              <a:ext cx="179388" cy="28575"/>
            </a:xfrm>
            <a:custGeom>
              <a:avLst/>
              <a:gdLst>
                <a:gd name="T0" fmla="*/ 2 w 69"/>
                <a:gd name="T1" fmla="*/ 11 h 11"/>
                <a:gd name="T2" fmla="*/ 69 w 69"/>
                <a:gd name="T3" fmla="*/ 4 h 11"/>
                <a:gd name="T4" fmla="*/ 67 w 69"/>
                <a:gd name="T5" fmla="*/ 0 h 11"/>
                <a:gd name="T6" fmla="*/ 0 w 69"/>
                <a:gd name="T7" fmla="*/ 4 h 11"/>
                <a:gd name="T8" fmla="*/ 2 w 69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11">
                  <a:moveTo>
                    <a:pt x="2" y="11"/>
                  </a:moveTo>
                  <a:cubicBezTo>
                    <a:pt x="2" y="11"/>
                    <a:pt x="57" y="10"/>
                    <a:pt x="69" y="4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16" y="6"/>
                    <a:pt x="0" y="4"/>
                  </a:cubicBezTo>
                  <a:lnTo>
                    <a:pt x="2" y="11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5" name="Freeform 602"/>
            <p:cNvSpPr>
              <a:spLocks/>
            </p:cNvSpPr>
            <p:nvPr/>
          </p:nvSpPr>
          <p:spPr bwMode="auto">
            <a:xfrm>
              <a:off x="13371513" y="6040438"/>
              <a:ext cx="122238" cy="23813"/>
            </a:xfrm>
            <a:custGeom>
              <a:avLst/>
              <a:gdLst>
                <a:gd name="T0" fmla="*/ 2 w 47"/>
                <a:gd name="T1" fmla="*/ 9 h 9"/>
                <a:gd name="T2" fmla="*/ 47 w 47"/>
                <a:gd name="T3" fmla="*/ 6 h 9"/>
                <a:gd name="T4" fmla="*/ 0 w 47"/>
                <a:gd name="T5" fmla="*/ 0 h 9"/>
                <a:gd name="T6" fmla="*/ 2 w 47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9">
                  <a:moveTo>
                    <a:pt x="2" y="9"/>
                  </a:moveTo>
                  <a:cubicBezTo>
                    <a:pt x="47" y="6"/>
                    <a:pt x="47" y="6"/>
                    <a:pt x="47" y="6"/>
                  </a:cubicBezTo>
                  <a:cubicBezTo>
                    <a:pt x="47" y="6"/>
                    <a:pt x="4" y="5"/>
                    <a:pt x="0" y="0"/>
                  </a:cubicBezTo>
                  <a:lnTo>
                    <a:pt x="2" y="9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6" name="Freeform 603"/>
            <p:cNvSpPr>
              <a:spLocks/>
            </p:cNvSpPr>
            <p:nvPr/>
          </p:nvSpPr>
          <p:spPr bwMode="auto">
            <a:xfrm>
              <a:off x="13366750" y="5868988"/>
              <a:ext cx="103188" cy="28575"/>
            </a:xfrm>
            <a:custGeom>
              <a:avLst/>
              <a:gdLst>
                <a:gd name="T0" fmla="*/ 40 w 40"/>
                <a:gd name="T1" fmla="*/ 6 h 11"/>
                <a:gd name="T2" fmla="*/ 0 w 40"/>
                <a:gd name="T3" fmla="*/ 6 h 11"/>
                <a:gd name="T4" fmla="*/ 38 w 40"/>
                <a:gd name="T5" fmla="*/ 0 h 11"/>
                <a:gd name="T6" fmla="*/ 40 w 40"/>
                <a:gd name="T7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11">
                  <a:moveTo>
                    <a:pt x="40" y="6"/>
                  </a:moveTo>
                  <a:cubicBezTo>
                    <a:pt x="40" y="6"/>
                    <a:pt x="22" y="11"/>
                    <a:pt x="0" y="6"/>
                  </a:cubicBezTo>
                  <a:cubicBezTo>
                    <a:pt x="0" y="6"/>
                    <a:pt x="36" y="3"/>
                    <a:pt x="38" y="0"/>
                  </a:cubicBezTo>
                  <a:lnTo>
                    <a:pt x="40" y="6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7" name="Freeform 604"/>
            <p:cNvSpPr>
              <a:spLocks/>
            </p:cNvSpPr>
            <p:nvPr/>
          </p:nvSpPr>
          <p:spPr bwMode="auto">
            <a:xfrm>
              <a:off x="13854113" y="6954838"/>
              <a:ext cx="147638" cy="65088"/>
            </a:xfrm>
            <a:custGeom>
              <a:avLst/>
              <a:gdLst>
                <a:gd name="T0" fmla="*/ 0 w 57"/>
                <a:gd name="T1" fmla="*/ 15 h 25"/>
                <a:gd name="T2" fmla="*/ 57 w 57"/>
                <a:gd name="T3" fmla="*/ 25 h 25"/>
                <a:gd name="T4" fmla="*/ 3 w 57"/>
                <a:gd name="T5" fmla="*/ 0 h 25"/>
                <a:gd name="T6" fmla="*/ 0 w 57"/>
                <a:gd name="T7" fmla="*/ 1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25">
                  <a:moveTo>
                    <a:pt x="0" y="15"/>
                  </a:moveTo>
                  <a:cubicBezTo>
                    <a:pt x="57" y="25"/>
                    <a:pt x="57" y="25"/>
                    <a:pt x="57" y="25"/>
                  </a:cubicBezTo>
                  <a:cubicBezTo>
                    <a:pt x="57" y="25"/>
                    <a:pt x="21" y="18"/>
                    <a:pt x="3" y="0"/>
                  </a:cubicBezTo>
                  <a:lnTo>
                    <a:pt x="0" y="15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8" name="Freeform 605"/>
            <p:cNvSpPr>
              <a:spLocks/>
            </p:cNvSpPr>
            <p:nvPr/>
          </p:nvSpPr>
          <p:spPr bwMode="auto">
            <a:xfrm>
              <a:off x="13916025" y="6711950"/>
              <a:ext cx="155575" cy="93663"/>
            </a:xfrm>
            <a:custGeom>
              <a:avLst/>
              <a:gdLst>
                <a:gd name="T0" fmla="*/ 58 w 60"/>
                <a:gd name="T1" fmla="*/ 36 h 36"/>
                <a:gd name="T2" fmla="*/ 0 w 60"/>
                <a:gd name="T3" fmla="*/ 15 h 36"/>
                <a:gd name="T4" fmla="*/ 2 w 60"/>
                <a:gd name="T5" fmla="*/ 8 h 36"/>
                <a:gd name="T6" fmla="*/ 60 w 60"/>
                <a:gd name="T7" fmla="*/ 18 h 36"/>
                <a:gd name="T8" fmla="*/ 58 w 60"/>
                <a:gd name="T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36">
                  <a:moveTo>
                    <a:pt x="58" y="36"/>
                  </a:moveTo>
                  <a:cubicBezTo>
                    <a:pt x="58" y="36"/>
                    <a:pt x="43" y="11"/>
                    <a:pt x="0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8"/>
                    <a:pt x="40" y="0"/>
                    <a:pt x="60" y="18"/>
                  </a:cubicBezTo>
                  <a:lnTo>
                    <a:pt x="58" y="36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79" name="Freeform 606"/>
            <p:cNvSpPr>
              <a:spLocks/>
            </p:cNvSpPr>
            <p:nvPr/>
          </p:nvSpPr>
          <p:spPr bwMode="auto">
            <a:xfrm>
              <a:off x="13976350" y="6551613"/>
              <a:ext cx="131763" cy="41275"/>
            </a:xfrm>
            <a:custGeom>
              <a:avLst/>
              <a:gdLst>
                <a:gd name="T0" fmla="*/ 0 w 51"/>
                <a:gd name="T1" fmla="*/ 2 h 16"/>
                <a:gd name="T2" fmla="*/ 50 w 51"/>
                <a:gd name="T3" fmla="*/ 13 h 16"/>
                <a:gd name="T4" fmla="*/ 51 w 51"/>
                <a:gd name="T5" fmla="*/ 9 h 16"/>
                <a:gd name="T6" fmla="*/ 0 w 51"/>
                <a:gd name="T7" fmla="*/ 0 h 16"/>
                <a:gd name="T8" fmla="*/ 0 w 51"/>
                <a:gd name="T9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16">
                  <a:moveTo>
                    <a:pt x="0" y="2"/>
                  </a:moveTo>
                  <a:cubicBezTo>
                    <a:pt x="0" y="2"/>
                    <a:pt x="26" y="16"/>
                    <a:pt x="50" y="13"/>
                  </a:cubicBezTo>
                  <a:cubicBezTo>
                    <a:pt x="51" y="9"/>
                    <a:pt x="51" y="9"/>
                    <a:pt x="51" y="9"/>
                  </a:cubicBezTo>
                  <a:cubicBezTo>
                    <a:pt x="51" y="9"/>
                    <a:pt x="17" y="0"/>
                    <a:pt x="0" y="0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0" name="Freeform 608"/>
            <p:cNvSpPr>
              <a:spLocks/>
            </p:cNvSpPr>
            <p:nvPr/>
          </p:nvSpPr>
          <p:spPr bwMode="auto">
            <a:xfrm>
              <a:off x="14030325" y="6388100"/>
              <a:ext cx="82550" cy="33338"/>
            </a:xfrm>
            <a:custGeom>
              <a:avLst/>
              <a:gdLst>
                <a:gd name="T0" fmla="*/ 0 w 32"/>
                <a:gd name="T1" fmla="*/ 5 h 13"/>
                <a:gd name="T2" fmla="*/ 32 w 32"/>
                <a:gd name="T3" fmla="*/ 12 h 13"/>
                <a:gd name="T4" fmla="*/ 16 w 32"/>
                <a:gd name="T5" fmla="*/ 7 h 13"/>
                <a:gd name="T6" fmla="*/ 11 w 32"/>
                <a:gd name="T7" fmla="*/ 5 h 13"/>
                <a:gd name="T8" fmla="*/ 2 w 32"/>
                <a:gd name="T9" fmla="*/ 0 h 13"/>
                <a:gd name="T10" fmla="*/ 0 w 32"/>
                <a:gd name="T11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" h="13">
                  <a:moveTo>
                    <a:pt x="0" y="5"/>
                  </a:moveTo>
                  <a:cubicBezTo>
                    <a:pt x="0" y="5"/>
                    <a:pt x="10" y="13"/>
                    <a:pt x="32" y="12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5" y="6"/>
                    <a:pt x="13" y="6"/>
                    <a:pt x="11" y="5"/>
                  </a:cubicBezTo>
                  <a:cubicBezTo>
                    <a:pt x="2" y="0"/>
                    <a:pt x="2" y="0"/>
                    <a:pt x="2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1" name="Freeform 609"/>
            <p:cNvSpPr>
              <a:spLocks/>
            </p:cNvSpPr>
            <p:nvPr/>
          </p:nvSpPr>
          <p:spPr bwMode="auto">
            <a:xfrm>
              <a:off x="13107988" y="7056438"/>
              <a:ext cx="1298575" cy="257175"/>
            </a:xfrm>
            <a:custGeom>
              <a:avLst/>
              <a:gdLst>
                <a:gd name="T0" fmla="*/ 251 w 501"/>
                <a:gd name="T1" fmla="*/ 0 h 99"/>
                <a:gd name="T2" fmla="*/ 0 w 501"/>
                <a:gd name="T3" fmla="*/ 99 h 99"/>
                <a:gd name="T4" fmla="*/ 501 w 501"/>
                <a:gd name="T5" fmla="*/ 99 h 99"/>
                <a:gd name="T6" fmla="*/ 251 w 501"/>
                <a:gd name="T7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1" h="99">
                  <a:moveTo>
                    <a:pt x="251" y="0"/>
                  </a:moveTo>
                  <a:cubicBezTo>
                    <a:pt x="112" y="0"/>
                    <a:pt x="0" y="39"/>
                    <a:pt x="0" y="99"/>
                  </a:cubicBezTo>
                  <a:cubicBezTo>
                    <a:pt x="501" y="99"/>
                    <a:pt x="501" y="99"/>
                    <a:pt x="501" y="99"/>
                  </a:cubicBezTo>
                  <a:cubicBezTo>
                    <a:pt x="501" y="39"/>
                    <a:pt x="389" y="0"/>
                    <a:pt x="251" y="0"/>
                  </a:cubicBezTo>
                  <a:close/>
                </a:path>
              </a:pathLst>
            </a:custGeom>
            <a:solidFill>
              <a:srgbClr val="0C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66" name="Group 665"/>
          <p:cNvGrpSpPr/>
          <p:nvPr/>
        </p:nvGrpSpPr>
        <p:grpSpPr>
          <a:xfrm>
            <a:off x="17021634" y="1794490"/>
            <a:ext cx="1304130" cy="1303644"/>
            <a:chOff x="16454438" y="3790950"/>
            <a:chExt cx="4270375" cy="4268788"/>
          </a:xfrm>
        </p:grpSpPr>
        <p:sp>
          <p:nvSpPr>
            <p:cNvPr id="82" name="Oval 610"/>
            <p:cNvSpPr>
              <a:spLocks noChangeArrowheads="1"/>
            </p:cNvSpPr>
            <p:nvPr/>
          </p:nvSpPr>
          <p:spPr bwMode="auto">
            <a:xfrm>
              <a:off x="16454438" y="3790950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3" name="Oval 611"/>
            <p:cNvSpPr>
              <a:spLocks noChangeArrowheads="1"/>
            </p:cNvSpPr>
            <p:nvPr/>
          </p:nvSpPr>
          <p:spPr bwMode="auto">
            <a:xfrm>
              <a:off x="17556163" y="4921250"/>
              <a:ext cx="2211388" cy="2011363"/>
            </a:xfrm>
            <a:prstGeom prst="ellipse">
              <a:avLst/>
            </a:prstGeom>
            <a:solidFill>
              <a:srgbClr val="E56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4" name="Freeform 612"/>
            <p:cNvSpPr>
              <a:spLocks/>
            </p:cNvSpPr>
            <p:nvPr/>
          </p:nvSpPr>
          <p:spPr bwMode="auto">
            <a:xfrm>
              <a:off x="17073563" y="4787900"/>
              <a:ext cx="392113" cy="1538288"/>
            </a:xfrm>
            <a:custGeom>
              <a:avLst/>
              <a:gdLst>
                <a:gd name="T0" fmla="*/ 143 w 151"/>
                <a:gd name="T1" fmla="*/ 44 h 593"/>
                <a:gd name="T2" fmla="*/ 127 w 151"/>
                <a:gd name="T3" fmla="*/ 0 h 593"/>
                <a:gd name="T4" fmla="*/ 126 w 151"/>
                <a:gd name="T5" fmla="*/ 0 h 593"/>
                <a:gd name="T6" fmla="*/ 117 w 151"/>
                <a:gd name="T7" fmla="*/ 71 h 593"/>
                <a:gd name="T8" fmla="*/ 115 w 151"/>
                <a:gd name="T9" fmla="*/ 71 h 593"/>
                <a:gd name="T10" fmla="*/ 103 w 151"/>
                <a:gd name="T11" fmla="*/ 1 h 593"/>
                <a:gd name="T12" fmla="*/ 102 w 151"/>
                <a:gd name="T13" fmla="*/ 1 h 593"/>
                <a:gd name="T14" fmla="*/ 89 w 151"/>
                <a:gd name="T15" fmla="*/ 71 h 593"/>
                <a:gd name="T16" fmla="*/ 88 w 151"/>
                <a:gd name="T17" fmla="*/ 71 h 593"/>
                <a:gd name="T18" fmla="*/ 76 w 151"/>
                <a:gd name="T19" fmla="*/ 1 h 593"/>
                <a:gd name="T20" fmla="*/ 75 w 151"/>
                <a:gd name="T21" fmla="*/ 1 h 593"/>
                <a:gd name="T22" fmla="*/ 60 w 151"/>
                <a:gd name="T23" fmla="*/ 71 h 593"/>
                <a:gd name="T24" fmla="*/ 59 w 151"/>
                <a:gd name="T25" fmla="*/ 71 h 593"/>
                <a:gd name="T26" fmla="*/ 50 w 151"/>
                <a:gd name="T27" fmla="*/ 2 h 593"/>
                <a:gd name="T28" fmla="*/ 48 w 151"/>
                <a:gd name="T29" fmla="*/ 2 h 593"/>
                <a:gd name="T30" fmla="*/ 34 w 151"/>
                <a:gd name="T31" fmla="*/ 70 h 593"/>
                <a:gd name="T32" fmla="*/ 33 w 151"/>
                <a:gd name="T33" fmla="*/ 70 h 593"/>
                <a:gd name="T34" fmla="*/ 26 w 151"/>
                <a:gd name="T35" fmla="*/ 1 h 593"/>
                <a:gd name="T36" fmla="*/ 25 w 151"/>
                <a:gd name="T37" fmla="*/ 1 h 593"/>
                <a:gd name="T38" fmla="*/ 8 w 151"/>
                <a:gd name="T39" fmla="*/ 44 h 593"/>
                <a:gd name="T40" fmla="*/ 8 w 151"/>
                <a:gd name="T41" fmla="*/ 44 h 593"/>
                <a:gd name="T42" fmla="*/ 58 w 151"/>
                <a:gd name="T43" fmla="*/ 182 h 593"/>
                <a:gd name="T44" fmla="*/ 58 w 151"/>
                <a:gd name="T45" fmla="*/ 182 h 593"/>
                <a:gd name="T46" fmla="*/ 58 w 151"/>
                <a:gd name="T47" fmla="*/ 592 h 593"/>
                <a:gd name="T48" fmla="*/ 59 w 151"/>
                <a:gd name="T49" fmla="*/ 593 h 593"/>
                <a:gd name="T50" fmla="*/ 76 w 151"/>
                <a:gd name="T51" fmla="*/ 593 h 593"/>
                <a:gd name="T52" fmla="*/ 92 w 151"/>
                <a:gd name="T53" fmla="*/ 593 h 593"/>
                <a:gd name="T54" fmla="*/ 92 w 151"/>
                <a:gd name="T55" fmla="*/ 592 h 593"/>
                <a:gd name="T56" fmla="*/ 92 w 151"/>
                <a:gd name="T57" fmla="*/ 182 h 593"/>
                <a:gd name="T58" fmla="*/ 93 w 151"/>
                <a:gd name="T59" fmla="*/ 182 h 593"/>
                <a:gd name="T60" fmla="*/ 143 w 151"/>
                <a:gd name="T61" fmla="*/ 44 h 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1" h="593">
                  <a:moveTo>
                    <a:pt x="143" y="44"/>
                  </a:moveTo>
                  <a:cubicBezTo>
                    <a:pt x="127" y="0"/>
                    <a:pt x="127" y="0"/>
                    <a:pt x="127" y="0"/>
                  </a:cubicBezTo>
                  <a:cubicBezTo>
                    <a:pt x="127" y="0"/>
                    <a:pt x="126" y="0"/>
                    <a:pt x="126" y="0"/>
                  </a:cubicBezTo>
                  <a:cubicBezTo>
                    <a:pt x="117" y="71"/>
                    <a:pt x="117" y="71"/>
                    <a:pt x="117" y="71"/>
                  </a:cubicBezTo>
                  <a:cubicBezTo>
                    <a:pt x="116" y="71"/>
                    <a:pt x="115" y="71"/>
                    <a:pt x="115" y="7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3" y="1"/>
                    <a:pt x="102" y="1"/>
                    <a:pt x="102" y="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9" y="72"/>
                    <a:pt x="88" y="72"/>
                    <a:pt x="88" y="7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1"/>
                    <a:pt x="75" y="1"/>
                    <a:pt x="75" y="1"/>
                  </a:cubicBezTo>
                  <a:cubicBezTo>
                    <a:pt x="60" y="71"/>
                    <a:pt x="60" y="71"/>
                    <a:pt x="60" y="71"/>
                  </a:cubicBezTo>
                  <a:cubicBezTo>
                    <a:pt x="60" y="72"/>
                    <a:pt x="59" y="72"/>
                    <a:pt x="59" y="71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50" y="1"/>
                    <a:pt x="49" y="1"/>
                    <a:pt x="48" y="2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34" y="71"/>
                    <a:pt x="33" y="71"/>
                    <a:pt x="33" y="70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0"/>
                    <a:pt x="25" y="0"/>
                    <a:pt x="25" y="1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8" y="44"/>
                    <a:pt x="8" y="44"/>
                    <a:pt x="8" y="44"/>
                  </a:cubicBezTo>
                  <a:cubicBezTo>
                    <a:pt x="0" y="158"/>
                    <a:pt x="54" y="180"/>
                    <a:pt x="58" y="182"/>
                  </a:cubicBezTo>
                  <a:cubicBezTo>
                    <a:pt x="58" y="182"/>
                    <a:pt x="58" y="182"/>
                    <a:pt x="58" y="182"/>
                  </a:cubicBezTo>
                  <a:cubicBezTo>
                    <a:pt x="58" y="592"/>
                    <a:pt x="58" y="592"/>
                    <a:pt x="58" y="592"/>
                  </a:cubicBezTo>
                  <a:cubicBezTo>
                    <a:pt x="59" y="593"/>
                    <a:pt x="59" y="593"/>
                    <a:pt x="59" y="593"/>
                  </a:cubicBezTo>
                  <a:cubicBezTo>
                    <a:pt x="76" y="593"/>
                    <a:pt x="76" y="593"/>
                    <a:pt x="76" y="593"/>
                  </a:cubicBezTo>
                  <a:cubicBezTo>
                    <a:pt x="92" y="593"/>
                    <a:pt x="92" y="593"/>
                    <a:pt x="92" y="593"/>
                  </a:cubicBezTo>
                  <a:cubicBezTo>
                    <a:pt x="92" y="592"/>
                    <a:pt x="92" y="592"/>
                    <a:pt x="92" y="592"/>
                  </a:cubicBezTo>
                  <a:cubicBezTo>
                    <a:pt x="92" y="182"/>
                    <a:pt x="92" y="182"/>
                    <a:pt x="92" y="182"/>
                  </a:cubicBezTo>
                  <a:cubicBezTo>
                    <a:pt x="93" y="182"/>
                    <a:pt x="93" y="182"/>
                    <a:pt x="93" y="182"/>
                  </a:cubicBezTo>
                  <a:cubicBezTo>
                    <a:pt x="97" y="180"/>
                    <a:pt x="151" y="158"/>
                    <a:pt x="143" y="44"/>
                  </a:cubicBezTo>
                  <a:close/>
                </a:path>
              </a:pathLst>
            </a:custGeom>
            <a:solidFill>
              <a:srgbClr val="2525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5" name="Freeform 613"/>
            <p:cNvSpPr>
              <a:spLocks/>
            </p:cNvSpPr>
            <p:nvPr/>
          </p:nvSpPr>
          <p:spPr bwMode="auto">
            <a:xfrm>
              <a:off x="17175163" y="5708650"/>
              <a:ext cx="188913" cy="1101725"/>
            </a:xfrm>
            <a:custGeom>
              <a:avLst/>
              <a:gdLst>
                <a:gd name="T0" fmla="*/ 43 w 73"/>
                <a:gd name="T1" fmla="*/ 0 h 425"/>
                <a:gd name="T2" fmla="*/ 30 w 73"/>
                <a:gd name="T3" fmla="*/ 0 h 425"/>
                <a:gd name="T4" fmla="*/ 0 w 73"/>
                <a:gd name="T5" fmla="*/ 30 h 425"/>
                <a:gd name="T6" fmla="*/ 0 w 73"/>
                <a:gd name="T7" fmla="*/ 418 h 425"/>
                <a:gd name="T8" fmla="*/ 7 w 73"/>
                <a:gd name="T9" fmla="*/ 425 h 425"/>
                <a:gd name="T10" fmla="*/ 66 w 73"/>
                <a:gd name="T11" fmla="*/ 425 h 425"/>
                <a:gd name="T12" fmla="*/ 73 w 73"/>
                <a:gd name="T13" fmla="*/ 418 h 425"/>
                <a:gd name="T14" fmla="*/ 73 w 73"/>
                <a:gd name="T15" fmla="*/ 30 h 425"/>
                <a:gd name="T16" fmla="*/ 43 w 73"/>
                <a:gd name="T17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425">
                  <a:moveTo>
                    <a:pt x="43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4" y="0"/>
                    <a:pt x="0" y="14"/>
                    <a:pt x="0" y="30"/>
                  </a:cubicBezTo>
                  <a:cubicBezTo>
                    <a:pt x="0" y="418"/>
                    <a:pt x="0" y="418"/>
                    <a:pt x="0" y="418"/>
                  </a:cubicBezTo>
                  <a:cubicBezTo>
                    <a:pt x="0" y="421"/>
                    <a:pt x="3" y="425"/>
                    <a:pt x="7" y="425"/>
                  </a:cubicBezTo>
                  <a:cubicBezTo>
                    <a:pt x="66" y="425"/>
                    <a:pt x="66" y="425"/>
                    <a:pt x="66" y="425"/>
                  </a:cubicBezTo>
                  <a:cubicBezTo>
                    <a:pt x="70" y="425"/>
                    <a:pt x="73" y="421"/>
                    <a:pt x="73" y="418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3" y="14"/>
                    <a:pt x="60" y="0"/>
                    <a:pt x="43" y="0"/>
                  </a:cubicBez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6" name="Freeform 614"/>
            <p:cNvSpPr>
              <a:spLocks/>
            </p:cNvSpPr>
            <p:nvPr/>
          </p:nvSpPr>
          <p:spPr bwMode="auto">
            <a:xfrm>
              <a:off x="19864388" y="4787900"/>
              <a:ext cx="173038" cy="1581150"/>
            </a:xfrm>
            <a:custGeom>
              <a:avLst/>
              <a:gdLst>
                <a:gd name="T0" fmla="*/ 67 w 67"/>
                <a:gd name="T1" fmla="*/ 610 h 610"/>
                <a:gd name="T2" fmla="*/ 66 w 67"/>
                <a:gd name="T3" fmla="*/ 0 h 610"/>
                <a:gd name="T4" fmla="*/ 10 w 67"/>
                <a:gd name="T5" fmla="*/ 112 h 610"/>
                <a:gd name="T6" fmla="*/ 34 w 67"/>
                <a:gd name="T7" fmla="*/ 270 h 610"/>
                <a:gd name="T8" fmla="*/ 34 w 67"/>
                <a:gd name="T9" fmla="*/ 610 h 610"/>
                <a:gd name="T10" fmla="*/ 67 w 67"/>
                <a:gd name="T11" fmla="*/ 61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" h="610">
                  <a:moveTo>
                    <a:pt x="67" y="610"/>
                  </a:moveTo>
                  <a:cubicBezTo>
                    <a:pt x="66" y="0"/>
                    <a:pt x="66" y="0"/>
                    <a:pt x="66" y="0"/>
                  </a:cubicBezTo>
                  <a:cubicBezTo>
                    <a:pt x="66" y="0"/>
                    <a:pt x="25" y="34"/>
                    <a:pt x="10" y="112"/>
                  </a:cubicBezTo>
                  <a:cubicBezTo>
                    <a:pt x="0" y="164"/>
                    <a:pt x="6" y="230"/>
                    <a:pt x="34" y="270"/>
                  </a:cubicBezTo>
                  <a:cubicBezTo>
                    <a:pt x="34" y="610"/>
                    <a:pt x="34" y="610"/>
                    <a:pt x="34" y="610"/>
                  </a:cubicBezTo>
                  <a:lnTo>
                    <a:pt x="67" y="610"/>
                  </a:lnTo>
                  <a:close/>
                </a:path>
              </a:pathLst>
            </a:custGeom>
            <a:solidFill>
              <a:srgbClr val="2525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7" name="Freeform 615"/>
            <p:cNvSpPr>
              <a:spLocks/>
            </p:cNvSpPr>
            <p:nvPr/>
          </p:nvSpPr>
          <p:spPr bwMode="auto">
            <a:xfrm>
              <a:off x="19897725" y="5662613"/>
              <a:ext cx="188913" cy="1147763"/>
            </a:xfrm>
            <a:custGeom>
              <a:avLst/>
              <a:gdLst>
                <a:gd name="T0" fmla="*/ 43 w 73"/>
                <a:gd name="T1" fmla="*/ 0 h 443"/>
                <a:gd name="T2" fmla="*/ 30 w 73"/>
                <a:gd name="T3" fmla="*/ 0 h 443"/>
                <a:gd name="T4" fmla="*/ 0 w 73"/>
                <a:gd name="T5" fmla="*/ 30 h 443"/>
                <a:gd name="T6" fmla="*/ 0 w 73"/>
                <a:gd name="T7" fmla="*/ 437 h 443"/>
                <a:gd name="T8" fmla="*/ 6 w 73"/>
                <a:gd name="T9" fmla="*/ 443 h 443"/>
                <a:gd name="T10" fmla="*/ 68 w 73"/>
                <a:gd name="T11" fmla="*/ 443 h 443"/>
                <a:gd name="T12" fmla="*/ 73 w 73"/>
                <a:gd name="T13" fmla="*/ 437 h 443"/>
                <a:gd name="T14" fmla="*/ 73 w 73"/>
                <a:gd name="T15" fmla="*/ 30 h 443"/>
                <a:gd name="T16" fmla="*/ 43 w 73"/>
                <a:gd name="T17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3" h="443">
                  <a:moveTo>
                    <a:pt x="43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4" y="0"/>
                    <a:pt x="0" y="13"/>
                    <a:pt x="0" y="30"/>
                  </a:cubicBezTo>
                  <a:cubicBezTo>
                    <a:pt x="0" y="437"/>
                    <a:pt x="0" y="437"/>
                    <a:pt x="0" y="437"/>
                  </a:cubicBezTo>
                  <a:cubicBezTo>
                    <a:pt x="0" y="440"/>
                    <a:pt x="3" y="443"/>
                    <a:pt x="6" y="443"/>
                  </a:cubicBezTo>
                  <a:cubicBezTo>
                    <a:pt x="68" y="443"/>
                    <a:pt x="68" y="443"/>
                    <a:pt x="68" y="443"/>
                  </a:cubicBezTo>
                  <a:cubicBezTo>
                    <a:pt x="71" y="443"/>
                    <a:pt x="73" y="440"/>
                    <a:pt x="73" y="437"/>
                  </a:cubicBezTo>
                  <a:cubicBezTo>
                    <a:pt x="73" y="30"/>
                    <a:pt x="73" y="30"/>
                    <a:pt x="73" y="30"/>
                  </a:cubicBezTo>
                  <a:cubicBezTo>
                    <a:pt x="73" y="13"/>
                    <a:pt x="60" y="0"/>
                    <a:pt x="43" y="0"/>
                  </a:cubicBez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65" name="Group 664"/>
          <p:cNvGrpSpPr/>
          <p:nvPr/>
        </p:nvGrpSpPr>
        <p:grpSpPr>
          <a:xfrm>
            <a:off x="19213584" y="1794490"/>
            <a:ext cx="1304130" cy="1303644"/>
            <a:chOff x="21453475" y="3790950"/>
            <a:chExt cx="4270375" cy="4268788"/>
          </a:xfrm>
        </p:grpSpPr>
        <p:sp>
          <p:nvSpPr>
            <p:cNvPr id="88" name="Oval 616"/>
            <p:cNvSpPr>
              <a:spLocks noChangeArrowheads="1"/>
            </p:cNvSpPr>
            <p:nvPr/>
          </p:nvSpPr>
          <p:spPr bwMode="auto">
            <a:xfrm>
              <a:off x="21453475" y="3790950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89" name="Freeform 617"/>
            <p:cNvSpPr>
              <a:spLocks/>
            </p:cNvSpPr>
            <p:nvPr/>
          </p:nvSpPr>
          <p:spPr bwMode="auto">
            <a:xfrm>
              <a:off x="22415500" y="5684838"/>
              <a:ext cx="2347913" cy="1566863"/>
            </a:xfrm>
            <a:custGeom>
              <a:avLst/>
              <a:gdLst>
                <a:gd name="T0" fmla="*/ 856 w 906"/>
                <a:gd name="T1" fmla="*/ 604 h 604"/>
                <a:gd name="T2" fmla="*/ 50 w 906"/>
                <a:gd name="T3" fmla="*/ 604 h 604"/>
                <a:gd name="T4" fmla="*/ 0 w 906"/>
                <a:gd name="T5" fmla="*/ 554 h 604"/>
                <a:gd name="T6" fmla="*/ 0 w 906"/>
                <a:gd name="T7" fmla="*/ 50 h 604"/>
                <a:gd name="T8" fmla="*/ 50 w 906"/>
                <a:gd name="T9" fmla="*/ 0 h 604"/>
                <a:gd name="T10" fmla="*/ 856 w 906"/>
                <a:gd name="T11" fmla="*/ 0 h 604"/>
                <a:gd name="T12" fmla="*/ 906 w 906"/>
                <a:gd name="T13" fmla="*/ 50 h 604"/>
                <a:gd name="T14" fmla="*/ 906 w 906"/>
                <a:gd name="T15" fmla="*/ 554 h 604"/>
                <a:gd name="T16" fmla="*/ 856 w 906"/>
                <a:gd name="T17" fmla="*/ 604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6" h="604">
                  <a:moveTo>
                    <a:pt x="856" y="604"/>
                  </a:moveTo>
                  <a:cubicBezTo>
                    <a:pt x="50" y="604"/>
                    <a:pt x="50" y="604"/>
                    <a:pt x="50" y="604"/>
                  </a:cubicBezTo>
                  <a:cubicBezTo>
                    <a:pt x="22" y="604"/>
                    <a:pt x="0" y="581"/>
                    <a:pt x="0" y="554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23"/>
                    <a:pt x="22" y="0"/>
                    <a:pt x="50" y="0"/>
                  </a:cubicBezTo>
                  <a:cubicBezTo>
                    <a:pt x="856" y="0"/>
                    <a:pt x="856" y="0"/>
                    <a:pt x="856" y="0"/>
                  </a:cubicBezTo>
                  <a:cubicBezTo>
                    <a:pt x="883" y="0"/>
                    <a:pt x="906" y="23"/>
                    <a:pt x="906" y="50"/>
                  </a:cubicBezTo>
                  <a:cubicBezTo>
                    <a:pt x="906" y="554"/>
                    <a:pt x="906" y="554"/>
                    <a:pt x="906" y="554"/>
                  </a:cubicBezTo>
                  <a:cubicBezTo>
                    <a:pt x="906" y="581"/>
                    <a:pt x="883" y="604"/>
                    <a:pt x="856" y="604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0" name="Freeform 618"/>
            <p:cNvSpPr>
              <a:spLocks/>
            </p:cNvSpPr>
            <p:nvPr/>
          </p:nvSpPr>
          <p:spPr bwMode="auto">
            <a:xfrm>
              <a:off x="22493288" y="5757863"/>
              <a:ext cx="2192338" cy="1433513"/>
            </a:xfrm>
            <a:custGeom>
              <a:avLst/>
              <a:gdLst>
                <a:gd name="T0" fmla="*/ 810 w 846"/>
                <a:gd name="T1" fmla="*/ 553 h 553"/>
                <a:gd name="T2" fmla="*/ 36 w 846"/>
                <a:gd name="T3" fmla="*/ 553 h 553"/>
                <a:gd name="T4" fmla="*/ 0 w 846"/>
                <a:gd name="T5" fmla="*/ 517 h 553"/>
                <a:gd name="T6" fmla="*/ 0 w 846"/>
                <a:gd name="T7" fmla="*/ 36 h 553"/>
                <a:gd name="T8" fmla="*/ 36 w 846"/>
                <a:gd name="T9" fmla="*/ 0 h 553"/>
                <a:gd name="T10" fmla="*/ 810 w 846"/>
                <a:gd name="T11" fmla="*/ 0 h 553"/>
                <a:gd name="T12" fmla="*/ 846 w 846"/>
                <a:gd name="T13" fmla="*/ 36 h 553"/>
                <a:gd name="T14" fmla="*/ 846 w 846"/>
                <a:gd name="T15" fmla="*/ 517 h 553"/>
                <a:gd name="T16" fmla="*/ 810 w 846"/>
                <a:gd name="T17" fmla="*/ 553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6" h="553">
                  <a:moveTo>
                    <a:pt x="810" y="553"/>
                  </a:moveTo>
                  <a:cubicBezTo>
                    <a:pt x="36" y="553"/>
                    <a:pt x="36" y="553"/>
                    <a:pt x="36" y="553"/>
                  </a:cubicBezTo>
                  <a:cubicBezTo>
                    <a:pt x="16" y="553"/>
                    <a:pt x="0" y="537"/>
                    <a:pt x="0" y="51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6"/>
                    <a:pt x="16" y="0"/>
                    <a:pt x="36" y="0"/>
                  </a:cubicBezTo>
                  <a:cubicBezTo>
                    <a:pt x="810" y="0"/>
                    <a:pt x="810" y="0"/>
                    <a:pt x="810" y="0"/>
                  </a:cubicBezTo>
                  <a:cubicBezTo>
                    <a:pt x="830" y="0"/>
                    <a:pt x="846" y="16"/>
                    <a:pt x="846" y="36"/>
                  </a:cubicBezTo>
                  <a:cubicBezTo>
                    <a:pt x="846" y="517"/>
                    <a:pt x="846" y="517"/>
                    <a:pt x="846" y="517"/>
                  </a:cubicBezTo>
                  <a:cubicBezTo>
                    <a:pt x="846" y="537"/>
                    <a:pt x="830" y="553"/>
                    <a:pt x="810" y="553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1" name="Freeform 619"/>
            <p:cNvSpPr>
              <a:spLocks/>
            </p:cNvSpPr>
            <p:nvPr/>
          </p:nvSpPr>
          <p:spPr bwMode="auto">
            <a:xfrm>
              <a:off x="23031450" y="4695825"/>
              <a:ext cx="1130300" cy="2498725"/>
            </a:xfrm>
            <a:custGeom>
              <a:avLst/>
              <a:gdLst>
                <a:gd name="T0" fmla="*/ 23 w 436"/>
                <a:gd name="T1" fmla="*/ 142 h 964"/>
                <a:gd name="T2" fmla="*/ 23 w 436"/>
                <a:gd name="T3" fmla="*/ 142 h 964"/>
                <a:gd name="T4" fmla="*/ 60 w 436"/>
                <a:gd name="T5" fmla="*/ 51 h 964"/>
                <a:gd name="T6" fmla="*/ 65 w 436"/>
                <a:gd name="T7" fmla="*/ 47 h 964"/>
                <a:gd name="T8" fmla="*/ 68 w 436"/>
                <a:gd name="T9" fmla="*/ 45 h 964"/>
                <a:gd name="T10" fmla="*/ 70 w 436"/>
                <a:gd name="T11" fmla="*/ 44 h 964"/>
                <a:gd name="T12" fmla="*/ 73 w 436"/>
                <a:gd name="T13" fmla="*/ 42 h 964"/>
                <a:gd name="T14" fmla="*/ 77 w 436"/>
                <a:gd name="T15" fmla="*/ 41 h 964"/>
                <a:gd name="T16" fmla="*/ 97 w 436"/>
                <a:gd name="T17" fmla="*/ 37 h 964"/>
                <a:gd name="T18" fmla="*/ 336 w 436"/>
                <a:gd name="T19" fmla="*/ 37 h 964"/>
                <a:gd name="T20" fmla="*/ 356 w 436"/>
                <a:gd name="T21" fmla="*/ 41 h 964"/>
                <a:gd name="T22" fmla="*/ 360 w 436"/>
                <a:gd name="T23" fmla="*/ 42 h 964"/>
                <a:gd name="T24" fmla="*/ 363 w 436"/>
                <a:gd name="T25" fmla="*/ 44 h 964"/>
                <a:gd name="T26" fmla="*/ 365 w 436"/>
                <a:gd name="T27" fmla="*/ 45 h 964"/>
                <a:gd name="T28" fmla="*/ 368 w 436"/>
                <a:gd name="T29" fmla="*/ 47 h 964"/>
                <a:gd name="T30" fmla="*/ 373 w 436"/>
                <a:gd name="T31" fmla="*/ 51 h 964"/>
                <a:gd name="T32" fmla="*/ 411 w 436"/>
                <a:gd name="T33" fmla="*/ 142 h 964"/>
                <a:gd name="T34" fmla="*/ 411 w 436"/>
                <a:gd name="T35" fmla="*/ 142 h 964"/>
                <a:gd name="T36" fmla="*/ 411 w 436"/>
                <a:gd name="T37" fmla="*/ 964 h 964"/>
                <a:gd name="T38" fmla="*/ 436 w 436"/>
                <a:gd name="T39" fmla="*/ 964 h 964"/>
                <a:gd name="T40" fmla="*/ 436 w 436"/>
                <a:gd name="T41" fmla="*/ 105 h 964"/>
                <a:gd name="T42" fmla="*/ 362 w 436"/>
                <a:gd name="T43" fmla="*/ 0 h 964"/>
                <a:gd name="T44" fmla="*/ 74 w 436"/>
                <a:gd name="T45" fmla="*/ 0 h 964"/>
                <a:gd name="T46" fmla="*/ 0 w 436"/>
                <a:gd name="T47" fmla="*/ 105 h 964"/>
                <a:gd name="T48" fmla="*/ 0 w 436"/>
                <a:gd name="T49" fmla="*/ 964 h 964"/>
                <a:gd name="T50" fmla="*/ 23 w 436"/>
                <a:gd name="T51" fmla="*/ 964 h 964"/>
                <a:gd name="T52" fmla="*/ 23 w 436"/>
                <a:gd name="T53" fmla="*/ 142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36" h="964">
                  <a:moveTo>
                    <a:pt x="23" y="142"/>
                  </a:moveTo>
                  <a:cubicBezTo>
                    <a:pt x="23" y="142"/>
                    <a:pt x="23" y="142"/>
                    <a:pt x="23" y="142"/>
                  </a:cubicBezTo>
                  <a:cubicBezTo>
                    <a:pt x="23" y="102"/>
                    <a:pt x="38" y="69"/>
                    <a:pt x="60" y="51"/>
                  </a:cubicBezTo>
                  <a:cubicBezTo>
                    <a:pt x="62" y="50"/>
                    <a:pt x="63" y="48"/>
                    <a:pt x="65" y="47"/>
                  </a:cubicBezTo>
                  <a:cubicBezTo>
                    <a:pt x="66" y="47"/>
                    <a:pt x="67" y="46"/>
                    <a:pt x="68" y="45"/>
                  </a:cubicBezTo>
                  <a:cubicBezTo>
                    <a:pt x="69" y="45"/>
                    <a:pt x="69" y="45"/>
                    <a:pt x="70" y="44"/>
                  </a:cubicBezTo>
                  <a:cubicBezTo>
                    <a:pt x="71" y="44"/>
                    <a:pt x="72" y="43"/>
                    <a:pt x="73" y="42"/>
                  </a:cubicBezTo>
                  <a:cubicBezTo>
                    <a:pt x="74" y="42"/>
                    <a:pt x="76" y="41"/>
                    <a:pt x="77" y="41"/>
                  </a:cubicBezTo>
                  <a:cubicBezTo>
                    <a:pt x="83" y="38"/>
                    <a:pt x="90" y="37"/>
                    <a:pt x="97" y="37"/>
                  </a:cubicBezTo>
                  <a:cubicBezTo>
                    <a:pt x="336" y="37"/>
                    <a:pt x="336" y="37"/>
                    <a:pt x="336" y="37"/>
                  </a:cubicBezTo>
                  <a:cubicBezTo>
                    <a:pt x="343" y="37"/>
                    <a:pt x="350" y="38"/>
                    <a:pt x="356" y="41"/>
                  </a:cubicBezTo>
                  <a:cubicBezTo>
                    <a:pt x="358" y="41"/>
                    <a:pt x="359" y="42"/>
                    <a:pt x="360" y="42"/>
                  </a:cubicBezTo>
                  <a:cubicBezTo>
                    <a:pt x="361" y="43"/>
                    <a:pt x="362" y="44"/>
                    <a:pt x="363" y="44"/>
                  </a:cubicBezTo>
                  <a:cubicBezTo>
                    <a:pt x="364" y="45"/>
                    <a:pt x="365" y="45"/>
                    <a:pt x="365" y="45"/>
                  </a:cubicBezTo>
                  <a:cubicBezTo>
                    <a:pt x="366" y="46"/>
                    <a:pt x="367" y="47"/>
                    <a:pt x="368" y="47"/>
                  </a:cubicBezTo>
                  <a:cubicBezTo>
                    <a:pt x="370" y="48"/>
                    <a:pt x="372" y="50"/>
                    <a:pt x="373" y="51"/>
                  </a:cubicBezTo>
                  <a:cubicBezTo>
                    <a:pt x="395" y="69"/>
                    <a:pt x="411" y="102"/>
                    <a:pt x="411" y="142"/>
                  </a:cubicBezTo>
                  <a:cubicBezTo>
                    <a:pt x="411" y="142"/>
                    <a:pt x="411" y="142"/>
                    <a:pt x="411" y="142"/>
                  </a:cubicBezTo>
                  <a:cubicBezTo>
                    <a:pt x="411" y="964"/>
                    <a:pt x="411" y="964"/>
                    <a:pt x="411" y="964"/>
                  </a:cubicBezTo>
                  <a:cubicBezTo>
                    <a:pt x="436" y="964"/>
                    <a:pt x="436" y="964"/>
                    <a:pt x="436" y="964"/>
                  </a:cubicBezTo>
                  <a:cubicBezTo>
                    <a:pt x="436" y="105"/>
                    <a:pt x="436" y="105"/>
                    <a:pt x="436" y="105"/>
                  </a:cubicBezTo>
                  <a:cubicBezTo>
                    <a:pt x="436" y="47"/>
                    <a:pt x="403" y="0"/>
                    <a:pt x="362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33" y="0"/>
                    <a:pt x="0" y="47"/>
                    <a:pt x="0" y="105"/>
                  </a:cubicBezTo>
                  <a:cubicBezTo>
                    <a:pt x="0" y="964"/>
                    <a:pt x="0" y="964"/>
                    <a:pt x="0" y="964"/>
                  </a:cubicBezTo>
                  <a:cubicBezTo>
                    <a:pt x="23" y="964"/>
                    <a:pt x="23" y="964"/>
                    <a:pt x="23" y="964"/>
                  </a:cubicBezTo>
                  <a:lnTo>
                    <a:pt x="23" y="142"/>
                  </a:ln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2" name="Freeform 620"/>
            <p:cNvSpPr>
              <a:spLocks/>
            </p:cNvSpPr>
            <p:nvPr/>
          </p:nvSpPr>
          <p:spPr bwMode="auto">
            <a:xfrm>
              <a:off x="23091775" y="4791075"/>
              <a:ext cx="1006475" cy="2403475"/>
            </a:xfrm>
            <a:custGeom>
              <a:avLst/>
              <a:gdLst>
                <a:gd name="T0" fmla="*/ 350 w 388"/>
                <a:gd name="T1" fmla="*/ 14 h 927"/>
                <a:gd name="T2" fmla="*/ 345 w 388"/>
                <a:gd name="T3" fmla="*/ 10 h 927"/>
                <a:gd name="T4" fmla="*/ 342 w 388"/>
                <a:gd name="T5" fmla="*/ 8 h 927"/>
                <a:gd name="T6" fmla="*/ 340 w 388"/>
                <a:gd name="T7" fmla="*/ 7 h 927"/>
                <a:gd name="T8" fmla="*/ 337 w 388"/>
                <a:gd name="T9" fmla="*/ 5 h 927"/>
                <a:gd name="T10" fmla="*/ 333 w 388"/>
                <a:gd name="T11" fmla="*/ 4 h 927"/>
                <a:gd name="T12" fmla="*/ 313 w 388"/>
                <a:gd name="T13" fmla="*/ 0 h 927"/>
                <a:gd name="T14" fmla="*/ 74 w 388"/>
                <a:gd name="T15" fmla="*/ 0 h 927"/>
                <a:gd name="T16" fmla="*/ 54 w 388"/>
                <a:gd name="T17" fmla="*/ 4 h 927"/>
                <a:gd name="T18" fmla="*/ 50 w 388"/>
                <a:gd name="T19" fmla="*/ 5 h 927"/>
                <a:gd name="T20" fmla="*/ 47 w 388"/>
                <a:gd name="T21" fmla="*/ 7 h 927"/>
                <a:gd name="T22" fmla="*/ 45 w 388"/>
                <a:gd name="T23" fmla="*/ 8 h 927"/>
                <a:gd name="T24" fmla="*/ 42 w 388"/>
                <a:gd name="T25" fmla="*/ 10 h 927"/>
                <a:gd name="T26" fmla="*/ 37 w 388"/>
                <a:gd name="T27" fmla="*/ 14 h 927"/>
                <a:gd name="T28" fmla="*/ 0 w 388"/>
                <a:gd name="T29" fmla="*/ 104 h 927"/>
                <a:gd name="T30" fmla="*/ 0 w 388"/>
                <a:gd name="T31" fmla="*/ 927 h 927"/>
                <a:gd name="T32" fmla="*/ 388 w 388"/>
                <a:gd name="T33" fmla="*/ 927 h 927"/>
                <a:gd name="T34" fmla="*/ 388 w 388"/>
                <a:gd name="T35" fmla="*/ 104 h 927"/>
                <a:gd name="T36" fmla="*/ 350 w 388"/>
                <a:gd name="T37" fmla="*/ 14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8" h="927">
                  <a:moveTo>
                    <a:pt x="350" y="14"/>
                  </a:moveTo>
                  <a:cubicBezTo>
                    <a:pt x="349" y="13"/>
                    <a:pt x="347" y="11"/>
                    <a:pt x="345" y="10"/>
                  </a:cubicBezTo>
                  <a:cubicBezTo>
                    <a:pt x="344" y="10"/>
                    <a:pt x="343" y="9"/>
                    <a:pt x="342" y="8"/>
                  </a:cubicBezTo>
                  <a:cubicBezTo>
                    <a:pt x="342" y="8"/>
                    <a:pt x="341" y="8"/>
                    <a:pt x="340" y="7"/>
                  </a:cubicBezTo>
                  <a:cubicBezTo>
                    <a:pt x="339" y="7"/>
                    <a:pt x="338" y="6"/>
                    <a:pt x="337" y="5"/>
                  </a:cubicBezTo>
                  <a:cubicBezTo>
                    <a:pt x="336" y="5"/>
                    <a:pt x="335" y="4"/>
                    <a:pt x="333" y="4"/>
                  </a:cubicBezTo>
                  <a:cubicBezTo>
                    <a:pt x="327" y="1"/>
                    <a:pt x="320" y="0"/>
                    <a:pt x="31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67" y="0"/>
                    <a:pt x="60" y="1"/>
                    <a:pt x="54" y="4"/>
                  </a:cubicBezTo>
                  <a:cubicBezTo>
                    <a:pt x="53" y="4"/>
                    <a:pt x="51" y="5"/>
                    <a:pt x="50" y="5"/>
                  </a:cubicBezTo>
                  <a:cubicBezTo>
                    <a:pt x="49" y="6"/>
                    <a:pt x="48" y="7"/>
                    <a:pt x="47" y="7"/>
                  </a:cubicBezTo>
                  <a:cubicBezTo>
                    <a:pt x="46" y="8"/>
                    <a:pt x="46" y="8"/>
                    <a:pt x="45" y="8"/>
                  </a:cubicBezTo>
                  <a:cubicBezTo>
                    <a:pt x="44" y="9"/>
                    <a:pt x="43" y="10"/>
                    <a:pt x="42" y="10"/>
                  </a:cubicBezTo>
                  <a:cubicBezTo>
                    <a:pt x="40" y="11"/>
                    <a:pt x="39" y="13"/>
                    <a:pt x="37" y="14"/>
                  </a:cubicBezTo>
                  <a:cubicBezTo>
                    <a:pt x="15" y="32"/>
                    <a:pt x="0" y="66"/>
                    <a:pt x="0" y="10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388" y="927"/>
                    <a:pt x="388" y="927"/>
                    <a:pt x="388" y="927"/>
                  </a:cubicBezTo>
                  <a:cubicBezTo>
                    <a:pt x="388" y="104"/>
                    <a:pt x="388" y="104"/>
                    <a:pt x="388" y="104"/>
                  </a:cubicBezTo>
                  <a:cubicBezTo>
                    <a:pt x="388" y="66"/>
                    <a:pt x="373" y="32"/>
                    <a:pt x="350" y="14"/>
                  </a:cubicBez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3" name="Freeform 621"/>
            <p:cNvSpPr>
              <a:spLocks/>
            </p:cNvSpPr>
            <p:nvPr/>
          </p:nvSpPr>
          <p:spPr bwMode="auto">
            <a:xfrm>
              <a:off x="23194963" y="5483225"/>
              <a:ext cx="350838" cy="298450"/>
            </a:xfrm>
            <a:custGeom>
              <a:avLst/>
              <a:gdLst>
                <a:gd name="T0" fmla="*/ 128 w 135"/>
                <a:gd name="T1" fmla="*/ 115 h 115"/>
                <a:gd name="T2" fmla="*/ 7 w 135"/>
                <a:gd name="T3" fmla="*/ 115 h 115"/>
                <a:gd name="T4" fmla="*/ 0 w 135"/>
                <a:gd name="T5" fmla="*/ 108 h 115"/>
                <a:gd name="T6" fmla="*/ 0 w 135"/>
                <a:gd name="T7" fmla="*/ 7 h 115"/>
                <a:gd name="T8" fmla="*/ 7 w 135"/>
                <a:gd name="T9" fmla="*/ 0 h 115"/>
                <a:gd name="T10" fmla="*/ 128 w 135"/>
                <a:gd name="T11" fmla="*/ 0 h 115"/>
                <a:gd name="T12" fmla="*/ 135 w 135"/>
                <a:gd name="T13" fmla="*/ 7 h 115"/>
                <a:gd name="T14" fmla="*/ 135 w 135"/>
                <a:gd name="T15" fmla="*/ 108 h 115"/>
                <a:gd name="T16" fmla="*/ 128 w 135"/>
                <a:gd name="T17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15">
                  <a:moveTo>
                    <a:pt x="128" y="115"/>
                  </a:moveTo>
                  <a:cubicBezTo>
                    <a:pt x="7" y="115"/>
                    <a:pt x="7" y="115"/>
                    <a:pt x="7" y="115"/>
                  </a:cubicBezTo>
                  <a:cubicBezTo>
                    <a:pt x="3" y="115"/>
                    <a:pt x="0" y="112"/>
                    <a:pt x="0" y="10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31" y="0"/>
                    <a:pt x="135" y="3"/>
                    <a:pt x="135" y="7"/>
                  </a:cubicBezTo>
                  <a:cubicBezTo>
                    <a:pt x="135" y="108"/>
                    <a:pt x="135" y="108"/>
                    <a:pt x="135" y="108"/>
                  </a:cubicBezTo>
                  <a:cubicBezTo>
                    <a:pt x="135" y="112"/>
                    <a:pt x="131" y="115"/>
                    <a:pt x="128" y="115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4" name="Freeform 622"/>
            <p:cNvSpPr>
              <a:spLocks/>
            </p:cNvSpPr>
            <p:nvPr/>
          </p:nvSpPr>
          <p:spPr bwMode="auto">
            <a:xfrm>
              <a:off x="23194963" y="5903913"/>
              <a:ext cx="350838" cy="296863"/>
            </a:xfrm>
            <a:custGeom>
              <a:avLst/>
              <a:gdLst>
                <a:gd name="T0" fmla="*/ 128 w 135"/>
                <a:gd name="T1" fmla="*/ 115 h 115"/>
                <a:gd name="T2" fmla="*/ 7 w 135"/>
                <a:gd name="T3" fmla="*/ 115 h 115"/>
                <a:gd name="T4" fmla="*/ 0 w 135"/>
                <a:gd name="T5" fmla="*/ 108 h 115"/>
                <a:gd name="T6" fmla="*/ 0 w 135"/>
                <a:gd name="T7" fmla="*/ 7 h 115"/>
                <a:gd name="T8" fmla="*/ 7 w 135"/>
                <a:gd name="T9" fmla="*/ 0 h 115"/>
                <a:gd name="T10" fmla="*/ 128 w 135"/>
                <a:gd name="T11" fmla="*/ 0 h 115"/>
                <a:gd name="T12" fmla="*/ 135 w 135"/>
                <a:gd name="T13" fmla="*/ 7 h 115"/>
                <a:gd name="T14" fmla="*/ 135 w 135"/>
                <a:gd name="T15" fmla="*/ 108 h 115"/>
                <a:gd name="T16" fmla="*/ 128 w 135"/>
                <a:gd name="T17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15">
                  <a:moveTo>
                    <a:pt x="128" y="115"/>
                  </a:moveTo>
                  <a:cubicBezTo>
                    <a:pt x="7" y="115"/>
                    <a:pt x="7" y="115"/>
                    <a:pt x="7" y="115"/>
                  </a:cubicBezTo>
                  <a:cubicBezTo>
                    <a:pt x="3" y="115"/>
                    <a:pt x="0" y="112"/>
                    <a:pt x="0" y="10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31" y="0"/>
                    <a:pt x="135" y="3"/>
                    <a:pt x="135" y="7"/>
                  </a:cubicBezTo>
                  <a:cubicBezTo>
                    <a:pt x="135" y="108"/>
                    <a:pt x="135" y="108"/>
                    <a:pt x="135" y="108"/>
                  </a:cubicBezTo>
                  <a:cubicBezTo>
                    <a:pt x="135" y="112"/>
                    <a:pt x="131" y="115"/>
                    <a:pt x="128" y="115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5" name="Freeform 623"/>
            <p:cNvSpPr>
              <a:spLocks/>
            </p:cNvSpPr>
            <p:nvPr/>
          </p:nvSpPr>
          <p:spPr bwMode="auto">
            <a:xfrm>
              <a:off x="23652163" y="5483225"/>
              <a:ext cx="347663" cy="298450"/>
            </a:xfrm>
            <a:custGeom>
              <a:avLst/>
              <a:gdLst>
                <a:gd name="T0" fmla="*/ 127 w 134"/>
                <a:gd name="T1" fmla="*/ 115 h 115"/>
                <a:gd name="T2" fmla="*/ 7 w 134"/>
                <a:gd name="T3" fmla="*/ 115 h 115"/>
                <a:gd name="T4" fmla="*/ 0 w 134"/>
                <a:gd name="T5" fmla="*/ 108 h 115"/>
                <a:gd name="T6" fmla="*/ 0 w 134"/>
                <a:gd name="T7" fmla="*/ 7 h 115"/>
                <a:gd name="T8" fmla="*/ 7 w 134"/>
                <a:gd name="T9" fmla="*/ 0 h 115"/>
                <a:gd name="T10" fmla="*/ 127 w 134"/>
                <a:gd name="T11" fmla="*/ 0 h 115"/>
                <a:gd name="T12" fmla="*/ 134 w 134"/>
                <a:gd name="T13" fmla="*/ 7 h 115"/>
                <a:gd name="T14" fmla="*/ 134 w 134"/>
                <a:gd name="T15" fmla="*/ 108 h 115"/>
                <a:gd name="T16" fmla="*/ 127 w 134"/>
                <a:gd name="T17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4" h="115">
                  <a:moveTo>
                    <a:pt x="127" y="115"/>
                  </a:moveTo>
                  <a:cubicBezTo>
                    <a:pt x="7" y="115"/>
                    <a:pt x="7" y="115"/>
                    <a:pt x="7" y="115"/>
                  </a:cubicBezTo>
                  <a:cubicBezTo>
                    <a:pt x="3" y="115"/>
                    <a:pt x="0" y="112"/>
                    <a:pt x="0" y="10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31" y="0"/>
                    <a:pt x="134" y="3"/>
                    <a:pt x="134" y="7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4" y="112"/>
                    <a:pt x="131" y="115"/>
                    <a:pt x="127" y="115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6" name="Freeform 624"/>
            <p:cNvSpPr>
              <a:spLocks/>
            </p:cNvSpPr>
            <p:nvPr/>
          </p:nvSpPr>
          <p:spPr bwMode="auto">
            <a:xfrm>
              <a:off x="23652163" y="5903913"/>
              <a:ext cx="347663" cy="296863"/>
            </a:xfrm>
            <a:custGeom>
              <a:avLst/>
              <a:gdLst>
                <a:gd name="T0" fmla="*/ 127 w 134"/>
                <a:gd name="T1" fmla="*/ 115 h 115"/>
                <a:gd name="T2" fmla="*/ 7 w 134"/>
                <a:gd name="T3" fmla="*/ 115 h 115"/>
                <a:gd name="T4" fmla="*/ 0 w 134"/>
                <a:gd name="T5" fmla="*/ 108 h 115"/>
                <a:gd name="T6" fmla="*/ 0 w 134"/>
                <a:gd name="T7" fmla="*/ 7 h 115"/>
                <a:gd name="T8" fmla="*/ 7 w 134"/>
                <a:gd name="T9" fmla="*/ 0 h 115"/>
                <a:gd name="T10" fmla="*/ 127 w 134"/>
                <a:gd name="T11" fmla="*/ 0 h 115"/>
                <a:gd name="T12" fmla="*/ 134 w 134"/>
                <a:gd name="T13" fmla="*/ 7 h 115"/>
                <a:gd name="T14" fmla="*/ 134 w 134"/>
                <a:gd name="T15" fmla="*/ 108 h 115"/>
                <a:gd name="T16" fmla="*/ 127 w 134"/>
                <a:gd name="T17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4" h="115">
                  <a:moveTo>
                    <a:pt x="127" y="115"/>
                  </a:moveTo>
                  <a:cubicBezTo>
                    <a:pt x="7" y="115"/>
                    <a:pt x="7" y="115"/>
                    <a:pt x="7" y="115"/>
                  </a:cubicBezTo>
                  <a:cubicBezTo>
                    <a:pt x="3" y="115"/>
                    <a:pt x="0" y="112"/>
                    <a:pt x="0" y="10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31" y="0"/>
                    <a:pt x="134" y="3"/>
                    <a:pt x="134" y="7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4" y="112"/>
                    <a:pt x="131" y="115"/>
                    <a:pt x="127" y="115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7" name="Freeform 625"/>
            <p:cNvSpPr>
              <a:spLocks/>
            </p:cNvSpPr>
            <p:nvPr/>
          </p:nvSpPr>
          <p:spPr bwMode="auto">
            <a:xfrm>
              <a:off x="22586950" y="6273800"/>
              <a:ext cx="346075" cy="298450"/>
            </a:xfrm>
            <a:custGeom>
              <a:avLst/>
              <a:gdLst>
                <a:gd name="T0" fmla="*/ 127 w 134"/>
                <a:gd name="T1" fmla="*/ 115 h 115"/>
                <a:gd name="T2" fmla="*/ 7 w 134"/>
                <a:gd name="T3" fmla="*/ 115 h 115"/>
                <a:gd name="T4" fmla="*/ 0 w 134"/>
                <a:gd name="T5" fmla="*/ 108 h 115"/>
                <a:gd name="T6" fmla="*/ 0 w 134"/>
                <a:gd name="T7" fmla="*/ 7 h 115"/>
                <a:gd name="T8" fmla="*/ 7 w 134"/>
                <a:gd name="T9" fmla="*/ 0 h 115"/>
                <a:gd name="T10" fmla="*/ 127 w 134"/>
                <a:gd name="T11" fmla="*/ 0 h 115"/>
                <a:gd name="T12" fmla="*/ 134 w 134"/>
                <a:gd name="T13" fmla="*/ 7 h 115"/>
                <a:gd name="T14" fmla="*/ 134 w 134"/>
                <a:gd name="T15" fmla="*/ 108 h 115"/>
                <a:gd name="T16" fmla="*/ 127 w 134"/>
                <a:gd name="T17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4" h="115">
                  <a:moveTo>
                    <a:pt x="127" y="115"/>
                  </a:moveTo>
                  <a:cubicBezTo>
                    <a:pt x="7" y="115"/>
                    <a:pt x="7" y="115"/>
                    <a:pt x="7" y="115"/>
                  </a:cubicBezTo>
                  <a:cubicBezTo>
                    <a:pt x="3" y="115"/>
                    <a:pt x="0" y="112"/>
                    <a:pt x="0" y="10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31" y="0"/>
                    <a:pt x="134" y="3"/>
                    <a:pt x="134" y="7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34" y="112"/>
                    <a:pt x="131" y="115"/>
                    <a:pt x="127" y="115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8" name="Freeform 626"/>
            <p:cNvSpPr>
              <a:spLocks/>
            </p:cNvSpPr>
            <p:nvPr/>
          </p:nvSpPr>
          <p:spPr bwMode="auto">
            <a:xfrm>
              <a:off x="24261763" y="6273800"/>
              <a:ext cx="349250" cy="298450"/>
            </a:xfrm>
            <a:custGeom>
              <a:avLst/>
              <a:gdLst>
                <a:gd name="T0" fmla="*/ 128 w 135"/>
                <a:gd name="T1" fmla="*/ 115 h 115"/>
                <a:gd name="T2" fmla="*/ 7 w 135"/>
                <a:gd name="T3" fmla="*/ 115 h 115"/>
                <a:gd name="T4" fmla="*/ 0 w 135"/>
                <a:gd name="T5" fmla="*/ 108 h 115"/>
                <a:gd name="T6" fmla="*/ 0 w 135"/>
                <a:gd name="T7" fmla="*/ 7 h 115"/>
                <a:gd name="T8" fmla="*/ 7 w 135"/>
                <a:gd name="T9" fmla="*/ 0 h 115"/>
                <a:gd name="T10" fmla="*/ 128 w 135"/>
                <a:gd name="T11" fmla="*/ 0 h 115"/>
                <a:gd name="T12" fmla="*/ 135 w 135"/>
                <a:gd name="T13" fmla="*/ 7 h 115"/>
                <a:gd name="T14" fmla="*/ 135 w 135"/>
                <a:gd name="T15" fmla="*/ 108 h 115"/>
                <a:gd name="T16" fmla="*/ 128 w 135"/>
                <a:gd name="T17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15">
                  <a:moveTo>
                    <a:pt x="128" y="115"/>
                  </a:moveTo>
                  <a:cubicBezTo>
                    <a:pt x="7" y="115"/>
                    <a:pt x="7" y="115"/>
                    <a:pt x="7" y="115"/>
                  </a:cubicBezTo>
                  <a:cubicBezTo>
                    <a:pt x="3" y="115"/>
                    <a:pt x="0" y="112"/>
                    <a:pt x="0" y="10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31" y="0"/>
                    <a:pt x="135" y="3"/>
                    <a:pt x="135" y="7"/>
                  </a:cubicBezTo>
                  <a:cubicBezTo>
                    <a:pt x="135" y="108"/>
                    <a:pt x="135" y="108"/>
                    <a:pt x="135" y="108"/>
                  </a:cubicBezTo>
                  <a:cubicBezTo>
                    <a:pt x="135" y="112"/>
                    <a:pt x="131" y="115"/>
                    <a:pt x="128" y="115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99" name="Freeform 627"/>
            <p:cNvSpPr>
              <a:spLocks/>
            </p:cNvSpPr>
            <p:nvPr/>
          </p:nvSpPr>
          <p:spPr bwMode="auto">
            <a:xfrm>
              <a:off x="22575838" y="5903913"/>
              <a:ext cx="349250" cy="296863"/>
            </a:xfrm>
            <a:custGeom>
              <a:avLst/>
              <a:gdLst>
                <a:gd name="T0" fmla="*/ 128 w 135"/>
                <a:gd name="T1" fmla="*/ 115 h 115"/>
                <a:gd name="T2" fmla="*/ 7 w 135"/>
                <a:gd name="T3" fmla="*/ 115 h 115"/>
                <a:gd name="T4" fmla="*/ 0 w 135"/>
                <a:gd name="T5" fmla="*/ 108 h 115"/>
                <a:gd name="T6" fmla="*/ 0 w 135"/>
                <a:gd name="T7" fmla="*/ 7 h 115"/>
                <a:gd name="T8" fmla="*/ 7 w 135"/>
                <a:gd name="T9" fmla="*/ 0 h 115"/>
                <a:gd name="T10" fmla="*/ 128 w 135"/>
                <a:gd name="T11" fmla="*/ 0 h 115"/>
                <a:gd name="T12" fmla="*/ 135 w 135"/>
                <a:gd name="T13" fmla="*/ 7 h 115"/>
                <a:gd name="T14" fmla="*/ 135 w 135"/>
                <a:gd name="T15" fmla="*/ 108 h 115"/>
                <a:gd name="T16" fmla="*/ 128 w 135"/>
                <a:gd name="T17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15">
                  <a:moveTo>
                    <a:pt x="128" y="115"/>
                  </a:moveTo>
                  <a:cubicBezTo>
                    <a:pt x="7" y="115"/>
                    <a:pt x="7" y="115"/>
                    <a:pt x="7" y="115"/>
                  </a:cubicBezTo>
                  <a:cubicBezTo>
                    <a:pt x="4" y="115"/>
                    <a:pt x="0" y="112"/>
                    <a:pt x="0" y="10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4" y="0"/>
                    <a:pt x="7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32" y="0"/>
                    <a:pt x="135" y="3"/>
                    <a:pt x="135" y="7"/>
                  </a:cubicBezTo>
                  <a:cubicBezTo>
                    <a:pt x="135" y="108"/>
                    <a:pt x="135" y="108"/>
                    <a:pt x="135" y="108"/>
                  </a:cubicBezTo>
                  <a:cubicBezTo>
                    <a:pt x="135" y="112"/>
                    <a:pt x="132" y="115"/>
                    <a:pt x="128" y="115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0" name="Freeform 628"/>
            <p:cNvSpPr>
              <a:spLocks/>
            </p:cNvSpPr>
            <p:nvPr/>
          </p:nvSpPr>
          <p:spPr bwMode="auto">
            <a:xfrm>
              <a:off x="24261763" y="5903913"/>
              <a:ext cx="349250" cy="296863"/>
            </a:xfrm>
            <a:custGeom>
              <a:avLst/>
              <a:gdLst>
                <a:gd name="T0" fmla="*/ 128 w 135"/>
                <a:gd name="T1" fmla="*/ 115 h 115"/>
                <a:gd name="T2" fmla="*/ 7 w 135"/>
                <a:gd name="T3" fmla="*/ 115 h 115"/>
                <a:gd name="T4" fmla="*/ 0 w 135"/>
                <a:gd name="T5" fmla="*/ 108 h 115"/>
                <a:gd name="T6" fmla="*/ 0 w 135"/>
                <a:gd name="T7" fmla="*/ 7 h 115"/>
                <a:gd name="T8" fmla="*/ 7 w 135"/>
                <a:gd name="T9" fmla="*/ 0 h 115"/>
                <a:gd name="T10" fmla="*/ 128 w 135"/>
                <a:gd name="T11" fmla="*/ 0 h 115"/>
                <a:gd name="T12" fmla="*/ 135 w 135"/>
                <a:gd name="T13" fmla="*/ 7 h 115"/>
                <a:gd name="T14" fmla="*/ 135 w 135"/>
                <a:gd name="T15" fmla="*/ 108 h 115"/>
                <a:gd name="T16" fmla="*/ 128 w 135"/>
                <a:gd name="T17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15">
                  <a:moveTo>
                    <a:pt x="128" y="115"/>
                  </a:moveTo>
                  <a:cubicBezTo>
                    <a:pt x="7" y="115"/>
                    <a:pt x="7" y="115"/>
                    <a:pt x="7" y="115"/>
                  </a:cubicBezTo>
                  <a:cubicBezTo>
                    <a:pt x="3" y="115"/>
                    <a:pt x="0" y="112"/>
                    <a:pt x="0" y="10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31" y="0"/>
                    <a:pt x="135" y="3"/>
                    <a:pt x="135" y="7"/>
                  </a:cubicBezTo>
                  <a:cubicBezTo>
                    <a:pt x="135" y="108"/>
                    <a:pt x="135" y="108"/>
                    <a:pt x="135" y="108"/>
                  </a:cubicBezTo>
                  <a:cubicBezTo>
                    <a:pt x="135" y="112"/>
                    <a:pt x="131" y="115"/>
                    <a:pt x="128" y="115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1" name="Freeform 629"/>
            <p:cNvSpPr>
              <a:spLocks/>
            </p:cNvSpPr>
            <p:nvPr/>
          </p:nvSpPr>
          <p:spPr bwMode="auto">
            <a:xfrm>
              <a:off x="23153688" y="6548438"/>
              <a:ext cx="868363" cy="671513"/>
            </a:xfrm>
            <a:custGeom>
              <a:avLst/>
              <a:gdLst>
                <a:gd name="T0" fmla="*/ 328 w 335"/>
                <a:gd name="T1" fmla="*/ 259 h 259"/>
                <a:gd name="T2" fmla="*/ 7 w 335"/>
                <a:gd name="T3" fmla="*/ 259 h 259"/>
                <a:gd name="T4" fmla="*/ 0 w 335"/>
                <a:gd name="T5" fmla="*/ 252 h 259"/>
                <a:gd name="T6" fmla="*/ 0 w 335"/>
                <a:gd name="T7" fmla="*/ 33 h 259"/>
                <a:gd name="T8" fmla="*/ 34 w 335"/>
                <a:gd name="T9" fmla="*/ 0 h 259"/>
                <a:gd name="T10" fmla="*/ 302 w 335"/>
                <a:gd name="T11" fmla="*/ 0 h 259"/>
                <a:gd name="T12" fmla="*/ 335 w 335"/>
                <a:gd name="T13" fmla="*/ 33 h 259"/>
                <a:gd name="T14" fmla="*/ 335 w 335"/>
                <a:gd name="T15" fmla="*/ 252 h 259"/>
                <a:gd name="T16" fmla="*/ 328 w 335"/>
                <a:gd name="T17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5" h="259">
                  <a:moveTo>
                    <a:pt x="328" y="259"/>
                  </a:moveTo>
                  <a:cubicBezTo>
                    <a:pt x="7" y="259"/>
                    <a:pt x="7" y="259"/>
                    <a:pt x="7" y="259"/>
                  </a:cubicBezTo>
                  <a:cubicBezTo>
                    <a:pt x="4" y="259"/>
                    <a:pt x="0" y="256"/>
                    <a:pt x="0" y="252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15"/>
                    <a:pt x="16" y="0"/>
                    <a:pt x="34" y="0"/>
                  </a:cubicBezTo>
                  <a:cubicBezTo>
                    <a:pt x="302" y="0"/>
                    <a:pt x="302" y="0"/>
                    <a:pt x="302" y="0"/>
                  </a:cubicBezTo>
                  <a:cubicBezTo>
                    <a:pt x="320" y="0"/>
                    <a:pt x="335" y="15"/>
                    <a:pt x="335" y="33"/>
                  </a:cubicBezTo>
                  <a:cubicBezTo>
                    <a:pt x="335" y="252"/>
                    <a:pt x="335" y="252"/>
                    <a:pt x="335" y="252"/>
                  </a:cubicBezTo>
                  <a:cubicBezTo>
                    <a:pt x="335" y="256"/>
                    <a:pt x="332" y="259"/>
                    <a:pt x="328" y="259"/>
                  </a:cubicBezTo>
                  <a:close/>
                </a:path>
              </a:pathLst>
            </a:custGeom>
            <a:solidFill>
              <a:srgbClr val="3F4C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2" name="Oval 630"/>
            <p:cNvSpPr>
              <a:spLocks noChangeArrowheads="1"/>
            </p:cNvSpPr>
            <p:nvPr/>
          </p:nvSpPr>
          <p:spPr bwMode="auto">
            <a:xfrm>
              <a:off x="23194963" y="4335463"/>
              <a:ext cx="796925" cy="792163"/>
            </a:xfrm>
            <a:prstGeom prst="ellipse">
              <a:avLst/>
            </a:pr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3" name="Rectangle 631"/>
            <p:cNvSpPr>
              <a:spLocks noChangeArrowheads="1"/>
            </p:cNvSpPr>
            <p:nvPr/>
          </p:nvSpPr>
          <p:spPr bwMode="auto">
            <a:xfrm>
              <a:off x="23537863" y="4464050"/>
              <a:ext cx="136525" cy="536575"/>
            </a:xfrm>
            <a:prstGeom prst="rect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4" name="Rectangle 632"/>
            <p:cNvSpPr>
              <a:spLocks noChangeArrowheads="1"/>
            </p:cNvSpPr>
            <p:nvPr/>
          </p:nvSpPr>
          <p:spPr bwMode="auto">
            <a:xfrm>
              <a:off x="23333075" y="4664075"/>
              <a:ext cx="536575" cy="138113"/>
            </a:xfrm>
            <a:prstGeom prst="rect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64" name="Group 663"/>
          <p:cNvGrpSpPr/>
          <p:nvPr/>
        </p:nvGrpSpPr>
        <p:grpSpPr>
          <a:xfrm>
            <a:off x="21405541" y="1794490"/>
            <a:ext cx="1303644" cy="1303644"/>
            <a:chOff x="26452513" y="3790950"/>
            <a:chExt cx="4268788" cy="4268788"/>
          </a:xfrm>
        </p:grpSpPr>
        <p:sp>
          <p:nvSpPr>
            <p:cNvPr id="105" name="Oval 633"/>
            <p:cNvSpPr>
              <a:spLocks noChangeArrowheads="1"/>
            </p:cNvSpPr>
            <p:nvPr/>
          </p:nvSpPr>
          <p:spPr bwMode="auto">
            <a:xfrm>
              <a:off x="26452513" y="3790950"/>
              <a:ext cx="4268788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6" name="Freeform 634"/>
            <p:cNvSpPr>
              <a:spLocks/>
            </p:cNvSpPr>
            <p:nvPr/>
          </p:nvSpPr>
          <p:spPr bwMode="auto">
            <a:xfrm>
              <a:off x="28825825" y="6269038"/>
              <a:ext cx="454025" cy="471488"/>
            </a:xfrm>
            <a:custGeom>
              <a:avLst/>
              <a:gdLst>
                <a:gd name="T0" fmla="*/ 162 w 175"/>
                <a:gd name="T1" fmla="*/ 111 h 182"/>
                <a:gd name="T2" fmla="*/ 151 w 175"/>
                <a:gd name="T3" fmla="*/ 167 h 182"/>
                <a:gd name="T4" fmla="*/ 95 w 175"/>
                <a:gd name="T5" fmla="*/ 166 h 182"/>
                <a:gd name="T6" fmla="*/ 11 w 175"/>
                <a:gd name="T7" fmla="*/ 62 h 182"/>
                <a:gd name="T8" fmla="*/ 79 w 175"/>
                <a:gd name="T9" fmla="*/ 8 h 182"/>
                <a:gd name="T10" fmla="*/ 162 w 175"/>
                <a:gd name="T11" fmla="*/ 111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182">
                  <a:moveTo>
                    <a:pt x="162" y="111"/>
                  </a:moveTo>
                  <a:cubicBezTo>
                    <a:pt x="175" y="127"/>
                    <a:pt x="170" y="152"/>
                    <a:pt x="151" y="167"/>
                  </a:cubicBezTo>
                  <a:cubicBezTo>
                    <a:pt x="133" y="182"/>
                    <a:pt x="107" y="181"/>
                    <a:pt x="95" y="166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0" y="54"/>
                    <a:pt x="73" y="0"/>
                    <a:pt x="79" y="8"/>
                  </a:cubicBezTo>
                  <a:lnTo>
                    <a:pt x="162" y="111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7" name="Freeform 635"/>
            <p:cNvSpPr>
              <a:spLocks/>
            </p:cNvSpPr>
            <p:nvPr/>
          </p:nvSpPr>
          <p:spPr bwMode="auto">
            <a:xfrm>
              <a:off x="28979813" y="6481763"/>
              <a:ext cx="881063" cy="987425"/>
            </a:xfrm>
            <a:custGeom>
              <a:avLst/>
              <a:gdLst>
                <a:gd name="T0" fmla="*/ 129 w 340"/>
                <a:gd name="T1" fmla="*/ 6 h 381"/>
                <a:gd name="T2" fmla="*/ 129 w 340"/>
                <a:gd name="T3" fmla="*/ 6 h 381"/>
                <a:gd name="T4" fmla="*/ 116 w 340"/>
                <a:gd name="T5" fmla="*/ 4 h 381"/>
                <a:gd name="T6" fmla="*/ 4 w 340"/>
                <a:gd name="T7" fmla="*/ 94 h 381"/>
                <a:gd name="T8" fmla="*/ 3 w 340"/>
                <a:gd name="T9" fmla="*/ 108 h 381"/>
                <a:gd name="T10" fmla="*/ 24 w 340"/>
                <a:gd name="T11" fmla="*/ 133 h 381"/>
                <a:gd name="T12" fmla="*/ 24 w 340"/>
                <a:gd name="T13" fmla="*/ 133 h 381"/>
                <a:gd name="T14" fmla="*/ 174 w 340"/>
                <a:gd name="T15" fmla="*/ 319 h 381"/>
                <a:gd name="T16" fmla="*/ 305 w 340"/>
                <a:gd name="T17" fmla="*/ 353 h 381"/>
                <a:gd name="T18" fmla="*/ 300 w 340"/>
                <a:gd name="T19" fmla="*/ 217 h 381"/>
                <a:gd name="T20" fmla="*/ 129 w 340"/>
                <a:gd name="T21" fmla="*/ 6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0" h="381">
                  <a:moveTo>
                    <a:pt x="129" y="6"/>
                  </a:moveTo>
                  <a:cubicBezTo>
                    <a:pt x="129" y="6"/>
                    <a:pt x="129" y="6"/>
                    <a:pt x="129" y="6"/>
                  </a:cubicBezTo>
                  <a:cubicBezTo>
                    <a:pt x="125" y="1"/>
                    <a:pt x="120" y="0"/>
                    <a:pt x="116" y="4"/>
                  </a:cubicBezTo>
                  <a:cubicBezTo>
                    <a:pt x="4" y="94"/>
                    <a:pt x="4" y="94"/>
                    <a:pt x="4" y="94"/>
                  </a:cubicBezTo>
                  <a:cubicBezTo>
                    <a:pt x="0" y="97"/>
                    <a:pt x="0" y="103"/>
                    <a:pt x="3" y="108"/>
                  </a:cubicBezTo>
                  <a:cubicBezTo>
                    <a:pt x="24" y="133"/>
                    <a:pt x="24" y="133"/>
                    <a:pt x="24" y="133"/>
                  </a:cubicBezTo>
                  <a:cubicBezTo>
                    <a:pt x="24" y="133"/>
                    <a:pt x="24" y="133"/>
                    <a:pt x="24" y="133"/>
                  </a:cubicBezTo>
                  <a:cubicBezTo>
                    <a:pt x="174" y="319"/>
                    <a:pt x="174" y="319"/>
                    <a:pt x="174" y="319"/>
                  </a:cubicBezTo>
                  <a:cubicBezTo>
                    <a:pt x="212" y="366"/>
                    <a:pt x="271" y="381"/>
                    <a:pt x="305" y="353"/>
                  </a:cubicBezTo>
                  <a:cubicBezTo>
                    <a:pt x="340" y="325"/>
                    <a:pt x="338" y="264"/>
                    <a:pt x="300" y="217"/>
                  </a:cubicBezTo>
                  <a:cubicBezTo>
                    <a:pt x="129" y="6"/>
                    <a:pt x="129" y="6"/>
                    <a:pt x="129" y="6"/>
                  </a:cubicBezTo>
                  <a:close/>
                </a:path>
              </a:pathLst>
            </a:custGeom>
            <a:solidFill>
              <a:srgbClr val="F3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8" name="Freeform 636"/>
            <p:cNvSpPr>
              <a:spLocks/>
            </p:cNvSpPr>
            <p:nvPr/>
          </p:nvSpPr>
          <p:spPr bwMode="auto">
            <a:xfrm>
              <a:off x="27457400" y="5267325"/>
              <a:ext cx="342900" cy="646113"/>
            </a:xfrm>
            <a:custGeom>
              <a:avLst/>
              <a:gdLst>
                <a:gd name="T0" fmla="*/ 216 w 216"/>
                <a:gd name="T1" fmla="*/ 317 h 407"/>
                <a:gd name="T2" fmla="*/ 190 w 216"/>
                <a:gd name="T3" fmla="*/ 407 h 407"/>
                <a:gd name="T4" fmla="*/ 0 w 216"/>
                <a:gd name="T5" fmla="*/ 407 h 407"/>
                <a:gd name="T6" fmla="*/ 74 w 216"/>
                <a:gd name="T7" fmla="*/ 9 h 407"/>
                <a:gd name="T8" fmla="*/ 75 w 216"/>
                <a:gd name="T9" fmla="*/ 0 h 407"/>
                <a:gd name="T10" fmla="*/ 75 w 216"/>
                <a:gd name="T11" fmla="*/ 2 h 407"/>
                <a:gd name="T12" fmla="*/ 216 w 216"/>
                <a:gd name="T13" fmla="*/ 31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6" h="407">
                  <a:moveTo>
                    <a:pt x="216" y="317"/>
                  </a:moveTo>
                  <a:lnTo>
                    <a:pt x="190" y="407"/>
                  </a:lnTo>
                  <a:lnTo>
                    <a:pt x="0" y="407"/>
                  </a:lnTo>
                  <a:lnTo>
                    <a:pt x="74" y="9"/>
                  </a:lnTo>
                  <a:lnTo>
                    <a:pt x="75" y="0"/>
                  </a:lnTo>
                  <a:lnTo>
                    <a:pt x="75" y="2"/>
                  </a:lnTo>
                  <a:lnTo>
                    <a:pt x="216" y="317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09" name="Freeform 637"/>
            <p:cNvSpPr>
              <a:spLocks/>
            </p:cNvSpPr>
            <p:nvPr/>
          </p:nvSpPr>
          <p:spPr bwMode="auto">
            <a:xfrm>
              <a:off x="27833638" y="4979988"/>
              <a:ext cx="884238" cy="195263"/>
            </a:xfrm>
            <a:custGeom>
              <a:avLst/>
              <a:gdLst>
                <a:gd name="T0" fmla="*/ 341 w 341"/>
                <a:gd name="T1" fmla="*/ 75 h 75"/>
                <a:gd name="T2" fmla="*/ 269 w 341"/>
                <a:gd name="T3" fmla="*/ 49 h 75"/>
                <a:gd name="T4" fmla="*/ 226 w 341"/>
                <a:gd name="T5" fmla="*/ 0 h 75"/>
                <a:gd name="T6" fmla="*/ 171 w 341"/>
                <a:gd name="T7" fmla="*/ 0 h 75"/>
                <a:gd name="T8" fmla="*/ 170 w 341"/>
                <a:gd name="T9" fmla="*/ 0 h 75"/>
                <a:gd name="T10" fmla="*/ 114 w 341"/>
                <a:gd name="T11" fmla="*/ 0 h 75"/>
                <a:gd name="T12" fmla="*/ 72 w 341"/>
                <a:gd name="T13" fmla="*/ 49 h 75"/>
                <a:gd name="T14" fmla="*/ 0 w 341"/>
                <a:gd name="T15" fmla="*/ 75 h 75"/>
                <a:gd name="T16" fmla="*/ 170 w 341"/>
                <a:gd name="T17" fmla="*/ 73 h 75"/>
                <a:gd name="T18" fmla="*/ 341 w 341"/>
                <a:gd name="T19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1" h="75">
                  <a:moveTo>
                    <a:pt x="341" y="75"/>
                  </a:moveTo>
                  <a:cubicBezTo>
                    <a:pt x="269" y="49"/>
                    <a:pt x="269" y="49"/>
                    <a:pt x="269" y="49"/>
                  </a:cubicBezTo>
                  <a:cubicBezTo>
                    <a:pt x="215" y="31"/>
                    <a:pt x="226" y="0"/>
                    <a:pt x="226" y="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26" y="31"/>
                    <a:pt x="72" y="4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70" y="73"/>
                    <a:pt x="170" y="73"/>
                    <a:pt x="170" y="73"/>
                  </a:cubicBezTo>
                  <a:cubicBezTo>
                    <a:pt x="341" y="75"/>
                    <a:pt x="341" y="75"/>
                    <a:pt x="341" y="75"/>
                  </a:cubicBezTo>
                </a:path>
              </a:pathLst>
            </a:custGeom>
            <a:solidFill>
              <a:srgbClr val="DCB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0" name="Freeform 638"/>
            <p:cNvSpPr>
              <a:spLocks/>
            </p:cNvSpPr>
            <p:nvPr/>
          </p:nvSpPr>
          <p:spPr bwMode="auto">
            <a:xfrm>
              <a:off x="27866975" y="4983163"/>
              <a:ext cx="407988" cy="212725"/>
            </a:xfrm>
            <a:custGeom>
              <a:avLst/>
              <a:gdLst>
                <a:gd name="T0" fmla="*/ 157 w 157"/>
                <a:gd name="T1" fmla="*/ 14 h 82"/>
                <a:gd name="T2" fmla="*/ 74 w 157"/>
                <a:gd name="T3" fmla="*/ 82 h 82"/>
                <a:gd name="T4" fmla="*/ 0 w 157"/>
                <a:gd name="T5" fmla="*/ 61 h 82"/>
                <a:gd name="T6" fmla="*/ 106 w 157"/>
                <a:gd name="T7" fmla="*/ 34 h 82"/>
                <a:gd name="T8" fmla="*/ 98 w 157"/>
                <a:gd name="T9" fmla="*/ 17 h 82"/>
                <a:gd name="T10" fmla="*/ 102 w 157"/>
                <a:gd name="T11" fmla="*/ 0 h 82"/>
                <a:gd name="T12" fmla="*/ 157 w 157"/>
                <a:gd name="T13" fmla="*/ 1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7" h="82">
                  <a:moveTo>
                    <a:pt x="157" y="14"/>
                  </a:moveTo>
                  <a:cubicBezTo>
                    <a:pt x="74" y="82"/>
                    <a:pt x="74" y="82"/>
                    <a:pt x="74" y="82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106" y="34"/>
                    <a:pt x="106" y="34"/>
                    <a:pt x="106" y="34"/>
                  </a:cubicBezTo>
                  <a:cubicBezTo>
                    <a:pt x="98" y="17"/>
                    <a:pt x="98" y="17"/>
                    <a:pt x="98" y="17"/>
                  </a:cubicBezTo>
                  <a:cubicBezTo>
                    <a:pt x="98" y="17"/>
                    <a:pt x="104" y="12"/>
                    <a:pt x="102" y="0"/>
                  </a:cubicBezTo>
                  <a:cubicBezTo>
                    <a:pt x="102" y="0"/>
                    <a:pt x="127" y="14"/>
                    <a:pt x="157" y="14"/>
                  </a:cubicBezTo>
                </a:path>
              </a:pathLst>
            </a:custGeom>
            <a:solidFill>
              <a:srgbClr val="D1AD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1" name="Rectangle 639"/>
            <p:cNvSpPr>
              <a:spLocks noChangeArrowheads="1"/>
            </p:cNvSpPr>
            <p:nvPr/>
          </p:nvSpPr>
          <p:spPr bwMode="auto">
            <a:xfrm>
              <a:off x="27833638" y="5175250"/>
              <a:ext cx="966788" cy="701675"/>
            </a:xfrm>
            <a:prstGeom prst="rect">
              <a:avLst/>
            </a:prstGeom>
            <a:solidFill>
              <a:srgbClr val="FFF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2" name="Rectangle 640"/>
            <p:cNvSpPr>
              <a:spLocks noChangeArrowheads="1"/>
            </p:cNvSpPr>
            <p:nvPr/>
          </p:nvSpPr>
          <p:spPr bwMode="auto">
            <a:xfrm>
              <a:off x="27833638" y="5175250"/>
              <a:ext cx="966788" cy="70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3" name="Rectangle 641"/>
            <p:cNvSpPr>
              <a:spLocks noChangeArrowheads="1"/>
            </p:cNvSpPr>
            <p:nvPr/>
          </p:nvSpPr>
          <p:spPr bwMode="auto">
            <a:xfrm>
              <a:off x="28232100" y="5175250"/>
              <a:ext cx="3175" cy="1588"/>
            </a:xfrm>
            <a:prstGeom prst="rect">
              <a:avLst/>
            </a:pr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4" name="Freeform 642"/>
            <p:cNvSpPr>
              <a:spLocks/>
            </p:cNvSpPr>
            <p:nvPr/>
          </p:nvSpPr>
          <p:spPr bwMode="auto">
            <a:xfrm>
              <a:off x="28070175" y="5175250"/>
              <a:ext cx="176213" cy="107950"/>
            </a:xfrm>
            <a:custGeom>
              <a:avLst/>
              <a:gdLst>
                <a:gd name="T0" fmla="*/ 64 w 68"/>
                <a:gd name="T1" fmla="*/ 0 h 42"/>
                <a:gd name="T2" fmla="*/ 63 w 68"/>
                <a:gd name="T3" fmla="*/ 0 h 42"/>
                <a:gd name="T4" fmla="*/ 0 w 68"/>
                <a:gd name="T5" fmla="*/ 36 h 42"/>
                <a:gd name="T6" fmla="*/ 1 w 68"/>
                <a:gd name="T7" fmla="*/ 42 h 42"/>
                <a:gd name="T8" fmla="*/ 1 w 68"/>
                <a:gd name="T9" fmla="*/ 42 h 42"/>
                <a:gd name="T10" fmla="*/ 68 w 68"/>
                <a:gd name="T11" fmla="*/ 4 h 42"/>
                <a:gd name="T12" fmla="*/ 64 w 68"/>
                <a:gd name="T1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42">
                  <a:moveTo>
                    <a:pt x="64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8" y="4"/>
                    <a:pt x="66" y="2"/>
                    <a:pt x="64" y="0"/>
                  </a:cubicBezTo>
                </a:path>
              </a:pathLst>
            </a:custGeom>
            <a:solidFill>
              <a:srgbClr val="BC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5" name="Freeform 643"/>
            <p:cNvSpPr>
              <a:spLocks/>
            </p:cNvSpPr>
            <p:nvPr/>
          </p:nvSpPr>
          <p:spPr bwMode="auto">
            <a:xfrm>
              <a:off x="28303538" y="5168900"/>
              <a:ext cx="12700" cy="6350"/>
            </a:xfrm>
            <a:custGeom>
              <a:avLst/>
              <a:gdLst>
                <a:gd name="T0" fmla="*/ 1 w 5"/>
                <a:gd name="T1" fmla="*/ 0 h 2"/>
                <a:gd name="T2" fmla="*/ 0 w 5"/>
                <a:gd name="T3" fmla="*/ 2 h 2"/>
                <a:gd name="T4" fmla="*/ 5 w 5"/>
                <a:gd name="T5" fmla="*/ 2 h 2"/>
                <a:gd name="T6" fmla="*/ 2 w 5"/>
                <a:gd name="T7" fmla="*/ 0 h 2"/>
                <a:gd name="T8" fmla="*/ 1 w 5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">
                  <a:moveTo>
                    <a:pt x="1" y="0"/>
                  </a:moveTo>
                  <a:cubicBezTo>
                    <a:pt x="1" y="1"/>
                    <a:pt x="0" y="1"/>
                    <a:pt x="0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A1A1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6" name="Freeform 644"/>
            <p:cNvSpPr>
              <a:spLocks/>
            </p:cNvSpPr>
            <p:nvPr/>
          </p:nvSpPr>
          <p:spPr bwMode="auto">
            <a:xfrm>
              <a:off x="28305125" y="5168900"/>
              <a:ext cx="3175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solidFill>
              <a:srgbClr val="AA9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7" name="Freeform 645"/>
            <p:cNvSpPr>
              <a:spLocks/>
            </p:cNvSpPr>
            <p:nvPr/>
          </p:nvSpPr>
          <p:spPr bwMode="auto">
            <a:xfrm>
              <a:off x="28297188" y="5175250"/>
              <a:ext cx="182563" cy="107950"/>
            </a:xfrm>
            <a:custGeom>
              <a:avLst/>
              <a:gdLst>
                <a:gd name="T0" fmla="*/ 7 w 70"/>
                <a:gd name="T1" fmla="*/ 0 h 42"/>
                <a:gd name="T2" fmla="*/ 2 w 70"/>
                <a:gd name="T3" fmla="*/ 0 h 42"/>
                <a:gd name="T4" fmla="*/ 0 w 70"/>
                <a:gd name="T5" fmla="*/ 2 h 42"/>
                <a:gd name="T6" fmla="*/ 69 w 70"/>
                <a:gd name="T7" fmla="*/ 42 h 42"/>
                <a:gd name="T8" fmla="*/ 70 w 70"/>
                <a:gd name="T9" fmla="*/ 36 h 42"/>
                <a:gd name="T10" fmla="*/ 7 w 70"/>
                <a:gd name="T1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" h="42">
                  <a:moveTo>
                    <a:pt x="7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solidFill>
              <a:srgbClr val="BCB7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8" name="Freeform 646"/>
            <p:cNvSpPr>
              <a:spLocks/>
            </p:cNvSpPr>
            <p:nvPr/>
          </p:nvSpPr>
          <p:spPr bwMode="auto">
            <a:xfrm>
              <a:off x="28165425" y="5151438"/>
              <a:ext cx="212725" cy="114300"/>
            </a:xfrm>
            <a:custGeom>
              <a:avLst/>
              <a:gdLst>
                <a:gd name="T0" fmla="*/ 64 w 82"/>
                <a:gd name="T1" fmla="*/ 41 h 44"/>
                <a:gd name="T2" fmla="*/ 54 w 82"/>
                <a:gd name="T3" fmla="*/ 44 h 44"/>
                <a:gd name="T4" fmla="*/ 27 w 82"/>
                <a:gd name="T5" fmla="*/ 44 h 44"/>
                <a:gd name="T6" fmla="*/ 18 w 82"/>
                <a:gd name="T7" fmla="*/ 41 h 44"/>
                <a:gd name="T8" fmla="*/ 3 w 82"/>
                <a:gd name="T9" fmla="*/ 11 h 44"/>
                <a:gd name="T10" fmla="*/ 12 w 82"/>
                <a:gd name="T11" fmla="*/ 0 h 44"/>
                <a:gd name="T12" fmla="*/ 69 w 82"/>
                <a:gd name="T13" fmla="*/ 0 h 44"/>
                <a:gd name="T14" fmla="*/ 79 w 82"/>
                <a:gd name="T15" fmla="*/ 11 h 44"/>
                <a:gd name="T16" fmla="*/ 64 w 82"/>
                <a:gd name="T17" fmla="*/ 41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" h="44">
                  <a:moveTo>
                    <a:pt x="64" y="41"/>
                  </a:moveTo>
                  <a:cubicBezTo>
                    <a:pt x="63" y="43"/>
                    <a:pt x="59" y="44"/>
                    <a:pt x="54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3" y="44"/>
                    <a:pt x="19" y="43"/>
                    <a:pt x="18" y="4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0" y="5"/>
                    <a:pt x="4" y="0"/>
                    <a:pt x="12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78" y="0"/>
                    <a:pt x="82" y="5"/>
                    <a:pt x="79" y="11"/>
                  </a:cubicBezTo>
                  <a:lnTo>
                    <a:pt x="64" y="41"/>
                  </a:lnTo>
                  <a:close/>
                </a:path>
              </a:pathLst>
            </a:custGeom>
            <a:solidFill>
              <a:srgbClr val="F2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19" name="Freeform 647"/>
            <p:cNvSpPr>
              <a:spLocks/>
            </p:cNvSpPr>
            <p:nvPr/>
          </p:nvSpPr>
          <p:spPr bwMode="auto">
            <a:xfrm>
              <a:off x="28165425" y="5260975"/>
              <a:ext cx="212725" cy="652463"/>
            </a:xfrm>
            <a:custGeom>
              <a:avLst/>
              <a:gdLst>
                <a:gd name="T0" fmla="*/ 134 w 134"/>
                <a:gd name="T1" fmla="*/ 411 h 411"/>
                <a:gd name="T2" fmla="*/ 0 w 134"/>
                <a:gd name="T3" fmla="*/ 411 h 411"/>
                <a:gd name="T4" fmla="*/ 0 w 134"/>
                <a:gd name="T5" fmla="*/ 405 h 411"/>
                <a:gd name="T6" fmla="*/ 2 w 134"/>
                <a:gd name="T7" fmla="*/ 390 h 411"/>
                <a:gd name="T8" fmla="*/ 3 w 134"/>
                <a:gd name="T9" fmla="*/ 352 h 411"/>
                <a:gd name="T10" fmla="*/ 5 w 134"/>
                <a:gd name="T11" fmla="*/ 347 h 411"/>
                <a:gd name="T12" fmla="*/ 5 w 134"/>
                <a:gd name="T13" fmla="*/ 342 h 411"/>
                <a:gd name="T14" fmla="*/ 29 w 134"/>
                <a:gd name="T15" fmla="*/ 0 h 411"/>
                <a:gd name="T16" fmla="*/ 29 w 134"/>
                <a:gd name="T17" fmla="*/ 0 h 411"/>
                <a:gd name="T18" fmla="*/ 105 w 134"/>
                <a:gd name="T19" fmla="*/ 0 h 411"/>
                <a:gd name="T20" fmla="*/ 105 w 134"/>
                <a:gd name="T21" fmla="*/ 0 h 411"/>
                <a:gd name="T22" fmla="*/ 129 w 134"/>
                <a:gd name="T23" fmla="*/ 354 h 411"/>
                <a:gd name="T24" fmla="*/ 131 w 134"/>
                <a:gd name="T25" fmla="*/ 360 h 411"/>
                <a:gd name="T26" fmla="*/ 131 w 134"/>
                <a:gd name="T27" fmla="*/ 370 h 411"/>
                <a:gd name="T28" fmla="*/ 132 w 134"/>
                <a:gd name="T29" fmla="*/ 391 h 411"/>
                <a:gd name="T30" fmla="*/ 134 w 134"/>
                <a:gd name="T31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411">
                  <a:moveTo>
                    <a:pt x="134" y="411"/>
                  </a:moveTo>
                  <a:lnTo>
                    <a:pt x="0" y="411"/>
                  </a:lnTo>
                  <a:lnTo>
                    <a:pt x="0" y="405"/>
                  </a:lnTo>
                  <a:lnTo>
                    <a:pt x="2" y="390"/>
                  </a:lnTo>
                  <a:lnTo>
                    <a:pt x="3" y="352"/>
                  </a:lnTo>
                  <a:lnTo>
                    <a:pt x="5" y="347"/>
                  </a:lnTo>
                  <a:lnTo>
                    <a:pt x="5" y="342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29" y="354"/>
                  </a:lnTo>
                  <a:lnTo>
                    <a:pt x="131" y="360"/>
                  </a:lnTo>
                  <a:lnTo>
                    <a:pt x="131" y="370"/>
                  </a:lnTo>
                  <a:lnTo>
                    <a:pt x="132" y="391"/>
                  </a:lnTo>
                  <a:lnTo>
                    <a:pt x="134" y="411"/>
                  </a:lnTo>
                  <a:close/>
                </a:path>
              </a:pathLst>
            </a:custGeom>
            <a:solidFill>
              <a:srgbClr val="F25F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0" name="Freeform 648"/>
            <p:cNvSpPr>
              <a:spLocks/>
            </p:cNvSpPr>
            <p:nvPr/>
          </p:nvSpPr>
          <p:spPr bwMode="auto">
            <a:xfrm>
              <a:off x="28165425" y="5260975"/>
              <a:ext cx="212725" cy="652463"/>
            </a:xfrm>
            <a:custGeom>
              <a:avLst/>
              <a:gdLst>
                <a:gd name="T0" fmla="*/ 134 w 134"/>
                <a:gd name="T1" fmla="*/ 411 h 411"/>
                <a:gd name="T2" fmla="*/ 0 w 134"/>
                <a:gd name="T3" fmla="*/ 411 h 411"/>
                <a:gd name="T4" fmla="*/ 0 w 134"/>
                <a:gd name="T5" fmla="*/ 405 h 411"/>
                <a:gd name="T6" fmla="*/ 2 w 134"/>
                <a:gd name="T7" fmla="*/ 390 h 411"/>
                <a:gd name="T8" fmla="*/ 3 w 134"/>
                <a:gd name="T9" fmla="*/ 352 h 411"/>
                <a:gd name="T10" fmla="*/ 5 w 134"/>
                <a:gd name="T11" fmla="*/ 347 h 411"/>
                <a:gd name="T12" fmla="*/ 5 w 134"/>
                <a:gd name="T13" fmla="*/ 342 h 411"/>
                <a:gd name="T14" fmla="*/ 29 w 134"/>
                <a:gd name="T15" fmla="*/ 0 h 411"/>
                <a:gd name="T16" fmla="*/ 29 w 134"/>
                <a:gd name="T17" fmla="*/ 0 h 411"/>
                <a:gd name="T18" fmla="*/ 105 w 134"/>
                <a:gd name="T19" fmla="*/ 0 h 411"/>
                <a:gd name="T20" fmla="*/ 105 w 134"/>
                <a:gd name="T21" fmla="*/ 0 h 411"/>
                <a:gd name="T22" fmla="*/ 129 w 134"/>
                <a:gd name="T23" fmla="*/ 354 h 411"/>
                <a:gd name="T24" fmla="*/ 131 w 134"/>
                <a:gd name="T25" fmla="*/ 360 h 411"/>
                <a:gd name="T26" fmla="*/ 131 w 134"/>
                <a:gd name="T27" fmla="*/ 370 h 411"/>
                <a:gd name="T28" fmla="*/ 132 w 134"/>
                <a:gd name="T29" fmla="*/ 391 h 411"/>
                <a:gd name="T30" fmla="*/ 134 w 134"/>
                <a:gd name="T31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4" h="411">
                  <a:moveTo>
                    <a:pt x="134" y="411"/>
                  </a:moveTo>
                  <a:lnTo>
                    <a:pt x="0" y="411"/>
                  </a:lnTo>
                  <a:lnTo>
                    <a:pt x="0" y="405"/>
                  </a:lnTo>
                  <a:lnTo>
                    <a:pt x="2" y="390"/>
                  </a:lnTo>
                  <a:lnTo>
                    <a:pt x="3" y="352"/>
                  </a:lnTo>
                  <a:lnTo>
                    <a:pt x="5" y="347"/>
                  </a:lnTo>
                  <a:lnTo>
                    <a:pt x="5" y="342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29" y="354"/>
                  </a:lnTo>
                  <a:lnTo>
                    <a:pt x="131" y="360"/>
                  </a:lnTo>
                  <a:lnTo>
                    <a:pt x="131" y="370"/>
                  </a:lnTo>
                  <a:lnTo>
                    <a:pt x="132" y="391"/>
                  </a:lnTo>
                  <a:lnTo>
                    <a:pt x="134" y="41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1" name="Freeform 649"/>
            <p:cNvSpPr>
              <a:spLocks/>
            </p:cNvSpPr>
            <p:nvPr/>
          </p:nvSpPr>
          <p:spPr bwMode="auto">
            <a:xfrm>
              <a:off x="28009850" y="5006975"/>
              <a:ext cx="265113" cy="266700"/>
            </a:xfrm>
            <a:custGeom>
              <a:avLst/>
              <a:gdLst>
                <a:gd name="T0" fmla="*/ 47 w 102"/>
                <a:gd name="T1" fmla="*/ 0 h 103"/>
                <a:gd name="T2" fmla="*/ 102 w 102"/>
                <a:gd name="T3" fmla="*/ 56 h 103"/>
                <a:gd name="T4" fmla="*/ 19 w 102"/>
                <a:gd name="T5" fmla="*/ 103 h 103"/>
                <a:gd name="T6" fmla="*/ 0 w 102"/>
                <a:gd name="T7" fmla="*/ 33 h 103"/>
                <a:gd name="T8" fmla="*/ 47 w 102"/>
                <a:gd name="T9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103">
                  <a:moveTo>
                    <a:pt x="47" y="0"/>
                  </a:moveTo>
                  <a:cubicBezTo>
                    <a:pt x="48" y="1"/>
                    <a:pt x="102" y="56"/>
                    <a:pt x="102" y="56"/>
                  </a:cubicBezTo>
                  <a:cubicBezTo>
                    <a:pt x="19" y="103"/>
                    <a:pt x="19" y="103"/>
                    <a:pt x="19" y="10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47" y="0"/>
                    <a:pt x="47" y="0"/>
                    <a:pt x="47" y="0"/>
                  </a:cubicBezTo>
                </a:path>
              </a:pathLst>
            </a:custGeom>
            <a:solidFill>
              <a:srgbClr val="FFF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2" name="Freeform 650"/>
            <p:cNvSpPr>
              <a:spLocks/>
            </p:cNvSpPr>
            <p:nvPr/>
          </p:nvSpPr>
          <p:spPr bwMode="auto">
            <a:xfrm>
              <a:off x="28274963" y="5006975"/>
              <a:ext cx="258763" cy="266700"/>
            </a:xfrm>
            <a:custGeom>
              <a:avLst/>
              <a:gdLst>
                <a:gd name="T0" fmla="*/ 55 w 100"/>
                <a:gd name="T1" fmla="*/ 0 h 103"/>
                <a:gd name="T2" fmla="*/ 0 w 100"/>
                <a:gd name="T3" fmla="*/ 56 h 103"/>
                <a:gd name="T4" fmla="*/ 83 w 100"/>
                <a:gd name="T5" fmla="*/ 103 h 103"/>
                <a:gd name="T6" fmla="*/ 100 w 100"/>
                <a:gd name="T7" fmla="*/ 33 h 103"/>
                <a:gd name="T8" fmla="*/ 55 w 100"/>
                <a:gd name="T9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0" h="103">
                  <a:moveTo>
                    <a:pt x="55" y="0"/>
                  </a:moveTo>
                  <a:cubicBezTo>
                    <a:pt x="55" y="1"/>
                    <a:pt x="0" y="56"/>
                    <a:pt x="0" y="56"/>
                  </a:cubicBezTo>
                  <a:cubicBezTo>
                    <a:pt x="83" y="103"/>
                    <a:pt x="83" y="103"/>
                    <a:pt x="83" y="103"/>
                  </a:cubicBezTo>
                  <a:cubicBezTo>
                    <a:pt x="100" y="33"/>
                    <a:pt x="100" y="33"/>
                    <a:pt x="100" y="33"/>
                  </a:cubicBezTo>
                  <a:cubicBezTo>
                    <a:pt x="55" y="0"/>
                    <a:pt x="55" y="0"/>
                    <a:pt x="55" y="0"/>
                  </a:cubicBezTo>
                </a:path>
              </a:pathLst>
            </a:custGeom>
            <a:solidFill>
              <a:srgbClr val="FFF6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3" name="Freeform 651"/>
            <p:cNvSpPr>
              <a:spLocks noEditPoints="1"/>
            </p:cNvSpPr>
            <p:nvPr/>
          </p:nvSpPr>
          <p:spPr bwMode="auto">
            <a:xfrm>
              <a:off x="27576463" y="5091113"/>
              <a:ext cx="1398588" cy="830263"/>
            </a:xfrm>
            <a:custGeom>
              <a:avLst/>
              <a:gdLst>
                <a:gd name="T0" fmla="*/ 409 w 539"/>
                <a:gd name="T1" fmla="*/ 9 h 320"/>
                <a:gd name="T2" fmla="*/ 407 w 539"/>
                <a:gd name="T3" fmla="*/ 8 h 320"/>
                <a:gd name="T4" fmla="*/ 369 w 539"/>
                <a:gd name="T5" fmla="*/ 0 h 320"/>
                <a:gd name="T6" fmla="*/ 363 w 539"/>
                <a:gd name="T7" fmla="*/ 0 h 320"/>
                <a:gd name="T8" fmla="*/ 361 w 539"/>
                <a:gd name="T9" fmla="*/ 0 h 320"/>
                <a:gd name="T10" fmla="*/ 360 w 539"/>
                <a:gd name="T11" fmla="*/ 3 h 320"/>
                <a:gd name="T12" fmla="*/ 355 w 539"/>
                <a:gd name="T13" fmla="*/ 31 h 320"/>
                <a:gd name="T14" fmla="*/ 355 w 539"/>
                <a:gd name="T15" fmla="*/ 32 h 320"/>
                <a:gd name="T16" fmla="*/ 348 w 539"/>
                <a:gd name="T17" fmla="*/ 68 h 320"/>
                <a:gd name="T18" fmla="*/ 347 w 539"/>
                <a:gd name="T19" fmla="*/ 74 h 320"/>
                <a:gd name="T20" fmla="*/ 307 w 539"/>
                <a:gd name="T21" fmla="*/ 292 h 320"/>
                <a:gd name="T22" fmla="*/ 306 w 539"/>
                <a:gd name="T23" fmla="*/ 296 h 320"/>
                <a:gd name="T24" fmla="*/ 305 w 539"/>
                <a:gd name="T25" fmla="*/ 305 h 320"/>
                <a:gd name="T26" fmla="*/ 303 w 539"/>
                <a:gd name="T27" fmla="*/ 317 h 320"/>
                <a:gd name="T28" fmla="*/ 309 w 539"/>
                <a:gd name="T29" fmla="*/ 317 h 320"/>
                <a:gd name="T30" fmla="*/ 309 w 539"/>
                <a:gd name="T31" fmla="*/ 320 h 320"/>
                <a:gd name="T32" fmla="*/ 310 w 539"/>
                <a:gd name="T33" fmla="*/ 317 h 320"/>
                <a:gd name="T34" fmla="*/ 500 w 539"/>
                <a:gd name="T35" fmla="*/ 317 h 320"/>
                <a:gd name="T36" fmla="*/ 538 w 539"/>
                <a:gd name="T37" fmla="*/ 74 h 320"/>
                <a:gd name="T38" fmla="*/ 539 w 539"/>
                <a:gd name="T39" fmla="*/ 69 h 320"/>
                <a:gd name="T40" fmla="*/ 539 w 539"/>
                <a:gd name="T41" fmla="*/ 69 h 320"/>
                <a:gd name="T42" fmla="*/ 409 w 539"/>
                <a:gd name="T43" fmla="*/ 9 h 320"/>
                <a:gd name="T44" fmla="*/ 232 w 539"/>
                <a:gd name="T45" fmla="*/ 296 h 320"/>
                <a:gd name="T46" fmla="*/ 229 w 539"/>
                <a:gd name="T47" fmla="*/ 280 h 320"/>
                <a:gd name="T48" fmla="*/ 191 w 539"/>
                <a:gd name="T49" fmla="*/ 74 h 320"/>
                <a:gd name="T50" fmla="*/ 190 w 539"/>
                <a:gd name="T51" fmla="*/ 68 h 320"/>
                <a:gd name="T52" fmla="*/ 185 w 539"/>
                <a:gd name="T53" fmla="*/ 40 h 320"/>
                <a:gd name="T54" fmla="*/ 184 w 539"/>
                <a:gd name="T55" fmla="*/ 32 h 320"/>
                <a:gd name="T56" fmla="*/ 184 w 539"/>
                <a:gd name="T57" fmla="*/ 31 h 320"/>
                <a:gd name="T58" fmla="*/ 178 w 539"/>
                <a:gd name="T59" fmla="*/ 2 h 320"/>
                <a:gd name="T60" fmla="*/ 178 w 539"/>
                <a:gd name="T61" fmla="*/ 2 h 320"/>
                <a:gd name="T62" fmla="*/ 178 w 539"/>
                <a:gd name="T63" fmla="*/ 0 h 320"/>
                <a:gd name="T64" fmla="*/ 175 w 539"/>
                <a:gd name="T65" fmla="*/ 0 h 320"/>
                <a:gd name="T66" fmla="*/ 168 w 539"/>
                <a:gd name="T67" fmla="*/ 1 h 320"/>
                <a:gd name="T68" fmla="*/ 128 w 539"/>
                <a:gd name="T69" fmla="*/ 9 h 320"/>
                <a:gd name="T70" fmla="*/ 0 w 539"/>
                <a:gd name="T71" fmla="*/ 68 h 320"/>
                <a:gd name="T72" fmla="*/ 0 w 539"/>
                <a:gd name="T73" fmla="*/ 69 h 320"/>
                <a:gd name="T74" fmla="*/ 1 w 539"/>
                <a:gd name="T75" fmla="*/ 74 h 320"/>
                <a:gd name="T76" fmla="*/ 38 w 539"/>
                <a:gd name="T77" fmla="*/ 317 h 320"/>
                <a:gd name="T78" fmla="*/ 236 w 539"/>
                <a:gd name="T79" fmla="*/ 317 h 320"/>
                <a:gd name="T80" fmla="*/ 234 w 539"/>
                <a:gd name="T81" fmla="*/ 305 h 320"/>
                <a:gd name="T82" fmla="*/ 232 w 539"/>
                <a:gd name="T83" fmla="*/ 296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39" h="320">
                  <a:moveTo>
                    <a:pt x="409" y="9"/>
                  </a:moveTo>
                  <a:cubicBezTo>
                    <a:pt x="408" y="8"/>
                    <a:pt x="407" y="8"/>
                    <a:pt x="407" y="8"/>
                  </a:cubicBezTo>
                  <a:cubicBezTo>
                    <a:pt x="393" y="4"/>
                    <a:pt x="381" y="2"/>
                    <a:pt x="369" y="0"/>
                  </a:cubicBezTo>
                  <a:cubicBezTo>
                    <a:pt x="367" y="0"/>
                    <a:pt x="365" y="0"/>
                    <a:pt x="363" y="0"/>
                  </a:cubicBezTo>
                  <a:cubicBezTo>
                    <a:pt x="362" y="0"/>
                    <a:pt x="361" y="0"/>
                    <a:pt x="361" y="0"/>
                  </a:cubicBezTo>
                  <a:cubicBezTo>
                    <a:pt x="360" y="3"/>
                    <a:pt x="360" y="3"/>
                    <a:pt x="360" y="3"/>
                  </a:cubicBezTo>
                  <a:cubicBezTo>
                    <a:pt x="355" y="31"/>
                    <a:pt x="355" y="31"/>
                    <a:pt x="355" y="31"/>
                  </a:cubicBezTo>
                  <a:cubicBezTo>
                    <a:pt x="355" y="32"/>
                    <a:pt x="355" y="32"/>
                    <a:pt x="355" y="32"/>
                  </a:cubicBezTo>
                  <a:cubicBezTo>
                    <a:pt x="348" y="68"/>
                    <a:pt x="348" y="68"/>
                    <a:pt x="348" y="68"/>
                  </a:cubicBezTo>
                  <a:cubicBezTo>
                    <a:pt x="347" y="74"/>
                    <a:pt x="347" y="74"/>
                    <a:pt x="347" y="74"/>
                  </a:cubicBezTo>
                  <a:cubicBezTo>
                    <a:pt x="307" y="292"/>
                    <a:pt x="307" y="292"/>
                    <a:pt x="307" y="292"/>
                  </a:cubicBezTo>
                  <a:cubicBezTo>
                    <a:pt x="306" y="296"/>
                    <a:pt x="306" y="296"/>
                    <a:pt x="306" y="296"/>
                  </a:cubicBezTo>
                  <a:cubicBezTo>
                    <a:pt x="305" y="305"/>
                    <a:pt x="305" y="305"/>
                    <a:pt x="305" y="305"/>
                  </a:cubicBezTo>
                  <a:cubicBezTo>
                    <a:pt x="303" y="317"/>
                    <a:pt x="303" y="317"/>
                    <a:pt x="303" y="317"/>
                  </a:cubicBezTo>
                  <a:cubicBezTo>
                    <a:pt x="309" y="317"/>
                    <a:pt x="309" y="317"/>
                    <a:pt x="309" y="317"/>
                  </a:cubicBezTo>
                  <a:cubicBezTo>
                    <a:pt x="309" y="320"/>
                    <a:pt x="309" y="320"/>
                    <a:pt x="309" y="320"/>
                  </a:cubicBezTo>
                  <a:cubicBezTo>
                    <a:pt x="310" y="317"/>
                    <a:pt x="310" y="317"/>
                    <a:pt x="310" y="317"/>
                  </a:cubicBezTo>
                  <a:cubicBezTo>
                    <a:pt x="500" y="317"/>
                    <a:pt x="500" y="317"/>
                    <a:pt x="500" y="317"/>
                  </a:cubicBezTo>
                  <a:cubicBezTo>
                    <a:pt x="511" y="233"/>
                    <a:pt x="523" y="154"/>
                    <a:pt x="538" y="74"/>
                  </a:cubicBezTo>
                  <a:cubicBezTo>
                    <a:pt x="538" y="73"/>
                    <a:pt x="539" y="71"/>
                    <a:pt x="539" y="69"/>
                  </a:cubicBezTo>
                  <a:cubicBezTo>
                    <a:pt x="539" y="69"/>
                    <a:pt x="539" y="69"/>
                    <a:pt x="539" y="69"/>
                  </a:cubicBezTo>
                  <a:cubicBezTo>
                    <a:pt x="530" y="59"/>
                    <a:pt x="466" y="25"/>
                    <a:pt x="409" y="9"/>
                  </a:cubicBezTo>
                  <a:moveTo>
                    <a:pt x="232" y="296"/>
                  </a:moveTo>
                  <a:cubicBezTo>
                    <a:pt x="229" y="280"/>
                    <a:pt x="229" y="280"/>
                    <a:pt x="229" y="280"/>
                  </a:cubicBezTo>
                  <a:cubicBezTo>
                    <a:pt x="191" y="74"/>
                    <a:pt x="191" y="74"/>
                    <a:pt x="191" y="74"/>
                  </a:cubicBezTo>
                  <a:cubicBezTo>
                    <a:pt x="190" y="68"/>
                    <a:pt x="190" y="68"/>
                    <a:pt x="190" y="68"/>
                  </a:cubicBezTo>
                  <a:cubicBezTo>
                    <a:pt x="185" y="40"/>
                    <a:pt x="185" y="40"/>
                    <a:pt x="185" y="40"/>
                  </a:cubicBezTo>
                  <a:cubicBezTo>
                    <a:pt x="184" y="32"/>
                    <a:pt x="184" y="32"/>
                    <a:pt x="184" y="32"/>
                  </a:cubicBezTo>
                  <a:cubicBezTo>
                    <a:pt x="184" y="31"/>
                    <a:pt x="184" y="31"/>
                    <a:pt x="184" y="31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8" y="0"/>
                    <a:pt x="178" y="0"/>
                    <a:pt x="178" y="0"/>
                  </a:cubicBezTo>
                  <a:cubicBezTo>
                    <a:pt x="177" y="0"/>
                    <a:pt x="176" y="0"/>
                    <a:pt x="175" y="0"/>
                  </a:cubicBezTo>
                  <a:cubicBezTo>
                    <a:pt x="173" y="0"/>
                    <a:pt x="170" y="0"/>
                    <a:pt x="168" y="1"/>
                  </a:cubicBezTo>
                  <a:cubicBezTo>
                    <a:pt x="155" y="2"/>
                    <a:pt x="142" y="5"/>
                    <a:pt x="128" y="9"/>
                  </a:cubicBezTo>
                  <a:cubicBezTo>
                    <a:pt x="72" y="25"/>
                    <a:pt x="9" y="58"/>
                    <a:pt x="0" y="68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0"/>
                    <a:pt x="0" y="73"/>
                    <a:pt x="1" y="74"/>
                  </a:cubicBezTo>
                  <a:cubicBezTo>
                    <a:pt x="16" y="154"/>
                    <a:pt x="28" y="233"/>
                    <a:pt x="38" y="317"/>
                  </a:cubicBezTo>
                  <a:cubicBezTo>
                    <a:pt x="236" y="317"/>
                    <a:pt x="236" y="317"/>
                    <a:pt x="236" y="317"/>
                  </a:cubicBezTo>
                  <a:cubicBezTo>
                    <a:pt x="234" y="305"/>
                    <a:pt x="234" y="305"/>
                    <a:pt x="234" y="305"/>
                  </a:cubicBezTo>
                  <a:cubicBezTo>
                    <a:pt x="232" y="296"/>
                    <a:pt x="232" y="296"/>
                    <a:pt x="232" y="296"/>
                  </a:cubicBezTo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4" name="Freeform 652"/>
            <p:cNvSpPr>
              <a:spLocks/>
            </p:cNvSpPr>
            <p:nvPr/>
          </p:nvSpPr>
          <p:spPr bwMode="auto">
            <a:xfrm>
              <a:off x="28381325" y="5113338"/>
              <a:ext cx="328613" cy="790575"/>
            </a:xfrm>
            <a:custGeom>
              <a:avLst/>
              <a:gdLst>
                <a:gd name="T0" fmla="*/ 57 w 127"/>
                <a:gd name="T1" fmla="*/ 0 h 305"/>
                <a:gd name="T2" fmla="*/ 55 w 127"/>
                <a:gd name="T3" fmla="*/ 8 h 305"/>
                <a:gd name="T4" fmla="*/ 52 w 127"/>
                <a:gd name="T5" fmla="*/ 23 h 305"/>
                <a:gd name="T6" fmla="*/ 52 w 127"/>
                <a:gd name="T7" fmla="*/ 24 h 305"/>
                <a:gd name="T8" fmla="*/ 44 w 127"/>
                <a:gd name="T9" fmla="*/ 69 h 305"/>
                <a:gd name="T10" fmla="*/ 26 w 127"/>
                <a:gd name="T11" fmla="*/ 164 h 305"/>
                <a:gd name="T12" fmla="*/ 2 w 127"/>
                <a:gd name="T13" fmla="*/ 295 h 305"/>
                <a:gd name="T14" fmla="*/ 0 w 127"/>
                <a:gd name="T15" fmla="*/ 305 h 305"/>
                <a:gd name="T16" fmla="*/ 56 w 127"/>
                <a:gd name="T17" fmla="*/ 305 h 305"/>
                <a:gd name="T18" fmla="*/ 62 w 127"/>
                <a:gd name="T19" fmla="*/ 295 h 305"/>
                <a:gd name="T20" fmla="*/ 127 w 127"/>
                <a:gd name="T21" fmla="*/ 163 h 305"/>
                <a:gd name="T22" fmla="*/ 116 w 127"/>
                <a:gd name="T23" fmla="*/ 159 h 305"/>
                <a:gd name="T24" fmla="*/ 81 w 127"/>
                <a:gd name="T25" fmla="*/ 144 h 305"/>
                <a:gd name="T26" fmla="*/ 96 w 127"/>
                <a:gd name="T27" fmla="*/ 139 h 305"/>
                <a:gd name="T28" fmla="*/ 114 w 127"/>
                <a:gd name="T29" fmla="*/ 132 h 305"/>
                <a:gd name="T30" fmla="*/ 106 w 127"/>
                <a:gd name="T31" fmla="*/ 24 h 305"/>
                <a:gd name="T32" fmla="*/ 106 w 127"/>
                <a:gd name="T33" fmla="*/ 24 h 305"/>
                <a:gd name="T34" fmla="*/ 106 w 127"/>
                <a:gd name="T35" fmla="*/ 16 h 305"/>
                <a:gd name="T36" fmla="*/ 100 w 127"/>
                <a:gd name="T37" fmla="*/ 14 h 305"/>
                <a:gd name="T38" fmla="*/ 69 w 127"/>
                <a:gd name="T39" fmla="*/ 3 h 305"/>
                <a:gd name="T40" fmla="*/ 57 w 127"/>
                <a:gd name="T41" fmla="*/ 0 h 305"/>
                <a:gd name="T42" fmla="*/ 57 w 127"/>
                <a:gd name="T43" fmla="*/ 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7" h="305">
                  <a:moveTo>
                    <a:pt x="57" y="0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44" y="69"/>
                    <a:pt x="44" y="69"/>
                    <a:pt x="44" y="69"/>
                  </a:cubicBezTo>
                  <a:cubicBezTo>
                    <a:pt x="26" y="164"/>
                    <a:pt x="26" y="164"/>
                    <a:pt x="26" y="164"/>
                  </a:cubicBezTo>
                  <a:cubicBezTo>
                    <a:pt x="2" y="295"/>
                    <a:pt x="2" y="295"/>
                    <a:pt x="2" y="295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56" y="305"/>
                    <a:pt x="56" y="305"/>
                    <a:pt x="56" y="305"/>
                  </a:cubicBezTo>
                  <a:cubicBezTo>
                    <a:pt x="62" y="295"/>
                    <a:pt x="62" y="295"/>
                    <a:pt x="62" y="295"/>
                  </a:cubicBezTo>
                  <a:cubicBezTo>
                    <a:pt x="127" y="163"/>
                    <a:pt x="127" y="163"/>
                    <a:pt x="127" y="163"/>
                  </a:cubicBezTo>
                  <a:cubicBezTo>
                    <a:pt x="116" y="159"/>
                    <a:pt x="116" y="159"/>
                    <a:pt x="116" y="159"/>
                  </a:cubicBezTo>
                  <a:cubicBezTo>
                    <a:pt x="81" y="144"/>
                    <a:pt x="81" y="144"/>
                    <a:pt x="81" y="144"/>
                  </a:cubicBezTo>
                  <a:cubicBezTo>
                    <a:pt x="96" y="139"/>
                    <a:pt x="96" y="139"/>
                    <a:pt x="96" y="139"/>
                  </a:cubicBezTo>
                  <a:cubicBezTo>
                    <a:pt x="114" y="132"/>
                    <a:pt x="114" y="132"/>
                    <a:pt x="114" y="132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6" y="16"/>
                    <a:pt x="106" y="16"/>
                    <a:pt x="106" y="16"/>
                  </a:cubicBezTo>
                  <a:cubicBezTo>
                    <a:pt x="104" y="15"/>
                    <a:pt x="102" y="14"/>
                    <a:pt x="100" y="14"/>
                  </a:cubicBezTo>
                  <a:cubicBezTo>
                    <a:pt x="89" y="9"/>
                    <a:pt x="83" y="7"/>
                    <a:pt x="69" y="3"/>
                  </a:cubicBezTo>
                  <a:cubicBezTo>
                    <a:pt x="66" y="2"/>
                    <a:pt x="62" y="1"/>
                    <a:pt x="57" y="0"/>
                  </a:cubicBezTo>
                  <a:cubicBezTo>
                    <a:pt x="57" y="0"/>
                    <a:pt x="57" y="0"/>
                    <a:pt x="57" y="0"/>
                  </a:cubicBezTo>
                </a:path>
              </a:pathLst>
            </a:custGeom>
            <a:solidFill>
              <a:srgbClr val="697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5" name="Freeform 653"/>
            <p:cNvSpPr>
              <a:spLocks/>
            </p:cNvSpPr>
            <p:nvPr/>
          </p:nvSpPr>
          <p:spPr bwMode="auto">
            <a:xfrm>
              <a:off x="28354338" y="5078413"/>
              <a:ext cx="338138" cy="842963"/>
            </a:xfrm>
            <a:custGeom>
              <a:avLst/>
              <a:gdLst>
                <a:gd name="T0" fmla="*/ 130 w 130"/>
                <a:gd name="T1" fmla="*/ 162 h 325"/>
                <a:gd name="T2" fmla="*/ 126 w 130"/>
                <a:gd name="T3" fmla="*/ 172 h 325"/>
                <a:gd name="T4" fmla="*/ 58 w 130"/>
                <a:gd name="T5" fmla="*/ 310 h 325"/>
                <a:gd name="T6" fmla="*/ 52 w 130"/>
                <a:gd name="T7" fmla="*/ 322 h 325"/>
                <a:gd name="T8" fmla="*/ 10 w 130"/>
                <a:gd name="T9" fmla="*/ 322 h 325"/>
                <a:gd name="T10" fmla="*/ 9 w 130"/>
                <a:gd name="T11" fmla="*/ 325 h 325"/>
                <a:gd name="T12" fmla="*/ 9 w 130"/>
                <a:gd name="T13" fmla="*/ 322 h 325"/>
                <a:gd name="T14" fmla="*/ 0 w 130"/>
                <a:gd name="T15" fmla="*/ 322 h 325"/>
                <a:gd name="T16" fmla="*/ 2 w 130"/>
                <a:gd name="T17" fmla="*/ 310 h 325"/>
                <a:gd name="T18" fmla="*/ 6 w 130"/>
                <a:gd name="T19" fmla="*/ 287 h 325"/>
                <a:gd name="T20" fmla="*/ 46 w 130"/>
                <a:gd name="T21" fmla="*/ 79 h 325"/>
                <a:gd name="T22" fmla="*/ 48 w 130"/>
                <a:gd name="T23" fmla="*/ 73 h 325"/>
                <a:gd name="T24" fmla="*/ 54 w 130"/>
                <a:gd name="T25" fmla="*/ 37 h 325"/>
                <a:gd name="T26" fmla="*/ 55 w 130"/>
                <a:gd name="T27" fmla="*/ 36 h 325"/>
                <a:gd name="T28" fmla="*/ 60 w 130"/>
                <a:gd name="T29" fmla="*/ 7 h 325"/>
                <a:gd name="T30" fmla="*/ 61 w 130"/>
                <a:gd name="T31" fmla="*/ 3 h 325"/>
                <a:gd name="T32" fmla="*/ 62 w 130"/>
                <a:gd name="T33" fmla="*/ 0 h 325"/>
                <a:gd name="T34" fmla="*/ 62 w 130"/>
                <a:gd name="T35" fmla="*/ 0 h 325"/>
                <a:gd name="T36" fmla="*/ 107 w 130"/>
                <a:gd name="T37" fmla="*/ 13 h 325"/>
                <a:gd name="T38" fmla="*/ 109 w 130"/>
                <a:gd name="T39" fmla="*/ 14 h 325"/>
                <a:gd name="T40" fmla="*/ 110 w 130"/>
                <a:gd name="T41" fmla="*/ 26 h 325"/>
                <a:gd name="T42" fmla="*/ 110 w 130"/>
                <a:gd name="T43" fmla="*/ 27 h 325"/>
                <a:gd name="T44" fmla="*/ 111 w 130"/>
                <a:gd name="T45" fmla="*/ 36 h 325"/>
                <a:gd name="T46" fmla="*/ 111 w 130"/>
                <a:gd name="T47" fmla="*/ 37 h 325"/>
                <a:gd name="T48" fmla="*/ 118 w 130"/>
                <a:gd name="T49" fmla="*/ 131 h 325"/>
                <a:gd name="T50" fmla="*/ 85 w 130"/>
                <a:gd name="T51" fmla="*/ 143 h 325"/>
                <a:gd name="T52" fmla="*/ 106 w 130"/>
                <a:gd name="T53" fmla="*/ 152 h 325"/>
                <a:gd name="T54" fmla="*/ 130 w 130"/>
                <a:gd name="T55" fmla="*/ 162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30" h="325">
                  <a:moveTo>
                    <a:pt x="130" y="162"/>
                  </a:moveTo>
                  <a:cubicBezTo>
                    <a:pt x="126" y="172"/>
                    <a:pt x="126" y="172"/>
                    <a:pt x="126" y="172"/>
                  </a:cubicBezTo>
                  <a:cubicBezTo>
                    <a:pt x="58" y="310"/>
                    <a:pt x="58" y="310"/>
                    <a:pt x="58" y="310"/>
                  </a:cubicBezTo>
                  <a:cubicBezTo>
                    <a:pt x="52" y="322"/>
                    <a:pt x="52" y="322"/>
                    <a:pt x="52" y="322"/>
                  </a:cubicBezTo>
                  <a:cubicBezTo>
                    <a:pt x="10" y="322"/>
                    <a:pt x="10" y="322"/>
                    <a:pt x="10" y="322"/>
                  </a:cubicBezTo>
                  <a:cubicBezTo>
                    <a:pt x="9" y="325"/>
                    <a:pt x="9" y="325"/>
                    <a:pt x="9" y="325"/>
                  </a:cubicBezTo>
                  <a:cubicBezTo>
                    <a:pt x="9" y="322"/>
                    <a:pt x="9" y="322"/>
                    <a:pt x="9" y="322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2" y="310"/>
                    <a:pt x="2" y="310"/>
                    <a:pt x="2" y="310"/>
                  </a:cubicBezTo>
                  <a:cubicBezTo>
                    <a:pt x="6" y="287"/>
                    <a:pt x="6" y="287"/>
                    <a:pt x="6" y="287"/>
                  </a:cubicBezTo>
                  <a:cubicBezTo>
                    <a:pt x="46" y="79"/>
                    <a:pt x="46" y="79"/>
                    <a:pt x="46" y="79"/>
                  </a:cubicBezTo>
                  <a:cubicBezTo>
                    <a:pt x="48" y="73"/>
                    <a:pt x="48" y="73"/>
                    <a:pt x="48" y="73"/>
                  </a:cubicBezTo>
                  <a:cubicBezTo>
                    <a:pt x="54" y="37"/>
                    <a:pt x="54" y="37"/>
                    <a:pt x="54" y="37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60" y="7"/>
                    <a:pt x="60" y="7"/>
                    <a:pt x="60" y="7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82" y="6"/>
                    <a:pt x="98" y="11"/>
                    <a:pt x="107" y="13"/>
                  </a:cubicBezTo>
                  <a:cubicBezTo>
                    <a:pt x="107" y="13"/>
                    <a:pt x="108" y="13"/>
                    <a:pt x="109" y="14"/>
                  </a:cubicBezTo>
                  <a:cubicBezTo>
                    <a:pt x="110" y="26"/>
                    <a:pt x="110" y="26"/>
                    <a:pt x="110" y="26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11" y="36"/>
                    <a:pt x="111" y="36"/>
                    <a:pt x="111" y="36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18" y="131"/>
                    <a:pt x="118" y="131"/>
                    <a:pt x="118" y="131"/>
                  </a:cubicBezTo>
                  <a:cubicBezTo>
                    <a:pt x="85" y="143"/>
                    <a:pt x="85" y="143"/>
                    <a:pt x="85" y="143"/>
                  </a:cubicBezTo>
                  <a:cubicBezTo>
                    <a:pt x="106" y="152"/>
                    <a:pt x="106" y="152"/>
                    <a:pt x="106" y="152"/>
                  </a:cubicBezTo>
                  <a:lnTo>
                    <a:pt x="130" y="162"/>
                  </a:lnTo>
                  <a:close/>
                </a:path>
              </a:pathLst>
            </a:custGeom>
            <a:solidFill>
              <a:srgbClr val="24A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6" name="Freeform 654"/>
            <p:cNvSpPr>
              <a:spLocks/>
            </p:cNvSpPr>
            <p:nvPr/>
          </p:nvSpPr>
          <p:spPr bwMode="auto">
            <a:xfrm>
              <a:off x="27836813" y="5113338"/>
              <a:ext cx="331788" cy="790575"/>
            </a:xfrm>
            <a:custGeom>
              <a:avLst/>
              <a:gdLst>
                <a:gd name="T0" fmla="*/ 70 w 128"/>
                <a:gd name="T1" fmla="*/ 0 h 305"/>
                <a:gd name="T2" fmla="*/ 70 w 128"/>
                <a:gd name="T3" fmla="*/ 0 h 305"/>
                <a:gd name="T4" fmla="*/ 60 w 128"/>
                <a:gd name="T5" fmla="*/ 3 h 305"/>
                <a:gd name="T6" fmla="*/ 27 w 128"/>
                <a:gd name="T7" fmla="*/ 14 h 305"/>
                <a:gd name="T8" fmla="*/ 25 w 128"/>
                <a:gd name="T9" fmla="*/ 14 h 305"/>
                <a:gd name="T10" fmla="*/ 22 w 128"/>
                <a:gd name="T11" fmla="*/ 16 h 305"/>
                <a:gd name="T12" fmla="*/ 21 w 128"/>
                <a:gd name="T13" fmla="*/ 24 h 305"/>
                <a:gd name="T14" fmla="*/ 21 w 128"/>
                <a:gd name="T15" fmla="*/ 24 h 305"/>
                <a:gd name="T16" fmla="*/ 13 w 128"/>
                <a:gd name="T17" fmla="*/ 132 h 305"/>
                <a:gd name="T18" fmla="*/ 31 w 128"/>
                <a:gd name="T19" fmla="*/ 139 h 305"/>
                <a:gd name="T20" fmla="*/ 46 w 128"/>
                <a:gd name="T21" fmla="*/ 144 h 305"/>
                <a:gd name="T22" fmla="*/ 12 w 128"/>
                <a:gd name="T23" fmla="*/ 158 h 305"/>
                <a:gd name="T24" fmla="*/ 0 w 128"/>
                <a:gd name="T25" fmla="*/ 163 h 305"/>
                <a:gd name="T26" fmla="*/ 66 w 128"/>
                <a:gd name="T27" fmla="*/ 295 h 305"/>
                <a:gd name="T28" fmla="*/ 71 w 128"/>
                <a:gd name="T29" fmla="*/ 305 h 305"/>
                <a:gd name="T30" fmla="*/ 128 w 128"/>
                <a:gd name="T31" fmla="*/ 305 h 305"/>
                <a:gd name="T32" fmla="*/ 127 w 128"/>
                <a:gd name="T33" fmla="*/ 303 h 305"/>
                <a:gd name="T34" fmla="*/ 126 w 128"/>
                <a:gd name="T35" fmla="*/ 295 h 305"/>
                <a:gd name="T36" fmla="*/ 102 w 128"/>
                <a:gd name="T37" fmla="*/ 164 h 305"/>
                <a:gd name="T38" fmla="*/ 84 w 128"/>
                <a:gd name="T39" fmla="*/ 70 h 305"/>
                <a:gd name="T40" fmla="*/ 76 w 128"/>
                <a:gd name="T41" fmla="*/ 29 h 305"/>
                <a:gd name="T42" fmla="*/ 75 w 128"/>
                <a:gd name="T43" fmla="*/ 24 h 305"/>
                <a:gd name="T44" fmla="*/ 75 w 128"/>
                <a:gd name="T45" fmla="*/ 23 h 305"/>
                <a:gd name="T46" fmla="*/ 72 w 128"/>
                <a:gd name="T47" fmla="*/ 10 h 305"/>
                <a:gd name="T48" fmla="*/ 70 w 128"/>
                <a:gd name="T49" fmla="*/ 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8" h="305">
                  <a:moveTo>
                    <a:pt x="70" y="0"/>
                  </a:moveTo>
                  <a:cubicBezTo>
                    <a:pt x="70" y="0"/>
                    <a:pt x="70" y="0"/>
                    <a:pt x="70" y="0"/>
                  </a:cubicBezTo>
                  <a:cubicBezTo>
                    <a:pt x="66" y="1"/>
                    <a:pt x="63" y="2"/>
                    <a:pt x="60" y="3"/>
                  </a:cubicBezTo>
                  <a:cubicBezTo>
                    <a:pt x="45" y="7"/>
                    <a:pt x="39" y="9"/>
                    <a:pt x="27" y="14"/>
                  </a:cubicBezTo>
                  <a:cubicBezTo>
                    <a:pt x="27" y="14"/>
                    <a:pt x="26" y="14"/>
                    <a:pt x="25" y="14"/>
                  </a:cubicBezTo>
                  <a:cubicBezTo>
                    <a:pt x="24" y="15"/>
                    <a:pt x="23" y="15"/>
                    <a:pt x="22" y="16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13" y="132"/>
                    <a:pt x="13" y="132"/>
                    <a:pt x="13" y="132"/>
                  </a:cubicBezTo>
                  <a:cubicBezTo>
                    <a:pt x="31" y="139"/>
                    <a:pt x="31" y="139"/>
                    <a:pt x="31" y="139"/>
                  </a:cubicBezTo>
                  <a:cubicBezTo>
                    <a:pt x="46" y="144"/>
                    <a:pt x="46" y="144"/>
                    <a:pt x="46" y="144"/>
                  </a:cubicBezTo>
                  <a:cubicBezTo>
                    <a:pt x="12" y="158"/>
                    <a:pt x="12" y="158"/>
                    <a:pt x="12" y="158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66" y="295"/>
                    <a:pt x="66" y="295"/>
                    <a:pt x="66" y="295"/>
                  </a:cubicBezTo>
                  <a:cubicBezTo>
                    <a:pt x="71" y="305"/>
                    <a:pt x="71" y="305"/>
                    <a:pt x="71" y="305"/>
                  </a:cubicBezTo>
                  <a:cubicBezTo>
                    <a:pt x="128" y="305"/>
                    <a:pt x="128" y="305"/>
                    <a:pt x="128" y="305"/>
                  </a:cubicBezTo>
                  <a:cubicBezTo>
                    <a:pt x="127" y="303"/>
                    <a:pt x="127" y="303"/>
                    <a:pt x="127" y="303"/>
                  </a:cubicBezTo>
                  <a:cubicBezTo>
                    <a:pt x="126" y="295"/>
                    <a:pt x="126" y="295"/>
                    <a:pt x="126" y="295"/>
                  </a:cubicBezTo>
                  <a:cubicBezTo>
                    <a:pt x="102" y="164"/>
                    <a:pt x="102" y="164"/>
                    <a:pt x="102" y="164"/>
                  </a:cubicBezTo>
                  <a:cubicBezTo>
                    <a:pt x="84" y="70"/>
                    <a:pt x="84" y="70"/>
                    <a:pt x="84" y="70"/>
                  </a:cubicBezTo>
                  <a:cubicBezTo>
                    <a:pt x="76" y="29"/>
                    <a:pt x="76" y="29"/>
                    <a:pt x="76" y="29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5" y="23"/>
                    <a:pt x="75" y="23"/>
                    <a:pt x="75" y="23"/>
                  </a:cubicBezTo>
                  <a:cubicBezTo>
                    <a:pt x="72" y="10"/>
                    <a:pt x="72" y="10"/>
                    <a:pt x="72" y="10"/>
                  </a:cubicBezTo>
                  <a:cubicBezTo>
                    <a:pt x="70" y="0"/>
                    <a:pt x="70" y="0"/>
                    <a:pt x="70" y="0"/>
                  </a:cubicBezTo>
                </a:path>
              </a:pathLst>
            </a:custGeom>
            <a:solidFill>
              <a:srgbClr val="697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7" name="Freeform 655"/>
            <p:cNvSpPr>
              <a:spLocks/>
            </p:cNvSpPr>
            <p:nvPr/>
          </p:nvSpPr>
          <p:spPr bwMode="auto">
            <a:xfrm>
              <a:off x="27854275" y="5073650"/>
              <a:ext cx="336550" cy="839788"/>
            </a:xfrm>
            <a:custGeom>
              <a:avLst/>
              <a:gdLst>
                <a:gd name="T0" fmla="*/ 128 w 130"/>
                <a:gd name="T1" fmla="*/ 312 h 324"/>
                <a:gd name="T2" fmla="*/ 130 w 130"/>
                <a:gd name="T3" fmla="*/ 324 h 324"/>
                <a:gd name="T4" fmla="*/ 78 w 130"/>
                <a:gd name="T5" fmla="*/ 324 h 324"/>
                <a:gd name="T6" fmla="*/ 72 w 130"/>
                <a:gd name="T7" fmla="*/ 312 h 324"/>
                <a:gd name="T8" fmla="*/ 5 w 130"/>
                <a:gd name="T9" fmla="*/ 174 h 324"/>
                <a:gd name="T10" fmla="*/ 0 w 130"/>
                <a:gd name="T11" fmla="*/ 164 h 324"/>
                <a:gd name="T12" fmla="*/ 24 w 130"/>
                <a:gd name="T13" fmla="*/ 154 h 324"/>
                <a:gd name="T14" fmla="*/ 45 w 130"/>
                <a:gd name="T15" fmla="*/ 144 h 324"/>
                <a:gd name="T16" fmla="*/ 12 w 130"/>
                <a:gd name="T17" fmla="*/ 133 h 324"/>
                <a:gd name="T18" fmla="*/ 19 w 130"/>
                <a:gd name="T19" fmla="*/ 39 h 324"/>
                <a:gd name="T20" fmla="*/ 19 w 130"/>
                <a:gd name="T21" fmla="*/ 39 h 324"/>
                <a:gd name="T22" fmla="*/ 20 w 130"/>
                <a:gd name="T23" fmla="*/ 30 h 324"/>
                <a:gd name="T24" fmla="*/ 20 w 130"/>
                <a:gd name="T25" fmla="*/ 29 h 324"/>
                <a:gd name="T26" fmla="*/ 20 w 130"/>
                <a:gd name="T27" fmla="*/ 28 h 324"/>
                <a:gd name="T28" fmla="*/ 21 w 130"/>
                <a:gd name="T29" fmla="*/ 22 h 324"/>
                <a:gd name="T30" fmla="*/ 21 w 130"/>
                <a:gd name="T31" fmla="*/ 16 h 324"/>
                <a:gd name="T32" fmla="*/ 70 w 130"/>
                <a:gd name="T33" fmla="*/ 0 h 324"/>
                <a:gd name="T34" fmla="*/ 70 w 130"/>
                <a:gd name="T35" fmla="*/ 0 h 324"/>
                <a:gd name="T36" fmla="*/ 71 w 130"/>
                <a:gd name="T37" fmla="*/ 5 h 324"/>
                <a:gd name="T38" fmla="*/ 72 w 130"/>
                <a:gd name="T39" fmla="*/ 9 h 324"/>
                <a:gd name="T40" fmla="*/ 72 w 130"/>
                <a:gd name="T41" fmla="*/ 9 h 324"/>
                <a:gd name="T42" fmla="*/ 77 w 130"/>
                <a:gd name="T43" fmla="*/ 38 h 324"/>
                <a:gd name="T44" fmla="*/ 77 w 130"/>
                <a:gd name="T45" fmla="*/ 39 h 324"/>
                <a:gd name="T46" fmla="*/ 79 w 130"/>
                <a:gd name="T47" fmla="*/ 47 h 324"/>
                <a:gd name="T48" fmla="*/ 84 w 130"/>
                <a:gd name="T49" fmla="*/ 74 h 324"/>
                <a:gd name="T50" fmla="*/ 85 w 130"/>
                <a:gd name="T51" fmla="*/ 81 h 324"/>
                <a:gd name="T52" fmla="*/ 101 w 130"/>
                <a:gd name="T53" fmla="*/ 165 h 324"/>
                <a:gd name="T54" fmla="*/ 123 w 130"/>
                <a:gd name="T55" fmla="*/ 283 h 324"/>
                <a:gd name="T56" fmla="*/ 128 w 130"/>
                <a:gd name="T57" fmla="*/ 312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0" h="324">
                  <a:moveTo>
                    <a:pt x="128" y="312"/>
                  </a:moveTo>
                  <a:cubicBezTo>
                    <a:pt x="130" y="324"/>
                    <a:pt x="130" y="324"/>
                    <a:pt x="130" y="324"/>
                  </a:cubicBezTo>
                  <a:cubicBezTo>
                    <a:pt x="78" y="324"/>
                    <a:pt x="78" y="324"/>
                    <a:pt x="78" y="324"/>
                  </a:cubicBezTo>
                  <a:cubicBezTo>
                    <a:pt x="72" y="312"/>
                    <a:pt x="72" y="312"/>
                    <a:pt x="72" y="312"/>
                  </a:cubicBezTo>
                  <a:cubicBezTo>
                    <a:pt x="5" y="174"/>
                    <a:pt x="5" y="174"/>
                    <a:pt x="5" y="174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24" y="154"/>
                    <a:pt x="24" y="154"/>
                    <a:pt x="24" y="154"/>
                  </a:cubicBezTo>
                  <a:cubicBezTo>
                    <a:pt x="45" y="144"/>
                    <a:pt x="45" y="144"/>
                    <a:pt x="45" y="144"/>
                  </a:cubicBezTo>
                  <a:cubicBezTo>
                    <a:pt x="12" y="133"/>
                    <a:pt x="12" y="133"/>
                    <a:pt x="12" y="133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20" y="30"/>
                    <a:pt x="20" y="30"/>
                    <a:pt x="20" y="30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39" y="10"/>
                    <a:pt x="43" y="7"/>
                    <a:pt x="70" y="0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1" y="5"/>
                    <a:pt x="71" y="5"/>
                    <a:pt x="71" y="5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77" y="38"/>
                    <a:pt x="77" y="38"/>
                    <a:pt x="77" y="38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9" y="47"/>
                    <a:pt x="79" y="47"/>
                    <a:pt x="79" y="47"/>
                  </a:cubicBezTo>
                  <a:cubicBezTo>
                    <a:pt x="84" y="74"/>
                    <a:pt x="84" y="74"/>
                    <a:pt x="84" y="74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101" y="165"/>
                    <a:pt x="101" y="165"/>
                    <a:pt x="101" y="165"/>
                  </a:cubicBezTo>
                  <a:cubicBezTo>
                    <a:pt x="123" y="283"/>
                    <a:pt x="123" y="283"/>
                    <a:pt x="123" y="283"/>
                  </a:cubicBezTo>
                  <a:lnTo>
                    <a:pt x="128" y="312"/>
                  </a:lnTo>
                  <a:close/>
                </a:path>
              </a:pathLst>
            </a:custGeom>
            <a:solidFill>
              <a:srgbClr val="24A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8" name="Freeform 656"/>
            <p:cNvSpPr>
              <a:spLocks/>
            </p:cNvSpPr>
            <p:nvPr/>
          </p:nvSpPr>
          <p:spPr bwMode="auto">
            <a:xfrm>
              <a:off x="28751213" y="5267325"/>
              <a:ext cx="342900" cy="646113"/>
            </a:xfrm>
            <a:custGeom>
              <a:avLst/>
              <a:gdLst>
                <a:gd name="T0" fmla="*/ 216 w 216"/>
                <a:gd name="T1" fmla="*/ 407 h 407"/>
                <a:gd name="T2" fmla="*/ 26 w 216"/>
                <a:gd name="T3" fmla="*/ 407 h 407"/>
                <a:gd name="T4" fmla="*/ 20 w 216"/>
                <a:gd name="T5" fmla="*/ 387 h 407"/>
                <a:gd name="T6" fmla="*/ 0 w 216"/>
                <a:gd name="T7" fmla="*/ 317 h 407"/>
                <a:gd name="T8" fmla="*/ 31 w 216"/>
                <a:gd name="T9" fmla="*/ 247 h 407"/>
                <a:gd name="T10" fmla="*/ 141 w 216"/>
                <a:gd name="T11" fmla="*/ 2 h 407"/>
                <a:gd name="T12" fmla="*/ 141 w 216"/>
                <a:gd name="T13" fmla="*/ 0 h 407"/>
                <a:gd name="T14" fmla="*/ 142 w 216"/>
                <a:gd name="T15" fmla="*/ 10 h 407"/>
                <a:gd name="T16" fmla="*/ 216 w 216"/>
                <a:gd name="T17" fmla="*/ 40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" h="407">
                  <a:moveTo>
                    <a:pt x="216" y="407"/>
                  </a:moveTo>
                  <a:lnTo>
                    <a:pt x="26" y="407"/>
                  </a:lnTo>
                  <a:lnTo>
                    <a:pt x="20" y="387"/>
                  </a:lnTo>
                  <a:lnTo>
                    <a:pt x="0" y="317"/>
                  </a:lnTo>
                  <a:lnTo>
                    <a:pt x="31" y="247"/>
                  </a:lnTo>
                  <a:lnTo>
                    <a:pt x="141" y="2"/>
                  </a:lnTo>
                  <a:lnTo>
                    <a:pt x="141" y="0"/>
                  </a:lnTo>
                  <a:lnTo>
                    <a:pt x="142" y="10"/>
                  </a:lnTo>
                  <a:lnTo>
                    <a:pt x="216" y="407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29" name="Freeform 657"/>
            <p:cNvSpPr>
              <a:spLocks/>
            </p:cNvSpPr>
            <p:nvPr/>
          </p:nvSpPr>
          <p:spPr bwMode="auto">
            <a:xfrm>
              <a:off x="28378150" y="5908675"/>
              <a:ext cx="3175" cy="7938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5 h 5"/>
                <a:gd name="T4" fmla="*/ 0 w 2"/>
                <a:gd name="T5" fmla="*/ 0 h 5"/>
                <a:gd name="T6" fmla="*/ 2 w 2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99C4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0" name="Freeform 658"/>
            <p:cNvSpPr>
              <a:spLocks noEditPoints="1"/>
            </p:cNvSpPr>
            <p:nvPr/>
          </p:nvSpPr>
          <p:spPr bwMode="auto">
            <a:xfrm>
              <a:off x="27076400" y="4349750"/>
              <a:ext cx="2398713" cy="2398713"/>
            </a:xfrm>
            <a:custGeom>
              <a:avLst/>
              <a:gdLst>
                <a:gd name="T0" fmla="*/ 782 w 925"/>
                <a:gd name="T1" fmla="*/ 204 h 925"/>
                <a:gd name="T2" fmla="*/ 204 w 925"/>
                <a:gd name="T3" fmla="*/ 142 h 925"/>
                <a:gd name="T4" fmla="*/ 143 w 925"/>
                <a:gd name="T5" fmla="*/ 721 h 925"/>
                <a:gd name="T6" fmla="*/ 721 w 925"/>
                <a:gd name="T7" fmla="*/ 782 h 925"/>
                <a:gd name="T8" fmla="*/ 782 w 925"/>
                <a:gd name="T9" fmla="*/ 204 h 925"/>
                <a:gd name="T10" fmla="*/ 463 w 925"/>
                <a:gd name="T11" fmla="*/ 802 h 925"/>
                <a:gd name="T12" fmla="*/ 123 w 925"/>
                <a:gd name="T13" fmla="*/ 462 h 925"/>
                <a:gd name="T14" fmla="*/ 463 w 925"/>
                <a:gd name="T15" fmla="*/ 122 h 925"/>
                <a:gd name="T16" fmla="*/ 803 w 925"/>
                <a:gd name="T17" fmla="*/ 462 h 925"/>
                <a:gd name="T18" fmla="*/ 463 w 925"/>
                <a:gd name="T19" fmla="*/ 802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5" h="925">
                  <a:moveTo>
                    <a:pt x="782" y="204"/>
                  </a:moveTo>
                  <a:cubicBezTo>
                    <a:pt x="640" y="27"/>
                    <a:pt x="381" y="0"/>
                    <a:pt x="204" y="142"/>
                  </a:cubicBezTo>
                  <a:cubicBezTo>
                    <a:pt x="27" y="285"/>
                    <a:pt x="0" y="544"/>
                    <a:pt x="143" y="721"/>
                  </a:cubicBezTo>
                  <a:cubicBezTo>
                    <a:pt x="286" y="897"/>
                    <a:pt x="545" y="925"/>
                    <a:pt x="721" y="782"/>
                  </a:cubicBezTo>
                  <a:cubicBezTo>
                    <a:pt x="898" y="639"/>
                    <a:pt x="925" y="380"/>
                    <a:pt x="782" y="204"/>
                  </a:cubicBezTo>
                  <a:close/>
                  <a:moveTo>
                    <a:pt x="463" y="802"/>
                  </a:moveTo>
                  <a:cubicBezTo>
                    <a:pt x="275" y="802"/>
                    <a:pt x="123" y="650"/>
                    <a:pt x="123" y="462"/>
                  </a:cubicBezTo>
                  <a:cubicBezTo>
                    <a:pt x="123" y="274"/>
                    <a:pt x="275" y="122"/>
                    <a:pt x="463" y="122"/>
                  </a:cubicBezTo>
                  <a:cubicBezTo>
                    <a:pt x="650" y="122"/>
                    <a:pt x="803" y="274"/>
                    <a:pt x="803" y="462"/>
                  </a:cubicBezTo>
                  <a:cubicBezTo>
                    <a:pt x="803" y="650"/>
                    <a:pt x="650" y="802"/>
                    <a:pt x="463" y="802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74" name="Group 673"/>
          <p:cNvGrpSpPr/>
          <p:nvPr/>
        </p:nvGrpSpPr>
        <p:grpSpPr>
          <a:xfrm>
            <a:off x="1677984" y="4000212"/>
            <a:ext cx="1304130" cy="1303644"/>
            <a:chOff x="-18535650" y="8783638"/>
            <a:chExt cx="4270375" cy="4268788"/>
          </a:xfrm>
        </p:grpSpPr>
        <p:sp>
          <p:nvSpPr>
            <p:cNvPr id="131" name="Oval 659"/>
            <p:cNvSpPr>
              <a:spLocks noChangeArrowheads="1"/>
            </p:cNvSpPr>
            <p:nvPr/>
          </p:nvSpPr>
          <p:spPr bwMode="auto">
            <a:xfrm>
              <a:off x="-18535650" y="8783638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2" name="Oval 660"/>
            <p:cNvSpPr>
              <a:spLocks noChangeArrowheads="1"/>
            </p:cNvSpPr>
            <p:nvPr/>
          </p:nvSpPr>
          <p:spPr bwMode="auto">
            <a:xfrm>
              <a:off x="-16960850" y="10398125"/>
              <a:ext cx="1117600" cy="1271588"/>
            </a:xfrm>
            <a:prstGeom prst="ellipse">
              <a:avLst/>
            </a:pr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3" name="Freeform 661"/>
            <p:cNvSpPr>
              <a:spLocks/>
            </p:cNvSpPr>
            <p:nvPr/>
          </p:nvSpPr>
          <p:spPr bwMode="auto">
            <a:xfrm>
              <a:off x="-17345025" y="10599738"/>
              <a:ext cx="1890713" cy="217488"/>
            </a:xfrm>
            <a:custGeom>
              <a:avLst/>
              <a:gdLst>
                <a:gd name="T0" fmla="*/ 715 w 729"/>
                <a:gd name="T1" fmla="*/ 32 h 84"/>
                <a:gd name="T2" fmla="*/ 438 w 729"/>
                <a:gd name="T3" fmla="*/ 79 h 84"/>
                <a:gd name="T4" fmla="*/ 299 w 729"/>
                <a:gd name="T5" fmla="*/ 79 h 84"/>
                <a:gd name="T6" fmla="*/ 14 w 729"/>
                <a:gd name="T7" fmla="*/ 32 h 84"/>
                <a:gd name="T8" fmla="*/ 0 w 729"/>
                <a:gd name="T9" fmla="*/ 19 h 84"/>
                <a:gd name="T10" fmla="*/ 0 w 729"/>
                <a:gd name="T11" fmla="*/ 13 h 84"/>
                <a:gd name="T12" fmla="*/ 14 w 729"/>
                <a:gd name="T13" fmla="*/ 0 h 84"/>
                <a:gd name="T14" fmla="*/ 715 w 729"/>
                <a:gd name="T15" fmla="*/ 0 h 84"/>
                <a:gd name="T16" fmla="*/ 729 w 729"/>
                <a:gd name="T17" fmla="*/ 13 h 84"/>
                <a:gd name="T18" fmla="*/ 729 w 729"/>
                <a:gd name="T19" fmla="*/ 19 h 84"/>
                <a:gd name="T20" fmla="*/ 715 w 729"/>
                <a:gd name="T21" fmla="*/ 3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9" h="84">
                  <a:moveTo>
                    <a:pt x="715" y="32"/>
                  </a:moveTo>
                  <a:cubicBezTo>
                    <a:pt x="438" y="79"/>
                    <a:pt x="438" y="79"/>
                    <a:pt x="438" y="79"/>
                  </a:cubicBezTo>
                  <a:cubicBezTo>
                    <a:pt x="392" y="84"/>
                    <a:pt x="345" y="84"/>
                    <a:pt x="299" y="79"/>
                  </a:cubicBezTo>
                  <a:cubicBezTo>
                    <a:pt x="14" y="32"/>
                    <a:pt x="14" y="32"/>
                    <a:pt x="14" y="32"/>
                  </a:cubicBezTo>
                  <a:cubicBezTo>
                    <a:pt x="6" y="32"/>
                    <a:pt x="0" y="26"/>
                    <a:pt x="0" y="19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715" y="0"/>
                    <a:pt x="715" y="0"/>
                    <a:pt x="715" y="0"/>
                  </a:cubicBezTo>
                  <a:cubicBezTo>
                    <a:pt x="723" y="0"/>
                    <a:pt x="729" y="6"/>
                    <a:pt x="729" y="13"/>
                  </a:cubicBezTo>
                  <a:cubicBezTo>
                    <a:pt x="729" y="19"/>
                    <a:pt x="729" y="19"/>
                    <a:pt x="729" y="19"/>
                  </a:cubicBezTo>
                  <a:cubicBezTo>
                    <a:pt x="729" y="26"/>
                    <a:pt x="723" y="32"/>
                    <a:pt x="715" y="32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4" name="Freeform 662"/>
            <p:cNvSpPr>
              <a:spLocks/>
            </p:cNvSpPr>
            <p:nvPr/>
          </p:nvSpPr>
          <p:spPr bwMode="auto">
            <a:xfrm>
              <a:off x="-16481425" y="9710738"/>
              <a:ext cx="127000" cy="749300"/>
            </a:xfrm>
            <a:custGeom>
              <a:avLst/>
              <a:gdLst>
                <a:gd name="T0" fmla="*/ 22 w 49"/>
                <a:gd name="T1" fmla="*/ 0 h 289"/>
                <a:gd name="T2" fmla="*/ 27 w 49"/>
                <a:gd name="T3" fmla="*/ 0 h 289"/>
                <a:gd name="T4" fmla="*/ 36 w 49"/>
                <a:gd name="T5" fmla="*/ 14 h 289"/>
                <a:gd name="T6" fmla="*/ 49 w 49"/>
                <a:gd name="T7" fmla="*/ 264 h 289"/>
                <a:gd name="T8" fmla="*/ 49 w 49"/>
                <a:gd name="T9" fmla="*/ 269 h 289"/>
                <a:gd name="T10" fmla="*/ 24 w 49"/>
                <a:gd name="T11" fmla="*/ 289 h 289"/>
                <a:gd name="T12" fmla="*/ 21 w 49"/>
                <a:gd name="T13" fmla="*/ 289 h 289"/>
                <a:gd name="T14" fmla="*/ 0 w 49"/>
                <a:gd name="T15" fmla="*/ 266 h 289"/>
                <a:gd name="T16" fmla="*/ 10 w 49"/>
                <a:gd name="T17" fmla="*/ 15 h 289"/>
                <a:gd name="T18" fmla="*/ 22 w 49"/>
                <a:gd name="T19" fmla="*/ 0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289">
                  <a:moveTo>
                    <a:pt x="22" y="0"/>
                  </a:moveTo>
                  <a:cubicBezTo>
                    <a:pt x="27" y="0"/>
                    <a:pt x="27" y="0"/>
                    <a:pt x="27" y="0"/>
                  </a:cubicBezTo>
                  <a:cubicBezTo>
                    <a:pt x="34" y="0"/>
                    <a:pt x="36" y="5"/>
                    <a:pt x="36" y="14"/>
                  </a:cubicBezTo>
                  <a:cubicBezTo>
                    <a:pt x="49" y="264"/>
                    <a:pt x="49" y="264"/>
                    <a:pt x="49" y="264"/>
                  </a:cubicBezTo>
                  <a:cubicBezTo>
                    <a:pt x="49" y="266"/>
                    <a:pt x="49" y="268"/>
                    <a:pt x="49" y="269"/>
                  </a:cubicBezTo>
                  <a:cubicBezTo>
                    <a:pt x="45" y="280"/>
                    <a:pt x="31" y="289"/>
                    <a:pt x="24" y="289"/>
                  </a:cubicBezTo>
                  <a:cubicBezTo>
                    <a:pt x="21" y="289"/>
                    <a:pt x="21" y="289"/>
                    <a:pt x="21" y="289"/>
                  </a:cubicBezTo>
                  <a:cubicBezTo>
                    <a:pt x="13" y="289"/>
                    <a:pt x="0" y="275"/>
                    <a:pt x="0" y="266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10" y="7"/>
                    <a:pt x="14" y="0"/>
                    <a:pt x="22" y="0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5" name="Rectangle 663"/>
            <p:cNvSpPr>
              <a:spLocks noChangeArrowheads="1"/>
            </p:cNvSpPr>
            <p:nvPr/>
          </p:nvSpPr>
          <p:spPr bwMode="auto">
            <a:xfrm>
              <a:off x="-17521238" y="11061700"/>
              <a:ext cx="82550" cy="198438"/>
            </a:xfrm>
            <a:prstGeom prst="rect">
              <a:avLst/>
            </a:pr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6" name="Oval 664"/>
            <p:cNvSpPr>
              <a:spLocks noChangeArrowheads="1"/>
            </p:cNvSpPr>
            <p:nvPr/>
          </p:nvSpPr>
          <p:spPr bwMode="auto">
            <a:xfrm>
              <a:off x="-17594263" y="11206163"/>
              <a:ext cx="225425" cy="225425"/>
            </a:xfrm>
            <a:prstGeom prst="ellipse">
              <a:avLst/>
            </a:pr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7" name="Rectangle 665"/>
            <p:cNvSpPr>
              <a:spLocks noChangeArrowheads="1"/>
            </p:cNvSpPr>
            <p:nvPr/>
          </p:nvSpPr>
          <p:spPr bwMode="auto">
            <a:xfrm>
              <a:off x="-15424150" y="11099800"/>
              <a:ext cx="82550" cy="200025"/>
            </a:xfrm>
            <a:prstGeom prst="rect">
              <a:avLst/>
            </a:pr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8" name="Oval 666"/>
            <p:cNvSpPr>
              <a:spLocks noChangeArrowheads="1"/>
            </p:cNvSpPr>
            <p:nvPr/>
          </p:nvSpPr>
          <p:spPr bwMode="auto">
            <a:xfrm>
              <a:off x="-15494000" y="11233150"/>
              <a:ext cx="225425" cy="225425"/>
            </a:xfrm>
            <a:prstGeom prst="ellipse">
              <a:avLst/>
            </a:pr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39" name="Oval 667"/>
            <p:cNvSpPr>
              <a:spLocks noChangeArrowheads="1"/>
            </p:cNvSpPr>
            <p:nvPr/>
          </p:nvSpPr>
          <p:spPr bwMode="auto">
            <a:xfrm>
              <a:off x="-17529175" y="11271250"/>
              <a:ext cx="95250" cy="95250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0" name="Oval 668"/>
            <p:cNvSpPr>
              <a:spLocks noChangeArrowheads="1"/>
            </p:cNvSpPr>
            <p:nvPr/>
          </p:nvSpPr>
          <p:spPr bwMode="auto">
            <a:xfrm>
              <a:off x="-15428913" y="11291888"/>
              <a:ext cx="95250" cy="96838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1" name="Freeform 669"/>
            <p:cNvSpPr>
              <a:spLocks/>
            </p:cNvSpPr>
            <p:nvPr/>
          </p:nvSpPr>
          <p:spPr bwMode="auto">
            <a:xfrm>
              <a:off x="-16402050" y="10823575"/>
              <a:ext cx="1846263" cy="600075"/>
            </a:xfrm>
            <a:custGeom>
              <a:avLst/>
              <a:gdLst>
                <a:gd name="T0" fmla="*/ 679 w 712"/>
                <a:gd name="T1" fmla="*/ 2 h 232"/>
                <a:gd name="T2" fmla="*/ 0 w 712"/>
                <a:gd name="T3" fmla="*/ 82 h 232"/>
                <a:gd name="T4" fmla="*/ 18 w 712"/>
                <a:gd name="T5" fmla="*/ 232 h 232"/>
                <a:gd name="T6" fmla="*/ 160 w 712"/>
                <a:gd name="T7" fmla="*/ 209 h 232"/>
                <a:gd name="T8" fmla="*/ 686 w 712"/>
                <a:gd name="T9" fmla="*/ 59 h 232"/>
                <a:gd name="T10" fmla="*/ 711 w 712"/>
                <a:gd name="T11" fmla="*/ 33 h 232"/>
                <a:gd name="T12" fmla="*/ 709 w 712"/>
                <a:gd name="T13" fmla="*/ 22 h 232"/>
                <a:gd name="T14" fmla="*/ 679 w 712"/>
                <a:gd name="T15" fmla="*/ 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2" h="232">
                  <a:moveTo>
                    <a:pt x="679" y="2"/>
                  </a:moveTo>
                  <a:cubicBezTo>
                    <a:pt x="0" y="82"/>
                    <a:pt x="0" y="82"/>
                    <a:pt x="0" y="82"/>
                  </a:cubicBezTo>
                  <a:cubicBezTo>
                    <a:pt x="18" y="232"/>
                    <a:pt x="18" y="232"/>
                    <a:pt x="18" y="232"/>
                  </a:cubicBezTo>
                  <a:cubicBezTo>
                    <a:pt x="66" y="226"/>
                    <a:pt x="113" y="219"/>
                    <a:pt x="160" y="209"/>
                  </a:cubicBezTo>
                  <a:cubicBezTo>
                    <a:pt x="686" y="59"/>
                    <a:pt x="686" y="59"/>
                    <a:pt x="686" y="59"/>
                  </a:cubicBezTo>
                  <a:cubicBezTo>
                    <a:pt x="701" y="58"/>
                    <a:pt x="712" y="46"/>
                    <a:pt x="711" y="33"/>
                  </a:cubicBezTo>
                  <a:cubicBezTo>
                    <a:pt x="709" y="22"/>
                    <a:pt x="709" y="22"/>
                    <a:pt x="709" y="22"/>
                  </a:cubicBezTo>
                  <a:cubicBezTo>
                    <a:pt x="708" y="9"/>
                    <a:pt x="694" y="0"/>
                    <a:pt x="679" y="2"/>
                  </a:cubicBez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2" name="Freeform 670"/>
            <p:cNvSpPr>
              <a:spLocks/>
            </p:cNvSpPr>
            <p:nvPr/>
          </p:nvSpPr>
          <p:spPr bwMode="auto">
            <a:xfrm>
              <a:off x="-18245138" y="10823575"/>
              <a:ext cx="1843088" cy="600075"/>
            </a:xfrm>
            <a:custGeom>
              <a:avLst/>
              <a:gdLst>
                <a:gd name="T0" fmla="*/ 33 w 711"/>
                <a:gd name="T1" fmla="*/ 2 h 232"/>
                <a:gd name="T2" fmla="*/ 3 w 711"/>
                <a:gd name="T3" fmla="*/ 22 h 232"/>
                <a:gd name="T4" fmla="*/ 1 w 711"/>
                <a:gd name="T5" fmla="*/ 33 h 232"/>
                <a:gd name="T6" fmla="*/ 26 w 711"/>
                <a:gd name="T7" fmla="*/ 59 h 232"/>
                <a:gd name="T8" fmla="*/ 567 w 711"/>
                <a:gd name="T9" fmla="*/ 210 h 232"/>
                <a:gd name="T10" fmla="*/ 693 w 711"/>
                <a:gd name="T11" fmla="*/ 232 h 232"/>
                <a:gd name="T12" fmla="*/ 711 w 711"/>
                <a:gd name="T13" fmla="*/ 82 h 232"/>
                <a:gd name="T14" fmla="*/ 33 w 711"/>
                <a:gd name="T15" fmla="*/ 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1" h="232">
                  <a:moveTo>
                    <a:pt x="33" y="2"/>
                  </a:moveTo>
                  <a:cubicBezTo>
                    <a:pt x="18" y="0"/>
                    <a:pt x="4" y="9"/>
                    <a:pt x="3" y="22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0" y="46"/>
                    <a:pt x="11" y="58"/>
                    <a:pt x="26" y="59"/>
                  </a:cubicBezTo>
                  <a:cubicBezTo>
                    <a:pt x="567" y="210"/>
                    <a:pt x="567" y="210"/>
                    <a:pt x="567" y="210"/>
                  </a:cubicBezTo>
                  <a:cubicBezTo>
                    <a:pt x="609" y="219"/>
                    <a:pt x="651" y="227"/>
                    <a:pt x="693" y="232"/>
                  </a:cubicBezTo>
                  <a:cubicBezTo>
                    <a:pt x="711" y="82"/>
                    <a:pt x="711" y="82"/>
                    <a:pt x="711" y="82"/>
                  </a:cubicBezTo>
                  <a:lnTo>
                    <a:pt x="33" y="2"/>
                  </a:lnTo>
                  <a:close/>
                </a:path>
              </a:pathLst>
            </a:custGeom>
            <a:solidFill>
              <a:srgbClr val="313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3" name="Oval 671"/>
            <p:cNvSpPr>
              <a:spLocks noChangeArrowheads="1"/>
            </p:cNvSpPr>
            <p:nvPr/>
          </p:nvSpPr>
          <p:spPr bwMode="auto">
            <a:xfrm>
              <a:off x="-16514763" y="11250613"/>
              <a:ext cx="230188" cy="134938"/>
            </a:xfrm>
            <a:prstGeom prst="ellipse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4" name="Freeform 672"/>
            <p:cNvSpPr>
              <a:spLocks/>
            </p:cNvSpPr>
            <p:nvPr/>
          </p:nvSpPr>
          <p:spPr bwMode="auto">
            <a:xfrm>
              <a:off x="-16875125" y="10836275"/>
              <a:ext cx="419100" cy="303213"/>
            </a:xfrm>
            <a:custGeom>
              <a:avLst/>
              <a:gdLst>
                <a:gd name="T0" fmla="*/ 67 w 162"/>
                <a:gd name="T1" fmla="*/ 29 h 117"/>
                <a:gd name="T2" fmla="*/ 11 w 162"/>
                <a:gd name="T3" fmla="*/ 1 h 117"/>
                <a:gd name="T4" fmla="*/ 0 w 162"/>
                <a:gd name="T5" fmla="*/ 11 h 117"/>
                <a:gd name="T6" fmla="*/ 0 w 162"/>
                <a:gd name="T7" fmla="*/ 12 h 117"/>
                <a:gd name="T8" fmla="*/ 95 w 162"/>
                <a:gd name="T9" fmla="*/ 117 h 117"/>
                <a:gd name="T10" fmla="*/ 162 w 162"/>
                <a:gd name="T11" fmla="*/ 117 h 117"/>
                <a:gd name="T12" fmla="*/ 162 w 162"/>
                <a:gd name="T13" fmla="*/ 45 h 117"/>
                <a:gd name="T14" fmla="*/ 67 w 162"/>
                <a:gd name="T15" fmla="*/ 2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2" h="117">
                  <a:moveTo>
                    <a:pt x="67" y="29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5" y="0"/>
                    <a:pt x="0" y="4"/>
                    <a:pt x="0" y="11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70"/>
                    <a:pt x="43" y="117"/>
                    <a:pt x="95" y="117"/>
                  </a:cubicBezTo>
                  <a:cubicBezTo>
                    <a:pt x="162" y="117"/>
                    <a:pt x="162" y="117"/>
                    <a:pt x="162" y="117"/>
                  </a:cubicBezTo>
                  <a:cubicBezTo>
                    <a:pt x="162" y="45"/>
                    <a:pt x="162" y="45"/>
                    <a:pt x="162" y="45"/>
                  </a:cubicBezTo>
                  <a:cubicBezTo>
                    <a:pt x="162" y="46"/>
                    <a:pt x="97" y="41"/>
                    <a:pt x="67" y="29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5" name="Freeform 673"/>
            <p:cNvSpPr>
              <a:spLocks/>
            </p:cNvSpPr>
            <p:nvPr/>
          </p:nvSpPr>
          <p:spPr bwMode="auto">
            <a:xfrm>
              <a:off x="-16341725" y="10836275"/>
              <a:ext cx="433388" cy="303213"/>
            </a:xfrm>
            <a:custGeom>
              <a:avLst/>
              <a:gdLst>
                <a:gd name="T0" fmla="*/ 97 w 167"/>
                <a:gd name="T1" fmla="*/ 29 h 117"/>
                <a:gd name="T2" fmla="*/ 155 w 167"/>
                <a:gd name="T3" fmla="*/ 1 h 117"/>
                <a:gd name="T4" fmla="*/ 167 w 167"/>
                <a:gd name="T5" fmla="*/ 11 h 117"/>
                <a:gd name="T6" fmla="*/ 167 w 167"/>
                <a:gd name="T7" fmla="*/ 12 h 117"/>
                <a:gd name="T8" fmla="*/ 72 w 167"/>
                <a:gd name="T9" fmla="*/ 117 h 117"/>
                <a:gd name="T10" fmla="*/ 0 w 167"/>
                <a:gd name="T11" fmla="*/ 117 h 117"/>
                <a:gd name="T12" fmla="*/ 0 w 167"/>
                <a:gd name="T13" fmla="*/ 45 h 117"/>
                <a:gd name="T14" fmla="*/ 97 w 167"/>
                <a:gd name="T15" fmla="*/ 29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" h="117">
                  <a:moveTo>
                    <a:pt x="97" y="29"/>
                  </a:moveTo>
                  <a:cubicBezTo>
                    <a:pt x="155" y="1"/>
                    <a:pt x="155" y="1"/>
                    <a:pt x="155" y="1"/>
                  </a:cubicBezTo>
                  <a:cubicBezTo>
                    <a:pt x="160" y="0"/>
                    <a:pt x="167" y="4"/>
                    <a:pt x="167" y="11"/>
                  </a:cubicBezTo>
                  <a:cubicBezTo>
                    <a:pt x="167" y="12"/>
                    <a:pt x="167" y="12"/>
                    <a:pt x="167" y="12"/>
                  </a:cubicBezTo>
                  <a:cubicBezTo>
                    <a:pt x="167" y="70"/>
                    <a:pt x="124" y="117"/>
                    <a:pt x="72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68" y="41"/>
                    <a:pt x="97" y="29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76" name="Group 675"/>
          <p:cNvGrpSpPr/>
          <p:nvPr/>
        </p:nvGrpSpPr>
        <p:grpSpPr>
          <a:xfrm>
            <a:off x="3869934" y="4000212"/>
            <a:ext cx="1304130" cy="1303644"/>
            <a:chOff x="-13536613" y="8783638"/>
            <a:chExt cx="4270375" cy="4268788"/>
          </a:xfrm>
        </p:grpSpPr>
        <p:sp>
          <p:nvSpPr>
            <p:cNvPr id="146" name="Oval 674"/>
            <p:cNvSpPr>
              <a:spLocks noChangeArrowheads="1"/>
            </p:cNvSpPr>
            <p:nvPr/>
          </p:nvSpPr>
          <p:spPr bwMode="auto">
            <a:xfrm>
              <a:off x="-13536613" y="8783638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7" name="Freeform 675"/>
            <p:cNvSpPr>
              <a:spLocks noEditPoints="1"/>
            </p:cNvSpPr>
            <p:nvPr/>
          </p:nvSpPr>
          <p:spPr bwMode="auto">
            <a:xfrm>
              <a:off x="-12898438" y="9382125"/>
              <a:ext cx="3071813" cy="3071813"/>
            </a:xfrm>
            <a:custGeom>
              <a:avLst/>
              <a:gdLst>
                <a:gd name="T0" fmla="*/ 1019 w 1185"/>
                <a:gd name="T1" fmla="*/ 182 h 1185"/>
                <a:gd name="T2" fmla="*/ 1011 w 1185"/>
                <a:gd name="T3" fmla="*/ 174 h 1185"/>
                <a:gd name="T4" fmla="*/ 1010 w 1185"/>
                <a:gd name="T5" fmla="*/ 173 h 1185"/>
                <a:gd name="T6" fmla="*/ 592 w 1185"/>
                <a:gd name="T7" fmla="*/ 0 h 1185"/>
                <a:gd name="T8" fmla="*/ 187 w 1185"/>
                <a:gd name="T9" fmla="*/ 160 h 1185"/>
                <a:gd name="T10" fmla="*/ 178 w 1185"/>
                <a:gd name="T11" fmla="*/ 169 h 1185"/>
                <a:gd name="T12" fmla="*/ 173 w 1185"/>
                <a:gd name="T13" fmla="*/ 174 h 1185"/>
                <a:gd name="T14" fmla="*/ 0 w 1185"/>
                <a:gd name="T15" fmla="*/ 593 h 1185"/>
                <a:gd name="T16" fmla="*/ 173 w 1185"/>
                <a:gd name="T17" fmla="*/ 1012 h 1185"/>
                <a:gd name="T18" fmla="*/ 592 w 1185"/>
                <a:gd name="T19" fmla="*/ 1185 h 1185"/>
                <a:gd name="T20" fmla="*/ 1011 w 1185"/>
                <a:gd name="T21" fmla="*/ 1012 h 1185"/>
                <a:gd name="T22" fmla="*/ 1185 w 1185"/>
                <a:gd name="T23" fmla="*/ 593 h 1185"/>
                <a:gd name="T24" fmla="*/ 1019 w 1185"/>
                <a:gd name="T25" fmla="*/ 182 h 1185"/>
                <a:gd name="T26" fmla="*/ 685 w 1185"/>
                <a:gd name="T27" fmla="*/ 1165 h 1185"/>
                <a:gd name="T28" fmla="*/ 620 w 1185"/>
                <a:gd name="T29" fmla="*/ 1172 h 1185"/>
                <a:gd name="T30" fmla="*/ 592 w 1185"/>
                <a:gd name="T31" fmla="*/ 1173 h 1185"/>
                <a:gd name="T32" fmla="*/ 565 w 1185"/>
                <a:gd name="T33" fmla="*/ 1172 h 1185"/>
                <a:gd name="T34" fmla="*/ 500 w 1185"/>
                <a:gd name="T35" fmla="*/ 1165 h 1185"/>
                <a:gd name="T36" fmla="*/ 12 w 1185"/>
                <a:gd name="T37" fmla="*/ 599 h 1185"/>
                <a:gd name="T38" fmla="*/ 12 w 1185"/>
                <a:gd name="T39" fmla="*/ 593 h 1185"/>
                <a:gd name="T40" fmla="*/ 12 w 1185"/>
                <a:gd name="T41" fmla="*/ 587 h 1185"/>
                <a:gd name="T42" fmla="*/ 187 w 1185"/>
                <a:gd name="T43" fmla="*/ 178 h 1185"/>
                <a:gd name="T44" fmla="*/ 196 w 1185"/>
                <a:gd name="T45" fmla="*/ 169 h 1185"/>
                <a:gd name="T46" fmla="*/ 500 w 1185"/>
                <a:gd name="T47" fmla="*/ 20 h 1185"/>
                <a:gd name="T48" fmla="*/ 565 w 1185"/>
                <a:gd name="T49" fmla="*/ 13 h 1185"/>
                <a:gd name="T50" fmla="*/ 592 w 1185"/>
                <a:gd name="T51" fmla="*/ 13 h 1185"/>
                <a:gd name="T52" fmla="*/ 620 w 1185"/>
                <a:gd name="T53" fmla="*/ 13 h 1185"/>
                <a:gd name="T54" fmla="*/ 685 w 1185"/>
                <a:gd name="T55" fmla="*/ 20 h 1185"/>
                <a:gd name="T56" fmla="*/ 1001 w 1185"/>
                <a:gd name="T57" fmla="*/ 181 h 1185"/>
                <a:gd name="T58" fmla="*/ 1010 w 1185"/>
                <a:gd name="T59" fmla="*/ 190 h 1185"/>
                <a:gd name="T60" fmla="*/ 1172 w 1185"/>
                <a:gd name="T61" fmla="*/ 587 h 1185"/>
                <a:gd name="T62" fmla="*/ 1173 w 1185"/>
                <a:gd name="T63" fmla="*/ 593 h 1185"/>
                <a:gd name="T64" fmla="*/ 1172 w 1185"/>
                <a:gd name="T65" fmla="*/ 599 h 1185"/>
                <a:gd name="T66" fmla="*/ 685 w 1185"/>
                <a:gd name="T67" fmla="*/ 1165 h 1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85" h="1185">
                  <a:moveTo>
                    <a:pt x="1019" y="182"/>
                  </a:moveTo>
                  <a:cubicBezTo>
                    <a:pt x="1017" y="179"/>
                    <a:pt x="1014" y="176"/>
                    <a:pt x="1011" y="174"/>
                  </a:cubicBezTo>
                  <a:cubicBezTo>
                    <a:pt x="1011" y="173"/>
                    <a:pt x="1011" y="173"/>
                    <a:pt x="1010" y="173"/>
                  </a:cubicBezTo>
                  <a:cubicBezTo>
                    <a:pt x="898" y="61"/>
                    <a:pt x="750" y="0"/>
                    <a:pt x="592" y="0"/>
                  </a:cubicBezTo>
                  <a:cubicBezTo>
                    <a:pt x="441" y="0"/>
                    <a:pt x="298" y="57"/>
                    <a:pt x="187" y="160"/>
                  </a:cubicBezTo>
                  <a:cubicBezTo>
                    <a:pt x="184" y="163"/>
                    <a:pt x="181" y="166"/>
                    <a:pt x="178" y="169"/>
                  </a:cubicBezTo>
                  <a:cubicBezTo>
                    <a:pt x="177" y="171"/>
                    <a:pt x="175" y="172"/>
                    <a:pt x="173" y="174"/>
                  </a:cubicBezTo>
                  <a:cubicBezTo>
                    <a:pt x="62" y="286"/>
                    <a:pt x="0" y="434"/>
                    <a:pt x="0" y="593"/>
                  </a:cubicBezTo>
                  <a:cubicBezTo>
                    <a:pt x="0" y="751"/>
                    <a:pt x="62" y="900"/>
                    <a:pt x="173" y="1012"/>
                  </a:cubicBezTo>
                  <a:cubicBezTo>
                    <a:pt x="285" y="1124"/>
                    <a:pt x="434" y="1185"/>
                    <a:pt x="592" y="1185"/>
                  </a:cubicBezTo>
                  <a:cubicBezTo>
                    <a:pt x="751" y="1185"/>
                    <a:pt x="899" y="1124"/>
                    <a:pt x="1011" y="1012"/>
                  </a:cubicBezTo>
                  <a:cubicBezTo>
                    <a:pt x="1123" y="900"/>
                    <a:pt x="1185" y="751"/>
                    <a:pt x="1185" y="593"/>
                  </a:cubicBezTo>
                  <a:cubicBezTo>
                    <a:pt x="1185" y="438"/>
                    <a:pt x="1126" y="293"/>
                    <a:pt x="1019" y="182"/>
                  </a:cubicBezTo>
                  <a:close/>
                  <a:moveTo>
                    <a:pt x="685" y="1165"/>
                  </a:moveTo>
                  <a:cubicBezTo>
                    <a:pt x="664" y="1169"/>
                    <a:pt x="642" y="1171"/>
                    <a:pt x="620" y="1172"/>
                  </a:cubicBezTo>
                  <a:cubicBezTo>
                    <a:pt x="611" y="1173"/>
                    <a:pt x="602" y="1173"/>
                    <a:pt x="592" y="1173"/>
                  </a:cubicBezTo>
                  <a:cubicBezTo>
                    <a:pt x="583" y="1173"/>
                    <a:pt x="574" y="1173"/>
                    <a:pt x="565" y="1172"/>
                  </a:cubicBezTo>
                  <a:cubicBezTo>
                    <a:pt x="543" y="1171"/>
                    <a:pt x="521" y="1169"/>
                    <a:pt x="500" y="1165"/>
                  </a:cubicBezTo>
                  <a:cubicBezTo>
                    <a:pt x="226" y="1121"/>
                    <a:pt x="15" y="885"/>
                    <a:pt x="12" y="599"/>
                  </a:cubicBezTo>
                  <a:cubicBezTo>
                    <a:pt x="12" y="597"/>
                    <a:pt x="12" y="595"/>
                    <a:pt x="12" y="593"/>
                  </a:cubicBezTo>
                  <a:cubicBezTo>
                    <a:pt x="12" y="591"/>
                    <a:pt x="12" y="589"/>
                    <a:pt x="12" y="587"/>
                  </a:cubicBezTo>
                  <a:cubicBezTo>
                    <a:pt x="14" y="427"/>
                    <a:pt x="81" y="282"/>
                    <a:pt x="187" y="178"/>
                  </a:cubicBezTo>
                  <a:cubicBezTo>
                    <a:pt x="190" y="175"/>
                    <a:pt x="193" y="172"/>
                    <a:pt x="196" y="169"/>
                  </a:cubicBezTo>
                  <a:cubicBezTo>
                    <a:pt x="279" y="92"/>
                    <a:pt x="383" y="39"/>
                    <a:pt x="500" y="20"/>
                  </a:cubicBezTo>
                  <a:cubicBezTo>
                    <a:pt x="521" y="17"/>
                    <a:pt x="543" y="14"/>
                    <a:pt x="565" y="13"/>
                  </a:cubicBezTo>
                  <a:cubicBezTo>
                    <a:pt x="574" y="13"/>
                    <a:pt x="583" y="13"/>
                    <a:pt x="592" y="13"/>
                  </a:cubicBezTo>
                  <a:cubicBezTo>
                    <a:pt x="602" y="13"/>
                    <a:pt x="611" y="13"/>
                    <a:pt x="620" y="13"/>
                  </a:cubicBezTo>
                  <a:cubicBezTo>
                    <a:pt x="642" y="14"/>
                    <a:pt x="664" y="17"/>
                    <a:pt x="685" y="20"/>
                  </a:cubicBezTo>
                  <a:cubicBezTo>
                    <a:pt x="807" y="40"/>
                    <a:pt x="917" y="98"/>
                    <a:pt x="1001" y="181"/>
                  </a:cubicBezTo>
                  <a:cubicBezTo>
                    <a:pt x="1004" y="184"/>
                    <a:pt x="1007" y="187"/>
                    <a:pt x="1010" y="190"/>
                  </a:cubicBezTo>
                  <a:cubicBezTo>
                    <a:pt x="1109" y="293"/>
                    <a:pt x="1171" y="433"/>
                    <a:pt x="1172" y="587"/>
                  </a:cubicBezTo>
                  <a:cubicBezTo>
                    <a:pt x="1173" y="589"/>
                    <a:pt x="1173" y="591"/>
                    <a:pt x="1173" y="593"/>
                  </a:cubicBezTo>
                  <a:cubicBezTo>
                    <a:pt x="1173" y="595"/>
                    <a:pt x="1173" y="597"/>
                    <a:pt x="1172" y="599"/>
                  </a:cubicBezTo>
                  <a:cubicBezTo>
                    <a:pt x="1169" y="885"/>
                    <a:pt x="959" y="1121"/>
                    <a:pt x="685" y="1165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8" name="Freeform 676"/>
            <p:cNvSpPr>
              <a:spLocks noEditPoints="1"/>
            </p:cNvSpPr>
            <p:nvPr/>
          </p:nvSpPr>
          <p:spPr bwMode="auto">
            <a:xfrm>
              <a:off x="-12968288" y="9312275"/>
              <a:ext cx="3211513" cy="3211513"/>
            </a:xfrm>
            <a:custGeom>
              <a:avLst/>
              <a:gdLst>
                <a:gd name="T0" fmla="*/ 619 w 1239"/>
                <a:gd name="T1" fmla="*/ 1239 h 1239"/>
                <a:gd name="T2" fmla="*/ 181 w 1239"/>
                <a:gd name="T3" fmla="*/ 1058 h 1239"/>
                <a:gd name="T4" fmla="*/ 0 w 1239"/>
                <a:gd name="T5" fmla="*/ 620 h 1239"/>
                <a:gd name="T6" fmla="*/ 182 w 1239"/>
                <a:gd name="T7" fmla="*/ 182 h 1239"/>
                <a:gd name="T8" fmla="*/ 186 w 1239"/>
                <a:gd name="T9" fmla="*/ 177 h 1239"/>
                <a:gd name="T10" fmla="*/ 196 w 1239"/>
                <a:gd name="T11" fmla="*/ 168 h 1239"/>
                <a:gd name="T12" fmla="*/ 619 w 1239"/>
                <a:gd name="T13" fmla="*/ 0 h 1239"/>
                <a:gd name="T14" fmla="*/ 1056 w 1239"/>
                <a:gd name="T15" fmla="*/ 180 h 1239"/>
                <a:gd name="T16" fmla="*/ 1057 w 1239"/>
                <a:gd name="T17" fmla="*/ 182 h 1239"/>
                <a:gd name="T18" fmla="*/ 1065 w 1239"/>
                <a:gd name="T19" fmla="*/ 190 h 1239"/>
                <a:gd name="T20" fmla="*/ 1239 w 1239"/>
                <a:gd name="T21" fmla="*/ 620 h 1239"/>
                <a:gd name="T22" fmla="*/ 1057 w 1239"/>
                <a:gd name="T23" fmla="*/ 1058 h 1239"/>
                <a:gd name="T24" fmla="*/ 619 w 1239"/>
                <a:gd name="T25" fmla="*/ 1239 h 1239"/>
                <a:gd name="T26" fmla="*/ 619 w 1239"/>
                <a:gd name="T27" fmla="*/ 66 h 1239"/>
                <a:gd name="T28" fmla="*/ 593 w 1239"/>
                <a:gd name="T29" fmla="*/ 67 h 1239"/>
                <a:gd name="T30" fmla="*/ 531 w 1239"/>
                <a:gd name="T31" fmla="*/ 74 h 1239"/>
                <a:gd name="T32" fmla="*/ 242 w 1239"/>
                <a:gd name="T33" fmla="*/ 216 h 1239"/>
                <a:gd name="T34" fmla="*/ 233 w 1239"/>
                <a:gd name="T35" fmla="*/ 224 h 1239"/>
                <a:gd name="T36" fmla="*/ 66 w 1239"/>
                <a:gd name="T37" fmla="*/ 614 h 1239"/>
                <a:gd name="T38" fmla="*/ 66 w 1239"/>
                <a:gd name="T39" fmla="*/ 620 h 1239"/>
                <a:gd name="T40" fmla="*/ 66 w 1239"/>
                <a:gd name="T41" fmla="*/ 626 h 1239"/>
                <a:gd name="T42" fmla="*/ 531 w 1239"/>
                <a:gd name="T43" fmla="*/ 1166 h 1239"/>
                <a:gd name="T44" fmla="*/ 593 w 1239"/>
                <a:gd name="T45" fmla="*/ 1172 h 1239"/>
                <a:gd name="T46" fmla="*/ 645 w 1239"/>
                <a:gd name="T47" fmla="*/ 1172 h 1239"/>
                <a:gd name="T48" fmla="*/ 708 w 1239"/>
                <a:gd name="T49" fmla="*/ 1166 h 1239"/>
                <a:gd name="T50" fmla="*/ 708 w 1239"/>
                <a:gd name="T51" fmla="*/ 1166 h 1239"/>
                <a:gd name="T52" fmla="*/ 1173 w 1239"/>
                <a:gd name="T53" fmla="*/ 626 h 1239"/>
                <a:gd name="T54" fmla="*/ 1173 w 1239"/>
                <a:gd name="T55" fmla="*/ 620 h 1239"/>
                <a:gd name="T56" fmla="*/ 1173 w 1239"/>
                <a:gd name="T57" fmla="*/ 614 h 1239"/>
                <a:gd name="T58" fmla="*/ 1018 w 1239"/>
                <a:gd name="T59" fmla="*/ 236 h 1239"/>
                <a:gd name="T60" fmla="*/ 1009 w 1239"/>
                <a:gd name="T61" fmla="*/ 227 h 1239"/>
                <a:gd name="T62" fmla="*/ 708 w 1239"/>
                <a:gd name="T63" fmla="*/ 74 h 1239"/>
                <a:gd name="T64" fmla="*/ 646 w 1239"/>
                <a:gd name="T65" fmla="*/ 67 h 1239"/>
                <a:gd name="T66" fmla="*/ 619 w 1239"/>
                <a:gd name="T67" fmla="*/ 66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39" h="1239">
                  <a:moveTo>
                    <a:pt x="619" y="1239"/>
                  </a:moveTo>
                  <a:cubicBezTo>
                    <a:pt x="454" y="1239"/>
                    <a:pt x="298" y="1175"/>
                    <a:pt x="181" y="1058"/>
                  </a:cubicBezTo>
                  <a:cubicBezTo>
                    <a:pt x="65" y="941"/>
                    <a:pt x="0" y="785"/>
                    <a:pt x="0" y="620"/>
                  </a:cubicBezTo>
                  <a:cubicBezTo>
                    <a:pt x="0" y="454"/>
                    <a:pt x="65" y="299"/>
                    <a:pt x="182" y="182"/>
                  </a:cubicBezTo>
                  <a:cubicBezTo>
                    <a:pt x="183" y="180"/>
                    <a:pt x="185" y="179"/>
                    <a:pt x="186" y="177"/>
                  </a:cubicBezTo>
                  <a:cubicBezTo>
                    <a:pt x="190" y="174"/>
                    <a:pt x="193" y="171"/>
                    <a:pt x="196" y="168"/>
                  </a:cubicBezTo>
                  <a:cubicBezTo>
                    <a:pt x="311" y="60"/>
                    <a:pt x="461" y="0"/>
                    <a:pt x="619" y="0"/>
                  </a:cubicBezTo>
                  <a:cubicBezTo>
                    <a:pt x="784" y="0"/>
                    <a:pt x="939" y="64"/>
                    <a:pt x="1056" y="180"/>
                  </a:cubicBezTo>
                  <a:cubicBezTo>
                    <a:pt x="1056" y="181"/>
                    <a:pt x="1057" y="181"/>
                    <a:pt x="1057" y="182"/>
                  </a:cubicBezTo>
                  <a:cubicBezTo>
                    <a:pt x="1060" y="185"/>
                    <a:pt x="1063" y="187"/>
                    <a:pt x="1065" y="190"/>
                  </a:cubicBezTo>
                  <a:cubicBezTo>
                    <a:pt x="1177" y="306"/>
                    <a:pt x="1239" y="459"/>
                    <a:pt x="1239" y="620"/>
                  </a:cubicBezTo>
                  <a:cubicBezTo>
                    <a:pt x="1239" y="785"/>
                    <a:pt x="1174" y="941"/>
                    <a:pt x="1057" y="1058"/>
                  </a:cubicBezTo>
                  <a:cubicBezTo>
                    <a:pt x="940" y="1175"/>
                    <a:pt x="785" y="1239"/>
                    <a:pt x="619" y="1239"/>
                  </a:cubicBezTo>
                  <a:close/>
                  <a:moveTo>
                    <a:pt x="619" y="66"/>
                  </a:moveTo>
                  <a:cubicBezTo>
                    <a:pt x="611" y="66"/>
                    <a:pt x="602" y="67"/>
                    <a:pt x="593" y="67"/>
                  </a:cubicBezTo>
                  <a:cubicBezTo>
                    <a:pt x="573" y="68"/>
                    <a:pt x="552" y="70"/>
                    <a:pt x="531" y="74"/>
                  </a:cubicBezTo>
                  <a:cubicBezTo>
                    <a:pt x="422" y="91"/>
                    <a:pt x="322" y="140"/>
                    <a:pt x="242" y="216"/>
                  </a:cubicBezTo>
                  <a:cubicBezTo>
                    <a:pt x="239" y="219"/>
                    <a:pt x="236" y="222"/>
                    <a:pt x="233" y="224"/>
                  </a:cubicBezTo>
                  <a:cubicBezTo>
                    <a:pt x="127" y="328"/>
                    <a:pt x="68" y="466"/>
                    <a:pt x="66" y="614"/>
                  </a:cubicBezTo>
                  <a:cubicBezTo>
                    <a:pt x="66" y="616"/>
                    <a:pt x="66" y="618"/>
                    <a:pt x="66" y="620"/>
                  </a:cubicBezTo>
                  <a:cubicBezTo>
                    <a:pt x="66" y="622"/>
                    <a:pt x="66" y="624"/>
                    <a:pt x="66" y="626"/>
                  </a:cubicBezTo>
                  <a:cubicBezTo>
                    <a:pt x="69" y="896"/>
                    <a:pt x="265" y="1123"/>
                    <a:pt x="531" y="1166"/>
                  </a:cubicBezTo>
                  <a:cubicBezTo>
                    <a:pt x="552" y="1169"/>
                    <a:pt x="572" y="1171"/>
                    <a:pt x="593" y="1172"/>
                  </a:cubicBezTo>
                  <a:cubicBezTo>
                    <a:pt x="610" y="1173"/>
                    <a:pt x="628" y="1173"/>
                    <a:pt x="645" y="1172"/>
                  </a:cubicBezTo>
                  <a:cubicBezTo>
                    <a:pt x="666" y="1171"/>
                    <a:pt x="687" y="1169"/>
                    <a:pt x="708" y="1166"/>
                  </a:cubicBezTo>
                  <a:cubicBezTo>
                    <a:pt x="708" y="1166"/>
                    <a:pt x="708" y="1166"/>
                    <a:pt x="708" y="1166"/>
                  </a:cubicBezTo>
                  <a:cubicBezTo>
                    <a:pt x="974" y="1123"/>
                    <a:pt x="1170" y="896"/>
                    <a:pt x="1173" y="626"/>
                  </a:cubicBezTo>
                  <a:cubicBezTo>
                    <a:pt x="1173" y="624"/>
                    <a:pt x="1173" y="622"/>
                    <a:pt x="1173" y="620"/>
                  </a:cubicBezTo>
                  <a:cubicBezTo>
                    <a:pt x="1173" y="618"/>
                    <a:pt x="1173" y="616"/>
                    <a:pt x="1173" y="614"/>
                  </a:cubicBezTo>
                  <a:cubicBezTo>
                    <a:pt x="1171" y="472"/>
                    <a:pt x="1116" y="338"/>
                    <a:pt x="1018" y="236"/>
                  </a:cubicBezTo>
                  <a:cubicBezTo>
                    <a:pt x="1015" y="233"/>
                    <a:pt x="1012" y="230"/>
                    <a:pt x="1009" y="227"/>
                  </a:cubicBezTo>
                  <a:cubicBezTo>
                    <a:pt x="926" y="145"/>
                    <a:pt x="822" y="92"/>
                    <a:pt x="708" y="74"/>
                  </a:cubicBezTo>
                  <a:cubicBezTo>
                    <a:pt x="687" y="70"/>
                    <a:pt x="666" y="68"/>
                    <a:pt x="646" y="67"/>
                  </a:cubicBezTo>
                  <a:cubicBezTo>
                    <a:pt x="637" y="67"/>
                    <a:pt x="628" y="66"/>
                    <a:pt x="619" y="66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49" name="Freeform 677"/>
            <p:cNvSpPr>
              <a:spLocks/>
            </p:cNvSpPr>
            <p:nvPr/>
          </p:nvSpPr>
          <p:spPr bwMode="auto">
            <a:xfrm>
              <a:off x="-12487275" y="9747250"/>
              <a:ext cx="2279650" cy="577850"/>
            </a:xfrm>
            <a:custGeom>
              <a:avLst/>
              <a:gdLst>
                <a:gd name="T0" fmla="*/ 870 w 879"/>
                <a:gd name="T1" fmla="*/ 31 h 223"/>
                <a:gd name="T2" fmla="*/ 862 w 879"/>
                <a:gd name="T3" fmla="*/ 23 h 223"/>
                <a:gd name="T4" fmla="*/ 861 w 879"/>
                <a:gd name="T5" fmla="*/ 22 h 223"/>
                <a:gd name="T6" fmla="*/ 851 w 879"/>
                <a:gd name="T7" fmla="*/ 12 h 223"/>
                <a:gd name="T8" fmla="*/ 842 w 879"/>
                <a:gd name="T9" fmla="*/ 22 h 223"/>
                <a:gd name="T10" fmla="*/ 833 w 879"/>
                <a:gd name="T11" fmla="*/ 30 h 223"/>
                <a:gd name="T12" fmla="*/ 724 w 879"/>
                <a:gd name="T13" fmla="*/ 110 h 223"/>
                <a:gd name="T14" fmla="*/ 714 w 879"/>
                <a:gd name="T15" fmla="*/ 116 h 223"/>
                <a:gd name="T16" fmla="*/ 542 w 879"/>
                <a:gd name="T17" fmla="*/ 175 h 223"/>
                <a:gd name="T18" fmla="*/ 530 w 879"/>
                <a:gd name="T19" fmla="*/ 177 h 223"/>
                <a:gd name="T20" fmla="*/ 446 w 879"/>
                <a:gd name="T21" fmla="*/ 183 h 223"/>
                <a:gd name="T22" fmla="*/ 338 w 879"/>
                <a:gd name="T23" fmla="*/ 173 h 223"/>
                <a:gd name="T24" fmla="*/ 326 w 879"/>
                <a:gd name="T25" fmla="*/ 171 h 223"/>
                <a:gd name="T26" fmla="*/ 158 w 879"/>
                <a:gd name="T27" fmla="*/ 105 h 223"/>
                <a:gd name="T28" fmla="*/ 148 w 879"/>
                <a:gd name="T29" fmla="*/ 98 h 223"/>
                <a:gd name="T30" fmla="*/ 47 w 879"/>
                <a:gd name="T31" fmla="*/ 19 h 223"/>
                <a:gd name="T32" fmla="*/ 38 w 879"/>
                <a:gd name="T33" fmla="*/ 10 h 223"/>
                <a:gd name="T34" fmla="*/ 29 w 879"/>
                <a:gd name="T35" fmla="*/ 0 h 223"/>
                <a:gd name="T36" fmla="*/ 19 w 879"/>
                <a:gd name="T37" fmla="*/ 9 h 223"/>
                <a:gd name="T38" fmla="*/ 10 w 879"/>
                <a:gd name="T39" fmla="*/ 18 h 223"/>
                <a:gd name="T40" fmla="*/ 0 w 879"/>
                <a:gd name="T41" fmla="*/ 28 h 223"/>
                <a:gd name="T42" fmla="*/ 9 w 879"/>
                <a:gd name="T43" fmla="*/ 38 h 223"/>
                <a:gd name="T44" fmla="*/ 17 w 879"/>
                <a:gd name="T45" fmla="*/ 46 h 223"/>
                <a:gd name="T46" fmla="*/ 18 w 879"/>
                <a:gd name="T47" fmla="*/ 47 h 223"/>
                <a:gd name="T48" fmla="*/ 128 w 879"/>
                <a:gd name="T49" fmla="*/ 134 h 223"/>
                <a:gd name="T50" fmla="*/ 140 w 879"/>
                <a:gd name="T51" fmla="*/ 141 h 223"/>
                <a:gd name="T52" fmla="*/ 319 w 879"/>
                <a:gd name="T53" fmla="*/ 210 h 223"/>
                <a:gd name="T54" fmla="*/ 331 w 879"/>
                <a:gd name="T55" fmla="*/ 213 h 223"/>
                <a:gd name="T56" fmla="*/ 446 w 879"/>
                <a:gd name="T57" fmla="*/ 223 h 223"/>
                <a:gd name="T58" fmla="*/ 535 w 879"/>
                <a:gd name="T59" fmla="*/ 217 h 223"/>
                <a:gd name="T60" fmla="*/ 548 w 879"/>
                <a:gd name="T61" fmla="*/ 215 h 223"/>
                <a:gd name="T62" fmla="*/ 731 w 879"/>
                <a:gd name="T63" fmla="*/ 152 h 223"/>
                <a:gd name="T64" fmla="*/ 743 w 879"/>
                <a:gd name="T65" fmla="*/ 146 h 223"/>
                <a:gd name="T66" fmla="*/ 860 w 879"/>
                <a:gd name="T67" fmla="*/ 60 h 223"/>
                <a:gd name="T68" fmla="*/ 870 w 879"/>
                <a:gd name="T69" fmla="*/ 51 h 223"/>
                <a:gd name="T70" fmla="*/ 879 w 879"/>
                <a:gd name="T71" fmla="*/ 41 h 223"/>
                <a:gd name="T72" fmla="*/ 870 w 879"/>
                <a:gd name="T73" fmla="*/ 3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79" h="223">
                  <a:moveTo>
                    <a:pt x="870" y="31"/>
                  </a:moveTo>
                  <a:cubicBezTo>
                    <a:pt x="867" y="28"/>
                    <a:pt x="865" y="26"/>
                    <a:pt x="862" y="23"/>
                  </a:cubicBezTo>
                  <a:cubicBezTo>
                    <a:pt x="862" y="23"/>
                    <a:pt x="861" y="22"/>
                    <a:pt x="861" y="22"/>
                  </a:cubicBezTo>
                  <a:cubicBezTo>
                    <a:pt x="851" y="12"/>
                    <a:pt x="851" y="12"/>
                    <a:pt x="851" y="12"/>
                  </a:cubicBezTo>
                  <a:cubicBezTo>
                    <a:pt x="842" y="22"/>
                    <a:pt x="842" y="22"/>
                    <a:pt x="842" y="22"/>
                  </a:cubicBezTo>
                  <a:cubicBezTo>
                    <a:pt x="838" y="25"/>
                    <a:pt x="835" y="28"/>
                    <a:pt x="833" y="30"/>
                  </a:cubicBezTo>
                  <a:cubicBezTo>
                    <a:pt x="800" y="61"/>
                    <a:pt x="763" y="88"/>
                    <a:pt x="724" y="110"/>
                  </a:cubicBezTo>
                  <a:cubicBezTo>
                    <a:pt x="720" y="112"/>
                    <a:pt x="717" y="114"/>
                    <a:pt x="714" y="116"/>
                  </a:cubicBezTo>
                  <a:cubicBezTo>
                    <a:pt x="660" y="145"/>
                    <a:pt x="602" y="165"/>
                    <a:pt x="542" y="175"/>
                  </a:cubicBezTo>
                  <a:cubicBezTo>
                    <a:pt x="538" y="176"/>
                    <a:pt x="534" y="176"/>
                    <a:pt x="530" y="177"/>
                  </a:cubicBezTo>
                  <a:cubicBezTo>
                    <a:pt x="503" y="181"/>
                    <a:pt x="474" y="183"/>
                    <a:pt x="446" y="183"/>
                  </a:cubicBezTo>
                  <a:cubicBezTo>
                    <a:pt x="410" y="183"/>
                    <a:pt x="373" y="180"/>
                    <a:pt x="338" y="173"/>
                  </a:cubicBezTo>
                  <a:cubicBezTo>
                    <a:pt x="333" y="172"/>
                    <a:pt x="330" y="171"/>
                    <a:pt x="326" y="171"/>
                  </a:cubicBezTo>
                  <a:cubicBezTo>
                    <a:pt x="267" y="158"/>
                    <a:pt x="211" y="136"/>
                    <a:pt x="158" y="105"/>
                  </a:cubicBezTo>
                  <a:cubicBezTo>
                    <a:pt x="155" y="103"/>
                    <a:pt x="151" y="101"/>
                    <a:pt x="148" y="98"/>
                  </a:cubicBezTo>
                  <a:cubicBezTo>
                    <a:pt x="111" y="76"/>
                    <a:pt x="77" y="49"/>
                    <a:pt x="47" y="19"/>
                  </a:cubicBezTo>
                  <a:cubicBezTo>
                    <a:pt x="44" y="15"/>
                    <a:pt x="41" y="13"/>
                    <a:pt x="38" y="1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6" y="12"/>
                    <a:pt x="13" y="15"/>
                    <a:pt x="10" y="18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40"/>
                    <a:pt x="14" y="43"/>
                    <a:pt x="17" y="46"/>
                  </a:cubicBezTo>
                  <a:cubicBezTo>
                    <a:pt x="18" y="46"/>
                    <a:pt x="18" y="47"/>
                    <a:pt x="18" y="47"/>
                  </a:cubicBezTo>
                  <a:cubicBezTo>
                    <a:pt x="52" y="80"/>
                    <a:pt x="89" y="109"/>
                    <a:pt x="128" y="134"/>
                  </a:cubicBezTo>
                  <a:cubicBezTo>
                    <a:pt x="132" y="136"/>
                    <a:pt x="136" y="138"/>
                    <a:pt x="140" y="141"/>
                  </a:cubicBezTo>
                  <a:cubicBezTo>
                    <a:pt x="195" y="173"/>
                    <a:pt x="255" y="197"/>
                    <a:pt x="319" y="210"/>
                  </a:cubicBezTo>
                  <a:cubicBezTo>
                    <a:pt x="323" y="211"/>
                    <a:pt x="327" y="212"/>
                    <a:pt x="331" y="213"/>
                  </a:cubicBezTo>
                  <a:cubicBezTo>
                    <a:pt x="369" y="220"/>
                    <a:pt x="407" y="223"/>
                    <a:pt x="446" y="223"/>
                  </a:cubicBezTo>
                  <a:cubicBezTo>
                    <a:pt x="476" y="223"/>
                    <a:pt x="506" y="221"/>
                    <a:pt x="535" y="217"/>
                  </a:cubicBezTo>
                  <a:cubicBezTo>
                    <a:pt x="540" y="216"/>
                    <a:pt x="544" y="215"/>
                    <a:pt x="548" y="215"/>
                  </a:cubicBezTo>
                  <a:cubicBezTo>
                    <a:pt x="612" y="204"/>
                    <a:pt x="674" y="183"/>
                    <a:pt x="731" y="152"/>
                  </a:cubicBezTo>
                  <a:cubicBezTo>
                    <a:pt x="735" y="150"/>
                    <a:pt x="739" y="148"/>
                    <a:pt x="743" y="146"/>
                  </a:cubicBezTo>
                  <a:cubicBezTo>
                    <a:pt x="785" y="122"/>
                    <a:pt x="825" y="93"/>
                    <a:pt x="860" y="60"/>
                  </a:cubicBezTo>
                  <a:cubicBezTo>
                    <a:pt x="863" y="57"/>
                    <a:pt x="867" y="54"/>
                    <a:pt x="870" y="51"/>
                  </a:cubicBezTo>
                  <a:cubicBezTo>
                    <a:pt x="879" y="41"/>
                    <a:pt x="879" y="41"/>
                    <a:pt x="879" y="41"/>
                  </a:cubicBezTo>
                  <a:lnTo>
                    <a:pt x="870" y="31"/>
                  </a:ln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0" name="Freeform 678"/>
            <p:cNvSpPr>
              <a:spLocks/>
            </p:cNvSpPr>
            <p:nvPr/>
          </p:nvSpPr>
          <p:spPr bwMode="auto">
            <a:xfrm>
              <a:off x="-12487275" y="11509375"/>
              <a:ext cx="2279650" cy="581025"/>
            </a:xfrm>
            <a:custGeom>
              <a:avLst/>
              <a:gdLst>
                <a:gd name="T0" fmla="*/ 870 w 879"/>
                <a:gd name="T1" fmla="*/ 173 h 224"/>
                <a:gd name="T2" fmla="*/ 860 w 879"/>
                <a:gd name="T3" fmla="*/ 164 h 224"/>
                <a:gd name="T4" fmla="*/ 743 w 879"/>
                <a:gd name="T5" fmla="*/ 77 h 224"/>
                <a:gd name="T6" fmla="*/ 731 w 879"/>
                <a:gd name="T7" fmla="*/ 71 h 224"/>
                <a:gd name="T8" fmla="*/ 548 w 879"/>
                <a:gd name="T9" fmla="*/ 9 h 224"/>
                <a:gd name="T10" fmla="*/ 535 w 879"/>
                <a:gd name="T11" fmla="*/ 7 h 224"/>
                <a:gd name="T12" fmla="*/ 446 w 879"/>
                <a:gd name="T13" fmla="*/ 0 h 224"/>
                <a:gd name="T14" fmla="*/ 331 w 879"/>
                <a:gd name="T15" fmla="*/ 11 h 224"/>
                <a:gd name="T16" fmla="*/ 319 w 879"/>
                <a:gd name="T17" fmla="*/ 13 h 224"/>
                <a:gd name="T18" fmla="*/ 140 w 879"/>
                <a:gd name="T19" fmla="*/ 83 h 224"/>
                <a:gd name="T20" fmla="*/ 128 w 879"/>
                <a:gd name="T21" fmla="*/ 90 h 224"/>
                <a:gd name="T22" fmla="*/ 18 w 879"/>
                <a:gd name="T23" fmla="*/ 176 h 224"/>
                <a:gd name="T24" fmla="*/ 17 w 879"/>
                <a:gd name="T25" fmla="*/ 178 h 224"/>
                <a:gd name="T26" fmla="*/ 9 w 879"/>
                <a:gd name="T27" fmla="*/ 186 h 224"/>
                <a:gd name="T28" fmla="*/ 0 w 879"/>
                <a:gd name="T29" fmla="*/ 196 h 224"/>
                <a:gd name="T30" fmla="*/ 10 w 879"/>
                <a:gd name="T31" fmla="*/ 205 h 224"/>
                <a:gd name="T32" fmla="*/ 19 w 879"/>
                <a:gd name="T33" fmla="*/ 214 h 224"/>
                <a:gd name="T34" fmla="*/ 29 w 879"/>
                <a:gd name="T35" fmla="*/ 224 h 224"/>
                <a:gd name="T36" fmla="*/ 38 w 879"/>
                <a:gd name="T37" fmla="*/ 214 h 224"/>
                <a:gd name="T38" fmla="*/ 47 w 879"/>
                <a:gd name="T39" fmla="*/ 205 h 224"/>
                <a:gd name="T40" fmla="*/ 148 w 879"/>
                <a:gd name="T41" fmla="*/ 125 h 224"/>
                <a:gd name="T42" fmla="*/ 158 w 879"/>
                <a:gd name="T43" fmla="*/ 119 h 224"/>
                <a:gd name="T44" fmla="*/ 326 w 879"/>
                <a:gd name="T45" fmla="*/ 53 h 224"/>
                <a:gd name="T46" fmla="*/ 338 w 879"/>
                <a:gd name="T47" fmla="*/ 51 h 224"/>
                <a:gd name="T48" fmla="*/ 446 w 879"/>
                <a:gd name="T49" fmla="*/ 40 h 224"/>
                <a:gd name="T50" fmla="*/ 530 w 879"/>
                <a:gd name="T51" fmla="*/ 46 h 224"/>
                <a:gd name="T52" fmla="*/ 542 w 879"/>
                <a:gd name="T53" fmla="*/ 48 h 224"/>
                <a:gd name="T54" fmla="*/ 714 w 879"/>
                <a:gd name="T55" fmla="*/ 108 h 224"/>
                <a:gd name="T56" fmla="*/ 724 w 879"/>
                <a:gd name="T57" fmla="*/ 113 h 224"/>
                <a:gd name="T58" fmla="*/ 833 w 879"/>
                <a:gd name="T59" fmla="*/ 193 h 224"/>
                <a:gd name="T60" fmla="*/ 842 w 879"/>
                <a:gd name="T61" fmla="*/ 202 h 224"/>
                <a:gd name="T62" fmla="*/ 851 w 879"/>
                <a:gd name="T63" fmla="*/ 211 h 224"/>
                <a:gd name="T64" fmla="*/ 861 w 879"/>
                <a:gd name="T65" fmla="*/ 202 h 224"/>
                <a:gd name="T66" fmla="*/ 862 w 879"/>
                <a:gd name="T67" fmla="*/ 200 h 224"/>
                <a:gd name="T68" fmla="*/ 870 w 879"/>
                <a:gd name="T69" fmla="*/ 192 h 224"/>
                <a:gd name="T70" fmla="*/ 879 w 879"/>
                <a:gd name="T71" fmla="*/ 183 h 224"/>
                <a:gd name="T72" fmla="*/ 870 w 879"/>
                <a:gd name="T73" fmla="*/ 173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79" h="224">
                  <a:moveTo>
                    <a:pt x="870" y="173"/>
                  </a:moveTo>
                  <a:cubicBezTo>
                    <a:pt x="867" y="170"/>
                    <a:pt x="863" y="167"/>
                    <a:pt x="860" y="164"/>
                  </a:cubicBezTo>
                  <a:cubicBezTo>
                    <a:pt x="825" y="130"/>
                    <a:pt x="785" y="101"/>
                    <a:pt x="743" y="77"/>
                  </a:cubicBezTo>
                  <a:cubicBezTo>
                    <a:pt x="739" y="75"/>
                    <a:pt x="735" y="73"/>
                    <a:pt x="731" y="71"/>
                  </a:cubicBezTo>
                  <a:cubicBezTo>
                    <a:pt x="674" y="41"/>
                    <a:pt x="612" y="20"/>
                    <a:pt x="548" y="9"/>
                  </a:cubicBezTo>
                  <a:cubicBezTo>
                    <a:pt x="544" y="8"/>
                    <a:pt x="540" y="7"/>
                    <a:pt x="535" y="7"/>
                  </a:cubicBezTo>
                  <a:cubicBezTo>
                    <a:pt x="506" y="2"/>
                    <a:pt x="476" y="0"/>
                    <a:pt x="446" y="0"/>
                  </a:cubicBezTo>
                  <a:cubicBezTo>
                    <a:pt x="407" y="0"/>
                    <a:pt x="369" y="4"/>
                    <a:pt x="331" y="11"/>
                  </a:cubicBezTo>
                  <a:cubicBezTo>
                    <a:pt x="327" y="12"/>
                    <a:pt x="323" y="12"/>
                    <a:pt x="319" y="13"/>
                  </a:cubicBezTo>
                  <a:cubicBezTo>
                    <a:pt x="255" y="27"/>
                    <a:pt x="195" y="50"/>
                    <a:pt x="140" y="83"/>
                  </a:cubicBezTo>
                  <a:cubicBezTo>
                    <a:pt x="136" y="85"/>
                    <a:pt x="132" y="87"/>
                    <a:pt x="128" y="90"/>
                  </a:cubicBezTo>
                  <a:cubicBezTo>
                    <a:pt x="89" y="114"/>
                    <a:pt x="52" y="143"/>
                    <a:pt x="18" y="176"/>
                  </a:cubicBezTo>
                  <a:cubicBezTo>
                    <a:pt x="18" y="177"/>
                    <a:pt x="18" y="177"/>
                    <a:pt x="17" y="178"/>
                  </a:cubicBezTo>
                  <a:cubicBezTo>
                    <a:pt x="14" y="180"/>
                    <a:pt x="12" y="183"/>
                    <a:pt x="9" y="186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10" y="205"/>
                    <a:pt x="10" y="205"/>
                    <a:pt x="10" y="205"/>
                  </a:cubicBezTo>
                  <a:cubicBezTo>
                    <a:pt x="13" y="209"/>
                    <a:pt x="16" y="211"/>
                    <a:pt x="19" y="214"/>
                  </a:cubicBezTo>
                  <a:cubicBezTo>
                    <a:pt x="29" y="224"/>
                    <a:pt x="29" y="224"/>
                    <a:pt x="29" y="224"/>
                  </a:cubicBezTo>
                  <a:cubicBezTo>
                    <a:pt x="38" y="214"/>
                    <a:pt x="38" y="214"/>
                    <a:pt x="38" y="214"/>
                  </a:cubicBezTo>
                  <a:cubicBezTo>
                    <a:pt x="41" y="211"/>
                    <a:pt x="44" y="208"/>
                    <a:pt x="47" y="205"/>
                  </a:cubicBezTo>
                  <a:cubicBezTo>
                    <a:pt x="77" y="175"/>
                    <a:pt x="111" y="148"/>
                    <a:pt x="148" y="125"/>
                  </a:cubicBezTo>
                  <a:cubicBezTo>
                    <a:pt x="151" y="123"/>
                    <a:pt x="155" y="121"/>
                    <a:pt x="158" y="119"/>
                  </a:cubicBezTo>
                  <a:cubicBezTo>
                    <a:pt x="211" y="88"/>
                    <a:pt x="267" y="66"/>
                    <a:pt x="326" y="53"/>
                  </a:cubicBezTo>
                  <a:cubicBezTo>
                    <a:pt x="330" y="52"/>
                    <a:pt x="333" y="51"/>
                    <a:pt x="338" y="51"/>
                  </a:cubicBezTo>
                  <a:cubicBezTo>
                    <a:pt x="373" y="44"/>
                    <a:pt x="410" y="40"/>
                    <a:pt x="446" y="40"/>
                  </a:cubicBezTo>
                  <a:cubicBezTo>
                    <a:pt x="474" y="40"/>
                    <a:pt x="503" y="42"/>
                    <a:pt x="530" y="46"/>
                  </a:cubicBezTo>
                  <a:cubicBezTo>
                    <a:pt x="534" y="47"/>
                    <a:pt x="538" y="48"/>
                    <a:pt x="542" y="48"/>
                  </a:cubicBezTo>
                  <a:cubicBezTo>
                    <a:pt x="602" y="59"/>
                    <a:pt x="660" y="79"/>
                    <a:pt x="714" y="108"/>
                  </a:cubicBezTo>
                  <a:cubicBezTo>
                    <a:pt x="717" y="109"/>
                    <a:pt x="720" y="111"/>
                    <a:pt x="724" y="113"/>
                  </a:cubicBezTo>
                  <a:cubicBezTo>
                    <a:pt x="763" y="136"/>
                    <a:pt x="800" y="162"/>
                    <a:pt x="833" y="193"/>
                  </a:cubicBezTo>
                  <a:cubicBezTo>
                    <a:pt x="836" y="196"/>
                    <a:pt x="838" y="199"/>
                    <a:pt x="842" y="202"/>
                  </a:cubicBezTo>
                  <a:cubicBezTo>
                    <a:pt x="851" y="211"/>
                    <a:pt x="851" y="211"/>
                    <a:pt x="851" y="211"/>
                  </a:cubicBezTo>
                  <a:cubicBezTo>
                    <a:pt x="861" y="202"/>
                    <a:pt x="861" y="202"/>
                    <a:pt x="861" y="202"/>
                  </a:cubicBezTo>
                  <a:cubicBezTo>
                    <a:pt x="861" y="201"/>
                    <a:pt x="862" y="201"/>
                    <a:pt x="862" y="200"/>
                  </a:cubicBezTo>
                  <a:cubicBezTo>
                    <a:pt x="865" y="198"/>
                    <a:pt x="867" y="195"/>
                    <a:pt x="870" y="192"/>
                  </a:cubicBezTo>
                  <a:cubicBezTo>
                    <a:pt x="879" y="183"/>
                    <a:pt x="879" y="183"/>
                    <a:pt x="879" y="183"/>
                  </a:cubicBezTo>
                  <a:lnTo>
                    <a:pt x="870" y="173"/>
                  </a:ln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1" name="Freeform 679"/>
            <p:cNvSpPr>
              <a:spLocks noEditPoints="1"/>
            </p:cNvSpPr>
            <p:nvPr/>
          </p:nvSpPr>
          <p:spPr bwMode="auto">
            <a:xfrm>
              <a:off x="-12176125" y="9345613"/>
              <a:ext cx="1625600" cy="3143250"/>
            </a:xfrm>
            <a:custGeom>
              <a:avLst/>
              <a:gdLst>
                <a:gd name="T0" fmla="*/ 538 w 627"/>
                <a:gd name="T1" fmla="*/ 182 h 1213"/>
                <a:gd name="T2" fmla="*/ 313 w 627"/>
                <a:gd name="T3" fmla="*/ 0 h 1213"/>
                <a:gd name="T4" fmla="*/ 89 w 627"/>
                <a:gd name="T5" fmla="*/ 182 h 1213"/>
                <a:gd name="T6" fmla="*/ 0 w 627"/>
                <a:gd name="T7" fmla="*/ 607 h 1213"/>
                <a:gd name="T8" fmla="*/ 89 w 627"/>
                <a:gd name="T9" fmla="*/ 1032 h 1213"/>
                <a:gd name="T10" fmla="*/ 313 w 627"/>
                <a:gd name="T11" fmla="*/ 1213 h 1213"/>
                <a:gd name="T12" fmla="*/ 538 w 627"/>
                <a:gd name="T13" fmla="*/ 1032 h 1213"/>
                <a:gd name="T14" fmla="*/ 627 w 627"/>
                <a:gd name="T15" fmla="*/ 607 h 1213"/>
                <a:gd name="T16" fmla="*/ 538 w 627"/>
                <a:gd name="T17" fmla="*/ 182 h 1213"/>
                <a:gd name="T18" fmla="*/ 313 w 627"/>
                <a:gd name="T19" fmla="*/ 1173 h 1213"/>
                <a:gd name="T20" fmla="*/ 117 w 627"/>
                <a:gd name="T21" fmla="*/ 1010 h 1213"/>
                <a:gd name="T22" fmla="*/ 33 w 627"/>
                <a:gd name="T23" fmla="*/ 607 h 1213"/>
                <a:gd name="T24" fmla="*/ 117 w 627"/>
                <a:gd name="T25" fmla="*/ 204 h 1213"/>
                <a:gd name="T26" fmla="*/ 313 w 627"/>
                <a:gd name="T27" fmla="*/ 40 h 1213"/>
                <a:gd name="T28" fmla="*/ 510 w 627"/>
                <a:gd name="T29" fmla="*/ 204 h 1213"/>
                <a:gd name="T30" fmla="*/ 594 w 627"/>
                <a:gd name="T31" fmla="*/ 607 h 1213"/>
                <a:gd name="T32" fmla="*/ 510 w 627"/>
                <a:gd name="T33" fmla="*/ 1010 h 1213"/>
                <a:gd name="T34" fmla="*/ 313 w 627"/>
                <a:gd name="T35" fmla="*/ 1173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27" h="1213">
                  <a:moveTo>
                    <a:pt x="538" y="182"/>
                  </a:moveTo>
                  <a:cubicBezTo>
                    <a:pt x="479" y="65"/>
                    <a:pt x="399" y="0"/>
                    <a:pt x="313" y="0"/>
                  </a:cubicBezTo>
                  <a:cubicBezTo>
                    <a:pt x="228" y="0"/>
                    <a:pt x="148" y="65"/>
                    <a:pt x="89" y="182"/>
                  </a:cubicBezTo>
                  <a:cubicBezTo>
                    <a:pt x="31" y="296"/>
                    <a:pt x="0" y="447"/>
                    <a:pt x="0" y="607"/>
                  </a:cubicBezTo>
                  <a:cubicBezTo>
                    <a:pt x="0" y="767"/>
                    <a:pt x="31" y="918"/>
                    <a:pt x="89" y="1032"/>
                  </a:cubicBezTo>
                  <a:cubicBezTo>
                    <a:pt x="148" y="1149"/>
                    <a:pt x="228" y="1213"/>
                    <a:pt x="313" y="1213"/>
                  </a:cubicBezTo>
                  <a:cubicBezTo>
                    <a:pt x="399" y="1213"/>
                    <a:pt x="479" y="1149"/>
                    <a:pt x="538" y="1032"/>
                  </a:cubicBezTo>
                  <a:cubicBezTo>
                    <a:pt x="596" y="918"/>
                    <a:pt x="627" y="767"/>
                    <a:pt x="627" y="607"/>
                  </a:cubicBezTo>
                  <a:cubicBezTo>
                    <a:pt x="627" y="447"/>
                    <a:pt x="596" y="296"/>
                    <a:pt x="538" y="182"/>
                  </a:cubicBezTo>
                  <a:close/>
                  <a:moveTo>
                    <a:pt x="313" y="1173"/>
                  </a:moveTo>
                  <a:cubicBezTo>
                    <a:pt x="240" y="1173"/>
                    <a:pt x="170" y="1115"/>
                    <a:pt x="117" y="1010"/>
                  </a:cubicBezTo>
                  <a:cubicBezTo>
                    <a:pt x="63" y="902"/>
                    <a:pt x="33" y="759"/>
                    <a:pt x="33" y="607"/>
                  </a:cubicBezTo>
                  <a:cubicBezTo>
                    <a:pt x="33" y="455"/>
                    <a:pt x="63" y="311"/>
                    <a:pt x="117" y="204"/>
                  </a:cubicBezTo>
                  <a:cubicBezTo>
                    <a:pt x="170" y="98"/>
                    <a:pt x="240" y="40"/>
                    <a:pt x="313" y="40"/>
                  </a:cubicBezTo>
                  <a:cubicBezTo>
                    <a:pt x="387" y="40"/>
                    <a:pt x="457" y="98"/>
                    <a:pt x="510" y="204"/>
                  </a:cubicBezTo>
                  <a:cubicBezTo>
                    <a:pt x="564" y="311"/>
                    <a:pt x="594" y="455"/>
                    <a:pt x="594" y="607"/>
                  </a:cubicBezTo>
                  <a:cubicBezTo>
                    <a:pt x="594" y="759"/>
                    <a:pt x="564" y="902"/>
                    <a:pt x="510" y="1010"/>
                  </a:cubicBezTo>
                  <a:cubicBezTo>
                    <a:pt x="457" y="1115"/>
                    <a:pt x="387" y="1173"/>
                    <a:pt x="313" y="1173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2" name="Freeform 680"/>
            <p:cNvSpPr>
              <a:spLocks/>
            </p:cNvSpPr>
            <p:nvPr/>
          </p:nvSpPr>
          <p:spPr bwMode="auto">
            <a:xfrm>
              <a:off x="-12934950" y="10869613"/>
              <a:ext cx="3144838" cy="103188"/>
            </a:xfrm>
            <a:custGeom>
              <a:avLst/>
              <a:gdLst>
                <a:gd name="T0" fmla="*/ 1193 w 1213"/>
                <a:gd name="T1" fmla="*/ 0 h 40"/>
                <a:gd name="T2" fmla="*/ 20 w 1213"/>
                <a:gd name="T3" fmla="*/ 0 h 40"/>
                <a:gd name="T4" fmla="*/ 0 w 1213"/>
                <a:gd name="T5" fmla="*/ 20 h 40"/>
                <a:gd name="T6" fmla="*/ 20 w 1213"/>
                <a:gd name="T7" fmla="*/ 40 h 40"/>
                <a:gd name="T8" fmla="*/ 1193 w 1213"/>
                <a:gd name="T9" fmla="*/ 40 h 40"/>
                <a:gd name="T10" fmla="*/ 1213 w 1213"/>
                <a:gd name="T11" fmla="*/ 20 h 40"/>
                <a:gd name="T12" fmla="*/ 1193 w 1213"/>
                <a:gd name="T1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3" h="40">
                  <a:moveTo>
                    <a:pt x="1193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31"/>
                    <a:pt x="9" y="40"/>
                    <a:pt x="20" y="40"/>
                  </a:cubicBezTo>
                  <a:cubicBezTo>
                    <a:pt x="1193" y="40"/>
                    <a:pt x="1193" y="40"/>
                    <a:pt x="1193" y="40"/>
                  </a:cubicBezTo>
                  <a:cubicBezTo>
                    <a:pt x="1204" y="40"/>
                    <a:pt x="1213" y="31"/>
                    <a:pt x="1213" y="20"/>
                  </a:cubicBezTo>
                  <a:cubicBezTo>
                    <a:pt x="1213" y="9"/>
                    <a:pt x="1204" y="0"/>
                    <a:pt x="1193" y="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3" name="Freeform 681"/>
            <p:cNvSpPr>
              <a:spLocks/>
            </p:cNvSpPr>
            <p:nvPr/>
          </p:nvSpPr>
          <p:spPr bwMode="auto">
            <a:xfrm>
              <a:off x="-11415713" y="9347200"/>
              <a:ext cx="103188" cy="3144838"/>
            </a:xfrm>
            <a:custGeom>
              <a:avLst/>
              <a:gdLst>
                <a:gd name="T0" fmla="*/ 40 w 40"/>
                <a:gd name="T1" fmla="*/ 1193 h 1213"/>
                <a:gd name="T2" fmla="*/ 40 w 40"/>
                <a:gd name="T3" fmla="*/ 20 h 1213"/>
                <a:gd name="T4" fmla="*/ 20 w 40"/>
                <a:gd name="T5" fmla="*/ 0 h 1213"/>
                <a:gd name="T6" fmla="*/ 0 w 40"/>
                <a:gd name="T7" fmla="*/ 20 h 1213"/>
                <a:gd name="T8" fmla="*/ 0 w 40"/>
                <a:gd name="T9" fmla="*/ 1193 h 1213"/>
                <a:gd name="T10" fmla="*/ 20 w 40"/>
                <a:gd name="T11" fmla="*/ 1213 h 1213"/>
                <a:gd name="T12" fmla="*/ 40 w 40"/>
                <a:gd name="T13" fmla="*/ 1193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213">
                  <a:moveTo>
                    <a:pt x="40" y="1193"/>
                  </a:moveTo>
                  <a:cubicBezTo>
                    <a:pt x="40" y="20"/>
                    <a:pt x="40" y="20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ubicBezTo>
                    <a:pt x="9" y="0"/>
                    <a:pt x="0" y="9"/>
                    <a:pt x="0" y="20"/>
                  </a:cubicBezTo>
                  <a:cubicBezTo>
                    <a:pt x="0" y="1193"/>
                    <a:pt x="0" y="1193"/>
                    <a:pt x="0" y="1193"/>
                  </a:cubicBezTo>
                  <a:cubicBezTo>
                    <a:pt x="0" y="1204"/>
                    <a:pt x="9" y="1213"/>
                    <a:pt x="20" y="1213"/>
                  </a:cubicBezTo>
                  <a:cubicBezTo>
                    <a:pt x="31" y="1213"/>
                    <a:pt x="40" y="1204"/>
                    <a:pt x="40" y="1193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77" name="Group 676"/>
          <p:cNvGrpSpPr/>
          <p:nvPr/>
        </p:nvGrpSpPr>
        <p:grpSpPr>
          <a:xfrm>
            <a:off x="6061884" y="4000212"/>
            <a:ext cx="1304130" cy="1303644"/>
            <a:chOff x="-8537575" y="8783638"/>
            <a:chExt cx="4270375" cy="4268788"/>
          </a:xfrm>
        </p:grpSpPr>
        <p:sp>
          <p:nvSpPr>
            <p:cNvPr id="154" name="Oval 682"/>
            <p:cNvSpPr>
              <a:spLocks noChangeArrowheads="1"/>
            </p:cNvSpPr>
            <p:nvPr/>
          </p:nvSpPr>
          <p:spPr bwMode="auto">
            <a:xfrm>
              <a:off x="-8537575" y="8783638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5" name="Freeform 683"/>
            <p:cNvSpPr>
              <a:spLocks/>
            </p:cNvSpPr>
            <p:nvPr/>
          </p:nvSpPr>
          <p:spPr bwMode="auto">
            <a:xfrm>
              <a:off x="-7723188" y="10477500"/>
              <a:ext cx="2732088" cy="1231900"/>
            </a:xfrm>
            <a:custGeom>
              <a:avLst/>
              <a:gdLst>
                <a:gd name="T0" fmla="*/ 1030 w 1054"/>
                <a:gd name="T1" fmla="*/ 475 h 475"/>
                <a:gd name="T2" fmla="*/ 25 w 1054"/>
                <a:gd name="T3" fmla="*/ 475 h 475"/>
                <a:gd name="T4" fmla="*/ 0 w 1054"/>
                <a:gd name="T5" fmla="*/ 451 h 475"/>
                <a:gd name="T6" fmla="*/ 0 w 1054"/>
                <a:gd name="T7" fmla="*/ 24 h 475"/>
                <a:gd name="T8" fmla="*/ 25 w 1054"/>
                <a:gd name="T9" fmla="*/ 0 h 475"/>
                <a:gd name="T10" fmla="*/ 1030 w 1054"/>
                <a:gd name="T11" fmla="*/ 0 h 475"/>
                <a:gd name="T12" fmla="*/ 1054 w 1054"/>
                <a:gd name="T13" fmla="*/ 24 h 475"/>
                <a:gd name="T14" fmla="*/ 1054 w 1054"/>
                <a:gd name="T15" fmla="*/ 451 h 475"/>
                <a:gd name="T16" fmla="*/ 1030 w 1054"/>
                <a:gd name="T17" fmla="*/ 475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54" h="475">
                  <a:moveTo>
                    <a:pt x="1030" y="475"/>
                  </a:moveTo>
                  <a:cubicBezTo>
                    <a:pt x="25" y="475"/>
                    <a:pt x="25" y="475"/>
                    <a:pt x="25" y="475"/>
                  </a:cubicBezTo>
                  <a:cubicBezTo>
                    <a:pt x="11" y="475"/>
                    <a:pt x="0" y="464"/>
                    <a:pt x="0" y="45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1030" y="0"/>
                    <a:pt x="1030" y="0"/>
                    <a:pt x="1030" y="0"/>
                  </a:cubicBezTo>
                  <a:cubicBezTo>
                    <a:pt x="1043" y="0"/>
                    <a:pt x="1054" y="11"/>
                    <a:pt x="1054" y="24"/>
                  </a:cubicBezTo>
                  <a:cubicBezTo>
                    <a:pt x="1054" y="451"/>
                    <a:pt x="1054" y="451"/>
                    <a:pt x="1054" y="451"/>
                  </a:cubicBezTo>
                  <a:cubicBezTo>
                    <a:pt x="1054" y="464"/>
                    <a:pt x="1043" y="475"/>
                    <a:pt x="1030" y="475"/>
                  </a:cubicBezTo>
                  <a:close/>
                </a:path>
              </a:pathLst>
            </a:custGeom>
            <a:solidFill>
              <a:srgbClr val="B8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6" name="Rectangle 684"/>
            <p:cNvSpPr>
              <a:spLocks noChangeArrowheads="1"/>
            </p:cNvSpPr>
            <p:nvPr/>
          </p:nvSpPr>
          <p:spPr bwMode="auto">
            <a:xfrm>
              <a:off x="-7651750" y="10561638"/>
              <a:ext cx="2590800" cy="219075"/>
            </a:xfrm>
            <a:prstGeom prst="rect">
              <a:avLst/>
            </a:pr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7" name="Oval 685"/>
            <p:cNvSpPr>
              <a:spLocks noChangeArrowheads="1"/>
            </p:cNvSpPr>
            <p:nvPr/>
          </p:nvSpPr>
          <p:spPr bwMode="auto">
            <a:xfrm>
              <a:off x="-7586663" y="10971213"/>
              <a:ext cx="663575" cy="663575"/>
            </a:xfrm>
            <a:prstGeom prst="ellipse">
              <a:avLst/>
            </a:pr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8" name="Oval 686"/>
            <p:cNvSpPr>
              <a:spLocks noChangeArrowheads="1"/>
            </p:cNvSpPr>
            <p:nvPr/>
          </p:nvSpPr>
          <p:spPr bwMode="auto">
            <a:xfrm>
              <a:off x="-5772150" y="10971213"/>
              <a:ext cx="663575" cy="663575"/>
            </a:xfrm>
            <a:prstGeom prst="ellipse">
              <a:avLst/>
            </a:pr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59" name="Rectangle 687"/>
            <p:cNvSpPr>
              <a:spLocks noChangeArrowheads="1"/>
            </p:cNvSpPr>
            <p:nvPr/>
          </p:nvSpPr>
          <p:spPr bwMode="auto">
            <a:xfrm>
              <a:off x="-6816725" y="11222038"/>
              <a:ext cx="936625" cy="368300"/>
            </a:xfrm>
            <a:prstGeom prst="rect">
              <a:avLst/>
            </a:pr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0" name="Rectangle 688"/>
            <p:cNvSpPr>
              <a:spLocks noChangeArrowheads="1"/>
            </p:cNvSpPr>
            <p:nvPr/>
          </p:nvSpPr>
          <p:spPr bwMode="auto">
            <a:xfrm>
              <a:off x="-6370638" y="11210925"/>
              <a:ext cx="44450" cy="404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1" name="Freeform 689"/>
            <p:cNvSpPr>
              <a:spLocks/>
            </p:cNvSpPr>
            <p:nvPr/>
          </p:nvSpPr>
          <p:spPr bwMode="auto">
            <a:xfrm>
              <a:off x="-6977063" y="10237788"/>
              <a:ext cx="1241425" cy="239713"/>
            </a:xfrm>
            <a:custGeom>
              <a:avLst/>
              <a:gdLst>
                <a:gd name="T0" fmla="*/ 29 w 479"/>
                <a:gd name="T1" fmla="*/ 53 h 93"/>
                <a:gd name="T2" fmla="*/ 60 w 479"/>
                <a:gd name="T3" fmla="*/ 23 h 93"/>
                <a:gd name="T4" fmla="*/ 419 w 479"/>
                <a:gd name="T5" fmla="*/ 23 h 93"/>
                <a:gd name="T6" fmla="*/ 450 w 479"/>
                <a:gd name="T7" fmla="*/ 53 h 93"/>
                <a:gd name="T8" fmla="*/ 450 w 479"/>
                <a:gd name="T9" fmla="*/ 93 h 93"/>
                <a:gd name="T10" fmla="*/ 479 w 479"/>
                <a:gd name="T11" fmla="*/ 93 h 93"/>
                <a:gd name="T12" fmla="*/ 479 w 479"/>
                <a:gd name="T13" fmla="*/ 35 h 93"/>
                <a:gd name="T14" fmla="*/ 444 w 479"/>
                <a:gd name="T15" fmla="*/ 0 h 93"/>
                <a:gd name="T16" fmla="*/ 35 w 479"/>
                <a:gd name="T17" fmla="*/ 0 h 93"/>
                <a:gd name="T18" fmla="*/ 0 w 479"/>
                <a:gd name="T19" fmla="*/ 35 h 93"/>
                <a:gd name="T20" fmla="*/ 0 w 479"/>
                <a:gd name="T21" fmla="*/ 93 h 93"/>
                <a:gd name="T22" fmla="*/ 29 w 479"/>
                <a:gd name="T23" fmla="*/ 93 h 93"/>
                <a:gd name="T24" fmla="*/ 29 w 479"/>
                <a:gd name="T25" fmla="*/ 5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9" h="93">
                  <a:moveTo>
                    <a:pt x="29" y="53"/>
                  </a:moveTo>
                  <a:cubicBezTo>
                    <a:pt x="29" y="36"/>
                    <a:pt x="42" y="23"/>
                    <a:pt x="60" y="23"/>
                  </a:cubicBezTo>
                  <a:cubicBezTo>
                    <a:pt x="419" y="23"/>
                    <a:pt x="419" y="23"/>
                    <a:pt x="419" y="23"/>
                  </a:cubicBezTo>
                  <a:cubicBezTo>
                    <a:pt x="436" y="23"/>
                    <a:pt x="450" y="36"/>
                    <a:pt x="450" y="53"/>
                  </a:cubicBezTo>
                  <a:cubicBezTo>
                    <a:pt x="450" y="93"/>
                    <a:pt x="450" y="93"/>
                    <a:pt x="450" y="93"/>
                  </a:cubicBezTo>
                  <a:cubicBezTo>
                    <a:pt x="479" y="93"/>
                    <a:pt x="479" y="93"/>
                    <a:pt x="479" y="93"/>
                  </a:cubicBezTo>
                  <a:cubicBezTo>
                    <a:pt x="479" y="35"/>
                    <a:pt x="479" y="35"/>
                    <a:pt x="479" y="35"/>
                  </a:cubicBezTo>
                  <a:cubicBezTo>
                    <a:pt x="479" y="16"/>
                    <a:pt x="463" y="0"/>
                    <a:pt x="444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6" y="0"/>
                    <a:pt x="0" y="16"/>
                    <a:pt x="0" y="3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9" y="93"/>
                    <a:pt x="29" y="93"/>
                    <a:pt x="29" y="93"/>
                  </a:cubicBezTo>
                  <a:lnTo>
                    <a:pt x="29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2" name="Oval 690"/>
            <p:cNvSpPr>
              <a:spLocks noChangeArrowheads="1"/>
            </p:cNvSpPr>
            <p:nvPr/>
          </p:nvSpPr>
          <p:spPr bwMode="auto">
            <a:xfrm>
              <a:off x="-7324725" y="11233150"/>
              <a:ext cx="139700" cy="139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3" name="Oval 691"/>
            <p:cNvSpPr>
              <a:spLocks noChangeArrowheads="1"/>
            </p:cNvSpPr>
            <p:nvPr/>
          </p:nvSpPr>
          <p:spPr bwMode="auto">
            <a:xfrm>
              <a:off x="-5510213" y="11233150"/>
              <a:ext cx="139700" cy="139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78" name="Group 677"/>
          <p:cNvGrpSpPr/>
          <p:nvPr/>
        </p:nvGrpSpPr>
        <p:grpSpPr>
          <a:xfrm>
            <a:off x="8253834" y="4000212"/>
            <a:ext cx="1304130" cy="1303644"/>
            <a:chOff x="-3540125" y="8783638"/>
            <a:chExt cx="4270375" cy="4268788"/>
          </a:xfrm>
        </p:grpSpPr>
        <p:sp>
          <p:nvSpPr>
            <p:cNvPr id="164" name="Oval 692"/>
            <p:cNvSpPr>
              <a:spLocks noChangeArrowheads="1"/>
            </p:cNvSpPr>
            <p:nvPr/>
          </p:nvSpPr>
          <p:spPr bwMode="auto">
            <a:xfrm>
              <a:off x="-3540125" y="8783638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5" name="Oval 693"/>
            <p:cNvSpPr>
              <a:spLocks noChangeArrowheads="1"/>
            </p:cNvSpPr>
            <p:nvPr/>
          </p:nvSpPr>
          <p:spPr bwMode="auto">
            <a:xfrm>
              <a:off x="-2430463" y="9817100"/>
              <a:ext cx="2189163" cy="2184400"/>
            </a:xfrm>
            <a:prstGeom prst="ellipse">
              <a:avLst/>
            </a:pr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6" name="Freeform 694"/>
            <p:cNvSpPr>
              <a:spLocks noEditPoints="1"/>
            </p:cNvSpPr>
            <p:nvPr/>
          </p:nvSpPr>
          <p:spPr bwMode="auto">
            <a:xfrm>
              <a:off x="-2927350" y="9320213"/>
              <a:ext cx="3160713" cy="3159125"/>
            </a:xfrm>
            <a:custGeom>
              <a:avLst/>
              <a:gdLst>
                <a:gd name="T0" fmla="*/ 1172 w 1219"/>
                <a:gd name="T1" fmla="*/ 483 h 1219"/>
                <a:gd name="T2" fmla="*/ 1018 w 1219"/>
                <a:gd name="T3" fmla="*/ 343 h 1219"/>
                <a:gd name="T4" fmla="*/ 1081 w 1219"/>
                <a:gd name="T5" fmla="*/ 274 h 1219"/>
                <a:gd name="T6" fmla="*/ 965 w 1219"/>
                <a:gd name="T7" fmla="*/ 113 h 1219"/>
                <a:gd name="T8" fmla="*/ 852 w 1219"/>
                <a:gd name="T9" fmla="*/ 180 h 1219"/>
                <a:gd name="T10" fmla="*/ 709 w 1219"/>
                <a:gd name="T11" fmla="*/ 125 h 1219"/>
                <a:gd name="T12" fmla="*/ 667 w 1219"/>
                <a:gd name="T13" fmla="*/ 1 h 1219"/>
                <a:gd name="T14" fmla="*/ 483 w 1219"/>
                <a:gd name="T15" fmla="*/ 40 h 1219"/>
                <a:gd name="T16" fmla="*/ 341 w 1219"/>
                <a:gd name="T17" fmla="*/ 194 h 1219"/>
                <a:gd name="T18" fmla="*/ 271 w 1219"/>
                <a:gd name="T19" fmla="*/ 131 h 1219"/>
                <a:gd name="T20" fmla="*/ 110 w 1219"/>
                <a:gd name="T21" fmla="*/ 247 h 1219"/>
                <a:gd name="T22" fmla="*/ 177 w 1219"/>
                <a:gd name="T23" fmla="*/ 364 h 1219"/>
                <a:gd name="T24" fmla="*/ 122 w 1219"/>
                <a:gd name="T25" fmla="*/ 510 h 1219"/>
                <a:gd name="T26" fmla="*/ 0 w 1219"/>
                <a:gd name="T27" fmla="*/ 545 h 1219"/>
                <a:gd name="T28" fmla="*/ 37 w 1219"/>
                <a:gd name="T29" fmla="*/ 737 h 1219"/>
                <a:gd name="T30" fmla="*/ 191 w 1219"/>
                <a:gd name="T31" fmla="*/ 875 h 1219"/>
                <a:gd name="T32" fmla="*/ 128 w 1219"/>
                <a:gd name="T33" fmla="*/ 942 h 1219"/>
                <a:gd name="T34" fmla="*/ 244 w 1219"/>
                <a:gd name="T35" fmla="*/ 1103 h 1219"/>
                <a:gd name="T36" fmla="*/ 337 w 1219"/>
                <a:gd name="T37" fmla="*/ 1061 h 1219"/>
                <a:gd name="T38" fmla="*/ 444 w 1219"/>
                <a:gd name="T39" fmla="*/ 1073 h 1219"/>
                <a:gd name="T40" fmla="*/ 462 w 1219"/>
                <a:gd name="T41" fmla="*/ 1079 h 1219"/>
                <a:gd name="T42" fmla="*/ 510 w 1219"/>
                <a:gd name="T43" fmla="*/ 1090 h 1219"/>
                <a:gd name="T44" fmla="*/ 512 w 1219"/>
                <a:gd name="T45" fmla="*/ 1181 h 1219"/>
                <a:gd name="T46" fmla="*/ 699 w 1219"/>
                <a:gd name="T47" fmla="*/ 1215 h 1219"/>
                <a:gd name="T48" fmla="*/ 735 w 1219"/>
                <a:gd name="T49" fmla="*/ 1135 h 1219"/>
                <a:gd name="T50" fmla="*/ 765 w 1219"/>
                <a:gd name="T51" fmla="*/ 1076 h 1219"/>
                <a:gd name="T52" fmla="*/ 873 w 1219"/>
                <a:gd name="T53" fmla="*/ 1022 h 1219"/>
                <a:gd name="T54" fmla="*/ 890 w 1219"/>
                <a:gd name="T55" fmla="*/ 1038 h 1219"/>
                <a:gd name="T56" fmla="*/ 991 w 1219"/>
                <a:gd name="T57" fmla="*/ 1083 h 1219"/>
                <a:gd name="T58" fmla="*/ 1098 w 1219"/>
                <a:gd name="T59" fmla="*/ 917 h 1219"/>
                <a:gd name="T60" fmla="*/ 1087 w 1219"/>
                <a:gd name="T61" fmla="*/ 710 h 1219"/>
                <a:gd name="T62" fmla="*/ 1178 w 1219"/>
                <a:gd name="T63" fmla="*/ 708 h 1219"/>
                <a:gd name="T64" fmla="*/ 1214 w 1219"/>
                <a:gd name="T65" fmla="*/ 513 h 1219"/>
                <a:gd name="T66" fmla="*/ 783 w 1219"/>
                <a:gd name="T67" fmla="*/ 984 h 1219"/>
                <a:gd name="T68" fmla="*/ 609 w 1219"/>
                <a:gd name="T69" fmla="*/ 1023 h 1219"/>
                <a:gd name="T70" fmla="*/ 444 w 1219"/>
                <a:gd name="T71" fmla="*/ 988 h 1219"/>
                <a:gd name="T72" fmla="*/ 197 w 1219"/>
                <a:gd name="T73" fmla="*/ 610 h 1219"/>
                <a:gd name="T74" fmla="*/ 1022 w 1219"/>
                <a:gd name="T75" fmla="*/ 610 h 1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19" h="1219">
                  <a:moveTo>
                    <a:pt x="1214" y="513"/>
                  </a:moveTo>
                  <a:cubicBezTo>
                    <a:pt x="1214" y="493"/>
                    <a:pt x="1192" y="482"/>
                    <a:pt x="1172" y="483"/>
                  </a:cubicBezTo>
                  <a:cubicBezTo>
                    <a:pt x="1081" y="485"/>
                    <a:pt x="1081" y="485"/>
                    <a:pt x="1081" y="485"/>
                  </a:cubicBezTo>
                  <a:cubicBezTo>
                    <a:pt x="1067" y="428"/>
                    <a:pt x="1046" y="385"/>
                    <a:pt x="1018" y="343"/>
                  </a:cubicBezTo>
                  <a:cubicBezTo>
                    <a:pt x="1018" y="341"/>
                    <a:pt x="1018" y="341"/>
                    <a:pt x="1018" y="341"/>
                  </a:cubicBezTo>
                  <a:cubicBezTo>
                    <a:pt x="1081" y="274"/>
                    <a:pt x="1081" y="274"/>
                    <a:pt x="1081" y="274"/>
                  </a:cubicBezTo>
                  <a:cubicBezTo>
                    <a:pt x="1095" y="260"/>
                    <a:pt x="1094" y="236"/>
                    <a:pt x="1080" y="222"/>
                  </a:cubicBezTo>
                  <a:cubicBezTo>
                    <a:pt x="965" y="113"/>
                    <a:pt x="965" y="113"/>
                    <a:pt x="965" y="113"/>
                  </a:cubicBezTo>
                  <a:cubicBezTo>
                    <a:pt x="950" y="99"/>
                    <a:pt x="927" y="100"/>
                    <a:pt x="913" y="114"/>
                  </a:cubicBezTo>
                  <a:cubicBezTo>
                    <a:pt x="852" y="180"/>
                    <a:pt x="852" y="180"/>
                    <a:pt x="852" y="180"/>
                  </a:cubicBezTo>
                  <a:cubicBezTo>
                    <a:pt x="807" y="154"/>
                    <a:pt x="767" y="136"/>
                    <a:pt x="709" y="126"/>
                  </a:cubicBezTo>
                  <a:cubicBezTo>
                    <a:pt x="709" y="125"/>
                    <a:pt x="709" y="125"/>
                    <a:pt x="709" y="125"/>
                  </a:cubicBezTo>
                  <a:cubicBezTo>
                    <a:pt x="707" y="34"/>
                    <a:pt x="707" y="34"/>
                    <a:pt x="707" y="34"/>
                  </a:cubicBezTo>
                  <a:cubicBezTo>
                    <a:pt x="707" y="14"/>
                    <a:pt x="688" y="0"/>
                    <a:pt x="667" y="1"/>
                  </a:cubicBezTo>
                  <a:cubicBezTo>
                    <a:pt x="509" y="5"/>
                    <a:pt x="509" y="5"/>
                    <a:pt x="509" y="5"/>
                  </a:cubicBezTo>
                  <a:cubicBezTo>
                    <a:pt x="489" y="5"/>
                    <a:pt x="482" y="20"/>
                    <a:pt x="483" y="40"/>
                  </a:cubicBezTo>
                  <a:cubicBezTo>
                    <a:pt x="485" y="131"/>
                    <a:pt x="485" y="131"/>
                    <a:pt x="485" y="131"/>
                  </a:cubicBezTo>
                  <a:cubicBezTo>
                    <a:pt x="428" y="145"/>
                    <a:pt x="383" y="166"/>
                    <a:pt x="341" y="194"/>
                  </a:cubicBezTo>
                  <a:cubicBezTo>
                    <a:pt x="338" y="194"/>
                    <a:pt x="338" y="194"/>
                    <a:pt x="338" y="194"/>
                  </a:cubicBezTo>
                  <a:cubicBezTo>
                    <a:pt x="271" y="131"/>
                    <a:pt x="271" y="131"/>
                    <a:pt x="271" y="131"/>
                  </a:cubicBezTo>
                  <a:cubicBezTo>
                    <a:pt x="256" y="117"/>
                    <a:pt x="233" y="118"/>
                    <a:pt x="219" y="133"/>
                  </a:cubicBezTo>
                  <a:cubicBezTo>
                    <a:pt x="110" y="247"/>
                    <a:pt x="110" y="247"/>
                    <a:pt x="110" y="247"/>
                  </a:cubicBezTo>
                  <a:cubicBezTo>
                    <a:pt x="96" y="262"/>
                    <a:pt x="96" y="285"/>
                    <a:pt x="111" y="299"/>
                  </a:cubicBezTo>
                  <a:cubicBezTo>
                    <a:pt x="177" y="364"/>
                    <a:pt x="177" y="364"/>
                    <a:pt x="177" y="364"/>
                  </a:cubicBezTo>
                  <a:cubicBezTo>
                    <a:pt x="151" y="409"/>
                    <a:pt x="132" y="450"/>
                    <a:pt x="122" y="510"/>
                  </a:cubicBezTo>
                  <a:cubicBezTo>
                    <a:pt x="122" y="510"/>
                    <a:pt x="122" y="510"/>
                    <a:pt x="122" y="510"/>
                  </a:cubicBezTo>
                  <a:cubicBezTo>
                    <a:pt x="31" y="512"/>
                    <a:pt x="31" y="512"/>
                    <a:pt x="31" y="512"/>
                  </a:cubicBezTo>
                  <a:cubicBezTo>
                    <a:pt x="11" y="513"/>
                    <a:pt x="0" y="525"/>
                    <a:pt x="0" y="545"/>
                  </a:cubicBezTo>
                  <a:cubicBezTo>
                    <a:pt x="4" y="703"/>
                    <a:pt x="4" y="703"/>
                    <a:pt x="4" y="703"/>
                  </a:cubicBezTo>
                  <a:cubicBezTo>
                    <a:pt x="5" y="723"/>
                    <a:pt x="17" y="737"/>
                    <a:pt x="37" y="737"/>
                  </a:cubicBezTo>
                  <a:cubicBezTo>
                    <a:pt x="128" y="734"/>
                    <a:pt x="128" y="734"/>
                    <a:pt x="128" y="734"/>
                  </a:cubicBezTo>
                  <a:cubicBezTo>
                    <a:pt x="141" y="791"/>
                    <a:pt x="163" y="833"/>
                    <a:pt x="191" y="875"/>
                  </a:cubicBezTo>
                  <a:cubicBezTo>
                    <a:pt x="190" y="876"/>
                    <a:pt x="190" y="876"/>
                    <a:pt x="190" y="876"/>
                  </a:cubicBezTo>
                  <a:cubicBezTo>
                    <a:pt x="128" y="942"/>
                    <a:pt x="128" y="942"/>
                    <a:pt x="128" y="942"/>
                  </a:cubicBezTo>
                  <a:cubicBezTo>
                    <a:pt x="114" y="957"/>
                    <a:pt x="114" y="980"/>
                    <a:pt x="129" y="994"/>
                  </a:cubicBezTo>
                  <a:cubicBezTo>
                    <a:pt x="244" y="1103"/>
                    <a:pt x="244" y="1103"/>
                    <a:pt x="244" y="1103"/>
                  </a:cubicBezTo>
                  <a:cubicBezTo>
                    <a:pt x="258" y="1117"/>
                    <a:pt x="281" y="1116"/>
                    <a:pt x="295" y="1102"/>
                  </a:cubicBezTo>
                  <a:cubicBezTo>
                    <a:pt x="337" y="1061"/>
                    <a:pt x="337" y="1061"/>
                    <a:pt x="337" y="1061"/>
                  </a:cubicBezTo>
                  <a:cubicBezTo>
                    <a:pt x="362" y="1036"/>
                    <a:pt x="362" y="1036"/>
                    <a:pt x="362" y="1036"/>
                  </a:cubicBezTo>
                  <a:cubicBezTo>
                    <a:pt x="389" y="1051"/>
                    <a:pt x="415" y="1064"/>
                    <a:pt x="444" y="1073"/>
                  </a:cubicBezTo>
                  <a:cubicBezTo>
                    <a:pt x="449" y="1075"/>
                    <a:pt x="456" y="1077"/>
                    <a:pt x="462" y="1079"/>
                  </a:cubicBezTo>
                  <a:cubicBezTo>
                    <a:pt x="462" y="1079"/>
                    <a:pt x="462" y="1079"/>
                    <a:pt x="462" y="1079"/>
                  </a:cubicBezTo>
                  <a:cubicBezTo>
                    <a:pt x="477" y="1083"/>
                    <a:pt x="494" y="1087"/>
                    <a:pt x="510" y="1090"/>
                  </a:cubicBezTo>
                  <a:cubicBezTo>
                    <a:pt x="510" y="1090"/>
                    <a:pt x="510" y="1090"/>
                    <a:pt x="510" y="1090"/>
                  </a:cubicBezTo>
                  <a:cubicBezTo>
                    <a:pt x="511" y="1135"/>
                    <a:pt x="511" y="1135"/>
                    <a:pt x="511" y="1135"/>
                  </a:cubicBezTo>
                  <a:cubicBezTo>
                    <a:pt x="512" y="1181"/>
                    <a:pt x="512" y="1181"/>
                    <a:pt x="512" y="1181"/>
                  </a:cubicBezTo>
                  <a:cubicBezTo>
                    <a:pt x="513" y="1202"/>
                    <a:pt x="521" y="1219"/>
                    <a:pt x="541" y="1219"/>
                  </a:cubicBezTo>
                  <a:cubicBezTo>
                    <a:pt x="699" y="1215"/>
                    <a:pt x="699" y="1215"/>
                    <a:pt x="699" y="1215"/>
                  </a:cubicBezTo>
                  <a:cubicBezTo>
                    <a:pt x="720" y="1214"/>
                    <a:pt x="737" y="1196"/>
                    <a:pt x="736" y="1176"/>
                  </a:cubicBezTo>
                  <a:cubicBezTo>
                    <a:pt x="735" y="1135"/>
                    <a:pt x="735" y="1135"/>
                    <a:pt x="735" y="1135"/>
                  </a:cubicBezTo>
                  <a:cubicBezTo>
                    <a:pt x="734" y="1085"/>
                    <a:pt x="734" y="1085"/>
                    <a:pt x="734" y="1085"/>
                  </a:cubicBezTo>
                  <a:cubicBezTo>
                    <a:pt x="745" y="1082"/>
                    <a:pt x="755" y="1079"/>
                    <a:pt x="765" y="1076"/>
                  </a:cubicBezTo>
                  <a:cubicBezTo>
                    <a:pt x="771" y="1074"/>
                    <a:pt x="777" y="1072"/>
                    <a:pt x="783" y="1070"/>
                  </a:cubicBezTo>
                  <a:cubicBezTo>
                    <a:pt x="816" y="1057"/>
                    <a:pt x="844" y="1041"/>
                    <a:pt x="873" y="1022"/>
                  </a:cubicBezTo>
                  <a:cubicBezTo>
                    <a:pt x="873" y="1022"/>
                    <a:pt x="873" y="1022"/>
                    <a:pt x="873" y="1022"/>
                  </a:cubicBezTo>
                  <a:cubicBezTo>
                    <a:pt x="890" y="1038"/>
                    <a:pt x="890" y="1038"/>
                    <a:pt x="890" y="1038"/>
                  </a:cubicBezTo>
                  <a:cubicBezTo>
                    <a:pt x="939" y="1085"/>
                    <a:pt x="939" y="1085"/>
                    <a:pt x="939" y="1085"/>
                  </a:cubicBezTo>
                  <a:cubicBezTo>
                    <a:pt x="954" y="1099"/>
                    <a:pt x="977" y="1098"/>
                    <a:pt x="991" y="1083"/>
                  </a:cubicBezTo>
                  <a:cubicBezTo>
                    <a:pt x="1099" y="969"/>
                    <a:pt x="1099" y="969"/>
                    <a:pt x="1099" y="969"/>
                  </a:cubicBezTo>
                  <a:cubicBezTo>
                    <a:pt x="1113" y="954"/>
                    <a:pt x="1113" y="931"/>
                    <a:pt x="1098" y="917"/>
                  </a:cubicBezTo>
                  <a:cubicBezTo>
                    <a:pt x="1032" y="854"/>
                    <a:pt x="1032" y="854"/>
                    <a:pt x="1032" y="854"/>
                  </a:cubicBezTo>
                  <a:cubicBezTo>
                    <a:pt x="1058" y="809"/>
                    <a:pt x="1076" y="758"/>
                    <a:pt x="1087" y="710"/>
                  </a:cubicBezTo>
                  <a:cubicBezTo>
                    <a:pt x="1087" y="710"/>
                    <a:pt x="1087" y="710"/>
                    <a:pt x="1087" y="710"/>
                  </a:cubicBezTo>
                  <a:cubicBezTo>
                    <a:pt x="1178" y="708"/>
                    <a:pt x="1178" y="708"/>
                    <a:pt x="1178" y="708"/>
                  </a:cubicBezTo>
                  <a:cubicBezTo>
                    <a:pt x="1198" y="707"/>
                    <a:pt x="1219" y="691"/>
                    <a:pt x="1219" y="671"/>
                  </a:cubicBezTo>
                  <a:lnTo>
                    <a:pt x="1214" y="513"/>
                  </a:lnTo>
                  <a:close/>
                  <a:moveTo>
                    <a:pt x="890" y="913"/>
                  </a:moveTo>
                  <a:cubicBezTo>
                    <a:pt x="858" y="942"/>
                    <a:pt x="822" y="966"/>
                    <a:pt x="783" y="984"/>
                  </a:cubicBezTo>
                  <a:cubicBezTo>
                    <a:pt x="777" y="987"/>
                    <a:pt x="771" y="990"/>
                    <a:pt x="765" y="992"/>
                  </a:cubicBezTo>
                  <a:cubicBezTo>
                    <a:pt x="717" y="1012"/>
                    <a:pt x="665" y="1023"/>
                    <a:pt x="609" y="1023"/>
                  </a:cubicBezTo>
                  <a:cubicBezTo>
                    <a:pt x="557" y="1023"/>
                    <a:pt x="508" y="1013"/>
                    <a:pt x="462" y="995"/>
                  </a:cubicBezTo>
                  <a:cubicBezTo>
                    <a:pt x="456" y="993"/>
                    <a:pt x="449" y="990"/>
                    <a:pt x="444" y="988"/>
                  </a:cubicBezTo>
                  <a:cubicBezTo>
                    <a:pt x="404" y="971"/>
                    <a:pt x="369" y="948"/>
                    <a:pt x="337" y="920"/>
                  </a:cubicBezTo>
                  <a:cubicBezTo>
                    <a:pt x="251" y="844"/>
                    <a:pt x="197" y="733"/>
                    <a:pt x="197" y="610"/>
                  </a:cubicBezTo>
                  <a:cubicBezTo>
                    <a:pt x="197" y="382"/>
                    <a:pt x="382" y="197"/>
                    <a:pt x="609" y="197"/>
                  </a:cubicBezTo>
                  <a:cubicBezTo>
                    <a:pt x="837" y="197"/>
                    <a:pt x="1022" y="382"/>
                    <a:pt x="1022" y="610"/>
                  </a:cubicBezTo>
                  <a:cubicBezTo>
                    <a:pt x="1022" y="730"/>
                    <a:pt x="971" y="838"/>
                    <a:pt x="890" y="913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7" name="Oval 695"/>
            <p:cNvSpPr>
              <a:spLocks noChangeArrowheads="1"/>
            </p:cNvSpPr>
            <p:nvPr/>
          </p:nvSpPr>
          <p:spPr bwMode="auto">
            <a:xfrm>
              <a:off x="-1662113" y="10066338"/>
              <a:ext cx="647700" cy="647700"/>
            </a:xfrm>
            <a:prstGeom prst="ellipse">
              <a:avLst/>
            </a:pr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8" name="Freeform 696"/>
            <p:cNvSpPr>
              <a:spLocks/>
            </p:cNvSpPr>
            <p:nvPr/>
          </p:nvSpPr>
          <p:spPr bwMode="auto">
            <a:xfrm>
              <a:off x="-2051050" y="10747375"/>
              <a:ext cx="1430338" cy="1223963"/>
            </a:xfrm>
            <a:custGeom>
              <a:avLst/>
              <a:gdLst>
                <a:gd name="T0" fmla="*/ 552 w 552"/>
                <a:gd name="T1" fmla="*/ 143 h 472"/>
                <a:gd name="T2" fmla="*/ 400 w 552"/>
                <a:gd name="T3" fmla="*/ 5 h 472"/>
                <a:gd name="T4" fmla="*/ 400 w 552"/>
                <a:gd name="T5" fmla="*/ 7 h 472"/>
                <a:gd name="T6" fmla="*/ 152 w 552"/>
                <a:gd name="T7" fmla="*/ 7 h 472"/>
                <a:gd name="T8" fmla="*/ 152 w 552"/>
                <a:gd name="T9" fmla="*/ 5 h 472"/>
                <a:gd name="T10" fmla="*/ 0 w 552"/>
                <a:gd name="T11" fmla="*/ 143 h 472"/>
                <a:gd name="T12" fmla="*/ 0 w 552"/>
                <a:gd name="T13" fmla="*/ 156 h 472"/>
                <a:gd name="T14" fmla="*/ 0 w 552"/>
                <a:gd name="T15" fmla="*/ 156 h 472"/>
                <a:gd name="T16" fmla="*/ 0 w 552"/>
                <a:gd name="T17" fmla="*/ 369 h 472"/>
                <a:gd name="T18" fmla="*/ 104 w 552"/>
                <a:gd name="T19" fmla="*/ 437 h 472"/>
                <a:gd name="T20" fmla="*/ 104 w 552"/>
                <a:gd name="T21" fmla="*/ 191 h 472"/>
                <a:gd name="T22" fmla="*/ 124 w 552"/>
                <a:gd name="T23" fmla="*/ 191 h 472"/>
                <a:gd name="T24" fmla="*/ 124 w 552"/>
                <a:gd name="T25" fmla="*/ 444 h 472"/>
                <a:gd name="T26" fmla="*/ 272 w 552"/>
                <a:gd name="T27" fmla="*/ 472 h 472"/>
                <a:gd name="T28" fmla="*/ 428 w 552"/>
                <a:gd name="T29" fmla="*/ 441 h 472"/>
                <a:gd name="T30" fmla="*/ 428 w 552"/>
                <a:gd name="T31" fmla="*/ 191 h 472"/>
                <a:gd name="T32" fmla="*/ 444 w 552"/>
                <a:gd name="T33" fmla="*/ 191 h 472"/>
                <a:gd name="T34" fmla="*/ 444 w 552"/>
                <a:gd name="T35" fmla="*/ 433 h 472"/>
                <a:gd name="T36" fmla="*/ 552 w 552"/>
                <a:gd name="T37" fmla="*/ 362 h 472"/>
                <a:gd name="T38" fmla="*/ 552 w 552"/>
                <a:gd name="T39" fmla="*/ 191 h 472"/>
                <a:gd name="T40" fmla="*/ 552 w 552"/>
                <a:gd name="T41" fmla="*/ 14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52" h="472">
                  <a:moveTo>
                    <a:pt x="552" y="143"/>
                  </a:moveTo>
                  <a:cubicBezTo>
                    <a:pt x="528" y="0"/>
                    <a:pt x="400" y="5"/>
                    <a:pt x="400" y="5"/>
                  </a:cubicBezTo>
                  <a:cubicBezTo>
                    <a:pt x="400" y="7"/>
                    <a:pt x="400" y="7"/>
                    <a:pt x="400" y="7"/>
                  </a:cubicBezTo>
                  <a:cubicBezTo>
                    <a:pt x="152" y="7"/>
                    <a:pt x="152" y="7"/>
                    <a:pt x="152" y="7"/>
                  </a:cubicBezTo>
                  <a:cubicBezTo>
                    <a:pt x="152" y="5"/>
                    <a:pt x="152" y="5"/>
                    <a:pt x="152" y="5"/>
                  </a:cubicBezTo>
                  <a:cubicBezTo>
                    <a:pt x="152" y="5"/>
                    <a:pt x="24" y="0"/>
                    <a:pt x="0" y="143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32" y="397"/>
                    <a:pt x="68" y="420"/>
                    <a:pt x="104" y="437"/>
                  </a:cubicBezTo>
                  <a:cubicBezTo>
                    <a:pt x="104" y="191"/>
                    <a:pt x="104" y="191"/>
                    <a:pt x="104" y="191"/>
                  </a:cubicBezTo>
                  <a:cubicBezTo>
                    <a:pt x="124" y="191"/>
                    <a:pt x="124" y="191"/>
                    <a:pt x="124" y="191"/>
                  </a:cubicBezTo>
                  <a:cubicBezTo>
                    <a:pt x="124" y="444"/>
                    <a:pt x="124" y="444"/>
                    <a:pt x="124" y="444"/>
                  </a:cubicBezTo>
                  <a:cubicBezTo>
                    <a:pt x="168" y="462"/>
                    <a:pt x="220" y="472"/>
                    <a:pt x="272" y="472"/>
                  </a:cubicBezTo>
                  <a:cubicBezTo>
                    <a:pt x="327" y="472"/>
                    <a:pt x="380" y="461"/>
                    <a:pt x="428" y="441"/>
                  </a:cubicBezTo>
                  <a:cubicBezTo>
                    <a:pt x="428" y="191"/>
                    <a:pt x="428" y="191"/>
                    <a:pt x="428" y="191"/>
                  </a:cubicBezTo>
                  <a:cubicBezTo>
                    <a:pt x="444" y="191"/>
                    <a:pt x="444" y="191"/>
                    <a:pt x="444" y="191"/>
                  </a:cubicBezTo>
                  <a:cubicBezTo>
                    <a:pt x="444" y="433"/>
                    <a:pt x="444" y="433"/>
                    <a:pt x="444" y="433"/>
                  </a:cubicBezTo>
                  <a:cubicBezTo>
                    <a:pt x="484" y="415"/>
                    <a:pt x="520" y="391"/>
                    <a:pt x="552" y="362"/>
                  </a:cubicBezTo>
                  <a:cubicBezTo>
                    <a:pt x="552" y="191"/>
                    <a:pt x="552" y="191"/>
                    <a:pt x="552" y="191"/>
                  </a:cubicBezTo>
                  <a:lnTo>
                    <a:pt x="552" y="143"/>
                  </a:lnTo>
                  <a:close/>
                </a:path>
              </a:pathLst>
            </a:custGeom>
            <a:solidFill>
              <a:srgbClr val="2F43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69" name="Freeform 697"/>
            <p:cNvSpPr>
              <a:spLocks/>
            </p:cNvSpPr>
            <p:nvPr/>
          </p:nvSpPr>
          <p:spPr bwMode="auto">
            <a:xfrm>
              <a:off x="-1431925" y="11045825"/>
              <a:ext cx="184150" cy="750888"/>
            </a:xfrm>
            <a:custGeom>
              <a:avLst/>
              <a:gdLst>
                <a:gd name="T0" fmla="*/ 85 w 116"/>
                <a:gd name="T1" fmla="*/ 0 h 473"/>
                <a:gd name="T2" fmla="*/ 59 w 116"/>
                <a:gd name="T3" fmla="*/ 0 h 473"/>
                <a:gd name="T4" fmla="*/ 31 w 116"/>
                <a:gd name="T5" fmla="*/ 0 h 473"/>
                <a:gd name="T6" fmla="*/ 0 w 116"/>
                <a:gd name="T7" fmla="*/ 416 h 473"/>
                <a:gd name="T8" fmla="*/ 59 w 116"/>
                <a:gd name="T9" fmla="*/ 473 h 473"/>
                <a:gd name="T10" fmla="*/ 116 w 116"/>
                <a:gd name="T11" fmla="*/ 416 h 473"/>
                <a:gd name="T12" fmla="*/ 85 w 116"/>
                <a:gd name="T13" fmla="*/ 0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473">
                  <a:moveTo>
                    <a:pt x="85" y="0"/>
                  </a:moveTo>
                  <a:lnTo>
                    <a:pt x="59" y="0"/>
                  </a:lnTo>
                  <a:lnTo>
                    <a:pt x="31" y="0"/>
                  </a:lnTo>
                  <a:lnTo>
                    <a:pt x="0" y="416"/>
                  </a:lnTo>
                  <a:lnTo>
                    <a:pt x="59" y="473"/>
                  </a:lnTo>
                  <a:lnTo>
                    <a:pt x="116" y="416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0" name="Freeform 698"/>
            <p:cNvSpPr>
              <a:spLocks/>
            </p:cNvSpPr>
            <p:nvPr/>
          </p:nvSpPr>
          <p:spPr bwMode="auto">
            <a:xfrm>
              <a:off x="-1416050" y="10852150"/>
              <a:ext cx="152400" cy="152400"/>
            </a:xfrm>
            <a:custGeom>
              <a:avLst/>
              <a:gdLst>
                <a:gd name="T0" fmla="*/ 49 w 96"/>
                <a:gd name="T1" fmla="*/ 0 h 96"/>
                <a:gd name="T2" fmla="*/ 0 w 96"/>
                <a:gd name="T3" fmla="*/ 35 h 96"/>
                <a:gd name="T4" fmla="*/ 20 w 96"/>
                <a:gd name="T5" fmla="*/ 96 h 96"/>
                <a:gd name="T6" fmla="*/ 49 w 96"/>
                <a:gd name="T7" fmla="*/ 96 h 96"/>
                <a:gd name="T8" fmla="*/ 77 w 96"/>
                <a:gd name="T9" fmla="*/ 96 h 96"/>
                <a:gd name="T10" fmla="*/ 96 w 96"/>
                <a:gd name="T11" fmla="*/ 35 h 96"/>
                <a:gd name="T12" fmla="*/ 49 w 96"/>
                <a:gd name="T1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96">
                  <a:moveTo>
                    <a:pt x="49" y="0"/>
                  </a:moveTo>
                  <a:lnTo>
                    <a:pt x="0" y="35"/>
                  </a:lnTo>
                  <a:lnTo>
                    <a:pt x="20" y="96"/>
                  </a:lnTo>
                  <a:lnTo>
                    <a:pt x="49" y="96"/>
                  </a:lnTo>
                  <a:lnTo>
                    <a:pt x="77" y="96"/>
                  </a:lnTo>
                  <a:lnTo>
                    <a:pt x="96" y="3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79" name="Group 678"/>
          <p:cNvGrpSpPr/>
          <p:nvPr/>
        </p:nvGrpSpPr>
        <p:grpSpPr>
          <a:xfrm>
            <a:off x="10445784" y="4000212"/>
            <a:ext cx="1304130" cy="1303644"/>
            <a:chOff x="1458913" y="8783638"/>
            <a:chExt cx="4270375" cy="4268788"/>
          </a:xfrm>
        </p:grpSpPr>
        <p:sp>
          <p:nvSpPr>
            <p:cNvPr id="171" name="Oval 699"/>
            <p:cNvSpPr>
              <a:spLocks noChangeArrowheads="1"/>
            </p:cNvSpPr>
            <p:nvPr/>
          </p:nvSpPr>
          <p:spPr bwMode="auto">
            <a:xfrm>
              <a:off x="1458913" y="8783638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2" name="Freeform 700"/>
            <p:cNvSpPr>
              <a:spLocks/>
            </p:cNvSpPr>
            <p:nvPr/>
          </p:nvSpPr>
          <p:spPr bwMode="auto">
            <a:xfrm>
              <a:off x="2649538" y="10387013"/>
              <a:ext cx="1871663" cy="1735138"/>
            </a:xfrm>
            <a:custGeom>
              <a:avLst/>
              <a:gdLst>
                <a:gd name="T0" fmla="*/ 722 w 722"/>
                <a:gd name="T1" fmla="*/ 53 h 669"/>
                <a:gd name="T2" fmla="*/ 722 w 722"/>
                <a:gd name="T3" fmla="*/ 611 h 669"/>
                <a:gd name="T4" fmla="*/ 706 w 722"/>
                <a:gd name="T5" fmla="*/ 656 h 669"/>
                <a:gd name="T6" fmla="*/ 676 w 722"/>
                <a:gd name="T7" fmla="*/ 669 h 669"/>
                <a:gd name="T8" fmla="*/ 52 w 722"/>
                <a:gd name="T9" fmla="*/ 669 h 669"/>
                <a:gd name="T10" fmla="*/ 0 w 722"/>
                <a:gd name="T11" fmla="*/ 611 h 669"/>
                <a:gd name="T12" fmla="*/ 0 w 722"/>
                <a:gd name="T13" fmla="*/ 53 h 669"/>
                <a:gd name="T14" fmla="*/ 10 w 722"/>
                <a:gd name="T15" fmla="*/ 21 h 669"/>
                <a:gd name="T16" fmla="*/ 52 w 722"/>
                <a:gd name="T17" fmla="*/ 0 h 669"/>
                <a:gd name="T18" fmla="*/ 676 w 722"/>
                <a:gd name="T19" fmla="*/ 0 h 669"/>
                <a:gd name="T20" fmla="*/ 685 w 722"/>
                <a:gd name="T21" fmla="*/ 0 h 669"/>
                <a:gd name="T22" fmla="*/ 721 w 722"/>
                <a:gd name="T23" fmla="*/ 46 h 669"/>
                <a:gd name="T24" fmla="*/ 722 w 722"/>
                <a:gd name="T25" fmla="*/ 53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2" h="669">
                  <a:moveTo>
                    <a:pt x="722" y="53"/>
                  </a:moveTo>
                  <a:cubicBezTo>
                    <a:pt x="722" y="611"/>
                    <a:pt x="722" y="611"/>
                    <a:pt x="722" y="611"/>
                  </a:cubicBezTo>
                  <a:cubicBezTo>
                    <a:pt x="722" y="628"/>
                    <a:pt x="716" y="645"/>
                    <a:pt x="706" y="656"/>
                  </a:cubicBezTo>
                  <a:cubicBezTo>
                    <a:pt x="699" y="663"/>
                    <a:pt x="689" y="669"/>
                    <a:pt x="676" y="669"/>
                  </a:cubicBezTo>
                  <a:cubicBezTo>
                    <a:pt x="52" y="669"/>
                    <a:pt x="52" y="669"/>
                    <a:pt x="52" y="669"/>
                  </a:cubicBezTo>
                  <a:cubicBezTo>
                    <a:pt x="23" y="669"/>
                    <a:pt x="0" y="640"/>
                    <a:pt x="0" y="611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1"/>
                    <a:pt x="4" y="30"/>
                    <a:pt x="10" y="21"/>
                  </a:cubicBezTo>
                  <a:cubicBezTo>
                    <a:pt x="20" y="8"/>
                    <a:pt x="35" y="0"/>
                    <a:pt x="52" y="0"/>
                  </a:cubicBezTo>
                  <a:cubicBezTo>
                    <a:pt x="676" y="0"/>
                    <a:pt x="676" y="0"/>
                    <a:pt x="676" y="0"/>
                  </a:cubicBezTo>
                  <a:cubicBezTo>
                    <a:pt x="680" y="0"/>
                    <a:pt x="683" y="0"/>
                    <a:pt x="685" y="0"/>
                  </a:cubicBezTo>
                  <a:cubicBezTo>
                    <a:pt x="706" y="5"/>
                    <a:pt x="719" y="23"/>
                    <a:pt x="721" y="46"/>
                  </a:cubicBezTo>
                  <a:cubicBezTo>
                    <a:pt x="721" y="49"/>
                    <a:pt x="722" y="50"/>
                    <a:pt x="722" y="53"/>
                  </a:cubicBezTo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3" name="Freeform 701"/>
            <p:cNvSpPr>
              <a:spLocks/>
            </p:cNvSpPr>
            <p:nvPr/>
          </p:nvSpPr>
          <p:spPr bwMode="auto">
            <a:xfrm>
              <a:off x="2649538" y="11647488"/>
              <a:ext cx="341313" cy="474663"/>
            </a:xfrm>
            <a:custGeom>
              <a:avLst/>
              <a:gdLst>
                <a:gd name="T0" fmla="*/ 132 w 132"/>
                <a:gd name="T1" fmla="*/ 183 h 183"/>
                <a:gd name="T2" fmla="*/ 52 w 132"/>
                <a:gd name="T3" fmla="*/ 183 h 183"/>
                <a:gd name="T4" fmla="*/ 0 w 132"/>
                <a:gd name="T5" fmla="*/ 125 h 183"/>
                <a:gd name="T6" fmla="*/ 0 w 132"/>
                <a:gd name="T7" fmla="*/ 0 h 183"/>
                <a:gd name="T8" fmla="*/ 132 w 132"/>
                <a:gd name="T9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83">
                  <a:moveTo>
                    <a:pt x="132" y="183"/>
                  </a:moveTo>
                  <a:cubicBezTo>
                    <a:pt x="52" y="183"/>
                    <a:pt x="52" y="183"/>
                    <a:pt x="52" y="183"/>
                  </a:cubicBezTo>
                  <a:cubicBezTo>
                    <a:pt x="23" y="183"/>
                    <a:pt x="0" y="154"/>
                    <a:pt x="0" y="1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2" y="183"/>
                    <a:pt x="132" y="183"/>
                    <a:pt x="132" y="183"/>
                  </a:cubicBezTo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4" name="Freeform 702"/>
            <p:cNvSpPr>
              <a:spLocks/>
            </p:cNvSpPr>
            <p:nvPr/>
          </p:nvSpPr>
          <p:spPr bwMode="auto">
            <a:xfrm>
              <a:off x="2649538" y="11647488"/>
              <a:ext cx="341313" cy="474663"/>
            </a:xfrm>
            <a:custGeom>
              <a:avLst/>
              <a:gdLst>
                <a:gd name="T0" fmla="*/ 0 w 132"/>
                <a:gd name="T1" fmla="*/ 0 h 183"/>
                <a:gd name="T2" fmla="*/ 0 w 132"/>
                <a:gd name="T3" fmla="*/ 125 h 183"/>
                <a:gd name="T4" fmla="*/ 52 w 132"/>
                <a:gd name="T5" fmla="*/ 183 h 183"/>
                <a:gd name="T6" fmla="*/ 132 w 132"/>
                <a:gd name="T7" fmla="*/ 183 h 183"/>
                <a:gd name="T8" fmla="*/ 0 w 132"/>
                <a:gd name="T9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183">
                  <a:moveTo>
                    <a:pt x="0" y="0"/>
                  </a:moveTo>
                  <a:cubicBezTo>
                    <a:pt x="0" y="125"/>
                    <a:pt x="0" y="125"/>
                    <a:pt x="0" y="125"/>
                  </a:cubicBezTo>
                  <a:cubicBezTo>
                    <a:pt x="0" y="154"/>
                    <a:pt x="23" y="183"/>
                    <a:pt x="52" y="183"/>
                  </a:cubicBezTo>
                  <a:cubicBezTo>
                    <a:pt x="132" y="183"/>
                    <a:pt x="132" y="183"/>
                    <a:pt x="132" y="18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5" name="Freeform 703"/>
            <p:cNvSpPr>
              <a:spLocks/>
            </p:cNvSpPr>
            <p:nvPr/>
          </p:nvSpPr>
          <p:spPr bwMode="auto">
            <a:xfrm>
              <a:off x="2649538" y="10833100"/>
              <a:ext cx="941388" cy="1289050"/>
            </a:xfrm>
            <a:custGeom>
              <a:avLst/>
              <a:gdLst>
                <a:gd name="T0" fmla="*/ 593 w 593"/>
                <a:gd name="T1" fmla="*/ 812 h 812"/>
                <a:gd name="T2" fmla="*/ 415 w 593"/>
                <a:gd name="T3" fmla="*/ 812 h 812"/>
                <a:gd name="T4" fmla="*/ 0 w 593"/>
                <a:gd name="T5" fmla="*/ 242 h 812"/>
                <a:gd name="T6" fmla="*/ 0 w 593"/>
                <a:gd name="T7" fmla="*/ 0 h 812"/>
                <a:gd name="T8" fmla="*/ 593 w 593"/>
                <a:gd name="T9" fmla="*/ 812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3" h="812">
                  <a:moveTo>
                    <a:pt x="593" y="812"/>
                  </a:moveTo>
                  <a:lnTo>
                    <a:pt x="415" y="812"/>
                  </a:lnTo>
                  <a:lnTo>
                    <a:pt x="0" y="242"/>
                  </a:lnTo>
                  <a:lnTo>
                    <a:pt x="0" y="0"/>
                  </a:lnTo>
                  <a:lnTo>
                    <a:pt x="593" y="812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6" name="Freeform 704"/>
            <p:cNvSpPr>
              <a:spLocks/>
            </p:cNvSpPr>
            <p:nvPr/>
          </p:nvSpPr>
          <p:spPr bwMode="auto">
            <a:xfrm>
              <a:off x="2649538" y="10833100"/>
              <a:ext cx="941388" cy="1289050"/>
            </a:xfrm>
            <a:custGeom>
              <a:avLst/>
              <a:gdLst>
                <a:gd name="T0" fmla="*/ 593 w 593"/>
                <a:gd name="T1" fmla="*/ 812 h 812"/>
                <a:gd name="T2" fmla="*/ 415 w 593"/>
                <a:gd name="T3" fmla="*/ 812 h 812"/>
                <a:gd name="T4" fmla="*/ 0 w 593"/>
                <a:gd name="T5" fmla="*/ 242 h 812"/>
                <a:gd name="T6" fmla="*/ 0 w 593"/>
                <a:gd name="T7" fmla="*/ 0 h 812"/>
                <a:gd name="T8" fmla="*/ 593 w 593"/>
                <a:gd name="T9" fmla="*/ 812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3" h="812">
                  <a:moveTo>
                    <a:pt x="593" y="812"/>
                  </a:moveTo>
                  <a:lnTo>
                    <a:pt x="415" y="812"/>
                  </a:lnTo>
                  <a:lnTo>
                    <a:pt x="0" y="242"/>
                  </a:lnTo>
                  <a:lnTo>
                    <a:pt x="0" y="0"/>
                  </a:lnTo>
                  <a:lnTo>
                    <a:pt x="593" y="81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7" name="Freeform 705"/>
            <p:cNvSpPr>
              <a:spLocks/>
            </p:cNvSpPr>
            <p:nvPr/>
          </p:nvSpPr>
          <p:spPr bwMode="auto">
            <a:xfrm>
              <a:off x="2649538" y="10833100"/>
              <a:ext cx="941388" cy="1289050"/>
            </a:xfrm>
            <a:custGeom>
              <a:avLst/>
              <a:gdLst>
                <a:gd name="T0" fmla="*/ 0 w 593"/>
                <a:gd name="T1" fmla="*/ 0 h 812"/>
                <a:gd name="T2" fmla="*/ 0 w 593"/>
                <a:gd name="T3" fmla="*/ 242 h 812"/>
                <a:gd name="T4" fmla="*/ 415 w 593"/>
                <a:gd name="T5" fmla="*/ 812 h 812"/>
                <a:gd name="T6" fmla="*/ 593 w 593"/>
                <a:gd name="T7" fmla="*/ 812 h 812"/>
                <a:gd name="T8" fmla="*/ 591 w 593"/>
                <a:gd name="T9" fmla="*/ 810 h 812"/>
                <a:gd name="T10" fmla="*/ 519 w 593"/>
                <a:gd name="T11" fmla="*/ 810 h 812"/>
                <a:gd name="T12" fmla="*/ 519 w 593"/>
                <a:gd name="T13" fmla="*/ 712 h 812"/>
                <a:gd name="T14" fmla="*/ 0 w 593"/>
                <a:gd name="T15" fmla="*/ 0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3" h="812">
                  <a:moveTo>
                    <a:pt x="0" y="0"/>
                  </a:moveTo>
                  <a:lnTo>
                    <a:pt x="0" y="242"/>
                  </a:lnTo>
                  <a:lnTo>
                    <a:pt x="415" y="812"/>
                  </a:lnTo>
                  <a:lnTo>
                    <a:pt x="593" y="812"/>
                  </a:lnTo>
                  <a:lnTo>
                    <a:pt x="591" y="810"/>
                  </a:lnTo>
                  <a:lnTo>
                    <a:pt x="519" y="810"/>
                  </a:lnTo>
                  <a:lnTo>
                    <a:pt x="519" y="7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8" name="Freeform 706"/>
            <p:cNvSpPr>
              <a:spLocks/>
            </p:cNvSpPr>
            <p:nvPr/>
          </p:nvSpPr>
          <p:spPr bwMode="auto">
            <a:xfrm>
              <a:off x="2649538" y="10833100"/>
              <a:ext cx="941388" cy="1289050"/>
            </a:xfrm>
            <a:custGeom>
              <a:avLst/>
              <a:gdLst>
                <a:gd name="T0" fmla="*/ 0 w 593"/>
                <a:gd name="T1" fmla="*/ 0 h 812"/>
                <a:gd name="T2" fmla="*/ 0 w 593"/>
                <a:gd name="T3" fmla="*/ 242 h 812"/>
                <a:gd name="T4" fmla="*/ 415 w 593"/>
                <a:gd name="T5" fmla="*/ 812 h 812"/>
                <a:gd name="T6" fmla="*/ 593 w 593"/>
                <a:gd name="T7" fmla="*/ 812 h 812"/>
                <a:gd name="T8" fmla="*/ 591 w 593"/>
                <a:gd name="T9" fmla="*/ 810 h 812"/>
                <a:gd name="T10" fmla="*/ 519 w 593"/>
                <a:gd name="T11" fmla="*/ 810 h 812"/>
                <a:gd name="T12" fmla="*/ 519 w 593"/>
                <a:gd name="T13" fmla="*/ 712 h 812"/>
                <a:gd name="T14" fmla="*/ 0 w 593"/>
                <a:gd name="T15" fmla="*/ 0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3" h="812">
                  <a:moveTo>
                    <a:pt x="0" y="0"/>
                  </a:moveTo>
                  <a:lnTo>
                    <a:pt x="0" y="242"/>
                  </a:lnTo>
                  <a:lnTo>
                    <a:pt x="415" y="812"/>
                  </a:lnTo>
                  <a:lnTo>
                    <a:pt x="593" y="812"/>
                  </a:lnTo>
                  <a:lnTo>
                    <a:pt x="591" y="810"/>
                  </a:lnTo>
                  <a:lnTo>
                    <a:pt x="519" y="810"/>
                  </a:lnTo>
                  <a:lnTo>
                    <a:pt x="519" y="71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79" name="Freeform 707"/>
            <p:cNvSpPr>
              <a:spLocks/>
            </p:cNvSpPr>
            <p:nvPr/>
          </p:nvSpPr>
          <p:spPr bwMode="auto">
            <a:xfrm>
              <a:off x="2674938" y="10387013"/>
              <a:ext cx="1511300" cy="1735138"/>
            </a:xfrm>
            <a:custGeom>
              <a:avLst/>
              <a:gdLst>
                <a:gd name="T0" fmla="*/ 583 w 583"/>
                <a:gd name="T1" fmla="*/ 669 h 669"/>
                <a:gd name="T2" fmla="*/ 474 w 583"/>
                <a:gd name="T3" fmla="*/ 669 h 669"/>
                <a:gd name="T4" fmla="*/ 0 w 583"/>
                <a:gd name="T5" fmla="*/ 21 h 669"/>
                <a:gd name="T6" fmla="*/ 42 w 583"/>
                <a:gd name="T7" fmla="*/ 0 h 669"/>
                <a:gd name="T8" fmla="*/ 93 w 583"/>
                <a:gd name="T9" fmla="*/ 0 h 669"/>
                <a:gd name="T10" fmla="*/ 583 w 583"/>
                <a:gd name="T11" fmla="*/ 669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3" h="669">
                  <a:moveTo>
                    <a:pt x="583" y="669"/>
                  </a:moveTo>
                  <a:cubicBezTo>
                    <a:pt x="474" y="669"/>
                    <a:pt x="474" y="669"/>
                    <a:pt x="474" y="669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0" y="8"/>
                    <a:pt x="25" y="0"/>
                    <a:pt x="42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583" y="669"/>
                    <a:pt x="583" y="669"/>
                    <a:pt x="583" y="669"/>
                  </a:cubicBezTo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0" name="Freeform 708"/>
            <p:cNvSpPr>
              <a:spLocks noEditPoints="1"/>
            </p:cNvSpPr>
            <p:nvPr/>
          </p:nvSpPr>
          <p:spPr bwMode="auto">
            <a:xfrm>
              <a:off x="2932113" y="10791825"/>
              <a:ext cx="1254125" cy="1330325"/>
            </a:xfrm>
            <a:custGeom>
              <a:avLst/>
              <a:gdLst>
                <a:gd name="T0" fmla="*/ 501 w 790"/>
                <a:gd name="T1" fmla="*/ 442 h 838"/>
                <a:gd name="T2" fmla="*/ 501 w 790"/>
                <a:gd name="T3" fmla="*/ 684 h 838"/>
                <a:gd name="T4" fmla="*/ 612 w 790"/>
                <a:gd name="T5" fmla="*/ 838 h 838"/>
                <a:gd name="T6" fmla="*/ 790 w 790"/>
                <a:gd name="T7" fmla="*/ 838 h 838"/>
                <a:gd name="T8" fmla="*/ 501 w 790"/>
                <a:gd name="T9" fmla="*/ 442 h 838"/>
                <a:gd name="T10" fmla="*/ 176 w 790"/>
                <a:gd name="T11" fmla="*/ 0 h 838"/>
                <a:gd name="T12" fmla="*/ 0 w 790"/>
                <a:gd name="T13" fmla="*/ 0 h 838"/>
                <a:gd name="T14" fmla="*/ 341 w 790"/>
                <a:gd name="T15" fmla="*/ 467 h 838"/>
                <a:gd name="T16" fmla="*/ 341 w 790"/>
                <a:gd name="T17" fmla="*/ 225 h 838"/>
                <a:gd name="T18" fmla="*/ 176 w 790"/>
                <a:gd name="T19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0" h="838">
                  <a:moveTo>
                    <a:pt x="501" y="442"/>
                  </a:moveTo>
                  <a:lnTo>
                    <a:pt x="501" y="684"/>
                  </a:lnTo>
                  <a:lnTo>
                    <a:pt x="612" y="838"/>
                  </a:lnTo>
                  <a:lnTo>
                    <a:pt x="790" y="838"/>
                  </a:lnTo>
                  <a:lnTo>
                    <a:pt x="501" y="442"/>
                  </a:lnTo>
                  <a:close/>
                  <a:moveTo>
                    <a:pt x="176" y="0"/>
                  </a:moveTo>
                  <a:lnTo>
                    <a:pt x="0" y="0"/>
                  </a:lnTo>
                  <a:lnTo>
                    <a:pt x="341" y="467"/>
                  </a:lnTo>
                  <a:lnTo>
                    <a:pt x="341" y="225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1" name="Freeform 709"/>
            <p:cNvSpPr>
              <a:spLocks noEditPoints="1"/>
            </p:cNvSpPr>
            <p:nvPr/>
          </p:nvSpPr>
          <p:spPr bwMode="auto">
            <a:xfrm>
              <a:off x="2932113" y="10791825"/>
              <a:ext cx="1254125" cy="1330325"/>
            </a:xfrm>
            <a:custGeom>
              <a:avLst/>
              <a:gdLst>
                <a:gd name="T0" fmla="*/ 501 w 790"/>
                <a:gd name="T1" fmla="*/ 442 h 838"/>
                <a:gd name="T2" fmla="*/ 501 w 790"/>
                <a:gd name="T3" fmla="*/ 684 h 838"/>
                <a:gd name="T4" fmla="*/ 612 w 790"/>
                <a:gd name="T5" fmla="*/ 838 h 838"/>
                <a:gd name="T6" fmla="*/ 790 w 790"/>
                <a:gd name="T7" fmla="*/ 838 h 838"/>
                <a:gd name="T8" fmla="*/ 501 w 790"/>
                <a:gd name="T9" fmla="*/ 442 h 838"/>
                <a:gd name="T10" fmla="*/ 176 w 790"/>
                <a:gd name="T11" fmla="*/ 0 h 838"/>
                <a:gd name="T12" fmla="*/ 0 w 790"/>
                <a:gd name="T13" fmla="*/ 0 h 838"/>
                <a:gd name="T14" fmla="*/ 341 w 790"/>
                <a:gd name="T15" fmla="*/ 467 h 838"/>
                <a:gd name="T16" fmla="*/ 341 w 790"/>
                <a:gd name="T17" fmla="*/ 225 h 838"/>
                <a:gd name="T18" fmla="*/ 176 w 790"/>
                <a:gd name="T19" fmla="*/ 0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0" h="838">
                  <a:moveTo>
                    <a:pt x="501" y="442"/>
                  </a:moveTo>
                  <a:lnTo>
                    <a:pt x="501" y="684"/>
                  </a:lnTo>
                  <a:lnTo>
                    <a:pt x="612" y="838"/>
                  </a:lnTo>
                  <a:lnTo>
                    <a:pt x="790" y="838"/>
                  </a:lnTo>
                  <a:lnTo>
                    <a:pt x="501" y="442"/>
                  </a:lnTo>
                  <a:moveTo>
                    <a:pt x="176" y="0"/>
                  </a:moveTo>
                  <a:lnTo>
                    <a:pt x="0" y="0"/>
                  </a:lnTo>
                  <a:lnTo>
                    <a:pt x="341" y="467"/>
                  </a:lnTo>
                  <a:lnTo>
                    <a:pt x="341" y="225"/>
                  </a:lnTo>
                  <a:lnTo>
                    <a:pt x="1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2" name="Freeform 710"/>
            <p:cNvSpPr>
              <a:spLocks/>
            </p:cNvSpPr>
            <p:nvPr/>
          </p:nvSpPr>
          <p:spPr bwMode="auto">
            <a:xfrm>
              <a:off x="3230563" y="10387013"/>
              <a:ext cx="1290638" cy="1700213"/>
            </a:xfrm>
            <a:custGeom>
              <a:avLst/>
              <a:gdLst>
                <a:gd name="T0" fmla="*/ 498 w 498"/>
                <a:gd name="T1" fmla="*/ 527 h 656"/>
                <a:gd name="T2" fmla="*/ 498 w 498"/>
                <a:gd name="T3" fmla="*/ 611 h 656"/>
                <a:gd name="T4" fmla="*/ 482 w 498"/>
                <a:gd name="T5" fmla="*/ 656 h 656"/>
                <a:gd name="T6" fmla="*/ 0 w 498"/>
                <a:gd name="T7" fmla="*/ 0 h 656"/>
                <a:gd name="T8" fmla="*/ 109 w 498"/>
                <a:gd name="T9" fmla="*/ 0 h 656"/>
                <a:gd name="T10" fmla="*/ 498 w 498"/>
                <a:gd name="T11" fmla="*/ 527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8" h="656">
                  <a:moveTo>
                    <a:pt x="498" y="527"/>
                  </a:moveTo>
                  <a:cubicBezTo>
                    <a:pt x="498" y="611"/>
                    <a:pt x="498" y="611"/>
                    <a:pt x="498" y="611"/>
                  </a:cubicBezTo>
                  <a:cubicBezTo>
                    <a:pt x="498" y="628"/>
                    <a:pt x="492" y="645"/>
                    <a:pt x="482" y="65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498" y="527"/>
                    <a:pt x="498" y="527"/>
                    <a:pt x="498" y="527"/>
                  </a:cubicBezTo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3" name="Freeform 711"/>
            <p:cNvSpPr>
              <a:spLocks/>
            </p:cNvSpPr>
            <p:nvPr/>
          </p:nvSpPr>
          <p:spPr bwMode="auto">
            <a:xfrm>
              <a:off x="3727450" y="10791825"/>
              <a:ext cx="793750" cy="1295400"/>
            </a:xfrm>
            <a:custGeom>
              <a:avLst/>
              <a:gdLst>
                <a:gd name="T0" fmla="*/ 32 w 306"/>
                <a:gd name="T1" fmla="*/ 0 h 500"/>
                <a:gd name="T2" fmla="*/ 0 w 306"/>
                <a:gd name="T3" fmla="*/ 0 h 500"/>
                <a:gd name="T4" fmla="*/ 0 w 306"/>
                <a:gd name="T5" fmla="*/ 105 h 500"/>
                <a:gd name="T6" fmla="*/ 290 w 306"/>
                <a:gd name="T7" fmla="*/ 500 h 500"/>
                <a:gd name="T8" fmla="*/ 306 w 306"/>
                <a:gd name="T9" fmla="*/ 455 h 500"/>
                <a:gd name="T10" fmla="*/ 306 w 306"/>
                <a:gd name="T11" fmla="*/ 371 h 500"/>
                <a:gd name="T12" fmla="*/ 32 w 306"/>
                <a:gd name="T13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500">
                  <a:moveTo>
                    <a:pt x="3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290" y="500"/>
                    <a:pt x="290" y="500"/>
                    <a:pt x="290" y="500"/>
                  </a:cubicBezTo>
                  <a:cubicBezTo>
                    <a:pt x="300" y="489"/>
                    <a:pt x="306" y="472"/>
                    <a:pt x="306" y="455"/>
                  </a:cubicBezTo>
                  <a:cubicBezTo>
                    <a:pt x="306" y="371"/>
                    <a:pt x="306" y="371"/>
                    <a:pt x="306" y="371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4" name="Freeform 712"/>
            <p:cNvSpPr>
              <a:spLocks/>
            </p:cNvSpPr>
            <p:nvPr/>
          </p:nvSpPr>
          <p:spPr bwMode="auto">
            <a:xfrm>
              <a:off x="3829050" y="10387013"/>
              <a:ext cx="692150" cy="936625"/>
            </a:xfrm>
            <a:custGeom>
              <a:avLst/>
              <a:gdLst>
                <a:gd name="T0" fmla="*/ 436 w 436"/>
                <a:gd name="T1" fmla="*/ 346 h 590"/>
                <a:gd name="T2" fmla="*/ 436 w 436"/>
                <a:gd name="T3" fmla="*/ 590 h 590"/>
                <a:gd name="T4" fmla="*/ 0 w 436"/>
                <a:gd name="T5" fmla="*/ 0 h 590"/>
                <a:gd name="T6" fmla="*/ 176 w 436"/>
                <a:gd name="T7" fmla="*/ 0 h 590"/>
                <a:gd name="T8" fmla="*/ 436 w 436"/>
                <a:gd name="T9" fmla="*/ 346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6" h="590">
                  <a:moveTo>
                    <a:pt x="436" y="346"/>
                  </a:moveTo>
                  <a:lnTo>
                    <a:pt x="436" y="590"/>
                  </a:lnTo>
                  <a:lnTo>
                    <a:pt x="0" y="0"/>
                  </a:lnTo>
                  <a:lnTo>
                    <a:pt x="176" y="0"/>
                  </a:lnTo>
                  <a:lnTo>
                    <a:pt x="436" y="346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5" name="Freeform 713"/>
            <p:cNvSpPr>
              <a:spLocks/>
            </p:cNvSpPr>
            <p:nvPr/>
          </p:nvSpPr>
          <p:spPr bwMode="auto">
            <a:xfrm>
              <a:off x="3829050" y="10387013"/>
              <a:ext cx="692150" cy="936625"/>
            </a:xfrm>
            <a:custGeom>
              <a:avLst/>
              <a:gdLst>
                <a:gd name="T0" fmla="*/ 436 w 436"/>
                <a:gd name="T1" fmla="*/ 346 h 590"/>
                <a:gd name="T2" fmla="*/ 436 w 436"/>
                <a:gd name="T3" fmla="*/ 590 h 590"/>
                <a:gd name="T4" fmla="*/ 0 w 436"/>
                <a:gd name="T5" fmla="*/ 0 h 590"/>
                <a:gd name="T6" fmla="*/ 176 w 436"/>
                <a:gd name="T7" fmla="*/ 0 h 590"/>
                <a:gd name="T8" fmla="*/ 436 w 436"/>
                <a:gd name="T9" fmla="*/ 346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6" h="590">
                  <a:moveTo>
                    <a:pt x="436" y="346"/>
                  </a:moveTo>
                  <a:lnTo>
                    <a:pt x="436" y="590"/>
                  </a:lnTo>
                  <a:lnTo>
                    <a:pt x="0" y="0"/>
                  </a:lnTo>
                  <a:lnTo>
                    <a:pt x="176" y="0"/>
                  </a:lnTo>
                  <a:lnTo>
                    <a:pt x="436" y="3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6" name="Freeform 714"/>
            <p:cNvSpPr>
              <a:spLocks/>
            </p:cNvSpPr>
            <p:nvPr/>
          </p:nvSpPr>
          <p:spPr bwMode="auto">
            <a:xfrm>
              <a:off x="4129088" y="10791825"/>
              <a:ext cx="392113" cy="531813"/>
            </a:xfrm>
            <a:custGeom>
              <a:avLst/>
              <a:gdLst>
                <a:gd name="T0" fmla="*/ 178 w 247"/>
                <a:gd name="T1" fmla="*/ 0 h 335"/>
                <a:gd name="T2" fmla="*/ 0 w 247"/>
                <a:gd name="T3" fmla="*/ 0 h 335"/>
                <a:gd name="T4" fmla="*/ 247 w 247"/>
                <a:gd name="T5" fmla="*/ 335 h 335"/>
                <a:gd name="T6" fmla="*/ 247 w 247"/>
                <a:gd name="T7" fmla="*/ 91 h 335"/>
                <a:gd name="T8" fmla="*/ 178 w 247"/>
                <a:gd name="T9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335">
                  <a:moveTo>
                    <a:pt x="178" y="0"/>
                  </a:moveTo>
                  <a:lnTo>
                    <a:pt x="0" y="0"/>
                  </a:lnTo>
                  <a:lnTo>
                    <a:pt x="247" y="335"/>
                  </a:lnTo>
                  <a:lnTo>
                    <a:pt x="247" y="91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7" name="Freeform 715"/>
            <p:cNvSpPr>
              <a:spLocks/>
            </p:cNvSpPr>
            <p:nvPr/>
          </p:nvSpPr>
          <p:spPr bwMode="auto">
            <a:xfrm>
              <a:off x="4129088" y="10791825"/>
              <a:ext cx="392113" cy="531813"/>
            </a:xfrm>
            <a:custGeom>
              <a:avLst/>
              <a:gdLst>
                <a:gd name="T0" fmla="*/ 178 w 247"/>
                <a:gd name="T1" fmla="*/ 0 h 335"/>
                <a:gd name="T2" fmla="*/ 0 w 247"/>
                <a:gd name="T3" fmla="*/ 0 h 335"/>
                <a:gd name="T4" fmla="*/ 247 w 247"/>
                <a:gd name="T5" fmla="*/ 335 h 335"/>
                <a:gd name="T6" fmla="*/ 247 w 247"/>
                <a:gd name="T7" fmla="*/ 91 h 335"/>
                <a:gd name="T8" fmla="*/ 178 w 247"/>
                <a:gd name="T9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335">
                  <a:moveTo>
                    <a:pt x="178" y="0"/>
                  </a:moveTo>
                  <a:lnTo>
                    <a:pt x="0" y="0"/>
                  </a:lnTo>
                  <a:lnTo>
                    <a:pt x="247" y="335"/>
                  </a:lnTo>
                  <a:lnTo>
                    <a:pt x="247" y="91"/>
                  </a:lnTo>
                  <a:lnTo>
                    <a:pt x="1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8" name="Freeform 716"/>
            <p:cNvSpPr>
              <a:spLocks/>
            </p:cNvSpPr>
            <p:nvPr/>
          </p:nvSpPr>
          <p:spPr bwMode="auto">
            <a:xfrm>
              <a:off x="4424363" y="10387013"/>
              <a:ext cx="88900" cy="119063"/>
            </a:xfrm>
            <a:custGeom>
              <a:avLst/>
              <a:gdLst>
                <a:gd name="T0" fmla="*/ 34 w 34"/>
                <a:gd name="T1" fmla="*/ 46 h 46"/>
                <a:gd name="T2" fmla="*/ 0 w 34"/>
                <a:gd name="T3" fmla="*/ 0 h 46"/>
                <a:gd name="T4" fmla="*/ 34 w 34"/>
                <a:gd name="T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6">
                  <a:moveTo>
                    <a:pt x="34" y="4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1" y="4"/>
                    <a:pt x="33" y="23"/>
                    <a:pt x="34" y="46"/>
                  </a:cubicBezTo>
                </a:path>
              </a:pathLst>
            </a:custGeom>
            <a:solidFill>
              <a:srgbClr val="303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89" name="Rectangle 717"/>
            <p:cNvSpPr>
              <a:spLocks noChangeArrowheads="1"/>
            </p:cNvSpPr>
            <p:nvPr/>
          </p:nvSpPr>
          <p:spPr bwMode="auto">
            <a:xfrm>
              <a:off x="3473450" y="10739438"/>
              <a:ext cx="254000" cy="1379538"/>
            </a:xfrm>
            <a:prstGeom prst="rect">
              <a:avLst/>
            </a:prstGeom>
            <a:solidFill>
              <a:srgbClr val="F3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0" name="Rectangle 718"/>
            <p:cNvSpPr>
              <a:spLocks noChangeArrowheads="1"/>
            </p:cNvSpPr>
            <p:nvPr/>
          </p:nvSpPr>
          <p:spPr bwMode="auto">
            <a:xfrm>
              <a:off x="3473450" y="10739438"/>
              <a:ext cx="254000" cy="1379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1" name="Rectangle 719"/>
            <p:cNvSpPr>
              <a:spLocks noChangeArrowheads="1"/>
            </p:cNvSpPr>
            <p:nvPr/>
          </p:nvSpPr>
          <p:spPr bwMode="auto">
            <a:xfrm>
              <a:off x="3473450" y="10739438"/>
              <a:ext cx="127000" cy="1379538"/>
            </a:xfrm>
            <a:prstGeom prst="rect">
              <a:avLst/>
            </a:pr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2" name="Rectangle 720"/>
            <p:cNvSpPr>
              <a:spLocks noChangeArrowheads="1"/>
            </p:cNvSpPr>
            <p:nvPr/>
          </p:nvSpPr>
          <p:spPr bwMode="auto">
            <a:xfrm>
              <a:off x="3473450" y="10739438"/>
              <a:ext cx="127000" cy="1379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3" name="Freeform 721"/>
            <p:cNvSpPr>
              <a:spLocks/>
            </p:cNvSpPr>
            <p:nvPr/>
          </p:nvSpPr>
          <p:spPr bwMode="auto">
            <a:xfrm>
              <a:off x="2540000" y="10185400"/>
              <a:ext cx="2109788" cy="606425"/>
            </a:xfrm>
            <a:custGeom>
              <a:avLst/>
              <a:gdLst>
                <a:gd name="T0" fmla="*/ 758 w 814"/>
                <a:gd name="T1" fmla="*/ 0 h 234"/>
                <a:gd name="T2" fmla="*/ 55 w 814"/>
                <a:gd name="T3" fmla="*/ 0 h 234"/>
                <a:gd name="T4" fmla="*/ 0 w 814"/>
                <a:gd name="T5" fmla="*/ 53 h 234"/>
                <a:gd name="T6" fmla="*/ 0 w 814"/>
                <a:gd name="T7" fmla="*/ 159 h 234"/>
                <a:gd name="T8" fmla="*/ 42 w 814"/>
                <a:gd name="T9" fmla="*/ 211 h 234"/>
                <a:gd name="T10" fmla="*/ 42 w 814"/>
                <a:gd name="T11" fmla="*/ 131 h 234"/>
                <a:gd name="T12" fmla="*/ 52 w 814"/>
                <a:gd name="T13" fmla="*/ 99 h 234"/>
                <a:gd name="T14" fmla="*/ 52 w 814"/>
                <a:gd name="T15" fmla="*/ 99 h 234"/>
                <a:gd name="T16" fmla="*/ 52 w 814"/>
                <a:gd name="T17" fmla="*/ 99 h 234"/>
                <a:gd name="T18" fmla="*/ 53 w 814"/>
                <a:gd name="T19" fmla="*/ 98 h 234"/>
                <a:gd name="T20" fmla="*/ 94 w 814"/>
                <a:gd name="T21" fmla="*/ 78 h 234"/>
                <a:gd name="T22" fmla="*/ 94 w 814"/>
                <a:gd name="T23" fmla="*/ 78 h 234"/>
                <a:gd name="T24" fmla="*/ 145 w 814"/>
                <a:gd name="T25" fmla="*/ 78 h 234"/>
                <a:gd name="T26" fmla="*/ 266 w 814"/>
                <a:gd name="T27" fmla="*/ 78 h 234"/>
                <a:gd name="T28" fmla="*/ 375 w 814"/>
                <a:gd name="T29" fmla="*/ 78 h 234"/>
                <a:gd name="T30" fmla="*/ 497 w 814"/>
                <a:gd name="T31" fmla="*/ 78 h 234"/>
                <a:gd name="T32" fmla="*/ 605 w 814"/>
                <a:gd name="T33" fmla="*/ 78 h 234"/>
                <a:gd name="T34" fmla="*/ 718 w 814"/>
                <a:gd name="T35" fmla="*/ 78 h 234"/>
                <a:gd name="T36" fmla="*/ 724 w 814"/>
                <a:gd name="T37" fmla="*/ 78 h 234"/>
                <a:gd name="T38" fmla="*/ 727 w 814"/>
                <a:gd name="T39" fmla="*/ 78 h 234"/>
                <a:gd name="T40" fmla="*/ 728 w 814"/>
                <a:gd name="T41" fmla="*/ 78 h 234"/>
                <a:gd name="T42" fmla="*/ 727 w 814"/>
                <a:gd name="T43" fmla="*/ 78 h 234"/>
                <a:gd name="T44" fmla="*/ 727 w 814"/>
                <a:gd name="T45" fmla="*/ 78 h 234"/>
                <a:gd name="T46" fmla="*/ 750 w 814"/>
                <a:gd name="T47" fmla="*/ 91 h 234"/>
                <a:gd name="T48" fmla="*/ 763 w 814"/>
                <a:gd name="T49" fmla="*/ 124 h 234"/>
                <a:gd name="T50" fmla="*/ 764 w 814"/>
                <a:gd name="T51" fmla="*/ 131 h 234"/>
                <a:gd name="T52" fmla="*/ 764 w 814"/>
                <a:gd name="T53" fmla="*/ 234 h 234"/>
                <a:gd name="T54" fmla="*/ 764 w 814"/>
                <a:gd name="T55" fmla="*/ 213 h 234"/>
                <a:gd name="T56" fmla="*/ 773 w 814"/>
                <a:gd name="T57" fmla="*/ 211 h 234"/>
                <a:gd name="T58" fmla="*/ 777 w 814"/>
                <a:gd name="T59" fmla="*/ 210 h 234"/>
                <a:gd name="T60" fmla="*/ 814 w 814"/>
                <a:gd name="T61" fmla="*/ 159 h 234"/>
                <a:gd name="T62" fmla="*/ 814 w 814"/>
                <a:gd name="T63" fmla="*/ 53 h 234"/>
                <a:gd name="T64" fmla="*/ 758 w 814"/>
                <a:gd name="T65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14" h="234">
                  <a:moveTo>
                    <a:pt x="758" y="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25" y="0"/>
                    <a:pt x="0" y="23"/>
                    <a:pt x="0" y="53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0" y="184"/>
                    <a:pt x="18" y="205"/>
                    <a:pt x="42" y="211"/>
                  </a:cubicBezTo>
                  <a:cubicBezTo>
                    <a:pt x="42" y="131"/>
                    <a:pt x="42" y="131"/>
                    <a:pt x="42" y="131"/>
                  </a:cubicBezTo>
                  <a:cubicBezTo>
                    <a:pt x="42" y="119"/>
                    <a:pt x="46" y="108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2" y="99"/>
                    <a:pt x="52" y="99"/>
                  </a:cubicBezTo>
                  <a:cubicBezTo>
                    <a:pt x="52" y="99"/>
                    <a:pt x="53" y="98"/>
                    <a:pt x="53" y="98"/>
                  </a:cubicBezTo>
                  <a:cubicBezTo>
                    <a:pt x="63" y="86"/>
                    <a:pt x="77" y="78"/>
                    <a:pt x="94" y="78"/>
                  </a:cubicBezTo>
                  <a:cubicBezTo>
                    <a:pt x="94" y="78"/>
                    <a:pt x="94" y="78"/>
                    <a:pt x="94" y="78"/>
                  </a:cubicBezTo>
                  <a:cubicBezTo>
                    <a:pt x="145" y="78"/>
                    <a:pt x="145" y="78"/>
                    <a:pt x="145" y="78"/>
                  </a:cubicBezTo>
                  <a:cubicBezTo>
                    <a:pt x="266" y="78"/>
                    <a:pt x="266" y="78"/>
                    <a:pt x="266" y="78"/>
                  </a:cubicBezTo>
                  <a:cubicBezTo>
                    <a:pt x="375" y="78"/>
                    <a:pt x="375" y="78"/>
                    <a:pt x="375" y="78"/>
                  </a:cubicBezTo>
                  <a:cubicBezTo>
                    <a:pt x="497" y="78"/>
                    <a:pt x="497" y="78"/>
                    <a:pt x="497" y="78"/>
                  </a:cubicBezTo>
                  <a:cubicBezTo>
                    <a:pt x="605" y="78"/>
                    <a:pt x="605" y="78"/>
                    <a:pt x="605" y="78"/>
                  </a:cubicBezTo>
                  <a:cubicBezTo>
                    <a:pt x="718" y="78"/>
                    <a:pt x="718" y="78"/>
                    <a:pt x="718" y="78"/>
                  </a:cubicBezTo>
                  <a:cubicBezTo>
                    <a:pt x="720" y="78"/>
                    <a:pt x="722" y="78"/>
                    <a:pt x="724" y="78"/>
                  </a:cubicBezTo>
                  <a:cubicBezTo>
                    <a:pt x="725" y="78"/>
                    <a:pt x="726" y="78"/>
                    <a:pt x="727" y="78"/>
                  </a:cubicBezTo>
                  <a:cubicBezTo>
                    <a:pt x="728" y="78"/>
                    <a:pt x="728" y="78"/>
                    <a:pt x="728" y="78"/>
                  </a:cubicBezTo>
                  <a:cubicBezTo>
                    <a:pt x="727" y="78"/>
                    <a:pt x="727" y="78"/>
                    <a:pt x="727" y="78"/>
                  </a:cubicBezTo>
                  <a:cubicBezTo>
                    <a:pt x="727" y="78"/>
                    <a:pt x="727" y="78"/>
                    <a:pt x="727" y="78"/>
                  </a:cubicBezTo>
                  <a:cubicBezTo>
                    <a:pt x="737" y="79"/>
                    <a:pt x="744" y="84"/>
                    <a:pt x="750" y="91"/>
                  </a:cubicBezTo>
                  <a:cubicBezTo>
                    <a:pt x="757" y="100"/>
                    <a:pt x="762" y="111"/>
                    <a:pt x="763" y="124"/>
                  </a:cubicBezTo>
                  <a:cubicBezTo>
                    <a:pt x="763" y="127"/>
                    <a:pt x="764" y="128"/>
                    <a:pt x="764" y="131"/>
                  </a:cubicBezTo>
                  <a:cubicBezTo>
                    <a:pt x="764" y="234"/>
                    <a:pt x="764" y="234"/>
                    <a:pt x="764" y="234"/>
                  </a:cubicBezTo>
                  <a:cubicBezTo>
                    <a:pt x="764" y="213"/>
                    <a:pt x="764" y="213"/>
                    <a:pt x="764" y="213"/>
                  </a:cubicBezTo>
                  <a:cubicBezTo>
                    <a:pt x="764" y="213"/>
                    <a:pt x="770" y="212"/>
                    <a:pt x="773" y="211"/>
                  </a:cubicBezTo>
                  <a:cubicBezTo>
                    <a:pt x="775" y="211"/>
                    <a:pt x="776" y="211"/>
                    <a:pt x="777" y="210"/>
                  </a:cubicBezTo>
                  <a:cubicBezTo>
                    <a:pt x="798" y="202"/>
                    <a:pt x="814" y="182"/>
                    <a:pt x="814" y="159"/>
                  </a:cubicBezTo>
                  <a:cubicBezTo>
                    <a:pt x="814" y="53"/>
                    <a:pt x="814" y="53"/>
                    <a:pt x="814" y="53"/>
                  </a:cubicBezTo>
                  <a:cubicBezTo>
                    <a:pt x="814" y="23"/>
                    <a:pt x="788" y="0"/>
                    <a:pt x="758" y="0"/>
                  </a:cubicBezTo>
                </a:path>
              </a:pathLst>
            </a:custGeom>
            <a:solidFill>
              <a:srgbClr val="81A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4" name="Freeform 722"/>
            <p:cNvSpPr>
              <a:spLocks noEditPoints="1"/>
            </p:cNvSpPr>
            <p:nvPr/>
          </p:nvSpPr>
          <p:spPr bwMode="auto">
            <a:xfrm>
              <a:off x="2649538" y="10387013"/>
              <a:ext cx="1871663" cy="404813"/>
            </a:xfrm>
            <a:custGeom>
              <a:avLst/>
              <a:gdLst>
                <a:gd name="T0" fmla="*/ 10 w 722"/>
                <a:gd name="T1" fmla="*/ 21 h 156"/>
                <a:gd name="T2" fmla="*/ 0 w 722"/>
                <a:gd name="T3" fmla="*/ 53 h 156"/>
                <a:gd name="T4" fmla="*/ 0 w 722"/>
                <a:gd name="T5" fmla="*/ 133 h 156"/>
                <a:gd name="T6" fmla="*/ 0 w 722"/>
                <a:gd name="T7" fmla="*/ 133 h 156"/>
                <a:gd name="T8" fmla="*/ 0 w 722"/>
                <a:gd name="T9" fmla="*/ 156 h 156"/>
                <a:gd name="T10" fmla="*/ 109 w 722"/>
                <a:gd name="T11" fmla="*/ 156 h 156"/>
                <a:gd name="T12" fmla="*/ 10 w 722"/>
                <a:gd name="T13" fmla="*/ 21 h 156"/>
                <a:gd name="T14" fmla="*/ 52 w 722"/>
                <a:gd name="T15" fmla="*/ 0 h 156"/>
                <a:gd name="T16" fmla="*/ 11 w 722"/>
                <a:gd name="T17" fmla="*/ 20 h 156"/>
                <a:gd name="T18" fmla="*/ 52 w 722"/>
                <a:gd name="T19" fmla="*/ 0 h 156"/>
                <a:gd name="T20" fmla="*/ 224 w 722"/>
                <a:gd name="T21" fmla="*/ 0 h 156"/>
                <a:gd name="T22" fmla="*/ 103 w 722"/>
                <a:gd name="T23" fmla="*/ 0 h 156"/>
                <a:gd name="T24" fmla="*/ 217 w 722"/>
                <a:gd name="T25" fmla="*/ 156 h 156"/>
                <a:gd name="T26" fmla="*/ 318 w 722"/>
                <a:gd name="T27" fmla="*/ 156 h 156"/>
                <a:gd name="T28" fmla="*/ 318 w 722"/>
                <a:gd name="T29" fmla="*/ 136 h 156"/>
                <a:gd name="T30" fmla="*/ 324 w 722"/>
                <a:gd name="T31" fmla="*/ 136 h 156"/>
                <a:gd name="T32" fmla="*/ 224 w 722"/>
                <a:gd name="T33" fmla="*/ 0 h 156"/>
                <a:gd name="T34" fmla="*/ 455 w 722"/>
                <a:gd name="T35" fmla="*/ 0 h 156"/>
                <a:gd name="T36" fmla="*/ 333 w 722"/>
                <a:gd name="T37" fmla="*/ 0 h 156"/>
                <a:gd name="T38" fmla="*/ 448 w 722"/>
                <a:gd name="T39" fmla="*/ 156 h 156"/>
                <a:gd name="T40" fmla="*/ 571 w 722"/>
                <a:gd name="T41" fmla="*/ 156 h 156"/>
                <a:gd name="T42" fmla="*/ 455 w 722"/>
                <a:gd name="T43" fmla="*/ 0 h 156"/>
                <a:gd name="T44" fmla="*/ 682 w 722"/>
                <a:gd name="T45" fmla="*/ 0 h 156"/>
                <a:gd name="T46" fmla="*/ 676 w 722"/>
                <a:gd name="T47" fmla="*/ 0 h 156"/>
                <a:gd name="T48" fmla="*/ 563 w 722"/>
                <a:gd name="T49" fmla="*/ 0 h 156"/>
                <a:gd name="T50" fmla="*/ 680 w 722"/>
                <a:gd name="T51" fmla="*/ 156 h 156"/>
                <a:gd name="T52" fmla="*/ 722 w 722"/>
                <a:gd name="T53" fmla="*/ 156 h 156"/>
                <a:gd name="T54" fmla="*/ 722 w 722"/>
                <a:gd name="T55" fmla="*/ 53 h 156"/>
                <a:gd name="T56" fmla="*/ 721 w 722"/>
                <a:gd name="T57" fmla="*/ 46 h 156"/>
                <a:gd name="T58" fmla="*/ 708 w 722"/>
                <a:gd name="T59" fmla="*/ 13 h 156"/>
                <a:gd name="T60" fmla="*/ 719 w 722"/>
                <a:gd name="T61" fmla="*/ 46 h 156"/>
                <a:gd name="T62" fmla="*/ 719 w 722"/>
                <a:gd name="T63" fmla="*/ 46 h 156"/>
                <a:gd name="T64" fmla="*/ 719 w 722"/>
                <a:gd name="T65" fmla="*/ 46 h 156"/>
                <a:gd name="T66" fmla="*/ 686 w 722"/>
                <a:gd name="T67" fmla="*/ 0 h 156"/>
                <a:gd name="T68" fmla="*/ 685 w 722"/>
                <a:gd name="T69" fmla="*/ 0 h 156"/>
                <a:gd name="T70" fmla="*/ 682 w 722"/>
                <a:gd name="T71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2" h="156">
                  <a:moveTo>
                    <a:pt x="10" y="21"/>
                  </a:moveTo>
                  <a:cubicBezTo>
                    <a:pt x="4" y="30"/>
                    <a:pt x="0" y="41"/>
                    <a:pt x="0" y="5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109" y="156"/>
                    <a:pt x="109" y="156"/>
                    <a:pt x="109" y="156"/>
                  </a:cubicBezTo>
                  <a:cubicBezTo>
                    <a:pt x="10" y="21"/>
                    <a:pt x="10" y="21"/>
                    <a:pt x="10" y="21"/>
                  </a:cubicBezTo>
                  <a:moveTo>
                    <a:pt x="52" y="0"/>
                  </a:moveTo>
                  <a:cubicBezTo>
                    <a:pt x="35" y="0"/>
                    <a:pt x="21" y="8"/>
                    <a:pt x="11" y="20"/>
                  </a:cubicBezTo>
                  <a:cubicBezTo>
                    <a:pt x="21" y="8"/>
                    <a:pt x="35" y="0"/>
                    <a:pt x="52" y="0"/>
                  </a:cubicBezTo>
                  <a:moveTo>
                    <a:pt x="224" y="0"/>
                  </a:moveTo>
                  <a:cubicBezTo>
                    <a:pt x="103" y="0"/>
                    <a:pt x="103" y="0"/>
                    <a:pt x="103" y="0"/>
                  </a:cubicBezTo>
                  <a:cubicBezTo>
                    <a:pt x="217" y="156"/>
                    <a:pt x="217" y="156"/>
                    <a:pt x="217" y="156"/>
                  </a:cubicBezTo>
                  <a:cubicBezTo>
                    <a:pt x="318" y="156"/>
                    <a:pt x="318" y="156"/>
                    <a:pt x="318" y="156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4" y="136"/>
                    <a:pt x="324" y="136"/>
                    <a:pt x="324" y="136"/>
                  </a:cubicBezTo>
                  <a:cubicBezTo>
                    <a:pt x="224" y="0"/>
                    <a:pt x="224" y="0"/>
                    <a:pt x="224" y="0"/>
                  </a:cubicBezTo>
                  <a:moveTo>
                    <a:pt x="455" y="0"/>
                  </a:moveTo>
                  <a:cubicBezTo>
                    <a:pt x="333" y="0"/>
                    <a:pt x="333" y="0"/>
                    <a:pt x="333" y="0"/>
                  </a:cubicBezTo>
                  <a:cubicBezTo>
                    <a:pt x="448" y="156"/>
                    <a:pt x="448" y="156"/>
                    <a:pt x="448" y="156"/>
                  </a:cubicBezTo>
                  <a:cubicBezTo>
                    <a:pt x="571" y="156"/>
                    <a:pt x="571" y="156"/>
                    <a:pt x="571" y="156"/>
                  </a:cubicBezTo>
                  <a:cubicBezTo>
                    <a:pt x="455" y="0"/>
                    <a:pt x="455" y="0"/>
                    <a:pt x="455" y="0"/>
                  </a:cubicBezTo>
                  <a:moveTo>
                    <a:pt x="682" y="0"/>
                  </a:moveTo>
                  <a:cubicBezTo>
                    <a:pt x="680" y="0"/>
                    <a:pt x="678" y="0"/>
                    <a:pt x="676" y="0"/>
                  </a:cubicBezTo>
                  <a:cubicBezTo>
                    <a:pt x="563" y="0"/>
                    <a:pt x="563" y="0"/>
                    <a:pt x="563" y="0"/>
                  </a:cubicBezTo>
                  <a:cubicBezTo>
                    <a:pt x="680" y="156"/>
                    <a:pt x="680" y="156"/>
                    <a:pt x="680" y="156"/>
                  </a:cubicBezTo>
                  <a:cubicBezTo>
                    <a:pt x="722" y="156"/>
                    <a:pt x="722" y="156"/>
                    <a:pt x="722" y="156"/>
                  </a:cubicBezTo>
                  <a:cubicBezTo>
                    <a:pt x="722" y="53"/>
                    <a:pt x="722" y="53"/>
                    <a:pt x="722" y="53"/>
                  </a:cubicBezTo>
                  <a:cubicBezTo>
                    <a:pt x="722" y="50"/>
                    <a:pt x="721" y="49"/>
                    <a:pt x="721" y="46"/>
                  </a:cubicBezTo>
                  <a:cubicBezTo>
                    <a:pt x="720" y="33"/>
                    <a:pt x="715" y="22"/>
                    <a:pt x="708" y="13"/>
                  </a:cubicBezTo>
                  <a:cubicBezTo>
                    <a:pt x="715" y="22"/>
                    <a:pt x="718" y="33"/>
                    <a:pt x="719" y="46"/>
                  </a:cubicBezTo>
                  <a:cubicBezTo>
                    <a:pt x="719" y="46"/>
                    <a:pt x="719" y="46"/>
                    <a:pt x="719" y="46"/>
                  </a:cubicBezTo>
                  <a:cubicBezTo>
                    <a:pt x="719" y="46"/>
                    <a:pt x="719" y="46"/>
                    <a:pt x="719" y="46"/>
                  </a:cubicBezTo>
                  <a:cubicBezTo>
                    <a:pt x="686" y="0"/>
                    <a:pt x="686" y="0"/>
                    <a:pt x="686" y="0"/>
                  </a:cubicBezTo>
                  <a:cubicBezTo>
                    <a:pt x="686" y="0"/>
                    <a:pt x="686" y="0"/>
                    <a:pt x="685" y="0"/>
                  </a:cubicBezTo>
                  <a:cubicBezTo>
                    <a:pt x="684" y="0"/>
                    <a:pt x="683" y="0"/>
                    <a:pt x="682" y="0"/>
                  </a:cubicBezTo>
                </a:path>
              </a:pathLst>
            </a:custGeom>
            <a:solidFill>
              <a:srgbClr val="EF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5" name="Freeform 723"/>
            <p:cNvSpPr>
              <a:spLocks/>
            </p:cNvSpPr>
            <p:nvPr/>
          </p:nvSpPr>
          <p:spPr bwMode="auto">
            <a:xfrm>
              <a:off x="2674938" y="10387013"/>
              <a:ext cx="536575" cy="404813"/>
            </a:xfrm>
            <a:custGeom>
              <a:avLst/>
              <a:gdLst>
                <a:gd name="T0" fmla="*/ 93 w 207"/>
                <a:gd name="T1" fmla="*/ 0 h 156"/>
                <a:gd name="T2" fmla="*/ 42 w 207"/>
                <a:gd name="T3" fmla="*/ 0 h 156"/>
                <a:gd name="T4" fmla="*/ 0 w 207"/>
                <a:gd name="T5" fmla="*/ 21 h 156"/>
                <a:gd name="T6" fmla="*/ 99 w 207"/>
                <a:gd name="T7" fmla="*/ 156 h 156"/>
                <a:gd name="T8" fmla="*/ 207 w 207"/>
                <a:gd name="T9" fmla="*/ 156 h 156"/>
                <a:gd name="T10" fmla="*/ 93 w 207"/>
                <a:gd name="T11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7" h="156">
                  <a:moveTo>
                    <a:pt x="93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25" y="0"/>
                    <a:pt x="10" y="8"/>
                    <a:pt x="0" y="21"/>
                  </a:cubicBezTo>
                  <a:cubicBezTo>
                    <a:pt x="99" y="156"/>
                    <a:pt x="99" y="156"/>
                    <a:pt x="99" y="156"/>
                  </a:cubicBezTo>
                  <a:cubicBezTo>
                    <a:pt x="207" y="156"/>
                    <a:pt x="207" y="156"/>
                    <a:pt x="207" y="156"/>
                  </a:cubicBezTo>
                  <a:cubicBezTo>
                    <a:pt x="93" y="0"/>
                    <a:pt x="93" y="0"/>
                    <a:pt x="93" y="0"/>
                  </a:cubicBezTo>
                </a:path>
              </a:pathLst>
            </a:custGeom>
            <a:solidFill>
              <a:srgbClr val="3A4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6" name="Freeform 724"/>
            <p:cNvSpPr>
              <a:spLocks/>
            </p:cNvSpPr>
            <p:nvPr/>
          </p:nvSpPr>
          <p:spPr bwMode="auto">
            <a:xfrm>
              <a:off x="3230563" y="10387013"/>
              <a:ext cx="579438" cy="404813"/>
            </a:xfrm>
            <a:custGeom>
              <a:avLst/>
              <a:gdLst>
                <a:gd name="T0" fmla="*/ 178 w 365"/>
                <a:gd name="T1" fmla="*/ 0 h 255"/>
                <a:gd name="T2" fmla="*/ 0 w 365"/>
                <a:gd name="T3" fmla="*/ 0 h 255"/>
                <a:gd name="T4" fmla="*/ 163 w 365"/>
                <a:gd name="T5" fmla="*/ 222 h 255"/>
                <a:gd name="T6" fmla="*/ 233 w 365"/>
                <a:gd name="T7" fmla="*/ 222 h 255"/>
                <a:gd name="T8" fmla="*/ 313 w 365"/>
                <a:gd name="T9" fmla="*/ 222 h 255"/>
                <a:gd name="T10" fmla="*/ 313 w 365"/>
                <a:gd name="T11" fmla="*/ 255 h 255"/>
                <a:gd name="T12" fmla="*/ 365 w 365"/>
                <a:gd name="T13" fmla="*/ 255 h 255"/>
                <a:gd name="T14" fmla="*/ 178 w 365"/>
                <a:gd name="T15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5" h="255">
                  <a:moveTo>
                    <a:pt x="178" y="0"/>
                  </a:moveTo>
                  <a:lnTo>
                    <a:pt x="0" y="0"/>
                  </a:lnTo>
                  <a:lnTo>
                    <a:pt x="163" y="222"/>
                  </a:lnTo>
                  <a:lnTo>
                    <a:pt x="233" y="222"/>
                  </a:lnTo>
                  <a:lnTo>
                    <a:pt x="313" y="222"/>
                  </a:lnTo>
                  <a:lnTo>
                    <a:pt x="313" y="255"/>
                  </a:lnTo>
                  <a:lnTo>
                    <a:pt x="365" y="255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3A4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7" name="Freeform 725"/>
            <p:cNvSpPr>
              <a:spLocks/>
            </p:cNvSpPr>
            <p:nvPr/>
          </p:nvSpPr>
          <p:spPr bwMode="auto">
            <a:xfrm>
              <a:off x="3230563" y="10387013"/>
              <a:ext cx="579438" cy="404813"/>
            </a:xfrm>
            <a:custGeom>
              <a:avLst/>
              <a:gdLst>
                <a:gd name="T0" fmla="*/ 178 w 365"/>
                <a:gd name="T1" fmla="*/ 0 h 255"/>
                <a:gd name="T2" fmla="*/ 0 w 365"/>
                <a:gd name="T3" fmla="*/ 0 h 255"/>
                <a:gd name="T4" fmla="*/ 163 w 365"/>
                <a:gd name="T5" fmla="*/ 222 h 255"/>
                <a:gd name="T6" fmla="*/ 233 w 365"/>
                <a:gd name="T7" fmla="*/ 222 h 255"/>
                <a:gd name="T8" fmla="*/ 313 w 365"/>
                <a:gd name="T9" fmla="*/ 222 h 255"/>
                <a:gd name="T10" fmla="*/ 313 w 365"/>
                <a:gd name="T11" fmla="*/ 255 h 255"/>
                <a:gd name="T12" fmla="*/ 365 w 365"/>
                <a:gd name="T13" fmla="*/ 255 h 255"/>
                <a:gd name="T14" fmla="*/ 178 w 365"/>
                <a:gd name="T15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5" h="255">
                  <a:moveTo>
                    <a:pt x="178" y="0"/>
                  </a:moveTo>
                  <a:lnTo>
                    <a:pt x="0" y="0"/>
                  </a:lnTo>
                  <a:lnTo>
                    <a:pt x="163" y="222"/>
                  </a:lnTo>
                  <a:lnTo>
                    <a:pt x="233" y="222"/>
                  </a:lnTo>
                  <a:lnTo>
                    <a:pt x="313" y="222"/>
                  </a:lnTo>
                  <a:lnTo>
                    <a:pt x="313" y="255"/>
                  </a:lnTo>
                  <a:lnTo>
                    <a:pt x="365" y="255"/>
                  </a:lnTo>
                  <a:lnTo>
                    <a:pt x="1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8" name="Freeform 726"/>
            <p:cNvSpPr>
              <a:spLocks/>
            </p:cNvSpPr>
            <p:nvPr/>
          </p:nvSpPr>
          <p:spPr bwMode="auto">
            <a:xfrm>
              <a:off x="3829050" y="10387013"/>
              <a:ext cx="582613" cy="404813"/>
            </a:xfrm>
            <a:custGeom>
              <a:avLst/>
              <a:gdLst>
                <a:gd name="T0" fmla="*/ 176 w 367"/>
                <a:gd name="T1" fmla="*/ 0 h 255"/>
                <a:gd name="T2" fmla="*/ 0 w 367"/>
                <a:gd name="T3" fmla="*/ 0 h 255"/>
                <a:gd name="T4" fmla="*/ 189 w 367"/>
                <a:gd name="T5" fmla="*/ 255 h 255"/>
                <a:gd name="T6" fmla="*/ 367 w 367"/>
                <a:gd name="T7" fmla="*/ 255 h 255"/>
                <a:gd name="T8" fmla="*/ 176 w 367"/>
                <a:gd name="T9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7" h="255">
                  <a:moveTo>
                    <a:pt x="176" y="0"/>
                  </a:moveTo>
                  <a:lnTo>
                    <a:pt x="0" y="0"/>
                  </a:lnTo>
                  <a:lnTo>
                    <a:pt x="189" y="255"/>
                  </a:lnTo>
                  <a:lnTo>
                    <a:pt x="367" y="255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3A41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199" name="Freeform 727"/>
            <p:cNvSpPr>
              <a:spLocks/>
            </p:cNvSpPr>
            <p:nvPr/>
          </p:nvSpPr>
          <p:spPr bwMode="auto">
            <a:xfrm>
              <a:off x="3829050" y="10387013"/>
              <a:ext cx="582613" cy="404813"/>
            </a:xfrm>
            <a:custGeom>
              <a:avLst/>
              <a:gdLst>
                <a:gd name="T0" fmla="*/ 176 w 367"/>
                <a:gd name="T1" fmla="*/ 0 h 255"/>
                <a:gd name="T2" fmla="*/ 0 w 367"/>
                <a:gd name="T3" fmla="*/ 0 h 255"/>
                <a:gd name="T4" fmla="*/ 189 w 367"/>
                <a:gd name="T5" fmla="*/ 255 h 255"/>
                <a:gd name="T6" fmla="*/ 367 w 367"/>
                <a:gd name="T7" fmla="*/ 255 h 255"/>
                <a:gd name="T8" fmla="*/ 176 w 367"/>
                <a:gd name="T9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7" h="255">
                  <a:moveTo>
                    <a:pt x="176" y="0"/>
                  </a:moveTo>
                  <a:lnTo>
                    <a:pt x="0" y="0"/>
                  </a:lnTo>
                  <a:lnTo>
                    <a:pt x="189" y="255"/>
                  </a:lnTo>
                  <a:lnTo>
                    <a:pt x="367" y="255"/>
                  </a:lnTo>
                  <a:lnTo>
                    <a:pt x="17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0" name="Freeform 728"/>
            <p:cNvSpPr>
              <a:spLocks/>
            </p:cNvSpPr>
            <p:nvPr/>
          </p:nvSpPr>
          <p:spPr bwMode="auto">
            <a:xfrm>
              <a:off x="4424363" y="10387013"/>
              <a:ext cx="88900" cy="119063"/>
            </a:xfrm>
            <a:custGeom>
              <a:avLst/>
              <a:gdLst>
                <a:gd name="T0" fmla="*/ 0 w 34"/>
                <a:gd name="T1" fmla="*/ 0 h 46"/>
                <a:gd name="T2" fmla="*/ 34 w 34"/>
                <a:gd name="T3" fmla="*/ 46 h 46"/>
                <a:gd name="T4" fmla="*/ 0 w 34"/>
                <a:gd name="T5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46">
                  <a:moveTo>
                    <a:pt x="0" y="0"/>
                  </a:moveTo>
                  <a:cubicBezTo>
                    <a:pt x="34" y="46"/>
                    <a:pt x="34" y="46"/>
                    <a:pt x="34" y="46"/>
                  </a:cubicBezTo>
                  <a:cubicBezTo>
                    <a:pt x="33" y="23"/>
                    <a:pt x="21" y="4"/>
                    <a:pt x="0" y="0"/>
                  </a:cubicBezTo>
                </a:path>
              </a:pathLst>
            </a:custGeom>
            <a:solidFill>
              <a:srgbClr val="2F35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1" name="Rectangle 729"/>
            <p:cNvSpPr>
              <a:spLocks noChangeArrowheads="1"/>
            </p:cNvSpPr>
            <p:nvPr/>
          </p:nvSpPr>
          <p:spPr bwMode="auto">
            <a:xfrm>
              <a:off x="3600450" y="10739438"/>
              <a:ext cx="127000" cy="52388"/>
            </a:xfrm>
            <a:prstGeom prst="rect">
              <a:avLst/>
            </a:prstGeom>
            <a:solidFill>
              <a:srgbClr val="E46B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2" name="Rectangle 730"/>
            <p:cNvSpPr>
              <a:spLocks noChangeArrowheads="1"/>
            </p:cNvSpPr>
            <p:nvPr/>
          </p:nvSpPr>
          <p:spPr bwMode="auto">
            <a:xfrm>
              <a:off x="3600450" y="10739438"/>
              <a:ext cx="127000" cy="5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3" name="Freeform 731"/>
            <p:cNvSpPr>
              <a:spLocks/>
            </p:cNvSpPr>
            <p:nvPr/>
          </p:nvSpPr>
          <p:spPr bwMode="auto">
            <a:xfrm>
              <a:off x="3473450" y="10739438"/>
              <a:ext cx="127000" cy="52388"/>
            </a:xfrm>
            <a:custGeom>
              <a:avLst/>
              <a:gdLst>
                <a:gd name="T0" fmla="*/ 80 w 80"/>
                <a:gd name="T1" fmla="*/ 0 h 33"/>
                <a:gd name="T2" fmla="*/ 10 w 80"/>
                <a:gd name="T3" fmla="*/ 0 h 33"/>
                <a:gd name="T4" fmla="*/ 0 w 80"/>
                <a:gd name="T5" fmla="*/ 0 h 33"/>
                <a:gd name="T6" fmla="*/ 0 w 80"/>
                <a:gd name="T7" fmla="*/ 33 h 33"/>
                <a:gd name="T8" fmla="*/ 80 w 80"/>
                <a:gd name="T9" fmla="*/ 33 h 33"/>
                <a:gd name="T10" fmla="*/ 80 w 80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33">
                  <a:moveTo>
                    <a:pt x="80" y="0"/>
                  </a:moveTo>
                  <a:lnTo>
                    <a:pt x="10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80" y="3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DF58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4" name="Freeform 732"/>
            <p:cNvSpPr>
              <a:spLocks/>
            </p:cNvSpPr>
            <p:nvPr/>
          </p:nvSpPr>
          <p:spPr bwMode="auto">
            <a:xfrm>
              <a:off x="3473450" y="10739438"/>
              <a:ext cx="127000" cy="52388"/>
            </a:xfrm>
            <a:custGeom>
              <a:avLst/>
              <a:gdLst>
                <a:gd name="T0" fmla="*/ 80 w 80"/>
                <a:gd name="T1" fmla="*/ 0 h 33"/>
                <a:gd name="T2" fmla="*/ 10 w 80"/>
                <a:gd name="T3" fmla="*/ 0 h 33"/>
                <a:gd name="T4" fmla="*/ 0 w 80"/>
                <a:gd name="T5" fmla="*/ 0 h 33"/>
                <a:gd name="T6" fmla="*/ 0 w 80"/>
                <a:gd name="T7" fmla="*/ 33 h 33"/>
                <a:gd name="T8" fmla="*/ 80 w 80"/>
                <a:gd name="T9" fmla="*/ 33 h 33"/>
                <a:gd name="T10" fmla="*/ 80 w 80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33">
                  <a:moveTo>
                    <a:pt x="80" y="0"/>
                  </a:moveTo>
                  <a:lnTo>
                    <a:pt x="10" y="0"/>
                  </a:lnTo>
                  <a:lnTo>
                    <a:pt x="0" y="0"/>
                  </a:lnTo>
                  <a:lnTo>
                    <a:pt x="0" y="33"/>
                  </a:lnTo>
                  <a:lnTo>
                    <a:pt x="80" y="33"/>
                  </a:lnTo>
                  <a:lnTo>
                    <a:pt x="8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5" name="Freeform 733"/>
            <p:cNvSpPr>
              <a:spLocks/>
            </p:cNvSpPr>
            <p:nvPr/>
          </p:nvSpPr>
          <p:spPr bwMode="auto">
            <a:xfrm>
              <a:off x="2540000" y="10185400"/>
              <a:ext cx="2109788" cy="561975"/>
            </a:xfrm>
            <a:custGeom>
              <a:avLst/>
              <a:gdLst>
                <a:gd name="T0" fmla="*/ 814 w 814"/>
                <a:gd name="T1" fmla="*/ 53 h 217"/>
                <a:gd name="T2" fmla="*/ 814 w 814"/>
                <a:gd name="T3" fmla="*/ 159 h 217"/>
                <a:gd name="T4" fmla="*/ 777 w 814"/>
                <a:gd name="T5" fmla="*/ 210 h 217"/>
                <a:gd name="T6" fmla="*/ 772 w 814"/>
                <a:gd name="T7" fmla="*/ 211 h 217"/>
                <a:gd name="T8" fmla="*/ 762 w 814"/>
                <a:gd name="T9" fmla="*/ 215 h 217"/>
                <a:gd name="T10" fmla="*/ 758 w 814"/>
                <a:gd name="T11" fmla="*/ 217 h 217"/>
                <a:gd name="T12" fmla="*/ 55 w 814"/>
                <a:gd name="T13" fmla="*/ 217 h 217"/>
                <a:gd name="T14" fmla="*/ 46 w 814"/>
                <a:gd name="T15" fmla="*/ 214 h 217"/>
                <a:gd name="T16" fmla="*/ 41 w 814"/>
                <a:gd name="T17" fmla="*/ 212 h 217"/>
                <a:gd name="T18" fmla="*/ 41 w 814"/>
                <a:gd name="T19" fmla="*/ 212 h 217"/>
                <a:gd name="T20" fmla="*/ 0 w 814"/>
                <a:gd name="T21" fmla="*/ 159 h 217"/>
                <a:gd name="T22" fmla="*/ 0 w 814"/>
                <a:gd name="T23" fmla="*/ 53 h 217"/>
                <a:gd name="T24" fmla="*/ 55 w 814"/>
                <a:gd name="T25" fmla="*/ 0 h 217"/>
                <a:gd name="T26" fmla="*/ 758 w 814"/>
                <a:gd name="T27" fmla="*/ 0 h 217"/>
                <a:gd name="T28" fmla="*/ 814 w 814"/>
                <a:gd name="T29" fmla="*/ 53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4" h="217">
                  <a:moveTo>
                    <a:pt x="814" y="53"/>
                  </a:moveTo>
                  <a:cubicBezTo>
                    <a:pt x="814" y="159"/>
                    <a:pt x="814" y="159"/>
                    <a:pt x="814" y="159"/>
                  </a:cubicBezTo>
                  <a:cubicBezTo>
                    <a:pt x="814" y="182"/>
                    <a:pt x="798" y="202"/>
                    <a:pt x="777" y="210"/>
                  </a:cubicBezTo>
                  <a:cubicBezTo>
                    <a:pt x="776" y="211"/>
                    <a:pt x="774" y="211"/>
                    <a:pt x="772" y="211"/>
                  </a:cubicBezTo>
                  <a:cubicBezTo>
                    <a:pt x="769" y="212"/>
                    <a:pt x="765" y="215"/>
                    <a:pt x="762" y="215"/>
                  </a:cubicBezTo>
                  <a:cubicBezTo>
                    <a:pt x="761" y="215"/>
                    <a:pt x="759" y="217"/>
                    <a:pt x="758" y="217"/>
                  </a:cubicBezTo>
                  <a:cubicBezTo>
                    <a:pt x="55" y="217"/>
                    <a:pt x="55" y="217"/>
                    <a:pt x="55" y="217"/>
                  </a:cubicBezTo>
                  <a:cubicBezTo>
                    <a:pt x="52" y="217"/>
                    <a:pt x="49" y="215"/>
                    <a:pt x="46" y="214"/>
                  </a:cubicBezTo>
                  <a:cubicBezTo>
                    <a:pt x="44" y="214"/>
                    <a:pt x="43" y="213"/>
                    <a:pt x="41" y="212"/>
                  </a:cubicBezTo>
                  <a:cubicBezTo>
                    <a:pt x="41" y="212"/>
                    <a:pt x="41" y="212"/>
                    <a:pt x="41" y="212"/>
                  </a:cubicBezTo>
                  <a:cubicBezTo>
                    <a:pt x="17" y="206"/>
                    <a:pt x="0" y="184"/>
                    <a:pt x="0" y="159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23"/>
                    <a:pt x="25" y="0"/>
                    <a:pt x="55" y="0"/>
                  </a:cubicBezTo>
                  <a:cubicBezTo>
                    <a:pt x="758" y="0"/>
                    <a:pt x="758" y="0"/>
                    <a:pt x="758" y="0"/>
                  </a:cubicBezTo>
                  <a:cubicBezTo>
                    <a:pt x="788" y="0"/>
                    <a:pt x="814" y="23"/>
                    <a:pt x="814" y="53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6" name="Freeform 734"/>
            <p:cNvSpPr>
              <a:spLocks/>
            </p:cNvSpPr>
            <p:nvPr/>
          </p:nvSpPr>
          <p:spPr bwMode="auto">
            <a:xfrm>
              <a:off x="2776538" y="9648825"/>
              <a:ext cx="779463" cy="546100"/>
            </a:xfrm>
            <a:custGeom>
              <a:avLst/>
              <a:gdLst>
                <a:gd name="T0" fmla="*/ 286 w 301"/>
                <a:gd name="T1" fmla="*/ 177 h 211"/>
                <a:gd name="T2" fmla="*/ 138 w 301"/>
                <a:gd name="T3" fmla="*/ 73 h 211"/>
                <a:gd name="T4" fmla="*/ 29 w 301"/>
                <a:gd name="T5" fmla="*/ 85 h 211"/>
                <a:gd name="T6" fmla="*/ 12 w 301"/>
                <a:gd name="T7" fmla="*/ 211 h 211"/>
                <a:gd name="T8" fmla="*/ 301 w 301"/>
                <a:gd name="T9" fmla="*/ 211 h 211"/>
                <a:gd name="T10" fmla="*/ 286 w 301"/>
                <a:gd name="T11" fmla="*/ 177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1" h="211">
                  <a:moveTo>
                    <a:pt x="286" y="177"/>
                  </a:moveTo>
                  <a:cubicBezTo>
                    <a:pt x="138" y="73"/>
                    <a:pt x="138" y="73"/>
                    <a:pt x="138" y="73"/>
                  </a:cubicBezTo>
                  <a:cubicBezTo>
                    <a:pt x="138" y="73"/>
                    <a:pt x="51" y="0"/>
                    <a:pt x="29" y="85"/>
                  </a:cubicBezTo>
                  <a:cubicBezTo>
                    <a:pt x="29" y="85"/>
                    <a:pt x="0" y="135"/>
                    <a:pt x="12" y="211"/>
                  </a:cubicBezTo>
                  <a:cubicBezTo>
                    <a:pt x="301" y="211"/>
                    <a:pt x="301" y="211"/>
                    <a:pt x="301" y="211"/>
                  </a:cubicBezTo>
                  <a:cubicBezTo>
                    <a:pt x="301" y="211"/>
                    <a:pt x="285" y="201"/>
                    <a:pt x="286" y="177"/>
                  </a:cubicBezTo>
                  <a:close/>
                </a:path>
              </a:pathLst>
            </a:custGeom>
            <a:solidFill>
              <a:srgbClr val="F3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7" name="Freeform 735"/>
            <p:cNvSpPr>
              <a:spLocks/>
            </p:cNvSpPr>
            <p:nvPr/>
          </p:nvSpPr>
          <p:spPr bwMode="auto">
            <a:xfrm>
              <a:off x="3046413" y="9521825"/>
              <a:ext cx="484188" cy="622300"/>
            </a:xfrm>
            <a:custGeom>
              <a:avLst/>
              <a:gdLst>
                <a:gd name="T0" fmla="*/ 0 w 305"/>
                <a:gd name="T1" fmla="*/ 170 h 392"/>
                <a:gd name="T2" fmla="*/ 145 w 305"/>
                <a:gd name="T3" fmla="*/ 0 h 392"/>
                <a:gd name="T4" fmla="*/ 295 w 305"/>
                <a:gd name="T5" fmla="*/ 344 h 392"/>
                <a:gd name="T6" fmla="*/ 305 w 305"/>
                <a:gd name="T7" fmla="*/ 392 h 392"/>
                <a:gd name="T8" fmla="*/ 259 w 305"/>
                <a:gd name="T9" fmla="*/ 366 h 392"/>
                <a:gd name="T10" fmla="*/ 0 w 305"/>
                <a:gd name="T11" fmla="*/ 17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5" h="392">
                  <a:moveTo>
                    <a:pt x="0" y="170"/>
                  </a:moveTo>
                  <a:lnTo>
                    <a:pt x="145" y="0"/>
                  </a:lnTo>
                  <a:lnTo>
                    <a:pt x="295" y="344"/>
                  </a:lnTo>
                  <a:lnTo>
                    <a:pt x="305" y="392"/>
                  </a:lnTo>
                  <a:lnTo>
                    <a:pt x="259" y="366"/>
                  </a:lnTo>
                  <a:lnTo>
                    <a:pt x="0" y="170"/>
                  </a:ln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8" name="Freeform 736"/>
            <p:cNvSpPr>
              <a:spLocks/>
            </p:cNvSpPr>
            <p:nvPr/>
          </p:nvSpPr>
          <p:spPr bwMode="auto">
            <a:xfrm>
              <a:off x="3668713" y="9648825"/>
              <a:ext cx="779463" cy="546100"/>
            </a:xfrm>
            <a:custGeom>
              <a:avLst/>
              <a:gdLst>
                <a:gd name="T0" fmla="*/ 15 w 301"/>
                <a:gd name="T1" fmla="*/ 177 h 211"/>
                <a:gd name="T2" fmla="*/ 163 w 301"/>
                <a:gd name="T3" fmla="*/ 73 h 211"/>
                <a:gd name="T4" fmla="*/ 272 w 301"/>
                <a:gd name="T5" fmla="*/ 85 h 211"/>
                <a:gd name="T6" fmla="*/ 289 w 301"/>
                <a:gd name="T7" fmla="*/ 211 h 211"/>
                <a:gd name="T8" fmla="*/ 0 w 301"/>
                <a:gd name="T9" fmla="*/ 211 h 211"/>
                <a:gd name="T10" fmla="*/ 15 w 301"/>
                <a:gd name="T11" fmla="*/ 177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1" h="211">
                  <a:moveTo>
                    <a:pt x="15" y="177"/>
                  </a:moveTo>
                  <a:cubicBezTo>
                    <a:pt x="163" y="73"/>
                    <a:pt x="163" y="73"/>
                    <a:pt x="163" y="73"/>
                  </a:cubicBezTo>
                  <a:cubicBezTo>
                    <a:pt x="163" y="73"/>
                    <a:pt x="250" y="0"/>
                    <a:pt x="272" y="85"/>
                  </a:cubicBezTo>
                  <a:cubicBezTo>
                    <a:pt x="272" y="85"/>
                    <a:pt x="301" y="135"/>
                    <a:pt x="289" y="211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0" y="211"/>
                    <a:pt x="16" y="201"/>
                    <a:pt x="15" y="177"/>
                  </a:cubicBezTo>
                  <a:close/>
                </a:path>
              </a:pathLst>
            </a:custGeom>
            <a:solidFill>
              <a:srgbClr val="F371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09" name="Freeform 737"/>
            <p:cNvSpPr>
              <a:spLocks/>
            </p:cNvSpPr>
            <p:nvPr/>
          </p:nvSpPr>
          <p:spPr bwMode="auto">
            <a:xfrm>
              <a:off x="3694113" y="9521825"/>
              <a:ext cx="484188" cy="622300"/>
            </a:xfrm>
            <a:custGeom>
              <a:avLst/>
              <a:gdLst>
                <a:gd name="T0" fmla="*/ 305 w 305"/>
                <a:gd name="T1" fmla="*/ 170 h 392"/>
                <a:gd name="T2" fmla="*/ 160 w 305"/>
                <a:gd name="T3" fmla="*/ 0 h 392"/>
                <a:gd name="T4" fmla="*/ 10 w 305"/>
                <a:gd name="T5" fmla="*/ 344 h 392"/>
                <a:gd name="T6" fmla="*/ 0 w 305"/>
                <a:gd name="T7" fmla="*/ 392 h 392"/>
                <a:gd name="T8" fmla="*/ 46 w 305"/>
                <a:gd name="T9" fmla="*/ 366 h 392"/>
                <a:gd name="T10" fmla="*/ 305 w 305"/>
                <a:gd name="T11" fmla="*/ 17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5" h="392">
                  <a:moveTo>
                    <a:pt x="305" y="170"/>
                  </a:moveTo>
                  <a:lnTo>
                    <a:pt x="160" y="0"/>
                  </a:lnTo>
                  <a:lnTo>
                    <a:pt x="10" y="344"/>
                  </a:lnTo>
                  <a:lnTo>
                    <a:pt x="0" y="392"/>
                  </a:lnTo>
                  <a:lnTo>
                    <a:pt x="46" y="366"/>
                  </a:lnTo>
                  <a:lnTo>
                    <a:pt x="305" y="170"/>
                  </a:ln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0" name="Freeform 738"/>
            <p:cNvSpPr>
              <a:spLocks/>
            </p:cNvSpPr>
            <p:nvPr/>
          </p:nvSpPr>
          <p:spPr bwMode="auto">
            <a:xfrm>
              <a:off x="3027363" y="10174288"/>
              <a:ext cx="298450" cy="457200"/>
            </a:xfrm>
            <a:custGeom>
              <a:avLst/>
              <a:gdLst>
                <a:gd name="T0" fmla="*/ 108 w 115"/>
                <a:gd name="T1" fmla="*/ 7 h 176"/>
                <a:gd name="T2" fmla="*/ 115 w 115"/>
                <a:gd name="T3" fmla="*/ 7 h 176"/>
                <a:gd name="T4" fmla="*/ 115 w 115"/>
                <a:gd name="T5" fmla="*/ 6 h 176"/>
                <a:gd name="T6" fmla="*/ 108 w 115"/>
                <a:gd name="T7" fmla="*/ 0 h 176"/>
                <a:gd name="T8" fmla="*/ 101 w 115"/>
                <a:gd name="T9" fmla="*/ 0 h 176"/>
                <a:gd name="T10" fmla="*/ 98 w 115"/>
                <a:gd name="T11" fmla="*/ 0 h 176"/>
                <a:gd name="T12" fmla="*/ 30 w 115"/>
                <a:gd name="T13" fmla="*/ 0 h 176"/>
                <a:gd name="T14" fmla="*/ 23 w 115"/>
                <a:gd name="T15" fmla="*/ 7 h 176"/>
                <a:gd name="T16" fmla="*/ 0 w 115"/>
                <a:gd name="T17" fmla="*/ 170 h 176"/>
                <a:gd name="T18" fmla="*/ 7 w 115"/>
                <a:gd name="T19" fmla="*/ 174 h 176"/>
                <a:gd name="T20" fmla="*/ 35 w 115"/>
                <a:gd name="T21" fmla="*/ 162 h 176"/>
                <a:gd name="T22" fmla="*/ 49 w 115"/>
                <a:gd name="T23" fmla="*/ 162 h 176"/>
                <a:gd name="T24" fmla="*/ 79 w 115"/>
                <a:gd name="T25" fmla="*/ 174 h 176"/>
                <a:gd name="T26" fmla="*/ 86 w 115"/>
                <a:gd name="T27" fmla="*/ 170 h 176"/>
                <a:gd name="T28" fmla="*/ 108 w 115"/>
                <a:gd name="T29" fmla="*/ 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5" h="176">
                  <a:moveTo>
                    <a:pt x="108" y="7"/>
                  </a:moveTo>
                  <a:cubicBezTo>
                    <a:pt x="115" y="7"/>
                    <a:pt x="115" y="7"/>
                    <a:pt x="115" y="7"/>
                  </a:cubicBezTo>
                  <a:cubicBezTo>
                    <a:pt x="115" y="6"/>
                    <a:pt x="115" y="6"/>
                    <a:pt x="115" y="6"/>
                  </a:cubicBezTo>
                  <a:cubicBezTo>
                    <a:pt x="115" y="3"/>
                    <a:pt x="112" y="0"/>
                    <a:pt x="108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6" y="0"/>
                    <a:pt x="23" y="3"/>
                    <a:pt x="23" y="7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0" y="174"/>
                    <a:pt x="4" y="176"/>
                    <a:pt x="7" y="174"/>
                  </a:cubicBezTo>
                  <a:cubicBezTo>
                    <a:pt x="35" y="162"/>
                    <a:pt x="35" y="162"/>
                    <a:pt x="35" y="162"/>
                  </a:cubicBezTo>
                  <a:cubicBezTo>
                    <a:pt x="39" y="161"/>
                    <a:pt x="45" y="161"/>
                    <a:pt x="49" y="162"/>
                  </a:cubicBezTo>
                  <a:cubicBezTo>
                    <a:pt x="79" y="174"/>
                    <a:pt x="79" y="174"/>
                    <a:pt x="79" y="174"/>
                  </a:cubicBezTo>
                  <a:cubicBezTo>
                    <a:pt x="83" y="176"/>
                    <a:pt x="86" y="174"/>
                    <a:pt x="86" y="170"/>
                  </a:cubicBezTo>
                  <a:lnTo>
                    <a:pt x="108" y="7"/>
                  </a:ln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1" name="Freeform 739"/>
            <p:cNvSpPr>
              <a:spLocks/>
            </p:cNvSpPr>
            <p:nvPr/>
          </p:nvSpPr>
          <p:spPr bwMode="auto">
            <a:xfrm>
              <a:off x="3851275" y="10174288"/>
              <a:ext cx="311150" cy="338138"/>
            </a:xfrm>
            <a:custGeom>
              <a:avLst/>
              <a:gdLst>
                <a:gd name="T0" fmla="*/ 6 w 120"/>
                <a:gd name="T1" fmla="*/ 7 h 130"/>
                <a:gd name="T2" fmla="*/ 0 w 120"/>
                <a:gd name="T3" fmla="*/ 7 h 130"/>
                <a:gd name="T4" fmla="*/ 0 w 120"/>
                <a:gd name="T5" fmla="*/ 6 h 130"/>
                <a:gd name="T6" fmla="*/ 6 w 120"/>
                <a:gd name="T7" fmla="*/ 0 h 130"/>
                <a:gd name="T8" fmla="*/ 14 w 120"/>
                <a:gd name="T9" fmla="*/ 0 h 130"/>
                <a:gd name="T10" fmla="*/ 16 w 120"/>
                <a:gd name="T11" fmla="*/ 0 h 130"/>
                <a:gd name="T12" fmla="*/ 85 w 120"/>
                <a:gd name="T13" fmla="*/ 0 h 130"/>
                <a:gd name="T14" fmla="*/ 92 w 120"/>
                <a:gd name="T15" fmla="*/ 7 h 130"/>
                <a:gd name="T16" fmla="*/ 120 w 120"/>
                <a:gd name="T17" fmla="*/ 124 h 130"/>
                <a:gd name="T18" fmla="*/ 113 w 120"/>
                <a:gd name="T19" fmla="*/ 128 h 130"/>
                <a:gd name="T20" fmla="*/ 85 w 120"/>
                <a:gd name="T21" fmla="*/ 116 h 130"/>
                <a:gd name="T22" fmla="*/ 72 w 120"/>
                <a:gd name="T23" fmla="*/ 116 h 130"/>
                <a:gd name="T24" fmla="*/ 41 w 120"/>
                <a:gd name="T25" fmla="*/ 128 h 130"/>
                <a:gd name="T26" fmla="*/ 34 w 120"/>
                <a:gd name="T27" fmla="*/ 124 h 130"/>
                <a:gd name="T28" fmla="*/ 6 w 120"/>
                <a:gd name="T29" fmla="*/ 7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0" h="130">
                  <a:moveTo>
                    <a:pt x="6" y="7"/>
                  </a:move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89" y="0"/>
                    <a:pt x="92" y="3"/>
                    <a:pt x="92" y="7"/>
                  </a:cubicBezTo>
                  <a:cubicBezTo>
                    <a:pt x="120" y="124"/>
                    <a:pt x="120" y="124"/>
                    <a:pt x="120" y="124"/>
                  </a:cubicBezTo>
                  <a:cubicBezTo>
                    <a:pt x="120" y="128"/>
                    <a:pt x="117" y="130"/>
                    <a:pt x="113" y="128"/>
                  </a:cubicBezTo>
                  <a:cubicBezTo>
                    <a:pt x="85" y="116"/>
                    <a:pt x="85" y="116"/>
                    <a:pt x="85" y="116"/>
                  </a:cubicBezTo>
                  <a:cubicBezTo>
                    <a:pt x="82" y="115"/>
                    <a:pt x="75" y="114"/>
                    <a:pt x="72" y="116"/>
                  </a:cubicBezTo>
                  <a:cubicBezTo>
                    <a:pt x="41" y="128"/>
                    <a:pt x="41" y="128"/>
                    <a:pt x="41" y="128"/>
                  </a:cubicBezTo>
                  <a:cubicBezTo>
                    <a:pt x="37" y="130"/>
                    <a:pt x="34" y="128"/>
                    <a:pt x="34" y="124"/>
                  </a:cubicBezTo>
                  <a:lnTo>
                    <a:pt x="6" y="7"/>
                  </a:lnTo>
                  <a:close/>
                </a:path>
              </a:pathLst>
            </a:custGeom>
            <a:solidFill>
              <a:srgbClr val="ED5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2" name="Freeform 740"/>
            <p:cNvSpPr>
              <a:spLocks/>
            </p:cNvSpPr>
            <p:nvPr/>
          </p:nvSpPr>
          <p:spPr bwMode="auto">
            <a:xfrm>
              <a:off x="3473450" y="10010775"/>
              <a:ext cx="254000" cy="203200"/>
            </a:xfrm>
            <a:custGeom>
              <a:avLst/>
              <a:gdLst>
                <a:gd name="T0" fmla="*/ 98 w 98"/>
                <a:gd name="T1" fmla="*/ 63 h 78"/>
                <a:gd name="T2" fmla="*/ 84 w 98"/>
                <a:gd name="T3" fmla="*/ 78 h 78"/>
                <a:gd name="T4" fmla="*/ 14 w 98"/>
                <a:gd name="T5" fmla="*/ 78 h 78"/>
                <a:gd name="T6" fmla="*/ 0 w 98"/>
                <a:gd name="T7" fmla="*/ 63 h 78"/>
                <a:gd name="T8" fmla="*/ 0 w 98"/>
                <a:gd name="T9" fmla="*/ 15 h 78"/>
                <a:gd name="T10" fmla="*/ 14 w 98"/>
                <a:gd name="T11" fmla="*/ 0 h 78"/>
                <a:gd name="T12" fmla="*/ 84 w 98"/>
                <a:gd name="T13" fmla="*/ 0 h 78"/>
                <a:gd name="T14" fmla="*/ 98 w 98"/>
                <a:gd name="T15" fmla="*/ 15 h 78"/>
                <a:gd name="T16" fmla="*/ 98 w 98"/>
                <a:gd name="T1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78">
                  <a:moveTo>
                    <a:pt x="98" y="63"/>
                  </a:moveTo>
                  <a:cubicBezTo>
                    <a:pt x="98" y="71"/>
                    <a:pt x="92" y="78"/>
                    <a:pt x="84" y="7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7" y="78"/>
                    <a:pt x="0" y="71"/>
                    <a:pt x="0" y="6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92" y="0"/>
                    <a:pt x="98" y="7"/>
                    <a:pt x="98" y="15"/>
                  </a:cubicBezTo>
                  <a:lnTo>
                    <a:pt x="98" y="63"/>
                  </a:ln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80" name="Group 679"/>
          <p:cNvGrpSpPr/>
          <p:nvPr/>
        </p:nvGrpSpPr>
        <p:grpSpPr>
          <a:xfrm>
            <a:off x="12637734" y="4000212"/>
            <a:ext cx="1304130" cy="1303644"/>
            <a:chOff x="6457950" y="8783638"/>
            <a:chExt cx="4270375" cy="4268788"/>
          </a:xfrm>
        </p:grpSpPr>
        <p:sp>
          <p:nvSpPr>
            <p:cNvPr id="213" name="Oval 741"/>
            <p:cNvSpPr>
              <a:spLocks noChangeArrowheads="1"/>
            </p:cNvSpPr>
            <p:nvPr/>
          </p:nvSpPr>
          <p:spPr bwMode="auto">
            <a:xfrm>
              <a:off x="6457950" y="8783638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4" name="Freeform 742"/>
            <p:cNvSpPr>
              <a:spLocks/>
            </p:cNvSpPr>
            <p:nvPr/>
          </p:nvSpPr>
          <p:spPr bwMode="auto">
            <a:xfrm>
              <a:off x="7945438" y="9447213"/>
              <a:ext cx="1866900" cy="2536825"/>
            </a:xfrm>
            <a:custGeom>
              <a:avLst/>
              <a:gdLst>
                <a:gd name="T0" fmla="*/ 682 w 720"/>
                <a:gd name="T1" fmla="*/ 507 h 979"/>
                <a:gd name="T2" fmla="*/ 663 w 720"/>
                <a:gd name="T3" fmla="*/ 516 h 979"/>
                <a:gd name="T4" fmla="*/ 660 w 720"/>
                <a:gd name="T5" fmla="*/ 535 h 979"/>
                <a:gd name="T6" fmla="*/ 678 w 720"/>
                <a:gd name="T7" fmla="*/ 570 h 979"/>
                <a:gd name="T8" fmla="*/ 655 w 720"/>
                <a:gd name="T9" fmla="*/ 631 h 979"/>
                <a:gd name="T10" fmla="*/ 630 w 720"/>
                <a:gd name="T11" fmla="*/ 647 h 979"/>
                <a:gd name="T12" fmla="*/ 626 w 720"/>
                <a:gd name="T13" fmla="*/ 671 h 979"/>
                <a:gd name="T14" fmla="*/ 640 w 720"/>
                <a:gd name="T15" fmla="*/ 732 h 979"/>
                <a:gd name="T16" fmla="*/ 602 w 720"/>
                <a:gd name="T17" fmla="*/ 776 h 979"/>
                <a:gd name="T18" fmla="*/ 594 w 720"/>
                <a:gd name="T19" fmla="*/ 779 h 979"/>
                <a:gd name="T20" fmla="*/ 585 w 720"/>
                <a:gd name="T21" fmla="*/ 791 h 979"/>
                <a:gd name="T22" fmla="*/ 590 w 720"/>
                <a:gd name="T23" fmla="*/ 803 h 979"/>
                <a:gd name="T24" fmla="*/ 608 w 720"/>
                <a:gd name="T25" fmla="*/ 836 h 979"/>
                <a:gd name="T26" fmla="*/ 603 w 720"/>
                <a:gd name="T27" fmla="*/ 865 h 979"/>
                <a:gd name="T28" fmla="*/ 575 w 720"/>
                <a:gd name="T29" fmla="*/ 900 h 979"/>
                <a:gd name="T30" fmla="*/ 545 w 720"/>
                <a:gd name="T31" fmla="*/ 917 h 979"/>
                <a:gd name="T32" fmla="*/ 515 w 720"/>
                <a:gd name="T33" fmla="*/ 924 h 979"/>
                <a:gd name="T34" fmla="*/ 33 w 720"/>
                <a:gd name="T35" fmla="*/ 899 h 979"/>
                <a:gd name="T36" fmla="*/ 6 w 720"/>
                <a:gd name="T37" fmla="*/ 887 h 979"/>
                <a:gd name="T38" fmla="*/ 0 w 720"/>
                <a:gd name="T39" fmla="*/ 885 h 979"/>
                <a:gd name="T40" fmla="*/ 0 w 720"/>
                <a:gd name="T41" fmla="*/ 482 h 979"/>
                <a:gd name="T42" fmla="*/ 30 w 720"/>
                <a:gd name="T43" fmla="*/ 461 h 979"/>
                <a:gd name="T44" fmla="*/ 33 w 720"/>
                <a:gd name="T45" fmla="*/ 458 h 979"/>
                <a:gd name="T46" fmla="*/ 34 w 720"/>
                <a:gd name="T47" fmla="*/ 457 h 979"/>
                <a:gd name="T48" fmla="*/ 161 w 720"/>
                <a:gd name="T49" fmla="*/ 243 h 979"/>
                <a:gd name="T50" fmla="*/ 194 w 720"/>
                <a:gd name="T51" fmla="*/ 43 h 979"/>
                <a:gd name="T52" fmla="*/ 238 w 720"/>
                <a:gd name="T53" fmla="*/ 0 h 979"/>
                <a:gd name="T54" fmla="*/ 274 w 720"/>
                <a:gd name="T55" fmla="*/ 4 h 979"/>
                <a:gd name="T56" fmla="*/ 306 w 720"/>
                <a:gd name="T57" fmla="*/ 44 h 979"/>
                <a:gd name="T58" fmla="*/ 337 w 720"/>
                <a:gd name="T59" fmla="*/ 131 h 979"/>
                <a:gd name="T60" fmla="*/ 345 w 720"/>
                <a:gd name="T61" fmla="*/ 166 h 979"/>
                <a:gd name="T62" fmla="*/ 346 w 720"/>
                <a:gd name="T63" fmla="*/ 191 h 979"/>
                <a:gd name="T64" fmla="*/ 343 w 720"/>
                <a:gd name="T65" fmla="*/ 220 h 979"/>
                <a:gd name="T66" fmla="*/ 336 w 720"/>
                <a:gd name="T67" fmla="*/ 277 h 979"/>
                <a:gd name="T68" fmla="*/ 324 w 720"/>
                <a:gd name="T69" fmla="*/ 338 h 979"/>
                <a:gd name="T70" fmla="*/ 324 w 720"/>
                <a:gd name="T71" fmla="*/ 339 h 979"/>
                <a:gd name="T72" fmla="*/ 323 w 720"/>
                <a:gd name="T73" fmla="*/ 344 h 979"/>
                <a:gd name="T74" fmla="*/ 359 w 720"/>
                <a:gd name="T75" fmla="*/ 392 h 979"/>
                <a:gd name="T76" fmla="*/ 385 w 720"/>
                <a:gd name="T77" fmla="*/ 395 h 979"/>
                <a:gd name="T78" fmla="*/ 633 w 720"/>
                <a:gd name="T79" fmla="*/ 395 h 979"/>
                <a:gd name="T80" fmla="*/ 667 w 720"/>
                <a:gd name="T81" fmla="*/ 395 h 979"/>
                <a:gd name="T82" fmla="*/ 714 w 720"/>
                <a:gd name="T83" fmla="*/ 434 h 979"/>
                <a:gd name="T84" fmla="*/ 682 w 720"/>
                <a:gd name="T85" fmla="*/ 507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20" h="979">
                  <a:moveTo>
                    <a:pt x="682" y="507"/>
                  </a:moveTo>
                  <a:cubicBezTo>
                    <a:pt x="676" y="510"/>
                    <a:pt x="670" y="514"/>
                    <a:pt x="663" y="516"/>
                  </a:cubicBezTo>
                  <a:cubicBezTo>
                    <a:pt x="656" y="518"/>
                    <a:pt x="654" y="529"/>
                    <a:pt x="660" y="535"/>
                  </a:cubicBezTo>
                  <a:cubicBezTo>
                    <a:pt x="670" y="545"/>
                    <a:pt x="676" y="557"/>
                    <a:pt x="678" y="570"/>
                  </a:cubicBezTo>
                  <a:cubicBezTo>
                    <a:pt x="683" y="595"/>
                    <a:pt x="673" y="615"/>
                    <a:pt x="655" y="631"/>
                  </a:cubicBezTo>
                  <a:cubicBezTo>
                    <a:pt x="648" y="638"/>
                    <a:pt x="639" y="643"/>
                    <a:pt x="630" y="647"/>
                  </a:cubicBezTo>
                  <a:cubicBezTo>
                    <a:pt x="620" y="651"/>
                    <a:pt x="618" y="664"/>
                    <a:pt x="626" y="671"/>
                  </a:cubicBezTo>
                  <a:cubicBezTo>
                    <a:pt x="644" y="687"/>
                    <a:pt x="650" y="709"/>
                    <a:pt x="640" y="732"/>
                  </a:cubicBezTo>
                  <a:cubicBezTo>
                    <a:pt x="632" y="751"/>
                    <a:pt x="620" y="766"/>
                    <a:pt x="602" y="776"/>
                  </a:cubicBezTo>
                  <a:cubicBezTo>
                    <a:pt x="599" y="777"/>
                    <a:pt x="597" y="778"/>
                    <a:pt x="594" y="779"/>
                  </a:cubicBezTo>
                  <a:cubicBezTo>
                    <a:pt x="588" y="781"/>
                    <a:pt x="585" y="784"/>
                    <a:pt x="585" y="791"/>
                  </a:cubicBezTo>
                  <a:cubicBezTo>
                    <a:pt x="584" y="796"/>
                    <a:pt x="586" y="800"/>
                    <a:pt x="590" y="803"/>
                  </a:cubicBezTo>
                  <a:cubicBezTo>
                    <a:pt x="600" y="812"/>
                    <a:pt x="607" y="822"/>
                    <a:pt x="608" y="836"/>
                  </a:cubicBezTo>
                  <a:cubicBezTo>
                    <a:pt x="610" y="846"/>
                    <a:pt x="608" y="856"/>
                    <a:pt x="603" y="865"/>
                  </a:cubicBezTo>
                  <a:cubicBezTo>
                    <a:pt x="597" y="879"/>
                    <a:pt x="587" y="890"/>
                    <a:pt x="575" y="900"/>
                  </a:cubicBezTo>
                  <a:cubicBezTo>
                    <a:pt x="570" y="905"/>
                    <a:pt x="556" y="912"/>
                    <a:pt x="545" y="917"/>
                  </a:cubicBezTo>
                  <a:cubicBezTo>
                    <a:pt x="539" y="919"/>
                    <a:pt x="520" y="923"/>
                    <a:pt x="515" y="924"/>
                  </a:cubicBezTo>
                  <a:cubicBezTo>
                    <a:pt x="246" y="979"/>
                    <a:pt x="57" y="908"/>
                    <a:pt x="33" y="899"/>
                  </a:cubicBezTo>
                  <a:cubicBezTo>
                    <a:pt x="28" y="898"/>
                    <a:pt x="11" y="887"/>
                    <a:pt x="6" y="887"/>
                  </a:cubicBezTo>
                  <a:cubicBezTo>
                    <a:pt x="6" y="887"/>
                    <a:pt x="0" y="885"/>
                    <a:pt x="0" y="885"/>
                  </a:cubicBezTo>
                  <a:cubicBezTo>
                    <a:pt x="0" y="482"/>
                    <a:pt x="0" y="482"/>
                    <a:pt x="0" y="482"/>
                  </a:cubicBezTo>
                  <a:cubicBezTo>
                    <a:pt x="10" y="475"/>
                    <a:pt x="20" y="468"/>
                    <a:pt x="30" y="461"/>
                  </a:cubicBezTo>
                  <a:cubicBezTo>
                    <a:pt x="31" y="460"/>
                    <a:pt x="32" y="459"/>
                    <a:pt x="33" y="458"/>
                  </a:cubicBezTo>
                  <a:cubicBezTo>
                    <a:pt x="33" y="458"/>
                    <a:pt x="33" y="458"/>
                    <a:pt x="34" y="457"/>
                  </a:cubicBezTo>
                  <a:cubicBezTo>
                    <a:pt x="87" y="390"/>
                    <a:pt x="121" y="319"/>
                    <a:pt x="161" y="243"/>
                  </a:cubicBezTo>
                  <a:cubicBezTo>
                    <a:pt x="188" y="192"/>
                    <a:pt x="194" y="83"/>
                    <a:pt x="194" y="43"/>
                  </a:cubicBezTo>
                  <a:cubicBezTo>
                    <a:pt x="194" y="26"/>
                    <a:pt x="206" y="0"/>
                    <a:pt x="238" y="0"/>
                  </a:cubicBezTo>
                  <a:cubicBezTo>
                    <a:pt x="247" y="0"/>
                    <a:pt x="263" y="0"/>
                    <a:pt x="274" y="4"/>
                  </a:cubicBezTo>
                  <a:cubicBezTo>
                    <a:pt x="286" y="8"/>
                    <a:pt x="296" y="24"/>
                    <a:pt x="306" y="44"/>
                  </a:cubicBezTo>
                  <a:cubicBezTo>
                    <a:pt x="320" y="72"/>
                    <a:pt x="329" y="102"/>
                    <a:pt x="337" y="131"/>
                  </a:cubicBezTo>
                  <a:cubicBezTo>
                    <a:pt x="341" y="143"/>
                    <a:pt x="343" y="154"/>
                    <a:pt x="345" y="166"/>
                  </a:cubicBezTo>
                  <a:cubicBezTo>
                    <a:pt x="346" y="174"/>
                    <a:pt x="346" y="183"/>
                    <a:pt x="346" y="191"/>
                  </a:cubicBezTo>
                  <a:cubicBezTo>
                    <a:pt x="345" y="201"/>
                    <a:pt x="344" y="210"/>
                    <a:pt x="343" y="220"/>
                  </a:cubicBezTo>
                  <a:cubicBezTo>
                    <a:pt x="342" y="239"/>
                    <a:pt x="339" y="258"/>
                    <a:pt x="336" y="277"/>
                  </a:cubicBezTo>
                  <a:cubicBezTo>
                    <a:pt x="332" y="297"/>
                    <a:pt x="328" y="318"/>
                    <a:pt x="324" y="338"/>
                  </a:cubicBezTo>
                  <a:cubicBezTo>
                    <a:pt x="324" y="339"/>
                    <a:pt x="324" y="339"/>
                    <a:pt x="324" y="339"/>
                  </a:cubicBezTo>
                  <a:cubicBezTo>
                    <a:pt x="324" y="340"/>
                    <a:pt x="324" y="342"/>
                    <a:pt x="323" y="344"/>
                  </a:cubicBezTo>
                  <a:cubicBezTo>
                    <a:pt x="317" y="370"/>
                    <a:pt x="343" y="385"/>
                    <a:pt x="359" y="392"/>
                  </a:cubicBezTo>
                  <a:cubicBezTo>
                    <a:pt x="363" y="393"/>
                    <a:pt x="380" y="395"/>
                    <a:pt x="385" y="395"/>
                  </a:cubicBezTo>
                  <a:cubicBezTo>
                    <a:pt x="471" y="395"/>
                    <a:pt x="615" y="395"/>
                    <a:pt x="633" y="395"/>
                  </a:cubicBezTo>
                  <a:cubicBezTo>
                    <a:pt x="644" y="395"/>
                    <a:pt x="656" y="395"/>
                    <a:pt x="667" y="395"/>
                  </a:cubicBezTo>
                  <a:cubicBezTo>
                    <a:pt x="687" y="396"/>
                    <a:pt x="708" y="409"/>
                    <a:pt x="714" y="434"/>
                  </a:cubicBezTo>
                  <a:cubicBezTo>
                    <a:pt x="720" y="461"/>
                    <a:pt x="707" y="491"/>
                    <a:pt x="682" y="507"/>
                  </a:cubicBezTo>
                  <a:close/>
                </a:path>
              </a:pathLst>
            </a:custGeom>
            <a:solidFill>
              <a:srgbClr val="F5D4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5" name="Freeform 743"/>
            <p:cNvSpPr>
              <a:spLocks/>
            </p:cNvSpPr>
            <p:nvPr/>
          </p:nvSpPr>
          <p:spPr bwMode="auto">
            <a:xfrm>
              <a:off x="7396163" y="10514013"/>
              <a:ext cx="552450" cy="1389063"/>
            </a:xfrm>
            <a:custGeom>
              <a:avLst/>
              <a:gdLst>
                <a:gd name="T0" fmla="*/ 213 w 213"/>
                <a:gd name="T1" fmla="*/ 498 h 536"/>
                <a:gd name="T2" fmla="*/ 175 w 213"/>
                <a:gd name="T3" fmla="*/ 536 h 536"/>
                <a:gd name="T4" fmla="*/ 37 w 213"/>
                <a:gd name="T5" fmla="*/ 536 h 536"/>
                <a:gd name="T6" fmla="*/ 0 w 213"/>
                <a:gd name="T7" fmla="*/ 498 h 536"/>
                <a:gd name="T8" fmla="*/ 0 w 213"/>
                <a:gd name="T9" fmla="*/ 37 h 536"/>
                <a:gd name="T10" fmla="*/ 37 w 213"/>
                <a:gd name="T11" fmla="*/ 0 h 536"/>
                <a:gd name="T12" fmla="*/ 175 w 213"/>
                <a:gd name="T13" fmla="*/ 0 h 536"/>
                <a:gd name="T14" fmla="*/ 213 w 213"/>
                <a:gd name="T15" fmla="*/ 37 h 536"/>
                <a:gd name="T16" fmla="*/ 213 w 213"/>
                <a:gd name="T17" fmla="*/ 498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3" h="536">
                  <a:moveTo>
                    <a:pt x="213" y="498"/>
                  </a:moveTo>
                  <a:cubicBezTo>
                    <a:pt x="213" y="519"/>
                    <a:pt x="196" y="536"/>
                    <a:pt x="175" y="536"/>
                  </a:cubicBezTo>
                  <a:cubicBezTo>
                    <a:pt x="37" y="536"/>
                    <a:pt x="37" y="536"/>
                    <a:pt x="37" y="536"/>
                  </a:cubicBezTo>
                  <a:cubicBezTo>
                    <a:pt x="16" y="536"/>
                    <a:pt x="0" y="519"/>
                    <a:pt x="0" y="49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16"/>
                    <a:pt x="16" y="0"/>
                    <a:pt x="37" y="0"/>
                  </a:cubicBezTo>
                  <a:cubicBezTo>
                    <a:pt x="175" y="0"/>
                    <a:pt x="175" y="0"/>
                    <a:pt x="175" y="0"/>
                  </a:cubicBezTo>
                  <a:cubicBezTo>
                    <a:pt x="196" y="0"/>
                    <a:pt x="213" y="16"/>
                    <a:pt x="213" y="37"/>
                  </a:cubicBezTo>
                  <a:lnTo>
                    <a:pt x="213" y="498"/>
                  </a:lnTo>
                  <a:close/>
                </a:path>
              </a:pathLst>
            </a:custGeom>
            <a:solidFill>
              <a:srgbClr val="3136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81" name="Group 680"/>
          <p:cNvGrpSpPr/>
          <p:nvPr/>
        </p:nvGrpSpPr>
        <p:grpSpPr>
          <a:xfrm>
            <a:off x="14829684" y="4000212"/>
            <a:ext cx="1304130" cy="1303644"/>
            <a:chOff x="11455400" y="8783638"/>
            <a:chExt cx="4270375" cy="4268788"/>
          </a:xfrm>
        </p:grpSpPr>
        <p:sp>
          <p:nvSpPr>
            <p:cNvPr id="216" name="Oval 744"/>
            <p:cNvSpPr>
              <a:spLocks noChangeArrowheads="1"/>
            </p:cNvSpPr>
            <p:nvPr/>
          </p:nvSpPr>
          <p:spPr bwMode="auto">
            <a:xfrm>
              <a:off x="11455400" y="8783638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7" name="Freeform 745"/>
            <p:cNvSpPr>
              <a:spLocks/>
            </p:cNvSpPr>
            <p:nvPr/>
          </p:nvSpPr>
          <p:spPr bwMode="auto">
            <a:xfrm>
              <a:off x="12060238" y="9361488"/>
              <a:ext cx="3055938" cy="3055938"/>
            </a:xfrm>
            <a:custGeom>
              <a:avLst/>
              <a:gdLst>
                <a:gd name="T0" fmla="*/ 983 w 1179"/>
                <a:gd name="T1" fmla="*/ 946 h 1179"/>
                <a:gd name="T2" fmla="*/ 233 w 1179"/>
                <a:gd name="T3" fmla="*/ 983 h 1179"/>
                <a:gd name="T4" fmla="*/ 196 w 1179"/>
                <a:gd name="T5" fmla="*/ 234 h 1179"/>
                <a:gd name="T6" fmla="*/ 946 w 1179"/>
                <a:gd name="T7" fmla="*/ 197 h 1179"/>
                <a:gd name="T8" fmla="*/ 983 w 1179"/>
                <a:gd name="T9" fmla="*/ 946 h 1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9" h="1179">
                  <a:moveTo>
                    <a:pt x="983" y="946"/>
                  </a:moveTo>
                  <a:cubicBezTo>
                    <a:pt x="786" y="1163"/>
                    <a:pt x="451" y="1179"/>
                    <a:pt x="233" y="983"/>
                  </a:cubicBezTo>
                  <a:cubicBezTo>
                    <a:pt x="16" y="786"/>
                    <a:pt x="0" y="451"/>
                    <a:pt x="196" y="234"/>
                  </a:cubicBezTo>
                  <a:cubicBezTo>
                    <a:pt x="393" y="17"/>
                    <a:pt x="729" y="0"/>
                    <a:pt x="946" y="197"/>
                  </a:cubicBezTo>
                  <a:cubicBezTo>
                    <a:pt x="1163" y="393"/>
                    <a:pt x="1179" y="729"/>
                    <a:pt x="983" y="946"/>
                  </a:cubicBezTo>
                </a:path>
              </a:pathLst>
            </a:custGeom>
            <a:solidFill>
              <a:srgbClr val="55BE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8" name="Freeform 746"/>
            <p:cNvSpPr>
              <a:spLocks/>
            </p:cNvSpPr>
            <p:nvPr/>
          </p:nvSpPr>
          <p:spPr bwMode="auto">
            <a:xfrm>
              <a:off x="12360275" y="9734550"/>
              <a:ext cx="1517650" cy="1687513"/>
            </a:xfrm>
            <a:custGeom>
              <a:avLst/>
              <a:gdLst>
                <a:gd name="T0" fmla="*/ 264 w 585"/>
                <a:gd name="T1" fmla="*/ 590 h 651"/>
                <a:gd name="T2" fmla="*/ 237 w 585"/>
                <a:gd name="T3" fmla="*/ 564 h 651"/>
                <a:gd name="T4" fmla="*/ 191 w 585"/>
                <a:gd name="T5" fmla="*/ 538 h 651"/>
                <a:gd name="T6" fmla="*/ 237 w 585"/>
                <a:gd name="T7" fmla="*/ 452 h 651"/>
                <a:gd name="T8" fmla="*/ 257 w 585"/>
                <a:gd name="T9" fmla="*/ 445 h 651"/>
                <a:gd name="T10" fmla="*/ 301 w 585"/>
                <a:gd name="T11" fmla="*/ 450 h 651"/>
                <a:gd name="T12" fmla="*/ 332 w 585"/>
                <a:gd name="T13" fmla="*/ 437 h 651"/>
                <a:gd name="T14" fmla="*/ 379 w 585"/>
                <a:gd name="T15" fmla="*/ 390 h 651"/>
                <a:gd name="T16" fmla="*/ 392 w 585"/>
                <a:gd name="T17" fmla="*/ 356 h 651"/>
                <a:gd name="T18" fmla="*/ 435 w 585"/>
                <a:gd name="T19" fmla="*/ 316 h 651"/>
                <a:gd name="T20" fmla="*/ 455 w 585"/>
                <a:gd name="T21" fmla="*/ 284 h 651"/>
                <a:gd name="T22" fmla="*/ 481 w 585"/>
                <a:gd name="T23" fmla="*/ 285 h 651"/>
                <a:gd name="T24" fmla="*/ 544 w 585"/>
                <a:gd name="T25" fmla="*/ 263 h 651"/>
                <a:gd name="T26" fmla="*/ 517 w 585"/>
                <a:gd name="T27" fmla="*/ 264 h 651"/>
                <a:gd name="T28" fmla="*/ 497 w 585"/>
                <a:gd name="T29" fmla="*/ 241 h 651"/>
                <a:gd name="T30" fmla="*/ 457 w 585"/>
                <a:gd name="T31" fmla="*/ 241 h 651"/>
                <a:gd name="T32" fmla="*/ 484 w 585"/>
                <a:gd name="T33" fmla="*/ 213 h 651"/>
                <a:gd name="T34" fmla="*/ 572 w 585"/>
                <a:gd name="T35" fmla="*/ 200 h 651"/>
                <a:gd name="T36" fmla="*/ 567 w 585"/>
                <a:gd name="T37" fmla="*/ 162 h 651"/>
                <a:gd name="T38" fmla="*/ 522 w 585"/>
                <a:gd name="T39" fmla="*/ 129 h 651"/>
                <a:gd name="T40" fmla="*/ 465 w 585"/>
                <a:gd name="T41" fmla="*/ 118 h 651"/>
                <a:gd name="T42" fmla="*/ 454 w 585"/>
                <a:gd name="T43" fmla="*/ 91 h 651"/>
                <a:gd name="T44" fmla="*/ 377 w 585"/>
                <a:gd name="T45" fmla="*/ 76 h 651"/>
                <a:gd name="T46" fmla="*/ 380 w 585"/>
                <a:gd name="T47" fmla="*/ 103 h 651"/>
                <a:gd name="T48" fmla="*/ 356 w 585"/>
                <a:gd name="T49" fmla="*/ 164 h 651"/>
                <a:gd name="T50" fmla="*/ 340 w 585"/>
                <a:gd name="T51" fmla="*/ 195 h 651"/>
                <a:gd name="T52" fmla="*/ 269 w 585"/>
                <a:gd name="T53" fmla="*/ 141 h 651"/>
                <a:gd name="T54" fmla="*/ 231 w 585"/>
                <a:gd name="T55" fmla="*/ 115 h 651"/>
                <a:gd name="T56" fmla="*/ 268 w 585"/>
                <a:gd name="T57" fmla="*/ 73 h 651"/>
                <a:gd name="T58" fmla="*/ 307 w 585"/>
                <a:gd name="T59" fmla="*/ 51 h 651"/>
                <a:gd name="T60" fmla="*/ 337 w 585"/>
                <a:gd name="T61" fmla="*/ 36 h 651"/>
                <a:gd name="T62" fmla="*/ 356 w 585"/>
                <a:gd name="T63" fmla="*/ 12 h 651"/>
                <a:gd name="T64" fmla="*/ 315 w 585"/>
                <a:gd name="T65" fmla="*/ 28 h 651"/>
                <a:gd name="T66" fmla="*/ 287 w 585"/>
                <a:gd name="T67" fmla="*/ 18 h 651"/>
                <a:gd name="T68" fmla="*/ 275 w 585"/>
                <a:gd name="T69" fmla="*/ 6 h 651"/>
                <a:gd name="T70" fmla="*/ 250 w 585"/>
                <a:gd name="T71" fmla="*/ 25 h 651"/>
                <a:gd name="T72" fmla="*/ 260 w 585"/>
                <a:gd name="T73" fmla="*/ 30 h 651"/>
                <a:gd name="T74" fmla="*/ 243 w 585"/>
                <a:gd name="T75" fmla="*/ 40 h 651"/>
                <a:gd name="T76" fmla="*/ 167 w 585"/>
                <a:gd name="T77" fmla="*/ 72 h 651"/>
                <a:gd name="T78" fmla="*/ 88 w 585"/>
                <a:gd name="T79" fmla="*/ 93 h 651"/>
                <a:gd name="T80" fmla="*/ 58 w 585"/>
                <a:gd name="T81" fmla="*/ 116 h 651"/>
                <a:gd name="T82" fmla="*/ 34 w 585"/>
                <a:gd name="T83" fmla="*/ 219 h 651"/>
                <a:gd name="T84" fmla="*/ 34 w 585"/>
                <a:gd name="T85" fmla="*/ 245 h 651"/>
                <a:gd name="T86" fmla="*/ 32 w 585"/>
                <a:gd name="T87" fmla="*/ 327 h 651"/>
                <a:gd name="T88" fmla="*/ 63 w 585"/>
                <a:gd name="T89" fmla="*/ 447 h 651"/>
                <a:gd name="T90" fmla="*/ 98 w 585"/>
                <a:gd name="T91" fmla="*/ 502 h 651"/>
                <a:gd name="T92" fmla="*/ 86 w 585"/>
                <a:gd name="T93" fmla="*/ 458 h 651"/>
                <a:gd name="T94" fmla="*/ 130 w 585"/>
                <a:gd name="T95" fmla="*/ 546 h 651"/>
                <a:gd name="T96" fmla="*/ 214 w 585"/>
                <a:gd name="T97" fmla="*/ 586 h 651"/>
                <a:gd name="T98" fmla="*/ 295 w 585"/>
                <a:gd name="T99" fmla="*/ 649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85" h="651">
                  <a:moveTo>
                    <a:pt x="311" y="629"/>
                  </a:moveTo>
                  <a:cubicBezTo>
                    <a:pt x="312" y="624"/>
                    <a:pt x="318" y="604"/>
                    <a:pt x="314" y="601"/>
                  </a:cubicBezTo>
                  <a:cubicBezTo>
                    <a:pt x="306" y="596"/>
                    <a:pt x="303" y="590"/>
                    <a:pt x="291" y="590"/>
                  </a:cubicBezTo>
                  <a:cubicBezTo>
                    <a:pt x="281" y="590"/>
                    <a:pt x="274" y="591"/>
                    <a:pt x="264" y="590"/>
                  </a:cubicBezTo>
                  <a:cubicBezTo>
                    <a:pt x="273" y="574"/>
                    <a:pt x="270" y="560"/>
                    <a:pt x="280" y="543"/>
                  </a:cubicBezTo>
                  <a:cubicBezTo>
                    <a:pt x="287" y="531"/>
                    <a:pt x="255" y="536"/>
                    <a:pt x="251" y="538"/>
                  </a:cubicBezTo>
                  <a:cubicBezTo>
                    <a:pt x="243" y="540"/>
                    <a:pt x="245" y="543"/>
                    <a:pt x="244" y="550"/>
                  </a:cubicBezTo>
                  <a:cubicBezTo>
                    <a:pt x="243" y="555"/>
                    <a:pt x="236" y="560"/>
                    <a:pt x="237" y="564"/>
                  </a:cubicBezTo>
                  <a:cubicBezTo>
                    <a:pt x="234" y="563"/>
                    <a:pt x="230" y="564"/>
                    <a:pt x="226" y="564"/>
                  </a:cubicBezTo>
                  <a:cubicBezTo>
                    <a:pt x="221" y="565"/>
                    <a:pt x="216" y="565"/>
                    <a:pt x="212" y="562"/>
                  </a:cubicBezTo>
                  <a:cubicBezTo>
                    <a:pt x="206" y="557"/>
                    <a:pt x="201" y="565"/>
                    <a:pt x="196" y="556"/>
                  </a:cubicBezTo>
                  <a:cubicBezTo>
                    <a:pt x="194" y="551"/>
                    <a:pt x="194" y="543"/>
                    <a:pt x="191" y="538"/>
                  </a:cubicBezTo>
                  <a:cubicBezTo>
                    <a:pt x="184" y="527"/>
                    <a:pt x="181" y="506"/>
                    <a:pt x="189" y="495"/>
                  </a:cubicBezTo>
                  <a:cubicBezTo>
                    <a:pt x="195" y="485"/>
                    <a:pt x="185" y="475"/>
                    <a:pt x="195" y="467"/>
                  </a:cubicBezTo>
                  <a:cubicBezTo>
                    <a:pt x="199" y="464"/>
                    <a:pt x="205" y="450"/>
                    <a:pt x="205" y="443"/>
                  </a:cubicBezTo>
                  <a:cubicBezTo>
                    <a:pt x="213" y="442"/>
                    <a:pt x="229" y="452"/>
                    <a:pt x="237" y="452"/>
                  </a:cubicBezTo>
                  <a:cubicBezTo>
                    <a:pt x="239" y="457"/>
                    <a:pt x="250" y="462"/>
                    <a:pt x="251" y="455"/>
                  </a:cubicBezTo>
                  <a:cubicBezTo>
                    <a:pt x="254" y="457"/>
                    <a:pt x="256" y="461"/>
                    <a:pt x="261" y="458"/>
                  </a:cubicBezTo>
                  <a:cubicBezTo>
                    <a:pt x="260" y="455"/>
                    <a:pt x="259" y="454"/>
                    <a:pt x="256" y="453"/>
                  </a:cubicBezTo>
                  <a:cubicBezTo>
                    <a:pt x="258" y="451"/>
                    <a:pt x="258" y="448"/>
                    <a:pt x="257" y="445"/>
                  </a:cubicBezTo>
                  <a:cubicBezTo>
                    <a:pt x="263" y="442"/>
                    <a:pt x="268" y="447"/>
                    <a:pt x="272" y="447"/>
                  </a:cubicBezTo>
                  <a:cubicBezTo>
                    <a:pt x="276" y="445"/>
                    <a:pt x="279" y="446"/>
                    <a:pt x="283" y="447"/>
                  </a:cubicBezTo>
                  <a:cubicBezTo>
                    <a:pt x="286" y="447"/>
                    <a:pt x="293" y="443"/>
                    <a:pt x="295" y="442"/>
                  </a:cubicBezTo>
                  <a:cubicBezTo>
                    <a:pt x="294" y="448"/>
                    <a:pt x="298" y="453"/>
                    <a:pt x="301" y="450"/>
                  </a:cubicBezTo>
                  <a:cubicBezTo>
                    <a:pt x="308" y="446"/>
                    <a:pt x="309" y="453"/>
                    <a:pt x="314" y="457"/>
                  </a:cubicBezTo>
                  <a:cubicBezTo>
                    <a:pt x="321" y="464"/>
                    <a:pt x="312" y="478"/>
                    <a:pt x="325" y="486"/>
                  </a:cubicBezTo>
                  <a:cubicBezTo>
                    <a:pt x="324" y="491"/>
                    <a:pt x="333" y="507"/>
                    <a:pt x="336" y="506"/>
                  </a:cubicBezTo>
                  <a:cubicBezTo>
                    <a:pt x="359" y="503"/>
                    <a:pt x="328" y="451"/>
                    <a:pt x="332" y="437"/>
                  </a:cubicBezTo>
                  <a:cubicBezTo>
                    <a:pt x="334" y="428"/>
                    <a:pt x="338" y="424"/>
                    <a:pt x="346" y="420"/>
                  </a:cubicBezTo>
                  <a:cubicBezTo>
                    <a:pt x="353" y="416"/>
                    <a:pt x="345" y="400"/>
                    <a:pt x="352" y="398"/>
                  </a:cubicBezTo>
                  <a:cubicBezTo>
                    <a:pt x="360" y="395"/>
                    <a:pt x="371" y="399"/>
                    <a:pt x="377" y="396"/>
                  </a:cubicBezTo>
                  <a:cubicBezTo>
                    <a:pt x="381" y="395"/>
                    <a:pt x="384" y="392"/>
                    <a:pt x="379" y="390"/>
                  </a:cubicBezTo>
                  <a:cubicBezTo>
                    <a:pt x="380" y="388"/>
                    <a:pt x="389" y="383"/>
                    <a:pt x="389" y="383"/>
                  </a:cubicBezTo>
                  <a:cubicBezTo>
                    <a:pt x="389" y="378"/>
                    <a:pt x="381" y="369"/>
                    <a:pt x="382" y="365"/>
                  </a:cubicBezTo>
                  <a:cubicBezTo>
                    <a:pt x="383" y="366"/>
                    <a:pt x="385" y="364"/>
                    <a:pt x="385" y="365"/>
                  </a:cubicBezTo>
                  <a:cubicBezTo>
                    <a:pt x="386" y="368"/>
                    <a:pt x="392" y="357"/>
                    <a:pt x="392" y="356"/>
                  </a:cubicBezTo>
                  <a:cubicBezTo>
                    <a:pt x="396" y="349"/>
                    <a:pt x="386" y="345"/>
                    <a:pt x="388" y="339"/>
                  </a:cubicBezTo>
                  <a:cubicBezTo>
                    <a:pt x="391" y="340"/>
                    <a:pt x="401" y="343"/>
                    <a:pt x="403" y="338"/>
                  </a:cubicBezTo>
                  <a:cubicBezTo>
                    <a:pt x="405" y="333"/>
                    <a:pt x="399" y="306"/>
                    <a:pt x="396" y="307"/>
                  </a:cubicBezTo>
                  <a:cubicBezTo>
                    <a:pt x="405" y="297"/>
                    <a:pt x="427" y="324"/>
                    <a:pt x="435" y="316"/>
                  </a:cubicBezTo>
                  <a:cubicBezTo>
                    <a:pt x="442" y="317"/>
                    <a:pt x="445" y="317"/>
                    <a:pt x="445" y="310"/>
                  </a:cubicBezTo>
                  <a:cubicBezTo>
                    <a:pt x="442" y="307"/>
                    <a:pt x="438" y="310"/>
                    <a:pt x="436" y="306"/>
                  </a:cubicBezTo>
                  <a:cubicBezTo>
                    <a:pt x="437" y="298"/>
                    <a:pt x="442" y="295"/>
                    <a:pt x="450" y="293"/>
                  </a:cubicBezTo>
                  <a:cubicBezTo>
                    <a:pt x="453" y="291"/>
                    <a:pt x="454" y="287"/>
                    <a:pt x="455" y="284"/>
                  </a:cubicBezTo>
                  <a:cubicBezTo>
                    <a:pt x="460" y="283"/>
                    <a:pt x="463" y="280"/>
                    <a:pt x="467" y="279"/>
                  </a:cubicBezTo>
                  <a:cubicBezTo>
                    <a:pt x="479" y="274"/>
                    <a:pt x="471" y="275"/>
                    <a:pt x="475" y="274"/>
                  </a:cubicBezTo>
                  <a:cubicBezTo>
                    <a:pt x="475" y="273"/>
                    <a:pt x="494" y="272"/>
                    <a:pt x="493" y="270"/>
                  </a:cubicBezTo>
                  <a:cubicBezTo>
                    <a:pt x="495" y="274"/>
                    <a:pt x="480" y="278"/>
                    <a:pt x="481" y="285"/>
                  </a:cubicBezTo>
                  <a:cubicBezTo>
                    <a:pt x="482" y="296"/>
                    <a:pt x="494" y="282"/>
                    <a:pt x="501" y="281"/>
                  </a:cubicBezTo>
                  <a:cubicBezTo>
                    <a:pt x="507" y="269"/>
                    <a:pt x="521" y="275"/>
                    <a:pt x="534" y="273"/>
                  </a:cubicBezTo>
                  <a:cubicBezTo>
                    <a:pt x="535" y="269"/>
                    <a:pt x="531" y="271"/>
                    <a:pt x="531" y="267"/>
                  </a:cubicBezTo>
                  <a:cubicBezTo>
                    <a:pt x="537" y="269"/>
                    <a:pt x="542" y="266"/>
                    <a:pt x="544" y="263"/>
                  </a:cubicBezTo>
                  <a:cubicBezTo>
                    <a:pt x="546" y="261"/>
                    <a:pt x="545" y="258"/>
                    <a:pt x="539" y="259"/>
                  </a:cubicBezTo>
                  <a:cubicBezTo>
                    <a:pt x="539" y="256"/>
                    <a:pt x="533" y="233"/>
                    <a:pt x="525" y="243"/>
                  </a:cubicBezTo>
                  <a:cubicBezTo>
                    <a:pt x="521" y="248"/>
                    <a:pt x="528" y="259"/>
                    <a:pt x="528" y="265"/>
                  </a:cubicBezTo>
                  <a:cubicBezTo>
                    <a:pt x="524" y="264"/>
                    <a:pt x="521" y="264"/>
                    <a:pt x="517" y="264"/>
                  </a:cubicBezTo>
                  <a:cubicBezTo>
                    <a:pt x="514" y="264"/>
                    <a:pt x="512" y="264"/>
                    <a:pt x="509" y="264"/>
                  </a:cubicBezTo>
                  <a:cubicBezTo>
                    <a:pt x="507" y="260"/>
                    <a:pt x="505" y="261"/>
                    <a:pt x="501" y="259"/>
                  </a:cubicBezTo>
                  <a:cubicBezTo>
                    <a:pt x="498" y="258"/>
                    <a:pt x="495" y="249"/>
                    <a:pt x="493" y="249"/>
                  </a:cubicBezTo>
                  <a:cubicBezTo>
                    <a:pt x="495" y="247"/>
                    <a:pt x="496" y="244"/>
                    <a:pt x="497" y="241"/>
                  </a:cubicBezTo>
                  <a:cubicBezTo>
                    <a:pt x="497" y="241"/>
                    <a:pt x="487" y="239"/>
                    <a:pt x="484" y="239"/>
                  </a:cubicBezTo>
                  <a:cubicBezTo>
                    <a:pt x="491" y="239"/>
                    <a:pt x="508" y="235"/>
                    <a:pt x="500" y="227"/>
                  </a:cubicBezTo>
                  <a:cubicBezTo>
                    <a:pt x="493" y="222"/>
                    <a:pt x="484" y="228"/>
                    <a:pt x="477" y="230"/>
                  </a:cubicBezTo>
                  <a:cubicBezTo>
                    <a:pt x="470" y="233"/>
                    <a:pt x="463" y="236"/>
                    <a:pt x="457" y="241"/>
                  </a:cubicBezTo>
                  <a:cubicBezTo>
                    <a:pt x="455" y="242"/>
                    <a:pt x="448" y="241"/>
                    <a:pt x="444" y="242"/>
                  </a:cubicBezTo>
                  <a:cubicBezTo>
                    <a:pt x="444" y="238"/>
                    <a:pt x="457" y="229"/>
                    <a:pt x="460" y="227"/>
                  </a:cubicBezTo>
                  <a:cubicBezTo>
                    <a:pt x="466" y="224"/>
                    <a:pt x="470" y="226"/>
                    <a:pt x="474" y="219"/>
                  </a:cubicBezTo>
                  <a:cubicBezTo>
                    <a:pt x="475" y="214"/>
                    <a:pt x="479" y="212"/>
                    <a:pt x="484" y="213"/>
                  </a:cubicBezTo>
                  <a:cubicBezTo>
                    <a:pt x="491" y="212"/>
                    <a:pt x="501" y="208"/>
                    <a:pt x="509" y="209"/>
                  </a:cubicBezTo>
                  <a:cubicBezTo>
                    <a:pt x="522" y="210"/>
                    <a:pt x="532" y="215"/>
                    <a:pt x="544" y="212"/>
                  </a:cubicBezTo>
                  <a:cubicBezTo>
                    <a:pt x="550" y="210"/>
                    <a:pt x="553" y="205"/>
                    <a:pt x="557" y="200"/>
                  </a:cubicBezTo>
                  <a:cubicBezTo>
                    <a:pt x="562" y="200"/>
                    <a:pt x="567" y="200"/>
                    <a:pt x="572" y="200"/>
                  </a:cubicBezTo>
                  <a:cubicBezTo>
                    <a:pt x="579" y="199"/>
                    <a:pt x="585" y="193"/>
                    <a:pt x="582" y="188"/>
                  </a:cubicBezTo>
                  <a:cubicBezTo>
                    <a:pt x="580" y="183"/>
                    <a:pt x="583" y="166"/>
                    <a:pt x="570" y="173"/>
                  </a:cubicBezTo>
                  <a:cubicBezTo>
                    <a:pt x="568" y="173"/>
                    <a:pt x="569" y="165"/>
                    <a:pt x="560" y="167"/>
                  </a:cubicBezTo>
                  <a:cubicBezTo>
                    <a:pt x="562" y="165"/>
                    <a:pt x="565" y="164"/>
                    <a:pt x="567" y="162"/>
                  </a:cubicBezTo>
                  <a:cubicBezTo>
                    <a:pt x="564" y="157"/>
                    <a:pt x="541" y="156"/>
                    <a:pt x="536" y="158"/>
                  </a:cubicBezTo>
                  <a:cubicBezTo>
                    <a:pt x="535" y="155"/>
                    <a:pt x="539" y="149"/>
                    <a:pt x="533" y="145"/>
                  </a:cubicBezTo>
                  <a:cubicBezTo>
                    <a:pt x="530" y="142"/>
                    <a:pt x="520" y="142"/>
                    <a:pt x="521" y="136"/>
                  </a:cubicBezTo>
                  <a:cubicBezTo>
                    <a:pt x="527" y="142"/>
                    <a:pt x="534" y="132"/>
                    <a:pt x="522" y="129"/>
                  </a:cubicBezTo>
                  <a:cubicBezTo>
                    <a:pt x="521" y="126"/>
                    <a:pt x="530" y="128"/>
                    <a:pt x="521" y="122"/>
                  </a:cubicBezTo>
                  <a:cubicBezTo>
                    <a:pt x="519" y="121"/>
                    <a:pt x="512" y="117"/>
                    <a:pt x="514" y="114"/>
                  </a:cubicBezTo>
                  <a:cubicBezTo>
                    <a:pt x="516" y="109"/>
                    <a:pt x="496" y="91"/>
                    <a:pt x="490" y="111"/>
                  </a:cubicBezTo>
                  <a:cubicBezTo>
                    <a:pt x="490" y="114"/>
                    <a:pt x="467" y="122"/>
                    <a:pt x="465" y="118"/>
                  </a:cubicBezTo>
                  <a:cubicBezTo>
                    <a:pt x="462" y="112"/>
                    <a:pt x="461" y="115"/>
                    <a:pt x="458" y="116"/>
                  </a:cubicBezTo>
                  <a:cubicBezTo>
                    <a:pt x="455" y="117"/>
                    <a:pt x="452" y="115"/>
                    <a:pt x="449" y="113"/>
                  </a:cubicBezTo>
                  <a:cubicBezTo>
                    <a:pt x="448" y="110"/>
                    <a:pt x="455" y="111"/>
                    <a:pt x="453" y="102"/>
                  </a:cubicBezTo>
                  <a:cubicBezTo>
                    <a:pt x="451" y="94"/>
                    <a:pt x="450" y="97"/>
                    <a:pt x="454" y="91"/>
                  </a:cubicBezTo>
                  <a:cubicBezTo>
                    <a:pt x="457" y="86"/>
                    <a:pt x="431" y="90"/>
                    <a:pt x="433" y="81"/>
                  </a:cubicBezTo>
                  <a:cubicBezTo>
                    <a:pt x="427" y="77"/>
                    <a:pt x="420" y="70"/>
                    <a:pt x="412" y="73"/>
                  </a:cubicBezTo>
                  <a:cubicBezTo>
                    <a:pt x="405" y="76"/>
                    <a:pt x="400" y="81"/>
                    <a:pt x="393" y="79"/>
                  </a:cubicBezTo>
                  <a:cubicBezTo>
                    <a:pt x="388" y="77"/>
                    <a:pt x="382" y="71"/>
                    <a:pt x="377" y="76"/>
                  </a:cubicBezTo>
                  <a:cubicBezTo>
                    <a:pt x="374" y="79"/>
                    <a:pt x="374" y="84"/>
                    <a:pt x="379" y="86"/>
                  </a:cubicBezTo>
                  <a:cubicBezTo>
                    <a:pt x="377" y="89"/>
                    <a:pt x="374" y="92"/>
                    <a:pt x="372" y="95"/>
                  </a:cubicBezTo>
                  <a:cubicBezTo>
                    <a:pt x="374" y="96"/>
                    <a:pt x="376" y="96"/>
                    <a:pt x="378" y="96"/>
                  </a:cubicBezTo>
                  <a:cubicBezTo>
                    <a:pt x="378" y="99"/>
                    <a:pt x="378" y="101"/>
                    <a:pt x="380" y="103"/>
                  </a:cubicBezTo>
                  <a:cubicBezTo>
                    <a:pt x="379" y="105"/>
                    <a:pt x="378" y="109"/>
                    <a:pt x="376" y="110"/>
                  </a:cubicBezTo>
                  <a:cubicBezTo>
                    <a:pt x="375" y="118"/>
                    <a:pt x="363" y="118"/>
                    <a:pt x="375" y="124"/>
                  </a:cubicBezTo>
                  <a:cubicBezTo>
                    <a:pt x="383" y="128"/>
                    <a:pt x="397" y="138"/>
                    <a:pt x="392" y="149"/>
                  </a:cubicBezTo>
                  <a:cubicBezTo>
                    <a:pt x="389" y="156"/>
                    <a:pt x="365" y="162"/>
                    <a:pt x="356" y="164"/>
                  </a:cubicBezTo>
                  <a:cubicBezTo>
                    <a:pt x="355" y="172"/>
                    <a:pt x="360" y="171"/>
                    <a:pt x="360" y="179"/>
                  </a:cubicBezTo>
                  <a:cubicBezTo>
                    <a:pt x="360" y="183"/>
                    <a:pt x="363" y="188"/>
                    <a:pt x="362" y="192"/>
                  </a:cubicBezTo>
                  <a:cubicBezTo>
                    <a:pt x="362" y="202"/>
                    <a:pt x="358" y="198"/>
                    <a:pt x="353" y="202"/>
                  </a:cubicBezTo>
                  <a:cubicBezTo>
                    <a:pt x="348" y="207"/>
                    <a:pt x="345" y="198"/>
                    <a:pt x="340" y="195"/>
                  </a:cubicBezTo>
                  <a:cubicBezTo>
                    <a:pt x="333" y="192"/>
                    <a:pt x="331" y="187"/>
                    <a:pt x="332" y="180"/>
                  </a:cubicBezTo>
                  <a:cubicBezTo>
                    <a:pt x="333" y="174"/>
                    <a:pt x="335" y="162"/>
                    <a:pt x="328" y="161"/>
                  </a:cubicBezTo>
                  <a:cubicBezTo>
                    <a:pt x="315" y="158"/>
                    <a:pt x="298" y="162"/>
                    <a:pt x="287" y="154"/>
                  </a:cubicBezTo>
                  <a:cubicBezTo>
                    <a:pt x="281" y="150"/>
                    <a:pt x="277" y="142"/>
                    <a:pt x="269" y="141"/>
                  </a:cubicBezTo>
                  <a:cubicBezTo>
                    <a:pt x="265" y="140"/>
                    <a:pt x="260" y="145"/>
                    <a:pt x="257" y="146"/>
                  </a:cubicBezTo>
                  <a:cubicBezTo>
                    <a:pt x="254" y="147"/>
                    <a:pt x="250" y="145"/>
                    <a:pt x="248" y="148"/>
                  </a:cubicBezTo>
                  <a:cubicBezTo>
                    <a:pt x="250" y="144"/>
                    <a:pt x="247" y="129"/>
                    <a:pt x="238" y="129"/>
                  </a:cubicBezTo>
                  <a:cubicBezTo>
                    <a:pt x="230" y="129"/>
                    <a:pt x="229" y="119"/>
                    <a:pt x="231" y="115"/>
                  </a:cubicBezTo>
                  <a:cubicBezTo>
                    <a:pt x="233" y="110"/>
                    <a:pt x="248" y="105"/>
                    <a:pt x="249" y="100"/>
                  </a:cubicBezTo>
                  <a:cubicBezTo>
                    <a:pt x="249" y="99"/>
                    <a:pt x="265" y="86"/>
                    <a:pt x="260" y="87"/>
                  </a:cubicBezTo>
                  <a:cubicBezTo>
                    <a:pt x="275" y="81"/>
                    <a:pt x="272" y="81"/>
                    <a:pt x="258" y="77"/>
                  </a:cubicBezTo>
                  <a:cubicBezTo>
                    <a:pt x="260" y="76"/>
                    <a:pt x="264" y="73"/>
                    <a:pt x="268" y="73"/>
                  </a:cubicBezTo>
                  <a:cubicBezTo>
                    <a:pt x="275" y="74"/>
                    <a:pt x="283" y="77"/>
                    <a:pt x="279" y="70"/>
                  </a:cubicBezTo>
                  <a:cubicBezTo>
                    <a:pt x="289" y="73"/>
                    <a:pt x="300" y="66"/>
                    <a:pt x="304" y="56"/>
                  </a:cubicBezTo>
                  <a:cubicBezTo>
                    <a:pt x="301" y="55"/>
                    <a:pt x="280" y="55"/>
                    <a:pt x="282" y="51"/>
                  </a:cubicBezTo>
                  <a:cubicBezTo>
                    <a:pt x="290" y="54"/>
                    <a:pt x="299" y="57"/>
                    <a:pt x="307" y="51"/>
                  </a:cubicBezTo>
                  <a:cubicBezTo>
                    <a:pt x="313" y="46"/>
                    <a:pt x="317" y="44"/>
                    <a:pt x="310" y="42"/>
                  </a:cubicBezTo>
                  <a:cubicBezTo>
                    <a:pt x="317" y="40"/>
                    <a:pt x="325" y="39"/>
                    <a:pt x="333" y="40"/>
                  </a:cubicBezTo>
                  <a:cubicBezTo>
                    <a:pt x="332" y="37"/>
                    <a:pt x="329" y="35"/>
                    <a:pt x="326" y="35"/>
                  </a:cubicBezTo>
                  <a:cubicBezTo>
                    <a:pt x="329" y="32"/>
                    <a:pt x="333" y="36"/>
                    <a:pt x="337" y="36"/>
                  </a:cubicBezTo>
                  <a:cubicBezTo>
                    <a:pt x="343" y="37"/>
                    <a:pt x="348" y="35"/>
                    <a:pt x="352" y="30"/>
                  </a:cubicBezTo>
                  <a:cubicBezTo>
                    <a:pt x="361" y="19"/>
                    <a:pt x="340" y="24"/>
                    <a:pt x="344" y="15"/>
                  </a:cubicBezTo>
                  <a:cubicBezTo>
                    <a:pt x="345" y="14"/>
                    <a:pt x="349" y="14"/>
                    <a:pt x="351" y="15"/>
                  </a:cubicBezTo>
                  <a:cubicBezTo>
                    <a:pt x="353" y="15"/>
                    <a:pt x="356" y="16"/>
                    <a:pt x="356" y="12"/>
                  </a:cubicBezTo>
                  <a:cubicBezTo>
                    <a:pt x="357" y="6"/>
                    <a:pt x="352" y="8"/>
                    <a:pt x="347" y="7"/>
                  </a:cubicBezTo>
                  <a:cubicBezTo>
                    <a:pt x="339" y="5"/>
                    <a:pt x="314" y="12"/>
                    <a:pt x="330" y="15"/>
                  </a:cubicBezTo>
                  <a:cubicBezTo>
                    <a:pt x="328" y="16"/>
                    <a:pt x="325" y="17"/>
                    <a:pt x="322" y="18"/>
                  </a:cubicBezTo>
                  <a:cubicBezTo>
                    <a:pt x="320" y="22"/>
                    <a:pt x="318" y="25"/>
                    <a:pt x="315" y="28"/>
                  </a:cubicBezTo>
                  <a:cubicBezTo>
                    <a:pt x="310" y="34"/>
                    <a:pt x="304" y="36"/>
                    <a:pt x="299" y="28"/>
                  </a:cubicBezTo>
                  <a:cubicBezTo>
                    <a:pt x="300" y="27"/>
                    <a:pt x="311" y="13"/>
                    <a:pt x="298" y="18"/>
                  </a:cubicBezTo>
                  <a:cubicBezTo>
                    <a:pt x="293" y="19"/>
                    <a:pt x="290" y="25"/>
                    <a:pt x="286" y="27"/>
                  </a:cubicBezTo>
                  <a:cubicBezTo>
                    <a:pt x="288" y="24"/>
                    <a:pt x="283" y="20"/>
                    <a:pt x="287" y="18"/>
                  </a:cubicBezTo>
                  <a:cubicBezTo>
                    <a:pt x="285" y="16"/>
                    <a:pt x="282" y="17"/>
                    <a:pt x="280" y="18"/>
                  </a:cubicBezTo>
                  <a:cubicBezTo>
                    <a:pt x="278" y="18"/>
                    <a:pt x="276" y="19"/>
                    <a:pt x="275" y="19"/>
                  </a:cubicBezTo>
                  <a:cubicBezTo>
                    <a:pt x="274" y="14"/>
                    <a:pt x="280" y="16"/>
                    <a:pt x="282" y="13"/>
                  </a:cubicBezTo>
                  <a:cubicBezTo>
                    <a:pt x="279" y="9"/>
                    <a:pt x="273" y="12"/>
                    <a:pt x="275" y="6"/>
                  </a:cubicBezTo>
                  <a:cubicBezTo>
                    <a:pt x="276" y="0"/>
                    <a:pt x="263" y="5"/>
                    <a:pt x="261" y="5"/>
                  </a:cubicBezTo>
                  <a:cubicBezTo>
                    <a:pt x="256" y="8"/>
                    <a:pt x="252" y="14"/>
                    <a:pt x="247" y="17"/>
                  </a:cubicBezTo>
                  <a:cubicBezTo>
                    <a:pt x="248" y="18"/>
                    <a:pt x="249" y="18"/>
                    <a:pt x="250" y="18"/>
                  </a:cubicBezTo>
                  <a:cubicBezTo>
                    <a:pt x="250" y="20"/>
                    <a:pt x="242" y="25"/>
                    <a:pt x="250" y="25"/>
                  </a:cubicBezTo>
                  <a:cubicBezTo>
                    <a:pt x="254" y="25"/>
                    <a:pt x="257" y="25"/>
                    <a:pt x="260" y="24"/>
                  </a:cubicBezTo>
                  <a:cubicBezTo>
                    <a:pt x="263" y="24"/>
                    <a:pt x="265" y="23"/>
                    <a:pt x="268" y="23"/>
                  </a:cubicBezTo>
                  <a:cubicBezTo>
                    <a:pt x="268" y="25"/>
                    <a:pt x="257" y="29"/>
                    <a:pt x="256" y="29"/>
                  </a:cubicBezTo>
                  <a:cubicBezTo>
                    <a:pt x="256" y="32"/>
                    <a:pt x="258" y="31"/>
                    <a:pt x="260" y="30"/>
                  </a:cubicBezTo>
                  <a:cubicBezTo>
                    <a:pt x="261" y="30"/>
                    <a:pt x="262" y="30"/>
                    <a:pt x="263" y="30"/>
                  </a:cubicBezTo>
                  <a:cubicBezTo>
                    <a:pt x="260" y="35"/>
                    <a:pt x="252" y="36"/>
                    <a:pt x="249" y="39"/>
                  </a:cubicBezTo>
                  <a:cubicBezTo>
                    <a:pt x="243" y="43"/>
                    <a:pt x="248" y="43"/>
                    <a:pt x="245" y="48"/>
                  </a:cubicBezTo>
                  <a:cubicBezTo>
                    <a:pt x="238" y="49"/>
                    <a:pt x="243" y="43"/>
                    <a:pt x="243" y="40"/>
                  </a:cubicBezTo>
                  <a:cubicBezTo>
                    <a:pt x="239" y="39"/>
                    <a:pt x="226" y="39"/>
                    <a:pt x="227" y="46"/>
                  </a:cubicBezTo>
                  <a:cubicBezTo>
                    <a:pt x="223" y="48"/>
                    <a:pt x="203" y="58"/>
                    <a:pt x="198" y="56"/>
                  </a:cubicBezTo>
                  <a:cubicBezTo>
                    <a:pt x="187" y="50"/>
                    <a:pt x="173" y="65"/>
                    <a:pt x="167" y="72"/>
                  </a:cubicBezTo>
                  <a:cubicBezTo>
                    <a:pt x="167" y="72"/>
                    <a:pt x="167" y="72"/>
                    <a:pt x="167" y="72"/>
                  </a:cubicBezTo>
                  <a:cubicBezTo>
                    <a:pt x="153" y="71"/>
                    <a:pt x="146" y="83"/>
                    <a:pt x="133" y="85"/>
                  </a:cubicBezTo>
                  <a:cubicBezTo>
                    <a:pt x="136" y="83"/>
                    <a:pt x="138" y="81"/>
                    <a:pt x="141" y="79"/>
                  </a:cubicBezTo>
                  <a:cubicBezTo>
                    <a:pt x="136" y="75"/>
                    <a:pt x="113" y="94"/>
                    <a:pt x="110" y="98"/>
                  </a:cubicBezTo>
                  <a:cubicBezTo>
                    <a:pt x="94" y="116"/>
                    <a:pt x="105" y="95"/>
                    <a:pt x="88" y="93"/>
                  </a:cubicBezTo>
                  <a:cubicBezTo>
                    <a:pt x="85" y="95"/>
                    <a:pt x="91" y="97"/>
                    <a:pt x="90" y="100"/>
                  </a:cubicBezTo>
                  <a:cubicBezTo>
                    <a:pt x="87" y="100"/>
                    <a:pt x="79" y="104"/>
                    <a:pt x="77" y="105"/>
                  </a:cubicBezTo>
                  <a:cubicBezTo>
                    <a:pt x="73" y="106"/>
                    <a:pt x="66" y="108"/>
                    <a:pt x="62" y="111"/>
                  </a:cubicBezTo>
                  <a:cubicBezTo>
                    <a:pt x="60" y="113"/>
                    <a:pt x="59" y="114"/>
                    <a:pt x="58" y="116"/>
                  </a:cubicBezTo>
                  <a:cubicBezTo>
                    <a:pt x="58" y="117"/>
                    <a:pt x="58" y="117"/>
                    <a:pt x="58" y="117"/>
                  </a:cubicBezTo>
                  <a:cubicBezTo>
                    <a:pt x="35" y="145"/>
                    <a:pt x="16" y="175"/>
                    <a:pt x="0" y="207"/>
                  </a:cubicBezTo>
                  <a:cubicBezTo>
                    <a:pt x="7" y="207"/>
                    <a:pt x="14" y="207"/>
                    <a:pt x="16" y="209"/>
                  </a:cubicBezTo>
                  <a:cubicBezTo>
                    <a:pt x="13" y="217"/>
                    <a:pt x="34" y="214"/>
                    <a:pt x="34" y="219"/>
                  </a:cubicBezTo>
                  <a:cubicBezTo>
                    <a:pt x="36" y="218"/>
                    <a:pt x="32" y="229"/>
                    <a:pt x="32" y="229"/>
                  </a:cubicBezTo>
                  <a:cubicBezTo>
                    <a:pt x="31" y="233"/>
                    <a:pt x="30" y="237"/>
                    <a:pt x="29" y="240"/>
                  </a:cubicBezTo>
                  <a:cubicBezTo>
                    <a:pt x="34" y="238"/>
                    <a:pt x="30" y="232"/>
                    <a:pt x="35" y="230"/>
                  </a:cubicBezTo>
                  <a:cubicBezTo>
                    <a:pt x="35" y="231"/>
                    <a:pt x="34" y="244"/>
                    <a:pt x="34" y="245"/>
                  </a:cubicBezTo>
                  <a:cubicBezTo>
                    <a:pt x="35" y="251"/>
                    <a:pt x="29" y="269"/>
                    <a:pt x="31" y="272"/>
                  </a:cubicBezTo>
                  <a:cubicBezTo>
                    <a:pt x="32" y="274"/>
                    <a:pt x="39" y="282"/>
                    <a:pt x="37" y="284"/>
                  </a:cubicBezTo>
                  <a:cubicBezTo>
                    <a:pt x="35" y="288"/>
                    <a:pt x="37" y="301"/>
                    <a:pt x="36" y="306"/>
                  </a:cubicBezTo>
                  <a:cubicBezTo>
                    <a:pt x="35" y="313"/>
                    <a:pt x="33" y="320"/>
                    <a:pt x="32" y="327"/>
                  </a:cubicBezTo>
                  <a:cubicBezTo>
                    <a:pt x="30" y="338"/>
                    <a:pt x="28" y="351"/>
                    <a:pt x="29" y="362"/>
                  </a:cubicBezTo>
                  <a:cubicBezTo>
                    <a:pt x="31" y="376"/>
                    <a:pt x="36" y="389"/>
                    <a:pt x="40" y="402"/>
                  </a:cubicBezTo>
                  <a:cubicBezTo>
                    <a:pt x="43" y="412"/>
                    <a:pt x="47" y="406"/>
                    <a:pt x="51" y="414"/>
                  </a:cubicBezTo>
                  <a:cubicBezTo>
                    <a:pt x="56" y="424"/>
                    <a:pt x="58" y="437"/>
                    <a:pt x="63" y="447"/>
                  </a:cubicBezTo>
                  <a:cubicBezTo>
                    <a:pt x="65" y="451"/>
                    <a:pt x="78" y="470"/>
                    <a:pt x="67" y="468"/>
                  </a:cubicBezTo>
                  <a:cubicBezTo>
                    <a:pt x="67" y="479"/>
                    <a:pt x="83" y="479"/>
                    <a:pt x="84" y="490"/>
                  </a:cubicBezTo>
                  <a:cubicBezTo>
                    <a:pt x="86" y="502"/>
                    <a:pt x="95" y="506"/>
                    <a:pt x="99" y="517"/>
                  </a:cubicBezTo>
                  <a:cubicBezTo>
                    <a:pt x="108" y="517"/>
                    <a:pt x="98" y="504"/>
                    <a:pt x="98" y="502"/>
                  </a:cubicBezTo>
                  <a:cubicBezTo>
                    <a:pt x="92" y="501"/>
                    <a:pt x="89" y="486"/>
                    <a:pt x="89" y="480"/>
                  </a:cubicBezTo>
                  <a:cubicBezTo>
                    <a:pt x="83" y="477"/>
                    <a:pt x="80" y="466"/>
                    <a:pt x="78" y="461"/>
                  </a:cubicBezTo>
                  <a:cubicBezTo>
                    <a:pt x="73" y="452"/>
                    <a:pt x="68" y="444"/>
                    <a:pt x="69" y="434"/>
                  </a:cubicBezTo>
                  <a:cubicBezTo>
                    <a:pt x="80" y="437"/>
                    <a:pt x="83" y="447"/>
                    <a:pt x="86" y="458"/>
                  </a:cubicBezTo>
                  <a:cubicBezTo>
                    <a:pt x="88" y="463"/>
                    <a:pt x="91" y="472"/>
                    <a:pt x="94" y="475"/>
                  </a:cubicBezTo>
                  <a:cubicBezTo>
                    <a:pt x="100" y="480"/>
                    <a:pt x="100" y="483"/>
                    <a:pt x="101" y="490"/>
                  </a:cubicBezTo>
                  <a:cubicBezTo>
                    <a:pt x="114" y="497"/>
                    <a:pt x="122" y="516"/>
                    <a:pt x="128" y="528"/>
                  </a:cubicBezTo>
                  <a:cubicBezTo>
                    <a:pt x="131" y="535"/>
                    <a:pt x="126" y="539"/>
                    <a:pt x="130" y="546"/>
                  </a:cubicBezTo>
                  <a:cubicBezTo>
                    <a:pt x="134" y="552"/>
                    <a:pt x="141" y="555"/>
                    <a:pt x="144" y="562"/>
                  </a:cubicBezTo>
                  <a:cubicBezTo>
                    <a:pt x="156" y="565"/>
                    <a:pt x="168" y="574"/>
                    <a:pt x="179" y="580"/>
                  </a:cubicBezTo>
                  <a:cubicBezTo>
                    <a:pt x="185" y="584"/>
                    <a:pt x="191" y="588"/>
                    <a:pt x="198" y="590"/>
                  </a:cubicBezTo>
                  <a:cubicBezTo>
                    <a:pt x="204" y="591"/>
                    <a:pt x="208" y="586"/>
                    <a:pt x="214" y="586"/>
                  </a:cubicBezTo>
                  <a:cubicBezTo>
                    <a:pt x="224" y="585"/>
                    <a:pt x="234" y="603"/>
                    <a:pt x="242" y="609"/>
                  </a:cubicBezTo>
                  <a:cubicBezTo>
                    <a:pt x="246" y="609"/>
                    <a:pt x="274" y="621"/>
                    <a:pt x="275" y="616"/>
                  </a:cubicBezTo>
                  <a:cubicBezTo>
                    <a:pt x="276" y="617"/>
                    <a:pt x="289" y="637"/>
                    <a:pt x="293" y="639"/>
                  </a:cubicBezTo>
                  <a:cubicBezTo>
                    <a:pt x="294" y="644"/>
                    <a:pt x="290" y="645"/>
                    <a:pt x="295" y="649"/>
                  </a:cubicBezTo>
                  <a:cubicBezTo>
                    <a:pt x="295" y="648"/>
                    <a:pt x="296" y="650"/>
                    <a:pt x="298" y="651"/>
                  </a:cubicBezTo>
                  <a:cubicBezTo>
                    <a:pt x="304" y="648"/>
                    <a:pt x="310" y="646"/>
                    <a:pt x="316" y="644"/>
                  </a:cubicBezTo>
                  <a:cubicBezTo>
                    <a:pt x="313" y="639"/>
                    <a:pt x="310" y="635"/>
                    <a:pt x="311" y="629"/>
                  </a:cubicBezTo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19" name="Freeform 747"/>
            <p:cNvSpPr>
              <a:spLocks/>
            </p:cNvSpPr>
            <p:nvPr/>
          </p:nvSpPr>
          <p:spPr bwMode="auto">
            <a:xfrm>
              <a:off x="13130213" y="11403013"/>
              <a:ext cx="1104900" cy="863600"/>
            </a:xfrm>
            <a:custGeom>
              <a:avLst/>
              <a:gdLst>
                <a:gd name="T0" fmla="*/ 396 w 426"/>
                <a:gd name="T1" fmla="*/ 157 h 333"/>
                <a:gd name="T2" fmla="*/ 352 w 426"/>
                <a:gd name="T3" fmla="*/ 144 h 333"/>
                <a:gd name="T4" fmla="*/ 319 w 426"/>
                <a:gd name="T5" fmla="*/ 140 h 333"/>
                <a:gd name="T6" fmla="*/ 304 w 426"/>
                <a:gd name="T7" fmla="*/ 134 h 333"/>
                <a:gd name="T8" fmla="*/ 272 w 426"/>
                <a:gd name="T9" fmla="*/ 144 h 333"/>
                <a:gd name="T10" fmla="*/ 283 w 426"/>
                <a:gd name="T11" fmla="*/ 110 h 333"/>
                <a:gd name="T12" fmla="*/ 243 w 426"/>
                <a:gd name="T13" fmla="*/ 83 h 333"/>
                <a:gd name="T14" fmla="*/ 206 w 426"/>
                <a:gd name="T15" fmla="*/ 79 h 333"/>
                <a:gd name="T16" fmla="*/ 189 w 426"/>
                <a:gd name="T17" fmla="*/ 55 h 333"/>
                <a:gd name="T18" fmla="*/ 185 w 426"/>
                <a:gd name="T19" fmla="*/ 41 h 333"/>
                <a:gd name="T20" fmla="*/ 175 w 426"/>
                <a:gd name="T21" fmla="*/ 42 h 333"/>
                <a:gd name="T22" fmla="*/ 128 w 426"/>
                <a:gd name="T23" fmla="*/ 41 h 333"/>
                <a:gd name="T24" fmla="*/ 103 w 426"/>
                <a:gd name="T25" fmla="*/ 33 h 333"/>
                <a:gd name="T26" fmla="*/ 97 w 426"/>
                <a:gd name="T27" fmla="*/ 32 h 333"/>
                <a:gd name="T28" fmla="*/ 83 w 426"/>
                <a:gd name="T29" fmla="*/ 31 h 333"/>
                <a:gd name="T30" fmla="*/ 68 w 426"/>
                <a:gd name="T31" fmla="*/ 12 h 333"/>
                <a:gd name="T32" fmla="*/ 19 w 426"/>
                <a:gd name="T33" fmla="*/ 0 h 333"/>
                <a:gd name="T34" fmla="*/ 6 w 426"/>
                <a:gd name="T35" fmla="*/ 6 h 333"/>
                <a:gd name="T36" fmla="*/ 27 w 426"/>
                <a:gd name="T37" fmla="*/ 22 h 333"/>
                <a:gd name="T38" fmla="*/ 41 w 426"/>
                <a:gd name="T39" fmla="*/ 28 h 333"/>
                <a:gd name="T40" fmla="*/ 49 w 426"/>
                <a:gd name="T41" fmla="*/ 22 h 333"/>
                <a:gd name="T42" fmla="*/ 68 w 426"/>
                <a:gd name="T43" fmla="*/ 32 h 333"/>
                <a:gd name="T44" fmla="*/ 43 w 426"/>
                <a:gd name="T45" fmla="*/ 50 h 333"/>
                <a:gd name="T46" fmla="*/ 29 w 426"/>
                <a:gd name="T47" fmla="*/ 55 h 333"/>
                <a:gd name="T48" fmla="*/ 26 w 426"/>
                <a:gd name="T49" fmla="*/ 66 h 333"/>
                <a:gd name="T50" fmla="*/ 33 w 426"/>
                <a:gd name="T51" fmla="*/ 101 h 333"/>
                <a:gd name="T52" fmla="*/ 16 w 426"/>
                <a:gd name="T53" fmla="*/ 117 h 333"/>
                <a:gd name="T54" fmla="*/ 8 w 426"/>
                <a:gd name="T55" fmla="*/ 144 h 333"/>
                <a:gd name="T56" fmla="*/ 5 w 426"/>
                <a:gd name="T57" fmla="*/ 156 h 333"/>
                <a:gd name="T58" fmla="*/ 19 w 426"/>
                <a:gd name="T59" fmla="*/ 174 h 333"/>
                <a:gd name="T60" fmla="*/ 42 w 426"/>
                <a:gd name="T61" fmla="*/ 207 h 333"/>
                <a:gd name="T62" fmla="*/ 85 w 426"/>
                <a:gd name="T63" fmla="*/ 243 h 333"/>
                <a:gd name="T64" fmla="*/ 112 w 426"/>
                <a:gd name="T65" fmla="*/ 277 h 333"/>
                <a:gd name="T66" fmla="*/ 110 w 426"/>
                <a:gd name="T67" fmla="*/ 312 h 333"/>
                <a:gd name="T68" fmla="*/ 102 w 426"/>
                <a:gd name="T69" fmla="*/ 323 h 333"/>
                <a:gd name="T70" fmla="*/ 220 w 426"/>
                <a:gd name="T71" fmla="*/ 330 h 333"/>
                <a:gd name="T72" fmla="*/ 251 w 426"/>
                <a:gd name="T73" fmla="*/ 324 h 333"/>
                <a:gd name="T74" fmla="*/ 261 w 426"/>
                <a:gd name="T75" fmla="*/ 315 h 333"/>
                <a:gd name="T76" fmla="*/ 319 w 426"/>
                <a:gd name="T77" fmla="*/ 267 h 333"/>
                <a:gd name="T78" fmla="*/ 372 w 426"/>
                <a:gd name="T79" fmla="*/ 236 h 333"/>
                <a:gd name="T80" fmla="*/ 393 w 426"/>
                <a:gd name="T81" fmla="*/ 20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26" h="333">
                  <a:moveTo>
                    <a:pt x="421" y="163"/>
                  </a:moveTo>
                  <a:cubicBezTo>
                    <a:pt x="419" y="153"/>
                    <a:pt x="403" y="162"/>
                    <a:pt x="396" y="157"/>
                  </a:cubicBezTo>
                  <a:cubicBezTo>
                    <a:pt x="391" y="153"/>
                    <a:pt x="384" y="146"/>
                    <a:pt x="377" y="147"/>
                  </a:cubicBezTo>
                  <a:cubicBezTo>
                    <a:pt x="368" y="148"/>
                    <a:pt x="361" y="146"/>
                    <a:pt x="352" y="144"/>
                  </a:cubicBezTo>
                  <a:cubicBezTo>
                    <a:pt x="345" y="143"/>
                    <a:pt x="343" y="150"/>
                    <a:pt x="337" y="150"/>
                  </a:cubicBezTo>
                  <a:cubicBezTo>
                    <a:pt x="339" y="142"/>
                    <a:pt x="329" y="138"/>
                    <a:pt x="319" y="140"/>
                  </a:cubicBezTo>
                  <a:cubicBezTo>
                    <a:pt x="315" y="135"/>
                    <a:pt x="308" y="136"/>
                    <a:pt x="303" y="140"/>
                  </a:cubicBezTo>
                  <a:cubicBezTo>
                    <a:pt x="304" y="138"/>
                    <a:pt x="304" y="136"/>
                    <a:pt x="304" y="134"/>
                  </a:cubicBezTo>
                  <a:cubicBezTo>
                    <a:pt x="300" y="131"/>
                    <a:pt x="295" y="135"/>
                    <a:pt x="290" y="134"/>
                  </a:cubicBezTo>
                  <a:cubicBezTo>
                    <a:pt x="285" y="139"/>
                    <a:pt x="280" y="143"/>
                    <a:pt x="272" y="144"/>
                  </a:cubicBezTo>
                  <a:cubicBezTo>
                    <a:pt x="276" y="134"/>
                    <a:pt x="286" y="131"/>
                    <a:pt x="291" y="123"/>
                  </a:cubicBezTo>
                  <a:cubicBezTo>
                    <a:pt x="294" y="119"/>
                    <a:pt x="284" y="114"/>
                    <a:pt x="283" y="110"/>
                  </a:cubicBezTo>
                  <a:cubicBezTo>
                    <a:pt x="278" y="97"/>
                    <a:pt x="279" y="99"/>
                    <a:pt x="268" y="91"/>
                  </a:cubicBezTo>
                  <a:cubicBezTo>
                    <a:pt x="261" y="86"/>
                    <a:pt x="252" y="83"/>
                    <a:pt x="243" y="83"/>
                  </a:cubicBezTo>
                  <a:cubicBezTo>
                    <a:pt x="235" y="82"/>
                    <a:pt x="234" y="86"/>
                    <a:pt x="227" y="83"/>
                  </a:cubicBezTo>
                  <a:cubicBezTo>
                    <a:pt x="222" y="81"/>
                    <a:pt x="212" y="78"/>
                    <a:pt x="206" y="79"/>
                  </a:cubicBezTo>
                  <a:cubicBezTo>
                    <a:pt x="208" y="64"/>
                    <a:pt x="191" y="61"/>
                    <a:pt x="182" y="62"/>
                  </a:cubicBezTo>
                  <a:cubicBezTo>
                    <a:pt x="184" y="59"/>
                    <a:pt x="186" y="57"/>
                    <a:pt x="189" y="55"/>
                  </a:cubicBezTo>
                  <a:cubicBezTo>
                    <a:pt x="187" y="53"/>
                    <a:pt x="185" y="51"/>
                    <a:pt x="182" y="51"/>
                  </a:cubicBezTo>
                  <a:cubicBezTo>
                    <a:pt x="186" y="50"/>
                    <a:pt x="184" y="43"/>
                    <a:pt x="185" y="41"/>
                  </a:cubicBezTo>
                  <a:cubicBezTo>
                    <a:pt x="178" y="39"/>
                    <a:pt x="174" y="51"/>
                    <a:pt x="170" y="46"/>
                  </a:cubicBezTo>
                  <a:cubicBezTo>
                    <a:pt x="171" y="44"/>
                    <a:pt x="176" y="46"/>
                    <a:pt x="175" y="42"/>
                  </a:cubicBezTo>
                  <a:cubicBezTo>
                    <a:pt x="169" y="38"/>
                    <a:pt x="157" y="41"/>
                    <a:pt x="151" y="45"/>
                  </a:cubicBezTo>
                  <a:cubicBezTo>
                    <a:pt x="143" y="50"/>
                    <a:pt x="136" y="40"/>
                    <a:pt x="128" y="41"/>
                  </a:cubicBezTo>
                  <a:cubicBezTo>
                    <a:pt x="121" y="42"/>
                    <a:pt x="119" y="44"/>
                    <a:pt x="115" y="38"/>
                  </a:cubicBezTo>
                  <a:cubicBezTo>
                    <a:pt x="112" y="34"/>
                    <a:pt x="108" y="33"/>
                    <a:pt x="103" y="33"/>
                  </a:cubicBezTo>
                  <a:cubicBezTo>
                    <a:pt x="101" y="31"/>
                    <a:pt x="100" y="23"/>
                    <a:pt x="96" y="26"/>
                  </a:cubicBezTo>
                  <a:cubicBezTo>
                    <a:pt x="93" y="28"/>
                    <a:pt x="93" y="32"/>
                    <a:pt x="97" y="32"/>
                  </a:cubicBezTo>
                  <a:cubicBezTo>
                    <a:pt x="94" y="36"/>
                    <a:pt x="87" y="34"/>
                    <a:pt x="84" y="37"/>
                  </a:cubicBezTo>
                  <a:cubicBezTo>
                    <a:pt x="82" y="37"/>
                    <a:pt x="80" y="32"/>
                    <a:pt x="83" y="31"/>
                  </a:cubicBezTo>
                  <a:cubicBezTo>
                    <a:pt x="97" y="28"/>
                    <a:pt x="78" y="24"/>
                    <a:pt x="75" y="19"/>
                  </a:cubicBezTo>
                  <a:cubicBezTo>
                    <a:pt x="73" y="16"/>
                    <a:pt x="71" y="14"/>
                    <a:pt x="68" y="12"/>
                  </a:cubicBezTo>
                  <a:cubicBezTo>
                    <a:pt x="57" y="7"/>
                    <a:pt x="41" y="13"/>
                    <a:pt x="31" y="14"/>
                  </a:cubicBezTo>
                  <a:cubicBezTo>
                    <a:pt x="28" y="9"/>
                    <a:pt x="23" y="5"/>
                    <a:pt x="19" y="0"/>
                  </a:cubicBezTo>
                  <a:cubicBezTo>
                    <a:pt x="13" y="2"/>
                    <a:pt x="7" y="4"/>
                    <a:pt x="1" y="7"/>
                  </a:cubicBezTo>
                  <a:cubicBezTo>
                    <a:pt x="4" y="8"/>
                    <a:pt x="7" y="10"/>
                    <a:pt x="6" y="6"/>
                  </a:cubicBezTo>
                  <a:cubicBezTo>
                    <a:pt x="9" y="14"/>
                    <a:pt x="16" y="9"/>
                    <a:pt x="16" y="18"/>
                  </a:cubicBezTo>
                  <a:cubicBezTo>
                    <a:pt x="17" y="21"/>
                    <a:pt x="25" y="22"/>
                    <a:pt x="27" y="22"/>
                  </a:cubicBezTo>
                  <a:cubicBezTo>
                    <a:pt x="29" y="22"/>
                    <a:pt x="31" y="23"/>
                    <a:pt x="32" y="23"/>
                  </a:cubicBezTo>
                  <a:cubicBezTo>
                    <a:pt x="35" y="24"/>
                    <a:pt x="38" y="26"/>
                    <a:pt x="41" y="28"/>
                  </a:cubicBezTo>
                  <a:cubicBezTo>
                    <a:pt x="45" y="32"/>
                    <a:pt x="45" y="31"/>
                    <a:pt x="52" y="31"/>
                  </a:cubicBezTo>
                  <a:cubicBezTo>
                    <a:pt x="51" y="28"/>
                    <a:pt x="50" y="25"/>
                    <a:pt x="49" y="22"/>
                  </a:cubicBezTo>
                  <a:cubicBezTo>
                    <a:pt x="56" y="22"/>
                    <a:pt x="56" y="18"/>
                    <a:pt x="64" y="20"/>
                  </a:cubicBezTo>
                  <a:cubicBezTo>
                    <a:pt x="64" y="23"/>
                    <a:pt x="69" y="30"/>
                    <a:pt x="68" y="32"/>
                  </a:cubicBezTo>
                  <a:cubicBezTo>
                    <a:pt x="61" y="34"/>
                    <a:pt x="53" y="32"/>
                    <a:pt x="48" y="38"/>
                  </a:cubicBezTo>
                  <a:cubicBezTo>
                    <a:pt x="46" y="40"/>
                    <a:pt x="46" y="49"/>
                    <a:pt x="43" y="50"/>
                  </a:cubicBezTo>
                  <a:cubicBezTo>
                    <a:pt x="39" y="50"/>
                    <a:pt x="35" y="54"/>
                    <a:pt x="35" y="59"/>
                  </a:cubicBezTo>
                  <a:cubicBezTo>
                    <a:pt x="33" y="57"/>
                    <a:pt x="32" y="56"/>
                    <a:pt x="29" y="55"/>
                  </a:cubicBezTo>
                  <a:cubicBezTo>
                    <a:pt x="26" y="58"/>
                    <a:pt x="34" y="60"/>
                    <a:pt x="31" y="62"/>
                  </a:cubicBezTo>
                  <a:cubicBezTo>
                    <a:pt x="29" y="63"/>
                    <a:pt x="27" y="64"/>
                    <a:pt x="26" y="66"/>
                  </a:cubicBezTo>
                  <a:cubicBezTo>
                    <a:pt x="26" y="71"/>
                    <a:pt x="32" y="75"/>
                    <a:pt x="32" y="80"/>
                  </a:cubicBezTo>
                  <a:cubicBezTo>
                    <a:pt x="33" y="85"/>
                    <a:pt x="35" y="97"/>
                    <a:pt x="33" y="101"/>
                  </a:cubicBezTo>
                  <a:cubicBezTo>
                    <a:pt x="32" y="103"/>
                    <a:pt x="20" y="110"/>
                    <a:pt x="24" y="111"/>
                  </a:cubicBezTo>
                  <a:cubicBezTo>
                    <a:pt x="18" y="111"/>
                    <a:pt x="22" y="117"/>
                    <a:pt x="16" y="117"/>
                  </a:cubicBezTo>
                  <a:cubicBezTo>
                    <a:pt x="11" y="116"/>
                    <a:pt x="10" y="118"/>
                    <a:pt x="11" y="123"/>
                  </a:cubicBezTo>
                  <a:cubicBezTo>
                    <a:pt x="11" y="127"/>
                    <a:pt x="0" y="141"/>
                    <a:pt x="8" y="144"/>
                  </a:cubicBezTo>
                  <a:cubicBezTo>
                    <a:pt x="9" y="145"/>
                    <a:pt x="16" y="145"/>
                    <a:pt x="17" y="145"/>
                  </a:cubicBezTo>
                  <a:cubicBezTo>
                    <a:pt x="17" y="152"/>
                    <a:pt x="8" y="151"/>
                    <a:pt x="5" y="156"/>
                  </a:cubicBezTo>
                  <a:cubicBezTo>
                    <a:pt x="4" y="161"/>
                    <a:pt x="15" y="167"/>
                    <a:pt x="8" y="167"/>
                  </a:cubicBezTo>
                  <a:cubicBezTo>
                    <a:pt x="10" y="171"/>
                    <a:pt x="15" y="172"/>
                    <a:pt x="19" y="174"/>
                  </a:cubicBezTo>
                  <a:cubicBezTo>
                    <a:pt x="21" y="178"/>
                    <a:pt x="24" y="182"/>
                    <a:pt x="27" y="185"/>
                  </a:cubicBezTo>
                  <a:cubicBezTo>
                    <a:pt x="33" y="192"/>
                    <a:pt x="39" y="198"/>
                    <a:pt x="42" y="207"/>
                  </a:cubicBezTo>
                  <a:cubicBezTo>
                    <a:pt x="51" y="213"/>
                    <a:pt x="54" y="224"/>
                    <a:pt x="61" y="230"/>
                  </a:cubicBezTo>
                  <a:cubicBezTo>
                    <a:pt x="68" y="236"/>
                    <a:pt x="76" y="240"/>
                    <a:pt x="85" y="243"/>
                  </a:cubicBezTo>
                  <a:cubicBezTo>
                    <a:pt x="94" y="246"/>
                    <a:pt x="101" y="250"/>
                    <a:pt x="110" y="255"/>
                  </a:cubicBezTo>
                  <a:cubicBezTo>
                    <a:pt x="111" y="259"/>
                    <a:pt x="116" y="274"/>
                    <a:pt x="112" y="277"/>
                  </a:cubicBezTo>
                  <a:cubicBezTo>
                    <a:pt x="111" y="279"/>
                    <a:pt x="110" y="305"/>
                    <a:pt x="111" y="305"/>
                  </a:cubicBezTo>
                  <a:cubicBezTo>
                    <a:pt x="111" y="311"/>
                    <a:pt x="105" y="302"/>
                    <a:pt x="110" y="312"/>
                  </a:cubicBezTo>
                  <a:cubicBezTo>
                    <a:pt x="111" y="313"/>
                    <a:pt x="112" y="315"/>
                    <a:pt x="111" y="316"/>
                  </a:cubicBezTo>
                  <a:cubicBezTo>
                    <a:pt x="111" y="317"/>
                    <a:pt x="106" y="325"/>
                    <a:pt x="102" y="323"/>
                  </a:cubicBezTo>
                  <a:cubicBezTo>
                    <a:pt x="103" y="325"/>
                    <a:pt x="104" y="326"/>
                    <a:pt x="105" y="327"/>
                  </a:cubicBezTo>
                  <a:cubicBezTo>
                    <a:pt x="143" y="332"/>
                    <a:pt x="182" y="333"/>
                    <a:pt x="220" y="330"/>
                  </a:cubicBezTo>
                  <a:cubicBezTo>
                    <a:pt x="217" y="328"/>
                    <a:pt x="217" y="326"/>
                    <a:pt x="211" y="326"/>
                  </a:cubicBezTo>
                  <a:cubicBezTo>
                    <a:pt x="225" y="324"/>
                    <a:pt x="237" y="331"/>
                    <a:pt x="251" y="324"/>
                  </a:cubicBezTo>
                  <a:cubicBezTo>
                    <a:pt x="254" y="322"/>
                    <a:pt x="258" y="317"/>
                    <a:pt x="262" y="315"/>
                  </a:cubicBezTo>
                  <a:cubicBezTo>
                    <a:pt x="261" y="315"/>
                    <a:pt x="261" y="315"/>
                    <a:pt x="261" y="315"/>
                  </a:cubicBezTo>
                  <a:cubicBezTo>
                    <a:pt x="269" y="315"/>
                    <a:pt x="287" y="301"/>
                    <a:pt x="287" y="295"/>
                  </a:cubicBezTo>
                  <a:cubicBezTo>
                    <a:pt x="289" y="280"/>
                    <a:pt x="312" y="278"/>
                    <a:pt x="319" y="267"/>
                  </a:cubicBezTo>
                  <a:cubicBezTo>
                    <a:pt x="335" y="265"/>
                    <a:pt x="343" y="271"/>
                    <a:pt x="354" y="261"/>
                  </a:cubicBezTo>
                  <a:cubicBezTo>
                    <a:pt x="363" y="253"/>
                    <a:pt x="366" y="245"/>
                    <a:pt x="372" y="236"/>
                  </a:cubicBezTo>
                  <a:cubicBezTo>
                    <a:pt x="376" y="230"/>
                    <a:pt x="366" y="217"/>
                    <a:pt x="369" y="210"/>
                  </a:cubicBezTo>
                  <a:cubicBezTo>
                    <a:pt x="377" y="208"/>
                    <a:pt x="389" y="207"/>
                    <a:pt x="393" y="200"/>
                  </a:cubicBezTo>
                  <a:cubicBezTo>
                    <a:pt x="407" y="194"/>
                    <a:pt x="426" y="179"/>
                    <a:pt x="421" y="163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0" name="Freeform 748"/>
            <p:cNvSpPr>
              <a:spLocks/>
            </p:cNvSpPr>
            <p:nvPr/>
          </p:nvSpPr>
          <p:spPr bwMode="auto">
            <a:xfrm>
              <a:off x="12614275" y="9788525"/>
              <a:ext cx="317500" cy="173038"/>
            </a:xfrm>
            <a:custGeom>
              <a:avLst/>
              <a:gdLst>
                <a:gd name="T0" fmla="*/ 8 w 122"/>
                <a:gd name="T1" fmla="*/ 58 h 67"/>
                <a:gd name="T2" fmla="*/ 21 w 122"/>
                <a:gd name="T3" fmla="*/ 67 h 67"/>
                <a:gd name="T4" fmla="*/ 42 w 122"/>
                <a:gd name="T5" fmla="*/ 47 h 67"/>
                <a:gd name="T6" fmla="*/ 38 w 122"/>
                <a:gd name="T7" fmla="*/ 51 h 67"/>
                <a:gd name="T8" fmla="*/ 40 w 122"/>
                <a:gd name="T9" fmla="*/ 51 h 67"/>
                <a:gd name="T10" fmla="*/ 35 w 122"/>
                <a:gd name="T11" fmla="*/ 58 h 67"/>
                <a:gd name="T12" fmla="*/ 52 w 122"/>
                <a:gd name="T13" fmla="*/ 52 h 67"/>
                <a:gd name="T14" fmla="*/ 73 w 122"/>
                <a:gd name="T15" fmla="*/ 38 h 67"/>
                <a:gd name="T16" fmla="*/ 91 w 122"/>
                <a:gd name="T17" fmla="*/ 31 h 67"/>
                <a:gd name="T18" fmla="*/ 112 w 122"/>
                <a:gd name="T19" fmla="*/ 20 h 67"/>
                <a:gd name="T20" fmla="*/ 104 w 122"/>
                <a:gd name="T21" fmla="*/ 22 h 67"/>
                <a:gd name="T22" fmla="*/ 120 w 122"/>
                <a:gd name="T23" fmla="*/ 12 h 67"/>
                <a:gd name="T24" fmla="*/ 103 w 122"/>
                <a:gd name="T25" fmla="*/ 12 h 67"/>
                <a:gd name="T26" fmla="*/ 105 w 122"/>
                <a:gd name="T27" fmla="*/ 1 h 67"/>
                <a:gd name="T28" fmla="*/ 88 w 122"/>
                <a:gd name="T29" fmla="*/ 15 h 67"/>
                <a:gd name="T30" fmla="*/ 86 w 122"/>
                <a:gd name="T31" fmla="*/ 11 h 67"/>
                <a:gd name="T32" fmla="*/ 73 w 122"/>
                <a:gd name="T33" fmla="*/ 20 h 67"/>
                <a:gd name="T34" fmla="*/ 47 w 122"/>
                <a:gd name="T35" fmla="*/ 29 h 67"/>
                <a:gd name="T36" fmla="*/ 30 w 122"/>
                <a:gd name="T37" fmla="*/ 25 h 67"/>
                <a:gd name="T38" fmla="*/ 26 w 122"/>
                <a:gd name="T39" fmla="*/ 25 h 67"/>
                <a:gd name="T40" fmla="*/ 16 w 122"/>
                <a:gd name="T41" fmla="*/ 35 h 67"/>
                <a:gd name="T42" fmla="*/ 14 w 122"/>
                <a:gd name="T43" fmla="*/ 39 h 67"/>
                <a:gd name="T44" fmla="*/ 9 w 122"/>
                <a:gd name="T45" fmla="*/ 51 h 67"/>
                <a:gd name="T46" fmla="*/ 8 w 122"/>
                <a:gd name="T47" fmla="*/ 5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2" h="67">
                  <a:moveTo>
                    <a:pt x="8" y="58"/>
                  </a:moveTo>
                  <a:cubicBezTo>
                    <a:pt x="16" y="59"/>
                    <a:pt x="16" y="62"/>
                    <a:pt x="21" y="67"/>
                  </a:cubicBezTo>
                  <a:cubicBezTo>
                    <a:pt x="22" y="65"/>
                    <a:pt x="40" y="44"/>
                    <a:pt x="42" y="47"/>
                  </a:cubicBezTo>
                  <a:cubicBezTo>
                    <a:pt x="40" y="48"/>
                    <a:pt x="39" y="49"/>
                    <a:pt x="38" y="51"/>
                  </a:cubicBezTo>
                  <a:cubicBezTo>
                    <a:pt x="39" y="50"/>
                    <a:pt x="40" y="50"/>
                    <a:pt x="40" y="51"/>
                  </a:cubicBezTo>
                  <a:cubicBezTo>
                    <a:pt x="38" y="53"/>
                    <a:pt x="36" y="55"/>
                    <a:pt x="35" y="58"/>
                  </a:cubicBezTo>
                  <a:cubicBezTo>
                    <a:pt x="40" y="58"/>
                    <a:pt x="49" y="54"/>
                    <a:pt x="52" y="52"/>
                  </a:cubicBezTo>
                  <a:cubicBezTo>
                    <a:pt x="60" y="48"/>
                    <a:pt x="67" y="44"/>
                    <a:pt x="73" y="38"/>
                  </a:cubicBezTo>
                  <a:cubicBezTo>
                    <a:pt x="79" y="39"/>
                    <a:pt x="84" y="31"/>
                    <a:pt x="91" y="31"/>
                  </a:cubicBezTo>
                  <a:cubicBezTo>
                    <a:pt x="99" y="30"/>
                    <a:pt x="108" y="27"/>
                    <a:pt x="112" y="20"/>
                  </a:cubicBezTo>
                  <a:cubicBezTo>
                    <a:pt x="109" y="17"/>
                    <a:pt x="106" y="24"/>
                    <a:pt x="104" y="22"/>
                  </a:cubicBezTo>
                  <a:cubicBezTo>
                    <a:pt x="108" y="18"/>
                    <a:pt x="122" y="17"/>
                    <a:pt x="120" y="12"/>
                  </a:cubicBezTo>
                  <a:cubicBezTo>
                    <a:pt x="114" y="10"/>
                    <a:pt x="108" y="15"/>
                    <a:pt x="103" y="12"/>
                  </a:cubicBezTo>
                  <a:cubicBezTo>
                    <a:pt x="107" y="8"/>
                    <a:pt x="105" y="5"/>
                    <a:pt x="105" y="1"/>
                  </a:cubicBezTo>
                  <a:cubicBezTo>
                    <a:pt x="94" y="0"/>
                    <a:pt x="92" y="8"/>
                    <a:pt x="88" y="15"/>
                  </a:cubicBezTo>
                  <a:cubicBezTo>
                    <a:pt x="85" y="15"/>
                    <a:pt x="87" y="11"/>
                    <a:pt x="86" y="11"/>
                  </a:cubicBezTo>
                  <a:cubicBezTo>
                    <a:pt x="80" y="12"/>
                    <a:pt x="78" y="17"/>
                    <a:pt x="73" y="20"/>
                  </a:cubicBezTo>
                  <a:cubicBezTo>
                    <a:pt x="73" y="21"/>
                    <a:pt x="53" y="30"/>
                    <a:pt x="47" y="29"/>
                  </a:cubicBezTo>
                  <a:cubicBezTo>
                    <a:pt x="39" y="28"/>
                    <a:pt x="39" y="24"/>
                    <a:pt x="30" y="25"/>
                  </a:cubicBezTo>
                  <a:cubicBezTo>
                    <a:pt x="29" y="25"/>
                    <a:pt x="28" y="25"/>
                    <a:pt x="26" y="25"/>
                  </a:cubicBezTo>
                  <a:cubicBezTo>
                    <a:pt x="23" y="29"/>
                    <a:pt x="19" y="32"/>
                    <a:pt x="16" y="35"/>
                  </a:cubicBezTo>
                  <a:cubicBezTo>
                    <a:pt x="16" y="36"/>
                    <a:pt x="15" y="37"/>
                    <a:pt x="14" y="39"/>
                  </a:cubicBezTo>
                  <a:cubicBezTo>
                    <a:pt x="10" y="46"/>
                    <a:pt x="10" y="43"/>
                    <a:pt x="9" y="51"/>
                  </a:cubicBezTo>
                  <a:cubicBezTo>
                    <a:pt x="8" y="54"/>
                    <a:pt x="0" y="57"/>
                    <a:pt x="8" y="58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1" name="Freeform 749"/>
            <p:cNvSpPr>
              <a:spLocks/>
            </p:cNvSpPr>
            <p:nvPr/>
          </p:nvSpPr>
          <p:spPr bwMode="auto">
            <a:xfrm>
              <a:off x="12558713" y="9961563"/>
              <a:ext cx="25400" cy="19050"/>
            </a:xfrm>
            <a:custGeom>
              <a:avLst/>
              <a:gdLst>
                <a:gd name="T0" fmla="*/ 5 w 10"/>
                <a:gd name="T1" fmla="*/ 1 h 7"/>
                <a:gd name="T2" fmla="*/ 0 w 10"/>
                <a:gd name="T3" fmla="*/ 7 h 7"/>
                <a:gd name="T4" fmla="*/ 10 w 10"/>
                <a:gd name="T5" fmla="*/ 2 h 7"/>
                <a:gd name="T6" fmla="*/ 5 w 10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7">
                  <a:moveTo>
                    <a:pt x="5" y="1"/>
                  </a:moveTo>
                  <a:cubicBezTo>
                    <a:pt x="4" y="2"/>
                    <a:pt x="1" y="5"/>
                    <a:pt x="0" y="7"/>
                  </a:cubicBezTo>
                  <a:cubicBezTo>
                    <a:pt x="4" y="5"/>
                    <a:pt x="9" y="4"/>
                    <a:pt x="10" y="2"/>
                  </a:cubicBezTo>
                  <a:cubicBezTo>
                    <a:pt x="9" y="1"/>
                    <a:pt x="8" y="0"/>
                    <a:pt x="5" y="1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2" name="Freeform 750"/>
            <p:cNvSpPr>
              <a:spLocks/>
            </p:cNvSpPr>
            <p:nvPr/>
          </p:nvSpPr>
          <p:spPr bwMode="auto">
            <a:xfrm>
              <a:off x="14881225" y="10467975"/>
              <a:ext cx="15875" cy="38100"/>
            </a:xfrm>
            <a:custGeom>
              <a:avLst/>
              <a:gdLst>
                <a:gd name="T0" fmla="*/ 5 w 6"/>
                <a:gd name="T1" fmla="*/ 15 h 15"/>
                <a:gd name="T2" fmla="*/ 3 w 6"/>
                <a:gd name="T3" fmla="*/ 0 h 15"/>
                <a:gd name="T4" fmla="*/ 5 w 6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5">
                  <a:moveTo>
                    <a:pt x="5" y="15"/>
                  </a:moveTo>
                  <a:cubicBezTo>
                    <a:pt x="6" y="9"/>
                    <a:pt x="5" y="4"/>
                    <a:pt x="3" y="0"/>
                  </a:cubicBezTo>
                  <a:cubicBezTo>
                    <a:pt x="0" y="5"/>
                    <a:pt x="2" y="12"/>
                    <a:pt x="5" y="15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3" name="Freeform 751"/>
            <p:cNvSpPr>
              <a:spLocks/>
            </p:cNvSpPr>
            <p:nvPr/>
          </p:nvSpPr>
          <p:spPr bwMode="auto">
            <a:xfrm>
              <a:off x="14644688" y="10053638"/>
              <a:ext cx="130175" cy="206375"/>
            </a:xfrm>
            <a:custGeom>
              <a:avLst/>
              <a:gdLst>
                <a:gd name="T0" fmla="*/ 9 w 50"/>
                <a:gd name="T1" fmla="*/ 28 h 80"/>
                <a:gd name="T2" fmla="*/ 10 w 50"/>
                <a:gd name="T3" fmla="*/ 23 h 80"/>
                <a:gd name="T4" fmla="*/ 25 w 50"/>
                <a:gd name="T5" fmla="*/ 49 h 80"/>
                <a:gd name="T6" fmla="*/ 19 w 50"/>
                <a:gd name="T7" fmla="*/ 49 h 80"/>
                <a:gd name="T8" fmla="*/ 22 w 50"/>
                <a:gd name="T9" fmla="*/ 55 h 80"/>
                <a:gd name="T10" fmla="*/ 18 w 50"/>
                <a:gd name="T11" fmla="*/ 56 h 80"/>
                <a:gd name="T12" fmla="*/ 30 w 50"/>
                <a:gd name="T13" fmla="*/ 67 h 80"/>
                <a:gd name="T14" fmla="*/ 24 w 50"/>
                <a:gd name="T15" fmla="*/ 65 h 80"/>
                <a:gd name="T16" fmla="*/ 31 w 50"/>
                <a:gd name="T17" fmla="*/ 77 h 80"/>
                <a:gd name="T18" fmla="*/ 32 w 50"/>
                <a:gd name="T19" fmla="*/ 73 h 80"/>
                <a:gd name="T20" fmla="*/ 49 w 50"/>
                <a:gd name="T21" fmla="*/ 80 h 80"/>
                <a:gd name="T22" fmla="*/ 49 w 50"/>
                <a:gd name="T23" fmla="*/ 68 h 80"/>
                <a:gd name="T24" fmla="*/ 34 w 50"/>
                <a:gd name="T25" fmla="*/ 47 h 80"/>
                <a:gd name="T26" fmla="*/ 19 w 50"/>
                <a:gd name="T27" fmla="*/ 27 h 80"/>
                <a:gd name="T28" fmla="*/ 8 w 50"/>
                <a:gd name="T29" fmla="*/ 9 h 80"/>
                <a:gd name="T30" fmla="*/ 11 w 50"/>
                <a:gd name="T31" fmla="*/ 6 h 80"/>
                <a:gd name="T32" fmla="*/ 0 w 50"/>
                <a:gd name="T33" fmla="*/ 0 h 80"/>
                <a:gd name="T34" fmla="*/ 2 w 50"/>
                <a:gd name="T35" fmla="*/ 5 h 80"/>
                <a:gd name="T36" fmla="*/ 0 w 50"/>
                <a:gd name="T37" fmla="*/ 5 h 80"/>
                <a:gd name="T38" fmla="*/ 9 w 50"/>
                <a:gd name="T39" fmla="*/ 2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80">
                  <a:moveTo>
                    <a:pt x="9" y="28"/>
                  </a:moveTo>
                  <a:cubicBezTo>
                    <a:pt x="7" y="26"/>
                    <a:pt x="8" y="21"/>
                    <a:pt x="10" y="23"/>
                  </a:cubicBezTo>
                  <a:cubicBezTo>
                    <a:pt x="4" y="30"/>
                    <a:pt x="25" y="40"/>
                    <a:pt x="25" y="49"/>
                  </a:cubicBezTo>
                  <a:cubicBezTo>
                    <a:pt x="23" y="48"/>
                    <a:pt x="21" y="48"/>
                    <a:pt x="19" y="49"/>
                  </a:cubicBezTo>
                  <a:cubicBezTo>
                    <a:pt x="20" y="51"/>
                    <a:pt x="21" y="53"/>
                    <a:pt x="22" y="55"/>
                  </a:cubicBezTo>
                  <a:cubicBezTo>
                    <a:pt x="21" y="56"/>
                    <a:pt x="19" y="56"/>
                    <a:pt x="18" y="56"/>
                  </a:cubicBezTo>
                  <a:cubicBezTo>
                    <a:pt x="19" y="63"/>
                    <a:pt x="27" y="62"/>
                    <a:pt x="30" y="67"/>
                  </a:cubicBezTo>
                  <a:cubicBezTo>
                    <a:pt x="28" y="67"/>
                    <a:pt x="26" y="66"/>
                    <a:pt x="24" y="65"/>
                  </a:cubicBezTo>
                  <a:cubicBezTo>
                    <a:pt x="20" y="80"/>
                    <a:pt x="19" y="68"/>
                    <a:pt x="31" y="77"/>
                  </a:cubicBezTo>
                  <a:cubicBezTo>
                    <a:pt x="30" y="75"/>
                    <a:pt x="31" y="74"/>
                    <a:pt x="32" y="73"/>
                  </a:cubicBezTo>
                  <a:cubicBezTo>
                    <a:pt x="38" y="76"/>
                    <a:pt x="42" y="79"/>
                    <a:pt x="49" y="80"/>
                  </a:cubicBezTo>
                  <a:cubicBezTo>
                    <a:pt x="50" y="79"/>
                    <a:pt x="49" y="70"/>
                    <a:pt x="49" y="68"/>
                  </a:cubicBezTo>
                  <a:cubicBezTo>
                    <a:pt x="46" y="61"/>
                    <a:pt x="38" y="53"/>
                    <a:pt x="34" y="47"/>
                  </a:cubicBezTo>
                  <a:cubicBezTo>
                    <a:pt x="29" y="40"/>
                    <a:pt x="24" y="33"/>
                    <a:pt x="19" y="27"/>
                  </a:cubicBezTo>
                  <a:cubicBezTo>
                    <a:pt x="18" y="14"/>
                    <a:pt x="13" y="18"/>
                    <a:pt x="8" y="9"/>
                  </a:cubicBezTo>
                  <a:cubicBezTo>
                    <a:pt x="9" y="9"/>
                    <a:pt x="11" y="8"/>
                    <a:pt x="11" y="6"/>
                  </a:cubicBezTo>
                  <a:cubicBezTo>
                    <a:pt x="7" y="4"/>
                    <a:pt x="4" y="2"/>
                    <a:pt x="0" y="0"/>
                  </a:cubicBezTo>
                  <a:cubicBezTo>
                    <a:pt x="0" y="2"/>
                    <a:pt x="1" y="4"/>
                    <a:pt x="2" y="5"/>
                  </a:cubicBezTo>
                  <a:cubicBezTo>
                    <a:pt x="1" y="5"/>
                    <a:pt x="1" y="5"/>
                    <a:pt x="0" y="5"/>
                  </a:cubicBezTo>
                  <a:cubicBezTo>
                    <a:pt x="0" y="9"/>
                    <a:pt x="4" y="27"/>
                    <a:pt x="9" y="28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4" name="Freeform 752"/>
            <p:cNvSpPr>
              <a:spLocks/>
            </p:cNvSpPr>
            <p:nvPr/>
          </p:nvSpPr>
          <p:spPr bwMode="auto">
            <a:xfrm>
              <a:off x="14557375" y="10234613"/>
              <a:ext cx="427038" cy="1139825"/>
            </a:xfrm>
            <a:custGeom>
              <a:avLst/>
              <a:gdLst>
                <a:gd name="T0" fmla="*/ 153 w 165"/>
                <a:gd name="T1" fmla="*/ 180 h 440"/>
                <a:gd name="T2" fmla="*/ 144 w 165"/>
                <a:gd name="T3" fmla="*/ 169 h 440"/>
                <a:gd name="T4" fmla="*/ 135 w 165"/>
                <a:gd name="T5" fmla="*/ 137 h 440"/>
                <a:gd name="T6" fmla="*/ 120 w 165"/>
                <a:gd name="T7" fmla="*/ 135 h 440"/>
                <a:gd name="T8" fmla="*/ 102 w 165"/>
                <a:gd name="T9" fmla="*/ 140 h 440"/>
                <a:gd name="T10" fmla="*/ 77 w 165"/>
                <a:gd name="T11" fmla="*/ 137 h 440"/>
                <a:gd name="T12" fmla="*/ 88 w 165"/>
                <a:gd name="T13" fmla="*/ 132 h 440"/>
                <a:gd name="T14" fmla="*/ 100 w 165"/>
                <a:gd name="T15" fmla="*/ 118 h 440"/>
                <a:gd name="T16" fmla="*/ 98 w 165"/>
                <a:gd name="T17" fmla="*/ 108 h 440"/>
                <a:gd name="T18" fmla="*/ 102 w 165"/>
                <a:gd name="T19" fmla="*/ 96 h 440"/>
                <a:gd name="T20" fmla="*/ 110 w 165"/>
                <a:gd name="T21" fmla="*/ 79 h 440"/>
                <a:gd name="T22" fmla="*/ 119 w 165"/>
                <a:gd name="T23" fmla="*/ 86 h 440"/>
                <a:gd name="T24" fmla="*/ 124 w 165"/>
                <a:gd name="T25" fmla="*/ 79 h 440"/>
                <a:gd name="T26" fmla="*/ 138 w 165"/>
                <a:gd name="T27" fmla="*/ 109 h 440"/>
                <a:gd name="T28" fmla="*/ 138 w 165"/>
                <a:gd name="T29" fmla="*/ 109 h 440"/>
                <a:gd name="T30" fmla="*/ 94 w 165"/>
                <a:gd name="T31" fmla="*/ 0 h 440"/>
                <a:gd name="T32" fmla="*/ 91 w 165"/>
                <a:gd name="T33" fmla="*/ 10 h 440"/>
                <a:gd name="T34" fmla="*/ 82 w 165"/>
                <a:gd name="T35" fmla="*/ 17 h 440"/>
                <a:gd name="T36" fmla="*/ 77 w 165"/>
                <a:gd name="T37" fmla="*/ 16 h 440"/>
                <a:gd name="T38" fmla="*/ 73 w 165"/>
                <a:gd name="T39" fmla="*/ 13 h 440"/>
                <a:gd name="T40" fmla="*/ 76 w 165"/>
                <a:gd name="T41" fmla="*/ 23 h 440"/>
                <a:gd name="T42" fmla="*/ 61 w 165"/>
                <a:gd name="T43" fmla="*/ 18 h 440"/>
                <a:gd name="T44" fmla="*/ 81 w 165"/>
                <a:gd name="T45" fmla="*/ 44 h 440"/>
                <a:gd name="T46" fmla="*/ 85 w 165"/>
                <a:gd name="T47" fmla="*/ 70 h 440"/>
                <a:gd name="T48" fmla="*/ 46 w 165"/>
                <a:gd name="T49" fmla="*/ 62 h 440"/>
                <a:gd name="T50" fmla="*/ 52 w 165"/>
                <a:gd name="T51" fmla="*/ 86 h 440"/>
                <a:gd name="T52" fmla="*/ 50 w 165"/>
                <a:gd name="T53" fmla="*/ 107 h 440"/>
                <a:gd name="T54" fmla="*/ 67 w 165"/>
                <a:gd name="T55" fmla="*/ 124 h 440"/>
                <a:gd name="T56" fmla="*/ 65 w 165"/>
                <a:gd name="T57" fmla="*/ 155 h 440"/>
                <a:gd name="T58" fmla="*/ 54 w 165"/>
                <a:gd name="T59" fmla="*/ 173 h 440"/>
                <a:gd name="T60" fmla="*/ 50 w 165"/>
                <a:gd name="T61" fmla="*/ 197 h 440"/>
                <a:gd name="T62" fmla="*/ 35 w 165"/>
                <a:gd name="T63" fmla="*/ 213 h 440"/>
                <a:gd name="T64" fmla="*/ 22 w 165"/>
                <a:gd name="T65" fmla="*/ 239 h 440"/>
                <a:gd name="T66" fmla="*/ 9 w 165"/>
                <a:gd name="T67" fmla="*/ 258 h 440"/>
                <a:gd name="T68" fmla="*/ 7 w 165"/>
                <a:gd name="T69" fmla="*/ 276 h 440"/>
                <a:gd name="T70" fmla="*/ 10 w 165"/>
                <a:gd name="T71" fmla="*/ 277 h 440"/>
                <a:gd name="T72" fmla="*/ 13 w 165"/>
                <a:gd name="T73" fmla="*/ 300 h 440"/>
                <a:gd name="T74" fmla="*/ 7 w 165"/>
                <a:gd name="T75" fmla="*/ 326 h 440"/>
                <a:gd name="T76" fmla="*/ 6 w 165"/>
                <a:gd name="T77" fmla="*/ 345 h 440"/>
                <a:gd name="T78" fmla="*/ 16 w 165"/>
                <a:gd name="T79" fmla="*/ 359 h 440"/>
                <a:gd name="T80" fmla="*/ 28 w 165"/>
                <a:gd name="T81" fmla="*/ 389 h 440"/>
                <a:gd name="T82" fmla="*/ 52 w 165"/>
                <a:gd name="T83" fmla="*/ 412 h 440"/>
                <a:gd name="T84" fmla="*/ 70 w 165"/>
                <a:gd name="T85" fmla="*/ 410 h 440"/>
                <a:gd name="T86" fmla="*/ 88 w 165"/>
                <a:gd name="T87" fmla="*/ 406 h 440"/>
                <a:gd name="T88" fmla="*/ 118 w 165"/>
                <a:gd name="T89" fmla="*/ 386 h 440"/>
                <a:gd name="T90" fmla="*/ 122 w 165"/>
                <a:gd name="T91" fmla="*/ 400 h 440"/>
                <a:gd name="T92" fmla="*/ 131 w 165"/>
                <a:gd name="T93" fmla="*/ 394 h 440"/>
                <a:gd name="T94" fmla="*/ 123 w 165"/>
                <a:gd name="T95" fmla="*/ 439 h 440"/>
                <a:gd name="T96" fmla="*/ 123 w 165"/>
                <a:gd name="T97" fmla="*/ 440 h 440"/>
                <a:gd name="T98" fmla="*/ 153 w 165"/>
                <a:gd name="T99" fmla="*/ 18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5" h="440">
                  <a:moveTo>
                    <a:pt x="153" y="180"/>
                  </a:moveTo>
                  <a:cubicBezTo>
                    <a:pt x="150" y="174"/>
                    <a:pt x="146" y="169"/>
                    <a:pt x="144" y="169"/>
                  </a:cubicBezTo>
                  <a:cubicBezTo>
                    <a:pt x="137" y="168"/>
                    <a:pt x="148" y="138"/>
                    <a:pt x="135" y="137"/>
                  </a:cubicBezTo>
                  <a:cubicBezTo>
                    <a:pt x="132" y="140"/>
                    <a:pt x="124" y="136"/>
                    <a:pt x="120" y="135"/>
                  </a:cubicBezTo>
                  <a:cubicBezTo>
                    <a:pt x="112" y="134"/>
                    <a:pt x="107" y="136"/>
                    <a:pt x="102" y="140"/>
                  </a:cubicBezTo>
                  <a:cubicBezTo>
                    <a:pt x="103" y="143"/>
                    <a:pt x="82" y="146"/>
                    <a:pt x="77" y="137"/>
                  </a:cubicBezTo>
                  <a:cubicBezTo>
                    <a:pt x="74" y="131"/>
                    <a:pt x="85" y="131"/>
                    <a:pt x="88" y="132"/>
                  </a:cubicBezTo>
                  <a:cubicBezTo>
                    <a:pt x="98" y="132"/>
                    <a:pt x="96" y="124"/>
                    <a:pt x="100" y="118"/>
                  </a:cubicBezTo>
                  <a:cubicBezTo>
                    <a:pt x="103" y="114"/>
                    <a:pt x="100" y="112"/>
                    <a:pt x="98" y="108"/>
                  </a:cubicBezTo>
                  <a:cubicBezTo>
                    <a:pt x="100" y="104"/>
                    <a:pt x="101" y="100"/>
                    <a:pt x="102" y="96"/>
                  </a:cubicBezTo>
                  <a:cubicBezTo>
                    <a:pt x="116" y="98"/>
                    <a:pt x="104" y="83"/>
                    <a:pt x="110" y="79"/>
                  </a:cubicBezTo>
                  <a:cubicBezTo>
                    <a:pt x="113" y="82"/>
                    <a:pt x="116" y="84"/>
                    <a:pt x="119" y="86"/>
                  </a:cubicBezTo>
                  <a:cubicBezTo>
                    <a:pt x="120" y="83"/>
                    <a:pt x="122" y="81"/>
                    <a:pt x="124" y="79"/>
                  </a:cubicBezTo>
                  <a:cubicBezTo>
                    <a:pt x="131" y="88"/>
                    <a:pt x="133" y="99"/>
                    <a:pt x="138" y="109"/>
                  </a:cubicBezTo>
                  <a:cubicBezTo>
                    <a:pt x="138" y="109"/>
                    <a:pt x="138" y="109"/>
                    <a:pt x="138" y="109"/>
                  </a:cubicBezTo>
                  <a:cubicBezTo>
                    <a:pt x="128" y="72"/>
                    <a:pt x="113" y="35"/>
                    <a:pt x="94" y="0"/>
                  </a:cubicBezTo>
                  <a:cubicBezTo>
                    <a:pt x="92" y="2"/>
                    <a:pt x="90" y="6"/>
                    <a:pt x="91" y="10"/>
                  </a:cubicBezTo>
                  <a:cubicBezTo>
                    <a:pt x="84" y="7"/>
                    <a:pt x="86" y="15"/>
                    <a:pt x="82" y="17"/>
                  </a:cubicBezTo>
                  <a:cubicBezTo>
                    <a:pt x="79" y="19"/>
                    <a:pt x="78" y="18"/>
                    <a:pt x="77" y="16"/>
                  </a:cubicBezTo>
                  <a:cubicBezTo>
                    <a:pt x="76" y="14"/>
                    <a:pt x="75" y="13"/>
                    <a:pt x="73" y="13"/>
                  </a:cubicBezTo>
                  <a:cubicBezTo>
                    <a:pt x="75" y="16"/>
                    <a:pt x="75" y="19"/>
                    <a:pt x="76" y="23"/>
                  </a:cubicBezTo>
                  <a:cubicBezTo>
                    <a:pt x="70" y="18"/>
                    <a:pt x="69" y="19"/>
                    <a:pt x="61" y="18"/>
                  </a:cubicBezTo>
                  <a:cubicBezTo>
                    <a:pt x="60" y="25"/>
                    <a:pt x="77" y="37"/>
                    <a:pt x="81" y="44"/>
                  </a:cubicBezTo>
                  <a:cubicBezTo>
                    <a:pt x="84" y="49"/>
                    <a:pt x="89" y="65"/>
                    <a:pt x="85" y="70"/>
                  </a:cubicBezTo>
                  <a:cubicBezTo>
                    <a:pt x="77" y="64"/>
                    <a:pt x="53" y="55"/>
                    <a:pt x="46" y="62"/>
                  </a:cubicBezTo>
                  <a:cubicBezTo>
                    <a:pt x="45" y="66"/>
                    <a:pt x="51" y="82"/>
                    <a:pt x="52" y="86"/>
                  </a:cubicBezTo>
                  <a:cubicBezTo>
                    <a:pt x="53" y="91"/>
                    <a:pt x="51" y="102"/>
                    <a:pt x="50" y="107"/>
                  </a:cubicBezTo>
                  <a:cubicBezTo>
                    <a:pt x="62" y="113"/>
                    <a:pt x="47" y="127"/>
                    <a:pt x="67" y="124"/>
                  </a:cubicBezTo>
                  <a:cubicBezTo>
                    <a:pt x="75" y="134"/>
                    <a:pt x="75" y="147"/>
                    <a:pt x="65" y="155"/>
                  </a:cubicBezTo>
                  <a:cubicBezTo>
                    <a:pt x="55" y="161"/>
                    <a:pt x="59" y="166"/>
                    <a:pt x="54" y="173"/>
                  </a:cubicBezTo>
                  <a:cubicBezTo>
                    <a:pt x="48" y="180"/>
                    <a:pt x="58" y="188"/>
                    <a:pt x="50" y="197"/>
                  </a:cubicBezTo>
                  <a:cubicBezTo>
                    <a:pt x="45" y="203"/>
                    <a:pt x="37" y="206"/>
                    <a:pt x="35" y="213"/>
                  </a:cubicBezTo>
                  <a:cubicBezTo>
                    <a:pt x="32" y="223"/>
                    <a:pt x="22" y="227"/>
                    <a:pt x="22" y="239"/>
                  </a:cubicBezTo>
                  <a:cubicBezTo>
                    <a:pt x="13" y="243"/>
                    <a:pt x="15" y="251"/>
                    <a:pt x="9" y="258"/>
                  </a:cubicBezTo>
                  <a:cubicBezTo>
                    <a:pt x="4" y="263"/>
                    <a:pt x="8" y="270"/>
                    <a:pt x="7" y="276"/>
                  </a:cubicBezTo>
                  <a:cubicBezTo>
                    <a:pt x="8" y="276"/>
                    <a:pt x="9" y="276"/>
                    <a:pt x="10" y="277"/>
                  </a:cubicBezTo>
                  <a:cubicBezTo>
                    <a:pt x="12" y="281"/>
                    <a:pt x="13" y="296"/>
                    <a:pt x="13" y="300"/>
                  </a:cubicBezTo>
                  <a:cubicBezTo>
                    <a:pt x="12" y="306"/>
                    <a:pt x="11" y="321"/>
                    <a:pt x="7" y="326"/>
                  </a:cubicBezTo>
                  <a:cubicBezTo>
                    <a:pt x="0" y="335"/>
                    <a:pt x="9" y="337"/>
                    <a:pt x="6" y="345"/>
                  </a:cubicBezTo>
                  <a:cubicBezTo>
                    <a:pt x="5" y="352"/>
                    <a:pt x="8" y="361"/>
                    <a:pt x="16" y="359"/>
                  </a:cubicBezTo>
                  <a:cubicBezTo>
                    <a:pt x="11" y="369"/>
                    <a:pt x="31" y="376"/>
                    <a:pt x="28" y="389"/>
                  </a:cubicBezTo>
                  <a:cubicBezTo>
                    <a:pt x="31" y="397"/>
                    <a:pt x="45" y="406"/>
                    <a:pt x="52" y="412"/>
                  </a:cubicBezTo>
                  <a:cubicBezTo>
                    <a:pt x="59" y="418"/>
                    <a:pt x="65" y="414"/>
                    <a:pt x="70" y="410"/>
                  </a:cubicBezTo>
                  <a:cubicBezTo>
                    <a:pt x="76" y="406"/>
                    <a:pt x="81" y="402"/>
                    <a:pt x="88" y="406"/>
                  </a:cubicBezTo>
                  <a:cubicBezTo>
                    <a:pt x="91" y="408"/>
                    <a:pt x="114" y="389"/>
                    <a:pt x="118" y="386"/>
                  </a:cubicBezTo>
                  <a:cubicBezTo>
                    <a:pt x="121" y="390"/>
                    <a:pt x="120" y="396"/>
                    <a:pt x="122" y="400"/>
                  </a:cubicBezTo>
                  <a:cubicBezTo>
                    <a:pt x="125" y="399"/>
                    <a:pt x="129" y="397"/>
                    <a:pt x="131" y="394"/>
                  </a:cubicBezTo>
                  <a:cubicBezTo>
                    <a:pt x="134" y="410"/>
                    <a:pt x="122" y="423"/>
                    <a:pt x="123" y="439"/>
                  </a:cubicBezTo>
                  <a:cubicBezTo>
                    <a:pt x="123" y="439"/>
                    <a:pt x="123" y="440"/>
                    <a:pt x="123" y="440"/>
                  </a:cubicBezTo>
                  <a:cubicBezTo>
                    <a:pt x="155" y="357"/>
                    <a:pt x="165" y="267"/>
                    <a:pt x="153" y="180"/>
                  </a:cubicBezTo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5" name="Freeform 753"/>
            <p:cNvSpPr>
              <a:spLocks/>
            </p:cNvSpPr>
            <p:nvPr/>
          </p:nvSpPr>
          <p:spPr bwMode="auto">
            <a:xfrm>
              <a:off x="14603413" y="10107613"/>
              <a:ext cx="98425" cy="98425"/>
            </a:xfrm>
            <a:custGeom>
              <a:avLst/>
              <a:gdLst>
                <a:gd name="T0" fmla="*/ 4 w 38"/>
                <a:gd name="T1" fmla="*/ 24 h 38"/>
                <a:gd name="T2" fmla="*/ 25 w 38"/>
                <a:gd name="T3" fmla="*/ 18 h 38"/>
                <a:gd name="T4" fmla="*/ 12 w 38"/>
                <a:gd name="T5" fmla="*/ 1 h 38"/>
                <a:gd name="T6" fmla="*/ 8 w 38"/>
                <a:gd name="T7" fmla="*/ 5 h 38"/>
                <a:gd name="T8" fmla="*/ 11 w 38"/>
                <a:gd name="T9" fmla="*/ 7 h 38"/>
                <a:gd name="T10" fmla="*/ 3 w 38"/>
                <a:gd name="T11" fmla="*/ 5 h 38"/>
                <a:gd name="T12" fmla="*/ 4 w 38"/>
                <a:gd name="T1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38">
                  <a:moveTo>
                    <a:pt x="4" y="24"/>
                  </a:moveTo>
                  <a:cubicBezTo>
                    <a:pt x="13" y="38"/>
                    <a:pt x="38" y="36"/>
                    <a:pt x="25" y="18"/>
                  </a:cubicBezTo>
                  <a:cubicBezTo>
                    <a:pt x="31" y="17"/>
                    <a:pt x="16" y="0"/>
                    <a:pt x="12" y="1"/>
                  </a:cubicBezTo>
                  <a:cubicBezTo>
                    <a:pt x="10" y="2"/>
                    <a:pt x="9" y="3"/>
                    <a:pt x="8" y="5"/>
                  </a:cubicBezTo>
                  <a:cubicBezTo>
                    <a:pt x="9" y="5"/>
                    <a:pt x="10" y="6"/>
                    <a:pt x="11" y="7"/>
                  </a:cubicBezTo>
                  <a:cubicBezTo>
                    <a:pt x="8" y="7"/>
                    <a:pt x="6" y="5"/>
                    <a:pt x="3" y="5"/>
                  </a:cubicBezTo>
                  <a:cubicBezTo>
                    <a:pt x="0" y="9"/>
                    <a:pt x="15" y="26"/>
                    <a:pt x="4" y="24"/>
                  </a:cubicBezTo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6" name="Freeform 754"/>
            <p:cNvSpPr>
              <a:spLocks/>
            </p:cNvSpPr>
            <p:nvPr/>
          </p:nvSpPr>
          <p:spPr bwMode="auto">
            <a:xfrm>
              <a:off x="13584238" y="9517063"/>
              <a:ext cx="739775" cy="430213"/>
            </a:xfrm>
            <a:custGeom>
              <a:avLst/>
              <a:gdLst>
                <a:gd name="T0" fmla="*/ 26 w 285"/>
                <a:gd name="T1" fmla="*/ 1 h 166"/>
                <a:gd name="T2" fmla="*/ 13 w 285"/>
                <a:gd name="T3" fmla="*/ 7 h 166"/>
                <a:gd name="T4" fmla="*/ 0 w 285"/>
                <a:gd name="T5" fmla="*/ 8 h 166"/>
                <a:gd name="T6" fmla="*/ 11 w 285"/>
                <a:gd name="T7" fmla="*/ 16 h 166"/>
                <a:gd name="T8" fmla="*/ 60 w 285"/>
                <a:gd name="T9" fmla="*/ 30 h 166"/>
                <a:gd name="T10" fmla="*/ 70 w 285"/>
                <a:gd name="T11" fmla="*/ 30 h 166"/>
                <a:gd name="T12" fmla="*/ 70 w 285"/>
                <a:gd name="T13" fmla="*/ 34 h 166"/>
                <a:gd name="T14" fmla="*/ 70 w 285"/>
                <a:gd name="T15" fmla="*/ 38 h 166"/>
                <a:gd name="T16" fmla="*/ 69 w 285"/>
                <a:gd name="T17" fmla="*/ 39 h 166"/>
                <a:gd name="T18" fmla="*/ 88 w 285"/>
                <a:gd name="T19" fmla="*/ 40 h 166"/>
                <a:gd name="T20" fmla="*/ 86 w 285"/>
                <a:gd name="T21" fmla="*/ 42 h 166"/>
                <a:gd name="T22" fmla="*/ 103 w 285"/>
                <a:gd name="T23" fmla="*/ 49 h 166"/>
                <a:gd name="T24" fmla="*/ 77 w 285"/>
                <a:gd name="T25" fmla="*/ 48 h 166"/>
                <a:gd name="T26" fmla="*/ 72 w 285"/>
                <a:gd name="T27" fmla="*/ 62 h 166"/>
                <a:gd name="T28" fmla="*/ 93 w 285"/>
                <a:gd name="T29" fmla="*/ 53 h 166"/>
                <a:gd name="T30" fmla="*/ 103 w 285"/>
                <a:gd name="T31" fmla="*/ 56 h 166"/>
                <a:gd name="T32" fmla="*/ 108 w 285"/>
                <a:gd name="T33" fmla="*/ 58 h 166"/>
                <a:gd name="T34" fmla="*/ 85 w 285"/>
                <a:gd name="T35" fmla="*/ 75 h 166"/>
                <a:gd name="T36" fmla="*/ 84 w 285"/>
                <a:gd name="T37" fmla="*/ 80 h 166"/>
                <a:gd name="T38" fmla="*/ 103 w 285"/>
                <a:gd name="T39" fmla="*/ 94 h 166"/>
                <a:gd name="T40" fmla="*/ 104 w 285"/>
                <a:gd name="T41" fmla="*/ 110 h 166"/>
                <a:gd name="T42" fmla="*/ 114 w 285"/>
                <a:gd name="T43" fmla="*/ 121 h 166"/>
                <a:gd name="T44" fmla="*/ 123 w 285"/>
                <a:gd name="T45" fmla="*/ 139 h 166"/>
                <a:gd name="T46" fmla="*/ 142 w 285"/>
                <a:gd name="T47" fmla="*/ 142 h 166"/>
                <a:gd name="T48" fmla="*/ 142 w 285"/>
                <a:gd name="T49" fmla="*/ 142 h 166"/>
                <a:gd name="T50" fmla="*/ 158 w 285"/>
                <a:gd name="T51" fmla="*/ 152 h 166"/>
                <a:gd name="T52" fmla="*/ 176 w 285"/>
                <a:gd name="T53" fmla="*/ 153 h 166"/>
                <a:gd name="T54" fmla="*/ 180 w 285"/>
                <a:gd name="T55" fmla="*/ 152 h 166"/>
                <a:gd name="T56" fmla="*/ 184 w 285"/>
                <a:gd name="T57" fmla="*/ 158 h 166"/>
                <a:gd name="T58" fmla="*/ 205 w 285"/>
                <a:gd name="T59" fmla="*/ 166 h 166"/>
                <a:gd name="T60" fmla="*/ 221 w 285"/>
                <a:gd name="T61" fmla="*/ 165 h 166"/>
                <a:gd name="T62" fmla="*/ 220 w 285"/>
                <a:gd name="T63" fmla="*/ 161 h 166"/>
                <a:gd name="T64" fmla="*/ 221 w 285"/>
                <a:gd name="T65" fmla="*/ 146 h 166"/>
                <a:gd name="T66" fmla="*/ 219 w 285"/>
                <a:gd name="T67" fmla="*/ 131 h 166"/>
                <a:gd name="T68" fmla="*/ 227 w 285"/>
                <a:gd name="T69" fmla="*/ 120 h 166"/>
                <a:gd name="T70" fmla="*/ 225 w 285"/>
                <a:gd name="T71" fmla="*/ 113 h 166"/>
                <a:gd name="T72" fmla="*/ 225 w 285"/>
                <a:gd name="T73" fmla="*/ 106 h 166"/>
                <a:gd name="T74" fmla="*/ 250 w 285"/>
                <a:gd name="T75" fmla="*/ 111 h 166"/>
                <a:gd name="T76" fmla="*/ 257 w 285"/>
                <a:gd name="T77" fmla="*/ 97 h 166"/>
                <a:gd name="T78" fmla="*/ 273 w 285"/>
                <a:gd name="T79" fmla="*/ 83 h 166"/>
                <a:gd name="T80" fmla="*/ 41 w 285"/>
                <a:gd name="T81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5" h="166">
                  <a:moveTo>
                    <a:pt x="41" y="0"/>
                  </a:moveTo>
                  <a:cubicBezTo>
                    <a:pt x="36" y="1"/>
                    <a:pt x="31" y="1"/>
                    <a:pt x="26" y="1"/>
                  </a:cubicBezTo>
                  <a:cubicBezTo>
                    <a:pt x="18" y="0"/>
                    <a:pt x="9" y="0"/>
                    <a:pt x="2" y="4"/>
                  </a:cubicBezTo>
                  <a:cubicBezTo>
                    <a:pt x="6" y="4"/>
                    <a:pt x="9" y="5"/>
                    <a:pt x="13" y="7"/>
                  </a:cubicBezTo>
                  <a:cubicBezTo>
                    <a:pt x="12" y="7"/>
                    <a:pt x="10" y="7"/>
                    <a:pt x="9" y="7"/>
                  </a:cubicBezTo>
                  <a:cubicBezTo>
                    <a:pt x="6" y="6"/>
                    <a:pt x="1" y="6"/>
                    <a:pt x="0" y="8"/>
                  </a:cubicBezTo>
                  <a:cubicBezTo>
                    <a:pt x="2" y="9"/>
                    <a:pt x="4" y="9"/>
                    <a:pt x="4" y="9"/>
                  </a:cubicBezTo>
                  <a:cubicBezTo>
                    <a:pt x="5" y="8"/>
                    <a:pt x="12" y="13"/>
                    <a:pt x="11" y="16"/>
                  </a:cubicBezTo>
                  <a:cubicBezTo>
                    <a:pt x="33" y="19"/>
                    <a:pt x="48" y="8"/>
                    <a:pt x="67" y="22"/>
                  </a:cubicBezTo>
                  <a:cubicBezTo>
                    <a:pt x="67" y="23"/>
                    <a:pt x="58" y="29"/>
                    <a:pt x="60" y="30"/>
                  </a:cubicBezTo>
                  <a:cubicBezTo>
                    <a:pt x="66" y="28"/>
                    <a:pt x="68" y="27"/>
                    <a:pt x="73" y="29"/>
                  </a:cubicBezTo>
                  <a:cubicBezTo>
                    <a:pt x="72" y="29"/>
                    <a:pt x="71" y="29"/>
                    <a:pt x="70" y="30"/>
                  </a:cubicBezTo>
                  <a:cubicBezTo>
                    <a:pt x="73" y="31"/>
                    <a:pt x="76" y="32"/>
                    <a:pt x="78" y="34"/>
                  </a:cubicBezTo>
                  <a:cubicBezTo>
                    <a:pt x="78" y="34"/>
                    <a:pt x="69" y="34"/>
                    <a:pt x="70" y="34"/>
                  </a:cubicBezTo>
                  <a:cubicBezTo>
                    <a:pt x="72" y="34"/>
                    <a:pt x="73" y="34"/>
                    <a:pt x="75" y="35"/>
                  </a:cubicBezTo>
                  <a:cubicBezTo>
                    <a:pt x="73" y="36"/>
                    <a:pt x="71" y="36"/>
                    <a:pt x="70" y="38"/>
                  </a:cubicBezTo>
                  <a:cubicBezTo>
                    <a:pt x="71" y="38"/>
                    <a:pt x="72" y="38"/>
                    <a:pt x="73" y="39"/>
                  </a:cubicBezTo>
                  <a:cubicBezTo>
                    <a:pt x="72" y="39"/>
                    <a:pt x="70" y="39"/>
                    <a:pt x="69" y="39"/>
                  </a:cubicBezTo>
                  <a:cubicBezTo>
                    <a:pt x="65" y="41"/>
                    <a:pt x="80" y="42"/>
                    <a:pt x="86" y="41"/>
                  </a:cubicBezTo>
                  <a:cubicBezTo>
                    <a:pt x="86" y="40"/>
                    <a:pt x="87" y="40"/>
                    <a:pt x="88" y="40"/>
                  </a:cubicBezTo>
                  <a:cubicBezTo>
                    <a:pt x="89" y="41"/>
                    <a:pt x="88" y="41"/>
                    <a:pt x="86" y="41"/>
                  </a:cubicBezTo>
                  <a:cubicBezTo>
                    <a:pt x="86" y="42"/>
                    <a:pt x="86" y="42"/>
                    <a:pt x="86" y="42"/>
                  </a:cubicBezTo>
                  <a:cubicBezTo>
                    <a:pt x="92" y="44"/>
                    <a:pt x="101" y="43"/>
                    <a:pt x="104" y="48"/>
                  </a:cubicBezTo>
                  <a:cubicBezTo>
                    <a:pt x="102" y="48"/>
                    <a:pt x="103" y="48"/>
                    <a:pt x="103" y="49"/>
                  </a:cubicBezTo>
                  <a:cubicBezTo>
                    <a:pt x="104" y="50"/>
                    <a:pt x="105" y="51"/>
                    <a:pt x="98" y="49"/>
                  </a:cubicBezTo>
                  <a:cubicBezTo>
                    <a:pt x="92" y="47"/>
                    <a:pt x="83" y="44"/>
                    <a:pt x="77" y="48"/>
                  </a:cubicBezTo>
                  <a:cubicBezTo>
                    <a:pt x="79" y="48"/>
                    <a:pt x="80" y="49"/>
                    <a:pt x="81" y="51"/>
                  </a:cubicBezTo>
                  <a:cubicBezTo>
                    <a:pt x="75" y="50"/>
                    <a:pt x="72" y="62"/>
                    <a:pt x="72" y="62"/>
                  </a:cubicBezTo>
                  <a:cubicBezTo>
                    <a:pt x="76" y="66"/>
                    <a:pt x="97" y="64"/>
                    <a:pt x="101" y="56"/>
                  </a:cubicBezTo>
                  <a:cubicBezTo>
                    <a:pt x="99" y="55"/>
                    <a:pt x="96" y="54"/>
                    <a:pt x="93" y="53"/>
                  </a:cubicBezTo>
                  <a:cubicBezTo>
                    <a:pt x="97" y="54"/>
                    <a:pt x="101" y="55"/>
                    <a:pt x="105" y="56"/>
                  </a:cubicBezTo>
                  <a:cubicBezTo>
                    <a:pt x="104" y="55"/>
                    <a:pt x="103" y="56"/>
                    <a:pt x="103" y="56"/>
                  </a:cubicBezTo>
                  <a:cubicBezTo>
                    <a:pt x="103" y="58"/>
                    <a:pt x="104" y="58"/>
                    <a:pt x="106" y="58"/>
                  </a:cubicBezTo>
                  <a:cubicBezTo>
                    <a:pt x="107" y="58"/>
                    <a:pt x="108" y="58"/>
                    <a:pt x="108" y="58"/>
                  </a:cubicBezTo>
                  <a:cubicBezTo>
                    <a:pt x="111" y="69"/>
                    <a:pt x="94" y="66"/>
                    <a:pt x="88" y="69"/>
                  </a:cubicBezTo>
                  <a:cubicBezTo>
                    <a:pt x="93" y="70"/>
                    <a:pt x="85" y="73"/>
                    <a:pt x="85" y="75"/>
                  </a:cubicBezTo>
                  <a:cubicBezTo>
                    <a:pt x="83" y="78"/>
                    <a:pt x="84" y="79"/>
                    <a:pt x="87" y="79"/>
                  </a:cubicBezTo>
                  <a:cubicBezTo>
                    <a:pt x="86" y="79"/>
                    <a:pt x="85" y="80"/>
                    <a:pt x="84" y="80"/>
                  </a:cubicBezTo>
                  <a:cubicBezTo>
                    <a:pt x="87" y="84"/>
                    <a:pt x="94" y="81"/>
                    <a:pt x="97" y="84"/>
                  </a:cubicBezTo>
                  <a:cubicBezTo>
                    <a:pt x="82" y="84"/>
                    <a:pt x="91" y="92"/>
                    <a:pt x="103" y="94"/>
                  </a:cubicBezTo>
                  <a:cubicBezTo>
                    <a:pt x="103" y="101"/>
                    <a:pt x="100" y="103"/>
                    <a:pt x="106" y="104"/>
                  </a:cubicBezTo>
                  <a:cubicBezTo>
                    <a:pt x="101" y="104"/>
                    <a:pt x="102" y="107"/>
                    <a:pt x="104" y="110"/>
                  </a:cubicBezTo>
                  <a:cubicBezTo>
                    <a:pt x="107" y="113"/>
                    <a:pt x="110" y="116"/>
                    <a:pt x="110" y="116"/>
                  </a:cubicBezTo>
                  <a:cubicBezTo>
                    <a:pt x="112" y="120"/>
                    <a:pt x="110" y="118"/>
                    <a:pt x="114" y="121"/>
                  </a:cubicBezTo>
                  <a:cubicBezTo>
                    <a:pt x="116" y="122"/>
                    <a:pt x="122" y="122"/>
                    <a:pt x="123" y="123"/>
                  </a:cubicBezTo>
                  <a:cubicBezTo>
                    <a:pt x="122" y="129"/>
                    <a:pt x="122" y="133"/>
                    <a:pt x="123" y="139"/>
                  </a:cubicBezTo>
                  <a:cubicBezTo>
                    <a:pt x="130" y="142"/>
                    <a:pt x="134" y="135"/>
                    <a:pt x="137" y="139"/>
                  </a:cubicBezTo>
                  <a:cubicBezTo>
                    <a:pt x="138" y="140"/>
                    <a:pt x="141" y="142"/>
                    <a:pt x="142" y="142"/>
                  </a:cubicBezTo>
                  <a:cubicBezTo>
                    <a:pt x="142" y="142"/>
                    <a:pt x="142" y="142"/>
                    <a:pt x="142" y="142"/>
                  </a:cubicBezTo>
                  <a:cubicBezTo>
                    <a:pt x="142" y="142"/>
                    <a:pt x="142" y="142"/>
                    <a:pt x="142" y="142"/>
                  </a:cubicBezTo>
                  <a:cubicBezTo>
                    <a:pt x="136" y="148"/>
                    <a:pt x="152" y="148"/>
                    <a:pt x="155" y="148"/>
                  </a:cubicBezTo>
                  <a:cubicBezTo>
                    <a:pt x="155" y="150"/>
                    <a:pt x="156" y="151"/>
                    <a:pt x="158" y="152"/>
                  </a:cubicBezTo>
                  <a:cubicBezTo>
                    <a:pt x="162" y="152"/>
                    <a:pt x="161" y="153"/>
                    <a:pt x="158" y="155"/>
                  </a:cubicBezTo>
                  <a:cubicBezTo>
                    <a:pt x="164" y="155"/>
                    <a:pt x="170" y="154"/>
                    <a:pt x="176" y="153"/>
                  </a:cubicBezTo>
                  <a:cubicBezTo>
                    <a:pt x="174" y="154"/>
                    <a:pt x="174" y="155"/>
                    <a:pt x="175" y="156"/>
                  </a:cubicBezTo>
                  <a:cubicBezTo>
                    <a:pt x="180" y="158"/>
                    <a:pt x="179" y="152"/>
                    <a:pt x="180" y="152"/>
                  </a:cubicBezTo>
                  <a:cubicBezTo>
                    <a:pt x="181" y="152"/>
                    <a:pt x="189" y="153"/>
                    <a:pt x="189" y="154"/>
                  </a:cubicBezTo>
                  <a:cubicBezTo>
                    <a:pt x="187" y="154"/>
                    <a:pt x="185" y="156"/>
                    <a:pt x="184" y="158"/>
                  </a:cubicBezTo>
                  <a:cubicBezTo>
                    <a:pt x="189" y="159"/>
                    <a:pt x="193" y="160"/>
                    <a:pt x="197" y="160"/>
                  </a:cubicBezTo>
                  <a:cubicBezTo>
                    <a:pt x="192" y="166"/>
                    <a:pt x="199" y="164"/>
                    <a:pt x="205" y="166"/>
                  </a:cubicBezTo>
                  <a:cubicBezTo>
                    <a:pt x="208" y="165"/>
                    <a:pt x="210" y="165"/>
                    <a:pt x="213" y="165"/>
                  </a:cubicBezTo>
                  <a:cubicBezTo>
                    <a:pt x="216" y="166"/>
                    <a:pt x="218" y="166"/>
                    <a:pt x="221" y="165"/>
                  </a:cubicBezTo>
                  <a:cubicBezTo>
                    <a:pt x="222" y="159"/>
                    <a:pt x="221" y="160"/>
                    <a:pt x="220" y="161"/>
                  </a:cubicBezTo>
                  <a:cubicBezTo>
                    <a:pt x="218" y="162"/>
                    <a:pt x="219" y="162"/>
                    <a:pt x="220" y="161"/>
                  </a:cubicBezTo>
                  <a:cubicBezTo>
                    <a:pt x="220" y="161"/>
                    <a:pt x="221" y="159"/>
                    <a:pt x="223" y="157"/>
                  </a:cubicBezTo>
                  <a:cubicBezTo>
                    <a:pt x="222" y="153"/>
                    <a:pt x="218" y="155"/>
                    <a:pt x="221" y="146"/>
                  </a:cubicBezTo>
                  <a:cubicBezTo>
                    <a:pt x="224" y="137"/>
                    <a:pt x="218" y="139"/>
                    <a:pt x="214" y="132"/>
                  </a:cubicBezTo>
                  <a:cubicBezTo>
                    <a:pt x="216" y="132"/>
                    <a:pt x="217" y="131"/>
                    <a:pt x="219" y="131"/>
                  </a:cubicBezTo>
                  <a:cubicBezTo>
                    <a:pt x="219" y="129"/>
                    <a:pt x="218" y="127"/>
                    <a:pt x="216" y="127"/>
                  </a:cubicBezTo>
                  <a:cubicBezTo>
                    <a:pt x="221" y="126"/>
                    <a:pt x="225" y="127"/>
                    <a:pt x="227" y="120"/>
                  </a:cubicBezTo>
                  <a:cubicBezTo>
                    <a:pt x="224" y="118"/>
                    <a:pt x="222" y="116"/>
                    <a:pt x="219" y="114"/>
                  </a:cubicBezTo>
                  <a:cubicBezTo>
                    <a:pt x="221" y="114"/>
                    <a:pt x="223" y="114"/>
                    <a:pt x="225" y="113"/>
                  </a:cubicBezTo>
                  <a:cubicBezTo>
                    <a:pt x="223" y="111"/>
                    <a:pt x="221" y="109"/>
                    <a:pt x="219" y="107"/>
                  </a:cubicBezTo>
                  <a:cubicBezTo>
                    <a:pt x="221" y="107"/>
                    <a:pt x="223" y="107"/>
                    <a:pt x="225" y="106"/>
                  </a:cubicBezTo>
                  <a:cubicBezTo>
                    <a:pt x="225" y="104"/>
                    <a:pt x="223" y="102"/>
                    <a:pt x="221" y="101"/>
                  </a:cubicBezTo>
                  <a:cubicBezTo>
                    <a:pt x="233" y="105"/>
                    <a:pt x="240" y="111"/>
                    <a:pt x="250" y="111"/>
                  </a:cubicBezTo>
                  <a:cubicBezTo>
                    <a:pt x="250" y="109"/>
                    <a:pt x="249" y="96"/>
                    <a:pt x="249" y="94"/>
                  </a:cubicBezTo>
                  <a:cubicBezTo>
                    <a:pt x="252" y="96"/>
                    <a:pt x="254" y="97"/>
                    <a:pt x="257" y="97"/>
                  </a:cubicBezTo>
                  <a:cubicBezTo>
                    <a:pt x="259" y="91"/>
                    <a:pt x="254" y="86"/>
                    <a:pt x="260" y="81"/>
                  </a:cubicBezTo>
                  <a:cubicBezTo>
                    <a:pt x="263" y="83"/>
                    <a:pt x="269" y="85"/>
                    <a:pt x="273" y="83"/>
                  </a:cubicBezTo>
                  <a:cubicBezTo>
                    <a:pt x="273" y="83"/>
                    <a:pt x="281" y="82"/>
                    <a:pt x="285" y="80"/>
                  </a:cubicBezTo>
                  <a:cubicBezTo>
                    <a:pt x="210" y="33"/>
                    <a:pt x="126" y="6"/>
                    <a:pt x="41" y="0"/>
                  </a:cubicBezTo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7" name="Freeform 755"/>
            <p:cNvSpPr>
              <a:spLocks/>
            </p:cNvSpPr>
            <p:nvPr/>
          </p:nvSpPr>
          <p:spPr bwMode="auto">
            <a:xfrm>
              <a:off x="14927263" y="10582275"/>
              <a:ext cx="11113" cy="28575"/>
            </a:xfrm>
            <a:custGeom>
              <a:avLst/>
              <a:gdLst>
                <a:gd name="T0" fmla="*/ 2 w 4"/>
                <a:gd name="T1" fmla="*/ 1 h 11"/>
                <a:gd name="T2" fmla="*/ 0 w 4"/>
                <a:gd name="T3" fmla="*/ 1 h 11"/>
                <a:gd name="T4" fmla="*/ 4 w 4"/>
                <a:gd name="T5" fmla="*/ 11 h 11"/>
                <a:gd name="T6" fmla="*/ 2 w 4"/>
                <a:gd name="T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1">
                  <a:moveTo>
                    <a:pt x="2" y="1"/>
                  </a:moveTo>
                  <a:cubicBezTo>
                    <a:pt x="1" y="1"/>
                    <a:pt x="1" y="0"/>
                    <a:pt x="0" y="1"/>
                  </a:cubicBezTo>
                  <a:cubicBezTo>
                    <a:pt x="0" y="5"/>
                    <a:pt x="2" y="8"/>
                    <a:pt x="4" y="11"/>
                  </a:cubicBezTo>
                  <a:cubicBezTo>
                    <a:pt x="3" y="8"/>
                    <a:pt x="2" y="4"/>
                    <a:pt x="2" y="1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8" name="Freeform 756"/>
            <p:cNvSpPr>
              <a:spLocks/>
            </p:cNvSpPr>
            <p:nvPr/>
          </p:nvSpPr>
          <p:spPr bwMode="auto">
            <a:xfrm>
              <a:off x="14889163" y="10509250"/>
              <a:ext cx="17463" cy="46038"/>
            </a:xfrm>
            <a:custGeom>
              <a:avLst/>
              <a:gdLst>
                <a:gd name="T0" fmla="*/ 7 w 7"/>
                <a:gd name="T1" fmla="*/ 17 h 18"/>
                <a:gd name="T2" fmla="*/ 0 w 7"/>
                <a:gd name="T3" fmla="*/ 0 h 18"/>
                <a:gd name="T4" fmla="*/ 5 w 7"/>
                <a:gd name="T5" fmla="*/ 18 h 18"/>
                <a:gd name="T6" fmla="*/ 7 w 7"/>
                <a:gd name="T7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8">
                  <a:moveTo>
                    <a:pt x="7" y="17"/>
                  </a:moveTo>
                  <a:cubicBezTo>
                    <a:pt x="6" y="8"/>
                    <a:pt x="5" y="4"/>
                    <a:pt x="0" y="0"/>
                  </a:cubicBezTo>
                  <a:cubicBezTo>
                    <a:pt x="1" y="6"/>
                    <a:pt x="1" y="13"/>
                    <a:pt x="5" y="18"/>
                  </a:cubicBezTo>
                  <a:cubicBezTo>
                    <a:pt x="5" y="17"/>
                    <a:pt x="5" y="16"/>
                    <a:pt x="7" y="17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29" name="Freeform 757"/>
            <p:cNvSpPr>
              <a:spLocks/>
            </p:cNvSpPr>
            <p:nvPr/>
          </p:nvSpPr>
          <p:spPr bwMode="auto">
            <a:xfrm>
              <a:off x="13174663" y="9513888"/>
              <a:ext cx="441325" cy="122238"/>
            </a:xfrm>
            <a:custGeom>
              <a:avLst/>
              <a:gdLst>
                <a:gd name="T0" fmla="*/ 50 w 170"/>
                <a:gd name="T1" fmla="*/ 18 h 47"/>
                <a:gd name="T2" fmla="*/ 66 w 170"/>
                <a:gd name="T3" fmla="*/ 16 h 47"/>
                <a:gd name="T4" fmla="*/ 50 w 170"/>
                <a:gd name="T5" fmla="*/ 18 h 47"/>
                <a:gd name="T6" fmla="*/ 41 w 170"/>
                <a:gd name="T7" fmla="*/ 20 h 47"/>
                <a:gd name="T8" fmla="*/ 34 w 170"/>
                <a:gd name="T9" fmla="*/ 24 h 47"/>
                <a:gd name="T10" fmla="*/ 33 w 170"/>
                <a:gd name="T11" fmla="*/ 26 h 47"/>
                <a:gd name="T12" fmla="*/ 36 w 170"/>
                <a:gd name="T13" fmla="*/ 24 h 47"/>
                <a:gd name="T14" fmla="*/ 55 w 170"/>
                <a:gd name="T15" fmla="*/ 24 h 47"/>
                <a:gd name="T16" fmla="*/ 24 w 170"/>
                <a:gd name="T17" fmla="*/ 33 h 47"/>
                <a:gd name="T18" fmla="*/ 45 w 170"/>
                <a:gd name="T19" fmla="*/ 32 h 47"/>
                <a:gd name="T20" fmla="*/ 2 w 170"/>
                <a:gd name="T21" fmla="*/ 47 h 47"/>
                <a:gd name="T22" fmla="*/ 25 w 170"/>
                <a:gd name="T23" fmla="*/ 42 h 47"/>
                <a:gd name="T24" fmla="*/ 50 w 170"/>
                <a:gd name="T25" fmla="*/ 36 h 47"/>
                <a:gd name="T26" fmla="*/ 84 w 170"/>
                <a:gd name="T27" fmla="*/ 27 h 47"/>
                <a:gd name="T28" fmla="*/ 56 w 170"/>
                <a:gd name="T29" fmla="*/ 29 h 47"/>
                <a:gd name="T30" fmla="*/ 78 w 170"/>
                <a:gd name="T31" fmla="*/ 26 h 47"/>
                <a:gd name="T32" fmla="*/ 89 w 170"/>
                <a:gd name="T33" fmla="*/ 22 h 47"/>
                <a:gd name="T34" fmla="*/ 109 w 170"/>
                <a:gd name="T35" fmla="*/ 13 h 47"/>
                <a:gd name="T36" fmla="*/ 94 w 170"/>
                <a:gd name="T37" fmla="*/ 14 h 47"/>
                <a:gd name="T38" fmla="*/ 121 w 170"/>
                <a:gd name="T39" fmla="*/ 9 h 47"/>
                <a:gd name="T40" fmla="*/ 116 w 170"/>
                <a:gd name="T41" fmla="*/ 9 h 47"/>
                <a:gd name="T42" fmla="*/ 170 w 170"/>
                <a:gd name="T43" fmla="*/ 0 h 47"/>
                <a:gd name="T44" fmla="*/ 167 w 170"/>
                <a:gd name="T45" fmla="*/ 0 h 47"/>
                <a:gd name="T46" fmla="*/ 121 w 170"/>
                <a:gd name="T47" fmla="*/ 1 h 47"/>
                <a:gd name="T48" fmla="*/ 80 w 170"/>
                <a:gd name="T49" fmla="*/ 9 h 47"/>
                <a:gd name="T50" fmla="*/ 37 w 170"/>
                <a:gd name="T51" fmla="*/ 21 h 47"/>
                <a:gd name="T52" fmla="*/ 41 w 170"/>
                <a:gd name="T53" fmla="*/ 20 h 47"/>
                <a:gd name="T54" fmla="*/ 50 w 170"/>
                <a:gd name="T55" fmla="*/ 1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0" h="47">
                  <a:moveTo>
                    <a:pt x="50" y="18"/>
                  </a:moveTo>
                  <a:cubicBezTo>
                    <a:pt x="55" y="17"/>
                    <a:pt x="60" y="15"/>
                    <a:pt x="66" y="16"/>
                  </a:cubicBezTo>
                  <a:cubicBezTo>
                    <a:pt x="62" y="16"/>
                    <a:pt x="56" y="17"/>
                    <a:pt x="50" y="18"/>
                  </a:cubicBezTo>
                  <a:cubicBezTo>
                    <a:pt x="47" y="19"/>
                    <a:pt x="44" y="20"/>
                    <a:pt x="41" y="20"/>
                  </a:cubicBezTo>
                  <a:cubicBezTo>
                    <a:pt x="38" y="21"/>
                    <a:pt x="35" y="22"/>
                    <a:pt x="34" y="24"/>
                  </a:cubicBezTo>
                  <a:cubicBezTo>
                    <a:pt x="35" y="23"/>
                    <a:pt x="34" y="26"/>
                    <a:pt x="33" y="26"/>
                  </a:cubicBezTo>
                  <a:cubicBezTo>
                    <a:pt x="35" y="26"/>
                    <a:pt x="39" y="26"/>
                    <a:pt x="36" y="24"/>
                  </a:cubicBezTo>
                  <a:cubicBezTo>
                    <a:pt x="39" y="23"/>
                    <a:pt x="52" y="22"/>
                    <a:pt x="55" y="24"/>
                  </a:cubicBezTo>
                  <a:cubicBezTo>
                    <a:pt x="50" y="24"/>
                    <a:pt x="25" y="26"/>
                    <a:pt x="24" y="33"/>
                  </a:cubicBezTo>
                  <a:cubicBezTo>
                    <a:pt x="29" y="32"/>
                    <a:pt x="42" y="29"/>
                    <a:pt x="45" y="32"/>
                  </a:cubicBezTo>
                  <a:cubicBezTo>
                    <a:pt x="41" y="33"/>
                    <a:pt x="0" y="36"/>
                    <a:pt x="2" y="47"/>
                  </a:cubicBezTo>
                  <a:cubicBezTo>
                    <a:pt x="9" y="47"/>
                    <a:pt x="18" y="43"/>
                    <a:pt x="25" y="42"/>
                  </a:cubicBezTo>
                  <a:cubicBezTo>
                    <a:pt x="33" y="40"/>
                    <a:pt x="42" y="38"/>
                    <a:pt x="50" y="36"/>
                  </a:cubicBezTo>
                  <a:cubicBezTo>
                    <a:pt x="59" y="33"/>
                    <a:pt x="78" y="38"/>
                    <a:pt x="84" y="27"/>
                  </a:cubicBezTo>
                  <a:cubicBezTo>
                    <a:pt x="75" y="27"/>
                    <a:pt x="65" y="32"/>
                    <a:pt x="56" y="29"/>
                  </a:cubicBezTo>
                  <a:cubicBezTo>
                    <a:pt x="63" y="27"/>
                    <a:pt x="71" y="28"/>
                    <a:pt x="78" y="26"/>
                  </a:cubicBezTo>
                  <a:cubicBezTo>
                    <a:pt x="83" y="25"/>
                    <a:pt x="84" y="22"/>
                    <a:pt x="89" y="22"/>
                  </a:cubicBezTo>
                  <a:cubicBezTo>
                    <a:pt x="93" y="21"/>
                    <a:pt x="107" y="18"/>
                    <a:pt x="109" y="13"/>
                  </a:cubicBezTo>
                  <a:cubicBezTo>
                    <a:pt x="104" y="12"/>
                    <a:pt x="98" y="15"/>
                    <a:pt x="94" y="14"/>
                  </a:cubicBezTo>
                  <a:cubicBezTo>
                    <a:pt x="102" y="11"/>
                    <a:pt x="112" y="13"/>
                    <a:pt x="121" y="9"/>
                  </a:cubicBezTo>
                  <a:cubicBezTo>
                    <a:pt x="119" y="10"/>
                    <a:pt x="117" y="10"/>
                    <a:pt x="116" y="9"/>
                  </a:cubicBezTo>
                  <a:cubicBezTo>
                    <a:pt x="121" y="9"/>
                    <a:pt x="154" y="2"/>
                    <a:pt x="170" y="0"/>
                  </a:cubicBezTo>
                  <a:cubicBezTo>
                    <a:pt x="169" y="0"/>
                    <a:pt x="168" y="0"/>
                    <a:pt x="167" y="0"/>
                  </a:cubicBezTo>
                  <a:cubicBezTo>
                    <a:pt x="152" y="0"/>
                    <a:pt x="136" y="0"/>
                    <a:pt x="121" y="1"/>
                  </a:cubicBezTo>
                  <a:cubicBezTo>
                    <a:pt x="107" y="3"/>
                    <a:pt x="94" y="6"/>
                    <a:pt x="80" y="9"/>
                  </a:cubicBezTo>
                  <a:cubicBezTo>
                    <a:pt x="67" y="12"/>
                    <a:pt x="48" y="13"/>
                    <a:pt x="37" y="21"/>
                  </a:cubicBezTo>
                  <a:cubicBezTo>
                    <a:pt x="38" y="21"/>
                    <a:pt x="39" y="20"/>
                    <a:pt x="41" y="20"/>
                  </a:cubicBezTo>
                  <a:cubicBezTo>
                    <a:pt x="44" y="19"/>
                    <a:pt x="47" y="19"/>
                    <a:pt x="50" y="18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0" name="Freeform 758"/>
            <p:cNvSpPr>
              <a:spLocks/>
            </p:cNvSpPr>
            <p:nvPr/>
          </p:nvSpPr>
          <p:spPr bwMode="auto">
            <a:xfrm>
              <a:off x="13252450" y="9567863"/>
              <a:ext cx="11113" cy="3175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2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cubicBezTo>
                    <a:pt x="3" y="1"/>
                    <a:pt x="4" y="0"/>
                    <a:pt x="4" y="0"/>
                  </a:cubicBezTo>
                  <a:cubicBezTo>
                    <a:pt x="3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1" name="Freeform 759"/>
            <p:cNvSpPr>
              <a:spLocks/>
            </p:cNvSpPr>
            <p:nvPr/>
          </p:nvSpPr>
          <p:spPr bwMode="auto">
            <a:xfrm>
              <a:off x="12858750" y="9710738"/>
              <a:ext cx="106363" cy="60325"/>
            </a:xfrm>
            <a:custGeom>
              <a:avLst/>
              <a:gdLst>
                <a:gd name="T0" fmla="*/ 0 w 41"/>
                <a:gd name="T1" fmla="*/ 23 h 23"/>
                <a:gd name="T2" fmla="*/ 30 w 41"/>
                <a:gd name="T3" fmla="*/ 1 h 23"/>
                <a:gd name="T4" fmla="*/ 0 w 41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23">
                  <a:moveTo>
                    <a:pt x="0" y="23"/>
                  </a:moveTo>
                  <a:cubicBezTo>
                    <a:pt x="29" y="11"/>
                    <a:pt x="41" y="0"/>
                    <a:pt x="30" y="1"/>
                  </a:cubicBezTo>
                  <a:cubicBezTo>
                    <a:pt x="22" y="2"/>
                    <a:pt x="4" y="15"/>
                    <a:pt x="0" y="23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2" name="Freeform 760"/>
            <p:cNvSpPr>
              <a:spLocks/>
            </p:cNvSpPr>
            <p:nvPr/>
          </p:nvSpPr>
          <p:spPr bwMode="auto">
            <a:xfrm>
              <a:off x="13109575" y="9575800"/>
              <a:ext cx="146050" cy="53975"/>
            </a:xfrm>
            <a:custGeom>
              <a:avLst/>
              <a:gdLst>
                <a:gd name="T0" fmla="*/ 7 w 56"/>
                <a:gd name="T1" fmla="*/ 19 h 21"/>
                <a:gd name="T2" fmla="*/ 9 w 56"/>
                <a:gd name="T3" fmla="*/ 19 h 21"/>
                <a:gd name="T4" fmla="*/ 9 w 56"/>
                <a:gd name="T5" fmla="*/ 19 h 21"/>
                <a:gd name="T6" fmla="*/ 10 w 56"/>
                <a:gd name="T7" fmla="*/ 18 h 21"/>
                <a:gd name="T8" fmla="*/ 35 w 56"/>
                <a:gd name="T9" fmla="*/ 13 h 21"/>
                <a:gd name="T10" fmla="*/ 56 w 56"/>
                <a:gd name="T11" fmla="*/ 3 h 21"/>
                <a:gd name="T12" fmla="*/ 51 w 56"/>
                <a:gd name="T13" fmla="*/ 1 h 21"/>
                <a:gd name="T14" fmla="*/ 52 w 56"/>
                <a:gd name="T15" fmla="*/ 0 h 21"/>
                <a:gd name="T16" fmla="*/ 49 w 56"/>
                <a:gd name="T17" fmla="*/ 1 h 21"/>
                <a:gd name="T18" fmla="*/ 39 w 56"/>
                <a:gd name="T19" fmla="*/ 4 h 21"/>
                <a:gd name="T20" fmla="*/ 40 w 56"/>
                <a:gd name="T21" fmla="*/ 4 h 21"/>
                <a:gd name="T22" fmla="*/ 39 w 56"/>
                <a:gd name="T23" fmla="*/ 4 h 21"/>
                <a:gd name="T24" fmla="*/ 40 w 56"/>
                <a:gd name="T25" fmla="*/ 3 h 21"/>
                <a:gd name="T26" fmla="*/ 39 w 56"/>
                <a:gd name="T27" fmla="*/ 5 h 21"/>
                <a:gd name="T28" fmla="*/ 40 w 56"/>
                <a:gd name="T29" fmla="*/ 3 h 21"/>
                <a:gd name="T30" fmla="*/ 1 w 56"/>
                <a:gd name="T31" fmla="*/ 21 h 21"/>
                <a:gd name="T32" fmla="*/ 7 w 56"/>
                <a:gd name="T33" fmla="*/ 1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" h="21">
                  <a:moveTo>
                    <a:pt x="7" y="19"/>
                  </a:moveTo>
                  <a:cubicBezTo>
                    <a:pt x="8" y="19"/>
                    <a:pt x="8" y="19"/>
                    <a:pt x="9" y="19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9" y="19"/>
                    <a:pt x="10" y="18"/>
                    <a:pt x="10" y="18"/>
                  </a:cubicBezTo>
                  <a:cubicBezTo>
                    <a:pt x="19" y="15"/>
                    <a:pt x="30" y="13"/>
                    <a:pt x="35" y="13"/>
                  </a:cubicBezTo>
                  <a:cubicBezTo>
                    <a:pt x="40" y="8"/>
                    <a:pt x="49" y="5"/>
                    <a:pt x="56" y="3"/>
                  </a:cubicBezTo>
                  <a:cubicBezTo>
                    <a:pt x="54" y="3"/>
                    <a:pt x="51" y="1"/>
                    <a:pt x="51" y="1"/>
                  </a:cubicBezTo>
                  <a:cubicBezTo>
                    <a:pt x="51" y="1"/>
                    <a:pt x="51" y="0"/>
                    <a:pt x="52" y="0"/>
                  </a:cubicBezTo>
                  <a:cubicBezTo>
                    <a:pt x="51" y="0"/>
                    <a:pt x="50" y="1"/>
                    <a:pt x="49" y="1"/>
                  </a:cubicBezTo>
                  <a:cubicBezTo>
                    <a:pt x="46" y="1"/>
                    <a:pt x="42" y="3"/>
                    <a:pt x="39" y="4"/>
                  </a:cubicBezTo>
                  <a:cubicBezTo>
                    <a:pt x="40" y="4"/>
                    <a:pt x="40" y="4"/>
                    <a:pt x="40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41" y="3"/>
                    <a:pt x="37" y="5"/>
                    <a:pt x="39" y="5"/>
                  </a:cubicBezTo>
                  <a:cubicBezTo>
                    <a:pt x="37" y="5"/>
                    <a:pt x="41" y="3"/>
                    <a:pt x="40" y="3"/>
                  </a:cubicBezTo>
                  <a:cubicBezTo>
                    <a:pt x="24" y="8"/>
                    <a:pt x="0" y="16"/>
                    <a:pt x="1" y="21"/>
                  </a:cubicBezTo>
                  <a:cubicBezTo>
                    <a:pt x="2" y="21"/>
                    <a:pt x="5" y="20"/>
                    <a:pt x="7" y="19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3" name="Freeform 761"/>
            <p:cNvSpPr>
              <a:spLocks/>
            </p:cNvSpPr>
            <p:nvPr/>
          </p:nvSpPr>
          <p:spPr bwMode="auto">
            <a:xfrm>
              <a:off x="14300200" y="9783763"/>
              <a:ext cx="179388" cy="107950"/>
            </a:xfrm>
            <a:custGeom>
              <a:avLst/>
              <a:gdLst>
                <a:gd name="T0" fmla="*/ 60 w 69"/>
                <a:gd name="T1" fmla="*/ 26 h 42"/>
                <a:gd name="T2" fmla="*/ 49 w 69"/>
                <a:gd name="T3" fmla="*/ 15 h 42"/>
                <a:gd name="T4" fmla="*/ 46 w 69"/>
                <a:gd name="T5" fmla="*/ 15 h 42"/>
                <a:gd name="T6" fmla="*/ 40 w 69"/>
                <a:gd name="T7" fmla="*/ 14 h 42"/>
                <a:gd name="T8" fmla="*/ 23 w 69"/>
                <a:gd name="T9" fmla="*/ 9 h 42"/>
                <a:gd name="T10" fmla="*/ 24 w 69"/>
                <a:gd name="T11" fmla="*/ 12 h 42"/>
                <a:gd name="T12" fmla="*/ 7 w 69"/>
                <a:gd name="T13" fmla="*/ 0 h 42"/>
                <a:gd name="T14" fmla="*/ 8 w 69"/>
                <a:gd name="T15" fmla="*/ 4 h 42"/>
                <a:gd name="T16" fmla="*/ 0 w 69"/>
                <a:gd name="T17" fmla="*/ 5 h 42"/>
                <a:gd name="T18" fmla="*/ 16 w 69"/>
                <a:gd name="T19" fmla="*/ 12 h 42"/>
                <a:gd name="T20" fmla="*/ 12 w 69"/>
                <a:gd name="T21" fmla="*/ 12 h 42"/>
                <a:gd name="T22" fmla="*/ 6 w 69"/>
                <a:gd name="T23" fmla="*/ 13 h 42"/>
                <a:gd name="T24" fmla="*/ 20 w 69"/>
                <a:gd name="T25" fmla="*/ 20 h 42"/>
                <a:gd name="T26" fmla="*/ 16 w 69"/>
                <a:gd name="T27" fmla="*/ 22 h 42"/>
                <a:gd name="T28" fmla="*/ 68 w 69"/>
                <a:gd name="T29" fmla="*/ 33 h 42"/>
                <a:gd name="T30" fmla="*/ 66 w 69"/>
                <a:gd name="T31" fmla="*/ 30 h 42"/>
                <a:gd name="T32" fmla="*/ 60 w 69"/>
                <a:gd name="T33" fmla="*/ 2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42">
                  <a:moveTo>
                    <a:pt x="60" y="26"/>
                  </a:moveTo>
                  <a:cubicBezTo>
                    <a:pt x="60" y="23"/>
                    <a:pt x="51" y="16"/>
                    <a:pt x="49" y="15"/>
                  </a:cubicBezTo>
                  <a:cubicBezTo>
                    <a:pt x="47" y="14"/>
                    <a:pt x="47" y="14"/>
                    <a:pt x="46" y="15"/>
                  </a:cubicBezTo>
                  <a:cubicBezTo>
                    <a:pt x="46" y="16"/>
                    <a:pt x="45" y="16"/>
                    <a:pt x="40" y="14"/>
                  </a:cubicBezTo>
                  <a:cubicBezTo>
                    <a:pt x="38" y="13"/>
                    <a:pt x="24" y="8"/>
                    <a:pt x="23" y="9"/>
                  </a:cubicBezTo>
                  <a:cubicBezTo>
                    <a:pt x="25" y="10"/>
                    <a:pt x="25" y="11"/>
                    <a:pt x="24" y="12"/>
                  </a:cubicBezTo>
                  <a:cubicBezTo>
                    <a:pt x="24" y="11"/>
                    <a:pt x="11" y="1"/>
                    <a:pt x="7" y="0"/>
                  </a:cubicBezTo>
                  <a:cubicBezTo>
                    <a:pt x="5" y="2"/>
                    <a:pt x="10" y="3"/>
                    <a:pt x="8" y="4"/>
                  </a:cubicBezTo>
                  <a:cubicBezTo>
                    <a:pt x="5" y="3"/>
                    <a:pt x="0" y="0"/>
                    <a:pt x="0" y="5"/>
                  </a:cubicBezTo>
                  <a:cubicBezTo>
                    <a:pt x="3" y="11"/>
                    <a:pt x="14" y="5"/>
                    <a:pt x="16" y="12"/>
                  </a:cubicBezTo>
                  <a:cubicBezTo>
                    <a:pt x="15" y="13"/>
                    <a:pt x="13" y="12"/>
                    <a:pt x="12" y="12"/>
                  </a:cubicBezTo>
                  <a:cubicBezTo>
                    <a:pt x="9" y="11"/>
                    <a:pt x="6" y="10"/>
                    <a:pt x="6" y="13"/>
                  </a:cubicBezTo>
                  <a:cubicBezTo>
                    <a:pt x="10" y="16"/>
                    <a:pt x="17" y="15"/>
                    <a:pt x="20" y="20"/>
                  </a:cubicBezTo>
                  <a:cubicBezTo>
                    <a:pt x="18" y="19"/>
                    <a:pt x="16" y="20"/>
                    <a:pt x="16" y="22"/>
                  </a:cubicBezTo>
                  <a:cubicBezTo>
                    <a:pt x="21" y="24"/>
                    <a:pt x="69" y="42"/>
                    <a:pt x="68" y="33"/>
                  </a:cubicBezTo>
                  <a:cubicBezTo>
                    <a:pt x="68" y="33"/>
                    <a:pt x="68" y="31"/>
                    <a:pt x="66" y="30"/>
                  </a:cubicBezTo>
                  <a:cubicBezTo>
                    <a:pt x="65" y="28"/>
                    <a:pt x="63" y="26"/>
                    <a:pt x="60" y="26"/>
                  </a:cubicBezTo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4" name="Freeform 762"/>
            <p:cNvSpPr>
              <a:spLocks/>
            </p:cNvSpPr>
            <p:nvPr/>
          </p:nvSpPr>
          <p:spPr bwMode="auto">
            <a:xfrm>
              <a:off x="13125450" y="11077575"/>
              <a:ext cx="274638" cy="98425"/>
            </a:xfrm>
            <a:custGeom>
              <a:avLst/>
              <a:gdLst>
                <a:gd name="T0" fmla="*/ 106 w 106"/>
                <a:gd name="T1" fmla="*/ 36 h 38"/>
                <a:gd name="T2" fmla="*/ 91 w 106"/>
                <a:gd name="T3" fmla="*/ 29 h 38"/>
                <a:gd name="T4" fmla="*/ 92 w 106"/>
                <a:gd name="T5" fmla="*/ 24 h 38"/>
                <a:gd name="T6" fmla="*/ 74 w 106"/>
                <a:gd name="T7" fmla="*/ 19 h 38"/>
                <a:gd name="T8" fmla="*/ 64 w 106"/>
                <a:gd name="T9" fmla="*/ 12 h 38"/>
                <a:gd name="T10" fmla="*/ 44 w 106"/>
                <a:gd name="T11" fmla="*/ 4 h 38"/>
                <a:gd name="T12" fmla="*/ 17 w 106"/>
                <a:gd name="T13" fmla="*/ 3 h 38"/>
                <a:gd name="T14" fmla="*/ 4 w 106"/>
                <a:gd name="T15" fmla="*/ 18 h 38"/>
                <a:gd name="T16" fmla="*/ 28 w 106"/>
                <a:gd name="T17" fmla="*/ 8 h 38"/>
                <a:gd name="T18" fmla="*/ 47 w 106"/>
                <a:gd name="T19" fmla="*/ 18 h 38"/>
                <a:gd name="T20" fmla="*/ 62 w 106"/>
                <a:gd name="T21" fmla="*/ 24 h 38"/>
                <a:gd name="T22" fmla="*/ 75 w 106"/>
                <a:gd name="T23" fmla="*/ 31 h 38"/>
                <a:gd name="T24" fmla="*/ 70 w 106"/>
                <a:gd name="T25" fmla="*/ 38 h 38"/>
                <a:gd name="T26" fmla="*/ 106 w 106"/>
                <a:gd name="T27" fmla="*/ 3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6" h="38">
                  <a:moveTo>
                    <a:pt x="106" y="36"/>
                  </a:moveTo>
                  <a:cubicBezTo>
                    <a:pt x="106" y="28"/>
                    <a:pt x="97" y="28"/>
                    <a:pt x="91" y="29"/>
                  </a:cubicBezTo>
                  <a:cubicBezTo>
                    <a:pt x="91" y="27"/>
                    <a:pt x="94" y="26"/>
                    <a:pt x="92" y="24"/>
                  </a:cubicBezTo>
                  <a:cubicBezTo>
                    <a:pt x="86" y="22"/>
                    <a:pt x="80" y="21"/>
                    <a:pt x="74" y="19"/>
                  </a:cubicBezTo>
                  <a:cubicBezTo>
                    <a:pt x="73" y="15"/>
                    <a:pt x="68" y="13"/>
                    <a:pt x="64" y="12"/>
                  </a:cubicBezTo>
                  <a:cubicBezTo>
                    <a:pt x="57" y="10"/>
                    <a:pt x="51" y="4"/>
                    <a:pt x="44" y="4"/>
                  </a:cubicBezTo>
                  <a:cubicBezTo>
                    <a:pt x="35" y="4"/>
                    <a:pt x="27" y="0"/>
                    <a:pt x="17" y="3"/>
                  </a:cubicBezTo>
                  <a:cubicBezTo>
                    <a:pt x="13" y="4"/>
                    <a:pt x="0" y="11"/>
                    <a:pt x="4" y="18"/>
                  </a:cubicBezTo>
                  <a:cubicBezTo>
                    <a:pt x="9" y="19"/>
                    <a:pt x="23" y="10"/>
                    <a:pt x="28" y="8"/>
                  </a:cubicBezTo>
                  <a:cubicBezTo>
                    <a:pt x="29" y="16"/>
                    <a:pt x="39" y="14"/>
                    <a:pt x="47" y="18"/>
                  </a:cubicBezTo>
                  <a:cubicBezTo>
                    <a:pt x="54" y="21"/>
                    <a:pt x="59" y="18"/>
                    <a:pt x="62" y="24"/>
                  </a:cubicBezTo>
                  <a:cubicBezTo>
                    <a:pt x="65" y="30"/>
                    <a:pt x="70" y="28"/>
                    <a:pt x="75" y="31"/>
                  </a:cubicBezTo>
                  <a:cubicBezTo>
                    <a:pt x="73" y="34"/>
                    <a:pt x="69" y="33"/>
                    <a:pt x="70" y="38"/>
                  </a:cubicBezTo>
                  <a:cubicBezTo>
                    <a:pt x="82" y="36"/>
                    <a:pt x="94" y="38"/>
                    <a:pt x="106" y="36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5" name="Freeform 763"/>
            <p:cNvSpPr>
              <a:spLocks/>
            </p:cNvSpPr>
            <p:nvPr/>
          </p:nvSpPr>
          <p:spPr bwMode="auto">
            <a:xfrm>
              <a:off x="13268325" y="11201400"/>
              <a:ext cx="80963" cy="31750"/>
            </a:xfrm>
            <a:custGeom>
              <a:avLst/>
              <a:gdLst>
                <a:gd name="T0" fmla="*/ 14 w 31"/>
                <a:gd name="T1" fmla="*/ 9 h 12"/>
                <a:gd name="T2" fmla="*/ 30 w 31"/>
                <a:gd name="T3" fmla="*/ 8 h 12"/>
                <a:gd name="T4" fmla="*/ 14 w 31"/>
                <a:gd name="T5" fmla="*/ 9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12">
                  <a:moveTo>
                    <a:pt x="14" y="9"/>
                  </a:moveTo>
                  <a:cubicBezTo>
                    <a:pt x="15" y="9"/>
                    <a:pt x="31" y="12"/>
                    <a:pt x="30" y="8"/>
                  </a:cubicBezTo>
                  <a:cubicBezTo>
                    <a:pt x="26" y="0"/>
                    <a:pt x="0" y="0"/>
                    <a:pt x="14" y="9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6" name="Freeform 764"/>
            <p:cNvSpPr>
              <a:spLocks/>
            </p:cNvSpPr>
            <p:nvPr/>
          </p:nvSpPr>
          <p:spPr bwMode="auto">
            <a:xfrm>
              <a:off x="13387388" y="11161713"/>
              <a:ext cx="163513" cy="77788"/>
            </a:xfrm>
            <a:custGeom>
              <a:avLst/>
              <a:gdLst>
                <a:gd name="T0" fmla="*/ 15 w 63"/>
                <a:gd name="T1" fmla="*/ 22 h 30"/>
                <a:gd name="T2" fmla="*/ 26 w 63"/>
                <a:gd name="T3" fmla="*/ 23 h 30"/>
                <a:gd name="T4" fmla="*/ 34 w 63"/>
                <a:gd name="T5" fmla="*/ 28 h 30"/>
                <a:gd name="T6" fmla="*/ 63 w 63"/>
                <a:gd name="T7" fmla="*/ 18 h 30"/>
                <a:gd name="T8" fmla="*/ 33 w 63"/>
                <a:gd name="T9" fmla="*/ 4 h 30"/>
                <a:gd name="T10" fmla="*/ 10 w 63"/>
                <a:gd name="T11" fmla="*/ 6 h 30"/>
                <a:gd name="T12" fmla="*/ 20 w 63"/>
                <a:gd name="T13" fmla="*/ 17 h 30"/>
                <a:gd name="T14" fmla="*/ 1 w 63"/>
                <a:gd name="T15" fmla="*/ 16 h 30"/>
                <a:gd name="T16" fmla="*/ 15 w 63"/>
                <a:gd name="T17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30">
                  <a:moveTo>
                    <a:pt x="15" y="22"/>
                  </a:moveTo>
                  <a:cubicBezTo>
                    <a:pt x="19" y="23"/>
                    <a:pt x="22" y="23"/>
                    <a:pt x="26" y="23"/>
                  </a:cubicBezTo>
                  <a:cubicBezTo>
                    <a:pt x="28" y="26"/>
                    <a:pt x="30" y="27"/>
                    <a:pt x="34" y="28"/>
                  </a:cubicBezTo>
                  <a:cubicBezTo>
                    <a:pt x="35" y="11"/>
                    <a:pt x="63" y="30"/>
                    <a:pt x="63" y="18"/>
                  </a:cubicBezTo>
                  <a:cubicBezTo>
                    <a:pt x="56" y="9"/>
                    <a:pt x="42" y="3"/>
                    <a:pt x="33" y="4"/>
                  </a:cubicBezTo>
                  <a:cubicBezTo>
                    <a:pt x="28" y="4"/>
                    <a:pt x="11" y="0"/>
                    <a:pt x="10" y="6"/>
                  </a:cubicBezTo>
                  <a:cubicBezTo>
                    <a:pt x="10" y="6"/>
                    <a:pt x="21" y="17"/>
                    <a:pt x="20" y="17"/>
                  </a:cubicBezTo>
                  <a:cubicBezTo>
                    <a:pt x="13" y="20"/>
                    <a:pt x="8" y="13"/>
                    <a:pt x="1" y="16"/>
                  </a:cubicBezTo>
                  <a:cubicBezTo>
                    <a:pt x="0" y="26"/>
                    <a:pt x="11" y="21"/>
                    <a:pt x="15" y="22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7" name="Freeform 765"/>
            <p:cNvSpPr>
              <a:spLocks/>
            </p:cNvSpPr>
            <p:nvPr/>
          </p:nvSpPr>
          <p:spPr bwMode="auto">
            <a:xfrm>
              <a:off x="13576300" y="11196638"/>
              <a:ext cx="49213" cy="41275"/>
            </a:xfrm>
            <a:custGeom>
              <a:avLst/>
              <a:gdLst>
                <a:gd name="T0" fmla="*/ 0 w 19"/>
                <a:gd name="T1" fmla="*/ 8 h 16"/>
                <a:gd name="T2" fmla="*/ 17 w 19"/>
                <a:gd name="T3" fmla="*/ 7 h 16"/>
                <a:gd name="T4" fmla="*/ 0 w 19"/>
                <a:gd name="T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6">
                  <a:moveTo>
                    <a:pt x="0" y="8"/>
                  </a:moveTo>
                  <a:cubicBezTo>
                    <a:pt x="0" y="16"/>
                    <a:pt x="19" y="12"/>
                    <a:pt x="17" y="7"/>
                  </a:cubicBezTo>
                  <a:cubicBezTo>
                    <a:pt x="15" y="7"/>
                    <a:pt x="0" y="0"/>
                    <a:pt x="0" y="8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8" name="Freeform 766"/>
            <p:cNvSpPr>
              <a:spLocks/>
            </p:cNvSpPr>
            <p:nvPr/>
          </p:nvSpPr>
          <p:spPr bwMode="auto">
            <a:xfrm>
              <a:off x="12954000" y="9702800"/>
              <a:ext cx="73025" cy="39688"/>
            </a:xfrm>
            <a:custGeom>
              <a:avLst/>
              <a:gdLst>
                <a:gd name="T0" fmla="*/ 8 w 28"/>
                <a:gd name="T1" fmla="*/ 6 h 15"/>
                <a:gd name="T2" fmla="*/ 28 w 28"/>
                <a:gd name="T3" fmla="*/ 1 h 15"/>
                <a:gd name="T4" fmla="*/ 8 w 28"/>
                <a:gd name="T5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" h="15">
                  <a:moveTo>
                    <a:pt x="8" y="6"/>
                  </a:moveTo>
                  <a:cubicBezTo>
                    <a:pt x="18" y="15"/>
                    <a:pt x="25" y="1"/>
                    <a:pt x="28" y="1"/>
                  </a:cubicBezTo>
                  <a:cubicBezTo>
                    <a:pt x="25" y="1"/>
                    <a:pt x="0" y="0"/>
                    <a:pt x="8" y="6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39" name="Freeform 767"/>
            <p:cNvSpPr>
              <a:spLocks/>
            </p:cNvSpPr>
            <p:nvPr/>
          </p:nvSpPr>
          <p:spPr bwMode="auto">
            <a:xfrm>
              <a:off x="12752388" y="9785350"/>
              <a:ext cx="73025" cy="49213"/>
            </a:xfrm>
            <a:custGeom>
              <a:avLst/>
              <a:gdLst>
                <a:gd name="T0" fmla="*/ 12 w 28"/>
                <a:gd name="T1" fmla="*/ 10 h 19"/>
                <a:gd name="T2" fmla="*/ 0 w 28"/>
                <a:gd name="T3" fmla="*/ 14 h 19"/>
                <a:gd name="T4" fmla="*/ 26 w 28"/>
                <a:gd name="T5" fmla="*/ 3 h 19"/>
                <a:gd name="T6" fmla="*/ 19 w 28"/>
                <a:gd name="T7" fmla="*/ 0 h 19"/>
                <a:gd name="T8" fmla="*/ 6 w 28"/>
                <a:gd name="T9" fmla="*/ 3 h 19"/>
                <a:gd name="T10" fmla="*/ 12 w 28"/>
                <a:gd name="T11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9">
                  <a:moveTo>
                    <a:pt x="12" y="10"/>
                  </a:moveTo>
                  <a:cubicBezTo>
                    <a:pt x="9" y="10"/>
                    <a:pt x="0" y="8"/>
                    <a:pt x="0" y="14"/>
                  </a:cubicBezTo>
                  <a:cubicBezTo>
                    <a:pt x="6" y="19"/>
                    <a:pt x="28" y="12"/>
                    <a:pt x="26" y="3"/>
                  </a:cubicBezTo>
                  <a:cubicBezTo>
                    <a:pt x="23" y="3"/>
                    <a:pt x="21" y="2"/>
                    <a:pt x="19" y="0"/>
                  </a:cubicBezTo>
                  <a:cubicBezTo>
                    <a:pt x="15" y="0"/>
                    <a:pt x="10" y="1"/>
                    <a:pt x="6" y="3"/>
                  </a:cubicBezTo>
                  <a:cubicBezTo>
                    <a:pt x="4" y="3"/>
                    <a:pt x="11" y="9"/>
                    <a:pt x="12" y="10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0" name="Freeform 768"/>
            <p:cNvSpPr>
              <a:spLocks/>
            </p:cNvSpPr>
            <p:nvPr/>
          </p:nvSpPr>
          <p:spPr bwMode="auto">
            <a:xfrm>
              <a:off x="13112750" y="9607550"/>
              <a:ext cx="241300" cy="69850"/>
            </a:xfrm>
            <a:custGeom>
              <a:avLst/>
              <a:gdLst>
                <a:gd name="T0" fmla="*/ 2 w 93"/>
                <a:gd name="T1" fmla="*/ 27 h 27"/>
                <a:gd name="T2" fmla="*/ 49 w 93"/>
                <a:gd name="T3" fmla="*/ 17 h 27"/>
                <a:gd name="T4" fmla="*/ 63 w 93"/>
                <a:gd name="T5" fmla="*/ 11 h 27"/>
                <a:gd name="T6" fmla="*/ 79 w 93"/>
                <a:gd name="T7" fmla="*/ 12 h 27"/>
                <a:gd name="T8" fmla="*/ 93 w 93"/>
                <a:gd name="T9" fmla="*/ 4 h 27"/>
                <a:gd name="T10" fmla="*/ 48 w 93"/>
                <a:gd name="T11" fmla="*/ 10 h 27"/>
                <a:gd name="T12" fmla="*/ 31 w 93"/>
                <a:gd name="T13" fmla="*/ 14 h 27"/>
                <a:gd name="T14" fmla="*/ 13 w 93"/>
                <a:gd name="T15" fmla="*/ 17 h 27"/>
                <a:gd name="T16" fmla="*/ 23 w 93"/>
                <a:gd name="T17" fmla="*/ 12 h 27"/>
                <a:gd name="T18" fmla="*/ 1 w 93"/>
                <a:gd name="T19" fmla="*/ 18 h 27"/>
                <a:gd name="T20" fmla="*/ 4 w 93"/>
                <a:gd name="T21" fmla="*/ 20 h 27"/>
                <a:gd name="T22" fmla="*/ 2 w 93"/>
                <a:gd name="T2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3" h="27">
                  <a:moveTo>
                    <a:pt x="2" y="27"/>
                  </a:moveTo>
                  <a:cubicBezTo>
                    <a:pt x="18" y="25"/>
                    <a:pt x="33" y="17"/>
                    <a:pt x="49" y="17"/>
                  </a:cubicBezTo>
                  <a:cubicBezTo>
                    <a:pt x="53" y="17"/>
                    <a:pt x="61" y="15"/>
                    <a:pt x="63" y="11"/>
                  </a:cubicBezTo>
                  <a:cubicBezTo>
                    <a:pt x="67" y="16"/>
                    <a:pt x="75" y="13"/>
                    <a:pt x="79" y="12"/>
                  </a:cubicBezTo>
                  <a:cubicBezTo>
                    <a:pt x="85" y="10"/>
                    <a:pt x="87" y="8"/>
                    <a:pt x="93" y="4"/>
                  </a:cubicBezTo>
                  <a:cubicBezTo>
                    <a:pt x="79" y="0"/>
                    <a:pt x="61" y="5"/>
                    <a:pt x="48" y="10"/>
                  </a:cubicBezTo>
                  <a:cubicBezTo>
                    <a:pt x="41" y="12"/>
                    <a:pt x="38" y="12"/>
                    <a:pt x="31" y="14"/>
                  </a:cubicBezTo>
                  <a:cubicBezTo>
                    <a:pt x="27" y="16"/>
                    <a:pt x="16" y="14"/>
                    <a:pt x="13" y="17"/>
                  </a:cubicBezTo>
                  <a:cubicBezTo>
                    <a:pt x="15" y="14"/>
                    <a:pt x="20" y="15"/>
                    <a:pt x="23" y="12"/>
                  </a:cubicBezTo>
                  <a:cubicBezTo>
                    <a:pt x="15" y="12"/>
                    <a:pt x="8" y="15"/>
                    <a:pt x="1" y="18"/>
                  </a:cubicBezTo>
                  <a:cubicBezTo>
                    <a:pt x="1" y="22"/>
                    <a:pt x="4" y="19"/>
                    <a:pt x="4" y="20"/>
                  </a:cubicBezTo>
                  <a:cubicBezTo>
                    <a:pt x="2" y="23"/>
                    <a:pt x="0" y="23"/>
                    <a:pt x="2" y="27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1" name="Freeform 769"/>
            <p:cNvSpPr>
              <a:spLocks/>
            </p:cNvSpPr>
            <p:nvPr/>
          </p:nvSpPr>
          <p:spPr bwMode="auto">
            <a:xfrm>
              <a:off x="13363575" y="9759950"/>
              <a:ext cx="57150" cy="41275"/>
            </a:xfrm>
            <a:custGeom>
              <a:avLst/>
              <a:gdLst>
                <a:gd name="T0" fmla="*/ 21 w 22"/>
                <a:gd name="T1" fmla="*/ 3 h 16"/>
                <a:gd name="T2" fmla="*/ 1 w 22"/>
                <a:gd name="T3" fmla="*/ 13 h 16"/>
                <a:gd name="T4" fmla="*/ 21 w 22"/>
                <a:gd name="T5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6">
                  <a:moveTo>
                    <a:pt x="21" y="3"/>
                  </a:moveTo>
                  <a:cubicBezTo>
                    <a:pt x="12" y="0"/>
                    <a:pt x="0" y="2"/>
                    <a:pt x="1" y="13"/>
                  </a:cubicBezTo>
                  <a:cubicBezTo>
                    <a:pt x="9" y="16"/>
                    <a:pt x="22" y="14"/>
                    <a:pt x="21" y="3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2" name="Freeform 770"/>
            <p:cNvSpPr>
              <a:spLocks/>
            </p:cNvSpPr>
            <p:nvPr/>
          </p:nvSpPr>
          <p:spPr bwMode="auto">
            <a:xfrm>
              <a:off x="13125450" y="9640888"/>
              <a:ext cx="612775" cy="298450"/>
            </a:xfrm>
            <a:custGeom>
              <a:avLst/>
              <a:gdLst>
                <a:gd name="T0" fmla="*/ 160 w 236"/>
                <a:gd name="T1" fmla="*/ 27 h 115"/>
                <a:gd name="T2" fmla="*/ 156 w 236"/>
                <a:gd name="T3" fmla="*/ 21 h 115"/>
                <a:gd name="T4" fmla="*/ 130 w 236"/>
                <a:gd name="T5" fmla="*/ 19 h 115"/>
                <a:gd name="T6" fmla="*/ 116 w 236"/>
                <a:gd name="T7" fmla="*/ 16 h 115"/>
                <a:gd name="T8" fmla="*/ 86 w 236"/>
                <a:gd name="T9" fmla="*/ 17 h 115"/>
                <a:gd name="T10" fmla="*/ 70 w 236"/>
                <a:gd name="T11" fmla="*/ 17 h 115"/>
                <a:gd name="T12" fmla="*/ 42 w 236"/>
                <a:gd name="T13" fmla="*/ 13 h 115"/>
                <a:gd name="T14" fmla="*/ 36 w 236"/>
                <a:gd name="T15" fmla="*/ 19 h 115"/>
                <a:gd name="T16" fmla="*/ 34 w 236"/>
                <a:gd name="T17" fmla="*/ 25 h 115"/>
                <a:gd name="T18" fmla="*/ 31 w 236"/>
                <a:gd name="T19" fmla="*/ 31 h 115"/>
                <a:gd name="T20" fmla="*/ 28 w 236"/>
                <a:gd name="T21" fmla="*/ 19 h 115"/>
                <a:gd name="T22" fmla="*/ 6 w 236"/>
                <a:gd name="T23" fmla="*/ 30 h 115"/>
                <a:gd name="T24" fmla="*/ 7 w 236"/>
                <a:gd name="T25" fmla="*/ 35 h 115"/>
                <a:gd name="T26" fmla="*/ 4 w 236"/>
                <a:gd name="T27" fmla="*/ 40 h 115"/>
                <a:gd name="T28" fmla="*/ 24 w 236"/>
                <a:gd name="T29" fmla="*/ 41 h 115"/>
                <a:gd name="T30" fmla="*/ 67 w 236"/>
                <a:gd name="T31" fmla="*/ 39 h 115"/>
                <a:gd name="T32" fmla="*/ 82 w 236"/>
                <a:gd name="T33" fmla="*/ 36 h 115"/>
                <a:gd name="T34" fmla="*/ 108 w 236"/>
                <a:gd name="T35" fmla="*/ 39 h 115"/>
                <a:gd name="T36" fmla="*/ 110 w 236"/>
                <a:gd name="T37" fmla="*/ 43 h 115"/>
                <a:gd name="T38" fmla="*/ 115 w 236"/>
                <a:gd name="T39" fmla="*/ 68 h 115"/>
                <a:gd name="T40" fmla="*/ 95 w 236"/>
                <a:gd name="T41" fmla="*/ 79 h 115"/>
                <a:gd name="T42" fmla="*/ 111 w 236"/>
                <a:gd name="T43" fmla="*/ 82 h 115"/>
                <a:gd name="T44" fmla="*/ 137 w 236"/>
                <a:gd name="T45" fmla="*/ 99 h 115"/>
                <a:gd name="T46" fmla="*/ 190 w 236"/>
                <a:gd name="T47" fmla="*/ 115 h 115"/>
                <a:gd name="T48" fmla="*/ 191 w 236"/>
                <a:gd name="T49" fmla="*/ 98 h 115"/>
                <a:gd name="T50" fmla="*/ 201 w 236"/>
                <a:gd name="T51" fmla="*/ 98 h 115"/>
                <a:gd name="T52" fmla="*/ 196 w 236"/>
                <a:gd name="T53" fmla="*/ 86 h 115"/>
                <a:gd name="T54" fmla="*/ 172 w 236"/>
                <a:gd name="T55" fmla="*/ 68 h 115"/>
                <a:gd name="T56" fmla="*/ 176 w 236"/>
                <a:gd name="T57" fmla="*/ 64 h 115"/>
                <a:gd name="T58" fmla="*/ 214 w 236"/>
                <a:gd name="T59" fmla="*/ 79 h 115"/>
                <a:gd name="T60" fmla="*/ 225 w 236"/>
                <a:gd name="T61" fmla="*/ 70 h 115"/>
                <a:gd name="T62" fmla="*/ 228 w 236"/>
                <a:gd name="T63" fmla="*/ 58 h 115"/>
                <a:gd name="T64" fmla="*/ 203 w 236"/>
                <a:gd name="T65" fmla="*/ 54 h 115"/>
                <a:gd name="T66" fmla="*/ 170 w 236"/>
                <a:gd name="T67" fmla="*/ 40 h 115"/>
                <a:gd name="T68" fmla="*/ 171 w 236"/>
                <a:gd name="T69" fmla="*/ 35 h 115"/>
                <a:gd name="T70" fmla="*/ 179 w 236"/>
                <a:gd name="T71" fmla="*/ 33 h 115"/>
                <a:gd name="T72" fmla="*/ 172 w 236"/>
                <a:gd name="T73" fmla="*/ 26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6" h="115">
                  <a:moveTo>
                    <a:pt x="172" y="26"/>
                  </a:moveTo>
                  <a:cubicBezTo>
                    <a:pt x="169" y="26"/>
                    <a:pt x="164" y="28"/>
                    <a:pt x="160" y="27"/>
                  </a:cubicBezTo>
                  <a:cubicBezTo>
                    <a:pt x="163" y="27"/>
                    <a:pt x="167" y="25"/>
                    <a:pt x="170" y="24"/>
                  </a:cubicBezTo>
                  <a:cubicBezTo>
                    <a:pt x="169" y="20"/>
                    <a:pt x="162" y="20"/>
                    <a:pt x="156" y="21"/>
                  </a:cubicBezTo>
                  <a:cubicBezTo>
                    <a:pt x="151" y="21"/>
                    <a:pt x="142" y="26"/>
                    <a:pt x="141" y="23"/>
                  </a:cubicBezTo>
                  <a:cubicBezTo>
                    <a:pt x="146" y="23"/>
                    <a:pt x="134" y="9"/>
                    <a:pt x="130" y="19"/>
                  </a:cubicBezTo>
                  <a:cubicBezTo>
                    <a:pt x="129" y="14"/>
                    <a:pt x="125" y="15"/>
                    <a:pt x="122" y="16"/>
                  </a:cubicBezTo>
                  <a:cubicBezTo>
                    <a:pt x="120" y="16"/>
                    <a:pt x="118" y="17"/>
                    <a:pt x="116" y="16"/>
                  </a:cubicBezTo>
                  <a:cubicBezTo>
                    <a:pt x="119" y="16"/>
                    <a:pt x="122" y="14"/>
                    <a:pt x="124" y="12"/>
                  </a:cubicBezTo>
                  <a:cubicBezTo>
                    <a:pt x="118" y="8"/>
                    <a:pt x="87" y="4"/>
                    <a:pt x="86" y="17"/>
                  </a:cubicBezTo>
                  <a:cubicBezTo>
                    <a:pt x="83" y="14"/>
                    <a:pt x="80" y="15"/>
                    <a:pt x="78" y="16"/>
                  </a:cubicBezTo>
                  <a:cubicBezTo>
                    <a:pt x="75" y="17"/>
                    <a:pt x="73" y="18"/>
                    <a:pt x="70" y="17"/>
                  </a:cubicBezTo>
                  <a:cubicBezTo>
                    <a:pt x="73" y="14"/>
                    <a:pt x="75" y="12"/>
                    <a:pt x="76" y="9"/>
                  </a:cubicBezTo>
                  <a:cubicBezTo>
                    <a:pt x="67" y="0"/>
                    <a:pt x="51" y="8"/>
                    <a:pt x="42" y="13"/>
                  </a:cubicBezTo>
                  <a:cubicBezTo>
                    <a:pt x="44" y="13"/>
                    <a:pt x="45" y="13"/>
                    <a:pt x="47" y="14"/>
                  </a:cubicBezTo>
                  <a:cubicBezTo>
                    <a:pt x="43" y="14"/>
                    <a:pt x="36" y="14"/>
                    <a:pt x="36" y="19"/>
                  </a:cubicBezTo>
                  <a:cubicBezTo>
                    <a:pt x="37" y="20"/>
                    <a:pt x="38" y="21"/>
                    <a:pt x="39" y="22"/>
                  </a:cubicBezTo>
                  <a:cubicBezTo>
                    <a:pt x="36" y="22"/>
                    <a:pt x="35" y="23"/>
                    <a:pt x="34" y="25"/>
                  </a:cubicBezTo>
                  <a:cubicBezTo>
                    <a:pt x="35" y="28"/>
                    <a:pt x="40" y="25"/>
                    <a:pt x="41" y="29"/>
                  </a:cubicBezTo>
                  <a:cubicBezTo>
                    <a:pt x="38" y="31"/>
                    <a:pt x="35" y="32"/>
                    <a:pt x="31" y="31"/>
                  </a:cubicBezTo>
                  <a:cubicBezTo>
                    <a:pt x="34" y="31"/>
                    <a:pt x="35" y="30"/>
                    <a:pt x="36" y="29"/>
                  </a:cubicBezTo>
                  <a:cubicBezTo>
                    <a:pt x="34" y="24"/>
                    <a:pt x="29" y="24"/>
                    <a:pt x="28" y="19"/>
                  </a:cubicBezTo>
                  <a:cubicBezTo>
                    <a:pt x="32" y="15"/>
                    <a:pt x="39" y="14"/>
                    <a:pt x="42" y="9"/>
                  </a:cubicBezTo>
                  <a:cubicBezTo>
                    <a:pt x="32" y="10"/>
                    <a:pt x="2" y="18"/>
                    <a:pt x="6" y="30"/>
                  </a:cubicBezTo>
                  <a:cubicBezTo>
                    <a:pt x="3" y="31"/>
                    <a:pt x="1" y="32"/>
                    <a:pt x="0" y="35"/>
                  </a:cubicBezTo>
                  <a:cubicBezTo>
                    <a:pt x="2" y="36"/>
                    <a:pt x="5" y="35"/>
                    <a:pt x="7" y="35"/>
                  </a:cubicBezTo>
                  <a:cubicBezTo>
                    <a:pt x="10" y="35"/>
                    <a:pt x="14" y="34"/>
                    <a:pt x="17" y="35"/>
                  </a:cubicBezTo>
                  <a:cubicBezTo>
                    <a:pt x="14" y="38"/>
                    <a:pt x="6" y="35"/>
                    <a:pt x="4" y="40"/>
                  </a:cubicBezTo>
                  <a:cubicBezTo>
                    <a:pt x="8" y="44"/>
                    <a:pt x="15" y="42"/>
                    <a:pt x="19" y="41"/>
                  </a:cubicBezTo>
                  <a:cubicBezTo>
                    <a:pt x="23" y="40"/>
                    <a:pt x="23" y="40"/>
                    <a:pt x="24" y="41"/>
                  </a:cubicBezTo>
                  <a:cubicBezTo>
                    <a:pt x="25" y="42"/>
                    <a:pt x="26" y="42"/>
                    <a:pt x="32" y="42"/>
                  </a:cubicBezTo>
                  <a:cubicBezTo>
                    <a:pt x="44" y="40"/>
                    <a:pt x="55" y="39"/>
                    <a:pt x="67" y="39"/>
                  </a:cubicBezTo>
                  <a:cubicBezTo>
                    <a:pt x="68" y="35"/>
                    <a:pt x="70" y="35"/>
                    <a:pt x="74" y="36"/>
                  </a:cubicBezTo>
                  <a:cubicBezTo>
                    <a:pt x="76" y="37"/>
                    <a:pt x="79" y="37"/>
                    <a:pt x="82" y="36"/>
                  </a:cubicBezTo>
                  <a:cubicBezTo>
                    <a:pt x="91" y="33"/>
                    <a:pt x="80" y="31"/>
                    <a:pt x="80" y="30"/>
                  </a:cubicBezTo>
                  <a:cubicBezTo>
                    <a:pt x="83" y="28"/>
                    <a:pt x="104" y="38"/>
                    <a:pt x="108" y="39"/>
                  </a:cubicBezTo>
                  <a:cubicBezTo>
                    <a:pt x="105" y="41"/>
                    <a:pt x="102" y="41"/>
                    <a:pt x="98" y="41"/>
                  </a:cubicBezTo>
                  <a:cubicBezTo>
                    <a:pt x="97" y="49"/>
                    <a:pt x="106" y="44"/>
                    <a:pt x="110" y="43"/>
                  </a:cubicBezTo>
                  <a:cubicBezTo>
                    <a:pt x="118" y="41"/>
                    <a:pt x="116" y="45"/>
                    <a:pt x="123" y="47"/>
                  </a:cubicBezTo>
                  <a:cubicBezTo>
                    <a:pt x="142" y="51"/>
                    <a:pt x="127" y="66"/>
                    <a:pt x="115" y="68"/>
                  </a:cubicBezTo>
                  <a:cubicBezTo>
                    <a:pt x="115" y="71"/>
                    <a:pt x="123" y="73"/>
                    <a:pt x="121" y="76"/>
                  </a:cubicBezTo>
                  <a:cubicBezTo>
                    <a:pt x="111" y="77"/>
                    <a:pt x="104" y="78"/>
                    <a:pt x="95" y="79"/>
                  </a:cubicBezTo>
                  <a:cubicBezTo>
                    <a:pt x="90" y="79"/>
                    <a:pt x="80" y="83"/>
                    <a:pt x="82" y="90"/>
                  </a:cubicBezTo>
                  <a:cubicBezTo>
                    <a:pt x="87" y="91"/>
                    <a:pt x="111" y="87"/>
                    <a:pt x="111" y="82"/>
                  </a:cubicBezTo>
                  <a:cubicBezTo>
                    <a:pt x="111" y="79"/>
                    <a:pt x="137" y="93"/>
                    <a:pt x="140" y="96"/>
                  </a:cubicBezTo>
                  <a:cubicBezTo>
                    <a:pt x="138" y="96"/>
                    <a:pt x="137" y="98"/>
                    <a:pt x="137" y="99"/>
                  </a:cubicBezTo>
                  <a:cubicBezTo>
                    <a:pt x="144" y="105"/>
                    <a:pt x="155" y="104"/>
                    <a:pt x="160" y="112"/>
                  </a:cubicBezTo>
                  <a:cubicBezTo>
                    <a:pt x="171" y="111"/>
                    <a:pt x="180" y="114"/>
                    <a:pt x="190" y="115"/>
                  </a:cubicBezTo>
                  <a:cubicBezTo>
                    <a:pt x="190" y="101"/>
                    <a:pt x="181" y="101"/>
                    <a:pt x="163" y="97"/>
                  </a:cubicBezTo>
                  <a:cubicBezTo>
                    <a:pt x="174" y="100"/>
                    <a:pt x="189" y="97"/>
                    <a:pt x="191" y="98"/>
                  </a:cubicBezTo>
                  <a:cubicBezTo>
                    <a:pt x="196" y="101"/>
                    <a:pt x="195" y="107"/>
                    <a:pt x="201" y="107"/>
                  </a:cubicBezTo>
                  <a:cubicBezTo>
                    <a:pt x="201" y="106"/>
                    <a:pt x="202" y="98"/>
                    <a:pt x="201" y="98"/>
                  </a:cubicBezTo>
                  <a:cubicBezTo>
                    <a:pt x="202" y="98"/>
                    <a:pt x="203" y="99"/>
                    <a:pt x="204" y="98"/>
                  </a:cubicBezTo>
                  <a:cubicBezTo>
                    <a:pt x="206" y="90"/>
                    <a:pt x="200" y="91"/>
                    <a:pt x="196" y="86"/>
                  </a:cubicBezTo>
                  <a:cubicBezTo>
                    <a:pt x="198" y="86"/>
                    <a:pt x="198" y="86"/>
                    <a:pt x="199" y="84"/>
                  </a:cubicBezTo>
                  <a:cubicBezTo>
                    <a:pt x="194" y="84"/>
                    <a:pt x="171" y="70"/>
                    <a:pt x="172" y="68"/>
                  </a:cubicBezTo>
                  <a:cubicBezTo>
                    <a:pt x="174" y="70"/>
                    <a:pt x="177" y="71"/>
                    <a:pt x="180" y="70"/>
                  </a:cubicBezTo>
                  <a:cubicBezTo>
                    <a:pt x="181" y="65"/>
                    <a:pt x="176" y="67"/>
                    <a:pt x="176" y="64"/>
                  </a:cubicBezTo>
                  <a:cubicBezTo>
                    <a:pt x="184" y="61"/>
                    <a:pt x="194" y="60"/>
                    <a:pt x="200" y="65"/>
                  </a:cubicBezTo>
                  <a:cubicBezTo>
                    <a:pt x="205" y="69"/>
                    <a:pt x="207" y="79"/>
                    <a:pt x="214" y="79"/>
                  </a:cubicBezTo>
                  <a:cubicBezTo>
                    <a:pt x="215" y="76"/>
                    <a:pt x="210" y="73"/>
                    <a:pt x="213" y="71"/>
                  </a:cubicBezTo>
                  <a:cubicBezTo>
                    <a:pt x="216" y="71"/>
                    <a:pt x="221" y="69"/>
                    <a:pt x="225" y="70"/>
                  </a:cubicBezTo>
                  <a:cubicBezTo>
                    <a:pt x="227" y="68"/>
                    <a:pt x="222" y="67"/>
                    <a:pt x="225" y="65"/>
                  </a:cubicBezTo>
                  <a:cubicBezTo>
                    <a:pt x="231" y="66"/>
                    <a:pt x="236" y="61"/>
                    <a:pt x="228" y="58"/>
                  </a:cubicBezTo>
                  <a:cubicBezTo>
                    <a:pt x="221" y="56"/>
                    <a:pt x="220" y="59"/>
                    <a:pt x="216" y="54"/>
                  </a:cubicBezTo>
                  <a:cubicBezTo>
                    <a:pt x="212" y="55"/>
                    <a:pt x="207" y="57"/>
                    <a:pt x="203" y="54"/>
                  </a:cubicBezTo>
                  <a:cubicBezTo>
                    <a:pt x="205" y="55"/>
                    <a:pt x="207" y="55"/>
                    <a:pt x="209" y="53"/>
                  </a:cubicBezTo>
                  <a:cubicBezTo>
                    <a:pt x="203" y="43"/>
                    <a:pt x="180" y="46"/>
                    <a:pt x="170" y="40"/>
                  </a:cubicBezTo>
                  <a:cubicBezTo>
                    <a:pt x="171" y="39"/>
                    <a:pt x="172" y="39"/>
                    <a:pt x="174" y="39"/>
                  </a:cubicBezTo>
                  <a:cubicBezTo>
                    <a:pt x="175" y="37"/>
                    <a:pt x="169" y="36"/>
                    <a:pt x="171" y="35"/>
                  </a:cubicBezTo>
                  <a:cubicBezTo>
                    <a:pt x="176" y="37"/>
                    <a:pt x="180" y="37"/>
                    <a:pt x="185" y="37"/>
                  </a:cubicBezTo>
                  <a:cubicBezTo>
                    <a:pt x="185" y="33"/>
                    <a:pt x="182" y="33"/>
                    <a:pt x="179" y="33"/>
                  </a:cubicBezTo>
                  <a:cubicBezTo>
                    <a:pt x="176" y="33"/>
                    <a:pt x="174" y="33"/>
                    <a:pt x="173" y="31"/>
                  </a:cubicBezTo>
                  <a:cubicBezTo>
                    <a:pt x="190" y="31"/>
                    <a:pt x="178" y="25"/>
                    <a:pt x="172" y="26"/>
                  </a:cubicBezTo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3" name="Freeform 771"/>
            <p:cNvSpPr>
              <a:spLocks/>
            </p:cNvSpPr>
            <p:nvPr/>
          </p:nvSpPr>
          <p:spPr bwMode="auto">
            <a:xfrm>
              <a:off x="13125450" y="9863138"/>
              <a:ext cx="158750" cy="77788"/>
            </a:xfrm>
            <a:custGeom>
              <a:avLst/>
              <a:gdLst>
                <a:gd name="T0" fmla="*/ 34 w 61"/>
                <a:gd name="T1" fmla="*/ 17 h 30"/>
                <a:gd name="T2" fmla="*/ 60 w 61"/>
                <a:gd name="T3" fmla="*/ 17 h 30"/>
                <a:gd name="T4" fmla="*/ 47 w 61"/>
                <a:gd name="T5" fmla="*/ 15 h 30"/>
                <a:gd name="T6" fmla="*/ 32 w 61"/>
                <a:gd name="T7" fmla="*/ 11 h 30"/>
                <a:gd name="T8" fmla="*/ 22 w 61"/>
                <a:gd name="T9" fmla="*/ 6 h 30"/>
                <a:gd name="T10" fmla="*/ 18 w 61"/>
                <a:gd name="T11" fmla="*/ 0 h 30"/>
                <a:gd name="T12" fmla="*/ 10 w 61"/>
                <a:gd name="T13" fmla="*/ 13 h 30"/>
                <a:gd name="T14" fmla="*/ 0 w 61"/>
                <a:gd name="T15" fmla="*/ 27 h 30"/>
                <a:gd name="T16" fmla="*/ 14 w 61"/>
                <a:gd name="T17" fmla="*/ 25 h 30"/>
                <a:gd name="T18" fmla="*/ 14 w 61"/>
                <a:gd name="T19" fmla="*/ 30 h 30"/>
                <a:gd name="T20" fmla="*/ 32 w 61"/>
                <a:gd name="T21" fmla="*/ 22 h 30"/>
                <a:gd name="T22" fmla="*/ 34 w 61"/>
                <a:gd name="T23" fmla="*/ 1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30">
                  <a:moveTo>
                    <a:pt x="34" y="17"/>
                  </a:moveTo>
                  <a:cubicBezTo>
                    <a:pt x="38" y="17"/>
                    <a:pt x="61" y="30"/>
                    <a:pt x="60" y="17"/>
                  </a:cubicBezTo>
                  <a:cubicBezTo>
                    <a:pt x="56" y="15"/>
                    <a:pt x="51" y="15"/>
                    <a:pt x="47" y="15"/>
                  </a:cubicBezTo>
                  <a:cubicBezTo>
                    <a:pt x="49" y="8"/>
                    <a:pt x="37" y="13"/>
                    <a:pt x="32" y="11"/>
                  </a:cubicBezTo>
                  <a:cubicBezTo>
                    <a:pt x="20" y="6"/>
                    <a:pt x="31" y="7"/>
                    <a:pt x="22" y="6"/>
                  </a:cubicBezTo>
                  <a:cubicBezTo>
                    <a:pt x="22" y="3"/>
                    <a:pt x="21" y="1"/>
                    <a:pt x="18" y="0"/>
                  </a:cubicBezTo>
                  <a:cubicBezTo>
                    <a:pt x="16" y="5"/>
                    <a:pt x="11" y="8"/>
                    <a:pt x="10" y="13"/>
                  </a:cubicBezTo>
                  <a:cubicBezTo>
                    <a:pt x="7" y="22"/>
                    <a:pt x="4" y="19"/>
                    <a:pt x="0" y="27"/>
                  </a:cubicBezTo>
                  <a:cubicBezTo>
                    <a:pt x="5" y="28"/>
                    <a:pt x="9" y="24"/>
                    <a:pt x="14" y="25"/>
                  </a:cubicBezTo>
                  <a:cubicBezTo>
                    <a:pt x="13" y="27"/>
                    <a:pt x="13" y="28"/>
                    <a:pt x="14" y="30"/>
                  </a:cubicBezTo>
                  <a:cubicBezTo>
                    <a:pt x="21" y="30"/>
                    <a:pt x="25" y="23"/>
                    <a:pt x="32" y="22"/>
                  </a:cubicBezTo>
                  <a:cubicBezTo>
                    <a:pt x="34" y="21"/>
                    <a:pt x="31" y="18"/>
                    <a:pt x="34" y="17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4" name="Freeform 772"/>
            <p:cNvSpPr>
              <a:spLocks/>
            </p:cNvSpPr>
            <p:nvPr/>
          </p:nvSpPr>
          <p:spPr bwMode="auto">
            <a:xfrm>
              <a:off x="13227050" y="9820275"/>
              <a:ext cx="101600" cy="66675"/>
            </a:xfrm>
            <a:custGeom>
              <a:avLst/>
              <a:gdLst>
                <a:gd name="T0" fmla="*/ 39 w 39"/>
                <a:gd name="T1" fmla="*/ 7 h 26"/>
                <a:gd name="T2" fmla="*/ 28 w 39"/>
                <a:gd name="T3" fmla="*/ 8 h 26"/>
                <a:gd name="T4" fmla="*/ 39 w 39"/>
                <a:gd name="T5" fmla="*/ 0 h 26"/>
                <a:gd name="T6" fmla="*/ 13 w 39"/>
                <a:gd name="T7" fmla="*/ 11 h 26"/>
                <a:gd name="T8" fmla="*/ 17 w 39"/>
                <a:gd name="T9" fmla="*/ 12 h 26"/>
                <a:gd name="T10" fmla="*/ 0 w 39"/>
                <a:gd name="T11" fmla="*/ 21 h 26"/>
                <a:gd name="T12" fmla="*/ 39 w 39"/>
                <a:gd name="T13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26">
                  <a:moveTo>
                    <a:pt x="39" y="7"/>
                  </a:moveTo>
                  <a:cubicBezTo>
                    <a:pt x="36" y="6"/>
                    <a:pt x="30" y="9"/>
                    <a:pt x="28" y="8"/>
                  </a:cubicBezTo>
                  <a:cubicBezTo>
                    <a:pt x="32" y="6"/>
                    <a:pt x="36" y="3"/>
                    <a:pt x="39" y="0"/>
                  </a:cubicBezTo>
                  <a:cubicBezTo>
                    <a:pt x="32" y="0"/>
                    <a:pt x="18" y="6"/>
                    <a:pt x="13" y="11"/>
                  </a:cubicBezTo>
                  <a:cubicBezTo>
                    <a:pt x="15" y="11"/>
                    <a:pt x="16" y="11"/>
                    <a:pt x="17" y="12"/>
                  </a:cubicBezTo>
                  <a:cubicBezTo>
                    <a:pt x="13" y="13"/>
                    <a:pt x="2" y="18"/>
                    <a:pt x="0" y="21"/>
                  </a:cubicBezTo>
                  <a:cubicBezTo>
                    <a:pt x="7" y="26"/>
                    <a:pt x="39" y="21"/>
                    <a:pt x="39" y="7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5" name="Freeform 773"/>
            <p:cNvSpPr>
              <a:spLocks/>
            </p:cNvSpPr>
            <p:nvPr/>
          </p:nvSpPr>
          <p:spPr bwMode="auto">
            <a:xfrm>
              <a:off x="13060363" y="9637713"/>
              <a:ext cx="47625" cy="20638"/>
            </a:xfrm>
            <a:custGeom>
              <a:avLst/>
              <a:gdLst>
                <a:gd name="T0" fmla="*/ 0 w 18"/>
                <a:gd name="T1" fmla="*/ 8 h 8"/>
                <a:gd name="T2" fmla="*/ 18 w 18"/>
                <a:gd name="T3" fmla="*/ 0 h 8"/>
                <a:gd name="T4" fmla="*/ 0 w 18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8">
                  <a:moveTo>
                    <a:pt x="0" y="8"/>
                  </a:moveTo>
                  <a:cubicBezTo>
                    <a:pt x="7" y="7"/>
                    <a:pt x="13" y="4"/>
                    <a:pt x="18" y="0"/>
                  </a:cubicBezTo>
                  <a:cubicBezTo>
                    <a:pt x="11" y="2"/>
                    <a:pt x="4" y="4"/>
                    <a:pt x="0" y="8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6" name="Freeform 774"/>
            <p:cNvSpPr>
              <a:spLocks/>
            </p:cNvSpPr>
            <p:nvPr/>
          </p:nvSpPr>
          <p:spPr bwMode="auto">
            <a:xfrm>
              <a:off x="12941300" y="9804400"/>
              <a:ext cx="68263" cy="36513"/>
            </a:xfrm>
            <a:custGeom>
              <a:avLst/>
              <a:gdLst>
                <a:gd name="T0" fmla="*/ 26 w 26"/>
                <a:gd name="T1" fmla="*/ 5 h 14"/>
                <a:gd name="T2" fmla="*/ 12 w 26"/>
                <a:gd name="T3" fmla="*/ 0 h 14"/>
                <a:gd name="T4" fmla="*/ 0 w 26"/>
                <a:gd name="T5" fmla="*/ 12 h 14"/>
                <a:gd name="T6" fmla="*/ 26 w 26"/>
                <a:gd name="T7" fmla="*/ 5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14">
                  <a:moveTo>
                    <a:pt x="26" y="5"/>
                  </a:moveTo>
                  <a:cubicBezTo>
                    <a:pt x="23" y="5"/>
                    <a:pt x="16" y="1"/>
                    <a:pt x="12" y="0"/>
                  </a:cubicBezTo>
                  <a:cubicBezTo>
                    <a:pt x="9" y="3"/>
                    <a:pt x="1" y="9"/>
                    <a:pt x="0" y="12"/>
                  </a:cubicBezTo>
                  <a:cubicBezTo>
                    <a:pt x="9" y="11"/>
                    <a:pt x="20" y="14"/>
                    <a:pt x="26" y="5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7" name="Freeform 775"/>
            <p:cNvSpPr>
              <a:spLocks/>
            </p:cNvSpPr>
            <p:nvPr/>
          </p:nvSpPr>
          <p:spPr bwMode="auto">
            <a:xfrm>
              <a:off x="13244513" y="9574213"/>
              <a:ext cx="6350" cy="1588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1" y="0"/>
                    <a:pt x="2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8" name="Freeform 776"/>
            <p:cNvSpPr>
              <a:spLocks/>
            </p:cNvSpPr>
            <p:nvPr/>
          </p:nvSpPr>
          <p:spPr bwMode="auto">
            <a:xfrm>
              <a:off x="13058775" y="9666288"/>
              <a:ext cx="50800" cy="26988"/>
            </a:xfrm>
            <a:custGeom>
              <a:avLst/>
              <a:gdLst>
                <a:gd name="T0" fmla="*/ 0 w 20"/>
                <a:gd name="T1" fmla="*/ 7 h 10"/>
                <a:gd name="T2" fmla="*/ 18 w 20"/>
                <a:gd name="T3" fmla="*/ 0 h 10"/>
                <a:gd name="T4" fmla="*/ 0 w 20"/>
                <a:gd name="T5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0">
                  <a:moveTo>
                    <a:pt x="0" y="7"/>
                  </a:moveTo>
                  <a:cubicBezTo>
                    <a:pt x="5" y="10"/>
                    <a:pt x="20" y="1"/>
                    <a:pt x="18" y="0"/>
                  </a:cubicBezTo>
                  <a:cubicBezTo>
                    <a:pt x="12" y="3"/>
                    <a:pt x="5" y="3"/>
                    <a:pt x="0" y="7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49" name="Freeform 777"/>
            <p:cNvSpPr>
              <a:spLocks/>
            </p:cNvSpPr>
            <p:nvPr/>
          </p:nvSpPr>
          <p:spPr bwMode="auto">
            <a:xfrm>
              <a:off x="13042900" y="9669463"/>
              <a:ext cx="93663" cy="61913"/>
            </a:xfrm>
            <a:custGeom>
              <a:avLst/>
              <a:gdLst>
                <a:gd name="T0" fmla="*/ 0 w 36"/>
                <a:gd name="T1" fmla="*/ 21 h 24"/>
                <a:gd name="T2" fmla="*/ 29 w 36"/>
                <a:gd name="T3" fmla="*/ 6 h 24"/>
                <a:gd name="T4" fmla="*/ 0 w 36"/>
                <a:gd name="T5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24">
                  <a:moveTo>
                    <a:pt x="0" y="21"/>
                  </a:moveTo>
                  <a:cubicBezTo>
                    <a:pt x="6" y="24"/>
                    <a:pt x="13" y="20"/>
                    <a:pt x="29" y="6"/>
                  </a:cubicBezTo>
                  <a:cubicBezTo>
                    <a:pt x="36" y="0"/>
                    <a:pt x="10" y="13"/>
                    <a:pt x="0" y="21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0" name="Freeform 778"/>
            <p:cNvSpPr>
              <a:spLocks/>
            </p:cNvSpPr>
            <p:nvPr/>
          </p:nvSpPr>
          <p:spPr bwMode="auto">
            <a:xfrm>
              <a:off x="12988925" y="9664700"/>
              <a:ext cx="53975" cy="22225"/>
            </a:xfrm>
            <a:custGeom>
              <a:avLst/>
              <a:gdLst>
                <a:gd name="T0" fmla="*/ 21 w 21"/>
                <a:gd name="T1" fmla="*/ 1 h 9"/>
                <a:gd name="T2" fmla="*/ 0 w 21"/>
                <a:gd name="T3" fmla="*/ 5 h 9"/>
                <a:gd name="T4" fmla="*/ 21 w 21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9">
                  <a:moveTo>
                    <a:pt x="21" y="1"/>
                  </a:moveTo>
                  <a:cubicBezTo>
                    <a:pt x="18" y="0"/>
                    <a:pt x="0" y="3"/>
                    <a:pt x="0" y="5"/>
                  </a:cubicBezTo>
                  <a:cubicBezTo>
                    <a:pt x="5" y="5"/>
                    <a:pt x="19" y="9"/>
                    <a:pt x="21" y="1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1" name="Freeform 779"/>
            <p:cNvSpPr>
              <a:spLocks/>
            </p:cNvSpPr>
            <p:nvPr/>
          </p:nvSpPr>
          <p:spPr bwMode="auto">
            <a:xfrm>
              <a:off x="12920663" y="9750425"/>
              <a:ext cx="57150" cy="38100"/>
            </a:xfrm>
            <a:custGeom>
              <a:avLst/>
              <a:gdLst>
                <a:gd name="T0" fmla="*/ 4 w 22"/>
                <a:gd name="T1" fmla="*/ 12 h 15"/>
                <a:gd name="T2" fmla="*/ 1 w 22"/>
                <a:gd name="T3" fmla="*/ 15 h 15"/>
                <a:gd name="T4" fmla="*/ 22 w 22"/>
                <a:gd name="T5" fmla="*/ 1 h 15"/>
                <a:gd name="T6" fmla="*/ 4 w 22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4" y="12"/>
                  </a:moveTo>
                  <a:cubicBezTo>
                    <a:pt x="3" y="13"/>
                    <a:pt x="2" y="14"/>
                    <a:pt x="1" y="15"/>
                  </a:cubicBezTo>
                  <a:cubicBezTo>
                    <a:pt x="8" y="15"/>
                    <a:pt x="21" y="9"/>
                    <a:pt x="22" y="1"/>
                  </a:cubicBezTo>
                  <a:cubicBezTo>
                    <a:pt x="11" y="0"/>
                    <a:pt x="0" y="12"/>
                    <a:pt x="4" y="12"/>
                  </a:cubicBezTo>
                  <a:close/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2" name="Freeform 780"/>
            <p:cNvSpPr>
              <a:spLocks/>
            </p:cNvSpPr>
            <p:nvPr/>
          </p:nvSpPr>
          <p:spPr bwMode="auto">
            <a:xfrm>
              <a:off x="13787438" y="10260013"/>
              <a:ext cx="176213" cy="153988"/>
            </a:xfrm>
            <a:custGeom>
              <a:avLst/>
              <a:gdLst>
                <a:gd name="T0" fmla="*/ 33 w 68"/>
                <a:gd name="T1" fmla="*/ 0 h 59"/>
                <a:gd name="T2" fmla="*/ 30 w 68"/>
                <a:gd name="T3" fmla="*/ 1 h 59"/>
                <a:gd name="T4" fmla="*/ 17 w 68"/>
                <a:gd name="T5" fmla="*/ 14 h 59"/>
                <a:gd name="T6" fmla="*/ 9 w 68"/>
                <a:gd name="T7" fmla="*/ 29 h 59"/>
                <a:gd name="T8" fmla="*/ 8 w 68"/>
                <a:gd name="T9" fmla="*/ 30 h 59"/>
                <a:gd name="T10" fmla="*/ 7 w 68"/>
                <a:gd name="T11" fmla="*/ 37 h 59"/>
                <a:gd name="T12" fmla="*/ 0 w 68"/>
                <a:gd name="T13" fmla="*/ 42 h 59"/>
                <a:gd name="T14" fmla="*/ 0 w 68"/>
                <a:gd name="T15" fmla="*/ 44 h 59"/>
                <a:gd name="T16" fmla="*/ 6 w 68"/>
                <a:gd name="T17" fmla="*/ 47 h 59"/>
                <a:gd name="T18" fmla="*/ 8 w 68"/>
                <a:gd name="T19" fmla="*/ 48 h 59"/>
                <a:gd name="T20" fmla="*/ 11 w 68"/>
                <a:gd name="T21" fmla="*/ 47 h 59"/>
                <a:gd name="T22" fmla="*/ 14 w 68"/>
                <a:gd name="T23" fmla="*/ 47 h 59"/>
                <a:gd name="T24" fmla="*/ 15 w 68"/>
                <a:gd name="T25" fmla="*/ 47 h 59"/>
                <a:gd name="T26" fmla="*/ 17 w 68"/>
                <a:gd name="T27" fmla="*/ 47 h 59"/>
                <a:gd name="T28" fmla="*/ 24 w 68"/>
                <a:gd name="T29" fmla="*/ 47 h 59"/>
                <a:gd name="T30" fmla="*/ 33 w 68"/>
                <a:gd name="T31" fmla="*/ 47 h 59"/>
                <a:gd name="T32" fmla="*/ 38 w 68"/>
                <a:gd name="T33" fmla="*/ 47 h 59"/>
                <a:gd name="T34" fmla="*/ 41 w 68"/>
                <a:gd name="T35" fmla="*/ 48 h 59"/>
                <a:gd name="T36" fmla="*/ 40 w 68"/>
                <a:gd name="T37" fmla="*/ 48 h 59"/>
                <a:gd name="T38" fmla="*/ 33 w 68"/>
                <a:gd name="T39" fmla="*/ 55 h 59"/>
                <a:gd name="T40" fmla="*/ 37 w 68"/>
                <a:gd name="T41" fmla="*/ 56 h 59"/>
                <a:gd name="T42" fmla="*/ 44 w 68"/>
                <a:gd name="T43" fmla="*/ 52 h 59"/>
                <a:gd name="T44" fmla="*/ 45 w 68"/>
                <a:gd name="T45" fmla="*/ 52 h 59"/>
                <a:gd name="T46" fmla="*/ 51 w 68"/>
                <a:gd name="T47" fmla="*/ 49 h 59"/>
                <a:gd name="T48" fmla="*/ 52 w 68"/>
                <a:gd name="T49" fmla="*/ 49 h 59"/>
                <a:gd name="T50" fmla="*/ 58 w 68"/>
                <a:gd name="T51" fmla="*/ 58 h 59"/>
                <a:gd name="T52" fmla="*/ 61 w 68"/>
                <a:gd name="T53" fmla="*/ 59 h 59"/>
                <a:gd name="T54" fmla="*/ 66 w 68"/>
                <a:gd name="T55" fmla="*/ 52 h 59"/>
                <a:gd name="T56" fmla="*/ 56 w 68"/>
                <a:gd name="T57" fmla="*/ 44 h 59"/>
                <a:gd name="T58" fmla="*/ 59 w 68"/>
                <a:gd name="T59" fmla="*/ 40 h 59"/>
                <a:gd name="T60" fmla="*/ 62 w 68"/>
                <a:gd name="T61" fmla="*/ 35 h 59"/>
                <a:gd name="T62" fmla="*/ 60 w 68"/>
                <a:gd name="T63" fmla="*/ 35 h 59"/>
                <a:gd name="T64" fmla="*/ 57 w 68"/>
                <a:gd name="T65" fmla="*/ 35 h 59"/>
                <a:gd name="T66" fmla="*/ 55 w 68"/>
                <a:gd name="T67" fmla="*/ 36 h 59"/>
                <a:gd name="T68" fmla="*/ 54 w 68"/>
                <a:gd name="T69" fmla="*/ 36 h 59"/>
                <a:gd name="T70" fmla="*/ 53 w 68"/>
                <a:gd name="T71" fmla="*/ 25 h 59"/>
                <a:gd name="T72" fmla="*/ 49 w 68"/>
                <a:gd name="T73" fmla="*/ 25 h 59"/>
                <a:gd name="T74" fmla="*/ 45 w 68"/>
                <a:gd name="T75" fmla="*/ 25 h 59"/>
                <a:gd name="T76" fmla="*/ 42 w 68"/>
                <a:gd name="T77" fmla="*/ 26 h 59"/>
                <a:gd name="T78" fmla="*/ 35 w 68"/>
                <a:gd name="T79" fmla="*/ 22 h 59"/>
                <a:gd name="T80" fmla="*/ 28 w 68"/>
                <a:gd name="T81" fmla="*/ 19 h 59"/>
                <a:gd name="T82" fmla="*/ 27 w 68"/>
                <a:gd name="T83" fmla="*/ 19 h 59"/>
                <a:gd name="T84" fmla="*/ 37 w 68"/>
                <a:gd name="T85" fmla="*/ 5 h 59"/>
                <a:gd name="T86" fmla="*/ 39 w 68"/>
                <a:gd name="T87" fmla="*/ 1 h 59"/>
                <a:gd name="T88" fmla="*/ 33 w 68"/>
                <a:gd name="T8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8" h="59">
                  <a:moveTo>
                    <a:pt x="33" y="0"/>
                  </a:moveTo>
                  <a:cubicBezTo>
                    <a:pt x="32" y="0"/>
                    <a:pt x="31" y="1"/>
                    <a:pt x="30" y="1"/>
                  </a:cubicBezTo>
                  <a:cubicBezTo>
                    <a:pt x="24" y="2"/>
                    <a:pt x="20" y="8"/>
                    <a:pt x="17" y="14"/>
                  </a:cubicBezTo>
                  <a:cubicBezTo>
                    <a:pt x="14" y="20"/>
                    <a:pt x="12" y="26"/>
                    <a:pt x="9" y="29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2"/>
                    <a:pt x="6" y="34"/>
                    <a:pt x="7" y="37"/>
                  </a:cubicBezTo>
                  <a:cubicBezTo>
                    <a:pt x="4" y="37"/>
                    <a:pt x="2" y="39"/>
                    <a:pt x="0" y="42"/>
                  </a:cubicBezTo>
                  <a:cubicBezTo>
                    <a:pt x="0" y="43"/>
                    <a:pt x="0" y="43"/>
                    <a:pt x="0" y="44"/>
                  </a:cubicBezTo>
                  <a:cubicBezTo>
                    <a:pt x="0" y="46"/>
                    <a:pt x="3" y="47"/>
                    <a:pt x="6" y="47"/>
                  </a:cubicBezTo>
                  <a:cubicBezTo>
                    <a:pt x="6" y="47"/>
                    <a:pt x="7" y="48"/>
                    <a:pt x="8" y="48"/>
                  </a:cubicBezTo>
                  <a:cubicBezTo>
                    <a:pt x="9" y="48"/>
                    <a:pt x="10" y="47"/>
                    <a:pt x="11" y="47"/>
                  </a:cubicBezTo>
                  <a:cubicBezTo>
                    <a:pt x="12" y="47"/>
                    <a:pt x="13" y="47"/>
                    <a:pt x="14" y="47"/>
                  </a:cubicBezTo>
                  <a:cubicBezTo>
                    <a:pt x="15" y="47"/>
                    <a:pt x="15" y="47"/>
                    <a:pt x="15" y="47"/>
                  </a:cubicBezTo>
                  <a:cubicBezTo>
                    <a:pt x="15" y="47"/>
                    <a:pt x="16" y="47"/>
                    <a:pt x="17" y="47"/>
                  </a:cubicBezTo>
                  <a:cubicBezTo>
                    <a:pt x="19" y="47"/>
                    <a:pt x="21" y="47"/>
                    <a:pt x="24" y="47"/>
                  </a:cubicBezTo>
                  <a:cubicBezTo>
                    <a:pt x="27" y="47"/>
                    <a:pt x="30" y="47"/>
                    <a:pt x="33" y="47"/>
                  </a:cubicBezTo>
                  <a:cubicBezTo>
                    <a:pt x="35" y="47"/>
                    <a:pt x="37" y="47"/>
                    <a:pt x="38" y="47"/>
                  </a:cubicBezTo>
                  <a:cubicBezTo>
                    <a:pt x="40" y="47"/>
                    <a:pt x="41" y="48"/>
                    <a:pt x="41" y="48"/>
                  </a:cubicBezTo>
                  <a:cubicBezTo>
                    <a:pt x="41" y="48"/>
                    <a:pt x="41" y="48"/>
                    <a:pt x="40" y="48"/>
                  </a:cubicBezTo>
                  <a:cubicBezTo>
                    <a:pt x="37" y="50"/>
                    <a:pt x="35" y="52"/>
                    <a:pt x="33" y="55"/>
                  </a:cubicBezTo>
                  <a:cubicBezTo>
                    <a:pt x="34" y="55"/>
                    <a:pt x="36" y="56"/>
                    <a:pt x="37" y="56"/>
                  </a:cubicBezTo>
                  <a:cubicBezTo>
                    <a:pt x="40" y="56"/>
                    <a:pt x="42" y="54"/>
                    <a:pt x="44" y="52"/>
                  </a:cubicBezTo>
                  <a:cubicBezTo>
                    <a:pt x="45" y="52"/>
                    <a:pt x="45" y="52"/>
                    <a:pt x="45" y="52"/>
                  </a:cubicBezTo>
                  <a:cubicBezTo>
                    <a:pt x="47" y="50"/>
                    <a:pt x="48" y="49"/>
                    <a:pt x="51" y="49"/>
                  </a:cubicBezTo>
                  <a:cubicBezTo>
                    <a:pt x="51" y="49"/>
                    <a:pt x="52" y="49"/>
                    <a:pt x="52" y="49"/>
                  </a:cubicBezTo>
                  <a:cubicBezTo>
                    <a:pt x="52" y="56"/>
                    <a:pt x="50" y="56"/>
                    <a:pt x="58" y="58"/>
                  </a:cubicBezTo>
                  <a:cubicBezTo>
                    <a:pt x="60" y="59"/>
                    <a:pt x="61" y="59"/>
                    <a:pt x="61" y="59"/>
                  </a:cubicBezTo>
                  <a:cubicBezTo>
                    <a:pt x="65" y="59"/>
                    <a:pt x="65" y="56"/>
                    <a:pt x="66" y="52"/>
                  </a:cubicBezTo>
                  <a:cubicBezTo>
                    <a:pt x="68" y="44"/>
                    <a:pt x="58" y="45"/>
                    <a:pt x="56" y="44"/>
                  </a:cubicBezTo>
                  <a:cubicBezTo>
                    <a:pt x="56" y="41"/>
                    <a:pt x="57" y="40"/>
                    <a:pt x="59" y="40"/>
                  </a:cubicBezTo>
                  <a:cubicBezTo>
                    <a:pt x="60" y="39"/>
                    <a:pt x="62" y="38"/>
                    <a:pt x="62" y="35"/>
                  </a:cubicBezTo>
                  <a:cubicBezTo>
                    <a:pt x="61" y="35"/>
                    <a:pt x="60" y="35"/>
                    <a:pt x="60" y="35"/>
                  </a:cubicBezTo>
                  <a:cubicBezTo>
                    <a:pt x="59" y="35"/>
                    <a:pt x="58" y="35"/>
                    <a:pt x="57" y="35"/>
                  </a:cubicBezTo>
                  <a:cubicBezTo>
                    <a:pt x="57" y="36"/>
                    <a:pt x="56" y="36"/>
                    <a:pt x="55" y="36"/>
                  </a:cubicBezTo>
                  <a:cubicBezTo>
                    <a:pt x="54" y="36"/>
                    <a:pt x="54" y="36"/>
                    <a:pt x="54" y="36"/>
                  </a:cubicBezTo>
                  <a:cubicBezTo>
                    <a:pt x="54" y="32"/>
                    <a:pt x="61" y="27"/>
                    <a:pt x="53" y="25"/>
                  </a:cubicBezTo>
                  <a:cubicBezTo>
                    <a:pt x="52" y="25"/>
                    <a:pt x="50" y="25"/>
                    <a:pt x="49" y="25"/>
                  </a:cubicBezTo>
                  <a:cubicBezTo>
                    <a:pt x="48" y="25"/>
                    <a:pt x="47" y="25"/>
                    <a:pt x="45" y="25"/>
                  </a:cubicBezTo>
                  <a:cubicBezTo>
                    <a:pt x="44" y="25"/>
                    <a:pt x="43" y="26"/>
                    <a:pt x="42" y="26"/>
                  </a:cubicBezTo>
                  <a:cubicBezTo>
                    <a:pt x="40" y="26"/>
                    <a:pt x="37" y="25"/>
                    <a:pt x="35" y="22"/>
                  </a:cubicBezTo>
                  <a:cubicBezTo>
                    <a:pt x="44" y="20"/>
                    <a:pt x="32" y="19"/>
                    <a:pt x="28" y="19"/>
                  </a:cubicBezTo>
                  <a:cubicBezTo>
                    <a:pt x="27" y="19"/>
                    <a:pt x="27" y="19"/>
                    <a:pt x="27" y="19"/>
                  </a:cubicBezTo>
                  <a:cubicBezTo>
                    <a:pt x="29" y="16"/>
                    <a:pt x="35" y="9"/>
                    <a:pt x="37" y="5"/>
                  </a:cubicBezTo>
                  <a:cubicBezTo>
                    <a:pt x="38" y="3"/>
                    <a:pt x="39" y="2"/>
                    <a:pt x="39" y="1"/>
                  </a:cubicBezTo>
                  <a:cubicBezTo>
                    <a:pt x="37" y="1"/>
                    <a:pt x="35" y="0"/>
                    <a:pt x="33" y="0"/>
                  </a:cubicBezTo>
                </a:path>
              </a:pathLst>
            </a:custGeom>
            <a:solidFill>
              <a:srgbClr val="2F36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82" name="Group 681"/>
          <p:cNvGrpSpPr/>
          <p:nvPr/>
        </p:nvGrpSpPr>
        <p:grpSpPr>
          <a:xfrm>
            <a:off x="17021634" y="4000212"/>
            <a:ext cx="1304130" cy="1303644"/>
            <a:chOff x="16454438" y="8783638"/>
            <a:chExt cx="4270375" cy="4268788"/>
          </a:xfrm>
        </p:grpSpPr>
        <p:sp>
          <p:nvSpPr>
            <p:cNvPr id="253" name="Oval 781"/>
            <p:cNvSpPr>
              <a:spLocks noChangeArrowheads="1"/>
            </p:cNvSpPr>
            <p:nvPr/>
          </p:nvSpPr>
          <p:spPr bwMode="auto">
            <a:xfrm>
              <a:off x="16454438" y="8783638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4" name="Freeform 782"/>
            <p:cNvSpPr>
              <a:spLocks noEditPoints="1"/>
            </p:cNvSpPr>
            <p:nvPr/>
          </p:nvSpPr>
          <p:spPr bwMode="auto">
            <a:xfrm>
              <a:off x="18383250" y="9845675"/>
              <a:ext cx="1390650" cy="2319338"/>
            </a:xfrm>
            <a:custGeom>
              <a:avLst/>
              <a:gdLst>
                <a:gd name="T0" fmla="*/ 504 w 536"/>
                <a:gd name="T1" fmla="*/ 657 h 895"/>
                <a:gd name="T2" fmla="*/ 403 w 536"/>
                <a:gd name="T3" fmla="*/ 318 h 895"/>
                <a:gd name="T4" fmla="*/ 344 w 536"/>
                <a:gd name="T5" fmla="*/ 126 h 895"/>
                <a:gd name="T6" fmla="*/ 152 w 536"/>
                <a:gd name="T7" fmla="*/ 12 h 895"/>
                <a:gd name="T8" fmla="*/ 0 w 536"/>
                <a:gd name="T9" fmla="*/ 173 h 895"/>
                <a:gd name="T10" fmla="*/ 12 w 536"/>
                <a:gd name="T11" fmla="*/ 242 h 895"/>
                <a:gd name="T12" fmla="*/ 166 w 536"/>
                <a:gd name="T13" fmla="*/ 759 h 895"/>
                <a:gd name="T14" fmla="*/ 354 w 536"/>
                <a:gd name="T15" fmla="*/ 885 h 895"/>
                <a:gd name="T16" fmla="*/ 504 w 536"/>
                <a:gd name="T17" fmla="*/ 657 h 895"/>
                <a:gd name="T18" fmla="*/ 117 w 536"/>
                <a:gd name="T19" fmla="*/ 484 h 895"/>
                <a:gd name="T20" fmla="*/ 88 w 536"/>
                <a:gd name="T21" fmla="*/ 387 h 895"/>
                <a:gd name="T22" fmla="*/ 41 w 536"/>
                <a:gd name="T23" fmla="*/ 229 h 895"/>
                <a:gd name="T24" fmla="*/ 152 w 536"/>
                <a:gd name="T25" fmla="*/ 43 h 895"/>
                <a:gd name="T26" fmla="*/ 314 w 536"/>
                <a:gd name="T27" fmla="*/ 135 h 895"/>
                <a:gd name="T28" fmla="*/ 395 w 536"/>
                <a:gd name="T29" fmla="*/ 401 h 895"/>
                <a:gd name="T30" fmla="*/ 117 w 536"/>
                <a:gd name="T31" fmla="*/ 484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36" h="895">
                  <a:moveTo>
                    <a:pt x="504" y="657"/>
                  </a:moveTo>
                  <a:cubicBezTo>
                    <a:pt x="471" y="544"/>
                    <a:pt x="437" y="431"/>
                    <a:pt x="403" y="318"/>
                  </a:cubicBezTo>
                  <a:cubicBezTo>
                    <a:pt x="383" y="254"/>
                    <a:pt x="366" y="189"/>
                    <a:pt x="344" y="126"/>
                  </a:cubicBezTo>
                  <a:cubicBezTo>
                    <a:pt x="317" y="46"/>
                    <a:pt x="235" y="0"/>
                    <a:pt x="152" y="12"/>
                  </a:cubicBezTo>
                  <a:cubicBezTo>
                    <a:pt x="73" y="24"/>
                    <a:pt x="8" y="94"/>
                    <a:pt x="0" y="173"/>
                  </a:cubicBezTo>
                  <a:cubicBezTo>
                    <a:pt x="4" y="196"/>
                    <a:pt x="5" y="220"/>
                    <a:pt x="12" y="242"/>
                  </a:cubicBezTo>
                  <a:cubicBezTo>
                    <a:pt x="63" y="414"/>
                    <a:pt x="114" y="587"/>
                    <a:pt x="166" y="759"/>
                  </a:cubicBezTo>
                  <a:cubicBezTo>
                    <a:pt x="191" y="843"/>
                    <a:pt x="271" y="895"/>
                    <a:pt x="354" y="885"/>
                  </a:cubicBezTo>
                  <a:cubicBezTo>
                    <a:pt x="467" y="871"/>
                    <a:pt x="536" y="766"/>
                    <a:pt x="504" y="657"/>
                  </a:cubicBezTo>
                  <a:close/>
                  <a:moveTo>
                    <a:pt x="117" y="484"/>
                  </a:moveTo>
                  <a:cubicBezTo>
                    <a:pt x="107" y="451"/>
                    <a:pt x="98" y="419"/>
                    <a:pt x="88" y="387"/>
                  </a:cubicBezTo>
                  <a:cubicBezTo>
                    <a:pt x="72" y="334"/>
                    <a:pt x="56" y="282"/>
                    <a:pt x="41" y="229"/>
                  </a:cubicBezTo>
                  <a:cubicBezTo>
                    <a:pt x="16" y="142"/>
                    <a:pt x="66" y="59"/>
                    <a:pt x="152" y="43"/>
                  </a:cubicBezTo>
                  <a:cubicBezTo>
                    <a:pt x="221" y="29"/>
                    <a:pt x="292" y="68"/>
                    <a:pt x="314" y="135"/>
                  </a:cubicBezTo>
                  <a:cubicBezTo>
                    <a:pt x="342" y="222"/>
                    <a:pt x="367" y="311"/>
                    <a:pt x="395" y="401"/>
                  </a:cubicBezTo>
                  <a:cubicBezTo>
                    <a:pt x="301" y="429"/>
                    <a:pt x="210" y="456"/>
                    <a:pt x="117" y="484"/>
                  </a:cubicBezTo>
                  <a:close/>
                </a:path>
              </a:pathLst>
            </a:custGeom>
            <a:solidFill>
              <a:srgbClr val="B9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5" name="Freeform 783"/>
            <p:cNvSpPr>
              <a:spLocks/>
            </p:cNvSpPr>
            <p:nvPr/>
          </p:nvSpPr>
          <p:spPr bwMode="auto">
            <a:xfrm>
              <a:off x="17522825" y="9485313"/>
              <a:ext cx="1190625" cy="2322513"/>
            </a:xfrm>
            <a:custGeom>
              <a:avLst/>
              <a:gdLst>
                <a:gd name="T0" fmla="*/ 335 w 459"/>
                <a:gd name="T1" fmla="*/ 419 h 896"/>
                <a:gd name="T2" fmla="*/ 117 w 459"/>
                <a:gd name="T3" fmla="*/ 485 h 896"/>
                <a:gd name="T4" fmla="*/ 88 w 459"/>
                <a:gd name="T5" fmla="*/ 387 h 896"/>
                <a:gd name="T6" fmla="*/ 40 w 459"/>
                <a:gd name="T7" fmla="*/ 229 h 896"/>
                <a:gd name="T8" fmla="*/ 151 w 459"/>
                <a:gd name="T9" fmla="*/ 43 h 896"/>
                <a:gd name="T10" fmla="*/ 313 w 459"/>
                <a:gd name="T11" fmla="*/ 135 h 896"/>
                <a:gd name="T12" fmla="*/ 341 w 459"/>
                <a:gd name="T13" fmla="*/ 222 h 896"/>
                <a:gd name="T14" fmla="*/ 365 w 459"/>
                <a:gd name="T15" fmla="*/ 193 h 896"/>
                <a:gd name="T16" fmla="*/ 344 w 459"/>
                <a:gd name="T17" fmla="*/ 126 h 896"/>
                <a:gd name="T18" fmla="*/ 151 w 459"/>
                <a:gd name="T19" fmla="*/ 13 h 896"/>
                <a:gd name="T20" fmla="*/ 0 w 459"/>
                <a:gd name="T21" fmla="*/ 173 h 896"/>
                <a:gd name="T22" fmla="*/ 12 w 459"/>
                <a:gd name="T23" fmla="*/ 243 h 896"/>
                <a:gd name="T24" fmla="*/ 166 w 459"/>
                <a:gd name="T25" fmla="*/ 759 h 896"/>
                <a:gd name="T26" fmla="*/ 354 w 459"/>
                <a:gd name="T27" fmla="*/ 886 h 896"/>
                <a:gd name="T28" fmla="*/ 459 w 459"/>
                <a:gd name="T29" fmla="*/ 836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9" h="896">
                  <a:moveTo>
                    <a:pt x="335" y="419"/>
                  </a:moveTo>
                  <a:cubicBezTo>
                    <a:pt x="262" y="441"/>
                    <a:pt x="190" y="463"/>
                    <a:pt x="117" y="485"/>
                  </a:cubicBezTo>
                  <a:cubicBezTo>
                    <a:pt x="107" y="452"/>
                    <a:pt x="97" y="420"/>
                    <a:pt x="88" y="387"/>
                  </a:cubicBezTo>
                  <a:cubicBezTo>
                    <a:pt x="72" y="335"/>
                    <a:pt x="55" y="282"/>
                    <a:pt x="40" y="229"/>
                  </a:cubicBezTo>
                  <a:cubicBezTo>
                    <a:pt x="16" y="143"/>
                    <a:pt x="66" y="60"/>
                    <a:pt x="151" y="43"/>
                  </a:cubicBezTo>
                  <a:cubicBezTo>
                    <a:pt x="220" y="30"/>
                    <a:pt x="292" y="68"/>
                    <a:pt x="313" y="135"/>
                  </a:cubicBezTo>
                  <a:cubicBezTo>
                    <a:pt x="323" y="164"/>
                    <a:pt x="332" y="193"/>
                    <a:pt x="341" y="222"/>
                  </a:cubicBezTo>
                  <a:cubicBezTo>
                    <a:pt x="348" y="212"/>
                    <a:pt x="356" y="202"/>
                    <a:pt x="365" y="193"/>
                  </a:cubicBezTo>
                  <a:cubicBezTo>
                    <a:pt x="359" y="171"/>
                    <a:pt x="351" y="148"/>
                    <a:pt x="344" y="126"/>
                  </a:cubicBezTo>
                  <a:cubicBezTo>
                    <a:pt x="316" y="46"/>
                    <a:pt x="235" y="0"/>
                    <a:pt x="151" y="13"/>
                  </a:cubicBezTo>
                  <a:cubicBezTo>
                    <a:pt x="72" y="25"/>
                    <a:pt x="8" y="94"/>
                    <a:pt x="0" y="173"/>
                  </a:cubicBezTo>
                  <a:cubicBezTo>
                    <a:pt x="4" y="196"/>
                    <a:pt x="5" y="220"/>
                    <a:pt x="12" y="243"/>
                  </a:cubicBezTo>
                  <a:cubicBezTo>
                    <a:pt x="62" y="415"/>
                    <a:pt x="114" y="587"/>
                    <a:pt x="166" y="759"/>
                  </a:cubicBezTo>
                  <a:cubicBezTo>
                    <a:pt x="191" y="843"/>
                    <a:pt x="271" y="896"/>
                    <a:pt x="354" y="886"/>
                  </a:cubicBezTo>
                  <a:cubicBezTo>
                    <a:pt x="396" y="880"/>
                    <a:pt x="432" y="862"/>
                    <a:pt x="459" y="836"/>
                  </a:cubicBezTo>
                </a:path>
              </a:pathLst>
            </a:custGeom>
            <a:solidFill>
              <a:srgbClr val="B9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6" name="Freeform 784"/>
            <p:cNvSpPr>
              <a:spLocks/>
            </p:cNvSpPr>
            <p:nvPr/>
          </p:nvSpPr>
          <p:spPr bwMode="auto">
            <a:xfrm>
              <a:off x="18770600" y="9996488"/>
              <a:ext cx="414338" cy="442913"/>
            </a:xfrm>
            <a:custGeom>
              <a:avLst/>
              <a:gdLst>
                <a:gd name="T0" fmla="*/ 137 w 160"/>
                <a:gd name="T1" fmla="*/ 72 h 171"/>
                <a:gd name="T2" fmla="*/ 26 w 160"/>
                <a:gd name="T3" fmla="*/ 4 h 171"/>
                <a:gd name="T4" fmla="*/ 16 w 160"/>
                <a:gd name="T5" fmla="*/ 6 h 171"/>
                <a:gd name="T6" fmla="*/ 3 w 160"/>
                <a:gd name="T7" fmla="*/ 17 h 171"/>
                <a:gd name="T8" fmla="*/ 40 w 160"/>
                <a:gd name="T9" fmla="*/ 20 h 171"/>
                <a:gd name="T10" fmla="*/ 124 w 160"/>
                <a:gd name="T11" fmla="*/ 96 h 171"/>
                <a:gd name="T12" fmla="*/ 139 w 160"/>
                <a:gd name="T13" fmla="*/ 146 h 171"/>
                <a:gd name="T14" fmla="*/ 147 w 160"/>
                <a:gd name="T15" fmla="*/ 159 h 171"/>
                <a:gd name="T16" fmla="*/ 159 w 160"/>
                <a:gd name="T17" fmla="*/ 162 h 171"/>
                <a:gd name="T18" fmla="*/ 160 w 160"/>
                <a:gd name="T19" fmla="*/ 151 h 171"/>
                <a:gd name="T20" fmla="*/ 159 w 160"/>
                <a:gd name="T21" fmla="*/ 143 h 171"/>
                <a:gd name="T22" fmla="*/ 137 w 160"/>
                <a:gd name="T23" fmla="*/ 72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0" h="171">
                  <a:moveTo>
                    <a:pt x="137" y="72"/>
                  </a:moveTo>
                  <a:cubicBezTo>
                    <a:pt x="119" y="27"/>
                    <a:pt x="72" y="0"/>
                    <a:pt x="26" y="4"/>
                  </a:cubicBezTo>
                  <a:cubicBezTo>
                    <a:pt x="24" y="4"/>
                    <a:pt x="18" y="5"/>
                    <a:pt x="16" y="6"/>
                  </a:cubicBezTo>
                  <a:cubicBezTo>
                    <a:pt x="7" y="11"/>
                    <a:pt x="0" y="16"/>
                    <a:pt x="3" y="17"/>
                  </a:cubicBezTo>
                  <a:cubicBezTo>
                    <a:pt x="17" y="20"/>
                    <a:pt x="34" y="20"/>
                    <a:pt x="40" y="20"/>
                  </a:cubicBezTo>
                  <a:cubicBezTo>
                    <a:pt x="85" y="22"/>
                    <a:pt x="112" y="51"/>
                    <a:pt x="124" y="96"/>
                  </a:cubicBezTo>
                  <a:cubicBezTo>
                    <a:pt x="129" y="113"/>
                    <a:pt x="134" y="129"/>
                    <a:pt x="139" y="146"/>
                  </a:cubicBezTo>
                  <a:cubicBezTo>
                    <a:pt x="141" y="151"/>
                    <a:pt x="143" y="155"/>
                    <a:pt x="147" y="159"/>
                  </a:cubicBezTo>
                  <a:cubicBezTo>
                    <a:pt x="152" y="165"/>
                    <a:pt x="158" y="171"/>
                    <a:pt x="159" y="162"/>
                  </a:cubicBezTo>
                  <a:cubicBezTo>
                    <a:pt x="160" y="160"/>
                    <a:pt x="160" y="155"/>
                    <a:pt x="160" y="151"/>
                  </a:cubicBezTo>
                  <a:cubicBezTo>
                    <a:pt x="160" y="148"/>
                    <a:pt x="160" y="145"/>
                    <a:pt x="159" y="143"/>
                  </a:cubicBezTo>
                  <a:cubicBezTo>
                    <a:pt x="152" y="118"/>
                    <a:pt x="145" y="94"/>
                    <a:pt x="137" y="72"/>
                  </a:cubicBezTo>
                  <a:close/>
                </a:path>
              </a:pathLst>
            </a:custGeom>
            <a:solidFill>
              <a:srgbClr val="B9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83" name="Group 682"/>
          <p:cNvGrpSpPr/>
          <p:nvPr/>
        </p:nvGrpSpPr>
        <p:grpSpPr>
          <a:xfrm>
            <a:off x="19213584" y="4000212"/>
            <a:ext cx="1304130" cy="1303644"/>
            <a:chOff x="21453475" y="8783638"/>
            <a:chExt cx="4270375" cy="4268788"/>
          </a:xfrm>
        </p:grpSpPr>
        <p:sp>
          <p:nvSpPr>
            <p:cNvPr id="257" name="Oval 785"/>
            <p:cNvSpPr>
              <a:spLocks noChangeArrowheads="1"/>
            </p:cNvSpPr>
            <p:nvPr/>
          </p:nvSpPr>
          <p:spPr bwMode="auto">
            <a:xfrm>
              <a:off x="21453475" y="8783638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8" name="Freeform 786"/>
            <p:cNvSpPr>
              <a:spLocks/>
            </p:cNvSpPr>
            <p:nvPr/>
          </p:nvSpPr>
          <p:spPr bwMode="auto">
            <a:xfrm>
              <a:off x="22355175" y="9510713"/>
              <a:ext cx="2543175" cy="2579688"/>
            </a:xfrm>
            <a:custGeom>
              <a:avLst/>
              <a:gdLst>
                <a:gd name="T0" fmla="*/ 981 w 981"/>
                <a:gd name="T1" fmla="*/ 840 h 995"/>
                <a:gd name="T2" fmla="*/ 844 w 981"/>
                <a:gd name="T3" fmla="*/ 995 h 995"/>
                <a:gd name="T4" fmla="*/ 136 w 981"/>
                <a:gd name="T5" fmla="*/ 995 h 995"/>
                <a:gd name="T6" fmla="*/ 0 w 981"/>
                <a:gd name="T7" fmla="*/ 840 h 995"/>
                <a:gd name="T8" fmla="*/ 0 w 981"/>
                <a:gd name="T9" fmla="*/ 336 h 995"/>
                <a:gd name="T10" fmla="*/ 454 w 981"/>
                <a:gd name="T11" fmla="*/ 12 h 995"/>
                <a:gd name="T12" fmla="*/ 517 w 981"/>
                <a:gd name="T13" fmla="*/ 10 h 995"/>
                <a:gd name="T14" fmla="*/ 981 w 981"/>
                <a:gd name="T15" fmla="*/ 336 h 995"/>
                <a:gd name="T16" fmla="*/ 981 w 981"/>
                <a:gd name="T17" fmla="*/ 840 h 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1" h="995">
                  <a:moveTo>
                    <a:pt x="981" y="840"/>
                  </a:moveTo>
                  <a:cubicBezTo>
                    <a:pt x="981" y="925"/>
                    <a:pt x="920" y="995"/>
                    <a:pt x="844" y="995"/>
                  </a:cubicBezTo>
                  <a:cubicBezTo>
                    <a:pt x="136" y="995"/>
                    <a:pt x="136" y="995"/>
                    <a:pt x="136" y="995"/>
                  </a:cubicBezTo>
                  <a:cubicBezTo>
                    <a:pt x="61" y="995"/>
                    <a:pt x="0" y="925"/>
                    <a:pt x="0" y="840"/>
                  </a:cubicBezTo>
                  <a:cubicBezTo>
                    <a:pt x="0" y="336"/>
                    <a:pt x="0" y="336"/>
                    <a:pt x="0" y="336"/>
                  </a:cubicBezTo>
                  <a:cubicBezTo>
                    <a:pt x="0" y="264"/>
                    <a:pt x="345" y="71"/>
                    <a:pt x="454" y="12"/>
                  </a:cubicBezTo>
                  <a:cubicBezTo>
                    <a:pt x="474" y="0"/>
                    <a:pt x="498" y="0"/>
                    <a:pt x="517" y="10"/>
                  </a:cubicBezTo>
                  <a:cubicBezTo>
                    <a:pt x="625" y="68"/>
                    <a:pt x="981" y="263"/>
                    <a:pt x="981" y="336"/>
                  </a:cubicBezTo>
                  <a:lnTo>
                    <a:pt x="981" y="840"/>
                  </a:lnTo>
                  <a:close/>
                </a:path>
              </a:pathLst>
            </a:custGeom>
            <a:solidFill>
              <a:srgbClr val="1D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59" name="Freeform 787"/>
            <p:cNvSpPr>
              <a:spLocks/>
            </p:cNvSpPr>
            <p:nvPr/>
          </p:nvSpPr>
          <p:spPr bwMode="auto">
            <a:xfrm>
              <a:off x="22650450" y="9747250"/>
              <a:ext cx="1952625" cy="2293938"/>
            </a:xfrm>
            <a:custGeom>
              <a:avLst/>
              <a:gdLst>
                <a:gd name="T0" fmla="*/ 697 w 753"/>
                <a:gd name="T1" fmla="*/ 0 h 885"/>
                <a:gd name="T2" fmla="*/ 565 w 753"/>
                <a:gd name="T3" fmla="*/ 0 h 885"/>
                <a:gd name="T4" fmla="*/ 188 w 753"/>
                <a:gd name="T5" fmla="*/ 0 h 885"/>
                <a:gd name="T6" fmla="*/ 56 w 753"/>
                <a:gd name="T7" fmla="*/ 0 h 885"/>
                <a:gd name="T8" fmla="*/ 0 w 753"/>
                <a:gd name="T9" fmla="*/ 42 h 885"/>
                <a:gd name="T10" fmla="*/ 0 w 753"/>
                <a:gd name="T11" fmla="*/ 175 h 885"/>
                <a:gd name="T12" fmla="*/ 0 w 753"/>
                <a:gd name="T13" fmla="*/ 842 h 885"/>
                <a:gd name="T14" fmla="*/ 56 w 753"/>
                <a:gd name="T15" fmla="*/ 885 h 885"/>
                <a:gd name="T16" fmla="*/ 56 w 753"/>
                <a:gd name="T17" fmla="*/ 885 h 885"/>
                <a:gd name="T18" fmla="*/ 697 w 753"/>
                <a:gd name="T19" fmla="*/ 885 h 885"/>
                <a:gd name="T20" fmla="*/ 697 w 753"/>
                <a:gd name="T21" fmla="*/ 885 h 885"/>
                <a:gd name="T22" fmla="*/ 753 w 753"/>
                <a:gd name="T23" fmla="*/ 846 h 885"/>
                <a:gd name="T24" fmla="*/ 753 w 753"/>
                <a:gd name="T25" fmla="*/ 842 h 885"/>
                <a:gd name="T26" fmla="*/ 753 w 753"/>
                <a:gd name="T27" fmla="*/ 175 h 885"/>
                <a:gd name="T28" fmla="*/ 753 w 753"/>
                <a:gd name="T29" fmla="*/ 42 h 885"/>
                <a:gd name="T30" fmla="*/ 697 w 753"/>
                <a:gd name="T31" fmla="*/ 0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3" h="885">
                  <a:moveTo>
                    <a:pt x="697" y="0"/>
                  </a:moveTo>
                  <a:cubicBezTo>
                    <a:pt x="565" y="0"/>
                    <a:pt x="565" y="0"/>
                    <a:pt x="565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25" y="0"/>
                    <a:pt x="0" y="18"/>
                    <a:pt x="0" y="42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842"/>
                    <a:pt x="0" y="842"/>
                    <a:pt x="0" y="842"/>
                  </a:cubicBezTo>
                  <a:cubicBezTo>
                    <a:pt x="0" y="866"/>
                    <a:pt x="25" y="885"/>
                    <a:pt x="56" y="885"/>
                  </a:cubicBezTo>
                  <a:cubicBezTo>
                    <a:pt x="56" y="885"/>
                    <a:pt x="56" y="885"/>
                    <a:pt x="56" y="885"/>
                  </a:cubicBezTo>
                  <a:cubicBezTo>
                    <a:pt x="697" y="885"/>
                    <a:pt x="697" y="885"/>
                    <a:pt x="697" y="885"/>
                  </a:cubicBezTo>
                  <a:cubicBezTo>
                    <a:pt x="697" y="885"/>
                    <a:pt x="697" y="885"/>
                    <a:pt x="697" y="885"/>
                  </a:cubicBezTo>
                  <a:cubicBezTo>
                    <a:pt x="726" y="885"/>
                    <a:pt x="750" y="868"/>
                    <a:pt x="753" y="846"/>
                  </a:cubicBezTo>
                  <a:cubicBezTo>
                    <a:pt x="753" y="845"/>
                    <a:pt x="753" y="844"/>
                    <a:pt x="753" y="842"/>
                  </a:cubicBezTo>
                  <a:cubicBezTo>
                    <a:pt x="753" y="175"/>
                    <a:pt x="753" y="175"/>
                    <a:pt x="753" y="175"/>
                  </a:cubicBezTo>
                  <a:cubicBezTo>
                    <a:pt x="753" y="42"/>
                    <a:pt x="753" y="42"/>
                    <a:pt x="753" y="42"/>
                  </a:cubicBezTo>
                  <a:cubicBezTo>
                    <a:pt x="753" y="18"/>
                    <a:pt x="728" y="0"/>
                    <a:pt x="69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0" name="Freeform 788"/>
            <p:cNvSpPr>
              <a:spLocks/>
            </p:cNvSpPr>
            <p:nvPr/>
          </p:nvSpPr>
          <p:spPr bwMode="auto">
            <a:xfrm>
              <a:off x="23625175" y="10414000"/>
              <a:ext cx="1273175" cy="1679575"/>
            </a:xfrm>
            <a:custGeom>
              <a:avLst/>
              <a:gdLst>
                <a:gd name="T0" fmla="*/ 491 w 491"/>
                <a:gd name="T1" fmla="*/ 0 h 648"/>
                <a:gd name="T2" fmla="*/ 491 w 491"/>
                <a:gd name="T3" fmla="*/ 500 h 648"/>
                <a:gd name="T4" fmla="*/ 459 w 491"/>
                <a:gd name="T5" fmla="*/ 592 h 648"/>
                <a:gd name="T6" fmla="*/ 362 w 491"/>
                <a:gd name="T7" fmla="*/ 648 h 648"/>
                <a:gd name="T8" fmla="*/ 0 w 491"/>
                <a:gd name="T9" fmla="*/ 290 h 648"/>
                <a:gd name="T10" fmla="*/ 491 w 491"/>
                <a:gd name="T11" fmla="*/ 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1" h="648">
                  <a:moveTo>
                    <a:pt x="491" y="0"/>
                  </a:moveTo>
                  <a:cubicBezTo>
                    <a:pt x="491" y="500"/>
                    <a:pt x="491" y="500"/>
                    <a:pt x="491" y="500"/>
                  </a:cubicBezTo>
                  <a:cubicBezTo>
                    <a:pt x="488" y="541"/>
                    <a:pt x="475" y="571"/>
                    <a:pt x="459" y="592"/>
                  </a:cubicBezTo>
                  <a:cubicBezTo>
                    <a:pt x="421" y="643"/>
                    <a:pt x="362" y="648"/>
                    <a:pt x="362" y="648"/>
                  </a:cubicBezTo>
                  <a:cubicBezTo>
                    <a:pt x="0" y="290"/>
                    <a:pt x="0" y="290"/>
                    <a:pt x="0" y="290"/>
                  </a:cubicBezTo>
                  <a:lnTo>
                    <a:pt x="491" y="0"/>
                  </a:ln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1" name="Freeform 789"/>
            <p:cNvSpPr>
              <a:spLocks/>
            </p:cNvSpPr>
            <p:nvPr/>
          </p:nvSpPr>
          <p:spPr bwMode="auto">
            <a:xfrm>
              <a:off x="22355175" y="10414000"/>
              <a:ext cx="1270000" cy="1679575"/>
            </a:xfrm>
            <a:custGeom>
              <a:avLst/>
              <a:gdLst>
                <a:gd name="T0" fmla="*/ 490 w 490"/>
                <a:gd name="T1" fmla="*/ 290 h 648"/>
                <a:gd name="T2" fmla="*/ 128 w 490"/>
                <a:gd name="T3" fmla="*/ 648 h 648"/>
                <a:gd name="T4" fmla="*/ 31 w 490"/>
                <a:gd name="T5" fmla="*/ 592 h 648"/>
                <a:gd name="T6" fmla="*/ 0 w 490"/>
                <a:gd name="T7" fmla="*/ 500 h 648"/>
                <a:gd name="T8" fmla="*/ 0 w 490"/>
                <a:gd name="T9" fmla="*/ 0 h 648"/>
                <a:gd name="T10" fmla="*/ 490 w 490"/>
                <a:gd name="T11" fmla="*/ 29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0" h="648">
                  <a:moveTo>
                    <a:pt x="490" y="290"/>
                  </a:moveTo>
                  <a:cubicBezTo>
                    <a:pt x="128" y="648"/>
                    <a:pt x="128" y="648"/>
                    <a:pt x="128" y="648"/>
                  </a:cubicBezTo>
                  <a:cubicBezTo>
                    <a:pt x="128" y="648"/>
                    <a:pt x="70" y="643"/>
                    <a:pt x="31" y="592"/>
                  </a:cubicBezTo>
                  <a:cubicBezTo>
                    <a:pt x="15" y="571"/>
                    <a:pt x="3" y="541"/>
                    <a:pt x="0" y="50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90" y="290"/>
                  </a:lnTo>
                  <a:close/>
                </a:path>
              </a:pathLst>
            </a:custGeom>
            <a:solidFill>
              <a:srgbClr val="DBD9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2" name="Freeform 790"/>
            <p:cNvSpPr>
              <a:spLocks/>
            </p:cNvSpPr>
            <p:nvPr/>
          </p:nvSpPr>
          <p:spPr bwMode="auto">
            <a:xfrm>
              <a:off x="22436138" y="11164888"/>
              <a:ext cx="2379663" cy="928688"/>
            </a:xfrm>
            <a:custGeom>
              <a:avLst/>
              <a:gdLst>
                <a:gd name="T0" fmla="*/ 918 w 918"/>
                <a:gd name="T1" fmla="*/ 302 h 358"/>
                <a:gd name="T2" fmla="*/ 821 w 918"/>
                <a:gd name="T3" fmla="*/ 358 h 358"/>
                <a:gd name="T4" fmla="*/ 97 w 918"/>
                <a:gd name="T5" fmla="*/ 358 h 358"/>
                <a:gd name="T6" fmla="*/ 0 w 918"/>
                <a:gd name="T7" fmla="*/ 302 h 358"/>
                <a:gd name="T8" fmla="*/ 459 w 918"/>
                <a:gd name="T9" fmla="*/ 0 h 358"/>
                <a:gd name="T10" fmla="*/ 918 w 918"/>
                <a:gd name="T11" fmla="*/ 302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8" h="358">
                  <a:moveTo>
                    <a:pt x="918" y="302"/>
                  </a:moveTo>
                  <a:cubicBezTo>
                    <a:pt x="880" y="353"/>
                    <a:pt x="821" y="358"/>
                    <a:pt x="821" y="358"/>
                  </a:cubicBezTo>
                  <a:cubicBezTo>
                    <a:pt x="97" y="358"/>
                    <a:pt x="97" y="358"/>
                    <a:pt x="97" y="358"/>
                  </a:cubicBezTo>
                  <a:cubicBezTo>
                    <a:pt x="97" y="358"/>
                    <a:pt x="39" y="353"/>
                    <a:pt x="0" y="302"/>
                  </a:cubicBezTo>
                  <a:cubicBezTo>
                    <a:pt x="459" y="0"/>
                    <a:pt x="459" y="0"/>
                    <a:pt x="459" y="0"/>
                  </a:cubicBezTo>
                  <a:lnTo>
                    <a:pt x="918" y="302"/>
                  </a:lnTo>
                  <a:close/>
                </a:path>
              </a:pathLst>
            </a:custGeom>
            <a:solidFill>
              <a:srgbClr val="CBCA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84" name="Group 683"/>
          <p:cNvGrpSpPr/>
          <p:nvPr/>
        </p:nvGrpSpPr>
        <p:grpSpPr>
          <a:xfrm>
            <a:off x="21405541" y="4000212"/>
            <a:ext cx="1303644" cy="1303644"/>
            <a:chOff x="26452513" y="8783638"/>
            <a:chExt cx="4268788" cy="4268788"/>
          </a:xfrm>
        </p:grpSpPr>
        <p:sp>
          <p:nvSpPr>
            <p:cNvPr id="263" name="Oval 791"/>
            <p:cNvSpPr>
              <a:spLocks noChangeArrowheads="1"/>
            </p:cNvSpPr>
            <p:nvPr/>
          </p:nvSpPr>
          <p:spPr bwMode="auto">
            <a:xfrm>
              <a:off x="26452513" y="8783638"/>
              <a:ext cx="4268788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4" name="Freeform 792"/>
            <p:cNvSpPr>
              <a:spLocks/>
            </p:cNvSpPr>
            <p:nvPr/>
          </p:nvSpPr>
          <p:spPr bwMode="auto">
            <a:xfrm>
              <a:off x="28027313" y="11737975"/>
              <a:ext cx="273050" cy="212725"/>
            </a:xfrm>
            <a:custGeom>
              <a:avLst/>
              <a:gdLst>
                <a:gd name="T0" fmla="*/ 105 w 105"/>
                <a:gd name="T1" fmla="*/ 22 h 82"/>
                <a:gd name="T2" fmla="*/ 102 w 105"/>
                <a:gd name="T3" fmla="*/ 49 h 82"/>
                <a:gd name="T4" fmla="*/ 52 w 105"/>
                <a:gd name="T5" fmla="*/ 82 h 82"/>
                <a:gd name="T6" fmla="*/ 2 w 105"/>
                <a:gd name="T7" fmla="*/ 49 h 82"/>
                <a:gd name="T8" fmla="*/ 0 w 105"/>
                <a:gd name="T9" fmla="*/ 40 h 82"/>
                <a:gd name="T10" fmla="*/ 4 w 105"/>
                <a:gd name="T11" fmla="*/ 35 h 82"/>
                <a:gd name="T12" fmla="*/ 22 w 105"/>
                <a:gd name="T13" fmla="*/ 0 h 82"/>
                <a:gd name="T14" fmla="*/ 105 w 105"/>
                <a:gd name="T15" fmla="*/ 2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82">
                  <a:moveTo>
                    <a:pt x="105" y="22"/>
                  </a:moveTo>
                  <a:cubicBezTo>
                    <a:pt x="105" y="22"/>
                    <a:pt x="103" y="46"/>
                    <a:pt x="102" y="49"/>
                  </a:cubicBezTo>
                  <a:cubicBezTo>
                    <a:pt x="96" y="68"/>
                    <a:pt x="76" y="82"/>
                    <a:pt x="52" y="82"/>
                  </a:cubicBezTo>
                  <a:cubicBezTo>
                    <a:pt x="29" y="82"/>
                    <a:pt x="9" y="68"/>
                    <a:pt x="2" y="49"/>
                  </a:cubicBezTo>
                  <a:cubicBezTo>
                    <a:pt x="1" y="46"/>
                    <a:pt x="0" y="43"/>
                    <a:pt x="0" y="40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65" y="20"/>
                    <a:pt x="54" y="17"/>
                    <a:pt x="105" y="22"/>
                  </a:cubicBezTo>
                  <a:close/>
                </a:path>
              </a:pathLst>
            </a:custGeom>
            <a:solidFill>
              <a:srgbClr val="1D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5" name="Freeform 793"/>
            <p:cNvSpPr>
              <a:spLocks/>
            </p:cNvSpPr>
            <p:nvPr/>
          </p:nvSpPr>
          <p:spPr bwMode="auto">
            <a:xfrm>
              <a:off x="29136975" y="11672888"/>
              <a:ext cx="338138" cy="249238"/>
            </a:xfrm>
            <a:custGeom>
              <a:avLst/>
              <a:gdLst>
                <a:gd name="T0" fmla="*/ 128 w 130"/>
                <a:gd name="T1" fmla="*/ 11 h 96"/>
                <a:gd name="T2" fmla="*/ 128 w 130"/>
                <a:gd name="T3" fmla="*/ 54 h 96"/>
                <a:gd name="T4" fmla="*/ 128 w 130"/>
                <a:gd name="T5" fmla="*/ 54 h 96"/>
                <a:gd name="T6" fmla="*/ 76 w 130"/>
                <a:gd name="T7" fmla="*/ 96 h 96"/>
                <a:gd name="T8" fmla="*/ 23 w 130"/>
                <a:gd name="T9" fmla="*/ 54 h 96"/>
                <a:gd name="T10" fmla="*/ 0 w 130"/>
                <a:gd name="T11" fmla="*/ 50 h 96"/>
                <a:gd name="T12" fmla="*/ 53 w 130"/>
                <a:gd name="T13" fmla="*/ 8 h 96"/>
                <a:gd name="T14" fmla="*/ 128 w 130"/>
                <a:gd name="T15" fmla="*/ 1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96">
                  <a:moveTo>
                    <a:pt x="128" y="11"/>
                  </a:moveTo>
                  <a:cubicBezTo>
                    <a:pt x="128" y="54"/>
                    <a:pt x="128" y="54"/>
                    <a:pt x="128" y="54"/>
                  </a:cubicBezTo>
                  <a:cubicBezTo>
                    <a:pt x="128" y="54"/>
                    <a:pt x="128" y="54"/>
                    <a:pt x="128" y="54"/>
                  </a:cubicBezTo>
                  <a:cubicBezTo>
                    <a:pt x="125" y="77"/>
                    <a:pt x="103" y="96"/>
                    <a:pt x="76" y="96"/>
                  </a:cubicBezTo>
                  <a:cubicBezTo>
                    <a:pt x="48" y="96"/>
                    <a:pt x="26" y="77"/>
                    <a:pt x="23" y="54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53" y="8"/>
                    <a:pt x="53" y="8"/>
                    <a:pt x="53" y="8"/>
                  </a:cubicBezTo>
                  <a:cubicBezTo>
                    <a:pt x="130" y="0"/>
                    <a:pt x="128" y="11"/>
                    <a:pt x="128" y="11"/>
                  </a:cubicBezTo>
                  <a:close/>
                </a:path>
              </a:pathLst>
            </a:custGeom>
            <a:solidFill>
              <a:srgbClr val="1D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6" name="Freeform 794"/>
            <p:cNvSpPr>
              <a:spLocks/>
            </p:cNvSpPr>
            <p:nvPr/>
          </p:nvSpPr>
          <p:spPr bwMode="auto">
            <a:xfrm>
              <a:off x="28120975" y="10042525"/>
              <a:ext cx="765175" cy="57150"/>
            </a:xfrm>
            <a:custGeom>
              <a:avLst/>
              <a:gdLst>
                <a:gd name="T0" fmla="*/ 295 w 295"/>
                <a:gd name="T1" fmla="*/ 19 h 22"/>
                <a:gd name="T2" fmla="*/ 294 w 295"/>
                <a:gd name="T3" fmla="*/ 22 h 22"/>
                <a:gd name="T4" fmla="*/ 279 w 295"/>
                <a:gd name="T5" fmla="*/ 8 h 22"/>
                <a:gd name="T6" fmla="*/ 16 w 295"/>
                <a:gd name="T7" fmla="*/ 8 h 22"/>
                <a:gd name="T8" fmla="*/ 5 w 295"/>
                <a:gd name="T9" fmla="*/ 14 h 22"/>
                <a:gd name="T10" fmla="*/ 0 w 295"/>
                <a:gd name="T11" fmla="*/ 22 h 22"/>
                <a:gd name="T12" fmla="*/ 0 w 295"/>
                <a:gd name="T13" fmla="*/ 19 h 22"/>
                <a:gd name="T14" fmla="*/ 5 w 295"/>
                <a:gd name="T15" fmla="*/ 6 h 22"/>
                <a:gd name="T16" fmla="*/ 16 w 295"/>
                <a:gd name="T17" fmla="*/ 0 h 22"/>
                <a:gd name="T18" fmla="*/ 279 w 295"/>
                <a:gd name="T19" fmla="*/ 0 h 22"/>
                <a:gd name="T20" fmla="*/ 295 w 295"/>
                <a:gd name="T21" fmla="*/ 1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5" h="22">
                  <a:moveTo>
                    <a:pt x="295" y="19"/>
                  </a:moveTo>
                  <a:cubicBezTo>
                    <a:pt x="295" y="20"/>
                    <a:pt x="295" y="21"/>
                    <a:pt x="294" y="22"/>
                  </a:cubicBezTo>
                  <a:cubicBezTo>
                    <a:pt x="293" y="14"/>
                    <a:pt x="287" y="8"/>
                    <a:pt x="279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1" y="8"/>
                    <a:pt x="7" y="10"/>
                    <a:pt x="5" y="14"/>
                  </a:cubicBezTo>
                  <a:cubicBezTo>
                    <a:pt x="2" y="16"/>
                    <a:pt x="1" y="19"/>
                    <a:pt x="0" y="22"/>
                  </a:cubicBezTo>
                  <a:cubicBezTo>
                    <a:pt x="0" y="21"/>
                    <a:pt x="0" y="20"/>
                    <a:pt x="0" y="19"/>
                  </a:cubicBezTo>
                  <a:cubicBezTo>
                    <a:pt x="0" y="14"/>
                    <a:pt x="2" y="9"/>
                    <a:pt x="5" y="6"/>
                  </a:cubicBezTo>
                  <a:cubicBezTo>
                    <a:pt x="7" y="3"/>
                    <a:pt x="11" y="0"/>
                    <a:pt x="16" y="0"/>
                  </a:cubicBezTo>
                  <a:cubicBezTo>
                    <a:pt x="279" y="0"/>
                    <a:pt x="279" y="0"/>
                    <a:pt x="279" y="0"/>
                  </a:cubicBezTo>
                  <a:cubicBezTo>
                    <a:pt x="288" y="0"/>
                    <a:pt x="295" y="9"/>
                    <a:pt x="295" y="19"/>
                  </a:cubicBezTo>
                  <a:close/>
                </a:path>
              </a:pathLst>
            </a:custGeom>
            <a:solidFill>
              <a:srgbClr val="AD44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7" name="Freeform 795"/>
            <p:cNvSpPr>
              <a:spLocks noEditPoints="1"/>
            </p:cNvSpPr>
            <p:nvPr/>
          </p:nvSpPr>
          <p:spPr bwMode="auto">
            <a:xfrm>
              <a:off x="26835100" y="10569575"/>
              <a:ext cx="523875" cy="385763"/>
            </a:xfrm>
            <a:custGeom>
              <a:avLst/>
              <a:gdLst>
                <a:gd name="T0" fmla="*/ 178 w 202"/>
                <a:gd name="T1" fmla="*/ 98 h 149"/>
                <a:gd name="T2" fmla="*/ 84 w 202"/>
                <a:gd name="T3" fmla="*/ 108 h 149"/>
                <a:gd name="T4" fmla="*/ 114 w 202"/>
                <a:gd name="T5" fmla="*/ 80 h 149"/>
                <a:gd name="T6" fmla="*/ 114 w 202"/>
                <a:gd name="T7" fmla="*/ 80 h 149"/>
                <a:gd name="T8" fmla="*/ 102 w 202"/>
                <a:gd name="T9" fmla="*/ 25 h 149"/>
                <a:gd name="T10" fmla="*/ 54 w 202"/>
                <a:gd name="T11" fmla="*/ 2 h 149"/>
                <a:gd name="T12" fmla="*/ 55 w 202"/>
                <a:gd name="T13" fmla="*/ 102 h 149"/>
                <a:gd name="T14" fmla="*/ 57 w 202"/>
                <a:gd name="T15" fmla="*/ 104 h 149"/>
                <a:gd name="T16" fmla="*/ 62 w 202"/>
                <a:gd name="T17" fmla="*/ 108 h 149"/>
                <a:gd name="T18" fmla="*/ 23 w 202"/>
                <a:gd name="T19" fmla="*/ 128 h 149"/>
                <a:gd name="T20" fmla="*/ 14 w 202"/>
                <a:gd name="T21" fmla="*/ 140 h 149"/>
                <a:gd name="T22" fmla="*/ 14 w 202"/>
                <a:gd name="T23" fmla="*/ 140 h 149"/>
                <a:gd name="T24" fmla="*/ 18 w 202"/>
                <a:gd name="T25" fmla="*/ 144 h 149"/>
                <a:gd name="T26" fmla="*/ 73 w 202"/>
                <a:gd name="T27" fmla="*/ 118 h 149"/>
                <a:gd name="T28" fmla="*/ 148 w 202"/>
                <a:gd name="T29" fmla="*/ 149 h 149"/>
                <a:gd name="T30" fmla="*/ 202 w 202"/>
                <a:gd name="T31" fmla="*/ 108 h 149"/>
                <a:gd name="T32" fmla="*/ 178 w 202"/>
                <a:gd name="T33" fmla="*/ 98 h 149"/>
                <a:gd name="T34" fmla="*/ 74 w 202"/>
                <a:gd name="T35" fmla="*/ 29 h 149"/>
                <a:gd name="T36" fmla="*/ 88 w 202"/>
                <a:gd name="T37" fmla="*/ 42 h 149"/>
                <a:gd name="T38" fmla="*/ 92 w 202"/>
                <a:gd name="T39" fmla="*/ 52 h 149"/>
                <a:gd name="T40" fmla="*/ 91 w 202"/>
                <a:gd name="T41" fmla="*/ 73 h 149"/>
                <a:gd name="T42" fmla="*/ 74 w 202"/>
                <a:gd name="T43" fmla="*/ 95 h 149"/>
                <a:gd name="T44" fmla="*/ 74 w 202"/>
                <a:gd name="T45" fmla="*/ 2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2" h="149">
                  <a:moveTo>
                    <a:pt x="178" y="98"/>
                  </a:moveTo>
                  <a:cubicBezTo>
                    <a:pt x="174" y="115"/>
                    <a:pt x="141" y="143"/>
                    <a:pt x="84" y="108"/>
                  </a:cubicBezTo>
                  <a:cubicBezTo>
                    <a:pt x="94" y="102"/>
                    <a:pt x="107" y="97"/>
                    <a:pt x="114" y="80"/>
                  </a:cubicBezTo>
                  <a:cubicBezTo>
                    <a:pt x="114" y="80"/>
                    <a:pt x="114" y="80"/>
                    <a:pt x="114" y="80"/>
                  </a:cubicBezTo>
                  <a:cubicBezTo>
                    <a:pt x="124" y="60"/>
                    <a:pt x="116" y="40"/>
                    <a:pt x="102" y="25"/>
                  </a:cubicBezTo>
                  <a:cubicBezTo>
                    <a:pt x="90" y="13"/>
                    <a:pt x="71" y="3"/>
                    <a:pt x="54" y="2"/>
                  </a:cubicBezTo>
                  <a:cubicBezTo>
                    <a:pt x="0" y="0"/>
                    <a:pt x="20" y="71"/>
                    <a:pt x="55" y="102"/>
                  </a:cubicBezTo>
                  <a:cubicBezTo>
                    <a:pt x="57" y="104"/>
                    <a:pt x="57" y="104"/>
                    <a:pt x="57" y="104"/>
                  </a:cubicBezTo>
                  <a:cubicBezTo>
                    <a:pt x="59" y="106"/>
                    <a:pt x="61" y="107"/>
                    <a:pt x="62" y="108"/>
                  </a:cubicBezTo>
                  <a:cubicBezTo>
                    <a:pt x="54" y="115"/>
                    <a:pt x="39" y="124"/>
                    <a:pt x="23" y="128"/>
                  </a:cubicBezTo>
                  <a:cubicBezTo>
                    <a:pt x="17" y="129"/>
                    <a:pt x="14" y="134"/>
                    <a:pt x="14" y="140"/>
                  </a:cubicBezTo>
                  <a:cubicBezTo>
                    <a:pt x="14" y="140"/>
                    <a:pt x="14" y="140"/>
                    <a:pt x="14" y="140"/>
                  </a:cubicBezTo>
                  <a:cubicBezTo>
                    <a:pt x="14" y="142"/>
                    <a:pt x="16" y="143"/>
                    <a:pt x="18" y="144"/>
                  </a:cubicBezTo>
                  <a:cubicBezTo>
                    <a:pt x="24" y="145"/>
                    <a:pt x="42" y="144"/>
                    <a:pt x="73" y="118"/>
                  </a:cubicBezTo>
                  <a:cubicBezTo>
                    <a:pt x="96" y="135"/>
                    <a:pt x="124" y="149"/>
                    <a:pt x="148" y="149"/>
                  </a:cubicBezTo>
                  <a:cubicBezTo>
                    <a:pt x="172" y="148"/>
                    <a:pt x="198" y="136"/>
                    <a:pt x="202" y="108"/>
                  </a:cubicBezTo>
                  <a:lnTo>
                    <a:pt x="178" y="98"/>
                  </a:lnTo>
                  <a:close/>
                  <a:moveTo>
                    <a:pt x="74" y="29"/>
                  </a:moveTo>
                  <a:cubicBezTo>
                    <a:pt x="80" y="31"/>
                    <a:pt x="85" y="36"/>
                    <a:pt x="88" y="42"/>
                  </a:cubicBezTo>
                  <a:cubicBezTo>
                    <a:pt x="90" y="45"/>
                    <a:pt x="91" y="49"/>
                    <a:pt x="92" y="52"/>
                  </a:cubicBezTo>
                  <a:cubicBezTo>
                    <a:pt x="95" y="59"/>
                    <a:pt x="94" y="66"/>
                    <a:pt x="91" y="73"/>
                  </a:cubicBezTo>
                  <a:cubicBezTo>
                    <a:pt x="83" y="86"/>
                    <a:pt x="74" y="95"/>
                    <a:pt x="74" y="95"/>
                  </a:cubicBezTo>
                  <a:cubicBezTo>
                    <a:pt x="36" y="74"/>
                    <a:pt x="29" y="9"/>
                    <a:pt x="74" y="29"/>
                  </a:cubicBezTo>
                  <a:close/>
                </a:path>
              </a:pathLst>
            </a:custGeom>
            <a:solidFill>
              <a:srgbClr val="1D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8" name="Freeform 796"/>
            <p:cNvSpPr>
              <a:spLocks/>
            </p:cNvSpPr>
            <p:nvPr/>
          </p:nvSpPr>
          <p:spPr bwMode="auto">
            <a:xfrm>
              <a:off x="27154188" y="9793288"/>
              <a:ext cx="3008313" cy="2330450"/>
            </a:xfrm>
            <a:custGeom>
              <a:avLst/>
              <a:gdLst>
                <a:gd name="T0" fmla="*/ 1153 w 1160"/>
                <a:gd name="T1" fmla="*/ 330 h 899"/>
                <a:gd name="T2" fmla="*/ 1138 w 1160"/>
                <a:gd name="T3" fmla="*/ 324 h 899"/>
                <a:gd name="T4" fmla="*/ 1081 w 1160"/>
                <a:gd name="T5" fmla="*/ 324 h 899"/>
                <a:gd name="T6" fmla="*/ 1081 w 1160"/>
                <a:gd name="T7" fmla="*/ 324 h 899"/>
                <a:gd name="T8" fmla="*/ 778 w 1160"/>
                <a:gd name="T9" fmla="*/ 70 h 899"/>
                <a:gd name="T10" fmla="*/ 767 w 1160"/>
                <a:gd name="T11" fmla="*/ 68 h 899"/>
                <a:gd name="T12" fmla="*/ 767 w 1160"/>
                <a:gd name="T13" fmla="*/ 0 h 899"/>
                <a:gd name="T14" fmla="*/ 767 w 1160"/>
                <a:gd name="T15" fmla="*/ 0 h 899"/>
                <a:gd name="T16" fmla="*/ 766 w 1160"/>
                <a:gd name="T17" fmla="*/ 0 h 899"/>
                <a:gd name="T18" fmla="*/ 683 w 1160"/>
                <a:gd name="T19" fmla="*/ 63 h 899"/>
                <a:gd name="T20" fmla="*/ 417 w 1160"/>
                <a:gd name="T21" fmla="*/ 65 h 899"/>
                <a:gd name="T22" fmla="*/ 17 w 1160"/>
                <a:gd name="T23" fmla="*/ 340 h 899"/>
                <a:gd name="T24" fmla="*/ 7 w 1160"/>
                <a:gd name="T25" fmla="*/ 482 h 899"/>
                <a:gd name="T26" fmla="*/ 218 w 1160"/>
                <a:gd name="T27" fmla="*/ 738 h 899"/>
                <a:gd name="T28" fmla="*/ 217 w 1160"/>
                <a:gd name="T29" fmla="*/ 830 h 899"/>
                <a:gd name="T30" fmla="*/ 217 w 1160"/>
                <a:gd name="T31" fmla="*/ 830 h 899"/>
                <a:gd name="T32" fmla="*/ 295 w 1160"/>
                <a:gd name="T33" fmla="*/ 899 h 899"/>
                <a:gd name="T34" fmla="*/ 373 w 1160"/>
                <a:gd name="T35" fmla="*/ 830 h 899"/>
                <a:gd name="T36" fmla="*/ 373 w 1160"/>
                <a:gd name="T37" fmla="*/ 830 h 899"/>
                <a:gd name="T38" fmla="*/ 373 w 1160"/>
                <a:gd name="T39" fmla="*/ 830 h 899"/>
                <a:gd name="T40" fmla="*/ 373 w 1160"/>
                <a:gd name="T41" fmla="*/ 784 h 899"/>
                <a:gd name="T42" fmla="*/ 704 w 1160"/>
                <a:gd name="T43" fmla="*/ 786 h 899"/>
                <a:gd name="T44" fmla="*/ 704 w 1160"/>
                <a:gd name="T45" fmla="*/ 830 h 899"/>
                <a:gd name="T46" fmla="*/ 704 w 1160"/>
                <a:gd name="T47" fmla="*/ 830 h 899"/>
                <a:gd name="T48" fmla="*/ 782 w 1160"/>
                <a:gd name="T49" fmla="*/ 899 h 899"/>
                <a:gd name="T50" fmla="*/ 860 w 1160"/>
                <a:gd name="T51" fmla="*/ 830 h 899"/>
                <a:gd name="T52" fmla="*/ 860 w 1160"/>
                <a:gd name="T53" fmla="*/ 830 h 899"/>
                <a:gd name="T54" fmla="*/ 860 w 1160"/>
                <a:gd name="T55" fmla="*/ 830 h 899"/>
                <a:gd name="T56" fmla="*/ 860 w 1160"/>
                <a:gd name="T57" fmla="*/ 830 h 899"/>
                <a:gd name="T58" fmla="*/ 861 w 1160"/>
                <a:gd name="T59" fmla="*/ 754 h 899"/>
                <a:gd name="T60" fmla="*/ 1080 w 1160"/>
                <a:gd name="T61" fmla="*/ 546 h 899"/>
                <a:gd name="T62" fmla="*/ 1080 w 1160"/>
                <a:gd name="T63" fmla="*/ 546 h 899"/>
                <a:gd name="T64" fmla="*/ 1138 w 1160"/>
                <a:gd name="T65" fmla="*/ 546 h 899"/>
                <a:gd name="T66" fmla="*/ 1160 w 1160"/>
                <a:gd name="T67" fmla="*/ 526 h 899"/>
                <a:gd name="T68" fmla="*/ 1160 w 1160"/>
                <a:gd name="T69" fmla="*/ 344 h 899"/>
                <a:gd name="T70" fmla="*/ 1153 w 1160"/>
                <a:gd name="T71" fmla="*/ 330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0" h="899">
                  <a:moveTo>
                    <a:pt x="1153" y="330"/>
                  </a:moveTo>
                  <a:cubicBezTo>
                    <a:pt x="1149" y="326"/>
                    <a:pt x="1144" y="324"/>
                    <a:pt x="1138" y="324"/>
                  </a:cubicBezTo>
                  <a:cubicBezTo>
                    <a:pt x="1081" y="324"/>
                    <a:pt x="1081" y="324"/>
                    <a:pt x="1081" y="324"/>
                  </a:cubicBezTo>
                  <a:cubicBezTo>
                    <a:pt x="1081" y="324"/>
                    <a:pt x="1081" y="324"/>
                    <a:pt x="1081" y="324"/>
                  </a:cubicBezTo>
                  <a:cubicBezTo>
                    <a:pt x="1038" y="201"/>
                    <a:pt x="900" y="93"/>
                    <a:pt x="778" y="70"/>
                  </a:cubicBezTo>
                  <a:cubicBezTo>
                    <a:pt x="775" y="70"/>
                    <a:pt x="771" y="69"/>
                    <a:pt x="767" y="68"/>
                  </a:cubicBezTo>
                  <a:cubicBezTo>
                    <a:pt x="767" y="0"/>
                    <a:pt x="767" y="0"/>
                    <a:pt x="767" y="0"/>
                  </a:cubicBezTo>
                  <a:cubicBezTo>
                    <a:pt x="767" y="0"/>
                    <a:pt x="767" y="0"/>
                    <a:pt x="767" y="0"/>
                  </a:cubicBezTo>
                  <a:cubicBezTo>
                    <a:pt x="766" y="0"/>
                    <a:pt x="766" y="0"/>
                    <a:pt x="766" y="0"/>
                  </a:cubicBezTo>
                  <a:cubicBezTo>
                    <a:pt x="720" y="0"/>
                    <a:pt x="683" y="28"/>
                    <a:pt x="683" y="63"/>
                  </a:cubicBezTo>
                  <a:cubicBezTo>
                    <a:pt x="417" y="65"/>
                    <a:pt x="417" y="65"/>
                    <a:pt x="417" y="65"/>
                  </a:cubicBezTo>
                  <a:cubicBezTo>
                    <a:pt x="225" y="65"/>
                    <a:pt x="64" y="182"/>
                    <a:pt x="17" y="340"/>
                  </a:cubicBezTo>
                  <a:cubicBezTo>
                    <a:pt x="12" y="360"/>
                    <a:pt x="0" y="407"/>
                    <a:pt x="7" y="482"/>
                  </a:cubicBezTo>
                  <a:cubicBezTo>
                    <a:pt x="7" y="482"/>
                    <a:pt x="39" y="676"/>
                    <a:pt x="218" y="738"/>
                  </a:cubicBezTo>
                  <a:cubicBezTo>
                    <a:pt x="217" y="830"/>
                    <a:pt x="217" y="830"/>
                    <a:pt x="217" y="830"/>
                  </a:cubicBezTo>
                  <a:cubicBezTo>
                    <a:pt x="217" y="830"/>
                    <a:pt x="217" y="830"/>
                    <a:pt x="217" y="830"/>
                  </a:cubicBezTo>
                  <a:cubicBezTo>
                    <a:pt x="217" y="868"/>
                    <a:pt x="252" y="899"/>
                    <a:pt x="295" y="899"/>
                  </a:cubicBezTo>
                  <a:cubicBezTo>
                    <a:pt x="338" y="899"/>
                    <a:pt x="373" y="868"/>
                    <a:pt x="373" y="830"/>
                  </a:cubicBezTo>
                  <a:cubicBezTo>
                    <a:pt x="373" y="830"/>
                    <a:pt x="373" y="830"/>
                    <a:pt x="373" y="830"/>
                  </a:cubicBezTo>
                  <a:cubicBezTo>
                    <a:pt x="373" y="830"/>
                    <a:pt x="373" y="830"/>
                    <a:pt x="373" y="830"/>
                  </a:cubicBezTo>
                  <a:cubicBezTo>
                    <a:pt x="373" y="784"/>
                    <a:pt x="373" y="784"/>
                    <a:pt x="373" y="784"/>
                  </a:cubicBezTo>
                  <a:cubicBezTo>
                    <a:pt x="387" y="785"/>
                    <a:pt x="698" y="786"/>
                    <a:pt x="704" y="786"/>
                  </a:cubicBezTo>
                  <a:cubicBezTo>
                    <a:pt x="704" y="830"/>
                    <a:pt x="704" y="830"/>
                    <a:pt x="704" y="830"/>
                  </a:cubicBezTo>
                  <a:cubicBezTo>
                    <a:pt x="704" y="830"/>
                    <a:pt x="704" y="830"/>
                    <a:pt x="704" y="830"/>
                  </a:cubicBezTo>
                  <a:cubicBezTo>
                    <a:pt x="705" y="868"/>
                    <a:pt x="739" y="899"/>
                    <a:pt x="782" y="899"/>
                  </a:cubicBezTo>
                  <a:cubicBezTo>
                    <a:pt x="825" y="899"/>
                    <a:pt x="860" y="868"/>
                    <a:pt x="860" y="830"/>
                  </a:cubicBezTo>
                  <a:cubicBezTo>
                    <a:pt x="860" y="830"/>
                    <a:pt x="860" y="830"/>
                    <a:pt x="860" y="830"/>
                  </a:cubicBezTo>
                  <a:cubicBezTo>
                    <a:pt x="860" y="830"/>
                    <a:pt x="860" y="830"/>
                    <a:pt x="860" y="830"/>
                  </a:cubicBezTo>
                  <a:cubicBezTo>
                    <a:pt x="860" y="830"/>
                    <a:pt x="860" y="830"/>
                    <a:pt x="860" y="830"/>
                  </a:cubicBezTo>
                  <a:cubicBezTo>
                    <a:pt x="861" y="754"/>
                    <a:pt x="861" y="754"/>
                    <a:pt x="861" y="754"/>
                  </a:cubicBezTo>
                  <a:cubicBezTo>
                    <a:pt x="965" y="710"/>
                    <a:pt x="1045" y="645"/>
                    <a:pt x="1080" y="546"/>
                  </a:cubicBezTo>
                  <a:cubicBezTo>
                    <a:pt x="1080" y="546"/>
                    <a:pt x="1080" y="546"/>
                    <a:pt x="1080" y="546"/>
                  </a:cubicBezTo>
                  <a:cubicBezTo>
                    <a:pt x="1138" y="546"/>
                    <a:pt x="1138" y="546"/>
                    <a:pt x="1138" y="546"/>
                  </a:cubicBezTo>
                  <a:cubicBezTo>
                    <a:pt x="1150" y="546"/>
                    <a:pt x="1160" y="537"/>
                    <a:pt x="1160" y="526"/>
                  </a:cubicBezTo>
                  <a:cubicBezTo>
                    <a:pt x="1160" y="344"/>
                    <a:pt x="1160" y="344"/>
                    <a:pt x="1160" y="344"/>
                  </a:cubicBezTo>
                  <a:cubicBezTo>
                    <a:pt x="1160" y="338"/>
                    <a:pt x="1157" y="333"/>
                    <a:pt x="1153" y="330"/>
                  </a:cubicBezTo>
                  <a:close/>
                </a:path>
              </a:pathLst>
            </a:custGeom>
            <a:solidFill>
              <a:srgbClr val="51C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69" name="Freeform 797"/>
            <p:cNvSpPr>
              <a:spLocks/>
            </p:cNvSpPr>
            <p:nvPr/>
          </p:nvSpPr>
          <p:spPr bwMode="auto">
            <a:xfrm>
              <a:off x="28743275" y="10206038"/>
              <a:ext cx="241300" cy="290513"/>
            </a:xfrm>
            <a:custGeom>
              <a:avLst/>
              <a:gdLst>
                <a:gd name="T0" fmla="*/ 93 w 93"/>
                <a:gd name="T1" fmla="*/ 0 h 112"/>
                <a:gd name="T2" fmla="*/ 93 w 93"/>
                <a:gd name="T3" fmla="*/ 92 h 112"/>
                <a:gd name="T4" fmla="*/ 40 w 93"/>
                <a:gd name="T5" fmla="*/ 111 h 112"/>
                <a:gd name="T6" fmla="*/ 1 w 93"/>
                <a:gd name="T7" fmla="*/ 102 h 112"/>
                <a:gd name="T8" fmla="*/ 0 w 93"/>
                <a:gd name="T9" fmla="*/ 86 h 112"/>
                <a:gd name="T10" fmla="*/ 93 w 93"/>
                <a:gd name="T1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" h="112">
                  <a:moveTo>
                    <a:pt x="93" y="0"/>
                  </a:moveTo>
                  <a:cubicBezTo>
                    <a:pt x="93" y="92"/>
                    <a:pt x="93" y="92"/>
                    <a:pt x="93" y="92"/>
                  </a:cubicBezTo>
                  <a:cubicBezTo>
                    <a:pt x="92" y="88"/>
                    <a:pt x="82" y="112"/>
                    <a:pt x="40" y="111"/>
                  </a:cubicBezTo>
                  <a:cubicBezTo>
                    <a:pt x="26" y="111"/>
                    <a:pt x="13" y="108"/>
                    <a:pt x="1" y="102"/>
                  </a:cubicBezTo>
                  <a:cubicBezTo>
                    <a:pt x="0" y="97"/>
                    <a:pt x="0" y="92"/>
                    <a:pt x="0" y="86"/>
                  </a:cubicBezTo>
                  <a:cubicBezTo>
                    <a:pt x="0" y="40"/>
                    <a:pt x="41" y="2"/>
                    <a:pt x="93" y="0"/>
                  </a:cubicBezTo>
                  <a:close/>
                </a:path>
              </a:pathLst>
            </a:custGeom>
            <a:solidFill>
              <a:srgbClr val="1D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0" name="Oval 798"/>
            <p:cNvSpPr>
              <a:spLocks noChangeArrowheads="1"/>
            </p:cNvSpPr>
            <p:nvPr/>
          </p:nvSpPr>
          <p:spPr bwMode="auto">
            <a:xfrm>
              <a:off x="29373513" y="10537825"/>
              <a:ext cx="238125" cy="214313"/>
            </a:xfrm>
            <a:prstGeom prst="ellipse">
              <a:avLst/>
            </a:prstGeom>
            <a:solidFill>
              <a:srgbClr val="2228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1" name="Oval 799"/>
            <p:cNvSpPr>
              <a:spLocks noChangeArrowheads="1"/>
            </p:cNvSpPr>
            <p:nvPr/>
          </p:nvSpPr>
          <p:spPr bwMode="auto">
            <a:xfrm>
              <a:off x="29495750" y="10590213"/>
              <a:ext cx="53975" cy="492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2" name="Freeform 800"/>
            <p:cNvSpPr>
              <a:spLocks/>
            </p:cNvSpPr>
            <p:nvPr/>
          </p:nvSpPr>
          <p:spPr bwMode="auto">
            <a:xfrm>
              <a:off x="29770388" y="10631488"/>
              <a:ext cx="392113" cy="577850"/>
            </a:xfrm>
            <a:custGeom>
              <a:avLst/>
              <a:gdLst>
                <a:gd name="T0" fmla="*/ 151 w 151"/>
                <a:gd name="T1" fmla="*/ 21 h 223"/>
                <a:gd name="T2" fmla="*/ 151 w 151"/>
                <a:gd name="T3" fmla="*/ 203 h 223"/>
                <a:gd name="T4" fmla="*/ 129 w 151"/>
                <a:gd name="T5" fmla="*/ 223 h 223"/>
                <a:gd name="T6" fmla="*/ 71 w 151"/>
                <a:gd name="T7" fmla="*/ 223 h 223"/>
                <a:gd name="T8" fmla="*/ 71 w 151"/>
                <a:gd name="T9" fmla="*/ 223 h 223"/>
                <a:gd name="T10" fmla="*/ 0 w 151"/>
                <a:gd name="T11" fmla="*/ 112 h 223"/>
                <a:gd name="T12" fmla="*/ 72 w 151"/>
                <a:gd name="T13" fmla="*/ 0 h 223"/>
                <a:gd name="T14" fmla="*/ 72 w 151"/>
                <a:gd name="T15" fmla="*/ 1 h 223"/>
                <a:gd name="T16" fmla="*/ 129 w 151"/>
                <a:gd name="T17" fmla="*/ 1 h 223"/>
                <a:gd name="T18" fmla="*/ 144 w 151"/>
                <a:gd name="T19" fmla="*/ 7 h 223"/>
                <a:gd name="T20" fmla="*/ 151 w 151"/>
                <a:gd name="T21" fmla="*/ 21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1" h="223">
                  <a:moveTo>
                    <a:pt x="151" y="21"/>
                  </a:moveTo>
                  <a:cubicBezTo>
                    <a:pt x="151" y="203"/>
                    <a:pt x="151" y="203"/>
                    <a:pt x="151" y="203"/>
                  </a:cubicBezTo>
                  <a:cubicBezTo>
                    <a:pt x="151" y="214"/>
                    <a:pt x="141" y="223"/>
                    <a:pt x="129" y="223"/>
                  </a:cubicBezTo>
                  <a:cubicBezTo>
                    <a:pt x="71" y="223"/>
                    <a:pt x="71" y="223"/>
                    <a:pt x="71" y="223"/>
                  </a:cubicBezTo>
                  <a:cubicBezTo>
                    <a:pt x="71" y="223"/>
                    <a:pt x="71" y="223"/>
                    <a:pt x="71" y="223"/>
                  </a:cubicBezTo>
                  <a:cubicBezTo>
                    <a:pt x="30" y="207"/>
                    <a:pt x="0" y="163"/>
                    <a:pt x="0" y="112"/>
                  </a:cubicBezTo>
                  <a:cubicBezTo>
                    <a:pt x="0" y="60"/>
                    <a:pt x="30" y="16"/>
                    <a:pt x="72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129" y="1"/>
                    <a:pt x="129" y="1"/>
                    <a:pt x="129" y="1"/>
                  </a:cubicBezTo>
                  <a:cubicBezTo>
                    <a:pt x="135" y="1"/>
                    <a:pt x="140" y="3"/>
                    <a:pt x="144" y="7"/>
                  </a:cubicBezTo>
                  <a:cubicBezTo>
                    <a:pt x="148" y="10"/>
                    <a:pt x="151" y="15"/>
                    <a:pt x="151" y="21"/>
                  </a:cubicBezTo>
                  <a:close/>
                </a:path>
              </a:pathLst>
            </a:custGeom>
            <a:solidFill>
              <a:srgbClr val="1D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3" name="Freeform 801"/>
            <p:cNvSpPr>
              <a:spLocks/>
            </p:cNvSpPr>
            <p:nvPr/>
          </p:nvSpPr>
          <p:spPr bwMode="auto">
            <a:xfrm>
              <a:off x="28120975" y="10063163"/>
              <a:ext cx="762000" cy="53975"/>
            </a:xfrm>
            <a:custGeom>
              <a:avLst/>
              <a:gdLst>
                <a:gd name="T0" fmla="*/ 294 w 294"/>
                <a:gd name="T1" fmla="*/ 11 h 21"/>
                <a:gd name="T2" fmla="*/ 294 w 294"/>
                <a:gd name="T3" fmla="*/ 11 h 21"/>
                <a:gd name="T4" fmla="*/ 279 w 294"/>
                <a:gd name="T5" fmla="*/ 21 h 21"/>
                <a:gd name="T6" fmla="*/ 16 w 294"/>
                <a:gd name="T7" fmla="*/ 21 h 21"/>
                <a:gd name="T8" fmla="*/ 0 w 294"/>
                <a:gd name="T9" fmla="*/ 11 h 21"/>
                <a:gd name="T10" fmla="*/ 0 w 294"/>
                <a:gd name="T11" fmla="*/ 11 h 21"/>
                <a:gd name="T12" fmla="*/ 5 w 294"/>
                <a:gd name="T13" fmla="*/ 4 h 21"/>
                <a:gd name="T14" fmla="*/ 16 w 294"/>
                <a:gd name="T15" fmla="*/ 0 h 21"/>
                <a:gd name="T16" fmla="*/ 279 w 294"/>
                <a:gd name="T17" fmla="*/ 0 h 21"/>
                <a:gd name="T18" fmla="*/ 294 w 294"/>
                <a:gd name="T19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4" h="21">
                  <a:moveTo>
                    <a:pt x="294" y="11"/>
                  </a:moveTo>
                  <a:cubicBezTo>
                    <a:pt x="294" y="11"/>
                    <a:pt x="294" y="11"/>
                    <a:pt x="294" y="11"/>
                  </a:cubicBezTo>
                  <a:cubicBezTo>
                    <a:pt x="293" y="17"/>
                    <a:pt x="287" y="21"/>
                    <a:pt x="279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8" y="21"/>
                    <a:pt x="2" y="17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8"/>
                    <a:pt x="2" y="6"/>
                    <a:pt x="5" y="4"/>
                  </a:cubicBezTo>
                  <a:cubicBezTo>
                    <a:pt x="7" y="2"/>
                    <a:pt x="11" y="0"/>
                    <a:pt x="16" y="0"/>
                  </a:cubicBezTo>
                  <a:cubicBezTo>
                    <a:pt x="279" y="0"/>
                    <a:pt x="279" y="0"/>
                    <a:pt x="279" y="0"/>
                  </a:cubicBezTo>
                  <a:cubicBezTo>
                    <a:pt x="287" y="0"/>
                    <a:pt x="293" y="5"/>
                    <a:pt x="294" y="11"/>
                  </a:cubicBezTo>
                  <a:close/>
                </a:path>
              </a:pathLst>
            </a:custGeom>
            <a:solidFill>
              <a:srgbClr val="2228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94" name="Group 693"/>
          <p:cNvGrpSpPr/>
          <p:nvPr/>
        </p:nvGrpSpPr>
        <p:grpSpPr>
          <a:xfrm>
            <a:off x="1677984" y="6205935"/>
            <a:ext cx="1304130" cy="1304130"/>
            <a:chOff x="-18535650" y="13774738"/>
            <a:chExt cx="4270375" cy="4270375"/>
          </a:xfrm>
        </p:grpSpPr>
        <p:sp>
          <p:nvSpPr>
            <p:cNvPr id="274" name="Oval 802"/>
            <p:cNvSpPr>
              <a:spLocks noChangeArrowheads="1"/>
            </p:cNvSpPr>
            <p:nvPr/>
          </p:nvSpPr>
          <p:spPr bwMode="auto">
            <a:xfrm>
              <a:off x="-18535650" y="13774738"/>
              <a:ext cx="4270375" cy="4270375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5" name="Freeform 803"/>
            <p:cNvSpPr>
              <a:spLocks/>
            </p:cNvSpPr>
            <p:nvPr/>
          </p:nvSpPr>
          <p:spPr bwMode="auto">
            <a:xfrm>
              <a:off x="-16538575" y="15957550"/>
              <a:ext cx="277813" cy="1500188"/>
            </a:xfrm>
            <a:custGeom>
              <a:avLst/>
              <a:gdLst>
                <a:gd name="T0" fmla="*/ 173 w 175"/>
                <a:gd name="T1" fmla="*/ 0 h 945"/>
                <a:gd name="T2" fmla="*/ 109 w 175"/>
                <a:gd name="T3" fmla="*/ 0 h 945"/>
                <a:gd name="T4" fmla="*/ 65 w 175"/>
                <a:gd name="T5" fmla="*/ 0 h 945"/>
                <a:gd name="T6" fmla="*/ 3 w 175"/>
                <a:gd name="T7" fmla="*/ 0 h 945"/>
                <a:gd name="T8" fmla="*/ 0 w 175"/>
                <a:gd name="T9" fmla="*/ 647 h 945"/>
                <a:gd name="T10" fmla="*/ 91 w 175"/>
                <a:gd name="T11" fmla="*/ 945 h 945"/>
                <a:gd name="T12" fmla="*/ 175 w 175"/>
                <a:gd name="T13" fmla="*/ 647 h 945"/>
                <a:gd name="T14" fmla="*/ 173 w 175"/>
                <a:gd name="T15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5" h="945">
                  <a:moveTo>
                    <a:pt x="173" y="0"/>
                  </a:moveTo>
                  <a:lnTo>
                    <a:pt x="109" y="0"/>
                  </a:lnTo>
                  <a:lnTo>
                    <a:pt x="65" y="0"/>
                  </a:lnTo>
                  <a:lnTo>
                    <a:pt x="3" y="0"/>
                  </a:lnTo>
                  <a:lnTo>
                    <a:pt x="0" y="647"/>
                  </a:lnTo>
                  <a:lnTo>
                    <a:pt x="91" y="945"/>
                  </a:lnTo>
                  <a:lnTo>
                    <a:pt x="175" y="647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EAF6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6" name="Freeform 804"/>
            <p:cNvSpPr>
              <a:spLocks/>
            </p:cNvSpPr>
            <p:nvPr/>
          </p:nvSpPr>
          <p:spPr bwMode="auto">
            <a:xfrm>
              <a:off x="-16898938" y="14884400"/>
              <a:ext cx="1000125" cy="801688"/>
            </a:xfrm>
            <a:custGeom>
              <a:avLst/>
              <a:gdLst>
                <a:gd name="T0" fmla="*/ 630 w 630"/>
                <a:gd name="T1" fmla="*/ 505 h 505"/>
                <a:gd name="T2" fmla="*/ 0 w 630"/>
                <a:gd name="T3" fmla="*/ 505 h 505"/>
                <a:gd name="T4" fmla="*/ 47 w 630"/>
                <a:gd name="T5" fmla="*/ 51 h 505"/>
                <a:gd name="T6" fmla="*/ 52 w 630"/>
                <a:gd name="T7" fmla="*/ 0 h 505"/>
                <a:gd name="T8" fmla="*/ 558 w 630"/>
                <a:gd name="T9" fmla="*/ 0 h 505"/>
                <a:gd name="T10" fmla="*/ 565 w 630"/>
                <a:gd name="T11" fmla="*/ 51 h 505"/>
                <a:gd name="T12" fmla="*/ 630 w 630"/>
                <a:gd name="T13" fmla="*/ 505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0" h="505">
                  <a:moveTo>
                    <a:pt x="630" y="505"/>
                  </a:moveTo>
                  <a:lnTo>
                    <a:pt x="0" y="505"/>
                  </a:lnTo>
                  <a:lnTo>
                    <a:pt x="47" y="51"/>
                  </a:lnTo>
                  <a:lnTo>
                    <a:pt x="52" y="0"/>
                  </a:lnTo>
                  <a:lnTo>
                    <a:pt x="558" y="0"/>
                  </a:lnTo>
                  <a:lnTo>
                    <a:pt x="565" y="51"/>
                  </a:lnTo>
                  <a:lnTo>
                    <a:pt x="630" y="505"/>
                  </a:lnTo>
                  <a:close/>
                </a:path>
              </a:pathLst>
            </a:custGeom>
            <a:solidFill>
              <a:srgbClr val="F470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7" name="Freeform 805"/>
            <p:cNvSpPr>
              <a:spLocks/>
            </p:cNvSpPr>
            <p:nvPr/>
          </p:nvSpPr>
          <p:spPr bwMode="auto">
            <a:xfrm>
              <a:off x="-17303750" y="15609888"/>
              <a:ext cx="1809750" cy="347663"/>
            </a:xfrm>
            <a:custGeom>
              <a:avLst/>
              <a:gdLst>
                <a:gd name="T0" fmla="*/ 698 w 698"/>
                <a:gd name="T1" fmla="*/ 134 h 134"/>
                <a:gd name="T2" fmla="*/ 0 w 698"/>
                <a:gd name="T3" fmla="*/ 134 h 134"/>
                <a:gd name="T4" fmla="*/ 155 w 698"/>
                <a:gd name="T5" fmla="*/ 0 h 134"/>
                <a:gd name="T6" fmla="*/ 543 w 698"/>
                <a:gd name="T7" fmla="*/ 0 h 134"/>
                <a:gd name="T8" fmla="*/ 698 w 698"/>
                <a:gd name="T9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8" h="134">
                  <a:moveTo>
                    <a:pt x="698" y="134"/>
                  </a:moveTo>
                  <a:cubicBezTo>
                    <a:pt x="0" y="134"/>
                    <a:pt x="0" y="134"/>
                    <a:pt x="0" y="134"/>
                  </a:cubicBezTo>
                  <a:cubicBezTo>
                    <a:pt x="0" y="60"/>
                    <a:pt x="69" y="0"/>
                    <a:pt x="155" y="0"/>
                  </a:cubicBezTo>
                  <a:cubicBezTo>
                    <a:pt x="543" y="0"/>
                    <a:pt x="543" y="0"/>
                    <a:pt x="543" y="0"/>
                  </a:cubicBezTo>
                  <a:cubicBezTo>
                    <a:pt x="629" y="0"/>
                    <a:pt x="698" y="60"/>
                    <a:pt x="698" y="134"/>
                  </a:cubicBez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78" name="Freeform 806"/>
            <p:cNvSpPr>
              <a:spLocks/>
            </p:cNvSpPr>
            <p:nvPr/>
          </p:nvSpPr>
          <p:spPr bwMode="auto">
            <a:xfrm>
              <a:off x="-17116425" y="14363700"/>
              <a:ext cx="1420813" cy="546100"/>
            </a:xfrm>
            <a:custGeom>
              <a:avLst/>
              <a:gdLst>
                <a:gd name="T0" fmla="*/ 548 w 548"/>
                <a:gd name="T1" fmla="*/ 105 h 211"/>
                <a:gd name="T2" fmla="*/ 447 w 548"/>
                <a:gd name="T3" fmla="*/ 211 h 211"/>
                <a:gd name="T4" fmla="*/ 101 w 548"/>
                <a:gd name="T5" fmla="*/ 211 h 211"/>
                <a:gd name="T6" fmla="*/ 0 w 548"/>
                <a:gd name="T7" fmla="*/ 105 h 211"/>
                <a:gd name="T8" fmla="*/ 101 w 548"/>
                <a:gd name="T9" fmla="*/ 0 h 211"/>
                <a:gd name="T10" fmla="*/ 447 w 548"/>
                <a:gd name="T11" fmla="*/ 0 h 211"/>
                <a:gd name="T12" fmla="*/ 548 w 548"/>
                <a:gd name="T13" fmla="*/ 105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8" h="211">
                  <a:moveTo>
                    <a:pt x="548" y="105"/>
                  </a:moveTo>
                  <a:cubicBezTo>
                    <a:pt x="548" y="164"/>
                    <a:pt x="497" y="211"/>
                    <a:pt x="447" y="211"/>
                  </a:cubicBezTo>
                  <a:cubicBezTo>
                    <a:pt x="101" y="211"/>
                    <a:pt x="101" y="211"/>
                    <a:pt x="101" y="211"/>
                  </a:cubicBezTo>
                  <a:cubicBezTo>
                    <a:pt x="51" y="211"/>
                    <a:pt x="0" y="164"/>
                    <a:pt x="0" y="105"/>
                  </a:cubicBezTo>
                  <a:cubicBezTo>
                    <a:pt x="0" y="47"/>
                    <a:pt x="51" y="0"/>
                    <a:pt x="101" y="0"/>
                  </a:cubicBezTo>
                  <a:cubicBezTo>
                    <a:pt x="447" y="0"/>
                    <a:pt x="447" y="0"/>
                    <a:pt x="447" y="0"/>
                  </a:cubicBezTo>
                  <a:cubicBezTo>
                    <a:pt x="497" y="0"/>
                    <a:pt x="548" y="47"/>
                    <a:pt x="548" y="105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93" name="Group 692"/>
          <p:cNvGrpSpPr/>
          <p:nvPr/>
        </p:nvGrpSpPr>
        <p:grpSpPr>
          <a:xfrm>
            <a:off x="3869934" y="6205935"/>
            <a:ext cx="1304130" cy="1304130"/>
            <a:chOff x="-13536613" y="13774738"/>
            <a:chExt cx="4270375" cy="4270375"/>
          </a:xfrm>
        </p:grpSpPr>
        <p:sp>
          <p:nvSpPr>
            <p:cNvPr id="279" name="Oval 807"/>
            <p:cNvSpPr>
              <a:spLocks noChangeArrowheads="1"/>
            </p:cNvSpPr>
            <p:nvPr/>
          </p:nvSpPr>
          <p:spPr bwMode="auto">
            <a:xfrm>
              <a:off x="-13536613" y="13774738"/>
              <a:ext cx="4270375" cy="4270375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0" name="Freeform 809"/>
            <p:cNvSpPr>
              <a:spLocks/>
            </p:cNvSpPr>
            <p:nvPr/>
          </p:nvSpPr>
          <p:spPr bwMode="auto">
            <a:xfrm>
              <a:off x="-12377738" y="14876463"/>
              <a:ext cx="801688" cy="814388"/>
            </a:xfrm>
            <a:custGeom>
              <a:avLst/>
              <a:gdLst>
                <a:gd name="T0" fmla="*/ 119 w 309"/>
                <a:gd name="T1" fmla="*/ 212 h 314"/>
                <a:gd name="T2" fmla="*/ 271 w 309"/>
                <a:gd name="T3" fmla="*/ 314 h 314"/>
                <a:gd name="T4" fmla="*/ 309 w 309"/>
                <a:gd name="T5" fmla="*/ 283 h 314"/>
                <a:gd name="T6" fmla="*/ 249 w 309"/>
                <a:gd name="T7" fmla="*/ 139 h 314"/>
                <a:gd name="T8" fmla="*/ 94 w 309"/>
                <a:gd name="T9" fmla="*/ 53 h 314"/>
                <a:gd name="T10" fmla="*/ 119 w 309"/>
                <a:gd name="T11" fmla="*/ 212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9" h="314">
                  <a:moveTo>
                    <a:pt x="119" y="212"/>
                  </a:moveTo>
                  <a:cubicBezTo>
                    <a:pt x="271" y="314"/>
                    <a:pt x="271" y="314"/>
                    <a:pt x="271" y="314"/>
                  </a:cubicBezTo>
                  <a:cubicBezTo>
                    <a:pt x="281" y="302"/>
                    <a:pt x="294" y="291"/>
                    <a:pt x="309" y="283"/>
                  </a:cubicBezTo>
                  <a:cubicBezTo>
                    <a:pt x="293" y="248"/>
                    <a:pt x="266" y="183"/>
                    <a:pt x="249" y="139"/>
                  </a:cubicBezTo>
                  <a:cubicBezTo>
                    <a:pt x="214" y="51"/>
                    <a:pt x="157" y="0"/>
                    <a:pt x="94" y="53"/>
                  </a:cubicBezTo>
                  <a:cubicBezTo>
                    <a:pt x="0" y="130"/>
                    <a:pt x="119" y="212"/>
                    <a:pt x="119" y="212"/>
                  </a:cubicBez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1" name="Freeform 810"/>
            <p:cNvSpPr>
              <a:spLocks/>
            </p:cNvSpPr>
            <p:nvPr/>
          </p:nvSpPr>
          <p:spPr bwMode="auto">
            <a:xfrm>
              <a:off x="-12599988" y="15408276"/>
              <a:ext cx="873125" cy="511175"/>
            </a:xfrm>
            <a:custGeom>
              <a:avLst/>
              <a:gdLst>
                <a:gd name="T0" fmla="*/ 145 w 337"/>
                <a:gd name="T1" fmla="*/ 194 h 197"/>
                <a:gd name="T2" fmla="*/ 324 w 337"/>
                <a:gd name="T3" fmla="*/ 188 h 197"/>
                <a:gd name="T4" fmla="*/ 337 w 337"/>
                <a:gd name="T5" fmla="*/ 139 h 197"/>
                <a:gd name="T6" fmla="*/ 207 w 337"/>
                <a:gd name="T7" fmla="*/ 59 h 197"/>
                <a:gd name="T8" fmla="*/ 31 w 337"/>
                <a:gd name="T9" fmla="*/ 79 h 197"/>
                <a:gd name="T10" fmla="*/ 145 w 337"/>
                <a:gd name="T11" fmla="*/ 19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7" h="197">
                  <a:moveTo>
                    <a:pt x="145" y="194"/>
                  </a:moveTo>
                  <a:cubicBezTo>
                    <a:pt x="324" y="188"/>
                    <a:pt x="324" y="188"/>
                    <a:pt x="324" y="188"/>
                  </a:cubicBezTo>
                  <a:cubicBezTo>
                    <a:pt x="325" y="170"/>
                    <a:pt x="330" y="154"/>
                    <a:pt x="337" y="139"/>
                  </a:cubicBezTo>
                  <a:cubicBezTo>
                    <a:pt x="304" y="119"/>
                    <a:pt x="246" y="84"/>
                    <a:pt x="207" y="59"/>
                  </a:cubicBezTo>
                  <a:cubicBezTo>
                    <a:pt x="127" y="8"/>
                    <a:pt x="52" y="0"/>
                    <a:pt x="31" y="79"/>
                  </a:cubicBezTo>
                  <a:cubicBezTo>
                    <a:pt x="0" y="197"/>
                    <a:pt x="145" y="194"/>
                    <a:pt x="145" y="194"/>
                  </a:cubicBez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2" name="Freeform 811"/>
            <p:cNvSpPr>
              <a:spLocks/>
            </p:cNvSpPr>
            <p:nvPr/>
          </p:nvSpPr>
          <p:spPr bwMode="auto">
            <a:xfrm>
              <a:off x="-11760200" y="14741526"/>
              <a:ext cx="565150" cy="835025"/>
            </a:xfrm>
            <a:custGeom>
              <a:avLst/>
              <a:gdLst>
                <a:gd name="T0" fmla="*/ 106 w 218"/>
                <a:gd name="T1" fmla="*/ 322 h 322"/>
                <a:gd name="T2" fmla="*/ 136 w 218"/>
                <a:gd name="T3" fmla="*/ 319 h 322"/>
                <a:gd name="T4" fmla="*/ 153 w 218"/>
                <a:gd name="T5" fmla="*/ 320 h 322"/>
                <a:gd name="T6" fmla="*/ 193 w 218"/>
                <a:gd name="T7" fmla="*/ 166 h 322"/>
                <a:gd name="T8" fmla="*/ 122 w 218"/>
                <a:gd name="T9" fmla="*/ 4 h 322"/>
                <a:gd name="T10" fmla="*/ 46 w 218"/>
                <a:gd name="T11" fmla="*/ 146 h 322"/>
                <a:gd name="T12" fmla="*/ 106 w 218"/>
                <a:gd name="T13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8" h="322">
                  <a:moveTo>
                    <a:pt x="106" y="322"/>
                  </a:moveTo>
                  <a:cubicBezTo>
                    <a:pt x="116" y="320"/>
                    <a:pt x="126" y="319"/>
                    <a:pt x="136" y="319"/>
                  </a:cubicBezTo>
                  <a:cubicBezTo>
                    <a:pt x="142" y="319"/>
                    <a:pt x="148" y="319"/>
                    <a:pt x="153" y="320"/>
                  </a:cubicBezTo>
                  <a:cubicBezTo>
                    <a:pt x="162" y="283"/>
                    <a:pt x="180" y="213"/>
                    <a:pt x="193" y="166"/>
                  </a:cubicBezTo>
                  <a:cubicBezTo>
                    <a:pt x="218" y="75"/>
                    <a:pt x="204" y="0"/>
                    <a:pt x="122" y="4"/>
                  </a:cubicBezTo>
                  <a:cubicBezTo>
                    <a:pt x="0" y="9"/>
                    <a:pt x="46" y="146"/>
                    <a:pt x="46" y="146"/>
                  </a:cubicBezTo>
                  <a:lnTo>
                    <a:pt x="106" y="322"/>
                  </a:ln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3" name="Freeform 812"/>
            <p:cNvSpPr>
              <a:spLocks/>
            </p:cNvSpPr>
            <p:nvPr/>
          </p:nvSpPr>
          <p:spPr bwMode="auto">
            <a:xfrm>
              <a:off x="-11276013" y="14770101"/>
              <a:ext cx="695325" cy="887413"/>
            </a:xfrm>
            <a:custGeom>
              <a:avLst/>
              <a:gdLst>
                <a:gd name="T0" fmla="*/ 40 w 268"/>
                <a:gd name="T1" fmla="*/ 342 h 342"/>
                <a:gd name="T2" fmla="*/ 163 w 268"/>
                <a:gd name="T3" fmla="*/ 241 h 342"/>
                <a:gd name="T4" fmla="*/ 200 w 268"/>
                <a:gd name="T5" fmla="*/ 67 h 342"/>
                <a:gd name="T6" fmla="*/ 55 w 268"/>
                <a:gd name="T7" fmla="*/ 138 h 342"/>
                <a:gd name="T8" fmla="*/ 0 w 268"/>
                <a:gd name="T9" fmla="*/ 317 h 342"/>
                <a:gd name="T10" fmla="*/ 40 w 268"/>
                <a:gd name="T11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8" h="342">
                  <a:moveTo>
                    <a:pt x="40" y="342"/>
                  </a:moveTo>
                  <a:cubicBezTo>
                    <a:pt x="69" y="318"/>
                    <a:pt x="125" y="271"/>
                    <a:pt x="163" y="241"/>
                  </a:cubicBezTo>
                  <a:cubicBezTo>
                    <a:pt x="237" y="181"/>
                    <a:pt x="268" y="112"/>
                    <a:pt x="200" y="67"/>
                  </a:cubicBezTo>
                  <a:cubicBezTo>
                    <a:pt x="98" y="0"/>
                    <a:pt x="55" y="138"/>
                    <a:pt x="55" y="138"/>
                  </a:cubicBezTo>
                  <a:cubicBezTo>
                    <a:pt x="0" y="317"/>
                    <a:pt x="0" y="317"/>
                    <a:pt x="0" y="317"/>
                  </a:cubicBezTo>
                  <a:cubicBezTo>
                    <a:pt x="15" y="323"/>
                    <a:pt x="28" y="332"/>
                    <a:pt x="40" y="342"/>
                  </a:cubicBez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4" name="Freeform 813"/>
            <p:cNvSpPr>
              <a:spLocks/>
            </p:cNvSpPr>
            <p:nvPr/>
          </p:nvSpPr>
          <p:spPr bwMode="auto">
            <a:xfrm>
              <a:off x="-11112500" y="15208251"/>
              <a:ext cx="873125" cy="630238"/>
            </a:xfrm>
            <a:custGeom>
              <a:avLst/>
              <a:gdLst>
                <a:gd name="T0" fmla="*/ 0 w 337"/>
                <a:gd name="T1" fmla="*/ 199 h 243"/>
                <a:gd name="T2" fmla="*/ 19 w 337"/>
                <a:gd name="T3" fmla="*/ 243 h 243"/>
                <a:gd name="T4" fmla="*/ 176 w 337"/>
                <a:gd name="T5" fmla="*/ 233 h 243"/>
                <a:gd name="T6" fmla="*/ 308 w 337"/>
                <a:gd name="T7" fmla="*/ 114 h 243"/>
                <a:gd name="T8" fmla="*/ 149 w 337"/>
                <a:gd name="T9" fmla="*/ 86 h 243"/>
                <a:gd name="T10" fmla="*/ 0 w 337"/>
                <a:gd name="T11" fmla="*/ 199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7" h="243">
                  <a:moveTo>
                    <a:pt x="0" y="199"/>
                  </a:moveTo>
                  <a:cubicBezTo>
                    <a:pt x="9" y="212"/>
                    <a:pt x="15" y="227"/>
                    <a:pt x="19" y="243"/>
                  </a:cubicBezTo>
                  <a:cubicBezTo>
                    <a:pt x="57" y="240"/>
                    <a:pt x="129" y="235"/>
                    <a:pt x="176" y="233"/>
                  </a:cubicBezTo>
                  <a:cubicBezTo>
                    <a:pt x="271" y="228"/>
                    <a:pt x="337" y="191"/>
                    <a:pt x="308" y="114"/>
                  </a:cubicBezTo>
                  <a:cubicBezTo>
                    <a:pt x="265" y="0"/>
                    <a:pt x="149" y="86"/>
                    <a:pt x="149" y="86"/>
                  </a:cubicBezTo>
                  <a:lnTo>
                    <a:pt x="0" y="199"/>
                  </a:ln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5" name="Freeform 814"/>
            <p:cNvSpPr>
              <a:spLocks/>
            </p:cNvSpPr>
            <p:nvPr/>
          </p:nvSpPr>
          <p:spPr bwMode="auto">
            <a:xfrm>
              <a:off x="-11075988" y="15913101"/>
              <a:ext cx="879475" cy="508000"/>
            </a:xfrm>
            <a:custGeom>
              <a:avLst/>
              <a:gdLst>
                <a:gd name="T0" fmla="*/ 194 w 339"/>
                <a:gd name="T1" fmla="*/ 2 h 196"/>
                <a:gd name="T2" fmla="*/ 9 w 339"/>
                <a:gd name="T3" fmla="*/ 6 h 196"/>
                <a:gd name="T4" fmla="*/ 0 w 339"/>
                <a:gd name="T5" fmla="*/ 54 h 196"/>
                <a:gd name="T6" fmla="*/ 130 w 339"/>
                <a:gd name="T7" fmla="*/ 136 h 196"/>
                <a:gd name="T8" fmla="*/ 306 w 339"/>
                <a:gd name="T9" fmla="*/ 117 h 196"/>
                <a:gd name="T10" fmla="*/ 194 w 339"/>
                <a:gd name="T11" fmla="*/ 2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9" h="196">
                  <a:moveTo>
                    <a:pt x="194" y="2"/>
                  </a:moveTo>
                  <a:cubicBezTo>
                    <a:pt x="9" y="6"/>
                    <a:pt x="9" y="6"/>
                    <a:pt x="9" y="6"/>
                  </a:cubicBezTo>
                  <a:cubicBezTo>
                    <a:pt x="9" y="23"/>
                    <a:pt x="6" y="39"/>
                    <a:pt x="0" y="54"/>
                  </a:cubicBezTo>
                  <a:cubicBezTo>
                    <a:pt x="33" y="74"/>
                    <a:pt x="91" y="111"/>
                    <a:pt x="130" y="136"/>
                  </a:cubicBezTo>
                  <a:cubicBezTo>
                    <a:pt x="209" y="188"/>
                    <a:pt x="285" y="196"/>
                    <a:pt x="306" y="117"/>
                  </a:cubicBezTo>
                  <a:cubicBezTo>
                    <a:pt x="339" y="0"/>
                    <a:pt x="194" y="2"/>
                    <a:pt x="194" y="2"/>
                  </a:cubicBez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6" name="Freeform 815"/>
            <p:cNvSpPr>
              <a:spLocks/>
            </p:cNvSpPr>
            <p:nvPr/>
          </p:nvSpPr>
          <p:spPr bwMode="auto">
            <a:xfrm>
              <a:off x="-11218863" y="16133763"/>
              <a:ext cx="790575" cy="814388"/>
            </a:xfrm>
            <a:custGeom>
              <a:avLst/>
              <a:gdLst>
                <a:gd name="T0" fmla="*/ 187 w 305"/>
                <a:gd name="T1" fmla="*/ 103 h 314"/>
                <a:gd name="T2" fmla="*/ 38 w 305"/>
                <a:gd name="T3" fmla="*/ 0 h 314"/>
                <a:gd name="T4" fmla="*/ 0 w 305"/>
                <a:gd name="T5" fmla="*/ 35 h 314"/>
                <a:gd name="T6" fmla="*/ 56 w 305"/>
                <a:gd name="T7" fmla="*/ 174 h 314"/>
                <a:gd name="T8" fmla="*/ 210 w 305"/>
                <a:gd name="T9" fmla="*/ 263 h 314"/>
                <a:gd name="T10" fmla="*/ 187 w 305"/>
                <a:gd name="T11" fmla="*/ 10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5" h="314">
                  <a:moveTo>
                    <a:pt x="187" y="103"/>
                  </a:moveTo>
                  <a:cubicBezTo>
                    <a:pt x="38" y="0"/>
                    <a:pt x="38" y="0"/>
                    <a:pt x="38" y="0"/>
                  </a:cubicBezTo>
                  <a:cubicBezTo>
                    <a:pt x="27" y="14"/>
                    <a:pt x="15" y="26"/>
                    <a:pt x="0" y="35"/>
                  </a:cubicBezTo>
                  <a:cubicBezTo>
                    <a:pt x="15" y="71"/>
                    <a:pt x="40" y="132"/>
                    <a:pt x="56" y="174"/>
                  </a:cubicBezTo>
                  <a:cubicBezTo>
                    <a:pt x="90" y="263"/>
                    <a:pt x="146" y="314"/>
                    <a:pt x="210" y="263"/>
                  </a:cubicBezTo>
                  <a:cubicBezTo>
                    <a:pt x="305" y="186"/>
                    <a:pt x="187" y="103"/>
                    <a:pt x="187" y="103"/>
                  </a:cubicBez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7" name="Freeform 816"/>
            <p:cNvSpPr>
              <a:spLocks/>
            </p:cNvSpPr>
            <p:nvPr/>
          </p:nvSpPr>
          <p:spPr bwMode="auto">
            <a:xfrm>
              <a:off x="-12209463" y="16186151"/>
              <a:ext cx="679450" cy="868363"/>
            </a:xfrm>
            <a:custGeom>
              <a:avLst/>
              <a:gdLst>
                <a:gd name="T0" fmla="*/ 217 w 262"/>
                <a:gd name="T1" fmla="*/ 0 h 335"/>
                <a:gd name="T2" fmla="*/ 104 w 262"/>
                <a:gd name="T3" fmla="*/ 95 h 335"/>
                <a:gd name="T4" fmla="*/ 68 w 262"/>
                <a:gd name="T5" fmla="*/ 268 h 335"/>
                <a:gd name="T6" fmla="*/ 213 w 262"/>
                <a:gd name="T7" fmla="*/ 196 h 335"/>
                <a:gd name="T8" fmla="*/ 262 w 262"/>
                <a:gd name="T9" fmla="*/ 27 h 335"/>
                <a:gd name="T10" fmla="*/ 217 w 262"/>
                <a:gd name="T11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2" h="335">
                  <a:moveTo>
                    <a:pt x="217" y="0"/>
                  </a:moveTo>
                  <a:cubicBezTo>
                    <a:pt x="187" y="25"/>
                    <a:pt x="138" y="67"/>
                    <a:pt x="104" y="95"/>
                  </a:cubicBezTo>
                  <a:cubicBezTo>
                    <a:pt x="31" y="155"/>
                    <a:pt x="0" y="224"/>
                    <a:pt x="68" y="268"/>
                  </a:cubicBezTo>
                  <a:cubicBezTo>
                    <a:pt x="171" y="335"/>
                    <a:pt x="213" y="196"/>
                    <a:pt x="213" y="196"/>
                  </a:cubicBezTo>
                  <a:cubicBezTo>
                    <a:pt x="262" y="27"/>
                    <a:pt x="262" y="27"/>
                    <a:pt x="262" y="27"/>
                  </a:cubicBezTo>
                  <a:cubicBezTo>
                    <a:pt x="245" y="21"/>
                    <a:pt x="230" y="12"/>
                    <a:pt x="217" y="0"/>
                  </a:cubicBez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8" name="Freeform 817"/>
            <p:cNvSpPr>
              <a:spLocks/>
            </p:cNvSpPr>
            <p:nvPr/>
          </p:nvSpPr>
          <p:spPr bwMode="auto">
            <a:xfrm>
              <a:off x="-11595100" y="16263938"/>
              <a:ext cx="568325" cy="815975"/>
            </a:xfrm>
            <a:custGeom>
              <a:avLst/>
              <a:gdLst>
                <a:gd name="T0" fmla="*/ 113 w 219"/>
                <a:gd name="T1" fmla="*/ 0 h 315"/>
                <a:gd name="T2" fmla="*/ 72 w 219"/>
                <a:gd name="T3" fmla="*/ 6 h 315"/>
                <a:gd name="T4" fmla="*/ 60 w 219"/>
                <a:gd name="T5" fmla="*/ 5 h 315"/>
                <a:gd name="T6" fmla="*/ 25 w 219"/>
                <a:gd name="T7" fmla="*/ 149 h 315"/>
                <a:gd name="T8" fmla="*/ 97 w 219"/>
                <a:gd name="T9" fmla="*/ 310 h 315"/>
                <a:gd name="T10" fmla="*/ 172 w 219"/>
                <a:gd name="T11" fmla="*/ 167 h 315"/>
                <a:gd name="T12" fmla="*/ 113 w 219"/>
                <a:gd name="T13" fmla="*/ 0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9" h="315">
                  <a:moveTo>
                    <a:pt x="113" y="0"/>
                  </a:moveTo>
                  <a:cubicBezTo>
                    <a:pt x="100" y="4"/>
                    <a:pt x="86" y="6"/>
                    <a:pt x="72" y="6"/>
                  </a:cubicBezTo>
                  <a:cubicBezTo>
                    <a:pt x="68" y="6"/>
                    <a:pt x="64" y="6"/>
                    <a:pt x="60" y="5"/>
                  </a:cubicBezTo>
                  <a:cubicBezTo>
                    <a:pt x="51" y="44"/>
                    <a:pt x="36" y="106"/>
                    <a:pt x="25" y="149"/>
                  </a:cubicBezTo>
                  <a:cubicBezTo>
                    <a:pt x="0" y="240"/>
                    <a:pt x="16" y="315"/>
                    <a:pt x="97" y="310"/>
                  </a:cubicBezTo>
                  <a:cubicBezTo>
                    <a:pt x="219" y="304"/>
                    <a:pt x="172" y="167"/>
                    <a:pt x="172" y="167"/>
                  </a:cubicBezTo>
                  <a:lnTo>
                    <a:pt x="113" y="0"/>
                  </a:ln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89" name="Freeform 818"/>
            <p:cNvSpPr>
              <a:spLocks/>
            </p:cNvSpPr>
            <p:nvPr/>
          </p:nvSpPr>
          <p:spPr bwMode="auto">
            <a:xfrm>
              <a:off x="-12558713" y="15986126"/>
              <a:ext cx="852488" cy="635000"/>
            </a:xfrm>
            <a:custGeom>
              <a:avLst/>
              <a:gdLst>
                <a:gd name="T0" fmla="*/ 329 w 329"/>
                <a:gd name="T1" fmla="*/ 49 h 245"/>
                <a:gd name="T2" fmla="*/ 310 w 329"/>
                <a:gd name="T3" fmla="*/ 0 h 245"/>
                <a:gd name="T4" fmla="*/ 161 w 329"/>
                <a:gd name="T5" fmla="*/ 12 h 245"/>
                <a:gd name="T6" fmla="*/ 30 w 329"/>
                <a:gd name="T7" fmla="*/ 131 h 245"/>
                <a:gd name="T8" fmla="*/ 189 w 329"/>
                <a:gd name="T9" fmla="*/ 158 h 245"/>
                <a:gd name="T10" fmla="*/ 329 w 329"/>
                <a:gd name="T11" fmla="*/ 49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245">
                  <a:moveTo>
                    <a:pt x="329" y="49"/>
                  </a:moveTo>
                  <a:cubicBezTo>
                    <a:pt x="319" y="35"/>
                    <a:pt x="313" y="18"/>
                    <a:pt x="310" y="0"/>
                  </a:cubicBezTo>
                  <a:cubicBezTo>
                    <a:pt x="270" y="4"/>
                    <a:pt x="205" y="9"/>
                    <a:pt x="161" y="12"/>
                  </a:cubicBezTo>
                  <a:cubicBezTo>
                    <a:pt x="66" y="17"/>
                    <a:pt x="0" y="55"/>
                    <a:pt x="30" y="131"/>
                  </a:cubicBezTo>
                  <a:cubicBezTo>
                    <a:pt x="74" y="245"/>
                    <a:pt x="189" y="158"/>
                    <a:pt x="189" y="158"/>
                  </a:cubicBezTo>
                  <a:lnTo>
                    <a:pt x="329" y="49"/>
                  </a:lnTo>
                  <a:close/>
                </a:path>
              </a:pathLst>
            </a:cu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0" name="Oval 819"/>
            <p:cNvSpPr>
              <a:spLocks noChangeArrowheads="1"/>
            </p:cNvSpPr>
            <p:nvPr/>
          </p:nvSpPr>
          <p:spPr bwMode="auto">
            <a:xfrm>
              <a:off x="-11677650" y="15644813"/>
              <a:ext cx="547688" cy="546100"/>
            </a:xfrm>
            <a:prstGeom prst="ellipse">
              <a:avLst/>
            </a:prstGeom>
            <a:solidFill>
              <a:srgbClr val="54C1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92" name="Group 691"/>
          <p:cNvGrpSpPr/>
          <p:nvPr/>
        </p:nvGrpSpPr>
        <p:grpSpPr>
          <a:xfrm>
            <a:off x="6061884" y="6205935"/>
            <a:ext cx="1304130" cy="1304130"/>
            <a:chOff x="-8537575" y="13774738"/>
            <a:chExt cx="4270375" cy="4270375"/>
          </a:xfrm>
        </p:grpSpPr>
        <p:sp>
          <p:nvSpPr>
            <p:cNvPr id="291" name="Oval 820"/>
            <p:cNvSpPr>
              <a:spLocks noChangeArrowheads="1"/>
            </p:cNvSpPr>
            <p:nvPr/>
          </p:nvSpPr>
          <p:spPr bwMode="auto">
            <a:xfrm>
              <a:off x="-8537575" y="13774738"/>
              <a:ext cx="4270375" cy="427037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2" name="Freeform 821"/>
            <p:cNvSpPr>
              <a:spLocks/>
            </p:cNvSpPr>
            <p:nvPr/>
          </p:nvSpPr>
          <p:spPr bwMode="auto">
            <a:xfrm>
              <a:off x="-7659688" y="14765338"/>
              <a:ext cx="2516188" cy="2290763"/>
            </a:xfrm>
            <a:custGeom>
              <a:avLst/>
              <a:gdLst>
                <a:gd name="T0" fmla="*/ 818 w 970"/>
                <a:gd name="T1" fmla="*/ 884 h 884"/>
                <a:gd name="T2" fmla="*/ 152 w 970"/>
                <a:gd name="T3" fmla="*/ 884 h 884"/>
                <a:gd name="T4" fmla="*/ 81 w 970"/>
                <a:gd name="T5" fmla="*/ 748 h 884"/>
                <a:gd name="T6" fmla="*/ 110 w 970"/>
                <a:gd name="T7" fmla="*/ 689 h 884"/>
                <a:gd name="T8" fmla="*/ 119 w 970"/>
                <a:gd name="T9" fmla="*/ 671 h 884"/>
                <a:gd name="T10" fmla="*/ 133 w 970"/>
                <a:gd name="T11" fmla="*/ 643 h 884"/>
                <a:gd name="T12" fmla="*/ 134 w 970"/>
                <a:gd name="T13" fmla="*/ 640 h 884"/>
                <a:gd name="T14" fmla="*/ 141 w 970"/>
                <a:gd name="T15" fmla="*/ 625 h 884"/>
                <a:gd name="T16" fmla="*/ 152 w 970"/>
                <a:gd name="T17" fmla="*/ 603 h 884"/>
                <a:gd name="T18" fmla="*/ 155 w 970"/>
                <a:gd name="T19" fmla="*/ 596 h 884"/>
                <a:gd name="T20" fmla="*/ 163 w 970"/>
                <a:gd name="T21" fmla="*/ 579 h 884"/>
                <a:gd name="T22" fmla="*/ 174 w 970"/>
                <a:gd name="T23" fmla="*/ 557 h 884"/>
                <a:gd name="T24" fmla="*/ 177 w 970"/>
                <a:gd name="T25" fmla="*/ 550 h 884"/>
                <a:gd name="T26" fmla="*/ 186 w 970"/>
                <a:gd name="T27" fmla="*/ 533 h 884"/>
                <a:gd name="T28" fmla="*/ 192 w 970"/>
                <a:gd name="T29" fmla="*/ 520 h 884"/>
                <a:gd name="T30" fmla="*/ 200 w 970"/>
                <a:gd name="T31" fmla="*/ 504 h 884"/>
                <a:gd name="T32" fmla="*/ 208 w 970"/>
                <a:gd name="T33" fmla="*/ 487 h 884"/>
                <a:gd name="T34" fmla="*/ 211 w 970"/>
                <a:gd name="T35" fmla="*/ 480 h 884"/>
                <a:gd name="T36" fmla="*/ 222 w 970"/>
                <a:gd name="T37" fmla="*/ 458 h 884"/>
                <a:gd name="T38" fmla="*/ 229 w 970"/>
                <a:gd name="T39" fmla="*/ 443 h 884"/>
                <a:gd name="T40" fmla="*/ 230 w 970"/>
                <a:gd name="T41" fmla="*/ 441 h 884"/>
                <a:gd name="T42" fmla="*/ 244 w 970"/>
                <a:gd name="T43" fmla="*/ 412 h 884"/>
                <a:gd name="T44" fmla="*/ 247 w 970"/>
                <a:gd name="T45" fmla="*/ 405 h 884"/>
                <a:gd name="T46" fmla="*/ 253 w 970"/>
                <a:gd name="T47" fmla="*/ 395 h 884"/>
                <a:gd name="T48" fmla="*/ 265 w 970"/>
                <a:gd name="T49" fmla="*/ 368 h 884"/>
                <a:gd name="T50" fmla="*/ 267 w 970"/>
                <a:gd name="T51" fmla="*/ 366 h 884"/>
                <a:gd name="T52" fmla="*/ 275 w 970"/>
                <a:gd name="T53" fmla="*/ 348 h 884"/>
                <a:gd name="T54" fmla="*/ 333 w 970"/>
                <a:gd name="T55" fmla="*/ 228 h 884"/>
                <a:gd name="T56" fmla="*/ 349 w 970"/>
                <a:gd name="T57" fmla="*/ 151 h 884"/>
                <a:gd name="T58" fmla="*/ 349 w 970"/>
                <a:gd name="T59" fmla="*/ 0 h 884"/>
                <a:gd name="T60" fmla="*/ 621 w 970"/>
                <a:gd name="T61" fmla="*/ 0 h 884"/>
                <a:gd name="T62" fmla="*/ 621 w 970"/>
                <a:gd name="T63" fmla="*/ 151 h 884"/>
                <a:gd name="T64" fmla="*/ 637 w 970"/>
                <a:gd name="T65" fmla="*/ 228 h 884"/>
                <a:gd name="T66" fmla="*/ 888 w 970"/>
                <a:gd name="T67" fmla="*/ 748 h 884"/>
                <a:gd name="T68" fmla="*/ 818 w 970"/>
                <a:gd name="T69" fmla="*/ 884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70" h="884">
                  <a:moveTo>
                    <a:pt x="818" y="884"/>
                  </a:moveTo>
                  <a:cubicBezTo>
                    <a:pt x="152" y="884"/>
                    <a:pt x="152" y="884"/>
                    <a:pt x="152" y="884"/>
                  </a:cubicBezTo>
                  <a:cubicBezTo>
                    <a:pt x="0" y="880"/>
                    <a:pt x="81" y="748"/>
                    <a:pt x="81" y="748"/>
                  </a:cubicBezTo>
                  <a:cubicBezTo>
                    <a:pt x="110" y="689"/>
                    <a:pt x="110" y="689"/>
                    <a:pt x="110" y="689"/>
                  </a:cubicBezTo>
                  <a:cubicBezTo>
                    <a:pt x="119" y="671"/>
                    <a:pt x="119" y="671"/>
                    <a:pt x="119" y="671"/>
                  </a:cubicBezTo>
                  <a:cubicBezTo>
                    <a:pt x="133" y="643"/>
                    <a:pt x="133" y="643"/>
                    <a:pt x="133" y="643"/>
                  </a:cubicBezTo>
                  <a:cubicBezTo>
                    <a:pt x="134" y="640"/>
                    <a:pt x="134" y="640"/>
                    <a:pt x="134" y="640"/>
                  </a:cubicBezTo>
                  <a:cubicBezTo>
                    <a:pt x="141" y="625"/>
                    <a:pt x="141" y="625"/>
                    <a:pt x="141" y="625"/>
                  </a:cubicBezTo>
                  <a:cubicBezTo>
                    <a:pt x="152" y="603"/>
                    <a:pt x="152" y="603"/>
                    <a:pt x="152" y="603"/>
                  </a:cubicBezTo>
                  <a:cubicBezTo>
                    <a:pt x="155" y="596"/>
                    <a:pt x="155" y="596"/>
                    <a:pt x="155" y="596"/>
                  </a:cubicBezTo>
                  <a:cubicBezTo>
                    <a:pt x="163" y="579"/>
                    <a:pt x="163" y="579"/>
                    <a:pt x="163" y="579"/>
                  </a:cubicBezTo>
                  <a:cubicBezTo>
                    <a:pt x="174" y="557"/>
                    <a:pt x="174" y="557"/>
                    <a:pt x="174" y="557"/>
                  </a:cubicBezTo>
                  <a:cubicBezTo>
                    <a:pt x="177" y="550"/>
                    <a:pt x="177" y="550"/>
                    <a:pt x="177" y="550"/>
                  </a:cubicBezTo>
                  <a:cubicBezTo>
                    <a:pt x="186" y="533"/>
                    <a:pt x="186" y="533"/>
                    <a:pt x="186" y="533"/>
                  </a:cubicBezTo>
                  <a:cubicBezTo>
                    <a:pt x="192" y="520"/>
                    <a:pt x="192" y="520"/>
                    <a:pt x="192" y="520"/>
                  </a:cubicBezTo>
                  <a:cubicBezTo>
                    <a:pt x="200" y="504"/>
                    <a:pt x="200" y="504"/>
                    <a:pt x="200" y="504"/>
                  </a:cubicBezTo>
                  <a:cubicBezTo>
                    <a:pt x="208" y="487"/>
                    <a:pt x="208" y="487"/>
                    <a:pt x="208" y="487"/>
                  </a:cubicBezTo>
                  <a:cubicBezTo>
                    <a:pt x="211" y="480"/>
                    <a:pt x="211" y="480"/>
                    <a:pt x="211" y="480"/>
                  </a:cubicBezTo>
                  <a:cubicBezTo>
                    <a:pt x="222" y="458"/>
                    <a:pt x="222" y="458"/>
                    <a:pt x="222" y="458"/>
                  </a:cubicBezTo>
                  <a:cubicBezTo>
                    <a:pt x="229" y="443"/>
                    <a:pt x="229" y="443"/>
                    <a:pt x="229" y="443"/>
                  </a:cubicBezTo>
                  <a:cubicBezTo>
                    <a:pt x="230" y="441"/>
                    <a:pt x="230" y="441"/>
                    <a:pt x="230" y="441"/>
                  </a:cubicBezTo>
                  <a:cubicBezTo>
                    <a:pt x="244" y="412"/>
                    <a:pt x="244" y="412"/>
                    <a:pt x="244" y="412"/>
                  </a:cubicBezTo>
                  <a:cubicBezTo>
                    <a:pt x="247" y="405"/>
                    <a:pt x="247" y="405"/>
                    <a:pt x="247" y="405"/>
                  </a:cubicBezTo>
                  <a:cubicBezTo>
                    <a:pt x="253" y="395"/>
                    <a:pt x="253" y="395"/>
                    <a:pt x="253" y="395"/>
                  </a:cubicBezTo>
                  <a:cubicBezTo>
                    <a:pt x="265" y="368"/>
                    <a:pt x="265" y="368"/>
                    <a:pt x="265" y="368"/>
                  </a:cubicBezTo>
                  <a:cubicBezTo>
                    <a:pt x="267" y="366"/>
                    <a:pt x="267" y="366"/>
                    <a:pt x="267" y="366"/>
                  </a:cubicBezTo>
                  <a:cubicBezTo>
                    <a:pt x="275" y="348"/>
                    <a:pt x="275" y="348"/>
                    <a:pt x="275" y="348"/>
                  </a:cubicBezTo>
                  <a:cubicBezTo>
                    <a:pt x="333" y="228"/>
                    <a:pt x="333" y="228"/>
                    <a:pt x="333" y="228"/>
                  </a:cubicBezTo>
                  <a:cubicBezTo>
                    <a:pt x="348" y="189"/>
                    <a:pt x="349" y="151"/>
                    <a:pt x="349" y="151"/>
                  </a:cubicBezTo>
                  <a:cubicBezTo>
                    <a:pt x="349" y="0"/>
                    <a:pt x="349" y="0"/>
                    <a:pt x="349" y="0"/>
                  </a:cubicBezTo>
                  <a:cubicBezTo>
                    <a:pt x="621" y="0"/>
                    <a:pt x="621" y="0"/>
                    <a:pt x="621" y="0"/>
                  </a:cubicBezTo>
                  <a:cubicBezTo>
                    <a:pt x="621" y="151"/>
                    <a:pt x="621" y="151"/>
                    <a:pt x="621" y="151"/>
                  </a:cubicBezTo>
                  <a:cubicBezTo>
                    <a:pt x="621" y="151"/>
                    <a:pt x="622" y="189"/>
                    <a:pt x="637" y="228"/>
                  </a:cubicBezTo>
                  <a:cubicBezTo>
                    <a:pt x="888" y="748"/>
                    <a:pt x="888" y="748"/>
                    <a:pt x="888" y="748"/>
                  </a:cubicBezTo>
                  <a:cubicBezTo>
                    <a:pt x="888" y="748"/>
                    <a:pt x="970" y="880"/>
                    <a:pt x="818" y="884"/>
                  </a:cubicBezTo>
                  <a:close/>
                </a:path>
              </a:pathLst>
            </a:cu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3" name="Freeform 822"/>
            <p:cNvSpPr>
              <a:spLocks/>
            </p:cNvSpPr>
            <p:nvPr/>
          </p:nvSpPr>
          <p:spPr bwMode="auto">
            <a:xfrm>
              <a:off x="-6889750" y="14601826"/>
              <a:ext cx="973138" cy="168275"/>
            </a:xfrm>
            <a:custGeom>
              <a:avLst/>
              <a:gdLst>
                <a:gd name="T0" fmla="*/ 375 w 375"/>
                <a:gd name="T1" fmla="*/ 33 h 65"/>
                <a:gd name="T2" fmla="*/ 343 w 375"/>
                <a:gd name="T3" fmla="*/ 65 h 65"/>
                <a:gd name="T4" fmla="*/ 33 w 375"/>
                <a:gd name="T5" fmla="*/ 65 h 65"/>
                <a:gd name="T6" fmla="*/ 0 w 375"/>
                <a:gd name="T7" fmla="*/ 33 h 65"/>
                <a:gd name="T8" fmla="*/ 33 w 375"/>
                <a:gd name="T9" fmla="*/ 0 h 65"/>
                <a:gd name="T10" fmla="*/ 343 w 375"/>
                <a:gd name="T11" fmla="*/ 0 h 65"/>
                <a:gd name="T12" fmla="*/ 375 w 375"/>
                <a:gd name="T13" fmla="*/ 3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5" h="65">
                  <a:moveTo>
                    <a:pt x="375" y="33"/>
                  </a:moveTo>
                  <a:cubicBezTo>
                    <a:pt x="375" y="51"/>
                    <a:pt x="361" y="65"/>
                    <a:pt x="343" y="65"/>
                  </a:cubicBezTo>
                  <a:cubicBezTo>
                    <a:pt x="33" y="65"/>
                    <a:pt x="33" y="65"/>
                    <a:pt x="33" y="65"/>
                  </a:cubicBezTo>
                  <a:cubicBezTo>
                    <a:pt x="15" y="65"/>
                    <a:pt x="0" y="51"/>
                    <a:pt x="0" y="33"/>
                  </a:cubicBezTo>
                  <a:cubicBezTo>
                    <a:pt x="0" y="15"/>
                    <a:pt x="15" y="0"/>
                    <a:pt x="33" y="0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361" y="0"/>
                    <a:pt x="375" y="15"/>
                    <a:pt x="375" y="33"/>
                  </a:cubicBezTo>
                  <a:close/>
                </a:path>
              </a:pathLst>
            </a:custGeom>
            <a:solidFill>
              <a:srgbClr val="4DC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4" name="Freeform 823"/>
            <p:cNvSpPr>
              <a:spLocks/>
            </p:cNvSpPr>
            <p:nvPr/>
          </p:nvSpPr>
          <p:spPr bwMode="auto">
            <a:xfrm>
              <a:off x="-7405688" y="15408276"/>
              <a:ext cx="2005013" cy="1492250"/>
            </a:xfrm>
            <a:custGeom>
              <a:avLst/>
              <a:gdLst>
                <a:gd name="T0" fmla="*/ 708 w 773"/>
                <a:gd name="T1" fmla="*/ 468 h 576"/>
                <a:gd name="T2" fmla="*/ 508 w 773"/>
                <a:gd name="T3" fmla="*/ 53 h 576"/>
                <a:gd name="T4" fmla="*/ 489 w 773"/>
                <a:gd name="T5" fmla="*/ 0 h 576"/>
                <a:gd name="T6" fmla="*/ 266 w 773"/>
                <a:gd name="T7" fmla="*/ 53 h 576"/>
                <a:gd name="T8" fmla="*/ 65 w 773"/>
                <a:gd name="T9" fmla="*/ 468 h 576"/>
                <a:gd name="T10" fmla="*/ 122 w 773"/>
                <a:gd name="T11" fmla="*/ 576 h 576"/>
                <a:gd name="T12" fmla="*/ 387 w 773"/>
                <a:gd name="T13" fmla="*/ 576 h 576"/>
                <a:gd name="T14" fmla="*/ 387 w 773"/>
                <a:gd name="T15" fmla="*/ 576 h 576"/>
                <a:gd name="T16" fmla="*/ 652 w 773"/>
                <a:gd name="T17" fmla="*/ 576 h 576"/>
                <a:gd name="T18" fmla="*/ 708 w 773"/>
                <a:gd name="T19" fmla="*/ 468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73" h="576">
                  <a:moveTo>
                    <a:pt x="708" y="468"/>
                  </a:moveTo>
                  <a:cubicBezTo>
                    <a:pt x="508" y="53"/>
                    <a:pt x="508" y="53"/>
                    <a:pt x="508" y="53"/>
                  </a:cubicBezTo>
                  <a:cubicBezTo>
                    <a:pt x="496" y="22"/>
                    <a:pt x="489" y="0"/>
                    <a:pt x="489" y="0"/>
                  </a:cubicBezTo>
                  <a:cubicBezTo>
                    <a:pt x="489" y="0"/>
                    <a:pt x="277" y="22"/>
                    <a:pt x="266" y="53"/>
                  </a:cubicBezTo>
                  <a:cubicBezTo>
                    <a:pt x="65" y="468"/>
                    <a:pt x="65" y="468"/>
                    <a:pt x="65" y="468"/>
                  </a:cubicBezTo>
                  <a:cubicBezTo>
                    <a:pt x="65" y="468"/>
                    <a:pt x="0" y="572"/>
                    <a:pt x="122" y="576"/>
                  </a:cubicBezTo>
                  <a:cubicBezTo>
                    <a:pt x="387" y="576"/>
                    <a:pt x="387" y="576"/>
                    <a:pt x="387" y="576"/>
                  </a:cubicBezTo>
                  <a:cubicBezTo>
                    <a:pt x="387" y="576"/>
                    <a:pt x="387" y="576"/>
                    <a:pt x="387" y="576"/>
                  </a:cubicBezTo>
                  <a:cubicBezTo>
                    <a:pt x="652" y="576"/>
                    <a:pt x="652" y="576"/>
                    <a:pt x="652" y="576"/>
                  </a:cubicBezTo>
                  <a:cubicBezTo>
                    <a:pt x="773" y="572"/>
                    <a:pt x="708" y="468"/>
                    <a:pt x="708" y="468"/>
                  </a:cubicBezTo>
                  <a:close/>
                </a:path>
              </a:pathLst>
            </a:cu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5" name="Freeform 824"/>
            <p:cNvSpPr>
              <a:spLocks/>
            </p:cNvSpPr>
            <p:nvPr/>
          </p:nvSpPr>
          <p:spPr bwMode="auto">
            <a:xfrm>
              <a:off x="-7308850" y="16525876"/>
              <a:ext cx="1954213" cy="401638"/>
            </a:xfrm>
            <a:custGeom>
              <a:avLst/>
              <a:gdLst>
                <a:gd name="T0" fmla="*/ 668 w 754"/>
                <a:gd name="T1" fmla="*/ 0 h 155"/>
                <a:gd name="T2" fmla="*/ 316 w 754"/>
                <a:gd name="T3" fmla="*/ 121 h 155"/>
                <a:gd name="T4" fmla="*/ 0 w 754"/>
                <a:gd name="T5" fmla="*/ 111 h 155"/>
                <a:gd name="T6" fmla="*/ 76 w 754"/>
                <a:gd name="T7" fmla="*/ 155 h 155"/>
                <a:gd name="T8" fmla="*/ 352 w 754"/>
                <a:gd name="T9" fmla="*/ 155 h 155"/>
                <a:gd name="T10" fmla="*/ 352 w 754"/>
                <a:gd name="T11" fmla="*/ 155 h 155"/>
                <a:gd name="T12" fmla="*/ 628 w 754"/>
                <a:gd name="T13" fmla="*/ 155 h 155"/>
                <a:gd name="T14" fmla="*/ 687 w 754"/>
                <a:gd name="T15" fmla="*/ 39 h 155"/>
                <a:gd name="T16" fmla="*/ 668 w 754"/>
                <a:gd name="T1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4" h="155">
                  <a:moveTo>
                    <a:pt x="668" y="0"/>
                  </a:moveTo>
                  <a:cubicBezTo>
                    <a:pt x="573" y="59"/>
                    <a:pt x="451" y="102"/>
                    <a:pt x="316" y="121"/>
                  </a:cubicBezTo>
                  <a:cubicBezTo>
                    <a:pt x="203" y="136"/>
                    <a:pt x="95" y="131"/>
                    <a:pt x="0" y="111"/>
                  </a:cubicBezTo>
                  <a:cubicBezTo>
                    <a:pt x="5" y="134"/>
                    <a:pt x="24" y="154"/>
                    <a:pt x="76" y="155"/>
                  </a:cubicBezTo>
                  <a:cubicBezTo>
                    <a:pt x="352" y="155"/>
                    <a:pt x="352" y="155"/>
                    <a:pt x="352" y="155"/>
                  </a:cubicBezTo>
                  <a:cubicBezTo>
                    <a:pt x="352" y="155"/>
                    <a:pt x="352" y="155"/>
                    <a:pt x="352" y="155"/>
                  </a:cubicBezTo>
                  <a:cubicBezTo>
                    <a:pt x="628" y="155"/>
                    <a:pt x="628" y="155"/>
                    <a:pt x="628" y="155"/>
                  </a:cubicBezTo>
                  <a:cubicBezTo>
                    <a:pt x="754" y="152"/>
                    <a:pt x="687" y="39"/>
                    <a:pt x="687" y="39"/>
                  </a:cubicBezTo>
                  <a:lnTo>
                    <a:pt x="668" y="0"/>
                  </a:lnTo>
                  <a:close/>
                </a:path>
              </a:pathLst>
            </a:custGeom>
            <a:solidFill>
              <a:srgbClr val="4DC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6" name="Freeform 825"/>
            <p:cNvSpPr>
              <a:spLocks/>
            </p:cNvSpPr>
            <p:nvPr/>
          </p:nvSpPr>
          <p:spPr bwMode="auto">
            <a:xfrm>
              <a:off x="-6056313" y="16019463"/>
              <a:ext cx="442913" cy="765175"/>
            </a:xfrm>
            <a:custGeom>
              <a:avLst/>
              <a:gdLst>
                <a:gd name="T0" fmla="*/ 165 w 171"/>
                <a:gd name="T1" fmla="*/ 258 h 295"/>
                <a:gd name="T2" fmla="*/ 154 w 171"/>
                <a:gd name="T3" fmla="*/ 289 h 295"/>
                <a:gd name="T4" fmla="*/ 123 w 171"/>
                <a:gd name="T5" fmla="*/ 278 h 295"/>
                <a:gd name="T6" fmla="*/ 5 w 171"/>
                <a:gd name="T7" fmla="*/ 37 h 295"/>
                <a:gd name="T8" fmla="*/ 16 w 171"/>
                <a:gd name="T9" fmla="*/ 6 h 295"/>
                <a:gd name="T10" fmla="*/ 47 w 171"/>
                <a:gd name="T11" fmla="*/ 17 h 295"/>
                <a:gd name="T12" fmla="*/ 165 w 171"/>
                <a:gd name="T13" fmla="*/ 258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295">
                  <a:moveTo>
                    <a:pt x="165" y="258"/>
                  </a:moveTo>
                  <a:cubicBezTo>
                    <a:pt x="171" y="270"/>
                    <a:pt x="166" y="284"/>
                    <a:pt x="154" y="289"/>
                  </a:cubicBezTo>
                  <a:cubicBezTo>
                    <a:pt x="143" y="295"/>
                    <a:pt x="129" y="290"/>
                    <a:pt x="123" y="278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0" y="26"/>
                    <a:pt x="4" y="12"/>
                    <a:pt x="16" y="6"/>
                  </a:cubicBezTo>
                  <a:cubicBezTo>
                    <a:pt x="28" y="0"/>
                    <a:pt x="42" y="5"/>
                    <a:pt x="47" y="17"/>
                  </a:cubicBezTo>
                  <a:lnTo>
                    <a:pt x="165" y="258"/>
                  </a:lnTo>
                  <a:close/>
                </a:path>
              </a:pathLst>
            </a:custGeom>
            <a:solidFill>
              <a:srgbClr val="4DC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7" name="Oval 826"/>
            <p:cNvSpPr>
              <a:spLocks noChangeArrowheads="1"/>
            </p:cNvSpPr>
            <p:nvPr/>
          </p:nvSpPr>
          <p:spPr bwMode="auto">
            <a:xfrm>
              <a:off x="-6689725" y="15621001"/>
              <a:ext cx="127000" cy="128588"/>
            </a:xfrm>
            <a:prstGeom prst="ellipse">
              <a:avLst/>
            </a:prstGeom>
            <a:solidFill>
              <a:srgbClr val="4DC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298" name="Oval 827"/>
            <p:cNvSpPr>
              <a:spLocks noChangeArrowheads="1"/>
            </p:cNvSpPr>
            <p:nvPr/>
          </p:nvSpPr>
          <p:spPr bwMode="auto">
            <a:xfrm>
              <a:off x="-6775450" y="15809913"/>
              <a:ext cx="298450" cy="295275"/>
            </a:xfrm>
            <a:prstGeom prst="ellipse">
              <a:avLst/>
            </a:prstGeom>
            <a:solidFill>
              <a:srgbClr val="4DC2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91" name="Group 690"/>
          <p:cNvGrpSpPr/>
          <p:nvPr/>
        </p:nvGrpSpPr>
        <p:grpSpPr>
          <a:xfrm>
            <a:off x="8253834" y="6205935"/>
            <a:ext cx="1304130" cy="1304130"/>
            <a:chOff x="-3540125" y="13774738"/>
            <a:chExt cx="4270375" cy="4270375"/>
          </a:xfrm>
        </p:grpSpPr>
        <p:sp>
          <p:nvSpPr>
            <p:cNvPr id="299" name="Oval 828"/>
            <p:cNvSpPr>
              <a:spLocks noChangeArrowheads="1"/>
            </p:cNvSpPr>
            <p:nvPr/>
          </p:nvSpPr>
          <p:spPr bwMode="auto">
            <a:xfrm>
              <a:off x="-3540125" y="13774738"/>
              <a:ext cx="4270375" cy="427037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0" name="Freeform 829"/>
            <p:cNvSpPr>
              <a:spLocks/>
            </p:cNvSpPr>
            <p:nvPr/>
          </p:nvSpPr>
          <p:spPr bwMode="auto">
            <a:xfrm>
              <a:off x="-2087563" y="16157576"/>
              <a:ext cx="1376363" cy="1273175"/>
            </a:xfrm>
            <a:custGeom>
              <a:avLst/>
              <a:gdLst>
                <a:gd name="T0" fmla="*/ 295 w 531"/>
                <a:gd name="T1" fmla="*/ 491 h 491"/>
                <a:gd name="T2" fmla="*/ 236 w 531"/>
                <a:gd name="T3" fmla="*/ 491 h 491"/>
                <a:gd name="T4" fmla="*/ 0 w 531"/>
                <a:gd name="T5" fmla="*/ 255 h 491"/>
                <a:gd name="T6" fmla="*/ 0 w 531"/>
                <a:gd name="T7" fmla="*/ 0 h 491"/>
                <a:gd name="T8" fmla="*/ 531 w 531"/>
                <a:gd name="T9" fmla="*/ 0 h 491"/>
                <a:gd name="T10" fmla="*/ 531 w 531"/>
                <a:gd name="T11" fmla="*/ 255 h 491"/>
                <a:gd name="T12" fmla="*/ 295 w 531"/>
                <a:gd name="T13" fmla="*/ 49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1" h="491">
                  <a:moveTo>
                    <a:pt x="295" y="491"/>
                  </a:moveTo>
                  <a:cubicBezTo>
                    <a:pt x="236" y="491"/>
                    <a:pt x="236" y="491"/>
                    <a:pt x="236" y="491"/>
                  </a:cubicBezTo>
                  <a:cubicBezTo>
                    <a:pt x="106" y="491"/>
                    <a:pt x="0" y="384"/>
                    <a:pt x="0" y="25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31" y="0"/>
                    <a:pt x="531" y="0"/>
                    <a:pt x="531" y="0"/>
                  </a:cubicBezTo>
                  <a:cubicBezTo>
                    <a:pt x="531" y="255"/>
                    <a:pt x="531" y="255"/>
                    <a:pt x="531" y="255"/>
                  </a:cubicBezTo>
                  <a:cubicBezTo>
                    <a:pt x="531" y="384"/>
                    <a:pt x="425" y="491"/>
                    <a:pt x="295" y="491"/>
                  </a:cubicBezTo>
                  <a:close/>
                </a:path>
              </a:pathLst>
            </a:custGeom>
            <a:solidFill>
              <a:srgbClr val="E56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1" name="Freeform 830"/>
            <p:cNvSpPr>
              <a:spLocks noEditPoints="1"/>
            </p:cNvSpPr>
            <p:nvPr/>
          </p:nvSpPr>
          <p:spPr bwMode="auto">
            <a:xfrm>
              <a:off x="-2082800" y="15079663"/>
              <a:ext cx="1370013" cy="1046163"/>
            </a:xfrm>
            <a:custGeom>
              <a:avLst/>
              <a:gdLst>
                <a:gd name="T0" fmla="*/ 204 w 528"/>
                <a:gd name="T1" fmla="*/ 292 h 404"/>
                <a:gd name="T2" fmla="*/ 204 w 528"/>
                <a:gd name="T3" fmla="*/ 136 h 404"/>
                <a:gd name="T4" fmla="*/ 228 w 528"/>
                <a:gd name="T5" fmla="*/ 0 h 404"/>
                <a:gd name="T6" fmla="*/ 0 w 528"/>
                <a:gd name="T7" fmla="*/ 229 h 404"/>
                <a:gd name="T8" fmla="*/ 0 w 528"/>
                <a:gd name="T9" fmla="*/ 404 h 404"/>
                <a:gd name="T10" fmla="*/ 252 w 528"/>
                <a:gd name="T11" fmla="*/ 404 h 404"/>
                <a:gd name="T12" fmla="*/ 252 w 528"/>
                <a:gd name="T13" fmla="*/ 333 h 404"/>
                <a:gd name="T14" fmla="*/ 204 w 528"/>
                <a:gd name="T15" fmla="*/ 279 h 404"/>
                <a:gd name="T16" fmla="*/ 204 w 528"/>
                <a:gd name="T17" fmla="*/ 123 h 404"/>
                <a:gd name="T18" fmla="*/ 252 w 528"/>
                <a:gd name="T19" fmla="*/ 69 h 404"/>
                <a:gd name="T20" fmla="*/ 252 w 528"/>
                <a:gd name="T21" fmla="*/ 0 h 404"/>
                <a:gd name="T22" fmla="*/ 228 w 528"/>
                <a:gd name="T23" fmla="*/ 0 h 404"/>
                <a:gd name="T24" fmla="*/ 299 w 528"/>
                <a:gd name="T25" fmla="*/ 0 h 404"/>
                <a:gd name="T26" fmla="*/ 272 w 528"/>
                <a:gd name="T27" fmla="*/ 0 h 404"/>
                <a:gd name="T28" fmla="*/ 272 w 528"/>
                <a:gd name="T29" fmla="*/ 69 h 404"/>
                <a:gd name="T30" fmla="*/ 316 w 528"/>
                <a:gd name="T31" fmla="*/ 123 h 404"/>
                <a:gd name="T32" fmla="*/ 316 w 528"/>
                <a:gd name="T33" fmla="*/ 279 h 404"/>
                <a:gd name="T34" fmla="*/ 272 w 528"/>
                <a:gd name="T35" fmla="*/ 333 h 404"/>
                <a:gd name="T36" fmla="*/ 272 w 528"/>
                <a:gd name="T37" fmla="*/ 404 h 404"/>
                <a:gd name="T38" fmla="*/ 528 w 528"/>
                <a:gd name="T39" fmla="*/ 404 h 404"/>
                <a:gd name="T40" fmla="*/ 528 w 528"/>
                <a:gd name="T41" fmla="*/ 229 h 404"/>
                <a:gd name="T42" fmla="*/ 299 w 528"/>
                <a:gd name="T43" fmla="*/ 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28" h="404">
                  <a:moveTo>
                    <a:pt x="204" y="292"/>
                  </a:moveTo>
                  <a:cubicBezTo>
                    <a:pt x="204" y="136"/>
                    <a:pt x="204" y="136"/>
                    <a:pt x="204" y="136"/>
                  </a:cubicBezTo>
                  <a:moveTo>
                    <a:pt x="228" y="0"/>
                  </a:moveTo>
                  <a:cubicBezTo>
                    <a:pt x="102" y="0"/>
                    <a:pt x="0" y="103"/>
                    <a:pt x="0" y="229"/>
                  </a:cubicBezTo>
                  <a:cubicBezTo>
                    <a:pt x="0" y="404"/>
                    <a:pt x="0" y="404"/>
                    <a:pt x="0" y="404"/>
                  </a:cubicBezTo>
                  <a:cubicBezTo>
                    <a:pt x="252" y="404"/>
                    <a:pt x="252" y="404"/>
                    <a:pt x="252" y="404"/>
                  </a:cubicBezTo>
                  <a:cubicBezTo>
                    <a:pt x="252" y="333"/>
                    <a:pt x="252" y="333"/>
                    <a:pt x="252" y="333"/>
                  </a:cubicBezTo>
                  <a:cubicBezTo>
                    <a:pt x="224" y="329"/>
                    <a:pt x="204" y="306"/>
                    <a:pt x="204" y="279"/>
                  </a:cubicBezTo>
                  <a:cubicBezTo>
                    <a:pt x="204" y="123"/>
                    <a:pt x="204" y="123"/>
                    <a:pt x="204" y="123"/>
                  </a:cubicBezTo>
                  <a:cubicBezTo>
                    <a:pt x="204" y="95"/>
                    <a:pt x="224" y="73"/>
                    <a:pt x="252" y="69"/>
                  </a:cubicBezTo>
                  <a:cubicBezTo>
                    <a:pt x="252" y="0"/>
                    <a:pt x="252" y="0"/>
                    <a:pt x="252" y="0"/>
                  </a:cubicBezTo>
                  <a:lnTo>
                    <a:pt x="228" y="0"/>
                  </a:lnTo>
                  <a:close/>
                  <a:moveTo>
                    <a:pt x="299" y="0"/>
                  </a:moveTo>
                  <a:cubicBezTo>
                    <a:pt x="272" y="0"/>
                    <a:pt x="272" y="0"/>
                    <a:pt x="272" y="0"/>
                  </a:cubicBezTo>
                  <a:cubicBezTo>
                    <a:pt x="272" y="69"/>
                    <a:pt x="272" y="69"/>
                    <a:pt x="272" y="69"/>
                  </a:cubicBezTo>
                  <a:cubicBezTo>
                    <a:pt x="296" y="74"/>
                    <a:pt x="316" y="96"/>
                    <a:pt x="316" y="123"/>
                  </a:cubicBezTo>
                  <a:cubicBezTo>
                    <a:pt x="316" y="279"/>
                    <a:pt x="316" y="279"/>
                    <a:pt x="316" y="279"/>
                  </a:cubicBezTo>
                  <a:cubicBezTo>
                    <a:pt x="316" y="305"/>
                    <a:pt x="296" y="327"/>
                    <a:pt x="272" y="333"/>
                  </a:cubicBezTo>
                  <a:cubicBezTo>
                    <a:pt x="272" y="404"/>
                    <a:pt x="272" y="404"/>
                    <a:pt x="272" y="404"/>
                  </a:cubicBezTo>
                  <a:cubicBezTo>
                    <a:pt x="528" y="404"/>
                    <a:pt x="528" y="404"/>
                    <a:pt x="528" y="404"/>
                  </a:cubicBezTo>
                  <a:cubicBezTo>
                    <a:pt x="528" y="229"/>
                    <a:pt x="528" y="229"/>
                    <a:pt x="528" y="229"/>
                  </a:cubicBezTo>
                  <a:cubicBezTo>
                    <a:pt x="528" y="103"/>
                    <a:pt x="425" y="0"/>
                    <a:pt x="299" y="0"/>
                  </a:cubicBezTo>
                  <a:close/>
                </a:path>
              </a:pathLst>
            </a:custGeom>
            <a:solidFill>
              <a:srgbClr val="E569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2" name="Freeform 831"/>
            <p:cNvSpPr>
              <a:spLocks/>
            </p:cNvSpPr>
            <p:nvPr/>
          </p:nvSpPr>
          <p:spPr bwMode="auto">
            <a:xfrm>
              <a:off x="-1501775" y="15297151"/>
              <a:ext cx="207963" cy="606425"/>
            </a:xfrm>
            <a:custGeom>
              <a:avLst/>
              <a:gdLst>
                <a:gd name="T0" fmla="*/ 80 w 80"/>
                <a:gd name="T1" fmla="*/ 39 h 234"/>
                <a:gd name="T2" fmla="*/ 80 w 80"/>
                <a:gd name="T3" fmla="*/ 195 h 234"/>
                <a:gd name="T4" fmla="*/ 78 w 80"/>
                <a:gd name="T5" fmla="*/ 204 h 234"/>
                <a:gd name="T6" fmla="*/ 77 w 80"/>
                <a:gd name="T7" fmla="*/ 206 h 234"/>
                <a:gd name="T8" fmla="*/ 76 w 80"/>
                <a:gd name="T9" fmla="*/ 207 h 234"/>
                <a:gd name="T10" fmla="*/ 75 w 80"/>
                <a:gd name="T11" fmla="*/ 208 h 234"/>
                <a:gd name="T12" fmla="*/ 75 w 80"/>
                <a:gd name="T13" fmla="*/ 210 h 234"/>
                <a:gd name="T14" fmla="*/ 74 w 80"/>
                <a:gd name="T15" fmla="*/ 211 h 234"/>
                <a:gd name="T16" fmla="*/ 73 w 80"/>
                <a:gd name="T17" fmla="*/ 213 h 234"/>
                <a:gd name="T18" fmla="*/ 71 w 80"/>
                <a:gd name="T19" fmla="*/ 217 h 234"/>
                <a:gd name="T20" fmla="*/ 69 w 80"/>
                <a:gd name="T21" fmla="*/ 220 h 234"/>
                <a:gd name="T22" fmla="*/ 67 w 80"/>
                <a:gd name="T23" fmla="*/ 221 h 234"/>
                <a:gd name="T24" fmla="*/ 49 w 80"/>
                <a:gd name="T25" fmla="*/ 232 h 234"/>
                <a:gd name="T26" fmla="*/ 39 w 80"/>
                <a:gd name="T27" fmla="*/ 234 h 234"/>
                <a:gd name="T28" fmla="*/ 31 w 80"/>
                <a:gd name="T29" fmla="*/ 233 h 234"/>
                <a:gd name="T30" fmla="*/ 0 w 80"/>
                <a:gd name="T31" fmla="*/ 195 h 234"/>
                <a:gd name="T32" fmla="*/ 0 w 80"/>
                <a:gd name="T33" fmla="*/ 39 h 234"/>
                <a:gd name="T34" fmla="*/ 31 w 80"/>
                <a:gd name="T35" fmla="*/ 1 h 234"/>
                <a:gd name="T36" fmla="*/ 39 w 80"/>
                <a:gd name="T37" fmla="*/ 0 h 234"/>
                <a:gd name="T38" fmla="*/ 50 w 80"/>
                <a:gd name="T39" fmla="*/ 1 h 234"/>
                <a:gd name="T40" fmla="*/ 67 w 80"/>
                <a:gd name="T41" fmla="*/ 13 h 234"/>
                <a:gd name="T42" fmla="*/ 69 w 80"/>
                <a:gd name="T43" fmla="*/ 14 h 234"/>
                <a:gd name="T44" fmla="*/ 71 w 80"/>
                <a:gd name="T45" fmla="*/ 17 h 234"/>
                <a:gd name="T46" fmla="*/ 73 w 80"/>
                <a:gd name="T47" fmla="*/ 21 h 234"/>
                <a:gd name="T48" fmla="*/ 74 w 80"/>
                <a:gd name="T49" fmla="*/ 23 h 234"/>
                <a:gd name="T50" fmla="*/ 75 w 80"/>
                <a:gd name="T51" fmla="*/ 24 h 234"/>
                <a:gd name="T52" fmla="*/ 75 w 80"/>
                <a:gd name="T53" fmla="*/ 25 h 234"/>
                <a:gd name="T54" fmla="*/ 76 w 80"/>
                <a:gd name="T55" fmla="*/ 26 h 234"/>
                <a:gd name="T56" fmla="*/ 76 w 80"/>
                <a:gd name="T57" fmla="*/ 28 h 234"/>
                <a:gd name="T58" fmla="*/ 78 w 80"/>
                <a:gd name="T59" fmla="*/ 30 h 234"/>
                <a:gd name="T60" fmla="*/ 80 w 80"/>
                <a:gd name="T61" fmla="*/ 39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0" h="234">
                  <a:moveTo>
                    <a:pt x="80" y="39"/>
                  </a:moveTo>
                  <a:cubicBezTo>
                    <a:pt x="80" y="195"/>
                    <a:pt x="80" y="195"/>
                    <a:pt x="80" y="195"/>
                  </a:cubicBezTo>
                  <a:cubicBezTo>
                    <a:pt x="80" y="198"/>
                    <a:pt x="78" y="201"/>
                    <a:pt x="78" y="204"/>
                  </a:cubicBezTo>
                  <a:cubicBezTo>
                    <a:pt x="78" y="204"/>
                    <a:pt x="77" y="205"/>
                    <a:pt x="77" y="206"/>
                  </a:cubicBezTo>
                  <a:cubicBezTo>
                    <a:pt x="77" y="206"/>
                    <a:pt x="76" y="207"/>
                    <a:pt x="76" y="207"/>
                  </a:cubicBezTo>
                  <a:cubicBezTo>
                    <a:pt x="75" y="208"/>
                    <a:pt x="75" y="208"/>
                    <a:pt x="75" y="208"/>
                  </a:cubicBezTo>
                  <a:cubicBezTo>
                    <a:pt x="75" y="209"/>
                    <a:pt x="75" y="209"/>
                    <a:pt x="75" y="210"/>
                  </a:cubicBezTo>
                  <a:cubicBezTo>
                    <a:pt x="74" y="211"/>
                    <a:pt x="74" y="211"/>
                    <a:pt x="74" y="211"/>
                  </a:cubicBezTo>
                  <a:cubicBezTo>
                    <a:pt x="74" y="211"/>
                    <a:pt x="74" y="212"/>
                    <a:pt x="73" y="213"/>
                  </a:cubicBezTo>
                  <a:cubicBezTo>
                    <a:pt x="73" y="214"/>
                    <a:pt x="72" y="215"/>
                    <a:pt x="71" y="217"/>
                  </a:cubicBezTo>
                  <a:cubicBezTo>
                    <a:pt x="70" y="218"/>
                    <a:pt x="69" y="219"/>
                    <a:pt x="69" y="220"/>
                  </a:cubicBezTo>
                  <a:cubicBezTo>
                    <a:pt x="68" y="220"/>
                    <a:pt x="68" y="221"/>
                    <a:pt x="67" y="221"/>
                  </a:cubicBezTo>
                  <a:cubicBezTo>
                    <a:pt x="63" y="226"/>
                    <a:pt x="56" y="230"/>
                    <a:pt x="49" y="232"/>
                  </a:cubicBezTo>
                  <a:cubicBezTo>
                    <a:pt x="46" y="233"/>
                    <a:pt x="42" y="234"/>
                    <a:pt x="39" y="234"/>
                  </a:cubicBezTo>
                  <a:cubicBezTo>
                    <a:pt x="36" y="234"/>
                    <a:pt x="33" y="234"/>
                    <a:pt x="31" y="233"/>
                  </a:cubicBezTo>
                  <a:cubicBezTo>
                    <a:pt x="13" y="229"/>
                    <a:pt x="0" y="214"/>
                    <a:pt x="0" y="195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0"/>
                    <a:pt x="13" y="4"/>
                    <a:pt x="31" y="1"/>
                  </a:cubicBezTo>
                  <a:cubicBezTo>
                    <a:pt x="33" y="0"/>
                    <a:pt x="36" y="0"/>
                    <a:pt x="39" y="0"/>
                  </a:cubicBezTo>
                  <a:cubicBezTo>
                    <a:pt x="42" y="0"/>
                    <a:pt x="46" y="0"/>
                    <a:pt x="50" y="1"/>
                  </a:cubicBezTo>
                  <a:cubicBezTo>
                    <a:pt x="57" y="3"/>
                    <a:pt x="63" y="7"/>
                    <a:pt x="67" y="13"/>
                  </a:cubicBezTo>
                  <a:cubicBezTo>
                    <a:pt x="68" y="13"/>
                    <a:pt x="68" y="14"/>
                    <a:pt x="69" y="14"/>
                  </a:cubicBezTo>
                  <a:cubicBezTo>
                    <a:pt x="69" y="15"/>
                    <a:pt x="70" y="16"/>
                    <a:pt x="71" y="17"/>
                  </a:cubicBezTo>
                  <a:cubicBezTo>
                    <a:pt x="72" y="18"/>
                    <a:pt x="73" y="20"/>
                    <a:pt x="73" y="21"/>
                  </a:cubicBezTo>
                  <a:cubicBezTo>
                    <a:pt x="74" y="22"/>
                    <a:pt x="74" y="22"/>
                    <a:pt x="74" y="23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75" y="24"/>
                    <a:pt x="75" y="25"/>
                    <a:pt x="75" y="25"/>
                  </a:cubicBezTo>
                  <a:cubicBezTo>
                    <a:pt x="76" y="26"/>
                    <a:pt x="76" y="26"/>
                    <a:pt x="76" y="26"/>
                  </a:cubicBezTo>
                  <a:cubicBezTo>
                    <a:pt x="76" y="27"/>
                    <a:pt x="76" y="28"/>
                    <a:pt x="76" y="28"/>
                  </a:cubicBezTo>
                  <a:cubicBezTo>
                    <a:pt x="76" y="29"/>
                    <a:pt x="78" y="29"/>
                    <a:pt x="78" y="30"/>
                  </a:cubicBezTo>
                  <a:cubicBezTo>
                    <a:pt x="78" y="33"/>
                    <a:pt x="80" y="36"/>
                    <a:pt x="80" y="39"/>
                  </a:cubicBez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3" name="Freeform 832"/>
            <p:cNvSpPr>
              <a:spLocks/>
            </p:cNvSpPr>
            <p:nvPr/>
          </p:nvSpPr>
          <p:spPr bwMode="auto">
            <a:xfrm>
              <a:off x="-1519238" y="14060488"/>
              <a:ext cx="296863" cy="1019175"/>
            </a:xfrm>
            <a:custGeom>
              <a:avLst/>
              <a:gdLst>
                <a:gd name="T0" fmla="*/ 21 w 115"/>
                <a:gd name="T1" fmla="*/ 393 h 393"/>
                <a:gd name="T2" fmla="*/ 46 w 115"/>
                <a:gd name="T3" fmla="*/ 262 h 393"/>
                <a:gd name="T4" fmla="*/ 35 w 115"/>
                <a:gd name="T5" fmla="*/ 219 h 393"/>
                <a:gd name="T6" fmla="*/ 29 w 115"/>
                <a:gd name="T7" fmla="*/ 199 h 393"/>
                <a:gd name="T8" fmla="*/ 13 w 115"/>
                <a:gd name="T9" fmla="*/ 157 h 393"/>
                <a:gd name="T10" fmla="*/ 9 w 115"/>
                <a:gd name="T11" fmla="*/ 147 h 393"/>
                <a:gd name="T12" fmla="*/ 5 w 115"/>
                <a:gd name="T13" fmla="*/ 80 h 393"/>
                <a:gd name="T14" fmla="*/ 36 w 115"/>
                <a:gd name="T15" fmla="*/ 32 h 393"/>
                <a:gd name="T16" fmla="*/ 43 w 115"/>
                <a:gd name="T17" fmla="*/ 25 h 393"/>
                <a:gd name="T18" fmla="*/ 96 w 115"/>
                <a:gd name="T19" fmla="*/ 0 h 393"/>
                <a:gd name="T20" fmla="*/ 115 w 115"/>
                <a:gd name="T21" fmla="*/ 30 h 393"/>
                <a:gd name="T22" fmla="*/ 46 w 115"/>
                <a:gd name="T23" fmla="*/ 95 h 393"/>
                <a:gd name="T24" fmla="*/ 52 w 115"/>
                <a:gd name="T25" fmla="*/ 142 h 393"/>
                <a:gd name="T26" fmla="*/ 94 w 115"/>
                <a:gd name="T27" fmla="*/ 272 h 393"/>
                <a:gd name="T28" fmla="*/ 68 w 115"/>
                <a:gd name="T29" fmla="*/ 393 h 393"/>
                <a:gd name="T30" fmla="*/ 21 w 115"/>
                <a:gd name="T31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5" h="393">
                  <a:moveTo>
                    <a:pt x="21" y="393"/>
                  </a:moveTo>
                  <a:cubicBezTo>
                    <a:pt x="21" y="393"/>
                    <a:pt x="57" y="319"/>
                    <a:pt x="46" y="262"/>
                  </a:cubicBezTo>
                  <a:cubicBezTo>
                    <a:pt x="35" y="219"/>
                    <a:pt x="35" y="219"/>
                    <a:pt x="35" y="219"/>
                  </a:cubicBezTo>
                  <a:cubicBezTo>
                    <a:pt x="33" y="212"/>
                    <a:pt x="31" y="206"/>
                    <a:pt x="29" y="199"/>
                  </a:cubicBezTo>
                  <a:cubicBezTo>
                    <a:pt x="13" y="157"/>
                    <a:pt x="13" y="157"/>
                    <a:pt x="13" y="157"/>
                  </a:cubicBezTo>
                  <a:cubicBezTo>
                    <a:pt x="11" y="154"/>
                    <a:pt x="10" y="151"/>
                    <a:pt x="9" y="147"/>
                  </a:cubicBezTo>
                  <a:cubicBezTo>
                    <a:pt x="1" y="130"/>
                    <a:pt x="0" y="102"/>
                    <a:pt x="5" y="80"/>
                  </a:cubicBezTo>
                  <a:cubicBezTo>
                    <a:pt x="10" y="63"/>
                    <a:pt x="20" y="45"/>
                    <a:pt x="36" y="32"/>
                  </a:cubicBezTo>
                  <a:cubicBezTo>
                    <a:pt x="37" y="30"/>
                    <a:pt x="41" y="27"/>
                    <a:pt x="43" y="25"/>
                  </a:cubicBezTo>
                  <a:cubicBezTo>
                    <a:pt x="50" y="20"/>
                    <a:pt x="68" y="5"/>
                    <a:pt x="96" y="0"/>
                  </a:cubicBezTo>
                  <a:cubicBezTo>
                    <a:pt x="115" y="30"/>
                    <a:pt x="115" y="30"/>
                    <a:pt x="115" y="30"/>
                  </a:cubicBezTo>
                  <a:cubicBezTo>
                    <a:pt x="115" y="30"/>
                    <a:pt x="54" y="39"/>
                    <a:pt x="46" y="95"/>
                  </a:cubicBezTo>
                  <a:cubicBezTo>
                    <a:pt x="43" y="111"/>
                    <a:pt x="46" y="127"/>
                    <a:pt x="52" y="142"/>
                  </a:cubicBezTo>
                  <a:cubicBezTo>
                    <a:pt x="64" y="170"/>
                    <a:pt x="90" y="238"/>
                    <a:pt x="94" y="272"/>
                  </a:cubicBezTo>
                  <a:cubicBezTo>
                    <a:pt x="94" y="272"/>
                    <a:pt x="103" y="328"/>
                    <a:pt x="68" y="393"/>
                  </a:cubicBezTo>
                  <a:lnTo>
                    <a:pt x="21" y="393"/>
                  </a:ln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90" name="Group 689"/>
          <p:cNvGrpSpPr/>
          <p:nvPr/>
        </p:nvGrpSpPr>
        <p:grpSpPr>
          <a:xfrm>
            <a:off x="10445784" y="6205935"/>
            <a:ext cx="1304130" cy="1304130"/>
            <a:chOff x="1458913" y="13774738"/>
            <a:chExt cx="4270375" cy="4270375"/>
          </a:xfrm>
        </p:grpSpPr>
        <p:sp>
          <p:nvSpPr>
            <p:cNvPr id="304" name="Oval 833"/>
            <p:cNvSpPr>
              <a:spLocks noChangeArrowheads="1"/>
            </p:cNvSpPr>
            <p:nvPr/>
          </p:nvSpPr>
          <p:spPr bwMode="auto">
            <a:xfrm>
              <a:off x="1458913" y="13774738"/>
              <a:ext cx="4270375" cy="427037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5" name="Freeform 834"/>
            <p:cNvSpPr>
              <a:spLocks/>
            </p:cNvSpPr>
            <p:nvPr/>
          </p:nvSpPr>
          <p:spPr bwMode="auto">
            <a:xfrm>
              <a:off x="3019425" y="14871701"/>
              <a:ext cx="1143000" cy="828675"/>
            </a:xfrm>
            <a:custGeom>
              <a:avLst/>
              <a:gdLst>
                <a:gd name="T0" fmla="*/ 719 w 720"/>
                <a:gd name="T1" fmla="*/ 465 h 522"/>
                <a:gd name="T2" fmla="*/ 719 w 720"/>
                <a:gd name="T3" fmla="*/ 522 h 522"/>
                <a:gd name="T4" fmla="*/ 0 w 720"/>
                <a:gd name="T5" fmla="*/ 522 h 522"/>
                <a:gd name="T6" fmla="*/ 0 w 720"/>
                <a:gd name="T7" fmla="*/ 467 h 522"/>
                <a:gd name="T8" fmla="*/ 0 w 720"/>
                <a:gd name="T9" fmla="*/ 462 h 522"/>
                <a:gd name="T10" fmla="*/ 2 w 720"/>
                <a:gd name="T11" fmla="*/ 457 h 522"/>
                <a:gd name="T12" fmla="*/ 183 w 720"/>
                <a:gd name="T13" fmla="*/ 0 h 522"/>
                <a:gd name="T14" fmla="*/ 536 w 720"/>
                <a:gd name="T15" fmla="*/ 0 h 522"/>
                <a:gd name="T16" fmla="*/ 720 w 720"/>
                <a:gd name="T17" fmla="*/ 462 h 522"/>
                <a:gd name="T18" fmla="*/ 720 w 720"/>
                <a:gd name="T19" fmla="*/ 464 h 522"/>
                <a:gd name="T20" fmla="*/ 719 w 720"/>
                <a:gd name="T21" fmla="*/ 465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0" h="522">
                  <a:moveTo>
                    <a:pt x="719" y="465"/>
                  </a:moveTo>
                  <a:lnTo>
                    <a:pt x="719" y="522"/>
                  </a:lnTo>
                  <a:lnTo>
                    <a:pt x="0" y="522"/>
                  </a:lnTo>
                  <a:lnTo>
                    <a:pt x="0" y="467"/>
                  </a:lnTo>
                  <a:lnTo>
                    <a:pt x="0" y="462"/>
                  </a:lnTo>
                  <a:lnTo>
                    <a:pt x="2" y="457"/>
                  </a:lnTo>
                  <a:lnTo>
                    <a:pt x="183" y="0"/>
                  </a:lnTo>
                  <a:lnTo>
                    <a:pt x="536" y="0"/>
                  </a:lnTo>
                  <a:lnTo>
                    <a:pt x="720" y="462"/>
                  </a:lnTo>
                  <a:lnTo>
                    <a:pt x="720" y="464"/>
                  </a:lnTo>
                  <a:lnTo>
                    <a:pt x="719" y="465"/>
                  </a:lnTo>
                  <a:close/>
                </a:path>
              </a:pathLst>
            </a:custGeom>
            <a:solidFill>
              <a:srgbClr val="EEF0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6" name="Freeform 835"/>
            <p:cNvSpPr>
              <a:spLocks/>
            </p:cNvSpPr>
            <p:nvPr/>
          </p:nvSpPr>
          <p:spPr bwMode="auto">
            <a:xfrm>
              <a:off x="3309938" y="14220826"/>
              <a:ext cx="560388" cy="654050"/>
            </a:xfrm>
            <a:custGeom>
              <a:avLst/>
              <a:gdLst>
                <a:gd name="T0" fmla="*/ 216 w 216"/>
                <a:gd name="T1" fmla="*/ 252 h 252"/>
                <a:gd name="T2" fmla="*/ 0 w 216"/>
                <a:gd name="T3" fmla="*/ 252 h 252"/>
                <a:gd name="T4" fmla="*/ 95 w 216"/>
                <a:gd name="T5" fmla="*/ 11 h 252"/>
                <a:gd name="T6" fmla="*/ 120 w 216"/>
                <a:gd name="T7" fmla="*/ 11 h 252"/>
                <a:gd name="T8" fmla="*/ 216 w 216"/>
                <a:gd name="T9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252">
                  <a:moveTo>
                    <a:pt x="216" y="252"/>
                  </a:moveTo>
                  <a:cubicBezTo>
                    <a:pt x="0" y="252"/>
                    <a:pt x="0" y="252"/>
                    <a:pt x="0" y="252"/>
                  </a:cubicBezTo>
                  <a:cubicBezTo>
                    <a:pt x="95" y="11"/>
                    <a:pt x="95" y="11"/>
                    <a:pt x="95" y="11"/>
                  </a:cubicBezTo>
                  <a:cubicBezTo>
                    <a:pt x="100" y="0"/>
                    <a:pt x="116" y="0"/>
                    <a:pt x="120" y="11"/>
                  </a:cubicBezTo>
                  <a:lnTo>
                    <a:pt x="216" y="252"/>
                  </a:ln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7" name="Freeform 836"/>
            <p:cNvSpPr>
              <a:spLocks/>
            </p:cNvSpPr>
            <p:nvPr/>
          </p:nvSpPr>
          <p:spPr bwMode="auto">
            <a:xfrm>
              <a:off x="3019425" y="15592426"/>
              <a:ext cx="114300" cy="1731963"/>
            </a:xfrm>
            <a:custGeom>
              <a:avLst/>
              <a:gdLst>
                <a:gd name="T0" fmla="*/ 44 w 44"/>
                <a:gd name="T1" fmla="*/ 44 h 668"/>
                <a:gd name="T2" fmla="*/ 44 w 44"/>
                <a:gd name="T3" fmla="*/ 44 h 668"/>
                <a:gd name="T4" fmla="*/ 44 w 44"/>
                <a:gd name="T5" fmla="*/ 610 h 668"/>
                <a:gd name="T6" fmla="*/ 43 w 44"/>
                <a:gd name="T7" fmla="*/ 668 h 668"/>
                <a:gd name="T8" fmla="*/ 41 w 44"/>
                <a:gd name="T9" fmla="*/ 667 h 668"/>
                <a:gd name="T10" fmla="*/ 1 w 44"/>
                <a:gd name="T11" fmla="*/ 654 h 668"/>
                <a:gd name="T12" fmla="*/ 0 w 44"/>
                <a:gd name="T13" fmla="*/ 654 h 668"/>
                <a:gd name="T14" fmla="*/ 0 w 44"/>
                <a:gd name="T15" fmla="*/ 11 h 668"/>
                <a:gd name="T16" fmla="*/ 0 w 44"/>
                <a:gd name="T17" fmla="*/ 8 h 668"/>
                <a:gd name="T18" fmla="*/ 0 w 44"/>
                <a:gd name="T19" fmla="*/ 7 h 668"/>
                <a:gd name="T20" fmla="*/ 0 w 44"/>
                <a:gd name="T21" fmla="*/ 6 h 668"/>
                <a:gd name="T22" fmla="*/ 0 w 44"/>
                <a:gd name="T23" fmla="*/ 6 h 668"/>
                <a:gd name="T24" fmla="*/ 2 w 44"/>
                <a:gd name="T25" fmla="*/ 4 h 668"/>
                <a:gd name="T26" fmla="*/ 13 w 44"/>
                <a:gd name="T27" fmla="*/ 4 h 668"/>
                <a:gd name="T28" fmla="*/ 41 w 44"/>
                <a:gd name="T29" fmla="*/ 39 h 668"/>
                <a:gd name="T30" fmla="*/ 43 w 44"/>
                <a:gd name="T31" fmla="*/ 43 h 668"/>
                <a:gd name="T32" fmla="*/ 44 w 44"/>
                <a:gd name="T33" fmla="*/ 44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" h="668">
                  <a:moveTo>
                    <a:pt x="44" y="44"/>
                  </a:moveTo>
                  <a:cubicBezTo>
                    <a:pt x="44" y="44"/>
                    <a:pt x="44" y="44"/>
                    <a:pt x="44" y="44"/>
                  </a:cubicBezTo>
                  <a:cubicBezTo>
                    <a:pt x="44" y="610"/>
                    <a:pt x="44" y="610"/>
                    <a:pt x="44" y="610"/>
                  </a:cubicBezTo>
                  <a:cubicBezTo>
                    <a:pt x="43" y="668"/>
                    <a:pt x="43" y="668"/>
                    <a:pt x="43" y="668"/>
                  </a:cubicBezTo>
                  <a:cubicBezTo>
                    <a:pt x="43" y="668"/>
                    <a:pt x="41" y="667"/>
                    <a:pt x="41" y="667"/>
                  </a:cubicBezTo>
                  <a:cubicBezTo>
                    <a:pt x="27" y="663"/>
                    <a:pt x="14" y="659"/>
                    <a:pt x="1" y="654"/>
                  </a:cubicBezTo>
                  <a:cubicBezTo>
                    <a:pt x="0" y="654"/>
                    <a:pt x="0" y="654"/>
                    <a:pt x="0" y="65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0"/>
                    <a:pt x="0" y="9"/>
                    <a:pt x="0" y="8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5" y="0"/>
                    <a:pt x="10" y="0"/>
                    <a:pt x="13" y="4"/>
                  </a:cubicBezTo>
                  <a:cubicBezTo>
                    <a:pt x="41" y="39"/>
                    <a:pt x="41" y="39"/>
                    <a:pt x="41" y="39"/>
                  </a:cubicBezTo>
                  <a:cubicBezTo>
                    <a:pt x="42" y="40"/>
                    <a:pt x="43" y="41"/>
                    <a:pt x="43" y="43"/>
                  </a:cubicBezTo>
                  <a:cubicBezTo>
                    <a:pt x="43" y="43"/>
                    <a:pt x="44" y="44"/>
                    <a:pt x="44" y="44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8" name="Freeform 837"/>
            <p:cNvSpPr>
              <a:spLocks/>
            </p:cNvSpPr>
            <p:nvPr/>
          </p:nvSpPr>
          <p:spPr bwMode="auto">
            <a:xfrm>
              <a:off x="3130550" y="15592426"/>
              <a:ext cx="182563" cy="1770063"/>
            </a:xfrm>
            <a:custGeom>
              <a:avLst/>
              <a:gdLst>
                <a:gd name="T0" fmla="*/ 69 w 70"/>
                <a:gd name="T1" fmla="*/ 44 h 683"/>
                <a:gd name="T2" fmla="*/ 69 w 70"/>
                <a:gd name="T3" fmla="*/ 683 h 683"/>
                <a:gd name="T4" fmla="*/ 62 w 70"/>
                <a:gd name="T5" fmla="*/ 682 h 683"/>
                <a:gd name="T6" fmla="*/ 50 w 70"/>
                <a:gd name="T7" fmla="*/ 679 h 683"/>
                <a:gd name="T8" fmla="*/ 38 w 70"/>
                <a:gd name="T9" fmla="*/ 677 h 683"/>
                <a:gd name="T10" fmla="*/ 38 w 70"/>
                <a:gd name="T11" fmla="*/ 677 h 683"/>
                <a:gd name="T12" fmla="*/ 1 w 70"/>
                <a:gd name="T13" fmla="*/ 668 h 683"/>
                <a:gd name="T14" fmla="*/ 1 w 70"/>
                <a:gd name="T15" fmla="*/ 610 h 683"/>
                <a:gd name="T16" fmla="*/ 1 w 70"/>
                <a:gd name="T17" fmla="*/ 44 h 683"/>
                <a:gd name="T18" fmla="*/ 1 w 70"/>
                <a:gd name="T19" fmla="*/ 44 h 683"/>
                <a:gd name="T20" fmla="*/ 0 w 70"/>
                <a:gd name="T21" fmla="*/ 43 h 683"/>
                <a:gd name="T22" fmla="*/ 2 w 70"/>
                <a:gd name="T23" fmla="*/ 39 h 683"/>
                <a:gd name="T24" fmla="*/ 30 w 70"/>
                <a:gd name="T25" fmla="*/ 4 h 683"/>
                <a:gd name="T26" fmla="*/ 41 w 70"/>
                <a:gd name="T27" fmla="*/ 4 h 683"/>
                <a:gd name="T28" fmla="*/ 69 w 70"/>
                <a:gd name="T29" fmla="*/ 39 h 683"/>
                <a:gd name="T30" fmla="*/ 70 w 70"/>
                <a:gd name="T31" fmla="*/ 44 h 683"/>
                <a:gd name="T32" fmla="*/ 69 w 70"/>
                <a:gd name="T33" fmla="*/ 44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683">
                  <a:moveTo>
                    <a:pt x="69" y="44"/>
                  </a:moveTo>
                  <a:cubicBezTo>
                    <a:pt x="69" y="683"/>
                    <a:pt x="69" y="683"/>
                    <a:pt x="69" y="683"/>
                  </a:cubicBezTo>
                  <a:cubicBezTo>
                    <a:pt x="69" y="683"/>
                    <a:pt x="65" y="682"/>
                    <a:pt x="62" y="682"/>
                  </a:cubicBezTo>
                  <a:cubicBezTo>
                    <a:pt x="58" y="681"/>
                    <a:pt x="54" y="680"/>
                    <a:pt x="50" y="679"/>
                  </a:cubicBezTo>
                  <a:cubicBezTo>
                    <a:pt x="46" y="679"/>
                    <a:pt x="42" y="678"/>
                    <a:pt x="38" y="677"/>
                  </a:cubicBezTo>
                  <a:cubicBezTo>
                    <a:pt x="38" y="677"/>
                    <a:pt x="38" y="677"/>
                    <a:pt x="38" y="677"/>
                  </a:cubicBezTo>
                  <a:cubicBezTo>
                    <a:pt x="25" y="674"/>
                    <a:pt x="13" y="671"/>
                    <a:pt x="1" y="668"/>
                  </a:cubicBezTo>
                  <a:cubicBezTo>
                    <a:pt x="1" y="610"/>
                    <a:pt x="1" y="610"/>
                    <a:pt x="1" y="610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0" y="43"/>
                    <a:pt x="0" y="43"/>
                  </a:cubicBezTo>
                  <a:cubicBezTo>
                    <a:pt x="1" y="41"/>
                    <a:pt x="1" y="40"/>
                    <a:pt x="2" y="39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3" y="0"/>
                    <a:pt x="38" y="0"/>
                    <a:pt x="41" y="4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70" y="41"/>
                    <a:pt x="70" y="42"/>
                    <a:pt x="70" y="44"/>
                  </a:cubicBezTo>
                  <a:lnTo>
                    <a:pt x="69" y="44"/>
                  </a:lnTo>
                  <a:close/>
                </a:path>
              </a:pathLst>
            </a:custGeom>
            <a:solidFill>
              <a:srgbClr val="FCB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09" name="Freeform 838"/>
            <p:cNvSpPr>
              <a:spLocks/>
            </p:cNvSpPr>
            <p:nvPr/>
          </p:nvSpPr>
          <p:spPr bwMode="auto">
            <a:xfrm>
              <a:off x="3309938" y="15592426"/>
              <a:ext cx="187325" cy="1789113"/>
            </a:xfrm>
            <a:custGeom>
              <a:avLst/>
              <a:gdLst>
                <a:gd name="T0" fmla="*/ 72 w 72"/>
                <a:gd name="T1" fmla="*/ 44 h 690"/>
                <a:gd name="T2" fmla="*/ 72 w 72"/>
                <a:gd name="T3" fmla="*/ 690 h 690"/>
                <a:gd name="T4" fmla="*/ 47 w 72"/>
                <a:gd name="T5" fmla="*/ 689 h 690"/>
                <a:gd name="T6" fmla="*/ 6 w 72"/>
                <a:gd name="T7" fmla="*/ 684 h 690"/>
                <a:gd name="T8" fmla="*/ 6 w 72"/>
                <a:gd name="T9" fmla="*/ 684 h 690"/>
                <a:gd name="T10" fmla="*/ 0 w 72"/>
                <a:gd name="T11" fmla="*/ 683 h 690"/>
                <a:gd name="T12" fmla="*/ 0 w 72"/>
                <a:gd name="T13" fmla="*/ 44 h 690"/>
                <a:gd name="T14" fmla="*/ 1 w 72"/>
                <a:gd name="T15" fmla="*/ 44 h 690"/>
                <a:gd name="T16" fmla="*/ 3 w 72"/>
                <a:gd name="T17" fmla="*/ 39 h 690"/>
                <a:gd name="T18" fmla="*/ 31 w 72"/>
                <a:gd name="T19" fmla="*/ 4 h 690"/>
                <a:gd name="T20" fmla="*/ 43 w 72"/>
                <a:gd name="T21" fmla="*/ 4 h 690"/>
                <a:gd name="T22" fmla="*/ 71 w 72"/>
                <a:gd name="T23" fmla="*/ 39 h 690"/>
                <a:gd name="T24" fmla="*/ 72 w 72"/>
                <a:gd name="T25" fmla="*/ 44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690">
                  <a:moveTo>
                    <a:pt x="72" y="44"/>
                  </a:moveTo>
                  <a:cubicBezTo>
                    <a:pt x="72" y="690"/>
                    <a:pt x="72" y="690"/>
                    <a:pt x="72" y="690"/>
                  </a:cubicBezTo>
                  <a:cubicBezTo>
                    <a:pt x="64" y="690"/>
                    <a:pt x="55" y="689"/>
                    <a:pt x="47" y="689"/>
                  </a:cubicBezTo>
                  <a:cubicBezTo>
                    <a:pt x="33" y="687"/>
                    <a:pt x="20" y="686"/>
                    <a:pt x="6" y="684"/>
                  </a:cubicBezTo>
                  <a:cubicBezTo>
                    <a:pt x="6" y="684"/>
                    <a:pt x="6" y="684"/>
                    <a:pt x="6" y="684"/>
                  </a:cubicBezTo>
                  <a:cubicBezTo>
                    <a:pt x="4" y="684"/>
                    <a:pt x="4" y="683"/>
                    <a:pt x="0" y="68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2"/>
                    <a:pt x="2" y="41"/>
                    <a:pt x="3" y="39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4" y="0"/>
                    <a:pt x="40" y="0"/>
                    <a:pt x="43" y="4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72" y="41"/>
                    <a:pt x="72" y="42"/>
                    <a:pt x="72" y="44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0" name="Freeform 839"/>
            <p:cNvSpPr>
              <a:spLocks/>
            </p:cNvSpPr>
            <p:nvPr/>
          </p:nvSpPr>
          <p:spPr bwMode="auto">
            <a:xfrm>
              <a:off x="3497263" y="15592426"/>
              <a:ext cx="185738" cy="1790700"/>
            </a:xfrm>
            <a:custGeom>
              <a:avLst/>
              <a:gdLst>
                <a:gd name="T0" fmla="*/ 72 w 72"/>
                <a:gd name="T1" fmla="*/ 44 h 691"/>
                <a:gd name="T2" fmla="*/ 72 w 72"/>
                <a:gd name="T3" fmla="*/ 690 h 691"/>
                <a:gd name="T4" fmla="*/ 56 w 72"/>
                <a:gd name="T5" fmla="*/ 691 h 691"/>
                <a:gd name="T6" fmla="*/ 36 w 72"/>
                <a:gd name="T7" fmla="*/ 691 h 691"/>
                <a:gd name="T8" fmla="*/ 16 w 72"/>
                <a:gd name="T9" fmla="*/ 691 h 691"/>
                <a:gd name="T10" fmla="*/ 0 w 72"/>
                <a:gd name="T11" fmla="*/ 690 h 691"/>
                <a:gd name="T12" fmla="*/ 0 w 72"/>
                <a:gd name="T13" fmla="*/ 44 h 691"/>
                <a:gd name="T14" fmla="*/ 2 w 72"/>
                <a:gd name="T15" fmla="*/ 39 h 691"/>
                <a:gd name="T16" fmla="*/ 30 w 72"/>
                <a:gd name="T17" fmla="*/ 4 h 691"/>
                <a:gd name="T18" fmla="*/ 42 w 72"/>
                <a:gd name="T19" fmla="*/ 4 h 691"/>
                <a:gd name="T20" fmla="*/ 70 w 72"/>
                <a:gd name="T21" fmla="*/ 39 h 691"/>
                <a:gd name="T22" fmla="*/ 72 w 72"/>
                <a:gd name="T23" fmla="*/ 44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" h="691">
                  <a:moveTo>
                    <a:pt x="72" y="44"/>
                  </a:moveTo>
                  <a:cubicBezTo>
                    <a:pt x="72" y="690"/>
                    <a:pt x="72" y="690"/>
                    <a:pt x="72" y="690"/>
                  </a:cubicBezTo>
                  <a:cubicBezTo>
                    <a:pt x="64" y="691"/>
                    <a:pt x="62" y="691"/>
                    <a:pt x="56" y="691"/>
                  </a:cubicBezTo>
                  <a:cubicBezTo>
                    <a:pt x="50" y="691"/>
                    <a:pt x="43" y="691"/>
                    <a:pt x="36" y="691"/>
                  </a:cubicBezTo>
                  <a:cubicBezTo>
                    <a:pt x="29" y="691"/>
                    <a:pt x="22" y="691"/>
                    <a:pt x="16" y="691"/>
                  </a:cubicBezTo>
                  <a:cubicBezTo>
                    <a:pt x="10" y="691"/>
                    <a:pt x="4" y="691"/>
                    <a:pt x="0" y="69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2"/>
                    <a:pt x="1" y="41"/>
                    <a:pt x="2" y="39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3" y="0"/>
                    <a:pt x="39" y="0"/>
                    <a:pt x="42" y="4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1" y="41"/>
                    <a:pt x="72" y="42"/>
                    <a:pt x="72" y="44"/>
                  </a:cubicBezTo>
                  <a:close/>
                </a:path>
              </a:pathLst>
            </a:custGeom>
            <a:solidFill>
              <a:srgbClr val="FCB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1" name="Freeform 840"/>
            <p:cNvSpPr>
              <a:spLocks/>
            </p:cNvSpPr>
            <p:nvPr/>
          </p:nvSpPr>
          <p:spPr bwMode="auto">
            <a:xfrm>
              <a:off x="3683000" y="15592426"/>
              <a:ext cx="187325" cy="1789113"/>
            </a:xfrm>
            <a:custGeom>
              <a:avLst/>
              <a:gdLst>
                <a:gd name="T0" fmla="*/ 72 w 72"/>
                <a:gd name="T1" fmla="*/ 44 h 690"/>
                <a:gd name="T2" fmla="*/ 72 w 72"/>
                <a:gd name="T3" fmla="*/ 683 h 690"/>
                <a:gd name="T4" fmla="*/ 66 w 72"/>
                <a:gd name="T5" fmla="*/ 684 h 690"/>
                <a:gd name="T6" fmla="*/ 25 w 72"/>
                <a:gd name="T7" fmla="*/ 689 h 690"/>
                <a:gd name="T8" fmla="*/ 0 w 72"/>
                <a:gd name="T9" fmla="*/ 690 h 690"/>
                <a:gd name="T10" fmla="*/ 0 w 72"/>
                <a:gd name="T11" fmla="*/ 44 h 690"/>
                <a:gd name="T12" fmla="*/ 0 w 72"/>
                <a:gd name="T13" fmla="*/ 44 h 690"/>
                <a:gd name="T14" fmla="*/ 1 w 72"/>
                <a:gd name="T15" fmla="*/ 39 h 690"/>
                <a:gd name="T16" fmla="*/ 29 w 72"/>
                <a:gd name="T17" fmla="*/ 4 h 690"/>
                <a:gd name="T18" fmla="*/ 41 w 72"/>
                <a:gd name="T19" fmla="*/ 4 h 690"/>
                <a:gd name="T20" fmla="*/ 70 w 72"/>
                <a:gd name="T21" fmla="*/ 39 h 690"/>
                <a:gd name="T22" fmla="*/ 72 w 72"/>
                <a:gd name="T23" fmla="*/ 44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" h="690">
                  <a:moveTo>
                    <a:pt x="72" y="44"/>
                  </a:moveTo>
                  <a:cubicBezTo>
                    <a:pt x="72" y="683"/>
                    <a:pt x="72" y="683"/>
                    <a:pt x="72" y="683"/>
                  </a:cubicBezTo>
                  <a:cubicBezTo>
                    <a:pt x="68" y="683"/>
                    <a:pt x="68" y="684"/>
                    <a:pt x="66" y="684"/>
                  </a:cubicBezTo>
                  <a:cubicBezTo>
                    <a:pt x="53" y="686"/>
                    <a:pt x="39" y="687"/>
                    <a:pt x="25" y="689"/>
                  </a:cubicBezTo>
                  <a:cubicBezTo>
                    <a:pt x="17" y="689"/>
                    <a:pt x="8" y="690"/>
                    <a:pt x="0" y="69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2"/>
                    <a:pt x="0" y="41"/>
                    <a:pt x="1" y="39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32" y="0"/>
                    <a:pt x="38" y="0"/>
                    <a:pt x="41" y="4"/>
                  </a:cubicBezTo>
                  <a:cubicBezTo>
                    <a:pt x="70" y="39"/>
                    <a:pt x="70" y="39"/>
                    <a:pt x="70" y="39"/>
                  </a:cubicBezTo>
                  <a:cubicBezTo>
                    <a:pt x="71" y="41"/>
                    <a:pt x="72" y="42"/>
                    <a:pt x="72" y="44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2" name="Freeform 841"/>
            <p:cNvSpPr>
              <a:spLocks/>
            </p:cNvSpPr>
            <p:nvPr/>
          </p:nvSpPr>
          <p:spPr bwMode="auto">
            <a:xfrm>
              <a:off x="3867150" y="15592426"/>
              <a:ext cx="184150" cy="1770063"/>
            </a:xfrm>
            <a:custGeom>
              <a:avLst/>
              <a:gdLst>
                <a:gd name="T0" fmla="*/ 69 w 71"/>
                <a:gd name="T1" fmla="*/ 44 h 683"/>
                <a:gd name="T2" fmla="*/ 69 w 71"/>
                <a:gd name="T3" fmla="*/ 668 h 683"/>
                <a:gd name="T4" fmla="*/ 20 w 71"/>
                <a:gd name="T5" fmla="*/ 679 h 683"/>
                <a:gd name="T6" fmla="*/ 1 w 71"/>
                <a:gd name="T7" fmla="*/ 683 h 683"/>
                <a:gd name="T8" fmla="*/ 1 w 71"/>
                <a:gd name="T9" fmla="*/ 44 h 683"/>
                <a:gd name="T10" fmla="*/ 0 w 71"/>
                <a:gd name="T11" fmla="*/ 44 h 683"/>
                <a:gd name="T12" fmla="*/ 1 w 71"/>
                <a:gd name="T13" fmla="*/ 39 h 683"/>
                <a:gd name="T14" fmla="*/ 30 w 71"/>
                <a:gd name="T15" fmla="*/ 4 h 683"/>
                <a:gd name="T16" fmla="*/ 40 w 71"/>
                <a:gd name="T17" fmla="*/ 4 h 683"/>
                <a:gd name="T18" fmla="*/ 69 w 71"/>
                <a:gd name="T19" fmla="*/ 39 h 683"/>
                <a:gd name="T20" fmla="*/ 70 w 71"/>
                <a:gd name="T21" fmla="*/ 43 h 683"/>
                <a:gd name="T22" fmla="*/ 70 w 71"/>
                <a:gd name="T23" fmla="*/ 43 h 683"/>
                <a:gd name="T24" fmla="*/ 71 w 71"/>
                <a:gd name="T25" fmla="*/ 44 h 683"/>
                <a:gd name="T26" fmla="*/ 70 w 71"/>
                <a:gd name="T27" fmla="*/ 44 h 683"/>
                <a:gd name="T28" fmla="*/ 69 w 71"/>
                <a:gd name="T29" fmla="*/ 44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683">
                  <a:moveTo>
                    <a:pt x="69" y="44"/>
                  </a:moveTo>
                  <a:cubicBezTo>
                    <a:pt x="69" y="668"/>
                    <a:pt x="69" y="668"/>
                    <a:pt x="69" y="668"/>
                  </a:cubicBezTo>
                  <a:cubicBezTo>
                    <a:pt x="53" y="672"/>
                    <a:pt x="37" y="676"/>
                    <a:pt x="20" y="679"/>
                  </a:cubicBezTo>
                  <a:cubicBezTo>
                    <a:pt x="13" y="681"/>
                    <a:pt x="5" y="682"/>
                    <a:pt x="1" y="68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2"/>
                    <a:pt x="0" y="41"/>
                    <a:pt x="1" y="39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2" y="0"/>
                    <a:pt x="38" y="0"/>
                    <a:pt x="40" y="4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70" y="40"/>
                    <a:pt x="70" y="42"/>
                    <a:pt x="70" y="43"/>
                  </a:cubicBezTo>
                  <a:cubicBezTo>
                    <a:pt x="70" y="43"/>
                    <a:pt x="70" y="43"/>
                    <a:pt x="70" y="43"/>
                  </a:cubicBezTo>
                  <a:cubicBezTo>
                    <a:pt x="71" y="44"/>
                    <a:pt x="71" y="44"/>
                    <a:pt x="71" y="44"/>
                  </a:cubicBezTo>
                  <a:cubicBezTo>
                    <a:pt x="70" y="44"/>
                    <a:pt x="70" y="44"/>
                    <a:pt x="70" y="44"/>
                  </a:cubicBezTo>
                  <a:lnTo>
                    <a:pt x="69" y="44"/>
                  </a:lnTo>
                  <a:close/>
                </a:path>
              </a:pathLst>
            </a:custGeom>
            <a:solidFill>
              <a:srgbClr val="FCB5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3" name="Freeform 842"/>
            <p:cNvSpPr>
              <a:spLocks/>
            </p:cNvSpPr>
            <p:nvPr/>
          </p:nvSpPr>
          <p:spPr bwMode="auto">
            <a:xfrm>
              <a:off x="4046538" y="15592426"/>
              <a:ext cx="115888" cy="1731963"/>
            </a:xfrm>
            <a:custGeom>
              <a:avLst/>
              <a:gdLst>
                <a:gd name="T0" fmla="*/ 0 w 45"/>
                <a:gd name="T1" fmla="*/ 668 h 668"/>
                <a:gd name="T2" fmla="*/ 0 w 45"/>
                <a:gd name="T3" fmla="*/ 44 h 668"/>
                <a:gd name="T4" fmla="*/ 1 w 45"/>
                <a:gd name="T5" fmla="*/ 44 h 668"/>
                <a:gd name="T6" fmla="*/ 1 w 45"/>
                <a:gd name="T7" fmla="*/ 44 h 668"/>
                <a:gd name="T8" fmla="*/ 1 w 45"/>
                <a:gd name="T9" fmla="*/ 44 h 668"/>
                <a:gd name="T10" fmla="*/ 0 w 45"/>
                <a:gd name="T11" fmla="*/ 43 h 668"/>
                <a:gd name="T12" fmla="*/ 0 w 45"/>
                <a:gd name="T13" fmla="*/ 43 h 668"/>
                <a:gd name="T14" fmla="*/ 2 w 45"/>
                <a:gd name="T15" fmla="*/ 39 h 668"/>
                <a:gd name="T16" fmla="*/ 31 w 45"/>
                <a:gd name="T17" fmla="*/ 4 h 668"/>
                <a:gd name="T18" fmla="*/ 42 w 45"/>
                <a:gd name="T19" fmla="*/ 4 h 668"/>
                <a:gd name="T20" fmla="*/ 44 w 45"/>
                <a:gd name="T21" fmla="*/ 7 h 668"/>
                <a:gd name="T22" fmla="*/ 45 w 45"/>
                <a:gd name="T23" fmla="*/ 7 h 668"/>
                <a:gd name="T24" fmla="*/ 45 w 45"/>
                <a:gd name="T25" fmla="*/ 8 h 668"/>
                <a:gd name="T26" fmla="*/ 45 w 45"/>
                <a:gd name="T27" fmla="*/ 8 h 668"/>
                <a:gd name="T28" fmla="*/ 45 w 45"/>
                <a:gd name="T29" fmla="*/ 654 h 668"/>
                <a:gd name="T30" fmla="*/ 0 w 45"/>
                <a:gd name="T31" fmla="*/ 668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5" h="668">
                  <a:moveTo>
                    <a:pt x="0" y="668"/>
                  </a:moveTo>
                  <a:cubicBezTo>
                    <a:pt x="0" y="44"/>
                    <a:pt x="0" y="44"/>
                    <a:pt x="0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2"/>
                    <a:pt x="2" y="40"/>
                    <a:pt x="2" y="39"/>
                  </a:cubicBezTo>
                  <a:cubicBezTo>
                    <a:pt x="31" y="4"/>
                    <a:pt x="31" y="4"/>
                    <a:pt x="31" y="4"/>
                  </a:cubicBezTo>
                  <a:cubicBezTo>
                    <a:pt x="34" y="0"/>
                    <a:pt x="39" y="0"/>
                    <a:pt x="42" y="4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5" y="7"/>
                    <a:pt x="45" y="7"/>
                    <a:pt x="45" y="7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5" y="8"/>
                    <a:pt x="45" y="324"/>
                    <a:pt x="45" y="654"/>
                  </a:cubicBezTo>
                  <a:cubicBezTo>
                    <a:pt x="30" y="659"/>
                    <a:pt x="16" y="664"/>
                    <a:pt x="0" y="668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89" name="Group 688"/>
          <p:cNvGrpSpPr/>
          <p:nvPr/>
        </p:nvGrpSpPr>
        <p:grpSpPr>
          <a:xfrm>
            <a:off x="12637734" y="6205935"/>
            <a:ext cx="1304130" cy="1304130"/>
            <a:chOff x="6457950" y="13774738"/>
            <a:chExt cx="4270375" cy="4270375"/>
          </a:xfrm>
        </p:grpSpPr>
        <p:sp>
          <p:nvSpPr>
            <p:cNvPr id="314" name="Oval 843"/>
            <p:cNvSpPr>
              <a:spLocks noChangeArrowheads="1"/>
            </p:cNvSpPr>
            <p:nvPr/>
          </p:nvSpPr>
          <p:spPr bwMode="auto">
            <a:xfrm>
              <a:off x="6457950" y="13774738"/>
              <a:ext cx="4270375" cy="4270375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5" name="Freeform 844"/>
            <p:cNvSpPr>
              <a:spLocks/>
            </p:cNvSpPr>
            <p:nvPr/>
          </p:nvSpPr>
          <p:spPr bwMode="auto">
            <a:xfrm>
              <a:off x="7466013" y="14809788"/>
              <a:ext cx="2395538" cy="2417763"/>
            </a:xfrm>
            <a:custGeom>
              <a:avLst/>
              <a:gdLst>
                <a:gd name="T0" fmla="*/ 854 w 924"/>
                <a:gd name="T1" fmla="*/ 599 h 933"/>
                <a:gd name="T2" fmla="*/ 614 w 924"/>
                <a:gd name="T3" fmla="*/ 234 h 933"/>
                <a:gd name="T4" fmla="*/ 5 w 924"/>
                <a:gd name="T5" fmla="*/ 2 h 933"/>
                <a:gd name="T6" fmla="*/ 423 w 924"/>
                <a:gd name="T7" fmla="*/ 825 h 933"/>
                <a:gd name="T8" fmla="*/ 854 w 924"/>
                <a:gd name="T9" fmla="*/ 599 h 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4" h="933">
                  <a:moveTo>
                    <a:pt x="854" y="599"/>
                  </a:moveTo>
                  <a:cubicBezTo>
                    <a:pt x="863" y="576"/>
                    <a:pt x="924" y="356"/>
                    <a:pt x="614" y="234"/>
                  </a:cubicBezTo>
                  <a:cubicBezTo>
                    <a:pt x="298" y="92"/>
                    <a:pt x="0" y="0"/>
                    <a:pt x="5" y="2"/>
                  </a:cubicBezTo>
                  <a:cubicBezTo>
                    <a:pt x="0" y="0"/>
                    <a:pt x="103" y="697"/>
                    <a:pt x="423" y="825"/>
                  </a:cubicBezTo>
                  <a:cubicBezTo>
                    <a:pt x="737" y="933"/>
                    <a:pt x="849" y="608"/>
                    <a:pt x="854" y="599"/>
                  </a:cubicBezTo>
                  <a:close/>
                </a:path>
              </a:pathLst>
            </a:custGeom>
            <a:solidFill>
              <a:srgbClr val="88BA4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6" name="Freeform 845"/>
            <p:cNvSpPr>
              <a:spLocks/>
            </p:cNvSpPr>
            <p:nvPr/>
          </p:nvSpPr>
          <p:spPr bwMode="auto">
            <a:xfrm>
              <a:off x="7577138" y="14917738"/>
              <a:ext cx="2055813" cy="1981200"/>
            </a:xfrm>
            <a:custGeom>
              <a:avLst/>
              <a:gdLst>
                <a:gd name="T0" fmla="*/ 550 w 793"/>
                <a:gd name="T1" fmla="*/ 604 h 764"/>
                <a:gd name="T2" fmla="*/ 340 w 793"/>
                <a:gd name="T3" fmla="*/ 701 h 764"/>
                <a:gd name="T4" fmla="*/ 556 w 793"/>
                <a:gd name="T5" fmla="*/ 616 h 764"/>
                <a:gd name="T6" fmla="*/ 614 w 793"/>
                <a:gd name="T7" fmla="*/ 557 h 764"/>
                <a:gd name="T8" fmla="*/ 729 w 793"/>
                <a:gd name="T9" fmla="*/ 568 h 764"/>
                <a:gd name="T10" fmla="*/ 666 w 793"/>
                <a:gd name="T11" fmla="*/ 633 h 764"/>
                <a:gd name="T12" fmla="*/ 443 w 793"/>
                <a:gd name="T13" fmla="*/ 764 h 764"/>
                <a:gd name="T14" fmla="*/ 673 w 793"/>
                <a:gd name="T15" fmla="*/ 644 h 764"/>
                <a:gd name="T16" fmla="*/ 739 w 793"/>
                <a:gd name="T17" fmla="*/ 568 h 764"/>
                <a:gd name="T18" fmla="*/ 793 w 793"/>
                <a:gd name="T19" fmla="*/ 559 h 764"/>
                <a:gd name="T20" fmla="*/ 744 w 793"/>
                <a:gd name="T21" fmla="*/ 551 h 764"/>
                <a:gd name="T22" fmla="*/ 730 w 793"/>
                <a:gd name="T23" fmla="*/ 469 h 764"/>
                <a:gd name="T24" fmla="*/ 605 w 793"/>
                <a:gd name="T25" fmla="*/ 261 h 764"/>
                <a:gd name="T26" fmla="*/ 717 w 793"/>
                <a:gd name="T27" fmla="*/ 478 h 764"/>
                <a:gd name="T28" fmla="*/ 735 w 793"/>
                <a:gd name="T29" fmla="*/ 550 h 764"/>
                <a:gd name="T30" fmla="*/ 623 w 793"/>
                <a:gd name="T31" fmla="*/ 528 h 764"/>
                <a:gd name="T32" fmla="*/ 610 w 793"/>
                <a:gd name="T33" fmla="*/ 449 h 764"/>
                <a:gd name="T34" fmla="*/ 495 w 793"/>
                <a:gd name="T35" fmla="*/ 222 h 764"/>
                <a:gd name="T36" fmla="*/ 597 w 793"/>
                <a:gd name="T37" fmla="*/ 456 h 764"/>
                <a:gd name="T38" fmla="*/ 613 w 793"/>
                <a:gd name="T39" fmla="*/ 525 h 764"/>
                <a:gd name="T40" fmla="*/ 491 w 793"/>
                <a:gd name="T41" fmla="*/ 481 h 764"/>
                <a:gd name="T42" fmla="*/ 480 w 793"/>
                <a:gd name="T43" fmla="*/ 407 h 764"/>
                <a:gd name="T44" fmla="*/ 383 w 793"/>
                <a:gd name="T45" fmla="*/ 174 h 764"/>
                <a:gd name="T46" fmla="*/ 469 w 793"/>
                <a:gd name="T47" fmla="*/ 412 h 764"/>
                <a:gd name="T48" fmla="*/ 482 w 793"/>
                <a:gd name="T49" fmla="*/ 476 h 764"/>
                <a:gd name="T50" fmla="*/ 369 w 793"/>
                <a:gd name="T51" fmla="*/ 412 h 764"/>
                <a:gd name="T52" fmla="*/ 361 w 793"/>
                <a:gd name="T53" fmla="*/ 354 h 764"/>
                <a:gd name="T54" fmla="*/ 290 w 793"/>
                <a:gd name="T55" fmla="*/ 150 h 764"/>
                <a:gd name="T56" fmla="*/ 353 w 793"/>
                <a:gd name="T57" fmla="*/ 357 h 764"/>
                <a:gd name="T58" fmla="*/ 361 w 793"/>
                <a:gd name="T59" fmla="*/ 407 h 764"/>
                <a:gd name="T60" fmla="*/ 250 w 793"/>
                <a:gd name="T61" fmla="*/ 320 h 764"/>
                <a:gd name="T62" fmla="*/ 246 w 793"/>
                <a:gd name="T63" fmla="*/ 272 h 764"/>
                <a:gd name="T64" fmla="*/ 194 w 793"/>
                <a:gd name="T65" fmla="*/ 93 h 764"/>
                <a:gd name="T66" fmla="*/ 239 w 793"/>
                <a:gd name="T67" fmla="*/ 273 h 764"/>
                <a:gd name="T68" fmla="*/ 244 w 793"/>
                <a:gd name="T69" fmla="*/ 314 h 764"/>
                <a:gd name="T70" fmla="*/ 136 w 793"/>
                <a:gd name="T71" fmla="*/ 201 h 764"/>
                <a:gd name="T72" fmla="*/ 134 w 793"/>
                <a:gd name="T73" fmla="*/ 175 h 764"/>
                <a:gd name="T74" fmla="*/ 108 w 793"/>
                <a:gd name="T75" fmla="*/ 58 h 764"/>
                <a:gd name="T76" fmla="*/ 131 w 793"/>
                <a:gd name="T77" fmla="*/ 175 h 764"/>
                <a:gd name="T78" fmla="*/ 132 w 793"/>
                <a:gd name="T79" fmla="*/ 196 h 764"/>
                <a:gd name="T80" fmla="*/ 0 w 793"/>
                <a:gd name="T81" fmla="*/ 1 h 764"/>
                <a:gd name="T82" fmla="*/ 127 w 793"/>
                <a:gd name="T83" fmla="*/ 213 h 764"/>
                <a:gd name="T84" fmla="*/ 117 w 793"/>
                <a:gd name="T85" fmla="*/ 218 h 764"/>
                <a:gd name="T86" fmla="*/ 56 w 793"/>
                <a:gd name="T87" fmla="*/ 219 h 764"/>
                <a:gd name="T88" fmla="*/ 118 w 793"/>
                <a:gd name="T89" fmla="*/ 225 h 764"/>
                <a:gd name="T90" fmla="*/ 130 w 793"/>
                <a:gd name="T91" fmla="*/ 218 h 764"/>
                <a:gd name="T92" fmla="*/ 236 w 793"/>
                <a:gd name="T93" fmla="*/ 340 h 764"/>
                <a:gd name="T94" fmla="*/ 213 w 793"/>
                <a:gd name="T95" fmla="*/ 354 h 764"/>
                <a:gd name="T96" fmla="*/ 106 w 793"/>
                <a:gd name="T97" fmla="*/ 367 h 764"/>
                <a:gd name="T98" fmla="*/ 216 w 793"/>
                <a:gd name="T99" fmla="*/ 364 h 764"/>
                <a:gd name="T100" fmla="*/ 242 w 793"/>
                <a:gd name="T101" fmla="*/ 346 h 764"/>
                <a:gd name="T102" fmla="*/ 351 w 793"/>
                <a:gd name="T103" fmla="*/ 438 h 764"/>
                <a:gd name="T104" fmla="*/ 320 w 793"/>
                <a:gd name="T105" fmla="*/ 460 h 764"/>
                <a:gd name="T106" fmla="*/ 179 w 793"/>
                <a:gd name="T107" fmla="*/ 493 h 764"/>
                <a:gd name="T108" fmla="*/ 324 w 793"/>
                <a:gd name="T109" fmla="*/ 471 h 764"/>
                <a:gd name="T110" fmla="*/ 359 w 793"/>
                <a:gd name="T111" fmla="*/ 443 h 764"/>
                <a:gd name="T112" fmla="*/ 471 w 793"/>
                <a:gd name="T113" fmla="*/ 509 h 764"/>
                <a:gd name="T114" fmla="*/ 427 w 793"/>
                <a:gd name="T115" fmla="*/ 545 h 764"/>
                <a:gd name="T116" fmla="*/ 243 w 793"/>
                <a:gd name="T117" fmla="*/ 608 h 764"/>
                <a:gd name="T118" fmla="*/ 432 w 793"/>
                <a:gd name="T119" fmla="*/ 557 h 764"/>
                <a:gd name="T120" fmla="*/ 481 w 793"/>
                <a:gd name="T121" fmla="*/ 513 h 764"/>
                <a:gd name="T122" fmla="*/ 603 w 793"/>
                <a:gd name="T123" fmla="*/ 555 h 764"/>
                <a:gd name="T124" fmla="*/ 550 w 793"/>
                <a:gd name="T125" fmla="*/ 604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93" h="764">
                  <a:moveTo>
                    <a:pt x="550" y="604"/>
                  </a:moveTo>
                  <a:cubicBezTo>
                    <a:pt x="476" y="672"/>
                    <a:pt x="357" y="702"/>
                    <a:pt x="340" y="701"/>
                  </a:cubicBezTo>
                  <a:cubicBezTo>
                    <a:pt x="357" y="703"/>
                    <a:pt x="478" y="685"/>
                    <a:pt x="556" y="616"/>
                  </a:cubicBezTo>
                  <a:cubicBezTo>
                    <a:pt x="589" y="587"/>
                    <a:pt x="605" y="568"/>
                    <a:pt x="614" y="557"/>
                  </a:cubicBezTo>
                  <a:cubicBezTo>
                    <a:pt x="665" y="567"/>
                    <a:pt x="703" y="569"/>
                    <a:pt x="729" y="568"/>
                  </a:cubicBezTo>
                  <a:cubicBezTo>
                    <a:pt x="719" y="579"/>
                    <a:pt x="700" y="599"/>
                    <a:pt x="666" y="633"/>
                  </a:cubicBezTo>
                  <a:cubicBezTo>
                    <a:pt x="589" y="714"/>
                    <a:pt x="461" y="763"/>
                    <a:pt x="443" y="764"/>
                  </a:cubicBezTo>
                  <a:cubicBezTo>
                    <a:pt x="461" y="764"/>
                    <a:pt x="591" y="726"/>
                    <a:pt x="673" y="644"/>
                  </a:cubicBezTo>
                  <a:cubicBezTo>
                    <a:pt x="715" y="603"/>
                    <a:pt x="732" y="580"/>
                    <a:pt x="739" y="568"/>
                  </a:cubicBezTo>
                  <a:cubicBezTo>
                    <a:pt x="787" y="565"/>
                    <a:pt x="792" y="559"/>
                    <a:pt x="793" y="559"/>
                  </a:cubicBezTo>
                  <a:cubicBezTo>
                    <a:pt x="792" y="559"/>
                    <a:pt x="790" y="557"/>
                    <a:pt x="744" y="551"/>
                  </a:cubicBezTo>
                  <a:cubicBezTo>
                    <a:pt x="745" y="539"/>
                    <a:pt x="743" y="516"/>
                    <a:pt x="730" y="469"/>
                  </a:cubicBezTo>
                  <a:cubicBezTo>
                    <a:pt x="702" y="382"/>
                    <a:pt x="617" y="279"/>
                    <a:pt x="605" y="261"/>
                  </a:cubicBezTo>
                  <a:cubicBezTo>
                    <a:pt x="617" y="279"/>
                    <a:pt x="693" y="390"/>
                    <a:pt x="717" y="478"/>
                  </a:cubicBezTo>
                  <a:cubicBezTo>
                    <a:pt x="727" y="518"/>
                    <a:pt x="732" y="538"/>
                    <a:pt x="735" y="550"/>
                  </a:cubicBezTo>
                  <a:cubicBezTo>
                    <a:pt x="710" y="546"/>
                    <a:pt x="674" y="542"/>
                    <a:pt x="623" y="528"/>
                  </a:cubicBezTo>
                  <a:cubicBezTo>
                    <a:pt x="623" y="514"/>
                    <a:pt x="620" y="491"/>
                    <a:pt x="610" y="449"/>
                  </a:cubicBezTo>
                  <a:cubicBezTo>
                    <a:pt x="584" y="356"/>
                    <a:pt x="507" y="241"/>
                    <a:pt x="495" y="222"/>
                  </a:cubicBezTo>
                  <a:cubicBezTo>
                    <a:pt x="506" y="241"/>
                    <a:pt x="576" y="364"/>
                    <a:pt x="597" y="456"/>
                  </a:cubicBezTo>
                  <a:cubicBezTo>
                    <a:pt x="605" y="491"/>
                    <a:pt x="610" y="512"/>
                    <a:pt x="613" y="525"/>
                  </a:cubicBezTo>
                  <a:cubicBezTo>
                    <a:pt x="579" y="516"/>
                    <a:pt x="538" y="502"/>
                    <a:pt x="491" y="481"/>
                  </a:cubicBezTo>
                  <a:cubicBezTo>
                    <a:pt x="491" y="467"/>
                    <a:pt x="488" y="445"/>
                    <a:pt x="480" y="407"/>
                  </a:cubicBezTo>
                  <a:cubicBezTo>
                    <a:pt x="459" y="313"/>
                    <a:pt x="393" y="193"/>
                    <a:pt x="383" y="174"/>
                  </a:cubicBezTo>
                  <a:cubicBezTo>
                    <a:pt x="392" y="193"/>
                    <a:pt x="451" y="319"/>
                    <a:pt x="469" y="412"/>
                  </a:cubicBezTo>
                  <a:cubicBezTo>
                    <a:pt x="475" y="443"/>
                    <a:pt x="479" y="463"/>
                    <a:pt x="482" y="476"/>
                  </a:cubicBezTo>
                  <a:cubicBezTo>
                    <a:pt x="443" y="458"/>
                    <a:pt x="405" y="436"/>
                    <a:pt x="369" y="412"/>
                  </a:cubicBezTo>
                  <a:cubicBezTo>
                    <a:pt x="368" y="401"/>
                    <a:pt x="366" y="383"/>
                    <a:pt x="361" y="354"/>
                  </a:cubicBezTo>
                  <a:cubicBezTo>
                    <a:pt x="346" y="273"/>
                    <a:pt x="297" y="166"/>
                    <a:pt x="290" y="150"/>
                  </a:cubicBezTo>
                  <a:cubicBezTo>
                    <a:pt x="296" y="166"/>
                    <a:pt x="340" y="277"/>
                    <a:pt x="353" y="357"/>
                  </a:cubicBezTo>
                  <a:cubicBezTo>
                    <a:pt x="357" y="380"/>
                    <a:pt x="359" y="396"/>
                    <a:pt x="361" y="407"/>
                  </a:cubicBezTo>
                  <a:cubicBezTo>
                    <a:pt x="322" y="380"/>
                    <a:pt x="284" y="351"/>
                    <a:pt x="250" y="320"/>
                  </a:cubicBezTo>
                  <a:cubicBezTo>
                    <a:pt x="250" y="310"/>
                    <a:pt x="249" y="295"/>
                    <a:pt x="246" y="272"/>
                  </a:cubicBezTo>
                  <a:cubicBezTo>
                    <a:pt x="235" y="201"/>
                    <a:pt x="199" y="106"/>
                    <a:pt x="194" y="93"/>
                  </a:cubicBezTo>
                  <a:cubicBezTo>
                    <a:pt x="199" y="106"/>
                    <a:pt x="231" y="204"/>
                    <a:pt x="239" y="273"/>
                  </a:cubicBezTo>
                  <a:cubicBezTo>
                    <a:pt x="241" y="292"/>
                    <a:pt x="243" y="305"/>
                    <a:pt x="244" y="314"/>
                  </a:cubicBezTo>
                  <a:cubicBezTo>
                    <a:pt x="203" y="277"/>
                    <a:pt x="167" y="238"/>
                    <a:pt x="136" y="201"/>
                  </a:cubicBezTo>
                  <a:cubicBezTo>
                    <a:pt x="136" y="194"/>
                    <a:pt x="135" y="186"/>
                    <a:pt x="134" y="175"/>
                  </a:cubicBezTo>
                  <a:cubicBezTo>
                    <a:pt x="129" y="129"/>
                    <a:pt x="110" y="67"/>
                    <a:pt x="108" y="58"/>
                  </a:cubicBezTo>
                  <a:cubicBezTo>
                    <a:pt x="110" y="67"/>
                    <a:pt x="127" y="130"/>
                    <a:pt x="131" y="175"/>
                  </a:cubicBezTo>
                  <a:cubicBezTo>
                    <a:pt x="131" y="184"/>
                    <a:pt x="132" y="191"/>
                    <a:pt x="132" y="196"/>
                  </a:cubicBezTo>
                  <a:cubicBezTo>
                    <a:pt x="45" y="90"/>
                    <a:pt x="0" y="0"/>
                    <a:pt x="0" y="1"/>
                  </a:cubicBezTo>
                  <a:cubicBezTo>
                    <a:pt x="0" y="0"/>
                    <a:pt x="43" y="98"/>
                    <a:pt x="127" y="213"/>
                  </a:cubicBezTo>
                  <a:cubicBezTo>
                    <a:pt x="124" y="215"/>
                    <a:pt x="121" y="216"/>
                    <a:pt x="117" y="218"/>
                  </a:cubicBezTo>
                  <a:cubicBezTo>
                    <a:pt x="95" y="230"/>
                    <a:pt x="61" y="221"/>
                    <a:pt x="56" y="219"/>
                  </a:cubicBezTo>
                  <a:cubicBezTo>
                    <a:pt x="60" y="222"/>
                    <a:pt x="95" y="236"/>
                    <a:pt x="118" y="225"/>
                  </a:cubicBezTo>
                  <a:cubicBezTo>
                    <a:pt x="123" y="222"/>
                    <a:pt x="127" y="220"/>
                    <a:pt x="130" y="218"/>
                  </a:cubicBezTo>
                  <a:cubicBezTo>
                    <a:pt x="160" y="258"/>
                    <a:pt x="196" y="300"/>
                    <a:pt x="236" y="340"/>
                  </a:cubicBezTo>
                  <a:cubicBezTo>
                    <a:pt x="230" y="343"/>
                    <a:pt x="223" y="348"/>
                    <a:pt x="213" y="354"/>
                  </a:cubicBezTo>
                  <a:cubicBezTo>
                    <a:pt x="174" y="379"/>
                    <a:pt x="114" y="371"/>
                    <a:pt x="106" y="367"/>
                  </a:cubicBezTo>
                  <a:cubicBezTo>
                    <a:pt x="114" y="371"/>
                    <a:pt x="175" y="387"/>
                    <a:pt x="216" y="364"/>
                  </a:cubicBezTo>
                  <a:cubicBezTo>
                    <a:pt x="228" y="357"/>
                    <a:pt x="236" y="351"/>
                    <a:pt x="242" y="346"/>
                  </a:cubicBezTo>
                  <a:cubicBezTo>
                    <a:pt x="275" y="379"/>
                    <a:pt x="312" y="410"/>
                    <a:pt x="351" y="438"/>
                  </a:cubicBezTo>
                  <a:cubicBezTo>
                    <a:pt x="343" y="443"/>
                    <a:pt x="334" y="450"/>
                    <a:pt x="320" y="460"/>
                  </a:cubicBezTo>
                  <a:cubicBezTo>
                    <a:pt x="269" y="496"/>
                    <a:pt x="189" y="497"/>
                    <a:pt x="179" y="493"/>
                  </a:cubicBezTo>
                  <a:cubicBezTo>
                    <a:pt x="190" y="497"/>
                    <a:pt x="270" y="507"/>
                    <a:pt x="324" y="471"/>
                  </a:cubicBezTo>
                  <a:cubicBezTo>
                    <a:pt x="341" y="460"/>
                    <a:pt x="352" y="450"/>
                    <a:pt x="359" y="443"/>
                  </a:cubicBezTo>
                  <a:cubicBezTo>
                    <a:pt x="394" y="468"/>
                    <a:pt x="432" y="490"/>
                    <a:pt x="471" y="509"/>
                  </a:cubicBezTo>
                  <a:cubicBezTo>
                    <a:pt x="462" y="516"/>
                    <a:pt x="448" y="528"/>
                    <a:pt x="427" y="545"/>
                  </a:cubicBezTo>
                  <a:cubicBezTo>
                    <a:pt x="361" y="598"/>
                    <a:pt x="257" y="610"/>
                    <a:pt x="243" y="608"/>
                  </a:cubicBezTo>
                  <a:cubicBezTo>
                    <a:pt x="257" y="611"/>
                    <a:pt x="363" y="610"/>
                    <a:pt x="432" y="557"/>
                  </a:cubicBezTo>
                  <a:cubicBezTo>
                    <a:pt x="458" y="537"/>
                    <a:pt x="473" y="523"/>
                    <a:pt x="481" y="513"/>
                  </a:cubicBezTo>
                  <a:cubicBezTo>
                    <a:pt x="528" y="534"/>
                    <a:pt x="569" y="547"/>
                    <a:pt x="603" y="555"/>
                  </a:cubicBezTo>
                  <a:cubicBezTo>
                    <a:pt x="593" y="564"/>
                    <a:pt x="576" y="580"/>
                    <a:pt x="550" y="604"/>
                  </a:cubicBez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88" name="Group 687"/>
          <p:cNvGrpSpPr/>
          <p:nvPr/>
        </p:nvGrpSpPr>
        <p:grpSpPr>
          <a:xfrm>
            <a:off x="14829684" y="6205935"/>
            <a:ext cx="1304130" cy="1304130"/>
            <a:chOff x="11455400" y="13774738"/>
            <a:chExt cx="4270375" cy="4270375"/>
          </a:xfrm>
        </p:grpSpPr>
        <p:sp>
          <p:nvSpPr>
            <p:cNvPr id="317" name="Oval 846"/>
            <p:cNvSpPr>
              <a:spLocks noChangeArrowheads="1"/>
            </p:cNvSpPr>
            <p:nvPr/>
          </p:nvSpPr>
          <p:spPr bwMode="auto">
            <a:xfrm>
              <a:off x="11455400" y="13774738"/>
              <a:ext cx="4270375" cy="4270375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8" name="Freeform 847"/>
            <p:cNvSpPr>
              <a:spLocks/>
            </p:cNvSpPr>
            <p:nvPr/>
          </p:nvSpPr>
          <p:spPr bwMode="auto">
            <a:xfrm>
              <a:off x="13025438" y="15113001"/>
              <a:ext cx="1189038" cy="1836738"/>
            </a:xfrm>
            <a:custGeom>
              <a:avLst/>
              <a:gdLst>
                <a:gd name="T0" fmla="*/ 0 w 749"/>
                <a:gd name="T1" fmla="*/ 63 h 1157"/>
                <a:gd name="T2" fmla="*/ 107 w 749"/>
                <a:gd name="T3" fmla="*/ 0 h 1157"/>
                <a:gd name="T4" fmla="*/ 749 w 749"/>
                <a:gd name="T5" fmla="*/ 1095 h 1157"/>
                <a:gd name="T6" fmla="*/ 641 w 749"/>
                <a:gd name="T7" fmla="*/ 1157 h 1157"/>
                <a:gd name="T8" fmla="*/ 0 w 749"/>
                <a:gd name="T9" fmla="*/ 63 h 1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9" h="1157">
                  <a:moveTo>
                    <a:pt x="0" y="63"/>
                  </a:moveTo>
                  <a:lnTo>
                    <a:pt x="107" y="0"/>
                  </a:lnTo>
                  <a:lnTo>
                    <a:pt x="749" y="1095"/>
                  </a:lnTo>
                  <a:lnTo>
                    <a:pt x="641" y="1157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19" name="Freeform 848"/>
            <p:cNvSpPr>
              <a:spLocks/>
            </p:cNvSpPr>
            <p:nvPr/>
          </p:nvSpPr>
          <p:spPr bwMode="auto">
            <a:xfrm>
              <a:off x="12752388" y="15740063"/>
              <a:ext cx="2170113" cy="1577975"/>
            </a:xfrm>
            <a:custGeom>
              <a:avLst/>
              <a:gdLst>
                <a:gd name="T0" fmla="*/ 811 w 837"/>
                <a:gd name="T1" fmla="*/ 4 h 609"/>
                <a:gd name="T2" fmla="*/ 711 w 837"/>
                <a:gd name="T3" fmla="*/ 220 h 609"/>
                <a:gd name="T4" fmla="*/ 518 w 837"/>
                <a:gd name="T5" fmla="*/ 425 h 609"/>
                <a:gd name="T6" fmla="*/ 244 w 837"/>
                <a:gd name="T7" fmla="*/ 494 h 609"/>
                <a:gd name="T8" fmla="*/ 7 w 837"/>
                <a:gd name="T9" fmla="*/ 475 h 609"/>
                <a:gd name="T10" fmla="*/ 3 w 837"/>
                <a:gd name="T11" fmla="*/ 482 h 609"/>
                <a:gd name="T12" fmla="*/ 563 w 837"/>
                <a:gd name="T13" fmla="*/ 503 h 609"/>
                <a:gd name="T14" fmla="*/ 819 w 837"/>
                <a:gd name="T15" fmla="*/ 4 h 609"/>
                <a:gd name="T16" fmla="*/ 811 w 837"/>
                <a:gd name="T17" fmla="*/ 4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37" h="609">
                  <a:moveTo>
                    <a:pt x="811" y="4"/>
                  </a:moveTo>
                  <a:cubicBezTo>
                    <a:pt x="779" y="78"/>
                    <a:pt x="748" y="158"/>
                    <a:pt x="711" y="220"/>
                  </a:cubicBezTo>
                  <a:cubicBezTo>
                    <a:pt x="660" y="309"/>
                    <a:pt x="610" y="371"/>
                    <a:pt x="518" y="425"/>
                  </a:cubicBezTo>
                  <a:cubicBezTo>
                    <a:pt x="425" y="479"/>
                    <a:pt x="346" y="492"/>
                    <a:pt x="244" y="494"/>
                  </a:cubicBezTo>
                  <a:cubicBezTo>
                    <a:pt x="172" y="495"/>
                    <a:pt x="87" y="483"/>
                    <a:pt x="7" y="475"/>
                  </a:cubicBezTo>
                  <a:cubicBezTo>
                    <a:pt x="2" y="475"/>
                    <a:pt x="0" y="480"/>
                    <a:pt x="3" y="482"/>
                  </a:cubicBezTo>
                  <a:cubicBezTo>
                    <a:pt x="165" y="594"/>
                    <a:pt x="382" y="609"/>
                    <a:pt x="563" y="503"/>
                  </a:cubicBezTo>
                  <a:cubicBezTo>
                    <a:pt x="744" y="397"/>
                    <a:pt x="837" y="200"/>
                    <a:pt x="819" y="4"/>
                  </a:cubicBezTo>
                  <a:cubicBezTo>
                    <a:pt x="818" y="0"/>
                    <a:pt x="813" y="0"/>
                    <a:pt x="811" y="4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0" name="Freeform 849"/>
            <p:cNvSpPr>
              <a:spLocks/>
            </p:cNvSpPr>
            <p:nvPr/>
          </p:nvSpPr>
          <p:spPr bwMode="auto">
            <a:xfrm>
              <a:off x="13879513" y="16662401"/>
              <a:ext cx="481013" cy="446088"/>
            </a:xfrm>
            <a:custGeom>
              <a:avLst/>
              <a:gdLst>
                <a:gd name="T0" fmla="*/ 166 w 185"/>
                <a:gd name="T1" fmla="*/ 113 h 172"/>
                <a:gd name="T2" fmla="*/ 80 w 185"/>
                <a:gd name="T3" fmla="*/ 164 h 172"/>
                <a:gd name="T4" fmla="*/ 40 w 185"/>
                <a:gd name="T5" fmla="*/ 153 h 172"/>
                <a:gd name="T6" fmla="*/ 8 w 185"/>
                <a:gd name="T7" fmla="*/ 100 h 172"/>
                <a:gd name="T8" fmla="*/ 19 w 185"/>
                <a:gd name="T9" fmla="*/ 59 h 172"/>
                <a:gd name="T10" fmla="*/ 105 w 185"/>
                <a:gd name="T11" fmla="*/ 8 h 172"/>
                <a:gd name="T12" fmla="*/ 146 w 185"/>
                <a:gd name="T13" fmla="*/ 19 h 172"/>
                <a:gd name="T14" fmla="*/ 177 w 185"/>
                <a:gd name="T15" fmla="*/ 72 h 172"/>
                <a:gd name="T16" fmla="*/ 166 w 185"/>
                <a:gd name="T17" fmla="*/ 113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5" h="172">
                  <a:moveTo>
                    <a:pt x="166" y="113"/>
                  </a:moveTo>
                  <a:cubicBezTo>
                    <a:pt x="80" y="164"/>
                    <a:pt x="80" y="164"/>
                    <a:pt x="80" y="164"/>
                  </a:cubicBezTo>
                  <a:cubicBezTo>
                    <a:pt x="66" y="172"/>
                    <a:pt x="48" y="167"/>
                    <a:pt x="40" y="153"/>
                  </a:cubicBezTo>
                  <a:cubicBezTo>
                    <a:pt x="8" y="100"/>
                    <a:pt x="8" y="100"/>
                    <a:pt x="8" y="100"/>
                  </a:cubicBezTo>
                  <a:cubicBezTo>
                    <a:pt x="0" y="85"/>
                    <a:pt x="5" y="67"/>
                    <a:pt x="19" y="59"/>
                  </a:cubicBezTo>
                  <a:cubicBezTo>
                    <a:pt x="105" y="8"/>
                    <a:pt x="105" y="8"/>
                    <a:pt x="105" y="8"/>
                  </a:cubicBezTo>
                  <a:cubicBezTo>
                    <a:pt x="119" y="0"/>
                    <a:pt x="137" y="5"/>
                    <a:pt x="146" y="19"/>
                  </a:cubicBezTo>
                  <a:cubicBezTo>
                    <a:pt x="177" y="72"/>
                    <a:pt x="177" y="72"/>
                    <a:pt x="177" y="72"/>
                  </a:cubicBezTo>
                  <a:cubicBezTo>
                    <a:pt x="185" y="87"/>
                    <a:pt x="180" y="105"/>
                    <a:pt x="166" y="113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1" name="Freeform 850"/>
            <p:cNvSpPr>
              <a:spLocks/>
            </p:cNvSpPr>
            <p:nvPr/>
          </p:nvSpPr>
          <p:spPr bwMode="auto">
            <a:xfrm>
              <a:off x="12461875" y="16800513"/>
              <a:ext cx="409575" cy="349250"/>
            </a:xfrm>
            <a:custGeom>
              <a:avLst/>
              <a:gdLst>
                <a:gd name="T0" fmla="*/ 0 w 158"/>
                <a:gd name="T1" fmla="*/ 7 h 135"/>
                <a:gd name="T2" fmla="*/ 141 w 158"/>
                <a:gd name="T3" fmla="*/ 1 h 135"/>
                <a:gd name="T4" fmla="*/ 153 w 158"/>
                <a:gd name="T5" fmla="*/ 20 h 135"/>
                <a:gd name="T6" fmla="*/ 98 w 158"/>
                <a:gd name="T7" fmla="*/ 126 h 135"/>
                <a:gd name="T8" fmla="*/ 76 w 158"/>
                <a:gd name="T9" fmla="*/ 126 h 135"/>
                <a:gd name="T10" fmla="*/ 0 w 158"/>
                <a:gd name="T11" fmla="*/ 7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8" h="135">
                  <a:moveTo>
                    <a:pt x="0" y="7"/>
                  </a:moveTo>
                  <a:cubicBezTo>
                    <a:pt x="141" y="1"/>
                    <a:pt x="141" y="1"/>
                    <a:pt x="141" y="1"/>
                  </a:cubicBezTo>
                  <a:cubicBezTo>
                    <a:pt x="151" y="0"/>
                    <a:pt x="158" y="11"/>
                    <a:pt x="153" y="20"/>
                  </a:cubicBezTo>
                  <a:cubicBezTo>
                    <a:pt x="98" y="126"/>
                    <a:pt x="98" y="126"/>
                    <a:pt x="98" y="126"/>
                  </a:cubicBezTo>
                  <a:cubicBezTo>
                    <a:pt x="94" y="134"/>
                    <a:pt x="81" y="135"/>
                    <a:pt x="76" y="126"/>
                  </a:cubicBezTo>
                  <a:cubicBezTo>
                    <a:pt x="0" y="7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2" name="Freeform 851"/>
            <p:cNvSpPr>
              <a:spLocks/>
            </p:cNvSpPr>
            <p:nvPr/>
          </p:nvSpPr>
          <p:spPr bwMode="auto">
            <a:xfrm>
              <a:off x="13922375" y="16825913"/>
              <a:ext cx="517525" cy="352425"/>
            </a:xfrm>
            <a:custGeom>
              <a:avLst/>
              <a:gdLst>
                <a:gd name="T0" fmla="*/ 144 w 200"/>
                <a:gd name="T1" fmla="*/ 136 h 136"/>
                <a:gd name="T2" fmla="*/ 10 w 200"/>
                <a:gd name="T3" fmla="*/ 120 h 136"/>
                <a:gd name="T4" fmla="*/ 18 w 200"/>
                <a:gd name="T5" fmla="*/ 100 h 136"/>
                <a:gd name="T6" fmla="*/ 175 w 200"/>
                <a:gd name="T7" fmla="*/ 8 h 136"/>
                <a:gd name="T8" fmla="*/ 197 w 200"/>
                <a:gd name="T9" fmla="*/ 10 h 136"/>
                <a:gd name="T10" fmla="*/ 145 w 200"/>
                <a:gd name="T11" fmla="*/ 136 h 136"/>
                <a:gd name="T12" fmla="*/ 144 w 200"/>
                <a:gd name="T13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0" h="136">
                  <a:moveTo>
                    <a:pt x="144" y="136"/>
                  </a:moveTo>
                  <a:cubicBezTo>
                    <a:pt x="10" y="120"/>
                    <a:pt x="10" y="120"/>
                    <a:pt x="10" y="120"/>
                  </a:cubicBezTo>
                  <a:cubicBezTo>
                    <a:pt x="0" y="119"/>
                    <a:pt x="5" y="108"/>
                    <a:pt x="18" y="100"/>
                  </a:cubicBezTo>
                  <a:cubicBezTo>
                    <a:pt x="175" y="8"/>
                    <a:pt x="175" y="8"/>
                    <a:pt x="175" y="8"/>
                  </a:cubicBezTo>
                  <a:cubicBezTo>
                    <a:pt x="188" y="0"/>
                    <a:pt x="200" y="1"/>
                    <a:pt x="197" y="10"/>
                  </a:cubicBezTo>
                  <a:cubicBezTo>
                    <a:pt x="145" y="136"/>
                    <a:pt x="145" y="136"/>
                    <a:pt x="145" y="136"/>
                  </a:cubicBezTo>
                  <a:lnTo>
                    <a:pt x="144" y="136"/>
                  </a:ln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3" name="Freeform 852"/>
            <p:cNvSpPr>
              <a:spLocks/>
            </p:cNvSpPr>
            <p:nvPr/>
          </p:nvSpPr>
          <p:spPr bwMode="auto">
            <a:xfrm>
              <a:off x="14660563" y="15417801"/>
              <a:ext cx="392113" cy="374650"/>
            </a:xfrm>
            <a:custGeom>
              <a:avLst/>
              <a:gdLst>
                <a:gd name="T0" fmla="*/ 80 w 151"/>
                <a:gd name="T1" fmla="*/ 0 h 144"/>
                <a:gd name="T2" fmla="*/ 5 w 151"/>
                <a:gd name="T3" fmla="*/ 120 h 144"/>
                <a:gd name="T4" fmla="*/ 16 w 151"/>
                <a:gd name="T5" fmla="*/ 140 h 144"/>
                <a:gd name="T6" fmla="*/ 135 w 151"/>
                <a:gd name="T7" fmla="*/ 144 h 144"/>
                <a:gd name="T8" fmla="*/ 147 w 151"/>
                <a:gd name="T9" fmla="*/ 125 h 144"/>
                <a:gd name="T10" fmla="*/ 80 w 151"/>
                <a:gd name="T11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1" h="144">
                  <a:moveTo>
                    <a:pt x="80" y="0"/>
                  </a:moveTo>
                  <a:cubicBezTo>
                    <a:pt x="5" y="120"/>
                    <a:pt x="5" y="120"/>
                    <a:pt x="5" y="120"/>
                  </a:cubicBezTo>
                  <a:cubicBezTo>
                    <a:pt x="0" y="129"/>
                    <a:pt x="6" y="140"/>
                    <a:pt x="16" y="140"/>
                  </a:cubicBezTo>
                  <a:cubicBezTo>
                    <a:pt x="135" y="144"/>
                    <a:pt x="135" y="144"/>
                    <a:pt x="135" y="144"/>
                  </a:cubicBezTo>
                  <a:cubicBezTo>
                    <a:pt x="145" y="144"/>
                    <a:pt x="151" y="133"/>
                    <a:pt x="147" y="125"/>
                  </a:cubicBezTo>
                  <a:cubicBezTo>
                    <a:pt x="80" y="0"/>
                    <a:pt x="80" y="0"/>
                    <a:pt x="80" y="0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4" name="Freeform 853"/>
            <p:cNvSpPr>
              <a:spLocks/>
            </p:cNvSpPr>
            <p:nvPr/>
          </p:nvSpPr>
          <p:spPr bwMode="auto">
            <a:xfrm>
              <a:off x="12620625" y="14949488"/>
              <a:ext cx="1195388" cy="793750"/>
            </a:xfrm>
            <a:custGeom>
              <a:avLst/>
              <a:gdLst>
                <a:gd name="T0" fmla="*/ 437 w 461"/>
                <a:gd name="T1" fmla="*/ 76 h 306"/>
                <a:gd name="T2" fmla="*/ 63 w 461"/>
                <a:gd name="T3" fmla="*/ 296 h 306"/>
                <a:gd name="T4" fmla="*/ 11 w 461"/>
                <a:gd name="T5" fmla="*/ 282 h 306"/>
                <a:gd name="T6" fmla="*/ 24 w 461"/>
                <a:gd name="T7" fmla="*/ 230 h 306"/>
                <a:gd name="T8" fmla="*/ 399 w 461"/>
                <a:gd name="T9" fmla="*/ 11 h 306"/>
                <a:gd name="T10" fmla="*/ 451 w 461"/>
                <a:gd name="T11" fmla="*/ 25 h 306"/>
                <a:gd name="T12" fmla="*/ 437 w 461"/>
                <a:gd name="T13" fmla="*/ 7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1" h="306">
                  <a:moveTo>
                    <a:pt x="437" y="76"/>
                  </a:moveTo>
                  <a:cubicBezTo>
                    <a:pt x="63" y="296"/>
                    <a:pt x="63" y="296"/>
                    <a:pt x="63" y="296"/>
                  </a:cubicBezTo>
                  <a:cubicBezTo>
                    <a:pt x="45" y="306"/>
                    <a:pt x="21" y="300"/>
                    <a:pt x="11" y="282"/>
                  </a:cubicBezTo>
                  <a:cubicBezTo>
                    <a:pt x="0" y="264"/>
                    <a:pt x="6" y="241"/>
                    <a:pt x="24" y="230"/>
                  </a:cubicBezTo>
                  <a:cubicBezTo>
                    <a:pt x="399" y="11"/>
                    <a:pt x="399" y="11"/>
                    <a:pt x="399" y="11"/>
                  </a:cubicBezTo>
                  <a:cubicBezTo>
                    <a:pt x="417" y="0"/>
                    <a:pt x="440" y="7"/>
                    <a:pt x="451" y="25"/>
                  </a:cubicBezTo>
                  <a:cubicBezTo>
                    <a:pt x="461" y="43"/>
                    <a:pt x="455" y="66"/>
                    <a:pt x="437" y="76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5" name="Freeform 854"/>
            <p:cNvSpPr>
              <a:spLocks/>
            </p:cNvSpPr>
            <p:nvPr/>
          </p:nvSpPr>
          <p:spPr bwMode="auto">
            <a:xfrm>
              <a:off x="12961938" y="15016163"/>
              <a:ext cx="295275" cy="296863"/>
            </a:xfrm>
            <a:custGeom>
              <a:avLst/>
              <a:gdLst>
                <a:gd name="T0" fmla="*/ 100 w 114"/>
                <a:gd name="T1" fmla="*/ 31 h 114"/>
                <a:gd name="T2" fmla="*/ 83 w 114"/>
                <a:gd name="T3" fmla="*/ 100 h 114"/>
                <a:gd name="T4" fmla="*/ 14 w 114"/>
                <a:gd name="T5" fmla="*/ 82 h 114"/>
                <a:gd name="T6" fmla="*/ 32 w 114"/>
                <a:gd name="T7" fmla="*/ 14 h 114"/>
                <a:gd name="T8" fmla="*/ 100 w 114"/>
                <a:gd name="T9" fmla="*/ 3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114">
                  <a:moveTo>
                    <a:pt x="100" y="31"/>
                  </a:moveTo>
                  <a:cubicBezTo>
                    <a:pt x="114" y="55"/>
                    <a:pt x="106" y="86"/>
                    <a:pt x="83" y="100"/>
                  </a:cubicBezTo>
                  <a:cubicBezTo>
                    <a:pt x="59" y="114"/>
                    <a:pt x="28" y="106"/>
                    <a:pt x="14" y="82"/>
                  </a:cubicBezTo>
                  <a:cubicBezTo>
                    <a:pt x="0" y="58"/>
                    <a:pt x="8" y="28"/>
                    <a:pt x="32" y="14"/>
                  </a:cubicBezTo>
                  <a:cubicBezTo>
                    <a:pt x="56" y="0"/>
                    <a:pt x="86" y="8"/>
                    <a:pt x="100" y="31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6" name="Freeform 855"/>
            <p:cNvSpPr>
              <a:spLocks noEditPoints="1"/>
            </p:cNvSpPr>
            <p:nvPr/>
          </p:nvSpPr>
          <p:spPr bwMode="auto">
            <a:xfrm>
              <a:off x="12576175" y="14539913"/>
              <a:ext cx="814388" cy="811213"/>
            </a:xfrm>
            <a:custGeom>
              <a:avLst/>
              <a:gdLst>
                <a:gd name="T0" fmla="*/ 88 w 314"/>
                <a:gd name="T1" fmla="*/ 38 h 313"/>
                <a:gd name="T2" fmla="*/ 39 w 314"/>
                <a:gd name="T3" fmla="*/ 226 h 313"/>
                <a:gd name="T4" fmla="*/ 226 w 314"/>
                <a:gd name="T5" fmla="*/ 275 h 313"/>
                <a:gd name="T6" fmla="*/ 275 w 314"/>
                <a:gd name="T7" fmla="*/ 87 h 313"/>
                <a:gd name="T8" fmla="*/ 88 w 314"/>
                <a:gd name="T9" fmla="*/ 38 h 313"/>
                <a:gd name="T10" fmla="*/ 202 w 314"/>
                <a:gd name="T11" fmla="*/ 233 h 313"/>
                <a:gd name="T12" fmla="*/ 81 w 314"/>
                <a:gd name="T13" fmla="*/ 201 h 313"/>
                <a:gd name="T14" fmla="*/ 113 w 314"/>
                <a:gd name="T15" fmla="*/ 81 h 313"/>
                <a:gd name="T16" fmla="*/ 233 w 314"/>
                <a:gd name="T17" fmla="*/ 112 h 313"/>
                <a:gd name="T18" fmla="*/ 202 w 314"/>
                <a:gd name="T19" fmla="*/ 23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4" h="313">
                  <a:moveTo>
                    <a:pt x="88" y="38"/>
                  </a:moveTo>
                  <a:cubicBezTo>
                    <a:pt x="22" y="77"/>
                    <a:pt x="0" y="161"/>
                    <a:pt x="39" y="226"/>
                  </a:cubicBezTo>
                  <a:cubicBezTo>
                    <a:pt x="77" y="291"/>
                    <a:pt x="161" y="313"/>
                    <a:pt x="226" y="275"/>
                  </a:cubicBezTo>
                  <a:cubicBezTo>
                    <a:pt x="292" y="237"/>
                    <a:pt x="314" y="153"/>
                    <a:pt x="275" y="87"/>
                  </a:cubicBezTo>
                  <a:cubicBezTo>
                    <a:pt x="237" y="22"/>
                    <a:pt x="153" y="0"/>
                    <a:pt x="88" y="38"/>
                  </a:cubicBezTo>
                  <a:close/>
                  <a:moveTo>
                    <a:pt x="202" y="233"/>
                  </a:moveTo>
                  <a:cubicBezTo>
                    <a:pt x="160" y="257"/>
                    <a:pt x="106" y="243"/>
                    <a:pt x="81" y="201"/>
                  </a:cubicBezTo>
                  <a:cubicBezTo>
                    <a:pt x="56" y="159"/>
                    <a:pt x="71" y="105"/>
                    <a:pt x="113" y="81"/>
                  </a:cubicBezTo>
                  <a:cubicBezTo>
                    <a:pt x="154" y="56"/>
                    <a:pt x="208" y="70"/>
                    <a:pt x="233" y="112"/>
                  </a:cubicBezTo>
                  <a:cubicBezTo>
                    <a:pt x="258" y="154"/>
                    <a:pt x="244" y="208"/>
                    <a:pt x="202" y="233"/>
                  </a:cubicBezTo>
                  <a:close/>
                </a:path>
              </a:pathLst>
            </a:custGeom>
            <a:solidFill>
              <a:srgbClr val="FDBA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87" name="Group 686"/>
          <p:cNvGrpSpPr/>
          <p:nvPr/>
        </p:nvGrpSpPr>
        <p:grpSpPr>
          <a:xfrm>
            <a:off x="17021634" y="6205935"/>
            <a:ext cx="1304130" cy="1304130"/>
            <a:chOff x="16454438" y="13774738"/>
            <a:chExt cx="4270375" cy="4270375"/>
          </a:xfrm>
        </p:grpSpPr>
        <p:sp>
          <p:nvSpPr>
            <p:cNvPr id="327" name="Oval 856"/>
            <p:cNvSpPr>
              <a:spLocks noChangeArrowheads="1"/>
            </p:cNvSpPr>
            <p:nvPr/>
          </p:nvSpPr>
          <p:spPr bwMode="auto">
            <a:xfrm>
              <a:off x="16454438" y="13774738"/>
              <a:ext cx="4270375" cy="4270375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28" name="Freeform 857"/>
            <p:cNvSpPr>
              <a:spLocks/>
            </p:cNvSpPr>
            <p:nvPr/>
          </p:nvSpPr>
          <p:spPr bwMode="auto">
            <a:xfrm>
              <a:off x="17302163" y="14368463"/>
              <a:ext cx="2693988" cy="2949575"/>
            </a:xfrm>
            <a:custGeom>
              <a:avLst/>
              <a:gdLst>
                <a:gd name="T0" fmla="*/ 307 w 1039"/>
                <a:gd name="T1" fmla="*/ 643 h 1138"/>
                <a:gd name="T2" fmla="*/ 220 w 1039"/>
                <a:gd name="T3" fmla="*/ 658 h 1138"/>
                <a:gd name="T4" fmla="*/ 116 w 1039"/>
                <a:gd name="T5" fmla="*/ 671 h 1138"/>
                <a:gd name="T6" fmla="*/ 148 w 1039"/>
                <a:gd name="T7" fmla="*/ 767 h 1138"/>
                <a:gd name="T8" fmla="*/ 124 w 1039"/>
                <a:gd name="T9" fmla="*/ 875 h 1138"/>
                <a:gd name="T10" fmla="*/ 229 w 1039"/>
                <a:gd name="T11" fmla="*/ 800 h 1138"/>
                <a:gd name="T12" fmla="*/ 306 w 1039"/>
                <a:gd name="T13" fmla="*/ 796 h 1138"/>
                <a:gd name="T14" fmla="*/ 383 w 1039"/>
                <a:gd name="T15" fmla="*/ 703 h 1138"/>
                <a:gd name="T16" fmla="*/ 441 w 1039"/>
                <a:gd name="T17" fmla="*/ 714 h 1138"/>
                <a:gd name="T18" fmla="*/ 476 w 1039"/>
                <a:gd name="T19" fmla="*/ 789 h 1138"/>
                <a:gd name="T20" fmla="*/ 373 w 1039"/>
                <a:gd name="T21" fmla="*/ 970 h 1138"/>
                <a:gd name="T22" fmla="*/ 505 w 1039"/>
                <a:gd name="T23" fmla="*/ 989 h 1138"/>
                <a:gd name="T24" fmla="*/ 536 w 1039"/>
                <a:gd name="T25" fmla="*/ 1137 h 1138"/>
                <a:gd name="T26" fmla="*/ 574 w 1039"/>
                <a:gd name="T27" fmla="*/ 935 h 1138"/>
                <a:gd name="T28" fmla="*/ 609 w 1039"/>
                <a:gd name="T29" fmla="*/ 867 h 1138"/>
                <a:gd name="T30" fmla="*/ 574 w 1039"/>
                <a:gd name="T31" fmla="*/ 786 h 1138"/>
                <a:gd name="T32" fmla="*/ 663 w 1039"/>
                <a:gd name="T33" fmla="*/ 694 h 1138"/>
                <a:gd name="T34" fmla="*/ 706 w 1039"/>
                <a:gd name="T35" fmla="*/ 765 h 1138"/>
                <a:gd name="T36" fmla="*/ 819 w 1039"/>
                <a:gd name="T37" fmla="*/ 853 h 1138"/>
                <a:gd name="T38" fmla="*/ 932 w 1039"/>
                <a:gd name="T39" fmla="*/ 849 h 1138"/>
                <a:gd name="T40" fmla="*/ 901 w 1039"/>
                <a:gd name="T41" fmla="*/ 742 h 1138"/>
                <a:gd name="T42" fmla="*/ 943 w 1039"/>
                <a:gd name="T43" fmla="*/ 616 h 1138"/>
                <a:gd name="T44" fmla="*/ 735 w 1039"/>
                <a:gd name="T45" fmla="*/ 629 h 1138"/>
                <a:gd name="T46" fmla="*/ 684 w 1039"/>
                <a:gd name="T47" fmla="*/ 564 h 1138"/>
                <a:gd name="T48" fmla="*/ 767 w 1039"/>
                <a:gd name="T49" fmla="*/ 515 h 1138"/>
                <a:gd name="T50" fmla="*/ 939 w 1039"/>
                <a:gd name="T51" fmla="*/ 496 h 1138"/>
                <a:gd name="T52" fmla="*/ 889 w 1039"/>
                <a:gd name="T53" fmla="*/ 372 h 1138"/>
                <a:gd name="T54" fmla="*/ 914 w 1039"/>
                <a:gd name="T55" fmla="*/ 264 h 1138"/>
                <a:gd name="T56" fmla="*/ 809 w 1039"/>
                <a:gd name="T57" fmla="*/ 338 h 1138"/>
                <a:gd name="T58" fmla="*/ 732 w 1039"/>
                <a:gd name="T59" fmla="*/ 342 h 1138"/>
                <a:gd name="T60" fmla="*/ 655 w 1039"/>
                <a:gd name="T61" fmla="*/ 435 h 1138"/>
                <a:gd name="T62" fmla="*/ 598 w 1039"/>
                <a:gd name="T63" fmla="*/ 424 h 1138"/>
                <a:gd name="T64" fmla="*/ 563 w 1039"/>
                <a:gd name="T65" fmla="*/ 349 h 1138"/>
                <a:gd name="T66" fmla="*/ 668 w 1039"/>
                <a:gd name="T67" fmla="*/ 170 h 1138"/>
                <a:gd name="T68" fmla="*/ 543 w 1039"/>
                <a:gd name="T69" fmla="*/ 206 h 1138"/>
                <a:gd name="T70" fmla="*/ 508 w 1039"/>
                <a:gd name="T71" fmla="*/ 1 h 1138"/>
                <a:gd name="T72" fmla="*/ 467 w 1039"/>
                <a:gd name="T73" fmla="*/ 202 h 1138"/>
                <a:gd name="T74" fmla="*/ 354 w 1039"/>
                <a:gd name="T75" fmla="*/ 176 h 1138"/>
                <a:gd name="T76" fmla="*/ 428 w 1039"/>
                <a:gd name="T77" fmla="*/ 313 h 1138"/>
                <a:gd name="T78" fmla="*/ 472 w 1039"/>
                <a:gd name="T79" fmla="*/ 384 h 1138"/>
                <a:gd name="T80" fmla="*/ 375 w 1039"/>
                <a:gd name="T81" fmla="*/ 443 h 1138"/>
                <a:gd name="T82" fmla="*/ 293 w 1039"/>
                <a:gd name="T83" fmla="*/ 355 h 1138"/>
                <a:gd name="T84" fmla="*/ 220 w 1039"/>
                <a:gd name="T85" fmla="*/ 283 h 1138"/>
                <a:gd name="T86" fmla="*/ 107 w 1039"/>
                <a:gd name="T87" fmla="*/ 286 h 1138"/>
                <a:gd name="T88" fmla="*/ 137 w 1039"/>
                <a:gd name="T89" fmla="*/ 393 h 1138"/>
                <a:gd name="T90" fmla="*/ 95 w 1039"/>
                <a:gd name="T91" fmla="*/ 519 h 1138"/>
                <a:gd name="T92" fmla="*/ 251 w 1039"/>
                <a:gd name="T93" fmla="*/ 522 h 1138"/>
                <a:gd name="T94" fmla="*/ 348 w 1039"/>
                <a:gd name="T95" fmla="*/ 568 h 1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39" h="1138">
                  <a:moveTo>
                    <a:pt x="354" y="574"/>
                  </a:moveTo>
                  <a:cubicBezTo>
                    <a:pt x="337" y="590"/>
                    <a:pt x="337" y="607"/>
                    <a:pt x="338" y="630"/>
                  </a:cubicBezTo>
                  <a:cubicBezTo>
                    <a:pt x="331" y="648"/>
                    <a:pt x="323" y="669"/>
                    <a:pt x="307" y="643"/>
                  </a:cubicBezTo>
                  <a:cubicBezTo>
                    <a:pt x="307" y="642"/>
                    <a:pt x="307" y="642"/>
                    <a:pt x="307" y="642"/>
                  </a:cubicBezTo>
                  <a:cubicBezTo>
                    <a:pt x="272" y="586"/>
                    <a:pt x="266" y="649"/>
                    <a:pt x="255" y="631"/>
                  </a:cubicBezTo>
                  <a:cubicBezTo>
                    <a:pt x="226" y="585"/>
                    <a:pt x="232" y="639"/>
                    <a:pt x="220" y="658"/>
                  </a:cubicBezTo>
                  <a:cubicBezTo>
                    <a:pt x="213" y="670"/>
                    <a:pt x="177" y="628"/>
                    <a:pt x="143" y="622"/>
                  </a:cubicBezTo>
                  <a:cubicBezTo>
                    <a:pt x="127" y="619"/>
                    <a:pt x="111" y="623"/>
                    <a:pt x="99" y="644"/>
                  </a:cubicBezTo>
                  <a:cubicBezTo>
                    <a:pt x="92" y="654"/>
                    <a:pt x="107" y="663"/>
                    <a:pt x="116" y="671"/>
                  </a:cubicBezTo>
                  <a:cubicBezTo>
                    <a:pt x="121" y="676"/>
                    <a:pt x="124" y="680"/>
                    <a:pt x="122" y="685"/>
                  </a:cubicBezTo>
                  <a:cubicBezTo>
                    <a:pt x="100" y="720"/>
                    <a:pt x="164" y="723"/>
                    <a:pt x="182" y="724"/>
                  </a:cubicBezTo>
                  <a:cubicBezTo>
                    <a:pt x="220" y="726"/>
                    <a:pt x="158" y="761"/>
                    <a:pt x="148" y="767"/>
                  </a:cubicBezTo>
                  <a:cubicBezTo>
                    <a:pt x="138" y="773"/>
                    <a:pt x="51" y="729"/>
                    <a:pt x="68" y="785"/>
                  </a:cubicBezTo>
                  <a:cubicBezTo>
                    <a:pt x="80" y="823"/>
                    <a:pt x="14" y="834"/>
                    <a:pt x="35" y="868"/>
                  </a:cubicBezTo>
                  <a:cubicBezTo>
                    <a:pt x="56" y="902"/>
                    <a:pt x="96" y="848"/>
                    <a:pt x="124" y="875"/>
                  </a:cubicBezTo>
                  <a:cubicBezTo>
                    <a:pt x="166" y="916"/>
                    <a:pt x="166" y="818"/>
                    <a:pt x="176" y="812"/>
                  </a:cubicBezTo>
                  <a:cubicBezTo>
                    <a:pt x="183" y="807"/>
                    <a:pt x="219" y="783"/>
                    <a:pt x="229" y="787"/>
                  </a:cubicBezTo>
                  <a:cubicBezTo>
                    <a:pt x="232" y="788"/>
                    <a:pt x="233" y="792"/>
                    <a:pt x="229" y="800"/>
                  </a:cubicBezTo>
                  <a:cubicBezTo>
                    <a:pt x="222" y="817"/>
                    <a:pt x="197" y="876"/>
                    <a:pt x="238" y="872"/>
                  </a:cubicBezTo>
                  <a:cubicBezTo>
                    <a:pt x="252" y="871"/>
                    <a:pt x="244" y="913"/>
                    <a:pt x="264" y="911"/>
                  </a:cubicBezTo>
                  <a:cubicBezTo>
                    <a:pt x="340" y="904"/>
                    <a:pt x="285" y="798"/>
                    <a:pt x="306" y="796"/>
                  </a:cubicBezTo>
                  <a:cubicBezTo>
                    <a:pt x="327" y="794"/>
                    <a:pt x="373" y="824"/>
                    <a:pt x="345" y="777"/>
                  </a:cubicBezTo>
                  <a:cubicBezTo>
                    <a:pt x="334" y="759"/>
                    <a:pt x="393" y="782"/>
                    <a:pt x="358" y="726"/>
                  </a:cubicBezTo>
                  <a:cubicBezTo>
                    <a:pt x="342" y="699"/>
                    <a:pt x="364" y="702"/>
                    <a:pt x="383" y="703"/>
                  </a:cubicBezTo>
                  <a:cubicBezTo>
                    <a:pt x="398" y="711"/>
                    <a:pt x="410" y="717"/>
                    <a:pt x="424" y="717"/>
                  </a:cubicBezTo>
                  <a:cubicBezTo>
                    <a:pt x="429" y="717"/>
                    <a:pt x="435" y="716"/>
                    <a:pt x="441" y="714"/>
                  </a:cubicBezTo>
                  <a:cubicBezTo>
                    <a:pt x="441" y="714"/>
                    <a:pt x="441" y="714"/>
                    <a:pt x="441" y="714"/>
                  </a:cubicBezTo>
                  <a:cubicBezTo>
                    <a:pt x="442" y="720"/>
                    <a:pt x="445" y="726"/>
                    <a:pt x="448" y="730"/>
                  </a:cubicBezTo>
                  <a:cubicBezTo>
                    <a:pt x="455" y="741"/>
                    <a:pt x="467" y="748"/>
                    <a:pt x="482" y="756"/>
                  </a:cubicBezTo>
                  <a:cubicBezTo>
                    <a:pt x="493" y="771"/>
                    <a:pt x="508" y="788"/>
                    <a:pt x="476" y="789"/>
                  </a:cubicBezTo>
                  <a:cubicBezTo>
                    <a:pt x="411" y="791"/>
                    <a:pt x="462" y="828"/>
                    <a:pt x="441" y="829"/>
                  </a:cubicBezTo>
                  <a:cubicBezTo>
                    <a:pt x="386" y="830"/>
                    <a:pt x="436" y="853"/>
                    <a:pt x="446" y="872"/>
                  </a:cubicBezTo>
                  <a:cubicBezTo>
                    <a:pt x="456" y="890"/>
                    <a:pt x="337" y="903"/>
                    <a:pt x="373" y="970"/>
                  </a:cubicBezTo>
                  <a:cubicBezTo>
                    <a:pt x="383" y="987"/>
                    <a:pt x="414" y="958"/>
                    <a:pt x="420" y="971"/>
                  </a:cubicBezTo>
                  <a:cubicBezTo>
                    <a:pt x="440" y="1007"/>
                    <a:pt x="475" y="953"/>
                    <a:pt x="485" y="938"/>
                  </a:cubicBezTo>
                  <a:cubicBezTo>
                    <a:pt x="506" y="906"/>
                    <a:pt x="504" y="977"/>
                    <a:pt x="505" y="989"/>
                  </a:cubicBezTo>
                  <a:cubicBezTo>
                    <a:pt x="505" y="1000"/>
                    <a:pt x="435" y="1046"/>
                    <a:pt x="470" y="1063"/>
                  </a:cubicBezTo>
                  <a:cubicBezTo>
                    <a:pt x="473" y="1065"/>
                    <a:pt x="476" y="1066"/>
                    <a:pt x="481" y="1067"/>
                  </a:cubicBezTo>
                  <a:cubicBezTo>
                    <a:pt x="519" y="1076"/>
                    <a:pt x="496" y="1138"/>
                    <a:pt x="536" y="1137"/>
                  </a:cubicBezTo>
                  <a:cubicBezTo>
                    <a:pt x="576" y="1136"/>
                    <a:pt x="549" y="1075"/>
                    <a:pt x="586" y="1064"/>
                  </a:cubicBezTo>
                  <a:cubicBezTo>
                    <a:pt x="643" y="1047"/>
                    <a:pt x="558" y="999"/>
                    <a:pt x="558" y="987"/>
                  </a:cubicBezTo>
                  <a:cubicBezTo>
                    <a:pt x="557" y="976"/>
                    <a:pt x="552" y="905"/>
                    <a:pt x="574" y="935"/>
                  </a:cubicBezTo>
                  <a:cubicBezTo>
                    <a:pt x="585" y="950"/>
                    <a:pt x="623" y="1001"/>
                    <a:pt x="641" y="964"/>
                  </a:cubicBezTo>
                  <a:cubicBezTo>
                    <a:pt x="647" y="951"/>
                    <a:pt x="679" y="979"/>
                    <a:pt x="688" y="961"/>
                  </a:cubicBezTo>
                  <a:cubicBezTo>
                    <a:pt x="720" y="892"/>
                    <a:pt x="600" y="886"/>
                    <a:pt x="609" y="867"/>
                  </a:cubicBezTo>
                  <a:cubicBezTo>
                    <a:pt x="618" y="847"/>
                    <a:pt x="667" y="822"/>
                    <a:pt x="612" y="824"/>
                  </a:cubicBezTo>
                  <a:cubicBezTo>
                    <a:pt x="602" y="824"/>
                    <a:pt x="608" y="815"/>
                    <a:pt x="610" y="805"/>
                  </a:cubicBezTo>
                  <a:cubicBezTo>
                    <a:pt x="611" y="795"/>
                    <a:pt x="608" y="785"/>
                    <a:pt x="574" y="786"/>
                  </a:cubicBezTo>
                  <a:cubicBezTo>
                    <a:pt x="543" y="787"/>
                    <a:pt x="557" y="770"/>
                    <a:pt x="567" y="754"/>
                  </a:cubicBezTo>
                  <a:cubicBezTo>
                    <a:pt x="587" y="741"/>
                    <a:pt x="602" y="731"/>
                    <a:pt x="605" y="708"/>
                  </a:cubicBezTo>
                  <a:cubicBezTo>
                    <a:pt x="628" y="715"/>
                    <a:pt x="643" y="706"/>
                    <a:pt x="663" y="694"/>
                  </a:cubicBezTo>
                  <a:cubicBezTo>
                    <a:pt x="665" y="694"/>
                    <a:pt x="668" y="693"/>
                    <a:pt x="670" y="693"/>
                  </a:cubicBezTo>
                  <a:cubicBezTo>
                    <a:pt x="687" y="691"/>
                    <a:pt x="702" y="691"/>
                    <a:pt x="689" y="715"/>
                  </a:cubicBezTo>
                  <a:cubicBezTo>
                    <a:pt x="658" y="773"/>
                    <a:pt x="716" y="747"/>
                    <a:pt x="706" y="765"/>
                  </a:cubicBezTo>
                  <a:cubicBezTo>
                    <a:pt x="680" y="814"/>
                    <a:pt x="724" y="782"/>
                    <a:pt x="745" y="782"/>
                  </a:cubicBezTo>
                  <a:cubicBezTo>
                    <a:pt x="767" y="783"/>
                    <a:pt x="719" y="892"/>
                    <a:pt x="795" y="894"/>
                  </a:cubicBezTo>
                  <a:cubicBezTo>
                    <a:pt x="814" y="894"/>
                    <a:pt x="804" y="853"/>
                    <a:pt x="819" y="853"/>
                  </a:cubicBezTo>
                  <a:cubicBezTo>
                    <a:pt x="860" y="855"/>
                    <a:pt x="831" y="798"/>
                    <a:pt x="822" y="781"/>
                  </a:cubicBezTo>
                  <a:cubicBezTo>
                    <a:pt x="805" y="747"/>
                    <a:pt x="866" y="784"/>
                    <a:pt x="876" y="789"/>
                  </a:cubicBezTo>
                  <a:cubicBezTo>
                    <a:pt x="887" y="795"/>
                    <a:pt x="892" y="892"/>
                    <a:pt x="932" y="849"/>
                  </a:cubicBezTo>
                  <a:cubicBezTo>
                    <a:pt x="959" y="820"/>
                    <a:pt x="1001" y="871"/>
                    <a:pt x="1020" y="836"/>
                  </a:cubicBezTo>
                  <a:cubicBezTo>
                    <a:pt x="1039" y="801"/>
                    <a:pt x="973" y="794"/>
                    <a:pt x="982" y="756"/>
                  </a:cubicBezTo>
                  <a:cubicBezTo>
                    <a:pt x="996" y="699"/>
                    <a:pt x="911" y="748"/>
                    <a:pt x="901" y="742"/>
                  </a:cubicBezTo>
                  <a:cubicBezTo>
                    <a:pt x="891" y="737"/>
                    <a:pt x="827" y="707"/>
                    <a:pt x="864" y="702"/>
                  </a:cubicBezTo>
                  <a:cubicBezTo>
                    <a:pt x="883" y="700"/>
                    <a:pt x="946" y="692"/>
                    <a:pt x="922" y="659"/>
                  </a:cubicBezTo>
                  <a:cubicBezTo>
                    <a:pt x="914" y="647"/>
                    <a:pt x="954" y="633"/>
                    <a:pt x="943" y="616"/>
                  </a:cubicBezTo>
                  <a:cubicBezTo>
                    <a:pt x="899" y="555"/>
                    <a:pt x="834" y="655"/>
                    <a:pt x="822" y="638"/>
                  </a:cubicBezTo>
                  <a:cubicBezTo>
                    <a:pt x="810" y="621"/>
                    <a:pt x="812" y="566"/>
                    <a:pt x="786" y="614"/>
                  </a:cubicBezTo>
                  <a:cubicBezTo>
                    <a:pt x="776" y="633"/>
                    <a:pt x="766" y="570"/>
                    <a:pt x="735" y="629"/>
                  </a:cubicBezTo>
                  <a:cubicBezTo>
                    <a:pt x="722" y="652"/>
                    <a:pt x="714" y="640"/>
                    <a:pt x="707" y="626"/>
                  </a:cubicBezTo>
                  <a:cubicBezTo>
                    <a:pt x="705" y="623"/>
                    <a:pt x="704" y="621"/>
                    <a:pt x="703" y="619"/>
                  </a:cubicBezTo>
                  <a:cubicBezTo>
                    <a:pt x="702" y="595"/>
                    <a:pt x="701" y="578"/>
                    <a:pt x="684" y="564"/>
                  </a:cubicBezTo>
                  <a:cubicBezTo>
                    <a:pt x="700" y="548"/>
                    <a:pt x="700" y="531"/>
                    <a:pt x="699" y="508"/>
                  </a:cubicBezTo>
                  <a:cubicBezTo>
                    <a:pt x="707" y="491"/>
                    <a:pt x="714" y="470"/>
                    <a:pt x="731" y="496"/>
                  </a:cubicBezTo>
                  <a:cubicBezTo>
                    <a:pt x="749" y="526"/>
                    <a:pt x="759" y="522"/>
                    <a:pt x="767" y="515"/>
                  </a:cubicBezTo>
                  <a:cubicBezTo>
                    <a:pt x="773" y="508"/>
                    <a:pt x="778" y="499"/>
                    <a:pt x="783" y="507"/>
                  </a:cubicBezTo>
                  <a:cubicBezTo>
                    <a:pt x="811" y="554"/>
                    <a:pt x="806" y="500"/>
                    <a:pt x="817" y="481"/>
                  </a:cubicBezTo>
                  <a:cubicBezTo>
                    <a:pt x="828" y="463"/>
                    <a:pt x="898" y="560"/>
                    <a:pt x="939" y="496"/>
                  </a:cubicBezTo>
                  <a:cubicBezTo>
                    <a:pt x="949" y="479"/>
                    <a:pt x="908" y="467"/>
                    <a:pt x="916" y="454"/>
                  </a:cubicBezTo>
                  <a:cubicBezTo>
                    <a:pt x="938" y="420"/>
                    <a:pt x="874" y="416"/>
                    <a:pt x="856" y="415"/>
                  </a:cubicBezTo>
                  <a:cubicBezTo>
                    <a:pt x="818" y="412"/>
                    <a:pt x="880" y="378"/>
                    <a:pt x="889" y="372"/>
                  </a:cubicBezTo>
                  <a:cubicBezTo>
                    <a:pt x="900" y="366"/>
                    <a:pt x="987" y="410"/>
                    <a:pt x="970" y="354"/>
                  </a:cubicBezTo>
                  <a:cubicBezTo>
                    <a:pt x="958" y="317"/>
                    <a:pt x="1024" y="306"/>
                    <a:pt x="1003" y="272"/>
                  </a:cubicBezTo>
                  <a:cubicBezTo>
                    <a:pt x="982" y="238"/>
                    <a:pt x="943" y="291"/>
                    <a:pt x="914" y="264"/>
                  </a:cubicBezTo>
                  <a:cubicBezTo>
                    <a:pt x="911" y="261"/>
                    <a:pt x="908" y="259"/>
                    <a:pt x="906" y="257"/>
                  </a:cubicBezTo>
                  <a:cubicBezTo>
                    <a:pt x="872" y="237"/>
                    <a:pt x="871" y="322"/>
                    <a:pt x="862" y="327"/>
                  </a:cubicBezTo>
                  <a:cubicBezTo>
                    <a:pt x="852" y="333"/>
                    <a:pt x="793" y="373"/>
                    <a:pt x="809" y="338"/>
                  </a:cubicBezTo>
                  <a:cubicBezTo>
                    <a:pt x="816" y="321"/>
                    <a:pt x="841" y="263"/>
                    <a:pt x="801" y="267"/>
                  </a:cubicBezTo>
                  <a:cubicBezTo>
                    <a:pt x="786" y="268"/>
                    <a:pt x="794" y="226"/>
                    <a:pt x="774" y="228"/>
                  </a:cubicBezTo>
                  <a:cubicBezTo>
                    <a:pt x="699" y="234"/>
                    <a:pt x="753" y="340"/>
                    <a:pt x="732" y="342"/>
                  </a:cubicBezTo>
                  <a:cubicBezTo>
                    <a:pt x="711" y="344"/>
                    <a:pt x="665" y="315"/>
                    <a:pt x="693" y="361"/>
                  </a:cubicBezTo>
                  <a:cubicBezTo>
                    <a:pt x="704" y="379"/>
                    <a:pt x="645" y="357"/>
                    <a:pt x="679" y="413"/>
                  </a:cubicBezTo>
                  <a:cubicBezTo>
                    <a:pt x="696" y="439"/>
                    <a:pt x="674" y="436"/>
                    <a:pt x="655" y="435"/>
                  </a:cubicBezTo>
                  <a:cubicBezTo>
                    <a:pt x="640" y="427"/>
                    <a:pt x="628" y="421"/>
                    <a:pt x="615" y="421"/>
                  </a:cubicBezTo>
                  <a:cubicBezTo>
                    <a:pt x="609" y="421"/>
                    <a:pt x="604" y="422"/>
                    <a:pt x="598" y="424"/>
                  </a:cubicBezTo>
                  <a:cubicBezTo>
                    <a:pt x="598" y="424"/>
                    <a:pt x="598" y="424"/>
                    <a:pt x="598" y="424"/>
                  </a:cubicBezTo>
                  <a:cubicBezTo>
                    <a:pt x="596" y="418"/>
                    <a:pt x="594" y="412"/>
                    <a:pt x="591" y="408"/>
                  </a:cubicBezTo>
                  <a:cubicBezTo>
                    <a:pt x="584" y="397"/>
                    <a:pt x="572" y="390"/>
                    <a:pt x="558" y="382"/>
                  </a:cubicBezTo>
                  <a:cubicBezTo>
                    <a:pt x="546" y="367"/>
                    <a:pt x="532" y="350"/>
                    <a:pt x="563" y="349"/>
                  </a:cubicBezTo>
                  <a:cubicBezTo>
                    <a:pt x="629" y="348"/>
                    <a:pt x="578" y="310"/>
                    <a:pt x="599" y="310"/>
                  </a:cubicBezTo>
                  <a:cubicBezTo>
                    <a:pt x="654" y="309"/>
                    <a:pt x="604" y="286"/>
                    <a:pt x="594" y="267"/>
                  </a:cubicBezTo>
                  <a:cubicBezTo>
                    <a:pt x="585" y="248"/>
                    <a:pt x="703" y="237"/>
                    <a:pt x="668" y="170"/>
                  </a:cubicBezTo>
                  <a:cubicBezTo>
                    <a:pt x="659" y="152"/>
                    <a:pt x="628" y="181"/>
                    <a:pt x="621" y="168"/>
                  </a:cubicBezTo>
                  <a:cubicBezTo>
                    <a:pt x="602" y="132"/>
                    <a:pt x="567" y="185"/>
                    <a:pt x="556" y="200"/>
                  </a:cubicBezTo>
                  <a:cubicBezTo>
                    <a:pt x="550" y="210"/>
                    <a:pt x="546" y="210"/>
                    <a:pt x="543" y="206"/>
                  </a:cubicBezTo>
                  <a:cubicBezTo>
                    <a:pt x="536" y="196"/>
                    <a:pt x="537" y="158"/>
                    <a:pt x="537" y="150"/>
                  </a:cubicBezTo>
                  <a:cubicBezTo>
                    <a:pt x="537" y="138"/>
                    <a:pt x="619" y="85"/>
                    <a:pt x="562" y="71"/>
                  </a:cubicBezTo>
                  <a:cubicBezTo>
                    <a:pt x="524" y="62"/>
                    <a:pt x="548" y="0"/>
                    <a:pt x="508" y="1"/>
                  </a:cubicBezTo>
                  <a:cubicBezTo>
                    <a:pt x="468" y="2"/>
                    <a:pt x="494" y="63"/>
                    <a:pt x="456" y="73"/>
                  </a:cubicBezTo>
                  <a:cubicBezTo>
                    <a:pt x="400" y="89"/>
                    <a:pt x="484" y="139"/>
                    <a:pt x="484" y="151"/>
                  </a:cubicBezTo>
                  <a:cubicBezTo>
                    <a:pt x="484" y="162"/>
                    <a:pt x="489" y="233"/>
                    <a:pt x="467" y="202"/>
                  </a:cubicBezTo>
                  <a:cubicBezTo>
                    <a:pt x="456" y="187"/>
                    <a:pt x="418" y="136"/>
                    <a:pt x="401" y="173"/>
                  </a:cubicBezTo>
                  <a:cubicBezTo>
                    <a:pt x="398" y="178"/>
                    <a:pt x="392" y="177"/>
                    <a:pt x="385" y="174"/>
                  </a:cubicBezTo>
                  <a:cubicBezTo>
                    <a:pt x="373" y="171"/>
                    <a:pt x="359" y="165"/>
                    <a:pt x="354" y="176"/>
                  </a:cubicBezTo>
                  <a:cubicBezTo>
                    <a:pt x="344" y="196"/>
                    <a:pt x="348" y="212"/>
                    <a:pt x="358" y="223"/>
                  </a:cubicBezTo>
                  <a:cubicBezTo>
                    <a:pt x="382" y="250"/>
                    <a:pt x="438" y="257"/>
                    <a:pt x="431" y="270"/>
                  </a:cubicBezTo>
                  <a:cubicBezTo>
                    <a:pt x="422" y="290"/>
                    <a:pt x="373" y="314"/>
                    <a:pt x="428" y="313"/>
                  </a:cubicBezTo>
                  <a:cubicBezTo>
                    <a:pt x="449" y="313"/>
                    <a:pt x="400" y="352"/>
                    <a:pt x="465" y="351"/>
                  </a:cubicBezTo>
                  <a:cubicBezTo>
                    <a:pt x="465" y="351"/>
                    <a:pt x="465" y="351"/>
                    <a:pt x="465" y="351"/>
                  </a:cubicBezTo>
                  <a:cubicBezTo>
                    <a:pt x="497" y="351"/>
                    <a:pt x="483" y="368"/>
                    <a:pt x="472" y="384"/>
                  </a:cubicBezTo>
                  <a:cubicBezTo>
                    <a:pt x="452" y="396"/>
                    <a:pt x="437" y="406"/>
                    <a:pt x="433" y="429"/>
                  </a:cubicBezTo>
                  <a:cubicBezTo>
                    <a:pt x="430" y="428"/>
                    <a:pt x="427" y="428"/>
                    <a:pt x="424" y="427"/>
                  </a:cubicBezTo>
                  <a:cubicBezTo>
                    <a:pt x="406" y="425"/>
                    <a:pt x="393" y="433"/>
                    <a:pt x="375" y="443"/>
                  </a:cubicBezTo>
                  <a:cubicBezTo>
                    <a:pt x="356" y="445"/>
                    <a:pt x="335" y="450"/>
                    <a:pt x="349" y="422"/>
                  </a:cubicBezTo>
                  <a:cubicBezTo>
                    <a:pt x="381" y="364"/>
                    <a:pt x="323" y="390"/>
                    <a:pt x="333" y="371"/>
                  </a:cubicBezTo>
                  <a:cubicBezTo>
                    <a:pt x="359" y="323"/>
                    <a:pt x="315" y="355"/>
                    <a:pt x="293" y="355"/>
                  </a:cubicBezTo>
                  <a:cubicBezTo>
                    <a:pt x="291" y="354"/>
                    <a:pt x="290" y="353"/>
                    <a:pt x="289" y="352"/>
                  </a:cubicBezTo>
                  <a:cubicBezTo>
                    <a:pt x="280" y="334"/>
                    <a:pt x="313" y="245"/>
                    <a:pt x="245" y="242"/>
                  </a:cubicBezTo>
                  <a:cubicBezTo>
                    <a:pt x="225" y="242"/>
                    <a:pt x="235" y="283"/>
                    <a:pt x="220" y="283"/>
                  </a:cubicBezTo>
                  <a:cubicBezTo>
                    <a:pt x="179" y="281"/>
                    <a:pt x="208" y="338"/>
                    <a:pt x="216" y="355"/>
                  </a:cubicBezTo>
                  <a:cubicBezTo>
                    <a:pt x="233" y="389"/>
                    <a:pt x="172" y="352"/>
                    <a:pt x="163" y="347"/>
                  </a:cubicBezTo>
                  <a:cubicBezTo>
                    <a:pt x="152" y="341"/>
                    <a:pt x="147" y="244"/>
                    <a:pt x="107" y="286"/>
                  </a:cubicBezTo>
                  <a:cubicBezTo>
                    <a:pt x="80" y="315"/>
                    <a:pt x="38" y="264"/>
                    <a:pt x="19" y="299"/>
                  </a:cubicBezTo>
                  <a:cubicBezTo>
                    <a:pt x="0" y="334"/>
                    <a:pt x="66" y="341"/>
                    <a:pt x="57" y="380"/>
                  </a:cubicBezTo>
                  <a:cubicBezTo>
                    <a:pt x="43" y="437"/>
                    <a:pt x="127" y="387"/>
                    <a:pt x="137" y="393"/>
                  </a:cubicBezTo>
                  <a:cubicBezTo>
                    <a:pt x="147" y="398"/>
                    <a:pt x="212" y="429"/>
                    <a:pt x="174" y="434"/>
                  </a:cubicBezTo>
                  <a:cubicBezTo>
                    <a:pt x="155" y="436"/>
                    <a:pt x="92" y="443"/>
                    <a:pt x="116" y="477"/>
                  </a:cubicBezTo>
                  <a:cubicBezTo>
                    <a:pt x="124" y="488"/>
                    <a:pt x="84" y="503"/>
                    <a:pt x="95" y="519"/>
                  </a:cubicBezTo>
                  <a:cubicBezTo>
                    <a:pt x="135" y="575"/>
                    <a:pt x="191" y="499"/>
                    <a:pt x="211" y="496"/>
                  </a:cubicBezTo>
                  <a:cubicBezTo>
                    <a:pt x="213" y="496"/>
                    <a:pt x="214" y="496"/>
                    <a:pt x="216" y="498"/>
                  </a:cubicBezTo>
                  <a:cubicBezTo>
                    <a:pt x="228" y="516"/>
                    <a:pt x="225" y="570"/>
                    <a:pt x="251" y="522"/>
                  </a:cubicBezTo>
                  <a:cubicBezTo>
                    <a:pt x="261" y="503"/>
                    <a:pt x="272" y="566"/>
                    <a:pt x="303" y="508"/>
                  </a:cubicBezTo>
                  <a:cubicBezTo>
                    <a:pt x="318" y="481"/>
                    <a:pt x="326" y="501"/>
                    <a:pt x="335" y="518"/>
                  </a:cubicBezTo>
                  <a:cubicBezTo>
                    <a:pt x="335" y="539"/>
                    <a:pt x="336" y="554"/>
                    <a:pt x="348" y="568"/>
                  </a:cubicBezTo>
                  <a:cubicBezTo>
                    <a:pt x="350" y="570"/>
                    <a:pt x="352" y="572"/>
                    <a:pt x="354" y="574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86" name="Group 685"/>
          <p:cNvGrpSpPr/>
          <p:nvPr/>
        </p:nvGrpSpPr>
        <p:grpSpPr>
          <a:xfrm>
            <a:off x="19213584" y="6205935"/>
            <a:ext cx="1304130" cy="1304130"/>
            <a:chOff x="21453475" y="13774738"/>
            <a:chExt cx="4270375" cy="4270375"/>
          </a:xfrm>
        </p:grpSpPr>
        <p:sp>
          <p:nvSpPr>
            <p:cNvPr id="329" name="Oval 858"/>
            <p:cNvSpPr>
              <a:spLocks noChangeArrowheads="1"/>
            </p:cNvSpPr>
            <p:nvPr/>
          </p:nvSpPr>
          <p:spPr bwMode="auto">
            <a:xfrm>
              <a:off x="21453475" y="13774738"/>
              <a:ext cx="4270375" cy="4270375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0" name="Freeform 859"/>
            <p:cNvSpPr>
              <a:spLocks/>
            </p:cNvSpPr>
            <p:nvPr/>
          </p:nvSpPr>
          <p:spPr bwMode="auto">
            <a:xfrm>
              <a:off x="22313900" y="14757401"/>
              <a:ext cx="1716088" cy="1457325"/>
            </a:xfrm>
            <a:custGeom>
              <a:avLst/>
              <a:gdLst>
                <a:gd name="T0" fmla="*/ 652 w 662"/>
                <a:gd name="T1" fmla="*/ 562 h 562"/>
                <a:gd name="T2" fmla="*/ 10 w 662"/>
                <a:gd name="T3" fmla="*/ 562 h 562"/>
                <a:gd name="T4" fmla="*/ 0 w 662"/>
                <a:gd name="T5" fmla="*/ 552 h 562"/>
                <a:gd name="T6" fmla="*/ 0 w 662"/>
                <a:gd name="T7" fmla="*/ 10 h 562"/>
                <a:gd name="T8" fmla="*/ 10 w 662"/>
                <a:gd name="T9" fmla="*/ 0 h 562"/>
                <a:gd name="T10" fmla="*/ 652 w 662"/>
                <a:gd name="T11" fmla="*/ 0 h 562"/>
                <a:gd name="T12" fmla="*/ 662 w 662"/>
                <a:gd name="T13" fmla="*/ 10 h 562"/>
                <a:gd name="T14" fmla="*/ 662 w 662"/>
                <a:gd name="T15" fmla="*/ 552 h 562"/>
                <a:gd name="T16" fmla="*/ 652 w 662"/>
                <a:gd name="T17" fmla="*/ 562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2" h="562">
                  <a:moveTo>
                    <a:pt x="652" y="562"/>
                  </a:moveTo>
                  <a:cubicBezTo>
                    <a:pt x="10" y="562"/>
                    <a:pt x="10" y="562"/>
                    <a:pt x="10" y="562"/>
                  </a:cubicBezTo>
                  <a:cubicBezTo>
                    <a:pt x="5" y="562"/>
                    <a:pt x="0" y="557"/>
                    <a:pt x="0" y="552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5" y="0"/>
                    <a:pt x="10" y="0"/>
                  </a:cubicBezTo>
                  <a:cubicBezTo>
                    <a:pt x="652" y="0"/>
                    <a:pt x="652" y="0"/>
                    <a:pt x="652" y="0"/>
                  </a:cubicBezTo>
                  <a:cubicBezTo>
                    <a:pt x="658" y="0"/>
                    <a:pt x="662" y="5"/>
                    <a:pt x="662" y="10"/>
                  </a:cubicBezTo>
                  <a:cubicBezTo>
                    <a:pt x="662" y="552"/>
                    <a:pt x="662" y="552"/>
                    <a:pt x="662" y="552"/>
                  </a:cubicBezTo>
                  <a:cubicBezTo>
                    <a:pt x="662" y="557"/>
                    <a:pt x="658" y="562"/>
                    <a:pt x="652" y="562"/>
                  </a:cubicBezTo>
                  <a:close/>
                </a:path>
              </a:pathLst>
            </a:custGeom>
            <a:solidFill>
              <a:srgbClr val="CBE2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1" name="Freeform 860"/>
            <p:cNvSpPr>
              <a:spLocks/>
            </p:cNvSpPr>
            <p:nvPr/>
          </p:nvSpPr>
          <p:spPr bwMode="auto">
            <a:xfrm>
              <a:off x="25053925" y="15835313"/>
              <a:ext cx="187325" cy="195263"/>
            </a:xfrm>
            <a:custGeom>
              <a:avLst/>
              <a:gdLst>
                <a:gd name="T0" fmla="*/ 72 w 72"/>
                <a:gd name="T1" fmla="*/ 38 h 75"/>
                <a:gd name="T2" fmla="*/ 39 w 72"/>
                <a:gd name="T3" fmla="*/ 75 h 75"/>
                <a:gd name="T4" fmla="*/ 33 w 72"/>
                <a:gd name="T5" fmla="*/ 75 h 75"/>
                <a:gd name="T6" fmla="*/ 0 w 72"/>
                <a:gd name="T7" fmla="*/ 38 h 75"/>
                <a:gd name="T8" fmla="*/ 33 w 72"/>
                <a:gd name="T9" fmla="*/ 0 h 75"/>
                <a:gd name="T10" fmla="*/ 39 w 72"/>
                <a:gd name="T11" fmla="*/ 0 h 75"/>
                <a:gd name="T12" fmla="*/ 72 w 72"/>
                <a:gd name="T13" fmla="*/ 38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75">
                  <a:moveTo>
                    <a:pt x="72" y="38"/>
                  </a:moveTo>
                  <a:cubicBezTo>
                    <a:pt x="72" y="59"/>
                    <a:pt x="58" y="75"/>
                    <a:pt x="39" y="75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15" y="75"/>
                    <a:pt x="0" y="59"/>
                    <a:pt x="0" y="38"/>
                  </a:cubicBezTo>
                  <a:cubicBezTo>
                    <a:pt x="0" y="17"/>
                    <a:pt x="15" y="0"/>
                    <a:pt x="33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58" y="0"/>
                    <a:pt x="72" y="17"/>
                    <a:pt x="72" y="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2" name="Freeform 861"/>
            <p:cNvSpPr>
              <a:spLocks/>
            </p:cNvSpPr>
            <p:nvPr/>
          </p:nvSpPr>
          <p:spPr bwMode="auto">
            <a:xfrm>
              <a:off x="22251988" y="16194088"/>
              <a:ext cx="2924175" cy="331788"/>
            </a:xfrm>
            <a:custGeom>
              <a:avLst/>
              <a:gdLst>
                <a:gd name="T0" fmla="*/ 0 w 1128"/>
                <a:gd name="T1" fmla="*/ 117 h 128"/>
                <a:gd name="T2" fmla="*/ 11 w 1128"/>
                <a:gd name="T3" fmla="*/ 128 h 128"/>
                <a:gd name="T4" fmla="*/ 1117 w 1128"/>
                <a:gd name="T5" fmla="*/ 128 h 128"/>
                <a:gd name="T6" fmla="*/ 1128 w 1128"/>
                <a:gd name="T7" fmla="*/ 117 h 128"/>
                <a:gd name="T8" fmla="*/ 1128 w 1128"/>
                <a:gd name="T9" fmla="*/ 6 h 128"/>
                <a:gd name="T10" fmla="*/ 1117 w 1128"/>
                <a:gd name="T11" fmla="*/ 3 h 128"/>
                <a:gd name="T12" fmla="*/ 11 w 1128"/>
                <a:gd name="T13" fmla="*/ 3 h 128"/>
                <a:gd name="T14" fmla="*/ 0 w 1128"/>
                <a:gd name="T15" fmla="*/ 14 h 128"/>
                <a:gd name="T16" fmla="*/ 0 w 1128"/>
                <a:gd name="T17" fmla="*/ 11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28" h="128">
                  <a:moveTo>
                    <a:pt x="0" y="117"/>
                  </a:moveTo>
                  <a:cubicBezTo>
                    <a:pt x="0" y="123"/>
                    <a:pt x="5" y="128"/>
                    <a:pt x="11" y="128"/>
                  </a:cubicBezTo>
                  <a:cubicBezTo>
                    <a:pt x="1117" y="128"/>
                    <a:pt x="1117" y="128"/>
                    <a:pt x="1117" y="128"/>
                  </a:cubicBezTo>
                  <a:cubicBezTo>
                    <a:pt x="1123" y="128"/>
                    <a:pt x="1128" y="123"/>
                    <a:pt x="1128" y="117"/>
                  </a:cubicBezTo>
                  <a:cubicBezTo>
                    <a:pt x="1128" y="6"/>
                    <a:pt x="1128" y="6"/>
                    <a:pt x="1128" y="6"/>
                  </a:cubicBezTo>
                  <a:cubicBezTo>
                    <a:pt x="1128" y="0"/>
                    <a:pt x="1123" y="3"/>
                    <a:pt x="1117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5" y="3"/>
                    <a:pt x="0" y="8"/>
                    <a:pt x="0" y="14"/>
                  </a:cubicBezTo>
                  <a:lnTo>
                    <a:pt x="0" y="117"/>
                  </a:ln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3" name="Freeform 862"/>
            <p:cNvSpPr>
              <a:spLocks/>
            </p:cNvSpPr>
            <p:nvPr/>
          </p:nvSpPr>
          <p:spPr bwMode="auto">
            <a:xfrm>
              <a:off x="24029988" y="15552738"/>
              <a:ext cx="1135063" cy="273050"/>
            </a:xfrm>
            <a:custGeom>
              <a:avLst/>
              <a:gdLst>
                <a:gd name="T0" fmla="*/ 433 w 438"/>
                <a:gd name="T1" fmla="*/ 96 h 105"/>
                <a:gd name="T2" fmla="*/ 431 w 438"/>
                <a:gd name="T3" fmla="*/ 103 h 105"/>
                <a:gd name="T4" fmla="*/ 11 w 438"/>
                <a:gd name="T5" fmla="*/ 103 h 105"/>
                <a:gd name="T6" fmla="*/ 0 w 438"/>
                <a:gd name="T7" fmla="*/ 99 h 105"/>
                <a:gd name="T8" fmla="*/ 0 w 438"/>
                <a:gd name="T9" fmla="*/ 6 h 105"/>
                <a:gd name="T10" fmla="*/ 11 w 438"/>
                <a:gd name="T11" fmla="*/ 2 h 105"/>
                <a:gd name="T12" fmla="*/ 286 w 438"/>
                <a:gd name="T13" fmla="*/ 2 h 105"/>
                <a:gd name="T14" fmla="*/ 306 w 438"/>
                <a:gd name="T15" fmla="*/ 8 h 105"/>
                <a:gd name="T16" fmla="*/ 433 w 438"/>
                <a:gd name="T17" fmla="*/ 9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8" h="105">
                  <a:moveTo>
                    <a:pt x="433" y="96"/>
                  </a:moveTo>
                  <a:cubicBezTo>
                    <a:pt x="438" y="100"/>
                    <a:pt x="437" y="103"/>
                    <a:pt x="431" y="103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5" y="103"/>
                    <a:pt x="0" y="105"/>
                    <a:pt x="0" y="99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0"/>
                    <a:pt x="5" y="2"/>
                    <a:pt x="11" y="2"/>
                  </a:cubicBezTo>
                  <a:cubicBezTo>
                    <a:pt x="286" y="2"/>
                    <a:pt x="286" y="2"/>
                    <a:pt x="286" y="2"/>
                  </a:cubicBezTo>
                  <a:cubicBezTo>
                    <a:pt x="292" y="2"/>
                    <a:pt x="301" y="5"/>
                    <a:pt x="306" y="8"/>
                  </a:cubicBezTo>
                  <a:lnTo>
                    <a:pt x="433" y="96"/>
                  </a:ln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4" name="Freeform 863"/>
            <p:cNvSpPr>
              <a:spLocks/>
            </p:cNvSpPr>
            <p:nvPr/>
          </p:nvSpPr>
          <p:spPr bwMode="auto">
            <a:xfrm>
              <a:off x="24029988" y="15800388"/>
              <a:ext cx="1141413" cy="406400"/>
            </a:xfrm>
            <a:custGeom>
              <a:avLst/>
              <a:gdLst>
                <a:gd name="T0" fmla="*/ 440 w 440"/>
                <a:gd name="T1" fmla="*/ 151 h 157"/>
                <a:gd name="T2" fmla="*/ 430 w 440"/>
                <a:gd name="T3" fmla="*/ 155 h 157"/>
                <a:gd name="T4" fmla="*/ 11 w 440"/>
                <a:gd name="T5" fmla="*/ 155 h 157"/>
                <a:gd name="T6" fmla="*/ 0 w 440"/>
                <a:gd name="T7" fmla="*/ 151 h 157"/>
                <a:gd name="T8" fmla="*/ 0 w 440"/>
                <a:gd name="T9" fmla="*/ 6 h 157"/>
                <a:gd name="T10" fmla="*/ 11 w 440"/>
                <a:gd name="T11" fmla="*/ 2 h 157"/>
                <a:gd name="T12" fmla="*/ 433 w 440"/>
                <a:gd name="T13" fmla="*/ 2 h 157"/>
                <a:gd name="T14" fmla="*/ 440 w 440"/>
                <a:gd name="T15" fmla="*/ 13 h 157"/>
                <a:gd name="T16" fmla="*/ 440 w 440"/>
                <a:gd name="T17" fmla="*/ 15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0" h="157">
                  <a:moveTo>
                    <a:pt x="440" y="151"/>
                  </a:moveTo>
                  <a:cubicBezTo>
                    <a:pt x="440" y="157"/>
                    <a:pt x="435" y="155"/>
                    <a:pt x="430" y="155"/>
                  </a:cubicBezTo>
                  <a:cubicBezTo>
                    <a:pt x="11" y="155"/>
                    <a:pt x="11" y="155"/>
                    <a:pt x="11" y="155"/>
                  </a:cubicBezTo>
                  <a:cubicBezTo>
                    <a:pt x="5" y="155"/>
                    <a:pt x="0" y="157"/>
                    <a:pt x="0" y="151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0"/>
                    <a:pt x="5" y="2"/>
                    <a:pt x="11" y="2"/>
                  </a:cubicBezTo>
                  <a:cubicBezTo>
                    <a:pt x="433" y="2"/>
                    <a:pt x="433" y="2"/>
                    <a:pt x="433" y="2"/>
                  </a:cubicBezTo>
                  <a:cubicBezTo>
                    <a:pt x="439" y="2"/>
                    <a:pt x="440" y="7"/>
                    <a:pt x="440" y="13"/>
                  </a:cubicBezTo>
                  <a:lnTo>
                    <a:pt x="440" y="151"/>
                  </a:ln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5" name="Freeform 864"/>
            <p:cNvSpPr>
              <a:spLocks/>
            </p:cNvSpPr>
            <p:nvPr/>
          </p:nvSpPr>
          <p:spPr bwMode="auto">
            <a:xfrm>
              <a:off x="24029988" y="14941551"/>
              <a:ext cx="769938" cy="631825"/>
            </a:xfrm>
            <a:custGeom>
              <a:avLst/>
              <a:gdLst>
                <a:gd name="T0" fmla="*/ 11 w 297"/>
                <a:gd name="T1" fmla="*/ 242 h 244"/>
                <a:gd name="T2" fmla="*/ 0 w 297"/>
                <a:gd name="T3" fmla="*/ 239 h 244"/>
                <a:gd name="T4" fmla="*/ 0 w 297"/>
                <a:gd name="T5" fmla="*/ 16 h 244"/>
                <a:gd name="T6" fmla="*/ 11 w 297"/>
                <a:gd name="T7" fmla="*/ 5 h 244"/>
                <a:gd name="T8" fmla="*/ 167 w 297"/>
                <a:gd name="T9" fmla="*/ 13 h 244"/>
                <a:gd name="T10" fmla="*/ 297 w 297"/>
                <a:gd name="T11" fmla="*/ 242 h 244"/>
                <a:gd name="T12" fmla="*/ 11 w 297"/>
                <a:gd name="T13" fmla="*/ 242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7" h="244">
                  <a:moveTo>
                    <a:pt x="11" y="242"/>
                  </a:moveTo>
                  <a:cubicBezTo>
                    <a:pt x="5" y="242"/>
                    <a:pt x="0" y="244"/>
                    <a:pt x="0" y="239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0"/>
                    <a:pt x="5" y="5"/>
                    <a:pt x="11" y="5"/>
                  </a:cubicBezTo>
                  <a:cubicBezTo>
                    <a:pt x="11" y="5"/>
                    <a:pt x="126" y="0"/>
                    <a:pt x="167" y="13"/>
                  </a:cubicBezTo>
                  <a:cubicBezTo>
                    <a:pt x="187" y="19"/>
                    <a:pt x="279" y="59"/>
                    <a:pt x="297" y="242"/>
                  </a:cubicBezTo>
                  <a:lnTo>
                    <a:pt x="11" y="242"/>
                  </a:lnTo>
                  <a:close/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6" name="Freeform 865"/>
            <p:cNvSpPr>
              <a:spLocks/>
            </p:cNvSpPr>
            <p:nvPr/>
          </p:nvSpPr>
          <p:spPr bwMode="auto">
            <a:xfrm>
              <a:off x="24098250" y="15014576"/>
              <a:ext cx="627063" cy="488950"/>
            </a:xfrm>
            <a:custGeom>
              <a:avLst/>
              <a:gdLst>
                <a:gd name="T0" fmla="*/ 0 w 242"/>
                <a:gd name="T1" fmla="*/ 189 h 189"/>
                <a:gd name="T2" fmla="*/ 0 w 242"/>
                <a:gd name="T3" fmla="*/ 2 h 189"/>
                <a:gd name="T4" fmla="*/ 134 w 242"/>
                <a:gd name="T5" fmla="*/ 10 h 189"/>
                <a:gd name="T6" fmla="*/ 242 w 242"/>
                <a:gd name="T7" fmla="*/ 189 h 189"/>
                <a:gd name="T8" fmla="*/ 0 w 242"/>
                <a:gd name="T9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89">
                  <a:moveTo>
                    <a:pt x="0" y="189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101" y="0"/>
                    <a:pt x="134" y="10"/>
                  </a:cubicBezTo>
                  <a:cubicBezTo>
                    <a:pt x="154" y="15"/>
                    <a:pt x="222" y="60"/>
                    <a:pt x="242" y="189"/>
                  </a:cubicBezTo>
                  <a:lnTo>
                    <a:pt x="0" y="1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7" name="Oval 866"/>
            <p:cNvSpPr>
              <a:spLocks noChangeArrowheads="1"/>
            </p:cNvSpPr>
            <p:nvPr/>
          </p:nvSpPr>
          <p:spPr bwMode="auto">
            <a:xfrm>
              <a:off x="22572663" y="16263938"/>
              <a:ext cx="658813" cy="652463"/>
            </a:xfrm>
            <a:prstGeom prst="ellipse">
              <a:avLst/>
            </a:pr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8" name="Oval 867"/>
            <p:cNvSpPr>
              <a:spLocks noChangeArrowheads="1"/>
            </p:cNvSpPr>
            <p:nvPr/>
          </p:nvSpPr>
          <p:spPr bwMode="auto">
            <a:xfrm>
              <a:off x="22715538" y="16403638"/>
              <a:ext cx="376238" cy="369888"/>
            </a:xfrm>
            <a:prstGeom prst="ellipse">
              <a:avLst/>
            </a:pr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39" name="Oval 868"/>
            <p:cNvSpPr>
              <a:spLocks noChangeArrowheads="1"/>
            </p:cNvSpPr>
            <p:nvPr/>
          </p:nvSpPr>
          <p:spPr bwMode="auto">
            <a:xfrm>
              <a:off x="24268113" y="16263938"/>
              <a:ext cx="661988" cy="652463"/>
            </a:xfrm>
            <a:prstGeom prst="ellipse">
              <a:avLst/>
            </a:pr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0" name="Oval 869"/>
            <p:cNvSpPr>
              <a:spLocks noChangeArrowheads="1"/>
            </p:cNvSpPr>
            <p:nvPr/>
          </p:nvSpPr>
          <p:spPr bwMode="auto">
            <a:xfrm>
              <a:off x="24410988" y="16403638"/>
              <a:ext cx="376238" cy="369888"/>
            </a:xfrm>
            <a:prstGeom prst="ellipse">
              <a:avLst/>
            </a:pr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85" name="Group 684"/>
          <p:cNvGrpSpPr/>
          <p:nvPr/>
        </p:nvGrpSpPr>
        <p:grpSpPr>
          <a:xfrm>
            <a:off x="21405541" y="6205935"/>
            <a:ext cx="1303644" cy="1304130"/>
            <a:chOff x="26452513" y="13774738"/>
            <a:chExt cx="4268788" cy="4270375"/>
          </a:xfrm>
        </p:grpSpPr>
        <p:sp>
          <p:nvSpPr>
            <p:cNvPr id="341" name="Oval 870"/>
            <p:cNvSpPr>
              <a:spLocks noChangeArrowheads="1"/>
            </p:cNvSpPr>
            <p:nvPr/>
          </p:nvSpPr>
          <p:spPr bwMode="auto">
            <a:xfrm>
              <a:off x="26452513" y="13774738"/>
              <a:ext cx="4268788" cy="4270375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2" name="Freeform 871"/>
            <p:cNvSpPr>
              <a:spLocks/>
            </p:cNvSpPr>
            <p:nvPr/>
          </p:nvSpPr>
          <p:spPr bwMode="auto">
            <a:xfrm>
              <a:off x="26879550" y="14408151"/>
              <a:ext cx="3416300" cy="2717800"/>
            </a:xfrm>
            <a:custGeom>
              <a:avLst/>
              <a:gdLst>
                <a:gd name="T0" fmla="*/ 1167 w 1318"/>
                <a:gd name="T1" fmla="*/ 474 h 1049"/>
                <a:gd name="T2" fmla="*/ 944 w 1318"/>
                <a:gd name="T3" fmla="*/ 297 h 1049"/>
                <a:gd name="T4" fmla="*/ 738 w 1318"/>
                <a:gd name="T5" fmla="*/ 445 h 1049"/>
                <a:gd name="T6" fmla="*/ 515 w 1318"/>
                <a:gd name="T7" fmla="*/ 184 h 1049"/>
                <a:gd name="T8" fmla="*/ 465 w 1318"/>
                <a:gd name="T9" fmla="*/ 0 h 1049"/>
                <a:gd name="T10" fmla="*/ 360 w 1318"/>
                <a:gd name="T11" fmla="*/ 285 h 1049"/>
                <a:gd name="T12" fmla="*/ 291 w 1318"/>
                <a:gd name="T13" fmla="*/ 214 h 1049"/>
                <a:gd name="T14" fmla="*/ 320 w 1318"/>
                <a:gd name="T15" fmla="*/ 493 h 1049"/>
                <a:gd name="T16" fmla="*/ 238 w 1318"/>
                <a:gd name="T17" fmla="*/ 447 h 1049"/>
                <a:gd name="T18" fmla="*/ 330 w 1318"/>
                <a:gd name="T19" fmla="*/ 689 h 1049"/>
                <a:gd name="T20" fmla="*/ 0 w 1318"/>
                <a:gd name="T21" fmla="*/ 591 h 1049"/>
                <a:gd name="T22" fmla="*/ 411 w 1318"/>
                <a:gd name="T23" fmla="*/ 936 h 1049"/>
                <a:gd name="T24" fmla="*/ 949 w 1318"/>
                <a:gd name="T25" fmla="*/ 854 h 1049"/>
                <a:gd name="T26" fmla="*/ 1143 w 1318"/>
                <a:gd name="T27" fmla="*/ 641 h 1049"/>
                <a:gd name="T28" fmla="*/ 1300 w 1318"/>
                <a:gd name="T29" fmla="*/ 602 h 1049"/>
                <a:gd name="T30" fmla="*/ 1179 w 1318"/>
                <a:gd name="T31" fmla="*/ 562 h 1049"/>
                <a:gd name="T32" fmla="*/ 1318 w 1318"/>
                <a:gd name="T33" fmla="*/ 509 h 1049"/>
                <a:gd name="T34" fmla="*/ 1167 w 1318"/>
                <a:gd name="T35" fmla="*/ 474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8" h="1049">
                  <a:moveTo>
                    <a:pt x="1167" y="474"/>
                  </a:moveTo>
                  <a:cubicBezTo>
                    <a:pt x="1167" y="474"/>
                    <a:pt x="1145" y="303"/>
                    <a:pt x="944" y="297"/>
                  </a:cubicBezTo>
                  <a:cubicBezTo>
                    <a:pt x="944" y="297"/>
                    <a:pt x="807" y="284"/>
                    <a:pt x="738" y="445"/>
                  </a:cubicBezTo>
                  <a:cubicBezTo>
                    <a:pt x="738" y="445"/>
                    <a:pt x="595" y="355"/>
                    <a:pt x="515" y="184"/>
                  </a:cubicBezTo>
                  <a:cubicBezTo>
                    <a:pt x="515" y="184"/>
                    <a:pt x="462" y="59"/>
                    <a:pt x="465" y="0"/>
                  </a:cubicBezTo>
                  <a:cubicBezTo>
                    <a:pt x="465" y="0"/>
                    <a:pt x="291" y="69"/>
                    <a:pt x="360" y="285"/>
                  </a:cubicBezTo>
                  <a:cubicBezTo>
                    <a:pt x="360" y="285"/>
                    <a:pt x="339" y="292"/>
                    <a:pt x="291" y="214"/>
                  </a:cubicBezTo>
                  <a:cubicBezTo>
                    <a:pt x="291" y="214"/>
                    <a:pt x="193" y="361"/>
                    <a:pt x="320" y="493"/>
                  </a:cubicBezTo>
                  <a:cubicBezTo>
                    <a:pt x="320" y="493"/>
                    <a:pt x="297" y="500"/>
                    <a:pt x="238" y="447"/>
                  </a:cubicBezTo>
                  <a:cubicBezTo>
                    <a:pt x="238" y="447"/>
                    <a:pt x="188" y="583"/>
                    <a:pt x="330" y="689"/>
                  </a:cubicBezTo>
                  <a:cubicBezTo>
                    <a:pt x="330" y="689"/>
                    <a:pt x="179" y="733"/>
                    <a:pt x="0" y="591"/>
                  </a:cubicBezTo>
                  <a:cubicBezTo>
                    <a:pt x="0" y="591"/>
                    <a:pt x="112" y="869"/>
                    <a:pt x="411" y="936"/>
                  </a:cubicBezTo>
                  <a:cubicBezTo>
                    <a:pt x="411" y="936"/>
                    <a:pt x="633" y="1049"/>
                    <a:pt x="949" y="854"/>
                  </a:cubicBezTo>
                  <a:cubicBezTo>
                    <a:pt x="949" y="854"/>
                    <a:pt x="1064" y="786"/>
                    <a:pt x="1143" y="641"/>
                  </a:cubicBezTo>
                  <a:cubicBezTo>
                    <a:pt x="1143" y="641"/>
                    <a:pt x="1226" y="639"/>
                    <a:pt x="1300" y="602"/>
                  </a:cubicBezTo>
                  <a:cubicBezTo>
                    <a:pt x="1300" y="602"/>
                    <a:pt x="1197" y="584"/>
                    <a:pt x="1179" y="562"/>
                  </a:cubicBezTo>
                  <a:cubicBezTo>
                    <a:pt x="1179" y="562"/>
                    <a:pt x="1292" y="555"/>
                    <a:pt x="1318" y="509"/>
                  </a:cubicBezTo>
                  <a:cubicBezTo>
                    <a:pt x="1318" y="509"/>
                    <a:pt x="1221" y="507"/>
                    <a:pt x="1167" y="474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04" name="Group 703"/>
          <p:cNvGrpSpPr/>
          <p:nvPr/>
        </p:nvGrpSpPr>
        <p:grpSpPr>
          <a:xfrm>
            <a:off x="1677984" y="8412142"/>
            <a:ext cx="1304130" cy="1303644"/>
            <a:chOff x="-18535650" y="18767426"/>
            <a:chExt cx="4270375" cy="4268788"/>
          </a:xfrm>
        </p:grpSpPr>
        <p:sp>
          <p:nvSpPr>
            <p:cNvPr id="343" name="Oval 872"/>
            <p:cNvSpPr>
              <a:spLocks noChangeArrowheads="1"/>
            </p:cNvSpPr>
            <p:nvPr/>
          </p:nvSpPr>
          <p:spPr bwMode="auto">
            <a:xfrm>
              <a:off x="-18535650" y="18767426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4" name="Oval 873"/>
            <p:cNvSpPr>
              <a:spLocks noChangeArrowheads="1"/>
            </p:cNvSpPr>
            <p:nvPr/>
          </p:nvSpPr>
          <p:spPr bwMode="auto">
            <a:xfrm>
              <a:off x="-17772063" y="21242338"/>
              <a:ext cx="509588" cy="511175"/>
            </a:xfrm>
            <a:prstGeom prst="ellipse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5" name="Oval 874"/>
            <p:cNvSpPr>
              <a:spLocks noChangeArrowheads="1"/>
            </p:cNvSpPr>
            <p:nvPr/>
          </p:nvSpPr>
          <p:spPr bwMode="auto">
            <a:xfrm>
              <a:off x="-17672050" y="21343938"/>
              <a:ext cx="309563" cy="3079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6" name="Oval 875"/>
            <p:cNvSpPr>
              <a:spLocks noChangeArrowheads="1"/>
            </p:cNvSpPr>
            <p:nvPr/>
          </p:nvSpPr>
          <p:spPr bwMode="auto">
            <a:xfrm>
              <a:off x="-16571913" y="21242338"/>
              <a:ext cx="508000" cy="511175"/>
            </a:xfrm>
            <a:prstGeom prst="ellipse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7" name="Oval 876"/>
            <p:cNvSpPr>
              <a:spLocks noChangeArrowheads="1"/>
            </p:cNvSpPr>
            <p:nvPr/>
          </p:nvSpPr>
          <p:spPr bwMode="auto">
            <a:xfrm>
              <a:off x="-16473488" y="21343938"/>
              <a:ext cx="307975" cy="3079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8" name="Freeform 877"/>
            <p:cNvSpPr>
              <a:spLocks/>
            </p:cNvSpPr>
            <p:nvPr/>
          </p:nvSpPr>
          <p:spPr bwMode="auto">
            <a:xfrm>
              <a:off x="-16522700" y="20635913"/>
              <a:ext cx="339725" cy="376238"/>
            </a:xfrm>
            <a:custGeom>
              <a:avLst/>
              <a:gdLst>
                <a:gd name="T0" fmla="*/ 124 w 131"/>
                <a:gd name="T1" fmla="*/ 145 h 145"/>
                <a:gd name="T2" fmla="*/ 128 w 131"/>
                <a:gd name="T3" fmla="*/ 143 h 145"/>
                <a:gd name="T4" fmla="*/ 129 w 131"/>
                <a:gd name="T5" fmla="*/ 133 h 145"/>
                <a:gd name="T6" fmla="*/ 13 w 131"/>
                <a:gd name="T7" fmla="*/ 3 h 145"/>
                <a:gd name="T8" fmla="*/ 3 w 131"/>
                <a:gd name="T9" fmla="*/ 3 h 145"/>
                <a:gd name="T10" fmla="*/ 2 w 131"/>
                <a:gd name="T11" fmla="*/ 13 h 145"/>
                <a:gd name="T12" fmla="*/ 119 w 131"/>
                <a:gd name="T13" fmla="*/ 142 h 145"/>
                <a:gd name="T14" fmla="*/ 124 w 131"/>
                <a:gd name="T15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145">
                  <a:moveTo>
                    <a:pt x="124" y="145"/>
                  </a:moveTo>
                  <a:cubicBezTo>
                    <a:pt x="125" y="145"/>
                    <a:pt x="127" y="144"/>
                    <a:pt x="128" y="143"/>
                  </a:cubicBezTo>
                  <a:cubicBezTo>
                    <a:pt x="131" y="140"/>
                    <a:pt x="131" y="136"/>
                    <a:pt x="129" y="133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0" y="0"/>
                    <a:pt x="6" y="0"/>
                    <a:pt x="3" y="3"/>
                  </a:cubicBezTo>
                  <a:cubicBezTo>
                    <a:pt x="0" y="5"/>
                    <a:pt x="0" y="10"/>
                    <a:pt x="2" y="13"/>
                  </a:cubicBezTo>
                  <a:cubicBezTo>
                    <a:pt x="119" y="142"/>
                    <a:pt x="119" y="142"/>
                    <a:pt x="119" y="142"/>
                  </a:cubicBezTo>
                  <a:cubicBezTo>
                    <a:pt x="120" y="144"/>
                    <a:pt x="122" y="145"/>
                    <a:pt x="124" y="1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49" name="Freeform 878"/>
            <p:cNvSpPr>
              <a:spLocks/>
            </p:cNvSpPr>
            <p:nvPr/>
          </p:nvSpPr>
          <p:spPr bwMode="auto">
            <a:xfrm>
              <a:off x="-16309975" y="20869276"/>
              <a:ext cx="246063" cy="249238"/>
            </a:xfrm>
            <a:custGeom>
              <a:avLst/>
              <a:gdLst>
                <a:gd name="T0" fmla="*/ 73 w 95"/>
                <a:gd name="T1" fmla="*/ 96 h 96"/>
                <a:gd name="T2" fmla="*/ 86 w 95"/>
                <a:gd name="T3" fmla="*/ 91 h 96"/>
                <a:gd name="T4" fmla="*/ 87 w 95"/>
                <a:gd name="T5" fmla="*/ 64 h 96"/>
                <a:gd name="T6" fmla="*/ 36 w 95"/>
                <a:gd name="T7" fmla="*/ 8 h 96"/>
                <a:gd name="T8" fmla="*/ 8 w 95"/>
                <a:gd name="T9" fmla="*/ 7 h 96"/>
                <a:gd name="T10" fmla="*/ 7 w 95"/>
                <a:gd name="T11" fmla="*/ 34 h 96"/>
                <a:gd name="T12" fmla="*/ 59 w 95"/>
                <a:gd name="T13" fmla="*/ 90 h 96"/>
                <a:gd name="T14" fmla="*/ 73 w 95"/>
                <a:gd name="T15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96">
                  <a:moveTo>
                    <a:pt x="73" y="96"/>
                  </a:moveTo>
                  <a:cubicBezTo>
                    <a:pt x="78" y="96"/>
                    <a:pt x="83" y="95"/>
                    <a:pt x="86" y="91"/>
                  </a:cubicBezTo>
                  <a:cubicBezTo>
                    <a:pt x="94" y="84"/>
                    <a:pt x="95" y="72"/>
                    <a:pt x="87" y="64"/>
                  </a:cubicBezTo>
                  <a:cubicBezTo>
                    <a:pt x="36" y="8"/>
                    <a:pt x="36" y="8"/>
                    <a:pt x="36" y="8"/>
                  </a:cubicBezTo>
                  <a:cubicBezTo>
                    <a:pt x="28" y="0"/>
                    <a:pt x="16" y="0"/>
                    <a:pt x="8" y="7"/>
                  </a:cubicBezTo>
                  <a:cubicBezTo>
                    <a:pt x="1" y="14"/>
                    <a:pt x="0" y="26"/>
                    <a:pt x="7" y="34"/>
                  </a:cubicBezTo>
                  <a:cubicBezTo>
                    <a:pt x="59" y="90"/>
                    <a:pt x="59" y="90"/>
                    <a:pt x="59" y="90"/>
                  </a:cubicBezTo>
                  <a:cubicBezTo>
                    <a:pt x="63" y="94"/>
                    <a:pt x="68" y="96"/>
                    <a:pt x="73" y="96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0" name="Freeform 879"/>
            <p:cNvSpPr>
              <a:spLocks/>
            </p:cNvSpPr>
            <p:nvPr/>
          </p:nvSpPr>
          <p:spPr bwMode="auto">
            <a:xfrm>
              <a:off x="-16656050" y="20500976"/>
              <a:ext cx="268288" cy="252413"/>
            </a:xfrm>
            <a:custGeom>
              <a:avLst/>
              <a:gdLst>
                <a:gd name="T0" fmla="*/ 16 w 103"/>
                <a:gd name="T1" fmla="*/ 97 h 97"/>
                <a:gd name="T2" fmla="*/ 25 w 103"/>
                <a:gd name="T3" fmla="*/ 94 h 97"/>
                <a:gd name="T4" fmla="*/ 97 w 103"/>
                <a:gd name="T5" fmla="*/ 26 h 97"/>
                <a:gd name="T6" fmla="*/ 98 w 103"/>
                <a:gd name="T7" fmla="*/ 6 h 97"/>
                <a:gd name="T8" fmla="*/ 78 w 103"/>
                <a:gd name="T9" fmla="*/ 5 h 97"/>
                <a:gd name="T10" fmla="*/ 6 w 103"/>
                <a:gd name="T11" fmla="*/ 73 h 97"/>
                <a:gd name="T12" fmla="*/ 5 w 103"/>
                <a:gd name="T13" fmla="*/ 93 h 97"/>
                <a:gd name="T14" fmla="*/ 16 w 103"/>
                <a:gd name="T1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7">
                  <a:moveTo>
                    <a:pt x="16" y="97"/>
                  </a:moveTo>
                  <a:cubicBezTo>
                    <a:pt x="19" y="97"/>
                    <a:pt x="22" y="96"/>
                    <a:pt x="25" y="94"/>
                  </a:cubicBezTo>
                  <a:cubicBezTo>
                    <a:pt x="97" y="26"/>
                    <a:pt x="97" y="26"/>
                    <a:pt x="97" y="26"/>
                  </a:cubicBezTo>
                  <a:cubicBezTo>
                    <a:pt x="103" y="20"/>
                    <a:pt x="103" y="12"/>
                    <a:pt x="98" y="6"/>
                  </a:cubicBezTo>
                  <a:cubicBezTo>
                    <a:pt x="93" y="1"/>
                    <a:pt x="84" y="0"/>
                    <a:pt x="78" y="5"/>
                  </a:cubicBezTo>
                  <a:cubicBezTo>
                    <a:pt x="6" y="73"/>
                    <a:pt x="6" y="73"/>
                    <a:pt x="6" y="73"/>
                  </a:cubicBezTo>
                  <a:cubicBezTo>
                    <a:pt x="0" y="79"/>
                    <a:pt x="0" y="87"/>
                    <a:pt x="5" y="93"/>
                  </a:cubicBezTo>
                  <a:cubicBezTo>
                    <a:pt x="8" y="96"/>
                    <a:pt x="12" y="97"/>
                    <a:pt x="16" y="97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1" name="Freeform 880"/>
            <p:cNvSpPr>
              <a:spLocks/>
            </p:cNvSpPr>
            <p:nvPr/>
          </p:nvSpPr>
          <p:spPr bwMode="auto">
            <a:xfrm>
              <a:off x="-17327563" y="19902488"/>
              <a:ext cx="1292225" cy="1265238"/>
            </a:xfrm>
            <a:custGeom>
              <a:avLst/>
              <a:gdLst>
                <a:gd name="T0" fmla="*/ 494 w 498"/>
                <a:gd name="T1" fmla="*/ 471 h 488"/>
                <a:gd name="T2" fmla="*/ 332 w 498"/>
                <a:gd name="T3" fmla="*/ 27 h 488"/>
                <a:gd name="T4" fmla="*/ 322 w 498"/>
                <a:gd name="T5" fmla="*/ 6 h 488"/>
                <a:gd name="T6" fmla="*/ 297 w 498"/>
                <a:gd name="T7" fmla="*/ 1 h 488"/>
                <a:gd name="T8" fmla="*/ 30 w 498"/>
                <a:gd name="T9" fmla="*/ 1 h 488"/>
                <a:gd name="T10" fmla="*/ 6 w 498"/>
                <a:gd name="T11" fmla="*/ 7 h 488"/>
                <a:gd name="T12" fmla="*/ 0 w 498"/>
                <a:gd name="T13" fmla="*/ 32 h 488"/>
                <a:gd name="T14" fmla="*/ 0 w 498"/>
                <a:gd name="T15" fmla="*/ 476 h 488"/>
                <a:gd name="T16" fmla="*/ 28 w 498"/>
                <a:gd name="T17" fmla="*/ 479 h 488"/>
                <a:gd name="T18" fmla="*/ 27 w 498"/>
                <a:gd name="T19" fmla="*/ 47 h 488"/>
                <a:gd name="T20" fmla="*/ 44 w 498"/>
                <a:gd name="T21" fmla="*/ 29 h 488"/>
                <a:gd name="T22" fmla="*/ 283 w 498"/>
                <a:gd name="T23" fmla="*/ 29 h 488"/>
                <a:gd name="T24" fmla="*/ 305 w 498"/>
                <a:gd name="T25" fmla="*/ 45 h 488"/>
                <a:gd name="T26" fmla="*/ 468 w 498"/>
                <a:gd name="T27" fmla="*/ 480 h 488"/>
                <a:gd name="T28" fmla="*/ 471 w 498"/>
                <a:gd name="T29" fmla="*/ 488 h 488"/>
                <a:gd name="T30" fmla="*/ 498 w 498"/>
                <a:gd name="T31" fmla="*/ 488 h 488"/>
                <a:gd name="T32" fmla="*/ 494 w 498"/>
                <a:gd name="T33" fmla="*/ 471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8" h="488">
                  <a:moveTo>
                    <a:pt x="494" y="471"/>
                  </a:moveTo>
                  <a:cubicBezTo>
                    <a:pt x="332" y="27"/>
                    <a:pt x="332" y="27"/>
                    <a:pt x="332" y="27"/>
                  </a:cubicBezTo>
                  <a:cubicBezTo>
                    <a:pt x="329" y="18"/>
                    <a:pt x="327" y="12"/>
                    <a:pt x="322" y="6"/>
                  </a:cubicBezTo>
                  <a:cubicBezTo>
                    <a:pt x="316" y="1"/>
                    <a:pt x="306" y="1"/>
                    <a:pt x="297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1" y="1"/>
                    <a:pt x="13" y="0"/>
                    <a:pt x="6" y="7"/>
                  </a:cubicBezTo>
                  <a:cubicBezTo>
                    <a:pt x="0" y="13"/>
                    <a:pt x="0" y="23"/>
                    <a:pt x="0" y="32"/>
                  </a:cubicBezTo>
                  <a:cubicBezTo>
                    <a:pt x="0" y="476"/>
                    <a:pt x="0" y="476"/>
                    <a:pt x="0" y="476"/>
                  </a:cubicBezTo>
                  <a:cubicBezTo>
                    <a:pt x="28" y="479"/>
                    <a:pt x="28" y="479"/>
                    <a:pt x="28" y="479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7" y="35"/>
                    <a:pt x="35" y="29"/>
                    <a:pt x="44" y="29"/>
                  </a:cubicBezTo>
                  <a:cubicBezTo>
                    <a:pt x="283" y="29"/>
                    <a:pt x="283" y="29"/>
                    <a:pt x="283" y="29"/>
                  </a:cubicBezTo>
                  <a:cubicBezTo>
                    <a:pt x="295" y="29"/>
                    <a:pt x="301" y="35"/>
                    <a:pt x="305" y="45"/>
                  </a:cubicBezTo>
                  <a:cubicBezTo>
                    <a:pt x="468" y="480"/>
                    <a:pt x="468" y="480"/>
                    <a:pt x="468" y="480"/>
                  </a:cubicBezTo>
                  <a:cubicBezTo>
                    <a:pt x="469" y="482"/>
                    <a:pt x="470" y="485"/>
                    <a:pt x="471" y="488"/>
                  </a:cubicBezTo>
                  <a:cubicBezTo>
                    <a:pt x="498" y="488"/>
                    <a:pt x="498" y="488"/>
                    <a:pt x="498" y="488"/>
                  </a:cubicBezTo>
                  <a:cubicBezTo>
                    <a:pt x="497" y="481"/>
                    <a:pt x="496" y="475"/>
                    <a:pt x="494" y="471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2" name="Freeform 881"/>
            <p:cNvSpPr>
              <a:spLocks/>
            </p:cNvSpPr>
            <p:nvPr/>
          </p:nvSpPr>
          <p:spPr bwMode="auto">
            <a:xfrm>
              <a:off x="-17411700" y="20721638"/>
              <a:ext cx="144463" cy="392113"/>
            </a:xfrm>
            <a:custGeom>
              <a:avLst/>
              <a:gdLst>
                <a:gd name="T0" fmla="*/ 3 w 56"/>
                <a:gd name="T1" fmla="*/ 151 h 151"/>
                <a:gd name="T2" fmla="*/ 0 w 56"/>
                <a:gd name="T3" fmla="*/ 141 h 151"/>
                <a:gd name="T4" fmla="*/ 0 w 56"/>
                <a:gd name="T5" fmla="*/ 10 h 151"/>
                <a:gd name="T6" fmla="*/ 3 w 56"/>
                <a:gd name="T7" fmla="*/ 0 h 151"/>
                <a:gd name="T8" fmla="*/ 53 w 56"/>
                <a:gd name="T9" fmla="*/ 0 h 151"/>
                <a:gd name="T10" fmla="*/ 56 w 56"/>
                <a:gd name="T11" fmla="*/ 10 h 151"/>
                <a:gd name="T12" fmla="*/ 56 w 56"/>
                <a:gd name="T13" fmla="*/ 141 h 151"/>
                <a:gd name="T14" fmla="*/ 53 w 56"/>
                <a:gd name="T15" fmla="*/ 151 h 151"/>
                <a:gd name="T16" fmla="*/ 3 w 56"/>
                <a:gd name="T17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151">
                  <a:moveTo>
                    <a:pt x="3" y="151"/>
                  </a:moveTo>
                  <a:cubicBezTo>
                    <a:pt x="1" y="151"/>
                    <a:pt x="0" y="147"/>
                    <a:pt x="0" y="141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5"/>
                    <a:pt x="1" y="0"/>
                    <a:pt x="3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4" y="0"/>
                    <a:pt x="56" y="5"/>
                    <a:pt x="56" y="10"/>
                  </a:cubicBezTo>
                  <a:cubicBezTo>
                    <a:pt x="56" y="141"/>
                    <a:pt x="56" y="141"/>
                    <a:pt x="56" y="141"/>
                  </a:cubicBezTo>
                  <a:cubicBezTo>
                    <a:pt x="56" y="147"/>
                    <a:pt x="54" y="151"/>
                    <a:pt x="53" y="151"/>
                  </a:cubicBezTo>
                  <a:lnTo>
                    <a:pt x="3" y="151"/>
                  </a:ln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3" name="Freeform 882"/>
            <p:cNvSpPr>
              <a:spLocks/>
            </p:cNvSpPr>
            <p:nvPr/>
          </p:nvSpPr>
          <p:spPr bwMode="auto">
            <a:xfrm>
              <a:off x="-17938750" y="20454938"/>
              <a:ext cx="552450" cy="717550"/>
            </a:xfrm>
            <a:custGeom>
              <a:avLst/>
              <a:gdLst>
                <a:gd name="T0" fmla="*/ 213 w 213"/>
                <a:gd name="T1" fmla="*/ 264 h 277"/>
                <a:gd name="T2" fmla="*/ 199 w 213"/>
                <a:gd name="T3" fmla="*/ 277 h 277"/>
                <a:gd name="T4" fmla="*/ 14 w 213"/>
                <a:gd name="T5" fmla="*/ 277 h 277"/>
                <a:gd name="T6" fmla="*/ 0 w 213"/>
                <a:gd name="T7" fmla="*/ 264 h 277"/>
                <a:gd name="T8" fmla="*/ 0 w 213"/>
                <a:gd name="T9" fmla="*/ 12 h 277"/>
                <a:gd name="T10" fmla="*/ 14 w 213"/>
                <a:gd name="T11" fmla="*/ 0 h 277"/>
                <a:gd name="T12" fmla="*/ 199 w 213"/>
                <a:gd name="T13" fmla="*/ 0 h 277"/>
                <a:gd name="T14" fmla="*/ 213 w 213"/>
                <a:gd name="T15" fmla="*/ 12 h 277"/>
                <a:gd name="T16" fmla="*/ 213 w 213"/>
                <a:gd name="T17" fmla="*/ 264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3" h="277">
                  <a:moveTo>
                    <a:pt x="213" y="264"/>
                  </a:moveTo>
                  <a:cubicBezTo>
                    <a:pt x="213" y="271"/>
                    <a:pt x="207" y="277"/>
                    <a:pt x="199" y="277"/>
                  </a:cubicBezTo>
                  <a:cubicBezTo>
                    <a:pt x="14" y="277"/>
                    <a:pt x="14" y="277"/>
                    <a:pt x="14" y="277"/>
                  </a:cubicBezTo>
                  <a:cubicBezTo>
                    <a:pt x="6" y="277"/>
                    <a:pt x="0" y="271"/>
                    <a:pt x="0" y="264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4" y="0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207" y="0"/>
                    <a:pt x="213" y="5"/>
                    <a:pt x="213" y="12"/>
                  </a:cubicBezTo>
                  <a:lnTo>
                    <a:pt x="213" y="264"/>
                  </a:ln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4" name="Freeform 883"/>
            <p:cNvSpPr>
              <a:spLocks/>
            </p:cNvSpPr>
            <p:nvPr/>
          </p:nvSpPr>
          <p:spPr bwMode="auto">
            <a:xfrm>
              <a:off x="-17938750" y="21102638"/>
              <a:ext cx="1884363" cy="414338"/>
            </a:xfrm>
            <a:custGeom>
              <a:avLst/>
              <a:gdLst>
                <a:gd name="T0" fmla="*/ 53 w 727"/>
                <a:gd name="T1" fmla="*/ 152 h 160"/>
                <a:gd name="T2" fmla="*/ 162 w 727"/>
                <a:gd name="T3" fmla="*/ 43 h 160"/>
                <a:gd name="T4" fmla="*/ 272 w 727"/>
                <a:gd name="T5" fmla="*/ 152 h 160"/>
                <a:gd name="T6" fmla="*/ 272 w 727"/>
                <a:gd name="T7" fmla="*/ 160 h 160"/>
                <a:gd name="T8" fmla="*/ 516 w 727"/>
                <a:gd name="T9" fmla="*/ 160 h 160"/>
                <a:gd name="T10" fmla="*/ 515 w 727"/>
                <a:gd name="T11" fmla="*/ 152 h 160"/>
                <a:gd name="T12" fmla="*/ 625 w 727"/>
                <a:gd name="T13" fmla="*/ 43 h 160"/>
                <a:gd name="T14" fmla="*/ 727 w 727"/>
                <a:gd name="T15" fmla="*/ 113 h 160"/>
                <a:gd name="T16" fmla="*/ 727 w 727"/>
                <a:gd name="T17" fmla="*/ 14 h 160"/>
                <a:gd name="T18" fmla="*/ 710 w 727"/>
                <a:gd name="T19" fmla="*/ 0 h 160"/>
                <a:gd name="T20" fmla="*/ 17 w 727"/>
                <a:gd name="T21" fmla="*/ 0 h 160"/>
                <a:gd name="T22" fmla="*/ 0 w 727"/>
                <a:gd name="T23" fmla="*/ 14 h 160"/>
                <a:gd name="T24" fmla="*/ 0 w 727"/>
                <a:gd name="T25" fmla="*/ 147 h 160"/>
                <a:gd name="T26" fmla="*/ 17 w 727"/>
                <a:gd name="T27" fmla="*/ 160 h 160"/>
                <a:gd name="T28" fmla="*/ 53 w 727"/>
                <a:gd name="T29" fmla="*/ 160 h 160"/>
                <a:gd name="T30" fmla="*/ 53 w 727"/>
                <a:gd name="T31" fmla="*/ 15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7" h="160">
                  <a:moveTo>
                    <a:pt x="53" y="152"/>
                  </a:moveTo>
                  <a:cubicBezTo>
                    <a:pt x="53" y="92"/>
                    <a:pt x="102" y="43"/>
                    <a:pt x="162" y="43"/>
                  </a:cubicBezTo>
                  <a:cubicBezTo>
                    <a:pt x="223" y="43"/>
                    <a:pt x="272" y="92"/>
                    <a:pt x="272" y="152"/>
                  </a:cubicBezTo>
                  <a:cubicBezTo>
                    <a:pt x="272" y="155"/>
                    <a:pt x="272" y="157"/>
                    <a:pt x="272" y="160"/>
                  </a:cubicBezTo>
                  <a:cubicBezTo>
                    <a:pt x="516" y="160"/>
                    <a:pt x="516" y="160"/>
                    <a:pt x="516" y="160"/>
                  </a:cubicBezTo>
                  <a:cubicBezTo>
                    <a:pt x="516" y="157"/>
                    <a:pt x="515" y="155"/>
                    <a:pt x="515" y="152"/>
                  </a:cubicBezTo>
                  <a:cubicBezTo>
                    <a:pt x="515" y="92"/>
                    <a:pt x="564" y="43"/>
                    <a:pt x="625" y="43"/>
                  </a:cubicBezTo>
                  <a:cubicBezTo>
                    <a:pt x="672" y="43"/>
                    <a:pt x="712" y="72"/>
                    <a:pt x="727" y="113"/>
                  </a:cubicBezTo>
                  <a:cubicBezTo>
                    <a:pt x="727" y="14"/>
                    <a:pt x="727" y="14"/>
                    <a:pt x="727" y="14"/>
                  </a:cubicBezTo>
                  <a:cubicBezTo>
                    <a:pt x="727" y="6"/>
                    <a:pt x="720" y="0"/>
                    <a:pt x="71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54"/>
                    <a:pt x="7" y="160"/>
                    <a:pt x="17" y="160"/>
                  </a:cubicBezTo>
                  <a:cubicBezTo>
                    <a:pt x="53" y="160"/>
                    <a:pt x="53" y="160"/>
                    <a:pt x="53" y="160"/>
                  </a:cubicBezTo>
                  <a:cubicBezTo>
                    <a:pt x="53" y="157"/>
                    <a:pt x="53" y="155"/>
                    <a:pt x="53" y="152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5" name="Rectangle 884"/>
            <p:cNvSpPr>
              <a:spLocks noChangeArrowheads="1"/>
            </p:cNvSpPr>
            <p:nvPr/>
          </p:nvSpPr>
          <p:spPr bwMode="auto">
            <a:xfrm>
              <a:off x="-16054388" y="19942176"/>
              <a:ext cx="147638" cy="1554163"/>
            </a:xfrm>
            <a:prstGeom prst="rect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6" name="Rectangle 885"/>
            <p:cNvSpPr>
              <a:spLocks noChangeArrowheads="1"/>
            </p:cNvSpPr>
            <p:nvPr/>
          </p:nvSpPr>
          <p:spPr bwMode="auto">
            <a:xfrm>
              <a:off x="-15908338" y="20564476"/>
              <a:ext cx="106363" cy="931863"/>
            </a:xfrm>
            <a:prstGeom prst="rect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7" name="Rectangle 886"/>
            <p:cNvSpPr>
              <a:spLocks noChangeArrowheads="1"/>
            </p:cNvSpPr>
            <p:nvPr/>
          </p:nvSpPr>
          <p:spPr bwMode="auto">
            <a:xfrm>
              <a:off x="-15906750" y="21424901"/>
              <a:ext cx="1325563" cy="71438"/>
            </a:xfrm>
            <a:prstGeom prst="rect">
              <a:avLst/>
            </a:pr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58" name="Freeform 887"/>
            <p:cNvSpPr>
              <a:spLocks/>
            </p:cNvSpPr>
            <p:nvPr/>
          </p:nvSpPr>
          <p:spPr bwMode="auto">
            <a:xfrm>
              <a:off x="-17262475" y="20586701"/>
              <a:ext cx="584200" cy="519113"/>
            </a:xfrm>
            <a:custGeom>
              <a:avLst/>
              <a:gdLst>
                <a:gd name="T0" fmla="*/ 0 w 225"/>
                <a:gd name="T1" fmla="*/ 18 h 200"/>
                <a:gd name="T2" fmla="*/ 0 w 225"/>
                <a:gd name="T3" fmla="*/ 200 h 200"/>
                <a:gd name="T4" fmla="*/ 225 w 225"/>
                <a:gd name="T5" fmla="*/ 200 h 200"/>
                <a:gd name="T6" fmla="*/ 156 w 225"/>
                <a:gd name="T7" fmla="*/ 136 h 200"/>
                <a:gd name="T8" fmla="*/ 46 w 225"/>
                <a:gd name="T9" fmla="*/ 136 h 200"/>
                <a:gd name="T10" fmla="*/ 46 w 225"/>
                <a:gd name="T11" fmla="*/ 20 h 200"/>
                <a:gd name="T12" fmla="*/ 0 w 225"/>
                <a:gd name="T13" fmla="*/ 1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200">
                  <a:moveTo>
                    <a:pt x="0" y="18"/>
                  </a:moveTo>
                  <a:cubicBezTo>
                    <a:pt x="0" y="200"/>
                    <a:pt x="0" y="200"/>
                    <a:pt x="0" y="200"/>
                  </a:cubicBezTo>
                  <a:cubicBezTo>
                    <a:pt x="225" y="200"/>
                    <a:pt x="225" y="200"/>
                    <a:pt x="225" y="200"/>
                  </a:cubicBezTo>
                  <a:cubicBezTo>
                    <a:pt x="225" y="200"/>
                    <a:pt x="211" y="140"/>
                    <a:pt x="156" y="136"/>
                  </a:cubicBezTo>
                  <a:cubicBezTo>
                    <a:pt x="46" y="136"/>
                    <a:pt x="46" y="136"/>
                    <a:pt x="46" y="136"/>
                  </a:cubicBezTo>
                  <a:cubicBezTo>
                    <a:pt x="46" y="20"/>
                    <a:pt x="46" y="20"/>
                    <a:pt x="46" y="20"/>
                  </a:cubicBezTo>
                  <a:cubicBezTo>
                    <a:pt x="46" y="20"/>
                    <a:pt x="24" y="0"/>
                    <a:pt x="0" y="18"/>
                  </a:cubicBezTo>
                  <a:close/>
                </a:path>
              </a:pathLst>
            </a:custGeom>
            <a:solidFill>
              <a:srgbClr val="3C44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03" name="Group 702"/>
          <p:cNvGrpSpPr/>
          <p:nvPr/>
        </p:nvGrpSpPr>
        <p:grpSpPr>
          <a:xfrm>
            <a:off x="3869934" y="8412142"/>
            <a:ext cx="1304130" cy="1303644"/>
            <a:chOff x="-13536613" y="18767426"/>
            <a:chExt cx="4270375" cy="4268788"/>
          </a:xfrm>
        </p:grpSpPr>
        <p:sp>
          <p:nvSpPr>
            <p:cNvPr id="359" name="Oval 888"/>
            <p:cNvSpPr>
              <a:spLocks noChangeArrowheads="1"/>
            </p:cNvSpPr>
            <p:nvPr/>
          </p:nvSpPr>
          <p:spPr bwMode="auto">
            <a:xfrm>
              <a:off x="-13536613" y="18767426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0" name="Freeform 889"/>
            <p:cNvSpPr>
              <a:spLocks/>
            </p:cNvSpPr>
            <p:nvPr/>
          </p:nvSpPr>
          <p:spPr bwMode="auto">
            <a:xfrm>
              <a:off x="-12725400" y="20148551"/>
              <a:ext cx="2641600" cy="1089025"/>
            </a:xfrm>
            <a:custGeom>
              <a:avLst/>
              <a:gdLst>
                <a:gd name="T0" fmla="*/ 0 w 1019"/>
                <a:gd name="T1" fmla="*/ 0 h 420"/>
                <a:gd name="T2" fmla="*/ 483 w 1019"/>
                <a:gd name="T3" fmla="*/ 407 h 420"/>
                <a:gd name="T4" fmla="*/ 536 w 1019"/>
                <a:gd name="T5" fmla="*/ 407 h 420"/>
                <a:gd name="T6" fmla="*/ 1019 w 1019"/>
                <a:gd name="T7" fmla="*/ 1 h 420"/>
                <a:gd name="T8" fmla="*/ 0 w 1019"/>
                <a:gd name="T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9" h="420">
                  <a:moveTo>
                    <a:pt x="0" y="0"/>
                  </a:moveTo>
                  <a:cubicBezTo>
                    <a:pt x="483" y="407"/>
                    <a:pt x="483" y="407"/>
                    <a:pt x="483" y="407"/>
                  </a:cubicBezTo>
                  <a:cubicBezTo>
                    <a:pt x="498" y="420"/>
                    <a:pt x="521" y="420"/>
                    <a:pt x="536" y="407"/>
                  </a:cubicBezTo>
                  <a:cubicBezTo>
                    <a:pt x="1019" y="1"/>
                    <a:pt x="1019" y="1"/>
                    <a:pt x="1019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1" name="Freeform 890"/>
            <p:cNvSpPr>
              <a:spLocks/>
            </p:cNvSpPr>
            <p:nvPr/>
          </p:nvSpPr>
          <p:spPr bwMode="auto">
            <a:xfrm>
              <a:off x="-12725400" y="20148551"/>
              <a:ext cx="896938" cy="1636713"/>
            </a:xfrm>
            <a:custGeom>
              <a:avLst/>
              <a:gdLst>
                <a:gd name="T0" fmla="*/ 565 w 565"/>
                <a:gd name="T1" fmla="*/ 477 h 1031"/>
                <a:gd name="T2" fmla="*/ 0 w 565"/>
                <a:gd name="T3" fmla="*/ 1031 h 1031"/>
                <a:gd name="T4" fmla="*/ 0 w 565"/>
                <a:gd name="T5" fmla="*/ 0 h 1031"/>
                <a:gd name="T6" fmla="*/ 565 w 565"/>
                <a:gd name="T7" fmla="*/ 477 h 10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5" h="1031">
                  <a:moveTo>
                    <a:pt x="565" y="477"/>
                  </a:moveTo>
                  <a:lnTo>
                    <a:pt x="0" y="1031"/>
                  </a:lnTo>
                  <a:lnTo>
                    <a:pt x="0" y="0"/>
                  </a:lnTo>
                  <a:lnTo>
                    <a:pt x="565" y="477"/>
                  </a:lnTo>
                  <a:close/>
                </a:path>
              </a:pathLst>
            </a:custGeom>
            <a:solidFill>
              <a:srgbClr val="E4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2" name="Freeform 891"/>
            <p:cNvSpPr>
              <a:spLocks/>
            </p:cNvSpPr>
            <p:nvPr/>
          </p:nvSpPr>
          <p:spPr bwMode="auto">
            <a:xfrm>
              <a:off x="-12725400" y="20902613"/>
              <a:ext cx="2640013" cy="895350"/>
            </a:xfrm>
            <a:custGeom>
              <a:avLst/>
              <a:gdLst>
                <a:gd name="T0" fmla="*/ 1101 w 1663"/>
                <a:gd name="T1" fmla="*/ 0 h 564"/>
                <a:gd name="T2" fmla="*/ 1663 w 1663"/>
                <a:gd name="T3" fmla="*/ 564 h 564"/>
                <a:gd name="T4" fmla="*/ 0 w 1663"/>
                <a:gd name="T5" fmla="*/ 556 h 564"/>
                <a:gd name="T6" fmla="*/ 565 w 1663"/>
                <a:gd name="T7" fmla="*/ 2 h 564"/>
                <a:gd name="T8" fmla="*/ 832 w 1663"/>
                <a:gd name="T9" fmla="*/ 206 h 564"/>
                <a:gd name="T10" fmla="*/ 1101 w 1663"/>
                <a:gd name="T11" fmla="*/ 0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3" h="564">
                  <a:moveTo>
                    <a:pt x="1101" y="0"/>
                  </a:moveTo>
                  <a:lnTo>
                    <a:pt x="1663" y="564"/>
                  </a:lnTo>
                  <a:lnTo>
                    <a:pt x="0" y="556"/>
                  </a:lnTo>
                  <a:lnTo>
                    <a:pt x="565" y="2"/>
                  </a:lnTo>
                  <a:lnTo>
                    <a:pt x="832" y="206"/>
                  </a:lnTo>
                  <a:lnTo>
                    <a:pt x="1101" y="0"/>
                  </a:ln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3" name="Freeform 892"/>
            <p:cNvSpPr>
              <a:spLocks/>
            </p:cNvSpPr>
            <p:nvPr/>
          </p:nvSpPr>
          <p:spPr bwMode="auto">
            <a:xfrm>
              <a:off x="-10977563" y="20151726"/>
              <a:ext cx="893763" cy="1646238"/>
            </a:xfrm>
            <a:custGeom>
              <a:avLst/>
              <a:gdLst>
                <a:gd name="T0" fmla="*/ 563 w 563"/>
                <a:gd name="T1" fmla="*/ 0 h 1037"/>
                <a:gd name="T2" fmla="*/ 562 w 563"/>
                <a:gd name="T3" fmla="*/ 1037 h 1037"/>
                <a:gd name="T4" fmla="*/ 0 w 563"/>
                <a:gd name="T5" fmla="*/ 473 h 1037"/>
                <a:gd name="T6" fmla="*/ 563 w 563"/>
                <a:gd name="T7" fmla="*/ 0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3" h="1037">
                  <a:moveTo>
                    <a:pt x="563" y="0"/>
                  </a:moveTo>
                  <a:lnTo>
                    <a:pt x="562" y="1037"/>
                  </a:lnTo>
                  <a:lnTo>
                    <a:pt x="0" y="473"/>
                  </a:lnTo>
                  <a:lnTo>
                    <a:pt x="563" y="0"/>
                  </a:lnTo>
                  <a:close/>
                </a:path>
              </a:pathLst>
            </a:custGeom>
            <a:solidFill>
              <a:srgbClr val="E4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02" name="Group 701"/>
          <p:cNvGrpSpPr/>
          <p:nvPr/>
        </p:nvGrpSpPr>
        <p:grpSpPr>
          <a:xfrm>
            <a:off x="6061884" y="8412142"/>
            <a:ext cx="1304130" cy="1303644"/>
            <a:chOff x="-8537575" y="18767426"/>
            <a:chExt cx="4270375" cy="4268788"/>
          </a:xfrm>
        </p:grpSpPr>
        <p:sp>
          <p:nvSpPr>
            <p:cNvPr id="364" name="Oval 893"/>
            <p:cNvSpPr>
              <a:spLocks noChangeArrowheads="1"/>
            </p:cNvSpPr>
            <p:nvPr/>
          </p:nvSpPr>
          <p:spPr bwMode="auto">
            <a:xfrm>
              <a:off x="-8537575" y="18767426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5" name="Oval 894"/>
            <p:cNvSpPr>
              <a:spLocks noChangeArrowheads="1"/>
            </p:cNvSpPr>
            <p:nvPr/>
          </p:nvSpPr>
          <p:spPr bwMode="auto">
            <a:xfrm>
              <a:off x="-7754938" y="19511963"/>
              <a:ext cx="2706688" cy="2705100"/>
            </a:xfrm>
            <a:prstGeom prst="ellipse">
              <a:avLst/>
            </a:prstGeom>
            <a:solidFill>
              <a:srgbClr val="FCB5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6" name="Freeform 895"/>
            <p:cNvSpPr>
              <a:spLocks/>
            </p:cNvSpPr>
            <p:nvPr/>
          </p:nvSpPr>
          <p:spPr bwMode="auto">
            <a:xfrm>
              <a:off x="-6997700" y="19819938"/>
              <a:ext cx="1811338" cy="2089150"/>
            </a:xfrm>
            <a:custGeom>
              <a:avLst/>
              <a:gdLst>
                <a:gd name="T0" fmla="*/ 1141 w 1141"/>
                <a:gd name="T1" fmla="*/ 658 h 1316"/>
                <a:gd name="T2" fmla="*/ 0 w 1141"/>
                <a:gd name="T3" fmla="*/ 1316 h 1316"/>
                <a:gd name="T4" fmla="*/ 0 w 1141"/>
                <a:gd name="T5" fmla="*/ 0 h 1316"/>
                <a:gd name="T6" fmla="*/ 1141 w 1141"/>
                <a:gd name="T7" fmla="*/ 658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1" h="1316">
                  <a:moveTo>
                    <a:pt x="1141" y="658"/>
                  </a:moveTo>
                  <a:lnTo>
                    <a:pt x="0" y="1316"/>
                  </a:lnTo>
                  <a:lnTo>
                    <a:pt x="0" y="0"/>
                  </a:lnTo>
                  <a:lnTo>
                    <a:pt x="1141" y="658"/>
                  </a:ln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01" name="Group 700"/>
          <p:cNvGrpSpPr/>
          <p:nvPr/>
        </p:nvGrpSpPr>
        <p:grpSpPr>
          <a:xfrm>
            <a:off x="8253834" y="8412142"/>
            <a:ext cx="1304130" cy="1303644"/>
            <a:chOff x="-3540125" y="18767426"/>
            <a:chExt cx="4270375" cy="4268788"/>
          </a:xfrm>
        </p:grpSpPr>
        <p:sp>
          <p:nvSpPr>
            <p:cNvPr id="367" name="Oval 896"/>
            <p:cNvSpPr>
              <a:spLocks noChangeArrowheads="1"/>
            </p:cNvSpPr>
            <p:nvPr/>
          </p:nvSpPr>
          <p:spPr bwMode="auto">
            <a:xfrm>
              <a:off x="-3540125" y="18767426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8" name="Freeform 897"/>
            <p:cNvSpPr>
              <a:spLocks/>
            </p:cNvSpPr>
            <p:nvPr/>
          </p:nvSpPr>
          <p:spPr bwMode="auto">
            <a:xfrm>
              <a:off x="-2713038" y="20672426"/>
              <a:ext cx="2665413" cy="1449388"/>
            </a:xfrm>
            <a:custGeom>
              <a:avLst/>
              <a:gdLst>
                <a:gd name="T0" fmla="*/ 0 w 1028"/>
                <a:gd name="T1" fmla="*/ 0 h 559"/>
                <a:gd name="T2" fmla="*/ 0 w 1028"/>
                <a:gd name="T3" fmla="*/ 487 h 559"/>
                <a:gd name="T4" fmla="*/ 69 w 1028"/>
                <a:gd name="T5" fmla="*/ 559 h 559"/>
                <a:gd name="T6" fmla="*/ 958 w 1028"/>
                <a:gd name="T7" fmla="*/ 559 h 559"/>
                <a:gd name="T8" fmla="*/ 1028 w 1028"/>
                <a:gd name="T9" fmla="*/ 487 h 559"/>
                <a:gd name="T10" fmla="*/ 1028 w 1028"/>
                <a:gd name="T11" fmla="*/ 0 h 559"/>
                <a:gd name="T12" fmla="*/ 0 w 1028"/>
                <a:gd name="T13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8" h="559">
                  <a:moveTo>
                    <a:pt x="0" y="0"/>
                  </a:moveTo>
                  <a:cubicBezTo>
                    <a:pt x="0" y="487"/>
                    <a:pt x="0" y="487"/>
                    <a:pt x="0" y="487"/>
                  </a:cubicBezTo>
                  <a:cubicBezTo>
                    <a:pt x="0" y="526"/>
                    <a:pt x="31" y="559"/>
                    <a:pt x="69" y="559"/>
                  </a:cubicBezTo>
                  <a:cubicBezTo>
                    <a:pt x="958" y="559"/>
                    <a:pt x="958" y="559"/>
                    <a:pt x="958" y="559"/>
                  </a:cubicBezTo>
                  <a:cubicBezTo>
                    <a:pt x="996" y="559"/>
                    <a:pt x="1028" y="526"/>
                    <a:pt x="1028" y="487"/>
                  </a:cubicBezTo>
                  <a:cubicBezTo>
                    <a:pt x="1028" y="0"/>
                    <a:pt x="1028" y="0"/>
                    <a:pt x="102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69" name="Rectangle 898"/>
            <p:cNvSpPr>
              <a:spLocks noChangeArrowheads="1"/>
            </p:cNvSpPr>
            <p:nvPr/>
          </p:nvSpPr>
          <p:spPr bwMode="auto">
            <a:xfrm>
              <a:off x="-2713038" y="20364451"/>
              <a:ext cx="2665413" cy="341313"/>
            </a:xfrm>
            <a:prstGeom prst="rect">
              <a:avLst/>
            </a:pr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0" name="Freeform 899"/>
            <p:cNvSpPr>
              <a:spLocks/>
            </p:cNvSpPr>
            <p:nvPr/>
          </p:nvSpPr>
          <p:spPr bwMode="auto">
            <a:xfrm>
              <a:off x="-2713038" y="20364451"/>
              <a:ext cx="225425" cy="341313"/>
            </a:xfrm>
            <a:custGeom>
              <a:avLst/>
              <a:gdLst>
                <a:gd name="T0" fmla="*/ 12 w 142"/>
                <a:gd name="T1" fmla="*/ 0 h 215"/>
                <a:gd name="T2" fmla="*/ 142 w 142"/>
                <a:gd name="T3" fmla="*/ 215 h 215"/>
                <a:gd name="T4" fmla="*/ 0 w 142"/>
                <a:gd name="T5" fmla="*/ 215 h 215"/>
                <a:gd name="T6" fmla="*/ 0 w 142"/>
                <a:gd name="T7" fmla="*/ 0 h 215"/>
                <a:gd name="T8" fmla="*/ 12 w 142"/>
                <a:gd name="T9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2" h="215">
                  <a:moveTo>
                    <a:pt x="12" y="0"/>
                  </a:moveTo>
                  <a:lnTo>
                    <a:pt x="142" y="215"/>
                  </a:lnTo>
                  <a:lnTo>
                    <a:pt x="0" y="215"/>
                  </a:lnTo>
                  <a:lnTo>
                    <a:pt x="0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1" name="Freeform 900"/>
            <p:cNvSpPr>
              <a:spLocks/>
            </p:cNvSpPr>
            <p:nvPr/>
          </p:nvSpPr>
          <p:spPr bwMode="auto">
            <a:xfrm>
              <a:off x="-2473325" y="20364451"/>
              <a:ext cx="512763" cy="341313"/>
            </a:xfrm>
            <a:custGeom>
              <a:avLst/>
              <a:gdLst>
                <a:gd name="T0" fmla="*/ 0 w 323"/>
                <a:gd name="T1" fmla="*/ 0 h 215"/>
                <a:gd name="T2" fmla="*/ 140 w 323"/>
                <a:gd name="T3" fmla="*/ 215 h 215"/>
                <a:gd name="T4" fmla="*/ 323 w 323"/>
                <a:gd name="T5" fmla="*/ 215 h 215"/>
                <a:gd name="T6" fmla="*/ 181 w 323"/>
                <a:gd name="T7" fmla="*/ 0 h 215"/>
                <a:gd name="T8" fmla="*/ 0 w 323"/>
                <a:gd name="T9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3" h="215">
                  <a:moveTo>
                    <a:pt x="0" y="0"/>
                  </a:moveTo>
                  <a:lnTo>
                    <a:pt x="140" y="215"/>
                  </a:lnTo>
                  <a:lnTo>
                    <a:pt x="323" y="215"/>
                  </a:lnTo>
                  <a:lnTo>
                    <a:pt x="1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2" name="Freeform 901"/>
            <p:cNvSpPr>
              <a:spLocks/>
            </p:cNvSpPr>
            <p:nvPr/>
          </p:nvSpPr>
          <p:spPr bwMode="auto">
            <a:xfrm>
              <a:off x="-1947863" y="20364451"/>
              <a:ext cx="515938" cy="341313"/>
            </a:xfrm>
            <a:custGeom>
              <a:avLst/>
              <a:gdLst>
                <a:gd name="T0" fmla="*/ 0 w 325"/>
                <a:gd name="T1" fmla="*/ 0 h 215"/>
                <a:gd name="T2" fmla="*/ 141 w 325"/>
                <a:gd name="T3" fmla="*/ 215 h 215"/>
                <a:gd name="T4" fmla="*/ 325 w 325"/>
                <a:gd name="T5" fmla="*/ 215 h 215"/>
                <a:gd name="T6" fmla="*/ 183 w 325"/>
                <a:gd name="T7" fmla="*/ 0 h 215"/>
                <a:gd name="T8" fmla="*/ 0 w 325"/>
                <a:gd name="T9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215">
                  <a:moveTo>
                    <a:pt x="0" y="0"/>
                  </a:moveTo>
                  <a:lnTo>
                    <a:pt x="141" y="215"/>
                  </a:lnTo>
                  <a:lnTo>
                    <a:pt x="325" y="215"/>
                  </a:lnTo>
                  <a:lnTo>
                    <a:pt x="1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3" name="Freeform 902"/>
            <p:cNvSpPr>
              <a:spLocks/>
            </p:cNvSpPr>
            <p:nvPr/>
          </p:nvSpPr>
          <p:spPr bwMode="auto">
            <a:xfrm>
              <a:off x="-1419225" y="20364451"/>
              <a:ext cx="514350" cy="341313"/>
            </a:xfrm>
            <a:custGeom>
              <a:avLst/>
              <a:gdLst>
                <a:gd name="T0" fmla="*/ 0 w 324"/>
                <a:gd name="T1" fmla="*/ 0 h 215"/>
                <a:gd name="T2" fmla="*/ 141 w 324"/>
                <a:gd name="T3" fmla="*/ 215 h 215"/>
                <a:gd name="T4" fmla="*/ 324 w 324"/>
                <a:gd name="T5" fmla="*/ 215 h 215"/>
                <a:gd name="T6" fmla="*/ 182 w 324"/>
                <a:gd name="T7" fmla="*/ 0 h 215"/>
                <a:gd name="T8" fmla="*/ 0 w 324"/>
                <a:gd name="T9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4" h="215">
                  <a:moveTo>
                    <a:pt x="0" y="0"/>
                  </a:moveTo>
                  <a:lnTo>
                    <a:pt x="141" y="215"/>
                  </a:lnTo>
                  <a:lnTo>
                    <a:pt x="324" y="215"/>
                  </a:lnTo>
                  <a:lnTo>
                    <a:pt x="1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4" name="Freeform 903"/>
            <p:cNvSpPr>
              <a:spLocks/>
            </p:cNvSpPr>
            <p:nvPr/>
          </p:nvSpPr>
          <p:spPr bwMode="auto">
            <a:xfrm>
              <a:off x="-892175" y="20364451"/>
              <a:ext cx="515938" cy="341313"/>
            </a:xfrm>
            <a:custGeom>
              <a:avLst/>
              <a:gdLst>
                <a:gd name="T0" fmla="*/ 0 w 325"/>
                <a:gd name="T1" fmla="*/ 0 h 215"/>
                <a:gd name="T2" fmla="*/ 140 w 325"/>
                <a:gd name="T3" fmla="*/ 215 h 215"/>
                <a:gd name="T4" fmla="*/ 325 w 325"/>
                <a:gd name="T5" fmla="*/ 215 h 215"/>
                <a:gd name="T6" fmla="*/ 183 w 325"/>
                <a:gd name="T7" fmla="*/ 0 h 215"/>
                <a:gd name="T8" fmla="*/ 0 w 325"/>
                <a:gd name="T9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5" h="215">
                  <a:moveTo>
                    <a:pt x="0" y="0"/>
                  </a:moveTo>
                  <a:lnTo>
                    <a:pt x="140" y="215"/>
                  </a:lnTo>
                  <a:lnTo>
                    <a:pt x="325" y="215"/>
                  </a:lnTo>
                  <a:lnTo>
                    <a:pt x="1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5" name="Freeform 904"/>
            <p:cNvSpPr>
              <a:spLocks/>
            </p:cNvSpPr>
            <p:nvPr/>
          </p:nvSpPr>
          <p:spPr bwMode="auto">
            <a:xfrm>
              <a:off x="-366713" y="20364451"/>
              <a:ext cx="319088" cy="341313"/>
            </a:xfrm>
            <a:custGeom>
              <a:avLst/>
              <a:gdLst>
                <a:gd name="T0" fmla="*/ 183 w 201"/>
                <a:gd name="T1" fmla="*/ 0 h 215"/>
                <a:gd name="T2" fmla="*/ 0 w 201"/>
                <a:gd name="T3" fmla="*/ 0 h 215"/>
                <a:gd name="T4" fmla="*/ 141 w 201"/>
                <a:gd name="T5" fmla="*/ 215 h 215"/>
                <a:gd name="T6" fmla="*/ 201 w 201"/>
                <a:gd name="T7" fmla="*/ 215 h 215"/>
                <a:gd name="T8" fmla="*/ 201 w 201"/>
                <a:gd name="T9" fmla="*/ 24 h 215"/>
                <a:gd name="T10" fmla="*/ 183 w 201"/>
                <a:gd name="T11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1" h="215">
                  <a:moveTo>
                    <a:pt x="183" y="0"/>
                  </a:moveTo>
                  <a:lnTo>
                    <a:pt x="0" y="0"/>
                  </a:lnTo>
                  <a:lnTo>
                    <a:pt x="141" y="215"/>
                  </a:lnTo>
                  <a:lnTo>
                    <a:pt x="201" y="215"/>
                  </a:lnTo>
                  <a:lnTo>
                    <a:pt x="201" y="24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6" name="Freeform 905"/>
            <p:cNvSpPr>
              <a:spLocks/>
            </p:cNvSpPr>
            <p:nvPr/>
          </p:nvSpPr>
          <p:spPr bwMode="auto">
            <a:xfrm>
              <a:off x="-2747963" y="19681826"/>
              <a:ext cx="2684463" cy="617538"/>
            </a:xfrm>
            <a:custGeom>
              <a:avLst/>
              <a:gdLst>
                <a:gd name="T0" fmla="*/ 1669 w 1691"/>
                <a:gd name="T1" fmla="*/ 0 h 389"/>
                <a:gd name="T2" fmla="*/ 0 w 1691"/>
                <a:gd name="T3" fmla="*/ 174 h 389"/>
                <a:gd name="T4" fmla="*/ 22 w 1691"/>
                <a:gd name="T5" fmla="*/ 389 h 389"/>
                <a:gd name="T6" fmla="*/ 1691 w 1691"/>
                <a:gd name="T7" fmla="*/ 216 h 389"/>
                <a:gd name="T8" fmla="*/ 1669 w 1691"/>
                <a:gd name="T9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91" h="389">
                  <a:moveTo>
                    <a:pt x="1669" y="0"/>
                  </a:moveTo>
                  <a:lnTo>
                    <a:pt x="0" y="174"/>
                  </a:lnTo>
                  <a:lnTo>
                    <a:pt x="22" y="389"/>
                  </a:lnTo>
                  <a:lnTo>
                    <a:pt x="1691" y="216"/>
                  </a:lnTo>
                  <a:lnTo>
                    <a:pt x="1669" y="0"/>
                  </a:ln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7" name="Freeform 906"/>
            <p:cNvSpPr>
              <a:spLocks/>
            </p:cNvSpPr>
            <p:nvPr/>
          </p:nvSpPr>
          <p:spPr bwMode="auto">
            <a:xfrm>
              <a:off x="-2747963" y="19934238"/>
              <a:ext cx="225425" cy="365125"/>
            </a:xfrm>
            <a:custGeom>
              <a:avLst/>
              <a:gdLst>
                <a:gd name="T0" fmla="*/ 34 w 142"/>
                <a:gd name="T1" fmla="*/ 230 h 230"/>
                <a:gd name="T2" fmla="*/ 142 w 142"/>
                <a:gd name="T3" fmla="*/ 0 h 230"/>
                <a:gd name="T4" fmla="*/ 0 w 142"/>
                <a:gd name="T5" fmla="*/ 15 h 230"/>
                <a:gd name="T6" fmla="*/ 22 w 142"/>
                <a:gd name="T7" fmla="*/ 230 h 230"/>
                <a:gd name="T8" fmla="*/ 34 w 142"/>
                <a:gd name="T9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2" h="230">
                  <a:moveTo>
                    <a:pt x="34" y="230"/>
                  </a:moveTo>
                  <a:lnTo>
                    <a:pt x="142" y="0"/>
                  </a:lnTo>
                  <a:lnTo>
                    <a:pt x="0" y="15"/>
                  </a:lnTo>
                  <a:lnTo>
                    <a:pt x="22" y="230"/>
                  </a:lnTo>
                  <a:lnTo>
                    <a:pt x="34" y="230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8" name="Freeform 907"/>
            <p:cNvSpPr>
              <a:spLocks/>
            </p:cNvSpPr>
            <p:nvPr/>
          </p:nvSpPr>
          <p:spPr bwMode="auto">
            <a:xfrm>
              <a:off x="-2476500" y="19880263"/>
              <a:ext cx="477838" cy="395288"/>
            </a:xfrm>
            <a:custGeom>
              <a:avLst/>
              <a:gdLst>
                <a:gd name="T0" fmla="*/ 0 w 301"/>
                <a:gd name="T1" fmla="*/ 249 h 249"/>
                <a:gd name="T2" fmla="*/ 118 w 301"/>
                <a:gd name="T3" fmla="*/ 19 h 249"/>
                <a:gd name="T4" fmla="*/ 301 w 301"/>
                <a:gd name="T5" fmla="*/ 0 h 249"/>
                <a:gd name="T6" fmla="*/ 181 w 301"/>
                <a:gd name="T7" fmla="*/ 230 h 249"/>
                <a:gd name="T8" fmla="*/ 0 w 301"/>
                <a:gd name="T9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1" h="249">
                  <a:moveTo>
                    <a:pt x="0" y="249"/>
                  </a:moveTo>
                  <a:lnTo>
                    <a:pt x="118" y="19"/>
                  </a:lnTo>
                  <a:lnTo>
                    <a:pt x="301" y="0"/>
                  </a:lnTo>
                  <a:lnTo>
                    <a:pt x="181" y="230"/>
                  </a:lnTo>
                  <a:lnTo>
                    <a:pt x="0" y="249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79" name="Freeform 908"/>
            <p:cNvSpPr>
              <a:spLocks/>
            </p:cNvSpPr>
            <p:nvPr/>
          </p:nvSpPr>
          <p:spPr bwMode="auto">
            <a:xfrm>
              <a:off x="-1949450" y="19824701"/>
              <a:ext cx="476250" cy="396875"/>
            </a:xfrm>
            <a:custGeom>
              <a:avLst/>
              <a:gdLst>
                <a:gd name="T0" fmla="*/ 0 w 300"/>
                <a:gd name="T1" fmla="*/ 250 h 250"/>
                <a:gd name="T2" fmla="*/ 117 w 300"/>
                <a:gd name="T3" fmla="*/ 20 h 250"/>
                <a:gd name="T4" fmla="*/ 300 w 300"/>
                <a:gd name="T5" fmla="*/ 0 h 250"/>
                <a:gd name="T6" fmla="*/ 181 w 300"/>
                <a:gd name="T7" fmla="*/ 230 h 250"/>
                <a:gd name="T8" fmla="*/ 0 w 300"/>
                <a:gd name="T9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0" h="250">
                  <a:moveTo>
                    <a:pt x="0" y="250"/>
                  </a:moveTo>
                  <a:lnTo>
                    <a:pt x="117" y="20"/>
                  </a:lnTo>
                  <a:lnTo>
                    <a:pt x="300" y="0"/>
                  </a:lnTo>
                  <a:lnTo>
                    <a:pt x="181" y="230"/>
                  </a:lnTo>
                  <a:lnTo>
                    <a:pt x="0" y="250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0" name="Freeform 909"/>
            <p:cNvSpPr>
              <a:spLocks/>
            </p:cNvSpPr>
            <p:nvPr/>
          </p:nvSpPr>
          <p:spPr bwMode="auto">
            <a:xfrm>
              <a:off x="-1427163" y="19770726"/>
              <a:ext cx="477838" cy="396875"/>
            </a:xfrm>
            <a:custGeom>
              <a:avLst/>
              <a:gdLst>
                <a:gd name="T0" fmla="*/ 0 w 301"/>
                <a:gd name="T1" fmla="*/ 250 h 250"/>
                <a:gd name="T2" fmla="*/ 118 w 301"/>
                <a:gd name="T3" fmla="*/ 20 h 250"/>
                <a:gd name="T4" fmla="*/ 301 w 301"/>
                <a:gd name="T5" fmla="*/ 0 h 250"/>
                <a:gd name="T6" fmla="*/ 182 w 301"/>
                <a:gd name="T7" fmla="*/ 230 h 250"/>
                <a:gd name="T8" fmla="*/ 0 w 301"/>
                <a:gd name="T9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1" h="250">
                  <a:moveTo>
                    <a:pt x="0" y="250"/>
                  </a:moveTo>
                  <a:lnTo>
                    <a:pt x="118" y="20"/>
                  </a:lnTo>
                  <a:lnTo>
                    <a:pt x="301" y="0"/>
                  </a:lnTo>
                  <a:lnTo>
                    <a:pt x="182" y="230"/>
                  </a:lnTo>
                  <a:lnTo>
                    <a:pt x="0" y="250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1" name="Freeform 910"/>
            <p:cNvSpPr>
              <a:spLocks/>
            </p:cNvSpPr>
            <p:nvPr/>
          </p:nvSpPr>
          <p:spPr bwMode="auto">
            <a:xfrm>
              <a:off x="-903288" y="19716751"/>
              <a:ext cx="477838" cy="393700"/>
            </a:xfrm>
            <a:custGeom>
              <a:avLst/>
              <a:gdLst>
                <a:gd name="T0" fmla="*/ 0 w 301"/>
                <a:gd name="T1" fmla="*/ 248 h 248"/>
                <a:gd name="T2" fmla="*/ 118 w 301"/>
                <a:gd name="T3" fmla="*/ 19 h 248"/>
                <a:gd name="T4" fmla="*/ 301 w 301"/>
                <a:gd name="T5" fmla="*/ 0 h 248"/>
                <a:gd name="T6" fmla="*/ 182 w 301"/>
                <a:gd name="T7" fmla="*/ 230 h 248"/>
                <a:gd name="T8" fmla="*/ 0 w 301"/>
                <a:gd name="T9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1" h="248">
                  <a:moveTo>
                    <a:pt x="0" y="248"/>
                  </a:moveTo>
                  <a:lnTo>
                    <a:pt x="118" y="19"/>
                  </a:lnTo>
                  <a:lnTo>
                    <a:pt x="301" y="0"/>
                  </a:lnTo>
                  <a:lnTo>
                    <a:pt x="182" y="23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2" name="Freeform 911"/>
            <p:cNvSpPr>
              <a:spLocks/>
            </p:cNvSpPr>
            <p:nvPr/>
          </p:nvSpPr>
          <p:spPr bwMode="auto">
            <a:xfrm>
              <a:off x="-376238" y="19681826"/>
              <a:ext cx="307975" cy="374650"/>
            </a:xfrm>
            <a:custGeom>
              <a:avLst/>
              <a:gdLst>
                <a:gd name="T0" fmla="*/ 181 w 194"/>
                <a:gd name="T1" fmla="*/ 218 h 236"/>
                <a:gd name="T2" fmla="*/ 0 w 194"/>
                <a:gd name="T3" fmla="*/ 236 h 236"/>
                <a:gd name="T4" fmla="*/ 116 w 194"/>
                <a:gd name="T5" fmla="*/ 5 h 236"/>
                <a:gd name="T6" fmla="*/ 175 w 194"/>
                <a:gd name="T7" fmla="*/ 0 h 236"/>
                <a:gd name="T8" fmla="*/ 194 w 194"/>
                <a:gd name="T9" fmla="*/ 190 h 236"/>
                <a:gd name="T10" fmla="*/ 181 w 194"/>
                <a:gd name="T11" fmla="*/ 21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4" h="236">
                  <a:moveTo>
                    <a:pt x="181" y="218"/>
                  </a:moveTo>
                  <a:lnTo>
                    <a:pt x="0" y="236"/>
                  </a:lnTo>
                  <a:lnTo>
                    <a:pt x="116" y="5"/>
                  </a:lnTo>
                  <a:lnTo>
                    <a:pt x="175" y="0"/>
                  </a:lnTo>
                  <a:lnTo>
                    <a:pt x="194" y="190"/>
                  </a:lnTo>
                  <a:lnTo>
                    <a:pt x="181" y="218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3" name="Freeform 912"/>
            <p:cNvSpPr>
              <a:spLocks/>
            </p:cNvSpPr>
            <p:nvPr/>
          </p:nvSpPr>
          <p:spPr bwMode="auto">
            <a:xfrm>
              <a:off x="-2430463" y="21056601"/>
              <a:ext cx="2084388" cy="66675"/>
            </a:xfrm>
            <a:custGeom>
              <a:avLst/>
              <a:gdLst>
                <a:gd name="T0" fmla="*/ 792 w 804"/>
                <a:gd name="T1" fmla="*/ 26 h 26"/>
                <a:gd name="T2" fmla="*/ 13 w 804"/>
                <a:gd name="T3" fmla="*/ 26 h 26"/>
                <a:gd name="T4" fmla="*/ 0 w 804"/>
                <a:gd name="T5" fmla="*/ 13 h 26"/>
                <a:gd name="T6" fmla="*/ 13 w 804"/>
                <a:gd name="T7" fmla="*/ 0 h 26"/>
                <a:gd name="T8" fmla="*/ 792 w 804"/>
                <a:gd name="T9" fmla="*/ 0 h 26"/>
                <a:gd name="T10" fmla="*/ 804 w 804"/>
                <a:gd name="T11" fmla="*/ 13 h 26"/>
                <a:gd name="T12" fmla="*/ 792 w 804"/>
                <a:gd name="T1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4" h="26">
                  <a:moveTo>
                    <a:pt x="792" y="26"/>
                  </a:moveTo>
                  <a:cubicBezTo>
                    <a:pt x="13" y="26"/>
                    <a:pt x="13" y="26"/>
                    <a:pt x="13" y="26"/>
                  </a:cubicBezTo>
                  <a:cubicBezTo>
                    <a:pt x="6" y="26"/>
                    <a:pt x="0" y="20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792" y="0"/>
                    <a:pt x="792" y="0"/>
                    <a:pt x="792" y="0"/>
                  </a:cubicBezTo>
                  <a:cubicBezTo>
                    <a:pt x="799" y="0"/>
                    <a:pt x="804" y="6"/>
                    <a:pt x="804" y="13"/>
                  </a:cubicBezTo>
                  <a:cubicBezTo>
                    <a:pt x="804" y="20"/>
                    <a:pt x="799" y="26"/>
                    <a:pt x="792" y="26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4" name="Freeform 913"/>
            <p:cNvSpPr>
              <a:spLocks/>
            </p:cNvSpPr>
            <p:nvPr/>
          </p:nvSpPr>
          <p:spPr bwMode="auto">
            <a:xfrm>
              <a:off x="-2430463" y="21351876"/>
              <a:ext cx="2084388" cy="65088"/>
            </a:xfrm>
            <a:custGeom>
              <a:avLst/>
              <a:gdLst>
                <a:gd name="T0" fmla="*/ 792 w 804"/>
                <a:gd name="T1" fmla="*/ 25 h 25"/>
                <a:gd name="T2" fmla="*/ 13 w 804"/>
                <a:gd name="T3" fmla="*/ 25 h 25"/>
                <a:gd name="T4" fmla="*/ 0 w 804"/>
                <a:gd name="T5" fmla="*/ 12 h 25"/>
                <a:gd name="T6" fmla="*/ 13 w 804"/>
                <a:gd name="T7" fmla="*/ 0 h 25"/>
                <a:gd name="T8" fmla="*/ 792 w 804"/>
                <a:gd name="T9" fmla="*/ 0 h 25"/>
                <a:gd name="T10" fmla="*/ 804 w 804"/>
                <a:gd name="T11" fmla="*/ 12 h 25"/>
                <a:gd name="T12" fmla="*/ 792 w 804"/>
                <a:gd name="T1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4" h="25">
                  <a:moveTo>
                    <a:pt x="792" y="25"/>
                  </a:moveTo>
                  <a:cubicBezTo>
                    <a:pt x="13" y="25"/>
                    <a:pt x="13" y="25"/>
                    <a:pt x="13" y="25"/>
                  </a:cubicBezTo>
                  <a:cubicBezTo>
                    <a:pt x="6" y="25"/>
                    <a:pt x="0" y="20"/>
                    <a:pt x="0" y="12"/>
                  </a:cubicBezTo>
                  <a:cubicBezTo>
                    <a:pt x="0" y="5"/>
                    <a:pt x="6" y="0"/>
                    <a:pt x="13" y="0"/>
                  </a:cubicBezTo>
                  <a:cubicBezTo>
                    <a:pt x="792" y="0"/>
                    <a:pt x="792" y="0"/>
                    <a:pt x="792" y="0"/>
                  </a:cubicBezTo>
                  <a:cubicBezTo>
                    <a:pt x="799" y="0"/>
                    <a:pt x="804" y="5"/>
                    <a:pt x="804" y="12"/>
                  </a:cubicBezTo>
                  <a:cubicBezTo>
                    <a:pt x="804" y="20"/>
                    <a:pt x="799" y="25"/>
                    <a:pt x="792" y="25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5" name="Freeform 914"/>
            <p:cNvSpPr>
              <a:spLocks/>
            </p:cNvSpPr>
            <p:nvPr/>
          </p:nvSpPr>
          <p:spPr bwMode="auto">
            <a:xfrm>
              <a:off x="-2430463" y="21643976"/>
              <a:ext cx="2084388" cy="68263"/>
            </a:xfrm>
            <a:custGeom>
              <a:avLst/>
              <a:gdLst>
                <a:gd name="T0" fmla="*/ 792 w 804"/>
                <a:gd name="T1" fmla="*/ 26 h 26"/>
                <a:gd name="T2" fmla="*/ 13 w 804"/>
                <a:gd name="T3" fmla="*/ 26 h 26"/>
                <a:gd name="T4" fmla="*/ 0 w 804"/>
                <a:gd name="T5" fmla="*/ 13 h 26"/>
                <a:gd name="T6" fmla="*/ 13 w 804"/>
                <a:gd name="T7" fmla="*/ 0 h 26"/>
                <a:gd name="T8" fmla="*/ 792 w 804"/>
                <a:gd name="T9" fmla="*/ 0 h 26"/>
                <a:gd name="T10" fmla="*/ 804 w 804"/>
                <a:gd name="T11" fmla="*/ 13 h 26"/>
                <a:gd name="T12" fmla="*/ 792 w 804"/>
                <a:gd name="T1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4" h="26">
                  <a:moveTo>
                    <a:pt x="792" y="26"/>
                  </a:moveTo>
                  <a:cubicBezTo>
                    <a:pt x="13" y="26"/>
                    <a:pt x="13" y="26"/>
                    <a:pt x="13" y="26"/>
                  </a:cubicBezTo>
                  <a:cubicBezTo>
                    <a:pt x="6" y="26"/>
                    <a:pt x="0" y="20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792" y="0"/>
                    <a:pt x="792" y="0"/>
                    <a:pt x="792" y="0"/>
                  </a:cubicBezTo>
                  <a:cubicBezTo>
                    <a:pt x="799" y="0"/>
                    <a:pt x="804" y="6"/>
                    <a:pt x="804" y="13"/>
                  </a:cubicBezTo>
                  <a:cubicBezTo>
                    <a:pt x="804" y="20"/>
                    <a:pt x="799" y="26"/>
                    <a:pt x="792" y="26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00" name="Group 699"/>
          <p:cNvGrpSpPr/>
          <p:nvPr/>
        </p:nvGrpSpPr>
        <p:grpSpPr>
          <a:xfrm>
            <a:off x="10445784" y="8412142"/>
            <a:ext cx="1304130" cy="1303644"/>
            <a:chOff x="1458913" y="18767426"/>
            <a:chExt cx="4270375" cy="4268788"/>
          </a:xfrm>
        </p:grpSpPr>
        <p:sp>
          <p:nvSpPr>
            <p:cNvPr id="386" name="Oval 915"/>
            <p:cNvSpPr>
              <a:spLocks noChangeArrowheads="1"/>
            </p:cNvSpPr>
            <p:nvPr/>
          </p:nvSpPr>
          <p:spPr bwMode="auto">
            <a:xfrm>
              <a:off x="1458913" y="18767426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7" name="Freeform 916"/>
            <p:cNvSpPr>
              <a:spLocks/>
            </p:cNvSpPr>
            <p:nvPr/>
          </p:nvSpPr>
          <p:spPr bwMode="auto">
            <a:xfrm>
              <a:off x="2911475" y="21561426"/>
              <a:ext cx="1449388" cy="381000"/>
            </a:xfrm>
            <a:custGeom>
              <a:avLst/>
              <a:gdLst>
                <a:gd name="T0" fmla="*/ 559 w 559"/>
                <a:gd name="T1" fmla="*/ 147 h 147"/>
                <a:gd name="T2" fmla="*/ 0 w 559"/>
                <a:gd name="T3" fmla="*/ 147 h 147"/>
                <a:gd name="T4" fmla="*/ 184 w 559"/>
                <a:gd name="T5" fmla="*/ 1 h 147"/>
                <a:gd name="T6" fmla="*/ 279 w 559"/>
                <a:gd name="T7" fmla="*/ 3 h 147"/>
                <a:gd name="T8" fmla="*/ 375 w 559"/>
                <a:gd name="T9" fmla="*/ 0 h 147"/>
                <a:gd name="T10" fmla="*/ 559 w 559"/>
                <a:gd name="T1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9" h="147">
                  <a:moveTo>
                    <a:pt x="559" y="147"/>
                  </a:moveTo>
                  <a:cubicBezTo>
                    <a:pt x="0" y="147"/>
                    <a:pt x="0" y="147"/>
                    <a:pt x="0" y="147"/>
                  </a:cubicBezTo>
                  <a:cubicBezTo>
                    <a:pt x="155" y="117"/>
                    <a:pt x="184" y="1"/>
                    <a:pt x="184" y="1"/>
                  </a:cubicBezTo>
                  <a:cubicBezTo>
                    <a:pt x="279" y="3"/>
                    <a:pt x="279" y="3"/>
                    <a:pt x="279" y="3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375" y="0"/>
                    <a:pt x="404" y="117"/>
                    <a:pt x="559" y="147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8" name="Freeform 917"/>
            <p:cNvSpPr>
              <a:spLocks/>
            </p:cNvSpPr>
            <p:nvPr/>
          </p:nvSpPr>
          <p:spPr bwMode="auto">
            <a:xfrm>
              <a:off x="2306638" y="21299488"/>
              <a:ext cx="2657475" cy="331788"/>
            </a:xfrm>
            <a:custGeom>
              <a:avLst/>
              <a:gdLst>
                <a:gd name="T0" fmla="*/ 0 w 1025"/>
                <a:gd name="T1" fmla="*/ 0 h 128"/>
                <a:gd name="T2" fmla="*/ 0 w 1025"/>
                <a:gd name="T3" fmla="*/ 86 h 128"/>
                <a:gd name="T4" fmla="*/ 47 w 1025"/>
                <a:gd name="T5" fmla="*/ 128 h 128"/>
                <a:gd name="T6" fmla="*/ 979 w 1025"/>
                <a:gd name="T7" fmla="*/ 128 h 128"/>
                <a:gd name="T8" fmla="*/ 1025 w 1025"/>
                <a:gd name="T9" fmla="*/ 86 h 128"/>
                <a:gd name="T10" fmla="*/ 1025 w 1025"/>
                <a:gd name="T11" fmla="*/ 0 h 128"/>
                <a:gd name="T12" fmla="*/ 0 w 1025"/>
                <a:gd name="T1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5" h="128">
                  <a:moveTo>
                    <a:pt x="0" y="0"/>
                  </a:moveTo>
                  <a:cubicBezTo>
                    <a:pt x="0" y="86"/>
                    <a:pt x="0" y="86"/>
                    <a:pt x="0" y="86"/>
                  </a:cubicBezTo>
                  <a:cubicBezTo>
                    <a:pt x="0" y="108"/>
                    <a:pt x="22" y="128"/>
                    <a:pt x="47" y="128"/>
                  </a:cubicBezTo>
                  <a:cubicBezTo>
                    <a:pt x="979" y="128"/>
                    <a:pt x="979" y="128"/>
                    <a:pt x="979" y="128"/>
                  </a:cubicBezTo>
                  <a:cubicBezTo>
                    <a:pt x="1004" y="128"/>
                    <a:pt x="1025" y="108"/>
                    <a:pt x="1025" y="86"/>
                  </a:cubicBezTo>
                  <a:cubicBezTo>
                    <a:pt x="1025" y="0"/>
                    <a:pt x="1025" y="0"/>
                    <a:pt x="102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89" name="Freeform 918"/>
            <p:cNvSpPr>
              <a:spLocks/>
            </p:cNvSpPr>
            <p:nvPr/>
          </p:nvSpPr>
          <p:spPr bwMode="auto">
            <a:xfrm>
              <a:off x="2306638" y="19832638"/>
              <a:ext cx="2657475" cy="1466850"/>
            </a:xfrm>
            <a:custGeom>
              <a:avLst/>
              <a:gdLst>
                <a:gd name="T0" fmla="*/ 1025 w 1025"/>
                <a:gd name="T1" fmla="*/ 53 h 566"/>
                <a:gd name="T2" fmla="*/ 979 w 1025"/>
                <a:gd name="T3" fmla="*/ 0 h 566"/>
                <a:gd name="T4" fmla="*/ 47 w 1025"/>
                <a:gd name="T5" fmla="*/ 0 h 566"/>
                <a:gd name="T6" fmla="*/ 0 w 1025"/>
                <a:gd name="T7" fmla="*/ 53 h 566"/>
                <a:gd name="T8" fmla="*/ 0 w 1025"/>
                <a:gd name="T9" fmla="*/ 566 h 566"/>
                <a:gd name="T10" fmla="*/ 1025 w 1025"/>
                <a:gd name="T11" fmla="*/ 566 h 566"/>
                <a:gd name="T12" fmla="*/ 1025 w 1025"/>
                <a:gd name="T13" fmla="*/ 53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5" h="566">
                  <a:moveTo>
                    <a:pt x="1025" y="53"/>
                  </a:moveTo>
                  <a:cubicBezTo>
                    <a:pt x="1025" y="24"/>
                    <a:pt x="1004" y="0"/>
                    <a:pt x="979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2" y="0"/>
                    <a:pt x="0" y="24"/>
                    <a:pt x="0" y="53"/>
                  </a:cubicBezTo>
                  <a:cubicBezTo>
                    <a:pt x="0" y="566"/>
                    <a:pt x="0" y="566"/>
                    <a:pt x="0" y="566"/>
                  </a:cubicBezTo>
                  <a:cubicBezTo>
                    <a:pt x="1025" y="566"/>
                    <a:pt x="1025" y="566"/>
                    <a:pt x="1025" y="566"/>
                  </a:cubicBezTo>
                  <a:cubicBezTo>
                    <a:pt x="1025" y="53"/>
                    <a:pt x="1025" y="53"/>
                    <a:pt x="1025" y="53"/>
                  </a:cubicBezTo>
                </a:path>
              </a:pathLst>
            </a:cu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0" name="Freeform 919"/>
            <p:cNvSpPr>
              <a:spLocks/>
            </p:cNvSpPr>
            <p:nvPr/>
          </p:nvSpPr>
          <p:spPr bwMode="auto">
            <a:xfrm>
              <a:off x="2417763" y="19926301"/>
              <a:ext cx="2438400" cy="1281113"/>
            </a:xfrm>
            <a:custGeom>
              <a:avLst/>
              <a:gdLst>
                <a:gd name="T0" fmla="*/ 940 w 940"/>
                <a:gd name="T1" fmla="*/ 46 h 494"/>
                <a:gd name="T2" fmla="*/ 898 w 940"/>
                <a:gd name="T3" fmla="*/ 0 h 494"/>
                <a:gd name="T4" fmla="*/ 42 w 940"/>
                <a:gd name="T5" fmla="*/ 0 h 494"/>
                <a:gd name="T6" fmla="*/ 0 w 940"/>
                <a:gd name="T7" fmla="*/ 46 h 494"/>
                <a:gd name="T8" fmla="*/ 0 w 940"/>
                <a:gd name="T9" fmla="*/ 494 h 494"/>
                <a:gd name="T10" fmla="*/ 940 w 940"/>
                <a:gd name="T11" fmla="*/ 494 h 494"/>
                <a:gd name="T12" fmla="*/ 940 w 940"/>
                <a:gd name="T13" fmla="*/ 46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0" h="494">
                  <a:moveTo>
                    <a:pt x="940" y="46"/>
                  </a:moveTo>
                  <a:cubicBezTo>
                    <a:pt x="940" y="21"/>
                    <a:pt x="921" y="0"/>
                    <a:pt x="898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19" y="0"/>
                    <a:pt x="0" y="21"/>
                    <a:pt x="0" y="46"/>
                  </a:cubicBezTo>
                  <a:cubicBezTo>
                    <a:pt x="0" y="494"/>
                    <a:pt x="0" y="494"/>
                    <a:pt x="0" y="494"/>
                  </a:cubicBezTo>
                  <a:cubicBezTo>
                    <a:pt x="940" y="494"/>
                    <a:pt x="940" y="494"/>
                    <a:pt x="940" y="494"/>
                  </a:cubicBezTo>
                  <a:cubicBezTo>
                    <a:pt x="940" y="46"/>
                    <a:pt x="940" y="46"/>
                    <a:pt x="940" y="46"/>
                  </a:cubicBezTo>
                </a:path>
              </a:pathLst>
            </a:custGeom>
            <a:solidFill>
              <a:srgbClr val="344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1" name="Oval 920"/>
            <p:cNvSpPr>
              <a:spLocks noChangeArrowheads="1"/>
            </p:cNvSpPr>
            <p:nvPr/>
          </p:nvSpPr>
          <p:spPr bwMode="auto">
            <a:xfrm>
              <a:off x="3535363" y="21364576"/>
              <a:ext cx="200025" cy="200025"/>
            </a:xfrm>
            <a:prstGeom prst="ellipse">
              <a:avLst/>
            </a:prstGeom>
            <a:solidFill>
              <a:srgbClr val="1933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2" name="Rectangle 921"/>
            <p:cNvSpPr>
              <a:spLocks noChangeArrowheads="1"/>
            </p:cNvSpPr>
            <p:nvPr/>
          </p:nvSpPr>
          <p:spPr bwMode="auto">
            <a:xfrm>
              <a:off x="2346325" y="19832638"/>
              <a:ext cx="1173163" cy="36513"/>
            </a:xfrm>
            <a:prstGeom prst="rect">
              <a:avLst/>
            </a:prstGeom>
            <a:solidFill>
              <a:srgbClr val="84AC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3" name="Freeform 922"/>
            <p:cNvSpPr>
              <a:spLocks/>
            </p:cNvSpPr>
            <p:nvPr/>
          </p:nvSpPr>
          <p:spPr bwMode="auto">
            <a:xfrm>
              <a:off x="2309813" y="19832638"/>
              <a:ext cx="1209675" cy="1466850"/>
            </a:xfrm>
            <a:custGeom>
              <a:avLst/>
              <a:gdLst>
                <a:gd name="T0" fmla="*/ 467 w 467"/>
                <a:gd name="T1" fmla="*/ 0 h 566"/>
                <a:gd name="T2" fmla="*/ 46 w 467"/>
                <a:gd name="T3" fmla="*/ 0 h 566"/>
                <a:gd name="T4" fmla="*/ 14 w 467"/>
                <a:gd name="T5" fmla="*/ 14 h 566"/>
                <a:gd name="T6" fmla="*/ 0 w 467"/>
                <a:gd name="T7" fmla="*/ 50 h 566"/>
                <a:gd name="T8" fmla="*/ 0 w 467"/>
                <a:gd name="T9" fmla="*/ 566 h 566"/>
                <a:gd name="T10" fmla="*/ 133 w 467"/>
                <a:gd name="T11" fmla="*/ 566 h 566"/>
                <a:gd name="T12" fmla="*/ 154 w 467"/>
                <a:gd name="T13" fmla="*/ 530 h 566"/>
                <a:gd name="T14" fmla="*/ 42 w 467"/>
                <a:gd name="T15" fmla="*/ 530 h 566"/>
                <a:gd name="T16" fmla="*/ 42 w 467"/>
                <a:gd name="T17" fmla="*/ 82 h 566"/>
                <a:gd name="T18" fmla="*/ 84 w 467"/>
                <a:gd name="T19" fmla="*/ 36 h 566"/>
                <a:gd name="T20" fmla="*/ 446 w 467"/>
                <a:gd name="T21" fmla="*/ 36 h 566"/>
                <a:gd name="T22" fmla="*/ 467 w 467"/>
                <a:gd name="T23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7" h="566">
                  <a:moveTo>
                    <a:pt x="467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34" y="0"/>
                    <a:pt x="23" y="6"/>
                    <a:pt x="14" y="14"/>
                  </a:cubicBezTo>
                  <a:cubicBezTo>
                    <a:pt x="1" y="29"/>
                    <a:pt x="0" y="50"/>
                    <a:pt x="0" y="50"/>
                  </a:cubicBezTo>
                  <a:cubicBezTo>
                    <a:pt x="0" y="566"/>
                    <a:pt x="0" y="566"/>
                    <a:pt x="0" y="566"/>
                  </a:cubicBezTo>
                  <a:cubicBezTo>
                    <a:pt x="133" y="566"/>
                    <a:pt x="133" y="566"/>
                    <a:pt x="133" y="566"/>
                  </a:cubicBezTo>
                  <a:cubicBezTo>
                    <a:pt x="154" y="530"/>
                    <a:pt x="154" y="530"/>
                    <a:pt x="154" y="530"/>
                  </a:cubicBezTo>
                  <a:cubicBezTo>
                    <a:pt x="42" y="530"/>
                    <a:pt x="42" y="530"/>
                    <a:pt x="42" y="530"/>
                  </a:cubicBezTo>
                  <a:cubicBezTo>
                    <a:pt x="42" y="82"/>
                    <a:pt x="42" y="82"/>
                    <a:pt x="42" y="82"/>
                  </a:cubicBezTo>
                  <a:cubicBezTo>
                    <a:pt x="42" y="57"/>
                    <a:pt x="61" y="36"/>
                    <a:pt x="84" y="36"/>
                  </a:cubicBezTo>
                  <a:cubicBezTo>
                    <a:pt x="446" y="36"/>
                    <a:pt x="446" y="36"/>
                    <a:pt x="446" y="36"/>
                  </a:cubicBezTo>
                  <a:cubicBezTo>
                    <a:pt x="467" y="0"/>
                    <a:pt x="467" y="0"/>
                    <a:pt x="467" y="0"/>
                  </a:cubicBezTo>
                </a:path>
              </a:pathLst>
            </a:custGeom>
            <a:solidFill>
              <a:srgbClr val="2C42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4" name="Freeform 923"/>
            <p:cNvSpPr>
              <a:spLocks/>
            </p:cNvSpPr>
            <p:nvPr/>
          </p:nvSpPr>
          <p:spPr bwMode="auto">
            <a:xfrm>
              <a:off x="2417763" y="19926301"/>
              <a:ext cx="1047750" cy="1281113"/>
            </a:xfrm>
            <a:custGeom>
              <a:avLst/>
              <a:gdLst>
                <a:gd name="T0" fmla="*/ 404 w 404"/>
                <a:gd name="T1" fmla="*/ 0 h 494"/>
                <a:gd name="T2" fmla="*/ 42 w 404"/>
                <a:gd name="T3" fmla="*/ 0 h 494"/>
                <a:gd name="T4" fmla="*/ 0 w 404"/>
                <a:gd name="T5" fmla="*/ 46 h 494"/>
                <a:gd name="T6" fmla="*/ 0 w 404"/>
                <a:gd name="T7" fmla="*/ 494 h 494"/>
                <a:gd name="T8" fmla="*/ 112 w 404"/>
                <a:gd name="T9" fmla="*/ 494 h 494"/>
                <a:gd name="T10" fmla="*/ 404 w 404"/>
                <a:gd name="T11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4" h="494">
                  <a:moveTo>
                    <a:pt x="404" y="0"/>
                  </a:moveTo>
                  <a:cubicBezTo>
                    <a:pt x="42" y="0"/>
                    <a:pt x="42" y="0"/>
                    <a:pt x="42" y="0"/>
                  </a:cubicBezTo>
                  <a:cubicBezTo>
                    <a:pt x="19" y="0"/>
                    <a:pt x="0" y="21"/>
                    <a:pt x="0" y="46"/>
                  </a:cubicBezTo>
                  <a:cubicBezTo>
                    <a:pt x="0" y="494"/>
                    <a:pt x="0" y="494"/>
                    <a:pt x="0" y="494"/>
                  </a:cubicBezTo>
                  <a:cubicBezTo>
                    <a:pt x="112" y="494"/>
                    <a:pt x="112" y="494"/>
                    <a:pt x="112" y="494"/>
                  </a:cubicBezTo>
                  <a:cubicBezTo>
                    <a:pt x="404" y="0"/>
                    <a:pt x="404" y="0"/>
                    <a:pt x="404" y="0"/>
                  </a:cubicBezTo>
                </a:path>
              </a:pathLst>
            </a:custGeom>
            <a:solidFill>
              <a:srgbClr val="4253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5" name="Freeform 924"/>
            <p:cNvSpPr>
              <a:spLocks/>
            </p:cNvSpPr>
            <p:nvPr/>
          </p:nvSpPr>
          <p:spPr bwMode="auto">
            <a:xfrm>
              <a:off x="2817813" y="21867813"/>
              <a:ext cx="1654175" cy="103188"/>
            </a:xfrm>
            <a:custGeom>
              <a:avLst/>
              <a:gdLst>
                <a:gd name="T0" fmla="*/ 626 w 638"/>
                <a:gd name="T1" fmla="*/ 0 h 40"/>
                <a:gd name="T2" fmla="*/ 12 w 638"/>
                <a:gd name="T3" fmla="*/ 0 h 40"/>
                <a:gd name="T4" fmla="*/ 0 w 638"/>
                <a:gd name="T5" fmla="*/ 12 h 40"/>
                <a:gd name="T6" fmla="*/ 0 w 638"/>
                <a:gd name="T7" fmla="*/ 28 h 40"/>
                <a:gd name="T8" fmla="*/ 12 w 638"/>
                <a:gd name="T9" fmla="*/ 40 h 40"/>
                <a:gd name="T10" fmla="*/ 626 w 638"/>
                <a:gd name="T11" fmla="*/ 40 h 40"/>
                <a:gd name="T12" fmla="*/ 638 w 638"/>
                <a:gd name="T13" fmla="*/ 28 h 40"/>
                <a:gd name="T14" fmla="*/ 638 w 638"/>
                <a:gd name="T15" fmla="*/ 12 h 40"/>
                <a:gd name="T16" fmla="*/ 626 w 638"/>
                <a:gd name="T1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8" h="40">
                  <a:moveTo>
                    <a:pt x="626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6"/>
                    <a:pt x="0" y="12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0" y="34"/>
                    <a:pt x="5" y="40"/>
                    <a:pt x="12" y="40"/>
                  </a:cubicBezTo>
                  <a:cubicBezTo>
                    <a:pt x="626" y="40"/>
                    <a:pt x="626" y="40"/>
                    <a:pt x="626" y="40"/>
                  </a:cubicBezTo>
                  <a:cubicBezTo>
                    <a:pt x="633" y="40"/>
                    <a:pt x="638" y="34"/>
                    <a:pt x="638" y="28"/>
                  </a:cubicBezTo>
                  <a:cubicBezTo>
                    <a:pt x="638" y="12"/>
                    <a:pt x="638" y="12"/>
                    <a:pt x="638" y="12"/>
                  </a:cubicBezTo>
                  <a:cubicBezTo>
                    <a:pt x="638" y="6"/>
                    <a:pt x="633" y="0"/>
                    <a:pt x="626" y="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99" name="Group 698"/>
          <p:cNvGrpSpPr/>
          <p:nvPr/>
        </p:nvGrpSpPr>
        <p:grpSpPr>
          <a:xfrm>
            <a:off x="12637734" y="8412142"/>
            <a:ext cx="1304130" cy="1303644"/>
            <a:chOff x="6457950" y="18767426"/>
            <a:chExt cx="4270375" cy="4268788"/>
          </a:xfrm>
        </p:grpSpPr>
        <p:sp>
          <p:nvSpPr>
            <p:cNvPr id="396" name="Oval 925"/>
            <p:cNvSpPr>
              <a:spLocks noChangeArrowheads="1"/>
            </p:cNvSpPr>
            <p:nvPr/>
          </p:nvSpPr>
          <p:spPr bwMode="auto">
            <a:xfrm>
              <a:off x="6457950" y="18767426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7" name="Freeform 926"/>
            <p:cNvSpPr>
              <a:spLocks/>
            </p:cNvSpPr>
            <p:nvPr/>
          </p:nvSpPr>
          <p:spPr bwMode="auto">
            <a:xfrm>
              <a:off x="7367588" y="19951701"/>
              <a:ext cx="2582863" cy="1814513"/>
            </a:xfrm>
            <a:custGeom>
              <a:avLst/>
              <a:gdLst>
                <a:gd name="T0" fmla="*/ 921 w 996"/>
                <a:gd name="T1" fmla="*/ 121 h 700"/>
                <a:gd name="T2" fmla="*/ 821 w 996"/>
                <a:gd name="T3" fmla="*/ 197 h 700"/>
                <a:gd name="T4" fmla="*/ 842 w 996"/>
                <a:gd name="T5" fmla="*/ 280 h 700"/>
                <a:gd name="T6" fmla="*/ 614 w 996"/>
                <a:gd name="T7" fmla="*/ 416 h 700"/>
                <a:gd name="T8" fmla="*/ 524 w 996"/>
                <a:gd name="T9" fmla="*/ 186 h 700"/>
                <a:gd name="T10" fmla="*/ 587 w 996"/>
                <a:gd name="T11" fmla="*/ 116 h 700"/>
                <a:gd name="T12" fmla="*/ 515 w 996"/>
                <a:gd name="T13" fmla="*/ 9 h 700"/>
                <a:gd name="T14" fmla="*/ 408 w 996"/>
                <a:gd name="T15" fmla="*/ 82 h 700"/>
                <a:gd name="T16" fmla="*/ 467 w 996"/>
                <a:gd name="T17" fmla="*/ 185 h 700"/>
                <a:gd name="T18" fmla="*/ 392 w 996"/>
                <a:gd name="T19" fmla="*/ 399 h 700"/>
                <a:gd name="T20" fmla="*/ 186 w 996"/>
                <a:gd name="T21" fmla="*/ 236 h 700"/>
                <a:gd name="T22" fmla="*/ 191 w 996"/>
                <a:gd name="T23" fmla="*/ 221 h 700"/>
                <a:gd name="T24" fmla="*/ 119 w 996"/>
                <a:gd name="T25" fmla="*/ 107 h 700"/>
                <a:gd name="T26" fmla="*/ 10 w 996"/>
                <a:gd name="T27" fmla="*/ 186 h 700"/>
                <a:gd name="T28" fmla="*/ 82 w 996"/>
                <a:gd name="T29" fmla="*/ 300 h 700"/>
                <a:gd name="T30" fmla="*/ 119 w 996"/>
                <a:gd name="T31" fmla="*/ 299 h 700"/>
                <a:gd name="T32" fmla="*/ 220 w 996"/>
                <a:gd name="T33" fmla="*/ 677 h 700"/>
                <a:gd name="T34" fmla="*/ 756 w 996"/>
                <a:gd name="T35" fmla="*/ 700 h 700"/>
                <a:gd name="T36" fmla="*/ 865 w 996"/>
                <a:gd name="T37" fmla="*/ 297 h 700"/>
                <a:gd name="T38" fmla="*/ 886 w 996"/>
                <a:gd name="T39" fmla="*/ 305 h 700"/>
                <a:gd name="T40" fmla="*/ 986 w 996"/>
                <a:gd name="T41" fmla="*/ 229 h 700"/>
                <a:gd name="T42" fmla="*/ 921 w 996"/>
                <a:gd name="T43" fmla="*/ 121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6" h="700">
                  <a:moveTo>
                    <a:pt x="921" y="121"/>
                  </a:moveTo>
                  <a:cubicBezTo>
                    <a:pt x="876" y="112"/>
                    <a:pt x="831" y="146"/>
                    <a:pt x="821" y="197"/>
                  </a:cubicBezTo>
                  <a:cubicBezTo>
                    <a:pt x="815" y="229"/>
                    <a:pt x="824" y="259"/>
                    <a:pt x="842" y="280"/>
                  </a:cubicBezTo>
                  <a:cubicBezTo>
                    <a:pt x="723" y="311"/>
                    <a:pt x="622" y="374"/>
                    <a:pt x="614" y="416"/>
                  </a:cubicBezTo>
                  <a:cubicBezTo>
                    <a:pt x="606" y="457"/>
                    <a:pt x="575" y="296"/>
                    <a:pt x="524" y="186"/>
                  </a:cubicBezTo>
                  <a:cubicBezTo>
                    <a:pt x="556" y="176"/>
                    <a:pt x="581" y="151"/>
                    <a:pt x="587" y="116"/>
                  </a:cubicBezTo>
                  <a:cubicBezTo>
                    <a:pt x="597" y="67"/>
                    <a:pt x="565" y="19"/>
                    <a:pt x="515" y="9"/>
                  </a:cubicBezTo>
                  <a:cubicBezTo>
                    <a:pt x="465" y="0"/>
                    <a:pt x="417" y="32"/>
                    <a:pt x="408" y="82"/>
                  </a:cubicBezTo>
                  <a:cubicBezTo>
                    <a:pt x="399" y="127"/>
                    <a:pt x="425" y="170"/>
                    <a:pt x="467" y="185"/>
                  </a:cubicBezTo>
                  <a:cubicBezTo>
                    <a:pt x="424" y="268"/>
                    <a:pt x="423" y="337"/>
                    <a:pt x="392" y="399"/>
                  </a:cubicBezTo>
                  <a:cubicBezTo>
                    <a:pt x="349" y="371"/>
                    <a:pt x="270" y="284"/>
                    <a:pt x="186" y="236"/>
                  </a:cubicBezTo>
                  <a:cubicBezTo>
                    <a:pt x="188" y="231"/>
                    <a:pt x="190" y="226"/>
                    <a:pt x="191" y="221"/>
                  </a:cubicBezTo>
                  <a:cubicBezTo>
                    <a:pt x="201" y="167"/>
                    <a:pt x="169" y="116"/>
                    <a:pt x="119" y="107"/>
                  </a:cubicBezTo>
                  <a:cubicBezTo>
                    <a:pt x="69" y="97"/>
                    <a:pt x="21" y="132"/>
                    <a:pt x="10" y="186"/>
                  </a:cubicBezTo>
                  <a:cubicBezTo>
                    <a:pt x="0" y="239"/>
                    <a:pt x="32" y="291"/>
                    <a:pt x="82" y="300"/>
                  </a:cubicBezTo>
                  <a:cubicBezTo>
                    <a:pt x="95" y="303"/>
                    <a:pt x="107" y="302"/>
                    <a:pt x="119" y="299"/>
                  </a:cubicBezTo>
                  <a:cubicBezTo>
                    <a:pt x="185" y="395"/>
                    <a:pt x="218" y="501"/>
                    <a:pt x="220" y="677"/>
                  </a:cubicBezTo>
                  <a:cubicBezTo>
                    <a:pt x="380" y="668"/>
                    <a:pt x="653" y="660"/>
                    <a:pt x="756" y="700"/>
                  </a:cubicBezTo>
                  <a:cubicBezTo>
                    <a:pt x="778" y="591"/>
                    <a:pt x="730" y="438"/>
                    <a:pt x="865" y="297"/>
                  </a:cubicBezTo>
                  <a:cubicBezTo>
                    <a:pt x="872" y="301"/>
                    <a:pt x="878" y="303"/>
                    <a:pt x="886" y="305"/>
                  </a:cubicBezTo>
                  <a:cubicBezTo>
                    <a:pt x="931" y="314"/>
                    <a:pt x="976" y="280"/>
                    <a:pt x="986" y="229"/>
                  </a:cubicBezTo>
                  <a:cubicBezTo>
                    <a:pt x="996" y="178"/>
                    <a:pt x="967" y="129"/>
                    <a:pt x="921" y="121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98" name="Group 697"/>
          <p:cNvGrpSpPr/>
          <p:nvPr/>
        </p:nvGrpSpPr>
        <p:grpSpPr>
          <a:xfrm>
            <a:off x="14829684" y="8412142"/>
            <a:ext cx="1304130" cy="1303644"/>
            <a:chOff x="11455400" y="18767426"/>
            <a:chExt cx="4270375" cy="4268788"/>
          </a:xfrm>
        </p:grpSpPr>
        <p:sp>
          <p:nvSpPr>
            <p:cNvPr id="398" name="Oval 927"/>
            <p:cNvSpPr>
              <a:spLocks noChangeArrowheads="1"/>
            </p:cNvSpPr>
            <p:nvPr/>
          </p:nvSpPr>
          <p:spPr bwMode="auto">
            <a:xfrm>
              <a:off x="11455400" y="18767426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399" name="Freeform 928"/>
            <p:cNvSpPr>
              <a:spLocks noEditPoints="1"/>
            </p:cNvSpPr>
            <p:nvPr/>
          </p:nvSpPr>
          <p:spPr bwMode="auto">
            <a:xfrm>
              <a:off x="12515850" y="19578638"/>
              <a:ext cx="2214563" cy="2379663"/>
            </a:xfrm>
            <a:custGeom>
              <a:avLst/>
              <a:gdLst>
                <a:gd name="T0" fmla="*/ 26 w 854"/>
                <a:gd name="T1" fmla="*/ 0 h 918"/>
                <a:gd name="T2" fmla="*/ 808 w 854"/>
                <a:gd name="T3" fmla="*/ 0 h 918"/>
                <a:gd name="T4" fmla="*/ 782 w 854"/>
                <a:gd name="T5" fmla="*/ 49 h 918"/>
                <a:gd name="T6" fmla="*/ 710 w 854"/>
                <a:gd name="T7" fmla="*/ 129 h 918"/>
                <a:gd name="T8" fmla="*/ 584 w 854"/>
                <a:gd name="T9" fmla="*/ 200 h 918"/>
                <a:gd name="T10" fmla="*/ 472 w 854"/>
                <a:gd name="T11" fmla="*/ 225 h 918"/>
                <a:gd name="T12" fmla="*/ 465 w 854"/>
                <a:gd name="T13" fmla="*/ 233 h 918"/>
                <a:gd name="T14" fmla="*/ 465 w 854"/>
                <a:gd name="T15" fmla="*/ 270 h 918"/>
                <a:gd name="T16" fmla="*/ 474 w 854"/>
                <a:gd name="T17" fmla="*/ 279 h 918"/>
                <a:gd name="T18" fmla="*/ 606 w 854"/>
                <a:gd name="T19" fmla="*/ 279 h 918"/>
                <a:gd name="T20" fmla="*/ 640 w 854"/>
                <a:gd name="T21" fmla="*/ 282 h 918"/>
                <a:gd name="T22" fmla="*/ 697 w 854"/>
                <a:gd name="T23" fmla="*/ 321 h 918"/>
                <a:gd name="T24" fmla="*/ 718 w 854"/>
                <a:gd name="T25" fmla="*/ 381 h 918"/>
                <a:gd name="T26" fmla="*/ 768 w 854"/>
                <a:gd name="T27" fmla="*/ 568 h 918"/>
                <a:gd name="T28" fmla="*/ 819 w 854"/>
                <a:gd name="T29" fmla="*/ 760 h 918"/>
                <a:gd name="T30" fmla="*/ 845 w 854"/>
                <a:gd name="T31" fmla="*/ 857 h 918"/>
                <a:gd name="T32" fmla="*/ 802 w 854"/>
                <a:gd name="T33" fmla="*/ 917 h 918"/>
                <a:gd name="T34" fmla="*/ 746 w 854"/>
                <a:gd name="T35" fmla="*/ 918 h 918"/>
                <a:gd name="T36" fmla="*/ 97 w 854"/>
                <a:gd name="T37" fmla="*/ 918 h 918"/>
                <a:gd name="T38" fmla="*/ 45 w 854"/>
                <a:gd name="T39" fmla="*/ 917 h 918"/>
                <a:gd name="T40" fmla="*/ 5 w 854"/>
                <a:gd name="T41" fmla="*/ 867 h 918"/>
                <a:gd name="T42" fmla="*/ 18 w 854"/>
                <a:gd name="T43" fmla="*/ 811 h 918"/>
                <a:gd name="T44" fmla="*/ 87 w 854"/>
                <a:gd name="T45" fmla="*/ 554 h 918"/>
                <a:gd name="T46" fmla="*/ 141 w 854"/>
                <a:gd name="T47" fmla="*/ 354 h 918"/>
                <a:gd name="T48" fmla="*/ 176 w 854"/>
                <a:gd name="T49" fmla="*/ 297 h 918"/>
                <a:gd name="T50" fmla="*/ 230 w 854"/>
                <a:gd name="T51" fmla="*/ 279 h 918"/>
                <a:gd name="T52" fmla="*/ 366 w 854"/>
                <a:gd name="T53" fmla="*/ 279 h 918"/>
                <a:gd name="T54" fmla="*/ 375 w 854"/>
                <a:gd name="T55" fmla="*/ 279 h 918"/>
                <a:gd name="T56" fmla="*/ 375 w 854"/>
                <a:gd name="T57" fmla="*/ 227 h 918"/>
                <a:gd name="T58" fmla="*/ 368 w 854"/>
                <a:gd name="T59" fmla="*/ 226 h 918"/>
                <a:gd name="T60" fmla="*/ 312 w 854"/>
                <a:gd name="T61" fmla="*/ 220 h 918"/>
                <a:gd name="T62" fmla="*/ 131 w 854"/>
                <a:gd name="T63" fmla="*/ 143 h 918"/>
                <a:gd name="T64" fmla="*/ 43 w 854"/>
                <a:gd name="T65" fmla="*/ 40 h 918"/>
                <a:gd name="T66" fmla="*/ 26 w 854"/>
                <a:gd name="T67" fmla="*/ 0 h 918"/>
                <a:gd name="T68" fmla="*/ 425 w 854"/>
                <a:gd name="T69" fmla="*/ 333 h 918"/>
                <a:gd name="T70" fmla="*/ 160 w 854"/>
                <a:gd name="T71" fmla="*/ 599 h 918"/>
                <a:gd name="T72" fmla="*/ 426 w 854"/>
                <a:gd name="T73" fmla="*/ 864 h 918"/>
                <a:gd name="T74" fmla="*/ 691 w 854"/>
                <a:gd name="T75" fmla="*/ 598 h 918"/>
                <a:gd name="T76" fmla="*/ 425 w 854"/>
                <a:gd name="T77" fmla="*/ 333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4" h="918">
                  <a:moveTo>
                    <a:pt x="26" y="0"/>
                  </a:moveTo>
                  <a:cubicBezTo>
                    <a:pt x="287" y="0"/>
                    <a:pt x="548" y="0"/>
                    <a:pt x="808" y="0"/>
                  </a:cubicBezTo>
                  <a:cubicBezTo>
                    <a:pt x="799" y="16"/>
                    <a:pt x="792" y="33"/>
                    <a:pt x="782" y="49"/>
                  </a:cubicBezTo>
                  <a:cubicBezTo>
                    <a:pt x="762" y="79"/>
                    <a:pt x="738" y="106"/>
                    <a:pt x="710" y="129"/>
                  </a:cubicBezTo>
                  <a:cubicBezTo>
                    <a:pt x="672" y="161"/>
                    <a:pt x="630" y="184"/>
                    <a:pt x="584" y="200"/>
                  </a:cubicBezTo>
                  <a:cubicBezTo>
                    <a:pt x="548" y="213"/>
                    <a:pt x="510" y="221"/>
                    <a:pt x="472" y="225"/>
                  </a:cubicBezTo>
                  <a:cubicBezTo>
                    <a:pt x="467" y="226"/>
                    <a:pt x="465" y="227"/>
                    <a:pt x="465" y="233"/>
                  </a:cubicBezTo>
                  <a:cubicBezTo>
                    <a:pt x="465" y="245"/>
                    <a:pt x="465" y="258"/>
                    <a:pt x="465" y="270"/>
                  </a:cubicBezTo>
                  <a:cubicBezTo>
                    <a:pt x="464" y="277"/>
                    <a:pt x="466" y="279"/>
                    <a:pt x="474" y="279"/>
                  </a:cubicBezTo>
                  <a:cubicBezTo>
                    <a:pt x="518" y="279"/>
                    <a:pt x="562" y="279"/>
                    <a:pt x="606" y="279"/>
                  </a:cubicBezTo>
                  <a:cubicBezTo>
                    <a:pt x="617" y="279"/>
                    <a:pt x="629" y="280"/>
                    <a:pt x="640" y="282"/>
                  </a:cubicBezTo>
                  <a:cubicBezTo>
                    <a:pt x="665" y="286"/>
                    <a:pt x="684" y="299"/>
                    <a:pt x="697" y="321"/>
                  </a:cubicBezTo>
                  <a:cubicBezTo>
                    <a:pt x="708" y="340"/>
                    <a:pt x="712" y="361"/>
                    <a:pt x="718" y="381"/>
                  </a:cubicBezTo>
                  <a:cubicBezTo>
                    <a:pt x="735" y="444"/>
                    <a:pt x="751" y="506"/>
                    <a:pt x="768" y="568"/>
                  </a:cubicBezTo>
                  <a:cubicBezTo>
                    <a:pt x="785" y="632"/>
                    <a:pt x="802" y="696"/>
                    <a:pt x="819" y="760"/>
                  </a:cubicBezTo>
                  <a:cubicBezTo>
                    <a:pt x="828" y="792"/>
                    <a:pt x="837" y="825"/>
                    <a:pt x="845" y="857"/>
                  </a:cubicBezTo>
                  <a:cubicBezTo>
                    <a:pt x="854" y="892"/>
                    <a:pt x="838" y="914"/>
                    <a:pt x="802" y="917"/>
                  </a:cubicBezTo>
                  <a:cubicBezTo>
                    <a:pt x="783" y="918"/>
                    <a:pt x="765" y="918"/>
                    <a:pt x="746" y="918"/>
                  </a:cubicBezTo>
                  <a:cubicBezTo>
                    <a:pt x="741" y="918"/>
                    <a:pt x="103" y="918"/>
                    <a:pt x="97" y="918"/>
                  </a:cubicBezTo>
                  <a:cubicBezTo>
                    <a:pt x="79" y="918"/>
                    <a:pt x="62" y="918"/>
                    <a:pt x="45" y="917"/>
                  </a:cubicBezTo>
                  <a:cubicBezTo>
                    <a:pt x="17" y="915"/>
                    <a:pt x="0" y="893"/>
                    <a:pt x="5" y="867"/>
                  </a:cubicBezTo>
                  <a:cubicBezTo>
                    <a:pt x="8" y="848"/>
                    <a:pt x="13" y="829"/>
                    <a:pt x="18" y="811"/>
                  </a:cubicBezTo>
                  <a:cubicBezTo>
                    <a:pt x="41" y="725"/>
                    <a:pt x="64" y="639"/>
                    <a:pt x="87" y="554"/>
                  </a:cubicBezTo>
                  <a:cubicBezTo>
                    <a:pt x="105" y="487"/>
                    <a:pt x="123" y="420"/>
                    <a:pt x="141" y="354"/>
                  </a:cubicBezTo>
                  <a:cubicBezTo>
                    <a:pt x="147" y="331"/>
                    <a:pt x="156" y="311"/>
                    <a:pt x="176" y="297"/>
                  </a:cubicBezTo>
                  <a:cubicBezTo>
                    <a:pt x="192" y="285"/>
                    <a:pt x="211" y="280"/>
                    <a:pt x="230" y="279"/>
                  </a:cubicBezTo>
                  <a:cubicBezTo>
                    <a:pt x="276" y="279"/>
                    <a:pt x="321" y="279"/>
                    <a:pt x="366" y="279"/>
                  </a:cubicBezTo>
                  <a:cubicBezTo>
                    <a:pt x="369" y="279"/>
                    <a:pt x="372" y="279"/>
                    <a:pt x="375" y="279"/>
                  </a:cubicBezTo>
                  <a:cubicBezTo>
                    <a:pt x="375" y="261"/>
                    <a:pt x="375" y="245"/>
                    <a:pt x="375" y="227"/>
                  </a:cubicBezTo>
                  <a:cubicBezTo>
                    <a:pt x="373" y="227"/>
                    <a:pt x="371" y="227"/>
                    <a:pt x="368" y="226"/>
                  </a:cubicBezTo>
                  <a:cubicBezTo>
                    <a:pt x="350" y="224"/>
                    <a:pt x="331" y="223"/>
                    <a:pt x="312" y="220"/>
                  </a:cubicBezTo>
                  <a:cubicBezTo>
                    <a:pt x="245" y="209"/>
                    <a:pt x="184" y="185"/>
                    <a:pt x="131" y="143"/>
                  </a:cubicBezTo>
                  <a:cubicBezTo>
                    <a:pt x="94" y="114"/>
                    <a:pt x="65" y="80"/>
                    <a:pt x="43" y="40"/>
                  </a:cubicBezTo>
                  <a:cubicBezTo>
                    <a:pt x="36" y="27"/>
                    <a:pt x="32" y="13"/>
                    <a:pt x="26" y="0"/>
                  </a:cubicBezTo>
                  <a:close/>
                  <a:moveTo>
                    <a:pt x="425" y="333"/>
                  </a:moveTo>
                  <a:cubicBezTo>
                    <a:pt x="279" y="334"/>
                    <a:pt x="159" y="453"/>
                    <a:pt x="160" y="599"/>
                  </a:cubicBezTo>
                  <a:cubicBezTo>
                    <a:pt x="161" y="746"/>
                    <a:pt x="279" y="864"/>
                    <a:pt x="426" y="864"/>
                  </a:cubicBezTo>
                  <a:cubicBezTo>
                    <a:pt x="573" y="864"/>
                    <a:pt x="692" y="743"/>
                    <a:pt x="691" y="598"/>
                  </a:cubicBezTo>
                  <a:cubicBezTo>
                    <a:pt x="690" y="451"/>
                    <a:pt x="571" y="333"/>
                    <a:pt x="425" y="333"/>
                  </a:cubicBezTo>
                  <a:close/>
                </a:path>
              </a:pathLst>
            </a:custGeom>
            <a:solidFill>
              <a:srgbClr val="DD99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0" name="Oval 929"/>
            <p:cNvSpPr>
              <a:spLocks noChangeArrowheads="1"/>
            </p:cNvSpPr>
            <p:nvPr/>
          </p:nvSpPr>
          <p:spPr bwMode="auto">
            <a:xfrm>
              <a:off x="12931775" y="20442238"/>
              <a:ext cx="1376363" cy="1376363"/>
            </a:xfrm>
            <a:prstGeom prst="ellipse">
              <a:avLst/>
            </a:prstGeom>
            <a:solidFill>
              <a:srgbClr val="F9FD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1" name="Freeform 930"/>
            <p:cNvSpPr>
              <a:spLocks noEditPoints="1"/>
            </p:cNvSpPr>
            <p:nvPr/>
          </p:nvSpPr>
          <p:spPr bwMode="auto">
            <a:xfrm>
              <a:off x="13506450" y="20864513"/>
              <a:ext cx="495300" cy="388938"/>
            </a:xfrm>
            <a:custGeom>
              <a:avLst/>
              <a:gdLst>
                <a:gd name="T0" fmla="*/ 179 w 191"/>
                <a:gd name="T1" fmla="*/ 1 h 150"/>
                <a:gd name="T2" fmla="*/ 191 w 191"/>
                <a:gd name="T3" fmla="*/ 0 h 150"/>
                <a:gd name="T4" fmla="*/ 185 w 191"/>
                <a:gd name="T5" fmla="*/ 10 h 150"/>
                <a:gd name="T6" fmla="*/ 140 w 191"/>
                <a:gd name="T7" fmla="*/ 43 h 150"/>
                <a:gd name="T8" fmla="*/ 87 w 191"/>
                <a:gd name="T9" fmla="*/ 82 h 150"/>
                <a:gd name="T10" fmla="*/ 84 w 191"/>
                <a:gd name="T11" fmla="*/ 92 h 150"/>
                <a:gd name="T12" fmla="*/ 52 w 191"/>
                <a:gd name="T13" fmla="*/ 145 h 150"/>
                <a:gd name="T14" fmla="*/ 2 w 191"/>
                <a:gd name="T15" fmla="*/ 109 h 150"/>
                <a:gd name="T16" fmla="*/ 21 w 191"/>
                <a:gd name="T17" fmla="*/ 68 h 150"/>
                <a:gd name="T18" fmla="*/ 64 w 191"/>
                <a:gd name="T19" fmla="*/ 67 h 150"/>
                <a:gd name="T20" fmla="*/ 75 w 191"/>
                <a:gd name="T21" fmla="*/ 67 h 150"/>
                <a:gd name="T22" fmla="*/ 179 w 191"/>
                <a:gd name="T23" fmla="*/ 1 h 150"/>
                <a:gd name="T24" fmla="*/ 33 w 191"/>
                <a:gd name="T25" fmla="*/ 98 h 150"/>
                <a:gd name="T26" fmla="*/ 38 w 191"/>
                <a:gd name="T27" fmla="*/ 114 h 150"/>
                <a:gd name="T28" fmla="*/ 54 w 191"/>
                <a:gd name="T29" fmla="*/ 109 h 150"/>
                <a:gd name="T30" fmla="*/ 49 w 191"/>
                <a:gd name="T31" fmla="*/ 92 h 150"/>
                <a:gd name="T32" fmla="*/ 33 w 191"/>
                <a:gd name="T33" fmla="*/ 9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1" h="150">
                  <a:moveTo>
                    <a:pt x="179" y="1"/>
                  </a:moveTo>
                  <a:cubicBezTo>
                    <a:pt x="191" y="0"/>
                    <a:pt x="191" y="0"/>
                    <a:pt x="191" y="0"/>
                  </a:cubicBezTo>
                  <a:cubicBezTo>
                    <a:pt x="185" y="10"/>
                    <a:pt x="185" y="10"/>
                    <a:pt x="185" y="10"/>
                  </a:cubicBezTo>
                  <a:cubicBezTo>
                    <a:pt x="185" y="10"/>
                    <a:pt x="155" y="32"/>
                    <a:pt x="140" y="43"/>
                  </a:cubicBezTo>
                  <a:cubicBezTo>
                    <a:pt x="122" y="56"/>
                    <a:pt x="105" y="69"/>
                    <a:pt x="87" y="82"/>
                  </a:cubicBezTo>
                  <a:cubicBezTo>
                    <a:pt x="83" y="84"/>
                    <a:pt x="82" y="87"/>
                    <a:pt x="84" y="92"/>
                  </a:cubicBezTo>
                  <a:cubicBezTo>
                    <a:pt x="91" y="116"/>
                    <a:pt x="76" y="140"/>
                    <a:pt x="52" y="145"/>
                  </a:cubicBezTo>
                  <a:cubicBezTo>
                    <a:pt x="28" y="150"/>
                    <a:pt x="5" y="133"/>
                    <a:pt x="2" y="109"/>
                  </a:cubicBezTo>
                  <a:cubicBezTo>
                    <a:pt x="0" y="91"/>
                    <a:pt x="7" y="77"/>
                    <a:pt x="21" y="68"/>
                  </a:cubicBezTo>
                  <a:cubicBezTo>
                    <a:pt x="35" y="59"/>
                    <a:pt x="50" y="58"/>
                    <a:pt x="64" y="67"/>
                  </a:cubicBezTo>
                  <a:cubicBezTo>
                    <a:pt x="69" y="70"/>
                    <a:pt x="72" y="69"/>
                    <a:pt x="75" y="67"/>
                  </a:cubicBezTo>
                  <a:cubicBezTo>
                    <a:pt x="108" y="46"/>
                    <a:pt x="179" y="1"/>
                    <a:pt x="179" y="1"/>
                  </a:cubicBezTo>
                  <a:close/>
                  <a:moveTo>
                    <a:pt x="33" y="98"/>
                  </a:moveTo>
                  <a:cubicBezTo>
                    <a:pt x="30" y="104"/>
                    <a:pt x="32" y="111"/>
                    <a:pt x="38" y="114"/>
                  </a:cubicBezTo>
                  <a:cubicBezTo>
                    <a:pt x="44" y="117"/>
                    <a:pt x="51" y="115"/>
                    <a:pt x="54" y="109"/>
                  </a:cubicBezTo>
                  <a:cubicBezTo>
                    <a:pt x="57" y="103"/>
                    <a:pt x="55" y="95"/>
                    <a:pt x="49" y="92"/>
                  </a:cubicBezTo>
                  <a:cubicBezTo>
                    <a:pt x="44" y="90"/>
                    <a:pt x="36" y="92"/>
                    <a:pt x="33" y="98"/>
                  </a:cubicBezTo>
                  <a:close/>
                </a:path>
              </a:pathLst>
            </a:custGeom>
            <a:solidFill>
              <a:srgbClr val="0F7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2" name="Rectangle 931"/>
            <p:cNvSpPr>
              <a:spLocks noChangeArrowheads="1"/>
            </p:cNvSpPr>
            <p:nvPr/>
          </p:nvSpPr>
          <p:spPr bwMode="auto">
            <a:xfrm>
              <a:off x="13595350" y="20493038"/>
              <a:ext cx="49213" cy="133350"/>
            </a:xfrm>
            <a:prstGeom prst="rect">
              <a:avLst/>
            </a:prstGeom>
            <a:solidFill>
              <a:srgbClr val="0F7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3" name="Rectangle 932"/>
            <p:cNvSpPr>
              <a:spLocks noChangeArrowheads="1"/>
            </p:cNvSpPr>
            <p:nvPr/>
          </p:nvSpPr>
          <p:spPr bwMode="auto">
            <a:xfrm>
              <a:off x="14127163" y="21107401"/>
              <a:ext cx="131763" cy="49213"/>
            </a:xfrm>
            <a:prstGeom prst="rect">
              <a:avLst/>
            </a:prstGeom>
            <a:solidFill>
              <a:srgbClr val="0F7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4" name="Freeform 933"/>
            <p:cNvSpPr>
              <a:spLocks/>
            </p:cNvSpPr>
            <p:nvPr/>
          </p:nvSpPr>
          <p:spPr bwMode="auto">
            <a:xfrm>
              <a:off x="13590588" y="21637626"/>
              <a:ext cx="49213" cy="133350"/>
            </a:xfrm>
            <a:custGeom>
              <a:avLst/>
              <a:gdLst>
                <a:gd name="T0" fmla="*/ 0 w 31"/>
                <a:gd name="T1" fmla="*/ 0 h 84"/>
                <a:gd name="T2" fmla="*/ 31 w 31"/>
                <a:gd name="T3" fmla="*/ 1 h 84"/>
                <a:gd name="T4" fmla="*/ 29 w 31"/>
                <a:gd name="T5" fmla="*/ 84 h 84"/>
                <a:gd name="T6" fmla="*/ 0 w 31"/>
                <a:gd name="T7" fmla="*/ 84 h 84"/>
                <a:gd name="T8" fmla="*/ 0 w 31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84">
                  <a:moveTo>
                    <a:pt x="0" y="0"/>
                  </a:moveTo>
                  <a:lnTo>
                    <a:pt x="31" y="1"/>
                  </a:lnTo>
                  <a:lnTo>
                    <a:pt x="29" y="84"/>
                  </a:lnTo>
                  <a:lnTo>
                    <a:pt x="0" y="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F7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5" name="Freeform 934"/>
            <p:cNvSpPr>
              <a:spLocks/>
            </p:cNvSpPr>
            <p:nvPr/>
          </p:nvSpPr>
          <p:spPr bwMode="auto">
            <a:xfrm>
              <a:off x="12980988" y="21105813"/>
              <a:ext cx="131763" cy="49213"/>
            </a:xfrm>
            <a:custGeom>
              <a:avLst/>
              <a:gdLst>
                <a:gd name="T0" fmla="*/ 83 w 83"/>
                <a:gd name="T1" fmla="*/ 0 h 31"/>
                <a:gd name="T2" fmla="*/ 83 w 83"/>
                <a:gd name="T3" fmla="*/ 31 h 31"/>
                <a:gd name="T4" fmla="*/ 0 w 83"/>
                <a:gd name="T5" fmla="*/ 29 h 31"/>
                <a:gd name="T6" fmla="*/ 0 w 83"/>
                <a:gd name="T7" fmla="*/ 0 h 31"/>
                <a:gd name="T8" fmla="*/ 83 w 83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31">
                  <a:moveTo>
                    <a:pt x="83" y="0"/>
                  </a:moveTo>
                  <a:lnTo>
                    <a:pt x="83" y="31"/>
                  </a:lnTo>
                  <a:lnTo>
                    <a:pt x="0" y="29"/>
                  </a:lnTo>
                  <a:lnTo>
                    <a:pt x="0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0F79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97" name="Group 696"/>
          <p:cNvGrpSpPr/>
          <p:nvPr/>
        </p:nvGrpSpPr>
        <p:grpSpPr>
          <a:xfrm>
            <a:off x="17021634" y="8412142"/>
            <a:ext cx="1304130" cy="1303644"/>
            <a:chOff x="16454438" y="18767426"/>
            <a:chExt cx="4270375" cy="4268788"/>
          </a:xfrm>
        </p:grpSpPr>
        <p:sp>
          <p:nvSpPr>
            <p:cNvPr id="406" name="Oval 935"/>
            <p:cNvSpPr>
              <a:spLocks noChangeArrowheads="1"/>
            </p:cNvSpPr>
            <p:nvPr/>
          </p:nvSpPr>
          <p:spPr bwMode="auto">
            <a:xfrm>
              <a:off x="16454438" y="18767426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7" name="Oval 936"/>
            <p:cNvSpPr>
              <a:spLocks noChangeArrowheads="1"/>
            </p:cNvSpPr>
            <p:nvPr/>
          </p:nvSpPr>
          <p:spPr bwMode="auto">
            <a:xfrm>
              <a:off x="17605375" y="19407188"/>
              <a:ext cx="511175" cy="511175"/>
            </a:xfrm>
            <a:prstGeom prst="ellipse">
              <a:avLst/>
            </a:prstGeom>
            <a:solidFill>
              <a:srgbClr val="262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8" name="Freeform 937"/>
            <p:cNvSpPr>
              <a:spLocks/>
            </p:cNvSpPr>
            <p:nvPr/>
          </p:nvSpPr>
          <p:spPr bwMode="auto">
            <a:xfrm>
              <a:off x="17551400" y="19958051"/>
              <a:ext cx="619125" cy="1181100"/>
            </a:xfrm>
            <a:custGeom>
              <a:avLst/>
              <a:gdLst>
                <a:gd name="T0" fmla="*/ 225 w 239"/>
                <a:gd name="T1" fmla="*/ 456 h 456"/>
                <a:gd name="T2" fmla="*/ 14 w 239"/>
                <a:gd name="T3" fmla="*/ 456 h 456"/>
                <a:gd name="T4" fmla="*/ 0 w 239"/>
                <a:gd name="T5" fmla="*/ 442 h 456"/>
                <a:gd name="T6" fmla="*/ 0 w 239"/>
                <a:gd name="T7" fmla="*/ 14 h 456"/>
                <a:gd name="T8" fmla="*/ 14 w 239"/>
                <a:gd name="T9" fmla="*/ 0 h 456"/>
                <a:gd name="T10" fmla="*/ 225 w 239"/>
                <a:gd name="T11" fmla="*/ 0 h 456"/>
                <a:gd name="T12" fmla="*/ 239 w 239"/>
                <a:gd name="T13" fmla="*/ 14 h 456"/>
                <a:gd name="T14" fmla="*/ 239 w 239"/>
                <a:gd name="T15" fmla="*/ 442 h 456"/>
                <a:gd name="T16" fmla="*/ 225 w 239"/>
                <a:gd name="T17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9" h="456">
                  <a:moveTo>
                    <a:pt x="225" y="456"/>
                  </a:moveTo>
                  <a:cubicBezTo>
                    <a:pt x="14" y="456"/>
                    <a:pt x="14" y="456"/>
                    <a:pt x="14" y="456"/>
                  </a:cubicBezTo>
                  <a:cubicBezTo>
                    <a:pt x="6" y="456"/>
                    <a:pt x="0" y="450"/>
                    <a:pt x="0" y="442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6"/>
                    <a:pt x="6" y="0"/>
                    <a:pt x="14" y="0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33" y="0"/>
                    <a:pt x="239" y="6"/>
                    <a:pt x="239" y="14"/>
                  </a:cubicBezTo>
                  <a:cubicBezTo>
                    <a:pt x="239" y="442"/>
                    <a:pt x="239" y="442"/>
                    <a:pt x="239" y="442"/>
                  </a:cubicBezTo>
                  <a:cubicBezTo>
                    <a:pt x="239" y="450"/>
                    <a:pt x="233" y="456"/>
                    <a:pt x="225" y="456"/>
                  </a:cubicBezTo>
                  <a:close/>
                </a:path>
              </a:pathLst>
            </a:custGeom>
            <a:solidFill>
              <a:srgbClr val="262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09" name="Freeform 938"/>
            <p:cNvSpPr>
              <a:spLocks/>
            </p:cNvSpPr>
            <p:nvPr/>
          </p:nvSpPr>
          <p:spPr bwMode="auto">
            <a:xfrm>
              <a:off x="17551400" y="20921663"/>
              <a:ext cx="279400" cy="1420813"/>
            </a:xfrm>
            <a:custGeom>
              <a:avLst/>
              <a:gdLst>
                <a:gd name="T0" fmla="*/ 54 w 108"/>
                <a:gd name="T1" fmla="*/ 548 h 548"/>
                <a:gd name="T2" fmla="*/ 54 w 108"/>
                <a:gd name="T3" fmla="*/ 548 h 548"/>
                <a:gd name="T4" fmla="*/ 0 w 108"/>
                <a:gd name="T5" fmla="*/ 494 h 548"/>
                <a:gd name="T6" fmla="*/ 0 w 108"/>
                <a:gd name="T7" fmla="*/ 54 h 548"/>
                <a:gd name="T8" fmla="*/ 54 w 108"/>
                <a:gd name="T9" fmla="*/ 0 h 548"/>
                <a:gd name="T10" fmla="*/ 108 w 108"/>
                <a:gd name="T11" fmla="*/ 54 h 548"/>
                <a:gd name="T12" fmla="*/ 108 w 108"/>
                <a:gd name="T13" fmla="*/ 494 h 548"/>
                <a:gd name="T14" fmla="*/ 54 w 108"/>
                <a:gd name="T15" fmla="*/ 548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548">
                  <a:moveTo>
                    <a:pt x="54" y="548"/>
                  </a:moveTo>
                  <a:cubicBezTo>
                    <a:pt x="54" y="548"/>
                    <a:pt x="54" y="548"/>
                    <a:pt x="54" y="548"/>
                  </a:cubicBezTo>
                  <a:cubicBezTo>
                    <a:pt x="24" y="548"/>
                    <a:pt x="0" y="523"/>
                    <a:pt x="0" y="49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25"/>
                    <a:pt x="24" y="0"/>
                    <a:pt x="54" y="0"/>
                  </a:cubicBezTo>
                  <a:cubicBezTo>
                    <a:pt x="84" y="0"/>
                    <a:pt x="108" y="25"/>
                    <a:pt x="108" y="54"/>
                  </a:cubicBezTo>
                  <a:cubicBezTo>
                    <a:pt x="108" y="494"/>
                    <a:pt x="108" y="494"/>
                    <a:pt x="108" y="494"/>
                  </a:cubicBezTo>
                  <a:cubicBezTo>
                    <a:pt x="108" y="523"/>
                    <a:pt x="84" y="548"/>
                    <a:pt x="54" y="548"/>
                  </a:cubicBezTo>
                  <a:close/>
                </a:path>
              </a:pathLst>
            </a:custGeom>
            <a:solidFill>
              <a:srgbClr val="262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0" name="Freeform 939"/>
            <p:cNvSpPr>
              <a:spLocks/>
            </p:cNvSpPr>
            <p:nvPr/>
          </p:nvSpPr>
          <p:spPr bwMode="auto">
            <a:xfrm>
              <a:off x="17891125" y="20921663"/>
              <a:ext cx="279400" cy="1420813"/>
            </a:xfrm>
            <a:custGeom>
              <a:avLst/>
              <a:gdLst>
                <a:gd name="T0" fmla="*/ 54 w 108"/>
                <a:gd name="T1" fmla="*/ 548 h 548"/>
                <a:gd name="T2" fmla="*/ 54 w 108"/>
                <a:gd name="T3" fmla="*/ 548 h 548"/>
                <a:gd name="T4" fmla="*/ 0 w 108"/>
                <a:gd name="T5" fmla="*/ 494 h 548"/>
                <a:gd name="T6" fmla="*/ 0 w 108"/>
                <a:gd name="T7" fmla="*/ 54 h 548"/>
                <a:gd name="T8" fmla="*/ 54 w 108"/>
                <a:gd name="T9" fmla="*/ 0 h 548"/>
                <a:gd name="T10" fmla="*/ 108 w 108"/>
                <a:gd name="T11" fmla="*/ 54 h 548"/>
                <a:gd name="T12" fmla="*/ 108 w 108"/>
                <a:gd name="T13" fmla="*/ 494 h 548"/>
                <a:gd name="T14" fmla="*/ 54 w 108"/>
                <a:gd name="T15" fmla="*/ 548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8" h="548">
                  <a:moveTo>
                    <a:pt x="54" y="548"/>
                  </a:moveTo>
                  <a:cubicBezTo>
                    <a:pt x="54" y="548"/>
                    <a:pt x="54" y="548"/>
                    <a:pt x="54" y="548"/>
                  </a:cubicBezTo>
                  <a:cubicBezTo>
                    <a:pt x="24" y="548"/>
                    <a:pt x="0" y="523"/>
                    <a:pt x="0" y="49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25"/>
                    <a:pt x="24" y="0"/>
                    <a:pt x="54" y="0"/>
                  </a:cubicBezTo>
                  <a:cubicBezTo>
                    <a:pt x="84" y="0"/>
                    <a:pt x="108" y="25"/>
                    <a:pt x="108" y="54"/>
                  </a:cubicBezTo>
                  <a:cubicBezTo>
                    <a:pt x="108" y="494"/>
                    <a:pt x="108" y="494"/>
                    <a:pt x="108" y="494"/>
                  </a:cubicBezTo>
                  <a:cubicBezTo>
                    <a:pt x="108" y="523"/>
                    <a:pt x="84" y="548"/>
                    <a:pt x="54" y="548"/>
                  </a:cubicBezTo>
                  <a:close/>
                </a:path>
              </a:pathLst>
            </a:custGeom>
            <a:solidFill>
              <a:srgbClr val="262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1" name="Freeform 940"/>
            <p:cNvSpPr>
              <a:spLocks/>
            </p:cNvSpPr>
            <p:nvPr/>
          </p:nvSpPr>
          <p:spPr bwMode="auto">
            <a:xfrm>
              <a:off x="17297400" y="20156488"/>
              <a:ext cx="217488" cy="969963"/>
            </a:xfrm>
            <a:custGeom>
              <a:avLst/>
              <a:gdLst>
                <a:gd name="T0" fmla="*/ 42 w 84"/>
                <a:gd name="T1" fmla="*/ 374 h 374"/>
                <a:gd name="T2" fmla="*/ 42 w 84"/>
                <a:gd name="T3" fmla="*/ 374 h 374"/>
                <a:gd name="T4" fmla="*/ 0 w 84"/>
                <a:gd name="T5" fmla="*/ 332 h 374"/>
                <a:gd name="T6" fmla="*/ 0 w 84"/>
                <a:gd name="T7" fmla="*/ 42 h 374"/>
                <a:gd name="T8" fmla="*/ 42 w 84"/>
                <a:gd name="T9" fmla="*/ 0 h 374"/>
                <a:gd name="T10" fmla="*/ 84 w 84"/>
                <a:gd name="T11" fmla="*/ 42 h 374"/>
                <a:gd name="T12" fmla="*/ 84 w 84"/>
                <a:gd name="T13" fmla="*/ 332 h 374"/>
                <a:gd name="T14" fmla="*/ 42 w 84"/>
                <a:gd name="T15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374">
                  <a:moveTo>
                    <a:pt x="42" y="374"/>
                  </a:moveTo>
                  <a:cubicBezTo>
                    <a:pt x="42" y="374"/>
                    <a:pt x="42" y="374"/>
                    <a:pt x="42" y="374"/>
                  </a:cubicBezTo>
                  <a:cubicBezTo>
                    <a:pt x="19" y="374"/>
                    <a:pt x="0" y="355"/>
                    <a:pt x="0" y="33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19"/>
                    <a:pt x="19" y="0"/>
                    <a:pt x="42" y="0"/>
                  </a:cubicBezTo>
                  <a:cubicBezTo>
                    <a:pt x="65" y="0"/>
                    <a:pt x="84" y="19"/>
                    <a:pt x="84" y="42"/>
                  </a:cubicBezTo>
                  <a:cubicBezTo>
                    <a:pt x="84" y="332"/>
                    <a:pt x="84" y="332"/>
                    <a:pt x="84" y="332"/>
                  </a:cubicBezTo>
                  <a:cubicBezTo>
                    <a:pt x="84" y="355"/>
                    <a:pt x="65" y="374"/>
                    <a:pt x="42" y="374"/>
                  </a:cubicBezTo>
                  <a:close/>
                </a:path>
              </a:pathLst>
            </a:custGeom>
            <a:solidFill>
              <a:srgbClr val="262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2" name="Freeform 941"/>
            <p:cNvSpPr>
              <a:spLocks/>
            </p:cNvSpPr>
            <p:nvPr/>
          </p:nvSpPr>
          <p:spPr bwMode="auto">
            <a:xfrm>
              <a:off x="17297400" y="19946938"/>
              <a:ext cx="307975" cy="385763"/>
            </a:xfrm>
            <a:custGeom>
              <a:avLst/>
              <a:gdLst>
                <a:gd name="T0" fmla="*/ 71 w 119"/>
                <a:gd name="T1" fmla="*/ 149 h 149"/>
                <a:gd name="T2" fmla="*/ 119 w 119"/>
                <a:gd name="T3" fmla="*/ 149 h 149"/>
                <a:gd name="T4" fmla="*/ 119 w 119"/>
                <a:gd name="T5" fmla="*/ 3 h 149"/>
                <a:gd name="T6" fmla="*/ 0 w 119"/>
                <a:gd name="T7" fmla="*/ 112 h 149"/>
                <a:gd name="T8" fmla="*/ 0 w 119"/>
                <a:gd name="T9" fmla="*/ 149 h 149"/>
                <a:gd name="T10" fmla="*/ 71 w 119"/>
                <a:gd name="T11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49">
                  <a:moveTo>
                    <a:pt x="71" y="149"/>
                  </a:moveTo>
                  <a:cubicBezTo>
                    <a:pt x="119" y="149"/>
                    <a:pt x="119" y="149"/>
                    <a:pt x="119" y="149"/>
                  </a:cubicBezTo>
                  <a:cubicBezTo>
                    <a:pt x="119" y="3"/>
                    <a:pt x="119" y="3"/>
                    <a:pt x="119" y="3"/>
                  </a:cubicBezTo>
                  <a:cubicBezTo>
                    <a:pt x="119" y="3"/>
                    <a:pt x="19" y="0"/>
                    <a:pt x="0" y="112"/>
                  </a:cubicBezTo>
                  <a:cubicBezTo>
                    <a:pt x="0" y="149"/>
                    <a:pt x="0" y="149"/>
                    <a:pt x="0" y="149"/>
                  </a:cubicBezTo>
                  <a:lnTo>
                    <a:pt x="71" y="149"/>
                  </a:lnTo>
                  <a:close/>
                </a:path>
              </a:pathLst>
            </a:custGeom>
            <a:solidFill>
              <a:srgbClr val="262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3" name="Freeform 942"/>
            <p:cNvSpPr>
              <a:spLocks/>
            </p:cNvSpPr>
            <p:nvPr/>
          </p:nvSpPr>
          <p:spPr bwMode="auto">
            <a:xfrm>
              <a:off x="18207038" y="20156488"/>
              <a:ext cx="217488" cy="969963"/>
            </a:xfrm>
            <a:custGeom>
              <a:avLst/>
              <a:gdLst>
                <a:gd name="T0" fmla="*/ 42 w 84"/>
                <a:gd name="T1" fmla="*/ 374 h 374"/>
                <a:gd name="T2" fmla="*/ 42 w 84"/>
                <a:gd name="T3" fmla="*/ 374 h 374"/>
                <a:gd name="T4" fmla="*/ 84 w 84"/>
                <a:gd name="T5" fmla="*/ 332 h 374"/>
                <a:gd name="T6" fmla="*/ 84 w 84"/>
                <a:gd name="T7" fmla="*/ 42 h 374"/>
                <a:gd name="T8" fmla="*/ 42 w 84"/>
                <a:gd name="T9" fmla="*/ 0 h 374"/>
                <a:gd name="T10" fmla="*/ 0 w 84"/>
                <a:gd name="T11" fmla="*/ 42 h 374"/>
                <a:gd name="T12" fmla="*/ 0 w 84"/>
                <a:gd name="T13" fmla="*/ 332 h 374"/>
                <a:gd name="T14" fmla="*/ 42 w 84"/>
                <a:gd name="T15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374">
                  <a:moveTo>
                    <a:pt x="42" y="374"/>
                  </a:moveTo>
                  <a:cubicBezTo>
                    <a:pt x="42" y="374"/>
                    <a:pt x="42" y="374"/>
                    <a:pt x="42" y="374"/>
                  </a:cubicBezTo>
                  <a:cubicBezTo>
                    <a:pt x="65" y="374"/>
                    <a:pt x="84" y="355"/>
                    <a:pt x="84" y="332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19"/>
                    <a:pt x="65" y="0"/>
                    <a:pt x="42" y="0"/>
                  </a:cubicBezTo>
                  <a:cubicBezTo>
                    <a:pt x="19" y="0"/>
                    <a:pt x="0" y="19"/>
                    <a:pt x="0" y="42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355"/>
                    <a:pt x="19" y="374"/>
                    <a:pt x="42" y="374"/>
                  </a:cubicBezTo>
                  <a:close/>
                </a:path>
              </a:pathLst>
            </a:custGeom>
            <a:solidFill>
              <a:srgbClr val="262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4" name="Freeform 943"/>
            <p:cNvSpPr>
              <a:spLocks/>
            </p:cNvSpPr>
            <p:nvPr/>
          </p:nvSpPr>
          <p:spPr bwMode="auto">
            <a:xfrm>
              <a:off x="18116550" y="19946938"/>
              <a:ext cx="311150" cy="385763"/>
            </a:xfrm>
            <a:custGeom>
              <a:avLst/>
              <a:gdLst>
                <a:gd name="T0" fmla="*/ 49 w 120"/>
                <a:gd name="T1" fmla="*/ 149 h 149"/>
                <a:gd name="T2" fmla="*/ 0 w 120"/>
                <a:gd name="T3" fmla="*/ 149 h 149"/>
                <a:gd name="T4" fmla="*/ 0 w 120"/>
                <a:gd name="T5" fmla="*/ 3 h 149"/>
                <a:gd name="T6" fmla="*/ 120 w 120"/>
                <a:gd name="T7" fmla="*/ 112 h 149"/>
                <a:gd name="T8" fmla="*/ 120 w 120"/>
                <a:gd name="T9" fmla="*/ 149 h 149"/>
                <a:gd name="T10" fmla="*/ 49 w 120"/>
                <a:gd name="T11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0" h="149">
                  <a:moveTo>
                    <a:pt x="49" y="149"/>
                  </a:moveTo>
                  <a:cubicBezTo>
                    <a:pt x="0" y="149"/>
                    <a:pt x="0" y="149"/>
                    <a:pt x="0" y="149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00" y="0"/>
                    <a:pt x="120" y="112"/>
                  </a:cubicBezTo>
                  <a:cubicBezTo>
                    <a:pt x="120" y="149"/>
                    <a:pt x="120" y="149"/>
                    <a:pt x="120" y="149"/>
                  </a:cubicBezTo>
                  <a:lnTo>
                    <a:pt x="49" y="149"/>
                  </a:lnTo>
                  <a:close/>
                </a:path>
              </a:pathLst>
            </a:custGeom>
            <a:solidFill>
              <a:srgbClr val="262B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5" name="Freeform 944"/>
            <p:cNvSpPr>
              <a:spLocks/>
            </p:cNvSpPr>
            <p:nvPr/>
          </p:nvSpPr>
          <p:spPr bwMode="auto">
            <a:xfrm>
              <a:off x="17787938" y="20180301"/>
              <a:ext cx="144463" cy="593725"/>
            </a:xfrm>
            <a:custGeom>
              <a:avLst/>
              <a:gdLst>
                <a:gd name="T0" fmla="*/ 67 w 91"/>
                <a:gd name="T1" fmla="*/ 0 h 374"/>
                <a:gd name="T2" fmla="*/ 45 w 91"/>
                <a:gd name="T3" fmla="*/ 0 h 374"/>
                <a:gd name="T4" fmla="*/ 24 w 91"/>
                <a:gd name="T5" fmla="*/ 0 h 374"/>
                <a:gd name="T6" fmla="*/ 0 w 91"/>
                <a:gd name="T7" fmla="*/ 328 h 374"/>
                <a:gd name="T8" fmla="*/ 45 w 91"/>
                <a:gd name="T9" fmla="*/ 374 h 374"/>
                <a:gd name="T10" fmla="*/ 91 w 91"/>
                <a:gd name="T11" fmla="*/ 328 h 374"/>
                <a:gd name="T12" fmla="*/ 67 w 91"/>
                <a:gd name="T13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1" h="374">
                  <a:moveTo>
                    <a:pt x="67" y="0"/>
                  </a:moveTo>
                  <a:lnTo>
                    <a:pt x="45" y="0"/>
                  </a:lnTo>
                  <a:lnTo>
                    <a:pt x="24" y="0"/>
                  </a:lnTo>
                  <a:lnTo>
                    <a:pt x="0" y="328"/>
                  </a:lnTo>
                  <a:lnTo>
                    <a:pt x="45" y="374"/>
                  </a:lnTo>
                  <a:lnTo>
                    <a:pt x="91" y="328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6" name="Freeform 945"/>
            <p:cNvSpPr>
              <a:spLocks/>
            </p:cNvSpPr>
            <p:nvPr/>
          </p:nvSpPr>
          <p:spPr bwMode="auto">
            <a:xfrm>
              <a:off x="17800638" y="20027901"/>
              <a:ext cx="119063" cy="120650"/>
            </a:xfrm>
            <a:custGeom>
              <a:avLst/>
              <a:gdLst>
                <a:gd name="T0" fmla="*/ 37 w 75"/>
                <a:gd name="T1" fmla="*/ 0 h 76"/>
                <a:gd name="T2" fmla="*/ 0 w 75"/>
                <a:gd name="T3" fmla="*/ 29 h 76"/>
                <a:gd name="T4" fmla="*/ 14 w 75"/>
                <a:gd name="T5" fmla="*/ 76 h 76"/>
                <a:gd name="T6" fmla="*/ 37 w 75"/>
                <a:gd name="T7" fmla="*/ 76 h 76"/>
                <a:gd name="T8" fmla="*/ 60 w 75"/>
                <a:gd name="T9" fmla="*/ 76 h 76"/>
                <a:gd name="T10" fmla="*/ 75 w 75"/>
                <a:gd name="T11" fmla="*/ 29 h 76"/>
                <a:gd name="T12" fmla="*/ 37 w 75"/>
                <a:gd name="T1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76">
                  <a:moveTo>
                    <a:pt x="37" y="0"/>
                  </a:moveTo>
                  <a:lnTo>
                    <a:pt x="0" y="29"/>
                  </a:lnTo>
                  <a:lnTo>
                    <a:pt x="14" y="76"/>
                  </a:lnTo>
                  <a:lnTo>
                    <a:pt x="37" y="76"/>
                  </a:lnTo>
                  <a:lnTo>
                    <a:pt x="60" y="76"/>
                  </a:lnTo>
                  <a:lnTo>
                    <a:pt x="75" y="29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7" name="Freeform 946"/>
            <p:cNvSpPr>
              <a:spLocks/>
            </p:cNvSpPr>
            <p:nvPr/>
          </p:nvSpPr>
          <p:spPr bwMode="auto">
            <a:xfrm>
              <a:off x="18624550" y="19935826"/>
              <a:ext cx="1325563" cy="2393950"/>
            </a:xfrm>
            <a:custGeom>
              <a:avLst/>
              <a:gdLst>
                <a:gd name="T0" fmla="*/ 510 w 511"/>
                <a:gd name="T1" fmla="*/ 352 h 923"/>
                <a:gd name="T2" fmla="*/ 429 w 511"/>
                <a:gd name="T3" fmla="*/ 87 h 923"/>
                <a:gd name="T4" fmla="*/ 343 w 511"/>
                <a:gd name="T5" fmla="*/ 5 h 923"/>
                <a:gd name="T6" fmla="*/ 306 w 511"/>
                <a:gd name="T7" fmla="*/ 1 h 923"/>
                <a:gd name="T8" fmla="*/ 255 w 511"/>
                <a:gd name="T9" fmla="*/ 0 h 923"/>
                <a:gd name="T10" fmla="*/ 255 w 511"/>
                <a:gd name="T11" fmla="*/ 0 h 923"/>
                <a:gd name="T12" fmla="*/ 255 w 511"/>
                <a:gd name="T13" fmla="*/ 0 h 923"/>
                <a:gd name="T14" fmla="*/ 204 w 511"/>
                <a:gd name="T15" fmla="*/ 1 h 923"/>
                <a:gd name="T16" fmla="*/ 167 w 511"/>
                <a:gd name="T17" fmla="*/ 5 h 923"/>
                <a:gd name="T18" fmla="*/ 81 w 511"/>
                <a:gd name="T19" fmla="*/ 87 h 923"/>
                <a:gd name="T20" fmla="*/ 1 w 511"/>
                <a:gd name="T21" fmla="*/ 352 h 923"/>
                <a:gd name="T22" fmla="*/ 0 w 511"/>
                <a:gd name="T23" fmla="*/ 353 h 923"/>
                <a:gd name="T24" fmla="*/ 0 w 511"/>
                <a:gd name="T25" fmla="*/ 370 h 923"/>
                <a:gd name="T26" fmla="*/ 32 w 511"/>
                <a:gd name="T27" fmla="*/ 401 h 923"/>
                <a:gd name="T28" fmla="*/ 76 w 511"/>
                <a:gd name="T29" fmla="*/ 368 h 923"/>
                <a:gd name="T30" fmla="*/ 97 w 511"/>
                <a:gd name="T31" fmla="*/ 294 h 923"/>
                <a:gd name="T32" fmla="*/ 141 w 511"/>
                <a:gd name="T33" fmla="*/ 145 h 923"/>
                <a:gd name="T34" fmla="*/ 165 w 511"/>
                <a:gd name="T35" fmla="*/ 131 h 923"/>
                <a:gd name="T36" fmla="*/ 44 w 511"/>
                <a:gd name="T37" fmla="*/ 552 h 923"/>
                <a:gd name="T38" fmla="*/ 157 w 511"/>
                <a:gd name="T39" fmla="*/ 552 h 923"/>
                <a:gd name="T40" fmla="*/ 157 w 511"/>
                <a:gd name="T41" fmla="*/ 563 h 923"/>
                <a:gd name="T42" fmla="*/ 157 w 511"/>
                <a:gd name="T43" fmla="*/ 866 h 923"/>
                <a:gd name="T44" fmla="*/ 179 w 511"/>
                <a:gd name="T45" fmla="*/ 908 h 923"/>
                <a:gd name="T46" fmla="*/ 242 w 511"/>
                <a:gd name="T47" fmla="*/ 873 h 923"/>
                <a:gd name="T48" fmla="*/ 243 w 511"/>
                <a:gd name="T49" fmla="*/ 862 h 923"/>
                <a:gd name="T50" fmla="*/ 243 w 511"/>
                <a:gd name="T51" fmla="*/ 565 h 923"/>
                <a:gd name="T52" fmla="*/ 243 w 511"/>
                <a:gd name="T53" fmla="*/ 553 h 923"/>
                <a:gd name="T54" fmla="*/ 255 w 511"/>
                <a:gd name="T55" fmla="*/ 553 h 923"/>
                <a:gd name="T56" fmla="*/ 255 w 511"/>
                <a:gd name="T57" fmla="*/ 553 h 923"/>
                <a:gd name="T58" fmla="*/ 268 w 511"/>
                <a:gd name="T59" fmla="*/ 553 h 923"/>
                <a:gd name="T60" fmla="*/ 268 w 511"/>
                <a:gd name="T61" fmla="*/ 565 h 923"/>
                <a:gd name="T62" fmla="*/ 268 w 511"/>
                <a:gd name="T63" fmla="*/ 862 h 923"/>
                <a:gd name="T64" fmla="*/ 268 w 511"/>
                <a:gd name="T65" fmla="*/ 873 h 923"/>
                <a:gd name="T66" fmla="*/ 331 w 511"/>
                <a:gd name="T67" fmla="*/ 908 h 923"/>
                <a:gd name="T68" fmla="*/ 353 w 511"/>
                <a:gd name="T69" fmla="*/ 866 h 923"/>
                <a:gd name="T70" fmla="*/ 353 w 511"/>
                <a:gd name="T71" fmla="*/ 563 h 923"/>
                <a:gd name="T72" fmla="*/ 353 w 511"/>
                <a:gd name="T73" fmla="*/ 552 h 923"/>
                <a:gd name="T74" fmla="*/ 467 w 511"/>
                <a:gd name="T75" fmla="*/ 552 h 923"/>
                <a:gd name="T76" fmla="*/ 346 w 511"/>
                <a:gd name="T77" fmla="*/ 131 h 923"/>
                <a:gd name="T78" fmla="*/ 369 w 511"/>
                <a:gd name="T79" fmla="*/ 145 h 923"/>
                <a:gd name="T80" fmla="*/ 413 w 511"/>
                <a:gd name="T81" fmla="*/ 294 h 923"/>
                <a:gd name="T82" fmla="*/ 435 w 511"/>
                <a:gd name="T83" fmla="*/ 368 h 923"/>
                <a:gd name="T84" fmla="*/ 478 w 511"/>
                <a:gd name="T85" fmla="*/ 401 h 923"/>
                <a:gd name="T86" fmla="*/ 511 w 511"/>
                <a:gd name="T87" fmla="*/ 370 h 923"/>
                <a:gd name="T88" fmla="*/ 511 w 511"/>
                <a:gd name="T89" fmla="*/ 353 h 923"/>
                <a:gd name="T90" fmla="*/ 510 w 511"/>
                <a:gd name="T91" fmla="*/ 352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923">
                  <a:moveTo>
                    <a:pt x="510" y="352"/>
                  </a:moveTo>
                  <a:cubicBezTo>
                    <a:pt x="483" y="264"/>
                    <a:pt x="457" y="175"/>
                    <a:pt x="429" y="87"/>
                  </a:cubicBezTo>
                  <a:cubicBezTo>
                    <a:pt x="416" y="44"/>
                    <a:pt x="387" y="16"/>
                    <a:pt x="343" y="5"/>
                  </a:cubicBezTo>
                  <a:cubicBezTo>
                    <a:pt x="331" y="2"/>
                    <a:pt x="319" y="2"/>
                    <a:pt x="306" y="1"/>
                  </a:cubicBezTo>
                  <a:cubicBezTo>
                    <a:pt x="290" y="0"/>
                    <a:pt x="273" y="0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55" y="0"/>
                    <a:pt x="255" y="0"/>
                    <a:pt x="255" y="0"/>
                  </a:cubicBezTo>
                  <a:cubicBezTo>
                    <a:pt x="238" y="0"/>
                    <a:pt x="220" y="0"/>
                    <a:pt x="204" y="1"/>
                  </a:cubicBezTo>
                  <a:cubicBezTo>
                    <a:pt x="192" y="2"/>
                    <a:pt x="179" y="2"/>
                    <a:pt x="167" y="5"/>
                  </a:cubicBezTo>
                  <a:cubicBezTo>
                    <a:pt x="124" y="16"/>
                    <a:pt x="94" y="44"/>
                    <a:pt x="81" y="87"/>
                  </a:cubicBezTo>
                  <a:cubicBezTo>
                    <a:pt x="53" y="175"/>
                    <a:pt x="27" y="264"/>
                    <a:pt x="1" y="352"/>
                  </a:cubicBezTo>
                  <a:cubicBezTo>
                    <a:pt x="1" y="353"/>
                    <a:pt x="0" y="353"/>
                    <a:pt x="0" y="353"/>
                  </a:cubicBezTo>
                  <a:cubicBezTo>
                    <a:pt x="0" y="359"/>
                    <a:pt x="0" y="364"/>
                    <a:pt x="0" y="370"/>
                  </a:cubicBezTo>
                  <a:cubicBezTo>
                    <a:pt x="5" y="386"/>
                    <a:pt x="14" y="398"/>
                    <a:pt x="32" y="401"/>
                  </a:cubicBezTo>
                  <a:cubicBezTo>
                    <a:pt x="53" y="403"/>
                    <a:pt x="68" y="392"/>
                    <a:pt x="76" y="368"/>
                  </a:cubicBezTo>
                  <a:cubicBezTo>
                    <a:pt x="83" y="344"/>
                    <a:pt x="90" y="319"/>
                    <a:pt x="97" y="294"/>
                  </a:cubicBezTo>
                  <a:cubicBezTo>
                    <a:pt x="112" y="245"/>
                    <a:pt x="127" y="195"/>
                    <a:pt x="141" y="145"/>
                  </a:cubicBezTo>
                  <a:cubicBezTo>
                    <a:pt x="146" y="129"/>
                    <a:pt x="146" y="129"/>
                    <a:pt x="165" y="131"/>
                  </a:cubicBezTo>
                  <a:cubicBezTo>
                    <a:pt x="44" y="552"/>
                    <a:pt x="44" y="552"/>
                    <a:pt x="44" y="552"/>
                  </a:cubicBezTo>
                  <a:cubicBezTo>
                    <a:pt x="157" y="552"/>
                    <a:pt x="157" y="552"/>
                    <a:pt x="157" y="552"/>
                  </a:cubicBezTo>
                  <a:cubicBezTo>
                    <a:pt x="157" y="557"/>
                    <a:pt x="157" y="560"/>
                    <a:pt x="157" y="563"/>
                  </a:cubicBezTo>
                  <a:cubicBezTo>
                    <a:pt x="157" y="664"/>
                    <a:pt x="157" y="765"/>
                    <a:pt x="157" y="866"/>
                  </a:cubicBezTo>
                  <a:cubicBezTo>
                    <a:pt x="157" y="884"/>
                    <a:pt x="162" y="900"/>
                    <a:pt x="179" y="908"/>
                  </a:cubicBezTo>
                  <a:cubicBezTo>
                    <a:pt x="208" y="923"/>
                    <a:pt x="240" y="905"/>
                    <a:pt x="242" y="873"/>
                  </a:cubicBezTo>
                  <a:cubicBezTo>
                    <a:pt x="243" y="869"/>
                    <a:pt x="243" y="865"/>
                    <a:pt x="243" y="862"/>
                  </a:cubicBezTo>
                  <a:cubicBezTo>
                    <a:pt x="243" y="763"/>
                    <a:pt x="243" y="664"/>
                    <a:pt x="243" y="565"/>
                  </a:cubicBezTo>
                  <a:cubicBezTo>
                    <a:pt x="243" y="561"/>
                    <a:pt x="243" y="557"/>
                    <a:pt x="243" y="553"/>
                  </a:cubicBezTo>
                  <a:cubicBezTo>
                    <a:pt x="255" y="553"/>
                    <a:pt x="255" y="553"/>
                    <a:pt x="255" y="553"/>
                  </a:cubicBezTo>
                  <a:cubicBezTo>
                    <a:pt x="255" y="553"/>
                    <a:pt x="255" y="553"/>
                    <a:pt x="255" y="553"/>
                  </a:cubicBezTo>
                  <a:cubicBezTo>
                    <a:pt x="268" y="553"/>
                    <a:pt x="268" y="553"/>
                    <a:pt x="268" y="553"/>
                  </a:cubicBezTo>
                  <a:cubicBezTo>
                    <a:pt x="268" y="557"/>
                    <a:pt x="268" y="561"/>
                    <a:pt x="268" y="565"/>
                  </a:cubicBezTo>
                  <a:cubicBezTo>
                    <a:pt x="268" y="664"/>
                    <a:pt x="268" y="763"/>
                    <a:pt x="268" y="862"/>
                  </a:cubicBezTo>
                  <a:cubicBezTo>
                    <a:pt x="268" y="865"/>
                    <a:pt x="268" y="869"/>
                    <a:pt x="268" y="873"/>
                  </a:cubicBezTo>
                  <a:cubicBezTo>
                    <a:pt x="270" y="905"/>
                    <a:pt x="302" y="923"/>
                    <a:pt x="331" y="908"/>
                  </a:cubicBezTo>
                  <a:cubicBezTo>
                    <a:pt x="348" y="900"/>
                    <a:pt x="353" y="884"/>
                    <a:pt x="353" y="866"/>
                  </a:cubicBezTo>
                  <a:cubicBezTo>
                    <a:pt x="353" y="765"/>
                    <a:pt x="353" y="664"/>
                    <a:pt x="353" y="563"/>
                  </a:cubicBezTo>
                  <a:cubicBezTo>
                    <a:pt x="353" y="560"/>
                    <a:pt x="353" y="557"/>
                    <a:pt x="353" y="552"/>
                  </a:cubicBezTo>
                  <a:cubicBezTo>
                    <a:pt x="467" y="552"/>
                    <a:pt x="467" y="552"/>
                    <a:pt x="467" y="552"/>
                  </a:cubicBezTo>
                  <a:cubicBezTo>
                    <a:pt x="346" y="131"/>
                    <a:pt x="346" y="131"/>
                    <a:pt x="346" y="131"/>
                  </a:cubicBezTo>
                  <a:cubicBezTo>
                    <a:pt x="364" y="129"/>
                    <a:pt x="364" y="129"/>
                    <a:pt x="369" y="145"/>
                  </a:cubicBezTo>
                  <a:cubicBezTo>
                    <a:pt x="384" y="195"/>
                    <a:pt x="398" y="245"/>
                    <a:pt x="413" y="294"/>
                  </a:cubicBezTo>
                  <a:cubicBezTo>
                    <a:pt x="420" y="319"/>
                    <a:pt x="427" y="344"/>
                    <a:pt x="435" y="368"/>
                  </a:cubicBezTo>
                  <a:cubicBezTo>
                    <a:pt x="442" y="392"/>
                    <a:pt x="458" y="403"/>
                    <a:pt x="478" y="401"/>
                  </a:cubicBezTo>
                  <a:cubicBezTo>
                    <a:pt x="496" y="398"/>
                    <a:pt x="506" y="386"/>
                    <a:pt x="511" y="370"/>
                  </a:cubicBezTo>
                  <a:cubicBezTo>
                    <a:pt x="511" y="364"/>
                    <a:pt x="511" y="359"/>
                    <a:pt x="511" y="353"/>
                  </a:cubicBezTo>
                  <a:cubicBezTo>
                    <a:pt x="510" y="353"/>
                    <a:pt x="510" y="353"/>
                    <a:pt x="510" y="352"/>
                  </a:cubicBez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18" name="Oval 947"/>
            <p:cNvSpPr>
              <a:spLocks noChangeArrowheads="1"/>
            </p:cNvSpPr>
            <p:nvPr/>
          </p:nvSpPr>
          <p:spPr bwMode="auto">
            <a:xfrm>
              <a:off x="19045238" y="19426238"/>
              <a:ext cx="481013" cy="484188"/>
            </a:xfrm>
            <a:prstGeom prst="ellipse">
              <a:avLst/>
            </a:pr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96" name="Group 695"/>
          <p:cNvGrpSpPr/>
          <p:nvPr/>
        </p:nvGrpSpPr>
        <p:grpSpPr>
          <a:xfrm>
            <a:off x="19213584" y="8412142"/>
            <a:ext cx="1304130" cy="1303644"/>
            <a:chOff x="21453475" y="18767426"/>
            <a:chExt cx="4270375" cy="4268788"/>
          </a:xfrm>
        </p:grpSpPr>
        <p:sp>
          <p:nvSpPr>
            <p:cNvPr id="419" name="Oval 948"/>
            <p:cNvSpPr>
              <a:spLocks noChangeArrowheads="1"/>
            </p:cNvSpPr>
            <p:nvPr/>
          </p:nvSpPr>
          <p:spPr bwMode="auto">
            <a:xfrm>
              <a:off x="21453475" y="18767426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0" name="Freeform 949"/>
            <p:cNvSpPr>
              <a:spLocks/>
            </p:cNvSpPr>
            <p:nvPr/>
          </p:nvSpPr>
          <p:spPr bwMode="auto">
            <a:xfrm>
              <a:off x="22453600" y="19586576"/>
              <a:ext cx="2100263" cy="2355850"/>
            </a:xfrm>
            <a:custGeom>
              <a:avLst/>
              <a:gdLst>
                <a:gd name="T0" fmla="*/ 470 w 810"/>
                <a:gd name="T1" fmla="*/ 909 h 909"/>
                <a:gd name="T2" fmla="*/ 469 w 810"/>
                <a:gd name="T3" fmla="*/ 909 h 909"/>
                <a:gd name="T4" fmla="*/ 283 w 810"/>
                <a:gd name="T5" fmla="*/ 880 h 909"/>
                <a:gd name="T6" fmla="*/ 139 w 810"/>
                <a:gd name="T7" fmla="*/ 811 h 909"/>
                <a:gd name="T8" fmla="*/ 51 w 810"/>
                <a:gd name="T9" fmla="*/ 712 h 909"/>
                <a:gd name="T10" fmla="*/ 6 w 810"/>
                <a:gd name="T11" fmla="*/ 590 h 909"/>
                <a:gd name="T12" fmla="*/ 5 w 810"/>
                <a:gd name="T13" fmla="*/ 470 h 909"/>
                <a:gd name="T14" fmla="*/ 35 w 810"/>
                <a:gd name="T15" fmla="*/ 354 h 909"/>
                <a:gd name="T16" fmla="*/ 118 w 810"/>
                <a:gd name="T17" fmla="*/ 197 h 909"/>
                <a:gd name="T18" fmla="*/ 252 w 810"/>
                <a:gd name="T19" fmla="*/ 100 h 909"/>
                <a:gd name="T20" fmla="*/ 442 w 810"/>
                <a:gd name="T21" fmla="*/ 29 h 909"/>
                <a:gd name="T22" fmla="*/ 453 w 810"/>
                <a:gd name="T23" fmla="*/ 25 h 909"/>
                <a:gd name="T24" fmla="*/ 555 w 810"/>
                <a:gd name="T25" fmla="*/ 4 h 909"/>
                <a:gd name="T26" fmla="*/ 682 w 810"/>
                <a:gd name="T27" fmla="*/ 30 h 909"/>
                <a:gd name="T28" fmla="*/ 753 w 810"/>
                <a:gd name="T29" fmla="*/ 102 h 909"/>
                <a:gd name="T30" fmla="*/ 792 w 810"/>
                <a:gd name="T31" fmla="*/ 178 h 909"/>
                <a:gd name="T32" fmla="*/ 808 w 810"/>
                <a:gd name="T33" fmla="*/ 210 h 909"/>
                <a:gd name="T34" fmla="*/ 803 w 810"/>
                <a:gd name="T35" fmla="*/ 221 h 909"/>
                <a:gd name="T36" fmla="*/ 792 w 810"/>
                <a:gd name="T37" fmla="*/ 218 h 909"/>
                <a:gd name="T38" fmla="*/ 693 w 810"/>
                <a:gd name="T39" fmla="*/ 65 h 909"/>
                <a:gd name="T40" fmla="*/ 611 w 810"/>
                <a:gd name="T41" fmla="*/ 25 h 909"/>
                <a:gd name="T42" fmla="*/ 537 w 810"/>
                <a:gd name="T43" fmla="*/ 66 h 909"/>
                <a:gd name="T44" fmla="*/ 473 w 810"/>
                <a:gd name="T45" fmla="*/ 162 h 909"/>
                <a:gd name="T46" fmla="*/ 409 w 810"/>
                <a:gd name="T47" fmla="*/ 365 h 909"/>
                <a:gd name="T48" fmla="*/ 412 w 810"/>
                <a:gd name="T49" fmla="*/ 552 h 909"/>
                <a:gd name="T50" fmla="*/ 631 w 810"/>
                <a:gd name="T51" fmla="*/ 892 h 909"/>
                <a:gd name="T52" fmla="*/ 636 w 810"/>
                <a:gd name="T53" fmla="*/ 908 h 909"/>
                <a:gd name="T54" fmla="*/ 470 w 810"/>
                <a:gd name="T55" fmla="*/ 909 h 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10" h="909">
                  <a:moveTo>
                    <a:pt x="470" y="909"/>
                  </a:moveTo>
                  <a:cubicBezTo>
                    <a:pt x="469" y="909"/>
                    <a:pt x="469" y="909"/>
                    <a:pt x="469" y="909"/>
                  </a:cubicBezTo>
                  <a:cubicBezTo>
                    <a:pt x="383" y="906"/>
                    <a:pt x="344" y="897"/>
                    <a:pt x="283" y="880"/>
                  </a:cubicBezTo>
                  <a:cubicBezTo>
                    <a:pt x="228" y="865"/>
                    <a:pt x="177" y="843"/>
                    <a:pt x="139" y="811"/>
                  </a:cubicBezTo>
                  <a:cubicBezTo>
                    <a:pt x="106" y="783"/>
                    <a:pt x="75" y="752"/>
                    <a:pt x="51" y="712"/>
                  </a:cubicBezTo>
                  <a:cubicBezTo>
                    <a:pt x="29" y="673"/>
                    <a:pt x="13" y="640"/>
                    <a:pt x="6" y="590"/>
                  </a:cubicBezTo>
                  <a:cubicBezTo>
                    <a:pt x="0" y="555"/>
                    <a:pt x="0" y="503"/>
                    <a:pt x="5" y="470"/>
                  </a:cubicBezTo>
                  <a:cubicBezTo>
                    <a:pt x="11" y="434"/>
                    <a:pt x="25" y="384"/>
                    <a:pt x="35" y="354"/>
                  </a:cubicBezTo>
                  <a:cubicBezTo>
                    <a:pt x="57" y="288"/>
                    <a:pt x="72" y="246"/>
                    <a:pt x="118" y="197"/>
                  </a:cubicBezTo>
                  <a:cubicBezTo>
                    <a:pt x="156" y="157"/>
                    <a:pt x="192" y="130"/>
                    <a:pt x="252" y="100"/>
                  </a:cubicBezTo>
                  <a:cubicBezTo>
                    <a:pt x="305" y="74"/>
                    <a:pt x="362" y="56"/>
                    <a:pt x="442" y="29"/>
                  </a:cubicBezTo>
                  <a:cubicBezTo>
                    <a:pt x="446" y="27"/>
                    <a:pt x="450" y="26"/>
                    <a:pt x="453" y="25"/>
                  </a:cubicBezTo>
                  <a:cubicBezTo>
                    <a:pt x="490" y="13"/>
                    <a:pt x="524" y="6"/>
                    <a:pt x="555" y="4"/>
                  </a:cubicBezTo>
                  <a:cubicBezTo>
                    <a:pt x="604" y="0"/>
                    <a:pt x="647" y="9"/>
                    <a:pt x="682" y="30"/>
                  </a:cubicBezTo>
                  <a:cubicBezTo>
                    <a:pt x="711" y="47"/>
                    <a:pt x="735" y="71"/>
                    <a:pt x="753" y="102"/>
                  </a:cubicBezTo>
                  <a:cubicBezTo>
                    <a:pt x="770" y="130"/>
                    <a:pt x="785" y="159"/>
                    <a:pt x="792" y="178"/>
                  </a:cubicBezTo>
                  <a:cubicBezTo>
                    <a:pt x="798" y="196"/>
                    <a:pt x="801" y="192"/>
                    <a:pt x="808" y="210"/>
                  </a:cubicBezTo>
                  <a:cubicBezTo>
                    <a:pt x="810" y="214"/>
                    <a:pt x="808" y="219"/>
                    <a:pt x="803" y="221"/>
                  </a:cubicBezTo>
                  <a:cubicBezTo>
                    <a:pt x="799" y="223"/>
                    <a:pt x="794" y="222"/>
                    <a:pt x="792" y="218"/>
                  </a:cubicBezTo>
                  <a:cubicBezTo>
                    <a:pt x="752" y="143"/>
                    <a:pt x="723" y="95"/>
                    <a:pt x="693" y="65"/>
                  </a:cubicBezTo>
                  <a:cubicBezTo>
                    <a:pt x="666" y="37"/>
                    <a:pt x="638" y="24"/>
                    <a:pt x="611" y="25"/>
                  </a:cubicBezTo>
                  <a:cubicBezTo>
                    <a:pt x="586" y="27"/>
                    <a:pt x="562" y="41"/>
                    <a:pt x="537" y="66"/>
                  </a:cubicBezTo>
                  <a:cubicBezTo>
                    <a:pt x="515" y="89"/>
                    <a:pt x="493" y="121"/>
                    <a:pt x="473" y="162"/>
                  </a:cubicBezTo>
                  <a:cubicBezTo>
                    <a:pt x="437" y="232"/>
                    <a:pt x="425" y="276"/>
                    <a:pt x="409" y="365"/>
                  </a:cubicBezTo>
                  <a:cubicBezTo>
                    <a:pt x="401" y="412"/>
                    <a:pt x="410" y="521"/>
                    <a:pt x="412" y="552"/>
                  </a:cubicBezTo>
                  <a:cubicBezTo>
                    <a:pt x="419" y="702"/>
                    <a:pt x="575" y="845"/>
                    <a:pt x="631" y="892"/>
                  </a:cubicBezTo>
                  <a:cubicBezTo>
                    <a:pt x="638" y="898"/>
                    <a:pt x="645" y="908"/>
                    <a:pt x="636" y="908"/>
                  </a:cubicBezTo>
                  <a:cubicBezTo>
                    <a:pt x="592" y="907"/>
                    <a:pt x="494" y="908"/>
                    <a:pt x="470" y="909"/>
                  </a:cubicBezTo>
                  <a:close/>
                </a:path>
              </a:pathLst>
            </a:custGeom>
            <a:solidFill>
              <a:srgbClr val="E0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1" name="Freeform 950"/>
            <p:cNvSpPr>
              <a:spLocks/>
            </p:cNvSpPr>
            <p:nvPr/>
          </p:nvSpPr>
          <p:spPr bwMode="auto">
            <a:xfrm>
              <a:off x="23441025" y="19597688"/>
              <a:ext cx="1284288" cy="2365375"/>
            </a:xfrm>
            <a:custGeom>
              <a:avLst/>
              <a:gdLst>
                <a:gd name="T0" fmla="*/ 478 w 495"/>
                <a:gd name="T1" fmla="*/ 440 h 913"/>
                <a:gd name="T2" fmla="*/ 278 w 495"/>
                <a:gd name="T3" fmla="*/ 904 h 913"/>
                <a:gd name="T4" fmla="*/ 16 w 495"/>
                <a:gd name="T5" fmla="*/ 472 h 913"/>
                <a:gd name="T6" fmla="*/ 216 w 495"/>
                <a:gd name="T7" fmla="*/ 0 h 913"/>
                <a:gd name="T8" fmla="*/ 478 w 495"/>
                <a:gd name="T9" fmla="*/ 440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5" h="913">
                  <a:moveTo>
                    <a:pt x="478" y="440"/>
                  </a:moveTo>
                  <a:cubicBezTo>
                    <a:pt x="495" y="688"/>
                    <a:pt x="405" y="896"/>
                    <a:pt x="278" y="904"/>
                  </a:cubicBezTo>
                  <a:cubicBezTo>
                    <a:pt x="150" y="913"/>
                    <a:pt x="33" y="719"/>
                    <a:pt x="16" y="472"/>
                  </a:cubicBezTo>
                  <a:cubicBezTo>
                    <a:pt x="0" y="224"/>
                    <a:pt x="88" y="0"/>
                    <a:pt x="216" y="0"/>
                  </a:cubicBezTo>
                  <a:cubicBezTo>
                    <a:pt x="361" y="0"/>
                    <a:pt x="462" y="193"/>
                    <a:pt x="478" y="440"/>
                  </a:cubicBezTo>
                  <a:close/>
                </a:path>
              </a:pathLst>
            </a:custGeom>
            <a:solidFill>
              <a:srgbClr val="F2A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2" name="Freeform 951"/>
            <p:cNvSpPr>
              <a:spLocks/>
            </p:cNvSpPr>
            <p:nvPr/>
          </p:nvSpPr>
          <p:spPr bwMode="auto">
            <a:xfrm>
              <a:off x="24126825" y="20924838"/>
              <a:ext cx="328613" cy="833438"/>
            </a:xfrm>
            <a:custGeom>
              <a:avLst/>
              <a:gdLst>
                <a:gd name="T0" fmla="*/ 34 w 127"/>
                <a:gd name="T1" fmla="*/ 321 h 322"/>
                <a:gd name="T2" fmla="*/ 22 w 127"/>
                <a:gd name="T3" fmla="*/ 317 h 322"/>
                <a:gd name="T4" fmla="*/ 11 w 127"/>
                <a:gd name="T5" fmla="*/ 273 h 322"/>
                <a:gd name="T6" fmla="*/ 9 w 127"/>
                <a:gd name="T7" fmla="*/ 230 h 322"/>
                <a:gd name="T8" fmla="*/ 6 w 127"/>
                <a:gd name="T9" fmla="*/ 166 h 322"/>
                <a:gd name="T10" fmla="*/ 3 w 127"/>
                <a:gd name="T11" fmla="*/ 106 h 322"/>
                <a:gd name="T12" fmla="*/ 0 w 127"/>
                <a:gd name="T13" fmla="*/ 49 h 322"/>
                <a:gd name="T14" fmla="*/ 0 w 127"/>
                <a:gd name="T15" fmla="*/ 49 h 322"/>
                <a:gd name="T16" fmla="*/ 0 w 127"/>
                <a:gd name="T17" fmla="*/ 42 h 322"/>
                <a:gd name="T18" fmla="*/ 2 w 127"/>
                <a:gd name="T19" fmla="*/ 28 h 322"/>
                <a:gd name="T20" fmla="*/ 9 w 127"/>
                <a:gd name="T21" fmla="*/ 4 h 322"/>
                <a:gd name="T22" fmla="*/ 15 w 127"/>
                <a:gd name="T23" fmla="*/ 1 h 322"/>
                <a:gd name="T24" fmla="*/ 31 w 127"/>
                <a:gd name="T25" fmla="*/ 13 h 322"/>
                <a:gd name="T26" fmla="*/ 31 w 127"/>
                <a:gd name="T27" fmla="*/ 13 h 322"/>
                <a:gd name="T28" fmla="*/ 31 w 127"/>
                <a:gd name="T29" fmla="*/ 13 h 322"/>
                <a:gd name="T30" fmla="*/ 55 w 127"/>
                <a:gd name="T31" fmla="*/ 61 h 322"/>
                <a:gd name="T32" fmla="*/ 79 w 127"/>
                <a:gd name="T33" fmla="*/ 108 h 322"/>
                <a:gd name="T34" fmla="*/ 87 w 127"/>
                <a:gd name="T35" fmla="*/ 124 h 322"/>
                <a:gd name="T36" fmla="*/ 122 w 127"/>
                <a:gd name="T37" fmla="*/ 194 h 322"/>
                <a:gd name="T38" fmla="*/ 122 w 127"/>
                <a:gd name="T39" fmla="*/ 194 h 322"/>
                <a:gd name="T40" fmla="*/ 122 w 127"/>
                <a:gd name="T41" fmla="*/ 194 h 322"/>
                <a:gd name="T42" fmla="*/ 126 w 127"/>
                <a:gd name="T43" fmla="*/ 216 h 322"/>
                <a:gd name="T44" fmla="*/ 110 w 127"/>
                <a:gd name="T45" fmla="*/ 263 h 322"/>
                <a:gd name="T46" fmla="*/ 51 w 127"/>
                <a:gd name="T47" fmla="*/ 315 h 322"/>
                <a:gd name="T48" fmla="*/ 34 w 127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7" h="322">
                  <a:moveTo>
                    <a:pt x="34" y="321"/>
                  </a:moveTo>
                  <a:cubicBezTo>
                    <a:pt x="29" y="322"/>
                    <a:pt x="25" y="320"/>
                    <a:pt x="22" y="317"/>
                  </a:cubicBezTo>
                  <a:cubicBezTo>
                    <a:pt x="15" y="310"/>
                    <a:pt x="11" y="296"/>
                    <a:pt x="11" y="273"/>
                  </a:cubicBezTo>
                  <a:cubicBezTo>
                    <a:pt x="10" y="259"/>
                    <a:pt x="10" y="245"/>
                    <a:pt x="9" y="230"/>
                  </a:cubicBezTo>
                  <a:cubicBezTo>
                    <a:pt x="8" y="209"/>
                    <a:pt x="7" y="188"/>
                    <a:pt x="6" y="166"/>
                  </a:cubicBezTo>
                  <a:cubicBezTo>
                    <a:pt x="5" y="146"/>
                    <a:pt x="4" y="126"/>
                    <a:pt x="3" y="106"/>
                  </a:cubicBezTo>
                  <a:cubicBezTo>
                    <a:pt x="2" y="87"/>
                    <a:pt x="1" y="68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8"/>
                    <a:pt x="0" y="46"/>
                    <a:pt x="0" y="42"/>
                  </a:cubicBezTo>
                  <a:cubicBezTo>
                    <a:pt x="1" y="39"/>
                    <a:pt x="1" y="34"/>
                    <a:pt x="2" y="28"/>
                  </a:cubicBezTo>
                  <a:cubicBezTo>
                    <a:pt x="3" y="16"/>
                    <a:pt x="5" y="8"/>
                    <a:pt x="9" y="4"/>
                  </a:cubicBezTo>
                  <a:cubicBezTo>
                    <a:pt x="11" y="1"/>
                    <a:pt x="14" y="1"/>
                    <a:pt x="15" y="1"/>
                  </a:cubicBezTo>
                  <a:cubicBezTo>
                    <a:pt x="20" y="0"/>
                    <a:pt x="25" y="4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9" y="29"/>
                    <a:pt x="47" y="45"/>
                    <a:pt x="55" y="61"/>
                  </a:cubicBezTo>
                  <a:cubicBezTo>
                    <a:pt x="63" y="76"/>
                    <a:pt x="71" y="92"/>
                    <a:pt x="79" y="108"/>
                  </a:cubicBezTo>
                  <a:cubicBezTo>
                    <a:pt x="87" y="124"/>
                    <a:pt x="87" y="124"/>
                    <a:pt x="87" y="124"/>
                  </a:cubicBezTo>
                  <a:cubicBezTo>
                    <a:pt x="98" y="148"/>
                    <a:pt x="110" y="171"/>
                    <a:pt x="122" y="194"/>
                  </a:cubicBezTo>
                  <a:cubicBezTo>
                    <a:pt x="122" y="194"/>
                    <a:pt x="122" y="194"/>
                    <a:pt x="122" y="194"/>
                  </a:cubicBezTo>
                  <a:cubicBezTo>
                    <a:pt x="122" y="194"/>
                    <a:pt x="122" y="194"/>
                    <a:pt x="122" y="194"/>
                  </a:cubicBezTo>
                  <a:cubicBezTo>
                    <a:pt x="122" y="194"/>
                    <a:pt x="126" y="203"/>
                    <a:pt x="126" y="216"/>
                  </a:cubicBezTo>
                  <a:cubicBezTo>
                    <a:pt x="127" y="228"/>
                    <a:pt x="124" y="246"/>
                    <a:pt x="110" y="263"/>
                  </a:cubicBezTo>
                  <a:cubicBezTo>
                    <a:pt x="94" y="283"/>
                    <a:pt x="72" y="301"/>
                    <a:pt x="51" y="315"/>
                  </a:cubicBezTo>
                  <a:cubicBezTo>
                    <a:pt x="45" y="319"/>
                    <a:pt x="39" y="321"/>
                    <a:pt x="34" y="321"/>
                  </a:cubicBezTo>
                  <a:close/>
                </a:path>
              </a:pathLst>
            </a:custGeom>
            <a:solidFill>
              <a:srgbClr val="E0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3" name="Freeform 952"/>
            <p:cNvSpPr>
              <a:spLocks/>
            </p:cNvSpPr>
            <p:nvPr/>
          </p:nvSpPr>
          <p:spPr bwMode="auto">
            <a:xfrm>
              <a:off x="23750588" y="20901026"/>
              <a:ext cx="341313" cy="884238"/>
            </a:xfrm>
            <a:custGeom>
              <a:avLst/>
              <a:gdLst>
                <a:gd name="T0" fmla="*/ 102 w 132"/>
                <a:gd name="T1" fmla="*/ 340 h 341"/>
                <a:gd name="T2" fmla="*/ 87 w 132"/>
                <a:gd name="T3" fmla="*/ 337 h 341"/>
                <a:gd name="T4" fmla="*/ 23 w 132"/>
                <a:gd name="T5" fmla="*/ 294 h 341"/>
                <a:gd name="T6" fmla="*/ 16 w 132"/>
                <a:gd name="T7" fmla="*/ 216 h 341"/>
                <a:gd name="T8" fmla="*/ 28 w 132"/>
                <a:gd name="T9" fmla="*/ 187 h 341"/>
                <a:gd name="T10" fmla="*/ 43 w 132"/>
                <a:gd name="T11" fmla="*/ 151 h 341"/>
                <a:gd name="T12" fmla="*/ 62 w 132"/>
                <a:gd name="T13" fmla="*/ 104 h 341"/>
                <a:gd name="T14" fmla="*/ 68 w 132"/>
                <a:gd name="T15" fmla="*/ 89 h 341"/>
                <a:gd name="T16" fmla="*/ 71 w 132"/>
                <a:gd name="T17" fmla="*/ 82 h 341"/>
                <a:gd name="T18" fmla="*/ 85 w 132"/>
                <a:gd name="T19" fmla="*/ 48 h 341"/>
                <a:gd name="T20" fmla="*/ 111 w 132"/>
                <a:gd name="T21" fmla="*/ 4 h 341"/>
                <a:gd name="T22" fmla="*/ 118 w 132"/>
                <a:gd name="T23" fmla="*/ 1 h 341"/>
                <a:gd name="T24" fmla="*/ 124 w 132"/>
                <a:gd name="T25" fmla="*/ 3 h 341"/>
                <a:gd name="T26" fmla="*/ 131 w 132"/>
                <a:gd name="T27" fmla="*/ 33 h 341"/>
                <a:gd name="T28" fmla="*/ 132 w 132"/>
                <a:gd name="T29" fmla="*/ 33 h 341"/>
                <a:gd name="T30" fmla="*/ 131 w 132"/>
                <a:gd name="T31" fmla="*/ 33 h 341"/>
                <a:gd name="T32" fmla="*/ 130 w 132"/>
                <a:gd name="T33" fmla="*/ 124 h 341"/>
                <a:gd name="T34" fmla="*/ 130 w 132"/>
                <a:gd name="T35" fmla="*/ 185 h 341"/>
                <a:gd name="T36" fmla="*/ 128 w 132"/>
                <a:gd name="T37" fmla="*/ 294 h 341"/>
                <a:gd name="T38" fmla="*/ 128 w 132"/>
                <a:gd name="T39" fmla="*/ 300 h 341"/>
                <a:gd name="T40" fmla="*/ 125 w 132"/>
                <a:gd name="T41" fmla="*/ 319 h 341"/>
                <a:gd name="T42" fmla="*/ 102 w 132"/>
                <a:gd name="T43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2" h="341">
                  <a:moveTo>
                    <a:pt x="102" y="340"/>
                  </a:moveTo>
                  <a:cubicBezTo>
                    <a:pt x="97" y="341"/>
                    <a:pt x="92" y="340"/>
                    <a:pt x="87" y="337"/>
                  </a:cubicBezTo>
                  <a:cubicBezTo>
                    <a:pt x="69" y="330"/>
                    <a:pt x="44" y="316"/>
                    <a:pt x="23" y="294"/>
                  </a:cubicBezTo>
                  <a:cubicBezTo>
                    <a:pt x="3" y="273"/>
                    <a:pt x="0" y="248"/>
                    <a:pt x="16" y="216"/>
                  </a:cubicBezTo>
                  <a:cubicBezTo>
                    <a:pt x="20" y="206"/>
                    <a:pt x="24" y="196"/>
                    <a:pt x="28" y="187"/>
                  </a:cubicBezTo>
                  <a:cubicBezTo>
                    <a:pt x="33" y="174"/>
                    <a:pt x="38" y="162"/>
                    <a:pt x="43" y="151"/>
                  </a:cubicBezTo>
                  <a:cubicBezTo>
                    <a:pt x="50" y="133"/>
                    <a:pt x="56" y="118"/>
                    <a:pt x="62" y="104"/>
                  </a:cubicBezTo>
                  <a:cubicBezTo>
                    <a:pt x="64" y="99"/>
                    <a:pt x="66" y="94"/>
                    <a:pt x="68" y="89"/>
                  </a:cubicBezTo>
                  <a:cubicBezTo>
                    <a:pt x="68" y="88"/>
                    <a:pt x="69" y="86"/>
                    <a:pt x="71" y="82"/>
                  </a:cubicBezTo>
                  <a:cubicBezTo>
                    <a:pt x="74" y="75"/>
                    <a:pt x="79" y="61"/>
                    <a:pt x="85" y="48"/>
                  </a:cubicBezTo>
                  <a:cubicBezTo>
                    <a:pt x="95" y="24"/>
                    <a:pt x="104" y="9"/>
                    <a:pt x="111" y="4"/>
                  </a:cubicBezTo>
                  <a:cubicBezTo>
                    <a:pt x="113" y="2"/>
                    <a:pt x="115" y="1"/>
                    <a:pt x="118" y="1"/>
                  </a:cubicBezTo>
                  <a:cubicBezTo>
                    <a:pt x="120" y="0"/>
                    <a:pt x="122" y="1"/>
                    <a:pt x="124" y="3"/>
                  </a:cubicBezTo>
                  <a:cubicBezTo>
                    <a:pt x="128" y="7"/>
                    <a:pt x="131" y="17"/>
                    <a:pt x="131" y="33"/>
                  </a:cubicBezTo>
                  <a:cubicBezTo>
                    <a:pt x="132" y="33"/>
                    <a:pt x="132" y="33"/>
                    <a:pt x="132" y="33"/>
                  </a:cubicBezTo>
                  <a:cubicBezTo>
                    <a:pt x="131" y="33"/>
                    <a:pt x="131" y="33"/>
                    <a:pt x="131" y="33"/>
                  </a:cubicBezTo>
                  <a:cubicBezTo>
                    <a:pt x="131" y="64"/>
                    <a:pt x="131" y="94"/>
                    <a:pt x="130" y="124"/>
                  </a:cubicBezTo>
                  <a:cubicBezTo>
                    <a:pt x="130" y="145"/>
                    <a:pt x="130" y="165"/>
                    <a:pt x="130" y="185"/>
                  </a:cubicBezTo>
                  <a:cubicBezTo>
                    <a:pt x="129" y="222"/>
                    <a:pt x="129" y="259"/>
                    <a:pt x="128" y="294"/>
                  </a:cubicBezTo>
                  <a:cubicBezTo>
                    <a:pt x="128" y="300"/>
                    <a:pt x="128" y="300"/>
                    <a:pt x="128" y="300"/>
                  </a:cubicBezTo>
                  <a:cubicBezTo>
                    <a:pt x="128" y="300"/>
                    <a:pt x="128" y="309"/>
                    <a:pt x="125" y="319"/>
                  </a:cubicBezTo>
                  <a:cubicBezTo>
                    <a:pt x="120" y="332"/>
                    <a:pt x="112" y="340"/>
                    <a:pt x="102" y="340"/>
                  </a:cubicBezTo>
                  <a:close/>
                </a:path>
              </a:pathLst>
            </a:custGeom>
            <a:solidFill>
              <a:srgbClr val="E0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4" name="Freeform 953"/>
            <p:cNvSpPr>
              <a:spLocks/>
            </p:cNvSpPr>
            <p:nvPr/>
          </p:nvSpPr>
          <p:spPr bwMode="auto">
            <a:xfrm>
              <a:off x="23571200" y="20823238"/>
              <a:ext cx="434975" cy="606425"/>
            </a:xfrm>
            <a:custGeom>
              <a:avLst/>
              <a:gdLst>
                <a:gd name="T0" fmla="*/ 55 w 168"/>
                <a:gd name="T1" fmla="*/ 233 h 234"/>
                <a:gd name="T2" fmla="*/ 35 w 168"/>
                <a:gd name="T3" fmla="*/ 215 h 234"/>
                <a:gd name="T4" fmla="*/ 24 w 168"/>
                <a:gd name="T5" fmla="*/ 182 h 234"/>
                <a:gd name="T6" fmla="*/ 19 w 168"/>
                <a:gd name="T7" fmla="*/ 164 h 234"/>
                <a:gd name="T8" fmla="*/ 6 w 168"/>
                <a:gd name="T9" fmla="*/ 111 h 234"/>
                <a:gd name="T10" fmla="*/ 8 w 168"/>
                <a:gd name="T11" fmla="*/ 49 h 234"/>
                <a:gd name="T12" fmla="*/ 27 w 168"/>
                <a:gd name="T13" fmla="*/ 37 h 234"/>
                <a:gd name="T14" fmla="*/ 45 w 168"/>
                <a:gd name="T15" fmla="*/ 31 h 234"/>
                <a:gd name="T16" fmla="*/ 63 w 168"/>
                <a:gd name="T17" fmla="*/ 25 h 234"/>
                <a:gd name="T18" fmla="*/ 96 w 168"/>
                <a:gd name="T19" fmla="*/ 14 h 234"/>
                <a:gd name="T20" fmla="*/ 139 w 168"/>
                <a:gd name="T21" fmla="*/ 0 h 234"/>
                <a:gd name="T22" fmla="*/ 139 w 168"/>
                <a:gd name="T23" fmla="*/ 0 h 234"/>
                <a:gd name="T24" fmla="*/ 140 w 168"/>
                <a:gd name="T25" fmla="*/ 0 h 234"/>
                <a:gd name="T26" fmla="*/ 141 w 168"/>
                <a:gd name="T27" fmla="*/ 0 h 234"/>
                <a:gd name="T28" fmla="*/ 152 w 168"/>
                <a:gd name="T29" fmla="*/ 1 h 234"/>
                <a:gd name="T30" fmla="*/ 163 w 168"/>
                <a:gd name="T31" fmla="*/ 9 h 234"/>
                <a:gd name="T32" fmla="*/ 163 w 168"/>
                <a:gd name="T33" fmla="*/ 9 h 234"/>
                <a:gd name="T34" fmla="*/ 163 w 168"/>
                <a:gd name="T35" fmla="*/ 9 h 234"/>
                <a:gd name="T36" fmla="*/ 160 w 168"/>
                <a:gd name="T37" fmla="*/ 45 h 234"/>
                <a:gd name="T38" fmla="*/ 160 w 168"/>
                <a:gd name="T39" fmla="*/ 45 h 234"/>
                <a:gd name="T40" fmla="*/ 150 w 168"/>
                <a:gd name="T41" fmla="*/ 64 h 234"/>
                <a:gd name="T42" fmla="*/ 99 w 168"/>
                <a:gd name="T43" fmla="*/ 164 h 234"/>
                <a:gd name="T44" fmla="*/ 98 w 168"/>
                <a:gd name="T45" fmla="*/ 166 h 234"/>
                <a:gd name="T46" fmla="*/ 70 w 168"/>
                <a:gd name="T47" fmla="*/ 222 h 234"/>
                <a:gd name="T48" fmla="*/ 70 w 168"/>
                <a:gd name="T49" fmla="*/ 222 h 234"/>
                <a:gd name="T50" fmla="*/ 70 w 168"/>
                <a:gd name="T51" fmla="*/ 222 h 234"/>
                <a:gd name="T52" fmla="*/ 55 w 168"/>
                <a:gd name="T53" fmla="*/ 233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8" h="234">
                  <a:moveTo>
                    <a:pt x="55" y="233"/>
                  </a:moveTo>
                  <a:cubicBezTo>
                    <a:pt x="48" y="234"/>
                    <a:pt x="42" y="228"/>
                    <a:pt x="35" y="215"/>
                  </a:cubicBezTo>
                  <a:cubicBezTo>
                    <a:pt x="30" y="204"/>
                    <a:pt x="26" y="191"/>
                    <a:pt x="24" y="182"/>
                  </a:cubicBezTo>
                  <a:cubicBezTo>
                    <a:pt x="23" y="176"/>
                    <a:pt x="21" y="170"/>
                    <a:pt x="19" y="164"/>
                  </a:cubicBezTo>
                  <a:cubicBezTo>
                    <a:pt x="14" y="145"/>
                    <a:pt x="10" y="128"/>
                    <a:pt x="6" y="111"/>
                  </a:cubicBezTo>
                  <a:cubicBezTo>
                    <a:pt x="0" y="80"/>
                    <a:pt x="1" y="61"/>
                    <a:pt x="8" y="49"/>
                  </a:cubicBezTo>
                  <a:cubicBezTo>
                    <a:pt x="12" y="42"/>
                    <a:pt x="19" y="38"/>
                    <a:pt x="27" y="37"/>
                  </a:cubicBezTo>
                  <a:cubicBezTo>
                    <a:pt x="33" y="35"/>
                    <a:pt x="39" y="33"/>
                    <a:pt x="45" y="31"/>
                  </a:cubicBezTo>
                  <a:cubicBezTo>
                    <a:pt x="51" y="29"/>
                    <a:pt x="57" y="27"/>
                    <a:pt x="63" y="25"/>
                  </a:cubicBezTo>
                  <a:cubicBezTo>
                    <a:pt x="74" y="21"/>
                    <a:pt x="85" y="18"/>
                    <a:pt x="96" y="14"/>
                  </a:cubicBezTo>
                  <a:cubicBezTo>
                    <a:pt x="110" y="9"/>
                    <a:pt x="125" y="5"/>
                    <a:pt x="139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140" y="0"/>
                    <a:pt x="140" y="0"/>
                    <a:pt x="141" y="0"/>
                  </a:cubicBezTo>
                  <a:cubicBezTo>
                    <a:pt x="144" y="0"/>
                    <a:pt x="148" y="0"/>
                    <a:pt x="152" y="1"/>
                  </a:cubicBezTo>
                  <a:cubicBezTo>
                    <a:pt x="157" y="2"/>
                    <a:pt x="161" y="5"/>
                    <a:pt x="163" y="9"/>
                  </a:cubicBezTo>
                  <a:cubicBezTo>
                    <a:pt x="163" y="9"/>
                    <a:pt x="163" y="9"/>
                    <a:pt x="163" y="9"/>
                  </a:cubicBezTo>
                  <a:cubicBezTo>
                    <a:pt x="163" y="9"/>
                    <a:pt x="163" y="9"/>
                    <a:pt x="163" y="9"/>
                  </a:cubicBezTo>
                  <a:cubicBezTo>
                    <a:pt x="168" y="17"/>
                    <a:pt x="167" y="29"/>
                    <a:pt x="160" y="45"/>
                  </a:cubicBezTo>
                  <a:cubicBezTo>
                    <a:pt x="160" y="45"/>
                    <a:pt x="160" y="45"/>
                    <a:pt x="160" y="45"/>
                  </a:cubicBezTo>
                  <a:cubicBezTo>
                    <a:pt x="150" y="64"/>
                    <a:pt x="150" y="64"/>
                    <a:pt x="150" y="64"/>
                  </a:cubicBezTo>
                  <a:cubicBezTo>
                    <a:pt x="133" y="97"/>
                    <a:pt x="116" y="131"/>
                    <a:pt x="99" y="164"/>
                  </a:cubicBezTo>
                  <a:cubicBezTo>
                    <a:pt x="98" y="166"/>
                    <a:pt x="98" y="166"/>
                    <a:pt x="98" y="166"/>
                  </a:cubicBezTo>
                  <a:cubicBezTo>
                    <a:pt x="89" y="185"/>
                    <a:pt x="79" y="203"/>
                    <a:pt x="70" y="222"/>
                  </a:cubicBezTo>
                  <a:cubicBezTo>
                    <a:pt x="70" y="222"/>
                    <a:pt x="70" y="222"/>
                    <a:pt x="70" y="222"/>
                  </a:cubicBezTo>
                  <a:cubicBezTo>
                    <a:pt x="70" y="222"/>
                    <a:pt x="70" y="222"/>
                    <a:pt x="70" y="222"/>
                  </a:cubicBezTo>
                  <a:cubicBezTo>
                    <a:pt x="65" y="229"/>
                    <a:pt x="61" y="233"/>
                    <a:pt x="55" y="233"/>
                  </a:cubicBezTo>
                  <a:close/>
                </a:path>
              </a:pathLst>
            </a:custGeom>
            <a:solidFill>
              <a:srgbClr val="E0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5" name="Freeform 954"/>
            <p:cNvSpPr>
              <a:spLocks/>
            </p:cNvSpPr>
            <p:nvPr/>
          </p:nvSpPr>
          <p:spPr bwMode="auto">
            <a:xfrm>
              <a:off x="23566438" y="20245388"/>
              <a:ext cx="427038" cy="520700"/>
            </a:xfrm>
            <a:custGeom>
              <a:avLst/>
              <a:gdLst>
                <a:gd name="T0" fmla="*/ 24 w 165"/>
                <a:gd name="T1" fmla="*/ 201 h 201"/>
                <a:gd name="T2" fmla="*/ 11 w 165"/>
                <a:gd name="T3" fmla="*/ 194 h 201"/>
                <a:gd name="T4" fmla="*/ 6 w 165"/>
                <a:gd name="T5" fmla="*/ 128 h 201"/>
                <a:gd name="T6" fmla="*/ 8 w 165"/>
                <a:gd name="T7" fmla="*/ 112 h 201"/>
                <a:gd name="T8" fmla="*/ 22 w 165"/>
                <a:gd name="T9" fmla="*/ 36 h 201"/>
                <a:gd name="T10" fmla="*/ 46 w 165"/>
                <a:gd name="T11" fmla="*/ 1 h 201"/>
                <a:gd name="T12" fmla="*/ 64 w 165"/>
                <a:gd name="T13" fmla="*/ 14 h 201"/>
                <a:gd name="T14" fmla="*/ 81 w 165"/>
                <a:gd name="T15" fmla="*/ 37 h 201"/>
                <a:gd name="T16" fmla="*/ 94 w 165"/>
                <a:gd name="T17" fmla="*/ 53 h 201"/>
                <a:gd name="T18" fmla="*/ 100 w 165"/>
                <a:gd name="T19" fmla="*/ 61 h 201"/>
                <a:gd name="T20" fmla="*/ 153 w 165"/>
                <a:gd name="T21" fmla="*/ 131 h 201"/>
                <a:gd name="T22" fmla="*/ 155 w 165"/>
                <a:gd name="T23" fmla="*/ 133 h 201"/>
                <a:gd name="T24" fmla="*/ 155 w 165"/>
                <a:gd name="T25" fmla="*/ 133 h 201"/>
                <a:gd name="T26" fmla="*/ 159 w 165"/>
                <a:gd name="T27" fmla="*/ 142 h 201"/>
                <a:gd name="T28" fmla="*/ 165 w 165"/>
                <a:gd name="T29" fmla="*/ 166 h 201"/>
                <a:gd name="T30" fmla="*/ 149 w 165"/>
                <a:gd name="T31" fmla="*/ 187 h 201"/>
                <a:gd name="T32" fmla="*/ 149 w 165"/>
                <a:gd name="T33" fmla="*/ 187 h 201"/>
                <a:gd name="T34" fmla="*/ 148 w 165"/>
                <a:gd name="T35" fmla="*/ 187 h 201"/>
                <a:gd name="T36" fmla="*/ 89 w 165"/>
                <a:gd name="T37" fmla="*/ 194 h 201"/>
                <a:gd name="T38" fmla="*/ 65 w 165"/>
                <a:gd name="T39" fmla="*/ 197 h 201"/>
                <a:gd name="T40" fmla="*/ 41 w 165"/>
                <a:gd name="T41" fmla="*/ 199 h 201"/>
                <a:gd name="T42" fmla="*/ 24 w 165"/>
                <a:gd name="T43" fmla="*/ 201 h 201"/>
                <a:gd name="T44" fmla="*/ 24 w 165"/>
                <a:gd name="T45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5" h="201">
                  <a:moveTo>
                    <a:pt x="24" y="201"/>
                  </a:moveTo>
                  <a:cubicBezTo>
                    <a:pt x="23" y="201"/>
                    <a:pt x="17" y="201"/>
                    <a:pt x="11" y="194"/>
                  </a:cubicBezTo>
                  <a:cubicBezTo>
                    <a:pt x="2" y="183"/>
                    <a:pt x="0" y="161"/>
                    <a:pt x="6" y="128"/>
                  </a:cubicBezTo>
                  <a:cubicBezTo>
                    <a:pt x="6" y="123"/>
                    <a:pt x="7" y="118"/>
                    <a:pt x="8" y="112"/>
                  </a:cubicBezTo>
                  <a:cubicBezTo>
                    <a:pt x="11" y="90"/>
                    <a:pt x="16" y="59"/>
                    <a:pt x="22" y="36"/>
                  </a:cubicBezTo>
                  <a:cubicBezTo>
                    <a:pt x="29" y="13"/>
                    <a:pt x="36" y="1"/>
                    <a:pt x="46" y="1"/>
                  </a:cubicBezTo>
                  <a:cubicBezTo>
                    <a:pt x="52" y="0"/>
                    <a:pt x="58" y="5"/>
                    <a:pt x="64" y="14"/>
                  </a:cubicBezTo>
                  <a:cubicBezTo>
                    <a:pt x="70" y="22"/>
                    <a:pt x="76" y="29"/>
                    <a:pt x="81" y="37"/>
                  </a:cubicBezTo>
                  <a:cubicBezTo>
                    <a:pt x="86" y="42"/>
                    <a:pt x="90" y="48"/>
                    <a:pt x="94" y="53"/>
                  </a:cubicBezTo>
                  <a:cubicBezTo>
                    <a:pt x="100" y="61"/>
                    <a:pt x="100" y="61"/>
                    <a:pt x="100" y="61"/>
                  </a:cubicBezTo>
                  <a:cubicBezTo>
                    <a:pt x="117" y="84"/>
                    <a:pt x="135" y="108"/>
                    <a:pt x="153" y="131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5" y="133"/>
                    <a:pt x="155" y="133"/>
                    <a:pt x="155" y="133"/>
                  </a:cubicBezTo>
                  <a:cubicBezTo>
                    <a:pt x="156" y="135"/>
                    <a:pt x="157" y="138"/>
                    <a:pt x="159" y="142"/>
                  </a:cubicBezTo>
                  <a:cubicBezTo>
                    <a:pt x="162" y="148"/>
                    <a:pt x="165" y="157"/>
                    <a:pt x="165" y="166"/>
                  </a:cubicBezTo>
                  <a:cubicBezTo>
                    <a:pt x="164" y="176"/>
                    <a:pt x="159" y="184"/>
                    <a:pt x="149" y="187"/>
                  </a:cubicBezTo>
                  <a:cubicBezTo>
                    <a:pt x="149" y="187"/>
                    <a:pt x="149" y="187"/>
                    <a:pt x="149" y="187"/>
                  </a:cubicBezTo>
                  <a:cubicBezTo>
                    <a:pt x="148" y="187"/>
                    <a:pt x="148" y="187"/>
                    <a:pt x="148" y="187"/>
                  </a:cubicBezTo>
                  <a:cubicBezTo>
                    <a:pt x="128" y="189"/>
                    <a:pt x="109" y="192"/>
                    <a:pt x="89" y="194"/>
                  </a:cubicBezTo>
                  <a:cubicBezTo>
                    <a:pt x="81" y="195"/>
                    <a:pt x="73" y="196"/>
                    <a:pt x="65" y="197"/>
                  </a:cubicBezTo>
                  <a:cubicBezTo>
                    <a:pt x="57" y="197"/>
                    <a:pt x="49" y="198"/>
                    <a:pt x="41" y="199"/>
                  </a:cubicBezTo>
                  <a:cubicBezTo>
                    <a:pt x="36" y="200"/>
                    <a:pt x="30" y="200"/>
                    <a:pt x="24" y="201"/>
                  </a:cubicBezTo>
                  <a:cubicBezTo>
                    <a:pt x="24" y="201"/>
                    <a:pt x="24" y="201"/>
                    <a:pt x="24" y="201"/>
                  </a:cubicBezTo>
                  <a:close/>
                </a:path>
              </a:pathLst>
            </a:custGeom>
            <a:solidFill>
              <a:srgbClr val="E0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6" name="Freeform 955"/>
            <p:cNvSpPr>
              <a:spLocks/>
            </p:cNvSpPr>
            <p:nvPr/>
          </p:nvSpPr>
          <p:spPr bwMode="auto">
            <a:xfrm>
              <a:off x="24069675" y="19775488"/>
              <a:ext cx="312738" cy="860425"/>
            </a:xfrm>
            <a:custGeom>
              <a:avLst/>
              <a:gdLst>
                <a:gd name="T0" fmla="*/ 22 w 121"/>
                <a:gd name="T1" fmla="*/ 332 h 332"/>
                <a:gd name="T2" fmla="*/ 12 w 121"/>
                <a:gd name="T3" fmla="*/ 323 h 332"/>
                <a:gd name="T4" fmla="*/ 8 w 121"/>
                <a:gd name="T5" fmla="*/ 301 h 332"/>
                <a:gd name="T6" fmla="*/ 8 w 121"/>
                <a:gd name="T7" fmla="*/ 301 h 332"/>
                <a:gd name="T8" fmla="*/ 8 w 121"/>
                <a:gd name="T9" fmla="*/ 301 h 332"/>
                <a:gd name="T10" fmla="*/ 6 w 121"/>
                <a:gd name="T11" fmla="*/ 233 h 332"/>
                <a:gd name="T12" fmla="*/ 3 w 121"/>
                <a:gd name="T13" fmla="*/ 136 h 332"/>
                <a:gd name="T14" fmla="*/ 1 w 121"/>
                <a:gd name="T15" fmla="*/ 97 h 332"/>
                <a:gd name="T16" fmla="*/ 0 w 121"/>
                <a:gd name="T17" fmla="*/ 44 h 332"/>
                <a:gd name="T18" fmla="*/ 0 w 121"/>
                <a:gd name="T19" fmla="*/ 44 h 332"/>
                <a:gd name="T20" fmla="*/ 23 w 121"/>
                <a:gd name="T21" fmla="*/ 1 h 332"/>
                <a:gd name="T22" fmla="*/ 23 w 121"/>
                <a:gd name="T23" fmla="*/ 1 h 332"/>
                <a:gd name="T24" fmla="*/ 27 w 121"/>
                <a:gd name="T25" fmla="*/ 0 h 332"/>
                <a:gd name="T26" fmla="*/ 46 w 121"/>
                <a:gd name="T27" fmla="*/ 5 h 332"/>
                <a:gd name="T28" fmla="*/ 61 w 121"/>
                <a:gd name="T29" fmla="*/ 11 h 332"/>
                <a:gd name="T30" fmla="*/ 104 w 121"/>
                <a:gd name="T31" fmla="*/ 36 h 332"/>
                <a:gd name="T32" fmla="*/ 120 w 121"/>
                <a:gd name="T33" fmla="*/ 64 h 332"/>
                <a:gd name="T34" fmla="*/ 112 w 121"/>
                <a:gd name="T35" fmla="*/ 108 h 332"/>
                <a:gd name="T36" fmla="*/ 92 w 121"/>
                <a:gd name="T37" fmla="*/ 165 h 332"/>
                <a:gd name="T38" fmla="*/ 73 w 121"/>
                <a:gd name="T39" fmla="*/ 220 h 332"/>
                <a:gd name="T40" fmla="*/ 67 w 121"/>
                <a:gd name="T41" fmla="*/ 237 h 332"/>
                <a:gd name="T42" fmla="*/ 65 w 121"/>
                <a:gd name="T43" fmla="*/ 243 h 332"/>
                <a:gd name="T44" fmla="*/ 54 w 121"/>
                <a:gd name="T45" fmla="*/ 276 h 332"/>
                <a:gd name="T46" fmla="*/ 41 w 121"/>
                <a:gd name="T47" fmla="*/ 309 h 332"/>
                <a:gd name="T48" fmla="*/ 26 w 121"/>
                <a:gd name="T49" fmla="*/ 330 h 332"/>
                <a:gd name="T50" fmla="*/ 26 w 121"/>
                <a:gd name="T51" fmla="*/ 330 h 332"/>
                <a:gd name="T52" fmla="*/ 22 w 121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1" h="332">
                  <a:moveTo>
                    <a:pt x="22" y="332"/>
                  </a:moveTo>
                  <a:cubicBezTo>
                    <a:pt x="19" y="332"/>
                    <a:pt x="15" y="330"/>
                    <a:pt x="12" y="323"/>
                  </a:cubicBezTo>
                  <a:cubicBezTo>
                    <a:pt x="10" y="318"/>
                    <a:pt x="9" y="311"/>
                    <a:pt x="8" y="301"/>
                  </a:cubicBezTo>
                  <a:cubicBezTo>
                    <a:pt x="8" y="301"/>
                    <a:pt x="8" y="301"/>
                    <a:pt x="8" y="301"/>
                  </a:cubicBezTo>
                  <a:cubicBezTo>
                    <a:pt x="8" y="301"/>
                    <a:pt x="8" y="301"/>
                    <a:pt x="8" y="301"/>
                  </a:cubicBezTo>
                  <a:cubicBezTo>
                    <a:pt x="7" y="278"/>
                    <a:pt x="6" y="255"/>
                    <a:pt x="6" y="233"/>
                  </a:cubicBezTo>
                  <a:cubicBezTo>
                    <a:pt x="5" y="201"/>
                    <a:pt x="4" y="168"/>
                    <a:pt x="3" y="136"/>
                  </a:cubicBezTo>
                  <a:cubicBezTo>
                    <a:pt x="2" y="123"/>
                    <a:pt x="2" y="110"/>
                    <a:pt x="1" y="97"/>
                  </a:cubicBezTo>
                  <a:cubicBezTo>
                    <a:pt x="1" y="80"/>
                    <a:pt x="0" y="62"/>
                    <a:pt x="0" y="4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2"/>
                    <a:pt x="0" y="7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4" y="1"/>
                    <a:pt x="25" y="0"/>
                    <a:pt x="27" y="0"/>
                  </a:cubicBezTo>
                  <a:cubicBezTo>
                    <a:pt x="32" y="0"/>
                    <a:pt x="39" y="1"/>
                    <a:pt x="46" y="5"/>
                  </a:cubicBezTo>
                  <a:cubicBezTo>
                    <a:pt x="51" y="7"/>
                    <a:pt x="56" y="9"/>
                    <a:pt x="61" y="11"/>
                  </a:cubicBezTo>
                  <a:cubicBezTo>
                    <a:pt x="77" y="18"/>
                    <a:pt x="93" y="25"/>
                    <a:pt x="104" y="36"/>
                  </a:cubicBezTo>
                  <a:cubicBezTo>
                    <a:pt x="113" y="44"/>
                    <a:pt x="118" y="53"/>
                    <a:pt x="120" y="64"/>
                  </a:cubicBezTo>
                  <a:cubicBezTo>
                    <a:pt x="121" y="77"/>
                    <a:pt x="119" y="91"/>
                    <a:pt x="112" y="108"/>
                  </a:cubicBezTo>
                  <a:cubicBezTo>
                    <a:pt x="105" y="130"/>
                    <a:pt x="98" y="149"/>
                    <a:pt x="92" y="165"/>
                  </a:cubicBezTo>
                  <a:cubicBezTo>
                    <a:pt x="85" y="187"/>
                    <a:pt x="79" y="205"/>
                    <a:pt x="73" y="220"/>
                  </a:cubicBezTo>
                  <a:cubicBezTo>
                    <a:pt x="71" y="226"/>
                    <a:pt x="69" y="232"/>
                    <a:pt x="67" y="237"/>
                  </a:cubicBezTo>
                  <a:cubicBezTo>
                    <a:pt x="67" y="238"/>
                    <a:pt x="66" y="241"/>
                    <a:pt x="65" y="243"/>
                  </a:cubicBezTo>
                  <a:cubicBezTo>
                    <a:pt x="63" y="251"/>
                    <a:pt x="59" y="263"/>
                    <a:pt x="54" y="276"/>
                  </a:cubicBezTo>
                  <a:cubicBezTo>
                    <a:pt x="49" y="289"/>
                    <a:pt x="45" y="301"/>
                    <a:pt x="41" y="309"/>
                  </a:cubicBezTo>
                  <a:cubicBezTo>
                    <a:pt x="35" y="321"/>
                    <a:pt x="30" y="327"/>
                    <a:pt x="26" y="330"/>
                  </a:cubicBezTo>
                  <a:cubicBezTo>
                    <a:pt x="26" y="330"/>
                    <a:pt x="26" y="330"/>
                    <a:pt x="26" y="330"/>
                  </a:cubicBezTo>
                  <a:cubicBezTo>
                    <a:pt x="24" y="331"/>
                    <a:pt x="23" y="332"/>
                    <a:pt x="22" y="332"/>
                  </a:cubicBezTo>
                  <a:close/>
                </a:path>
              </a:pathLst>
            </a:custGeom>
            <a:solidFill>
              <a:srgbClr val="E0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7" name="Freeform 956"/>
            <p:cNvSpPr>
              <a:spLocks/>
            </p:cNvSpPr>
            <p:nvPr/>
          </p:nvSpPr>
          <p:spPr bwMode="auto">
            <a:xfrm>
              <a:off x="24155400" y="20061238"/>
              <a:ext cx="430213" cy="644525"/>
            </a:xfrm>
            <a:custGeom>
              <a:avLst/>
              <a:gdLst>
                <a:gd name="T0" fmla="*/ 22 w 166"/>
                <a:gd name="T1" fmla="*/ 248 h 249"/>
                <a:gd name="T2" fmla="*/ 7 w 166"/>
                <a:gd name="T3" fmla="*/ 244 h 249"/>
                <a:gd name="T4" fmla="*/ 6 w 166"/>
                <a:gd name="T5" fmla="*/ 206 h 249"/>
                <a:gd name="T6" fmla="*/ 6 w 166"/>
                <a:gd name="T7" fmla="*/ 206 h 249"/>
                <a:gd name="T8" fmla="*/ 6 w 166"/>
                <a:gd name="T9" fmla="*/ 206 h 249"/>
                <a:gd name="T10" fmla="*/ 45 w 166"/>
                <a:gd name="T11" fmla="*/ 118 h 249"/>
                <a:gd name="T12" fmla="*/ 60 w 166"/>
                <a:gd name="T13" fmla="*/ 84 h 249"/>
                <a:gd name="T14" fmla="*/ 77 w 166"/>
                <a:gd name="T15" fmla="*/ 43 h 249"/>
                <a:gd name="T16" fmla="*/ 90 w 166"/>
                <a:gd name="T17" fmla="*/ 14 h 249"/>
                <a:gd name="T18" fmla="*/ 90 w 166"/>
                <a:gd name="T19" fmla="*/ 14 h 249"/>
                <a:gd name="T20" fmla="*/ 106 w 166"/>
                <a:gd name="T21" fmla="*/ 0 h 249"/>
                <a:gd name="T22" fmla="*/ 125 w 166"/>
                <a:gd name="T23" fmla="*/ 13 h 249"/>
                <a:gd name="T24" fmla="*/ 136 w 166"/>
                <a:gd name="T25" fmla="*/ 41 h 249"/>
                <a:gd name="T26" fmla="*/ 143 w 166"/>
                <a:gd name="T27" fmla="*/ 62 h 249"/>
                <a:gd name="T28" fmla="*/ 163 w 166"/>
                <a:gd name="T29" fmla="*/ 135 h 249"/>
                <a:gd name="T30" fmla="*/ 163 w 166"/>
                <a:gd name="T31" fmla="*/ 171 h 249"/>
                <a:gd name="T32" fmla="*/ 142 w 166"/>
                <a:gd name="T33" fmla="*/ 193 h 249"/>
                <a:gd name="T34" fmla="*/ 109 w 166"/>
                <a:gd name="T35" fmla="*/ 210 h 249"/>
                <a:gd name="T36" fmla="*/ 75 w 166"/>
                <a:gd name="T37" fmla="*/ 227 h 249"/>
                <a:gd name="T38" fmla="*/ 68 w 166"/>
                <a:gd name="T39" fmla="*/ 230 h 249"/>
                <a:gd name="T40" fmla="*/ 65 w 166"/>
                <a:gd name="T41" fmla="*/ 232 h 249"/>
                <a:gd name="T42" fmla="*/ 47 w 166"/>
                <a:gd name="T43" fmla="*/ 241 h 249"/>
                <a:gd name="T44" fmla="*/ 22 w 166"/>
                <a:gd name="T45" fmla="*/ 248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" h="249">
                  <a:moveTo>
                    <a:pt x="22" y="248"/>
                  </a:moveTo>
                  <a:cubicBezTo>
                    <a:pt x="15" y="249"/>
                    <a:pt x="11" y="247"/>
                    <a:pt x="7" y="244"/>
                  </a:cubicBezTo>
                  <a:cubicBezTo>
                    <a:pt x="0" y="238"/>
                    <a:pt x="0" y="226"/>
                    <a:pt x="6" y="206"/>
                  </a:cubicBezTo>
                  <a:cubicBezTo>
                    <a:pt x="6" y="206"/>
                    <a:pt x="6" y="206"/>
                    <a:pt x="6" y="206"/>
                  </a:cubicBezTo>
                  <a:cubicBezTo>
                    <a:pt x="6" y="206"/>
                    <a:pt x="6" y="206"/>
                    <a:pt x="6" y="206"/>
                  </a:cubicBezTo>
                  <a:cubicBezTo>
                    <a:pt x="19" y="177"/>
                    <a:pt x="32" y="147"/>
                    <a:pt x="45" y="118"/>
                  </a:cubicBezTo>
                  <a:cubicBezTo>
                    <a:pt x="50" y="107"/>
                    <a:pt x="55" y="95"/>
                    <a:pt x="60" y="84"/>
                  </a:cubicBezTo>
                  <a:cubicBezTo>
                    <a:pt x="65" y="70"/>
                    <a:pt x="72" y="56"/>
                    <a:pt x="77" y="43"/>
                  </a:cubicBezTo>
                  <a:cubicBezTo>
                    <a:pt x="82" y="34"/>
                    <a:pt x="86" y="24"/>
                    <a:pt x="90" y="14"/>
                  </a:cubicBezTo>
                  <a:cubicBezTo>
                    <a:pt x="90" y="14"/>
                    <a:pt x="90" y="14"/>
                    <a:pt x="90" y="14"/>
                  </a:cubicBezTo>
                  <a:cubicBezTo>
                    <a:pt x="91" y="13"/>
                    <a:pt x="97" y="1"/>
                    <a:pt x="106" y="0"/>
                  </a:cubicBezTo>
                  <a:cubicBezTo>
                    <a:pt x="113" y="0"/>
                    <a:pt x="119" y="4"/>
                    <a:pt x="125" y="13"/>
                  </a:cubicBezTo>
                  <a:cubicBezTo>
                    <a:pt x="129" y="20"/>
                    <a:pt x="133" y="29"/>
                    <a:pt x="136" y="41"/>
                  </a:cubicBezTo>
                  <a:cubicBezTo>
                    <a:pt x="138" y="48"/>
                    <a:pt x="141" y="55"/>
                    <a:pt x="143" y="62"/>
                  </a:cubicBezTo>
                  <a:cubicBezTo>
                    <a:pt x="152" y="89"/>
                    <a:pt x="160" y="113"/>
                    <a:pt x="163" y="135"/>
                  </a:cubicBezTo>
                  <a:cubicBezTo>
                    <a:pt x="166" y="150"/>
                    <a:pt x="166" y="162"/>
                    <a:pt x="163" y="171"/>
                  </a:cubicBezTo>
                  <a:cubicBezTo>
                    <a:pt x="160" y="182"/>
                    <a:pt x="153" y="190"/>
                    <a:pt x="142" y="193"/>
                  </a:cubicBezTo>
                  <a:cubicBezTo>
                    <a:pt x="129" y="200"/>
                    <a:pt x="119" y="205"/>
                    <a:pt x="109" y="210"/>
                  </a:cubicBezTo>
                  <a:cubicBezTo>
                    <a:pt x="95" y="216"/>
                    <a:pt x="84" y="222"/>
                    <a:pt x="75" y="227"/>
                  </a:cubicBezTo>
                  <a:cubicBezTo>
                    <a:pt x="68" y="230"/>
                    <a:pt x="68" y="230"/>
                    <a:pt x="68" y="230"/>
                  </a:cubicBezTo>
                  <a:cubicBezTo>
                    <a:pt x="67" y="230"/>
                    <a:pt x="66" y="231"/>
                    <a:pt x="65" y="232"/>
                  </a:cubicBezTo>
                  <a:cubicBezTo>
                    <a:pt x="61" y="234"/>
                    <a:pt x="54" y="237"/>
                    <a:pt x="47" y="241"/>
                  </a:cubicBezTo>
                  <a:cubicBezTo>
                    <a:pt x="36" y="245"/>
                    <a:pt x="28" y="248"/>
                    <a:pt x="22" y="248"/>
                  </a:cubicBezTo>
                  <a:close/>
                </a:path>
              </a:pathLst>
            </a:custGeom>
            <a:solidFill>
              <a:srgbClr val="E0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8" name="Freeform 957"/>
            <p:cNvSpPr>
              <a:spLocks/>
            </p:cNvSpPr>
            <p:nvPr/>
          </p:nvSpPr>
          <p:spPr bwMode="auto">
            <a:xfrm>
              <a:off x="24160163" y="20726401"/>
              <a:ext cx="466725" cy="571500"/>
            </a:xfrm>
            <a:custGeom>
              <a:avLst/>
              <a:gdLst>
                <a:gd name="T0" fmla="*/ 130 w 180"/>
                <a:gd name="T1" fmla="*/ 219 h 220"/>
                <a:gd name="T2" fmla="*/ 109 w 180"/>
                <a:gd name="T3" fmla="*/ 204 h 220"/>
                <a:gd name="T4" fmla="*/ 85 w 180"/>
                <a:gd name="T5" fmla="*/ 171 h 220"/>
                <a:gd name="T6" fmla="*/ 75 w 180"/>
                <a:gd name="T7" fmla="*/ 157 h 220"/>
                <a:gd name="T8" fmla="*/ 75 w 180"/>
                <a:gd name="T9" fmla="*/ 157 h 220"/>
                <a:gd name="T10" fmla="*/ 73 w 180"/>
                <a:gd name="T11" fmla="*/ 154 h 220"/>
                <a:gd name="T12" fmla="*/ 73 w 180"/>
                <a:gd name="T13" fmla="*/ 154 h 220"/>
                <a:gd name="T14" fmla="*/ 73 w 180"/>
                <a:gd name="T15" fmla="*/ 154 h 220"/>
                <a:gd name="T16" fmla="*/ 56 w 180"/>
                <a:gd name="T17" fmla="*/ 131 h 220"/>
                <a:gd name="T18" fmla="*/ 45 w 180"/>
                <a:gd name="T19" fmla="*/ 117 h 220"/>
                <a:gd name="T20" fmla="*/ 43 w 180"/>
                <a:gd name="T21" fmla="*/ 114 h 220"/>
                <a:gd name="T22" fmla="*/ 26 w 180"/>
                <a:gd name="T23" fmla="*/ 92 h 220"/>
                <a:gd name="T24" fmla="*/ 2 w 180"/>
                <a:gd name="T25" fmla="*/ 46 h 220"/>
                <a:gd name="T26" fmla="*/ 2 w 180"/>
                <a:gd name="T27" fmla="*/ 25 h 220"/>
                <a:gd name="T28" fmla="*/ 18 w 180"/>
                <a:gd name="T29" fmla="*/ 11 h 220"/>
                <a:gd name="T30" fmla="*/ 18 w 180"/>
                <a:gd name="T31" fmla="*/ 11 h 220"/>
                <a:gd name="T32" fmla="*/ 19 w 180"/>
                <a:gd name="T33" fmla="*/ 11 h 220"/>
                <a:gd name="T34" fmla="*/ 88 w 180"/>
                <a:gd name="T35" fmla="*/ 5 h 220"/>
                <a:gd name="T36" fmla="*/ 89 w 180"/>
                <a:gd name="T37" fmla="*/ 5 h 220"/>
                <a:gd name="T38" fmla="*/ 89 w 180"/>
                <a:gd name="T39" fmla="*/ 5 h 220"/>
                <a:gd name="T40" fmla="*/ 90 w 180"/>
                <a:gd name="T41" fmla="*/ 5 h 220"/>
                <a:gd name="T42" fmla="*/ 92 w 180"/>
                <a:gd name="T43" fmla="*/ 5 h 220"/>
                <a:gd name="T44" fmla="*/ 93 w 180"/>
                <a:gd name="T45" fmla="*/ 5 h 220"/>
                <a:gd name="T46" fmla="*/ 94 w 180"/>
                <a:gd name="T47" fmla="*/ 5 h 220"/>
                <a:gd name="T48" fmla="*/ 136 w 180"/>
                <a:gd name="T49" fmla="*/ 1 h 220"/>
                <a:gd name="T50" fmla="*/ 155 w 180"/>
                <a:gd name="T51" fmla="*/ 0 h 220"/>
                <a:gd name="T52" fmla="*/ 155 w 180"/>
                <a:gd name="T53" fmla="*/ 0 h 220"/>
                <a:gd name="T54" fmla="*/ 155 w 180"/>
                <a:gd name="T55" fmla="*/ 0 h 220"/>
                <a:gd name="T56" fmla="*/ 169 w 180"/>
                <a:gd name="T57" fmla="*/ 7 h 220"/>
                <a:gd name="T58" fmla="*/ 175 w 180"/>
                <a:gd name="T59" fmla="*/ 76 h 220"/>
                <a:gd name="T60" fmla="*/ 173 w 180"/>
                <a:gd name="T61" fmla="*/ 89 h 220"/>
                <a:gd name="T62" fmla="*/ 155 w 180"/>
                <a:gd name="T63" fmla="*/ 183 h 220"/>
                <a:gd name="T64" fmla="*/ 130 w 180"/>
                <a:gd name="T65" fmla="*/ 21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0" h="220">
                  <a:moveTo>
                    <a:pt x="130" y="219"/>
                  </a:moveTo>
                  <a:cubicBezTo>
                    <a:pt x="123" y="220"/>
                    <a:pt x="116" y="215"/>
                    <a:pt x="109" y="204"/>
                  </a:cubicBezTo>
                  <a:cubicBezTo>
                    <a:pt x="101" y="192"/>
                    <a:pt x="92" y="181"/>
                    <a:pt x="85" y="171"/>
                  </a:cubicBezTo>
                  <a:cubicBezTo>
                    <a:pt x="81" y="166"/>
                    <a:pt x="78" y="161"/>
                    <a:pt x="75" y="157"/>
                  </a:cubicBezTo>
                  <a:cubicBezTo>
                    <a:pt x="75" y="157"/>
                    <a:pt x="75" y="157"/>
                    <a:pt x="75" y="157"/>
                  </a:cubicBezTo>
                  <a:cubicBezTo>
                    <a:pt x="74" y="156"/>
                    <a:pt x="73" y="155"/>
                    <a:pt x="73" y="154"/>
                  </a:cubicBezTo>
                  <a:cubicBezTo>
                    <a:pt x="73" y="154"/>
                    <a:pt x="73" y="154"/>
                    <a:pt x="73" y="154"/>
                  </a:cubicBezTo>
                  <a:cubicBezTo>
                    <a:pt x="73" y="154"/>
                    <a:pt x="73" y="154"/>
                    <a:pt x="73" y="154"/>
                  </a:cubicBezTo>
                  <a:cubicBezTo>
                    <a:pt x="66" y="146"/>
                    <a:pt x="61" y="138"/>
                    <a:pt x="56" y="131"/>
                  </a:cubicBezTo>
                  <a:cubicBezTo>
                    <a:pt x="52" y="126"/>
                    <a:pt x="48" y="121"/>
                    <a:pt x="45" y="117"/>
                  </a:cubicBezTo>
                  <a:cubicBezTo>
                    <a:pt x="45" y="116"/>
                    <a:pt x="44" y="115"/>
                    <a:pt x="43" y="114"/>
                  </a:cubicBezTo>
                  <a:cubicBezTo>
                    <a:pt x="39" y="109"/>
                    <a:pt x="33" y="102"/>
                    <a:pt x="26" y="92"/>
                  </a:cubicBezTo>
                  <a:cubicBezTo>
                    <a:pt x="13" y="73"/>
                    <a:pt x="5" y="58"/>
                    <a:pt x="2" y="46"/>
                  </a:cubicBezTo>
                  <a:cubicBezTo>
                    <a:pt x="0" y="38"/>
                    <a:pt x="0" y="31"/>
                    <a:pt x="2" y="25"/>
                  </a:cubicBezTo>
                  <a:cubicBezTo>
                    <a:pt x="5" y="18"/>
                    <a:pt x="10" y="14"/>
                    <a:pt x="18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42" y="9"/>
                    <a:pt x="65" y="7"/>
                    <a:pt x="88" y="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89" y="5"/>
                    <a:pt x="89" y="5"/>
                    <a:pt x="89" y="5"/>
                  </a:cubicBezTo>
                  <a:cubicBezTo>
                    <a:pt x="90" y="5"/>
                    <a:pt x="90" y="5"/>
                    <a:pt x="90" y="5"/>
                  </a:cubicBezTo>
                  <a:cubicBezTo>
                    <a:pt x="91" y="5"/>
                    <a:pt x="91" y="5"/>
                    <a:pt x="92" y="5"/>
                  </a:cubicBezTo>
                  <a:cubicBezTo>
                    <a:pt x="92" y="5"/>
                    <a:pt x="92" y="5"/>
                    <a:pt x="93" y="5"/>
                  </a:cubicBezTo>
                  <a:cubicBezTo>
                    <a:pt x="94" y="5"/>
                    <a:pt x="94" y="5"/>
                    <a:pt x="94" y="5"/>
                  </a:cubicBezTo>
                  <a:cubicBezTo>
                    <a:pt x="108" y="4"/>
                    <a:pt x="122" y="2"/>
                    <a:pt x="136" y="1"/>
                  </a:cubicBezTo>
                  <a:cubicBezTo>
                    <a:pt x="143" y="1"/>
                    <a:pt x="149" y="0"/>
                    <a:pt x="155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156" y="0"/>
                    <a:pt x="163" y="0"/>
                    <a:pt x="169" y="7"/>
                  </a:cubicBezTo>
                  <a:cubicBezTo>
                    <a:pt x="178" y="19"/>
                    <a:pt x="180" y="42"/>
                    <a:pt x="175" y="76"/>
                  </a:cubicBezTo>
                  <a:cubicBezTo>
                    <a:pt x="175" y="79"/>
                    <a:pt x="174" y="84"/>
                    <a:pt x="173" y="89"/>
                  </a:cubicBezTo>
                  <a:cubicBezTo>
                    <a:pt x="169" y="115"/>
                    <a:pt x="164" y="155"/>
                    <a:pt x="155" y="183"/>
                  </a:cubicBezTo>
                  <a:cubicBezTo>
                    <a:pt x="147" y="207"/>
                    <a:pt x="139" y="219"/>
                    <a:pt x="130" y="219"/>
                  </a:cubicBezTo>
                  <a:close/>
                </a:path>
              </a:pathLst>
            </a:custGeom>
            <a:solidFill>
              <a:srgbClr val="E0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29" name="Freeform 958"/>
            <p:cNvSpPr>
              <a:spLocks/>
            </p:cNvSpPr>
            <p:nvPr/>
          </p:nvSpPr>
          <p:spPr bwMode="auto">
            <a:xfrm>
              <a:off x="23723600" y="19823113"/>
              <a:ext cx="342900" cy="804863"/>
            </a:xfrm>
            <a:custGeom>
              <a:avLst/>
              <a:gdLst>
                <a:gd name="T0" fmla="*/ 118 w 132"/>
                <a:gd name="T1" fmla="*/ 311 h 311"/>
                <a:gd name="T2" fmla="*/ 104 w 132"/>
                <a:gd name="T3" fmla="*/ 300 h 311"/>
                <a:gd name="T4" fmla="*/ 104 w 132"/>
                <a:gd name="T5" fmla="*/ 300 h 311"/>
                <a:gd name="T6" fmla="*/ 103 w 132"/>
                <a:gd name="T7" fmla="*/ 300 h 311"/>
                <a:gd name="T8" fmla="*/ 37 w 132"/>
                <a:gd name="T9" fmla="*/ 189 h 311"/>
                <a:gd name="T10" fmla="*/ 6 w 132"/>
                <a:gd name="T11" fmla="*/ 138 h 311"/>
                <a:gd name="T12" fmla="*/ 6 w 132"/>
                <a:gd name="T13" fmla="*/ 138 h 311"/>
                <a:gd name="T14" fmla="*/ 6 w 132"/>
                <a:gd name="T15" fmla="*/ 138 h 311"/>
                <a:gd name="T16" fmla="*/ 1 w 132"/>
                <a:gd name="T17" fmla="*/ 120 h 311"/>
                <a:gd name="T18" fmla="*/ 9 w 132"/>
                <a:gd name="T19" fmla="*/ 77 h 311"/>
                <a:gd name="T20" fmla="*/ 24 w 132"/>
                <a:gd name="T21" fmla="*/ 57 h 311"/>
                <a:gd name="T22" fmla="*/ 36 w 132"/>
                <a:gd name="T23" fmla="*/ 43 h 311"/>
                <a:gd name="T24" fmla="*/ 76 w 132"/>
                <a:gd name="T25" fmla="*/ 5 h 311"/>
                <a:gd name="T26" fmla="*/ 89 w 132"/>
                <a:gd name="T27" fmla="*/ 0 h 311"/>
                <a:gd name="T28" fmla="*/ 100 w 132"/>
                <a:gd name="T29" fmla="*/ 4 h 311"/>
                <a:gd name="T30" fmla="*/ 112 w 132"/>
                <a:gd name="T31" fmla="*/ 44 h 311"/>
                <a:gd name="T32" fmla="*/ 113 w 132"/>
                <a:gd name="T33" fmla="*/ 63 h 311"/>
                <a:gd name="T34" fmla="*/ 117 w 132"/>
                <a:gd name="T35" fmla="*/ 101 h 311"/>
                <a:gd name="T36" fmla="*/ 123 w 132"/>
                <a:gd name="T37" fmla="*/ 161 h 311"/>
                <a:gd name="T38" fmla="*/ 125 w 132"/>
                <a:gd name="T39" fmla="*/ 188 h 311"/>
                <a:gd name="T40" fmla="*/ 125 w 132"/>
                <a:gd name="T41" fmla="*/ 188 h 311"/>
                <a:gd name="T42" fmla="*/ 126 w 132"/>
                <a:gd name="T43" fmla="*/ 195 h 311"/>
                <a:gd name="T44" fmla="*/ 129 w 132"/>
                <a:gd name="T45" fmla="*/ 232 h 311"/>
                <a:gd name="T46" fmla="*/ 128 w 132"/>
                <a:gd name="T47" fmla="*/ 299 h 311"/>
                <a:gd name="T48" fmla="*/ 118 w 132"/>
                <a:gd name="T49" fmla="*/ 31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2" h="311">
                  <a:moveTo>
                    <a:pt x="118" y="311"/>
                  </a:moveTo>
                  <a:cubicBezTo>
                    <a:pt x="114" y="311"/>
                    <a:pt x="109" y="308"/>
                    <a:pt x="104" y="300"/>
                  </a:cubicBezTo>
                  <a:cubicBezTo>
                    <a:pt x="104" y="300"/>
                    <a:pt x="104" y="300"/>
                    <a:pt x="104" y="300"/>
                  </a:cubicBezTo>
                  <a:cubicBezTo>
                    <a:pt x="103" y="300"/>
                    <a:pt x="103" y="300"/>
                    <a:pt x="103" y="300"/>
                  </a:cubicBezTo>
                  <a:cubicBezTo>
                    <a:pt x="80" y="262"/>
                    <a:pt x="57" y="223"/>
                    <a:pt x="37" y="189"/>
                  </a:cubicBezTo>
                  <a:cubicBezTo>
                    <a:pt x="25" y="170"/>
                    <a:pt x="15" y="153"/>
                    <a:pt x="6" y="138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6" y="138"/>
                    <a:pt x="2" y="131"/>
                    <a:pt x="1" y="120"/>
                  </a:cubicBezTo>
                  <a:cubicBezTo>
                    <a:pt x="0" y="110"/>
                    <a:pt x="0" y="95"/>
                    <a:pt x="9" y="77"/>
                  </a:cubicBezTo>
                  <a:cubicBezTo>
                    <a:pt x="13" y="70"/>
                    <a:pt x="18" y="64"/>
                    <a:pt x="24" y="57"/>
                  </a:cubicBezTo>
                  <a:cubicBezTo>
                    <a:pt x="28" y="53"/>
                    <a:pt x="32" y="48"/>
                    <a:pt x="36" y="43"/>
                  </a:cubicBezTo>
                  <a:cubicBezTo>
                    <a:pt x="51" y="27"/>
                    <a:pt x="65" y="12"/>
                    <a:pt x="76" y="5"/>
                  </a:cubicBezTo>
                  <a:cubicBezTo>
                    <a:pt x="81" y="2"/>
                    <a:pt x="85" y="0"/>
                    <a:pt x="89" y="0"/>
                  </a:cubicBezTo>
                  <a:cubicBezTo>
                    <a:pt x="94" y="0"/>
                    <a:pt x="97" y="1"/>
                    <a:pt x="100" y="4"/>
                  </a:cubicBezTo>
                  <a:cubicBezTo>
                    <a:pt x="107" y="10"/>
                    <a:pt x="111" y="23"/>
                    <a:pt x="112" y="44"/>
                  </a:cubicBezTo>
                  <a:cubicBezTo>
                    <a:pt x="112" y="51"/>
                    <a:pt x="113" y="57"/>
                    <a:pt x="113" y="63"/>
                  </a:cubicBezTo>
                  <a:cubicBezTo>
                    <a:pt x="115" y="76"/>
                    <a:pt x="116" y="89"/>
                    <a:pt x="117" y="101"/>
                  </a:cubicBezTo>
                  <a:cubicBezTo>
                    <a:pt x="119" y="124"/>
                    <a:pt x="121" y="144"/>
                    <a:pt x="123" y="161"/>
                  </a:cubicBezTo>
                  <a:cubicBezTo>
                    <a:pt x="124" y="171"/>
                    <a:pt x="124" y="180"/>
                    <a:pt x="125" y="188"/>
                  </a:cubicBezTo>
                  <a:cubicBezTo>
                    <a:pt x="125" y="188"/>
                    <a:pt x="125" y="188"/>
                    <a:pt x="125" y="188"/>
                  </a:cubicBezTo>
                  <a:cubicBezTo>
                    <a:pt x="125" y="190"/>
                    <a:pt x="126" y="192"/>
                    <a:pt x="126" y="195"/>
                  </a:cubicBezTo>
                  <a:cubicBezTo>
                    <a:pt x="127" y="204"/>
                    <a:pt x="128" y="217"/>
                    <a:pt x="129" y="232"/>
                  </a:cubicBezTo>
                  <a:cubicBezTo>
                    <a:pt x="132" y="265"/>
                    <a:pt x="132" y="287"/>
                    <a:pt x="128" y="299"/>
                  </a:cubicBezTo>
                  <a:cubicBezTo>
                    <a:pt x="126" y="307"/>
                    <a:pt x="123" y="310"/>
                    <a:pt x="118" y="311"/>
                  </a:cubicBezTo>
                  <a:close/>
                </a:path>
              </a:pathLst>
            </a:custGeom>
            <a:solidFill>
              <a:srgbClr val="E068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0" name="Freeform 959"/>
            <p:cNvSpPr>
              <a:spLocks/>
            </p:cNvSpPr>
            <p:nvPr/>
          </p:nvSpPr>
          <p:spPr bwMode="auto">
            <a:xfrm>
              <a:off x="23804563" y="20029488"/>
              <a:ext cx="23813" cy="49213"/>
            </a:xfrm>
            <a:custGeom>
              <a:avLst/>
              <a:gdLst>
                <a:gd name="T0" fmla="*/ 7 w 9"/>
                <a:gd name="T1" fmla="*/ 0 h 19"/>
                <a:gd name="T2" fmla="*/ 9 w 9"/>
                <a:gd name="T3" fmla="*/ 5 h 19"/>
                <a:gd name="T4" fmla="*/ 2 w 9"/>
                <a:gd name="T5" fmla="*/ 13 h 19"/>
                <a:gd name="T6" fmla="*/ 6 w 9"/>
                <a:gd name="T7" fmla="*/ 17 h 19"/>
                <a:gd name="T8" fmla="*/ 7 w 9"/>
                <a:gd name="T9" fmla="*/ 9 h 19"/>
                <a:gd name="T10" fmla="*/ 7 w 9"/>
                <a:gd name="T1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9">
                  <a:moveTo>
                    <a:pt x="7" y="0"/>
                  </a:moveTo>
                  <a:cubicBezTo>
                    <a:pt x="8" y="1"/>
                    <a:pt x="9" y="3"/>
                    <a:pt x="9" y="5"/>
                  </a:cubicBezTo>
                  <a:cubicBezTo>
                    <a:pt x="7" y="6"/>
                    <a:pt x="3" y="11"/>
                    <a:pt x="2" y="13"/>
                  </a:cubicBezTo>
                  <a:cubicBezTo>
                    <a:pt x="0" y="16"/>
                    <a:pt x="4" y="19"/>
                    <a:pt x="6" y="17"/>
                  </a:cubicBezTo>
                  <a:cubicBezTo>
                    <a:pt x="8" y="15"/>
                    <a:pt x="6" y="11"/>
                    <a:pt x="7" y="9"/>
                  </a:cubicBezTo>
                  <a:cubicBezTo>
                    <a:pt x="7" y="6"/>
                    <a:pt x="8" y="3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1" name="Freeform 960"/>
            <p:cNvSpPr>
              <a:spLocks/>
            </p:cNvSpPr>
            <p:nvPr/>
          </p:nvSpPr>
          <p:spPr bwMode="auto">
            <a:xfrm>
              <a:off x="23914100" y="20126326"/>
              <a:ext cx="36513" cy="38100"/>
            </a:xfrm>
            <a:custGeom>
              <a:avLst/>
              <a:gdLst>
                <a:gd name="T0" fmla="*/ 5 w 14"/>
                <a:gd name="T1" fmla="*/ 1 h 15"/>
                <a:gd name="T2" fmla="*/ 10 w 14"/>
                <a:gd name="T3" fmla="*/ 15 h 15"/>
                <a:gd name="T4" fmla="*/ 11 w 14"/>
                <a:gd name="T5" fmla="*/ 9 h 15"/>
                <a:gd name="T6" fmla="*/ 13 w 14"/>
                <a:gd name="T7" fmla="*/ 5 h 15"/>
                <a:gd name="T8" fmla="*/ 5 w 14"/>
                <a:gd name="T9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5">
                  <a:moveTo>
                    <a:pt x="5" y="1"/>
                  </a:moveTo>
                  <a:cubicBezTo>
                    <a:pt x="6" y="8"/>
                    <a:pt x="0" y="15"/>
                    <a:pt x="10" y="15"/>
                  </a:cubicBezTo>
                  <a:cubicBezTo>
                    <a:pt x="10" y="13"/>
                    <a:pt x="10" y="11"/>
                    <a:pt x="11" y="9"/>
                  </a:cubicBezTo>
                  <a:cubicBezTo>
                    <a:pt x="13" y="7"/>
                    <a:pt x="14" y="8"/>
                    <a:pt x="13" y="5"/>
                  </a:cubicBezTo>
                  <a:cubicBezTo>
                    <a:pt x="11" y="2"/>
                    <a:pt x="7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2" name="Freeform 961"/>
            <p:cNvSpPr>
              <a:spLocks/>
            </p:cNvSpPr>
            <p:nvPr/>
          </p:nvSpPr>
          <p:spPr bwMode="auto">
            <a:xfrm>
              <a:off x="23922038" y="19958051"/>
              <a:ext cx="38100" cy="41275"/>
            </a:xfrm>
            <a:custGeom>
              <a:avLst/>
              <a:gdLst>
                <a:gd name="T0" fmla="*/ 9 w 15"/>
                <a:gd name="T1" fmla="*/ 0 h 16"/>
                <a:gd name="T2" fmla="*/ 11 w 15"/>
                <a:gd name="T3" fmla="*/ 15 h 16"/>
                <a:gd name="T4" fmla="*/ 9 w 15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6">
                  <a:moveTo>
                    <a:pt x="9" y="0"/>
                  </a:moveTo>
                  <a:cubicBezTo>
                    <a:pt x="11" y="3"/>
                    <a:pt x="0" y="16"/>
                    <a:pt x="11" y="15"/>
                  </a:cubicBezTo>
                  <a:cubicBezTo>
                    <a:pt x="15" y="11"/>
                    <a:pt x="11" y="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3" name="Freeform 962"/>
            <p:cNvSpPr>
              <a:spLocks/>
            </p:cNvSpPr>
            <p:nvPr/>
          </p:nvSpPr>
          <p:spPr bwMode="auto">
            <a:xfrm>
              <a:off x="23983950" y="20524788"/>
              <a:ext cx="41275" cy="39688"/>
            </a:xfrm>
            <a:custGeom>
              <a:avLst/>
              <a:gdLst>
                <a:gd name="T0" fmla="*/ 10 w 16"/>
                <a:gd name="T1" fmla="*/ 0 h 15"/>
                <a:gd name="T2" fmla="*/ 11 w 16"/>
                <a:gd name="T3" fmla="*/ 14 h 15"/>
                <a:gd name="T4" fmla="*/ 10 w 16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5">
                  <a:moveTo>
                    <a:pt x="10" y="0"/>
                  </a:moveTo>
                  <a:cubicBezTo>
                    <a:pt x="11" y="2"/>
                    <a:pt x="0" y="15"/>
                    <a:pt x="11" y="14"/>
                  </a:cubicBezTo>
                  <a:cubicBezTo>
                    <a:pt x="16" y="10"/>
                    <a:pt x="11" y="4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4" name="Freeform 963"/>
            <p:cNvSpPr>
              <a:spLocks/>
            </p:cNvSpPr>
            <p:nvPr/>
          </p:nvSpPr>
          <p:spPr bwMode="auto">
            <a:xfrm>
              <a:off x="23861713" y="20105688"/>
              <a:ext cx="20638" cy="87313"/>
            </a:xfrm>
            <a:custGeom>
              <a:avLst/>
              <a:gdLst>
                <a:gd name="T0" fmla="*/ 2 w 8"/>
                <a:gd name="T1" fmla="*/ 14 h 34"/>
                <a:gd name="T2" fmla="*/ 8 w 8"/>
                <a:gd name="T3" fmla="*/ 27 h 34"/>
                <a:gd name="T4" fmla="*/ 1 w 8"/>
                <a:gd name="T5" fmla="*/ 26 h 34"/>
                <a:gd name="T6" fmla="*/ 4 w 8"/>
                <a:gd name="T7" fmla="*/ 14 h 34"/>
                <a:gd name="T8" fmla="*/ 3 w 8"/>
                <a:gd name="T9" fmla="*/ 0 h 34"/>
                <a:gd name="T10" fmla="*/ 2 w 8"/>
                <a:gd name="T11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34">
                  <a:moveTo>
                    <a:pt x="2" y="14"/>
                  </a:moveTo>
                  <a:cubicBezTo>
                    <a:pt x="4" y="19"/>
                    <a:pt x="8" y="21"/>
                    <a:pt x="8" y="27"/>
                  </a:cubicBezTo>
                  <a:cubicBezTo>
                    <a:pt x="8" y="34"/>
                    <a:pt x="2" y="33"/>
                    <a:pt x="1" y="26"/>
                  </a:cubicBezTo>
                  <a:cubicBezTo>
                    <a:pt x="0" y="21"/>
                    <a:pt x="2" y="18"/>
                    <a:pt x="4" y="14"/>
                  </a:cubicBezTo>
                  <a:cubicBezTo>
                    <a:pt x="5" y="9"/>
                    <a:pt x="3" y="5"/>
                    <a:pt x="3" y="0"/>
                  </a:cubicBezTo>
                  <a:lnTo>
                    <a:pt x="2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5" name="Freeform 964"/>
            <p:cNvSpPr>
              <a:spLocks/>
            </p:cNvSpPr>
            <p:nvPr/>
          </p:nvSpPr>
          <p:spPr bwMode="auto">
            <a:xfrm>
              <a:off x="23947438" y="20291426"/>
              <a:ext cx="85725" cy="119063"/>
            </a:xfrm>
            <a:custGeom>
              <a:avLst/>
              <a:gdLst>
                <a:gd name="T0" fmla="*/ 20 w 33"/>
                <a:gd name="T1" fmla="*/ 0 h 46"/>
                <a:gd name="T2" fmla="*/ 26 w 33"/>
                <a:gd name="T3" fmla="*/ 46 h 46"/>
                <a:gd name="T4" fmla="*/ 33 w 33"/>
                <a:gd name="T5" fmla="*/ 42 h 46"/>
                <a:gd name="T6" fmla="*/ 32 w 33"/>
                <a:gd name="T7" fmla="*/ 32 h 46"/>
                <a:gd name="T8" fmla="*/ 24 w 33"/>
                <a:gd name="T9" fmla="*/ 23 h 46"/>
                <a:gd name="T10" fmla="*/ 22 w 33"/>
                <a:gd name="T11" fmla="*/ 15 h 46"/>
                <a:gd name="T12" fmla="*/ 20 w 33"/>
                <a:gd name="T1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46">
                  <a:moveTo>
                    <a:pt x="20" y="0"/>
                  </a:moveTo>
                  <a:cubicBezTo>
                    <a:pt x="20" y="13"/>
                    <a:pt x="0" y="45"/>
                    <a:pt x="26" y="46"/>
                  </a:cubicBezTo>
                  <a:cubicBezTo>
                    <a:pt x="31" y="46"/>
                    <a:pt x="32" y="46"/>
                    <a:pt x="33" y="42"/>
                  </a:cubicBezTo>
                  <a:cubicBezTo>
                    <a:pt x="33" y="39"/>
                    <a:pt x="33" y="35"/>
                    <a:pt x="32" y="32"/>
                  </a:cubicBezTo>
                  <a:cubicBezTo>
                    <a:pt x="30" y="28"/>
                    <a:pt x="27" y="26"/>
                    <a:pt x="24" y="23"/>
                  </a:cubicBezTo>
                  <a:cubicBezTo>
                    <a:pt x="21" y="20"/>
                    <a:pt x="22" y="18"/>
                    <a:pt x="22" y="15"/>
                  </a:cubicBezTo>
                  <a:cubicBezTo>
                    <a:pt x="23" y="9"/>
                    <a:pt x="22" y="5"/>
                    <a:pt x="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6" name="Freeform 965"/>
            <p:cNvSpPr>
              <a:spLocks/>
            </p:cNvSpPr>
            <p:nvPr/>
          </p:nvSpPr>
          <p:spPr bwMode="auto">
            <a:xfrm>
              <a:off x="23910925" y="20270788"/>
              <a:ext cx="25400" cy="31750"/>
            </a:xfrm>
            <a:custGeom>
              <a:avLst/>
              <a:gdLst>
                <a:gd name="T0" fmla="*/ 7 w 10"/>
                <a:gd name="T1" fmla="*/ 0 h 12"/>
                <a:gd name="T2" fmla="*/ 1 w 10"/>
                <a:gd name="T3" fmla="*/ 5 h 12"/>
                <a:gd name="T4" fmla="*/ 3 w 10"/>
                <a:gd name="T5" fmla="*/ 12 h 12"/>
                <a:gd name="T6" fmla="*/ 9 w 10"/>
                <a:gd name="T7" fmla="*/ 7 h 12"/>
                <a:gd name="T8" fmla="*/ 7 w 10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2">
                  <a:moveTo>
                    <a:pt x="7" y="0"/>
                  </a:moveTo>
                  <a:cubicBezTo>
                    <a:pt x="4" y="0"/>
                    <a:pt x="3" y="3"/>
                    <a:pt x="1" y="5"/>
                  </a:cubicBezTo>
                  <a:cubicBezTo>
                    <a:pt x="0" y="8"/>
                    <a:pt x="0" y="12"/>
                    <a:pt x="3" y="12"/>
                  </a:cubicBezTo>
                  <a:cubicBezTo>
                    <a:pt x="5" y="12"/>
                    <a:pt x="8" y="9"/>
                    <a:pt x="9" y="7"/>
                  </a:cubicBezTo>
                  <a:cubicBezTo>
                    <a:pt x="10" y="5"/>
                    <a:pt x="9" y="2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7" name="Freeform 966"/>
            <p:cNvSpPr>
              <a:spLocks/>
            </p:cNvSpPr>
            <p:nvPr/>
          </p:nvSpPr>
          <p:spPr bwMode="auto">
            <a:xfrm>
              <a:off x="24028400" y="20447001"/>
              <a:ext cx="9525" cy="15875"/>
            </a:xfrm>
            <a:custGeom>
              <a:avLst/>
              <a:gdLst>
                <a:gd name="T0" fmla="*/ 2 w 4"/>
                <a:gd name="T1" fmla="*/ 0 h 6"/>
                <a:gd name="T2" fmla="*/ 1 w 4"/>
                <a:gd name="T3" fmla="*/ 4 h 6"/>
                <a:gd name="T4" fmla="*/ 4 w 4"/>
                <a:gd name="T5" fmla="*/ 6 h 6"/>
                <a:gd name="T6" fmla="*/ 2 w 4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1" y="1"/>
                    <a:pt x="0" y="2"/>
                    <a:pt x="1" y="4"/>
                  </a:cubicBezTo>
                  <a:cubicBezTo>
                    <a:pt x="2" y="5"/>
                    <a:pt x="3" y="5"/>
                    <a:pt x="4" y="6"/>
                  </a:cubicBezTo>
                  <a:cubicBezTo>
                    <a:pt x="4" y="4"/>
                    <a:pt x="4" y="1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8" name="Freeform 967"/>
            <p:cNvSpPr>
              <a:spLocks/>
            </p:cNvSpPr>
            <p:nvPr/>
          </p:nvSpPr>
          <p:spPr bwMode="auto">
            <a:xfrm>
              <a:off x="23972838" y="20050126"/>
              <a:ext cx="15875" cy="19050"/>
            </a:xfrm>
            <a:custGeom>
              <a:avLst/>
              <a:gdLst>
                <a:gd name="T0" fmla="*/ 1 w 6"/>
                <a:gd name="T1" fmla="*/ 2 h 7"/>
                <a:gd name="T2" fmla="*/ 1 w 6"/>
                <a:gd name="T3" fmla="*/ 7 h 7"/>
                <a:gd name="T4" fmla="*/ 5 w 6"/>
                <a:gd name="T5" fmla="*/ 2 h 7"/>
                <a:gd name="T6" fmla="*/ 0 w 6"/>
                <a:gd name="T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1" y="2"/>
                  </a:moveTo>
                  <a:cubicBezTo>
                    <a:pt x="1" y="3"/>
                    <a:pt x="1" y="5"/>
                    <a:pt x="1" y="7"/>
                  </a:cubicBezTo>
                  <a:cubicBezTo>
                    <a:pt x="3" y="6"/>
                    <a:pt x="6" y="5"/>
                    <a:pt x="5" y="2"/>
                  </a:cubicBezTo>
                  <a:cubicBezTo>
                    <a:pt x="5" y="0"/>
                    <a:pt x="1" y="0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39" name="Freeform 968"/>
            <p:cNvSpPr>
              <a:spLocks/>
            </p:cNvSpPr>
            <p:nvPr/>
          </p:nvSpPr>
          <p:spPr bwMode="auto">
            <a:xfrm>
              <a:off x="23775988" y="20102513"/>
              <a:ext cx="23813" cy="17463"/>
            </a:xfrm>
            <a:custGeom>
              <a:avLst/>
              <a:gdLst>
                <a:gd name="T0" fmla="*/ 6 w 9"/>
                <a:gd name="T1" fmla="*/ 0 h 7"/>
                <a:gd name="T2" fmla="*/ 5 w 9"/>
                <a:gd name="T3" fmla="*/ 1 h 7"/>
                <a:gd name="T4" fmla="*/ 2 w 9"/>
                <a:gd name="T5" fmla="*/ 2 h 7"/>
                <a:gd name="T6" fmla="*/ 2 w 9"/>
                <a:gd name="T7" fmla="*/ 6 h 7"/>
                <a:gd name="T8" fmla="*/ 4 w 9"/>
                <a:gd name="T9" fmla="*/ 6 h 7"/>
                <a:gd name="T10" fmla="*/ 4 w 9"/>
                <a:gd name="T11" fmla="*/ 6 h 7"/>
                <a:gd name="T12" fmla="*/ 7 w 9"/>
                <a:gd name="T13" fmla="*/ 6 h 7"/>
                <a:gd name="T14" fmla="*/ 8 w 9"/>
                <a:gd name="T15" fmla="*/ 3 h 7"/>
                <a:gd name="T16" fmla="*/ 6 w 9"/>
                <a:gd name="T1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7">
                  <a:moveTo>
                    <a:pt x="6" y="0"/>
                  </a:moveTo>
                  <a:cubicBezTo>
                    <a:pt x="6" y="1"/>
                    <a:pt x="5" y="1"/>
                    <a:pt x="5" y="1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1" y="3"/>
                    <a:pt x="0" y="5"/>
                    <a:pt x="2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7"/>
                    <a:pt x="6" y="7"/>
                    <a:pt x="7" y="6"/>
                  </a:cubicBezTo>
                  <a:cubicBezTo>
                    <a:pt x="8" y="5"/>
                    <a:pt x="9" y="4"/>
                    <a:pt x="8" y="3"/>
                  </a:cubicBezTo>
                  <a:cubicBezTo>
                    <a:pt x="8" y="1"/>
                    <a:pt x="7" y="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0" name="Freeform 969"/>
            <p:cNvSpPr>
              <a:spLocks/>
            </p:cNvSpPr>
            <p:nvPr/>
          </p:nvSpPr>
          <p:spPr bwMode="auto">
            <a:xfrm>
              <a:off x="23866475" y="19935826"/>
              <a:ext cx="26988" cy="15875"/>
            </a:xfrm>
            <a:custGeom>
              <a:avLst/>
              <a:gdLst>
                <a:gd name="T0" fmla="*/ 7 w 10"/>
                <a:gd name="T1" fmla="*/ 0 h 6"/>
                <a:gd name="T2" fmla="*/ 6 w 10"/>
                <a:gd name="T3" fmla="*/ 1 h 6"/>
                <a:gd name="T4" fmla="*/ 3 w 10"/>
                <a:gd name="T5" fmla="*/ 2 h 6"/>
                <a:gd name="T6" fmla="*/ 3 w 10"/>
                <a:gd name="T7" fmla="*/ 5 h 6"/>
                <a:gd name="T8" fmla="*/ 4 w 10"/>
                <a:gd name="T9" fmla="*/ 5 h 6"/>
                <a:gd name="T10" fmla="*/ 5 w 10"/>
                <a:gd name="T11" fmla="*/ 6 h 6"/>
                <a:gd name="T12" fmla="*/ 8 w 10"/>
                <a:gd name="T13" fmla="*/ 6 h 6"/>
                <a:gd name="T14" fmla="*/ 9 w 10"/>
                <a:gd name="T15" fmla="*/ 2 h 6"/>
                <a:gd name="T16" fmla="*/ 7 w 10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6">
                  <a:moveTo>
                    <a:pt x="7" y="0"/>
                  </a:moveTo>
                  <a:cubicBezTo>
                    <a:pt x="7" y="0"/>
                    <a:pt x="6" y="0"/>
                    <a:pt x="6" y="1"/>
                  </a:cubicBezTo>
                  <a:cubicBezTo>
                    <a:pt x="5" y="1"/>
                    <a:pt x="4" y="1"/>
                    <a:pt x="3" y="2"/>
                  </a:cubicBezTo>
                  <a:cubicBezTo>
                    <a:pt x="1" y="3"/>
                    <a:pt x="0" y="5"/>
                    <a:pt x="3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6" y="6"/>
                    <a:pt x="7" y="6"/>
                    <a:pt x="8" y="6"/>
                  </a:cubicBezTo>
                  <a:cubicBezTo>
                    <a:pt x="9" y="5"/>
                    <a:pt x="10" y="4"/>
                    <a:pt x="9" y="2"/>
                  </a:cubicBezTo>
                  <a:cubicBezTo>
                    <a:pt x="8" y="1"/>
                    <a:pt x="8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1" name="Freeform 970"/>
            <p:cNvSpPr>
              <a:spLocks/>
            </p:cNvSpPr>
            <p:nvPr/>
          </p:nvSpPr>
          <p:spPr bwMode="auto">
            <a:xfrm>
              <a:off x="23817263" y="20200938"/>
              <a:ext cx="36513" cy="17463"/>
            </a:xfrm>
            <a:custGeom>
              <a:avLst/>
              <a:gdLst>
                <a:gd name="T0" fmla="*/ 2 w 14"/>
                <a:gd name="T1" fmla="*/ 1 h 7"/>
                <a:gd name="T2" fmla="*/ 0 w 14"/>
                <a:gd name="T3" fmla="*/ 3 h 7"/>
                <a:gd name="T4" fmla="*/ 2 w 14"/>
                <a:gd name="T5" fmla="*/ 6 h 7"/>
                <a:gd name="T6" fmla="*/ 9 w 14"/>
                <a:gd name="T7" fmla="*/ 6 h 7"/>
                <a:gd name="T8" fmla="*/ 12 w 14"/>
                <a:gd name="T9" fmla="*/ 6 h 7"/>
                <a:gd name="T10" fmla="*/ 14 w 14"/>
                <a:gd name="T11" fmla="*/ 5 h 7"/>
                <a:gd name="T12" fmla="*/ 13 w 14"/>
                <a:gd name="T13" fmla="*/ 3 h 7"/>
                <a:gd name="T14" fmla="*/ 9 w 14"/>
                <a:gd name="T15" fmla="*/ 1 h 7"/>
                <a:gd name="T16" fmla="*/ 6 w 14"/>
                <a:gd name="T17" fmla="*/ 4 h 7"/>
                <a:gd name="T18" fmla="*/ 4 w 14"/>
                <a:gd name="T19" fmla="*/ 4 h 7"/>
                <a:gd name="T20" fmla="*/ 3 w 14"/>
                <a:gd name="T21" fmla="*/ 2 h 7"/>
                <a:gd name="T22" fmla="*/ 3 w 14"/>
                <a:gd name="T23" fmla="*/ 0 h 7"/>
                <a:gd name="T24" fmla="*/ 2 w 14"/>
                <a:gd name="T2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7">
                  <a:moveTo>
                    <a:pt x="2" y="1"/>
                  </a:moveTo>
                  <a:cubicBezTo>
                    <a:pt x="2" y="2"/>
                    <a:pt x="1" y="2"/>
                    <a:pt x="0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4" y="7"/>
                    <a:pt x="7" y="6"/>
                    <a:pt x="9" y="6"/>
                  </a:cubicBezTo>
                  <a:cubicBezTo>
                    <a:pt x="10" y="6"/>
                    <a:pt x="11" y="6"/>
                    <a:pt x="12" y="6"/>
                  </a:cubicBezTo>
                  <a:cubicBezTo>
                    <a:pt x="12" y="6"/>
                    <a:pt x="14" y="6"/>
                    <a:pt x="14" y="5"/>
                  </a:cubicBez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0" y="1"/>
                    <a:pt x="9" y="1"/>
                  </a:cubicBezTo>
                  <a:cubicBezTo>
                    <a:pt x="7" y="1"/>
                    <a:pt x="6" y="3"/>
                    <a:pt x="6" y="4"/>
                  </a:cubicBezTo>
                  <a:cubicBezTo>
                    <a:pt x="5" y="4"/>
                    <a:pt x="4" y="4"/>
                    <a:pt x="4" y="4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3" y="2"/>
                    <a:pt x="4" y="0"/>
                    <a:pt x="3" y="0"/>
                  </a:cubicBezTo>
                  <a:cubicBezTo>
                    <a:pt x="2" y="0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2" name="Freeform 971"/>
            <p:cNvSpPr>
              <a:spLocks/>
            </p:cNvSpPr>
            <p:nvPr/>
          </p:nvSpPr>
          <p:spPr bwMode="auto">
            <a:xfrm>
              <a:off x="23988713" y="20058063"/>
              <a:ext cx="17463" cy="20638"/>
            </a:xfrm>
            <a:custGeom>
              <a:avLst/>
              <a:gdLst>
                <a:gd name="T0" fmla="*/ 4 w 7"/>
                <a:gd name="T1" fmla="*/ 0 h 8"/>
                <a:gd name="T2" fmla="*/ 2 w 7"/>
                <a:gd name="T3" fmla="*/ 2 h 8"/>
                <a:gd name="T4" fmla="*/ 0 w 7"/>
                <a:gd name="T5" fmla="*/ 3 h 8"/>
                <a:gd name="T6" fmla="*/ 0 w 7"/>
                <a:gd name="T7" fmla="*/ 6 h 8"/>
                <a:gd name="T8" fmla="*/ 1 w 7"/>
                <a:gd name="T9" fmla="*/ 7 h 8"/>
                <a:gd name="T10" fmla="*/ 3 w 7"/>
                <a:gd name="T11" fmla="*/ 7 h 8"/>
                <a:gd name="T12" fmla="*/ 5 w 7"/>
                <a:gd name="T13" fmla="*/ 7 h 8"/>
                <a:gd name="T14" fmla="*/ 6 w 7"/>
                <a:gd name="T15" fmla="*/ 4 h 8"/>
                <a:gd name="T16" fmla="*/ 6 w 7"/>
                <a:gd name="T17" fmla="*/ 0 h 8"/>
                <a:gd name="T18" fmla="*/ 5 w 7"/>
                <a:gd name="T19" fmla="*/ 0 h 8"/>
                <a:gd name="T20" fmla="*/ 4 w 7"/>
                <a:gd name="T2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4" y="0"/>
                  </a:moveTo>
                  <a:cubicBezTo>
                    <a:pt x="4" y="1"/>
                    <a:pt x="3" y="2"/>
                    <a:pt x="2" y="2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7"/>
                    <a:pt x="0" y="7"/>
                    <a:pt x="1" y="7"/>
                  </a:cubicBezTo>
                  <a:cubicBezTo>
                    <a:pt x="1" y="7"/>
                    <a:pt x="2" y="7"/>
                    <a:pt x="3" y="7"/>
                  </a:cubicBezTo>
                  <a:cubicBezTo>
                    <a:pt x="4" y="8"/>
                    <a:pt x="4" y="8"/>
                    <a:pt x="5" y="7"/>
                  </a:cubicBezTo>
                  <a:cubicBezTo>
                    <a:pt x="6" y="6"/>
                    <a:pt x="6" y="5"/>
                    <a:pt x="6" y="4"/>
                  </a:cubicBezTo>
                  <a:cubicBezTo>
                    <a:pt x="6" y="3"/>
                    <a:pt x="7" y="1"/>
                    <a:pt x="6" y="0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3" name="Freeform 972"/>
            <p:cNvSpPr>
              <a:spLocks/>
            </p:cNvSpPr>
            <p:nvPr/>
          </p:nvSpPr>
          <p:spPr bwMode="auto">
            <a:xfrm>
              <a:off x="23895050" y="20027901"/>
              <a:ext cx="19050" cy="17463"/>
            </a:xfrm>
            <a:custGeom>
              <a:avLst/>
              <a:gdLst>
                <a:gd name="T0" fmla="*/ 5 w 7"/>
                <a:gd name="T1" fmla="*/ 0 h 7"/>
                <a:gd name="T2" fmla="*/ 2 w 7"/>
                <a:gd name="T3" fmla="*/ 1 h 7"/>
                <a:gd name="T4" fmla="*/ 1 w 7"/>
                <a:gd name="T5" fmla="*/ 2 h 7"/>
                <a:gd name="T6" fmla="*/ 0 w 7"/>
                <a:gd name="T7" fmla="*/ 6 h 7"/>
                <a:gd name="T8" fmla="*/ 1 w 7"/>
                <a:gd name="T9" fmla="*/ 7 h 7"/>
                <a:gd name="T10" fmla="*/ 3 w 7"/>
                <a:gd name="T11" fmla="*/ 7 h 7"/>
                <a:gd name="T12" fmla="*/ 5 w 7"/>
                <a:gd name="T13" fmla="*/ 6 h 7"/>
                <a:gd name="T14" fmla="*/ 7 w 7"/>
                <a:gd name="T15" fmla="*/ 4 h 7"/>
                <a:gd name="T16" fmla="*/ 7 w 7"/>
                <a:gd name="T17" fmla="*/ 0 h 7"/>
                <a:gd name="T18" fmla="*/ 5 w 7"/>
                <a:gd name="T1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7">
                  <a:moveTo>
                    <a:pt x="5" y="0"/>
                  </a:moveTo>
                  <a:cubicBezTo>
                    <a:pt x="5" y="1"/>
                    <a:pt x="3" y="1"/>
                    <a:pt x="2" y="1"/>
                  </a:cubicBezTo>
                  <a:cubicBezTo>
                    <a:pt x="2" y="2"/>
                    <a:pt x="1" y="2"/>
                    <a:pt x="1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6"/>
                    <a:pt x="0" y="7"/>
                    <a:pt x="1" y="7"/>
                  </a:cubicBezTo>
                  <a:cubicBezTo>
                    <a:pt x="2" y="7"/>
                    <a:pt x="3" y="7"/>
                    <a:pt x="3" y="7"/>
                  </a:cubicBezTo>
                  <a:cubicBezTo>
                    <a:pt x="4" y="7"/>
                    <a:pt x="5" y="7"/>
                    <a:pt x="5" y="6"/>
                  </a:cubicBezTo>
                  <a:cubicBezTo>
                    <a:pt x="6" y="5"/>
                    <a:pt x="6" y="5"/>
                    <a:pt x="7" y="4"/>
                  </a:cubicBezTo>
                  <a:cubicBezTo>
                    <a:pt x="7" y="3"/>
                    <a:pt x="7" y="0"/>
                    <a:pt x="7" y="0"/>
                  </a:cubicBezTo>
                  <a:cubicBezTo>
                    <a:pt x="5" y="0"/>
                    <a:pt x="5" y="0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4" name="Freeform 973"/>
            <p:cNvSpPr>
              <a:spLocks/>
            </p:cNvSpPr>
            <p:nvPr/>
          </p:nvSpPr>
          <p:spPr bwMode="auto">
            <a:xfrm>
              <a:off x="23923625" y="19840576"/>
              <a:ext cx="20638" cy="15875"/>
            </a:xfrm>
            <a:custGeom>
              <a:avLst/>
              <a:gdLst>
                <a:gd name="T0" fmla="*/ 5 w 8"/>
                <a:gd name="T1" fmla="*/ 1 h 6"/>
                <a:gd name="T2" fmla="*/ 3 w 8"/>
                <a:gd name="T3" fmla="*/ 2 h 6"/>
                <a:gd name="T4" fmla="*/ 0 w 8"/>
                <a:gd name="T5" fmla="*/ 3 h 6"/>
                <a:gd name="T6" fmla="*/ 1 w 8"/>
                <a:gd name="T7" fmla="*/ 6 h 6"/>
                <a:gd name="T8" fmla="*/ 3 w 8"/>
                <a:gd name="T9" fmla="*/ 5 h 6"/>
                <a:gd name="T10" fmla="*/ 6 w 8"/>
                <a:gd name="T11" fmla="*/ 6 h 6"/>
                <a:gd name="T12" fmla="*/ 8 w 8"/>
                <a:gd name="T13" fmla="*/ 2 h 6"/>
                <a:gd name="T14" fmla="*/ 7 w 8"/>
                <a:gd name="T15" fmla="*/ 1 h 6"/>
                <a:gd name="T16" fmla="*/ 5 w 8"/>
                <a:gd name="T1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5" y="1"/>
                    <a:pt x="4" y="1"/>
                    <a:pt x="3" y="2"/>
                  </a:cubicBezTo>
                  <a:cubicBezTo>
                    <a:pt x="2" y="2"/>
                    <a:pt x="1" y="2"/>
                    <a:pt x="0" y="3"/>
                  </a:cubicBezTo>
                  <a:cubicBezTo>
                    <a:pt x="0" y="3"/>
                    <a:pt x="0" y="5"/>
                    <a:pt x="1" y="6"/>
                  </a:cubicBezTo>
                  <a:cubicBezTo>
                    <a:pt x="1" y="6"/>
                    <a:pt x="2" y="5"/>
                    <a:pt x="3" y="5"/>
                  </a:cubicBezTo>
                  <a:cubicBezTo>
                    <a:pt x="4" y="5"/>
                    <a:pt x="5" y="6"/>
                    <a:pt x="6" y="6"/>
                  </a:cubicBezTo>
                  <a:cubicBezTo>
                    <a:pt x="7" y="6"/>
                    <a:pt x="8" y="3"/>
                    <a:pt x="8" y="2"/>
                  </a:cubicBezTo>
                  <a:cubicBezTo>
                    <a:pt x="8" y="1"/>
                    <a:pt x="7" y="1"/>
                    <a:pt x="7" y="1"/>
                  </a:cubicBezTo>
                  <a:cubicBezTo>
                    <a:pt x="6" y="1"/>
                    <a:pt x="6" y="0"/>
                    <a:pt x="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5" name="Freeform 974"/>
            <p:cNvSpPr>
              <a:spLocks/>
            </p:cNvSpPr>
            <p:nvPr/>
          </p:nvSpPr>
          <p:spPr bwMode="auto">
            <a:xfrm>
              <a:off x="23928388" y="20400963"/>
              <a:ext cx="23813" cy="30163"/>
            </a:xfrm>
            <a:custGeom>
              <a:avLst/>
              <a:gdLst>
                <a:gd name="T0" fmla="*/ 2 w 9"/>
                <a:gd name="T1" fmla="*/ 4 h 12"/>
                <a:gd name="T2" fmla="*/ 1 w 9"/>
                <a:gd name="T3" fmla="*/ 7 h 12"/>
                <a:gd name="T4" fmla="*/ 2 w 9"/>
                <a:gd name="T5" fmla="*/ 11 h 12"/>
                <a:gd name="T6" fmla="*/ 4 w 9"/>
                <a:gd name="T7" fmla="*/ 12 h 12"/>
                <a:gd name="T8" fmla="*/ 8 w 9"/>
                <a:gd name="T9" fmla="*/ 11 h 12"/>
                <a:gd name="T10" fmla="*/ 7 w 9"/>
                <a:gd name="T11" fmla="*/ 8 h 12"/>
                <a:gd name="T12" fmla="*/ 7 w 9"/>
                <a:gd name="T13" fmla="*/ 4 h 12"/>
                <a:gd name="T14" fmla="*/ 7 w 9"/>
                <a:gd name="T15" fmla="*/ 2 h 12"/>
                <a:gd name="T16" fmla="*/ 6 w 9"/>
                <a:gd name="T17" fmla="*/ 1 h 12"/>
                <a:gd name="T18" fmla="*/ 6 w 9"/>
                <a:gd name="T19" fmla="*/ 1 h 12"/>
                <a:gd name="T20" fmla="*/ 4 w 9"/>
                <a:gd name="T21" fmla="*/ 2 h 12"/>
                <a:gd name="T22" fmla="*/ 2 w 9"/>
                <a:gd name="T2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12">
                  <a:moveTo>
                    <a:pt x="2" y="4"/>
                  </a:moveTo>
                  <a:cubicBezTo>
                    <a:pt x="2" y="5"/>
                    <a:pt x="2" y="6"/>
                    <a:pt x="1" y="7"/>
                  </a:cubicBezTo>
                  <a:cubicBezTo>
                    <a:pt x="1" y="8"/>
                    <a:pt x="0" y="11"/>
                    <a:pt x="2" y="11"/>
                  </a:cubicBezTo>
                  <a:cubicBezTo>
                    <a:pt x="2" y="12"/>
                    <a:pt x="3" y="12"/>
                    <a:pt x="4" y="12"/>
                  </a:cubicBezTo>
                  <a:cubicBezTo>
                    <a:pt x="5" y="11"/>
                    <a:pt x="7" y="11"/>
                    <a:pt x="8" y="11"/>
                  </a:cubicBezTo>
                  <a:cubicBezTo>
                    <a:pt x="9" y="10"/>
                    <a:pt x="8" y="9"/>
                    <a:pt x="7" y="8"/>
                  </a:cubicBezTo>
                  <a:cubicBezTo>
                    <a:pt x="7" y="7"/>
                    <a:pt x="6" y="5"/>
                    <a:pt x="7" y="4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5" y="0"/>
                    <a:pt x="5" y="1"/>
                    <a:pt x="4" y="2"/>
                  </a:cubicBezTo>
                  <a:cubicBezTo>
                    <a:pt x="4" y="2"/>
                    <a:pt x="4" y="5"/>
                    <a:pt x="2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6" name="Freeform 975"/>
            <p:cNvSpPr>
              <a:spLocks/>
            </p:cNvSpPr>
            <p:nvPr/>
          </p:nvSpPr>
          <p:spPr bwMode="auto">
            <a:xfrm>
              <a:off x="24414163" y="20250151"/>
              <a:ext cx="41275" cy="23813"/>
            </a:xfrm>
            <a:custGeom>
              <a:avLst/>
              <a:gdLst>
                <a:gd name="T0" fmla="*/ 16 w 16"/>
                <a:gd name="T1" fmla="*/ 0 h 9"/>
                <a:gd name="T2" fmla="*/ 15 w 16"/>
                <a:gd name="T3" fmla="*/ 4 h 9"/>
                <a:gd name="T4" fmla="*/ 3 w 16"/>
                <a:gd name="T5" fmla="*/ 3 h 9"/>
                <a:gd name="T6" fmla="*/ 5 w 16"/>
                <a:gd name="T7" fmla="*/ 9 h 9"/>
                <a:gd name="T8" fmla="*/ 10 w 16"/>
                <a:gd name="T9" fmla="*/ 5 h 9"/>
                <a:gd name="T10" fmla="*/ 16 w 16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9">
                  <a:moveTo>
                    <a:pt x="16" y="0"/>
                  </a:moveTo>
                  <a:cubicBezTo>
                    <a:pt x="16" y="2"/>
                    <a:pt x="16" y="4"/>
                    <a:pt x="15" y="4"/>
                  </a:cubicBezTo>
                  <a:cubicBezTo>
                    <a:pt x="12" y="3"/>
                    <a:pt x="6" y="2"/>
                    <a:pt x="3" y="3"/>
                  </a:cubicBezTo>
                  <a:cubicBezTo>
                    <a:pt x="0" y="3"/>
                    <a:pt x="1" y="8"/>
                    <a:pt x="5" y="9"/>
                  </a:cubicBezTo>
                  <a:cubicBezTo>
                    <a:pt x="7" y="9"/>
                    <a:pt x="9" y="6"/>
                    <a:pt x="10" y="5"/>
                  </a:cubicBezTo>
                  <a:cubicBezTo>
                    <a:pt x="12" y="3"/>
                    <a:pt x="15" y="3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7" name="Freeform 976"/>
            <p:cNvSpPr>
              <a:spLocks/>
            </p:cNvSpPr>
            <p:nvPr/>
          </p:nvSpPr>
          <p:spPr bwMode="auto">
            <a:xfrm>
              <a:off x="24447500" y="20389851"/>
              <a:ext cx="44450" cy="31750"/>
            </a:xfrm>
            <a:custGeom>
              <a:avLst/>
              <a:gdLst>
                <a:gd name="T0" fmla="*/ 12 w 17"/>
                <a:gd name="T1" fmla="*/ 0 h 12"/>
                <a:gd name="T2" fmla="*/ 9 w 17"/>
                <a:gd name="T3" fmla="*/ 12 h 12"/>
                <a:gd name="T4" fmla="*/ 13 w 17"/>
                <a:gd name="T5" fmla="*/ 10 h 12"/>
                <a:gd name="T6" fmla="*/ 16 w 17"/>
                <a:gd name="T7" fmla="*/ 9 h 12"/>
                <a:gd name="T8" fmla="*/ 12 w 17"/>
                <a:gd name="T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12">
                  <a:moveTo>
                    <a:pt x="12" y="0"/>
                  </a:moveTo>
                  <a:cubicBezTo>
                    <a:pt x="9" y="5"/>
                    <a:pt x="0" y="4"/>
                    <a:pt x="9" y="12"/>
                  </a:cubicBezTo>
                  <a:cubicBezTo>
                    <a:pt x="10" y="11"/>
                    <a:pt x="11" y="10"/>
                    <a:pt x="13" y="10"/>
                  </a:cubicBezTo>
                  <a:cubicBezTo>
                    <a:pt x="16" y="10"/>
                    <a:pt x="16" y="12"/>
                    <a:pt x="16" y="9"/>
                  </a:cubicBezTo>
                  <a:cubicBezTo>
                    <a:pt x="17" y="6"/>
                    <a:pt x="14" y="1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8" name="Freeform 977"/>
            <p:cNvSpPr>
              <a:spLocks/>
            </p:cNvSpPr>
            <p:nvPr/>
          </p:nvSpPr>
          <p:spPr bwMode="auto">
            <a:xfrm>
              <a:off x="24255413" y="20423188"/>
              <a:ext cx="47625" cy="28575"/>
            </a:xfrm>
            <a:custGeom>
              <a:avLst/>
              <a:gdLst>
                <a:gd name="T0" fmla="*/ 18 w 18"/>
                <a:gd name="T1" fmla="*/ 0 h 11"/>
                <a:gd name="T2" fmla="*/ 11 w 18"/>
                <a:gd name="T3" fmla="*/ 10 h 11"/>
                <a:gd name="T4" fmla="*/ 18 w 18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1">
                  <a:moveTo>
                    <a:pt x="18" y="0"/>
                  </a:moveTo>
                  <a:cubicBezTo>
                    <a:pt x="17" y="3"/>
                    <a:pt x="0" y="1"/>
                    <a:pt x="11" y="10"/>
                  </a:cubicBezTo>
                  <a:cubicBezTo>
                    <a:pt x="17" y="11"/>
                    <a:pt x="16" y="4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49" name="Freeform 978"/>
            <p:cNvSpPr>
              <a:spLocks/>
            </p:cNvSpPr>
            <p:nvPr/>
          </p:nvSpPr>
          <p:spPr bwMode="auto">
            <a:xfrm>
              <a:off x="24253825" y="20627976"/>
              <a:ext cx="42863" cy="26988"/>
            </a:xfrm>
            <a:custGeom>
              <a:avLst/>
              <a:gdLst>
                <a:gd name="T0" fmla="*/ 17 w 17"/>
                <a:gd name="T1" fmla="*/ 0 h 10"/>
                <a:gd name="T2" fmla="*/ 10 w 17"/>
                <a:gd name="T3" fmla="*/ 10 h 10"/>
                <a:gd name="T4" fmla="*/ 17 w 17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0">
                  <a:moveTo>
                    <a:pt x="17" y="0"/>
                  </a:moveTo>
                  <a:cubicBezTo>
                    <a:pt x="17" y="2"/>
                    <a:pt x="0" y="1"/>
                    <a:pt x="10" y="10"/>
                  </a:cubicBezTo>
                  <a:cubicBezTo>
                    <a:pt x="17" y="10"/>
                    <a:pt x="16" y="4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0" name="Freeform 979"/>
            <p:cNvSpPr>
              <a:spLocks/>
            </p:cNvSpPr>
            <p:nvPr/>
          </p:nvSpPr>
          <p:spPr bwMode="auto">
            <a:xfrm>
              <a:off x="24393525" y="20331113"/>
              <a:ext cx="53975" cy="58738"/>
            </a:xfrm>
            <a:custGeom>
              <a:avLst/>
              <a:gdLst>
                <a:gd name="T0" fmla="*/ 11 w 21"/>
                <a:gd name="T1" fmla="*/ 7 h 23"/>
                <a:gd name="T2" fmla="*/ 9 w 21"/>
                <a:gd name="T3" fmla="*/ 19 h 23"/>
                <a:gd name="T4" fmla="*/ 3 w 21"/>
                <a:gd name="T5" fmla="*/ 13 h 23"/>
                <a:gd name="T6" fmla="*/ 13 w 21"/>
                <a:gd name="T7" fmla="*/ 8 h 23"/>
                <a:gd name="T8" fmla="*/ 21 w 21"/>
                <a:gd name="T9" fmla="*/ 0 h 23"/>
                <a:gd name="T10" fmla="*/ 11 w 21"/>
                <a:gd name="T11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3">
                  <a:moveTo>
                    <a:pt x="11" y="7"/>
                  </a:moveTo>
                  <a:cubicBezTo>
                    <a:pt x="11" y="12"/>
                    <a:pt x="12" y="16"/>
                    <a:pt x="9" y="19"/>
                  </a:cubicBezTo>
                  <a:cubicBezTo>
                    <a:pt x="4" y="23"/>
                    <a:pt x="0" y="17"/>
                    <a:pt x="3" y="13"/>
                  </a:cubicBezTo>
                  <a:cubicBezTo>
                    <a:pt x="6" y="10"/>
                    <a:pt x="9" y="10"/>
                    <a:pt x="13" y="8"/>
                  </a:cubicBezTo>
                  <a:cubicBezTo>
                    <a:pt x="17" y="7"/>
                    <a:pt x="18" y="3"/>
                    <a:pt x="21" y="0"/>
                  </a:cubicBezTo>
                  <a:lnTo>
                    <a:pt x="11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1" name="Freeform 980"/>
            <p:cNvSpPr>
              <a:spLocks/>
            </p:cNvSpPr>
            <p:nvPr/>
          </p:nvSpPr>
          <p:spPr bwMode="auto">
            <a:xfrm>
              <a:off x="24364950" y="20499388"/>
              <a:ext cx="114300" cy="95250"/>
            </a:xfrm>
            <a:custGeom>
              <a:avLst/>
              <a:gdLst>
                <a:gd name="T0" fmla="*/ 44 w 44"/>
                <a:gd name="T1" fmla="*/ 0 h 37"/>
                <a:gd name="T2" fmla="*/ 21 w 44"/>
                <a:gd name="T3" fmla="*/ 31 h 37"/>
                <a:gd name="T4" fmla="*/ 29 w 44"/>
                <a:gd name="T5" fmla="*/ 35 h 37"/>
                <a:gd name="T6" fmla="*/ 35 w 44"/>
                <a:gd name="T7" fmla="*/ 28 h 37"/>
                <a:gd name="T8" fmla="*/ 34 w 44"/>
                <a:gd name="T9" fmla="*/ 16 h 37"/>
                <a:gd name="T10" fmla="*/ 37 w 44"/>
                <a:gd name="T11" fmla="*/ 11 h 37"/>
                <a:gd name="T12" fmla="*/ 44 w 44"/>
                <a:gd name="T1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" h="37">
                  <a:moveTo>
                    <a:pt x="44" y="0"/>
                  </a:moveTo>
                  <a:cubicBezTo>
                    <a:pt x="36" y="9"/>
                    <a:pt x="0" y="8"/>
                    <a:pt x="21" y="31"/>
                  </a:cubicBezTo>
                  <a:cubicBezTo>
                    <a:pt x="25" y="35"/>
                    <a:pt x="26" y="37"/>
                    <a:pt x="29" y="35"/>
                  </a:cubicBezTo>
                  <a:cubicBezTo>
                    <a:pt x="31" y="33"/>
                    <a:pt x="34" y="31"/>
                    <a:pt x="35" y="28"/>
                  </a:cubicBezTo>
                  <a:cubicBezTo>
                    <a:pt x="36" y="25"/>
                    <a:pt x="34" y="21"/>
                    <a:pt x="34" y="16"/>
                  </a:cubicBezTo>
                  <a:cubicBezTo>
                    <a:pt x="33" y="13"/>
                    <a:pt x="34" y="12"/>
                    <a:pt x="37" y="11"/>
                  </a:cubicBezTo>
                  <a:cubicBezTo>
                    <a:pt x="41" y="8"/>
                    <a:pt x="42" y="5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2" name="Freeform 981"/>
            <p:cNvSpPr>
              <a:spLocks/>
            </p:cNvSpPr>
            <p:nvPr/>
          </p:nvSpPr>
          <p:spPr bwMode="auto">
            <a:xfrm>
              <a:off x="24339550" y="20410488"/>
              <a:ext cx="34925" cy="23813"/>
            </a:xfrm>
            <a:custGeom>
              <a:avLst/>
              <a:gdLst>
                <a:gd name="T0" fmla="*/ 13 w 14"/>
                <a:gd name="T1" fmla="*/ 3 h 9"/>
                <a:gd name="T2" fmla="*/ 5 w 14"/>
                <a:gd name="T3" fmla="*/ 1 h 9"/>
                <a:gd name="T4" fmla="*/ 2 w 14"/>
                <a:gd name="T5" fmla="*/ 6 h 9"/>
                <a:gd name="T6" fmla="*/ 11 w 14"/>
                <a:gd name="T7" fmla="*/ 8 h 9"/>
                <a:gd name="T8" fmla="*/ 13 w 14"/>
                <a:gd name="T9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13" y="3"/>
                  </a:moveTo>
                  <a:cubicBezTo>
                    <a:pt x="10" y="0"/>
                    <a:pt x="7" y="0"/>
                    <a:pt x="5" y="1"/>
                  </a:cubicBezTo>
                  <a:cubicBezTo>
                    <a:pt x="2" y="1"/>
                    <a:pt x="0" y="4"/>
                    <a:pt x="2" y="6"/>
                  </a:cubicBezTo>
                  <a:cubicBezTo>
                    <a:pt x="4" y="8"/>
                    <a:pt x="9" y="9"/>
                    <a:pt x="11" y="8"/>
                  </a:cubicBezTo>
                  <a:cubicBezTo>
                    <a:pt x="13" y="7"/>
                    <a:pt x="14" y="5"/>
                    <a:pt x="1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3" name="Freeform 982"/>
            <p:cNvSpPr>
              <a:spLocks/>
            </p:cNvSpPr>
            <p:nvPr/>
          </p:nvSpPr>
          <p:spPr bwMode="auto">
            <a:xfrm>
              <a:off x="24353838" y="20599401"/>
              <a:ext cx="12700" cy="14288"/>
            </a:xfrm>
            <a:custGeom>
              <a:avLst/>
              <a:gdLst>
                <a:gd name="T0" fmla="*/ 4 w 5"/>
                <a:gd name="T1" fmla="*/ 0 h 5"/>
                <a:gd name="T2" fmla="*/ 0 w 5"/>
                <a:gd name="T3" fmla="*/ 2 h 5"/>
                <a:gd name="T4" fmla="*/ 2 w 5"/>
                <a:gd name="T5" fmla="*/ 5 h 5"/>
                <a:gd name="T6" fmla="*/ 4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3"/>
                    <a:pt x="1" y="4"/>
                    <a:pt x="2" y="5"/>
                  </a:cubicBezTo>
                  <a:cubicBezTo>
                    <a:pt x="3" y="4"/>
                    <a:pt x="5" y="2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4" name="Freeform 983"/>
            <p:cNvSpPr>
              <a:spLocks/>
            </p:cNvSpPr>
            <p:nvPr/>
          </p:nvSpPr>
          <p:spPr bwMode="auto">
            <a:xfrm>
              <a:off x="24287163" y="20500976"/>
              <a:ext cx="15875" cy="19050"/>
            </a:xfrm>
            <a:custGeom>
              <a:avLst/>
              <a:gdLst>
                <a:gd name="T0" fmla="*/ 3 w 6"/>
                <a:gd name="T1" fmla="*/ 0 h 7"/>
                <a:gd name="T2" fmla="*/ 0 w 6"/>
                <a:gd name="T3" fmla="*/ 4 h 7"/>
                <a:gd name="T4" fmla="*/ 6 w 6"/>
                <a:gd name="T5" fmla="*/ 4 h 7"/>
                <a:gd name="T6" fmla="*/ 2 w 6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3" y="0"/>
                  </a:moveTo>
                  <a:cubicBezTo>
                    <a:pt x="2" y="2"/>
                    <a:pt x="0" y="2"/>
                    <a:pt x="0" y="4"/>
                  </a:cubicBezTo>
                  <a:cubicBezTo>
                    <a:pt x="2" y="5"/>
                    <a:pt x="5" y="7"/>
                    <a:pt x="6" y="4"/>
                  </a:cubicBezTo>
                  <a:cubicBezTo>
                    <a:pt x="6" y="3"/>
                    <a:pt x="4" y="0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5" name="Freeform 984"/>
            <p:cNvSpPr>
              <a:spLocks/>
            </p:cNvSpPr>
            <p:nvPr/>
          </p:nvSpPr>
          <p:spPr bwMode="auto">
            <a:xfrm>
              <a:off x="24452263" y="20175538"/>
              <a:ext cx="23813" cy="17463"/>
            </a:xfrm>
            <a:custGeom>
              <a:avLst/>
              <a:gdLst>
                <a:gd name="T0" fmla="*/ 9 w 9"/>
                <a:gd name="T1" fmla="*/ 3 h 7"/>
                <a:gd name="T2" fmla="*/ 7 w 9"/>
                <a:gd name="T3" fmla="*/ 2 h 7"/>
                <a:gd name="T4" fmla="*/ 4 w 9"/>
                <a:gd name="T5" fmla="*/ 1 h 7"/>
                <a:gd name="T6" fmla="*/ 2 w 9"/>
                <a:gd name="T7" fmla="*/ 2 h 7"/>
                <a:gd name="T8" fmla="*/ 3 w 9"/>
                <a:gd name="T9" fmla="*/ 4 h 7"/>
                <a:gd name="T10" fmla="*/ 4 w 9"/>
                <a:gd name="T11" fmla="*/ 5 h 7"/>
                <a:gd name="T12" fmla="*/ 6 w 9"/>
                <a:gd name="T13" fmla="*/ 7 h 7"/>
                <a:gd name="T14" fmla="*/ 9 w 9"/>
                <a:gd name="T15" fmla="*/ 6 h 7"/>
                <a:gd name="T16" fmla="*/ 9 w 9"/>
                <a:gd name="T1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7">
                  <a:moveTo>
                    <a:pt x="9" y="3"/>
                  </a:moveTo>
                  <a:cubicBezTo>
                    <a:pt x="8" y="3"/>
                    <a:pt x="8" y="3"/>
                    <a:pt x="7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0" y="0"/>
                    <a:pt x="2" y="2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4" y="4"/>
                    <a:pt x="3" y="4"/>
                    <a:pt x="4" y="5"/>
                  </a:cubicBezTo>
                  <a:cubicBezTo>
                    <a:pt x="4" y="6"/>
                    <a:pt x="5" y="6"/>
                    <a:pt x="6" y="7"/>
                  </a:cubicBezTo>
                  <a:cubicBezTo>
                    <a:pt x="7" y="7"/>
                    <a:pt x="9" y="7"/>
                    <a:pt x="9" y="6"/>
                  </a:cubicBezTo>
                  <a:cubicBezTo>
                    <a:pt x="9" y="5"/>
                    <a:pt x="9" y="4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6" name="Freeform 985"/>
            <p:cNvSpPr>
              <a:spLocks/>
            </p:cNvSpPr>
            <p:nvPr/>
          </p:nvSpPr>
          <p:spPr bwMode="auto">
            <a:xfrm>
              <a:off x="24515763" y="20500976"/>
              <a:ext cx="22225" cy="19050"/>
            </a:xfrm>
            <a:custGeom>
              <a:avLst/>
              <a:gdLst>
                <a:gd name="T0" fmla="*/ 9 w 9"/>
                <a:gd name="T1" fmla="*/ 3 h 7"/>
                <a:gd name="T2" fmla="*/ 7 w 9"/>
                <a:gd name="T3" fmla="*/ 2 h 7"/>
                <a:gd name="T4" fmla="*/ 4 w 9"/>
                <a:gd name="T5" fmla="*/ 1 h 7"/>
                <a:gd name="T6" fmla="*/ 2 w 9"/>
                <a:gd name="T7" fmla="*/ 3 h 7"/>
                <a:gd name="T8" fmla="*/ 3 w 9"/>
                <a:gd name="T9" fmla="*/ 4 h 7"/>
                <a:gd name="T10" fmla="*/ 4 w 9"/>
                <a:gd name="T11" fmla="*/ 5 h 7"/>
                <a:gd name="T12" fmla="*/ 6 w 9"/>
                <a:gd name="T13" fmla="*/ 7 h 7"/>
                <a:gd name="T14" fmla="*/ 9 w 9"/>
                <a:gd name="T15" fmla="*/ 6 h 7"/>
                <a:gd name="T16" fmla="*/ 9 w 9"/>
                <a:gd name="T1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7">
                  <a:moveTo>
                    <a:pt x="9" y="3"/>
                  </a:moveTo>
                  <a:cubicBezTo>
                    <a:pt x="8" y="3"/>
                    <a:pt x="8" y="3"/>
                    <a:pt x="7" y="2"/>
                  </a:cubicBezTo>
                  <a:cubicBezTo>
                    <a:pt x="6" y="2"/>
                    <a:pt x="5" y="1"/>
                    <a:pt x="4" y="1"/>
                  </a:cubicBezTo>
                  <a:cubicBezTo>
                    <a:pt x="2" y="0"/>
                    <a:pt x="0" y="0"/>
                    <a:pt x="2" y="3"/>
                  </a:cubicBezTo>
                  <a:cubicBezTo>
                    <a:pt x="2" y="3"/>
                    <a:pt x="3" y="3"/>
                    <a:pt x="3" y="4"/>
                  </a:cubicBezTo>
                  <a:cubicBezTo>
                    <a:pt x="3" y="4"/>
                    <a:pt x="3" y="4"/>
                    <a:pt x="4" y="5"/>
                  </a:cubicBezTo>
                  <a:cubicBezTo>
                    <a:pt x="4" y="6"/>
                    <a:pt x="5" y="7"/>
                    <a:pt x="6" y="7"/>
                  </a:cubicBezTo>
                  <a:cubicBezTo>
                    <a:pt x="7" y="7"/>
                    <a:pt x="9" y="7"/>
                    <a:pt x="9" y="6"/>
                  </a:cubicBezTo>
                  <a:cubicBezTo>
                    <a:pt x="9" y="5"/>
                    <a:pt x="9" y="4"/>
                    <a:pt x="9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7" name="Freeform 986"/>
            <p:cNvSpPr>
              <a:spLocks/>
            </p:cNvSpPr>
            <p:nvPr/>
          </p:nvSpPr>
          <p:spPr bwMode="auto">
            <a:xfrm>
              <a:off x="24312563" y="20339051"/>
              <a:ext cx="33338" cy="30163"/>
            </a:xfrm>
            <a:custGeom>
              <a:avLst/>
              <a:gdLst>
                <a:gd name="T0" fmla="*/ 4 w 13"/>
                <a:gd name="T1" fmla="*/ 0 h 12"/>
                <a:gd name="T2" fmla="*/ 1 w 13"/>
                <a:gd name="T3" fmla="*/ 0 h 12"/>
                <a:gd name="T4" fmla="*/ 1 w 13"/>
                <a:gd name="T5" fmla="*/ 3 h 12"/>
                <a:gd name="T6" fmla="*/ 7 w 13"/>
                <a:gd name="T7" fmla="*/ 9 h 12"/>
                <a:gd name="T8" fmla="*/ 10 w 13"/>
                <a:gd name="T9" fmla="*/ 11 h 12"/>
                <a:gd name="T10" fmla="*/ 12 w 13"/>
                <a:gd name="T11" fmla="*/ 12 h 12"/>
                <a:gd name="T12" fmla="*/ 13 w 13"/>
                <a:gd name="T13" fmla="*/ 10 h 12"/>
                <a:gd name="T14" fmla="*/ 10 w 13"/>
                <a:gd name="T15" fmla="*/ 5 h 12"/>
                <a:gd name="T16" fmla="*/ 6 w 13"/>
                <a:gd name="T17" fmla="*/ 5 h 12"/>
                <a:gd name="T18" fmla="*/ 4 w 13"/>
                <a:gd name="T19" fmla="*/ 3 h 12"/>
                <a:gd name="T20" fmla="*/ 4 w 13"/>
                <a:gd name="T21" fmla="*/ 2 h 12"/>
                <a:gd name="T22" fmla="*/ 5 w 13"/>
                <a:gd name="T23" fmla="*/ 0 h 12"/>
                <a:gd name="T24" fmla="*/ 4 w 13"/>
                <a:gd name="T2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12">
                  <a:moveTo>
                    <a:pt x="4" y="0"/>
                  </a:move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2" y="5"/>
                    <a:pt x="5" y="7"/>
                    <a:pt x="7" y="9"/>
                  </a:cubicBezTo>
                  <a:cubicBezTo>
                    <a:pt x="8" y="9"/>
                    <a:pt x="9" y="10"/>
                    <a:pt x="10" y="11"/>
                  </a:cubicBezTo>
                  <a:cubicBezTo>
                    <a:pt x="10" y="11"/>
                    <a:pt x="11" y="12"/>
                    <a:pt x="12" y="12"/>
                  </a:cubicBezTo>
                  <a:cubicBezTo>
                    <a:pt x="13" y="12"/>
                    <a:pt x="13" y="10"/>
                    <a:pt x="13" y="10"/>
                  </a:cubicBezTo>
                  <a:cubicBezTo>
                    <a:pt x="12" y="8"/>
                    <a:pt x="11" y="6"/>
                    <a:pt x="10" y="5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5"/>
                    <a:pt x="4" y="4"/>
                    <a:pt x="4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1"/>
                    <a:pt x="6" y="1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8" name="Freeform 987"/>
            <p:cNvSpPr>
              <a:spLocks/>
            </p:cNvSpPr>
            <p:nvPr/>
          </p:nvSpPr>
          <p:spPr bwMode="auto">
            <a:xfrm>
              <a:off x="24493538" y="20291426"/>
              <a:ext cx="26988" cy="15875"/>
            </a:xfrm>
            <a:custGeom>
              <a:avLst/>
              <a:gdLst>
                <a:gd name="T0" fmla="*/ 9 w 10"/>
                <a:gd name="T1" fmla="*/ 2 h 6"/>
                <a:gd name="T2" fmla="*/ 5 w 10"/>
                <a:gd name="T3" fmla="*/ 1 h 6"/>
                <a:gd name="T4" fmla="*/ 4 w 10"/>
                <a:gd name="T5" fmla="*/ 0 h 6"/>
                <a:gd name="T6" fmla="*/ 1 w 10"/>
                <a:gd name="T7" fmla="*/ 2 h 6"/>
                <a:gd name="T8" fmla="*/ 1 w 10"/>
                <a:gd name="T9" fmla="*/ 3 h 6"/>
                <a:gd name="T10" fmla="*/ 3 w 10"/>
                <a:gd name="T11" fmla="*/ 5 h 6"/>
                <a:gd name="T12" fmla="*/ 5 w 10"/>
                <a:gd name="T13" fmla="*/ 6 h 6"/>
                <a:gd name="T14" fmla="*/ 8 w 10"/>
                <a:gd name="T15" fmla="*/ 6 h 6"/>
                <a:gd name="T16" fmla="*/ 10 w 10"/>
                <a:gd name="T17" fmla="*/ 4 h 6"/>
                <a:gd name="T18" fmla="*/ 9 w 10"/>
                <a:gd name="T19" fmla="*/ 3 h 6"/>
                <a:gd name="T20" fmla="*/ 9 w 10"/>
                <a:gd name="T2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6">
                  <a:moveTo>
                    <a:pt x="9" y="2"/>
                  </a:moveTo>
                  <a:cubicBezTo>
                    <a:pt x="8" y="3"/>
                    <a:pt x="6" y="2"/>
                    <a:pt x="5" y="1"/>
                  </a:cubicBezTo>
                  <a:cubicBezTo>
                    <a:pt x="5" y="1"/>
                    <a:pt x="4" y="0"/>
                    <a:pt x="4" y="0"/>
                  </a:cubicBezTo>
                  <a:cubicBezTo>
                    <a:pt x="3" y="0"/>
                    <a:pt x="2" y="1"/>
                    <a:pt x="1" y="2"/>
                  </a:cubicBezTo>
                  <a:cubicBezTo>
                    <a:pt x="1" y="2"/>
                    <a:pt x="0" y="2"/>
                    <a:pt x="1" y="3"/>
                  </a:cubicBezTo>
                  <a:cubicBezTo>
                    <a:pt x="2" y="4"/>
                    <a:pt x="2" y="4"/>
                    <a:pt x="3" y="5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6"/>
                    <a:pt x="7" y="6"/>
                    <a:pt x="8" y="6"/>
                  </a:cubicBezTo>
                  <a:cubicBezTo>
                    <a:pt x="8" y="6"/>
                    <a:pt x="10" y="5"/>
                    <a:pt x="10" y="4"/>
                  </a:cubicBezTo>
                  <a:cubicBezTo>
                    <a:pt x="9" y="3"/>
                    <a:pt x="9" y="3"/>
                    <a:pt x="9" y="3"/>
                  </a:cubicBezTo>
                  <a:lnTo>
                    <a:pt x="9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59" name="Freeform 988"/>
            <p:cNvSpPr>
              <a:spLocks/>
            </p:cNvSpPr>
            <p:nvPr/>
          </p:nvSpPr>
          <p:spPr bwMode="auto">
            <a:xfrm>
              <a:off x="24520525" y="20408901"/>
              <a:ext cx="23813" cy="17463"/>
            </a:xfrm>
            <a:custGeom>
              <a:avLst/>
              <a:gdLst>
                <a:gd name="T0" fmla="*/ 8 w 9"/>
                <a:gd name="T1" fmla="*/ 3 h 7"/>
                <a:gd name="T2" fmla="*/ 5 w 9"/>
                <a:gd name="T3" fmla="*/ 1 h 7"/>
                <a:gd name="T4" fmla="*/ 2 w 9"/>
                <a:gd name="T5" fmla="*/ 0 h 7"/>
                <a:gd name="T6" fmla="*/ 1 w 9"/>
                <a:gd name="T7" fmla="*/ 2 h 7"/>
                <a:gd name="T8" fmla="*/ 3 w 9"/>
                <a:gd name="T9" fmla="*/ 4 h 7"/>
                <a:gd name="T10" fmla="*/ 5 w 9"/>
                <a:gd name="T11" fmla="*/ 6 h 7"/>
                <a:gd name="T12" fmla="*/ 9 w 9"/>
                <a:gd name="T13" fmla="*/ 6 h 7"/>
                <a:gd name="T14" fmla="*/ 8 w 9"/>
                <a:gd name="T15" fmla="*/ 4 h 7"/>
                <a:gd name="T16" fmla="*/ 8 w 9"/>
                <a:gd name="T1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7">
                  <a:moveTo>
                    <a:pt x="8" y="3"/>
                  </a:moveTo>
                  <a:cubicBezTo>
                    <a:pt x="7" y="2"/>
                    <a:pt x="6" y="2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0"/>
                    <a:pt x="1" y="2"/>
                  </a:cubicBezTo>
                  <a:cubicBezTo>
                    <a:pt x="1" y="2"/>
                    <a:pt x="2" y="3"/>
                    <a:pt x="3" y="4"/>
                  </a:cubicBezTo>
                  <a:cubicBezTo>
                    <a:pt x="4" y="4"/>
                    <a:pt x="4" y="5"/>
                    <a:pt x="5" y="6"/>
                  </a:cubicBezTo>
                  <a:cubicBezTo>
                    <a:pt x="6" y="7"/>
                    <a:pt x="8" y="7"/>
                    <a:pt x="9" y="6"/>
                  </a:cubicBezTo>
                  <a:cubicBezTo>
                    <a:pt x="9" y="5"/>
                    <a:pt x="9" y="5"/>
                    <a:pt x="8" y="4"/>
                  </a:cubicBezTo>
                  <a:cubicBezTo>
                    <a:pt x="8" y="3"/>
                    <a:pt x="8" y="3"/>
                    <a:pt x="8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0" name="Freeform 989"/>
            <p:cNvSpPr>
              <a:spLocks/>
            </p:cNvSpPr>
            <p:nvPr/>
          </p:nvSpPr>
          <p:spPr bwMode="auto">
            <a:xfrm>
              <a:off x="24225250" y="20581938"/>
              <a:ext cx="25400" cy="23813"/>
            </a:xfrm>
            <a:custGeom>
              <a:avLst/>
              <a:gdLst>
                <a:gd name="T0" fmla="*/ 5 w 10"/>
                <a:gd name="T1" fmla="*/ 0 h 9"/>
                <a:gd name="T2" fmla="*/ 3 w 10"/>
                <a:gd name="T3" fmla="*/ 1 h 9"/>
                <a:gd name="T4" fmla="*/ 0 w 10"/>
                <a:gd name="T5" fmla="*/ 4 h 9"/>
                <a:gd name="T6" fmla="*/ 2 w 10"/>
                <a:gd name="T7" fmla="*/ 6 h 9"/>
                <a:gd name="T8" fmla="*/ 6 w 10"/>
                <a:gd name="T9" fmla="*/ 8 h 9"/>
                <a:gd name="T10" fmla="*/ 7 w 10"/>
                <a:gd name="T11" fmla="*/ 6 h 9"/>
                <a:gd name="T12" fmla="*/ 9 w 10"/>
                <a:gd name="T13" fmla="*/ 3 h 9"/>
                <a:gd name="T14" fmla="*/ 10 w 10"/>
                <a:gd name="T15" fmla="*/ 2 h 9"/>
                <a:gd name="T16" fmla="*/ 10 w 10"/>
                <a:gd name="T17" fmla="*/ 1 h 9"/>
                <a:gd name="T18" fmla="*/ 10 w 10"/>
                <a:gd name="T19" fmla="*/ 1 h 9"/>
                <a:gd name="T20" fmla="*/ 8 w 10"/>
                <a:gd name="T21" fmla="*/ 0 h 9"/>
                <a:gd name="T22" fmla="*/ 5 w 10"/>
                <a:gd name="T2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9">
                  <a:moveTo>
                    <a:pt x="5" y="0"/>
                  </a:moveTo>
                  <a:cubicBezTo>
                    <a:pt x="5" y="1"/>
                    <a:pt x="3" y="1"/>
                    <a:pt x="3" y="1"/>
                  </a:cubicBezTo>
                  <a:cubicBezTo>
                    <a:pt x="2" y="2"/>
                    <a:pt x="0" y="2"/>
                    <a:pt x="0" y="4"/>
                  </a:cubicBezTo>
                  <a:cubicBezTo>
                    <a:pt x="1" y="5"/>
                    <a:pt x="2" y="5"/>
                    <a:pt x="2" y="6"/>
                  </a:cubicBezTo>
                  <a:cubicBezTo>
                    <a:pt x="3" y="6"/>
                    <a:pt x="5" y="8"/>
                    <a:pt x="6" y="8"/>
                  </a:cubicBezTo>
                  <a:cubicBezTo>
                    <a:pt x="8" y="9"/>
                    <a:pt x="7" y="7"/>
                    <a:pt x="7" y="6"/>
                  </a:cubicBezTo>
                  <a:cubicBezTo>
                    <a:pt x="7" y="5"/>
                    <a:pt x="8" y="4"/>
                    <a:pt x="9" y="3"/>
                  </a:cubicBezTo>
                  <a:cubicBezTo>
                    <a:pt x="10" y="3"/>
                    <a:pt x="10" y="3"/>
                    <a:pt x="10" y="2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10" y="0"/>
                    <a:pt x="9" y="0"/>
                    <a:pt x="8" y="0"/>
                  </a:cubicBezTo>
                  <a:cubicBezTo>
                    <a:pt x="8" y="0"/>
                    <a:pt x="6" y="2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1" name="Freeform 990"/>
            <p:cNvSpPr>
              <a:spLocks/>
            </p:cNvSpPr>
            <p:nvPr/>
          </p:nvSpPr>
          <p:spPr bwMode="auto">
            <a:xfrm>
              <a:off x="24006175" y="21667788"/>
              <a:ext cx="31750" cy="47625"/>
            </a:xfrm>
            <a:custGeom>
              <a:avLst/>
              <a:gdLst>
                <a:gd name="T0" fmla="*/ 2 w 12"/>
                <a:gd name="T1" fmla="*/ 18 h 18"/>
                <a:gd name="T2" fmla="*/ 1 w 12"/>
                <a:gd name="T3" fmla="*/ 13 h 18"/>
                <a:gd name="T4" fmla="*/ 10 w 12"/>
                <a:gd name="T5" fmla="*/ 6 h 18"/>
                <a:gd name="T6" fmla="*/ 6 w 12"/>
                <a:gd name="T7" fmla="*/ 1 h 18"/>
                <a:gd name="T8" fmla="*/ 4 w 12"/>
                <a:gd name="T9" fmla="*/ 9 h 18"/>
                <a:gd name="T10" fmla="*/ 2 w 12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8">
                  <a:moveTo>
                    <a:pt x="2" y="18"/>
                  </a:moveTo>
                  <a:cubicBezTo>
                    <a:pt x="1" y="17"/>
                    <a:pt x="0" y="15"/>
                    <a:pt x="1" y="13"/>
                  </a:cubicBezTo>
                  <a:cubicBezTo>
                    <a:pt x="3" y="12"/>
                    <a:pt x="8" y="8"/>
                    <a:pt x="10" y="6"/>
                  </a:cubicBezTo>
                  <a:cubicBezTo>
                    <a:pt x="12" y="3"/>
                    <a:pt x="9" y="0"/>
                    <a:pt x="6" y="1"/>
                  </a:cubicBezTo>
                  <a:cubicBezTo>
                    <a:pt x="4" y="2"/>
                    <a:pt x="5" y="7"/>
                    <a:pt x="4" y="9"/>
                  </a:cubicBezTo>
                  <a:cubicBezTo>
                    <a:pt x="3" y="12"/>
                    <a:pt x="1" y="14"/>
                    <a:pt x="2" y="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2" name="Freeform 991"/>
            <p:cNvSpPr>
              <a:spLocks/>
            </p:cNvSpPr>
            <p:nvPr/>
          </p:nvSpPr>
          <p:spPr bwMode="auto">
            <a:xfrm>
              <a:off x="23964900" y="21367751"/>
              <a:ext cx="41275" cy="38100"/>
            </a:xfrm>
            <a:custGeom>
              <a:avLst/>
              <a:gdLst>
                <a:gd name="T0" fmla="*/ 8 w 16"/>
                <a:gd name="T1" fmla="*/ 14 h 15"/>
                <a:gd name="T2" fmla="*/ 5 w 16"/>
                <a:gd name="T3" fmla="*/ 0 h 15"/>
                <a:gd name="T4" fmla="*/ 3 w 16"/>
                <a:gd name="T5" fmla="*/ 5 h 15"/>
                <a:gd name="T6" fmla="*/ 1 w 16"/>
                <a:gd name="T7" fmla="*/ 9 h 15"/>
                <a:gd name="T8" fmla="*/ 8 w 16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5">
                  <a:moveTo>
                    <a:pt x="8" y="14"/>
                  </a:moveTo>
                  <a:cubicBezTo>
                    <a:pt x="8" y="8"/>
                    <a:pt x="16" y="2"/>
                    <a:pt x="5" y="0"/>
                  </a:cubicBezTo>
                  <a:cubicBezTo>
                    <a:pt x="5" y="2"/>
                    <a:pt x="4" y="4"/>
                    <a:pt x="3" y="5"/>
                  </a:cubicBezTo>
                  <a:cubicBezTo>
                    <a:pt x="1" y="7"/>
                    <a:pt x="0" y="5"/>
                    <a:pt x="1" y="9"/>
                  </a:cubicBezTo>
                  <a:cubicBezTo>
                    <a:pt x="2" y="12"/>
                    <a:pt x="6" y="15"/>
                    <a:pt x="8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3" name="Freeform 992"/>
            <p:cNvSpPr>
              <a:spLocks/>
            </p:cNvSpPr>
            <p:nvPr/>
          </p:nvSpPr>
          <p:spPr bwMode="auto">
            <a:xfrm>
              <a:off x="23923625" y="21528088"/>
              <a:ext cx="41275" cy="38100"/>
            </a:xfrm>
            <a:custGeom>
              <a:avLst/>
              <a:gdLst>
                <a:gd name="T0" fmla="*/ 3 w 16"/>
                <a:gd name="T1" fmla="*/ 15 h 15"/>
                <a:gd name="T2" fmla="*/ 5 w 16"/>
                <a:gd name="T3" fmla="*/ 0 h 15"/>
                <a:gd name="T4" fmla="*/ 3 w 16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5">
                  <a:moveTo>
                    <a:pt x="3" y="15"/>
                  </a:moveTo>
                  <a:cubicBezTo>
                    <a:pt x="3" y="12"/>
                    <a:pt x="16" y="2"/>
                    <a:pt x="5" y="0"/>
                  </a:cubicBezTo>
                  <a:cubicBezTo>
                    <a:pt x="0" y="4"/>
                    <a:pt x="3" y="10"/>
                    <a:pt x="3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4" name="Freeform 993"/>
            <p:cNvSpPr>
              <a:spLocks/>
            </p:cNvSpPr>
            <p:nvPr/>
          </p:nvSpPr>
          <p:spPr bwMode="auto">
            <a:xfrm>
              <a:off x="24020463" y="20945476"/>
              <a:ext cx="42863" cy="38100"/>
            </a:xfrm>
            <a:custGeom>
              <a:avLst/>
              <a:gdLst>
                <a:gd name="T0" fmla="*/ 4 w 17"/>
                <a:gd name="T1" fmla="*/ 15 h 15"/>
                <a:gd name="T2" fmla="*/ 6 w 17"/>
                <a:gd name="T3" fmla="*/ 0 h 15"/>
                <a:gd name="T4" fmla="*/ 4 w 17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5">
                  <a:moveTo>
                    <a:pt x="4" y="15"/>
                  </a:moveTo>
                  <a:cubicBezTo>
                    <a:pt x="4" y="12"/>
                    <a:pt x="17" y="1"/>
                    <a:pt x="6" y="0"/>
                  </a:cubicBezTo>
                  <a:cubicBezTo>
                    <a:pt x="0" y="4"/>
                    <a:pt x="4" y="10"/>
                    <a:pt x="4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5" name="Freeform 994"/>
            <p:cNvSpPr>
              <a:spLocks/>
            </p:cNvSpPr>
            <p:nvPr/>
          </p:nvSpPr>
          <p:spPr bwMode="auto">
            <a:xfrm>
              <a:off x="24034750" y="21351876"/>
              <a:ext cx="20638" cy="85725"/>
            </a:xfrm>
            <a:custGeom>
              <a:avLst/>
              <a:gdLst>
                <a:gd name="T0" fmla="*/ 4 w 8"/>
                <a:gd name="T1" fmla="*/ 20 h 33"/>
                <a:gd name="T2" fmla="*/ 1 w 8"/>
                <a:gd name="T3" fmla="*/ 7 h 33"/>
                <a:gd name="T4" fmla="*/ 8 w 8"/>
                <a:gd name="T5" fmla="*/ 8 h 33"/>
                <a:gd name="T6" fmla="*/ 2 w 8"/>
                <a:gd name="T7" fmla="*/ 20 h 33"/>
                <a:gd name="T8" fmla="*/ 1 w 8"/>
                <a:gd name="T9" fmla="*/ 33 h 33"/>
                <a:gd name="T10" fmla="*/ 4 w 8"/>
                <a:gd name="T11" fmla="*/ 2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33">
                  <a:moveTo>
                    <a:pt x="4" y="20"/>
                  </a:moveTo>
                  <a:cubicBezTo>
                    <a:pt x="3" y="15"/>
                    <a:pt x="0" y="12"/>
                    <a:pt x="1" y="7"/>
                  </a:cubicBezTo>
                  <a:cubicBezTo>
                    <a:pt x="3" y="0"/>
                    <a:pt x="8" y="2"/>
                    <a:pt x="8" y="8"/>
                  </a:cubicBezTo>
                  <a:cubicBezTo>
                    <a:pt x="7" y="13"/>
                    <a:pt x="4" y="16"/>
                    <a:pt x="2" y="20"/>
                  </a:cubicBezTo>
                  <a:cubicBezTo>
                    <a:pt x="0" y="25"/>
                    <a:pt x="1" y="29"/>
                    <a:pt x="1" y="33"/>
                  </a:cubicBezTo>
                  <a:lnTo>
                    <a:pt x="4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6" name="Freeform 995"/>
            <p:cNvSpPr>
              <a:spLocks/>
            </p:cNvSpPr>
            <p:nvPr/>
          </p:nvSpPr>
          <p:spPr bwMode="auto">
            <a:xfrm>
              <a:off x="23934738" y="21167726"/>
              <a:ext cx="90488" cy="123825"/>
            </a:xfrm>
            <a:custGeom>
              <a:avLst/>
              <a:gdLst>
                <a:gd name="T0" fmla="*/ 7 w 35"/>
                <a:gd name="T1" fmla="*/ 48 h 48"/>
                <a:gd name="T2" fmla="*/ 10 w 35"/>
                <a:gd name="T3" fmla="*/ 2 h 48"/>
                <a:gd name="T4" fmla="*/ 2 w 35"/>
                <a:gd name="T5" fmla="*/ 4 h 48"/>
                <a:gd name="T6" fmla="*/ 1 w 35"/>
                <a:gd name="T7" fmla="*/ 14 h 48"/>
                <a:gd name="T8" fmla="*/ 7 w 35"/>
                <a:gd name="T9" fmla="*/ 25 h 48"/>
                <a:gd name="T10" fmla="*/ 7 w 35"/>
                <a:gd name="T11" fmla="*/ 33 h 48"/>
                <a:gd name="T12" fmla="*/ 7 w 35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8">
                  <a:moveTo>
                    <a:pt x="7" y="48"/>
                  </a:moveTo>
                  <a:cubicBezTo>
                    <a:pt x="8" y="34"/>
                    <a:pt x="35" y="8"/>
                    <a:pt x="10" y="2"/>
                  </a:cubicBezTo>
                  <a:cubicBezTo>
                    <a:pt x="5" y="0"/>
                    <a:pt x="3" y="0"/>
                    <a:pt x="2" y="4"/>
                  </a:cubicBezTo>
                  <a:cubicBezTo>
                    <a:pt x="1" y="7"/>
                    <a:pt x="0" y="11"/>
                    <a:pt x="1" y="14"/>
                  </a:cubicBezTo>
                  <a:cubicBezTo>
                    <a:pt x="2" y="18"/>
                    <a:pt x="5" y="21"/>
                    <a:pt x="7" y="25"/>
                  </a:cubicBezTo>
                  <a:cubicBezTo>
                    <a:pt x="9" y="28"/>
                    <a:pt x="8" y="29"/>
                    <a:pt x="7" y="33"/>
                  </a:cubicBezTo>
                  <a:cubicBezTo>
                    <a:pt x="5" y="38"/>
                    <a:pt x="6" y="42"/>
                    <a:pt x="7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7" name="Freeform 996"/>
            <p:cNvSpPr>
              <a:spLocks/>
            </p:cNvSpPr>
            <p:nvPr/>
          </p:nvSpPr>
          <p:spPr bwMode="auto">
            <a:xfrm>
              <a:off x="24041100" y="21199476"/>
              <a:ext cx="28575" cy="28575"/>
            </a:xfrm>
            <a:custGeom>
              <a:avLst/>
              <a:gdLst>
                <a:gd name="T0" fmla="*/ 2 w 11"/>
                <a:gd name="T1" fmla="*/ 11 h 11"/>
                <a:gd name="T2" fmla="*/ 8 w 11"/>
                <a:gd name="T3" fmla="*/ 7 h 11"/>
                <a:gd name="T4" fmla="*/ 8 w 11"/>
                <a:gd name="T5" fmla="*/ 0 h 11"/>
                <a:gd name="T6" fmla="*/ 1 w 11"/>
                <a:gd name="T7" fmla="*/ 4 h 11"/>
                <a:gd name="T8" fmla="*/ 2 w 11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2" y="11"/>
                  </a:moveTo>
                  <a:cubicBezTo>
                    <a:pt x="4" y="11"/>
                    <a:pt x="7" y="10"/>
                    <a:pt x="8" y="7"/>
                  </a:cubicBezTo>
                  <a:cubicBezTo>
                    <a:pt x="10" y="5"/>
                    <a:pt x="11" y="1"/>
                    <a:pt x="8" y="0"/>
                  </a:cubicBezTo>
                  <a:cubicBezTo>
                    <a:pt x="6" y="0"/>
                    <a:pt x="2" y="2"/>
                    <a:pt x="1" y="4"/>
                  </a:cubicBezTo>
                  <a:cubicBezTo>
                    <a:pt x="0" y="6"/>
                    <a:pt x="0" y="9"/>
                    <a:pt x="2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8" name="Freeform 997"/>
            <p:cNvSpPr>
              <a:spLocks/>
            </p:cNvSpPr>
            <p:nvPr/>
          </p:nvSpPr>
          <p:spPr bwMode="auto">
            <a:xfrm>
              <a:off x="24017288" y="21043901"/>
              <a:ext cx="11113" cy="14288"/>
            </a:xfrm>
            <a:custGeom>
              <a:avLst/>
              <a:gdLst>
                <a:gd name="T0" fmla="*/ 1 w 4"/>
                <a:gd name="T1" fmla="*/ 6 h 6"/>
                <a:gd name="T2" fmla="*/ 3 w 4"/>
                <a:gd name="T3" fmla="*/ 2 h 6"/>
                <a:gd name="T4" fmla="*/ 1 w 4"/>
                <a:gd name="T5" fmla="*/ 0 h 6"/>
                <a:gd name="T6" fmla="*/ 1 w 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6"/>
                  </a:moveTo>
                  <a:cubicBezTo>
                    <a:pt x="3" y="5"/>
                    <a:pt x="4" y="3"/>
                    <a:pt x="3" y="2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2"/>
                    <a:pt x="0" y="5"/>
                    <a:pt x="1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69" name="Freeform 998"/>
            <p:cNvSpPr>
              <a:spLocks/>
            </p:cNvSpPr>
            <p:nvPr/>
          </p:nvSpPr>
          <p:spPr bwMode="auto">
            <a:xfrm>
              <a:off x="23910925" y="21453476"/>
              <a:ext cx="12700" cy="17463"/>
            </a:xfrm>
            <a:custGeom>
              <a:avLst/>
              <a:gdLst>
                <a:gd name="T0" fmla="*/ 4 w 5"/>
                <a:gd name="T1" fmla="*/ 6 h 7"/>
                <a:gd name="T2" fmla="*/ 5 w 5"/>
                <a:gd name="T3" fmla="*/ 0 h 7"/>
                <a:gd name="T4" fmla="*/ 0 w 5"/>
                <a:gd name="T5" fmla="*/ 4 h 7"/>
                <a:gd name="T6" fmla="*/ 5 w 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4" y="6"/>
                  </a:moveTo>
                  <a:cubicBezTo>
                    <a:pt x="4" y="4"/>
                    <a:pt x="5" y="2"/>
                    <a:pt x="5" y="0"/>
                  </a:cubicBezTo>
                  <a:cubicBezTo>
                    <a:pt x="3" y="1"/>
                    <a:pt x="0" y="1"/>
                    <a:pt x="0" y="4"/>
                  </a:cubicBezTo>
                  <a:cubicBezTo>
                    <a:pt x="1" y="6"/>
                    <a:pt x="4" y="7"/>
                    <a:pt x="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0" name="Freeform 999"/>
            <p:cNvSpPr>
              <a:spLocks/>
            </p:cNvSpPr>
            <p:nvPr/>
          </p:nvSpPr>
          <p:spPr bwMode="auto">
            <a:xfrm>
              <a:off x="23850600" y="21405851"/>
              <a:ext cx="23813" cy="15875"/>
            </a:xfrm>
            <a:custGeom>
              <a:avLst/>
              <a:gdLst>
                <a:gd name="T0" fmla="*/ 2 w 9"/>
                <a:gd name="T1" fmla="*/ 6 h 6"/>
                <a:gd name="T2" fmla="*/ 4 w 9"/>
                <a:gd name="T3" fmla="*/ 5 h 6"/>
                <a:gd name="T4" fmla="*/ 6 w 9"/>
                <a:gd name="T5" fmla="*/ 5 h 6"/>
                <a:gd name="T6" fmla="*/ 7 w 9"/>
                <a:gd name="T7" fmla="*/ 1 h 6"/>
                <a:gd name="T8" fmla="*/ 6 w 9"/>
                <a:gd name="T9" fmla="*/ 1 h 6"/>
                <a:gd name="T10" fmla="*/ 5 w 9"/>
                <a:gd name="T11" fmla="*/ 0 h 6"/>
                <a:gd name="T12" fmla="*/ 3 w 9"/>
                <a:gd name="T13" fmla="*/ 0 h 6"/>
                <a:gd name="T14" fmla="*/ 1 w 9"/>
                <a:gd name="T15" fmla="*/ 3 h 6"/>
                <a:gd name="T16" fmla="*/ 2 w 9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6">
                  <a:moveTo>
                    <a:pt x="2" y="6"/>
                  </a:moveTo>
                  <a:cubicBezTo>
                    <a:pt x="2" y="6"/>
                    <a:pt x="3" y="5"/>
                    <a:pt x="4" y="5"/>
                  </a:cubicBezTo>
                  <a:cubicBezTo>
                    <a:pt x="4" y="5"/>
                    <a:pt x="5" y="5"/>
                    <a:pt x="6" y="5"/>
                  </a:cubicBezTo>
                  <a:cubicBezTo>
                    <a:pt x="8" y="4"/>
                    <a:pt x="9" y="2"/>
                    <a:pt x="7" y="1"/>
                  </a:cubicBezTo>
                  <a:cubicBezTo>
                    <a:pt x="7" y="1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0"/>
                    <a:pt x="3" y="0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5"/>
                    <a:pt x="1" y="5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1" name="Freeform 1000"/>
            <p:cNvSpPr>
              <a:spLocks/>
            </p:cNvSpPr>
            <p:nvPr/>
          </p:nvSpPr>
          <p:spPr bwMode="auto">
            <a:xfrm>
              <a:off x="23983950" y="21585238"/>
              <a:ext cx="22225" cy="15875"/>
            </a:xfrm>
            <a:custGeom>
              <a:avLst/>
              <a:gdLst>
                <a:gd name="T0" fmla="*/ 2 w 9"/>
                <a:gd name="T1" fmla="*/ 6 h 6"/>
                <a:gd name="T2" fmla="*/ 3 w 9"/>
                <a:gd name="T3" fmla="*/ 6 h 6"/>
                <a:gd name="T4" fmla="*/ 6 w 9"/>
                <a:gd name="T5" fmla="*/ 5 h 6"/>
                <a:gd name="T6" fmla="*/ 7 w 9"/>
                <a:gd name="T7" fmla="*/ 2 h 6"/>
                <a:gd name="T8" fmla="*/ 5 w 9"/>
                <a:gd name="T9" fmla="*/ 2 h 6"/>
                <a:gd name="T10" fmla="*/ 5 w 9"/>
                <a:gd name="T11" fmla="*/ 1 h 6"/>
                <a:gd name="T12" fmla="*/ 2 w 9"/>
                <a:gd name="T13" fmla="*/ 0 h 6"/>
                <a:gd name="T14" fmla="*/ 0 w 9"/>
                <a:gd name="T15" fmla="*/ 4 h 6"/>
                <a:gd name="T16" fmla="*/ 2 w 9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6">
                  <a:moveTo>
                    <a:pt x="2" y="6"/>
                  </a:moveTo>
                  <a:cubicBezTo>
                    <a:pt x="2" y="6"/>
                    <a:pt x="3" y="6"/>
                    <a:pt x="3" y="6"/>
                  </a:cubicBezTo>
                  <a:cubicBezTo>
                    <a:pt x="4" y="6"/>
                    <a:pt x="5" y="6"/>
                    <a:pt x="6" y="5"/>
                  </a:cubicBezTo>
                  <a:cubicBezTo>
                    <a:pt x="8" y="5"/>
                    <a:pt x="9" y="3"/>
                    <a:pt x="7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5"/>
                    <a:pt x="1" y="6"/>
                    <a:pt x="2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2" name="Freeform 1001"/>
            <p:cNvSpPr>
              <a:spLocks/>
            </p:cNvSpPr>
            <p:nvPr/>
          </p:nvSpPr>
          <p:spPr bwMode="auto">
            <a:xfrm>
              <a:off x="23902988" y="21339176"/>
              <a:ext cx="36513" cy="20638"/>
            </a:xfrm>
            <a:custGeom>
              <a:avLst/>
              <a:gdLst>
                <a:gd name="T0" fmla="*/ 11 w 14"/>
                <a:gd name="T1" fmla="*/ 8 h 8"/>
                <a:gd name="T2" fmla="*/ 13 w 14"/>
                <a:gd name="T3" fmla="*/ 6 h 8"/>
                <a:gd name="T4" fmla="*/ 13 w 14"/>
                <a:gd name="T5" fmla="*/ 3 h 8"/>
                <a:gd name="T6" fmla="*/ 6 w 14"/>
                <a:gd name="T7" fmla="*/ 1 h 8"/>
                <a:gd name="T8" fmla="*/ 3 w 14"/>
                <a:gd name="T9" fmla="*/ 1 h 8"/>
                <a:gd name="T10" fmla="*/ 1 w 14"/>
                <a:gd name="T11" fmla="*/ 1 h 8"/>
                <a:gd name="T12" fmla="*/ 1 w 14"/>
                <a:gd name="T13" fmla="*/ 3 h 8"/>
                <a:gd name="T14" fmla="*/ 5 w 14"/>
                <a:gd name="T15" fmla="*/ 6 h 8"/>
                <a:gd name="T16" fmla="*/ 8 w 14"/>
                <a:gd name="T17" fmla="*/ 3 h 8"/>
                <a:gd name="T18" fmla="*/ 10 w 14"/>
                <a:gd name="T19" fmla="*/ 4 h 8"/>
                <a:gd name="T20" fmla="*/ 11 w 14"/>
                <a:gd name="T21" fmla="*/ 6 h 8"/>
                <a:gd name="T22" fmla="*/ 10 w 14"/>
                <a:gd name="T23" fmla="*/ 8 h 8"/>
                <a:gd name="T24" fmla="*/ 11 w 14"/>
                <a:gd name="T2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8">
                  <a:moveTo>
                    <a:pt x="11" y="8"/>
                  </a:moveTo>
                  <a:cubicBezTo>
                    <a:pt x="12" y="7"/>
                    <a:pt x="13" y="7"/>
                    <a:pt x="13" y="6"/>
                  </a:cubicBezTo>
                  <a:cubicBezTo>
                    <a:pt x="14" y="4"/>
                    <a:pt x="14" y="3"/>
                    <a:pt x="13" y="3"/>
                  </a:cubicBezTo>
                  <a:cubicBezTo>
                    <a:pt x="11" y="1"/>
                    <a:pt x="8" y="1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1"/>
                    <a:pt x="1" y="0"/>
                    <a:pt x="1" y="1"/>
                  </a:cubicBezTo>
                  <a:cubicBezTo>
                    <a:pt x="0" y="1"/>
                    <a:pt x="1" y="3"/>
                    <a:pt x="1" y="3"/>
                  </a:cubicBezTo>
                  <a:cubicBezTo>
                    <a:pt x="2" y="4"/>
                    <a:pt x="3" y="6"/>
                    <a:pt x="5" y="6"/>
                  </a:cubicBezTo>
                  <a:cubicBezTo>
                    <a:pt x="7" y="6"/>
                    <a:pt x="8" y="4"/>
                    <a:pt x="8" y="3"/>
                  </a:cubicBezTo>
                  <a:cubicBezTo>
                    <a:pt x="9" y="3"/>
                    <a:pt x="10" y="4"/>
                    <a:pt x="10" y="4"/>
                  </a:cubicBezTo>
                  <a:cubicBezTo>
                    <a:pt x="11" y="5"/>
                    <a:pt x="11" y="5"/>
                    <a:pt x="11" y="6"/>
                  </a:cubicBezTo>
                  <a:cubicBezTo>
                    <a:pt x="11" y="6"/>
                    <a:pt x="10" y="8"/>
                    <a:pt x="10" y="8"/>
                  </a:cubicBezTo>
                  <a:cubicBezTo>
                    <a:pt x="11" y="8"/>
                    <a:pt x="11" y="8"/>
                    <a:pt x="11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3" name="Freeform 1002"/>
            <p:cNvSpPr>
              <a:spLocks/>
            </p:cNvSpPr>
            <p:nvPr/>
          </p:nvSpPr>
          <p:spPr bwMode="auto">
            <a:xfrm>
              <a:off x="23812500" y="21510626"/>
              <a:ext cx="20638" cy="17463"/>
            </a:xfrm>
            <a:custGeom>
              <a:avLst/>
              <a:gdLst>
                <a:gd name="T0" fmla="*/ 2 w 8"/>
                <a:gd name="T1" fmla="*/ 7 h 7"/>
                <a:gd name="T2" fmla="*/ 5 w 8"/>
                <a:gd name="T3" fmla="*/ 6 h 7"/>
                <a:gd name="T4" fmla="*/ 7 w 8"/>
                <a:gd name="T5" fmla="*/ 5 h 7"/>
                <a:gd name="T6" fmla="*/ 8 w 8"/>
                <a:gd name="T7" fmla="*/ 2 h 7"/>
                <a:gd name="T8" fmla="*/ 7 w 8"/>
                <a:gd name="T9" fmla="*/ 1 h 7"/>
                <a:gd name="T10" fmla="*/ 5 w 8"/>
                <a:gd name="T11" fmla="*/ 0 h 7"/>
                <a:gd name="T12" fmla="*/ 3 w 8"/>
                <a:gd name="T13" fmla="*/ 0 h 7"/>
                <a:gd name="T14" fmla="*/ 1 w 8"/>
                <a:gd name="T15" fmla="*/ 3 h 7"/>
                <a:gd name="T16" fmla="*/ 0 w 8"/>
                <a:gd name="T17" fmla="*/ 7 h 7"/>
                <a:gd name="T18" fmla="*/ 1 w 8"/>
                <a:gd name="T19" fmla="*/ 7 h 7"/>
                <a:gd name="T20" fmla="*/ 2 w 8"/>
                <a:gd name="T2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7">
                  <a:moveTo>
                    <a:pt x="2" y="7"/>
                  </a:moveTo>
                  <a:cubicBezTo>
                    <a:pt x="2" y="6"/>
                    <a:pt x="4" y="6"/>
                    <a:pt x="5" y="6"/>
                  </a:cubicBezTo>
                  <a:cubicBezTo>
                    <a:pt x="6" y="6"/>
                    <a:pt x="6" y="6"/>
                    <a:pt x="7" y="5"/>
                  </a:cubicBezTo>
                  <a:cubicBezTo>
                    <a:pt x="7" y="4"/>
                    <a:pt x="8" y="3"/>
                    <a:pt x="8" y="2"/>
                  </a:cubicBezTo>
                  <a:cubicBezTo>
                    <a:pt x="8" y="1"/>
                    <a:pt x="8" y="1"/>
                    <a:pt x="7" y="1"/>
                  </a:cubicBezTo>
                  <a:cubicBezTo>
                    <a:pt x="6" y="1"/>
                    <a:pt x="6" y="1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1" y="4"/>
                    <a:pt x="0" y="6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4" name="Freeform 1003"/>
            <p:cNvSpPr>
              <a:spLocks/>
            </p:cNvSpPr>
            <p:nvPr/>
          </p:nvSpPr>
          <p:spPr bwMode="auto">
            <a:xfrm>
              <a:off x="23977600" y="21488401"/>
              <a:ext cx="22225" cy="19050"/>
            </a:xfrm>
            <a:custGeom>
              <a:avLst/>
              <a:gdLst>
                <a:gd name="T0" fmla="*/ 2 w 8"/>
                <a:gd name="T1" fmla="*/ 7 h 7"/>
                <a:gd name="T2" fmla="*/ 5 w 8"/>
                <a:gd name="T3" fmla="*/ 6 h 7"/>
                <a:gd name="T4" fmla="*/ 6 w 8"/>
                <a:gd name="T5" fmla="*/ 6 h 7"/>
                <a:gd name="T6" fmla="*/ 8 w 8"/>
                <a:gd name="T7" fmla="*/ 2 h 7"/>
                <a:gd name="T8" fmla="*/ 7 w 8"/>
                <a:gd name="T9" fmla="*/ 1 h 7"/>
                <a:gd name="T10" fmla="*/ 5 w 8"/>
                <a:gd name="T11" fmla="*/ 1 h 7"/>
                <a:gd name="T12" fmla="*/ 3 w 8"/>
                <a:gd name="T13" fmla="*/ 1 h 7"/>
                <a:gd name="T14" fmla="*/ 1 w 8"/>
                <a:gd name="T15" fmla="*/ 3 h 7"/>
                <a:gd name="T16" fmla="*/ 0 w 8"/>
                <a:gd name="T17" fmla="*/ 7 h 7"/>
                <a:gd name="T18" fmla="*/ 1 w 8"/>
                <a:gd name="T19" fmla="*/ 7 h 7"/>
                <a:gd name="T20" fmla="*/ 2 w 8"/>
                <a:gd name="T2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7">
                  <a:moveTo>
                    <a:pt x="2" y="7"/>
                  </a:moveTo>
                  <a:cubicBezTo>
                    <a:pt x="2" y="6"/>
                    <a:pt x="4" y="6"/>
                    <a:pt x="5" y="6"/>
                  </a:cubicBezTo>
                  <a:cubicBezTo>
                    <a:pt x="5" y="6"/>
                    <a:pt x="6" y="6"/>
                    <a:pt x="6" y="6"/>
                  </a:cubicBezTo>
                  <a:cubicBezTo>
                    <a:pt x="7" y="5"/>
                    <a:pt x="7" y="4"/>
                    <a:pt x="8" y="2"/>
                  </a:cubicBezTo>
                  <a:cubicBezTo>
                    <a:pt x="8" y="2"/>
                    <a:pt x="8" y="1"/>
                    <a:pt x="7" y="1"/>
                  </a:cubicBezTo>
                  <a:cubicBezTo>
                    <a:pt x="6" y="1"/>
                    <a:pt x="5" y="1"/>
                    <a:pt x="5" y="1"/>
                  </a:cubicBezTo>
                  <a:cubicBezTo>
                    <a:pt x="4" y="0"/>
                    <a:pt x="3" y="0"/>
                    <a:pt x="3" y="1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1" y="4"/>
                    <a:pt x="0" y="6"/>
                    <a:pt x="0" y="7"/>
                  </a:cubicBezTo>
                  <a:cubicBezTo>
                    <a:pt x="1" y="7"/>
                    <a:pt x="1" y="7"/>
                    <a:pt x="1" y="7"/>
                  </a:cubicBezTo>
                  <a:lnTo>
                    <a:pt x="2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5" name="Freeform 1004"/>
            <p:cNvSpPr>
              <a:spLocks/>
            </p:cNvSpPr>
            <p:nvPr/>
          </p:nvSpPr>
          <p:spPr bwMode="auto">
            <a:xfrm>
              <a:off x="23910925" y="21670963"/>
              <a:ext cx="23813" cy="12700"/>
            </a:xfrm>
            <a:custGeom>
              <a:avLst/>
              <a:gdLst>
                <a:gd name="T0" fmla="*/ 3 w 9"/>
                <a:gd name="T1" fmla="*/ 5 h 5"/>
                <a:gd name="T2" fmla="*/ 5 w 9"/>
                <a:gd name="T3" fmla="*/ 4 h 5"/>
                <a:gd name="T4" fmla="*/ 8 w 9"/>
                <a:gd name="T5" fmla="*/ 3 h 5"/>
                <a:gd name="T6" fmla="*/ 8 w 9"/>
                <a:gd name="T7" fmla="*/ 1 h 5"/>
                <a:gd name="T8" fmla="*/ 5 w 9"/>
                <a:gd name="T9" fmla="*/ 1 h 5"/>
                <a:gd name="T10" fmla="*/ 3 w 9"/>
                <a:gd name="T11" fmla="*/ 0 h 5"/>
                <a:gd name="T12" fmla="*/ 0 w 9"/>
                <a:gd name="T13" fmla="*/ 3 h 5"/>
                <a:gd name="T14" fmla="*/ 1 w 9"/>
                <a:gd name="T15" fmla="*/ 4 h 5"/>
                <a:gd name="T16" fmla="*/ 3 w 9"/>
                <a:gd name="T1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5">
                  <a:moveTo>
                    <a:pt x="3" y="5"/>
                  </a:moveTo>
                  <a:cubicBezTo>
                    <a:pt x="3" y="5"/>
                    <a:pt x="4" y="4"/>
                    <a:pt x="5" y="4"/>
                  </a:cubicBezTo>
                  <a:cubicBezTo>
                    <a:pt x="6" y="4"/>
                    <a:pt x="7" y="4"/>
                    <a:pt x="8" y="3"/>
                  </a:cubicBezTo>
                  <a:cubicBezTo>
                    <a:pt x="9" y="3"/>
                    <a:pt x="9" y="1"/>
                    <a:pt x="8" y="1"/>
                  </a:cubicBezTo>
                  <a:cubicBezTo>
                    <a:pt x="7" y="0"/>
                    <a:pt x="6" y="1"/>
                    <a:pt x="5" y="1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1" y="4"/>
                    <a:pt x="1" y="4"/>
                  </a:cubicBezTo>
                  <a:cubicBezTo>
                    <a:pt x="2" y="4"/>
                    <a:pt x="2" y="5"/>
                    <a:pt x="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6" name="Freeform 1005"/>
            <p:cNvSpPr>
              <a:spLocks/>
            </p:cNvSpPr>
            <p:nvPr/>
          </p:nvSpPr>
          <p:spPr bwMode="auto">
            <a:xfrm>
              <a:off x="24020463" y="21105813"/>
              <a:ext cx="20638" cy="28575"/>
            </a:xfrm>
            <a:custGeom>
              <a:avLst/>
              <a:gdLst>
                <a:gd name="T0" fmla="*/ 5 w 8"/>
                <a:gd name="T1" fmla="*/ 8 h 11"/>
                <a:gd name="T2" fmla="*/ 6 w 8"/>
                <a:gd name="T3" fmla="*/ 5 h 11"/>
                <a:gd name="T4" fmla="*/ 7 w 8"/>
                <a:gd name="T5" fmla="*/ 1 h 11"/>
                <a:gd name="T6" fmla="*/ 5 w 8"/>
                <a:gd name="T7" fmla="*/ 0 h 11"/>
                <a:gd name="T8" fmla="*/ 1 w 8"/>
                <a:gd name="T9" fmla="*/ 0 h 11"/>
                <a:gd name="T10" fmla="*/ 1 w 8"/>
                <a:gd name="T11" fmla="*/ 3 h 11"/>
                <a:gd name="T12" fmla="*/ 1 w 8"/>
                <a:gd name="T13" fmla="*/ 7 h 11"/>
                <a:gd name="T14" fmla="*/ 0 w 8"/>
                <a:gd name="T15" fmla="*/ 9 h 11"/>
                <a:gd name="T16" fmla="*/ 1 w 8"/>
                <a:gd name="T17" fmla="*/ 10 h 11"/>
                <a:gd name="T18" fmla="*/ 1 w 8"/>
                <a:gd name="T19" fmla="*/ 10 h 11"/>
                <a:gd name="T20" fmla="*/ 2 w 8"/>
                <a:gd name="T21" fmla="*/ 10 h 11"/>
                <a:gd name="T22" fmla="*/ 5 w 8"/>
                <a:gd name="T23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1">
                  <a:moveTo>
                    <a:pt x="5" y="8"/>
                  </a:moveTo>
                  <a:cubicBezTo>
                    <a:pt x="5" y="7"/>
                    <a:pt x="6" y="6"/>
                    <a:pt x="6" y="5"/>
                  </a:cubicBezTo>
                  <a:cubicBezTo>
                    <a:pt x="7" y="4"/>
                    <a:pt x="8" y="2"/>
                    <a:pt x="7" y="1"/>
                  </a:cubicBezTo>
                  <a:cubicBezTo>
                    <a:pt x="7" y="0"/>
                    <a:pt x="6" y="0"/>
                    <a:pt x="5" y="0"/>
                  </a:cubicBezTo>
                  <a:cubicBezTo>
                    <a:pt x="4" y="0"/>
                    <a:pt x="2" y="0"/>
                    <a:pt x="1" y="0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4"/>
                    <a:pt x="2" y="6"/>
                    <a:pt x="1" y="7"/>
                  </a:cubicBezTo>
                  <a:cubicBezTo>
                    <a:pt x="0" y="7"/>
                    <a:pt x="0" y="8"/>
                    <a:pt x="0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11"/>
                    <a:pt x="2" y="10"/>
                    <a:pt x="2" y="10"/>
                  </a:cubicBezTo>
                  <a:cubicBezTo>
                    <a:pt x="3" y="9"/>
                    <a:pt x="3" y="7"/>
                    <a:pt x="5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7" name="Freeform 1006"/>
            <p:cNvSpPr>
              <a:spLocks/>
            </p:cNvSpPr>
            <p:nvPr/>
          </p:nvSpPr>
          <p:spPr bwMode="auto">
            <a:xfrm>
              <a:off x="24366538" y="21450301"/>
              <a:ext cx="23813" cy="49213"/>
            </a:xfrm>
            <a:custGeom>
              <a:avLst/>
              <a:gdLst>
                <a:gd name="T0" fmla="*/ 3 w 9"/>
                <a:gd name="T1" fmla="*/ 19 h 19"/>
                <a:gd name="T2" fmla="*/ 1 w 9"/>
                <a:gd name="T3" fmla="*/ 14 h 19"/>
                <a:gd name="T4" fmla="*/ 8 w 9"/>
                <a:gd name="T5" fmla="*/ 6 h 19"/>
                <a:gd name="T6" fmla="*/ 3 w 9"/>
                <a:gd name="T7" fmla="*/ 2 h 19"/>
                <a:gd name="T8" fmla="*/ 3 w 9"/>
                <a:gd name="T9" fmla="*/ 10 h 19"/>
                <a:gd name="T10" fmla="*/ 3 w 9"/>
                <a:gd name="T1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9">
                  <a:moveTo>
                    <a:pt x="3" y="19"/>
                  </a:moveTo>
                  <a:cubicBezTo>
                    <a:pt x="1" y="18"/>
                    <a:pt x="0" y="16"/>
                    <a:pt x="1" y="14"/>
                  </a:cubicBezTo>
                  <a:cubicBezTo>
                    <a:pt x="3" y="13"/>
                    <a:pt x="7" y="8"/>
                    <a:pt x="8" y="6"/>
                  </a:cubicBezTo>
                  <a:cubicBezTo>
                    <a:pt x="9" y="3"/>
                    <a:pt x="6" y="0"/>
                    <a:pt x="3" y="2"/>
                  </a:cubicBezTo>
                  <a:cubicBezTo>
                    <a:pt x="2" y="3"/>
                    <a:pt x="3" y="8"/>
                    <a:pt x="3" y="10"/>
                  </a:cubicBezTo>
                  <a:cubicBezTo>
                    <a:pt x="3" y="13"/>
                    <a:pt x="2" y="16"/>
                    <a:pt x="3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8" name="Freeform 1007"/>
            <p:cNvSpPr>
              <a:spLocks/>
            </p:cNvSpPr>
            <p:nvPr/>
          </p:nvSpPr>
          <p:spPr bwMode="auto">
            <a:xfrm>
              <a:off x="24242713" y="21367751"/>
              <a:ext cx="39688" cy="38100"/>
            </a:xfrm>
            <a:custGeom>
              <a:avLst/>
              <a:gdLst>
                <a:gd name="T0" fmla="*/ 10 w 15"/>
                <a:gd name="T1" fmla="*/ 13 h 15"/>
                <a:gd name="T2" fmla="*/ 4 w 15"/>
                <a:gd name="T3" fmla="*/ 0 h 15"/>
                <a:gd name="T4" fmla="*/ 3 w 15"/>
                <a:gd name="T5" fmla="*/ 6 h 15"/>
                <a:gd name="T6" fmla="*/ 2 w 15"/>
                <a:gd name="T7" fmla="*/ 10 h 15"/>
                <a:gd name="T8" fmla="*/ 10 w 15"/>
                <a:gd name="T9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10" y="13"/>
                  </a:moveTo>
                  <a:cubicBezTo>
                    <a:pt x="9" y="7"/>
                    <a:pt x="15" y="0"/>
                    <a:pt x="4" y="0"/>
                  </a:cubicBezTo>
                  <a:cubicBezTo>
                    <a:pt x="5" y="2"/>
                    <a:pt x="4" y="4"/>
                    <a:pt x="3" y="6"/>
                  </a:cubicBezTo>
                  <a:cubicBezTo>
                    <a:pt x="1" y="8"/>
                    <a:pt x="0" y="7"/>
                    <a:pt x="2" y="10"/>
                  </a:cubicBezTo>
                  <a:cubicBezTo>
                    <a:pt x="4" y="13"/>
                    <a:pt x="8" y="15"/>
                    <a:pt x="10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79" name="Freeform 1008"/>
            <p:cNvSpPr>
              <a:spLocks/>
            </p:cNvSpPr>
            <p:nvPr/>
          </p:nvSpPr>
          <p:spPr bwMode="auto">
            <a:xfrm>
              <a:off x="24237950" y="21532851"/>
              <a:ext cx="41275" cy="41275"/>
            </a:xfrm>
            <a:custGeom>
              <a:avLst/>
              <a:gdLst>
                <a:gd name="T0" fmla="*/ 6 w 16"/>
                <a:gd name="T1" fmla="*/ 16 h 16"/>
                <a:gd name="T2" fmla="*/ 4 w 16"/>
                <a:gd name="T3" fmla="*/ 1 h 16"/>
                <a:gd name="T4" fmla="*/ 6 w 16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6">
                  <a:moveTo>
                    <a:pt x="6" y="16"/>
                  </a:moveTo>
                  <a:cubicBezTo>
                    <a:pt x="5" y="13"/>
                    <a:pt x="16" y="0"/>
                    <a:pt x="4" y="1"/>
                  </a:cubicBezTo>
                  <a:cubicBezTo>
                    <a:pt x="0" y="6"/>
                    <a:pt x="5" y="11"/>
                    <a:pt x="6" y="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0" name="Freeform 1010"/>
            <p:cNvSpPr>
              <a:spLocks/>
            </p:cNvSpPr>
            <p:nvPr/>
          </p:nvSpPr>
          <p:spPr bwMode="auto">
            <a:xfrm>
              <a:off x="24160163" y="20970875"/>
              <a:ext cx="38100" cy="38100"/>
            </a:xfrm>
            <a:custGeom>
              <a:avLst/>
              <a:gdLst>
                <a:gd name="T0" fmla="*/ 6 w 15"/>
                <a:gd name="T1" fmla="*/ 15 h 15"/>
                <a:gd name="T2" fmla="*/ 4 w 15"/>
                <a:gd name="T3" fmla="*/ 0 h 15"/>
                <a:gd name="T4" fmla="*/ 6 w 15"/>
                <a:gd name="T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5">
                  <a:moveTo>
                    <a:pt x="6" y="15"/>
                  </a:moveTo>
                  <a:cubicBezTo>
                    <a:pt x="5" y="12"/>
                    <a:pt x="15" y="0"/>
                    <a:pt x="4" y="0"/>
                  </a:cubicBezTo>
                  <a:cubicBezTo>
                    <a:pt x="0" y="5"/>
                    <a:pt x="4" y="11"/>
                    <a:pt x="6" y="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1" name="Freeform 1011"/>
            <p:cNvSpPr>
              <a:spLocks/>
            </p:cNvSpPr>
            <p:nvPr/>
          </p:nvSpPr>
          <p:spPr bwMode="auto">
            <a:xfrm>
              <a:off x="24312563" y="21339175"/>
              <a:ext cx="19050" cy="85725"/>
            </a:xfrm>
            <a:custGeom>
              <a:avLst/>
              <a:gdLst>
                <a:gd name="T0" fmla="*/ 6 w 7"/>
                <a:gd name="T1" fmla="*/ 19 h 33"/>
                <a:gd name="T2" fmla="*/ 0 w 7"/>
                <a:gd name="T3" fmla="*/ 7 h 33"/>
                <a:gd name="T4" fmla="*/ 6 w 7"/>
                <a:gd name="T5" fmla="*/ 7 h 33"/>
                <a:gd name="T6" fmla="*/ 4 w 7"/>
                <a:gd name="T7" fmla="*/ 20 h 33"/>
                <a:gd name="T8" fmla="*/ 5 w 7"/>
                <a:gd name="T9" fmla="*/ 33 h 33"/>
                <a:gd name="T10" fmla="*/ 6 w 7"/>
                <a:gd name="T11" fmla="*/ 1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33">
                  <a:moveTo>
                    <a:pt x="6" y="19"/>
                  </a:moveTo>
                  <a:cubicBezTo>
                    <a:pt x="3" y="14"/>
                    <a:pt x="0" y="12"/>
                    <a:pt x="0" y="7"/>
                  </a:cubicBezTo>
                  <a:cubicBezTo>
                    <a:pt x="0" y="0"/>
                    <a:pt x="5" y="0"/>
                    <a:pt x="6" y="7"/>
                  </a:cubicBezTo>
                  <a:cubicBezTo>
                    <a:pt x="7" y="12"/>
                    <a:pt x="5" y="15"/>
                    <a:pt x="4" y="20"/>
                  </a:cubicBezTo>
                  <a:cubicBezTo>
                    <a:pt x="3" y="24"/>
                    <a:pt x="5" y="28"/>
                    <a:pt x="5" y="33"/>
                  </a:cubicBezTo>
                  <a:lnTo>
                    <a:pt x="6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2" name="Freeform 1012"/>
            <p:cNvSpPr>
              <a:spLocks/>
            </p:cNvSpPr>
            <p:nvPr/>
          </p:nvSpPr>
          <p:spPr bwMode="auto">
            <a:xfrm>
              <a:off x="24155400" y="21123275"/>
              <a:ext cx="84138" cy="119063"/>
            </a:xfrm>
            <a:custGeom>
              <a:avLst/>
              <a:gdLst>
                <a:gd name="T0" fmla="*/ 14 w 33"/>
                <a:gd name="T1" fmla="*/ 46 h 46"/>
                <a:gd name="T2" fmla="*/ 7 w 33"/>
                <a:gd name="T3" fmla="*/ 0 h 46"/>
                <a:gd name="T4" fmla="*/ 0 w 33"/>
                <a:gd name="T5" fmla="*/ 4 h 46"/>
                <a:gd name="T6" fmla="*/ 1 w 33"/>
                <a:gd name="T7" fmla="*/ 14 h 46"/>
                <a:gd name="T8" fmla="*/ 10 w 33"/>
                <a:gd name="T9" fmla="*/ 23 h 46"/>
                <a:gd name="T10" fmla="*/ 12 w 33"/>
                <a:gd name="T11" fmla="*/ 31 h 46"/>
                <a:gd name="T12" fmla="*/ 14 w 33"/>
                <a:gd name="T1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46">
                  <a:moveTo>
                    <a:pt x="14" y="46"/>
                  </a:moveTo>
                  <a:cubicBezTo>
                    <a:pt x="13" y="32"/>
                    <a:pt x="33" y="0"/>
                    <a:pt x="7" y="0"/>
                  </a:cubicBezTo>
                  <a:cubicBezTo>
                    <a:pt x="2" y="0"/>
                    <a:pt x="0" y="0"/>
                    <a:pt x="0" y="4"/>
                  </a:cubicBezTo>
                  <a:cubicBezTo>
                    <a:pt x="0" y="7"/>
                    <a:pt x="0" y="11"/>
                    <a:pt x="1" y="14"/>
                  </a:cubicBezTo>
                  <a:cubicBezTo>
                    <a:pt x="3" y="18"/>
                    <a:pt x="7" y="20"/>
                    <a:pt x="10" y="23"/>
                  </a:cubicBezTo>
                  <a:cubicBezTo>
                    <a:pt x="12" y="26"/>
                    <a:pt x="12" y="27"/>
                    <a:pt x="12" y="31"/>
                  </a:cubicBezTo>
                  <a:cubicBezTo>
                    <a:pt x="11" y="37"/>
                    <a:pt x="12" y="40"/>
                    <a:pt x="14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3" name="Freeform 1013"/>
            <p:cNvSpPr>
              <a:spLocks/>
            </p:cNvSpPr>
            <p:nvPr/>
          </p:nvSpPr>
          <p:spPr bwMode="auto">
            <a:xfrm>
              <a:off x="24253825" y="21228050"/>
              <a:ext cx="25400" cy="33338"/>
            </a:xfrm>
            <a:custGeom>
              <a:avLst/>
              <a:gdLst>
                <a:gd name="T0" fmla="*/ 3 w 10"/>
                <a:gd name="T1" fmla="*/ 13 h 13"/>
                <a:gd name="T2" fmla="*/ 9 w 10"/>
                <a:gd name="T3" fmla="*/ 8 h 13"/>
                <a:gd name="T4" fmla="*/ 7 w 10"/>
                <a:gd name="T5" fmla="*/ 1 h 13"/>
                <a:gd name="T6" fmla="*/ 1 w 10"/>
                <a:gd name="T7" fmla="*/ 6 h 13"/>
                <a:gd name="T8" fmla="*/ 3 w 10"/>
                <a:gd name="T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3">
                  <a:moveTo>
                    <a:pt x="3" y="13"/>
                  </a:moveTo>
                  <a:cubicBezTo>
                    <a:pt x="6" y="13"/>
                    <a:pt x="8" y="10"/>
                    <a:pt x="9" y="8"/>
                  </a:cubicBezTo>
                  <a:cubicBezTo>
                    <a:pt x="10" y="5"/>
                    <a:pt x="10" y="1"/>
                    <a:pt x="7" y="1"/>
                  </a:cubicBezTo>
                  <a:cubicBezTo>
                    <a:pt x="5" y="0"/>
                    <a:pt x="2" y="4"/>
                    <a:pt x="1" y="6"/>
                  </a:cubicBezTo>
                  <a:cubicBezTo>
                    <a:pt x="0" y="8"/>
                    <a:pt x="1" y="11"/>
                    <a:pt x="3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4" name="Freeform 1014"/>
            <p:cNvSpPr>
              <a:spLocks/>
            </p:cNvSpPr>
            <p:nvPr/>
          </p:nvSpPr>
          <p:spPr bwMode="auto">
            <a:xfrm>
              <a:off x="24147463" y="21072475"/>
              <a:ext cx="9525" cy="14288"/>
            </a:xfrm>
            <a:custGeom>
              <a:avLst/>
              <a:gdLst>
                <a:gd name="T0" fmla="*/ 2 w 4"/>
                <a:gd name="T1" fmla="*/ 6 h 6"/>
                <a:gd name="T2" fmla="*/ 3 w 4"/>
                <a:gd name="T3" fmla="*/ 2 h 6"/>
                <a:gd name="T4" fmla="*/ 0 w 4"/>
                <a:gd name="T5" fmla="*/ 0 h 6"/>
                <a:gd name="T6" fmla="*/ 2 w 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2" y="6"/>
                  </a:moveTo>
                  <a:cubicBezTo>
                    <a:pt x="3" y="5"/>
                    <a:pt x="4" y="4"/>
                    <a:pt x="3" y="2"/>
                  </a:cubicBezTo>
                  <a:cubicBezTo>
                    <a:pt x="2" y="1"/>
                    <a:pt x="1" y="1"/>
                    <a:pt x="0" y="0"/>
                  </a:cubicBezTo>
                  <a:cubicBezTo>
                    <a:pt x="0" y="3"/>
                    <a:pt x="1" y="6"/>
                    <a:pt x="2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5" name="Freeform 1015"/>
            <p:cNvSpPr>
              <a:spLocks/>
            </p:cNvSpPr>
            <p:nvPr/>
          </p:nvSpPr>
          <p:spPr bwMode="auto">
            <a:xfrm>
              <a:off x="24206200" y="21463000"/>
              <a:ext cx="15875" cy="20638"/>
            </a:xfrm>
            <a:custGeom>
              <a:avLst/>
              <a:gdLst>
                <a:gd name="T0" fmla="*/ 6 w 6"/>
                <a:gd name="T1" fmla="*/ 6 h 8"/>
                <a:gd name="T2" fmla="*/ 5 w 6"/>
                <a:gd name="T3" fmla="*/ 0 h 8"/>
                <a:gd name="T4" fmla="*/ 1 w 6"/>
                <a:gd name="T5" fmla="*/ 5 h 8"/>
                <a:gd name="T6" fmla="*/ 6 w 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8">
                  <a:moveTo>
                    <a:pt x="6" y="6"/>
                  </a:moveTo>
                  <a:cubicBezTo>
                    <a:pt x="5" y="4"/>
                    <a:pt x="6" y="2"/>
                    <a:pt x="5" y="0"/>
                  </a:cubicBezTo>
                  <a:cubicBezTo>
                    <a:pt x="4" y="1"/>
                    <a:pt x="0" y="2"/>
                    <a:pt x="1" y="5"/>
                  </a:cubicBezTo>
                  <a:cubicBezTo>
                    <a:pt x="2" y="7"/>
                    <a:pt x="5" y="8"/>
                    <a:pt x="6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6" name="Freeform 1016"/>
            <p:cNvSpPr>
              <a:spLocks/>
            </p:cNvSpPr>
            <p:nvPr/>
          </p:nvSpPr>
          <p:spPr bwMode="auto">
            <a:xfrm>
              <a:off x="24395113" y="21409025"/>
              <a:ext cx="23813" cy="15875"/>
            </a:xfrm>
            <a:custGeom>
              <a:avLst/>
              <a:gdLst>
                <a:gd name="T0" fmla="*/ 3 w 9"/>
                <a:gd name="T1" fmla="*/ 6 h 6"/>
                <a:gd name="T2" fmla="*/ 4 w 9"/>
                <a:gd name="T3" fmla="*/ 5 h 6"/>
                <a:gd name="T4" fmla="*/ 7 w 9"/>
                <a:gd name="T5" fmla="*/ 4 h 6"/>
                <a:gd name="T6" fmla="*/ 7 w 9"/>
                <a:gd name="T7" fmla="*/ 1 h 6"/>
                <a:gd name="T8" fmla="*/ 5 w 9"/>
                <a:gd name="T9" fmla="*/ 1 h 6"/>
                <a:gd name="T10" fmla="*/ 4 w 9"/>
                <a:gd name="T11" fmla="*/ 0 h 6"/>
                <a:gd name="T12" fmla="*/ 2 w 9"/>
                <a:gd name="T13" fmla="*/ 0 h 6"/>
                <a:gd name="T14" fmla="*/ 1 w 9"/>
                <a:gd name="T15" fmla="*/ 4 h 6"/>
                <a:gd name="T16" fmla="*/ 3 w 9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6">
                  <a:moveTo>
                    <a:pt x="3" y="6"/>
                  </a:moveTo>
                  <a:cubicBezTo>
                    <a:pt x="3" y="6"/>
                    <a:pt x="4" y="5"/>
                    <a:pt x="4" y="5"/>
                  </a:cubicBezTo>
                  <a:cubicBezTo>
                    <a:pt x="5" y="5"/>
                    <a:pt x="6" y="4"/>
                    <a:pt x="7" y="4"/>
                  </a:cubicBezTo>
                  <a:cubicBezTo>
                    <a:pt x="8" y="3"/>
                    <a:pt x="9" y="1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1"/>
                    <a:pt x="0" y="2"/>
                    <a:pt x="1" y="4"/>
                  </a:cubicBezTo>
                  <a:cubicBezTo>
                    <a:pt x="1" y="5"/>
                    <a:pt x="2" y="5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7" name="Freeform 1017"/>
            <p:cNvSpPr>
              <a:spLocks/>
            </p:cNvSpPr>
            <p:nvPr/>
          </p:nvSpPr>
          <p:spPr bwMode="auto">
            <a:xfrm>
              <a:off x="24307800" y="21577300"/>
              <a:ext cx="23813" cy="15875"/>
            </a:xfrm>
            <a:custGeom>
              <a:avLst/>
              <a:gdLst>
                <a:gd name="T0" fmla="*/ 3 w 9"/>
                <a:gd name="T1" fmla="*/ 6 h 6"/>
                <a:gd name="T2" fmla="*/ 4 w 9"/>
                <a:gd name="T3" fmla="*/ 6 h 6"/>
                <a:gd name="T4" fmla="*/ 7 w 9"/>
                <a:gd name="T5" fmla="*/ 4 h 6"/>
                <a:gd name="T6" fmla="*/ 7 w 9"/>
                <a:gd name="T7" fmla="*/ 1 h 6"/>
                <a:gd name="T8" fmla="*/ 5 w 9"/>
                <a:gd name="T9" fmla="*/ 1 h 6"/>
                <a:gd name="T10" fmla="*/ 5 w 9"/>
                <a:gd name="T11" fmla="*/ 0 h 6"/>
                <a:gd name="T12" fmla="*/ 2 w 9"/>
                <a:gd name="T13" fmla="*/ 1 h 6"/>
                <a:gd name="T14" fmla="*/ 1 w 9"/>
                <a:gd name="T15" fmla="*/ 4 h 6"/>
                <a:gd name="T16" fmla="*/ 3 w 9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6">
                  <a:moveTo>
                    <a:pt x="3" y="6"/>
                  </a:moveTo>
                  <a:cubicBezTo>
                    <a:pt x="3" y="6"/>
                    <a:pt x="4" y="6"/>
                    <a:pt x="4" y="6"/>
                  </a:cubicBezTo>
                  <a:cubicBezTo>
                    <a:pt x="5" y="5"/>
                    <a:pt x="6" y="5"/>
                    <a:pt x="7" y="4"/>
                  </a:cubicBezTo>
                  <a:cubicBezTo>
                    <a:pt x="9" y="4"/>
                    <a:pt x="9" y="2"/>
                    <a:pt x="7" y="1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5" y="1"/>
                    <a:pt x="5" y="1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ubicBezTo>
                    <a:pt x="2" y="6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8" name="Freeform 1018"/>
            <p:cNvSpPr>
              <a:spLocks/>
            </p:cNvSpPr>
            <p:nvPr/>
          </p:nvSpPr>
          <p:spPr bwMode="auto">
            <a:xfrm>
              <a:off x="24336375" y="21310600"/>
              <a:ext cx="38100" cy="17463"/>
            </a:xfrm>
            <a:custGeom>
              <a:avLst/>
              <a:gdLst>
                <a:gd name="T0" fmla="*/ 13 w 15"/>
                <a:gd name="T1" fmla="*/ 6 h 7"/>
                <a:gd name="T2" fmla="*/ 15 w 15"/>
                <a:gd name="T3" fmla="*/ 4 h 7"/>
                <a:gd name="T4" fmla="*/ 13 w 15"/>
                <a:gd name="T5" fmla="*/ 1 h 7"/>
                <a:gd name="T6" fmla="*/ 6 w 15"/>
                <a:gd name="T7" fmla="*/ 1 h 7"/>
                <a:gd name="T8" fmla="*/ 3 w 15"/>
                <a:gd name="T9" fmla="*/ 1 h 7"/>
                <a:gd name="T10" fmla="*/ 1 w 15"/>
                <a:gd name="T11" fmla="*/ 2 h 7"/>
                <a:gd name="T12" fmla="*/ 2 w 15"/>
                <a:gd name="T13" fmla="*/ 4 h 7"/>
                <a:gd name="T14" fmla="*/ 6 w 15"/>
                <a:gd name="T15" fmla="*/ 6 h 7"/>
                <a:gd name="T16" fmla="*/ 9 w 15"/>
                <a:gd name="T17" fmla="*/ 2 h 7"/>
                <a:gd name="T18" fmla="*/ 11 w 15"/>
                <a:gd name="T19" fmla="*/ 3 h 7"/>
                <a:gd name="T20" fmla="*/ 12 w 15"/>
                <a:gd name="T21" fmla="*/ 5 h 7"/>
                <a:gd name="T22" fmla="*/ 12 w 15"/>
                <a:gd name="T23" fmla="*/ 7 h 7"/>
                <a:gd name="T24" fmla="*/ 13 w 15"/>
                <a:gd name="T25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7">
                  <a:moveTo>
                    <a:pt x="13" y="6"/>
                  </a:moveTo>
                  <a:cubicBezTo>
                    <a:pt x="13" y="5"/>
                    <a:pt x="14" y="5"/>
                    <a:pt x="15" y="4"/>
                  </a:cubicBezTo>
                  <a:cubicBezTo>
                    <a:pt x="15" y="2"/>
                    <a:pt x="14" y="2"/>
                    <a:pt x="13" y="1"/>
                  </a:cubicBezTo>
                  <a:cubicBezTo>
                    <a:pt x="11" y="0"/>
                    <a:pt x="8" y="1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1"/>
                    <a:pt x="1" y="1"/>
                    <a:pt x="1" y="2"/>
                  </a:cubicBezTo>
                  <a:cubicBezTo>
                    <a:pt x="0" y="2"/>
                    <a:pt x="2" y="4"/>
                    <a:pt x="2" y="4"/>
                  </a:cubicBezTo>
                  <a:cubicBezTo>
                    <a:pt x="3" y="5"/>
                    <a:pt x="5" y="6"/>
                    <a:pt x="6" y="6"/>
                  </a:cubicBezTo>
                  <a:cubicBezTo>
                    <a:pt x="8" y="6"/>
                    <a:pt x="9" y="4"/>
                    <a:pt x="9" y="2"/>
                  </a:cubicBezTo>
                  <a:cubicBezTo>
                    <a:pt x="10" y="2"/>
                    <a:pt x="11" y="2"/>
                    <a:pt x="11" y="3"/>
                  </a:cubicBezTo>
                  <a:cubicBezTo>
                    <a:pt x="12" y="3"/>
                    <a:pt x="12" y="4"/>
                    <a:pt x="12" y="5"/>
                  </a:cubicBezTo>
                  <a:cubicBezTo>
                    <a:pt x="12" y="5"/>
                    <a:pt x="11" y="7"/>
                    <a:pt x="12" y="7"/>
                  </a:cubicBezTo>
                  <a:cubicBezTo>
                    <a:pt x="13" y="7"/>
                    <a:pt x="13" y="6"/>
                    <a:pt x="1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89" name="Freeform 1019"/>
            <p:cNvSpPr>
              <a:spLocks/>
            </p:cNvSpPr>
            <p:nvPr/>
          </p:nvSpPr>
          <p:spPr bwMode="auto">
            <a:xfrm>
              <a:off x="24190325" y="21455063"/>
              <a:ext cx="19050" cy="20638"/>
            </a:xfrm>
            <a:custGeom>
              <a:avLst/>
              <a:gdLst>
                <a:gd name="T0" fmla="*/ 2 w 7"/>
                <a:gd name="T1" fmla="*/ 8 h 8"/>
                <a:gd name="T2" fmla="*/ 5 w 7"/>
                <a:gd name="T3" fmla="*/ 6 h 8"/>
                <a:gd name="T4" fmla="*/ 6 w 7"/>
                <a:gd name="T5" fmla="*/ 5 h 8"/>
                <a:gd name="T6" fmla="*/ 7 w 7"/>
                <a:gd name="T7" fmla="*/ 2 h 8"/>
                <a:gd name="T8" fmla="*/ 6 w 7"/>
                <a:gd name="T9" fmla="*/ 0 h 8"/>
                <a:gd name="T10" fmla="*/ 3 w 7"/>
                <a:gd name="T11" fmla="*/ 0 h 8"/>
                <a:gd name="T12" fmla="*/ 1 w 7"/>
                <a:gd name="T13" fmla="*/ 1 h 8"/>
                <a:gd name="T14" fmla="*/ 0 w 7"/>
                <a:gd name="T15" fmla="*/ 4 h 8"/>
                <a:gd name="T16" fmla="*/ 0 w 7"/>
                <a:gd name="T17" fmla="*/ 8 h 8"/>
                <a:gd name="T18" fmla="*/ 1 w 7"/>
                <a:gd name="T19" fmla="*/ 8 h 8"/>
                <a:gd name="T20" fmla="*/ 2 w 7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2" y="8"/>
                  </a:moveTo>
                  <a:cubicBezTo>
                    <a:pt x="2" y="6"/>
                    <a:pt x="4" y="6"/>
                    <a:pt x="5" y="6"/>
                  </a:cubicBezTo>
                  <a:cubicBezTo>
                    <a:pt x="5" y="5"/>
                    <a:pt x="6" y="5"/>
                    <a:pt x="6" y="5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4"/>
                    <a:pt x="0" y="7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lnTo>
                    <a:pt x="2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0" name="Freeform 1020"/>
            <p:cNvSpPr>
              <a:spLocks/>
            </p:cNvSpPr>
            <p:nvPr/>
          </p:nvSpPr>
          <p:spPr bwMode="auto">
            <a:xfrm>
              <a:off x="24283988" y="21483638"/>
              <a:ext cx="19050" cy="20638"/>
            </a:xfrm>
            <a:custGeom>
              <a:avLst/>
              <a:gdLst>
                <a:gd name="T0" fmla="*/ 2 w 7"/>
                <a:gd name="T1" fmla="*/ 8 h 8"/>
                <a:gd name="T2" fmla="*/ 5 w 7"/>
                <a:gd name="T3" fmla="*/ 6 h 8"/>
                <a:gd name="T4" fmla="*/ 6 w 7"/>
                <a:gd name="T5" fmla="*/ 5 h 8"/>
                <a:gd name="T6" fmla="*/ 7 w 7"/>
                <a:gd name="T7" fmla="*/ 2 h 8"/>
                <a:gd name="T8" fmla="*/ 6 w 7"/>
                <a:gd name="T9" fmla="*/ 1 h 8"/>
                <a:gd name="T10" fmla="*/ 3 w 7"/>
                <a:gd name="T11" fmla="*/ 1 h 8"/>
                <a:gd name="T12" fmla="*/ 1 w 7"/>
                <a:gd name="T13" fmla="*/ 1 h 8"/>
                <a:gd name="T14" fmla="*/ 0 w 7"/>
                <a:gd name="T15" fmla="*/ 4 h 8"/>
                <a:gd name="T16" fmla="*/ 0 w 7"/>
                <a:gd name="T17" fmla="*/ 8 h 8"/>
                <a:gd name="T18" fmla="*/ 1 w 7"/>
                <a:gd name="T19" fmla="*/ 8 h 8"/>
                <a:gd name="T20" fmla="*/ 2 w 7"/>
                <a:gd name="T2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8">
                  <a:moveTo>
                    <a:pt x="2" y="8"/>
                  </a:moveTo>
                  <a:cubicBezTo>
                    <a:pt x="2" y="7"/>
                    <a:pt x="4" y="6"/>
                    <a:pt x="5" y="6"/>
                  </a:cubicBezTo>
                  <a:cubicBezTo>
                    <a:pt x="5" y="6"/>
                    <a:pt x="6" y="6"/>
                    <a:pt x="6" y="5"/>
                  </a:cubicBezTo>
                  <a:cubicBezTo>
                    <a:pt x="7" y="4"/>
                    <a:pt x="7" y="3"/>
                    <a:pt x="7" y="2"/>
                  </a:cubicBezTo>
                  <a:cubicBezTo>
                    <a:pt x="7" y="1"/>
                    <a:pt x="7" y="1"/>
                    <a:pt x="6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2" y="0"/>
                    <a:pt x="2" y="0"/>
                    <a:pt x="1" y="1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5"/>
                    <a:pt x="0" y="7"/>
                    <a:pt x="0" y="8"/>
                  </a:cubicBezTo>
                  <a:cubicBezTo>
                    <a:pt x="1" y="8"/>
                    <a:pt x="1" y="8"/>
                    <a:pt x="1" y="8"/>
                  </a:cubicBezTo>
                  <a:lnTo>
                    <a:pt x="2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1" name="Freeform 1021"/>
            <p:cNvSpPr>
              <a:spLocks/>
            </p:cNvSpPr>
            <p:nvPr/>
          </p:nvSpPr>
          <p:spPr bwMode="auto">
            <a:xfrm>
              <a:off x="24258588" y="21675725"/>
              <a:ext cx="20638" cy="15875"/>
            </a:xfrm>
            <a:custGeom>
              <a:avLst/>
              <a:gdLst>
                <a:gd name="T0" fmla="*/ 3 w 8"/>
                <a:gd name="T1" fmla="*/ 5 h 6"/>
                <a:gd name="T2" fmla="*/ 5 w 8"/>
                <a:gd name="T3" fmla="*/ 4 h 6"/>
                <a:gd name="T4" fmla="*/ 7 w 8"/>
                <a:gd name="T5" fmla="*/ 3 h 6"/>
                <a:gd name="T6" fmla="*/ 7 w 8"/>
                <a:gd name="T7" fmla="*/ 0 h 6"/>
                <a:gd name="T8" fmla="*/ 5 w 8"/>
                <a:gd name="T9" fmla="*/ 1 h 6"/>
                <a:gd name="T10" fmla="*/ 2 w 8"/>
                <a:gd name="T11" fmla="*/ 0 h 6"/>
                <a:gd name="T12" fmla="*/ 0 w 8"/>
                <a:gd name="T13" fmla="*/ 4 h 6"/>
                <a:gd name="T14" fmla="*/ 1 w 8"/>
                <a:gd name="T15" fmla="*/ 5 h 6"/>
                <a:gd name="T16" fmla="*/ 3 w 8"/>
                <a:gd name="T1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6">
                  <a:moveTo>
                    <a:pt x="3" y="5"/>
                  </a:moveTo>
                  <a:cubicBezTo>
                    <a:pt x="3" y="5"/>
                    <a:pt x="4" y="5"/>
                    <a:pt x="5" y="4"/>
                  </a:cubicBezTo>
                  <a:cubicBezTo>
                    <a:pt x="6" y="4"/>
                    <a:pt x="7" y="4"/>
                    <a:pt x="7" y="3"/>
                  </a:cubicBezTo>
                  <a:cubicBezTo>
                    <a:pt x="8" y="2"/>
                    <a:pt x="8" y="1"/>
                    <a:pt x="7" y="0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5"/>
                    <a:pt x="1" y="5"/>
                    <a:pt x="1" y="5"/>
                  </a:cubicBezTo>
                  <a:cubicBezTo>
                    <a:pt x="2" y="5"/>
                    <a:pt x="2" y="6"/>
                    <a:pt x="3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2" name="Freeform 1022"/>
            <p:cNvSpPr>
              <a:spLocks/>
            </p:cNvSpPr>
            <p:nvPr/>
          </p:nvSpPr>
          <p:spPr bwMode="auto">
            <a:xfrm>
              <a:off x="24234775" y="21101050"/>
              <a:ext cx="20638" cy="30163"/>
            </a:xfrm>
            <a:custGeom>
              <a:avLst/>
              <a:gdLst>
                <a:gd name="T0" fmla="*/ 6 w 8"/>
                <a:gd name="T1" fmla="*/ 8 h 12"/>
                <a:gd name="T2" fmla="*/ 7 w 8"/>
                <a:gd name="T3" fmla="*/ 5 h 12"/>
                <a:gd name="T4" fmla="*/ 7 w 8"/>
                <a:gd name="T5" fmla="*/ 0 h 12"/>
                <a:gd name="T6" fmla="*/ 5 w 8"/>
                <a:gd name="T7" fmla="*/ 0 h 12"/>
                <a:gd name="T8" fmla="*/ 1 w 8"/>
                <a:gd name="T9" fmla="*/ 1 h 12"/>
                <a:gd name="T10" fmla="*/ 1 w 8"/>
                <a:gd name="T11" fmla="*/ 4 h 12"/>
                <a:gd name="T12" fmla="*/ 2 w 8"/>
                <a:gd name="T13" fmla="*/ 8 h 12"/>
                <a:gd name="T14" fmla="*/ 2 w 8"/>
                <a:gd name="T15" fmla="*/ 10 h 12"/>
                <a:gd name="T16" fmla="*/ 3 w 8"/>
                <a:gd name="T17" fmla="*/ 11 h 12"/>
                <a:gd name="T18" fmla="*/ 3 w 8"/>
                <a:gd name="T19" fmla="*/ 11 h 12"/>
                <a:gd name="T20" fmla="*/ 4 w 8"/>
                <a:gd name="T21" fmla="*/ 10 h 12"/>
                <a:gd name="T22" fmla="*/ 6 w 8"/>
                <a:gd name="T23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6" y="8"/>
                  </a:moveTo>
                  <a:cubicBezTo>
                    <a:pt x="6" y="7"/>
                    <a:pt x="7" y="6"/>
                    <a:pt x="7" y="5"/>
                  </a:cubicBezTo>
                  <a:cubicBezTo>
                    <a:pt x="7" y="4"/>
                    <a:pt x="8" y="1"/>
                    <a:pt x="7" y="0"/>
                  </a:cubicBezTo>
                  <a:cubicBezTo>
                    <a:pt x="6" y="0"/>
                    <a:pt x="5" y="0"/>
                    <a:pt x="5" y="0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2"/>
                    <a:pt x="1" y="3"/>
                    <a:pt x="1" y="4"/>
                  </a:cubicBezTo>
                  <a:cubicBezTo>
                    <a:pt x="2" y="5"/>
                    <a:pt x="3" y="7"/>
                    <a:pt x="2" y="8"/>
                  </a:cubicBezTo>
                  <a:cubicBezTo>
                    <a:pt x="2" y="9"/>
                    <a:pt x="1" y="9"/>
                    <a:pt x="2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5" y="10"/>
                    <a:pt x="5" y="7"/>
                    <a:pt x="6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3" name="Freeform 1023"/>
            <p:cNvSpPr>
              <a:spLocks/>
            </p:cNvSpPr>
            <p:nvPr/>
          </p:nvSpPr>
          <p:spPr bwMode="auto">
            <a:xfrm>
              <a:off x="24123650" y="19946938"/>
              <a:ext cx="33338" cy="38100"/>
            </a:xfrm>
            <a:custGeom>
              <a:avLst/>
              <a:gdLst>
                <a:gd name="T0" fmla="*/ 12 w 13"/>
                <a:gd name="T1" fmla="*/ 0 h 15"/>
                <a:gd name="T2" fmla="*/ 12 w 13"/>
                <a:gd name="T3" fmla="*/ 5 h 15"/>
                <a:gd name="T4" fmla="*/ 2 w 13"/>
                <a:gd name="T5" fmla="*/ 9 h 15"/>
                <a:gd name="T6" fmla="*/ 5 w 13"/>
                <a:gd name="T7" fmla="*/ 14 h 15"/>
                <a:gd name="T8" fmla="*/ 8 w 13"/>
                <a:gd name="T9" fmla="*/ 8 h 15"/>
                <a:gd name="T10" fmla="*/ 12 w 13"/>
                <a:gd name="T1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5">
                  <a:moveTo>
                    <a:pt x="12" y="0"/>
                  </a:moveTo>
                  <a:cubicBezTo>
                    <a:pt x="13" y="1"/>
                    <a:pt x="13" y="3"/>
                    <a:pt x="12" y="5"/>
                  </a:cubicBezTo>
                  <a:cubicBezTo>
                    <a:pt x="10" y="5"/>
                    <a:pt x="4" y="8"/>
                    <a:pt x="2" y="9"/>
                  </a:cubicBezTo>
                  <a:cubicBezTo>
                    <a:pt x="0" y="11"/>
                    <a:pt x="2" y="15"/>
                    <a:pt x="5" y="14"/>
                  </a:cubicBezTo>
                  <a:cubicBezTo>
                    <a:pt x="7" y="14"/>
                    <a:pt x="8" y="9"/>
                    <a:pt x="8" y="8"/>
                  </a:cubicBezTo>
                  <a:cubicBezTo>
                    <a:pt x="10" y="5"/>
                    <a:pt x="12" y="3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4" name="Freeform 1024"/>
            <p:cNvSpPr>
              <a:spLocks/>
            </p:cNvSpPr>
            <p:nvPr/>
          </p:nvSpPr>
          <p:spPr bwMode="auto">
            <a:xfrm>
              <a:off x="24139525" y="19873913"/>
              <a:ext cx="41275" cy="36513"/>
            </a:xfrm>
            <a:custGeom>
              <a:avLst/>
              <a:gdLst>
                <a:gd name="T0" fmla="*/ 10 w 16"/>
                <a:gd name="T1" fmla="*/ 0 h 14"/>
                <a:gd name="T2" fmla="*/ 10 w 16"/>
                <a:gd name="T3" fmla="*/ 14 h 14"/>
                <a:gd name="T4" fmla="*/ 13 w 16"/>
                <a:gd name="T5" fmla="*/ 9 h 14"/>
                <a:gd name="T6" fmla="*/ 15 w 16"/>
                <a:gd name="T7" fmla="*/ 7 h 14"/>
                <a:gd name="T8" fmla="*/ 10 w 16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4">
                  <a:moveTo>
                    <a:pt x="10" y="0"/>
                  </a:moveTo>
                  <a:cubicBezTo>
                    <a:pt x="8" y="6"/>
                    <a:pt x="0" y="10"/>
                    <a:pt x="10" y="14"/>
                  </a:cubicBezTo>
                  <a:cubicBezTo>
                    <a:pt x="10" y="12"/>
                    <a:pt x="11" y="10"/>
                    <a:pt x="13" y="9"/>
                  </a:cubicBezTo>
                  <a:cubicBezTo>
                    <a:pt x="15" y="8"/>
                    <a:pt x="16" y="10"/>
                    <a:pt x="15" y="7"/>
                  </a:cubicBezTo>
                  <a:cubicBezTo>
                    <a:pt x="15" y="3"/>
                    <a:pt x="12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5" name="Freeform 1025"/>
            <p:cNvSpPr>
              <a:spLocks/>
            </p:cNvSpPr>
            <p:nvPr/>
          </p:nvSpPr>
          <p:spPr bwMode="auto">
            <a:xfrm>
              <a:off x="24222075" y="19851688"/>
              <a:ext cx="41275" cy="33338"/>
            </a:xfrm>
            <a:custGeom>
              <a:avLst/>
              <a:gdLst>
                <a:gd name="T0" fmla="*/ 15 w 16"/>
                <a:gd name="T1" fmla="*/ 0 h 13"/>
                <a:gd name="T2" fmla="*/ 10 w 16"/>
                <a:gd name="T3" fmla="*/ 13 h 13"/>
                <a:gd name="T4" fmla="*/ 15 w 16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3">
                  <a:moveTo>
                    <a:pt x="15" y="0"/>
                  </a:moveTo>
                  <a:cubicBezTo>
                    <a:pt x="15" y="3"/>
                    <a:pt x="0" y="9"/>
                    <a:pt x="10" y="13"/>
                  </a:cubicBezTo>
                  <a:cubicBezTo>
                    <a:pt x="16" y="11"/>
                    <a:pt x="14" y="4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6" name="Freeform 1026"/>
            <p:cNvSpPr>
              <a:spLocks/>
            </p:cNvSpPr>
            <p:nvPr/>
          </p:nvSpPr>
          <p:spPr bwMode="auto">
            <a:xfrm>
              <a:off x="24103013" y="20537488"/>
              <a:ext cx="38100" cy="33338"/>
            </a:xfrm>
            <a:custGeom>
              <a:avLst/>
              <a:gdLst>
                <a:gd name="T0" fmla="*/ 14 w 15"/>
                <a:gd name="T1" fmla="*/ 0 h 13"/>
                <a:gd name="T2" fmla="*/ 10 w 15"/>
                <a:gd name="T3" fmla="*/ 13 h 13"/>
                <a:gd name="T4" fmla="*/ 14 w 15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3">
                  <a:moveTo>
                    <a:pt x="14" y="0"/>
                  </a:moveTo>
                  <a:cubicBezTo>
                    <a:pt x="14" y="3"/>
                    <a:pt x="0" y="9"/>
                    <a:pt x="10" y="13"/>
                  </a:cubicBezTo>
                  <a:cubicBezTo>
                    <a:pt x="15" y="11"/>
                    <a:pt x="14" y="5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7" name="Freeform 1027"/>
            <p:cNvSpPr>
              <a:spLocks/>
            </p:cNvSpPr>
            <p:nvPr/>
          </p:nvSpPr>
          <p:spPr bwMode="auto">
            <a:xfrm>
              <a:off x="24172863" y="20056475"/>
              <a:ext cx="33338" cy="79375"/>
            </a:xfrm>
            <a:custGeom>
              <a:avLst/>
              <a:gdLst>
                <a:gd name="T0" fmla="*/ 7 w 13"/>
                <a:gd name="T1" fmla="*/ 12 h 31"/>
                <a:gd name="T2" fmla="*/ 7 w 13"/>
                <a:gd name="T3" fmla="*/ 25 h 31"/>
                <a:gd name="T4" fmla="*/ 2 w 13"/>
                <a:gd name="T5" fmla="*/ 22 h 31"/>
                <a:gd name="T6" fmla="*/ 9 w 13"/>
                <a:gd name="T7" fmla="*/ 12 h 31"/>
                <a:gd name="T8" fmla="*/ 13 w 13"/>
                <a:gd name="T9" fmla="*/ 0 h 31"/>
                <a:gd name="T10" fmla="*/ 7 w 13"/>
                <a:gd name="T11" fmla="*/ 1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1">
                  <a:moveTo>
                    <a:pt x="7" y="12"/>
                  </a:moveTo>
                  <a:cubicBezTo>
                    <a:pt x="8" y="17"/>
                    <a:pt x="10" y="20"/>
                    <a:pt x="7" y="25"/>
                  </a:cubicBezTo>
                  <a:cubicBezTo>
                    <a:pt x="4" y="31"/>
                    <a:pt x="0" y="28"/>
                    <a:pt x="2" y="22"/>
                  </a:cubicBezTo>
                  <a:cubicBezTo>
                    <a:pt x="3" y="17"/>
                    <a:pt x="6" y="15"/>
                    <a:pt x="9" y="12"/>
                  </a:cubicBezTo>
                  <a:cubicBezTo>
                    <a:pt x="12" y="8"/>
                    <a:pt x="12" y="4"/>
                    <a:pt x="13" y="0"/>
                  </a:cubicBezTo>
                  <a:lnTo>
                    <a:pt x="7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8" name="Freeform 1028"/>
            <p:cNvSpPr>
              <a:spLocks/>
            </p:cNvSpPr>
            <p:nvPr/>
          </p:nvSpPr>
          <p:spPr bwMode="auto">
            <a:xfrm>
              <a:off x="24237950" y="19972338"/>
              <a:ext cx="90488" cy="117475"/>
            </a:xfrm>
            <a:custGeom>
              <a:avLst/>
              <a:gdLst>
                <a:gd name="T0" fmla="*/ 35 w 35"/>
                <a:gd name="T1" fmla="*/ 0 h 45"/>
                <a:gd name="T2" fmla="*/ 22 w 35"/>
                <a:gd name="T3" fmla="*/ 42 h 45"/>
                <a:gd name="T4" fmla="*/ 29 w 35"/>
                <a:gd name="T5" fmla="*/ 42 h 45"/>
                <a:gd name="T6" fmla="*/ 33 w 35"/>
                <a:gd name="T7" fmla="*/ 32 h 45"/>
                <a:gd name="T8" fmla="*/ 29 w 35"/>
                <a:gd name="T9" fmla="*/ 21 h 45"/>
                <a:gd name="T10" fmla="*/ 31 w 35"/>
                <a:gd name="T11" fmla="*/ 14 h 45"/>
                <a:gd name="T12" fmla="*/ 35 w 35"/>
                <a:gd name="T13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5">
                  <a:moveTo>
                    <a:pt x="35" y="0"/>
                  </a:moveTo>
                  <a:cubicBezTo>
                    <a:pt x="30" y="12"/>
                    <a:pt x="0" y="31"/>
                    <a:pt x="22" y="42"/>
                  </a:cubicBezTo>
                  <a:cubicBezTo>
                    <a:pt x="26" y="44"/>
                    <a:pt x="27" y="45"/>
                    <a:pt x="29" y="42"/>
                  </a:cubicBezTo>
                  <a:cubicBezTo>
                    <a:pt x="31" y="39"/>
                    <a:pt x="32" y="35"/>
                    <a:pt x="33" y="32"/>
                  </a:cubicBezTo>
                  <a:cubicBezTo>
                    <a:pt x="33" y="28"/>
                    <a:pt x="30" y="25"/>
                    <a:pt x="29" y="21"/>
                  </a:cubicBezTo>
                  <a:cubicBezTo>
                    <a:pt x="28" y="18"/>
                    <a:pt x="29" y="17"/>
                    <a:pt x="31" y="14"/>
                  </a:cubicBezTo>
                  <a:cubicBezTo>
                    <a:pt x="34" y="9"/>
                    <a:pt x="34" y="5"/>
                    <a:pt x="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499" name="Freeform 1029"/>
            <p:cNvSpPr>
              <a:spLocks/>
            </p:cNvSpPr>
            <p:nvPr/>
          </p:nvSpPr>
          <p:spPr bwMode="auto">
            <a:xfrm>
              <a:off x="24144288" y="20286663"/>
              <a:ext cx="28575" cy="28575"/>
            </a:xfrm>
            <a:custGeom>
              <a:avLst/>
              <a:gdLst>
                <a:gd name="T0" fmla="*/ 10 w 11"/>
                <a:gd name="T1" fmla="*/ 1 h 11"/>
                <a:gd name="T2" fmla="*/ 3 w 11"/>
                <a:gd name="T3" fmla="*/ 3 h 11"/>
                <a:gd name="T4" fmla="*/ 2 w 11"/>
                <a:gd name="T5" fmla="*/ 10 h 11"/>
                <a:gd name="T6" fmla="*/ 9 w 11"/>
                <a:gd name="T7" fmla="*/ 8 h 11"/>
                <a:gd name="T8" fmla="*/ 10 w 11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1">
                  <a:moveTo>
                    <a:pt x="10" y="1"/>
                  </a:moveTo>
                  <a:cubicBezTo>
                    <a:pt x="8" y="0"/>
                    <a:pt x="5" y="1"/>
                    <a:pt x="3" y="3"/>
                  </a:cubicBezTo>
                  <a:cubicBezTo>
                    <a:pt x="1" y="5"/>
                    <a:pt x="0" y="8"/>
                    <a:pt x="2" y="10"/>
                  </a:cubicBezTo>
                  <a:cubicBezTo>
                    <a:pt x="3" y="11"/>
                    <a:pt x="8" y="9"/>
                    <a:pt x="9" y="8"/>
                  </a:cubicBezTo>
                  <a:cubicBezTo>
                    <a:pt x="11" y="6"/>
                    <a:pt x="11" y="3"/>
                    <a:pt x="1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0" name="Freeform 1030"/>
            <p:cNvSpPr>
              <a:spLocks/>
            </p:cNvSpPr>
            <p:nvPr/>
          </p:nvSpPr>
          <p:spPr bwMode="auto">
            <a:xfrm>
              <a:off x="24183975" y="20480338"/>
              <a:ext cx="9525" cy="15875"/>
            </a:xfrm>
            <a:custGeom>
              <a:avLst/>
              <a:gdLst>
                <a:gd name="T0" fmla="*/ 3 w 4"/>
                <a:gd name="T1" fmla="*/ 0 h 6"/>
                <a:gd name="T2" fmla="*/ 0 w 4"/>
                <a:gd name="T3" fmla="*/ 3 h 6"/>
                <a:gd name="T4" fmla="*/ 2 w 4"/>
                <a:gd name="T5" fmla="*/ 6 h 6"/>
                <a:gd name="T6" fmla="*/ 3 w 4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cubicBezTo>
                    <a:pt x="2" y="0"/>
                    <a:pt x="0" y="2"/>
                    <a:pt x="0" y="3"/>
                  </a:cubicBezTo>
                  <a:cubicBezTo>
                    <a:pt x="1" y="4"/>
                    <a:pt x="2" y="5"/>
                    <a:pt x="2" y="6"/>
                  </a:cubicBezTo>
                  <a:cubicBezTo>
                    <a:pt x="4" y="4"/>
                    <a:pt x="4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1" name="Freeform 1031"/>
            <p:cNvSpPr>
              <a:spLocks/>
            </p:cNvSpPr>
            <p:nvPr/>
          </p:nvSpPr>
          <p:spPr bwMode="auto">
            <a:xfrm>
              <a:off x="24291925" y="20118388"/>
              <a:ext cx="12700" cy="15875"/>
            </a:xfrm>
            <a:custGeom>
              <a:avLst/>
              <a:gdLst>
                <a:gd name="T0" fmla="*/ 2 w 5"/>
                <a:gd name="T1" fmla="*/ 1 h 6"/>
                <a:gd name="T2" fmla="*/ 0 w 5"/>
                <a:gd name="T3" fmla="*/ 6 h 6"/>
                <a:gd name="T4" fmla="*/ 5 w 5"/>
                <a:gd name="T5" fmla="*/ 3 h 6"/>
                <a:gd name="T6" fmla="*/ 1 w 5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1" y="6"/>
                    <a:pt x="5" y="6"/>
                    <a:pt x="5" y="3"/>
                  </a:cubicBezTo>
                  <a:cubicBezTo>
                    <a:pt x="5" y="1"/>
                    <a:pt x="2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2" name="Freeform 1032"/>
            <p:cNvSpPr>
              <a:spLocks/>
            </p:cNvSpPr>
            <p:nvPr/>
          </p:nvSpPr>
          <p:spPr bwMode="auto">
            <a:xfrm>
              <a:off x="24099838" y="20089813"/>
              <a:ext cx="20638" cy="15875"/>
            </a:xfrm>
            <a:custGeom>
              <a:avLst/>
              <a:gdLst>
                <a:gd name="T0" fmla="*/ 7 w 8"/>
                <a:gd name="T1" fmla="*/ 1 h 6"/>
                <a:gd name="T2" fmla="*/ 6 w 8"/>
                <a:gd name="T3" fmla="*/ 1 h 6"/>
                <a:gd name="T4" fmla="*/ 3 w 8"/>
                <a:gd name="T5" fmla="*/ 1 h 6"/>
                <a:gd name="T6" fmla="*/ 1 w 8"/>
                <a:gd name="T7" fmla="*/ 3 h 6"/>
                <a:gd name="T8" fmla="*/ 3 w 8"/>
                <a:gd name="T9" fmla="*/ 4 h 6"/>
                <a:gd name="T10" fmla="*/ 3 w 8"/>
                <a:gd name="T11" fmla="*/ 5 h 6"/>
                <a:gd name="T12" fmla="*/ 5 w 8"/>
                <a:gd name="T13" fmla="*/ 6 h 6"/>
                <a:gd name="T14" fmla="*/ 8 w 8"/>
                <a:gd name="T15" fmla="*/ 3 h 6"/>
                <a:gd name="T16" fmla="*/ 7 w 8"/>
                <a:gd name="T1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6">
                  <a:moveTo>
                    <a:pt x="7" y="1"/>
                  </a:moveTo>
                  <a:cubicBezTo>
                    <a:pt x="7" y="1"/>
                    <a:pt x="6" y="1"/>
                    <a:pt x="6" y="1"/>
                  </a:cubicBezTo>
                  <a:cubicBezTo>
                    <a:pt x="5" y="1"/>
                    <a:pt x="4" y="0"/>
                    <a:pt x="3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6"/>
                    <a:pt x="5" y="6"/>
                    <a:pt x="5" y="6"/>
                  </a:cubicBezTo>
                  <a:cubicBezTo>
                    <a:pt x="7" y="5"/>
                    <a:pt x="8" y="5"/>
                    <a:pt x="8" y="3"/>
                  </a:cubicBezTo>
                  <a:cubicBezTo>
                    <a:pt x="8" y="2"/>
                    <a:pt x="8" y="1"/>
                    <a:pt x="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3" name="Freeform 1033"/>
            <p:cNvSpPr>
              <a:spLocks/>
            </p:cNvSpPr>
            <p:nvPr/>
          </p:nvSpPr>
          <p:spPr bwMode="auto">
            <a:xfrm>
              <a:off x="24245888" y="19983450"/>
              <a:ext cx="20638" cy="12700"/>
            </a:xfrm>
            <a:custGeom>
              <a:avLst/>
              <a:gdLst>
                <a:gd name="T0" fmla="*/ 7 w 8"/>
                <a:gd name="T1" fmla="*/ 0 h 5"/>
                <a:gd name="T2" fmla="*/ 6 w 8"/>
                <a:gd name="T3" fmla="*/ 0 h 5"/>
                <a:gd name="T4" fmla="*/ 3 w 8"/>
                <a:gd name="T5" fmla="*/ 0 h 5"/>
                <a:gd name="T6" fmla="*/ 2 w 8"/>
                <a:gd name="T7" fmla="*/ 3 h 5"/>
                <a:gd name="T8" fmla="*/ 3 w 8"/>
                <a:gd name="T9" fmla="*/ 3 h 5"/>
                <a:gd name="T10" fmla="*/ 3 w 8"/>
                <a:gd name="T11" fmla="*/ 4 h 5"/>
                <a:gd name="T12" fmla="*/ 5 w 8"/>
                <a:gd name="T13" fmla="*/ 5 h 5"/>
                <a:gd name="T14" fmla="*/ 8 w 8"/>
                <a:gd name="T15" fmla="*/ 2 h 5"/>
                <a:gd name="T16" fmla="*/ 7 w 8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cubicBezTo>
                    <a:pt x="7" y="0"/>
                    <a:pt x="6" y="0"/>
                    <a:pt x="6" y="0"/>
                  </a:cubicBezTo>
                  <a:cubicBezTo>
                    <a:pt x="5" y="0"/>
                    <a:pt x="4" y="0"/>
                    <a:pt x="3" y="0"/>
                  </a:cubicBezTo>
                  <a:cubicBezTo>
                    <a:pt x="1" y="0"/>
                    <a:pt x="0" y="1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7" y="5"/>
                    <a:pt x="8" y="4"/>
                    <a:pt x="8" y="2"/>
                  </a:cubicBezTo>
                  <a:cubicBezTo>
                    <a:pt x="8" y="1"/>
                    <a:pt x="8" y="1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4" name="Freeform 1034"/>
            <p:cNvSpPr>
              <a:spLocks/>
            </p:cNvSpPr>
            <p:nvPr/>
          </p:nvSpPr>
          <p:spPr bwMode="auto">
            <a:xfrm>
              <a:off x="24098250" y="20185063"/>
              <a:ext cx="30163" cy="26988"/>
            </a:xfrm>
            <a:custGeom>
              <a:avLst/>
              <a:gdLst>
                <a:gd name="T0" fmla="*/ 3 w 12"/>
                <a:gd name="T1" fmla="*/ 1 h 10"/>
                <a:gd name="T2" fmla="*/ 1 w 12"/>
                <a:gd name="T3" fmla="*/ 2 h 10"/>
                <a:gd name="T4" fmla="*/ 1 w 12"/>
                <a:gd name="T5" fmla="*/ 5 h 10"/>
                <a:gd name="T6" fmla="*/ 7 w 12"/>
                <a:gd name="T7" fmla="*/ 8 h 10"/>
                <a:gd name="T8" fmla="*/ 10 w 12"/>
                <a:gd name="T9" fmla="*/ 9 h 10"/>
                <a:gd name="T10" fmla="*/ 12 w 12"/>
                <a:gd name="T11" fmla="*/ 10 h 10"/>
                <a:gd name="T12" fmla="*/ 12 w 12"/>
                <a:gd name="T13" fmla="*/ 7 h 10"/>
                <a:gd name="T14" fmla="*/ 9 w 12"/>
                <a:gd name="T15" fmla="*/ 4 h 10"/>
                <a:gd name="T16" fmla="*/ 5 w 12"/>
                <a:gd name="T17" fmla="*/ 6 h 10"/>
                <a:gd name="T18" fmla="*/ 3 w 12"/>
                <a:gd name="T19" fmla="*/ 4 h 10"/>
                <a:gd name="T20" fmla="*/ 3 w 12"/>
                <a:gd name="T21" fmla="*/ 3 h 10"/>
                <a:gd name="T22" fmla="*/ 4 w 12"/>
                <a:gd name="T23" fmla="*/ 1 h 10"/>
                <a:gd name="T24" fmla="*/ 3 w 12"/>
                <a:gd name="T25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10">
                  <a:moveTo>
                    <a:pt x="3" y="1"/>
                  </a:moveTo>
                  <a:cubicBezTo>
                    <a:pt x="2" y="2"/>
                    <a:pt x="1" y="1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7"/>
                    <a:pt x="5" y="8"/>
                    <a:pt x="7" y="8"/>
                  </a:cubicBezTo>
                  <a:cubicBezTo>
                    <a:pt x="8" y="9"/>
                    <a:pt x="9" y="9"/>
                    <a:pt x="10" y="9"/>
                  </a:cubicBezTo>
                  <a:cubicBezTo>
                    <a:pt x="10" y="10"/>
                    <a:pt x="11" y="10"/>
                    <a:pt x="12" y="10"/>
                  </a:cubicBezTo>
                  <a:cubicBezTo>
                    <a:pt x="12" y="9"/>
                    <a:pt x="12" y="8"/>
                    <a:pt x="12" y="7"/>
                  </a:cubicBezTo>
                  <a:cubicBezTo>
                    <a:pt x="11" y="6"/>
                    <a:pt x="10" y="4"/>
                    <a:pt x="9" y="4"/>
                  </a:cubicBezTo>
                  <a:cubicBezTo>
                    <a:pt x="7" y="3"/>
                    <a:pt x="6" y="5"/>
                    <a:pt x="5" y="6"/>
                  </a:cubicBezTo>
                  <a:cubicBezTo>
                    <a:pt x="4" y="6"/>
                    <a:pt x="4" y="5"/>
                    <a:pt x="3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4" y="2"/>
                    <a:pt x="5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5" name="Freeform 1035"/>
            <p:cNvSpPr>
              <a:spLocks/>
            </p:cNvSpPr>
            <p:nvPr/>
          </p:nvSpPr>
          <p:spPr bwMode="auto">
            <a:xfrm>
              <a:off x="24230013" y="20169188"/>
              <a:ext cx="20638" cy="15875"/>
            </a:xfrm>
            <a:custGeom>
              <a:avLst/>
              <a:gdLst>
                <a:gd name="T0" fmla="*/ 6 w 8"/>
                <a:gd name="T1" fmla="*/ 0 h 6"/>
                <a:gd name="T2" fmla="*/ 4 w 8"/>
                <a:gd name="T3" fmla="*/ 0 h 6"/>
                <a:gd name="T4" fmla="*/ 2 w 8"/>
                <a:gd name="T5" fmla="*/ 1 h 6"/>
                <a:gd name="T6" fmla="*/ 0 w 8"/>
                <a:gd name="T7" fmla="*/ 3 h 6"/>
                <a:gd name="T8" fmla="*/ 0 w 8"/>
                <a:gd name="T9" fmla="*/ 5 h 6"/>
                <a:gd name="T10" fmla="*/ 3 w 8"/>
                <a:gd name="T11" fmla="*/ 6 h 6"/>
                <a:gd name="T12" fmla="*/ 4 w 8"/>
                <a:gd name="T13" fmla="*/ 6 h 6"/>
                <a:gd name="T14" fmla="*/ 7 w 8"/>
                <a:gd name="T15" fmla="*/ 4 h 6"/>
                <a:gd name="T16" fmla="*/ 8 w 8"/>
                <a:gd name="T17" fmla="*/ 1 h 6"/>
                <a:gd name="T18" fmla="*/ 7 w 8"/>
                <a:gd name="T19" fmla="*/ 0 h 6"/>
                <a:gd name="T20" fmla="*/ 6 w 8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6">
                  <a:moveTo>
                    <a:pt x="6" y="0"/>
                  </a:moveTo>
                  <a:cubicBezTo>
                    <a:pt x="6" y="1"/>
                    <a:pt x="4" y="0"/>
                    <a:pt x="4" y="0"/>
                  </a:cubicBezTo>
                  <a:cubicBezTo>
                    <a:pt x="3" y="0"/>
                    <a:pt x="3" y="0"/>
                    <a:pt x="2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1" y="5"/>
                    <a:pt x="2" y="5"/>
                    <a:pt x="3" y="6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5" y="5"/>
                    <a:pt x="6" y="5"/>
                    <a:pt x="7" y="4"/>
                  </a:cubicBezTo>
                  <a:cubicBezTo>
                    <a:pt x="7" y="3"/>
                    <a:pt x="8" y="1"/>
                    <a:pt x="8" y="1"/>
                  </a:cubicBezTo>
                  <a:cubicBezTo>
                    <a:pt x="7" y="0"/>
                    <a:pt x="7" y="0"/>
                    <a:pt x="7" y="0"/>
                  </a:cubicBez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6" name="Freeform 1036"/>
            <p:cNvSpPr>
              <a:spLocks/>
            </p:cNvSpPr>
            <p:nvPr/>
          </p:nvSpPr>
          <p:spPr bwMode="auto">
            <a:xfrm>
              <a:off x="24233188" y="20266025"/>
              <a:ext cx="22225" cy="15875"/>
            </a:xfrm>
            <a:custGeom>
              <a:avLst/>
              <a:gdLst>
                <a:gd name="T0" fmla="*/ 7 w 9"/>
                <a:gd name="T1" fmla="*/ 0 h 6"/>
                <a:gd name="T2" fmla="*/ 4 w 9"/>
                <a:gd name="T3" fmla="*/ 0 h 6"/>
                <a:gd name="T4" fmla="*/ 3 w 9"/>
                <a:gd name="T5" fmla="*/ 0 h 6"/>
                <a:gd name="T6" fmla="*/ 1 w 9"/>
                <a:gd name="T7" fmla="*/ 3 h 6"/>
                <a:gd name="T8" fmla="*/ 1 w 9"/>
                <a:gd name="T9" fmla="*/ 4 h 6"/>
                <a:gd name="T10" fmla="*/ 3 w 9"/>
                <a:gd name="T11" fmla="*/ 5 h 6"/>
                <a:gd name="T12" fmla="*/ 5 w 9"/>
                <a:gd name="T13" fmla="*/ 6 h 6"/>
                <a:gd name="T14" fmla="*/ 7 w 9"/>
                <a:gd name="T15" fmla="*/ 4 h 6"/>
                <a:gd name="T16" fmla="*/ 8 w 9"/>
                <a:gd name="T17" fmla="*/ 0 h 6"/>
                <a:gd name="T18" fmla="*/ 8 w 9"/>
                <a:gd name="T19" fmla="*/ 0 h 6"/>
                <a:gd name="T20" fmla="*/ 7 w 9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" h="6">
                  <a:moveTo>
                    <a:pt x="7" y="0"/>
                  </a:moveTo>
                  <a:cubicBezTo>
                    <a:pt x="6" y="1"/>
                    <a:pt x="5" y="0"/>
                    <a:pt x="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4"/>
                    <a:pt x="0" y="4"/>
                    <a:pt x="1" y="4"/>
                  </a:cubicBezTo>
                  <a:cubicBezTo>
                    <a:pt x="2" y="5"/>
                    <a:pt x="2" y="5"/>
                    <a:pt x="3" y="5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5"/>
                    <a:pt x="6" y="5"/>
                    <a:pt x="7" y="4"/>
                  </a:cubicBezTo>
                  <a:cubicBezTo>
                    <a:pt x="7" y="3"/>
                    <a:pt x="9" y="1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7" name="Freeform 1037"/>
            <p:cNvSpPr>
              <a:spLocks/>
            </p:cNvSpPr>
            <p:nvPr/>
          </p:nvSpPr>
          <p:spPr bwMode="auto">
            <a:xfrm>
              <a:off x="24328438" y="19921538"/>
              <a:ext cx="23813" cy="14288"/>
            </a:xfrm>
            <a:custGeom>
              <a:avLst/>
              <a:gdLst>
                <a:gd name="T0" fmla="*/ 7 w 9"/>
                <a:gd name="T1" fmla="*/ 0 h 6"/>
                <a:gd name="T2" fmla="*/ 5 w 9"/>
                <a:gd name="T3" fmla="*/ 0 h 6"/>
                <a:gd name="T4" fmla="*/ 2 w 9"/>
                <a:gd name="T5" fmla="*/ 1 h 6"/>
                <a:gd name="T6" fmla="*/ 1 w 9"/>
                <a:gd name="T7" fmla="*/ 3 h 6"/>
                <a:gd name="T8" fmla="*/ 3 w 9"/>
                <a:gd name="T9" fmla="*/ 4 h 6"/>
                <a:gd name="T10" fmla="*/ 5 w 9"/>
                <a:gd name="T11" fmla="*/ 5 h 6"/>
                <a:gd name="T12" fmla="*/ 9 w 9"/>
                <a:gd name="T13" fmla="*/ 3 h 6"/>
                <a:gd name="T14" fmla="*/ 8 w 9"/>
                <a:gd name="T15" fmla="*/ 1 h 6"/>
                <a:gd name="T16" fmla="*/ 7 w 9"/>
                <a:gd name="T1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6">
                  <a:moveTo>
                    <a:pt x="7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2" y="4"/>
                    <a:pt x="3" y="3"/>
                    <a:pt x="3" y="4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7" y="6"/>
                    <a:pt x="8" y="4"/>
                    <a:pt x="9" y="3"/>
                  </a:cubicBezTo>
                  <a:cubicBezTo>
                    <a:pt x="9" y="2"/>
                    <a:pt x="8" y="2"/>
                    <a:pt x="8" y="1"/>
                  </a:cubicBezTo>
                  <a:cubicBezTo>
                    <a:pt x="8" y="1"/>
                    <a:pt x="7" y="0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8" name="Freeform 1038"/>
            <p:cNvSpPr>
              <a:spLocks/>
            </p:cNvSpPr>
            <p:nvPr/>
          </p:nvSpPr>
          <p:spPr bwMode="auto">
            <a:xfrm>
              <a:off x="24110950" y="20405725"/>
              <a:ext cx="22225" cy="28575"/>
            </a:xfrm>
            <a:custGeom>
              <a:avLst/>
              <a:gdLst>
                <a:gd name="T0" fmla="*/ 4 w 9"/>
                <a:gd name="T1" fmla="*/ 2 h 11"/>
                <a:gd name="T2" fmla="*/ 2 w 9"/>
                <a:gd name="T3" fmla="*/ 5 h 11"/>
                <a:gd name="T4" fmla="*/ 0 w 9"/>
                <a:gd name="T5" fmla="*/ 9 h 11"/>
                <a:gd name="T6" fmla="*/ 2 w 9"/>
                <a:gd name="T7" fmla="*/ 9 h 11"/>
                <a:gd name="T8" fmla="*/ 6 w 9"/>
                <a:gd name="T9" fmla="*/ 10 h 11"/>
                <a:gd name="T10" fmla="*/ 7 w 9"/>
                <a:gd name="T11" fmla="*/ 8 h 11"/>
                <a:gd name="T12" fmla="*/ 8 w 9"/>
                <a:gd name="T13" fmla="*/ 4 h 11"/>
                <a:gd name="T14" fmla="*/ 9 w 9"/>
                <a:gd name="T15" fmla="*/ 3 h 11"/>
                <a:gd name="T16" fmla="*/ 8 w 9"/>
                <a:gd name="T17" fmla="*/ 2 h 11"/>
                <a:gd name="T18" fmla="*/ 8 w 9"/>
                <a:gd name="T19" fmla="*/ 1 h 11"/>
                <a:gd name="T20" fmla="*/ 7 w 9"/>
                <a:gd name="T21" fmla="*/ 1 h 11"/>
                <a:gd name="T22" fmla="*/ 4 w 9"/>
                <a:gd name="T2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11">
                  <a:moveTo>
                    <a:pt x="4" y="2"/>
                  </a:move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0" y="7"/>
                    <a:pt x="0" y="9"/>
                  </a:cubicBezTo>
                  <a:cubicBezTo>
                    <a:pt x="1" y="9"/>
                    <a:pt x="2" y="9"/>
                    <a:pt x="2" y="9"/>
                  </a:cubicBezTo>
                  <a:cubicBezTo>
                    <a:pt x="3" y="10"/>
                    <a:pt x="5" y="11"/>
                    <a:pt x="6" y="10"/>
                  </a:cubicBezTo>
                  <a:cubicBezTo>
                    <a:pt x="7" y="10"/>
                    <a:pt x="7" y="8"/>
                    <a:pt x="7" y="8"/>
                  </a:cubicBezTo>
                  <a:cubicBezTo>
                    <a:pt x="7" y="6"/>
                    <a:pt x="7" y="5"/>
                    <a:pt x="8" y="4"/>
                  </a:cubicBezTo>
                  <a:cubicBezTo>
                    <a:pt x="8" y="4"/>
                    <a:pt x="9" y="3"/>
                    <a:pt x="9" y="3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7" y="1"/>
                    <a:pt x="7" y="1"/>
                  </a:cubicBezTo>
                  <a:cubicBezTo>
                    <a:pt x="6" y="2"/>
                    <a:pt x="5" y="4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09" name="Freeform 1039"/>
            <p:cNvSpPr>
              <a:spLocks/>
            </p:cNvSpPr>
            <p:nvPr/>
          </p:nvSpPr>
          <p:spPr bwMode="auto">
            <a:xfrm>
              <a:off x="23750588" y="20364450"/>
              <a:ext cx="25400" cy="28575"/>
            </a:xfrm>
            <a:custGeom>
              <a:avLst/>
              <a:gdLst>
                <a:gd name="T0" fmla="*/ 10 w 10"/>
                <a:gd name="T1" fmla="*/ 10 h 11"/>
                <a:gd name="T2" fmla="*/ 6 w 10"/>
                <a:gd name="T3" fmla="*/ 11 h 11"/>
                <a:gd name="T4" fmla="*/ 4 w 10"/>
                <a:gd name="T5" fmla="*/ 2 h 11"/>
                <a:gd name="T6" fmla="*/ 0 w 10"/>
                <a:gd name="T7" fmla="*/ 6 h 11"/>
                <a:gd name="T8" fmla="*/ 5 w 10"/>
                <a:gd name="T9" fmla="*/ 8 h 11"/>
                <a:gd name="T10" fmla="*/ 10 w 10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10" y="10"/>
                  </a:moveTo>
                  <a:cubicBezTo>
                    <a:pt x="8" y="11"/>
                    <a:pt x="7" y="11"/>
                    <a:pt x="6" y="11"/>
                  </a:cubicBezTo>
                  <a:cubicBezTo>
                    <a:pt x="6" y="8"/>
                    <a:pt x="5" y="3"/>
                    <a:pt x="4" y="2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1" y="8"/>
                    <a:pt x="4" y="7"/>
                    <a:pt x="5" y="8"/>
                  </a:cubicBezTo>
                  <a:cubicBezTo>
                    <a:pt x="6" y="8"/>
                    <a:pt x="7" y="10"/>
                    <a:pt x="1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0" name="Freeform 1040"/>
            <p:cNvSpPr>
              <a:spLocks/>
            </p:cNvSpPr>
            <p:nvPr/>
          </p:nvSpPr>
          <p:spPr bwMode="auto">
            <a:xfrm>
              <a:off x="23760113" y="20561300"/>
              <a:ext cx="20638" cy="41275"/>
            </a:xfrm>
            <a:custGeom>
              <a:avLst/>
              <a:gdLst>
                <a:gd name="T0" fmla="*/ 8 w 8"/>
                <a:gd name="T1" fmla="*/ 8 h 16"/>
                <a:gd name="T2" fmla="*/ 0 w 8"/>
                <a:gd name="T3" fmla="*/ 11 h 16"/>
                <a:gd name="T4" fmla="*/ 2 w 8"/>
                <a:gd name="T5" fmla="*/ 13 h 16"/>
                <a:gd name="T6" fmla="*/ 4 w 8"/>
                <a:gd name="T7" fmla="*/ 15 h 16"/>
                <a:gd name="T8" fmla="*/ 8 w 8"/>
                <a:gd name="T9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6">
                  <a:moveTo>
                    <a:pt x="8" y="8"/>
                  </a:moveTo>
                  <a:cubicBezTo>
                    <a:pt x="5" y="7"/>
                    <a:pt x="2" y="0"/>
                    <a:pt x="0" y="11"/>
                  </a:cubicBezTo>
                  <a:cubicBezTo>
                    <a:pt x="1" y="11"/>
                    <a:pt x="2" y="11"/>
                    <a:pt x="2" y="13"/>
                  </a:cubicBezTo>
                  <a:cubicBezTo>
                    <a:pt x="3" y="15"/>
                    <a:pt x="2" y="16"/>
                    <a:pt x="4" y="15"/>
                  </a:cubicBezTo>
                  <a:cubicBezTo>
                    <a:pt x="6" y="13"/>
                    <a:pt x="8" y="10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1" name="Freeform 1041"/>
            <p:cNvSpPr>
              <a:spLocks/>
            </p:cNvSpPr>
            <p:nvPr/>
          </p:nvSpPr>
          <p:spPr bwMode="auto">
            <a:xfrm>
              <a:off x="23849013" y="20599400"/>
              <a:ext cx="20638" cy="42863"/>
            </a:xfrm>
            <a:custGeom>
              <a:avLst/>
              <a:gdLst>
                <a:gd name="T0" fmla="*/ 8 w 8"/>
                <a:gd name="T1" fmla="*/ 13 h 16"/>
                <a:gd name="T2" fmla="*/ 0 w 8"/>
                <a:gd name="T3" fmla="*/ 11 h 16"/>
                <a:gd name="T4" fmla="*/ 8 w 8"/>
                <a:gd name="T5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6">
                  <a:moveTo>
                    <a:pt x="8" y="13"/>
                  </a:moveTo>
                  <a:cubicBezTo>
                    <a:pt x="6" y="13"/>
                    <a:pt x="2" y="0"/>
                    <a:pt x="0" y="11"/>
                  </a:cubicBezTo>
                  <a:cubicBezTo>
                    <a:pt x="1" y="16"/>
                    <a:pt x="5" y="13"/>
                    <a:pt x="8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2" name="Freeform 1042"/>
            <p:cNvSpPr>
              <a:spLocks/>
            </p:cNvSpPr>
            <p:nvPr/>
          </p:nvSpPr>
          <p:spPr bwMode="auto">
            <a:xfrm>
              <a:off x="23682325" y="20316825"/>
              <a:ext cx="20638" cy="42863"/>
            </a:xfrm>
            <a:custGeom>
              <a:avLst/>
              <a:gdLst>
                <a:gd name="T0" fmla="*/ 8 w 8"/>
                <a:gd name="T1" fmla="*/ 12 h 16"/>
                <a:gd name="T2" fmla="*/ 0 w 8"/>
                <a:gd name="T3" fmla="*/ 11 h 16"/>
                <a:gd name="T4" fmla="*/ 8 w 8"/>
                <a:gd name="T5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6">
                  <a:moveTo>
                    <a:pt x="8" y="12"/>
                  </a:moveTo>
                  <a:cubicBezTo>
                    <a:pt x="7" y="13"/>
                    <a:pt x="3" y="0"/>
                    <a:pt x="0" y="11"/>
                  </a:cubicBezTo>
                  <a:cubicBezTo>
                    <a:pt x="1" y="16"/>
                    <a:pt x="5" y="13"/>
                    <a:pt x="8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3" name="Freeform 1043"/>
            <p:cNvSpPr>
              <a:spLocks/>
            </p:cNvSpPr>
            <p:nvPr/>
          </p:nvSpPr>
          <p:spPr bwMode="auto">
            <a:xfrm>
              <a:off x="23661688" y="20418425"/>
              <a:ext cx="49213" cy="20638"/>
            </a:xfrm>
            <a:custGeom>
              <a:avLst/>
              <a:gdLst>
                <a:gd name="T0" fmla="*/ 12 w 19"/>
                <a:gd name="T1" fmla="*/ 4 h 8"/>
                <a:gd name="T2" fmla="*/ 3 w 19"/>
                <a:gd name="T3" fmla="*/ 7 h 8"/>
                <a:gd name="T4" fmla="*/ 5 w 19"/>
                <a:gd name="T5" fmla="*/ 1 h 8"/>
                <a:gd name="T6" fmla="*/ 12 w 19"/>
                <a:gd name="T7" fmla="*/ 6 h 8"/>
                <a:gd name="T8" fmla="*/ 19 w 19"/>
                <a:gd name="T9" fmla="*/ 7 h 8"/>
                <a:gd name="T10" fmla="*/ 12 w 19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8">
                  <a:moveTo>
                    <a:pt x="12" y="4"/>
                  </a:moveTo>
                  <a:cubicBezTo>
                    <a:pt x="9" y="5"/>
                    <a:pt x="6" y="8"/>
                    <a:pt x="3" y="7"/>
                  </a:cubicBezTo>
                  <a:cubicBezTo>
                    <a:pt x="0" y="6"/>
                    <a:pt x="2" y="0"/>
                    <a:pt x="5" y="1"/>
                  </a:cubicBezTo>
                  <a:cubicBezTo>
                    <a:pt x="8" y="1"/>
                    <a:pt x="9" y="4"/>
                    <a:pt x="12" y="6"/>
                  </a:cubicBezTo>
                  <a:cubicBezTo>
                    <a:pt x="14" y="8"/>
                    <a:pt x="16" y="7"/>
                    <a:pt x="19" y="7"/>
                  </a:cubicBezTo>
                  <a:lnTo>
                    <a:pt x="12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4" name="Freeform 1044"/>
            <p:cNvSpPr>
              <a:spLocks/>
            </p:cNvSpPr>
            <p:nvPr/>
          </p:nvSpPr>
          <p:spPr bwMode="auto">
            <a:xfrm>
              <a:off x="23615650" y="20634325"/>
              <a:ext cx="74613" cy="87313"/>
            </a:xfrm>
            <a:custGeom>
              <a:avLst/>
              <a:gdLst>
                <a:gd name="T0" fmla="*/ 29 w 29"/>
                <a:gd name="T1" fmla="*/ 28 h 34"/>
                <a:gd name="T2" fmla="*/ 2 w 29"/>
                <a:gd name="T3" fmla="*/ 25 h 34"/>
                <a:gd name="T4" fmla="*/ 3 w 29"/>
                <a:gd name="T5" fmla="*/ 32 h 34"/>
                <a:gd name="T6" fmla="*/ 8 w 29"/>
                <a:gd name="T7" fmla="*/ 33 h 34"/>
                <a:gd name="T8" fmla="*/ 16 w 29"/>
                <a:gd name="T9" fmla="*/ 27 h 34"/>
                <a:gd name="T10" fmla="*/ 20 w 29"/>
                <a:gd name="T11" fmla="*/ 27 h 34"/>
                <a:gd name="T12" fmla="*/ 29 w 29"/>
                <a:gd name="T13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34">
                  <a:moveTo>
                    <a:pt x="29" y="28"/>
                  </a:moveTo>
                  <a:cubicBezTo>
                    <a:pt x="21" y="26"/>
                    <a:pt x="10" y="0"/>
                    <a:pt x="2" y="25"/>
                  </a:cubicBezTo>
                  <a:cubicBezTo>
                    <a:pt x="1" y="30"/>
                    <a:pt x="0" y="31"/>
                    <a:pt x="3" y="32"/>
                  </a:cubicBezTo>
                  <a:cubicBezTo>
                    <a:pt x="4" y="33"/>
                    <a:pt x="6" y="34"/>
                    <a:pt x="8" y="33"/>
                  </a:cubicBezTo>
                  <a:cubicBezTo>
                    <a:pt x="11" y="33"/>
                    <a:pt x="13" y="29"/>
                    <a:pt x="16" y="27"/>
                  </a:cubicBezTo>
                  <a:cubicBezTo>
                    <a:pt x="18" y="25"/>
                    <a:pt x="18" y="26"/>
                    <a:pt x="20" y="27"/>
                  </a:cubicBezTo>
                  <a:cubicBezTo>
                    <a:pt x="23" y="29"/>
                    <a:pt x="25" y="28"/>
                    <a:pt x="29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5" name="Freeform 1045"/>
            <p:cNvSpPr>
              <a:spLocks/>
            </p:cNvSpPr>
            <p:nvPr/>
          </p:nvSpPr>
          <p:spPr bwMode="auto">
            <a:xfrm>
              <a:off x="23688675" y="20535900"/>
              <a:ext cx="17463" cy="28575"/>
            </a:xfrm>
            <a:custGeom>
              <a:avLst/>
              <a:gdLst>
                <a:gd name="T0" fmla="*/ 6 w 7"/>
                <a:gd name="T1" fmla="*/ 9 h 11"/>
                <a:gd name="T2" fmla="*/ 5 w 7"/>
                <a:gd name="T3" fmla="*/ 2 h 11"/>
                <a:gd name="T4" fmla="*/ 1 w 7"/>
                <a:gd name="T5" fmla="*/ 2 h 11"/>
                <a:gd name="T6" fmla="*/ 2 w 7"/>
                <a:gd name="T7" fmla="*/ 9 h 11"/>
                <a:gd name="T8" fmla="*/ 6 w 7"/>
                <a:gd name="T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6" y="9"/>
                  </a:moveTo>
                  <a:cubicBezTo>
                    <a:pt x="7" y="6"/>
                    <a:pt x="6" y="4"/>
                    <a:pt x="5" y="2"/>
                  </a:cubicBezTo>
                  <a:cubicBezTo>
                    <a:pt x="4" y="1"/>
                    <a:pt x="2" y="0"/>
                    <a:pt x="1" y="2"/>
                  </a:cubicBezTo>
                  <a:cubicBezTo>
                    <a:pt x="0" y="4"/>
                    <a:pt x="1" y="8"/>
                    <a:pt x="2" y="9"/>
                  </a:cubicBezTo>
                  <a:cubicBezTo>
                    <a:pt x="3" y="11"/>
                    <a:pt x="5" y="11"/>
                    <a:pt x="6" y="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6" name="Freeform 1046"/>
            <p:cNvSpPr>
              <a:spLocks/>
            </p:cNvSpPr>
            <p:nvPr/>
          </p:nvSpPr>
          <p:spPr bwMode="auto">
            <a:xfrm>
              <a:off x="23631525" y="20610513"/>
              <a:ext cx="9525" cy="9525"/>
            </a:xfrm>
            <a:custGeom>
              <a:avLst/>
              <a:gdLst>
                <a:gd name="T0" fmla="*/ 4 w 4"/>
                <a:gd name="T1" fmla="*/ 2 h 4"/>
                <a:gd name="T2" fmla="*/ 1 w 4"/>
                <a:gd name="T3" fmla="*/ 0 h 4"/>
                <a:gd name="T4" fmla="*/ 0 w 4"/>
                <a:gd name="T5" fmla="*/ 3 h 4"/>
                <a:gd name="T6" fmla="*/ 4 w 4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1"/>
                    <a:pt x="2" y="0"/>
                    <a:pt x="1" y="0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1" y="4"/>
                    <a:pt x="3" y="4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7" name="Freeform 1047"/>
            <p:cNvSpPr>
              <a:spLocks/>
            </p:cNvSpPr>
            <p:nvPr/>
          </p:nvSpPr>
          <p:spPr bwMode="auto">
            <a:xfrm>
              <a:off x="23829963" y="20675600"/>
              <a:ext cx="11113" cy="12700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2 w 4"/>
                <a:gd name="T5" fmla="*/ 5 h 5"/>
                <a:gd name="T6" fmla="*/ 4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1"/>
                    <a:pt x="2" y="0"/>
                    <a:pt x="0" y="0"/>
                  </a:cubicBezTo>
                  <a:cubicBezTo>
                    <a:pt x="1" y="2"/>
                    <a:pt x="0" y="5"/>
                    <a:pt x="2" y="5"/>
                  </a:cubicBezTo>
                  <a:cubicBezTo>
                    <a:pt x="3" y="4"/>
                    <a:pt x="4" y="1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8" name="Freeform 1048"/>
            <p:cNvSpPr>
              <a:spLocks/>
            </p:cNvSpPr>
            <p:nvPr/>
          </p:nvSpPr>
          <p:spPr bwMode="auto">
            <a:xfrm>
              <a:off x="23820438" y="20439063"/>
              <a:ext cx="9525" cy="23813"/>
            </a:xfrm>
            <a:custGeom>
              <a:avLst/>
              <a:gdLst>
                <a:gd name="T0" fmla="*/ 4 w 4"/>
                <a:gd name="T1" fmla="*/ 7 h 9"/>
                <a:gd name="T2" fmla="*/ 4 w 4"/>
                <a:gd name="T3" fmla="*/ 5 h 9"/>
                <a:gd name="T4" fmla="*/ 4 w 4"/>
                <a:gd name="T5" fmla="*/ 3 h 9"/>
                <a:gd name="T6" fmla="*/ 2 w 4"/>
                <a:gd name="T7" fmla="*/ 2 h 9"/>
                <a:gd name="T8" fmla="*/ 2 w 4"/>
                <a:gd name="T9" fmla="*/ 3 h 9"/>
                <a:gd name="T10" fmla="*/ 1 w 4"/>
                <a:gd name="T11" fmla="*/ 4 h 9"/>
                <a:gd name="T12" fmla="*/ 0 w 4"/>
                <a:gd name="T13" fmla="*/ 6 h 9"/>
                <a:gd name="T14" fmla="*/ 2 w 4"/>
                <a:gd name="T15" fmla="*/ 8 h 9"/>
                <a:gd name="T16" fmla="*/ 4 w 4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9">
                  <a:moveTo>
                    <a:pt x="4" y="7"/>
                  </a:moveTo>
                  <a:cubicBezTo>
                    <a:pt x="4" y="6"/>
                    <a:pt x="4" y="6"/>
                    <a:pt x="4" y="5"/>
                  </a:cubicBezTo>
                  <a:cubicBezTo>
                    <a:pt x="4" y="5"/>
                    <a:pt x="4" y="4"/>
                    <a:pt x="4" y="3"/>
                  </a:cubicBezTo>
                  <a:cubicBezTo>
                    <a:pt x="4" y="1"/>
                    <a:pt x="3" y="0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0" y="6"/>
                    <a:pt x="0" y="6"/>
                  </a:cubicBezTo>
                  <a:cubicBezTo>
                    <a:pt x="1" y="8"/>
                    <a:pt x="1" y="9"/>
                    <a:pt x="2" y="8"/>
                  </a:cubicBezTo>
                  <a:cubicBezTo>
                    <a:pt x="3" y="8"/>
                    <a:pt x="3" y="8"/>
                    <a:pt x="4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19" name="Freeform 1049"/>
            <p:cNvSpPr>
              <a:spLocks/>
            </p:cNvSpPr>
            <p:nvPr/>
          </p:nvSpPr>
          <p:spPr bwMode="auto">
            <a:xfrm>
              <a:off x="23737888" y="20483513"/>
              <a:ext cx="9525" cy="23813"/>
            </a:xfrm>
            <a:custGeom>
              <a:avLst/>
              <a:gdLst>
                <a:gd name="T0" fmla="*/ 3 w 4"/>
                <a:gd name="T1" fmla="*/ 7 h 9"/>
                <a:gd name="T2" fmla="*/ 3 w 4"/>
                <a:gd name="T3" fmla="*/ 5 h 9"/>
                <a:gd name="T4" fmla="*/ 4 w 4"/>
                <a:gd name="T5" fmla="*/ 3 h 9"/>
                <a:gd name="T6" fmla="*/ 2 w 4"/>
                <a:gd name="T7" fmla="*/ 2 h 9"/>
                <a:gd name="T8" fmla="*/ 1 w 4"/>
                <a:gd name="T9" fmla="*/ 3 h 9"/>
                <a:gd name="T10" fmla="*/ 1 w 4"/>
                <a:gd name="T11" fmla="*/ 4 h 9"/>
                <a:gd name="T12" fmla="*/ 0 w 4"/>
                <a:gd name="T13" fmla="*/ 6 h 9"/>
                <a:gd name="T14" fmla="*/ 2 w 4"/>
                <a:gd name="T15" fmla="*/ 8 h 9"/>
                <a:gd name="T16" fmla="*/ 3 w 4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9">
                  <a:moveTo>
                    <a:pt x="3" y="7"/>
                  </a:moveTo>
                  <a:cubicBezTo>
                    <a:pt x="4" y="6"/>
                    <a:pt x="3" y="6"/>
                    <a:pt x="3" y="5"/>
                  </a:cubicBezTo>
                  <a:cubicBezTo>
                    <a:pt x="3" y="5"/>
                    <a:pt x="4" y="4"/>
                    <a:pt x="4" y="3"/>
                  </a:cubicBezTo>
                  <a:cubicBezTo>
                    <a:pt x="3" y="1"/>
                    <a:pt x="3" y="0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5"/>
                    <a:pt x="0" y="6"/>
                    <a:pt x="0" y="6"/>
                  </a:cubicBezTo>
                  <a:cubicBezTo>
                    <a:pt x="0" y="8"/>
                    <a:pt x="1" y="9"/>
                    <a:pt x="2" y="8"/>
                  </a:cubicBezTo>
                  <a:cubicBezTo>
                    <a:pt x="3" y="8"/>
                    <a:pt x="3" y="8"/>
                    <a:pt x="3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0" name="Freeform 1050"/>
            <p:cNvSpPr>
              <a:spLocks/>
            </p:cNvSpPr>
            <p:nvPr/>
          </p:nvSpPr>
          <p:spPr bwMode="auto">
            <a:xfrm>
              <a:off x="23787100" y="20491450"/>
              <a:ext cx="14288" cy="33338"/>
            </a:xfrm>
            <a:custGeom>
              <a:avLst/>
              <a:gdLst>
                <a:gd name="T0" fmla="*/ 6 w 6"/>
                <a:gd name="T1" fmla="*/ 2 h 13"/>
                <a:gd name="T2" fmla="*/ 5 w 6"/>
                <a:gd name="T3" fmla="*/ 0 h 13"/>
                <a:gd name="T4" fmla="*/ 3 w 6"/>
                <a:gd name="T5" fmla="*/ 1 h 13"/>
                <a:gd name="T6" fmla="*/ 1 w 6"/>
                <a:gd name="T7" fmla="*/ 8 h 13"/>
                <a:gd name="T8" fmla="*/ 1 w 6"/>
                <a:gd name="T9" fmla="*/ 11 h 13"/>
                <a:gd name="T10" fmla="*/ 0 w 6"/>
                <a:gd name="T11" fmla="*/ 13 h 13"/>
                <a:gd name="T12" fmla="*/ 2 w 6"/>
                <a:gd name="T13" fmla="*/ 12 h 13"/>
                <a:gd name="T14" fmla="*/ 4 w 6"/>
                <a:gd name="T15" fmla="*/ 8 h 13"/>
                <a:gd name="T16" fmla="*/ 3 w 6"/>
                <a:gd name="T17" fmla="*/ 6 h 13"/>
                <a:gd name="T18" fmla="*/ 4 w 6"/>
                <a:gd name="T19" fmla="*/ 3 h 13"/>
                <a:gd name="T20" fmla="*/ 5 w 6"/>
                <a:gd name="T21" fmla="*/ 3 h 13"/>
                <a:gd name="T22" fmla="*/ 6 w 6"/>
                <a:gd name="T23" fmla="*/ 3 h 13"/>
                <a:gd name="T24" fmla="*/ 6 w 6"/>
                <a:gd name="T25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3">
                  <a:moveTo>
                    <a:pt x="6" y="2"/>
                  </a:moveTo>
                  <a:cubicBezTo>
                    <a:pt x="5" y="2"/>
                    <a:pt x="6" y="1"/>
                    <a:pt x="5" y="0"/>
                  </a:cubicBezTo>
                  <a:cubicBezTo>
                    <a:pt x="4" y="0"/>
                    <a:pt x="4" y="0"/>
                    <a:pt x="3" y="1"/>
                  </a:cubicBezTo>
                  <a:cubicBezTo>
                    <a:pt x="2" y="3"/>
                    <a:pt x="2" y="6"/>
                    <a:pt x="1" y="8"/>
                  </a:cubicBezTo>
                  <a:cubicBezTo>
                    <a:pt x="1" y="9"/>
                    <a:pt x="1" y="10"/>
                    <a:pt x="1" y="11"/>
                  </a:cubicBezTo>
                  <a:cubicBezTo>
                    <a:pt x="0" y="11"/>
                    <a:pt x="0" y="12"/>
                    <a:pt x="0" y="13"/>
                  </a:cubicBezTo>
                  <a:cubicBezTo>
                    <a:pt x="0" y="13"/>
                    <a:pt x="1" y="13"/>
                    <a:pt x="2" y="12"/>
                  </a:cubicBezTo>
                  <a:cubicBezTo>
                    <a:pt x="3" y="12"/>
                    <a:pt x="4" y="10"/>
                    <a:pt x="4" y="8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3" y="5"/>
                    <a:pt x="3" y="4"/>
                    <a:pt x="4" y="3"/>
                  </a:cubicBezTo>
                  <a:cubicBezTo>
                    <a:pt x="4" y="3"/>
                    <a:pt x="4" y="3"/>
                    <a:pt x="5" y="3"/>
                  </a:cubicBezTo>
                  <a:cubicBezTo>
                    <a:pt x="5" y="3"/>
                    <a:pt x="6" y="4"/>
                    <a:pt x="6" y="3"/>
                  </a:cubicBezTo>
                  <a:cubicBezTo>
                    <a:pt x="6" y="3"/>
                    <a:pt x="6" y="2"/>
                    <a:pt x="6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1" name="Freeform 1051"/>
            <p:cNvSpPr>
              <a:spLocks/>
            </p:cNvSpPr>
            <p:nvPr/>
          </p:nvSpPr>
          <p:spPr bwMode="auto">
            <a:xfrm>
              <a:off x="23766463" y="20654963"/>
              <a:ext cx="9525" cy="20638"/>
            </a:xfrm>
            <a:custGeom>
              <a:avLst/>
              <a:gdLst>
                <a:gd name="T0" fmla="*/ 4 w 4"/>
                <a:gd name="T1" fmla="*/ 5 h 8"/>
                <a:gd name="T2" fmla="*/ 4 w 4"/>
                <a:gd name="T3" fmla="*/ 2 h 8"/>
                <a:gd name="T4" fmla="*/ 4 w 4"/>
                <a:gd name="T5" fmla="*/ 1 h 8"/>
                <a:gd name="T6" fmla="*/ 2 w 4"/>
                <a:gd name="T7" fmla="*/ 0 h 8"/>
                <a:gd name="T8" fmla="*/ 1 w 4"/>
                <a:gd name="T9" fmla="*/ 0 h 8"/>
                <a:gd name="T10" fmla="*/ 0 w 4"/>
                <a:gd name="T11" fmla="*/ 3 h 8"/>
                <a:gd name="T12" fmla="*/ 0 w 4"/>
                <a:gd name="T13" fmla="*/ 5 h 8"/>
                <a:gd name="T14" fmla="*/ 1 w 4"/>
                <a:gd name="T15" fmla="*/ 6 h 8"/>
                <a:gd name="T16" fmla="*/ 3 w 4"/>
                <a:gd name="T17" fmla="*/ 7 h 8"/>
                <a:gd name="T18" fmla="*/ 4 w 4"/>
                <a:gd name="T19" fmla="*/ 6 h 8"/>
                <a:gd name="T20" fmla="*/ 4 w 4"/>
                <a:gd name="T21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8">
                  <a:moveTo>
                    <a:pt x="4" y="5"/>
                  </a:moveTo>
                  <a:cubicBezTo>
                    <a:pt x="3" y="5"/>
                    <a:pt x="4" y="3"/>
                    <a:pt x="4" y="2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5"/>
                    <a:pt x="1" y="6"/>
                    <a:pt x="1" y="6"/>
                  </a:cubicBezTo>
                  <a:cubicBezTo>
                    <a:pt x="2" y="7"/>
                    <a:pt x="3" y="8"/>
                    <a:pt x="3" y="7"/>
                  </a:cubicBezTo>
                  <a:cubicBezTo>
                    <a:pt x="4" y="6"/>
                    <a:pt x="4" y="6"/>
                    <a:pt x="4" y="6"/>
                  </a:cubicBezTo>
                  <a:lnTo>
                    <a:pt x="4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2" name="Freeform 1052"/>
            <p:cNvSpPr>
              <a:spLocks/>
            </p:cNvSpPr>
            <p:nvPr/>
          </p:nvSpPr>
          <p:spPr bwMode="auto">
            <a:xfrm>
              <a:off x="23833138" y="20569238"/>
              <a:ext cx="11113" cy="20638"/>
            </a:xfrm>
            <a:custGeom>
              <a:avLst/>
              <a:gdLst>
                <a:gd name="T0" fmla="*/ 4 w 4"/>
                <a:gd name="T1" fmla="*/ 6 h 8"/>
                <a:gd name="T2" fmla="*/ 3 w 4"/>
                <a:gd name="T3" fmla="*/ 3 h 8"/>
                <a:gd name="T4" fmla="*/ 3 w 4"/>
                <a:gd name="T5" fmla="*/ 1 h 8"/>
                <a:gd name="T6" fmla="*/ 2 w 4"/>
                <a:gd name="T7" fmla="*/ 0 h 8"/>
                <a:gd name="T8" fmla="*/ 1 w 4"/>
                <a:gd name="T9" fmla="*/ 1 h 8"/>
                <a:gd name="T10" fmla="*/ 0 w 4"/>
                <a:gd name="T11" fmla="*/ 3 h 8"/>
                <a:gd name="T12" fmla="*/ 0 w 4"/>
                <a:gd name="T13" fmla="*/ 5 h 8"/>
                <a:gd name="T14" fmla="*/ 1 w 4"/>
                <a:gd name="T15" fmla="*/ 7 h 8"/>
                <a:gd name="T16" fmla="*/ 3 w 4"/>
                <a:gd name="T17" fmla="*/ 7 h 8"/>
                <a:gd name="T18" fmla="*/ 4 w 4"/>
                <a:gd name="T1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8">
                  <a:moveTo>
                    <a:pt x="4" y="6"/>
                  </a:moveTo>
                  <a:cubicBezTo>
                    <a:pt x="3" y="5"/>
                    <a:pt x="3" y="4"/>
                    <a:pt x="3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4"/>
                    <a:pt x="0" y="4"/>
                    <a:pt x="0" y="5"/>
                  </a:cubicBezTo>
                  <a:cubicBezTo>
                    <a:pt x="0" y="6"/>
                    <a:pt x="1" y="6"/>
                    <a:pt x="1" y="7"/>
                  </a:cubicBezTo>
                  <a:cubicBezTo>
                    <a:pt x="1" y="7"/>
                    <a:pt x="3" y="8"/>
                    <a:pt x="3" y="7"/>
                  </a:cubicBezTo>
                  <a:cubicBezTo>
                    <a:pt x="4" y="6"/>
                    <a:pt x="4" y="6"/>
                    <a:pt x="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3" name="Freeform 1053"/>
            <p:cNvSpPr>
              <a:spLocks/>
            </p:cNvSpPr>
            <p:nvPr/>
          </p:nvSpPr>
          <p:spPr bwMode="auto">
            <a:xfrm>
              <a:off x="23926800" y="20631150"/>
              <a:ext cx="9525" cy="20638"/>
            </a:xfrm>
            <a:custGeom>
              <a:avLst/>
              <a:gdLst>
                <a:gd name="T0" fmla="*/ 4 w 4"/>
                <a:gd name="T1" fmla="*/ 6 h 8"/>
                <a:gd name="T2" fmla="*/ 4 w 4"/>
                <a:gd name="T3" fmla="*/ 4 h 8"/>
                <a:gd name="T4" fmla="*/ 4 w 4"/>
                <a:gd name="T5" fmla="*/ 1 h 8"/>
                <a:gd name="T6" fmla="*/ 2 w 4"/>
                <a:gd name="T7" fmla="*/ 1 h 8"/>
                <a:gd name="T8" fmla="*/ 1 w 4"/>
                <a:gd name="T9" fmla="*/ 3 h 8"/>
                <a:gd name="T10" fmla="*/ 1 w 4"/>
                <a:gd name="T11" fmla="*/ 6 h 8"/>
                <a:gd name="T12" fmla="*/ 2 w 4"/>
                <a:gd name="T13" fmla="*/ 8 h 8"/>
                <a:gd name="T14" fmla="*/ 3 w 4"/>
                <a:gd name="T15" fmla="*/ 7 h 8"/>
                <a:gd name="T16" fmla="*/ 4 w 4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8">
                  <a:moveTo>
                    <a:pt x="4" y="6"/>
                  </a:moveTo>
                  <a:cubicBezTo>
                    <a:pt x="4" y="6"/>
                    <a:pt x="4" y="5"/>
                    <a:pt x="4" y="4"/>
                  </a:cubicBezTo>
                  <a:cubicBezTo>
                    <a:pt x="4" y="3"/>
                    <a:pt x="4" y="2"/>
                    <a:pt x="4" y="1"/>
                  </a:cubicBezTo>
                  <a:cubicBezTo>
                    <a:pt x="3" y="0"/>
                    <a:pt x="2" y="0"/>
                    <a:pt x="2" y="1"/>
                  </a:cubicBezTo>
                  <a:cubicBezTo>
                    <a:pt x="2" y="1"/>
                    <a:pt x="2" y="3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3" y="7"/>
                    <a:pt x="4" y="7"/>
                    <a:pt x="4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4" name="Freeform 1054"/>
            <p:cNvSpPr>
              <a:spLocks/>
            </p:cNvSpPr>
            <p:nvPr/>
          </p:nvSpPr>
          <p:spPr bwMode="auto">
            <a:xfrm>
              <a:off x="23612475" y="20527963"/>
              <a:ext cx="15875" cy="22225"/>
            </a:xfrm>
            <a:custGeom>
              <a:avLst/>
              <a:gdLst>
                <a:gd name="T0" fmla="*/ 5 w 6"/>
                <a:gd name="T1" fmla="*/ 3 h 9"/>
                <a:gd name="T2" fmla="*/ 4 w 6"/>
                <a:gd name="T3" fmla="*/ 2 h 9"/>
                <a:gd name="T4" fmla="*/ 1 w 6"/>
                <a:gd name="T5" fmla="*/ 1 h 9"/>
                <a:gd name="T6" fmla="*/ 1 w 6"/>
                <a:gd name="T7" fmla="*/ 4 h 9"/>
                <a:gd name="T8" fmla="*/ 0 w 6"/>
                <a:gd name="T9" fmla="*/ 8 h 9"/>
                <a:gd name="T10" fmla="*/ 2 w 6"/>
                <a:gd name="T11" fmla="*/ 8 h 9"/>
                <a:gd name="T12" fmla="*/ 4 w 6"/>
                <a:gd name="T13" fmla="*/ 8 h 9"/>
                <a:gd name="T14" fmla="*/ 5 w 6"/>
                <a:gd name="T15" fmla="*/ 8 h 9"/>
                <a:gd name="T16" fmla="*/ 6 w 6"/>
                <a:gd name="T17" fmla="*/ 8 h 9"/>
                <a:gd name="T18" fmla="*/ 6 w 6"/>
                <a:gd name="T19" fmla="*/ 7 h 9"/>
                <a:gd name="T20" fmla="*/ 6 w 6"/>
                <a:gd name="T21" fmla="*/ 6 h 9"/>
                <a:gd name="T22" fmla="*/ 5 w 6"/>
                <a:gd name="T23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9">
                  <a:moveTo>
                    <a:pt x="5" y="3"/>
                  </a:moveTo>
                  <a:cubicBezTo>
                    <a:pt x="5" y="3"/>
                    <a:pt x="4" y="2"/>
                    <a:pt x="4" y="2"/>
                  </a:cubicBezTo>
                  <a:cubicBezTo>
                    <a:pt x="3" y="2"/>
                    <a:pt x="2" y="0"/>
                    <a:pt x="1" y="1"/>
                  </a:cubicBezTo>
                  <a:cubicBezTo>
                    <a:pt x="1" y="2"/>
                    <a:pt x="1" y="3"/>
                    <a:pt x="1" y="4"/>
                  </a:cubicBezTo>
                  <a:cubicBezTo>
                    <a:pt x="0" y="5"/>
                    <a:pt x="0" y="6"/>
                    <a:pt x="0" y="8"/>
                  </a:cubicBezTo>
                  <a:cubicBezTo>
                    <a:pt x="0" y="9"/>
                    <a:pt x="1" y="8"/>
                    <a:pt x="2" y="8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4" y="8"/>
                    <a:pt x="4" y="9"/>
                    <a:pt x="5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7"/>
                    <a:pt x="6" y="6"/>
                    <a:pt x="6" y="6"/>
                  </a:cubicBezTo>
                  <a:cubicBezTo>
                    <a:pt x="6" y="6"/>
                    <a:pt x="4" y="5"/>
                    <a:pt x="5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5" name="Freeform 1055"/>
            <p:cNvSpPr>
              <a:spLocks/>
            </p:cNvSpPr>
            <p:nvPr/>
          </p:nvSpPr>
          <p:spPr bwMode="auto">
            <a:xfrm>
              <a:off x="24410988" y="21105813"/>
              <a:ext cx="26988" cy="28575"/>
            </a:xfrm>
            <a:custGeom>
              <a:avLst/>
              <a:gdLst>
                <a:gd name="T0" fmla="*/ 0 w 10"/>
                <a:gd name="T1" fmla="*/ 2 h 11"/>
                <a:gd name="T2" fmla="*/ 3 w 10"/>
                <a:gd name="T3" fmla="*/ 1 h 11"/>
                <a:gd name="T4" fmla="*/ 6 w 10"/>
                <a:gd name="T5" fmla="*/ 10 h 11"/>
                <a:gd name="T6" fmla="*/ 9 w 10"/>
                <a:gd name="T7" fmla="*/ 6 h 11"/>
                <a:gd name="T8" fmla="*/ 5 w 10"/>
                <a:gd name="T9" fmla="*/ 4 h 11"/>
                <a:gd name="T10" fmla="*/ 0 w 10"/>
                <a:gd name="T11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1">
                  <a:moveTo>
                    <a:pt x="0" y="2"/>
                  </a:moveTo>
                  <a:cubicBezTo>
                    <a:pt x="1" y="1"/>
                    <a:pt x="2" y="0"/>
                    <a:pt x="3" y="1"/>
                  </a:cubicBezTo>
                  <a:cubicBezTo>
                    <a:pt x="3" y="3"/>
                    <a:pt x="5" y="8"/>
                    <a:pt x="6" y="10"/>
                  </a:cubicBezTo>
                  <a:cubicBezTo>
                    <a:pt x="7" y="11"/>
                    <a:pt x="10" y="9"/>
                    <a:pt x="9" y="6"/>
                  </a:cubicBezTo>
                  <a:cubicBezTo>
                    <a:pt x="9" y="4"/>
                    <a:pt x="6" y="4"/>
                    <a:pt x="5" y="4"/>
                  </a:cubicBezTo>
                  <a:cubicBezTo>
                    <a:pt x="4" y="3"/>
                    <a:pt x="2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6" name="Freeform 1056"/>
            <p:cNvSpPr>
              <a:spLocks/>
            </p:cNvSpPr>
            <p:nvPr/>
          </p:nvSpPr>
          <p:spPr bwMode="auto">
            <a:xfrm>
              <a:off x="24409400" y="20897850"/>
              <a:ext cx="22225" cy="39688"/>
            </a:xfrm>
            <a:custGeom>
              <a:avLst/>
              <a:gdLst>
                <a:gd name="T0" fmla="*/ 0 w 9"/>
                <a:gd name="T1" fmla="*/ 8 h 15"/>
                <a:gd name="T2" fmla="*/ 9 w 9"/>
                <a:gd name="T3" fmla="*/ 5 h 15"/>
                <a:gd name="T4" fmla="*/ 6 w 9"/>
                <a:gd name="T5" fmla="*/ 3 h 15"/>
                <a:gd name="T6" fmla="*/ 4 w 9"/>
                <a:gd name="T7" fmla="*/ 1 h 15"/>
                <a:gd name="T8" fmla="*/ 0 w 9"/>
                <a:gd name="T9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5">
                  <a:moveTo>
                    <a:pt x="0" y="8"/>
                  </a:moveTo>
                  <a:cubicBezTo>
                    <a:pt x="4" y="8"/>
                    <a:pt x="6" y="15"/>
                    <a:pt x="9" y="5"/>
                  </a:cubicBezTo>
                  <a:cubicBezTo>
                    <a:pt x="8" y="5"/>
                    <a:pt x="7" y="4"/>
                    <a:pt x="6" y="3"/>
                  </a:cubicBezTo>
                  <a:cubicBezTo>
                    <a:pt x="5" y="1"/>
                    <a:pt x="7" y="0"/>
                    <a:pt x="4" y="1"/>
                  </a:cubicBezTo>
                  <a:cubicBezTo>
                    <a:pt x="2" y="2"/>
                    <a:pt x="0" y="6"/>
                    <a:pt x="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7" name="Freeform 1057"/>
            <p:cNvSpPr>
              <a:spLocks/>
            </p:cNvSpPr>
            <p:nvPr/>
          </p:nvSpPr>
          <p:spPr bwMode="auto">
            <a:xfrm>
              <a:off x="24323675" y="20853400"/>
              <a:ext cx="20638" cy="42863"/>
            </a:xfrm>
            <a:custGeom>
              <a:avLst/>
              <a:gdLst>
                <a:gd name="T0" fmla="*/ 0 w 8"/>
                <a:gd name="T1" fmla="*/ 4 h 16"/>
                <a:gd name="T2" fmla="*/ 8 w 8"/>
                <a:gd name="T3" fmla="*/ 5 h 16"/>
                <a:gd name="T4" fmla="*/ 0 w 8"/>
                <a:gd name="T5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6">
                  <a:moveTo>
                    <a:pt x="0" y="4"/>
                  </a:moveTo>
                  <a:cubicBezTo>
                    <a:pt x="1" y="3"/>
                    <a:pt x="5" y="16"/>
                    <a:pt x="8" y="5"/>
                  </a:cubicBezTo>
                  <a:cubicBezTo>
                    <a:pt x="7" y="0"/>
                    <a:pt x="2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8" name="Freeform 1058"/>
            <p:cNvSpPr>
              <a:spLocks/>
            </p:cNvSpPr>
            <p:nvPr/>
          </p:nvSpPr>
          <p:spPr bwMode="auto">
            <a:xfrm>
              <a:off x="24480838" y="21142325"/>
              <a:ext cx="20638" cy="42863"/>
            </a:xfrm>
            <a:custGeom>
              <a:avLst/>
              <a:gdLst>
                <a:gd name="T0" fmla="*/ 0 w 8"/>
                <a:gd name="T1" fmla="*/ 4 h 17"/>
                <a:gd name="T2" fmla="*/ 8 w 8"/>
                <a:gd name="T3" fmla="*/ 5 h 17"/>
                <a:gd name="T4" fmla="*/ 0 w 8"/>
                <a:gd name="T5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7">
                  <a:moveTo>
                    <a:pt x="0" y="4"/>
                  </a:moveTo>
                  <a:cubicBezTo>
                    <a:pt x="2" y="4"/>
                    <a:pt x="6" y="17"/>
                    <a:pt x="8" y="5"/>
                  </a:cubicBezTo>
                  <a:cubicBezTo>
                    <a:pt x="7" y="0"/>
                    <a:pt x="3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29" name="Freeform 1059"/>
            <p:cNvSpPr>
              <a:spLocks/>
            </p:cNvSpPr>
            <p:nvPr/>
          </p:nvSpPr>
          <p:spPr bwMode="auto">
            <a:xfrm>
              <a:off x="24476075" y="21061363"/>
              <a:ext cx="49213" cy="20638"/>
            </a:xfrm>
            <a:custGeom>
              <a:avLst/>
              <a:gdLst>
                <a:gd name="T0" fmla="*/ 7 w 19"/>
                <a:gd name="T1" fmla="*/ 4 h 8"/>
                <a:gd name="T2" fmla="*/ 16 w 19"/>
                <a:gd name="T3" fmla="*/ 1 h 8"/>
                <a:gd name="T4" fmla="*/ 14 w 19"/>
                <a:gd name="T5" fmla="*/ 8 h 8"/>
                <a:gd name="T6" fmla="*/ 7 w 19"/>
                <a:gd name="T7" fmla="*/ 2 h 8"/>
                <a:gd name="T8" fmla="*/ 0 w 19"/>
                <a:gd name="T9" fmla="*/ 1 h 8"/>
                <a:gd name="T10" fmla="*/ 7 w 19"/>
                <a:gd name="T1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8">
                  <a:moveTo>
                    <a:pt x="7" y="4"/>
                  </a:moveTo>
                  <a:cubicBezTo>
                    <a:pt x="11" y="3"/>
                    <a:pt x="13" y="0"/>
                    <a:pt x="16" y="1"/>
                  </a:cubicBezTo>
                  <a:cubicBezTo>
                    <a:pt x="19" y="3"/>
                    <a:pt x="17" y="8"/>
                    <a:pt x="14" y="8"/>
                  </a:cubicBezTo>
                  <a:cubicBezTo>
                    <a:pt x="11" y="7"/>
                    <a:pt x="10" y="5"/>
                    <a:pt x="7" y="2"/>
                  </a:cubicBezTo>
                  <a:cubicBezTo>
                    <a:pt x="5" y="0"/>
                    <a:pt x="3" y="1"/>
                    <a:pt x="0" y="1"/>
                  </a:cubicBezTo>
                  <a:lnTo>
                    <a:pt x="7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0" name="Freeform 1060"/>
            <p:cNvSpPr>
              <a:spLocks/>
            </p:cNvSpPr>
            <p:nvPr/>
          </p:nvSpPr>
          <p:spPr bwMode="auto">
            <a:xfrm>
              <a:off x="24501475" y="20781963"/>
              <a:ext cx="76200" cy="87313"/>
            </a:xfrm>
            <a:custGeom>
              <a:avLst/>
              <a:gdLst>
                <a:gd name="T0" fmla="*/ 0 w 29"/>
                <a:gd name="T1" fmla="*/ 6 h 34"/>
                <a:gd name="T2" fmla="*/ 27 w 29"/>
                <a:gd name="T3" fmla="*/ 9 h 34"/>
                <a:gd name="T4" fmla="*/ 27 w 29"/>
                <a:gd name="T5" fmla="*/ 2 h 34"/>
                <a:gd name="T6" fmla="*/ 21 w 29"/>
                <a:gd name="T7" fmla="*/ 0 h 34"/>
                <a:gd name="T8" fmla="*/ 14 w 29"/>
                <a:gd name="T9" fmla="*/ 6 h 34"/>
                <a:gd name="T10" fmla="*/ 9 w 29"/>
                <a:gd name="T11" fmla="*/ 6 h 34"/>
                <a:gd name="T12" fmla="*/ 0 w 29"/>
                <a:gd name="T13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34">
                  <a:moveTo>
                    <a:pt x="0" y="6"/>
                  </a:moveTo>
                  <a:cubicBezTo>
                    <a:pt x="8" y="8"/>
                    <a:pt x="19" y="34"/>
                    <a:pt x="27" y="9"/>
                  </a:cubicBezTo>
                  <a:cubicBezTo>
                    <a:pt x="29" y="4"/>
                    <a:pt x="29" y="3"/>
                    <a:pt x="27" y="2"/>
                  </a:cubicBezTo>
                  <a:cubicBezTo>
                    <a:pt x="25" y="1"/>
                    <a:pt x="23" y="0"/>
                    <a:pt x="21" y="0"/>
                  </a:cubicBezTo>
                  <a:cubicBezTo>
                    <a:pt x="18" y="1"/>
                    <a:pt x="16" y="4"/>
                    <a:pt x="14" y="6"/>
                  </a:cubicBezTo>
                  <a:cubicBezTo>
                    <a:pt x="12" y="8"/>
                    <a:pt x="11" y="8"/>
                    <a:pt x="9" y="6"/>
                  </a:cubicBezTo>
                  <a:cubicBezTo>
                    <a:pt x="6" y="4"/>
                    <a:pt x="4" y="5"/>
                    <a:pt x="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1" name="Freeform 1061"/>
            <p:cNvSpPr>
              <a:spLocks/>
            </p:cNvSpPr>
            <p:nvPr/>
          </p:nvSpPr>
          <p:spPr bwMode="auto">
            <a:xfrm>
              <a:off x="24484013" y="20937538"/>
              <a:ext cx="17463" cy="28575"/>
            </a:xfrm>
            <a:custGeom>
              <a:avLst/>
              <a:gdLst>
                <a:gd name="T0" fmla="*/ 1 w 7"/>
                <a:gd name="T1" fmla="*/ 2 h 11"/>
                <a:gd name="T2" fmla="*/ 2 w 7"/>
                <a:gd name="T3" fmla="*/ 9 h 11"/>
                <a:gd name="T4" fmla="*/ 6 w 7"/>
                <a:gd name="T5" fmla="*/ 9 h 11"/>
                <a:gd name="T6" fmla="*/ 5 w 7"/>
                <a:gd name="T7" fmla="*/ 2 h 11"/>
                <a:gd name="T8" fmla="*/ 1 w 7"/>
                <a:gd name="T9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2"/>
                  </a:moveTo>
                  <a:cubicBezTo>
                    <a:pt x="0" y="5"/>
                    <a:pt x="1" y="7"/>
                    <a:pt x="2" y="9"/>
                  </a:cubicBezTo>
                  <a:cubicBezTo>
                    <a:pt x="3" y="11"/>
                    <a:pt x="5" y="11"/>
                    <a:pt x="6" y="9"/>
                  </a:cubicBezTo>
                  <a:cubicBezTo>
                    <a:pt x="7" y="7"/>
                    <a:pt x="6" y="3"/>
                    <a:pt x="5" y="2"/>
                  </a:cubicBezTo>
                  <a:cubicBezTo>
                    <a:pt x="4" y="0"/>
                    <a:pt x="3" y="1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2" name="Freeform 1062"/>
            <p:cNvSpPr>
              <a:spLocks/>
            </p:cNvSpPr>
            <p:nvPr/>
          </p:nvSpPr>
          <p:spPr bwMode="auto">
            <a:xfrm>
              <a:off x="24550688" y="20881975"/>
              <a:ext cx="11113" cy="11113"/>
            </a:xfrm>
            <a:custGeom>
              <a:avLst/>
              <a:gdLst>
                <a:gd name="T0" fmla="*/ 0 w 4"/>
                <a:gd name="T1" fmla="*/ 1 h 4"/>
                <a:gd name="T2" fmla="*/ 2 w 4"/>
                <a:gd name="T3" fmla="*/ 4 h 4"/>
                <a:gd name="T4" fmla="*/ 4 w 4"/>
                <a:gd name="T5" fmla="*/ 1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3"/>
                    <a:pt x="1" y="4"/>
                    <a:pt x="2" y="4"/>
                  </a:cubicBezTo>
                  <a:cubicBezTo>
                    <a:pt x="3" y="3"/>
                    <a:pt x="3" y="2"/>
                    <a:pt x="4" y="1"/>
                  </a:cubicBezTo>
                  <a:cubicBezTo>
                    <a:pt x="3" y="0"/>
                    <a:pt x="1" y="0"/>
                    <a:pt x="0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3" name="Freeform 1063"/>
            <p:cNvSpPr>
              <a:spLocks/>
            </p:cNvSpPr>
            <p:nvPr/>
          </p:nvSpPr>
          <p:spPr bwMode="auto">
            <a:xfrm>
              <a:off x="24352250" y="20810538"/>
              <a:ext cx="9525" cy="12700"/>
            </a:xfrm>
            <a:custGeom>
              <a:avLst/>
              <a:gdLst>
                <a:gd name="T0" fmla="*/ 1 w 4"/>
                <a:gd name="T1" fmla="*/ 4 h 5"/>
                <a:gd name="T2" fmla="*/ 4 w 4"/>
                <a:gd name="T3" fmla="*/ 5 h 5"/>
                <a:gd name="T4" fmla="*/ 2 w 4"/>
                <a:gd name="T5" fmla="*/ 0 h 5"/>
                <a:gd name="T6" fmla="*/ 0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1" y="4"/>
                  </a:moveTo>
                  <a:cubicBezTo>
                    <a:pt x="2" y="4"/>
                    <a:pt x="3" y="5"/>
                    <a:pt x="4" y="5"/>
                  </a:cubicBezTo>
                  <a:cubicBezTo>
                    <a:pt x="4" y="3"/>
                    <a:pt x="4" y="0"/>
                    <a:pt x="2" y="0"/>
                  </a:cubicBezTo>
                  <a:cubicBezTo>
                    <a:pt x="1" y="0"/>
                    <a:pt x="0" y="4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4" name="Freeform 1064"/>
            <p:cNvSpPr>
              <a:spLocks/>
            </p:cNvSpPr>
            <p:nvPr/>
          </p:nvSpPr>
          <p:spPr bwMode="auto">
            <a:xfrm>
              <a:off x="24357013" y="21035963"/>
              <a:ext cx="9525" cy="22225"/>
            </a:xfrm>
            <a:custGeom>
              <a:avLst/>
              <a:gdLst>
                <a:gd name="T0" fmla="*/ 1 w 4"/>
                <a:gd name="T1" fmla="*/ 2 h 9"/>
                <a:gd name="T2" fmla="*/ 1 w 4"/>
                <a:gd name="T3" fmla="*/ 4 h 9"/>
                <a:gd name="T4" fmla="*/ 0 w 4"/>
                <a:gd name="T5" fmla="*/ 6 h 9"/>
                <a:gd name="T6" fmla="*/ 2 w 4"/>
                <a:gd name="T7" fmla="*/ 7 h 9"/>
                <a:gd name="T8" fmla="*/ 3 w 4"/>
                <a:gd name="T9" fmla="*/ 6 h 9"/>
                <a:gd name="T10" fmla="*/ 3 w 4"/>
                <a:gd name="T11" fmla="*/ 5 h 9"/>
                <a:gd name="T12" fmla="*/ 4 w 4"/>
                <a:gd name="T13" fmla="*/ 3 h 9"/>
                <a:gd name="T14" fmla="*/ 2 w 4"/>
                <a:gd name="T15" fmla="*/ 1 h 9"/>
                <a:gd name="T16" fmla="*/ 1 w 4"/>
                <a:gd name="T17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9">
                  <a:moveTo>
                    <a:pt x="1" y="2"/>
                  </a:moveTo>
                  <a:cubicBezTo>
                    <a:pt x="1" y="2"/>
                    <a:pt x="1" y="3"/>
                    <a:pt x="1" y="4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8"/>
                    <a:pt x="1" y="9"/>
                    <a:pt x="2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4"/>
                    <a:pt x="4" y="3"/>
                    <a:pt x="4" y="3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1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5" name="Freeform 1065"/>
            <p:cNvSpPr>
              <a:spLocks/>
            </p:cNvSpPr>
            <p:nvPr/>
          </p:nvSpPr>
          <p:spPr bwMode="auto">
            <a:xfrm>
              <a:off x="24442738" y="20994688"/>
              <a:ext cx="7938" cy="22225"/>
            </a:xfrm>
            <a:custGeom>
              <a:avLst/>
              <a:gdLst>
                <a:gd name="T0" fmla="*/ 0 w 3"/>
                <a:gd name="T1" fmla="*/ 2 h 9"/>
                <a:gd name="T2" fmla="*/ 0 w 3"/>
                <a:gd name="T3" fmla="*/ 3 h 9"/>
                <a:gd name="T4" fmla="*/ 0 w 3"/>
                <a:gd name="T5" fmla="*/ 6 h 9"/>
                <a:gd name="T6" fmla="*/ 2 w 3"/>
                <a:gd name="T7" fmla="*/ 7 h 9"/>
                <a:gd name="T8" fmla="*/ 2 w 3"/>
                <a:gd name="T9" fmla="*/ 5 h 9"/>
                <a:gd name="T10" fmla="*/ 3 w 3"/>
                <a:gd name="T11" fmla="*/ 5 h 9"/>
                <a:gd name="T12" fmla="*/ 3 w 3"/>
                <a:gd name="T13" fmla="*/ 2 h 9"/>
                <a:gd name="T14" fmla="*/ 2 w 3"/>
                <a:gd name="T15" fmla="*/ 0 h 9"/>
                <a:gd name="T16" fmla="*/ 0 w 3"/>
                <a:gd name="T17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" h="9">
                  <a:moveTo>
                    <a:pt x="0" y="2"/>
                  </a:move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0" y="5"/>
                    <a:pt x="0" y="6"/>
                  </a:cubicBezTo>
                  <a:cubicBezTo>
                    <a:pt x="0" y="8"/>
                    <a:pt x="1" y="9"/>
                    <a:pt x="2" y="7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3" y="3"/>
                    <a:pt x="3" y="2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1"/>
                    <a:pt x="1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6" name="Freeform 1066"/>
            <p:cNvSpPr>
              <a:spLocks/>
            </p:cNvSpPr>
            <p:nvPr/>
          </p:nvSpPr>
          <p:spPr bwMode="auto">
            <a:xfrm>
              <a:off x="24385588" y="20974050"/>
              <a:ext cx="17463" cy="33338"/>
            </a:xfrm>
            <a:custGeom>
              <a:avLst/>
              <a:gdLst>
                <a:gd name="T0" fmla="*/ 1 w 7"/>
                <a:gd name="T1" fmla="*/ 11 h 13"/>
                <a:gd name="T2" fmla="*/ 2 w 7"/>
                <a:gd name="T3" fmla="*/ 13 h 13"/>
                <a:gd name="T4" fmla="*/ 3 w 7"/>
                <a:gd name="T5" fmla="*/ 12 h 13"/>
                <a:gd name="T6" fmla="*/ 6 w 7"/>
                <a:gd name="T7" fmla="*/ 5 h 13"/>
                <a:gd name="T8" fmla="*/ 6 w 7"/>
                <a:gd name="T9" fmla="*/ 3 h 13"/>
                <a:gd name="T10" fmla="*/ 7 w 7"/>
                <a:gd name="T11" fmla="*/ 0 h 13"/>
                <a:gd name="T12" fmla="*/ 5 w 7"/>
                <a:gd name="T13" fmla="*/ 1 h 13"/>
                <a:gd name="T14" fmla="*/ 3 w 7"/>
                <a:gd name="T15" fmla="*/ 5 h 13"/>
                <a:gd name="T16" fmla="*/ 4 w 7"/>
                <a:gd name="T17" fmla="*/ 8 h 13"/>
                <a:gd name="T18" fmla="*/ 3 w 7"/>
                <a:gd name="T19" fmla="*/ 10 h 13"/>
                <a:gd name="T20" fmla="*/ 2 w 7"/>
                <a:gd name="T21" fmla="*/ 10 h 13"/>
                <a:gd name="T22" fmla="*/ 0 w 7"/>
                <a:gd name="T23" fmla="*/ 10 h 13"/>
                <a:gd name="T24" fmla="*/ 1 w 7"/>
                <a:gd name="T25" fmla="*/ 1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13">
                  <a:moveTo>
                    <a:pt x="1" y="11"/>
                  </a:moveTo>
                  <a:cubicBezTo>
                    <a:pt x="1" y="12"/>
                    <a:pt x="1" y="13"/>
                    <a:pt x="2" y="13"/>
                  </a:cubicBezTo>
                  <a:cubicBezTo>
                    <a:pt x="2" y="13"/>
                    <a:pt x="3" y="13"/>
                    <a:pt x="3" y="12"/>
                  </a:cubicBezTo>
                  <a:cubicBezTo>
                    <a:pt x="5" y="10"/>
                    <a:pt x="5" y="8"/>
                    <a:pt x="6" y="5"/>
                  </a:cubicBezTo>
                  <a:cubicBezTo>
                    <a:pt x="6" y="4"/>
                    <a:pt x="6" y="4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6" y="0"/>
                    <a:pt x="5" y="1"/>
                    <a:pt x="5" y="1"/>
                  </a:cubicBezTo>
                  <a:cubicBezTo>
                    <a:pt x="4" y="2"/>
                    <a:pt x="3" y="3"/>
                    <a:pt x="3" y="5"/>
                  </a:cubicBezTo>
                  <a:cubicBezTo>
                    <a:pt x="2" y="6"/>
                    <a:pt x="3" y="7"/>
                    <a:pt x="4" y="8"/>
                  </a:cubicBezTo>
                  <a:cubicBezTo>
                    <a:pt x="4" y="9"/>
                    <a:pt x="3" y="9"/>
                    <a:pt x="3" y="10"/>
                  </a:cubicBezTo>
                  <a:cubicBezTo>
                    <a:pt x="3" y="11"/>
                    <a:pt x="2" y="11"/>
                    <a:pt x="2" y="10"/>
                  </a:cubicBezTo>
                  <a:cubicBezTo>
                    <a:pt x="2" y="10"/>
                    <a:pt x="1" y="9"/>
                    <a:pt x="0" y="10"/>
                  </a:cubicBezTo>
                  <a:cubicBezTo>
                    <a:pt x="0" y="11"/>
                    <a:pt x="1" y="11"/>
                    <a:pt x="1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7" name="Freeform 1067"/>
            <p:cNvSpPr>
              <a:spLocks/>
            </p:cNvSpPr>
            <p:nvPr/>
          </p:nvSpPr>
          <p:spPr bwMode="auto">
            <a:xfrm>
              <a:off x="24415750" y="20824825"/>
              <a:ext cx="11113" cy="22225"/>
            </a:xfrm>
            <a:custGeom>
              <a:avLst/>
              <a:gdLst>
                <a:gd name="T0" fmla="*/ 0 w 4"/>
                <a:gd name="T1" fmla="*/ 2 h 8"/>
                <a:gd name="T2" fmla="*/ 0 w 4"/>
                <a:gd name="T3" fmla="*/ 5 h 8"/>
                <a:gd name="T4" fmla="*/ 1 w 4"/>
                <a:gd name="T5" fmla="*/ 7 h 8"/>
                <a:gd name="T6" fmla="*/ 2 w 4"/>
                <a:gd name="T7" fmla="*/ 8 h 8"/>
                <a:gd name="T8" fmla="*/ 3 w 4"/>
                <a:gd name="T9" fmla="*/ 7 h 8"/>
                <a:gd name="T10" fmla="*/ 4 w 4"/>
                <a:gd name="T11" fmla="*/ 5 h 8"/>
                <a:gd name="T12" fmla="*/ 4 w 4"/>
                <a:gd name="T13" fmla="*/ 3 h 8"/>
                <a:gd name="T14" fmla="*/ 3 w 4"/>
                <a:gd name="T15" fmla="*/ 1 h 8"/>
                <a:gd name="T16" fmla="*/ 1 w 4"/>
                <a:gd name="T17" fmla="*/ 0 h 8"/>
                <a:gd name="T18" fmla="*/ 0 w 4"/>
                <a:gd name="T19" fmla="*/ 1 h 8"/>
                <a:gd name="T20" fmla="*/ 0 w 4"/>
                <a:gd name="T2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1" y="2"/>
                    <a:pt x="1" y="4"/>
                    <a:pt x="0" y="5"/>
                  </a:cubicBezTo>
                  <a:cubicBezTo>
                    <a:pt x="0" y="6"/>
                    <a:pt x="0" y="6"/>
                    <a:pt x="1" y="7"/>
                  </a:cubicBezTo>
                  <a:cubicBezTo>
                    <a:pt x="1" y="7"/>
                    <a:pt x="1" y="8"/>
                    <a:pt x="2" y="8"/>
                  </a:cubicBezTo>
                  <a:cubicBezTo>
                    <a:pt x="3" y="8"/>
                    <a:pt x="3" y="8"/>
                    <a:pt x="3" y="7"/>
                  </a:cubicBezTo>
                  <a:cubicBezTo>
                    <a:pt x="3" y="6"/>
                    <a:pt x="3" y="6"/>
                    <a:pt x="4" y="5"/>
                  </a:cubicBezTo>
                  <a:cubicBezTo>
                    <a:pt x="4" y="4"/>
                    <a:pt x="4" y="4"/>
                    <a:pt x="4" y="3"/>
                  </a:cubicBezTo>
                  <a:cubicBezTo>
                    <a:pt x="4" y="2"/>
                    <a:pt x="3" y="2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8" name="Freeform 1068"/>
            <p:cNvSpPr>
              <a:spLocks/>
            </p:cNvSpPr>
            <p:nvPr/>
          </p:nvSpPr>
          <p:spPr bwMode="auto">
            <a:xfrm>
              <a:off x="24349075" y="20908963"/>
              <a:ext cx="11113" cy="20638"/>
            </a:xfrm>
            <a:custGeom>
              <a:avLst/>
              <a:gdLst>
                <a:gd name="T0" fmla="*/ 0 w 4"/>
                <a:gd name="T1" fmla="*/ 2 h 8"/>
                <a:gd name="T2" fmla="*/ 0 w 4"/>
                <a:gd name="T3" fmla="*/ 5 h 8"/>
                <a:gd name="T4" fmla="*/ 0 w 4"/>
                <a:gd name="T5" fmla="*/ 7 h 8"/>
                <a:gd name="T6" fmla="*/ 2 w 4"/>
                <a:gd name="T7" fmla="*/ 8 h 8"/>
                <a:gd name="T8" fmla="*/ 3 w 4"/>
                <a:gd name="T9" fmla="*/ 7 h 8"/>
                <a:gd name="T10" fmla="*/ 3 w 4"/>
                <a:gd name="T11" fmla="*/ 5 h 8"/>
                <a:gd name="T12" fmla="*/ 3 w 4"/>
                <a:gd name="T13" fmla="*/ 3 h 8"/>
                <a:gd name="T14" fmla="*/ 2 w 4"/>
                <a:gd name="T15" fmla="*/ 1 h 8"/>
                <a:gd name="T16" fmla="*/ 0 w 4"/>
                <a:gd name="T17" fmla="*/ 1 h 8"/>
                <a:gd name="T18" fmla="*/ 0 w 4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0" y="3"/>
                    <a:pt x="0" y="4"/>
                    <a:pt x="0" y="5"/>
                  </a:cubicBezTo>
                  <a:cubicBezTo>
                    <a:pt x="0" y="6"/>
                    <a:pt x="0" y="6"/>
                    <a:pt x="0" y="7"/>
                  </a:cubicBezTo>
                  <a:cubicBezTo>
                    <a:pt x="0" y="7"/>
                    <a:pt x="1" y="8"/>
                    <a:pt x="2" y="8"/>
                  </a:cubicBezTo>
                  <a:cubicBezTo>
                    <a:pt x="2" y="8"/>
                    <a:pt x="2" y="8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4" y="4"/>
                    <a:pt x="4" y="4"/>
                    <a:pt x="3" y="3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2" y="1"/>
                    <a:pt x="1" y="0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39" name="Freeform 1069"/>
            <p:cNvSpPr>
              <a:spLocks/>
            </p:cNvSpPr>
            <p:nvPr/>
          </p:nvSpPr>
          <p:spPr bwMode="auto">
            <a:xfrm>
              <a:off x="24255413" y="20843875"/>
              <a:ext cx="11113" cy="20638"/>
            </a:xfrm>
            <a:custGeom>
              <a:avLst/>
              <a:gdLst>
                <a:gd name="T0" fmla="*/ 0 w 4"/>
                <a:gd name="T1" fmla="*/ 2 h 8"/>
                <a:gd name="T2" fmla="*/ 0 w 4"/>
                <a:gd name="T3" fmla="*/ 4 h 8"/>
                <a:gd name="T4" fmla="*/ 0 w 4"/>
                <a:gd name="T5" fmla="*/ 7 h 8"/>
                <a:gd name="T6" fmla="*/ 2 w 4"/>
                <a:gd name="T7" fmla="*/ 7 h 8"/>
                <a:gd name="T8" fmla="*/ 2 w 4"/>
                <a:gd name="T9" fmla="*/ 5 h 8"/>
                <a:gd name="T10" fmla="*/ 3 w 4"/>
                <a:gd name="T11" fmla="*/ 3 h 8"/>
                <a:gd name="T12" fmla="*/ 2 w 4"/>
                <a:gd name="T13" fmla="*/ 0 h 8"/>
                <a:gd name="T14" fmla="*/ 1 w 4"/>
                <a:gd name="T15" fmla="*/ 1 h 8"/>
                <a:gd name="T16" fmla="*/ 0 w 4"/>
                <a:gd name="T1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8">
                  <a:moveTo>
                    <a:pt x="0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0" y="5"/>
                    <a:pt x="0" y="6"/>
                    <a:pt x="0" y="7"/>
                  </a:cubicBezTo>
                  <a:cubicBezTo>
                    <a:pt x="0" y="8"/>
                    <a:pt x="1" y="8"/>
                    <a:pt x="2" y="7"/>
                  </a:cubicBezTo>
                  <a:cubicBezTo>
                    <a:pt x="2" y="7"/>
                    <a:pt x="2" y="5"/>
                    <a:pt x="2" y="5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1" y="0"/>
                    <a:pt x="1" y="0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40" name="Freeform 1070"/>
            <p:cNvSpPr>
              <a:spLocks/>
            </p:cNvSpPr>
            <p:nvPr/>
          </p:nvSpPr>
          <p:spPr bwMode="auto">
            <a:xfrm>
              <a:off x="24561800" y="20951825"/>
              <a:ext cx="15875" cy="22225"/>
            </a:xfrm>
            <a:custGeom>
              <a:avLst/>
              <a:gdLst>
                <a:gd name="T0" fmla="*/ 1 w 6"/>
                <a:gd name="T1" fmla="*/ 5 h 8"/>
                <a:gd name="T2" fmla="*/ 2 w 6"/>
                <a:gd name="T3" fmla="*/ 7 h 8"/>
                <a:gd name="T4" fmla="*/ 5 w 6"/>
                <a:gd name="T5" fmla="*/ 7 h 8"/>
                <a:gd name="T6" fmla="*/ 5 w 6"/>
                <a:gd name="T7" fmla="*/ 5 h 8"/>
                <a:gd name="T8" fmla="*/ 6 w 6"/>
                <a:gd name="T9" fmla="*/ 1 h 8"/>
                <a:gd name="T10" fmla="*/ 4 w 6"/>
                <a:gd name="T11" fmla="*/ 1 h 8"/>
                <a:gd name="T12" fmla="*/ 2 w 6"/>
                <a:gd name="T13" fmla="*/ 1 h 8"/>
                <a:gd name="T14" fmla="*/ 1 w 6"/>
                <a:gd name="T15" fmla="*/ 1 h 8"/>
                <a:gd name="T16" fmla="*/ 1 w 6"/>
                <a:gd name="T17" fmla="*/ 1 h 8"/>
                <a:gd name="T18" fmla="*/ 0 w 6"/>
                <a:gd name="T19" fmla="*/ 1 h 8"/>
                <a:gd name="T20" fmla="*/ 0 w 6"/>
                <a:gd name="T21" fmla="*/ 3 h 8"/>
                <a:gd name="T22" fmla="*/ 1 w 6"/>
                <a:gd name="T2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8">
                  <a:moveTo>
                    <a:pt x="1" y="5"/>
                  </a:moveTo>
                  <a:cubicBezTo>
                    <a:pt x="1" y="5"/>
                    <a:pt x="2" y="6"/>
                    <a:pt x="2" y="7"/>
                  </a:cubicBezTo>
                  <a:cubicBezTo>
                    <a:pt x="3" y="7"/>
                    <a:pt x="4" y="8"/>
                    <a:pt x="5" y="7"/>
                  </a:cubicBezTo>
                  <a:cubicBezTo>
                    <a:pt x="5" y="7"/>
                    <a:pt x="5" y="6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6" y="0"/>
                    <a:pt x="5" y="1"/>
                    <a:pt x="4" y="1"/>
                  </a:cubicBezTo>
                  <a:cubicBezTo>
                    <a:pt x="3" y="2"/>
                    <a:pt x="3" y="2"/>
                    <a:pt x="2" y="1"/>
                  </a:cubicBezTo>
                  <a:cubicBezTo>
                    <a:pt x="2" y="1"/>
                    <a:pt x="2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2" y="4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41" name="Freeform 1071"/>
            <p:cNvSpPr>
              <a:spLocks/>
            </p:cNvSpPr>
            <p:nvPr/>
          </p:nvSpPr>
          <p:spPr bwMode="auto">
            <a:xfrm>
              <a:off x="23928388" y="20877213"/>
              <a:ext cx="28575" cy="33338"/>
            </a:xfrm>
            <a:custGeom>
              <a:avLst/>
              <a:gdLst>
                <a:gd name="T0" fmla="*/ 11 w 11"/>
                <a:gd name="T1" fmla="*/ 0 h 13"/>
                <a:gd name="T2" fmla="*/ 10 w 11"/>
                <a:gd name="T3" fmla="*/ 4 h 13"/>
                <a:gd name="T4" fmla="*/ 2 w 11"/>
                <a:gd name="T5" fmla="*/ 8 h 13"/>
                <a:gd name="T6" fmla="*/ 3 w 11"/>
                <a:gd name="T7" fmla="*/ 13 h 13"/>
                <a:gd name="T8" fmla="*/ 7 w 11"/>
                <a:gd name="T9" fmla="*/ 7 h 13"/>
                <a:gd name="T10" fmla="*/ 11 w 11"/>
                <a:gd name="T1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3">
                  <a:moveTo>
                    <a:pt x="11" y="0"/>
                  </a:moveTo>
                  <a:cubicBezTo>
                    <a:pt x="11" y="1"/>
                    <a:pt x="11" y="3"/>
                    <a:pt x="10" y="4"/>
                  </a:cubicBezTo>
                  <a:cubicBezTo>
                    <a:pt x="8" y="4"/>
                    <a:pt x="4" y="6"/>
                    <a:pt x="2" y="8"/>
                  </a:cubicBezTo>
                  <a:cubicBezTo>
                    <a:pt x="0" y="10"/>
                    <a:pt x="1" y="13"/>
                    <a:pt x="3" y="13"/>
                  </a:cubicBezTo>
                  <a:cubicBezTo>
                    <a:pt x="5" y="12"/>
                    <a:pt x="6" y="8"/>
                    <a:pt x="7" y="7"/>
                  </a:cubicBezTo>
                  <a:cubicBezTo>
                    <a:pt x="8" y="4"/>
                    <a:pt x="10" y="3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42" name="Freeform 1072"/>
            <p:cNvSpPr>
              <a:spLocks/>
            </p:cNvSpPr>
            <p:nvPr/>
          </p:nvSpPr>
          <p:spPr bwMode="auto">
            <a:xfrm>
              <a:off x="23714075" y="21086763"/>
              <a:ext cx="33338" cy="34925"/>
            </a:xfrm>
            <a:custGeom>
              <a:avLst/>
              <a:gdLst>
                <a:gd name="T0" fmla="*/ 9 w 13"/>
                <a:gd name="T1" fmla="*/ 0 h 13"/>
                <a:gd name="T2" fmla="*/ 7 w 13"/>
                <a:gd name="T3" fmla="*/ 13 h 13"/>
                <a:gd name="T4" fmla="*/ 10 w 13"/>
                <a:gd name="T5" fmla="*/ 9 h 13"/>
                <a:gd name="T6" fmla="*/ 12 w 13"/>
                <a:gd name="T7" fmla="*/ 6 h 13"/>
                <a:gd name="T8" fmla="*/ 9 w 13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3">
                  <a:moveTo>
                    <a:pt x="9" y="0"/>
                  </a:moveTo>
                  <a:cubicBezTo>
                    <a:pt x="7" y="6"/>
                    <a:pt x="0" y="9"/>
                    <a:pt x="7" y="13"/>
                  </a:cubicBezTo>
                  <a:cubicBezTo>
                    <a:pt x="8" y="11"/>
                    <a:pt x="8" y="10"/>
                    <a:pt x="10" y="9"/>
                  </a:cubicBezTo>
                  <a:cubicBezTo>
                    <a:pt x="12" y="8"/>
                    <a:pt x="12" y="10"/>
                    <a:pt x="12" y="6"/>
                  </a:cubicBezTo>
                  <a:cubicBezTo>
                    <a:pt x="13" y="3"/>
                    <a:pt x="11" y="0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43" name="Freeform 1073"/>
            <p:cNvSpPr>
              <a:spLocks/>
            </p:cNvSpPr>
            <p:nvPr/>
          </p:nvSpPr>
          <p:spPr bwMode="auto">
            <a:xfrm>
              <a:off x="23788688" y="20962938"/>
              <a:ext cx="31750" cy="31750"/>
            </a:xfrm>
            <a:custGeom>
              <a:avLst/>
              <a:gdLst>
                <a:gd name="T0" fmla="*/ 12 w 12"/>
                <a:gd name="T1" fmla="*/ 0 h 12"/>
                <a:gd name="T2" fmla="*/ 7 w 12"/>
                <a:gd name="T3" fmla="*/ 12 h 12"/>
                <a:gd name="T4" fmla="*/ 12 w 1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2" y="3"/>
                    <a:pt x="0" y="8"/>
                    <a:pt x="7" y="12"/>
                  </a:cubicBezTo>
                  <a:cubicBezTo>
                    <a:pt x="12" y="10"/>
                    <a:pt x="12" y="4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44" name="Freeform 1074"/>
            <p:cNvSpPr>
              <a:spLocks/>
            </p:cNvSpPr>
            <p:nvPr/>
          </p:nvSpPr>
          <p:spPr bwMode="auto">
            <a:xfrm>
              <a:off x="23737888" y="20921663"/>
              <a:ext cx="30163" cy="30163"/>
            </a:xfrm>
            <a:custGeom>
              <a:avLst/>
              <a:gdLst>
                <a:gd name="T0" fmla="*/ 12 w 12"/>
                <a:gd name="T1" fmla="*/ 0 h 12"/>
                <a:gd name="T2" fmla="*/ 7 w 12"/>
                <a:gd name="T3" fmla="*/ 12 h 12"/>
                <a:gd name="T4" fmla="*/ 12 w 12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2" y="3"/>
                    <a:pt x="0" y="9"/>
                    <a:pt x="7" y="12"/>
                  </a:cubicBezTo>
                  <a:cubicBezTo>
                    <a:pt x="12" y="10"/>
                    <a:pt x="12" y="4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45" name="Freeform 1075"/>
            <p:cNvSpPr>
              <a:spLocks/>
            </p:cNvSpPr>
            <p:nvPr/>
          </p:nvSpPr>
          <p:spPr bwMode="auto">
            <a:xfrm>
              <a:off x="23879175" y="21007388"/>
              <a:ext cx="36513" cy="71438"/>
            </a:xfrm>
            <a:custGeom>
              <a:avLst/>
              <a:gdLst>
                <a:gd name="T0" fmla="*/ 8 w 14"/>
                <a:gd name="T1" fmla="*/ 10 h 28"/>
                <a:gd name="T2" fmla="*/ 6 w 14"/>
                <a:gd name="T3" fmla="*/ 22 h 28"/>
                <a:gd name="T4" fmla="*/ 2 w 14"/>
                <a:gd name="T5" fmla="*/ 20 h 28"/>
                <a:gd name="T6" fmla="*/ 9 w 14"/>
                <a:gd name="T7" fmla="*/ 10 h 28"/>
                <a:gd name="T8" fmla="*/ 14 w 14"/>
                <a:gd name="T9" fmla="*/ 0 h 28"/>
                <a:gd name="T10" fmla="*/ 8 w 14"/>
                <a:gd name="T11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28">
                  <a:moveTo>
                    <a:pt x="8" y="10"/>
                  </a:moveTo>
                  <a:cubicBezTo>
                    <a:pt x="8" y="15"/>
                    <a:pt x="9" y="18"/>
                    <a:pt x="6" y="22"/>
                  </a:cubicBezTo>
                  <a:cubicBezTo>
                    <a:pt x="3" y="28"/>
                    <a:pt x="0" y="25"/>
                    <a:pt x="2" y="20"/>
                  </a:cubicBezTo>
                  <a:cubicBezTo>
                    <a:pt x="4" y="15"/>
                    <a:pt x="7" y="14"/>
                    <a:pt x="9" y="10"/>
                  </a:cubicBezTo>
                  <a:cubicBezTo>
                    <a:pt x="12" y="7"/>
                    <a:pt x="13" y="3"/>
                    <a:pt x="14" y="0"/>
                  </a:cubicBezTo>
                  <a:lnTo>
                    <a:pt x="8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46" name="Freeform 1076"/>
            <p:cNvSpPr>
              <a:spLocks/>
            </p:cNvSpPr>
            <p:nvPr/>
          </p:nvSpPr>
          <p:spPr bwMode="auto">
            <a:xfrm>
              <a:off x="23702963" y="21180425"/>
              <a:ext cx="84138" cy="106363"/>
            </a:xfrm>
            <a:custGeom>
              <a:avLst/>
              <a:gdLst>
                <a:gd name="T0" fmla="*/ 32 w 32"/>
                <a:gd name="T1" fmla="*/ 0 h 41"/>
                <a:gd name="T2" fmla="*/ 16 w 32"/>
                <a:gd name="T3" fmla="*/ 38 h 41"/>
                <a:gd name="T4" fmla="*/ 22 w 32"/>
                <a:gd name="T5" fmla="*/ 38 h 41"/>
                <a:gd name="T6" fmla="*/ 26 w 32"/>
                <a:gd name="T7" fmla="*/ 29 h 41"/>
                <a:gd name="T8" fmla="*/ 25 w 32"/>
                <a:gd name="T9" fmla="*/ 19 h 41"/>
                <a:gd name="T10" fmla="*/ 27 w 32"/>
                <a:gd name="T11" fmla="*/ 12 h 41"/>
                <a:gd name="T12" fmla="*/ 32 w 32"/>
                <a:gd name="T13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41">
                  <a:moveTo>
                    <a:pt x="32" y="0"/>
                  </a:moveTo>
                  <a:cubicBezTo>
                    <a:pt x="26" y="11"/>
                    <a:pt x="0" y="28"/>
                    <a:pt x="16" y="38"/>
                  </a:cubicBezTo>
                  <a:cubicBezTo>
                    <a:pt x="19" y="40"/>
                    <a:pt x="20" y="41"/>
                    <a:pt x="22" y="38"/>
                  </a:cubicBezTo>
                  <a:cubicBezTo>
                    <a:pt x="24" y="35"/>
                    <a:pt x="25" y="32"/>
                    <a:pt x="26" y="29"/>
                  </a:cubicBezTo>
                  <a:cubicBezTo>
                    <a:pt x="27" y="25"/>
                    <a:pt x="25" y="23"/>
                    <a:pt x="25" y="19"/>
                  </a:cubicBezTo>
                  <a:cubicBezTo>
                    <a:pt x="24" y="16"/>
                    <a:pt x="25" y="15"/>
                    <a:pt x="27" y="12"/>
                  </a:cubicBezTo>
                  <a:cubicBezTo>
                    <a:pt x="30" y="8"/>
                    <a:pt x="31" y="5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47" name="Freeform 1077"/>
            <p:cNvSpPr>
              <a:spLocks/>
            </p:cNvSpPr>
            <p:nvPr/>
          </p:nvSpPr>
          <p:spPr bwMode="auto">
            <a:xfrm>
              <a:off x="23656925" y="21199475"/>
              <a:ext cx="25400" cy="22225"/>
            </a:xfrm>
            <a:custGeom>
              <a:avLst/>
              <a:gdLst>
                <a:gd name="T0" fmla="*/ 9 w 10"/>
                <a:gd name="T1" fmla="*/ 1 h 9"/>
                <a:gd name="T2" fmla="*/ 3 w 10"/>
                <a:gd name="T3" fmla="*/ 2 h 9"/>
                <a:gd name="T4" fmla="*/ 1 w 10"/>
                <a:gd name="T5" fmla="*/ 8 h 9"/>
                <a:gd name="T6" fmla="*/ 7 w 10"/>
                <a:gd name="T7" fmla="*/ 7 h 9"/>
                <a:gd name="T8" fmla="*/ 9 w 10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9" y="1"/>
                  </a:moveTo>
                  <a:cubicBezTo>
                    <a:pt x="7" y="0"/>
                    <a:pt x="5" y="1"/>
                    <a:pt x="3" y="2"/>
                  </a:cubicBezTo>
                  <a:cubicBezTo>
                    <a:pt x="2" y="4"/>
                    <a:pt x="0" y="7"/>
                    <a:pt x="1" y="8"/>
                  </a:cubicBezTo>
                  <a:cubicBezTo>
                    <a:pt x="2" y="9"/>
                    <a:pt x="6" y="8"/>
                    <a:pt x="7" y="7"/>
                  </a:cubicBezTo>
                  <a:cubicBezTo>
                    <a:pt x="9" y="5"/>
                    <a:pt x="10" y="3"/>
                    <a:pt x="9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48" name="Freeform 1078"/>
            <p:cNvSpPr>
              <a:spLocks/>
            </p:cNvSpPr>
            <p:nvPr/>
          </p:nvSpPr>
          <p:spPr bwMode="auto">
            <a:xfrm>
              <a:off x="23690263" y="21326475"/>
              <a:ext cx="7938" cy="14288"/>
            </a:xfrm>
            <a:custGeom>
              <a:avLst/>
              <a:gdLst>
                <a:gd name="T0" fmla="*/ 2 w 3"/>
                <a:gd name="T1" fmla="*/ 0 h 6"/>
                <a:gd name="T2" fmla="*/ 0 w 3"/>
                <a:gd name="T3" fmla="*/ 3 h 6"/>
                <a:gd name="T4" fmla="*/ 1 w 3"/>
                <a:gd name="T5" fmla="*/ 6 h 6"/>
                <a:gd name="T6" fmla="*/ 2 w 3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2" y="4"/>
                    <a:pt x="3" y="2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49" name="Freeform 1079"/>
            <p:cNvSpPr>
              <a:spLocks/>
            </p:cNvSpPr>
            <p:nvPr/>
          </p:nvSpPr>
          <p:spPr bwMode="auto">
            <a:xfrm>
              <a:off x="23836313" y="21002625"/>
              <a:ext cx="12700" cy="14288"/>
            </a:xfrm>
            <a:custGeom>
              <a:avLst/>
              <a:gdLst>
                <a:gd name="T0" fmla="*/ 2 w 5"/>
                <a:gd name="T1" fmla="*/ 2 h 6"/>
                <a:gd name="T2" fmla="*/ 0 w 5"/>
                <a:gd name="T3" fmla="*/ 6 h 6"/>
                <a:gd name="T4" fmla="*/ 4 w 5"/>
                <a:gd name="T5" fmla="*/ 4 h 6"/>
                <a:gd name="T6" fmla="*/ 1 w 5"/>
                <a:gd name="T7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cubicBezTo>
                    <a:pt x="1" y="3"/>
                    <a:pt x="0" y="4"/>
                    <a:pt x="0" y="6"/>
                  </a:cubicBezTo>
                  <a:cubicBezTo>
                    <a:pt x="1" y="6"/>
                    <a:pt x="4" y="6"/>
                    <a:pt x="4" y="4"/>
                  </a:cubicBezTo>
                  <a:cubicBezTo>
                    <a:pt x="5" y="2"/>
                    <a:pt x="3" y="0"/>
                    <a:pt x="1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50" name="Freeform 1080"/>
            <p:cNvSpPr>
              <a:spLocks/>
            </p:cNvSpPr>
            <p:nvPr/>
          </p:nvSpPr>
          <p:spPr bwMode="auto">
            <a:xfrm>
              <a:off x="23623588" y="20962938"/>
              <a:ext cx="15875" cy="12700"/>
            </a:xfrm>
            <a:custGeom>
              <a:avLst/>
              <a:gdLst>
                <a:gd name="T0" fmla="*/ 6 w 6"/>
                <a:gd name="T1" fmla="*/ 0 h 5"/>
                <a:gd name="T2" fmla="*/ 4 w 6"/>
                <a:gd name="T3" fmla="*/ 0 h 5"/>
                <a:gd name="T4" fmla="*/ 2 w 6"/>
                <a:gd name="T5" fmla="*/ 0 h 5"/>
                <a:gd name="T6" fmla="*/ 1 w 6"/>
                <a:gd name="T7" fmla="*/ 2 h 5"/>
                <a:gd name="T8" fmla="*/ 2 w 6"/>
                <a:gd name="T9" fmla="*/ 3 h 5"/>
                <a:gd name="T10" fmla="*/ 2 w 6"/>
                <a:gd name="T11" fmla="*/ 4 h 5"/>
                <a:gd name="T12" fmla="*/ 4 w 6"/>
                <a:gd name="T13" fmla="*/ 5 h 5"/>
                <a:gd name="T14" fmla="*/ 6 w 6"/>
                <a:gd name="T15" fmla="*/ 2 h 5"/>
                <a:gd name="T16" fmla="*/ 6 w 6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3" y="5"/>
                    <a:pt x="4" y="5"/>
                  </a:cubicBezTo>
                  <a:cubicBezTo>
                    <a:pt x="5" y="4"/>
                    <a:pt x="6" y="4"/>
                    <a:pt x="6" y="2"/>
                  </a:cubicBezTo>
                  <a:cubicBezTo>
                    <a:pt x="6" y="1"/>
                    <a:pt x="6" y="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51" name="Freeform 1081"/>
            <p:cNvSpPr>
              <a:spLocks/>
            </p:cNvSpPr>
            <p:nvPr/>
          </p:nvSpPr>
          <p:spPr bwMode="auto">
            <a:xfrm>
              <a:off x="23641050" y="21139150"/>
              <a:ext cx="19050" cy="12700"/>
            </a:xfrm>
            <a:custGeom>
              <a:avLst/>
              <a:gdLst>
                <a:gd name="T0" fmla="*/ 6 w 7"/>
                <a:gd name="T1" fmla="*/ 0 h 5"/>
                <a:gd name="T2" fmla="*/ 5 w 7"/>
                <a:gd name="T3" fmla="*/ 0 h 5"/>
                <a:gd name="T4" fmla="*/ 3 w 7"/>
                <a:gd name="T5" fmla="*/ 0 h 5"/>
                <a:gd name="T6" fmla="*/ 2 w 7"/>
                <a:gd name="T7" fmla="*/ 3 h 5"/>
                <a:gd name="T8" fmla="*/ 2 w 7"/>
                <a:gd name="T9" fmla="*/ 3 h 5"/>
                <a:gd name="T10" fmla="*/ 3 w 7"/>
                <a:gd name="T11" fmla="*/ 4 h 5"/>
                <a:gd name="T12" fmla="*/ 4 w 7"/>
                <a:gd name="T13" fmla="*/ 5 h 5"/>
                <a:gd name="T14" fmla="*/ 7 w 7"/>
                <a:gd name="T15" fmla="*/ 3 h 5"/>
                <a:gd name="T16" fmla="*/ 6 w 7"/>
                <a:gd name="T1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5">
                  <a:moveTo>
                    <a:pt x="6" y="0"/>
                  </a:moveTo>
                  <a:cubicBezTo>
                    <a:pt x="6" y="0"/>
                    <a:pt x="5" y="0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0"/>
                    <a:pt x="0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5" y="5"/>
                    <a:pt x="6" y="4"/>
                    <a:pt x="7" y="3"/>
                  </a:cubicBezTo>
                  <a:cubicBezTo>
                    <a:pt x="7" y="1"/>
                    <a:pt x="7" y="1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52" name="Freeform 1082"/>
            <p:cNvSpPr>
              <a:spLocks/>
            </p:cNvSpPr>
            <p:nvPr/>
          </p:nvSpPr>
          <p:spPr bwMode="auto">
            <a:xfrm>
              <a:off x="23612475" y="21028025"/>
              <a:ext cx="23813" cy="23813"/>
            </a:xfrm>
            <a:custGeom>
              <a:avLst/>
              <a:gdLst>
                <a:gd name="T0" fmla="*/ 3 w 9"/>
                <a:gd name="T1" fmla="*/ 1 h 9"/>
                <a:gd name="T2" fmla="*/ 1 w 9"/>
                <a:gd name="T3" fmla="*/ 2 h 9"/>
                <a:gd name="T4" fmla="*/ 1 w 9"/>
                <a:gd name="T5" fmla="*/ 5 h 9"/>
                <a:gd name="T6" fmla="*/ 5 w 9"/>
                <a:gd name="T7" fmla="*/ 7 h 9"/>
                <a:gd name="T8" fmla="*/ 7 w 9"/>
                <a:gd name="T9" fmla="*/ 8 h 9"/>
                <a:gd name="T10" fmla="*/ 9 w 9"/>
                <a:gd name="T11" fmla="*/ 9 h 9"/>
                <a:gd name="T12" fmla="*/ 9 w 9"/>
                <a:gd name="T13" fmla="*/ 6 h 9"/>
                <a:gd name="T14" fmla="*/ 7 w 9"/>
                <a:gd name="T15" fmla="*/ 3 h 9"/>
                <a:gd name="T16" fmla="*/ 4 w 9"/>
                <a:gd name="T17" fmla="*/ 5 h 9"/>
                <a:gd name="T18" fmla="*/ 3 w 9"/>
                <a:gd name="T19" fmla="*/ 4 h 9"/>
                <a:gd name="T20" fmla="*/ 3 w 9"/>
                <a:gd name="T21" fmla="*/ 2 h 9"/>
                <a:gd name="T22" fmla="*/ 4 w 9"/>
                <a:gd name="T23" fmla="*/ 0 h 9"/>
                <a:gd name="T24" fmla="*/ 3 w 9"/>
                <a:gd name="T2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2" y="1"/>
                    <a:pt x="2" y="1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ubicBezTo>
                    <a:pt x="2" y="6"/>
                    <a:pt x="4" y="7"/>
                    <a:pt x="5" y="7"/>
                  </a:cubicBezTo>
                  <a:cubicBezTo>
                    <a:pt x="6" y="8"/>
                    <a:pt x="6" y="8"/>
                    <a:pt x="7" y="8"/>
                  </a:cubicBezTo>
                  <a:cubicBezTo>
                    <a:pt x="7" y="8"/>
                    <a:pt x="8" y="9"/>
                    <a:pt x="9" y="9"/>
                  </a:cubicBezTo>
                  <a:cubicBezTo>
                    <a:pt x="9" y="8"/>
                    <a:pt x="9" y="7"/>
                    <a:pt x="9" y="6"/>
                  </a:cubicBezTo>
                  <a:cubicBezTo>
                    <a:pt x="9" y="5"/>
                    <a:pt x="8" y="4"/>
                    <a:pt x="7" y="3"/>
                  </a:cubicBezTo>
                  <a:cubicBezTo>
                    <a:pt x="6" y="3"/>
                    <a:pt x="5" y="4"/>
                    <a:pt x="4" y="5"/>
                  </a:cubicBezTo>
                  <a:cubicBezTo>
                    <a:pt x="4" y="5"/>
                    <a:pt x="3" y="4"/>
                    <a:pt x="3" y="4"/>
                  </a:cubicBezTo>
                  <a:cubicBezTo>
                    <a:pt x="2" y="3"/>
                    <a:pt x="3" y="3"/>
                    <a:pt x="3" y="2"/>
                  </a:cubicBezTo>
                  <a:cubicBezTo>
                    <a:pt x="3" y="2"/>
                    <a:pt x="4" y="1"/>
                    <a:pt x="4" y="0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53" name="Freeform 1083"/>
            <p:cNvSpPr>
              <a:spLocks/>
            </p:cNvSpPr>
            <p:nvPr/>
          </p:nvSpPr>
          <p:spPr bwMode="auto">
            <a:xfrm>
              <a:off x="23787100" y="21097875"/>
              <a:ext cx="17463" cy="15875"/>
            </a:xfrm>
            <a:custGeom>
              <a:avLst/>
              <a:gdLst>
                <a:gd name="T0" fmla="*/ 6 w 7"/>
                <a:gd name="T1" fmla="*/ 0 h 6"/>
                <a:gd name="T2" fmla="*/ 4 w 7"/>
                <a:gd name="T3" fmla="*/ 0 h 6"/>
                <a:gd name="T4" fmla="*/ 2 w 7"/>
                <a:gd name="T5" fmla="*/ 0 h 6"/>
                <a:gd name="T6" fmla="*/ 1 w 7"/>
                <a:gd name="T7" fmla="*/ 3 h 6"/>
                <a:gd name="T8" fmla="*/ 1 w 7"/>
                <a:gd name="T9" fmla="*/ 4 h 6"/>
                <a:gd name="T10" fmla="*/ 2 w 7"/>
                <a:gd name="T11" fmla="*/ 5 h 6"/>
                <a:gd name="T12" fmla="*/ 3 w 7"/>
                <a:gd name="T13" fmla="*/ 5 h 6"/>
                <a:gd name="T14" fmla="*/ 5 w 7"/>
                <a:gd name="T15" fmla="*/ 3 h 6"/>
                <a:gd name="T16" fmla="*/ 7 w 7"/>
                <a:gd name="T17" fmla="*/ 0 h 6"/>
                <a:gd name="T18" fmla="*/ 6 w 7"/>
                <a:gd name="T1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5" y="1"/>
                    <a:pt x="4" y="0"/>
                    <a:pt x="4" y="0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2" y="1"/>
                    <a:pt x="1" y="2"/>
                    <a:pt x="1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2" y="4"/>
                    <a:pt x="2" y="5"/>
                  </a:cubicBezTo>
                  <a:cubicBezTo>
                    <a:pt x="3" y="5"/>
                    <a:pt x="3" y="6"/>
                    <a:pt x="3" y="5"/>
                  </a:cubicBezTo>
                  <a:cubicBezTo>
                    <a:pt x="4" y="5"/>
                    <a:pt x="5" y="4"/>
                    <a:pt x="5" y="3"/>
                  </a:cubicBezTo>
                  <a:cubicBezTo>
                    <a:pt x="6" y="3"/>
                    <a:pt x="7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54" name="Freeform 1084"/>
            <p:cNvSpPr>
              <a:spLocks/>
            </p:cNvSpPr>
            <p:nvPr/>
          </p:nvSpPr>
          <p:spPr bwMode="auto">
            <a:xfrm>
              <a:off x="23755350" y="21002625"/>
              <a:ext cx="17463" cy="14288"/>
            </a:xfrm>
            <a:custGeom>
              <a:avLst/>
              <a:gdLst>
                <a:gd name="T0" fmla="*/ 5 w 7"/>
                <a:gd name="T1" fmla="*/ 0 h 6"/>
                <a:gd name="T2" fmla="*/ 3 w 7"/>
                <a:gd name="T3" fmla="*/ 1 h 6"/>
                <a:gd name="T4" fmla="*/ 2 w 7"/>
                <a:gd name="T5" fmla="*/ 1 h 6"/>
                <a:gd name="T6" fmla="*/ 0 w 7"/>
                <a:gd name="T7" fmla="*/ 3 h 6"/>
                <a:gd name="T8" fmla="*/ 0 w 7"/>
                <a:gd name="T9" fmla="*/ 4 h 6"/>
                <a:gd name="T10" fmla="*/ 2 w 7"/>
                <a:gd name="T11" fmla="*/ 5 h 6"/>
                <a:gd name="T12" fmla="*/ 3 w 7"/>
                <a:gd name="T13" fmla="*/ 5 h 6"/>
                <a:gd name="T14" fmla="*/ 5 w 7"/>
                <a:gd name="T15" fmla="*/ 4 h 6"/>
                <a:gd name="T16" fmla="*/ 6 w 7"/>
                <a:gd name="T17" fmla="*/ 1 h 6"/>
                <a:gd name="T18" fmla="*/ 6 w 7"/>
                <a:gd name="T19" fmla="*/ 0 h 6"/>
                <a:gd name="T20" fmla="*/ 5 w 7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6">
                  <a:moveTo>
                    <a:pt x="5" y="0"/>
                  </a:move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2" y="0"/>
                    <a:pt x="2" y="1"/>
                  </a:cubicBezTo>
                  <a:cubicBezTo>
                    <a:pt x="1" y="1"/>
                    <a:pt x="0" y="2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" y="5"/>
                    <a:pt x="1" y="5"/>
                    <a:pt x="2" y="5"/>
                  </a:cubicBezTo>
                  <a:cubicBezTo>
                    <a:pt x="2" y="6"/>
                    <a:pt x="2" y="6"/>
                    <a:pt x="3" y="5"/>
                  </a:cubicBezTo>
                  <a:cubicBezTo>
                    <a:pt x="4" y="5"/>
                    <a:pt x="4" y="5"/>
                    <a:pt x="5" y="4"/>
                  </a:cubicBezTo>
                  <a:cubicBezTo>
                    <a:pt x="5" y="3"/>
                    <a:pt x="7" y="1"/>
                    <a:pt x="6" y="1"/>
                  </a:cubicBezTo>
                  <a:cubicBezTo>
                    <a:pt x="6" y="0"/>
                    <a:pt x="6" y="0"/>
                    <a:pt x="6" y="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55" name="Freeform 1085"/>
            <p:cNvSpPr>
              <a:spLocks/>
            </p:cNvSpPr>
            <p:nvPr/>
          </p:nvSpPr>
          <p:spPr bwMode="auto">
            <a:xfrm>
              <a:off x="23850600" y="20869275"/>
              <a:ext cx="19050" cy="11113"/>
            </a:xfrm>
            <a:custGeom>
              <a:avLst/>
              <a:gdLst>
                <a:gd name="T0" fmla="*/ 5 w 7"/>
                <a:gd name="T1" fmla="*/ 0 h 4"/>
                <a:gd name="T2" fmla="*/ 4 w 7"/>
                <a:gd name="T3" fmla="*/ 0 h 4"/>
                <a:gd name="T4" fmla="*/ 1 w 7"/>
                <a:gd name="T5" fmla="*/ 0 h 4"/>
                <a:gd name="T6" fmla="*/ 0 w 7"/>
                <a:gd name="T7" fmla="*/ 2 h 4"/>
                <a:gd name="T8" fmla="*/ 2 w 7"/>
                <a:gd name="T9" fmla="*/ 3 h 4"/>
                <a:gd name="T10" fmla="*/ 3 w 7"/>
                <a:gd name="T11" fmla="*/ 4 h 4"/>
                <a:gd name="T12" fmla="*/ 6 w 7"/>
                <a:gd name="T13" fmla="*/ 2 h 4"/>
                <a:gd name="T14" fmla="*/ 6 w 7"/>
                <a:gd name="T15" fmla="*/ 1 h 4"/>
                <a:gd name="T16" fmla="*/ 5 w 7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4">
                  <a:moveTo>
                    <a:pt x="5" y="0"/>
                  </a:moveTo>
                  <a:cubicBezTo>
                    <a:pt x="5" y="0"/>
                    <a:pt x="4" y="0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1" y="3"/>
                    <a:pt x="2" y="2"/>
                    <a:pt x="2" y="3"/>
                  </a:cubicBezTo>
                  <a:cubicBezTo>
                    <a:pt x="3" y="3"/>
                    <a:pt x="3" y="4"/>
                    <a:pt x="3" y="4"/>
                  </a:cubicBezTo>
                  <a:cubicBezTo>
                    <a:pt x="4" y="4"/>
                    <a:pt x="6" y="3"/>
                    <a:pt x="6" y="2"/>
                  </a:cubicBezTo>
                  <a:cubicBezTo>
                    <a:pt x="7" y="1"/>
                    <a:pt x="6" y="1"/>
                    <a:pt x="6" y="1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56" name="Freeform 1086"/>
            <p:cNvSpPr>
              <a:spLocks/>
            </p:cNvSpPr>
            <p:nvPr/>
          </p:nvSpPr>
          <p:spPr bwMode="auto">
            <a:xfrm>
              <a:off x="23812500" y="21115338"/>
              <a:ext cx="20638" cy="23813"/>
            </a:xfrm>
            <a:custGeom>
              <a:avLst/>
              <a:gdLst>
                <a:gd name="T0" fmla="*/ 4 w 8"/>
                <a:gd name="T1" fmla="*/ 2 h 9"/>
                <a:gd name="T2" fmla="*/ 2 w 8"/>
                <a:gd name="T3" fmla="*/ 4 h 9"/>
                <a:gd name="T4" fmla="*/ 1 w 8"/>
                <a:gd name="T5" fmla="*/ 7 h 9"/>
                <a:gd name="T6" fmla="*/ 2 w 8"/>
                <a:gd name="T7" fmla="*/ 8 h 9"/>
                <a:gd name="T8" fmla="*/ 5 w 8"/>
                <a:gd name="T9" fmla="*/ 9 h 9"/>
                <a:gd name="T10" fmla="*/ 6 w 8"/>
                <a:gd name="T11" fmla="*/ 6 h 9"/>
                <a:gd name="T12" fmla="*/ 7 w 8"/>
                <a:gd name="T13" fmla="*/ 3 h 9"/>
                <a:gd name="T14" fmla="*/ 8 w 8"/>
                <a:gd name="T15" fmla="*/ 2 h 9"/>
                <a:gd name="T16" fmla="*/ 8 w 8"/>
                <a:gd name="T17" fmla="*/ 1 h 9"/>
                <a:gd name="T18" fmla="*/ 8 w 8"/>
                <a:gd name="T19" fmla="*/ 0 h 9"/>
                <a:gd name="T20" fmla="*/ 7 w 8"/>
                <a:gd name="T21" fmla="*/ 1 h 9"/>
                <a:gd name="T22" fmla="*/ 4 w 8"/>
                <a:gd name="T2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9">
                  <a:moveTo>
                    <a:pt x="4" y="2"/>
                  </a:moveTo>
                  <a:cubicBezTo>
                    <a:pt x="4" y="2"/>
                    <a:pt x="3" y="3"/>
                    <a:pt x="2" y="4"/>
                  </a:cubicBezTo>
                  <a:cubicBezTo>
                    <a:pt x="2" y="5"/>
                    <a:pt x="0" y="6"/>
                    <a:pt x="1" y="7"/>
                  </a:cubicBezTo>
                  <a:cubicBezTo>
                    <a:pt x="1" y="8"/>
                    <a:pt x="2" y="8"/>
                    <a:pt x="2" y="8"/>
                  </a:cubicBezTo>
                  <a:cubicBezTo>
                    <a:pt x="3" y="8"/>
                    <a:pt x="4" y="9"/>
                    <a:pt x="5" y="9"/>
                  </a:cubicBezTo>
                  <a:cubicBezTo>
                    <a:pt x="6" y="9"/>
                    <a:pt x="6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3"/>
                    <a:pt x="8" y="3"/>
                    <a:pt x="8" y="2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0"/>
                    <a:pt x="7" y="1"/>
                  </a:cubicBezTo>
                  <a:cubicBezTo>
                    <a:pt x="6" y="1"/>
                    <a:pt x="5" y="3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695" name="Group 694"/>
          <p:cNvGrpSpPr/>
          <p:nvPr/>
        </p:nvGrpSpPr>
        <p:grpSpPr>
          <a:xfrm>
            <a:off x="21405541" y="8412142"/>
            <a:ext cx="1303644" cy="1303644"/>
            <a:chOff x="26452513" y="18767425"/>
            <a:chExt cx="4268788" cy="4268788"/>
          </a:xfrm>
        </p:grpSpPr>
        <p:sp>
          <p:nvSpPr>
            <p:cNvPr id="557" name="Oval 1087"/>
            <p:cNvSpPr>
              <a:spLocks noChangeArrowheads="1"/>
            </p:cNvSpPr>
            <p:nvPr/>
          </p:nvSpPr>
          <p:spPr bwMode="auto">
            <a:xfrm>
              <a:off x="26452513" y="18767425"/>
              <a:ext cx="4268788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58" name="Freeform 1088"/>
            <p:cNvSpPr>
              <a:spLocks/>
            </p:cNvSpPr>
            <p:nvPr/>
          </p:nvSpPr>
          <p:spPr bwMode="auto">
            <a:xfrm>
              <a:off x="27449463" y="19786600"/>
              <a:ext cx="2276475" cy="2232025"/>
            </a:xfrm>
            <a:custGeom>
              <a:avLst/>
              <a:gdLst>
                <a:gd name="T0" fmla="*/ 866 w 878"/>
                <a:gd name="T1" fmla="*/ 861 h 861"/>
                <a:gd name="T2" fmla="*/ 11 w 878"/>
                <a:gd name="T3" fmla="*/ 861 h 861"/>
                <a:gd name="T4" fmla="*/ 0 w 878"/>
                <a:gd name="T5" fmla="*/ 850 h 861"/>
                <a:gd name="T6" fmla="*/ 0 w 878"/>
                <a:gd name="T7" fmla="*/ 11 h 861"/>
                <a:gd name="T8" fmla="*/ 11 w 878"/>
                <a:gd name="T9" fmla="*/ 0 h 861"/>
                <a:gd name="T10" fmla="*/ 866 w 878"/>
                <a:gd name="T11" fmla="*/ 0 h 861"/>
                <a:gd name="T12" fmla="*/ 878 w 878"/>
                <a:gd name="T13" fmla="*/ 11 h 861"/>
                <a:gd name="T14" fmla="*/ 878 w 878"/>
                <a:gd name="T15" fmla="*/ 850 h 861"/>
                <a:gd name="T16" fmla="*/ 866 w 878"/>
                <a:gd name="T17" fmla="*/ 861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8" h="861">
                  <a:moveTo>
                    <a:pt x="866" y="861"/>
                  </a:moveTo>
                  <a:cubicBezTo>
                    <a:pt x="11" y="861"/>
                    <a:pt x="11" y="861"/>
                    <a:pt x="11" y="861"/>
                  </a:cubicBezTo>
                  <a:cubicBezTo>
                    <a:pt x="5" y="861"/>
                    <a:pt x="0" y="856"/>
                    <a:pt x="0" y="85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866" y="0"/>
                    <a:pt x="866" y="0"/>
                    <a:pt x="866" y="0"/>
                  </a:cubicBezTo>
                  <a:cubicBezTo>
                    <a:pt x="873" y="0"/>
                    <a:pt x="878" y="5"/>
                    <a:pt x="878" y="11"/>
                  </a:cubicBezTo>
                  <a:cubicBezTo>
                    <a:pt x="878" y="850"/>
                    <a:pt x="878" y="850"/>
                    <a:pt x="878" y="850"/>
                  </a:cubicBezTo>
                  <a:cubicBezTo>
                    <a:pt x="878" y="856"/>
                    <a:pt x="873" y="861"/>
                    <a:pt x="866" y="861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59" name="Freeform 1089"/>
            <p:cNvSpPr>
              <a:spLocks/>
            </p:cNvSpPr>
            <p:nvPr/>
          </p:nvSpPr>
          <p:spPr bwMode="auto">
            <a:xfrm>
              <a:off x="27535188" y="19786600"/>
              <a:ext cx="2105025" cy="2232025"/>
            </a:xfrm>
            <a:custGeom>
              <a:avLst/>
              <a:gdLst>
                <a:gd name="T0" fmla="*/ 805 w 812"/>
                <a:gd name="T1" fmla="*/ 861 h 861"/>
                <a:gd name="T2" fmla="*/ 15 w 812"/>
                <a:gd name="T3" fmla="*/ 861 h 861"/>
                <a:gd name="T4" fmla="*/ 0 w 812"/>
                <a:gd name="T5" fmla="*/ 847 h 861"/>
                <a:gd name="T6" fmla="*/ 0 w 812"/>
                <a:gd name="T7" fmla="*/ 7 h 861"/>
                <a:gd name="T8" fmla="*/ 7 w 812"/>
                <a:gd name="T9" fmla="*/ 0 h 861"/>
                <a:gd name="T10" fmla="*/ 805 w 812"/>
                <a:gd name="T11" fmla="*/ 0 h 861"/>
                <a:gd name="T12" fmla="*/ 812 w 812"/>
                <a:gd name="T13" fmla="*/ 7 h 861"/>
                <a:gd name="T14" fmla="*/ 812 w 812"/>
                <a:gd name="T15" fmla="*/ 854 h 861"/>
                <a:gd name="T16" fmla="*/ 805 w 812"/>
                <a:gd name="T17" fmla="*/ 861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2" h="861">
                  <a:moveTo>
                    <a:pt x="805" y="861"/>
                  </a:moveTo>
                  <a:cubicBezTo>
                    <a:pt x="15" y="861"/>
                    <a:pt x="15" y="861"/>
                    <a:pt x="15" y="861"/>
                  </a:cubicBezTo>
                  <a:cubicBezTo>
                    <a:pt x="7" y="861"/>
                    <a:pt x="0" y="855"/>
                    <a:pt x="0" y="84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05" y="0"/>
                    <a:pt x="805" y="0"/>
                    <a:pt x="805" y="0"/>
                  </a:cubicBezTo>
                  <a:cubicBezTo>
                    <a:pt x="809" y="0"/>
                    <a:pt x="812" y="3"/>
                    <a:pt x="812" y="7"/>
                  </a:cubicBezTo>
                  <a:cubicBezTo>
                    <a:pt x="812" y="854"/>
                    <a:pt x="812" y="854"/>
                    <a:pt x="812" y="854"/>
                  </a:cubicBezTo>
                  <a:cubicBezTo>
                    <a:pt x="812" y="858"/>
                    <a:pt x="809" y="861"/>
                    <a:pt x="805" y="861"/>
                  </a:cubicBezTo>
                  <a:close/>
                </a:path>
              </a:pathLst>
            </a:custGeom>
            <a:solidFill>
              <a:srgbClr val="C92D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60" name="Freeform 1090"/>
            <p:cNvSpPr>
              <a:spLocks/>
            </p:cNvSpPr>
            <p:nvPr/>
          </p:nvSpPr>
          <p:spPr bwMode="auto">
            <a:xfrm>
              <a:off x="27660600" y="20974050"/>
              <a:ext cx="217488" cy="987425"/>
            </a:xfrm>
            <a:custGeom>
              <a:avLst/>
              <a:gdLst>
                <a:gd name="T0" fmla="*/ 57 w 84"/>
                <a:gd name="T1" fmla="*/ 197 h 381"/>
                <a:gd name="T2" fmla="*/ 57 w 84"/>
                <a:gd name="T3" fmla="*/ 0 h 381"/>
                <a:gd name="T4" fmla="*/ 28 w 84"/>
                <a:gd name="T5" fmla="*/ 0 h 381"/>
                <a:gd name="T6" fmla="*/ 0 w 84"/>
                <a:gd name="T7" fmla="*/ 24 h 381"/>
                <a:gd name="T8" fmla="*/ 0 w 84"/>
                <a:gd name="T9" fmla="*/ 358 h 381"/>
                <a:gd name="T10" fmla="*/ 28 w 84"/>
                <a:gd name="T11" fmla="*/ 381 h 381"/>
                <a:gd name="T12" fmla="*/ 57 w 84"/>
                <a:gd name="T13" fmla="*/ 381 h 381"/>
                <a:gd name="T14" fmla="*/ 84 w 84"/>
                <a:gd name="T15" fmla="*/ 358 h 381"/>
                <a:gd name="T16" fmla="*/ 84 w 84"/>
                <a:gd name="T17" fmla="*/ 222 h 381"/>
                <a:gd name="T18" fmla="*/ 83 w 84"/>
                <a:gd name="T19" fmla="*/ 222 h 381"/>
                <a:gd name="T20" fmla="*/ 57 w 84"/>
                <a:gd name="T21" fmla="*/ 197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381">
                  <a:moveTo>
                    <a:pt x="57" y="197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12" y="0"/>
                    <a:pt x="0" y="11"/>
                    <a:pt x="0" y="24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71"/>
                    <a:pt x="12" y="381"/>
                    <a:pt x="28" y="381"/>
                  </a:cubicBezTo>
                  <a:cubicBezTo>
                    <a:pt x="57" y="381"/>
                    <a:pt x="57" y="381"/>
                    <a:pt x="57" y="381"/>
                  </a:cubicBezTo>
                  <a:cubicBezTo>
                    <a:pt x="72" y="381"/>
                    <a:pt x="84" y="371"/>
                    <a:pt x="84" y="358"/>
                  </a:cubicBezTo>
                  <a:cubicBezTo>
                    <a:pt x="84" y="222"/>
                    <a:pt x="84" y="222"/>
                    <a:pt x="84" y="222"/>
                  </a:cubicBezTo>
                  <a:cubicBezTo>
                    <a:pt x="83" y="222"/>
                    <a:pt x="83" y="222"/>
                    <a:pt x="83" y="222"/>
                  </a:cubicBezTo>
                  <a:cubicBezTo>
                    <a:pt x="68" y="222"/>
                    <a:pt x="57" y="210"/>
                    <a:pt x="57" y="197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61" name="Freeform 1091"/>
            <p:cNvSpPr>
              <a:spLocks/>
            </p:cNvSpPr>
            <p:nvPr/>
          </p:nvSpPr>
          <p:spPr bwMode="auto">
            <a:xfrm>
              <a:off x="27833638" y="20974050"/>
              <a:ext cx="144463" cy="554038"/>
            </a:xfrm>
            <a:custGeom>
              <a:avLst/>
              <a:gdLst>
                <a:gd name="T0" fmla="*/ 55 w 56"/>
                <a:gd name="T1" fmla="*/ 191 h 214"/>
                <a:gd name="T2" fmla="*/ 55 w 56"/>
                <a:gd name="T3" fmla="*/ 0 h 214"/>
                <a:gd name="T4" fmla="*/ 56 w 56"/>
                <a:gd name="T5" fmla="*/ 0 h 214"/>
                <a:gd name="T6" fmla="*/ 0 w 56"/>
                <a:gd name="T7" fmla="*/ 0 h 214"/>
                <a:gd name="T8" fmla="*/ 1 w 56"/>
                <a:gd name="T9" fmla="*/ 0 h 214"/>
                <a:gd name="T10" fmla="*/ 1 w 56"/>
                <a:gd name="T11" fmla="*/ 191 h 214"/>
                <a:gd name="T12" fmla="*/ 19 w 56"/>
                <a:gd name="T13" fmla="*/ 214 h 214"/>
                <a:gd name="T14" fmla="*/ 20 w 56"/>
                <a:gd name="T15" fmla="*/ 214 h 214"/>
                <a:gd name="T16" fmla="*/ 36 w 56"/>
                <a:gd name="T17" fmla="*/ 214 h 214"/>
                <a:gd name="T18" fmla="*/ 36 w 56"/>
                <a:gd name="T19" fmla="*/ 214 h 214"/>
                <a:gd name="T20" fmla="*/ 55 w 56"/>
                <a:gd name="T21" fmla="*/ 19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214">
                  <a:moveTo>
                    <a:pt x="55" y="191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91"/>
                    <a:pt x="1" y="191"/>
                    <a:pt x="1" y="191"/>
                  </a:cubicBezTo>
                  <a:cubicBezTo>
                    <a:pt x="1" y="203"/>
                    <a:pt x="8" y="214"/>
                    <a:pt x="19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36" y="214"/>
                    <a:pt x="36" y="214"/>
                    <a:pt x="36" y="214"/>
                  </a:cubicBezTo>
                  <a:cubicBezTo>
                    <a:pt x="36" y="214"/>
                    <a:pt x="36" y="214"/>
                    <a:pt x="36" y="214"/>
                  </a:cubicBezTo>
                  <a:cubicBezTo>
                    <a:pt x="47" y="214"/>
                    <a:pt x="55" y="203"/>
                    <a:pt x="55" y="191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62" name="Freeform 1092"/>
            <p:cNvSpPr>
              <a:spLocks/>
            </p:cNvSpPr>
            <p:nvPr/>
          </p:nvSpPr>
          <p:spPr bwMode="auto">
            <a:xfrm>
              <a:off x="28206700" y="20974050"/>
              <a:ext cx="217488" cy="987425"/>
            </a:xfrm>
            <a:custGeom>
              <a:avLst/>
              <a:gdLst>
                <a:gd name="T0" fmla="*/ 57 w 84"/>
                <a:gd name="T1" fmla="*/ 0 h 381"/>
                <a:gd name="T2" fmla="*/ 30 w 84"/>
                <a:gd name="T3" fmla="*/ 0 h 381"/>
                <a:gd name="T4" fmla="*/ 30 w 84"/>
                <a:gd name="T5" fmla="*/ 197 h 381"/>
                <a:gd name="T6" fmla="*/ 3 w 84"/>
                <a:gd name="T7" fmla="*/ 222 h 381"/>
                <a:gd name="T8" fmla="*/ 0 w 84"/>
                <a:gd name="T9" fmla="*/ 222 h 381"/>
                <a:gd name="T10" fmla="*/ 0 w 84"/>
                <a:gd name="T11" fmla="*/ 358 h 381"/>
                <a:gd name="T12" fmla="*/ 28 w 84"/>
                <a:gd name="T13" fmla="*/ 381 h 381"/>
                <a:gd name="T14" fmla="*/ 57 w 84"/>
                <a:gd name="T15" fmla="*/ 381 h 381"/>
                <a:gd name="T16" fmla="*/ 84 w 84"/>
                <a:gd name="T17" fmla="*/ 358 h 381"/>
                <a:gd name="T18" fmla="*/ 84 w 84"/>
                <a:gd name="T19" fmla="*/ 24 h 381"/>
                <a:gd name="T20" fmla="*/ 57 w 84"/>
                <a:gd name="T21" fmla="*/ 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381">
                  <a:moveTo>
                    <a:pt x="57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210"/>
                    <a:pt x="18" y="222"/>
                    <a:pt x="3" y="222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71"/>
                    <a:pt x="13" y="381"/>
                    <a:pt x="28" y="381"/>
                  </a:cubicBezTo>
                  <a:cubicBezTo>
                    <a:pt x="57" y="381"/>
                    <a:pt x="57" y="381"/>
                    <a:pt x="57" y="381"/>
                  </a:cubicBezTo>
                  <a:cubicBezTo>
                    <a:pt x="72" y="381"/>
                    <a:pt x="84" y="371"/>
                    <a:pt x="84" y="358"/>
                  </a:cubicBezTo>
                  <a:cubicBezTo>
                    <a:pt x="84" y="24"/>
                    <a:pt x="84" y="24"/>
                    <a:pt x="84" y="24"/>
                  </a:cubicBezTo>
                  <a:cubicBezTo>
                    <a:pt x="84" y="11"/>
                    <a:pt x="72" y="0"/>
                    <a:pt x="57" y="0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63" name="Freeform 1093"/>
            <p:cNvSpPr>
              <a:spLocks/>
            </p:cNvSpPr>
            <p:nvPr/>
          </p:nvSpPr>
          <p:spPr bwMode="auto">
            <a:xfrm>
              <a:off x="27928888" y="20974050"/>
              <a:ext cx="223838" cy="987425"/>
            </a:xfrm>
            <a:custGeom>
              <a:avLst/>
              <a:gdLst>
                <a:gd name="T0" fmla="*/ 57 w 86"/>
                <a:gd name="T1" fmla="*/ 197 h 381"/>
                <a:gd name="T2" fmla="*/ 57 w 86"/>
                <a:gd name="T3" fmla="*/ 1 h 381"/>
                <a:gd name="T4" fmla="*/ 57 w 86"/>
                <a:gd name="T5" fmla="*/ 0 h 381"/>
                <a:gd name="T6" fmla="*/ 29 w 86"/>
                <a:gd name="T7" fmla="*/ 0 h 381"/>
                <a:gd name="T8" fmla="*/ 29 w 86"/>
                <a:gd name="T9" fmla="*/ 197 h 381"/>
                <a:gd name="T10" fmla="*/ 2 w 86"/>
                <a:gd name="T11" fmla="*/ 222 h 381"/>
                <a:gd name="T12" fmla="*/ 0 w 86"/>
                <a:gd name="T13" fmla="*/ 222 h 381"/>
                <a:gd name="T14" fmla="*/ 0 w 86"/>
                <a:gd name="T15" fmla="*/ 358 h 381"/>
                <a:gd name="T16" fmla="*/ 29 w 86"/>
                <a:gd name="T17" fmla="*/ 381 h 381"/>
                <a:gd name="T18" fmla="*/ 58 w 86"/>
                <a:gd name="T19" fmla="*/ 381 h 381"/>
                <a:gd name="T20" fmla="*/ 86 w 86"/>
                <a:gd name="T21" fmla="*/ 358 h 381"/>
                <a:gd name="T22" fmla="*/ 86 w 86"/>
                <a:gd name="T23" fmla="*/ 221 h 381"/>
                <a:gd name="T24" fmla="*/ 57 w 86"/>
                <a:gd name="T25" fmla="*/ 197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6" h="381">
                  <a:moveTo>
                    <a:pt x="57" y="197"/>
                  </a:moveTo>
                  <a:cubicBezTo>
                    <a:pt x="57" y="1"/>
                    <a:pt x="57" y="1"/>
                    <a:pt x="57" y="1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9" y="197"/>
                    <a:pt x="29" y="197"/>
                    <a:pt x="29" y="197"/>
                  </a:cubicBezTo>
                  <a:cubicBezTo>
                    <a:pt x="29" y="210"/>
                    <a:pt x="17" y="222"/>
                    <a:pt x="2" y="222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71"/>
                    <a:pt x="14" y="381"/>
                    <a:pt x="29" y="381"/>
                  </a:cubicBezTo>
                  <a:cubicBezTo>
                    <a:pt x="58" y="381"/>
                    <a:pt x="58" y="381"/>
                    <a:pt x="58" y="381"/>
                  </a:cubicBezTo>
                  <a:cubicBezTo>
                    <a:pt x="74" y="381"/>
                    <a:pt x="86" y="371"/>
                    <a:pt x="86" y="358"/>
                  </a:cubicBezTo>
                  <a:cubicBezTo>
                    <a:pt x="86" y="221"/>
                    <a:pt x="86" y="221"/>
                    <a:pt x="86" y="221"/>
                  </a:cubicBezTo>
                  <a:cubicBezTo>
                    <a:pt x="72" y="220"/>
                    <a:pt x="57" y="210"/>
                    <a:pt x="57" y="197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64" name="Freeform 1094"/>
            <p:cNvSpPr>
              <a:spLocks/>
            </p:cNvSpPr>
            <p:nvPr/>
          </p:nvSpPr>
          <p:spPr bwMode="auto">
            <a:xfrm>
              <a:off x="28111450" y="20974050"/>
              <a:ext cx="144463" cy="554038"/>
            </a:xfrm>
            <a:custGeom>
              <a:avLst/>
              <a:gdLst>
                <a:gd name="T0" fmla="*/ 56 w 56"/>
                <a:gd name="T1" fmla="*/ 190 h 214"/>
                <a:gd name="T2" fmla="*/ 56 w 56"/>
                <a:gd name="T3" fmla="*/ 0 h 214"/>
                <a:gd name="T4" fmla="*/ 53 w 56"/>
                <a:gd name="T5" fmla="*/ 0 h 214"/>
                <a:gd name="T6" fmla="*/ 0 w 56"/>
                <a:gd name="T7" fmla="*/ 0 h 214"/>
                <a:gd name="T8" fmla="*/ 0 w 56"/>
                <a:gd name="T9" fmla="*/ 1 h 214"/>
                <a:gd name="T10" fmla="*/ 0 w 56"/>
                <a:gd name="T11" fmla="*/ 190 h 214"/>
                <a:gd name="T12" fmla="*/ 19 w 56"/>
                <a:gd name="T13" fmla="*/ 213 h 214"/>
                <a:gd name="T14" fmla="*/ 21 w 56"/>
                <a:gd name="T15" fmla="*/ 214 h 214"/>
                <a:gd name="T16" fmla="*/ 34 w 56"/>
                <a:gd name="T17" fmla="*/ 214 h 214"/>
                <a:gd name="T18" fmla="*/ 36 w 56"/>
                <a:gd name="T19" fmla="*/ 214 h 214"/>
                <a:gd name="T20" fmla="*/ 56 w 56"/>
                <a:gd name="T21" fmla="*/ 19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214">
                  <a:moveTo>
                    <a:pt x="56" y="19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202"/>
                    <a:pt x="9" y="213"/>
                    <a:pt x="19" y="213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34" y="214"/>
                    <a:pt x="34" y="214"/>
                    <a:pt x="34" y="214"/>
                  </a:cubicBezTo>
                  <a:cubicBezTo>
                    <a:pt x="36" y="214"/>
                    <a:pt x="36" y="214"/>
                    <a:pt x="36" y="214"/>
                  </a:cubicBezTo>
                  <a:cubicBezTo>
                    <a:pt x="47" y="214"/>
                    <a:pt x="56" y="202"/>
                    <a:pt x="56" y="190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65" name="Freeform 1095"/>
            <p:cNvSpPr>
              <a:spLocks/>
            </p:cNvSpPr>
            <p:nvPr/>
          </p:nvSpPr>
          <p:spPr bwMode="auto">
            <a:xfrm>
              <a:off x="28476575" y="20974050"/>
              <a:ext cx="222250" cy="987425"/>
            </a:xfrm>
            <a:custGeom>
              <a:avLst/>
              <a:gdLst>
                <a:gd name="T0" fmla="*/ 56 w 86"/>
                <a:gd name="T1" fmla="*/ 197 h 381"/>
                <a:gd name="T2" fmla="*/ 56 w 86"/>
                <a:gd name="T3" fmla="*/ 0 h 381"/>
                <a:gd name="T4" fmla="*/ 29 w 86"/>
                <a:gd name="T5" fmla="*/ 0 h 381"/>
                <a:gd name="T6" fmla="*/ 0 w 86"/>
                <a:gd name="T7" fmla="*/ 24 h 381"/>
                <a:gd name="T8" fmla="*/ 0 w 86"/>
                <a:gd name="T9" fmla="*/ 358 h 381"/>
                <a:gd name="T10" fmla="*/ 29 w 86"/>
                <a:gd name="T11" fmla="*/ 381 h 381"/>
                <a:gd name="T12" fmla="*/ 58 w 86"/>
                <a:gd name="T13" fmla="*/ 381 h 381"/>
                <a:gd name="T14" fmla="*/ 86 w 86"/>
                <a:gd name="T15" fmla="*/ 358 h 381"/>
                <a:gd name="T16" fmla="*/ 86 w 86"/>
                <a:gd name="T17" fmla="*/ 222 h 381"/>
                <a:gd name="T18" fmla="*/ 85 w 86"/>
                <a:gd name="T19" fmla="*/ 222 h 381"/>
                <a:gd name="T20" fmla="*/ 56 w 86"/>
                <a:gd name="T21" fmla="*/ 197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381">
                  <a:moveTo>
                    <a:pt x="56" y="197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3" y="0"/>
                    <a:pt x="0" y="11"/>
                    <a:pt x="0" y="24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71"/>
                    <a:pt x="13" y="381"/>
                    <a:pt x="29" y="381"/>
                  </a:cubicBezTo>
                  <a:cubicBezTo>
                    <a:pt x="58" y="381"/>
                    <a:pt x="58" y="381"/>
                    <a:pt x="58" y="381"/>
                  </a:cubicBezTo>
                  <a:cubicBezTo>
                    <a:pt x="73" y="381"/>
                    <a:pt x="86" y="371"/>
                    <a:pt x="86" y="358"/>
                  </a:cubicBezTo>
                  <a:cubicBezTo>
                    <a:pt x="86" y="222"/>
                    <a:pt x="86" y="222"/>
                    <a:pt x="86" y="222"/>
                  </a:cubicBezTo>
                  <a:cubicBezTo>
                    <a:pt x="85" y="222"/>
                    <a:pt x="85" y="222"/>
                    <a:pt x="85" y="222"/>
                  </a:cubicBezTo>
                  <a:cubicBezTo>
                    <a:pt x="70" y="222"/>
                    <a:pt x="56" y="210"/>
                    <a:pt x="56" y="197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66" name="Freeform 1096"/>
            <p:cNvSpPr>
              <a:spLocks/>
            </p:cNvSpPr>
            <p:nvPr/>
          </p:nvSpPr>
          <p:spPr bwMode="auto">
            <a:xfrm>
              <a:off x="28655963" y="20974050"/>
              <a:ext cx="141288" cy="554038"/>
            </a:xfrm>
            <a:custGeom>
              <a:avLst/>
              <a:gdLst>
                <a:gd name="T0" fmla="*/ 55 w 55"/>
                <a:gd name="T1" fmla="*/ 190 h 214"/>
                <a:gd name="T2" fmla="*/ 55 w 55"/>
                <a:gd name="T3" fmla="*/ 0 h 214"/>
                <a:gd name="T4" fmla="*/ 53 w 55"/>
                <a:gd name="T5" fmla="*/ 0 h 214"/>
                <a:gd name="T6" fmla="*/ 0 w 55"/>
                <a:gd name="T7" fmla="*/ 0 h 214"/>
                <a:gd name="T8" fmla="*/ 0 w 55"/>
                <a:gd name="T9" fmla="*/ 0 h 214"/>
                <a:gd name="T10" fmla="*/ 0 w 55"/>
                <a:gd name="T11" fmla="*/ 190 h 214"/>
                <a:gd name="T12" fmla="*/ 19 w 55"/>
                <a:gd name="T13" fmla="*/ 214 h 214"/>
                <a:gd name="T14" fmla="*/ 20 w 55"/>
                <a:gd name="T15" fmla="*/ 214 h 214"/>
                <a:gd name="T16" fmla="*/ 34 w 55"/>
                <a:gd name="T17" fmla="*/ 214 h 214"/>
                <a:gd name="T18" fmla="*/ 35 w 55"/>
                <a:gd name="T19" fmla="*/ 214 h 214"/>
                <a:gd name="T20" fmla="*/ 55 w 55"/>
                <a:gd name="T21" fmla="*/ 19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" h="214">
                  <a:moveTo>
                    <a:pt x="55" y="190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203"/>
                    <a:pt x="9" y="214"/>
                    <a:pt x="19" y="214"/>
                  </a:cubicBezTo>
                  <a:cubicBezTo>
                    <a:pt x="20" y="214"/>
                    <a:pt x="20" y="214"/>
                    <a:pt x="20" y="214"/>
                  </a:cubicBezTo>
                  <a:cubicBezTo>
                    <a:pt x="34" y="214"/>
                    <a:pt x="34" y="214"/>
                    <a:pt x="34" y="214"/>
                  </a:cubicBezTo>
                  <a:cubicBezTo>
                    <a:pt x="35" y="214"/>
                    <a:pt x="35" y="214"/>
                    <a:pt x="35" y="214"/>
                  </a:cubicBezTo>
                  <a:cubicBezTo>
                    <a:pt x="45" y="214"/>
                    <a:pt x="55" y="203"/>
                    <a:pt x="55" y="190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67" name="Freeform 1097"/>
            <p:cNvSpPr>
              <a:spLocks/>
            </p:cNvSpPr>
            <p:nvPr/>
          </p:nvSpPr>
          <p:spPr bwMode="auto">
            <a:xfrm>
              <a:off x="28927425" y="20974050"/>
              <a:ext cx="146050" cy="554038"/>
            </a:xfrm>
            <a:custGeom>
              <a:avLst/>
              <a:gdLst>
                <a:gd name="T0" fmla="*/ 56 w 56"/>
                <a:gd name="T1" fmla="*/ 190 h 214"/>
                <a:gd name="T2" fmla="*/ 56 w 56"/>
                <a:gd name="T3" fmla="*/ 0 h 214"/>
                <a:gd name="T4" fmla="*/ 55 w 56"/>
                <a:gd name="T5" fmla="*/ 0 h 214"/>
                <a:gd name="T6" fmla="*/ 2 w 56"/>
                <a:gd name="T7" fmla="*/ 0 h 214"/>
                <a:gd name="T8" fmla="*/ 0 w 56"/>
                <a:gd name="T9" fmla="*/ 0 h 214"/>
                <a:gd name="T10" fmla="*/ 0 w 56"/>
                <a:gd name="T11" fmla="*/ 190 h 214"/>
                <a:gd name="T12" fmla="*/ 21 w 56"/>
                <a:gd name="T13" fmla="*/ 214 h 214"/>
                <a:gd name="T14" fmla="*/ 21 w 56"/>
                <a:gd name="T15" fmla="*/ 214 h 214"/>
                <a:gd name="T16" fmla="*/ 36 w 56"/>
                <a:gd name="T17" fmla="*/ 214 h 214"/>
                <a:gd name="T18" fmla="*/ 37 w 56"/>
                <a:gd name="T19" fmla="*/ 214 h 214"/>
                <a:gd name="T20" fmla="*/ 56 w 56"/>
                <a:gd name="T21" fmla="*/ 19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214">
                  <a:moveTo>
                    <a:pt x="56" y="19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0" y="203"/>
                    <a:pt x="10" y="214"/>
                    <a:pt x="21" y="214"/>
                  </a:cubicBezTo>
                  <a:cubicBezTo>
                    <a:pt x="21" y="214"/>
                    <a:pt x="21" y="214"/>
                    <a:pt x="21" y="214"/>
                  </a:cubicBezTo>
                  <a:cubicBezTo>
                    <a:pt x="36" y="214"/>
                    <a:pt x="36" y="214"/>
                    <a:pt x="36" y="214"/>
                  </a:cubicBezTo>
                  <a:cubicBezTo>
                    <a:pt x="37" y="214"/>
                    <a:pt x="37" y="214"/>
                    <a:pt x="37" y="214"/>
                  </a:cubicBezTo>
                  <a:cubicBezTo>
                    <a:pt x="47" y="214"/>
                    <a:pt x="56" y="203"/>
                    <a:pt x="56" y="190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68" name="Freeform 1098"/>
            <p:cNvSpPr>
              <a:spLocks/>
            </p:cNvSpPr>
            <p:nvPr/>
          </p:nvSpPr>
          <p:spPr bwMode="auto">
            <a:xfrm>
              <a:off x="28754388" y="20974050"/>
              <a:ext cx="214313" cy="987425"/>
            </a:xfrm>
            <a:custGeom>
              <a:avLst/>
              <a:gdLst>
                <a:gd name="T0" fmla="*/ 55 w 83"/>
                <a:gd name="T1" fmla="*/ 197 h 381"/>
                <a:gd name="T2" fmla="*/ 55 w 83"/>
                <a:gd name="T3" fmla="*/ 0 h 381"/>
                <a:gd name="T4" fmla="*/ 27 w 83"/>
                <a:gd name="T5" fmla="*/ 0 h 381"/>
                <a:gd name="T6" fmla="*/ 27 w 83"/>
                <a:gd name="T7" fmla="*/ 197 h 381"/>
                <a:gd name="T8" fmla="*/ 0 w 83"/>
                <a:gd name="T9" fmla="*/ 222 h 381"/>
                <a:gd name="T10" fmla="*/ 1 w 83"/>
                <a:gd name="T11" fmla="*/ 222 h 381"/>
                <a:gd name="T12" fmla="*/ 1 w 83"/>
                <a:gd name="T13" fmla="*/ 358 h 381"/>
                <a:gd name="T14" fmla="*/ 27 w 83"/>
                <a:gd name="T15" fmla="*/ 381 h 381"/>
                <a:gd name="T16" fmla="*/ 56 w 83"/>
                <a:gd name="T17" fmla="*/ 381 h 381"/>
                <a:gd name="T18" fmla="*/ 83 w 83"/>
                <a:gd name="T19" fmla="*/ 358 h 381"/>
                <a:gd name="T20" fmla="*/ 83 w 83"/>
                <a:gd name="T21" fmla="*/ 221 h 381"/>
                <a:gd name="T22" fmla="*/ 55 w 83"/>
                <a:gd name="T23" fmla="*/ 197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3" h="381">
                  <a:moveTo>
                    <a:pt x="55" y="197"/>
                  </a:moveTo>
                  <a:cubicBezTo>
                    <a:pt x="55" y="0"/>
                    <a:pt x="55" y="0"/>
                    <a:pt x="55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27" y="197"/>
                    <a:pt x="27" y="197"/>
                    <a:pt x="27" y="197"/>
                  </a:cubicBezTo>
                  <a:cubicBezTo>
                    <a:pt x="27" y="210"/>
                    <a:pt x="16" y="222"/>
                    <a:pt x="0" y="222"/>
                  </a:cubicBezTo>
                  <a:cubicBezTo>
                    <a:pt x="1" y="222"/>
                    <a:pt x="1" y="222"/>
                    <a:pt x="1" y="222"/>
                  </a:cubicBezTo>
                  <a:cubicBezTo>
                    <a:pt x="1" y="358"/>
                    <a:pt x="1" y="358"/>
                    <a:pt x="1" y="358"/>
                  </a:cubicBezTo>
                  <a:cubicBezTo>
                    <a:pt x="1" y="371"/>
                    <a:pt x="12" y="381"/>
                    <a:pt x="27" y="381"/>
                  </a:cubicBezTo>
                  <a:cubicBezTo>
                    <a:pt x="56" y="381"/>
                    <a:pt x="56" y="381"/>
                    <a:pt x="56" y="381"/>
                  </a:cubicBezTo>
                  <a:cubicBezTo>
                    <a:pt x="72" y="381"/>
                    <a:pt x="83" y="371"/>
                    <a:pt x="83" y="358"/>
                  </a:cubicBezTo>
                  <a:cubicBezTo>
                    <a:pt x="83" y="221"/>
                    <a:pt x="83" y="221"/>
                    <a:pt x="83" y="221"/>
                  </a:cubicBezTo>
                  <a:cubicBezTo>
                    <a:pt x="69" y="221"/>
                    <a:pt x="55" y="210"/>
                    <a:pt x="55" y="197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69" name="Freeform 1099"/>
            <p:cNvSpPr>
              <a:spLocks/>
            </p:cNvSpPr>
            <p:nvPr/>
          </p:nvSpPr>
          <p:spPr bwMode="auto">
            <a:xfrm>
              <a:off x="29300488" y="20974050"/>
              <a:ext cx="215900" cy="987425"/>
            </a:xfrm>
            <a:custGeom>
              <a:avLst/>
              <a:gdLst>
                <a:gd name="T0" fmla="*/ 57 w 83"/>
                <a:gd name="T1" fmla="*/ 0 h 381"/>
                <a:gd name="T2" fmla="*/ 29 w 83"/>
                <a:gd name="T3" fmla="*/ 0 h 381"/>
                <a:gd name="T4" fmla="*/ 29 w 83"/>
                <a:gd name="T5" fmla="*/ 197 h 381"/>
                <a:gd name="T6" fmla="*/ 2 w 83"/>
                <a:gd name="T7" fmla="*/ 222 h 381"/>
                <a:gd name="T8" fmla="*/ 0 w 83"/>
                <a:gd name="T9" fmla="*/ 222 h 381"/>
                <a:gd name="T10" fmla="*/ 0 w 83"/>
                <a:gd name="T11" fmla="*/ 358 h 381"/>
                <a:gd name="T12" fmla="*/ 28 w 83"/>
                <a:gd name="T13" fmla="*/ 381 h 381"/>
                <a:gd name="T14" fmla="*/ 57 w 83"/>
                <a:gd name="T15" fmla="*/ 381 h 381"/>
                <a:gd name="T16" fmla="*/ 83 w 83"/>
                <a:gd name="T17" fmla="*/ 358 h 381"/>
                <a:gd name="T18" fmla="*/ 83 w 83"/>
                <a:gd name="T19" fmla="*/ 24 h 381"/>
                <a:gd name="T20" fmla="*/ 57 w 83"/>
                <a:gd name="T21" fmla="*/ 0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3" h="381">
                  <a:moveTo>
                    <a:pt x="57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197"/>
                    <a:pt x="29" y="197"/>
                    <a:pt x="29" y="197"/>
                  </a:cubicBezTo>
                  <a:cubicBezTo>
                    <a:pt x="29" y="210"/>
                    <a:pt x="17" y="222"/>
                    <a:pt x="2" y="222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71"/>
                    <a:pt x="13" y="381"/>
                    <a:pt x="28" y="381"/>
                  </a:cubicBezTo>
                  <a:cubicBezTo>
                    <a:pt x="57" y="381"/>
                    <a:pt x="57" y="381"/>
                    <a:pt x="57" y="381"/>
                  </a:cubicBezTo>
                  <a:cubicBezTo>
                    <a:pt x="73" y="381"/>
                    <a:pt x="83" y="371"/>
                    <a:pt x="83" y="358"/>
                  </a:cubicBezTo>
                  <a:cubicBezTo>
                    <a:pt x="83" y="24"/>
                    <a:pt x="83" y="24"/>
                    <a:pt x="83" y="24"/>
                  </a:cubicBezTo>
                  <a:cubicBezTo>
                    <a:pt x="83" y="11"/>
                    <a:pt x="73" y="0"/>
                    <a:pt x="57" y="0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70" name="Freeform 1100"/>
            <p:cNvSpPr>
              <a:spLocks/>
            </p:cNvSpPr>
            <p:nvPr/>
          </p:nvSpPr>
          <p:spPr bwMode="auto">
            <a:xfrm>
              <a:off x="29025850" y="20974050"/>
              <a:ext cx="220663" cy="987425"/>
            </a:xfrm>
            <a:custGeom>
              <a:avLst/>
              <a:gdLst>
                <a:gd name="T0" fmla="*/ 58 w 85"/>
                <a:gd name="T1" fmla="*/ 197 h 381"/>
                <a:gd name="T2" fmla="*/ 58 w 85"/>
                <a:gd name="T3" fmla="*/ 0 h 381"/>
                <a:gd name="T4" fmla="*/ 57 w 85"/>
                <a:gd name="T5" fmla="*/ 0 h 381"/>
                <a:gd name="T6" fmla="*/ 30 w 85"/>
                <a:gd name="T7" fmla="*/ 0 h 381"/>
                <a:gd name="T8" fmla="*/ 30 w 85"/>
                <a:gd name="T9" fmla="*/ 197 h 381"/>
                <a:gd name="T10" fmla="*/ 2 w 85"/>
                <a:gd name="T11" fmla="*/ 222 h 381"/>
                <a:gd name="T12" fmla="*/ 0 w 85"/>
                <a:gd name="T13" fmla="*/ 222 h 381"/>
                <a:gd name="T14" fmla="*/ 0 w 85"/>
                <a:gd name="T15" fmla="*/ 358 h 381"/>
                <a:gd name="T16" fmla="*/ 28 w 85"/>
                <a:gd name="T17" fmla="*/ 381 h 381"/>
                <a:gd name="T18" fmla="*/ 57 w 85"/>
                <a:gd name="T19" fmla="*/ 381 h 381"/>
                <a:gd name="T20" fmla="*/ 85 w 85"/>
                <a:gd name="T21" fmla="*/ 358 h 381"/>
                <a:gd name="T22" fmla="*/ 85 w 85"/>
                <a:gd name="T23" fmla="*/ 222 h 381"/>
                <a:gd name="T24" fmla="*/ 85 w 85"/>
                <a:gd name="T25" fmla="*/ 222 h 381"/>
                <a:gd name="T26" fmla="*/ 58 w 85"/>
                <a:gd name="T27" fmla="*/ 197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5" h="381">
                  <a:moveTo>
                    <a:pt x="58" y="197"/>
                  </a:moveTo>
                  <a:cubicBezTo>
                    <a:pt x="58" y="0"/>
                    <a:pt x="58" y="0"/>
                    <a:pt x="58" y="0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210"/>
                    <a:pt x="17" y="222"/>
                    <a:pt x="2" y="222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371"/>
                    <a:pt x="13" y="381"/>
                    <a:pt x="28" y="381"/>
                  </a:cubicBezTo>
                  <a:cubicBezTo>
                    <a:pt x="57" y="381"/>
                    <a:pt x="57" y="381"/>
                    <a:pt x="57" y="381"/>
                  </a:cubicBezTo>
                  <a:cubicBezTo>
                    <a:pt x="73" y="381"/>
                    <a:pt x="85" y="371"/>
                    <a:pt x="85" y="358"/>
                  </a:cubicBezTo>
                  <a:cubicBezTo>
                    <a:pt x="85" y="222"/>
                    <a:pt x="85" y="222"/>
                    <a:pt x="85" y="222"/>
                  </a:cubicBezTo>
                  <a:cubicBezTo>
                    <a:pt x="85" y="222"/>
                    <a:pt x="85" y="222"/>
                    <a:pt x="85" y="222"/>
                  </a:cubicBezTo>
                  <a:cubicBezTo>
                    <a:pt x="70" y="222"/>
                    <a:pt x="58" y="210"/>
                    <a:pt x="58" y="197"/>
                  </a:cubicBezTo>
                  <a:close/>
                </a:path>
              </a:pathLst>
            </a:cu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71" name="Freeform 1101"/>
            <p:cNvSpPr>
              <a:spLocks/>
            </p:cNvSpPr>
            <p:nvPr/>
          </p:nvSpPr>
          <p:spPr bwMode="auto">
            <a:xfrm>
              <a:off x="29208413" y="20974050"/>
              <a:ext cx="144463" cy="554038"/>
            </a:xfrm>
            <a:custGeom>
              <a:avLst/>
              <a:gdLst>
                <a:gd name="T0" fmla="*/ 56 w 56"/>
                <a:gd name="T1" fmla="*/ 189 h 214"/>
                <a:gd name="T2" fmla="*/ 56 w 56"/>
                <a:gd name="T3" fmla="*/ 0 h 214"/>
                <a:gd name="T4" fmla="*/ 53 w 56"/>
                <a:gd name="T5" fmla="*/ 0 h 214"/>
                <a:gd name="T6" fmla="*/ 0 w 56"/>
                <a:gd name="T7" fmla="*/ 0 h 214"/>
                <a:gd name="T8" fmla="*/ 0 w 56"/>
                <a:gd name="T9" fmla="*/ 1 h 214"/>
                <a:gd name="T10" fmla="*/ 0 w 56"/>
                <a:gd name="T11" fmla="*/ 189 h 214"/>
                <a:gd name="T12" fmla="*/ 19 w 56"/>
                <a:gd name="T13" fmla="*/ 214 h 214"/>
                <a:gd name="T14" fmla="*/ 19 w 56"/>
                <a:gd name="T15" fmla="*/ 214 h 214"/>
                <a:gd name="T16" fmla="*/ 33 w 56"/>
                <a:gd name="T17" fmla="*/ 214 h 214"/>
                <a:gd name="T18" fmla="*/ 35 w 56"/>
                <a:gd name="T19" fmla="*/ 214 h 214"/>
                <a:gd name="T20" fmla="*/ 56 w 56"/>
                <a:gd name="T21" fmla="*/ 189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" h="214">
                  <a:moveTo>
                    <a:pt x="56" y="189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202"/>
                    <a:pt x="8" y="214"/>
                    <a:pt x="19" y="214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33" y="214"/>
                    <a:pt x="33" y="214"/>
                    <a:pt x="33" y="214"/>
                  </a:cubicBezTo>
                  <a:cubicBezTo>
                    <a:pt x="35" y="214"/>
                    <a:pt x="35" y="214"/>
                    <a:pt x="35" y="214"/>
                  </a:cubicBezTo>
                  <a:cubicBezTo>
                    <a:pt x="45" y="214"/>
                    <a:pt x="56" y="202"/>
                    <a:pt x="56" y="189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72" name="Freeform 1102"/>
            <p:cNvSpPr>
              <a:spLocks/>
            </p:cNvSpPr>
            <p:nvPr/>
          </p:nvSpPr>
          <p:spPr bwMode="auto">
            <a:xfrm>
              <a:off x="27760613" y="19959638"/>
              <a:ext cx="33338" cy="752475"/>
            </a:xfrm>
            <a:custGeom>
              <a:avLst/>
              <a:gdLst>
                <a:gd name="T0" fmla="*/ 6 w 13"/>
                <a:gd name="T1" fmla="*/ 290 h 290"/>
                <a:gd name="T2" fmla="*/ 0 w 13"/>
                <a:gd name="T3" fmla="*/ 284 h 290"/>
                <a:gd name="T4" fmla="*/ 0 w 13"/>
                <a:gd name="T5" fmla="*/ 7 h 290"/>
                <a:gd name="T6" fmla="*/ 6 w 13"/>
                <a:gd name="T7" fmla="*/ 0 h 290"/>
                <a:gd name="T8" fmla="*/ 13 w 13"/>
                <a:gd name="T9" fmla="*/ 7 h 290"/>
                <a:gd name="T10" fmla="*/ 13 w 13"/>
                <a:gd name="T11" fmla="*/ 284 h 290"/>
                <a:gd name="T12" fmla="*/ 6 w 13"/>
                <a:gd name="T1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90">
                  <a:moveTo>
                    <a:pt x="6" y="290"/>
                  </a:moveTo>
                  <a:cubicBezTo>
                    <a:pt x="3" y="290"/>
                    <a:pt x="0" y="287"/>
                    <a:pt x="0" y="28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284"/>
                    <a:pt x="13" y="284"/>
                    <a:pt x="13" y="284"/>
                  </a:cubicBezTo>
                  <a:cubicBezTo>
                    <a:pt x="13" y="287"/>
                    <a:pt x="10" y="290"/>
                    <a:pt x="6" y="29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73" name="Freeform 1103"/>
            <p:cNvSpPr>
              <a:spLocks/>
            </p:cNvSpPr>
            <p:nvPr/>
          </p:nvSpPr>
          <p:spPr bwMode="auto">
            <a:xfrm>
              <a:off x="28027313" y="19959638"/>
              <a:ext cx="34925" cy="752475"/>
            </a:xfrm>
            <a:custGeom>
              <a:avLst/>
              <a:gdLst>
                <a:gd name="T0" fmla="*/ 6 w 13"/>
                <a:gd name="T1" fmla="*/ 290 h 290"/>
                <a:gd name="T2" fmla="*/ 0 w 13"/>
                <a:gd name="T3" fmla="*/ 284 h 290"/>
                <a:gd name="T4" fmla="*/ 0 w 13"/>
                <a:gd name="T5" fmla="*/ 7 h 290"/>
                <a:gd name="T6" fmla="*/ 6 w 13"/>
                <a:gd name="T7" fmla="*/ 0 h 290"/>
                <a:gd name="T8" fmla="*/ 13 w 13"/>
                <a:gd name="T9" fmla="*/ 7 h 290"/>
                <a:gd name="T10" fmla="*/ 13 w 13"/>
                <a:gd name="T11" fmla="*/ 284 h 290"/>
                <a:gd name="T12" fmla="*/ 6 w 13"/>
                <a:gd name="T1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90">
                  <a:moveTo>
                    <a:pt x="6" y="290"/>
                  </a:moveTo>
                  <a:cubicBezTo>
                    <a:pt x="3" y="290"/>
                    <a:pt x="0" y="287"/>
                    <a:pt x="0" y="28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284"/>
                    <a:pt x="13" y="284"/>
                    <a:pt x="13" y="284"/>
                  </a:cubicBezTo>
                  <a:cubicBezTo>
                    <a:pt x="13" y="287"/>
                    <a:pt x="10" y="290"/>
                    <a:pt x="6" y="29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74" name="Freeform 1104"/>
            <p:cNvSpPr>
              <a:spLocks/>
            </p:cNvSpPr>
            <p:nvPr/>
          </p:nvSpPr>
          <p:spPr bwMode="auto">
            <a:xfrm>
              <a:off x="28303538" y="19959638"/>
              <a:ext cx="30163" cy="752475"/>
            </a:xfrm>
            <a:custGeom>
              <a:avLst/>
              <a:gdLst>
                <a:gd name="T0" fmla="*/ 6 w 12"/>
                <a:gd name="T1" fmla="*/ 290 h 290"/>
                <a:gd name="T2" fmla="*/ 0 w 12"/>
                <a:gd name="T3" fmla="*/ 284 h 290"/>
                <a:gd name="T4" fmla="*/ 0 w 12"/>
                <a:gd name="T5" fmla="*/ 7 h 290"/>
                <a:gd name="T6" fmla="*/ 6 w 12"/>
                <a:gd name="T7" fmla="*/ 0 h 290"/>
                <a:gd name="T8" fmla="*/ 12 w 12"/>
                <a:gd name="T9" fmla="*/ 7 h 290"/>
                <a:gd name="T10" fmla="*/ 12 w 12"/>
                <a:gd name="T11" fmla="*/ 284 h 290"/>
                <a:gd name="T12" fmla="*/ 6 w 12"/>
                <a:gd name="T1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90">
                  <a:moveTo>
                    <a:pt x="6" y="290"/>
                  </a:moveTo>
                  <a:cubicBezTo>
                    <a:pt x="3" y="290"/>
                    <a:pt x="0" y="287"/>
                    <a:pt x="0" y="28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2" y="3"/>
                    <a:pt x="12" y="7"/>
                  </a:cubicBezTo>
                  <a:cubicBezTo>
                    <a:pt x="12" y="284"/>
                    <a:pt x="12" y="284"/>
                    <a:pt x="12" y="284"/>
                  </a:cubicBezTo>
                  <a:cubicBezTo>
                    <a:pt x="12" y="287"/>
                    <a:pt x="10" y="290"/>
                    <a:pt x="6" y="290"/>
                  </a:cubicBezTo>
                  <a:close/>
                </a:path>
              </a:pathLst>
            </a:custGeom>
            <a:solidFill>
              <a:srgbClr val="343D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75" name="Oval 1105"/>
            <p:cNvSpPr>
              <a:spLocks noChangeArrowheads="1"/>
            </p:cNvSpPr>
            <p:nvPr/>
          </p:nvSpPr>
          <p:spPr bwMode="auto">
            <a:xfrm>
              <a:off x="27701875" y="20066000"/>
              <a:ext cx="152400" cy="152400"/>
            </a:xfrm>
            <a:prstGeom prst="ellipse">
              <a:avLst/>
            </a:pr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76" name="Oval 1106"/>
            <p:cNvSpPr>
              <a:spLocks noChangeArrowheads="1"/>
            </p:cNvSpPr>
            <p:nvPr/>
          </p:nvSpPr>
          <p:spPr bwMode="auto">
            <a:xfrm>
              <a:off x="27971750" y="20345400"/>
              <a:ext cx="152400" cy="153988"/>
            </a:xfrm>
            <a:prstGeom prst="ellipse">
              <a:avLst/>
            </a:pr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77" name="Oval 1107"/>
            <p:cNvSpPr>
              <a:spLocks noChangeArrowheads="1"/>
            </p:cNvSpPr>
            <p:nvPr/>
          </p:nvSpPr>
          <p:spPr bwMode="auto">
            <a:xfrm>
              <a:off x="28243213" y="20126325"/>
              <a:ext cx="152400" cy="149225"/>
            </a:xfrm>
            <a:prstGeom prst="ellipse">
              <a:avLst/>
            </a:prstGeom>
            <a:solidFill>
              <a:srgbClr val="FFFD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78" name="Freeform 1108"/>
            <p:cNvSpPr>
              <a:spLocks/>
            </p:cNvSpPr>
            <p:nvPr/>
          </p:nvSpPr>
          <p:spPr bwMode="auto">
            <a:xfrm>
              <a:off x="28627388" y="19975513"/>
              <a:ext cx="889000" cy="720725"/>
            </a:xfrm>
            <a:custGeom>
              <a:avLst/>
              <a:gdLst>
                <a:gd name="T0" fmla="*/ 332 w 343"/>
                <a:gd name="T1" fmla="*/ 278 h 278"/>
                <a:gd name="T2" fmla="*/ 12 w 343"/>
                <a:gd name="T3" fmla="*/ 278 h 278"/>
                <a:gd name="T4" fmla="*/ 0 w 343"/>
                <a:gd name="T5" fmla="*/ 266 h 278"/>
                <a:gd name="T6" fmla="*/ 0 w 343"/>
                <a:gd name="T7" fmla="*/ 12 h 278"/>
                <a:gd name="T8" fmla="*/ 12 w 343"/>
                <a:gd name="T9" fmla="*/ 0 h 278"/>
                <a:gd name="T10" fmla="*/ 332 w 343"/>
                <a:gd name="T11" fmla="*/ 0 h 278"/>
                <a:gd name="T12" fmla="*/ 343 w 343"/>
                <a:gd name="T13" fmla="*/ 12 h 278"/>
                <a:gd name="T14" fmla="*/ 343 w 343"/>
                <a:gd name="T15" fmla="*/ 266 h 278"/>
                <a:gd name="T16" fmla="*/ 332 w 343"/>
                <a:gd name="T1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3" h="278">
                  <a:moveTo>
                    <a:pt x="332" y="278"/>
                  </a:moveTo>
                  <a:cubicBezTo>
                    <a:pt x="12" y="278"/>
                    <a:pt x="12" y="278"/>
                    <a:pt x="12" y="278"/>
                  </a:cubicBezTo>
                  <a:cubicBezTo>
                    <a:pt x="5" y="278"/>
                    <a:pt x="0" y="273"/>
                    <a:pt x="0" y="266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6"/>
                    <a:pt x="5" y="0"/>
                    <a:pt x="12" y="0"/>
                  </a:cubicBezTo>
                  <a:cubicBezTo>
                    <a:pt x="332" y="0"/>
                    <a:pt x="332" y="0"/>
                    <a:pt x="332" y="0"/>
                  </a:cubicBezTo>
                  <a:cubicBezTo>
                    <a:pt x="338" y="0"/>
                    <a:pt x="343" y="6"/>
                    <a:pt x="343" y="12"/>
                  </a:cubicBezTo>
                  <a:cubicBezTo>
                    <a:pt x="343" y="266"/>
                    <a:pt x="343" y="266"/>
                    <a:pt x="343" y="266"/>
                  </a:cubicBezTo>
                  <a:cubicBezTo>
                    <a:pt x="343" y="273"/>
                    <a:pt x="338" y="278"/>
                    <a:pt x="332" y="278"/>
                  </a:cubicBezTo>
                  <a:close/>
                </a:path>
              </a:pathLst>
            </a:custGeom>
            <a:solidFill>
              <a:srgbClr val="8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79" name="Freeform 1109"/>
            <p:cNvSpPr>
              <a:spLocks/>
            </p:cNvSpPr>
            <p:nvPr/>
          </p:nvSpPr>
          <p:spPr bwMode="auto">
            <a:xfrm>
              <a:off x="28968700" y="19972338"/>
              <a:ext cx="550863" cy="450850"/>
            </a:xfrm>
            <a:custGeom>
              <a:avLst/>
              <a:gdLst>
                <a:gd name="T0" fmla="*/ 0 w 212"/>
                <a:gd name="T1" fmla="*/ 2 h 174"/>
                <a:gd name="T2" fmla="*/ 211 w 212"/>
                <a:gd name="T3" fmla="*/ 174 h 174"/>
                <a:gd name="T4" fmla="*/ 211 w 212"/>
                <a:gd name="T5" fmla="*/ 25 h 174"/>
                <a:gd name="T6" fmla="*/ 183 w 212"/>
                <a:gd name="T7" fmla="*/ 2 h 174"/>
                <a:gd name="T8" fmla="*/ 0 w 212"/>
                <a:gd name="T9" fmla="*/ 2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174">
                  <a:moveTo>
                    <a:pt x="0" y="2"/>
                  </a:moveTo>
                  <a:cubicBezTo>
                    <a:pt x="0" y="2"/>
                    <a:pt x="26" y="158"/>
                    <a:pt x="211" y="174"/>
                  </a:cubicBezTo>
                  <a:cubicBezTo>
                    <a:pt x="211" y="25"/>
                    <a:pt x="211" y="25"/>
                    <a:pt x="211" y="25"/>
                  </a:cubicBezTo>
                  <a:cubicBezTo>
                    <a:pt x="211" y="25"/>
                    <a:pt x="212" y="0"/>
                    <a:pt x="183" y="2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8989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05" name="Group 704"/>
          <p:cNvGrpSpPr/>
          <p:nvPr/>
        </p:nvGrpSpPr>
        <p:grpSpPr>
          <a:xfrm>
            <a:off x="1677984" y="10617866"/>
            <a:ext cx="1304130" cy="1303644"/>
            <a:chOff x="-18535650" y="23760113"/>
            <a:chExt cx="4270375" cy="4268788"/>
          </a:xfrm>
        </p:grpSpPr>
        <p:sp>
          <p:nvSpPr>
            <p:cNvPr id="580" name="Oval 1110"/>
            <p:cNvSpPr>
              <a:spLocks noChangeArrowheads="1"/>
            </p:cNvSpPr>
            <p:nvPr/>
          </p:nvSpPr>
          <p:spPr bwMode="auto">
            <a:xfrm>
              <a:off x="-18535650" y="23760113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81" name="Freeform 1111"/>
            <p:cNvSpPr>
              <a:spLocks noEditPoints="1"/>
            </p:cNvSpPr>
            <p:nvPr/>
          </p:nvSpPr>
          <p:spPr bwMode="auto">
            <a:xfrm>
              <a:off x="-17589500" y="24410988"/>
              <a:ext cx="2233613" cy="2876550"/>
            </a:xfrm>
            <a:custGeom>
              <a:avLst/>
              <a:gdLst>
                <a:gd name="T0" fmla="*/ 575 w 861"/>
                <a:gd name="T1" fmla="*/ 692 h 1110"/>
                <a:gd name="T2" fmla="*/ 556 w 861"/>
                <a:gd name="T3" fmla="*/ 735 h 1110"/>
                <a:gd name="T4" fmla="*/ 566 w 861"/>
                <a:gd name="T5" fmla="*/ 744 h 1110"/>
                <a:gd name="T6" fmla="*/ 531 w 861"/>
                <a:gd name="T7" fmla="*/ 814 h 1110"/>
                <a:gd name="T8" fmla="*/ 470 w 861"/>
                <a:gd name="T9" fmla="*/ 973 h 1110"/>
                <a:gd name="T10" fmla="*/ 402 w 861"/>
                <a:gd name="T11" fmla="*/ 1030 h 1110"/>
                <a:gd name="T12" fmla="*/ 205 w 861"/>
                <a:gd name="T13" fmla="*/ 1105 h 1110"/>
                <a:gd name="T14" fmla="*/ 32 w 861"/>
                <a:gd name="T15" fmla="*/ 995 h 1110"/>
                <a:gd name="T16" fmla="*/ 15 w 861"/>
                <a:gd name="T17" fmla="*/ 971 h 1110"/>
                <a:gd name="T18" fmla="*/ 27 w 861"/>
                <a:gd name="T19" fmla="*/ 798 h 1110"/>
                <a:gd name="T20" fmla="*/ 259 w 861"/>
                <a:gd name="T21" fmla="*/ 644 h 1110"/>
                <a:gd name="T22" fmla="*/ 287 w 861"/>
                <a:gd name="T23" fmla="*/ 588 h 1110"/>
                <a:gd name="T24" fmla="*/ 402 w 861"/>
                <a:gd name="T25" fmla="*/ 627 h 1110"/>
                <a:gd name="T26" fmla="*/ 549 w 861"/>
                <a:gd name="T27" fmla="*/ 662 h 1110"/>
                <a:gd name="T28" fmla="*/ 686 w 861"/>
                <a:gd name="T29" fmla="*/ 631 h 1110"/>
                <a:gd name="T30" fmla="*/ 780 w 861"/>
                <a:gd name="T31" fmla="*/ 521 h 1110"/>
                <a:gd name="T32" fmla="*/ 721 w 861"/>
                <a:gd name="T33" fmla="*/ 538 h 1110"/>
                <a:gd name="T34" fmla="*/ 602 w 861"/>
                <a:gd name="T35" fmla="*/ 492 h 1110"/>
                <a:gd name="T36" fmla="*/ 521 w 861"/>
                <a:gd name="T37" fmla="*/ 536 h 1110"/>
                <a:gd name="T38" fmla="*/ 445 w 861"/>
                <a:gd name="T39" fmla="*/ 467 h 1110"/>
                <a:gd name="T40" fmla="*/ 272 w 861"/>
                <a:gd name="T41" fmla="*/ 294 h 1110"/>
                <a:gd name="T42" fmla="*/ 285 w 861"/>
                <a:gd name="T43" fmla="*/ 140 h 1110"/>
                <a:gd name="T44" fmla="*/ 541 w 861"/>
                <a:gd name="T45" fmla="*/ 13 h 1110"/>
                <a:gd name="T46" fmla="*/ 729 w 861"/>
                <a:gd name="T47" fmla="*/ 159 h 1110"/>
                <a:gd name="T48" fmla="*/ 747 w 861"/>
                <a:gd name="T49" fmla="*/ 260 h 1110"/>
                <a:gd name="T50" fmla="*/ 821 w 861"/>
                <a:gd name="T51" fmla="*/ 392 h 1110"/>
                <a:gd name="T52" fmla="*/ 802 w 861"/>
                <a:gd name="T53" fmla="*/ 454 h 1110"/>
                <a:gd name="T54" fmla="*/ 846 w 861"/>
                <a:gd name="T55" fmla="*/ 489 h 1110"/>
                <a:gd name="T56" fmla="*/ 860 w 861"/>
                <a:gd name="T57" fmla="*/ 568 h 1110"/>
                <a:gd name="T58" fmla="*/ 826 w 861"/>
                <a:gd name="T59" fmla="*/ 717 h 1110"/>
                <a:gd name="T60" fmla="*/ 681 w 861"/>
                <a:gd name="T61" fmla="*/ 741 h 1110"/>
                <a:gd name="T62" fmla="*/ 587 w 861"/>
                <a:gd name="T63" fmla="*/ 691 h 1110"/>
                <a:gd name="T64" fmla="*/ 807 w 861"/>
                <a:gd name="T65" fmla="*/ 682 h 1110"/>
                <a:gd name="T66" fmla="*/ 753 w 861"/>
                <a:gd name="T67" fmla="*/ 646 h 1110"/>
                <a:gd name="T68" fmla="*/ 711 w 861"/>
                <a:gd name="T69" fmla="*/ 719 h 1110"/>
                <a:gd name="T70" fmla="*/ 833 w 861"/>
                <a:gd name="T71" fmla="*/ 556 h 1110"/>
                <a:gd name="T72" fmla="*/ 790 w 861"/>
                <a:gd name="T73" fmla="*/ 614 h 1110"/>
                <a:gd name="T74" fmla="*/ 833 w 861"/>
                <a:gd name="T75" fmla="*/ 556 h 1110"/>
                <a:gd name="T76" fmla="*/ 799 w 861"/>
                <a:gd name="T77" fmla="*/ 648 h 1110"/>
                <a:gd name="T78" fmla="*/ 808 w 861"/>
                <a:gd name="T79" fmla="*/ 506 h 1110"/>
                <a:gd name="T80" fmla="*/ 808 w 861"/>
                <a:gd name="T81" fmla="*/ 506 h 1110"/>
                <a:gd name="T82" fmla="*/ 684 w 861"/>
                <a:gd name="T83" fmla="*/ 694 h 1110"/>
                <a:gd name="T84" fmla="*/ 664 w 861"/>
                <a:gd name="T85" fmla="*/ 647 h 1110"/>
                <a:gd name="T86" fmla="*/ 608 w 861"/>
                <a:gd name="T87" fmla="*/ 638 h 1110"/>
                <a:gd name="T88" fmla="*/ 644 w 861"/>
                <a:gd name="T89" fmla="*/ 710 h 1110"/>
                <a:gd name="T90" fmla="*/ 233 w 861"/>
                <a:gd name="T91" fmla="*/ 719 h 1110"/>
                <a:gd name="T92" fmla="*/ 74 w 861"/>
                <a:gd name="T93" fmla="*/ 903 h 1110"/>
                <a:gd name="T94" fmla="*/ 104 w 861"/>
                <a:gd name="T95" fmla="*/ 972 h 1110"/>
                <a:gd name="T96" fmla="*/ 303 w 861"/>
                <a:gd name="T97" fmla="*/ 1023 h 1110"/>
                <a:gd name="T98" fmla="*/ 292 w 861"/>
                <a:gd name="T99" fmla="*/ 729 h 1110"/>
                <a:gd name="T100" fmla="*/ 651 w 861"/>
                <a:gd name="T101" fmla="*/ 272 h 1110"/>
                <a:gd name="T102" fmla="*/ 584 w 861"/>
                <a:gd name="T103" fmla="*/ 114 h 1110"/>
                <a:gd name="T104" fmla="*/ 341 w 861"/>
                <a:gd name="T105" fmla="*/ 270 h 1110"/>
                <a:gd name="T106" fmla="*/ 550 w 861"/>
                <a:gd name="T107" fmla="*/ 393 h 1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61" h="1110">
                  <a:moveTo>
                    <a:pt x="587" y="691"/>
                  </a:moveTo>
                  <a:cubicBezTo>
                    <a:pt x="582" y="690"/>
                    <a:pt x="579" y="692"/>
                    <a:pt x="575" y="692"/>
                  </a:cubicBezTo>
                  <a:cubicBezTo>
                    <a:pt x="570" y="702"/>
                    <a:pt x="569" y="710"/>
                    <a:pt x="561" y="714"/>
                  </a:cubicBezTo>
                  <a:cubicBezTo>
                    <a:pt x="557" y="723"/>
                    <a:pt x="570" y="735"/>
                    <a:pt x="556" y="735"/>
                  </a:cubicBezTo>
                  <a:cubicBezTo>
                    <a:pt x="555" y="742"/>
                    <a:pt x="557" y="747"/>
                    <a:pt x="560" y="752"/>
                  </a:cubicBezTo>
                  <a:cubicBezTo>
                    <a:pt x="563" y="754"/>
                    <a:pt x="564" y="746"/>
                    <a:pt x="566" y="744"/>
                  </a:cubicBezTo>
                  <a:cubicBezTo>
                    <a:pt x="590" y="764"/>
                    <a:pt x="554" y="802"/>
                    <a:pt x="536" y="809"/>
                  </a:cubicBezTo>
                  <a:cubicBezTo>
                    <a:pt x="531" y="813"/>
                    <a:pt x="533" y="811"/>
                    <a:pt x="531" y="814"/>
                  </a:cubicBezTo>
                  <a:cubicBezTo>
                    <a:pt x="516" y="842"/>
                    <a:pt x="491" y="860"/>
                    <a:pt x="481" y="887"/>
                  </a:cubicBezTo>
                  <a:cubicBezTo>
                    <a:pt x="469" y="915"/>
                    <a:pt x="479" y="947"/>
                    <a:pt x="470" y="973"/>
                  </a:cubicBezTo>
                  <a:cubicBezTo>
                    <a:pt x="459" y="985"/>
                    <a:pt x="437" y="980"/>
                    <a:pt x="426" y="990"/>
                  </a:cubicBezTo>
                  <a:cubicBezTo>
                    <a:pt x="415" y="1001"/>
                    <a:pt x="411" y="1019"/>
                    <a:pt x="402" y="1030"/>
                  </a:cubicBezTo>
                  <a:cubicBezTo>
                    <a:pt x="352" y="1093"/>
                    <a:pt x="291" y="1110"/>
                    <a:pt x="219" y="1107"/>
                  </a:cubicBezTo>
                  <a:cubicBezTo>
                    <a:pt x="210" y="1107"/>
                    <a:pt x="208" y="1106"/>
                    <a:pt x="205" y="1105"/>
                  </a:cubicBezTo>
                  <a:cubicBezTo>
                    <a:pt x="185" y="1104"/>
                    <a:pt x="165" y="1099"/>
                    <a:pt x="141" y="1085"/>
                  </a:cubicBezTo>
                  <a:cubicBezTo>
                    <a:pt x="102" y="1061"/>
                    <a:pt x="48" y="1021"/>
                    <a:pt x="32" y="995"/>
                  </a:cubicBezTo>
                  <a:cubicBezTo>
                    <a:pt x="28" y="989"/>
                    <a:pt x="25" y="986"/>
                    <a:pt x="22" y="980"/>
                  </a:cubicBezTo>
                  <a:cubicBezTo>
                    <a:pt x="18" y="975"/>
                    <a:pt x="18" y="974"/>
                    <a:pt x="15" y="971"/>
                  </a:cubicBezTo>
                  <a:cubicBezTo>
                    <a:pt x="8" y="962"/>
                    <a:pt x="5" y="950"/>
                    <a:pt x="0" y="940"/>
                  </a:cubicBezTo>
                  <a:cubicBezTo>
                    <a:pt x="7" y="893"/>
                    <a:pt x="9" y="850"/>
                    <a:pt x="27" y="798"/>
                  </a:cubicBezTo>
                  <a:cubicBezTo>
                    <a:pt x="28" y="790"/>
                    <a:pt x="29" y="789"/>
                    <a:pt x="31" y="783"/>
                  </a:cubicBezTo>
                  <a:cubicBezTo>
                    <a:pt x="80" y="667"/>
                    <a:pt x="171" y="651"/>
                    <a:pt x="259" y="644"/>
                  </a:cubicBezTo>
                  <a:cubicBezTo>
                    <a:pt x="265" y="631"/>
                    <a:pt x="274" y="631"/>
                    <a:pt x="278" y="619"/>
                  </a:cubicBezTo>
                  <a:cubicBezTo>
                    <a:pt x="281" y="608"/>
                    <a:pt x="268" y="595"/>
                    <a:pt x="287" y="588"/>
                  </a:cubicBezTo>
                  <a:cubicBezTo>
                    <a:pt x="318" y="585"/>
                    <a:pt x="340" y="635"/>
                    <a:pt x="359" y="642"/>
                  </a:cubicBezTo>
                  <a:cubicBezTo>
                    <a:pt x="370" y="646"/>
                    <a:pt x="390" y="632"/>
                    <a:pt x="402" y="627"/>
                  </a:cubicBezTo>
                  <a:cubicBezTo>
                    <a:pt x="429" y="616"/>
                    <a:pt x="453" y="613"/>
                    <a:pt x="480" y="604"/>
                  </a:cubicBezTo>
                  <a:cubicBezTo>
                    <a:pt x="518" y="618"/>
                    <a:pt x="515" y="658"/>
                    <a:pt x="549" y="662"/>
                  </a:cubicBezTo>
                  <a:cubicBezTo>
                    <a:pt x="563" y="647"/>
                    <a:pt x="559" y="632"/>
                    <a:pt x="566" y="618"/>
                  </a:cubicBezTo>
                  <a:cubicBezTo>
                    <a:pt x="593" y="565"/>
                    <a:pt x="660" y="583"/>
                    <a:pt x="686" y="631"/>
                  </a:cubicBezTo>
                  <a:cubicBezTo>
                    <a:pt x="710" y="630"/>
                    <a:pt x="733" y="624"/>
                    <a:pt x="756" y="619"/>
                  </a:cubicBezTo>
                  <a:cubicBezTo>
                    <a:pt x="763" y="586"/>
                    <a:pt x="762" y="554"/>
                    <a:pt x="780" y="521"/>
                  </a:cubicBezTo>
                  <a:cubicBezTo>
                    <a:pt x="769" y="515"/>
                    <a:pt x="757" y="513"/>
                    <a:pt x="765" y="497"/>
                  </a:cubicBezTo>
                  <a:cubicBezTo>
                    <a:pt x="750" y="509"/>
                    <a:pt x="737" y="528"/>
                    <a:pt x="721" y="538"/>
                  </a:cubicBezTo>
                  <a:cubicBezTo>
                    <a:pt x="715" y="540"/>
                    <a:pt x="712" y="541"/>
                    <a:pt x="707" y="541"/>
                  </a:cubicBezTo>
                  <a:cubicBezTo>
                    <a:pt x="674" y="546"/>
                    <a:pt x="635" y="503"/>
                    <a:pt x="602" y="492"/>
                  </a:cubicBezTo>
                  <a:cubicBezTo>
                    <a:pt x="589" y="498"/>
                    <a:pt x="579" y="513"/>
                    <a:pt x="564" y="524"/>
                  </a:cubicBezTo>
                  <a:cubicBezTo>
                    <a:pt x="554" y="531"/>
                    <a:pt x="533" y="544"/>
                    <a:pt x="521" y="536"/>
                  </a:cubicBezTo>
                  <a:cubicBezTo>
                    <a:pt x="505" y="525"/>
                    <a:pt x="519" y="484"/>
                    <a:pt x="502" y="474"/>
                  </a:cubicBezTo>
                  <a:cubicBezTo>
                    <a:pt x="485" y="465"/>
                    <a:pt x="466" y="470"/>
                    <a:pt x="445" y="467"/>
                  </a:cubicBezTo>
                  <a:cubicBezTo>
                    <a:pt x="368" y="454"/>
                    <a:pt x="306" y="398"/>
                    <a:pt x="284" y="341"/>
                  </a:cubicBezTo>
                  <a:cubicBezTo>
                    <a:pt x="279" y="328"/>
                    <a:pt x="276" y="310"/>
                    <a:pt x="272" y="294"/>
                  </a:cubicBezTo>
                  <a:cubicBezTo>
                    <a:pt x="268" y="279"/>
                    <a:pt x="264" y="262"/>
                    <a:pt x="264" y="246"/>
                  </a:cubicBezTo>
                  <a:cubicBezTo>
                    <a:pt x="264" y="216"/>
                    <a:pt x="265" y="174"/>
                    <a:pt x="285" y="140"/>
                  </a:cubicBezTo>
                  <a:cubicBezTo>
                    <a:pt x="292" y="126"/>
                    <a:pt x="316" y="105"/>
                    <a:pt x="332" y="91"/>
                  </a:cubicBezTo>
                  <a:cubicBezTo>
                    <a:pt x="387" y="45"/>
                    <a:pt x="466" y="0"/>
                    <a:pt x="541" y="13"/>
                  </a:cubicBezTo>
                  <a:cubicBezTo>
                    <a:pt x="588" y="22"/>
                    <a:pt x="625" y="34"/>
                    <a:pt x="669" y="67"/>
                  </a:cubicBezTo>
                  <a:cubicBezTo>
                    <a:pt x="701" y="92"/>
                    <a:pt x="709" y="122"/>
                    <a:pt x="729" y="159"/>
                  </a:cubicBezTo>
                  <a:cubicBezTo>
                    <a:pt x="739" y="166"/>
                    <a:pt x="750" y="166"/>
                    <a:pt x="758" y="174"/>
                  </a:cubicBezTo>
                  <a:cubicBezTo>
                    <a:pt x="763" y="204"/>
                    <a:pt x="741" y="233"/>
                    <a:pt x="747" y="260"/>
                  </a:cubicBezTo>
                  <a:cubicBezTo>
                    <a:pt x="755" y="292"/>
                    <a:pt x="776" y="332"/>
                    <a:pt x="796" y="359"/>
                  </a:cubicBezTo>
                  <a:cubicBezTo>
                    <a:pt x="805" y="371"/>
                    <a:pt x="818" y="379"/>
                    <a:pt x="821" y="392"/>
                  </a:cubicBezTo>
                  <a:cubicBezTo>
                    <a:pt x="817" y="412"/>
                    <a:pt x="801" y="440"/>
                    <a:pt x="789" y="458"/>
                  </a:cubicBezTo>
                  <a:cubicBezTo>
                    <a:pt x="792" y="466"/>
                    <a:pt x="796" y="450"/>
                    <a:pt x="802" y="454"/>
                  </a:cubicBezTo>
                  <a:cubicBezTo>
                    <a:pt x="813" y="461"/>
                    <a:pt x="808" y="474"/>
                    <a:pt x="815" y="481"/>
                  </a:cubicBezTo>
                  <a:cubicBezTo>
                    <a:pt x="824" y="488"/>
                    <a:pt x="836" y="483"/>
                    <a:pt x="846" y="489"/>
                  </a:cubicBezTo>
                  <a:cubicBezTo>
                    <a:pt x="861" y="500"/>
                    <a:pt x="855" y="516"/>
                    <a:pt x="854" y="532"/>
                  </a:cubicBezTo>
                  <a:cubicBezTo>
                    <a:pt x="854" y="545"/>
                    <a:pt x="860" y="557"/>
                    <a:pt x="860" y="568"/>
                  </a:cubicBezTo>
                  <a:cubicBezTo>
                    <a:pt x="859" y="593"/>
                    <a:pt x="845" y="626"/>
                    <a:pt x="840" y="658"/>
                  </a:cubicBezTo>
                  <a:cubicBezTo>
                    <a:pt x="836" y="679"/>
                    <a:pt x="843" y="699"/>
                    <a:pt x="826" y="717"/>
                  </a:cubicBezTo>
                  <a:cubicBezTo>
                    <a:pt x="811" y="732"/>
                    <a:pt x="769" y="745"/>
                    <a:pt x="748" y="746"/>
                  </a:cubicBezTo>
                  <a:cubicBezTo>
                    <a:pt x="725" y="748"/>
                    <a:pt x="701" y="741"/>
                    <a:pt x="681" y="741"/>
                  </a:cubicBezTo>
                  <a:cubicBezTo>
                    <a:pt x="673" y="740"/>
                    <a:pt x="662" y="745"/>
                    <a:pt x="653" y="742"/>
                  </a:cubicBezTo>
                  <a:cubicBezTo>
                    <a:pt x="620" y="733"/>
                    <a:pt x="609" y="710"/>
                    <a:pt x="587" y="691"/>
                  </a:cubicBezTo>
                  <a:close/>
                  <a:moveTo>
                    <a:pt x="811" y="686"/>
                  </a:moveTo>
                  <a:cubicBezTo>
                    <a:pt x="809" y="685"/>
                    <a:pt x="810" y="683"/>
                    <a:pt x="807" y="682"/>
                  </a:cubicBezTo>
                  <a:cubicBezTo>
                    <a:pt x="798" y="680"/>
                    <a:pt x="793" y="682"/>
                    <a:pt x="786" y="680"/>
                  </a:cubicBezTo>
                  <a:cubicBezTo>
                    <a:pt x="770" y="674"/>
                    <a:pt x="763" y="651"/>
                    <a:pt x="753" y="646"/>
                  </a:cubicBezTo>
                  <a:cubicBezTo>
                    <a:pt x="739" y="640"/>
                    <a:pt x="723" y="656"/>
                    <a:pt x="709" y="660"/>
                  </a:cubicBezTo>
                  <a:cubicBezTo>
                    <a:pt x="718" y="677"/>
                    <a:pt x="718" y="697"/>
                    <a:pt x="711" y="719"/>
                  </a:cubicBezTo>
                  <a:cubicBezTo>
                    <a:pt x="746" y="716"/>
                    <a:pt x="791" y="724"/>
                    <a:pt x="811" y="686"/>
                  </a:cubicBezTo>
                  <a:close/>
                  <a:moveTo>
                    <a:pt x="833" y="556"/>
                  </a:moveTo>
                  <a:cubicBezTo>
                    <a:pt x="822" y="559"/>
                    <a:pt x="809" y="554"/>
                    <a:pt x="798" y="556"/>
                  </a:cubicBezTo>
                  <a:cubicBezTo>
                    <a:pt x="792" y="576"/>
                    <a:pt x="787" y="596"/>
                    <a:pt x="790" y="614"/>
                  </a:cubicBezTo>
                  <a:cubicBezTo>
                    <a:pt x="798" y="622"/>
                    <a:pt x="812" y="618"/>
                    <a:pt x="823" y="624"/>
                  </a:cubicBezTo>
                  <a:cubicBezTo>
                    <a:pt x="835" y="599"/>
                    <a:pt x="837" y="577"/>
                    <a:pt x="833" y="556"/>
                  </a:cubicBezTo>
                  <a:close/>
                  <a:moveTo>
                    <a:pt x="788" y="646"/>
                  </a:moveTo>
                  <a:cubicBezTo>
                    <a:pt x="789" y="649"/>
                    <a:pt x="798" y="655"/>
                    <a:pt x="799" y="648"/>
                  </a:cubicBezTo>
                  <a:cubicBezTo>
                    <a:pt x="798" y="645"/>
                    <a:pt x="791" y="643"/>
                    <a:pt x="788" y="646"/>
                  </a:cubicBezTo>
                  <a:close/>
                  <a:moveTo>
                    <a:pt x="808" y="506"/>
                  </a:moveTo>
                  <a:cubicBezTo>
                    <a:pt x="813" y="509"/>
                    <a:pt x="817" y="507"/>
                    <a:pt x="822" y="506"/>
                  </a:cubicBezTo>
                  <a:cubicBezTo>
                    <a:pt x="816" y="503"/>
                    <a:pt x="811" y="501"/>
                    <a:pt x="808" y="506"/>
                  </a:cubicBezTo>
                  <a:close/>
                  <a:moveTo>
                    <a:pt x="681" y="682"/>
                  </a:moveTo>
                  <a:cubicBezTo>
                    <a:pt x="681" y="686"/>
                    <a:pt x="677" y="692"/>
                    <a:pt x="684" y="694"/>
                  </a:cubicBezTo>
                  <a:cubicBezTo>
                    <a:pt x="685" y="689"/>
                    <a:pt x="686" y="685"/>
                    <a:pt x="681" y="682"/>
                  </a:cubicBezTo>
                  <a:close/>
                  <a:moveTo>
                    <a:pt x="664" y="647"/>
                  </a:moveTo>
                  <a:cubicBezTo>
                    <a:pt x="654" y="619"/>
                    <a:pt x="604" y="594"/>
                    <a:pt x="590" y="631"/>
                  </a:cubicBezTo>
                  <a:cubicBezTo>
                    <a:pt x="594" y="637"/>
                    <a:pt x="602" y="634"/>
                    <a:pt x="608" y="638"/>
                  </a:cubicBezTo>
                  <a:cubicBezTo>
                    <a:pt x="620" y="650"/>
                    <a:pt x="619" y="667"/>
                    <a:pt x="609" y="683"/>
                  </a:cubicBezTo>
                  <a:cubicBezTo>
                    <a:pt x="620" y="692"/>
                    <a:pt x="628" y="702"/>
                    <a:pt x="644" y="710"/>
                  </a:cubicBezTo>
                  <a:cubicBezTo>
                    <a:pt x="647" y="689"/>
                    <a:pt x="647" y="671"/>
                    <a:pt x="664" y="647"/>
                  </a:cubicBezTo>
                  <a:close/>
                  <a:moveTo>
                    <a:pt x="233" y="719"/>
                  </a:moveTo>
                  <a:cubicBezTo>
                    <a:pt x="191" y="721"/>
                    <a:pt x="126" y="754"/>
                    <a:pt x="98" y="791"/>
                  </a:cubicBezTo>
                  <a:cubicBezTo>
                    <a:pt x="74" y="824"/>
                    <a:pt x="65" y="877"/>
                    <a:pt x="74" y="903"/>
                  </a:cubicBezTo>
                  <a:cubicBezTo>
                    <a:pt x="77" y="910"/>
                    <a:pt x="85" y="917"/>
                    <a:pt x="89" y="925"/>
                  </a:cubicBezTo>
                  <a:cubicBezTo>
                    <a:pt x="96" y="942"/>
                    <a:pt x="97" y="962"/>
                    <a:pt x="104" y="972"/>
                  </a:cubicBezTo>
                  <a:cubicBezTo>
                    <a:pt x="122" y="997"/>
                    <a:pt x="176" y="1024"/>
                    <a:pt x="211" y="1031"/>
                  </a:cubicBezTo>
                  <a:cubicBezTo>
                    <a:pt x="237" y="1036"/>
                    <a:pt x="287" y="1031"/>
                    <a:pt x="303" y="1023"/>
                  </a:cubicBezTo>
                  <a:cubicBezTo>
                    <a:pt x="359" y="994"/>
                    <a:pt x="389" y="887"/>
                    <a:pt x="380" y="841"/>
                  </a:cubicBezTo>
                  <a:cubicBezTo>
                    <a:pt x="371" y="796"/>
                    <a:pt x="330" y="765"/>
                    <a:pt x="292" y="729"/>
                  </a:cubicBezTo>
                  <a:cubicBezTo>
                    <a:pt x="272" y="728"/>
                    <a:pt x="252" y="718"/>
                    <a:pt x="233" y="719"/>
                  </a:cubicBezTo>
                  <a:close/>
                  <a:moveTo>
                    <a:pt x="651" y="272"/>
                  </a:moveTo>
                  <a:cubicBezTo>
                    <a:pt x="654" y="267"/>
                    <a:pt x="657" y="253"/>
                    <a:pt x="657" y="248"/>
                  </a:cubicBezTo>
                  <a:cubicBezTo>
                    <a:pt x="659" y="208"/>
                    <a:pt x="626" y="143"/>
                    <a:pt x="584" y="114"/>
                  </a:cubicBezTo>
                  <a:cubicBezTo>
                    <a:pt x="498" y="56"/>
                    <a:pt x="415" y="99"/>
                    <a:pt x="358" y="171"/>
                  </a:cubicBezTo>
                  <a:cubicBezTo>
                    <a:pt x="344" y="209"/>
                    <a:pt x="336" y="238"/>
                    <a:pt x="341" y="270"/>
                  </a:cubicBezTo>
                  <a:cubicBezTo>
                    <a:pt x="346" y="296"/>
                    <a:pt x="361" y="330"/>
                    <a:pt x="375" y="346"/>
                  </a:cubicBezTo>
                  <a:cubicBezTo>
                    <a:pt x="419" y="399"/>
                    <a:pt x="497" y="417"/>
                    <a:pt x="550" y="393"/>
                  </a:cubicBezTo>
                  <a:cubicBezTo>
                    <a:pt x="584" y="362"/>
                    <a:pt x="628" y="328"/>
                    <a:pt x="651" y="272"/>
                  </a:cubicBezTo>
                  <a:close/>
                </a:path>
              </a:pathLst>
            </a:custGeom>
            <a:solidFill>
              <a:srgbClr val="2F4E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06" name="Group 705"/>
          <p:cNvGrpSpPr/>
          <p:nvPr/>
        </p:nvGrpSpPr>
        <p:grpSpPr>
          <a:xfrm>
            <a:off x="3869934" y="10617866"/>
            <a:ext cx="1304130" cy="1303644"/>
            <a:chOff x="-13536613" y="23760113"/>
            <a:chExt cx="4270375" cy="4268788"/>
          </a:xfrm>
        </p:grpSpPr>
        <p:sp>
          <p:nvSpPr>
            <p:cNvPr id="582" name="Oval 1112"/>
            <p:cNvSpPr>
              <a:spLocks noChangeArrowheads="1"/>
            </p:cNvSpPr>
            <p:nvPr/>
          </p:nvSpPr>
          <p:spPr bwMode="auto">
            <a:xfrm>
              <a:off x="-13536613" y="23760113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83" name="Freeform 1113"/>
            <p:cNvSpPr>
              <a:spLocks/>
            </p:cNvSpPr>
            <p:nvPr/>
          </p:nvSpPr>
          <p:spPr bwMode="auto">
            <a:xfrm>
              <a:off x="-12599988" y="24858663"/>
              <a:ext cx="2043113" cy="1223963"/>
            </a:xfrm>
            <a:custGeom>
              <a:avLst/>
              <a:gdLst>
                <a:gd name="T0" fmla="*/ 729 w 788"/>
                <a:gd name="T1" fmla="*/ 472 h 472"/>
                <a:gd name="T2" fmla="*/ 6 w 788"/>
                <a:gd name="T3" fmla="*/ 205 h 472"/>
                <a:gd name="T4" fmla="*/ 69 w 788"/>
                <a:gd name="T5" fmla="*/ 103 h 472"/>
                <a:gd name="T6" fmla="*/ 788 w 788"/>
                <a:gd name="T7" fmla="*/ 357 h 472"/>
                <a:gd name="T8" fmla="*/ 729 w 788"/>
                <a:gd name="T9" fmla="*/ 47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8" h="472">
                  <a:moveTo>
                    <a:pt x="729" y="472"/>
                  </a:moveTo>
                  <a:cubicBezTo>
                    <a:pt x="498" y="258"/>
                    <a:pt x="267" y="56"/>
                    <a:pt x="6" y="205"/>
                  </a:cubicBezTo>
                  <a:cubicBezTo>
                    <a:pt x="0" y="173"/>
                    <a:pt x="3" y="140"/>
                    <a:pt x="69" y="103"/>
                  </a:cubicBezTo>
                  <a:cubicBezTo>
                    <a:pt x="335" y="0"/>
                    <a:pt x="574" y="87"/>
                    <a:pt x="788" y="357"/>
                  </a:cubicBezTo>
                  <a:lnTo>
                    <a:pt x="729" y="472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84" name="Freeform 1114"/>
            <p:cNvSpPr>
              <a:spLocks/>
            </p:cNvSpPr>
            <p:nvPr/>
          </p:nvSpPr>
          <p:spPr bwMode="auto">
            <a:xfrm>
              <a:off x="-12849225" y="24728488"/>
              <a:ext cx="2690813" cy="2124075"/>
            </a:xfrm>
            <a:custGeom>
              <a:avLst/>
              <a:gdLst>
                <a:gd name="T0" fmla="*/ 556 w 1038"/>
                <a:gd name="T1" fmla="*/ 795 h 819"/>
                <a:gd name="T2" fmla="*/ 220 w 1038"/>
                <a:gd name="T3" fmla="*/ 674 h 819"/>
                <a:gd name="T4" fmla="*/ 97 w 1038"/>
                <a:gd name="T5" fmla="*/ 206 h 819"/>
                <a:gd name="T6" fmla="*/ 837 w 1038"/>
                <a:gd name="T7" fmla="*/ 483 h 819"/>
                <a:gd name="T8" fmla="*/ 103 w 1038"/>
                <a:gd name="T9" fmla="*/ 191 h 819"/>
                <a:gd name="T10" fmla="*/ 692 w 1038"/>
                <a:gd name="T11" fmla="*/ 67 h 819"/>
                <a:gd name="T12" fmla="*/ 1002 w 1038"/>
                <a:gd name="T13" fmla="*/ 443 h 819"/>
                <a:gd name="T14" fmla="*/ 685 w 1038"/>
                <a:gd name="T15" fmla="*/ 739 h 819"/>
                <a:gd name="T16" fmla="*/ 556 w 1038"/>
                <a:gd name="T17" fmla="*/ 795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8" h="819">
                  <a:moveTo>
                    <a:pt x="556" y="795"/>
                  </a:moveTo>
                  <a:cubicBezTo>
                    <a:pt x="428" y="819"/>
                    <a:pt x="306" y="755"/>
                    <a:pt x="220" y="674"/>
                  </a:cubicBezTo>
                  <a:cubicBezTo>
                    <a:pt x="142" y="599"/>
                    <a:pt x="0" y="368"/>
                    <a:pt x="97" y="206"/>
                  </a:cubicBezTo>
                  <a:cubicBezTo>
                    <a:pt x="329" y="118"/>
                    <a:pt x="571" y="158"/>
                    <a:pt x="837" y="483"/>
                  </a:cubicBezTo>
                  <a:cubicBezTo>
                    <a:pt x="642" y="186"/>
                    <a:pt x="395" y="98"/>
                    <a:pt x="103" y="191"/>
                  </a:cubicBezTo>
                  <a:cubicBezTo>
                    <a:pt x="284" y="0"/>
                    <a:pt x="561" y="26"/>
                    <a:pt x="692" y="67"/>
                  </a:cubicBezTo>
                  <a:cubicBezTo>
                    <a:pt x="855" y="118"/>
                    <a:pt x="1038" y="270"/>
                    <a:pt x="1002" y="443"/>
                  </a:cubicBezTo>
                  <a:cubicBezTo>
                    <a:pt x="685" y="739"/>
                    <a:pt x="685" y="739"/>
                    <a:pt x="685" y="739"/>
                  </a:cubicBezTo>
                  <a:cubicBezTo>
                    <a:pt x="642" y="769"/>
                    <a:pt x="599" y="787"/>
                    <a:pt x="556" y="795"/>
                  </a:cubicBezTo>
                  <a:close/>
                </a:path>
              </a:pathLst>
            </a:custGeom>
            <a:solidFill>
              <a:srgbClr val="F04F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85" name="Freeform 1115"/>
            <p:cNvSpPr>
              <a:spLocks/>
            </p:cNvSpPr>
            <p:nvPr/>
          </p:nvSpPr>
          <p:spPr bwMode="auto">
            <a:xfrm>
              <a:off x="-11193463" y="25760363"/>
              <a:ext cx="1146175" cy="1071563"/>
            </a:xfrm>
            <a:custGeom>
              <a:avLst/>
              <a:gdLst>
                <a:gd name="T0" fmla="*/ 95 w 442"/>
                <a:gd name="T1" fmla="*/ 399 h 413"/>
                <a:gd name="T2" fmla="*/ 0 w 442"/>
                <a:gd name="T3" fmla="*/ 364 h 413"/>
                <a:gd name="T4" fmla="*/ 31 w 442"/>
                <a:gd name="T5" fmla="*/ 212 h 413"/>
                <a:gd name="T6" fmla="*/ 264 w 442"/>
                <a:gd name="T7" fmla="*/ 9 h 413"/>
                <a:gd name="T8" fmla="*/ 369 w 442"/>
                <a:gd name="T9" fmla="*/ 15 h 413"/>
                <a:gd name="T10" fmla="*/ 335 w 442"/>
                <a:gd name="T11" fmla="*/ 331 h 413"/>
                <a:gd name="T12" fmla="*/ 95 w 442"/>
                <a:gd name="T13" fmla="*/ 399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2" h="413">
                  <a:moveTo>
                    <a:pt x="95" y="399"/>
                  </a:moveTo>
                  <a:cubicBezTo>
                    <a:pt x="65" y="395"/>
                    <a:pt x="34" y="384"/>
                    <a:pt x="0" y="364"/>
                  </a:cubicBezTo>
                  <a:cubicBezTo>
                    <a:pt x="2" y="299"/>
                    <a:pt x="2" y="263"/>
                    <a:pt x="31" y="212"/>
                  </a:cubicBezTo>
                  <a:cubicBezTo>
                    <a:pt x="92" y="127"/>
                    <a:pt x="203" y="36"/>
                    <a:pt x="264" y="9"/>
                  </a:cubicBezTo>
                  <a:cubicBezTo>
                    <a:pt x="294" y="1"/>
                    <a:pt x="335" y="0"/>
                    <a:pt x="369" y="15"/>
                  </a:cubicBezTo>
                  <a:cubicBezTo>
                    <a:pt x="428" y="94"/>
                    <a:pt x="442" y="190"/>
                    <a:pt x="335" y="331"/>
                  </a:cubicBezTo>
                  <a:cubicBezTo>
                    <a:pt x="260" y="371"/>
                    <a:pt x="184" y="413"/>
                    <a:pt x="95" y="399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86" name="Freeform 1116"/>
            <p:cNvSpPr>
              <a:spLocks/>
            </p:cNvSpPr>
            <p:nvPr/>
          </p:nvSpPr>
          <p:spPr bwMode="auto">
            <a:xfrm>
              <a:off x="-10415588" y="25838150"/>
              <a:ext cx="306388" cy="511175"/>
            </a:xfrm>
            <a:custGeom>
              <a:avLst/>
              <a:gdLst>
                <a:gd name="T0" fmla="*/ 96 w 118"/>
                <a:gd name="T1" fmla="*/ 197 h 197"/>
                <a:gd name="T2" fmla="*/ 96 w 118"/>
                <a:gd name="T3" fmla="*/ 194 h 197"/>
                <a:gd name="T4" fmla="*/ 16 w 118"/>
                <a:gd name="T5" fmla="*/ 79 h 197"/>
                <a:gd name="T6" fmla="*/ 99 w 118"/>
                <a:gd name="T7" fmla="*/ 47 h 197"/>
                <a:gd name="T8" fmla="*/ 105 w 118"/>
                <a:gd name="T9" fmla="*/ 52 h 197"/>
                <a:gd name="T10" fmla="*/ 108 w 118"/>
                <a:gd name="T11" fmla="*/ 65 h 197"/>
                <a:gd name="T12" fmla="*/ 98 w 118"/>
                <a:gd name="T13" fmla="*/ 192 h 197"/>
                <a:gd name="T14" fmla="*/ 96 w 118"/>
                <a:gd name="T15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8" h="197">
                  <a:moveTo>
                    <a:pt x="96" y="197"/>
                  </a:moveTo>
                  <a:cubicBezTo>
                    <a:pt x="96" y="194"/>
                    <a:pt x="96" y="194"/>
                    <a:pt x="96" y="194"/>
                  </a:cubicBezTo>
                  <a:cubicBezTo>
                    <a:pt x="83" y="121"/>
                    <a:pt x="28" y="118"/>
                    <a:pt x="16" y="79"/>
                  </a:cubicBezTo>
                  <a:cubicBezTo>
                    <a:pt x="0" y="25"/>
                    <a:pt x="45" y="0"/>
                    <a:pt x="99" y="47"/>
                  </a:cubicBezTo>
                  <a:cubicBezTo>
                    <a:pt x="105" y="52"/>
                    <a:pt x="105" y="52"/>
                    <a:pt x="105" y="52"/>
                  </a:cubicBezTo>
                  <a:cubicBezTo>
                    <a:pt x="108" y="65"/>
                    <a:pt x="108" y="65"/>
                    <a:pt x="108" y="65"/>
                  </a:cubicBezTo>
                  <a:cubicBezTo>
                    <a:pt x="118" y="102"/>
                    <a:pt x="116" y="144"/>
                    <a:pt x="98" y="192"/>
                  </a:cubicBezTo>
                  <a:lnTo>
                    <a:pt x="96" y="197"/>
                  </a:ln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87" name="Freeform 1117"/>
            <p:cNvSpPr>
              <a:spLocks/>
            </p:cNvSpPr>
            <p:nvPr/>
          </p:nvSpPr>
          <p:spPr bwMode="auto">
            <a:xfrm>
              <a:off x="-11018838" y="26309638"/>
              <a:ext cx="533400" cy="498475"/>
            </a:xfrm>
            <a:custGeom>
              <a:avLst/>
              <a:gdLst>
                <a:gd name="T0" fmla="*/ 50 w 206"/>
                <a:gd name="T1" fmla="*/ 189 h 192"/>
                <a:gd name="T2" fmla="*/ 30 w 206"/>
                <a:gd name="T3" fmla="*/ 188 h 192"/>
                <a:gd name="T4" fmla="*/ 27 w 206"/>
                <a:gd name="T5" fmla="*/ 185 h 192"/>
                <a:gd name="T6" fmla="*/ 33 w 206"/>
                <a:gd name="T7" fmla="*/ 70 h 192"/>
                <a:gd name="T8" fmla="*/ 57 w 206"/>
                <a:gd name="T9" fmla="*/ 2 h 192"/>
                <a:gd name="T10" fmla="*/ 176 w 206"/>
                <a:gd name="T11" fmla="*/ 160 h 192"/>
                <a:gd name="T12" fmla="*/ 173 w 206"/>
                <a:gd name="T13" fmla="*/ 166 h 192"/>
                <a:gd name="T14" fmla="*/ 154 w 206"/>
                <a:gd name="T15" fmla="*/ 174 h 192"/>
                <a:gd name="T16" fmla="*/ 50 w 206"/>
                <a:gd name="T17" fmla="*/ 189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6" h="192">
                  <a:moveTo>
                    <a:pt x="50" y="189"/>
                  </a:moveTo>
                  <a:cubicBezTo>
                    <a:pt x="30" y="188"/>
                    <a:pt x="30" y="188"/>
                    <a:pt x="30" y="188"/>
                  </a:cubicBezTo>
                  <a:cubicBezTo>
                    <a:pt x="27" y="185"/>
                    <a:pt x="27" y="185"/>
                    <a:pt x="27" y="185"/>
                  </a:cubicBezTo>
                  <a:cubicBezTo>
                    <a:pt x="0" y="155"/>
                    <a:pt x="14" y="105"/>
                    <a:pt x="33" y="70"/>
                  </a:cubicBezTo>
                  <a:cubicBezTo>
                    <a:pt x="40" y="58"/>
                    <a:pt x="39" y="2"/>
                    <a:pt x="57" y="2"/>
                  </a:cubicBezTo>
                  <a:cubicBezTo>
                    <a:pt x="154" y="0"/>
                    <a:pt x="206" y="87"/>
                    <a:pt x="176" y="160"/>
                  </a:cubicBezTo>
                  <a:cubicBezTo>
                    <a:pt x="173" y="166"/>
                    <a:pt x="173" y="166"/>
                    <a:pt x="173" y="166"/>
                  </a:cubicBezTo>
                  <a:cubicBezTo>
                    <a:pt x="154" y="174"/>
                    <a:pt x="154" y="174"/>
                    <a:pt x="154" y="174"/>
                  </a:cubicBezTo>
                  <a:cubicBezTo>
                    <a:pt x="120" y="185"/>
                    <a:pt x="86" y="192"/>
                    <a:pt x="50" y="189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88" name="Freeform 1118"/>
            <p:cNvSpPr>
              <a:spLocks/>
            </p:cNvSpPr>
            <p:nvPr/>
          </p:nvSpPr>
          <p:spPr bwMode="auto">
            <a:xfrm>
              <a:off x="-10585450" y="26641425"/>
              <a:ext cx="120650" cy="122238"/>
            </a:xfrm>
            <a:custGeom>
              <a:avLst/>
              <a:gdLst>
                <a:gd name="T0" fmla="*/ 11 w 47"/>
                <a:gd name="T1" fmla="*/ 40 h 47"/>
                <a:gd name="T2" fmla="*/ 7 w 47"/>
                <a:gd name="T3" fmla="*/ 11 h 47"/>
                <a:gd name="T4" fmla="*/ 36 w 47"/>
                <a:gd name="T5" fmla="*/ 7 h 47"/>
                <a:gd name="T6" fmla="*/ 40 w 47"/>
                <a:gd name="T7" fmla="*/ 36 h 47"/>
                <a:gd name="T8" fmla="*/ 11 w 47"/>
                <a:gd name="T9" fmla="*/ 4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7">
                  <a:moveTo>
                    <a:pt x="11" y="40"/>
                  </a:moveTo>
                  <a:cubicBezTo>
                    <a:pt x="2" y="33"/>
                    <a:pt x="0" y="20"/>
                    <a:pt x="7" y="11"/>
                  </a:cubicBezTo>
                  <a:cubicBezTo>
                    <a:pt x="14" y="2"/>
                    <a:pt x="27" y="0"/>
                    <a:pt x="36" y="7"/>
                  </a:cubicBezTo>
                  <a:cubicBezTo>
                    <a:pt x="46" y="14"/>
                    <a:pt x="47" y="27"/>
                    <a:pt x="40" y="36"/>
                  </a:cubicBezTo>
                  <a:cubicBezTo>
                    <a:pt x="33" y="46"/>
                    <a:pt x="20" y="47"/>
                    <a:pt x="11" y="40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89" name="Freeform 1119"/>
            <p:cNvSpPr>
              <a:spLocks/>
            </p:cNvSpPr>
            <p:nvPr/>
          </p:nvSpPr>
          <p:spPr bwMode="auto">
            <a:xfrm>
              <a:off x="-10239375" y="26304875"/>
              <a:ext cx="109538" cy="109538"/>
            </a:xfrm>
            <a:custGeom>
              <a:avLst/>
              <a:gdLst>
                <a:gd name="T0" fmla="*/ 10 w 42"/>
                <a:gd name="T1" fmla="*/ 36 h 42"/>
                <a:gd name="T2" fmla="*/ 6 w 42"/>
                <a:gd name="T3" fmla="*/ 10 h 42"/>
                <a:gd name="T4" fmla="*/ 32 w 42"/>
                <a:gd name="T5" fmla="*/ 6 h 42"/>
                <a:gd name="T6" fmla="*/ 36 w 42"/>
                <a:gd name="T7" fmla="*/ 32 h 42"/>
                <a:gd name="T8" fmla="*/ 10 w 42"/>
                <a:gd name="T9" fmla="*/ 3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42">
                  <a:moveTo>
                    <a:pt x="10" y="36"/>
                  </a:moveTo>
                  <a:cubicBezTo>
                    <a:pt x="2" y="29"/>
                    <a:pt x="0" y="18"/>
                    <a:pt x="6" y="10"/>
                  </a:cubicBezTo>
                  <a:cubicBezTo>
                    <a:pt x="13" y="1"/>
                    <a:pt x="24" y="0"/>
                    <a:pt x="32" y="6"/>
                  </a:cubicBezTo>
                  <a:cubicBezTo>
                    <a:pt x="40" y="12"/>
                    <a:pt x="42" y="24"/>
                    <a:pt x="36" y="32"/>
                  </a:cubicBezTo>
                  <a:cubicBezTo>
                    <a:pt x="30" y="40"/>
                    <a:pt x="18" y="42"/>
                    <a:pt x="10" y="36"/>
                  </a:cubicBezTo>
                  <a:close/>
                </a:path>
              </a:pathLst>
            </a:custGeom>
            <a:solidFill>
              <a:srgbClr val="EDF8F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90" name="Freeform 1120"/>
            <p:cNvSpPr>
              <a:spLocks/>
            </p:cNvSpPr>
            <p:nvPr/>
          </p:nvSpPr>
          <p:spPr bwMode="auto">
            <a:xfrm>
              <a:off x="-12091988" y="25280938"/>
              <a:ext cx="636588" cy="547688"/>
            </a:xfrm>
            <a:custGeom>
              <a:avLst/>
              <a:gdLst>
                <a:gd name="T0" fmla="*/ 205 w 246"/>
                <a:gd name="T1" fmla="*/ 187 h 211"/>
                <a:gd name="T2" fmla="*/ 35 w 246"/>
                <a:gd name="T3" fmla="*/ 84 h 211"/>
                <a:gd name="T4" fmla="*/ 238 w 246"/>
                <a:gd name="T5" fmla="*/ 115 h 211"/>
                <a:gd name="T6" fmla="*/ 205 w 246"/>
                <a:gd name="T7" fmla="*/ 187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211">
                  <a:moveTo>
                    <a:pt x="205" y="187"/>
                  </a:moveTo>
                  <a:cubicBezTo>
                    <a:pt x="155" y="211"/>
                    <a:pt x="0" y="163"/>
                    <a:pt x="35" y="84"/>
                  </a:cubicBezTo>
                  <a:cubicBezTo>
                    <a:pt x="73" y="0"/>
                    <a:pt x="210" y="41"/>
                    <a:pt x="238" y="115"/>
                  </a:cubicBezTo>
                  <a:cubicBezTo>
                    <a:pt x="246" y="147"/>
                    <a:pt x="220" y="180"/>
                    <a:pt x="205" y="187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91" name="Freeform 1121"/>
            <p:cNvSpPr>
              <a:spLocks/>
            </p:cNvSpPr>
            <p:nvPr/>
          </p:nvSpPr>
          <p:spPr bwMode="auto">
            <a:xfrm>
              <a:off x="-11488738" y="24796750"/>
              <a:ext cx="585788" cy="396875"/>
            </a:xfrm>
            <a:custGeom>
              <a:avLst/>
              <a:gdLst>
                <a:gd name="T0" fmla="*/ 192 w 226"/>
                <a:gd name="T1" fmla="*/ 138 h 153"/>
                <a:gd name="T2" fmla="*/ 26 w 226"/>
                <a:gd name="T3" fmla="*/ 58 h 153"/>
                <a:gd name="T4" fmla="*/ 216 w 226"/>
                <a:gd name="T5" fmla="*/ 89 h 153"/>
                <a:gd name="T6" fmla="*/ 192 w 226"/>
                <a:gd name="T7" fmla="*/ 138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6" h="153">
                  <a:moveTo>
                    <a:pt x="192" y="138"/>
                  </a:moveTo>
                  <a:cubicBezTo>
                    <a:pt x="147" y="153"/>
                    <a:pt x="0" y="112"/>
                    <a:pt x="26" y="58"/>
                  </a:cubicBezTo>
                  <a:cubicBezTo>
                    <a:pt x="53" y="0"/>
                    <a:pt x="184" y="34"/>
                    <a:pt x="216" y="89"/>
                  </a:cubicBezTo>
                  <a:cubicBezTo>
                    <a:pt x="226" y="111"/>
                    <a:pt x="205" y="134"/>
                    <a:pt x="192" y="138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92" name="Freeform 1122"/>
            <p:cNvSpPr>
              <a:spLocks/>
            </p:cNvSpPr>
            <p:nvPr/>
          </p:nvSpPr>
          <p:spPr bwMode="auto">
            <a:xfrm>
              <a:off x="-12006263" y="26115963"/>
              <a:ext cx="452438" cy="458788"/>
            </a:xfrm>
            <a:custGeom>
              <a:avLst/>
              <a:gdLst>
                <a:gd name="T0" fmla="*/ 139 w 175"/>
                <a:gd name="T1" fmla="*/ 152 h 177"/>
                <a:gd name="T2" fmla="*/ 18 w 175"/>
                <a:gd name="T3" fmla="*/ 81 h 177"/>
                <a:gd name="T4" fmla="*/ 164 w 175"/>
                <a:gd name="T5" fmla="*/ 85 h 177"/>
                <a:gd name="T6" fmla="*/ 139 w 175"/>
                <a:gd name="T7" fmla="*/ 15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5" h="177">
                  <a:moveTo>
                    <a:pt x="139" y="152"/>
                  </a:moveTo>
                  <a:cubicBezTo>
                    <a:pt x="101" y="177"/>
                    <a:pt x="0" y="150"/>
                    <a:pt x="18" y="81"/>
                  </a:cubicBezTo>
                  <a:cubicBezTo>
                    <a:pt x="39" y="0"/>
                    <a:pt x="144" y="22"/>
                    <a:pt x="164" y="85"/>
                  </a:cubicBezTo>
                  <a:cubicBezTo>
                    <a:pt x="175" y="114"/>
                    <a:pt x="158" y="140"/>
                    <a:pt x="139" y="152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93" name="Freeform 1123"/>
            <p:cNvSpPr>
              <a:spLocks/>
            </p:cNvSpPr>
            <p:nvPr/>
          </p:nvSpPr>
          <p:spPr bwMode="auto">
            <a:xfrm>
              <a:off x="-12592050" y="25563513"/>
              <a:ext cx="422275" cy="433388"/>
            </a:xfrm>
            <a:custGeom>
              <a:avLst/>
              <a:gdLst>
                <a:gd name="T0" fmla="*/ 105 w 163"/>
                <a:gd name="T1" fmla="*/ 164 h 167"/>
                <a:gd name="T2" fmla="*/ 59 w 163"/>
                <a:gd name="T3" fmla="*/ 157 h 167"/>
                <a:gd name="T4" fmla="*/ 45 w 163"/>
                <a:gd name="T5" fmla="*/ 34 h 167"/>
                <a:gd name="T6" fmla="*/ 136 w 163"/>
                <a:gd name="T7" fmla="*/ 144 h 167"/>
                <a:gd name="T8" fmla="*/ 105 w 163"/>
                <a:gd name="T9" fmla="*/ 16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" h="167">
                  <a:moveTo>
                    <a:pt x="105" y="164"/>
                  </a:moveTo>
                  <a:cubicBezTo>
                    <a:pt x="91" y="167"/>
                    <a:pt x="73" y="167"/>
                    <a:pt x="59" y="157"/>
                  </a:cubicBezTo>
                  <a:cubicBezTo>
                    <a:pt x="23" y="147"/>
                    <a:pt x="0" y="62"/>
                    <a:pt x="45" y="34"/>
                  </a:cubicBezTo>
                  <a:cubicBezTo>
                    <a:pt x="101" y="0"/>
                    <a:pt x="163" y="95"/>
                    <a:pt x="136" y="144"/>
                  </a:cubicBezTo>
                  <a:cubicBezTo>
                    <a:pt x="132" y="151"/>
                    <a:pt x="120" y="160"/>
                    <a:pt x="105" y="164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94" name="Freeform 1124"/>
            <p:cNvSpPr>
              <a:spLocks/>
            </p:cNvSpPr>
            <p:nvPr/>
          </p:nvSpPr>
          <p:spPr bwMode="auto">
            <a:xfrm>
              <a:off x="-10699750" y="25174575"/>
              <a:ext cx="377825" cy="366713"/>
            </a:xfrm>
            <a:custGeom>
              <a:avLst/>
              <a:gdLst>
                <a:gd name="T0" fmla="*/ 139 w 146"/>
                <a:gd name="T1" fmla="*/ 117 h 141"/>
                <a:gd name="T2" fmla="*/ 18 w 146"/>
                <a:gd name="T3" fmla="*/ 45 h 141"/>
                <a:gd name="T4" fmla="*/ 47 w 146"/>
                <a:gd name="T5" fmla="*/ 3 h 141"/>
                <a:gd name="T6" fmla="*/ 54 w 146"/>
                <a:gd name="T7" fmla="*/ 0 h 141"/>
                <a:gd name="T8" fmla="*/ 56 w 146"/>
                <a:gd name="T9" fmla="*/ 2 h 141"/>
                <a:gd name="T10" fmla="*/ 142 w 146"/>
                <a:gd name="T11" fmla="*/ 103 h 141"/>
                <a:gd name="T12" fmla="*/ 146 w 146"/>
                <a:gd name="T13" fmla="*/ 110 h 141"/>
                <a:gd name="T14" fmla="*/ 139 w 146"/>
                <a:gd name="T15" fmla="*/ 11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6" h="141">
                  <a:moveTo>
                    <a:pt x="139" y="117"/>
                  </a:moveTo>
                  <a:cubicBezTo>
                    <a:pt x="101" y="141"/>
                    <a:pt x="0" y="114"/>
                    <a:pt x="18" y="45"/>
                  </a:cubicBezTo>
                  <a:cubicBezTo>
                    <a:pt x="23" y="25"/>
                    <a:pt x="33" y="12"/>
                    <a:pt x="47" y="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6" y="2"/>
                    <a:pt x="56" y="2"/>
                    <a:pt x="56" y="2"/>
                  </a:cubicBezTo>
                  <a:cubicBezTo>
                    <a:pt x="91" y="32"/>
                    <a:pt x="121" y="66"/>
                    <a:pt x="142" y="103"/>
                  </a:cubicBezTo>
                  <a:cubicBezTo>
                    <a:pt x="146" y="110"/>
                    <a:pt x="146" y="110"/>
                    <a:pt x="146" y="110"/>
                  </a:cubicBezTo>
                  <a:lnTo>
                    <a:pt x="139" y="117"/>
                  </a:ln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95" name="Freeform 1125"/>
            <p:cNvSpPr>
              <a:spLocks/>
            </p:cNvSpPr>
            <p:nvPr/>
          </p:nvSpPr>
          <p:spPr bwMode="auto">
            <a:xfrm>
              <a:off x="-12193588" y="24855488"/>
              <a:ext cx="315913" cy="134938"/>
            </a:xfrm>
            <a:custGeom>
              <a:avLst/>
              <a:gdLst>
                <a:gd name="T0" fmla="*/ 19 w 122"/>
                <a:gd name="T1" fmla="*/ 44 h 52"/>
                <a:gd name="T2" fmla="*/ 0 w 122"/>
                <a:gd name="T3" fmla="*/ 36 h 52"/>
                <a:gd name="T4" fmla="*/ 102 w 122"/>
                <a:gd name="T5" fmla="*/ 3 h 52"/>
                <a:gd name="T6" fmla="*/ 120 w 122"/>
                <a:gd name="T7" fmla="*/ 0 h 52"/>
                <a:gd name="T8" fmla="*/ 122 w 122"/>
                <a:gd name="T9" fmla="*/ 16 h 52"/>
                <a:gd name="T10" fmla="*/ 117 w 122"/>
                <a:gd name="T11" fmla="*/ 32 h 52"/>
                <a:gd name="T12" fmla="*/ 106 w 122"/>
                <a:gd name="T13" fmla="*/ 41 h 52"/>
                <a:gd name="T14" fmla="*/ 19 w 122"/>
                <a:gd name="T15" fmla="*/ 4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2" h="52">
                  <a:moveTo>
                    <a:pt x="19" y="44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33" y="22"/>
                    <a:pt x="68" y="11"/>
                    <a:pt x="102" y="3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2" y="16"/>
                    <a:pt x="122" y="16"/>
                    <a:pt x="122" y="16"/>
                  </a:cubicBezTo>
                  <a:cubicBezTo>
                    <a:pt x="121" y="23"/>
                    <a:pt x="120" y="28"/>
                    <a:pt x="117" y="32"/>
                  </a:cubicBezTo>
                  <a:cubicBezTo>
                    <a:pt x="115" y="35"/>
                    <a:pt x="111" y="38"/>
                    <a:pt x="106" y="41"/>
                  </a:cubicBezTo>
                  <a:cubicBezTo>
                    <a:pt x="86" y="51"/>
                    <a:pt x="48" y="52"/>
                    <a:pt x="19" y="44"/>
                  </a:cubicBezTo>
                  <a:close/>
                </a:path>
              </a:pathLst>
            </a:custGeom>
            <a:solidFill>
              <a:srgbClr val="0206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07" name="Group 706"/>
          <p:cNvGrpSpPr/>
          <p:nvPr/>
        </p:nvGrpSpPr>
        <p:grpSpPr>
          <a:xfrm>
            <a:off x="6061884" y="10617866"/>
            <a:ext cx="1304130" cy="1303644"/>
            <a:chOff x="-8537575" y="23760113"/>
            <a:chExt cx="4270375" cy="4268788"/>
          </a:xfrm>
        </p:grpSpPr>
        <p:sp>
          <p:nvSpPr>
            <p:cNvPr id="596" name="Oval 1126"/>
            <p:cNvSpPr>
              <a:spLocks noChangeArrowheads="1"/>
            </p:cNvSpPr>
            <p:nvPr/>
          </p:nvSpPr>
          <p:spPr bwMode="auto">
            <a:xfrm>
              <a:off x="-8537575" y="23760113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97" name="Freeform 1127"/>
            <p:cNvSpPr>
              <a:spLocks/>
            </p:cNvSpPr>
            <p:nvPr/>
          </p:nvSpPr>
          <p:spPr bwMode="auto">
            <a:xfrm>
              <a:off x="-7596188" y="24226838"/>
              <a:ext cx="1447800" cy="1701800"/>
            </a:xfrm>
            <a:custGeom>
              <a:avLst/>
              <a:gdLst>
                <a:gd name="T0" fmla="*/ 297 w 559"/>
                <a:gd name="T1" fmla="*/ 592 h 657"/>
                <a:gd name="T2" fmla="*/ 87 w 559"/>
                <a:gd name="T3" fmla="*/ 574 h 657"/>
                <a:gd name="T4" fmla="*/ 184 w 559"/>
                <a:gd name="T5" fmla="*/ 492 h 657"/>
                <a:gd name="T6" fmla="*/ 0 w 559"/>
                <a:gd name="T7" fmla="*/ 352 h 657"/>
                <a:gd name="T8" fmla="*/ 129 w 559"/>
                <a:gd name="T9" fmla="*/ 332 h 657"/>
                <a:gd name="T10" fmla="*/ 46 w 559"/>
                <a:gd name="T11" fmla="*/ 92 h 657"/>
                <a:gd name="T12" fmla="*/ 184 w 559"/>
                <a:gd name="T13" fmla="*/ 158 h 657"/>
                <a:gd name="T14" fmla="*/ 185 w 559"/>
                <a:gd name="T15" fmla="*/ 0 h 657"/>
                <a:gd name="T16" fmla="*/ 316 w 559"/>
                <a:gd name="T17" fmla="*/ 160 h 657"/>
                <a:gd name="T18" fmla="*/ 373 w 559"/>
                <a:gd name="T19" fmla="*/ 71 h 657"/>
                <a:gd name="T20" fmla="*/ 484 w 559"/>
                <a:gd name="T21" fmla="*/ 379 h 657"/>
                <a:gd name="T22" fmla="*/ 516 w 559"/>
                <a:gd name="T23" fmla="*/ 331 h 657"/>
                <a:gd name="T24" fmla="*/ 509 w 559"/>
                <a:gd name="T25" fmla="*/ 491 h 657"/>
                <a:gd name="T26" fmla="*/ 457 w 559"/>
                <a:gd name="T27" fmla="*/ 657 h 657"/>
                <a:gd name="T28" fmla="*/ 297 w 559"/>
                <a:gd name="T29" fmla="*/ 592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9" h="657">
                  <a:moveTo>
                    <a:pt x="297" y="592"/>
                  </a:moveTo>
                  <a:cubicBezTo>
                    <a:pt x="297" y="592"/>
                    <a:pt x="116" y="571"/>
                    <a:pt x="87" y="574"/>
                  </a:cubicBezTo>
                  <a:cubicBezTo>
                    <a:pt x="87" y="574"/>
                    <a:pt x="159" y="484"/>
                    <a:pt x="184" y="492"/>
                  </a:cubicBezTo>
                  <a:cubicBezTo>
                    <a:pt x="184" y="492"/>
                    <a:pt x="25" y="360"/>
                    <a:pt x="0" y="352"/>
                  </a:cubicBezTo>
                  <a:cubicBezTo>
                    <a:pt x="0" y="352"/>
                    <a:pt x="79" y="299"/>
                    <a:pt x="129" y="332"/>
                  </a:cubicBezTo>
                  <a:cubicBezTo>
                    <a:pt x="129" y="332"/>
                    <a:pt x="36" y="157"/>
                    <a:pt x="46" y="92"/>
                  </a:cubicBezTo>
                  <a:cubicBezTo>
                    <a:pt x="46" y="92"/>
                    <a:pt x="141" y="96"/>
                    <a:pt x="184" y="158"/>
                  </a:cubicBezTo>
                  <a:cubicBezTo>
                    <a:pt x="184" y="158"/>
                    <a:pt x="160" y="33"/>
                    <a:pt x="185" y="0"/>
                  </a:cubicBezTo>
                  <a:cubicBezTo>
                    <a:pt x="185" y="0"/>
                    <a:pt x="283" y="71"/>
                    <a:pt x="316" y="160"/>
                  </a:cubicBezTo>
                  <a:cubicBezTo>
                    <a:pt x="316" y="160"/>
                    <a:pt x="344" y="109"/>
                    <a:pt x="373" y="71"/>
                  </a:cubicBezTo>
                  <a:cubicBezTo>
                    <a:pt x="373" y="71"/>
                    <a:pt x="493" y="233"/>
                    <a:pt x="484" y="379"/>
                  </a:cubicBezTo>
                  <a:cubicBezTo>
                    <a:pt x="484" y="379"/>
                    <a:pt x="497" y="360"/>
                    <a:pt x="516" y="331"/>
                  </a:cubicBezTo>
                  <a:cubicBezTo>
                    <a:pt x="516" y="331"/>
                    <a:pt x="559" y="398"/>
                    <a:pt x="509" y="491"/>
                  </a:cubicBezTo>
                  <a:cubicBezTo>
                    <a:pt x="457" y="657"/>
                    <a:pt x="457" y="657"/>
                    <a:pt x="457" y="657"/>
                  </a:cubicBezTo>
                  <a:lnTo>
                    <a:pt x="297" y="592"/>
                  </a:lnTo>
                  <a:close/>
                </a:path>
              </a:pathLst>
            </a:custGeom>
            <a:solidFill>
              <a:srgbClr val="B9D0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98" name="Freeform 1128"/>
            <p:cNvSpPr>
              <a:spLocks/>
            </p:cNvSpPr>
            <p:nvPr/>
          </p:nvSpPr>
          <p:spPr bwMode="auto">
            <a:xfrm>
              <a:off x="-6919913" y="25592088"/>
              <a:ext cx="1528763" cy="1797050"/>
            </a:xfrm>
            <a:custGeom>
              <a:avLst/>
              <a:gdLst>
                <a:gd name="T0" fmla="*/ 590 w 590"/>
                <a:gd name="T1" fmla="*/ 457 h 693"/>
                <a:gd name="T2" fmla="*/ 574 w 590"/>
                <a:gd name="T3" fmla="*/ 537 h 693"/>
                <a:gd name="T4" fmla="*/ 535 w 590"/>
                <a:gd name="T5" fmla="*/ 601 h 693"/>
                <a:gd name="T6" fmla="*/ 471 w 590"/>
                <a:gd name="T7" fmla="*/ 652 h 693"/>
                <a:gd name="T8" fmla="*/ 400 w 590"/>
                <a:gd name="T9" fmla="*/ 681 h 693"/>
                <a:gd name="T10" fmla="*/ 383 w 590"/>
                <a:gd name="T11" fmla="*/ 686 h 693"/>
                <a:gd name="T12" fmla="*/ 308 w 590"/>
                <a:gd name="T13" fmla="*/ 691 h 693"/>
                <a:gd name="T14" fmla="*/ 231 w 590"/>
                <a:gd name="T15" fmla="*/ 672 h 693"/>
                <a:gd name="T16" fmla="*/ 164 w 590"/>
                <a:gd name="T17" fmla="*/ 634 h 693"/>
                <a:gd name="T18" fmla="*/ 135 w 590"/>
                <a:gd name="T19" fmla="*/ 609 h 693"/>
                <a:gd name="T20" fmla="*/ 104 w 590"/>
                <a:gd name="T21" fmla="*/ 575 h 693"/>
                <a:gd name="T22" fmla="*/ 58 w 590"/>
                <a:gd name="T23" fmla="*/ 506 h 693"/>
                <a:gd name="T24" fmla="*/ 52 w 590"/>
                <a:gd name="T25" fmla="*/ 495 h 693"/>
                <a:gd name="T26" fmla="*/ 28 w 590"/>
                <a:gd name="T27" fmla="*/ 439 h 693"/>
                <a:gd name="T28" fmla="*/ 18 w 590"/>
                <a:gd name="T29" fmla="*/ 406 h 693"/>
                <a:gd name="T30" fmla="*/ 10 w 590"/>
                <a:gd name="T31" fmla="*/ 374 h 693"/>
                <a:gd name="T32" fmla="*/ 3 w 590"/>
                <a:gd name="T33" fmla="*/ 327 h 693"/>
                <a:gd name="T34" fmla="*/ 2 w 590"/>
                <a:gd name="T35" fmla="*/ 322 h 693"/>
                <a:gd name="T36" fmla="*/ 2 w 590"/>
                <a:gd name="T37" fmla="*/ 319 h 693"/>
                <a:gd name="T38" fmla="*/ 4 w 590"/>
                <a:gd name="T39" fmla="*/ 235 h 693"/>
                <a:gd name="T40" fmla="*/ 5 w 590"/>
                <a:gd name="T41" fmla="*/ 228 h 693"/>
                <a:gd name="T42" fmla="*/ 23 w 590"/>
                <a:gd name="T43" fmla="*/ 163 h 693"/>
                <a:gd name="T44" fmla="*/ 70 w 590"/>
                <a:gd name="T45" fmla="*/ 86 h 693"/>
                <a:gd name="T46" fmla="*/ 118 w 590"/>
                <a:gd name="T47" fmla="*/ 44 h 693"/>
                <a:gd name="T48" fmla="*/ 139 w 590"/>
                <a:gd name="T49" fmla="*/ 32 h 693"/>
                <a:gd name="T50" fmla="*/ 179 w 590"/>
                <a:gd name="T51" fmla="*/ 15 h 693"/>
                <a:gd name="T52" fmla="*/ 265 w 590"/>
                <a:gd name="T53" fmla="*/ 0 h 693"/>
                <a:gd name="T54" fmla="*/ 359 w 590"/>
                <a:gd name="T55" fmla="*/ 21 h 693"/>
                <a:gd name="T56" fmla="*/ 431 w 590"/>
                <a:gd name="T57" fmla="*/ 68 h 693"/>
                <a:gd name="T58" fmla="*/ 477 w 590"/>
                <a:gd name="T59" fmla="*/ 117 h 693"/>
                <a:gd name="T60" fmla="*/ 488 w 590"/>
                <a:gd name="T61" fmla="*/ 132 h 693"/>
                <a:gd name="T62" fmla="*/ 531 w 590"/>
                <a:gd name="T63" fmla="*/ 204 h 693"/>
                <a:gd name="T64" fmla="*/ 547 w 590"/>
                <a:gd name="T65" fmla="*/ 241 h 693"/>
                <a:gd name="T66" fmla="*/ 552 w 590"/>
                <a:gd name="T67" fmla="*/ 257 h 693"/>
                <a:gd name="T68" fmla="*/ 567 w 590"/>
                <a:gd name="T69" fmla="*/ 301 h 693"/>
                <a:gd name="T70" fmla="*/ 582 w 590"/>
                <a:gd name="T71" fmla="*/ 362 h 693"/>
                <a:gd name="T72" fmla="*/ 588 w 590"/>
                <a:gd name="T73" fmla="*/ 404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0" h="693">
                  <a:moveTo>
                    <a:pt x="590" y="447"/>
                  </a:moveTo>
                  <a:cubicBezTo>
                    <a:pt x="590" y="457"/>
                    <a:pt x="590" y="457"/>
                    <a:pt x="590" y="457"/>
                  </a:cubicBezTo>
                  <a:cubicBezTo>
                    <a:pt x="589" y="482"/>
                    <a:pt x="585" y="506"/>
                    <a:pt x="577" y="528"/>
                  </a:cubicBezTo>
                  <a:cubicBezTo>
                    <a:pt x="574" y="537"/>
                    <a:pt x="574" y="537"/>
                    <a:pt x="574" y="537"/>
                  </a:cubicBezTo>
                  <a:cubicBezTo>
                    <a:pt x="566" y="557"/>
                    <a:pt x="555" y="577"/>
                    <a:pt x="541" y="594"/>
                  </a:cubicBezTo>
                  <a:cubicBezTo>
                    <a:pt x="535" y="601"/>
                    <a:pt x="535" y="601"/>
                    <a:pt x="535" y="601"/>
                  </a:cubicBezTo>
                  <a:cubicBezTo>
                    <a:pt x="520" y="618"/>
                    <a:pt x="502" y="633"/>
                    <a:pt x="479" y="647"/>
                  </a:cubicBezTo>
                  <a:cubicBezTo>
                    <a:pt x="471" y="652"/>
                    <a:pt x="471" y="652"/>
                    <a:pt x="471" y="652"/>
                  </a:cubicBezTo>
                  <a:cubicBezTo>
                    <a:pt x="453" y="661"/>
                    <a:pt x="434" y="670"/>
                    <a:pt x="413" y="677"/>
                  </a:cubicBezTo>
                  <a:cubicBezTo>
                    <a:pt x="409" y="679"/>
                    <a:pt x="404" y="680"/>
                    <a:pt x="400" y="681"/>
                  </a:cubicBezTo>
                  <a:cubicBezTo>
                    <a:pt x="397" y="682"/>
                    <a:pt x="393" y="683"/>
                    <a:pt x="389" y="684"/>
                  </a:cubicBezTo>
                  <a:cubicBezTo>
                    <a:pt x="387" y="685"/>
                    <a:pt x="385" y="685"/>
                    <a:pt x="383" y="686"/>
                  </a:cubicBezTo>
                  <a:cubicBezTo>
                    <a:pt x="378" y="687"/>
                    <a:pt x="373" y="688"/>
                    <a:pt x="368" y="689"/>
                  </a:cubicBezTo>
                  <a:cubicBezTo>
                    <a:pt x="348" y="692"/>
                    <a:pt x="328" y="693"/>
                    <a:pt x="308" y="691"/>
                  </a:cubicBezTo>
                  <a:cubicBezTo>
                    <a:pt x="299" y="690"/>
                    <a:pt x="299" y="690"/>
                    <a:pt x="299" y="690"/>
                  </a:cubicBezTo>
                  <a:cubicBezTo>
                    <a:pt x="276" y="687"/>
                    <a:pt x="253" y="681"/>
                    <a:pt x="231" y="672"/>
                  </a:cubicBezTo>
                  <a:cubicBezTo>
                    <a:pt x="223" y="669"/>
                    <a:pt x="223" y="669"/>
                    <a:pt x="223" y="669"/>
                  </a:cubicBezTo>
                  <a:cubicBezTo>
                    <a:pt x="203" y="660"/>
                    <a:pt x="183" y="648"/>
                    <a:pt x="164" y="634"/>
                  </a:cubicBezTo>
                  <a:cubicBezTo>
                    <a:pt x="157" y="628"/>
                    <a:pt x="157" y="628"/>
                    <a:pt x="157" y="628"/>
                  </a:cubicBezTo>
                  <a:cubicBezTo>
                    <a:pt x="149" y="622"/>
                    <a:pt x="142" y="615"/>
                    <a:pt x="135" y="609"/>
                  </a:cubicBezTo>
                  <a:cubicBezTo>
                    <a:pt x="131" y="605"/>
                    <a:pt x="127" y="601"/>
                    <a:pt x="123" y="597"/>
                  </a:cubicBezTo>
                  <a:cubicBezTo>
                    <a:pt x="116" y="590"/>
                    <a:pt x="110" y="583"/>
                    <a:pt x="104" y="575"/>
                  </a:cubicBezTo>
                  <a:cubicBezTo>
                    <a:pt x="102" y="573"/>
                    <a:pt x="100" y="570"/>
                    <a:pt x="97" y="567"/>
                  </a:cubicBezTo>
                  <a:cubicBezTo>
                    <a:pt x="83" y="549"/>
                    <a:pt x="69" y="528"/>
                    <a:pt x="58" y="506"/>
                  </a:cubicBezTo>
                  <a:cubicBezTo>
                    <a:pt x="56" y="503"/>
                    <a:pt x="54" y="500"/>
                    <a:pt x="53" y="496"/>
                  </a:cubicBezTo>
                  <a:cubicBezTo>
                    <a:pt x="52" y="495"/>
                    <a:pt x="52" y="495"/>
                    <a:pt x="52" y="495"/>
                  </a:cubicBezTo>
                  <a:cubicBezTo>
                    <a:pt x="50" y="492"/>
                    <a:pt x="49" y="488"/>
                    <a:pt x="47" y="485"/>
                  </a:cubicBezTo>
                  <a:cubicBezTo>
                    <a:pt x="40" y="470"/>
                    <a:pt x="34" y="455"/>
                    <a:pt x="28" y="439"/>
                  </a:cubicBezTo>
                  <a:cubicBezTo>
                    <a:pt x="25" y="431"/>
                    <a:pt x="23" y="423"/>
                    <a:pt x="20" y="415"/>
                  </a:cubicBezTo>
                  <a:cubicBezTo>
                    <a:pt x="19" y="412"/>
                    <a:pt x="18" y="409"/>
                    <a:pt x="18" y="406"/>
                  </a:cubicBezTo>
                  <a:cubicBezTo>
                    <a:pt x="16" y="400"/>
                    <a:pt x="14" y="394"/>
                    <a:pt x="13" y="388"/>
                  </a:cubicBezTo>
                  <a:cubicBezTo>
                    <a:pt x="12" y="383"/>
                    <a:pt x="11" y="378"/>
                    <a:pt x="10" y="374"/>
                  </a:cubicBezTo>
                  <a:cubicBezTo>
                    <a:pt x="7" y="358"/>
                    <a:pt x="4" y="343"/>
                    <a:pt x="3" y="328"/>
                  </a:cubicBezTo>
                  <a:cubicBezTo>
                    <a:pt x="3" y="327"/>
                    <a:pt x="3" y="327"/>
                    <a:pt x="3" y="327"/>
                  </a:cubicBezTo>
                  <a:cubicBezTo>
                    <a:pt x="2" y="326"/>
                    <a:pt x="2" y="325"/>
                    <a:pt x="2" y="324"/>
                  </a:cubicBezTo>
                  <a:cubicBezTo>
                    <a:pt x="2" y="323"/>
                    <a:pt x="2" y="323"/>
                    <a:pt x="2" y="322"/>
                  </a:cubicBezTo>
                  <a:cubicBezTo>
                    <a:pt x="2" y="322"/>
                    <a:pt x="2" y="321"/>
                    <a:pt x="2" y="321"/>
                  </a:cubicBezTo>
                  <a:cubicBezTo>
                    <a:pt x="2" y="320"/>
                    <a:pt x="2" y="319"/>
                    <a:pt x="2" y="319"/>
                  </a:cubicBezTo>
                  <a:cubicBezTo>
                    <a:pt x="0" y="293"/>
                    <a:pt x="0" y="268"/>
                    <a:pt x="3" y="244"/>
                  </a:cubicBezTo>
                  <a:cubicBezTo>
                    <a:pt x="3" y="241"/>
                    <a:pt x="4" y="238"/>
                    <a:pt x="4" y="235"/>
                  </a:cubicBezTo>
                  <a:cubicBezTo>
                    <a:pt x="4" y="234"/>
                    <a:pt x="4" y="233"/>
                    <a:pt x="5" y="231"/>
                  </a:cubicBezTo>
                  <a:cubicBezTo>
                    <a:pt x="5" y="230"/>
                    <a:pt x="5" y="229"/>
                    <a:pt x="5" y="228"/>
                  </a:cubicBezTo>
                  <a:cubicBezTo>
                    <a:pt x="7" y="219"/>
                    <a:pt x="8" y="210"/>
                    <a:pt x="11" y="201"/>
                  </a:cubicBezTo>
                  <a:cubicBezTo>
                    <a:pt x="14" y="188"/>
                    <a:pt x="18" y="175"/>
                    <a:pt x="23" y="163"/>
                  </a:cubicBezTo>
                  <a:cubicBezTo>
                    <a:pt x="26" y="154"/>
                    <a:pt x="26" y="154"/>
                    <a:pt x="26" y="154"/>
                  </a:cubicBezTo>
                  <a:cubicBezTo>
                    <a:pt x="37" y="129"/>
                    <a:pt x="52" y="106"/>
                    <a:pt x="70" y="86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89" y="66"/>
                    <a:pt x="103" y="54"/>
                    <a:pt x="118" y="44"/>
                  </a:cubicBezTo>
                  <a:cubicBezTo>
                    <a:pt x="118" y="44"/>
                    <a:pt x="118" y="44"/>
                    <a:pt x="118" y="44"/>
                  </a:cubicBezTo>
                  <a:cubicBezTo>
                    <a:pt x="125" y="40"/>
                    <a:pt x="132" y="36"/>
                    <a:pt x="139" y="32"/>
                  </a:cubicBezTo>
                  <a:cubicBezTo>
                    <a:pt x="147" y="28"/>
                    <a:pt x="156" y="24"/>
                    <a:pt x="164" y="20"/>
                  </a:cubicBezTo>
                  <a:cubicBezTo>
                    <a:pt x="169" y="18"/>
                    <a:pt x="174" y="16"/>
                    <a:pt x="179" y="15"/>
                  </a:cubicBezTo>
                  <a:cubicBezTo>
                    <a:pt x="179" y="14"/>
                    <a:pt x="179" y="14"/>
                    <a:pt x="179" y="14"/>
                  </a:cubicBezTo>
                  <a:cubicBezTo>
                    <a:pt x="208" y="4"/>
                    <a:pt x="237" y="0"/>
                    <a:pt x="265" y="0"/>
                  </a:cubicBezTo>
                  <a:cubicBezTo>
                    <a:pt x="268" y="0"/>
                    <a:pt x="272" y="0"/>
                    <a:pt x="276" y="0"/>
                  </a:cubicBezTo>
                  <a:cubicBezTo>
                    <a:pt x="305" y="2"/>
                    <a:pt x="333" y="9"/>
                    <a:pt x="359" y="21"/>
                  </a:cubicBezTo>
                  <a:cubicBezTo>
                    <a:pt x="368" y="25"/>
                    <a:pt x="368" y="25"/>
                    <a:pt x="368" y="25"/>
                  </a:cubicBezTo>
                  <a:cubicBezTo>
                    <a:pt x="390" y="36"/>
                    <a:pt x="411" y="51"/>
                    <a:pt x="431" y="68"/>
                  </a:cubicBezTo>
                  <a:cubicBezTo>
                    <a:pt x="437" y="74"/>
                    <a:pt x="437" y="74"/>
                    <a:pt x="437" y="74"/>
                  </a:cubicBezTo>
                  <a:cubicBezTo>
                    <a:pt x="451" y="87"/>
                    <a:pt x="465" y="101"/>
                    <a:pt x="477" y="117"/>
                  </a:cubicBezTo>
                  <a:cubicBezTo>
                    <a:pt x="480" y="121"/>
                    <a:pt x="484" y="125"/>
                    <a:pt x="487" y="130"/>
                  </a:cubicBezTo>
                  <a:cubicBezTo>
                    <a:pt x="487" y="131"/>
                    <a:pt x="488" y="131"/>
                    <a:pt x="488" y="132"/>
                  </a:cubicBezTo>
                  <a:cubicBezTo>
                    <a:pt x="490" y="134"/>
                    <a:pt x="491" y="135"/>
                    <a:pt x="492" y="137"/>
                  </a:cubicBezTo>
                  <a:cubicBezTo>
                    <a:pt x="506" y="158"/>
                    <a:pt x="519" y="180"/>
                    <a:pt x="531" y="204"/>
                  </a:cubicBezTo>
                  <a:cubicBezTo>
                    <a:pt x="532" y="207"/>
                    <a:pt x="533" y="210"/>
                    <a:pt x="535" y="213"/>
                  </a:cubicBezTo>
                  <a:cubicBezTo>
                    <a:pt x="539" y="222"/>
                    <a:pt x="543" y="232"/>
                    <a:pt x="547" y="241"/>
                  </a:cubicBezTo>
                  <a:cubicBezTo>
                    <a:pt x="548" y="246"/>
                    <a:pt x="550" y="250"/>
                    <a:pt x="551" y="254"/>
                  </a:cubicBezTo>
                  <a:cubicBezTo>
                    <a:pt x="552" y="255"/>
                    <a:pt x="552" y="256"/>
                    <a:pt x="552" y="257"/>
                  </a:cubicBezTo>
                  <a:cubicBezTo>
                    <a:pt x="556" y="268"/>
                    <a:pt x="560" y="280"/>
                    <a:pt x="564" y="291"/>
                  </a:cubicBezTo>
                  <a:cubicBezTo>
                    <a:pt x="565" y="295"/>
                    <a:pt x="566" y="298"/>
                    <a:pt x="567" y="301"/>
                  </a:cubicBezTo>
                  <a:cubicBezTo>
                    <a:pt x="572" y="318"/>
                    <a:pt x="576" y="334"/>
                    <a:pt x="579" y="350"/>
                  </a:cubicBezTo>
                  <a:cubicBezTo>
                    <a:pt x="580" y="354"/>
                    <a:pt x="581" y="358"/>
                    <a:pt x="582" y="362"/>
                  </a:cubicBezTo>
                  <a:cubicBezTo>
                    <a:pt x="584" y="372"/>
                    <a:pt x="585" y="382"/>
                    <a:pt x="586" y="392"/>
                  </a:cubicBezTo>
                  <a:cubicBezTo>
                    <a:pt x="587" y="396"/>
                    <a:pt x="587" y="400"/>
                    <a:pt x="588" y="404"/>
                  </a:cubicBezTo>
                  <a:cubicBezTo>
                    <a:pt x="589" y="418"/>
                    <a:pt x="590" y="433"/>
                    <a:pt x="590" y="447"/>
                  </a:cubicBezTo>
                  <a:close/>
                </a:path>
              </a:pathLst>
            </a:custGeom>
            <a:solidFill>
              <a:srgbClr val="FFD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599" name="Freeform 1129"/>
            <p:cNvSpPr>
              <a:spLocks/>
            </p:cNvSpPr>
            <p:nvPr/>
          </p:nvSpPr>
          <p:spPr bwMode="auto">
            <a:xfrm>
              <a:off x="-6494463" y="25631775"/>
              <a:ext cx="839788" cy="303213"/>
            </a:xfrm>
            <a:custGeom>
              <a:avLst/>
              <a:gdLst>
                <a:gd name="T0" fmla="*/ 15 w 324"/>
                <a:gd name="T1" fmla="*/ 0 h 117"/>
                <a:gd name="T2" fmla="*/ 74 w 324"/>
                <a:gd name="T3" fmla="*/ 15 h 117"/>
                <a:gd name="T4" fmla="*/ 84 w 324"/>
                <a:gd name="T5" fmla="*/ 17 h 117"/>
                <a:gd name="T6" fmla="*/ 162 w 324"/>
                <a:gd name="T7" fmla="*/ 41 h 117"/>
                <a:gd name="T8" fmla="*/ 171 w 324"/>
                <a:gd name="T9" fmla="*/ 44 h 117"/>
                <a:gd name="T10" fmla="*/ 247 w 324"/>
                <a:gd name="T11" fmla="*/ 73 h 117"/>
                <a:gd name="T12" fmla="*/ 256 w 324"/>
                <a:gd name="T13" fmla="*/ 76 h 117"/>
                <a:gd name="T14" fmla="*/ 313 w 324"/>
                <a:gd name="T15" fmla="*/ 102 h 117"/>
                <a:gd name="T16" fmla="*/ 323 w 324"/>
                <a:gd name="T17" fmla="*/ 115 h 117"/>
                <a:gd name="T18" fmla="*/ 324 w 324"/>
                <a:gd name="T19" fmla="*/ 117 h 117"/>
                <a:gd name="T20" fmla="*/ 322 w 324"/>
                <a:gd name="T21" fmla="*/ 116 h 117"/>
                <a:gd name="T22" fmla="*/ 249 w 324"/>
                <a:gd name="T23" fmla="*/ 83 h 117"/>
                <a:gd name="T24" fmla="*/ 241 w 324"/>
                <a:gd name="T25" fmla="*/ 80 h 117"/>
                <a:gd name="T26" fmla="*/ 165 w 324"/>
                <a:gd name="T27" fmla="*/ 51 h 117"/>
                <a:gd name="T28" fmla="*/ 156 w 324"/>
                <a:gd name="T29" fmla="*/ 48 h 117"/>
                <a:gd name="T30" fmla="*/ 77 w 324"/>
                <a:gd name="T31" fmla="*/ 24 h 117"/>
                <a:gd name="T32" fmla="*/ 68 w 324"/>
                <a:gd name="T33" fmla="*/ 22 h 117"/>
                <a:gd name="T34" fmla="*/ 0 w 324"/>
                <a:gd name="T35" fmla="*/ 5 h 117"/>
                <a:gd name="T36" fmla="*/ 15 w 324"/>
                <a:gd name="T37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4" h="117">
                  <a:moveTo>
                    <a:pt x="15" y="0"/>
                  </a:moveTo>
                  <a:cubicBezTo>
                    <a:pt x="34" y="4"/>
                    <a:pt x="54" y="9"/>
                    <a:pt x="74" y="15"/>
                  </a:cubicBezTo>
                  <a:cubicBezTo>
                    <a:pt x="77" y="15"/>
                    <a:pt x="81" y="16"/>
                    <a:pt x="84" y="17"/>
                  </a:cubicBezTo>
                  <a:cubicBezTo>
                    <a:pt x="109" y="24"/>
                    <a:pt x="136" y="32"/>
                    <a:pt x="162" y="41"/>
                  </a:cubicBezTo>
                  <a:cubicBezTo>
                    <a:pt x="165" y="42"/>
                    <a:pt x="168" y="43"/>
                    <a:pt x="171" y="44"/>
                  </a:cubicBezTo>
                  <a:cubicBezTo>
                    <a:pt x="196" y="53"/>
                    <a:pt x="222" y="62"/>
                    <a:pt x="247" y="73"/>
                  </a:cubicBezTo>
                  <a:cubicBezTo>
                    <a:pt x="250" y="74"/>
                    <a:pt x="253" y="75"/>
                    <a:pt x="256" y="76"/>
                  </a:cubicBezTo>
                  <a:cubicBezTo>
                    <a:pt x="275" y="84"/>
                    <a:pt x="294" y="93"/>
                    <a:pt x="313" y="102"/>
                  </a:cubicBezTo>
                  <a:cubicBezTo>
                    <a:pt x="316" y="106"/>
                    <a:pt x="320" y="110"/>
                    <a:pt x="323" y="115"/>
                  </a:cubicBezTo>
                  <a:cubicBezTo>
                    <a:pt x="323" y="116"/>
                    <a:pt x="324" y="116"/>
                    <a:pt x="324" y="117"/>
                  </a:cubicBezTo>
                  <a:cubicBezTo>
                    <a:pt x="324" y="117"/>
                    <a:pt x="323" y="116"/>
                    <a:pt x="322" y="116"/>
                  </a:cubicBezTo>
                  <a:cubicBezTo>
                    <a:pt x="298" y="104"/>
                    <a:pt x="274" y="93"/>
                    <a:pt x="249" y="83"/>
                  </a:cubicBezTo>
                  <a:cubicBezTo>
                    <a:pt x="247" y="82"/>
                    <a:pt x="244" y="81"/>
                    <a:pt x="241" y="80"/>
                  </a:cubicBezTo>
                  <a:cubicBezTo>
                    <a:pt x="215" y="69"/>
                    <a:pt x="190" y="60"/>
                    <a:pt x="165" y="51"/>
                  </a:cubicBezTo>
                  <a:cubicBezTo>
                    <a:pt x="162" y="50"/>
                    <a:pt x="159" y="49"/>
                    <a:pt x="156" y="48"/>
                  </a:cubicBezTo>
                  <a:cubicBezTo>
                    <a:pt x="129" y="39"/>
                    <a:pt x="103" y="31"/>
                    <a:pt x="77" y="24"/>
                  </a:cubicBezTo>
                  <a:cubicBezTo>
                    <a:pt x="74" y="23"/>
                    <a:pt x="71" y="23"/>
                    <a:pt x="68" y="22"/>
                  </a:cubicBezTo>
                  <a:cubicBezTo>
                    <a:pt x="45" y="15"/>
                    <a:pt x="22" y="10"/>
                    <a:pt x="0" y="5"/>
                  </a:cubicBezTo>
                  <a:lnTo>
                    <a:pt x="15" y="0"/>
                  </a:ln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00" name="Freeform 1130"/>
            <p:cNvSpPr>
              <a:spLocks/>
            </p:cNvSpPr>
            <p:nvPr/>
          </p:nvSpPr>
          <p:spPr bwMode="auto">
            <a:xfrm>
              <a:off x="-6738938" y="25795288"/>
              <a:ext cx="1247775" cy="455613"/>
            </a:xfrm>
            <a:custGeom>
              <a:avLst/>
              <a:gdLst>
                <a:gd name="T0" fmla="*/ 481 w 481"/>
                <a:gd name="T1" fmla="*/ 176 h 176"/>
                <a:gd name="T2" fmla="*/ 445 w 481"/>
                <a:gd name="T3" fmla="*/ 156 h 176"/>
                <a:gd name="T4" fmla="*/ 437 w 481"/>
                <a:gd name="T5" fmla="*/ 152 h 176"/>
                <a:gd name="T6" fmla="*/ 367 w 481"/>
                <a:gd name="T7" fmla="*/ 117 h 176"/>
                <a:gd name="T8" fmla="*/ 359 w 481"/>
                <a:gd name="T9" fmla="*/ 114 h 176"/>
                <a:gd name="T10" fmla="*/ 286 w 481"/>
                <a:gd name="T11" fmla="*/ 84 h 176"/>
                <a:gd name="T12" fmla="*/ 277 w 481"/>
                <a:gd name="T13" fmla="*/ 81 h 176"/>
                <a:gd name="T14" fmla="*/ 201 w 481"/>
                <a:gd name="T15" fmla="*/ 56 h 176"/>
                <a:gd name="T16" fmla="*/ 192 w 481"/>
                <a:gd name="T17" fmla="*/ 53 h 176"/>
                <a:gd name="T18" fmla="*/ 114 w 481"/>
                <a:gd name="T19" fmla="*/ 32 h 176"/>
                <a:gd name="T20" fmla="*/ 104 w 481"/>
                <a:gd name="T21" fmla="*/ 29 h 176"/>
                <a:gd name="T22" fmla="*/ 24 w 481"/>
                <a:gd name="T23" fmla="*/ 12 h 176"/>
                <a:gd name="T24" fmla="*/ 15 w 481"/>
                <a:gd name="T25" fmla="*/ 11 h 176"/>
                <a:gd name="T26" fmla="*/ 0 w 481"/>
                <a:gd name="T27" fmla="*/ 8 h 176"/>
                <a:gd name="T28" fmla="*/ 7 w 481"/>
                <a:gd name="T29" fmla="*/ 0 h 176"/>
                <a:gd name="T30" fmla="*/ 21 w 481"/>
                <a:gd name="T31" fmla="*/ 3 h 176"/>
                <a:gd name="T32" fmla="*/ 30 w 481"/>
                <a:gd name="T33" fmla="*/ 5 h 176"/>
                <a:gd name="T34" fmla="*/ 110 w 481"/>
                <a:gd name="T35" fmla="*/ 22 h 176"/>
                <a:gd name="T36" fmla="*/ 119 w 481"/>
                <a:gd name="T37" fmla="*/ 24 h 176"/>
                <a:gd name="T38" fmla="*/ 198 w 481"/>
                <a:gd name="T39" fmla="*/ 46 h 176"/>
                <a:gd name="T40" fmla="*/ 207 w 481"/>
                <a:gd name="T41" fmla="*/ 48 h 176"/>
                <a:gd name="T42" fmla="*/ 283 w 481"/>
                <a:gd name="T43" fmla="*/ 74 h 176"/>
                <a:gd name="T44" fmla="*/ 292 w 481"/>
                <a:gd name="T45" fmla="*/ 77 h 176"/>
                <a:gd name="T46" fmla="*/ 365 w 481"/>
                <a:gd name="T47" fmla="*/ 107 h 176"/>
                <a:gd name="T48" fmla="*/ 373 w 481"/>
                <a:gd name="T49" fmla="*/ 111 h 176"/>
                <a:gd name="T50" fmla="*/ 443 w 481"/>
                <a:gd name="T51" fmla="*/ 145 h 176"/>
                <a:gd name="T52" fmla="*/ 451 w 481"/>
                <a:gd name="T53" fmla="*/ 149 h 176"/>
                <a:gd name="T54" fmla="*/ 477 w 481"/>
                <a:gd name="T55" fmla="*/ 163 h 176"/>
                <a:gd name="T56" fmla="*/ 481 w 481"/>
                <a:gd name="T57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81" h="176">
                  <a:moveTo>
                    <a:pt x="481" y="176"/>
                  </a:moveTo>
                  <a:cubicBezTo>
                    <a:pt x="469" y="169"/>
                    <a:pt x="457" y="162"/>
                    <a:pt x="445" y="156"/>
                  </a:cubicBezTo>
                  <a:cubicBezTo>
                    <a:pt x="442" y="154"/>
                    <a:pt x="440" y="153"/>
                    <a:pt x="437" y="152"/>
                  </a:cubicBezTo>
                  <a:cubicBezTo>
                    <a:pt x="414" y="139"/>
                    <a:pt x="391" y="128"/>
                    <a:pt x="367" y="117"/>
                  </a:cubicBezTo>
                  <a:cubicBezTo>
                    <a:pt x="364" y="116"/>
                    <a:pt x="362" y="115"/>
                    <a:pt x="359" y="114"/>
                  </a:cubicBezTo>
                  <a:cubicBezTo>
                    <a:pt x="334" y="103"/>
                    <a:pt x="310" y="93"/>
                    <a:pt x="286" y="84"/>
                  </a:cubicBezTo>
                  <a:cubicBezTo>
                    <a:pt x="283" y="83"/>
                    <a:pt x="280" y="82"/>
                    <a:pt x="277" y="81"/>
                  </a:cubicBezTo>
                  <a:cubicBezTo>
                    <a:pt x="251" y="72"/>
                    <a:pt x="226" y="63"/>
                    <a:pt x="201" y="56"/>
                  </a:cubicBezTo>
                  <a:cubicBezTo>
                    <a:pt x="198" y="55"/>
                    <a:pt x="195" y="54"/>
                    <a:pt x="192" y="53"/>
                  </a:cubicBezTo>
                  <a:cubicBezTo>
                    <a:pt x="165" y="45"/>
                    <a:pt x="139" y="38"/>
                    <a:pt x="114" y="32"/>
                  </a:cubicBezTo>
                  <a:cubicBezTo>
                    <a:pt x="111" y="31"/>
                    <a:pt x="107" y="30"/>
                    <a:pt x="104" y="29"/>
                  </a:cubicBezTo>
                  <a:cubicBezTo>
                    <a:pt x="76" y="23"/>
                    <a:pt x="49" y="17"/>
                    <a:pt x="24" y="12"/>
                  </a:cubicBezTo>
                  <a:cubicBezTo>
                    <a:pt x="21" y="12"/>
                    <a:pt x="18" y="11"/>
                    <a:pt x="15" y="11"/>
                  </a:cubicBezTo>
                  <a:cubicBezTo>
                    <a:pt x="10" y="10"/>
                    <a:pt x="5" y="9"/>
                    <a:pt x="0" y="8"/>
                  </a:cubicBezTo>
                  <a:cubicBezTo>
                    <a:pt x="2" y="5"/>
                    <a:pt x="5" y="3"/>
                    <a:pt x="7" y="0"/>
                  </a:cubicBezTo>
                  <a:cubicBezTo>
                    <a:pt x="11" y="1"/>
                    <a:pt x="16" y="2"/>
                    <a:pt x="21" y="3"/>
                  </a:cubicBezTo>
                  <a:cubicBezTo>
                    <a:pt x="24" y="3"/>
                    <a:pt x="27" y="4"/>
                    <a:pt x="30" y="5"/>
                  </a:cubicBezTo>
                  <a:cubicBezTo>
                    <a:pt x="55" y="9"/>
                    <a:pt x="82" y="15"/>
                    <a:pt x="110" y="22"/>
                  </a:cubicBezTo>
                  <a:cubicBezTo>
                    <a:pt x="113" y="23"/>
                    <a:pt x="116" y="23"/>
                    <a:pt x="119" y="24"/>
                  </a:cubicBezTo>
                  <a:cubicBezTo>
                    <a:pt x="145" y="30"/>
                    <a:pt x="171" y="37"/>
                    <a:pt x="198" y="46"/>
                  </a:cubicBezTo>
                  <a:cubicBezTo>
                    <a:pt x="201" y="46"/>
                    <a:pt x="204" y="47"/>
                    <a:pt x="207" y="48"/>
                  </a:cubicBezTo>
                  <a:cubicBezTo>
                    <a:pt x="232" y="56"/>
                    <a:pt x="257" y="64"/>
                    <a:pt x="283" y="74"/>
                  </a:cubicBezTo>
                  <a:cubicBezTo>
                    <a:pt x="286" y="75"/>
                    <a:pt x="289" y="76"/>
                    <a:pt x="292" y="77"/>
                  </a:cubicBezTo>
                  <a:cubicBezTo>
                    <a:pt x="316" y="86"/>
                    <a:pt x="340" y="96"/>
                    <a:pt x="365" y="107"/>
                  </a:cubicBezTo>
                  <a:cubicBezTo>
                    <a:pt x="368" y="108"/>
                    <a:pt x="370" y="109"/>
                    <a:pt x="373" y="111"/>
                  </a:cubicBezTo>
                  <a:cubicBezTo>
                    <a:pt x="397" y="121"/>
                    <a:pt x="420" y="133"/>
                    <a:pt x="443" y="145"/>
                  </a:cubicBezTo>
                  <a:cubicBezTo>
                    <a:pt x="446" y="146"/>
                    <a:pt x="449" y="148"/>
                    <a:pt x="451" y="149"/>
                  </a:cubicBezTo>
                  <a:cubicBezTo>
                    <a:pt x="460" y="154"/>
                    <a:pt x="468" y="159"/>
                    <a:pt x="477" y="163"/>
                  </a:cubicBezTo>
                  <a:cubicBezTo>
                    <a:pt x="478" y="168"/>
                    <a:pt x="480" y="172"/>
                    <a:pt x="481" y="176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01" name="Freeform 1131"/>
            <p:cNvSpPr>
              <a:spLocks/>
            </p:cNvSpPr>
            <p:nvPr/>
          </p:nvSpPr>
          <p:spPr bwMode="auto">
            <a:xfrm>
              <a:off x="-6861175" y="25992138"/>
              <a:ext cx="1449388" cy="538163"/>
            </a:xfrm>
            <a:custGeom>
              <a:avLst/>
              <a:gdLst>
                <a:gd name="T0" fmla="*/ 559 w 559"/>
                <a:gd name="T1" fmla="*/ 208 h 208"/>
                <a:gd name="T2" fmla="*/ 514 w 559"/>
                <a:gd name="T3" fmla="*/ 181 h 208"/>
                <a:gd name="T4" fmla="*/ 506 w 559"/>
                <a:gd name="T5" fmla="*/ 176 h 208"/>
                <a:gd name="T6" fmla="*/ 439 w 559"/>
                <a:gd name="T7" fmla="*/ 141 h 208"/>
                <a:gd name="T8" fmla="*/ 431 w 559"/>
                <a:gd name="T9" fmla="*/ 137 h 208"/>
                <a:gd name="T10" fmla="*/ 360 w 559"/>
                <a:gd name="T11" fmla="*/ 105 h 208"/>
                <a:gd name="T12" fmla="*/ 352 w 559"/>
                <a:gd name="T13" fmla="*/ 102 h 208"/>
                <a:gd name="T14" fmla="*/ 278 w 559"/>
                <a:gd name="T15" fmla="*/ 75 h 208"/>
                <a:gd name="T16" fmla="*/ 269 w 559"/>
                <a:gd name="T17" fmla="*/ 72 h 208"/>
                <a:gd name="T18" fmla="*/ 194 w 559"/>
                <a:gd name="T19" fmla="*/ 49 h 208"/>
                <a:gd name="T20" fmla="*/ 185 w 559"/>
                <a:gd name="T21" fmla="*/ 47 h 208"/>
                <a:gd name="T22" fmla="*/ 107 w 559"/>
                <a:gd name="T23" fmla="*/ 28 h 208"/>
                <a:gd name="T24" fmla="*/ 98 w 559"/>
                <a:gd name="T25" fmla="*/ 26 h 208"/>
                <a:gd name="T26" fmla="*/ 20 w 559"/>
                <a:gd name="T27" fmla="*/ 12 h 208"/>
                <a:gd name="T28" fmla="*/ 10 w 559"/>
                <a:gd name="T29" fmla="*/ 10 h 208"/>
                <a:gd name="T30" fmla="*/ 0 w 559"/>
                <a:gd name="T31" fmla="*/ 9 h 208"/>
                <a:gd name="T32" fmla="*/ 3 w 559"/>
                <a:gd name="T33" fmla="*/ 0 h 208"/>
                <a:gd name="T34" fmla="*/ 15 w 559"/>
                <a:gd name="T35" fmla="*/ 2 h 208"/>
                <a:gd name="T36" fmla="*/ 25 w 559"/>
                <a:gd name="T37" fmla="*/ 4 h 208"/>
                <a:gd name="T38" fmla="*/ 103 w 559"/>
                <a:gd name="T39" fmla="*/ 19 h 208"/>
                <a:gd name="T40" fmla="*/ 113 w 559"/>
                <a:gd name="T41" fmla="*/ 21 h 208"/>
                <a:gd name="T42" fmla="*/ 190 w 559"/>
                <a:gd name="T43" fmla="*/ 40 h 208"/>
                <a:gd name="T44" fmla="*/ 199 w 559"/>
                <a:gd name="T45" fmla="*/ 42 h 208"/>
                <a:gd name="T46" fmla="*/ 275 w 559"/>
                <a:gd name="T47" fmla="*/ 65 h 208"/>
                <a:gd name="T48" fmla="*/ 284 w 559"/>
                <a:gd name="T49" fmla="*/ 68 h 208"/>
                <a:gd name="T50" fmla="*/ 357 w 559"/>
                <a:gd name="T51" fmla="*/ 95 h 208"/>
                <a:gd name="T52" fmla="*/ 366 w 559"/>
                <a:gd name="T53" fmla="*/ 98 h 208"/>
                <a:gd name="T54" fmla="*/ 437 w 559"/>
                <a:gd name="T55" fmla="*/ 130 h 208"/>
                <a:gd name="T56" fmla="*/ 445 w 559"/>
                <a:gd name="T57" fmla="*/ 134 h 208"/>
                <a:gd name="T58" fmla="*/ 512 w 559"/>
                <a:gd name="T59" fmla="*/ 170 h 208"/>
                <a:gd name="T60" fmla="*/ 520 w 559"/>
                <a:gd name="T61" fmla="*/ 174 h 208"/>
                <a:gd name="T62" fmla="*/ 556 w 559"/>
                <a:gd name="T63" fmla="*/ 196 h 208"/>
                <a:gd name="T64" fmla="*/ 559 w 559"/>
                <a:gd name="T65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59" h="208">
                  <a:moveTo>
                    <a:pt x="559" y="208"/>
                  </a:moveTo>
                  <a:cubicBezTo>
                    <a:pt x="544" y="199"/>
                    <a:pt x="529" y="189"/>
                    <a:pt x="514" y="181"/>
                  </a:cubicBezTo>
                  <a:cubicBezTo>
                    <a:pt x="511" y="179"/>
                    <a:pt x="509" y="178"/>
                    <a:pt x="506" y="176"/>
                  </a:cubicBezTo>
                  <a:cubicBezTo>
                    <a:pt x="484" y="163"/>
                    <a:pt x="461" y="152"/>
                    <a:pt x="439" y="141"/>
                  </a:cubicBezTo>
                  <a:cubicBezTo>
                    <a:pt x="436" y="139"/>
                    <a:pt x="433" y="138"/>
                    <a:pt x="431" y="137"/>
                  </a:cubicBezTo>
                  <a:cubicBezTo>
                    <a:pt x="407" y="125"/>
                    <a:pt x="384" y="115"/>
                    <a:pt x="360" y="105"/>
                  </a:cubicBezTo>
                  <a:cubicBezTo>
                    <a:pt x="357" y="104"/>
                    <a:pt x="354" y="103"/>
                    <a:pt x="352" y="102"/>
                  </a:cubicBezTo>
                  <a:cubicBezTo>
                    <a:pt x="327" y="92"/>
                    <a:pt x="302" y="83"/>
                    <a:pt x="278" y="75"/>
                  </a:cubicBezTo>
                  <a:cubicBezTo>
                    <a:pt x="275" y="74"/>
                    <a:pt x="272" y="73"/>
                    <a:pt x="269" y="72"/>
                  </a:cubicBezTo>
                  <a:cubicBezTo>
                    <a:pt x="244" y="64"/>
                    <a:pt x="218" y="56"/>
                    <a:pt x="194" y="49"/>
                  </a:cubicBezTo>
                  <a:cubicBezTo>
                    <a:pt x="191" y="49"/>
                    <a:pt x="188" y="48"/>
                    <a:pt x="185" y="47"/>
                  </a:cubicBezTo>
                  <a:cubicBezTo>
                    <a:pt x="158" y="40"/>
                    <a:pt x="132" y="34"/>
                    <a:pt x="107" y="28"/>
                  </a:cubicBezTo>
                  <a:cubicBezTo>
                    <a:pt x="104" y="28"/>
                    <a:pt x="101" y="27"/>
                    <a:pt x="98" y="26"/>
                  </a:cubicBezTo>
                  <a:cubicBezTo>
                    <a:pt x="70" y="20"/>
                    <a:pt x="43" y="16"/>
                    <a:pt x="20" y="12"/>
                  </a:cubicBezTo>
                  <a:cubicBezTo>
                    <a:pt x="17" y="11"/>
                    <a:pt x="13" y="11"/>
                    <a:pt x="10" y="10"/>
                  </a:cubicBezTo>
                  <a:cubicBezTo>
                    <a:pt x="7" y="10"/>
                    <a:pt x="3" y="9"/>
                    <a:pt x="0" y="9"/>
                  </a:cubicBezTo>
                  <a:cubicBezTo>
                    <a:pt x="1" y="6"/>
                    <a:pt x="2" y="3"/>
                    <a:pt x="3" y="0"/>
                  </a:cubicBezTo>
                  <a:cubicBezTo>
                    <a:pt x="7" y="1"/>
                    <a:pt x="11" y="2"/>
                    <a:pt x="15" y="2"/>
                  </a:cubicBezTo>
                  <a:cubicBezTo>
                    <a:pt x="19" y="3"/>
                    <a:pt x="22" y="3"/>
                    <a:pt x="25" y="4"/>
                  </a:cubicBezTo>
                  <a:cubicBezTo>
                    <a:pt x="49" y="8"/>
                    <a:pt x="75" y="13"/>
                    <a:pt x="103" y="19"/>
                  </a:cubicBezTo>
                  <a:cubicBezTo>
                    <a:pt x="107" y="19"/>
                    <a:pt x="110" y="20"/>
                    <a:pt x="113" y="21"/>
                  </a:cubicBezTo>
                  <a:cubicBezTo>
                    <a:pt x="137" y="26"/>
                    <a:pt x="163" y="32"/>
                    <a:pt x="190" y="40"/>
                  </a:cubicBezTo>
                  <a:cubicBezTo>
                    <a:pt x="193" y="40"/>
                    <a:pt x="196" y="41"/>
                    <a:pt x="199" y="42"/>
                  </a:cubicBezTo>
                  <a:cubicBezTo>
                    <a:pt x="224" y="49"/>
                    <a:pt x="249" y="56"/>
                    <a:pt x="275" y="65"/>
                  </a:cubicBezTo>
                  <a:cubicBezTo>
                    <a:pt x="278" y="66"/>
                    <a:pt x="281" y="67"/>
                    <a:pt x="284" y="68"/>
                  </a:cubicBezTo>
                  <a:cubicBezTo>
                    <a:pt x="308" y="76"/>
                    <a:pt x="333" y="85"/>
                    <a:pt x="357" y="95"/>
                  </a:cubicBezTo>
                  <a:cubicBezTo>
                    <a:pt x="360" y="96"/>
                    <a:pt x="363" y="97"/>
                    <a:pt x="366" y="98"/>
                  </a:cubicBezTo>
                  <a:cubicBezTo>
                    <a:pt x="389" y="108"/>
                    <a:pt x="413" y="118"/>
                    <a:pt x="437" y="130"/>
                  </a:cubicBezTo>
                  <a:cubicBezTo>
                    <a:pt x="439" y="131"/>
                    <a:pt x="442" y="132"/>
                    <a:pt x="445" y="134"/>
                  </a:cubicBezTo>
                  <a:cubicBezTo>
                    <a:pt x="467" y="145"/>
                    <a:pt x="490" y="157"/>
                    <a:pt x="512" y="170"/>
                  </a:cubicBezTo>
                  <a:cubicBezTo>
                    <a:pt x="515" y="171"/>
                    <a:pt x="517" y="173"/>
                    <a:pt x="520" y="174"/>
                  </a:cubicBezTo>
                  <a:cubicBezTo>
                    <a:pt x="532" y="181"/>
                    <a:pt x="544" y="189"/>
                    <a:pt x="556" y="196"/>
                  </a:cubicBezTo>
                  <a:cubicBezTo>
                    <a:pt x="557" y="200"/>
                    <a:pt x="558" y="204"/>
                    <a:pt x="559" y="208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02" name="Freeform 1132"/>
            <p:cNvSpPr>
              <a:spLocks/>
            </p:cNvSpPr>
            <p:nvPr/>
          </p:nvSpPr>
          <p:spPr bwMode="auto">
            <a:xfrm>
              <a:off x="-6915150" y="26201688"/>
              <a:ext cx="1524000" cy="574675"/>
            </a:xfrm>
            <a:custGeom>
              <a:avLst/>
              <a:gdLst>
                <a:gd name="T0" fmla="*/ 588 w 588"/>
                <a:gd name="T1" fmla="*/ 212 h 222"/>
                <a:gd name="T2" fmla="*/ 588 w 588"/>
                <a:gd name="T3" fmla="*/ 222 h 222"/>
                <a:gd name="T4" fmla="*/ 558 w 588"/>
                <a:gd name="T5" fmla="*/ 203 h 222"/>
                <a:gd name="T6" fmla="*/ 550 w 588"/>
                <a:gd name="T7" fmla="*/ 198 h 222"/>
                <a:gd name="T8" fmla="*/ 485 w 588"/>
                <a:gd name="T9" fmla="*/ 161 h 222"/>
                <a:gd name="T10" fmla="*/ 477 w 588"/>
                <a:gd name="T11" fmla="*/ 156 h 222"/>
                <a:gd name="T12" fmla="*/ 409 w 588"/>
                <a:gd name="T13" fmla="*/ 123 h 222"/>
                <a:gd name="T14" fmla="*/ 401 w 588"/>
                <a:gd name="T15" fmla="*/ 120 h 222"/>
                <a:gd name="T16" fmla="*/ 330 w 588"/>
                <a:gd name="T17" fmla="*/ 91 h 222"/>
                <a:gd name="T18" fmla="*/ 321 w 588"/>
                <a:gd name="T19" fmla="*/ 88 h 222"/>
                <a:gd name="T20" fmla="*/ 248 w 588"/>
                <a:gd name="T21" fmla="*/ 64 h 222"/>
                <a:gd name="T22" fmla="*/ 240 w 588"/>
                <a:gd name="T23" fmla="*/ 61 h 222"/>
                <a:gd name="T24" fmla="*/ 165 w 588"/>
                <a:gd name="T25" fmla="*/ 41 h 222"/>
                <a:gd name="T26" fmla="*/ 156 w 588"/>
                <a:gd name="T27" fmla="*/ 39 h 222"/>
                <a:gd name="T28" fmla="*/ 80 w 588"/>
                <a:gd name="T29" fmla="*/ 22 h 222"/>
                <a:gd name="T30" fmla="*/ 70 w 588"/>
                <a:gd name="T31" fmla="*/ 20 h 222"/>
                <a:gd name="T32" fmla="*/ 4 w 588"/>
                <a:gd name="T33" fmla="*/ 9 h 222"/>
                <a:gd name="T34" fmla="*/ 4 w 588"/>
                <a:gd name="T35" fmla="*/ 9 h 222"/>
                <a:gd name="T36" fmla="*/ 0 w 588"/>
                <a:gd name="T37" fmla="*/ 9 h 222"/>
                <a:gd name="T38" fmla="*/ 1 w 588"/>
                <a:gd name="T39" fmla="*/ 0 h 222"/>
                <a:gd name="T40" fmla="*/ 4 w 588"/>
                <a:gd name="T41" fmla="*/ 1 h 222"/>
                <a:gd name="T42" fmla="*/ 4 w 588"/>
                <a:gd name="T43" fmla="*/ 1 h 222"/>
                <a:gd name="T44" fmla="*/ 75 w 588"/>
                <a:gd name="T45" fmla="*/ 12 h 222"/>
                <a:gd name="T46" fmla="*/ 84 w 588"/>
                <a:gd name="T47" fmla="*/ 14 h 222"/>
                <a:gd name="T48" fmla="*/ 161 w 588"/>
                <a:gd name="T49" fmla="*/ 31 h 222"/>
                <a:gd name="T50" fmla="*/ 170 w 588"/>
                <a:gd name="T51" fmla="*/ 33 h 222"/>
                <a:gd name="T52" fmla="*/ 245 w 588"/>
                <a:gd name="T53" fmla="*/ 54 h 222"/>
                <a:gd name="T54" fmla="*/ 253 w 588"/>
                <a:gd name="T55" fmla="*/ 56 h 222"/>
                <a:gd name="T56" fmla="*/ 327 w 588"/>
                <a:gd name="T57" fmla="*/ 81 h 222"/>
                <a:gd name="T58" fmla="*/ 335 w 588"/>
                <a:gd name="T59" fmla="*/ 84 h 222"/>
                <a:gd name="T60" fmla="*/ 406 w 588"/>
                <a:gd name="T61" fmla="*/ 113 h 222"/>
                <a:gd name="T62" fmla="*/ 414 w 588"/>
                <a:gd name="T63" fmla="*/ 116 h 222"/>
                <a:gd name="T64" fmla="*/ 483 w 588"/>
                <a:gd name="T65" fmla="*/ 149 h 222"/>
                <a:gd name="T66" fmla="*/ 491 w 588"/>
                <a:gd name="T67" fmla="*/ 154 h 222"/>
                <a:gd name="T68" fmla="*/ 556 w 588"/>
                <a:gd name="T69" fmla="*/ 191 h 222"/>
                <a:gd name="T70" fmla="*/ 563 w 588"/>
                <a:gd name="T71" fmla="*/ 196 h 222"/>
                <a:gd name="T72" fmla="*/ 588 w 588"/>
                <a:gd name="T73" fmla="*/ 21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88" h="222">
                  <a:moveTo>
                    <a:pt x="588" y="212"/>
                  </a:moveTo>
                  <a:cubicBezTo>
                    <a:pt x="588" y="222"/>
                    <a:pt x="588" y="222"/>
                    <a:pt x="588" y="222"/>
                  </a:cubicBezTo>
                  <a:cubicBezTo>
                    <a:pt x="578" y="216"/>
                    <a:pt x="568" y="209"/>
                    <a:pt x="558" y="203"/>
                  </a:cubicBezTo>
                  <a:cubicBezTo>
                    <a:pt x="555" y="201"/>
                    <a:pt x="553" y="200"/>
                    <a:pt x="550" y="198"/>
                  </a:cubicBezTo>
                  <a:cubicBezTo>
                    <a:pt x="529" y="185"/>
                    <a:pt x="507" y="172"/>
                    <a:pt x="485" y="161"/>
                  </a:cubicBezTo>
                  <a:cubicBezTo>
                    <a:pt x="483" y="159"/>
                    <a:pt x="480" y="158"/>
                    <a:pt x="477" y="156"/>
                  </a:cubicBezTo>
                  <a:cubicBezTo>
                    <a:pt x="455" y="145"/>
                    <a:pt x="432" y="134"/>
                    <a:pt x="409" y="123"/>
                  </a:cubicBezTo>
                  <a:cubicBezTo>
                    <a:pt x="406" y="122"/>
                    <a:pt x="404" y="121"/>
                    <a:pt x="401" y="120"/>
                  </a:cubicBezTo>
                  <a:cubicBezTo>
                    <a:pt x="377" y="110"/>
                    <a:pt x="353" y="100"/>
                    <a:pt x="330" y="91"/>
                  </a:cubicBezTo>
                  <a:cubicBezTo>
                    <a:pt x="327" y="90"/>
                    <a:pt x="324" y="89"/>
                    <a:pt x="321" y="88"/>
                  </a:cubicBezTo>
                  <a:cubicBezTo>
                    <a:pt x="297" y="79"/>
                    <a:pt x="272" y="71"/>
                    <a:pt x="248" y="64"/>
                  </a:cubicBezTo>
                  <a:cubicBezTo>
                    <a:pt x="245" y="63"/>
                    <a:pt x="242" y="62"/>
                    <a:pt x="240" y="61"/>
                  </a:cubicBezTo>
                  <a:cubicBezTo>
                    <a:pt x="214" y="53"/>
                    <a:pt x="189" y="47"/>
                    <a:pt x="165" y="41"/>
                  </a:cubicBezTo>
                  <a:cubicBezTo>
                    <a:pt x="162" y="40"/>
                    <a:pt x="159" y="39"/>
                    <a:pt x="156" y="39"/>
                  </a:cubicBezTo>
                  <a:cubicBezTo>
                    <a:pt x="129" y="32"/>
                    <a:pt x="104" y="27"/>
                    <a:pt x="80" y="22"/>
                  </a:cubicBezTo>
                  <a:cubicBezTo>
                    <a:pt x="77" y="22"/>
                    <a:pt x="73" y="21"/>
                    <a:pt x="70" y="20"/>
                  </a:cubicBezTo>
                  <a:cubicBezTo>
                    <a:pt x="47" y="16"/>
                    <a:pt x="24" y="12"/>
                    <a:pt x="4" y="9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9"/>
                    <a:pt x="2" y="9"/>
                    <a:pt x="0" y="9"/>
                  </a:cubicBezTo>
                  <a:cubicBezTo>
                    <a:pt x="1" y="6"/>
                    <a:pt x="0" y="3"/>
                    <a:pt x="1" y="0"/>
                  </a:cubicBezTo>
                  <a:cubicBezTo>
                    <a:pt x="2" y="0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0" y="4"/>
                    <a:pt x="49" y="8"/>
                    <a:pt x="75" y="12"/>
                  </a:cubicBezTo>
                  <a:cubicBezTo>
                    <a:pt x="78" y="13"/>
                    <a:pt x="81" y="14"/>
                    <a:pt x="84" y="14"/>
                  </a:cubicBezTo>
                  <a:cubicBezTo>
                    <a:pt x="108" y="19"/>
                    <a:pt x="134" y="24"/>
                    <a:pt x="161" y="31"/>
                  </a:cubicBezTo>
                  <a:cubicBezTo>
                    <a:pt x="164" y="32"/>
                    <a:pt x="167" y="32"/>
                    <a:pt x="170" y="33"/>
                  </a:cubicBezTo>
                  <a:cubicBezTo>
                    <a:pt x="194" y="39"/>
                    <a:pt x="219" y="46"/>
                    <a:pt x="245" y="54"/>
                  </a:cubicBezTo>
                  <a:cubicBezTo>
                    <a:pt x="248" y="55"/>
                    <a:pt x="250" y="55"/>
                    <a:pt x="253" y="56"/>
                  </a:cubicBezTo>
                  <a:cubicBezTo>
                    <a:pt x="277" y="64"/>
                    <a:pt x="302" y="72"/>
                    <a:pt x="327" y="81"/>
                  </a:cubicBezTo>
                  <a:cubicBezTo>
                    <a:pt x="330" y="82"/>
                    <a:pt x="332" y="83"/>
                    <a:pt x="335" y="84"/>
                  </a:cubicBezTo>
                  <a:cubicBezTo>
                    <a:pt x="359" y="93"/>
                    <a:pt x="382" y="102"/>
                    <a:pt x="406" y="113"/>
                  </a:cubicBezTo>
                  <a:cubicBezTo>
                    <a:pt x="409" y="114"/>
                    <a:pt x="412" y="115"/>
                    <a:pt x="414" y="116"/>
                  </a:cubicBezTo>
                  <a:cubicBezTo>
                    <a:pt x="437" y="127"/>
                    <a:pt x="460" y="138"/>
                    <a:pt x="483" y="149"/>
                  </a:cubicBezTo>
                  <a:cubicBezTo>
                    <a:pt x="485" y="151"/>
                    <a:pt x="488" y="152"/>
                    <a:pt x="491" y="154"/>
                  </a:cubicBezTo>
                  <a:cubicBezTo>
                    <a:pt x="513" y="165"/>
                    <a:pt x="534" y="178"/>
                    <a:pt x="556" y="191"/>
                  </a:cubicBezTo>
                  <a:cubicBezTo>
                    <a:pt x="558" y="193"/>
                    <a:pt x="561" y="194"/>
                    <a:pt x="563" y="196"/>
                  </a:cubicBezTo>
                  <a:cubicBezTo>
                    <a:pt x="572" y="201"/>
                    <a:pt x="580" y="207"/>
                    <a:pt x="588" y="212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03" name="Freeform 1133"/>
            <p:cNvSpPr>
              <a:spLocks/>
            </p:cNvSpPr>
            <p:nvPr/>
          </p:nvSpPr>
          <p:spPr bwMode="auto">
            <a:xfrm>
              <a:off x="-6915150" y="26419175"/>
              <a:ext cx="1490663" cy="565150"/>
            </a:xfrm>
            <a:custGeom>
              <a:avLst/>
              <a:gdLst>
                <a:gd name="T0" fmla="*/ 575 w 575"/>
                <a:gd name="T1" fmla="*/ 209 h 218"/>
                <a:gd name="T2" fmla="*/ 572 w 575"/>
                <a:gd name="T3" fmla="*/ 218 h 218"/>
                <a:gd name="T4" fmla="*/ 511 w 575"/>
                <a:gd name="T5" fmla="*/ 180 h 218"/>
                <a:gd name="T6" fmla="*/ 504 w 575"/>
                <a:gd name="T7" fmla="*/ 175 h 218"/>
                <a:gd name="T8" fmla="*/ 438 w 575"/>
                <a:gd name="T9" fmla="*/ 140 h 218"/>
                <a:gd name="T10" fmla="*/ 430 w 575"/>
                <a:gd name="T11" fmla="*/ 137 h 218"/>
                <a:gd name="T12" fmla="*/ 361 w 575"/>
                <a:gd name="T13" fmla="*/ 106 h 218"/>
                <a:gd name="T14" fmla="*/ 353 w 575"/>
                <a:gd name="T15" fmla="*/ 103 h 218"/>
                <a:gd name="T16" fmla="*/ 282 w 575"/>
                <a:gd name="T17" fmla="*/ 77 h 218"/>
                <a:gd name="T18" fmla="*/ 274 w 575"/>
                <a:gd name="T19" fmla="*/ 74 h 218"/>
                <a:gd name="T20" fmla="*/ 202 w 575"/>
                <a:gd name="T21" fmla="*/ 52 h 218"/>
                <a:gd name="T22" fmla="*/ 193 w 575"/>
                <a:gd name="T23" fmla="*/ 49 h 218"/>
                <a:gd name="T24" fmla="*/ 120 w 575"/>
                <a:gd name="T25" fmla="*/ 31 h 218"/>
                <a:gd name="T26" fmla="*/ 111 w 575"/>
                <a:gd name="T27" fmla="*/ 29 h 218"/>
                <a:gd name="T28" fmla="*/ 37 w 575"/>
                <a:gd name="T29" fmla="*/ 15 h 218"/>
                <a:gd name="T30" fmla="*/ 28 w 575"/>
                <a:gd name="T31" fmla="*/ 13 h 218"/>
                <a:gd name="T32" fmla="*/ 1 w 575"/>
                <a:gd name="T33" fmla="*/ 9 h 218"/>
                <a:gd name="T34" fmla="*/ 0 w 575"/>
                <a:gd name="T35" fmla="*/ 4 h 218"/>
                <a:gd name="T36" fmla="*/ 0 w 575"/>
                <a:gd name="T37" fmla="*/ 0 h 218"/>
                <a:gd name="T38" fmla="*/ 0 w 575"/>
                <a:gd name="T39" fmla="*/ 0 h 218"/>
                <a:gd name="T40" fmla="*/ 1 w 575"/>
                <a:gd name="T41" fmla="*/ 0 h 218"/>
                <a:gd name="T42" fmla="*/ 1 w 575"/>
                <a:gd name="T43" fmla="*/ 0 h 218"/>
                <a:gd name="T44" fmla="*/ 32 w 575"/>
                <a:gd name="T45" fmla="*/ 5 h 218"/>
                <a:gd name="T46" fmla="*/ 41 w 575"/>
                <a:gd name="T47" fmla="*/ 7 h 218"/>
                <a:gd name="T48" fmla="*/ 115 w 575"/>
                <a:gd name="T49" fmla="*/ 21 h 218"/>
                <a:gd name="T50" fmla="*/ 124 w 575"/>
                <a:gd name="T51" fmla="*/ 23 h 218"/>
                <a:gd name="T52" fmla="*/ 198 w 575"/>
                <a:gd name="T53" fmla="*/ 42 h 218"/>
                <a:gd name="T54" fmla="*/ 206 w 575"/>
                <a:gd name="T55" fmla="*/ 44 h 218"/>
                <a:gd name="T56" fmla="*/ 279 w 575"/>
                <a:gd name="T57" fmla="*/ 66 h 218"/>
                <a:gd name="T58" fmla="*/ 287 w 575"/>
                <a:gd name="T59" fmla="*/ 69 h 218"/>
                <a:gd name="T60" fmla="*/ 358 w 575"/>
                <a:gd name="T61" fmla="*/ 96 h 218"/>
                <a:gd name="T62" fmla="*/ 366 w 575"/>
                <a:gd name="T63" fmla="*/ 99 h 218"/>
                <a:gd name="T64" fmla="*/ 435 w 575"/>
                <a:gd name="T65" fmla="*/ 129 h 218"/>
                <a:gd name="T66" fmla="*/ 443 w 575"/>
                <a:gd name="T67" fmla="*/ 133 h 218"/>
                <a:gd name="T68" fmla="*/ 509 w 575"/>
                <a:gd name="T69" fmla="*/ 168 h 218"/>
                <a:gd name="T70" fmla="*/ 517 w 575"/>
                <a:gd name="T71" fmla="*/ 173 h 218"/>
                <a:gd name="T72" fmla="*/ 575 w 575"/>
                <a:gd name="T73" fmla="*/ 209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75" h="218">
                  <a:moveTo>
                    <a:pt x="575" y="209"/>
                  </a:moveTo>
                  <a:cubicBezTo>
                    <a:pt x="572" y="218"/>
                    <a:pt x="572" y="218"/>
                    <a:pt x="572" y="218"/>
                  </a:cubicBezTo>
                  <a:cubicBezTo>
                    <a:pt x="552" y="204"/>
                    <a:pt x="532" y="192"/>
                    <a:pt x="511" y="180"/>
                  </a:cubicBezTo>
                  <a:cubicBezTo>
                    <a:pt x="509" y="178"/>
                    <a:pt x="506" y="177"/>
                    <a:pt x="504" y="175"/>
                  </a:cubicBezTo>
                  <a:cubicBezTo>
                    <a:pt x="482" y="163"/>
                    <a:pt x="460" y="151"/>
                    <a:pt x="438" y="140"/>
                  </a:cubicBezTo>
                  <a:cubicBezTo>
                    <a:pt x="435" y="139"/>
                    <a:pt x="433" y="138"/>
                    <a:pt x="430" y="137"/>
                  </a:cubicBezTo>
                  <a:cubicBezTo>
                    <a:pt x="407" y="126"/>
                    <a:pt x="384" y="116"/>
                    <a:pt x="361" y="106"/>
                  </a:cubicBezTo>
                  <a:cubicBezTo>
                    <a:pt x="359" y="105"/>
                    <a:pt x="356" y="104"/>
                    <a:pt x="353" y="103"/>
                  </a:cubicBezTo>
                  <a:cubicBezTo>
                    <a:pt x="329" y="93"/>
                    <a:pt x="306" y="85"/>
                    <a:pt x="282" y="77"/>
                  </a:cubicBezTo>
                  <a:cubicBezTo>
                    <a:pt x="280" y="76"/>
                    <a:pt x="277" y="75"/>
                    <a:pt x="274" y="74"/>
                  </a:cubicBezTo>
                  <a:cubicBezTo>
                    <a:pt x="249" y="66"/>
                    <a:pt x="225" y="58"/>
                    <a:pt x="202" y="52"/>
                  </a:cubicBezTo>
                  <a:cubicBezTo>
                    <a:pt x="199" y="51"/>
                    <a:pt x="196" y="50"/>
                    <a:pt x="193" y="49"/>
                  </a:cubicBezTo>
                  <a:cubicBezTo>
                    <a:pt x="168" y="42"/>
                    <a:pt x="143" y="36"/>
                    <a:pt x="120" y="31"/>
                  </a:cubicBezTo>
                  <a:cubicBezTo>
                    <a:pt x="117" y="31"/>
                    <a:pt x="114" y="30"/>
                    <a:pt x="111" y="29"/>
                  </a:cubicBezTo>
                  <a:cubicBezTo>
                    <a:pt x="85" y="23"/>
                    <a:pt x="60" y="19"/>
                    <a:pt x="37" y="15"/>
                  </a:cubicBezTo>
                  <a:cubicBezTo>
                    <a:pt x="34" y="14"/>
                    <a:pt x="31" y="14"/>
                    <a:pt x="28" y="13"/>
                  </a:cubicBezTo>
                  <a:cubicBezTo>
                    <a:pt x="19" y="12"/>
                    <a:pt x="9" y="10"/>
                    <a:pt x="1" y="9"/>
                  </a:cubicBezTo>
                  <a:cubicBezTo>
                    <a:pt x="1" y="7"/>
                    <a:pt x="0" y="6"/>
                    <a:pt x="0" y="4"/>
                  </a:cubicBezTo>
                  <a:cubicBezTo>
                    <a:pt x="0" y="3"/>
                    <a:pt x="0" y="4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1" y="1"/>
                    <a:pt x="21" y="3"/>
                    <a:pt x="32" y="5"/>
                  </a:cubicBezTo>
                  <a:cubicBezTo>
                    <a:pt x="35" y="6"/>
                    <a:pt x="38" y="6"/>
                    <a:pt x="41" y="7"/>
                  </a:cubicBezTo>
                  <a:cubicBezTo>
                    <a:pt x="64" y="11"/>
                    <a:pt x="89" y="15"/>
                    <a:pt x="115" y="21"/>
                  </a:cubicBezTo>
                  <a:cubicBezTo>
                    <a:pt x="118" y="22"/>
                    <a:pt x="121" y="23"/>
                    <a:pt x="124" y="23"/>
                  </a:cubicBezTo>
                  <a:cubicBezTo>
                    <a:pt x="148" y="29"/>
                    <a:pt x="172" y="35"/>
                    <a:pt x="198" y="42"/>
                  </a:cubicBezTo>
                  <a:cubicBezTo>
                    <a:pt x="201" y="43"/>
                    <a:pt x="203" y="43"/>
                    <a:pt x="206" y="44"/>
                  </a:cubicBezTo>
                  <a:cubicBezTo>
                    <a:pt x="230" y="51"/>
                    <a:pt x="254" y="58"/>
                    <a:pt x="279" y="66"/>
                  </a:cubicBezTo>
                  <a:cubicBezTo>
                    <a:pt x="282" y="67"/>
                    <a:pt x="284" y="68"/>
                    <a:pt x="287" y="69"/>
                  </a:cubicBezTo>
                  <a:cubicBezTo>
                    <a:pt x="311" y="77"/>
                    <a:pt x="334" y="86"/>
                    <a:pt x="358" y="96"/>
                  </a:cubicBezTo>
                  <a:cubicBezTo>
                    <a:pt x="361" y="97"/>
                    <a:pt x="364" y="98"/>
                    <a:pt x="366" y="99"/>
                  </a:cubicBezTo>
                  <a:cubicBezTo>
                    <a:pt x="389" y="108"/>
                    <a:pt x="412" y="118"/>
                    <a:pt x="435" y="129"/>
                  </a:cubicBezTo>
                  <a:cubicBezTo>
                    <a:pt x="438" y="131"/>
                    <a:pt x="440" y="132"/>
                    <a:pt x="443" y="133"/>
                  </a:cubicBezTo>
                  <a:cubicBezTo>
                    <a:pt x="465" y="144"/>
                    <a:pt x="487" y="156"/>
                    <a:pt x="509" y="168"/>
                  </a:cubicBezTo>
                  <a:cubicBezTo>
                    <a:pt x="512" y="170"/>
                    <a:pt x="514" y="171"/>
                    <a:pt x="517" y="173"/>
                  </a:cubicBezTo>
                  <a:cubicBezTo>
                    <a:pt x="536" y="184"/>
                    <a:pt x="556" y="196"/>
                    <a:pt x="575" y="209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04" name="Freeform 1134"/>
            <p:cNvSpPr>
              <a:spLocks/>
            </p:cNvSpPr>
            <p:nvPr/>
          </p:nvSpPr>
          <p:spPr bwMode="auto">
            <a:xfrm>
              <a:off x="-6873875" y="26644600"/>
              <a:ext cx="1355725" cy="504825"/>
            </a:xfrm>
            <a:custGeom>
              <a:avLst/>
              <a:gdLst>
                <a:gd name="T0" fmla="*/ 523 w 523"/>
                <a:gd name="T1" fmla="*/ 188 h 195"/>
                <a:gd name="T2" fmla="*/ 517 w 523"/>
                <a:gd name="T3" fmla="*/ 195 h 195"/>
                <a:gd name="T4" fmla="*/ 451 w 523"/>
                <a:gd name="T5" fmla="*/ 157 h 195"/>
                <a:gd name="T6" fmla="*/ 444 w 523"/>
                <a:gd name="T7" fmla="*/ 153 h 195"/>
                <a:gd name="T8" fmla="*/ 378 w 523"/>
                <a:gd name="T9" fmla="*/ 120 h 195"/>
                <a:gd name="T10" fmla="*/ 370 w 523"/>
                <a:gd name="T11" fmla="*/ 117 h 195"/>
                <a:gd name="T12" fmla="*/ 301 w 523"/>
                <a:gd name="T13" fmla="*/ 89 h 195"/>
                <a:gd name="T14" fmla="*/ 293 w 523"/>
                <a:gd name="T15" fmla="*/ 86 h 195"/>
                <a:gd name="T16" fmla="*/ 223 w 523"/>
                <a:gd name="T17" fmla="*/ 62 h 195"/>
                <a:gd name="T18" fmla="*/ 215 w 523"/>
                <a:gd name="T19" fmla="*/ 59 h 195"/>
                <a:gd name="T20" fmla="*/ 144 w 523"/>
                <a:gd name="T21" fmla="*/ 39 h 195"/>
                <a:gd name="T22" fmla="*/ 135 w 523"/>
                <a:gd name="T23" fmla="*/ 37 h 195"/>
                <a:gd name="T24" fmla="*/ 64 w 523"/>
                <a:gd name="T25" fmla="*/ 20 h 195"/>
                <a:gd name="T26" fmla="*/ 55 w 523"/>
                <a:gd name="T27" fmla="*/ 19 h 195"/>
                <a:gd name="T28" fmla="*/ 2 w 523"/>
                <a:gd name="T29" fmla="*/ 9 h 195"/>
                <a:gd name="T30" fmla="*/ 0 w 523"/>
                <a:gd name="T31" fmla="*/ 0 h 195"/>
                <a:gd name="T32" fmla="*/ 59 w 523"/>
                <a:gd name="T33" fmla="*/ 11 h 195"/>
                <a:gd name="T34" fmla="*/ 68 w 523"/>
                <a:gd name="T35" fmla="*/ 12 h 195"/>
                <a:gd name="T36" fmla="*/ 139 w 523"/>
                <a:gd name="T37" fmla="*/ 29 h 195"/>
                <a:gd name="T38" fmla="*/ 148 w 523"/>
                <a:gd name="T39" fmla="*/ 31 h 195"/>
                <a:gd name="T40" fmla="*/ 219 w 523"/>
                <a:gd name="T41" fmla="*/ 51 h 195"/>
                <a:gd name="T42" fmla="*/ 227 w 523"/>
                <a:gd name="T43" fmla="*/ 54 h 195"/>
                <a:gd name="T44" fmla="*/ 297 w 523"/>
                <a:gd name="T45" fmla="*/ 78 h 195"/>
                <a:gd name="T46" fmla="*/ 306 w 523"/>
                <a:gd name="T47" fmla="*/ 81 h 195"/>
                <a:gd name="T48" fmla="*/ 374 w 523"/>
                <a:gd name="T49" fmla="*/ 109 h 195"/>
                <a:gd name="T50" fmla="*/ 382 w 523"/>
                <a:gd name="T51" fmla="*/ 113 h 195"/>
                <a:gd name="T52" fmla="*/ 449 w 523"/>
                <a:gd name="T53" fmla="*/ 145 h 195"/>
                <a:gd name="T54" fmla="*/ 456 w 523"/>
                <a:gd name="T55" fmla="*/ 149 h 195"/>
                <a:gd name="T56" fmla="*/ 523 w 523"/>
                <a:gd name="T57" fmla="*/ 188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3" h="195">
                  <a:moveTo>
                    <a:pt x="523" y="188"/>
                  </a:moveTo>
                  <a:cubicBezTo>
                    <a:pt x="517" y="195"/>
                    <a:pt x="517" y="195"/>
                    <a:pt x="517" y="195"/>
                  </a:cubicBezTo>
                  <a:cubicBezTo>
                    <a:pt x="496" y="181"/>
                    <a:pt x="474" y="168"/>
                    <a:pt x="451" y="157"/>
                  </a:cubicBezTo>
                  <a:cubicBezTo>
                    <a:pt x="449" y="155"/>
                    <a:pt x="446" y="154"/>
                    <a:pt x="444" y="153"/>
                  </a:cubicBezTo>
                  <a:cubicBezTo>
                    <a:pt x="422" y="141"/>
                    <a:pt x="400" y="130"/>
                    <a:pt x="378" y="120"/>
                  </a:cubicBezTo>
                  <a:cubicBezTo>
                    <a:pt x="375" y="119"/>
                    <a:pt x="372" y="118"/>
                    <a:pt x="370" y="117"/>
                  </a:cubicBezTo>
                  <a:cubicBezTo>
                    <a:pt x="347" y="107"/>
                    <a:pt x="324" y="97"/>
                    <a:pt x="301" y="89"/>
                  </a:cubicBezTo>
                  <a:cubicBezTo>
                    <a:pt x="298" y="88"/>
                    <a:pt x="296" y="87"/>
                    <a:pt x="293" y="86"/>
                  </a:cubicBezTo>
                  <a:cubicBezTo>
                    <a:pt x="269" y="77"/>
                    <a:pt x="246" y="69"/>
                    <a:pt x="223" y="62"/>
                  </a:cubicBezTo>
                  <a:cubicBezTo>
                    <a:pt x="220" y="61"/>
                    <a:pt x="217" y="60"/>
                    <a:pt x="215" y="59"/>
                  </a:cubicBezTo>
                  <a:cubicBezTo>
                    <a:pt x="190" y="52"/>
                    <a:pt x="167" y="45"/>
                    <a:pt x="144" y="39"/>
                  </a:cubicBezTo>
                  <a:cubicBezTo>
                    <a:pt x="141" y="38"/>
                    <a:pt x="138" y="38"/>
                    <a:pt x="135" y="37"/>
                  </a:cubicBezTo>
                  <a:cubicBezTo>
                    <a:pt x="110" y="31"/>
                    <a:pt x="87" y="25"/>
                    <a:pt x="64" y="20"/>
                  </a:cubicBezTo>
                  <a:cubicBezTo>
                    <a:pt x="61" y="20"/>
                    <a:pt x="58" y="19"/>
                    <a:pt x="55" y="19"/>
                  </a:cubicBezTo>
                  <a:cubicBezTo>
                    <a:pt x="37" y="15"/>
                    <a:pt x="19" y="12"/>
                    <a:pt x="2" y="9"/>
                  </a:cubicBezTo>
                  <a:cubicBezTo>
                    <a:pt x="1" y="6"/>
                    <a:pt x="0" y="3"/>
                    <a:pt x="0" y="0"/>
                  </a:cubicBezTo>
                  <a:cubicBezTo>
                    <a:pt x="18" y="3"/>
                    <a:pt x="38" y="6"/>
                    <a:pt x="59" y="11"/>
                  </a:cubicBezTo>
                  <a:cubicBezTo>
                    <a:pt x="62" y="11"/>
                    <a:pt x="65" y="12"/>
                    <a:pt x="68" y="12"/>
                  </a:cubicBezTo>
                  <a:cubicBezTo>
                    <a:pt x="91" y="17"/>
                    <a:pt x="114" y="23"/>
                    <a:pt x="139" y="29"/>
                  </a:cubicBezTo>
                  <a:cubicBezTo>
                    <a:pt x="142" y="30"/>
                    <a:pt x="145" y="30"/>
                    <a:pt x="148" y="31"/>
                  </a:cubicBezTo>
                  <a:cubicBezTo>
                    <a:pt x="171" y="37"/>
                    <a:pt x="195" y="44"/>
                    <a:pt x="219" y="51"/>
                  </a:cubicBezTo>
                  <a:cubicBezTo>
                    <a:pt x="222" y="52"/>
                    <a:pt x="225" y="53"/>
                    <a:pt x="227" y="54"/>
                  </a:cubicBezTo>
                  <a:cubicBezTo>
                    <a:pt x="250" y="61"/>
                    <a:pt x="274" y="69"/>
                    <a:pt x="297" y="78"/>
                  </a:cubicBezTo>
                  <a:cubicBezTo>
                    <a:pt x="300" y="79"/>
                    <a:pt x="303" y="80"/>
                    <a:pt x="306" y="81"/>
                  </a:cubicBezTo>
                  <a:cubicBezTo>
                    <a:pt x="328" y="90"/>
                    <a:pt x="351" y="99"/>
                    <a:pt x="374" y="109"/>
                  </a:cubicBezTo>
                  <a:cubicBezTo>
                    <a:pt x="377" y="110"/>
                    <a:pt x="380" y="112"/>
                    <a:pt x="382" y="113"/>
                  </a:cubicBezTo>
                  <a:cubicBezTo>
                    <a:pt x="404" y="123"/>
                    <a:pt x="427" y="134"/>
                    <a:pt x="449" y="145"/>
                  </a:cubicBezTo>
                  <a:cubicBezTo>
                    <a:pt x="451" y="147"/>
                    <a:pt x="454" y="148"/>
                    <a:pt x="456" y="149"/>
                  </a:cubicBezTo>
                  <a:cubicBezTo>
                    <a:pt x="479" y="161"/>
                    <a:pt x="501" y="174"/>
                    <a:pt x="523" y="188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05" name="Freeform 1135"/>
            <p:cNvSpPr>
              <a:spLocks/>
            </p:cNvSpPr>
            <p:nvPr/>
          </p:nvSpPr>
          <p:spPr bwMode="auto">
            <a:xfrm>
              <a:off x="-6783388" y="26877963"/>
              <a:ext cx="1104900" cy="404813"/>
            </a:xfrm>
            <a:custGeom>
              <a:avLst/>
              <a:gdLst>
                <a:gd name="T0" fmla="*/ 426 w 426"/>
                <a:gd name="T1" fmla="*/ 151 h 156"/>
                <a:gd name="T2" fmla="*/ 418 w 426"/>
                <a:gd name="T3" fmla="*/ 156 h 156"/>
                <a:gd name="T4" fmla="*/ 375 w 426"/>
                <a:gd name="T5" fmla="*/ 134 h 156"/>
                <a:gd name="T6" fmla="*/ 368 w 426"/>
                <a:gd name="T7" fmla="*/ 130 h 156"/>
                <a:gd name="T8" fmla="*/ 302 w 426"/>
                <a:gd name="T9" fmla="*/ 100 h 156"/>
                <a:gd name="T10" fmla="*/ 294 w 426"/>
                <a:gd name="T11" fmla="*/ 96 h 156"/>
                <a:gd name="T12" fmla="*/ 226 w 426"/>
                <a:gd name="T13" fmla="*/ 71 h 156"/>
                <a:gd name="T14" fmla="*/ 218 w 426"/>
                <a:gd name="T15" fmla="*/ 68 h 156"/>
                <a:gd name="T16" fmla="*/ 150 w 426"/>
                <a:gd name="T17" fmla="*/ 46 h 156"/>
                <a:gd name="T18" fmla="*/ 141 w 426"/>
                <a:gd name="T19" fmla="*/ 43 h 156"/>
                <a:gd name="T20" fmla="*/ 73 w 426"/>
                <a:gd name="T21" fmla="*/ 25 h 156"/>
                <a:gd name="T22" fmla="*/ 64 w 426"/>
                <a:gd name="T23" fmla="*/ 23 h 156"/>
                <a:gd name="T24" fmla="*/ 5 w 426"/>
                <a:gd name="T25" fmla="*/ 10 h 156"/>
                <a:gd name="T26" fmla="*/ 0 w 426"/>
                <a:gd name="T27" fmla="*/ 0 h 156"/>
                <a:gd name="T28" fmla="*/ 68 w 426"/>
                <a:gd name="T29" fmla="*/ 15 h 156"/>
                <a:gd name="T30" fmla="*/ 76 w 426"/>
                <a:gd name="T31" fmla="*/ 17 h 156"/>
                <a:gd name="T32" fmla="*/ 145 w 426"/>
                <a:gd name="T33" fmla="*/ 35 h 156"/>
                <a:gd name="T34" fmla="*/ 154 w 426"/>
                <a:gd name="T35" fmla="*/ 38 h 156"/>
                <a:gd name="T36" fmla="*/ 222 w 426"/>
                <a:gd name="T37" fmla="*/ 60 h 156"/>
                <a:gd name="T38" fmla="*/ 230 w 426"/>
                <a:gd name="T39" fmla="*/ 63 h 156"/>
                <a:gd name="T40" fmla="*/ 298 w 426"/>
                <a:gd name="T41" fmla="*/ 89 h 156"/>
                <a:gd name="T42" fmla="*/ 306 w 426"/>
                <a:gd name="T43" fmla="*/ 92 h 156"/>
                <a:gd name="T44" fmla="*/ 372 w 426"/>
                <a:gd name="T45" fmla="*/ 122 h 156"/>
                <a:gd name="T46" fmla="*/ 380 w 426"/>
                <a:gd name="T47" fmla="*/ 126 h 156"/>
                <a:gd name="T48" fmla="*/ 426 w 426"/>
                <a:gd name="T49" fmla="*/ 151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6" h="156">
                  <a:moveTo>
                    <a:pt x="426" y="151"/>
                  </a:moveTo>
                  <a:cubicBezTo>
                    <a:pt x="418" y="156"/>
                    <a:pt x="418" y="156"/>
                    <a:pt x="418" y="156"/>
                  </a:cubicBezTo>
                  <a:cubicBezTo>
                    <a:pt x="404" y="148"/>
                    <a:pt x="390" y="141"/>
                    <a:pt x="375" y="134"/>
                  </a:cubicBezTo>
                  <a:cubicBezTo>
                    <a:pt x="373" y="132"/>
                    <a:pt x="370" y="131"/>
                    <a:pt x="368" y="130"/>
                  </a:cubicBezTo>
                  <a:cubicBezTo>
                    <a:pt x="346" y="119"/>
                    <a:pt x="324" y="109"/>
                    <a:pt x="302" y="100"/>
                  </a:cubicBezTo>
                  <a:cubicBezTo>
                    <a:pt x="299" y="99"/>
                    <a:pt x="296" y="97"/>
                    <a:pt x="294" y="96"/>
                  </a:cubicBezTo>
                  <a:cubicBezTo>
                    <a:pt x="271" y="87"/>
                    <a:pt x="249" y="78"/>
                    <a:pt x="226" y="71"/>
                  </a:cubicBezTo>
                  <a:cubicBezTo>
                    <a:pt x="224" y="70"/>
                    <a:pt x="221" y="69"/>
                    <a:pt x="218" y="68"/>
                  </a:cubicBezTo>
                  <a:cubicBezTo>
                    <a:pt x="195" y="60"/>
                    <a:pt x="172" y="52"/>
                    <a:pt x="150" y="46"/>
                  </a:cubicBezTo>
                  <a:cubicBezTo>
                    <a:pt x="147" y="45"/>
                    <a:pt x="144" y="44"/>
                    <a:pt x="141" y="43"/>
                  </a:cubicBezTo>
                  <a:cubicBezTo>
                    <a:pt x="118" y="37"/>
                    <a:pt x="95" y="30"/>
                    <a:pt x="73" y="25"/>
                  </a:cubicBezTo>
                  <a:cubicBezTo>
                    <a:pt x="70" y="24"/>
                    <a:pt x="67" y="24"/>
                    <a:pt x="64" y="23"/>
                  </a:cubicBezTo>
                  <a:cubicBezTo>
                    <a:pt x="43" y="18"/>
                    <a:pt x="23" y="14"/>
                    <a:pt x="5" y="10"/>
                  </a:cubicBezTo>
                  <a:cubicBezTo>
                    <a:pt x="3" y="7"/>
                    <a:pt x="1" y="4"/>
                    <a:pt x="0" y="0"/>
                  </a:cubicBezTo>
                  <a:cubicBezTo>
                    <a:pt x="21" y="5"/>
                    <a:pt x="44" y="9"/>
                    <a:pt x="68" y="15"/>
                  </a:cubicBezTo>
                  <a:cubicBezTo>
                    <a:pt x="70" y="16"/>
                    <a:pt x="73" y="16"/>
                    <a:pt x="76" y="17"/>
                  </a:cubicBezTo>
                  <a:cubicBezTo>
                    <a:pt x="98" y="22"/>
                    <a:pt x="121" y="29"/>
                    <a:pt x="145" y="35"/>
                  </a:cubicBezTo>
                  <a:cubicBezTo>
                    <a:pt x="148" y="36"/>
                    <a:pt x="151" y="37"/>
                    <a:pt x="154" y="38"/>
                  </a:cubicBezTo>
                  <a:cubicBezTo>
                    <a:pt x="176" y="45"/>
                    <a:pt x="199" y="52"/>
                    <a:pt x="222" y="60"/>
                  </a:cubicBezTo>
                  <a:cubicBezTo>
                    <a:pt x="225" y="61"/>
                    <a:pt x="228" y="62"/>
                    <a:pt x="230" y="63"/>
                  </a:cubicBezTo>
                  <a:cubicBezTo>
                    <a:pt x="253" y="71"/>
                    <a:pt x="275" y="79"/>
                    <a:pt x="298" y="89"/>
                  </a:cubicBezTo>
                  <a:cubicBezTo>
                    <a:pt x="301" y="90"/>
                    <a:pt x="303" y="91"/>
                    <a:pt x="306" y="92"/>
                  </a:cubicBezTo>
                  <a:cubicBezTo>
                    <a:pt x="328" y="101"/>
                    <a:pt x="350" y="111"/>
                    <a:pt x="372" y="122"/>
                  </a:cubicBezTo>
                  <a:cubicBezTo>
                    <a:pt x="375" y="123"/>
                    <a:pt x="377" y="125"/>
                    <a:pt x="380" y="126"/>
                  </a:cubicBezTo>
                  <a:cubicBezTo>
                    <a:pt x="395" y="134"/>
                    <a:pt x="411" y="142"/>
                    <a:pt x="426" y="151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06" name="Freeform 1136"/>
            <p:cNvSpPr>
              <a:spLocks/>
            </p:cNvSpPr>
            <p:nvPr/>
          </p:nvSpPr>
          <p:spPr bwMode="auto">
            <a:xfrm>
              <a:off x="-6600825" y="27139900"/>
              <a:ext cx="673100" cy="238125"/>
            </a:xfrm>
            <a:custGeom>
              <a:avLst/>
              <a:gdLst>
                <a:gd name="T0" fmla="*/ 260 w 260"/>
                <a:gd name="T1" fmla="*/ 89 h 92"/>
                <a:gd name="T2" fmla="*/ 245 w 260"/>
                <a:gd name="T3" fmla="*/ 92 h 92"/>
                <a:gd name="T4" fmla="*/ 195 w 260"/>
                <a:gd name="T5" fmla="*/ 71 h 92"/>
                <a:gd name="T6" fmla="*/ 187 w 260"/>
                <a:gd name="T7" fmla="*/ 68 h 92"/>
                <a:gd name="T8" fmla="*/ 121 w 260"/>
                <a:gd name="T9" fmla="*/ 44 h 92"/>
                <a:gd name="T10" fmla="*/ 113 w 260"/>
                <a:gd name="T11" fmla="*/ 41 h 92"/>
                <a:gd name="T12" fmla="*/ 47 w 260"/>
                <a:gd name="T13" fmla="*/ 21 h 92"/>
                <a:gd name="T14" fmla="*/ 38 w 260"/>
                <a:gd name="T15" fmla="*/ 19 h 92"/>
                <a:gd name="T16" fmla="*/ 12 w 260"/>
                <a:gd name="T17" fmla="*/ 12 h 92"/>
                <a:gd name="T18" fmla="*/ 0 w 260"/>
                <a:gd name="T19" fmla="*/ 0 h 92"/>
                <a:gd name="T20" fmla="*/ 42 w 260"/>
                <a:gd name="T21" fmla="*/ 11 h 92"/>
                <a:gd name="T22" fmla="*/ 50 w 260"/>
                <a:gd name="T23" fmla="*/ 13 h 92"/>
                <a:gd name="T24" fmla="*/ 117 w 260"/>
                <a:gd name="T25" fmla="*/ 33 h 92"/>
                <a:gd name="T26" fmla="*/ 125 w 260"/>
                <a:gd name="T27" fmla="*/ 36 h 92"/>
                <a:gd name="T28" fmla="*/ 191 w 260"/>
                <a:gd name="T29" fmla="*/ 60 h 92"/>
                <a:gd name="T30" fmla="*/ 199 w 260"/>
                <a:gd name="T31" fmla="*/ 63 h 92"/>
                <a:gd name="T32" fmla="*/ 260 w 260"/>
                <a:gd name="T33" fmla="*/ 8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0" h="92">
                  <a:moveTo>
                    <a:pt x="260" y="89"/>
                  </a:moveTo>
                  <a:cubicBezTo>
                    <a:pt x="255" y="90"/>
                    <a:pt x="250" y="91"/>
                    <a:pt x="245" y="92"/>
                  </a:cubicBezTo>
                  <a:cubicBezTo>
                    <a:pt x="228" y="84"/>
                    <a:pt x="212" y="77"/>
                    <a:pt x="195" y="71"/>
                  </a:cubicBezTo>
                  <a:cubicBezTo>
                    <a:pt x="193" y="70"/>
                    <a:pt x="190" y="69"/>
                    <a:pt x="187" y="68"/>
                  </a:cubicBezTo>
                  <a:cubicBezTo>
                    <a:pt x="165" y="59"/>
                    <a:pt x="143" y="51"/>
                    <a:pt x="121" y="44"/>
                  </a:cubicBezTo>
                  <a:cubicBezTo>
                    <a:pt x="119" y="43"/>
                    <a:pt x="116" y="42"/>
                    <a:pt x="113" y="41"/>
                  </a:cubicBezTo>
                  <a:cubicBezTo>
                    <a:pt x="91" y="34"/>
                    <a:pt x="68" y="27"/>
                    <a:pt x="47" y="21"/>
                  </a:cubicBezTo>
                  <a:cubicBezTo>
                    <a:pt x="44" y="20"/>
                    <a:pt x="41" y="19"/>
                    <a:pt x="38" y="19"/>
                  </a:cubicBezTo>
                  <a:cubicBezTo>
                    <a:pt x="29" y="16"/>
                    <a:pt x="20" y="14"/>
                    <a:pt x="12" y="12"/>
                  </a:cubicBezTo>
                  <a:cubicBezTo>
                    <a:pt x="8" y="8"/>
                    <a:pt x="4" y="4"/>
                    <a:pt x="0" y="0"/>
                  </a:cubicBezTo>
                  <a:cubicBezTo>
                    <a:pt x="13" y="3"/>
                    <a:pt x="27" y="7"/>
                    <a:pt x="42" y="11"/>
                  </a:cubicBezTo>
                  <a:cubicBezTo>
                    <a:pt x="44" y="11"/>
                    <a:pt x="47" y="12"/>
                    <a:pt x="50" y="13"/>
                  </a:cubicBezTo>
                  <a:cubicBezTo>
                    <a:pt x="72" y="19"/>
                    <a:pt x="94" y="26"/>
                    <a:pt x="117" y="33"/>
                  </a:cubicBezTo>
                  <a:cubicBezTo>
                    <a:pt x="119" y="34"/>
                    <a:pt x="122" y="35"/>
                    <a:pt x="125" y="36"/>
                  </a:cubicBezTo>
                  <a:cubicBezTo>
                    <a:pt x="147" y="43"/>
                    <a:pt x="169" y="51"/>
                    <a:pt x="191" y="60"/>
                  </a:cubicBezTo>
                  <a:cubicBezTo>
                    <a:pt x="194" y="61"/>
                    <a:pt x="196" y="62"/>
                    <a:pt x="199" y="63"/>
                  </a:cubicBezTo>
                  <a:cubicBezTo>
                    <a:pt x="219" y="71"/>
                    <a:pt x="239" y="80"/>
                    <a:pt x="260" y="89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07" name="Freeform 1137"/>
            <p:cNvSpPr>
              <a:spLocks/>
            </p:cNvSpPr>
            <p:nvPr/>
          </p:nvSpPr>
          <p:spPr bwMode="auto">
            <a:xfrm>
              <a:off x="-6919913" y="26112788"/>
              <a:ext cx="28575" cy="319088"/>
            </a:xfrm>
            <a:custGeom>
              <a:avLst/>
              <a:gdLst>
                <a:gd name="T0" fmla="*/ 11 w 11"/>
                <a:gd name="T1" fmla="*/ 0 h 123"/>
                <a:gd name="T2" fmla="*/ 8 w 11"/>
                <a:gd name="T3" fmla="*/ 19 h 123"/>
                <a:gd name="T4" fmla="*/ 6 w 11"/>
                <a:gd name="T5" fmla="*/ 35 h 123"/>
                <a:gd name="T6" fmla="*/ 6 w 11"/>
                <a:gd name="T7" fmla="*/ 35 h 123"/>
                <a:gd name="T8" fmla="*/ 6 w 11"/>
                <a:gd name="T9" fmla="*/ 43 h 123"/>
                <a:gd name="T10" fmla="*/ 6 w 11"/>
                <a:gd name="T11" fmla="*/ 43 h 123"/>
                <a:gd name="T12" fmla="*/ 2 w 11"/>
                <a:gd name="T13" fmla="*/ 118 h 123"/>
                <a:gd name="T14" fmla="*/ 2 w 11"/>
                <a:gd name="T15" fmla="*/ 123 h 123"/>
                <a:gd name="T16" fmla="*/ 2 w 11"/>
                <a:gd name="T17" fmla="*/ 118 h 123"/>
                <a:gd name="T18" fmla="*/ 3 w 11"/>
                <a:gd name="T19" fmla="*/ 43 h 123"/>
                <a:gd name="T20" fmla="*/ 4 w 11"/>
                <a:gd name="T21" fmla="*/ 34 h 123"/>
                <a:gd name="T22" fmla="*/ 5 w 11"/>
                <a:gd name="T23" fmla="*/ 27 h 123"/>
                <a:gd name="T24" fmla="*/ 11 w 11"/>
                <a:gd name="T2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123">
                  <a:moveTo>
                    <a:pt x="11" y="0"/>
                  </a:moveTo>
                  <a:cubicBezTo>
                    <a:pt x="8" y="19"/>
                    <a:pt x="8" y="19"/>
                    <a:pt x="8" y="19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35"/>
                    <a:pt x="6" y="35"/>
                    <a:pt x="6" y="35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2" y="118"/>
                    <a:pt x="2" y="118"/>
                    <a:pt x="2" y="118"/>
                  </a:cubicBezTo>
                  <a:cubicBezTo>
                    <a:pt x="2" y="123"/>
                    <a:pt x="2" y="123"/>
                    <a:pt x="2" y="123"/>
                  </a:cubicBezTo>
                  <a:cubicBezTo>
                    <a:pt x="2" y="121"/>
                    <a:pt x="2" y="119"/>
                    <a:pt x="2" y="118"/>
                  </a:cubicBezTo>
                  <a:cubicBezTo>
                    <a:pt x="0" y="92"/>
                    <a:pt x="0" y="67"/>
                    <a:pt x="3" y="43"/>
                  </a:cubicBezTo>
                  <a:cubicBezTo>
                    <a:pt x="3" y="40"/>
                    <a:pt x="4" y="37"/>
                    <a:pt x="4" y="34"/>
                  </a:cubicBezTo>
                  <a:cubicBezTo>
                    <a:pt x="4" y="32"/>
                    <a:pt x="5" y="29"/>
                    <a:pt x="5" y="27"/>
                  </a:cubicBezTo>
                  <a:cubicBezTo>
                    <a:pt x="7" y="18"/>
                    <a:pt x="8" y="9"/>
                    <a:pt x="11" y="0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08" name="Freeform 1138"/>
            <p:cNvSpPr>
              <a:spLocks/>
            </p:cNvSpPr>
            <p:nvPr/>
          </p:nvSpPr>
          <p:spPr bwMode="auto">
            <a:xfrm>
              <a:off x="-6907213" y="25674638"/>
              <a:ext cx="347663" cy="508000"/>
            </a:xfrm>
            <a:custGeom>
              <a:avLst/>
              <a:gdLst>
                <a:gd name="T0" fmla="*/ 134 w 134"/>
                <a:gd name="T1" fmla="*/ 0 h 196"/>
                <a:gd name="T2" fmla="*/ 95 w 134"/>
                <a:gd name="T3" fmla="*/ 51 h 196"/>
                <a:gd name="T4" fmla="*/ 89 w 134"/>
                <a:gd name="T5" fmla="*/ 58 h 196"/>
                <a:gd name="T6" fmla="*/ 43 w 134"/>
                <a:gd name="T7" fmla="*/ 126 h 196"/>
                <a:gd name="T8" fmla="*/ 38 w 134"/>
                <a:gd name="T9" fmla="*/ 134 h 196"/>
                <a:gd name="T10" fmla="*/ 0 w 134"/>
                <a:gd name="T11" fmla="*/ 196 h 196"/>
                <a:gd name="T12" fmla="*/ 6 w 134"/>
                <a:gd name="T13" fmla="*/ 169 h 196"/>
                <a:gd name="T14" fmla="*/ 28 w 134"/>
                <a:gd name="T15" fmla="*/ 132 h 196"/>
                <a:gd name="T16" fmla="*/ 33 w 134"/>
                <a:gd name="T17" fmla="*/ 124 h 196"/>
                <a:gd name="T18" fmla="*/ 80 w 134"/>
                <a:gd name="T19" fmla="*/ 57 h 196"/>
                <a:gd name="T20" fmla="*/ 86 w 134"/>
                <a:gd name="T21" fmla="*/ 49 h 196"/>
                <a:gd name="T22" fmla="*/ 113 w 134"/>
                <a:gd name="T23" fmla="*/ 12 h 196"/>
                <a:gd name="T24" fmla="*/ 113 w 134"/>
                <a:gd name="T25" fmla="*/ 12 h 196"/>
                <a:gd name="T26" fmla="*/ 134 w 134"/>
                <a:gd name="T2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4" h="196">
                  <a:moveTo>
                    <a:pt x="134" y="0"/>
                  </a:moveTo>
                  <a:cubicBezTo>
                    <a:pt x="121" y="16"/>
                    <a:pt x="108" y="33"/>
                    <a:pt x="95" y="51"/>
                  </a:cubicBezTo>
                  <a:cubicBezTo>
                    <a:pt x="93" y="53"/>
                    <a:pt x="91" y="56"/>
                    <a:pt x="89" y="58"/>
                  </a:cubicBezTo>
                  <a:cubicBezTo>
                    <a:pt x="74" y="80"/>
                    <a:pt x="58" y="102"/>
                    <a:pt x="43" y="126"/>
                  </a:cubicBezTo>
                  <a:cubicBezTo>
                    <a:pt x="41" y="128"/>
                    <a:pt x="39" y="131"/>
                    <a:pt x="38" y="134"/>
                  </a:cubicBezTo>
                  <a:cubicBezTo>
                    <a:pt x="25" y="154"/>
                    <a:pt x="12" y="174"/>
                    <a:pt x="0" y="196"/>
                  </a:cubicBezTo>
                  <a:cubicBezTo>
                    <a:pt x="2" y="187"/>
                    <a:pt x="3" y="178"/>
                    <a:pt x="6" y="169"/>
                  </a:cubicBezTo>
                  <a:cubicBezTo>
                    <a:pt x="13" y="157"/>
                    <a:pt x="21" y="144"/>
                    <a:pt x="28" y="132"/>
                  </a:cubicBezTo>
                  <a:cubicBezTo>
                    <a:pt x="30" y="130"/>
                    <a:pt x="32" y="127"/>
                    <a:pt x="33" y="124"/>
                  </a:cubicBezTo>
                  <a:cubicBezTo>
                    <a:pt x="49" y="101"/>
                    <a:pt x="64" y="78"/>
                    <a:pt x="80" y="57"/>
                  </a:cubicBezTo>
                  <a:cubicBezTo>
                    <a:pt x="82" y="54"/>
                    <a:pt x="84" y="51"/>
                    <a:pt x="86" y="49"/>
                  </a:cubicBezTo>
                  <a:cubicBezTo>
                    <a:pt x="95" y="36"/>
                    <a:pt x="104" y="24"/>
                    <a:pt x="113" y="12"/>
                  </a:cubicBezTo>
                  <a:cubicBezTo>
                    <a:pt x="113" y="12"/>
                    <a:pt x="113" y="12"/>
                    <a:pt x="113" y="12"/>
                  </a:cubicBezTo>
                  <a:lnTo>
                    <a:pt x="134" y="0"/>
                  </a:ln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09" name="Freeform 1139"/>
            <p:cNvSpPr>
              <a:spLocks/>
            </p:cNvSpPr>
            <p:nvPr/>
          </p:nvSpPr>
          <p:spPr bwMode="auto">
            <a:xfrm>
              <a:off x="-6894513" y="25592088"/>
              <a:ext cx="690563" cy="1006475"/>
            </a:xfrm>
            <a:custGeom>
              <a:avLst/>
              <a:gdLst>
                <a:gd name="T0" fmla="*/ 266 w 266"/>
                <a:gd name="T1" fmla="*/ 0 h 388"/>
                <a:gd name="T2" fmla="*/ 238 w 266"/>
                <a:gd name="T3" fmla="*/ 32 h 388"/>
                <a:gd name="T4" fmla="*/ 231 w 266"/>
                <a:gd name="T5" fmla="*/ 39 h 388"/>
                <a:gd name="T6" fmla="*/ 179 w 266"/>
                <a:gd name="T7" fmla="*/ 102 h 388"/>
                <a:gd name="T8" fmla="*/ 174 w 266"/>
                <a:gd name="T9" fmla="*/ 110 h 388"/>
                <a:gd name="T10" fmla="*/ 126 w 266"/>
                <a:gd name="T11" fmla="*/ 175 h 388"/>
                <a:gd name="T12" fmla="*/ 120 w 266"/>
                <a:gd name="T13" fmla="*/ 182 h 388"/>
                <a:gd name="T14" fmla="*/ 77 w 266"/>
                <a:gd name="T15" fmla="*/ 249 h 388"/>
                <a:gd name="T16" fmla="*/ 72 w 266"/>
                <a:gd name="T17" fmla="*/ 257 h 388"/>
                <a:gd name="T18" fmla="*/ 33 w 266"/>
                <a:gd name="T19" fmla="*/ 326 h 388"/>
                <a:gd name="T20" fmla="*/ 29 w 266"/>
                <a:gd name="T21" fmla="*/ 334 h 388"/>
                <a:gd name="T22" fmla="*/ 3 w 266"/>
                <a:gd name="T23" fmla="*/ 388 h 388"/>
                <a:gd name="T24" fmla="*/ 0 w 266"/>
                <a:gd name="T25" fmla="*/ 374 h 388"/>
                <a:gd name="T26" fmla="*/ 20 w 266"/>
                <a:gd name="T27" fmla="*/ 332 h 388"/>
                <a:gd name="T28" fmla="*/ 24 w 266"/>
                <a:gd name="T29" fmla="*/ 324 h 388"/>
                <a:gd name="T30" fmla="*/ 63 w 266"/>
                <a:gd name="T31" fmla="*/ 255 h 388"/>
                <a:gd name="T32" fmla="*/ 63 w 266"/>
                <a:gd name="T33" fmla="*/ 255 h 388"/>
                <a:gd name="T34" fmla="*/ 68 w 266"/>
                <a:gd name="T35" fmla="*/ 247 h 388"/>
                <a:gd name="T36" fmla="*/ 111 w 266"/>
                <a:gd name="T37" fmla="*/ 180 h 388"/>
                <a:gd name="T38" fmla="*/ 116 w 266"/>
                <a:gd name="T39" fmla="*/ 173 h 388"/>
                <a:gd name="T40" fmla="*/ 164 w 266"/>
                <a:gd name="T41" fmla="*/ 107 h 388"/>
                <a:gd name="T42" fmla="*/ 170 w 266"/>
                <a:gd name="T43" fmla="*/ 100 h 388"/>
                <a:gd name="T44" fmla="*/ 222 w 266"/>
                <a:gd name="T45" fmla="*/ 37 h 388"/>
                <a:gd name="T46" fmla="*/ 228 w 266"/>
                <a:gd name="T47" fmla="*/ 30 h 388"/>
                <a:gd name="T48" fmla="*/ 255 w 266"/>
                <a:gd name="T49" fmla="*/ 0 h 388"/>
                <a:gd name="T50" fmla="*/ 266 w 266"/>
                <a:gd name="T51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6" h="388">
                  <a:moveTo>
                    <a:pt x="266" y="0"/>
                  </a:moveTo>
                  <a:cubicBezTo>
                    <a:pt x="257" y="10"/>
                    <a:pt x="248" y="21"/>
                    <a:pt x="238" y="32"/>
                  </a:cubicBezTo>
                  <a:cubicBezTo>
                    <a:pt x="236" y="34"/>
                    <a:pt x="233" y="37"/>
                    <a:pt x="231" y="39"/>
                  </a:cubicBezTo>
                  <a:cubicBezTo>
                    <a:pt x="215" y="58"/>
                    <a:pt x="197" y="79"/>
                    <a:pt x="179" y="102"/>
                  </a:cubicBezTo>
                  <a:cubicBezTo>
                    <a:pt x="178" y="105"/>
                    <a:pt x="176" y="107"/>
                    <a:pt x="174" y="110"/>
                  </a:cubicBezTo>
                  <a:cubicBezTo>
                    <a:pt x="158" y="130"/>
                    <a:pt x="142" y="152"/>
                    <a:pt x="126" y="175"/>
                  </a:cubicBezTo>
                  <a:cubicBezTo>
                    <a:pt x="124" y="177"/>
                    <a:pt x="122" y="180"/>
                    <a:pt x="120" y="182"/>
                  </a:cubicBezTo>
                  <a:cubicBezTo>
                    <a:pt x="106" y="204"/>
                    <a:pt x="91" y="226"/>
                    <a:pt x="77" y="249"/>
                  </a:cubicBezTo>
                  <a:cubicBezTo>
                    <a:pt x="75" y="252"/>
                    <a:pt x="74" y="254"/>
                    <a:pt x="72" y="257"/>
                  </a:cubicBezTo>
                  <a:cubicBezTo>
                    <a:pt x="59" y="279"/>
                    <a:pt x="46" y="302"/>
                    <a:pt x="33" y="326"/>
                  </a:cubicBezTo>
                  <a:cubicBezTo>
                    <a:pt x="32" y="328"/>
                    <a:pt x="31" y="331"/>
                    <a:pt x="29" y="334"/>
                  </a:cubicBezTo>
                  <a:cubicBezTo>
                    <a:pt x="20" y="351"/>
                    <a:pt x="11" y="369"/>
                    <a:pt x="3" y="388"/>
                  </a:cubicBezTo>
                  <a:cubicBezTo>
                    <a:pt x="2" y="383"/>
                    <a:pt x="1" y="378"/>
                    <a:pt x="0" y="374"/>
                  </a:cubicBezTo>
                  <a:cubicBezTo>
                    <a:pt x="6" y="360"/>
                    <a:pt x="13" y="346"/>
                    <a:pt x="20" y="332"/>
                  </a:cubicBezTo>
                  <a:cubicBezTo>
                    <a:pt x="22" y="329"/>
                    <a:pt x="23" y="327"/>
                    <a:pt x="24" y="324"/>
                  </a:cubicBezTo>
                  <a:cubicBezTo>
                    <a:pt x="37" y="300"/>
                    <a:pt x="50" y="277"/>
                    <a:pt x="63" y="255"/>
                  </a:cubicBezTo>
                  <a:cubicBezTo>
                    <a:pt x="63" y="255"/>
                    <a:pt x="63" y="255"/>
                    <a:pt x="63" y="255"/>
                  </a:cubicBezTo>
                  <a:cubicBezTo>
                    <a:pt x="65" y="253"/>
                    <a:pt x="66" y="250"/>
                    <a:pt x="68" y="247"/>
                  </a:cubicBezTo>
                  <a:cubicBezTo>
                    <a:pt x="82" y="224"/>
                    <a:pt x="97" y="202"/>
                    <a:pt x="111" y="180"/>
                  </a:cubicBezTo>
                  <a:cubicBezTo>
                    <a:pt x="113" y="178"/>
                    <a:pt x="115" y="175"/>
                    <a:pt x="116" y="173"/>
                  </a:cubicBezTo>
                  <a:cubicBezTo>
                    <a:pt x="133" y="150"/>
                    <a:pt x="149" y="128"/>
                    <a:pt x="164" y="107"/>
                  </a:cubicBezTo>
                  <a:cubicBezTo>
                    <a:pt x="166" y="105"/>
                    <a:pt x="168" y="102"/>
                    <a:pt x="170" y="100"/>
                  </a:cubicBezTo>
                  <a:cubicBezTo>
                    <a:pt x="188" y="77"/>
                    <a:pt x="206" y="56"/>
                    <a:pt x="222" y="37"/>
                  </a:cubicBezTo>
                  <a:cubicBezTo>
                    <a:pt x="224" y="34"/>
                    <a:pt x="226" y="32"/>
                    <a:pt x="228" y="30"/>
                  </a:cubicBezTo>
                  <a:cubicBezTo>
                    <a:pt x="237" y="19"/>
                    <a:pt x="246" y="9"/>
                    <a:pt x="255" y="0"/>
                  </a:cubicBezTo>
                  <a:cubicBezTo>
                    <a:pt x="258" y="0"/>
                    <a:pt x="262" y="0"/>
                    <a:pt x="266" y="0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10" name="Freeform 1140"/>
            <p:cNvSpPr>
              <a:spLocks/>
            </p:cNvSpPr>
            <p:nvPr/>
          </p:nvSpPr>
          <p:spPr bwMode="auto">
            <a:xfrm>
              <a:off x="-6797675" y="25646063"/>
              <a:ext cx="831850" cy="1228725"/>
            </a:xfrm>
            <a:custGeom>
              <a:avLst/>
              <a:gdLst>
                <a:gd name="T0" fmla="*/ 321 w 321"/>
                <a:gd name="T1" fmla="*/ 4 h 474"/>
                <a:gd name="T2" fmla="*/ 288 w 321"/>
                <a:gd name="T3" fmla="*/ 38 h 474"/>
                <a:gd name="T4" fmla="*/ 282 w 321"/>
                <a:gd name="T5" fmla="*/ 45 h 474"/>
                <a:gd name="T6" fmla="*/ 230 w 321"/>
                <a:gd name="T7" fmla="*/ 105 h 474"/>
                <a:gd name="T8" fmla="*/ 224 w 321"/>
                <a:gd name="T9" fmla="*/ 113 h 474"/>
                <a:gd name="T10" fmla="*/ 175 w 321"/>
                <a:gd name="T11" fmla="*/ 175 h 474"/>
                <a:gd name="T12" fmla="*/ 170 w 321"/>
                <a:gd name="T13" fmla="*/ 182 h 474"/>
                <a:gd name="T14" fmla="*/ 125 w 321"/>
                <a:gd name="T15" fmla="*/ 247 h 474"/>
                <a:gd name="T16" fmla="*/ 120 w 321"/>
                <a:gd name="T17" fmla="*/ 255 h 474"/>
                <a:gd name="T18" fmla="*/ 79 w 321"/>
                <a:gd name="T19" fmla="*/ 321 h 474"/>
                <a:gd name="T20" fmla="*/ 75 w 321"/>
                <a:gd name="T21" fmla="*/ 329 h 474"/>
                <a:gd name="T22" fmla="*/ 39 w 321"/>
                <a:gd name="T23" fmla="*/ 397 h 474"/>
                <a:gd name="T24" fmla="*/ 35 w 321"/>
                <a:gd name="T25" fmla="*/ 405 h 474"/>
                <a:gd name="T26" fmla="*/ 5 w 321"/>
                <a:gd name="T27" fmla="*/ 474 h 474"/>
                <a:gd name="T28" fmla="*/ 0 w 321"/>
                <a:gd name="T29" fmla="*/ 464 h 474"/>
                <a:gd name="T30" fmla="*/ 26 w 321"/>
                <a:gd name="T31" fmla="*/ 404 h 474"/>
                <a:gd name="T32" fmla="*/ 30 w 321"/>
                <a:gd name="T33" fmla="*/ 396 h 474"/>
                <a:gd name="T34" fmla="*/ 66 w 321"/>
                <a:gd name="T35" fmla="*/ 327 h 474"/>
                <a:gd name="T36" fmla="*/ 71 w 321"/>
                <a:gd name="T37" fmla="*/ 319 h 474"/>
                <a:gd name="T38" fmla="*/ 71 w 321"/>
                <a:gd name="T39" fmla="*/ 319 h 474"/>
                <a:gd name="T40" fmla="*/ 70 w 321"/>
                <a:gd name="T41" fmla="*/ 319 h 474"/>
                <a:gd name="T42" fmla="*/ 111 w 321"/>
                <a:gd name="T43" fmla="*/ 252 h 474"/>
                <a:gd name="T44" fmla="*/ 116 w 321"/>
                <a:gd name="T45" fmla="*/ 245 h 474"/>
                <a:gd name="T46" fmla="*/ 161 w 321"/>
                <a:gd name="T47" fmla="*/ 180 h 474"/>
                <a:gd name="T48" fmla="*/ 166 w 321"/>
                <a:gd name="T49" fmla="*/ 173 h 474"/>
                <a:gd name="T50" fmla="*/ 215 w 321"/>
                <a:gd name="T51" fmla="*/ 110 h 474"/>
                <a:gd name="T52" fmla="*/ 221 w 321"/>
                <a:gd name="T53" fmla="*/ 103 h 474"/>
                <a:gd name="T54" fmla="*/ 273 w 321"/>
                <a:gd name="T55" fmla="*/ 42 h 474"/>
                <a:gd name="T56" fmla="*/ 279 w 321"/>
                <a:gd name="T57" fmla="*/ 35 h 474"/>
                <a:gd name="T58" fmla="*/ 312 w 321"/>
                <a:gd name="T59" fmla="*/ 0 h 474"/>
                <a:gd name="T60" fmla="*/ 321 w 321"/>
                <a:gd name="T61" fmla="*/ 4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21" h="474">
                  <a:moveTo>
                    <a:pt x="321" y="4"/>
                  </a:moveTo>
                  <a:cubicBezTo>
                    <a:pt x="311" y="14"/>
                    <a:pt x="300" y="26"/>
                    <a:pt x="288" y="38"/>
                  </a:cubicBezTo>
                  <a:cubicBezTo>
                    <a:pt x="286" y="41"/>
                    <a:pt x="284" y="43"/>
                    <a:pt x="282" y="45"/>
                  </a:cubicBezTo>
                  <a:cubicBezTo>
                    <a:pt x="266" y="63"/>
                    <a:pt x="248" y="83"/>
                    <a:pt x="230" y="105"/>
                  </a:cubicBezTo>
                  <a:cubicBezTo>
                    <a:pt x="228" y="108"/>
                    <a:pt x="226" y="110"/>
                    <a:pt x="224" y="113"/>
                  </a:cubicBezTo>
                  <a:cubicBezTo>
                    <a:pt x="208" y="132"/>
                    <a:pt x="192" y="153"/>
                    <a:pt x="175" y="175"/>
                  </a:cubicBezTo>
                  <a:cubicBezTo>
                    <a:pt x="173" y="177"/>
                    <a:pt x="172" y="180"/>
                    <a:pt x="170" y="182"/>
                  </a:cubicBezTo>
                  <a:cubicBezTo>
                    <a:pt x="155" y="203"/>
                    <a:pt x="140" y="224"/>
                    <a:pt x="125" y="247"/>
                  </a:cubicBezTo>
                  <a:cubicBezTo>
                    <a:pt x="123" y="250"/>
                    <a:pt x="121" y="252"/>
                    <a:pt x="120" y="255"/>
                  </a:cubicBezTo>
                  <a:cubicBezTo>
                    <a:pt x="106" y="276"/>
                    <a:pt x="92" y="298"/>
                    <a:pt x="79" y="321"/>
                  </a:cubicBezTo>
                  <a:cubicBezTo>
                    <a:pt x="78" y="324"/>
                    <a:pt x="76" y="327"/>
                    <a:pt x="75" y="329"/>
                  </a:cubicBezTo>
                  <a:cubicBezTo>
                    <a:pt x="62" y="351"/>
                    <a:pt x="50" y="374"/>
                    <a:pt x="39" y="397"/>
                  </a:cubicBezTo>
                  <a:cubicBezTo>
                    <a:pt x="38" y="400"/>
                    <a:pt x="36" y="403"/>
                    <a:pt x="35" y="405"/>
                  </a:cubicBezTo>
                  <a:cubicBezTo>
                    <a:pt x="24" y="428"/>
                    <a:pt x="14" y="451"/>
                    <a:pt x="5" y="474"/>
                  </a:cubicBezTo>
                  <a:cubicBezTo>
                    <a:pt x="3" y="471"/>
                    <a:pt x="2" y="467"/>
                    <a:pt x="0" y="464"/>
                  </a:cubicBezTo>
                  <a:cubicBezTo>
                    <a:pt x="8" y="443"/>
                    <a:pt x="17" y="423"/>
                    <a:pt x="26" y="404"/>
                  </a:cubicBezTo>
                  <a:cubicBezTo>
                    <a:pt x="28" y="401"/>
                    <a:pt x="29" y="398"/>
                    <a:pt x="30" y="396"/>
                  </a:cubicBezTo>
                  <a:cubicBezTo>
                    <a:pt x="42" y="372"/>
                    <a:pt x="54" y="349"/>
                    <a:pt x="66" y="327"/>
                  </a:cubicBezTo>
                  <a:cubicBezTo>
                    <a:pt x="68" y="325"/>
                    <a:pt x="69" y="322"/>
                    <a:pt x="71" y="319"/>
                  </a:cubicBezTo>
                  <a:cubicBezTo>
                    <a:pt x="71" y="319"/>
                    <a:pt x="71" y="319"/>
                    <a:pt x="71" y="319"/>
                  </a:cubicBezTo>
                  <a:cubicBezTo>
                    <a:pt x="70" y="319"/>
                    <a:pt x="70" y="319"/>
                    <a:pt x="70" y="319"/>
                  </a:cubicBezTo>
                  <a:cubicBezTo>
                    <a:pt x="83" y="298"/>
                    <a:pt x="97" y="274"/>
                    <a:pt x="111" y="252"/>
                  </a:cubicBezTo>
                  <a:cubicBezTo>
                    <a:pt x="113" y="250"/>
                    <a:pt x="114" y="247"/>
                    <a:pt x="116" y="245"/>
                  </a:cubicBezTo>
                  <a:cubicBezTo>
                    <a:pt x="131" y="222"/>
                    <a:pt x="146" y="201"/>
                    <a:pt x="161" y="180"/>
                  </a:cubicBezTo>
                  <a:cubicBezTo>
                    <a:pt x="163" y="178"/>
                    <a:pt x="164" y="175"/>
                    <a:pt x="166" y="173"/>
                  </a:cubicBezTo>
                  <a:cubicBezTo>
                    <a:pt x="183" y="150"/>
                    <a:pt x="199" y="129"/>
                    <a:pt x="215" y="110"/>
                  </a:cubicBezTo>
                  <a:cubicBezTo>
                    <a:pt x="217" y="107"/>
                    <a:pt x="219" y="105"/>
                    <a:pt x="221" y="103"/>
                  </a:cubicBezTo>
                  <a:cubicBezTo>
                    <a:pt x="239" y="80"/>
                    <a:pt x="257" y="60"/>
                    <a:pt x="273" y="42"/>
                  </a:cubicBezTo>
                  <a:cubicBezTo>
                    <a:pt x="275" y="40"/>
                    <a:pt x="277" y="38"/>
                    <a:pt x="279" y="35"/>
                  </a:cubicBezTo>
                  <a:cubicBezTo>
                    <a:pt x="291" y="22"/>
                    <a:pt x="302" y="11"/>
                    <a:pt x="312" y="0"/>
                  </a:cubicBezTo>
                  <a:lnTo>
                    <a:pt x="321" y="4"/>
                  </a:ln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11" name="Freeform 1141"/>
            <p:cNvSpPr>
              <a:spLocks/>
            </p:cNvSpPr>
            <p:nvPr/>
          </p:nvSpPr>
          <p:spPr bwMode="auto">
            <a:xfrm>
              <a:off x="-6669088" y="25768300"/>
              <a:ext cx="882650" cy="1314450"/>
            </a:xfrm>
            <a:custGeom>
              <a:avLst/>
              <a:gdLst>
                <a:gd name="T0" fmla="*/ 340 w 340"/>
                <a:gd name="T1" fmla="*/ 6 h 507"/>
                <a:gd name="T2" fmla="*/ 323 w 340"/>
                <a:gd name="T3" fmla="*/ 23 h 507"/>
                <a:gd name="T4" fmla="*/ 316 w 340"/>
                <a:gd name="T5" fmla="*/ 30 h 507"/>
                <a:gd name="T6" fmla="*/ 265 w 340"/>
                <a:gd name="T7" fmla="*/ 87 h 507"/>
                <a:gd name="T8" fmla="*/ 259 w 340"/>
                <a:gd name="T9" fmla="*/ 94 h 507"/>
                <a:gd name="T10" fmla="*/ 210 w 340"/>
                <a:gd name="T11" fmla="*/ 154 h 507"/>
                <a:gd name="T12" fmla="*/ 204 w 340"/>
                <a:gd name="T13" fmla="*/ 161 h 507"/>
                <a:gd name="T14" fmla="*/ 158 w 340"/>
                <a:gd name="T15" fmla="*/ 223 h 507"/>
                <a:gd name="T16" fmla="*/ 153 w 340"/>
                <a:gd name="T17" fmla="*/ 231 h 507"/>
                <a:gd name="T18" fmla="*/ 111 w 340"/>
                <a:gd name="T19" fmla="*/ 295 h 507"/>
                <a:gd name="T20" fmla="*/ 107 w 340"/>
                <a:gd name="T21" fmla="*/ 303 h 507"/>
                <a:gd name="T22" fmla="*/ 69 w 340"/>
                <a:gd name="T23" fmla="*/ 369 h 507"/>
                <a:gd name="T24" fmla="*/ 65 w 340"/>
                <a:gd name="T25" fmla="*/ 377 h 507"/>
                <a:gd name="T26" fmla="*/ 32 w 340"/>
                <a:gd name="T27" fmla="*/ 445 h 507"/>
                <a:gd name="T28" fmla="*/ 29 w 340"/>
                <a:gd name="T29" fmla="*/ 453 h 507"/>
                <a:gd name="T30" fmla="*/ 7 w 340"/>
                <a:gd name="T31" fmla="*/ 507 h 507"/>
                <a:gd name="T32" fmla="*/ 0 w 340"/>
                <a:gd name="T33" fmla="*/ 499 h 507"/>
                <a:gd name="T34" fmla="*/ 20 w 340"/>
                <a:gd name="T35" fmla="*/ 451 h 507"/>
                <a:gd name="T36" fmla="*/ 24 w 340"/>
                <a:gd name="T37" fmla="*/ 443 h 507"/>
                <a:gd name="T38" fmla="*/ 56 w 340"/>
                <a:gd name="T39" fmla="*/ 375 h 507"/>
                <a:gd name="T40" fmla="*/ 60 w 340"/>
                <a:gd name="T41" fmla="*/ 367 h 507"/>
                <a:gd name="T42" fmla="*/ 98 w 340"/>
                <a:gd name="T43" fmla="*/ 300 h 507"/>
                <a:gd name="T44" fmla="*/ 103 w 340"/>
                <a:gd name="T45" fmla="*/ 293 h 507"/>
                <a:gd name="T46" fmla="*/ 145 w 340"/>
                <a:gd name="T47" fmla="*/ 228 h 507"/>
                <a:gd name="T48" fmla="*/ 150 w 340"/>
                <a:gd name="T49" fmla="*/ 221 h 507"/>
                <a:gd name="T50" fmla="*/ 195 w 340"/>
                <a:gd name="T51" fmla="*/ 158 h 507"/>
                <a:gd name="T52" fmla="*/ 201 w 340"/>
                <a:gd name="T53" fmla="*/ 151 h 507"/>
                <a:gd name="T54" fmla="*/ 250 w 340"/>
                <a:gd name="T55" fmla="*/ 91 h 507"/>
                <a:gd name="T56" fmla="*/ 256 w 340"/>
                <a:gd name="T57" fmla="*/ 84 h 507"/>
                <a:gd name="T58" fmla="*/ 308 w 340"/>
                <a:gd name="T59" fmla="*/ 27 h 507"/>
                <a:gd name="T60" fmla="*/ 314 w 340"/>
                <a:gd name="T61" fmla="*/ 20 h 507"/>
                <a:gd name="T62" fmla="*/ 334 w 340"/>
                <a:gd name="T63" fmla="*/ 0 h 507"/>
                <a:gd name="T64" fmla="*/ 340 w 340"/>
                <a:gd name="T65" fmla="*/ 6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507">
                  <a:moveTo>
                    <a:pt x="340" y="6"/>
                  </a:moveTo>
                  <a:cubicBezTo>
                    <a:pt x="335" y="11"/>
                    <a:pt x="329" y="17"/>
                    <a:pt x="323" y="23"/>
                  </a:cubicBezTo>
                  <a:cubicBezTo>
                    <a:pt x="321" y="26"/>
                    <a:pt x="319" y="28"/>
                    <a:pt x="316" y="30"/>
                  </a:cubicBezTo>
                  <a:cubicBezTo>
                    <a:pt x="301" y="46"/>
                    <a:pt x="283" y="65"/>
                    <a:pt x="265" y="87"/>
                  </a:cubicBezTo>
                  <a:cubicBezTo>
                    <a:pt x="263" y="89"/>
                    <a:pt x="261" y="92"/>
                    <a:pt x="259" y="94"/>
                  </a:cubicBezTo>
                  <a:cubicBezTo>
                    <a:pt x="243" y="112"/>
                    <a:pt x="226" y="132"/>
                    <a:pt x="210" y="154"/>
                  </a:cubicBezTo>
                  <a:cubicBezTo>
                    <a:pt x="208" y="156"/>
                    <a:pt x="206" y="159"/>
                    <a:pt x="204" y="161"/>
                  </a:cubicBezTo>
                  <a:cubicBezTo>
                    <a:pt x="189" y="181"/>
                    <a:pt x="174" y="201"/>
                    <a:pt x="158" y="223"/>
                  </a:cubicBezTo>
                  <a:cubicBezTo>
                    <a:pt x="157" y="226"/>
                    <a:pt x="155" y="228"/>
                    <a:pt x="153" y="231"/>
                  </a:cubicBezTo>
                  <a:cubicBezTo>
                    <a:pt x="139" y="251"/>
                    <a:pt x="125" y="273"/>
                    <a:pt x="111" y="295"/>
                  </a:cubicBezTo>
                  <a:cubicBezTo>
                    <a:pt x="110" y="298"/>
                    <a:pt x="108" y="300"/>
                    <a:pt x="107" y="303"/>
                  </a:cubicBezTo>
                  <a:cubicBezTo>
                    <a:pt x="94" y="324"/>
                    <a:pt x="81" y="346"/>
                    <a:pt x="69" y="369"/>
                  </a:cubicBezTo>
                  <a:cubicBezTo>
                    <a:pt x="68" y="372"/>
                    <a:pt x="66" y="374"/>
                    <a:pt x="65" y="377"/>
                  </a:cubicBezTo>
                  <a:cubicBezTo>
                    <a:pt x="53" y="399"/>
                    <a:pt x="42" y="422"/>
                    <a:pt x="32" y="445"/>
                  </a:cubicBezTo>
                  <a:cubicBezTo>
                    <a:pt x="31" y="448"/>
                    <a:pt x="30" y="450"/>
                    <a:pt x="29" y="453"/>
                  </a:cubicBezTo>
                  <a:cubicBezTo>
                    <a:pt x="21" y="471"/>
                    <a:pt x="14" y="489"/>
                    <a:pt x="7" y="507"/>
                  </a:cubicBezTo>
                  <a:cubicBezTo>
                    <a:pt x="5" y="505"/>
                    <a:pt x="3" y="502"/>
                    <a:pt x="0" y="499"/>
                  </a:cubicBezTo>
                  <a:cubicBezTo>
                    <a:pt x="7" y="483"/>
                    <a:pt x="13" y="467"/>
                    <a:pt x="20" y="451"/>
                  </a:cubicBezTo>
                  <a:cubicBezTo>
                    <a:pt x="21" y="448"/>
                    <a:pt x="22" y="446"/>
                    <a:pt x="24" y="443"/>
                  </a:cubicBezTo>
                  <a:cubicBezTo>
                    <a:pt x="34" y="420"/>
                    <a:pt x="45" y="397"/>
                    <a:pt x="56" y="375"/>
                  </a:cubicBezTo>
                  <a:cubicBezTo>
                    <a:pt x="58" y="372"/>
                    <a:pt x="59" y="370"/>
                    <a:pt x="60" y="367"/>
                  </a:cubicBezTo>
                  <a:cubicBezTo>
                    <a:pt x="72" y="344"/>
                    <a:pt x="85" y="322"/>
                    <a:pt x="98" y="300"/>
                  </a:cubicBezTo>
                  <a:cubicBezTo>
                    <a:pt x="100" y="298"/>
                    <a:pt x="101" y="295"/>
                    <a:pt x="103" y="293"/>
                  </a:cubicBezTo>
                  <a:cubicBezTo>
                    <a:pt x="116" y="270"/>
                    <a:pt x="130" y="249"/>
                    <a:pt x="145" y="228"/>
                  </a:cubicBezTo>
                  <a:cubicBezTo>
                    <a:pt x="146" y="226"/>
                    <a:pt x="148" y="223"/>
                    <a:pt x="150" y="221"/>
                  </a:cubicBezTo>
                  <a:cubicBezTo>
                    <a:pt x="165" y="199"/>
                    <a:pt x="180" y="178"/>
                    <a:pt x="195" y="158"/>
                  </a:cubicBezTo>
                  <a:cubicBezTo>
                    <a:pt x="197" y="156"/>
                    <a:pt x="199" y="153"/>
                    <a:pt x="201" y="151"/>
                  </a:cubicBezTo>
                  <a:cubicBezTo>
                    <a:pt x="218" y="129"/>
                    <a:pt x="234" y="109"/>
                    <a:pt x="250" y="91"/>
                  </a:cubicBezTo>
                  <a:cubicBezTo>
                    <a:pt x="252" y="89"/>
                    <a:pt x="254" y="86"/>
                    <a:pt x="256" y="84"/>
                  </a:cubicBezTo>
                  <a:cubicBezTo>
                    <a:pt x="275" y="62"/>
                    <a:pt x="292" y="43"/>
                    <a:pt x="308" y="27"/>
                  </a:cubicBezTo>
                  <a:cubicBezTo>
                    <a:pt x="310" y="24"/>
                    <a:pt x="312" y="22"/>
                    <a:pt x="314" y="20"/>
                  </a:cubicBezTo>
                  <a:cubicBezTo>
                    <a:pt x="321" y="12"/>
                    <a:pt x="328" y="6"/>
                    <a:pt x="334" y="0"/>
                  </a:cubicBezTo>
                  <a:lnTo>
                    <a:pt x="340" y="6"/>
                  </a:ln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12" name="Freeform 1142"/>
            <p:cNvSpPr>
              <a:spLocks/>
            </p:cNvSpPr>
            <p:nvPr/>
          </p:nvSpPr>
          <p:spPr bwMode="auto">
            <a:xfrm>
              <a:off x="-6513513" y="25928638"/>
              <a:ext cx="868363" cy="1306513"/>
            </a:xfrm>
            <a:custGeom>
              <a:avLst/>
              <a:gdLst>
                <a:gd name="T0" fmla="*/ 335 w 335"/>
                <a:gd name="T1" fmla="*/ 7 h 504"/>
                <a:gd name="T2" fmla="*/ 286 w 335"/>
                <a:gd name="T3" fmla="*/ 59 h 504"/>
                <a:gd name="T4" fmla="*/ 280 w 335"/>
                <a:gd name="T5" fmla="*/ 65 h 504"/>
                <a:gd name="T6" fmla="*/ 232 w 335"/>
                <a:gd name="T7" fmla="*/ 122 h 504"/>
                <a:gd name="T8" fmla="*/ 226 w 335"/>
                <a:gd name="T9" fmla="*/ 129 h 504"/>
                <a:gd name="T10" fmla="*/ 180 w 335"/>
                <a:gd name="T11" fmla="*/ 189 h 504"/>
                <a:gd name="T12" fmla="*/ 175 w 335"/>
                <a:gd name="T13" fmla="*/ 196 h 504"/>
                <a:gd name="T14" fmla="*/ 132 w 335"/>
                <a:gd name="T15" fmla="*/ 258 h 504"/>
                <a:gd name="T16" fmla="*/ 127 w 335"/>
                <a:gd name="T17" fmla="*/ 266 h 504"/>
                <a:gd name="T18" fmla="*/ 88 w 335"/>
                <a:gd name="T19" fmla="*/ 330 h 504"/>
                <a:gd name="T20" fmla="*/ 84 w 335"/>
                <a:gd name="T21" fmla="*/ 338 h 504"/>
                <a:gd name="T22" fmla="*/ 50 w 335"/>
                <a:gd name="T23" fmla="*/ 404 h 504"/>
                <a:gd name="T24" fmla="*/ 46 w 335"/>
                <a:gd name="T25" fmla="*/ 412 h 504"/>
                <a:gd name="T26" fmla="*/ 16 w 335"/>
                <a:gd name="T27" fmla="*/ 480 h 504"/>
                <a:gd name="T28" fmla="*/ 13 w 335"/>
                <a:gd name="T29" fmla="*/ 488 h 504"/>
                <a:gd name="T30" fmla="*/ 7 w 335"/>
                <a:gd name="T31" fmla="*/ 504 h 504"/>
                <a:gd name="T32" fmla="*/ 0 w 335"/>
                <a:gd name="T33" fmla="*/ 498 h 504"/>
                <a:gd name="T34" fmla="*/ 4 w 335"/>
                <a:gd name="T35" fmla="*/ 486 h 504"/>
                <a:gd name="T36" fmla="*/ 8 w 335"/>
                <a:gd name="T37" fmla="*/ 478 h 504"/>
                <a:gd name="T38" fmla="*/ 37 w 335"/>
                <a:gd name="T39" fmla="*/ 409 h 504"/>
                <a:gd name="T40" fmla="*/ 41 w 335"/>
                <a:gd name="T41" fmla="*/ 401 h 504"/>
                <a:gd name="T42" fmla="*/ 76 w 335"/>
                <a:gd name="T43" fmla="*/ 335 h 504"/>
                <a:gd name="T44" fmla="*/ 80 w 335"/>
                <a:gd name="T45" fmla="*/ 327 h 504"/>
                <a:gd name="T46" fmla="*/ 119 w 335"/>
                <a:gd name="T47" fmla="*/ 263 h 504"/>
                <a:gd name="T48" fmla="*/ 124 w 335"/>
                <a:gd name="T49" fmla="*/ 255 h 504"/>
                <a:gd name="T50" fmla="*/ 166 w 335"/>
                <a:gd name="T51" fmla="*/ 193 h 504"/>
                <a:gd name="T52" fmla="*/ 172 w 335"/>
                <a:gd name="T53" fmla="*/ 186 h 504"/>
                <a:gd name="T54" fmla="*/ 218 w 335"/>
                <a:gd name="T55" fmla="*/ 126 h 504"/>
                <a:gd name="T56" fmla="*/ 223 w 335"/>
                <a:gd name="T57" fmla="*/ 119 h 504"/>
                <a:gd name="T58" fmla="*/ 272 w 335"/>
                <a:gd name="T59" fmla="*/ 62 h 504"/>
                <a:gd name="T60" fmla="*/ 278 w 335"/>
                <a:gd name="T61" fmla="*/ 55 h 504"/>
                <a:gd name="T62" fmla="*/ 329 w 335"/>
                <a:gd name="T63" fmla="*/ 1 h 504"/>
                <a:gd name="T64" fmla="*/ 330 w 335"/>
                <a:gd name="T65" fmla="*/ 0 h 504"/>
                <a:gd name="T66" fmla="*/ 331 w 335"/>
                <a:gd name="T67" fmla="*/ 2 h 504"/>
                <a:gd name="T68" fmla="*/ 335 w 335"/>
                <a:gd name="T69" fmla="*/ 7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5" h="504">
                  <a:moveTo>
                    <a:pt x="335" y="7"/>
                  </a:moveTo>
                  <a:cubicBezTo>
                    <a:pt x="321" y="21"/>
                    <a:pt x="304" y="39"/>
                    <a:pt x="286" y="59"/>
                  </a:cubicBezTo>
                  <a:cubicBezTo>
                    <a:pt x="284" y="61"/>
                    <a:pt x="282" y="63"/>
                    <a:pt x="280" y="65"/>
                  </a:cubicBezTo>
                  <a:cubicBezTo>
                    <a:pt x="265" y="83"/>
                    <a:pt x="249" y="102"/>
                    <a:pt x="232" y="122"/>
                  </a:cubicBezTo>
                  <a:cubicBezTo>
                    <a:pt x="230" y="125"/>
                    <a:pt x="228" y="127"/>
                    <a:pt x="226" y="129"/>
                  </a:cubicBezTo>
                  <a:cubicBezTo>
                    <a:pt x="211" y="148"/>
                    <a:pt x="196" y="168"/>
                    <a:pt x="180" y="189"/>
                  </a:cubicBezTo>
                  <a:cubicBezTo>
                    <a:pt x="178" y="191"/>
                    <a:pt x="177" y="194"/>
                    <a:pt x="175" y="196"/>
                  </a:cubicBezTo>
                  <a:cubicBezTo>
                    <a:pt x="161" y="216"/>
                    <a:pt x="146" y="237"/>
                    <a:pt x="132" y="258"/>
                  </a:cubicBezTo>
                  <a:cubicBezTo>
                    <a:pt x="131" y="261"/>
                    <a:pt x="129" y="263"/>
                    <a:pt x="127" y="266"/>
                  </a:cubicBezTo>
                  <a:cubicBezTo>
                    <a:pt x="114" y="286"/>
                    <a:pt x="101" y="308"/>
                    <a:pt x="88" y="330"/>
                  </a:cubicBezTo>
                  <a:cubicBezTo>
                    <a:pt x="87" y="333"/>
                    <a:pt x="86" y="335"/>
                    <a:pt x="84" y="338"/>
                  </a:cubicBezTo>
                  <a:cubicBezTo>
                    <a:pt x="72" y="359"/>
                    <a:pt x="61" y="381"/>
                    <a:pt x="50" y="404"/>
                  </a:cubicBezTo>
                  <a:cubicBezTo>
                    <a:pt x="48" y="407"/>
                    <a:pt x="47" y="409"/>
                    <a:pt x="46" y="412"/>
                  </a:cubicBezTo>
                  <a:cubicBezTo>
                    <a:pt x="35" y="434"/>
                    <a:pt x="25" y="457"/>
                    <a:pt x="16" y="480"/>
                  </a:cubicBezTo>
                  <a:cubicBezTo>
                    <a:pt x="15" y="483"/>
                    <a:pt x="14" y="485"/>
                    <a:pt x="13" y="488"/>
                  </a:cubicBezTo>
                  <a:cubicBezTo>
                    <a:pt x="11" y="493"/>
                    <a:pt x="9" y="498"/>
                    <a:pt x="7" y="504"/>
                  </a:cubicBezTo>
                  <a:cubicBezTo>
                    <a:pt x="4" y="502"/>
                    <a:pt x="2" y="500"/>
                    <a:pt x="0" y="498"/>
                  </a:cubicBezTo>
                  <a:cubicBezTo>
                    <a:pt x="1" y="494"/>
                    <a:pt x="3" y="490"/>
                    <a:pt x="4" y="486"/>
                  </a:cubicBezTo>
                  <a:cubicBezTo>
                    <a:pt x="5" y="483"/>
                    <a:pt x="6" y="480"/>
                    <a:pt x="8" y="478"/>
                  </a:cubicBezTo>
                  <a:cubicBezTo>
                    <a:pt x="17" y="454"/>
                    <a:pt x="27" y="432"/>
                    <a:pt x="37" y="409"/>
                  </a:cubicBezTo>
                  <a:cubicBezTo>
                    <a:pt x="39" y="407"/>
                    <a:pt x="40" y="404"/>
                    <a:pt x="41" y="401"/>
                  </a:cubicBezTo>
                  <a:cubicBezTo>
                    <a:pt x="52" y="379"/>
                    <a:pt x="64" y="357"/>
                    <a:pt x="76" y="335"/>
                  </a:cubicBezTo>
                  <a:cubicBezTo>
                    <a:pt x="77" y="332"/>
                    <a:pt x="79" y="330"/>
                    <a:pt x="80" y="327"/>
                  </a:cubicBezTo>
                  <a:cubicBezTo>
                    <a:pt x="93" y="305"/>
                    <a:pt x="106" y="284"/>
                    <a:pt x="119" y="263"/>
                  </a:cubicBezTo>
                  <a:cubicBezTo>
                    <a:pt x="121" y="260"/>
                    <a:pt x="122" y="258"/>
                    <a:pt x="124" y="255"/>
                  </a:cubicBezTo>
                  <a:cubicBezTo>
                    <a:pt x="138" y="234"/>
                    <a:pt x="152" y="213"/>
                    <a:pt x="166" y="193"/>
                  </a:cubicBezTo>
                  <a:cubicBezTo>
                    <a:pt x="168" y="191"/>
                    <a:pt x="170" y="188"/>
                    <a:pt x="172" y="186"/>
                  </a:cubicBezTo>
                  <a:cubicBezTo>
                    <a:pt x="187" y="165"/>
                    <a:pt x="203" y="145"/>
                    <a:pt x="218" y="126"/>
                  </a:cubicBezTo>
                  <a:cubicBezTo>
                    <a:pt x="219" y="124"/>
                    <a:pt x="221" y="121"/>
                    <a:pt x="223" y="119"/>
                  </a:cubicBezTo>
                  <a:cubicBezTo>
                    <a:pt x="240" y="98"/>
                    <a:pt x="257" y="79"/>
                    <a:pt x="272" y="62"/>
                  </a:cubicBezTo>
                  <a:cubicBezTo>
                    <a:pt x="274" y="59"/>
                    <a:pt x="276" y="57"/>
                    <a:pt x="278" y="55"/>
                  </a:cubicBezTo>
                  <a:cubicBezTo>
                    <a:pt x="297" y="34"/>
                    <a:pt x="314" y="16"/>
                    <a:pt x="329" y="1"/>
                  </a:cubicBezTo>
                  <a:cubicBezTo>
                    <a:pt x="330" y="0"/>
                    <a:pt x="330" y="0"/>
                    <a:pt x="330" y="0"/>
                  </a:cubicBezTo>
                  <a:cubicBezTo>
                    <a:pt x="330" y="1"/>
                    <a:pt x="331" y="1"/>
                    <a:pt x="331" y="2"/>
                  </a:cubicBezTo>
                  <a:cubicBezTo>
                    <a:pt x="333" y="4"/>
                    <a:pt x="334" y="5"/>
                    <a:pt x="335" y="7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13" name="Freeform 1143"/>
            <p:cNvSpPr>
              <a:spLocks/>
            </p:cNvSpPr>
            <p:nvPr/>
          </p:nvSpPr>
          <p:spPr bwMode="auto">
            <a:xfrm>
              <a:off x="-6342063" y="26120725"/>
              <a:ext cx="809625" cy="1212850"/>
            </a:xfrm>
            <a:custGeom>
              <a:avLst/>
              <a:gdLst>
                <a:gd name="T0" fmla="*/ 312 w 312"/>
                <a:gd name="T1" fmla="*/ 9 h 468"/>
                <a:gd name="T2" fmla="*/ 298 w 312"/>
                <a:gd name="T3" fmla="*/ 23 h 468"/>
                <a:gd name="T4" fmla="*/ 292 w 312"/>
                <a:gd name="T5" fmla="*/ 30 h 468"/>
                <a:gd name="T6" fmla="*/ 245 w 312"/>
                <a:gd name="T7" fmla="*/ 84 h 468"/>
                <a:gd name="T8" fmla="*/ 239 w 312"/>
                <a:gd name="T9" fmla="*/ 91 h 468"/>
                <a:gd name="T10" fmla="*/ 193 w 312"/>
                <a:gd name="T11" fmla="*/ 147 h 468"/>
                <a:gd name="T12" fmla="*/ 188 w 312"/>
                <a:gd name="T13" fmla="*/ 154 h 468"/>
                <a:gd name="T14" fmla="*/ 145 w 312"/>
                <a:gd name="T15" fmla="*/ 214 h 468"/>
                <a:gd name="T16" fmla="*/ 140 w 312"/>
                <a:gd name="T17" fmla="*/ 221 h 468"/>
                <a:gd name="T18" fmla="*/ 101 w 312"/>
                <a:gd name="T19" fmla="*/ 283 h 468"/>
                <a:gd name="T20" fmla="*/ 96 w 312"/>
                <a:gd name="T21" fmla="*/ 291 h 468"/>
                <a:gd name="T22" fmla="*/ 60 w 312"/>
                <a:gd name="T23" fmla="*/ 355 h 468"/>
                <a:gd name="T24" fmla="*/ 56 w 312"/>
                <a:gd name="T25" fmla="*/ 363 h 468"/>
                <a:gd name="T26" fmla="*/ 25 w 312"/>
                <a:gd name="T27" fmla="*/ 429 h 468"/>
                <a:gd name="T28" fmla="*/ 21 w 312"/>
                <a:gd name="T29" fmla="*/ 437 h 468"/>
                <a:gd name="T30" fmla="*/ 8 w 312"/>
                <a:gd name="T31" fmla="*/ 468 h 468"/>
                <a:gd name="T32" fmla="*/ 0 w 312"/>
                <a:gd name="T33" fmla="*/ 465 h 468"/>
                <a:gd name="T34" fmla="*/ 13 w 312"/>
                <a:gd name="T35" fmla="*/ 434 h 468"/>
                <a:gd name="T36" fmla="*/ 17 w 312"/>
                <a:gd name="T37" fmla="*/ 426 h 468"/>
                <a:gd name="T38" fmla="*/ 48 w 312"/>
                <a:gd name="T39" fmla="*/ 360 h 468"/>
                <a:gd name="T40" fmla="*/ 52 w 312"/>
                <a:gd name="T41" fmla="*/ 352 h 468"/>
                <a:gd name="T42" fmla="*/ 88 w 312"/>
                <a:gd name="T43" fmla="*/ 288 h 468"/>
                <a:gd name="T44" fmla="*/ 92 w 312"/>
                <a:gd name="T45" fmla="*/ 280 h 468"/>
                <a:gd name="T46" fmla="*/ 132 w 312"/>
                <a:gd name="T47" fmla="*/ 218 h 468"/>
                <a:gd name="T48" fmla="*/ 137 w 312"/>
                <a:gd name="T49" fmla="*/ 211 h 468"/>
                <a:gd name="T50" fmla="*/ 180 w 312"/>
                <a:gd name="T51" fmla="*/ 151 h 468"/>
                <a:gd name="T52" fmla="*/ 185 w 312"/>
                <a:gd name="T53" fmla="*/ 144 h 468"/>
                <a:gd name="T54" fmla="*/ 231 w 312"/>
                <a:gd name="T55" fmla="*/ 87 h 468"/>
                <a:gd name="T56" fmla="*/ 237 w 312"/>
                <a:gd name="T57" fmla="*/ 80 h 468"/>
                <a:gd name="T58" fmla="*/ 284 w 312"/>
                <a:gd name="T59" fmla="*/ 26 h 468"/>
                <a:gd name="T60" fmla="*/ 290 w 312"/>
                <a:gd name="T61" fmla="*/ 19 h 468"/>
                <a:gd name="T62" fmla="*/ 308 w 312"/>
                <a:gd name="T63" fmla="*/ 0 h 468"/>
                <a:gd name="T64" fmla="*/ 312 w 312"/>
                <a:gd name="T65" fmla="*/ 9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2" h="468">
                  <a:moveTo>
                    <a:pt x="312" y="9"/>
                  </a:moveTo>
                  <a:cubicBezTo>
                    <a:pt x="307" y="13"/>
                    <a:pt x="303" y="18"/>
                    <a:pt x="298" y="23"/>
                  </a:cubicBezTo>
                  <a:cubicBezTo>
                    <a:pt x="296" y="25"/>
                    <a:pt x="294" y="28"/>
                    <a:pt x="292" y="30"/>
                  </a:cubicBezTo>
                  <a:cubicBezTo>
                    <a:pt x="277" y="46"/>
                    <a:pt x="261" y="64"/>
                    <a:pt x="245" y="84"/>
                  </a:cubicBezTo>
                  <a:cubicBezTo>
                    <a:pt x="243" y="86"/>
                    <a:pt x="241" y="88"/>
                    <a:pt x="239" y="91"/>
                  </a:cubicBezTo>
                  <a:cubicBezTo>
                    <a:pt x="224" y="108"/>
                    <a:pt x="209" y="127"/>
                    <a:pt x="193" y="147"/>
                  </a:cubicBezTo>
                  <a:cubicBezTo>
                    <a:pt x="192" y="150"/>
                    <a:pt x="190" y="152"/>
                    <a:pt x="188" y="154"/>
                  </a:cubicBezTo>
                  <a:cubicBezTo>
                    <a:pt x="174" y="173"/>
                    <a:pt x="160" y="193"/>
                    <a:pt x="145" y="214"/>
                  </a:cubicBezTo>
                  <a:cubicBezTo>
                    <a:pt x="144" y="216"/>
                    <a:pt x="142" y="219"/>
                    <a:pt x="140" y="221"/>
                  </a:cubicBezTo>
                  <a:cubicBezTo>
                    <a:pt x="127" y="241"/>
                    <a:pt x="114" y="262"/>
                    <a:pt x="101" y="283"/>
                  </a:cubicBezTo>
                  <a:cubicBezTo>
                    <a:pt x="99" y="286"/>
                    <a:pt x="98" y="288"/>
                    <a:pt x="96" y="291"/>
                  </a:cubicBezTo>
                  <a:cubicBezTo>
                    <a:pt x="84" y="311"/>
                    <a:pt x="72" y="333"/>
                    <a:pt x="60" y="355"/>
                  </a:cubicBezTo>
                  <a:cubicBezTo>
                    <a:pt x="59" y="357"/>
                    <a:pt x="58" y="360"/>
                    <a:pt x="56" y="363"/>
                  </a:cubicBezTo>
                  <a:cubicBezTo>
                    <a:pt x="45" y="384"/>
                    <a:pt x="35" y="406"/>
                    <a:pt x="25" y="429"/>
                  </a:cubicBezTo>
                  <a:cubicBezTo>
                    <a:pt x="24" y="431"/>
                    <a:pt x="22" y="434"/>
                    <a:pt x="21" y="437"/>
                  </a:cubicBezTo>
                  <a:cubicBezTo>
                    <a:pt x="17" y="447"/>
                    <a:pt x="13" y="458"/>
                    <a:pt x="8" y="468"/>
                  </a:cubicBezTo>
                  <a:cubicBezTo>
                    <a:pt x="6" y="467"/>
                    <a:pt x="3" y="466"/>
                    <a:pt x="0" y="465"/>
                  </a:cubicBezTo>
                  <a:cubicBezTo>
                    <a:pt x="4" y="455"/>
                    <a:pt x="9" y="444"/>
                    <a:pt x="13" y="434"/>
                  </a:cubicBezTo>
                  <a:cubicBezTo>
                    <a:pt x="14" y="431"/>
                    <a:pt x="15" y="429"/>
                    <a:pt x="17" y="426"/>
                  </a:cubicBezTo>
                  <a:cubicBezTo>
                    <a:pt x="26" y="403"/>
                    <a:pt x="37" y="381"/>
                    <a:pt x="48" y="360"/>
                  </a:cubicBezTo>
                  <a:cubicBezTo>
                    <a:pt x="49" y="357"/>
                    <a:pt x="51" y="355"/>
                    <a:pt x="52" y="352"/>
                  </a:cubicBezTo>
                  <a:cubicBezTo>
                    <a:pt x="64" y="330"/>
                    <a:pt x="76" y="308"/>
                    <a:pt x="88" y="288"/>
                  </a:cubicBezTo>
                  <a:cubicBezTo>
                    <a:pt x="89" y="285"/>
                    <a:pt x="91" y="283"/>
                    <a:pt x="92" y="280"/>
                  </a:cubicBezTo>
                  <a:cubicBezTo>
                    <a:pt x="105" y="259"/>
                    <a:pt x="119" y="238"/>
                    <a:pt x="132" y="218"/>
                  </a:cubicBezTo>
                  <a:cubicBezTo>
                    <a:pt x="134" y="216"/>
                    <a:pt x="135" y="213"/>
                    <a:pt x="137" y="211"/>
                  </a:cubicBezTo>
                  <a:cubicBezTo>
                    <a:pt x="151" y="190"/>
                    <a:pt x="166" y="170"/>
                    <a:pt x="180" y="151"/>
                  </a:cubicBezTo>
                  <a:cubicBezTo>
                    <a:pt x="182" y="149"/>
                    <a:pt x="183" y="146"/>
                    <a:pt x="185" y="144"/>
                  </a:cubicBezTo>
                  <a:cubicBezTo>
                    <a:pt x="201" y="123"/>
                    <a:pt x="216" y="104"/>
                    <a:pt x="231" y="87"/>
                  </a:cubicBezTo>
                  <a:cubicBezTo>
                    <a:pt x="233" y="84"/>
                    <a:pt x="235" y="82"/>
                    <a:pt x="237" y="80"/>
                  </a:cubicBezTo>
                  <a:cubicBezTo>
                    <a:pt x="253" y="60"/>
                    <a:pt x="269" y="42"/>
                    <a:pt x="284" y="26"/>
                  </a:cubicBezTo>
                  <a:cubicBezTo>
                    <a:pt x="286" y="23"/>
                    <a:pt x="288" y="21"/>
                    <a:pt x="290" y="19"/>
                  </a:cubicBezTo>
                  <a:cubicBezTo>
                    <a:pt x="296" y="12"/>
                    <a:pt x="302" y="6"/>
                    <a:pt x="308" y="0"/>
                  </a:cubicBezTo>
                  <a:cubicBezTo>
                    <a:pt x="309" y="3"/>
                    <a:pt x="310" y="6"/>
                    <a:pt x="312" y="9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14" name="Freeform 1144"/>
            <p:cNvSpPr>
              <a:spLocks/>
            </p:cNvSpPr>
            <p:nvPr/>
          </p:nvSpPr>
          <p:spPr bwMode="auto">
            <a:xfrm>
              <a:off x="-6145213" y="26346150"/>
              <a:ext cx="695325" cy="1036638"/>
            </a:xfrm>
            <a:custGeom>
              <a:avLst/>
              <a:gdLst>
                <a:gd name="T0" fmla="*/ 268 w 268"/>
                <a:gd name="T1" fmla="*/ 10 h 400"/>
                <a:gd name="T2" fmla="*/ 244 w 268"/>
                <a:gd name="T3" fmla="*/ 37 h 400"/>
                <a:gd name="T4" fmla="*/ 238 w 268"/>
                <a:gd name="T5" fmla="*/ 44 h 400"/>
                <a:gd name="T6" fmla="*/ 194 w 268"/>
                <a:gd name="T7" fmla="*/ 98 h 400"/>
                <a:gd name="T8" fmla="*/ 188 w 268"/>
                <a:gd name="T9" fmla="*/ 105 h 400"/>
                <a:gd name="T10" fmla="*/ 146 w 268"/>
                <a:gd name="T11" fmla="*/ 161 h 400"/>
                <a:gd name="T12" fmla="*/ 141 w 268"/>
                <a:gd name="T13" fmla="*/ 168 h 400"/>
                <a:gd name="T14" fmla="*/ 101 w 268"/>
                <a:gd name="T15" fmla="*/ 228 h 400"/>
                <a:gd name="T16" fmla="*/ 97 w 268"/>
                <a:gd name="T17" fmla="*/ 235 h 400"/>
                <a:gd name="T18" fmla="*/ 60 w 268"/>
                <a:gd name="T19" fmla="*/ 297 h 400"/>
                <a:gd name="T20" fmla="*/ 56 w 268"/>
                <a:gd name="T21" fmla="*/ 305 h 400"/>
                <a:gd name="T22" fmla="*/ 23 w 268"/>
                <a:gd name="T23" fmla="*/ 369 h 400"/>
                <a:gd name="T24" fmla="*/ 19 w 268"/>
                <a:gd name="T25" fmla="*/ 377 h 400"/>
                <a:gd name="T26" fmla="*/ 9 w 268"/>
                <a:gd name="T27" fmla="*/ 400 h 400"/>
                <a:gd name="T28" fmla="*/ 0 w 268"/>
                <a:gd name="T29" fmla="*/ 399 h 400"/>
                <a:gd name="T30" fmla="*/ 11 w 268"/>
                <a:gd name="T31" fmla="*/ 374 h 400"/>
                <a:gd name="T32" fmla="*/ 15 w 268"/>
                <a:gd name="T33" fmla="*/ 366 h 400"/>
                <a:gd name="T34" fmla="*/ 48 w 268"/>
                <a:gd name="T35" fmla="*/ 301 h 400"/>
                <a:gd name="T36" fmla="*/ 52 w 268"/>
                <a:gd name="T37" fmla="*/ 294 h 400"/>
                <a:gd name="T38" fmla="*/ 89 w 268"/>
                <a:gd name="T39" fmla="*/ 232 h 400"/>
                <a:gd name="T40" fmla="*/ 93 w 268"/>
                <a:gd name="T41" fmla="*/ 224 h 400"/>
                <a:gd name="T42" fmla="*/ 133 w 268"/>
                <a:gd name="T43" fmla="*/ 165 h 400"/>
                <a:gd name="T44" fmla="*/ 138 w 268"/>
                <a:gd name="T45" fmla="*/ 157 h 400"/>
                <a:gd name="T46" fmla="*/ 180 w 268"/>
                <a:gd name="T47" fmla="*/ 100 h 400"/>
                <a:gd name="T48" fmla="*/ 186 w 268"/>
                <a:gd name="T49" fmla="*/ 93 h 400"/>
                <a:gd name="T50" fmla="*/ 230 w 268"/>
                <a:gd name="T51" fmla="*/ 39 h 400"/>
                <a:gd name="T52" fmla="*/ 236 w 268"/>
                <a:gd name="T53" fmla="*/ 33 h 400"/>
                <a:gd name="T54" fmla="*/ 265 w 268"/>
                <a:gd name="T55" fmla="*/ 0 h 400"/>
                <a:gd name="T56" fmla="*/ 268 w 268"/>
                <a:gd name="T57" fmla="*/ 1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8" h="400">
                  <a:moveTo>
                    <a:pt x="268" y="10"/>
                  </a:moveTo>
                  <a:cubicBezTo>
                    <a:pt x="260" y="19"/>
                    <a:pt x="252" y="28"/>
                    <a:pt x="244" y="37"/>
                  </a:cubicBezTo>
                  <a:cubicBezTo>
                    <a:pt x="242" y="39"/>
                    <a:pt x="240" y="41"/>
                    <a:pt x="238" y="44"/>
                  </a:cubicBezTo>
                  <a:cubicBezTo>
                    <a:pt x="224" y="60"/>
                    <a:pt x="209" y="78"/>
                    <a:pt x="194" y="98"/>
                  </a:cubicBezTo>
                  <a:cubicBezTo>
                    <a:pt x="192" y="100"/>
                    <a:pt x="190" y="102"/>
                    <a:pt x="188" y="105"/>
                  </a:cubicBezTo>
                  <a:cubicBezTo>
                    <a:pt x="174" y="122"/>
                    <a:pt x="160" y="141"/>
                    <a:pt x="146" y="161"/>
                  </a:cubicBezTo>
                  <a:cubicBezTo>
                    <a:pt x="144" y="164"/>
                    <a:pt x="143" y="166"/>
                    <a:pt x="141" y="168"/>
                  </a:cubicBezTo>
                  <a:cubicBezTo>
                    <a:pt x="128" y="187"/>
                    <a:pt x="114" y="207"/>
                    <a:pt x="101" y="228"/>
                  </a:cubicBezTo>
                  <a:cubicBezTo>
                    <a:pt x="100" y="230"/>
                    <a:pt x="98" y="233"/>
                    <a:pt x="97" y="235"/>
                  </a:cubicBezTo>
                  <a:cubicBezTo>
                    <a:pt x="84" y="255"/>
                    <a:pt x="72" y="276"/>
                    <a:pt x="60" y="297"/>
                  </a:cubicBezTo>
                  <a:cubicBezTo>
                    <a:pt x="59" y="300"/>
                    <a:pt x="57" y="302"/>
                    <a:pt x="56" y="305"/>
                  </a:cubicBezTo>
                  <a:cubicBezTo>
                    <a:pt x="44" y="326"/>
                    <a:pt x="33" y="347"/>
                    <a:pt x="23" y="369"/>
                  </a:cubicBezTo>
                  <a:cubicBezTo>
                    <a:pt x="22" y="372"/>
                    <a:pt x="21" y="374"/>
                    <a:pt x="19" y="377"/>
                  </a:cubicBezTo>
                  <a:cubicBezTo>
                    <a:pt x="16" y="384"/>
                    <a:pt x="12" y="392"/>
                    <a:pt x="9" y="400"/>
                  </a:cubicBezTo>
                  <a:cubicBezTo>
                    <a:pt x="6" y="400"/>
                    <a:pt x="3" y="399"/>
                    <a:pt x="0" y="399"/>
                  </a:cubicBezTo>
                  <a:cubicBezTo>
                    <a:pt x="4" y="390"/>
                    <a:pt x="7" y="382"/>
                    <a:pt x="11" y="374"/>
                  </a:cubicBezTo>
                  <a:cubicBezTo>
                    <a:pt x="12" y="371"/>
                    <a:pt x="14" y="368"/>
                    <a:pt x="15" y="366"/>
                  </a:cubicBezTo>
                  <a:cubicBezTo>
                    <a:pt x="25" y="344"/>
                    <a:pt x="36" y="322"/>
                    <a:pt x="48" y="301"/>
                  </a:cubicBezTo>
                  <a:cubicBezTo>
                    <a:pt x="49" y="299"/>
                    <a:pt x="51" y="296"/>
                    <a:pt x="52" y="294"/>
                  </a:cubicBezTo>
                  <a:cubicBezTo>
                    <a:pt x="64" y="272"/>
                    <a:pt x="76" y="252"/>
                    <a:pt x="89" y="232"/>
                  </a:cubicBezTo>
                  <a:cubicBezTo>
                    <a:pt x="90" y="229"/>
                    <a:pt x="92" y="227"/>
                    <a:pt x="93" y="224"/>
                  </a:cubicBezTo>
                  <a:cubicBezTo>
                    <a:pt x="106" y="204"/>
                    <a:pt x="120" y="184"/>
                    <a:pt x="133" y="165"/>
                  </a:cubicBezTo>
                  <a:cubicBezTo>
                    <a:pt x="135" y="162"/>
                    <a:pt x="136" y="160"/>
                    <a:pt x="138" y="157"/>
                  </a:cubicBezTo>
                  <a:cubicBezTo>
                    <a:pt x="152" y="137"/>
                    <a:pt x="166" y="118"/>
                    <a:pt x="180" y="100"/>
                  </a:cubicBezTo>
                  <a:cubicBezTo>
                    <a:pt x="182" y="98"/>
                    <a:pt x="184" y="96"/>
                    <a:pt x="186" y="93"/>
                  </a:cubicBezTo>
                  <a:cubicBezTo>
                    <a:pt x="201" y="74"/>
                    <a:pt x="216" y="56"/>
                    <a:pt x="230" y="39"/>
                  </a:cubicBezTo>
                  <a:cubicBezTo>
                    <a:pt x="232" y="37"/>
                    <a:pt x="234" y="35"/>
                    <a:pt x="236" y="33"/>
                  </a:cubicBezTo>
                  <a:cubicBezTo>
                    <a:pt x="246" y="21"/>
                    <a:pt x="256" y="10"/>
                    <a:pt x="265" y="0"/>
                  </a:cubicBezTo>
                  <a:cubicBezTo>
                    <a:pt x="266" y="4"/>
                    <a:pt x="267" y="7"/>
                    <a:pt x="268" y="10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15" name="Freeform 1145"/>
            <p:cNvSpPr>
              <a:spLocks/>
            </p:cNvSpPr>
            <p:nvPr/>
          </p:nvSpPr>
          <p:spPr bwMode="auto">
            <a:xfrm>
              <a:off x="-5911850" y="26608088"/>
              <a:ext cx="515938" cy="757238"/>
            </a:xfrm>
            <a:custGeom>
              <a:avLst/>
              <a:gdLst>
                <a:gd name="T0" fmla="*/ 199 w 199"/>
                <a:gd name="T1" fmla="*/ 12 h 292"/>
                <a:gd name="T2" fmla="*/ 176 w 199"/>
                <a:gd name="T3" fmla="*/ 39 h 292"/>
                <a:gd name="T4" fmla="*/ 171 w 199"/>
                <a:gd name="T5" fmla="*/ 46 h 292"/>
                <a:gd name="T6" fmla="*/ 130 w 199"/>
                <a:gd name="T7" fmla="*/ 100 h 292"/>
                <a:gd name="T8" fmla="*/ 124 w 199"/>
                <a:gd name="T9" fmla="*/ 107 h 292"/>
                <a:gd name="T10" fmla="*/ 85 w 199"/>
                <a:gd name="T11" fmla="*/ 163 h 292"/>
                <a:gd name="T12" fmla="*/ 80 w 199"/>
                <a:gd name="T13" fmla="*/ 171 h 292"/>
                <a:gd name="T14" fmla="*/ 44 w 199"/>
                <a:gd name="T15" fmla="*/ 230 h 292"/>
                <a:gd name="T16" fmla="*/ 39 w 199"/>
                <a:gd name="T17" fmla="*/ 238 h 292"/>
                <a:gd name="T18" fmla="*/ 11 w 199"/>
                <a:gd name="T19" fmla="*/ 289 h 292"/>
                <a:gd name="T20" fmla="*/ 0 w 199"/>
                <a:gd name="T21" fmla="*/ 292 h 292"/>
                <a:gd name="T22" fmla="*/ 32 w 199"/>
                <a:gd name="T23" fmla="*/ 234 h 292"/>
                <a:gd name="T24" fmla="*/ 36 w 199"/>
                <a:gd name="T25" fmla="*/ 226 h 292"/>
                <a:gd name="T26" fmla="*/ 73 w 199"/>
                <a:gd name="T27" fmla="*/ 167 h 292"/>
                <a:gd name="T28" fmla="*/ 78 w 199"/>
                <a:gd name="T29" fmla="*/ 159 h 292"/>
                <a:gd name="T30" fmla="*/ 117 w 199"/>
                <a:gd name="T31" fmla="*/ 102 h 292"/>
                <a:gd name="T32" fmla="*/ 122 w 199"/>
                <a:gd name="T33" fmla="*/ 95 h 292"/>
                <a:gd name="T34" fmla="*/ 163 w 199"/>
                <a:gd name="T35" fmla="*/ 41 h 292"/>
                <a:gd name="T36" fmla="*/ 169 w 199"/>
                <a:gd name="T37" fmla="*/ 34 h 292"/>
                <a:gd name="T38" fmla="*/ 197 w 199"/>
                <a:gd name="T39" fmla="*/ 0 h 292"/>
                <a:gd name="T40" fmla="*/ 199 w 199"/>
                <a:gd name="T41" fmla="*/ 1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9" h="292">
                  <a:moveTo>
                    <a:pt x="199" y="12"/>
                  </a:moveTo>
                  <a:cubicBezTo>
                    <a:pt x="191" y="20"/>
                    <a:pt x="184" y="29"/>
                    <a:pt x="176" y="39"/>
                  </a:cubicBezTo>
                  <a:cubicBezTo>
                    <a:pt x="174" y="41"/>
                    <a:pt x="173" y="43"/>
                    <a:pt x="171" y="46"/>
                  </a:cubicBezTo>
                  <a:cubicBezTo>
                    <a:pt x="157" y="63"/>
                    <a:pt x="143" y="81"/>
                    <a:pt x="130" y="100"/>
                  </a:cubicBezTo>
                  <a:cubicBezTo>
                    <a:pt x="128" y="102"/>
                    <a:pt x="126" y="104"/>
                    <a:pt x="124" y="107"/>
                  </a:cubicBezTo>
                  <a:cubicBezTo>
                    <a:pt x="111" y="125"/>
                    <a:pt x="98" y="144"/>
                    <a:pt x="85" y="163"/>
                  </a:cubicBezTo>
                  <a:cubicBezTo>
                    <a:pt x="84" y="166"/>
                    <a:pt x="82" y="168"/>
                    <a:pt x="80" y="171"/>
                  </a:cubicBezTo>
                  <a:cubicBezTo>
                    <a:pt x="68" y="190"/>
                    <a:pt x="56" y="210"/>
                    <a:pt x="44" y="230"/>
                  </a:cubicBezTo>
                  <a:cubicBezTo>
                    <a:pt x="42" y="233"/>
                    <a:pt x="41" y="235"/>
                    <a:pt x="39" y="238"/>
                  </a:cubicBezTo>
                  <a:cubicBezTo>
                    <a:pt x="30" y="254"/>
                    <a:pt x="20" y="272"/>
                    <a:pt x="11" y="289"/>
                  </a:cubicBezTo>
                  <a:cubicBezTo>
                    <a:pt x="8" y="290"/>
                    <a:pt x="4" y="291"/>
                    <a:pt x="0" y="292"/>
                  </a:cubicBezTo>
                  <a:cubicBezTo>
                    <a:pt x="10" y="272"/>
                    <a:pt x="21" y="253"/>
                    <a:pt x="32" y="234"/>
                  </a:cubicBezTo>
                  <a:cubicBezTo>
                    <a:pt x="33" y="231"/>
                    <a:pt x="35" y="229"/>
                    <a:pt x="36" y="226"/>
                  </a:cubicBezTo>
                  <a:cubicBezTo>
                    <a:pt x="48" y="206"/>
                    <a:pt x="60" y="186"/>
                    <a:pt x="73" y="167"/>
                  </a:cubicBezTo>
                  <a:cubicBezTo>
                    <a:pt x="74" y="164"/>
                    <a:pt x="76" y="162"/>
                    <a:pt x="78" y="159"/>
                  </a:cubicBezTo>
                  <a:cubicBezTo>
                    <a:pt x="91" y="139"/>
                    <a:pt x="104" y="120"/>
                    <a:pt x="117" y="102"/>
                  </a:cubicBezTo>
                  <a:cubicBezTo>
                    <a:pt x="119" y="100"/>
                    <a:pt x="120" y="98"/>
                    <a:pt x="122" y="95"/>
                  </a:cubicBezTo>
                  <a:cubicBezTo>
                    <a:pt x="136" y="76"/>
                    <a:pt x="150" y="58"/>
                    <a:pt x="163" y="41"/>
                  </a:cubicBezTo>
                  <a:cubicBezTo>
                    <a:pt x="165" y="39"/>
                    <a:pt x="167" y="36"/>
                    <a:pt x="169" y="34"/>
                  </a:cubicBezTo>
                  <a:cubicBezTo>
                    <a:pt x="179" y="22"/>
                    <a:pt x="188" y="11"/>
                    <a:pt x="197" y="0"/>
                  </a:cubicBezTo>
                  <a:cubicBezTo>
                    <a:pt x="198" y="4"/>
                    <a:pt x="198" y="8"/>
                    <a:pt x="199" y="12"/>
                  </a:cubicBezTo>
                  <a:close/>
                </a:path>
              </a:pathLst>
            </a:custGeom>
            <a:solidFill>
              <a:srgbClr val="C78E3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08" name="Group 707"/>
          <p:cNvGrpSpPr/>
          <p:nvPr/>
        </p:nvGrpSpPr>
        <p:grpSpPr>
          <a:xfrm>
            <a:off x="8253834" y="10617866"/>
            <a:ext cx="1304130" cy="1303644"/>
            <a:chOff x="-3540125" y="23760113"/>
            <a:chExt cx="4270375" cy="4268788"/>
          </a:xfrm>
        </p:grpSpPr>
        <p:sp>
          <p:nvSpPr>
            <p:cNvPr id="616" name="Oval 1146"/>
            <p:cNvSpPr>
              <a:spLocks noChangeArrowheads="1"/>
            </p:cNvSpPr>
            <p:nvPr/>
          </p:nvSpPr>
          <p:spPr bwMode="auto">
            <a:xfrm>
              <a:off x="-3540125" y="23760113"/>
              <a:ext cx="4270375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17" name="Freeform 1147"/>
            <p:cNvSpPr>
              <a:spLocks/>
            </p:cNvSpPr>
            <p:nvPr/>
          </p:nvSpPr>
          <p:spPr bwMode="auto">
            <a:xfrm>
              <a:off x="-1952625" y="24220488"/>
              <a:ext cx="446088" cy="966788"/>
            </a:xfrm>
            <a:custGeom>
              <a:avLst/>
              <a:gdLst>
                <a:gd name="T0" fmla="*/ 108 w 172"/>
                <a:gd name="T1" fmla="*/ 16 h 373"/>
                <a:gd name="T2" fmla="*/ 80 w 172"/>
                <a:gd name="T3" fmla="*/ 2 h 373"/>
                <a:gd name="T4" fmla="*/ 18 w 172"/>
                <a:gd name="T5" fmla="*/ 97 h 373"/>
                <a:gd name="T6" fmla="*/ 12 w 172"/>
                <a:gd name="T7" fmla="*/ 352 h 373"/>
                <a:gd name="T8" fmla="*/ 156 w 172"/>
                <a:gd name="T9" fmla="*/ 351 h 373"/>
                <a:gd name="T10" fmla="*/ 108 w 172"/>
                <a:gd name="T11" fmla="*/ 16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2" h="373">
                  <a:moveTo>
                    <a:pt x="108" y="16"/>
                  </a:moveTo>
                  <a:cubicBezTo>
                    <a:pt x="100" y="8"/>
                    <a:pt x="91" y="3"/>
                    <a:pt x="80" y="2"/>
                  </a:cubicBezTo>
                  <a:cubicBezTo>
                    <a:pt x="46" y="0"/>
                    <a:pt x="28" y="42"/>
                    <a:pt x="18" y="97"/>
                  </a:cubicBezTo>
                  <a:cubicBezTo>
                    <a:pt x="0" y="200"/>
                    <a:pt x="12" y="352"/>
                    <a:pt x="12" y="352"/>
                  </a:cubicBezTo>
                  <a:cubicBezTo>
                    <a:pt x="106" y="373"/>
                    <a:pt x="156" y="351"/>
                    <a:pt x="156" y="351"/>
                  </a:cubicBezTo>
                  <a:cubicBezTo>
                    <a:pt x="156" y="351"/>
                    <a:pt x="172" y="82"/>
                    <a:pt x="108" y="16"/>
                  </a:cubicBezTo>
                  <a:close/>
                </a:path>
              </a:pathLst>
            </a:custGeom>
            <a:solidFill>
              <a:srgbClr val="F76E5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18" name="Freeform 1148"/>
            <p:cNvSpPr>
              <a:spLocks/>
            </p:cNvSpPr>
            <p:nvPr/>
          </p:nvSpPr>
          <p:spPr bwMode="auto">
            <a:xfrm>
              <a:off x="-2046288" y="26409650"/>
              <a:ext cx="635000" cy="981075"/>
            </a:xfrm>
            <a:custGeom>
              <a:avLst/>
              <a:gdLst>
                <a:gd name="T0" fmla="*/ 241 w 245"/>
                <a:gd name="T1" fmla="*/ 0 h 379"/>
                <a:gd name="T2" fmla="*/ 2 w 245"/>
                <a:gd name="T3" fmla="*/ 1 h 379"/>
                <a:gd name="T4" fmla="*/ 3 w 245"/>
                <a:gd name="T5" fmla="*/ 316 h 379"/>
                <a:gd name="T6" fmla="*/ 45 w 245"/>
                <a:gd name="T7" fmla="*/ 374 h 379"/>
                <a:gd name="T8" fmla="*/ 123 w 245"/>
                <a:gd name="T9" fmla="*/ 379 h 379"/>
                <a:gd name="T10" fmla="*/ 200 w 245"/>
                <a:gd name="T11" fmla="*/ 374 h 379"/>
                <a:gd name="T12" fmla="*/ 242 w 245"/>
                <a:gd name="T13" fmla="*/ 315 h 379"/>
                <a:gd name="T14" fmla="*/ 241 w 245"/>
                <a:gd name="T15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5" h="379">
                  <a:moveTo>
                    <a:pt x="24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0" y="271"/>
                    <a:pt x="3" y="316"/>
                  </a:cubicBezTo>
                  <a:cubicBezTo>
                    <a:pt x="6" y="361"/>
                    <a:pt x="19" y="365"/>
                    <a:pt x="45" y="374"/>
                  </a:cubicBezTo>
                  <a:cubicBezTo>
                    <a:pt x="58" y="379"/>
                    <a:pt x="90" y="379"/>
                    <a:pt x="123" y="379"/>
                  </a:cubicBezTo>
                  <a:cubicBezTo>
                    <a:pt x="156" y="379"/>
                    <a:pt x="187" y="378"/>
                    <a:pt x="200" y="374"/>
                  </a:cubicBezTo>
                  <a:cubicBezTo>
                    <a:pt x="226" y="365"/>
                    <a:pt x="239" y="361"/>
                    <a:pt x="242" y="315"/>
                  </a:cubicBezTo>
                  <a:cubicBezTo>
                    <a:pt x="245" y="270"/>
                    <a:pt x="241" y="0"/>
                    <a:pt x="241" y="0"/>
                  </a:cubicBezTo>
                  <a:close/>
                </a:path>
              </a:pathLst>
            </a:custGeom>
            <a:solidFill>
              <a:srgbClr val="193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19" name="Freeform 1149"/>
            <p:cNvSpPr>
              <a:spLocks/>
            </p:cNvSpPr>
            <p:nvPr/>
          </p:nvSpPr>
          <p:spPr bwMode="auto">
            <a:xfrm>
              <a:off x="-1985963" y="25088850"/>
              <a:ext cx="504825" cy="1190625"/>
            </a:xfrm>
            <a:custGeom>
              <a:avLst/>
              <a:gdLst>
                <a:gd name="T0" fmla="*/ 1 w 195"/>
                <a:gd name="T1" fmla="*/ 437 h 459"/>
                <a:gd name="T2" fmla="*/ 0 w 195"/>
                <a:gd name="T3" fmla="*/ 0 h 459"/>
                <a:gd name="T4" fmla="*/ 193 w 195"/>
                <a:gd name="T5" fmla="*/ 0 h 459"/>
                <a:gd name="T6" fmla="*/ 195 w 195"/>
                <a:gd name="T7" fmla="*/ 433 h 459"/>
                <a:gd name="T8" fmla="*/ 1 w 195"/>
                <a:gd name="T9" fmla="*/ 437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459">
                  <a:moveTo>
                    <a:pt x="1" y="437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5" y="433"/>
                    <a:pt x="195" y="433"/>
                    <a:pt x="195" y="433"/>
                  </a:cubicBezTo>
                  <a:cubicBezTo>
                    <a:pt x="195" y="433"/>
                    <a:pt x="126" y="459"/>
                    <a:pt x="1" y="437"/>
                  </a:cubicBezTo>
                  <a:close/>
                </a:path>
              </a:pathLst>
            </a:custGeom>
            <a:solidFill>
              <a:srgbClr val="FDD2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20" name="Freeform 1150"/>
            <p:cNvSpPr>
              <a:spLocks/>
            </p:cNvSpPr>
            <p:nvPr/>
          </p:nvSpPr>
          <p:spPr bwMode="auto">
            <a:xfrm>
              <a:off x="-2014538" y="26190575"/>
              <a:ext cx="565150" cy="288925"/>
            </a:xfrm>
            <a:custGeom>
              <a:avLst/>
              <a:gdLst>
                <a:gd name="T0" fmla="*/ 0 w 218"/>
                <a:gd name="T1" fmla="*/ 91 h 111"/>
                <a:gd name="T2" fmla="*/ 0 w 218"/>
                <a:gd name="T3" fmla="*/ 5 h 111"/>
                <a:gd name="T4" fmla="*/ 218 w 218"/>
                <a:gd name="T5" fmla="*/ 0 h 111"/>
                <a:gd name="T6" fmla="*/ 218 w 218"/>
                <a:gd name="T7" fmla="*/ 90 h 111"/>
                <a:gd name="T8" fmla="*/ 0 w 218"/>
                <a:gd name="T9" fmla="*/ 9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11">
                  <a:moveTo>
                    <a:pt x="0" y="91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148" y="26"/>
                    <a:pt x="218" y="0"/>
                  </a:cubicBezTo>
                  <a:cubicBezTo>
                    <a:pt x="218" y="90"/>
                    <a:pt x="218" y="90"/>
                    <a:pt x="218" y="90"/>
                  </a:cubicBezTo>
                  <a:cubicBezTo>
                    <a:pt x="218" y="90"/>
                    <a:pt x="115" y="111"/>
                    <a:pt x="0" y="91"/>
                  </a:cubicBezTo>
                  <a:close/>
                </a:path>
              </a:pathLst>
            </a:custGeom>
            <a:solidFill>
              <a:srgbClr val="193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21" name="Freeform 1151"/>
            <p:cNvSpPr>
              <a:spLocks/>
            </p:cNvSpPr>
            <p:nvPr/>
          </p:nvSpPr>
          <p:spPr bwMode="auto">
            <a:xfrm>
              <a:off x="-1449388" y="25742900"/>
              <a:ext cx="1217613" cy="1581150"/>
            </a:xfrm>
            <a:custGeom>
              <a:avLst/>
              <a:gdLst>
                <a:gd name="T0" fmla="*/ 212 w 470"/>
                <a:gd name="T1" fmla="*/ 0 h 610"/>
                <a:gd name="T2" fmla="*/ 0 w 470"/>
                <a:gd name="T3" fmla="*/ 110 h 610"/>
                <a:gd name="T4" fmla="*/ 240 w 470"/>
                <a:gd name="T5" fmla="*/ 571 h 610"/>
                <a:gd name="T6" fmla="*/ 304 w 470"/>
                <a:gd name="T7" fmla="*/ 603 h 610"/>
                <a:gd name="T8" fmla="*/ 375 w 470"/>
                <a:gd name="T9" fmla="*/ 571 h 610"/>
                <a:gd name="T10" fmla="*/ 442 w 470"/>
                <a:gd name="T11" fmla="*/ 532 h 610"/>
                <a:gd name="T12" fmla="*/ 452 w 470"/>
                <a:gd name="T13" fmla="*/ 461 h 610"/>
                <a:gd name="T14" fmla="*/ 212 w 470"/>
                <a:gd name="T15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0" h="610">
                  <a:moveTo>
                    <a:pt x="212" y="0"/>
                  </a:moveTo>
                  <a:cubicBezTo>
                    <a:pt x="0" y="110"/>
                    <a:pt x="0" y="110"/>
                    <a:pt x="0" y="110"/>
                  </a:cubicBezTo>
                  <a:cubicBezTo>
                    <a:pt x="0" y="110"/>
                    <a:pt x="217" y="532"/>
                    <a:pt x="240" y="571"/>
                  </a:cubicBezTo>
                  <a:cubicBezTo>
                    <a:pt x="264" y="610"/>
                    <a:pt x="277" y="607"/>
                    <a:pt x="304" y="603"/>
                  </a:cubicBezTo>
                  <a:cubicBezTo>
                    <a:pt x="318" y="601"/>
                    <a:pt x="346" y="587"/>
                    <a:pt x="375" y="571"/>
                  </a:cubicBezTo>
                  <a:cubicBezTo>
                    <a:pt x="405" y="557"/>
                    <a:pt x="432" y="542"/>
                    <a:pt x="442" y="532"/>
                  </a:cubicBezTo>
                  <a:cubicBezTo>
                    <a:pt x="461" y="512"/>
                    <a:pt x="470" y="502"/>
                    <a:pt x="452" y="461"/>
                  </a:cubicBezTo>
                  <a:cubicBezTo>
                    <a:pt x="434" y="419"/>
                    <a:pt x="212" y="0"/>
                    <a:pt x="212" y="0"/>
                  </a:cubicBezTo>
                  <a:close/>
                </a:path>
              </a:pathLst>
            </a:custGeom>
            <a:solidFill>
              <a:srgbClr val="1933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09" name="Group 708"/>
          <p:cNvGrpSpPr/>
          <p:nvPr/>
        </p:nvGrpSpPr>
        <p:grpSpPr>
          <a:xfrm>
            <a:off x="10445784" y="10617866"/>
            <a:ext cx="1304130" cy="1303644"/>
            <a:chOff x="1458913" y="23760113"/>
            <a:chExt cx="4270375" cy="4268788"/>
          </a:xfrm>
        </p:grpSpPr>
        <p:sp>
          <p:nvSpPr>
            <p:cNvPr id="622" name="Oval 1152"/>
            <p:cNvSpPr>
              <a:spLocks noChangeArrowheads="1"/>
            </p:cNvSpPr>
            <p:nvPr/>
          </p:nvSpPr>
          <p:spPr bwMode="auto">
            <a:xfrm>
              <a:off x="1458913" y="23760113"/>
              <a:ext cx="4270375" cy="426878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23" name="Freeform 1153"/>
            <p:cNvSpPr>
              <a:spLocks noEditPoints="1"/>
            </p:cNvSpPr>
            <p:nvPr/>
          </p:nvSpPr>
          <p:spPr bwMode="auto">
            <a:xfrm>
              <a:off x="2436813" y="24863425"/>
              <a:ext cx="2276475" cy="2193925"/>
            </a:xfrm>
            <a:custGeom>
              <a:avLst/>
              <a:gdLst>
                <a:gd name="T0" fmla="*/ 871 w 878"/>
                <a:gd name="T1" fmla="*/ 694 h 846"/>
                <a:gd name="T2" fmla="*/ 834 w 878"/>
                <a:gd name="T3" fmla="*/ 558 h 846"/>
                <a:gd name="T4" fmla="*/ 610 w 878"/>
                <a:gd name="T5" fmla="*/ 255 h 846"/>
                <a:gd name="T6" fmla="*/ 371 w 878"/>
                <a:gd name="T7" fmla="*/ 70 h 846"/>
                <a:gd name="T8" fmla="*/ 156 w 878"/>
                <a:gd name="T9" fmla="*/ 0 h 846"/>
                <a:gd name="T10" fmla="*/ 46 w 878"/>
                <a:gd name="T11" fmla="*/ 39 h 846"/>
                <a:gd name="T12" fmla="*/ 6 w 878"/>
                <a:gd name="T13" fmla="*/ 152 h 846"/>
                <a:gd name="T14" fmla="*/ 43 w 878"/>
                <a:gd name="T15" fmla="*/ 287 h 846"/>
                <a:gd name="T16" fmla="*/ 267 w 878"/>
                <a:gd name="T17" fmla="*/ 591 h 846"/>
                <a:gd name="T18" fmla="*/ 508 w 878"/>
                <a:gd name="T19" fmla="*/ 775 h 846"/>
                <a:gd name="T20" fmla="*/ 726 w 878"/>
                <a:gd name="T21" fmla="*/ 846 h 846"/>
                <a:gd name="T22" fmla="*/ 832 w 878"/>
                <a:gd name="T23" fmla="*/ 807 h 846"/>
                <a:gd name="T24" fmla="*/ 871 w 878"/>
                <a:gd name="T25" fmla="*/ 694 h 846"/>
                <a:gd name="T26" fmla="*/ 801 w 878"/>
                <a:gd name="T27" fmla="*/ 777 h 846"/>
                <a:gd name="T28" fmla="*/ 726 w 878"/>
                <a:gd name="T29" fmla="*/ 802 h 846"/>
                <a:gd name="T30" fmla="*/ 299 w 878"/>
                <a:gd name="T31" fmla="*/ 560 h 846"/>
                <a:gd name="T32" fmla="*/ 77 w 878"/>
                <a:gd name="T33" fmla="*/ 69 h 846"/>
                <a:gd name="T34" fmla="*/ 152 w 878"/>
                <a:gd name="T35" fmla="*/ 43 h 846"/>
                <a:gd name="T36" fmla="*/ 579 w 878"/>
                <a:gd name="T37" fmla="*/ 285 h 846"/>
                <a:gd name="T38" fmla="*/ 801 w 878"/>
                <a:gd name="T39" fmla="*/ 777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78" h="846">
                  <a:moveTo>
                    <a:pt x="871" y="694"/>
                  </a:moveTo>
                  <a:cubicBezTo>
                    <a:pt x="869" y="654"/>
                    <a:pt x="857" y="608"/>
                    <a:pt x="834" y="558"/>
                  </a:cubicBezTo>
                  <a:cubicBezTo>
                    <a:pt x="790" y="461"/>
                    <a:pt x="711" y="353"/>
                    <a:pt x="610" y="255"/>
                  </a:cubicBezTo>
                  <a:cubicBezTo>
                    <a:pt x="533" y="179"/>
                    <a:pt x="452" y="115"/>
                    <a:pt x="371" y="70"/>
                  </a:cubicBezTo>
                  <a:cubicBezTo>
                    <a:pt x="289" y="24"/>
                    <a:pt x="215" y="0"/>
                    <a:pt x="156" y="0"/>
                  </a:cubicBezTo>
                  <a:cubicBezTo>
                    <a:pt x="156" y="0"/>
                    <a:pt x="87" y="0"/>
                    <a:pt x="46" y="39"/>
                  </a:cubicBezTo>
                  <a:cubicBezTo>
                    <a:pt x="26" y="58"/>
                    <a:pt x="4" y="93"/>
                    <a:pt x="6" y="152"/>
                  </a:cubicBezTo>
                  <a:cubicBezTo>
                    <a:pt x="8" y="192"/>
                    <a:pt x="21" y="237"/>
                    <a:pt x="43" y="287"/>
                  </a:cubicBezTo>
                  <a:cubicBezTo>
                    <a:pt x="87" y="385"/>
                    <a:pt x="167" y="492"/>
                    <a:pt x="267" y="591"/>
                  </a:cubicBezTo>
                  <a:cubicBezTo>
                    <a:pt x="344" y="666"/>
                    <a:pt x="428" y="730"/>
                    <a:pt x="508" y="775"/>
                  </a:cubicBezTo>
                  <a:cubicBezTo>
                    <a:pt x="591" y="822"/>
                    <a:pt x="666" y="846"/>
                    <a:pt x="726" y="846"/>
                  </a:cubicBezTo>
                  <a:cubicBezTo>
                    <a:pt x="770" y="846"/>
                    <a:pt x="806" y="833"/>
                    <a:pt x="832" y="807"/>
                  </a:cubicBezTo>
                  <a:cubicBezTo>
                    <a:pt x="851" y="788"/>
                    <a:pt x="874" y="753"/>
                    <a:pt x="871" y="694"/>
                  </a:cubicBezTo>
                  <a:close/>
                  <a:moveTo>
                    <a:pt x="801" y="777"/>
                  </a:moveTo>
                  <a:cubicBezTo>
                    <a:pt x="783" y="794"/>
                    <a:pt x="757" y="802"/>
                    <a:pt x="726" y="802"/>
                  </a:cubicBezTo>
                  <a:cubicBezTo>
                    <a:pt x="621" y="802"/>
                    <a:pt x="452" y="710"/>
                    <a:pt x="299" y="560"/>
                  </a:cubicBezTo>
                  <a:cubicBezTo>
                    <a:pt x="99" y="364"/>
                    <a:pt x="0" y="144"/>
                    <a:pt x="77" y="69"/>
                  </a:cubicBezTo>
                  <a:cubicBezTo>
                    <a:pt x="95" y="51"/>
                    <a:pt x="121" y="43"/>
                    <a:pt x="152" y="43"/>
                  </a:cubicBezTo>
                  <a:cubicBezTo>
                    <a:pt x="257" y="43"/>
                    <a:pt x="425" y="135"/>
                    <a:pt x="579" y="285"/>
                  </a:cubicBezTo>
                  <a:cubicBezTo>
                    <a:pt x="779" y="481"/>
                    <a:pt x="878" y="701"/>
                    <a:pt x="801" y="777"/>
                  </a:cubicBezTo>
                  <a:close/>
                </a:path>
              </a:pathLst>
            </a:cu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24" name="Freeform 1154"/>
            <p:cNvSpPr>
              <a:spLocks noEditPoints="1"/>
            </p:cNvSpPr>
            <p:nvPr/>
          </p:nvSpPr>
          <p:spPr bwMode="auto">
            <a:xfrm>
              <a:off x="2135188" y="25280938"/>
              <a:ext cx="2803525" cy="1454150"/>
            </a:xfrm>
            <a:custGeom>
              <a:avLst/>
              <a:gdLst>
                <a:gd name="T0" fmla="*/ 996 w 1081"/>
                <a:gd name="T1" fmla="*/ 52 h 561"/>
                <a:gd name="T2" fmla="*/ 861 w 1081"/>
                <a:gd name="T3" fmla="*/ 13 h 561"/>
                <a:gd name="T4" fmla="*/ 485 w 1081"/>
                <a:gd name="T5" fmla="*/ 46 h 561"/>
                <a:gd name="T6" fmla="*/ 203 w 1081"/>
                <a:gd name="T7" fmla="*/ 155 h 561"/>
                <a:gd name="T8" fmla="*/ 30 w 1081"/>
                <a:gd name="T9" fmla="*/ 303 h 561"/>
                <a:gd name="T10" fmla="*/ 33 w 1081"/>
                <a:gd name="T11" fmla="*/ 305 h 561"/>
                <a:gd name="T12" fmla="*/ 32 w 1081"/>
                <a:gd name="T13" fmla="*/ 307 h 561"/>
                <a:gd name="T14" fmla="*/ 8 w 1081"/>
                <a:gd name="T15" fmla="*/ 417 h 561"/>
                <a:gd name="T16" fmla="*/ 84 w 1081"/>
                <a:gd name="T17" fmla="*/ 509 h 561"/>
                <a:gd name="T18" fmla="*/ 218 w 1081"/>
                <a:gd name="T19" fmla="*/ 548 h 561"/>
                <a:gd name="T20" fmla="*/ 593 w 1081"/>
                <a:gd name="T21" fmla="*/ 515 h 561"/>
                <a:gd name="T22" fmla="*/ 877 w 1081"/>
                <a:gd name="T23" fmla="*/ 405 h 561"/>
                <a:gd name="T24" fmla="*/ 1050 w 1081"/>
                <a:gd name="T25" fmla="*/ 256 h 561"/>
                <a:gd name="T26" fmla="*/ 1073 w 1081"/>
                <a:gd name="T27" fmla="*/ 145 h 561"/>
                <a:gd name="T28" fmla="*/ 996 w 1081"/>
                <a:gd name="T29" fmla="*/ 52 h 561"/>
                <a:gd name="T30" fmla="*/ 1030 w 1081"/>
                <a:gd name="T31" fmla="*/ 156 h 561"/>
                <a:gd name="T32" fmla="*/ 1013 w 1081"/>
                <a:gd name="T33" fmla="*/ 233 h 561"/>
                <a:gd name="T34" fmla="*/ 583 w 1081"/>
                <a:gd name="T35" fmla="*/ 471 h 561"/>
                <a:gd name="T36" fmla="*/ 49 w 1081"/>
                <a:gd name="T37" fmla="*/ 405 h 561"/>
                <a:gd name="T38" fmla="*/ 66 w 1081"/>
                <a:gd name="T39" fmla="*/ 328 h 561"/>
                <a:gd name="T40" fmla="*/ 495 w 1081"/>
                <a:gd name="T41" fmla="*/ 89 h 561"/>
                <a:gd name="T42" fmla="*/ 1030 w 1081"/>
                <a:gd name="T43" fmla="*/ 156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81" h="561">
                  <a:moveTo>
                    <a:pt x="996" y="52"/>
                  </a:moveTo>
                  <a:cubicBezTo>
                    <a:pt x="961" y="33"/>
                    <a:pt x="916" y="20"/>
                    <a:pt x="861" y="13"/>
                  </a:cubicBezTo>
                  <a:cubicBezTo>
                    <a:pt x="755" y="0"/>
                    <a:pt x="622" y="12"/>
                    <a:pt x="485" y="46"/>
                  </a:cubicBezTo>
                  <a:cubicBezTo>
                    <a:pt x="381" y="73"/>
                    <a:pt x="283" y="110"/>
                    <a:pt x="203" y="155"/>
                  </a:cubicBezTo>
                  <a:cubicBezTo>
                    <a:pt x="120" y="201"/>
                    <a:pt x="61" y="253"/>
                    <a:pt x="30" y="303"/>
                  </a:cubicBezTo>
                  <a:cubicBezTo>
                    <a:pt x="33" y="305"/>
                    <a:pt x="33" y="305"/>
                    <a:pt x="33" y="305"/>
                  </a:cubicBezTo>
                  <a:cubicBezTo>
                    <a:pt x="32" y="307"/>
                    <a:pt x="32" y="307"/>
                    <a:pt x="32" y="307"/>
                  </a:cubicBezTo>
                  <a:cubicBezTo>
                    <a:pt x="9" y="344"/>
                    <a:pt x="0" y="382"/>
                    <a:pt x="8" y="417"/>
                  </a:cubicBezTo>
                  <a:cubicBezTo>
                    <a:pt x="14" y="443"/>
                    <a:pt x="31" y="480"/>
                    <a:pt x="84" y="509"/>
                  </a:cubicBezTo>
                  <a:cubicBezTo>
                    <a:pt x="118" y="528"/>
                    <a:pt x="163" y="541"/>
                    <a:pt x="218" y="548"/>
                  </a:cubicBezTo>
                  <a:cubicBezTo>
                    <a:pt x="324" y="561"/>
                    <a:pt x="457" y="549"/>
                    <a:pt x="593" y="515"/>
                  </a:cubicBezTo>
                  <a:cubicBezTo>
                    <a:pt x="698" y="488"/>
                    <a:pt x="796" y="450"/>
                    <a:pt x="877" y="405"/>
                  </a:cubicBezTo>
                  <a:cubicBezTo>
                    <a:pt x="959" y="359"/>
                    <a:pt x="1019" y="307"/>
                    <a:pt x="1050" y="256"/>
                  </a:cubicBezTo>
                  <a:cubicBezTo>
                    <a:pt x="1073" y="219"/>
                    <a:pt x="1081" y="180"/>
                    <a:pt x="1073" y="145"/>
                  </a:cubicBezTo>
                  <a:cubicBezTo>
                    <a:pt x="1067" y="119"/>
                    <a:pt x="1048" y="81"/>
                    <a:pt x="996" y="52"/>
                  </a:cubicBezTo>
                  <a:close/>
                  <a:moveTo>
                    <a:pt x="1030" y="156"/>
                  </a:moveTo>
                  <a:cubicBezTo>
                    <a:pt x="1036" y="180"/>
                    <a:pt x="1029" y="207"/>
                    <a:pt x="1013" y="233"/>
                  </a:cubicBezTo>
                  <a:cubicBezTo>
                    <a:pt x="958" y="323"/>
                    <a:pt x="792" y="419"/>
                    <a:pt x="583" y="471"/>
                  </a:cubicBezTo>
                  <a:cubicBezTo>
                    <a:pt x="312" y="540"/>
                    <a:pt x="73" y="510"/>
                    <a:pt x="49" y="405"/>
                  </a:cubicBezTo>
                  <a:cubicBezTo>
                    <a:pt x="43" y="381"/>
                    <a:pt x="49" y="354"/>
                    <a:pt x="66" y="328"/>
                  </a:cubicBezTo>
                  <a:cubicBezTo>
                    <a:pt x="120" y="238"/>
                    <a:pt x="287" y="142"/>
                    <a:pt x="495" y="89"/>
                  </a:cubicBezTo>
                  <a:cubicBezTo>
                    <a:pt x="766" y="21"/>
                    <a:pt x="1006" y="50"/>
                    <a:pt x="1030" y="156"/>
                  </a:cubicBezTo>
                  <a:close/>
                </a:path>
              </a:pathLst>
            </a:cu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25" name="Freeform 1155"/>
            <p:cNvSpPr>
              <a:spLocks noEditPoints="1"/>
            </p:cNvSpPr>
            <p:nvPr/>
          </p:nvSpPr>
          <p:spPr bwMode="auto">
            <a:xfrm>
              <a:off x="2863850" y="24496713"/>
              <a:ext cx="1408113" cy="2808288"/>
            </a:xfrm>
            <a:custGeom>
              <a:avLst/>
              <a:gdLst>
                <a:gd name="T0" fmla="*/ 289 w 543"/>
                <a:gd name="T1" fmla="*/ 33 h 1084"/>
                <a:gd name="T2" fmla="*/ 190 w 543"/>
                <a:gd name="T3" fmla="*/ 132 h 1084"/>
                <a:gd name="T4" fmla="*/ 40 w 543"/>
                <a:gd name="T5" fmla="*/ 478 h 1084"/>
                <a:gd name="T6" fmla="*/ 1 w 543"/>
                <a:gd name="T7" fmla="*/ 779 h 1084"/>
                <a:gd name="T8" fmla="*/ 49 w 543"/>
                <a:gd name="T9" fmla="*/ 1001 h 1084"/>
                <a:gd name="T10" fmla="*/ 52 w 543"/>
                <a:gd name="T11" fmla="*/ 999 h 1084"/>
                <a:gd name="T12" fmla="*/ 53 w 543"/>
                <a:gd name="T13" fmla="*/ 1001 h 1084"/>
                <a:gd name="T14" fmla="*/ 138 w 543"/>
                <a:gd name="T15" fmla="*/ 1075 h 1084"/>
                <a:gd name="T16" fmla="*/ 255 w 543"/>
                <a:gd name="T17" fmla="*/ 1052 h 1084"/>
                <a:gd name="T18" fmla="*/ 353 w 543"/>
                <a:gd name="T19" fmla="*/ 953 h 1084"/>
                <a:gd name="T20" fmla="*/ 503 w 543"/>
                <a:gd name="T21" fmla="*/ 606 h 1084"/>
                <a:gd name="T22" fmla="*/ 542 w 543"/>
                <a:gd name="T23" fmla="*/ 305 h 1084"/>
                <a:gd name="T24" fmla="*/ 493 w 543"/>
                <a:gd name="T25" fmla="*/ 82 h 1084"/>
                <a:gd name="T26" fmla="*/ 407 w 543"/>
                <a:gd name="T27" fmla="*/ 9 h 1084"/>
                <a:gd name="T28" fmla="*/ 289 w 543"/>
                <a:gd name="T29" fmla="*/ 33 h 1084"/>
                <a:gd name="T30" fmla="*/ 396 w 543"/>
                <a:gd name="T31" fmla="*/ 52 h 1084"/>
                <a:gd name="T32" fmla="*/ 456 w 543"/>
                <a:gd name="T33" fmla="*/ 104 h 1084"/>
                <a:gd name="T34" fmla="*/ 460 w 543"/>
                <a:gd name="T35" fmla="*/ 595 h 1084"/>
                <a:gd name="T36" fmla="*/ 147 w 543"/>
                <a:gd name="T37" fmla="*/ 1033 h 1084"/>
                <a:gd name="T38" fmla="*/ 87 w 543"/>
                <a:gd name="T39" fmla="*/ 981 h 1084"/>
                <a:gd name="T40" fmla="*/ 83 w 543"/>
                <a:gd name="T41" fmla="*/ 490 h 1084"/>
                <a:gd name="T42" fmla="*/ 396 w 543"/>
                <a:gd name="T43" fmla="*/ 52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3" h="1084">
                  <a:moveTo>
                    <a:pt x="289" y="33"/>
                  </a:moveTo>
                  <a:cubicBezTo>
                    <a:pt x="255" y="54"/>
                    <a:pt x="222" y="88"/>
                    <a:pt x="190" y="132"/>
                  </a:cubicBezTo>
                  <a:cubicBezTo>
                    <a:pt x="128" y="219"/>
                    <a:pt x="75" y="342"/>
                    <a:pt x="40" y="478"/>
                  </a:cubicBezTo>
                  <a:cubicBezTo>
                    <a:pt x="14" y="583"/>
                    <a:pt x="0" y="686"/>
                    <a:pt x="1" y="779"/>
                  </a:cubicBezTo>
                  <a:cubicBezTo>
                    <a:pt x="2" y="873"/>
                    <a:pt x="20" y="951"/>
                    <a:pt x="49" y="1001"/>
                  </a:cubicBezTo>
                  <a:cubicBezTo>
                    <a:pt x="52" y="999"/>
                    <a:pt x="52" y="999"/>
                    <a:pt x="52" y="999"/>
                  </a:cubicBezTo>
                  <a:cubicBezTo>
                    <a:pt x="53" y="1001"/>
                    <a:pt x="53" y="1001"/>
                    <a:pt x="53" y="1001"/>
                  </a:cubicBezTo>
                  <a:cubicBezTo>
                    <a:pt x="75" y="1039"/>
                    <a:pt x="103" y="1065"/>
                    <a:pt x="138" y="1075"/>
                  </a:cubicBezTo>
                  <a:cubicBezTo>
                    <a:pt x="164" y="1082"/>
                    <a:pt x="205" y="1084"/>
                    <a:pt x="255" y="1052"/>
                  </a:cubicBezTo>
                  <a:cubicBezTo>
                    <a:pt x="289" y="1030"/>
                    <a:pt x="321" y="997"/>
                    <a:pt x="353" y="953"/>
                  </a:cubicBezTo>
                  <a:cubicBezTo>
                    <a:pt x="416" y="865"/>
                    <a:pt x="469" y="743"/>
                    <a:pt x="503" y="606"/>
                  </a:cubicBezTo>
                  <a:cubicBezTo>
                    <a:pt x="530" y="502"/>
                    <a:pt x="543" y="398"/>
                    <a:pt x="542" y="305"/>
                  </a:cubicBezTo>
                  <a:cubicBezTo>
                    <a:pt x="540" y="211"/>
                    <a:pt x="524" y="134"/>
                    <a:pt x="493" y="82"/>
                  </a:cubicBezTo>
                  <a:cubicBezTo>
                    <a:pt x="471" y="44"/>
                    <a:pt x="441" y="19"/>
                    <a:pt x="407" y="9"/>
                  </a:cubicBezTo>
                  <a:cubicBezTo>
                    <a:pt x="381" y="2"/>
                    <a:pt x="339" y="0"/>
                    <a:pt x="289" y="33"/>
                  </a:cubicBezTo>
                  <a:close/>
                  <a:moveTo>
                    <a:pt x="396" y="52"/>
                  </a:moveTo>
                  <a:cubicBezTo>
                    <a:pt x="420" y="59"/>
                    <a:pt x="440" y="77"/>
                    <a:pt x="456" y="104"/>
                  </a:cubicBezTo>
                  <a:cubicBezTo>
                    <a:pt x="508" y="194"/>
                    <a:pt x="513" y="386"/>
                    <a:pt x="460" y="595"/>
                  </a:cubicBezTo>
                  <a:cubicBezTo>
                    <a:pt x="392" y="866"/>
                    <a:pt x="252" y="1062"/>
                    <a:pt x="147" y="1033"/>
                  </a:cubicBezTo>
                  <a:cubicBezTo>
                    <a:pt x="123" y="1026"/>
                    <a:pt x="103" y="1008"/>
                    <a:pt x="87" y="981"/>
                  </a:cubicBezTo>
                  <a:cubicBezTo>
                    <a:pt x="35" y="891"/>
                    <a:pt x="30" y="699"/>
                    <a:pt x="83" y="490"/>
                  </a:cubicBezTo>
                  <a:cubicBezTo>
                    <a:pt x="151" y="219"/>
                    <a:pt x="292" y="23"/>
                    <a:pt x="396" y="52"/>
                  </a:cubicBezTo>
                  <a:close/>
                </a:path>
              </a:pathLst>
            </a:cu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26" name="Oval 1156"/>
            <p:cNvSpPr>
              <a:spLocks noChangeArrowheads="1"/>
            </p:cNvSpPr>
            <p:nvPr/>
          </p:nvSpPr>
          <p:spPr bwMode="auto">
            <a:xfrm>
              <a:off x="3330575" y="25746075"/>
              <a:ext cx="430213" cy="430213"/>
            </a:xfrm>
            <a:prstGeom prst="ellipse">
              <a:avLst/>
            </a:pr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27" name="Oval 1157"/>
            <p:cNvSpPr>
              <a:spLocks noChangeArrowheads="1"/>
            </p:cNvSpPr>
            <p:nvPr/>
          </p:nvSpPr>
          <p:spPr bwMode="auto">
            <a:xfrm>
              <a:off x="2301875" y="26354088"/>
              <a:ext cx="427038" cy="430213"/>
            </a:xfrm>
            <a:prstGeom prst="ellipse">
              <a:avLst/>
            </a:pr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28" name="Oval 1158"/>
            <p:cNvSpPr>
              <a:spLocks noChangeArrowheads="1"/>
            </p:cNvSpPr>
            <p:nvPr/>
          </p:nvSpPr>
          <p:spPr bwMode="auto">
            <a:xfrm>
              <a:off x="4432300" y="26354088"/>
              <a:ext cx="430213" cy="430213"/>
            </a:xfrm>
            <a:prstGeom prst="ellipse">
              <a:avLst/>
            </a:pr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29" name="Oval 1159"/>
            <p:cNvSpPr>
              <a:spLocks noChangeArrowheads="1"/>
            </p:cNvSpPr>
            <p:nvPr/>
          </p:nvSpPr>
          <p:spPr bwMode="auto">
            <a:xfrm>
              <a:off x="3317875" y="24509413"/>
              <a:ext cx="430213" cy="430213"/>
            </a:xfrm>
            <a:prstGeom prst="ellipse">
              <a:avLst/>
            </a:prstGeom>
            <a:solidFill>
              <a:srgbClr val="9ADA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10" name="Group 709"/>
          <p:cNvGrpSpPr/>
          <p:nvPr/>
        </p:nvGrpSpPr>
        <p:grpSpPr>
          <a:xfrm>
            <a:off x="12637734" y="10617866"/>
            <a:ext cx="1304130" cy="1303644"/>
            <a:chOff x="6457950" y="23760113"/>
            <a:chExt cx="4270375" cy="4268788"/>
          </a:xfrm>
        </p:grpSpPr>
        <p:sp>
          <p:nvSpPr>
            <p:cNvPr id="630" name="Oval 1160"/>
            <p:cNvSpPr>
              <a:spLocks noChangeArrowheads="1"/>
            </p:cNvSpPr>
            <p:nvPr/>
          </p:nvSpPr>
          <p:spPr bwMode="auto">
            <a:xfrm>
              <a:off x="6457950" y="23760113"/>
              <a:ext cx="4270375" cy="42687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31" name="Freeform 1161"/>
            <p:cNvSpPr>
              <a:spLocks noEditPoints="1"/>
            </p:cNvSpPr>
            <p:nvPr/>
          </p:nvSpPr>
          <p:spPr bwMode="auto">
            <a:xfrm>
              <a:off x="8480425" y="25215850"/>
              <a:ext cx="1462088" cy="1624013"/>
            </a:xfrm>
            <a:custGeom>
              <a:avLst/>
              <a:gdLst>
                <a:gd name="T0" fmla="*/ 563 w 564"/>
                <a:gd name="T1" fmla="*/ 200 h 626"/>
                <a:gd name="T2" fmla="*/ 554 w 564"/>
                <a:gd name="T3" fmla="*/ 51 h 626"/>
                <a:gd name="T4" fmla="*/ 550 w 564"/>
                <a:gd name="T5" fmla="*/ 39 h 626"/>
                <a:gd name="T6" fmla="*/ 551 w 564"/>
                <a:gd name="T7" fmla="*/ 30 h 626"/>
                <a:gd name="T8" fmla="*/ 518 w 564"/>
                <a:gd name="T9" fmla="*/ 1 h 626"/>
                <a:gd name="T10" fmla="*/ 370 w 564"/>
                <a:gd name="T11" fmla="*/ 10 h 626"/>
                <a:gd name="T12" fmla="*/ 340 w 564"/>
                <a:gd name="T13" fmla="*/ 43 h 626"/>
                <a:gd name="T14" fmla="*/ 374 w 564"/>
                <a:gd name="T15" fmla="*/ 72 h 626"/>
                <a:gd name="T16" fmla="*/ 449 w 564"/>
                <a:gd name="T17" fmla="*/ 68 h 626"/>
                <a:gd name="T18" fmla="*/ 352 w 564"/>
                <a:gd name="T19" fmla="*/ 200 h 626"/>
                <a:gd name="T20" fmla="*/ 289 w 564"/>
                <a:gd name="T21" fmla="*/ 175 h 626"/>
                <a:gd name="T22" fmla="*/ 27 w 564"/>
                <a:gd name="T23" fmla="*/ 337 h 626"/>
                <a:gd name="T24" fmla="*/ 190 w 564"/>
                <a:gd name="T25" fmla="*/ 599 h 626"/>
                <a:gd name="T26" fmla="*/ 451 w 564"/>
                <a:gd name="T27" fmla="*/ 436 h 626"/>
                <a:gd name="T28" fmla="*/ 402 w 564"/>
                <a:gd name="T29" fmla="*/ 242 h 626"/>
                <a:gd name="T30" fmla="*/ 495 w 564"/>
                <a:gd name="T31" fmla="*/ 115 h 626"/>
                <a:gd name="T32" fmla="*/ 501 w 564"/>
                <a:gd name="T33" fmla="*/ 203 h 626"/>
                <a:gd name="T34" fmla="*/ 534 w 564"/>
                <a:gd name="T35" fmla="*/ 233 h 626"/>
                <a:gd name="T36" fmla="*/ 563 w 564"/>
                <a:gd name="T37" fmla="*/ 200 h 626"/>
                <a:gd name="T38" fmla="*/ 208 w 564"/>
                <a:gd name="T39" fmla="*/ 522 h 626"/>
                <a:gd name="T40" fmla="*/ 104 w 564"/>
                <a:gd name="T41" fmla="*/ 355 h 626"/>
                <a:gd name="T42" fmla="*/ 271 w 564"/>
                <a:gd name="T43" fmla="*/ 252 h 626"/>
                <a:gd name="T44" fmla="*/ 374 w 564"/>
                <a:gd name="T45" fmla="*/ 418 h 626"/>
                <a:gd name="T46" fmla="*/ 208 w 564"/>
                <a:gd name="T47" fmla="*/ 522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64" h="626">
                  <a:moveTo>
                    <a:pt x="563" y="200"/>
                  </a:moveTo>
                  <a:cubicBezTo>
                    <a:pt x="554" y="51"/>
                    <a:pt x="554" y="51"/>
                    <a:pt x="554" y="51"/>
                  </a:cubicBezTo>
                  <a:cubicBezTo>
                    <a:pt x="554" y="47"/>
                    <a:pt x="553" y="42"/>
                    <a:pt x="550" y="39"/>
                  </a:cubicBezTo>
                  <a:cubicBezTo>
                    <a:pt x="551" y="36"/>
                    <a:pt x="551" y="33"/>
                    <a:pt x="551" y="30"/>
                  </a:cubicBezTo>
                  <a:cubicBezTo>
                    <a:pt x="550" y="13"/>
                    <a:pt x="535" y="0"/>
                    <a:pt x="518" y="1"/>
                  </a:cubicBezTo>
                  <a:cubicBezTo>
                    <a:pt x="370" y="10"/>
                    <a:pt x="370" y="10"/>
                    <a:pt x="370" y="10"/>
                  </a:cubicBezTo>
                  <a:cubicBezTo>
                    <a:pt x="352" y="11"/>
                    <a:pt x="339" y="26"/>
                    <a:pt x="340" y="43"/>
                  </a:cubicBezTo>
                  <a:cubicBezTo>
                    <a:pt x="341" y="60"/>
                    <a:pt x="356" y="73"/>
                    <a:pt x="374" y="72"/>
                  </a:cubicBezTo>
                  <a:cubicBezTo>
                    <a:pt x="449" y="68"/>
                    <a:pt x="449" y="68"/>
                    <a:pt x="449" y="68"/>
                  </a:cubicBezTo>
                  <a:cubicBezTo>
                    <a:pt x="352" y="200"/>
                    <a:pt x="352" y="200"/>
                    <a:pt x="352" y="200"/>
                  </a:cubicBezTo>
                  <a:cubicBezTo>
                    <a:pt x="333" y="189"/>
                    <a:pt x="312" y="180"/>
                    <a:pt x="289" y="175"/>
                  </a:cubicBezTo>
                  <a:cubicBezTo>
                    <a:pt x="172" y="147"/>
                    <a:pt x="54" y="220"/>
                    <a:pt x="27" y="337"/>
                  </a:cubicBezTo>
                  <a:cubicBezTo>
                    <a:pt x="0" y="454"/>
                    <a:pt x="73" y="572"/>
                    <a:pt x="190" y="599"/>
                  </a:cubicBezTo>
                  <a:cubicBezTo>
                    <a:pt x="307" y="626"/>
                    <a:pt x="424" y="553"/>
                    <a:pt x="451" y="436"/>
                  </a:cubicBezTo>
                  <a:cubicBezTo>
                    <a:pt x="468" y="365"/>
                    <a:pt x="447" y="293"/>
                    <a:pt x="402" y="242"/>
                  </a:cubicBezTo>
                  <a:cubicBezTo>
                    <a:pt x="495" y="115"/>
                    <a:pt x="495" y="115"/>
                    <a:pt x="495" y="115"/>
                  </a:cubicBezTo>
                  <a:cubicBezTo>
                    <a:pt x="501" y="203"/>
                    <a:pt x="501" y="203"/>
                    <a:pt x="501" y="203"/>
                  </a:cubicBezTo>
                  <a:cubicBezTo>
                    <a:pt x="502" y="221"/>
                    <a:pt x="517" y="234"/>
                    <a:pt x="534" y="233"/>
                  </a:cubicBezTo>
                  <a:cubicBezTo>
                    <a:pt x="551" y="232"/>
                    <a:pt x="564" y="217"/>
                    <a:pt x="563" y="200"/>
                  </a:cubicBezTo>
                  <a:close/>
                  <a:moveTo>
                    <a:pt x="208" y="522"/>
                  </a:moveTo>
                  <a:cubicBezTo>
                    <a:pt x="133" y="504"/>
                    <a:pt x="87" y="430"/>
                    <a:pt x="104" y="355"/>
                  </a:cubicBezTo>
                  <a:cubicBezTo>
                    <a:pt x="122" y="281"/>
                    <a:pt x="196" y="234"/>
                    <a:pt x="271" y="252"/>
                  </a:cubicBezTo>
                  <a:cubicBezTo>
                    <a:pt x="345" y="269"/>
                    <a:pt x="392" y="344"/>
                    <a:pt x="374" y="418"/>
                  </a:cubicBezTo>
                  <a:cubicBezTo>
                    <a:pt x="357" y="493"/>
                    <a:pt x="282" y="539"/>
                    <a:pt x="208" y="522"/>
                  </a:cubicBezTo>
                  <a:close/>
                </a:path>
              </a:pathLst>
            </a:custGeom>
            <a:solidFill>
              <a:srgbClr val="214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32" name="Freeform 1162"/>
            <p:cNvSpPr>
              <a:spLocks noEditPoints="1"/>
            </p:cNvSpPr>
            <p:nvPr/>
          </p:nvSpPr>
          <p:spPr bwMode="auto">
            <a:xfrm>
              <a:off x="7408863" y="25006300"/>
              <a:ext cx="1128713" cy="1814513"/>
            </a:xfrm>
            <a:custGeom>
              <a:avLst/>
              <a:gdLst>
                <a:gd name="T0" fmla="*/ 189 w 435"/>
                <a:gd name="T1" fmla="*/ 433 h 700"/>
                <a:gd name="T2" fmla="*/ 190 w 435"/>
                <a:gd name="T3" fmla="*/ 539 h 700"/>
                <a:gd name="T4" fmla="*/ 117 w 435"/>
                <a:gd name="T5" fmla="*/ 540 h 700"/>
                <a:gd name="T6" fmla="*/ 73 w 435"/>
                <a:gd name="T7" fmla="*/ 577 h 700"/>
                <a:gd name="T8" fmla="*/ 117 w 435"/>
                <a:gd name="T9" fmla="*/ 610 h 700"/>
                <a:gd name="T10" fmla="*/ 191 w 435"/>
                <a:gd name="T11" fmla="*/ 609 h 700"/>
                <a:gd name="T12" fmla="*/ 191 w 435"/>
                <a:gd name="T13" fmla="*/ 644 h 700"/>
                <a:gd name="T14" fmla="*/ 225 w 435"/>
                <a:gd name="T15" fmla="*/ 700 h 700"/>
                <a:gd name="T16" fmla="*/ 257 w 435"/>
                <a:gd name="T17" fmla="*/ 643 h 700"/>
                <a:gd name="T18" fmla="*/ 257 w 435"/>
                <a:gd name="T19" fmla="*/ 609 h 700"/>
                <a:gd name="T20" fmla="*/ 336 w 435"/>
                <a:gd name="T21" fmla="*/ 608 h 700"/>
                <a:gd name="T22" fmla="*/ 379 w 435"/>
                <a:gd name="T23" fmla="*/ 574 h 700"/>
                <a:gd name="T24" fmla="*/ 335 w 435"/>
                <a:gd name="T25" fmla="*/ 538 h 700"/>
                <a:gd name="T26" fmla="*/ 256 w 435"/>
                <a:gd name="T27" fmla="*/ 539 h 700"/>
                <a:gd name="T28" fmla="*/ 255 w 435"/>
                <a:gd name="T29" fmla="*/ 431 h 700"/>
                <a:gd name="T30" fmla="*/ 434 w 435"/>
                <a:gd name="T31" fmla="*/ 216 h 700"/>
                <a:gd name="T32" fmla="*/ 216 w 435"/>
                <a:gd name="T33" fmla="*/ 1 h 700"/>
                <a:gd name="T34" fmla="*/ 1 w 435"/>
                <a:gd name="T35" fmla="*/ 220 h 700"/>
                <a:gd name="T36" fmla="*/ 189 w 435"/>
                <a:gd name="T37" fmla="*/ 433 h 700"/>
                <a:gd name="T38" fmla="*/ 216 w 435"/>
                <a:gd name="T39" fmla="*/ 80 h 700"/>
                <a:gd name="T40" fmla="*/ 356 w 435"/>
                <a:gd name="T41" fmla="*/ 217 h 700"/>
                <a:gd name="T42" fmla="*/ 219 w 435"/>
                <a:gd name="T43" fmla="*/ 356 h 700"/>
                <a:gd name="T44" fmla="*/ 80 w 435"/>
                <a:gd name="T45" fmla="*/ 219 h 700"/>
                <a:gd name="T46" fmla="*/ 216 w 435"/>
                <a:gd name="T47" fmla="*/ 8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5" h="700">
                  <a:moveTo>
                    <a:pt x="189" y="433"/>
                  </a:moveTo>
                  <a:cubicBezTo>
                    <a:pt x="190" y="539"/>
                    <a:pt x="190" y="539"/>
                    <a:pt x="190" y="539"/>
                  </a:cubicBezTo>
                  <a:cubicBezTo>
                    <a:pt x="117" y="540"/>
                    <a:pt x="117" y="540"/>
                    <a:pt x="117" y="540"/>
                  </a:cubicBezTo>
                  <a:cubicBezTo>
                    <a:pt x="93" y="540"/>
                    <a:pt x="73" y="552"/>
                    <a:pt x="73" y="577"/>
                  </a:cubicBezTo>
                  <a:cubicBezTo>
                    <a:pt x="74" y="601"/>
                    <a:pt x="93" y="610"/>
                    <a:pt x="117" y="610"/>
                  </a:cubicBezTo>
                  <a:cubicBezTo>
                    <a:pt x="191" y="609"/>
                    <a:pt x="191" y="609"/>
                    <a:pt x="191" y="609"/>
                  </a:cubicBezTo>
                  <a:cubicBezTo>
                    <a:pt x="191" y="644"/>
                    <a:pt x="191" y="644"/>
                    <a:pt x="191" y="644"/>
                  </a:cubicBezTo>
                  <a:cubicBezTo>
                    <a:pt x="192" y="683"/>
                    <a:pt x="206" y="700"/>
                    <a:pt x="225" y="700"/>
                  </a:cubicBezTo>
                  <a:cubicBezTo>
                    <a:pt x="243" y="700"/>
                    <a:pt x="257" y="682"/>
                    <a:pt x="257" y="643"/>
                  </a:cubicBezTo>
                  <a:cubicBezTo>
                    <a:pt x="257" y="609"/>
                    <a:pt x="257" y="609"/>
                    <a:pt x="257" y="609"/>
                  </a:cubicBezTo>
                  <a:cubicBezTo>
                    <a:pt x="336" y="608"/>
                    <a:pt x="336" y="608"/>
                    <a:pt x="336" y="608"/>
                  </a:cubicBezTo>
                  <a:cubicBezTo>
                    <a:pt x="360" y="608"/>
                    <a:pt x="379" y="598"/>
                    <a:pt x="379" y="574"/>
                  </a:cubicBezTo>
                  <a:cubicBezTo>
                    <a:pt x="379" y="550"/>
                    <a:pt x="359" y="538"/>
                    <a:pt x="335" y="538"/>
                  </a:cubicBezTo>
                  <a:cubicBezTo>
                    <a:pt x="256" y="539"/>
                    <a:pt x="256" y="539"/>
                    <a:pt x="256" y="539"/>
                  </a:cubicBezTo>
                  <a:cubicBezTo>
                    <a:pt x="255" y="431"/>
                    <a:pt x="255" y="431"/>
                    <a:pt x="255" y="431"/>
                  </a:cubicBezTo>
                  <a:cubicBezTo>
                    <a:pt x="358" y="413"/>
                    <a:pt x="435" y="323"/>
                    <a:pt x="434" y="216"/>
                  </a:cubicBezTo>
                  <a:cubicBezTo>
                    <a:pt x="433" y="96"/>
                    <a:pt x="335" y="0"/>
                    <a:pt x="216" y="1"/>
                  </a:cubicBezTo>
                  <a:cubicBezTo>
                    <a:pt x="96" y="2"/>
                    <a:pt x="0" y="100"/>
                    <a:pt x="1" y="220"/>
                  </a:cubicBezTo>
                  <a:cubicBezTo>
                    <a:pt x="2" y="329"/>
                    <a:pt x="84" y="419"/>
                    <a:pt x="189" y="433"/>
                  </a:cubicBezTo>
                  <a:close/>
                  <a:moveTo>
                    <a:pt x="216" y="80"/>
                  </a:moveTo>
                  <a:cubicBezTo>
                    <a:pt x="292" y="79"/>
                    <a:pt x="355" y="141"/>
                    <a:pt x="356" y="217"/>
                  </a:cubicBezTo>
                  <a:cubicBezTo>
                    <a:pt x="356" y="293"/>
                    <a:pt x="295" y="355"/>
                    <a:pt x="219" y="356"/>
                  </a:cubicBezTo>
                  <a:cubicBezTo>
                    <a:pt x="143" y="357"/>
                    <a:pt x="80" y="295"/>
                    <a:pt x="80" y="219"/>
                  </a:cubicBezTo>
                  <a:cubicBezTo>
                    <a:pt x="79" y="143"/>
                    <a:pt x="140" y="81"/>
                    <a:pt x="216" y="80"/>
                  </a:cubicBezTo>
                  <a:close/>
                </a:path>
              </a:pathLst>
            </a:custGeom>
            <a:solidFill>
              <a:srgbClr val="214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11" name="Group 710"/>
          <p:cNvGrpSpPr/>
          <p:nvPr/>
        </p:nvGrpSpPr>
        <p:grpSpPr>
          <a:xfrm>
            <a:off x="14829684" y="10617866"/>
            <a:ext cx="1304130" cy="1303644"/>
            <a:chOff x="11455400" y="23760113"/>
            <a:chExt cx="4270375" cy="4268788"/>
          </a:xfrm>
        </p:grpSpPr>
        <p:sp>
          <p:nvSpPr>
            <p:cNvPr id="633" name="Oval 1163"/>
            <p:cNvSpPr>
              <a:spLocks noChangeArrowheads="1"/>
            </p:cNvSpPr>
            <p:nvPr/>
          </p:nvSpPr>
          <p:spPr bwMode="auto">
            <a:xfrm>
              <a:off x="11455400" y="23760113"/>
              <a:ext cx="4270375" cy="426878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34" name="Freeform 1164"/>
            <p:cNvSpPr>
              <a:spLocks/>
            </p:cNvSpPr>
            <p:nvPr/>
          </p:nvSpPr>
          <p:spPr bwMode="auto">
            <a:xfrm>
              <a:off x="12376150" y="24685625"/>
              <a:ext cx="1122363" cy="2549525"/>
            </a:xfrm>
            <a:custGeom>
              <a:avLst/>
              <a:gdLst>
                <a:gd name="T0" fmla="*/ 319 w 433"/>
                <a:gd name="T1" fmla="*/ 695 h 984"/>
                <a:gd name="T2" fmla="*/ 366 w 433"/>
                <a:gd name="T3" fmla="*/ 395 h 984"/>
                <a:gd name="T4" fmla="*/ 365 w 433"/>
                <a:gd name="T5" fmla="*/ 37 h 984"/>
                <a:gd name="T6" fmla="*/ 255 w 433"/>
                <a:gd name="T7" fmla="*/ 2 h 984"/>
                <a:gd name="T8" fmla="*/ 65 w 433"/>
                <a:gd name="T9" fmla="*/ 85 h 984"/>
                <a:gd name="T10" fmla="*/ 8 w 433"/>
                <a:gd name="T11" fmla="*/ 370 h 984"/>
                <a:gd name="T12" fmla="*/ 22 w 433"/>
                <a:gd name="T13" fmla="*/ 492 h 984"/>
                <a:gd name="T14" fmla="*/ 31 w 433"/>
                <a:gd name="T15" fmla="*/ 695 h 984"/>
                <a:gd name="T16" fmla="*/ 32 w 433"/>
                <a:gd name="T17" fmla="*/ 887 h 984"/>
                <a:gd name="T18" fmla="*/ 181 w 433"/>
                <a:gd name="T19" fmla="*/ 980 h 984"/>
                <a:gd name="T20" fmla="*/ 320 w 433"/>
                <a:gd name="T21" fmla="*/ 894 h 984"/>
                <a:gd name="T22" fmla="*/ 319 w 433"/>
                <a:gd name="T23" fmla="*/ 695 h 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3" h="984">
                  <a:moveTo>
                    <a:pt x="319" y="695"/>
                  </a:moveTo>
                  <a:cubicBezTo>
                    <a:pt x="319" y="695"/>
                    <a:pt x="299" y="526"/>
                    <a:pt x="366" y="395"/>
                  </a:cubicBezTo>
                  <a:cubicBezTo>
                    <a:pt x="433" y="265"/>
                    <a:pt x="397" y="74"/>
                    <a:pt x="365" y="37"/>
                  </a:cubicBezTo>
                  <a:cubicBezTo>
                    <a:pt x="341" y="9"/>
                    <a:pt x="333" y="4"/>
                    <a:pt x="255" y="2"/>
                  </a:cubicBezTo>
                  <a:cubicBezTo>
                    <a:pt x="177" y="0"/>
                    <a:pt x="101" y="36"/>
                    <a:pt x="65" y="85"/>
                  </a:cubicBezTo>
                  <a:cubicBezTo>
                    <a:pt x="29" y="135"/>
                    <a:pt x="0" y="261"/>
                    <a:pt x="8" y="370"/>
                  </a:cubicBezTo>
                  <a:cubicBezTo>
                    <a:pt x="15" y="480"/>
                    <a:pt x="18" y="464"/>
                    <a:pt x="22" y="492"/>
                  </a:cubicBezTo>
                  <a:cubicBezTo>
                    <a:pt x="25" y="519"/>
                    <a:pt x="34" y="593"/>
                    <a:pt x="31" y="695"/>
                  </a:cubicBezTo>
                  <a:cubicBezTo>
                    <a:pt x="29" y="797"/>
                    <a:pt x="32" y="887"/>
                    <a:pt x="32" y="887"/>
                  </a:cubicBezTo>
                  <a:cubicBezTo>
                    <a:pt x="32" y="887"/>
                    <a:pt x="30" y="984"/>
                    <a:pt x="181" y="980"/>
                  </a:cubicBezTo>
                  <a:cubicBezTo>
                    <a:pt x="332" y="977"/>
                    <a:pt x="320" y="894"/>
                    <a:pt x="320" y="894"/>
                  </a:cubicBezTo>
                  <a:lnTo>
                    <a:pt x="319" y="695"/>
                  </a:ln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35" name="Freeform 1165"/>
            <p:cNvSpPr>
              <a:spLocks/>
            </p:cNvSpPr>
            <p:nvPr/>
          </p:nvSpPr>
          <p:spPr bwMode="auto">
            <a:xfrm>
              <a:off x="12417425" y="24657050"/>
              <a:ext cx="1120775" cy="2547938"/>
            </a:xfrm>
            <a:custGeom>
              <a:avLst/>
              <a:gdLst>
                <a:gd name="T0" fmla="*/ 319 w 432"/>
                <a:gd name="T1" fmla="*/ 696 h 983"/>
                <a:gd name="T2" fmla="*/ 366 w 432"/>
                <a:gd name="T3" fmla="*/ 395 h 983"/>
                <a:gd name="T4" fmla="*/ 364 w 432"/>
                <a:gd name="T5" fmla="*/ 37 h 983"/>
                <a:gd name="T6" fmla="*/ 254 w 432"/>
                <a:gd name="T7" fmla="*/ 2 h 983"/>
                <a:gd name="T8" fmla="*/ 65 w 432"/>
                <a:gd name="T9" fmla="*/ 86 h 983"/>
                <a:gd name="T10" fmla="*/ 7 w 432"/>
                <a:gd name="T11" fmla="*/ 370 h 983"/>
                <a:gd name="T12" fmla="*/ 21 w 432"/>
                <a:gd name="T13" fmla="*/ 492 h 983"/>
                <a:gd name="T14" fmla="*/ 31 w 432"/>
                <a:gd name="T15" fmla="*/ 695 h 983"/>
                <a:gd name="T16" fmla="*/ 32 w 432"/>
                <a:gd name="T17" fmla="*/ 887 h 983"/>
                <a:gd name="T18" fmla="*/ 180 w 432"/>
                <a:gd name="T19" fmla="*/ 980 h 983"/>
                <a:gd name="T20" fmla="*/ 320 w 432"/>
                <a:gd name="T21" fmla="*/ 895 h 983"/>
                <a:gd name="T22" fmla="*/ 319 w 432"/>
                <a:gd name="T23" fmla="*/ 696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2" h="983">
                  <a:moveTo>
                    <a:pt x="319" y="696"/>
                  </a:moveTo>
                  <a:cubicBezTo>
                    <a:pt x="319" y="696"/>
                    <a:pt x="299" y="526"/>
                    <a:pt x="366" y="395"/>
                  </a:cubicBezTo>
                  <a:cubicBezTo>
                    <a:pt x="432" y="265"/>
                    <a:pt x="396" y="74"/>
                    <a:pt x="364" y="37"/>
                  </a:cubicBezTo>
                  <a:cubicBezTo>
                    <a:pt x="341" y="10"/>
                    <a:pt x="332" y="4"/>
                    <a:pt x="254" y="2"/>
                  </a:cubicBezTo>
                  <a:cubicBezTo>
                    <a:pt x="177" y="0"/>
                    <a:pt x="101" y="36"/>
                    <a:pt x="65" y="86"/>
                  </a:cubicBezTo>
                  <a:cubicBezTo>
                    <a:pt x="29" y="135"/>
                    <a:pt x="0" y="261"/>
                    <a:pt x="7" y="370"/>
                  </a:cubicBezTo>
                  <a:cubicBezTo>
                    <a:pt x="14" y="480"/>
                    <a:pt x="18" y="464"/>
                    <a:pt x="21" y="492"/>
                  </a:cubicBezTo>
                  <a:cubicBezTo>
                    <a:pt x="25" y="519"/>
                    <a:pt x="33" y="593"/>
                    <a:pt x="31" y="695"/>
                  </a:cubicBezTo>
                  <a:cubicBezTo>
                    <a:pt x="28" y="798"/>
                    <a:pt x="32" y="887"/>
                    <a:pt x="32" y="887"/>
                  </a:cubicBezTo>
                  <a:cubicBezTo>
                    <a:pt x="32" y="887"/>
                    <a:pt x="29" y="983"/>
                    <a:pt x="180" y="980"/>
                  </a:cubicBezTo>
                  <a:cubicBezTo>
                    <a:pt x="332" y="977"/>
                    <a:pt x="320" y="895"/>
                    <a:pt x="320" y="895"/>
                  </a:cubicBezTo>
                  <a:lnTo>
                    <a:pt x="319" y="696"/>
                  </a:lnTo>
                  <a:close/>
                </a:path>
              </a:pathLst>
            </a:custGeom>
            <a:solidFill>
              <a:srgbClr val="F06E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36" name="Freeform 1166"/>
            <p:cNvSpPr>
              <a:spLocks/>
            </p:cNvSpPr>
            <p:nvPr/>
          </p:nvSpPr>
          <p:spPr bwMode="auto">
            <a:xfrm>
              <a:off x="12490450" y="25795288"/>
              <a:ext cx="200025" cy="647700"/>
            </a:xfrm>
            <a:custGeom>
              <a:avLst/>
              <a:gdLst>
                <a:gd name="T0" fmla="*/ 17 w 77"/>
                <a:gd name="T1" fmla="*/ 0 h 250"/>
                <a:gd name="T2" fmla="*/ 37 w 77"/>
                <a:gd name="T3" fmla="*/ 133 h 250"/>
                <a:gd name="T4" fmla="*/ 75 w 77"/>
                <a:gd name="T5" fmla="*/ 216 h 250"/>
                <a:gd name="T6" fmla="*/ 56 w 77"/>
                <a:gd name="T7" fmla="*/ 249 h 250"/>
                <a:gd name="T8" fmla="*/ 18 w 77"/>
                <a:gd name="T9" fmla="*/ 189 h 250"/>
                <a:gd name="T10" fmla="*/ 5 w 77"/>
                <a:gd name="T11" fmla="*/ 102 h 250"/>
                <a:gd name="T12" fmla="*/ 17 w 77"/>
                <a:gd name="T13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250">
                  <a:moveTo>
                    <a:pt x="17" y="0"/>
                  </a:moveTo>
                  <a:cubicBezTo>
                    <a:pt x="17" y="0"/>
                    <a:pt x="16" y="104"/>
                    <a:pt x="37" y="133"/>
                  </a:cubicBezTo>
                  <a:cubicBezTo>
                    <a:pt x="58" y="161"/>
                    <a:pt x="74" y="205"/>
                    <a:pt x="75" y="216"/>
                  </a:cubicBezTo>
                  <a:cubicBezTo>
                    <a:pt x="75" y="227"/>
                    <a:pt x="77" y="250"/>
                    <a:pt x="56" y="249"/>
                  </a:cubicBezTo>
                  <a:cubicBezTo>
                    <a:pt x="36" y="248"/>
                    <a:pt x="22" y="201"/>
                    <a:pt x="18" y="189"/>
                  </a:cubicBezTo>
                  <a:cubicBezTo>
                    <a:pt x="18" y="189"/>
                    <a:pt x="2" y="115"/>
                    <a:pt x="5" y="102"/>
                  </a:cubicBezTo>
                  <a:cubicBezTo>
                    <a:pt x="0" y="82"/>
                    <a:pt x="17" y="0"/>
                    <a:pt x="17" y="0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37" name="Freeform 1167"/>
            <p:cNvSpPr>
              <a:spLocks/>
            </p:cNvSpPr>
            <p:nvPr/>
          </p:nvSpPr>
          <p:spPr bwMode="auto">
            <a:xfrm>
              <a:off x="12461875" y="25055513"/>
              <a:ext cx="674688" cy="987425"/>
            </a:xfrm>
            <a:custGeom>
              <a:avLst/>
              <a:gdLst>
                <a:gd name="T0" fmla="*/ 15 w 260"/>
                <a:gd name="T1" fmla="*/ 381 h 381"/>
                <a:gd name="T2" fmla="*/ 66 w 260"/>
                <a:gd name="T3" fmla="*/ 145 h 381"/>
                <a:gd name="T4" fmla="*/ 260 w 260"/>
                <a:gd name="T5" fmla="*/ 0 h 381"/>
                <a:gd name="T6" fmla="*/ 250 w 260"/>
                <a:gd name="T7" fmla="*/ 71 h 381"/>
                <a:gd name="T8" fmla="*/ 15 w 260"/>
                <a:gd name="T9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0" h="381">
                  <a:moveTo>
                    <a:pt x="15" y="381"/>
                  </a:moveTo>
                  <a:cubicBezTo>
                    <a:pt x="15" y="381"/>
                    <a:pt x="0" y="212"/>
                    <a:pt x="66" y="145"/>
                  </a:cubicBezTo>
                  <a:cubicBezTo>
                    <a:pt x="177" y="13"/>
                    <a:pt x="260" y="0"/>
                    <a:pt x="260" y="0"/>
                  </a:cubicBezTo>
                  <a:cubicBezTo>
                    <a:pt x="250" y="71"/>
                    <a:pt x="250" y="71"/>
                    <a:pt x="250" y="71"/>
                  </a:cubicBezTo>
                  <a:cubicBezTo>
                    <a:pt x="250" y="71"/>
                    <a:pt x="15" y="198"/>
                    <a:pt x="15" y="381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38" name="Freeform 1168"/>
            <p:cNvSpPr>
              <a:spLocks/>
            </p:cNvSpPr>
            <p:nvPr/>
          </p:nvSpPr>
          <p:spPr bwMode="auto">
            <a:xfrm>
              <a:off x="12993688" y="25654000"/>
              <a:ext cx="368300" cy="876300"/>
            </a:xfrm>
            <a:custGeom>
              <a:avLst/>
              <a:gdLst>
                <a:gd name="T0" fmla="*/ 132 w 142"/>
                <a:gd name="T1" fmla="*/ 23 h 338"/>
                <a:gd name="T2" fmla="*/ 111 w 142"/>
                <a:gd name="T3" fmla="*/ 158 h 338"/>
                <a:gd name="T4" fmla="*/ 80 w 142"/>
                <a:gd name="T5" fmla="*/ 206 h 338"/>
                <a:gd name="T6" fmla="*/ 36 w 142"/>
                <a:gd name="T7" fmla="*/ 257 h 338"/>
                <a:gd name="T8" fmla="*/ 12 w 142"/>
                <a:gd name="T9" fmla="*/ 318 h 338"/>
                <a:gd name="T10" fmla="*/ 48 w 142"/>
                <a:gd name="T11" fmla="*/ 330 h 338"/>
                <a:gd name="T12" fmla="*/ 97 w 142"/>
                <a:gd name="T13" fmla="*/ 278 h 338"/>
                <a:gd name="T14" fmla="*/ 142 w 142"/>
                <a:gd name="T15" fmla="*/ 139 h 338"/>
                <a:gd name="T16" fmla="*/ 132 w 142"/>
                <a:gd name="T17" fmla="*/ 2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2" h="338">
                  <a:moveTo>
                    <a:pt x="132" y="23"/>
                  </a:moveTo>
                  <a:cubicBezTo>
                    <a:pt x="130" y="0"/>
                    <a:pt x="122" y="126"/>
                    <a:pt x="111" y="158"/>
                  </a:cubicBezTo>
                  <a:cubicBezTo>
                    <a:pt x="105" y="177"/>
                    <a:pt x="80" y="206"/>
                    <a:pt x="80" y="206"/>
                  </a:cubicBezTo>
                  <a:cubicBezTo>
                    <a:pt x="36" y="257"/>
                    <a:pt x="36" y="257"/>
                    <a:pt x="36" y="257"/>
                  </a:cubicBezTo>
                  <a:cubicBezTo>
                    <a:pt x="36" y="257"/>
                    <a:pt x="0" y="297"/>
                    <a:pt x="12" y="318"/>
                  </a:cubicBezTo>
                  <a:cubicBezTo>
                    <a:pt x="23" y="338"/>
                    <a:pt x="34" y="335"/>
                    <a:pt x="48" y="330"/>
                  </a:cubicBezTo>
                  <a:cubicBezTo>
                    <a:pt x="60" y="325"/>
                    <a:pt x="63" y="318"/>
                    <a:pt x="97" y="278"/>
                  </a:cubicBezTo>
                  <a:cubicBezTo>
                    <a:pt x="132" y="235"/>
                    <a:pt x="142" y="139"/>
                    <a:pt x="142" y="139"/>
                  </a:cubicBezTo>
                  <a:lnTo>
                    <a:pt x="132" y="23"/>
                  </a:ln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39" name="Freeform 1169"/>
            <p:cNvSpPr>
              <a:spLocks/>
            </p:cNvSpPr>
            <p:nvPr/>
          </p:nvSpPr>
          <p:spPr bwMode="auto">
            <a:xfrm>
              <a:off x="13107988" y="25055513"/>
              <a:ext cx="479425" cy="1044575"/>
            </a:xfrm>
            <a:custGeom>
              <a:avLst/>
              <a:gdLst>
                <a:gd name="T0" fmla="*/ 94 w 185"/>
                <a:gd name="T1" fmla="*/ 403 h 403"/>
                <a:gd name="T2" fmla="*/ 10 w 185"/>
                <a:gd name="T3" fmla="*/ 0 h 403"/>
                <a:gd name="T4" fmla="*/ 0 w 185"/>
                <a:gd name="T5" fmla="*/ 71 h 403"/>
                <a:gd name="T6" fmla="*/ 94 w 185"/>
                <a:gd name="T7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403">
                  <a:moveTo>
                    <a:pt x="94" y="403"/>
                  </a:moveTo>
                  <a:cubicBezTo>
                    <a:pt x="185" y="61"/>
                    <a:pt x="10" y="0"/>
                    <a:pt x="10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105" y="206"/>
                    <a:pt x="94" y="403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40" name="Freeform 1170"/>
            <p:cNvSpPr>
              <a:spLocks/>
            </p:cNvSpPr>
            <p:nvPr/>
          </p:nvSpPr>
          <p:spPr bwMode="auto">
            <a:xfrm>
              <a:off x="13685838" y="24672925"/>
              <a:ext cx="1119188" cy="2547938"/>
            </a:xfrm>
            <a:custGeom>
              <a:avLst/>
              <a:gdLst>
                <a:gd name="T0" fmla="*/ 113 w 432"/>
                <a:gd name="T1" fmla="*/ 695 h 983"/>
                <a:gd name="T2" fmla="*/ 67 w 432"/>
                <a:gd name="T3" fmla="*/ 395 h 983"/>
                <a:gd name="T4" fmla="*/ 68 w 432"/>
                <a:gd name="T5" fmla="*/ 36 h 983"/>
                <a:gd name="T6" fmla="*/ 178 w 432"/>
                <a:gd name="T7" fmla="*/ 2 h 983"/>
                <a:gd name="T8" fmla="*/ 367 w 432"/>
                <a:gd name="T9" fmla="*/ 85 h 983"/>
                <a:gd name="T10" fmla="*/ 425 w 432"/>
                <a:gd name="T11" fmla="*/ 370 h 983"/>
                <a:gd name="T12" fmla="*/ 411 w 432"/>
                <a:gd name="T13" fmla="*/ 491 h 983"/>
                <a:gd name="T14" fmla="*/ 401 w 432"/>
                <a:gd name="T15" fmla="*/ 695 h 983"/>
                <a:gd name="T16" fmla="*/ 401 w 432"/>
                <a:gd name="T17" fmla="*/ 887 h 983"/>
                <a:gd name="T18" fmla="*/ 252 w 432"/>
                <a:gd name="T19" fmla="*/ 980 h 983"/>
                <a:gd name="T20" fmla="*/ 112 w 432"/>
                <a:gd name="T21" fmla="*/ 894 h 983"/>
                <a:gd name="T22" fmla="*/ 113 w 432"/>
                <a:gd name="T23" fmla="*/ 695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2" h="983">
                  <a:moveTo>
                    <a:pt x="113" y="695"/>
                  </a:moveTo>
                  <a:cubicBezTo>
                    <a:pt x="113" y="695"/>
                    <a:pt x="134" y="526"/>
                    <a:pt x="67" y="395"/>
                  </a:cubicBezTo>
                  <a:cubicBezTo>
                    <a:pt x="0" y="264"/>
                    <a:pt x="36" y="73"/>
                    <a:pt x="68" y="36"/>
                  </a:cubicBezTo>
                  <a:cubicBezTo>
                    <a:pt x="91" y="9"/>
                    <a:pt x="100" y="4"/>
                    <a:pt x="178" y="2"/>
                  </a:cubicBezTo>
                  <a:cubicBezTo>
                    <a:pt x="256" y="0"/>
                    <a:pt x="332" y="35"/>
                    <a:pt x="367" y="85"/>
                  </a:cubicBezTo>
                  <a:cubicBezTo>
                    <a:pt x="403" y="134"/>
                    <a:pt x="432" y="261"/>
                    <a:pt x="425" y="370"/>
                  </a:cubicBezTo>
                  <a:cubicBezTo>
                    <a:pt x="418" y="480"/>
                    <a:pt x="414" y="464"/>
                    <a:pt x="411" y="491"/>
                  </a:cubicBezTo>
                  <a:cubicBezTo>
                    <a:pt x="407" y="519"/>
                    <a:pt x="399" y="593"/>
                    <a:pt x="401" y="695"/>
                  </a:cubicBezTo>
                  <a:cubicBezTo>
                    <a:pt x="404" y="797"/>
                    <a:pt x="401" y="887"/>
                    <a:pt x="401" y="887"/>
                  </a:cubicBezTo>
                  <a:cubicBezTo>
                    <a:pt x="401" y="887"/>
                    <a:pt x="403" y="983"/>
                    <a:pt x="252" y="980"/>
                  </a:cubicBezTo>
                  <a:cubicBezTo>
                    <a:pt x="100" y="976"/>
                    <a:pt x="112" y="894"/>
                    <a:pt x="112" y="894"/>
                  </a:cubicBezTo>
                  <a:lnTo>
                    <a:pt x="113" y="695"/>
                  </a:ln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41" name="Freeform 1171"/>
            <p:cNvSpPr>
              <a:spLocks/>
            </p:cNvSpPr>
            <p:nvPr/>
          </p:nvSpPr>
          <p:spPr bwMode="auto">
            <a:xfrm>
              <a:off x="13644563" y="24644350"/>
              <a:ext cx="1122363" cy="2547938"/>
            </a:xfrm>
            <a:custGeom>
              <a:avLst/>
              <a:gdLst>
                <a:gd name="T0" fmla="*/ 114 w 433"/>
                <a:gd name="T1" fmla="*/ 695 h 983"/>
                <a:gd name="T2" fmla="*/ 67 w 433"/>
                <a:gd name="T3" fmla="*/ 395 h 983"/>
                <a:gd name="T4" fmla="*/ 68 w 433"/>
                <a:gd name="T5" fmla="*/ 36 h 983"/>
                <a:gd name="T6" fmla="*/ 178 w 433"/>
                <a:gd name="T7" fmla="*/ 2 h 983"/>
                <a:gd name="T8" fmla="*/ 368 w 433"/>
                <a:gd name="T9" fmla="*/ 85 h 983"/>
                <a:gd name="T10" fmla="*/ 425 w 433"/>
                <a:gd name="T11" fmla="*/ 370 h 983"/>
                <a:gd name="T12" fmla="*/ 411 w 433"/>
                <a:gd name="T13" fmla="*/ 491 h 983"/>
                <a:gd name="T14" fmla="*/ 402 w 433"/>
                <a:gd name="T15" fmla="*/ 695 h 983"/>
                <a:gd name="T16" fmla="*/ 401 w 433"/>
                <a:gd name="T17" fmla="*/ 887 h 983"/>
                <a:gd name="T18" fmla="*/ 252 w 433"/>
                <a:gd name="T19" fmla="*/ 980 h 983"/>
                <a:gd name="T20" fmla="*/ 113 w 433"/>
                <a:gd name="T21" fmla="*/ 894 h 983"/>
                <a:gd name="T22" fmla="*/ 114 w 433"/>
                <a:gd name="T23" fmla="*/ 695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3" h="983">
                  <a:moveTo>
                    <a:pt x="114" y="695"/>
                  </a:moveTo>
                  <a:cubicBezTo>
                    <a:pt x="114" y="695"/>
                    <a:pt x="134" y="526"/>
                    <a:pt x="67" y="395"/>
                  </a:cubicBezTo>
                  <a:cubicBezTo>
                    <a:pt x="0" y="264"/>
                    <a:pt x="36" y="73"/>
                    <a:pt x="68" y="36"/>
                  </a:cubicBezTo>
                  <a:cubicBezTo>
                    <a:pt x="92" y="9"/>
                    <a:pt x="101" y="4"/>
                    <a:pt x="178" y="2"/>
                  </a:cubicBezTo>
                  <a:cubicBezTo>
                    <a:pt x="256" y="0"/>
                    <a:pt x="332" y="35"/>
                    <a:pt x="368" y="85"/>
                  </a:cubicBezTo>
                  <a:cubicBezTo>
                    <a:pt x="404" y="135"/>
                    <a:pt x="433" y="261"/>
                    <a:pt x="425" y="370"/>
                  </a:cubicBezTo>
                  <a:cubicBezTo>
                    <a:pt x="418" y="480"/>
                    <a:pt x="415" y="464"/>
                    <a:pt x="411" y="491"/>
                  </a:cubicBezTo>
                  <a:cubicBezTo>
                    <a:pt x="407" y="519"/>
                    <a:pt x="400" y="593"/>
                    <a:pt x="402" y="695"/>
                  </a:cubicBezTo>
                  <a:cubicBezTo>
                    <a:pt x="405" y="797"/>
                    <a:pt x="401" y="887"/>
                    <a:pt x="401" y="887"/>
                  </a:cubicBezTo>
                  <a:cubicBezTo>
                    <a:pt x="401" y="887"/>
                    <a:pt x="404" y="983"/>
                    <a:pt x="252" y="980"/>
                  </a:cubicBezTo>
                  <a:cubicBezTo>
                    <a:pt x="101" y="977"/>
                    <a:pt x="113" y="894"/>
                    <a:pt x="113" y="894"/>
                  </a:cubicBezTo>
                  <a:lnTo>
                    <a:pt x="114" y="695"/>
                  </a:lnTo>
                  <a:close/>
                </a:path>
              </a:pathLst>
            </a:custGeom>
            <a:solidFill>
              <a:srgbClr val="F06E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42" name="Freeform 1172"/>
            <p:cNvSpPr>
              <a:spLocks/>
            </p:cNvSpPr>
            <p:nvPr/>
          </p:nvSpPr>
          <p:spPr bwMode="auto">
            <a:xfrm>
              <a:off x="14493875" y="25781000"/>
              <a:ext cx="200025" cy="646113"/>
            </a:xfrm>
            <a:custGeom>
              <a:avLst/>
              <a:gdLst>
                <a:gd name="T0" fmla="*/ 60 w 77"/>
                <a:gd name="T1" fmla="*/ 0 h 249"/>
                <a:gd name="T2" fmla="*/ 40 w 77"/>
                <a:gd name="T3" fmla="*/ 132 h 249"/>
                <a:gd name="T4" fmla="*/ 2 w 77"/>
                <a:gd name="T5" fmla="*/ 216 h 249"/>
                <a:gd name="T6" fmla="*/ 20 w 77"/>
                <a:gd name="T7" fmla="*/ 248 h 249"/>
                <a:gd name="T8" fmla="*/ 58 w 77"/>
                <a:gd name="T9" fmla="*/ 188 h 249"/>
                <a:gd name="T10" fmla="*/ 72 w 77"/>
                <a:gd name="T11" fmla="*/ 102 h 249"/>
                <a:gd name="T12" fmla="*/ 60 w 77"/>
                <a:gd name="T13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249">
                  <a:moveTo>
                    <a:pt x="60" y="0"/>
                  </a:moveTo>
                  <a:cubicBezTo>
                    <a:pt x="60" y="0"/>
                    <a:pt x="61" y="104"/>
                    <a:pt x="40" y="132"/>
                  </a:cubicBezTo>
                  <a:cubicBezTo>
                    <a:pt x="18" y="160"/>
                    <a:pt x="3" y="205"/>
                    <a:pt x="2" y="216"/>
                  </a:cubicBezTo>
                  <a:cubicBezTo>
                    <a:pt x="1" y="227"/>
                    <a:pt x="0" y="249"/>
                    <a:pt x="20" y="248"/>
                  </a:cubicBezTo>
                  <a:cubicBezTo>
                    <a:pt x="41" y="248"/>
                    <a:pt x="54" y="201"/>
                    <a:pt x="58" y="188"/>
                  </a:cubicBezTo>
                  <a:cubicBezTo>
                    <a:pt x="58" y="188"/>
                    <a:pt x="74" y="114"/>
                    <a:pt x="72" y="102"/>
                  </a:cubicBezTo>
                  <a:cubicBezTo>
                    <a:pt x="77" y="81"/>
                    <a:pt x="60" y="0"/>
                    <a:pt x="60" y="0"/>
                  </a:cubicBez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43" name="Freeform 1173"/>
            <p:cNvSpPr>
              <a:spLocks/>
            </p:cNvSpPr>
            <p:nvPr/>
          </p:nvSpPr>
          <p:spPr bwMode="auto">
            <a:xfrm>
              <a:off x="14049375" y="25042813"/>
              <a:ext cx="671513" cy="987425"/>
            </a:xfrm>
            <a:custGeom>
              <a:avLst/>
              <a:gdLst>
                <a:gd name="T0" fmla="*/ 245 w 259"/>
                <a:gd name="T1" fmla="*/ 381 h 381"/>
                <a:gd name="T2" fmla="*/ 193 w 259"/>
                <a:gd name="T3" fmla="*/ 145 h 381"/>
                <a:gd name="T4" fmla="*/ 0 w 259"/>
                <a:gd name="T5" fmla="*/ 0 h 381"/>
                <a:gd name="T6" fmla="*/ 10 w 259"/>
                <a:gd name="T7" fmla="*/ 70 h 381"/>
                <a:gd name="T8" fmla="*/ 245 w 259"/>
                <a:gd name="T9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9" h="381">
                  <a:moveTo>
                    <a:pt x="245" y="381"/>
                  </a:moveTo>
                  <a:cubicBezTo>
                    <a:pt x="245" y="381"/>
                    <a:pt x="259" y="212"/>
                    <a:pt x="193" y="145"/>
                  </a:cubicBezTo>
                  <a:cubicBezTo>
                    <a:pt x="83" y="12"/>
                    <a:pt x="0" y="0"/>
                    <a:pt x="0" y="0"/>
                  </a:cubicBezTo>
                  <a:cubicBezTo>
                    <a:pt x="10" y="70"/>
                    <a:pt x="10" y="70"/>
                    <a:pt x="10" y="70"/>
                  </a:cubicBezTo>
                  <a:cubicBezTo>
                    <a:pt x="10" y="70"/>
                    <a:pt x="245" y="198"/>
                    <a:pt x="245" y="381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44" name="Freeform 1174"/>
            <p:cNvSpPr>
              <a:spLocks/>
            </p:cNvSpPr>
            <p:nvPr/>
          </p:nvSpPr>
          <p:spPr bwMode="auto">
            <a:xfrm>
              <a:off x="13820775" y="25639713"/>
              <a:ext cx="369888" cy="877888"/>
            </a:xfrm>
            <a:custGeom>
              <a:avLst/>
              <a:gdLst>
                <a:gd name="T0" fmla="*/ 11 w 143"/>
                <a:gd name="T1" fmla="*/ 23 h 339"/>
                <a:gd name="T2" fmla="*/ 31 w 143"/>
                <a:gd name="T3" fmla="*/ 158 h 339"/>
                <a:gd name="T4" fmla="*/ 62 w 143"/>
                <a:gd name="T5" fmla="*/ 206 h 339"/>
                <a:gd name="T6" fmla="*/ 107 w 143"/>
                <a:gd name="T7" fmla="*/ 257 h 339"/>
                <a:gd name="T8" fmla="*/ 131 w 143"/>
                <a:gd name="T9" fmla="*/ 318 h 339"/>
                <a:gd name="T10" fmla="*/ 95 w 143"/>
                <a:gd name="T11" fmla="*/ 331 h 339"/>
                <a:gd name="T12" fmla="*/ 46 w 143"/>
                <a:gd name="T13" fmla="*/ 278 h 339"/>
                <a:gd name="T14" fmla="*/ 0 w 143"/>
                <a:gd name="T15" fmla="*/ 139 h 339"/>
                <a:gd name="T16" fmla="*/ 11 w 143"/>
                <a:gd name="T17" fmla="*/ 23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3" h="339">
                  <a:moveTo>
                    <a:pt x="11" y="23"/>
                  </a:moveTo>
                  <a:cubicBezTo>
                    <a:pt x="13" y="0"/>
                    <a:pt x="20" y="126"/>
                    <a:pt x="31" y="158"/>
                  </a:cubicBezTo>
                  <a:cubicBezTo>
                    <a:pt x="38" y="178"/>
                    <a:pt x="62" y="206"/>
                    <a:pt x="62" y="206"/>
                  </a:cubicBezTo>
                  <a:cubicBezTo>
                    <a:pt x="107" y="257"/>
                    <a:pt x="107" y="257"/>
                    <a:pt x="107" y="257"/>
                  </a:cubicBezTo>
                  <a:cubicBezTo>
                    <a:pt x="107" y="257"/>
                    <a:pt x="143" y="298"/>
                    <a:pt x="131" y="318"/>
                  </a:cubicBezTo>
                  <a:cubicBezTo>
                    <a:pt x="120" y="339"/>
                    <a:pt x="109" y="336"/>
                    <a:pt x="95" y="331"/>
                  </a:cubicBezTo>
                  <a:cubicBezTo>
                    <a:pt x="83" y="326"/>
                    <a:pt x="80" y="318"/>
                    <a:pt x="46" y="278"/>
                  </a:cubicBezTo>
                  <a:cubicBezTo>
                    <a:pt x="11" y="235"/>
                    <a:pt x="0" y="139"/>
                    <a:pt x="0" y="139"/>
                  </a:cubicBezTo>
                  <a:lnTo>
                    <a:pt x="11" y="23"/>
                  </a:lnTo>
                  <a:close/>
                </a:path>
              </a:pathLst>
            </a:custGeom>
            <a:solidFill>
              <a:srgbClr val="F593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45" name="Freeform 1175"/>
            <p:cNvSpPr>
              <a:spLocks/>
            </p:cNvSpPr>
            <p:nvPr/>
          </p:nvSpPr>
          <p:spPr bwMode="auto">
            <a:xfrm>
              <a:off x="13596938" y="25042813"/>
              <a:ext cx="481013" cy="1041400"/>
            </a:xfrm>
            <a:custGeom>
              <a:avLst/>
              <a:gdLst>
                <a:gd name="T0" fmla="*/ 91 w 185"/>
                <a:gd name="T1" fmla="*/ 402 h 402"/>
                <a:gd name="T2" fmla="*/ 175 w 185"/>
                <a:gd name="T3" fmla="*/ 0 h 402"/>
                <a:gd name="T4" fmla="*/ 185 w 185"/>
                <a:gd name="T5" fmla="*/ 71 h 402"/>
                <a:gd name="T6" fmla="*/ 91 w 185"/>
                <a:gd name="T7" fmla="*/ 40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5" h="402">
                  <a:moveTo>
                    <a:pt x="91" y="402"/>
                  </a:moveTo>
                  <a:cubicBezTo>
                    <a:pt x="0" y="60"/>
                    <a:pt x="175" y="0"/>
                    <a:pt x="175" y="0"/>
                  </a:cubicBezTo>
                  <a:cubicBezTo>
                    <a:pt x="185" y="71"/>
                    <a:pt x="185" y="71"/>
                    <a:pt x="185" y="71"/>
                  </a:cubicBezTo>
                  <a:cubicBezTo>
                    <a:pt x="185" y="71"/>
                    <a:pt x="80" y="205"/>
                    <a:pt x="91" y="402"/>
                  </a:cubicBezTo>
                  <a:close/>
                </a:path>
              </a:pathLst>
            </a:custGeom>
            <a:solidFill>
              <a:srgbClr val="FFD1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13" name="Group 712"/>
          <p:cNvGrpSpPr/>
          <p:nvPr/>
        </p:nvGrpSpPr>
        <p:grpSpPr>
          <a:xfrm>
            <a:off x="17021634" y="10617866"/>
            <a:ext cx="1304130" cy="1303644"/>
            <a:chOff x="16454438" y="23760113"/>
            <a:chExt cx="4270375" cy="4268788"/>
          </a:xfrm>
        </p:grpSpPr>
        <p:sp>
          <p:nvSpPr>
            <p:cNvPr id="646" name="Oval 1176"/>
            <p:cNvSpPr>
              <a:spLocks noChangeArrowheads="1"/>
            </p:cNvSpPr>
            <p:nvPr/>
          </p:nvSpPr>
          <p:spPr bwMode="auto">
            <a:xfrm>
              <a:off x="16454438" y="23760113"/>
              <a:ext cx="4270375" cy="4268788"/>
            </a:xfrm>
            <a:prstGeom prst="ellipse">
              <a:avLst/>
            </a:prstGeom>
            <a:solidFill>
              <a:schemeClr val="accent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47" name="Freeform 1177"/>
            <p:cNvSpPr>
              <a:spLocks/>
            </p:cNvSpPr>
            <p:nvPr/>
          </p:nvSpPr>
          <p:spPr bwMode="auto">
            <a:xfrm>
              <a:off x="17494250" y="25071388"/>
              <a:ext cx="1133475" cy="1192213"/>
            </a:xfrm>
            <a:custGeom>
              <a:avLst/>
              <a:gdLst>
                <a:gd name="T0" fmla="*/ 435 w 437"/>
                <a:gd name="T1" fmla="*/ 2 h 460"/>
                <a:gd name="T2" fmla="*/ 437 w 437"/>
                <a:gd name="T3" fmla="*/ 365 h 460"/>
                <a:gd name="T4" fmla="*/ 181 w 437"/>
                <a:gd name="T5" fmla="*/ 460 h 460"/>
                <a:gd name="T6" fmla="*/ 32 w 437"/>
                <a:gd name="T7" fmla="*/ 306 h 460"/>
                <a:gd name="T8" fmla="*/ 0 w 437"/>
                <a:gd name="T9" fmla="*/ 68 h 460"/>
                <a:gd name="T10" fmla="*/ 167 w 437"/>
                <a:gd name="T11" fmla="*/ 41 h 460"/>
                <a:gd name="T12" fmla="*/ 334 w 437"/>
                <a:gd name="T13" fmla="*/ 14 h 460"/>
                <a:gd name="T14" fmla="*/ 435 w 437"/>
                <a:gd name="T15" fmla="*/ 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7" h="460">
                  <a:moveTo>
                    <a:pt x="435" y="2"/>
                  </a:moveTo>
                  <a:cubicBezTo>
                    <a:pt x="437" y="365"/>
                    <a:pt x="437" y="365"/>
                    <a:pt x="437" y="365"/>
                  </a:cubicBezTo>
                  <a:cubicBezTo>
                    <a:pt x="181" y="460"/>
                    <a:pt x="181" y="460"/>
                    <a:pt x="181" y="460"/>
                  </a:cubicBezTo>
                  <a:cubicBezTo>
                    <a:pt x="32" y="306"/>
                    <a:pt x="32" y="306"/>
                    <a:pt x="32" y="306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133" y="46"/>
                    <a:pt x="167" y="41"/>
                  </a:cubicBezTo>
                  <a:cubicBezTo>
                    <a:pt x="201" y="37"/>
                    <a:pt x="303" y="20"/>
                    <a:pt x="334" y="14"/>
                  </a:cubicBezTo>
                  <a:cubicBezTo>
                    <a:pt x="365" y="9"/>
                    <a:pt x="430" y="0"/>
                    <a:pt x="435" y="2"/>
                  </a:cubicBezTo>
                  <a:close/>
                </a:path>
              </a:pathLst>
            </a:custGeom>
            <a:solidFill>
              <a:srgbClr val="3727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48" name="Freeform 1178"/>
            <p:cNvSpPr>
              <a:spLocks/>
            </p:cNvSpPr>
            <p:nvPr/>
          </p:nvSpPr>
          <p:spPr bwMode="auto">
            <a:xfrm>
              <a:off x="18616613" y="25076150"/>
              <a:ext cx="1120775" cy="1350963"/>
            </a:xfrm>
            <a:custGeom>
              <a:avLst/>
              <a:gdLst>
                <a:gd name="T0" fmla="*/ 431 w 432"/>
                <a:gd name="T1" fmla="*/ 194 h 521"/>
                <a:gd name="T2" fmla="*/ 392 w 432"/>
                <a:gd name="T3" fmla="*/ 521 h 521"/>
                <a:gd name="T4" fmla="*/ 4 w 432"/>
                <a:gd name="T5" fmla="*/ 363 h 521"/>
                <a:gd name="T6" fmla="*/ 0 w 432"/>
                <a:gd name="T7" fmla="*/ 0 h 521"/>
                <a:gd name="T8" fmla="*/ 2 w 432"/>
                <a:gd name="T9" fmla="*/ 0 h 521"/>
                <a:gd name="T10" fmla="*/ 196 w 432"/>
                <a:gd name="T11" fmla="*/ 84 h 521"/>
                <a:gd name="T12" fmla="*/ 431 w 432"/>
                <a:gd name="T13" fmla="*/ 19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2" h="521">
                  <a:moveTo>
                    <a:pt x="431" y="194"/>
                  </a:moveTo>
                  <a:cubicBezTo>
                    <a:pt x="392" y="521"/>
                    <a:pt x="392" y="521"/>
                    <a:pt x="392" y="521"/>
                  </a:cubicBezTo>
                  <a:cubicBezTo>
                    <a:pt x="4" y="363"/>
                    <a:pt x="4" y="363"/>
                    <a:pt x="4" y="36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08" y="42"/>
                    <a:pt x="196" y="84"/>
                  </a:cubicBezTo>
                  <a:cubicBezTo>
                    <a:pt x="284" y="126"/>
                    <a:pt x="432" y="185"/>
                    <a:pt x="431" y="194"/>
                  </a:cubicBezTo>
                  <a:close/>
                </a:path>
              </a:pathLst>
            </a:custGeom>
            <a:solidFill>
              <a:srgbClr val="473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49" name="Freeform 1179"/>
            <p:cNvSpPr>
              <a:spLocks/>
            </p:cNvSpPr>
            <p:nvPr/>
          </p:nvSpPr>
          <p:spPr bwMode="auto">
            <a:xfrm>
              <a:off x="17478375" y="25234900"/>
              <a:ext cx="912813" cy="2063750"/>
            </a:xfrm>
            <a:custGeom>
              <a:avLst/>
              <a:gdLst>
                <a:gd name="T0" fmla="*/ 55 w 352"/>
                <a:gd name="T1" fmla="*/ 412 h 796"/>
                <a:gd name="T2" fmla="*/ 6 w 352"/>
                <a:gd name="T3" fmla="*/ 5 h 796"/>
                <a:gd name="T4" fmla="*/ 329 w 352"/>
                <a:gd name="T5" fmla="*/ 273 h 796"/>
                <a:gd name="T6" fmla="*/ 343 w 352"/>
                <a:gd name="T7" fmla="*/ 787 h 796"/>
                <a:gd name="T8" fmla="*/ 55 w 352"/>
                <a:gd name="T9" fmla="*/ 412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2" h="796">
                  <a:moveTo>
                    <a:pt x="55" y="412"/>
                  </a:moveTo>
                  <a:cubicBezTo>
                    <a:pt x="53" y="406"/>
                    <a:pt x="0" y="0"/>
                    <a:pt x="6" y="5"/>
                  </a:cubicBezTo>
                  <a:cubicBezTo>
                    <a:pt x="12" y="10"/>
                    <a:pt x="329" y="264"/>
                    <a:pt x="329" y="273"/>
                  </a:cubicBezTo>
                  <a:cubicBezTo>
                    <a:pt x="329" y="281"/>
                    <a:pt x="352" y="796"/>
                    <a:pt x="343" y="787"/>
                  </a:cubicBezTo>
                  <a:cubicBezTo>
                    <a:pt x="335" y="779"/>
                    <a:pt x="55" y="412"/>
                    <a:pt x="55" y="412"/>
                  </a:cubicBezTo>
                  <a:close/>
                </a:path>
              </a:pathLst>
            </a:custGeom>
            <a:solidFill>
              <a:srgbClr val="473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50" name="Freeform 1180"/>
            <p:cNvSpPr>
              <a:spLocks/>
            </p:cNvSpPr>
            <p:nvPr/>
          </p:nvSpPr>
          <p:spPr bwMode="auto">
            <a:xfrm>
              <a:off x="18316575" y="25582563"/>
              <a:ext cx="1425575" cy="1697038"/>
            </a:xfrm>
            <a:custGeom>
              <a:avLst/>
              <a:gdLst>
                <a:gd name="T0" fmla="*/ 550 w 550"/>
                <a:gd name="T1" fmla="*/ 0 h 655"/>
                <a:gd name="T2" fmla="*/ 495 w 550"/>
                <a:gd name="T3" fmla="*/ 455 h 655"/>
                <a:gd name="T4" fmla="*/ 486 w 550"/>
                <a:gd name="T5" fmla="*/ 467 h 655"/>
                <a:gd name="T6" fmla="*/ 29 w 550"/>
                <a:gd name="T7" fmla="*/ 655 h 655"/>
                <a:gd name="T8" fmla="*/ 17 w 550"/>
                <a:gd name="T9" fmla="*/ 653 h 655"/>
                <a:gd name="T10" fmla="*/ 0 w 550"/>
                <a:gd name="T11" fmla="*/ 136 h 655"/>
                <a:gd name="T12" fmla="*/ 550 w 550"/>
                <a:gd name="T13" fmla="*/ 0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0" h="655">
                  <a:moveTo>
                    <a:pt x="550" y="0"/>
                  </a:moveTo>
                  <a:cubicBezTo>
                    <a:pt x="495" y="455"/>
                    <a:pt x="495" y="455"/>
                    <a:pt x="495" y="455"/>
                  </a:cubicBezTo>
                  <a:cubicBezTo>
                    <a:pt x="495" y="455"/>
                    <a:pt x="494" y="462"/>
                    <a:pt x="486" y="467"/>
                  </a:cubicBezTo>
                  <a:cubicBezTo>
                    <a:pt x="478" y="472"/>
                    <a:pt x="36" y="655"/>
                    <a:pt x="29" y="655"/>
                  </a:cubicBezTo>
                  <a:cubicBezTo>
                    <a:pt x="22" y="655"/>
                    <a:pt x="17" y="653"/>
                    <a:pt x="17" y="653"/>
                  </a:cubicBezTo>
                  <a:cubicBezTo>
                    <a:pt x="0" y="136"/>
                    <a:pt x="0" y="136"/>
                    <a:pt x="0" y="136"/>
                  </a:cubicBezTo>
                  <a:lnTo>
                    <a:pt x="550" y="0"/>
                  </a:lnTo>
                  <a:close/>
                </a:path>
              </a:pathLst>
            </a:custGeom>
            <a:solidFill>
              <a:srgbClr val="4733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51" name="Freeform 1181"/>
            <p:cNvSpPr>
              <a:spLocks/>
            </p:cNvSpPr>
            <p:nvPr/>
          </p:nvSpPr>
          <p:spPr bwMode="auto">
            <a:xfrm>
              <a:off x="16932275" y="25198388"/>
              <a:ext cx="1397000" cy="738188"/>
            </a:xfrm>
            <a:custGeom>
              <a:avLst/>
              <a:gdLst>
                <a:gd name="T0" fmla="*/ 217 w 539"/>
                <a:gd name="T1" fmla="*/ 19 h 285"/>
                <a:gd name="T2" fmla="*/ 92 w 539"/>
                <a:gd name="T3" fmla="*/ 7 h 285"/>
                <a:gd name="T4" fmla="*/ 3 w 539"/>
                <a:gd name="T5" fmla="*/ 0 h 285"/>
                <a:gd name="T6" fmla="*/ 0 w 539"/>
                <a:gd name="T7" fmla="*/ 7 h 285"/>
                <a:gd name="T8" fmla="*/ 56 w 539"/>
                <a:gd name="T9" fmla="*/ 67 h 285"/>
                <a:gd name="T10" fmla="*/ 124 w 539"/>
                <a:gd name="T11" fmla="*/ 141 h 285"/>
                <a:gd name="T12" fmla="*/ 199 w 539"/>
                <a:gd name="T13" fmla="*/ 232 h 285"/>
                <a:gd name="T14" fmla="*/ 238 w 539"/>
                <a:gd name="T15" fmla="*/ 284 h 285"/>
                <a:gd name="T16" fmla="*/ 432 w 539"/>
                <a:gd name="T17" fmla="*/ 280 h 285"/>
                <a:gd name="T18" fmla="*/ 539 w 539"/>
                <a:gd name="T19" fmla="*/ 285 h 285"/>
                <a:gd name="T20" fmla="*/ 529 w 539"/>
                <a:gd name="T21" fmla="*/ 275 h 285"/>
                <a:gd name="T22" fmla="*/ 217 w 539"/>
                <a:gd name="T23" fmla="*/ 19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9" h="285">
                  <a:moveTo>
                    <a:pt x="217" y="19"/>
                  </a:moveTo>
                  <a:cubicBezTo>
                    <a:pt x="217" y="19"/>
                    <a:pt x="156" y="11"/>
                    <a:pt x="92" y="7"/>
                  </a:cubicBezTo>
                  <a:cubicBezTo>
                    <a:pt x="28" y="3"/>
                    <a:pt x="3" y="0"/>
                    <a:pt x="3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31" y="36"/>
                    <a:pt x="56" y="67"/>
                  </a:cubicBezTo>
                  <a:cubicBezTo>
                    <a:pt x="80" y="95"/>
                    <a:pt x="102" y="116"/>
                    <a:pt x="124" y="141"/>
                  </a:cubicBezTo>
                  <a:cubicBezTo>
                    <a:pt x="147" y="168"/>
                    <a:pt x="178" y="203"/>
                    <a:pt x="199" y="232"/>
                  </a:cubicBezTo>
                  <a:cubicBezTo>
                    <a:pt x="221" y="262"/>
                    <a:pt x="238" y="284"/>
                    <a:pt x="238" y="284"/>
                  </a:cubicBezTo>
                  <a:cubicBezTo>
                    <a:pt x="238" y="284"/>
                    <a:pt x="358" y="278"/>
                    <a:pt x="432" y="280"/>
                  </a:cubicBezTo>
                  <a:cubicBezTo>
                    <a:pt x="506" y="281"/>
                    <a:pt x="539" y="285"/>
                    <a:pt x="539" y="285"/>
                  </a:cubicBezTo>
                  <a:cubicBezTo>
                    <a:pt x="529" y="275"/>
                    <a:pt x="529" y="275"/>
                    <a:pt x="529" y="275"/>
                  </a:cubicBezTo>
                  <a:lnTo>
                    <a:pt x="217" y="19"/>
                  </a:lnTo>
                  <a:close/>
                </a:path>
              </a:pathLst>
            </a:custGeom>
            <a:solidFill>
              <a:srgbClr val="6B52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52" name="Freeform 1182"/>
            <p:cNvSpPr>
              <a:spLocks/>
            </p:cNvSpPr>
            <p:nvPr/>
          </p:nvSpPr>
          <p:spPr bwMode="auto">
            <a:xfrm>
              <a:off x="17367250" y="24714200"/>
              <a:ext cx="1247775" cy="533400"/>
            </a:xfrm>
            <a:custGeom>
              <a:avLst/>
              <a:gdLst>
                <a:gd name="T0" fmla="*/ 0 w 481"/>
                <a:gd name="T1" fmla="*/ 50 h 206"/>
                <a:gd name="T2" fmla="*/ 38 w 481"/>
                <a:gd name="T3" fmla="*/ 164 h 206"/>
                <a:gd name="T4" fmla="*/ 49 w 481"/>
                <a:gd name="T5" fmla="*/ 206 h 206"/>
                <a:gd name="T6" fmla="*/ 172 w 481"/>
                <a:gd name="T7" fmla="*/ 185 h 206"/>
                <a:gd name="T8" fmla="*/ 356 w 481"/>
                <a:gd name="T9" fmla="*/ 159 h 206"/>
                <a:gd name="T10" fmla="*/ 481 w 481"/>
                <a:gd name="T11" fmla="*/ 140 h 206"/>
                <a:gd name="T12" fmla="*/ 455 w 481"/>
                <a:gd name="T13" fmla="*/ 57 h 206"/>
                <a:gd name="T14" fmla="*/ 432 w 481"/>
                <a:gd name="T15" fmla="*/ 0 h 206"/>
                <a:gd name="T16" fmla="*/ 281 w 481"/>
                <a:gd name="T17" fmla="*/ 17 h 206"/>
                <a:gd name="T18" fmla="*/ 91 w 481"/>
                <a:gd name="T19" fmla="*/ 38 h 206"/>
                <a:gd name="T20" fmla="*/ 2 w 481"/>
                <a:gd name="T21" fmla="*/ 47 h 206"/>
                <a:gd name="T22" fmla="*/ 0 w 481"/>
                <a:gd name="T23" fmla="*/ 5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1" h="206">
                  <a:moveTo>
                    <a:pt x="0" y="50"/>
                  </a:moveTo>
                  <a:cubicBezTo>
                    <a:pt x="0" y="50"/>
                    <a:pt x="33" y="150"/>
                    <a:pt x="38" y="164"/>
                  </a:cubicBezTo>
                  <a:cubicBezTo>
                    <a:pt x="42" y="179"/>
                    <a:pt x="49" y="206"/>
                    <a:pt x="49" y="206"/>
                  </a:cubicBezTo>
                  <a:cubicBezTo>
                    <a:pt x="49" y="206"/>
                    <a:pt x="128" y="193"/>
                    <a:pt x="172" y="185"/>
                  </a:cubicBezTo>
                  <a:cubicBezTo>
                    <a:pt x="215" y="178"/>
                    <a:pt x="317" y="168"/>
                    <a:pt x="356" y="159"/>
                  </a:cubicBezTo>
                  <a:cubicBezTo>
                    <a:pt x="396" y="150"/>
                    <a:pt x="481" y="140"/>
                    <a:pt x="481" y="140"/>
                  </a:cubicBezTo>
                  <a:cubicBezTo>
                    <a:pt x="481" y="140"/>
                    <a:pt x="466" y="82"/>
                    <a:pt x="455" y="57"/>
                  </a:cubicBezTo>
                  <a:cubicBezTo>
                    <a:pt x="444" y="31"/>
                    <a:pt x="432" y="0"/>
                    <a:pt x="432" y="0"/>
                  </a:cubicBezTo>
                  <a:cubicBezTo>
                    <a:pt x="432" y="0"/>
                    <a:pt x="333" y="12"/>
                    <a:pt x="281" y="17"/>
                  </a:cubicBezTo>
                  <a:cubicBezTo>
                    <a:pt x="230" y="22"/>
                    <a:pt x="131" y="33"/>
                    <a:pt x="91" y="38"/>
                  </a:cubicBezTo>
                  <a:cubicBezTo>
                    <a:pt x="51" y="42"/>
                    <a:pt x="2" y="47"/>
                    <a:pt x="2" y="47"/>
                  </a:cubicBezTo>
                  <a:lnTo>
                    <a:pt x="0" y="50"/>
                  </a:lnTo>
                  <a:close/>
                </a:path>
              </a:pathLst>
            </a:custGeom>
            <a:solidFill>
              <a:srgbClr val="6B52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53" name="Freeform 1183"/>
            <p:cNvSpPr>
              <a:spLocks/>
            </p:cNvSpPr>
            <p:nvPr/>
          </p:nvSpPr>
          <p:spPr bwMode="auto">
            <a:xfrm>
              <a:off x="18621375" y="24772938"/>
              <a:ext cx="1550988" cy="809625"/>
            </a:xfrm>
            <a:custGeom>
              <a:avLst/>
              <a:gdLst>
                <a:gd name="T0" fmla="*/ 127 w 598"/>
                <a:gd name="T1" fmla="*/ 0 h 312"/>
                <a:gd name="T2" fmla="*/ 57 w 598"/>
                <a:gd name="T3" fmla="*/ 65 h 312"/>
                <a:gd name="T4" fmla="*/ 0 w 598"/>
                <a:gd name="T5" fmla="*/ 117 h 312"/>
                <a:gd name="T6" fmla="*/ 124 w 598"/>
                <a:gd name="T7" fmla="*/ 176 h 312"/>
                <a:gd name="T8" fmla="*/ 307 w 598"/>
                <a:gd name="T9" fmla="*/ 258 h 312"/>
                <a:gd name="T10" fmla="*/ 433 w 598"/>
                <a:gd name="T11" fmla="*/ 312 h 312"/>
                <a:gd name="T12" fmla="*/ 537 w 598"/>
                <a:gd name="T13" fmla="*/ 205 h 312"/>
                <a:gd name="T14" fmla="*/ 598 w 598"/>
                <a:gd name="T15" fmla="*/ 145 h 312"/>
                <a:gd name="T16" fmla="*/ 594 w 598"/>
                <a:gd name="T17" fmla="*/ 140 h 312"/>
                <a:gd name="T18" fmla="*/ 401 w 598"/>
                <a:gd name="T19" fmla="*/ 83 h 312"/>
                <a:gd name="T20" fmla="*/ 127 w 598"/>
                <a:gd name="T21" fmla="*/ 0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8" h="312">
                  <a:moveTo>
                    <a:pt x="127" y="0"/>
                  </a:moveTo>
                  <a:cubicBezTo>
                    <a:pt x="127" y="0"/>
                    <a:pt x="76" y="47"/>
                    <a:pt x="57" y="65"/>
                  </a:cubicBezTo>
                  <a:cubicBezTo>
                    <a:pt x="38" y="82"/>
                    <a:pt x="0" y="117"/>
                    <a:pt x="0" y="117"/>
                  </a:cubicBezTo>
                  <a:cubicBezTo>
                    <a:pt x="0" y="117"/>
                    <a:pt x="84" y="155"/>
                    <a:pt x="124" y="176"/>
                  </a:cubicBezTo>
                  <a:cubicBezTo>
                    <a:pt x="165" y="196"/>
                    <a:pt x="258" y="240"/>
                    <a:pt x="307" y="258"/>
                  </a:cubicBezTo>
                  <a:cubicBezTo>
                    <a:pt x="355" y="277"/>
                    <a:pt x="433" y="312"/>
                    <a:pt x="433" y="312"/>
                  </a:cubicBezTo>
                  <a:cubicBezTo>
                    <a:pt x="433" y="312"/>
                    <a:pt x="502" y="239"/>
                    <a:pt x="537" y="205"/>
                  </a:cubicBezTo>
                  <a:cubicBezTo>
                    <a:pt x="572" y="172"/>
                    <a:pt x="598" y="145"/>
                    <a:pt x="598" y="145"/>
                  </a:cubicBezTo>
                  <a:cubicBezTo>
                    <a:pt x="594" y="140"/>
                    <a:pt x="594" y="140"/>
                    <a:pt x="594" y="140"/>
                  </a:cubicBezTo>
                  <a:cubicBezTo>
                    <a:pt x="594" y="140"/>
                    <a:pt x="454" y="102"/>
                    <a:pt x="401" y="83"/>
                  </a:cubicBezTo>
                  <a:cubicBezTo>
                    <a:pt x="348" y="65"/>
                    <a:pt x="204" y="17"/>
                    <a:pt x="127" y="0"/>
                  </a:cubicBezTo>
                  <a:close/>
                </a:path>
              </a:pathLst>
            </a:custGeom>
            <a:solidFill>
              <a:srgbClr val="6B52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54" name="Freeform 1184"/>
            <p:cNvSpPr>
              <a:spLocks/>
            </p:cNvSpPr>
            <p:nvPr/>
          </p:nvSpPr>
          <p:spPr bwMode="auto">
            <a:xfrm>
              <a:off x="18305463" y="25579388"/>
              <a:ext cx="1822450" cy="946150"/>
            </a:xfrm>
            <a:custGeom>
              <a:avLst/>
              <a:gdLst>
                <a:gd name="T0" fmla="*/ 703 w 703"/>
                <a:gd name="T1" fmla="*/ 173 h 365"/>
                <a:gd name="T2" fmla="*/ 701 w 703"/>
                <a:gd name="T3" fmla="*/ 179 h 365"/>
                <a:gd name="T4" fmla="*/ 589 w 703"/>
                <a:gd name="T5" fmla="*/ 215 h 365"/>
                <a:gd name="T6" fmla="*/ 423 w 703"/>
                <a:gd name="T7" fmla="*/ 272 h 365"/>
                <a:gd name="T8" fmla="*/ 254 w 703"/>
                <a:gd name="T9" fmla="*/ 324 h 365"/>
                <a:gd name="T10" fmla="*/ 141 w 703"/>
                <a:gd name="T11" fmla="*/ 365 h 365"/>
                <a:gd name="T12" fmla="*/ 136 w 703"/>
                <a:gd name="T13" fmla="*/ 363 h 365"/>
                <a:gd name="T14" fmla="*/ 4 w 703"/>
                <a:gd name="T15" fmla="*/ 137 h 365"/>
                <a:gd name="T16" fmla="*/ 6 w 703"/>
                <a:gd name="T17" fmla="*/ 131 h 365"/>
                <a:gd name="T18" fmla="*/ 551 w 703"/>
                <a:gd name="T19" fmla="*/ 0 h 365"/>
                <a:gd name="T20" fmla="*/ 554 w 703"/>
                <a:gd name="T21" fmla="*/ 1 h 365"/>
                <a:gd name="T22" fmla="*/ 703 w 703"/>
                <a:gd name="T23" fmla="*/ 173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3" h="365">
                  <a:moveTo>
                    <a:pt x="703" y="173"/>
                  </a:moveTo>
                  <a:cubicBezTo>
                    <a:pt x="701" y="179"/>
                    <a:pt x="701" y="179"/>
                    <a:pt x="701" y="179"/>
                  </a:cubicBezTo>
                  <a:cubicBezTo>
                    <a:pt x="701" y="179"/>
                    <a:pt x="624" y="204"/>
                    <a:pt x="589" y="215"/>
                  </a:cubicBezTo>
                  <a:cubicBezTo>
                    <a:pt x="554" y="226"/>
                    <a:pt x="480" y="259"/>
                    <a:pt x="423" y="272"/>
                  </a:cubicBezTo>
                  <a:cubicBezTo>
                    <a:pt x="367" y="286"/>
                    <a:pt x="287" y="312"/>
                    <a:pt x="254" y="324"/>
                  </a:cubicBezTo>
                  <a:cubicBezTo>
                    <a:pt x="222" y="335"/>
                    <a:pt x="141" y="365"/>
                    <a:pt x="141" y="365"/>
                  </a:cubicBezTo>
                  <a:cubicBezTo>
                    <a:pt x="136" y="363"/>
                    <a:pt x="136" y="363"/>
                    <a:pt x="136" y="363"/>
                  </a:cubicBezTo>
                  <a:cubicBezTo>
                    <a:pt x="4" y="137"/>
                    <a:pt x="4" y="137"/>
                    <a:pt x="4" y="137"/>
                  </a:cubicBezTo>
                  <a:cubicBezTo>
                    <a:pt x="4" y="137"/>
                    <a:pt x="0" y="131"/>
                    <a:pt x="6" y="131"/>
                  </a:cubicBezTo>
                  <a:cubicBezTo>
                    <a:pt x="11" y="131"/>
                    <a:pt x="551" y="0"/>
                    <a:pt x="551" y="0"/>
                  </a:cubicBezTo>
                  <a:cubicBezTo>
                    <a:pt x="554" y="1"/>
                    <a:pt x="554" y="1"/>
                    <a:pt x="554" y="1"/>
                  </a:cubicBezTo>
                  <a:cubicBezTo>
                    <a:pt x="554" y="1"/>
                    <a:pt x="703" y="169"/>
                    <a:pt x="703" y="173"/>
                  </a:cubicBezTo>
                  <a:close/>
                </a:path>
              </a:pathLst>
            </a:custGeom>
            <a:solidFill>
              <a:srgbClr val="6B52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14" name="Group 713"/>
          <p:cNvGrpSpPr/>
          <p:nvPr/>
        </p:nvGrpSpPr>
        <p:grpSpPr>
          <a:xfrm>
            <a:off x="19213584" y="10617866"/>
            <a:ext cx="1304130" cy="1303644"/>
            <a:chOff x="21453475" y="23760113"/>
            <a:chExt cx="4270375" cy="4268788"/>
          </a:xfrm>
        </p:grpSpPr>
        <p:sp>
          <p:nvSpPr>
            <p:cNvPr id="655" name="Oval 1185"/>
            <p:cNvSpPr>
              <a:spLocks noChangeArrowheads="1"/>
            </p:cNvSpPr>
            <p:nvPr/>
          </p:nvSpPr>
          <p:spPr bwMode="auto">
            <a:xfrm>
              <a:off x="21453475" y="23760113"/>
              <a:ext cx="4270375" cy="426878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56" name="Freeform 1186"/>
            <p:cNvSpPr>
              <a:spLocks/>
            </p:cNvSpPr>
            <p:nvPr/>
          </p:nvSpPr>
          <p:spPr bwMode="auto">
            <a:xfrm>
              <a:off x="21977350" y="24644350"/>
              <a:ext cx="3255963" cy="2643188"/>
            </a:xfrm>
            <a:custGeom>
              <a:avLst/>
              <a:gdLst>
                <a:gd name="T0" fmla="*/ 840 w 1256"/>
                <a:gd name="T1" fmla="*/ 202 h 1020"/>
                <a:gd name="T2" fmla="*/ 430 w 1256"/>
                <a:gd name="T3" fmla="*/ 0 h 1020"/>
                <a:gd name="T4" fmla="*/ 257 w 1256"/>
                <a:gd name="T5" fmla="*/ 412 h 1020"/>
                <a:gd name="T6" fmla="*/ 638 w 1256"/>
                <a:gd name="T7" fmla="*/ 571 h 1020"/>
                <a:gd name="T8" fmla="*/ 642 w 1256"/>
                <a:gd name="T9" fmla="*/ 1020 h 1020"/>
                <a:gd name="T10" fmla="*/ 731 w 1256"/>
                <a:gd name="T11" fmla="*/ 1020 h 1020"/>
                <a:gd name="T12" fmla="*/ 660 w 1256"/>
                <a:gd name="T13" fmla="*/ 575 h 1020"/>
                <a:gd name="T14" fmla="*/ 840 w 1256"/>
                <a:gd name="T15" fmla="*/ 202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6" h="1020">
                  <a:moveTo>
                    <a:pt x="840" y="202"/>
                  </a:moveTo>
                  <a:cubicBezTo>
                    <a:pt x="729" y="174"/>
                    <a:pt x="578" y="103"/>
                    <a:pt x="430" y="0"/>
                  </a:cubicBezTo>
                  <a:cubicBezTo>
                    <a:pt x="382" y="174"/>
                    <a:pt x="325" y="320"/>
                    <a:pt x="257" y="412"/>
                  </a:cubicBezTo>
                  <a:cubicBezTo>
                    <a:pt x="0" y="762"/>
                    <a:pt x="548" y="997"/>
                    <a:pt x="638" y="571"/>
                  </a:cubicBezTo>
                  <a:cubicBezTo>
                    <a:pt x="667" y="675"/>
                    <a:pt x="710" y="879"/>
                    <a:pt x="642" y="1020"/>
                  </a:cubicBezTo>
                  <a:cubicBezTo>
                    <a:pt x="670" y="1008"/>
                    <a:pt x="694" y="1005"/>
                    <a:pt x="731" y="1020"/>
                  </a:cubicBezTo>
                  <a:cubicBezTo>
                    <a:pt x="801" y="928"/>
                    <a:pt x="723" y="707"/>
                    <a:pt x="660" y="575"/>
                  </a:cubicBezTo>
                  <a:cubicBezTo>
                    <a:pt x="996" y="826"/>
                    <a:pt x="1256" y="305"/>
                    <a:pt x="840" y="202"/>
                  </a:cubicBezTo>
                  <a:close/>
                </a:path>
              </a:pathLst>
            </a:custGeom>
            <a:solidFill>
              <a:srgbClr val="FFD16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</p:grpSp>
      <p:grpSp>
        <p:nvGrpSpPr>
          <p:cNvPr id="715" name="Group 714"/>
          <p:cNvGrpSpPr/>
          <p:nvPr/>
        </p:nvGrpSpPr>
        <p:grpSpPr>
          <a:xfrm>
            <a:off x="21405541" y="10617866"/>
            <a:ext cx="1303644" cy="1303644"/>
            <a:chOff x="26452513" y="23760113"/>
            <a:chExt cx="4268788" cy="4268788"/>
          </a:xfrm>
        </p:grpSpPr>
        <p:sp>
          <p:nvSpPr>
            <p:cNvPr id="657" name="Oval 1187"/>
            <p:cNvSpPr>
              <a:spLocks noChangeArrowheads="1"/>
            </p:cNvSpPr>
            <p:nvPr/>
          </p:nvSpPr>
          <p:spPr bwMode="auto">
            <a:xfrm>
              <a:off x="26452513" y="23760113"/>
              <a:ext cx="4268788" cy="426878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58" name="Freeform 1188"/>
            <p:cNvSpPr>
              <a:spLocks/>
            </p:cNvSpPr>
            <p:nvPr/>
          </p:nvSpPr>
          <p:spPr bwMode="auto">
            <a:xfrm>
              <a:off x="27374850" y="24550688"/>
              <a:ext cx="2497138" cy="2495550"/>
            </a:xfrm>
            <a:custGeom>
              <a:avLst/>
              <a:gdLst>
                <a:gd name="T0" fmla="*/ 178 w 963"/>
                <a:gd name="T1" fmla="*/ 30 h 963"/>
                <a:gd name="T2" fmla="*/ 29 w 963"/>
                <a:gd name="T3" fmla="*/ 180 h 963"/>
                <a:gd name="T4" fmla="*/ 29 w 963"/>
                <a:gd name="T5" fmla="*/ 287 h 963"/>
                <a:gd name="T6" fmla="*/ 678 w 963"/>
                <a:gd name="T7" fmla="*/ 933 h 963"/>
                <a:gd name="T8" fmla="*/ 785 w 963"/>
                <a:gd name="T9" fmla="*/ 933 h 963"/>
                <a:gd name="T10" fmla="*/ 934 w 963"/>
                <a:gd name="T11" fmla="*/ 783 h 963"/>
                <a:gd name="T12" fmla="*/ 934 w 963"/>
                <a:gd name="T13" fmla="*/ 676 h 963"/>
                <a:gd name="T14" fmla="*/ 286 w 963"/>
                <a:gd name="T15" fmla="*/ 30 h 963"/>
                <a:gd name="T16" fmla="*/ 178 w 963"/>
                <a:gd name="T17" fmla="*/ 30 h 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3" h="963">
                  <a:moveTo>
                    <a:pt x="178" y="30"/>
                  </a:moveTo>
                  <a:cubicBezTo>
                    <a:pt x="29" y="180"/>
                    <a:pt x="29" y="180"/>
                    <a:pt x="29" y="180"/>
                  </a:cubicBezTo>
                  <a:cubicBezTo>
                    <a:pt x="0" y="209"/>
                    <a:pt x="0" y="258"/>
                    <a:pt x="29" y="287"/>
                  </a:cubicBezTo>
                  <a:cubicBezTo>
                    <a:pt x="678" y="933"/>
                    <a:pt x="678" y="933"/>
                    <a:pt x="678" y="933"/>
                  </a:cubicBezTo>
                  <a:cubicBezTo>
                    <a:pt x="707" y="963"/>
                    <a:pt x="756" y="963"/>
                    <a:pt x="785" y="933"/>
                  </a:cubicBezTo>
                  <a:cubicBezTo>
                    <a:pt x="934" y="783"/>
                    <a:pt x="934" y="783"/>
                    <a:pt x="934" y="783"/>
                  </a:cubicBezTo>
                  <a:cubicBezTo>
                    <a:pt x="963" y="754"/>
                    <a:pt x="963" y="706"/>
                    <a:pt x="934" y="676"/>
                  </a:cubicBezTo>
                  <a:cubicBezTo>
                    <a:pt x="286" y="30"/>
                    <a:pt x="286" y="30"/>
                    <a:pt x="286" y="30"/>
                  </a:cubicBezTo>
                  <a:cubicBezTo>
                    <a:pt x="256" y="0"/>
                    <a:pt x="208" y="1"/>
                    <a:pt x="178" y="30"/>
                  </a:cubicBezTo>
                  <a:close/>
                </a:path>
              </a:pathLst>
            </a:custGeom>
            <a:solidFill>
              <a:srgbClr val="1D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59" name="Freeform 1189"/>
            <p:cNvSpPr>
              <a:spLocks/>
            </p:cNvSpPr>
            <p:nvPr/>
          </p:nvSpPr>
          <p:spPr bwMode="auto">
            <a:xfrm>
              <a:off x="28009850" y="25195213"/>
              <a:ext cx="1219200" cy="1216025"/>
            </a:xfrm>
            <a:custGeom>
              <a:avLst/>
              <a:gdLst>
                <a:gd name="T0" fmla="*/ 127 w 470"/>
                <a:gd name="T1" fmla="*/ 16 h 469"/>
                <a:gd name="T2" fmla="*/ 16 w 470"/>
                <a:gd name="T3" fmla="*/ 127 h 469"/>
                <a:gd name="T4" fmla="*/ 16 w 470"/>
                <a:gd name="T5" fmla="*/ 187 h 469"/>
                <a:gd name="T6" fmla="*/ 283 w 470"/>
                <a:gd name="T7" fmla="*/ 453 h 469"/>
                <a:gd name="T8" fmla="*/ 343 w 470"/>
                <a:gd name="T9" fmla="*/ 452 h 469"/>
                <a:gd name="T10" fmla="*/ 453 w 470"/>
                <a:gd name="T11" fmla="*/ 341 h 469"/>
                <a:gd name="T12" fmla="*/ 453 w 470"/>
                <a:gd name="T13" fmla="*/ 282 h 469"/>
                <a:gd name="T14" fmla="*/ 187 w 470"/>
                <a:gd name="T15" fmla="*/ 16 h 469"/>
                <a:gd name="T16" fmla="*/ 127 w 470"/>
                <a:gd name="T17" fmla="*/ 16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0" h="469">
                  <a:moveTo>
                    <a:pt x="127" y="16"/>
                  </a:moveTo>
                  <a:cubicBezTo>
                    <a:pt x="16" y="127"/>
                    <a:pt x="16" y="127"/>
                    <a:pt x="16" y="127"/>
                  </a:cubicBezTo>
                  <a:cubicBezTo>
                    <a:pt x="0" y="144"/>
                    <a:pt x="0" y="170"/>
                    <a:pt x="16" y="187"/>
                  </a:cubicBezTo>
                  <a:cubicBezTo>
                    <a:pt x="283" y="453"/>
                    <a:pt x="283" y="453"/>
                    <a:pt x="283" y="453"/>
                  </a:cubicBezTo>
                  <a:cubicBezTo>
                    <a:pt x="300" y="469"/>
                    <a:pt x="326" y="469"/>
                    <a:pt x="343" y="452"/>
                  </a:cubicBezTo>
                  <a:cubicBezTo>
                    <a:pt x="453" y="341"/>
                    <a:pt x="453" y="341"/>
                    <a:pt x="453" y="341"/>
                  </a:cubicBezTo>
                  <a:cubicBezTo>
                    <a:pt x="470" y="325"/>
                    <a:pt x="470" y="298"/>
                    <a:pt x="453" y="282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70" y="0"/>
                    <a:pt x="143" y="0"/>
                    <a:pt x="127" y="16"/>
                  </a:cubicBezTo>
                  <a:close/>
                </a:path>
              </a:pathLst>
            </a:custGeom>
            <a:solidFill>
              <a:srgbClr val="214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60" name="Freeform 659"/>
            <p:cNvSpPr>
              <a:spLocks/>
            </p:cNvSpPr>
            <p:nvPr/>
          </p:nvSpPr>
          <p:spPr bwMode="auto">
            <a:xfrm>
              <a:off x="27462163" y="24650700"/>
              <a:ext cx="2328862" cy="2312988"/>
            </a:xfrm>
            <a:custGeom>
              <a:avLst/>
              <a:gdLst>
                <a:gd name="connsiteX0" fmla="*/ 1818480 w 2328862"/>
                <a:gd name="connsiteY0" fmla="*/ 2251076 h 2312988"/>
                <a:gd name="connsiteX1" fmla="*/ 1849436 w 2328862"/>
                <a:gd name="connsiteY1" fmla="*/ 2282032 h 2312988"/>
                <a:gd name="connsiteX2" fmla="*/ 1818480 w 2328862"/>
                <a:gd name="connsiteY2" fmla="*/ 2312988 h 2312988"/>
                <a:gd name="connsiteX3" fmla="*/ 1787524 w 2328862"/>
                <a:gd name="connsiteY3" fmla="*/ 2282032 h 2312988"/>
                <a:gd name="connsiteX4" fmla="*/ 1818480 w 2328862"/>
                <a:gd name="connsiteY4" fmla="*/ 2251076 h 2312988"/>
                <a:gd name="connsiteX5" fmla="*/ 1707070 w 2328862"/>
                <a:gd name="connsiteY5" fmla="*/ 2198688 h 2312988"/>
                <a:gd name="connsiteX6" fmla="*/ 1738312 w 2328862"/>
                <a:gd name="connsiteY6" fmla="*/ 2229644 h 2312988"/>
                <a:gd name="connsiteX7" fmla="*/ 1707070 w 2328862"/>
                <a:gd name="connsiteY7" fmla="*/ 2260600 h 2312988"/>
                <a:gd name="connsiteX8" fmla="*/ 1673224 w 2328862"/>
                <a:gd name="connsiteY8" fmla="*/ 2229644 h 2312988"/>
                <a:gd name="connsiteX9" fmla="*/ 1707070 w 2328862"/>
                <a:gd name="connsiteY9" fmla="*/ 2198688 h 2312988"/>
                <a:gd name="connsiteX10" fmla="*/ 1913730 w 2328862"/>
                <a:gd name="connsiteY10" fmla="*/ 2154238 h 2312988"/>
                <a:gd name="connsiteX11" fmla="*/ 1944688 w 2328862"/>
                <a:gd name="connsiteY11" fmla="*/ 2185480 h 2312988"/>
                <a:gd name="connsiteX12" fmla="*/ 1913730 w 2328862"/>
                <a:gd name="connsiteY12" fmla="*/ 2219326 h 2312988"/>
                <a:gd name="connsiteX13" fmla="*/ 1882774 w 2328862"/>
                <a:gd name="connsiteY13" fmla="*/ 2188084 h 2312988"/>
                <a:gd name="connsiteX14" fmla="*/ 1913730 w 2328862"/>
                <a:gd name="connsiteY14" fmla="*/ 2154238 h 2312988"/>
                <a:gd name="connsiteX15" fmla="*/ 1802320 w 2328862"/>
                <a:gd name="connsiteY15" fmla="*/ 2103438 h 2312988"/>
                <a:gd name="connsiteX16" fmla="*/ 1833562 w 2328862"/>
                <a:gd name="connsiteY16" fmla="*/ 2133918 h 2312988"/>
                <a:gd name="connsiteX17" fmla="*/ 1802320 w 2328862"/>
                <a:gd name="connsiteY17" fmla="*/ 2166938 h 2312988"/>
                <a:gd name="connsiteX18" fmla="*/ 1768474 w 2328862"/>
                <a:gd name="connsiteY18" fmla="*/ 2133918 h 2312988"/>
                <a:gd name="connsiteX19" fmla="*/ 1802320 w 2328862"/>
                <a:gd name="connsiteY19" fmla="*/ 2103438 h 2312988"/>
                <a:gd name="connsiteX20" fmla="*/ 1642268 w 2328862"/>
                <a:gd name="connsiteY20" fmla="*/ 2087564 h 2312988"/>
                <a:gd name="connsiteX21" fmla="*/ 1673224 w 2328862"/>
                <a:gd name="connsiteY21" fmla="*/ 2118806 h 2312988"/>
                <a:gd name="connsiteX22" fmla="*/ 1642268 w 2328862"/>
                <a:gd name="connsiteY22" fmla="*/ 2152652 h 2312988"/>
                <a:gd name="connsiteX23" fmla="*/ 1611312 w 2328862"/>
                <a:gd name="connsiteY23" fmla="*/ 2118806 h 2312988"/>
                <a:gd name="connsiteX24" fmla="*/ 1642268 w 2328862"/>
                <a:gd name="connsiteY24" fmla="*/ 2087564 h 2312988"/>
                <a:gd name="connsiteX25" fmla="*/ 2010568 w 2328862"/>
                <a:gd name="connsiteY25" fmla="*/ 2062164 h 2312988"/>
                <a:gd name="connsiteX26" fmla="*/ 2041524 w 2328862"/>
                <a:gd name="connsiteY26" fmla="*/ 2093120 h 2312988"/>
                <a:gd name="connsiteX27" fmla="*/ 2010568 w 2328862"/>
                <a:gd name="connsiteY27" fmla="*/ 2124076 h 2312988"/>
                <a:gd name="connsiteX28" fmla="*/ 1979612 w 2328862"/>
                <a:gd name="connsiteY28" fmla="*/ 2093120 h 2312988"/>
                <a:gd name="connsiteX29" fmla="*/ 2010568 w 2328862"/>
                <a:gd name="connsiteY29" fmla="*/ 2062164 h 2312988"/>
                <a:gd name="connsiteX30" fmla="*/ 1530348 w 2328862"/>
                <a:gd name="connsiteY30" fmla="*/ 2039938 h 2312988"/>
                <a:gd name="connsiteX31" fmla="*/ 1562100 w 2328862"/>
                <a:gd name="connsiteY31" fmla="*/ 2071688 h 2312988"/>
                <a:gd name="connsiteX32" fmla="*/ 1530348 w 2328862"/>
                <a:gd name="connsiteY32" fmla="*/ 2103438 h 2312988"/>
                <a:gd name="connsiteX33" fmla="*/ 1498600 w 2328862"/>
                <a:gd name="connsiteY33" fmla="*/ 2071688 h 2312988"/>
                <a:gd name="connsiteX34" fmla="*/ 1530348 w 2328862"/>
                <a:gd name="connsiteY34" fmla="*/ 2039938 h 2312988"/>
                <a:gd name="connsiteX35" fmla="*/ 1898332 w 2328862"/>
                <a:gd name="connsiteY35" fmla="*/ 2006600 h 2312988"/>
                <a:gd name="connsiteX36" fmla="*/ 1928812 w 2328862"/>
                <a:gd name="connsiteY36" fmla="*/ 2040446 h 2312988"/>
                <a:gd name="connsiteX37" fmla="*/ 1898332 w 2328862"/>
                <a:gd name="connsiteY37" fmla="*/ 2071688 h 2312988"/>
                <a:gd name="connsiteX38" fmla="*/ 1865312 w 2328862"/>
                <a:gd name="connsiteY38" fmla="*/ 2040446 h 2312988"/>
                <a:gd name="connsiteX39" fmla="*/ 1898332 w 2328862"/>
                <a:gd name="connsiteY39" fmla="*/ 2006600 h 2312988"/>
                <a:gd name="connsiteX40" fmla="*/ 1737518 w 2328862"/>
                <a:gd name="connsiteY40" fmla="*/ 1990724 h 2312988"/>
                <a:gd name="connsiteX41" fmla="*/ 1768474 w 2328862"/>
                <a:gd name="connsiteY41" fmla="*/ 2024570 h 2312988"/>
                <a:gd name="connsiteX42" fmla="*/ 1737518 w 2328862"/>
                <a:gd name="connsiteY42" fmla="*/ 2055812 h 2312988"/>
                <a:gd name="connsiteX43" fmla="*/ 1706560 w 2328862"/>
                <a:gd name="connsiteY43" fmla="*/ 2024570 h 2312988"/>
                <a:gd name="connsiteX44" fmla="*/ 1737518 w 2328862"/>
                <a:gd name="connsiteY44" fmla="*/ 1990724 h 2312988"/>
                <a:gd name="connsiteX45" fmla="*/ 2105818 w 2328862"/>
                <a:gd name="connsiteY45" fmla="*/ 1965324 h 2312988"/>
                <a:gd name="connsiteX46" fmla="*/ 2136774 w 2328862"/>
                <a:gd name="connsiteY46" fmla="*/ 1996282 h 2312988"/>
                <a:gd name="connsiteX47" fmla="*/ 2105818 w 2328862"/>
                <a:gd name="connsiteY47" fmla="*/ 2027238 h 2312988"/>
                <a:gd name="connsiteX48" fmla="*/ 2074860 w 2328862"/>
                <a:gd name="connsiteY48" fmla="*/ 1996282 h 2312988"/>
                <a:gd name="connsiteX49" fmla="*/ 2105818 w 2328862"/>
                <a:gd name="connsiteY49" fmla="*/ 1965324 h 2312988"/>
                <a:gd name="connsiteX50" fmla="*/ 1600200 w 2328862"/>
                <a:gd name="connsiteY50" fmla="*/ 1955800 h 2312988"/>
                <a:gd name="connsiteX51" fmla="*/ 1631948 w 2328862"/>
                <a:gd name="connsiteY51" fmla="*/ 1988820 h 2312988"/>
                <a:gd name="connsiteX52" fmla="*/ 1600200 w 2328862"/>
                <a:gd name="connsiteY52" fmla="*/ 2019300 h 2312988"/>
                <a:gd name="connsiteX53" fmla="*/ 1568448 w 2328862"/>
                <a:gd name="connsiteY53" fmla="*/ 1988820 h 2312988"/>
                <a:gd name="connsiteX54" fmla="*/ 1600200 w 2328862"/>
                <a:gd name="connsiteY54" fmla="*/ 1955800 h 2312988"/>
                <a:gd name="connsiteX55" fmla="*/ 1454942 w 2328862"/>
                <a:gd name="connsiteY55" fmla="*/ 1924050 h 2312988"/>
                <a:gd name="connsiteX56" fmla="*/ 1485900 w 2328862"/>
                <a:gd name="connsiteY56" fmla="*/ 1955292 h 2312988"/>
                <a:gd name="connsiteX57" fmla="*/ 1454942 w 2328862"/>
                <a:gd name="connsiteY57" fmla="*/ 1989138 h 2312988"/>
                <a:gd name="connsiteX58" fmla="*/ 1423986 w 2328862"/>
                <a:gd name="connsiteY58" fmla="*/ 1955292 h 2312988"/>
                <a:gd name="connsiteX59" fmla="*/ 1454942 w 2328862"/>
                <a:gd name="connsiteY59" fmla="*/ 1924050 h 2312988"/>
                <a:gd name="connsiteX60" fmla="*/ 1994406 w 2328862"/>
                <a:gd name="connsiteY60" fmla="*/ 1912938 h 2312988"/>
                <a:gd name="connsiteX61" fmla="*/ 2025648 w 2328862"/>
                <a:gd name="connsiteY61" fmla="*/ 1944688 h 2312988"/>
                <a:gd name="connsiteX62" fmla="*/ 1994406 w 2328862"/>
                <a:gd name="connsiteY62" fmla="*/ 1976438 h 2312988"/>
                <a:gd name="connsiteX63" fmla="*/ 1960560 w 2328862"/>
                <a:gd name="connsiteY63" fmla="*/ 1944688 h 2312988"/>
                <a:gd name="connsiteX64" fmla="*/ 1994406 w 2328862"/>
                <a:gd name="connsiteY64" fmla="*/ 1912938 h 2312988"/>
                <a:gd name="connsiteX65" fmla="*/ 1833560 w 2328862"/>
                <a:gd name="connsiteY65" fmla="*/ 1898650 h 2312988"/>
                <a:gd name="connsiteX66" fmla="*/ 1865312 w 2328862"/>
                <a:gd name="connsiteY66" fmla="*/ 1929606 h 2312988"/>
                <a:gd name="connsiteX67" fmla="*/ 1833560 w 2328862"/>
                <a:gd name="connsiteY67" fmla="*/ 1960564 h 2312988"/>
                <a:gd name="connsiteX68" fmla="*/ 1801812 w 2328862"/>
                <a:gd name="connsiteY68" fmla="*/ 1929606 h 2312988"/>
                <a:gd name="connsiteX69" fmla="*/ 1833560 w 2328862"/>
                <a:gd name="connsiteY69" fmla="*/ 1898650 h 2312988"/>
                <a:gd name="connsiteX70" fmla="*/ 2201860 w 2328862"/>
                <a:gd name="connsiteY70" fmla="*/ 1870076 h 2312988"/>
                <a:gd name="connsiteX71" fmla="*/ 2233612 w 2328862"/>
                <a:gd name="connsiteY71" fmla="*/ 1901318 h 2312988"/>
                <a:gd name="connsiteX72" fmla="*/ 2201860 w 2328862"/>
                <a:gd name="connsiteY72" fmla="*/ 1935164 h 2312988"/>
                <a:gd name="connsiteX73" fmla="*/ 2170112 w 2328862"/>
                <a:gd name="connsiteY73" fmla="*/ 1901318 h 2312988"/>
                <a:gd name="connsiteX74" fmla="*/ 2201860 w 2328862"/>
                <a:gd name="connsiteY74" fmla="*/ 1870076 h 2312988"/>
                <a:gd name="connsiteX75" fmla="*/ 1695956 w 2328862"/>
                <a:gd name="connsiteY75" fmla="*/ 1862138 h 2312988"/>
                <a:gd name="connsiteX76" fmla="*/ 1727200 w 2328862"/>
                <a:gd name="connsiteY76" fmla="*/ 1893094 h 2312988"/>
                <a:gd name="connsiteX77" fmla="*/ 1695956 w 2328862"/>
                <a:gd name="connsiteY77" fmla="*/ 1924052 h 2312988"/>
                <a:gd name="connsiteX78" fmla="*/ 1662112 w 2328862"/>
                <a:gd name="connsiteY78" fmla="*/ 1893094 h 2312988"/>
                <a:gd name="connsiteX79" fmla="*/ 1695956 w 2328862"/>
                <a:gd name="connsiteY79" fmla="*/ 1862138 h 2312988"/>
                <a:gd name="connsiteX80" fmla="*/ 1341120 w 2328862"/>
                <a:gd name="connsiteY80" fmla="*/ 1851024 h 2312988"/>
                <a:gd name="connsiteX81" fmla="*/ 1371600 w 2328862"/>
                <a:gd name="connsiteY81" fmla="*/ 1881982 h 2312988"/>
                <a:gd name="connsiteX82" fmla="*/ 1341120 w 2328862"/>
                <a:gd name="connsiteY82" fmla="*/ 1912938 h 2312988"/>
                <a:gd name="connsiteX83" fmla="*/ 1308100 w 2328862"/>
                <a:gd name="connsiteY83" fmla="*/ 1881982 h 2312988"/>
                <a:gd name="connsiteX84" fmla="*/ 1341120 w 2328862"/>
                <a:gd name="connsiteY84" fmla="*/ 1851024 h 2312988"/>
                <a:gd name="connsiteX85" fmla="*/ 1550986 w 2328862"/>
                <a:gd name="connsiteY85" fmla="*/ 1828800 h 2312988"/>
                <a:gd name="connsiteX86" fmla="*/ 1582736 w 2328862"/>
                <a:gd name="connsiteY86" fmla="*/ 1861820 h 2312988"/>
                <a:gd name="connsiteX87" fmla="*/ 1550986 w 2328862"/>
                <a:gd name="connsiteY87" fmla="*/ 1892300 h 2312988"/>
                <a:gd name="connsiteX88" fmla="*/ 1519236 w 2328862"/>
                <a:gd name="connsiteY88" fmla="*/ 1861820 h 2312988"/>
                <a:gd name="connsiteX89" fmla="*/ 1550986 w 2328862"/>
                <a:gd name="connsiteY89" fmla="*/ 1828800 h 2312988"/>
                <a:gd name="connsiteX90" fmla="*/ 2087880 w 2328862"/>
                <a:gd name="connsiteY90" fmla="*/ 1817688 h 2312988"/>
                <a:gd name="connsiteX91" fmla="*/ 2120900 w 2328862"/>
                <a:gd name="connsiteY91" fmla="*/ 1848644 h 2312988"/>
                <a:gd name="connsiteX92" fmla="*/ 2090420 w 2328862"/>
                <a:gd name="connsiteY92" fmla="*/ 1879600 h 2312988"/>
                <a:gd name="connsiteX93" fmla="*/ 2057400 w 2328862"/>
                <a:gd name="connsiteY93" fmla="*/ 1848644 h 2312988"/>
                <a:gd name="connsiteX94" fmla="*/ 2087880 w 2328862"/>
                <a:gd name="connsiteY94" fmla="*/ 1817688 h 2312988"/>
                <a:gd name="connsiteX95" fmla="*/ 1929606 w 2328862"/>
                <a:gd name="connsiteY95" fmla="*/ 1801812 h 2312988"/>
                <a:gd name="connsiteX96" fmla="*/ 1960562 w 2328862"/>
                <a:gd name="connsiteY96" fmla="*/ 1832770 h 2312988"/>
                <a:gd name="connsiteX97" fmla="*/ 1929606 w 2328862"/>
                <a:gd name="connsiteY97" fmla="*/ 1863726 h 2312988"/>
                <a:gd name="connsiteX98" fmla="*/ 1898648 w 2328862"/>
                <a:gd name="connsiteY98" fmla="*/ 1832770 h 2312988"/>
                <a:gd name="connsiteX99" fmla="*/ 1929606 w 2328862"/>
                <a:gd name="connsiteY99" fmla="*/ 1801812 h 2312988"/>
                <a:gd name="connsiteX100" fmla="*/ 1439068 w 2328862"/>
                <a:gd name="connsiteY100" fmla="*/ 1776412 h 2312988"/>
                <a:gd name="connsiteX101" fmla="*/ 1470024 w 2328862"/>
                <a:gd name="connsiteY101" fmla="*/ 1807370 h 2312988"/>
                <a:gd name="connsiteX102" fmla="*/ 1439068 w 2328862"/>
                <a:gd name="connsiteY102" fmla="*/ 1838326 h 2312988"/>
                <a:gd name="connsiteX103" fmla="*/ 1408112 w 2328862"/>
                <a:gd name="connsiteY103" fmla="*/ 1807370 h 2312988"/>
                <a:gd name="connsiteX104" fmla="*/ 1439068 w 2328862"/>
                <a:gd name="connsiteY104" fmla="*/ 1776412 h 2312988"/>
                <a:gd name="connsiteX105" fmla="*/ 2297906 w 2328862"/>
                <a:gd name="connsiteY105" fmla="*/ 1773238 h 2312988"/>
                <a:gd name="connsiteX106" fmla="*/ 2328862 w 2328862"/>
                <a:gd name="connsiteY106" fmla="*/ 1807084 h 2312988"/>
                <a:gd name="connsiteX107" fmla="*/ 2297906 w 2328862"/>
                <a:gd name="connsiteY107" fmla="*/ 1838326 h 2312988"/>
                <a:gd name="connsiteX108" fmla="*/ 2266948 w 2328862"/>
                <a:gd name="connsiteY108" fmla="*/ 1807084 h 2312988"/>
                <a:gd name="connsiteX109" fmla="*/ 2297906 w 2328862"/>
                <a:gd name="connsiteY109" fmla="*/ 1773238 h 2312988"/>
                <a:gd name="connsiteX110" fmla="*/ 1792794 w 2328862"/>
                <a:gd name="connsiteY110" fmla="*/ 1765300 h 2312988"/>
                <a:gd name="connsiteX111" fmla="*/ 1824036 w 2328862"/>
                <a:gd name="connsiteY111" fmla="*/ 1797050 h 2312988"/>
                <a:gd name="connsiteX112" fmla="*/ 1792794 w 2328862"/>
                <a:gd name="connsiteY112" fmla="*/ 1828800 h 2312988"/>
                <a:gd name="connsiteX113" fmla="*/ 1758948 w 2328862"/>
                <a:gd name="connsiteY113" fmla="*/ 1797050 h 2312988"/>
                <a:gd name="connsiteX114" fmla="*/ 1792794 w 2328862"/>
                <a:gd name="connsiteY114" fmla="*/ 1765300 h 2312988"/>
                <a:gd name="connsiteX115" fmla="*/ 1647030 w 2328862"/>
                <a:gd name="connsiteY115" fmla="*/ 1735138 h 2312988"/>
                <a:gd name="connsiteX116" fmla="*/ 1677988 w 2328862"/>
                <a:gd name="connsiteY116" fmla="*/ 1766094 h 2312988"/>
                <a:gd name="connsiteX117" fmla="*/ 1647030 w 2328862"/>
                <a:gd name="connsiteY117" fmla="*/ 1797052 h 2312988"/>
                <a:gd name="connsiteX118" fmla="*/ 1616074 w 2328862"/>
                <a:gd name="connsiteY118" fmla="*/ 1766094 h 2312988"/>
                <a:gd name="connsiteX119" fmla="*/ 1647030 w 2328862"/>
                <a:gd name="connsiteY119" fmla="*/ 1735138 h 2312988"/>
                <a:gd name="connsiteX120" fmla="*/ 2183892 w 2328862"/>
                <a:gd name="connsiteY120" fmla="*/ 1722438 h 2312988"/>
                <a:gd name="connsiteX121" fmla="*/ 2217736 w 2328862"/>
                <a:gd name="connsiteY121" fmla="*/ 1752918 h 2312988"/>
                <a:gd name="connsiteX122" fmla="*/ 2186494 w 2328862"/>
                <a:gd name="connsiteY122" fmla="*/ 1785938 h 2312988"/>
                <a:gd name="connsiteX123" fmla="*/ 2152648 w 2328862"/>
                <a:gd name="connsiteY123" fmla="*/ 1752918 h 2312988"/>
                <a:gd name="connsiteX124" fmla="*/ 2183892 w 2328862"/>
                <a:gd name="connsiteY124" fmla="*/ 1722438 h 2312988"/>
                <a:gd name="connsiteX125" fmla="*/ 2025648 w 2328862"/>
                <a:gd name="connsiteY125" fmla="*/ 1706564 h 2312988"/>
                <a:gd name="connsiteX126" fmla="*/ 2057400 w 2328862"/>
                <a:gd name="connsiteY126" fmla="*/ 1737806 h 2312988"/>
                <a:gd name="connsiteX127" fmla="*/ 2025648 w 2328862"/>
                <a:gd name="connsiteY127" fmla="*/ 1771652 h 2312988"/>
                <a:gd name="connsiteX128" fmla="*/ 1993900 w 2328862"/>
                <a:gd name="connsiteY128" fmla="*/ 1737806 h 2312988"/>
                <a:gd name="connsiteX129" fmla="*/ 2025648 w 2328862"/>
                <a:gd name="connsiteY129" fmla="*/ 1706564 h 2312988"/>
                <a:gd name="connsiteX130" fmla="*/ 1535906 w 2328862"/>
                <a:gd name="connsiteY130" fmla="*/ 1681164 h 2312988"/>
                <a:gd name="connsiteX131" fmla="*/ 1566862 w 2328862"/>
                <a:gd name="connsiteY131" fmla="*/ 1711644 h 2312988"/>
                <a:gd name="connsiteX132" fmla="*/ 1535906 w 2328862"/>
                <a:gd name="connsiteY132" fmla="*/ 1744664 h 2312988"/>
                <a:gd name="connsiteX133" fmla="*/ 1504948 w 2328862"/>
                <a:gd name="connsiteY133" fmla="*/ 1711644 h 2312988"/>
                <a:gd name="connsiteX134" fmla="*/ 1535906 w 2328862"/>
                <a:gd name="connsiteY134" fmla="*/ 1681164 h 2312988"/>
                <a:gd name="connsiteX135" fmla="*/ 1888044 w 2328862"/>
                <a:gd name="connsiteY135" fmla="*/ 1670050 h 2312988"/>
                <a:gd name="connsiteX136" fmla="*/ 1919288 w 2328862"/>
                <a:gd name="connsiteY136" fmla="*/ 1701292 h 2312988"/>
                <a:gd name="connsiteX137" fmla="*/ 1888044 w 2328862"/>
                <a:gd name="connsiteY137" fmla="*/ 1735138 h 2312988"/>
                <a:gd name="connsiteX138" fmla="*/ 1854200 w 2328862"/>
                <a:gd name="connsiteY138" fmla="*/ 1701292 h 2312988"/>
                <a:gd name="connsiteX139" fmla="*/ 1888044 w 2328862"/>
                <a:gd name="connsiteY139" fmla="*/ 1670050 h 2312988"/>
                <a:gd name="connsiteX140" fmla="*/ 1742280 w 2328862"/>
                <a:gd name="connsiteY140" fmla="*/ 1638300 h 2312988"/>
                <a:gd name="connsiteX141" fmla="*/ 1773236 w 2328862"/>
                <a:gd name="connsiteY141" fmla="*/ 1670050 h 2312988"/>
                <a:gd name="connsiteX142" fmla="*/ 1742280 w 2328862"/>
                <a:gd name="connsiteY142" fmla="*/ 1701800 h 2312988"/>
                <a:gd name="connsiteX143" fmla="*/ 1711324 w 2328862"/>
                <a:gd name="connsiteY143" fmla="*/ 1670050 h 2312988"/>
                <a:gd name="connsiteX144" fmla="*/ 1742280 w 2328862"/>
                <a:gd name="connsiteY144" fmla="*/ 1638300 h 2312988"/>
                <a:gd name="connsiteX145" fmla="*/ 2121692 w 2328862"/>
                <a:gd name="connsiteY145" fmla="*/ 1609724 h 2312988"/>
                <a:gd name="connsiteX146" fmla="*/ 2152648 w 2328862"/>
                <a:gd name="connsiteY146" fmla="*/ 1643570 h 2312988"/>
                <a:gd name="connsiteX147" fmla="*/ 2121692 w 2328862"/>
                <a:gd name="connsiteY147" fmla="*/ 1674812 h 2312988"/>
                <a:gd name="connsiteX148" fmla="*/ 2090736 w 2328862"/>
                <a:gd name="connsiteY148" fmla="*/ 1643570 h 2312988"/>
                <a:gd name="connsiteX149" fmla="*/ 2121692 w 2328862"/>
                <a:gd name="connsiteY149" fmla="*/ 1609724 h 2312988"/>
                <a:gd name="connsiteX150" fmla="*/ 1630870 w 2328862"/>
                <a:gd name="connsiteY150" fmla="*/ 1584324 h 2312988"/>
                <a:gd name="connsiteX151" fmla="*/ 1662112 w 2328862"/>
                <a:gd name="connsiteY151" fmla="*/ 1618170 h 2312988"/>
                <a:gd name="connsiteX152" fmla="*/ 1630870 w 2328862"/>
                <a:gd name="connsiteY152" fmla="*/ 1649412 h 2312988"/>
                <a:gd name="connsiteX153" fmla="*/ 1599628 w 2328862"/>
                <a:gd name="connsiteY153" fmla="*/ 1618170 h 2312988"/>
                <a:gd name="connsiteX154" fmla="*/ 1630870 w 2328862"/>
                <a:gd name="connsiteY154" fmla="*/ 1584324 h 2312988"/>
                <a:gd name="connsiteX155" fmla="*/ 1984056 w 2328862"/>
                <a:gd name="connsiteY155" fmla="*/ 1574800 h 2312988"/>
                <a:gd name="connsiteX156" fmla="*/ 2014536 w 2328862"/>
                <a:gd name="connsiteY156" fmla="*/ 1607820 h 2312988"/>
                <a:gd name="connsiteX157" fmla="*/ 1984056 w 2328862"/>
                <a:gd name="connsiteY157" fmla="*/ 1638300 h 2312988"/>
                <a:gd name="connsiteX158" fmla="*/ 1951036 w 2328862"/>
                <a:gd name="connsiteY158" fmla="*/ 1607820 h 2312988"/>
                <a:gd name="connsiteX159" fmla="*/ 1984056 w 2328862"/>
                <a:gd name="connsiteY159" fmla="*/ 1574800 h 2312988"/>
                <a:gd name="connsiteX160" fmla="*/ 1839118 w 2328862"/>
                <a:gd name="connsiteY160" fmla="*/ 1543050 h 2312988"/>
                <a:gd name="connsiteX161" fmla="*/ 1870074 w 2328862"/>
                <a:gd name="connsiteY161" fmla="*/ 1574292 h 2312988"/>
                <a:gd name="connsiteX162" fmla="*/ 1839118 w 2328862"/>
                <a:gd name="connsiteY162" fmla="*/ 1608138 h 2312988"/>
                <a:gd name="connsiteX163" fmla="*/ 1808160 w 2328862"/>
                <a:gd name="connsiteY163" fmla="*/ 1576896 h 2312988"/>
                <a:gd name="connsiteX164" fmla="*/ 1839118 w 2328862"/>
                <a:gd name="connsiteY164" fmla="*/ 1543050 h 2312988"/>
                <a:gd name="connsiteX165" fmla="*/ 1727706 w 2328862"/>
                <a:gd name="connsiteY165" fmla="*/ 1490664 h 2312988"/>
                <a:gd name="connsiteX166" fmla="*/ 1758948 w 2328862"/>
                <a:gd name="connsiteY166" fmla="*/ 1522412 h 2312988"/>
                <a:gd name="connsiteX167" fmla="*/ 1727706 w 2328862"/>
                <a:gd name="connsiteY167" fmla="*/ 1554164 h 2312988"/>
                <a:gd name="connsiteX168" fmla="*/ 1693860 w 2328862"/>
                <a:gd name="connsiteY168" fmla="*/ 1522412 h 2312988"/>
                <a:gd name="connsiteX169" fmla="*/ 1727706 w 2328862"/>
                <a:gd name="connsiteY169" fmla="*/ 1490664 h 2312988"/>
                <a:gd name="connsiteX170" fmla="*/ 2080132 w 2328862"/>
                <a:gd name="connsiteY170" fmla="*/ 1481138 h 2312988"/>
                <a:gd name="connsiteX171" fmla="*/ 2111374 w 2328862"/>
                <a:gd name="connsiteY171" fmla="*/ 1512094 h 2312988"/>
                <a:gd name="connsiteX172" fmla="*/ 2080132 w 2328862"/>
                <a:gd name="connsiteY172" fmla="*/ 1543052 h 2312988"/>
                <a:gd name="connsiteX173" fmla="*/ 2046286 w 2328862"/>
                <a:gd name="connsiteY173" fmla="*/ 1512094 h 2312988"/>
                <a:gd name="connsiteX174" fmla="*/ 2080132 w 2328862"/>
                <a:gd name="connsiteY174" fmla="*/ 1481138 h 2312988"/>
                <a:gd name="connsiteX175" fmla="*/ 1934368 w 2328862"/>
                <a:gd name="connsiteY175" fmla="*/ 1449388 h 2312988"/>
                <a:gd name="connsiteX176" fmla="*/ 1965324 w 2328862"/>
                <a:gd name="connsiteY176" fmla="*/ 1480344 h 2312988"/>
                <a:gd name="connsiteX177" fmla="*/ 1934368 w 2328862"/>
                <a:gd name="connsiteY177" fmla="*/ 1511300 h 2312988"/>
                <a:gd name="connsiteX178" fmla="*/ 1903412 w 2328862"/>
                <a:gd name="connsiteY178" fmla="*/ 1480344 h 2312988"/>
                <a:gd name="connsiteX179" fmla="*/ 1934368 w 2328862"/>
                <a:gd name="connsiteY179" fmla="*/ 1449388 h 2312988"/>
                <a:gd name="connsiteX180" fmla="*/ 1822956 w 2328862"/>
                <a:gd name="connsiteY180" fmla="*/ 1395412 h 2312988"/>
                <a:gd name="connsiteX181" fmla="*/ 1854200 w 2328862"/>
                <a:gd name="connsiteY181" fmla="*/ 1426370 h 2312988"/>
                <a:gd name="connsiteX182" fmla="*/ 1822956 w 2328862"/>
                <a:gd name="connsiteY182" fmla="*/ 1457326 h 2312988"/>
                <a:gd name="connsiteX183" fmla="*/ 1789112 w 2328862"/>
                <a:gd name="connsiteY183" fmla="*/ 1426370 h 2312988"/>
                <a:gd name="connsiteX184" fmla="*/ 1822956 w 2328862"/>
                <a:gd name="connsiteY184" fmla="*/ 1395412 h 2312988"/>
                <a:gd name="connsiteX185" fmla="*/ 1919794 w 2328862"/>
                <a:gd name="connsiteY185" fmla="*/ 1300164 h 2312988"/>
                <a:gd name="connsiteX186" fmla="*/ 1951036 w 2328862"/>
                <a:gd name="connsiteY186" fmla="*/ 1330644 h 2312988"/>
                <a:gd name="connsiteX187" fmla="*/ 1919794 w 2328862"/>
                <a:gd name="connsiteY187" fmla="*/ 1363664 h 2312988"/>
                <a:gd name="connsiteX188" fmla="*/ 1885948 w 2328862"/>
                <a:gd name="connsiteY188" fmla="*/ 1333184 h 2312988"/>
                <a:gd name="connsiteX189" fmla="*/ 1919794 w 2328862"/>
                <a:gd name="connsiteY189" fmla="*/ 1300164 h 2312988"/>
                <a:gd name="connsiteX190" fmla="*/ 394778 w 2328862"/>
                <a:gd name="connsiteY190" fmla="*/ 868364 h 2312988"/>
                <a:gd name="connsiteX191" fmla="*/ 428624 w 2328862"/>
                <a:gd name="connsiteY191" fmla="*/ 900112 h 2312988"/>
                <a:gd name="connsiteX192" fmla="*/ 394778 w 2328862"/>
                <a:gd name="connsiteY192" fmla="*/ 931864 h 2312988"/>
                <a:gd name="connsiteX193" fmla="*/ 363536 w 2328862"/>
                <a:gd name="connsiteY193" fmla="*/ 900112 h 2312988"/>
                <a:gd name="connsiteX194" fmla="*/ 394778 w 2328862"/>
                <a:gd name="connsiteY194" fmla="*/ 868364 h 2312988"/>
                <a:gd name="connsiteX195" fmla="*/ 490028 w 2328862"/>
                <a:gd name="connsiteY195" fmla="*/ 773112 h 2312988"/>
                <a:gd name="connsiteX196" fmla="*/ 521270 w 2328862"/>
                <a:gd name="connsiteY196" fmla="*/ 804070 h 2312988"/>
                <a:gd name="connsiteX197" fmla="*/ 490028 w 2328862"/>
                <a:gd name="connsiteY197" fmla="*/ 835026 h 2312988"/>
                <a:gd name="connsiteX198" fmla="*/ 458786 w 2328862"/>
                <a:gd name="connsiteY198" fmla="*/ 804070 h 2312988"/>
                <a:gd name="connsiteX199" fmla="*/ 490028 w 2328862"/>
                <a:gd name="connsiteY199" fmla="*/ 773112 h 2312988"/>
                <a:gd name="connsiteX200" fmla="*/ 348170 w 2328862"/>
                <a:gd name="connsiteY200" fmla="*/ 741364 h 2312988"/>
                <a:gd name="connsiteX201" fmla="*/ 379412 w 2328862"/>
                <a:gd name="connsiteY201" fmla="*/ 773112 h 2312988"/>
                <a:gd name="connsiteX202" fmla="*/ 348170 w 2328862"/>
                <a:gd name="connsiteY202" fmla="*/ 804864 h 2312988"/>
                <a:gd name="connsiteX203" fmla="*/ 314324 w 2328862"/>
                <a:gd name="connsiteY203" fmla="*/ 773112 h 2312988"/>
                <a:gd name="connsiteX204" fmla="*/ 348170 w 2328862"/>
                <a:gd name="connsiteY204" fmla="*/ 741364 h 2312988"/>
                <a:gd name="connsiteX205" fmla="*/ 586580 w 2328862"/>
                <a:gd name="connsiteY205" fmla="*/ 677864 h 2312988"/>
                <a:gd name="connsiteX206" fmla="*/ 617536 w 2328862"/>
                <a:gd name="connsiteY206" fmla="*/ 708344 h 2312988"/>
                <a:gd name="connsiteX207" fmla="*/ 586580 w 2328862"/>
                <a:gd name="connsiteY207" fmla="*/ 741364 h 2312988"/>
                <a:gd name="connsiteX208" fmla="*/ 555624 w 2328862"/>
                <a:gd name="connsiteY208" fmla="*/ 708344 h 2312988"/>
                <a:gd name="connsiteX209" fmla="*/ 586580 w 2328862"/>
                <a:gd name="connsiteY209" fmla="*/ 677864 h 2312988"/>
                <a:gd name="connsiteX210" fmla="*/ 229392 w 2328862"/>
                <a:gd name="connsiteY210" fmla="*/ 677864 h 2312988"/>
                <a:gd name="connsiteX211" fmla="*/ 260348 w 2328862"/>
                <a:gd name="connsiteY211" fmla="*/ 710884 h 2312988"/>
                <a:gd name="connsiteX212" fmla="*/ 229392 w 2328862"/>
                <a:gd name="connsiteY212" fmla="*/ 741364 h 2312988"/>
                <a:gd name="connsiteX213" fmla="*/ 198436 w 2328862"/>
                <a:gd name="connsiteY213" fmla="*/ 710884 h 2312988"/>
                <a:gd name="connsiteX214" fmla="*/ 229392 w 2328862"/>
                <a:gd name="connsiteY214" fmla="*/ 677864 h 2312988"/>
                <a:gd name="connsiteX215" fmla="*/ 443420 w 2328862"/>
                <a:gd name="connsiteY215" fmla="*/ 646112 h 2312988"/>
                <a:gd name="connsiteX216" fmla="*/ 474662 w 2328862"/>
                <a:gd name="connsiteY216" fmla="*/ 677356 h 2312988"/>
                <a:gd name="connsiteX217" fmla="*/ 443420 w 2328862"/>
                <a:gd name="connsiteY217" fmla="*/ 711200 h 2312988"/>
                <a:gd name="connsiteX218" fmla="*/ 409574 w 2328862"/>
                <a:gd name="connsiteY218" fmla="*/ 677356 h 2312988"/>
                <a:gd name="connsiteX219" fmla="*/ 443420 w 2328862"/>
                <a:gd name="connsiteY219" fmla="*/ 646112 h 2312988"/>
                <a:gd name="connsiteX220" fmla="*/ 96042 w 2328862"/>
                <a:gd name="connsiteY220" fmla="*/ 614364 h 2312988"/>
                <a:gd name="connsiteX221" fmla="*/ 127000 w 2328862"/>
                <a:gd name="connsiteY221" fmla="*/ 645606 h 2312988"/>
                <a:gd name="connsiteX222" fmla="*/ 96042 w 2328862"/>
                <a:gd name="connsiteY222" fmla="*/ 679452 h 2312988"/>
                <a:gd name="connsiteX223" fmla="*/ 65086 w 2328862"/>
                <a:gd name="connsiteY223" fmla="*/ 645606 h 2312988"/>
                <a:gd name="connsiteX224" fmla="*/ 96042 w 2328862"/>
                <a:gd name="connsiteY224" fmla="*/ 614364 h 2312988"/>
                <a:gd name="connsiteX225" fmla="*/ 682624 w 2328862"/>
                <a:gd name="connsiteY225" fmla="*/ 584200 h 2312988"/>
                <a:gd name="connsiteX226" fmla="*/ 714374 w 2328862"/>
                <a:gd name="connsiteY226" fmla="*/ 615156 h 2312988"/>
                <a:gd name="connsiteX227" fmla="*/ 682624 w 2328862"/>
                <a:gd name="connsiteY227" fmla="*/ 646112 h 2312988"/>
                <a:gd name="connsiteX228" fmla="*/ 650874 w 2328862"/>
                <a:gd name="connsiteY228" fmla="*/ 615156 h 2312988"/>
                <a:gd name="connsiteX229" fmla="*/ 682624 w 2328862"/>
                <a:gd name="connsiteY229" fmla="*/ 584200 h 2312988"/>
                <a:gd name="connsiteX230" fmla="*/ 324642 w 2328862"/>
                <a:gd name="connsiteY230" fmla="*/ 584200 h 2312988"/>
                <a:gd name="connsiteX231" fmla="*/ 355600 w 2328862"/>
                <a:gd name="connsiteY231" fmla="*/ 615156 h 2312988"/>
                <a:gd name="connsiteX232" fmla="*/ 324642 w 2328862"/>
                <a:gd name="connsiteY232" fmla="*/ 646112 h 2312988"/>
                <a:gd name="connsiteX233" fmla="*/ 293686 w 2328862"/>
                <a:gd name="connsiteY233" fmla="*/ 615156 h 2312988"/>
                <a:gd name="connsiteX234" fmla="*/ 324642 w 2328862"/>
                <a:gd name="connsiteY234" fmla="*/ 584200 h 2312988"/>
                <a:gd name="connsiteX235" fmla="*/ 540256 w 2328862"/>
                <a:gd name="connsiteY235" fmla="*/ 550864 h 2312988"/>
                <a:gd name="connsiteX236" fmla="*/ 571500 w 2328862"/>
                <a:gd name="connsiteY236" fmla="*/ 583884 h 2312988"/>
                <a:gd name="connsiteX237" fmla="*/ 540256 w 2328862"/>
                <a:gd name="connsiteY237" fmla="*/ 614364 h 2312988"/>
                <a:gd name="connsiteX238" fmla="*/ 506412 w 2328862"/>
                <a:gd name="connsiteY238" fmla="*/ 583884 h 2312988"/>
                <a:gd name="connsiteX239" fmla="*/ 540256 w 2328862"/>
                <a:gd name="connsiteY239" fmla="*/ 550864 h 2312988"/>
                <a:gd name="connsiteX240" fmla="*/ 177006 w 2328862"/>
                <a:gd name="connsiteY240" fmla="*/ 537592 h 2312988"/>
                <a:gd name="connsiteX241" fmla="*/ 207962 w 2328862"/>
                <a:gd name="connsiteY241" fmla="*/ 568834 h 2312988"/>
                <a:gd name="connsiteX242" fmla="*/ 177006 w 2328862"/>
                <a:gd name="connsiteY242" fmla="*/ 600076 h 2312988"/>
                <a:gd name="connsiteX243" fmla="*/ 146048 w 2328862"/>
                <a:gd name="connsiteY243" fmla="*/ 568834 h 2312988"/>
                <a:gd name="connsiteX244" fmla="*/ 177006 w 2328862"/>
                <a:gd name="connsiteY244" fmla="*/ 537592 h 2312988"/>
                <a:gd name="connsiteX245" fmla="*/ 778668 w 2328862"/>
                <a:gd name="connsiteY245" fmla="*/ 487364 h 2312988"/>
                <a:gd name="connsiteX246" fmla="*/ 809624 w 2328862"/>
                <a:gd name="connsiteY246" fmla="*/ 519112 h 2312988"/>
                <a:gd name="connsiteX247" fmla="*/ 778668 w 2328862"/>
                <a:gd name="connsiteY247" fmla="*/ 550864 h 2312988"/>
                <a:gd name="connsiteX248" fmla="*/ 747712 w 2328862"/>
                <a:gd name="connsiteY248" fmla="*/ 519112 h 2312988"/>
                <a:gd name="connsiteX249" fmla="*/ 778668 w 2328862"/>
                <a:gd name="connsiteY249" fmla="*/ 487364 h 2312988"/>
                <a:gd name="connsiteX250" fmla="*/ 420686 w 2328862"/>
                <a:gd name="connsiteY250" fmla="*/ 487364 h 2312988"/>
                <a:gd name="connsiteX251" fmla="*/ 452436 w 2328862"/>
                <a:gd name="connsiteY251" fmla="*/ 519112 h 2312988"/>
                <a:gd name="connsiteX252" fmla="*/ 420686 w 2328862"/>
                <a:gd name="connsiteY252" fmla="*/ 550864 h 2312988"/>
                <a:gd name="connsiteX253" fmla="*/ 388936 w 2328862"/>
                <a:gd name="connsiteY253" fmla="*/ 519112 h 2312988"/>
                <a:gd name="connsiteX254" fmla="*/ 420686 w 2328862"/>
                <a:gd name="connsiteY254" fmla="*/ 487364 h 2312988"/>
                <a:gd name="connsiteX255" fmla="*/ 31748 w 2328862"/>
                <a:gd name="connsiteY255" fmla="*/ 477838 h 2312988"/>
                <a:gd name="connsiteX256" fmla="*/ 63500 w 2328862"/>
                <a:gd name="connsiteY256" fmla="*/ 508794 h 2312988"/>
                <a:gd name="connsiteX257" fmla="*/ 31748 w 2328862"/>
                <a:gd name="connsiteY257" fmla="*/ 539752 h 2312988"/>
                <a:gd name="connsiteX258" fmla="*/ 0 w 2328862"/>
                <a:gd name="connsiteY258" fmla="*/ 508794 h 2312988"/>
                <a:gd name="connsiteX259" fmla="*/ 31748 w 2328862"/>
                <a:gd name="connsiteY259" fmla="*/ 477838 h 2312988"/>
                <a:gd name="connsiteX260" fmla="*/ 635506 w 2328862"/>
                <a:gd name="connsiteY260" fmla="*/ 457200 h 2312988"/>
                <a:gd name="connsiteX261" fmla="*/ 666748 w 2328862"/>
                <a:gd name="connsiteY261" fmla="*/ 488156 h 2312988"/>
                <a:gd name="connsiteX262" fmla="*/ 635506 w 2328862"/>
                <a:gd name="connsiteY262" fmla="*/ 519112 h 2312988"/>
                <a:gd name="connsiteX263" fmla="*/ 601660 w 2328862"/>
                <a:gd name="connsiteY263" fmla="*/ 488156 h 2312988"/>
                <a:gd name="connsiteX264" fmla="*/ 635506 w 2328862"/>
                <a:gd name="connsiteY264" fmla="*/ 457200 h 2312988"/>
                <a:gd name="connsiteX265" fmla="*/ 273048 w 2328862"/>
                <a:gd name="connsiteY265" fmla="*/ 441324 h 2312988"/>
                <a:gd name="connsiteX266" fmla="*/ 304800 w 2328862"/>
                <a:gd name="connsiteY266" fmla="*/ 472282 h 2312988"/>
                <a:gd name="connsiteX267" fmla="*/ 273048 w 2328862"/>
                <a:gd name="connsiteY267" fmla="*/ 503238 h 2312988"/>
                <a:gd name="connsiteX268" fmla="*/ 241300 w 2328862"/>
                <a:gd name="connsiteY268" fmla="*/ 472282 h 2312988"/>
                <a:gd name="connsiteX269" fmla="*/ 273048 w 2328862"/>
                <a:gd name="connsiteY269" fmla="*/ 441324 h 2312988"/>
                <a:gd name="connsiteX270" fmla="*/ 873918 w 2328862"/>
                <a:gd name="connsiteY270" fmla="*/ 392112 h 2312988"/>
                <a:gd name="connsiteX271" fmla="*/ 904874 w 2328862"/>
                <a:gd name="connsiteY271" fmla="*/ 423356 h 2312988"/>
                <a:gd name="connsiteX272" fmla="*/ 873918 w 2328862"/>
                <a:gd name="connsiteY272" fmla="*/ 457200 h 2312988"/>
                <a:gd name="connsiteX273" fmla="*/ 842960 w 2328862"/>
                <a:gd name="connsiteY273" fmla="*/ 423356 h 2312988"/>
                <a:gd name="connsiteX274" fmla="*/ 873918 w 2328862"/>
                <a:gd name="connsiteY274" fmla="*/ 392112 h 2312988"/>
                <a:gd name="connsiteX275" fmla="*/ 516730 w 2328862"/>
                <a:gd name="connsiteY275" fmla="*/ 392112 h 2312988"/>
                <a:gd name="connsiteX276" fmla="*/ 547688 w 2328862"/>
                <a:gd name="connsiteY276" fmla="*/ 423356 h 2312988"/>
                <a:gd name="connsiteX277" fmla="*/ 516730 w 2328862"/>
                <a:gd name="connsiteY277" fmla="*/ 457200 h 2312988"/>
                <a:gd name="connsiteX278" fmla="*/ 485774 w 2328862"/>
                <a:gd name="connsiteY278" fmla="*/ 425958 h 2312988"/>
                <a:gd name="connsiteX279" fmla="*/ 516730 w 2328862"/>
                <a:gd name="connsiteY279" fmla="*/ 392112 h 2312988"/>
                <a:gd name="connsiteX280" fmla="*/ 127792 w 2328862"/>
                <a:gd name="connsiteY280" fmla="*/ 382588 h 2312988"/>
                <a:gd name="connsiteX281" fmla="*/ 158748 w 2328862"/>
                <a:gd name="connsiteY281" fmla="*/ 413068 h 2312988"/>
                <a:gd name="connsiteX282" fmla="*/ 127792 w 2328862"/>
                <a:gd name="connsiteY282" fmla="*/ 446088 h 2312988"/>
                <a:gd name="connsiteX283" fmla="*/ 96836 w 2328862"/>
                <a:gd name="connsiteY283" fmla="*/ 413068 h 2312988"/>
                <a:gd name="connsiteX284" fmla="*/ 127792 w 2328862"/>
                <a:gd name="connsiteY284" fmla="*/ 382588 h 2312988"/>
                <a:gd name="connsiteX285" fmla="*/ 732344 w 2328862"/>
                <a:gd name="connsiteY285" fmla="*/ 360364 h 2312988"/>
                <a:gd name="connsiteX286" fmla="*/ 763588 w 2328862"/>
                <a:gd name="connsiteY286" fmla="*/ 392112 h 2312988"/>
                <a:gd name="connsiteX287" fmla="*/ 732344 w 2328862"/>
                <a:gd name="connsiteY287" fmla="*/ 423864 h 2312988"/>
                <a:gd name="connsiteX288" fmla="*/ 698500 w 2328862"/>
                <a:gd name="connsiteY288" fmla="*/ 392112 h 2312988"/>
                <a:gd name="connsiteX289" fmla="*/ 732344 w 2328862"/>
                <a:gd name="connsiteY289" fmla="*/ 360364 h 2312988"/>
                <a:gd name="connsiteX290" fmla="*/ 368806 w 2328862"/>
                <a:gd name="connsiteY290" fmla="*/ 346076 h 2312988"/>
                <a:gd name="connsiteX291" fmla="*/ 400048 w 2328862"/>
                <a:gd name="connsiteY291" fmla="*/ 376556 h 2312988"/>
                <a:gd name="connsiteX292" fmla="*/ 368806 w 2328862"/>
                <a:gd name="connsiteY292" fmla="*/ 407036 h 2312988"/>
                <a:gd name="connsiteX293" fmla="*/ 334960 w 2328862"/>
                <a:gd name="connsiteY293" fmla="*/ 376556 h 2312988"/>
                <a:gd name="connsiteX294" fmla="*/ 368806 w 2328862"/>
                <a:gd name="connsiteY294" fmla="*/ 346076 h 2312988"/>
                <a:gd name="connsiteX295" fmla="*/ 611980 w 2328862"/>
                <a:gd name="connsiteY295" fmla="*/ 298450 h 2312988"/>
                <a:gd name="connsiteX296" fmla="*/ 642936 w 2328862"/>
                <a:gd name="connsiteY296" fmla="*/ 329406 h 2312988"/>
                <a:gd name="connsiteX297" fmla="*/ 611980 w 2328862"/>
                <a:gd name="connsiteY297" fmla="*/ 360364 h 2312988"/>
                <a:gd name="connsiteX298" fmla="*/ 581024 w 2328862"/>
                <a:gd name="connsiteY298" fmla="*/ 329406 h 2312988"/>
                <a:gd name="connsiteX299" fmla="*/ 611980 w 2328862"/>
                <a:gd name="connsiteY299" fmla="*/ 298450 h 2312988"/>
                <a:gd name="connsiteX300" fmla="*/ 223042 w 2328862"/>
                <a:gd name="connsiteY300" fmla="*/ 285750 h 2312988"/>
                <a:gd name="connsiteX301" fmla="*/ 254000 w 2328862"/>
                <a:gd name="connsiteY301" fmla="*/ 319596 h 2312988"/>
                <a:gd name="connsiteX302" fmla="*/ 223042 w 2328862"/>
                <a:gd name="connsiteY302" fmla="*/ 350838 h 2312988"/>
                <a:gd name="connsiteX303" fmla="*/ 192086 w 2328862"/>
                <a:gd name="connsiteY303" fmla="*/ 319596 h 2312988"/>
                <a:gd name="connsiteX304" fmla="*/ 223042 w 2328862"/>
                <a:gd name="connsiteY304" fmla="*/ 285750 h 2312988"/>
                <a:gd name="connsiteX305" fmla="*/ 827594 w 2328862"/>
                <a:gd name="connsiteY305" fmla="*/ 265112 h 2312988"/>
                <a:gd name="connsiteX306" fmla="*/ 858836 w 2328862"/>
                <a:gd name="connsiteY306" fmla="*/ 296356 h 2312988"/>
                <a:gd name="connsiteX307" fmla="*/ 827594 w 2328862"/>
                <a:gd name="connsiteY307" fmla="*/ 330200 h 2312988"/>
                <a:gd name="connsiteX308" fmla="*/ 793748 w 2328862"/>
                <a:gd name="connsiteY308" fmla="*/ 296356 h 2312988"/>
                <a:gd name="connsiteX309" fmla="*/ 827594 w 2328862"/>
                <a:gd name="connsiteY309" fmla="*/ 265112 h 2312988"/>
                <a:gd name="connsiteX310" fmla="*/ 464820 w 2328862"/>
                <a:gd name="connsiteY310" fmla="*/ 249238 h 2312988"/>
                <a:gd name="connsiteX311" fmla="*/ 495300 w 2328862"/>
                <a:gd name="connsiteY311" fmla="*/ 283084 h 2312988"/>
                <a:gd name="connsiteX312" fmla="*/ 464820 w 2328862"/>
                <a:gd name="connsiteY312" fmla="*/ 314326 h 2312988"/>
                <a:gd name="connsiteX313" fmla="*/ 431800 w 2328862"/>
                <a:gd name="connsiteY313" fmla="*/ 283084 h 2312988"/>
                <a:gd name="connsiteX314" fmla="*/ 464820 w 2328862"/>
                <a:gd name="connsiteY314" fmla="*/ 249238 h 2312988"/>
                <a:gd name="connsiteX315" fmla="*/ 708818 w 2328862"/>
                <a:gd name="connsiteY315" fmla="*/ 203200 h 2312988"/>
                <a:gd name="connsiteX316" fmla="*/ 739774 w 2328862"/>
                <a:gd name="connsiteY316" fmla="*/ 234156 h 2312988"/>
                <a:gd name="connsiteX317" fmla="*/ 708818 w 2328862"/>
                <a:gd name="connsiteY317" fmla="*/ 265112 h 2312988"/>
                <a:gd name="connsiteX318" fmla="*/ 677860 w 2328862"/>
                <a:gd name="connsiteY318" fmla="*/ 234156 h 2312988"/>
                <a:gd name="connsiteX319" fmla="*/ 708818 w 2328862"/>
                <a:gd name="connsiteY319" fmla="*/ 203200 h 2312988"/>
                <a:gd name="connsiteX320" fmla="*/ 319880 w 2328862"/>
                <a:gd name="connsiteY320" fmla="*/ 192088 h 2312988"/>
                <a:gd name="connsiteX321" fmla="*/ 350836 w 2328862"/>
                <a:gd name="connsiteY321" fmla="*/ 223044 h 2312988"/>
                <a:gd name="connsiteX322" fmla="*/ 319880 w 2328862"/>
                <a:gd name="connsiteY322" fmla="*/ 254000 h 2312988"/>
                <a:gd name="connsiteX323" fmla="*/ 288924 w 2328862"/>
                <a:gd name="connsiteY323" fmla="*/ 223044 h 2312988"/>
                <a:gd name="connsiteX324" fmla="*/ 319880 w 2328862"/>
                <a:gd name="connsiteY324" fmla="*/ 192088 h 2312988"/>
                <a:gd name="connsiteX325" fmla="*/ 560894 w 2328862"/>
                <a:gd name="connsiteY325" fmla="*/ 155576 h 2312988"/>
                <a:gd name="connsiteX326" fmla="*/ 592136 w 2328862"/>
                <a:gd name="connsiteY326" fmla="*/ 187324 h 2312988"/>
                <a:gd name="connsiteX327" fmla="*/ 560894 w 2328862"/>
                <a:gd name="connsiteY327" fmla="*/ 219076 h 2312988"/>
                <a:gd name="connsiteX328" fmla="*/ 527048 w 2328862"/>
                <a:gd name="connsiteY328" fmla="*/ 187324 h 2312988"/>
                <a:gd name="connsiteX329" fmla="*/ 560894 w 2328862"/>
                <a:gd name="connsiteY329" fmla="*/ 155576 h 2312988"/>
                <a:gd name="connsiteX330" fmla="*/ 415130 w 2328862"/>
                <a:gd name="connsiteY330" fmla="*/ 96838 h 2312988"/>
                <a:gd name="connsiteX331" fmla="*/ 446088 w 2328862"/>
                <a:gd name="connsiteY331" fmla="*/ 127794 h 2312988"/>
                <a:gd name="connsiteX332" fmla="*/ 415130 w 2328862"/>
                <a:gd name="connsiteY332" fmla="*/ 158752 h 2312988"/>
                <a:gd name="connsiteX333" fmla="*/ 384174 w 2328862"/>
                <a:gd name="connsiteY333" fmla="*/ 127794 h 2312988"/>
                <a:gd name="connsiteX334" fmla="*/ 415130 w 2328862"/>
                <a:gd name="connsiteY334" fmla="*/ 96838 h 2312988"/>
                <a:gd name="connsiteX335" fmla="*/ 656144 w 2328862"/>
                <a:gd name="connsiteY335" fmla="*/ 60324 h 2312988"/>
                <a:gd name="connsiteX336" fmla="*/ 687388 w 2328862"/>
                <a:gd name="connsiteY336" fmla="*/ 91282 h 2312988"/>
                <a:gd name="connsiteX337" fmla="*/ 656144 w 2328862"/>
                <a:gd name="connsiteY337" fmla="*/ 122238 h 2312988"/>
                <a:gd name="connsiteX338" fmla="*/ 622300 w 2328862"/>
                <a:gd name="connsiteY338" fmla="*/ 91282 h 2312988"/>
                <a:gd name="connsiteX339" fmla="*/ 656144 w 2328862"/>
                <a:gd name="connsiteY339" fmla="*/ 60324 h 2312988"/>
                <a:gd name="connsiteX340" fmla="*/ 511968 w 2328862"/>
                <a:gd name="connsiteY340" fmla="*/ 0 h 2312988"/>
                <a:gd name="connsiteX341" fmla="*/ 542924 w 2328862"/>
                <a:gd name="connsiteY341" fmla="*/ 31242 h 2312988"/>
                <a:gd name="connsiteX342" fmla="*/ 511968 w 2328862"/>
                <a:gd name="connsiteY342" fmla="*/ 65088 h 2312988"/>
                <a:gd name="connsiteX343" fmla="*/ 481012 w 2328862"/>
                <a:gd name="connsiteY343" fmla="*/ 31242 h 2312988"/>
                <a:gd name="connsiteX344" fmla="*/ 511968 w 2328862"/>
                <a:gd name="connsiteY344" fmla="*/ 0 h 231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</a:cxnLst>
              <a:rect l="l" t="t" r="r" b="b"/>
              <a:pathLst>
                <a:path w="2328862" h="2312988">
                  <a:moveTo>
                    <a:pt x="1818480" y="2251076"/>
                  </a:moveTo>
                  <a:cubicBezTo>
                    <a:pt x="1836538" y="2251076"/>
                    <a:pt x="1849436" y="2263974"/>
                    <a:pt x="1849436" y="2282032"/>
                  </a:cubicBezTo>
                  <a:cubicBezTo>
                    <a:pt x="1849436" y="2300090"/>
                    <a:pt x="1836538" y="2312988"/>
                    <a:pt x="1818480" y="2312988"/>
                  </a:cubicBezTo>
                  <a:cubicBezTo>
                    <a:pt x="1800422" y="2312988"/>
                    <a:pt x="1787524" y="2300090"/>
                    <a:pt x="1787524" y="2282032"/>
                  </a:cubicBezTo>
                  <a:cubicBezTo>
                    <a:pt x="1787524" y="2266554"/>
                    <a:pt x="1800422" y="2251076"/>
                    <a:pt x="1818480" y="2251076"/>
                  </a:cubicBezTo>
                  <a:close/>
                  <a:moveTo>
                    <a:pt x="1707070" y="2198688"/>
                  </a:moveTo>
                  <a:cubicBezTo>
                    <a:pt x="1722690" y="2198688"/>
                    <a:pt x="1738312" y="2211586"/>
                    <a:pt x="1738312" y="2229644"/>
                  </a:cubicBezTo>
                  <a:cubicBezTo>
                    <a:pt x="1738312" y="2247702"/>
                    <a:pt x="1722690" y="2260600"/>
                    <a:pt x="1707070" y="2260600"/>
                  </a:cubicBezTo>
                  <a:cubicBezTo>
                    <a:pt x="1688846" y="2260600"/>
                    <a:pt x="1673224" y="2247702"/>
                    <a:pt x="1673224" y="2229644"/>
                  </a:cubicBezTo>
                  <a:cubicBezTo>
                    <a:pt x="1673224" y="2211586"/>
                    <a:pt x="1688846" y="2198688"/>
                    <a:pt x="1707070" y="2198688"/>
                  </a:cubicBezTo>
                  <a:close/>
                  <a:moveTo>
                    <a:pt x="1913730" y="2154238"/>
                  </a:moveTo>
                  <a:cubicBezTo>
                    <a:pt x="1931788" y="2154238"/>
                    <a:pt x="1944688" y="2169860"/>
                    <a:pt x="1944688" y="2185480"/>
                  </a:cubicBezTo>
                  <a:cubicBezTo>
                    <a:pt x="1944688" y="2203704"/>
                    <a:pt x="1931788" y="2219326"/>
                    <a:pt x="1913730" y="2219326"/>
                  </a:cubicBezTo>
                  <a:cubicBezTo>
                    <a:pt x="1895672" y="2219326"/>
                    <a:pt x="1882774" y="2203704"/>
                    <a:pt x="1882774" y="2188084"/>
                  </a:cubicBezTo>
                  <a:cubicBezTo>
                    <a:pt x="1882774" y="2169860"/>
                    <a:pt x="1895672" y="2154238"/>
                    <a:pt x="1913730" y="2154238"/>
                  </a:cubicBezTo>
                  <a:close/>
                  <a:moveTo>
                    <a:pt x="1802320" y="2103438"/>
                  </a:moveTo>
                  <a:cubicBezTo>
                    <a:pt x="1817940" y="2103438"/>
                    <a:pt x="1833562" y="2118678"/>
                    <a:pt x="1833562" y="2133918"/>
                  </a:cubicBezTo>
                  <a:cubicBezTo>
                    <a:pt x="1833562" y="2151698"/>
                    <a:pt x="1817940" y="2166938"/>
                    <a:pt x="1802320" y="2166938"/>
                  </a:cubicBezTo>
                  <a:cubicBezTo>
                    <a:pt x="1784096" y="2166938"/>
                    <a:pt x="1768474" y="2151698"/>
                    <a:pt x="1768474" y="2133918"/>
                  </a:cubicBezTo>
                  <a:cubicBezTo>
                    <a:pt x="1768474" y="2118678"/>
                    <a:pt x="1784096" y="2103438"/>
                    <a:pt x="1802320" y="2103438"/>
                  </a:cubicBezTo>
                  <a:close/>
                  <a:moveTo>
                    <a:pt x="1642268" y="2087564"/>
                  </a:moveTo>
                  <a:cubicBezTo>
                    <a:pt x="1660326" y="2087564"/>
                    <a:pt x="1673224" y="2103184"/>
                    <a:pt x="1673224" y="2118806"/>
                  </a:cubicBezTo>
                  <a:cubicBezTo>
                    <a:pt x="1673224" y="2137030"/>
                    <a:pt x="1660326" y="2152652"/>
                    <a:pt x="1642268" y="2152652"/>
                  </a:cubicBezTo>
                  <a:cubicBezTo>
                    <a:pt x="1624210" y="2152652"/>
                    <a:pt x="1611312" y="2137030"/>
                    <a:pt x="1611312" y="2118806"/>
                  </a:cubicBezTo>
                  <a:cubicBezTo>
                    <a:pt x="1611312" y="2103184"/>
                    <a:pt x="1624210" y="2087564"/>
                    <a:pt x="1642268" y="2087564"/>
                  </a:cubicBezTo>
                  <a:close/>
                  <a:moveTo>
                    <a:pt x="2010568" y="2062164"/>
                  </a:moveTo>
                  <a:cubicBezTo>
                    <a:pt x="2028626" y="2062164"/>
                    <a:pt x="2041524" y="2075062"/>
                    <a:pt x="2041524" y="2093120"/>
                  </a:cubicBezTo>
                  <a:cubicBezTo>
                    <a:pt x="2041524" y="2108598"/>
                    <a:pt x="2028626" y="2124076"/>
                    <a:pt x="2010568" y="2124076"/>
                  </a:cubicBezTo>
                  <a:cubicBezTo>
                    <a:pt x="1992510" y="2124076"/>
                    <a:pt x="1979612" y="2111178"/>
                    <a:pt x="1979612" y="2093120"/>
                  </a:cubicBezTo>
                  <a:cubicBezTo>
                    <a:pt x="1979612" y="2075062"/>
                    <a:pt x="1992510" y="2062164"/>
                    <a:pt x="2010568" y="2062164"/>
                  </a:cubicBezTo>
                  <a:close/>
                  <a:moveTo>
                    <a:pt x="1530348" y="2039938"/>
                  </a:moveTo>
                  <a:cubicBezTo>
                    <a:pt x="1548870" y="2039938"/>
                    <a:pt x="1562100" y="2053168"/>
                    <a:pt x="1562100" y="2071688"/>
                  </a:cubicBezTo>
                  <a:cubicBezTo>
                    <a:pt x="1562100" y="2090208"/>
                    <a:pt x="1548870" y="2103438"/>
                    <a:pt x="1530348" y="2103438"/>
                  </a:cubicBezTo>
                  <a:cubicBezTo>
                    <a:pt x="1511828" y="2103438"/>
                    <a:pt x="1498600" y="2090208"/>
                    <a:pt x="1498600" y="2071688"/>
                  </a:cubicBezTo>
                  <a:cubicBezTo>
                    <a:pt x="1498600" y="2053168"/>
                    <a:pt x="1511828" y="2039938"/>
                    <a:pt x="1530348" y="2039938"/>
                  </a:cubicBezTo>
                  <a:close/>
                  <a:moveTo>
                    <a:pt x="1898332" y="2006600"/>
                  </a:moveTo>
                  <a:cubicBezTo>
                    <a:pt x="1913572" y="2006600"/>
                    <a:pt x="1928812" y="2022222"/>
                    <a:pt x="1928812" y="2040446"/>
                  </a:cubicBezTo>
                  <a:cubicBezTo>
                    <a:pt x="1928812" y="2056066"/>
                    <a:pt x="1913572" y="2071688"/>
                    <a:pt x="1898332" y="2071688"/>
                  </a:cubicBezTo>
                  <a:cubicBezTo>
                    <a:pt x="1880552" y="2071688"/>
                    <a:pt x="1865312" y="2056066"/>
                    <a:pt x="1865312" y="2040446"/>
                  </a:cubicBezTo>
                  <a:cubicBezTo>
                    <a:pt x="1865312" y="2022222"/>
                    <a:pt x="1880552" y="2006600"/>
                    <a:pt x="1898332" y="2006600"/>
                  </a:cubicBezTo>
                  <a:close/>
                  <a:moveTo>
                    <a:pt x="1737518" y="1990724"/>
                  </a:moveTo>
                  <a:cubicBezTo>
                    <a:pt x="1755576" y="1990724"/>
                    <a:pt x="1768474" y="2006346"/>
                    <a:pt x="1768474" y="2024570"/>
                  </a:cubicBezTo>
                  <a:cubicBezTo>
                    <a:pt x="1768474" y="2040192"/>
                    <a:pt x="1755576" y="2055812"/>
                    <a:pt x="1737518" y="2055812"/>
                  </a:cubicBezTo>
                  <a:cubicBezTo>
                    <a:pt x="1719460" y="2055812"/>
                    <a:pt x="1706560" y="2040192"/>
                    <a:pt x="1706560" y="2024570"/>
                  </a:cubicBezTo>
                  <a:cubicBezTo>
                    <a:pt x="1706560" y="2006346"/>
                    <a:pt x="1719460" y="1990724"/>
                    <a:pt x="1737518" y="1990724"/>
                  </a:cubicBezTo>
                  <a:close/>
                  <a:moveTo>
                    <a:pt x="2105818" y="1965324"/>
                  </a:moveTo>
                  <a:cubicBezTo>
                    <a:pt x="2123876" y="1965324"/>
                    <a:pt x="2136774" y="1978224"/>
                    <a:pt x="2136774" y="1996282"/>
                  </a:cubicBezTo>
                  <a:cubicBezTo>
                    <a:pt x="2136774" y="2014340"/>
                    <a:pt x="2123876" y="2027238"/>
                    <a:pt x="2105818" y="2027238"/>
                  </a:cubicBezTo>
                  <a:cubicBezTo>
                    <a:pt x="2087760" y="2027238"/>
                    <a:pt x="2074860" y="2014340"/>
                    <a:pt x="2074860" y="1996282"/>
                  </a:cubicBezTo>
                  <a:cubicBezTo>
                    <a:pt x="2074860" y="1978224"/>
                    <a:pt x="2087760" y="1965324"/>
                    <a:pt x="2105818" y="1965324"/>
                  </a:cubicBezTo>
                  <a:close/>
                  <a:moveTo>
                    <a:pt x="1600200" y="1955800"/>
                  </a:moveTo>
                  <a:cubicBezTo>
                    <a:pt x="1616074" y="1955800"/>
                    <a:pt x="1631948" y="1971040"/>
                    <a:pt x="1631948" y="1988820"/>
                  </a:cubicBezTo>
                  <a:cubicBezTo>
                    <a:pt x="1631948" y="2004060"/>
                    <a:pt x="1616074" y="2019300"/>
                    <a:pt x="1600200" y="2019300"/>
                  </a:cubicBezTo>
                  <a:cubicBezTo>
                    <a:pt x="1581678" y="2019300"/>
                    <a:pt x="1568448" y="2004060"/>
                    <a:pt x="1568448" y="1988820"/>
                  </a:cubicBezTo>
                  <a:cubicBezTo>
                    <a:pt x="1568448" y="1971040"/>
                    <a:pt x="1581678" y="1955800"/>
                    <a:pt x="1600200" y="1955800"/>
                  </a:cubicBezTo>
                  <a:close/>
                  <a:moveTo>
                    <a:pt x="1454942" y="1924050"/>
                  </a:moveTo>
                  <a:cubicBezTo>
                    <a:pt x="1473000" y="1924050"/>
                    <a:pt x="1485900" y="1939672"/>
                    <a:pt x="1485900" y="1955292"/>
                  </a:cubicBezTo>
                  <a:cubicBezTo>
                    <a:pt x="1485900" y="1973516"/>
                    <a:pt x="1473000" y="1989138"/>
                    <a:pt x="1454942" y="1989138"/>
                  </a:cubicBezTo>
                  <a:cubicBezTo>
                    <a:pt x="1436884" y="1989138"/>
                    <a:pt x="1423986" y="1973516"/>
                    <a:pt x="1423986" y="1955292"/>
                  </a:cubicBezTo>
                  <a:cubicBezTo>
                    <a:pt x="1423986" y="1939672"/>
                    <a:pt x="1436884" y="1924050"/>
                    <a:pt x="1454942" y="1924050"/>
                  </a:cubicBezTo>
                  <a:close/>
                  <a:moveTo>
                    <a:pt x="1994406" y="1912938"/>
                  </a:moveTo>
                  <a:cubicBezTo>
                    <a:pt x="2010028" y="1912938"/>
                    <a:pt x="2025648" y="1926168"/>
                    <a:pt x="2025648" y="1944688"/>
                  </a:cubicBezTo>
                  <a:cubicBezTo>
                    <a:pt x="2025648" y="1963208"/>
                    <a:pt x="2010028" y="1976438"/>
                    <a:pt x="1994406" y="1976438"/>
                  </a:cubicBezTo>
                  <a:cubicBezTo>
                    <a:pt x="1976182" y="1976438"/>
                    <a:pt x="1960560" y="1963208"/>
                    <a:pt x="1960560" y="1944688"/>
                  </a:cubicBezTo>
                  <a:cubicBezTo>
                    <a:pt x="1960560" y="1926168"/>
                    <a:pt x="1976182" y="1912938"/>
                    <a:pt x="1994406" y="1912938"/>
                  </a:cubicBezTo>
                  <a:close/>
                  <a:moveTo>
                    <a:pt x="1833560" y="1898650"/>
                  </a:moveTo>
                  <a:cubicBezTo>
                    <a:pt x="1852082" y="1898650"/>
                    <a:pt x="1865312" y="1911548"/>
                    <a:pt x="1865312" y="1929606"/>
                  </a:cubicBezTo>
                  <a:cubicBezTo>
                    <a:pt x="1865312" y="1947664"/>
                    <a:pt x="1852082" y="1960564"/>
                    <a:pt x="1833560" y="1960564"/>
                  </a:cubicBezTo>
                  <a:cubicBezTo>
                    <a:pt x="1815040" y="1960564"/>
                    <a:pt x="1801812" y="1947664"/>
                    <a:pt x="1801812" y="1929606"/>
                  </a:cubicBezTo>
                  <a:cubicBezTo>
                    <a:pt x="1801812" y="1911548"/>
                    <a:pt x="1815040" y="1898650"/>
                    <a:pt x="1833560" y="1898650"/>
                  </a:cubicBezTo>
                  <a:close/>
                  <a:moveTo>
                    <a:pt x="2201860" y="1870076"/>
                  </a:moveTo>
                  <a:cubicBezTo>
                    <a:pt x="2220382" y="1870076"/>
                    <a:pt x="2233612" y="1885696"/>
                    <a:pt x="2233612" y="1901318"/>
                  </a:cubicBezTo>
                  <a:cubicBezTo>
                    <a:pt x="2233612" y="1919542"/>
                    <a:pt x="2220382" y="1935164"/>
                    <a:pt x="2201860" y="1935164"/>
                  </a:cubicBezTo>
                  <a:cubicBezTo>
                    <a:pt x="2183340" y="1935164"/>
                    <a:pt x="2170112" y="1919542"/>
                    <a:pt x="2170112" y="1901318"/>
                  </a:cubicBezTo>
                  <a:cubicBezTo>
                    <a:pt x="2170112" y="1885696"/>
                    <a:pt x="2183340" y="1870076"/>
                    <a:pt x="2201860" y="1870076"/>
                  </a:cubicBezTo>
                  <a:close/>
                  <a:moveTo>
                    <a:pt x="1695956" y="1862138"/>
                  </a:moveTo>
                  <a:cubicBezTo>
                    <a:pt x="1711578" y="1862138"/>
                    <a:pt x="1727200" y="1875036"/>
                    <a:pt x="1727200" y="1893094"/>
                  </a:cubicBezTo>
                  <a:cubicBezTo>
                    <a:pt x="1727200" y="1911152"/>
                    <a:pt x="1711578" y="1924052"/>
                    <a:pt x="1695956" y="1924052"/>
                  </a:cubicBezTo>
                  <a:cubicBezTo>
                    <a:pt x="1677732" y="1924052"/>
                    <a:pt x="1664714" y="1911152"/>
                    <a:pt x="1662112" y="1893094"/>
                  </a:cubicBezTo>
                  <a:cubicBezTo>
                    <a:pt x="1662112" y="1875036"/>
                    <a:pt x="1677732" y="1862138"/>
                    <a:pt x="1695956" y="1862138"/>
                  </a:cubicBezTo>
                  <a:close/>
                  <a:moveTo>
                    <a:pt x="1341120" y="1851024"/>
                  </a:moveTo>
                  <a:cubicBezTo>
                    <a:pt x="1356360" y="1851024"/>
                    <a:pt x="1371600" y="1863924"/>
                    <a:pt x="1371600" y="1881982"/>
                  </a:cubicBezTo>
                  <a:cubicBezTo>
                    <a:pt x="1371600" y="1900040"/>
                    <a:pt x="1356360" y="1912938"/>
                    <a:pt x="1341120" y="1912938"/>
                  </a:cubicBezTo>
                  <a:cubicBezTo>
                    <a:pt x="1323340" y="1912938"/>
                    <a:pt x="1308100" y="1900040"/>
                    <a:pt x="1308100" y="1881982"/>
                  </a:cubicBezTo>
                  <a:cubicBezTo>
                    <a:pt x="1308100" y="1863924"/>
                    <a:pt x="1323340" y="1851024"/>
                    <a:pt x="1341120" y="1851024"/>
                  </a:cubicBezTo>
                  <a:close/>
                  <a:moveTo>
                    <a:pt x="1550986" y="1828800"/>
                  </a:moveTo>
                  <a:cubicBezTo>
                    <a:pt x="1569506" y="1828800"/>
                    <a:pt x="1582736" y="1844040"/>
                    <a:pt x="1582736" y="1861820"/>
                  </a:cubicBezTo>
                  <a:cubicBezTo>
                    <a:pt x="1582736" y="1877060"/>
                    <a:pt x="1569506" y="1892300"/>
                    <a:pt x="1550986" y="1892300"/>
                  </a:cubicBezTo>
                  <a:cubicBezTo>
                    <a:pt x="1532466" y="1892300"/>
                    <a:pt x="1519236" y="1877060"/>
                    <a:pt x="1519236" y="1861820"/>
                  </a:cubicBezTo>
                  <a:cubicBezTo>
                    <a:pt x="1519236" y="1844040"/>
                    <a:pt x="1532466" y="1828800"/>
                    <a:pt x="1550986" y="1828800"/>
                  </a:cubicBezTo>
                  <a:close/>
                  <a:moveTo>
                    <a:pt x="2087880" y="1817688"/>
                  </a:moveTo>
                  <a:cubicBezTo>
                    <a:pt x="2105660" y="1817688"/>
                    <a:pt x="2120900" y="1830586"/>
                    <a:pt x="2120900" y="1848644"/>
                  </a:cubicBezTo>
                  <a:cubicBezTo>
                    <a:pt x="2120900" y="1866702"/>
                    <a:pt x="2105660" y="1879600"/>
                    <a:pt x="2090420" y="1879600"/>
                  </a:cubicBezTo>
                  <a:cubicBezTo>
                    <a:pt x="2072640" y="1879600"/>
                    <a:pt x="2057400" y="1866702"/>
                    <a:pt x="2057400" y="1848644"/>
                  </a:cubicBezTo>
                  <a:cubicBezTo>
                    <a:pt x="2057400" y="1830586"/>
                    <a:pt x="2072640" y="1817688"/>
                    <a:pt x="2087880" y="1817688"/>
                  </a:cubicBezTo>
                  <a:close/>
                  <a:moveTo>
                    <a:pt x="1929606" y="1801812"/>
                  </a:moveTo>
                  <a:cubicBezTo>
                    <a:pt x="1947664" y="1801812"/>
                    <a:pt x="1960562" y="1814712"/>
                    <a:pt x="1960562" y="1832770"/>
                  </a:cubicBezTo>
                  <a:cubicBezTo>
                    <a:pt x="1960562" y="1850828"/>
                    <a:pt x="1947664" y="1863726"/>
                    <a:pt x="1929606" y="1863726"/>
                  </a:cubicBezTo>
                  <a:cubicBezTo>
                    <a:pt x="1911548" y="1863726"/>
                    <a:pt x="1898648" y="1850828"/>
                    <a:pt x="1898648" y="1832770"/>
                  </a:cubicBezTo>
                  <a:cubicBezTo>
                    <a:pt x="1898648" y="1814712"/>
                    <a:pt x="1911548" y="1801812"/>
                    <a:pt x="1929606" y="1801812"/>
                  </a:cubicBezTo>
                  <a:close/>
                  <a:moveTo>
                    <a:pt x="1439068" y="1776412"/>
                  </a:moveTo>
                  <a:cubicBezTo>
                    <a:pt x="1454546" y="1776412"/>
                    <a:pt x="1470024" y="1789312"/>
                    <a:pt x="1470024" y="1807370"/>
                  </a:cubicBezTo>
                  <a:cubicBezTo>
                    <a:pt x="1470024" y="1825428"/>
                    <a:pt x="1457126" y="1838326"/>
                    <a:pt x="1439068" y="1838326"/>
                  </a:cubicBezTo>
                  <a:cubicBezTo>
                    <a:pt x="1421010" y="1838326"/>
                    <a:pt x="1408112" y="1825428"/>
                    <a:pt x="1408112" y="1807370"/>
                  </a:cubicBezTo>
                  <a:cubicBezTo>
                    <a:pt x="1408112" y="1789312"/>
                    <a:pt x="1421010" y="1776412"/>
                    <a:pt x="1439068" y="1776412"/>
                  </a:cubicBezTo>
                  <a:close/>
                  <a:moveTo>
                    <a:pt x="2297906" y="1773238"/>
                  </a:moveTo>
                  <a:cubicBezTo>
                    <a:pt x="2315964" y="1773238"/>
                    <a:pt x="2328862" y="1788860"/>
                    <a:pt x="2328862" y="1807084"/>
                  </a:cubicBezTo>
                  <a:cubicBezTo>
                    <a:pt x="2328862" y="1822704"/>
                    <a:pt x="2315964" y="1838326"/>
                    <a:pt x="2297906" y="1838326"/>
                  </a:cubicBezTo>
                  <a:cubicBezTo>
                    <a:pt x="2279848" y="1838326"/>
                    <a:pt x="2266948" y="1822704"/>
                    <a:pt x="2266948" y="1807084"/>
                  </a:cubicBezTo>
                  <a:cubicBezTo>
                    <a:pt x="2266948" y="1788860"/>
                    <a:pt x="2279848" y="1773238"/>
                    <a:pt x="2297906" y="1773238"/>
                  </a:cubicBezTo>
                  <a:close/>
                  <a:moveTo>
                    <a:pt x="1792794" y="1765300"/>
                  </a:moveTo>
                  <a:cubicBezTo>
                    <a:pt x="1808416" y="1765300"/>
                    <a:pt x="1824036" y="1778530"/>
                    <a:pt x="1824036" y="1797050"/>
                  </a:cubicBezTo>
                  <a:cubicBezTo>
                    <a:pt x="1824036" y="1815570"/>
                    <a:pt x="1808416" y="1828800"/>
                    <a:pt x="1792794" y="1828800"/>
                  </a:cubicBezTo>
                  <a:cubicBezTo>
                    <a:pt x="1774570" y="1828800"/>
                    <a:pt x="1758948" y="1815570"/>
                    <a:pt x="1758948" y="1797050"/>
                  </a:cubicBezTo>
                  <a:cubicBezTo>
                    <a:pt x="1758948" y="1778530"/>
                    <a:pt x="1774570" y="1765300"/>
                    <a:pt x="1792794" y="1765300"/>
                  </a:cubicBezTo>
                  <a:close/>
                  <a:moveTo>
                    <a:pt x="1647030" y="1735138"/>
                  </a:moveTo>
                  <a:cubicBezTo>
                    <a:pt x="1665088" y="1735138"/>
                    <a:pt x="1677988" y="1748036"/>
                    <a:pt x="1677988" y="1766094"/>
                  </a:cubicBezTo>
                  <a:cubicBezTo>
                    <a:pt x="1677988" y="1784152"/>
                    <a:pt x="1665088" y="1797052"/>
                    <a:pt x="1647030" y="1797052"/>
                  </a:cubicBezTo>
                  <a:cubicBezTo>
                    <a:pt x="1628972" y="1797052"/>
                    <a:pt x="1616074" y="1784152"/>
                    <a:pt x="1616074" y="1766094"/>
                  </a:cubicBezTo>
                  <a:cubicBezTo>
                    <a:pt x="1616074" y="1748036"/>
                    <a:pt x="1628972" y="1735138"/>
                    <a:pt x="1647030" y="1735138"/>
                  </a:cubicBezTo>
                  <a:close/>
                  <a:moveTo>
                    <a:pt x="2183892" y="1722438"/>
                  </a:moveTo>
                  <a:cubicBezTo>
                    <a:pt x="2202116" y="1722438"/>
                    <a:pt x="2217736" y="1737678"/>
                    <a:pt x="2217736" y="1752918"/>
                  </a:cubicBezTo>
                  <a:cubicBezTo>
                    <a:pt x="2217736" y="1770698"/>
                    <a:pt x="2202116" y="1785938"/>
                    <a:pt x="2186494" y="1785938"/>
                  </a:cubicBezTo>
                  <a:cubicBezTo>
                    <a:pt x="2168270" y="1785938"/>
                    <a:pt x="2152648" y="1770698"/>
                    <a:pt x="2152648" y="1752918"/>
                  </a:cubicBezTo>
                  <a:cubicBezTo>
                    <a:pt x="2152648" y="1737678"/>
                    <a:pt x="2168270" y="1722438"/>
                    <a:pt x="2183892" y="1722438"/>
                  </a:cubicBezTo>
                  <a:close/>
                  <a:moveTo>
                    <a:pt x="2025648" y="1706564"/>
                  </a:moveTo>
                  <a:cubicBezTo>
                    <a:pt x="2044170" y="1706564"/>
                    <a:pt x="2057400" y="1722184"/>
                    <a:pt x="2057400" y="1737806"/>
                  </a:cubicBezTo>
                  <a:cubicBezTo>
                    <a:pt x="2057400" y="1756030"/>
                    <a:pt x="2044170" y="1771652"/>
                    <a:pt x="2025648" y="1771652"/>
                  </a:cubicBezTo>
                  <a:cubicBezTo>
                    <a:pt x="2007128" y="1771652"/>
                    <a:pt x="1993900" y="1756030"/>
                    <a:pt x="1993900" y="1737806"/>
                  </a:cubicBezTo>
                  <a:cubicBezTo>
                    <a:pt x="1993900" y="1722184"/>
                    <a:pt x="2007128" y="1706564"/>
                    <a:pt x="2025648" y="1706564"/>
                  </a:cubicBezTo>
                  <a:close/>
                  <a:moveTo>
                    <a:pt x="1535906" y="1681164"/>
                  </a:moveTo>
                  <a:cubicBezTo>
                    <a:pt x="1551384" y="1681164"/>
                    <a:pt x="1566862" y="1696404"/>
                    <a:pt x="1566862" y="1711644"/>
                  </a:cubicBezTo>
                  <a:cubicBezTo>
                    <a:pt x="1566862" y="1729424"/>
                    <a:pt x="1551384" y="1744664"/>
                    <a:pt x="1535906" y="1744664"/>
                  </a:cubicBezTo>
                  <a:cubicBezTo>
                    <a:pt x="1517848" y="1744664"/>
                    <a:pt x="1504948" y="1729424"/>
                    <a:pt x="1504948" y="1711644"/>
                  </a:cubicBezTo>
                  <a:cubicBezTo>
                    <a:pt x="1504948" y="1696404"/>
                    <a:pt x="1517848" y="1681164"/>
                    <a:pt x="1535906" y="1681164"/>
                  </a:cubicBezTo>
                  <a:close/>
                  <a:moveTo>
                    <a:pt x="1888044" y="1670050"/>
                  </a:moveTo>
                  <a:cubicBezTo>
                    <a:pt x="1903666" y="1670050"/>
                    <a:pt x="1919288" y="1685672"/>
                    <a:pt x="1919288" y="1701292"/>
                  </a:cubicBezTo>
                  <a:cubicBezTo>
                    <a:pt x="1919288" y="1719516"/>
                    <a:pt x="1903666" y="1735138"/>
                    <a:pt x="1888044" y="1735138"/>
                  </a:cubicBezTo>
                  <a:cubicBezTo>
                    <a:pt x="1869820" y="1735138"/>
                    <a:pt x="1854200" y="1719516"/>
                    <a:pt x="1854200" y="1701292"/>
                  </a:cubicBezTo>
                  <a:cubicBezTo>
                    <a:pt x="1854200" y="1685672"/>
                    <a:pt x="1869820" y="1670050"/>
                    <a:pt x="1888044" y="1670050"/>
                  </a:cubicBezTo>
                  <a:close/>
                  <a:moveTo>
                    <a:pt x="1742280" y="1638300"/>
                  </a:moveTo>
                  <a:cubicBezTo>
                    <a:pt x="1760338" y="1638300"/>
                    <a:pt x="1773236" y="1651530"/>
                    <a:pt x="1773236" y="1670050"/>
                  </a:cubicBezTo>
                  <a:cubicBezTo>
                    <a:pt x="1773236" y="1688570"/>
                    <a:pt x="1760338" y="1701800"/>
                    <a:pt x="1742280" y="1701800"/>
                  </a:cubicBezTo>
                  <a:cubicBezTo>
                    <a:pt x="1724222" y="1701800"/>
                    <a:pt x="1711324" y="1688570"/>
                    <a:pt x="1711324" y="1670050"/>
                  </a:cubicBezTo>
                  <a:cubicBezTo>
                    <a:pt x="1711324" y="1654176"/>
                    <a:pt x="1724222" y="1638300"/>
                    <a:pt x="1742280" y="1638300"/>
                  </a:cubicBezTo>
                  <a:close/>
                  <a:moveTo>
                    <a:pt x="2121692" y="1609724"/>
                  </a:moveTo>
                  <a:cubicBezTo>
                    <a:pt x="2139750" y="1609724"/>
                    <a:pt x="2152648" y="1625346"/>
                    <a:pt x="2152648" y="1643570"/>
                  </a:cubicBezTo>
                  <a:cubicBezTo>
                    <a:pt x="2152648" y="1659192"/>
                    <a:pt x="2139750" y="1674812"/>
                    <a:pt x="2121692" y="1674812"/>
                  </a:cubicBezTo>
                  <a:cubicBezTo>
                    <a:pt x="2103634" y="1674812"/>
                    <a:pt x="2090736" y="1659192"/>
                    <a:pt x="2090736" y="1643570"/>
                  </a:cubicBezTo>
                  <a:cubicBezTo>
                    <a:pt x="2090736" y="1625346"/>
                    <a:pt x="2103634" y="1609724"/>
                    <a:pt x="2121692" y="1609724"/>
                  </a:cubicBezTo>
                  <a:close/>
                  <a:moveTo>
                    <a:pt x="1630870" y="1584324"/>
                  </a:moveTo>
                  <a:cubicBezTo>
                    <a:pt x="1646490" y="1584324"/>
                    <a:pt x="1662112" y="1599946"/>
                    <a:pt x="1662112" y="1618170"/>
                  </a:cubicBezTo>
                  <a:cubicBezTo>
                    <a:pt x="1662112" y="1633792"/>
                    <a:pt x="1646490" y="1649412"/>
                    <a:pt x="1630870" y="1649412"/>
                  </a:cubicBezTo>
                  <a:cubicBezTo>
                    <a:pt x="1612646" y="1649412"/>
                    <a:pt x="1599628" y="1633792"/>
                    <a:pt x="1599628" y="1618170"/>
                  </a:cubicBezTo>
                  <a:cubicBezTo>
                    <a:pt x="1597024" y="1599946"/>
                    <a:pt x="1612646" y="1584324"/>
                    <a:pt x="1630870" y="1584324"/>
                  </a:cubicBezTo>
                  <a:close/>
                  <a:moveTo>
                    <a:pt x="1984056" y="1574800"/>
                  </a:moveTo>
                  <a:cubicBezTo>
                    <a:pt x="1999296" y="1574800"/>
                    <a:pt x="2014536" y="1590040"/>
                    <a:pt x="2014536" y="1607820"/>
                  </a:cubicBezTo>
                  <a:cubicBezTo>
                    <a:pt x="2014536" y="1623060"/>
                    <a:pt x="1999296" y="1638300"/>
                    <a:pt x="1984056" y="1638300"/>
                  </a:cubicBezTo>
                  <a:cubicBezTo>
                    <a:pt x="1966276" y="1638300"/>
                    <a:pt x="1951036" y="1623060"/>
                    <a:pt x="1951036" y="1607820"/>
                  </a:cubicBezTo>
                  <a:cubicBezTo>
                    <a:pt x="1951036" y="1590040"/>
                    <a:pt x="1966276" y="1574800"/>
                    <a:pt x="1984056" y="1574800"/>
                  </a:cubicBezTo>
                  <a:close/>
                  <a:moveTo>
                    <a:pt x="1839118" y="1543050"/>
                  </a:moveTo>
                  <a:cubicBezTo>
                    <a:pt x="1857176" y="1543050"/>
                    <a:pt x="1870074" y="1558672"/>
                    <a:pt x="1870074" y="1574292"/>
                  </a:cubicBezTo>
                  <a:cubicBezTo>
                    <a:pt x="1870074" y="1592516"/>
                    <a:pt x="1857176" y="1608138"/>
                    <a:pt x="1839118" y="1608138"/>
                  </a:cubicBezTo>
                  <a:cubicBezTo>
                    <a:pt x="1821060" y="1608138"/>
                    <a:pt x="1808160" y="1592516"/>
                    <a:pt x="1808160" y="1576896"/>
                  </a:cubicBezTo>
                  <a:cubicBezTo>
                    <a:pt x="1808160" y="1558672"/>
                    <a:pt x="1821060" y="1543050"/>
                    <a:pt x="1839118" y="1543050"/>
                  </a:cubicBezTo>
                  <a:close/>
                  <a:moveTo>
                    <a:pt x="1727706" y="1490664"/>
                  </a:moveTo>
                  <a:cubicBezTo>
                    <a:pt x="1743328" y="1490664"/>
                    <a:pt x="1758948" y="1503892"/>
                    <a:pt x="1758948" y="1522412"/>
                  </a:cubicBezTo>
                  <a:cubicBezTo>
                    <a:pt x="1758948" y="1540934"/>
                    <a:pt x="1743328" y="1554164"/>
                    <a:pt x="1727706" y="1554164"/>
                  </a:cubicBezTo>
                  <a:cubicBezTo>
                    <a:pt x="1709482" y="1554164"/>
                    <a:pt x="1693860" y="1540934"/>
                    <a:pt x="1693860" y="1522412"/>
                  </a:cubicBezTo>
                  <a:cubicBezTo>
                    <a:pt x="1693860" y="1503892"/>
                    <a:pt x="1709482" y="1490664"/>
                    <a:pt x="1727706" y="1490664"/>
                  </a:cubicBezTo>
                  <a:close/>
                  <a:moveTo>
                    <a:pt x="2080132" y="1481138"/>
                  </a:moveTo>
                  <a:cubicBezTo>
                    <a:pt x="2095752" y="1481138"/>
                    <a:pt x="2111374" y="1494036"/>
                    <a:pt x="2111374" y="1512094"/>
                  </a:cubicBezTo>
                  <a:cubicBezTo>
                    <a:pt x="2111374" y="1530152"/>
                    <a:pt x="2095752" y="1543052"/>
                    <a:pt x="2080132" y="1543052"/>
                  </a:cubicBezTo>
                  <a:cubicBezTo>
                    <a:pt x="2061908" y="1543052"/>
                    <a:pt x="2046286" y="1530152"/>
                    <a:pt x="2046286" y="1512094"/>
                  </a:cubicBezTo>
                  <a:cubicBezTo>
                    <a:pt x="2046286" y="1494036"/>
                    <a:pt x="2061908" y="1481138"/>
                    <a:pt x="2080132" y="1481138"/>
                  </a:cubicBezTo>
                  <a:close/>
                  <a:moveTo>
                    <a:pt x="1934368" y="1449388"/>
                  </a:moveTo>
                  <a:cubicBezTo>
                    <a:pt x="1952426" y="1449388"/>
                    <a:pt x="1965324" y="1462286"/>
                    <a:pt x="1965324" y="1480344"/>
                  </a:cubicBezTo>
                  <a:cubicBezTo>
                    <a:pt x="1965324" y="1495822"/>
                    <a:pt x="1952426" y="1511300"/>
                    <a:pt x="1934368" y="1511300"/>
                  </a:cubicBezTo>
                  <a:cubicBezTo>
                    <a:pt x="1916310" y="1511300"/>
                    <a:pt x="1903412" y="1498402"/>
                    <a:pt x="1903412" y="1480344"/>
                  </a:cubicBezTo>
                  <a:cubicBezTo>
                    <a:pt x="1903412" y="1462286"/>
                    <a:pt x="1916310" y="1449388"/>
                    <a:pt x="1934368" y="1449388"/>
                  </a:cubicBezTo>
                  <a:close/>
                  <a:moveTo>
                    <a:pt x="1822956" y="1395412"/>
                  </a:moveTo>
                  <a:cubicBezTo>
                    <a:pt x="1838578" y="1395412"/>
                    <a:pt x="1854200" y="1408312"/>
                    <a:pt x="1854200" y="1426370"/>
                  </a:cubicBezTo>
                  <a:cubicBezTo>
                    <a:pt x="1854200" y="1444428"/>
                    <a:pt x="1838578" y="1457326"/>
                    <a:pt x="1822956" y="1457326"/>
                  </a:cubicBezTo>
                  <a:cubicBezTo>
                    <a:pt x="1804732" y="1457326"/>
                    <a:pt x="1789112" y="1444428"/>
                    <a:pt x="1789112" y="1426370"/>
                  </a:cubicBezTo>
                  <a:cubicBezTo>
                    <a:pt x="1789112" y="1410892"/>
                    <a:pt x="1804732" y="1395412"/>
                    <a:pt x="1822956" y="1395412"/>
                  </a:cubicBezTo>
                  <a:close/>
                  <a:moveTo>
                    <a:pt x="1919794" y="1300164"/>
                  </a:moveTo>
                  <a:cubicBezTo>
                    <a:pt x="1935416" y="1300164"/>
                    <a:pt x="1951036" y="1315404"/>
                    <a:pt x="1951036" y="1330644"/>
                  </a:cubicBezTo>
                  <a:cubicBezTo>
                    <a:pt x="1951036" y="1348424"/>
                    <a:pt x="1935416" y="1363664"/>
                    <a:pt x="1919794" y="1363664"/>
                  </a:cubicBezTo>
                  <a:cubicBezTo>
                    <a:pt x="1901570" y="1363664"/>
                    <a:pt x="1885948" y="1348424"/>
                    <a:pt x="1885948" y="1333184"/>
                  </a:cubicBezTo>
                  <a:cubicBezTo>
                    <a:pt x="1885948" y="1315404"/>
                    <a:pt x="1901570" y="1300164"/>
                    <a:pt x="1919794" y="1300164"/>
                  </a:cubicBezTo>
                  <a:close/>
                  <a:moveTo>
                    <a:pt x="394778" y="868364"/>
                  </a:moveTo>
                  <a:cubicBezTo>
                    <a:pt x="413002" y="868364"/>
                    <a:pt x="428624" y="881592"/>
                    <a:pt x="428624" y="900112"/>
                  </a:cubicBezTo>
                  <a:cubicBezTo>
                    <a:pt x="428624" y="918634"/>
                    <a:pt x="413002" y="931864"/>
                    <a:pt x="394778" y="931864"/>
                  </a:cubicBezTo>
                  <a:cubicBezTo>
                    <a:pt x="379158" y="931864"/>
                    <a:pt x="363536" y="918634"/>
                    <a:pt x="363536" y="900112"/>
                  </a:cubicBezTo>
                  <a:cubicBezTo>
                    <a:pt x="363536" y="881592"/>
                    <a:pt x="379158" y="868364"/>
                    <a:pt x="394778" y="868364"/>
                  </a:cubicBezTo>
                  <a:close/>
                  <a:moveTo>
                    <a:pt x="490028" y="773112"/>
                  </a:moveTo>
                  <a:cubicBezTo>
                    <a:pt x="508252" y="773112"/>
                    <a:pt x="521270" y="786012"/>
                    <a:pt x="521270" y="804070"/>
                  </a:cubicBezTo>
                  <a:cubicBezTo>
                    <a:pt x="523874" y="822128"/>
                    <a:pt x="508252" y="835026"/>
                    <a:pt x="490028" y="835026"/>
                  </a:cubicBezTo>
                  <a:cubicBezTo>
                    <a:pt x="474408" y="835026"/>
                    <a:pt x="458786" y="822128"/>
                    <a:pt x="458786" y="804070"/>
                  </a:cubicBezTo>
                  <a:cubicBezTo>
                    <a:pt x="458786" y="786012"/>
                    <a:pt x="474408" y="773112"/>
                    <a:pt x="490028" y="773112"/>
                  </a:cubicBezTo>
                  <a:close/>
                  <a:moveTo>
                    <a:pt x="348170" y="741364"/>
                  </a:moveTo>
                  <a:cubicBezTo>
                    <a:pt x="363790" y="741364"/>
                    <a:pt x="379412" y="754592"/>
                    <a:pt x="379412" y="773112"/>
                  </a:cubicBezTo>
                  <a:cubicBezTo>
                    <a:pt x="379412" y="791634"/>
                    <a:pt x="363790" y="804864"/>
                    <a:pt x="348170" y="804864"/>
                  </a:cubicBezTo>
                  <a:cubicBezTo>
                    <a:pt x="329946" y="804864"/>
                    <a:pt x="314324" y="791634"/>
                    <a:pt x="314324" y="773112"/>
                  </a:cubicBezTo>
                  <a:cubicBezTo>
                    <a:pt x="314324" y="754592"/>
                    <a:pt x="329946" y="741364"/>
                    <a:pt x="348170" y="741364"/>
                  </a:cubicBezTo>
                  <a:close/>
                  <a:moveTo>
                    <a:pt x="586580" y="677864"/>
                  </a:moveTo>
                  <a:cubicBezTo>
                    <a:pt x="604638" y="677864"/>
                    <a:pt x="617536" y="693104"/>
                    <a:pt x="617536" y="708344"/>
                  </a:cubicBezTo>
                  <a:cubicBezTo>
                    <a:pt x="617536" y="726124"/>
                    <a:pt x="604638" y="741364"/>
                    <a:pt x="586580" y="741364"/>
                  </a:cubicBezTo>
                  <a:cubicBezTo>
                    <a:pt x="571102" y="741364"/>
                    <a:pt x="555624" y="726124"/>
                    <a:pt x="555624" y="708344"/>
                  </a:cubicBezTo>
                  <a:cubicBezTo>
                    <a:pt x="555624" y="693104"/>
                    <a:pt x="571102" y="677864"/>
                    <a:pt x="586580" y="677864"/>
                  </a:cubicBezTo>
                  <a:close/>
                  <a:moveTo>
                    <a:pt x="229392" y="677864"/>
                  </a:moveTo>
                  <a:cubicBezTo>
                    <a:pt x="247450" y="677864"/>
                    <a:pt x="260348" y="693104"/>
                    <a:pt x="260348" y="710884"/>
                  </a:cubicBezTo>
                  <a:cubicBezTo>
                    <a:pt x="260348" y="726124"/>
                    <a:pt x="247450" y="741364"/>
                    <a:pt x="229392" y="741364"/>
                  </a:cubicBezTo>
                  <a:cubicBezTo>
                    <a:pt x="211334" y="741364"/>
                    <a:pt x="198436" y="726124"/>
                    <a:pt x="198436" y="710884"/>
                  </a:cubicBezTo>
                  <a:cubicBezTo>
                    <a:pt x="198436" y="693104"/>
                    <a:pt x="211334" y="677864"/>
                    <a:pt x="229392" y="677864"/>
                  </a:cubicBezTo>
                  <a:close/>
                  <a:moveTo>
                    <a:pt x="443420" y="646112"/>
                  </a:moveTo>
                  <a:cubicBezTo>
                    <a:pt x="459040" y="646112"/>
                    <a:pt x="474662" y="661734"/>
                    <a:pt x="474662" y="677356"/>
                  </a:cubicBezTo>
                  <a:cubicBezTo>
                    <a:pt x="474662" y="695580"/>
                    <a:pt x="459040" y="711200"/>
                    <a:pt x="443420" y="711200"/>
                  </a:cubicBezTo>
                  <a:cubicBezTo>
                    <a:pt x="425196" y="711200"/>
                    <a:pt x="409574" y="695580"/>
                    <a:pt x="409574" y="677356"/>
                  </a:cubicBezTo>
                  <a:cubicBezTo>
                    <a:pt x="409574" y="661734"/>
                    <a:pt x="425196" y="646112"/>
                    <a:pt x="443420" y="646112"/>
                  </a:cubicBezTo>
                  <a:close/>
                  <a:moveTo>
                    <a:pt x="96042" y="614364"/>
                  </a:moveTo>
                  <a:cubicBezTo>
                    <a:pt x="114100" y="614364"/>
                    <a:pt x="127000" y="629984"/>
                    <a:pt x="127000" y="645606"/>
                  </a:cubicBezTo>
                  <a:cubicBezTo>
                    <a:pt x="127000" y="663830"/>
                    <a:pt x="114100" y="679452"/>
                    <a:pt x="96042" y="679452"/>
                  </a:cubicBezTo>
                  <a:cubicBezTo>
                    <a:pt x="77984" y="679452"/>
                    <a:pt x="65086" y="663830"/>
                    <a:pt x="65086" y="645606"/>
                  </a:cubicBezTo>
                  <a:cubicBezTo>
                    <a:pt x="65086" y="629984"/>
                    <a:pt x="77984" y="614364"/>
                    <a:pt x="96042" y="614364"/>
                  </a:cubicBezTo>
                  <a:close/>
                  <a:moveTo>
                    <a:pt x="682624" y="584200"/>
                  </a:moveTo>
                  <a:cubicBezTo>
                    <a:pt x="701144" y="584200"/>
                    <a:pt x="714374" y="597098"/>
                    <a:pt x="714374" y="615156"/>
                  </a:cubicBezTo>
                  <a:cubicBezTo>
                    <a:pt x="714374" y="630634"/>
                    <a:pt x="701144" y="646112"/>
                    <a:pt x="682624" y="646112"/>
                  </a:cubicBezTo>
                  <a:cubicBezTo>
                    <a:pt x="666748" y="646112"/>
                    <a:pt x="650874" y="630634"/>
                    <a:pt x="650874" y="615156"/>
                  </a:cubicBezTo>
                  <a:cubicBezTo>
                    <a:pt x="650874" y="597098"/>
                    <a:pt x="664104" y="584200"/>
                    <a:pt x="682624" y="584200"/>
                  </a:cubicBezTo>
                  <a:close/>
                  <a:moveTo>
                    <a:pt x="324642" y="584200"/>
                  </a:moveTo>
                  <a:cubicBezTo>
                    <a:pt x="342700" y="584200"/>
                    <a:pt x="355600" y="597098"/>
                    <a:pt x="355600" y="615156"/>
                  </a:cubicBezTo>
                  <a:cubicBezTo>
                    <a:pt x="355600" y="633214"/>
                    <a:pt x="342700" y="646112"/>
                    <a:pt x="324642" y="646112"/>
                  </a:cubicBezTo>
                  <a:cubicBezTo>
                    <a:pt x="306584" y="646112"/>
                    <a:pt x="293686" y="633214"/>
                    <a:pt x="293686" y="615156"/>
                  </a:cubicBezTo>
                  <a:cubicBezTo>
                    <a:pt x="293686" y="597098"/>
                    <a:pt x="306584" y="584200"/>
                    <a:pt x="324642" y="584200"/>
                  </a:cubicBezTo>
                  <a:close/>
                  <a:moveTo>
                    <a:pt x="540256" y="550864"/>
                  </a:moveTo>
                  <a:cubicBezTo>
                    <a:pt x="555878" y="550864"/>
                    <a:pt x="571500" y="566104"/>
                    <a:pt x="571500" y="583884"/>
                  </a:cubicBezTo>
                  <a:cubicBezTo>
                    <a:pt x="571500" y="599124"/>
                    <a:pt x="555878" y="614364"/>
                    <a:pt x="540256" y="614364"/>
                  </a:cubicBezTo>
                  <a:cubicBezTo>
                    <a:pt x="522032" y="614364"/>
                    <a:pt x="506412" y="599124"/>
                    <a:pt x="506412" y="583884"/>
                  </a:cubicBezTo>
                  <a:cubicBezTo>
                    <a:pt x="506412" y="566104"/>
                    <a:pt x="522032" y="550864"/>
                    <a:pt x="540256" y="550864"/>
                  </a:cubicBezTo>
                  <a:close/>
                  <a:moveTo>
                    <a:pt x="177006" y="537592"/>
                  </a:moveTo>
                  <a:cubicBezTo>
                    <a:pt x="192484" y="534988"/>
                    <a:pt x="207962" y="550610"/>
                    <a:pt x="207962" y="568834"/>
                  </a:cubicBezTo>
                  <a:cubicBezTo>
                    <a:pt x="207962" y="584454"/>
                    <a:pt x="195064" y="600076"/>
                    <a:pt x="177006" y="600076"/>
                  </a:cubicBezTo>
                  <a:cubicBezTo>
                    <a:pt x="158948" y="600076"/>
                    <a:pt x="146048" y="584454"/>
                    <a:pt x="146048" y="568834"/>
                  </a:cubicBezTo>
                  <a:cubicBezTo>
                    <a:pt x="146048" y="550610"/>
                    <a:pt x="158948" y="537592"/>
                    <a:pt x="177006" y="537592"/>
                  </a:cubicBezTo>
                  <a:close/>
                  <a:moveTo>
                    <a:pt x="778668" y="487364"/>
                  </a:moveTo>
                  <a:cubicBezTo>
                    <a:pt x="796726" y="487364"/>
                    <a:pt x="809624" y="500592"/>
                    <a:pt x="809624" y="519112"/>
                  </a:cubicBezTo>
                  <a:cubicBezTo>
                    <a:pt x="809624" y="537634"/>
                    <a:pt x="796726" y="550864"/>
                    <a:pt x="778668" y="550864"/>
                  </a:cubicBezTo>
                  <a:cubicBezTo>
                    <a:pt x="760610" y="550864"/>
                    <a:pt x="747712" y="537634"/>
                    <a:pt x="747712" y="519112"/>
                  </a:cubicBezTo>
                  <a:cubicBezTo>
                    <a:pt x="747712" y="500592"/>
                    <a:pt x="760610" y="487364"/>
                    <a:pt x="778668" y="487364"/>
                  </a:cubicBezTo>
                  <a:close/>
                  <a:moveTo>
                    <a:pt x="420686" y="487364"/>
                  </a:moveTo>
                  <a:cubicBezTo>
                    <a:pt x="439206" y="487364"/>
                    <a:pt x="452436" y="503238"/>
                    <a:pt x="452436" y="519112"/>
                  </a:cubicBezTo>
                  <a:cubicBezTo>
                    <a:pt x="452436" y="537634"/>
                    <a:pt x="439206" y="550864"/>
                    <a:pt x="420686" y="550864"/>
                  </a:cubicBezTo>
                  <a:cubicBezTo>
                    <a:pt x="402166" y="550864"/>
                    <a:pt x="388936" y="537634"/>
                    <a:pt x="388936" y="519112"/>
                  </a:cubicBezTo>
                  <a:cubicBezTo>
                    <a:pt x="388936" y="503238"/>
                    <a:pt x="402166" y="487364"/>
                    <a:pt x="420686" y="487364"/>
                  </a:cubicBezTo>
                  <a:close/>
                  <a:moveTo>
                    <a:pt x="31748" y="477838"/>
                  </a:moveTo>
                  <a:cubicBezTo>
                    <a:pt x="50270" y="477838"/>
                    <a:pt x="63500" y="490736"/>
                    <a:pt x="63500" y="508794"/>
                  </a:cubicBezTo>
                  <a:cubicBezTo>
                    <a:pt x="63500" y="526852"/>
                    <a:pt x="50270" y="539752"/>
                    <a:pt x="31748" y="539752"/>
                  </a:cubicBezTo>
                  <a:cubicBezTo>
                    <a:pt x="13228" y="539752"/>
                    <a:pt x="0" y="526852"/>
                    <a:pt x="0" y="508794"/>
                  </a:cubicBezTo>
                  <a:cubicBezTo>
                    <a:pt x="0" y="490736"/>
                    <a:pt x="13228" y="477838"/>
                    <a:pt x="31748" y="477838"/>
                  </a:cubicBezTo>
                  <a:close/>
                  <a:moveTo>
                    <a:pt x="635506" y="457200"/>
                  </a:moveTo>
                  <a:cubicBezTo>
                    <a:pt x="651128" y="457200"/>
                    <a:pt x="666748" y="470098"/>
                    <a:pt x="666748" y="488156"/>
                  </a:cubicBezTo>
                  <a:cubicBezTo>
                    <a:pt x="666748" y="506214"/>
                    <a:pt x="651128" y="519112"/>
                    <a:pt x="635506" y="519112"/>
                  </a:cubicBezTo>
                  <a:cubicBezTo>
                    <a:pt x="617282" y="519112"/>
                    <a:pt x="601660" y="506214"/>
                    <a:pt x="601660" y="488156"/>
                  </a:cubicBezTo>
                  <a:cubicBezTo>
                    <a:pt x="601660" y="470098"/>
                    <a:pt x="617282" y="457200"/>
                    <a:pt x="635506" y="457200"/>
                  </a:cubicBezTo>
                  <a:close/>
                  <a:moveTo>
                    <a:pt x="273048" y="441324"/>
                  </a:moveTo>
                  <a:cubicBezTo>
                    <a:pt x="288924" y="441324"/>
                    <a:pt x="304800" y="454224"/>
                    <a:pt x="304800" y="472282"/>
                  </a:cubicBezTo>
                  <a:cubicBezTo>
                    <a:pt x="304800" y="490340"/>
                    <a:pt x="288924" y="503238"/>
                    <a:pt x="273048" y="503238"/>
                  </a:cubicBezTo>
                  <a:cubicBezTo>
                    <a:pt x="254528" y="503238"/>
                    <a:pt x="241300" y="490340"/>
                    <a:pt x="241300" y="472282"/>
                  </a:cubicBezTo>
                  <a:cubicBezTo>
                    <a:pt x="241300" y="454224"/>
                    <a:pt x="254528" y="441324"/>
                    <a:pt x="273048" y="441324"/>
                  </a:cubicBezTo>
                  <a:close/>
                  <a:moveTo>
                    <a:pt x="873918" y="392112"/>
                  </a:moveTo>
                  <a:cubicBezTo>
                    <a:pt x="891976" y="392112"/>
                    <a:pt x="904874" y="407734"/>
                    <a:pt x="904874" y="423356"/>
                  </a:cubicBezTo>
                  <a:cubicBezTo>
                    <a:pt x="904874" y="441580"/>
                    <a:pt x="891976" y="454598"/>
                    <a:pt x="873918" y="457200"/>
                  </a:cubicBezTo>
                  <a:cubicBezTo>
                    <a:pt x="855860" y="457200"/>
                    <a:pt x="842960" y="441580"/>
                    <a:pt x="842960" y="423356"/>
                  </a:cubicBezTo>
                  <a:cubicBezTo>
                    <a:pt x="842960" y="407734"/>
                    <a:pt x="855860" y="392112"/>
                    <a:pt x="873918" y="392112"/>
                  </a:cubicBezTo>
                  <a:close/>
                  <a:moveTo>
                    <a:pt x="516730" y="392112"/>
                  </a:moveTo>
                  <a:cubicBezTo>
                    <a:pt x="534788" y="392112"/>
                    <a:pt x="547688" y="407734"/>
                    <a:pt x="547688" y="423356"/>
                  </a:cubicBezTo>
                  <a:cubicBezTo>
                    <a:pt x="547688" y="441580"/>
                    <a:pt x="534788" y="457200"/>
                    <a:pt x="516730" y="457200"/>
                  </a:cubicBezTo>
                  <a:cubicBezTo>
                    <a:pt x="498672" y="457200"/>
                    <a:pt x="485774" y="441580"/>
                    <a:pt x="485774" y="425958"/>
                  </a:cubicBezTo>
                  <a:cubicBezTo>
                    <a:pt x="485774" y="407734"/>
                    <a:pt x="498672" y="392112"/>
                    <a:pt x="516730" y="392112"/>
                  </a:cubicBezTo>
                  <a:close/>
                  <a:moveTo>
                    <a:pt x="127792" y="382588"/>
                  </a:moveTo>
                  <a:cubicBezTo>
                    <a:pt x="145850" y="382588"/>
                    <a:pt x="158748" y="397828"/>
                    <a:pt x="158748" y="413068"/>
                  </a:cubicBezTo>
                  <a:cubicBezTo>
                    <a:pt x="158748" y="430848"/>
                    <a:pt x="145850" y="446088"/>
                    <a:pt x="127792" y="446088"/>
                  </a:cubicBezTo>
                  <a:cubicBezTo>
                    <a:pt x="109734" y="446088"/>
                    <a:pt x="96836" y="430848"/>
                    <a:pt x="96836" y="413068"/>
                  </a:cubicBezTo>
                  <a:cubicBezTo>
                    <a:pt x="96836" y="397828"/>
                    <a:pt x="109734" y="382588"/>
                    <a:pt x="127792" y="382588"/>
                  </a:cubicBezTo>
                  <a:close/>
                  <a:moveTo>
                    <a:pt x="732344" y="360364"/>
                  </a:moveTo>
                  <a:cubicBezTo>
                    <a:pt x="747966" y="360364"/>
                    <a:pt x="763588" y="373592"/>
                    <a:pt x="763588" y="392112"/>
                  </a:cubicBezTo>
                  <a:cubicBezTo>
                    <a:pt x="763588" y="410634"/>
                    <a:pt x="747966" y="423864"/>
                    <a:pt x="732344" y="423864"/>
                  </a:cubicBezTo>
                  <a:cubicBezTo>
                    <a:pt x="714120" y="423864"/>
                    <a:pt x="698500" y="410634"/>
                    <a:pt x="698500" y="392112"/>
                  </a:cubicBezTo>
                  <a:cubicBezTo>
                    <a:pt x="698500" y="373592"/>
                    <a:pt x="714120" y="360364"/>
                    <a:pt x="732344" y="360364"/>
                  </a:cubicBezTo>
                  <a:close/>
                  <a:moveTo>
                    <a:pt x="368806" y="346076"/>
                  </a:moveTo>
                  <a:cubicBezTo>
                    <a:pt x="384428" y="346076"/>
                    <a:pt x="400048" y="361316"/>
                    <a:pt x="400048" y="376556"/>
                  </a:cubicBezTo>
                  <a:cubicBezTo>
                    <a:pt x="400048" y="394336"/>
                    <a:pt x="384428" y="407036"/>
                    <a:pt x="368806" y="407036"/>
                  </a:cubicBezTo>
                  <a:cubicBezTo>
                    <a:pt x="350582" y="409576"/>
                    <a:pt x="337564" y="394336"/>
                    <a:pt x="334960" y="376556"/>
                  </a:cubicBezTo>
                  <a:cubicBezTo>
                    <a:pt x="334960" y="361316"/>
                    <a:pt x="350582" y="346076"/>
                    <a:pt x="368806" y="346076"/>
                  </a:cubicBezTo>
                  <a:close/>
                  <a:moveTo>
                    <a:pt x="611980" y="298450"/>
                  </a:moveTo>
                  <a:cubicBezTo>
                    <a:pt x="630038" y="298450"/>
                    <a:pt x="642936" y="311348"/>
                    <a:pt x="642936" y="329406"/>
                  </a:cubicBezTo>
                  <a:cubicBezTo>
                    <a:pt x="642936" y="344884"/>
                    <a:pt x="630038" y="360364"/>
                    <a:pt x="611980" y="360364"/>
                  </a:cubicBezTo>
                  <a:cubicBezTo>
                    <a:pt x="593922" y="360364"/>
                    <a:pt x="581024" y="347464"/>
                    <a:pt x="581024" y="329406"/>
                  </a:cubicBezTo>
                  <a:cubicBezTo>
                    <a:pt x="581024" y="311348"/>
                    <a:pt x="593922" y="298450"/>
                    <a:pt x="611980" y="298450"/>
                  </a:cubicBezTo>
                  <a:close/>
                  <a:moveTo>
                    <a:pt x="223042" y="285750"/>
                  </a:moveTo>
                  <a:cubicBezTo>
                    <a:pt x="241100" y="285750"/>
                    <a:pt x="254000" y="301372"/>
                    <a:pt x="254000" y="319596"/>
                  </a:cubicBezTo>
                  <a:cubicBezTo>
                    <a:pt x="254000" y="335216"/>
                    <a:pt x="241100" y="350838"/>
                    <a:pt x="223042" y="350838"/>
                  </a:cubicBezTo>
                  <a:cubicBezTo>
                    <a:pt x="204984" y="350838"/>
                    <a:pt x="192086" y="335216"/>
                    <a:pt x="192086" y="319596"/>
                  </a:cubicBezTo>
                  <a:cubicBezTo>
                    <a:pt x="192086" y="301372"/>
                    <a:pt x="204984" y="285750"/>
                    <a:pt x="223042" y="285750"/>
                  </a:cubicBezTo>
                  <a:close/>
                  <a:moveTo>
                    <a:pt x="827594" y="265112"/>
                  </a:moveTo>
                  <a:cubicBezTo>
                    <a:pt x="843216" y="265112"/>
                    <a:pt x="858836" y="280734"/>
                    <a:pt x="858836" y="296356"/>
                  </a:cubicBezTo>
                  <a:cubicBezTo>
                    <a:pt x="858836" y="314580"/>
                    <a:pt x="843216" y="330200"/>
                    <a:pt x="827594" y="330200"/>
                  </a:cubicBezTo>
                  <a:cubicBezTo>
                    <a:pt x="809370" y="330200"/>
                    <a:pt x="793748" y="314580"/>
                    <a:pt x="793748" y="296356"/>
                  </a:cubicBezTo>
                  <a:cubicBezTo>
                    <a:pt x="793748" y="280734"/>
                    <a:pt x="809370" y="265112"/>
                    <a:pt x="827594" y="265112"/>
                  </a:cubicBezTo>
                  <a:close/>
                  <a:moveTo>
                    <a:pt x="464820" y="249238"/>
                  </a:moveTo>
                  <a:cubicBezTo>
                    <a:pt x="480060" y="249238"/>
                    <a:pt x="495300" y="264860"/>
                    <a:pt x="495300" y="283084"/>
                  </a:cubicBezTo>
                  <a:cubicBezTo>
                    <a:pt x="495300" y="298704"/>
                    <a:pt x="480060" y="314326"/>
                    <a:pt x="464820" y="314326"/>
                  </a:cubicBezTo>
                  <a:cubicBezTo>
                    <a:pt x="447040" y="314326"/>
                    <a:pt x="431800" y="298704"/>
                    <a:pt x="431800" y="283084"/>
                  </a:cubicBezTo>
                  <a:cubicBezTo>
                    <a:pt x="431800" y="264860"/>
                    <a:pt x="447040" y="249238"/>
                    <a:pt x="464820" y="249238"/>
                  </a:cubicBezTo>
                  <a:close/>
                  <a:moveTo>
                    <a:pt x="708818" y="203200"/>
                  </a:moveTo>
                  <a:cubicBezTo>
                    <a:pt x="726876" y="203200"/>
                    <a:pt x="739774" y="216098"/>
                    <a:pt x="739774" y="234156"/>
                  </a:cubicBezTo>
                  <a:cubicBezTo>
                    <a:pt x="739774" y="252214"/>
                    <a:pt x="726876" y="265112"/>
                    <a:pt x="708818" y="265112"/>
                  </a:cubicBezTo>
                  <a:cubicBezTo>
                    <a:pt x="690760" y="265112"/>
                    <a:pt x="677860" y="252214"/>
                    <a:pt x="677860" y="234156"/>
                  </a:cubicBezTo>
                  <a:cubicBezTo>
                    <a:pt x="677860" y="216098"/>
                    <a:pt x="690760" y="203200"/>
                    <a:pt x="708818" y="203200"/>
                  </a:cubicBezTo>
                  <a:close/>
                  <a:moveTo>
                    <a:pt x="319880" y="192088"/>
                  </a:moveTo>
                  <a:cubicBezTo>
                    <a:pt x="337938" y="192088"/>
                    <a:pt x="350836" y="204986"/>
                    <a:pt x="350836" y="223044"/>
                  </a:cubicBezTo>
                  <a:cubicBezTo>
                    <a:pt x="350836" y="241102"/>
                    <a:pt x="337938" y="254000"/>
                    <a:pt x="319880" y="254000"/>
                  </a:cubicBezTo>
                  <a:cubicBezTo>
                    <a:pt x="301822" y="254000"/>
                    <a:pt x="288924" y="241102"/>
                    <a:pt x="288924" y="223044"/>
                  </a:cubicBezTo>
                  <a:cubicBezTo>
                    <a:pt x="288924" y="204986"/>
                    <a:pt x="301822" y="192088"/>
                    <a:pt x="319880" y="192088"/>
                  </a:cubicBezTo>
                  <a:close/>
                  <a:moveTo>
                    <a:pt x="560894" y="155576"/>
                  </a:moveTo>
                  <a:cubicBezTo>
                    <a:pt x="576516" y="155576"/>
                    <a:pt x="592136" y="168804"/>
                    <a:pt x="592136" y="187324"/>
                  </a:cubicBezTo>
                  <a:cubicBezTo>
                    <a:pt x="592136" y="205846"/>
                    <a:pt x="576516" y="219076"/>
                    <a:pt x="560894" y="219076"/>
                  </a:cubicBezTo>
                  <a:cubicBezTo>
                    <a:pt x="542670" y="219076"/>
                    <a:pt x="527048" y="205846"/>
                    <a:pt x="527048" y="187324"/>
                  </a:cubicBezTo>
                  <a:cubicBezTo>
                    <a:pt x="527048" y="168804"/>
                    <a:pt x="542670" y="155576"/>
                    <a:pt x="560894" y="155576"/>
                  </a:cubicBezTo>
                  <a:close/>
                  <a:moveTo>
                    <a:pt x="415130" y="96838"/>
                  </a:moveTo>
                  <a:cubicBezTo>
                    <a:pt x="433188" y="96838"/>
                    <a:pt x="446088" y="109736"/>
                    <a:pt x="446088" y="127794"/>
                  </a:cubicBezTo>
                  <a:cubicBezTo>
                    <a:pt x="446088" y="145852"/>
                    <a:pt x="433188" y="158752"/>
                    <a:pt x="415130" y="158752"/>
                  </a:cubicBezTo>
                  <a:cubicBezTo>
                    <a:pt x="397072" y="158752"/>
                    <a:pt x="384174" y="145852"/>
                    <a:pt x="384174" y="127794"/>
                  </a:cubicBezTo>
                  <a:cubicBezTo>
                    <a:pt x="384174" y="109736"/>
                    <a:pt x="397072" y="96838"/>
                    <a:pt x="415130" y="96838"/>
                  </a:cubicBezTo>
                  <a:close/>
                  <a:moveTo>
                    <a:pt x="656144" y="60324"/>
                  </a:moveTo>
                  <a:cubicBezTo>
                    <a:pt x="671766" y="60324"/>
                    <a:pt x="687388" y="73224"/>
                    <a:pt x="687388" y="91282"/>
                  </a:cubicBezTo>
                  <a:cubicBezTo>
                    <a:pt x="687388" y="109340"/>
                    <a:pt x="671766" y="122238"/>
                    <a:pt x="656144" y="122238"/>
                  </a:cubicBezTo>
                  <a:cubicBezTo>
                    <a:pt x="637920" y="122238"/>
                    <a:pt x="622300" y="109340"/>
                    <a:pt x="622300" y="91282"/>
                  </a:cubicBezTo>
                  <a:cubicBezTo>
                    <a:pt x="622300" y="73224"/>
                    <a:pt x="637920" y="60324"/>
                    <a:pt x="656144" y="60324"/>
                  </a:cubicBezTo>
                  <a:close/>
                  <a:moveTo>
                    <a:pt x="511968" y="0"/>
                  </a:moveTo>
                  <a:cubicBezTo>
                    <a:pt x="530026" y="0"/>
                    <a:pt x="542924" y="15622"/>
                    <a:pt x="542924" y="31242"/>
                  </a:cubicBezTo>
                  <a:cubicBezTo>
                    <a:pt x="542924" y="49466"/>
                    <a:pt x="530026" y="65088"/>
                    <a:pt x="511968" y="65088"/>
                  </a:cubicBezTo>
                  <a:cubicBezTo>
                    <a:pt x="493910" y="65088"/>
                    <a:pt x="481012" y="49466"/>
                    <a:pt x="481012" y="31242"/>
                  </a:cubicBezTo>
                  <a:cubicBezTo>
                    <a:pt x="481012" y="15622"/>
                    <a:pt x="493910" y="0"/>
                    <a:pt x="511968" y="0"/>
                  </a:cubicBezTo>
                  <a:close/>
                </a:path>
              </a:pathLst>
            </a:custGeom>
            <a:solidFill>
              <a:srgbClr val="214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sz="7200"/>
            </a:p>
          </p:txBody>
        </p:sp>
        <p:sp>
          <p:nvSpPr>
            <p:cNvPr id="661" name="Freeform 1260"/>
            <p:cNvSpPr>
              <a:spLocks/>
            </p:cNvSpPr>
            <p:nvPr/>
          </p:nvSpPr>
          <p:spPr bwMode="auto">
            <a:xfrm>
              <a:off x="27335163" y="24539575"/>
              <a:ext cx="2497138" cy="2497138"/>
            </a:xfrm>
            <a:custGeom>
              <a:avLst/>
              <a:gdLst>
                <a:gd name="T0" fmla="*/ 785 w 963"/>
                <a:gd name="T1" fmla="*/ 30 h 963"/>
                <a:gd name="T2" fmla="*/ 934 w 963"/>
                <a:gd name="T3" fmla="*/ 180 h 963"/>
                <a:gd name="T4" fmla="*/ 934 w 963"/>
                <a:gd name="T5" fmla="*/ 287 h 963"/>
                <a:gd name="T6" fmla="*/ 285 w 963"/>
                <a:gd name="T7" fmla="*/ 933 h 963"/>
                <a:gd name="T8" fmla="*/ 178 w 963"/>
                <a:gd name="T9" fmla="*/ 933 h 963"/>
                <a:gd name="T10" fmla="*/ 29 w 963"/>
                <a:gd name="T11" fmla="*/ 783 h 963"/>
                <a:gd name="T12" fmla="*/ 29 w 963"/>
                <a:gd name="T13" fmla="*/ 676 h 963"/>
                <a:gd name="T14" fmla="*/ 677 w 963"/>
                <a:gd name="T15" fmla="*/ 30 h 963"/>
                <a:gd name="T16" fmla="*/ 785 w 963"/>
                <a:gd name="T17" fmla="*/ 30 h 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3" h="963">
                  <a:moveTo>
                    <a:pt x="785" y="30"/>
                  </a:moveTo>
                  <a:cubicBezTo>
                    <a:pt x="934" y="180"/>
                    <a:pt x="934" y="180"/>
                    <a:pt x="934" y="180"/>
                  </a:cubicBezTo>
                  <a:cubicBezTo>
                    <a:pt x="963" y="209"/>
                    <a:pt x="963" y="258"/>
                    <a:pt x="934" y="287"/>
                  </a:cubicBezTo>
                  <a:cubicBezTo>
                    <a:pt x="285" y="933"/>
                    <a:pt x="285" y="933"/>
                    <a:pt x="285" y="933"/>
                  </a:cubicBezTo>
                  <a:cubicBezTo>
                    <a:pt x="256" y="963"/>
                    <a:pt x="208" y="963"/>
                    <a:pt x="178" y="933"/>
                  </a:cubicBezTo>
                  <a:cubicBezTo>
                    <a:pt x="29" y="783"/>
                    <a:pt x="29" y="783"/>
                    <a:pt x="29" y="783"/>
                  </a:cubicBezTo>
                  <a:cubicBezTo>
                    <a:pt x="0" y="754"/>
                    <a:pt x="0" y="706"/>
                    <a:pt x="29" y="676"/>
                  </a:cubicBezTo>
                  <a:cubicBezTo>
                    <a:pt x="677" y="30"/>
                    <a:pt x="677" y="30"/>
                    <a:pt x="677" y="30"/>
                  </a:cubicBezTo>
                  <a:cubicBezTo>
                    <a:pt x="707" y="0"/>
                    <a:pt x="755" y="1"/>
                    <a:pt x="785" y="30"/>
                  </a:cubicBezTo>
                  <a:close/>
                </a:path>
              </a:pathLst>
            </a:custGeom>
            <a:solidFill>
              <a:srgbClr val="1DA5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62" name="Freeform 1261"/>
            <p:cNvSpPr>
              <a:spLocks/>
            </p:cNvSpPr>
            <p:nvPr/>
          </p:nvSpPr>
          <p:spPr bwMode="auto">
            <a:xfrm>
              <a:off x="27978100" y="25185688"/>
              <a:ext cx="1219200" cy="1216025"/>
            </a:xfrm>
            <a:custGeom>
              <a:avLst/>
              <a:gdLst>
                <a:gd name="T0" fmla="*/ 343 w 470"/>
                <a:gd name="T1" fmla="*/ 16 h 469"/>
                <a:gd name="T2" fmla="*/ 454 w 470"/>
                <a:gd name="T3" fmla="*/ 127 h 469"/>
                <a:gd name="T4" fmla="*/ 454 w 470"/>
                <a:gd name="T5" fmla="*/ 187 h 469"/>
                <a:gd name="T6" fmla="*/ 187 w 470"/>
                <a:gd name="T7" fmla="*/ 453 h 469"/>
                <a:gd name="T8" fmla="*/ 127 w 470"/>
                <a:gd name="T9" fmla="*/ 452 h 469"/>
                <a:gd name="T10" fmla="*/ 17 w 470"/>
                <a:gd name="T11" fmla="*/ 341 h 469"/>
                <a:gd name="T12" fmla="*/ 17 w 470"/>
                <a:gd name="T13" fmla="*/ 282 h 469"/>
                <a:gd name="T14" fmla="*/ 284 w 470"/>
                <a:gd name="T15" fmla="*/ 16 h 469"/>
                <a:gd name="T16" fmla="*/ 343 w 470"/>
                <a:gd name="T17" fmla="*/ 16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0" h="469">
                  <a:moveTo>
                    <a:pt x="343" y="16"/>
                  </a:moveTo>
                  <a:cubicBezTo>
                    <a:pt x="454" y="127"/>
                    <a:pt x="454" y="127"/>
                    <a:pt x="454" y="127"/>
                  </a:cubicBezTo>
                  <a:cubicBezTo>
                    <a:pt x="470" y="144"/>
                    <a:pt x="470" y="170"/>
                    <a:pt x="454" y="187"/>
                  </a:cubicBezTo>
                  <a:cubicBezTo>
                    <a:pt x="187" y="453"/>
                    <a:pt x="187" y="453"/>
                    <a:pt x="187" y="453"/>
                  </a:cubicBezTo>
                  <a:cubicBezTo>
                    <a:pt x="171" y="469"/>
                    <a:pt x="144" y="469"/>
                    <a:pt x="127" y="452"/>
                  </a:cubicBezTo>
                  <a:cubicBezTo>
                    <a:pt x="17" y="341"/>
                    <a:pt x="17" y="341"/>
                    <a:pt x="17" y="341"/>
                  </a:cubicBezTo>
                  <a:cubicBezTo>
                    <a:pt x="0" y="325"/>
                    <a:pt x="0" y="298"/>
                    <a:pt x="17" y="282"/>
                  </a:cubicBezTo>
                  <a:cubicBezTo>
                    <a:pt x="284" y="16"/>
                    <a:pt x="284" y="16"/>
                    <a:pt x="284" y="16"/>
                  </a:cubicBezTo>
                  <a:cubicBezTo>
                    <a:pt x="300" y="0"/>
                    <a:pt x="327" y="0"/>
                    <a:pt x="343" y="16"/>
                  </a:cubicBezTo>
                  <a:close/>
                </a:path>
              </a:pathLst>
            </a:custGeom>
            <a:solidFill>
              <a:srgbClr val="214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</a:bodyPr>
            <a:lstStyle/>
            <a:p>
              <a:endParaRPr lang="en-US" sz="7200"/>
            </a:p>
          </p:txBody>
        </p:sp>
        <p:sp>
          <p:nvSpPr>
            <p:cNvPr id="663" name="Freeform 662"/>
            <p:cNvSpPr>
              <a:spLocks/>
            </p:cNvSpPr>
            <p:nvPr/>
          </p:nvSpPr>
          <p:spPr bwMode="auto">
            <a:xfrm>
              <a:off x="27416123" y="24641176"/>
              <a:ext cx="2328864" cy="2311400"/>
            </a:xfrm>
            <a:custGeom>
              <a:avLst/>
              <a:gdLst>
                <a:gd name="connsiteX0" fmla="*/ 510382 w 2328864"/>
                <a:gd name="connsiteY0" fmla="*/ 2249488 h 2311400"/>
                <a:gd name="connsiteX1" fmla="*/ 541340 w 2328864"/>
                <a:gd name="connsiteY1" fmla="*/ 2280444 h 2311400"/>
                <a:gd name="connsiteX2" fmla="*/ 510382 w 2328864"/>
                <a:gd name="connsiteY2" fmla="*/ 2311400 h 2311400"/>
                <a:gd name="connsiteX3" fmla="*/ 479426 w 2328864"/>
                <a:gd name="connsiteY3" fmla="*/ 2280444 h 2311400"/>
                <a:gd name="connsiteX4" fmla="*/ 510382 w 2328864"/>
                <a:gd name="connsiteY4" fmla="*/ 2249488 h 2311400"/>
                <a:gd name="connsiteX5" fmla="*/ 624396 w 2328864"/>
                <a:gd name="connsiteY5" fmla="*/ 2198688 h 2311400"/>
                <a:gd name="connsiteX6" fmla="*/ 655640 w 2328864"/>
                <a:gd name="connsiteY6" fmla="*/ 2229644 h 2311400"/>
                <a:gd name="connsiteX7" fmla="*/ 621794 w 2328864"/>
                <a:gd name="connsiteY7" fmla="*/ 2260600 h 2311400"/>
                <a:gd name="connsiteX8" fmla="*/ 590552 w 2328864"/>
                <a:gd name="connsiteY8" fmla="*/ 2229644 h 2311400"/>
                <a:gd name="connsiteX9" fmla="*/ 624396 w 2328864"/>
                <a:gd name="connsiteY9" fmla="*/ 2198688 h 2311400"/>
                <a:gd name="connsiteX10" fmla="*/ 415132 w 2328864"/>
                <a:gd name="connsiteY10" fmla="*/ 2154236 h 2311400"/>
                <a:gd name="connsiteX11" fmla="*/ 446088 w 2328864"/>
                <a:gd name="connsiteY11" fmla="*/ 2188082 h 2311400"/>
                <a:gd name="connsiteX12" fmla="*/ 415132 w 2328864"/>
                <a:gd name="connsiteY12" fmla="*/ 2219324 h 2311400"/>
                <a:gd name="connsiteX13" fmla="*/ 384176 w 2328864"/>
                <a:gd name="connsiteY13" fmla="*/ 2185480 h 2311400"/>
                <a:gd name="connsiteX14" fmla="*/ 415132 w 2328864"/>
                <a:gd name="connsiteY14" fmla="*/ 2154236 h 2311400"/>
                <a:gd name="connsiteX15" fmla="*/ 529146 w 2328864"/>
                <a:gd name="connsiteY15" fmla="*/ 2101848 h 2311400"/>
                <a:gd name="connsiteX16" fmla="*/ 560388 w 2328864"/>
                <a:gd name="connsiteY16" fmla="*/ 2133092 h 2311400"/>
                <a:gd name="connsiteX17" fmla="*/ 526544 w 2328864"/>
                <a:gd name="connsiteY17" fmla="*/ 2166936 h 2311400"/>
                <a:gd name="connsiteX18" fmla="*/ 495300 w 2328864"/>
                <a:gd name="connsiteY18" fmla="*/ 2133092 h 2311400"/>
                <a:gd name="connsiteX19" fmla="*/ 529146 w 2328864"/>
                <a:gd name="connsiteY19" fmla="*/ 2101848 h 2311400"/>
                <a:gd name="connsiteX20" fmla="*/ 686596 w 2328864"/>
                <a:gd name="connsiteY20" fmla="*/ 2085974 h 2311400"/>
                <a:gd name="connsiteX21" fmla="*/ 717552 w 2328864"/>
                <a:gd name="connsiteY21" fmla="*/ 2117216 h 2311400"/>
                <a:gd name="connsiteX22" fmla="*/ 686596 w 2328864"/>
                <a:gd name="connsiteY22" fmla="*/ 2151062 h 2311400"/>
                <a:gd name="connsiteX23" fmla="*/ 655640 w 2328864"/>
                <a:gd name="connsiteY23" fmla="*/ 2117216 h 2311400"/>
                <a:gd name="connsiteX24" fmla="*/ 686596 w 2328864"/>
                <a:gd name="connsiteY24" fmla="*/ 2085974 h 2311400"/>
                <a:gd name="connsiteX25" fmla="*/ 319088 w 2328864"/>
                <a:gd name="connsiteY25" fmla="*/ 2060574 h 2311400"/>
                <a:gd name="connsiteX26" fmla="*/ 350840 w 2328864"/>
                <a:gd name="connsiteY26" fmla="*/ 2091530 h 2311400"/>
                <a:gd name="connsiteX27" fmla="*/ 319088 w 2328864"/>
                <a:gd name="connsiteY27" fmla="*/ 2122488 h 2311400"/>
                <a:gd name="connsiteX28" fmla="*/ 287340 w 2328864"/>
                <a:gd name="connsiteY28" fmla="*/ 2091530 h 2311400"/>
                <a:gd name="connsiteX29" fmla="*/ 319088 w 2328864"/>
                <a:gd name="connsiteY29" fmla="*/ 2060574 h 2311400"/>
                <a:gd name="connsiteX30" fmla="*/ 798514 w 2328864"/>
                <a:gd name="connsiteY30" fmla="*/ 2039936 h 2311400"/>
                <a:gd name="connsiteX31" fmla="*/ 830264 w 2328864"/>
                <a:gd name="connsiteY31" fmla="*/ 2070894 h 2311400"/>
                <a:gd name="connsiteX32" fmla="*/ 798514 w 2328864"/>
                <a:gd name="connsiteY32" fmla="*/ 2101850 h 2311400"/>
                <a:gd name="connsiteX33" fmla="*/ 766764 w 2328864"/>
                <a:gd name="connsiteY33" fmla="*/ 2070894 h 2311400"/>
                <a:gd name="connsiteX34" fmla="*/ 798514 w 2328864"/>
                <a:gd name="connsiteY34" fmla="*/ 2039936 h 2311400"/>
                <a:gd name="connsiteX35" fmla="*/ 433072 w 2328864"/>
                <a:gd name="connsiteY35" fmla="*/ 2006600 h 2311400"/>
                <a:gd name="connsiteX36" fmla="*/ 463552 w 2328864"/>
                <a:gd name="connsiteY36" fmla="*/ 2040444 h 2311400"/>
                <a:gd name="connsiteX37" fmla="*/ 433072 w 2328864"/>
                <a:gd name="connsiteY37" fmla="*/ 2071688 h 2311400"/>
                <a:gd name="connsiteX38" fmla="*/ 400052 w 2328864"/>
                <a:gd name="connsiteY38" fmla="*/ 2040444 h 2311400"/>
                <a:gd name="connsiteX39" fmla="*/ 433072 w 2328864"/>
                <a:gd name="connsiteY39" fmla="*/ 2006600 h 2311400"/>
                <a:gd name="connsiteX40" fmla="*/ 591346 w 2328864"/>
                <a:gd name="connsiteY40" fmla="*/ 1990724 h 2311400"/>
                <a:gd name="connsiteX41" fmla="*/ 622302 w 2328864"/>
                <a:gd name="connsiteY41" fmla="*/ 2024570 h 2311400"/>
                <a:gd name="connsiteX42" fmla="*/ 591346 w 2328864"/>
                <a:gd name="connsiteY42" fmla="*/ 2055812 h 2311400"/>
                <a:gd name="connsiteX43" fmla="*/ 560388 w 2328864"/>
                <a:gd name="connsiteY43" fmla="*/ 2024570 h 2311400"/>
                <a:gd name="connsiteX44" fmla="*/ 591346 w 2328864"/>
                <a:gd name="connsiteY44" fmla="*/ 1990724 h 2311400"/>
                <a:gd name="connsiteX45" fmla="*/ 223046 w 2328864"/>
                <a:gd name="connsiteY45" fmla="*/ 1965324 h 2311400"/>
                <a:gd name="connsiteX46" fmla="*/ 254002 w 2328864"/>
                <a:gd name="connsiteY46" fmla="*/ 1996280 h 2311400"/>
                <a:gd name="connsiteX47" fmla="*/ 223046 w 2328864"/>
                <a:gd name="connsiteY47" fmla="*/ 2027236 h 2311400"/>
                <a:gd name="connsiteX48" fmla="*/ 192088 w 2328864"/>
                <a:gd name="connsiteY48" fmla="*/ 1996280 h 2311400"/>
                <a:gd name="connsiteX49" fmla="*/ 223046 w 2328864"/>
                <a:gd name="connsiteY49" fmla="*/ 1965324 h 2311400"/>
                <a:gd name="connsiteX50" fmla="*/ 728156 w 2328864"/>
                <a:gd name="connsiteY50" fmla="*/ 1954212 h 2311400"/>
                <a:gd name="connsiteX51" fmla="*/ 762002 w 2328864"/>
                <a:gd name="connsiteY51" fmla="*/ 1988058 h 2311400"/>
                <a:gd name="connsiteX52" fmla="*/ 728156 w 2328864"/>
                <a:gd name="connsiteY52" fmla="*/ 2019300 h 2311400"/>
                <a:gd name="connsiteX53" fmla="*/ 696914 w 2328864"/>
                <a:gd name="connsiteY53" fmla="*/ 1988058 h 2311400"/>
                <a:gd name="connsiteX54" fmla="*/ 728156 w 2328864"/>
                <a:gd name="connsiteY54" fmla="*/ 1954212 h 2311400"/>
                <a:gd name="connsiteX55" fmla="*/ 873920 w 2328864"/>
                <a:gd name="connsiteY55" fmla="*/ 1922462 h 2311400"/>
                <a:gd name="connsiteX56" fmla="*/ 904876 w 2328864"/>
                <a:gd name="connsiteY56" fmla="*/ 1953704 h 2311400"/>
                <a:gd name="connsiteX57" fmla="*/ 873920 w 2328864"/>
                <a:gd name="connsiteY57" fmla="*/ 1987550 h 2311400"/>
                <a:gd name="connsiteX58" fmla="*/ 842964 w 2328864"/>
                <a:gd name="connsiteY58" fmla="*/ 1953704 h 2311400"/>
                <a:gd name="connsiteX59" fmla="*/ 873920 w 2328864"/>
                <a:gd name="connsiteY59" fmla="*/ 1922462 h 2311400"/>
                <a:gd name="connsiteX60" fmla="*/ 337060 w 2328864"/>
                <a:gd name="connsiteY60" fmla="*/ 1912936 h 2311400"/>
                <a:gd name="connsiteX61" fmla="*/ 368302 w 2328864"/>
                <a:gd name="connsiteY61" fmla="*/ 1943894 h 2311400"/>
                <a:gd name="connsiteX62" fmla="*/ 337060 w 2328864"/>
                <a:gd name="connsiteY62" fmla="*/ 1974850 h 2311400"/>
                <a:gd name="connsiteX63" fmla="*/ 303214 w 2328864"/>
                <a:gd name="connsiteY63" fmla="*/ 1943894 h 2311400"/>
                <a:gd name="connsiteX64" fmla="*/ 337060 w 2328864"/>
                <a:gd name="connsiteY64" fmla="*/ 1912936 h 2311400"/>
                <a:gd name="connsiteX65" fmla="*/ 495300 w 2328864"/>
                <a:gd name="connsiteY65" fmla="*/ 1897062 h 2311400"/>
                <a:gd name="connsiteX66" fmla="*/ 527052 w 2328864"/>
                <a:gd name="connsiteY66" fmla="*/ 1928018 h 2311400"/>
                <a:gd name="connsiteX67" fmla="*/ 495300 w 2328864"/>
                <a:gd name="connsiteY67" fmla="*/ 1958976 h 2311400"/>
                <a:gd name="connsiteX68" fmla="*/ 463552 w 2328864"/>
                <a:gd name="connsiteY68" fmla="*/ 1928018 h 2311400"/>
                <a:gd name="connsiteX69" fmla="*/ 495300 w 2328864"/>
                <a:gd name="connsiteY69" fmla="*/ 1897062 h 2311400"/>
                <a:gd name="connsiteX70" fmla="*/ 127000 w 2328864"/>
                <a:gd name="connsiteY70" fmla="*/ 1868488 h 2311400"/>
                <a:gd name="connsiteX71" fmla="*/ 158752 w 2328864"/>
                <a:gd name="connsiteY71" fmla="*/ 1899730 h 2311400"/>
                <a:gd name="connsiteX72" fmla="*/ 127000 w 2328864"/>
                <a:gd name="connsiteY72" fmla="*/ 1933576 h 2311400"/>
                <a:gd name="connsiteX73" fmla="*/ 95252 w 2328864"/>
                <a:gd name="connsiteY73" fmla="*/ 1899730 h 2311400"/>
                <a:gd name="connsiteX74" fmla="*/ 127000 w 2328864"/>
                <a:gd name="connsiteY74" fmla="*/ 1868488 h 2311400"/>
                <a:gd name="connsiteX75" fmla="*/ 632906 w 2328864"/>
                <a:gd name="connsiteY75" fmla="*/ 1860548 h 2311400"/>
                <a:gd name="connsiteX76" fmla="*/ 666752 w 2328864"/>
                <a:gd name="connsiteY76" fmla="*/ 1891506 h 2311400"/>
                <a:gd name="connsiteX77" fmla="*/ 632906 w 2328864"/>
                <a:gd name="connsiteY77" fmla="*/ 1922462 h 2311400"/>
                <a:gd name="connsiteX78" fmla="*/ 601664 w 2328864"/>
                <a:gd name="connsiteY78" fmla="*/ 1891506 h 2311400"/>
                <a:gd name="connsiteX79" fmla="*/ 632906 w 2328864"/>
                <a:gd name="connsiteY79" fmla="*/ 1860548 h 2311400"/>
                <a:gd name="connsiteX80" fmla="*/ 987744 w 2328864"/>
                <a:gd name="connsiteY80" fmla="*/ 1851024 h 2311400"/>
                <a:gd name="connsiteX81" fmla="*/ 1020764 w 2328864"/>
                <a:gd name="connsiteY81" fmla="*/ 1881980 h 2311400"/>
                <a:gd name="connsiteX82" fmla="*/ 987744 w 2328864"/>
                <a:gd name="connsiteY82" fmla="*/ 1912936 h 2311400"/>
                <a:gd name="connsiteX83" fmla="*/ 957264 w 2328864"/>
                <a:gd name="connsiteY83" fmla="*/ 1881980 h 2311400"/>
                <a:gd name="connsiteX84" fmla="*/ 987744 w 2328864"/>
                <a:gd name="connsiteY84" fmla="*/ 1851024 h 2311400"/>
                <a:gd name="connsiteX85" fmla="*/ 777876 w 2328864"/>
                <a:gd name="connsiteY85" fmla="*/ 1827212 h 2311400"/>
                <a:gd name="connsiteX86" fmla="*/ 809626 w 2328864"/>
                <a:gd name="connsiteY86" fmla="*/ 1861058 h 2311400"/>
                <a:gd name="connsiteX87" fmla="*/ 777876 w 2328864"/>
                <a:gd name="connsiteY87" fmla="*/ 1892300 h 2311400"/>
                <a:gd name="connsiteX88" fmla="*/ 746126 w 2328864"/>
                <a:gd name="connsiteY88" fmla="*/ 1861058 h 2311400"/>
                <a:gd name="connsiteX89" fmla="*/ 777876 w 2328864"/>
                <a:gd name="connsiteY89" fmla="*/ 1827212 h 2311400"/>
                <a:gd name="connsiteX90" fmla="*/ 241810 w 2328864"/>
                <a:gd name="connsiteY90" fmla="*/ 1817688 h 2311400"/>
                <a:gd name="connsiteX91" fmla="*/ 273052 w 2328864"/>
                <a:gd name="connsiteY91" fmla="*/ 1848644 h 2311400"/>
                <a:gd name="connsiteX92" fmla="*/ 241810 w 2328864"/>
                <a:gd name="connsiteY92" fmla="*/ 1879600 h 2311400"/>
                <a:gd name="connsiteX93" fmla="*/ 207964 w 2328864"/>
                <a:gd name="connsiteY93" fmla="*/ 1848644 h 2311400"/>
                <a:gd name="connsiteX94" fmla="*/ 241810 w 2328864"/>
                <a:gd name="connsiteY94" fmla="*/ 1817688 h 2311400"/>
                <a:gd name="connsiteX95" fmla="*/ 399258 w 2328864"/>
                <a:gd name="connsiteY95" fmla="*/ 1801812 h 2311400"/>
                <a:gd name="connsiteX96" fmla="*/ 430214 w 2328864"/>
                <a:gd name="connsiteY96" fmla="*/ 1832768 h 2311400"/>
                <a:gd name="connsiteX97" fmla="*/ 399258 w 2328864"/>
                <a:gd name="connsiteY97" fmla="*/ 1863724 h 2311400"/>
                <a:gd name="connsiteX98" fmla="*/ 368300 w 2328864"/>
                <a:gd name="connsiteY98" fmla="*/ 1832768 h 2311400"/>
                <a:gd name="connsiteX99" fmla="*/ 399258 w 2328864"/>
                <a:gd name="connsiteY99" fmla="*/ 1801812 h 2311400"/>
                <a:gd name="connsiteX100" fmla="*/ 889320 w 2328864"/>
                <a:gd name="connsiteY100" fmla="*/ 1774824 h 2311400"/>
                <a:gd name="connsiteX101" fmla="*/ 922340 w 2328864"/>
                <a:gd name="connsiteY101" fmla="*/ 1806574 h 2311400"/>
                <a:gd name="connsiteX102" fmla="*/ 889320 w 2328864"/>
                <a:gd name="connsiteY102" fmla="*/ 1838324 h 2311400"/>
                <a:gd name="connsiteX103" fmla="*/ 858840 w 2328864"/>
                <a:gd name="connsiteY103" fmla="*/ 1806574 h 2311400"/>
                <a:gd name="connsiteX104" fmla="*/ 889320 w 2328864"/>
                <a:gd name="connsiteY104" fmla="*/ 1774824 h 2311400"/>
                <a:gd name="connsiteX105" fmla="*/ 30958 w 2328864"/>
                <a:gd name="connsiteY105" fmla="*/ 1773236 h 2311400"/>
                <a:gd name="connsiteX106" fmla="*/ 61914 w 2328864"/>
                <a:gd name="connsiteY106" fmla="*/ 1807082 h 2311400"/>
                <a:gd name="connsiteX107" fmla="*/ 30958 w 2328864"/>
                <a:gd name="connsiteY107" fmla="*/ 1838324 h 2311400"/>
                <a:gd name="connsiteX108" fmla="*/ 0 w 2328864"/>
                <a:gd name="connsiteY108" fmla="*/ 1807082 h 2311400"/>
                <a:gd name="connsiteX109" fmla="*/ 30958 w 2328864"/>
                <a:gd name="connsiteY109" fmla="*/ 1773236 h 2311400"/>
                <a:gd name="connsiteX110" fmla="*/ 536068 w 2328864"/>
                <a:gd name="connsiteY110" fmla="*/ 1765300 h 2311400"/>
                <a:gd name="connsiteX111" fmla="*/ 569914 w 2328864"/>
                <a:gd name="connsiteY111" fmla="*/ 1796256 h 2311400"/>
                <a:gd name="connsiteX112" fmla="*/ 536068 w 2328864"/>
                <a:gd name="connsiteY112" fmla="*/ 1827212 h 2311400"/>
                <a:gd name="connsiteX113" fmla="*/ 504826 w 2328864"/>
                <a:gd name="connsiteY113" fmla="*/ 1796256 h 2311400"/>
                <a:gd name="connsiteX114" fmla="*/ 536068 w 2328864"/>
                <a:gd name="connsiteY114" fmla="*/ 1765300 h 2311400"/>
                <a:gd name="connsiteX115" fmla="*/ 681832 w 2328864"/>
                <a:gd name="connsiteY115" fmla="*/ 1733548 h 2311400"/>
                <a:gd name="connsiteX116" fmla="*/ 712788 w 2328864"/>
                <a:gd name="connsiteY116" fmla="*/ 1764506 h 2311400"/>
                <a:gd name="connsiteX117" fmla="*/ 681832 w 2328864"/>
                <a:gd name="connsiteY117" fmla="*/ 1795462 h 2311400"/>
                <a:gd name="connsiteX118" fmla="*/ 650876 w 2328864"/>
                <a:gd name="connsiteY118" fmla="*/ 1764506 h 2311400"/>
                <a:gd name="connsiteX119" fmla="*/ 681832 w 2328864"/>
                <a:gd name="connsiteY119" fmla="*/ 1733548 h 2311400"/>
                <a:gd name="connsiteX120" fmla="*/ 144972 w 2328864"/>
                <a:gd name="connsiteY120" fmla="*/ 1720848 h 2311400"/>
                <a:gd name="connsiteX121" fmla="*/ 176214 w 2328864"/>
                <a:gd name="connsiteY121" fmla="*/ 1752092 h 2311400"/>
                <a:gd name="connsiteX122" fmla="*/ 144972 w 2328864"/>
                <a:gd name="connsiteY122" fmla="*/ 1785936 h 2311400"/>
                <a:gd name="connsiteX123" fmla="*/ 111126 w 2328864"/>
                <a:gd name="connsiteY123" fmla="*/ 1752092 h 2311400"/>
                <a:gd name="connsiteX124" fmla="*/ 144972 w 2328864"/>
                <a:gd name="connsiteY124" fmla="*/ 1720848 h 2311400"/>
                <a:gd name="connsiteX125" fmla="*/ 304008 w 2328864"/>
                <a:gd name="connsiteY125" fmla="*/ 1704974 h 2311400"/>
                <a:gd name="connsiteX126" fmla="*/ 334964 w 2328864"/>
                <a:gd name="connsiteY126" fmla="*/ 1736216 h 2311400"/>
                <a:gd name="connsiteX127" fmla="*/ 304008 w 2328864"/>
                <a:gd name="connsiteY127" fmla="*/ 1770062 h 2311400"/>
                <a:gd name="connsiteX128" fmla="*/ 273052 w 2328864"/>
                <a:gd name="connsiteY128" fmla="*/ 1736216 h 2311400"/>
                <a:gd name="connsiteX129" fmla="*/ 304008 w 2328864"/>
                <a:gd name="connsiteY129" fmla="*/ 1704974 h 2311400"/>
                <a:gd name="connsiteX130" fmla="*/ 793244 w 2328864"/>
                <a:gd name="connsiteY130" fmla="*/ 1679574 h 2311400"/>
                <a:gd name="connsiteX131" fmla="*/ 827088 w 2328864"/>
                <a:gd name="connsiteY131" fmla="*/ 1710816 h 2311400"/>
                <a:gd name="connsiteX132" fmla="*/ 793244 w 2328864"/>
                <a:gd name="connsiteY132" fmla="*/ 1744662 h 2311400"/>
                <a:gd name="connsiteX133" fmla="*/ 762000 w 2328864"/>
                <a:gd name="connsiteY133" fmla="*/ 1710816 h 2311400"/>
                <a:gd name="connsiteX134" fmla="*/ 793244 w 2328864"/>
                <a:gd name="connsiteY134" fmla="*/ 1679574 h 2311400"/>
                <a:gd name="connsiteX135" fmla="*/ 440818 w 2328864"/>
                <a:gd name="connsiteY135" fmla="*/ 1668462 h 2311400"/>
                <a:gd name="connsiteX136" fmla="*/ 474664 w 2328864"/>
                <a:gd name="connsiteY136" fmla="*/ 1699704 h 2311400"/>
                <a:gd name="connsiteX137" fmla="*/ 440818 w 2328864"/>
                <a:gd name="connsiteY137" fmla="*/ 1733550 h 2311400"/>
                <a:gd name="connsiteX138" fmla="*/ 409576 w 2328864"/>
                <a:gd name="connsiteY138" fmla="*/ 1699704 h 2311400"/>
                <a:gd name="connsiteX139" fmla="*/ 440818 w 2328864"/>
                <a:gd name="connsiteY139" fmla="*/ 1668462 h 2311400"/>
                <a:gd name="connsiteX140" fmla="*/ 586582 w 2328864"/>
                <a:gd name="connsiteY140" fmla="*/ 1638300 h 2311400"/>
                <a:gd name="connsiteX141" fmla="*/ 617540 w 2328864"/>
                <a:gd name="connsiteY141" fmla="*/ 1669256 h 2311400"/>
                <a:gd name="connsiteX142" fmla="*/ 586582 w 2328864"/>
                <a:gd name="connsiteY142" fmla="*/ 1700212 h 2311400"/>
                <a:gd name="connsiteX143" fmla="*/ 555626 w 2328864"/>
                <a:gd name="connsiteY143" fmla="*/ 1669256 h 2311400"/>
                <a:gd name="connsiteX144" fmla="*/ 586582 w 2328864"/>
                <a:gd name="connsiteY144" fmla="*/ 1638300 h 2311400"/>
                <a:gd name="connsiteX145" fmla="*/ 207170 w 2328864"/>
                <a:gd name="connsiteY145" fmla="*/ 1609724 h 2311400"/>
                <a:gd name="connsiteX146" fmla="*/ 238128 w 2328864"/>
                <a:gd name="connsiteY146" fmla="*/ 1643570 h 2311400"/>
                <a:gd name="connsiteX147" fmla="*/ 207170 w 2328864"/>
                <a:gd name="connsiteY147" fmla="*/ 1674812 h 2311400"/>
                <a:gd name="connsiteX148" fmla="*/ 176214 w 2328864"/>
                <a:gd name="connsiteY148" fmla="*/ 1643570 h 2311400"/>
                <a:gd name="connsiteX149" fmla="*/ 207170 w 2328864"/>
                <a:gd name="connsiteY149" fmla="*/ 1609724 h 2311400"/>
                <a:gd name="connsiteX150" fmla="*/ 697994 w 2328864"/>
                <a:gd name="connsiteY150" fmla="*/ 1584324 h 2311400"/>
                <a:gd name="connsiteX151" fmla="*/ 731840 w 2328864"/>
                <a:gd name="connsiteY151" fmla="*/ 1617344 h 2311400"/>
                <a:gd name="connsiteX152" fmla="*/ 697994 w 2328864"/>
                <a:gd name="connsiteY152" fmla="*/ 1647824 h 2311400"/>
                <a:gd name="connsiteX153" fmla="*/ 666752 w 2328864"/>
                <a:gd name="connsiteY153" fmla="*/ 1617344 h 2311400"/>
                <a:gd name="connsiteX154" fmla="*/ 697994 w 2328864"/>
                <a:gd name="connsiteY154" fmla="*/ 1584324 h 2311400"/>
                <a:gd name="connsiteX155" fmla="*/ 344806 w 2328864"/>
                <a:gd name="connsiteY155" fmla="*/ 1573212 h 2311400"/>
                <a:gd name="connsiteX156" fmla="*/ 377826 w 2328864"/>
                <a:gd name="connsiteY156" fmla="*/ 1607058 h 2311400"/>
                <a:gd name="connsiteX157" fmla="*/ 344806 w 2328864"/>
                <a:gd name="connsiteY157" fmla="*/ 1638300 h 2311400"/>
                <a:gd name="connsiteX158" fmla="*/ 314326 w 2328864"/>
                <a:gd name="connsiteY158" fmla="*/ 1607058 h 2311400"/>
                <a:gd name="connsiteX159" fmla="*/ 344806 w 2328864"/>
                <a:gd name="connsiteY159" fmla="*/ 1573212 h 2311400"/>
                <a:gd name="connsiteX160" fmla="*/ 489746 w 2328864"/>
                <a:gd name="connsiteY160" fmla="*/ 1541462 h 2311400"/>
                <a:gd name="connsiteX161" fmla="*/ 520702 w 2328864"/>
                <a:gd name="connsiteY161" fmla="*/ 1575308 h 2311400"/>
                <a:gd name="connsiteX162" fmla="*/ 489746 w 2328864"/>
                <a:gd name="connsiteY162" fmla="*/ 1606550 h 2311400"/>
                <a:gd name="connsiteX163" fmla="*/ 458788 w 2328864"/>
                <a:gd name="connsiteY163" fmla="*/ 1572704 h 2311400"/>
                <a:gd name="connsiteX164" fmla="*/ 489746 w 2328864"/>
                <a:gd name="connsiteY164" fmla="*/ 1541462 h 2311400"/>
                <a:gd name="connsiteX165" fmla="*/ 601156 w 2328864"/>
                <a:gd name="connsiteY165" fmla="*/ 1490662 h 2311400"/>
                <a:gd name="connsiteX166" fmla="*/ 635002 w 2328864"/>
                <a:gd name="connsiteY166" fmla="*/ 1521618 h 2311400"/>
                <a:gd name="connsiteX167" fmla="*/ 601156 w 2328864"/>
                <a:gd name="connsiteY167" fmla="*/ 1552576 h 2311400"/>
                <a:gd name="connsiteX168" fmla="*/ 569914 w 2328864"/>
                <a:gd name="connsiteY168" fmla="*/ 1521618 h 2311400"/>
                <a:gd name="connsiteX169" fmla="*/ 601156 w 2328864"/>
                <a:gd name="connsiteY169" fmla="*/ 1490662 h 2311400"/>
                <a:gd name="connsiteX170" fmla="*/ 248732 w 2328864"/>
                <a:gd name="connsiteY170" fmla="*/ 1479548 h 2311400"/>
                <a:gd name="connsiteX171" fmla="*/ 282576 w 2328864"/>
                <a:gd name="connsiteY171" fmla="*/ 1510506 h 2311400"/>
                <a:gd name="connsiteX172" fmla="*/ 248732 w 2328864"/>
                <a:gd name="connsiteY172" fmla="*/ 1541462 h 2311400"/>
                <a:gd name="connsiteX173" fmla="*/ 217488 w 2328864"/>
                <a:gd name="connsiteY173" fmla="*/ 1510506 h 2311400"/>
                <a:gd name="connsiteX174" fmla="*/ 248732 w 2328864"/>
                <a:gd name="connsiteY174" fmla="*/ 1479548 h 2311400"/>
                <a:gd name="connsiteX175" fmla="*/ 394496 w 2328864"/>
                <a:gd name="connsiteY175" fmla="*/ 1449388 h 2311400"/>
                <a:gd name="connsiteX176" fmla="*/ 425452 w 2328864"/>
                <a:gd name="connsiteY176" fmla="*/ 1480344 h 2311400"/>
                <a:gd name="connsiteX177" fmla="*/ 394496 w 2328864"/>
                <a:gd name="connsiteY177" fmla="*/ 1511300 h 2311400"/>
                <a:gd name="connsiteX178" fmla="*/ 363540 w 2328864"/>
                <a:gd name="connsiteY178" fmla="*/ 1480344 h 2311400"/>
                <a:gd name="connsiteX179" fmla="*/ 394496 w 2328864"/>
                <a:gd name="connsiteY179" fmla="*/ 1449388 h 2311400"/>
                <a:gd name="connsiteX180" fmla="*/ 505906 w 2328864"/>
                <a:gd name="connsiteY180" fmla="*/ 1393824 h 2311400"/>
                <a:gd name="connsiteX181" fmla="*/ 539752 w 2328864"/>
                <a:gd name="connsiteY181" fmla="*/ 1425574 h 2311400"/>
                <a:gd name="connsiteX182" fmla="*/ 505906 w 2328864"/>
                <a:gd name="connsiteY182" fmla="*/ 1457324 h 2311400"/>
                <a:gd name="connsiteX183" fmla="*/ 474664 w 2328864"/>
                <a:gd name="connsiteY183" fmla="*/ 1425574 h 2311400"/>
                <a:gd name="connsiteX184" fmla="*/ 505906 w 2328864"/>
                <a:gd name="connsiteY184" fmla="*/ 1393824 h 2311400"/>
                <a:gd name="connsiteX185" fmla="*/ 409068 w 2328864"/>
                <a:gd name="connsiteY185" fmla="*/ 1298574 h 2311400"/>
                <a:gd name="connsiteX186" fmla="*/ 442914 w 2328864"/>
                <a:gd name="connsiteY186" fmla="*/ 1332420 h 2311400"/>
                <a:gd name="connsiteX187" fmla="*/ 409068 w 2328864"/>
                <a:gd name="connsiteY187" fmla="*/ 1363662 h 2311400"/>
                <a:gd name="connsiteX188" fmla="*/ 377826 w 2328864"/>
                <a:gd name="connsiteY188" fmla="*/ 1329816 h 2311400"/>
                <a:gd name="connsiteX189" fmla="*/ 409068 w 2328864"/>
                <a:gd name="connsiteY189" fmla="*/ 1298574 h 2311400"/>
                <a:gd name="connsiteX190" fmla="*/ 1934370 w 2328864"/>
                <a:gd name="connsiteY190" fmla="*/ 868362 h 2311400"/>
                <a:gd name="connsiteX191" fmla="*/ 1965328 w 2328864"/>
                <a:gd name="connsiteY191" fmla="*/ 899318 h 2311400"/>
                <a:gd name="connsiteX192" fmla="*/ 1934370 w 2328864"/>
                <a:gd name="connsiteY192" fmla="*/ 930276 h 2311400"/>
                <a:gd name="connsiteX193" fmla="*/ 1903414 w 2328864"/>
                <a:gd name="connsiteY193" fmla="*/ 899318 h 2311400"/>
                <a:gd name="connsiteX194" fmla="*/ 1934370 w 2328864"/>
                <a:gd name="connsiteY194" fmla="*/ 868362 h 2311400"/>
                <a:gd name="connsiteX195" fmla="*/ 1838326 w 2328864"/>
                <a:gd name="connsiteY195" fmla="*/ 773112 h 2311400"/>
                <a:gd name="connsiteX196" fmla="*/ 1870076 w 2328864"/>
                <a:gd name="connsiteY196" fmla="*/ 804068 h 2311400"/>
                <a:gd name="connsiteX197" fmla="*/ 1838326 w 2328864"/>
                <a:gd name="connsiteY197" fmla="*/ 835024 h 2311400"/>
                <a:gd name="connsiteX198" fmla="*/ 1806576 w 2328864"/>
                <a:gd name="connsiteY198" fmla="*/ 804068 h 2311400"/>
                <a:gd name="connsiteX199" fmla="*/ 1838326 w 2328864"/>
                <a:gd name="connsiteY199" fmla="*/ 773112 h 2311400"/>
                <a:gd name="connsiteX200" fmla="*/ 1980694 w 2328864"/>
                <a:gd name="connsiteY200" fmla="*/ 741362 h 2311400"/>
                <a:gd name="connsiteX201" fmla="*/ 2014540 w 2328864"/>
                <a:gd name="connsiteY201" fmla="*/ 772318 h 2311400"/>
                <a:gd name="connsiteX202" fmla="*/ 1980694 w 2328864"/>
                <a:gd name="connsiteY202" fmla="*/ 803276 h 2311400"/>
                <a:gd name="connsiteX203" fmla="*/ 1949452 w 2328864"/>
                <a:gd name="connsiteY203" fmla="*/ 772318 h 2311400"/>
                <a:gd name="connsiteX204" fmla="*/ 1980694 w 2328864"/>
                <a:gd name="connsiteY204" fmla="*/ 741362 h 2311400"/>
                <a:gd name="connsiteX205" fmla="*/ 2099470 w 2328864"/>
                <a:gd name="connsiteY205" fmla="*/ 676274 h 2311400"/>
                <a:gd name="connsiteX206" fmla="*/ 2130428 w 2328864"/>
                <a:gd name="connsiteY206" fmla="*/ 710120 h 2311400"/>
                <a:gd name="connsiteX207" fmla="*/ 2099470 w 2328864"/>
                <a:gd name="connsiteY207" fmla="*/ 741362 h 2311400"/>
                <a:gd name="connsiteX208" fmla="*/ 2068514 w 2328864"/>
                <a:gd name="connsiteY208" fmla="*/ 710120 h 2311400"/>
                <a:gd name="connsiteX209" fmla="*/ 2099470 w 2328864"/>
                <a:gd name="connsiteY209" fmla="*/ 676274 h 2311400"/>
                <a:gd name="connsiteX210" fmla="*/ 1742282 w 2328864"/>
                <a:gd name="connsiteY210" fmla="*/ 676274 h 2311400"/>
                <a:gd name="connsiteX211" fmla="*/ 1773240 w 2328864"/>
                <a:gd name="connsiteY211" fmla="*/ 710120 h 2311400"/>
                <a:gd name="connsiteX212" fmla="*/ 1742282 w 2328864"/>
                <a:gd name="connsiteY212" fmla="*/ 741362 h 2311400"/>
                <a:gd name="connsiteX213" fmla="*/ 1711326 w 2328864"/>
                <a:gd name="connsiteY213" fmla="*/ 707516 h 2311400"/>
                <a:gd name="connsiteX214" fmla="*/ 1742282 w 2328864"/>
                <a:gd name="connsiteY214" fmla="*/ 676274 h 2311400"/>
                <a:gd name="connsiteX215" fmla="*/ 1885444 w 2328864"/>
                <a:gd name="connsiteY215" fmla="*/ 646112 h 2311400"/>
                <a:gd name="connsiteX216" fmla="*/ 1919288 w 2328864"/>
                <a:gd name="connsiteY216" fmla="*/ 676592 h 2311400"/>
                <a:gd name="connsiteX217" fmla="*/ 1885444 w 2328864"/>
                <a:gd name="connsiteY217" fmla="*/ 709612 h 2311400"/>
                <a:gd name="connsiteX218" fmla="*/ 1854200 w 2328864"/>
                <a:gd name="connsiteY218" fmla="*/ 676592 h 2311400"/>
                <a:gd name="connsiteX219" fmla="*/ 1885444 w 2328864"/>
                <a:gd name="connsiteY219" fmla="*/ 646112 h 2311400"/>
                <a:gd name="connsiteX220" fmla="*/ 2232820 w 2328864"/>
                <a:gd name="connsiteY220" fmla="*/ 614362 h 2311400"/>
                <a:gd name="connsiteX221" fmla="*/ 2263776 w 2328864"/>
                <a:gd name="connsiteY221" fmla="*/ 645604 h 2311400"/>
                <a:gd name="connsiteX222" fmla="*/ 2232820 w 2328864"/>
                <a:gd name="connsiteY222" fmla="*/ 679450 h 2311400"/>
                <a:gd name="connsiteX223" fmla="*/ 2201864 w 2328864"/>
                <a:gd name="connsiteY223" fmla="*/ 645604 h 2311400"/>
                <a:gd name="connsiteX224" fmla="*/ 2232820 w 2328864"/>
                <a:gd name="connsiteY224" fmla="*/ 614362 h 2311400"/>
                <a:gd name="connsiteX225" fmla="*/ 2004220 w 2328864"/>
                <a:gd name="connsiteY225" fmla="*/ 582612 h 2311400"/>
                <a:gd name="connsiteX226" fmla="*/ 2035176 w 2328864"/>
                <a:gd name="connsiteY226" fmla="*/ 614362 h 2311400"/>
                <a:gd name="connsiteX227" fmla="*/ 2004220 w 2328864"/>
                <a:gd name="connsiteY227" fmla="*/ 646112 h 2311400"/>
                <a:gd name="connsiteX228" fmla="*/ 1973264 w 2328864"/>
                <a:gd name="connsiteY228" fmla="*/ 614362 h 2311400"/>
                <a:gd name="connsiteX229" fmla="*/ 2004220 w 2328864"/>
                <a:gd name="connsiteY229" fmla="*/ 582612 h 2311400"/>
                <a:gd name="connsiteX230" fmla="*/ 1646240 w 2328864"/>
                <a:gd name="connsiteY230" fmla="*/ 582612 h 2311400"/>
                <a:gd name="connsiteX231" fmla="*/ 1677988 w 2328864"/>
                <a:gd name="connsiteY231" fmla="*/ 614362 h 2311400"/>
                <a:gd name="connsiteX232" fmla="*/ 1646240 w 2328864"/>
                <a:gd name="connsiteY232" fmla="*/ 646112 h 2311400"/>
                <a:gd name="connsiteX233" fmla="*/ 1614488 w 2328864"/>
                <a:gd name="connsiteY233" fmla="*/ 614362 h 2311400"/>
                <a:gd name="connsiteX234" fmla="*/ 1646240 w 2328864"/>
                <a:gd name="connsiteY234" fmla="*/ 582612 h 2311400"/>
                <a:gd name="connsiteX235" fmla="*/ 1788606 w 2328864"/>
                <a:gd name="connsiteY235" fmla="*/ 549274 h 2311400"/>
                <a:gd name="connsiteX236" fmla="*/ 1822452 w 2328864"/>
                <a:gd name="connsiteY236" fmla="*/ 583120 h 2311400"/>
                <a:gd name="connsiteX237" fmla="*/ 1788606 w 2328864"/>
                <a:gd name="connsiteY237" fmla="*/ 614362 h 2311400"/>
                <a:gd name="connsiteX238" fmla="*/ 1757364 w 2328864"/>
                <a:gd name="connsiteY238" fmla="*/ 583120 h 2311400"/>
                <a:gd name="connsiteX239" fmla="*/ 1788606 w 2328864"/>
                <a:gd name="connsiteY239" fmla="*/ 549274 h 2311400"/>
                <a:gd name="connsiteX240" fmla="*/ 2152144 w 2328864"/>
                <a:gd name="connsiteY240" fmla="*/ 536574 h 2311400"/>
                <a:gd name="connsiteX241" fmla="*/ 2185988 w 2328864"/>
                <a:gd name="connsiteY241" fmla="*/ 567530 h 2311400"/>
                <a:gd name="connsiteX242" fmla="*/ 2152144 w 2328864"/>
                <a:gd name="connsiteY242" fmla="*/ 598488 h 2311400"/>
                <a:gd name="connsiteX243" fmla="*/ 2120900 w 2328864"/>
                <a:gd name="connsiteY243" fmla="*/ 567530 h 2311400"/>
                <a:gd name="connsiteX244" fmla="*/ 2152144 w 2328864"/>
                <a:gd name="connsiteY244" fmla="*/ 536574 h 2311400"/>
                <a:gd name="connsiteX245" fmla="*/ 1908176 w 2328864"/>
                <a:gd name="connsiteY245" fmla="*/ 487362 h 2311400"/>
                <a:gd name="connsiteX246" fmla="*/ 1939926 w 2328864"/>
                <a:gd name="connsiteY246" fmla="*/ 518318 h 2311400"/>
                <a:gd name="connsiteX247" fmla="*/ 1908176 w 2328864"/>
                <a:gd name="connsiteY247" fmla="*/ 549276 h 2311400"/>
                <a:gd name="connsiteX248" fmla="*/ 1876426 w 2328864"/>
                <a:gd name="connsiteY248" fmla="*/ 518318 h 2311400"/>
                <a:gd name="connsiteX249" fmla="*/ 1908176 w 2328864"/>
                <a:gd name="connsiteY249" fmla="*/ 487362 h 2311400"/>
                <a:gd name="connsiteX250" fmla="*/ 1550196 w 2328864"/>
                <a:gd name="connsiteY250" fmla="*/ 487362 h 2311400"/>
                <a:gd name="connsiteX251" fmla="*/ 1581152 w 2328864"/>
                <a:gd name="connsiteY251" fmla="*/ 518318 h 2311400"/>
                <a:gd name="connsiteX252" fmla="*/ 1550196 w 2328864"/>
                <a:gd name="connsiteY252" fmla="*/ 549276 h 2311400"/>
                <a:gd name="connsiteX253" fmla="*/ 1519240 w 2328864"/>
                <a:gd name="connsiteY253" fmla="*/ 518318 h 2311400"/>
                <a:gd name="connsiteX254" fmla="*/ 1550196 w 2328864"/>
                <a:gd name="connsiteY254" fmla="*/ 487362 h 2311400"/>
                <a:gd name="connsiteX255" fmla="*/ 2297114 w 2328864"/>
                <a:gd name="connsiteY255" fmla="*/ 476248 h 2311400"/>
                <a:gd name="connsiteX256" fmla="*/ 2328864 w 2328864"/>
                <a:gd name="connsiteY256" fmla="*/ 508000 h 2311400"/>
                <a:gd name="connsiteX257" fmla="*/ 2297114 w 2328864"/>
                <a:gd name="connsiteY257" fmla="*/ 539748 h 2311400"/>
                <a:gd name="connsiteX258" fmla="*/ 2265364 w 2328864"/>
                <a:gd name="connsiteY258" fmla="*/ 508000 h 2311400"/>
                <a:gd name="connsiteX259" fmla="*/ 2297114 w 2328864"/>
                <a:gd name="connsiteY259" fmla="*/ 476248 h 2311400"/>
                <a:gd name="connsiteX260" fmla="*/ 1693356 w 2328864"/>
                <a:gd name="connsiteY260" fmla="*/ 455612 h 2311400"/>
                <a:gd name="connsiteX261" fmla="*/ 1727202 w 2328864"/>
                <a:gd name="connsiteY261" fmla="*/ 487362 h 2311400"/>
                <a:gd name="connsiteX262" fmla="*/ 1693356 w 2328864"/>
                <a:gd name="connsiteY262" fmla="*/ 519112 h 2311400"/>
                <a:gd name="connsiteX263" fmla="*/ 1662114 w 2328864"/>
                <a:gd name="connsiteY263" fmla="*/ 487362 h 2311400"/>
                <a:gd name="connsiteX264" fmla="*/ 1693356 w 2328864"/>
                <a:gd name="connsiteY264" fmla="*/ 455612 h 2311400"/>
                <a:gd name="connsiteX265" fmla="*/ 2056132 w 2328864"/>
                <a:gd name="connsiteY265" fmla="*/ 441324 h 2311400"/>
                <a:gd name="connsiteX266" fmla="*/ 2089152 w 2328864"/>
                <a:gd name="connsiteY266" fmla="*/ 472280 h 2311400"/>
                <a:gd name="connsiteX267" fmla="*/ 2056132 w 2328864"/>
                <a:gd name="connsiteY267" fmla="*/ 503236 h 2311400"/>
                <a:gd name="connsiteX268" fmla="*/ 2025652 w 2328864"/>
                <a:gd name="connsiteY268" fmla="*/ 472280 h 2311400"/>
                <a:gd name="connsiteX269" fmla="*/ 2056132 w 2328864"/>
                <a:gd name="connsiteY269" fmla="*/ 441324 h 2311400"/>
                <a:gd name="connsiteX270" fmla="*/ 1812132 w 2328864"/>
                <a:gd name="connsiteY270" fmla="*/ 392112 h 2311400"/>
                <a:gd name="connsiteX271" fmla="*/ 1843088 w 2328864"/>
                <a:gd name="connsiteY271" fmla="*/ 425132 h 2311400"/>
                <a:gd name="connsiteX272" fmla="*/ 1812132 w 2328864"/>
                <a:gd name="connsiteY272" fmla="*/ 455612 h 2311400"/>
                <a:gd name="connsiteX273" fmla="*/ 1781176 w 2328864"/>
                <a:gd name="connsiteY273" fmla="*/ 425132 h 2311400"/>
                <a:gd name="connsiteX274" fmla="*/ 1812132 w 2328864"/>
                <a:gd name="connsiteY274" fmla="*/ 392112 h 2311400"/>
                <a:gd name="connsiteX275" fmla="*/ 1454946 w 2328864"/>
                <a:gd name="connsiteY275" fmla="*/ 392112 h 2311400"/>
                <a:gd name="connsiteX276" fmla="*/ 1485902 w 2328864"/>
                <a:gd name="connsiteY276" fmla="*/ 422592 h 2311400"/>
                <a:gd name="connsiteX277" fmla="*/ 1454946 w 2328864"/>
                <a:gd name="connsiteY277" fmla="*/ 455612 h 2311400"/>
                <a:gd name="connsiteX278" fmla="*/ 1423988 w 2328864"/>
                <a:gd name="connsiteY278" fmla="*/ 422592 h 2311400"/>
                <a:gd name="connsiteX279" fmla="*/ 1454946 w 2328864"/>
                <a:gd name="connsiteY279" fmla="*/ 392112 h 2311400"/>
                <a:gd name="connsiteX280" fmla="*/ 2201070 w 2328864"/>
                <a:gd name="connsiteY280" fmla="*/ 381000 h 2311400"/>
                <a:gd name="connsiteX281" fmla="*/ 2232028 w 2328864"/>
                <a:gd name="connsiteY281" fmla="*/ 412242 h 2311400"/>
                <a:gd name="connsiteX282" fmla="*/ 2201070 w 2328864"/>
                <a:gd name="connsiteY282" fmla="*/ 446088 h 2311400"/>
                <a:gd name="connsiteX283" fmla="*/ 2170114 w 2328864"/>
                <a:gd name="connsiteY283" fmla="*/ 412242 h 2311400"/>
                <a:gd name="connsiteX284" fmla="*/ 2201070 w 2328864"/>
                <a:gd name="connsiteY284" fmla="*/ 381000 h 2311400"/>
                <a:gd name="connsiteX285" fmla="*/ 1599122 w 2328864"/>
                <a:gd name="connsiteY285" fmla="*/ 360362 h 2311400"/>
                <a:gd name="connsiteX286" fmla="*/ 1630364 w 2328864"/>
                <a:gd name="connsiteY286" fmla="*/ 391318 h 2311400"/>
                <a:gd name="connsiteX287" fmla="*/ 1596518 w 2328864"/>
                <a:gd name="connsiteY287" fmla="*/ 422276 h 2311400"/>
                <a:gd name="connsiteX288" fmla="*/ 1565276 w 2328864"/>
                <a:gd name="connsiteY288" fmla="*/ 391318 h 2311400"/>
                <a:gd name="connsiteX289" fmla="*/ 1599122 w 2328864"/>
                <a:gd name="connsiteY289" fmla="*/ 360362 h 2311400"/>
                <a:gd name="connsiteX290" fmla="*/ 1960056 w 2328864"/>
                <a:gd name="connsiteY290" fmla="*/ 344488 h 2311400"/>
                <a:gd name="connsiteX291" fmla="*/ 1993902 w 2328864"/>
                <a:gd name="connsiteY291" fmla="*/ 375730 h 2311400"/>
                <a:gd name="connsiteX292" fmla="*/ 1960056 w 2328864"/>
                <a:gd name="connsiteY292" fmla="*/ 409576 h 2311400"/>
                <a:gd name="connsiteX293" fmla="*/ 1928814 w 2328864"/>
                <a:gd name="connsiteY293" fmla="*/ 375730 h 2311400"/>
                <a:gd name="connsiteX294" fmla="*/ 1960056 w 2328864"/>
                <a:gd name="connsiteY294" fmla="*/ 344488 h 2311400"/>
                <a:gd name="connsiteX295" fmla="*/ 1716882 w 2328864"/>
                <a:gd name="connsiteY295" fmla="*/ 298448 h 2311400"/>
                <a:gd name="connsiteX296" fmla="*/ 1747840 w 2328864"/>
                <a:gd name="connsiteY296" fmla="*/ 329406 h 2311400"/>
                <a:gd name="connsiteX297" fmla="*/ 1716882 w 2328864"/>
                <a:gd name="connsiteY297" fmla="*/ 360362 h 2311400"/>
                <a:gd name="connsiteX298" fmla="*/ 1685926 w 2328864"/>
                <a:gd name="connsiteY298" fmla="*/ 329406 h 2311400"/>
                <a:gd name="connsiteX299" fmla="*/ 1716882 w 2328864"/>
                <a:gd name="connsiteY299" fmla="*/ 298448 h 2311400"/>
                <a:gd name="connsiteX300" fmla="*/ 2105820 w 2328864"/>
                <a:gd name="connsiteY300" fmla="*/ 285748 h 2311400"/>
                <a:gd name="connsiteX301" fmla="*/ 2136776 w 2328864"/>
                <a:gd name="connsiteY301" fmla="*/ 318768 h 2311400"/>
                <a:gd name="connsiteX302" fmla="*/ 2105820 w 2328864"/>
                <a:gd name="connsiteY302" fmla="*/ 349248 h 2311400"/>
                <a:gd name="connsiteX303" fmla="*/ 2074864 w 2328864"/>
                <a:gd name="connsiteY303" fmla="*/ 318768 h 2311400"/>
                <a:gd name="connsiteX304" fmla="*/ 2105820 w 2328864"/>
                <a:gd name="connsiteY304" fmla="*/ 285748 h 2311400"/>
                <a:gd name="connsiteX305" fmla="*/ 1503872 w 2328864"/>
                <a:gd name="connsiteY305" fmla="*/ 263524 h 2311400"/>
                <a:gd name="connsiteX306" fmla="*/ 1535114 w 2328864"/>
                <a:gd name="connsiteY306" fmla="*/ 294766 h 2311400"/>
                <a:gd name="connsiteX307" fmla="*/ 1503872 w 2328864"/>
                <a:gd name="connsiteY307" fmla="*/ 328612 h 2311400"/>
                <a:gd name="connsiteX308" fmla="*/ 1470026 w 2328864"/>
                <a:gd name="connsiteY308" fmla="*/ 294766 h 2311400"/>
                <a:gd name="connsiteX309" fmla="*/ 1503872 w 2328864"/>
                <a:gd name="connsiteY309" fmla="*/ 263524 h 2311400"/>
                <a:gd name="connsiteX310" fmla="*/ 1864044 w 2328864"/>
                <a:gd name="connsiteY310" fmla="*/ 249236 h 2311400"/>
                <a:gd name="connsiteX311" fmla="*/ 1897064 w 2328864"/>
                <a:gd name="connsiteY311" fmla="*/ 283082 h 2311400"/>
                <a:gd name="connsiteX312" fmla="*/ 1864044 w 2328864"/>
                <a:gd name="connsiteY312" fmla="*/ 314324 h 2311400"/>
                <a:gd name="connsiteX313" fmla="*/ 1833564 w 2328864"/>
                <a:gd name="connsiteY313" fmla="*/ 283082 h 2311400"/>
                <a:gd name="connsiteX314" fmla="*/ 1864044 w 2328864"/>
                <a:gd name="connsiteY314" fmla="*/ 249236 h 2311400"/>
                <a:gd name="connsiteX315" fmla="*/ 1620046 w 2328864"/>
                <a:gd name="connsiteY315" fmla="*/ 201612 h 2311400"/>
                <a:gd name="connsiteX316" fmla="*/ 1651002 w 2328864"/>
                <a:gd name="connsiteY316" fmla="*/ 232568 h 2311400"/>
                <a:gd name="connsiteX317" fmla="*/ 1620046 w 2328864"/>
                <a:gd name="connsiteY317" fmla="*/ 263524 h 2311400"/>
                <a:gd name="connsiteX318" fmla="*/ 1589088 w 2328864"/>
                <a:gd name="connsiteY318" fmla="*/ 232568 h 2311400"/>
                <a:gd name="connsiteX319" fmla="*/ 1620046 w 2328864"/>
                <a:gd name="connsiteY319" fmla="*/ 201612 h 2311400"/>
                <a:gd name="connsiteX320" fmla="*/ 2008982 w 2328864"/>
                <a:gd name="connsiteY320" fmla="*/ 192088 h 2311400"/>
                <a:gd name="connsiteX321" fmla="*/ 2039940 w 2328864"/>
                <a:gd name="connsiteY321" fmla="*/ 223044 h 2311400"/>
                <a:gd name="connsiteX322" fmla="*/ 2008982 w 2328864"/>
                <a:gd name="connsiteY322" fmla="*/ 254000 h 2311400"/>
                <a:gd name="connsiteX323" fmla="*/ 1978026 w 2328864"/>
                <a:gd name="connsiteY323" fmla="*/ 223044 h 2311400"/>
                <a:gd name="connsiteX324" fmla="*/ 2008982 w 2328864"/>
                <a:gd name="connsiteY324" fmla="*/ 192088 h 2311400"/>
                <a:gd name="connsiteX325" fmla="*/ 1767968 w 2328864"/>
                <a:gd name="connsiteY325" fmla="*/ 155574 h 2311400"/>
                <a:gd name="connsiteX326" fmla="*/ 1801814 w 2328864"/>
                <a:gd name="connsiteY326" fmla="*/ 186530 h 2311400"/>
                <a:gd name="connsiteX327" fmla="*/ 1767968 w 2328864"/>
                <a:gd name="connsiteY327" fmla="*/ 217488 h 2311400"/>
                <a:gd name="connsiteX328" fmla="*/ 1736726 w 2328864"/>
                <a:gd name="connsiteY328" fmla="*/ 186530 h 2311400"/>
                <a:gd name="connsiteX329" fmla="*/ 1767968 w 2328864"/>
                <a:gd name="connsiteY329" fmla="*/ 155574 h 2311400"/>
                <a:gd name="connsiteX330" fmla="*/ 1913732 w 2328864"/>
                <a:gd name="connsiteY330" fmla="*/ 95248 h 2311400"/>
                <a:gd name="connsiteX331" fmla="*/ 1944688 w 2328864"/>
                <a:gd name="connsiteY331" fmla="*/ 127000 h 2311400"/>
                <a:gd name="connsiteX332" fmla="*/ 1913732 w 2328864"/>
                <a:gd name="connsiteY332" fmla="*/ 158748 h 2311400"/>
                <a:gd name="connsiteX333" fmla="*/ 1882776 w 2328864"/>
                <a:gd name="connsiteY333" fmla="*/ 127000 h 2311400"/>
                <a:gd name="connsiteX334" fmla="*/ 1913732 w 2328864"/>
                <a:gd name="connsiteY334" fmla="*/ 95248 h 2311400"/>
                <a:gd name="connsiteX335" fmla="*/ 1672718 w 2328864"/>
                <a:gd name="connsiteY335" fmla="*/ 60324 h 2311400"/>
                <a:gd name="connsiteX336" fmla="*/ 1706564 w 2328864"/>
                <a:gd name="connsiteY336" fmla="*/ 91280 h 2311400"/>
                <a:gd name="connsiteX337" fmla="*/ 1672718 w 2328864"/>
                <a:gd name="connsiteY337" fmla="*/ 122236 h 2311400"/>
                <a:gd name="connsiteX338" fmla="*/ 1641476 w 2328864"/>
                <a:gd name="connsiteY338" fmla="*/ 91280 h 2311400"/>
                <a:gd name="connsiteX339" fmla="*/ 1672718 w 2328864"/>
                <a:gd name="connsiteY339" fmla="*/ 60324 h 2311400"/>
                <a:gd name="connsiteX340" fmla="*/ 1816896 w 2328864"/>
                <a:gd name="connsiteY340" fmla="*/ 0 h 2311400"/>
                <a:gd name="connsiteX341" fmla="*/ 1847852 w 2328864"/>
                <a:gd name="connsiteY341" fmla="*/ 31242 h 2311400"/>
                <a:gd name="connsiteX342" fmla="*/ 1816896 w 2328864"/>
                <a:gd name="connsiteY342" fmla="*/ 65088 h 2311400"/>
                <a:gd name="connsiteX343" fmla="*/ 1785940 w 2328864"/>
                <a:gd name="connsiteY343" fmla="*/ 31242 h 2311400"/>
                <a:gd name="connsiteX344" fmla="*/ 1816896 w 2328864"/>
                <a:gd name="connsiteY344" fmla="*/ 0 h 231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</a:cxnLst>
              <a:rect l="l" t="t" r="r" b="b"/>
              <a:pathLst>
                <a:path w="2328864" h="2311400">
                  <a:moveTo>
                    <a:pt x="510382" y="2249488"/>
                  </a:moveTo>
                  <a:cubicBezTo>
                    <a:pt x="528440" y="2249488"/>
                    <a:pt x="541340" y="2264966"/>
                    <a:pt x="541340" y="2280444"/>
                  </a:cubicBezTo>
                  <a:cubicBezTo>
                    <a:pt x="541340" y="2298502"/>
                    <a:pt x="528440" y="2311400"/>
                    <a:pt x="510382" y="2311400"/>
                  </a:cubicBezTo>
                  <a:cubicBezTo>
                    <a:pt x="492324" y="2311400"/>
                    <a:pt x="479426" y="2298502"/>
                    <a:pt x="479426" y="2280444"/>
                  </a:cubicBezTo>
                  <a:cubicBezTo>
                    <a:pt x="479426" y="2262386"/>
                    <a:pt x="492324" y="2249488"/>
                    <a:pt x="510382" y="2249488"/>
                  </a:cubicBezTo>
                  <a:close/>
                  <a:moveTo>
                    <a:pt x="624396" y="2198688"/>
                  </a:moveTo>
                  <a:cubicBezTo>
                    <a:pt x="640018" y="2198688"/>
                    <a:pt x="655640" y="2211586"/>
                    <a:pt x="655640" y="2229644"/>
                  </a:cubicBezTo>
                  <a:cubicBezTo>
                    <a:pt x="655640" y="2247702"/>
                    <a:pt x="640018" y="2260600"/>
                    <a:pt x="621794" y="2260600"/>
                  </a:cubicBezTo>
                  <a:cubicBezTo>
                    <a:pt x="606172" y="2260600"/>
                    <a:pt x="590552" y="2247702"/>
                    <a:pt x="590552" y="2229644"/>
                  </a:cubicBezTo>
                  <a:cubicBezTo>
                    <a:pt x="590552" y="2211586"/>
                    <a:pt x="606172" y="2198688"/>
                    <a:pt x="624396" y="2198688"/>
                  </a:cubicBezTo>
                  <a:close/>
                  <a:moveTo>
                    <a:pt x="415132" y="2154236"/>
                  </a:moveTo>
                  <a:cubicBezTo>
                    <a:pt x="433190" y="2154236"/>
                    <a:pt x="446088" y="2169858"/>
                    <a:pt x="446088" y="2188082"/>
                  </a:cubicBezTo>
                  <a:cubicBezTo>
                    <a:pt x="446088" y="2203704"/>
                    <a:pt x="433190" y="2219324"/>
                    <a:pt x="415132" y="2219324"/>
                  </a:cubicBezTo>
                  <a:cubicBezTo>
                    <a:pt x="397074" y="2219324"/>
                    <a:pt x="384176" y="2203704"/>
                    <a:pt x="384176" y="2185480"/>
                  </a:cubicBezTo>
                  <a:cubicBezTo>
                    <a:pt x="384176" y="2169858"/>
                    <a:pt x="397074" y="2154236"/>
                    <a:pt x="415132" y="2154236"/>
                  </a:cubicBezTo>
                  <a:close/>
                  <a:moveTo>
                    <a:pt x="529146" y="2101848"/>
                  </a:moveTo>
                  <a:cubicBezTo>
                    <a:pt x="544768" y="2101848"/>
                    <a:pt x="560388" y="2117470"/>
                    <a:pt x="560388" y="2133092"/>
                  </a:cubicBezTo>
                  <a:cubicBezTo>
                    <a:pt x="560388" y="2151316"/>
                    <a:pt x="544768" y="2166936"/>
                    <a:pt x="526544" y="2166936"/>
                  </a:cubicBezTo>
                  <a:cubicBezTo>
                    <a:pt x="510922" y="2166936"/>
                    <a:pt x="495300" y="2151316"/>
                    <a:pt x="495300" y="2133092"/>
                  </a:cubicBezTo>
                  <a:cubicBezTo>
                    <a:pt x="495300" y="2117470"/>
                    <a:pt x="510922" y="2101848"/>
                    <a:pt x="529146" y="2101848"/>
                  </a:cubicBezTo>
                  <a:close/>
                  <a:moveTo>
                    <a:pt x="686596" y="2085974"/>
                  </a:moveTo>
                  <a:cubicBezTo>
                    <a:pt x="704654" y="2085974"/>
                    <a:pt x="717552" y="2101596"/>
                    <a:pt x="717552" y="2117216"/>
                  </a:cubicBezTo>
                  <a:cubicBezTo>
                    <a:pt x="717552" y="2135440"/>
                    <a:pt x="704654" y="2151062"/>
                    <a:pt x="686596" y="2151062"/>
                  </a:cubicBezTo>
                  <a:cubicBezTo>
                    <a:pt x="668538" y="2151062"/>
                    <a:pt x="655640" y="2135440"/>
                    <a:pt x="655640" y="2117216"/>
                  </a:cubicBezTo>
                  <a:cubicBezTo>
                    <a:pt x="655640" y="2101596"/>
                    <a:pt x="668538" y="2085974"/>
                    <a:pt x="686596" y="2085974"/>
                  </a:cubicBezTo>
                  <a:close/>
                  <a:moveTo>
                    <a:pt x="319088" y="2060574"/>
                  </a:moveTo>
                  <a:cubicBezTo>
                    <a:pt x="337610" y="2060574"/>
                    <a:pt x="350840" y="2073472"/>
                    <a:pt x="350840" y="2091530"/>
                  </a:cubicBezTo>
                  <a:cubicBezTo>
                    <a:pt x="350840" y="2109588"/>
                    <a:pt x="337610" y="2122488"/>
                    <a:pt x="319088" y="2122488"/>
                  </a:cubicBezTo>
                  <a:cubicBezTo>
                    <a:pt x="300568" y="2122488"/>
                    <a:pt x="287340" y="2107008"/>
                    <a:pt x="287340" y="2091530"/>
                  </a:cubicBezTo>
                  <a:cubicBezTo>
                    <a:pt x="287340" y="2073472"/>
                    <a:pt x="300568" y="2060574"/>
                    <a:pt x="319088" y="2060574"/>
                  </a:cubicBezTo>
                  <a:close/>
                  <a:moveTo>
                    <a:pt x="798514" y="2039936"/>
                  </a:moveTo>
                  <a:cubicBezTo>
                    <a:pt x="817034" y="2039936"/>
                    <a:pt x="830264" y="2052836"/>
                    <a:pt x="830264" y="2070894"/>
                  </a:cubicBezTo>
                  <a:cubicBezTo>
                    <a:pt x="830264" y="2088952"/>
                    <a:pt x="817034" y="2101850"/>
                    <a:pt x="798514" y="2101850"/>
                  </a:cubicBezTo>
                  <a:cubicBezTo>
                    <a:pt x="782640" y="2101850"/>
                    <a:pt x="766764" y="2088952"/>
                    <a:pt x="766764" y="2070894"/>
                  </a:cubicBezTo>
                  <a:cubicBezTo>
                    <a:pt x="766764" y="2052836"/>
                    <a:pt x="782640" y="2039936"/>
                    <a:pt x="798514" y="2039936"/>
                  </a:cubicBezTo>
                  <a:close/>
                  <a:moveTo>
                    <a:pt x="433072" y="2006600"/>
                  </a:moveTo>
                  <a:cubicBezTo>
                    <a:pt x="448312" y="2006600"/>
                    <a:pt x="463552" y="2022220"/>
                    <a:pt x="463552" y="2040444"/>
                  </a:cubicBezTo>
                  <a:cubicBezTo>
                    <a:pt x="463552" y="2056066"/>
                    <a:pt x="448312" y="2071688"/>
                    <a:pt x="433072" y="2071688"/>
                  </a:cubicBezTo>
                  <a:cubicBezTo>
                    <a:pt x="415292" y="2071688"/>
                    <a:pt x="400052" y="2056066"/>
                    <a:pt x="400052" y="2040444"/>
                  </a:cubicBezTo>
                  <a:cubicBezTo>
                    <a:pt x="400052" y="2022220"/>
                    <a:pt x="415292" y="2006600"/>
                    <a:pt x="433072" y="2006600"/>
                  </a:cubicBezTo>
                  <a:close/>
                  <a:moveTo>
                    <a:pt x="591346" y="1990724"/>
                  </a:moveTo>
                  <a:cubicBezTo>
                    <a:pt x="609404" y="1990724"/>
                    <a:pt x="622302" y="2006346"/>
                    <a:pt x="622302" y="2024570"/>
                  </a:cubicBezTo>
                  <a:cubicBezTo>
                    <a:pt x="622302" y="2040190"/>
                    <a:pt x="609404" y="2055812"/>
                    <a:pt x="591346" y="2055812"/>
                  </a:cubicBezTo>
                  <a:cubicBezTo>
                    <a:pt x="573288" y="2055812"/>
                    <a:pt x="560388" y="2040190"/>
                    <a:pt x="560388" y="2024570"/>
                  </a:cubicBezTo>
                  <a:cubicBezTo>
                    <a:pt x="560388" y="2006346"/>
                    <a:pt x="573288" y="1990724"/>
                    <a:pt x="591346" y="1990724"/>
                  </a:cubicBezTo>
                  <a:close/>
                  <a:moveTo>
                    <a:pt x="223046" y="1965324"/>
                  </a:moveTo>
                  <a:cubicBezTo>
                    <a:pt x="241104" y="1965324"/>
                    <a:pt x="254002" y="1978222"/>
                    <a:pt x="254002" y="1996280"/>
                  </a:cubicBezTo>
                  <a:cubicBezTo>
                    <a:pt x="254002" y="2014338"/>
                    <a:pt x="241104" y="2027236"/>
                    <a:pt x="223046" y="2027236"/>
                  </a:cubicBezTo>
                  <a:cubicBezTo>
                    <a:pt x="204988" y="2027236"/>
                    <a:pt x="192088" y="2014338"/>
                    <a:pt x="192088" y="1996280"/>
                  </a:cubicBezTo>
                  <a:cubicBezTo>
                    <a:pt x="192088" y="1978222"/>
                    <a:pt x="204988" y="1965324"/>
                    <a:pt x="223046" y="1965324"/>
                  </a:cubicBezTo>
                  <a:close/>
                  <a:moveTo>
                    <a:pt x="728156" y="1954212"/>
                  </a:moveTo>
                  <a:cubicBezTo>
                    <a:pt x="746380" y="1954212"/>
                    <a:pt x="762002" y="1969834"/>
                    <a:pt x="762002" y="1988058"/>
                  </a:cubicBezTo>
                  <a:cubicBezTo>
                    <a:pt x="762002" y="2003678"/>
                    <a:pt x="746380" y="2019300"/>
                    <a:pt x="728156" y="2019300"/>
                  </a:cubicBezTo>
                  <a:cubicBezTo>
                    <a:pt x="712536" y="2019300"/>
                    <a:pt x="696914" y="2003678"/>
                    <a:pt x="696914" y="1988058"/>
                  </a:cubicBezTo>
                  <a:cubicBezTo>
                    <a:pt x="696914" y="1969834"/>
                    <a:pt x="712536" y="1954212"/>
                    <a:pt x="728156" y="1954212"/>
                  </a:cubicBezTo>
                  <a:close/>
                  <a:moveTo>
                    <a:pt x="873920" y="1922462"/>
                  </a:moveTo>
                  <a:cubicBezTo>
                    <a:pt x="891978" y="1922462"/>
                    <a:pt x="904876" y="1938084"/>
                    <a:pt x="904876" y="1953704"/>
                  </a:cubicBezTo>
                  <a:cubicBezTo>
                    <a:pt x="904876" y="1971928"/>
                    <a:pt x="891978" y="1987550"/>
                    <a:pt x="873920" y="1987550"/>
                  </a:cubicBezTo>
                  <a:cubicBezTo>
                    <a:pt x="855862" y="1987550"/>
                    <a:pt x="842964" y="1971928"/>
                    <a:pt x="842964" y="1953704"/>
                  </a:cubicBezTo>
                  <a:cubicBezTo>
                    <a:pt x="842964" y="1938084"/>
                    <a:pt x="855862" y="1922462"/>
                    <a:pt x="873920" y="1922462"/>
                  </a:cubicBezTo>
                  <a:close/>
                  <a:moveTo>
                    <a:pt x="337060" y="1912936"/>
                  </a:moveTo>
                  <a:cubicBezTo>
                    <a:pt x="352680" y="1912936"/>
                    <a:pt x="368302" y="1925836"/>
                    <a:pt x="368302" y="1943894"/>
                  </a:cubicBezTo>
                  <a:cubicBezTo>
                    <a:pt x="368302" y="1961952"/>
                    <a:pt x="352680" y="1974850"/>
                    <a:pt x="337060" y="1974850"/>
                  </a:cubicBezTo>
                  <a:cubicBezTo>
                    <a:pt x="318836" y="1974850"/>
                    <a:pt x="303214" y="1961952"/>
                    <a:pt x="303214" y="1943894"/>
                  </a:cubicBezTo>
                  <a:cubicBezTo>
                    <a:pt x="303214" y="1925836"/>
                    <a:pt x="318836" y="1912936"/>
                    <a:pt x="337060" y="1912936"/>
                  </a:cubicBezTo>
                  <a:close/>
                  <a:moveTo>
                    <a:pt x="495300" y="1897062"/>
                  </a:moveTo>
                  <a:cubicBezTo>
                    <a:pt x="513822" y="1897062"/>
                    <a:pt x="527052" y="1909960"/>
                    <a:pt x="527052" y="1928018"/>
                  </a:cubicBezTo>
                  <a:cubicBezTo>
                    <a:pt x="527052" y="1946076"/>
                    <a:pt x="513822" y="1958976"/>
                    <a:pt x="495300" y="1958976"/>
                  </a:cubicBezTo>
                  <a:cubicBezTo>
                    <a:pt x="476780" y="1958976"/>
                    <a:pt x="463552" y="1946076"/>
                    <a:pt x="463552" y="1928018"/>
                  </a:cubicBezTo>
                  <a:cubicBezTo>
                    <a:pt x="463552" y="1909960"/>
                    <a:pt x="476780" y="1897062"/>
                    <a:pt x="495300" y="1897062"/>
                  </a:cubicBezTo>
                  <a:close/>
                  <a:moveTo>
                    <a:pt x="127000" y="1868488"/>
                  </a:moveTo>
                  <a:cubicBezTo>
                    <a:pt x="145522" y="1868488"/>
                    <a:pt x="158752" y="1884108"/>
                    <a:pt x="158752" y="1899730"/>
                  </a:cubicBezTo>
                  <a:cubicBezTo>
                    <a:pt x="158752" y="1917954"/>
                    <a:pt x="145522" y="1933576"/>
                    <a:pt x="127000" y="1933576"/>
                  </a:cubicBezTo>
                  <a:cubicBezTo>
                    <a:pt x="108480" y="1933576"/>
                    <a:pt x="95252" y="1917954"/>
                    <a:pt x="95252" y="1899730"/>
                  </a:cubicBezTo>
                  <a:cubicBezTo>
                    <a:pt x="95252" y="1884108"/>
                    <a:pt x="111126" y="1868488"/>
                    <a:pt x="127000" y="1868488"/>
                  </a:cubicBezTo>
                  <a:close/>
                  <a:moveTo>
                    <a:pt x="632906" y="1860548"/>
                  </a:moveTo>
                  <a:cubicBezTo>
                    <a:pt x="651130" y="1860548"/>
                    <a:pt x="666752" y="1873448"/>
                    <a:pt x="666752" y="1891506"/>
                  </a:cubicBezTo>
                  <a:cubicBezTo>
                    <a:pt x="666752" y="1909564"/>
                    <a:pt x="651130" y="1922462"/>
                    <a:pt x="632906" y="1922462"/>
                  </a:cubicBezTo>
                  <a:cubicBezTo>
                    <a:pt x="617286" y="1922462"/>
                    <a:pt x="601664" y="1909564"/>
                    <a:pt x="601664" y="1891506"/>
                  </a:cubicBezTo>
                  <a:cubicBezTo>
                    <a:pt x="601664" y="1873448"/>
                    <a:pt x="617286" y="1860548"/>
                    <a:pt x="632906" y="1860548"/>
                  </a:cubicBezTo>
                  <a:close/>
                  <a:moveTo>
                    <a:pt x="987744" y="1851024"/>
                  </a:moveTo>
                  <a:cubicBezTo>
                    <a:pt x="1005524" y="1851024"/>
                    <a:pt x="1020764" y="1863922"/>
                    <a:pt x="1020764" y="1881980"/>
                  </a:cubicBezTo>
                  <a:cubicBezTo>
                    <a:pt x="1020764" y="1900038"/>
                    <a:pt x="1005524" y="1912936"/>
                    <a:pt x="987744" y="1912936"/>
                  </a:cubicBezTo>
                  <a:cubicBezTo>
                    <a:pt x="972504" y="1912936"/>
                    <a:pt x="957264" y="1900038"/>
                    <a:pt x="957264" y="1881980"/>
                  </a:cubicBezTo>
                  <a:cubicBezTo>
                    <a:pt x="957264" y="1863922"/>
                    <a:pt x="972504" y="1851024"/>
                    <a:pt x="987744" y="1851024"/>
                  </a:cubicBezTo>
                  <a:close/>
                  <a:moveTo>
                    <a:pt x="777876" y="1827212"/>
                  </a:moveTo>
                  <a:cubicBezTo>
                    <a:pt x="796396" y="1827212"/>
                    <a:pt x="809626" y="1842834"/>
                    <a:pt x="809626" y="1861058"/>
                  </a:cubicBezTo>
                  <a:cubicBezTo>
                    <a:pt x="809626" y="1876678"/>
                    <a:pt x="796396" y="1892300"/>
                    <a:pt x="777876" y="1892300"/>
                  </a:cubicBezTo>
                  <a:cubicBezTo>
                    <a:pt x="759356" y="1892300"/>
                    <a:pt x="746126" y="1876678"/>
                    <a:pt x="746126" y="1861058"/>
                  </a:cubicBezTo>
                  <a:cubicBezTo>
                    <a:pt x="746126" y="1842834"/>
                    <a:pt x="759356" y="1827212"/>
                    <a:pt x="777876" y="1827212"/>
                  </a:cubicBezTo>
                  <a:close/>
                  <a:moveTo>
                    <a:pt x="241810" y="1817688"/>
                  </a:moveTo>
                  <a:cubicBezTo>
                    <a:pt x="257430" y="1817688"/>
                    <a:pt x="273052" y="1830586"/>
                    <a:pt x="273052" y="1848644"/>
                  </a:cubicBezTo>
                  <a:cubicBezTo>
                    <a:pt x="273052" y="1866702"/>
                    <a:pt x="257430" y="1879600"/>
                    <a:pt x="241810" y="1879600"/>
                  </a:cubicBezTo>
                  <a:cubicBezTo>
                    <a:pt x="223586" y="1879600"/>
                    <a:pt x="207964" y="1866702"/>
                    <a:pt x="207964" y="1848644"/>
                  </a:cubicBezTo>
                  <a:cubicBezTo>
                    <a:pt x="207964" y="1830586"/>
                    <a:pt x="223586" y="1817688"/>
                    <a:pt x="241810" y="1817688"/>
                  </a:cubicBezTo>
                  <a:close/>
                  <a:moveTo>
                    <a:pt x="399258" y="1801812"/>
                  </a:moveTo>
                  <a:cubicBezTo>
                    <a:pt x="417316" y="1801812"/>
                    <a:pt x="430214" y="1814710"/>
                    <a:pt x="430214" y="1832768"/>
                  </a:cubicBezTo>
                  <a:cubicBezTo>
                    <a:pt x="430214" y="1850826"/>
                    <a:pt x="417316" y="1863724"/>
                    <a:pt x="399258" y="1863724"/>
                  </a:cubicBezTo>
                  <a:cubicBezTo>
                    <a:pt x="381200" y="1863724"/>
                    <a:pt x="368300" y="1850826"/>
                    <a:pt x="368300" y="1832768"/>
                  </a:cubicBezTo>
                  <a:cubicBezTo>
                    <a:pt x="368300" y="1814710"/>
                    <a:pt x="381200" y="1801812"/>
                    <a:pt x="399258" y="1801812"/>
                  </a:cubicBezTo>
                  <a:close/>
                  <a:moveTo>
                    <a:pt x="889320" y="1774824"/>
                  </a:moveTo>
                  <a:cubicBezTo>
                    <a:pt x="907100" y="1774824"/>
                    <a:pt x="922340" y="1788054"/>
                    <a:pt x="922340" y="1806574"/>
                  </a:cubicBezTo>
                  <a:cubicBezTo>
                    <a:pt x="922340" y="1825094"/>
                    <a:pt x="907100" y="1838324"/>
                    <a:pt x="889320" y="1838324"/>
                  </a:cubicBezTo>
                  <a:cubicBezTo>
                    <a:pt x="874080" y="1838324"/>
                    <a:pt x="858840" y="1825094"/>
                    <a:pt x="858840" y="1806574"/>
                  </a:cubicBezTo>
                  <a:cubicBezTo>
                    <a:pt x="858840" y="1788054"/>
                    <a:pt x="874080" y="1774824"/>
                    <a:pt x="889320" y="1774824"/>
                  </a:cubicBezTo>
                  <a:close/>
                  <a:moveTo>
                    <a:pt x="30958" y="1773236"/>
                  </a:moveTo>
                  <a:cubicBezTo>
                    <a:pt x="49016" y="1773236"/>
                    <a:pt x="61914" y="1788858"/>
                    <a:pt x="61914" y="1807082"/>
                  </a:cubicBezTo>
                  <a:cubicBezTo>
                    <a:pt x="61914" y="1822704"/>
                    <a:pt x="49016" y="1838324"/>
                    <a:pt x="30958" y="1838324"/>
                  </a:cubicBezTo>
                  <a:cubicBezTo>
                    <a:pt x="12900" y="1838324"/>
                    <a:pt x="0" y="1822704"/>
                    <a:pt x="0" y="1807082"/>
                  </a:cubicBezTo>
                  <a:cubicBezTo>
                    <a:pt x="0" y="1788858"/>
                    <a:pt x="15480" y="1773236"/>
                    <a:pt x="30958" y="1773236"/>
                  </a:cubicBezTo>
                  <a:close/>
                  <a:moveTo>
                    <a:pt x="536068" y="1765300"/>
                  </a:moveTo>
                  <a:cubicBezTo>
                    <a:pt x="554292" y="1765300"/>
                    <a:pt x="569914" y="1778198"/>
                    <a:pt x="569914" y="1796256"/>
                  </a:cubicBezTo>
                  <a:cubicBezTo>
                    <a:pt x="569914" y="1814314"/>
                    <a:pt x="554292" y="1827212"/>
                    <a:pt x="536068" y="1827212"/>
                  </a:cubicBezTo>
                  <a:cubicBezTo>
                    <a:pt x="520448" y="1827212"/>
                    <a:pt x="504826" y="1814314"/>
                    <a:pt x="504826" y="1796256"/>
                  </a:cubicBezTo>
                  <a:cubicBezTo>
                    <a:pt x="504826" y="1778198"/>
                    <a:pt x="520448" y="1765300"/>
                    <a:pt x="536068" y="1765300"/>
                  </a:cubicBezTo>
                  <a:close/>
                  <a:moveTo>
                    <a:pt x="681832" y="1733548"/>
                  </a:moveTo>
                  <a:cubicBezTo>
                    <a:pt x="699890" y="1733548"/>
                    <a:pt x="712788" y="1746448"/>
                    <a:pt x="712788" y="1764506"/>
                  </a:cubicBezTo>
                  <a:cubicBezTo>
                    <a:pt x="712788" y="1782564"/>
                    <a:pt x="699890" y="1795462"/>
                    <a:pt x="681832" y="1795462"/>
                  </a:cubicBezTo>
                  <a:cubicBezTo>
                    <a:pt x="663774" y="1795462"/>
                    <a:pt x="650876" y="1782564"/>
                    <a:pt x="650876" y="1764506"/>
                  </a:cubicBezTo>
                  <a:cubicBezTo>
                    <a:pt x="650876" y="1746448"/>
                    <a:pt x="663774" y="1733548"/>
                    <a:pt x="681832" y="1733548"/>
                  </a:cubicBezTo>
                  <a:close/>
                  <a:moveTo>
                    <a:pt x="144972" y="1720848"/>
                  </a:moveTo>
                  <a:cubicBezTo>
                    <a:pt x="160592" y="1720848"/>
                    <a:pt x="176214" y="1736470"/>
                    <a:pt x="176214" y="1752092"/>
                  </a:cubicBezTo>
                  <a:cubicBezTo>
                    <a:pt x="176214" y="1770316"/>
                    <a:pt x="160592" y="1785936"/>
                    <a:pt x="144972" y="1785936"/>
                  </a:cubicBezTo>
                  <a:cubicBezTo>
                    <a:pt x="126748" y="1785936"/>
                    <a:pt x="111126" y="1770316"/>
                    <a:pt x="111126" y="1752092"/>
                  </a:cubicBezTo>
                  <a:cubicBezTo>
                    <a:pt x="111126" y="1736470"/>
                    <a:pt x="126748" y="1720848"/>
                    <a:pt x="144972" y="1720848"/>
                  </a:cubicBezTo>
                  <a:close/>
                  <a:moveTo>
                    <a:pt x="304008" y="1704974"/>
                  </a:moveTo>
                  <a:cubicBezTo>
                    <a:pt x="322066" y="1704974"/>
                    <a:pt x="334964" y="1720596"/>
                    <a:pt x="334964" y="1736216"/>
                  </a:cubicBezTo>
                  <a:cubicBezTo>
                    <a:pt x="334964" y="1754440"/>
                    <a:pt x="322066" y="1770062"/>
                    <a:pt x="304008" y="1770062"/>
                  </a:cubicBezTo>
                  <a:cubicBezTo>
                    <a:pt x="285950" y="1770062"/>
                    <a:pt x="273052" y="1754440"/>
                    <a:pt x="273052" y="1736216"/>
                  </a:cubicBezTo>
                  <a:cubicBezTo>
                    <a:pt x="273052" y="1720596"/>
                    <a:pt x="285950" y="1704974"/>
                    <a:pt x="304008" y="1704974"/>
                  </a:cubicBezTo>
                  <a:close/>
                  <a:moveTo>
                    <a:pt x="793244" y="1679574"/>
                  </a:moveTo>
                  <a:cubicBezTo>
                    <a:pt x="811468" y="1679574"/>
                    <a:pt x="827088" y="1695196"/>
                    <a:pt x="827088" y="1710816"/>
                  </a:cubicBezTo>
                  <a:cubicBezTo>
                    <a:pt x="827088" y="1729040"/>
                    <a:pt x="811468" y="1744662"/>
                    <a:pt x="793244" y="1744662"/>
                  </a:cubicBezTo>
                  <a:cubicBezTo>
                    <a:pt x="777622" y="1744662"/>
                    <a:pt x="762000" y="1729040"/>
                    <a:pt x="762000" y="1710816"/>
                  </a:cubicBezTo>
                  <a:cubicBezTo>
                    <a:pt x="762000" y="1695196"/>
                    <a:pt x="777622" y="1679574"/>
                    <a:pt x="793244" y="1679574"/>
                  </a:cubicBezTo>
                  <a:close/>
                  <a:moveTo>
                    <a:pt x="440818" y="1668462"/>
                  </a:moveTo>
                  <a:cubicBezTo>
                    <a:pt x="459042" y="1668462"/>
                    <a:pt x="474664" y="1684084"/>
                    <a:pt x="474664" y="1699704"/>
                  </a:cubicBezTo>
                  <a:cubicBezTo>
                    <a:pt x="474664" y="1717928"/>
                    <a:pt x="459042" y="1733550"/>
                    <a:pt x="440818" y="1733550"/>
                  </a:cubicBezTo>
                  <a:cubicBezTo>
                    <a:pt x="425198" y="1733550"/>
                    <a:pt x="409576" y="1717928"/>
                    <a:pt x="409576" y="1699704"/>
                  </a:cubicBezTo>
                  <a:cubicBezTo>
                    <a:pt x="409576" y="1684084"/>
                    <a:pt x="425198" y="1668462"/>
                    <a:pt x="440818" y="1668462"/>
                  </a:cubicBezTo>
                  <a:close/>
                  <a:moveTo>
                    <a:pt x="586582" y="1638300"/>
                  </a:moveTo>
                  <a:cubicBezTo>
                    <a:pt x="604640" y="1638300"/>
                    <a:pt x="617540" y="1653778"/>
                    <a:pt x="617540" y="1669256"/>
                  </a:cubicBezTo>
                  <a:cubicBezTo>
                    <a:pt x="617540" y="1687314"/>
                    <a:pt x="604640" y="1700212"/>
                    <a:pt x="586582" y="1700212"/>
                  </a:cubicBezTo>
                  <a:cubicBezTo>
                    <a:pt x="568524" y="1700212"/>
                    <a:pt x="555626" y="1687314"/>
                    <a:pt x="555626" y="1669256"/>
                  </a:cubicBezTo>
                  <a:cubicBezTo>
                    <a:pt x="555626" y="1651198"/>
                    <a:pt x="568524" y="1638300"/>
                    <a:pt x="586582" y="1638300"/>
                  </a:cubicBezTo>
                  <a:close/>
                  <a:moveTo>
                    <a:pt x="207170" y="1609724"/>
                  </a:moveTo>
                  <a:cubicBezTo>
                    <a:pt x="225228" y="1609724"/>
                    <a:pt x="238128" y="1625346"/>
                    <a:pt x="238128" y="1643570"/>
                  </a:cubicBezTo>
                  <a:cubicBezTo>
                    <a:pt x="238128" y="1659190"/>
                    <a:pt x="225228" y="1674812"/>
                    <a:pt x="207170" y="1674812"/>
                  </a:cubicBezTo>
                  <a:cubicBezTo>
                    <a:pt x="189112" y="1674812"/>
                    <a:pt x="176214" y="1659190"/>
                    <a:pt x="176214" y="1643570"/>
                  </a:cubicBezTo>
                  <a:cubicBezTo>
                    <a:pt x="176214" y="1625346"/>
                    <a:pt x="189112" y="1609724"/>
                    <a:pt x="207170" y="1609724"/>
                  </a:cubicBezTo>
                  <a:close/>
                  <a:moveTo>
                    <a:pt x="697994" y="1584324"/>
                  </a:moveTo>
                  <a:cubicBezTo>
                    <a:pt x="716218" y="1584324"/>
                    <a:pt x="731840" y="1599564"/>
                    <a:pt x="731840" y="1617344"/>
                  </a:cubicBezTo>
                  <a:cubicBezTo>
                    <a:pt x="731840" y="1632584"/>
                    <a:pt x="716218" y="1647824"/>
                    <a:pt x="697994" y="1647824"/>
                  </a:cubicBezTo>
                  <a:cubicBezTo>
                    <a:pt x="682372" y="1647824"/>
                    <a:pt x="666752" y="1632584"/>
                    <a:pt x="666752" y="1617344"/>
                  </a:cubicBezTo>
                  <a:cubicBezTo>
                    <a:pt x="666752" y="1599564"/>
                    <a:pt x="682372" y="1584324"/>
                    <a:pt x="697994" y="1584324"/>
                  </a:cubicBezTo>
                  <a:close/>
                  <a:moveTo>
                    <a:pt x="344806" y="1573212"/>
                  </a:moveTo>
                  <a:cubicBezTo>
                    <a:pt x="362586" y="1573212"/>
                    <a:pt x="377826" y="1588834"/>
                    <a:pt x="377826" y="1607058"/>
                  </a:cubicBezTo>
                  <a:cubicBezTo>
                    <a:pt x="377826" y="1622678"/>
                    <a:pt x="362586" y="1638300"/>
                    <a:pt x="344806" y="1638300"/>
                  </a:cubicBezTo>
                  <a:cubicBezTo>
                    <a:pt x="329566" y="1638300"/>
                    <a:pt x="314326" y="1622678"/>
                    <a:pt x="314326" y="1607058"/>
                  </a:cubicBezTo>
                  <a:cubicBezTo>
                    <a:pt x="314326" y="1588834"/>
                    <a:pt x="329566" y="1573212"/>
                    <a:pt x="344806" y="1573212"/>
                  </a:cubicBezTo>
                  <a:close/>
                  <a:moveTo>
                    <a:pt x="489746" y="1541462"/>
                  </a:moveTo>
                  <a:cubicBezTo>
                    <a:pt x="507804" y="1541462"/>
                    <a:pt x="520702" y="1557084"/>
                    <a:pt x="520702" y="1575308"/>
                  </a:cubicBezTo>
                  <a:cubicBezTo>
                    <a:pt x="520702" y="1590928"/>
                    <a:pt x="507804" y="1606550"/>
                    <a:pt x="489746" y="1606550"/>
                  </a:cubicBezTo>
                  <a:cubicBezTo>
                    <a:pt x="471688" y="1606550"/>
                    <a:pt x="458788" y="1590928"/>
                    <a:pt x="458788" y="1572704"/>
                  </a:cubicBezTo>
                  <a:cubicBezTo>
                    <a:pt x="458788" y="1557084"/>
                    <a:pt x="471688" y="1541462"/>
                    <a:pt x="489746" y="1541462"/>
                  </a:cubicBezTo>
                  <a:close/>
                  <a:moveTo>
                    <a:pt x="601156" y="1490662"/>
                  </a:moveTo>
                  <a:cubicBezTo>
                    <a:pt x="619380" y="1490662"/>
                    <a:pt x="635002" y="1503560"/>
                    <a:pt x="635002" y="1521618"/>
                  </a:cubicBezTo>
                  <a:cubicBezTo>
                    <a:pt x="635002" y="1539676"/>
                    <a:pt x="619380" y="1552576"/>
                    <a:pt x="601156" y="1552576"/>
                  </a:cubicBezTo>
                  <a:cubicBezTo>
                    <a:pt x="585536" y="1552576"/>
                    <a:pt x="569914" y="1539676"/>
                    <a:pt x="569914" y="1521618"/>
                  </a:cubicBezTo>
                  <a:cubicBezTo>
                    <a:pt x="569914" y="1503560"/>
                    <a:pt x="585536" y="1490662"/>
                    <a:pt x="601156" y="1490662"/>
                  </a:cubicBezTo>
                  <a:close/>
                  <a:moveTo>
                    <a:pt x="248732" y="1479548"/>
                  </a:moveTo>
                  <a:cubicBezTo>
                    <a:pt x="266956" y="1479548"/>
                    <a:pt x="282576" y="1492448"/>
                    <a:pt x="282576" y="1510506"/>
                  </a:cubicBezTo>
                  <a:cubicBezTo>
                    <a:pt x="282576" y="1528564"/>
                    <a:pt x="266956" y="1541462"/>
                    <a:pt x="248732" y="1541462"/>
                  </a:cubicBezTo>
                  <a:cubicBezTo>
                    <a:pt x="233110" y="1541462"/>
                    <a:pt x="217488" y="1528564"/>
                    <a:pt x="217488" y="1510506"/>
                  </a:cubicBezTo>
                  <a:cubicBezTo>
                    <a:pt x="217488" y="1492448"/>
                    <a:pt x="233110" y="1479548"/>
                    <a:pt x="248732" y="1479548"/>
                  </a:cubicBezTo>
                  <a:close/>
                  <a:moveTo>
                    <a:pt x="394496" y="1449388"/>
                  </a:moveTo>
                  <a:cubicBezTo>
                    <a:pt x="412554" y="1449388"/>
                    <a:pt x="425452" y="1462286"/>
                    <a:pt x="425452" y="1480344"/>
                  </a:cubicBezTo>
                  <a:cubicBezTo>
                    <a:pt x="425452" y="1498402"/>
                    <a:pt x="412554" y="1511300"/>
                    <a:pt x="394496" y="1511300"/>
                  </a:cubicBezTo>
                  <a:cubicBezTo>
                    <a:pt x="376438" y="1511300"/>
                    <a:pt x="363540" y="1495822"/>
                    <a:pt x="363540" y="1480344"/>
                  </a:cubicBezTo>
                  <a:cubicBezTo>
                    <a:pt x="363540" y="1462286"/>
                    <a:pt x="376438" y="1449388"/>
                    <a:pt x="394496" y="1449388"/>
                  </a:cubicBezTo>
                  <a:close/>
                  <a:moveTo>
                    <a:pt x="505906" y="1393824"/>
                  </a:moveTo>
                  <a:cubicBezTo>
                    <a:pt x="524130" y="1393824"/>
                    <a:pt x="539752" y="1409700"/>
                    <a:pt x="539752" y="1425574"/>
                  </a:cubicBezTo>
                  <a:cubicBezTo>
                    <a:pt x="539752" y="1444094"/>
                    <a:pt x="524130" y="1457324"/>
                    <a:pt x="505906" y="1457324"/>
                  </a:cubicBezTo>
                  <a:cubicBezTo>
                    <a:pt x="490286" y="1457324"/>
                    <a:pt x="474664" y="1444094"/>
                    <a:pt x="474664" y="1425574"/>
                  </a:cubicBezTo>
                  <a:cubicBezTo>
                    <a:pt x="474664" y="1407054"/>
                    <a:pt x="490286" y="1393824"/>
                    <a:pt x="505906" y="1393824"/>
                  </a:cubicBezTo>
                  <a:close/>
                  <a:moveTo>
                    <a:pt x="409068" y="1298574"/>
                  </a:moveTo>
                  <a:cubicBezTo>
                    <a:pt x="427292" y="1298574"/>
                    <a:pt x="442914" y="1314196"/>
                    <a:pt x="442914" y="1332420"/>
                  </a:cubicBezTo>
                  <a:cubicBezTo>
                    <a:pt x="442914" y="1348040"/>
                    <a:pt x="427292" y="1363662"/>
                    <a:pt x="409068" y="1363662"/>
                  </a:cubicBezTo>
                  <a:cubicBezTo>
                    <a:pt x="393448" y="1363662"/>
                    <a:pt x="377826" y="1348040"/>
                    <a:pt x="377826" y="1329816"/>
                  </a:cubicBezTo>
                  <a:cubicBezTo>
                    <a:pt x="377826" y="1314196"/>
                    <a:pt x="393448" y="1298574"/>
                    <a:pt x="409068" y="1298574"/>
                  </a:cubicBezTo>
                  <a:close/>
                  <a:moveTo>
                    <a:pt x="1934370" y="868362"/>
                  </a:moveTo>
                  <a:cubicBezTo>
                    <a:pt x="1952428" y="868362"/>
                    <a:pt x="1965328" y="881260"/>
                    <a:pt x="1965328" y="899318"/>
                  </a:cubicBezTo>
                  <a:cubicBezTo>
                    <a:pt x="1965328" y="917376"/>
                    <a:pt x="1952428" y="930276"/>
                    <a:pt x="1934370" y="930276"/>
                  </a:cubicBezTo>
                  <a:cubicBezTo>
                    <a:pt x="1916312" y="930276"/>
                    <a:pt x="1903414" y="917376"/>
                    <a:pt x="1903414" y="899318"/>
                  </a:cubicBezTo>
                  <a:cubicBezTo>
                    <a:pt x="1903414" y="881260"/>
                    <a:pt x="1916312" y="868362"/>
                    <a:pt x="1934370" y="868362"/>
                  </a:cubicBezTo>
                  <a:close/>
                  <a:moveTo>
                    <a:pt x="1838326" y="773112"/>
                  </a:moveTo>
                  <a:cubicBezTo>
                    <a:pt x="1856846" y="773112"/>
                    <a:pt x="1870076" y="788590"/>
                    <a:pt x="1870076" y="804068"/>
                  </a:cubicBezTo>
                  <a:cubicBezTo>
                    <a:pt x="1870076" y="822126"/>
                    <a:pt x="1856846" y="835024"/>
                    <a:pt x="1838326" y="835024"/>
                  </a:cubicBezTo>
                  <a:cubicBezTo>
                    <a:pt x="1819806" y="835024"/>
                    <a:pt x="1806576" y="822126"/>
                    <a:pt x="1806576" y="804068"/>
                  </a:cubicBezTo>
                  <a:cubicBezTo>
                    <a:pt x="1806576" y="786010"/>
                    <a:pt x="1819806" y="773112"/>
                    <a:pt x="1838326" y="773112"/>
                  </a:cubicBezTo>
                  <a:close/>
                  <a:moveTo>
                    <a:pt x="1980694" y="741362"/>
                  </a:moveTo>
                  <a:cubicBezTo>
                    <a:pt x="1998918" y="741362"/>
                    <a:pt x="2014540" y="754260"/>
                    <a:pt x="2014540" y="772318"/>
                  </a:cubicBezTo>
                  <a:cubicBezTo>
                    <a:pt x="2014540" y="790376"/>
                    <a:pt x="1998918" y="803276"/>
                    <a:pt x="1980694" y="803276"/>
                  </a:cubicBezTo>
                  <a:cubicBezTo>
                    <a:pt x="1965072" y="803276"/>
                    <a:pt x="1949452" y="790376"/>
                    <a:pt x="1949452" y="772318"/>
                  </a:cubicBezTo>
                  <a:cubicBezTo>
                    <a:pt x="1949452" y="754260"/>
                    <a:pt x="1965072" y="741362"/>
                    <a:pt x="1980694" y="741362"/>
                  </a:cubicBezTo>
                  <a:close/>
                  <a:moveTo>
                    <a:pt x="2099470" y="676274"/>
                  </a:moveTo>
                  <a:cubicBezTo>
                    <a:pt x="2117528" y="676274"/>
                    <a:pt x="2130428" y="691896"/>
                    <a:pt x="2130428" y="710120"/>
                  </a:cubicBezTo>
                  <a:cubicBezTo>
                    <a:pt x="2130428" y="725740"/>
                    <a:pt x="2117528" y="741362"/>
                    <a:pt x="2099470" y="741362"/>
                  </a:cubicBezTo>
                  <a:cubicBezTo>
                    <a:pt x="2081412" y="741362"/>
                    <a:pt x="2068514" y="725740"/>
                    <a:pt x="2068514" y="710120"/>
                  </a:cubicBezTo>
                  <a:cubicBezTo>
                    <a:pt x="2068514" y="691896"/>
                    <a:pt x="2081412" y="676274"/>
                    <a:pt x="2099470" y="676274"/>
                  </a:cubicBezTo>
                  <a:close/>
                  <a:moveTo>
                    <a:pt x="1742282" y="676274"/>
                  </a:moveTo>
                  <a:cubicBezTo>
                    <a:pt x="1760340" y="676274"/>
                    <a:pt x="1773240" y="691896"/>
                    <a:pt x="1773240" y="710120"/>
                  </a:cubicBezTo>
                  <a:cubicBezTo>
                    <a:pt x="1773240" y="725740"/>
                    <a:pt x="1760340" y="741362"/>
                    <a:pt x="1742282" y="741362"/>
                  </a:cubicBezTo>
                  <a:cubicBezTo>
                    <a:pt x="1724224" y="741362"/>
                    <a:pt x="1711326" y="725740"/>
                    <a:pt x="1711326" y="707516"/>
                  </a:cubicBezTo>
                  <a:cubicBezTo>
                    <a:pt x="1711326" y="691896"/>
                    <a:pt x="1724224" y="676274"/>
                    <a:pt x="1742282" y="676274"/>
                  </a:cubicBezTo>
                  <a:close/>
                  <a:moveTo>
                    <a:pt x="1885444" y="646112"/>
                  </a:moveTo>
                  <a:cubicBezTo>
                    <a:pt x="1903668" y="646112"/>
                    <a:pt x="1919288" y="661352"/>
                    <a:pt x="1919288" y="676592"/>
                  </a:cubicBezTo>
                  <a:cubicBezTo>
                    <a:pt x="1919288" y="694372"/>
                    <a:pt x="1903668" y="709612"/>
                    <a:pt x="1885444" y="709612"/>
                  </a:cubicBezTo>
                  <a:cubicBezTo>
                    <a:pt x="1869822" y="709612"/>
                    <a:pt x="1854200" y="694372"/>
                    <a:pt x="1854200" y="676592"/>
                  </a:cubicBezTo>
                  <a:cubicBezTo>
                    <a:pt x="1854200" y="661352"/>
                    <a:pt x="1869822" y="646112"/>
                    <a:pt x="1885444" y="646112"/>
                  </a:cubicBezTo>
                  <a:close/>
                  <a:moveTo>
                    <a:pt x="2232820" y="614362"/>
                  </a:moveTo>
                  <a:cubicBezTo>
                    <a:pt x="2250878" y="614362"/>
                    <a:pt x="2263776" y="629984"/>
                    <a:pt x="2263776" y="645604"/>
                  </a:cubicBezTo>
                  <a:cubicBezTo>
                    <a:pt x="2263776" y="663828"/>
                    <a:pt x="2250878" y="679450"/>
                    <a:pt x="2232820" y="679450"/>
                  </a:cubicBezTo>
                  <a:cubicBezTo>
                    <a:pt x="2214762" y="679450"/>
                    <a:pt x="2201864" y="663828"/>
                    <a:pt x="2201864" y="645604"/>
                  </a:cubicBezTo>
                  <a:cubicBezTo>
                    <a:pt x="2201864" y="629984"/>
                    <a:pt x="2214762" y="614362"/>
                    <a:pt x="2232820" y="614362"/>
                  </a:cubicBezTo>
                  <a:close/>
                  <a:moveTo>
                    <a:pt x="2004220" y="582612"/>
                  </a:moveTo>
                  <a:cubicBezTo>
                    <a:pt x="2022278" y="582612"/>
                    <a:pt x="2035176" y="595842"/>
                    <a:pt x="2035176" y="614362"/>
                  </a:cubicBezTo>
                  <a:cubicBezTo>
                    <a:pt x="2035176" y="632882"/>
                    <a:pt x="2022278" y="646112"/>
                    <a:pt x="2004220" y="646112"/>
                  </a:cubicBezTo>
                  <a:cubicBezTo>
                    <a:pt x="1986162" y="646112"/>
                    <a:pt x="1973264" y="632882"/>
                    <a:pt x="1973264" y="614362"/>
                  </a:cubicBezTo>
                  <a:cubicBezTo>
                    <a:pt x="1973264" y="595842"/>
                    <a:pt x="1986162" y="582612"/>
                    <a:pt x="2004220" y="582612"/>
                  </a:cubicBezTo>
                  <a:close/>
                  <a:moveTo>
                    <a:pt x="1646240" y="582612"/>
                  </a:moveTo>
                  <a:cubicBezTo>
                    <a:pt x="1664760" y="582612"/>
                    <a:pt x="1677988" y="595842"/>
                    <a:pt x="1677988" y="614362"/>
                  </a:cubicBezTo>
                  <a:cubicBezTo>
                    <a:pt x="1677988" y="630236"/>
                    <a:pt x="1664760" y="646112"/>
                    <a:pt x="1646240" y="646112"/>
                  </a:cubicBezTo>
                  <a:cubicBezTo>
                    <a:pt x="1627718" y="646112"/>
                    <a:pt x="1614488" y="630236"/>
                    <a:pt x="1614488" y="614362"/>
                  </a:cubicBezTo>
                  <a:cubicBezTo>
                    <a:pt x="1614488" y="595842"/>
                    <a:pt x="1627718" y="582612"/>
                    <a:pt x="1646240" y="582612"/>
                  </a:cubicBezTo>
                  <a:close/>
                  <a:moveTo>
                    <a:pt x="1788606" y="549274"/>
                  </a:moveTo>
                  <a:cubicBezTo>
                    <a:pt x="1806830" y="549274"/>
                    <a:pt x="1822452" y="564896"/>
                    <a:pt x="1822452" y="583120"/>
                  </a:cubicBezTo>
                  <a:cubicBezTo>
                    <a:pt x="1822452" y="598740"/>
                    <a:pt x="1806830" y="614362"/>
                    <a:pt x="1788606" y="614362"/>
                  </a:cubicBezTo>
                  <a:cubicBezTo>
                    <a:pt x="1772986" y="614362"/>
                    <a:pt x="1757364" y="598740"/>
                    <a:pt x="1757364" y="583120"/>
                  </a:cubicBezTo>
                  <a:cubicBezTo>
                    <a:pt x="1757364" y="564896"/>
                    <a:pt x="1772986" y="549274"/>
                    <a:pt x="1788606" y="549274"/>
                  </a:cubicBezTo>
                  <a:close/>
                  <a:moveTo>
                    <a:pt x="2152144" y="536574"/>
                  </a:moveTo>
                  <a:cubicBezTo>
                    <a:pt x="2170368" y="536574"/>
                    <a:pt x="2185988" y="549472"/>
                    <a:pt x="2185988" y="567530"/>
                  </a:cubicBezTo>
                  <a:cubicBezTo>
                    <a:pt x="2185988" y="583008"/>
                    <a:pt x="2170368" y="598488"/>
                    <a:pt x="2152144" y="598488"/>
                  </a:cubicBezTo>
                  <a:cubicBezTo>
                    <a:pt x="2136522" y="598488"/>
                    <a:pt x="2120900" y="583008"/>
                    <a:pt x="2120900" y="567530"/>
                  </a:cubicBezTo>
                  <a:cubicBezTo>
                    <a:pt x="2120900" y="549472"/>
                    <a:pt x="2136522" y="536574"/>
                    <a:pt x="2152144" y="536574"/>
                  </a:cubicBezTo>
                  <a:close/>
                  <a:moveTo>
                    <a:pt x="1908176" y="487362"/>
                  </a:moveTo>
                  <a:cubicBezTo>
                    <a:pt x="1926696" y="487362"/>
                    <a:pt x="1939926" y="502840"/>
                    <a:pt x="1939926" y="518318"/>
                  </a:cubicBezTo>
                  <a:cubicBezTo>
                    <a:pt x="1939926" y="536376"/>
                    <a:pt x="1926696" y="549276"/>
                    <a:pt x="1908176" y="549276"/>
                  </a:cubicBezTo>
                  <a:cubicBezTo>
                    <a:pt x="1889656" y="549276"/>
                    <a:pt x="1876426" y="536376"/>
                    <a:pt x="1876426" y="518318"/>
                  </a:cubicBezTo>
                  <a:cubicBezTo>
                    <a:pt x="1876426" y="502840"/>
                    <a:pt x="1889656" y="487362"/>
                    <a:pt x="1908176" y="487362"/>
                  </a:cubicBezTo>
                  <a:close/>
                  <a:moveTo>
                    <a:pt x="1550196" y="487362"/>
                  </a:moveTo>
                  <a:cubicBezTo>
                    <a:pt x="1568254" y="487362"/>
                    <a:pt x="1581152" y="500260"/>
                    <a:pt x="1581152" y="518318"/>
                  </a:cubicBezTo>
                  <a:cubicBezTo>
                    <a:pt x="1581152" y="536376"/>
                    <a:pt x="1568254" y="549276"/>
                    <a:pt x="1550196" y="549276"/>
                  </a:cubicBezTo>
                  <a:cubicBezTo>
                    <a:pt x="1532138" y="549276"/>
                    <a:pt x="1519240" y="536376"/>
                    <a:pt x="1519240" y="518318"/>
                  </a:cubicBezTo>
                  <a:cubicBezTo>
                    <a:pt x="1519240" y="500260"/>
                    <a:pt x="1532138" y="487362"/>
                    <a:pt x="1550196" y="487362"/>
                  </a:cubicBezTo>
                  <a:close/>
                  <a:moveTo>
                    <a:pt x="2297114" y="476248"/>
                  </a:moveTo>
                  <a:cubicBezTo>
                    <a:pt x="2315634" y="476248"/>
                    <a:pt x="2328864" y="489478"/>
                    <a:pt x="2328864" y="508000"/>
                  </a:cubicBezTo>
                  <a:cubicBezTo>
                    <a:pt x="2328864" y="526520"/>
                    <a:pt x="2315634" y="539748"/>
                    <a:pt x="2297114" y="539748"/>
                  </a:cubicBezTo>
                  <a:cubicBezTo>
                    <a:pt x="2278594" y="539748"/>
                    <a:pt x="2265364" y="526520"/>
                    <a:pt x="2265364" y="508000"/>
                  </a:cubicBezTo>
                  <a:cubicBezTo>
                    <a:pt x="2265364" y="489478"/>
                    <a:pt x="2278594" y="476248"/>
                    <a:pt x="2297114" y="476248"/>
                  </a:cubicBezTo>
                  <a:close/>
                  <a:moveTo>
                    <a:pt x="1693356" y="455612"/>
                  </a:moveTo>
                  <a:cubicBezTo>
                    <a:pt x="1711580" y="455612"/>
                    <a:pt x="1727202" y="468842"/>
                    <a:pt x="1727202" y="487362"/>
                  </a:cubicBezTo>
                  <a:cubicBezTo>
                    <a:pt x="1727202" y="505882"/>
                    <a:pt x="1711580" y="519112"/>
                    <a:pt x="1693356" y="519112"/>
                  </a:cubicBezTo>
                  <a:cubicBezTo>
                    <a:pt x="1677736" y="519112"/>
                    <a:pt x="1662114" y="505882"/>
                    <a:pt x="1662114" y="487362"/>
                  </a:cubicBezTo>
                  <a:cubicBezTo>
                    <a:pt x="1662114" y="468842"/>
                    <a:pt x="1677736" y="455612"/>
                    <a:pt x="1693356" y="455612"/>
                  </a:cubicBezTo>
                  <a:close/>
                  <a:moveTo>
                    <a:pt x="2056132" y="441324"/>
                  </a:moveTo>
                  <a:cubicBezTo>
                    <a:pt x="2073912" y="441324"/>
                    <a:pt x="2089152" y="454222"/>
                    <a:pt x="2089152" y="472280"/>
                  </a:cubicBezTo>
                  <a:cubicBezTo>
                    <a:pt x="2089152" y="490338"/>
                    <a:pt x="2073912" y="503236"/>
                    <a:pt x="2056132" y="503236"/>
                  </a:cubicBezTo>
                  <a:cubicBezTo>
                    <a:pt x="2040892" y="503236"/>
                    <a:pt x="2025652" y="490338"/>
                    <a:pt x="2025652" y="472280"/>
                  </a:cubicBezTo>
                  <a:cubicBezTo>
                    <a:pt x="2025652" y="454222"/>
                    <a:pt x="2040892" y="441324"/>
                    <a:pt x="2056132" y="441324"/>
                  </a:cubicBezTo>
                  <a:close/>
                  <a:moveTo>
                    <a:pt x="1812132" y="392112"/>
                  </a:moveTo>
                  <a:cubicBezTo>
                    <a:pt x="1830190" y="392112"/>
                    <a:pt x="1843088" y="407352"/>
                    <a:pt x="1843088" y="425132"/>
                  </a:cubicBezTo>
                  <a:cubicBezTo>
                    <a:pt x="1843088" y="440372"/>
                    <a:pt x="1830190" y="455612"/>
                    <a:pt x="1812132" y="455612"/>
                  </a:cubicBezTo>
                  <a:cubicBezTo>
                    <a:pt x="1794074" y="455612"/>
                    <a:pt x="1781176" y="440372"/>
                    <a:pt x="1781176" y="425132"/>
                  </a:cubicBezTo>
                  <a:cubicBezTo>
                    <a:pt x="1781176" y="407352"/>
                    <a:pt x="1794074" y="392112"/>
                    <a:pt x="1812132" y="392112"/>
                  </a:cubicBezTo>
                  <a:close/>
                  <a:moveTo>
                    <a:pt x="1454946" y="392112"/>
                  </a:moveTo>
                  <a:cubicBezTo>
                    <a:pt x="1473004" y="392112"/>
                    <a:pt x="1485902" y="407352"/>
                    <a:pt x="1485902" y="422592"/>
                  </a:cubicBezTo>
                  <a:cubicBezTo>
                    <a:pt x="1485902" y="440372"/>
                    <a:pt x="1473004" y="455612"/>
                    <a:pt x="1454946" y="455612"/>
                  </a:cubicBezTo>
                  <a:cubicBezTo>
                    <a:pt x="1436888" y="455612"/>
                    <a:pt x="1423988" y="440372"/>
                    <a:pt x="1423988" y="422592"/>
                  </a:cubicBezTo>
                  <a:cubicBezTo>
                    <a:pt x="1423988" y="407352"/>
                    <a:pt x="1436888" y="392112"/>
                    <a:pt x="1454946" y="392112"/>
                  </a:cubicBezTo>
                  <a:close/>
                  <a:moveTo>
                    <a:pt x="2201070" y="381000"/>
                  </a:moveTo>
                  <a:cubicBezTo>
                    <a:pt x="2219128" y="381000"/>
                    <a:pt x="2232028" y="396620"/>
                    <a:pt x="2232028" y="412242"/>
                  </a:cubicBezTo>
                  <a:cubicBezTo>
                    <a:pt x="2232028" y="430466"/>
                    <a:pt x="2219128" y="446088"/>
                    <a:pt x="2201070" y="446088"/>
                  </a:cubicBezTo>
                  <a:cubicBezTo>
                    <a:pt x="2183012" y="446088"/>
                    <a:pt x="2170114" y="430466"/>
                    <a:pt x="2170114" y="412242"/>
                  </a:cubicBezTo>
                  <a:cubicBezTo>
                    <a:pt x="2170114" y="396620"/>
                    <a:pt x="2183012" y="381000"/>
                    <a:pt x="2201070" y="381000"/>
                  </a:cubicBezTo>
                  <a:close/>
                  <a:moveTo>
                    <a:pt x="1599122" y="360362"/>
                  </a:moveTo>
                  <a:cubicBezTo>
                    <a:pt x="1614742" y="360362"/>
                    <a:pt x="1630364" y="373260"/>
                    <a:pt x="1630364" y="391318"/>
                  </a:cubicBezTo>
                  <a:cubicBezTo>
                    <a:pt x="1630364" y="409376"/>
                    <a:pt x="1614742" y="422276"/>
                    <a:pt x="1596518" y="422276"/>
                  </a:cubicBezTo>
                  <a:cubicBezTo>
                    <a:pt x="1580898" y="422276"/>
                    <a:pt x="1565276" y="409376"/>
                    <a:pt x="1565276" y="391318"/>
                  </a:cubicBezTo>
                  <a:cubicBezTo>
                    <a:pt x="1565276" y="373260"/>
                    <a:pt x="1580898" y="360362"/>
                    <a:pt x="1599122" y="360362"/>
                  </a:cubicBezTo>
                  <a:close/>
                  <a:moveTo>
                    <a:pt x="1960056" y="344488"/>
                  </a:moveTo>
                  <a:cubicBezTo>
                    <a:pt x="1978280" y="344488"/>
                    <a:pt x="1993902" y="360108"/>
                    <a:pt x="1993902" y="375730"/>
                  </a:cubicBezTo>
                  <a:cubicBezTo>
                    <a:pt x="1993902" y="393954"/>
                    <a:pt x="1978280" y="409576"/>
                    <a:pt x="1960056" y="409576"/>
                  </a:cubicBezTo>
                  <a:cubicBezTo>
                    <a:pt x="1944436" y="406972"/>
                    <a:pt x="1928814" y="393954"/>
                    <a:pt x="1928814" y="375730"/>
                  </a:cubicBezTo>
                  <a:cubicBezTo>
                    <a:pt x="1928814" y="360108"/>
                    <a:pt x="1944436" y="344488"/>
                    <a:pt x="1960056" y="344488"/>
                  </a:cubicBezTo>
                  <a:close/>
                  <a:moveTo>
                    <a:pt x="1716882" y="298448"/>
                  </a:moveTo>
                  <a:cubicBezTo>
                    <a:pt x="1734940" y="298448"/>
                    <a:pt x="1747840" y="311348"/>
                    <a:pt x="1747840" y="329406"/>
                  </a:cubicBezTo>
                  <a:cubicBezTo>
                    <a:pt x="1747840" y="347464"/>
                    <a:pt x="1734940" y="360362"/>
                    <a:pt x="1716882" y="360362"/>
                  </a:cubicBezTo>
                  <a:cubicBezTo>
                    <a:pt x="1698824" y="360362"/>
                    <a:pt x="1685926" y="347464"/>
                    <a:pt x="1685926" y="329406"/>
                  </a:cubicBezTo>
                  <a:cubicBezTo>
                    <a:pt x="1685926" y="311348"/>
                    <a:pt x="1698824" y="298448"/>
                    <a:pt x="1716882" y="298448"/>
                  </a:cubicBezTo>
                  <a:close/>
                  <a:moveTo>
                    <a:pt x="2105820" y="285748"/>
                  </a:moveTo>
                  <a:cubicBezTo>
                    <a:pt x="2123878" y="285748"/>
                    <a:pt x="2136776" y="300988"/>
                    <a:pt x="2136776" y="318768"/>
                  </a:cubicBezTo>
                  <a:cubicBezTo>
                    <a:pt x="2136776" y="334008"/>
                    <a:pt x="2123878" y="349248"/>
                    <a:pt x="2105820" y="349248"/>
                  </a:cubicBezTo>
                  <a:cubicBezTo>
                    <a:pt x="2087762" y="349248"/>
                    <a:pt x="2074864" y="334008"/>
                    <a:pt x="2074864" y="318768"/>
                  </a:cubicBezTo>
                  <a:cubicBezTo>
                    <a:pt x="2074864" y="300988"/>
                    <a:pt x="2087762" y="285748"/>
                    <a:pt x="2105820" y="285748"/>
                  </a:cubicBezTo>
                  <a:close/>
                  <a:moveTo>
                    <a:pt x="1503872" y="263524"/>
                  </a:moveTo>
                  <a:cubicBezTo>
                    <a:pt x="1519492" y="263524"/>
                    <a:pt x="1535114" y="279146"/>
                    <a:pt x="1535114" y="294766"/>
                  </a:cubicBezTo>
                  <a:cubicBezTo>
                    <a:pt x="1535114" y="312990"/>
                    <a:pt x="1519492" y="328612"/>
                    <a:pt x="1503872" y="328612"/>
                  </a:cubicBezTo>
                  <a:cubicBezTo>
                    <a:pt x="1485648" y="328612"/>
                    <a:pt x="1470026" y="312990"/>
                    <a:pt x="1470026" y="294766"/>
                  </a:cubicBezTo>
                  <a:cubicBezTo>
                    <a:pt x="1470026" y="279146"/>
                    <a:pt x="1485648" y="263524"/>
                    <a:pt x="1503872" y="263524"/>
                  </a:cubicBezTo>
                  <a:close/>
                  <a:moveTo>
                    <a:pt x="1864044" y="249236"/>
                  </a:moveTo>
                  <a:cubicBezTo>
                    <a:pt x="1881824" y="249236"/>
                    <a:pt x="1897064" y="264858"/>
                    <a:pt x="1897064" y="283082"/>
                  </a:cubicBezTo>
                  <a:cubicBezTo>
                    <a:pt x="1897064" y="298704"/>
                    <a:pt x="1881824" y="314324"/>
                    <a:pt x="1864044" y="314324"/>
                  </a:cubicBezTo>
                  <a:cubicBezTo>
                    <a:pt x="1848804" y="314324"/>
                    <a:pt x="1833564" y="298704"/>
                    <a:pt x="1833564" y="283082"/>
                  </a:cubicBezTo>
                  <a:cubicBezTo>
                    <a:pt x="1833564" y="264858"/>
                    <a:pt x="1848804" y="249236"/>
                    <a:pt x="1864044" y="249236"/>
                  </a:cubicBezTo>
                  <a:close/>
                  <a:moveTo>
                    <a:pt x="1620046" y="201612"/>
                  </a:moveTo>
                  <a:cubicBezTo>
                    <a:pt x="1638104" y="201612"/>
                    <a:pt x="1651002" y="214510"/>
                    <a:pt x="1651002" y="232568"/>
                  </a:cubicBezTo>
                  <a:cubicBezTo>
                    <a:pt x="1651002" y="250626"/>
                    <a:pt x="1638104" y="263524"/>
                    <a:pt x="1620046" y="263524"/>
                  </a:cubicBezTo>
                  <a:cubicBezTo>
                    <a:pt x="1601988" y="263524"/>
                    <a:pt x="1589088" y="250626"/>
                    <a:pt x="1589088" y="232568"/>
                  </a:cubicBezTo>
                  <a:cubicBezTo>
                    <a:pt x="1589088" y="214510"/>
                    <a:pt x="1601988" y="201612"/>
                    <a:pt x="1620046" y="201612"/>
                  </a:cubicBezTo>
                  <a:close/>
                  <a:moveTo>
                    <a:pt x="2008982" y="192088"/>
                  </a:moveTo>
                  <a:cubicBezTo>
                    <a:pt x="2027040" y="192088"/>
                    <a:pt x="2039940" y="204986"/>
                    <a:pt x="2039940" y="223044"/>
                  </a:cubicBezTo>
                  <a:cubicBezTo>
                    <a:pt x="2039940" y="241102"/>
                    <a:pt x="2027040" y="254000"/>
                    <a:pt x="2008982" y="254000"/>
                  </a:cubicBezTo>
                  <a:cubicBezTo>
                    <a:pt x="1990924" y="254000"/>
                    <a:pt x="1978026" y="241102"/>
                    <a:pt x="1978026" y="223044"/>
                  </a:cubicBezTo>
                  <a:cubicBezTo>
                    <a:pt x="1978026" y="204986"/>
                    <a:pt x="1990924" y="192088"/>
                    <a:pt x="2008982" y="192088"/>
                  </a:cubicBezTo>
                  <a:close/>
                  <a:moveTo>
                    <a:pt x="1767968" y="155574"/>
                  </a:moveTo>
                  <a:cubicBezTo>
                    <a:pt x="1786192" y="155574"/>
                    <a:pt x="1801814" y="168472"/>
                    <a:pt x="1801814" y="186530"/>
                  </a:cubicBezTo>
                  <a:cubicBezTo>
                    <a:pt x="1801814" y="204588"/>
                    <a:pt x="1786192" y="217488"/>
                    <a:pt x="1767968" y="217488"/>
                  </a:cubicBezTo>
                  <a:cubicBezTo>
                    <a:pt x="1752348" y="217488"/>
                    <a:pt x="1736726" y="204588"/>
                    <a:pt x="1736726" y="186530"/>
                  </a:cubicBezTo>
                  <a:cubicBezTo>
                    <a:pt x="1736726" y="168472"/>
                    <a:pt x="1752348" y="155574"/>
                    <a:pt x="1767968" y="155574"/>
                  </a:cubicBezTo>
                  <a:close/>
                  <a:moveTo>
                    <a:pt x="1913732" y="95248"/>
                  </a:moveTo>
                  <a:cubicBezTo>
                    <a:pt x="1931790" y="95248"/>
                    <a:pt x="1944688" y="108478"/>
                    <a:pt x="1944688" y="127000"/>
                  </a:cubicBezTo>
                  <a:cubicBezTo>
                    <a:pt x="1944688" y="145520"/>
                    <a:pt x="1931790" y="158748"/>
                    <a:pt x="1913732" y="158748"/>
                  </a:cubicBezTo>
                  <a:cubicBezTo>
                    <a:pt x="1895674" y="158748"/>
                    <a:pt x="1882776" y="145520"/>
                    <a:pt x="1882776" y="127000"/>
                  </a:cubicBezTo>
                  <a:cubicBezTo>
                    <a:pt x="1882776" y="108478"/>
                    <a:pt x="1895674" y="95248"/>
                    <a:pt x="1913732" y="95248"/>
                  </a:cubicBezTo>
                  <a:close/>
                  <a:moveTo>
                    <a:pt x="1672718" y="60324"/>
                  </a:moveTo>
                  <a:cubicBezTo>
                    <a:pt x="1690942" y="60324"/>
                    <a:pt x="1706564" y="73222"/>
                    <a:pt x="1706564" y="91280"/>
                  </a:cubicBezTo>
                  <a:cubicBezTo>
                    <a:pt x="1706564" y="109338"/>
                    <a:pt x="1690942" y="122236"/>
                    <a:pt x="1672718" y="122236"/>
                  </a:cubicBezTo>
                  <a:cubicBezTo>
                    <a:pt x="1657098" y="122236"/>
                    <a:pt x="1641476" y="109338"/>
                    <a:pt x="1641476" y="91280"/>
                  </a:cubicBezTo>
                  <a:cubicBezTo>
                    <a:pt x="1641476" y="73222"/>
                    <a:pt x="1657098" y="60324"/>
                    <a:pt x="1672718" y="60324"/>
                  </a:cubicBezTo>
                  <a:close/>
                  <a:moveTo>
                    <a:pt x="1816896" y="0"/>
                  </a:moveTo>
                  <a:cubicBezTo>
                    <a:pt x="1834954" y="0"/>
                    <a:pt x="1847852" y="15620"/>
                    <a:pt x="1847852" y="31242"/>
                  </a:cubicBezTo>
                  <a:cubicBezTo>
                    <a:pt x="1847852" y="49466"/>
                    <a:pt x="1834954" y="65088"/>
                    <a:pt x="1816896" y="65088"/>
                  </a:cubicBezTo>
                  <a:cubicBezTo>
                    <a:pt x="1798838" y="65088"/>
                    <a:pt x="1785940" y="49466"/>
                    <a:pt x="1785940" y="31242"/>
                  </a:cubicBezTo>
                  <a:cubicBezTo>
                    <a:pt x="1785940" y="15620"/>
                    <a:pt x="1798838" y="0"/>
                    <a:pt x="1816896" y="0"/>
                  </a:cubicBezTo>
                  <a:close/>
                </a:path>
              </a:pathLst>
            </a:custGeom>
            <a:solidFill>
              <a:srgbClr val="2148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82880" tIns="91440" rIns="182880" bIns="9144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sz="7200"/>
            </a:p>
          </p:txBody>
        </p:sp>
      </p:grpSp>
    </p:spTree>
    <p:extLst>
      <p:ext uri="{BB962C8B-B14F-4D97-AF65-F5344CB8AC3E}">
        <p14:creationId xmlns:p14="http://schemas.microsoft.com/office/powerpoint/2010/main" val="430215384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Freeform 205"/>
          <p:cNvSpPr>
            <a:spLocks noEditPoints="1"/>
          </p:cNvSpPr>
          <p:nvPr/>
        </p:nvSpPr>
        <p:spPr bwMode="auto">
          <a:xfrm>
            <a:off x="3465514" y="2043113"/>
            <a:ext cx="501650" cy="657226"/>
          </a:xfrm>
          <a:custGeom>
            <a:avLst/>
            <a:gdLst>
              <a:gd name="T0" fmla="*/ 488 w 657"/>
              <a:gd name="T1" fmla="*/ 329 h 866"/>
              <a:gd name="T2" fmla="*/ 472 w 657"/>
              <a:gd name="T3" fmla="*/ 344 h 866"/>
              <a:gd name="T4" fmla="*/ 344 w 657"/>
              <a:gd name="T5" fmla="*/ 344 h 866"/>
              <a:gd name="T6" fmla="*/ 344 w 657"/>
              <a:gd name="T7" fmla="*/ 472 h 866"/>
              <a:gd name="T8" fmla="*/ 329 w 657"/>
              <a:gd name="T9" fmla="*/ 487 h 866"/>
              <a:gd name="T10" fmla="*/ 314 w 657"/>
              <a:gd name="T11" fmla="*/ 472 h 866"/>
              <a:gd name="T12" fmla="*/ 314 w 657"/>
              <a:gd name="T13" fmla="*/ 344 h 866"/>
              <a:gd name="T14" fmla="*/ 185 w 657"/>
              <a:gd name="T15" fmla="*/ 344 h 866"/>
              <a:gd name="T16" fmla="*/ 170 w 657"/>
              <a:gd name="T17" fmla="*/ 329 h 866"/>
              <a:gd name="T18" fmla="*/ 185 w 657"/>
              <a:gd name="T19" fmla="*/ 314 h 866"/>
              <a:gd name="T20" fmla="*/ 314 w 657"/>
              <a:gd name="T21" fmla="*/ 314 h 866"/>
              <a:gd name="T22" fmla="*/ 314 w 657"/>
              <a:gd name="T23" fmla="*/ 185 h 866"/>
              <a:gd name="T24" fmla="*/ 329 w 657"/>
              <a:gd name="T25" fmla="*/ 170 h 866"/>
              <a:gd name="T26" fmla="*/ 344 w 657"/>
              <a:gd name="T27" fmla="*/ 185 h 866"/>
              <a:gd name="T28" fmla="*/ 344 w 657"/>
              <a:gd name="T29" fmla="*/ 314 h 866"/>
              <a:gd name="T30" fmla="*/ 472 w 657"/>
              <a:gd name="T31" fmla="*/ 314 h 866"/>
              <a:gd name="T32" fmla="*/ 488 w 657"/>
              <a:gd name="T33" fmla="*/ 329 h 866"/>
              <a:gd name="T34" fmla="*/ 657 w 657"/>
              <a:gd name="T35" fmla="*/ 329 h 866"/>
              <a:gd name="T36" fmla="*/ 340 w 657"/>
              <a:gd name="T37" fmla="*/ 861 h 866"/>
              <a:gd name="T38" fmla="*/ 329 w 657"/>
              <a:gd name="T39" fmla="*/ 866 h 866"/>
              <a:gd name="T40" fmla="*/ 318 w 657"/>
              <a:gd name="T41" fmla="*/ 861 h 866"/>
              <a:gd name="T42" fmla="*/ 0 w 657"/>
              <a:gd name="T43" fmla="*/ 329 h 866"/>
              <a:gd name="T44" fmla="*/ 329 w 657"/>
              <a:gd name="T45" fmla="*/ 0 h 866"/>
              <a:gd name="T46" fmla="*/ 657 w 657"/>
              <a:gd name="T47" fmla="*/ 329 h 866"/>
              <a:gd name="T48" fmla="*/ 627 w 657"/>
              <a:gd name="T49" fmla="*/ 329 h 866"/>
              <a:gd name="T50" fmla="*/ 329 w 657"/>
              <a:gd name="T51" fmla="*/ 31 h 866"/>
              <a:gd name="T52" fmla="*/ 31 w 657"/>
              <a:gd name="T53" fmla="*/ 329 h 866"/>
              <a:gd name="T54" fmla="*/ 329 w 657"/>
              <a:gd name="T55" fmla="*/ 828 h 866"/>
              <a:gd name="T56" fmla="*/ 627 w 657"/>
              <a:gd name="T57" fmla="*/ 329 h 866"/>
              <a:gd name="T58" fmla="*/ 553 w 657"/>
              <a:gd name="T59" fmla="*/ 329 h 866"/>
              <a:gd name="T60" fmla="*/ 329 w 657"/>
              <a:gd name="T61" fmla="*/ 553 h 866"/>
              <a:gd name="T62" fmla="*/ 105 w 657"/>
              <a:gd name="T63" fmla="*/ 329 h 866"/>
              <a:gd name="T64" fmla="*/ 329 w 657"/>
              <a:gd name="T65" fmla="*/ 105 h 866"/>
              <a:gd name="T66" fmla="*/ 553 w 657"/>
              <a:gd name="T67" fmla="*/ 329 h 866"/>
              <a:gd name="T68" fmla="*/ 523 w 657"/>
              <a:gd name="T69" fmla="*/ 329 h 866"/>
              <a:gd name="T70" fmla="*/ 329 w 657"/>
              <a:gd name="T71" fmla="*/ 135 h 866"/>
              <a:gd name="T72" fmla="*/ 135 w 657"/>
              <a:gd name="T73" fmla="*/ 329 h 866"/>
              <a:gd name="T74" fmla="*/ 329 w 657"/>
              <a:gd name="T75" fmla="*/ 522 h 866"/>
              <a:gd name="T76" fmla="*/ 523 w 657"/>
              <a:gd name="T77" fmla="*/ 329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57" h="866">
                <a:moveTo>
                  <a:pt x="488" y="329"/>
                </a:moveTo>
                <a:cubicBezTo>
                  <a:pt x="488" y="337"/>
                  <a:pt x="481" y="344"/>
                  <a:pt x="472" y="344"/>
                </a:cubicBezTo>
                <a:cubicBezTo>
                  <a:pt x="344" y="344"/>
                  <a:pt x="344" y="344"/>
                  <a:pt x="344" y="344"/>
                </a:cubicBezTo>
                <a:cubicBezTo>
                  <a:pt x="344" y="472"/>
                  <a:pt x="344" y="472"/>
                  <a:pt x="344" y="472"/>
                </a:cubicBezTo>
                <a:cubicBezTo>
                  <a:pt x="344" y="481"/>
                  <a:pt x="337" y="487"/>
                  <a:pt x="329" y="487"/>
                </a:cubicBezTo>
                <a:cubicBezTo>
                  <a:pt x="320" y="487"/>
                  <a:pt x="314" y="481"/>
                  <a:pt x="314" y="472"/>
                </a:cubicBezTo>
                <a:cubicBezTo>
                  <a:pt x="314" y="344"/>
                  <a:pt x="314" y="344"/>
                  <a:pt x="314" y="344"/>
                </a:cubicBezTo>
                <a:cubicBezTo>
                  <a:pt x="185" y="344"/>
                  <a:pt x="185" y="344"/>
                  <a:pt x="185" y="344"/>
                </a:cubicBezTo>
                <a:cubicBezTo>
                  <a:pt x="177" y="344"/>
                  <a:pt x="170" y="337"/>
                  <a:pt x="170" y="329"/>
                </a:cubicBezTo>
                <a:cubicBezTo>
                  <a:pt x="170" y="320"/>
                  <a:pt x="177" y="314"/>
                  <a:pt x="185" y="314"/>
                </a:cubicBezTo>
                <a:cubicBezTo>
                  <a:pt x="314" y="314"/>
                  <a:pt x="314" y="314"/>
                  <a:pt x="314" y="314"/>
                </a:cubicBezTo>
                <a:cubicBezTo>
                  <a:pt x="314" y="185"/>
                  <a:pt x="314" y="185"/>
                  <a:pt x="314" y="185"/>
                </a:cubicBezTo>
                <a:cubicBezTo>
                  <a:pt x="314" y="177"/>
                  <a:pt x="320" y="170"/>
                  <a:pt x="329" y="170"/>
                </a:cubicBezTo>
                <a:cubicBezTo>
                  <a:pt x="337" y="170"/>
                  <a:pt x="344" y="177"/>
                  <a:pt x="344" y="185"/>
                </a:cubicBezTo>
                <a:cubicBezTo>
                  <a:pt x="344" y="314"/>
                  <a:pt x="344" y="314"/>
                  <a:pt x="344" y="314"/>
                </a:cubicBezTo>
                <a:cubicBezTo>
                  <a:pt x="472" y="314"/>
                  <a:pt x="472" y="314"/>
                  <a:pt x="472" y="314"/>
                </a:cubicBezTo>
                <a:cubicBezTo>
                  <a:pt x="481" y="314"/>
                  <a:pt x="488" y="320"/>
                  <a:pt x="488" y="329"/>
                </a:cubicBezTo>
                <a:close/>
                <a:moveTo>
                  <a:pt x="657" y="329"/>
                </a:moveTo>
                <a:cubicBezTo>
                  <a:pt x="657" y="505"/>
                  <a:pt x="353" y="846"/>
                  <a:pt x="340" y="861"/>
                </a:cubicBezTo>
                <a:cubicBezTo>
                  <a:pt x="337" y="864"/>
                  <a:pt x="333" y="866"/>
                  <a:pt x="329" y="866"/>
                </a:cubicBezTo>
                <a:cubicBezTo>
                  <a:pt x="325" y="866"/>
                  <a:pt x="320" y="864"/>
                  <a:pt x="318" y="861"/>
                </a:cubicBezTo>
                <a:cubicBezTo>
                  <a:pt x="305" y="846"/>
                  <a:pt x="0" y="505"/>
                  <a:pt x="0" y="329"/>
                </a:cubicBezTo>
                <a:cubicBezTo>
                  <a:pt x="0" y="148"/>
                  <a:pt x="148" y="0"/>
                  <a:pt x="329" y="0"/>
                </a:cubicBezTo>
                <a:cubicBezTo>
                  <a:pt x="510" y="0"/>
                  <a:pt x="657" y="148"/>
                  <a:pt x="657" y="329"/>
                </a:cubicBezTo>
                <a:close/>
                <a:moveTo>
                  <a:pt x="627" y="329"/>
                </a:moveTo>
                <a:cubicBezTo>
                  <a:pt x="627" y="164"/>
                  <a:pt x="493" y="31"/>
                  <a:pt x="329" y="31"/>
                </a:cubicBezTo>
                <a:cubicBezTo>
                  <a:pt x="165" y="31"/>
                  <a:pt x="31" y="164"/>
                  <a:pt x="31" y="329"/>
                </a:cubicBezTo>
                <a:cubicBezTo>
                  <a:pt x="31" y="476"/>
                  <a:pt x="273" y="764"/>
                  <a:pt x="329" y="828"/>
                </a:cubicBezTo>
                <a:cubicBezTo>
                  <a:pt x="385" y="764"/>
                  <a:pt x="627" y="476"/>
                  <a:pt x="627" y="329"/>
                </a:cubicBezTo>
                <a:close/>
                <a:moveTo>
                  <a:pt x="553" y="329"/>
                </a:moveTo>
                <a:cubicBezTo>
                  <a:pt x="553" y="452"/>
                  <a:pt x="452" y="553"/>
                  <a:pt x="329" y="553"/>
                </a:cubicBezTo>
                <a:cubicBezTo>
                  <a:pt x="205" y="553"/>
                  <a:pt x="105" y="452"/>
                  <a:pt x="105" y="329"/>
                </a:cubicBezTo>
                <a:cubicBezTo>
                  <a:pt x="105" y="205"/>
                  <a:pt x="205" y="105"/>
                  <a:pt x="329" y="105"/>
                </a:cubicBezTo>
                <a:cubicBezTo>
                  <a:pt x="452" y="105"/>
                  <a:pt x="553" y="205"/>
                  <a:pt x="553" y="329"/>
                </a:cubicBezTo>
                <a:close/>
                <a:moveTo>
                  <a:pt x="523" y="329"/>
                </a:moveTo>
                <a:cubicBezTo>
                  <a:pt x="523" y="222"/>
                  <a:pt x="436" y="135"/>
                  <a:pt x="329" y="135"/>
                </a:cubicBezTo>
                <a:cubicBezTo>
                  <a:pt x="222" y="135"/>
                  <a:pt x="135" y="222"/>
                  <a:pt x="135" y="329"/>
                </a:cubicBezTo>
                <a:cubicBezTo>
                  <a:pt x="135" y="435"/>
                  <a:pt x="222" y="522"/>
                  <a:pt x="329" y="522"/>
                </a:cubicBezTo>
                <a:cubicBezTo>
                  <a:pt x="436" y="522"/>
                  <a:pt x="523" y="435"/>
                  <a:pt x="523" y="3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8" name="Freeform 206"/>
          <p:cNvSpPr>
            <a:spLocks noEditPoints="1"/>
          </p:cNvSpPr>
          <p:nvPr/>
        </p:nvSpPr>
        <p:spPr bwMode="auto">
          <a:xfrm>
            <a:off x="17254537" y="8015288"/>
            <a:ext cx="663576" cy="434976"/>
          </a:xfrm>
          <a:custGeom>
            <a:avLst/>
            <a:gdLst>
              <a:gd name="T0" fmla="*/ 182 w 869"/>
              <a:gd name="T1" fmla="*/ 478 h 570"/>
              <a:gd name="T2" fmla="*/ 232 w 869"/>
              <a:gd name="T3" fmla="*/ 495 h 570"/>
              <a:gd name="T4" fmla="*/ 268 w 869"/>
              <a:gd name="T5" fmla="*/ 486 h 570"/>
              <a:gd name="T6" fmla="*/ 824 w 869"/>
              <a:gd name="T7" fmla="*/ 194 h 570"/>
              <a:gd name="T8" fmla="*/ 863 w 869"/>
              <a:gd name="T9" fmla="*/ 148 h 570"/>
              <a:gd name="T10" fmla="*/ 857 w 869"/>
              <a:gd name="T11" fmla="*/ 87 h 570"/>
              <a:gd name="T12" fmla="*/ 750 w 869"/>
              <a:gd name="T13" fmla="*/ 54 h 570"/>
              <a:gd name="T14" fmla="*/ 560 w 869"/>
              <a:gd name="T15" fmla="*/ 154 h 570"/>
              <a:gd name="T16" fmla="*/ 319 w 869"/>
              <a:gd name="T17" fmla="*/ 4 h 570"/>
              <a:gd name="T18" fmla="*/ 299 w 869"/>
              <a:gd name="T19" fmla="*/ 8 h 570"/>
              <a:gd name="T20" fmla="*/ 232 w 869"/>
              <a:gd name="T21" fmla="*/ 95 h 570"/>
              <a:gd name="T22" fmla="*/ 235 w 869"/>
              <a:gd name="T23" fmla="*/ 116 h 570"/>
              <a:gd name="T24" fmla="*/ 396 w 869"/>
              <a:gd name="T25" fmla="*/ 239 h 570"/>
              <a:gd name="T26" fmla="*/ 211 w 869"/>
              <a:gd name="T27" fmla="*/ 337 h 570"/>
              <a:gd name="T28" fmla="*/ 116 w 869"/>
              <a:gd name="T29" fmla="*/ 282 h 570"/>
              <a:gd name="T30" fmla="*/ 96 w 869"/>
              <a:gd name="T31" fmla="*/ 286 h 570"/>
              <a:gd name="T32" fmla="*/ 45 w 869"/>
              <a:gd name="T33" fmla="*/ 353 h 570"/>
              <a:gd name="T34" fmla="*/ 42 w 869"/>
              <a:gd name="T35" fmla="*/ 365 h 570"/>
              <a:gd name="T36" fmla="*/ 48 w 869"/>
              <a:gd name="T37" fmla="*/ 375 h 570"/>
              <a:gd name="T38" fmla="*/ 182 w 869"/>
              <a:gd name="T39" fmla="*/ 478 h 570"/>
              <a:gd name="T40" fmla="*/ 112 w 869"/>
              <a:gd name="T41" fmla="*/ 315 h 570"/>
              <a:gd name="T42" fmla="*/ 203 w 869"/>
              <a:gd name="T43" fmla="*/ 367 h 570"/>
              <a:gd name="T44" fmla="*/ 217 w 869"/>
              <a:gd name="T45" fmla="*/ 368 h 570"/>
              <a:gd name="T46" fmla="*/ 432 w 869"/>
              <a:gd name="T47" fmla="*/ 255 h 570"/>
              <a:gd name="T48" fmla="*/ 440 w 869"/>
              <a:gd name="T49" fmla="*/ 243 h 570"/>
              <a:gd name="T50" fmla="*/ 434 w 869"/>
              <a:gd name="T51" fmla="*/ 230 h 570"/>
              <a:gd name="T52" fmla="*/ 266 w 869"/>
              <a:gd name="T53" fmla="*/ 101 h 570"/>
              <a:gd name="T54" fmla="*/ 315 w 869"/>
              <a:gd name="T55" fmla="*/ 37 h 570"/>
              <a:gd name="T56" fmla="*/ 551 w 869"/>
              <a:gd name="T57" fmla="*/ 184 h 570"/>
              <a:gd name="T58" fmla="*/ 566 w 869"/>
              <a:gd name="T59" fmla="*/ 184 h 570"/>
              <a:gd name="T60" fmla="*/ 764 w 869"/>
              <a:gd name="T61" fmla="*/ 81 h 570"/>
              <a:gd name="T62" fmla="*/ 830 w 869"/>
              <a:gd name="T63" fmla="*/ 101 h 570"/>
              <a:gd name="T64" fmla="*/ 834 w 869"/>
              <a:gd name="T65" fmla="*/ 139 h 570"/>
              <a:gd name="T66" fmla="*/ 809 w 869"/>
              <a:gd name="T67" fmla="*/ 167 h 570"/>
              <a:gd name="T68" fmla="*/ 254 w 869"/>
              <a:gd name="T69" fmla="*/ 459 h 570"/>
              <a:gd name="T70" fmla="*/ 204 w 869"/>
              <a:gd name="T71" fmla="*/ 456 h 570"/>
              <a:gd name="T72" fmla="*/ 199 w 869"/>
              <a:gd name="T73" fmla="*/ 454 h 570"/>
              <a:gd name="T74" fmla="*/ 78 w 869"/>
              <a:gd name="T75" fmla="*/ 360 h 570"/>
              <a:gd name="T76" fmla="*/ 112 w 869"/>
              <a:gd name="T77" fmla="*/ 315 h 570"/>
              <a:gd name="T78" fmla="*/ 112 w 869"/>
              <a:gd name="T79" fmla="*/ 315 h 570"/>
              <a:gd name="T80" fmla="*/ 112 w 869"/>
              <a:gd name="T81" fmla="*/ 315 h 570"/>
              <a:gd name="T82" fmla="*/ 16 w 869"/>
              <a:gd name="T83" fmla="*/ 570 h 570"/>
              <a:gd name="T84" fmla="*/ 851 w 869"/>
              <a:gd name="T85" fmla="*/ 570 h 570"/>
              <a:gd name="T86" fmla="*/ 866 w 869"/>
              <a:gd name="T87" fmla="*/ 555 h 570"/>
              <a:gd name="T88" fmla="*/ 851 w 869"/>
              <a:gd name="T89" fmla="*/ 540 h 570"/>
              <a:gd name="T90" fmla="*/ 16 w 869"/>
              <a:gd name="T91" fmla="*/ 540 h 570"/>
              <a:gd name="T92" fmla="*/ 0 w 869"/>
              <a:gd name="T93" fmla="*/ 555 h 570"/>
              <a:gd name="T94" fmla="*/ 16 w 869"/>
              <a:gd name="T95" fmla="*/ 570 h 570"/>
              <a:gd name="T96" fmla="*/ 16 w 869"/>
              <a:gd name="T97" fmla="*/ 570 h 570"/>
              <a:gd name="T98" fmla="*/ 16 w 869"/>
              <a:gd name="T99" fmla="*/ 57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69" h="570">
                <a:moveTo>
                  <a:pt x="182" y="478"/>
                </a:moveTo>
                <a:cubicBezTo>
                  <a:pt x="182" y="478"/>
                  <a:pt x="217" y="495"/>
                  <a:pt x="232" y="495"/>
                </a:cubicBezTo>
                <a:cubicBezTo>
                  <a:pt x="245" y="495"/>
                  <a:pt x="257" y="492"/>
                  <a:pt x="268" y="486"/>
                </a:cubicBezTo>
                <a:cubicBezTo>
                  <a:pt x="824" y="194"/>
                  <a:pt x="824" y="194"/>
                  <a:pt x="824" y="194"/>
                </a:cubicBezTo>
                <a:cubicBezTo>
                  <a:pt x="842" y="184"/>
                  <a:pt x="856" y="168"/>
                  <a:pt x="863" y="148"/>
                </a:cubicBezTo>
                <a:cubicBezTo>
                  <a:pt x="869" y="127"/>
                  <a:pt x="867" y="106"/>
                  <a:pt x="857" y="87"/>
                </a:cubicBezTo>
                <a:cubicBezTo>
                  <a:pt x="837" y="50"/>
                  <a:pt x="787" y="34"/>
                  <a:pt x="750" y="54"/>
                </a:cubicBezTo>
                <a:cubicBezTo>
                  <a:pt x="560" y="154"/>
                  <a:pt x="560" y="154"/>
                  <a:pt x="560" y="154"/>
                </a:cubicBezTo>
                <a:cubicBezTo>
                  <a:pt x="319" y="4"/>
                  <a:pt x="319" y="4"/>
                  <a:pt x="319" y="4"/>
                </a:cubicBezTo>
                <a:cubicBezTo>
                  <a:pt x="312" y="0"/>
                  <a:pt x="303" y="1"/>
                  <a:pt x="299" y="8"/>
                </a:cubicBezTo>
                <a:cubicBezTo>
                  <a:pt x="232" y="95"/>
                  <a:pt x="232" y="95"/>
                  <a:pt x="232" y="95"/>
                </a:cubicBezTo>
                <a:cubicBezTo>
                  <a:pt x="227" y="101"/>
                  <a:pt x="228" y="111"/>
                  <a:pt x="235" y="116"/>
                </a:cubicBezTo>
                <a:cubicBezTo>
                  <a:pt x="396" y="239"/>
                  <a:pt x="396" y="239"/>
                  <a:pt x="396" y="239"/>
                </a:cubicBezTo>
                <a:cubicBezTo>
                  <a:pt x="211" y="337"/>
                  <a:pt x="211" y="337"/>
                  <a:pt x="211" y="337"/>
                </a:cubicBezTo>
                <a:cubicBezTo>
                  <a:pt x="116" y="282"/>
                  <a:pt x="116" y="282"/>
                  <a:pt x="116" y="282"/>
                </a:cubicBezTo>
                <a:cubicBezTo>
                  <a:pt x="109" y="279"/>
                  <a:pt x="101" y="280"/>
                  <a:pt x="96" y="286"/>
                </a:cubicBezTo>
                <a:cubicBezTo>
                  <a:pt x="45" y="353"/>
                  <a:pt x="45" y="353"/>
                  <a:pt x="45" y="353"/>
                </a:cubicBezTo>
                <a:cubicBezTo>
                  <a:pt x="42" y="357"/>
                  <a:pt x="41" y="361"/>
                  <a:pt x="42" y="365"/>
                </a:cubicBezTo>
                <a:cubicBezTo>
                  <a:pt x="42" y="369"/>
                  <a:pt x="44" y="372"/>
                  <a:pt x="48" y="375"/>
                </a:cubicBezTo>
                <a:lnTo>
                  <a:pt x="182" y="478"/>
                </a:lnTo>
                <a:close/>
                <a:moveTo>
                  <a:pt x="112" y="315"/>
                </a:moveTo>
                <a:cubicBezTo>
                  <a:pt x="203" y="367"/>
                  <a:pt x="203" y="367"/>
                  <a:pt x="203" y="367"/>
                </a:cubicBezTo>
                <a:cubicBezTo>
                  <a:pt x="207" y="370"/>
                  <a:pt x="213" y="370"/>
                  <a:pt x="217" y="368"/>
                </a:cubicBezTo>
                <a:cubicBezTo>
                  <a:pt x="432" y="255"/>
                  <a:pt x="432" y="255"/>
                  <a:pt x="432" y="255"/>
                </a:cubicBezTo>
                <a:cubicBezTo>
                  <a:pt x="436" y="253"/>
                  <a:pt x="439" y="248"/>
                  <a:pt x="440" y="243"/>
                </a:cubicBezTo>
                <a:cubicBezTo>
                  <a:pt x="440" y="238"/>
                  <a:pt x="438" y="233"/>
                  <a:pt x="434" y="230"/>
                </a:cubicBezTo>
                <a:cubicBezTo>
                  <a:pt x="266" y="101"/>
                  <a:pt x="266" y="101"/>
                  <a:pt x="266" y="101"/>
                </a:cubicBezTo>
                <a:cubicBezTo>
                  <a:pt x="315" y="37"/>
                  <a:pt x="315" y="37"/>
                  <a:pt x="315" y="37"/>
                </a:cubicBezTo>
                <a:cubicBezTo>
                  <a:pt x="551" y="184"/>
                  <a:pt x="551" y="184"/>
                  <a:pt x="551" y="184"/>
                </a:cubicBezTo>
                <a:cubicBezTo>
                  <a:pt x="555" y="187"/>
                  <a:pt x="561" y="187"/>
                  <a:pt x="566" y="184"/>
                </a:cubicBezTo>
                <a:cubicBezTo>
                  <a:pt x="764" y="81"/>
                  <a:pt x="764" y="81"/>
                  <a:pt x="764" y="81"/>
                </a:cubicBezTo>
                <a:cubicBezTo>
                  <a:pt x="787" y="68"/>
                  <a:pt x="818" y="78"/>
                  <a:pt x="830" y="101"/>
                </a:cubicBezTo>
                <a:cubicBezTo>
                  <a:pt x="836" y="113"/>
                  <a:pt x="837" y="126"/>
                  <a:pt x="834" y="139"/>
                </a:cubicBezTo>
                <a:cubicBezTo>
                  <a:pt x="830" y="151"/>
                  <a:pt x="821" y="161"/>
                  <a:pt x="809" y="167"/>
                </a:cubicBezTo>
                <a:cubicBezTo>
                  <a:pt x="254" y="459"/>
                  <a:pt x="254" y="459"/>
                  <a:pt x="254" y="459"/>
                </a:cubicBezTo>
                <a:cubicBezTo>
                  <a:pt x="238" y="467"/>
                  <a:pt x="219" y="466"/>
                  <a:pt x="204" y="456"/>
                </a:cubicBezTo>
                <a:cubicBezTo>
                  <a:pt x="202" y="455"/>
                  <a:pt x="201" y="454"/>
                  <a:pt x="199" y="454"/>
                </a:cubicBezTo>
                <a:cubicBezTo>
                  <a:pt x="78" y="360"/>
                  <a:pt x="78" y="360"/>
                  <a:pt x="78" y="360"/>
                </a:cubicBezTo>
                <a:lnTo>
                  <a:pt x="112" y="315"/>
                </a:lnTo>
                <a:close/>
                <a:moveTo>
                  <a:pt x="112" y="315"/>
                </a:moveTo>
                <a:cubicBezTo>
                  <a:pt x="112" y="315"/>
                  <a:pt x="112" y="315"/>
                  <a:pt x="112" y="315"/>
                </a:cubicBezTo>
                <a:moveTo>
                  <a:pt x="16" y="570"/>
                </a:moveTo>
                <a:cubicBezTo>
                  <a:pt x="851" y="570"/>
                  <a:pt x="851" y="570"/>
                  <a:pt x="851" y="570"/>
                </a:cubicBezTo>
                <a:cubicBezTo>
                  <a:pt x="859" y="570"/>
                  <a:pt x="866" y="563"/>
                  <a:pt x="866" y="555"/>
                </a:cubicBezTo>
                <a:cubicBezTo>
                  <a:pt x="866" y="546"/>
                  <a:pt x="859" y="540"/>
                  <a:pt x="851" y="540"/>
                </a:cubicBezTo>
                <a:cubicBezTo>
                  <a:pt x="16" y="540"/>
                  <a:pt x="16" y="540"/>
                  <a:pt x="16" y="540"/>
                </a:cubicBezTo>
                <a:cubicBezTo>
                  <a:pt x="7" y="540"/>
                  <a:pt x="0" y="546"/>
                  <a:pt x="0" y="555"/>
                </a:cubicBezTo>
                <a:cubicBezTo>
                  <a:pt x="0" y="563"/>
                  <a:pt x="7" y="570"/>
                  <a:pt x="16" y="570"/>
                </a:cubicBezTo>
                <a:close/>
                <a:moveTo>
                  <a:pt x="16" y="570"/>
                </a:moveTo>
                <a:cubicBezTo>
                  <a:pt x="16" y="570"/>
                  <a:pt x="16" y="570"/>
                  <a:pt x="16" y="57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9" name="Freeform 207"/>
          <p:cNvSpPr>
            <a:spLocks noEditPoints="1"/>
          </p:cNvSpPr>
          <p:nvPr/>
        </p:nvSpPr>
        <p:spPr bwMode="auto">
          <a:xfrm>
            <a:off x="18797587" y="7999412"/>
            <a:ext cx="660400" cy="473076"/>
          </a:xfrm>
          <a:custGeom>
            <a:avLst/>
            <a:gdLst>
              <a:gd name="T0" fmla="*/ 748 w 865"/>
              <a:gd name="T1" fmla="*/ 508 h 622"/>
              <a:gd name="T2" fmla="*/ 748 w 865"/>
              <a:gd name="T3" fmla="*/ 508 h 622"/>
              <a:gd name="T4" fmla="*/ 724 w 865"/>
              <a:gd name="T5" fmla="*/ 504 h 622"/>
              <a:gd name="T6" fmla="*/ 126 w 865"/>
              <a:gd name="T7" fmla="*/ 318 h 622"/>
              <a:gd name="T8" fmla="*/ 72 w 865"/>
              <a:gd name="T9" fmla="*/ 259 h 622"/>
              <a:gd name="T10" fmla="*/ 48 w 865"/>
              <a:gd name="T11" fmla="*/ 83 h 622"/>
              <a:gd name="T12" fmla="*/ 51 w 865"/>
              <a:gd name="T13" fmla="*/ 72 h 622"/>
              <a:gd name="T14" fmla="*/ 61 w 865"/>
              <a:gd name="T15" fmla="*/ 66 h 622"/>
              <a:gd name="T16" fmla="*/ 145 w 865"/>
              <a:gd name="T17" fmla="*/ 55 h 622"/>
              <a:gd name="T18" fmla="*/ 162 w 865"/>
              <a:gd name="T19" fmla="*/ 66 h 622"/>
              <a:gd name="T20" fmla="*/ 190 w 865"/>
              <a:gd name="T21" fmla="*/ 172 h 622"/>
              <a:gd name="T22" fmla="*/ 390 w 865"/>
              <a:gd name="T23" fmla="*/ 234 h 622"/>
              <a:gd name="T24" fmla="*/ 364 w 865"/>
              <a:gd name="T25" fmla="*/ 33 h 622"/>
              <a:gd name="T26" fmla="*/ 377 w 865"/>
              <a:gd name="T27" fmla="*/ 16 h 622"/>
              <a:gd name="T28" fmla="*/ 485 w 865"/>
              <a:gd name="T29" fmla="*/ 1 h 622"/>
              <a:gd name="T30" fmla="*/ 502 w 865"/>
              <a:gd name="T31" fmla="*/ 13 h 622"/>
              <a:gd name="T32" fmla="*/ 566 w 865"/>
              <a:gd name="T33" fmla="*/ 289 h 622"/>
              <a:gd name="T34" fmla="*/ 771 w 865"/>
              <a:gd name="T35" fmla="*/ 353 h 622"/>
              <a:gd name="T36" fmla="*/ 818 w 865"/>
              <a:gd name="T37" fmla="*/ 392 h 622"/>
              <a:gd name="T38" fmla="*/ 824 w 865"/>
              <a:gd name="T39" fmla="*/ 452 h 622"/>
              <a:gd name="T40" fmla="*/ 748 w 865"/>
              <a:gd name="T41" fmla="*/ 508 h 622"/>
              <a:gd name="T42" fmla="*/ 99 w 865"/>
              <a:gd name="T43" fmla="*/ 246 h 622"/>
              <a:gd name="T44" fmla="*/ 135 w 865"/>
              <a:gd name="T45" fmla="*/ 289 h 622"/>
              <a:gd name="T46" fmla="*/ 733 w 865"/>
              <a:gd name="T47" fmla="*/ 475 h 622"/>
              <a:gd name="T48" fmla="*/ 795 w 865"/>
              <a:gd name="T49" fmla="*/ 443 h 622"/>
              <a:gd name="T50" fmla="*/ 792 w 865"/>
              <a:gd name="T51" fmla="*/ 406 h 622"/>
              <a:gd name="T52" fmla="*/ 763 w 865"/>
              <a:gd name="T53" fmla="*/ 382 h 622"/>
              <a:gd name="T54" fmla="*/ 549 w 865"/>
              <a:gd name="T55" fmla="*/ 315 h 622"/>
              <a:gd name="T56" fmla="*/ 539 w 865"/>
              <a:gd name="T57" fmla="*/ 304 h 622"/>
              <a:gd name="T58" fmla="*/ 476 w 865"/>
              <a:gd name="T59" fmla="*/ 33 h 622"/>
              <a:gd name="T60" fmla="*/ 396 w 865"/>
              <a:gd name="T61" fmla="*/ 44 h 622"/>
              <a:gd name="T62" fmla="*/ 424 w 865"/>
              <a:gd name="T63" fmla="*/ 254 h 622"/>
              <a:gd name="T64" fmla="*/ 418 w 865"/>
              <a:gd name="T65" fmla="*/ 267 h 622"/>
              <a:gd name="T66" fmla="*/ 404 w 865"/>
              <a:gd name="T67" fmla="*/ 270 h 622"/>
              <a:gd name="T68" fmla="*/ 173 w 865"/>
              <a:gd name="T69" fmla="*/ 198 h 622"/>
              <a:gd name="T70" fmla="*/ 163 w 865"/>
              <a:gd name="T71" fmla="*/ 187 h 622"/>
              <a:gd name="T72" fmla="*/ 136 w 865"/>
              <a:gd name="T73" fmla="*/ 87 h 622"/>
              <a:gd name="T74" fmla="*/ 80 w 865"/>
              <a:gd name="T75" fmla="*/ 94 h 622"/>
              <a:gd name="T76" fmla="*/ 99 w 865"/>
              <a:gd name="T77" fmla="*/ 246 h 622"/>
              <a:gd name="T78" fmla="*/ 99 w 865"/>
              <a:gd name="T79" fmla="*/ 246 h 622"/>
              <a:gd name="T80" fmla="*/ 99 w 865"/>
              <a:gd name="T81" fmla="*/ 246 h 622"/>
              <a:gd name="T82" fmla="*/ 850 w 865"/>
              <a:gd name="T83" fmla="*/ 582 h 622"/>
              <a:gd name="T84" fmla="*/ 15 w 865"/>
              <a:gd name="T85" fmla="*/ 582 h 622"/>
              <a:gd name="T86" fmla="*/ 0 w 865"/>
              <a:gd name="T87" fmla="*/ 567 h 622"/>
              <a:gd name="T88" fmla="*/ 15 w 865"/>
              <a:gd name="T89" fmla="*/ 552 h 622"/>
              <a:gd name="T90" fmla="*/ 850 w 865"/>
              <a:gd name="T91" fmla="*/ 552 h 622"/>
              <a:gd name="T92" fmla="*/ 865 w 865"/>
              <a:gd name="T93" fmla="*/ 567 h 622"/>
              <a:gd name="T94" fmla="*/ 850 w 865"/>
              <a:gd name="T95" fmla="*/ 582 h 622"/>
              <a:gd name="T96" fmla="*/ 850 w 865"/>
              <a:gd name="T97" fmla="*/ 582 h 622"/>
              <a:gd name="T98" fmla="*/ 850 w 865"/>
              <a:gd name="T99" fmla="*/ 582 h 622"/>
              <a:gd name="T100" fmla="*/ 850 w 865"/>
              <a:gd name="T101" fmla="*/ 622 h 622"/>
              <a:gd name="T102" fmla="*/ 15 w 865"/>
              <a:gd name="T103" fmla="*/ 622 h 622"/>
              <a:gd name="T104" fmla="*/ 0 w 865"/>
              <a:gd name="T105" fmla="*/ 607 h 622"/>
              <a:gd name="T106" fmla="*/ 15 w 865"/>
              <a:gd name="T107" fmla="*/ 591 h 622"/>
              <a:gd name="T108" fmla="*/ 850 w 865"/>
              <a:gd name="T109" fmla="*/ 591 h 622"/>
              <a:gd name="T110" fmla="*/ 865 w 865"/>
              <a:gd name="T111" fmla="*/ 607 h 622"/>
              <a:gd name="T112" fmla="*/ 850 w 865"/>
              <a:gd name="T113" fmla="*/ 622 h 622"/>
              <a:gd name="T114" fmla="*/ 850 w 865"/>
              <a:gd name="T115" fmla="*/ 622 h 622"/>
              <a:gd name="T116" fmla="*/ 850 w 865"/>
              <a:gd name="T117" fmla="*/ 622 h 6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65" h="622">
                <a:moveTo>
                  <a:pt x="748" y="508"/>
                </a:moveTo>
                <a:cubicBezTo>
                  <a:pt x="748" y="508"/>
                  <a:pt x="748" y="508"/>
                  <a:pt x="748" y="508"/>
                </a:cubicBezTo>
                <a:cubicBezTo>
                  <a:pt x="740" y="508"/>
                  <a:pt x="732" y="507"/>
                  <a:pt x="724" y="504"/>
                </a:cubicBezTo>
                <a:cubicBezTo>
                  <a:pt x="126" y="318"/>
                  <a:pt x="126" y="318"/>
                  <a:pt x="126" y="318"/>
                </a:cubicBezTo>
                <a:cubicBezTo>
                  <a:pt x="99" y="309"/>
                  <a:pt x="78" y="287"/>
                  <a:pt x="72" y="259"/>
                </a:cubicBezTo>
                <a:cubicBezTo>
                  <a:pt x="72" y="258"/>
                  <a:pt x="48" y="83"/>
                  <a:pt x="48" y="83"/>
                </a:cubicBezTo>
                <a:cubicBezTo>
                  <a:pt x="47" y="79"/>
                  <a:pt x="49" y="75"/>
                  <a:pt x="51" y="72"/>
                </a:cubicBezTo>
                <a:cubicBezTo>
                  <a:pt x="54" y="69"/>
                  <a:pt x="57" y="67"/>
                  <a:pt x="61" y="66"/>
                </a:cubicBezTo>
                <a:cubicBezTo>
                  <a:pt x="145" y="55"/>
                  <a:pt x="145" y="55"/>
                  <a:pt x="145" y="55"/>
                </a:cubicBezTo>
                <a:cubicBezTo>
                  <a:pt x="153" y="54"/>
                  <a:pt x="160" y="59"/>
                  <a:pt x="162" y="66"/>
                </a:cubicBezTo>
                <a:cubicBezTo>
                  <a:pt x="190" y="172"/>
                  <a:pt x="190" y="172"/>
                  <a:pt x="190" y="172"/>
                </a:cubicBezTo>
                <a:cubicBezTo>
                  <a:pt x="390" y="234"/>
                  <a:pt x="390" y="234"/>
                  <a:pt x="390" y="234"/>
                </a:cubicBezTo>
                <a:cubicBezTo>
                  <a:pt x="364" y="33"/>
                  <a:pt x="364" y="33"/>
                  <a:pt x="364" y="33"/>
                </a:cubicBezTo>
                <a:cubicBezTo>
                  <a:pt x="362" y="24"/>
                  <a:pt x="368" y="17"/>
                  <a:pt x="377" y="16"/>
                </a:cubicBezTo>
                <a:cubicBezTo>
                  <a:pt x="485" y="1"/>
                  <a:pt x="485" y="1"/>
                  <a:pt x="485" y="1"/>
                </a:cubicBezTo>
                <a:cubicBezTo>
                  <a:pt x="493" y="0"/>
                  <a:pt x="500" y="5"/>
                  <a:pt x="502" y="13"/>
                </a:cubicBezTo>
                <a:cubicBezTo>
                  <a:pt x="566" y="289"/>
                  <a:pt x="566" y="289"/>
                  <a:pt x="566" y="289"/>
                </a:cubicBezTo>
                <a:cubicBezTo>
                  <a:pt x="771" y="353"/>
                  <a:pt x="771" y="353"/>
                  <a:pt x="771" y="353"/>
                </a:cubicBezTo>
                <a:cubicBezTo>
                  <a:pt x="792" y="359"/>
                  <a:pt x="808" y="373"/>
                  <a:pt x="818" y="392"/>
                </a:cubicBezTo>
                <a:cubicBezTo>
                  <a:pt x="828" y="410"/>
                  <a:pt x="830" y="432"/>
                  <a:pt x="824" y="452"/>
                </a:cubicBezTo>
                <a:cubicBezTo>
                  <a:pt x="813" y="485"/>
                  <a:pt x="783" y="508"/>
                  <a:pt x="748" y="508"/>
                </a:cubicBezTo>
                <a:close/>
                <a:moveTo>
                  <a:pt x="99" y="246"/>
                </a:moveTo>
                <a:cubicBezTo>
                  <a:pt x="100" y="247"/>
                  <a:pt x="118" y="283"/>
                  <a:pt x="135" y="289"/>
                </a:cubicBezTo>
                <a:cubicBezTo>
                  <a:pt x="733" y="475"/>
                  <a:pt x="733" y="475"/>
                  <a:pt x="733" y="475"/>
                </a:cubicBezTo>
                <a:cubicBezTo>
                  <a:pt x="759" y="483"/>
                  <a:pt x="787" y="468"/>
                  <a:pt x="795" y="443"/>
                </a:cubicBezTo>
                <a:cubicBezTo>
                  <a:pt x="799" y="431"/>
                  <a:pt x="797" y="417"/>
                  <a:pt x="792" y="406"/>
                </a:cubicBezTo>
                <a:cubicBezTo>
                  <a:pt x="785" y="394"/>
                  <a:pt x="775" y="386"/>
                  <a:pt x="763" y="382"/>
                </a:cubicBezTo>
                <a:cubicBezTo>
                  <a:pt x="549" y="315"/>
                  <a:pt x="549" y="315"/>
                  <a:pt x="549" y="315"/>
                </a:cubicBezTo>
                <a:cubicBezTo>
                  <a:pt x="544" y="314"/>
                  <a:pt x="540" y="309"/>
                  <a:pt x="539" y="304"/>
                </a:cubicBezTo>
                <a:cubicBezTo>
                  <a:pt x="476" y="33"/>
                  <a:pt x="476" y="33"/>
                  <a:pt x="476" y="33"/>
                </a:cubicBezTo>
                <a:cubicBezTo>
                  <a:pt x="396" y="44"/>
                  <a:pt x="396" y="44"/>
                  <a:pt x="396" y="44"/>
                </a:cubicBezTo>
                <a:cubicBezTo>
                  <a:pt x="424" y="254"/>
                  <a:pt x="424" y="254"/>
                  <a:pt x="424" y="254"/>
                </a:cubicBezTo>
                <a:cubicBezTo>
                  <a:pt x="424" y="258"/>
                  <a:pt x="422" y="264"/>
                  <a:pt x="418" y="267"/>
                </a:cubicBezTo>
                <a:cubicBezTo>
                  <a:pt x="414" y="270"/>
                  <a:pt x="409" y="271"/>
                  <a:pt x="404" y="270"/>
                </a:cubicBezTo>
                <a:cubicBezTo>
                  <a:pt x="173" y="198"/>
                  <a:pt x="173" y="198"/>
                  <a:pt x="173" y="198"/>
                </a:cubicBezTo>
                <a:cubicBezTo>
                  <a:pt x="168" y="197"/>
                  <a:pt x="164" y="193"/>
                  <a:pt x="163" y="187"/>
                </a:cubicBezTo>
                <a:cubicBezTo>
                  <a:pt x="136" y="87"/>
                  <a:pt x="136" y="87"/>
                  <a:pt x="136" y="87"/>
                </a:cubicBezTo>
                <a:cubicBezTo>
                  <a:pt x="80" y="94"/>
                  <a:pt x="80" y="94"/>
                  <a:pt x="80" y="94"/>
                </a:cubicBezTo>
                <a:lnTo>
                  <a:pt x="99" y="246"/>
                </a:lnTo>
                <a:close/>
                <a:moveTo>
                  <a:pt x="99" y="246"/>
                </a:moveTo>
                <a:cubicBezTo>
                  <a:pt x="99" y="246"/>
                  <a:pt x="99" y="246"/>
                  <a:pt x="99" y="246"/>
                </a:cubicBezTo>
                <a:moveTo>
                  <a:pt x="850" y="582"/>
                </a:moveTo>
                <a:cubicBezTo>
                  <a:pt x="15" y="582"/>
                  <a:pt x="15" y="582"/>
                  <a:pt x="15" y="582"/>
                </a:cubicBezTo>
                <a:cubicBezTo>
                  <a:pt x="6" y="582"/>
                  <a:pt x="0" y="576"/>
                  <a:pt x="0" y="567"/>
                </a:cubicBezTo>
                <a:cubicBezTo>
                  <a:pt x="0" y="559"/>
                  <a:pt x="6" y="552"/>
                  <a:pt x="15" y="552"/>
                </a:cubicBezTo>
                <a:cubicBezTo>
                  <a:pt x="850" y="552"/>
                  <a:pt x="850" y="552"/>
                  <a:pt x="850" y="552"/>
                </a:cubicBezTo>
                <a:cubicBezTo>
                  <a:pt x="859" y="552"/>
                  <a:pt x="865" y="559"/>
                  <a:pt x="865" y="567"/>
                </a:cubicBezTo>
                <a:cubicBezTo>
                  <a:pt x="865" y="576"/>
                  <a:pt x="859" y="582"/>
                  <a:pt x="850" y="582"/>
                </a:cubicBezTo>
                <a:close/>
                <a:moveTo>
                  <a:pt x="850" y="582"/>
                </a:moveTo>
                <a:cubicBezTo>
                  <a:pt x="850" y="582"/>
                  <a:pt x="850" y="582"/>
                  <a:pt x="850" y="582"/>
                </a:cubicBezTo>
                <a:moveTo>
                  <a:pt x="850" y="622"/>
                </a:moveTo>
                <a:cubicBezTo>
                  <a:pt x="15" y="622"/>
                  <a:pt x="15" y="622"/>
                  <a:pt x="15" y="622"/>
                </a:cubicBezTo>
                <a:cubicBezTo>
                  <a:pt x="6" y="622"/>
                  <a:pt x="0" y="615"/>
                  <a:pt x="0" y="607"/>
                </a:cubicBezTo>
                <a:cubicBezTo>
                  <a:pt x="0" y="598"/>
                  <a:pt x="6" y="591"/>
                  <a:pt x="15" y="591"/>
                </a:cubicBezTo>
                <a:cubicBezTo>
                  <a:pt x="850" y="591"/>
                  <a:pt x="850" y="591"/>
                  <a:pt x="850" y="591"/>
                </a:cubicBezTo>
                <a:cubicBezTo>
                  <a:pt x="859" y="591"/>
                  <a:pt x="865" y="598"/>
                  <a:pt x="865" y="607"/>
                </a:cubicBezTo>
                <a:cubicBezTo>
                  <a:pt x="865" y="615"/>
                  <a:pt x="859" y="622"/>
                  <a:pt x="850" y="622"/>
                </a:cubicBezTo>
                <a:close/>
                <a:moveTo>
                  <a:pt x="850" y="622"/>
                </a:moveTo>
                <a:cubicBezTo>
                  <a:pt x="850" y="622"/>
                  <a:pt x="850" y="622"/>
                  <a:pt x="850" y="62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0" name="Freeform 208"/>
          <p:cNvSpPr>
            <a:spLocks noEditPoints="1"/>
          </p:cNvSpPr>
          <p:nvPr/>
        </p:nvSpPr>
        <p:spPr bwMode="auto">
          <a:xfrm>
            <a:off x="14212888" y="9444038"/>
            <a:ext cx="603250" cy="660400"/>
          </a:xfrm>
          <a:custGeom>
            <a:avLst/>
            <a:gdLst>
              <a:gd name="T0" fmla="*/ 684 w 791"/>
              <a:gd name="T1" fmla="*/ 359 h 869"/>
              <a:gd name="T2" fmla="*/ 738 w 791"/>
              <a:gd name="T3" fmla="*/ 488 h 869"/>
              <a:gd name="T4" fmla="*/ 791 w 791"/>
              <a:gd name="T5" fmla="*/ 359 h 869"/>
              <a:gd name="T6" fmla="*/ 761 w 791"/>
              <a:gd name="T7" fmla="*/ 434 h 869"/>
              <a:gd name="T8" fmla="*/ 714 w 791"/>
              <a:gd name="T9" fmla="*/ 434 h 869"/>
              <a:gd name="T10" fmla="*/ 738 w 791"/>
              <a:gd name="T11" fmla="*/ 336 h 869"/>
              <a:gd name="T12" fmla="*/ 761 w 791"/>
              <a:gd name="T13" fmla="*/ 434 h 869"/>
              <a:gd name="T14" fmla="*/ 761 w 791"/>
              <a:gd name="T15" fmla="*/ 434 h 869"/>
              <a:gd name="T16" fmla="*/ 196 w 791"/>
              <a:gd name="T17" fmla="*/ 487 h 869"/>
              <a:gd name="T18" fmla="*/ 609 w 791"/>
              <a:gd name="T19" fmla="*/ 473 h 869"/>
              <a:gd name="T20" fmla="*/ 660 w 791"/>
              <a:gd name="T21" fmla="*/ 100 h 869"/>
              <a:gd name="T22" fmla="*/ 397 w 791"/>
              <a:gd name="T23" fmla="*/ 67 h 869"/>
              <a:gd name="T24" fmla="*/ 132 w 791"/>
              <a:gd name="T25" fmla="*/ 99 h 869"/>
              <a:gd name="T26" fmla="*/ 181 w 791"/>
              <a:gd name="T27" fmla="*/ 473 h 869"/>
              <a:gd name="T28" fmla="*/ 268 w 791"/>
              <a:gd name="T29" fmla="*/ 30 h 869"/>
              <a:gd name="T30" fmla="*/ 398 w 791"/>
              <a:gd name="T31" fmla="*/ 110 h 869"/>
              <a:gd name="T32" fmla="*/ 524 w 791"/>
              <a:gd name="T33" fmla="*/ 30 h 869"/>
              <a:gd name="T34" fmla="*/ 623 w 791"/>
              <a:gd name="T35" fmla="*/ 314 h 869"/>
              <a:gd name="T36" fmla="*/ 210 w 791"/>
              <a:gd name="T37" fmla="*/ 457 h 869"/>
              <a:gd name="T38" fmla="*/ 159 w 791"/>
              <a:gd name="T39" fmla="*/ 113 h 869"/>
              <a:gd name="T40" fmla="*/ 159 w 791"/>
              <a:gd name="T41" fmla="*/ 113 h 869"/>
              <a:gd name="T42" fmla="*/ 74 w 791"/>
              <a:gd name="T43" fmla="*/ 664 h 869"/>
              <a:gd name="T44" fmla="*/ 134 w 791"/>
              <a:gd name="T45" fmla="*/ 829 h 869"/>
              <a:gd name="T46" fmla="*/ 724 w 791"/>
              <a:gd name="T47" fmla="*/ 773 h 869"/>
              <a:gd name="T48" fmla="*/ 663 w 791"/>
              <a:gd name="T49" fmla="*/ 608 h 869"/>
              <a:gd name="T50" fmla="*/ 693 w 791"/>
              <a:gd name="T51" fmla="*/ 664 h 869"/>
              <a:gd name="T52" fmla="*/ 663 w 791"/>
              <a:gd name="T53" fmla="*/ 799 h 869"/>
              <a:gd name="T54" fmla="*/ 105 w 791"/>
              <a:gd name="T55" fmla="*/ 773 h 869"/>
              <a:gd name="T56" fmla="*/ 134 w 791"/>
              <a:gd name="T57" fmla="*/ 638 h 869"/>
              <a:gd name="T58" fmla="*/ 693 w 791"/>
              <a:gd name="T59" fmla="*/ 664 h 869"/>
              <a:gd name="T60" fmla="*/ 693 w 791"/>
              <a:gd name="T61" fmla="*/ 664 h 869"/>
              <a:gd name="T62" fmla="*/ 130 w 791"/>
              <a:gd name="T63" fmla="*/ 495 h 869"/>
              <a:gd name="T64" fmla="*/ 130 w 791"/>
              <a:gd name="T65" fmla="*/ 601 h 869"/>
              <a:gd name="T66" fmla="*/ 715 w 791"/>
              <a:gd name="T67" fmla="*/ 548 h 869"/>
              <a:gd name="T68" fmla="*/ 662 w 791"/>
              <a:gd name="T69" fmla="*/ 570 h 869"/>
              <a:gd name="T70" fmla="*/ 107 w 791"/>
              <a:gd name="T71" fmla="*/ 548 h 869"/>
              <a:gd name="T72" fmla="*/ 662 w 791"/>
              <a:gd name="T73" fmla="*/ 525 h 869"/>
              <a:gd name="T74" fmla="*/ 662 w 791"/>
              <a:gd name="T75" fmla="*/ 570 h 869"/>
              <a:gd name="T76" fmla="*/ 662 w 791"/>
              <a:gd name="T77" fmla="*/ 570 h 869"/>
              <a:gd name="T78" fmla="*/ 108 w 791"/>
              <a:gd name="T79" fmla="*/ 359 h 869"/>
              <a:gd name="T80" fmla="*/ 0 w 791"/>
              <a:gd name="T81" fmla="*/ 359 h 869"/>
              <a:gd name="T82" fmla="*/ 54 w 791"/>
              <a:gd name="T83" fmla="*/ 488 h 869"/>
              <a:gd name="T84" fmla="*/ 77 w 791"/>
              <a:gd name="T85" fmla="*/ 434 h 869"/>
              <a:gd name="T86" fmla="*/ 31 w 791"/>
              <a:gd name="T87" fmla="*/ 434 h 869"/>
              <a:gd name="T88" fmla="*/ 54 w 791"/>
              <a:gd name="T89" fmla="*/ 336 h 869"/>
              <a:gd name="T90" fmla="*/ 77 w 791"/>
              <a:gd name="T91" fmla="*/ 434 h 869"/>
              <a:gd name="T92" fmla="*/ 77 w 791"/>
              <a:gd name="T93" fmla="*/ 434 h 869"/>
              <a:gd name="T94" fmla="*/ 76 w 791"/>
              <a:gd name="T95" fmla="*/ 838 h 869"/>
              <a:gd name="T96" fmla="*/ 76 w 791"/>
              <a:gd name="T97" fmla="*/ 869 h 869"/>
              <a:gd name="T98" fmla="*/ 730 w 791"/>
              <a:gd name="T99" fmla="*/ 854 h 869"/>
              <a:gd name="T100" fmla="*/ 715 w 791"/>
              <a:gd name="T101" fmla="*/ 838 h 8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91" h="869">
                <a:moveTo>
                  <a:pt x="738" y="305"/>
                </a:moveTo>
                <a:cubicBezTo>
                  <a:pt x="708" y="305"/>
                  <a:pt x="684" y="329"/>
                  <a:pt x="684" y="359"/>
                </a:cubicBezTo>
                <a:cubicBezTo>
                  <a:pt x="684" y="434"/>
                  <a:pt x="684" y="434"/>
                  <a:pt x="684" y="434"/>
                </a:cubicBezTo>
                <a:cubicBezTo>
                  <a:pt x="684" y="463"/>
                  <a:pt x="708" y="488"/>
                  <a:pt x="738" y="488"/>
                </a:cubicBezTo>
                <a:cubicBezTo>
                  <a:pt x="767" y="488"/>
                  <a:pt x="791" y="463"/>
                  <a:pt x="791" y="434"/>
                </a:cubicBezTo>
                <a:cubicBezTo>
                  <a:pt x="791" y="359"/>
                  <a:pt x="791" y="359"/>
                  <a:pt x="791" y="359"/>
                </a:cubicBezTo>
                <a:cubicBezTo>
                  <a:pt x="791" y="329"/>
                  <a:pt x="767" y="305"/>
                  <a:pt x="738" y="305"/>
                </a:cubicBezTo>
                <a:close/>
                <a:moveTo>
                  <a:pt x="761" y="434"/>
                </a:moveTo>
                <a:cubicBezTo>
                  <a:pt x="761" y="447"/>
                  <a:pt x="750" y="457"/>
                  <a:pt x="738" y="457"/>
                </a:cubicBezTo>
                <a:cubicBezTo>
                  <a:pt x="725" y="457"/>
                  <a:pt x="714" y="447"/>
                  <a:pt x="714" y="434"/>
                </a:cubicBezTo>
                <a:cubicBezTo>
                  <a:pt x="714" y="359"/>
                  <a:pt x="714" y="359"/>
                  <a:pt x="714" y="359"/>
                </a:cubicBezTo>
                <a:cubicBezTo>
                  <a:pt x="714" y="346"/>
                  <a:pt x="725" y="336"/>
                  <a:pt x="738" y="336"/>
                </a:cubicBezTo>
                <a:cubicBezTo>
                  <a:pt x="750" y="336"/>
                  <a:pt x="761" y="346"/>
                  <a:pt x="761" y="359"/>
                </a:cubicBezTo>
                <a:lnTo>
                  <a:pt x="761" y="434"/>
                </a:lnTo>
                <a:close/>
                <a:moveTo>
                  <a:pt x="761" y="434"/>
                </a:moveTo>
                <a:cubicBezTo>
                  <a:pt x="761" y="434"/>
                  <a:pt x="761" y="434"/>
                  <a:pt x="761" y="434"/>
                </a:cubicBezTo>
                <a:moveTo>
                  <a:pt x="181" y="473"/>
                </a:moveTo>
                <a:cubicBezTo>
                  <a:pt x="182" y="481"/>
                  <a:pt x="188" y="487"/>
                  <a:pt x="196" y="487"/>
                </a:cubicBezTo>
                <a:cubicBezTo>
                  <a:pt x="594" y="487"/>
                  <a:pt x="594" y="487"/>
                  <a:pt x="594" y="487"/>
                </a:cubicBezTo>
                <a:cubicBezTo>
                  <a:pt x="602" y="487"/>
                  <a:pt x="608" y="481"/>
                  <a:pt x="609" y="473"/>
                </a:cubicBezTo>
                <a:cubicBezTo>
                  <a:pt x="616" y="414"/>
                  <a:pt x="635" y="367"/>
                  <a:pt x="652" y="326"/>
                </a:cubicBezTo>
                <a:cubicBezTo>
                  <a:pt x="681" y="254"/>
                  <a:pt x="706" y="193"/>
                  <a:pt x="660" y="100"/>
                </a:cubicBezTo>
                <a:cubicBezTo>
                  <a:pt x="618" y="13"/>
                  <a:pt x="557" y="0"/>
                  <a:pt x="524" y="0"/>
                </a:cubicBezTo>
                <a:cubicBezTo>
                  <a:pt x="476" y="0"/>
                  <a:pt x="427" y="26"/>
                  <a:pt x="397" y="67"/>
                </a:cubicBezTo>
                <a:cubicBezTo>
                  <a:pt x="366" y="26"/>
                  <a:pt x="316" y="0"/>
                  <a:pt x="268" y="0"/>
                </a:cubicBezTo>
                <a:cubicBezTo>
                  <a:pt x="212" y="0"/>
                  <a:pt x="163" y="35"/>
                  <a:pt x="132" y="99"/>
                </a:cubicBezTo>
                <a:cubicBezTo>
                  <a:pt x="86" y="192"/>
                  <a:pt x="111" y="254"/>
                  <a:pt x="140" y="325"/>
                </a:cubicBezTo>
                <a:cubicBezTo>
                  <a:pt x="156" y="366"/>
                  <a:pt x="175" y="413"/>
                  <a:pt x="181" y="473"/>
                </a:cubicBezTo>
                <a:close/>
                <a:moveTo>
                  <a:pt x="159" y="113"/>
                </a:moveTo>
                <a:cubicBezTo>
                  <a:pt x="185" y="59"/>
                  <a:pt x="223" y="30"/>
                  <a:pt x="268" y="30"/>
                </a:cubicBezTo>
                <a:cubicBezTo>
                  <a:pt x="313" y="30"/>
                  <a:pt x="360" y="59"/>
                  <a:pt x="384" y="102"/>
                </a:cubicBezTo>
                <a:cubicBezTo>
                  <a:pt x="387" y="107"/>
                  <a:pt x="392" y="109"/>
                  <a:pt x="398" y="110"/>
                </a:cubicBezTo>
                <a:cubicBezTo>
                  <a:pt x="403" y="110"/>
                  <a:pt x="408" y="107"/>
                  <a:pt x="411" y="102"/>
                </a:cubicBezTo>
                <a:cubicBezTo>
                  <a:pt x="433" y="60"/>
                  <a:pt x="480" y="30"/>
                  <a:pt x="524" y="30"/>
                </a:cubicBezTo>
                <a:cubicBezTo>
                  <a:pt x="555" y="30"/>
                  <a:pt x="600" y="45"/>
                  <a:pt x="633" y="113"/>
                </a:cubicBezTo>
                <a:cubicBezTo>
                  <a:pt x="672" y="194"/>
                  <a:pt x="651" y="247"/>
                  <a:pt x="623" y="314"/>
                </a:cubicBezTo>
                <a:cubicBezTo>
                  <a:pt x="607" y="354"/>
                  <a:pt x="589" y="399"/>
                  <a:pt x="581" y="457"/>
                </a:cubicBezTo>
                <a:cubicBezTo>
                  <a:pt x="210" y="457"/>
                  <a:pt x="210" y="457"/>
                  <a:pt x="210" y="457"/>
                </a:cubicBezTo>
                <a:cubicBezTo>
                  <a:pt x="202" y="399"/>
                  <a:pt x="184" y="354"/>
                  <a:pt x="168" y="313"/>
                </a:cubicBezTo>
                <a:cubicBezTo>
                  <a:pt x="141" y="246"/>
                  <a:pt x="120" y="193"/>
                  <a:pt x="159" y="113"/>
                </a:cubicBezTo>
                <a:close/>
                <a:moveTo>
                  <a:pt x="159" y="113"/>
                </a:moveTo>
                <a:cubicBezTo>
                  <a:pt x="159" y="113"/>
                  <a:pt x="159" y="113"/>
                  <a:pt x="159" y="113"/>
                </a:cubicBezTo>
                <a:moveTo>
                  <a:pt x="134" y="608"/>
                </a:moveTo>
                <a:cubicBezTo>
                  <a:pt x="102" y="608"/>
                  <a:pt x="74" y="634"/>
                  <a:pt x="74" y="664"/>
                </a:cubicBezTo>
                <a:cubicBezTo>
                  <a:pt x="74" y="773"/>
                  <a:pt x="74" y="773"/>
                  <a:pt x="74" y="773"/>
                </a:cubicBezTo>
                <a:cubicBezTo>
                  <a:pt x="74" y="803"/>
                  <a:pt x="102" y="829"/>
                  <a:pt x="134" y="829"/>
                </a:cubicBezTo>
                <a:cubicBezTo>
                  <a:pt x="663" y="829"/>
                  <a:pt x="663" y="829"/>
                  <a:pt x="663" y="829"/>
                </a:cubicBezTo>
                <a:cubicBezTo>
                  <a:pt x="696" y="829"/>
                  <a:pt x="724" y="804"/>
                  <a:pt x="724" y="773"/>
                </a:cubicBezTo>
                <a:cubicBezTo>
                  <a:pt x="724" y="664"/>
                  <a:pt x="724" y="664"/>
                  <a:pt x="724" y="664"/>
                </a:cubicBezTo>
                <a:cubicBezTo>
                  <a:pt x="724" y="633"/>
                  <a:pt x="696" y="608"/>
                  <a:pt x="663" y="608"/>
                </a:cubicBezTo>
                <a:lnTo>
                  <a:pt x="134" y="608"/>
                </a:lnTo>
                <a:close/>
                <a:moveTo>
                  <a:pt x="693" y="664"/>
                </a:moveTo>
                <a:cubicBezTo>
                  <a:pt x="693" y="773"/>
                  <a:pt x="693" y="773"/>
                  <a:pt x="693" y="773"/>
                </a:cubicBezTo>
                <a:cubicBezTo>
                  <a:pt x="693" y="787"/>
                  <a:pt x="680" y="799"/>
                  <a:pt x="663" y="799"/>
                </a:cubicBezTo>
                <a:cubicBezTo>
                  <a:pt x="134" y="799"/>
                  <a:pt x="134" y="799"/>
                  <a:pt x="134" y="799"/>
                </a:cubicBezTo>
                <a:cubicBezTo>
                  <a:pt x="118" y="799"/>
                  <a:pt x="105" y="787"/>
                  <a:pt x="105" y="773"/>
                </a:cubicBezTo>
                <a:cubicBezTo>
                  <a:pt x="105" y="664"/>
                  <a:pt x="105" y="664"/>
                  <a:pt x="105" y="664"/>
                </a:cubicBezTo>
                <a:cubicBezTo>
                  <a:pt x="105" y="650"/>
                  <a:pt x="118" y="638"/>
                  <a:pt x="134" y="638"/>
                </a:cubicBezTo>
                <a:cubicBezTo>
                  <a:pt x="663" y="638"/>
                  <a:pt x="663" y="638"/>
                  <a:pt x="663" y="638"/>
                </a:cubicBezTo>
                <a:cubicBezTo>
                  <a:pt x="680" y="638"/>
                  <a:pt x="693" y="650"/>
                  <a:pt x="693" y="664"/>
                </a:cubicBezTo>
                <a:close/>
                <a:moveTo>
                  <a:pt x="693" y="664"/>
                </a:moveTo>
                <a:cubicBezTo>
                  <a:pt x="693" y="664"/>
                  <a:pt x="693" y="664"/>
                  <a:pt x="693" y="664"/>
                </a:cubicBezTo>
                <a:moveTo>
                  <a:pt x="662" y="495"/>
                </a:moveTo>
                <a:cubicBezTo>
                  <a:pt x="130" y="495"/>
                  <a:pt x="130" y="495"/>
                  <a:pt x="130" y="495"/>
                </a:cubicBezTo>
                <a:cubicBezTo>
                  <a:pt x="101" y="495"/>
                  <a:pt x="77" y="519"/>
                  <a:pt x="77" y="548"/>
                </a:cubicBezTo>
                <a:cubicBezTo>
                  <a:pt x="77" y="577"/>
                  <a:pt x="101" y="601"/>
                  <a:pt x="130" y="601"/>
                </a:cubicBezTo>
                <a:cubicBezTo>
                  <a:pt x="662" y="601"/>
                  <a:pt x="662" y="601"/>
                  <a:pt x="662" y="601"/>
                </a:cubicBezTo>
                <a:cubicBezTo>
                  <a:pt x="691" y="601"/>
                  <a:pt x="715" y="577"/>
                  <a:pt x="715" y="548"/>
                </a:cubicBezTo>
                <a:cubicBezTo>
                  <a:pt x="715" y="519"/>
                  <a:pt x="691" y="495"/>
                  <a:pt x="662" y="495"/>
                </a:cubicBezTo>
                <a:close/>
                <a:moveTo>
                  <a:pt x="662" y="570"/>
                </a:moveTo>
                <a:cubicBezTo>
                  <a:pt x="130" y="570"/>
                  <a:pt x="130" y="570"/>
                  <a:pt x="130" y="570"/>
                </a:cubicBezTo>
                <a:cubicBezTo>
                  <a:pt x="117" y="570"/>
                  <a:pt x="107" y="560"/>
                  <a:pt x="107" y="548"/>
                </a:cubicBezTo>
                <a:cubicBezTo>
                  <a:pt x="107" y="536"/>
                  <a:pt x="117" y="525"/>
                  <a:pt x="130" y="525"/>
                </a:cubicBezTo>
                <a:cubicBezTo>
                  <a:pt x="662" y="525"/>
                  <a:pt x="662" y="525"/>
                  <a:pt x="662" y="525"/>
                </a:cubicBezTo>
                <a:cubicBezTo>
                  <a:pt x="674" y="525"/>
                  <a:pt x="684" y="536"/>
                  <a:pt x="684" y="548"/>
                </a:cubicBezTo>
                <a:cubicBezTo>
                  <a:pt x="684" y="560"/>
                  <a:pt x="674" y="570"/>
                  <a:pt x="662" y="570"/>
                </a:cubicBezTo>
                <a:close/>
                <a:moveTo>
                  <a:pt x="662" y="570"/>
                </a:moveTo>
                <a:cubicBezTo>
                  <a:pt x="662" y="570"/>
                  <a:pt x="662" y="570"/>
                  <a:pt x="662" y="570"/>
                </a:cubicBezTo>
                <a:moveTo>
                  <a:pt x="108" y="434"/>
                </a:moveTo>
                <a:cubicBezTo>
                  <a:pt x="108" y="359"/>
                  <a:pt x="108" y="359"/>
                  <a:pt x="108" y="359"/>
                </a:cubicBezTo>
                <a:cubicBezTo>
                  <a:pt x="108" y="329"/>
                  <a:pt x="84" y="305"/>
                  <a:pt x="54" y="305"/>
                </a:cubicBezTo>
                <a:cubicBezTo>
                  <a:pt x="24" y="305"/>
                  <a:pt x="0" y="329"/>
                  <a:pt x="0" y="359"/>
                </a:cubicBezTo>
                <a:cubicBezTo>
                  <a:pt x="0" y="434"/>
                  <a:pt x="0" y="434"/>
                  <a:pt x="0" y="434"/>
                </a:cubicBezTo>
                <a:cubicBezTo>
                  <a:pt x="0" y="463"/>
                  <a:pt x="24" y="488"/>
                  <a:pt x="54" y="488"/>
                </a:cubicBezTo>
                <a:cubicBezTo>
                  <a:pt x="84" y="488"/>
                  <a:pt x="108" y="463"/>
                  <a:pt x="108" y="434"/>
                </a:cubicBezTo>
                <a:close/>
                <a:moveTo>
                  <a:pt x="77" y="434"/>
                </a:moveTo>
                <a:cubicBezTo>
                  <a:pt x="77" y="447"/>
                  <a:pt x="67" y="457"/>
                  <a:pt x="54" y="457"/>
                </a:cubicBezTo>
                <a:cubicBezTo>
                  <a:pt x="41" y="457"/>
                  <a:pt x="31" y="447"/>
                  <a:pt x="31" y="434"/>
                </a:cubicBezTo>
                <a:cubicBezTo>
                  <a:pt x="31" y="359"/>
                  <a:pt x="31" y="359"/>
                  <a:pt x="31" y="359"/>
                </a:cubicBezTo>
                <a:cubicBezTo>
                  <a:pt x="31" y="346"/>
                  <a:pt x="41" y="336"/>
                  <a:pt x="54" y="336"/>
                </a:cubicBezTo>
                <a:cubicBezTo>
                  <a:pt x="67" y="336"/>
                  <a:pt x="77" y="346"/>
                  <a:pt x="77" y="359"/>
                </a:cubicBezTo>
                <a:lnTo>
                  <a:pt x="77" y="434"/>
                </a:lnTo>
                <a:close/>
                <a:moveTo>
                  <a:pt x="77" y="434"/>
                </a:moveTo>
                <a:cubicBezTo>
                  <a:pt x="77" y="434"/>
                  <a:pt x="77" y="434"/>
                  <a:pt x="77" y="434"/>
                </a:cubicBezTo>
                <a:moveTo>
                  <a:pt x="715" y="838"/>
                </a:moveTo>
                <a:cubicBezTo>
                  <a:pt x="76" y="838"/>
                  <a:pt x="76" y="838"/>
                  <a:pt x="76" y="838"/>
                </a:cubicBezTo>
                <a:cubicBezTo>
                  <a:pt x="68" y="838"/>
                  <a:pt x="61" y="845"/>
                  <a:pt x="61" y="854"/>
                </a:cubicBezTo>
                <a:cubicBezTo>
                  <a:pt x="61" y="862"/>
                  <a:pt x="68" y="869"/>
                  <a:pt x="76" y="869"/>
                </a:cubicBezTo>
                <a:cubicBezTo>
                  <a:pt x="715" y="869"/>
                  <a:pt x="715" y="869"/>
                  <a:pt x="715" y="869"/>
                </a:cubicBezTo>
                <a:cubicBezTo>
                  <a:pt x="724" y="869"/>
                  <a:pt x="730" y="862"/>
                  <a:pt x="730" y="854"/>
                </a:cubicBezTo>
                <a:cubicBezTo>
                  <a:pt x="730" y="845"/>
                  <a:pt x="724" y="838"/>
                  <a:pt x="715" y="838"/>
                </a:cubicBezTo>
                <a:close/>
                <a:moveTo>
                  <a:pt x="715" y="838"/>
                </a:moveTo>
                <a:cubicBezTo>
                  <a:pt x="715" y="838"/>
                  <a:pt x="715" y="838"/>
                  <a:pt x="715" y="8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1" name="Freeform 209"/>
          <p:cNvSpPr>
            <a:spLocks noEditPoints="1"/>
          </p:cNvSpPr>
          <p:nvPr/>
        </p:nvSpPr>
        <p:spPr bwMode="auto">
          <a:xfrm>
            <a:off x="14184313" y="7980363"/>
            <a:ext cx="660400" cy="542926"/>
          </a:xfrm>
          <a:custGeom>
            <a:avLst/>
            <a:gdLst>
              <a:gd name="T0" fmla="*/ 851 w 868"/>
              <a:gd name="T1" fmla="*/ 684 h 714"/>
              <a:gd name="T2" fmla="*/ 30 w 868"/>
              <a:gd name="T3" fmla="*/ 684 h 714"/>
              <a:gd name="T4" fmla="*/ 30 w 868"/>
              <a:gd name="T5" fmla="*/ 479 h 714"/>
              <a:gd name="T6" fmla="*/ 281 w 868"/>
              <a:gd name="T7" fmla="*/ 302 h 714"/>
              <a:gd name="T8" fmla="*/ 426 w 868"/>
              <a:gd name="T9" fmla="*/ 371 h 714"/>
              <a:gd name="T10" fmla="*/ 433 w 868"/>
              <a:gd name="T11" fmla="*/ 372 h 714"/>
              <a:gd name="T12" fmla="*/ 433 w 868"/>
              <a:gd name="T13" fmla="*/ 372 h 714"/>
              <a:gd name="T14" fmla="*/ 441 w 868"/>
              <a:gd name="T15" fmla="*/ 370 h 714"/>
              <a:gd name="T16" fmla="*/ 442 w 868"/>
              <a:gd name="T17" fmla="*/ 370 h 714"/>
              <a:gd name="T18" fmla="*/ 859 w 868"/>
              <a:gd name="T19" fmla="*/ 67 h 714"/>
              <a:gd name="T20" fmla="*/ 863 w 868"/>
              <a:gd name="T21" fmla="*/ 46 h 714"/>
              <a:gd name="T22" fmla="*/ 842 w 868"/>
              <a:gd name="T23" fmla="*/ 42 h 714"/>
              <a:gd name="T24" fmla="*/ 431 w 868"/>
              <a:gd name="T25" fmla="*/ 340 h 714"/>
              <a:gd name="T26" fmla="*/ 286 w 868"/>
              <a:gd name="T27" fmla="*/ 271 h 714"/>
              <a:gd name="T28" fmla="*/ 284 w 868"/>
              <a:gd name="T29" fmla="*/ 271 h 714"/>
              <a:gd name="T30" fmla="*/ 281 w 868"/>
              <a:gd name="T31" fmla="*/ 270 h 714"/>
              <a:gd name="T32" fmla="*/ 278 w 868"/>
              <a:gd name="T33" fmla="*/ 270 h 714"/>
              <a:gd name="T34" fmla="*/ 276 w 868"/>
              <a:gd name="T35" fmla="*/ 270 h 714"/>
              <a:gd name="T36" fmla="*/ 273 w 868"/>
              <a:gd name="T37" fmla="*/ 272 h 714"/>
              <a:gd name="T38" fmla="*/ 271 w 868"/>
              <a:gd name="T39" fmla="*/ 272 h 714"/>
              <a:gd name="T40" fmla="*/ 30 w 868"/>
              <a:gd name="T41" fmla="*/ 442 h 714"/>
              <a:gd name="T42" fmla="*/ 30 w 868"/>
              <a:gd name="T43" fmla="*/ 15 h 714"/>
              <a:gd name="T44" fmla="*/ 15 w 868"/>
              <a:gd name="T45" fmla="*/ 0 h 714"/>
              <a:gd name="T46" fmla="*/ 0 w 868"/>
              <a:gd name="T47" fmla="*/ 15 h 714"/>
              <a:gd name="T48" fmla="*/ 0 w 868"/>
              <a:gd name="T49" fmla="*/ 699 h 714"/>
              <a:gd name="T50" fmla="*/ 15 w 868"/>
              <a:gd name="T51" fmla="*/ 714 h 714"/>
              <a:gd name="T52" fmla="*/ 851 w 868"/>
              <a:gd name="T53" fmla="*/ 714 h 714"/>
              <a:gd name="T54" fmla="*/ 866 w 868"/>
              <a:gd name="T55" fmla="*/ 699 h 714"/>
              <a:gd name="T56" fmla="*/ 851 w 868"/>
              <a:gd name="T57" fmla="*/ 684 h 714"/>
              <a:gd name="T58" fmla="*/ 851 w 868"/>
              <a:gd name="T59" fmla="*/ 684 h 714"/>
              <a:gd name="T60" fmla="*/ 851 w 868"/>
              <a:gd name="T61" fmla="*/ 684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68" h="714">
                <a:moveTo>
                  <a:pt x="851" y="684"/>
                </a:moveTo>
                <a:cubicBezTo>
                  <a:pt x="30" y="684"/>
                  <a:pt x="30" y="684"/>
                  <a:pt x="30" y="684"/>
                </a:cubicBezTo>
                <a:cubicBezTo>
                  <a:pt x="30" y="479"/>
                  <a:pt x="30" y="479"/>
                  <a:pt x="30" y="479"/>
                </a:cubicBezTo>
                <a:cubicBezTo>
                  <a:pt x="281" y="302"/>
                  <a:pt x="281" y="302"/>
                  <a:pt x="281" y="302"/>
                </a:cubicBezTo>
                <a:cubicBezTo>
                  <a:pt x="426" y="371"/>
                  <a:pt x="426" y="371"/>
                  <a:pt x="426" y="371"/>
                </a:cubicBezTo>
                <a:cubicBezTo>
                  <a:pt x="428" y="372"/>
                  <a:pt x="431" y="372"/>
                  <a:pt x="433" y="372"/>
                </a:cubicBezTo>
                <a:cubicBezTo>
                  <a:pt x="433" y="372"/>
                  <a:pt x="433" y="372"/>
                  <a:pt x="433" y="372"/>
                </a:cubicBezTo>
                <a:cubicBezTo>
                  <a:pt x="436" y="372"/>
                  <a:pt x="439" y="371"/>
                  <a:pt x="441" y="370"/>
                </a:cubicBezTo>
                <a:cubicBezTo>
                  <a:pt x="441" y="370"/>
                  <a:pt x="442" y="370"/>
                  <a:pt x="442" y="370"/>
                </a:cubicBezTo>
                <a:cubicBezTo>
                  <a:pt x="859" y="67"/>
                  <a:pt x="859" y="67"/>
                  <a:pt x="859" y="67"/>
                </a:cubicBezTo>
                <a:cubicBezTo>
                  <a:pt x="866" y="62"/>
                  <a:pt x="868" y="53"/>
                  <a:pt x="863" y="46"/>
                </a:cubicBezTo>
                <a:cubicBezTo>
                  <a:pt x="858" y="39"/>
                  <a:pt x="848" y="37"/>
                  <a:pt x="842" y="42"/>
                </a:cubicBezTo>
                <a:cubicBezTo>
                  <a:pt x="431" y="340"/>
                  <a:pt x="431" y="340"/>
                  <a:pt x="431" y="340"/>
                </a:cubicBezTo>
                <a:cubicBezTo>
                  <a:pt x="286" y="271"/>
                  <a:pt x="286" y="271"/>
                  <a:pt x="286" y="271"/>
                </a:cubicBezTo>
                <a:cubicBezTo>
                  <a:pt x="286" y="271"/>
                  <a:pt x="285" y="271"/>
                  <a:pt x="284" y="271"/>
                </a:cubicBezTo>
                <a:cubicBezTo>
                  <a:pt x="283" y="270"/>
                  <a:pt x="283" y="270"/>
                  <a:pt x="281" y="270"/>
                </a:cubicBezTo>
                <a:cubicBezTo>
                  <a:pt x="280" y="270"/>
                  <a:pt x="279" y="270"/>
                  <a:pt x="278" y="270"/>
                </a:cubicBezTo>
                <a:cubicBezTo>
                  <a:pt x="278" y="270"/>
                  <a:pt x="277" y="270"/>
                  <a:pt x="276" y="270"/>
                </a:cubicBezTo>
                <a:cubicBezTo>
                  <a:pt x="275" y="271"/>
                  <a:pt x="274" y="271"/>
                  <a:pt x="273" y="272"/>
                </a:cubicBezTo>
                <a:cubicBezTo>
                  <a:pt x="272" y="272"/>
                  <a:pt x="272" y="272"/>
                  <a:pt x="271" y="272"/>
                </a:cubicBezTo>
                <a:cubicBezTo>
                  <a:pt x="30" y="442"/>
                  <a:pt x="30" y="442"/>
                  <a:pt x="30" y="442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7"/>
                  <a:pt x="24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699"/>
                  <a:pt x="0" y="699"/>
                  <a:pt x="0" y="699"/>
                </a:cubicBezTo>
                <a:cubicBezTo>
                  <a:pt x="0" y="707"/>
                  <a:pt x="7" y="714"/>
                  <a:pt x="15" y="714"/>
                </a:cubicBezTo>
                <a:cubicBezTo>
                  <a:pt x="851" y="714"/>
                  <a:pt x="851" y="714"/>
                  <a:pt x="851" y="714"/>
                </a:cubicBezTo>
                <a:cubicBezTo>
                  <a:pt x="859" y="714"/>
                  <a:pt x="866" y="707"/>
                  <a:pt x="866" y="699"/>
                </a:cubicBezTo>
                <a:cubicBezTo>
                  <a:pt x="866" y="691"/>
                  <a:pt x="859" y="684"/>
                  <a:pt x="851" y="684"/>
                </a:cubicBezTo>
                <a:close/>
                <a:moveTo>
                  <a:pt x="851" y="684"/>
                </a:moveTo>
                <a:cubicBezTo>
                  <a:pt x="851" y="684"/>
                  <a:pt x="851" y="684"/>
                  <a:pt x="851" y="6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2" name="Freeform 210"/>
          <p:cNvSpPr>
            <a:spLocks noEditPoints="1"/>
          </p:cNvSpPr>
          <p:nvPr/>
        </p:nvSpPr>
        <p:spPr bwMode="auto">
          <a:xfrm>
            <a:off x="8072438" y="9444038"/>
            <a:ext cx="542926" cy="660400"/>
          </a:xfrm>
          <a:custGeom>
            <a:avLst/>
            <a:gdLst>
              <a:gd name="T0" fmla="*/ 671 w 715"/>
              <a:gd name="T1" fmla="*/ 761 h 866"/>
              <a:gd name="T2" fmla="*/ 493 w 715"/>
              <a:gd name="T3" fmla="*/ 178 h 866"/>
              <a:gd name="T4" fmla="*/ 550 w 715"/>
              <a:gd name="T5" fmla="*/ 178 h 866"/>
              <a:gd name="T6" fmla="*/ 639 w 715"/>
              <a:gd name="T7" fmla="*/ 89 h 866"/>
              <a:gd name="T8" fmla="*/ 550 w 715"/>
              <a:gd name="T9" fmla="*/ 0 h 866"/>
              <a:gd name="T10" fmla="*/ 166 w 715"/>
              <a:gd name="T11" fmla="*/ 0 h 866"/>
              <a:gd name="T12" fmla="*/ 77 w 715"/>
              <a:gd name="T13" fmla="*/ 89 h 866"/>
              <a:gd name="T14" fmla="*/ 166 w 715"/>
              <a:gd name="T15" fmla="*/ 178 h 866"/>
              <a:gd name="T16" fmla="*/ 224 w 715"/>
              <a:gd name="T17" fmla="*/ 178 h 866"/>
              <a:gd name="T18" fmla="*/ 45 w 715"/>
              <a:gd name="T19" fmla="*/ 761 h 866"/>
              <a:gd name="T20" fmla="*/ 0 w 715"/>
              <a:gd name="T21" fmla="*/ 813 h 866"/>
              <a:gd name="T22" fmla="*/ 54 w 715"/>
              <a:gd name="T23" fmla="*/ 866 h 866"/>
              <a:gd name="T24" fmla="*/ 107 w 715"/>
              <a:gd name="T25" fmla="*/ 813 h 866"/>
              <a:gd name="T26" fmla="*/ 76 w 715"/>
              <a:gd name="T27" fmla="*/ 765 h 866"/>
              <a:gd name="T28" fmla="*/ 80 w 715"/>
              <a:gd name="T29" fmla="*/ 751 h 866"/>
              <a:gd name="T30" fmla="*/ 636 w 715"/>
              <a:gd name="T31" fmla="*/ 751 h 866"/>
              <a:gd name="T32" fmla="*/ 640 w 715"/>
              <a:gd name="T33" fmla="*/ 765 h 866"/>
              <a:gd name="T34" fmla="*/ 609 w 715"/>
              <a:gd name="T35" fmla="*/ 813 h 866"/>
              <a:gd name="T36" fmla="*/ 662 w 715"/>
              <a:gd name="T37" fmla="*/ 866 h 866"/>
              <a:gd name="T38" fmla="*/ 715 w 715"/>
              <a:gd name="T39" fmla="*/ 813 h 866"/>
              <a:gd name="T40" fmla="*/ 671 w 715"/>
              <a:gd name="T41" fmla="*/ 761 h 866"/>
              <a:gd name="T42" fmla="*/ 107 w 715"/>
              <a:gd name="T43" fmla="*/ 89 h 866"/>
              <a:gd name="T44" fmla="*/ 166 w 715"/>
              <a:gd name="T45" fmla="*/ 31 h 866"/>
              <a:gd name="T46" fmla="*/ 550 w 715"/>
              <a:gd name="T47" fmla="*/ 31 h 866"/>
              <a:gd name="T48" fmla="*/ 609 w 715"/>
              <a:gd name="T49" fmla="*/ 89 h 866"/>
              <a:gd name="T50" fmla="*/ 550 w 715"/>
              <a:gd name="T51" fmla="*/ 148 h 866"/>
              <a:gd name="T52" fmla="*/ 166 w 715"/>
              <a:gd name="T53" fmla="*/ 148 h 866"/>
              <a:gd name="T54" fmla="*/ 107 w 715"/>
              <a:gd name="T55" fmla="*/ 89 h 866"/>
              <a:gd name="T56" fmla="*/ 461 w 715"/>
              <a:gd name="T57" fmla="*/ 178 h 866"/>
              <a:gd name="T58" fmla="*/ 512 w 715"/>
              <a:gd name="T59" fmla="*/ 343 h 866"/>
              <a:gd name="T60" fmla="*/ 205 w 715"/>
              <a:gd name="T61" fmla="*/ 343 h 866"/>
              <a:gd name="T62" fmla="*/ 255 w 715"/>
              <a:gd name="T63" fmla="*/ 178 h 866"/>
              <a:gd name="T64" fmla="*/ 461 w 715"/>
              <a:gd name="T65" fmla="*/ 178 h 866"/>
              <a:gd name="T66" fmla="*/ 54 w 715"/>
              <a:gd name="T67" fmla="*/ 836 h 866"/>
              <a:gd name="T68" fmla="*/ 31 w 715"/>
              <a:gd name="T69" fmla="*/ 813 h 866"/>
              <a:gd name="T70" fmla="*/ 54 w 715"/>
              <a:gd name="T71" fmla="*/ 790 h 866"/>
              <a:gd name="T72" fmla="*/ 76 w 715"/>
              <a:gd name="T73" fmla="*/ 813 h 866"/>
              <a:gd name="T74" fmla="*/ 54 w 715"/>
              <a:gd name="T75" fmla="*/ 836 h 866"/>
              <a:gd name="T76" fmla="*/ 89 w 715"/>
              <a:gd name="T77" fmla="*/ 721 h 866"/>
              <a:gd name="T78" fmla="*/ 196 w 715"/>
              <a:gd name="T79" fmla="*/ 373 h 866"/>
              <a:gd name="T80" fmla="*/ 521 w 715"/>
              <a:gd name="T81" fmla="*/ 373 h 866"/>
              <a:gd name="T82" fmla="*/ 627 w 715"/>
              <a:gd name="T83" fmla="*/ 721 h 866"/>
              <a:gd name="T84" fmla="*/ 89 w 715"/>
              <a:gd name="T85" fmla="*/ 721 h 866"/>
              <a:gd name="T86" fmla="*/ 662 w 715"/>
              <a:gd name="T87" fmla="*/ 836 h 866"/>
              <a:gd name="T88" fmla="*/ 639 w 715"/>
              <a:gd name="T89" fmla="*/ 813 h 866"/>
              <a:gd name="T90" fmla="*/ 662 w 715"/>
              <a:gd name="T91" fmla="*/ 790 h 866"/>
              <a:gd name="T92" fmla="*/ 685 w 715"/>
              <a:gd name="T93" fmla="*/ 813 h 866"/>
              <a:gd name="T94" fmla="*/ 662 w 715"/>
              <a:gd name="T95" fmla="*/ 836 h 866"/>
              <a:gd name="T96" fmla="*/ 662 w 715"/>
              <a:gd name="T97" fmla="*/ 836 h 866"/>
              <a:gd name="T98" fmla="*/ 662 w 715"/>
              <a:gd name="T99" fmla="*/ 836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715" h="866">
                <a:moveTo>
                  <a:pt x="671" y="761"/>
                </a:moveTo>
                <a:cubicBezTo>
                  <a:pt x="493" y="178"/>
                  <a:pt x="493" y="178"/>
                  <a:pt x="493" y="178"/>
                </a:cubicBezTo>
                <a:cubicBezTo>
                  <a:pt x="550" y="178"/>
                  <a:pt x="550" y="178"/>
                  <a:pt x="550" y="178"/>
                </a:cubicBezTo>
                <a:cubicBezTo>
                  <a:pt x="599" y="178"/>
                  <a:pt x="639" y="138"/>
                  <a:pt x="639" y="89"/>
                </a:cubicBezTo>
                <a:cubicBezTo>
                  <a:pt x="639" y="40"/>
                  <a:pt x="599" y="0"/>
                  <a:pt x="550" y="0"/>
                </a:cubicBezTo>
                <a:cubicBezTo>
                  <a:pt x="166" y="0"/>
                  <a:pt x="166" y="0"/>
                  <a:pt x="166" y="0"/>
                </a:cubicBezTo>
                <a:cubicBezTo>
                  <a:pt x="117" y="0"/>
                  <a:pt x="77" y="40"/>
                  <a:pt x="77" y="89"/>
                </a:cubicBezTo>
                <a:cubicBezTo>
                  <a:pt x="77" y="138"/>
                  <a:pt x="117" y="178"/>
                  <a:pt x="166" y="178"/>
                </a:cubicBezTo>
                <a:cubicBezTo>
                  <a:pt x="224" y="178"/>
                  <a:pt x="224" y="178"/>
                  <a:pt x="224" y="178"/>
                </a:cubicBezTo>
                <a:cubicBezTo>
                  <a:pt x="45" y="761"/>
                  <a:pt x="45" y="761"/>
                  <a:pt x="45" y="761"/>
                </a:cubicBezTo>
                <a:cubicBezTo>
                  <a:pt x="20" y="765"/>
                  <a:pt x="0" y="787"/>
                  <a:pt x="0" y="813"/>
                </a:cubicBezTo>
                <a:cubicBezTo>
                  <a:pt x="0" y="842"/>
                  <a:pt x="24" y="866"/>
                  <a:pt x="54" y="866"/>
                </a:cubicBezTo>
                <a:cubicBezTo>
                  <a:pt x="83" y="866"/>
                  <a:pt x="107" y="842"/>
                  <a:pt x="107" y="813"/>
                </a:cubicBezTo>
                <a:cubicBezTo>
                  <a:pt x="107" y="792"/>
                  <a:pt x="94" y="773"/>
                  <a:pt x="76" y="765"/>
                </a:cubicBezTo>
                <a:cubicBezTo>
                  <a:pt x="80" y="751"/>
                  <a:pt x="80" y="751"/>
                  <a:pt x="80" y="751"/>
                </a:cubicBezTo>
                <a:cubicBezTo>
                  <a:pt x="636" y="751"/>
                  <a:pt x="636" y="751"/>
                  <a:pt x="636" y="751"/>
                </a:cubicBezTo>
                <a:cubicBezTo>
                  <a:pt x="640" y="765"/>
                  <a:pt x="640" y="765"/>
                  <a:pt x="640" y="765"/>
                </a:cubicBezTo>
                <a:cubicBezTo>
                  <a:pt x="622" y="773"/>
                  <a:pt x="609" y="791"/>
                  <a:pt x="609" y="813"/>
                </a:cubicBezTo>
                <a:cubicBezTo>
                  <a:pt x="609" y="842"/>
                  <a:pt x="633" y="866"/>
                  <a:pt x="662" y="866"/>
                </a:cubicBezTo>
                <a:cubicBezTo>
                  <a:pt x="691" y="866"/>
                  <a:pt x="715" y="842"/>
                  <a:pt x="715" y="813"/>
                </a:cubicBezTo>
                <a:cubicBezTo>
                  <a:pt x="715" y="787"/>
                  <a:pt x="696" y="765"/>
                  <a:pt x="671" y="761"/>
                </a:cubicBezTo>
                <a:close/>
                <a:moveTo>
                  <a:pt x="107" y="89"/>
                </a:moveTo>
                <a:cubicBezTo>
                  <a:pt x="107" y="57"/>
                  <a:pt x="134" y="31"/>
                  <a:pt x="166" y="31"/>
                </a:cubicBezTo>
                <a:cubicBezTo>
                  <a:pt x="550" y="31"/>
                  <a:pt x="550" y="31"/>
                  <a:pt x="550" y="31"/>
                </a:cubicBezTo>
                <a:cubicBezTo>
                  <a:pt x="583" y="31"/>
                  <a:pt x="609" y="57"/>
                  <a:pt x="609" y="89"/>
                </a:cubicBezTo>
                <a:cubicBezTo>
                  <a:pt x="609" y="121"/>
                  <a:pt x="583" y="148"/>
                  <a:pt x="550" y="148"/>
                </a:cubicBezTo>
                <a:cubicBezTo>
                  <a:pt x="166" y="148"/>
                  <a:pt x="166" y="148"/>
                  <a:pt x="166" y="148"/>
                </a:cubicBezTo>
                <a:cubicBezTo>
                  <a:pt x="134" y="148"/>
                  <a:pt x="107" y="121"/>
                  <a:pt x="107" y="89"/>
                </a:cubicBezTo>
                <a:close/>
                <a:moveTo>
                  <a:pt x="461" y="178"/>
                </a:moveTo>
                <a:cubicBezTo>
                  <a:pt x="512" y="343"/>
                  <a:pt x="512" y="343"/>
                  <a:pt x="512" y="343"/>
                </a:cubicBezTo>
                <a:cubicBezTo>
                  <a:pt x="205" y="343"/>
                  <a:pt x="205" y="343"/>
                  <a:pt x="205" y="343"/>
                </a:cubicBezTo>
                <a:cubicBezTo>
                  <a:pt x="255" y="178"/>
                  <a:pt x="255" y="178"/>
                  <a:pt x="255" y="178"/>
                </a:cubicBezTo>
                <a:lnTo>
                  <a:pt x="461" y="178"/>
                </a:lnTo>
                <a:close/>
                <a:moveTo>
                  <a:pt x="54" y="836"/>
                </a:moveTo>
                <a:cubicBezTo>
                  <a:pt x="41" y="836"/>
                  <a:pt x="31" y="826"/>
                  <a:pt x="31" y="813"/>
                </a:cubicBezTo>
                <a:cubicBezTo>
                  <a:pt x="31" y="801"/>
                  <a:pt x="41" y="790"/>
                  <a:pt x="54" y="790"/>
                </a:cubicBezTo>
                <a:cubicBezTo>
                  <a:pt x="66" y="790"/>
                  <a:pt x="76" y="801"/>
                  <a:pt x="76" y="813"/>
                </a:cubicBezTo>
                <a:cubicBezTo>
                  <a:pt x="76" y="826"/>
                  <a:pt x="66" y="836"/>
                  <a:pt x="54" y="836"/>
                </a:cubicBezTo>
                <a:close/>
                <a:moveTo>
                  <a:pt x="89" y="721"/>
                </a:moveTo>
                <a:cubicBezTo>
                  <a:pt x="196" y="373"/>
                  <a:pt x="196" y="373"/>
                  <a:pt x="196" y="373"/>
                </a:cubicBezTo>
                <a:cubicBezTo>
                  <a:pt x="521" y="373"/>
                  <a:pt x="521" y="373"/>
                  <a:pt x="521" y="373"/>
                </a:cubicBezTo>
                <a:cubicBezTo>
                  <a:pt x="627" y="721"/>
                  <a:pt x="627" y="721"/>
                  <a:pt x="627" y="721"/>
                </a:cubicBezTo>
                <a:lnTo>
                  <a:pt x="89" y="721"/>
                </a:lnTo>
                <a:close/>
                <a:moveTo>
                  <a:pt x="662" y="836"/>
                </a:moveTo>
                <a:cubicBezTo>
                  <a:pt x="649" y="836"/>
                  <a:pt x="639" y="826"/>
                  <a:pt x="639" y="813"/>
                </a:cubicBezTo>
                <a:cubicBezTo>
                  <a:pt x="639" y="801"/>
                  <a:pt x="649" y="790"/>
                  <a:pt x="662" y="790"/>
                </a:cubicBezTo>
                <a:cubicBezTo>
                  <a:pt x="674" y="790"/>
                  <a:pt x="685" y="801"/>
                  <a:pt x="685" y="813"/>
                </a:cubicBezTo>
                <a:cubicBezTo>
                  <a:pt x="685" y="826"/>
                  <a:pt x="674" y="836"/>
                  <a:pt x="662" y="836"/>
                </a:cubicBezTo>
                <a:close/>
                <a:moveTo>
                  <a:pt x="662" y="836"/>
                </a:moveTo>
                <a:cubicBezTo>
                  <a:pt x="662" y="836"/>
                  <a:pt x="662" y="836"/>
                  <a:pt x="662" y="83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3" name="Freeform 211"/>
          <p:cNvSpPr>
            <a:spLocks noEditPoints="1"/>
          </p:cNvSpPr>
          <p:nvPr/>
        </p:nvSpPr>
        <p:spPr bwMode="auto">
          <a:xfrm>
            <a:off x="4929187" y="8097839"/>
            <a:ext cx="660400" cy="311150"/>
          </a:xfrm>
          <a:custGeom>
            <a:avLst/>
            <a:gdLst>
              <a:gd name="T0" fmla="*/ 784 w 866"/>
              <a:gd name="T1" fmla="*/ 114 h 408"/>
              <a:gd name="T2" fmla="*/ 129 w 866"/>
              <a:gd name="T3" fmla="*/ 0 h 408"/>
              <a:gd name="T4" fmla="*/ 0 w 866"/>
              <a:gd name="T5" fmla="*/ 251 h 408"/>
              <a:gd name="T6" fmla="*/ 661 w 866"/>
              <a:gd name="T7" fmla="*/ 408 h 408"/>
              <a:gd name="T8" fmla="*/ 851 w 866"/>
              <a:gd name="T9" fmla="*/ 295 h 408"/>
              <a:gd name="T10" fmla="*/ 866 w 866"/>
              <a:gd name="T11" fmla="*/ 129 h 408"/>
              <a:gd name="T12" fmla="*/ 661 w 866"/>
              <a:gd name="T13" fmla="*/ 378 h 408"/>
              <a:gd name="T14" fmla="*/ 31 w 866"/>
              <a:gd name="T15" fmla="*/ 251 h 408"/>
              <a:gd name="T16" fmla="*/ 129 w 866"/>
              <a:gd name="T17" fmla="*/ 30 h 408"/>
              <a:gd name="T18" fmla="*/ 758 w 866"/>
              <a:gd name="T19" fmla="*/ 131 h 408"/>
              <a:gd name="T20" fmla="*/ 661 w 866"/>
              <a:gd name="T21" fmla="*/ 378 h 408"/>
              <a:gd name="T22" fmla="*/ 789 w 866"/>
              <a:gd name="T23" fmla="*/ 264 h 408"/>
              <a:gd name="T24" fmla="*/ 790 w 866"/>
              <a:gd name="T25" fmla="*/ 158 h 408"/>
              <a:gd name="T26" fmla="*/ 836 w 866"/>
              <a:gd name="T27" fmla="*/ 144 h 408"/>
              <a:gd name="T28" fmla="*/ 836 w 866"/>
              <a:gd name="T29" fmla="*/ 264 h 408"/>
              <a:gd name="T30" fmla="*/ 471 w 866"/>
              <a:gd name="T31" fmla="*/ 333 h 408"/>
              <a:gd name="T32" fmla="*/ 456 w 866"/>
              <a:gd name="T33" fmla="*/ 90 h 408"/>
              <a:gd name="T34" fmla="*/ 486 w 866"/>
              <a:gd name="T35" fmla="*/ 90 h 408"/>
              <a:gd name="T36" fmla="*/ 471 w 866"/>
              <a:gd name="T37" fmla="*/ 333 h 408"/>
              <a:gd name="T38" fmla="*/ 471 w 866"/>
              <a:gd name="T39" fmla="*/ 333 h 408"/>
              <a:gd name="T40" fmla="*/ 342 w 866"/>
              <a:gd name="T41" fmla="*/ 318 h 408"/>
              <a:gd name="T42" fmla="*/ 357 w 866"/>
              <a:gd name="T43" fmla="*/ 75 h 408"/>
              <a:gd name="T44" fmla="*/ 372 w 866"/>
              <a:gd name="T45" fmla="*/ 318 h 408"/>
              <a:gd name="T46" fmla="*/ 357 w 866"/>
              <a:gd name="T47" fmla="*/ 333 h 408"/>
              <a:gd name="T48" fmla="*/ 244 w 866"/>
              <a:gd name="T49" fmla="*/ 333 h 408"/>
              <a:gd name="T50" fmla="*/ 229 w 866"/>
              <a:gd name="T51" fmla="*/ 90 h 408"/>
              <a:gd name="T52" fmla="*/ 259 w 866"/>
              <a:gd name="T53" fmla="*/ 90 h 408"/>
              <a:gd name="T54" fmla="*/ 244 w 866"/>
              <a:gd name="T55" fmla="*/ 333 h 408"/>
              <a:gd name="T56" fmla="*/ 244 w 866"/>
              <a:gd name="T57" fmla="*/ 333 h 408"/>
              <a:gd name="T58" fmla="*/ 114 w 866"/>
              <a:gd name="T59" fmla="*/ 318 h 408"/>
              <a:gd name="T60" fmla="*/ 129 w 866"/>
              <a:gd name="T61" fmla="*/ 75 h 408"/>
              <a:gd name="T62" fmla="*/ 145 w 866"/>
              <a:gd name="T63" fmla="*/ 318 h 408"/>
              <a:gd name="T64" fmla="*/ 129 w 866"/>
              <a:gd name="T65" fmla="*/ 333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66" h="408">
                <a:moveTo>
                  <a:pt x="851" y="114"/>
                </a:moveTo>
                <a:cubicBezTo>
                  <a:pt x="784" y="114"/>
                  <a:pt x="784" y="114"/>
                  <a:pt x="784" y="114"/>
                </a:cubicBezTo>
                <a:cubicBezTo>
                  <a:pt x="769" y="48"/>
                  <a:pt x="720" y="0"/>
                  <a:pt x="661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58" y="0"/>
                  <a:pt x="0" y="71"/>
                  <a:pt x="0" y="158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338"/>
                  <a:pt x="58" y="408"/>
                  <a:pt x="129" y="408"/>
                </a:cubicBezTo>
                <a:cubicBezTo>
                  <a:pt x="661" y="408"/>
                  <a:pt x="661" y="408"/>
                  <a:pt x="661" y="408"/>
                </a:cubicBezTo>
                <a:cubicBezTo>
                  <a:pt x="720" y="408"/>
                  <a:pt x="769" y="360"/>
                  <a:pt x="784" y="295"/>
                </a:cubicBezTo>
                <a:cubicBezTo>
                  <a:pt x="851" y="295"/>
                  <a:pt x="851" y="295"/>
                  <a:pt x="851" y="295"/>
                </a:cubicBezTo>
                <a:cubicBezTo>
                  <a:pt x="859" y="295"/>
                  <a:pt x="866" y="288"/>
                  <a:pt x="866" y="279"/>
                </a:cubicBezTo>
                <a:cubicBezTo>
                  <a:pt x="866" y="129"/>
                  <a:pt x="866" y="129"/>
                  <a:pt x="866" y="129"/>
                </a:cubicBezTo>
                <a:cubicBezTo>
                  <a:pt x="866" y="121"/>
                  <a:pt x="859" y="114"/>
                  <a:pt x="851" y="114"/>
                </a:cubicBezTo>
                <a:close/>
                <a:moveTo>
                  <a:pt x="661" y="378"/>
                </a:moveTo>
                <a:cubicBezTo>
                  <a:pt x="129" y="378"/>
                  <a:pt x="129" y="378"/>
                  <a:pt x="129" y="378"/>
                </a:cubicBezTo>
                <a:cubicBezTo>
                  <a:pt x="75" y="378"/>
                  <a:pt x="31" y="321"/>
                  <a:pt x="31" y="251"/>
                </a:cubicBezTo>
                <a:cubicBezTo>
                  <a:pt x="31" y="158"/>
                  <a:pt x="31" y="158"/>
                  <a:pt x="31" y="158"/>
                </a:cubicBezTo>
                <a:cubicBezTo>
                  <a:pt x="31" y="87"/>
                  <a:pt x="75" y="30"/>
                  <a:pt x="129" y="30"/>
                </a:cubicBezTo>
                <a:cubicBezTo>
                  <a:pt x="661" y="30"/>
                  <a:pt x="661" y="30"/>
                  <a:pt x="661" y="30"/>
                </a:cubicBezTo>
                <a:cubicBezTo>
                  <a:pt x="708" y="30"/>
                  <a:pt x="748" y="74"/>
                  <a:pt x="758" y="131"/>
                </a:cubicBezTo>
                <a:cubicBezTo>
                  <a:pt x="758" y="278"/>
                  <a:pt x="758" y="278"/>
                  <a:pt x="758" y="278"/>
                </a:cubicBezTo>
                <a:cubicBezTo>
                  <a:pt x="748" y="335"/>
                  <a:pt x="708" y="378"/>
                  <a:pt x="661" y="378"/>
                </a:cubicBezTo>
                <a:close/>
                <a:moveTo>
                  <a:pt x="836" y="264"/>
                </a:moveTo>
                <a:cubicBezTo>
                  <a:pt x="789" y="264"/>
                  <a:pt x="789" y="264"/>
                  <a:pt x="789" y="264"/>
                </a:cubicBezTo>
                <a:cubicBezTo>
                  <a:pt x="789" y="260"/>
                  <a:pt x="790" y="255"/>
                  <a:pt x="790" y="251"/>
                </a:cubicBezTo>
                <a:cubicBezTo>
                  <a:pt x="790" y="158"/>
                  <a:pt x="790" y="158"/>
                  <a:pt x="790" y="158"/>
                </a:cubicBezTo>
                <a:cubicBezTo>
                  <a:pt x="790" y="153"/>
                  <a:pt x="789" y="149"/>
                  <a:pt x="789" y="144"/>
                </a:cubicBezTo>
                <a:cubicBezTo>
                  <a:pt x="836" y="144"/>
                  <a:pt x="836" y="144"/>
                  <a:pt x="836" y="144"/>
                </a:cubicBezTo>
                <a:lnTo>
                  <a:pt x="836" y="264"/>
                </a:lnTo>
                <a:close/>
                <a:moveTo>
                  <a:pt x="836" y="264"/>
                </a:moveTo>
                <a:cubicBezTo>
                  <a:pt x="836" y="264"/>
                  <a:pt x="836" y="264"/>
                  <a:pt x="836" y="264"/>
                </a:cubicBezTo>
                <a:moveTo>
                  <a:pt x="471" y="333"/>
                </a:moveTo>
                <a:cubicBezTo>
                  <a:pt x="463" y="333"/>
                  <a:pt x="456" y="326"/>
                  <a:pt x="456" y="318"/>
                </a:cubicBezTo>
                <a:cubicBezTo>
                  <a:pt x="456" y="90"/>
                  <a:pt x="456" y="90"/>
                  <a:pt x="456" y="90"/>
                </a:cubicBezTo>
                <a:cubicBezTo>
                  <a:pt x="456" y="82"/>
                  <a:pt x="463" y="75"/>
                  <a:pt x="471" y="75"/>
                </a:cubicBezTo>
                <a:cubicBezTo>
                  <a:pt x="480" y="75"/>
                  <a:pt x="486" y="82"/>
                  <a:pt x="486" y="90"/>
                </a:cubicBezTo>
                <a:cubicBezTo>
                  <a:pt x="486" y="318"/>
                  <a:pt x="486" y="318"/>
                  <a:pt x="486" y="318"/>
                </a:cubicBezTo>
                <a:cubicBezTo>
                  <a:pt x="486" y="326"/>
                  <a:pt x="480" y="333"/>
                  <a:pt x="471" y="333"/>
                </a:cubicBezTo>
                <a:close/>
                <a:moveTo>
                  <a:pt x="471" y="333"/>
                </a:moveTo>
                <a:cubicBezTo>
                  <a:pt x="471" y="333"/>
                  <a:pt x="471" y="333"/>
                  <a:pt x="471" y="333"/>
                </a:cubicBezTo>
                <a:moveTo>
                  <a:pt x="357" y="333"/>
                </a:moveTo>
                <a:cubicBezTo>
                  <a:pt x="349" y="333"/>
                  <a:pt x="342" y="326"/>
                  <a:pt x="342" y="318"/>
                </a:cubicBezTo>
                <a:cubicBezTo>
                  <a:pt x="342" y="90"/>
                  <a:pt x="342" y="90"/>
                  <a:pt x="342" y="90"/>
                </a:cubicBezTo>
                <a:cubicBezTo>
                  <a:pt x="342" y="82"/>
                  <a:pt x="349" y="75"/>
                  <a:pt x="357" y="75"/>
                </a:cubicBezTo>
                <a:cubicBezTo>
                  <a:pt x="366" y="75"/>
                  <a:pt x="372" y="82"/>
                  <a:pt x="372" y="90"/>
                </a:cubicBezTo>
                <a:cubicBezTo>
                  <a:pt x="372" y="318"/>
                  <a:pt x="372" y="318"/>
                  <a:pt x="372" y="318"/>
                </a:cubicBezTo>
                <a:cubicBezTo>
                  <a:pt x="372" y="326"/>
                  <a:pt x="366" y="333"/>
                  <a:pt x="357" y="333"/>
                </a:cubicBezTo>
                <a:close/>
                <a:moveTo>
                  <a:pt x="357" y="333"/>
                </a:moveTo>
                <a:cubicBezTo>
                  <a:pt x="357" y="333"/>
                  <a:pt x="357" y="333"/>
                  <a:pt x="357" y="333"/>
                </a:cubicBezTo>
                <a:moveTo>
                  <a:pt x="244" y="333"/>
                </a:moveTo>
                <a:cubicBezTo>
                  <a:pt x="236" y="333"/>
                  <a:pt x="229" y="326"/>
                  <a:pt x="229" y="318"/>
                </a:cubicBezTo>
                <a:cubicBezTo>
                  <a:pt x="229" y="90"/>
                  <a:pt x="229" y="90"/>
                  <a:pt x="229" y="90"/>
                </a:cubicBezTo>
                <a:cubicBezTo>
                  <a:pt x="229" y="82"/>
                  <a:pt x="236" y="75"/>
                  <a:pt x="244" y="75"/>
                </a:cubicBezTo>
                <a:cubicBezTo>
                  <a:pt x="252" y="75"/>
                  <a:pt x="259" y="82"/>
                  <a:pt x="259" y="90"/>
                </a:cubicBezTo>
                <a:cubicBezTo>
                  <a:pt x="259" y="318"/>
                  <a:pt x="259" y="318"/>
                  <a:pt x="259" y="318"/>
                </a:cubicBezTo>
                <a:cubicBezTo>
                  <a:pt x="259" y="326"/>
                  <a:pt x="252" y="333"/>
                  <a:pt x="244" y="333"/>
                </a:cubicBezTo>
                <a:close/>
                <a:moveTo>
                  <a:pt x="244" y="333"/>
                </a:moveTo>
                <a:cubicBezTo>
                  <a:pt x="244" y="333"/>
                  <a:pt x="244" y="333"/>
                  <a:pt x="244" y="333"/>
                </a:cubicBezTo>
                <a:moveTo>
                  <a:pt x="129" y="333"/>
                </a:moveTo>
                <a:cubicBezTo>
                  <a:pt x="121" y="333"/>
                  <a:pt x="114" y="326"/>
                  <a:pt x="114" y="318"/>
                </a:cubicBezTo>
                <a:cubicBezTo>
                  <a:pt x="114" y="90"/>
                  <a:pt x="114" y="90"/>
                  <a:pt x="114" y="90"/>
                </a:cubicBezTo>
                <a:cubicBezTo>
                  <a:pt x="114" y="82"/>
                  <a:pt x="121" y="75"/>
                  <a:pt x="129" y="75"/>
                </a:cubicBezTo>
                <a:cubicBezTo>
                  <a:pt x="138" y="75"/>
                  <a:pt x="145" y="82"/>
                  <a:pt x="145" y="90"/>
                </a:cubicBezTo>
                <a:cubicBezTo>
                  <a:pt x="145" y="318"/>
                  <a:pt x="145" y="318"/>
                  <a:pt x="145" y="318"/>
                </a:cubicBezTo>
                <a:cubicBezTo>
                  <a:pt x="145" y="326"/>
                  <a:pt x="138" y="333"/>
                  <a:pt x="129" y="333"/>
                </a:cubicBezTo>
                <a:close/>
                <a:moveTo>
                  <a:pt x="129" y="333"/>
                </a:moveTo>
                <a:cubicBezTo>
                  <a:pt x="129" y="333"/>
                  <a:pt x="129" y="333"/>
                  <a:pt x="129" y="3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4" name="Freeform 212"/>
          <p:cNvSpPr>
            <a:spLocks noEditPoints="1"/>
          </p:cNvSpPr>
          <p:nvPr/>
        </p:nvSpPr>
        <p:spPr bwMode="auto">
          <a:xfrm>
            <a:off x="3386137" y="8097839"/>
            <a:ext cx="660400" cy="311150"/>
          </a:xfrm>
          <a:custGeom>
            <a:avLst/>
            <a:gdLst>
              <a:gd name="T0" fmla="*/ 851 w 866"/>
              <a:gd name="T1" fmla="*/ 114 h 408"/>
              <a:gd name="T2" fmla="*/ 784 w 866"/>
              <a:gd name="T3" fmla="*/ 114 h 408"/>
              <a:gd name="T4" fmla="*/ 661 w 866"/>
              <a:gd name="T5" fmla="*/ 0 h 408"/>
              <a:gd name="T6" fmla="*/ 129 w 866"/>
              <a:gd name="T7" fmla="*/ 0 h 408"/>
              <a:gd name="T8" fmla="*/ 0 w 866"/>
              <a:gd name="T9" fmla="*/ 158 h 408"/>
              <a:gd name="T10" fmla="*/ 0 w 866"/>
              <a:gd name="T11" fmla="*/ 251 h 408"/>
              <a:gd name="T12" fmla="*/ 129 w 866"/>
              <a:gd name="T13" fmla="*/ 408 h 408"/>
              <a:gd name="T14" fmla="*/ 661 w 866"/>
              <a:gd name="T15" fmla="*/ 408 h 408"/>
              <a:gd name="T16" fmla="*/ 784 w 866"/>
              <a:gd name="T17" fmla="*/ 295 h 408"/>
              <a:gd name="T18" fmla="*/ 851 w 866"/>
              <a:gd name="T19" fmla="*/ 295 h 408"/>
              <a:gd name="T20" fmla="*/ 866 w 866"/>
              <a:gd name="T21" fmla="*/ 279 h 408"/>
              <a:gd name="T22" fmla="*/ 866 w 866"/>
              <a:gd name="T23" fmla="*/ 129 h 408"/>
              <a:gd name="T24" fmla="*/ 851 w 866"/>
              <a:gd name="T25" fmla="*/ 114 h 408"/>
              <a:gd name="T26" fmla="*/ 661 w 866"/>
              <a:gd name="T27" fmla="*/ 378 h 408"/>
              <a:gd name="T28" fmla="*/ 129 w 866"/>
              <a:gd name="T29" fmla="*/ 378 h 408"/>
              <a:gd name="T30" fmla="*/ 30 w 866"/>
              <a:gd name="T31" fmla="*/ 251 h 408"/>
              <a:gd name="T32" fmla="*/ 30 w 866"/>
              <a:gd name="T33" fmla="*/ 158 h 408"/>
              <a:gd name="T34" fmla="*/ 129 w 866"/>
              <a:gd name="T35" fmla="*/ 30 h 408"/>
              <a:gd name="T36" fmla="*/ 661 w 866"/>
              <a:gd name="T37" fmla="*/ 30 h 408"/>
              <a:gd name="T38" fmla="*/ 757 w 866"/>
              <a:gd name="T39" fmla="*/ 131 h 408"/>
              <a:gd name="T40" fmla="*/ 757 w 866"/>
              <a:gd name="T41" fmla="*/ 278 h 408"/>
              <a:gd name="T42" fmla="*/ 661 w 866"/>
              <a:gd name="T43" fmla="*/ 378 h 408"/>
              <a:gd name="T44" fmla="*/ 836 w 866"/>
              <a:gd name="T45" fmla="*/ 264 h 408"/>
              <a:gd name="T46" fmla="*/ 789 w 866"/>
              <a:gd name="T47" fmla="*/ 264 h 408"/>
              <a:gd name="T48" fmla="*/ 790 w 866"/>
              <a:gd name="T49" fmla="*/ 251 h 408"/>
              <a:gd name="T50" fmla="*/ 790 w 866"/>
              <a:gd name="T51" fmla="*/ 158 h 408"/>
              <a:gd name="T52" fmla="*/ 789 w 866"/>
              <a:gd name="T53" fmla="*/ 144 h 408"/>
              <a:gd name="T54" fmla="*/ 836 w 866"/>
              <a:gd name="T55" fmla="*/ 144 h 408"/>
              <a:gd name="T56" fmla="*/ 836 w 866"/>
              <a:gd name="T57" fmla="*/ 264 h 408"/>
              <a:gd name="T58" fmla="*/ 836 w 866"/>
              <a:gd name="T59" fmla="*/ 264 h 408"/>
              <a:gd name="T60" fmla="*/ 836 w 866"/>
              <a:gd name="T61" fmla="*/ 264 h 408"/>
              <a:gd name="T62" fmla="*/ 357 w 866"/>
              <a:gd name="T63" fmla="*/ 333 h 408"/>
              <a:gd name="T64" fmla="*/ 342 w 866"/>
              <a:gd name="T65" fmla="*/ 318 h 408"/>
              <a:gd name="T66" fmla="*/ 342 w 866"/>
              <a:gd name="T67" fmla="*/ 90 h 408"/>
              <a:gd name="T68" fmla="*/ 357 w 866"/>
              <a:gd name="T69" fmla="*/ 75 h 408"/>
              <a:gd name="T70" fmla="*/ 372 w 866"/>
              <a:gd name="T71" fmla="*/ 90 h 408"/>
              <a:gd name="T72" fmla="*/ 372 w 866"/>
              <a:gd name="T73" fmla="*/ 318 h 408"/>
              <a:gd name="T74" fmla="*/ 357 w 866"/>
              <a:gd name="T75" fmla="*/ 333 h 408"/>
              <a:gd name="T76" fmla="*/ 357 w 866"/>
              <a:gd name="T77" fmla="*/ 333 h 408"/>
              <a:gd name="T78" fmla="*/ 357 w 866"/>
              <a:gd name="T79" fmla="*/ 333 h 408"/>
              <a:gd name="T80" fmla="*/ 244 w 866"/>
              <a:gd name="T81" fmla="*/ 333 h 408"/>
              <a:gd name="T82" fmla="*/ 229 w 866"/>
              <a:gd name="T83" fmla="*/ 318 h 408"/>
              <a:gd name="T84" fmla="*/ 229 w 866"/>
              <a:gd name="T85" fmla="*/ 90 h 408"/>
              <a:gd name="T86" fmla="*/ 244 w 866"/>
              <a:gd name="T87" fmla="*/ 75 h 408"/>
              <a:gd name="T88" fmla="*/ 259 w 866"/>
              <a:gd name="T89" fmla="*/ 90 h 408"/>
              <a:gd name="T90" fmla="*/ 259 w 866"/>
              <a:gd name="T91" fmla="*/ 318 h 408"/>
              <a:gd name="T92" fmla="*/ 244 w 866"/>
              <a:gd name="T93" fmla="*/ 333 h 408"/>
              <a:gd name="T94" fmla="*/ 244 w 866"/>
              <a:gd name="T95" fmla="*/ 333 h 408"/>
              <a:gd name="T96" fmla="*/ 244 w 866"/>
              <a:gd name="T97" fmla="*/ 333 h 408"/>
              <a:gd name="T98" fmla="*/ 129 w 866"/>
              <a:gd name="T99" fmla="*/ 333 h 408"/>
              <a:gd name="T100" fmla="*/ 114 w 866"/>
              <a:gd name="T101" fmla="*/ 318 h 408"/>
              <a:gd name="T102" fmla="*/ 114 w 866"/>
              <a:gd name="T103" fmla="*/ 90 h 408"/>
              <a:gd name="T104" fmla="*/ 129 w 866"/>
              <a:gd name="T105" fmla="*/ 75 h 408"/>
              <a:gd name="T106" fmla="*/ 144 w 866"/>
              <a:gd name="T107" fmla="*/ 90 h 408"/>
              <a:gd name="T108" fmla="*/ 144 w 866"/>
              <a:gd name="T109" fmla="*/ 318 h 408"/>
              <a:gd name="T110" fmla="*/ 129 w 866"/>
              <a:gd name="T111" fmla="*/ 333 h 408"/>
              <a:gd name="T112" fmla="*/ 129 w 866"/>
              <a:gd name="T113" fmla="*/ 333 h 408"/>
              <a:gd name="T114" fmla="*/ 129 w 866"/>
              <a:gd name="T115" fmla="*/ 333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66" h="408">
                <a:moveTo>
                  <a:pt x="851" y="114"/>
                </a:moveTo>
                <a:cubicBezTo>
                  <a:pt x="784" y="114"/>
                  <a:pt x="784" y="114"/>
                  <a:pt x="784" y="114"/>
                </a:cubicBezTo>
                <a:cubicBezTo>
                  <a:pt x="769" y="48"/>
                  <a:pt x="719" y="0"/>
                  <a:pt x="661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58" y="0"/>
                  <a:pt x="0" y="71"/>
                  <a:pt x="0" y="158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338"/>
                  <a:pt x="58" y="408"/>
                  <a:pt x="129" y="408"/>
                </a:cubicBezTo>
                <a:cubicBezTo>
                  <a:pt x="661" y="408"/>
                  <a:pt x="661" y="408"/>
                  <a:pt x="661" y="408"/>
                </a:cubicBezTo>
                <a:cubicBezTo>
                  <a:pt x="719" y="408"/>
                  <a:pt x="769" y="360"/>
                  <a:pt x="784" y="295"/>
                </a:cubicBezTo>
                <a:cubicBezTo>
                  <a:pt x="851" y="295"/>
                  <a:pt x="851" y="295"/>
                  <a:pt x="851" y="295"/>
                </a:cubicBezTo>
                <a:cubicBezTo>
                  <a:pt x="859" y="295"/>
                  <a:pt x="866" y="288"/>
                  <a:pt x="866" y="279"/>
                </a:cubicBezTo>
                <a:cubicBezTo>
                  <a:pt x="866" y="129"/>
                  <a:pt x="866" y="129"/>
                  <a:pt x="866" y="129"/>
                </a:cubicBezTo>
                <a:cubicBezTo>
                  <a:pt x="866" y="121"/>
                  <a:pt x="859" y="114"/>
                  <a:pt x="851" y="114"/>
                </a:cubicBezTo>
                <a:close/>
                <a:moveTo>
                  <a:pt x="661" y="378"/>
                </a:moveTo>
                <a:cubicBezTo>
                  <a:pt x="129" y="378"/>
                  <a:pt x="129" y="378"/>
                  <a:pt x="129" y="378"/>
                </a:cubicBezTo>
                <a:cubicBezTo>
                  <a:pt x="75" y="378"/>
                  <a:pt x="30" y="321"/>
                  <a:pt x="30" y="251"/>
                </a:cubicBezTo>
                <a:cubicBezTo>
                  <a:pt x="30" y="158"/>
                  <a:pt x="30" y="158"/>
                  <a:pt x="30" y="158"/>
                </a:cubicBezTo>
                <a:cubicBezTo>
                  <a:pt x="30" y="87"/>
                  <a:pt x="75" y="30"/>
                  <a:pt x="129" y="30"/>
                </a:cubicBezTo>
                <a:cubicBezTo>
                  <a:pt x="661" y="30"/>
                  <a:pt x="661" y="30"/>
                  <a:pt x="661" y="30"/>
                </a:cubicBezTo>
                <a:cubicBezTo>
                  <a:pt x="708" y="30"/>
                  <a:pt x="748" y="74"/>
                  <a:pt x="757" y="131"/>
                </a:cubicBezTo>
                <a:cubicBezTo>
                  <a:pt x="757" y="278"/>
                  <a:pt x="757" y="278"/>
                  <a:pt x="757" y="278"/>
                </a:cubicBezTo>
                <a:cubicBezTo>
                  <a:pt x="748" y="335"/>
                  <a:pt x="708" y="378"/>
                  <a:pt x="661" y="378"/>
                </a:cubicBezTo>
                <a:close/>
                <a:moveTo>
                  <a:pt x="836" y="264"/>
                </a:moveTo>
                <a:cubicBezTo>
                  <a:pt x="789" y="264"/>
                  <a:pt x="789" y="264"/>
                  <a:pt x="789" y="264"/>
                </a:cubicBezTo>
                <a:cubicBezTo>
                  <a:pt x="789" y="260"/>
                  <a:pt x="790" y="255"/>
                  <a:pt x="790" y="251"/>
                </a:cubicBezTo>
                <a:cubicBezTo>
                  <a:pt x="790" y="158"/>
                  <a:pt x="790" y="158"/>
                  <a:pt x="790" y="158"/>
                </a:cubicBezTo>
                <a:cubicBezTo>
                  <a:pt x="790" y="153"/>
                  <a:pt x="789" y="149"/>
                  <a:pt x="789" y="144"/>
                </a:cubicBezTo>
                <a:cubicBezTo>
                  <a:pt x="836" y="144"/>
                  <a:pt x="836" y="144"/>
                  <a:pt x="836" y="144"/>
                </a:cubicBezTo>
                <a:lnTo>
                  <a:pt x="836" y="264"/>
                </a:lnTo>
                <a:close/>
                <a:moveTo>
                  <a:pt x="836" y="264"/>
                </a:moveTo>
                <a:cubicBezTo>
                  <a:pt x="836" y="264"/>
                  <a:pt x="836" y="264"/>
                  <a:pt x="836" y="264"/>
                </a:cubicBezTo>
                <a:moveTo>
                  <a:pt x="357" y="333"/>
                </a:moveTo>
                <a:cubicBezTo>
                  <a:pt x="349" y="333"/>
                  <a:pt x="342" y="326"/>
                  <a:pt x="342" y="318"/>
                </a:cubicBezTo>
                <a:cubicBezTo>
                  <a:pt x="342" y="90"/>
                  <a:pt x="342" y="90"/>
                  <a:pt x="342" y="90"/>
                </a:cubicBezTo>
                <a:cubicBezTo>
                  <a:pt x="342" y="82"/>
                  <a:pt x="349" y="75"/>
                  <a:pt x="357" y="75"/>
                </a:cubicBezTo>
                <a:cubicBezTo>
                  <a:pt x="365" y="75"/>
                  <a:pt x="372" y="82"/>
                  <a:pt x="372" y="90"/>
                </a:cubicBezTo>
                <a:cubicBezTo>
                  <a:pt x="372" y="318"/>
                  <a:pt x="372" y="318"/>
                  <a:pt x="372" y="318"/>
                </a:cubicBezTo>
                <a:cubicBezTo>
                  <a:pt x="372" y="326"/>
                  <a:pt x="365" y="333"/>
                  <a:pt x="357" y="333"/>
                </a:cubicBezTo>
                <a:close/>
                <a:moveTo>
                  <a:pt x="357" y="333"/>
                </a:moveTo>
                <a:cubicBezTo>
                  <a:pt x="357" y="333"/>
                  <a:pt x="357" y="333"/>
                  <a:pt x="357" y="333"/>
                </a:cubicBezTo>
                <a:moveTo>
                  <a:pt x="244" y="333"/>
                </a:moveTo>
                <a:cubicBezTo>
                  <a:pt x="236" y="333"/>
                  <a:pt x="229" y="326"/>
                  <a:pt x="229" y="318"/>
                </a:cubicBezTo>
                <a:cubicBezTo>
                  <a:pt x="229" y="90"/>
                  <a:pt x="229" y="90"/>
                  <a:pt x="229" y="90"/>
                </a:cubicBezTo>
                <a:cubicBezTo>
                  <a:pt x="229" y="82"/>
                  <a:pt x="236" y="75"/>
                  <a:pt x="244" y="75"/>
                </a:cubicBezTo>
                <a:cubicBezTo>
                  <a:pt x="252" y="75"/>
                  <a:pt x="259" y="82"/>
                  <a:pt x="259" y="90"/>
                </a:cubicBezTo>
                <a:cubicBezTo>
                  <a:pt x="259" y="318"/>
                  <a:pt x="259" y="318"/>
                  <a:pt x="259" y="318"/>
                </a:cubicBezTo>
                <a:cubicBezTo>
                  <a:pt x="259" y="326"/>
                  <a:pt x="252" y="333"/>
                  <a:pt x="244" y="333"/>
                </a:cubicBezTo>
                <a:close/>
                <a:moveTo>
                  <a:pt x="244" y="333"/>
                </a:moveTo>
                <a:cubicBezTo>
                  <a:pt x="244" y="333"/>
                  <a:pt x="244" y="333"/>
                  <a:pt x="244" y="333"/>
                </a:cubicBezTo>
                <a:moveTo>
                  <a:pt x="129" y="333"/>
                </a:moveTo>
                <a:cubicBezTo>
                  <a:pt x="121" y="333"/>
                  <a:pt x="114" y="326"/>
                  <a:pt x="114" y="318"/>
                </a:cubicBezTo>
                <a:cubicBezTo>
                  <a:pt x="114" y="90"/>
                  <a:pt x="114" y="90"/>
                  <a:pt x="114" y="90"/>
                </a:cubicBezTo>
                <a:cubicBezTo>
                  <a:pt x="114" y="82"/>
                  <a:pt x="121" y="75"/>
                  <a:pt x="129" y="75"/>
                </a:cubicBezTo>
                <a:cubicBezTo>
                  <a:pt x="138" y="75"/>
                  <a:pt x="144" y="82"/>
                  <a:pt x="144" y="90"/>
                </a:cubicBezTo>
                <a:cubicBezTo>
                  <a:pt x="144" y="318"/>
                  <a:pt x="144" y="318"/>
                  <a:pt x="144" y="318"/>
                </a:cubicBezTo>
                <a:cubicBezTo>
                  <a:pt x="144" y="326"/>
                  <a:pt x="138" y="333"/>
                  <a:pt x="129" y="333"/>
                </a:cubicBezTo>
                <a:close/>
                <a:moveTo>
                  <a:pt x="129" y="333"/>
                </a:moveTo>
                <a:cubicBezTo>
                  <a:pt x="129" y="333"/>
                  <a:pt x="129" y="333"/>
                  <a:pt x="129" y="3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5" name="Freeform 213"/>
          <p:cNvSpPr>
            <a:spLocks noEditPoints="1"/>
          </p:cNvSpPr>
          <p:nvPr/>
        </p:nvSpPr>
        <p:spPr bwMode="auto">
          <a:xfrm>
            <a:off x="1843087" y="8097839"/>
            <a:ext cx="660400" cy="311150"/>
          </a:xfrm>
          <a:custGeom>
            <a:avLst/>
            <a:gdLst>
              <a:gd name="T0" fmla="*/ 850 w 865"/>
              <a:gd name="T1" fmla="*/ 114 h 408"/>
              <a:gd name="T2" fmla="*/ 784 w 865"/>
              <a:gd name="T3" fmla="*/ 114 h 408"/>
              <a:gd name="T4" fmla="*/ 661 w 865"/>
              <a:gd name="T5" fmla="*/ 0 h 408"/>
              <a:gd name="T6" fmla="*/ 129 w 865"/>
              <a:gd name="T7" fmla="*/ 0 h 408"/>
              <a:gd name="T8" fmla="*/ 0 w 865"/>
              <a:gd name="T9" fmla="*/ 158 h 408"/>
              <a:gd name="T10" fmla="*/ 0 w 865"/>
              <a:gd name="T11" fmla="*/ 251 h 408"/>
              <a:gd name="T12" fmla="*/ 129 w 865"/>
              <a:gd name="T13" fmla="*/ 408 h 408"/>
              <a:gd name="T14" fmla="*/ 661 w 865"/>
              <a:gd name="T15" fmla="*/ 408 h 408"/>
              <a:gd name="T16" fmla="*/ 784 w 865"/>
              <a:gd name="T17" fmla="*/ 295 h 408"/>
              <a:gd name="T18" fmla="*/ 850 w 865"/>
              <a:gd name="T19" fmla="*/ 295 h 408"/>
              <a:gd name="T20" fmla="*/ 865 w 865"/>
              <a:gd name="T21" fmla="*/ 279 h 408"/>
              <a:gd name="T22" fmla="*/ 865 w 865"/>
              <a:gd name="T23" fmla="*/ 129 h 408"/>
              <a:gd name="T24" fmla="*/ 850 w 865"/>
              <a:gd name="T25" fmla="*/ 114 h 408"/>
              <a:gd name="T26" fmla="*/ 661 w 865"/>
              <a:gd name="T27" fmla="*/ 378 h 408"/>
              <a:gd name="T28" fmla="*/ 129 w 865"/>
              <a:gd name="T29" fmla="*/ 378 h 408"/>
              <a:gd name="T30" fmla="*/ 30 w 865"/>
              <a:gd name="T31" fmla="*/ 251 h 408"/>
              <a:gd name="T32" fmla="*/ 30 w 865"/>
              <a:gd name="T33" fmla="*/ 158 h 408"/>
              <a:gd name="T34" fmla="*/ 129 w 865"/>
              <a:gd name="T35" fmla="*/ 30 h 408"/>
              <a:gd name="T36" fmla="*/ 661 w 865"/>
              <a:gd name="T37" fmla="*/ 30 h 408"/>
              <a:gd name="T38" fmla="*/ 757 w 865"/>
              <a:gd name="T39" fmla="*/ 131 h 408"/>
              <a:gd name="T40" fmla="*/ 757 w 865"/>
              <a:gd name="T41" fmla="*/ 278 h 408"/>
              <a:gd name="T42" fmla="*/ 661 w 865"/>
              <a:gd name="T43" fmla="*/ 378 h 408"/>
              <a:gd name="T44" fmla="*/ 835 w 865"/>
              <a:gd name="T45" fmla="*/ 264 h 408"/>
              <a:gd name="T46" fmla="*/ 789 w 865"/>
              <a:gd name="T47" fmla="*/ 264 h 408"/>
              <a:gd name="T48" fmla="*/ 790 w 865"/>
              <a:gd name="T49" fmla="*/ 251 h 408"/>
              <a:gd name="T50" fmla="*/ 790 w 865"/>
              <a:gd name="T51" fmla="*/ 158 h 408"/>
              <a:gd name="T52" fmla="*/ 789 w 865"/>
              <a:gd name="T53" fmla="*/ 144 h 408"/>
              <a:gd name="T54" fmla="*/ 835 w 865"/>
              <a:gd name="T55" fmla="*/ 144 h 408"/>
              <a:gd name="T56" fmla="*/ 835 w 865"/>
              <a:gd name="T57" fmla="*/ 264 h 408"/>
              <a:gd name="T58" fmla="*/ 835 w 865"/>
              <a:gd name="T59" fmla="*/ 264 h 408"/>
              <a:gd name="T60" fmla="*/ 835 w 865"/>
              <a:gd name="T61" fmla="*/ 264 h 408"/>
              <a:gd name="T62" fmla="*/ 244 w 865"/>
              <a:gd name="T63" fmla="*/ 333 h 408"/>
              <a:gd name="T64" fmla="*/ 228 w 865"/>
              <a:gd name="T65" fmla="*/ 318 h 408"/>
              <a:gd name="T66" fmla="*/ 228 w 865"/>
              <a:gd name="T67" fmla="*/ 90 h 408"/>
              <a:gd name="T68" fmla="*/ 244 w 865"/>
              <a:gd name="T69" fmla="*/ 75 h 408"/>
              <a:gd name="T70" fmla="*/ 259 w 865"/>
              <a:gd name="T71" fmla="*/ 90 h 408"/>
              <a:gd name="T72" fmla="*/ 259 w 865"/>
              <a:gd name="T73" fmla="*/ 318 h 408"/>
              <a:gd name="T74" fmla="*/ 244 w 865"/>
              <a:gd name="T75" fmla="*/ 333 h 408"/>
              <a:gd name="T76" fmla="*/ 244 w 865"/>
              <a:gd name="T77" fmla="*/ 333 h 408"/>
              <a:gd name="T78" fmla="*/ 244 w 865"/>
              <a:gd name="T79" fmla="*/ 333 h 408"/>
              <a:gd name="T80" fmla="*/ 129 w 865"/>
              <a:gd name="T81" fmla="*/ 333 h 408"/>
              <a:gd name="T82" fmla="*/ 114 w 865"/>
              <a:gd name="T83" fmla="*/ 318 h 408"/>
              <a:gd name="T84" fmla="*/ 114 w 865"/>
              <a:gd name="T85" fmla="*/ 90 h 408"/>
              <a:gd name="T86" fmla="*/ 129 w 865"/>
              <a:gd name="T87" fmla="*/ 75 h 408"/>
              <a:gd name="T88" fmla="*/ 144 w 865"/>
              <a:gd name="T89" fmla="*/ 90 h 408"/>
              <a:gd name="T90" fmla="*/ 144 w 865"/>
              <a:gd name="T91" fmla="*/ 318 h 408"/>
              <a:gd name="T92" fmla="*/ 129 w 865"/>
              <a:gd name="T93" fmla="*/ 333 h 408"/>
              <a:gd name="T94" fmla="*/ 129 w 865"/>
              <a:gd name="T95" fmla="*/ 333 h 408"/>
              <a:gd name="T96" fmla="*/ 129 w 865"/>
              <a:gd name="T97" fmla="*/ 333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65" h="408">
                <a:moveTo>
                  <a:pt x="850" y="114"/>
                </a:moveTo>
                <a:cubicBezTo>
                  <a:pt x="784" y="114"/>
                  <a:pt x="784" y="114"/>
                  <a:pt x="784" y="114"/>
                </a:cubicBezTo>
                <a:cubicBezTo>
                  <a:pt x="768" y="48"/>
                  <a:pt x="719" y="0"/>
                  <a:pt x="661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58" y="0"/>
                  <a:pt x="0" y="71"/>
                  <a:pt x="0" y="158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338"/>
                  <a:pt x="58" y="408"/>
                  <a:pt x="129" y="408"/>
                </a:cubicBezTo>
                <a:cubicBezTo>
                  <a:pt x="661" y="408"/>
                  <a:pt x="661" y="408"/>
                  <a:pt x="661" y="408"/>
                </a:cubicBezTo>
                <a:cubicBezTo>
                  <a:pt x="719" y="408"/>
                  <a:pt x="768" y="360"/>
                  <a:pt x="784" y="295"/>
                </a:cubicBezTo>
                <a:cubicBezTo>
                  <a:pt x="850" y="295"/>
                  <a:pt x="850" y="295"/>
                  <a:pt x="850" y="295"/>
                </a:cubicBezTo>
                <a:cubicBezTo>
                  <a:pt x="859" y="295"/>
                  <a:pt x="865" y="288"/>
                  <a:pt x="865" y="279"/>
                </a:cubicBezTo>
                <a:cubicBezTo>
                  <a:pt x="865" y="129"/>
                  <a:pt x="865" y="129"/>
                  <a:pt x="865" y="129"/>
                </a:cubicBezTo>
                <a:cubicBezTo>
                  <a:pt x="865" y="121"/>
                  <a:pt x="859" y="114"/>
                  <a:pt x="850" y="114"/>
                </a:cubicBezTo>
                <a:close/>
                <a:moveTo>
                  <a:pt x="661" y="378"/>
                </a:moveTo>
                <a:cubicBezTo>
                  <a:pt x="129" y="378"/>
                  <a:pt x="129" y="378"/>
                  <a:pt x="129" y="378"/>
                </a:cubicBezTo>
                <a:cubicBezTo>
                  <a:pt x="74" y="378"/>
                  <a:pt x="30" y="321"/>
                  <a:pt x="30" y="251"/>
                </a:cubicBezTo>
                <a:cubicBezTo>
                  <a:pt x="30" y="158"/>
                  <a:pt x="30" y="158"/>
                  <a:pt x="30" y="158"/>
                </a:cubicBezTo>
                <a:cubicBezTo>
                  <a:pt x="30" y="87"/>
                  <a:pt x="74" y="30"/>
                  <a:pt x="129" y="30"/>
                </a:cubicBezTo>
                <a:cubicBezTo>
                  <a:pt x="661" y="30"/>
                  <a:pt x="661" y="30"/>
                  <a:pt x="661" y="30"/>
                </a:cubicBezTo>
                <a:cubicBezTo>
                  <a:pt x="708" y="30"/>
                  <a:pt x="747" y="74"/>
                  <a:pt x="757" y="131"/>
                </a:cubicBezTo>
                <a:cubicBezTo>
                  <a:pt x="757" y="278"/>
                  <a:pt x="757" y="278"/>
                  <a:pt x="757" y="278"/>
                </a:cubicBezTo>
                <a:cubicBezTo>
                  <a:pt x="747" y="335"/>
                  <a:pt x="708" y="378"/>
                  <a:pt x="661" y="378"/>
                </a:cubicBezTo>
                <a:close/>
                <a:moveTo>
                  <a:pt x="835" y="264"/>
                </a:moveTo>
                <a:cubicBezTo>
                  <a:pt x="789" y="264"/>
                  <a:pt x="789" y="264"/>
                  <a:pt x="789" y="264"/>
                </a:cubicBezTo>
                <a:cubicBezTo>
                  <a:pt x="789" y="260"/>
                  <a:pt x="790" y="255"/>
                  <a:pt x="790" y="251"/>
                </a:cubicBezTo>
                <a:cubicBezTo>
                  <a:pt x="790" y="158"/>
                  <a:pt x="790" y="158"/>
                  <a:pt x="790" y="158"/>
                </a:cubicBezTo>
                <a:cubicBezTo>
                  <a:pt x="790" y="153"/>
                  <a:pt x="789" y="149"/>
                  <a:pt x="789" y="144"/>
                </a:cubicBezTo>
                <a:cubicBezTo>
                  <a:pt x="835" y="144"/>
                  <a:pt x="835" y="144"/>
                  <a:pt x="835" y="144"/>
                </a:cubicBezTo>
                <a:lnTo>
                  <a:pt x="835" y="264"/>
                </a:lnTo>
                <a:close/>
                <a:moveTo>
                  <a:pt x="835" y="264"/>
                </a:moveTo>
                <a:cubicBezTo>
                  <a:pt x="835" y="264"/>
                  <a:pt x="835" y="264"/>
                  <a:pt x="835" y="264"/>
                </a:cubicBezTo>
                <a:moveTo>
                  <a:pt x="244" y="333"/>
                </a:moveTo>
                <a:cubicBezTo>
                  <a:pt x="235" y="333"/>
                  <a:pt x="228" y="326"/>
                  <a:pt x="228" y="318"/>
                </a:cubicBezTo>
                <a:cubicBezTo>
                  <a:pt x="228" y="90"/>
                  <a:pt x="228" y="90"/>
                  <a:pt x="228" y="90"/>
                </a:cubicBezTo>
                <a:cubicBezTo>
                  <a:pt x="228" y="82"/>
                  <a:pt x="235" y="75"/>
                  <a:pt x="244" y="75"/>
                </a:cubicBezTo>
                <a:cubicBezTo>
                  <a:pt x="252" y="75"/>
                  <a:pt x="259" y="82"/>
                  <a:pt x="259" y="90"/>
                </a:cubicBezTo>
                <a:cubicBezTo>
                  <a:pt x="259" y="318"/>
                  <a:pt x="259" y="318"/>
                  <a:pt x="259" y="318"/>
                </a:cubicBezTo>
                <a:cubicBezTo>
                  <a:pt x="259" y="326"/>
                  <a:pt x="252" y="333"/>
                  <a:pt x="244" y="333"/>
                </a:cubicBezTo>
                <a:close/>
                <a:moveTo>
                  <a:pt x="244" y="333"/>
                </a:moveTo>
                <a:cubicBezTo>
                  <a:pt x="244" y="333"/>
                  <a:pt x="244" y="333"/>
                  <a:pt x="244" y="333"/>
                </a:cubicBezTo>
                <a:moveTo>
                  <a:pt x="129" y="333"/>
                </a:moveTo>
                <a:cubicBezTo>
                  <a:pt x="120" y="333"/>
                  <a:pt x="114" y="326"/>
                  <a:pt x="114" y="318"/>
                </a:cubicBezTo>
                <a:cubicBezTo>
                  <a:pt x="114" y="90"/>
                  <a:pt x="114" y="90"/>
                  <a:pt x="114" y="90"/>
                </a:cubicBezTo>
                <a:cubicBezTo>
                  <a:pt x="114" y="82"/>
                  <a:pt x="120" y="75"/>
                  <a:pt x="129" y="75"/>
                </a:cubicBezTo>
                <a:cubicBezTo>
                  <a:pt x="137" y="75"/>
                  <a:pt x="144" y="82"/>
                  <a:pt x="144" y="90"/>
                </a:cubicBezTo>
                <a:cubicBezTo>
                  <a:pt x="144" y="318"/>
                  <a:pt x="144" y="318"/>
                  <a:pt x="144" y="318"/>
                </a:cubicBezTo>
                <a:cubicBezTo>
                  <a:pt x="144" y="326"/>
                  <a:pt x="137" y="333"/>
                  <a:pt x="129" y="333"/>
                </a:cubicBezTo>
                <a:close/>
                <a:moveTo>
                  <a:pt x="129" y="333"/>
                </a:moveTo>
                <a:cubicBezTo>
                  <a:pt x="129" y="333"/>
                  <a:pt x="129" y="333"/>
                  <a:pt x="129" y="3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6" name="Freeform 214"/>
          <p:cNvSpPr>
            <a:spLocks noEditPoints="1"/>
          </p:cNvSpPr>
          <p:nvPr/>
        </p:nvSpPr>
        <p:spPr bwMode="auto">
          <a:xfrm>
            <a:off x="15705137" y="10993439"/>
            <a:ext cx="673100" cy="666750"/>
          </a:xfrm>
          <a:custGeom>
            <a:avLst/>
            <a:gdLst>
              <a:gd name="T0" fmla="*/ 841 w 884"/>
              <a:gd name="T1" fmla="*/ 168 h 875"/>
              <a:gd name="T2" fmla="*/ 752 w 884"/>
              <a:gd name="T3" fmla="*/ 134 h 875"/>
              <a:gd name="T4" fmla="*/ 715 w 884"/>
              <a:gd name="T5" fmla="*/ 42 h 875"/>
              <a:gd name="T6" fmla="*/ 566 w 884"/>
              <a:gd name="T7" fmla="*/ 40 h 875"/>
              <a:gd name="T8" fmla="*/ 511 w 884"/>
              <a:gd name="T9" fmla="*/ 223 h 875"/>
              <a:gd name="T10" fmla="*/ 221 w 884"/>
              <a:gd name="T11" fmla="*/ 513 h 875"/>
              <a:gd name="T12" fmla="*/ 40 w 884"/>
              <a:gd name="T13" fmla="*/ 570 h 875"/>
              <a:gd name="T14" fmla="*/ 41 w 884"/>
              <a:gd name="T15" fmla="*/ 718 h 875"/>
              <a:gd name="T16" fmla="*/ 129 w 884"/>
              <a:gd name="T17" fmla="*/ 750 h 875"/>
              <a:gd name="T18" fmla="*/ 167 w 884"/>
              <a:gd name="T19" fmla="*/ 843 h 875"/>
              <a:gd name="T20" fmla="*/ 242 w 884"/>
              <a:gd name="T21" fmla="*/ 875 h 875"/>
              <a:gd name="T22" fmla="*/ 316 w 884"/>
              <a:gd name="T23" fmla="*/ 844 h 875"/>
              <a:gd name="T24" fmla="*/ 371 w 884"/>
              <a:gd name="T25" fmla="*/ 664 h 875"/>
              <a:gd name="T26" fmla="*/ 663 w 884"/>
              <a:gd name="T27" fmla="*/ 372 h 875"/>
              <a:gd name="T28" fmla="*/ 843 w 884"/>
              <a:gd name="T29" fmla="*/ 316 h 875"/>
              <a:gd name="T30" fmla="*/ 841 w 884"/>
              <a:gd name="T31" fmla="*/ 168 h 875"/>
              <a:gd name="T32" fmla="*/ 822 w 884"/>
              <a:gd name="T33" fmla="*/ 295 h 875"/>
              <a:gd name="T34" fmla="*/ 657 w 884"/>
              <a:gd name="T35" fmla="*/ 342 h 875"/>
              <a:gd name="T36" fmla="*/ 650 w 884"/>
              <a:gd name="T37" fmla="*/ 342 h 875"/>
              <a:gd name="T38" fmla="*/ 345 w 884"/>
              <a:gd name="T39" fmla="*/ 647 h 875"/>
              <a:gd name="T40" fmla="*/ 341 w 884"/>
              <a:gd name="T41" fmla="*/ 652 h 875"/>
              <a:gd name="T42" fmla="*/ 340 w 884"/>
              <a:gd name="T43" fmla="*/ 658 h 875"/>
              <a:gd name="T44" fmla="*/ 294 w 884"/>
              <a:gd name="T45" fmla="*/ 823 h 875"/>
              <a:gd name="T46" fmla="*/ 188 w 884"/>
              <a:gd name="T47" fmla="*/ 821 h 875"/>
              <a:gd name="T48" fmla="*/ 158 w 884"/>
              <a:gd name="T49" fmla="*/ 733 h 875"/>
              <a:gd name="T50" fmla="*/ 153 w 884"/>
              <a:gd name="T51" fmla="*/ 720 h 875"/>
              <a:gd name="T52" fmla="*/ 141 w 884"/>
              <a:gd name="T53" fmla="*/ 720 h 875"/>
              <a:gd name="T54" fmla="*/ 63 w 884"/>
              <a:gd name="T55" fmla="*/ 696 h 875"/>
              <a:gd name="T56" fmla="*/ 61 w 884"/>
              <a:gd name="T57" fmla="*/ 591 h 875"/>
              <a:gd name="T58" fmla="*/ 227 w 884"/>
              <a:gd name="T59" fmla="*/ 543 h 875"/>
              <a:gd name="T60" fmla="*/ 234 w 884"/>
              <a:gd name="T61" fmla="*/ 543 h 875"/>
              <a:gd name="T62" fmla="*/ 536 w 884"/>
              <a:gd name="T63" fmla="*/ 241 h 875"/>
              <a:gd name="T64" fmla="*/ 542 w 884"/>
              <a:gd name="T65" fmla="*/ 236 h 875"/>
              <a:gd name="T66" fmla="*/ 542 w 884"/>
              <a:gd name="T67" fmla="*/ 229 h 875"/>
              <a:gd name="T68" fmla="*/ 587 w 884"/>
              <a:gd name="T69" fmla="*/ 61 h 875"/>
              <a:gd name="T70" fmla="*/ 639 w 884"/>
              <a:gd name="T71" fmla="*/ 40 h 875"/>
              <a:gd name="T72" fmla="*/ 694 w 884"/>
              <a:gd name="T73" fmla="*/ 63 h 875"/>
              <a:gd name="T74" fmla="*/ 722 w 884"/>
              <a:gd name="T75" fmla="*/ 148 h 875"/>
              <a:gd name="T76" fmla="*/ 723 w 884"/>
              <a:gd name="T77" fmla="*/ 163 h 875"/>
              <a:gd name="T78" fmla="*/ 738 w 884"/>
              <a:gd name="T79" fmla="*/ 163 h 875"/>
              <a:gd name="T80" fmla="*/ 820 w 884"/>
              <a:gd name="T81" fmla="*/ 189 h 875"/>
              <a:gd name="T82" fmla="*/ 822 w 884"/>
              <a:gd name="T83" fmla="*/ 295 h 875"/>
              <a:gd name="T84" fmla="*/ 822 w 884"/>
              <a:gd name="T85" fmla="*/ 295 h 875"/>
              <a:gd name="T86" fmla="*/ 822 w 884"/>
              <a:gd name="T87" fmla="*/ 295 h 8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84" h="875">
                <a:moveTo>
                  <a:pt x="841" y="168"/>
                </a:moveTo>
                <a:cubicBezTo>
                  <a:pt x="816" y="142"/>
                  <a:pt x="774" y="135"/>
                  <a:pt x="752" y="134"/>
                </a:cubicBezTo>
                <a:cubicBezTo>
                  <a:pt x="749" y="111"/>
                  <a:pt x="741" y="67"/>
                  <a:pt x="715" y="42"/>
                </a:cubicBezTo>
                <a:cubicBezTo>
                  <a:pt x="675" y="1"/>
                  <a:pt x="605" y="0"/>
                  <a:pt x="566" y="40"/>
                </a:cubicBezTo>
                <a:cubicBezTo>
                  <a:pt x="517" y="88"/>
                  <a:pt x="512" y="196"/>
                  <a:pt x="511" y="223"/>
                </a:cubicBezTo>
                <a:cubicBezTo>
                  <a:pt x="221" y="513"/>
                  <a:pt x="221" y="513"/>
                  <a:pt x="221" y="513"/>
                </a:cubicBezTo>
                <a:cubicBezTo>
                  <a:pt x="195" y="514"/>
                  <a:pt x="89" y="521"/>
                  <a:pt x="40" y="570"/>
                </a:cubicBezTo>
                <a:cubicBezTo>
                  <a:pt x="0" y="610"/>
                  <a:pt x="0" y="677"/>
                  <a:pt x="41" y="718"/>
                </a:cubicBezTo>
                <a:cubicBezTo>
                  <a:pt x="66" y="743"/>
                  <a:pt x="106" y="749"/>
                  <a:pt x="129" y="750"/>
                </a:cubicBezTo>
                <a:cubicBezTo>
                  <a:pt x="132" y="773"/>
                  <a:pt x="141" y="817"/>
                  <a:pt x="167" y="843"/>
                </a:cubicBezTo>
                <a:cubicBezTo>
                  <a:pt x="187" y="863"/>
                  <a:pt x="214" y="875"/>
                  <a:pt x="242" y="875"/>
                </a:cubicBezTo>
                <a:cubicBezTo>
                  <a:pt x="270" y="875"/>
                  <a:pt x="296" y="864"/>
                  <a:pt x="316" y="844"/>
                </a:cubicBezTo>
                <a:cubicBezTo>
                  <a:pt x="363" y="797"/>
                  <a:pt x="370" y="691"/>
                  <a:pt x="371" y="664"/>
                </a:cubicBezTo>
                <a:cubicBezTo>
                  <a:pt x="663" y="372"/>
                  <a:pt x="663" y="372"/>
                  <a:pt x="663" y="372"/>
                </a:cubicBezTo>
                <a:cubicBezTo>
                  <a:pt x="689" y="371"/>
                  <a:pt x="795" y="364"/>
                  <a:pt x="843" y="316"/>
                </a:cubicBezTo>
                <a:cubicBezTo>
                  <a:pt x="884" y="275"/>
                  <a:pt x="883" y="209"/>
                  <a:pt x="841" y="168"/>
                </a:cubicBezTo>
                <a:close/>
                <a:moveTo>
                  <a:pt x="822" y="295"/>
                </a:moveTo>
                <a:cubicBezTo>
                  <a:pt x="776" y="340"/>
                  <a:pt x="658" y="342"/>
                  <a:pt x="657" y="342"/>
                </a:cubicBezTo>
                <a:cubicBezTo>
                  <a:pt x="650" y="342"/>
                  <a:pt x="650" y="342"/>
                  <a:pt x="650" y="342"/>
                </a:cubicBezTo>
                <a:cubicBezTo>
                  <a:pt x="345" y="647"/>
                  <a:pt x="345" y="647"/>
                  <a:pt x="345" y="647"/>
                </a:cubicBezTo>
                <a:cubicBezTo>
                  <a:pt x="341" y="652"/>
                  <a:pt x="341" y="652"/>
                  <a:pt x="341" y="652"/>
                </a:cubicBezTo>
                <a:cubicBezTo>
                  <a:pt x="340" y="658"/>
                  <a:pt x="340" y="658"/>
                  <a:pt x="340" y="658"/>
                </a:cubicBezTo>
                <a:cubicBezTo>
                  <a:pt x="340" y="659"/>
                  <a:pt x="339" y="778"/>
                  <a:pt x="294" y="823"/>
                </a:cubicBezTo>
                <a:cubicBezTo>
                  <a:pt x="266" y="851"/>
                  <a:pt x="217" y="850"/>
                  <a:pt x="188" y="821"/>
                </a:cubicBezTo>
                <a:cubicBezTo>
                  <a:pt x="166" y="800"/>
                  <a:pt x="159" y="752"/>
                  <a:pt x="158" y="733"/>
                </a:cubicBezTo>
                <a:cubicBezTo>
                  <a:pt x="153" y="720"/>
                  <a:pt x="153" y="720"/>
                  <a:pt x="153" y="720"/>
                </a:cubicBezTo>
                <a:cubicBezTo>
                  <a:pt x="141" y="720"/>
                  <a:pt x="141" y="720"/>
                  <a:pt x="141" y="720"/>
                </a:cubicBezTo>
                <a:cubicBezTo>
                  <a:pt x="136" y="720"/>
                  <a:pt x="86" y="720"/>
                  <a:pt x="63" y="696"/>
                </a:cubicBezTo>
                <a:cubicBezTo>
                  <a:pt x="33" y="667"/>
                  <a:pt x="33" y="620"/>
                  <a:pt x="61" y="591"/>
                </a:cubicBezTo>
                <a:cubicBezTo>
                  <a:pt x="107" y="545"/>
                  <a:pt x="226" y="543"/>
                  <a:pt x="227" y="543"/>
                </a:cubicBezTo>
                <a:cubicBezTo>
                  <a:pt x="234" y="543"/>
                  <a:pt x="234" y="543"/>
                  <a:pt x="234" y="543"/>
                </a:cubicBezTo>
                <a:cubicBezTo>
                  <a:pt x="536" y="241"/>
                  <a:pt x="536" y="241"/>
                  <a:pt x="536" y="241"/>
                </a:cubicBezTo>
                <a:cubicBezTo>
                  <a:pt x="542" y="236"/>
                  <a:pt x="542" y="236"/>
                  <a:pt x="542" y="236"/>
                </a:cubicBezTo>
                <a:cubicBezTo>
                  <a:pt x="542" y="229"/>
                  <a:pt x="542" y="229"/>
                  <a:pt x="542" y="229"/>
                </a:cubicBezTo>
                <a:cubicBezTo>
                  <a:pt x="542" y="228"/>
                  <a:pt x="542" y="107"/>
                  <a:pt x="587" y="61"/>
                </a:cubicBezTo>
                <a:cubicBezTo>
                  <a:pt x="601" y="48"/>
                  <a:pt x="619" y="40"/>
                  <a:pt x="639" y="40"/>
                </a:cubicBezTo>
                <a:cubicBezTo>
                  <a:pt x="660" y="40"/>
                  <a:pt x="679" y="48"/>
                  <a:pt x="694" y="63"/>
                </a:cubicBezTo>
                <a:cubicBezTo>
                  <a:pt x="716" y="85"/>
                  <a:pt x="722" y="132"/>
                  <a:pt x="722" y="148"/>
                </a:cubicBezTo>
                <a:cubicBezTo>
                  <a:pt x="723" y="163"/>
                  <a:pt x="723" y="163"/>
                  <a:pt x="723" y="163"/>
                </a:cubicBezTo>
                <a:cubicBezTo>
                  <a:pt x="738" y="163"/>
                  <a:pt x="738" y="163"/>
                  <a:pt x="738" y="163"/>
                </a:cubicBezTo>
                <a:cubicBezTo>
                  <a:pt x="757" y="163"/>
                  <a:pt x="800" y="169"/>
                  <a:pt x="820" y="189"/>
                </a:cubicBezTo>
                <a:cubicBezTo>
                  <a:pt x="849" y="219"/>
                  <a:pt x="850" y="266"/>
                  <a:pt x="822" y="295"/>
                </a:cubicBezTo>
                <a:close/>
                <a:moveTo>
                  <a:pt x="822" y="295"/>
                </a:moveTo>
                <a:cubicBezTo>
                  <a:pt x="822" y="295"/>
                  <a:pt x="822" y="295"/>
                  <a:pt x="822" y="29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7" name="Freeform 215"/>
          <p:cNvSpPr>
            <a:spLocks noEditPoints="1"/>
          </p:cNvSpPr>
          <p:nvPr/>
        </p:nvSpPr>
        <p:spPr bwMode="auto">
          <a:xfrm>
            <a:off x="3386137" y="9444038"/>
            <a:ext cx="660400" cy="660400"/>
          </a:xfrm>
          <a:custGeom>
            <a:avLst/>
            <a:gdLst>
              <a:gd name="T0" fmla="*/ 15 w 866"/>
              <a:gd name="T1" fmla="*/ 836 h 866"/>
              <a:gd name="T2" fmla="*/ 15 w 866"/>
              <a:gd name="T3" fmla="*/ 866 h 866"/>
              <a:gd name="T4" fmla="*/ 866 w 866"/>
              <a:gd name="T5" fmla="*/ 851 h 866"/>
              <a:gd name="T6" fmla="*/ 851 w 866"/>
              <a:gd name="T7" fmla="*/ 836 h 866"/>
              <a:gd name="T8" fmla="*/ 15 w 866"/>
              <a:gd name="T9" fmla="*/ 828 h 866"/>
              <a:gd name="T10" fmla="*/ 866 w 866"/>
              <a:gd name="T11" fmla="*/ 813 h 866"/>
              <a:gd name="T12" fmla="*/ 716 w 866"/>
              <a:gd name="T13" fmla="*/ 798 h 866"/>
              <a:gd name="T14" fmla="*/ 700 w 866"/>
              <a:gd name="T15" fmla="*/ 570 h 866"/>
              <a:gd name="T16" fmla="*/ 640 w 866"/>
              <a:gd name="T17" fmla="*/ 283 h 866"/>
              <a:gd name="T18" fmla="*/ 562 w 866"/>
              <a:gd name="T19" fmla="*/ 268 h 866"/>
              <a:gd name="T20" fmla="*/ 547 w 866"/>
              <a:gd name="T21" fmla="*/ 152 h 866"/>
              <a:gd name="T22" fmla="*/ 448 w 866"/>
              <a:gd name="T23" fmla="*/ 69 h 866"/>
              <a:gd name="T24" fmla="*/ 523 w 866"/>
              <a:gd name="T25" fmla="*/ 54 h 866"/>
              <a:gd name="T26" fmla="*/ 448 w 866"/>
              <a:gd name="T27" fmla="*/ 39 h 866"/>
              <a:gd name="T28" fmla="*/ 433 w 866"/>
              <a:gd name="T29" fmla="*/ 0 h 866"/>
              <a:gd name="T30" fmla="*/ 418 w 866"/>
              <a:gd name="T31" fmla="*/ 39 h 866"/>
              <a:gd name="T32" fmla="*/ 342 w 866"/>
              <a:gd name="T33" fmla="*/ 54 h 866"/>
              <a:gd name="T34" fmla="*/ 418 w 866"/>
              <a:gd name="T35" fmla="*/ 69 h 866"/>
              <a:gd name="T36" fmla="*/ 319 w 866"/>
              <a:gd name="T37" fmla="*/ 152 h 866"/>
              <a:gd name="T38" fmla="*/ 304 w 866"/>
              <a:gd name="T39" fmla="*/ 268 h 866"/>
              <a:gd name="T40" fmla="*/ 228 w 866"/>
              <a:gd name="T41" fmla="*/ 283 h 866"/>
              <a:gd name="T42" fmla="*/ 169 w 866"/>
              <a:gd name="T43" fmla="*/ 570 h 866"/>
              <a:gd name="T44" fmla="*/ 154 w 866"/>
              <a:gd name="T45" fmla="*/ 798 h 866"/>
              <a:gd name="T46" fmla="*/ 0 w 866"/>
              <a:gd name="T47" fmla="*/ 813 h 866"/>
              <a:gd name="T48" fmla="*/ 375 w 866"/>
              <a:gd name="T49" fmla="*/ 680 h 866"/>
              <a:gd name="T50" fmla="*/ 492 w 866"/>
              <a:gd name="T51" fmla="*/ 798 h 866"/>
              <a:gd name="T52" fmla="*/ 375 w 866"/>
              <a:gd name="T53" fmla="*/ 680 h 866"/>
              <a:gd name="T54" fmla="*/ 532 w 866"/>
              <a:gd name="T55" fmla="*/ 183 h 866"/>
              <a:gd name="T56" fmla="*/ 334 w 866"/>
              <a:gd name="T57" fmla="*/ 268 h 866"/>
              <a:gd name="T58" fmla="*/ 258 w 866"/>
              <a:gd name="T59" fmla="*/ 298 h 866"/>
              <a:gd name="T60" fmla="*/ 609 w 866"/>
              <a:gd name="T61" fmla="*/ 570 h 866"/>
              <a:gd name="T62" fmla="*/ 258 w 866"/>
              <a:gd name="T63" fmla="*/ 298 h 866"/>
              <a:gd name="T64" fmla="*/ 685 w 866"/>
              <a:gd name="T65" fmla="*/ 601 h 866"/>
              <a:gd name="T66" fmla="*/ 523 w 866"/>
              <a:gd name="T67" fmla="*/ 798 h 866"/>
              <a:gd name="T68" fmla="*/ 507 w 866"/>
              <a:gd name="T69" fmla="*/ 649 h 866"/>
              <a:gd name="T70" fmla="*/ 345 w 866"/>
              <a:gd name="T71" fmla="*/ 664 h 866"/>
              <a:gd name="T72" fmla="*/ 184 w 866"/>
              <a:gd name="T73" fmla="*/ 798 h 866"/>
              <a:gd name="T74" fmla="*/ 184 w 866"/>
              <a:gd name="T75" fmla="*/ 601 h 866"/>
              <a:gd name="T76" fmla="*/ 434 w 866"/>
              <a:gd name="T77" fmla="*/ 345 h 866"/>
              <a:gd name="T78" fmla="*/ 434 w 866"/>
              <a:gd name="T79" fmla="*/ 523 h 866"/>
              <a:gd name="T80" fmla="*/ 434 w 866"/>
              <a:gd name="T81" fmla="*/ 345 h 866"/>
              <a:gd name="T82" fmla="*/ 375 w 866"/>
              <a:gd name="T83" fmla="*/ 434 h 866"/>
              <a:gd name="T84" fmla="*/ 492 w 866"/>
              <a:gd name="T85" fmla="*/ 434 h 866"/>
              <a:gd name="T86" fmla="*/ 434 w 866"/>
              <a:gd name="T87" fmla="*/ 493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6" h="866">
                <a:moveTo>
                  <a:pt x="851" y="836"/>
                </a:moveTo>
                <a:cubicBezTo>
                  <a:pt x="15" y="836"/>
                  <a:pt x="15" y="836"/>
                  <a:pt x="15" y="836"/>
                </a:cubicBezTo>
                <a:cubicBezTo>
                  <a:pt x="7" y="836"/>
                  <a:pt x="0" y="843"/>
                  <a:pt x="0" y="851"/>
                </a:cubicBezTo>
                <a:cubicBezTo>
                  <a:pt x="0" y="860"/>
                  <a:pt x="7" y="866"/>
                  <a:pt x="15" y="866"/>
                </a:cubicBezTo>
                <a:cubicBezTo>
                  <a:pt x="851" y="866"/>
                  <a:pt x="851" y="866"/>
                  <a:pt x="851" y="866"/>
                </a:cubicBezTo>
                <a:cubicBezTo>
                  <a:pt x="859" y="866"/>
                  <a:pt x="866" y="860"/>
                  <a:pt x="866" y="851"/>
                </a:cubicBezTo>
                <a:cubicBezTo>
                  <a:pt x="866" y="843"/>
                  <a:pt x="859" y="836"/>
                  <a:pt x="851" y="836"/>
                </a:cubicBezTo>
                <a:close/>
                <a:moveTo>
                  <a:pt x="851" y="836"/>
                </a:moveTo>
                <a:cubicBezTo>
                  <a:pt x="851" y="836"/>
                  <a:pt x="851" y="836"/>
                  <a:pt x="851" y="836"/>
                </a:cubicBezTo>
                <a:moveTo>
                  <a:pt x="15" y="828"/>
                </a:moveTo>
                <a:cubicBezTo>
                  <a:pt x="851" y="828"/>
                  <a:pt x="851" y="828"/>
                  <a:pt x="851" y="828"/>
                </a:cubicBezTo>
                <a:cubicBezTo>
                  <a:pt x="859" y="828"/>
                  <a:pt x="866" y="822"/>
                  <a:pt x="866" y="813"/>
                </a:cubicBezTo>
                <a:cubicBezTo>
                  <a:pt x="866" y="805"/>
                  <a:pt x="859" y="798"/>
                  <a:pt x="851" y="798"/>
                </a:cubicBezTo>
                <a:cubicBezTo>
                  <a:pt x="716" y="798"/>
                  <a:pt x="716" y="798"/>
                  <a:pt x="716" y="798"/>
                </a:cubicBezTo>
                <a:cubicBezTo>
                  <a:pt x="716" y="585"/>
                  <a:pt x="716" y="585"/>
                  <a:pt x="716" y="585"/>
                </a:cubicBezTo>
                <a:cubicBezTo>
                  <a:pt x="716" y="577"/>
                  <a:pt x="709" y="570"/>
                  <a:pt x="700" y="570"/>
                </a:cubicBezTo>
                <a:cubicBezTo>
                  <a:pt x="640" y="570"/>
                  <a:pt x="640" y="570"/>
                  <a:pt x="640" y="570"/>
                </a:cubicBezTo>
                <a:cubicBezTo>
                  <a:pt x="640" y="283"/>
                  <a:pt x="640" y="283"/>
                  <a:pt x="640" y="283"/>
                </a:cubicBezTo>
                <a:cubicBezTo>
                  <a:pt x="640" y="275"/>
                  <a:pt x="633" y="268"/>
                  <a:pt x="624" y="268"/>
                </a:cubicBezTo>
                <a:cubicBezTo>
                  <a:pt x="562" y="268"/>
                  <a:pt x="562" y="268"/>
                  <a:pt x="562" y="268"/>
                </a:cubicBezTo>
                <a:cubicBezTo>
                  <a:pt x="562" y="168"/>
                  <a:pt x="562" y="168"/>
                  <a:pt x="562" y="168"/>
                </a:cubicBezTo>
                <a:cubicBezTo>
                  <a:pt x="562" y="159"/>
                  <a:pt x="555" y="152"/>
                  <a:pt x="547" y="152"/>
                </a:cubicBezTo>
                <a:cubicBezTo>
                  <a:pt x="448" y="152"/>
                  <a:pt x="448" y="152"/>
                  <a:pt x="448" y="152"/>
                </a:cubicBezTo>
                <a:cubicBezTo>
                  <a:pt x="448" y="69"/>
                  <a:pt x="448" y="69"/>
                  <a:pt x="448" y="69"/>
                </a:cubicBezTo>
                <a:cubicBezTo>
                  <a:pt x="507" y="69"/>
                  <a:pt x="507" y="69"/>
                  <a:pt x="507" y="69"/>
                </a:cubicBezTo>
                <a:cubicBezTo>
                  <a:pt x="516" y="69"/>
                  <a:pt x="523" y="62"/>
                  <a:pt x="523" y="54"/>
                </a:cubicBezTo>
                <a:cubicBezTo>
                  <a:pt x="523" y="45"/>
                  <a:pt x="516" y="39"/>
                  <a:pt x="507" y="39"/>
                </a:cubicBezTo>
                <a:cubicBezTo>
                  <a:pt x="448" y="39"/>
                  <a:pt x="448" y="39"/>
                  <a:pt x="448" y="39"/>
                </a:cubicBezTo>
                <a:cubicBezTo>
                  <a:pt x="448" y="16"/>
                  <a:pt x="448" y="16"/>
                  <a:pt x="448" y="16"/>
                </a:cubicBezTo>
                <a:cubicBezTo>
                  <a:pt x="448" y="7"/>
                  <a:pt x="441" y="0"/>
                  <a:pt x="433" y="0"/>
                </a:cubicBezTo>
                <a:cubicBezTo>
                  <a:pt x="425" y="0"/>
                  <a:pt x="418" y="7"/>
                  <a:pt x="418" y="16"/>
                </a:cubicBezTo>
                <a:cubicBezTo>
                  <a:pt x="418" y="39"/>
                  <a:pt x="418" y="39"/>
                  <a:pt x="418" y="39"/>
                </a:cubicBezTo>
                <a:cubicBezTo>
                  <a:pt x="357" y="39"/>
                  <a:pt x="357" y="39"/>
                  <a:pt x="357" y="39"/>
                </a:cubicBezTo>
                <a:cubicBezTo>
                  <a:pt x="349" y="39"/>
                  <a:pt x="342" y="45"/>
                  <a:pt x="342" y="54"/>
                </a:cubicBezTo>
                <a:cubicBezTo>
                  <a:pt x="342" y="62"/>
                  <a:pt x="349" y="69"/>
                  <a:pt x="357" y="69"/>
                </a:cubicBezTo>
                <a:cubicBezTo>
                  <a:pt x="418" y="69"/>
                  <a:pt x="418" y="69"/>
                  <a:pt x="418" y="69"/>
                </a:cubicBezTo>
                <a:cubicBezTo>
                  <a:pt x="418" y="152"/>
                  <a:pt x="418" y="152"/>
                  <a:pt x="418" y="152"/>
                </a:cubicBezTo>
                <a:cubicBezTo>
                  <a:pt x="319" y="152"/>
                  <a:pt x="319" y="152"/>
                  <a:pt x="319" y="152"/>
                </a:cubicBezTo>
                <a:cubicBezTo>
                  <a:pt x="311" y="152"/>
                  <a:pt x="304" y="159"/>
                  <a:pt x="304" y="168"/>
                </a:cubicBezTo>
                <a:cubicBezTo>
                  <a:pt x="304" y="268"/>
                  <a:pt x="304" y="268"/>
                  <a:pt x="304" y="268"/>
                </a:cubicBezTo>
                <a:cubicBezTo>
                  <a:pt x="243" y="268"/>
                  <a:pt x="243" y="268"/>
                  <a:pt x="243" y="268"/>
                </a:cubicBezTo>
                <a:cubicBezTo>
                  <a:pt x="235" y="268"/>
                  <a:pt x="228" y="275"/>
                  <a:pt x="228" y="283"/>
                </a:cubicBezTo>
                <a:cubicBezTo>
                  <a:pt x="228" y="570"/>
                  <a:pt x="228" y="570"/>
                  <a:pt x="228" y="570"/>
                </a:cubicBezTo>
                <a:cubicBezTo>
                  <a:pt x="169" y="570"/>
                  <a:pt x="169" y="570"/>
                  <a:pt x="169" y="570"/>
                </a:cubicBezTo>
                <a:cubicBezTo>
                  <a:pt x="160" y="570"/>
                  <a:pt x="154" y="577"/>
                  <a:pt x="154" y="585"/>
                </a:cubicBezTo>
                <a:cubicBezTo>
                  <a:pt x="154" y="798"/>
                  <a:pt x="154" y="798"/>
                  <a:pt x="154" y="798"/>
                </a:cubicBezTo>
                <a:cubicBezTo>
                  <a:pt x="15" y="798"/>
                  <a:pt x="15" y="798"/>
                  <a:pt x="15" y="798"/>
                </a:cubicBezTo>
                <a:cubicBezTo>
                  <a:pt x="7" y="798"/>
                  <a:pt x="0" y="805"/>
                  <a:pt x="0" y="813"/>
                </a:cubicBezTo>
                <a:cubicBezTo>
                  <a:pt x="0" y="822"/>
                  <a:pt x="7" y="828"/>
                  <a:pt x="15" y="828"/>
                </a:cubicBezTo>
                <a:close/>
                <a:moveTo>
                  <a:pt x="375" y="680"/>
                </a:moveTo>
                <a:cubicBezTo>
                  <a:pt x="492" y="680"/>
                  <a:pt x="492" y="680"/>
                  <a:pt x="492" y="680"/>
                </a:cubicBezTo>
                <a:cubicBezTo>
                  <a:pt x="492" y="798"/>
                  <a:pt x="492" y="798"/>
                  <a:pt x="492" y="798"/>
                </a:cubicBezTo>
                <a:cubicBezTo>
                  <a:pt x="375" y="798"/>
                  <a:pt x="375" y="798"/>
                  <a:pt x="375" y="798"/>
                </a:cubicBezTo>
                <a:lnTo>
                  <a:pt x="375" y="680"/>
                </a:lnTo>
                <a:close/>
                <a:moveTo>
                  <a:pt x="334" y="183"/>
                </a:moveTo>
                <a:cubicBezTo>
                  <a:pt x="532" y="183"/>
                  <a:pt x="532" y="183"/>
                  <a:pt x="532" y="183"/>
                </a:cubicBezTo>
                <a:cubicBezTo>
                  <a:pt x="532" y="268"/>
                  <a:pt x="532" y="268"/>
                  <a:pt x="532" y="268"/>
                </a:cubicBezTo>
                <a:cubicBezTo>
                  <a:pt x="334" y="268"/>
                  <a:pt x="334" y="268"/>
                  <a:pt x="334" y="268"/>
                </a:cubicBezTo>
                <a:lnTo>
                  <a:pt x="334" y="183"/>
                </a:lnTo>
                <a:close/>
                <a:moveTo>
                  <a:pt x="258" y="298"/>
                </a:moveTo>
                <a:cubicBezTo>
                  <a:pt x="609" y="298"/>
                  <a:pt x="609" y="298"/>
                  <a:pt x="609" y="298"/>
                </a:cubicBezTo>
                <a:cubicBezTo>
                  <a:pt x="609" y="570"/>
                  <a:pt x="609" y="570"/>
                  <a:pt x="609" y="570"/>
                </a:cubicBezTo>
                <a:cubicBezTo>
                  <a:pt x="258" y="570"/>
                  <a:pt x="258" y="570"/>
                  <a:pt x="258" y="570"/>
                </a:cubicBezTo>
                <a:lnTo>
                  <a:pt x="258" y="298"/>
                </a:lnTo>
                <a:close/>
                <a:moveTo>
                  <a:pt x="184" y="601"/>
                </a:moveTo>
                <a:cubicBezTo>
                  <a:pt x="685" y="601"/>
                  <a:pt x="685" y="601"/>
                  <a:pt x="685" y="601"/>
                </a:cubicBezTo>
                <a:cubicBezTo>
                  <a:pt x="685" y="798"/>
                  <a:pt x="685" y="798"/>
                  <a:pt x="685" y="798"/>
                </a:cubicBezTo>
                <a:cubicBezTo>
                  <a:pt x="523" y="798"/>
                  <a:pt x="523" y="798"/>
                  <a:pt x="523" y="798"/>
                </a:cubicBezTo>
                <a:cubicBezTo>
                  <a:pt x="523" y="664"/>
                  <a:pt x="523" y="664"/>
                  <a:pt x="523" y="664"/>
                </a:cubicBezTo>
                <a:cubicBezTo>
                  <a:pt x="523" y="656"/>
                  <a:pt x="516" y="649"/>
                  <a:pt x="507" y="649"/>
                </a:cubicBezTo>
                <a:cubicBezTo>
                  <a:pt x="360" y="649"/>
                  <a:pt x="360" y="649"/>
                  <a:pt x="360" y="649"/>
                </a:cubicBezTo>
                <a:cubicBezTo>
                  <a:pt x="352" y="649"/>
                  <a:pt x="345" y="656"/>
                  <a:pt x="345" y="664"/>
                </a:cubicBezTo>
                <a:cubicBezTo>
                  <a:pt x="345" y="798"/>
                  <a:pt x="345" y="798"/>
                  <a:pt x="345" y="798"/>
                </a:cubicBezTo>
                <a:cubicBezTo>
                  <a:pt x="184" y="798"/>
                  <a:pt x="184" y="798"/>
                  <a:pt x="184" y="798"/>
                </a:cubicBezTo>
                <a:lnTo>
                  <a:pt x="184" y="601"/>
                </a:lnTo>
                <a:close/>
                <a:moveTo>
                  <a:pt x="184" y="601"/>
                </a:moveTo>
                <a:cubicBezTo>
                  <a:pt x="184" y="601"/>
                  <a:pt x="184" y="601"/>
                  <a:pt x="184" y="601"/>
                </a:cubicBezTo>
                <a:moveTo>
                  <a:pt x="434" y="345"/>
                </a:moveTo>
                <a:cubicBezTo>
                  <a:pt x="385" y="345"/>
                  <a:pt x="345" y="385"/>
                  <a:pt x="345" y="434"/>
                </a:cubicBezTo>
                <a:cubicBezTo>
                  <a:pt x="345" y="483"/>
                  <a:pt x="385" y="523"/>
                  <a:pt x="434" y="523"/>
                </a:cubicBezTo>
                <a:cubicBezTo>
                  <a:pt x="483" y="523"/>
                  <a:pt x="523" y="483"/>
                  <a:pt x="523" y="434"/>
                </a:cubicBezTo>
                <a:cubicBezTo>
                  <a:pt x="523" y="385"/>
                  <a:pt x="483" y="345"/>
                  <a:pt x="434" y="345"/>
                </a:cubicBezTo>
                <a:close/>
                <a:moveTo>
                  <a:pt x="434" y="493"/>
                </a:moveTo>
                <a:cubicBezTo>
                  <a:pt x="401" y="493"/>
                  <a:pt x="375" y="466"/>
                  <a:pt x="375" y="434"/>
                </a:cubicBezTo>
                <a:cubicBezTo>
                  <a:pt x="375" y="402"/>
                  <a:pt x="401" y="376"/>
                  <a:pt x="434" y="376"/>
                </a:cubicBezTo>
                <a:cubicBezTo>
                  <a:pt x="466" y="376"/>
                  <a:pt x="492" y="402"/>
                  <a:pt x="492" y="434"/>
                </a:cubicBezTo>
                <a:cubicBezTo>
                  <a:pt x="492" y="466"/>
                  <a:pt x="466" y="493"/>
                  <a:pt x="434" y="493"/>
                </a:cubicBezTo>
                <a:close/>
                <a:moveTo>
                  <a:pt x="434" y="493"/>
                </a:moveTo>
                <a:cubicBezTo>
                  <a:pt x="434" y="493"/>
                  <a:pt x="434" y="493"/>
                  <a:pt x="434" y="49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8" name="Freeform 216"/>
          <p:cNvSpPr>
            <a:spLocks noEditPoints="1"/>
          </p:cNvSpPr>
          <p:nvPr/>
        </p:nvSpPr>
        <p:spPr bwMode="auto">
          <a:xfrm>
            <a:off x="15701964" y="2046288"/>
            <a:ext cx="679450" cy="647700"/>
          </a:xfrm>
          <a:custGeom>
            <a:avLst/>
            <a:gdLst>
              <a:gd name="T0" fmla="*/ 682 w 892"/>
              <a:gd name="T1" fmla="*/ 307 h 851"/>
              <a:gd name="T2" fmla="*/ 666 w 892"/>
              <a:gd name="T3" fmla="*/ 22 h 851"/>
              <a:gd name="T4" fmla="*/ 522 w 892"/>
              <a:gd name="T5" fmla="*/ 74 h 851"/>
              <a:gd name="T6" fmla="*/ 390 w 892"/>
              <a:gd name="T7" fmla="*/ 149 h 851"/>
              <a:gd name="T8" fmla="*/ 210 w 892"/>
              <a:gd name="T9" fmla="*/ 37 h 851"/>
              <a:gd name="T10" fmla="*/ 154 w 892"/>
              <a:gd name="T11" fmla="*/ 227 h 851"/>
              <a:gd name="T12" fmla="*/ 103 w 892"/>
              <a:gd name="T13" fmla="*/ 442 h 851"/>
              <a:gd name="T14" fmla="*/ 98 w 892"/>
              <a:gd name="T15" fmla="*/ 642 h 851"/>
              <a:gd name="T16" fmla="*/ 312 w 892"/>
              <a:gd name="T17" fmla="*/ 633 h 851"/>
              <a:gd name="T18" fmla="*/ 454 w 892"/>
              <a:gd name="T19" fmla="*/ 851 h 851"/>
              <a:gd name="T20" fmla="*/ 572 w 892"/>
              <a:gd name="T21" fmla="*/ 718 h 851"/>
              <a:gd name="T22" fmla="*/ 678 w 892"/>
              <a:gd name="T23" fmla="*/ 572 h 851"/>
              <a:gd name="T24" fmla="*/ 795 w 892"/>
              <a:gd name="T25" fmla="*/ 582 h 851"/>
              <a:gd name="T26" fmla="*/ 776 w 892"/>
              <a:gd name="T27" fmla="*/ 384 h 851"/>
              <a:gd name="T28" fmla="*/ 795 w 892"/>
              <a:gd name="T29" fmla="*/ 552 h 851"/>
              <a:gd name="T30" fmla="*/ 592 w 892"/>
              <a:gd name="T31" fmla="*/ 582 h 851"/>
              <a:gd name="T32" fmla="*/ 484 w 892"/>
              <a:gd name="T33" fmla="*/ 818 h 851"/>
              <a:gd name="T34" fmla="*/ 407 w 892"/>
              <a:gd name="T35" fmla="*/ 737 h 851"/>
              <a:gd name="T36" fmla="*/ 248 w 892"/>
              <a:gd name="T37" fmla="*/ 577 h 851"/>
              <a:gd name="T38" fmla="*/ 98 w 892"/>
              <a:gd name="T39" fmla="*/ 612 h 851"/>
              <a:gd name="T40" fmla="*/ 118 w 892"/>
              <a:gd name="T41" fmla="*/ 469 h 851"/>
              <a:gd name="T42" fmla="*/ 179 w 892"/>
              <a:gd name="T43" fmla="*/ 209 h 851"/>
              <a:gd name="T44" fmla="*/ 210 w 892"/>
              <a:gd name="T45" fmla="*/ 68 h 851"/>
              <a:gd name="T46" fmla="*/ 390 w 892"/>
              <a:gd name="T47" fmla="*/ 180 h 851"/>
              <a:gd name="T48" fmla="*/ 547 w 892"/>
              <a:gd name="T49" fmla="*/ 91 h 851"/>
              <a:gd name="T50" fmla="*/ 651 w 892"/>
              <a:gd name="T51" fmla="*/ 49 h 851"/>
              <a:gd name="T52" fmla="*/ 654 w 892"/>
              <a:gd name="T53" fmla="*/ 318 h 851"/>
              <a:gd name="T54" fmla="*/ 846 w 892"/>
              <a:gd name="T55" fmla="*/ 497 h 851"/>
              <a:gd name="T56" fmla="*/ 361 w 892"/>
              <a:gd name="T57" fmla="*/ 361 h 851"/>
              <a:gd name="T58" fmla="*/ 442 w 892"/>
              <a:gd name="T59" fmla="*/ 500 h 851"/>
              <a:gd name="T60" fmla="*/ 489 w 892"/>
              <a:gd name="T61" fmla="*/ 326 h 851"/>
              <a:gd name="T62" fmla="*/ 411 w 892"/>
              <a:gd name="T63" fmla="*/ 462 h 851"/>
              <a:gd name="T64" fmla="*/ 442 w 892"/>
              <a:gd name="T65" fmla="*/ 344 h 851"/>
              <a:gd name="T66" fmla="*/ 497 w 892"/>
              <a:gd name="T67" fmla="*/ 438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2" h="851">
                <a:moveTo>
                  <a:pt x="776" y="384"/>
                </a:moveTo>
                <a:cubicBezTo>
                  <a:pt x="706" y="360"/>
                  <a:pt x="704" y="358"/>
                  <a:pt x="682" y="307"/>
                </a:cubicBezTo>
                <a:cubicBezTo>
                  <a:pt x="658" y="248"/>
                  <a:pt x="658" y="248"/>
                  <a:pt x="690" y="177"/>
                </a:cubicBezTo>
                <a:cubicBezTo>
                  <a:pt x="733" y="81"/>
                  <a:pt x="735" y="63"/>
                  <a:pt x="666" y="22"/>
                </a:cubicBezTo>
                <a:cubicBezTo>
                  <a:pt x="643" y="9"/>
                  <a:pt x="625" y="0"/>
                  <a:pt x="607" y="0"/>
                </a:cubicBezTo>
                <a:cubicBezTo>
                  <a:pt x="577" y="0"/>
                  <a:pt x="556" y="27"/>
                  <a:pt x="522" y="74"/>
                </a:cubicBezTo>
                <a:cubicBezTo>
                  <a:pt x="475" y="140"/>
                  <a:pt x="469" y="142"/>
                  <a:pt x="417" y="148"/>
                </a:cubicBezTo>
                <a:cubicBezTo>
                  <a:pt x="407" y="149"/>
                  <a:pt x="398" y="149"/>
                  <a:pt x="390" y="149"/>
                </a:cubicBezTo>
                <a:cubicBezTo>
                  <a:pt x="364" y="149"/>
                  <a:pt x="353" y="143"/>
                  <a:pt x="306" y="99"/>
                </a:cubicBezTo>
                <a:cubicBezTo>
                  <a:pt x="261" y="57"/>
                  <a:pt x="236" y="37"/>
                  <a:pt x="210" y="37"/>
                </a:cubicBezTo>
                <a:cubicBezTo>
                  <a:pt x="189" y="37"/>
                  <a:pt x="171" y="52"/>
                  <a:pt x="149" y="70"/>
                </a:cubicBezTo>
                <a:cubicBezTo>
                  <a:pt x="93" y="121"/>
                  <a:pt x="93" y="141"/>
                  <a:pt x="154" y="227"/>
                </a:cubicBezTo>
                <a:cubicBezTo>
                  <a:pt x="200" y="290"/>
                  <a:pt x="200" y="297"/>
                  <a:pt x="188" y="350"/>
                </a:cubicBezTo>
                <a:cubicBezTo>
                  <a:pt x="179" y="394"/>
                  <a:pt x="175" y="402"/>
                  <a:pt x="103" y="442"/>
                </a:cubicBezTo>
                <a:cubicBezTo>
                  <a:pt x="15" y="490"/>
                  <a:pt x="0" y="507"/>
                  <a:pt x="33" y="583"/>
                </a:cubicBezTo>
                <a:cubicBezTo>
                  <a:pt x="46" y="614"/>
                  <a:pt x="58" y="642"/>
                  <a:pt x="98" y="642"/>
                </a:cubicBezTo>
                <a:cubicBezTo>
                  <a:pt x="118" y="642"/>
                  <a:pt x="145" y="635"/>
                  <a:pt x="186" y="622"/>
                </a:cubicBezTo>
                <a:cubicBezTo>
                  <a:pt x="255" y="600"/>
                  <a:pt x="257" y="600"/>
                  <a:pt x="312" y="633"/>
                </a:cubicBezTo>
                <a:cubicBezTo>
                  <a:pt x="357" y="658"/>
                  <a:pt x="359" y="662"/>
                  <a:pt x="377" y="744"/>
                </a:cubicBezTo>
                <a:cubicBezTo>
                  <a:pt x="392" y="818"/>
                  <a:pt x="401" y="851"/>
                  <a:pt x="454" y="851"/>
                </a:cubicBezTo>
                <a:cubicBezTo>
                  <a:pt x="463" y="851"/>
                  <a:pt x="474" y="850"/>
                  <a:pt x="487" y="848"/>
                </a:cubicBezTo>
                <a:cubicBezTo>
                  <a:pt x="567" y="840"/>
                  <a:pt x="573" y="823"/>
                  <a:pt x="572" y="718"/>
                </a:cubicBezTo>
                <a:cubicBezTo>
                  <a:pt x="572" y="639"/>
                  <a:pt x="574" y="637"/>
                  <a:pt x="611" y="605"/>
                </a:cubicBezTo>
                <a:cubicBezTo>
                  <a:pt x="642" y="579"/>
                  <a:pt x="652" y="572"/>
                  <a:pt x="678" y="572"/>
                </a:cubicBezTo>
                <a:cubicBezTo>
                  <a:pt x="691" y="572"/>
                  <a:pt x="708" y="574"/>
                  <a:pt x="729" y="577"/>
                </a:cubicBezTo>
                <a:cubicBezTo>
                  <a:pt x="761" y="581"/>
                  <a:pt x="780" y="582"/>
                  <a:pt x="795" y="582"/>
                </a:cubicBezTo>
                <a:cubicBezTo>
                  <a:pt x="854" y="582"/>
                  <a:pt x="864" y="553"/>
                  <a:pt x="875" y="504"/>
                </a:cubicBezTo>
                <a:cubicBezTo>
                  <a:pt x="892" y="431"/>
                  <a:pt x="871" y="416"/>
                  <a:pt x="776" y="384"/>
                </a:cubicBezTo>
                <a:close/>
                <a:moveTo>
                  <a:pt x="846" y="497"/>
                </a:moveTo>
                <a:cubicBezTo>
                  <a:pt x="834" y="546"/>
                  <a:pt x="829" y="552"/>
                  <a:pt x="795" y="552"/>
                </a:cubicBezTo>
                <a:cubicBezTo>
                  <a:pt x="782" y="552"/>
                  <a:pt x="764" y="551"/>
                  <a:pt x="733" y="547"/>
                </a:cubicBezTo>
                <a:cubicBezTo>
                  <a:pt x="650" y="536"/>
                  <a:pt x="638" y="543"/>
                  <a:pt x="592" y="582"/>
                </a:cubicBezTo>
                <a:cubicBezTo>
                  <a:pt x="544" y="622"/>
                  <a:pt x="542" y="635"/>
                  <a:pt x="542" y="719"/>
                </a:cubicBezTo>
                <a:cubicBezTo>
                  <a:pt x="543" y="812"/>
                  <a:pt x="543" y="812"/>
                  <a:pt x="484" y="818"/>
                </a:cubicBezTo>
                <a:cubicBezTo>
                  <a:pt x="472" y="820"/>
                  <a:pt x="462" y="820"/>
                  <a:pt x="454" y="820"/>
                </a:cubicBezTo>
                <a:cubicBezTo>
                  <a:pt x="429" y="820"/>
                  <a:pt x="423" y="818"/>
                  <a:pt x="407" y="737"/>
                </a:cubicBezTo>
                <a:cubicBezTo>
                  <a:pt x="388" y="651"/>
                  <a:pt x="382" y="637"/>
                  <a:pt x="328" y="606"/>
                </a:cubicBezTo>
                <a:cubicBezTo>
                  <a:pt x="292" y="586"/>
                  <a:pt x="273" y="577"/>
                  <a:pt x="248" y="577"/>
                </a:cubicBezTo>
                <a:cubicBezTo>
                  <a:pt x="228" y="577"/>
                  <a:pt x="206" y="584"/>
                  <a:pt x="177" y="593"/>
                </a:cubicBezTo>
                <a:cubicBezTo>
                  <a:pt x="140" y="604"/>
                  <a:pt x="114" y="612"/>
                  <a:pt x="98" y="612"/>
                </a:cubicBezTo>
                <a:cubicBezTo>
                  <a:pt x="82" y="612"/>
                  <a:pt x="77" y="608"/>
                  <a:pt x="61" y="571"/>
                </a:cubicBezTo>
                <a:cubicBezTo>
                  <a:pt x="37" y="515"/>
                  <a:pt x="36" y="513"/>
                  <a:pt x="118" y="469"/>
                </a:cubicBezTo>
                <a:cubicBezTo>
                  <a:pt x="193" y="427"/>
                  <a:pt x="206" y="412"/>
                  <a:pt x="218" y="357"/>
                </a:cubicBezTo>
                <a:cubicBezTo>
                  <a:pt x="232" y="293"/>
                  <a:pt x="228" y="276"/>
                  <a:pt x="179" y="209"/>
                </a:cubicBezTo>
                <a:cubicBezTo>
                  <a:pt x="125" y="133"/>
                  <a:pt x="128" y="130"/>
                  <a:pt x="170" y="93"/>
                </a:cubicBezTo>
                <a:cubicBezTo>
                  <a:pt x="188" y="77"/>
                  <a:pt x="200" y="68"/>
                  <a:pt x="210" y="68"/>
                </a:cubicBezTo>
                <a:cubicBezTo>
                  <a:pt x="225" y="68"/>
                  <a:pt x="246" y="85"/>
                  <a:pt x="285" y="121"/>
                </a:cubicBezTo>
                <a:cubicBezTo>
                  <a:pt x="333" y="166"/>
                  <a:pt x="352" y="180"/>
                  <a:pt x="390" y="180"/>
                </a:cubicBezTo>
                <a:cubicBezTo>
                  <a:pt x="399" y="180"/>
                  <a:pt x="408" y="179"/>
                  <a:pt x="420" y="178"/>
                </a:cubicBezTo>
                <a:cubicBezTo>
                  <a:pt x="485" y="171"/>
                  <a:pt x="498" y="159"/>
                  <a:pt x="547" y="91"/>
                </a:cubicBezTo>
                <a:cubicBezTo>
                  <a:pt x="577" y="49"/>
                  <a:pt x="593" y="30"/>
                  <a:pt x="607" y="30"/>
                </a:cubicBezTo>
                <a:cubicBezTo>
                  <a:pt x="617" y="30"/>
                  <a:pt x="632" y="38"/>
                  <a:pt x="651" y="49"/>
                </a:cubicBezTo>
                <a:cubicBezTo>
                  <a:pt x="701" y="78"/>
                  <a:pt x="701" y="78"/>
                  <a:pt x="663" y="164"/>
                </a:cubicBezTo>
                <a:cubicBezTo>
                  <a:pt x="627" y="243"/>
                  <a:pt x="627" y="252"/>
                  <a:pt x="654" y="318"/>
                </a:cubicBezTo>
                <a:cubicBezTo>
                  <a:pt x="680" y="380"/>
                  <a:pt x="691" y="387"/>
                  <a:pt x="766" y="413"/>
                </a:cubicBezTo>
                <a:cubicBezTo>
                  <a:pt x="858" y="444"/>
                  <a:pt x="856" y="449"/>
                  <a:pt x="846" y="497"/>
                </a:cubicBezTo>
                <a:close/>
                <a:moveTo>
                  <a:pt x="489" y="326"/>
                </a:moveTo>
                <a:cubicBezTo>
                  <a:pt x="446" y="302"/>
                  <a:pt x="386" y="318"/>
                  <a:pt x="361" y="361"/>
                </a:cubicBezTo>
                <a:cubicBezTo>
                  <a:pt x="336" y="406"/>
                  <a:pt x="351" y="462"/>
                  <a:pt x="396" y="488"/>
                </a:cubicBezTo>
                <a:cubicBezTo>
                  <a:pt x="410" y="496"/>
                  <a:pt x="426" y="500"/>
                  <a:pt x="442" y="500"/>
                </a:cubicBezTo>
                <a:cubicBezTo>
                  <a:pt x="475" y="500"/>
                  <a:pt x="506" y="482"/>
                  <a:pt x="523" y="454"/>
                </a:cubicBezTo>
                <a:cubicBezTo>
                  <a:pt x="549" y="409"/>
                  <a:pt x="533" y="352"/>
                  <a:pt x="489" y="326"/>
                </a:cubicBezTo>
                <a:close/>
                <a:moveTo>
                  <a:pt x="497" y="438"/>
                </a:moveTo>
                <a:cubicBezTo>
                  <a:pt x="480" y="467"/>
                  <a:pt x="440" y="478"/>
                  <a:pt x="411" y="462"/>
                </a:cubicBezTo>
                <a:cubicBezTo>
                  <a:pt x="381" y="444"/>
                  <a:pt x="371" y="406"/>
                  <a:pt x="388" y="376"/>
                </a:cubicBezTo>
                <a:cubicBezTo>
                  <a:pt x="399" y="356"/>
                  <a:pt x="419" y="344"/>
                  <a:pt x="442" y="344"/>
                </a:cubicBezTo>
                <a:cubicBezTo>
                  <a:pt x="453" y="344"/>
                  <a:pt x="464" y="347"/>
                  <a:pt x="474" y="352"/>
                </a:cubicBezTo>
                <a:cubicBezTo>
                  <a:pt x="503" y="370"/>
                  <a:pt x="514" y="409"/>
                  <a:pt x="497" y="4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9" name="Freeform 217"/>
          <p:cNvSpPr>
            <a:spLocks noEditPoints="1"/>
          </p:cNvSpPr>
          <p:nvPr/>
        </p:nvSpPr>
        <p:spPr bwMode="auto">
          <a:xfrm>
            <a:off x="1922464" y="2043113"/>
            <a:ext cx="501650" cy="657226"/>
          </a:xfrm>
          <a:custGeom>
            <a:avLst/>
            <a:gdLst>
              <a:gd name="T0" fmla="*/ 329 w 657"/>
              <a:gd name="T1" fmla="*/ 105 h 866"/>
              <a:gd name="T2" fmla="*/ 105 w 657"/>
              <a:gd name="T3" fmla="*/ 329 h 866"/>
              <a:gd name="T4" fmla="*/ 329 w 657"/>
              <a:gd name="T5" fmla="*/ 553 h 866"/>
              <a:gd name="T6" fmla="*/ 553 w 657"/>
              <a:gd name="T7" fmla="*/ 329 h 866"/>
              <a:gd name="T8" fmla="*/ 329 w 657"/>
              <a:gd name="T9" fmla="*/ 105 h 866"/>
              <a:gd name="T10" fmla="*/ 329 w 657"/>
              <a:gd name="T11" fmla="*/ 522 h 866"/>
              <a:gd name="T12" fmla="*/ 135 w 657"/>
              <a:gd name="T13" fmla="*/ 329 h 866"/>
              <a:gd name="T14" fmla="*/ 329 w 657"/>
              <a:gd name="T15" fmla="*/ 135 h 866"/>
              <a:gd name="T16" fmla="*/ 522 w 657"/>
              <a:gd name="T17" fmla="*/ 329 h 866"/>
              <a:gd name="T18" fmla="*/ 329 w 657"/>
              <a:gd name="T19" fmla="*/ 522 h 866"/>
              <a:gd name="T20" fmla="*/ 329 w 657"/>
              <a:gd name="T21" fmla="*/ 0 h 866"/>
              <a:gd name="T22" fmla="*/ 0 w 657"/>
              <a:gd name="T23" fmla="*/ 329 h 866"/>
              <a:gd name="T24" fmla="*/ 317 w 657"/>
              <a:gd name="T25" fmla="*/ 861 h 866"/>
              <a:gd name="T26" fmla="*/ 329 w 657"/>
              <a:gd name="T27" fmla="*/ 866 h 866"/>
              <a:gd name="T28" fmla="*/ 340 w 657"/>
              <a:gd name="T29" fmla="*/ 861 h 866"/>
              <a:gd name="T30" fmla="*/ 657 w 657"/>
              <a:gd name="T31" fmla="*/ 329 h 866"/>
              <a:gd name="T32" fmla="*/ 329 w 657"/>
              <a:gd name="T33" fmla="*/ 0 h 866"/>
              <a:gd name="T34" fmla="*/ 329 w 657"/>
              <a:gd name="T35" fmla="*/ 828 h 866"/>
              <a:gd name="T36" fmla="*/ 31 w 657"/>
              <a:gd name="T37" fmla="*/ 329 h 866"/>
              <a:gd name="T38" fmla="*/ 329 w 657"/>
              <a:gd name="T39" fmla="*/ 31 h 866"/>
              <a:gd name="T40" fmla="*/ 627 w 657"/>
              <a:gd name="T41" fmla="*/ 329 h 866"/>
              <a:gd name="T42" fmla="*/ 329 w 657"/>
              <a:gd name="T43" fmla="*/ 828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7" h="866">
                <a:moveTo>
                  <a:pt x="329" y="105"/>
                </a:moveTo>
                <a:cubicBezTo>
                  <a:pt x="205" y="105"/>
                  <a:pt x="105" y="205"/>
                  <a:pt x="105" y="329"/>
                </a:cubicBezTo>
                <a:cubicBezTo>
                  <a:pt x="105" y="452"/>
                  <a:pt x="205" y="553"/>
                  <a:pt x="329" y="553"/>
                </a:cubicBezTo>
                <a:cubicBezTo>
                  <a:pt x="452" y="553"/>
                  <a:pt x="553" y="452"/>
                  <a:pt x="553" y="329"/>
                </a:cubicBezTo>
                <a:cubicBezTo>
                  <a:pt x="553" y="205"/>
                  <a:pt x="452" y="105"/>
                  <a:pt x="329" y="105"/>
                </a:cubicBezTo>
                <a:close/>
                <a:moveTo>
                  <a:pt x="329" y="522"/>
                </a:moveTo>
                <a:cubicBezTo>
                  <a:pt x="222" y="522"/>
                  <a:pt x="135" y="435"/>
                  <a:pt x="135" y="329"/>
                </a:cubicBezTo>
                <a:cubicBezTo>
                  <a:pt x="135" y="222"/>
                  <a:pt x="222" y="135"/>
                  <a:pt x="329" y="135"/>
                </a:cubicBezTo>
                <a:cubicBezTo>
                  <a:pt x="435" y="135"/>
                  <a:pt x="522" y="222"/>
                  <a:pt x="522" y="329"/>
                </a:cubicBezTo>
                <a:cubicBezTo>
                  <a:pt x="522" y="435"/>
                  <a:pt x="435" y="522"/>
                  <a:pt x="329" y="522"/>
                </a:cubicBezTo>
                <a:close/>
                <a:moveTo>
                  <a:pt x="329" y="0"/>
                </a:moveTo>
                <a:cubicBezTo>
                  <a:pt x="147" y="0"/>
                  <a:pt x="0" y="148"/>
                  <a:pt x="0" y="329"/>
                </a:cubicBezTo>
                <a:cubicBezTo>
                  <a:pt x="0" y="505"/>
                  <a:pt x="304" y="846"/>
                  <a:pt x="317" y="861"/>
                </a:cubicBezTo>
                <a:cubicBezTo>
                  <a:pt x="320" y="864"/>
                  <a:pt x="324" y="866"/>
                  <a:pt x="329" y="866"/>
                </a:cubicBezTo>
                <a:cubicBezTo>
                  <a:pt x="333" y="866"/>
                  <a:pt x="337" y="864"/>
                  <a:pt x="340" y="861"/>
                </a:cubicBezTo>
                <a:cubicBezTo>
                  <a:pt x="353" y="846"/>
                  <a:pt x="657" y="505"/>
                  <a:pt x="657" y="329"/>
                </a:cubicBezTo>
                <a:cubicBezTo>
                  <a:pt x="657" y="148"/>
                  <a:pt x="510" y="0"/>
                  <a:pt x="329" y="0"/>
                </a:cubicBezTo>
                <a:close/>
                <a:moveTo>
                  <a:pt x="329" y="828"/>
                </a:moveTo>
                <a:cubicBezTo>
                  <a:pt x="273" y="763"/>
                  <a:pt x="31" y="476"/>
                  <a:pt x="31" y="329"/>
                </a:cubicBezTo>
                <a:cubicBezTo>
                  <a:pt x="31" y="164"/>
                  <a:pt x="164" y="31"/>
                  <a:pt x="329" y="31"/>
                </a:cubicBezTo>
                <a:cubicBezTo>
                  <a:pt x="493" y="31"/>
                  <a:pt x="627" y="164"/>
                  <a:pt x="627" y="329"/>
                </a:cubicBezTo>
                <a:cubicBezTo>
                  <a:pt x="627" y="476"/>
                  <a:pt x="384" y="763"/>
                  <a:pt x="329" y="8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0" name="Freeform 218"/>
          <p:cNvSpPr>
            <a:spLocks noEditPoints="1"/>
          </p:cNvSpPr>
          <p:nvPr/>
        </p:nvSpPr>
        <p:spPr bwMode="auto">
          <a:xfrm>
            <a:off x="1830387" y="9447213"/>
            <a:ext cx="660400" cy="615950"/>
          </a:xfrm>
          <a:custGeom>
            <a:avLst/>
            <a:gdLst>
              <a:gd name="T0" fmla="*/ 850 w 865"/>
              <a:gd name="T1" fmla="*/ 808 h 808"/>
              <a:gd name="T2" fmla="*/ 850 w 865"/>
              <a:gd name="T3" fmla="*/ 777 h 808"/>
              <a:gd name="T4" fmla="*/ 828 w 865"/>
              <a:gd name="T5" fmla="*/ 450 h 808"/>
              <a:gd name="T6" fmla="*/ 713 w 865"/>
              <a:gd name="T7" fmla="*/ 435 h 808"/>
              <a:gd name="T8" fmla="*/ 698 w 865"/>
              <a:gd name="T9" fmla="*/ 208 h 808"/>
              <a:gd name="T10" fmla="*/ 675 w 865"/>
              <a:gd name="T11" fmla="*/ 147 h 808"/>
              <a:gd name="T12" fmla="*/ 636 w 865"/>
              <a:gd name="T13" fmla="*/ 131 h 808"/>
              <a:gd name="T14" fmla="*/ 648 w 865"/>
              <a:gd name="T15" fmla="*/ 96 h 808"/>
              <a:gd name="T16" fmla="*/ 685 w 865"/>
              <a:gd name="T17" fmla="*/ 59 h 808"/>
              <a:gd name="T18" fmla="*/ 632 w 865"/>
              <a:gd name="T19" fmla="*/ 59 h 808"/>
              <a:gd name="T20" fmla="*/ 632 w 865"/>
              <a:gd name="T21" fmla="*/ 6 h 808"/>
              <a:gd name="T22" fmla="*/ 606 w 865"/>
              <a:gd name="T23" fmla="*/ 74 h 808"/>
              <a:gd name="T24" fmla="*/ 584 w 865"/>
              <a:gd name="T25" fmla="*/ 131 h 808"/>
              <a:gd name="T26" fmla="*/ 569 w 865"/>
              <a:gd name="T27" fmla="*/ 208 h 808"/>
              <a:gd name="T28" fmla="*/ 531 w 865"/>
              <a:gd name="T29" fmla="*/ 223 h 808"/>
              <a:gd name="T30" fmla="*/ 448 w 865"/>
              <a:gd name="T31" fmla="*/ 435 h 808"/>
              <a:gd name="T32" fmla="*/ 296 w 865"/>
              <a:gd name="T33" fmla="*/ 212 h 808"/>
              <a:gd name="T34" fmla="*/ 307 w 865"/>
              <a:gd name="T35" fmla="*/ 172 h 808"/>
              <a:gd name="T36" fmla="*/ 344 w 865"/>
              <a:gd name="T37" fmla="*/ 134 h 808"/>
              <a:gd name="T38" fmla="*/ 290 w 865"/>
              <a:gd name="T39" fmla="*/ 134 h 808"/>
              <a:gd name="T40" fmla="*/ 290 w 865"/>
              <a:gd name="T41" fmla="*/ 81 h 808"/>
              <a:gd name="T42" fmla="*/ 266 w 865"/>
              <a:gd name="T43" fmla="*/ 151 h 808"/>
              <a:gd name="T44" fmla="*/ 113 w 865"/>
              <a:gd name="T45" fmla="*/ 376 h 808"/>
              <a:gd name="T46" fmla="*/ 53 w 865"/>
              <a:gd name="T47" fmla="*/ 435 h 808"/>
              <a:gd name="T48" fmla="*/ 38 w 865"/>
              <a:gd name="T49" fmla="*/ 777 h 808"/>
              <a:gd name="T50" fmla="*/ 0 w 865"/>
              <a:gd name="T51" fmla="*/ 792 h 808"/>
              <a:gd name="T52" fmla="*/ 144 w 865"/>
              <a:gd name="T53" fmla="*/ 542 h 808"/>
              <a:gd name="T54" fmla="*/ 341 w 865"/>
              <a:gd name="T55" fmla="*/ 777 h 808"/>
              <a:gd name="T56" fmla="*/ 144 w 865"/>
              <a:gd name="T57" fmla="*/ 542 h 808"/>
              <a:gd name="T58" fmla="*/ 416 w 865"/>
              <a:gd name="T59" fmla="*/ 361 h 808"/>
              <a:gd name="T60" fmla="*/ 281 w 865"/>
              <a:gd name="T61" fmla="*/ 241 h 808"/>
              <a:gd name="T62" fmla="*/ 417 w 865"/>
              <a:gd name="T63" fmla="*/ 391 h 808"/>
              <a:gd name="T64" fmla="*/ 144 w 865"/>
              <a:gd name="T65" fmla="*/ 435 h 808"/>
              <a:gd name="T66" fmla="*/ 68 w 865"/>
              <a:gd name="T67" fmla="*/ 466 h 808"/>
              <a:gd name="T68" fmla="*/ 562 w 865"/>
              <a:gd name="T69" fmla="*/ 450 h 808"/>
              <a:gd name="T70" fmla="*/ 584 w 865"/>
              <a:gd name="T71" fmla="*/ 238 h 808"/>
              <a:gd name="T72" fmla="*/ 600 w 865"/>
              <a:gd name="T73" fmla="*/ 162 h 808"/>
              <a:gd name="T74" fmla="*/ 645 w 865"/>
              <a:gd name="T75" fmla="*/ 223 h 808"/>
              <a:gd name="T76" fmla="*/ 683 w 865"/>
              <a:gd name="T77" fmla="*/ 238 h 808"/>
              <a:gd name="T78" fmla="*/ 698 w 865"/>
              <a:gd name="T79" fmla="*/ 466 h 808"/>
              <a:gd name="T80" fmla="*/ 797 w 865"/>
              <a:gd name="T81" fmla="*/ 777 h 808"/>
              <a:gd name="T82" fmla="*/ 371 w 865"/>
              <a:gd name="T83" fmla="*/ 527 h 808"/>
              <a:gd name="T84" fmla="*/ 129 w 865"/>
              <a:gd name="T85" fmla="*/ 512 h 808"/>
              <a:gd name="T86" fmla="*/ 113 w 865"/>
              <a:gd name="T87" fmla="*/ 777 h 808"/>
              <a:gd name="T88" fmla="*/ 68 w 865"/>
              <a:gd name="T89" fmla="*/ 466 h 808"/>
              <a:gd name="T90" fmla="*/ 68 w 865"/>
              <a:gd name="T91" fmla="*/ 466 h 808"/>
              <a:gd name="T92" fmla="*/ 546 w 865"/>
              <a:gd name="T93" fmla="*/ 656 h 808"/>
              <a:gd name="T94" fmla="*/ 562 w 865"/>
              <a:gd name="T95" fmla="*/ 527 h 808"/>
              <a:gd name="T96" fmla="*/ 433 w 865"/>
              <a:gd name="T97" fmla="*/ 512 h 808"/>
              <a:gd name="T98" fmla="*/ 417 w 865"/>
              <a:gd name="T99" fmla="*/ 641 h 808"/>
              <a:gd name="T100" fmla="*/ 448 w 865"/>
              <a:gd name="T101" fmla="*/ 625 h 808"/>
              <a:gd name="T102" fmla="*/ 531 w 865"/>
              <a:gd name="T103" fmla="*/ 542 h 808"/>
              <a:gd name="T104" fmla="*/ 448 w 865"/>
              <a:gd name="T105" fmla="*/ 625 h 808"/>
              <a:gd name="T106" fmla="*/ 448 w 865"/>
              <a:gd name="T107" fmla="*/ 625 h 808"/>
              <a:gd name="T108" fmla="*/ 736 w 865"/>
              <a:gd name="T109" fmla="*/ 656 h 808"/>
              <a:gd name="T110" fmla="*/ 751 w 865"/>
              <a:gd name="T111" fmla="*/ 527 h 808"/>
              <a:gd name="T112" fmla="*/ 622 w 865"/>
              <a:gd name="T113" fmla="*/ 512 h 808"/>
              <a:gd name="T114" fmla="*/ 607 w 865"/>
              <a:gd name="T115" fmla="*/ 641 h 808"/>
              <a:gd name="T116" fmla="*/ 638 w 865"/>
              <a:gd name="T117" fmla="*/ 625 h 808"/>
              <a:gd name="T118" fmla="*/ 721 w 865"/>
              <a:gd name="T119" fmla="*/ 542 h 808"/>
              <a:gd name="T120" fmla="*/ 638 w 865"/>
              <a:gd name="T121" fmla="*/ 625 h 808"/>
              <a:gd name="T122" fmla="*/ 638 w 865"/>
              <a:gd name="T123" fmla="*/ 625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65" h="808">
                <a:moveTo>
                  <a:pt x="15" y="808"/>
                </a:moveTo>
                <a:cubicBezTo>
                  <a:pt x="850" y="808"/>
                  <a:pt x="850" y="808"/>
                  <a:pt x="850" y="808"/>
                </a:cubicBezTo>
                <a:cubicBezTo>
                  <a:pt x="859" y="808"/>
                  <a:pt x="865" y="801"/>
                  <a:pt x="865" y="792"/>
                </a:cubicBezTo>
                <a:cubicBezTo>
                  <a:pt x="865" y="784"/>
                  <a:pt x="859" y="777"/>
                  <a:pt x="850" y="777"/>
                </a:cubicBezTo>
                <a:cubicBezTo>
                  <a:pt x="828" y="777"/>
                  <a:pt x="828" y="777"/>
                  <a:pt x="828" y="777"/>
                </a:cubicBezTo>
                <a:cubicBezTo>
                  <a:pt x="828" y="450"/>
                  <a:pt x="828" y="450"/>
                  <a:pt x="828" y="450"/>
                </a:cubicBezTo>
                <a:cubicBezTo>
                  <a:pt x="828" y="442"/>
                  <a:pt x="821" y="435"/>
                  <a:pt x="812" y="435"/>
                </a:cubicBezTo>
                <a:cubicBezTo>
                  <a:pt x="713" y="435"/>
                  <a:pt x="713" y="435"/>
                  <a:pt x="713" y="435"/>
                </a:cubicBezTo>
                <a:cubicBezTo>
                  <a:pt x="713" y="223"/>
                  <a:pt x="713" y="223"/>
                  <a:pt x="713" y="223"/>
                </a:cubicBezTo>
                <a:cubicBezTo>
                  <a:pt x="713" y="214"/>
                  <a:pt x="707" y="208"/>
                  <a:pt x="698" y="208"/>
                </a:cubicBezTo>
                <a:cubicBezTo>
                  <a:pt x="675" y="208"/>
                  <a:pt x="675" y="208"/>
                  <a:pt x="675" y="208"/>
                </a:cubicBezTo>
                <a:cubicBezTo>
                  <a:pt x="675" y="147"/>
                  <a:pt x="675" y="147"/>
                  <a:pt x="675" y="147"/>
                </a:cubicBezTo>
                <a:cubicBezTo>
                  <a:pt x="675" y="138"/>
                  <a:pt x="668" y="131"/>
                  <a:pt x="660" y="131"/>
                </a:cubicBezTo>
                <a:cubicBezTo>
                  <a:pt x="636" y="131"/>
                  <a:pt x="636" y="131"/>
                  <a:pt x="636" y="131"/>
                </a:cubicBezTo>
                <a:cubicBezTo>
                  <a:pt x="636" y="94"/>
                  <a:pt x="636" y="94"/>
                  <a:pt x="636" y="94"/>
                </a:cubicBezTo>
                <a:cubicBezTo>
                  <a:pt x="640" y="95"/>
                  <a:pt x="644" y="96"/>
                  <a:pt x="648" y="96"/>
                </a:cubicBezTo>
                <a:cubicBezTo>
                  <a:pt x="661" y="96"/>
                  <a:pt x="675" y="91"/>
                  <a:pt x="685" y="81"/>
                </a:cubicBezTo>
                <a:cubicBezTo>
                  <a:pt x="691" y="75"/>
                  <a:pt x="691" y="65"/>
                  <a:pt x="685" y="59"/>
                </a:cubicBezTo>
                <a:cubicBezTo>
                  <a:pt x="680" y="53"/>
                  <a:pt x="670" y="53"/>
                  <a:pt x="664" y="59"/>
                </a:cubicBezTo>
                <a:cubicBezTo>
                  <a:pt x="655" y="68"/>
                  <a:pt x="641" y="68"/>
                  <a:pt x="632" y="59"/>
                </a:cubicBezTo>
                <a:cubicBezTo>
                  <a:pt x="623" y="50"/>
                  <a:pt x="623" y="36"/>
                  <a:pt x="632" y="27"/>
                </a:cubicBezTo>
                <a:cubicBezTo>
                  <a:pt x="638" y="21"/>
                  <a:pt x="638" y="12"/>
                  <a:pt x="632" y="6"/>
                </a:cubicBezTo>
                <a:cubicBezTo>
                  <a:pt x="626" y="0"/>
                  <a:pt x="616" y="0"/>
                  <a:pt x="610" y="6"/>
                </a:cubicBezTo>
                <a:cubicBezTo>
                  <a:pt x="591" y="25"/>
                  <a:pt x="591" y="54"/>
                  <a:pt x="606" y="74"/>
                </a:cubicBezTo>
                <a:cubicBezTo>
                  <a:pt x="606" y="131"/>
                  <a:pt x="606" y="131"/>
                  <a:pt x="606" y="131"/>
                </a:cubicBezTo>
                <a:cubicBezTo>
                  <a:pt x="584" y="131"/>
                  <a:pt x="584" y="131"/>
                  <a:pt x="584" y="131"/>
                </a:cubicBezTo>
                <a:cubicBezTo>
                  <a:pt x="576" y="131"/>
                  <a:pt x="569" y="138"/>
                  <a:pt x="569" y="147"/>
                </a:cubicBezTo>
                <a:cubicBezTo>
                  <a:pt x="569" y="208"/>
                  <a:pt x="569" y="208"/>
                  <a:pt x="569" y="208"/>
                </a:cubicBezTo>
                <a:cubicBezTo>
                  <a:pt x="546" y="208"/>
                  <a:pt x="546" y="208"/>
                  <a:pt x="546" y="208"/>
                </a:cubicBezTo>
                <a:cubicBezTo>
                  <a:pt x="538" y="208"/>
                  <a:pt x="531" y="214"/>
                  <a:pt x="531" y="223"/>
                </a:cubicBezTo>
                <a:cubicBezTo>
                  <a:pt x="531" y="435"/>
                  <a:pt x="531" y="435"/>
                  <a:pt x="531" y="435"/>
                </a:cubicBezTo>
                <a:cubicBezTo>
                  <a:pt x="448" y="435"/>
                  <a:pt x="448" y="435"/>
                  <a:pt x="448" y="435"/>
                </a:cubicBezTo>
                <a:cubicBezTo>
                  <a:pt x="448" y="376"/>
                  <a:pt x="448" y="376"/>
                  <a:pt x="448" y="376"/>
                </a:cubicBezTo>
                <a:cubicBezTo>
                  <a:pt x="448" y="290"/>
                  <a:pt x="381" y="220"/>
                  <a:pt x="296" y="212"/>
                </a:cubicBezTo>
                <a:cubicBezTo>
                  <a:pt x="296" y="169"/>
                  <a:pt x="296" y="169"/>
                  <a:pt x="296" y="169"/>
                </a:cubicBezTo>
                <a:cubicBezTo>
                  <a:pt x="299" y="170"/>
                  <a:pt x="303" y="172"/>
                  <a:pt x="307" y="172"/>
                </a:cubicBezTo>
                <a:cubicBezTo>
                  <a:pt x="320" y="172"/>
                  <a:pt x="334" y="166"/>
                  <a:pt x="344" y="156"/>
                </a:cubicBezTo>
                <a:cubicBezTo>
                  <a:pt x="350" y="150"/>
                  <a:pt x="350" y="140"/>
                  <a:pt x="344" y="134"/>
                </a:cubicBezTo>
                <a:cubicBezTo>
                  <a:pt x="338" y="129"/>
                  <a:pt x="329" y="129"/>
                  <a:pt x="323" y="134"/>
                </a:cubicBezTo>
                <a:cubicBezTo>
                  <a:pt x="314" y="143"/>
                  <a:pt x="299" y="143"/>
                  <a:pt x="290" y="134"/>
                </a:cubicBezTo>
                <a:cubicBezTo>
                  <a:pt x="281" y="126"/>
                  <a:pt x="281" y="111"/>
                  <a:pt x="290" y="102"/>
                </a:cubicBezTo>
                <a:cubicBezTo>
                  <a:pt x="296" y="96"/>
                  <a:pt x="296" y="87"/>
                  <a:pt x="290" y="81"/>
                </a:cubicBezTo>
                <a:cubicBezTo>
                  <a:pt x="284" y="75"/>
                  <a:pt x="275" y="75"/>
                  <a:pt x="269" y="81"/>
                </a:cubicBezTo>
                <a:cubicBezTo>
                  <a:pt x="250" y="100"/>
                  <a:pt x="249" y="130"/>
                  <a:pt x="266" y="151"/>
                </a:cubicBezTo>
                <a:cubicBezTo>
                  <a:pt x="266" y="212"/>
                  <a:pt x="266" y="212"/>
                  <a:pt x="266" y="212"/>
                </a:cubicBezTo>
                <a:cubicBezTo>
                  <a:pt x="181" y="220"/>
                  <a:pt x="113" y="290"/>
                  <a:pt x="113" y="376"/>
                </a:cubicBezTo>
                <a:cubicBezTo>
                  <a:pt x="113" y="435"/>
                  <a:pt x="113" y="435"/>
                  <a:pt x="113" y="435"/>
                </a:cubicBezTo>
                <a:cubicBezTo>
                  <a:pt x="53" y="435"/>
                  <a:pt x="53" y="435"/>
                  <a:pt x="53" y="435"/>
                </a:cubicBezTo>
                <a:cubicBezTo>
                  <a:pt x="44" y="435"/>
                  <a:pt x="38" y="442"/>
                  <a:pt x="38" y="450"/>
                </a:cubicBezTo>
                <a:cubicBezTo>
                  <a:pt x="38" y="777"/>
                  <a:pt x="38" y="777"/>
                  <a:pt x="38" y="777"/>
                </a:cubicBezTo>
                <a:cubicBezTo>
                  <a:pt x="15" y="777"/>
                  <a:pt x="15" y="777"/>
                  <a:pt x="15" y="777"/>
                </a:cubicBezTo>
                <a:cubicBezTo>
                  <a:pt x="7" y="777"/>
                  <a:pt x="0" y="784"/>
                  <a:pt x="0" y="792"/>
                </a:cubicBezTo>
                <a:cubicBezTo>
                  <a:pt x="0" y="800"/>
                  <a:pt x="7" y="808"/>
                  <a:pt x="15" y="808"/>
                </a:cubicBezTo>
                <a:close/>
                <a:moveTo>
                  <a:pt x="144" y="542"/>
                </a:moveTo>
                <a:cubicBezTo>
                  <a:pt x="341" y="542"/>
                  <a:pt x="341" y="542"/>
                  <a:pt x="341" y="542"/>
                </a:cubicBezTo>
                <a:cubicBezTo>
                  <a:pt x="341" y="777"/>
                  <a:pt x="341" y="777"/>
                  <a:pt x="341" y="777"/>
                </a:cubicBezTo>
                <a:cubicBezTo>
                  <a:pt x="144" y="777"/>
                  <a:pt x="144" y="777"/>
                  <a:pt x="144" y="777"/>
                </a:cubicBezTo>
                <a:lnTo>
                  <a:pt x="144" y="542"/>
                </a:lnTo>
                <a:close/>
                <a:moveTo>
                  <a:pt x="281" y="241"/>
                </a:moveTo>
                <a:cubicBezTo>
                  <a:pt x="351" y="241"/>
                  <a:pt x="408" y="294"/>
                  <a:pt x="416" y="361"/>
                </a:cubicBezTo>
                <a:cubicBezTo>
                  <a:pt x="146" y="361"/>
                  <a:pt x="146" y="361"/>
                  <a:pt x="146" y="361"/>
                </a:cubicBezTo>
                <a:cubicBezTo>
                  <a:pt x="153" y="294"/>
                  <a:pt x="210" y="241"/>
                  <a:pt x="281" y="241"/>
                </a:cubicBezTo>
                <a:close/>
                <a:moveTo>
                  <a:pt x="144" y="391"/>
                </a:moveTo>
                <a:cubicBezTo>
                  <a:pt x="417" y="391"/>
                  <a:pt x="417" y="391"/>
                  <a:pt x="417" y="391"/>
                </a:cubicBezTo>
                <a:cubicBezTo>
                  <a:pt x="417" y="435"/>
                  <a:pt x="417" y="435"/>
                  <a:pt x="417" y="435"/>
                </a:cubicBezTo>
                <a:cubicBezTo>
                  <a:pt x="144" y="435"/>
                  <a:pt x="144" y="435"/>
                  <a:pt x="144" y="435"/>
                </a:cubicBezTo>
                <a:lnTo>
                  <a:pt x="144" y="391"/>
                </a:lnTo>
                <a:close/>
                <a:moveTo>
                  <a:pt x="68" y="466"/>
                </a:moveTo>
                <a:cubicBezTo>
                  <a:pt x="546" y="466"/>
                  <a:pt x="546" y="466"/>
                  <a:pt x="546" y="466"/>
                </a:cubicBezTo>
                <a:cubicBezTo>
                  <a:pt x="555" y="466"/>
                  <a:pt x="562" y="459"/>
                  <a:pt x="562" y="450"/>
                </a:cubicBezTo>
                <a:cubicBezTo>
                  <a:pt x="562" y="238"/>
                  <a:pt x="562" y="238"/>
                  <a:pt x="562" y="238"/>
                </a:cubicBezTo>
                <a:cubicBezTo>
                  <a:pt x="584" y="238"/>
                  <a:pt x="584" y="238"/>
                  <a:pt x="584" y="238"/>
                </a:cubicBezTo>
                <a:cubicBezTo>
                  <a:pt x="593" y="238"/>
                  <a:pt x="600" y="231"/>
                  <a:pt x="600" y="223"/>
                </a:cubicBezTo>
                <a:cubicBezTo>
                  <a:pt x="600" y="162"/>
                  <a:pt x="600" y="162"/>
                  <a:pt x="600" y="162"/>
                </a:cubicBezTo>
                <a:cubicBezTo>
                  <a:pt x="645" y="162"/>
                  <a:pt x="645" y="162"/>
                  <a:pt x="645" y="162"/>
                </a:cubicBezTo>
                <a:cubicBezTo>
                  <a:pt x="645" y="223"/>
                  <a:pt x="645" y="223"/>
                  <a:pt x="645" y="223"/>
                </a:cubicBezTo>
                <a:cubicBezTo>
                  <a:pt x="645" y="231"/>
                  <a:pt x="651" y="238"/>
                  <a:pt x="660" y="238"/>
                </a:cubicBezTo>
                <a:cubicBezTo>
                  <a:pt x="683" y="238"/>
                  <a:pt x="683" y="238"/>
                  <a:pt x="683" y="238"/>
                </a:cubicBezTo>
                <a:cubicBezTo>
                  <a:pt x="683" y="450"/>
                  <a:pt x="683" y="450"/>
                  <a:pt x="683" y="450"/>
                </a:cubicBezTo>
                <a:cubicBezTo>
                  <a:pt x="683" y="459"/>
                  <a:pt x="690" y="466"/>
                  <a:pt x="698" y="466"/>
                </a:cubicBezTo>
                <a:cubicBezTo>
                  <a:pt x="797" y="466"/>
                  <a:pt x="797" y="466"/>
                  <a:pt x="797" y="466"/>
                </a:cubicBezTo>
                <a:cubicBezTo>
                  <a:pt x="797" y="777"/>
                  <a:pt x="797" y="777"/>
                  <a:pt x="797" y="777"/>
                </a:cubicBezTo>
                <a:cubicBezTo>
                  <a:pt x="371" y="777"/>
                  <a:pt x="371" y="777"/>
                  <a:pt x="371" y="777"/>
                </a:cubicBezTo>
                <a:cubicBezTo>
                  <a:pt x="371" y="527"/>
                  <a:pt x="371" y="527"/>
                  <a:pt x="371" y="527"/>
                </a:cubicBezTo>
                <a:cubicBezTo>
                  <a:pt x="371" y="519"/>
                  <a:pt x="364" y="512"/>
                  <a:pt x="356" y="512"/>
                </a:cubicBezTo>
                <a:cubicBezTo>
                  <a:pt x="129" y="512"/>
                  <a:pt x="129" y="512"/>
                  <a:pt x="129" y="512"/>
                </a:cubicBezTo>
                <a:cubicBezTo>
                  <a:pt x="120" y="512"/>
                  <a:pt x="113" y="519"/>
                  <a:pt x="113" y="527"/>
                </a:cubicBezTo>
                <a:cubicBezTo>
                  <a:pt x="113" y="777"/>
                  <a:pt x="113" y="777"/>
                  <a:pt x="113" y="777"/>
                </a:cubicBezTo>
                <a:cubicBezTo>
                  <a:pt x="68" y="777"/>
                  <a:pt x="68" y="777"/>
                  <a:pt x="68" y="777"/>
                </a:cubicBezTo>
                <a:lnTo>
                  <a:pt x="68" y="466"/>
                </a:lnTo>
                <a:close/>
                <a:moveTo>
                  <a:pt x="68" y="466"/>
                </a:moveTo>
                <a:cubicBezTo>
                  <a:pt x="68" y="466"/>
                  <a:pt x="68" y="466"/>
                  <a:pt x="68" y="466"/>
                </a:cubicBezTo>
                <a:moveTo>
                  <a:pt x="433" y="656"/>
                </a:moveTo>
                <a:cubicBezTo>
                  <a:pt x="546" y="656"/>
                  <a:pt x="546" y="656"/>
                  <a:pt x="546" y="656"/>
                </a:cubicBezTo>
                <a:cubicBezTo>
                  <a:pt x="555" y="656"/>
                  <a:pt x="562" y="649"/>
                  <a:pt x="562" y="641"/>
                </a:cubicBezTo>
                <a:cubicBezTo>
                  <a:pt x="562" y="527"/>
                  <a:pt x="562" y="527"/>
                  <a:pt x="562" y="527"/>
                </a:cubicBezTo>
                <a:cubicBezTo>
                  <a:pt x="562" y="519"/>
                  <a:pt x="555" y="512"/>
                  <a:pt x="546" y="512"/>
                </a:cubicBezTo>
                <a:cubicBezTo>
                  <a:pt x="433" y="512"/>
                  <a:pt x="433" y="512"/>
                  <a:pt x="433" y="512"/>
                </a:cubicBezTo>
                <a:cubicBezTo>
                  <a:pt x="424" y="512"/>
                  <a:pt x="417" y="519"/>
                  <a:pt x="417" y="527"/>
                </a:cubicBezTo>
                <a:cubicBezTo>
                  <a:pt x="417" y="641"/>
                  <a:pt x="417" y="641"/>
                  <a:pt x="417" y="641"/>
                </a:cubicBezTo>
                <a:cubicBezTo>
                  <a:pt x="417" y="649"/>
                  <a:pt x="424" y="656"/>
                  <a:pt x="433" y="656"/>
                </a:cubicBezTo>
                <a:close/>
                <a:moveTo>
                  <a:pt x="448" y="625"/>
                </a:moveTo>
                <a:cubicBezTo>
                  <a:pt x="448" y="542"/>
                  <a:pt x="448" y="542"/>
                  <a:pt x="448" y="542"/>
                </a:cubicBezTo>
                <a:cubicBezTo>
                  <a:pt x="531" y="542"/>
                  <a:pt x="531" y="542"/>
                  <a:pt x="531" y="542"/>
                </a:cubicBezTo>
                <a:cubicBezTo>
                  <a:pt x="531" y="625"/>
                  <a:pt x="531" y="625"/>
                  <a:pt x="531" y="625"/>
                </a:cubicBezTo>
                <a:lnTo>
                  <a:pt x="448" y="625"/>
                </a:lnTo>
                <a:close/>
                <a:moveTo>
                  <a:pt x="448" y="625"/>
                </a:moveTo>
                <a:cubicBezTo>
                  <a:pt x="448" y="625"/>
                  <a:pt x="448" y="625"/>
                  <a:pt x="448" y="625"/>
                </a:cubicBezTo>
                <a:moveTo>
                  <a:pt x="622" y="656"/>
                </a:moveTo>
                <a:cubicBezTo>
                  <a:pt x="736" y="656"/>
                  <a:pt x="736" y="656"/>
                  <a:pt x="736" y="656"/>
                </a:cubicBezTo>
                <a:cubicBezTo>
                  <a:pt x="745" y="656"/>
                  <a:pt x="751" y="649"/>
                  <a:pt x="751" y="641"/>
                </a:cubicBezTo>
                <a:cubicBezTo>
                  <a:pt x="751" y="527"/>
                  <a:pt x="751" y="527"/>
                  <a:pt x="751" y="527"/>
                </a:cubicBezTo>
                <a:cubicBezTo>
                  <a:pt x="751" y="519"/>
                  <a:pt x="745" y="512"/>
                  <a:pt x="736" y="512"/>
                </a:cubicBezTo>
                <a:cubicBezTo>
                  <a:pt x="622" y="512"/>
                  <a:pt x="622" y="512"/>
                  <a:pt x="622" y="512"/>
                </a:cubicBezTo>
                <a:cubicBezTo>
                  <a:pt x="614" y="512"/>
                  <a:pt x="607" y="519"/>
                  <a:pt x="607" y="527"/>
                </a:cubicBezTo>
                <a:cubicBezTo>
                  <a:pt x="607" y="641"/>
                  <a:pt x="607" y="641"/>
                  <a:pt x="607" y="641"/>
                </a:cubicBezTo>
                <a:cubicBezTo>
                  <a:pt x="607" y="649"/>
                  <a:pt x="614" y="656"/>
                  <a:pt x="622" y="656"/>
                </a:cubicBezTo>
                <a:close/>
                <a:moveTo>
                  <a:pt x="638" y="625"/>
                </a:moveTo>
                <a:cubicBezTo>
                  <a:pt x="638" y="542"/>
                  <a:pt x="638" y="542"/>
                  <a:pt x="638" y="542"/>
                </a:cubicBezTo>
                <a:cubicBezTo>
                  <a:pt x="721" y="542"/>
                  <a:pt x="721" y="542"/>
                  <a:pt x="721" y="542"/>
                </a:cubicBezTo>
                <a:cubicBezTo>
                  <a:pt x="721" y="625"/>
                  <a:pt x="721" y="625"/>
                  <a:pt x="721" y="625"/>
                </a:cubicBezTo>
                <a:lnTo>
                  <a:pt x="638" y="625"/>
                </a:lnTo>
                <a:close/>
                <a:moveTo>
                  <a:pt x="638" y="625"/>
                </a:moveTo>
                <a:cubicBezTo>
                  <a:pt x="638" y="625"/>
                  <a:pt x="638" y="625"/>
                  <a:pt x="638" y="6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1" name="Freeform 219"/>
          <p:cNvSpPr>
            <a:spLocks noEditPoints="1"/>
          </p:cNvSpPr>
          <p:nvPr/>
        </p:nvSpPr>
        <p:spPr bwMode="auto">
          <a:xfrm>
            <a:off x="9555163" y="3659188"/>
            <a:ext cx="660400" cy="571500"/>
          </a:xfrm>
          <a:custGeom>
            <a:avLst/>
            <a:gdLst>
              <a:gd name="T0" fmla="*/ 851 w 866"/>
              <a:gd name="T1" fmla="*/ 0 h 752"/>
              <a:gd name="T2" fmla="*/ 15 w 866"/>
              <a:gd name="T3" fmla="*/ 0 h 752"/>
              <a:gd name="T4" fmla="*/ 0 w 866"/>
              <a:gd name="T5" fmla="*/ 15 h 752"/>
              <a:gd name="T6" fmla="*/ 0 w 866"/>
              <a:gd name="T7" fmla="*/ 736 h 752"/>
              <a:gd name="T8" fmla="*/ 15 w 866"/>
              <a:gd name="T9" fmla="*/ 752 h 752"/>
              <a:gd name="T10" fmla="*/ 851 w 866"/>
              <a:gd name="T11" fmla="*/ 752 h 752"/>
              <a:gd name="T12" fmla="*/ 866 w 866"/>
              <a:gd name="T13" fmla="*/ 736 h 752"/>
              <a:gd name="T14" fmla="*/ 866 w 866"/>
              <a:gd name="T15" fmla="*/ 15 h 752"/>
              <a:gd name="T16" fmla="*/ 851 w 866"/>
              <a:gd name="T17" fmla="*/ 0 h 752"/>
              <a:gd name="T18" fmla="*/ 264 w 866"/>
              <a:gd name="T19" fmla="*/ 721 h 752"/>
              <a:gd name="T20" fmla="*/ 31 w 866"/>
              <a:gd name="T21" fmla="*/ 721 h 752"/>
              <a:gd name="T22" fmla="*/ 31 w 866"/>
              <a:gd name="T23" fmla="*/ 334 h 752"/>
              <a:gd name="T24" fmla="*/ 264 w 866"/>
              <a:gd name="T25" fmla="*/ 334 h 752"/>
              <a:gd name="T26" fmla="*/ 264 w 866"/>
              <a:gd name="T27" fmla="*/ 721 h 752"/>
              <a:gd name="T28" fmla="*/ 836 w 866"/>
              <a:gd name="T29" fmla="*/ 721 h 752"/>
              <a:gd name="T30" fmla="*/ 295 w 866"/>
              <a:gd name="T31" fmla="*/ 721 h 752"/>
              <a:gd name="T32" fmla="*/ 295 w 866"/>
              <a:gd name="T33" fmla="*/ 334 h 752"/>
              <a:gd name="T34" fmla="*/ 836 w 866"/>
              <a:gd name="T35" fmla="*/ 334 h 752"/>
              <a:gd name="T36" fmla="*/ 836 w 866"/>
              <a:gd name="T37" fmla="*/ 721 h 752"/>
              <a:gd name="T38" fmla="*/ 836 w 866"/>
              <a:gd name="T39" fmla="*/ 303 h 752"/>
              <a:gd name="T40" fmla="*/ 31 w 866"/>
              <a:gd name="T41" fmla="*/ 303 h 752"/>
              <a:gd name="T42" fmla="*/ 31 w 866"/>
              <a:gd name="T43" fmla="*/ 182 h 752"/>
              <a:gd name="T44" fmla="*/ 836 w 866"/>
              <a:gd name="T45" fmla="*/ 182 h 752"/>
              <a:gd name="T46" fmla="*/ 836 w 866"/>
              <a:gd name="T47" fmla="*/ 303 h 752"/>
              <a:gd name="T48" fmla="*/ 836 w 866"/>
              <a:gd name="T49" fmla="*/ 152 h 752"/>
              <a:gd name="T50" fmla="*/ 31 w 866"/>
              <a:gd name="T51" fmla="*/ 152 h 752"/>
              <a:gd name="T52" fmla="*/ 31 w 866"/>
              <a:gd name="T53" fmla="*/ 30 h 752"/>
              <a:gd name="T54" fmla="*/ 836 w 866"/>
              <a:gd name="T55" fmla="*/ 30 h 752"/>
              <a:gd name="T56" fmla="*/ 836 w 866"/>
              <a:gd name="T57" fmla="*/ 152 h 752"/>
              <a:gd name="T58" fmla="*/ 91 w 866"/>
              <a:gd name="T59" fmla="*/ 90 h 752"/>
              <a:gd name="T60" fmla="*/ 107 w 866"/>
              <a:gd name="T61" fmla="*/ 75 h 752"/>
              <a:gd name="T62" fmla="*/ 122 w 866"/>
              <a:gd name="T63" fmla="*/ 90 h 752"/>
              <a:gd name="T64" fmla="*/ 107 w 866"/>
              <a:gd name="T65" fmla="*/ 106 h 752"/>
              <a:gd name="T66" fmla="*/ 91 w 866"/>
              <a:gd name="T67" fmla="*/ 90 h 752"/>
              <a:gd name="T68" fmla="*/ 155 w 866"/>
              <a:gd name="T69" fmla="*/ 90 h 752"/>
              <a:gd name="T70" fmla="*/ 171 w 866"/>
              <a:gd name="T71" fmla="*/ 75 h 752"/>
              <a:gd name="T72" fmla="*/ 186 w 866"/>
              <a:gd name="T73" fmla="*/ 90 h 752"/>
              <a:gd name="T74" fmla="*/ 171 w 866"/>
              <a:gd name="T75" fmla="*/ 106 h 752"/>
              <a:gd name="T76" fmla="*/ 155 w 866"/>
              <a:gd name="T77" fmla="*/ 90 h 752"/>
              <a:gd name="T78" fmla="*/ 218 w 866"/>
              <a:gd name="T79" fmla="*/ 90 h 752"/>
              <a:gd name="T80" fmla="*/ 233 w 866"/>
              <a:gd name="T81" fmla="*/ 75 h 752"/>
              <a:gd name="T82" fmla="*/ 248 w 866"/>
              <a:gd name="T83" fmla="*/ 90 h 752"/>
              <a:gd name="T84" fmla="*/ 233 w 866"/>
              <a:gd name="T85" fmla="*/ 106 h 752"/>
              <a:gd name="T86" fmla="*/ 218 w 866"/>
              <a:gd name="T87" fmla="*/ 90 h 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6" h="752">
                <a:moveTo>
                  <a:pt x="851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736"/>
                  <a:pt x="0" y="736"/>
                  <a:pt x="0" y="736"/>
                </a:cubicBezTo>
                <a:cubicBezTo>
                  <a:pt x="0" y="745"/>
                  <a:pt x="7" y="752"/>
                  <a:pt x="15" y="752"/>
                </a:cubicBezTo>
                <a:cubicBezTo>
                  <a:pt x="851" y="752"/>
                  <a:pt x="851" y="752"/>
                  <a:pt x="851" y="752"/>
                </a:cubicBezTo>
                <a:cubicBezTo>
                  <a:pt x="859" y="752"/>
                  <a:pt x="866" y="745"/>
                  <a:pt x="866" y="736"/>
                </a:cubicBezTo>
                <a:cubicBezTo>
                  <a:pt x="866" y="15"/>
                  <a:pt x="866" y="15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lose/>
                <a:moveTo>
                  <a:pt x="264" y="721"/>
                </a:moveTo>
                <a:cubicBezTo>
                  <a:pt x="31" y="721"/>
                  <a:pt x="31" y="721"/>
                  <a:pt x="31" y="721"/>
                </a:cubicBezTo>
                <a:cubicBezTo>
                  <a:pt x="31" y="334"/>
                  <a:pt x="31" y="334"/>
                  <a:pt x="31" y="334"/>
                </a:cubicBezTo>
                <a:cubicBezTo>
                  <a:pt x="264" y="334"/>
                  <a:pt x="264" y="334"/>
                  <a:pt x="264" y="334"/>
                </a:cubicBezTo>
                <a:lnTo>
                  <a:pt x="264" y="721"/>
                </a:lnTo>
                <a:close/>
                <a:moveTo>
                  <a:pt x="836" y="721"/>
                </a:moveTo>
                <a:cubicBezTo>
                  <a:pt x="295" y="721"/>
                  <a:pt x="295" y="721"/>
                  <a:pt x="295" y="721"/>
                </a:cubicBezTo>
                <a:cubicBezTo>
                  <a:pt x="295" y="334"/>
                  <a:pt x="295" y="334"/>
                  <a:pt x="295" y="334"/>
                </a:cubicBezTo>
                <a:cubicBezTo>
                  <a:pt x="836" y="334"/>
                  <a:pt x="836" y="334"/>
                  <a:pt x="836" y="334"/>
                </a:cubicBezTo>
                <a:lnTo>
                  <a:pt x="836" y="721"/>
                </a:lnTo>
                <a:close/>
                <a:moveTo>
                  <a:pt x="836" y="303"/>
                </a:moveTo>
                <a:cubicBezTo>
                  <a:pt x="31" y="303"/>
                  <a:pt x="31" y="303"/>
                  <a:pt x="31" y="303"/>
                </a:cubicBezTo>
                <a:cubicBezTo>
                  <a:pt x="31" y="182"/>
                  <a:pt x="31" y="182"/>
                  <a:pt x="31" y="182"/>
                </a:cubicBezTo>
                <a:cubicBezTo>
                  <a:pt x="836" y="182"/>
                  <a:pt x="836" y="182"/>
                  <a:pt x="836" y="182"/>
                </a:cubicBezTo>
                <a:lnTo>
                  <a:pt x="836" y="303"/>
                </a:lnTo>
                <a:close/>
                <a:moveTo>
                  <a:pt x="836" y="152"/>
                </a:moveTo>
                <a:cubicBezTo>
                  <a:pt x="31" y="152"/>
                  <a:pt x="31" y="152"/>
                  <a:pt x="31" y="152"/>
                </a:cubicBezTo>
                <a:cubicBezTo>
                  <a:pt x="31" y="30"/>
                  <a:pt x="31" y="30"/>
                  <a:pt x="31" y="30"/>
                </a:cubicBezTo>
                <a:cubicBezTo>
                  <a:pt x="836" y="30"/>
                  <a:pt x="836" y="30"/>
                  <a:pt x="836" y="30"/>
                </a:cubicBezTo>
                <a:lnTo>
                  <a:pt x="836" y="152"/>
                </a:lnTo>
                <a:close/>
                <a:moveTo>
                  <a:pt x="91" y="90"/>
                </a:moveTo>
                <a:cubicBezTo>
                  <a:pt x="91" y="82"/>
                  <a:pt x="98" y="75"/>
                  <a:pt x="107" y="75"/>
                </a:cubicBezTo>
                <a:cubicBezTo>
                  <a:pt x="115" y="75"/>
                  <a:pt x="122" y="82"/>
                  <a:pt x="122" y="90"/>
                </a:cubicBezTo>
                <a:cubicBezTo>
                  <a:pt x="122" y="99"/>
                  <a:pt x="115" y="106"/>
                  <a:pt x="107" y="106"/>
                </a:cubicBezTo>
                <a:cubicBezTo>
                  <a:pt x="98" y="106"/>
                  <a:pt x="91" y="99"/>
                  <a:pt x="91" y="90"/>
                </a:cubicBezTo>
                <a:close/>
                <a:moveTo>
                  <a:pt x="155" y="90"/>
                </a:moveTo>
                <a:cubicBezTo>
                  <a:pt x="155" y="82"/>
                  <a:pt x="162" y="75"/>
                  <a:pt x="171" y="75"/>
                </a:cubicBezTo>
                <a:cubicBezTo>
                  <a:pt x="179" y="75"/>
                  <a:pt x="186" y="82"/>
                  <a:pt x="186" y="90"/>
                </a:cubicBezTo>
                <a:cubicBezTo>
                  <a:pt x="186" y="99"/>
                  <a:pt x="179" y="106"/>
                  <a:pt x="171" y="106"/>
                </a:cubicBezTo>
                <a:cubicBezTo>
                  <a:pt x="162" y="106"/>
                  <a:pt x="155" y="99"/>
                  <a:pt x="155" y="90"/>
                </a:cubicBezTo>
                <a:close/>
                <a:moveTo>
                  <a:pt x="218" y="90"/>
                </a:moveTo>
                <a:cubicBezTo>
                  <a:pt x="218" y="82"/>
                  <a:pt x="224" y="75"/>
                  <a:pt x="233" y="75"/>
                </a:cubicBezTo>
                <a:cubicBezTo>
                  <a:pt x="242" y="75"/>
                  <a:pt x="248" y="82"/>
                  <a:pt x="248" y="90"/>
                </a:cubicBezTo>
                <a:cubicBezTo>
                  <a:pt x="248" y="99"/>
                  <a:pt x="242" y="106"/>
                  <a:pt x="233" y="106"/>
                </a:cubicBezTo>
                <a:cubicBezTo>
                  <a:pt x="224" y="106"/>
                  <a:pt x="218" y="99"/>
                  <a:pt x="218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2" name="Freeform 220"/>
          <p:cNvSpPr>
            <a:spLocks noEditPoints="1"/>
          </p:cNvSpPr>
          <p:nvPr/>
        </p:nvSpPr>
        <p:spPr bwMode="auto">
          <a:xfrm>
            <a:off x="6472238" y="3659188"/>
            <a:ext cx="657226" cy="571500"/>
          </a:xfrm>
          <a:custGeom>
            <a:avLst/>
            <a:gdLst>
              <a:gd name="T0" fmla="*/ 850 w 865"/>
              <a:gd name="T1" fmla="*/ 0 h 752"/>
              <a:gd name="T2" fmla="*/ 15 w 865"/>
              <a:gd name="T3" fmla="*/ 0 h 752"/>
              <a:gd name="T4" fmla="*/ 0 w 865"/>
              <a:gd name="T5" fmla="*/ 15 h 752"/>
              <a:gd name="T6" fmla="*/ 0 w 865"/>
              <a:gd name="T7" fmla="*/ 736 h 752"/>
              <a:gd name="T8" fmla="*/ 15 w 865"/>
              <a:gd name="T9" fmla="*/ 752 h 752"/>
              <a:gd name="T10" fmla="*/ 850 w 865"/>
              <a:gd name="T11" fmla="*/ 752 h 752"/>
              <a:gd name="T12" fmla="*/ 865 w 865"/>
              <a:gd name="T13" fmla="*/ 736 h 752"/>
              <a:gd name="T14" fmla="*/ 865 w 865"/>
              <a:gd name="T15" fmla="*/ 15 h 752"/>
              <a:gd name="T16" fmla="*/ 850 w 865"/>
              <a:gd name="T17" fmla="*/ 0 h 752"/>
              <a:gd name="T18" fmla="*/ 264 w 865"/>
              <a:gd name="T19" fmla="*/ 721 h 752"/>
              <a:gd name="T20" fmla="*/ 30 w 865"/>
              <a:gd name="T21" fmla="*/ 721 h 752"/>
              <a:gd name="T22" fmla="*/ 30 w 865"/>
              <a:gd name="T23" fmla="*/ 334 h 752"/>
              <a:gd name="T24" fmla="*/ 264 w 865"/>
              <a:gd name="T25" fmla="*/ 334 h 752"/>
              <a:gd name="T26" fmla="*/ 264 w 865"/>
              <a:gd name="T27" fmla="*/ 721 h 752"/>
              <a:gd name="T28" fmla="*/ 571 w 865"/>
              <a:gd name="T29" fmla="*/ 721 h 752"/>
              <a:gd name="T30" fmla="*/ 294 w 865"/>
              <a:gd name="T31" fmla="*/ 721 h 752"/>
              <a:gd name="T32" fmla="*/ 294 w 865"/>
              <a:gd name="T33" fmla="*/ 334 h 752"/>
              <a:gd name="T34" fmla="*/ 571 w 865"/>
              <a:gd name="T35" fmla="*/ 334 h 752"/>
              <a:gd name="T36" fmla="*/ 571 w 865"/>
              <a:gd name="T37" fmla="*/ 721 h 752"/>
              <a:gd name="T38" fmla="*/ 835 w 865"/>
              <a:gd name="T39" fmla="*/ 721 h 752"/>
              <a:gd name="T40" fmla="*/ 601 w 865"/>
              <a:gd name="T41" fmla="*/ 721 h 752"/>
              <a:gd name="T42" fmla="*/ 601 w 865"/>
              <a:gd name="T43" fmla="*/ 334 h 752"/>
              <a:gd name="T44" fmla="*/ 835 w 865"/>
              <a:gd name="T45" fmla="*/ 334 h 752"/>
              <a:gd name="T46" fmla="*/ 835 w 865"/>
              <a:gd name="T47" fmla="*/ 721 h 752"/>
              <a:gd name="T48" fmla="*/ 835 w 865"/>
              <a:gd name="T49" fmla="*/ 303 h 752"/>
              <a:gd name="T50" fmla="*/ 30 w 865"/>
              <a:gd name="T51" fmla="*/ 303 h 752"/>
              <a:gd name="T52" fmla="*/ 30 w 865"/>
              <a:gd name="T53" fmla="*/ 182 h 752"/>
              <a:gd name="T54" fmla="*/ 835 w 865"/>
              <a:gd name="T55" fmla="*/ 182 h 752"/>
              <a:gd name="T56" fmla="*/ 835 w 865"/>
              <a:gd name="T57" fmla="*/ 303 h 752"/>
              <a:gd name="T58" fmla="*/ 835 w 865"/>
              <a:gd name="T59" fmla="*/ 152 h 752"/>
              <a:gd name="T60" fmla="*/ 30 w 865"/>
              <a:gd name="T61" fmla="*/ 152 h 752"/>
              <a:gd name="T62" fmla="*/ 30 w 865"/>
              <a:gd name="T63" fmla="*/ 30 h 752"/>
              <a:gd name="T64" fmla="*/ 835 w 865"/>
              <a:gd name="T65" fmla="*/ 30 h 752"/>
              <a:gd name="T66" fmla="*/ 835 w 865"/>
              <a:gd name="T67" fmla="*/ 152 h 752"/>
              <a:gd name="T68" fmla="*/ 91 w 865"/>
              <a:gd name="T69" fmla="*/ 90 h 752"/>
              <a:gd name="T70" fmla="*/ 106 w 865"/>
              <a:gd name="T71" fmla="*/ 75 h 752"/>
              <a:gd name="T72" fmla="*/ 121 w 865"/>
              <a:gd name="T73" fmla="*/ 90 h 752"/>
              <a:gd name="T74" fmla="*/ 106 w 865"/>
              <a:gd name="T75" fmla="*/ 106 h 752"/>
              <a:gd name="T76" fmla="*/ 91 w 865"/>
              <a:gd name="T77" fmla="*/ 90 h 752"/>
              <a:gd name="T78" fmla="*/ 155 w 865"/>
              <a:gd name="T79" fmla="*/ 90 h 752"/>
              <a:gd name="T80" fmla="*/ 170 w 865"/>
              <a:gd name="T81" fmla="*/ 75 h 752"/>
              <a:gd name="T82" fmla="*/ 185 w 865"/>
              <a:gd name="T83" fmla="*/ 90 h 752"/>
              <a:gd name="T84" fmla="*/ 170 w 865"/>
              <a:gd name="T85" fmla="*/ 106 h 752"/>
              <a:gd name="T86" fmla="*/ 155 w 865"/>
              <a:gd name="T87" fmla="*/ 90 h 752"/>
              <a:gd name="T88" fmla="*/ 217 w 865"/>
              <a:gd name="T89" fmla="*/ 90 h 752"/>
              <a:gd name="T90" fmla="*/ 232 w 865"/>
              <a:gd name="T91" fmla="*/ 75 h 752"/>
              <a:gd name="T92" fmla="*/ 248 w 865"/>
              <a:gd name="T93" fmla="*/ 90 h 752"/>
              <a:gd name="T94" fmla="*/ 232 w 865"/>
              <a:gd name="T95" fmla="*/ 106 h 752"/>
              <a:gd name="T96" fmla="*/ 217 w 865"/>
              <a:gd name="T97" fmla="*/ 90 h 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65" h="752">
                <a:moveTo>
                  <a:pt x="850" y="0"/>
                </a:move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736"/>
                  <a:pt x="0" y="736"/>
                  <a:pt x="0" y="736"/>
                </a:cubicBezTo>
                <a:cubicBezTo>
                  <a:pt x="0" y="745"/>
                  <a:pt x="6" y="752"/>
                  <a:pt x="15" y="752"/>
                </a:cubicBezTo>
                <a:cubicBezTo>
                  <a:pt x="850" y="752"/>
                  <a:pt x="850" y="752"/>
                  <a:pt x="850" y="752"/>
                </a:cubicBezTo>
                <a:cubicBezTo>
                  <a:pt x="859" y="752"/>
                  <a:pt x="865" y="745"/>
                  <a:pt x="865" y="736"/>
                </a:cubicBezTo>
                <a:cubicBezTo>
                  <a:pt x="865" y="15"/>
                  <a:pt x="865" y="15"/>
                  <a:pt x="865" y="15"/>
                </a:cubicBezTo>
                <a:cubicBezTo>
                  <a:pt x="865" y="7"/>
                  <a:pt x="859" y="0"/>
                  <a:pt x="850" y="0"/>
                </a:cubicBezTo>
                <a:close/>
                <a:moveTo>
                  <a:pt x="264" y="721"/>
                </a:moveTo>
                <a:cubicBezTo>
                  <a:pt x="30" y="721"/>
                  <a:pt x="30" y="721"/>
                  <a:pt x="30" y="721"/>
                </a:cubicBezTo>
                <a:cubicBezTo>
                  <a:pt x="30" y="334"/>
                  <a:pt x="30" y="334"/>
                  <a:pt x="30" y="334"/>
                </a:cubicBezTo>
                <a:cubicBezTo>
                  <a:pt x="264" y="334"/>
                  <a:pt x="264" y="334"/>
                  <a:pt x="264" y="334"/>
                </a:cubicBezTo>
                <a:lnTo>
                  <a:pt x="264" y="721"/>
                </a:lnTo>
                <a:close/>
                <a:moveTo>
                  <a:pt x="571" y="721"/>
                </a:moveTo>
                <a:cubicBezTo>
                  <a:pt x="294" y="721"/>
                  <a:pt x="294" y="721"/>
                  <a:pt x="294" y="721"/>
                </a:cubicBezTo>
                <a:cubicBezTo>
                  <a:pt x="294" y="334"/>
                  <a:pt x="294" y="334"/>
                  <a:pt x="294" y="334"/>
                </a:cubicBezTo>
                <a:cubicBezTo>
                  <a:pt x="571" y="334"/>
                  <a:pt x="571" y="334"/>
                  <a:pt x="571" y="334"/>
                </a:cubicBezTo>
                <a:lnTo>
                  <a:pt x="571" y="721"/>
                </a:lnTo>
                <a:close/>
                <a:moveTo>
                  <a:pt x="835" y="721"/>
                </a:moveTo>
                <a:cubicBezTo>
                  <a:pt x="601" y="721"/>
                  <a:pt x="601" y="721"/>
                  <a:pt x="601" y="721"/>
                </a:cubicBezTo>
                <a:cubicBezTo>
                  <a:pt x="601" y="334"/>
                  <a:pt x="601" y="334"/>
                  <a:pt x="601" y="334"/>
                </a:cubicBezTo>
                <a:cubicBezTo>
                  <a:pt x="835" y="334"/>
                  <a:pt x="835" y="334"/>
                  <a:pt x="835" y="334"/>
                </a:cubicBezTo>
                <a:lnTo>
                  <a:pt x="835" y="721"/>
                </a:lnTo>
                <a:close/>
                <a:moveTo>
                  <a:pt x="835" y="303"/>
                </a:moveTo>
                <a:cubicBezTo>
                  <a:pt x="30" y="303"/>
                  <a:pt x="30" y="303"/>
                  <a:pt x="30" y="303"/>
                </a:cubicBezTo>
                <a:cubicBezTo>
                  <a:pt x="30" y="182"/>
                  <a:pt x="30" y="182"/>
                  <a:pt x="30" y="182"/>
                </a:cubicBezTo>
                <a:cubicBezTo>
                  <a:pt x="835" y="182"/>
                  <a:pt x="835" y="182"/>
                  <a:pt x="835" y="182"/>
                </a:cubicBezTo>
                <a:lnTo>
                  <a:pt x="835" y="303"/>
                </a:lnTo>
                <a:close/>
                <a:moveTo>
                  <a:pt x="835" y="152"/>
                </a:moveTo>
                <a:cubicBezTo>
                  <a:pt x="30" y="152"/>
                  <a:pt x="30" y="152"/>
                  <a:pt x="30" y="152"/>
                </a:cubicBezTo>
                <a:cubicBezTo>
                  <a:pt x="30" y="30"/>
                  <a:pt x="30" y="30"/>
                  <a:pt x="30" y="30"/>
                </a:cubicBezTo>
                <a:cubicBezTo>
                  <a:pt x="835" y="30"/>
                  <a:pt x="835" y="30"/>
                  <a:pt x="835" y="30"/>
                </a:cubicBezTo>
                <a:lnTo>
                  <a:pt x="835" y="152"/>
                </a:lnTo>
                <a:close/>
                <a:moveTo>
                  <a:pt x="91" y="90"/>
                </a:moveTo>
                <a:cubicBezTo>
                  <a:pt x="91" y="82"/>
                  <a:pt x="97" y="75"/>
                  <a:pt x="106" y="75"/>
                </a:cubicBezTo>
                <a:cubicBezTo>
                  <a:pt x="115" y="75"/>
                  <a:pt x="121" y="82"/>
                  <a:pt x="121" y="90"/>
                </a:cubicBezTo>
                <a:cubicBezTo>
                  <a:pt x="121" y="99"/>
                  <a:pt x="115" y="106"/>
                  <a:pt x="106" y="106"/>
                </a:cubicBezTo>
                <a:cubicBezTo>
                  <a:pt x="97" y="106"/>
                  <a:pt x="91" y="99"/>
                  <a:pt x="91" y="90"/>
                </a:cubicBezTo>
                <a:close/>
                <a:moveTo>
                  <a:pt x="155" y="90"/>
                </a:moveTo>
                <a:cubicBezTo>
                  <a:pt x="155" y="82"/>
                  <a:pt x="161" y="75"/>
                  <a:pt x="170" y="75"/>
                </a:cubicBezTo>
                <a:cubicBezTo>
                  <a:pt x="179" y="75"/>
                  <a:pt x="185" y="82"/>
                  <a:pt x="185" y="90"/>
                </a:cubicBezTo>
                <a:cubicBezTo>
                  <a:pt x="185" y="99"/>
                  <a:pt x="179" y="106"/>
                  <a:pt x="170" y="106"/>
                </a:cubicBezTo>
                <a:cubicBezTo>
                  <a:pt x="161" y="106"/>
                  <a:pt x="155" y="99"/>
                  <a:pt x="155" y="90"/>
                </a:cubicBezTo>
                <a:close/>
                <a:moveTo>
                  <a:pt x="217" y="90"/>
                </a:moveTo>
                <a:cubicBezTo>
                  <a:pt x="217" y="82"/>
                  <a:pt x="224" y="75"/>
                  <a:pt x="232" y="75"/>
                </a:cubicBezTo>
                <a:cubicBezTo>
                  <a:pt x="241" y="75"/>
                  <a:pt x="248" y="82"/>
                  <a:pt x="248" y="90"/>
                </a:cubicBezTo>
                <a:cubicBezTo>
                  <a:pt x="248" y="99"/>
                  <a:pt x="241" y="106"/>
                  <a:pt x="232" y="106"/>
                </a:cubicBezTo>
                <a:cubicBezTo>
                  <a:pt x="224" y="106"/>
                  <a:pt x="217" y="99"/>
                  <a:pt x="217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3" name="Freeform 221"/>
          <p:cNvSpPr>
            <a:spLocks noEditPoints="1"/>
          </p:cNvSpPr>
          <p:nvPr/>
        </p:nvSpPr>
        <p:spPr bwMode="auto">
          <a:xfrm>
            <a:off x="4929187" y="3659188"/>
            <a:ext cx="660400" cy="571500"/>
          </a:xfrm>
          <a:custGeom>
            <a:avLst/>
            <a:gdLst>
              <a:gd name="T0" fmla="*/ 851 w 866"/>
              <a:gd name="T1" fmla="*/ 0 h 752"/>
              <a:gd name="T2" fmla="*/ 16 w 866"/>
              <a:gd name="T3" fmla="*/ 0 h 752"/>
              <a:gd name="T4" fmla="*/ 0 w 866"/>
              <a:gd name="T5" fmla="*/ 15 h 752"/>
              <a:gd name="T6" fmla="*/ 0 w 866"/>
              <a:gd name="T7" fmla="*/ 736 h 752"/>
              <a:gd name="T8" fmla="*/ 16 w 866"/>
              <a:gd name="T9" fmla="*/ 752 h 752"/>
              <a:gd name="T10" fmla="*/ 851 w 866"/>
              <a:gd name="T11" fmla="*/ 752 h 752"/>
              <a:gd name="T12" fmla="*/ 866 w 866"/>
              <a:gd name="T13" fmla="*/ 736 h 752"/>
              <a:gd name="T14" fmla="*/ 866 w 866"/>
              <a:gd name="T15" fmla="*/ 15 h 752"/>
              <a:gd name="T16" fmla="*/ 851 w 866"/>
              <a:gd name="T17" fmla="*/ 0 h 752"/>
              <a:gd name="T18" fmla="*/ 836 w 866"/>
              <a:gd name="T19" fmla="*/ 721 h 752"/>
              <a:gd name="T20" fmla="*/ 31 w 866"/>
              <a:gd name="T21" fmla="*/ 721 h 752"/>
              <a:gd name="T22" fmla="*/ 31 w 866"/>
              <a:gd name="T23" fmla="*/ 182 h 752"/>
              <a:gd name="T24" fmla="*/ 836 w 866"/>
              <a:gd name="T25" fmla="*/ 182 h 752"/>
              <a:gd name="T26" fmla="*/ 836 w 866"/>
              <a:gd name="T27" fmla="*/ 721 h 752"/>
              <a:gd name="T28" fmla="*/ 836 w 866"/>
              <a:gd name="T29" fmla="*/ 152 h 752"/>
              <a:gd name="T30" fmla="*/ 31 w 866"/>
              <a:gd name="T31" fmla="*/ 152 h 752"/>
              <a:gd name="T32" fmla="*/ 31 w 866"/>
              <a:gd name="T33" fmla="*/ 30 h 752"/>
              <a:gd name="T34" fmla="*/ 836 w 866"/>
              <a:gd name="T35" fmla="*/ 30 h 752"/>
              <a:gd name="T36" fmla="*/ 836 w 866"/>
              <a:gd name="T37" fmla="*/ 152 h 752"/>
              <a:gd name="T38" fmla="*/ 91 w 866"/>
              <a:gd name="T39" fmla="*/ 90 h 752"/>
              <a:gd name="T40" fmla="*/ 107 w 866"/>
              <a:gd name="T41" fmla="*/ 75 h 752"/>
              <a:gd name="T42" fmla="*/ 122 w 866"/>
              <a:gd name="T43" fmla="*/ 90 h 752"/>
              <a:gd name="T44" fmla="*/ 107 w 866"/>
              <a:gd name="T45" fmla="*/ 106 h 752"/>
              <a:gd name="T46" fmla="*/ 91 w 866"/>
              <a:gd name="T47" fmla="*/ 90 h 752"/>
              <a:gd name="T48" fmla="*/ 155 w 866"/>
              <a:gd name="T49" fmla="*/ 90 h 752"/>
              <a:gd name="T50" fmla="*/ 171 w 866"/>
              <a:gd name="T51" fmla="*/ 75 h 752"/>
              <a:gd name="T52" fmla="*/ 186 w 866"/>
              <a:gd name="T53" fmla="*/ 90 h 752"/>
              <a:gd name="T54" fmla="*/ 171 w 866"/>
              <a:gd name="T55" fmla="*/ 106 h 752"/>
              <a:gd name="T56" fmla="*/ 155 w 866"/>
              <a:gd name="T57" fmla="*/ 90 h 752"/>
              <a:gd name="T58" fmla="*/ 218 w 866"/>
              <a:gd name="T59" fmla="*/ 90 h 752"/>
              <a:gd name="T60" fmla="*/ 233 w 866"/>
              <a:gd name="T61" fmla="*/ 75 h 752"/>
              <a:gd name="T62" fmla="*/ 249 w 866"/>
              <a:gd name="T63" fmla="*/ 90 h 752"/>
              <a:gd name="T64" fmla="*/ 233 w 866"/>
              <a:gd name="T65" fmla="*/ 106 h 752"/>
              <a:gd name="T66" fmla="*/ 218 w 866"/>
              <a:gd name="T67" fmla="*/ 90 h 752"/>
              <a:gd name="T68" fmla="*/ 234 w 866"/>
              <a:gd name="T69" fmla="*/ 445 h 752"/>
              <a:gd name="T70" fmla="*/ 231 w 866"/>
              <a:gd name="T71" fmla="*/ 423 h 752"/>
              <a:gd name="T72" fmla="*/ 253 w 866"/>
              <a:gd name="T73" fmla="*/ 421 h 752"/>
              <a:gd name="T74" fmla="*/ 393 w 866"/>
              <a:gd name="T75" fmla="*/ 529 h 752"/>
              <a:gd name="T76" fmla="*/ 612 w 866"/>
              <a:gd name="T77" fmla="*/ 310 h 752"/>
              <a:gd name="T78" fmla="*/ 634 w 866"/>
              <a:gd name="T79" fmla="*/ 310 h 752"/>
              <a:gd name="T80" fmla="*/ 634 w 866"/>
              <a:gd name="T81" fmla="*/ 332 h 752"/>
              <a:gd name="T82" fmla="*/ 405 w 866"/>
              <a:gd name="T83" fmla="*/ 560 h 752"/>
              <a:gd name="T84" fmla="*/ 402 w 866"/>
              <a:gd name="T85" fmla="*/ 562 h 752"/>
              <a:gd name="T86" fmla="*/ 400 w 866"/>
              <a:gd name="T87" fmla="*/ 563 h 752"/>
              <a:gd name="T88" fmla="*/ 394 w 866"/>
              <a:gd name="T89" fmla="*/ 564 h 752"/>
              <a:gd name="T90" fmla="*/ 386 w 866"/>
              <a:gd name="T91" fmla="*/ 561 h 752"/>
              <a:gd name="T92" fmla="*/ 385 w 866"/>
              <a:gd name="T93" fmla="*/ 561 h 752"/>
              <a:gd name="T94" fmla="*/ 234 w 866"/>
              <a:gd name="T95" fmla="*/ 445 h 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66" h="752">
                <a:moveTo>
                  <a:pt x="851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736"/>
                  <a:pt x="0" y="736"/>
                  <a:pt x="0" y="736"/>
                </a:cubicBezTo>
                <a:cubicBezTo>
                  <a:pt x="0" y="745"/>
                  <a:pt x="7" y="752"/>
                  <a:pt x="16" y="752"/>
                </a:cubicBezTo>
                <a:cubicBezTo>
                  <a:pt x="851" y="752"/>
                  <a:pt x="851" y="752"/>
                  <a:pt x="851" y="752"/>
                </a:cubicBezTo>
                <a:cubicBezTo>
                  <a:pt x="859" y="752"/>
                  <a:pt x="866" y="745"/>
                  <a:pt x="866" y="736"/>
                </a:cubicBezTo>
                <a:cubicBezTo>
                  <a:pt x="866" y="15"/>
                  <a:pt x="866" y="15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lose/>
                <a:moveTo>
                  <a:pt x="836" y="721"/>
                </a:moveTo>
                <a:cubicBezTo>
                  <a:pt x="31" y="721"/>
                  <a:pt x="31" y="721"/>
                  <a:pt x="31" y="721"/>
                </a:cubicBezTo>
                <a:cubicBezTo>
                  <a:pt x="31" y="182"/>
                  <a:pt x="31" y="182"/>
                  <a:pt x="31" y="182"/>
                </a:cubicBezTo>
                <a:cubicBezTo>
                  <a:pt x="836" y="182"/>
                  <a:pt x="836" y="182"/>
                  <a:pt x="836" y="182"/>
                </a:cubicBezTo>
                <a:lnTo>
                  <a:pt x="836" y="721"/>
                </a:lnTo>
                <a:close/>
                <a:moveTo>
                  <a:pt x="836" y="152"/>
                </a:moveTo>
                <a:cubicBezTo>
                  <a:pt x="31" y="152"/>
                  <a:pt x="31" y="152"/>
                  <a:pt x="31" y="152"/>
                </a:cubicBezTo>
                <a:cubicBezTo>
                  <a:pt x="31" y="30"/>
                  <a:pt x="31" y="30"/>
                  <a:pt x="31" y="30"/>
                </a:cubicBezTo>
                <a:cubicBezTo>
                  <a:pt x="836" y="30"/>
                  <a:pt x="836" y="30"/>
                  <a:pt x="836" y="30"/>
                </a:cubicBezTo>
                <a:lnTo>
                  <a:pt x="836" y="152"/>
                </a:lnTo>
                <a:close/>
                <a:moveTo>
                  <a:pt x="91" y="90"/>
                </a:moveTo>
                <a:cubicBezTo>
                  <a:pt x="91" y="82"/>
                  <a:pt x="98" y="75"/>
                  <a:pt x="107" y="75"/>
                </a:cubicBezTo>
                <a:cubicBezTo>
                  <a:pt x="115" y="75"/>
                  <a:pt x="122" y="82"/>
                  <a:pt x="122" y="90"/>
                </a:cubicBezTo>
                <a:cubicBezTo>
                  <a:pt x="122" y="99"/>
                  <a:pt x="115" y="106"/>
                  <a:pt x="107" y="106"/>
                </a:cubicBezTo>
                <a:cubicBezTo>
                  <a:pt x="98" y="106"/>
                  <a:pt x="91" y="99"/>
                  <a:pt x="91" y="90"/>
                </a:cubicBezTo>
                <a:close/>
                <a:moveTo>
                  <a:pt x="155" y="90"/>
                </a:moveTo>
                <a:cubicBezTo>
                  <a:pt x="155" y="82"/>
                  <a:pt x="162" y="75"/>
                  <a:pt x="171" y="75"/>
                </a:cubicBezTo>
                <a:cubicBezTo>
                  <a:pt x="179" y="75"/>
                  <a:pt x="186" y="82"/>
                  <a:pt x="186" y="90"/>
                </a:cubicBezTo>
                <a:cubicBezTo>
                  <a:pt x="186" y="99"/>
                  <a:pt x="179" y="106"/>
                  <a:pt x="171" y="106"/>
                </a:cubicBezTo>
                <a:cubicBezTo>
                  <a:pt x="162" y="106"/>
                  <a:pt x="155" y="99"/>
                  <a:pt x="155" y="90"/>
                </a:cubicBezTo>
                <a:close/>
                <a:moveTo>
                  <a:pt x="218" y="90"/>
                </a:moveTo>
                <a:cubicBezTo>
                  <a:pt x="218" y="82"/>
                  <a:pt x="225" y="75"/>
                  <a:pt x="233" y="75"/>
                </a:cubicBezTo>
                <a:cubicBezTo>
                  <a:pt x="242" y="75"/>
                  <a:pt x="249" y="82"/>
                  <a:pt x="249" y="90"/>
                </a:cubicBezTo>
                <a:cubicBezTo>
                  <a:pt x="249" y="99"/>
                  <a:pt x="242" y="106"/>
                  <a:pt x="233" y="106"/>
                </a:cubicBezTo>
                <a:cubicBezTo>
                  <a:pt x="225" y="106"/>
                  <a:pt x="218" y="99"/>
                  <a:pt x="218" y="90"/>
                </a:cubicBezTo>
                <a:close/>
                <a:moveTo>
                  <a:pt x="234" y="445"/>
                </a:moveTo>
                <a:cubicBezTo>
                  <a:pt x="227" y="440"/>
                  <a:pt x="226" y="430"/>
                  <a:pt x="231" y="423"/>
                </a:cubicBezTo>
                <a:cubicBezTo>
                  <a:pt x="237" y="417"/>
                  <a:pt x="246" y="415"/>
                  <a:pt x="253" y="421"/>
                </a:cubicBezTo>
                <a:cubicBezTo>
                  <a:pt x="393" y="529"/>
                  <a:pt x="393" y="529"/>
                  <a:pt x="393" y="529"/>
                </a:cubicBezTo>
                <a:cubicBezTo>
                  <a:pt x="612" y="310"/>
                  <a:pt x="612" y="310"/>
                  <a:pt x="612" y="310"/>
                </a:cubicBezTo>
                <a:cubicBezTo>
                  <a:pt x="618" y="304"/>
                  <a:pt x="628" y="305"/>
                  <a:pt x="634" y="310"/>
                </a:cubicBezTo>
                <a:cubicBezTo>
                  <a:pt x="640" y="316"/>
                  <a:pt x="640" y="326"/>
                  <a:pt x="634" y="332"/>
                </a:cubicBezTo>
                <a:cubicBezTo>
                  <a:pt x="405" y="560"/>
                  <a:pt x="405" y="560"/>
                  <a:pt x="405" y="560"/>
                </a:cubicBezTo>
                <a:cubicBezTo>
                  <a:pt x="404" y="560"/>
                  <a:pt x="403" y="561"/>
                  <a:pt x="402" y="562"/>
                </a:cubicBezTo>
                <a:cubicBezTo>
                  <a:pt x="401" y="562"/>
                  <a:pt x="401" y="562"/>
                  <a:pt x="400" y="563"/>
                </a:cubicBezTo>
                <a:cubicBezTo>
                  <a:pt x="398" y="564"/>
                  <a:pt x="396" y="564"/>
                  <a:pt x="394" y="564"/>
                </a:cubicBezTo>
                <a:cubicBezTo>
                  <a:pt x="391" y="564"/>
                  <a:pt x="388" y="563"/>
                  <a:pt x="386" y="561"/>
                </a:cubicBezTo>
                <a:cubicBezTo>
                  <a:pt x="385" y="561"/>
                  <a:pt x="385" y="561"/>
                  <a:pt x="385" y="561"/>
                </a:cubicBezTo>
                <a:lnTo>
                  <a:pt x="234" y="4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4" name="Freeform 222"/>
          <p:cNvSpPr>
            <a:spLocks noEditPoints="1"/>
          </p:cNvSpPr>
          <p:nvPr/>
        </p:nvSpPr>
        <p:spPr bwMode="auto">
          <a:xfrm>
            <a:off x="8015288" y="3659188"/>
            <a:ext cx="657226" cy="571500"/>
          </a:xfrm>
          <a:custGeom>
            <a:avLst/>
            <a:gdLst>
              <a:gd name="T0" fmla="*/ 851 w 866"/>
              <a:gd name="T1" fmla="*/ 0 h 752"/>
              <a:gd name="T2" fmla="*/ 15 w 866"/>
              <a:gd name="T3" fmla="*/ 0 h 752"/>
              <a:gd name="T4" fmla="*/ 0 w 866"/>
              <a:gd name="T5" fmla="*/ 15 h 752"/>
              <a:gd name="T6" fmla="*/ 0 w 866"/>
              <a:gd name="T7" fmla="*/ 736 h 752"/>
              <a:gd name="T8" fmla="*/ 15 w 866"/>
              <a:gd name="T9" fmla="*/ 752 h 752"/>
              <a:gd name="T10" fmla="*/ 851 w 866"/>
              <a:gd name="T11" fmla="*/ 752 h 752"/>
              <a:gd name="T12" fmla="*/ 866 w 866"/>
              <a:gd name="T13" fmla="*/ 736 h 752"/>
              <a:gd name="T14" fmla="*/ 866 w 866"/>
              <a:gd name="T15" fmla="*/ 15 h 752"/>
              <a:gd name="T16" fmla="*/ 851 w 866"/>
              <a:gd name="T17" fmla="*/ 0 h 752"/>
              <a:gd name="T18" fmla="*/ 835 w 866"/>
              <a:gd name="T19" fmla="*/ 721 h 752"/>
              <a:gd name="T20" fmla="*/ 30 w 866"/>
              <a:gd name="T21" fmla="*/ 721 h 752"/>
              <a:gd name="T22" fmla="*/ 30 w 866"/>
              <a:gd name="T23" fmla="*/ 182 h 752"/>
              <a:gd name="T24" fmla="*/ 835 w 866"/>
              <a:gd name="T25" fmla="*/ 182 h 752"/>
              <a:gd name="T26" fmla="*/ 835 w 866"/>
              <a:gd name="T27" fmla="*/ 721 h 752"/>
              <a:gd name="T28" fmla="*/ 835 w 866"/>
              <a:gd name="T29" fmla="*/ 152 h 752"/>
              <a:gd name="T30" fmla="*/ 30 w 866"/>
              <a:gd name="T31" fmla="*/ 152 h 752"/>
              <a:gd name="T32" fmla="*/ 30 w 866"/>
              <a:gd name="T33" fmla="*/ 30 h 752"/>
              <a:gd name="T34" fmla="*/ 835 w 866"/>
              <a:gd name="T35" fmla="*/ 30 h 752"/>
              <a:gd name="T36" fmla="*/ 835 w 866"/>
              <a:gd name="T37" fmla="*/ 152 h 752"/>
              <a:gd name="T38" fmla="*/ 91 w 866"/>
              <a:gd name="T39" fmla="*/ 90 h 752"/>
              <a:gd name="T40" fmla="*/ 106 w 866"/>
              <a:gd name="T41" fmla="*/ 75 h 752"/>
              <a:gd name="T42" fmla="*/ 122 w 866"/>
              <a:gd name="T43" fmla="*/ 90 h 752"/>
              <a:gd name="T44" fmla="*/ 106 w 866"/>
              <a:gd name="T45" fmla="*/ 106 h 752"/>
              <a:gd name="T46" fmla="*/ 91 w 866"/>
              <a:gd name="T47" fmla="*/ 90 h 752"/>
              <a:gd name="T48" fmla="*/ 155 w 866"/>
              <a:gd name="T49" fmla="*/ 90 h 752"/>
              <a:gd name="T50" fmla="*/ 170 w 866"/>
              <a:gd name="T51" fmla="*/ 75 h 752"/>
              <a:gd name="T52" fmla="*/ 186 w 866"/>
              <a:gd name="T53" fmla="*/ 90 h 752"/>
              <a:gd name="T54" fmla="*/ 170 w 866"/>
              <a:gd name="T55" fmla="*/ 106 h 752"/>
              <a:gd name="T56" fmla="*/ 155 w 866"/>
              <a:gd name="T57" fmla="*/ 90 h 752"/>
              <a:gd name="T58" fmla="*/ 217 w 866"/>
              <a:gd name="T59" fmla="*/ 90 h 752"/>
              <a:gd name="T60" fmla="*/ 233 w 866"/>
              <a:gd name="T61" fmla="*/ 75 h 752"/>
              <a:gd name="T62" fmla="*/ 248 w 866"/>
              <a:gd name="T63" fmla="*/ 90 h 752"/>
              <a:gd name="T64" fmla="*/ 233 w 866"/>
              <a:gd name="T65" fmla="*/ 106 h 752"/>
              <a:gd name="T66" fmla="*/ 217 w 866"/>
              <a:gd name="T67" fmla="*/ 90 h 752"/>
              <a:gd name="T68" fmla="*/ 314 w 866"/>
              <a:gd name="T69" fmla="*/ 336 h 752"/>
              <a:gd name="T70" fmla="*/ 314 w 866"/>
              <a:gd name="T71" fmla="*/ 315 h 752"/>
              <a:gd name="T72" fmla="*/ 335 w 866"/>
              <a:gd name="T73" fmla="*/ 315 h 752"/>
              <a:gd name="T74" fmla="*/ 433 w 866"/>
              <a:gd name="T75" fmla="*/ 412 h 752"/>
              <a:gd name="T76" fmla="*/ 530 w 866"/>
              <a:gd name="T77" fmla="*/ 315 h 752"/>
              <a:gd name="T78" fmla="*/ 551 w 866"/>
              <a:gd name="T79" fmla="*/ 315 h 752"/>
              <a:gd name="T80" fmla="*/ 551 w 866"/>
              <a:gd name="T81" fmla="*/ 336 h 752"/>
              <a:gd name="T82" fmla="*/ 454 w 866"/>
              <a:gd name="T83" fmla="*/ 433 h 752"/>
              <a:gd name="T84" fmla="*/ 551 w 866"/>
              <a:gd name="T85" fmla="*/ 531 h 752"/>
              <a:gd name="T86" fmla="*/ 551 w 866"/>
              <a:gd name="T87" fmla="*/ 552 h 752"/>
              <a:gd name="T88" fmla="*/ 530 w 866"/>
              <a:gd name="T89" fmla="*/ 552 h 752"/>
              <a:gd name="T90" fmla="*/ 433 w 866"/>
              <a:gd name="T91" fmla="*/ 455 h 752"/>
              <a:gd name="T92" fmla="*/ 335 w 866"/>
              <a:gd name="T93" fmla="*/ 552 h 752"/>
              <a:gd name="T94" fmla="*/ 314 w 866"/>
              <a:gd name="T95" fmla="*/ 552 h 752"/>
              <a:gd name="T96" fmla="*/ 314 w 866"/>
              <a:gd name="T97" fmla="*/ 531 h 752"/>
              <a:gd name="T98" fmla="*/ 411 w 866"/>
              <a:gd name="T99" fmla="*/ 433 h 752"/>
              <a:gd name="T100" fmla="*/ 314 w 866"/>
              <a:gd name="T101" fmla="*/ 336 h 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66" h="752">
                <a:moveTo>
                  <a:pt x="851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736"/>
                  <a:pt x="0" y="736"/>
                  <a:pt x="0" y="736"/>
                </a:cubicBezTo>
                <a:cubicBezTo>
                  <a:pt x="0" y="745"/>
                  <a:pt x="7" y="752"/>
                  <a:pt x="15" y="752"/>
                </a:cubicBezTo>
                <a:cubicBezTo>
                  <a:pt x="851" y="752"/>
                  <a:pt x="851" y="752"/>
                  <a:pt x="851" y="752"/>
                </a:cubicBezTo>
                <a:cubicBezTo>
                  <a:pt x="859" y="752"/>
                  <a:pt x="866" y="745"/>
                  <a:pt x="866" y="736"/>
                </a:cubicBezTo>
                <a:cubicBezTo>
                  <a:pt x="866" y="15"/>
                  <a:pt x="866" y="15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lose/>
                <a:moveTo>
                  <a:pt x="835" y="721"/>
                </a:moveTo>
                <a:cubicBezTo>
                  <a:pt x="30" y="721"/>
                  <a:pt x="30" y="721"/>
                  <a:pt x="30" y="721"/>
                </a:cubicBezTo>
                <a:cubicBezTo>
                  <a:pt x="30" y="182"/>
                  <a:pt x="30" y="182"/>
                  <a:pt x="30" y="182"/>
                </a:cubicBezTo>
                <a:cubicBezTo>
                  <a:pt x="835" y="182"/>
                  <a:pt x="835" y="182"/>
                  <a:pt x="835" y="182"/>
                </a:cubicBezTo>
                <a:lnTo>
                  <a:pt x="835" y="721"/>
                </a:lnTo>
                <a:close/>
                <a:moveTo>
                  <a:pt x="835" y="152"/>
                </a:moveTo>
                <a:cubicBezTo>
                  <a:pt x="30" y="152"/>
                  <a:pt x="30" y="152"/>
                  <a:pt x="30" y="152"/>
                </a:cubicBezTo>
                <a:cubicBezTo>
                  <a:pt x="30" y="30"/>
                  <a:pt x="30" y="30"/>
                  <a:pt x="30" y="30"/>
                </a:cubicBezTo>
                <a:cubicBezTo>
                  <a:pt x="835" y="30"/>
                  <a:pt x="835" y="30"/>
                  <a:pt x="835" y="30"/>
                </a:cubicBezTo>
                <a:lnTo>
                  <a:pt x="835" y="152"/>
                </a:lnTo>
                <a:close/>
                <a:moveTo>
                  <a:pt x="91" y="90"/>
                </a:moveTo>
                <a:cubicBezTo>
                  <a:pt x="91" y="82"/>
                  <a:pt x="98" y="75"/>
                  <a:pt x="106" y="75"/>
                </a:cubicBezTo>
                <a:cubicBezTo>
                  <a:pt x="115" y="75"/>
                  <a:pt x="122" y="82"/>
                  <a:pt x="122" y="90"/>
                </a:cubicBezTo>
                <a:cubicBezTo>
                  <a:pt x="122" y="99"/>
                  <a:pt x="115" y="106"/>
                  <a:pt x="106" y="106"/>
                </a:cubicBezTo>
                <a:cubicBezTo>
                  <a:pt x="98" y="106"/>
                  <a:pt x="91" y="99"/>
                  <a:pt x="91" y="90"/>
                </a:cubicBezTo>
                <a:close/>
                <a:moveTo>
                  <a:pt x="155" y="90"/>
                </a:moveTo>
                <a:cubicBezTo>
                  <a:pt x="155" y="82"/>
                  <a:pt x="162" y="75"/>
                  <a:pt x="170" y="75"/>
                </a:cubicBezTo>
                <a:cubicBezTo>
                  <a:pt x="179" y="75"/>
                  <a:pt x="186" y="82"/>
                  <a:pt x="186" y="90"/>
                </a:cubicBezTo>
                <a:cubicBezTo>
                  <a:pt x="186" y="99"/>
                  <a:pt x="179" y="106"/>
                  <a:pt x="170" y="106"/>
                </a:cubicBezTo>
                <a:cubicBezTo>
                  <a:pt x="162" y="106"/>
                  <a:pt x="155" y="99"/>
                  <a:pt x="155" y="90"/>
                </a:cubicBezTo>
                <a:close/>
                <a:moveTo>
                  <a:pt x="217" y="90"/>
                </a:moveTo>
                <a:cubicBezTo>
                  <a:pt x="217" y="82"/>
                  <a:pt x="224" y="75"/>
                  <a:pt x="233" y="75"/>
                </a:cubicBezTo>
                <a:cubicBezTo>
                  <a:pt x="241" y="75"/>
                  <a:pt x="248" y="82"/>
                  <a:pt x="248" y="90"/>
                </a:cubicBezTo>
                <a:cubicBezTo>
                  <a:pt x="248" y="99"/>
                  <a:pt x="241" y="106"/>
                  <a:pt x="233" y="106"/>
                </a:cubicBezTo>
                <a:cubicBezTo>
                  <a:pt x="224" y="106"/>
                  <a:pt x="217" y="99"/>
                  <a:pt x="217" y="90"/>
                </a:cubicBezTo>
                <a:close/>
                <a:moveTo>
                  <a:pt x="314" y="336"/>
                </a:moveTo>
                <a:cubicBezTo>
                  <a:pt x="308" y="330"/>
                  <a:pt x="308" y="321"/>
                  <a:pt x="314" y="315"/>
                </a:cubicBezTo>
                <a:cubicBezTo>
                  <a:pt x="320" y="309"/>
                  <a:pt x="330" y="309"/>
                  <a:pt x="335" y="315"/>
                </a:cubicBezTo>
                <a:cubicBezTo>
                  <a:pt x="433" y="412"/>
                  <a:pt x="433" y="412"/>
                  <a:pt x="433" y="412"/>
                </a:cubicBezTo>
                <a:cubicBezTo>
                  <a:pt x="530" y="315"/>
                  <a:pt x="530" y="315"/>
                  <a:pt x="530" y="315"/>
                </a:cubicBezTo>
                <a:cubicBezTo>
                  <a:pt x="536" y="309"/>
                  <a:pt x="546" y="309"/>
                  <a:pt x="551" y="315"/>
                </a:cubicBezTo>
                <a:cubicBezTo>
                  <a:pt x="557" y="321"/>
                  <a:pt x="557" y="330"/>
                  <a:pt x="551" y="336"/>
                </a:cubicBezTo>
                <a:cubicBezTo>
                  <a:pt x="454" y="433"/>
                  <a:pt x="454" y="433"/>
                  <a:pt x="454" y="433"/>
                </a:cubicBezTo>
                <a:cubicBezTo>
                  <a:pt x="551" y="531"/>
                  <a:pt x="551" y="531"/>
                  <a:pt x="551" y="531"/>
                </a:cubicBezTo>
                <a:cubicBezTo>
                  <a:pt x="557" y="536"/>
                  <a:pt x="557" y="546"/>
                  <a:pt x="551" y="552"/>
                </a:cubicBezTo>
                <a:cubicBezTo>
                  <a:pt x="546" y="558"/>
                  <a:pt x="536" y="558"/>
                  <a:pt x="530" y="552"/>
                </a:cubicBezTo>
                <a:cubicBezTo>
                  <a:pt x="433" y="455"/>
                  <a:pt x="433" y="455"/>
                  <a:pt x="433" y="455"/>
                </a:cubicBezTo>
                <a:cubicBezTo>
                  <a:pt x="335" y="552"/>
                  <a:pt x="335" y="552"/>
                  <a:pt x="335" y="552"/>
                </a:cubicBezTo>
                <a:cubicBezTo>
                  <a:pt x="330" y="558"/>
                  <a:pt x="320" y="558"/>
                  <a:pt x="314" y="552"/>
                </a:cubicBezTo>
                <a:cubicBezTo>
                  <a:pt x="308" y="546"/>
                  <a:pt x="308" y="536"/>
                  <a:pt x="314" y="531"/>
                </a:cubicBezTo>
                <a:cubicBezTo>
                  <a:pt x="411" y="433"/>
                  <a:pt x="411" y="433"/>
                  <a:pt x="411" y="433"/>
                </a:cubicBezTo>
                <a:lnTo>
                  <a:pt x="314" y="3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5" name="Freeform 223"/>
          <p:cNvSpPr>
            <a:spLocks noEditPoints="1"/>
          </p:cNvSpPr>
          <p:nvPr/>
        </p:nvSpPr>
        <p:spPr bwMode="auto">
          <a:xfrm>
            <a:off x="3386137" y="3659188"/>
            <a:ext cx="660400" cy="571500"/>
          </a:xfrm>
          <a:custGeom>
            <a:avLst/>
            <a:gdLst>
              <a:gd name="T0" fmla="*/ 851 w 866"/>
              <a:gd name="T1" fmla="*/ 0 h 752"/>
              <a:gd name="T2" fmla="*/ 15 w 866"/>
              <a:gd name="T3" fmla="*/ 0 h 752"/>
              <a:gd name="T4" fmla="*/ 0 w 866"/>
              <a:gd name="T5" fmla="*/ 15 h 752"/>
              <a:gd name="T6" fmla="*/ 0 w 866"/>
              <a:gd name="T7" fmla="*/ 736 h 752"/>
              <a:gd name="T8" fmla="*/ 15 w 866"/>
              <a:gd name="T9" fmla="*/ 752 h 752"/>
              <a:gd name="T10" fmla="*/ 851 w 866"/>
              <a:gd name="T11" fmla="*/ 752 h 752"/>
              <a:gd name="T12" fmla="*/ 866 w 866"/>
              <a:gd name="T13" fmla="*/ 736 h 752"/>
              <a:gd name="T14" fmla="*/ 866 w 866"/>
              <a:gd name="T15" fmla="*/ 15 h 752"/>
              <a:gd name="T16" fmla="*/ 851 w 866"/>
              <a:gd name="T17" fmla="*/ 0 h 752"/>
              <a:gd name="T18" fmla="*/ 836 w 866"/>
              <a:gd name="T19" fmla="*/ 721 h 752"/>
              <a:gd name="T20" fmla="*/ 30 w 866"/>
              <a:gd name="T21" fmla="*/ 721 h 752"/>
              <a:gd name="T22" fmla="*/ 30 w 866"/>
              <a:gd name="T23" fmla="*/ 182 h 752"/>
              <a:gd name="T24" fmla="*/ 836 w 866"/>
              <a:gd name="T25" fmla="*/ 182 h 752"/>
              <a:gd name="T26" fmla="*/ 836 w 866"/>
              <a:gd name="T27" fmla="*/ 721 h 752"/>
              <a:gd name="T28" fmla="*/ 836 w 866"/>
              <a:gd name="T29" fmla="*/ 152 h 752"/>
              <a:gd name="T30" fmla="*/ 30 w 866"/>
              <a:gd name="T31" fmla="*/ 152 h 752"/>
              <a:gd name="T32" fmla="*/ 30 w 866"/>
              <a:gd name="T33" fmla="*/ 30 h 752"/>
              <a:gd name="T34" fmla="*/ 836 w 866"/>
              <a:gd name="T35" fmla="*/ 30 h 752"/>
              <a:gd name="T36" fmla="*/ 836 w 866"/>
              <a:gd name="T37" fmla="*/ 152 h 752"/>
              <a:gd name="T38" fmla="*/ 91 w 866"/>
              <a:gd name="T39" fmla="*/ 90 h 752"/>
              <a:gd name="T40" fmla="*/ 106 w 866"/>
              <a:gd name="T41" fmla="*/ 75 h 752"/>
              <a:gd name="T42" fmla="*/ 122 w 866"/>
              <a:gd name="T43" fmla="*/ 90 h 752"/>
              <a:gd name="T44" fmla="*/ 106 w 866"/>
              <a:gd name="T45" fmla="*/ 106 h 752"/>
              <a:gd name="T46" fmla="*/ 91 w 866"/>
              <a:gd name="T47" fmla="*/ 90 h 752"/>
              <a:gd name="T48" fmla="*/ 155 w 866"/>
              <a:gd name="T49" fmla="*/ 90 h 752"/>
              <a:gd name="T50" fmla="*/ 170 w 866"/>
              <a:gd name="T51" fmla="*/ 75 h 752"/>
              <a:gd name="T52" fmla="*/ 186 w 866"/>
              <a:gd name="T53" fmla="*/ 90 h 752"/>
              <a:gd name="T54" fmla="*/ 170 w 866"/>
              <a:gd name="T55" fmla="*/ 106 h 752"/>
              <a:gd name="T56" fmla="*/ 155 w 866"/>
              <a:gd name="T57" fmla="*/ 90 h 752"/>
              <a:gd name="T58" fmla="*/ 218 w 866"/>
              <a:gd name="T59" fmla="*/ 90 h 752"/>
              <a:gd name="T60" fmla="*/ 233 w 866"/>
              <a:gd name="T61" fmla="*/ 75 h 752"/>
              <a:gd name="T62" fmla="*/ 248 w 866"/>
              <a:gd name="T63" fmla="*/ 90 h 752"/>
              <a:gd name="T64" fmla="*/ 233 w 866"/>
              <a:gd name="T65" fmla="*/ 106 h 752"/>
              <a:gd name="T66" fmla="*/ 218 w 866"/>
              <a:gd name="T67" fmla="*/ 90 h 752"/>
              <a:gd name="T68" fmla="*/ 265 w 866"/>
              <a:gd name="T69" fmla="*/ 433 h 752"/>
              <a:gd name="T70" fmla="*/ 280 w 866"/>
              <a:gd name="T71" fmla="*/ 418 h 752"/>
              <a:gd name="T72" fmla="*/ 586 w 866"/>
              <a:gd name="T73" fmla="*/ 418 h 752"/>
              <a:gd name="T74" fmla="*/ 601 w 866"/>
              <a:gd name="T75" fmla="*/ 433 h 752"/>
              <a:gd name="T76" fmla="*/ 586 w 866"/>
              <a:gd name="T77" fmla="*/ 449 h 752"/>
              <a:gd name="T78" fmla="*/ 280 w 866"/>
              <a:gd name="T79" fmla="*/ 449 h 752"/>
              <a:gd name="T80" fmla="*/ 265 w 866"/>
              <a:gd name="T81" fmla="*/ 433 h 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66" h="752">
                <a:moveTo>
                  <a:pt x="851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736"/>
                  <a:pt x="0" y="736"/>
                  <a:pt x="0" y="736"/>
                </a:cubicBezTo>
                <a:cubicBezTo>
                  <a:pt x="0" y="745"/>
                  <a:pt x="7" y="752"/>
                  <a:pt x="15" y="752"/>
                </a:cubicBezTo>
                <a:cubicBezTo>
                  <a:pt x="851" y="752"/>
                  <a:pt x="851" y="752"/>
                  <a:pt x="851" y="752"/>
                </a:cubicBezTo>
                <a:cubicBezTo>
                  <a:pt x="859" y="752"/>
                  <a:pt x="866" y="745"/>
                  <a:pt x="866" y="736"/>
                </a:cubicBezTo>
                <a:cubicBezTo>
                  <a:pt x="866" y="15"/>
                  <a:pt x="866" y="15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lose/>
                <a:moveTo>
                  <a:pt x="836" y="721"/>
                </a:moveTo>
                <a:cubicBezTo>
                  <a:pt x="30" y="721"/>
                  <a:pt x="30" y="721"/>
                  <a:pt x="30" y="721"/>
                </a:cubicBezTo>
                <a:cubicBezTo>
                  <a:pt x="30" y="182"/>
                  <a:pt x="30" y="182"/>
                  <a:pt x="30" y="182"/>
                </a:cubicBezTo>
                <a:cubicBezTo>
                  <a:pt x="836" y="182"/>
                  <a:pt x="836" y="182"/>
                  <a:pt x="836" y="182"/>
                </a:cubicBezTo>
                <a:lnTo>
                  <a:pt x="836" y="721"/>
                </a:lnTo>
                <a:close/>
                <a:moveTo>
                  <a:pt x="836" y="152"/>
                </a:moveTo>
                <a:cubicBezTo>
                  <a:pt x="30" y="152"/>
                  <a:pt x="30" y="152"/>
                  <a:pt x="30" y="152"/>
                </a:cubicBezTo>
                <a:cubicBezTo>
                  <a:pt x="30" y="30"/>
                  <a:pt x="30" y="30"/>
                  <a:pt x="30" y="30"/>
                </a:cubicBezTo>
                <a:cubicBezTo>
                  <a:pt x="836" y="30"/>
                  <a:pt x="836" y="30"/>
                  <a:pt x="836" y="30"/>
                </a:cubicBezTo>
                <a:lnTo>
                  <a:pt x="836" y="152"/>
                </a:lnTo>
                <a:close/>
                <a:moveTo>
                  <a:pt x="91" y="90"/>
                </a:moveTo>
                <a:cubicBezTo>
                  <a:pt x="91" y="82"/>
                  <a:pt x="98" y="75"/>
                  <a:pt x="106" y="75"/>
                </a:cubicBezTo>
                <a:cubicBezTo>
                  <a:pt x="115" y="75"/>
                  <a:pt x="122" y="82"/>
                  <a:pt x="122" y="90"/>
                </a:cubicBezTo>
                <a:cubicBezTo>
                  <a:pt x="122" y="99"/>
                  <a:pt x="115" y="106"/>
                  <a:pt x="106" y="106"/>
                </a:cubicBezTo>
                <a:cubicBezTo>
                  <a:pt x="98" y="106"/>
                  <a:pt x="91" y="99"/>
                  <a:pt x="91" y="90"/>
                </a:cubicBezTo>
                <a:close/>
                <a:moveTo>
                  <a:pt x="155" y="90"/>
                </a:moveTo>
                <a:cubicBezTo>
                  <a:pt x="155" y="82"/>
                  <a:pt x="162" y="75"/>
                  <a:pt x="170" y="75"/>
                </a:cubicBezTo>
                <a:cubicBezTo>
                  <a:pt x="179" y="75"/>
                  <a:pt x="186" y="82"/>
                  <a:pt x="186" y="90"/>
                </a:cubicBezTo>
                <a:cubicBezTo>
                  <a:pt x="186" y="99"/>
                  <a:pt x="179" y="106"/>
                  <a:pt x="170" y="106"/>
                </a:cubicBezTo>
                <a:cubicBezTo>
                  <a:pt x="162" y="106"/>
                  <a:pt x="155" y="99"/>
                  <a:pt x="155" y="90"/>
                </a:cubicBezTo>
                <a:close/>
                <a:moveTo>
                  <a:pt x="218" y="90"/>
                </a:moveTo>
                <a:cubicBezTo>
                  <a:pt x="218" y="82"/>
                  <a:pt x="224" y="75"/>
                  <a:pt x="233" y="75"/>
                </a:cubicBezTo>
                <a:cubicBezTo>
                  <a:pt x="241" y="75"/>
                  <a:pt x="248" y="82"/>
                  <a:pt x="248" y="90"/>
                </a:cubicBezTo>
                <a:cubicBezTo>
                  <a:pt x="248" y="99"/>
                  <a:pt x="241" y="106"/>
                  <a:pt x="233" y="106"/>
                </a:cubicBezTo>
                <a:cubicBezTo>
                  <a:pt x="224" y="106"/>
                  <a:pt x="218" y="99"/>
                  <a:pt x="218" y="90"/>
                </a:cubicBezTo>
                <a:close/>
                <a:moveTo>
                  <a:pt x="265" y="433"/>
                </a:moveTo>
                <a:cubicBezTo>
                  <a:pt x="265" y="425"/>
                  <a:pt x="272" y="418"/>
                  <a:pt x="280" y="418"/>
                </a:cubicBezTo>
                <a:cubicBezTo>
                  <a:pt x="586" y="418"/>
                  <a:pt x="586" y="418"/>
                  <a:pt x="586" y="418"/>
                </a:cubicBezTo>
                <a:cubicBezTo>
                  <a:pt x="594" y="418"/>
                  <a:pt x="601" y="425"/>
                  <a:pt x="601" y="433"/>
                </a:cubicBezTo>
                <a:cubicBezTo>
                  <a:pt x="601" y="442"/>
                  <a:pt x="594" y="449"/>
                  <a:pt x="586" y="449"/>
                </a:cubicBezTo>
                <a:cubicBezTo>
                  <a:pt x="280" y="449"/>
                  <a:pt x="280" y="449"/>
                  <a:pt x="280" y="449"/>
                </a:cubicBezTo>
                <a:cubicBezTo>
                  <a:pt x="272" y="449"/>
                  <a:pt x="265" y="442"/>
                  <a:pt x="265" y="4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6" name="Freeform 224"/>
          <p:cNvSpPr>
            <a:spLocks noEditPoints="1"/>
          </p:cNvSpPr>
          <p:nvPr/>
        </p:nvSpPr>
        <p:spPr bwMode="auto">
          <a:xfrm>
            <a:off x="11098213" y="3659188"/>
            <a:ext cx="660400" cy="571500"/>
          </a:xfrm>
          <a:custGeom>
            <a:avLst/>
            <a:gdLst>
              <a:gd name="T0" fmla="*/ 851 w 866"/>
              <a:gd name="T1" fmla="*/ 0 h 752"/>
              <a:gd name="T2" fmla="*/ 16 w 866"/>
              <a:gd name="T3" fmla="*/ 0 h 752"/>
              <a:gd name="T4" fmla="*/ 0 w 866"/>
              <a:gd name="T5" fmla="*/ 15 h 752"/>
              <a:gd name="T6" fmla="*/ 0 w 866"/>
              <a:gd name="T7" fmla="*/ 736 h 752"/>
              <a:gd name="T8" fmla="*/ 16 w 866"/>
              <a:gd name="T9" fmla="*/ 752 h 752"/>
              <a:gd name="T10" fmla="*/ 851 w 866"/>
              <a:gd name="T11" fmla="*/ 752 h 752"/>
              <a:gd name="T12" fmla="*/ 866 w 866"/>
              <a:gd name="T13" fmla="*/ 736 h 752"/>
              <a:gd name="T14" fmla="*/ 866 w 866"/>
              <a:gd name="T15" fmla="*/ 15 h 752"/>
              <a:gd name="T16" fmla="*/ 851 w 866"/>
              <a:gd name="T17" fmla="*/ 0 h 752"/>
              <a:gd name="T18" fmla="*/ 836 w 866"/>
              <a:gd name="T19" fmla="*/ 721 h 752"/>
              <a:gd name="T20" fmla="*/ 31 w 866"/>
              <a:gd name="T21" fmla="*/ 721 h 752"/>
              <a:gd name="T22" fmla="*/ 31 w 866"/>
              <a:gd name="T23" fmla="*/ 182 h 752"/>
              <a:gd name="T24" fmla="*/ 836 w 866"/>
              <a:gd name="T25" fmla="*/ 182 h 752"/>
              <a:gd name="T26" fmla="*/ 836 w 866"/>
              <a:gd name="T27" fmla="*/ 721 h 752"/>
              <a:gd name="T28" fmla="*/ 836 w 866"/>
              <a:gd name="T29" fmla="*/ 152 h 752"/>
              <a:gd name="T30" fmla="*/ 31 w 866"/>
              <a:gd name="T31" fmla="*/ 152 h 752"/>
              <a:gd name="T32" fmla="*/ 31 w 866"/>
              <a:gd name="T33" fmla="*/ 30 h 752"/>
              <a:gd name="T34" fmla="*/ 836 w 866"/>
              <a:gd name="T35" fmla="*/ 30 h 752"/>
              <a:gd name="T36" fmla="*/ 836 w 866"/>
              <a:gd name="T37" fmla="*/ 152 h 752"/>
              <a:gd name="T38" fmla="*/ 91 w 866"/>
              <a:gd name="T39" fmla="*/ 90 h 752"/>
              <a:gd name="T40" fmla="*/ 107 w 866"/>
              <a:gd name="T41" fmla="*/ 75 h 752"/>
              <a:gd name="T42" fmla="*/ 122 w 866"/>
              <a:gd name="T43" fmla="*/ 90 h 752"/>
              <a:gd name="T44" fmla="*/ 107 w 866"/>
              <a:gd name="T45" fmla="*/ 106 h 752"/>
              <a:gd name="T46" fmla="*/ 91 w 866"/>
              <a:gd name="T47" fmla="*/ 90 h 752"/>
              <a:gd name="T48" fmla="*/ 155 w 866"/>
              <a:gd name="T49" fmla="*/ 90 h 752"/>
              <a:gd name="T50" fmla="*/ 171 w 866"/>
              <a:gd name="T51" fmla="*/ 75 h 752"/>
              <a:gd name="T52" fmla="*/ 186 w 866"/>
              <a:gd name="T53" fmla="*/ 90 h 752"/>
              <a:gd name="T54" fmla="*/ 171 w 866"/>
              <a:gd name="T55" fmla="*/ 106 h 752"/>
              <a:gd name="T56" fmla="*/ 155 w 866"/>
              <a:gd name="T57" fmla="*/ 90 h 752"/>
              <a:gd name="T58" fmla="*/ 218 w 866"/>
              <a:gd name="T59" fmla="*/ 90 h 752"/>
              <a:gd name="T60" fmla="*/ 233 w 866"/>
              <a:gd name="T61" fmla="*/ 75 h 752"/>
              <a:gd name="T62" fmla="*/ 249 w 866"/>
              <a:gd name="T63" fmla="*/ 90 h 752"/>
              <a:gd name="T64" fmla="*/ 233 w 866"/>
              <a:gd name="T65" fmla="*/ 106 h 752"/>
              <a:gd name="T66" fmla="*/ 218 w 866"/>
              <a:gd name="T67" fmla="*/ 90 h 752"/>
              <a:gd name="T68" fmla="*/ 265 w 866"/>
              <a:gd name="T69" fmla="*/ 433 h 752"/>
              <a:gd name="T70" fmla="*/ 281 w 866"/>
              <a:gd name="T71" fmla="*/ 418 h 752"/>
              <a:gd name="T72" fmla="*/ 418 w 866"/>
              <a:gd name="T73" fmla="*/ 418 h 752"/>
              <a:gd name="T74" fmla="*/ 418 w 866"/>
              <a:gd name="T75" fmla="*/ 281 h 752"/>
              <a:gd name="T76" fmla="*/ 433 w 866"/>
              <a:gd name="T77" fmla="*/ 266 h 752"/>
              <a:gd name="T78" fmla="*/ 449 w 866"/>
              <a:gd name="T79" fmla="*/ 281 h 752"/>
              <a:gd name="T80" fmla="*/ 449 w 866"/>
              <a:gd name="T81" fmla="*/ 418 h 752"/>
              <a:gd name="T82" fmla="*/ 586 w 866"/>
              <a:gd name="T83" fmla="*/ 418 h 752"/>
              <a:gd name="T84" fmla="*/ 601 w 866"/>
              <a:gd name="T85" fmla="*/ 433 h 752"/>
              <a:gd name="T86" fmla="*/ 586 w 866"/>
              <a:gd name="T87" fmla="*/ 449 h 752"/>
              <a:gd name="T88" fmla="*/ 449 w 866"/>
              <a:gd name="T89" fmla="*/ 449 h 752"/>
              <a:gd name="T90" fmla="*/ 449 w 866"/>
              <a:gd name="T91" fmla="*/ 586 h 752"/>
              <a:gd name="T92" fmla="*/ 433 w 866"/>
              <a:gd name="T93" fmla="*/ 601 h 752"/>
              <a:gd name="T94" fmla="*/ 418 w 866"/>
              <a:gd name="T95" fmla="*/ 586 h 752"/>
              <a:gd name="T96" fmla="*/ 418 w 866"/>
              <a:gd name="T97" fmla="*/ 449 h 752"/>
              <a:gd name="T98" fmla="*/ 281 w 866"/>
              <a:gd name="T99" fmla="*/ 449 h 752"/>
              <a:gd name="T100" fmla="*/ 265 w 866"/>
              <a:gd name="T101" fmla="*/ 433 h 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66" h="752">
                <a:moveTo>
                  <a:pt x="851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736"/>
                  <a:pt x="0" y="736"/>
                  <a:pt x="0" y="736"/>
                </a:cubicBezTo>
                <a:cubicBezTo>
                  <a:pt x="0" y="745"/>
                  <a:pt x="7" y="752"/>
                  <a:pt x="16" y="752"/>
                </a:cubicBezTo>
                <a:cubicBezTo>
                  <a:pt x="851" y="752"/>
                  <a:pt x="851" y="752"/>
                  <a:pt x="851" y="752"/>
                </a:cubicBezTo>
                <a:cubicBezTo>
                  <a:pt x="859" y="752"/>
                  <a:pt x="866" y="745"/>
                  <a:pt x="866" y="736"/>
                </a:cubicBezTo>
                <a:cubicBezTo>
                  <a:pt x="866" y="15"/>
                  <a:pt x="866" y="15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lose/>
                <a:moveTo>
                  <a:pt x="836" y="721"/>
                </a:moveTo>
                <a:cubicBezTo>
                  <a:pt x="31" y="721"/>
                  <a:pt x="31" y="721"/>
                  <a:pt x="31" y="721"/>
                </a:cubicBezTo>
                <a:cubicBezTo>
                  <a:pt x="31" y="182"/>
                  <a:pt x="31" y="182"/>
                  <a:pt x="31" y="182"/>
                </a:cubicBezTo>
                <a:cubicBezTo>
                  <a:pt x="836" y="182"/>
                  <a:pt x="836" y="182"/>
                  <a:pt x="836" y="182"/>
                </a:cubicBezTo>
                <a:lnTo>
                  <a:pt x="836" y="721"/>
                </a:lnTo>
                <a:close/>
                <a:moveTo>
                  <a:pt x="836" y="152"/>
                </a:moveTo>
                <a:cubicBezTo>
                  <a:pt x="31" y="152"/>
                  <a:pt x="31" y="152"/>
                  <a:pt x="31" y="152"/>
                </a:cubicBezTo>
                <a:cubicBezTo>
                  <a:pt x="31" y="30"/>
                  <a:pt x="31" y="30"/>
                  <a:pt x="31" y="30"/>
                </a:cubicBezTo>
                <a:cubicBezTo>
                  <a:pt x="836" y="30"/>
                  <a:pt x="836" y="30"/>
                  <a:pt x="836" y="30"/>
                </a:cubicBezTo>
                <a:lnTo>
                  <a:pt x="836" y="152"/>
                </a:lnTo>
                <a:close/>
                <a:moveTo>
                  <a:pt x="91" y="90"/>
                </a:moveTo>
                <a:cubicBezTo>
                  <a:pt x="91" y="82"/>
                  <a:pt x="98" y="75"/>
                  <a:pt x="107" y="75"/>
                </a:cubicBezTo>
                <a:cubicBezTo>
                  <a:pt x="115" y="75"/>
                  <a:pt x="122" y="82"/>
                  <a:pt x="122" y="90"/>
                </a:cubicBezTo>
                <a:cubicBezTo>
                  <a:pt x="122" y="99"/>
                  <a:pt x="115" y="106"/>
                  <a:pt x="107" y="106"/>
                </a:cubicBezTo>
                <a:cubicBezTo>
                  <a:pt x="98" y="106"/>
                  <a:pt x="91" y="99"/>
                  <a:pt x="91" y="90"/>
                </a:cubicBezTo>
                <a:close/>
                <a:moveTo>
                  <a:pt x="155" y="90"/>
                </a:moveTo>
                <a:cubicBezTo>
                  <a:pt x="155" y="82"/>
                  <a:pt x="162" y="75"/>
                  <a:pt x="171" y="75"/>
                </a:cubicBezTo>
                <a:cubicBezTo>
                  <a:pt x="179" y="75"/>
                  <a:pt x="186" y="82"/>
                  <a:pt x="186" y="90"/>
                </a:cubicBezTo>
                <a:cubicBezTo>
                  <a:pt x="186" y="99"/>
                  <a:pt x="179" y="106"/>
                  <a:pt x="171" y="106"/>
                </a:cubicBezTo>
                <a:cubicBezTo>
                  <a:pt x="162" y="106"/>
                  <a:pt x="155" y="99"/>
                  <a:pt x="155" y="90"/>
                </a:cubicBezTo>
                <a:close/>
                <a:moveTo>
                  <a:pt x="218" y="90"/>
                </a:moveTo>
                <a:cubicBezTo>
                  <a:pt x="218" y="82"/>
                  <a:pt x="225" y="75"/>
                  <a:pt x="233" y="75"/>
                </a:cubicBezTo>
                <a:cubicBezTo>
                  <a:pt x="242" y="75"/>
                  <a:pt x="249" y="82"/>
                  <a:pt x="249" y="90"/>
                </a:cubicBezTo>
                <a:cubicBezTo>
                  <a:pt x="249" y="99"/>
                  <a:pt x="242" y="106"/>
                  <a:pt x="233" y="106"/>
                </a:cubicBezTo>
                <a:cubicBezTo>
                  <a:pt x="225" y="106"/>
                  <a:pt x="218" y="99"/>
                  <a:pt x="218" y="90"/>
                </a:cubicBezTo>
                <a:close/>
                <a:moveTo>
                  <a:pt x="265" y="433"/>
                </a:moveTo>
                <a:cubicBezTo>
                  <a:pt x="265" y="425"/>
                  <a:pt x="272" y="418"/>
                  <a:pt x="281" y="418"/>
                </a:cubicBezTo>
                <a:cubicBezTo>
                  <a:pt x="418" y="418"/>
                  <a:pt x="418" y="418"/>
                  <a:pt x="418" y="418"/>
                </a:cubicBezTo>
                <a:cubicBezTo>
                  <a:pt x="418" y="281"/>
                  <a:pt x="418" y="281"/>
                  <a:pt x="418" y="281"/>
                </a:cubicBezTo>
                <a:cubicBezTo>
                  <a:pt x="418" y="272"/>
                  <a:pt x="425" y="266"/>
                  <a:pt x="433" y="266"/>
                </a:cubicBezTo>
                <a:cubicBezTo>
                  <a:pt x="442" y="266"/>
                  <a:pt x="449" y="272"/>
                  <a:pt x="449" y="281"/>
                </a:cubicBezTo>
                <a:cubicBezTo>
                  <a:pt x="449" y="418"/>
                  <a:pt x="449" y="418"/>
                  <a:pt x="449" y="418"/>
                </a:cubicBezTo>
                <a:cubicBezTo>
                  <a:pt x="586" y="418"/>
                  <a:pt x="586" y="418"/>
                  <a:pt x="586" y="418"/>
                </a:cubicBezTo>
                <a:cubicBezTo>
                  <a:pt x="594" y="418"/>
                  <a:pt x="601" y="425"/>
                  <a:pt x="601" y="433"/>
                </a:cubicBezTo>
                <a:cubicBezTo>
                  <a:pt x="601" y="442"/>
                  <a:pt x="594" y="449"/>
                  <a:pt x="586" y="449"/>
                </a:cubicBezTo>
                <a:cubicBezTo>
                  <a:pt x="449" y="449"/>
                  <a:pt x="449" y="449"/>
                  <a:pt x="449" y="449"/>
                </a:cubicBezTo>
                <a:cubicBezTo>
                  <a:pt x="449" y="586"/>
                  <a:pt x="449" y="586"/>
                  <a:pt x="449" y="586"/>
                </a:cubicBezTo>
                <a:cubicBezTo>
                  <a:pt x="449" y="594"/>
                  <a:pt x="442" y="601"/>
                  <a:pt x="433" y="601"/>
                </a:cubicBezTo>
                <a:cubicBezTo>
                  <a:pt x="425" y="601"/>
                  <a:pt x="418" y="595"/>
                  <a:pt x="418" y="586"/>
                </a:cubicBezTo>
                <a:cubicBezTo>
                  <a:pt x="418" y="449"/>
                  <a:pt x="418" y="449"/>
                  <a:pt x="418" y="449"/>
                </a:cubicBezTo>
                <a:cubicBezTo>
                  <a:pt x="281" y="449"/>
                  <a:pt x="281" y="449"/>
                  <a:pt x="281" y="449"/>
                </a:cubicBezTo>
                <a:cubicBezTo>
                  <a:pt x="272" y="449"/>
                  <a:pt x="265" y="442"/>
                  <a:pt x="265" y="4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7" name="Freeform 225"/>
          <p:cNvSpPr>
            <a:spLocks noEditPoints="1"/>
          </p:cNvSpPr>
          <p:nvPr/>
        </p:nvSpPr>
        <p:spPr bwMode="auto">
          <a:xfrm>
            <a:off x="1843087" y="3659188"/>
            <a:ext cx="660400" cy="571500"/>
          </a:xfrm>
          <a:custGeom>
            <a:avLst/>
            <a:gdLst>
              <a:gd name="T0" fmla="*/ 850 w 865"/>
              <a:gd name="T1" fmla="*/ 0 h 752"/>
              <a:gd name="T2" fmla="*/ 15 w 865"/>
              <a:gd name="T3" fmla="*/ 0 h 752"/>
              <a:gd name="T4" fmla="*/ 0 w 865"/>
              <a:gd name="T5" fmla="*/ 15 h 752"/>
              <a:gd name="T6" fmla="*/ 0 w 865"/>
              <a:gd name="T7" fmla="*/ 736 h 752"/>
              <a:gd name="T8" fmla="*/ 15 w 865"/>
              <a:gd name="T9" fmla="*/ 752 h 752"/>
              <a:gd name="T10" fmla="*/ 850 w 865"/>
              <a:gd name="T11" fmla="*/ 752 h 752"/>
              <a:gd name="T12" fmla="*/ 865 w 865"/>
              <a:gd name="T13" fmla="*/ 736 h 752"/>
              <a:gd name="T14" fmla="*/ 865 w 865"/>
              <a:gd name="T15" fmla="*/ 15 h 752"/>
              <a:gd name="T16" fmla="*/ 850 w 865"/>
              <a:gd name="T17" fmla="*/ 0 h 752"/>
              <a:gd name="T18" fmla="*/ 835 w 865"/>
              <a:gd name="T19" fmla="*/ 721 h 752"/>
              <a:gd name="T20" fmla="*/ 30 w 865"/>
              <a:gd name="T21" fmla="*/ 721 h 752"/>
              <a:gd name="T22" fmla="*/ 30 w 865"/>
              <a:gd name="T23" fmla="*/ 182 h 752"/>
              <a:gd name="T24" fmla="*/ 835 w 865"/>
              <a:gd name="T25" fmla="*/ 182 h 752"/>
              <a:gd name="T26" fmla="*/ 835 w 865"/>
              <a:gd name="T27" fmla="*/ 721 h 752"/>
              <a:gd name="T28" fmla="*/ 835 w 865"/>
              <a:gd name="T29" fmla="*/ 152 h 752"/>
              <a:gd name="T30" fmla="*/ 30 w 865"/>
              <a:gd name="T31" fmla="*/ 152 h 752"/>
              <a:gd name="T32" fmla="*/ 30 w 865"/>
              <a:gd name="T33" fmla="*/ 30 h 752"/>
              <a:gd name="T34" fmla="*/ 835 w 865"/>
              <a:gd name="T35" fmla="*/ 30 h 752"/>
              <a:gd name="T36" fmla="*/ 835 w 865"/>
              <a:gd name="T37" fmla="*/ 152 h 752"/>
              <a:gd name="T38" fmla="*/ 91 w 865"/>
              <a:gd name="T39" fmla="*/ 90 h 752"/>
              <a:gd name="T40" fmla="*/ 106 w 865"/>
              <a:gd name="T41" fmla="*/ 75 h 752"/>
              <a:gd name="T42" fmla="*/ 122 w 865"/>
              <a:gd name="T43" fmla="*/ 90 h 752"/>
              <a:gd name="T44" fmla="*/ 106 w 865"/>
              <a:gd name="T45" fmla="*/ 106 h 752"/>
              <a:gd name="T46" fmla="*/ 91 w 865"/>
              <a:gd name="T47" fmla="*/ 90 h 752"/>
              <a:gd name="T48" fmla="*/ 155 w 865"/>
              <a:gd name="T49" fmla="*/ 90 h 752"/>
              <a:gd name="T50" fmla="*/ 170 w 865"/>
              <a:gd name="T51" fmla="*/ 75 h 752"/>
              <a:gd name="T52" fmla="*/ 186 w 865"/>
              <a:gd name="T53" fmla="*/ 90 h 752"/>
              <a:gd name="T54" fmla="*/ 170 w 865"/>
              <a:gd name="T55" fmla="*/ 106 h 752"/>
              <a:gd name="T56" fmla="*/ 155 w 865"/>
              <a:gd name="T57" fmla="*/ 90 h 752"/>
              <a:gd name="T58" fmla="*/ 217 w 865"/>
              <a:gd name="T59" fmla="*/ 90 h 752"/>
              <a:gd name="T60" fmla="*/ 233 w 865"/>
              <a:gd name="T61" fmla="*/ 75 h 752"/>
              <a:gd name="T62" fmla="*/ 248 w 865"/>
              <a:gd name="T63" fmla="*/ 90 h 752"/>
              <a:gd name="T64" fmla="*/ 233 w 865"/>
              <a:gd name="T65" fmla="*/ 106 h 752"/>
              <a:gd name="T66" fmla="*/ 217 w 865"/>
              <a:gd name="T67" fmla="*/ 90 h 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65" h="752">
                <a:moveTo>
                  <a:pt x="850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736"/>
                  <a:pt x="0" y="736"/>
                  <a:pt x="0" y="736"/>
                </a:cubicBezTo>
                <a:cubicBezTo>
                  <a:pt x="0" y="745"/>
                  <a:pt x="7" y="752"/>
                  <a:pt x="15" y="752"/>
                </a:cubicBezTo>
                <a:cubicBezTo>
                  <a:pt x="850" y="752"/>
                  <a:pt x="850" y="752"/>
                  <a:pt x="850" y="752"/>
                </a:cubicBezTo>
                <a:cubicBezTo>
                  <a:pt x="859" y="752"/>
                  <a:pt x="865" y="745"/>
                  <a:pt x="865" y="736"/>
                </a:cubicBezTo>
                <a:cubicBezTo>
                  <a:pt x="865" y="15"/>
                  <a:pt x="865" y="15"/>
                  <a:pt x="865" y="15"/>
                </a:cubicBezTo>
                <a:cubicBezTo>
                  <a:pt x="865" y="7"/>
                  <a:pt x="859" y="0"/>
                  <a:pt x="850" y="0"/>
                </a:cubicBezTo>
                <a:close/>
                <a:moveTo>
                  <a:pt x="835" y="721"/>
                </a:moveTo>
                <a:cubicBezTo>
                  <a:pt x="30" y="721"/>
                  <a:pt x="30" y="721"/>
                  <a:pt x="30" y="721"/>
                </a:cubicBezTo>
                <a:cubicBezTo>
                  <a:pt x="30" y="182"/>
                  <a:pt x="30" y="182"/>
                  <a:pt x="30" y="182"/>
                </a:cubicBezTo>
                <a:cubicBezTo>
                  <a:pt x="835" y="182"/>
                  <a:pt x="835" y="182"/>
                  <a:pt x="835" y="182"/>
                </a:cubicBezTo>
                <a:lnTo>
                  <a:pt x="835" y="721"/>
                </a:lnTo>
                <a:close/>
                <a:moveTo>
                  <a:pt x="835" y="152"/>
                </a:moveTo>
                <a:cubicBezTo>
                  <a:pt x="30" y="152"/>
                  <a:pt x="30" y="152"/>
                  <a:pt x="30" y="152"/>
                </a:cubicBezTo>
                <a:cubicBezTo>
                  <a:pt x="30" y="30"/>
                  <a:pt x="30" y="30"/>
                  <a:pt x="30" y="30"/>
                </a:cubicBezTo>
                <a:cubicBezTo>
                  <a:pt x="835" y="30"/>
                  <a:pt x="835" y="30"/>
                  <a:pt x="835" y="30"/>
                </a:cubicBezTo>
                <a:lnTo>
                  <a:pt x="835" y="152"/>
                </a:lnTo>
                <a:close/>
                <a:moveTo>
                  <a:pt x="91" y="90"/>
                </a:moveTo>
                <a:cubicBezTo>
                  <a:pt x="91" y="82"/>
                  <a:pt x="98" y="75"/>
                  <a:pt x="106" y="75"/>
                </a:cubicBezTo>
                <a:cubicBezTo>
                  <a:pt x="115" y="75"/>
                  <a:pt x="122" y="82"/>
                  <a:pt x="122" y="90"/>
                </a:cubicBezTo>
                <a:cubicBezTo>
                  <a:pt x="122" y="99"/>
                  <a:pt x="115" y="106"/>
                  <a:pt x="106" y="106"/>
                </a:cubicBezTo>
                <a:cubicBezTo>
                  <a:pt x="98" y="106"/>
                  <a:pt x="91" y="99"/>
                  <a:pt x="91" y="90"/>
                </a:cubicBezTo>
                <a:close/>
                <a:moveTo>
                  <a:pt x="155" y="90"/>
                </a:moveTo>
                <a:cubicBezTo>
                  <a:pt x="155" y="82"/>
                  <a:pt x="162" y="75"/>
                  <a:pt x="170" y="75"/>
                </a:cubicBezTo>
                <a:cubicBezTo>
                  <a:pt x="179" y="75"/>
                  <a:pt x="186" y="82"/>
                  <a:pt x="186" y="90"/>
                </a:cubicBezTo>
                <a:cubicBezTo>
                  <a:pt x="186" y="99"/>
                  <a:pt x="179" y="106"/>
                  <a:pt x="170" y="106"/>
                </a:cubicBezTo>
                <a:cubicBezTo>
                  <a:pt x="162" y="106"/>
                  <a:pt x="155" y="99"/>
                  <a:pt x="155" y="90"/>
                </a:cubicBezTo>
                <a:close/>
                <a:moveTo>
                  <a:pt x="217" y="90"/>
                </a:moveTo>
                <a:cubicBezTo>
                  <a:pt x="217" y="82"/>
                  <a:pt x="224" y="75"/>
                  <a:pt x="233" y="75"/>
                </a:cubicBezTo>
                <a:cubicBezTo>
                  <a:pt x="241" y="75"/>
                  <a:pt x="248" y="82"/>
                  <a:pt x="248" y="90"/>
                </a:cubicBezTo>
                <a:cubicBezTo>
                  <a:pt x="248" y="99"/>
                  <a:pt x="241" y="106"/>
                  <a:pt x="233" y="106"/>
                </a:cubicBezTo>
                <a:cubicBezTo>
                  <a:pt x="224" y="106"/>
                  <a:pt x="217" y="99"/>
                  <a:pt x="217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8" name="Freeform 226"/>
          <p:cNvSpPr>
            <a:spLocks noEditPoints="1"/>
          </p:cNvSpPr>
          <p:nvPr/>
        </p:nvSpPr>
        <p:spPr bwMode="auto">
          <a:xfrm>
            <a:off x="18927764" y="9444038"/>
            <a:ext cx="428626" cy="660400"/>
          </a:xfrm>
          <a:custGeom>
            <a:avLst/>
            <a:gdLst>
              <a:gd name="T0" fmla="*/ 53 w 562"/>
              <a:gd name="T1" fmla="*/ 828 h 866"/>
              <a:gd name="T2" fmla="*/ 68 w 562"/>
              <a:gd name="T3" fmla="*/ 813 h 866"/>
              <a:gd name="T4" fmla="*/ 68 w 562"/>
              <a:gd name="T5" fmla="*/ 483 h 866"/>
              <a:gd name="T6" fmla="*/ 92 w 562"/>
              <a:gd name="T7" fmla="*/ 488 h 866"/>
              <a:gd name="T8" fmla="*/ 471 w 562"/>
              <a:gd name="T9" fmla="*/ 488 h 866"/>
              <a:gd name="T10" fmla="*/ 495 w 562"/>
              <a:gd name="T11" fmla="*/ 483 h 866"/>
              <a:gd name="T12" fmla="*/ 495 w 562"/>
              <a:gd name="T13" fmla="*/ 813 h 866"/>
              <a:gd name="T14" fmla="*/ 510 w 562"/>
              <a:gd name="T15" fmla="*/ 828 h 866"/>
              <a:gd name="T16" fmla="*/ 525 w 562"/>
              <a:gd name="T17" fmla="*/ 813 h 866"/>
              <a:gd name="T18" fmla="*/ 525 w 562"/>
              <a:gd name="T19" fmla="*/ 434 h 866"/>
              <a:gd name="T20" fmla="*/ 471 w 562"/>
              <a:gd name="T21" fmla="*/ 380 h 866"/>
              <a:gd name="T22" fmla="*/ 92 w 562"/>
              <a:gd name="T23" fmla="*/ 380 h 866"/>
              <a:gd name="T24" fmla="*/ 68 w 562"/>
              <a:gd name="T25" fmla="*/ 386 h 866"/>
              <a:gd name="T26" fmla="*/ 68 w 562"/>
              <a:gd name="T27" fmla="*/ 16 h 866"/>
              <a:gd name="T28" fmla="*/ 53 w 562"/>
              <a:gd name="T29" fmla="*/ 0 h 866"/>
              <a:gd name="T30" fmla="*/ 38 w 562"/>
              <a:gd name="T31" fmla="*/ 16 h 866"/>
              <a:gd name="T32" fmla="*/ 38 w 562"/>
              <a:gd name="T33" fmla="*/ 813 h 866"/>
              <a:gd name="T34" fmla="*/ 53 w 562"/>
              <a:gd name="T35" fmla="*/ 828 h 866"/>
              <a:gd name="T36" fmla="*/ 92 w 562"/>
              <a:gd name="T37" fmla="*/ 411 h 866"/>
              <a:gd name="T38" fmla="*/ 471 w 562"/>
              <a:gd name="T39" fmla="*/ 411 h 866"/>
              <a:gd name="T40" fmla="*/ 495 w 562"/>
              <a:gd name="T41" fmla="*/ 434 h 866"/>
              <a:gd name="T42" fmla="*/ 471 w 562"/>
              <a:gd name="T43" fmla="*/ 458 h 866"/>
              <a:gd name="T44" fmla="*/ 92 w 562"/>
              <a:gd name="T45" fmla="*/ 458 h 866"/>
              <a:gd name="T46" fmla="*/ 68 w 562"/>
              <a:gd name="T47" fmla="*/ 434 h 866"/>
              <a:gd name="T48" fmla="*/ 92 w 562"/>
              <a:gd name="T49" fmla="*/ 411 h 866"/>
              <a:gd name="T50" fmla="*/ 92 w 562"/>
              <a:gd name="T51" fmla="*/ 411 h 866"/>
              <a:gd name="T52" fmla="*/ 92 w 562"/>
              <a:gd name="T53" fmla="*/ 411 h 866"/>
              <a:gd name="T54" fmla="*/ 91 w 562"/>
              <a:gd name="T55" fmla="*/ 836 h 866"/>
              <a:gd name="T56" fmla="*/ 15 w 562"/>
              <a:gd name="T57" fmla="*/ 836 h 866"/>
              <a:gd name="T58" fmla="*/ 0 w 562"/>
              <a:gd name="T59" fmla="*/ 851 h 866"/>
              <a:gd name="T60" fmla="*/ 15 w 562"/>
              <a:gd name="T61" fmla="*/ 866 h 866"/>
              <a:gd name="T62" fmla="*/ 91 w 562"/>
              <a:gd name="T63" fmla="*/ 866 h 866"/>
              <a:gd name="T64" fmla="*/ 106 w 562"/>
              <a:gd name="T65" fmla="*/ 851 h 866"/>
              <a:gd name="T66" fmla="*/ 91 w 562"/>
              <a:gd name="T67" fmla="*/ 836 h 866"/>
              <a:gd name="T68" fmla="*/ 91 w 562"/>
              <a:gd name="T69" fmla="*/ 836 h 866"/>
              <a:gd name="T70" fmla="*/ 91 w 562"/>
              <a:gd name="T71" fmla="*/ 836 h 866"/>
              <a:gd name="T72" fmla="*/ 546 w 562"/>
              <a:gd name="T73" fmla="*/ 836 h 866"/>
              <a:gd name="T74" fmla="*/ 472 w 562"/>
              <a:gd name="T75" fmla="*/ 836 h 866"/>
              <a:gd name="T76" fmla="*/ 456 w 562"/>
              <a:gd name="T77" fmla="*/ 851 h 866"/>
              <a:gd name="T78" fmla="*/ 472 w 562"/>
              <a:gd name="T79" fmla="*/ 866 h 866"/>
              <a:gd name="T80" fmla="*/ 546 w 562"/>
              <a:gd name="T81" fmla="*/ 866 h 866"/>
              <a:gd name="T82" fmla="*/ 562 w 562"/>
              <a:gd name="T83" fmla="*/ 851 h 866"/>
              <a:gd name="T84" fmla="*/ 546 w 562"/>
              <a:gd name="T85" fmla="*/ 836 h 866"/>
              <a:gd name="T86" fmla="*/ 546 w 562"/>
              <a:gd name="T87" fmla="*/ 836 h 866"/>
              <a:gd name="T88" fmla="*/ 546 w 562"/>
              <a:gd name="T89" fmla="*/ 836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62" h="866">
                <a:moveTo>
                  <a:pt x="53" y="828"/>
                </a:moveTo>
                <a:cubicBezTo>
                  <a:pt x="61" y="828"/>
                  <a:pt x="68" y="822"/>
                  <a:pt x="68" y="813"/>
                </a:cubicBezTo>
                <a:cubicBezTo>
                  <a:pt x="68" y="483"/>
                  <a:pt x="68" y="483"/>
                  <a:pt x="68" y="483"/>
                </a:cubicBezTo>
                <a:cubicBezTo>
                  <a:pt x="75" y="486"/>
                  <a:pt x="83" y="488"/>
                  <a:pt x="92" y="488"/>
                </a:cubicBezTo>
                <a:cubicBezTo>
                  <a:pt x="471" y="488"/>
                  <a:pt x="471" y="488"/>
                  <a:pt x="471" y="488"/>
                </a:cubicBezTo>
                <a:cubicBezTo>
                  <a:pt x="480" y="488"/>
                  <a:pt x="488" y="486"/>
                  <a:pt x="495" y="483"/>
                </a:cubicBezTo>
                <a:cubicBezTo>
                  <a:pt x="495" y="813"/>
                  <a:pt x="495" y="813"/>
                  <a:pt x="495" y="813"/>
                </a:cubicBezTo>
                <a:cubicBezTo>
                  <a:pt x="495" y="822"/>
                  <a:pt x="502" y="828"/>
                  <a:pt x="510" y="828"/>
                </a:cubicBezTo>
                <a:cubicBezTo>
                  <a:pt x="518" y="828"/>
                  <a:pt x="525" y="822"/>
                  <a:pt x="525" y="813"/>
                </a:cubicBezTo>
                <a:cubicBezTo>
                  <a:pt x="525" y="434"/>
                  <a:pt x="525" y="434"/>
                  <a:pt x="525" y="434"/>
                </a:cubicBezTo>
                <a:cubicBezTo>
                  <a:pt x="525" y="404"/>
                  <a:pt x="501" y="380"/>
                  <a:pt x="471" y="380"/>
                </a:cubicBezTo>
                <a:cubicBezTo>
                  <a:pt x="92" y="380"/>
                  <a:pt x="92" y="380"/>
                  <a:pt x="92" y="380"/>
                </a:cubicBezTo>
                <a:cubicBezTo>
                  <a:pt x="83" y="380"/>
                  <a:pt x="75" y="382"/>
                  <a:pt x="68" y="386"/>
                </a:cubicBezTo>
                <a:cubicBezTo>
                  <a:pt x="68" y="16"/>
                  <a:pt x="68" y="16"/>
                  <a:pt x="68" y="16"/>
                </a:cubicBezTo>
                <a:cubicBezTo>
                  <a:pt x="68" y="7"/>
                  <a:pt x="61" y="0"/>
                  <a:pt x="53" y="0"/>
                </a:cubicBezTo>
                <a:cubicBezTo>
                  <a:pt x="44" y="0"/>
                  <a:pt x="38" y="7"/>
                  <a:pt x="38" y="16"/>
                </a:cubicBezTo>
                <a:cubicBezTo>
                  <a:pt x="38" y="813"/>
                  <a:pt x="38" y="813"/>
                  <a:pt x="38" y="813"/>
                </a:cubicBezTo>
                <a:cubicBezTo>
                  <a:pt x="38" y="822"/>
                  <a:pt x="44" y="828"/>
                  <a:pt x="53" y="828"/>
                </a:cubicBezTo>
                <a:close/>
                <a:moveTo>
                  <a:pt x="92" y="411"/>
                </a:moveTo>
                <a:cubicBezTo>
                  <a:pt x="471" y="411"/>
                  <a:pt x="471" y="411"/>
                  <a:pt x="471" y="411"/>
                </a:cubicBezTo>
                <a:cubicBezTo>
                  <a:pt x="484" y="411"/>
                  <a:pt x="495" y="421"/>
                  <a:pt x="495" y="434"/>
                </a:cubicBezTo>
                <a:cubicBezTo>
                  <a:pt x="495" y="447"/>
                  <a:pt x="484" y="458"/>
                  <a:pt x="471" y="458"/>
                </a:cubicBezTo>
                <a:cubicBezTo>
                  <a:pt x="92" y="458"/>
                  <a:pt x="92" y="458"/>
                  <a:pt x="92" y="458"/>
                </a:cubicBezTo>
                <a:cubicBezTo>
                  <a:pt x="79" y="458"/>
                  <a:pt x="68" y="447"/>
                  <a:pt x="68" y="434"/>
                </a:cubicBezTo>
                <a:cubicBezTo>
                  <a:pt x="68" y="421"/>
                  <a:pt x="79" y="411"/>
                  <a:pt x="92" y="411"/>
                </a:cubicBezTo>
                <a:close/>
                <a:moveTo>
                  <a:pt x="92" y="411"/>
                </a:moveTo>
                <a:cubicBezTo>
                  <a:pt x="92" y="411"/>
                  <a:pt x="92" y="411"/>
                  <a:pt x="92" y="411"/>
                </a:cubicBezTo>
                <a:moveTo>
                  <a:pt x="91" y="836"/>
                </a:moveTo>
                <a:cubicBezTo>
                  <a:pt x="15" y="836"/>
                  <a:pt x="15" y="836"/>
                  <a:pt x="15" y="836"/>
                </a:cubicBezTo>
                <a:cubicBezTo>
                  <a:pt x="6" y="836"/>
                  <a:pt x="0" y="843"/>
                  <a:pt x="0" y="851"/>
                </a:cubicBezTo>
                <a:cubicBezTo>
                  <a:pt x="0" y="860"/>
                  <a:pt x="6" y="866"/>
                  <a:pt x="15" y="866"/>
                </a:cubicBezTo>
                <a:cubicBezTo>
                  <a:pt x="91" y="866"/>
                  <a:pt x="91" y="866"/>
                  <a:pt x="91" y="866"/>
                </a:cubicBezTo>
                <a:cubicBezTo>
                  <a:pt x="99" y="866"/>
                  <a:pt x="106" y="860"/>
                  <a:pt x="106" y="851"/>
                </a:cubicBezTo>
                <a:cubicBezTo>
                  <a:pt x="106" y="843"/>
                  <a:pt x="99" y="836"/>
                  <a:pt x="91" y="836"/>
                </a:cubicBezTo>
                <a:close/>
                <a:moveTo>
                  <a:pt x="91" y="836"/>
                </a:moveTo>
                <a:cubicBezTo>
                  <a:pt x="91" y="836"/>
                  <a:pt x="91" y="836"/>
                  <a:pt x="91" y="836"/>
                </a:cubicBezTo>
                <a:moveTo>
                  <a:pt x="546" y="836"/>
                </a:moveTo>
                <a:cubicBezTo>
                  <a:pt x="472" y="836"/>
                  <a:pt x="472" y="836"/>
                  <a:pt x="472" y="836"/>
                </a:cubicBezTo>
                <a:cubicBezTo>
                  <a:pt x="463" y="836"/>
                  <a:pt x="456" y="843"/>
                  <a:pt x="456" y="851"/>
                </a:cubicBezTo>
                <a:cubicBezTo>
                  <a:pt x="456" y="860"/>
                  <a:pt x="463" y="866"/>
                  <a:pt x="472" y="866"/>
                </a:cubicBezTo>
                <a:cubicBezTo>
                  <a:pt x="546" y="866"/>
                  <a:pt x="546" y="866"/>
                  <a:pt x="546" y="866"/>
                </a:cubicBezTo>
                <a:cubicBezTo>
                  <a:pt x="555" y="866"/>
                  <a:pt x="562" y="860"/>
                  <a:pt x="562" y="851"/>
                </a:cubicBezTo>
                <a:cubicBezTo>
                  <a:pt x="562" y="843"/>
                  <a:pt x="555" y="836"/>
                  <a:pt x="546" y="836"/>
                </a:cubicBezTo>
                <a:close/>
                <a:moveTo>
                  <a:pt x="546" y="836"/>
                </a:moveTo>
                <a:cubicBezTo>
                  <a:pt x="546" y="836"/>
                  <a:pt x="546" y="836"/>
                  <a:pt x="546" y="83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9" name="Freeform 227"/>
          <p:cNvSpPr>
            <a:spLocks noEditPoints="1"/>
          </p:cNvSpPr>
          <p:nvPr/>
        </p:nvSpPr>
        <p:spPr bwMode="auto">
          <a:xfrm>
            <a:off x="20340637" y="7907339"/>
            <a:ext cx="660400" cy="654050"/>
          </a:xfrm>
          <a:custGeom>
            <a:avLst/>
            <a:gdLst>
              <a:gd name="T0" fmla="*/ 723 w 866"/>
              <a:gd name="T1" fmla="*/ 430 h 857"/>
              <a:gd name="T2" fmla="*/ 866 w 866"/>
              <a:gd name="T3" fmla="*/ 42 h 857"/>
              <a:gd name="T4" fmla="*/ 825 w 866"/>
              <a:gd name="T5" fmla="*/ 0 h 857"/>
              <a:gd name="T6" fmla="*/ 450 w 866"/>
              <a:gd name="T7" fmla="*/ 158 h 857"/>
              <a:gd name="T8" fmla="*/ 438 w 866"/>
              <a:gd name="T9" fmla="*/ 30 h 857"/>
              <a:gd name="T10" fmla="*/ 284 w 866"/>
              <a:gd name="T11" fmla="*/ 127 h 857"/>
              <a:gd name="T12" fmla="*/ 71 w 866"/>
              <a:gd name="T13" fmla="*/ 184 h 857"/>
              <a:gd name="T14" fmla="*/ 76 w 866"/>
              <a:gd name="T15" fmla="*/ 208 h 857"/>
              <a:gd name="T16" fmla="*/ 209 w 866"/>
              <a:gd name="T17" fmla="*/ 591 h 857"/>
              <a:gd name="T18" fmla="*/ 74 w 866"/>
              <a:gd name="T19" fmla="*/ 551 h 857"/>
              <a:gd name="T20" fmla="*/ 1 w 866"/>
              <a:gd name="T21" fmla="*/ 631 h 857"/>
              <a:gd name="T22" fmla="*/ 144 w 866"/>
              <a:gd name="T23" fmla="*/ 702 h 857"/>
              <a:gd name="T24" fmla="*/ 239 w 866"/>
              <a:gd name="T25" fmla="*/ 848 h 857"/>
              <a:gd name="T26" fmla="*/ 252 w 866"/>
              <a:gd name="T27" fmla="*/ 857 h 857"/>
              <a:gd name="T28" fmla="*/ 324 w 866"/>
              <a:gd name="T29" fmla="*/ 787 h 857"/>
              <a:gd name="T30" fmla="*/ 515 w 866"/>
              <a:gd name="T31" fmla="*/ 460 h 857"/>
              <a:gd name="T32" fmla="*/ 698 w 866"/>
              <a:gd name="T33" fmla="*/ 811 h 857"/>
              <a:gd name="T34" fmla="*/ 779 w 866"/>
              <a:gd name="T35" fmla="*/ 724 h 857"/>
              <a:gd name="T36" fmla="*/ 788 w 866"/>
              <a:gd name="T37" fmla="*/ 566 h 857"/>
              <a:gd name="T38" fmla="*/ 850 w 866"/>
              <a:gd name="T39" fmla="*/ 401 h 857"/>
              <a:gd name="T40" fmla="*/ 824 w 866"/>
              <a:gd name="T41" fmla="*/ 464 h 857"/>
              <a:gd name="T42" fmla="*/ 729 w 866"/>
              <a:gd name="T43" fmla="*/ 577 h 857"/>
              <a:gd name="T44" fmla="*/ 749 w 866"/>
              <a:gd name="T45" fmla="*/ 717 h 857"/>
              <a:gd name="T46" fmla="*/ 536 w 866"/>
              <a:gd name="T47" fmla="*/ 434 h 857"/>
              <a:gd name="T48" fmla="*/ 529 w 866"/>
              <a:gd name="T49" fmla="*/ 426 h 857"/>
              <a:gd name="T50" fmla="*/ 242 w 866"/>
              <a:gd name="T51" fmla="*/ 636 h 857"/>
              <a:gd name="T52" fmla="*/ 228 w 866"/>
              <a:gd name="T53" fmla="*/ 652 h 857"/>
              <a:gd name="T54" fmla="*/ 294 w 866"/>
              <a:gd name="T55" fmla="*/ 782 h 857"/>
              <a:gd name="T56" fmla="*/ 208 w 866"/>
              <a:gd name="T57" fmla="*/ 724 h 857"/>
              <a:gd name="T58" fmla="*/ 164 w 866"/>
              <a:gd name="T59" fmla="*/ 679 h 857"/>
              <a:gd name="T60" fmla="*/ 39 w 866"/>
              <a:gd name="T61" fmla="*/ 621 h 857"/>
              <a:gd name="T62" fmla="*/ 197 w 866"/>
              <a:gd name="T63" fmla="*/ 631 h 857"/>
              <a:gd name="T64" fmla="*/ 232 w 866"/>
              <a:gd name="T65" fmla="*/ 611 h 857"/>
              <a:gd name="T66" fmla="*/ 440 w 866"/>
              <a:gd name="T67" fmla="*/ 349 h 857"/>
              <a:gd name="T68" fmla="*/ 108 w 866"/>
              <a:gd name="T69" fmla="*/ 189 h 857"/>
              <a:gd name="T70" fmla="*/ 180 w 866"/>
              <a:gd name="T71" fmla="*/ 137 h 857"/>
              <a:gd name="T72" fmla="*/ 301 w 866"/>
              <a:gd name="T73" fmla="*/ 154 h 857"/>
              <a:gd name="T74" fmla="*/ 438 w 866"/>
              <a:gd name="T75" fmla="*/ 60 h 857"/>
              <a:gd name="T76" fmla="*/ 411 w 866"/>
              <a:gd name="T77" fmla="*/ 159 h 857"/>
              <a:gd name="T78" fmla="*/ 421 w 866"/>
              <a:gd name="T79" fmla="*/ 183 h 857"/>
              <a:gd name="T80" fmla="*/ 588 w 866"/>
              <a:gd name="T81" fmla="*/ 206 h 857"/>
              <a:gd name="T82" fmla="*/ 833 w 866"/>
              <a:gd name="T83" fmla="*/ 33 h 857"/>
              <a:gd name="T84" fmla="*/ 667 w 866"/>
              <a:gd name="T85" fmla="*/ 272 h 857"/>
              <a:gd name="T86" fmla="*/ 698 w 866"/>
              <a:gd name="T87" fmla="*/ 461 h 857"/>
              <a:gd name="T88" fmla="*/ 723 w 866"/>
              <a:gd name="T89" fmla="*/ 469 h 857"/>
              <a:gd name="T90" fmla="*/ 829 w 866"/>
              <a:gd name="T91" fmla="*/ 422 h 857"/>
              <a:gd name="T92" fmla="*/ 824 w 866"/>
              <a:gd name="T93" fmla="*/ 464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66" h="857">
                <a:moveTo>
                  <a:pt x="817" y="388"/>
                </a:moveTo>
                <a:cubicBezTo>
                  <a:pt x="792" y="388"/>
                  <a:pt x="757" y="403"/>
                  <a:pt x="723" y="430"/>
                </a:cubicBezTo>
                <a:cubicBezTo>
                  <a:pt x="695" y="288"/>
                  <a:pt x="695" y="288"/>
                  <a:pt x="695" y="288"/>
                </a:cubicBezTo>
                <a:cubicBezTo>
                  <a:pt x="730" y="252"/>
                  <a:pt x="866" y="111"/>
                  <a:pt x="866" y="42"/>
                </a:cubicBezTo>
                <a:cubicBezTo>
                  <a:pt x="866" y="27"/>
                  <a:pt x="860" y="17"/>
                  <a:pt x="855" y="12"/>
                </a:cubicBezTo>
                <a:cubicBezTo>
                  <a:pt x="850" y="7"/>
                  <a:pt x="840" y="0"/>
                  <a:pt x="825" y="0"/>
                </a:cubicBezTo>
                <a:cubicBezTo>
                  <a:pt x="755" y="0"/>
                  <a:pt x="606" y="145"/>
                  <a:pt x="572" y="179"/>
                </a:cubicBezTo>
                <a:cubicBezTo>
                  <a:pt x="450" y="158"/>
                  <a:pt x="450" y="158"/>
                  <a:pt x="450" y="158"/>
                </a:cubicBezTo>
                <a:cubicBezTo>
                  <a:pt x="484" y="108"/>
                  <a:pt x="493" y="64"/>
                  <a:pt x="471" y="42"/>
                </a:cubicBezTo>
                <a:cubicBezTo>
                  <a:pt x="465" y="36"/>
                  <a:pt x="455" y="30"/>
                  <a:pt x="438" y="30"/>
                </a:cubicBezTo>
                <a:cubicBezTo>
                  <a:pt x="403" y="30"/>
                  <a:pt x="351" y="59"/>
                  <a:pt x="305" y="104"/>
                </a:cubicBezTo>
                <a:cubicBezTo>
                  <a:pt x="298" y="112"/>
                  <a:pt x="291" y="119"/>
                  <a:pt x="284" y="127"/>
                </a:cubicBezTo>
                <a:cubicBezTo>
                  <a:pt x="258" y="119"/>
                  <a:pt x="190" y="101"/>
                  <a:pt x="162" y="108"/>
                </a:cubicBezTo>
                <a:cubicBezTo>
                  <a:pt x="133" y="116"/>
                  <a:pt x="81" y="173"/>
                  <a:pt x="71" y="184"/>
                </a:cubicBezTo>
                <a:cubicBezTo>
                  <a:pt x="68" y="188"/>
                  <a:pt x="66" y="193"/>
                  <a:pt x="67" y="198"/>
                </a:cubicBezTo>
                <a:cubicBezTo>
                  <a:pt x="68" y="202"/>
                  <a:pt x="71" y="206"/>
                  <a:pt x="76" y="208"/>
                </a:cubicBezTo>
                <a:cubicBezTo>
                  <a:pt x="401" y="358"/>
                  <a:pt x="401" y="358"/>
                  <a:pt x="401" y="358"/>
                </a:cubicBezTo>
                <a:cubicBezTo>
                  <a:pt x="209" y="591"/>
                  <a:pt x="209" y="591"/>
                  <a:pt x="209" y="591"/>
                </a:cubicBezTo>
                <a:cubicBezTo>
                  <a:pt x="207" y="593"/>
                  <a:pt x="205" y="596"/>
                  <a:pt x="202" y="598"/>
                </a:cubicBezTo>
                <a:cubicBezTo>
                  <a:pt x="174" y="582"/>
                  <a:pt x="106" y="544"/>
                  <a:pt x="74" y="551"/>
                </a:cubicBezTo>
                <a:cubicBezTo>
                  <a:pt x="50" y="556"/>
                  <a:pt x="17" y="599"/>
                  <a:pt x="4" y="618"/>
                </a:cubicBezTo>
                <a:cubicBezTo>
                  <a:pt x="1" y="622"/>
                  <a:pt x="0" y="626"/>
                  <a:pt x="1" y="631"/>
                </a:cubicBezTo>
                <a:cubicBezTo>
                  <a:pt x="3" y="635"/>
                  <a:pt x="6" y="639"/>
                  <a:pt x="10" y="640"/>
                </a:cubicBezTo>
                <a:cubicBezTo>
                  <a:pt x="144" y="702"/>
                  <a:pt x="144" y="702"/>
                  <a:pt x="144" y="702"/>
                </a:cubicBezTo>
                <a:cubicBezTo>
                  <a:pt x="182" y="740"/>
                  <a:pt x="182" y="740"/>
                  <a:pt x="182" y="740"/>
                </a:cubicBezTo>
                <a:cubicBezTo>
                  <a:pt x="239" y="848"/>
                  <a:pt x="239" y="848"/>
                  <a:pt x="239" y="848"/>
                </a:cubicBezTo>
                <a:cubicBezTo>
                  <a:pt x="241" y="852"/>
                  <a:pt x="244" y="855"/>
                  <a:pt x="248" y="856"/>
                </a:cubicBezTo>
                <a:cubicBezTo>
                  <a:pt x="250" y="856"/>
                  <a:pt x="251" y="857"/>
                  <a:pt x="252" y="857"/>
                </a:cubicBezTo>
                <a:cubicBezTo>
                  <a:pt x="255" y="857"/>
                  <a:pt x="258" y="856"/>
                  <a:pt x="261" y="854"/>
                </a:cubicBezTo>
                <a:cubicBezTo>
                  <a:pt x="278" y="842"/>
                  <a:pt x="320" y="811"/>
                  <a:pt x="324" y="787"/>
                </a:cubicBezTo>
                <a:cubicBezTo>
                  <a:pt x="329" y="753"/>
                  <a:pt x="285" y="687"/>
                  <a:pt x="264" y="657"/>
                </a:cubicBezTo>
                <a:cubicBezTo>
                  <a:pt x="515" y="460"/>
                  <a:pt x="515" y="460"/>
                  <a:pt x="515" y="460"/>
                </a:cubicBezTo>
                <a:cubicBezTo>
                  <a:pt x="688" y="803"/>
                  <a:pt x="688" y="803"/>
                  <a:pt x="688" y="803"/>
                </a:cubicBezTo>
                <a:cubicBezTo>
                  <a:pt x="690" y="807"/>
                  <a:pt x="694" y="810"/>
                  <a:pt x="698" y="811"/>
                </a:cubicBezTo>
                <a:cubicBezTo>
                  <a:pt x="703" y="811"/>
                  <a:pt x="708" y="810"/>
                  <a:pt x="711" y="807"/>
                </a:cubicBezTo>
                <a:cubicBezTo>
                  <a:pt x="721" y="798"/>
                  <a:pt x="772" y="751"/>
                  <a:pt x="779" y="724"/>
                </a:cubicBezTo>
                <a:cubicBezTo>
                  <a:pt x="787" y="694"/>
                  <a:pt x="766" y="624"/>
                  <a:pt x="756" y="594"/>
                </a:cubicBezTo>
                <a:cubicBezTo>
                  <a:pt x="767" y="586"/>
                  <a:pt x="778" y="576"/>
                  <a:pt x="788" y="566"/>
                </a:cubicBezTo>
                <a:cubicBezTo>
                  <a:pt x="817" y="537"/>
                  <a:pt x="840" y="505"/>
                  <a:pt x="852" y="476"/>
                </a:cubicBezTo>
                <a:cubicBezTo>
                  <a:pt x="866" y="443"/>
                  <a:pt x="866" y="416"/>
                  <a:pt x="850" y="401"/>
                </a:cubicBezTo>
                <a:cubicBezTo>
                  <a:pt x="845" y="395"/>
                  <a:pt x="834" y="388"/>
                  <a:pt x="817" y="388"/>
                </a:cubicBezTo>
                <a:close/>
                <a:moveTo>
                  <a:pt x="824" y="464"/>
                </a:moveTo>
                <a:cubicBezTo>
                  <a:pt x="813" y="490"/>
                  <a:pt x="793" y="518"/>
                  <a:pt x="766" y="544"/>
                </a:cubicBezTo>
                <a:cubicBezTo>
                  <a:pt x="755" y="556"/>
                  <a:pt x="742" y="567"/>
                  <a:pt x="729" y="577"/>
                </a:cubicBezTo>
                <a:cubicBezTo>
                  <a:pt x="724" y="581"/>
                  <a:pt x="722" y="588"/>
                  <a:pt x="724" y="594"/>
                </a:cubicBezTo>
                <a:cubicBezTo>
                  <a:pt x="737" y="633"/>
                  <a:pt x="754" y="697"/>
                  <a:pt x="749" y="717"/>
                </a:cubicBezTo>
                <a:cubicBezTo>
                  <a:pt x="747" y="726"/>
                  <a:pt x="727" y="750"/>
                  <a:pt x="706" y="771"/>
                </a:cubicBezTo>
                <a:cubicBezTo>
                  <a:pt x="536" y="434"/>
                  <a:pt x="536" y="434"/>
                  <a:pt x="536" y="434"/>
                </a:cubicBezTo>
                <a:cubicBezTo>
                  <a:pt x="535" y="433"/>
                  <a:pt x="534" y="431"/>
                  <a:pt x="533" y="430"/>
                </a:cubicBezTo>
                <a:cubicBezTo>
                  <a:pt x="529" y="426"/>
                  <a:pt x="529" y="426"/>
                  <a:pt x="529" y="426"/>
                </a:cubicBezTo>
                <a:cubicBezTo>
                  <a:pt x="524" y="421"/>
                  <a:pt x="515" y="421"/>
                  <a:pt x="509" y="425"/>
                </a:cubicBezTo>
                <a:cubicBezTo>
                  <a:pt x="242" y="636"/>
                  <a:pt x="242" y="636"/>
                  <a:pt x="242" y="636"/>
                </a:cubicBezTo>
                <a:cubicBezTo>
                  <a:pt x="239" y="638"/>
                  <a:pt x="237" y="640"/>
                  <a:pt x="234" y="642"/>
                </a:cubicBezTo>
                <a:cubicBezTo>
                  <a:pt x="231" y="644"/>
                  <a:pt x="228" y="648"/>
                  <a:pt x="228" y="652"/>
                </a:cubicBezTo>
                <a:cubicBezTo>
                  <a:pt x="227" y="656"/>
                  <a:pt x="228" y="660"/>
                  <a:pt x="231" y="664"/>
                </a:cubicBezTo>
                <a:cubicBezTo>
                  <a:pt x="263" y="707"/>
                  <a:pt x="297" y="764"/>
                  <a:pt x="294" y="782"/>
                </a:cubicBezTo>
                <a:cubicBezTo>
                  <a:pt x="292" y="788"/>
                  <a:pt x="276" y="804"/>
                  <a:pt x="258" y="819"/>
                </a:cubicBezTo>
                <a:cubicBezTo>
                  <a:pt x="208" y="724"/>
                  <a:pt x="208" y="724"/>
                  <a:pt x="208" y="724"/>
                </a:cubicBezTo>
                <a:cubicBezTo>
                  <a:pt x="207" y="722"/>
                  <a:pt x="206" y="721"/>
                  <a:pt x="205" y="720"/>
                </a:cubicBezTo>
                <a:cubicBezTo>
                  <a:pt x="164" y="679"/>
                  <a:pt x="164" y="679"/>
                  <a:pt x="164" y="679"/>
                </a:cubicBezTo>
                <a:cubicBezTo>
                  <a:pt x="163" y="677"/>
                  <a:pt x="161" y="676"/>
                  <a:pt x="159" y="676"/>
                </a:cubicBezTo>
                <a:cubicBezTo>
                  <a:pt x="39" y="621"/>
                  <a:pt x="39" y="621"/>
                  <a:pt x="39" y="621"/>
                </a:cubicBezTo>
                <a:cubicBezTo>
                  <a:pt x="56" y="599"/>
                  <a:pt x="74" y="582"/>
                  <a:pt x="83" y="580"/>
                </a:cubicBezTo>
                <a:cubicBezTo>
                  <a:pt x="108" y="580"/>
                  <a:pt x="166" y="611"/>
                  <a:pt x="197" y="631"/>
                </a:cubicBezTo>
                <a:cubicBezTo>
                  <a:pt x="204" y="635"/>
                  <a:pt x="212" y="633"/>
                  <a:pt x="217" y="627"/>
                </a:cubicBezTo>
                <a:cubicBezTo>
                  <a:pt x="221" y="622"/>
                  <a:pt x="226" y="617"/>
                  <a:pt x="232" y="611"/>
                </a:cubicBezTo>
                <a:cubicBezTo>
                  <a:pt x="437" y="362"/>
                  <a:pt x="437" y="362"/>
                  <a:pt x="437" y="362"/>
                </a:cubicBezTo>
                <a:cubicBezTo>
                  <a:pt x="440" y="358"/>
                  <a:pt x="441" y="353"/>
                  <a:pt x="440" y="349"/>
                </a:cubicBezTo>
                <a:cubicBezTo>
                  <a:pt x="439" y="344"/>
                  <a:pt x="436" y="340"/>
                  <a:pt x="431" y="338"/>
                </a:cubicBezTo>
                <a:cubicBezTo>
                  <a:pt x="108" y="189"/>
                  <a:pt x="108" y="189"/>
                  <a:pt x="108" y="189"/>
                </a:cubicBezTo>
                <a:cubicBezTo>
                  <a:pt x="130" y="166"/>
                  <a:pt x="158" y="141"/>
                  <a:pt x="170" y="138"/>
                </a:cubicBezTo>
                <a:cubicBezTo>
                  <a:pt x="172" y="137"/>
                  <a:pt x="175" y="137"/>
                  <a:pt x="180" y="137"/>
                </a:cubicBezTo>
                <a:cubicBezTo>
                  <a:pt x="215" y="137"/>
                  <a:pt x="284" y="159"/>
                  <a:pt x="285" y="159"/>
                </a:cubicBezTo>
                <a:cubicBezTo>
                  <a:pt x="291" y="161"/>
                  <a:pt x="297" y="159"/>
                  <a:pt x="301" y="154"/>
                </a:cubicBezTo>
                <a:cubicBezTo>
                  <a:pt x="309" y="145"/>
                  <a:pt x="317" y="135"/>
                  <a:pt x="327" y="126"/>
                </a:cubicBezTo>
                <a:cubicBezTo>
                  <a:pt x="372" y="81"/>
                  <a:pt x="416" y="60"/>
                  <a:pt x="438" y="60"/>
                </a:cubicBezTo>
                <a:cubicBezTo>
                  <a:pt x="441" y="60"/>
                  <a:pt x="446" y="61"/>
                  <a:pt x="449" y="63"/>
                </a:cubicBezTo>
                <a:cubicBezTo>
                  <a:pt x="458" y="72"/>
                  <a:pt x="450" y="111"/>
                  <a:pt x="411" y="159"/>
                </a:cubicBezTo>
                <a:cubicBezTo>
                  <a:pt x="408" y="163"/>
                  <a:pt x="407" y="169"/>
                  <a:pt x="409" y="174"/>
                </a:cubicBezTo>
                <a:cubicBezTo>
                  <a:pt x="411" y="179"/>
                  <a:pt x="415" y="182"/>
                  <a:pt x="421" y="183"/>
                </a:cubicBezTo>
                <a:cubicBezTo>
                  <a:pt x="574" y="211"/>
                  <a:pt x="574" y="211"/>
                  <a:pt x="574" y="211"/>
                </a:cubicBezTo>
                <a:cubicBezTo>
                  <a:pt x="579" y="212"/>
                  <a:pt x="584" y="210"/>
                  <a:pt x="588" y="206"/>
                </a:cubicBezTo>
                <a:cubicBezTo>
                  <a:pt x="655" y="138"/>
                  <a:pt x="778" y="31"/>
                  <a:pt x="825" y="31"/>
                </a:cubicBezTo>
                <a:cubicBezTo>
                  <a:pt x="831" y="31"/>
                  <a:pt x="833" y="33"/>
                  <a:pt x="833" y="33"/>
                </a:cubicBezTo>
                <a:cubicBezTo>
                  <a:pt x="835" y="34"/>
                  <a:pt x="836" y="37"/>
                  <a:pt x="836" y="42"/>
                </a:cubicBezTo>
                <a:cubicBezTo>
                  <a:pt x="836" y="89"/>
                  <a:pt x="732" y="208"/>
                  <a:pt x="667" y="272"/>
                </a:cubicBezTo>
                <a:cubicBezTo>
                  <a:pt x="663" y="277"/>
                  <a:pt x="662" y="283"/>
                  <a:pt x="664" y="289"/>
                </a:cubicBezTo>
                <a:cubicBezTo>
                  <a:pt x="698" y="461"/>
                  <a:pt x="698" y="461"/>
                  <a:pt x="698" y="461"/>
                </a:cubicBezTo>
                <a:cubicBezTo>
                  <a:pt x="699" y="466"/>
                  <a:pt x="703" y="470"/>
                  <a:pt x="708" y="472"/>
                </a:cubicBezTo>
                <a:cubicBezTo>
                  <a:pt x="713" y="474"/>
                  <a:pt x="719" y="473"/>
                  <a:pt x="723" y="469"/>
                </a:cubicBezTo>
                <a:cubicBezTo>
                  <a:pt x="757" y="438"/>
                  <a:pt x="795" y="419"/>
                  <a:pt x="817" y="419"/>
                </a:cubicBezTo>
                <a:cubicBezTo>
                  <a:pt x="821" y="419"/>
                  <a:pt x="826" y="419"/>
                  <a:pt x="829" y="422"/>
                </a:cubicBezTo>
                <a:cubicBezTo>
                  <a:pt x="833" y="427"/>
                  <a:pt x="835" y="440"/>
                  <a:pt x="824" y="464"/>
                </a:cubicBezTo>
                <a:close/>
                <a:moveTo>
                  <a:pt x="824" y="464"/>
                </a:moveTo>
                <a:cubicBezTo>
                  <a:pt x="824" y="464"/>
                  <a:pt x="824" y="464"/>
                  <a:pt x="824" y="4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0" name="Freeform 228"/>
          <p:cNvSpPr>
            <a:spLocks noEditPoints="1"/>
          </p:cNvSpPr>
          <p:nvPr/>
        </p:nvSpPr>
        <p:spPr bwMode="auto">
          <a:xfrm>
            <a:off x="1843087" y="5075239"/>
            <a:ext cx="660400" cy="657226"/>
          </a:xfrm>
          <a:custGeom>
            <a:avLst/>
            <a:gdLst>
              <a:gd name="T0" fmla="*/ 850 w 865"/>
              <a:gd name="T1" fmla="*/ 0 h 866"/>
              <a:gd name="T2" fmla="*/ 15 w 865"/>
              <a:gd name="T3" fmla="*/ 0 h 866"/>
              <a:gd name="T4" fmla="*/ 0 w 865"/>
              <a:gd name="T5" fmla="*/ 15 h 866"/>
              <a:gd name="T6" fmla="*/ 0 w 865"/>
              <a:gd name="T7" fmla="*/ 850 h 866"/>
              <a:gd name="T8" fmla="*/ 15 w 865"/>
              <a:gd name="T9" fmla="*/ 866 h 866"/>
              <a:gd name="T10" fmla="*/ 850 w 865"/>
              <a:gd name="T11" fmla="*/ 866 h 866"/>
              <a:gd name="T12" fmla="*/ 865 w 865"/>
              <a:gd name="T13" fmla="*/ 850 h 866"/>
              <a:gd name="T14" fmla="*/ 865 w 865"/>
              <a:gd name="T15" fmla="*/ 15 h 866"/>
              <a:gd name="T16" fmla="*/ 850 w 865"/>
              <a:gd name="T17" fmla="*/ 0 h 866"/>
              <a:gd name="T18" fmla="*/ 835 w 865"/>
              <a:gd name="T19" fmla="*/ 835 h 866"/>
              <a:gd name="T20" fmla="*/ 30 w 865"/>
              <a:gd name="T21" fmla="*/ 835 h 866"/>
              <a:gd name="T22" fmla="*/ 30 w 865"/>
              <a:gd name="T23" fmla="*/ 30 h 866"/>
              <a:gd name="T24" fmla="*/ 835 w 865"/>
              <a:gd name="T25" fmla="*/ 30 h 866"/>
              <a:gd name="T26" fmla="*/ 835 w 865"/>
              <a:gd name="T27" fmla="*/ 835 h 866"/>
              <a:gd name="T28" fmla="*/ 158 w 865"/>
              <a:gd name="T29" fmla="*/ 443 h 866"/>
              <a:gd name="T30" fmla="*/ 155 w 865"/>
              <a:gd name="T31" fmla="*/ 421 h 866"/>
              <a:gd name="T32" fmla="*/ 176 w 865"/>
              <a:gd name="T33" fmla="*/ 418 h 866"/>
              <a:gd name="T34" fmla="*/ 386 w 865"/>
              <a:gd name="T35" fmla="*/ 569 h 866"/>
              <a:gd name="T36" fmla="*/ 687 w 865"/>
              <a:gd name="T37" fmla="*/ 234 h 866"/>
              <a:gd name="T38" fmla="*/ 709 w 865"/>
              <a:gd name="T39" fmla="*/ 233 h 866"/>
              <a:gd name="T40" fmla="*/ 710 w 865"/>
              <a:gd name="T41" fmla="*/ 254 h 866"/>
              <a:gd name="T42" fmla="*/ 399 w 865"/>
              <a:gd name="T43" fmla="*/ 599 h 866"/>
              <a:gd name="T44" fmla="*/ 396 w 865"/>
              <a:gd name="T45" fmla="*/ 602 h 866"/>
              <a:gd name="T46" fmla="*/ 395 w 865"/>
              <a:gd name="T47" fmla="*/ 603 h 866"/>
              <a:gd name="T48" fmla="*/ 388 w 865"/>
              <a:gd name="T49" fmla="*/ 604 h 866"/>
              <a:gd name="T50" fmla="*/ 379 w 865"/>
              <a:gd name="T51" fmla="*/ 602 h 866"/>
              <a:gd name="T52" fmla="*/ 158 w 865"/>
              <a:gd name="T53" fmla="*/ 443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65" h="866">
                <a:moveTo>
                  <a:pt x="850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850"/>
                  <a:pt x="0" y="850"/>
                  <a:pt x="0" y="850"/>
                </a:cubicBezTo>
                <a:cubicBezTo>
                  <a:pt x="0" y="859"/>
                  <a:pt x="7" y="866"/>
                  <a:pt x="15" y="866"/>
                </a:cubicBezTo>
                <a:cubicBezTo>
                  <a:pt x="850" y="866"/>
                  <a:pt x="850" y="866"/>
                  <a:pt x="850" y="866"/>
                </a:cubicBezTo>
                <a:cubicBezTo>
                  <a:pt x="859" y="866"/>
                  <a:pt x="865" y="859"/>
                  <a:pt x="865" y="850"/>
                </a:cubicBezTo>
                <a:cubicBezTo>
                  <a:pt x="865" y="15"/>
                  <a:pt x="865" y="15"/>
                  <a:pt x="865" y="15"/>
                </a:cubicBezTo>
                <a:cubicBezTo>
                  <a:pt x="865" y="7"/>
                  <a:pt x="859" y="0"/>
                  <a:pt x="850" y="0"/>
                </a:cubicBezTo>
                <a:close/>
                <a:moveTo>
                  <a:pt x="835" y="835"/>
                </a:moveTo>
                <a:cubicBezTo>
                  <a:pt x="30" y="835"/>
                  <a:pt x="30" y="835"/>
                  <a:pt x="30" y="835"/>
                </a:cubicBezTo>
                <a:cubicBezTo>
                  <a:pt x="30" y="30"/>
                  <a:pt x="30" y="30"/>
                  <a:pt x="30" y="30"/>
                </a:cubicBezTo>
                <a:cubicBezTo>
                  <a:pt x="835" y="30"/>
                  <a:pt x="835" y="30"/>
                  <a:pt x="835" y="30"/>
                </a:cubicBezTo>
                <a:lnTo>
                  <a:pt x="835" y="835"/>
                </a:lnTo>
                <a:close/>
                <a:moveTo>
                  <a:pt x="158" y="443"/>
                </a:moveTo>
                <a:cubicBezTo>
                  <a:pt x="151" y="438"/>
                  <a:pt x="150" y="428"/>
                  <a:pt x="155" y="421"/>
                </a:cubicBezTo>
                <a:cubicBezTo>
                  <a:pt x="159" y="415"/>
                  <a:pt x="169" y="413"/>
                  <a:pt x="176" y="418"/>
                </a:cubicBezTo>
                <a:cubicBezTo>
                  <a:pt x="386" y="569"/>
                  <a:pt x="386" y="569"/>
                  <a:pt x="386" y="569"/>
                </a:cubicBezTo>
                <a:cubicBezTo>
                  <a:pt x="687" y="234"/>
                  <a:pt x="687" y="234"/>
                  <a:pt x="687" y="234"/>
                </a:cubicBezTo>
                <a:cubicBezTo>
                  <a:pt x="693" y="228"/>
                  <a:pt x="702" y="227"/>
                  <a:pt x="709" y="233"/>
                </a:cubicBezTo>
                <a:cubicBezTo>
                  <a:pt x="715" y="238"/>
                  <a:pt x="715" y="248"/>
                  <a:pt x="710" y="254"/>
                </a:cubicBezTo>
                <a:cubicBezTo>
                  <a:pt x="399" y="599"/>
                  <a:pt x="399" y="599"/>
                  <a:pt x="399" y="599"/>
                </a:cubicBezTo>
                <a:cubicBezTo>
                  <a:pt x="399" y="601"/>
                  <a:pt x="397" y="601"/>
                  <a:pt x="396" y="602"/>
                </a:cubicBezTo>
                <a:cubicBezTo>
                  <a:pt x="396" y="602"/>
                  <a:pt x="395" y="603"/>
                  <a:pt x="395" y="603"/>
                </a:cubicBezTo>
                <a:cubicBezTo>
                  <a:pt x="392" y="604"/>
                  <a:pt x="390" y="604"/>
                  <a:pt x="388" y="604"/>
                </a:cubicBezTo>
                <a:cubicBezTo>
                  <a:pt x="385" y="604"/>
                  <a:pt x="382" y="604"/>
                  <a:pt x="379" y="602"/>
                </a:cubicBezTo>
                <a:lnTo>
                  <a:pt x="158" y="4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1" name="Freeform 229"/>
          <p:cNvSpPr>
            <a:spLocks noEditPoints="1"/>
          </p:cNvSpPr>
          <p:nvPr/>
        </p:nvSpPr>
        <p:spPr bwMode="auto">
          <a:xfrm>
            <a:off x="11098213" y="2043113"/>
            <a:ext cx="660400" cy="657226"/>
          </a:xfrm>
          <a:custGeom>
            <a:avLst/>
            <a:gdLst>
              <a:gd name="T0" fmla="*/ 433 w 866"/>
              <a:gd name="T1" fmla="*/ 0 h 866"/>
              <a:gd name="T2" fmla="*/ 0 w 866"/>
              <a:gd name="T3" fmla="*/ 433 h 866"/>
              <a:gd name="T4" fmla="*/ 433 w 866"/>
              <a:gd name="T5" fmla="*/ 866 h 866"/>
              <a:gd name="T6" fmla="*/ 866 w 866"/>
              <a:gd name="T7" fmla="*/ 433 h 866"/>
              <a:gd name="T8" fmla="*/ 433 w 866"/>
              <a:gd name="T9" fmla="*/ 0 h 866"/>
              <a:gd name="T10" fmla="*/ 418 w 866"/>
              <a:gd name="T11" fmla="*/ 835 h 866"/>
              <a:gd name="T12" fmla="*/ 31 w 866"/>
              <a:gd name="T13" fmla="*/ 433 h 866"/>
              <a:gd name="T14" fmla="*/ 418 w 866"/>
              <a:gd name="T15" fmla="*/ 31 h 866"/>
              <a:gd name="T16" fmla="*/ 418 w 866"/>
              <a:gd name="T17" fmla="*/ 835 h 866"/>
              <a:gd name="T18" fmla="*/ 449 w 866"/>
              <a:gd name="T19" fmla="*/ 835 h 866"/>
              <a:gd name="T20" fmla="*/ 449 w 866"/>
              <a:gd name="T21" fmla="*/ 31 h 866"/>
              <a:gd name="T22" fmla="*/ 836 w 866"/>
              <a:gd name="T23" fmla="*/ 433 h 866"/>
              <a:gd name="T24" fmla="*/ 449 w 866"/>
              <a:gd name="T25" fmla="*/ 835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66" h="866">
                <a:moveTo>
                  <a:pt x="433" y="0"/>
                </a:moveTo>
                <a:cubicBezTo>
                  <a:pt x="195" y="0"/>
                  <a:pt x="0" y="194"/>
                  <a:pt x="0" y="433"/>
                </a:cubicBezTo>
                <a:cubicBezTo>
                  <a:pt x="0" y="672"/>
                  <a:pt x="195" y="866"/>
                  <a:pt x="433" y="866"/>
                </a:cubicBezTo>
                <a:cubicBezTo>
                  <a:pt x="672" y="866"/>
                  <a:pt x="866" y="672"/>
                  <a:pt x="866" y="433"/>
                </a:cubicBezTo>
                <a:cubicBezTo>
                  <a:pt x="866" y="194"/>
                  <a:pt x="672" y="0"/>
                  <a:pt x="433" y="0"/>
                </a:cubicBezTo>
                <a:close/>
                <a:moveTo>
                  <a:pt x="418" y="835"/>
                </a:moveTo>
                <a:cubicBezTo>
                  <a:pt x="203" y="827"/>
                  <a:pt x="31" y="650"/>
                  <a:pt x="31" y="433"/>
                </a:cubicBezTo>
                <a:cubicBezTo>
                  <a:pt x="31" y="216"/>
                  <a:pt x="203" y="39"/>
                  <a:pt x="418" y="31"/>
                </a:cubicBezTo>
                <a:lnTo>
                  <a:pt x="418" y="835"/>
                </a:lnTo>
                <a:close/>
                <a:moveTo>
                  <a:pt x="449" y="835"/>
                </a:moveTo>
                <a:cubicBezTo>
                  <a:pt x="449" y="31"/>
                  <a:pt x="449" y="31"/>
                  <a:pt x="449" y="31"/>
                </a:cubicBezTo>
                <a:cubicBezTo>
                  <a:pt x="663" y="39"/>
                  <a:pt x="836" y="216"/>
                  <a:pt x="836" y="433"/>
                </a:cubicBezTo>
                <a:cubicBezTo>
                  <a:pt x="836" y="650"/>
                  <a:pt x="663" y="827"/>
                  <a:pt x="449" y="8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2" name="Freeform 230"/>
          <p:cNvSpPr>
            <a:spLocks noEditPoints="1"/>
          </p:cNvSpPr>
          <p:nvPr/>
        </p:nvSpPr>
        <p:spPr bwMode="auto">
          <a:xfrm>
            <a:off x="8015288" y="11060112"/>
            <a:ext cx="657226" cy="571500"/>
          </a:xfrm>
          <a:custGeom>
            <a:avLst/>
            <a:gdLst>
              <a:gd name="T0" fmla="*/ 865 w 866"/>
              <a:gd name="T1" fmla="*/ 540 h 747"/>
              <a:gd name="T2" fmla="*/ 865 w 866"/>
              <a:gd name="T3" fmla="*/ 540 h 747"/>
              <a:gd name="T4" fmla="*/ 856 w 866"/>
              <a:gd name="T5" fmla="*/ 485 h 747"/>
              <a:gd name="T6" fmla="*/ 789 w 866"/>
              <a:gd name="T7" fmla="*/ 78 h 747"/>
              <a:gd name="T8" fmla="*/ 710 w 866"/>
              <a:gd name="T9" fmla="*/ 0 h 747"/>
              <a:gd name="T10" fmla="*/ 689 w 866"/>
              <a:gd name="T11" fmla="*/ 22 h 747"/>
              <a:gd name="T12" fmla="*/ 760 w 866"/>
              <a:gd name="T13" fmla="*/ 92 h 747"/>
              <a:gd name="T14" fmla="*/ 813 w 866"/>
              <a:gd name="T15" fmla="*/ 407 h 747"/>
              <a:gd name="T16" fmla="*/ 662 w 866"/>
              <a:gd name="T17" fmla="*/ 339 h 747"/>
              <a:gd name="T18" fmla="*/ 466 w 866"/>
              <a:gd name="T19" fmla="*/ 490 h 747"/>
              <a:gd name="T20" fmla="*/ 400 w 866"/>
              <a:gd name="T21" fmla="*/ 490 h 747"/>
              <a:gd name="T22" fmla="*/ 204 w 866"/>
              <a:gd name="T23" fmla="*/ 339 h 747"/>
              <a:gd name="T24" fmla="*/ 53 w 866"/>
              <a:gd name="T25" fmla="*/ 406 h 747"/>
              <a:gd name="T26" fmla="*/ 105 w 866"/>
              <a:gd name="T27" fmla="*/ 97 h 747"/>
              <a:gd name="T28" fmla="*/ 179 w 866"/>
              <a:gd name="T29" fmla="*/ 22 h 747"/>
              <a:gd name="T30" fmla="*/ 157 w 866"/>
              <a:gd name="T31" fmla="*/ 1 h 747"/>
              <a:gd name="T32" fmla="*/ 77 w 866"/>
              <a:gd name="T33" fmla="*/ 82 h 747"/>
              <a:gd name="T34" fmla="*/ 9 w 866"/>
              <a:gd name="T35" fmla="*/ 484 h 747"/>
              <a:gd name="T36" fmla="*/ 0 w 866"/>
              <a:gd name="T37" fmla="*/ 540 h 747"/>
              <a:gd name="T38" fmla="*/ 0 w 866"/>
              <a:gd name="T39" fmla="*/ 540 h 747"/>
              <a:gd name="T40" fmla="*/ 0 w 866"/>
              <a:gd name="T41" fmla="*/ 543 h 747"/>
              <a:gd name="T42" fmla="*/ 204 w 866"/>
              <a:gd name="T43" fmla="*/ 747 h 747"/>
              <a:gd name="T44" fmla="*/ 408 w 866"/>
              <a:gd name="T45" fmla="*/ 543 h 747"/>
              <a:gd name="T46" fmla="*/ 405 w 866"/>
              <a:gd name="T47" fmla="*/ 520 h 747"/>
              <a:gd name="T48" fmla="*/ 460 w 866"/>
              <a:gd name="T49" fmla="*/ 520 h 747"/>
              <a:gd name="T50" fmla="*/ 458 w 866"/>
              <a:gd name="T51" fmla="*/ 543 h 747"/>
              <a:gd name="T52" fmla="*/ 662 w 866"/>
              <a:gd name="T53" fmla="*/ 747 h 747"/>
              <a:gd name="T54" fmla="*/ 866 w 866"/>
              <a:gd name="T55" fmla="*/ 543 h 747"/>
              <a:gd name="T56" fmla="*/ 865 w 866"/>
              <a:gd name="T57" fmla="*/ 540 h 747"/>
              <a:gd name="T58" fmla="*/ 204 w 866"/>
              <a:gd name="T59" fmla="*/ 369 h 747"/>
              <a:gd name="T60" fmla="*/ 291 w 866"/>
              <a:gd name="T61" fmla="*/ 394 h 747"/>
              <a:gd name="T62" fmla="*/ 55 w 866"/>
              <a:gd name="T63" fmla="*/ 630 h 747"/>
              <a:gd name="T64" fmla="*/ 30 w 866"/>
              <a:gd name="T65" fmla="*/ 544 h 747"/>
              <a:gd name="T66" fmla="*/ 39 w 866"/>
              <a:gd name="T67" fmla="*/ 490 h 747"/>
              <a:gd name="T68" fmla="*/ 204 w 866"/>
              <a:gd name="T69" fmla="*/ 369 h 747"/>
              <a:gd name="T70" fmla="*/ 204 w 866"/>
              <a:gd name="T71" fmla="*/ 716 h 747"/>
              <a:gd name="T72" fmla="*/ 73 w 866"/>
              <a:gd name="T73" fmla="*/ 655 h 747"/>
              <a:gd name="T74" fmla="*/ 316 w 866"/>
              <a:gd name="T75" fmla="*/ 412 h 747"/>
              <a:gd name="T76" fmla="*/ 377 w 866"/>
              <a:gd name="T77" fmla="*/ 543 h 747"/>
              <a:gd name="T78" fmla="*/ 204 w 866"/>
              <a:gd name="T79" fmla="*/ 716 h 747"/>
              <a:gd name="T80" fmla="*/ 662 w 866"/>
              <a:gd name="T81" fmla="*/ 369 h 747"/>
              <a:gd name="T82" fmla="*/ 750 w 866"/>
              <a:gd name="T83" fmla="*/ 394 h 747"/>
              <a:gd name="T84" fmla="*/ 513 w 866"/>
              <a:gd name="T85" fmla="*/ 631 h 747"/>
              <a:gd name="T86" fmla="*/ 488 w 866"/>
              <a:gd name="T87" fmla="*/ 543 h 747"/>
              <a:gd name="T88" fmla="*/ 662 w 866"/>
              <a:gd name="T89" fmla="*/ 369 h 747"/>
              <a:gd name="T90" fmla="*/ 662 w 866"/>
              <a:gd name="T91" fmla="*/ 716 h 747"/>
              <a:gd name="T92" fmla="*/ 531 w 866"/>
              <a:gd name="T93" fmla="*/ 656 h 747"/>
              <a:gd name="T94" fmla="*/ 775 w 866"/>
              <a:gd name="T95" fmla="*/ 412 h 747"/>
              <a:gd name="T96" fmla="*/ 826 w 866"/>
              <a:gd name="T97" fmla="*/ 491 h 747"/>
              <a:gd name="T98" fmla="*/ 835 w 866"/>
              <a:gd name="T99" fmla="*/ 544 h 747"/>
              <a:gd name="T100" fmla="*/ 662 w 866"/>
              <a:gd name="T101" fmla="*/ 716 h 747"/>
              <a:gd name="T102" fmla="*/ 662 w 866"/>
              <a:gd name="T103" fmla="*/ 716 h 747"/>
              <a:gd name="T104" fmla="*/ 662 w 866"/>
              <a:gd name="T105" fmla="*/ 716 h 7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66" h="747">
                <a:moveTo>
                  <a:pt x="865" y="540"/>
                </a:moveTo>
                <a:cubicBezTo>
                  <a:pt x="865" y="540"/>
                  <a:pt x="865" y="540"/>
                  <a:pt x="865" y="540"/>
                </a:cubicBezTo>
                <a:cubicBezTo>
                  <a:pt x="865" y="521"/>
                  <a:pt x="861" y="503"/>
                  <a:pt x="856" y="485"/>
                </a:cubicBezTo>
                <a:cubicBezTo>
                  <a:pt x="789" y="78"/>
                  <a:pt x="789" y="78"/>
                  <a:pt x="789" y="78"/>
                </a:cubicBezTo>
                <a:cubicBezTo>
                  <a:pt x="710" y="0"/>
                  <a:pt x="710" y="0"/>
                  <a:pt x="710" y="0"/>
                </a:cubicBezTo>
                <a:cubicBezTo>
                  <a:pt x="689" y="22"/>
                  <a:pt x="689" y="22"/>
                  <a:pt x="689" y="22"/>
                </a:cubicBezTo>
                <a:cubicBezTo>
                  <a:pt x="760" y="92"/>
                  <a:pt x="760" y="92"/>
                  <a:pt x="760" y="92"/>
                </a:cubicBezTo>
                <a:cubicBezTo>
                  <a:pt x="813" y="407"/>
                  <a:pt x="813" y="407"/>
                  <a:pt x="813" y="407"/>
                </a:cubicBezTo>
                <a:cubicBezTo>
                  <a:pt x="775" y="366"/>
                  <a:pt x="722" y="339"/>
                  <a:pt x="662" y="339"/>
                </a:cubicBezTo>
                <a:cubicBezTo>
                  <a:pt x="568" y="339"/>
                  <a:pt x="489" y="403"/>
                  <a:pt x="466" y="490"/>
                </a:cubicBezTo>
                <a:cubicBezTo>
                  <a:pt x="400" y="490"/>
                  <a:pt x="400" y="490"/>
                  <a:pt x="400" y="490"/>
                </a:cubicBezTo>
                <a:cubicBezTo>
                  <a:pt x="376" y="403"/>
                  <a:pt x="298" y="339"/>
                  <a:pt x="204" y="339"/>
                </a:cubicBezTo>
                <a:cubicBezTo>
                  <a:pt x="144" y="339"/>
                  <a:pt x="91" y="365"/>
                  <a:pt x="53" y="406"/>
                </a:cubicBezTo>
                <a:cubicBezTo>
                  <a:pt x="105" y="97"/>
                  <a:pt x="105" y="97"/>
                  <a:pt x="105" y="97"/>
                </a:cubicBezTo>
                <a:cubicBezTo>
                  <a:pt x="179" y="22"/>
                  <a:pt x="179" y="22"/>
                  <a:pt x="179" y="22"/>
                </a:cubicBezTo>
                <a:cubicBezTo>
                  <a:pt x="157" y="1"/>
                  <a:pt x="157" y="1"/>
                  <a:pt x="157" y="1"/>
                </a:cubicBezTo>
                <a:cubicBezTo>
                  <a:pt x="77" y="82"/>
                  <a:pt x="77" y="82"/>
                  <a:pt x="77" y="82"/>
                </a:cubicBezTo>
                <a:cubicBezTo>
                  <a:pt x="9" y="484"/>
                  <a:pt x="9" y="484"/>
                  <a:pt x="9" y="484"/>
                </a:cubicBezTo>
                <a:cubicBezTo>
                  <a:pt x="4" y="502"/>
                  <a:pt x="0" y="521"/>
                  <a:pt x="0" y="540"/>
                </a:cubicBezTo>
                <a:cubicBezTo>
                  <a:pt x="0" y="540"/>
                  <a:pt x="0" y="540"/>
                  <a:pt x="0" y="540"/>
                </a:cubicBezTo>
                <a:cubicBezTo>
                  <a:pt x="0" y="541"/>
                  <a:pt x="0" y="542"/>
                  <a:pt x="0" y="543"/>
                </a:cubicBezTo>
                <a:cubicBezTo>
                  <a:pt x="0" y="655"/>
                  <a:pt x="91" y="747"/>
                  <a:pt x="204" y="747"/>
                </a:cubicBezTo>
                <a:cubicBezTo>
                  <a:pt x="316" y="747"/>
                  <a:pt x="408" y="655"/>
                  <a:pt x="408" y="543"/>
                </a:cubicBezTo>
                <a:cubicBezTo>
                  <a:pt x="408" y="535"/>
                  <a:pt x="406" y="528"/>
                  <a:pt x="405" y="520"/>
                </a:cubicBezTo>
                <a:cubicBezTo>
                  <a:pt x="460" y="520"/>
                  <a:pt x="460" y="520"/>
                  <a:pt x="460" y="520"/>
                </a:cubicBezTo>
                <a:cubicBezTo>
                  <a:pt x="459" y="528"/>
                  <a:pt x="458" y="535"/>
                  <a:pt x="458" y="543"/>
                </a:cubicBezTo>
                <a:cubicBezTo>
                  <a:pt x="458" y="655"/>
                  <a:pt x="549" y="747"/>
                  <a:pt x="662" y="747"/>
                </a:cubicBezTo>
                <a:cubicBezTo>
                  <a:pt x="774" y="747"/>
                  <a:pt x="866" y="655"/>
                  <a:pt x="866" y="543"/>
                </a:cubicBezTo>
                <a:cubicBezTo>
                  <a:pt x="866" y="542"/>
                  <a:pt x="865" y="541"/>
                  <a:pt x="865" y="540"/>
                </a:cubicBezTo>
                <a:close/>
                <a:moveTo>
                  <a:pt x="204" y="369"/>
                </a:moveTo>
                <a:cubicBezTo>
                  <a:pt x="236" y="369"/>
                  <a:pt x="265" y="379"/>
                  <a:pt x="291" y="394"/>
                </a:cubicBezTo>
                <a:cubicBezTo>
                  <a:pt x="55" y="630"/>
                  <a:pt x="55" y="630"/>
                  <a:pt x="55" y="630"/>
                </a:cubicBezTo>
                <a:cubicBezTo>
                  <a:pt x="40" y="605"/>
                  <a:pt x="30" y="575"/>
                  <a:pt x="30" y="544"/>
                </a:cubicBezTo>
                <a:cubicBezTo>
                  <a:pt x="39" y="490"/>
                  <a:pt x="39" y="490"/>
                  <a:pt x="39" y="490"/>
                </a:cubicBezTo>
                <a:cubicBezTo>
                  <a:pt x="62" y="420"/>
                  <a:pt x="126" y="369"/>
                  <a:pt x="204" y="369"/>
                </a:cubicBezTo>
                <a:close/>
                <a:moveTo>
                  <a:pt x="204" y="716"/>
                </a:moveTo>
                <a:cubicBezTo>
                  <a:pt x="151" y="716"/>
                  <a:pt x="104" y="692"/>
                  <a:pt x="73" y="655"/>
                </a:cubicBezTo>
                <a:cubicBezTo>
                  <a:pt x="316" y="412"/>
                  <a:pt x="316" y="412"/>
                  <a:pt x="316" y="412"/>
                </a:cubicBezTo>
                <a:cubicBezTo>
                  <a:pt x="353" y="444"/>
                  <a:pt x="377" y="490"/>
                  <a:pt x="377" y="543"/>
                </a:cubicBezTo>
                <a:cubicBezTo>
                  <a:pt x="377" y="639"/>
                  <a:pt x="299" y="716"/>
                  <a:pt x="204" y="716"/>
                </a:cubicBezTo>
                <a:close/>
                <a:moveTo>
                  <a:pt x="662" y="369"/>
                </a:moveTo>
                <a:cubicBezTo>
                  <a:pt x="694" y="369"/>
                  <a:pt x="724" y="379"/>
                  <a:pt x="750" y="394"/>
                </a:cubicBezTo>
                <a:cubicBezTo>
                  <a:pt x="513" y="631"/>
                  <a:pt x="513" y="631"/>
                  <a:pt x="513" y="631"/>
                </a:cubicBezTo>
                <a:cubicBezTo>
                  <a:pt x="498" y="605"/>
                  <a:pt x="488" y="575"/>
                  <a:pt x="488" y="543"/>
                </a:cubicBezTo>
                <a:cubicBezTo>
                  <a:pt x="488" y="447"/>
                  <a:pt x="566" y="369"/>
                  <a:pt x="662" y="369"/>
                </a:cubicBezTo>
                <a:close/>
                <a:moveTo>
                  <a:pt x="662" y="716"/>
                </a:moveTo>
                <a:cubicBezTo>
                  <a:pt x="609" y="716"/>
                  <a:pt x="563" y="693"/>
                  <a:pt x="531" y="656"/>
                </a:cubicBezTo>
                <a:cubicBezTo>
                  <a:pt x="775" y="412"/>
                  <a:pt x="775" y="412"/>
                  <a:pt x="775" y="412"/>
                </a:cubicBezTo>
                <a:cubicBezTo>
                  <a:pt x="799" y="433"/>
                  <a:pt x="817" y="460"/>
                  <a:pt x="826" y="491"/>
                </a:cubicBezTo>
                <a:cubicBezTo>
                  <a:pt x="835" y="544"/>
                  <a:pt x="835" y="544"/>
                  <a:pt x="835" y="544"/>
                </a:cubicBezTo>
                <a:cubicBezTo>
                  <a:pt x="835" y="639"/>
                  <a:pt x="757" y="716"/>
                  <a:pt x="662" y="716"/>
                </a:cubicBezTo>
                <a:close/>
                <a:moveTo>
                  <a:pt x="662" y="716"/>
                </a:moveTo>
                <a:cubicBezTo>
                  <a:pt x="662" y="716"/>
                  <a:pt x="662" y="716"/>
                  <a:pt x="662" y="7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3" name="Freeform 231"/>
          <p:cNvSpPr>
            <a:spLocks noEditPoints="1"/>
          </p:cNvSpPr>
          <p:nvPr/>
        </p:nvSpPr>
        <p:spPr bwMode="auto">
          <a:xfrm>
            <a:off x="1925637" y="6469062"/>
            <a:ext cx="495300" cy="660400"/>
          </a:xfrm>
          <a:custGeom>
            <a:avLst/>
            <a:gdLst>
              <a:gd name="T0" fmla="*/ 543 w 651"/>
              <a:gd name="T1" fmla="*/ 152 h 866"/>
              <a:gd name="T2" fmla="*/ 472 w 651"/>
              <a:gd name="T3" fmla="*/ 152 h 866"/>
              <a:gd name="T4" fmla="*/ 382 w 651"/>
              <a:gd name="T5" fmla="*/ 76 h 866"/>
              <a:gd name="T6" fmla="*/ 374 w 651"/>
              <a:gd name="T7" fmla="*/ 76 h 866"/>
              <a:gd name="T8" fmla="*/ 379 w 651"/>
              <a:gd name="T9" fmla="*/ 53 h 866"/>
              <a:gd name="T10" fmla="*/ 326 w 651"/>
              <a:gd name="T11" fmla="*/ 0 h 866"/>
              <a:gd name="T12" fmla="*/ 272 w 651"/>
              <a:gd name="T13" fmla="*/ 53 h 866"/>
              <a:gd name="T14" fmla="*/ 278 w 651"/>
              <a:gd name="T15" fmla="*/ 76 h 866"/>
              <a:gd name="T16" fmla="*/ 269 w 651"/>
              <a:gd name="T17" fmla="*/ 76 h 866"/>
              <a:gd name="T18" fmla="*/ 180 w 651"/>
              <a:gd name="T19" fmla="*/ 152 h 866"/>
              <a:gd name="T20" fmla="*/ 108 w 651"/>
              <a:gd name="T21" fmla="*/ 152 h 866"/>
              <a:gd name="T22" fmla="*/ 0 w 651"/>
              <a:gd name="T23" fmla="*/ 260 h 866"/>
              <a:gd name="T24" fmla="*/ 0 w 651"/>
              <a:gd name="T25" fmla="*/ 757 h 866"/>
              <a:gd name="T26" fmla="*/ 108 w 651"/>
              <a:gd name="T27" fmla="*/ 866 h 866"/>
              <a:gd name="T28" fmla="*/ 543 w 651"/>
              <a:gd name="T29" fmla="*/ 866 h 866"/>
              <a:gd name="T30" fmla="*/ 651 w 651"/>
              <a:gd name="T31" fmla="*/ 757 h 866"/>
              <a:gd name="T32" fmla="*/ 651 w 651"/>
              <a:gd name="T33" fmla="*/ 260 h 866"/>
              <a:gd name="T34" fmla="*/ 543 w 651"/>
              <a:gd name="T35" fmla="*/ 152 h 866"/>
              <a:gd name="T36" fmla="*/ 303 w 651"/>
              <a:gd name="T37" fmla="*/ 53 h 866"/>
              <a:gd name="T38" fmla="*/ 326 w 651"/>
              <a:gd name="T39" fmla="*/ 30 h 866"/>
              <a:gd name="T40" fmla="*/ 348 w 651"/>
              <a:gd name="T41" fmla="*/ 53 h 866"/>
              <a:gd name="T42" fmla="*/ 326 w 651"/>
              <a:gd name="T43" fmla="*/ 76 h 866"/>
              <a:gd name="T44" fmla="*/ 303 w 651"/>
              <a:gd name="T45" fmla="*/ 53 h 866"/>
              <a:gd name="T46" fmla="*/ 269 w 651"/>
              <a:gd name="T47" fmla="*/ 106 h 866"/>
              <a:gd name="T48" fmla="*/ 382 w 651"/>
              <a:gd name="T49" fmla="*/ 106 h 866"/>
              <a:gd name="T50" fmla="*/ 443 w 651"/>
              <a:gd name="T51" fmla="*/ 167 h 866"/>
              <a:gd name="T52" fmla="*/ 382 w 651"/>
              <a:gd name="T53" fmla="*/ 228 h 866"/>
              <a:gd name="T54" fmla="*/ 269 w 651"/>
              <a:gd name="T55" fmla="*/ 228 h 866"/>
              <a:gd name="T56" fmla="*/ 209 w 651"/>
              <a:gd name="T57" fmla="*/ 167 h 866"/>
              <a:gd name="T58" fmla="*/ 269 w 651"/>
              <a:gd name="T59" fmla="*/ 106 h 866"/>
              <a:gd name="T60" fmla="*/ 621 w 651"/>
              <a:gd name="T61" fmla="*/ 757 h 866"/>
              <a:gd name="T62" fmla="*/ 543 w 651"/>
              <a:gd name="T63" fmla="*/ 836 h 866"/>
              <a:gd name="T64" fmla="*/ 108 w 651"/>
              <a:gd name="T65" fmla="*/ 836 h 866"/>
              <a:gd name="T66" fmla="*/ 30 w 651"/>
              <a:gd name="T67" fmla="*/ 757 h 866"/>
              <a:gd name="T68" fmla="*/ 30 w 651"/>
              <a:gd name="T69" fmla="*/ 260 h 866"/>
              <a:gd name="T70" fmla="*/ 108 w 651"/>
              <a:gd name="T71" fmla="*/ 182 h 866"/>
              <a:gd name="T72" fmla="*/ 180 w 651"/>
              <a:gd name="T73" fmla="*/ 182 h 866"/>
              <a:gd name="T74" fmla="*/ 269 w 651"/>
              <a:gd name="T75" fmla="*/ 258 h 866"/>
              <a:gd name="T76" fmla="*/ 382 w 651"/>
              <a:gd name="T77" fmla="*/ 258 h 866"/>
              <a:gd name="T78" fmla="*/ 472 w 651"/>
              <a:gd name="T79" fmla="*/ 182 h 866"/>
              <a:gd name="T80" fmla="*/ 543 w 651"/>
              <a:gd name="T81" fmla="*/ 182 h 866"/>
              <a:gd name="T82" fmla="*/ 621 w 651"/>
              <a:gd name="T83" fmla="*/ 260 h 866"/>
              <a:gd name="T84" fmla="*/ 621 w 651"/>
              <a:gd name="T85" fmla="*/ 757 h 866"/>
              <a:gd name="T86" fmla="*/ 621 w 651"/>
              <a:gd name="T87" fmla="*/ 757 h 866"/>
              <a:gd name="T88" fmla="*/ 621 w 651"/>
              <a:gd name="T89" fmla="*/ 757 h 866"/>
              <a:gd name="T90" fmla="*/ 471 w 651"/>
              <a:gd name="T91" fmla="*/ 353 h 866"/>
              <a:gd name="T92" fmla="*/ 293 w 651"/>
              <a:gd name="T93" fmla="*/ 603 h 866"/>
              <a:gd name="T94" fmla="*/ 175 w 651"/>
              <a:gd name="T95" fmla="*/ 532 h 866"/>
              <a:gd name="T96" fmla="*/ 154 w 651"/>
              <a:gd name="T97" fmla="*/ 537 h 866"/>
              <a:gd name="T98" fmla="*/ 160 w 651"/>
              <a:gd name="T99" fmla="*/ 558 h 866"/>
              <a:gd name="T100" fmla="*/ 289 w 651"/>
              <a:gd name="T101" fmla="*/ 636 h 866"/>
              <a:gd name="T102" fmla="*/ 297 w 651"/>
              <a:gd name="T103" fmla="*/ 638 h 866"/>
              <a:gd name="T104" fmla="*/ 304 w 651"/>
              <a:gd name="T105" fmla="*/ 636 h 866"/>
              <a:gd name="T106" fmla="*/ 306 w 651"/>
              <a:gd name="T107" fmla="*/ 635 h 866"/>
              <a:gd name="T108" fmla="*/ 309 w 651"/>
              <a:gd name="T109" fmla="*/ 632 h 866"/>
              <a:gd name="T110" fmla="*/ 496 w 651"/>
              <a:gd name="T111" fmla="*/ 371 h 866"/>
              <a:gd name="T112" fmla="*/ 493 w 651"/>
              <a:gd name="T113" fmla="*/ 349 h 866"/>
              <a:gd name="T114" fmla="*/ 471 w 651"/>
              <a:gd name="T115" fmla="*/ 353 h 866"/>
              <a:gd name="T116" fmla="*/ 471 w 651"/>
              <a:gd name="T117" fmla="*/ 353 h 866"/>
              <a:gd name="T118" fmla="*/ 471 w 651"/>
              <a:gd name="T119" fmla="*/ 353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51" h="866">
                <a:moveTo>
                  <a:pt x="543" y="152"/>
                </a:moveTo>
                <a:cubicBezTo>
                  <a:pt x="472" y="152"/>
                  <a:pt x="472" y="152"/>
                  <a:pt x="472" y="152"/>
                </a:cubicBezTo>
                <a:cubicBezTo>
                  <a:pt x="464" y="109"/>
                  <a:pt x="427" y="76"/>
                  <a:pt x="382" y="76"/>
                </a:cubicBezTo>
                <a:cubicBezTo>
                  <a:pt x="374" y="76"/>
                  <a:pt x="374" y="76"/>
                  <a:pt x="374" y="76"/>
                </a:cubicBezTo>
                <a:cubicBezTo>
                  <a:pt x="377" y="69"/>
                  <a:pt x="379" y="61"/>
                  <a:pt x="379" y="53"/>
                </a:cubicBezTo>
                <a:cubicBezTo>
                  <a:pt x="379" y="24"/>
                  <a:pt x="355" y="0"/>
                  <a:pt x="326" y="0"/>
                </a:cubicBezTo>
                <a:cubicBezTo>
                  <a:pt x="296" y="0"/>
                  <a:pt x="272" y="24"/>
                  <a:pt x="272" y="53"/>
                </a:cubicBezTo>
                <a:cubicBezTo>
                  <a:pt x="272" y="61"/>
                  <a:pt x="275" y="69"/>
                  <a:pt x="278" y="76"/>
                </a:cubicBezTo>
                <a:cubicBezTo>
                  <a:pt x="269" y="76"/>
                  <a:pt x="269" y="76"/>
                  <a:pt x="269" y="76"/>
                </a:cubicBezTo>
                <a:cubicBezTo>
                  <a:pt x="224" y="76"/>
                  <a:pt x="187" y="109"/>
                  <a:pt x="180" y="152"/>
                </a:cubicBezTo>
                <a:cubicBezTo>
                  <a:pt x="108" y="152"/>
                  <a:pt x="108" y="152"/>
                  <a:pt x="108" y="152"/>
                </a:cubicBezTo>
                <a:cubicBezTo>
                  <a:pt x="48" y="152"/>
                  <a:pt x="0" y="201"/>
                  <a:pt x="0" y="260"/>
                </a:cubicBezTo>
                <a:cubicBezTo>
                  <a:pt x="0" y="757"/>
                  <a:pt x="0" y="757"/>
                  <a:pt x="0" y="757"/>
                </a:cubicBezTo>
                <a:cubicBezTo>
                  <a:pt x="0" y="817"/>
                  <a:pt x="48" y="866"/>
                  <a:pt x="108" y="866"/>
                </a:cubicBezTo>
                <a:cubicBezTo>
                  <a:pt x="543" y="866"/>
                  <a:pt x="543" y="866"/>
                  <a:pt x="543" y="866"/>
                </a:cubicBezTo>
                <a:cubicBezTo>
                  <a:pt x="603" y="866"/>
                  <a:pt x="651" y="817"/>
                  <a:pt x="651" y="757"/>
                </a:cubicBezTo>
                <a:cubicBezTo>
                  <a:pt x="651" y="260"/>
                  <a:pt x="651" y="260"/>
                  <a:pt x="651" y="260"/>
                </a:cubicBezTo>
                <a:cubicBezTo>
                  <a:pt x="651" y="201"/>
                  <a:pt x="603" y="152"/>
                  <a:pt x="543" y="152"/>
                </a:cubicBezTo>
                <a:close/>
                <a:moveTo>
                  <a:pt x="303" y="53"/>
                </a:moveTo>
                <a:cubicBezTo>
                  <a:pt x="303" y="41"/>
                  <a:pt x="313" y="30"/>
                  <a:pt x="326" y="30"/>
                </a:cubicBezTo>
                <a:cubicBezTo>
                  <a:pt x="338" y="30"/>
                  <a:pt x="348" y="41"/>
                  <a:pt x="348" y="53"/>
                </a:cubicBezTo>
                <a:cubicBezTo>
                  <a:pt x="348" y="66"/>
                  <a:pt x="338" y="76"/>
                  <a:pt x="326" y="76"/>
                </a:cubicBezTo>
                <a:cubicBezTo>
                  <a:pt x="313" y="76"/>
                  <a:pt x="303" y="66"/>
                  <a:pt x="303" y="53"/>
                </a:cubicBezTo>
                <a:close/>
                <a:moveTo>
                  <a:pt x="269" y="106"/>
                </a:moveTo>
                <a:cubicBezTo>
                  <a:pt x="382" y="106"/>
                  <a:pt x="382" y="106"/>
                  <a:pt x="382" y="106"/>
                </a:cubicBezTo>
                <a:cubicBezTo>
                  <a:pt x="415" y="106"/>
                  <a:pt x="443" y="134"/>
                  <a:pt x="443" y="167"/>
                </a:cubicBezTo>
                <a:cubicBezTo>
                  <a:pt x="443" y="201"/>
                  <a:pt x="415" y="228"/>
                  <a:pt x="382" y="228"/>
                </a:cubicBezTo>
                <a:cubicBezTo>
                  <a:pt x="269" y="228"/>
                  <a:pt x="269" y="228"/>
                  <a:pt x="269" y="228"/>
                </a:cubicBezTo>
                <a:cubicBezTo>
                  <a:pt x="236" y="228"/>
                  <a:pt x="209" y="201"/>
                  <a:pt x="209" y="167"/>
                </a:cubicBezTo>
                <a:cubicBezTo>
                  <a:pt x="209" y="134"/>
                  <a:pt x="236" y="106"/>
                  <a:pt x="269" y="106"/>
                </a:cubicBezTo>
                <a:close/>
                <a:moveTo>
                  <a:pt x="621" y="757"/>
                </a:moveTo>
                <a:cubicBezTo>
                  <a:pt x="621" y="800"/>
                  <a:pt x="586" y="836"/>
                  <a:pt x="543" y="836"/>
                </a:cubicBezTo>
                <a:cubicBezTo>
                  <a:pt x="108" y="836"/>
                  <a:pt x="108" y="836"/>
                  <a:pt x="108" y="836"/>
                </a:cubicBezTo>
                <a:cubicBezTo>
                  <a:pt x="65" y="836"/>
                  <a:pt x="30" y="800"/>
                  <a:pt x="30" y="757"/>
                </a:cubicBezTo>
                <a:cubicBezTo>
                  <a:pt x="30" y="260"/>
                  <a:pt x="30" y="260"/>
                  <a:pt x="30" y="260"/>
                </a:cubicBezTo>
                <a:cubicBezTo>
                  <a:pt x="30" y="217"/>
                  <a:pt x="65" y="182"/>
                  <a:pt x="108" y="182"/>
                </a:cubicBezTo>
                <a:cubicBezTo>
                  <a:pt x="180" y="182"/>
                  <a:pt x="180" y="182"/>
                  <a:pt x="180" y="182"/>
                </a:cubicBezTo>
                <a:cubicBezTo>
                  <a:pt x="187" y="225"/>
                  <a:pt x="224" y="258"/>
                  <a:pt x="269" y="258"/>
                </a:cubicBezTo>
                <a:cubicBezTo>
                  <a:pt x="382" y="258"/>
                  <a:pt x="382" y="258"/>
                  <a:pt x="382" y="258"/>
                </a:cubicBezTo>
                <a:cubicBezTo>
                  <a:pt x="427" y="258"/>
                  <a:pt x="464" y="225"/>
                  <a:pt x="472" y="182"/>
                </a:cubicBezTo>
                <a:cubicBezTo>
                  <a:pt x="543" y="182"/>
                  <a:pt x="543" y="182"/>
                  <a:pt x="543" y="182"/>
                </a:cubicBezTo>
                <a:cubicBezTo>
                  <a:pt x="586" y="182"/>
                  <a:pt x="621" y="217"/>
                  <a:pt x="621" y="260"/>
                </a:cubicBezTo>
                <a:lnTo>
                  <a:pt x="621" y="757"/>
                </a:lnTo>
                <a:close/>
                <a:moveTo>
                  <a:pt x="621" y="757"/>
                </a:moveTo>
                <a:cubicBezTo>
                  <a:pt x="621" y="757"/>
                  <a:pt x="621" y="757"/>
                  <a:pt x="621" y="757"/>
                </a:cubicBezTo>
                <a:moveTo>
                  <a:pt x="471" y="353"/>
                </a:moveTo>
                <a:cubicBezTo>
                  <a:pt x="293" y="603"/>
                  <a:pt x="293" y="603"/>
                  <a:pt x="293" y="603"/>
                </a:cubicBezTo>
                <a:cubicBezTo>
                  <a:pt x="175" y="532"/>
                  <a:pt x="175" y="532"/>
                  <a:pt x="175" y="532"/>
                </a:cubicBezTo>
                <a:cubicBezTo>
                  <a:pt x="168" y="528"/>
                  <a:pt x="159" y="530"/>
                  <a:pt x="154" y="537"/>
                </a:cubicBezTo>
                <a:cubicBezTo>
                  <a:pt x="150" y="544"/>
                  <a:pt x="153" y="554"/>
                  <a:pt x="160" y="558"/>
                </a:cubicBezTo>
                <a:cubicBezTo>
                  <a:pt x="289" y="636"/>
                  <a:pt x="289" y="636"/>
                  <a:pt x="289" y="636"/>
                </a:cubicBezTo>
                <a:cubicBezTo>
                  <a:pt x="292" y="637"/>
                  <a:pt x="294" y="638"/>
                  <a:pt x="297" y="638"/>
                </a:cubicBezTo>
                <a:cubicBezTo>
                  <a:pt x="300" y="638"/>
                  <a:pt x="302" y="637"/>
                  <a:pt x="304" y="636"/>
                </a:cubicBezTo>
                <a:cubicBezTo>
                  <a:pt x="305" y="636"/>
                  <a:pt x="305" y="635"/>
                  <a:pt x="306" y="635"/>
                </a:cubicBezTo>
                <a:cubicBezTo>
                  <a:pt x="307" y="634"/>
                  <a:pt x="309" y="633"/>
                  <a:pt x="309" y="632"/>
                </a:cubicBezTo>
                <a:cubicBezTo>
                  <a:pt x="496" y="371"/>
                  <a:pt x="496" y="371"/>
                  <a:pt x="496" y="371"/>
                </a:cubicBezTo>
                <a:cubicBezTo>
                  <a:pt x="501" y="364"/>
                  <a:pt x="499" y="354"/>
                  <a:pt x="493" y="349"/>
                </a:cubicBezTo>
                <a:cubicBezTo>
                  <a:pt x="486" y="345"/>
                  <a:pt x="476" y="346"/>
                  <a:pt x="471" y="353"/>
                </a:cubicBezTo>
                <a:close/>
                <a:moveTo>
                  <a:pt x="471" y="353"/>
                </a:moveTo>
                <a:cubicBezTo>
                  <a:pt x="471" y="353"/>
                  <a:pt x="471" y="353"/>
                  <a:pt x="471" y="35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4" name="Freeform 232"/>
          <p:cNvSpPr>
            <a:spLocks noEditPoints="1"/>
          </p:cNvSpPr>
          <p:nvPr/>
        </p:nvSpPr>
        <p:spPr bwMode="auto">
          <a:xfrm>
            <a:off x="6554787" y="6469062"/>
            <a:ext cx="495300" cy="660400"/>
          </a:xfrm>
          <a:custGeom>
            <a:avLst/>
            <a:gdLst>
              <a:gd name="T0" fmla="*/ 543 w 651"/>
              <a:gd name="T1" fmla="*/ 152 h 866"/>
              <a:gd name="T2" fmla="*/ 471 w 651"/>
              <a:gd name="T3" fmla="*/ 152 h 866"/>
              <a:gd name="T4" fmla="*/ 382 w 651"/>
              <a:gd name="T5" fmla="*/ 76 h 866"/>
              <a:gd name="T6" fmla="*/ 373 w 651"/>
              <a:gd name="T7" fmla="*/ 76 h 866"/>
              <a:gd name="T8" fmla="*/ 379 w 651"/>
              <a:gd name="T9" fmla="*/ 53 h 866"/>
              <a:gd name="T10" fmla="*/ 326 w 651"/>
              <a:gd name="T11" fmla="*/ 0 h 866"/>
              <a:gd name="T12" fmla="*/ 272 w 651"/>
              <a:gd name="T13" fmla="*/ 53 h 866"/>
              <a:gd name="T14" fmla="*/ 278 w 651"/>
              <a:gd name="T15" fmla="*/ 76 h 866"/>
              <a:gd name="T16" fmla="*/ 269 w 651"/>
              <a:gd name="T17" fmla="*/ 76 h 866"/>
              <a:gd name="T18" fmla="*/ 180 w 651"/>
              <a:gd name="T19" fmla="*/ 152 h 866"/>
              <a:gd name="T20" fmla="*/ 108 w 651"/>
              <a:gd name="T21" fmla="*/ 152 h 866"/>
              <a:gd name="T22" fmla="*/ 0 w 651"/>
              <a:gd name="T23" fmla="*/ 260 h 866"/>
              <a:gd name="T24" fmla="*/ 0 w 651"/>
              <a:gd name="T25" fmla="*/ 757 h 866"/>
              <a:gd name="T26" fmla="*/ 108 w 651"/>
              <a:gd name="T27" fmla="*/ 866 h 866"/>
              <a:gd name="T28" fmla="*/ 543 w 651"/>
              <a:gd name="T29" fmla="*/ 866 h 866"/>
              <a:gd name="T30" fmla="*/ 651 w 651"/>
              <a:gd name="T31" fmla="*/ 757 h 866"/>
              <a:gd name="T32" fmla="*/ 651 w 651"/>
              <a:gd name="T33" fmla="*/ 260 h 866"/>
              <a:gd name="T34" fmla="*/ 543 w 651"/>
              <a:gd name="T35" fmla="*/ 152 h 866"/>
              <a:gd name="T36" fmla="*/ 303 w 651"/>
              <a:gd name="T37" fmla="*/ 53 h 866"/>
              <a:gd name="T38" fmla="*/ 326 w 651"/>
              <a:gd name="T39" fmla="*/ 30 h 866"/>
              <a:gd name="T40" fmla="*/ 348 w 651"/>
              <a:gd name="T41" fmla="*/ 53 h 866"/>
              <a:gd name="T42" fmla="*/ 326 w 651"/>
              <a:gd name="T43" fmla="*/ 76 h 866"/>
              <a:gd name="T44" fmla="*/ 303 w 651"/>
              <a:gd name="T45" fmla="*/ 53 h 866"/>
              <a:gd name="T46" fmla="*/ 269 w 651"/>
              <a:gd name="T47" fmla="*/ 106 h 866"/>
              <a:gd name="T48" fmla="*/ 382 w 651"/>
              <a:gd name="T49" fmla="*/ 106 h 866"/>
              <a:gd name="T50" fmla="*/ 443 w 651"/>
              <a:gd name="T51" fmla="*/ 167 h 866"/>
              <a:gd name="T52" fmla="*/ 382 w 651"/>
              <a:gd name="T53" fmla="*/ 228 h 866"/>
              <a:gd name="T54" fmla="*/ 269 w 651"/>
              <a:gd name="T55" fmla="*/ 228 h 866"/>
              <a:gd name="T56" fmla="*/ 208 w 651"/>
              <a:gd name="T57" fmla="*/ 167 h 866"/>
              <a:gd name="T58" fmla="*/ 269 w 651"/>
              <a:gd name="T59" fmla="*/ 106 h 866"/>
              <a:gd name="T60" fmla="*/ 621 w 651"/>
              <a:gd name="T61" fmla="*/ 757 h 866"/>
              <a:gd name="T62" fmla="*/ 543 w 651"/>
              <a:gd name="T63" fmla="*/ 836 h 866"/>
              <a:gd name="T64" fmla="*/ 108 w 651"/>
              <a:gd name="T65" fmla="*/ 836 h 866"/>
              <a:gd name="T66" fmla="*/ 30 w 651"/>
              <a:gd name="T67" fmla="*/ 757 h 866"/>
              <a:gd name="T68" fmla="*/ 30 w 651"/>
              <a:gd name="T69" fmla="*/ 260 h 866"/>
              <a:gd name="T70" fmla="*/ 108 w 651"/>
              <a:gd name="T71" fmla="*/ 182 h 866"/>
              <a:gd name="T72" fmla="*/ 179 w 651"/>
              <a:gd name="T73" fmla="*/ 182 h 866"/>
              <a:gd name="T74" fmla="*/ 269 w 651"/>
              <a:gd name="T75" fmla="*/ 258 h 866"/>
              <a:gd name="T76" fmla="*/ 382 w 651"/>
              <a:gd name="T77" fmla="*/ 258 h 866"/>
              <a:gd name="T78" fmla="*/ 471 w 651"/>
              <a:gd name="T79" fmla="*/ 182 h 866"/>
              <a:gd name="T80" fmla="*/ 543 w 651"/>
              <a:gd name="T81" fmla="*/ 182 h 866"/>
              <a:gd name="T82" fmla="*/ 621 w 651"/>
              <a:gd name="T83" fmla="*/ 260 h 866"/>
              <a:gd name="T84" fmla="*/ 621 w 651"/>
              <a:gd name="T85" fmla="*/ 757 h 866"/>
              <a:gd name="T86" fmla="*/ 621 w 651"/>
              <a:gd name="T87" fmla="*/ 757 h 866"/>
              <a:gd name="T88" fmla="*/ 621 w 651"/>
              <a:gd name="T89" fmla="*/ 757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51" h="866">
                <a:moveTo>
                  <a:pt x="543" y="152"/>
                </a:moveTo>
                <a:cubicBezTo>
                  <a:pt x="471" y="152"/>
                  <a:pt x="471" y="152"/>
                  <a:pt x="471" y="152"/>
                </a:cubicBezTo>
                <a:cubicBezTo>
                  <a:pt x="464" y="109"/>
                  <a:pt x="427" y="76"/>
                  <a:pt x="382" y="76"/>
                </a:cubicBezTo>
                <a:cubicBezTo>
                  <a:pt x="373" y="76"/>
                  <a:pt x="373" y="76"/>
                  <a:pt x="373" y="76"/>
                </a:cubicBezTo>
                <a:cubicBezTo>
                  <a:pt x="377" y="69"/>
                  <a:pt x="379" y="61"/>
                  <a:pt x="379" y="53"/>
                </a:cubicBezTo>
                <a:cubicBezTo>
                  <a:pt x="379" y="24"/>
                  <a:pt x="355" y="0"/>
                  <a:pt x="326" y="0"/>
                </a:cubicBezTo>
                <a:cubicBezTo>
                  <a:pt x="296" y="0"/>
                  <a:pt x="272" y="24"/>
                  <a:pt x="272" y="53"/>
                </a:cubicBezTo>
                <a:cubicBezTo>
                  <a:pt x="272" y="61"/>
                  <a:pt x="274" y="69"/>
                  <a:pt x="278" y="76"/>
                </a:cubicBezTo>
                <a:cubicBezTo>
                  <a:pt x="269" y="76"/>
                  <a:pt x="269" y="76"/>
                  <a:pt x="269" y="76"/>
                </a:cubicBezTo>
                <a:cubicBezTo>
                  <a:pt x="224" y="76"/>
                  <a:pt x="187" y="109"/>
                  <a:pt x="180" y="152"/>
                </a:cubicBezTo>
                <a:cubicBezTo>
                  <a:pt x="108" y="152"/>
                  <a:pt x="108" y="152"/>
                  <a:pt x="108" y="152"/>
                </a:cubicBezTo>
                <a:cubicBezTo>
                  <a:pt x="48" y="152"/>
                  <a:pt x="0" y="201"/>
                  <a:pt x="0" y="260"/>
                </a:cubicBezTo>
                <a:cubicBezTo>
                  <a:pt x="0" y="757"/>
                  <a:pt x="0" y="757"/>
                  <a:pt x="0" y="757"/>
                </a:cubicBezTo>
                <a:cubicBezTo>
                  <a:pt x="0" y="817"/>
                  <a:pt x="48" y="866"/>
                  <a:pt x="108" y="866"/>
                </a:cubicBezTo>
                <a:cubicBezTo>
                  <a:pt x="543" y="866"/>
                  <a:pt x="543" y="866"/>
                  <a:pt x="543" y="866"/>
                </a:cubicBezTo>
                <a:cubicBezTo>
                  <a:pt x="603" y="866"/>
                  <a:pt x="651" y="817"/>
                  <a:pt x="651" y="757"/>
                </a:cubicBezTo>
                <a:cubicBezTo>
                  <a:pt x="651" y="260"/>
                  <a:pt x="651" y="260"/>
                  <a:pt x="651" y="260"/>
                </a:cubicBezTo>
                <a:cubicBezTo>
                  <a:pt x="651" y="201"/>
                  <a:pt x="603" y="152"/>
                  <a:pt x="543" y="152"/>
                </a:cubicBezTo>
                <a:close/>
                <a:moveTo>
                  <a:pt x="303" y="53"/>
                </a:moveTo>
                <a:cubicBezTo>
                  <a:pt x="303" y="41"/>
                  <a:pt x="313" y="30"/>
                  <a:pt x="326" y="30"/>
                </a:cubicBezTo>
                <a:cubicBezTo>
                  <a:pt x="338" y="30"/>
                  <a:pt x="348" y="41"/>
                  <a:pt x="348" y="53"/>
                </a:cubicBezTo>
                <a:cubicBezTo>
                  <a:pt x="348" y="66"/>
                  <a:pt x="338" y="76"/>
                  <a:pt x="326" y="76"/>
                </a:cubicBezTo>
                <a:cubicBezTo>
                  <a:pt x="313" y="76"/>
                  <a:pt x="303" y="66"/>
                  <a:pt x="303" y="53"/>
                </a:cubicBezTo>
                <a:close/>
                <a:moveTo>
                  <a:pt x="269" y="106"/>
                </a:moveTo>
                <a:cubicBezTo>
                  <a:pt x="382" y="106"/>
                  <a:pt x="382" y="106"/>
                  <a:pt x="382" y="106"/>
                </a:cubicBezTo>
                <a:cubicBezTo>
                  <a:pt x="415" y="106"/>
                  <a:pt x="443" y="134"/>
                  <a:pt x="443" y="167"/>
                </a:cubicBezTo>
                <a:cubicBezTo>
                  <a:pt x="443" y="201"/>
                  <a:pt x="415" y="228"/>
                  <a:pt x="382" y="228"/>
                </a:cubicBezTo>
                <a:cubicBezTo>
                  <a:pt x="269" y="228"/>
                  <a:pt x="269" y="228"/>
                  <a:pt x="269" y="228"/>
                </a:cubicBezTo>
                <a:cubicBezTo>
                  <a:pt x="236" y="228"/>
                  <a:pt x="208" y="201"/>
                  <a:pt x="208" y="167"/>
                </a:cubicBezTo>
                <a:cubicBezTo>
                  <a:pt x="208" y="134"/>
                  <a:pt x="236" y="106"/>
                  <a:pt x="269" y="106"/>
                </a:cubicBezTo>
                <a:close/>
                <a:moveTo>
                  <a:pt x="621" y="757"/>
                </a:moveTo>
                <a:cubicBezTo>
                  <a:pt x="621" y="800"/>
                  <a:pt x="586" y="836"/>
                  <a:pt x="543" y="836"/>
                </a:cubicBezTo>
                <a:cubicBezTo>
                  <a:pt x="108" y="836"/>
                  <a:pt x="108" y="836"/>
                  <a:pt x="108" y="836"/>
                </a:cubicBezTo>
                <a:cubicBezTo>
                  <a:pt x="65" y="836"/>
                  <a:pt x="30" y="800"/>
                  <a:pt x="30" y="757"/>
                </a:cubicBezTo>
                <a:cubicBezTo>
                  <a:pt x="30" y="260"/>
                  <a:pt x="30" y="260"/>
                  <a:pt x="30" y="260"/>
                </a:cubicBezTo>
                <a:cubicBezTo>
                  <a:pt x="30" y="217"/>
                  <a:pt x="65" y="182"/>
                  <a:pt x="108" y="182"/>
                </a:cubicBezTo>
                <a:cubicBezTo>
                  <a:pt x="179" y="182"/>
                  <a:pt x="179" y="182"/>
                  <a:pt x="179" y="182"/>
                </a:cubicBezTo>
                <a:cubicBezTo>
                  <a:pt x="187" y="225"/>
                  <a:pt x="224" y="258"/>
                  <a:pt x="269" y="258"/>
                </a:cubicBezTo>
                <a:cubicBezTo>
                  <a:pt x="382" y="258"/>
                  <a:pt x="382" y="258"/>
                  <a:pt x="382" y="258"/>
                </a:cubicBezTo>
                <a:cubicBezTo>
                  <a:pt x="427" y="258"/>
                  <a:pt x="464" y="225"/>
                  <a:pt x="471" y="182"/>
                </a:cubicBezTo>
                <a:cubicBezTo>
                  <a:pt x="543" y="182"/>
                  <a:pt x="543" y="182"/>
                  <a:pt x="543" y="182"/>
                </a:cubicBezTo>
                <a:cubicBezTo>
                  <a:pt x="586" y="182"/>
                  <a:pt x="621" y="217"/>
                  <a:pt x="621" y="260"/>
                </a:cubicBezTo>
                <a:lnTo>
                  <a:pt x="621" y="757"/>
                </a:lnTo>
                <a:close/>
                <a:moveTo>
                  <a:pt x="621" y="757"/>
                </a:moveTo>
                <a:cubicBezTo>
                  <a:pt x="621" y="757"/>
                  <a:pt x="621" y="757"/>
                  <a:pt x="621" y="75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5" name="Freeform 233"/>
          <p:cNvSpPr>
            <a:spLocks noEditPoints="1"/>
          </p:cNvSpPr>
          <p:nvPr/>
        </p:nvSpPr>
        <p:spPr bwMode="auto">
          <a:xfrm>
            <a:off x="5011737" y="6469062"/>
            <a:ext cx="495300" cy="660400"/>
          </a:xfrm>
          <a:custGeom>
            <a:avLst/>
            <a:gdLst>
              <a:gd name="T0" fmla="*/ 472 w 652"/>
              <a:gd name="T1" fmla="*/ 152 h 866"/>
              <a:gd name="T2" fmla="*/ 374 w 652"/>
              <a:gd name="T3" fmla="*/ 76 h 866"/>
              <a:gd name="T4" fmla="*/ 326 w 652"/>
              <a:gd name="T5" fmla="*/ 0 h 866"/>
              <a:gd name="T6" fmla="*/ 278 w 652"/>
              <a:gd name="T7" fmla="*/ 76 h 866"/>
              <a:gd name="T8" fmla="*/ 180 w 652"/>
              <a:gd name="T9" fmla="*/ 152 h 866"/>
              <a:gd name="T10" fmla="*/ 0 w 652"/>
              <a:gd name="T11" fmla="*/ 260 h 866"/>
              <a:gd name="T12" fmla="*/ 109 w 652"/>
              <a:gd name="T13" fmla="*/ 866 h 866"/>
              <a:gd name="T14" fmla="*/ 652 w 652"/>
              <a:gd name="T15" fmla="*/ 757 h 866"/>
              <a:gd name="T16" fmla="*/ 544 w 652"/>
              <a:gd name="T17" fmla="*/ 152 h 866"/>
              <a:gd name="T18" fmla="*/ 326 w 652"/>
              <a:gd name="T19" fmla="*/ 30 h 866"/>
              <a:gd name="T20" fmla="*/ 326 w 652"/>
              <a:gd name="T21" fmla="*/ 76 h 866"/>
              <a:gd name="T22" fmla="*/ 270 w 652"/>
              <a:gd name="T23" fmla="*/ 106 h 866"/>
              <a:gd name="T24" fmla="*/ 443 w 652"/>
              <a:gd name="T25" fmla="*/ 167 h 866"/>
              <a:gd name="T26" fmla="*/ 270 w 652"/>
              <a:gd name="T27" fmla="*/ 228 h 866"/>
              <a:gd name="T28" fmla="*/ 270 w 652"/>
              <a:gd name="T29" fmla="*/ 106 h 866"/>
              <a:gd name="T30" fmla="*/ 544 w 652"/>
              <a:gd name="T31" fmla="*/ 836 h 866"/>
              <a:gd name="T32" fmla="*/ 31 w 652"/>
              <a:gd name="T33" fmla="*/ 757 h 866"/>
              <a:gd name="T34" fmla="*/ 109 w 652"/>
              <a:gd name="T35" fmla="*/ 182 h 866"/>
              <a:gd name="T36" fmla="*/ 270 w 652"/>
              <a:gd name="T37" fmla="*/ 258 h 866"/>
              <a:gd name="T38" fmla="*/ 472 w 652"/>
              <a:gd name="T39" fmla="*/ 182 h 866"/>
              <a:gd name="T40" fmla="*/ 622 w 652"/>
              <a:gd name="T41" fmla="*/ 260 h 866"/>
              <a:gd name="T42" fmla="*/ 622 w 652"/>
              <a:gd name="T43" fmla="*/ 757 h 866"/>
              <a:gd name="T44" fmla="*/ 554 w 652"/>
              <a:gd name="T45" fmla="*/ 341 h 866"/>
              <a:gd name="T46" fmla="*/ 83 w 652"/>
              <a:gd name="T47" fmla="*/ 356 h 866"/>
              <a:gd name="T48" fmla="*/ 554 w 652"/>
              <a:gd name="T49" fmla="*/ 371 h 866"/>
              <a:gd name="T50" fmla="*/ 554 w 652"/>
              <a:gd name="T51" fmla="*/ 341 h 866"/>
              <a:gd name="T52" fmla="*/ 554 w 652"/>
              <a:gd name="T53" fmla="*/ 341 h 866"/>
              <a:gd name="T54" fmla="*/ 98 w 652"/>
              <a:gd name="T55" fmla="*/ 418 h 866"/>
              <a:gd name="T56" fmla="*/ 98 w 652"/>
              <a:gd name="T57" fmla="*/ 448 h 866"/>
              <a:gd name="T58" fmla="*/ 569 w 652"/>
              <a:gd name="T59" fmla="*/ 433 h 866"/>
              <a:gd name="T60" fmla="*/ 554 w 652"/>
              <a:gd name="T61" fmla="*/ 418 h 866"/>
              <a:gd name="T62" fmla="*/ 554 w 652"/>
              <a:gd name="T63" fmla="*/ 495 h 866"/>
              <a:gd name="T64" fmla="*/ 83 w 652"/>
              <a:gd name="T65" fmla="*/ 510 h 866"/>
              <a:gd name="T66" fmla="*/ 554 w 652"/>
              <a:gd name="T67" fmla="*/ 525 h 866"/>
              <a:gd name="T68" fmla="*/ 554 w 652"/>
              <a:gd name="T69" fmla="*/ 495 h 866"/>
              <a:gd name="T70" fmla="*/ 554 w 652"/>
              <a:gd name="T71" fmla="*/ 495 h 866"/>
              <a:gd name="T72" fmla="*/ 98 w 652"/>
              <a:gd name="T73" fmla="*/ 683 h 866"/>
              <a:gd name="T74" fmla="*/ 98 w 652"/>
              <a:gd name="T75" fmla="*/ 714 h 866"/>
              <a:gd name="T76" fmla="*/ 341 w 652"/>
              <a:gd name="T77" fmla="*/ 699 h 866"/>
              <a:gd name="T78" fmla="*/ 326 w 652"/>
              <a:gd name="T79" fmla="*/ 683 h 866"/>
              <a:gd name="T80" fmla="*/ 554 w 652"/>
              <a:gd name="T81" fmla="*/ 569 h 866"/>
              <a:gd name="T82" fmla="*/ 83 w 652"/>
              <a:gd name="T83" fmla="*/ 584 h 866"/>
              <a:gd name="T84" fmla="*/ 554 w 652"/>
              <a:gd name="T85" fmla="*/ 599 h 866"/>
              <a:gd name="T86" fmla="*/ 554 w 652"/>
              <a:gd name="T87" fmla="*/ 569 h 866"/>
              <a:gd name="T88" fmla="*/ 554 w 652"/>
              <a:gd name="T89" fmla="*/ 569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52" h="866">
                <a:moveTo>
                  <a:pt x="544" y="152"/>
                </a:moveTo>
                <a:cubicBezTo>
                  <a:pt x="472" y="152"/>
                  <a:pt x="472" y="152"/>
                  <a:pt x="472" y="152"/>
                </a:cubicBezTo>
                <a:cubicBezTo>
                  <a:pt x="465" y="109"/>
                  <a:pt x="428" y="76"/>
                  <a:pt x="383" y="76"/>
                </a:cubicBezTo>
                <a:cubicBezTo>
                  <a:pt x="374" y="76"/>
                  <a:pt x="374" y="76"/>
                  <a:pt x="374" y="76"/>
                </a:cubicBezTo>
                <a:cubicBezTo>
                  <a:pt x="377" y="69"/>
                  <a:pt x="379" y="61"/>
                  <a:pt x="379" y="53"/>
                </a:cubicBezTo>
                <a:cubicBezTo>
                  <a:pt x="379" y="24"/>
                  <a:pt x="355" y="0"/>
                  <a:pt x="326" y="0"/>
                </a:cubicBezTo>
                <a:cubicBezTo>
                  <a:pt x="297" y="0"/>
                  <a:pt x="273" y="24"/>
                  <a:pt x="273" y="53"/>
                </a:cubicBezTo>
                <a:cubicBezTo>
                  <a:pt x="273" y="61"/>
                  <a:pt x="275" y="69"/>
                  <a:pt x="278" y="76"/>
                </a:cubicBezTo>
                <a:cubicBezTo>
                  <a:pt x="270" y="76"/>
                  <a:pt x="270" y="76"/>
                  <a:pt x="270" y="76"/>
                </a:cubicBezTo>
                <a:cubicBezTo>
                  <a:pt x="225" y="76"/>
                  <a:pt x="188" y="109"/>
                  <a:pt x="180" y="152"/>
                </a:cubicBezTo>
                <a:cubicBezTo>
                  <a:pt x="109" y="152"/>
                  <a:pt x="109" y="152"/>
                  <a:pt x="109" y="152"/>
                </a:cubicBezTo>
                <a:cubicBezTo>
                  <a:pt x="49" y="152"/>
                  <a:pt x="0" y="201"/>
                  <a:pt x="0" y="260"/>
                </a:cubicBezTo>
                <a:cubicBezTo>
                  <a:pt x="0" y="757"/>
                  <a:pt x="0" y="757"/>
                  <a:pt x="0" y="757"/>
                </a:cubicBezTo>
                <a:cubicBezTo>
                  <a:pt x="0" y="817"/>
                  <a:pt x="49" y="866"/>
                  <a:pt x="109" y="866"/>
                </a:cubicBezTo>
                <a:cubicBezTo>
                  <a:pt x="544" y="866"/>
                  <a:pt x="544" y="866"/>
                  <a:pt x="544" y="866"/>
                </a:cubicBezTo>
                <a:cubicBezTo>
                  <a:pt x="603" y="866"/>
                  <a:pt x="652" y="817"/>
                  <a:pt x="652" y="757"/>
                </a:cubicBezTo>
                <a:cubicBezTo>
                  <a:pt x="652" y="260"/>
                  <a:pt x="652" y="260"/>
                  <a:pt x="652" y="260"/>
                </a:cubicBezTo>
                <a:cubicBezTo>
                  <a:pt x="652" y="201"/>
                  <a:pt x="603" y="152"/>
                  <a:pt x="544" y="152"/>
                </a:cubicBezTo>
                <a:close/>
                <a:moveTo>
                  <a:pt x="303" y="53"/>
                </a:moveTo>
                <a:cubicBezTo>
                  <a:pt x="303" y="41"/>
                  <a:pt x="314" y="30"/>
                  <a:pt x="326" y="30"/>
                </a:cubicBezTo>
                <a:cubicBezTo>
                  <a:pt x="339" y="30"/>
                  <a:pt x="349" y="41"/>
                  <a:pt x="349" y="53"/>
                </a:cubicBezTo>
                <a:cubicBezTo>
                  <a:pt x="349" y="66"/>
                  <a:pt x="339" y="76"/>
                  <a:pt x="326" y="76"/>
                </a:cubicBezTo>
                <a:cubicBezTo>
                  <a:pt x="314" y="76"/>
                  <a:pt x="303" y="66"/>
                  <a:pt x="303" y="53"/>
                </a:cubicBezTo>
                <a:close/>
                <a:moveTo>
                  <a:pt x="270" y="106"/>
                </a:moveTo>
                <a:cubicBezTo>
                  <a:pt x="383" y="106"/>
                  <a:pt x="383" y="106"/>
                  <a:pt x="383" y="106"/>
                </a:cubicBezTo>
                <a:cubicBezTo>
                  <a:pt x="416" y="106"/>
                  <a:pt x="443" y="134"/>
                  <a:pt x="443" y="167"/>
                </a:cubicBezTo>
                <a:cubicBezTo>
                  <a:pt x="443" y="201"/>
                  <a:pt x="416" y="228"/>
                  <a:pt x="383" y="228"/>
                </a:cubicBezTo>
                <a:cubicBezTo>
                  <a:pt x="270" y="228"/>
                  <a:pt x="270" y="228"/>
                  <a:pt x="270" y="228"/>
                </a:cubicBezTo>
                <a:cubicBezTo>
                  <a:pt x="236" y="228"/>
                  <a:pt x="209" y="201"/>
                  <a:pt x="209" y="167"/>
                </a:cubicBezTo>
                <a:cubicBezTo>
                  <a:pt x="209" y="134"/>
                  <a:pt x="236" y="106"/>
                  <a:pt x="270" y="106"/>
                </a:cubicBezTo>
                <a:close/>
                <a:moveTo>
                  <a:pt x="622" y="757"/>
                </a:moveTo>
                <a:cubicBezTo>
                  <a:pt x="622" y="800"/>
                  <a:pt x="587" y="836"/>
                  <a:pt x="544" y="836"/>
                </a:cubicBezTo>
                <a:cubicBezTo>
                  <a:pt x="109" y="836"/>
                  <a:pt x="109" y="836"/>
                  <a:pt x="109" y="836"/>
                </a:cubicBezTo>
                <a:cubicBezTo>
                  <a:pt x="66" y="836"/>
                  <a:pt x="31" y="800"/>
                  <a:pt x="31" y="757"/>
                </a:cubicBezTo>
                <a:cubicBezTo>
                  <a:pt x="31" y="260"/>
                  <a:pt x="31" y="260"/>
                  <a:pt x="31" y="260"/>
                </a:cubicBezTo>
                <a:cubicBezTo>
                  <a:pt x="31" y="217"/>
                  <a:pt x="66" y="182"/>
                  <a:pt x="109" y="182"/>
                </a:cubicBezTo>
                <a:cubicBezTo>
                  <a:pt x="180" y="182"/>
                  <a:pt x="180" y="182"/>
                  <a:pt x="180" y="182"/>
                </a:cubicBezTo>
                <a:cubicBezTo>
                  <a:pt x="187" y="225"/>
                  <a:pt x="225" y="258"/>
                  <a:pt x="270" y="258"/>
                </a:cubicBezTo>
                <a:cubicBezTo>
                  <a:pt x="383" y="258"/>
                  <a:pt x="383" y="258"/>
                  <a:pt x="383" y="258"/>
                </a:cubicBezTo>
                <a:cubicBezTo>
                  <a:pt x="428" y="258"/>
                  <a:pt x="465" y="225"/>
                  <a:pt x="472" y="182"/>
                </a:cubicBezTo>
                <a:cubicBezTo>
                  <a:pt x="544" y="182"/>
                  <a:pt x="544" y="182"/>
                  <a:pt x="544" y="182"/>
                </a:cubicBezTo>
                <a:cubicBezTo>
                  <a:pt x="587" y="182"/>
                  <a:pt x="622" y="217"/>
                  <a:pt x="622" y="260"/>
                </a:cubicBezTo>
                <a:lnTo>
                  <a:pt x="622" y="757"/>
                </a:lnTo>
                <a:close/>
                <a:moveTo>
                  <a:pt x="622" y="757"/>
                </a:moveTo>
                <a:cubicBezTo>
                  <a:pt x="622" y="757"/>
                  <a:pt x="622" y="757"/>
                  <a:pt x="622" y="757"/>
                </a:cubicBezTo>
                <a:moveTo>
                  <a:pt x="554" y="341"/>
                </a:moveTo>
                <a:cubicBezTo>
                  <a:pt x="98" y="341"/>
                  <a:pt x="98" y="341"/>
                  <a:pt x="98" y="341"/>
                </a:cubicBezTo>
                <a:cubicBezTo>
                  <a:pt x="90" y="341"/>
                  <a:pt x="83" y="348"/>
                  <a:pt x="83" y="356"/>
                </a:cubicBezTo>
                <a:cubicBezTo>
                  <a:pt x="83" y="364"/>
                  <a:pt x="90" y="371"/>
                  <a:pt x="98" y="371"/>
                </a:cubicBezTo>
                <a:cubicBezTo>
                  <a:pt x="554" y="371"/>
                  <a:pt x="554" y="371"/>
                  <a:pt x="554" y="371"/>
                </a:cubicBezTo>
                <a:cubicBezTo>
                  <a:pt x="562" y="371"/>
                  <a:pt x="569" y="364"/>
                  <a:pt x="569" y="356"/>
                </a:cubicBezTo>
                <a:cubicBezTo>
                  <a:pt x="569" y="348"/>
                  <a:pt x="562" y="341"/>
                  <a:pt x="554" y="341"/>
                </a:cubicBezTo>
                <a:close/>
                <a:moveTo>
                  <a:pt x="554" y="341"/>
                </a:moveTo>
                <a:cubicBezTo>
                  <a:pt x="554" y="341"/>
                  <a:pt x="554" y="341"/>
                  <a:pt x="554" y="341"/>
                </a:cubicBezTo>
                <a:moveTo>
                  <a:pt x="554" y="418"/>
                </a:moveTo>
                <a:cubicBezTo>
                  <a:pt x="98" y="418"/>
                  <a:pt x="98" y="418"/>
                  <a:pt x="98" y="418"/>
                </a:cubicBezTo>
                <a:cubicBezTo>
                  <a:pt x="90" y="418"/>
                  <a:pt x="83" y="425"/>
                  <a:pt x="83" y="433"/>
                </a:cubicBezTo>
                <a:cubicBezTo>
                  <a:pt x="83" y="441"/>
                  <a:pt x="90" y="448"/>
                  <a:pt x="98" y="448"/>
                </a:cubicBezTo>
                <a:cubicBezTo>
                  <a:pt x="554" y="448"/>
                  <a:pt x="554" y="448"/>
                  <a:pt x="554" y="448"/>
                </a:cubicBezTo>
                <a:cubicBezTo>
                  <a:pt x="562" y="448"/>
                  <a:pt x="569" y="441"/>
                  <a:pt x="569" y="433"/>
                </a:cubicBezTo>
                <a:cubicBezTo>
                  <a:pt x="569" y="425"/>
                  <a:pt x="562" y="418"/>
                  <a:pt x="554" y="418"/>
                </a:cubicBezTo>
                <a:close/>
                <a:moveTo>
                  <a:pt x="554" y="418"/>
                </a:moveTo>
                <a:cubicBezTo>
                  <a:pt x="554" y="418"/>
                  <a:pt x="554" y="418"/>
                  <a:pt x="554" y="418"/>
                </a:cubicBezTo>
                <a:moveTo>
                  <a:pt x="554" y="495"/>
                </a:moveTo>
                <a:cubicBezTo>
                  <a:pt x="98" y="495"/>
                  <a:pt x="98" y="495"/>
                  <a:pt x="98" y="495"/>
                </a:cubicBezTo>
                <a:cubicBezTo>
                  <a:pt x="90" y="495"/>
                  <a:pt x="83" y="502"/>
                  <a:pt x="83" y="510"/>
                </a:cubicBezTo>
                <a:cubicBezTo>
                  <a:pt x="83" y="518"/>
                  <a:pt x="90" y="525"/>
                  <a:pt x="98" y="525"/>
                </a:cubicBezTo>
                <a:cubicBezTo>
                  <a:pt x="554" y="525"/>
                  <a:pt x="554" y="525"/>
                  <a:pt x="554" y="525"/>
                </a:cubicBezTo>
                <a:cubicBezTo>
                  <a:pt x="562" y="525"/>
                  <a:pt x="569" y="518"/>
                  <a:pt x="569" y="510"/>
                </a:cubicBezTo>
                <a:cubicBezTo>
                  <a:pt x="569" y="502"/>
                  <a:pt x="562" y="495"/>
                  <a:pt x="554" y="495"/>
                </a:cubicBezTo>
                <a:close/>
                <a:moveTo>
                  <a:pt x="554" y="495"/>
                </a:moveTo>
                <a:cubicBezTo>
                  <a:pt x="554" y="495"/>
                  <a:pt x="554" y="495"/>
                  <a:pt x="554" y="495"/>
                </a:cubicBezTo>
                <a:moveTo>
                  <a:pt x="326" y="683"/>
                </a:moveTo>
                <a:cubicBezTo>
                  <a:pt x="98" y="683"/>
                  <a:pt x="98" y="683"/>
                  <a:pt x="98" y="683"/>
                </a:cubicBezTo>
                <a:cubicBezTo>
                  <a:pt x="90" y="683"/>
                  <a:pt x="83" y="690"/>
                  <a:pt x="83" y="699"/>
                </a:cubicBezTo>
                <a:cubicBezTo>
                  <a:pt x="83" y="707"/>
                  <a:pt x="90" y="714"/>
                  <a:pt x="98" y="714"/>
                </a:cubicBezTo>
                <a:cubicBezTo>
                  <a:pt x="326" y="714"/>
                  <a:pt x="326" y="714"/>
                  <a:pt x="326" y="714"/>
                </a:cubicBezTo>
                <a:cubicBezTo>
                  <a:pt x="335" y="714"/>
                  <a:pt x="341" y="707"/>
                  <a:pt x="341" y="699"/>
                </a:cubicBezTo>
                <a:cubicBezTo>
                  <a:pt x="341" y="690"/>
                  <a:pt x="335" y="683"/>
                  <a:pt x="326" y="683"/>
                </a:cubicBezTo>
                <a:close/>
                <a:moveTo>
                  <a:pt x="326" y="683"/>
                </a:moveTo>
                <a:cubicBezTo>
                  <a:pt x="326" y="683"/>
                  <a:pt x="326" y="683"/>
                  <a:pt x="326" y="683"/>
                </a:cubicBezTo>
                <a:moveTo>
                  <a:pt x="554" y="569"/>
                </a:moveTo>
                <a:cubicBezTo>
                  <a:pt x="98" y="569"/>
                  <a:pt x="98" y="569"/>
                  <a:pt x="98" y="569"/>
                </a:cubicBezTo>
                <a:cubicBezTo>
                  <a:pt x="90" y="569"/>
                  <a:pt x="83" y="576"/>
                  <a:pt x="83" y="584"/>
                </a:cubicBezTo>
                <a:cubicBezTo>
                  <a:pt x="83" y="592"/>
                  <a:pt x="90" y="599"/>
                  <a:pt x="98" y="599"/>
                </a:cubicBezTo>
                <a:cubicBezTo>
                  <a:pt x="554" y="599"/>
                  <a:pt x="554" y="599"/>
                  <a:pt x="554" y="599"/>
                </a:cubicBezTo>
                <a:cubicBezTo>
                  <a:pt x="562" y="599"/>
                  <a:pt x="569" y="592"/>
                  <a:pt x="569" y="584"/>
                </a:cubicBezTo>
                <a:cubicBezTo>
                  <a:pt x="569" y="576"/>
                  <a:pt x="562" y="569"/>
                  <a:pt x="554" y="569"/>
                </a:cubicBezTo>
                <a:close/>
                <a:moveTo>
                  <a:pt x="554" y="569"/>
                </a:moveTo>
                <a:cubicBezTo>
                  <a:pt x="554" y="569"/>
                  <a:pt x="554" y="569"/>
                  <a:pt x="554" y="56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6" name="Freeform 234"/>
          <p:cNvSpPr>
            <a:spLocks noEditPoints="1"/>
          </p:cNvSpPr>
          <p:nvPr/>
        </p:nvSpPr>
        <p:spPr bwMode="auto">
          <a:xfrm>
            <a:off x="3468687" y="6469062"/>
            <a:ext cx="495300" cy="660400"/>
          </a:xfrm>
          <a:custGeom>
            <a:avLst/>
            <a:gdLst>
              <a:gd name="T0" fmla="*/ 472 w 652"/>
              <a:gd name="T1" fmla="*/ 152 h 866"/>
              <a:gd name="T2" fmla="*/ 374 w 652"/>
              <a:gd name="T3" fmla="*/ 76 h 866"/>
              <a:gd name="T4" fmla="*/ 326 w 652"/>
              <a:gd name="T5" fmla="*/ 0 h 866"/>
              <a:gd name="T6" fmla="*/ 278 w 652"/>
              <a:gd name="T7" fmla="*/ 76 h 866"/>
              <a:gd name="T8" fmla="*/ 180 w 652"/>
              <a:gd name="T9" fmla="*/ 152 h 866"/>
              <a:gd name="T10" fmla="*/ 0 w 652"/>
              <a:gd name="T11" fmla="*/ 260 h 866"/>
              <a:gd name="T12" fmla="*/ 108 w 652"/>
              <a:gd name="T13" fmla="*/ 866 h 866"/>
              <a:gd name="T14" fmla="*/ 652 w 652"/>
              <a:gd name="T15" fmla="*/ 757 h 866"/>
              <a:gd name="T16" fmla="*/ 543 w 652"/>
              <a:gd name="T17" fmla="*/ 152 h 866"/>
              <a:gd name="T18" fmla="*/ 326 w 652"/>
              <a:gd name="T19" fmla="*/ 30 h 866"/>
              <a:gd name="T20" fmla="*/ 326 w 652"/>
              <a:gd name="T21" fmla="*/ 76 h 866"/>
              <a:gd name="T22" fmla="*/ 270 w 652"/>
              <a:gd name="T23" fmla="*/ 106 h 866"/>
              <a:gd name="T24" fmla="*/ 443 w 652"/>
              <a:gd name="T25" fmla="*/ 167 h 866"/>
              <a:gd name="T26" fmla="*/ 270 w 652"/>
              <a:gd name="T27" fmla="*/ 228 h 866"/>
              <a:gd name="T28" fmla="*/ 270 w 652"/>
              <a:gd name="T29" fmla="*/ 106 h 866"/>
              <a:gd name="T30" fmla="*/ 543 w 652"/>
              <a:gd name="T31" fmla="*/ 836 h 866"/>
              <a:gd name="T32" fmla="*/ 30 w 652"/>
              <a:gd name="T33" fmla="*/ 757 h 866"/>
              <a:gd name="T34" fmla="*/ 108 w 652"/>
              <a:gd name="T35" fmla="*/ 182 h 866"/>
              <a:gd name="T36" fmla="*/ 269 w 652"/>
              <a:gd name="T37" fmla="*/ 258 h 866"/>
              <a:gd name="T38" fmla="*/ 472 w 652"/>
              <a:gd name="T39" fmla="*/ 182 h 866"/>
              <a:gd name="T40" fmla="*/ 621 w 652"/>
              <a:gd name="T41" fmla="*/ 260 h 866"/>
              <a:gd name="T42" fmla="*/ 621 w 652"/>
              <a:gd name="T43" fmla="*/ 757 h 866"/>
              <a:gd name="T44" fmla="*/ 554 w 652"/>
              <a:gd name="T45" fmla="*/ 341 h 866"/>
              <a:gd name="T46" fmla="*/ 83 w 652"/>
              <a:gd name="T47" fmla="*/ 356 h 866"/>
              <a:gd name="T48" fmla="*/ 554 w 652"/>
              <a:gd name="T49" fmla="*/ 371 h 866"/>
              <a:gd name="T50" fmla="*/ 554 w 652"/>
              <a:gd name="T51" fmla="*/ 341 h 866"/>
              <a:gd name="T52" fmla="*/ 554 w 652"/>
              <a:gd name="T53" fmla="*/ 341 h 866"/>
              <a:gd name="T54" fmla="*/ 98 w 652"/>
              <a:gd name="T55" fmla="*/ 456 h 866"/>
              <a:gd name="T56" fmla="*/ 98 w 652"/>
              <a:gd name="T57" fmla="*/ 486 h 866"/>
              <a:gd name="T58" fmla="*/ 569 w 652"/>
              <a:gd name="T59" fmla="*/ 471 h 866"/>
              <a:gd name="T60" fmla="*/ 554 w 652"/>
              <a:gd name="T61" fmla="*/ 456 h 866"/>
              <a:gd name="T62" fmla="*/ 554 w 652"/>
              <a:gd name="T63" fmla="*/ 571 h 866"/>
              <a:gd name="T64" fmla="*/ 83 w 652"/>
              <a:gd name="T65" fmla="*/ 586 h 866"/>
              <a:gd name="T66" fmla="*/ 554 w 652"/>
              <a:gd name="T67" fmla="*/ 601 h 866"/>
              <a:gd name="T68" fmla="*/ 554 w 652"/>
              <a:gd name="T69" fmla="*/ 571 h 866"/>
              <a:gd name="T70" fmla="*/ 554 w 652"/>
              <a:gd name="T71" fmla="*/ 571 h 866"/>
              <a:gd name="T72" fmla="*/ 98 w 652"/>
              <a:gd name="T73" fmla="*/ 683 h 866"/>
              <a:gd name="T74" fmla="*/ 98 w 652"/>
              <a:gd name="T75" fmla="*/ 714 h 866"/>
              <a:gd name="T76" fmla="*/ 569 w 652"/>
              <a:gd name="T77" fmla="*/ 699 h 866"/>
              <a:gd name="T78" fmla="*/ 554 w 652"/>
              <a:gd name="T79" fmla="*/ 683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52" h="866">
                <a:moveTo>
                  <a:pt x="543" y="152"/>
                </a:moveTo>
                <a:cubicBezTo>
                  <a:pt x="472" y="152"/>
                  <a:pt x="472" y="152"/>
                  <a:pt x="472" y="152"/>
                </a:cubicBezTo>
                <a:cubicBezTo>
                  <a:pt x="465" y="109"/>
                  <a:pt x="427" y="76"/>
                  <a:pt x="382" y="76"/>
                </a:cubicBezTo>
                <a:cubicBezTo>
                  <a:pt x="374" y="76"/>
                  <a:pt x="374" y="76"/>
                  <a:pt x="374" y="76"/>
                </a:cubicBezTo>
                <a:cubicBezTo>
                  <a:pt x="377" y="69"/>
                  <a:pt x="379" y="61"/>
                  <a:pt x="379" y="53"/>
                </a:cubicBezTo>
                <a:cubicBezTo>
                  <a:pt x="379" y="24"/>
                  <a:pt x="355" y="0"/>
                  <a:pt x="326" y="0"/>
                </a:cubicBezTo>
                <a:cubicBezTo>
                  <a:pt x="297" y="0"/>
                  <a:pt x="273" y="24"/>
                  <a:pt x="273" y="53"/>
                </a:cubicBezTo>
                <a:cubicBezTo>
                  <a:pt x="273" y="61"/>
                  <a:pt x="275" y="69"/>
                  <a:pt x="278" y="76"/>
                </a:cubicBezTo>
                <a:cubicBezTo>
                  <a:pt x="270" y="76"/>
                  <a:pt x="270" y="76"/>
                  <a:pt x="270" y="76"/>
                </a:cubicBezTo>
                <a:cubicBezTo>
                  <a:pt x="225" y="76"/>
                  <a:pt x="187" y="109"/>
                  <a:pt x="180" y="152"/>
                </a:cubicBezTo>
                <a:cubicBezTo>
                  <a:pt x="108" y="152"/>
                  <a:pt x="108" y="152"/>
                  <a:pt x="108" y="152"/>
                </a:cubicBezTo>
                <a:cubicBezTo>
                  <a:pt x="49" y="152"/>
                  <a:pt x="0" y="201"/>
                  <a:pt x="0" y="260"/>
                </a:cubicBezTo>
                <a:cubicBezTo>
                  <a:pt x="0" y="757"/>
                  <a:pt x="0" y="757"/>
                  <a:pt x="0" y="757"/>
                </a:cubicBezTo>
                <a:cubicBezTo>
                  <a:pt x="0" y="817"/>
                  <a:pt x="49" y="866"/>
                  <a:pt x="108" y="866"/>
                </a:cubicBezTo>
                <a:cubicBezTo>
                  <a:pt x="543" y="866"/>
                  <a:pt x="543" y="866"/>
                  <a:pt x="543" y="866"/>
                </a:cubicBezTo>
                <a:cubicBezTo>
                  <a:pt x="603" y="866"/>
                  <a:pt x="652" y="817"/>
                  <a:pt x="652" y="757"/>
                </a:cubicBezTo>
                <a:cubicBezTo>
                  <a:pt x="652" y="260"/>
                  <a:pt x="652" y="260"/>
                  <a:pt x="652" y="260"/>
                </a:cubicBezTo>
                <a:cubicBezTo>
                  <a:pt x="652" y="201"/>
                  <a:pt x="603" y="152"/>
                  <a:pt x="543" y="152"/>
                </a:cubicBezTo>
                <a:close/>
                <a:moveTo>
                  <a:pt x="303" y="53"/>
                </a:moveTo>
                <a:cubicBezTo>
                  <a:pt x="303" y="41"/>
                  <a:pt x="313" y="30"/>
                  <a:pt x="326" y="30"/>
                </a:cubicBezTo>
                <a:cubicBezTo>
                  <a:pt x="338" y="30"/>
                  <a:pt x="349" y="41"/>
                  <a:pt x="349" y="53"/>
                </a:cubicBezTo>
                <a:cubicBezTo>
                  <a:pt x="349" y="66"/>
                  <a:pt x="338" y="76"/>
                  <a:pt x="326" y="76"/>
                </a:cubicBezTo>
                <a:cubicBezTo>
                  <a:pt x="313" y="76"/>
                  <a:pt x="303" y="66"/>
                  <a:pt x="303" y="53"/>
                </a:cubicBezTo>
                <a:close/>
                <a:moveTo>
                  <a:pt x="270" y="106"/>
                </a:moveTo>
                <a:cubicBezTo>
                  <a:pt x="382" y="106"/>
                  <a:pt x="382" y="106"/>
                  <a:pt x="382" y="106"/>
                </a:cubicBezTo>
                <a:cubicBezTo>
                  <a:pt x="416" y="106"/>
                  <a:pt x="443" y="134"/>
                  <a:pt x="443" y="167"/>
                </a:cubicBezTo>
                <a:cubicBezTo>
                  <a:pt x="443" y="201"/>
                  <a:pt x="416" y="228"/>
                  <a:pt x="382" y="228"/>
                </a:cubicBezTo>
                <a:cubicBezTo>
                  <a:pt x="270" y="228"/>
                  <a:pt x="270" y="228"/>
                  <a:pt x="270" y="228"/>
                </a:cubicBezTo>
                <a:cubicBezTo>
                  <a:pt x="236" y="228"/>
                  <a:pt x="209" y="201"/>
                  <a:pt x="209" y="167"/>
                </a:cubicBezTo>
                <a:cubicBezTo>
                  <a:pt x="209" y="134"/>
                  <a:pt x="236" y="106"/>
                  <a:pt x="270" y="106"/>
                </a:cubicBezTo>
                <a:close/>
                <a:moveTo>
                  <a:pt x="621" y="757"/>
                </a:moveTo>
                <a:cubicBezTo>
                  <a:pt x="621" y="800"/>
                  <a:pt x="586" y="836"/>
                  <a:pt x="543" y="836"/>
                </a:cubicBezTo>
                <a:cubicBezTo>
                  <a:pt x="108" y="836"/>
                  <a:pt x="108" y="836"/>
                  <a:pt x="108" y="836"/>
                </a:cubicBezTo>
                <a:cubicBezTo>
                  <a:pt x="65" y="836"/>
                  <a:pt x="30" y="800"/>
                  <a:pt x="30" y="757"/>
                </a:cubicBezTo>
                <a:cubicBezTo>
                  <a:pt x="30" y="260"/>
                  <a:pt x="30" y="260"/>
                  <a:pt x="30" y="260"/>
                </a:cubicBezTo>
                <a:cubicBezTo>
                  <a:pt x="30" y="217"/>
                  <a:pt x="65" y="182"/>
                  <a:pt x="108" y="182"/>
                </a:cubicBezTo>
                <a:cubicBezTo>
                  <a:pt x="180" y="182"/>
                  <a:pt x="180" y="182"/>
                  <a:pt x="180" y="182"/>
                </a:cubicBezTo>
                <a:cubicBezTo>
                  <a:pt x="187" y="225"/>
                  <a:pt x="225" y="258"/>
                  <a:pt x="269" y="258"/>
                </a:cubicBezTo>
                <a:cubicBezTo>
                  <a:pt x="382" y="258"/>
                  <a:pt x="382" y="258"/>
                  <a:pt x="382" y="258"/>
                </a:cubicBezTo>
                <a:cubicBezTo>
                  <a:pt x="427" y="258"/>
                  <a:pt x="465" y="225"/>
                  <a:pt x="472" y="182"/>
                </a:cubicBezTo>
                <a:cubicBezTo>
                  <a:pt x="543" y="182"/>
                  <a:pt x="543" y="182"/>
                  <a:pt x="543" y="182"/>
                </a:cubicBezTo>
                <a:cubicBezTo>
                  <a:pt x="586" y="182"/>
                  <a:pt x="621" y="217"/>
                  <a:pt x="621" y="260"/>
                </a:cubicBezTo>
                <a:lnTo>
                  <a:pt x="621" y="757"/>
                </a:lnTo>
                <a:close/>
                <a:moveTo>
                  <a:pt x="621" y="757"/>
                </a:moveTo>
                <a:cubicBezTo>
                  <a:pt x="621" y="757"/>
                  <a:pt x="621" y="757"/>
                  <a:pt x="621" y="757"/>
                </a:cubicBezTo>
                <a:moveTo>
                  <a:pt x="554" y="341"/>
                </a:moveTo>
                <a:cubicBezTo>
                  <a:pt x="98" y="341"/>
                  <a:pt x="98" y="341"/>
                  <a:pt x="98" y="341"/>
                </a:cubicBezTo>
                <a:cubicBezTo>
                  <a:pt x="90" y="341"/>
                  <a:pt x="83" y="348"/>
                  <a:pt x="83" y="356"/>
                </a:cubicBezTo>
                <a:cubicBezTo>
                  <a:pt x="83" y="364"/>
                  <a:pt x="90" y="371"/>
                  <a:pt x="98" y="371"/>
                </a:cubicBezTo>
                <a:cubicBezTo>
                  <a:pt x="554" y="371"/>
                  <a:pt x="554" y="371"/>
                  <a:pt x="554" y="371"/>
                </a:cubicBezTo>
                <a:cubicBezTo>
                  <a:pt x="562" y="371"/>
                  <a:pt x="569" y="364"/>
                  <a:pt x="569" y="356"/>
                </a:cubicBezTo>
                <a:cubicBezTo>
                  <a:pt x="569" y="348"/>
                  <a:pt x="562" y="341"/>
                  <a:pt x="554" y="341"/>
                </a:cubicBezTo>
                <a:close/>
                <a:moveTo>
                  <a:pt x="554" y="341"/>
                </a:moveTo>
                <a:cubicBezTo>
                  <a:pt x="554" y="341"/>
                  <a:pt x="554" y="341"/>
                  <a:pt x="554" y="341"/>
                </a:cubicBezTo>
                <a:moveTo>
                  <a:pt x="554" y="456"/>
                </a:moveTo>
                <a:cubicBezTo>
                  <a:pt x="98" y="456"/>
                  <a:pt x="98" y="456"/>
                  <a:pt x="98" y="456"/>
                </a:cubicBezTo>
                <a:cubicBezTo>
                  <a:pt x="90" y="456"/>
                  <a:pt x="83" y="462"/>
                  <a:pt x="83" y="471"/>
                </a:cubicBezTo>
                <a:cubicBezTo>
                  <a:pt x="83" y="479"/>
                  <a:pt x="90" y="486"/>
                  <a:pt x="98" y="486"/>
                </a:cubicBezTo>
                <a:cubicBezTo>
                  <a:pt x="554" y="486"/>
                  <a:pt x="554" y="486"/>
                  <a:pt x="554" y="486"/>
                </a:cubicBezTo>
                <a:cubicBezTo>
                  <a:pt x="562" y="486"/>
                  <a:pt x="569" y="479"/>
                  <a:pt x="569" y="471"/>
                </a:cubicBezTo>
                <a:cubicBezTo>
                  <a:pt x="569" y="462"/>
                  <a:pt x="562" y="456"/>
                  <a:pt x="554" y="456"/>
                </a:cubicBezTo>
                <a:close/>
                <a:moveTo>
                  <a:pt x="554" y="456"/>
                </a:moveTo>
                <a:cubicBezTo>
                  <a:pt x="554" y="456"/>
                  <a:pt x="554" y="456"/>
                  <a:pt x="554" y="456"/>
                </a:cubicBezTo>
                <a:moveTo>
                  <a:pt x="554" y="571"/>
                </a:moveTo>
                <a:cubicBezTo>
                  <a:pt x="98" y="571"/>
                  <a:pt x="98" y="571"/>
                  <a:pt x="98" y="571"/>
                </a:cubicBezTo>
                <a:cubicBezTo>
                  <a:pt x="90" y="571"/>
                  <a:pt x="83" y="578"/>
                  <a:pt x="83" y="586"/>
                </a:cubicBezTo>
                <a:cubicBezTo>
                  <a:pt x="83" y="594"/>
                  <a:pt x="90" y="601"/>
                  <a:pt x="98" y="601"/>
                </a:cubicBezTo>
                <a:cubicBezTo>
                  <a:pt x="554" y="601"/>
                  <a:pt x="554" y="601"/>
                  <a:pt x="554" y="601"/>
                </a:cubicBezTo>
                <a:cubicBezTo>
                  <a:pt x="562" y="601"/>
                  <a:pt x="569" y="594"/>
                  <a:pt x="569" y="586"/>
                </a:cubicBezTo>
                <a:cubicBezTo>
                  <a:pt x="569" y="578"/>
                  <a:pt x="562" y="571"/>
                  <a:pt x="554" y="571"/>
                </a:cubicBezTo>
                <a:close/>
                <a:moveTo>
                  <a:pt x="554" y="571"/>
                </a:moveTo>
                <a:cubicBezTo>
                  <a:pt x="554" y="571"/>
                  <a:pt x="554" y="571"/>
                  <a:pt x="554" y="571"/>
                </a:cubicBezTo>
                <a:moveTo>
                  <a:pt x="554" y="683"/>
                </a:moveTo>
                <a:cubicBezTo>
                  <a:pt x="98" y="683"/>
                  <a:pt x="98" y="683"/>
                  <a:pt x="98" y="683"/>
                </a:cubicBezTo>
                <a:cubicBezTo>
                  <a:pt x="90" y="683"/>
                  <a:pt x="83" y="690"/>
                  <a:pt x="83" y="699"/>
                </a:cubicBezTo>
                <a:cubicBezTo>
                  <a:pt x="83" y="707"/>
                  <a:pt x="90" y="714"/>
                  <a:pt x="98" y="714"/>
                </a:cubicBezTo>
                <a:cubicBezTo>
                  <a:pt x="554" y="714"/>
                  <a:pt x="554" y="714"/>
                  <a:pt x="554" y="714"/>
                </a:cubicBezTo>
                <a:cubicBezTo>
                  <a:pt x="562" y="714"/>
                  <a:pt x="569" y="707"/>
                  <a:pt x="569" y="699"/>
                </a:cubicBezTo>
                <a:cubicBezTo>
                  <a:pt x="569" y="690"/>
                  <a:pt x="562" y="683"/>
                  <a:pt x="554" y="683"/>
                </a:cubicBezTo>
                <a:close/>
                <a:moveTo>
                  <a:pt x="554" y="683"/>
                </a:moveTo>
                <a:cubicBezTo>
                  <a:pt x="554" y="683"/>
                  <a:pt x="554" y="683"/>
                  <a:pt x="554" y="68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7" name="Freeform 235"/>
          <p:cNvSpPr>
            <a:spLocks noEditPoints="1"/>
          </p:cNvSpPr>
          <p:nvPr/>
        </p:nvSpPr>
        <p:spPr bwMode="auto">
          <a:xfrm>
            <a:off x="12619038" y="2017713"/>
            <a:ext cx="679450" cy="669926"/>
          </a:xfrm>
          <a:custGeom>
            <a:avLst/>
            <a:gdLst>
              <a:gd name="T0" fmla="*/ 351 w 890"/>
              <a:gd name="T1" fmla="*/ 447 h 880"/>
              <a:gd name="T2" fmla="*/ 538 w 890"/>
              <a:gd name="T3" fmla="*/ 447 h 880"/>
              <a:gd name="T4" fmla="*/ 445 w 890"/>
              <a:gd name="T5" fmla="*/ 510 h 880"/>
              <a:gd name="T6" fmla="*/ 445 w 890"/>
              <a:gd name="T7" fmla="*/ 384 h 880"/>
              <a:gd name="T8" fmla="*/ 445 w 890"/>
              <a:gd name="T9" fmla="*/ 510 h 880"/>
              <a:gd name="T10" fmla="*/ 756 w 890"/>
              <a:gd name="T11" fmla="*/ 462 h 880"/>
              <a:gd name="T12" fmla="*/ 868 w 890"/>
              <a:gd name="T13" fmla="*/ 291 h 880"/>
              <a:gd name="T14" fmla="*/ 752 w 890"/>
              <a:gd name="T15" fmla="*/ 256 h 880"/>
              <a:gd name="T16" fmla="*/ 677 w 890"/>
              <a:gd name="T17" fmla="*/ 239 h 880"/>
              <a:gd name="T18" fmla="*/ 634 w 890"/>
              <a:gd name="T19" fmla="*/ 37 h 880"/>
              <a:gd name="T20" fmla="*/ 527 w 890"/>
              <a:gd name="T21" fmla="*/ 94 h 880"/>
              <a:gd name="T22" fmla="*/ 460 w 890"/>
              <a:gd name="T23" fmla="*/ 136 h 880"/>
              <a:gd name="T24" fmla="*/ 291 w 890"/>
              <a:gd name="T25" fmla="*/ 24 h 880"/>
              <a:gd name="T26" fmla="*/ 236 w 890"/>
              <a:gd name="T27" fmla="*/ 217 h 880"/>
              <a:gd name="T28" fmla="*/ 153 w 890"/>
              <a:gd name="T29" fmla="*/ 224 h 880"/>
              <a:gd name="T30" fmla="*/ 38 w 890"/>
              <a:gd name="T31" fmla="*/ 255 h 880"/>
              <a:gd name="T32" fmla="*/ 134 w 890"/>
              <a:gd name="T33" fmla="*/ 429 h 880"/>
              <a:gd name="T34" fmla="*/ 21 w 890"/>
              <a:gd name="T35" fmla="*/ 598 h 880"/>
              <a:gd name="T36" fmla="*/ 136 w 890"/>
              <a:gd name="T37" fmla="*/ 639 h 880"/>
              <a:gd name="T38" fmla="*/ 214 w 890"/>
              <a:gd name="T39" fmla="*/ 654 h 880"/>
              <a:gd name="T40" fmla="*/ 255 w 890"/>
              <a:gd name="T41" fmla="*/ 856 h 880"/>
              <a:gd name="T42" fmla="*/ 362 w 890"/>
              <a:gd name="T43" fmla="*/ 802 h 880"/>
              <a:gd name="T44" fmla="*/ 429 w 890"/>
              <a:gd name="T45" fmla="*/ 758 h 880"/>
              <a:gd name="T46" fmla="*/ 560 w 890"/>
              <a:gd name="T47" fmla="*/ 880 h 880"/>
              <a:gd name="T48" fmla="*/ 637 w 890"/>
              <a:gd name="T49" fmla="*/ 754 h 880"/>
              <a:gd name="T50" fmla="*/ 688 w 890"/>
              <a:gd name="T51" fmla="*/ 657 h 880"/>
              <a:gd name="T52" fmla="*/ 800 w 890"/>
              <a:gd name="T53" fmla="*/ 685 h 880"/>
              <a:gd name="T54" fmla="*/ 799 w 890"/>
              <a:gd name="T55" fmla="*/ 530 h 880"/>
              <a:gd name="T56" fmla="*/ 800 w 890"/>
              <a:gd name="T57" fmla="*/ 655 h 880"/>
              <a:gd name="T58" fmla="*/ 688 w 890"/>
              <a:gd name="T59" fmla="*/ 627 h 880"/>
              <a:gd name="T60" fmla="*/ 607 w 890"/>
              <a:gd name="T61" fmla="*/ 762 h 880"/>
              <a:gd name="T62" fmla="*/ 560 w 890"/>
              <a:gd name="T63" fmla="*/ 850 h 880"/>
              <a:gd name="T64" fmla="*/ 430 w 890"/>
              <a:gd name="T65" fmla="*/ 727 h 880"/>
              <a:gd name="T66" fmla="*/ 336 w 890"/>
              <a:gd name="T67" fmla="*/ 787 h 880"/>
              <a:gd name="T68" fmla="*/ 267 w 890"/>
              <a:gd name="T69" fmla="*/ 828 h 880"/>
              <a:gd name="T70" fmla="*/ 236 w 890"/>
              <a:gd name="T71" fmla="*/ 634 h 880"/>
              <a:gd name="T72" fmla="*/ 128 w 890"/>
              <a:gd name="T73" fmla="*/ 609 h 880"/>
              <a:gd name="T74" fmla="*/ 49 w 890"/>
              <a:gd name="T75" fmla="*/ 587 h 880"/>
              <a:gd name="T76" fmla="*/ 165 w 890"/>
              <a:gd name="T77" fmla="*/ 431 h 880"/>
              <a:gd name="T78" fmla="*/ 65 w 890"/>
              <a:gd name="T79" fmla="*/ 267 h 880"/>
              <a:gd name="T80" fmla="*/ 143 w 890"/>
              <a:gd name="T81" fmla="*/ 253 h 880"/>
              <a:gd name="T82" fmla="*/ 256 w 890"/>
              <a:gd name="T83" fmla="*/ 239 h 880"/>
              <a:gd name="T84" fmla="*/ 302 w 890"/>
              <a:gd name="T85" fmla="*/ 52 h 880"/>
              <a:gd name="T86" fmla="*/ 369 w 890"/>
              <a:gd name="T87" fmla="*/ 98 h 880"/>
              <a:gd name="T88" fmla="*/ 478 w 890"/>
              <a:gd name="T89" fmla="*/ 167 h 880"/>
              <a:gd name="T90" fmla="*/ 595 w 890"/>
              <a:gd name="T91" fmla="*/ 56 h 880"/>
              <a:gd name="T92" fmla="*/ 640 w 890"/>
              <a:gd name="T93" fmla="*/ 143 h 880"/>
              <a:gd name="T94" fmla="*/ 711 w 890"/>
              <a:gd name="T95" fmla="*/ 294 h 880"/>
              <a:gd name="T96" fmla="*/ 816 w 890"/>
              <a:gd name="T97" fmla="*/ 273 h 880"/>
              <a:gd name="T98" fmla="*/ 793 w 890"/>
              <a:gd name="T99" fmla="*/ 372 h 880"/>
              <a:gd name="T100" fmla="*/ 784 w 890"/>
              <a:gd name="T101" fmla="*/ 556 h 8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90" h="880">
                <a:moveTo>
                  <a:pt x="445" y="353"/>
                </a:moveTo>
                <a:cubicBezTo>
                  <a:pt x="393" y="353"/>
                  <a:pt x="351" y="395"/>
                  <a:pt x="351" y="447"/>
                </a:cubicBezTo>
                <a:cubicBezTo>
                  <a:pt x="351" y="498"/>
                  <a:pt x="393" y="540"/>
                  <a:pt x="445" y="540"/>
                </a:cubicBezTo>
                <a:cubicBezTo>
                  <a:pt x="496" y="540"/>
                  <a:pt x="538" y="498"/>
                  <a:pt x="538" y="447"/>
                </a:cubicBezTo>
                <a:cubicBezTo>
                  <a:pt x="538" y="395"/>
                  <a:pt x="496" y="353"/>
                  <a:pt x="445" y="353"/>
                </a:cubicBezTo>
                <a:close/>
                <a:moveTo>
                  <a:pt x="445" y="510"/>
                </a:moveTo>
                <a:cubicBezTo>
                  <a:pt x="410" y="510"/>
                  <a:pt x="382" y="482"/>
                  <a:pt x="382" y="447"/>
                </a:cubicBezTo>
                <a:cubicBezTo>
                  <a:pt x="382" y="412"/>
                  <a:pt x="410" y="384"/>
                  <a:pt x="445" y="384"/>
                </a:cubicBezTo>
                <a:cubicBezTo>
                  <a:pt x="480" y="384"/>
                  <a:pt x="508" y="412"/>
                  <a:pt x="508" y="447"/>
                </a:cubicBezTo>
                <a:cubicBezTo>
                  <a:pt x="508" y="482"/>
                  <a:pt x="480" y="510"/>
                  <a:pt x="445" y="510"/>
                </a:cubicBezTo>
                <a:close/>
                <a:moveTo>
                  <a:pt x="799" y="530"/>
                </a:moveTo>
                <a:cubicBezTo>
                  <a:pt x="754" y="504"/>
                  <a:pt x="754" y="504"/>
                  <a:pt x="756" y="462"/>
                </a:cubicBezTo>
                <a:cubicBezTo>
                  <a:pt x="758" y="425"/>
                  <a:pt x="758" y="423"/>
                  <a:pt x="806" y="399"/>
                </a:cubicBezTo>
                <a:cubicBezTo>
                  <a:pt x="877" y="364"/>
                  <a:pt x="890" y="350"/>
                  <a:pt x="868" y="291"/>
                </a:cubicBezTo>
                <a:cubicBezTo>
                  <a:pt x="858" y="267"/>
                  <a:pt x="849" y="243"/>
                  <a:pt x="816" y="243"/>
                </a:cubicBezTo>
                <a:cubicBezTo>
                  <a:pt x="802" y="243"/>
                  <a:pt x="783" y="247"/>
                  <a:pt x="752" y="256"/>
                </a:cubicBezTo>
                <a:cubicBezTo>
                  <a:pt x="733" y="261"/>
                  <a:pt x="720" y="264"/>
                  <a:pt x="711" y="264"/>
                </a:cubicBezTo>
                <a:cubicBezTo>
                  <a:pt x="701" y="264"/>
                  <a:pt x="695" y="260"/>
                  <a:pt x="677" y="239"/>
                </a:cubicBezTo>
                <a:cubicBezTo>
                  <a:pt x="650" y="209"/>
                  <a:pt x="649" y="209"/>
                  <a:pt x="669" y="153"/>
                </a:cubicBezTo>
                <a:cubicBezTo>
                  <a:pt x="692" y="83"/>
                  <a:pt x="691" y="64"/>
                  <a:pt x="634" y="37"/>
                </a:cubicBezTo>
                <a:cubicBezTo>
                  <a:pt x="620" y="31"/>
                  <a:pt x="607" y="26"/>
                  <a:pt x="595" y="26"/>
                </a:cubicBezTo>
                <a:cubicBezTo>
                  <a:pt x="568" y="26"/>
                  <a:pt x="552" y="50"/>
                  <a:pt x="527" y="94"/>
                </a:cubicBezTo>
                <a:cubicBezTo>
                  <a:pt x="503" y="135"/>
                  <a:pt x="500" y="137"/>
                  <a:pt x="478" y="137"/>
                </a:cubicBezTo>
                <a:cubicBezTo>
                  <a:pt x="473" y="137"/>
                  <a:pt x="467" y="137"/>
                  <a:pt x="460" y="136"/>
                </a:cubicBezTo>
                <a:cubicBezTo>
                  <a:pt x="422" y="135"/>
                  <a:pt x="422" y="134"/>
                  <a:pt x="396" y="84"/>
                </a:cubicBezTo>
                <a:cubicBezTo>
                  <a:pt x="365" y="20"/>
                  <a:pt x="354" y="0"/>
                  <a:pt x="291" y="24"/>
                </a:cubicBezTo>
                <a:cubicBezTo>
                  <a:pt x="231" y="46"/>
                  <a:pt x="234" y="64"/>
                  <a:pt x="253" y="135"/>
                </a:cubicBezTo>
                <a:cubicBezTo>
                  <a:pt x="267" y="189"/>
                  <a:pt x="266" y="190"/>
                  <a:pt x="236" y="217"/>
                </a:cubicBezTo>
                <a:cubicBezTo>
                  <a:pt x="218" y="233"/>
                  <a:pt x="211" y="237"/>
                  <a:pt x="202" y="237"/>
                </a:cubicBezTo>
                <a:cubicBezTo>
                  <a:pt x="192" y="237"/>
                  <a:pt x="176" y="233"/>
                  <a:pt x="153" y="224"/>
                </a:cubicBezTo>
                <a:cubicBezTo>
                  <a:pt x="124" y="215"/>
                  <a:pt x="104" y="209"/>
                  <a:pt x="89" y="209"/>
                </a:cubicBezTo>
                <a:cubicBezTo>
                  <a:pt x="59" y="209"/>
                  <a:pt x="48" y="232"/>
                  <a:pt x="38" y="255"/>
                </a:cubicBezTo>
                <a:cubicBezTo>
                  <a:pt x="12" y="312"/>
                  <a:pt x="24" y="326"/>
                  <a:pt x="91" y="364"/>
                </a:cubicBezTo>
                <a:cubicBezTo>
                  <a:pt x="137" y="391"/>
                  <a:pt x="137" y="391"/>
                  <a:pt x="134" y="429"/>
                </a:cubicBezTo>
                <a:cubicBezTo>
                  <a:pt x="132" y="471"/>
                  <a:pt x="132" y="471"/>
                  <a:pt x="81" y="497"/>
                </a:cubicBezTo>
                <a:cubicBezTo>
                  <a:pt x="12" y="531"/>
                  <a:pt x="0" y="543"/>
                  <a:pt x="21" y="598"/>
                </a:cubicBezTo>
                <a:cubicBezTo>
                  <a:pt x="31" y="627"/>
                  <a:pt x="41" y="651"/>
                  <a:pt x="74" y="651"/>
                </a:cubicBezTo>
                <a:cubicBezTo>
                  <a:pt x="89" y="651"/>
                  <a:pt x="107" y="647"/>
                  <a:pt x="136" y="639"/>
                </a:cubicBezTo>
                <a:cubicBezTo>
                  <a:pt x="156" y="633"/>
                  <a:pt x="169" y="630"/>
                  <a:pt x="179" y="630"/>
                </a:cubicBezTo>
                <a:cubicBezTo>
                  <a:pt x="190" y="630"/>
                  <a:pt x="195" y="634"/>
                  <a:pt x="214" y="654"/>
                </a:cubicBezTo>
                <a:cubicBezTo>
                  <a:pt x="240" y="684"/>
                  <a:pt x="241" y="685"/>
                  <a:pt x="223" y="738"/>
                </a:cubicBezTo>
                <a:cubicBezTo>
                  <a:pt x="198" y="812"/>
                  <a:pt x="198" y="830"/>
                  <a:pt x="255" y="856"/>
                </a:cubicBezTo>
                <a:cubicBezTo>
                  <a:pt x="271" y="863"/>
                  <a:pt x="284" y="868"/>
                  <a:pt x="296" y="868"/>
                </a:cubicBezTo>
                <a:cubicBezTo>
                  <a:pt x="323" y="868"/>
                  <a:pt x="337" y="845"/>
                  <a:pt x="362" y="802"/>
                </a:cubicBezTo>
                <a:cubicBezTo>
                  <a:pt x="388" y="757"/>
                  <a:pt x="391" y="757"/>
                  <a:pt x="411" y="757"/>
                </a:cubicBezTo>
                <a:cubicBezTo>
                  <a:pt x="416" y="757"/>
                  <a:pt x="422" y="757"/>
                  <a:pt x="429" y="758"/>
                </a:cubicBezTo>
                <a:cubicBezTo>
                  <a:pt x="469" y="760"/>
                  <a:pt x="469" y="760"/>
                  <a:pt x="493" y="809"/>
                </a:cubicBezTo>
                <a:cubicBezTo>
                  <a:pt x="516" y="854"/>
                  <a:pt x="530" y="880"/>
                  <a:pt x="560" y="880"/>
                </a:cubicBezTo>
                <a:cubicBezTo>
                  <a:pt x="571" y="880"/>
                  <a:pt x="583" y="876"/>
                  <a:pt x="600" y="871"/>
                </a:cubicBezTo>
                <a:cubicBezTo>
                  <a:pt x="656" y="848"/>
                  <a:pt x="657" y="831"/>
                  <a:pt x="637" y="754"/>
                </a:cubicBezTo>
                <a:cubicBezTo>
                  <a:pt x="623" y="705"/>
                  <a:pt x="624" y="705"/>
                  <a:pt x="654" y="678"/>
                </a:cubicBezTo>
                <a:cubicBezTo>
                  <a:pt x="672" y="661"/>
                  <a:pt x="678" y="657"/>
                  <a:pt x="688" y="657"/>
                </a:cubicBezTo>
                <a:cubicBezTo>
                  <a:pt x="698" y="657"/>
                  <a:pt x="713" y="662"/>
                  <a:pt x="738" y="670"/>
                </a:cubicBezTo>
                <a:cubicBezTo>
                  <a:pt x="767" y="680"/>
                  <a:pt x="786" y="685"/>
                  <a:pt x="800" y="685"/>
                </a:cubicBezTo>
                <a:cubicBezTo>
                  <a:pt x="829" y="685"/>
                  <a:pt x="841" y="665"/>
                  <a:pt x="853" y="638"/>
                </a:cubicBezTo>
                <a:cubicBezTo>
                  <a:pt x="878" y="582"/>
                  <a:pt x="866" y="568"/>
                  <a:pt x="799" y="530"/>
                </a:cubicBezTo>
                <a:close/>
                <a:moveTo>
                  <a:pt x="825" y="625"/>
                </a:moveTo>
                <a:cubicBezTo>
                  <a:pt x="813" y="653"/>
                  <a:pt x="808" y="655"/>
                  <a:pt x="800" y="655"/>
                </a:cubicBezTo>
                <a:cubicBezTo>
                  <a:pt x="790" y="655"/>
                  <a:pt x="773" y="649"/>
                  <a:pt x="748" y="641"/>
                </a:cubicBezTo>
                <a:cubicBezTo>
                  <a:pt x="719" y="631"/>
                  <a:pt x="702" y="627"/>
                  <a:pt x="688" y="627"/>
                </a:cubicBezTo>
                <a:cubicBezTo>
                  <a:pt x="666" y="627"/>
                  <a:pt x="653" y="638"/>
                  <a:pt x="633" y="655"/>
                </a:cubicBezTo>
                <a:cubicBezTo>
                  <a:pt x="595" y="690"/>
                  <a:pt x="592" y="703"/>
                  <a:pt x="607" y="762"/>
                </a:cubicBezTo>
                <a:cubicBezTo>
                  <a:pt x="625" y="828"/>
                  <a:pt x="625" y="828"/>
                  <a:pt x="589" y="842"/>
                </a:cubicBezTo>
                <a:cubicBezTo>
                  <a:pt x="576" y="847"/>
                  <a:pt x="567" y="850"/>
                  <a:pt x="560" y="850"/>
                </a:cubicBezTo>
                <a:cubicBezTo>
                  <a:pt x="550" y="850"/>
                  <a:pt x="542" y="838"/>
                  <a:pt x="521" y="795"/>
                </a:cubicBezTo>
                <a:cubicBezTo>
                  <a:pt x="492" y="739"/>
                  <a:pt x="485" y="730"/>
                  <a:pt x="430" y="727"/>
                </a:cubicBezTo>
                <a:cubicBezTo>
                  <a:pt x="423" y="727"/>
                  <a:pt x="417" y="727"/>
                  <a:pt x="411" y="727"/>
                </a:cubicBezTo>
                <a:cubicBezTo>
                  <a:pt x="372" y="727"/>
                  <a:pt x="361" y="742"/>
                  <a:pt x="336" y="787"/>
                </a:cubicBezTo>
                <a:cubicBezTo>
                  <a:pt x="315" y="822"/>
                  <a:pt x="305" y="837"/>
                  <a:pt x="296" y="837"/>
                </a:cubicBezTo>
                <a:cubicBezTo>
                  <a:pt x="290" y="837"/>
                  <a:pt x="279" y="833"/>
                  <a:pt x="267" y="828"/>
                </a:cubicBezTo>
                <a:cubicBezTo>
                  <a:pt x="230" y="811"/>
                  <a:pt x="230" y="811"/>
                  <a:pt x="252" y="748"/>
                </a:cubicBezTo>
                <a:cubicBezTo>
                  <a:pt x="273" y="686"/>
                  <a:pt x="271" y="673"/>
                  <a:pt x="236" y="634"/>
                </a:cubicBezTo>
                <a:cubicBezTo>
                  <a:pt x="217" y="613"/>
                  <a:pt x="203" y="600"/>
                  <a:pt x="179" y="600"/>
                </a:cubicBezTo>
                <a:cubicBezTo>
                  <a:pt x="166" y="600"/>
                  <a:pt x="151" y="603"/>
                  <a:pt x="128" y="609"/>
                </a:cubicBezTo>
                <a:cubicBezTo>
                  <a:pt x="103" y="616"/>
                  <a:pt x="85" y="620"/>
                  <a:pt x="74" y="620"/>
                </a:cubicBezTo>
                <a:cubicBezTo>
                  <a:pt x="64" y="620"/>
                  <a:pt x="61" y="619"/>
                  <a:pt x="49" y="587"/>
                </a:cubicBezTo>
                <a:cubicBezTo>
                  <a:pt x="36" y="553"/>
                  <a:pt x="36" y="553"/>
                  <a:pt x="95" y="524"/>
                </a:cubicBezTo>
                <a:cubicBezTo>
                  <a:pt x="153" y="495"/>
                  <a:pt x="162" y="487"/>
                  <a:pt x="165" y="431"/>
                </a:cubicBezTo>
                <a:cubicBezTo>
                  <a:pt x="168" y="380"/>
                  <a:pt x="161" y="370"/>
                  <a:pt x="106" y="338"/>
                </a:cubicBezTo>
                <a:cubicBezTo>
                  <a:pt x="48" y="305"/>
                  <a:pt x="48" y="305"/>
                  <a:pt x="65" y="267"/>
                </a:cubicBezTo>
                <a:cubicBezTo>
                  <a:pt x="77" y="241"/>
                  <a:pt x="81" y="240"/>
                  <a:pt x="89" y="240"/>
                </a:cubicBezTo>
                <a:cubicBezTo>
                  <a:pt x="100" y="240"/>
                  <a:pt x="119" y="245"/>
                  <a:pt x="143" y="253"/>
                </a:cubicBezTo>
                <a:cubicBezTo>
                  <a:pt x="170" y="263"/>
                  <a:pt x="187" y="267"/>
                  <a:pt x="202" y="267"/>
                </a:cubicBezTo>
                <a:cubicBezTo>
                  <a:pt x="224" y="267"/>
                  <a:pt x="237" y="257"/>
                  <a:pt x="256" y="239"/>
                </a:cubicBezTo>
                <a:cubicBezTo>
                  <a:pt x="297" y="202"/>
                  <a:pt x="298" y="189"/>
                  <a:pt x="282" y="128"/>
                </a:cubicBezTo>
                <a:cubicBezTo>
                  <a:pt x="266" y="66"/>
                  <a:pt x="266" y="66"/>
                  <a:pt x="302" y="52"/>
                </a:cubicBezTo>
                <a:cubicBezTo>
                  <a:pt x="315" y="47"/>
                  <a:pt x="325" y="44"/>
                  <a:pt x="331" y="44"/>
                </a:cubicBezTo>
                <a:cubicBezTo>
                  <a:pt x="340" y="44"/>
                  <a:pt x="348" y="55"/>
                  <a:pt x="369" y="98"/>
                </a:cubicBezTo>
                <a:cubicBezTo>
                  <a:pt x="399" y="157"/>
                  <a:pt x="409" y="164"/>
                  <a:pt x="459" y="167"/>
                </a:cubicBezTo>
                <a:cubicBezTo>
                  <a:pt x="466" y="167"/>
                  <a:pt x="472" y="167"/>
                  <a:pt x="478" y="167"/>
                </a:cubicBezTo>
                <a:cubicBezTo>
                  <a:pt x="517" y="167"/>
                  <a:pt x="528" y="153"/>
                  <a:pt x="553" y="109"/>
                </a:cubicBezTo>
                <a:cubicBezTo>
                  <a:pt x="574" y="73"/>
                  <a:pt x="586" y="56"/>
                  <a:pt x="595" y="56"/>
                </a:cubicBezTo>
                <a:cubicBezTo>
                  <a:pt x="601" y="56"/>
                  <a:pt x="609" y="60"/>
                  <a:pt x="621" y="65"/>
                </a:cubicBezTo>
                <a:cubicBezTo>
                  <a:pt x="660" y="83"/>
                  <a:pt x="660" y="83"/>
                  <a:pt x="640" y="143"/>
                </a:cubicBezTo>
                <a:cubicBezTo>
                  <a:pt x="618" y="206"/>
                  <a:pt x="618" y="219"/>
                  <a:pt x="654" y="259"/>
                </a:cubicBezTo>
                <a:cubicBezTo>
                  <a:pt x="673" y="281"/>
                  <a:pt x="687" y="294"/>
                  <a:pt x="711" y="294"/>
                </a:cubicBezTo>
                <a:cubicBezTo>
                  <a:pt x="723" y="294"/>
                  <a:pt x="737" y="291"/>
                  <a:pt x="760" y="285"/>
                </a:cubicBezTo>
                <a:cubicBezTo>
                  <a:pt x="787" y="278"/>
                  <a:pt x="805" y="273"/>
                  <a:pt x="816" y="273"/>
                </a:cubicBezTo>
                <a:cubicBezTo>
                  <a:pt x="825" y="273"/>
                  <a:pt x="829" y="273"/>
                  <a:pt x="839" y="302"/>
                </a:cubicBezTo>
                <a:cubicBezTo>
                  <a:pt x="854" y="341"/>
                  <a:pt x="854" y="341"/>
                  <a:pt x="793" y="372"/>
                </a:cubicBezTo>
                <a:cubicBezTo>
                  <a:pt x="737" y="400"/>
                  <a:pt x="728" y="411"/>
                  <a:pt x="726" y="460"/>
                </a:cubicBezTo>
                <a:cubicBezTo>
                  <a:pt x="723" y="514"/>
                  <a:pt x="729" y="525"/>
                  <a:pt x="784" y="556"/>
                </a:cubicBezTo>
                <a:cubicBezTo>
                  <a:pt x="842" y="589"/>
                  <a:pt x="842" y="589"/>
                  <a:pt x="825" y="6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8" name="Freeform 236"/>
          <p:cNvSpPr>
            <a:spLocks noEditPoints="1"/>
          </p:cNvSpPr>
          <p:nvPr/>
        </p:nvSpPr>
        <p:spPr bwMode="auto">
          <a:xfrm>
            <a:off x="14162087" y="2027238"/>
            <a:ext cx="676276" cy="660400"/>
          </a:xfrm>
          <a:custGeom>
            <a:avLst/>
            <a:gdLst>
              <a:gd name="T0" fmla="*/ 348 w 885"/>
              <a:gd name="T1" fmla="*/ 262 h 866"/>
              <a:gd name="T2" fmla="*/ 443 w 885"/>
              <a:gd name="T3" fmla="*/ 629 h 866"/>
              <a:gd name="T4" fmla="*/ 631 w 885"/>
              <a:gd name="T5" fmla="*/ 486 h 866"/>
              <a:gd name="T6" fmla="*/ 443 w 885"/>
              <a:gd name="T7" fmla="*/ 237 h 866"/>
              <a:gd name="T8" fmla="*/ 523 w 885"/>
              <a:gd name="T9" fmla="*/ 578 h 866"/>
              <a:gd name="T10" fmla="*/ 299 w 885"/>
              <a:gd name="T11" fmla="*/ 514 h 866"/>
              <a:gd name="T12" fmla="*/ 443 w 885"/>
              <a:gd name="T13" fmla="*/ 268 h 866"/>
              <a:gd name="T14" fmla="*/ 602 w 885"/>
              <a:gd name="T15" fmla="*/ 478 h 866"/>
              <a:gd name="T16" fmla="*/ 381 w 885"/>
              <a:gd name="T17" fmla="*/ 468 h 866"/>
              <a:gd name="T18" fmla="*/ 478 w 885"/>
              <a:gd name="T19" fmla="*/ 496 h 866"/>
              <a:gd name="T20" fmla="*/ 408 w 885"/>
              <a:gd name="T21" fmla="*/ 371 h 866"/>
              <a:gd name="T22" fmla="*/ 407 w 885"/>
              <a:gd name="T23" fmla="*/ 453 h 866"/>
              <a:gd name="T24" fmla="*/ 443 w 885"/>
              <a:gd name="T25" fmla="*/ 392 h 866"/>
              <a:gd name="T26" fmla="*/ 463 w 885"/>
              <a:gd name="T27" fmla="*/ 469 h 866"/>
              <a:gd name="T28" fmla="*/ 748 w 885"/>
              <a:gd name="T29" fmla="*/ 403 h 866"/>
              <a:gd name="T30" fmla="*/ 833 w 885"/>
              <a:gd name="T31" fmla="*/ 220 h 866"/>
              <a:gd name="T32" fmla="*/ 714 w 885"/>
              <a:gd name="T33" fmla="*/ 202 h 866"/>
              <a:gd name="T34" fmla="*/ 639 w 885"/>
              <a:gd name="T35" fmla="*/ 197 h 866"/>
              <a:gd name="T36" fmla="*/ 568 w 885"/>
              <a:gd name="T37" fmla="*/ 6 h 866"/>
              <a:gd name="T38" fmla="*/ 472 w 885"/>
              <a:gd name="T39" fmla="*/ 77 h 866"/>
              <a:gd name="T40" fmla="*/ 393 w 885"/>
              <a:gd name="T41" fmla="*/ 129 h 866"/>
              <a:gd name="T42" fmla="*/ 275 w 885"/>
              <a:gd name="T43" fmla="*/ 26 h 866"/>
              <a:gd name="T44" fmla="*/ 210 w 885"/>
              <a:gd name="T45" fmla="*/ 157 h 866"/>
              <a:gd name="T46" fmla="*/ 168 w 885"/>
              <a:gd name="T47" fmla="*/ 264 h 866"/>
              <a:gd name="T48" fmla="*/ 72 w 885"/>
              <a:gd name="T49" fmla="*/ 252 h 866"/>
              <a:gd name="T50" fmla="*/ 85 w 885"/>
              <a:gd name="T51" fmla="*/ 404 h 866"/>
              <a:gd name="T52" fmla="*/ 95 w 885"/>
              <a:gd name="T53" fmla="*/ 534 h 866"/>
              <a:gd name="T54" fmla="*/ 102 w 885"/>
              <a:gd name="T55" fmla="*/ 687 h 866"/>
              <a:gd name="T56" fmla="*/ 214 w 885"/>
              <a:gd name="T57" fmla="*/ 651 h 866"/>
              <a:gd name="T58" fmla="*/ 268 w 885"/>
              <a:gd name="T59" fmla="*/ 749 h 866"/>
              <a:gd name="T60" fmla="*/ 351 w 885"/>
              <a:gd name="T61" fmla="*/ 866 h 866"/>
              <a:gd name="T62" fmla="*/ 472 w 885"/>
              <a:gd name="T63" fmla="*/ 739 h 866"/>
              <a:gd name="T64" fmla="*/ 542 w 885"/>
              <a:gd name="T65" fmla="*/ 779 h 866"/>
              <a:gd name="T66" fmla="*/ 674 w 885"/>
              <a:gd name="T67" fmla="*/ 705 h 866"/>
              <a:gd name="T68" fmla="*/ 718 w 885"/>
              <a:gd name="T69" fmla="*/ 603 h 866"/>
              <a:gd name="T70" fmla="*/ 813 w 885"/>
              <a:gd name="T71" fmla="*/ 615 h 866"/>
              <a:gd name="T72" fmla="*/ 801 w 885"/>
              <a:gd name="T73" fmla="*/ 462 h 866"/>
              <a:gd name="T74" fmla="*/ 813 w 885"/>
              <a:gd name="T75" fmla="*/ 584 h 866"/>
              <a:gd name="T76" fmla="*/ 718 w 885"/>
              <a:gd name="T77" fmla="*/ 572 h 866"/>
              <a:gd name="T78" fmla="*/ 646 w 885"/>
              <a:gd name="T79" fmla="*/ 717 h 866"/>
              <a:gd name="T80" fmla="*/ 611 w 885"/>
              <a:gd name="T81" fmla="*/ 810 h 866"/>
              <a:gd name="T82" fmla="*/ 495 w 885"/>
              <a:gd name="T83" fmla="*/ 707 h 866"/>
              <a:gd name="T84" fmla="*/ 385 w 885"/>
              <a:gd name="T85" fmla="*/ 780 h 866"/>
              <a:gd name="T86" fmla="*/ 325 w 885"/>
              <a:gd name="T87" fmla="*/ 830 h 866"/>
              <a:gd name="T88" fmla="*/ 266 w 885"/>
              <a:gd name="T89" fmla="*/ 647 h 866"/>
              <a:gd name="T90" fmla="*/ 158 w 885"/>
              <a:gd name="T91" fmla="*/ 638 h 866"/>
              <a:gd name="T92" fmla="*/ 77 w 885"/>
              <a:gd name="T93" fmla="*/ 628 h 866"/>
              <a:gd name="T94" fmla="*/ 167 w 885"/>
              <a:gd name="T95" fmla="*/ 458 h 866"/>
              <a:gd name="T96" fmla="*/ 47 w 885"/>
              <a:gd name="T97" fmla="*/ 313 h 866"/>
              <a:gd name="T98" fmla="*/ 120 w 885"/>
              <a:gd name="T99" fmla="*/ 288 h 866"/>
              <a:gd name="T100" fmla="*/ 229 w 885"/>
              <a:gd name="T101" fmla="*/ 257 h 866"/>
              <a:gd name="T102" fmla="*/ 246 w 885"/>
              <a:gd name="T103" fmla="*/ 69 h 866"/>
              <a:gd name="T104" fmla="*/ 318 w 885"/>
              <a:gd name="T105" fmla="*/ 103 h 866"/>
              <a:gd name="T106" fmla="*/ 416 w 885"/>
              <a:gd name="T107" fmla="*/ 158 h 866"/>
              <a:gd name="T108" fmla="*/ 535 w 885"/>
              <a:gd name="T109" fmla="*/ 31 h 866"/>
              <a:gd name="T110" fmla="*/ 588 w 885"/>
              <a:gd name="T111" fmla="*/ 108 h 866"/>
              <a:gd name="T112" fmla="*/ 672 w 885"/>
              <a:gd name="T113" fmla="*/ 246 h 866"/>
              <a:gd name="T114" fmla="*/ 784 w 885"/>
              <a:gd name="T115" fmla="*/ 210 h 866"/>
              <a:gd name="T116" fmla="*/ 771 w 885"/>
              <a:gd name="T117" fmla="*/ 310 h 866"/>
              <a:gd name="T118" fmla="*/ 789 w 885"/>
              <a:gd name="T119" fmla="*/ 490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85" h="866">
                <a:moveTo>
                  <a:pt x="443" y="237"/>
                </a:moveTo>
                <a:cubicBezTo>
                  <a:pt x="409" y="237"/>
                  <a:pt x="377" y="246"/>
                  <a:pt x="348" y="262"/>
                </a:cubicBezTo>
                <a:cubicBezTo>
                  <a:pt x="254" y="315"/>
                  <a:pt x="220" y="434"/>
                  <a:pt x="272" y="529"/>
                </a:cubicBezTo>
                <a:cubicBezTo>
                  <a:pt x="307" y="591"/>
                  <a:pt x="372" y="629"/>
                  <a:pt x="443" y="629"/>
                </a:cubicBezTo>
                <a:cubicBezTo>
                  <a:pt x="476" y="629"/>
                  <a:pt x="509" y="620"/>
                  <a:pt x="538" y="604"/>
                </a:cubicBezTo>
                <a:cubicBezTo>
                  <a:pt x="584" y="579"/>
                  <a:pt x="617" y="537"/>
                  <a:pt x="631" y="486"/>
                </a:cubicBezTo>
                <a:cubicBezTo>
                  <a:pt x="645" y="436"/>
                  <a:pt x="639" y="383"/>
                  <a:pt x="614" y="338"/>
                </a:cubicBezTo>
                <a:cubicBezTo>
                  <a:pt x="579" y="276"/>
                  <a:pt x="514" y="237"/>
                  <a:pt x="443" y="237"/>
                </a:cubicBezTo>
                <a:close/>
                <a:moveTo>
                  <a:pt x="602" y="478"/>
                </a:moveTo>
                <a:cubicBezTo>
                  <a:pt x="590" y="521"/>
                  <a:pt x="562" y="556"/>
                  <a:pt x="523" y="578"/>
                </a:cubicBezTo>
                <a:cubicBezTo>
                  <a:pt x="499" y="591"/>
                  <a:pt x="471" y="599"/>
                  <a:pt x="443" y="599"/>
                </a:cubicBezTo>
                <a:cubicBezTo>
                  <a:pt x="383" y="599"/>
                  <a:pt x="328" y="566"/>
                  <a:pt x="299" y="514"/>
                </a:cubicBezTo>
                <a:cubicBezTo>
                  <a:pt x="254" y="434"/>
                  <a:pt x="283" y="333"/>
                  <a:pt x="362" y="289"/>
                </a:cubicBezTo>
                <a:cubicBezTo>
                  <a:pt x="387" y="275"/>
                  <a:pt x="415" y="268"/>
                  <a:pt x="443" y="268"/>
                </a:cubicBezTo>
                <a:cubicBezTo>
                  <a:pt x="503" y="268"/>
                  <a:pt x="558" y="300"/>
                  <a:pt x="587" y="353"/>
                </a:cubicBezTo>
                <a:cubicBezTo>
                  <a:pt x="609" y="391"/>
                  <a:pt x="614" y="435"/>
                  <a:pt x="602" y="478"/>
                </a:cubicBezTo>
                <a:close/>
                <a:moveTo>
                  <a:pt x="408" y="371"/>
                </a:moveTo>
                <a:cubicBezTo>
                  <a:pt x="373" y="390"/>
                  <a:pt x="361" y="433"/>
                  <a:pt x="381" y="468"/>
                </a:cubicBezTo>
                <a:cubicBezTo>
                  <a:pt x="393" y="490"/>
                  <a:pt x="417" y="505"/>
                  <a:pt x="443" y="505"/>
                </a:cubicBezTo>
                <a:cubicBezTo>
                  <a:pt x="455" y="505"/>
                  <a:pt x="467" y="502"/>
                  <a:pt x="478" y="496"/>
                </a:cubicBezTo>
                <a:cubicBezTo>
                  <a:pt x="512" y="476"/>
                  <a:pt x="524" y="433"/>
                  <a:pt x="505" y="398"/>
                </a:cubicBezTo>
                <a:cubicBezTo>
                  <a:pt x="487" y="365"/>
                  <a:pt x="441" y="352"/>
                  <a:pt x="408" y="371"/>
                </a:cubicBezTo>
                <a:close/>
                <a:moveTo>
                  <a:pt x="463" y="469"/>
                </a:moveTo>
                <a:cubicBezTo>
                  <a:pt x="444" y="480"/>
                  <a:pt x="418" y="472"/>
                  <a:pt x="407" y="453"/>
                </a:cubicBezTo>
                <a:cubicBezTo>
                  <a:pt x="396" y="433"/>
                  <a:pt x="403" y="409"/>
                  <a:pt x="423" y="397"/>
                </a:cubicBezTo>
                <a:cubicBezTo>
                  <a:pt x="429" y="394"/>
                  <a:pt x="436" y="392"/>
                  <a:pt x="443" y="392"/>
                </a:cubicBezTo>
                <a:cubicBezTo>
                  <a:pt x="458" y="392"/>
                  <a:pt x="472" y="400"/>
                  <a:pt x="479" y="413"/>
                </a:cubicBezTo>
                <a:cubicBezTo>
                  <a:pt x="490" y="433"/>
                  <a:pt x="483" y="458"/>
                  <a:pt x="463" y="469"/>
                </a:cubicBezTo>
                <a:close/>
                <a:moveTo>
                  <a:pt x="801" y="462"/>
                </a:moveTo>
                <a:cubicBezTo>
                  <a:pt x="753" y="444"/>
                  <a:pt x="753" y="444"/>
                  <a:pt x="748" y="403"/>
                </a:cubicBezTo>
                <a:cubicBezTo>
                  <a:pt x="745" y="367"/>
                  <a:pt x="745" y="364"/>
                  <a:pt x="788" y="335"/>
                </a:cubicBezTo>
                <a:cubicBezTo>
                  <a:pt x="853" y="289"/>
                  <a:pt x="864" y="275"/>
                  <a:pt x="833" y="220"/>
                </a:cubicBezTo>
                <a:cubicBezTo>
                  <a:pt x="822" y="200"/>
                  <a:pt x="811" y="179"/>
                  <a:pt x="784" y="179"/>
                </a:cubicBezTo>
                <a:cubicBezTo>
                  <a:pt x="769" y="179"/>
                  <a:pt x="750" y="186"/>
                  <a:pt x="714" y="202"/>
                </a:cubicBezTo>
                <a:cubicBezTo>
                  <a:pt x="693" y="211"/>
                  <a:pt x="680" y="216"/>
                  <a:pt x="672" y="216"/>
                </a:cubicBezTo>
                <a:cubicBezTo>
                  <a:pt x="664" y="216"/>
                  <a:pt x="657" y="212"/>
                  <a:pt x="639" y="197"/>
                </a:cubicBezTo>
                <a:cubicBezTo>
                  <a:pt x="608" y="171"/>
                  <a:pt x="608" y="171"/>
                  <a:pt x="618" y="113"/>
                </a:cubicBezTo>
                <a:cubicBezTo>
                  <a:pt x="631" y="42"/>
                  <a:pt x="628" y="23"/>
                  <a:pt x="568" y="6"/>
                </a:cubicBezTo>
                <a:cubicBezTo>
                  <a:pt x="554" y="2"/>
                  <a:pt x="544" y="0"/>
                  <a:pt x="535" y="0"/>
                </a:cubicBezTo>
                <a:cubicBezTo>
                  <a:pt x="503" y="0"/>
                  <a:pt x="491" y="26"/>
                  <a:pt x="472" y="77"/>
                </a:cubicBezTo>
                <a:cubicBezTo>
                  <a:pt x="453" y="123"/>
                  <a:pt x="453" y="123"/>
                  <a:pt x="413" y="128"/>
                </a:cubicBezTo>
                <a:cubicBezTo>
                  <a:pt x="405" y="129"/>
                  <a:pt x="398" y="129"/>
                  <a:pt x="393" y="129"/>
                </a:cubicBezTo>
                <a:cubicBezTo>
                  <a:pt x="376" y="129"/>
                  <a:pt x="371" y="126"/>
                  <a:pt x="343" y="86"/>
                </a:cubicBezTo>
                <a:cubicBezTo>
                  <a:pt x="316" y="46"/>
                  <a:pt x="300" y="26"/>
                  <a:pt x="275" y="26"/>
                </a:cubicBezTo>
                <a:cubicBezTo>
                  <a:pt x="262" y="26"/>
                  <a:pt x="248" y="33"/>
                  <a:pt x="231" y="42"/>
                </a:cubicBezTo>
                <a:cubicBezTo>
                  <a:pt x="176" y="73"/>
                  <a:pt x="181" y="90"/>
                  <a:pt x="210" y="157"/>
                </a:cubicBezTo>
                <a:cubicBezTo>
                  <a:pt x="231" y="207"/>
                  <a:pt x="231" y="207"/>
                  <a:pt x="205" y="238"/>
                </a:cubicBezTo>
                <a:cubicBezTo>
                  <a:pt x="187" y="261"/>
                  <a:pt x="182" y="264"/>
                  <a:pt x="168" y="264"/>
                </a:cubicBezTo>
                <a:cubicBezTo>
                  <a:pt x="158" y="264"/>
                  <a:pt x="144" y="262"/>
                  <a:pt x="126" y="259"/>
                </a:cubicBezTo>
                <a:cubicBezTo>
                  <a:pt x="100" y="254"/>
                  <a:pt x="84" y="252"/>
                  <a:pt x="72" y="252"/>
                </a:cubicBezTo>
                <a:cubicBezTo>
                  <a:pt x="32" y="252"/>
                  <a:pt x="25" y="279"/>
                  <a:pt x="17" y="305"/>
                </a:cubicBezTo>
                <a:cubicBezTo>
                  <a:pt x="0" y="364"/>
                  <a:pt x="14" y="375"/>
                  <a:pt x="85" y="404"/>
                </a:cubicBezTo>
                <a:cubicBezTo>
                  <a:pt x="134" y="423"/>
                  <a:pt x="134" y="423"/>
                  <a:pt x="137" y="461"/>
                </a:cubicBezTo>
                <a:cubicBezTo>
                  <a:pt x="141" y="502"/>
                  <a:pt x="141" y="502"/>
                  <a:pt x="95" y="534"/>
                </a:cubicBezTo>
                <a:cubicBezTo>
                  <a:pt x="32" y="578"/>
                  <a:pt x="22" y="591"/>
                  <a:pt x="51" y="642"/>
                </a:cubicBezTo>
                <a:cubicBezTo>
                  <a:pt x="64" y="666"/>
                  <a:pt x="75" y="687"/>
                  <a:pt x="102" y="687"/>
                </a:cubicBezTo>
                <a:cubicBezTo>
                  <a:pt x="117" y="687"/>
                  <a:pt x="136" y="680"/>
                  <a:pt x="170" y="665"/>
                </a:cubicBezTo>
                <a:cubicBezTo>
                  <a:pt x="191" y="656"/>
                  <a:pt x="205" y="651"/>
                  <a:pt x="214" y="651"/>
                </a:cubicBezTo>
                <a:cubicBezTo>
                  <a:pt x="222" y="651"/>
                  <a:pt x="229" y="655"/>
                  <a:pt x="247" y="670"/>
                </a:cubicBezTo>
                <a:cubicBezTo>
                  <a:pt x="277" y="694"/>
                  <a:pt x="278" y="695"/>
                  <a:pt x="268" y="749"/>
                </a:cubicBezTo>
                <a:cubicBezTo>
                  <a:pt x="254" y="825"/>
                  <a:pt x="257" y="842"/>
                  <a:pt x="316" y="859"/>
                </a:cubicBezTo>
                <a:cubicBezTo>
                  <a:pt x="331" y="864"/>
                  <a:pt x="342" y="866"/>
                  <a:pt x="351" y="866"/>
                </a:cubicBezTo>
                <a:cubicBezTo>
                  <a:pt x="384" y="866"/>
                  <a:pt x="395" y="838"/>
                  <a:pt x="413" y="791"/>
                </a:cubicBezTo>
                <a:cubicBezTo>
                  <a:pt x="433" y="743"/>
                  <a:pt x="433" y="743"/>
                  <a:pt x="472" y="739"/>
                </a:cubicBezTo>
                <a:cubicBezTo>
                  <a:pt x="481" y="738"/>
                  <a:pt x="488" y="738"/>
                  <a:pt x="495" y="738"/>
                </a:cubicBezTo>
                <a:cubicBezTo>
                  <a:pt x="511" y="738"/>
                  <a:pt x="515" y="740"/>
                  <a:pt x="542" y="779"/>
                </a:cubicBezTo>
                <a:cubicBezTo>
                  <a:pt x="582" y="837"/>
                  <a:pt x="600" y="855"/>
                  <a:pt x="655" y="824"/>
                </a:cubicBezTo>
                <a:cubicBezTo>
                  <a:pt x="707" y="795"/>
                  <a:pt x="706" y="777"/>
                  <a:pt x="674" y="705"/>
                </a:cubicBezTo>
                <a:cubicBezTo>
                  <a:pt x="654" y="659"/>
                  <a:pt x="655" y="658"/>
                  <a:pt x="680" y="629"/>
                </a:cubicBezTo>
                <a:cubicBezTo>
                  <a:pt x="699" y="606"/>
                  <a:pt x="703" y="603"/>
                  <a:pt x="718" y="603"/>
                </a:cubicBezTo>
                <a:cubicBezTo>
                  <a:pt x="728" y="603"/>
                  <a:pt x="743" y="605"/>
                  <a:pt x="761" y="608"/>
                </a:cubicBezTo>
                <a:cubicBezTo>
                  <a:pt x="783" y="612"/>
                  <a:pt x="800" y="615"/>
                  <a:pt x="813" y="615"/>
                </a:cubicBezTo>
                <a:cubicBezTo>
                  <a:pt x="850" y="615"/>
                  <a:pt x="860" y="592"/>
                  <a:pt x="869" y="560"/>
                </a:cubicBezTo>
                <a:cubicBezTo>
                  <a:pt x="885" y="502"/>
                  <a:pt x="871" y="490"/>
                  <a:pt x="801" y="462"/>
                </a:cubicBezTo>
                <a:close/>
                <a:moveTo>
                  <a:pt x="840" y="552"/>
                </a:moveTo>
                <a:cubicBezTo>
                  <a:pt x="831" y="583"/>
                  <a:pt x="827" y="584"/>
                  <a:pt x="813" y="584"/>
                </a:cubicBezTo>
                <a:cubicBezTo>
                  <a:pt x="802" y="584"/>
                  <a:pt x="786" y="582"/>
                  <a:pt x="767" y="578"/>
                </a:cubicBezTo>
                <a:cubicBezTo>
                  <a:pt x="746" y="575"/>
                  <a:pt x="731" y="572"/>
                  <a:pt x="718" y="572"/>
                </a:cubicBezTo>
                <a:cubicBezTo>
                  <a:pt x="688" y="572"/>
                  <a:pt x="675" y="586"/>
                  <a:pt x="657" y="609"/>
                </a:cubicBezTo>
                <a:cubicBezTo>
                  <a:pt x="624" y="649"/>
                  <a:pt x="622" y="662"/>
                  <a:pt x="646" y="717"/>
                </a:cubicBezTo>
                <a:cubicBezTo>
                  <a:pt x="673" y="779"/>
                  <a:pt x="673" y="779"/>
                  <a:pt x="640" y="798"/>
                </a:cubicBezTo>
                <a:cubicBezTo>
                  <a:pt x="627" y="805"/>
                  <a:pt x="617" y="810"/>
                  <a:pt x="611" y="810"/>
                </a:cubicBezTo>
                <a:cubicBezTo>
                  <a:pt x="602" y="810"/>
                  <a:pt x="590" y="794"/>
                  <a:pt x="567" y="762"/>
                </a:cubicBezTo>
                <a:cubicBezTo>
                  <a:pt x="541" y="724"/>
                  <a:pt x="529" y="707"/>
                  <a:pt x="495" y="707"/>
                </a:cubicBezTo>
                <a:cubicBezTo>
                  <a:pt x="488" y="707"/>
                  <a:pt x="479" y="708"/>
                  <a:pt x="469" y="709"/>
                </a:cubicBezTo>
                <a:cubicBezTo>
                  <a:pt x="417" y="714"/>
                  <a:pt x="409" y="721"/>
                  <a:pt x="385" y="780"/>
                </a:cubicBezTo>
                <a:cubicBezTo>
                  <a:pt x="366" y="829"/>
                  <a:pt x="361" y="836"/>
                  <a:pt x="351" y="836"/>
                </a:cubicBezTo>
                <a:cubicBezTo>
                  <a:pt x="346" y="836"/>
                  <a:pt x="337" y="834"/>
                  <a:pt x="325" y="830"/>
                </a:cubicBezTo>
                <a:cubicBezTo>
                  <a:pt x="287" y="819"/>
                  <a:pt x="287" y="819"/>
                  <a:pt x="298" y="755"/>
                </a:cubicBezTo>
                <a:cubicBezTo>
                  <a:pt x="309" y="694"/>
                  <a:pt x="308" y="680"/>
                  <a:pt x="266" y="647"/>
                </a:cubicBezTo>
                <a:cubicBezTo>
                  <a:pt x="247" y="631"/>
                  <a:pt x="234" y="620"/>
                  <a:pt x="214" y="620"/>
                </a:cubicBezTo>
                <a:cubicBezTo>
                  <a:pt x="199" y="620"/>
                  <a:pt x="184" y="626"/>
                  <a:pt x="158" y="638"/>
                </a:cubicBezTo>
                <a:cubicBezTo>
                  <a:pt x="130" y="649"/>
                  <a:pt x="112" y="657"/>
                  <a:pt x="102" y="657"/>
                </a:cubicBezTo>
                <a:cubicBezTo>
                  <a:pt x="95" y="657"/>
                  <a:pt x="91" y="653"/>
                  <a:pt x="77" y="628"/>
                </a:cubicBezTo>
                <a:cubicBezTo>
                  <a:pt x="59" y="596"/>
                  <a:pt x="59" y="596"/>
                  <a:pt x="112" y="559"/>
                </a:cubicBezTo>
                <a:cubicBezTo>
                  <a:pt x="165" y="522"/>
                  <a:pt x="173" y="513"/>
                  <a:pt x="167" y="458"/>
                </a:cubicBezTo>
                <a:cubicBezTo>
                  <a:pt x="163" y="408"/>
                  <a:pt x="155" y="399"/>
                  <a:pt x="96" y="376"/>
                </a:cubicBezTo>
                <a:cubicBezTo>
                  <a:pt x="36" y="352"/>
                  <a:pt x="36" y="352"/>
                  <a:pt x="47" y="313"/>
                </a:cubicBezTo>
                <a:cubicBezTo>
                  <a:pt x="55" y="283"/>
                  <a:pt x="58" y="282"/>
                  <a:pt x="72" y="282"/>
                </a:cubicBezTo>
                <a:cubicBezTo>
                  <a:pt x="82" y="282"/>
                  <a:pt x="97" y="284"/>
                  <a:pt x="120" y="288"/>
                </a:cubicBezTo>
                <a:cubicBezTo>
                  <a:pt x="141" y="292"/>
                  <a:pt x="156" y="294"/>
                  <a:pt x="168" y="294"/>
                </a:cubicBezTo>
                <a:cubicBezTo>
                  <a:pt x="198" y="294"/>
                  <a:pt x="211" y="280"/>
                  <a:pt x="229" y="257"/>
                </a:cubicBezTo>
                <a:cubicBezTo>
                  <a:pt x="262" y="216"/>
                  <a:pt x="263" y="205"/>
                  <a:pt x="237" y="145"/>
                </a:cubicBezTo>
                <a:cubicBezTo>
                  <a:pt x="213" y="87"/>
                  <a:pt x="213" y="87"/>
                  <a:pt x="246" y="69"/>
                </a:cubicBezTo>
                <a:cubicBezTo>
                  <a:pt x="258" y="62"/>
                  <a:pt x="269" y="56"/>
                  <a:pt x="275" y="56"/>
                </a:cubicBezTo>
                <a:cubicBezTo>
                  <a:pt x="284" y="56"/>
                  <a:pt x="296" y="71"/>
                  <a:pt x="318" y="103"/>
                </a:cubicBezTo>
                <a:cubicBezTo>
                  <a:pt x="345" y="142"/>
                  <a:pt x="358" y="159"/>
                  <a:pt x="393" y="159"/>
                </a:cubicBezTo>
                <a:cubicBezTo>
                  <a:pt x="399" y="159"/>
                  <a:pt x="407" y="159"/>
                  <a:pt x="416" y="158"/>
                </a:cubicBezTo>
                <a:cubicBezTo>
                  <a:pt x="469" y="152"/>
                  <a:pt x="477" y="145"/>
                  <a:pt x="500" y="87"/>
                </a:cubicBezTo>
                <a:cubicBezTo>
                  <a:pt x="519" y="39"/>
                  <a:pt x="526" y="31"/>
                  <a:pt x="535" y="31"/>
                </a:cubicBezTo>
                <a:cubicBezTo>
                  <a:pt x="540" y="31"/>
                  <a:pt x="548" y="32"/>
                  <a:pt x="559" y="36"/>
                </a:cubicBezTo>
                <a:cubicBezTo>
                  <a:pt x="599" y="47"/>
                  <a:pt x="599" y="47"/>
                  <a:pt x="588" y="108"/>
                </a:cubicBezTo>
                <a:cubicBezTo>
                  <a:pt x="576" y="175"/>
                  <a:pt x="579" y="186"/>
                  <a:pt x="620" y="220"/>
                </a:cubicBezTo>
                <a:cubicBezTo>
                  <a:pt x="639" y="236"/>
                  <a:pt x="653" y="246"/>
                  <a:pt x="672" y="246"/>
                </a:cubicBezTo>
                <a:cubicBezTo>
                  <a:pt x="686" y="246"/>
                  <a:pt x="700" y="241"/>
                  <a:pt x="726" y="230"/>
                </a:cubicBezTo>
                <a:cubicBezTo>
                  <a:pt x="752" y="219"/>
                  <a:pt x="773" y="210"/>
                  <a:pt x="784" y="210"/>
                </a:cubicBezTo>
                <a:cubicBezTo>
                  <a:pt x="790" y="210"/>
                  <a:pt x="794" y="212"/>
                  <a:pt x="807" y="235"/>
                </a:cubicBezTo>
                <a:cubicBezTo>
                  <a:pt x="826" y="271"/>
                  <a:pt x="826" y="271"/>
                  <a:pt x="771" y="310"/>
                </a:cubicBezTo>
                <a:cubicBezTo>
                  <a:pt x="721" y="344"/>
                  <a:pt x="714" y="357"/>
                  <a:pt x="718" y="406"/>
                </a:cubicBezTo>
                <a:cubicBezTo>
                  <a:pt x="724" y="459"/>
                  <a:pt x="732" y="468"/>
                  <a:pt x="789" y="490"/>
                </a:cubicBezTo>
                <a:cubicBezTo>
                  <a:pt x="850" y="514"/>
                  <a:pt x="850" y="514"/>
                  <a:pt x="840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9" name="Freeform 237"/>
          <p:cNvSpPr>
            <a:spLocks noEditPoints="1"/>
          </p:cNvSpPr>
          <p:nvPr/>
        </p:nvSpPr>
        <p:spPr bwMode="auto">
          <a:xfrm>
            <a:off x="11098213" y="9602788"/>
            <a:ext cx="660400" cy="342900"/>
          </a:xfrm>
          <a:custGeom>
            <a:avLst/>
            <a:gdLst>
              <a:gd name="T0" fmla="*/ 373 w 866"/>
              <a:gd name="T1" fmla="*/ 222 h 448"/>
              <a:gd name="T2" fmla="*/ 426 w 866"/>
              <a:gd name="T3" fmla="*/ 53 h 448"/>
              <a:gd name="T4" fmla="*/ 205 w 866"/>
              <a:gd name="T5" fmla="*/ 0 h 448"/>
              <a:gd name="T6" fmla="*/ 152 w 866"/>
              <a:gd name="T7" fmla="*/ 169 h 448"/>
              <a:gd name="T8" fmla="*/ 183 w 866"/>
              <a:gd name="T9" fmla="*/ 53 h 448"/>
              <a:gd name="T10" fmla="*/ 373 w 866"/>
              <a:gd name="T11" fmla="*/ 31 h 448"/>
              <a:gd name="T12" fmla="*/ 396 w 866"/>
              <a:gd name="T13" fmla="*/ 169 h 448"/>
              <a:gd name="T14" fmla="*/ 205 w 866"/>
              <a:gd name="T15" fmla="*/ 192 h 448"/>
              <a:gd name="T16" fmla="*/ 183 w 866"/>
              <a:gd name="T17" fmla="*/ 53 h 448"/>
              <a:gd name="T18" fmla="*/ 183 w 866"/>
              <a:gd name="T19" fmla="*/ 53 h 448"/>
              <a:gd name="T20" fmla="*/ 660 w 866"/>
              <a:gd name="T21" fmla="*/ 222 h 448"/>
              <a:gd name="T22" fmla="*/ 714 w 866"/>
              <a:gd name="T23" fmla="*/ 53 h 448"/>
              <a:gd name="T24" fmla="*/ 490 w 866"/>
              <a:gd name="T25" fmla="*/ 0 h 448"/>
              <a:gd name="T26" fmla="*/ 437 w 866"/>
              <a:gd name="T27" fmla="*/ 169 h 448"/>
              <a:gd name="T28" fmla="*/ 467 w 866"/>
              <a:gd name="T29" fmla="*/ 53 h 448"/>
              <a:gd name="T30" fmla="*/ 660 w 866"/>
              <a:gd name="T31" fmla="*/ 31 h 448"/>
              <a:gd name="T32" fmla="*/ 683 w 866"/>
              <a:gd name="T33" fmla="*/ 169 h 448"/>
              <a:gd name="T34" fmla="*/ 490 w 866"/>
              <a:gd name="T35" fmla="*/ 192 h 448"/>
              <a:gd name="T36" fmla="*/ 467 w 866"/>
              <a:gd name="T37" fmla="*/ 53 h 448"/>
              <a:gd name="T38" fmla="*/ 467 w 866"/>
              <a:gd name="T39" fmla="*/ 53 h 448"/>
              <a:gd name="T40" fmla="*/ 465 w 866"/>
              <a:gd name="T41" fmla="*/ 229 h 448"/>
              <a:gd name="T42" fmla="*/ 433 w 866"/>
              <a:gd name="T43" fmla="*/ 257 h 448"/>
              <a:gd name="T44" fmla="*/ 398 w 866"/>
              <a:gd name="T45" fmla="*/ 229 h 448"/>
              <a:gd name="T46" fmla="*/ 152 w 866"/>
              <a:gd name="T47" fmla="*/ 282 h 448"/>
              <a:gd name="T48" fmla="*/ 205 w 866"/>
              <a:gd name="T49" fmla="*/ 448 h 448"/>
              <a:gd name="T50" fmla="*/ 714 w 866"/>
              <a:gd name="T51" fmla="*/ 395 h 448"/>
              <a:gd name="T52" fmla="*/ 661 w 866"/>
              <a:gd name="T53" fmla="*/ 229 h 448"/>
              <a:gd name="T54" fmla="*/ 661 w 866"/>
              <a:gd name="T55" fmla="*/ 418 h 448"/>
              <a:gd name="T56" fmla="*/ 183 w 866"/>
              <a:gd name="T57" fmla="*/ 395 h 448"/>
              <a:gd name="T58" fmla="*/ 205 w 866"/>
              <a:gd name="T59" fmla="*/ 259 h 448"/>
              <a:gd name="T60" fmla="*/ 401 w 866"/>
              <a:gd name="T61" fmla="*/ 265 h 448"/>
              <a:gd name="T62" fmla="*/ 465 w 866"/>
              <a:gd name="T63" fmla="*/ 259 h 448"/>
              <a:gd name="T64" fmla="*/ 684 w 866"/>
              <a:gd name="T65" fmla="*/ 282 h 448"/>
              <a:gd name="T66" fmla="*/ 684 w 866"/>
              <a:gd name="T67" fmla="*/ 395 h 448"/>
              <a:gd name="T68" fmla="*/ 92 w 866"/>
              <a:gd name="T69" fmla="*/ 114 h 448"/>
              <a:gd name="T70" fmla="*/ 0 w 866"/>
              <a:gd name="T71" fmla="*/ 167 h 448"/>
              <a:gd name="T72" fmla="*/ 54 w 866"/>
              <a:gd name="T73" fmla="*/ 448 h 448"/>
              <a:gd name="T74" fmla="*/ 145 w 866"/>
              <a:gd name="T75" fmla="*/ 395 h 448"/>
              <a:gd name="T76" fmla="*/ 92 w 866"/>
              <a:gd name="T77" fmla="*/ 114 h 448"/>
              <a:gd name="T78" fmla="*/ 92 w 866"/>
              <a:gd name="T79" fmla="*/ 418 h 448"/>
              <a:gd name="T80" fmla="*/ 31 w 866"/>
              <a:gd name="T81" fmla="*/ 395 h 448"/>
              <a:gd name="T82" fmla="*/ 54 w 866"/>
              <a:gd name="T83" fmla="*/ 145 h 448"/>
              <a:gd name="T84" fmla="*/ 114 w 866"/>
              <a:gd name="T85" fmla="*/ 167 h 448"/>
              <a:gd name="T86" fmla="*/ 114 w 866"/>
              <a:gd name="T87" fmla="*/ 395 h 448"/>
              <a:gd name="T88" fmla="*/ 813 w 866"/>
              <a:gd name="T89" fmla="*/ 114 h 448"/>
              <a:gd name="T90" fmla="*/ 721 w 866"/>
              <a:gd name="T91" fmla="*/ 167 h 448"/>
              <a:gd name="T92" fmla="*/ 774 w 866"/>
              <a:gd name="T93" fmla="*/ 445 h 448"/>
              <a:gd name="T94" fmla="*/ 866 w 866"/>
              <a:gd name="T95" fmla="*/ 392 h 448"/>
              <a:gd name="T96" fmla="*/ 813 w 866"/>
              <a:gd name="T97" fmla="*/ 114 h 448"/>
              <a:gd name="T98" fmla="*/ 813 w 866"/>
              <a:gd name="T99" fmla="*/ 414 h 448"/>
              <a:gd name="T100" fmla="*/ 751 w 866"/>
              <a:gd name="T101" fmla="*/ 392 h 448"/>
              <a:gd name="T102" fmla="*/ 774 w 866"/>
              <a:gd name="T103" fmla="*/ 145 h 448"/>
              <a:gd name="T104" fmla="*/ 836 w 866"/>
              <a:gd name="T105" fmla="*/ 167 h 448"/>
              <a:gd name="T106" fmla="*/ 836 w 866"/>
              <a:gd name="T107" fmla="*/ 392 h 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66" h="448">
                <a:moveTo>
                  <a:pt x="205" y="222"/>
                </a:moveTo>
                <a:cubicBezTo>
                  <a:pt x="373" y="222"/>
                  <a:pt x="373" y="222"/>
                  <a:pt x="373" y="222"/>
                </a:cubicBezTo>
                <a:cubicBezTo>
                  <a:pt x="402" y="222"/>
                  <a:pt x="426" y="198"/>
                  <a:pt x="426" y="169"/>
                </a:cubicBezTo>
                <a:cubicBezTo>
                  <a:pt x="426" y="53"/>
                  <a:pt x="426" y="53"/>
                  <a:pt x="426" y="53"/>
                </a:cubicBezTo>
                <a:cubicBezTo>
                  <a:pt x="426" y="24"/>
                  <a:pt x="402" y="0"/>
                  <a:pt x="373" y="0"/>
                </a:cubicBezTo>
                <a:cubicBezTo>
                  <a:pt x="205" y="0"/>
                  <a:pt x="205" y="0"/>
                  <a:pt x="205" y="0"/>
                </a:cubicBezTo>
                <a:cubicBezTo>
                  <a:pt x="176" y="0"/>
                  <a:pt x="152" y="24"/>
                  <a:pt x="152" y="53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198"/>
                  <a:pt x="176" y="222"/>
                  <a:pt x="205" y="222"/>
                </a:cubicBezTo>
                <a:close/>
                <a:moveTo>
                  <a:pt x="183" y="53"/>
                </a:moveTo>
                <a:cubicBezTo>
                  <a:pt x="183" y="41"/>
                  <a:pt x="193" y="31"/>
                  <a:pt x="205" y="31"/>
                </a:cubicBezTo>
                <a:cubicBezTo>
                  <a:pt x="373" y="31"/>
                  <a:pt x="373" y="31"/>
                  <a:pt x="373" y="31"/>
                </a:cubicBezTo>
                <a:cubicBezTo>
                  <a:pt x="386" y="31"/>
                  <a:pt x="396" y="41"/>
                  <a:pt x="396" y="53"/>
                </a:cubicBezTo>
                <a:cubicBezTo>
                  <a:pt x="396" y="169"/>
                  <a:pt x="396" y="169"/>
                  <a:pt x="396" y="169"/>
                </a:cubicBezTo>
                <a:cubicBezTo>
                  <a:pt x="396" y="182"/>
                  <a:pt x="386" y="192"/>
                  <a:pt x="373" y="192"/>
                </a:cubicBezTo>
                <a:cubicBezTo>
                  <a:pt x="205" y="192"/>
                  <a:pt x="205" y="192"/>
                  <a:pt x="205" y="192"/>
                </a:cubicBezTo>
                <a:cubicBezTo>
                  <a:pt x="193" y="192"/>
                  <a:pt x="183" y="182"/>
                  <a:pt x="183" y="169"/>
                </a:cubicBezTo>
                <a:lnTo>
                  <a:pt x="183" y="53"/>
                </a:lnTo>
                <a:close/>
                <a:moveTo>
                  <a:pt x="183" y="53"/>
                </a:moveTo>
                <a:cubicBezTo>
                  <a:pt x="183" y="53"/>
                  <a:pt x="183" y="53"/>
                  <a:pt x="183" y="53"/>
                </a:cubicBezTo>
                <a:moveTo>
                  <a:pt x="490" y="222"/>
                </a:moveTo>
                <a:cubicBezTo>
                  <a:pt x="660" y="222"/>
                  <a:pt x="660" y="222"/>
                  <a:pt x="660" y="222"/>
                </a:cubicBezTo>
                <a:cubicBezTo>
                  <a:pt x="690" y="222"/>
                  <a:pt x="714" y="198"/>
                  <a:pt x="714" y="169"/>
                </a:cubicBezTo>
                <a:cubicBezTo>
                  <a:pt x="714" y="53"/>
                  <a:pt x="714" y="53"/>
                  <a:pt x="714" y="53"/>
                </a:cubicBezTo>
                <a:cubicBezTo>
                  <a:pt x="714" y="24"/>
                  <a:pt x="690" y="0"/>
                  <a:pt x="660" y="0"/>
                </a:cubicBezTo>
                <a:cubicBezTo>
                  <a:pt x="490" y="0"/>
                  <a:pt x="490" y="0"/>
                  <a:pt x="490" y="0"/>
                </a:cubicBezTo>
                <a:cubicBezTo>
                  <a:pt x="461" y="0"/>
                  <a:pt x="437" y="24"/>
                  <a:pt x="437" y="53"/>
                </a:cubicBezTo>
                <a:cubicBezTo>
                  <a:pt x="437" y="169"/>
                  <a:pt x="437" y="169"/>
                  <a:pt x="437" y="169"/>
                </a:cubicBezTo>
                <a:cubicBezTo>
                  <a:pt x="437" y="198"/>
                  <a:pt x="461" y="222"/>
                  <a:pt x="490" y="222"/>
                </a:cubicBezTo>
                <a:close/>
                <a:moveTo>
                  <a:pt x="467" y="53"/>
                </a:moveTo>
                <a:cubicBezTo>
                  <a:pt x="467" y="41"/>
                  <a:pt x="478" y="31"/>
                  <a:pt x="490" y="31"/>
                </a:cubicBezTo>
                <a:cubicBezTo>
                  <a:pt x="660" y="31"/>
                  <a:pt x="660" y="31"/>
                  <a:pt x="660" y="31"/>
                </a:cubicBezTo>
                <a:cubicBezTo>
                  <a:pt x="673" y="31"/>
                  <a:pt x="683" y="41"/>
                  <a:pt x="683" y="53"/>
                </a:cubicBezTo>
                <a:cubicBezTo>
                  <a:pt x="683" y="169"/>
                  <a:pt x="683" y="169"/>
                  <a:pt x="683" y="169"/>
                </a:cubicBezTo>
                <a:cubicBezTo>
                  <a:pt x="683" y="182"/>
                  <a:pt x="673" y="192"/>
                  <a:pt x="660" y="192"/>
                </a:cubicBezTo>
                <a:cubicBezTo>
                  <a:pt x="490" y="192"/>
                  <a:pt x="490" y="192"/>
                  <a:pt x="490" y="192"/>
                </a:cubicBezTo>
                <a:cubicBezTo>
                  <a:pt x="478" y="192"/>
                  <a:pt x="467" y="182"/>
                  <a:pt x="467" y="169"/>
                </a:cubicBezTo>
                <a:lnTo>
                  <a:pt x="467" y="53"/>
                </a:lnTo>
                <a:close/>
                <a:moveTo>
                  <a:pt x="467" y="53"/>
                </a:moveTo>
                <a:cubicBezTo>
                  <a:pt x="467" y="53"/>
                  <a:pt x="467" y="53"/>
                  <a:pt x="467" y="53"/>
                </a:cubicBezTo>
                <a:moveTo>
                  <a:pt x="661" y="229"/>
                </a:moveTo>
                <a:cubicBezTo>
                  <a:pt x="465" y="229"/>
                  <a:pt x="465" y="229"/>
                  <a:pt x="465" y="229"/>
                </a:cubicBezTo>
                <a:cubicBezTo>
                  <a:pt x="449" y="229"/>
                  <a:pt x="439" y="246"/>
                  <a:pt x="436" y="251"/>
                </a:cubicBezTo>
                <a:cubicBezTo>
                  <a:pt x="434" y="255"/>
                  <a:pt x="432" y="256"/>
                  <a:pt x="433" y="257"/>
                </a:cubicBezTo>
                <a:cubicBezTo>
                  <a:pt x="432" y="256"/>
                  <a:pt x="430" y="255"/>
                  <a:pt x="428" y="251"/>
                </a:cubicBezTo>
                <a:cubicBezTo>
                  <a:pt x="425" y="246"/>
                  <a:pt x="415" y="229"/>
                  <a:pt x="398" y="229"/>
                </a:cubicBezTo>
                <a:cubicBezTo>
                  <a:pt x="205" y="229"/>
                  <a:pt x="205" y="229"/>
                  <a:pt x="205" y="229"/>
                </a:cubicBezTo>
                <a:cubicBezTo>
                  <a:pt x="176" y="229"/>
                  <a:pt x="152" y="253"/>
                  <a:pt x="152" y="282"/>
                </a:cubicBezTo>
                <a:cubicBezTo>
                  <a:pt x="152" y="395"/>
                  <a:pt x="152" y="395"/>
                  <a:pt x="152" y="395"/>
                </a:cubicBezTo>
                <a:cubicBezTo>
                  <a:pt x="152" y="424"/>
                  <a:pt x="176" y="448"/>
                  <a:pt x="205" y="448"/>
                </a:cubicBezTo>
                <a:cubicBezTo>
                  <a:pt x="661" y="448"/>
                  <a:pt x="661" y="448"/>
                  <a:pt x="661" y="448"/>
                </a:cubicBezTo>
                <a:cubicBezTo>
                  <a:pt x="690" y="448"/>
                  <a:pt x="714" y="424"/>
                  <a:pt x="714" y="395"/>
                </a:cubicBezTo>
                <a:cubicBezTo>
                  <a:pt x="714" y="282"/>
                  <a:pt x="714" y="282"/>
                  <a:pt x="714" y="282"/>
                </a:cubicBezTo>
                <a:cubicBezTo>
                  <a:pt x="714" y="253"/>
                  <a:pt x="690" y="229"/>
                  <a:pt x="661" y="229"/>
                </a:cubicBezTo>
                <a:close/>
                <a:moveTo>
                  <a:pt x="684" y="395"/>
                </a:moveTo>
                <a:cubicBezTo>
                  <a:pt x="684" y="408"/>
                  <a:pt x="674" y="418"/>
                  <a:pt x="661" y="418"/>
                </a:cubicBezTo>
                <a:cubicBezTo>
                  <a:pt x="205" y="418"/>
                  <a:pt x="205" y="418"/>
                  <a:pt x="205" y="418"/>
                </a:cubicBezTo>
                <a:cubicBezTo>
                  <a:pt x="193" y="418"/>
                  <a:pt x="183" y="408"/>
                  <a:pt x="183" y="395"/>
                </a:cubicBezTo>
                <a:cubicBezTo>
                  <a:pt x="183" y="282"/>
                  <a:pt x="183" y="282"/>
                  <a:pt x="183" y="282"/>
                </a:cubicBezTo>
                <a:cubicBezTo>
                  <a:pt x="183" y="269"/>
                  <a:pt x="193" y="259"/>
                  <a:pt x="205" y="259"/>
                </a:cubicBezTo>
                <a:cubicBezTo>
                  <a:pt x="396" y="259"/>
                  <a:pt x="396" y="259"/>
                  <a:pt x="396" y="259"/>
                </a:cubicBezTo>
                <a:cubicBezTo>
                  <a:pt x="397" y="259"/>
                  <a:pt x="400" y="263"/>
                  <a:pt x="401" y="265"/>
                </a:cubicBezTo>
                <a:cubicBezTo>
                  <a:pt x="416" y="293"/>
                  <a:pt x="449" y="293"/>
                  <a:pt x="463" y="265"/>
                </a:cubicBezTo>
                <a:cubicBezTo>
                  <a:pt x="464" y="263"/>
                  <a:pt x="467" y="259"/>
                  <a:pt x="465" y="259"/>
                </a:cubicBezTo>
                <a:cubicBezTo>
                  <a:pt x="661" y="259"/>
                  <a:pt x="661" y="259"/>
                  <a:pt x="661" y="259"/>
                </a:cubicBezTo>
                <a:cubicBezTo>
                  <a:pt x="674" y="259"/>
                  <a:pt x="684" y="269"/>
                  <a:pt x="684" y="282"/>
                </a:cubicBezTo>
                <a:lnTo>
                  <a:pt x="684" y="395"/>
                </a:lnTo>
                <a:close/>
                <a:moveTo>
                  <a:pt x="684" y="395"/>
                </a:moveTo>
                <a:cubicBezTo>
                  <a:pt x="684" y="395"/>
                  <a:pt x="684" y="395"/>
                  <a:pt x="684" y="395"/>
                </a:cubicBezTo>
                <a:moveTo>
                  <a:pt x="92" y="114"/>
                </a:moveTo>
                <a:cubicBezTo>
                  <a:pt x="54" y="114"/>
                  <a:pt x="54" y="114"/>
                  <a:pt x="54" y="114"/>
                </a:cubicBezTo>
                <a:cubicBezTo>
                  <a:pt x="24" y="114"/>
                  <a:pt x="0" y="138"/>
                  <a:pt x="0" y="167"/>
                </a:cubicBezTo>
                <a:cubicBezTo>
                  <a:pt x="0" y="395"/>
                  <a:pt x="0" y="395"/>
                  <a:pt x="0" y="395"/>
                </a:cubicBezTo>
                <a:cubicBezTo>
                  <a:pt x="0" y="424"/>
                  <a:pt x="24" y="448"/>
                  <a:pt x="54" y="448"/>
                </a:cubicBezTo>
                <a:cubicBezTo>
                  <a:pt x="92" y="448"/>
                  <a:pt x="92" y="448"/>
                  <a:pt x="92" y="448"/>
                </a:cubicBezTo>
                <a:cubicBezTo>
                  <a:pt x="121" y="448"/>
                  <a:pt x="145" y="424"/>
                  <a:pt x="145" y="395"/>
                </a:cubicBezTo>
                <a:cubicBezTo>
                  <a:pt x="145" y="167"/>
                  <a:pt x="145" y="167"/>
                  <a:pt x="145" y="167"/>
                </a:cubicBezTo>
                <a:cubicBezTo>
                  <a:pt x="145" y="138"/>
                  <a:pt x="121" y="114"/>
                  <a:pt x="92" y="114"/>
                </a:cubicBezTo>
                <a:close/>
                <a:moveTo>
                  <a:pt x="114" y="395"/>
                </a:moveTo>
                <a:cubicBezTo>
                  <a:pt x="114" y="408"/>
                  <a:pt x="104" y="418"/>
                  <a:pt x="92" y="418"/>
                </a:cubicBezTo>
                <a:cubicBezTo>
                  <a:pt x="54" y="418"/>
                  <a:pt x="54" y="418"/>
                  <a:pt x="54" y="418"/>
                </a:cubicBezTo>
                <a:cubicBezTo>
                  <a:pt x="41" y="418"/>
                  <a:pt x="31" y="408"/>
                  <a:pt x="31" y="395"/>
                </a:cubicBezTo>
                <a:cubicBezTo>
                  <a:pt x="31" y="167"/>
                  <a:pt x="31" y="167"/>
                  <a:pt x="31" y="167"/>
                </a:cubicBezTo>
                <a:cubicBezTo>
                  <a:pt x="31" y="155"/>
                  <a:pt x="41" y="145"/>
                  <a:pt x="54" y="145"/>
                </a:cubicBezTo>
                <a:cubicBezTo>
                  <a:pt x="92" y="145"/>
                  <a:pt x="92" y="145"/>
                  <a:pt x="92" y="145"/>
                </a:cubicBezTo>
                <a:cubicBezTo>
                  <a:pt x="104" y="145"/>
                  <a:pt x="114" y="155"/>
                  <a:pt x="114" y="167"/>
                </a:cubicBezTo>
                <a:lnTo>
                  <a:pt x="114" y="395"/>
                </a:lnTo>
                <a:close/>
                <a:moveTo>
                  <a:pt x="114" y="395"/>
                </a:moveTo>
                <a:cubicBezTo>
                  <a:pt x="114" y="395"/>
                  <a:pt x="114" y="395"/>
                  <a:pt x="114" y="395"/>
                </a:cubicBezTo>
                <a:moveTo>
                  <a:pt x="813" y="114"/>
                </a:moveTo>
                <a:cubicBezTo>
                  <a:pt x="774" y="114"/>
                  <a:pt x="774" y="114"/>
                  <a:pt x="774" y="114"/>
                </a:cubicBezTo>
                <a:cubicBezTo>
                  <a:pt x="745" y="114"/>
                  <a:pt x="721" y="138"/>
                  <a:pt x="721" y="167"/>
                </a:cubicBezTo>
                <a:cubicBezTo>
                  <a:pt x="721" y="392"/>
                  <a:pt x="721" y="392"/>
                  <a:pt x="721" y="392"/>
                </a:cubicBezTo>
                <a:cubicBezTo>
                  <a:pt x="721" y="421"/>
                  <a:pt x="745" y="445"/>
                  <a:pt x="774" y="445"/>
                </a:cubicBezTo>
                <a:cubicBezTo>
                  <a:pt x="813" y="445"/>
                  <a:pt x="813" y="445"/>
                  <a:pt x="813" y="445"/>
                </a:cubicBezTo>
                <a:cubicBezTo>
                  <a:pt x="842" y="445"/>
                  <a:pt x="866" y="421"/>
                  <a:pt x="866" y="392"/>
                </a:cubicBezTo>
                <a:cubicBezTo>
                  <a:pt x="866" y="167"/>
                  <a:pt x="866" y="167"/>
                  <a:pt x="866" y="167"/>
                </a:cubicBezTo>
                <a:cubicBezTo>
                  <a:pt x="866" y="138"/>
                  <a:pt x="842" y="114"/>
                  <a:pt x="813" y="114"/>
                </a:cubicBezTo>
                <a:close/>
                <a:moveTo>
                  <a:pt x="836" y="392"/>
                </a:moveTo>
                <a:cubicBezTo>
                  <a:pt x="836" y="404"/>
                  <a:pt x="826" y="414"/>
                  <a:pt x="813" y="414"/>
                </a:cubicBezTo>
                <a:cubicBezTo>
                  <a:pt x="774" y="414"/>
                  <a:pt x="774" y="414"/>
                  <a:pt x="774" y="414"/>
                </a:cubicBezTo>
                <a:cubicBezTo>
                  <a:pt x="761" y="414"/>
                  <a:pt x="751" y="404"/>
                  <a:pt x="751" y="392"/>
                </a:cubicBezTo>
                <a:cubicBezTo>
                  <a:pt x="751" y="167"/>
                  <a:pt x="751" y="167"/>
                  <a:pt x="751" y="167"/>
                </a:cubicBezTo>
                <a:cubicBezTo>
                  <a:pt x="751" y="155"/>
                  <a:pt x="761" y="145"/>
                  <a:pt x="774" y="145"/>
                </a:cubicBezTo>
                <a:cubicBezTo>
                  <a:pt x="813" y="145"/>
                  <a:pt x="813" y="145"/>
                  <a:pt x="813" y="145"/>
                </a:cubicBezTo>
                <a:cubicBezTo>
                  <a:pt x="826" y="145"/>
                  <a:pt x="836" y="155"/>
                  <a:pt x="836" y="167"/>
                </a:cubicBezTo>
                <a:lnTo>
                  <a:pt x="836" y="392"/>
                </a:lnTo>
                <a:close/>
                <a:moveTo>
                  <a:pt x="836" y="392"/>
                </a:moveTo>
                <a:cubicBezTo>
                  <a:pt x="836" y="392"/>
                  <a:pt x="836" y="392"/>
                  <a:pt x="836" y="3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0" name="Freeform 238"/>
          <p:cNvSpPr>
            <a:spLocks noEditPoints="1"/>
          </p:cNvSpPr>
          <p:nvPr/>
        </p:nvSpPr>
        <p:spPr bwMode="auto">
          <a:xfrm>
            <a:off x="9558338" y="9567863"/>
            <a:ext cx="654050" cy="412750"/>
          </a:xfrm>
          <a:custGeom>
            <a:avLst/>
            <a:gdLst>
              <a:gd name="T0" fmla="*/ 227 w 857"/>
              <a:gd name="T1" fmla="*/ 259 h 539"/>
              <a:gd name="T2" fmla="*/ 114 w 857"/>
              <a:gd name="T3" fmla="*/ 113 h 539"/>
              <a:gd name="T4" fmla="*/ 632 w 857"/>
              <a:gd name="T5" fmla="*/ 0 h 539"/>
              <a:gd name="T6" fmla="*/ 745 w 857"/>
              <a:gd name="T7" fmla="*/ 146 h 539"/>
              <a:gd name="T8" fmla="*/ 227 w 857"/>
              <a:gd name="T9" fmla="*/ 23 h 539"/>
              <a:gd name="T10" fmla="*/ 137 w 857"/>
              <a:gd name="T11" fmla="*/ 146 h 539"/>
              <a:gd name="T12" fmla="*/ 632 w 857"/>
              <a:gd name="T13" fmla="*/ 236 h 539"/>
              <a:gd name="T14" fmla="*/ 722 w 857"/>
              <a:gd name="T15" fmla="*/ 113 h 539"/>
              <a:gd name="T16" fmla="*/ 227 w 857"/>
              <a:gd name="T17" fmla="*/ 23 h 539"/>
              <a:gd name="T18" fmla="*/ 227 w 857"/>
              <a:gd name="T19" fmla="*/ 23 h 539"/>
              <a:gd name="T20" fmla="*/ 141 w 857"/>
              <a:gd name="T21" fmla="*/ 422 h 539"/>
              <a:gd name="T22" fmla="*/ 141 w 857"/>
              <a:gd name="T23" fmla="*/ 293 h 539"/>
              <a:gd name="T24" fmla="*/ 783 w 857"/>
              <a:gd name="T25" fmla="*/ 357 h 539"/>
              <a:gd name="T26" fmla="*/ 141 w 857"/>
              <a:gd name="T27" fmla="*/ 315 h 539"/>
              <a:gd name="T28" fmla="*/ 141 w 857"/>
              <a:gd name="T29" fmla="*/ 399 h 539"/>
              <a:gd name="T30" fmla="*/ 760 w 857"/>
              <a:gd name="T31" fmla="*/ 357 h 539"/>
              <a:gd name="T32" fmla="*/ 141 w 857"/>
              <a:gd name="T33" fmla="*/ 315 h 539"/>
              <a:gd name="T34" fmla="*/ 141 w 857"/>
              <a:gd name="T35" fmla="*/ 315 h 539"/>
              <a:gd name="T36" fmla="*/ 0 w 857"/>
              <a:gd name="T37" fmla="*/ 260 h 539"/>
              <a:gd name="T38" fmla="*/ 50 w 857"/>
              <a:gd name="T39" fmla="*/ 175 h 539"/>
              <a:gd name="T40" fmla="*/ 99 w 857"/>
              <a:gd name="T41" fmla="*/ 260 h 539"/>
              <a:gd name="T42" fmla="*/ 50 w 857"/>
              <a:gd name="T43" fmla="*/ 198 h 539"/>
              <a:gd name="T44" fmla="*/ 23 w 857"/>
              <a:gd name="T45" fmla="*/ 260 h 539"/>
              <a:gd name="T46" fmla="*/ 77 w 857"/>
              <a:gd name="T47" fmla="*/ 260 h 539"/>
              <a:gd name="T48" fmla="*/ 50 w 857"/>
              <a:gd name="T49" fmla="*/ 198 h 539"/>
              <a:gd name="T50" fmla="*/ 50 w 857"/>
              <a:gd name="T51" fmla="*/ 198 h 539"/>
              <a:gd name="T52" fmla="*/ 759 w 857"/>
              <a:gd name="T53" fmla="*/ 255 h 539"/>
              <a:gd name="T54" fmla="*/ 808 w 857"/>
              <a:gd name="T55" fmla="*/ 170 h 539"/>
              <a:gd name="T56" fmla="*/ 857 w 857"/>
              <a:gd name="T57" fmla="*/ 255 h 539"/>
              <a:gd name="T58" fmla="*/ 808 w 857"/>
              <a:gd name="T59" fmla="*/ 193 h 539"/>
              <a:gd name="T60" fmla="*/ 781 w 857"/>
              <a:gd name="T61" fmla="*/ 255 h 539"/>
              <a:gd name="T62" fmla="*/ 835 w 857"/>
              <a:gd name="T63" fmla="*/ 255 h 539"/>
              <a:gd name="T64" fmla="*/ 808 w 857"/>
              <a:gd name="T65" fmla="*/ 193 h 539"/>
              <a:gd name="T66" fmla="*/ 808 w 857"/>
              <a:gd name="T67" fmla="*/ 193 h 539"/>
              <a:gd name="T68" fmla="*/ 190 w 857"/>
              <a:gd name="T69" fmla="*/ 492 h 539"/>
              <a:gd name="T70" fmla="*/ 202 w 857"/>
              <a:gd name="T71" fmla="*/ 399 h 539"/>
              <a:gd name="T72" fmla="*/ 213 w 857"/>
              <a:gd name="T73" fmla="*/ 492 h 539"/>
              <a:gd name="T74" fmla="*/ 202 w 857"/>
              <a:gd name="T75" fmla="*/ 503 h 539"/>
              <a:gd name="T76" fmla="*/ 658 w 857"/>
              <a:gd name="T77" fmla="*/ 503 h 539"/>
              <a:gd name="T78" fmla="*/ 647 w 857"/>
              <a:gd name="T79" fmla="*/ 411 h 539"/>
              <a:gd name="T80" fmla="*/ 670 w 857"/>
              <a:gd name="T81" fmla="*/ 411 h 539"/>
              <a:gd name="T82" fmla="*/ 658 w 857"/>
              <a:gd name="T83" fmla="*/ 503 h 539"/>
              <a:gd name="T84" fmla="*/ 658 w 857"/>
              <a:gd name="T85" fmla="*/ 503 h 539"/>
              <a:gd name="T86" fmla="*/ 164 w 857"/>
              <a:gd name="T87" fmla="*/ 539 h 539"/>
              <a:gd name="T88" fmla="*/ 164 w 857"/>
              <a:gd name="T89" fmla="*/ 516 h 539"/>
              <a:gd name="T90" fmla="*/ 251 w 857"/>
              <a:gd name="T91" fmla="*/ 527 h 539"/>
              <a:gd name="T92" fmla="*/ 240 w 857"/>
              <a:gd name="T93" fmla="*/ 539 h 539"/>
              <a:gd name="T94" fmla="*/ 695 w 857"/>
              <a:gd name="T95" fmla="*/ 539 h 539"/>
              <a:gd name="T96" fmla="*/ 608 w 857"/>
              <a:gd name="T97" fmla="*/ 527 h 539"/>
              <a:gd name="T98" fmla="*/ 695 w 857"/>
              <a:gd name="T99" fmla="*/ 516 h 539"/>
              <a:gd name="T100" fmla="*/ 695 w 857"/>
              <a:gd name="T101" fmla="*/ 539 h 539"/>
              <a:gd name="T102" fmla="*/ 695 w 857"/>
              <a:gd name="T103" fmla="*/ 539 h 5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57" h="539">
                <a:moveTo>
                  <a:pt x="632" y="259"/>
                </a:moveTo>
                <a:cubicBezTo>
                  <a:pt x="227" y="259"/>
                  <a:pt x="227" y="259"/>
                  <a:pt x="227" y="259"/>
                </a:cubicBezTo>
                <a:cubicBezTo>
                  <a:pt x="165" y="259"/>
                  <a:pt x="114" y="209"/>
                  <a:pt x="114" y="146"/>
                </a:cubicBezTo>
                <a:cubicBezTo>
                  <a:pt x="114" y="113"/>
                  <a:pt x="114" y="113"/>
                  <a:pt x="114" y="113"/>
                </a:cubicBezTo>
                <a:cubicBezTo>
                  <a:pt x="114" y="51"/>
                  <a:pt x="165" y="0"/>
                  <a:pt x="227" y="0"/>
                </a:cubicBezTo>
                <a:cubicBezTo>
                  <a:pt x="632" y="0"/>
                  <a:pt x="632" y="0"/>
                  <a:pt x="632" y="0"/>
                </a:cubicBezTo>
                <a:cubicBezTo>
                  <a:pt x="694" y="0"/>
                  <a:pt x="745" y="51"/>
                  <a:pt x="745" y="113"/>
                </a:cubicBezTo>
                <a:cubicBezTo>
                  <a:pt x="745" y="146"/>
                  <a:pt x="745" y="146"/>
                  <a:pt x="745" y="146"/>
                </a:cubicBezTo>
                <a:cubicBezTo>
                  <a:pt x="745" y="209"/>
                  <a:pt x="694" y="259"/>
                  <a:pt x="632" y="259"/>
                </a:cubicBezTo>
                <a:close/>
                <a:moveTo>
                  <a:pt x="227" y="23"/>
                </a:moveTo>
                <a:cubicBezTo>
                  <a:pt x="178" y="23"/>
                  <a:pt x="137" y="63"/>
                  <a:pt x="137" y="112"/>
                </a:cubicBezTo>
                <a:cubicBezTo>
                  <a:pt x="137" y="146"/>
                  <a:pt x="137" y="146"/>
                  <a:pt x="137" y="146"/>
                </a:cubicBezTo>
                <a:cubicBezTo>
                  <a:pt x="137" y="196"/>
                  <a:pt x="178" y="236"/>
                  <a:pt x="227" y="236"/>
                </a:cubicBezTo>
                <a:cubicBezTo>
                  <a:pt x="632" y="236"/>
                  <a:pt x="632" y="236"/>
                  <a:pt x="632" y="236"/>
                </a:cubicBezTo>
                <a:cubicBezTo>
                  <a:pt x="682" y="236"/>
                  <a:pt x="722" y="196"/>
                  <a:pt x="722" y="146"/>
                </a:cubicBezTo>
                <a:cubicBezTo>
                  <a:pt x="722" y="113"/>
                  <a:pt x="722" y="113"/>
                  <a:pt x="722" y="113"/>
                </a:cubicBezTo>
                <a:cubicBezTo>
                  <a:pt x="722" y="63"/>
                  <a:pt x="682" y="23"/>
                  <a:pt x="632" y="23"/>
                </a:cubicBezTo>
                <a:lnTo>
                  <a:pt x="227" y="23"/>
                </a:lnTo>
                <a:close/>
                <a:moveTo>
                  <a:pt x="227" y="23"/>
                </a:moveTo>
                <a:cubicBezTo>
                  <a:pt x="227" y="23"/>
                  <a:pt x="227" y="23"/>
                  <a:pt x="227" y="23"/>
                </a:cubicBezTo>
                <a:moveTo>
                  <a:pt x="718" y="422"/>
                </a:moveTo>
                <a:cubicBezTo>
                  <a:pt x="141" y="422"/>
                  <a:pt x="141" y="422"/>
                  <a:pt x="141" y="422"/>
                </a:cubicBezTo>
                <a:cubicBezTo>
                  <a:pt x="105" y="422"/>
                  <a:pt x="77" y="393"/>
                  <a:pt x="77" y="357"/>
                </a:cubicBezTo>
                <a:cubicBezTo>
                  <a:pt x="77" y="322"/>
                  <a:pt x="105" y="293"/>
                  <a:pt x="141" y="293"/>
                </a:cubicBezTo>
                <a:cubicBezTo>
                  <a:pt x="718" y="293"/>
                  <a:pt x="718" y="293"/>
                  <a:pt x="718" y="293"/>
                </a:cubicBezTo>
                <a:cubicBezTo>
                  <a:pt x="754" y="293"/>
                  <a:pt x="783" y="322"/>
                  <a:pt x="783" y="357"/>
                </a:cubicBezTo>
                <a:cubicBezTo>
                  <a:pt x="783" y="393"/>
                  <a:pt x="754" y="422"/>
                  <a:pt x="718" y="422"/>
                </a:cubicBezTo>
                <a:close/>
                <a:moveTo>
                  <a:pt x="141" y="315"/>
                </a:moveTo>
                <a:cubicBezTo>
                  <a:pt x="118" y="315"/>
                  <a:pt x="99" y="334"/>
                  <a:pt x="99" y="357"/>
                </a:cubicBezTo>
                <a:cubicBezTo>
                  <a:pt x="99" y="380"/>
                  <a:pt x="118" y="399"/>
                  <a:pt x="141" y="399"/>
                </a:cubicBezTo>
                <a:cubicBezTo>
                  <a:pt x="718" y="399"/>
                  <a:pt x="718" y="399"/>
                  <a:pt x="718" y="399"/>
                </a:cubicBezTo>
                <a:cubicBezTo>
                  <a:pt x="741" y="399"/>
                  <a:pt x="760" y="380"/>
                  <a:pt x="760" y="357"/>
                </a:cubicBezTo>
                <a:cubicBezTo>
                  <a:pt x="760" y="334"/>
                  <a:pt x="741" y="315"/>
                  <a:pt x="718" y="315"/>
                </a:cubicBezTo>
                <a:lnTo>
                  <a:pt x="141" y="315"/>
                </a:lnTo>
                <a:close/>
                <a:moveTo>
                  <a:pt x="141" y="315"/>
                </a:moveTo>
                <a:cubicBezTo>
                  <a:pt x="141" y="315"/>
                  <a:pt x="141" y="315"/>
                  <a:pt x="141" y="315"/>
                </a:cubicBezTo>
                <a:moveTo>
                  <a:pt x="50" y="309"/>
                </a:moveTo>
                <a:cubicBezTo>
                  <a:pt x="23" y="309"/>
                  <a:pt x="0" y="287"/>
                  <a:pt x="0" y="260"/>
                </a:cubicBezTo>
                <a:cubicBezTo>
                  <a:pt x="0" y="224"/>
                  <a:pt x="0" y="224"/>
                  <a:pt x="0" y="224"/>
                </a:cubicBezTo>
                <a:cubicBezTo>
                  <a:pt x="0" y="197"/>
                  <a:pt x="23" y="175"/>
                  <a:pt x="50" y="175"/>
                </a:cubicBezTo>
                <a:cubicBezTo>
                  <a:pt x="77" y="175"/>
                  <a:pt x="99" y="197"/>
                  <a:pt x="99" y="224"/>
                </a:cubicBezTo>
                <a:cubicBezTo>
                  <a:pt x="99" y="260"/>
                  <a:pt x="99" y="260"/>
                  <a:pt x="99" y="260"/>
                </a:cubicBezTo>
                <a:cubicBezTo>
                  <a:pt x="99" y="287"/>
                  <a:pt x="77" y="309"/>
                  <a:pt x="50" y="309"/>
                </a:cubicBezTo>
                <a:close/>
                <a:moveTo>
                  <a:pt x="50" y="198"/>
                </a:moveTo>
                <a:cubicBezTo>
                  <a:pt x="35" y="198"/>
                  <a:pt x="23" y="210"/>
                  <a:pt x="23" y="224"/>
                </a:cubicBezTo>
                <a:cubicBezTo>
                  <a:pt x="23" y="260"/>
                  <a:pt x="23" y="260"/>
                  <a:pt x="23" y="260"/>
                </a:cubicBezTo>
                <a:cubicBezTo>
                  <a:pt x="23" y="275"/>
                  <a:pt x="35" y="287"/>
                  <a:pt x="50" y="287"/>
                </a:cubicBezTo>
                <a:cubicBezTo>
                  <a:pt x="64" y="287"/>
                  <a:pt x="77" y="275"/>
                  <a:pt x="77" y="260"/>
                </a:cubicBezTo>
                <a:cubicBezTo>
                  <a:pt x="77" y="224"/>
                  <a:pt x="77" y="224"/>
                  <a:pt x="77" y="224"/>
                </a:cubicBezTo>
                <a:cubicBezTo>
                  <a:pt x="77" y="210"/>
                  <a:pt x="64" y="198"/>
                  <a:pt x="50" y="198"/>
                </a:cubicBezTo>
                <a:close/>
                <a:moveTo>
                  <a:pt x="50" y="198"/>
                </a:moveTo>
                <a:cubicBezTo>
                  <a:pt x="50" y="198"/>
                  <a:pt x="50" y="198"/>
                  <a:pt x="50" y="198"/>
                </a:cubicBezTo>
                <a:moveTo>
                  <a:pt x="808" y="305"/>
                </a:moveTo>
                <a:cubicBezTo>
                  <a:pt x="781" y="305"/>
                  <a:pt x="759" y="283"/>
                  <a:pt x="759" y="255"/>
                </a:cubicBezTo>
                <a:cubicBezTo>
                  <a:pt x="759" y="220"/>
                  <a:pt x="759" y="220"/>
                  <a:pt x="759" y="220"/>
                </a:cubicBezTo>
                <a:cubicBezTo>
                  <a:pt x="759" y="192"/>
                  <a:pt x="781" y="170"/>
                  <a:pt x="808" y="170"/>
                </a:cubicBezTo>
                <a:cubicBezTo>
                  <a:pt x="835" y="170"/>
                  <a:pt x="857" y="192"/>
                  <a:pt x="857" y="220"/>
                </a:cubicBezTo>
                <a:cubicBezTo>
                  <a:pt x="857" y="255"/>
                  <a:pt x="857" y="255"/>
                  <a:pt x="857" y="255"/>
                </a:cubicBezTo>
                <a:cubicBezTo>
                  <a:pt x="857" y="283"/>
                  <a:pt x="835" y="305"/>
                  <a:pt x="808" y="305"/>
                </a:cubicBezTo>
                <a:close/>
                <a:moveTo>
                  <a:pt x="808" y="193"/>
                </a:moveTo>
                <a:cubicBezTo>
                  <a:pt x="793" y="193"/>
                  <a:pt x="781" y="205"/>
                  <a:pt x="781" y="220"/>
                </a:cubicBezTo>
                <a:cubicBezTo>
                  <a:pt x="781" y="255"/>
                  <a:pt x="781" y="255"/>
                  <a:pt x="781" y="255"/>
                </a:cubicBezTo>
                <a:cubicBezTo>
                  <a:pt x="781" y="270"/>
                  <a:pt x="793" y="282"/>
                  <a:pt x="808" y="282"/>
                </a:cubicBezTo>
                <a:cubicBezTo>
                  <a:pt x="823" y="282"/>
                  <a:pt x="835" y="270"/>
                  <a:pt x="835" y="255"/>
                </a:cubicBezTo>
                <a:cubicBezTo>
                  <a:pt x="835" y="220"/>
                  <a:pt x="835" y="220"/>
                  <a:pt x="835" y="220"/>
                </a:cubicBezTo>
                <a:cubicBezTo>
                  <a:pt x="835" y="205"/>
                  <a:pt x="823" y="193"/>
                  <a:pt x="808" y="193"/>
                </a:cubicBezTo>
                <a:close/>
                <a:moveTo>
                  <a:pt x="808" y="193"/>
                </a:moveTo>
                <a:cubicBezTo>
                  <a:pt x="808" y="193"/>
                  <a:pt x="808" y="193"/>
                  <a:pt x="808" y="193"/>
                </a:cubicBezTo>
                <a:moveTo>
                  <a:pt x="202" y="503"/>
                </a:moveTo>
                <a:cubicBezTo>
                  <a:pt x="195" y="503"/>
                  <a:pt x="190" y="498"/>
                  <a:pt x="190" y="492"/>
                </a:cubicBezTo>
                <a:cubicBezTo>
                  <a:pt x="190" y="411"/>
                  <a:pt x="190" y="411"/>
                  <a:pt x="190" y="411"/>
                </a:cubicBezTo>
                <a:cubicBezTo>
                  <a:pt x="190" y="404"/>
                  <a:pt x="195" y="399"/>
                  <a:pt x="202" y="399"/>
                </a:cubicBezTo>
                <a:cubicBezTo>
                  <a:pt x="208" y="399"/>
                  <a:pt x="213" y="404"/>
                  <a:pt x="213" y="411"/>
                </a:cubicBezTo>
                <a:cubicBezTo>
                  <a:pt x="213" y="492"/>
                  <a:pt x="213" y="492"/>
                  <a:pt x="213" y="492"/>
                </a:cubicBezTo>
                <a:cubicBezTo>
                  <a:pt x="213" y="498"/>
                  <a:pt x="208" y="503"/>
                  <a:pt x="202" y="503"/>
                </a:cubicBezTo>
                <a:close/>
                <a:moveTo>
                  <a:pt x="202" y="503"/>
                </a:moveTo>
                <a:cubicBezTo>
                  <a:pt x="202" y="503"/>
                  <a:pt x="202" y="503"/>
                  <a:pt x="202" y="503"/>
                </a:cubicBezTo>
                <a:moveTo>
                  <a:pt x="658" y="503"/>
                </a:moveTo>
                <a:cubicBezTo>
                  <a:pt x="652" y="503"/>
                  <a:pt x="647" y="498"/>
                  <a:pt x="647" y="492"/>
                </a:cubicBezTo>
                <a:cubicBezTo>
                  <a:pt x="647" y="411"/>
                  <a:pt x="647" y="411"/>
                  <a:pt x="647" y="411"/>
                </a:cubicBezTo>
                <a:cubicBezTo>
                  <a:pt x="647" y="404"/>
                  <a:pt x="652" y="399"/>
                  <a:pt x="658" y="399"/>
                </a:cubicBezTo>
                <a:cubicBezTo>
                  <a:pt x="664" y="399"/>
                  <a:pt x="670" y="404"/>
                  <a:pt x="670" y="411"/>
                </a:cubicBezTo>
                <a:cubicBezTo>
                  <a:pt x="670" y="492"/>
                  <a:pt x="670" y="492"/>
                  <a:pt x="670" y="492"/>
                </a:cubicBezTo>
                <a:cubicBezTo>
                  <a:pt x="670" y="498"/>
                  <a:pt x="664" y="503"/>
                  <a:pt x="658" y="503"/>
                </a:cubicBezTo>
                <a:close/>
                <a:moveTo>
                  <a:pt x="658" y="503"/>
                </a:moveTo>
                <a:cubicBezTo>
                  <a:pt x="658" y="503"/>
                  <a:pt x="658" y="503"/>
                  <a:pt x="658" y="503"/>
                </a:cubicBezTo>
                <a:moveTo>
                  <a:pt x="240" y="539"/>
                </a:moveTo>
                <a:cubicBezTo>
                  <a:pt x="164" y="539"/>
                  <a:pt x="164" y="539"/>
                  <a:pt x="164" y="539"/>
                </a:cubicBezTo>
                <a:cubicBezTo>
                  <a:pt x="158" y="539"/>
                  <a:pt x="152" y="534"/>
                  <a:pt x="152" y="527"/>
                </a:cubicBezTo>
                <a:cubicBezTo>
                  <a:pt x="152" y="521"/>
                  <a:pt x="158" y="516"/>
                  <a:pt x="164" y="516"/>
                </a:cubicBezTo>
                <a:cubicBezTo>
                  <a:pt x="240" y="516"/>
                  <a:pt x="240" y="516"/>
                  <a:pt x="240" y="516"/>
                </a:cubicBezTo>
                <a:cubicBezTo>
                  <a:pt x="246" y="516"/>
                  <a:pt x="251" y="521"/>
                  <a:pt x="251" y="527"/>
                </a:cubicBezTo>
                <a:cubicBezTo>
                  <a:pt x="251" y="534"/>
                  <a:pt x="246" y="539"/>
                  <a:pt x="240" y="539"/>
                </a:cubicBezTo>
                <a:close/>
                <a:moveTo>
                  <a:pt x="240" y="539"/>
                </a:moveTo>
                <a:cubicBezTo>
                  <a:pt x="240" y="539"/>
                  <a:pt x="240" y="539"/>
                  <a:pt x="240" y="539"/>
                </a:cubicBezTo>
                <a:moveTo>
                  <a:pt x="695" y="539"/>
                </a:moveTo>
                <a:cubicBezTo>
                  <a:pt x="619" y="539"/>
                  <a:pt x="619" y="539"/>
                  <a:pt x="619" y="539"/>
                </a:cubicBezTo>
                <a:cubicBezTo>
                  <a:pt x="613" y="539"/>
                  <a:pt x="608" y="534"/>
                  <a:pt x="608" y="527"/>
                </a:cubicBezTo>
                <a:cubicBezTo>
                  <a:pt x="608" y="521"/>
                  <a:pt x="613" y="516"/>
                  <a:pt x="619" y="516"/>
                </a:cubicBezTo>
                <a:cubicBezTo>
                  <a:pt x="695" y="516"/>
                  <a:pt x="695" y="516"/>
                  <a:pt x="695" y="516"/>
                </a:cubicBezTo>
                <a:cubicBezTo>
                  <a:pt x="702" y="516"/>
                  <a:pt x="707" y="521"/>
                  <a:pt x="707" y="527"/>
                </a:cubicBezTo>
                <a:cubicBezTo>
                  <a:pt x="707" y="534"/>
                  <a:pt x="702" y="539"/>
                  <a:pt x="695" y="539"/>
                </a:cubicBezTo>
                <a:close/>
                <a:moveTo>
                  <a:pt x="695" y="539"/>
                </a:moveTo>
                <a:cubicBezTo>
                  <a:pt x="695" y="539"/>
                  <a:pt x="695" y="539"/>
                  <a:pt x="695" y="53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1" name="Freeform 239"/>
          <p:cNvSpPr>
            <a:spLocks noEditPoints="1"/>
          </p:cNvSpPr>
          <p:nvPr/>
        </p:nvSpPr>
        <p:spPr bwMode="auto">
          <a:xfrm>
            <a:off x="6472238" y="9574213"/>
            <a:ext cx="657226" cy="400050"/>
          </a:xfrm>
          <a:custGeom>
            <a:avLst/>
            <a:gdLst>
              <a:gd name="T0" fmla="*/ 797 w 865"/>
              <a:gd name="T1" fmla="*/ 510 h 525"/>
              <a:gd name="T2" fmla="*/ 812 w 865"/>
              <a:gd name="T3" fmla="*/ 525 h 525"/>
              <a:gd name="T4" fmla="*/ 827 w 865"/>
              <a:gd name="T5" fmla="*/ 510 h 525"/>
              <a:gd name="T6" fmla="*/ 827 w 865"/>
              <a:gd name="T7" fmla="*/ 30 h 525"/>
              <a:gd name="T8" fmla="*/ 850 w 865"/>
              <a:gd name="T9" fmla="*/ 30 h 525"/>
              <a:gd name="T10" fmla="*/ 865 w 865"/>
              <a:gd name="T11" fmla="*/ 15 h 525"/>
              <a:gd name="T12" fmla="*/ 850 w 865"/>
              <a:gd name="T13" fmla="*/ 0 h 525"/>
              <a:gd name="T14" fmla="*/ 15 w 865"/>
              <a:gd name="T15" fmla="*/ 0 h 525"/>
              <a:gd name="T16" fmla="*/ 0 w 865"/>
              <a:gd name="T17" fmla="*/ 15 h 525"/>
              <a:gd name="T18" fmla="*/ 15 w 865"/>
              <a:gd name="T19" fmla="*/ 30 h 525"/>
              <a:gd name="T20" fmla="*/ 38 w 865"/>
              <a:gd name="T21" fmla="*/ 30 h 525"/>
              <a:gd name="T22" fmla="*/ 38 w 865"/>
              <a:gd name="T23" fmla="*/ 510 h 525"/>
              <a:gd name="T24" fmla="*/ 53 w 865"/>
              <a:gd name="T25" fmla="*/ 525 h 525"/>
              <a:gd name="T26" fmla="*/ 68 w 865"/>
              <a:gd name="T27" fmla="*/ 510 h 525"/>
              <a:gd name="T28" fmla="*/ 68 w 865"/>
              <a:gd name="T29" fmla="*/ 30 h 525"/>
              <a:gd name="T30" fmla="*/ 454 w 865"/>
              <a:gd name="T31" fmla="*/ 30 h 525"/>
              <a:gd name="T32" fmla="*/ 454 w 865"/>
              <a:gd name="T33" fmla="*/ 281 h 525"/>
              <a:gd name="T34" fmla="*/ 469 w 865"/>
              <a:gd name="T35" fmla="*/ 296 h 525"/>
              <a:gd name="T36" fmla="*/ 797 w 865"/>
              <a:gd name="T37" fmla="*/ 296 h 525"/>
              <a:gd name="T38" fmla="*/ 797 w 865"/>
              <a:gd name="T39" fmla="*/ 510 h 525"/>
              <a:gd name="T40" fmla="*/ 797 w 865"/>
              <a:gd name="T41" fmla="*/ 30 h 525"/>
              <a:gd name="T42" fmla="*/ 797 w 865"/>
              <a:gd name="T43" fmla="*/ 150 h 525"/>
              <a:gd name="T44" fmla="*/ 484 w 865"/>
              <a:gd name="T45" fmla="*/ 150 h 525"/>
              <a:gd name="T46" fmla="*/ 484 w 865"/>
              <a:gd name="T47" fmla="*/ 30 h 525"/>
              <a:gd name="T48" fmla="*/ 797 w 865"/>
              <a:gd name="T49" fmla="*/ 30 h 525"/>
              <a:gd name="T50" fmla="*/ 484 w 865"/>
              <a:gd name="T51" fmla="*/ 266 h 525"/>
              <a:gd name="T52" fmla="*/ 484 w 865"/>
              <a:gd name="T53" fmla="*/ 180 h 525"/>
              <a:gd name="T54" fmla="*/ 797 w 865"/>
              <a:gd name="T55" fmla="*/ 180 h 525"/>
              <a:gd name="T56" fmla="*/ 797 w 865"/>
              <a:gd name="T57" fmla="*/ 266 h 525"/>
              <a:gd name="T58" fmla="*/ 484 w 865"/>
              <a:gd name="T59" fmla="*/ 266 h 525"/>
              <a:gd name="T60" fmla="*/ 484 w 865"/>
              <a:gd name="T61" fmla="*/ 266 h 525"/>
              <a:gd name="T62" fmla="*/ 484 w 865"/>
              <a:gd name="T63" fmla="*/ 266 h 525"/>
              <a:gd name="T64" fmla="*/ 585 w 865"/>
              <a:gd name="T65" fmla="*/ 106 h 525"/>
              <a:gd name="T66" fmla="*/ 697 w 865"/>
              <a:gd name="T67" fmla="*/ 106 h 525"/>
              <a:gd name="T68" fmla="*/ 712 w 865"/>
              <a:gd name="T69" fmla="*/ 91 h 525"/>
              <a:gd name="T70" fmla="*/ 697 w 865"/>
              <a:gd name="T71" fmla="*/ 76 h 525"/>
              <a:gd name="T72" fmla="*/ 585 w 865"/>
              <a:gd name="T73" fmla="*/ 76 h 525"/>
              <a:gd name="T74" fmla="*/ 570 w 865"/>
              <a:gd name="T75" fmla="*/ 91 h 525"/>
              <a:gd name="T76" fmla="*/ 585 w 865"/>
              <a:gd name="T77" fmla="*/ 106 h 525"/>
              <a:gd name="T78" fmla="*/ 585 w 865"/>
              <a:gd name="T79" fmla="*/ 106 h 525"/>
              <a:gd name="T80" fmla="*/ 585 w 865"/>
              <a:gd name="T81" fmla="*/ 106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65" h="525">
                <a:moveTo>
                  <a:pt x="797" y="510"/>
                </a:moveTo>
                <a:cubicBezTo>
                  <a:pt x="797" y="518"/>
                  <a:pt x="804" y="525"/>
                  <a:pt x="812" y="525"/>
                </a:cubicBezTo>
                <a:cubicBezTo>
                  <a:pt x="821" y="525"/>
                  <a:pt x="827" y="518"/>
                  <a:pt x="827" y="510"/>
                </a:cubicBezTo>
                <a:cubicBezTo>
                  <a:pt x="827" y="30"/>
                  <a:pt x="827" y="30"/>
                  <a:pt x="827" y="30"/>
                </a:cubicBezTo>
                <a:cubicBezTo>
                  <a:pt x="850" y="30"/>
                  <a:pt x="850" y="30"/>
                  <a:pt x="850" y="30"/>
                </a:cubicBezTo>
                <a:cubicBezTo>
                  <a:pt x="859" y="30"/>
                  <a:pt x="865" y="23"/>
                  <a:pt x="865" y="15"/>
                </a:cubicBezTo>
                <a:cubicBezTo>
                  <a:pt x="865" y="7"/>
                  <a:pt x="859" y="0"/>
                  <a:pt x="85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23"/>
                  <a:pt x="6" y="30"/>
                  <a:pt x="15" y="30"/>
                </a:cubicBezTo>
                <a:cubicBezTo>
                  <a:pt x="38" y="30"/>
                  <a:pt x="38" y="30"/>
                  <a:pt x="38" y="30"/>
                </a:cubicBezTo>
                <a:cubicBezTo>
                  <a:pt x="38" y="510"/>
                  <a:pt x="38" y="510"/>
                  <a:pt x="38" y="510"/>
                </a:cubicBezTo>
                <a:cubicBezTo>
                  <a:pt x="38" y="518"/>
                  <a:pt x="44" y="525"/>
                  <a:pt x="53" y="525"/>
                </a:cubicBezTo>
                <a:cubicBezTo>
                  <a:pt x="61" y="525"/>
                  <a:pt x="68" y="518"/>
                  <a:pt x="68" y="510"/>
                </a:cubicBezTo>
                <a:cubicBezTo>
                  <a:pt x="68" y="30"/>
                  <a:pt x="68" y="30"/>
                  <a:pt x="68" y="30"/>
                </a:cubicBezTo>
                <a:cubicBezTo>
                  <a:pt x="454" y="30"/>
                  <a:pt x="454" y="30"/>
                  <a:pt x="454" y="30"/>
                </a:cubicBezTo>
                <a:cubicBezTo>
                  <a:pt x="454" y="281"/>
                  <a:pt x="454" y="281"/>
                  <a:pt x="454" y="281"/>
                </a:cubicBezTo>
                <a:cubicBezTo>
                  <a:pt x="454" y="289"/>
                  <a:pt x="461" y="296"/>
                  <a:pt x="469" y="296"/>
                </a:cubicBezTo>
                <a:cubicBezTo>
                  <a:pt x="797" y="296"/>
                  <a:pt x="797" y="296"/>
                  <a:pt x="797" y="296"/>
                </a:cubicBezTo>
                <a:lnTo>
                  <a:pt x="797" y="510"/>
                </a:lnTo>
                <a:close/>
                <a:moveTo>
                  <a:pt x="797" y="30"/>
                </a:moveTo>
                <a:cubicBezTo>
                  <a:pt x="797" y="150"/>
                  <a:pt x="797" y="150"/>
                  <a:pt x="797" y="150"/>
                </a:cubicBezTo>
                <a:cubicBezTo>
                  <a:pt x="484" y="150"/>
                  <a:pt x="484" y="150"/>
                  <a:pt x="484" y="150"/>
                </a:cubicBezTo>
                <a:cubicBezTo>
                  <a:pt x="484" y="30"/>
                  <a:pt x="484" y="30"/>
                  <a:pt x="484" y="30"/>
                </a:cubicBezTo>
                <a:lnTo>
                  <a:pt x="797" y="30"/>
                </a:lnTo>
                <a:close/>
                <a:moveTo>
                  <a:pt x="484" y="266"/>
                </a:moveTo>
                <a:cubicBezTo>
                  <a:pt x="484" y="180"/>
                  <a:pt x="484" y="180"/>
                  <a:pt x="484" y="180"/>
                </a:cubicBezTo>
                <a:cubicBezTo>
                  <a:pt x="797" y="180"/>
                  <a:pt x="797" y="180"/>
                  <a:pt x="797" y="180"/>
                </a:cubicBezTo>
                <a:cubicBezTo>
                  <a:pt x="797" y="266"/>
                  <a:pt x="797" y="266"/>
                  <a:pt x="797" y="266"/>
                </a:cubicBezTo>
                <a:lnTo>
                  <a:pt x="484" y="266"/>
                </a:lnTo>
                <a:close/>
                <a:moveTo>
                  <a:pt x="484" y="266"/>
                </a:moveTo>
                <a:cubicBezTo>
                  <a:pt x="484" y="266"/>
                  <a:pt x="484" y="266"/>
                  <a:pt x="484" y="266"/>
                </a:cubicBezTo>
                <a:moveTo>
                  <a:pt x="585" y="106"/>
                </a:moveTo>
                <a:cubicBezTo>
                  <a:pt x="697" y="106"/>
                  <a:pt x="697" y="106"/>
                  <a:pt x="697" y="106"/>
                </a:cubicBezTo>
                <a:cubicBezTo>
                  <a:pt x="705" y="106"/>
                  <a:pt x="712" y="99"/>
                  <a:pt x="712" y="91"/>
                </a:cubicBezTo>
                <a:cubicBezTo>
                  <a:pt x="712" y="82"/>
                  <a:pt x="705" y="76"/>
                  <a:pt x="697" y="76"/>
                </a:cubicBezTo>
                <a:cubicBezTo>
                  <a:pt x="585" y="76"/>
                  <a:pt x="585" y="76"/>
                  <a:pt x="585" y="76"/>
                </a:cubicBezTo>
                <a:cubicBezTo>
                  <a:pt x="577" y="76"/>
                  <a:pt x="570" y="82"/>
                  <a:pt x="570" y="91"/>
                </a:cubicBezTo>
                <a:cubicBezTo>
                  <a:pt x="570" y="99"/>
                  <a:pt x="577" y="106"/>
                  <a:pt x="585" y="106"/>
                </a:cubicBezTo>
                <a:close/>
                <a:moveTo>
                  <a:pt x="585" y="106"/>
                </a:moveTo>
                <a:cubicBezTo>
                  <a:pt x="585" y="106"/>
                  <a:pt x="585" y="106"/>
                  <a:pt x="585" y="10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2" name="Freeform 240"/>
          <p:cNvSpPr>
            <a:spLocks noEditPoints="1"/>
          </p:cNvSpPr>
          <p:nvPr/>
        </p:nvSpPr>
        <p:spPr bwMode="auto">
          <a:xfrm>
            <a:off x="11101388" y="6513512"/>
            <a:ext cx="657226" cy="571500"/>
          </a:xfrm>
          <a:custGeom>
            <a:avLst/>
            <a:gdLst>
              <a:gd name="T0" fmla="*/ 572 w 863"/>
              <a:gd name="T1" fmla="*/ 470 h 748"/>
              <a:gd name="T2" fmla="*/ 290 w 863"/>
              <a:gd name="T3" fmla="*/ 446 h 748"/>
              <a:gd name="T4" fmla="*/ 132 w 863"/>
              <a:gd name="T5" fmla="*/ 392 h 748"/>
              <a:gd name="T6" fmla="*/ 241 w 863"/>
              <a:gd name="T7" fmla="*/ 227 h 748"/>
              <a:gd name="T8" fmla="*/ 241 w 863"/>
              <a:gd name="T9" fmla="*/ 196 h 748"/>
              <a:gd name="T10" fmla="*/ 171 w 863"/>
              <a:gd name="T11" fmla="*/ 206 h 748"/>
              <a:gd name="T12" fmla="*/ 98 w 863"/>
              <a:gd name="T13" fmla="*/ 416 h 748"/>
              <a:gd name="T14" fmla="*/ 236 w 863"/>
              <a:gd name="T15" fmla="*/ 422 h 748"/>
              <a:gd name="T16" fmla="*/ 260 w 863"/>
              <a:gd name="T17" fmla="*/ 485 h 748"/>
              <a:gd name="T18" fmla="*/ 587 w 863"/>
              <a:gd name="T19" fmla="*/ 500 h 748"/>
              <a:gd name="T20" fmla="*/ 603 w 863"/>
              <a:gd name="T21" fmla="*/ 446 h 748"/>
              <a:gd name="T22" fmla="*/ 752 w 863"/>
              <a:gd name="T23" fmla="*/ 422 h 748"/>
              <a:gd name="T24" fmla="*/ 766 w 863"/>
              <a:gd name="T25" fmla="*/ 402 h 748"/>
              <a:gd name="T26" fmla="*/ 678 w 863"/>
              <a:gd name="T27" fmla="*/ 196 h 748"/>
              <a:gd name="T28" fmla="*/ 605 w 863"/>
              <a:gd name="T29" fmla="*/ 212 h 748"/>
              <a:gd name="T30" fmla="*/ 667 w 863"/>
              <a:gd name="T31" fmla="*/ 227 h 748"/>
              <a:gd name="T32" fmla="*/ 626 w 863"/>
              <a:gd name="T33" fmla="*/ 392 h 748"/>
              <a:gd name="T34" fmla="*/ 572 w 863"/>
              <a:gd name="T35" fmla="*/ 446 h 748"/>
              <a:gd name="T36" fmla="*/ 859 w 863"/>
              <a:gd name="T37" fmla="*/ 427 h 748"/>
              <a:gd name="T38" fmla="*/ 754 w 863"/>
              <a:gd name="T39" fmla="*/ 152 h 748"/>
              <a:gd name="T40" fmla="*/ 506 w 863"/>
              <a:gd name="T41" fmla="*/ 118 h 748"/>
              <a:gd name="T42" fmla="*/ 506 w 863"/>
              <a:gd name="T43" fmla="*/ 149 h 748"/>
              <a:gd name="T44" fmla="*/ 727 w 863"/>
              <a:gd name="T45" fmla="*/ 164 h 748"/>
              <a:gd name="T46" fmla="*/ 831 w 863"/>
              <a:gd name="T47" fmla="*/ 438 h 748"/>
              <a:gd name="T48" fmla="*/ 833 w 863"/>
              <a:gd name="T49" fmla="*/ 693 h 748"/>
              <a:gd name="T50" fmla="*/ 54 w 863"/>
              <a:gd name="T51" fmla="*/ 717 h 748"/>
              <a:gd name="T52" fmla="*/ 30 w 863"/>
              <a:gd name="T53" fmla="*/ 446 h 748"/>
              <a:gd name="T54" fmla="*/ 32 w 863"/>
              <a:gd name="T55" fmla="*/ 436 h 748"/>
              <a:gd name="T56" fmla="*/ 136 w 863"/>
              <a:gd name="T57" fmla="*/ 164 h 748"/>
              <a:gd name="T58" fmla="*/ 355 w 863"/>
              <a:gd name="T59" fmla="*/ 149 h 748"/>
              <a:gd name="T60" fmla="*/ 355 w 863"/>
              <a:gd name="T61" fmla="*/ 119 h 748"/>
              <a:gd name="T62" fmla="*/ 108 w 863"/>
              <a:gd name="T63" fmla="*/ 151 h 748"/>
              <a:gd name="T64" fmla="*/ 3 w 863"/>
              <a:gd name="T65" fmla="*/ 427 h 748"/>
              <a:gd name="T66" fmla="*/ 0 w 863"/>
              <a:gd name="T67" fmla="*/ 446 h 748"/>
              <a:gd name="T68" fmla="*/ 54 w 863"/>
              <a:gd name="T69" fmla="*/ 748 h 748"/>
              <a:gd name="T70" fmla="*/ 863 w 863"/>
              <a:gd name="T71" fmla="*/ 693 h 748"/>
              <a:gd name="T72" fmla="*/ 859 w 863"/>
              <a:gd name="T73" fmla="*/ 427 h 748"/>
              <a:gd name="T74" fmla="*/ 859 w 863"/>
              <a:gd name="T75" fmla="*/ 427 h 748"/>
              <a:gd name="T76" fmla="*/ 308 w 863"/>
              <a:gd name="T77" fmla="*/ 196 h 748"/>
              <a:gd name="T78" fmla="*/ 421 w 863"/>
              <a:gd name="T79" fmla="*/ 330 h 748"/>
              <a:gd name="T80" fmla="*/ 425 w 863"/>
              <a:gd name="T81" fmla="*/ 333 h 748"/>
              <a:gd name="T82" fmla="*/ 437 w 863"/>
              <a:gd name="T83" fmla="*/ 333 h 748"/>
              <a:gd name="T84" fmla="*/ 442 w 863"/>
              <a:gd name="T85" fmla="*/ 330 h 748"/>
              <a:gd name="T86" fmla="*/ 555 w 863"/>
              <a:gd name="T87" fmla="*/ 196 h 748"/>
              <a:gd name="T88" fmla="*/ 446 w 863"/>
              <a:gd name="T89" fmla="*/ 282 h 748"/>
              <a:gd name="T90" fmla="*/ 431 w 863"/>
              <a:gd name="T91" fmla="*/ 0 h 748"/>
              <a:gd name="T92" fmla="*/ 416 w 863"/>
              <a:gd name="T93" fmla="*/ 282 h 748"/>
              <a:gd name="T94" fmla="*/ 329 w 863"/>
              <a:gd name="T95" fmla="*/ 196 h 7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63" h="748">
                <a:moveTo>
                  <a:pt x="572" y="446"/>
                </a:moveTo>
                <a:cubicBezTo>
                  <a:pt x="572" y="470"/>
                  <a:pt x="572" y="470"/>
                  <a:pt x="572" y="470"/>
                </a:cubicBezTo>
                <a:cubicBezTo>
                  <a:pt x="290" y="470"/>
                  <a:pt x="290" y="470"/>
                  <a:pt x="290" y="470"/>
                </a:cubicBezTo>
                <a:cubicBezTo>
                  <a:pt x="290" y="446"/>
                  <a:pt x="290" y="446"/>
                  <a:pt x="290" y="446"/>
                </a:cubicBezTo>
                <a:cubicBezTo>
                  <a:pt x="290" y="416"/>
                  <a:pt x="266" y="392"/>
                  <a:pt x="236" y="392"/>
                </a:cubicBezTo>
                <a:cubicBezTo>
                  <a:pt x="132" y="392"/>
                  <a:pt x="132" y="392"/>
                  <a:pt x="132" y="392"/>
                </a:cubicBezTo>
                <a:cubicBezTo>
                  <a:pt x="195" y="227"/>
                  <a:pt x="195" y="227"/>
                  <a:pt x="195" y="227"/>
                </a:cubicBezTo>
                <a:cubicBezTo>
                  <a:pt x="241" y="227"/>
                  <a:pt x="241" y="227"/>
                  <a:pt x="241" y="227"/>
                </a:cubicBezTo>
                <a:cubicBezTo>
                  <a:pt x="249" y="227"/>
                  <a:pt x="256" y="220"/>
                  <a:pt x="256" y="212"/>
                </a:cubicBezTo>
                <a:cubicBezTo>
                  <a:pt x="256" y="203"/>
                  <a:pt x="249" y="196"/>
                  <a:pt x="241" y="196"/>
                </a:cubicBezTo>
                <a:cubicBezTo>
                  <a:pt x="185" y="196"/>
                  <a:pt x="185" y="196"/>
                  <a:pt x="185" y="196"/>
                </a:cubicBezTo>
                <a:cubicBezTo>
                  <a:pt x="178" y="196"/>
                  <a:pt x="173" y="201"/>
                  <a:pt x="171" y="206"/>
                </a:cubicBezTo>
                <a:cubicBezTo>
                  <a:pt x="96" y="402"/>
                  <a:pt x="96" y="402"/>
                  <a:pt x="96" y="402"/>
                </a:cubicBezTo>
                <a:cubicBezTo>
                  <a:pt x="94" y="406"/>
                  <a:pt x="95" y="412"/>
                  <a:pt x="98" y="416"/>
                </a:cubicBezTo>
                <a:cubicBezTo>
                  <a:pt x="101" y="420"/>
                  <a:pt x="105" y="422"/>
                  <a:pt x="110" y="422"/>
                </a:cubicBezTo>
                <a:cubicBezTo>
                  <a:pt x="236" y="422"/>
                  <a:pt x="236" y="422"/>
                  <a:pt x="236" y="422"/>
                </a:cubicBezTo>
                <a:cubicBezTo>
                  <a:pt x="249" y="422"/>
                  <a:pt x="260" y="433"/>
                  <a:pt x="260" y="446"/>
                </a:cubicBezTo>
                <a:cubicBezTo>
                  <a:pt x="260" y="485"/>
                  <a:pt x="260" y="485"/>
                  <a:pt x="260" y="485"/>
                </a:cubicBezTo>
                <a:cubicBezTo>
                  <a:pt x="260" y="494"/>
                  <a:pt x="267" y="500"/>
                  <a:pt x="275" y="500"/>
                </a:cubicBezTo>
                <a:cubicBezTo>
                  <a:pt x="587" y="500"/>
                  <a:pt x="587" y="500"/>
                  <a:pt x="587" y="500"/>
                </a:cubicBezTo>
                <a:cubicBezTo>
                  <a:pt x="596" y="500"/>
                  <a:pt x="603" y="494"/>
                  <a:pt x="603" y="485"/>
                </a:cubicBezTo>
                <a:cubicBezTo>
                  <a:pt x="603" y="446"/>
                  <a:pt x="603" y="446"/>
                  <a:pt x="603" y="446"/>
                </a:cubicBezTo>
                <a:cubicBezTo>
                  <a:pt x="603" y="433"/>
                  <a:pt x="613" y="422"/>
                  <a:pt x="626" y="422"/>
                </a:cubicBezTo>
                <a:cubicBezTo>
                  <a:pt x="752" y="422"/>
                  <a:pt x="752" y="422"/>
                  <a:pt x="752" y="422"/>
                </a:cubicBezTo>
                <a:cubicBezTo>
                  <a:pt x="757" y="422"/>
                  <a:pt x="762" y="420"/>
                  <a:pt x="765" y="416"/>
                </a:cubicBezTo>
                <a:cubicBezTo>
                  <a:pt x="767" y="412"/>
                  <a:pt x="768" y="406"/>
                  <a:pt x="766" y="402"/>
                </a:cubicBezTo>
                <a:cubicBezTo>
                  <a:pt x="692" y="206"/>
                  <a:pt x="692" y="206"/>
                  <a:pt x="692" y="206"/>
                </a:cubicBezTo>
                <a:cubicBezTo>
                  <a:pt x="690" y="200"/>
                  <a:pt x="684" y="196"/>
                  <a:pt x="678" y="196"/>
                </a:cubicBezTo>
                <a:cubicBezTo>
                  <a:pt x="620" y="196"/>
                  <a:pt x="620" y="196"/>
                  <a:pt x="620" y="196"/>
                </a:cubicBezTo>
                <a:cubicBezTo>
                  <a:pt x="612" y="196"/>
                  <a:pt x="605" y="203"/>
                  <a:pt x="605" y="212"/>
                </a:cubicBezTo>
                <a:cubicBezTo>
                  <a:pt x="605" y="220"/>
                  <a:pt x="612" y="227"/>
                  <a:pt x="620" y="227"/>
                </a:cubicBezTo>
                <a:cubicBezTo>
                  <a:pt x="667" y="227"/>
                  <a:pt x="667" y="227"/>
                  <a:pt x="667" y="227"/>
                </a:cubicBezTo>
                <a:cubicBezTo>
                  <a:pt x="730" y="392"/>
                  <a:pt x="730" y="392"/>
                  <a:pt x="730" y="392"/>
                </a:cubicBezTo>
                <a:cubicBezTo>
                  <a:pt x="626" y="392"/>
                  <a:pt x="626" y="392"/>
                  <a:pt x="626" y="392"/>
                </a:cubicBezTo>
                <a:cubicBezTo>
                  <a:pt x="597" y="392"/>
                  <a:pt x="572" y="416"/>
                  <a:pt x="572" y="446"/>
                </a:cubicBezTo>
                <a:close/>
                <a:moveTo>
                  <a:pt x="572" y="446"/>
                </a:moveTo>
                <a:cubicBezTo>
                  <a:pt x="572" y="446"/>
                  <a:pt x="572" y="446"/>
                  <a:pt x="572" y="446"/>
                </a:cubicBezTo>
                <a:moveTo>
                  <a:pt x="859" y="427"/>
                </a:moveTo>
                <a:cubicBezTo>
                  <a:pt x="755" y="153"/>
                  <a:pt x="755" y="153"/>
                  <a:pt x="755" y="153"/>
                </a:cubicBezTo>
                <a:cubicBezTo>
                  <a:pt x="755" y="153"/>
                  <a:pt x="755" y="152"/>
                  <a:pt x="754" y="152"/>
                </a:cubicBezTo>
                <a:cubicBezTo>
                  <a:pt x="746" y="131"/>
                  <a:pt x="727" y="118"/>
                  <a:pt x="705" y="118"/>
                </a:cubicBezTo>
                <a:cubicBezTo>
                  <a:pt x="506" y="118"/>
                  <a:pt x="506" y="118"/>
                  <a:pt x="506" y="118"/>
                </a:cubicBezTo>
                <a:cubicBezTo>
                  <a:pt x="498" y="118"/>
                  <a:pt x="491" y="125"/>
                  <a:pt x="491" y="134"/>
                </a:cubicBezTo>
                <a:cubicBezTo>
                  <a:pt x="491" y="142"/>
                  <a:pt x="498" y="149"/>
                  <a:pt x="506" y="149"/>
                </a:cubicBezTo>
                <a:cubicBezTo>
                  <a:pt x="705" y="149"/>
                  <a:pt x="705" y="149"/>
                  <a:pt x="705" y="149"/>
                </a:cubicBezTo>
                <a:cubicBezTo>
                  <a:pt x="714" y="149"/>
                  <a:pt x="723" y="155"/>
                  <a:pt x="727" y="164"/>
                </a:cubicBezTo>
                <a:cubicBezTo>
                  <a:pt x="727" y="165"/>
                  <a:pt x="727" y="165"/>
                  <a:pt x="727" y="166"/>
                </a:cubicBezTo>
                <a:cubicBezTo>
                  <a:pt x="831" y="438"/>
                  <a:pt x="831" y="438"/>
                  <a:pt x="831" y="438"/>
                </a:cubicBezTo>
                <a:cubicBezTo>
                  <a:pt x="832" y="441"/>
                  <a:pt x="833" y="443"/>
                  <a:pt x="833" y="446"/>
                </a:cubicBezTo>
                <a:cubicBezTo>
                  <a:pt x="833" y="693"/>
                  <a:pt x="833" y="693"/>
                  <a:pt x="833" y="693"/>
                </a:cubicBezTo>
                <a:cubicBezTo>
                  <a:pt x="833" y="707"/>
                  <a:pt x="822" y="717"/>
                  <a:pt x="809" y="717"/>
                </a:cubicBezTo>
                <a:cubicBezTo>
                  <a:pt x="54" y="717"/>
                  <a:pt x="54" y="717"/>
                  <a:pt x="54" y="717"/>
                </a:cubicBezTo>
                <a:cubicBezTo>
                  <a:pt x="41" y="717"/>
                  <a:pt x="30" y="707"/>
                  <a:pt x="30" y="693"/>
                </a:cubicBezTo>
                <a:cubicBezTo>
                  <a:pt x="30" y="446"/>
                  <a:pt x="30" y="446"/>
                  <a:pt x="30" y="446"/>
                </a:cubicBezTo>
                <a:cubicBezTo>
                  <a:pt x="30" y="443"/>
                  <a:pt x="30" y="441"/>
                  <a:pt x="32" y="438"/>
                </a:cubicBezTo>
                <a:cubicBezTo>
                  <a:pt x="32" y="437"/>
                  <a:pt x="32" y="437"/>
                  <a:pt x="32" y="436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135" y="165"/>
                  <a:pt x="135" y="165"/>
                  <a:pt x="136" y="164"/>
                </a:cubicBezTo>
                <a:cubicBezTo>
                  <a:pt x="139" y="155"/>
                  <a:pt x="148" y="149"/>
                  <a:pt x="158" y="149"/>
                </a:cubicBezTo>
                <a:cubicBezTo>
                  <a:pt x="355" y="149"/>
                  <a:pt x="355" y="149"/>
                  <a:pt x="355" y="149"/>
                </a:cubicBezTo>
                <a:cubicBezTo>
                  <a:pt x="363" y="149"/>
                  <a:pt x="370" y="142"/>
                  <a:pt x="370" y="134"/>
                </a:cubicBezTo>
                <a:cubicBezTo>
                  <a:pt x="370" y="125"/>
                  <a:pt x="363" y="119"/>
                  <a:pt x="355" y="119"/>
                </a:cubicBezTo>
                <a:cubicBezTo>
                  <a:pt x="158" y="119"/>
                  <a:pt x="158" y="119"/>
                  <a:pt x="158" y="119"/>
                </a:cubicBezTo>
                <a:cubicBezTo>
                  <a:pt x="136" y="119"/>
                  <a:pt x="117" y="131"/>
                  <a:pt x="108" y="151"/>
                </a:cubicBezTo>
                <a:cubicBezTo>
                  <a:pt x="108" y="152"/>
                  <a:pt x="107" y="153"/>
                  <a:pt x="107" y="153"/>
                </a:cubicBezTo>
                <a:cubicBezTo>
                  <a:pt x="3" y="427"/>
                  <a:pt x="3" y="427"/>
                  <a:pt x="3" y="427"/>
                </a:cubicBezTo>
                <a:cubicBezTo>
                  <a:pt x="3" y="427"/>
                  <a:pt x="3" y="428"/>
                  <a:pt x="2" y="429"/>
                </a:cubicBezTo>
                <a:cubicBezTo>
                  <a:pt x="1" y="434"/>
                  <a:pt x="0" y="440"/>
                  <a:pt x="0" y="446"/>
                </a:cubicBezTo>
                <a:cubicBezTo>
                  <a:pt x="0" y="693"/>
                  <a:pt x="0" y="693"/>
                  <a:pt x="0" y="693"/>
                </a:cubicBezTo>
                <a:cubicBezTo>
                  <a:pt x="0" y="723"/>
                  <a:pt x="24" y="748"/>
                  <a:pt x="54" y="748"/>
                </a:cubicBezTo>
                <a:cubicBezTo>
                  <a:pt x="809" y="748"/>
                  <a:pt x="809" y="748"/>
                  <a:pt x="809" y="748"/>
                </a:cubicBezTo>
                <a:cubicBezTo>
                  <a:pt x="839" y="748"/>
                  <a:pt x="863" y="723"/>
                  <a:pt x="863" y="693"/>
                </a:cubicBezTo>
                <a:cubicBezTo>
                  <a:pt x="863" y="446"/>
                  <a:pt x="863" y="446"/>
                  <a:pt x="863" y="446"/>
                </a:cubicBezTo>
                <a:cubicBezTo>
                  <a:pt x="863" y="440"/>
                  <a:pt x="862" y="433"/>
                  <a:pt x="859" y="427"/>
                </a:cubicBezTo>
                <a:close/>
                <a:moveTo>
                  <a:pt x="859" y="427"/>
                </a:moveTo>
                <a:cubicBezTo>
                  <a:pt x="859" y="427"/>
                  <a:pt x="859" y="427"/>
                  <a:pt x="859" y="427"/>
                </a:cubicBezTo>
                <a:moveTo>
                  <a:pt x="329" y="196"/>
                </a:moveTo>
                <a:cubicBezTo>
                  <a:pt x="323" y="190"/>
                  <a:pt x="314" y="190"/>
                  <a:pt x="308" y="196"/>
                </a:cubicBezTo>
                <a:cubicBezTo>
                  <a:pt x="302" y="201"/>
                  <a:pt x="302" y="211"/>
                  <a:pt x="308" y="217"/>
                </a:cubicBezTo>
                <a:cubicBezTo>
                  <a:pt x="421" y="330"/>
                  <a:pt x="421" y="330"/>
                  <a:pt x="421" y="330"/>
                </a:cubicBezTo>
                <a:cubicBezTo>
                  <a:pt x="421" y="330"/>
                  <a:pt x="421" y="330"/>
                  <a:pt x="421" y="330"/>
                </a:cubicBezTo>
                <a:cubicBezTo>
                  <a:pt x="422" y="331"/>
                  <a:pt x="424" y="332"/>
                  <a:pt x="425" y="333"/>
                </a:cubicBezTo>
                <a:cubicBezTo>
                  <a:pt x="427" y="334"/>
                  <a:pt x="429" y="334"/>
                  <a:pt x="431" y="334"/>
                </a:cubicBezTo>
                <a:cubicBezTo>
                  <a:pt x="433" y="334"/>
                  <a:pt x="435" y="334"/>
                  <a:pt x="437" y="333"/>
                </a:cubicBezTo>
                <a:cubicBezTo>
                  <a:pt x="439" y="332"/>
                  <a:pt x="440" y="331"/>
                  <a:pt x="441" y="330"/>
                </a:cubicBezTo>
                <a:cubicBezTo>
                  <a:pt x="442" y="330"/>
                  <a:pt x="442" y="330"/>
                  <a:pt x="442" y="330"/>
                </a:cubicBezTo>
                <a:cubicBezTo>
                  <a:pt x="555" y="217"/>
                  <a:pt x="555" y="217"/>
                  <a:pt x="555" y="217"/>
                </a:cubicBezTo>
                <a:cubicBezTo>
                  <a:pt x="561" y="211"/>
                  <a:pt x="561" y="201"/>
                  <a:pt x="555" y="196"/>
                </a:cubicBezTo>
                <a:cubicBezTo>
                  <a:pt x="549" y="190"/>
                  <a:pt x="539" y="190"/>
                  <a:pt x="533" y="196"/>
                </a:cubicBezTo>
                <a:cubicBezTo>
                  <a:pt x="446" y="282"/>
                  <a:pt x="446" y="282"/>
                  <a:pt x="446" y="282"/>
                </a:cubicBezTo>
                <a:cubicBezTo>
                  <a:pt x="446" y="15"/>
                  <a:pt x="446" y="15"/>
                  <a:pt x="446" y="15"/>
                </a:cubicBezTo>
                <a:cubicBezTo>
                  <a:pt x="446" y="7"/>
                  <a:pt x="440" y="0"/>
                  <a:pt x="431" y="0"/>
                </a:cubicBezTo>
                <a:cubicBezTo>
                  <a:pt x="423" y="0"/>
                  <a:pt x="416" y="7"/>
                  <a:pt x="416" y="15"/>
                </a:cubicBezTo>
                <a:cubicBezTo>
                  <a:pt x="416" y="282"/>
                  <a:pt x="416" y="282"/>
                  <a:pt x="416" y="282"/>
                </a:cubicBezTo>
                <a:lnTo>
                  <a:pt x="329" y="196"/>
                </a:lnTo>
                <a:close/>
                <a:moveTo>
                  <a:pt x="329" y="196"/>
                </a:moveTo>
                <a:cubicBezTo>
                  <a:pt x="329" y="196"/>
                  <a:pt x="329" y="196"/>
                  <a:pt x="329" y="1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3" name="Freeform 241"/>
          <p:cNvSpPr>
            <a:spLocks noEditPoints="1"/>
          </p:cNvSpPr>
          <p:nvPr/>
        </p:nvSpPr>
        <p:spPr bwMode="auto">
          <a:xfrm>
            <a:off x="12641263" y="5075239"/>
            <a:ext cx="660400" cy="657226"/>
          </a:xfrm>
          <a:custGeom>
            <a:avLst/>
            <a:gdLst>
              <a:gd name="T0" fmla="*/ 835 w 865"/>
              <a:gd name="T1" fmla="*/ 737 h 866"/>
              <a:gd name="T2" fmla="*/ 736 w 865"/>
              <a:gd name="T3" fmla="*/ 835 h 866"/>
              <a:gd name="T4" fmla="*/ 736 w 865"/>
              <a:gd name="T5" fmla="*/ 866 h 866"/>
              <a:gd name="T6" fmla="*/ 865 w 865"/>
              <a:gd name="T7" fmla="*/ 851 h 866"/>
              <a:gd name="T8" fmla="*/ 850 w 865"/>
              <a:gd name="T9" fmla="*/ 721 h 866"/>
              <a:gd name="T10" fmla="*/ 850 w 865"/>
              <a:gd name="T11" fmla="*/ 721 h 866"/>
              <a:gd name="T12" fmla="*/ 331 w 865"/>
              <a:gd name="T13" fmla="*/ 835 h 866"/>
              <a:gd name="T14" fmla="*/ 331 w 865"/>
              <a:gd name="T15" fmla="*/ 866 h 866"/>
              <a:gd name="T16" fmla="*/ 549 w 865"/>
              <a:gd name="T17" fmla="*/ 851 h 866"/>
              <a:gd name="T18" fmla="*/ 534 w 865"/>
              <a:gd name="T19" fmla="*/ 835 h 866"/>
              <a:gd name="T20" fmla="*/ 129 w 865"/>
              <a:gd name="T21" fmla="*/ 835 h 866"/>
              <a:gd name="T22" fmla="*/ 30 w 865"/>
              <a:gd name="T23" fmla="*/ 737 h 866"/>
              <a:gd name="T24" fmla="*/ 0 w 865"/>
              <a:gd name="T25" fmla="*/ 737 h 866"/>
              <a:gd name="T26" fmla="*/ 15 w 865"/>
              <a:gd name="T27" fmla="*/ 866 h 866"/>
              <a:gd name="T28" fmla="*/ 144 w 865"/>
              <a:gd name="T29" fmla="*/ 851 h 866"/>
              <a:gd name="T30" fmla="*/ 129 w 865"/>
              <a:gd name="T31" fmla="*/ 835 h 866"/>
              <a:gd name="T32" fmla="*/ 15 w 865"/>
              <a:gd name="T33" fmla="*/ 549 h 866"/>
              <a:gd name="T34" fmla="*/ 30 w 865"/>
              <a:gd name="T35" fmla="*/ 332 h 866"/>
              <a:gd name="T36" fmla="*/ 0 w 865"/>
              <a:gd name="T37" fmla="*/ 332 h 866"/>
              <a:gd name="T38" fmla="*/ 15 w 865"/>
              <a:gd name="T39" fmla="*/ 549 h 866"/>
              <a:gd name="T40" fmla="*/ 15 w 865"/>
              <a:gd name="T41" fmla="*/ 549 h 866"/>
              <a:gd name="T42" fmla="*/ 15 w 865"/>
              <a:gd name="T43" fmla="*/ 0 h 866"/>
              <a:gd name="T44" fmla="*/ 0 w 865"/>
              <a:gd name="T45" fmla="*/ 129 h 866"/>
              <a:gd name="T46" fmla="*/ 30 w 865"/>
              <a:gd name="T47" fmla="*/ 129 h 866"/>
              <a:gd name="T48" fmla="*/ 129 w 865"/>
              <a:gd name="T49" fmla="*/ 30 h 866"/>
              <a:gd name="T50" fmla="*/ 129 w 865"/>
              <a:gd name="T51" fmla="*/ 0 h 866"/>
              <a:gd name="T52" fmla="*/ 129 w 865"/>
              <a:gd name="T53" fmla="*/ 0 h 866"/>
              <a:gd name="T54" fmla="*/ 534 w 865"/>
              <a:gd name="T55" fmla="*/ 30 h 866"/>
              <a:gd name="T56" fmla="*/ 534 w 865"/>
              <a:gd name="T57" fmla="*/ 0 h 866"/>
              <a:gd name="T58" fmla="*/ 316 w 865"/>
              <a:gd name="T59" fmla="*/ 15 h 866"/>
              <a:gd name="T60" fmla="*/ 331 w 865"/>
              <a:gd name="T61" fmla="*/ 30 h 866"/>
              <a:gd name="T62" fmla="*/ 850 w 865"/>
              <a:gd name="T63" fmla="*/ 0 h 866"/>
              <a:gd name="T64" fmla="*/ 721 w 865"/>
              <a:gd name="T65" fmla="*/ 15 h 866"/>
              <a:gd name="T66" fmla="*/ 835 w 865"/>
              <a:gd name="T67" fmla="*/ 30 h 866"/>
              <a:gd name="T68" fmla="*/ 850 w 865"/>
              <a:gd name="T69" fmla="*/ 144 h 866"/>
              <a:gd name="T70" fmla="*/ 865 w 865"/>
              <a:gd name="T71" fmla="*/ 15 h 866"/>
              <a:gd name="T72" fmla="*/ 850 w 865"/>
              <a:gd name="T73" fmla="*/ 0 h 866"/>
              <a:gd name="T74" fmla="*/ 850 w 865"/>
              <a:gd name="T75" fmla="*/ 316 h 866"/>
              <a:gd name="T76" fmla="*/ 835 w 865"/>
              <a:gd name="T77" fmla="*/ 534 h 866"/>
              <a:gd name="T78" fmla="*/ 865 w 865"/>
              <a:gd name="T79" fmla="*/ 534 h 866"/>
              <a:gd name="T80" fmla="*/ 850 w 865"/>
              <a:gd name="T81" fmla="*/ 316 h 866"/>
              <a:gd name="T82" fmla="*/ 850 w 865"/>
              <a:gd name="T83" fmla="*/ 316 h 866"/>
              <a:gd name="T84" fmla="*/ 423 w 865"/>
              <a:gd name="T85" fmla="*/ 710 h 866"/>
              <a:gd name="T86" fmla="*/ 438 w 865"/>
              <a:gd name="T87" fmla="*/ 713 h 866"/>
              <a:gd name="T88" fmla="*/ 443 w 865"/>
              <a:gd name="T89" fmla="*/ 709 h 866"/>
              <a:gd name="T90" fmla="*/ 671 w 865"/>
              <a:gd name="T91" fmla="*/ 460 h 866"/>
              <a:gd name="T92" fmla="*/ 650 w 865"/>
              <a:gd name="T93" fmla="*/ 460 h 866"/>
              <a:gd name="T94" fmla="*/ 448 w 865"/>
              <a:gd name="T95" fmla="*/ 167 h 866"/>
              <a:gd name="T96" fmla="*/ 417 w 865"/>
              <a:gd name="T97" fmla="*/ 167 h 866"/>
              <a:gd name="T98" fmla="*/ 216 w 865"/>
              <a:gd name="T99" fmla="*/ 460 h 866"/>
              <a:gd name="T100" fmla="*/ 194 w 865"/>
              <a:gd name="T101" fmla="*/ 460 h 866"/>
              <a:gd name="T102" fmla="*/ 422 w 865"/>
              <a:gd name="T103" fmla="*/ 709 h 866"/>
              <a:gd name="T104" fmla="*/ 422 w 865"/>
              <a:gd name="T105" fmla="*/ 709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65" h="866">
                <a:moveTo>
                  <a:pt x="850" y="721"/>
                </a:moveTo>
                <a:cubicBezTo>
                  <a:pt x="842" y="721"/>
                  <a:pt x="835" y="728"/>
                  <a:pt x="835" y="737"/>
                </a:cubicBezTo>
                <a:cubicBezTo>
                  <a:pt x="835" y="835"/>
                  <a:pt x="835" y="835"/>
                  <a:pt x="835" y="835"/>
                </a:cubicBezTo>
                <a:cubicBezTo>
                  <a:pt x="736" y="835"/>
                  <a:pt x="736" y="835"/>
                  <a:pt x="736" y="835"/>
                </a:cubicBezTo>
                <a:cubicBezTo>
                  <a:pt x="728" y="835"/>
                  <a:pt x="721" y="842"/>
                  <a:pt x="721" y="851"/>
                </a:cubicBezTo>
                <a:cubicBezTo>
                  <a:pt x="721" y="859"/>
                  <a:pt x="728" y="866"/>
                  <a:pt x="736" y="866"/>
                </a:cubicBezTo>
                <a:cubicBezTo>
                  <a:pt x="850" y="866"/>
                  <a:pt x="850" y="866"/>
                  <a:pt x="850" y="866"/>
                </a:cubicBezTo>
                <a:cubicBezTo>
                  <a:pt x="859" y="866"/>
                  <a:pt x="865" y="859"/>
                  <a:pt x="865" y="851"/>
                </a:cubicBezTo>
                <a:cubicBezTo>
                  <a:pt x="865" y="737"/>
                  <a:pt x="865" y="737"/>
                  <a:pt x="865" y="737"/>
                </a:cubicBezTo>
                <a:cubicBezTo>
                  <a:pt x="865" y="728"/>
                  <a:pt x="859" y="721"/>
                  <a:pt x="850" y="721"/>
                </a:cubicBezTo>
                <a:close/>
                <a:moveTo>
                  <a:pt x="850" y="721"/>
                </a:moveTo>
                <a:cubicBezTo>
                  <a:pt x="850" y="721"/>
                  <a:pt x="850" y="721"/>
                  <a:pt x="850" y="721"/>
                </a:cubicBezTo>
                <a:moveTo>
                  <a:pt x="534" y="835"/>
                </a:moveTo>
                <a:cubicBezTo>
                  <a:pt x="331" y="835"/>
                  <a:pt x="331" y="835"/>
                  <a:pt x="331" y="835"/>
                </a:cubicBezTo>
                <a:cubicBezTo>
                  <a:pt x="323" y="835"/>
                  <a:pt x="316" y="842"/>
                  <a:pt x="316" y="851"/>
                </a:cubicBezTo>
                <a:cubicBezTo>
                  <a:pt x="316" y="859"/>
                  <a:pt x="323" y="866"/>
                  <a:pt x="331" y="866"/>
                </a:cubicBezTo>
                <a:cubicBezTo>
                  <a:pt x="534" y="866"/>
                  <a:pt x="534" y="866"/>
                  <a:pt x="534" y="866"/>
                </a:cubicBezTo>
                <a:cubicBezTo>
                  <a:pt x="542" y="866"/>
                  <a:pt x="549" y="859"/>
                  <a:pt x="549" y="851"/>
                </a:cubicBezTo>
                <a:cubicBezTo>
                  <a:pt x="549" y="842"/>
                  <a:pt x="542" y="835"/>
                  <a:pt x="534" y="835"/>
                </a:cubicBezTo>
                <a:close/>
                <a:moveTo>
                  <a:pt x="534" y="835"/>
                </a:moveTo>
                <a:cubicBezTo>
                  <a:pt x="534" y="835"/>
                  <a:pt x="534" y="835"/>
                  <a:pt x="534" y="835"/>
                </a:cubicBezTo>
                <a:moveTo>
                  <a:pt x="129" y="835"/>
                </a:moveTo>
                <a:cubicBezTo>
                  <a:pt x="30" y="835"/>
                  <a:pt x="30" y="835"/>
                  <a:pt x="30" y="835"/>
                </a:cubicBezTo>
                <a:cubicBezTo>
                  <a:pt x="30" y="737"/>
                  <a:pt x="30" y="737"/>
                  <a:pt x="30" y="737"/>
                </a:cubicBezTo>
                <a:cubicBezTo>
                  <a:pt x="30" y="728"/>
                  <a:pt x="23" y="721"/>
                  <a:pt x="15" y="721"/>
                </a:cubicBezTo>
                <a:cubicBezTo>
                  <a:pt x="7" y="721"/>
                  <a:pt x="0" y="728"/>
                  <a:pt x="0" y="737"/>
                </a:cubicBezTo>
                <a:cubicBezTo>
                  <a:pt x="0" y="851"/>
                  <a:pt x="0" y="851"/>
                  <a:pt x="0" y="851"/>
                </a:cubicBezTo>
                <a:cubicBezTo>
                  <a:pt x="0" y="859"/>
                  <a:pt x="7" y="866"/>
                  <a:pt x="15" y="866"/>
                </a:cubicBezTo>
                <a:cubicBezTo>
                  <a:pt x="129" y="866"/>
                  <a:pt x="129" y="866"/>
                  <a:pt x="129" y="866"/>
                </a:cubicBezTo>
                <a:cubicBezTo>
                  <a:pt x="137" y="866"/>
                  <a:pt x="144" y="859"/>
                  <a:pt x="144" y="851"/>
                </a:cubicBezTo>
                <a:cubicBezTo>
                  <a:pt x="144" y="842"/>
                  <a:pt x="137" y="835"/>
                  <a:pt x="129" y="835"/>
                </a:cubicBezTo>
                <a:close/>
                <a:moveTo>
                  <a:pt x="129" y="835"/>
                </a:moveTo>
                <a:cubicBezTo>
                  <a:pt x="129" y="835"/>
                  <a:pt x="129" y="835"/>
                  <a:pt x="129" y="835"/>
                </a:cubicBezTo>
                <a:moveTo>
                  <a:pt x="15" y="549"/>
                </a:moveTo>
                <a:cubicBezTo>
                  <a:pt x="23" y="549"/>
                  <a:pt x="30" y="542"/>
                  <a:pt x="30" y="534"/>
                </a:cubicBezTo>
                <a:cubicBezTo>
                  <a:pt x="30" y="332"/>
                  <a:pt x="30" y="332"/>
                  <a:pt x="30" y="332"/>
                </a:cubicBezTo>
                <a:cubicBezTo>
                  <a:pt x="30" y="323"/>
                  <a:pt x="23" y="316"/>
                  <a:pt x="15" y="316"/>
                </a:cubicBezTo>
                <a:cubicBezTo>
                  <a:pt x="7" y="316"/>
                  <a:pt x="0" y="323"/>
                  <a:pt x="0" y="332"/>
                </a:cubicBezTo>
                <a:cubicBezTo>
                  <a:pt x="0" y="534"/>
                  <a:pt x="0" y="534"/>
                  <a:pt x="0" y="534"/>
                </a:cubicBezTo>
                <a:cubicBezTo>
                  <a:pt x="0" y="542"/>
                  <a:pt x="7" y="549"/>
                  <a:pt x="15" y="549"/>
                </a:cubicBezTo>
                <a:close/>
                <a:moveTo>
                  <a:pt x="15" y="549"/>
                </a:moveTo>
                <a:cubicBezTo>
                  <a:pt x="15" y="549"/>
                  <a:pt x="15" y="549"/>
                  <a:pt x="15" y="549"/>
                </a:cubicBezTo>
                <a:moveTo>
                  <a:pt x="129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7" y="144"/>
                  <a:pt x="15" y="144"/>
                </a:cubicBezTo>
                <a:cubicBezTo>
                  <a:pt x="23" y="144"/>
                  <a:pt x="30" y="137"/>
                  <a:pt x="30" y="129"/>
                </a:cubicBezTo>
                <a:cubicBezTo>
                  <a:pt x="30" y="30"/>
                  <a:pt x="30" y="30"/>
                  <a:pt x="30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37" y="30"/>
                  <a:pt x="144" y="23"/>
                  <a:pt x="144" y="15"/>
                </a:cubicBezTo>
                <a:cubicBezTo>
                  <a:pt x="144" y="7"/>
                  <a:pt x="137" y="0"/>
                  <a:pt x="129" y="0"/>
                </a:cubicBezTo>
                <a:close/>
                <a:moveTo>
                  <a:pt x="129" y="0"/>
                </a:moveTo>
                <a:cubicBezTo>
                  <a:pt x="129" y="0"/>
                  <a:pt x="129" y="0"/>
                  <a:pt x="129" y="0"/>
                </a:cubicBezTo>
                <a:moveTo>
                  <a:pt x="331" y="30"/>
                </a:moveTo>
                <a:cubicBezTo>
                  <a:pt x="534" y="30"/>
                  <a:pt x="534" y="30"/>
                  <a:pt x="534" y="30"/>
                </a:cubicBezTo>
                <a:cubicBezTo>
                  <a:pt x="542" y="30"/>
                  <a:pt x="549" y="23"/>
                  <a:pt x="549" y="15"/>
                </a:cubicBezTo>
                <a:cubicBezTo>
                  <a:pt x="549" y="7"/>
                  <a:pt x="542" y="0"/>
                  <a:pt x="534" y="0"/>
                </a:cubicBezTo>
                <a:cubicBezTo>
                  <a:pt x="331" y="0"/>
                  <a:pt x="331" y="0"/>
                  <a:pt x="331" y="0"/>
                </a:cubicBezTo>
                <a:cubicBezTo>
                  <a:pt x="323" y="0"/>
                  <a:pt x="316" y="7"/>
                  <a:pt x="316" y="15"/>
                </a:cubicBezTo>
                <a:cubicBezTo>
                  <a:pt x="316" y="23"/>
                  <a:pt x="323" y="30"/>
                  <a:pt x="331" y="30"/>
                </a:cubicBezTo>
                <a:close/>
                <a:moveTo>
                  <a:pt x="331" y="30"/>
                </a:moveTo>
                <a:cubicBezTo>
                  <a:pt x="331" y="30"/>
                  <a:pt x="331" y="30"/>
                  <a:pt x="331" y="30"/>
                </a:cubicBezTo>
                <a:moveTo>
                  <a:pt x="850" y="0"/>
                </a:moveTo>
                <a:cubicBezTo>
                  <a:pt x="736" y="0"/>
                  <a:pt x="736" y="0"/>
                  <a:pt x="736" y="0"/>
                </a:cubicBezTo>
                <a:cubicBezTo>
                  <a:pt x="728" y="0"/>
                  <a:pt x="721" y="7"/>
                  <a:pt x="721" y="15"/>
                </a:cubicBezTo>
                <a:cubicBezTo>
                  <a:pt x="721" y="23"/>
                  <a:pt x="728" y="30"/>
                  <a:pt x="736" y="30"/>
                </a:cubicBezTo>
                <a:cubicBezTo>
                  <a:pt x="835" y="30"/>
                  <a:pt x="835" y="30"/>
                  <a:pt x="835" y="30"/>
                </a:cubicBezTo>
                <a:cubicBezTo>
                  <a:pt x="835" y="129"/>
                  <a:pt x="835" y="129"/>
                  <a:pt x="835" y="129"/>
                </a:cubicBezTo>
                <a:cubicBezTo>
                  <a:pt x="835" y="137"/>
                  <a:pt x="842" y="144"/>
                  <a:pt x="850" y="144"/>
                </a:cubicBezTo>
                <a:cubicBezTo>
                  <a:pt x="859" y="144"/>
                  <a:pt x="865" y="137"/>
                  <a:pt x="865" y="129"/>
                </a:cubicBezTo>
                <a:cubicBezTo>
                  <a:pt x="865" y="15"/>
                  <a:pt x="865" y="15"/>
                  <a:pt x="865" y="15"/>
                </a:cubicBezTo>
                <a:cubicBezTo>
                  <a:pt x="865" y="7"/>
                  <a:pt x="859" y="0"/>
                  <a:pt x="850" y="0"/>
                </a:cubicBezTo>
                <a:close/>
                <a:moveTo>
                  <a:pt x="850" y="0"/>
                </a:moveTo>
                <a:cubicBezTo>
                  <a:pt x="850" y="0"/>
                  <a:pt x="850" y="0"/>
                  <a:pt x="850" y="0"/>
                </a:cubicBezTo>
                <a:moveTo>
                  <a:pt x="850" y="316"/>
                </a:moveTo>
                <a:cubicBezTo>
                  <a:pt x="842" y="316"/>
                  <a:pt x="835" y="323"/>
                  <a:pt x="835" y="332"/>
                </a:cubicBezTo>
                <a:cubicBezTo>
                  <a:pt x="835" y="534"/>
                  <a:pt x="835" y="534"/>
                  <a:pt x="835" y="534"/>
                </a:cubicBezTo>
                <a:cubicBezTo>
                  <a:pt x="835" y="542"/>
                  <a:pt x="842" y="549"/>
                  <a:pt x="850" y="549"/>
                </a:cubicBezTo>
                <a:cubicBezTo>
                  <a:pt x="859" y="549"/>
                  <a:pt x="865" y="542"/>
                  <a:pt x="865" y="534"/>
                </a:cubicBezTo>
                <a:cubicBezTo>
                  <a:pt x="865" y="332"/>
                  <a:pt x="865" y="332"/>
                  <a:pt x="865" y="332"/>
                </a:cubicBezTo>
                <a:cubicBezTo>
                  <a:pt x="865" y="323"/>
                  <a:pt x="859" y="316"/>
                  <a:pt x="850" y="316"/>
                </a:cubicBezTo>
                <a:close/>
                <a:moveTo>
                  <a:pt x="850" y="316"/>
                </a:moveTo>
                <a:cubicBezTo>
                  <a:pt x="850" y="316"/>
                  <a:pt x="850" y="316"/>
                  <a:pt x="850" y="316"/>
                </a:cubicBezTo>
                <a:moveTo>
                  <a:pt x="422" y="709"/>
                </a:moveTo>
                <a:cubicBezTo>
                  <a:pt x="422" y="710"/>
                  <a:pt x="422" y="710"/>
                  <a:pt x="423" y="710"/>
                </a:cubicBezTo>
                <a:cubicBezTo>
                  <a:pt x="424" y="711"/>
                  <a:pt x="425" y="712"/>
                  <a:pt x="427" y="713"/>
                </a:cubicBezTo>
                <a:cubicBezTo>
                  <a:pt x="430" y="714"/>
                  <a:pt x="435" y="714"/>
                  <a:pt x="438" y="713"/>
                </a:cubicBezTo>
                <a:cubicBezTo>
                  <a:pt x="440" y="712"/>
                  <a:pt x="441" y="711"/>
                  <a:pt x="442" y="710"/>
                </a:cubicBezTo>
                <a:cubicBezTo>
                  <a:pt x="443" y="710"/>
                  <a:pt x="443" y="710"/>
                  <a:pt x="443" y="709"/>
                </a:cubicBezTo>
                <a:cubicBezTo>
                  <a:pt x="671" y="481"/>
                  <a:pt x="671" y="481"/>
                  <a:pt x="671" y="481"/>
                </a:cubicBezTo>
                <a:cubicBezTo>
                  <a:pt x="677" y="476"/>
                  <a:pt x="677" y="466"/>
                  <a:pt x="671" y="460"/>
                </a:cubicBezTo>
                <a:cubicBezTo>
                  <a:pt x="668" y="457"/>
                  <a:pt x="664" y="456"/>
                  <a:pt x="660" y="456"/>
                </a:cubicBezTo>
                <a:cubicBezTo>
                  <a:pt x="656" y="456"/>
                  <a:pt x="653" y="457"/>
                  <a:pt x="650" y="460"/>
                </a:cubicBezTo>
                <a:cubicBezTo>
                  <a:pt x="448" y="662"/>
                  <a:pt x="448" y="662"/>
                  <a:pt x="448" y="662"/>
                </a:cubicBezTo>
                <a:cubicBezTo>
                  <a:pt x="448" y="167"/>
                  <a:pt x="448" y="167"/>
                  <a:pt x="448" y="167"/>
                </a:cubicBezTo>
                <a:cubicBezTo>
                  <a:pt x="448" y="159"/>
                  <a:pt x="441" y="152"/>
                  <a:pt x="433" y="152"/>
                </a:cubicBezTo>
                <a:cubicBezTo>
                  <a:pt x="424" y="152"/>
                  <a:pt x="417" y="159"/>
                  <a:pt x="417" y="167"/>
                </a:cubicBezTo>
                <a:cubicBezTo>
                  <a:pt x="417" y="662"/>
                  <a:pt x="417" y="662"/>
                  <a:pt x="417" y="662"/>
                </a:cubicBezTo>
                <a:cubicBezTo>
                  <a:pt x="216" y="460"/>
                  <a:pt x="216" y="460"/>
                  <a:pt x="216" y="460"/>
                </a:cubicBezTo>
                <a:cubicBezTo>
                  <a:pt x="213" y="457"/>
                  <a:pt x="209" y="456"/>
                  <a:pt x="205" y="456"/>
                </a:cubicBezTo>
                <a:cubicBezTo>
                  <a:pt x="201" y="456"/>
                  <a:pt x="197" y="457"/>
                  <a:pt x="194" y="460"/>
                </a:cubicBezTo>
                <a:cubicBezTo>
                  <a:pt x="188" y="466"/>
                  <a:pt x="188" y="476"/>
                  <a:pt x="194" y="481"/>
                </a:cubicBezTo>
                <a:lnTo>
                  <a:pt x="422" y="709"/>
                </a:lnTo>
                <a:close/>
                <a:moveTo>
                  <a:pt x="422" y="709"/>
                </a:moveTo>
                <a:cubicBezTo>
                  <a:pt x="422" y="709"/>
                  <a:pt x="422" y="709"/>
                  <a:pt x="422" y="7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4" name="Freeform 242"/>
          <p:cNvSpPr>
            <a:spLocks noEditPoints="1"/>
          </p:cNvSpPr>
          <p:nvPr/>
        </p:nvSpPr>
        <p:spPr bwMode="auto">
          <a:xfrm>
            <a:off x="17270414" y="11215689"/>
            <a:ext cx="657226" cy="260350"/>
          </a:xfrm>
          <a:custGeom>
            <a:avLst/>
            <a:gdLst>
              <a:gd name="T0" fmla="*/ 464 w 863"/>
              <a:gd name="T1" fmla="*/ 70 h 343"/>
              <a:gd name="T2" fmla="*/ 399 w 863"/>
              <a:gd name="T3" fmla="*/ 70 h 343"/>
              <a:gd name="T4" fmla="*/ 340 w 863"/>
              <a:gd name="T5" fmla="*/ 129 h 343"/>
              <a:gd name="T6" fmla="*/ 340 w 863"/>
              <a:gd name="T7" fmla="*/ 211 h 343"/>
              <a:gd name="T8" fmla="*/ 399 w 863"/>
              <a:gd name="T9" fmla="*/ 271 h 343"/>
              <a:gd name="T10" fmla="*/ 464 w 863"/>
              <a:gd name="T11" fmla="*/ 271 h 343"/>
              <a:gd name="T12" fmla="*/ 523 w 863"/>
              <a:gd name="T13" fmla="*/ 211 h 343"/>
              <a:gd name="T14" fmla="*/ 523 w 863"/>
              <a:gd name="T15" fmla="*/ 129 h 343"/>
              <a:gd name="T16" fmla="*/ 464 w 863"/>
              <a:gd name="T17" fmla="*/ 70 h 343"/>
              <a:gd name="T18" fmla="*/ 493 w 863"/>
              <a:gd name="T19" fmla="*/ 211 h 343"/>
              <a:gd name="T20" fmla="*/ 464 w 863"/>
              <a:gd name="T21" fmla="*/ 241 h 343"/>
              <a:gd name="T22" fmla="*/ 399 w 863"/>
              <a:gd name="T23" fmla="*/ 241 h 343"/>
              <a:gd name="T24" fmla="*/ 371 w 863"/>
              <a:gd name="T25" fmla="*/ 211 h 343"/>
              <a:gd name="T26" fmla="*/ 371 w 863"/>
              <a:gd name="T27" fmla="*/ 129 h 343"/>
              <a:gd name="T28" fmla="*/ 399 w 863"/>
              <a:gd name="T29" fmla="*/ 100 h 343"/>
              <a:gd name="T30" fmla="*/ 464 w 863"/>
              <a:gd name="T31" fmla="*/ 100 h 343"/>
              <a:gd name="T32" fmla="*/ 493 w 863"/>
              <a:gd name="T33" fmla="*/ 129 h 343"/>
              <a:gd name="T34" fmla="*/ 493 w 863"/>
              <a:gd name="T35" fmla="*/ 211 h 343"/>
              <a:gd name="T36" fmla="*/ 493 w 863"/>
              <a:gd name="T37" fmla="*/ 211 h 343"/>
              <a:gd name="T38" fmla="*/ 493 w 863"/>
              <a:gd name="T39" fmla="*/ 211 h 343"/>
              <a:gd name="T40" fmla="*/ 62 w 863"/>
              <a:gd name="T41" fmla="*/ 0 h 343"/>
              <a:gd name="T42" fmla="*/ 12 w 863"/>
              <a:gd name="T43" fmla="*/ 60 h 343"/>
              <a:gd name="T44" fmla="*/ 0 w 863"/>
              <a:gd name="T45" fmla="*/ 171 h 343"/>
              <a:gd name="T46" fmla="*/ 62 w 863"/>
              <a:gd name="T47" fmla="*/ 343 h 343"/>
              <a:gd name="T48" fmla="*/ 334 w 863"/>
              <a:gd name="T49" fmla="*/ 191 h 343"/>
              <a:gd name="T50" fmla="*/ 334 w 863"/>
              <a:gd name="T51" fmla="*/ 154 h 343"/>
              <a:gd name="T52" fmla="*/ 62 w 863"/>
              <a:gd name="T53" fmla="*/ 0 h 343"/>
              <a:gd name="T54" fmla="*/ 304 w 863"/>
              <a:gd name="T55" fmla="*/ 191 h 343"/>
              <a:gd name="T56" fmla="*/ 62 w 863"/>
              <a:gd name="T57" fmla="*/ 313 h 343"/>
              <a:gd name="T58" fmla="*/ 30 w 863"/>
              <a:gd name="T59" fmla="*/ 171 h 343"/>
              <a:gd name="T60" fmla="*/ 41 w 863"/>
              <a:gd name="T61" fmla="*/ 67 h 343"/>
              <a:gd name="T62" fmla="*/ 62 w 863"/>
              <a:gd name="T63" fmla="*/ 30 h 343"/>
              <a:gd name="T64" fmla="*/ 304 w 863"/>
              <a:gd name="T65" fmla="*/ 154 h 343"/>
              <a:gd name="T66" fmla="*/ 304 w 863"/>
              <a:gd name="T67" fmla="*/ 191 h 343"/>
              <a:gd name="T68" fmla="*/ 304 w 863"/>
              <a:gd name="T69" fmla="*/ 191 h 343"/>
              <a:gd name="T70" fmla="*/ 304 w 863"/>
              <a:gd name="T71" fmla="*/ 191 h 343"/>
              <a:gd name="T72" fmla="*/ 801 w 863"/>
              <a:gd name="T73" fmla="*/ 0 h 343"/>
              <a:gd name="T74" fmla="*/ 530 w 863"/>
              <a:gd name="T75" fmla="*/ 154 h 343"/>
              <a:gd name="T76" fmla="*/ 530 w 863"/>
              <a:gd name="T77" fmla="*/ 191 h 343"/>
              <a:gd name="T78" fmla="*/ 801 w 863"/>
              <a:gd name="T79" fmla="*/ 343 h 343"/>
              <a:gd name="T80" fmla="*/ 863 w 863"/>
              <a:gd name="T81" fmla="*/ 171 h 343"/>
              <a:gd name="T82" fmla="*/ 801 w 863"/>
              <a:gd name="T83" fmla="*/ 0 h 343"/>
              <a:gd name="T84" fmla="*/ 821 w 863"/>
              <a:gd name="T85" fmla="*/ 275 h 343"/>
              <a:gd name="T86" fmla="*/ 801 w 863"/>
              <a:gd name="T87" fmla="*/ 313 h 343"/>
              <a:gd name="T88" fmla="*/ 560 w 863"/>
              <a:gd name="T89" fmla="*/ 191 h 343"/>
              <a:gd name="T90" fmla="*/ 560 w 863"/>
              <a:gd name="T91" fmla="*/ 154 h 343"/>
              <a:gd name="T92" fmla="*/ 801 w 863"/>
              <a:gd name="T93" fmla="*/ 30 h 343"/>
              <a:gd name="T94" fmla="*/ 832 w 863"/>
              <a:gd name="T95" fmla="*/ 171 h 343"/>
              <a:gd name="T96" fmla="*/ 821 w 863"/>
              <a:gd name="T97" fmla="*/ 275 h 343"/>
              <a:gd name="T98" fmla="*/ 821 w 863"/>
              <a:gd name="T99" fmla="*/ 275 h 343"/>
              <a:gd name="T100" fmla="*/ 821 w 863"/>
              <a:gd name="T101" fmla="*/ 275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63" h="343">
                <a:moveTo>
                  <a:pt x="464" y="70"/>
                </a:moveTo>
                <a:cubicBezTo>
                  <a:pt x="399" y="70"/>
                  <a:pt x="399" y="70"/>
                  <a:pt x="399" y="70"/>
                </a:cubicBezTo>
                <a:cubicBezTo>
                  <a:pt x="366" y="70"/>
                  <a:pt x="340" y="96"/>
                  <a:pt x="340" y="129"/>
                </a:cubicBezTo>
                <a:cubicBezTo>
                  <a:pt x="340" y="211"/>
                  <a:pt x="340" y="211"/>
                  <a:pt x="340" y="211"/>
                </a:cubicBezTo>
                <a:cubicBezTo>
                  <a:pt x="340" y="244"/>
                  <a:pt x="367" y="271"/>
                  <a:pt x="399" y="271"/>
                </a:cubicBezTo>
                <a:cubicBezTo>
                  <a:pt x="464" y="271"/>
                  <a:pt x="464" y="271"/>
                  <a:pt x="464" y="271"/>
                </a:cubicBezTo>
                <a:cubicBezTo>
                  <a:pt x="497" y="271"/>
                  <a:pt x="523" y="244"/>
                  <a:pt x="523" y="211"/>
                </a:cubicBezTo>
                <a:cubicBezTo>
                  <a:pt x="523" y="129"/>
                  <a:pt x="523" y="129"/>
                  <a:pt x="523" y="129"/>
                </a:cubicBezTo>
                <a:cubicBezTo>
                  <a:pt x="523" y="96"/>
                  <a:pt x="497" y="70"/>
                  <a:pt x="464" y="70"/>
                </a:cubicBezTo>
                <a:close/>
                <a:moveTo>
                  <a:pt x="493" y="211"/>
                </a:moveTo>
                <a:cubicBezTo>
                  <a:pt x="493" y="227"/>
                  <a:pt x="480" y="241"/>
                  <a:pt x="464" y="241"/>
                </a:cubicBezTo>
                <a:cubicBezTo>
                  <a:pt x="399" y="241"/>
                  <a:pt x="399" y="241"/>
                  <a:pt x="399" y="241"/>
                </a:cubicBezTo>
                <a:cubicBezTo>
                  <a:pt x="383" y="241"/>
                  <a:pt x="371" y="227"/>
                  <a:pt x="371" y="211"/>
                </a:cubicBezTo>
                <a:cubicBezTo>
                  <a:pt x="371" y="129"/>
                  <a:pt x="371" y="129"/>
                  <a:pt x="371" y="129"/>
                </a:cubicBezTo>
                <a:cubicBezTo>
                  <a:pt x="371" y="113"/>
                  <a:pt x="383" y="100"/>
                  <a:pt x="399" y="100"/>
                </a:cubicBezTo>
                <a:cubicBezTo>
                  <a:pt x="464" y="100"/>
                  <a:pt x="464" y="100"/>
                  <a:pt x="464" y="100"/>
                </a:cubicBezTo>
                <a:cubicBezTo>
                  <a:pt x="480" y="100"/>
                  <a:pt x="493" y="113"/>
                  <a:pt x="493" y="129"/>
                </a:cubicBezTo>
                <a:lnTo>
                  <a:pt x="493" y="211"/>
                </a:lnTo>
                <a:close/>
                <a:moveTo>
                  <a:pt x="493" y="211"/>
                </a:moveTo>
                <a:cubicBezTo>
                  <a:pt x="493" y="211"/>
                  <a:pt x="493" y="211"/>
                  <a:pt x="493" y="211"/>
                </a:cubicBezTo>
                <a:moveTo>
                  <a:pt x="62" y="0"/>
                </a:moveTo>
                <a:cubicBezTo>
                  <a:pt x="40" y="0"/>
                  <a:pt x="23" y="20"/>
                  <a:pt x="12" y="60"/>
                </a:cubicBezTo>
                <a:cubicBezTo>
                  <a:pt x="4" y="89"/>
                  <a:pt x="0" y="128"/>
                  <a:pt x="0" y="171"/>
                </a:cubicBezTo>
                <a:cubicBezTo>
                  <a:pt x="0" y="199"/>
                  <a:pt x="3" y="343"/>
                  <a:pt x="62" y="343"/>
                </a:cubicBezTo>
                <a:cubicBezTo>
                  <a:pt x="127" y="343"/>
                  <a:pt x="334" y="273"/>
                  <a:pt x="334" y="191"/>
                </a:cubicBezTo>
                <a:cubicBezTo>
                  <a:pt x="334" y="154"/>
                  <a:pt x="334" y="154"/>
                  <a:pt x="334" y="154"/>
                </a:cubicBezTo>
                <a:cubicBezTo>
                  <a:pt x="334" y="66"/>
                  <a:pt x="94" y="0"/>
                  <a:pt x="62" y="0"/>
                </a:cubicBezTo>
                <a:close/>
                <a:moveTo>
                  <a:pt x="304" y="191"/>
                </a:moveTo>
                <a:cubicBezTo>
                  <a:pt x="304" y="244"/>
                  <a:pt x="127" y="313"/>
                  <a:pt x="62" y="313"/>
                </a:cubicBezTo>
                <a:cubicBezTo>
                  <a:pt x="51" y="313"/>
                  <a:pt x="30" y="264"/>
                  <a:pt x="30" y="171"/>
                </a:cubicBezTo>
                <a:cubicBezTo>
                  <a:pt x="30" y="132"/>
                  <a:pt x="34" y="94"/>
                  <a:pt x="41" y="67"/>
                </a:cubicBezTo>
                <a:cubicBezTo>
                  <a:pt x="49" y="40"/>
                  <a:pt x="58" y="30"/>
                  <a:pt x="62" y="30"/>
                </a:cubicBezTo>
                <a:cubicBezTo>
                  <a:pt x="96" y="30"/>
                  <a:pt x="304" y="99"/>
                  <a:pt x="304" y="154"/>
                </a:cubicBezTo>
                <a:lnTo>
                  <a:pt x="304" y="191"/>
                </a:lnTo>
                <a:close/>
                <a:moveTo>
                  <a:pt x="304" y="191"/>
                </a:moveTo>
                <a:cubicBezTo>
                  <a:pt x="304" y="191"/>
                  <a:pt x="304" y="191"/>
                  <a:pt x="304" y="191"/>
                </a:cubicBezTo>
                <a:moveTo>
                  <a:pt x="801" y="0"/>
                </a:moveTo>
                <a:cubicBezTo>
                  <a:pt x="769" y="0"/>
                  <a:pt x="530" y="66"/>
                  <a:pt x="530" y="154"/>
                </a:cubicBezTo>
                <a:cubicBezTo>
                  <a:pt x="530" y="191"/>
                  <a:pt x="530" y="191"/>
                  <a:pt x="530" y="191"/>
                </a:cubicBezTo>
                <a:cubicBezTo>
                  <a:pt x="530" y="273"/>
                  <a:pt x="737" y="343"/>
                  <a:pt x="801" y="343"/>
                </a:cubicBezTo>
                <a:cubicBezTo>
                  <a:pt x="860" y="343"/>
                  <a:pt x="863" y="199"/>
                  <a:pt x="863" y="171"/>
                </a:cubicBezTo>
                <a:cubicBezTo>
                  <a:pt x="863" y="131"/>
                  <a:pt x="858" y="0"/>
                  <a:pt x="801" y="0"/>
                </a:cubicBezTo>
                <a:close/>
                <a:moveTo>
                  <a:pt x="821" y="275"/>
                </a:moveTo>
                <a:cubicBezTo>
                  <a:pt x="813" y="306"/>
                  <a:pt x="803" y="313"/>
                  <a:pt x="801" y="313"/>
                </a:cubicBezTo>
                <a:cubicBezTo>
                  <a:pt x="737" y="313"/>
                  <a:pt x="560" y="244"/>
                  <a:pt x="560" y="191"/>
                </a:cubicBezTo>
                <a:cubicBezTo>
                  <a:pt x="560" y="154"/>
                  <a:pt x="560" y="154"/>
                  <a:pt x="560" y="154"/>
                </a:cubicBezTo>
                <a:cubicBezTo>
                  <a:pt x="560" y="99"/>
                  <a:pt x="767" y="30"/>
                  <a:pt x="801" y="30"/>
                </a:cubicBezTo>
                <a:cubicBezTo>
                  <a:pt x="812" y="30"/>
                  <a:pt x="832" y="78"/>
                  <a:pt x="832" y="171"/>
                </a:cubicBezTo>
                <a:cubicBezTo>
                  <a:pt x="832" y="210"/>
                  <a:pt x="828" y="248"/>
                  <a:pt x="821" y="275"/>
                </a:cubicBezTo>
                <a:close/>
                <a:moveTo>
                  <a:pt x="821" y="275"/>
                </a:moveTo>
                <a:cubicBezTo>
                  <a:pt x="821" y="275"/>
                  <a:pt x="821" y="275"/>
                  <a:pt x="821" y="27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5" name="Freeform 243"/>
          <p:cNvSpPr>
            <a:spLocks noEditPoints="1"/>
          </p:cNvSpPr>
          <p:nvPr/>
        </p:nvSpPr>
        <p:spPr bwMode="auto">
          <a:xfrm>
            <a:off x="14184313" y="5164138"/>
            <a:ext cx="660400" cy="482600"/>
          </a:xfrm>
          <a:custGeom>
            <a:avLst/>
            <a:gdLst>
              <a:gd name="T0" fmla="*/ 819 w 866"/>
              <a:gd name="T1" fmla="*/ 76 h 634"/>
              <a:gd name="T2" fmla="*/ 406 w 866"/>
              <a:gd name="T3" fmla="*/ 76 h 634"/>
              <a:gd name="T4" fmla="*/ 406 w 866"/>
              <a:gd name="T5" fmla="*/ 47 h 634"/>
              <a:gd name="T6" fmla="*/ 359 w 866"/>
              <a:gd name="T7" fmla="*/ 0 h 634"/>
              <a:gd name="T8" fmla="*/ 47 w 866"/>
              <a:gd name="T9" fmla="*/ 0 h 634"/>
              <a:gd name="T10" fmla="*/ 0 w 866"/>
              <a:gd name="T11" fmla="*/ 47 h 634"/>
              <a:gd name="T12" fmla="*/ 0 w 866"/>
              <a:gd name="T13" fmla="*/ 587 h 634"/>
              <a:gd name="T14" fmla="*/ 47 w 866"/>
              <a:gd name="T15" fmla="*/ 634 h 634"/>
              <a:gd name="T16" fmla="*/ 819 w 866"/>
              <a:gd name="T17" fmla="*/ 634 h 634"/>
              <a:gd name="T18" fmla="*/ 866 w 866"/>
              <a:gd name="T19" fmla="*/ 587 h 634"/>
              <a:gd name="T20" fmla="*/ 866 w 866"/>
              <a:gd name="T21" fmla="*/ 123 h 634"/>
              <a:gd name="T22" fmla="*/ 819 w 866"/>
              <a:gd name="T23" fmla="*/ 76 h 634"/>
              <a:gd name="T24" fmla="*/ 47 w 866"/>
              <a:gd name="T25" fmla="*/ 30 h 634"/>
              <a:gd name="T26" fmla="*/ 359 w 866"/>
              <a:gd name="T27" fmla="*/ 30 h 634"/>
              <a:gd name="T28" fmla="*/ 376 w 866"/>
              <a:gd name="T29" fmla="*/ 47 h 634"/>
              <a:gd name="T30" fmla="*/ 376 w 866"/>
              <a:gd name="T31" fmla="*/ 91 h 634"/>
              <a:gd name="T32" fmla="*/ 391 w 866"/>
              <a:gd name="T33" fmla="*/ 106 h 634"/>
              <a:gd name="T34" fmla="*/ 819 w 866"/>
              <a:gd name="T35" fmla="*/ 106 h 634"/>
              <a:gd name="T36" fmla="*/ 835 w 866"/>
              <a:gd name="T37" fmla="*/ 123 h 634"/>
              <a:gd name="T38" fmla="*/ 835 w 866"/>
              <a:gd name="T39" fmla="*/ 189 h 634"/>
              <a:gd name="T40" fmla="*/ 30 w 866"/>
              <a:gd name="T41" fmla="*/ 189 h 634"/>
              <a:gd name="T42" fmla="*/ 30 w 866"/>
              <a:gd name="T43" fmla="*/ 47 h 634"/>
              <a:gd name="T44" fmla="*/ 47 w 866"/>
              <a:gd name="T45" fmla="*/ 30 h 634"/>
              <a:gd name="T46" fmla="*/ 819 w 866"/>
              <a:gd name="T47" fmla="*/ 603 h 634"/>
              <a:gd name="T48" fmla="*/ 47 w 866"/>
              <a:gd name="T49" fmla="*/ 603 h 634"/>
              <a:gd name="T50" fmla="*/ 30 w 866"/>
              <a:gd name="T51" fmla="*/ 587 h 634"/>
              <a:gd name="T52" fmla="*/ 30 w 866"/>
              <a:gd name="T53" fmla="*/ 220 h 634"/>
              <a:gd name="T54" fmla="*/ 835 w 866"/>
              <a:gd name="T55" fmla="*/ 220 h 634"/>
              <a:gd name="T56" fmla="*/ 835 w 866"/>
              <a:gd name="T57" fmla="*/ 587 h 634"/>
              <a:gd name="T58" fmla="*/ 819 w 866"/>
              <a:gd name="T59" fmla="*/ 603 h 634"/>
              <a:gd name="T60" fmla="*/ 819 w 866"/>
              <a:gd name="T61" fmla="*/ 603 h 634"/>
              <a:gd name="T62" fmla="*/ 819 w 866"/>
              <a:gd name="T63" fmla="*/ 603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66" h="634">
                <a:moveTo>
                  <a:pt x="819" y="76"/>
                </a:moveTo>
                <a:cubicBezTo>
                  <a:pt x="406" y="76"/>
                  <a:pt x="406" y="76"/>
                  <a:pt x="406" y="76"/>
                </a:cubicBezTo>
                <a:cubicBezTo>
                  <a:pt x="406" y="47"/>
                  <a:pt x="406" y="47"/>
                  <a:pt x="406" y="47"/>
                </a:cubicBezTo>
                <a:cubicBezTo>
                  <a:pt x="406" y="21"/>
                  <a:pt x="385" y="0"/>
                  <a:pt x="359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21" y="0"/>
                  <a:pt x="0" y="21"/>
                  <a:pt x="0" y="47"/>
                </a:cubicBezTo>
                <a:cubicBezTo>
                  <a:pt x="0" y="587"/>
                  <a:pt x="0" y="587"/>
                  <a:pt x="0" y="587"/>
                </a:cubicBezTo>
                <a:cubicBezTo>
                  <a:pt x="0" y="613"/>
                  <a:pt x="21" y="634"/>
                  <a:pt x="47" y="634"/>
                </a:cubicBezTo>
                <a:cubicBezTo>
                  <a:pt x="819" y="634"/>
                  <a:pt x="819" y="634"/>
                  <a:pt x="819" y="634"/>
                </a:cubicBezTo>
                <a:cubicBezTo>
                  <a:pt x="845" y="634"/>
                  <a:pt x="866" y="613"/>
                  <a:pt x="866" y="587"/>
                </a:cubicBezTo>
                <a:cubicBezTo>
                  <a:pt x="866" y="123"/>
                  <a:pt x="866" y="123"/>
                  <a:pt x="866" y="123"/>
                </a:cubicBezTo>
                <a:cubicBezTo>
                  <a:pt x="866" y="97"/>
                  <a:pt x="845" y="76"/>
                  <a:pt x="819" y="76"/>
                </a:cubicBezTo>
                <a:close/>
                <a:moveTo>
                  <a:pt x="47" y="30"/>
                </a:moveTo>
                <a:cubicBezTo>
                  <a:pt x="359" y="30"/>
                  <a:pt x="359" y="30"/>
                  <a:pt x="359" y="30"/>
                </a:cubicBezTo>
                <a:cubicBezTo>
                  <a:pt x="368" y="30"/>
                  <a:pt x="376" y="37"/>
                  <a:pt x="376" y="47"/>
                </a:cubicBezTo>
                <a:cubicBezTo>
                  <a:pt x="376" y="91"/>
                  <a:pt x="376" y="91"/>
                  <a:pt x="376" y="91"/>
                </a:cubicBezTo>
                <a:cubicBezTo>
                  <a:pt x="376" y="99"/>
                  <a:pt x="382" y="106"/>
                  <a:pt x="391" y="106"/>
                </a:cubicBezTo>
                <a:cubicBezTo>
                  <a:pt x="819" y="106"/>
                  <a:pt x="819" y="106"/>
                  <a:pt x="819" y="106"/>
                </a:cubicBezTo>
                <a:cubicBezTo>
                  <a:pt x="828" y="106"/>
                  <a:pt x="835" y="113"/>
                  <a:pt x="835" y="123"/>
                </a:cubicBezTo>
                <a:cubicBezTo>
                  <a:pt x="835" y="189"/>
                  <a:pt x="835" y="189"/>
                  <a:pt x="835" y="189"/>
                </a:cubicBezTo>
                <a:cubicBezTo>
                  <a:pt x="30" y="189"/>
                  <a:pt x="30" y="189"/>
                  <a:pt x="30" y="189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37"/>
                  <a:pt x="38" y="30"/>
                  <a:pt x="47" y="30"/>
                </a:cubicBezTo>
                <a:close/>
                <a:moveTo>
                  <a:pt x="819" y="603"/>
                </a:moveTo>
                <a:cubicBezTo>
                  <a:pt x="47" y="603"/>
                  <a:pt x="47" y="603"/>
                  <a:pt x="47" y="603"/>
                </a:cubicBezTo>
                <a:cubicBezTo>
                  <a:pt x="38" y="603"/>
                  <a:pt x="30" y="596"/>
                  <a:pt x="30" y="587"/>
                </a:cubicBezTo>
                <a:cubicBezTo>
                  <a:pt x="30" y="220"/>
                  <a:pt x="30" y="220"/>
                  <a:pt x="30" y="220"/>
                </a:cubicBezTo>
                <a:cubicBezTo>
                  <a:pt x="835" y="220"/>
                  <a:pt x="835" y="220"/>
                  <a:pt x="835" y="220"/>
                </a:cubicBezTo>
                <a:cubicBezTo>
                  <a:pt x="835" y="587"/>
                  <a:pt x="835" y="587"/>
                  <a:pt x="835" y="587"/>
                </a:cubicBezTo>
                <a:cubicBezTo>
                  <a:pt x="835" y="596"/>
                  <a:pt x="828" y="603"/>
                  <a:pt x="819" y="603"/>
                </a:cubicBezTo>
                <a:close/>
                <a:moveTo>
                  <a:pt x="819" y="603"/>
                </a:moveTo>
                <a:cubicBezTo>
                  <a:pt x="819" y="603"/>
                  <a:pt x="819" y="603"/>
                  <a:pt x="819" y="60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6" name="Freeform 244"/>
          <p:cNvSpPr>
            <a:spLocks noEditPoints="1"/>
          </p:cNvSpPr>
          <p:nvPr/>
        </p:nvSpPr>
        <p:spPr bwMode="auto">
          <a:xfrm>
            <a:off x="8015288" y="6561139"/>
            <a:ext cx="657226" cy="476250"/>
          </a:xfrm>
          <a:custGeom>
            <a:avLst/>
            <a:gdLst>
              <a:gd name="T0" fmla="*/ 756 w 863"/>
              <a:gd name="T1" fmla="*/ 35 h 629"/>
              <a:gd name="T2" fmla="*/ 705 w 863"/>
              <a:gd name="T3" fmla="*/ 0 h 629"/>
              <a:gd name="T4" fmla="*/ 109 w 863"/>
              <a:gd name="T5" fmla="*/ 33 h 629"/>
              <a:gd name="T6" fmla="*/ 3 w 863"/>
              <a:gd name="T7" fmla="*/ 309 h 629"/>
              <a:gd name="T8" fmla="*/ 0 w 863"/>
              <a:gd name="T9" fmla="*/ 328 h 629"/>
              <a:gd name="T10" fmla="*/ 54 w 863"/>
              <a:gd name="T11" fmla="*/ 629 h 629"/>
              <a:gd name="T12" fmla="*/ 863 w 863"/>
              <a:gd name="T13" fmla="*/ 575 h 629"/>
              <a:gd name="T14" fmla="*/ 860 w 863"/>
              <a:gd name="T15" fmla="*/ 309 h 629"/>
              <a:gd name="T16" fmla="*/ 809 w 863"/>
              <a:gd name="T17" fmla="*/ 599 h 629"/>
              <a:gd name="T18" fmla="*/ 30 w 863"/>
              <a:gd name="T19" fmla="*/ 575 h 629"/>
              <a:gd name="T20" fmla="*/ 32 w 863"/>
              <a:gd name="T21" fmla="*/ 319 h 629"/>
              <a:gd name="T22" fmla="*/ 135 w 863"/>
              <a:gd name="T23" fmla="*/ 48 h 629"/>
              <a:gd name="T24" fmla="*/ 158 w 863"/>
              <a:gd name="T25" fmla="*/ 31 h 629"/>
              <a:gd name="T26" fmla="*/ 727 w 863"/>
              <a:gd name="T27" fmla="*/ 46 h 629"/>
              <a:gd name="T28" fmla="*/ 831 w 863"/>
              <a:gd name="T29" fmla="*/ 319 h 629"/>
              <a:gd name="T30" fmla="*/ 833 w 863"/>
              <a:gd name="T31" fmla="*/ 575 h 629"/>
              <a:gd name="T32" fmla="*/ 833 w 863"/>
              <a:gd name="T33" fmla="*/ 575 h 629"/>
              <a:gd name="T34" fmla="*/ 678 w 863"/>
              <a:gd name="T35" fmla="*/ 78 h 629"/>
              <a:gd name="T36" fmla="*/ 171 w 863"/>
              <a:gd name="T37" fmla="*/ 88 h 629"/>
              <a:gd name="T38" fmla="*/ 98 w 863"/>
              <a:gd name="T39" fmla="*/ 298 h 629"/>
              <a:gd name="T40" fmla="*/ 237 w 863"/>
              <a:gd name="T41" fmla="*/ 304 h 629"/>
              <a:gd name="T42" fmla="*/ 260 w 863"/>
              <a:gd name="T43" fmla="*/ 367 h 629"/>
              <a:gd name="T44" fmla="*/ 588 w 863"/>
              <a:gd name="T45" fmla="*/ 382 h 629"/>
              <a:gd name="T46" fmla="*/ 603 w 863"/>
              <a:gd name="T47" fmla="*/ 328 h 629"/>
              <a:gd name="T48" fmla="*/ 753 w 863"/>
              <a:gd name="T49" fmla="*/ 304 h 629"/>
              <a:gd name="T50" fmla="*/ 767 w 863"/>
              <a:gd name="T51" fmla="*/ 283 h 629"/>
              <a:gd name="T52" fmla="*/ 627 w 863"/>
              <a:gd name="T53" fmla="*/ 274 h 629"/>
              <a:gd name="T54" fmla="*/ 573 w 863"/>
              <a:gd name="T55" fmla="*/ 352 h 629"/>
              <a:gd name="T56" fmla="*/ 291 w 863"/>
              <a:gd name="T57" fmla="*/ 328 h 629"/>
              <a:gd name="T58" fmla="*/ 133 w 863"/>
              <a:gd name="T59" fmla="*/ 274 h 629"/>
              <a:gd name="T60" fmla="*/ 668 w 863"/>
              <a:gd name="T61" fmla="*/ 109 h 629"/>
              <a:gd name="T62" fmla="*/ 627 w 863"/>
              <a:gd name="T63" fmla="*/ 274 h 629"/>
              <a:gd name="T64" fmla="*/ 627 w 863"/>
              <a:gd name="T65" fmla="*/ 274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63" h="629">
                <a:moveTo>
                  <a:pt x="860" y="309"/>
                </a:moveTo>
                <a:cubicBezTo>
                  <a:pt x="756" y="35"/>
                  <a:pt x="756" y="35"/>
                  <a:pt x="756" y="35"/>
                </a:cubicBezTo>
                <a:cubicBezTo>
                  <a:pt x="755" y="35"/>
                  <a:pt x="755" y="34"/>
                  <a:pt x="755" y="34"/>
                </a:cubicBezTo>
                <a:cubicBezTo>
                  <a:pt x="746" y="13"/>
                  <a:pt x="727" y="0"/>
                  <a:pt x="705" y="0"/>
                </a:cubicBezTo>
                <a:cubicBezTo>
                  <a:pt x="158" y="0"/>
                  <a:pt x="158" y="0"/>
                  <a:pt x="158" y="0"/>
                </a:cubicBezTo>
                <a:cubicBezTo>
                  <a:pt x="136" y="0"/>
                  <a:pt x="117" y="13"/>
                  <a:pt x="109" y="33"/>
                </a:cubicBezTo>
                <a:cubicBezTo>
                  <a:pt x="108" y="34"/>
                  <a:pt x="108" y="35"/>
                  <a:pt x="108" y="35"/>
                </a:cubicBezTo>
                <a:cubicBezTo>
                  <a:pt x="3" y="309"/>
                  <a:pt x="3" y="309"/>
                  <a:pt x="3" y="309"/>
                </a:cubicBezTo>
                <a:cubicBezTo>
                  <a:pt x="3" y="309"/>
                  <a:pt x="3" y="310"/>
                  <a:pt x="3" y="310"/>
                </a:cubicBezTo>
                <a:cubicBezTo>
                  <a:pt x="1" y="316"/>
                  <a:pt x="0" y="322"/>
                  <a:pt x="0" y="328"/>
                </a:cubicBezTo>
                <a:cubicBezTo>
                  <a:pt x="0" y="575"/>
                  <a:pt x="0" y="575"/>
                  <a:pt x="0" y="575"/>
                </a:cubicBezTo>
                <a:cubicBezTo>
                  <a:pt x="0" y="605"/>
                  <a:pt x="24" y="629"/>
                  <a:pt x="54" y="629"/>
                </a:cubicBezTo>
                <a:cubicBezTo>
                  <a:pt x="809" y="629"/>
                  <a:pt x="809" y="629"/>
                  <a:pt x="809" y="629"/>
                </a:cubicBezTo>
                <a:cubicBezTo>
                  <a:pt x="839" y="629"/>
                  <a:pt x="863" y="605"/>
                  <a:pt x="863" y="575"/>
                </a:cubicBezTo>
                <a:cubicBezTo>
                  <a:pt x="863" y="328"/>
                  <a:pt x="863" y="328"/>
                  <a:pt x="863" y="328"/>
                </a:cubicBezTo>
                <a:cubicBezTo>
                  <a:pt x="863" y="322"/>
                  <a:pt x="862" y="315"/>
                  <a:pt x="860" y="309"/>
                </a:cubicBezTo>
                <a:close/>
                <a:moveTo>
                  <a:pt x="833" y="575"/>
                </a:moveTo>
                <a:cubicBezTo>
                  <a:pt x="833" y="588"/>
                  <a:pt x="822" y="599"/>
                  <a:pt x="809" y="599"/>
                </a:cubicBezTo>
                <a:cubicBezTo>
                  <a:pt x="54" y="599"/>
                  <a:pt x="54" y="599"/>
                  <a:pt x="54" y="599"/>
                </a:cubicBezTo>
                <a:cubicBezTo>
                  <a:pt x="41" y="599"/>
                  <a:pt x="30" y="588"/>
                  <a:pt x="30" y="575"/>
                </a:cubicBezTo>
                <a:cubicBezTo>
                  <a:pt x="30" y="328"/>
                  <a:pt x="30" y="328"/>
                  <a:pt x="30" y="328"/>
                </a:cubicBezTo>
                <a:cubicBezTo>
                  <a:pt x="30" y="325"/>
                  <a:pt x="31" y="322"/>
                  <a:pt x="32" y="319"/>
                </a:cubicBezTo>
                <a:cubicBezTo>
                  <a:pt x="32" y="319"/>
                  <a:pt x="32" y="318"/>
                  <a:pt x="33" y="318"/>
                </a:cubicBezTo>
                <a:cubicBezTo>
                  <a:pt x="135" y="48"/>
                  <a:pt x="135" y="48"/>
                  <a:pt x="135" y="48"/>
                </a:cubicBezTo>
                <a:cubicBezTo>
                  <a:pt x="136" y="47"/>
                  <a:pt x="136" y="47"/>
                  <a:pt x="136" y="46"/>
                </a:cubicBezTo>
                <a:cubicBezTo>
                  <a:pt x="140" y="37"/>
                  <a:pt x="148" y="31"/>
                  <a:pt x="158" y="31"/>
                </a:cubicBezTo>
                <a:cubicBezTo>
                  <a:pt x="705" y="31"/>
                  <a:pt x="705" y="31"/>
                  <a:pt x="705" y="31"/>
                </a:cubicBezTo>
                <a:cubicBezTo>
                  <a:pt x="715" y="31"/>
                  <a:pt x="724" y="37"/>
                  <a:pt x="727" y="46"/>
                </a:cubicBezTo>
                <a:cubicBezTo>
                  <a:pt x="727" y="46"/>
                  <a:pt x="728" y="47"/>
                  <a:pt x="728" y="47"/>
                </a:cubicBezTo>
                <a:cubicBezTo>
                  <a:pt x="831" y="319"/>
                  <a:pt x="831" y="319"/>
                  <a:pt x="831" y="319"/>
                </a:cubicBezTo>
                <a:cubicBezTo>
                  <a:pt x="832" y="322"/>
                  <a:pt x="833" y="325"/>
                  <a:pt x="833" y="328"/>
                </a:cubicBezTo>
                <a:lnTo>
                  <a:pt x="833" y="575"/>
                </a:lnTo>
                <a:close/>
                <a:moveTo>
                  <a:pt x="833" y="575"/>
                </a:moveTo>
                <a:cubicBezTo>
                  <a:pt x="833" y="575"/>
                  <a:pt x="833" y="575"/>
                  <a:pt x="833" y="575"/>
                </a:cubicBezTo>
                <a:moveTo>
                  <a:pt x="692" y="88"/>
                </a:moveTo>
                <a:cubicBezTo>
                  <a:pt x="690" y="82"/>
                  <a:pt x="685" y="78"/>
                  <a:pt x="678" y="78"/>
                </a:cubicBezTo>
                <a:cubicBezTo>
                  <a:pt x="185" y="78"/>
                  <a:pt x="185" y="78"/>
                  <a:pt x="185" y="78"/>
                </a:cubicBezTo>
                <a:cubicBezTo>
                  <a:pt x="179" y="78"/>
                  <a:pt x="173" y="82"/>
                  <a:pt x="171" y="88"/>
                </a:cubicBezTo>
                <a:cubicBezTo>
                  <a:pt x="97" y="283"/>
                  <a:pt x="97" y="283"/>
                  <a:pt x="97" y="283"/>
                </a:cubicBezTo>
                <a:cubicBezTo>
                  <a:pt x="95" y="288"/>
                  <a:pt x="96" y="293"/>
                  <a:pt x="98" y="298"/>
                </a:cubicBezTo>
                <a:cubicBezTo>
                  <a:pt x="101" y="302"/>
                  <a:pt x="106" y="304"/>
                  <a:pt x="111" y="304"/>
                </a:cubicBezTo>
                <a:cubicBezTo>
                  <a:pt x="237" y="304"/>
                  <a:pt x="237" y="304"/>
                  <a:pt x="237" y="304"/>
                </a:cubicBezTo>
                <a:cubicBezTo>
                  <a:pt x="250" y="304"/>
                  <a:pt x="260" y="315"/>
                  <a:pt x="260" y="328"/>
                </a:cubicBezTo>
                <a:cubicBezTo>
                  <a:pt x="260" y="367"/>
                  <a:pt x="260" y="367"/>
                  <a:pt x="260" y="367"/>
                </a:cubicBezTo>
                <a:cubicBezTo>
                  <a:pt x="260" y="375"/>
                  <a:pt x="267" y="382"/>
                  <a:pt x="275" y="382"/>
                </a:cubicBezTo>
                <a:cubicBezTo>
                  <a:pt x="588" y="382"/>
                  <a:pt x="588" y="382"/>
                  <a:pt x="588" y="382"/>
                </a:cubicBezTo>
                <a:cubicBezTo>
                  <a:pt x="596" y="382"/>
                  <a:pt x="603" y="375"/>
                  <a:pt x="603" y="367"/>
                </a:cubicBezTo>
                <a:cubicBezTo>
                  <a:pt x="603" y="328"/>
                  <a:pt x="603" y="328"/>
                  <a:pt x="603" y="328"/>
                </a:cubicBezTo>
                <a:cubicBezTo>
                  <a:pt x="603" y="315"/>
                  <a:pt x="614" y="304"/>
                  <a:pt x="627" y="304"/>
                </a:cubicBezTo>
                <a:cubicBezTo>
                  <a:pt x="753" y="304"/>
                  <a:pt x="753" y="304"/>
                  <a:pt x="753" y="304"/>
                </a:cubicBezTo>
                <a:cubicBezTo>
                  <a:pt x="758" y="304"/>
                  <a:pt x="762" y="302"/>
                  <a:pt x="765" y="298"/>
                </a:cubicBezTo>
                <a:cubicBezTo>
                  <a:pt x="768" y="293"/>
                  <a:pt x="768" y="288"/>
                  <a:pt x="767" y="283"/>
                </a:cubicBezTo>
                <a:lnTo>
                  <a:pt x="692" y="88"/>
                </a:lnTo>
                <a:close/>
                <a:moveTo>
                  <a:pt x="627" y="274"/>
                </a:moveTo>
                <a:cubicBezTo>
                  <a:pt x="597" y="274"/>
                  <a:pt x="573" y="298"/>
                  <a:pt x="573" y="328"/>
                </a:cubicBezTo>
                <a:cubicBezTo>
                  <a:pt x="573" y="352"/>
                  <a:pt x="573" y="352"/>
                  <a:pt x="573" y="352"/>
                </a:cubicBezTo>
                <a:cubicBezTo>
                  <a:pt x="291" y="352"/>
                  <a:pt x="291" y="352"/>
                  <a:pt x="291" y="352"/>
                </a:cubicBezTo>
                <a:cubicBezTo>
                  <a:pt x="291" y="328"/>
                  <a:pt x="291" y="328"/>
                  <a:pt x="291" y="328"/>
                </a:cubicBezTo>
                <a:cubicBezTo>
                  <a:pt x="291" y="298"/>
                  <a:pt x="266" y="274"/>
                  <a:pt x="236" y="274"/>
                </a:cubicBezTo>
                <a:cubicBezTo>
                  <a:pt x="133" y="274"/>
                  <a:pt x="133" y="274"/>
                  <a:pt x="133" y="274"/>
                </a:cubicBezTo>
                <a:cubicBezTo>
                  <a:pt x="196" y="109"/>
                  <a:pt x="196" y="109"/>
                  <a:pt x="196" y="109"/>
                </a:cubicBezTo>
                <a:cubicBezTo>
                  <a:pt x="668" y="109"/>
                  <a:pt x="668" y="109"/>
                  <a:pt x="668" y="109"/>
                </a:cubicBezTo>
                <a:cubicBezTo>
                  <a:pt x="730" y="274"/>
                  <a:pt x="730" y="274"/>
                  <a:pt x="730" y="274"/>
                </a:cubicBezTo>
                <a:lnTo>
                  <a:pt x="627" y="274"/>
                </a:lnTo>
                <a:close/>
                <a:moveTo>
                  <a:pt x="627" y="274"/>
                </a:moveTo>
                <a:cubicBezTo>
                  <a:pt x="627" y="274"/>
                  <a:pt x="627" y="274"/>
                  <a:pt x="627" y="27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7" name="Freeform 245"/>
          <p:cNvSpPr>
            <a:spLocks noEditPoints="1"/>
          </p:cNvSpPr>
          <p:nvPr/>
        </p:nvSpPr>
        <p:spPr bwMode="auto">
          <a:xfrm>
            <a:off x="20353337" y="3614738"/>
            <a:ext cx="660400" cy="660400"/>
          </a:xfrm>
          <a:custGeom>
            <a:avLst/>
            <a:gdLst>
              <a:gd name="T0" fmla="*/ 866 w 866"/>
              <a:gd name="T1" fmla="*/ 15 h 867"/>
              <a:gd name="T2" fmla="*/ 866 w 866"/>
              <a:gd name="T3" fmla="*/ 166 h 867"/>
              <a:gd name="T4" fmla="*/ 851 w 866"/>
              <a:gd name="T5" fmla="*/ 181 h 867"/>
              <a:gd name="T6" fmla="*/ 836 w 866"/>
              <a:gd name="T7" fmla="*/ 166 h 867"/>
              <a:gd name="T8" fmla="*/ 836 w 866"/>
              <a:gd name="T9" fmla="*/ 31 h 867"/>
              <a:gd name="T10" fmla="*/ 699 w 866"/>
              <a:gd name="T11" fmla="*/ 31 h 867"/>
              <a:gd name="T12" fmla="*/ 683 w 866"/>
              <a:gd name="T13" fmla="*/ 15 h 867"/>
              <a:gd name="T14" fmla="*/ 699 w 866"/>
              <a:gd name="T15" fmla="*/ 0 h 867"/>
              <a:gd name="T16" fmla="*/ 851 w 866"/>
              <a:gd name="T17" fmla="*/ 0 h 867"/>
              <a:gd name="T18" fmla="*/ 866 w 866"/>
              <a:gd name="T19" fmla="*/ 15 h 867"/>
              <a:gd name="T20" fmla="*/ 167 w 866"/>
              <a:gd name="T21" fmla="*/ 837 h 867"/>
              <a:gd name="T22" fmla="*/ 30 w 866"/>
              <a:gd name="T23" fmla="*/ 837 h 867"/>
              <a:gd name="T24" fmla="*/ 30 w 866"/>
              <a:gd name="T25" fmla="*/ 702 h 867"/>
              <a:gd name="T26" fmla="*/ 15 w 866"/>
              <a:gd name="T27" fmla="*/ 687 h 867"/>
              <a:gd name="T28" fmla="*/ 0 w 866"/>
              <a:gd name="T29" fmla="*/ 702 h 867"/>
              <a:gd name="T30" fmla="*/ 0 w 866"/>
              <a:gd name="T31" fmla="*/ 852 h 867"/>
              <a:gd name="T32" fmla="*/ 15 w 866"/>
              <a:gd name="T33" fmla="*/ 867 h 867"/>
              <a:gd name="T34" fmla="*/ 167 w 866"/>
              <a:gd name="T35" fmla="*/ 867 h 867"/>
              <a:gd name="T36" fmla="*/ 182 w 866"/>
              <a:gd name="T37" fmla="*/ 852 h 867"/>
              <a:gd name="T38" fmla="*/ 167 w 866"/>
              <a:gd name="T39" fmla="*/ 837 h 867"/>
              <a:gd name="T40" fmla="*/ 91 w 866"/>
              <a:gd name="T41" fmla="*/ 76 h 867"/>
              <a:gd name="T42" fmla="*/ 775 w 866"/>
              <a:gd name="T43" fmla="*/ 76 h 867"/>
              <a:gd name="T44" fmla="*/ 790 w 866"/>
              <a:gd name="T45" fmla="*/ 91 h 867"/>
              <a:gd name="T46" fmla="*/ 790 w 866"/>
              <a:gd name="T47" fmla="*/ 775 h 867"/>
              <a:gd name="T48" fmla="*/ 775 w 866"/>
              <a:gd name="T49" fmla="*/ 790 h 867"/>
              <a:gd name="T50" fmla="*/ 91 w 866"/>
              <a:gd name="T51" fmla="*/ 790 h 867"/>
              <a:gd name="T52" fmla="*/ 76 w 866"/>
              <a:gd name="T53" fmla="*/ 775 h 867"/>
              <a:gd name="T54" fmla="*/ 76 w 866"/>
              <a:gd name="T55" fmla="*/ 91 h 867"/>
              <a:gd name="T56" fmla="*/ 91 w 866"/>
              <a:gd name="T57" fmla="*/ 76 h 867"/>
              <a:gd name="T58" fmla="*/ 106 w 866"/>
              <a:gd name="T59" fmla="*/ 760 h 867"/>
              <a:gd name="T60" fmla="*/ 759 w 866"/>
              <a:gd name="T61" fmla="*/ 760 h 867"/>
              <a:gd name="T62" fmla="*/ 759 w 866"/>
              <a:gd name="T63" fmla="*/ 106 h 867"/>
              <a:gd name="T64" fmla="*/ 106 w 866"/>
              <a:gd name="T65" fmla="*/ 106 h 867"/>
              <a:gd name="T66" fmla="*/ 106 w 866"/>
              <a:gd name="T67" fmla="*/ 760 h 867"/>
              <a:gd name="T68" fmla="*/ 15 w 866"/>
              <a:gd name="T69" fmla="*/ 181 h 867"/>
              <a:gd name="T70" fmla="*/ 30 w 866"/>
              <a:gd name="T71" fmla="*/ 166 h 867"/>
              <a:gd name="T72" fmla="*/ 30 w 866"/>
              <a:gd name="T73" fmla="*/ 31 h 867"/>
              <a:gd name="T74" fmla="*/ 167 w 866"/>
              <a:gd name="T75" fmla="*/ 31 h 867"/>
              <a:gd name="T76" fmla="*/ 182 w 866"/>
              <a:gd name="T77" fmla="*/ 15 h 867"/>
              <a:gd name="T78" fmla="*/ 167 w 866"/>
              <a:gd name="T79" fmla="*/ 0 h 867"/>
              <a:gd name="T80" fmla="*/ 15 w 866"/>
              <a:gd name="T81" fmla="*/ 0 h 867"/>
              <a:gd name="T82" fmla="*/ 0 w 866"/>
              <a:gd name="T83" fmla="*/ 15 h 867"/>
              <a:gd name="T84" fmla="*/ 0 w 866"/>
              <a:gd name="T85" fmla="*/ 166 h 867"/>
              <a:gd name="T86" fmla="*/ 15 w 866"/>
              <a:gd name="T87" fmla="*/ 181 h 867"/>
              <a:gd name="T88" fmla="*/ 851 w 866"/>
              <a:gd name="T89" fmla="*/ 687 h 867"/>
              <a:gd name="T90" fmla="*/ 836 w 866"/>
              <a:gd name="T91" fmla="*/ 702 h 867"/>
              <a:gd name="T92" fmla="*/ 836 w 866"/>
              <a:gd name="T93" fmla="*/ 837 h 867"/>
              <a:gd name="T94" fmla="*/ 699 w 866"/>
              <a:gd name="T95" fmla="*/ 837 h 867"/>
              <a:gd name="T96" fmla="*/ 683 w 866"/>
              <a:gd name="T97" fmla="*/ 852 h 867"/>
              <a:gd name="T98" fmla="*/ 699 w 866"/>
              <a:gd name="T99" fmla="*/ 867 h 867"/>
              <a:gd name="T100" fmla="*/ 851 w 866"/>
              <a:gd name="T101" fmla="*/ 867 h 867"/>
              <a:gd name="T102" fmla="*/ 866 w 866"/>
              <a:gd name="T103" fmla="*/ 852 h 867"/>
              <a:gd name="T104" fmla="*/ 866 w 866"/>
              <a:gd name="T105" fmla="*/ 702 h 867"/>
              <a:gd name="T106" fmla="*/ 851 w 866"/>
              <a:gd name="T107" fmla="*/ 687 h 8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66" h="867">
                <a:moveTo>
                  <a:pt x="866" y="15"/>
                </a:moveTo>
                <a:cubicBezTo>
                  <a:pt x="866" y="166"/>
                  <a:pt x="866" y="166"/>
                  <a:pt x="866" y="166"/>
                </a:cubicBezTo>
                <a:cubicBezTo>
                  <a:pt x="866" y="174"/>
                  <a:pt x="859" y="181"/>
                  <a:pt x="851" y="181"/>
                </a:cubicBezTo>
                <a:cubicBezTo>
                  <a:pt x="842" y="181"/>
                  <a:pt x="836" y="174"/>
                  <a:pt x="836" y="166"/>
                </a:cubicBezTo>
                <a:cubicBezTo>
                  <a:pt x="836" y="31"/>
                  <a:pt x="836" y="31"/>
                  <a:pt x="836" y="31"/>
                </a:cubicBezTo>
                <a:cubicBezTo>
                  <a:pt x="699" y="31"/>
                  <a:pt x="699" y="31"/>
                  <a:pt x="699" y="31"/>
                </a:cubicBezTo>
                <a:cubicBezTo>
                  <a:pt x="690" y="31"/>
                  <a:pt x="683" y="24"/>
                  <a:pt x="683" y="15"/>
                </a:cubicBezTo>
                <a:cubicBezTo>
                  <a:pt x="683" y="7"/>
                  <a:pt x="690" y="0"/>
                  <a:pt x="699" y="0"/>
                </a:cubicBezTo>
                <a:cubicBezTo>
                  <a:pt x="851" y="0"/>
                  <a:pt x="851" y="0"/>
                  <a:pt x="851" y="0"/>
                </a:cubicBezTo>
                <a:cubicBezTo>
                  <a:pt x="859" y="0"/>
                  <a:pt x="866" y="7"/>
                  <a:pt x="866" y="15"/>
                </a:cubicBezTo>
                <a:close/>
                <a:moveTo>
                  <a:pt x="167" y="837"/>
                </a:moveTo>
                <a:cubicBezTo>
                  <a:pt x="30" y="837"/>
                  <a:pt x="30" y="837"/>
                  <a:pt x="30" y="837"/>
                </a:cubicBezTo>
                <a:cubicBezTo>
                  <a:pt x="30" y="702"/>
                  <a:pt x="30" y="702"/>
                  <a:pt x="30" y="702"/>
                </a:cubicBezTo>
                <a:cubicBezTo>
                  <a:pt x="30" y="693"/>
                  <a:pt x="24" y="687"/>
                  <a:pt x="15" y="687"/>
                </a:cubicBezTo>
                <a:cubicBezTo>
                  <a:pt x="7" y="687"/>
                  <a:pt x="0" y="693"/>
                  <a:pt x="0" y="702"/>
                </a:cubicBezTo>
                <a:cubicBezTo>
                  <a:pt x="0" y="852"/>
                  <a:pt x="0" y="852"/>
                  <a:pt x="0" y="852"/>
                </a:cubicBezTo>
                <a:cubicBezTo>
                  <a:pt x="0" y="860"/>
                  <a:pt x="7" y="867"/>
                  <a:pt x="15" y="867"/>
                </a:cubicBezTo>
                <a:cubicBezTo>
                  <a:pt x="167" y="867"/>
                  <a:pt x="167" y="867"/>
                  <a:pt x="167" y="867"/>
                </a:cubicBezTo>
                <a:cubicBezTo>
                  <a:pt x="175" y="867"/>
                  <a:pt x="182" y="860"/>
                  <a:pt x="182" y="852"/>
                </a:cubicBezTo>
                <a:cubicBezTo>
                  <a:pt x="182" y="844"/>
                  <a:pt x="175" y="837"/>
                  <a:pt x="167" y="837"/>
                </a:cubicBezTo>
                <a:close/>
                <a:moveTo>
                  <a:pt x="91" y="76"/>
                </a:moveTo>
                <a:cubicBezTo>
                  <a:pt x="775" y="76"/>
                  <a:pt x="775" y="76"/>
                  <a:pt x="775" y="76"/>
                </a:cubicBezTo>
                <a:cubicBezTo>
                  <a:pt x="783" y="76"/>
                  <a:pt x="790" y="83"/>
                  <a:pt x="790" y="91"/>
                </a:cubicBezTo>
                <a:cubicBezTo>
                  <a:pt x="790" y="775"/>
                  <a:pt x="790" y="775"/>
                  <a:pt x="790" y="775"/>
                </a:cubicBezTo>
                <a:cubicBezTo>
                  <a:pt x="790" y="783"/>
                  <a:pt x="783" y="790"/>
                  <a:pt x="775" y="790"/>
                </a:cubicBezTo>
                <a:cubicBezTo>
                  <a:pt x="91" y="790"/>
                  <a:pt x="91" y="790"/>
                  <a:pt x="91" y="790"/>
                </a:cubicBezTo>
                <a:cubicBezTo>
                  <a:pt x="83" y="790"/>
                  <a:pt x="76" y="783"/>
                  <a:pt x="76" y="775"/>
                </a:cubicBezTo>
                <a:cubicBezTo>
                  <a:pt x="76" y="91"/>
                  <a:pt x="76" y="91"/>
                  <a:pt x="76" y="91"/>
                </a:cubicBezTo>
                <a:cubicBezTo>
                  <a:pt x="76" y="83"/>
                  <a:pt x="83" y="76"/>
                  <a:pt x="91" y="76"/>
                </a:cubicBezTo>
                <a:close/>
                <a:moveTo>
                  <a:pt x="106" y="760"/>
                </a:moveTo>
                <a:cubicBezTo>
                  <a:pt x="759" y="760"/>
                  <a:pt x="759" y="760"/>
                  <a:pt x="759" y="760"/>
                </a:cubicBezTo>
                <a:cubicBezTo>
                  <a:pt x="759" y="106"/>
                  <a:pt x="759" y="106"/>
                  <a:pt x="759" y="106"/>
                </a:cubicBezTo>
                <a:cubicBezTo>
                  <a:pt x="106" y="106"/>
                  <a:pt x="106" y="106"/>
                  <a:pt x="106" y="106"/>
                </a:cubicBezTo>
                <a:lnTo>
                  <a:pt x="106" y="760"/>
                </a:lnTo>
                <a:close/>
                <a:moveTo>
                  <a:pt x="15" y="181"/>
                </a:moveTo>
                <a:cubicBezTo>
                  <a:pt x="24" y="181"/>
                  <a:pt x="30" y="174"/>
                  <a:pt x="30" y="166"/>
                </a:cubicBezTo>
                <a:cubicBezTo>
                  <a:pt x="30" y="31"/>
                  <a:pt x="30" y="31"/>
                  <a:pt x="30" y="31"/>
                </a:cubicBezTo>
                <a:cubicBezTo>
                  <a:pt x="167" y="31"/>
                  <a:pt x="167" y="31"/>
                  <a:pt x="167" y="31"/>
                </a:cubicBezTo>
                <a:cubicBezTo>
                  <a:pt x="175" y="31"/>
                  <a:pt x="182" y="24"/>
                  <a:pt x="182" y="15"/>
                </a:cubicBezTo>
                <a:cubicBezTo>
                  <a:pt x="182" y="7"/>
                  <a:pt x="175" y="0"/>
                  <a:pt x="16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66"/>
                  <a:pt x="0" y="166"/>
                  <a:pt x="0" y="166"/>
                </a:cubicBezTo>
                <a:cubicBezTo>
                  <a:pt x="0" y="174"/>
                  <a:pt x="7" y="181"/>
                  <a:pt x="15" y="181"/>
                </a:cubicBezTo>
                <a:close/>
                <a:moveTo>
                  <a:pt x="851" y="687"/>
                </a:moveTo>
                <a:cubicBezTo>
                  <a:pt x="842" y="687"/>
                  <a:pt x="836" y="693"/>
                  <a:pt x="836" y="702"/>
                </a:cubicBezTo>
                <a:cubicBezTo>
                  <a:pt x="836" y="837"/>
                  <a:pt x="836" y="837"/>
                  <a:pt x="836" y="837"/>
                </a:cubicBezTo>
                <a:cubicBezTo>
                  <a:pt x="699" y="837"/>
                  <a:pt x="699" y="837"/>
                  <a:pt x="699" y="837"/>
                </a:cubicBezTo>
                <a:cubicBezTo>
                  <a:pt x="690" y="837"/>
                  <a:pt x="683" y="844"/>
                  <a:pt x="683" y="852"/>
                </a:cubicBezTo>
                <a:cubicBezTo>
                  <a:pt x="683" y="860"/>
                  <a:pt x="690" y="867"/>
                  <a:pt x="699" y="867"/>
                </a:cubicBezTo>
                <a:cubicBezTo>
                  <a:pt x="851" y="867"/>
                  <a:pt x="851" y="867"/>
                  <a:pt x="851" y="867"/>
                </a:cubicBezTo>
                <a:cubicBezTo>
                  <a:pt x="859" y="867"/>
                  <a:pt x="866" y="860"/>
                  <a:pt x="866" y="852"/>
                </a:cubicBezTo>
                <a:cubicBezTo>
                  <a:pt x="866" y="702"/>
                  <a:pt x="866" y="702"/>
                  <a:pt x="866" y="702"/>
                </a:cubicBezTo>
                <a:cubicBezTo>
                  <a:pt x="866" y="693"/>
                  <a:pt x="859" y="687"/>
                  <a:pt x="851" y="6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8" name="Freeform 246"/>
          <p:cNvSpPr>
            <a:spLocks noEditPoints="1"/>
          </p:cNvSpPr>
          <p:nvPr/>
        </p:nvSpPr>
        <p:spPr bwMode="auto">
          <a:xfrm>
            <a:off x="18813464" y="3614738"/>
            <a:ext cx="657226" cy="660400"/>
          </a:xfrm>
          <a:custGeom>
            <a:avLst/>
            <a:gdLst>
              <a:gd name="T0" fmla="*/ 774 w 865"/>
              <a:gd name="T1" fmla="*/ 76 h 867"/>
              <a:gd name="T2" fmla="*/ 91 w 865"/>
              <a:gd name="T3" fmla="*/ 76 h 867"/>
              <a:gd name="T4" fmla="*/ 76 w 865"/>
              <a:gd name="T5" fmla="*/ 91 h 867"/>
              <a:gd name="T6" fmla="*/ 76 w 865"/>
              <a:gd name="T7" fmla="*/ 775 h 867"/>
              <a:gd name="T8" fmla="*/ 91 w 865"/>
              <a:gd name="T9" fmla="*/ 790 h 867"/>
              <a:gd name="T10" fmla="*/ 774 w 865"/>
              <a:gd name="T11" fmla="*/ 790 h 867"/>
              <a:gd name="T12" fmla="*/ 790 w 865"/>
              <a:gd name="T13" fmla="*/ 775 h 867"/>
              <a:gd name="T14" fmla="*/ 790 w 865"/>
              <a:gd name="T15" fmla="*/ 91 h 867"/>
              <a:gd name="T16" fmla="*/ 774 w 865"/>
              <a:gd name="T17" fmla="*/ 76 h 867"/>
              <a:gd name="T18" fmla="*/ 759 w 865"/>
              <a:gd name="T19" fmla="*/ 760 h 867"/>
              <a:gd name="T20" fmla="*/ 106 w 865"/>
              <a:gd name="T21" fmla="*/ 760 h 867"/>
              <a:gd name="T22" fmla="*/ 106 w 865"/>
              <a:gd name="T23" fmla="*/ 106 h 867"/>
              <a:gd name="T24" fmla="*/ 759 w 865"/>
              <a:gd name="T25" fmla="*/ 106 h 867"/>
              <a:gd name="T26" fmla="*/ 759 w 865"/>
              <a:gd name="T27" fmla="*/ 760 h 867"/>
              <a:gd name="T28" fmla="*/ 865 w 865"/>
              <a:gd name="T29" fmla="*/ 15 h 867"/>
              <a:gd name="T30" fmla="*/ 865 w 865"/>
              <a:gd name="T31" fmla="*/ 166 h 867"/>
              <a:gd name="T32" fmla="*/ 850 w 865"/>
              <a:gd name="T33" fmla="*/ 181 h 867"/>
              <a:gd name="T34" fmla="*/ 835 w 865"/>
              <a:gd name="T35" fmla="*/ 166 h 867"/>
              <a:gd name="T36" fmla="*/ 835 w 865"/>
              <a:gd name="T37" fmla="*/ 31 h 867"/>
              <a:gd name="T38" fmla="*/ 698 w 865"/>
              <a:gd name="T39" fmla="*/ 31 h 867"/>
              <a:gd name="T40" fmla="*/ 683 w 865"/>
              <a:gd name="T41" fmla="*/ 15 h 867"/>
              <a:gd name="T42" fmla="*/ 698 w 865"/>
              <a:gd name="T43" fmla="*/ 0 h 867"/>
              <a:gd name="T44" fmla="*/ 850 w 865"/>
              <a:gd name="T45" fmla="*/ 0 h 867"/>
              <a:gd name="T46" fmla="*/ 865 w 865"/>
              <a:gd name="T47" fmla="*/ 15 h 867"/>
              <a:gd name="T48" fmla="*/ 182 w 865"/>
              <a:gd name="T49" fmla="*/ 852 h 867"/>
              <a:gd name="T50" fmla="*/ 167 w 865"/>
              <a:gd name="T51" fmla="*/ 867 h 867"/>
              <a:gd name="T52" fmla="*/ 15 w 865"/>
              <a:gd name="T53" fmla="*/ 867 h 867"/>
              <a:gd name="T54" fmla="*/ 0 w 865"/>
              <a:gd name="T55" fmla="*/ 852 h 867"/>
              <a:gd name="T56" fmla="*/ 0 w 865"/>
              <a:gd name="T57" fmla="*/ 702 h 867"/>
              <a:gd name="T58" fmla="*/ 15 w 865"/>
              <a:gd name="T59" fmla="*/ 687 h 867"/>
              <a:gd name="T60" fmla="*/ 30 w 865"/>
              <a:gd name="T61" fmla="*/ 702 h 867"/>
              <a:gd name="T62" fmla="*/ 30 w 865"/>
              <a:gd name="T63" fmla="*/ 837 h 867"/>
              <a:gd name="T64" fmla="*/ 167 w 865"/>
              <a:gd name="T65" fmla="*/ 837 h 867"/>
              <a:gd name="T66" fmla="*/ 182 w 865"/>
              <a:gd name="T67" fmla="*/ 852 h 8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65" h="867">
                <a:moveTo>
                  <a:pt x="774" y="76"/>
                </a:moveTo>
                <a:cubicBezTo>
                  <a:pt x="91" y="76"/>
                  <a:pt x="91" y="76"/>
                  <a:pt x="91" y="76"/>
                </a:cubicBezTo>
                <a:cubicBezTo>
                  <a:pt x="82" y="76"/>
                  <a:pt x="76" y="83"/>
                  <a:pt x="76" y="91"/>
                </a:cubicBezTo>
                <a:cubicBezTo>
                  <a:pt x="76" y="775"/>
                  <a:pt x="76" y="775"/>
                  <a:pt x="76" y="775"/>
                </a:cubicBezTo>
                <a:cubicBezTo>
                  <a:pt x="76" y="783"/>
                  <a:pt x="82" y="790"/>
                  <a:pt x="91" y="790"/>
                </a:cubicBezTo>
                <a:cubicBezTo>
                  <a:pt x="774" y="790"/>
                  <a:pt x="774" y="790"/>
                  <a:pt x="774" y="790"/>
                </a:cubicBezTo>
                <a:cubicBezTo>
                  <a:pt x="783" y="790"/>
                  <a:pt x="790" y="783"/>
                  <a:pt x="790" y="775"/>
                </a:cubicBezTo>
                <a:cubicBezTo>
                  <a:pt x="790" y="91"/>
                  <a:pt x="790" y="91"/>
                  <a:pt x="790" y="91"/>
                </a:cubicBezTo>
                <a:cubicBezTo>
                  <a:pt x="790" y="83"/>
                  <a:pt x="783" y="76"/>
                  <a:pt x="774" y="76"/>
                </a:cubicBezTo>
                <a:close/>
                <a:moveTo>
                  <a:pt x="759" y="760"/>
                </a:moveTo>
                <a:cubicBezTo>
                  <a:pt x="106" y="760"/>
                  <a:pt x="106" y="760"/>
                  <a:pt x="106" y="760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759" y="106"/>
                  <a:pt x="759" y="106"/>
                  <a:pt x="759" y="106"/>
                </a:cubicBezTo>
                <a:lnTo>
                  <a:pt x="759" y="760"/>
                </a:lnTo>
                <a:close/>
                <a:moveTo>
                  <a:pt x="865" y="15"/>
                </a:moveTo>
                <a:cubicBezTo>
                  <a:pt x="865" y="166"/>
                  <a:pt x="865" y="166"/>
                  <a:pt x="865" y="166"/>
                </a:cubicBezTo>
                <a:cubicBezTo>
                  <a:pt x="865" y="174"/>
                  <a:pt x="859" y="181"/>
                  <a:pt x="850" y="181"/>
                </a:cubicBezTo>
                <a:cubicBezTo>
                  <a:pt x="842" y="181"/>
                  <a:pt x="835" y="174"/>
                  <a:pt x="835" y="166"/>
                </a:cubicBezTo>
                <a:cubicBezTo>
                  <a:pt x="835" y="31"/>
                  <a:pt x="835" y="31"/>
                  <a:pt x="835" y="31"/>
                </a:cubicBezTo>
                <a:cubicBezTo>
                  <a:pt x="698" y="31"/>
                  <a:pt x="698" y="31"/>
                  <a:pt x="698" y="31"/>
                </a:cubicBezTo>
                <a:cubicBezTo>
                  <a:pt x="690" y="31"/>
                  <a:pt x="683" y="24"/>
                  <a:pt x="683" y="15"/>
                </a:cubicBezTo>
                <a:cubicBezTo>
                  <a:pt x="683" y="7"/>
                  <a:pt x="690" y="0"/>
                  <a:pt x="698" y="0"/>
                </a:cubicBezTo>
                <a:cubicBezTo>
                  <a:pt x="850" y="0"/>
                  <a:pt x="850" y="0"/>
                  <a:pt x="850" y="0"/>
                </a:cubicBezTo>
                <a:cubicBezTo>
                  <a:pt x="859" y="0"/>
                  <a:pt x="865" y="7"/>
                  <a:pt x="865" y="15"/>
                </a:cubicBezTo>
                <a:close/>
                <a:moveTo>
                  <a:pt x="182" y="852"/>
                </a:moveTo>
                <a:cubicBezTo>
                  <a:pt x="182" y="860"/>
                  <a:pt x="175" y="867"/>
                  <a:pt x="167" y="867"/>
                </a:cubicBezTo>
                <a:cubicBezTo>
                  <a:pt x="15" y="867"/>
                  <a:pt x="15" y="867"/>
                  <a:pt x="15" y="867"/>
                </a:cubicBezTo>
                <a:cubicBezTo>
                  <a:pt x="7" y="867"/>
                  <a:pt x="0" y="860"/>
                  <a:pt x="0" y="852"/>
                </a:cubicBezTo>
                <a:cubicBezTo>
                  <a:pt x="0" y="702"/>
                  <a:pt x="0" y="702"/>
                  <a:pt x="0" y="702"/>
                </a:cubicBezTo>
                <a:cubicBezTo>
                  <a:pt x="0" y="693"/>
                  <a:pt x="7" y="687"/>
                  <a:pt x="15" y="687"/>
                </a:cubicBezTo>
                <a:cubicBezTo>
                  <a:pt x="23" y="687"/>
                  <a:pt x="30" y="693"/>
                  <a:pt x="30" y="702"/>
                </a:cubicBezTo>
                <a:cubicBezTo>
                  <a:pt x="30" y="837"/>
                  <a:pt x="30" y="837"/>
                  <a:pt x="30" y="837"/>
                </a:cubicBezTo>
                <a:cubicBezTo>
                  <a:pt x="167" y="837"/>
                  <a:pt x="167" y="837"/>
                  <a:pt x="167" y="837"/>
                </a:cubicBezTo>
                <a:cubicBezTo>
                  <a:pt x="175" y="837"/>
                  <a:pt x="182" y="844"/>
                  <a:pt x="182" y="8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9" name="Freeform 247"/>
          <p:cNvSpPr>
            <a:spLocks noEditPoints="1"/>
          </p:cNvSpPr>
          <p:nvPr/>
        </p:nvSpPr>
        <p:spPr bwMode="auto">
          <a:xfrm>
            <a:off x="3373437" y="11180762"/>
            <a:ext cx="660400" cy="393700"/>
          </a:xfrm>
          <a:custGeom>
            <a:avLst/>
            <a:gdLst>
              <a:gd name="T0" fmla="*/ 681 w 867"/>
              <a:gd name="T1" fmla="*/ 243 h 516"/>
              <a:gd name="T2" fmla="*/ 656 w 867"/>
              <a:gd name="T3" fmla="*/ 241 h 516"/>
              <a:gd name="T4" fmla="*/ 656 w 867"/>
              <a:gd name="T5" fmla="*/ 120 h 516"/>
              <a:gd name="T6" fmla="*/ 542 w 867"/>
              <a:gd name="T7" fmla="*/ 0 h 516"/>
              <a:gd name="T8" fmla="*/ 481 w 867"/>
              <a:gd name="T9" fmla="*/ 14 h 516"/>
              <a:gd name="T10" fmla="*/ 433 w 867"/>
              <a:gd name="T11" fmla="*/ 26 h 516"/>
              <a:gd name="T12" fmla="*/ 386 w 867"/>
              <a:gd name="T13" fmla="*/ 14 h 516"/>
              <a:gd name="T14" fmla="*/ 326 w 867"/>
              <a:gd name="T15" fmla="*/ 0 h 516"/>
              <a:gd name="T16" fmla="*/ 211 w 867"/>
              <a:gd name="T17" fmla="*/ 120 h 516"/>
              <a:gd name="T18" fmla="*/ 210 w 867"/>
              <a:gd name="T19" fmla="*/ 241 h 516"/>
              <a:gd name="T20" fmla="*/ 186 w 867"/>
              <a:gd name="T21" fmla="*/ 243 h 516"/>
              <a:gd name="T22" fmla="*/ 0 w 867"/>
              <a:gd name="T23" fmla="*/ 359 h 516"/>
              <a:gd name="T24" fmla="*/ 433 w 867"/>
              <a:gd name="T25" fmla="*/ 516 h 516"/>
              <a:gd name="T26" fmla="*/ 867 w 867"/>
              <a:gd name="T27" fmla="*/ 359 h 516"/>
              <a:gd name="T28" fmla="*/ 681 w 867"/>
              <a:gd name="T29" fmla="*/ 243 h 516"/>
              <a:gd name="T30" fmla="*/ 241 w 867"/>
              <a:gd name="T31" fmla="*/ 123 h 516"/>
              <a:gd name="T32" fmla="*/ 326 w 867"/>
              <a:gd name="T33" fmla="*/ 31 h 516"/>
              <a:gd name="T34" fmla="*/ 377 w 867"/>
              <a:gd name="T35" fmla="*/ 43 h 516"/>
              <a:gd name="T36" fmla="*/ 433 w 867"/>
              <a:gd name="T37" fmla="*/ 57 h 516"/>
              <a:gd name="T38" fmla="*/ 491 w 867"/>
              <a:gd name="T39" fmla="*/ 43 h 516"/>
              <a:gd name="T40" fmla="*/ 542 w 867"/>
              <a:gd name="T41" fmla="*/ 31 h 516"/>
              <a:gd name="T42" fmla="*/ 625 w 867"/>
              <a:gd name="T43" fmla="*/ 122 h 516"/>
              <a:gd name="T44" fmla="*/ 626 w 867"/>
              <a:gd name="T45" fmla="*/ 249 h 516"/>
              <a:gd name="T46" fmla="*/ 500 w 867"/>
              <a:gd name="T47" fmla="*/ 307 h 516"/>
              <a:gd name="T48" fmla="*/ 371 w 867"/>
              <a:gd name="T49" fmla="*/ 307 h 516"/>
              <a:gd name="T50" fmla="*/ 241 w 867"/>
              <a:gd name="T51" fmla="*/ 248 h 516"/>
              <a:gd name="T52" fmla="*/ 241 w 867"/>
              <a:gd name="T53" fmla="*/ 123 h 516"/>
              <a:gd name="T54" fmla="*/ 433 w 867"/>
              <a:gd name="T55" fmla="*/ 486 h 516"/>
              <a:gd name="T56" fmla="*/ 30 w 867"/>
              <a:gd name="T57" fmla="*/ 358 h 516"/>
              <a:gd name="T58" fmla="*/ 189 w 867"/>
              <a:gd name="T59" fmla="*/ 274 h 516"/>
              <a:gd name="T60" fmla="*/ 220 w 867"/>
              <a:gd name="T61" fmla="*/ 270 h 516"/>
              <a:gd name="T62" fmla="*/ 368 w 867"/>
              <a:gd name="T63" fmla="*/ 338 h 516"/>
              <a:gd name="T64" fmla="*/ 435 w 867"/>
              <a:gd name="T65" fmla="*/ 341 h 516"/>
              <a:gd name="T66" fmla="*/ 503 w 867"/>
              <a:gd name="T67" fmla="*/ 338 h 516"/>
              <a:gd name="T68" fmla="*/ 646 w 867"/>
              <a:gd name="T69" fmla="*/ 271 h 516"/>
              <a:gd name="T70" fmla="*/ 677 w 867"/>
              <a:gd name="T71" fmla="*/ 273 h 516"/>
              <a:gd name="T72" fmla="*/ 836 w 867"/>
              <a:gd name="T73" fmla="*/ 358 h 516"/>
              <a:gd name="T74" fmla="*/ 433 w 867"/>
              <a:gd name="T75" fmla="*/ 486 h 516"/>
              <a:gd name="T76" fmla="*/ 433 w 867"/>
              <a:gd name="T77" fmla="*/ 486 h 516"/>
              <a:gd name="T78" fmla="*/ 433 w 867"/>
              <a:gd name="T79" fmla="*/ 486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67" h="516">
                <a:moveTo>
                  <a:pt x="681" y="243"/>
                </a:moveTo>
                <a:cubicBezTo>
                  <a:pt x="656" y="241"/>
                  <a:pt x="656" y="241"/>
                  <a:pt x="656" y="241"/>
                </a:cubicBezTo>
                <a:cubicBezTo>
                  <a:pt x="656" y="120"/>
                  <a:pt x="656" y="120"/>
                  <a:pt x="656" y="120"/>
                </a:cubicBezTo>
                <a:cubicBezTo>
                  <a:pt x="650" y="85"/>
                  <a:pt x="611" y="0"/>
                  <a:pt x="542" y="0"/>
                </a:cubicBezTo>
                <a:cubicBezTo>
                  <a:pt x="526" y="0"/>
                  <a:pt x="504" y="7"/>
                  <a:pt x="481" y="14"/>
                </a:cubicBezTo>
                <a:cubicBezTo>
                  <a:pt x="464" y="20"/>
                  <a:pt x="443" y="26"/>
                  <a:pt x="433" y="26"/>
                </a:cubicBezTo>
                <a:cubicBezTo>
                  <a:pt x="423" y="26"/>
                  <a:pt x="403" y="20"/>
                  <a:pt x="386" y="14"/>
                </a:cubicBezTo>
                <a:cubicBezTo>
                  <a:pt x="363" y="7"/>
                  <a:pt x="342" y="0"/>
                  <a:pt x="326" y="0"/>
                </a:cubicBezTo>
                <a:cubicBezTo>
                  <a:pt x="255" y="0"/>
                  <a:pt x="217" y="88"/>
                  <a:pt x="211" y="120"/>
                </a:cubicBezTo>
                <a:cubicBezTo>
                  <a:pt x="210" y="241"/>
                  <a:pt x="210" y="241"/>
                  <a:pt x="210" y="241"/>
                </a:cubicBezTo>
                <a:cubicBezTo>
                  <a:pt x="186" y="243"/>
                  <a:pt x="186" y="243"/>
                  <a:pt x="186" y="243"/>
                </a:cubicBezTo>
                <a:cubicBezTo>
                  <a:pt x="83" y="248"/>
                  <a:pt x="0" y="310"/>
                  <a:pt x="0" y="359"/>
                </a:cubicBezTo>
                <a:cubicBezTo>
                  <a:pt x="0" y="438"/>
                  <a:pt x="215" y="516"/>
                  <a:pt x="433" y="516"/>
                </a:cubicBezTo>
                <a:cubicBezTo>
                  <a:pt x="652" y="516"/>
                  <a:pt x="867" y="438"/>
                  <a:pt x="867" y="359"/>
                </a:cubicBezTo>
                <a:cubicBezTo>
                  <a:pt x="867" y="312"/>
                  <a:pt x="787" y="263"/>
                  <a:pt x="681" y="243"/>
                </a:cubicBezTo>
                <a:close/>
                <a:moveTo>
                  <a:pt x="241" y="123"/>
                </a:moveTo>
                <a:cubicBezTo>
                  <a:pt x="246" y="97"/>
                  <a:pt x="279" y="31"/>
                  <a:pt x="326" y="31"/>
                </a:cubicBezTo>
                <a:cubicBezTo>
                  <a:pt x="337" y="31"/>
                  <a:pt x="358" y="37"/>
                  <a:pt x="377" y="43"/>
                </a:cubicBezTo>
                <a:cubicBezTo>
                  <a:pt x="398" y="50"/>
                  <a:pt x="418" y="57"/>
                  <a:pt x="433" y="57"/>
                </a:cubicBezTo>
                <a:cubicBezTo>
                  <a:pt x="448" y="57"/>
                  <a:pt x="469" y="50"/>
                  <a:pt x="491" y="43"/>
                </a:cubicBezTo>
                <a:cubicBezTo>
                  <a:pt x="509" y="37"/>
                  <a:pt x="531" y="31"/>
                  <a:pt x="542" y="31"/>
                </a:cubicBezTo>
                <a:cubicBezTo>
                  <a:pt x="588" y="31"/>
                  <a:pt x="621" y="96"/>
                  <a:pt x="625" y="122"/>
                </a:cubicBezTo>
                <a:cubicBezTo>
                  <a:pt x="626" y="249"/>
                  <a:pt x="626" y="249"/>
                  <a:pt x="626" y="249"/>
                </a:cubicBezTo>
                <a:cubicBezTo>
                  <a:pt x="603" y="270"/>
                  <a:pt x="560" y="302"/>
                  <a:pt x="500" y="307"/>
                </a:cubicBezTo>
                <a:cubicBezTo>
                  <a:pt x="456" y="311"/>
                  <a:pt x="415" y="311"/>
                  <a:pt x="371" y="307"/>
                </a:cubicBezTo>
                <a:cubicBezTo>
                  <a:pt x="319" y="303"/>
                  <a:pt x="270" y="273"/>
                  <a:pt x="241" y="248"/>
                </a:cubicBezTo>
                <a:lnTo>
                  <a:pt x="241" y="123"/>
                </a:lnTo>
                <a:close/>
                <a:moveTo>
                  <a:pt x="433" y="486"/>
                </a:moveTo>
                <a:cubicBezTo>
                  <a:pt x="201" y="486"/>
                  <a:pt x="30" y="402"/>
                  <a:pt x="30" y="358"/>
                </a:cubicBezTo>
                <a:cubicBezTo>
                  <a:pt x="30" y="336"/>
                  <a:pt x="91" y="278"/>
                  <a:pt x="189" y="274"/>
                </a:cubicBezTo>
                <a:cubicBezTo>
                  <a:pt x="220" y="270"/>
                  <a:pt x="220" y="270"/>
                  <a:pt x="220" y="270"/>
                </a:cubicBezTo>
                <a:cubicBezTo>
                  <a:pt x="254" y="300"/>
                  <a:pt x="309" y="332"/>
                  <a:pt x="368" y="338"/>
                </a:cubicBezTo>
                <a:cubicBezTo>
                  <a:pt x="392" y="340"/>
                  <a:pt x="413" y="341"/>
                  <a:pt x="435" y="341"/>
                </a:cubicBezTo>
                <a:cubicBezTo>
                  <a:pt x="457" y="341"/>
                  <a:pt x="480" y="340"/>
                  <a:pt x="503" y="338"/>
                </a:cubicBezTo>
                <a:cubicBezTo>
                  <a:pt x="572" y="331"/>
                  <a:pt x="621" y="295"/>
                  <a:pt x="646" y="271"/>
                </a:cubicBezTo>
                <a:cubicBezTo>
                  <a:pt x="677" y="273"/>
                  <a:pt x="677" y="273"/>
                  <a:pt x="677" y="273"/>
                </a:cubicBezTo>
                <a:cubicBezTo>
                  <a:pt x="776" y="291"/>
                  <a:pt x="836" y="335"/>
                  <a:pt x="836" y="358"/>
                </a:cubicBezTo>
                <a:cubicBezTo>
                  <a:pt x="836" y="402"/>
                  <a:pt x="666" y="486"/>
                  <a:pt x="433" y="486"/>
                </a:cubicBezTo>
                <a:close/>
                <a:moveTo>
                  <a:pt x="433" y="486"/>
                </a:moveTo>
                <a:cubicBezTo>
                  <a:pt x="433" y="486"/>
                  <a:pt x="433" y="486"/>
                  <a:pt x="433" y="48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0" name="Freeform 248"/>
          <p:cNvSpPr>
            <a:spLocks noEditPoints="1"/>
          </p:cNvSpPr>
          <p:nvPr/>
        </p:nvSpPr>
        <p:spPr bwMode="auto">
          <a:xfrm>
            <a:off x="4910137" y="11174413"/>
            <a:ext cx="663576" cy="403226"/>
          </a:xfrm>
          <a:custGeom>
            <a:avLst/>
            <a:gdLst>
              <a:gd name="T0" fmla="*/ 336 w 873"/>
              <a:gd name="T1" fmla="*/ 479 h 529"/>
              <a:gd name="T2" fmla="*/ 8 w 873"/>
              <a:gd name="T3" fmla="*/ 50 h 529"/>
              <a:gd name="T4" fmla="*/ 55 w 873"/>
              <a:gd name="T5" fmla="*/ 15 h 529"/>
              <a:gd name="T6" fmla="*/ 304 w 873"/>
              <a:gd name="T7" fmla="*/ 44 h 529"/>
              <a:gd name="T8" fmla="*/ 576 w 873"/>
              <a:gd name="T9" fmla="*/ 44 h 529"/>
              <a:gd name="T10" fmla="*/ 825 w 873"/>
              <a:gd name="T11" fmla="*/ 15 h 529"/>
              <a:gd name="T12" fmla="*/ 873 w 873"/>
              <a:gd name="T13" fmla="*/ 51 h 529"/>
              <a:gd name="T14" fmla="*/ 533 w 873"/>
              <a:gd name="T15" fmla="*/ 485 h 529"/>
              <a:gd name="T16" fmla="*/ 39 w 873"/>
              <a:gd name="T17" fmla="*/ 43 h 529"/>
              <a:gd name="T18" fmla="*/ 202 w 873"/>
              <a:gd name="T19" fmla="*/ 382 h 529"/>
              <a:gd name="T20" fmla="*/ 440 w 873"/>
              <a:gd name="T21" fmla="*/ 498 h 529"/>
              <a:gd name="T22" fmla="*/ 682 w 873"/>
              <a:gd name="T23" fmla="*/ 382 h 529"/>
              <a:gd name="T24" fmla="*/ 842 w 873"/>
              <a:gd name="T25" fmla="*/ 42 h 529"/>
              <a:gd name="T26" fmla="*/ 721 w 873"/>
              <a:gd name="T27" fmla="*/ 41 h 529"/>
              <a:gd name="T28" fmla="*/ 440 w 873"/>
              <a:gd name="T29" fmla="*/ 113 h 529"/>
              <a:gd name="T30" fmla="*/ 159 w 873"/>
              <a:gd name="T31" fmla="*/ 41 h 529"/>
              <a:gd name="T32" fmla="*/ 39 w 873"/>
              <a:gd name="T33" fmla="*/ 43 h 529"/>
              <a:gd name="T34" fmla="*/ 396 w 873"/>
              <a:gd name="T35" fmla="*/ 282 h 529"/>
              <a:gd name="T36" fmla="*/ 256 w 873"/>
              <a:gd name="T37" fmla="*/ 267 h 529"/>
              <a:gd name="T38" fmla="*/ 152 w 873"/>
              <a:gd name="T39" fmla="*/ 121 h 529"/>
              <a:gd name="T40" fmla="*/ 198 w 873"/>
              <a:gd name="T41" fmla="*/ 113 h 529"/>
              <a:gd name="T42" fmla="*/ 417 w 873"/>
              <a:gd name="T43" fmla="*/ 270 h 529"/>
              <a:gd name="T44" fmla="*/ 187 w 873"/>
              <a:gd name="T45" fmla="*/ 143 h 529"/>
              <a:gd name="T46" fmla="*/ 370 w 873"/>
              <a:gd name="T47" fmla="*/ 251 h 529"/>
              <a:gd name="T48" fmla="*/ 314 w 873"/>
              <a:gd name="T49" fmla="*/ 159 h 529"/>
              <a:gd name="T50" fmla="*/ 480 w 873"/>
              <a:gd name="T51" fmla="*/ 283 h 529"/>
              <a:gd name="T52" fmla="*/ 570 w 873"/>
              <a:gd name="T53" fmla="*/ 123 h 529"/>
              <a:gd name="T54" fmla="*/ 757 w 873"/>
              <a:gd name="T55" fmla="*/ 136 h 529"/>
              <a:gd name="T56" fmla="*/ 766 w 873"/>
              <a:gd name="T57" fmla="*/ 157 h 529"/>
              <a:gd name="T58" fmla="*/ 518 w 873"/>
              <a:gd name="T59" fmla="*/ 281 h 529"/>
              <a:gd name="T60" fmla="*/ 480 w 873"/>
              <a:gd name="T61" fmla="*/ 283 h 529"/>
              <a:gd name="T62" fmla="*/ 579 w 873"/>
              <a:gd name="T63" fmla="*/ 152 h 529"/>
              <a:gd name="T64" fmla="*/ 517 w 873"/>
              <a:gd name="T65" fmla="*/ 250 h 529"/>
              <a:gd name="T66" fmla="*/ 729 w 873"/>
              <a:gd name="T67" fmla="*/ 159 h 529"/>
              <a:gd name="T68" fmla="*/ 632 w 873"/>
              <a:gd name="T69" fmla="*/ 144 h 5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73" h="529">
                <a:moveTo>
                  <a:pt x="440" y="529"/>
                </a:moveTo>
                <a:cubicBezTo>
                  <a:pt x="407" y="529"/>
                  <a:pt x="374" y="506"/>
                  <a:pt x="336" y="479"/>
                </a:cubicBezTo>
                <a:cubicBezTo>
                  <a:pt x="296" y="451"/>
                  <a:pt x="249" y="420"/>
                  <a:pt x="197" y="412"/>
                </a:cubicBezTo>
                <a:cubicBezTo>
                  <a:pt x="0" y="368"/>
                  <a:pt x="8" y="63"/>
                  <a:pt x="8" y="50"/>
                </a:cubicBezTo>
                <a:cubicBezTo>
                  <a:pt x="8" y="41"/>
                  <a:pt x="8" y="12"/>
                  <a:pt x="36" y="12"/>
                </a:cubicBezTo>
                <a:cubicBezTo>
                  <a:pt x="41" y="12"/>
                  <a:pt x="47" y="13"/>
                  <a:pt x="55" y="15"/>
                </a:cubicBezTo>
                <a:cubicBezTo>
                  <a:pt x="76" y="20"/>
                  <a:pt x="112" y="23"/>
                  <a:pt x="150" y="12"/>
                </a:cubicBezTo>
                <a:cubicBezTo>
                  <a:pt x="190" y="0"/>
                  <a:pt x="246" y="21"/>
                  <a:pt x="304" y="44"/>
                </a:cubicBezTo>
                <a:cubicBezTo>
                  <a:pt x="351" y="63"/>
                  <a:pt x="399" y="83"/>
                  <a:pt x="440" y="83"/>
                </a:cubicBezTo>
                <a:cubicBezTo>
                  <a:pt x="481" y="83"/>
                  <a:pt x="530" y="63"/>
                  <a:pt x="576" y="44"/>
                </a:cubicBezTo>
                <a:cubicBezTo>
                  <a:pt x="634" y="21"/>
                  <a:pt x="690" y="0"/>
                  <a:pt x="730" y="11"/>
                </a:cubicBezTo>
                <a:cubicBezTo>
                  <a:pt x="768" y="23"/>
                  <a:pt x="804" y="19"/>
                  <a:pt x="825" y="15"/>
                </a:cubicBezTo>
                <a:cubicBezTo>
                  <a:pt x="833" y="13"/>
                  <a:pt x="839" y="12"/>
                  <a:pt x="845" y="12"/>
                </a:cubicBezTo>
                <a:cubicBezTo>
                  <a:pt x="873" y="12"/>
                  <a:pt x="873" y="41"/>
                  <a:pt x="873" y="51"/>
                </a:cubicBezTo>
                <a:cubicBezTo>
                  <a:pt x="872" y="64"/>
                  <a:pt x="866" y="388"/>
                  <a:pt x="687" y="412"/>
                </a:cubicBezTo>
                <a:cubicBezTo>
                  <a:pt x="618" y="423"/>
                  <a:pt x="571" y="457"/>
                  <a:pt x="533" y="485"/>
                </a:cubicBezTo>
                <a:cubicBezTo>
                  <a:pt x="501" y="508"/>
                  <a:pt x="473" y="529"/>
                  <a:pt x="440" y="529"/>
                </a:cubicBezTo>
                <a:close/>
                <a:moveTo>
                  <a:pt x="39" y="43"/>
                </a:moveTo>
                <a:cubicBezTo>
                  <a:pt x="39" y="44"/>
                  <a:pt x="39" y="47"/>
                  <a:pt x="39" y="51"/>
                </a:cubicBezTo>
                <a:cubicBezTo>
                  <a:pt x="39" y="54"/>
                  <a:pt x="31" y="343"/>
                  <a:pt x="202" y="382"/>
                </a:cubicBezTo>
                <a:cubicBezTo>
                  <a:pt x="261" y="390"/>
                  <a:pt x="310" y="424"/>
                  <a:pt x="354" y="455"/>
                </a:cubicBezTo>
                <a:cubicBezTo>
                  <a:pt x="388" y="478"/>
                  <a:pt x="417" y="498"/>
                  <a:pt x="440" y="498"/>
                </a:cubicBezTo>
                <a:cubicBezTo>
                  <a:pt x="463" y="498"/>
                  <a:pt x="486" y="481"/>
                  <a:pt x="516" y="460"/>
                </a:cubicBezTo>
                <a:cubicBezTo>
                  <a:pt x="556" y="431"/>
                  <a:pt x="606" y="394"/>
                  <a:pt x="682" y="382"/>
                </a:cubicBezTo>
                <a:cubicBezTo>
                  <a:pt x="836" y="362"/>
                  <a:pt x="842" y="54"/>
                  <a:pt x="842" y="50"/>
                </a:cubicBezTo>
                <a:cubicBezTo>
                  <a:pt x="842" y="47"/>
                  <a:pt x="842" y="44"/>
                  <a:pt x="842" y="42"/>
                </a:cubicBezTo>
                <a:cubicBezTo>
                  <a:pt x="839" y="43"/>
                  <a:pt x="836" y="44"/>
                  <a:pt x="832" y="44"/>
                </a:cubicBezTo>
                <a:cubicBezTo>
                  <a:pt x="809" y="49"/>
                  <a:pt x="765" y="54"/>
                  <a:pt x="721" y="41"/>
                </a:cubicBezTo>
                <a:cubicBezTo>
                  <a:pt x="691" y="32"/>
                  <a:pt x="640" y="51"/>
                  <a:pt x="588" y="72"/>
                </a:cubicBezTo>
                <a:cubicBezTo>
                  <a:pt x="538" y="92"/>
                  <a:pt x="487" y="113"/>
                  <a:pt x="440" y="113"/>
                </a:cubicBezTo>
                <a:cubicBezTo>
                  <a:pt x="393" y="113"/>
                  <a:pt x="342" y="92"/>
                  <a:pt x="292" y="72"/>
                </a:cubicBezTo>
                <a:cubicBezTo>
                  <a:pt x="240" y="51"/>
                  <a:pt x="189" y="32"/>
                  <a:pt x="159" y="41"/>
                </a:cubicBezTo>
                <a:cubicBezTo>
                  <a:pt x="115" y="54"/>
                  <a:pt x="71" y="50"/>
                  <a:pt x="48" y="44"/>
                </a:cubicBezTo>
                <a:cubicBezTo>
                  <a:pt x="45" y="44"/>
                  <a:pt x="42" y="43"/>
                  <a:pt x="39" y="43"/>
                </a:cubicBezTo>
                <a:close/>
                <a:moveTo>
                  <a:pt x="402" y="283"/>
                </a:moveTo>
                <a:cubicBezTo>
                  <a:pt x="400" y="283"/>
                  <a:pt x="397" y="283"/>
                  <a:pt x="396" y="282"/>
                </a:cubicBezTo>
                <a:cubicBezTo>
                  <a:pt x="394" y="282"/>
                  <a:pt x="380" y="281"/>
                  <a:pt x="369" y="281"/>
                </a:cubicBezTo>
                <a:cubicBezTo>
                  <a:pt x="335" y="280"/>
                  <a:pt x="284" y="278"/>
                  <a:pt x="256" y="267"/>
                </a:cubicBezTo>
                <a:cubicBezTo>
                  <a:pt x="187" y="243"/>
                  <a:pt x="152" y="138"/>
                  <a:pt x="151" y="134"/>
                </a:cubicBezTo>
                <a:cubicBezTo>
                  <a:pt x="149" y="130"/>
                  <a:pt x="150" y="125"/>
                  <a:pt x="152" y="121"/>
                </a:cubicBezTo>
                <a:cubicBezTo>
                  <a:pt x="155" y="117"/>
                  <a:pt x="159" y="114"/>
                  <a:pt x="164" y="114"/>
                </a:cubicBezTo>
                <a:cubicBezTo>
                  <a:pt x="164" y="114"/>
                  <a:pt x="178" y="113"/>
                  <a:pt x="198" y="113"/>
                </a:cubicBezTo>
                <a:cubicBezTo>
                  <a:pt x="234" y="113"/>
                  <a:pt x="284" y="116"/>
                  <a:pt x="325" y="130"/>
                </a:cubicBezTo>
                <a:cubicBezTo>
                  <a:pt x="357" y="142"/>
                  <a:pt x="420" y="251"/>
                  <a:pt x="417" y="270"/>
                </a:cubicBezTo>
                <a:cubicBezTo>
                  <a:pt x="416" y="278"/>
                  <a:pt x="409" y="283"/>
                  <a:pt x="402" y="283"/>
                </a:cubicBezTo>
                <a:close/>
                <a:moveTo>
                  <a:pt x="187" y="143"/>
                </a:moveTo>
                <a:cubicBezTo>
                  <a:pt x="199" y="172"/>
                  <a:pt x="227" y="225"/>
                  <a:pt x="267" y="239"/>
                </a:cubicBezTo>
                <a:cubicBezTo>
                  <a:pt x="290" y="247"/>
                  <a:pt x="338" y="249"/>
                  <a:pt x="370" y="251"/>
                </a:cubicBezTo>
                <a:cubicBezTo>
                  <a:pt x="373" y="251"/>
                  <a:pt x="376" y="251"/>
                  <a:pt x="379" y="251"/>
                </a:cubicBezTo>
                <a:cubicBezTo>
                  <a:pt x="363" y="220"/>
                  <a:pt x="328" y="164"/>
                  <a:pt x="314" y="159"/>
                </a:cubicBezTo>
                <a:cubicBezTo>
                  <a:pt x="274" y="144"/>
                  <a:pt x="218" y="143"/>
                  <a:pt x="187" y="143"/>
                </a:cubicBezTo>
                <a:close/>
                <a:moveTo>
                  <a:pt x="480" y="283"/>
                </a:moveTo>
                <a:cubicBezTo>
                  <a:pt x="473" y="283"/>
                  <a:pt x="466" y="277"/>
                  <a:pt x="465" y="270"/>
                </a:cubicBezTo>
                <a:cubicBezTo>
                  <a:pt x="462" y="250"/>
                  <a:pt x="534" y="135"/>
                  <a:pt x="570" y="123"/>
                </a:cubicBezTo>
                <a:cubicBezTo>
                  <a:pt x="588" y="117"/>
                  <a:pt x="609" y="114"/>
                  <a:pt x="632" y="114"/>
                </a:cubicBezTo>
                <a:cubicBezTo>
                  <a:pt x="694" y="114"/>
                  <a:pt x="754" y="135"/>
                  <a:pt x="757" y="136"/>
                </a:cubicBezTo>
                <a:cubicBezTo>
                  <a:pt x="761" y="137"/>
                  <a:pt x="764" y="140"/>
                  <a:pt x="766" y="144"/>
                </a:cubicBezTo>
                <a:cubicBezTo>
                  <a:pt x="768" y="148"/>
                  <a:pt x="768" y="153"/>
                  <a:pt x="766" y="157"/>
                </a:cubicBezTo>
                <a:cubicBezTo>
                  <a:pt x="764" y="160"/>
                  <a:pt x="723" y="241"/>
                  <a:pt x="646" y="267"/>
                </a:cubicBezTo>
                <a:cubicBezTo>
                  <a:pt x="614" y="277"/>
                  <a:pt x="556" y="279"/>
                  <a:pt x="518" y="281"/>
                </a:cubicBezTo>
                <a:cubicBezTo>
                  <a:pt x="505" y="281"/>
                  <a:pt x="489" y="282"/>
                  <a:pt x="485" y="283"/>
                </a:cubicBezTo>
                <a:cubicBezTo>
                  <a:pt x="484" y="283"/>
                  <a:pt x="482" y="283"/>
                  <a:pt x="480" y="283"/>
                </a:cubicBezTo>
                <a:close/>
                <a:moveTo>
                  <a:pt x="632" y="144"/>
                </a:moveTo>
                <a:cubicBezTo>
                  <a:pt x="612" y="144"/>
                  <a:pt x="594" y="147"/>
                  <a:pt x="579" y="152"/>
                </a:cubicBezTo>
                <a:cubicBezTo>
                  <a:pt x="562" y="157"/>
                  <a:pt x="521" y="218"/>
                  <a:pt x="503" y="251"/>
                </a:cubicBezTo>
                <a:cubicBezTo>
                  <a:pt x="508" y="251"/>
                  <a:pt x="512" y="251"/>
                  <a:pt x="517" y="250"/>
                </a:cubicBezTo>
                <a:cubicBezTo>
                  <a:pt x="554" y="249"/>
                  <a:pt x="609" y="247"/>
                  <a:pt x="636" y="238"/>
                </a:cubicBezTo>
                <a:cubicBezTo>
                  <a:pt x="683" y="222"/>
                  <a:pt x="715" y="182"/>
                  <a:pt x="729" y="159"/>
                </a:cubicBezTo>
                <a:cubicBezTo>
                  <a:pt x="708" y="153"/>
                  <a:pt x="670" y="144"/>
                  <a:pt x="632" y="144"/>
                </a:cubicBezTo>
                <a:close/>
                <a:moveTo>
                  <a:pt x="632" y="144"/>
                </a:moveTo>
                <a:cubicBezTo>
                  <a:pt x="632" y="144"/>
                  <a:pt x="632" y="144"/>
                  <a:pt x="632" y="1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1" name="Freeform 249"/>
          <p:cNvSpPr>
            <a:spLocks noEditPoints="1"/>
          </p:cNvSpPr>
          <p:nvPr/>
        </p:nvSpPr>
        <p:spPr bwMode="auto">
          <a:xfrm>
            <a:off x="6472238" y="8097839"/>
            <a:ext cx="657226" cy="311150"/>
          </a:xfrm>
          <a:custGeom>
            <a:avLst/>
            <a:gdLst>
              <a:gd name="T0" fmla="*/ 784 w 865"/>
              <a:gd name="T1" fmla="*/ 114 h 408"/>
              <a:gd name="T2" fmla="*/ 129 w 865"/>
              <a:gd name="T3" fmla="*/ 0 h 408"/>
              <a:gd name="T4" fmla="*/ 0 w 865"/>
              <a:gd name="T5" fmla="*/ 251 h 408"/>
              <a:gd name="T6" fmla="*/ 660 w 865"/>
              <a:gd name="T7" fmla="*/ 408 h 408"/>
              <a:gd name="T8" fmla="*/ 850 w 865"/>
              <a:gd name="T9" fmla="*/ 295 h 408"/>
              <a:gd name="T10" fmla="*/ 865 w 865"/>
              <a:gd name="T11" fmla="*/ 129 h 408"/>
              <a:gd name="T12" fmla="*/ 660 w 865"/>
              <a:gd name="T13" fmla="*/ 378 h 408"/>
              <a:gd name="T14" fmla="*/ 30 w 865"/>
              <a:gd name="T15" fmla="*/ 251 h 408"/>
              <a:gd name="T16" fmla="*/ 129 w 865"/>
              <a:gd name="T17" fmla="*/ 30 h 408"/>
              <a:gd name="T18" fmla="*/ 757 w 865"/>
              <a:gd name="T19" fmla="*/ 131 h 408"/>
              <a:gd name="T20" fmla="*/ 660 w 865"/>
              <a:gd name="T21" fmla="*/ 378 h 408"/>
              <a:gd name="T22" fmla="*/ 788 w 865"/>
              <a:gd name="T23" fmla="*/ 264 h 408"/>
              <a:gd name="T24" fmla="*/ 789 w 865"/>
              <a:gd name="T25" fmla="*/ 158 h 408"/>
              <a:gd name="T26" fmla="*/ 835 w 865"/>
              <a:gd name="T27" fmla="*/ 144 h 408"/>
              <a:gd name="T28" fmla="*/ 835 w 865"/>
              <a:gd name="T29" fmla="*/ 264 h 408"/>
              <a:gd name="T30" fmla="*/ 584 w 865"/>
              <a:gd name="T31" fmla="*/ 333 h 408"/>
              <a:gd name="T32" fmla="*/ 569 w 865"/>
              <a:gd name="T33" fmla="*/ 90 h 408"/>
              <a:gd name="T34" fmla="*/ 600 w 865"/>
              <a:gd name="T35" fmla="*/ 90 h 408"/>
              <a:gd name="T36" fmla="*/ 584 w 865"/>
              <a:gd name="T37" fmla="*/ 333 h 408"/>
              <a:gd name="T38" fmla="*/ 584 w 865"/>
              <a:gd name="T39" fmla="*/ 333 h 408"/>
              <a:gd name="T40" fmla="*/ 455 w 865"/>
              <a:gd name="T41" fmla="*/ 318 h 408"/>
              <a:gd name="T42" fmla="*/ 471 w 865"/>
              <a:gd name="T43" fmla="*/ 75 h 408"/>
              <a:gd name="T44" fmla="*/ 486 w 865"/>
              <a:gd name="T45" fmla="*/ 318 h 408"/>
              <a:gd name="T46" fmla="*/ 471 w 865"/>
              <a:gd name="T47" fmla="*/ 333 h 408"/>
              <a:gd name="T48" fmla="*/ 356 w 865"/>
              <a:gd name="T49" fmla="*/ 333 h 408"/>
              <a:gd name="T50" fmla="*/ 341 w 865"/>
              <a:gd name="T51" fmla="*/ 90 h 408"/>
              <a:gd name="T52" fmla="*/ 372 w 865"/>
              <a:gd name="T53" fmla="*/ 90 h 408"/>
              <a:gd name="T54" fmla="*/ 356 w 865"/>
              <a:gd name="T55" fmla="*/ 333 h 408"/>
              <a:gd name="T56" fmla="*/ 356 w 865"/>
              <a:gd name="T57" fmla="*/ 333 h 408"/>
              <a:gd name="T58" fmla="*/ 228 w 865"/>
              <a:gd name="T59" fmla="*/ 318 h 408"/>
              <a:gd name="T60" fmla="*/ 243 w 865"/>
              <a:gd name="T61" fmla="*/ 75 h 408"/>
              <a:gd name="T62" fmla="*/ 259 w 865"/>
              <a:gd name="T63" fmla="*/ 318 h 408"/>
              <a:gd name="T64" fmla="*/ 243 w 865"/>
              <a:gd name="T65" fmla="*/ 333 h 408"/>
              <a:gd name="T66" fmla="*/ 129 w 865"/>
              <a:gd name="T67" fmla="*/ 333 h 408"/>
              <a:gd name="T68" fmla="*/ 113 w 865"/>
              <a:gd name="T69" fmla="*/ 90 h 408"/>
              <a:gd name="T70" fmla="*/ 144 w 865"/>
              <a:gd name="T71" fmla="*/ 90 h 408"/>
              <a:gd name="T72" fmla="*/ 129 w 865"/>
              <a:gd name="T73" fmla="*/ 333 h 408"/>
              <a:gd name="T74" fmla="*/ 129 w 865"/>
              <a:gd name="T75" fmla="*/ 333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65" h="408">
                <a:moveTo>
                  <a:pt x="850" y="114"/>
                </a:moveTo>
                <a:cubicBezTo>
                  <a:pt x="784" y="114"/>
                  <a:pt x="784" y="114"/>
                  <a:pt x="784" y="114"/>
                </a:cubicBezTo>
                <a:cubicBezTo>
                  <a:pt x="768" y="48"/>
                  <a:pt x="719" y="0"/>
                  <a:pt x="660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57" y="0"/>
                  <a:pt x="0" y="71"/>
                  <a:pt x="0" y="158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338"/>
                  <a:pt x="57" y="408"/>
                  <a:pt x="129" y="408"/>
                </a:cubicBezTo>
                <a:cubicBezTo>
                  <a:pt x="660" y="408"/>
                  <a:pt x="660" y="408"/>
                  <a:pt x="660" y="408"/>
                </a:cubicBezTo>
                <a:cubicBezTo>
                  <a:pt x="719" y="408"/>
                  <a:pt x="768" y="360"/>
                  <a:pt x="784" y="295"/>
                </a:cubicBezTo>
                <a:cubicBezTo>
                  <a:pt x="850" y="295"/>
                  <a:pt x="850" y="295"/>
                  <a:pt x="850" y="295"/>
                </a:cubicBezTo>
                <a:cubicBezTo>
                  <a:pt x="859" y="295"/>
                  <a:pt x="865" y="288"/>
                  <a:pt x="865" y="279"/>
                </a:cubicBezTo>
                <a:cubicBezTo>
                  <a:pt x="865" y="129"/>
                  <a:pt x="865" y="129"/>
                  <a:pt x="865" y="129"/>
                </a:cubicBezTo>
                <a:cubicBezTo>
                  <a:pt x="865" y="121"/>
                  <a:pt x="859" y="114"/>
                  <a:pt x="850" y="114"/>
                </a:cubicBezTo>
                <a:close/>
                <a:moveTo>
                  <a:pt x="660" y="378"/>
                </a:moveTo>
                <a:cubicBezTo>
                  <a:pt x="129" y="378"/>
                  <a:pt x="129" y="378"/>
                  <a:pt x="129" y="378"/>
                </a:cubicBezTo>
                <a:cubicBezTo>
                  <a:pt x="74" y="378"/>
                  <a:pt x="30" y="321"/>
                  <a:pt x="30" y="251"/>
                </a:cubicBezTo>
                <a:cubicBezTo>
                  <a:pt x="30" y="158"/>
                  <a:pt x="30" y="158"/>
                  <a:pt x="30" y="158"/>
                </a:cubicBezTo>
                <a:cubicBezTo>
                  <a:pt x="30" y="87"/>
                  <a:pt x="74" y="30"/>
                  <a:pt x="129" y="30"/>
                </a:cubicBezTo>
                <a:cubicBezTo>
                  <a:pt x="660" y="30"/>
                  <a:pt x="660" y="30"/>
                  <a:pt x="660" y="30"/>
                </a:cubicBezTo>
                <a:cubicBezTo>
                  <a:pt x="707" y="30"/>
                  <a:pt x="747" y="74"/>
                  <a:pt x="757" y="131"/>
                </a:cubicBezTo>
                <a:cubicBezTo>
                  <a:pt x="757" y="278"/>
                  <a:pt x="757" y="278"/>
                  <a:pt x="757" y="278"/>
                </a:cubicBezTo>
                <a:cubicBezTo>
                  <a:pt x="747" y="335"/>
                  <a:pt x="707" y="378"/>
                  <a:pt x="660" y="378"/>
                </a:cubicBezTo>
                <a:close/>
                <a:moveTo>
                  <a:pt x="835" y="264"/>
                </a:moveTo>
                <a:cubicBezTo>
                  <a:pt x="788" y="264"/>
                  <a:pt x="788" y="264"/>
                  <a:pt x="788" y="264"/>
                </a:cubicBezTo>
                <a:cubicBezTo>
                  <a:pt x="789" y="260"/>
                  <a:pt x="789" y="255"/>
                  <a:pt x="789" y="251"/>
                </a:cubicBezTo>
                <a:cubicBezTo>
                  <a:pt x="789" y="158"/>
                  <a:pt x="789" y="158"/>
                  <a:pt x="789" y="158"/>
                </a:cubicBezTo>
                <a:cubicBezTo>
                  <a:pt x="789" y="153"/>
                  <a:pt x="789" y="149"/>
                  <a:pt x="788" y="144"/>
                </a:cubicBezTo>
                <a:cubicBezTo>
                  <a:pt x="835" y="144"/>
                  <a:pt x="835" y="144"/>
                  <a:pt x="835" y="144"/>
                </a:cubicBezTo>
                <a:lnTo>
                  <a:pt x="835" y="264"/>
                </a:lnTo>
                <a:close/>
                <a:moveTo>
                  <a:pt x="835" y="264"/>
                </a:moveTo>
                <a:cubicBezTo>
                  <a:pt x="835" y="264"/>
                  <a:pt x="835" y="264"/>
                  <a:pt x="835" y="264"/>
                </a:cubicBezTo>
                <a:moveTo>
                  <a:pt x="584" y="333"/>
                </a:moveTo>
                <a:cubicBezTo>
                  <a:pt x="576" y="333"/>
                  <a:pt x="569" y="326"/>
                  <a:pt x="569" y="318"/>
                </a:cubicBezTo>
                <a:cubicBezTo>
                  <a:pt x="569" y="90"/>
                  <a:pt x="569" y="90"/>
                  <a:pt x="569" y="90"/>
                </a:cubicBezTo>
                <a:cubicBezTo>
                  <a:pt x="569" y="82"/>
                  <a:pt x="576" y="75"/>
                  <a:pt x="584" y="75"/>
                </a:cubicBezTo>
                <a:cubicBezTo>
                  <a:pt x="593" y="75"/>
                  <a:pt x="600" y="82"/>
                  <a:pt x="600" y="90"/>
                </a:cubicBezTo>
                <a:cubicBezTo>
                  <a:pt x="600" y="318"/>
                  <a:pt x="600" y="318"/>
                  <a:pt x="600" y="318"/>
                </a:cubicBezTo>
                <a:cubicBezTo>
                  <a:pt x="600" y="326"/>
                  <a:pt x="593" y="333"/>
                  <a:pt x="584" y="333"/>
                </a:cubicBezTo>
                <a:close/>
                <a:moveTo>
                  <a:pt x="584" y="333"/>
                </a:moveTo>
                <a:cubicBezTo>
                  <a:pt x="584" y="333"/>
                  <a:pt x="584" y="333"/>
                  <a:pt x="584" y="333"/>
                </a:cubicBezTo>
                <a:moveTo>
                  <a:pt x="471" y="333"/>
                </a:moveTo>
                <a:cubicBezTo>
                  <a:pt x="462" y="333"/>
                  <a:pt x="455" y="326"/>
                  <a:pt x="455" y="318"/>
                </a:cubicBezTo>
                <a:cubicBezTo>
                  <a:pt x="455" y="90"/>
                  <a:pt x="455" y="90"/>
                  <a:pt x="455" y="90"/>
                </a:cubicBezTo>
                <a:cubicBezTo>
                  <a:pt x="455" y="82"/>
                  <a:pt x="462" y="75"/>
                  <a:pt x="471" y="75"/>
                </a:cubicBezTo>
                <a:cubicBezTo>
                  <a:pt x="479" y="75"/>
                  <a:pt x="486" y="82"/>
                  <a:pt x="486" y="90"/>
                </a:cubicBezTo>
                <a:cubicBezTo>
                  <a:pt x="486" y="318"/>
                  <a:pt x="486" y="318"/>
                  <a:pt x="486" y="318"/>
                </a:cubicBezTo>
                <a:cubicBezTo>
                  <a:pt x="486" y="326"/>
                  <a:pt x="479" y="333"/>
                  <a:pt x="471" y="333"/>
                </a:cubicBezTo>
                <a:close/>
                <a:moveTo>
                  <a:pt x="471" y="333"/>
                </a:moveTo>
                <a:cubicBezTo>
                  <a:pt x="471" y="333"/>
                  <a:pt x="471" y="333"/>
                  <a:pt x="471" y="333"/>
                </a:cubicBezTo>
                <a:moveTo>
                  <a:pt x="356" y="333"/>
                </a:moveTo>
                <a:cubicBezTo>
                  <a:pt x="348" y="333"/>
                  <a:pt x="341" y="326"/>
                  <a:pt x="341" y="318"/>
                </a:cubicBezTo>
                <a:cubicBezTo>
                  <a:pt x="341" y="90"/>
                  <a:pt x="341" y="90"/>
                  <a:pt x="341" y="90"/>
                </a:cubicBezTo>
                <a:cubicBezTo>
                  <a:pt x="341" y="82"/>
                  <a:pt x="348" y="75"/>
                  <a:pt x="356" y="75"/>
                </a:cubicBezTo>
                <a:cubicBezTo>
                  <a:pt x="365" y="75"/>
                  <a:pt x="372" y="82"/>
                  <a:pt x="372" y="90"/>
                </a:cubicBezTo>
                <a:cubicBezTo>
                  <a:pt x="372" y="318"/>
                  <a:pt x="372" y="318"/>
                  <a:pt x="372" y="318"/>
                </a:cubicBezTo>
                <a:cubicBezTo>
                  <a:pt x="372" y="326"/>
                  <a:pt x="365" y="333"/>
                  <a:pt x="356" y="333"/>
                </a:cubicBezTo>
                <a:close/>
                <a:moveTo>
                  <a:pt x="356" y="333"/>
                </a:moveTo>
                <a:cubicBezTo>
                  <a:pt x="356" y="333"/>
                  <a:pt x="356" y="333"/>
                  <a:pt x="356" y="333"/>
                </a:cubicBezTo>
                <a:moveTo>
                  <a:pt x="243" y="333"/>
                </a:moveTo>
                <a:cubicBezTo>
                  <a:pt x="235" y="333"/>
                  <a:pt x="228" y="326"/>
                  <a:pt x="228" y="318"/>
                </a:cubicBezTo>
                <a:cubicBezTo>
                  <a:pt x="228" y="90"/>
                  <a:pt x="228" y="90"/>
                  <a:pt x="228" y="90"/>
                </a:cubicBezTo>
                <a:cubicBezTo>
                  <a:pt x="228" y="82"/>
                  <a:pt x="235" y="75"/>
                  <a:pt x="243" y="75"/>
                </a:cubicBezTo>
                <a:cubicBezTo>
                  <a:pt x="252" y="75"/>
                  <a:pt x="259" y="82"/>
                  <a:pt x="259" y="90"/>
                </a:cubicBezTo>
                <a:cubicBezTo>
                  <a:pt x="259" y="318"/>
                  <a:pt x="259" y="318"/>
                  <a:pt x="259" y="318"/>
                </a:cubicBezTo>
                <a:cubicBezTo>
                  <a:pt x="259" y="326"/>
                  <a:pt x="252" y="333"/>
                  <a:pt x="243" y="333"/>
                </a:cubicBezTo>
                <a:close/>
                <a:moveTo>
                  <a:pt x="243" y="333"/>
                </a:moveTo>
                <a:cubicBezTo>
                  <a:pt x="243" y="333"/>
                  <a:pt x="243" y="333"/>
                  <a:pt x="243" y="333"/>
                </a:cubicBezTo>
                <a:moveTo>
                  <a:pt x="129" y="333"/>
                </a:moveTo>
                <a:cubicBezTo>
                  <a:pt x="120" y="333"/>
                  <a:pt x="113" y="326"/>
                  <a:pt x="113" y="318"/>
                </a:cubicBezTo>
                <a:cubicBezTo>
                  <a:pt x="113" y="90"/>
                  <a:pt x="113" y="90"/>
                  <a:pt x="113" y="90"/>
                </a:cubicBezTo>
                <a:cubicBezTo>
                  <a:pt x="113" y="82"/>
                  <a:pt x="120" y="75"/>
                  <a:pt x="129" y="75"/>
                </a:cubicBezTo>
                <a:cubicBezTo>
                  <a:pt x="137" y="75"/>
                  <a:pt x="144" y="82"/>
                  <a:pt x="144" y="90"/>
                </a:cubicBezTo>
                <a:cubicBezTo>
                  <a:pt x="144" y="318"/>
                  <a:pt x="144" y="318"/>
                  <a:pt x="144" y="318"/>
                </a:cubicBezTo>
                <a:cubicBezTo>
                  <a:pt x="144" y="326"/>
                  <a:pt x="137" y="333"/>
                  <a:pt x="129" y="333"/>
                </a:cubicBezTo>
                <a:close/>
                <a:moveTo>
                  <a:pt x="129" y="333"/>
                </a:moveTo>
                <a:cubicBezTo>
                  <a:pt x="129" y="333"/>
                  <a:pt x="129" y="333"/>
                  <a:pt x="129" y="3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2" name="Freeform 250"/>
          <p:cNvSpPr>
            <a:spLocks noEditPoints="1"/>
          </p:cNvSpPr>
          <p:nvPr/>
        </p:nvSpPr>
        <p:spPr bwMode="auto">
          <a:xfrm>
            <a:off x="17270414" y="5164138"/>
            <a:ext cx="657226" cy="482600"/>
          </a:xfrm>
          <a:custGeom>
            <a:avLst/>
            <a:gdLst>
              <a:gd name="T0" fmla="*/ 819 w 866"/>
              <a:gd name="T1" fmla="*/ 76 h 634"/>
              <a:gd name="T2" fmla="*/ 407 w 866"/>
              <a:gd name="T3" fmla="*/ 76 h 634"/>
              <a:gd name="T4" fmla="*/ 407 w 866"/>
              <a:gd name="T5" fmla="*/ 47 h 634"/>
              <a:gd name="T6" fmla="*/ 359 w 866"/>
              <a:gd name="T7" fmla="*/ 0 h 634"/>
              <a:gd name="T8" fmla="*/ 48 w 866"/>
              <a:gd name="T9" fmla="*/ 0 h 634"/>
              <a:gd name="T10" fmla="*/ 0 w 866"/>
              <a:gd name="T11" fmla="*/ 47 h 634"/>
              <a:gd name="T12" fmla="*/ 0 w 866"/>
              <a:gd name="T13" fmla="*/ 587 h 634"/>
              <a:gd name="T14" fmla="*/ 48 w 866"/>
              <a:gd name="T15" fmla="*/ 634 h 634"/>
              <a:gd name="T16" fmla="*/ 819 w 866"/>
              <a:gd name="T17" fmla="*/ 634 h 634"/>
              <a:gd name="T18" fmla="*/ 866 w 866"/>
              <a:gd name="T19" fmla="*/ 587 h 634"/>
              <a:gd name="T20" fmla="*/ 866 w 866"/>
              <a:gd name="T21" fmla="*/ 123 h 634"/>
              <a:gd name="T22" fmla="*/ 819 w 866"/>
              <a:gd name="T23" fmla="*/ 76 h 634"/>
              <a:gd name="T24" fmla="*/ 48 w 866"/>
              <a:gd name="T25" fmla="*/ 30 h 634"/>
              <a:gd name="T26" fmla="*/ 359 w 866"/>
              <a:gd name="T27" fmla="*/ 30 h 634"/>
              <a:gd name="T28" fmla="*/ 376 w 866"/>
              <a:gd name="T29" fmla="*/ 47 h 634"/>
              <a:gd name="T30" fmla="*/ 376 w 866"/>
              <a:gd name="T31" fmla="*/ 91 h 634"/>
              <a:gd name="T32" fmla="*/ 391 w 866"/>
              <a:gd name="T33" fmla="*/ 106 h 634"/>
              <a:gd name="T34" fmla="*/ 819 w 866"/>
              <a:gd name="T35" fmla="*/ 106 h 634"/>
              <a:gd name="T36" fmla="*/ 836 w 866"/>
              <a:gd name="T37" fmla="*/ 123 h 634"/>
              <a:gd name="T38" fmla="*/ 836 w 866"/>
              <a:gd name="T39" fmla="*/ 189 h 634"/>
              <a:gd name="T40" fmla="*/ 31 w 866"/>
              <a:gd name="T41" fmla="*/ 189 h 634"/>
              <a:gd name="T42" fmla="*/ 31 w 866"/>
              <a:gd name="T43" fmla="*/ 47 h 634"/>
              <a:gd name="T44" fmla="*/ 48 w 866"/>
              <a:gd name="T45" fmla="*/ 30 h 634"/>
              <a:gd name="T46" fmla="*/ 819 w 866"/>
              <a:gd name="T47" fmla="*/ 603 h 634"/>
              <a:gd name="T48" fmla="*/ 48 w 866"/>
              <a:gd name="T49" fmla="*/ 603 h 634"/>
              <a:gd name="T50" fmla="*/ 31 w 866"/>
              <a:gd name="T51" fmla="*/ 587 h 634"/>
              <a:gd name="T52" fmla="*/ 31 w 866"/>
              <a:gd name="T53" fmla="*/ 220 h 634"/>
              <a:gd name="T54" fmla="*/ 836 w 866"/>
              <a:gd name="T55" fmla="*/ 220 h 634"/>
              <a:gd name="T56" fmla="*/ 836 w 866"/>
              <a:gd name="T57" fmla="*/ 587 h 634"/>
              <a:gd name="T58" fmla="*/ 819 w 866"/>
              <a:gd name="T59" fmla="*/ 603 h 634"/>
              <a:gd name="T60" fmla="*/ 819 w 866"/>
              <a:gd name="T61" fmla="*/ 603 h 634"/>
              <a:gd name="T62" fmla="*/ 819 w 866"/>
              <a:gd name="T63" fmla="*/ 603 h 634"/>
              <a:gd name="T64" fmla="*/ 527 w 866"/>
              <a:gd name="T65" fmla="*/ 395 h 634"/>
              <a:gd name="T66" fmla="*/ 340 w 866"/>
              <a:gd name="T67" fmla="*/ 395 h 634"/>
              <a:gd name="T68" fmla="*/ 324 w 866"/>
              <a:gd name="T69" fmla="*/ 410 h 634"/>
              <a:gd name="T70" fmla="*/ 340 w 866"/>
              <a:gd name="T71" fmla="*/ 426 h 634"/>
              <a:gd name="T72" fmla="*/ 527 w 866"/>
              <a:gd name="T73" fmla="*/ 426 h 634"/>
              <a:gd name="T74" fmla="*/ 542 w 866"/>
              <a:gd name="T75" fmla="*/ 410 h 634"/>
              <a:gd name="T76" fmla="*/ 527 w 866"/>
              <a:gd name="T77" fmla="*/ 395 h 634"/>
              <a:gd name="T78" fmla="*/ 527 w 866"/>
              <a:gd name="T79" fmla="*/ 395 h 634"/>
              <a:gd name="T80" fmla="*/ 527 w 866"/>
              <a:gd name="T81" fmla="*/ 395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66" h="634">
                <a:moveTo>
                  <a:pt x="819" y="76"/>
                </a:moveTo>
                <a:cubicBezTo>
                  <a:pt x="407" y="76"/>
                  <a:pt x="407" y="76"/>
                  <a:pt x="407" y="76"/>
                </a:cubicBezTo>
                <a:cubicBezTo>
                  <a:pt x="407" y="47"/>
                  <a:pt x="407" y="47"/>
                  <a:pt x="407" y="47"/>
                </a:cubicBezTo>
                <a:cubicBezTo>
                  <a:pt x="407" y="21"/>
                  <a:pt x="385" y="0"/>
                  <a:pt x="359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21" y="0"/>
                  <a:pt x="0" y="21"/>
                  <a:pt x="0" y="47"/>
                </a:cubicBezTo>
                <a:cubicBezTo>
                  <a:pt x="0" y="587"/>
                  <a:pt x="0" y="587"/>
                  <a:pt x="0" y="587"/>
                </a:cubicBezTo>
                <a:cubicBezTo>
                  <a:pt x="0" y="613"/>
                  <a:pt x="21" y="634"/>
                  <a:pt x="48" y="634"/>
                </a:cubicBezTo>
                <a:cubicBezTo>
                  <a:pt x="819" y="634"/>
                  <a:pt x="819" y="634"/>
                  <a:pt x="819" y="634"/>
                </a:cubicBezTo>
                <a:cubicBezTo>
                  <a:pt x="845" y="634"/>
                  <a:pt x="866" y="613"/>
                  <a:pt x="866" y="587"/>
                </a:cubicBezTo>
                <a:cubicBezTo>
                  <a:pt x="866" y="123"/>
                  <a:pt x="866" y="123"/>
                  <a:pt x="866" y="123"/>
                </a:cubicBezTo>
                <a:cubicBezTo>
                  <a:pt x="866" y="97"/>
                  <a:pt x="845" y="76"/>
                  <a:pt x="819" y="76"/>
                </a:cubicBezTo>
                <a:close/>
                <a:moveTo>
                  <a:pt x="48" y="30"/>
                </a:moveTo>
                <a:cubicBezTo>
                  <a:pt x="359" y="30"/>
                  <a:pt x="359" y="30"/>
                  <a:pt x="359" y="30"/>
                </a:cubicBezTo>
                <a:cubicBezTo>
                  <a:pt x="369" y="30"/>
                  <a:pt x="376" y="37"/>
                  <a:pt x="376" y="47"/>
                </a:cubicBezTo>
                <a:cubicBezTo>
                  <a:pt x="376" y="91"/>
                  <a:pt x="376" y="91"/>
                  <a:pt x="376" y="91"/>
                </a:cubicBezTo>
                <a:cubicBezTo>
                  <a:pt x="376" y="99"/>
                  <a:pt x="383" y="106"/>
                  <a:pt x="391" y="106"/>
                </a:cubicBezTo>
                <a:cubicBezTo>
                  <a:pt x="819" y="106"/>
                  <a:pt x="819" y="106"/>
                  <a:pt x="819" y="106"/>
                </a:cubicBezTo>
                <a:cubicBezTo>
                  <a:pt x="829" y="106"/>
                  <a:pt x="836" y="113"/>
                  <a:pt x="836" y="123"/>
                </a:cubicBezTo>
                <a:cubicBezTo>
                  <a:pt x="836" y="189"/>
                  <a:pt x="836" y="189"/>
                  <a:pt x="836" y="189"/>
                </a:cubicBezTo>
                <a:cubicBezTo>
                  <a:pt x="31" y="189"/>
                  <a:pt x="31" y="189"/>
                  <a:pt x="31" y="189"/>
                </a:cubicBezTo>
                <a:cubicBezTo>
                  <a:pt x="31" y="47"/>
                  <a:pt x="31" y="47"/>
                  <a:pt x="31" y="47"/>
                </a:cubicBezTo>
                <a:cubicBezTo>
                  <a:pt x="31" y="37"/>
                  <a:pt x="38" y="30"/>
                  <a:pt x="48" y="30"/>
                </a:cubicBezTo>
                <a:close/>
                <a:moveTo>
                  <a:pt x="819" y="603"/>
                </a:moveTo>
                <a:cubicBezTo>
                  <a:pt x="48" y="603"/>
                  <a:pt x="48" y="603"/>
                  <a:pt x="48" y="603"/>
                </a:cubicBezTo>
                <a:cubicBezTo>
                  <a:pt x="38" y="603"/>
                  <a:pt x="31" y="596"/>
                  <a:pt x="31" y="587"/>
                </a:cubicBezTo>
                <a:cubicBezTo>
                  <a:pt x="31" y="220"/>
                  <a:pt x="31" y="220"/>
                  <a:pt x="31" y="220"/>
                </a:cubicBezTo>
                <a:cubicBezTo>
                  <a:pt x="836" y="220"/>
                  <a:pt x="836" y="220"/>
                  <a:pt x="836" y="220"/>
                </a:cubicBezTo>
                <a:cubicBezTo>
                  <a:pt x="836" y="587"/>
                  <a:pt x="836" y="587"/>
                  <a:pt x="836" y="587"/>
                </a:cubicBezTo>
                <a:cubicBezTo>
                  <a:pt x="836" y="596"/>
                  <a:pt x="829" y="603"/>
                  <a:pt x="819" y="603"/>
                </a:cubicBezTo>
                <a:close/>
                <a:moveTo>
                  <a:pt x="819" y="603"/>
                </a:moveTo>
                <a:cubicBezTo>
                  <a:pt x="819" y="603"/>
                  <a:pt x="819" y="603"/>
                  <a:pt x="819" y="603"/>
                </a:cubicBezTo>
                <a:moveTo>
                  <a:pt x="527" y="395"/>
                </a:moveTo>
                <a:cubicBezTo>
                  <a:pt x="340" y="395"/>
                  <a:pt x="340" y="395"/>
                  <a:pt x="340" y="395"/>
                </a:cubicBezTo>
                <a:cubicBezTo>
                  <a:pt x="331" y="395"/>
                  <a:pt x="324" y="402"/>
                  <a:pt x="324" y="410"/>
                </a:cubicBezTo>
                <a:cubicBezTo>
                  <a:pt x="324" y="419"/>
                  <a:pt x="331" y="426"/>
                  <a:pt x="340" y="426"/>
                </a:cubicBezTo>
                <a:cubicBezTo>
                  <a:pt x="527" y="426"/>
                  <a:pt x="527" y="426"/>
                  <a:pt x="527" y="426"/>
                </a:cubicBezTo>
                <a:cubicBezTo>
                  <a:pt x="535" y="426"/>
                  <a:pt x="542" y="419"/>
                  <a:pt x="542" y="410"/>
                </a:cubicBezTo>
                <a:cubicBezTo>
                  <a:pt x="542" y="402"/>
                  <a:pt x="535" y="395"/>
                  <a:pt x="527" y="395"/>
                </a:cubicBezTo>
                <a:close/>
                <a:moveTo>
                  <a:pt x="527" y="395"/>
                </a:moveTo>
                <a:cubicBezTo>
                  <a:pt x="527" y="395"/>
                  <a:pt x="527" y="395"/>
                  <a:pt x="527" y="39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3" name="Freeform 251"/>
          <p:cNvSpPr>
            <a:spLocks noEditPoints="1"/>
          </p:cNvSpPr>
          <p:nvPr/>
        </p:nvSpPr>
        <p:spPr bwMode="auto">
          <a:xfrm>
            <a:off x="15727363" y="5164138"/>
            <a:ext cx="660400" cy="482600"/>
          </a:xfrm>
          <a:custGeom>
            <a:avLst/>
            <a:gdLst>
              <a:gd name="T0" fmla="*/ 819 w 866"/>
              <a:gd name="T1" fmla="*/ 76 h 634"/>
              <a:gd name="T2" fmla="*/ 406 w 866"/>
              <a:gd name="T3" fmla="*/ 76 h 634"/>
              <a:gd name="T4" fmla="*/ 406 w 866"/>
              <a:gd name="T5" fmla="*/ 47 h 634"/>
              <a:gd name="T6" fmla="*/ 359 w 866"/>
              <a:gd name="T7" fmla="*/ 0 h 634"/>
              <a:gd name="T8" fmla="*/ 47 w 866"/>
              <a:gd name="T9" fmla="*/ 0 h 634"/>
              <a:gd name="T10" fmla="*/ 0 w 866"/>
              <a:gd name="T11" fmla="*/ 47 h 634"/>
              <a:gd name="T12" fmla="*/ 0 w 866"/>
              <a:gd name="T13" fmla="*/ 587 h 634"/>
              <a:gd name="T14" fmla="*/ 47 w 866"/>
              <a:gd name="T15" fmla="*/ 634 h 634"/>
              <a:gd name="T16" fmla="*/ 819 w 866"/>
              <a:gd name="T17" fmla="*/ 634 h 634"/>
              <a:gd name="T18" fmla="*/ 866 w 866"/>
              <a:gd name="T19" fmla="*/ 587 h 634"/>
              <a:gd name="T20" fmla="*/ 866 w 866"/>
              <a:gd name="T21" fmla="*/ 123 h 634"/>
              <a:gd name="T22" fmla="*/ 819 w 866"/>
              <a:gd name="T23" fmla="*/ 76 h 634"/>
              <a:gd name="T24" fmla="*/ 47 w 866"/>
              <a:gd name="T25" fmla="*/ 30 h 634"/>
              <a:gd name="T26" fmla="*/ 359 w 866"/>
              <a:gd name="T27" fmla="*/ 30 h 634"/>
              <a:gd name="T28" fmla="*/ 376 w 866"/>
              <a:gd name="T29" fmla="*/ 47 h 634"/>
              <a:gd name="T30" fmla="*/ 376 w 866"/>
              <a:gd name="T31" fmla="*/ 91 h 634"/>
              <a:gd name="T32" fmla="*/ 391 w 866"/>
              <a:gd name="T33" fmla="*/ 106 h 634"/>
              <a:gd name="T34" fmla="*/ 819 w 866"/>
              <a:gd name="T35" fmla="*/ 106 h 634"/>
              <a:gd name="T36" fmla="*/ 836 w 866"/>
              <a:gd name="T37" fmla="*/ 123 h 634"/>
              <a:gd name="T38" fmla="*/ 836 w 866"/>
              <a:gd name="T39" fmla="*/ 189 h 634"/>
              <a:gd name="T40" fmla="*/ 30 w 866"/>
              <a:gd name="T41" fmla="*/ 189 h 634"/>
              <a:gd name="T42" fmla="*/ 30 w 866"/>
              <a:gd name="T43" fmla="*/ 47 h 634"/>
              <a:gd name="T44" fmla="*/ 47 w 866"/>
              <a:gd name="T45" fmla="*/ 30 h 634"/>
              <a:gd name="T46" fmla="*/ 819 w 866"/>
              <a:gd name="T47" fmla="*/ 603 h 634"/>
              <a:gd name="T48" fmla="*/ 47 w 866"/>
              <a:gd name="T49" fmla="*/ 603 h 634"/>
              <a:gd name="T50" fmla="*/ 30 w 866"/>
              <a:gd name="T51" fmla="*/ 587 h 634"/>
              <a:gd name="T52" fmla="*/ 30 w 866"/>
              <a:gd name="T53" fmla="*/ 220 h 634"/>
              <a:gd name="T54" fmla="*/ 836 w 866"/>
              <a:gd name="T55" fmla="*/ 220 h 634"/>
              <a:gd name="T56" fmla="*/ 836 w 866"/>
              <a:gd name="T57" fmla="*/ 587 h 634"/>
              <a:gd name="T58" fmla="*/ 819 w 866"/>
              <a:gd name="T59" fmla="*/ 603 h 634"/>
              <a:gd name="T60" fmla="*/ 819 w 866"/>
              <a:gd name="T61" fmla="*/ 603 h 634"/>
              <a:gd name="T62" fmla="*/ 819 w 866"/>
              <a:gd name="T63" fmla="*/ 603 h 634"/>
              <a:gd name="T64" fmla="*/ 527 w 866"/>
              <a:gd name="T65" fmla="*/ 395 h 634"/>
              <a:gd name="T66" fmla="*/ 448 w 866"/>
              <a:gd name="T67" fmla="*/ 395 h 634"/>
              <a:gd name="T68" fmla="*/ 448 w 866"/>
              <a:gd name="T69" fmla="*/ 317 h 634"/>
              <a:gd name="T70" fmla="*/ 433 w 866"/>
              <a:gd name="T71" fmla="*/ 301 h 634"/>
              <a:gd name="T72" fmla="*/ 418 w 866"/>
              <a:gd name="T73" fmla="*/ 317 h 634"/>
              <a:gd name="T74" fmla="*/ 418 w 866"/>
              <a:gd name="T75" fmla="*/ 395 h 634"/>
              <a:gd name="T76" fmla="*/ 339 w 866"/>
              <a:gd name="T77" fmla="*/ 395 h 634"/>
              <a:gd name="T78" fmla="*/ 324 w 866"/>
              <a:gd name="T79" fmla="*/ 410 h 634"/>
              <a:gd name="T80" fmla="*/ 339 w 866"/>
              <a:gd name="T81" fmla="*/ 426 h 634"/>
              <a:gd name="T82" fmla="*/ 418 w 866"/>
              <a:gd name="T83" fmla="*/ 426 h 634"/>
              <a:gd name="T84" fmla="*/ 418 w 866"/>
              <a:gd name="T85" fmla="*/ 504 h 634"/>
              <a:gd name="T86" fmla="*/ 433 w 866"/>
              <a:gd name="T87" fmla="*/ 519 h 634"/>
              <a:gd name="T88" fmla="*/ 448 w 866"/>
              <a:gd name="T89" fmla="*/ 504 h 634"/>
              <a:gd name="T90" fmla="*/ 448 w 866"/>
              <a:gd name="T91" fmla="*/ 426 h 634"/>
              <a:gd name="T92" fmla="*/ 527 w 866"/>
              <a:gd name="T93" fmla="*/ 426 h 634"/>
              <a:gd name="T94" fmla="*/ 542 w 866"/>
              <a:gd name="T95" fmla="*/ 410 h 634"/>
              <a:gd name="T96" fmla="*/ 527 w 866"/>
              <a:gd name="T97" fmla="*/ 395 h 634"/>
              <a:gd name="T98" fmla="*/ 527 w 866"/>
              <a:gd name="T99" fmla="*/ 395 h 634"/>
              <a:gd name="T100" fmla="*/ 527 w 866"/>
              <a:gd name="T101" fmla="*/ 395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66" h="634">
                <a:moveTo>
                  <a:pt x="819" y="76"/>
                </a:moveTo>
                <a:cubicBezTo>
                  <a:pt x="406" y="76"/>
                  <a:pt x="406" y="76"/>
                  <a:pt x="406" y="76"/>
                </a:cubicBezTo>
                <a:cubicBezTo>
                  <a:pt x="406" y="47"/>
                  <a:pt x="406" y="47"/>
                  <a:pt x="406" y="47"/>
                </a:cubicBezTo>
                <a:cubicBezTo>
                  <a:pt x="406" y="21"/>
                  <a:pt x="385" y="0"/>
                  <a:pt x="359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21" y="0"/>
                  <a:pt x="0" y="21"/>
                  <a:pt x="0" y="47"/>
                </a:cubicBezTo>
                <a:cubicBezTo>
                  <a:pt x="0" y="587"/>
                  <a:pt x="0" y="587"/>
                  <a:pt x="0" y="587"/>
                </a:cubicBezTo>
                <a:cubicBezTo>
                  <a:pt x="0" y="613"/>
                  <a:pt x="21" y="634"/>
                  <a:pt x="47" y="634"/>
                </a:cubicBezTo>
                <a:cubicBezTo>
                  <a:pt x="819" y="634"/>
                  <a:pt x="819" y="634"/>
                  <a:pt x="819" y="634"/>
                </a:cubicBezTo>
                <a:cubicBezTo>
                  <a:pt x="845" y="634"/>
                  <a:pt x="866" y="613"/>
                  <a:pt x="866" y="587"/>
                </a:cubicBezTo>
                <a:cubicBezTo>
                  <a:pt x="866" y="123"/>
                  <a:pt x="866" y="123"/>
                  <a:pt x="866" y="123"/>
                </a:cubicBezTo>
                <a:cubicBezTo>
                  <a:pt x="866" y="97"/>
                  <a:pt x="845" y="76"/>
                  <a:pt x="819" y="76"/>
                </a:cubicBezTo>
                <a:close/>
                <a:moveTo>
                  <a:pt x="47" y="30"/>
                </a:moveTo>
                <a:cubicBezTo>
                  <a:pt x="359" y="30"/>
                  <a:pt x="359" y="30"/>
                  <a:pt x="359" y="30"/>
                </a:cubicBezTo>
                <a:cubicBezTo>
                  <a:pt x="368" y="30"/>
                  <a:pt x="376" y="37"/>
                  <a:pt x="376" y="47"/>
                </a:cubicBezTo>
                <a:cubicBezTo>
                  <a:pt x="376" y="91"/>
                  <a:pt x="376" y="91"/>
                  <a:pt x="376" y="91"/>
                </a:cubicBezTo>
                <a:cubicBezTo>
                  <a:pt x="376" y="99"/>
                  <a:pt x="383" y="106"/>
                  <a:pt x="391" y="106"/>
                </a:cubicBezTo>
                <a:cubicBezTo>
                  <a:pt x="819" y="106"/>
                  <a:pt x="819" y="106"/>
                  <a:pt x="819" y="106"/>
                </a:cubicBezTo>
                <a:cubicBezTo>
                  <a:pt x="828" y="106"/>
                  <a:pt x="836" y="113"/>
                  <a:pt x="836" y="123"/>
                </a:cubicBezTo>
                <a:cubicBezTo>
                  <a:pt x="836" y="189"/>
                  <a:pt x="836" y="189"/>
                  <a:pt x="836" y="189"/>
                </a:cubicBezTo>
                <a:cubicBezTo>
                  <a:pt x="30" y="189"/>
                  <a:pt x="30" y="189"/>
                  <a:pt x="30" y="189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37"/>
                  <a:pt x="38" y="30"/>
                  <a:pt x="47" y="30"/>
                </a:cubicBezTo>
                <a:close/>
                <a:moveTo>
                  <a:pt x="819" y="603"/>
                </a:moveTo>
                <a:cubicBezTo>
                  <a:pt x="47" y="603"/>
                  <a:pt x="47" y="603"/>
                  <a:pt x="47" y="603"/>
                </a:cubicBezTo>
                <a:cubicBezTo>
                  <a:pt x="38" y="603"/>
                  <a:pt x="30" y="596"/>
                  <a:pt x="30" y="587"/>
                </a:cubicBezTo>
                <a:cubicBezTo>
                  <a:pt x="30" y="220"/>
                  <a:pt x="30" y="220"/>
                  <a:pt x="30" y="220"/>
                </a:cubicBezTo>
                <a:cubicBezTo>
                  <a:pt x="836" y="220"/>
                  <a:pt x="836" y="220"/>
                  <a:pt x="836" y="220"/>
                </a:cubicBezTo>
                <a:cubicBezTo>
                  <a:pt x="836" y="587"/>
                  <a:pt x="836" y="587"/>
                  <a:pt x="836" y="587"/>
                </a:cubicBezTo>
                <a:cubicBezTo>
                  <a:pt x="836" y="596"/>
                  <a:pt x="828" y="603"/>
                  <a:pt x="819" y="603"/>
                </a:cubicBezTo>
                <a:close/>
                <a:moveTo>
                  <a:pt x="819" y="603"/>
                </a:moveTo>
                <a:cubicBezTo>
                  <a:pt x="819" y="603"/>
                  <a:pt x="819" y="603"/>
                  <a:pt x="819" y="603"/>
                </a:cubicBezTo>
                <a:moveTo>
                  <a:pt x="527" y="395"/>
                </a:moveTo>
                <a:cubicBezTo>
                  <a:pt x="448" y="395"/>
                  <a:pt x="448" y="395"/>
                  <a:pt x="448" y="395"/>
                </a:cubicBezTo>
                <a:cubicBezTo>
                  <a:pt x="448" y="317"/>
                  <a:pt x="448" y="317"/>
                  <a:pt x="448" y="317"/>
                </a:cubicBezTo>
                <a:cubicBezTo>
                  <a:pt x="448" y="308"/>
                  <a:pt x="442" y="301"/>
                  <a:pt x="433" y="301"/>
                </a:cubicBezTo>
                <a:cubicBezTo>
                  <a:pt x="425" y="301"/>
                  <a:pt x="418" y="308"/>
                  <a:pt x="418" y="317"/>
                </a:cubicBezTo>
                <a:cubicBezTo>
                  <a:pt x="418" y="395"/>
                  <a:pt x="418" y="395"/>
                  <a:pt x="418" y="395"/>
                </a:cubicBezTo>
                <a:cubicBezTo>
                  <a:pt x="339" y="395"/>
                  <a:pt x="339" y="395"/>
                  <a:pt x="339" y="395"/>
                </a:cubicBezTo>
                <a:cubicBezTo>
                  <a:pt x="331" y="395"/>
                  <a:pt x="324" y="402"/>
                  <a:pt x="324" y="410"/>
                </a:cubicBezTo>
                <a:cubicBezTo>
                  <a:pt x="324" y="419"/>
                  <a:pt x="331" y="426"/>
                  <a:pt x="339" y="426"/>
                </a:cubicBezTo>
                <a:cubicBezTo>
                  <a:pt x="418" y="426"/>
                  <a:pt x="418" y="426"/>
                  <a:pt x="418" y="426"/>
                </a:cubicBezTo>
                <a:cubicBezTo>
                  <a:pt x="418" y="504"/>
                  <a:pt x="418" y="504"/>
                  <a:pt x="418" y="504"/>
                </a:cubicBezTo>
                <a:cubicBezTo>
                  <a:pt x="418" y="512"/>
                  <a:pt x="425" y="519"/>
                  <a:pt x="433" y="519"/>
                </a:cubicBezTo>
                <a:cubicBezTo>
                  <a:pt x="442" y="519"/>
                  <a:pt x="448" y="512"/>
                  <a:pt x="448" y="504"/>
                </a:cubicBezTo>
                <a:cubicBezTo>
                  <a:pt x="448" y="426"/>
                  <a:pt x="448" y="426"/>
                  <a:pt x="448" y="426"/>
                </a:cubicBezTo>
                <a:cubicBezTo>
                  <a:pt x="527" y="426"/>
                  <a:pt x="527" y="426"/>
                  <a:pt x="527" y="426"/>
                </a:cubicBezTo>
                <a:cubicBezTo>
                  <a:pt x="535" y="426"/>
                  <a:pt x="542" y="419"/>
                  <a:pt x="542" y="410"/>
                </a:cubicBezTo>
                <a:cubicBezTo>
                  <a:pt x="542" y="402"/>
                  <a:pt x="535" y="395"/>
                  <a:pt x="527" y="395"/>
                </a:cubicBezTo>
                <a:close/>
                <a:moveTo>
                  <a:pt x="527" y="395"/>
                </a:moveTo>
                <a:cubicBezTo>
                  <a:pt x="527" y="395"/>
                  <a:pt x="527" y="395"/>
                  <a:pt x="527" y="39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4" name="Freeform 252"/>
          <p:cNvSpPr>
            <a:spLocks noEditPoints="1"/>
          </p:cNvSpPr>
          <p:nvPr/>
        </p:nvSpPr>
        <p:spPr bwMode="auto">
          <a:xfrm>
            <a:off x="17270414" y="9545638"/>
            <a:ext cx="657226" cy="457200"/>
          </a:xfrm>
          <a:custGeom>
            <a:avLst/>
            <a:gdLst>
              <a:gd name="T0" fmla="*/ 832 w 865"/>
              <a:gd name="T1" fmla="*/ 469 h 598"/>
              <a:gd name="T2" fmla="*/ 478 w 865"/>
              <a:gd name="T3" fmla="*/ 76 h 598"/>
              <a:gd name="T4" fmla="*/ 484 w 865"/>
              <a:gd name="T5" fmla="*/ 52 h 598"/>
              <a:gd name="T6" fmla="*/ 432 w 865"/>
              <a:gd name="T7" fmla="*/ 0 h 598"/>
              <a:gd name="T8" fmla="*/ 381 w 865"/>
              <a:gd name="T9" fmla="*/ 52 h 598"/>
              <a:gd name="T10" fmla="*/ 387 w 865"/>
              <a:gd name="T11" fmla="*/ 76 h 598"/>
              <a:gd name="T12" fmla="*/ 33 w 865"/>
              <a:gd name="T13" fmla="*/ 469 h 598"/>
              <a:gd name="T14" fmla="*/ 33 w 865"/>
              <a:gd name="T15" fmla="*/ 484 h 598"/>
              <a:gd name="T16" fmla="*/ 832 w 865"/>
              <a:gd name="T17" fmla="*/ 484 h 598"/>
              <a:gd name="T18" fmla="*/ 832 w 865"/>
              <a:gd name="T19" fmla="*/ 469 h 598"/>
              <a:gd name="T20" fmla="*/ 432 w 865"/>
              <a:gd name="T21" fmla="*/ 31 h 598"/>
              <a:gd name="T22" fmla="*/ 454 w 865"/>
              <a:gd name="T23" fmla="*/ 52 h 598"/>
              <a:gd name="T24" fmla="*/ 432 w 865"/>
              <a:gd name="T25" fmla="*/ 74 h 598"/>
              <a:gd name="T26" fmla="*/ 411 w 865"/>
              <a:gd name="T27" fmla="*/ 52 h 598"/>
              <a:gd name="T28" fmla="*/ 432 w 865"/>
              <a:gd name="T29" fmla="*/ 31 h 598"/>
              <a:gd name="T30" fmla="*/ 63 w 865"/>
              <a:gd name="T31" fmla="*/ 454 h 598"/>
              <a:gd name="T32" fmla="*/ 432 w 865"/>
              <a:gd name="T33" fmla="*/ 104 h 598"/>
              <a:gd name="T34" fmla="*/ 801 w 865"/>
              <a:gd name="T35" fmla="*/ 454 h 598"/>
              <a:gd name="T36" fmla="*/ 63 w 865"/>
              <a:gd name="T37" fmla="*/ 454 h 598"/>
              <a:gd name="T38" fmla="*/ 63 w 865"/>
              <a:gd name="T39" fmla="*/ 454 h 598"/>
              <a:gd name="T40" fmla="*/ 63 w 865"/>
              <a:gd name="T41" fmla="*/ 454 h 598"/>
              <a:gd name="T42" fmla="*/ 15 w 865"/>
              <a:gd name="T43" fmla="*/ 560 h 598"/>
              <a:gd name="T44" fmla="*/ 850 w 865"/>
              <a:gd name="T45" fmla="*/ 560 h 598"/>
              <a:gd name="T46" fmla="*/ 865 w 865"/>
              <a:gd name="T47" fmla="*/ 545 h 598"/>
              <a:gd name="T48" fmla="*/ 850 w 865"/>
              <a:gd name="T49" fmla="*/ 530 h 598"/>
              <a:gd name="T50" fmla="*/ 15 w 865"/>
              <a:gd name="T51" fmla="*/ 530 h 598"/>
              <a:gd name="T52" fmla="*/ 0 w 865"/>
              <a:gd name="T53" fmla="*/ 545 h 598"/>
              <a:gd name="T54" fmla="*/ 15 w 865"/>
              <a:gd name="T55" fmla="*/ 560 h 598"/>
              <a:gd name="T56" fmla="*/ 15 w 865"/>
              <a:gd name="T57" fmla="*/ 560 h 598"/>
              <a:gd name="T58" fmla="*/ 15 w 865"/>
              <a:gd name="T59" fmla="*/ 560 h 598"/>
              <a:gd name="T60" fmla="*/ 850 w 865"/>
              <a:gd name="T61" fmla="*/ 568 h 598"/>
              <a:gd name="T62" fmla="*/ 15 w 865"/>
              <a:gd name="T63" fmla="*/ 568 h 598"/>
              <a:gd name="T64" fmla="*/ 0 w 865"/>
              <a:gd name="T65" fmla="*/ 583 h 598"/>
              <a:gd name="T66" fmla="*/ 15 w 865"/>
              <a:gd name="T67" fmla="*/ 598 h 598"/>
              <a:gd name="T68" fmla="*/ 850 w 865"/>
              <a:gd name="T69" fmla="*/ 598 h 598"/>
              <a:gd name="T70" fmla="*/ 865 w 865"/>
              <a:gd name="T71" fmla="*/ 583 h 598"/>
              <a:gd name="T72" fmla="*/ 850 w 865"/>
              <a:gd name="T73" fmla="*/ 568 h 598"/>
              <a:gd name="T74" fmla="*/ 850 w 865"/>
              <a:gd name="T75" fmla="*/ 568 h 598"/>
              <a:gd name="T76" fmla="*/ 850 w 865"/>
              <a:gd name="T77" fmla="*/ 568 h 5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65" h="598">
                <a:moveTo>
                  <a:pt x="832" y="469"/>
                </a:moveTo>
                <a:cubicBezTo>
                  <a:pt x="832" y="266"/>
                  <a:pt x="677" y="99"/>
                  <a:pt x="478" y="76"/>
                </a:cubicBezTo>
                <a:cubicBezTo>
                  <a:pt x="482" y="69"/>
                  <a:pt x="484" y="61"/>
                  <a:pt x="484" y="52"/>
                </a:cubicBezTo>
                <a:cubicBezTo>
                  <a:pt x="484" y="24"/>
                  <a:pt x="461" y="0"/>
                  <a:pt x="432" y="0"/>
                </a:cubicBezTo>
                <a:cubicBezTo>
                  <a:pt x="404" y="0"/>
                  <a:pt x="381" y="24"/>
                  <a:pt x="381" y="52"/>
                </a:cubicBezTo>
                <a:cubicBezTo>
                  <a:pt x="381" y="61"/>
                  <a:pt x="383" y="69"/>
                  <a:pt x="387" y="76"/>
                </a:cubicBezTo>
                <a:cubicBezTo>
                  <a:pt x="188" y="99"/>
                  <a:pt x="33" y="266"/>
                  <a:pt x="33" y="469"/>
                </a:cubicBezTo>
                <a:cubicBezTo>
                  <a:pt x="33" y="484"/>
                  <a:pt x="33" y="484"/>
                  <a:pt x="33" y="484"/>
                </a:cubicBezTo>
                <a:cubicBezTo>
                  <a:pt x="832" y="484"/>
                  <a:pt x="832" y="484"/>
                  <a:pt x="832" y="484"/>
                </a:cubicBezTo>
                <a:lnTo>
                  <a:pt x="832" y="469"/>
                </a:lnTo>
                <a:close/>
                <a:moveTo>
                  <a:pt x="432" y="31"/>
                </a:moveTo>
                <a:cubicBezTo>
                  <a:pt x="444" y="31"/>
                  <a:pt x="454" y="40"/>
                  <a:pt x="454" y="52"/>
                </a:cubicBezTo>
                <a:cubicBezTo>
                  <a:pt x="454" y="64"/>
                  <a:pt x="444" y="74"/>
                  <a:pt x="432" y="74"/>
                </a:cubicBezTo>
                <a:cubicBezTo>
                  <a:pt x="421" y="74"/>
                  <a:pt x="411" y="64"/>
                  <a:pt x="411" y="52"/>
                </a:cubicBezTo>
                <a:cubicBezTo>
                  <a:pt x="411" y="40"/>
                  <a:pt x="421" y="31"/>
                  <a:pt x="432" y="31"/>
                </a:cubicBezTo>
                <a:close/>
                <a:moveTo>
                  <a:pt x="63" y="454"/>
                </a:moveTo>
                <a:cubicBezTo>
                  <a:pt x="71" y="260"/>
                  <a:pt x="234" y="104"/>
                  <a:pt x="432" y="104"/>
                </a:cubicBezTo>
                <a:cubicBezTo>
                  <a:pt x="631" y="104"/>
                  <a:pt x="793" y="260"/>
                  <a:pt x="801" y="454"/>
                </a:cubicBezTo>
                <a:lnTo>
                  <a:pt x="63" y="454"/>
                </a:lnTo>
                <a:close/>
                <a:moveTo>
                  <a:pt x="63" y="454"/>
                </a:moveTo>
                <a:cubicBezTo>
                  <a:pt x="63" y="454"/>
                  <a:pt x="63" y="454"/>
                  <a:pt x="63" y="454"/>
                </a:cubicBezTo>
                <a:moveTo>
                  <a:pt x="15" y="560"/>
                </a:moveTo>
                <a:cubicBezTo>
                  <a:pt x="850" y="560"/>
                  <a:pt x="850" y="560"/>
                  <a:pt x="850" y="560"/>
                </a:cubicBezTo>
                <a:cubicBezTo>
                  <a:pt x="859" y="560"/>
                  <a:pt x="865" y="553"/>
                  <a:pt x="865" y="545"/>
                </a:cubicBezTo>
                <a:cubicBezTo>
                  <a:pt x="865" y="537"/>
                  <a:pt x="859" y="530"/>
                  <a:pt x="850" y="530"/>
                </a:cubicBezTo>
                <a:cubicBezTo>
                  <a:pt x="15" y="530"/>
                  <a:pt x="15" y="530"/>
                  <a:pt x="15" y="530"/>
                </a:cubicBezTo>
                <a:cubicBezTo>
                  <a:pt x="6" y="530"/>
                  <a:pt x="0" y="537"/>
                  <a:pt x="0" y="545"/>
                </a:cubicBezTo>
                <a:cubicBezTo>
                  <a:pt x="0" y="553"/>
                  <a:pt x="6" y="560"/>
                  <a:pt x="15" y="560"/>
                </a:cubicBezTo>
                <a:close/>
                <a:moveTo>
                  <a:pt x="15" y="560"/>
                </a:moveTo>
                <a:cubicBezTo>
                  <a:pt x="15" y="560"/>
                  <a:pt x="15" y="560"/>
                  <a:pt x="15" y="560"/>
                </a:cubicBezTo>
                <a:moveTo>
                  <a:pt x="850" y="568"/>
                </a:moveTo>
                <a:cubicBezTo>
                  <a:pt x="15" y="568"/>
                  <a:pt x="15" y="568"/>
                  <a:pt x="15" y="568"/>
                </a:cubicBezTo>
                <a:cubicBezTo>
                  <a:pt x="6" y="568"/>
                  <a:pt x="0" y="574"/>
                  <a:pt x="0" y="583"/>
                </a:cubicBezTo>
                <a:cubicBezTo>
                  <a:pt x="0" y="591"/>
                  <a:pt x="6" y="598"/>
                  <a:pt x="15" y="598"/>
                </a:cubicBezTo>
                <a:cubicBezTo>
                  <a:pt x="850" y="598"/>
                  <a:pt x="850" y="598"/>
                  <a:pt x="850" y="598"/>
                </a:cubicBezTo>
                <a:cubicBezTo>
                  <a:pt x="859" y="598"/>
                  <a:pt x="865" y="591"/>
                  <a:pt x="865" y="583"/>
                </a:cubicBezTo>
                <a:cubicBezTo>
                  <a:pt x="865" y="574"/>
                  <a:pt x="859" y="568"/>
                  <a:pt x="850" y="568"/>
                </a:cubicBezTo>
                <a:close/>
                <a:moveTo>
                  <a:pt x="850" y="568"/>
                </a:moveTo>
                <a:cubicBezTo>
                  <a:pt x="850" y="568"/>
                  <a:pt x="850" y="568"/>
                  <a:pt x="850" y="5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5" name="Freeform 253"/>
          <p:cNvSpPr>
            <a:spLocks noEditPoints="1"/>
          </p:cNvSpPr>
          <p:nvPr/>
        </p:nvSpPr>
        <p:spPr bwMode="auto">
          <a:xfrm>
            <a:off x="12641263" y="7923212"/>
            <a:ext cx="660400" cy="660400"/>
          </a:xfrm>
          <a:custGeom>
            <a:avLst/>
            <a:gdLst>
              <a:gd name="T0" fmla="*/ 519 w 865"/>
              <a:gd name="T1" fmla="*/ 0 h 866"/>
              <a:gd name="T2" fmla="*/ 461 w 865"/>
              <a:gd name="T3" fmla="*/ 347 h 866"/>
              <a:gd name="T4" fmla="*/ 807 w 865"/>
              <a:gd name="T5" fmla="*/ 405 h 866"/>
              <a:gd name="T6" fmla="*/ 865 w 865"/>
              <a:gd name="T7" fmla="*/ 59 h 866"/>
              <a:gd name="T8" fmla="*/ 835 w 865"/>
              <a:gd name="T9" fmla="*/ 347 h 866"/>
              <a:gd name="T10" fmla="*/ 519 w 865"/>
              <a:gd name="T11" fmla="*/ 375 h 866"/>
              <a:gd name="T12" fmla="*/ 491 w 865"/>
              <a:gd name="T13" fmla="*/ 59 h 866"/>
              <a:gd name="T14" fmla="*/ 807 w 865"/>
              <a:gd name="T15" fmla="*/ 31 h 866"/>
              <a:gd name="T16" fmla="*/ 835 w 865"/>
              <a:gd name="T17" fmla="*/ 347 h 866"/>
              <a:gd name="T18" fmla="*/ 835 w 865"/>
              <a:gd name="T19" fmla="*/ 347 h 866"/>
              <a:gd name="T20" fmla="*/ 58 w 865"/>
              <a:gd name="T21" fmla="*/ 461 h 866"/>
              <a:gd name="T22" fmla="*/ 0 w 865"/>
              <a:gd name="T23" fmla="*/ 808 h 866"/>
              <a:gd name="T24" fmla="*/ 346 w 865"/>
              <a:gd name="T25" fmla="*/ 866 h 866"/>
              <a:gd name="T26" fmla="*/ 405 w 865"/>
              <a:gd name="T27" fmla="*/ 520 h 866"/>
              <a:gd name="T28" fmla="*/ 374 w 865"/>
              <a:gd name="T29" fmla="*/ 808 h 866"/>
              <a:gd name="T30" fmla="*/ 58 w 865"/>
              <a:gd name="T31" fmla="*/ 836 h 866"/>
              <a:gd name="T32" fmla="*/ 30 w 865"/>
              <a:gd name="T33" fmla="*/ 520 h 866"/>
              <a:gd name="T34" fmla="*/ 346 w 865"/>
              <a:gd name="T35" fmla="*/ 492 h 866"/>
              <a:gd name="T36" fmla="*/ 374 w 865"/>
              <a:gd name="T37" fmla="*/ 808 h 866"/>
              <a:gd name="T38" fmla="*/ 374 w 865"/>
              <a:gd name="T39" fmla="*/ 808 h 866"/>
              <a:gd name="T40" fmla="*/ 519 w 865"/>
              <a:gd name="T41" fmla="*/ 461 h 866"/>
              <a:gd name="T42" fmla="*/ 461 w 865"/>
              <a:gd name="T43" fmla="*/ 808 h 866"/>
              <a:gd name="T44" fmla="*/ 807 w 865"/>
              <a:gd name="T45" fmla="*/ 866 h 866"/>
              <a:gd name="T46" fmla="*/ 865 w 865"/>
              <a:gd name="T47" fmla="*/ 520 h 866"/>
              <a:gd name="T48" fmla="*/ 835 w 865"/>
              <a:gd name="T49" fmla="*/ 808 h 866"/>
              <a:gd name="T50" fmla="*/ 519 w 865"/>
              <a:gd name="T51" fmla="*/ 836 h 866"/>
              <a:gd name="T52" fmla="*/ 491 w 865"/>
              <a:gd name="T53" fmla="*/ 520 h 866"/>
              <a:gd name="T54" fmla="*/ 807 w 865"/>
              <a:gd name="T55" fmla="*/ 492 h 866"/>
              <a:gd name="T56" fmla="*/ 835 w 865"/>
              <a:gd name="T57" fmla="*/ 808 h 866"/>
              <a:gd name="T58" fmla="*/ 835 w 865"/>
              <a:gd name="T59" fmla="*/ 808 h 866"/>
              <a:gd name="T60" fmla="*/ 58 w 865"/>
              <a:gd name="T61" fmla="*/ 0 h 866"/>
              <a:gd name="T62" fmla="*/ 0 w 865"/>
              <a:gd name="T63" fmla="*/ 347 h 866"/>
              <a:gd name="T64" fmla="*/ 346 w 865"/>
              <a:gd name="T65" fmla="*/ 405 h 866"/>
              <a:gd name="T66" fmla="*/ 405 w 865"/>
              <a:gd name="T67" fmla="*/ 59 h 866"/>
              <a:gd name="T68" fmla="*/ 374 w 865"/>
              <a:gd name="T69" fmla="*/ 347 h 866"/>
              <a:gd name="T70" fmla="*/ 58 w 865"/>
              <a:gd name="T71" fmla="*/ 375 h 866"/>
              <a:gd name="T72" fmla="*/ 30 w 865"/>
              <a:gd name="T73" fmla="*/ 59 h 866"/>
              <a:gd name="T74" fmla="*/ 346 w 865"/>
              <a:gd name="T75" fmla="*/ 31 h 866"/>
              <a:gd name="T76" fmla="*/ 374 w 865"/>
              <a:gd name="T77" fmla="*/ 347 h 866"/>
              <a:gd name="T78" fmla="*/ 374 w 865"/>
              <a:gd name="T79" fmla="*/ 347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65" h="866">
                <a:moveTo>
                  <a:pt x="807" y="0"/>
                </a:moveTo>
                <a:cubicBezTo>
                  <a:pt x="519" y="0"/>
                  <a:pt x="519" y="0"/>
                  <a:pt x="519" y="0"/>
                </a:cubicBezTo>
                <a:cubicBezTo>
                  <a:pt x="487" y="0"/>
                  <a:pt x="461" y="27"/>
                  <a:pt x="461" y="59"/>
                </a:cubicBezTo>
                <a:cubicBezTo>
                  <a:pt x="461" y="347"/>
                  <a:pt x="461" y="347"/>
                  <a:pt x="461" y="347"/>
                </a:cubicBezTo>
                <a:cubicBezTo>
                  <a:pt x="461" y="379"/>
                  <a:pt x="487" y="405"/>
                  <a:pt x="519" y="405"/>
                </a:cubicBezTo>
                <a:cubicBezTo>
                  <a:pt x="807" y="405"/>
                  <a:pt x="807" y="405"/>
                  <a:pt x="807" y="405"/>
                </a:cubicBezTo>
                <a:cubicBezTo>
                  <a:pt x="839" y="405"/>
                  <a:pt x="865" y="379"/>
                  <a:pt x="865" y="347"/>
                </a:cubicBezTo>
                <a:cubicBezTo>
                  <a:pt x="865" y="59"/>
                  <a:pt x="865" y="59"/>
                  <a:pt x="865" y="59"/>
                </a:cubicBezTo>
                <a:cubicBezTo>
                  <a:pt x="865" y="27"/>
                  <a:pt x="839" y="0"/>
                  <a:pt x="807" y="0"/>
                </a:cubicBezTo>
                <a:close/>
                <a:moveTo>
                  <a:pt x="835" y="347"/>
                </a:moveTo>
                <a:cubicBezTo>
                  <a:pt x="835" y="362"/>
                  <a:pt x="823" y="375"/>
                  <a:pt x="807" y="375"/>
                </a:cubicBezTo>
                <a:cubicBezTo>
                  <a:pt x="519" y="375"/>
                  <a:pt x="519" y="375"/>
                  <a:pt x="519" y="375"/>
                </a:cubicBezTo>
                <a:cubicBezTo>
                  <a:pt x="504" y="375"/>
                  <a:pt x="491" y="362"/>
                  <a:pt x="491" y="347"/>
                </a:cubicBezTo>
                <a:cubicBezTo>
                  <a:pt x="491" y="59"/>
                  <a:pt x="491" y="59"/>
                  <a:pt x="491" y="59"/>
                </a:cubicBezTo>
                <a:cubicBezTo>
                  <a:pt x="491" y="43"/>
                  <a:pt x="504" y="31"/>
                  <a:pt x="519" y="31"/>
                </a:cubicBezTo>
                <a:cubicBezTo>
                  <a:pt x="807" y="31"/>
                  <a:pt x="807" y="31"/>
                  <a:pt x="807" y="31"/>
                </a:cubicBezTo>
                <a:cubicBezTo>
                  <a:pt x="823" y="31"/>
                  <a:pt x="835" y="43"/>
                  <a:pt x="835" y="59"/>
                </a:cubicBezTo>
                <a:lnTo>
                  <a:pt x="835" y="347"/>
                </a:lnTo>
                <a:close/>
                <a:moveTo>
                  <a:pt x="835" y="347"/>
                </a:moveTo>
                <a:cubicBezTo>
                  <a:pt x="835" y="347"/>
                  <a:pt x="835" y="347"/>
                  <a:pt x="835" y="347"/>
                </a:cubicBezTo>
                <a:moveTo>
                  <a:pt x="346" y="461"/>
                </a:moveTo>
                <a:cubicBezTo>
                  <a:pt x="58" y="461"/>
                  <a:pt x="58" y="461"/>
                  <a:pt x="58" y="461"/>
                </a:cubicBezTo>
                <a:cubicBezTo>
                  <a:pt x="26" y="461"/>
                  <a:pt x="0" y="487"/>
                  <a:pt x="0" y="520"/>
                </a:cubicBezTo>
                <a:cubicBezTo>
                  <a:pt x="0" y="808"/>
                  <a:pt x="0" y="808"/>
                  <a:pt x="0" y="808"/>
                </a:cubicBezTo>
                <a:cubicBezTo>
                  <a:pt x="0" y="840"/>
                  <a:pt x="26" y="866"/>
                  <a:pt x="58" y="866"/>
                </a:cubicBezTo>
                <a:cubicBezTo>
                  <a:pt x="346" y="866"/>
                  <a:pt x="346" y="866"/>
                  <a:pt x="346" y="866"/>
                </a:cubicBezTo>
                <a:cubicBezTo>
                  <a:pt x="378" y="866"/>
                  <a:pt x="405" y="840"/>
                  <a:pt x="405" y="808"/>
                </a:cubicBezTo>
                <a:cubicBezTo>
                  <a:pt x="405" y="520"/>
                  <a:pt x="405" y="520"/>
                  <a:pt x="405" y="520"/>
                </a:cubicBezTo>
                <a:cubicBezTo>
                  <a:pt x="405" y="487"/>
                  <a:pt x="378" y="461"/>
                  <a:pt x="346" y="461"/>
                </a:cubicBezTo>
                <a:close/>
                <a:moveTo>
                  <a:pt x="374" y="808"/>
                </a:moveTo>
                <a:cubicBezTo>
                  <a:pt x="374" y="823"/>
                  <a:pt x="362" y="836"/>
                  <a:pt x="346" y="836"/>
                </a:cubicBezTo>
                <a:cubicBezTo>
                  <a:pt x="58" y="836"/>
                  <a:pt x="58" y="836"/>
                  <a:pt x="58" y="836"/>
                </a:cubicBezTo>
                <a:cubicBezTo>
                  <a:pt x="43" y="836"/>
                  <a:pt x="30" y="823"/>
                  <a:pt x="30" y="808"/>
                </a:cubicBezTo>
                <a:cubicBezTo>
                  <a:pt x="30" y="520"/>
                  <a:pt x="30" y="520"/>
                  <a:pt x="30" y="520"/>
                </a:cubicBezTo>
                <a:cubicBezTo>
                  <a:pt x="30" y="504"/>
                  <a:pt x="43" y="492"/>
                  <a:pt x="58" y="492"/>
                </a:cubicBezTo>
                <a:cubicBezTo>
                  <a:pt x="346" y="492"/>
                  <a:pt x="346" y="492"/>
                  <a:pt x="346" y="492"/>
                </a:cubicBezTo>
                <a:cubicBezTo>
                  <a:pt x="362" y="492"/>
                  <a:pt x="374" y="504"/>
                  <a:pt x="374" y="520"/>
                </a:cubicBezTo>
                <a:lnTo>
                  <a:pt x="374" y="808"/>
                </a:lnTo>
                <a:close/>
                <a:moveTo>
                  <a:pt x="374" y="808"/>
                </a:moveTo>
                <a:cubicBezTo>
                  <a:pt x="374" y="808"/>
                  <a:pt x="374" y="808"/>
                  <a:pt x="374" y="808"/>
                </a:cubicBezTo>
                <a:moveTo>
                  <a:pt x="807" y="461"/>
                </a:moveTo>
                <a:cubicBezTo>
                  <a:pt x="519" y="461"/>
                  <a:pt x="519" y="461"/>
                  <a:pt x="519" y="461"/>
                </a:cubicBezTo>
                <a:cubicBezTo>
                  <a:pt x="487" y="461"/>
                  <a:pt x="461" y="487"/>
                  <a:pt x="461" y="520"/>
                </a:cubicBezTo>
                <a:cubicBezTo>
                  <a:pt x="461" y="808"/>
                  <a:pt x="461" y="808"/>
                  <a:pt x="461" y="808"/>
                </a:cubicBezTo>
                <a:cubicBezTo>
                  <a:pt x="461" y="840"/>
                  <a:pt x="487" y="866"/>
                  <a:pt x="519" y="866"/>
                </a:cubicBezTo>
                <a:cubicBezTo>
                  <a:pt x="807" y="866"/>
                  <a:pt x="807" y="866"/>
                  <a:pt x="807" y="866"/>
                </a:cubicBezTo>
                <a:cubicBezTo>
                  <a:pt x="839" y="866"/>
                  <a:pt x="865" y="840"/>
                  <a:pt x="865" y="808"/>
                </a:cubicBezTo>
                <a:cubicBezTo>
                  <a:pt x="865" y="520"/>
                  <a:pt x="865" y="520"/>
                  <a:pt x="865" y="520"/>
                </a:cubicBezTo>
                <a:cubicBezTo>
                  <a:pt x="865" y="487"/>
                  <a:pt x="839" y="461"/>
                  <a:pt x="807" y="461"/>
                </a:cubicBezTo>
                <a:close/>
                <a:moveTo>
                  <a:pt x="835" y="808"/>
                </a:moveTo>
                <a:cubicBezTo>
                  <a:pt x="835" y="823"/>
                  <a:pt x="823" y="836"/>
                  <a:pt x="807" y="836"/>
                </a:cubicBezTo>
                <a:cubicBezTo>
                  <a:pt x="519" y="836"/>
                  <a:pt x="519" y="836"/>
                  <a:pt x="519" y="836"/>
                </a:cubicBezTo>
                <a:cubicBezTo>
                  <a:pt x="504" y="836"/>
                  <a:pt x="491" y="823"/>
                  <a:pt x="491" y="808"/>
                </a:cubicBezTo>
                <a:cubicBezTo>
                  <a:pt x="491" y="520"/>
                  <a:pt x="491" y="520"/>
                  <a:pt x="491" y="520"/>
                </a:cubicBezTo>
                <a:cubicBezTo>
                  <a:pt x="491" y="504"/>
                  <a:pt x="504" y="492"/>
                  <a:pt x="519" y="492"/>
                </a:cubicBezTo>
                <a:cubicBezTo>
                  <a:pt x="807" y="492"/>
                  <a:pt x="807" y="492"/>
                  <a:pt x="807" y="492"/>
                </a:cubicBezTo>
                <a:cubicBezTo>
                  <a:pt x="823" y="492"/>
                  <a:pt x="835" y="504"/>
                  <a:pt x="835" y="520"/>
                </a:cubicBezTo>
                <a:lnTo>
                  <a:pt x="835" y="808"/>
                </a:lnTo>
                <a:close/>
                <a:moveTo>
                  <a:pt x="835" y="808"/>
                </a:moveTo>
                <a:cubicBezTo>
                  <a:pt x="835" y="808"/>
                  <a:pt x="835" y="808"/>
                  <a:pt x="835" y="808"/>
                </a:cubicBezTo>
                <a:moveTo>
                  <a:pt x="346" y="0"/>
                </a:moveTo>
                <a:cubicBezTo>
                  <a:pt x="58" y="0"/>
                  <a:pt x="58" y="0"/>
                  <a:pt x="58" y="0"/>
                </a:cubicBezTo>
                <a:cubicBezTo>
                  <a:pt x="26" y="0"/>
                  <a:pt x="0" y="27"/>
                  <a:pt x="0" y="59"/>
                </a:cubicBezTo>
                <a:cubicBezTo>
                  <a:pt x="0" y="347"/>
                  <a:pt x="0" y="347"/>
                  <a:pt x="0" y="347"/>
                </a:cubicBezTo>
                <a:cubicBezTo>
                  <a:pt x="0" y="379"/>
                  <a:pt x="26" y="405"/>
                  <a:pt x="58" y="405"/>
                </a:cubicBezTo>
                <a:cubicBezTo>
                  <a:pt x="346" y="405"/>
                  <a:pt x="346" y="405"/>
                  <a:pt x="346" y="405"/>
                </a:cubicBezTo>
                <a:cubicBezTo>
                  <a:pt x="378" y="405"/>
                  <a:pt x="405" y="379"/>
                  <a:pt x="405" y="347"/>
                </a:cubicBezTo>
                <a:cubicBezTo>
                  <a:pt x="405" y="59"/>
                  <a:pt x="405" y="59"/>
                  <a:pt x="405" y="59"/>
                </a:cubicBezTo>
                <a:cubicBezTo>
                  <a:pt x="405" y="27"/>
                  <a:pt x="378" y="0"/>
                  <a:pt x="346" y="0"/>
                </a:cubicBezTo>
                <a:close/>
                <a:moveTo>
                  <a:pt x="374" y="347"/>
                </a:moveTo>
                <a:cubicBezTo>
                  <a:pt x="374" y="362"/>
                  <a:pt x="362" y="375"/>
                  <a:pt x="346" y="375"/>
                </a:cubicBezTo>
                <a:cubicBezTo>
                  <a:pt x="58" y="375"/>
                  <a:pt x="58" y="375"/>
                  <a:pt x="58" y="375"/>
                </a:cubicBezTo>
                <a:cubicBezTo>
                  <a:pt x="43" y="375"/>
                  <a:pt x="30" y="362"/>
                  <a:pt x="30" y="347"/>
                </a:cubicBezTo>
                <a:cubicBezTo>
                  <a:pt x="30" y="59"/>
                  <a:pt x="30" y="59"/>
                  <a:pt x="30" y="59"/>
                </a:cubicBezTo>
                <a:cubicBezTo>
                  <a:pt x="30" y="43"/>
                  <a:pt x="43" y="31"/>
                  <a:pt x="58" y="31"/>
                </a:cubicBezTo>
                <a:cubicBezTo>
                  <a:pt x="346" y="31"/>
                  <a:pt x="346" y="31"/>
                  <a:pt x="346" y="31"/>
                </a:cubicBezTo>
                <a:cubicBezTo>
                  <a:pt x="362" y="31"/>
                  <a:pt x="374" y="43"/>
                  <a:pt x="374" y="59"/>
                </a:cubicBezTo>
                <a:lnTo>
                  <a:pt x="374" y="347"/>
                </a:lnTo>
                <a:close/>
                <a:moveTo>
                  <a:pt x="374" y="347"/>
                </a:moveTo>
                <a:cubicBezTo>
                  <a:pt x="374" y="347"/>
                  <a:pt x="374" y="347"/>
                  <a:pt x="374" y="34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6" name="Freeform 254"/>
          <p:cNvSpPr>
            <a:spLocks noEditPoints="1"/>
          </p:cNvSpPr>
          <p:nvPr/>
        </p:nvSpPr>
        <p:spPr bwMode="auto">
          <a:xfrm>
            <a:off x="17251364" y="2027238"/>
            <a:ext cx="666750" cy="663576"/>
          </a:xfrm>
          <a:custGeom>
            <a:avLst/>
            <a:gdLst>
              <a:gd name="T0" fmla="*/ 276 w 875"/>
              <a:gd name="T1" fmla="*/ 277 h 868"/>
              <a:gd name="T2" fmla="*/ 193 w 875"/>
              <a:gd name="T3" fmla="*/ 509 h 868"/>
              <a:gd name="T4" fmla="*/ 192 w 875"/>
              <a:gd name="T5" fmla="*/ 454 h 868"/>
              <a:gd name="T6" fmla="*/ 310 w 875"/>
              <a:gd name="T7" fmla="*/ 360 h 868"/>
              <a:gd name="T8" fmla="*/ 196 w 875"/>
              <a:gd name="T9" fmla="*/ 478 h 868"/>
              <a:gd name="T10" fmla="*/ 486 w 875"/>
              <a:gd name="T11" fmla="*/ 301 h 868"/>
              <a:gd name="T12" fmla="*/ 319 w 875"/>
              <a:gd name="T13" fmla="*/ 179 h 868"/>
              <a:gd name="T14" fmla="*/ 332 w 875"/>
              <a:gd name="T15" fmla="*/ 207 h 868"/>
              <a:gd name="T16" fmla="*/ 459 w 875"/>
              <a:gd name="T17" fmla="*/ 286 h 868"/>
              <a:gd name="T18" fmla="*/ 323 w 875"/>
              <a:gd name="T19" fmla="*/ 233 h 868"/>
              <a:gd name="T20" fmla="*/ 872 w 875"/>
              <a:gd name="T21" fmla="*/ 407 h 868"/>
              <a:gd name="T22" fmla="*/ 787 w 875"/>
              <a:gd name="T23" fmla="*/ 172 h 868"/>
              <a:gd name="T24" fmla="*/ 647 w 875"/>
              <a:gd name="T25" fmla="*/ 159 h 868"/>
              <a:gd name="T26" fmla="*/ 512 w 875"/>
              <a:gd name="T27" fmla="*/ 65 h 868"/>
              <a:gd name="T28" fmla="*/ 364 w 875"/>
              <a:gd name="T29" fmla="*/ 0 h 868"/>
              <a:gd name="T30" fmla="*/ 250 w 875"/>
              <a:gd name="T31" fmla="*/ 133 h 868"/>
              <a:gd name="T32" fmla="*/ 141 w 875"/>
              <a:gd name="T33" fmla="*/ 193 h 868"/>
              <a:gd name="T34" fmla="*/ 54 w 875"/>
              <a:gd name="T35" fmla="*/ 277 h 868"/>
              <a:gd name="T36" fmla="*/ 66 w 875"/>
              <a:gd name="T37" fmla="*/ 493 h 868"/>
              <a:gd name="T38" fmla="*/ 122 w 875"/>
              <a:gd name="T39" fmla="*/ 599 h 868"/>
              <a:gd name="T40" fmla="*/ 197 w 875"/>
              <a:gd name="T41" fmla="*/ 790 h 868"/>
              <a:gd name="T42" fmla="*/ 341 w 875"/>
              <a:gd name="T43" fmla="*/ 796 h 868"/>
              <a:gd name="T44" fmla="*/ 500 w 875"/>
              <a:gd name="T45" fmla="*/ 765 h 868"/>
              <a:gd name="T46" fmla="*/ 635 w 875"/>
              <a:gd name="T47" fmla="*/ 820 h 868"/>
              <a:gd name="T48" fmla="*/ 729 w 875"/>
              <a:gd name="T49" fmla="*/ 665 h 868"/>
              <a:gd name="T50" fmla="*/ 768 w 875"/>
              <a:gd name="T51" fmla="*/ 509 h 868"/>
              <a:gd name="T52" fmla="*/ 775 w 875"/>
              <a:gd name="T53" fmla="*/ 650 h 868"/>
              <a:gd name="T54" fmla="*/ 622 w 875"/>
              <a:gd name="T55" fmla="*/ 793 h 868"/>
              <a:gd name="T56" fmla="*/ 494 w 875"/>
              <a:gd name="T57" fmla="*/ 735 h 868"/>
              <a:gd name="T58" fmla="*/ 371 w 875"/>
              <a:gd name="T59" fmla="*/ 796 h 868"/>
              <a:gd name="T60" fmla="*/ 197 w 875"/>
              <a:gd name="T61" fmla="*/ 760 h 868"/>
              <a:gd name="T62" fmla="*/ 122 w 875"/>
              <a:gd name="T63" fmla="*/ 568 h 868"/>
              <a:gd name="T64" fmla="*/ 78 w 875"/>
              <a:gd name="T65" fmla="*/ 520 h 868"/>
              <a:gd name="T66" fmla="*/ 54 w 875"/>
              <a:gd name="T67" fmla="*/ 307 h 868"/>
              <a:gd name="T68" fmla="*/ 166 w 875"/>
              <a:gd name="T69" fmla="*/ 176 h 868"/>
              <a:gd name="T70" fmla="*/ 250 w 875"/>
              <a:gd name="T71" fmla="*/ 163 h 868"/>
              <a:gd name="T72" fmla="*/ 364 w 875"/>
              <a:gd name="T73" fmla="*/ 30 h 868"/>
              <a:gd name="T74" fmla="*/ 539 w 875"/>
              <a:gd name="T75" fmla="*/ 79 h 868"/>
              <a:gd name="T76" fmla="*/ 628 w 875"/>
              <a:gd name="T77" fmla="*/ 183 h 868"/>
              <a:gd name="T78" fmla="*/ 749 w 875"/>
              <a:gd name="T79" fmla="*/ 234 h 868"/>
              <a:gd name="T80" fmla="*/ 807 w 875"/>
              <a:gd name="T81" fmla="*/ 437 h 868"/>
              <a:gd name="T82" fmla="*/ 389 w 875"/>
              <a:gd name="T83" fmla="*/ 500 h 868"/>
              <a:gd name="T84" fmla="*/ 230 w 875"/>
              <a:gd name="T85" fmla="*/ 610 h 868"/>
              <a:gd name="T86" fmla="*/ 437 w 875"/>
              <a:gd name="T87" fmla="*/ 641 h 868"/>
              <a:gd name="T88" fmla="*/ 253 w 875"/>
              <a:gd name="T89" fmla="*/ 590 h 868"/>
              <a:gd name="T90" fmla="*/ 352 w 875"/>
              <a:gd name="T91" fmla="*/ 516 h 868"/>
              <a:gd name="T92" fmla="*/ 408 w 875"/>
              <a:gd name="T93" fmla="*/ 670 h 868"/>
              <a:gd name="T94" fmla="*/ 514 w 875"/>
              <a:gd name="T95" fmla="*/ 321 h 868"/>
              <a:gd name="T96" fmla="*/ 677 w 875"/>
              <a:gd name="T97" fmla="*/ 459 h 868"/>
              <a:gd name="T98" fmla="*/ 677 w 875"/>
              <a:gd name="T99" fmla="*/ 429 h 868"/>
              <a:gd name="T100" fmla="*/ 540 w 875"/>
              <a:gd name="T101" fmla="*/ 336 h 868"/>
              <a:gd name="T102" fmla="*/ 676 w 875"/>
              <a:gd name="T103" fmla="*/ 407 h 868"/>
              <a:gd name="T104" fmla="*/ 491 w 875"/>
              <a:gd name="T105" fmla="*/ 491 h 868"/>
              <a:gd name="T106" fmla="*/ 546 w 875"/>
              <a:gd name="T107" fmla="*/ 678 h 868"/>
              <a:gd name="T108" fmla="*/ 648 w 875"/>
              <a:gd name="T109" fmla="*/ 544 h 868"/>
              <a:gd name="T110" fmla="*/ 494 w 875"/>
              <a:gd name="T111" fmla="*/ 557 h 868"/>
              <a:gd name="T112" fmla="*/ 628 w 875"/>
              <a:gd name="T113" fmla="*/ 517 h 868"/>
              <a:gd name="T114" fmla="*/ 397 w 875"/>
              <a:gd name="T115" fmla="*/ 387 h 868"/>
              <a:gd name="T116" fmla="*/ 475 w 875"/>
              <a:gd name="T117" fmla="*/ 392 h 868"/>
              <a:gd name="T118" fmla="*/ 434 w 875"/>
              <a:gd name="T119" fmla="*/ 403 h 8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75" h="868">
                <a:moveTo>
                  <a:pt x="305" y="464"/>
                </a:moveTo>
                <a:cubicBezTo>
                  <a:pt x="337" y="450"/>
                  <a:pt x="343" y="443"/>
                  <a:pt x="352" y="407"/>
                </a:cubicBezTo>
                <a:cubicBezTo>
                  <a:pt x="359" y="377"/>
                  <a:pt x="356" y="366"/>
                  <a:pt x="330" y="337"/>
                </a:cubicBezTo>
                <a:cubicBezTo>
                  <a:pt x="312" y="317"/>
                  <a:pt x="294" y="297"/>
                  <a:pt x="276" y="277"/>
                </a:cubicBezTo>
                <a:cubicBezTo>
                  <a:pt x="263" y="263"/>
                  <a:pt x="253" y="251"/>
                  <a:pt x="238" y="251"/>
                </a:cubicBezTo>
                <a:cubicBezTo>
                  <a:pt x="222" y="251"/>
                  <a:pt x="212" y="267"/>
                  <a:pt x="200" y="286"/>
                </a:cubicBezTo>
                <a:cubicBezTo>
                  <a:pt x="169" y="337"/>
                  <a:pt x="156" y="397"/>
                  <a:pt x="162" y="457"/>
                </a:cubicBezTo>
                <a:cubicBezTo>
                  <a:pt x="165" y="483"/>
                  <a:pt x="168" y="509"/>
                  <a:pt x="193" y="509"/>
                </a:cubicBezTo>
                <a:cubicBezTo>
                  <a:pt x="203" y="509"/>
                  <a:pt x="213" y="505"/>
                  <a:pt x="232" y="497"/>
                </a:cubicBezTo>
                <a:lnTo>
                  <a:pt x="305" y="464"/>
                </a:lnTo>
                <a:close/>
                <a:moveTo>
                  <a:pt x="196" y="478"/>
                </a:moveTo>
                <a:cubicBezTo>
                  <a:pt x="194" y="472"/>
                  <a:pt x="193" y="460"/>
                  <a:pt x="192" y="454"/>
                </a:cubicBezTo>
                <a:cubicBezTo>
                  <a:pt x="186" y="400"/>
                  <a:pt x="198" y="347"/>
                  <a:pt x="226" y="301"/>
                </a:cubicBezTo>
                <a:cubicBezTo>
                  <a:pt x="229" y="298"/>
                  <a:pt x="235" y="287"/>
                  <a:pt x="239" y="282"/>
                </a:cubicBezTo>
                <a:cubicBezTo>
                  <a:pt x="243" y="286"/>
                  <a:pt x="250" y="293"/>
                  <a:pt x="253" y="297"/>
                </a:cubicBezTo>
                <a:cubicBezTo>
                  <a:pt x="272" y="317"/>
                  <a:pt x="289" y="337"/>
                  <a:pt x="310" y="360"/>
                </a:cubicBezTo>
                <a:cubicBezTo>
                  <a:pt x="327" y="379"/>
                  <a:pt x="327" y="380"/>
                  <a:pt x="322" y="399"/>
                </a:cubicBezTo>
                <a:cubicBezTo>
                  <a:pt x="315" y="426"/>
                  <a:pt x="315" y="426"/>
                  <a:pt x="293" y="436"/>
                </a:cubicBezTo>
                <a:cubicBezTo>
                  <a:pt x="219" y="469"/>
                  <a:pt x="219" y="469"/>
                  <a:pt x="219" y="469"/>
                </a:cubicBezTo>
                <a:cubicBezTo>
                  <a:pt x="213" y="471"/>
                  <a:pt x="202" y="476"/>
                  <a:pt x="196" y="478"/>
                </a:cubicBezTo>
                <a:close/>
                <a:moveTo>
                  <a:pt x="357" y="316"/>
                </a:moveTo>
                <a:cubicBezTo>
                  <a:pt x="375" y="336"/>
                  <a:pt x="386" y="344"/>
                  <a:pt x="409" y="344"/>
                </a:cubicBezTo>
                <a:cubicBezTo>
                  <a:pt x="414" y="344"/>
                  <a:pt x="420" y="344"/>
                  <a:pt x="426" y="343"/>
                </a:cubicBezTo>
                <a:cubicBezTo>
                  <a:pt x="458" y="340"/>
                  <a:pt x="466" y="334"/>
                  <a:pt x="486" y="301"/>
                </a:cubicBezTo>
                <a:cubicBezTo>
                  <a:pt x="500" y="277"/>
                  <a:pt x="514" y="253"/>
                  <a:pt x="527" y="229"/>
                </a:cubicBezTo>
                <a:cubicBezTo>
                  <a:pt x="537" y="213"/>
                  <a:pt x="545" y="199"/>
                  <a:pt x="539" y="185"/>
                </a:cubicBezTo>
                <a:cubicBezTo>
                  <a:pt x="534" y="172"/>
                  <a:pt x="520" y="168"/>
                  <a:pt x="502" y="163"/>
                </a:cubicBezTo>
                <a:cubicBezTo>
                  <a:pt x="442" y="148"/>
                  <a:pt x="376" y="153"/>
                  <a:pt x="319" y="179"/>
                </a:cubicBezTo>
                <a:cubicBezTo>
                  <a:pt x="296" y="190"/>
                  <a:pt x="282" y="197"/>
                  <a:pt x="279" y="212"/>
                </a:cubicBezTo>
                <a:cubicBezTo>
                  <a:pt x="276" y="226"/>
                  <a:pt x="287" y="238"/>
                  <a:pt x="301" y="253"/>
                </a:cubicBezTo>
                <a:cubicBezTo>
                  <a:pt x="320" y="274"/>
                  <a:pt x="338" y="295"/>
                  <a:pt x="357" y="316"/>
                </a:cubicBezTo>
                <a:close/>
                <a:moveTo>
                  <a:pt x="332" y="207"/>
                </a:moveTo>
                <a:cubicBezTo>
                  <a:pt x="382" y="184"/>
                  <a:pt x="441" y="179"/>
                  <a:pt x="495" y="192"/>
                </a:cubicBezTo>
                <a:cubicBezTo>
                  <a:pt x="503" y="194"/>
                  <a:pt x="507" y="196"/>
                  <a:pt x="510" y="197"/>
                </a:cubicBezTo>
                <a:cubicBezTo>
                  <a:pt x="508" y="202"/>
                  <a:pt x="503" y="210"/>
                  <a:pt x="501" y="214"/>
                </a:cubicBezTo>
                <a:cubicBezTo>
                  <a:pt x="488" y="238"/>
                  <a:pt x="474" y="262"/>
                  <a:pt x="459" y="286"/>
                </a:cubicBezTo>
                <a:cubicBezTo>
                  <a:pt x="445" y="311"/>
                  <a:pt x="444" y="311"/>
                  <a:pt x="423" y="313"/>
                </a:cubicBezTo>
                <a:cubicBezTo>
                  <a:pt x="418" y="314"/>
                  <a:pt x="413" y="314"/>
                  <a:pt x="409" y="314"/>
                </a:cubicBezTo>
                <a:cubicBezTo>
                  <a:pt x="398" y="314"/>
                  <a:pt x="395" y="312"/>
                  <a:pt x="380" y="296"/>
                </a:cubicBezTo>
                <a:cubicBezTo>
                  <a:pt x="361" y="275"/>
                  <a:pt x="342" y="254"/>
                  <a:pt x="323" y="233"/>
                </a:cubicBezTo>
                <a:cubicBezTo>
                  <a:pt x="320" y="229"/>
                  <a:pt x="314" y="222"/>
                  <a:pt x="311" y="218"/>
                </a:cubicBezTo>
                <a:cubicBezTo>
                  <a:pt x="316" y="214"/>
                  <a:pt x="327" y="209"/>
                  <a:pt x="332" y="207"/>
                </a:cubicBezTo>
                <a:close/>
                <a:moveTo>
                  <a:pt x="811" y="467"/>
                </a:moveTo>
                <a:cubicBezTo>
                  <a:pt x="858" y="460"/>
                  <a:pt x="875" y="453"/>
                  <a:pt x="872" y="407"/>
                </a:cubicBezTo>
                <a:cubicBezTo>
                  <a:pt x="870" y="363"/>
                  <a:pt x="854" y="355"/>
                  <a:pt x="802" y="353"/>
                </a:cubicBezTo>
                <a:cubicBezTo>
                  <a:pt x="772" y="351"/>
                  <a:pt x="771" y="351"/>
                  <a:pt x="757" y="313"/>
                </a:cubicBezTo>
                <a:cubicBezTo>
                  <a:pt x="745" y="278"/>
                  <a:pt x="745" y="278"/>
                  <a:pt x="770" y="256"/>
                </a:cubicBezTo>
                <a:cubicBezTo>
                  <a:pt x="806" y="224"/>
                  <a:pt x="814" y="208"/>
                  <a:pt x="787" y="172"/>
                </a:cubicBezTo>
                <a:cubicBezTo>
                  <a:pt x="779" y="160"/>
                  <a:pt x="768" y="145"/>
                  <a:pt x="750" y="145"/>
                </a:cubicBezTo>
                <a:cubicBezTo>
                  <a:pt x="737" y="145"/>
                  <a:pt x="725" y="151"/>
                  <a:pt x="703" y="164"/>
                </a:cubicBezTo>
                <a:cubicBezTo>
                  <a:pt x="690" y="171"/>
                  <a:pt x="681" y="176"/>
                  <a:pt x="675" y="176"/>
                </a:cubicBezTo>
                <a:cubicBezTo>
                  <a:pt x="669" y="176"/>
                  <a:pt x="661" y="170"/>
                  <a:pt x="647" y="159"/>
                </a:cubicBezTo>
                <a:cubicBezTo>
                  <a:pt x="612" y="131"/>
                  <a:pt x="613" y="130"/>
                  <a:pt x="619" y="107"/>
                </a:cubicBezTo>
                <a:cubicBezTo>
                  <a:pt x="633" y="57"/>
                  <a:pt x="634" y="38"/>
                  <a:pt x="590" y="22"/>
                </a:cubicBezTo>
                <a:cubicBezTo>
                  <a:pt x="580" y="18"/>
                  <a:pt x="570" y="14"/>
                  <a:pt x="561" y="14"/>
                </a:cubicBezTo>
                <a:cubicBezTo>
                  <a:pt x="537" y="14"/>
                  <a:pt x="527" y="36"/>
                  <a:pt x="512" y="65"/>
                </a:cubicBezTo>
                <a:cubicBezTo>
                  <a:pt x="502" y="85"/>
                  <a:pt x="501" y="86"/>
                  <a:pt x="481" y="86"/>
                </a:cubicBezTo>
                <a:cubicBezTo>
                  <a:pt x="475" y="86"/>
                  <a:pt x="468" y="86"/>
                  <a:pt x="459" y="86"/>
                </a:cubicBezTo>
                <a:cubicBezTo>
                  <a:pt x="421" y="83"/>
                  <a:pt x="421" y="83"/>
                  <a:pt x="411" y="53"/>
                </a:cubicBezTo>
                <a:cubicBezTo>
                  <a:pt x="403" y="26"/>
                  <a:pt x="395" y="0"/>
                  <a:pt x="364" y="0"/>
                </a:cubicBezTo>
                <a:cubicBezTo>
                  <a:pt x="359" y="0"/>
                  <a:pt x="352" y="1"/>
                  <a:pt x="344" y="3"/>
                </a:cubicBezTo>
                <a:cubicBezTo>
                  <a:pt x="297" y="13"/>
                  <a:pt x="294" y="30"/>
                  <a:pt x="299" y="78"/>
                </a:cubicBezTo>
                <a:cubicBezTo>
                  <a:pt x="303" y="110"/>
                  <a:pt x="303" y="110"/>
                  <a:pt x="275" y="124"/>
                </a:cubicBezTo>
                <a:cubicBezTo>
                  <a:pt x="264" y="129"/>
                  <a:pt x="255" y="133"/>
                  <a:pt x="250" y="133"/>
                </a:cubicBezTo>
                <a:cubicBezTo>
                  <a:pt x="246" y="133"/>
                  <a:pt x="240" y="129"/>
                  <a:pt x="227" y="117"/>
                </a:cubicBezTo>
                <a:cubicBezTo>
                  <a:pt x="207" y="99"/>
                  <a:pt x="194" y="88"/>
                  <a:pt x="178" y="88"/>
                </a:cubicBezTo>
                <a:cubicBezTo>
                  <a:pt x="164" y="88"/>
                  <a:pt x="153" y="96"/>
                  <a:pt x="140" y="108"/>
                </a:cubicBezTo>
                <a:cubicBezTo>
                  <a:pt x="106" y="138"/>
                  <a:pt x="113" y="154"/>
                  <a:pt x="141" y="193"/>
                </a:cubicBezTo>
                <a:cubicBezTo>
                  <a:pt x="159" y="218"/>
                  <a:pt x="159" y="218"/>
                  <a:pt x="138" y="253"/>
                </a:cubicBezTo>
                <a:cubicBezTo>
                  <a:pt x="122" y="281"/>
                  <a:pt x="117" y="283"/>
                  <a:pt x="108" y="283"/>
                </a:cubicBezTo>
                <a:cubicBezTo>
                  <a:pt x="103" y="283"/>
                  <a:pt x="96" y="282"/>
                  <a:pt x="87" y="280"/>
                </a:cubicBezTo>
                <a:cubicBezTo>
                  <a:pt x="73" y="278"/>
                  <a:pt x="63" y="277"/>
                  <a:pt x="54" y="277"/>
                </a:cubicBezTo>
                <a:cubicBezTo>
                  <a:pt x="23" y="277"/>
                  <a:pt x="17" y="299"/>
                  <a:pt x="12" y="319"/>
                </a:cubicBezTo>
                <a:cubicBezTo>
                  <a:pt x="0" y="364"/>
                  <a:pt x="11" y="373"/>
                  <a:pt x="61" y="392"/>
                </a:cubicBezTo>
                <a:cubicBezTo>
                  <a:pt x="89" y="403"/>
                  <a:pt x="89" y="403"/>
                  <a:pt x="91" y="443"/>
                </a:cubicBezTo>
                <a:cubicBezTo>
                  <a:pt x="92" y="481"/>
                  <a:pt x="92" y="481"/>
                  <a:pt x="66" y="493"/>
                </a:cubicBezTo>
                <a:cubicBezTo>
                  <a:pt x="16" y="514"/>
                  <a:pt x="5" y="524"/>
                  <a:pt x="19" y="568"/>
                </a:cubicBezTo>
                <a:cubicBezTo>
                  <a:pt x="25" y="587"/>
                  <a:pt x="32" y="608"/>
                  <a:pt x="62" y="608"/>
                </a:cubicBezTo>
                <a:cubicBezTo>
                  <a:pt x="72" y="608"/>
                  <a:pt x="85" y="605"/>
                  <a:pt x="102" y="602"/>
                </a:cubicBezTo>
                <a:cubicBezTo>
                  <a:pt x="109" y="600"/>
                  <a:pt x="117" y="599"/>
                  <a:pt x="122" y="599"/>
                </a:cubicBezTo>
                <a:cubicBezTo>
                  <a:pt x="131" y="599"/>
                  <a:pt x="135" y="601"/>
                  <a:pt x="154" y="627"/>
                </a:cubicBezTo>
                <a:cubicBezTo>
                  <a:pt x="176" y="658"/>
                  <a:pt x="175" y="658"/>
                  <a:pt x="158" y="685"/>
                </a:cubicBezTo>
                <a:cubicBezTo>
                  <a:pt x="131" y="725"/>
                  <a:pt x="125" y="743"/>
                  <a:pt x="160" y="772"/>
                </a:cubicBezTo>
                <a:cubicBezTo>
                  <a:pt x="173" y="783"/>
                  <a:pt x="184" y="790"/>
                  <a:pt x="197" y="790"/>
                </a:cubicBezTo>
                <a:cubicBezTo>
                  <a:pt x="213" y="790"/>
                  <a:pt x="227" y="778"/>
                  <a:pt x="247" y="757"/>
                </a:cubicBezTo>
                <a:cubicBezTo>
                  <a:pt x="263" y="742"/>
                  <a:pt x="268" y="737"/>
                  <a:pt x="275" y="737"/>
                </a:cubicBezTo>
                <a:cubicBezTo>
                  <a:pt x="281" y="737"/>
                  <a:pt x="291" y="741"/>
                  <a:pt x="305" y="747"/>
                </a:cubicBezTo>
                <a:cubicBezTo>
                  <a:pt x="341" y="761"/>
                  <a:pt x="341" y="761"/>
                  <a:pt x="341" y="796"/>
                </a:cubicBezTo>
                <a:cubicBezTo>
                  <a:pt x="340" y="845"/>
                  <a:pt x="344" y="862"/>
                  <a:pt x="394" y="867"/>
                </a:cubicBezTo>
                <a:cubicBezTo>
                  <a:pt x="399" y="867"/>
                  <a:pt x="404" y="868"/>
                  <a:pt x="408" y="868"/>
                </a:cubicBezTo>
                <a:cubicBezTo>
                  <a:pt x="442" y="868"/>
                  <a:pt x="448" y="841"/>
                  <a:pt x="455" y="806"/>
                </a:cubicBezTo>
                <a:cubicBezTo>
                  <a:pt x="462" y="774"/>
                  <a:pt x="462" y="772"/>
                  <a:pt x="500" y="765"/>
                </a:cubicBezTo>
                <a:cubicBezTo>
                  <a:pt x="512" y="763"/>
                  <a:pt x="520" y="762"/>
                  <a:pt x="525" y="762"/>
                </a:cubicBezTo>
                <a:cubicBezTo>
                  <a:pt x="534" y="762"/>
                  <a:pt x="538" y="763"/>
                  <a:pt x="553" y="786"/>
                </a:cubicBezTo>
                <a:cubicBezTo>
                  <a:pt x="571" y="813"/>
                  <a:pt x="583" y="830"/>
                  <a:pt x="604" y="830"/>
                </a:cubicBezTo>
                <a:cubicBezTo>
                  <a:pt x="614" y="830"/>
                  <a:pt x="623" y="826"/>
                  <a:pt x="635" y="820"/>
                </a:cubicBezTo>
                <a:cubicBezTo>
                  <a:pt x="677" y="800"/>
                  <a:pt x="673" y="780"/>
                  <a:pt x="655" y="732"/>
                </a:cubicBezTo>
                <a:cubicBezTo>
                  <a:pt x="644" y="704"/>
                  <a:pt x="644" y="702"/>
                  <a:pt x="671" y="676"/>
                </a:cubicBezTo>
                <a:cubicBezTo>
                  <a:pt x="688" y="660"/>
                  <a:pt x="695" y="656"/>
                  <a:pt x="701" y="656"/>
                </a:cubicBezTo>
                <a:cubicBezTo>
                  <a:pt x="707" y="656"/>
                  <a:pt x="717" y="659"/>
                  <a:pt x="729" y="665"/>
                </a:cubicBezTo>
                <a:cubicBezTo>
                  <a:pt x="751" y="675"/>
                  <a:pt x="764" y="680"/>
                  <a:pt x="775" y="680"/>
                </a:cubicBezTo>
                <a:cubicBezTo>
                  <a:pt x="797" y="680"/>
                  <a:pt x="807" y="663"/>
                  <a:pt x="816" y="648"/>
                </a:cubicBezTo>
                <a:cubicBezTo>
                  <a:pt x="839" y="608"/>
                  <a:pt x="827" y="595"/>
                  <a:pt x="783" y="564"/>
                </a:cubicBezTo>
                <a:cubicBezTo>
                  <a:pt x="763" y="549"/>
                  <a:pt x="759" y="546"/>
                  <a:pt x="768" y="509"/>
                </a:cubicBezTo>
                <a:cubicBezTo>
                  <a:pt x="776" y="473"/>
                  <a:pt x="777" y="472"/>
                  <a:pt x="811" y="467"/>
                </a:cubicBezTo>
                <a:close/>
                <a:moveTo>
                  <a:pt x="766" y="588"/>
                </a:moveTo>
                <a:cubicBezTo>
                  <a:pt x="800" y="613"/>
                  <a:pt x="800" y="613"/>
                  <a:pt x="789" y="632"/>
                </a:cubicBezTo>
                <a:cubicBezTo>
                  <a:pt x="780" y="648"/>
                  <a:pt x="777" y="650"/>
                  <a:pt x="775" y="650"/>
                </a:cubicBezTo>
                <a:cubicBezTo>
                  <a:pt x="769" y="650"/>
                  <a:pt x="755" y="643"/>
                  <a:pt x="742" y="638"/>
                </a:cubicBezTo>
                <a:cubicBezTo>
                  <a:pt x="697" y="617"/>
                  <a:pt x="680" y="626"/>
                  <a:pt x="650" y="655"/>
                </a:cubicBezTo>
                <a:cubicBezTo>
                  <a:pt x="614" y="688"/>
                  <a:pt x="611" y="702"/>
                  <a:pt x="627" y="743"/>
                </a:cubicBezTo>
                <a:cubicBezTo>
                  <a:pt x="642" y="783"/>
                  <a:pt x="642" y="783"/>
                  <a:pt x="622" y="793"/>
                </a:cubicBezTo>
                <a:cubicBezTo>
                  <a:pt x="615" y="796"/>
                  <a:pt x="608" y="800"/>
                  <a:pt x="604" y="800"/>
                </a:cubicBezTo>
                <a:cubicBezTo>
                  <a:pt x="598" y="800"/>
                  <a:pt x="588" y="784"/>
                  <a:pt x="578" y="769"/>
                </a:cubicBezTo>
                <a:cubicBezTo>
                  <a:pt x="564" y="747"/>
                  <a:pt x="552" y="731"/>
                  <a:pt x="525" y="731"/>
                </a:cubicBezTo>
                <a:cubicBezTo>
                  <a:pt x="517" y="731"/>
                  <a:pt x="508" y="732"/>
                  <a:pt x="494" y="735"/>
                </a:cubicBezTo>
                <a:cubicBezTo>
                  <a:pt x="446" y="745"/>
                  <a:pt x="435" y="755"/>
                  <a:pt x="425" y="800"/>
                </a:cubicBezTo>
                <a:cubicBezTo>
                  <a:pt x="418" y="837"/>
                  <a:pt x="415" y="837"/>
                  <a:pt x="408" y="837"/>
                </a:cubicBezTo>
                <a:cubicBezTo>
                  <a:pt x="405" y="837"/>
                  <a:pt x="401" y="837"/>
                  <a:pt x="397" y="837"/>
                </a:cubicBezTo>
                <a:cubicBezTo>
                  <a:pt x="371" y="834"/>
                  <a:pt x="371" y="834"/>
                  <a:pt x="371" y="796"/>
                </a:cubicBezTo>
                <a:cubicBezTo>
                  <a:pt x="372" y="748"/>
                  <a:pt x="364" y="737"/>
                  <a:pt x="317" y="718"/>
                </a:cubicBezTo>
                <a:cubicBezTo>
                  <a:pt x="298" y="711"/>
                  <a:pt x="286" y="707"/>
                  <a:pt x="275" y="707"/>
                </a:cubicBezTo>
                <a:cubicBezTo>
                  <a:pt x="255" y="707"/>
                  <a:pt x="243" y="718"/>
                  <a:pt x="226" y="735"/>
                </a:cubicBezTo>
                <a:cubicBezTo>
                  <a:pt x="217" y="744"/>
                  <a:pt x="202" y="760"/>
                  <a:pt x="197" y="760"/>
                </a:cubicBezTo>
                <a:cubicBezTo>
                  <a:pt x="193" y="760"/>
                  <a:pt x="183" y="752"/>
                  <a:pt x="180" y="749"/>
                </a:cubicBezTo>
                <a:cubicBezTo>
                  <a:pt x="162" y="734"/>
                  <a:pt x="162" y="734"/>
                  <a:pt x="183" y="702"/>
                </a:cubicBezTo>
                <a:cubicBezTo>
                  <a:pt x="208" y="664"/>
                  <a:pt x="207" y="650"/>
                  <a:pt x="179" y="609"/>
                </a:cubicBezTo>
                <a:cubicBezTo>
                  <a:pt x="160" y="584"/>
                  <a:pt x="148" y="568"/>
                  <a:pt x="122" y="568"/>
                </a:cubicBezTo>
                <a:cubicBezTo>
                  <a:pt x="115" y="568"/>
                  <a:pt x="106" y="570"/>
                  <a:pt x="96" y="572"/>
                </a:cubicBezTo>
                <a:cubicBezTo>
                  <a:pt x="83" y="575"/>
                  <a:pt x="70" y="577"/>
                  <a:pt x="62" y="577"/>
                </a:cubicBezTo>
                <a:cubicBezTo>
                  <a:pt x="55" y="577"/>
                  <a:pt x="54" y="577"/>
                  <a:pt x="48" y="559"/>
                </a:cubicBezTo>
                <a:cubicBezTo>
                  <a:pt x="41" y="536"/>
                  <a:pt x="41" y="536"/>
                  <a:pt x="78" y="520"/>
                </a:cubicBezTo>
                <a:cubicBezTo>
                  <a:pt x="117" y="503"/>
                  <a:pt x="123" y="491"/>
                  <a:pt x="121" y="442"/>
                </a:cubicBezTo>
                <a:cubicBezTo>
                  <a:pt x="119" y="393"/>
                  <a:pt x="114" y="380"/>
                  <a:pt x="72" y="364"/>
                </a:cubicBezTo>
                <a:cubicBezTo>
                  <a:pt x="35" y="350"/>
                  <a:pt x="35" y="350"/>
                  <a:pt x="41" y="327"/>
                </a:cubicBezTo>
                <a:cubicBezTo>
                  <a:pt x="46" y="307"/>
                  <a:pt x="47" y="307"/>
                  <a:pt x="54" y="307"/>
                </a:cubicBezTo>
                <a:cubicBezTo>
                  <a:pt x="61" y="307"/>
                  <a:pt x="70" y="309"/>
                  <a:pt x="83" y="310"/>
                </a:cubicBezTo>
                <a:cubicBezTo>
                  <a:pt x="93" y="312"/>
                  <a:pt x="101" y="313"/>
                  <a:pt x="108" y="313"/>
                </a:cubicBezTo>
                <a:cubicBezTo>
                  <a:pt x="136" y="313"/>
                  <a:pt x="148" y="296"/>
                  <a:pt x="164" y="269"/>
                </a:cubicBezTo>
                <a:cubicBezTo>
                  <a:pt x="192" y="223"/>
                  <a:pt x="192" y="210"/>
                  <a:pt x="166" y="176"/>
                </a:cubicBezTo>
                <a:cubicBezTo>
                  <a:pt x="144" y="145"/>
                  <a:pt x="144" y="145"/>
                  <a:pt x="160" y="130"/>
                </a:cubicBezTo>
                <a:cubicBezTo>
                  <a:pt x="164" y="127"/>
                  <a:pt x="174" y="118"/>
                  <a:pt x="178" y="118"/>
                </a:cubicBezTo>
                <a:cubicBezTo>
                  <a:pt x="183" y="118"/>
                  <a:pt x="199" y="132"/>
                  <a:pt x="206" y="139"/>
                </a:cubicBezTo>
                <a:cubicBezTo>
                  <a:pt x="222" y="153"/>
                  <a:pt x="234" y="163"/>
                  <a:pt x="250" y="163"/>
                </a:cubicBezTo>
                <a:cubicBezTo>
                  <a:pt x="262" y="163"/>
                  <a:pt x="272" y="159"/>
                  <a:pt x="289" y="151"/>
                </a:cubicBezTo>
                <a:cubicBezTo>
                  <a:pt x="328" y="131"/>
                  <a:pt x="335" y="119"/>
                  <a:pt x="330" y="75"/>
                </a:cubicBezTo>
                <a:cubicBezTo>
                  <a:pt x="326" y="38"/>
                  <a:pt x="326" y="38"/>
                  <a:pt x="350" y="32"/>
                </a:cubicBezTo>
                <a:cubicBezTo>
                  <a:pt x="356" y="31"/>
                  <a:pt x="361" y="30"/>
                  <a:pt x="364" y="30"/>
                </a:cubicBezTo>
                <a:cubicBezTo>
                  <a:pt x="369" y="30"/>
                  <a:pt x="372" y="30"/>
                  <a:pt x="382" y="62"/>
                </a:cubicBezTo>
                <a:cubicBezTo>
                  <a:pt x="396" y="105"/>
                  <a:pt x="406" y="113"/>
                  <a:pt x="458" y="116"/>
                </a:cubicBezTo>
                <a:cubicBezTo>
                  <a:pt x="467" y="116"/>
                  <a:pt x="474" y="117"/>
                  <a:pt x="481" y="117"/>
                </a:cubicBezTo>
                <a:cubicBezTo>
                  <a:pt x="516" y="117"/>
                  <a:pt x="526" y="105"/>
                  <a:pt x="539" y="79"/>
                </a:cubicBezTo>
                <a:cubicBezTo>
                  <a:pt x="545" y="66"/>
                  <a:pt x="556" y="45"/>
                  <a:pt x="561" y="45"/>
                </a:cubicBezTo>
                <a:cubicBezTo>
                  <a:pt x="565" y="45"/>
                  <a:pt x="574" y="48"/>
                  <a:pt x="579" y="50"/>
                </a:cubicBezTo>
                <a:cubicBezTo>
                  <a:pt x="601" y="59"/>
                  <a:pt x="601" y="59"/>
                  <a:pt x="590" y="99"/>
                </a:cubicBezTo>
                <a:cubicBezTo>
                  <a:pt x="579" y="136"/>
                  <a:pt x="585" y="149"/>
                  <a:pt x="628" y="183"/>
                </a:cubicBezTo>
                <a:cubicBezTo>
                  <a:pt x="659" y="207"/>
                  <a:pt x="677" y="214"/>
                  <a:pt x="718" y="190"/>
                </a:cubicBezTo>
                <a:cubicBezTo>
                  <a:pt x="726" y="185"/>
                  <a:pt x="743" y="175"/>
                  <a:pt x="750" y="175"/>
                </a:cubicBezTo>
                <a:cubicBezTo>
                  <a:pt x="752" y="175"/>
                  <a:pt x="758" y="182"/>
                  <a:pt x="763" y="189"/>
                </a:cubicBezTo>
                <a:cubicBezTo>
                  <a:pt x="777" y="209"/>
                  <a:pt x="777" y="209"/>
                  <a:pt x="749" y="234"/>
                </a:cubicBezTo>
                <a:cubicBezTo>
                  <a:pt x="713" y="265"/>
                  <a:pt x="713" y="279"/>
                  <a:pt x="728" y="323"/>
                </a:cubicBezTo>
                <a:cubicBezTo>
                  <a:pt x="745" y="369"/>
                  <a:pt x="754" y="380"/>
                  <a:pt x="800" y="383"/>
                </a:cubicBezTo>
                <a:cubicBezTo>
                  <a:pt x="841" y="385"/>
                  <a:pt x="841" y="385"/>
                  <a:pt x="842" y="409"/>
                </a:cubicBezTo>
                <a:cubicBezTo>
                  <a:pt x="843" y="431"/>
                  <a:pt x="843" y="431"/>
                  <a:pt x="807" y="437"/>
                </a:cubicBezTo>
                <a:cubicBezTo>
                  <a:pt x="758" y="444"/>
                  <a:pt x="749" y="456"/>
                  <a:pt x="738" y="501"/>
                </a:cubicBezTo>
                <a:cubicBezTo>
                  <a:pt x="727" y="547"/>
                  <a:pt x="733" y="564"/>
                  <a:pt x="766" y="588"/>
                </a:cubicBezTo>
                <a:close/>
                <a:moveTo>
                  <a:pt x="430" y="564"/>
                </a:moveTo>
                <a:cubicBezTo>
                  <a:pt x="426" y="527"/>
                  <a:pt x="421" y="520"/>
                  <a:pt x="389" y="500"/>
                </a:cubicBezTo>
                <a:cubicBezTo>
                  <a:pt x="363" y="483"/>
                  <a:pt x="350" y="481"/>
                  <a:pt x="318" y="495"/>
                </a:cubicBezTo>
                <a:cubicBezTo>
                  <a:pt x="246" y="528"/>
                  <a:pt x="246" y="528"/>
                  <a:pt x="246" y="528"/>
                </a:cubicBezTo>
                <a:cubicBezTo>
                  <a:pt x="225" y="536"/>
                  <a:pt x="207" y="544"/>
                  <a:pt x="204" y="560"/>
                </a:cubicBezTo>
                <a:cubicBezTo>
                  <a:pt x="201" y="576"/>
                  <a:pt x="212" y="590"/>
                  <a:pt x="230" y="610"/>
                </a:cubicBezTo>
                <a:cubicBezTo>
                  <a:pt x="270" y="655"/>
                  <a:pt x="323" y="685"/>
                  <a:pt x="381" y="696"/>
                </a:cubicBezTo>
                <a:cubicBezTo>
                  <a:pt x="392" y="699"/>
                  <a:pt x="401" y="700"/>
                  <a:pt x="408" y="700"/>
                </a:cubicBezTo>
                <a:cubicBezTo>
                  <a:pt x="412" y="700"/>
                  <a:pt x="423" y="700"/>
                  <a:pt x="431" y="691"/>
                </a:cubicBezTo>
                <a:cubicBezTo>
                  <a:pt x="441" y="680"/>
                  <a:pt x="440" y="664"/>
                  <a:pt x="437" y="641"/>
                </a:cubicBezTo>
                <a:cubicBezTo>
                  <a:pt x="435" y="615"/>
                  <a:pt x="432" y="590"/>
                  <a:pt x="430" y="564"/>
                </a:cubicBezTo>
                <a:close/>
                <a:moveTo>
                  <a:pt x="408" y="670"/>
                </a:moveTo>
                <a:cubicBezTo>
                  <a:pt x="403" y="670"/>
                  <a:pt x="396" y="668"/>
                  <a:pt x="387" y="666"/>
                </a:cubicBezTo>
                <a:cubicBezTo>
                  <a:pt x="336" y="657"/>
                  <a:pt x="288" y="630"/>
                  <a:pt x="253" y="590"/>
                </a:cubicBezTo>
                <a:cubicBezTo>
                  <a:pt x="248" y="584"/>
                  <a:pt x="235" y="570"/>
                  <a:pt x="233" y="569"/>
                </a:cubicBezTo>
                <a:cubicBezTo>
                  <a:pt x="236" y="565"/>
                  <a:pt x="252" y="558"/>
                  <a:pt x="258" y="555"/>
                </a:cubicBezTo>
                <a:cubicBezTo>
                  <a:pt x="330" y="523"/>
                  <a:pt x="330" y="523"/>
                  <a:pt x="330" y="523"/>
                </a:cubicBezTo>
                <a:cubicBezTo>
                  <a:pt x="341" y="519"/>
                  <a:pt x="348" y="516"/>
                  <a:pt x="352" y="516"/>
                </a:cubicBezTo>
                <a:cubicBezTo>
                  <a:pt x="356" y="516"/>
                  <a:pt x="362" y="518"/>
                  <a:pt x="372" y="526"/>
                </a:cubicBezTo>
                <a:cubicBezTo>
                  <a:pt x="396" y="540"/>
                  <a:pt x="396" y="540"/>
                  <a:pt x="399" y="567"/>
                </a:cubicBezTo>
                <a:cubicBezTo>
                  <a:pt x="402" y="593"/>
                  <a:pt x="405" y="618"/>
                  <a:pt x="407" y="644"/>
                </a:cubicBezTo>
                <a:cubicBezTo>
                  <a:pt x="409" y="660"/>
                  <a:pt x="409" y="669"/>
                  <a:pt x="408" y="670"/>
                </a:cubicBezTo>
                <a:close/>
                <a:moveTo>
                  <a:pt x="638" y="245"/>
                </a:moveTo>
                <a:cubicBezTo>
                  <a:pt x="620" y="225"/>
                  <a:pt x="608" y="213"/>
                  <a:pt x="593" y="213"/>
                </a:cubicBezTo>
                <a:cubicBezTo>
                  <a:pt x="576" y="213"/>
                  <a:pt x="567" y="230"/>
                  <a:pt x="556" y="247"/>
                </a:cubicBezTo>
                <a:cubicBezTo>
                  <a:pt x="542" y="272"/>
                  <a:pt x="528" y="296"/>
                  <a:pt x="514" y="321"/>
                </a:cubicBezTo>
                <a:cubicBezTo>
                  <a:pt x="496" y="352"/>
                  <a:pt x="495" y="360"/>
                  <a:pt x="510" y="390"/>
                </a:cubicBezTo>
                <a:cubicBezTo>
                  <a:pt x="527" y="425"/>
                  <a:pt x="535" y="431"/>
                  <a:pt x="568" y="438"/>
                </a:cubicBezTo>
                <a:cubicBezTo>
                  <a:pt x="647" y="455"/>
                  <a:pt x="647" y="455"/>
                  <a:pt x="647" y="455"/>
                </a:cubicBezTo>
                <a:cubicBezTo>
                  <a:pt x="660" y="458"/>
                  <a:pt x="670" y="459"/>
                  <a:pt x="677" y="459"/>
                </a:cubicBezTo>
                <a:cubicBezTo>
                  <a:pt x="681" y="459"/>
                  <a:pt x="692" y="459"/>
                  <a:pt x="700" y="451"/>
                </a:cubicBezTo>
                <a:cubicBezTo>
                  <a:pt x="709" y="440"/>
                  <a:pt x="708" y="425"/>
                  <a:pt x="706" y="404"/>
                </a:cubicBezTo>
                <a:cubicBezTo>
                  <a:pt x="701" y="344"/>
                  <a:pt x="678" y="290"/>
                  <a:pt x="638" y="245"/>
                </a:cubicBezTo>
                <a:close/>
                <a:moveTo>
                  <a:pt x="677" y="429"/>
                </a:moveTo>
                <a:cubicBezTo>
                  <a:pt x="672" y="429"/>
                  <a:pt x="664" y="427"/>
                  <a:pt x="653" y="425"/>
                </a:cubicBezTo>
                <a:cubicBezTo>
                  <a:pt x="574" y="408"/>
                  <a:pt x="574" y="408"/>
                  <a:pt x="574" y="408"/>
                </a:cubicBezTo>
                <a:cubicBezTo>
                  <a:pt x="551" y="403"/>
                  <a:pt x="551" y="403"/>
                  <a:pt x="537" y="377"/>
                </a:cubicBezTo>
                <a:cubicBezTo>
                  <a:pt x="528" y="357"/>
                  <a:pt x="528" y="357"/>
                  <a:pt x="540" y="336"/>
                </a:cubicBezTo>
                <a:cubicBezTo>
                  <a:pt x="554" y="312"/>
                  <a:pt x="568" y="287"/>
                  <a:pt x="583" y="263"/>
                </a:cubicBezTo>
                <a:cubicBezTo>
                  <a:pt x="585" y="259"/>
                  <a:pt x="591" y="249"/>
                  <a:pt x="594" y="244"/>
                </a:cubicBezTo>
                <a:cubicBezTo>
                  <a:pt x="600" y="249"/>
                  <a:pt x="611" y="261"/>
                  <a:pt x="615" y="266"/>
                </a:cubicBezTo>
                <a:cubicBezTo>
                  <a:pt x="651" y="305"/>
                  <a:pt x="672" y="354"/>
                  <a:pt x="676" y="407"/>
                </a:cubicBezTo>
                <a:cubicBezTo>
                  <a:pt x="677" y="420"/>
                  <a:pt x="678" y="429"/>
                  <a:pt x="677" y="429"/>
                </a:cubicBezTo>
                <a:close/>
                <a:moveTo>
                  <a:pt x="635" y="487"/>
                </a:moveTo>
                <a:cubicBezTo>
                  <a:pt x="610" y="482"/>
                  <a:pt x="586" y="477"/>
                  <a:pt x="562" y="472"/>
                </a:cubicBezTo>
                <a:cubicBezTo>
                  <a:pt x="525" y="464"/>
                  <a:pt x="515" y="470"/>
                  <a:pt x="491" y="491"/>
                </a:cubicBezTo>
                <a:cubicBezTo>
                  <a:pt x="463" y="516"/>
                  <a:pt x="460" y="524"/>
                  <a:pt x="463" y="560"/>
                </a:cubicBezTo>
                <a:cubicBezTo>
                  <a:pt x="471" y="638"/>
                  <a:pt x="471" y="638"/>
                  <a:pt x="471" y="638"/>
                </a:cubicBezTo>
                <a:cubicBezTo>
                  <a:pt x="474" y="662"/>
                  <a:pt x="477" y="691"/>
                  <a:pt x="504" y="691"/>
                </a:cubicBezTo>
                <a:cubicBezTo>
                  <a:pt x="515" y="691"/>
                  <a:pt x="526" y="687"/>
                  <a:pt x="546" y="678"/>
                </a:cubicBezTo>
                <a:cubicBezTo>
                  <a:pt x="600" y="654"/>
                  <a:pt x="646" y="611"/>
                  <a:pt x="675" y="558"/>
                </a:cubicBezTo>
                <a:cubicBezTo>
                  <a:pt x="684" y="541"/>
                  <a:pt x="691" y="526"/>
                  <a:pt x="685" y="512"/>
                </a:cubicBezTo>
                <a:cubicBezTo>
                  <a:pt x="678" y="498"/>
                  <a:pt x="661" y="493"/>
                  <a:pt x="635" y="487"/>
                </a:cubicBezTo>
                <a:close/>
                <a:moveTo>
                  <a:pt x="648" y="544"/>
                </a:moveTo>
                <a:cubicBezTo>
                  <a:pt x="622" y="591"/>
                  <a:pt x="582" y="628"/>
                  <a:pt x="533" y="650"/>
                </a:cubicBezTo>
                <a:cubicBezTo>
                  <a:pt x="526" y="653"/>
                  <a:pt x="510" y="660"/>
                  <a:pt x="507" y="662"/>
                </a:cubicBezTo>
                <a:cubicBezTo>
                  <a:pt x="505" y="660"/>
                  <a:pt x="504" y="654"/>
                  <a:pt x="502" y="635"/>
                </a:cubicBezTo>
                <a:cubicBezTo>
                  <a:pt x="494" y="557"/>
                  <a:pt x="494" y="557"/>
                  <a:pt x="494" y="557"/>
                </a:cubicBezTo>
                <a:cubicBezTo>
                  <a:pt x="491" y="532"/>
                  <a:pt x="491" y="532"/>
                  <a:pt x="511" y="514"/>
                </a:cubicBezTo>
                <a:cubicBezTo>
                  <a:pt x="527" y="500"/>
                  <a:pt x="530" y="498"/>
                  <a:pt x="535" y="498"/>
                </a:cubicBezTo>
                <a:cubicBezTo>
                  <a:pt x="539" y="498"/>
                  <a:pt x="546" y="499"/>
                  <a:pt x="555" y="501"/>
                </a:cubicBezTo>
                <a:cubicBezTo>
                  <a:pt x="579" y="507"/>
                  <a:pt x="604" y="512"/>
                  <a:pt x="628" y="517"/>
                </a:cubicBezTo>
                <a:cubicBezTo>
                  <a:pt x="635" y="518"/>
                  <a:pt x="654" y="523"/>
                  <a:pt x="657" y="524"/>
                </a:cubicBezTo>
                <a:cubicBezTo>
                  <a:pt x="657" y="526"/>
                  <a:pt x="654" y="533"/>
                  <a:pt x="648" y="544"/>
                </a:cubicBezTo>
                <a:close/>
                <a:moveTo>
                  <a:pt x="475" y="392"/>
                </a:moveTo>
                <a:cubicBezTo>
                  <a:pt x="455" y="370"/>
                  <a:pt x="420" y="368"/>
                  <a:pt x="397" y="387"/>
                </a:cubicBezTo>
                <a:cubicBezTo>
                  <a:pt x="375" y="407"/>
                  <a:pt x="373" y="442"/>
                  <a:pt x="393" y="464"/>
                </a:cubicBezTo>
                <a:cubicBezTo>
                  <a:pt x="404" y="476"/>
                  <a:pt x="419" y="483"/>
                  <a:pt x="434" y="483"/>
                </a:cubicBezTo>
                <a:cubicBezTo>
                  <a:pt x="448" y="483"/>
                  <a:pt x="461" y="478"/>
                  <a:pt x="471" y="469"/>
                </a:cubicBezTo>
                <a:cubicBezTo>
                  <a:pt x="493" y="449"/>
                  <a:pt x="495" y="414"/>
                  <a:pt x="475" y="392"/>
                </a:cubicBezTo>
                <a:close/>
                <a:moveTo>
                  <a:pt x="450" y="446"/>
                </a:moveTo>
                <a:cubicBezTo>
                  <a:pt x="441" y="455"/>
                  <a:pt x="425" y="454"/>
                  <a:pt x="416" y="444"/>
                </a:cubicBezTo>
                <a:cubicBezTo>
                  <a:pt x="407" y="434"/>
                  <a:pt x="408" y="418"/>
                  <a:pt x="418" y="410"/>
                </a:cubicBezTo>
                <a:cubicBezTo>
                  <a:pt x="422" y="406"/>
                  <a:pt x="428" y="403"/>
                  <a:pt x="434" y="403"/>
                </a:cubicBezTo>
                <a:cubicBezTo>
                  <a:pt x="441" y="403"/>
                  <a:pt x="447" y="406"/>
                  <a:pt x="452" y="412"/>
                </a:cubicBezTo>
                <a:cubicBezTo>
                  <a:pt x="461" y="422"/>
                  <a:pt x="460" y="437"/>
                  <a:pt x="450" y="4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7" name="Freeform 255"/>
          <p:cNvSpPr>
            <a:spLocks noEditPoints="1"/>
          </p:cNvSpPr>
          <p:nvPr/>
        </p:nvSpPr>
        <p:spPr bwMode="auto">
          <a:xfrm>
            <a:off x="9536113" y="11075988"/>
            <a:ext cx="676276" cy="511176"/>
          </a:xfrm>
          <a:custGeom>
            <a:avLst/>
            <a:gdLst>
              <a:gd name="T0" fmla="*/ 217 w 888"/>
              <a:gd name="T1" fmla="*/ 407 h 674"/>
              <a:gd name="T2" fmla="*/ 420 w 888"/>
              <a:gd name="T3" fmla="*/ 204 h 674"/>
              <a:gd name="T4" fmla="*/ 418 w 888"/>
              <a:gd name="T5" fmla="*/ 181 h 674"/>
              <a:gd name="T6" fmla="*/ 473 w 888"/>
              <a:gd name="T7" fmla="*/ 181 h 674"/>
              <a:gd name="T8" fmla="*/ 471 w 888"/>
              <a:gd name="T9" fmla="*/ 204 h 674"/>
              <a:gd name="T10" fmla="*/ 675 w 888"/>
              <a:gd name="T11" fmla="*/ 407 h 674"/>
              <a:gd name="T12" fmla="*/ 878 w 888"/>
              <a:gd name="T13" fmla="*/ 204 h 674"/>
              <a:gd name="T14" fmla="*/ 675 w 888"/>
              <a:gd name="T15" fmla="*/ 0 h 674"/>
              <a:gd name="T16" fmla="*/ 478 w 888"/>
              <a:gd name="T17" fmla="*/ 150 h 674"/>
              <a:gd name="T18" fmla="*/ 413 w 888"/>
              <a:gd name="T19" fmla="*/ 150 h 674"/>
              <a:gd name="T20" fmla="*/ 217 w 888"/>
              <a:gd name="T21" fmla="*/ 0 h 674"/>
              <a:gd name="T22" fmla="*/ 13 w 888"/>
              <a:gd name="T23" fmla="*/ 204 h 674"/>
              <a:gd name="T24" fmla="*/ 217 w 888"/>
              <a:gd name="T25" fmla="*/ 407 h 674"/>
              <a:gd name="T26" fmla="*/ 675 w 888"/>
              <a:gd name="T27" fmla="*/ 30 h 674"/>
              <a:gd name="T28" fmla="*/ 848 w 888"/>
              <a:gd name="T29" fmla="*/ 204 h 674"/>
              <a:gd name="T30" fmla="*/ 675 w 888"/>
              <a:gd name="T31" fmla="*/ 377 h 674"/>
              <a:gd name="T32" fmla="*/ 501 w 888"/>
              <a:gd name="T33" fmla="*/ 204 h 674"/>
              <a:gd name="T34" fmla="*/ 675 w 888"/>
              <a:gd name="T35" fmla="*/ 30 h 674"/>
              <a:gd name="T36" fmla="*/ 217 w 888"/>
              <a:gd name="T37" fmla="*/ 30 h 674"/>
              <a:gd name="T38" fmla="*/ 390 w 888"/>
              <a:gd name="T39" fmla="*/ 204 h 674"/>
              <a:gd name="T40" fmla="*/ 217 w 888"/>
              <a:gd name="T41" fmla="*/ 377 h 674"/>
              <a:gd name="T42" fmla="*/ 43 w 888"/>
              <a:gd name="T43" fmla="*/ 204 h 674"/>
              <a:gd name="T44" fmla="*/ 217 w 888"/>
              <a:gd name="T45" fmla="*/ 30 h 674"/>
              <a:gd name="T46" fmla="*/ 217 w 888"/>
              <a:gd name="T47" fmla="*/ 30 h 674"/>
              <a:gd name="T48" fmla="*/ 217 w 888"/>
              <a:gd name="T49" fmla="*/ 30 h 674"/>
              <a:gd name="T50" fmla="*/ 879 w 888"/>
              <a:gd name="T51" fmla="*/ 487 h 674"/>
              <a:gd name="T52" fmla="*/ 869 w 888"/>
              <a:gd name="T53" fmla="*/ 474 h 674"/>
              <a:gd name="T54" fmla="*/ 853 w 888"/>
              <a:gd name="T55" fmla="*/ 478 h 674"/>
              <a:gd name="T56" fmla="*/ 765 w 888"/>
              <a:gd name="T57" fmla="*/ 523 h 674"/>
              <a:gd name="T58" fmla="*/ 625 w 888"/>
              <a:gd name="T59" fmla="*/ 446 h 674"/>
              <a:gd name="T60" fmla="*/ 530 w 888"/>
              <a:gd name="T61" fmla="*/ 404 h 674"/>
              <a:gd name="T62" fmla="*/ 444 w 888"/>
              <a:gd name="T63" fmla="*/ 455 h 674"/>
              <a:gd name="T64" fmla="*/ 357 w 888"/>
              <a:gd name="T65" fmla="*/ 404 h 674"/>
              <a:gd name="T66" fmla="*/ 262 w 888"/>
              <a:gd name="T67" fmla="*/ 446 h 674"/>
              <a:gd name="T68" fmla="*/ 122 w 888"/>
              <a:gd name="T69" fmla="*/ 523 h 674"/>
              <a:gd name="T70" fmla="*/ 34 w 888"/>
              <a:gd name="T71" fmla="*/ 478 h 674"/>
              <a:gd name="T72" fmla="*/ 19 w 888"/>
              <a:gd name="T73" fmla="*/ 475 h 674"/>
              <a:gd name="T74" fmla="*/ 9 w 888"/>
              <a:gd name="T75" fmla="*/ 487 h 674"/>
              <a:gd name="T76" fmla="*/ 219 w 888"/>
              <a:gd name="T77" fmla="*/ 672 h 674"/>
              <a:gd name="T78" fmla="*/ 253 w 888"/>
              <a:gd name="T79" fmla="*/ 674 h 674"/>
              <a:gd name="T80" fmla="*/ 444 w 888"/>
              <a:gd name="T81" fmla="*/ 588 h 674"/>
              <a:gd name="T82" fmla="*/ 634 w 888"/>
              <a:gd name="T83" fmla="*/ 674 h 674"/>
              <a:gd name="T84" fmla="*/ 669 w 888"/>
              <a:gd name="T85" fmla="*/ 672 h 674"/>
              <a:gd name="T86" fmla="*/ 879 w 888"/>
              <a:gd name="T87" fmla="*/ 487 h 674"/>
              <a:gd name="T88" fmla="*/ 665 w 888"/>
              <a:gd name="T89" fmla="*/ 642 h 674"/>
              <a:gd name="T90" fmla="*/ 634 w 888"/>
              <a:gd name="T91" fmla="*/ 644 h 674"/>
              <a:gd name="T92" fmla="*/ 458 w 888"/>
              <a:gd name="T93" fmla="*/ 547 h 674"/>
              <a:gd name="T94" fmla="*/ 429 w 888"/>
              <a:gd name="T95" fmla="*/ 547 h 674"/>
              <a:gd name="T96" fmla="*/ 222 w 888"/>
              <a:gd name="T97" fmla="*/ 642 h 674"/>
              <a:gd name="T98" fmla="*/ 42 w 888"/>
              <a:gd name="T99" fmla="*/ 524 h 674"/>
              <a:gd name="T100" fmla="*/ 122 w 888"/>
              <a:gd name="T101" fmla="*/ 554 h 674"/>
              <a:gd name="T102" fmla="*/ 281 w 888"/>
              <a:gd name="T103" fmla="*/ 469 h 674"/>
              <a:gd name="T104" fmla="*/ 357 w 888"/>
              <a:gd name="T105" fmla="*/ 435 h 674"/>
              <a:gd name="T106" fmla="*/ 429 w 888"/>
              <a:gd name="T107" fmla="*/ 497 h 674"/>
              <a:gd name="T108" fmla="*/ 458 w 888"/>
              <a:gd name="T109" fmla="*/ 497 h 674"/>
              <a:gd name="T110" fmla="*/ 530 w 888"/>
              <a:gd name="T111" fmla="*/ 435 h 674"/>
              <a:gd name="T112" fmla="*/ 606 w 888"/>
              <a:gd name="T113" fmla="*/ 469 h 674"/>
              <a:gd name="T114" fmla="*/ 765 w 888"/>
              <a:gd name="T115" fmla="*/ 553 h 674"/>
              <a:gd name="T116" fmla="*/ 845 w 888"/>
              <a:gd name="T117" fmla="*/ 524 h 674"/>
              <a:gd name="T118" fmla="*/ 665 w 888"/>
              <a:gd name="T119" fmla="*/ 642 h 674"/>
              <a:gd name="T120" fmla="*/ 665 w 888"/>
              <a:gd name="T121" fmla="*/ 642 h 674"/>
              <a:gd name="T122" fmla="*/ 665 w 888"/>
              <a:gd name="T123" fmla="*/ 642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88" h="674">
                <a:moveTo>
                  <a:pt x="217" y="407"/>
                </a:moveTo>
                <a:cubicBezTo>
                  <a:pt x="329" y="407"/>
                  <a:pt x="420" y="316"/>
                  <a:pt x="420" y="204"/>
                </a:cubicBezTo>
                <a:cubicBezTo>
                  <a:pt x="420" y="196"/>
                  <a:pt x="419" y="188"/>
                  <a:pt x="418" y="181"/>
                </a:cubicBezTo>
                <a:cubicBezTo>
                  <a:pt x="473" y="181"/>
                  <a:pt x="473" y="181"/>
                  <a:pt x="473" y="181"/>
                </a:cubicBezTo>
                <a:cubicBezTo>
                  <a:pt x="472" y="188"/>
                  <a:pt x="471" y="196"/>
                  <a:pt x="471" y="204"/>
                </a:cubicBezTo>
                <a:cubicBezTo>
                  <a:pt x="471" y="316"/>
                  <a:pt x="562" y="407"/>
                  <a:pt x="675" y="407"/>
                </a:cubicBezTo>
                <a:cubicBezTo>
                  <a:pt x="787" y="407"/>
                  <a:pt x="878" y="316"/>
                  <a:pt x="878" y="204"/>
                </a:cubicBezTo>
                <a:cubicBezTo>
                  <a:pt x="878" y="91"/>
                  <a:pt x="787" y="0"/>
                  <a:pt x="675" y="0"/>
                </a:cubicBezTo>
                <a:cubicBezTo>
                  <a:pt x="581" y="0"/>
                  <a:pt x="502" y="64"/>
                  <a:pt x="478" y="150"/>
                </a:cubicBezTo>
                <a:cubicBezTo>
                  <a:pt x="413" y="150"/>
                  <a:pt x="413" y="150"/>
                  <a:pt x="413" y="150"/>
                </a:cubicBezTo>
                <a:cubicBezTo>
                  <a:pt x="389" y="64"/>
                  <a:pt x="311" y="0"/>
                  <a:pt x="217" y="0"/>
                </a:cubicBezTo>
                <a:cubicBezTo>
                  <a:pt x="104" y="0"/>
                  <a:pt x="13" y="91"/>
                  <a:pt x="13" y="204"/>
                </a:cubicBezTo>
                <a:cubicBezTo>
                  <a:pt x="13" y="316"/>
                  <a:pt x="104" y="407"/>
                  <a:pt x="217" y="407"/>
                </a:cubicBezTo>
                <a:close/>
                <a:moveTo>
                  <a:pt x="675" y="30"/>
                </a:moveTo>
                <a:cubicBezTo>
                  <a:pt x="770" y="30"/>
                  <a:pt x="848" y="108"/>
                  <a:pt x="848" y="204"/>
                </a:cubicBezTo>
                <a:cubicBezTo>
                  <a:pt x="848" y="299"/>
                  <a:pt x="770" y="377"/>
                  <a:pt x="675" y="377"/>
                </a:cubicBezTo>
                <a:cubicBezTo>
                  <a:pt x="579" y="377"/>
                  <a:pt x="501" y="299"/>
                  <a:pt x="501" y="204"/>
                </a:cubicBezTo>
                <a:cubicBezTo>
                  <a:pt x="501" y="108"/>
                  <a:pt x="579" y="30"/>
                  <a:pt x="675" y="30"/>
                </a:cubicBezTo>
                <a:close/>
                <a:moveTo>
                  <a:pt x="217" y="30"/>
                </a:moveTo>
                <a:cubicBezTo>
                  <a:pt x="312" y="30"/>
                  <a:pt x="390" y="108"/>
                  <a:pt x="390" y="204"/>
                </a:cubicBezTo>
                <a:cubicBezTo>
                  <a:pt x="390" y="299"/>
                  <a:pt x="312" y="377"/>
                  <a:pt x="217" y="377"/>
                </a:cubicBezTo>
                <a:cubicBezTo>
                  <a:pt x="121" y="377"/>
                  <a:pt x="43" y="299"/>
                  <a:pt x="43" y="204"/>
                </a:cubicBezTo>
                <a:cubicBezTo>
                  <a:pt x="43" y="108"/>
                  <a:pt x="121" y="30"/>
                  <a:pt x="217" y="30"/>
                </a:cubicBezTo>
                <a:close/>
                <a:moveTo>
                  <a:pt x="217" y="30"/>
                </a:moveTo>
                <a:cubicBezTo>
                  <a:pt x="217" y="30"/>
                  <a:pt x="217" y="30"/>
                  <a:pt x="217" y="30"/>
                </a:cubicBezTo>
                <a:moveTo>
                  <a:pt x="879" y="487"/>
                </a:moveTo>
                <a:cubicBezTo>
                  <a:pt x="878" y="481"/>
                  <a:pt x="874" y="476"/>
                  <a:pt x="869" y="474"/>
                </a:cubicBezTo>
                <a:cubicBezTo>
                  <a:pt x="863" y="472"/>
                  <a:pt x="857" y="473"/>
                  <a:pt x="853" y="478"/>
                </a:cubicBezTo>
                <a:cubicBezTo>
                  <a:pt x="821" y="509"/>
                  <a:pt x="793" y="523"/>
                  <a:pt x="765" y="523"/>
                </a:cubicBezTo>
                <a:cubicBezTo>
                  <a:pt x="729" y="523"/>
                  <a:pt x="688" y="501"/>
                  <a:pt x="625" y="446"/>
                </a:cubicBezTo>
                <a:cubicBezTo>
                  <a:pt x="594" y="418"/>
                  <a:pt x="561" y="404"/>
                  <a:pt x="530" y="404"/>
                </a:cubicBezTo>
                <a:cubicBezTo>
                  <a:pt x="494" y="404"/>
                  <a:pt x="463" y="424"/>
                  <a:pt x="444" y="455"/>
                </a:cubicBezTo>
                <a:cubicBezTo>
                  <a:pt x="424" y="424"/>
                  <a:pt x="393" y="404"/>
                  <a:pt x="357" y="404"/>
                </a:cubicBezTo>
                <a:cubicBezTo>
                  <a:pt x="326" y="404"/>
                  <a:pt x="294" y="418"/>
                  <a:pt x="262" y="446"/>
                </a:cubicBezTo>
                <a:cubicBezTo>
                  <a:pt x="199" y="501"/>
                  <a:pt x="158" y="523"/>
                  <a:pt x="122" y="523"/>
                </a:cubicBezTo>
                <a:cubicBezTo>
                  <a:pt x="94" y="523"/>
                  <a:pt x="66" y="509"/>
                  <a:pt x="34" y="478"/>
                </a:cubicBezTo>
                <a:cubicBezTo>
                  <a:pt x="30" y="474"/>
                  <a:pt x="24" y="473"/>
                  <a:pt x="19" y="475"/>
                </a:cubicBezTo>
                <a:cubicBezTo>
                  <a:pt x="13" y="477"/>
                  <a:pt x="9" y="482"/>
                  <a:pt x="9" y="487"/>
                </a:cubicBezTo>
                <a:cubicBezTo>
                  <a:pt x="0" y="576"/>
                  <a:pt x="94" y="659"/>
                  <a:pt x="219" y="672"/>
                </a:cubicBezTo>
                <a:cubicBezTo>
                  <a:pt x="230" y="674"/>
                  <a:pt x="242" y="674"/>
                  <a:pt x="253" y="674"/>
                </a:cubicBezTo>
                <a:cubicBezTo>
                  <a:pt x="338" y="674"/>
                  <a:pt x="411" y="640"/>
                  <a:pt x="444" y="588"/>
                </a:cubicBezTo>
                <a:cubicBezTo>
                  <a:pt x="477" y="640"/>
                  <a:pt x="550" y="674"/>
                  <a:pt x="634" y="674"/>
                </a:cubicBezTo>
                <a:cubicBezTo>
                  <a:pt x="645" y="674"/>
                  <a:pt x="657" y="674"/>
                  <a:pt x="669" y="672"/>
                </a:cubicBezTo>
                <a:cubicBezTo>
                  <a:pt x="794" y="659"/>
                  <a:pt x="888" y="576"/>
                  <a:pt x="879" y="487"/>
                </a:cubicBezTo>
                <a:close/>
                <a:moveTo>
                  <a:pt x="665" y="642"/>
                </a:moveTo>
                <a:cubicBezTo>
                  <a:pt x="655" y="643"/>
                  <a:pt x="644" y="644"/>
                  <a:pt x="634" y="644"/>
                </a:cubicBezTo>
                <a:cubicBezTo>
                  <a:pt x="547" y="644"/>
                  <a:pt x="474" y="604"/>
                  <a:pt x="458" y="547"/>
                </a:cubicBezTo>
                <a:cubicBezTo>
                  <a:pt x="455" y="534"/>
                  <a:pt x="433" y="534"/>
                  <a:pt x="429" y="547"/>
                </a:cubicBezTo>
                <a:cubicBezTo>
                  <a:pt x="411" y="611"/>
                  <a:pt x="323" y="653"/>
                  <a:pt x="222" y="642"/>
                </a:cubicBezTo>
                <a:cubicBezTo>
                  <a:pt x="131" y="633"/>
                  <a:pt x="58" y="583"/>
                  <a:pt x="42" y="524"/>
                </a:cubicBezTo>
                <a:cubicBezTo>
                  <a:pt x="69" y="544"/>
                  <a:pt x="95" y="554"/>
                  <a:pt x="122" y="554"/>
                </a:cubicBezTo>
                <a:cubicBezTo>
                  <a:pt x="167" y="554"/>
                  <a:pt x="213" y="529"/>
                  <a:pt x="281" y="469"/>
                </a:cubicBezTo>
                <a:cubicBezTo>
                  <a:pt x="308" y="447"/>
                  <a:pt x="334" y="435"/>
                  <a:pt x="357" y="435"/>
                </a:cubicBezTo>
                <a:cubicBezTo>
                  <a:pt x="398" y="435"/>
                  <a:pt x="421" y="468"/>
                  <a:pt x="429" y="497"/>
                </a:cubicBezTo>
                <a:cubicBezTo>
                  <a:pt x="433" y="510"/>
                  <a:pt x="455" y="510"/>
                  <a:pt x="458" y="497"/>
                </a:cubicBezTo>
                <a:cubicBezTo>
                  <a:pt x="466" y="468"/>
                  <a:pt x="489" y="435"/>
                  <a:pt x="530" y="435"/>
                </a:cubicBezTo>
                <a:cubicBezTo>
                  <a:pt x="553" y="435"/>
                  <a:pt x="580" y="447"/>
                  <a:pt x="606" y="469"/>
                </a:cubicBezTo>
                <a:cubicBezTo>
                  <a:pt x="675" y="529"/>
                  <a:pt x="721" y="553"/>
                  <a:pt x="765" y="553"/>
                </a:cubicBezTo>
                <a:cubicBezTo>
                  <a:pt x="792" y="553"/>
                  <a:pt x="818" y="544"/>
                  <a:pt x="845" y="524"/>
                </a:cubicBezTo>
                <a:cubicBezTo>
                  <a:pt x="829" y="582"/>
                  <a:pt x="757" y="632"/>
                  <a:pt x="665" y="642"/>
                </a:cubicBezTo>
                <a:close/>
                <a:moveTo>
                  <a:pt x="665" y="642"/>
                </a:moveTo>
                <a:cubicBezTo>
                  <a:pt x="665" y="642"/>
                  <a:pt x="665" y="642"/>
                  <a:pt x="665" y="64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8" name="Freeform 256"/>
          <p:cNvSpPr>
            <a:spLocks noEditPoints="1"/>
          </p:cNvSpPr>
          <p:nvPr/>
        </p:nvSpPr>
        <p:spPr bwMode="auto">
          <a:xfrm>
            <a:off x="11079164" y="11018839"/>
            <a:ext cx="682626" cy="657226"/>
          </a:xfrm>
          <a:custGeom>
            <a:avLst/>
            <a:gdLst>
              <a:gd name="T0" fmla="*/ 291 w 897"/>
              <a:gd name="T1" fmla="*/ 520 h 864"/>
              <a:gd name="T2" fmla="*/ 453 w 897"/>
              <a:gd name="T3" fmla="*/ 520 h 864"/>
              <a:gd name="T4" fmla="*/ 372 w 897"/>
              <a:gd name="T5" fmla="*/ 569 h 864"/>
              <a:gd name="T6" fmla="*/ 372 w 897"/>
              <a:gd name="T7" fmla="*/ 470 h 864"/>
              <a:gd name="T8" fmla="*/ 372 w 897"/>
              <a:gd name="T9" fmla="*/ 569 h 864"/>
              <a:gd name="T10" fmla="*/ 837 w 897"/>
              <a:gd name="T11" fmla="*/ 15 h 864"/>
              <a:gd name="T12" fmla="*/ 804 w 897"/>
              <a:gd name="T13" fmla="*/ 0 h 864"/>
              <a:gd name="T14" fmla="*/ 646 w 897"/>
              <a:gd name="T15" fmla="*/ 137 h 864"/>
              <a:gd name="T16" fmla="*/ 637 w 897"/>
              <a:gd name="T17" fmla="*/ 198 h 864"/>
              <a:gd name="T18" fmla="*/ 639 w 897"/>
              <a:gd name="T19" fmla="*/ 201 h 864"/>
              <a:gd name="T20" fmla="*/ 653 w 897"/>
              <a:gd name="T21" fmla="*/ 216 h 864"/>
              <a:gd name="T22" fmla="*/ 459 w 897"/>
              <a:gd name="T23" fmla="*/ 383 h 864"/>
              <a:gd name="T24" fmla="*/ 457 w 897"/>
              <a:gd name="T25" fmla="*/ 381 h 864"/>
              <a:gd name="T26" fmla="*/ 231 w 897"/>
              <a:gd name="T27" fmla="*/ 434 h 864"/>
              <a:gd name="T28" fmla="*/ 189 w 897"/>
              <a:gd name="T29" fmla="*/ 457 h 864"/>
              <a:gd name="T30" fmla="*/ 99 w 897"/>
              <a:gd name="T31" fmla="*/ 790 h 864"/>
              <a:gd name="T32" fmla="*/ 385 w 897"/>
              <a:gd name="T33" fmla="*/ 817 h 864"/>
              <a:gd name="T34" fmla="*/ 455 w 897"/>
              <a:gd name="T35" fmla="*/ 658 h 864"/>
              <a:gd name="T36" fmla="*/ 511 w 897"/>
              <a:gd name="T37" fmla="*/ 437 h 864"/>
              <a:gd name="T38" fmla="*/ 494 w 897"/>
              <a:gd name="T39" fmla="*/ 418 h 864"/>
              <a:gd name="T40" fmla="*/ 688 w 897"/>
              <a:gd name="T41" fmla="*/ 251 h 864"/>
              <a:gd name="T42" fmla="*/ 690 w 897"/>
              <a:gd name="T43" fmla="*/ 252 h 864"/>
              <a:gd name="T44" fmla="*/ 693 w 897"/>
              <a:gd name="T45" fmla="*/ 254 h 864"/>
              <a:gd name="T46" fmla="*/ 755 w 897"/>
              <a:gd name="T47" fmla="*/ 242 h 864"/>
              <a:gd name="T48" fmla="*/ 876 w 897"/>
              <a:gd name="T49" fmla="*/ 53 h 864"/>
              <a:gd name="T50" fmla="*/ 446 w 897"/>
              <a:gd name="T51" fmla="*/ 629 h 864"/>
              <a:gd name="T52" fmla="*/ 363 w 897"/>
              <a:gd name="T53" fmla="*/ 796 h 864"/>
              <a:gd name="T54" fmla="*/ 93 w 897"/>
              <a:gd name="T55" fmla="*/ 525 h 864"/>
              <a:gd name="T56" fmla="*/ 191 w 897"/>
              <a:gd name="T57" fmla="*/ 488 h 864"/>
              <a:gd name="T58" fmla="*/ 283 w 897"/>
              <a:gd name="T59" fmla="*/ 405 h 864"/>
              <a:gd name="T60" fmla="*/ 484 w 897"/>
              <a:gd name="T61" fmla="*/ 451 h 864"/>
              <a:gd name="T62" fmla="*/ 484 w 897"/>
              <a:gd name="T63" fmla="*/ 606 h 864"/>
              <a:gd name="T64" fmla="*/ 733 w 897"/>
              <a:gd name="T65" fmla="*/ 221 h 864"/>
              <a:gd name="T66" fmla="*/ 662 w 897"/>
              <a:gd name="T67" fmla="*/ 182 h 864"/>
              <a:gd name="T68" fmla="*/ 787 w 897"/>
              <a:gd name="T69" fmla="*/ 38 h 864"/>
              <a:gd name="T70" fmla="*/ 816 w 897"/>
              <a:gd name="T71" fmla="*/ 36 h 864"/>
              <a:gd name="T72" fmla="*/ 853 w 897"/>
              <a:gd name="T73" fmla="*/ 101 h 864"/>
              <a:gd name="T74" fmla="*/ 240 w 897"/>
              <a:gd name="T75" fmla="*/ 745 h 864"/>
              <a:gd name="T76" fmla="*/ 218 w 897"/>
              <a:gd name="T77" fmla="*/ 745 h 864"/>
              <a:gd name="T78" fmla="*/ 145 w 897"/>
              <a:gd name="T79" fmla="*/ 650 h 864"/>
              <a:gd name="T80" fmla="*/ 240 w 897"/>
              <a:gd name="T81" fmla="*/ 723 h 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97" h="864">
                <a:moveTo>
                  <a:pt x="372" y="440"/>
                </a:moveTo>
                <a:cubicBezTo>
                  <a:pt x="327" y="440"/>
                  <a:pt x="291" y="476"/>
                  <a:pt x="291" y="520"/>
                </a:cubicBezTo>
                <a:cubicBezTo>
                  <a:pt x="291" y="564"/>
                  <a:pt x="327" y="600"/>
                  <a:pt x="372" y="600"/>
                </a:cubicBezTo>
                <a:cubicBezTo>
                  <a:pt x="417" y="600"/>
                  <a:pt x="453" y="564"/>
                  <a:pt x="453" y="520"/>
                </a:cubicBezTo>
                <a:cubicBezTo>
                  <a:pt x="453" y="476"/>
                  <a:pt x="417" y="440"/>
                  <a:pt x="372" y="440"/>
                </a:cubicBezTo>
                <a:close/>
                <a:moveTo>
                  <a:pt x="372" y="569"/>
                </a:moveTo>
                <a:cubicBezTo>
                  <a:pt x="344" y="569"/>
                  <a:pt x="321" y="547"/>
                  <a:pt x="321" y="520"/>
                </a:cubicBezTo>
                <a:cubicBezTo>
                  <a:pt x="321" y="492"/>
                  <a:pt x="344" y="470"/>
                  <a:pt x="372" y="470"/>
                </a:cubicBezTo>
                <a:cubicBezTo>
                  <a:pt x="400" y="470"/>
                  <a:pt x="423" y="492"/>
                  <a:pt x="423" y="520"/>
                </a:cubicBezTo>
                <a:cubicBezTo>
                  <a:pt x="423" y="547"/>
                  <a:pt x="400" y="569"/>
                  <a:pt x="372" y="569"/>
                </a:cubicBezTo>
                <a:close/>
                <a:moveTo>
                  <a:pt x="876" y="53"/>
                </a:moveTo>
                <a:cubicBezTo>
                  <a:pt x="837" y="15"/>
                  <a:pt x="837" y="15"/>
                  <a:pt x="837" y="15"/>
                </a:cubicBezTo>
                <a:cubicBezTo>
                  <a:pt x="827" y="5"/>
                  <a:pt x="816" y="0"/>
                  <a:pt x="804" y="0"/>
                </a:cubicBezTo>
                <a:cubicBezTo>
                  <a:pt x="804" y="0"/>
                  <a:pt x="804" y="0"/>
                  <a:pt x="804" y="0"/>
                </a:cubicBezTo>
                <a:cubicBezTo>
                  <a:pt x="790" y="0"/>
                  <a:pt x="777" y="6"/>
                  <a:pt x="766" y="17"/>
                </a:cubicBezTo>
                <a:cubicBezTo>
                  <a:pt x="646" y="137"/>
                  <a:pt x="646" y="137"/>
                  <a:pt x="646" y="137"/>
                </a:cubicBezTo>
                <a:cubicBezTo>
                  <a:pt x="627" y="156"/>
                  <a:pt x="624" y="177"/>
                  <a:pt x="636" y="196"/>
                </a:cubicBezTo>
                <a:cubicBezTo>
                  <a:pt x="636" y="197"/>
                  <a:pt x="636" y="197"/>
                  <a:pt x="637" y="198"/>
                </a:cubicBezTo>
                <a:cubicBezTo>
                  <a:pt x="637" y="199"/>
                  <a:pt x="637" y="200"/>
                  <a:pt x="638" y="200"/>
                </a:cubicBezTo>
                <a:cubicBezTo>
                  <a:pt x="638" y="200"/>
                  <a:pt x="638" y="201"/>
                  <a:pt x="639" y="201"/>
                </a:cubicBezTo>
                <a:cubicBezTo>
                  <a:pt x="639" y="201"/>
                  <a:pt x="639" y="202"/>
                  <a:pt x="639" y="202"/>
                </a:cubicBezTo>
                <a:cubicBezTo>
                  <a:pt x="653" y="216"/>
                  <a:pt x="653" y="216"/>
                  <a:pt x="653" y="216"/>
                </a:cubicBezTo>
                <a:cubicBezTo>
                  <a:pt x="472" y="396"/>
                  <a:pt x="472" y="396"/>
                  <a:pt x="472" y="396"/>
                </a:cubicBezTo>
                <a:cubicBezTo>
                  <a:pt x="459" y="383"/>
                  <a:pt x="459" y="383"/>
                  <a:pt x="459" y="383"/>
                </a:cubicBezTo>
                <a:cubicBezTo>
                  <a:pt x="458" y="382"/>
                  <a:pt x="458" y="382"/>
                  <a:pt x="457" y="382"/>
                </a:cubicBezTo>
                <a:cubicBezTo>
                  <a:pt x="457" y="382"/>
                  <a:pt x="457" y="381"/>
                  <a:pt x="457" y="381"/>
                </a:cubicBezTo>
                <a:cubicBezTo>
                  <a:pt x="391" y="335"/>
                  <a:pt x="309" y="336"/>
                  <a:pt x="261" y="383"/>
                </a:cubicBezTo>
                <a:cubicBezTo>
                  <a:pt x="247" y="397"/>
                  <a:pt x="237" y="415"/>
                  <a:pt x="231" y="434"/>
                </a:cubicBezTo>
                <a:cubicBezTo>
                  <a:pt x="227" y="441"/>
                  <a:pt x="202" y="457"/>
                  <a:pt x="191" y="457"/>
                </a:cubicBezTo>
                <a:cubicBezTo>
                  <a:pt x="191" y="458"/>
                  <a:pt x="190" y="457"/>
                  <a:pt x="189" y="457"/>
                </a:cubicBezTo>
                <a:cubicBezTo>
                  <a:pt x="143" y="457"/>
                  <a:pt x="102" y="474"/>
                  <a:pt x="72" y="504"/>
                </a:cubicBezTo>
                <a:cubicBezTo>
                  <a:pt x="0" y="575"/>
                  <a:pt x="13" y="703"/>
                  <a:pt x="99" y="790"/>
                </a:cubicBezTo>
                <a:cubicBezTo>
                  <a:pt x="148" y="838"/>
                  <a:pt x="209" y="864"/>
                  <a:pt x="267" y="864"/>
                </a:cubicBezTo>
                <a:cubicBezTo>
                  <a:pt x="311" y="864"/>
                  <a:pt x="354" y="848"/>
                  <a:pt x="385" y="817"/>
                </a:cubicBezTo>
                <a:cubicBezTo>
                  <a:pt x="415" y="787"/>
                  <a:pt x="431" y="744"/>
                  <a:pt x="431" y="697"/>
                </a:cubicBezTo>
                <a:cubicBezTo>
                  <a:pt x="431" y="687"/>
                  <a:pt x="448" y="661"/>
                  <a:pt x="455" y="658"/>
                </a:cubicBezTo>
                <a:cubicBezTo>
                  <a:pt x="474" y="651"/>
                  <a:pt x="491" y="641"/>
                  <a:pt x="505" y="627"/>
                </a:cubicBezTo>
                <a:cubicBezTo>
                  <a:pt x="552" y="581"/>
                  <a:pt x="554" y="503"/>
                  <a:pt x="511" y="437"/>
                </a:cubicBezTo>
                <a:cubicBezTo>
                  <a:pt x="510" y="435"/>
                  <a:pt x="509" y="433"/>
                  <a:pt x="507" y="431"/>
                </a:cubicBezTo>
                <a:cubicBezTo>
                  <a:pt x="494" y="418"/>
                  <a:pt x="494" y="418"/>
                  <a:pt x="494" y="418"/>
                </a:cubicBezTo>
                <a:cubicBezTo>
                  <a:pt x="674" y="237"/>
                  <a:pt x="674" y="237"/>
                  <a:pt x="674" y="237"/>
                </a:cubicBezTo>
                <a:cubicBezTo>
                  <a:pt x="688" y="251"/>
                  <a:pt x="688" y="251"/>
                  <a:pt x="688" y="251"/>
                </a:cubicBezTo>
                <a:cubicBezTo>
                  <a:pt x="688" y="251"/>
                  <a:pt x="689" y="251"/>
                  <a:pt x="689" y="251"/>
                </a:cubicBezTo>
                <a:cubicBezTo>
                  <a:pt x="689" y="252"/>
                  <a:pt x="689" y="252"/>
                  <a:pt x="690" y="252"/>
                </a:cubicBezTo>
                <a:cubicBezTo>
                  <a:pt x="690" y="253"/>
                  <a:pt x="691" y="253"/>
                  <a:pt x="692" y="254"/>
                </a:cubicBezTo>
                <a:cubicBezTo>
                  <a:pt x="692" y="254"/>
                  <a:pt x="693" y="254"/>
                  <a:pt x="693" y="254"/>
                </a:cubicBezTo>
                <a:cubicBezTo>
                  <a:pt x="700" y="259"/>
                  <a:pt x="708" y="261"/>
                  <a:pt x="715" y="261"/>
                </a:cubicBezTo>
                <a:cubicBezTo>
                  <a:pt x="729" y="261"/>
                  <a:pt x="742" y="255"/>
                  <a:pt x="755" y="242"/>
                </a:cubicBezTo>
                <a:cubicBezTo>
                  <a:pt x="875" y="122"/>
                  <a:pt x="875" y="122"/>
                  <a:pt x="875" y="122"/>
                </a:cubicBezTo>
                <a:cubicBezTo>
                  <a:pt x="896" y="101"/>
                  <a:pt x="897" y="74"/>
                  <a:pt x="876" y="53"/>
                </a:cubicBezTo>
                <a:close/>
                <a:moveTo>
                  <a:pt x="484" y="606"/>
                </a:moveTo>
                <a:cubicBezTo>
                  <a:pt x="473" y="616"/>
                  <a:pt x="461" y="624"/>
                  <a:pt x="446" y="629"/>
                </a:cubicBezTo>
                <a:cubicBezTo>
                  <a:pt x="425" y="635"/>
                  <a:pt x="401" y="677"/>
                  <a:pt x="401" y="698"/>
                </a:cubicBezTo>
                <a:cubicBezTo>
                  <a:pt x="401" y="737"/>
                  <a:pt x="388" y="771"/>
                  <a:pt x="363" y="796"/>
                </a:cubicBezTo>
                <a:cubicBezTo>
                  <a:pt x="304" y="855"/>
                  <a:pt x="195" y="843"/>
                  <a:pt x="120" y="768"/>
                </a:cubicBezTo>
                <a:cubicBezTo>
                  <a:pt x="46" y="694"/>
                  <a:pt x="34" y="585"/>
                  <a:pt x="93" y="525"/>
                </a:cubicBezTo>
                <a:cubicBezTo>
                  <a:pt x="118" y="501"/>
                  <a:pt x="151" y="488"/>
                  <a:pt x="189" y="488"/>
                </a:cubicBezTo>
                <a:cubicBezTo>
                  <a:pt x="190" y="488"/>
                  <a:pt x="191" y="488"/>
                  <a:pt x="191" y="488"/>
                </a:cubicBezTo>
                <a:cubicBezTo>
                  <a:pt x="213" y="488"/>
                  <a:pt x="254" y="464"/>
                  <a:pt x="260" y="444"/>
                </a:cubicBezTo>
                <a:cubicBezTo>
                  <a:pt x="264" y="429"/>
                  <a:pt x="272" y="416"/>
                  <a:pt x="283" y="405"/>
                </a:cubicBezTo>
                <a:cubicBezTo>
                  <a:pt x="319" y="368"/>
                  <a:pt x="385" y="368"/>
                  <a:pt x="438" y="405"/>
                </a:cubicBezTo>
                <a:cubicBezTo>
                  <a:pt x="484" y="451"/>
                  <a:pt x="484" y="451"/>
                  <a:pt x="484" y="451"/>
                </a:cubicBezTo>
                <a:cubicBezTo>
                  <a:pt x="484" y="451"/>
                  <a:pt x="484" y="451"/>
                  <a:pt x="484" y="451"/>
                </a:cubicBezTo>
                <a:cubicBezTo>
                  <a:pt x="521" y="505"/>
                  <a:pt x="521" y="569"/>
                  <a:pt x="484" y="606"/>
                </a:cubicBezTo>
                <a:close/>
                <a:moveTo>
                  <a:pt x="853" y="101"/>
                </a:moveTo>
                <a:cubicBezTo>
                  <a:pt x="733" y="221"/>
                  <a:pt x="733" y="221"/>
                  <a:pt x="733" y="221"/>
                </a:cubicBezTo>
                <a:cubicBezTo>
                  <a:pt x="719" y="235"/>
                  <a:pt x="712" y="231"/>
                  <a:pt x="708" y="228"/>
                </a:cubicBezTo>
                <a:cubicBezTo>
                  <a:pt x="662" y="182"/>
                  <a:pt x="662" y="182"/>
                  <a:pt x="662" y="182"/>
                </a:cubicBezTo>
                <a:cubicBezTo>
                  <a:pt x="658" y="176"/>
                  <a:pt x="656" y="170"/>
                  <a:pt x="667" y="158"/>
                </a:cubicBezTo>
                <a:cubicBezTo>
                  <a:pt x="787" y="38"/>
                  <a:pt x="787" y="38"/>
                  <a:pt x="787" y="38"/>
                </a:cubicBezTo>
                <a:cubicBezTo>
                  <a:pt x="793" y="33"/>
                  <a:pt x="799" y="30"/>
                  <a:pt x="804" y="30"/>
                </a:cubicBezTo>
                <a:cubicBezTo>
                  <a:pt x="808" y="30"/>
                  <a:pt x="812" y="32"/>
                  <a:pt x="816" y="36"/>
                </a:cubicBezTo>
                <a:cubicBezTo>
                  <a:pt x="854" y="75"/>
                  <a:pt x="854" y="75"/>
                  <a:pt x="854" y="75"/>
                </a:cubicBezTo>
                <a:cubicBezTo>
                  <a:pt x="862" y="82"/>
                  <a:pt x="865" y="90"/>
                  <a:pt x="853" y="101"/>
                </a:cubicBezTo>
                <a:close/>
                <a:moveTo>
                  <a:pt x="240" y="723"/>
                </a:moveTo>
                <a:cubicBezTo>
                  <a:pt x="245" y="729"/>
                  <a:pt x="245" y="739"/>
                  <a:pt x="240" y="745"/>
                </a:cubicBezTo>
                <a:cubicBezTo>
                  <a:pt x="237" y="748"/>
                  <a:pt x="233" y="749"/>
                  <a:pt x="229" y="749"/>
                </a:cubicBezTo>
                <a:cubicBezTo>
                  <a:pt x="225" y="749"/>
                  <a:pt x="221" y="748"/>
                  <a:pt x="218" y="745"/>
                </a:cubicBezTo>
                <a:cubicBezTo>
                  <a:pt x="145" y="672"/>
                  <a:pt x="145" y="672"/>
                  <a:pt x="145" y="672"/>
                </a:cubicBezTo>
                <a:cubicBezTo>
                  <a:pt x="139" y="666"/>
                  <a:pt x="139" y="656"/>
                  <a:pt x="145" y="650"/>
                </a:cubicBezTo>
                <a:cubicBezTo>
                  <a:pt x="151" y="644"/>
                  <a:pt x="161" y="644"/>
                  <a:pt x="167" y="650"/>
                </a:cubicBezTo>
                <a:lnTo>
                  <a:pt x="240" y="7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9" name="Freeform 257"/>
          <p:cNvSpPr>
            <a:spLocks noEditPoints="1"/>
          </p:cNvSpPr>
          <p:nvPr/>
        </p:nvSpPr>
        <p:spPr bwMode="auto">
          <a:xfrm>
            <a:off x="14168437" y="10993439"/>
            <a:ext cx="673100" cy="669926"/>
          </a:xfrm>
          <a:custGeom>
            <a:avLst/>
            <a:gdLst>
              <a:gd name="T0" fmla="*/ 834 w 881"/>
              <a:gd name="T1" fmla="*/ 46 h 878"/>
              <a:gd name="T2" fmla="*/ 661 w 881"/>
              <a:gd name="T3" fmla="*/ 51 h 878"/>
              <a:gd name="T4" fmla="*/ 651 w 881"/>
              <a:gd name="T5" fmla="*/ 61 h 878"/>
              <a:gd name="T6" fmla="*/ 489 w 881"/>
              <a:gd name="T7" fmla="*/ 235 h 878"/>
              <a:gd name="T8" fmla="*/ 348 w 881"/>
              <a:gd name="T9" fmla="*/ 416 h 878"/>
              <a:gd name="T10" fmla="*/ 67 w 881"/>
              <a:gd name="T11" fmla="*/ 747 h 878"/>
              <a:gd name="T12" fmla="*/ 63 w 881"/>
              <a:gd name="T13" fmla="*/ 743 h 878"/>
              <a:gd name="T14" fmla="*/ 41 w 881"/>
              <a:gd name="T15" fmla="*/ 743 h 878"/>
              <a:gd name="T16" fmla="*/ 41 w 881"/>
              <a:gd name="T17" fmla="*/ 765 h 878"/>
              <a:gd name="T18" fmla="*/ 56 w 881"/>
              <a:gd name="T19" fmla="*/ 779 h 878"/>
              <a:gd name="T20" fmla="*/ 56 w 881"/>
              <a:gd name="T21" fmla="*/ 779 h 878"/>
              <a:gd name="T22" fmla="*/ 100 w 881"/>
              <a:gd name="T23" fmla="*/ 823 h 878"/>
              <a:gd name="T24" fmla="*/ 100 w 881"/>
              <a:gd name="T25" fmla="*/ 823 h 878"/>
              <a:gd name="T26" fmla="*/ 115 w 881"/>
              <a:gd name="T27" fmla="*/ 838 h 878"/>
              <a:gd name="T28" fmla="*/ 125 w 881"/>
              <a:gd name="T29" fmla="*/ 842 h 878"/>
              <a:gd name="T30" fmla="*/ 136 w 881"/>
              <a:gd name="T31" fmla="*/ 838 h 878"/>
              <a:gd name="T32" fmla="*/ 136 w 881"/>
              <a:gd name="T33" fmla="*/ 816 h 878"/>
              <a:gd name="T34" fmla="*/ 131 w 881"/>
              <a:gd name="T35" fmla="*/ 812 h 878"/>
              <a:gd name="T36" fmla="*/ 468 w 881"/>
              <a:gd name="T37" fmla="*/ 524 h 878"/>
              <a:gd name="T38" fmla="*/ 645 w 881"/>
              <a:gd name="T39" fmla="*/ 391 h 878"/>
              <a:gd name="T40" fmla="*/ 819 w 881"/>
              <a:gd name="T41" fmla="*/ 229 h 878"/>
              <a:gd name="T42" fmla="*/ 829 w 881"/>
              <a:gd name="T43" fmla="*/ 219 h 878"/>
              <a:gd name="T44" fmla="*/ 834 w 881"/>
              <a:gd name="T45" fmla="*/ 46 h 878"/>
              <a:gd name="T46" fmla="*/ 807 w 881"/>
              <a:gd name="T47" fmla="*/ 198 h 878"/>
              <a:gd name="T48" fmla="*/ 797 w 881"/>
              <a:gd name="T49" fmla="*/ 209 h 878"/>
              <a:gd name="T50" fmla="*/ 625 w 881"/>
              <a:gd name="T51" fmla="*/ 368 h 878"/>
              <a:gd name="T52" fmla="*/ 451 w 881"/>
              <a:gd name="T53" fmla="*/ 499 h 878"/>
              <a:gd name="T54" fmla="*/ 110 w 881"/>
              <a:gd name="T55" fmla="*/ 790 h 878"/>
              <a:gd name="T56" fmla="*/ 88 w 881"/>
              <a:gd name="T57" fmla="*/ 769 h 878"/>
              <a:gd name="T58" fmla="*/ 372 w 881"/>
              <a:gd name="T59" fmla="*/ 434 h 878"/>
              <a:gd name="T60" fmla="*/ 512 w 881"/>
              <a:gd name="T61" fmla="*/ 255 h 878"/>
              <a:gd name="T62" fmla="*/ 672 w 881"/>
              <a:gd name="T63" fmla="*/ 83 h 878"/>
              <a:gd name="T64" fmla="*/ 682 w 881"/>
              <a:gd name="T65" fmla="*/ 73 h 878"/>
              <a:gd name="T66" fmla="*/ 813 w 881"/>
              <a:gd name="T67" fmla="*/ 67 h 878"/>
              <a:gd name="T68" fmla="*/ 807 w 881"/>
              <a:gd name="T69" fmla="*/ 198 h 878"/>
              <a:gd name="T70" fmla="*/ 807 w 881"/>
              <a:gd name="T71" fmla="*/ 198 h 878"/>
              <a:gd name="T72" fmla="*/ 807 w 881"/>
              <a:gd name="T73" fmla="*/ 198 h 878"/>
              <a:gd name="T74" fmla="*/ 28 w 881"/>
              <a:gd name="T75" fmla="*/ 778 h 878"/>
              <a:gd name="T76" fmla="*/ 6 w 881"/>
              <a:gd name="T77" fmla="*/ 778 h 878"/>
              <a:gd name="T78" fmla="*/ 6 w 881"/>
              <a:gd name="T79" fmla="*/ 800 h 878"/>
              <a:gd name="T80" fmla="*/ 81 w 881"/>
              <a:gd name="T81" fmla="*/ 874 h 878"/>
              <a:gd name="T82" fmla="*/ 91 w 881"/>
              <a:gd name="T83" fmla="*/ 878 h 878"/>
              <a:gd name="T84" fmla="*/ 102 w 881"/>
              <a:gd name="T85" fmla="*/ 874 h 878"/>
              <a:gd name="T86" fmla="*/ 102 w 881"/>
              <a:gd name="T87" fmla="*/ 852 h 878"/>
              <a:gd name="T88" fmla="*/ 28 w 881"/>
              <a:gd name="T89" fmla="*/ 778 h 878"/>
              <a:gd name="T90" fmla="*/ 28 w 881"/>
              <a:gd name="T91" fmla="*/ 778 h 878"/>
              <a:gd name="T92" fmla="*/ 28 w 881"/>
              <a:gd name="T93" fmla="*/ 778 h 8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81" h="878">
                <a:moveTo>
                  <a:pt x="834" y="46"/>
                </a:moveTo>
                <a:cubicBezTo>
                  <a:pt x="788" y="0"/>
                  <a:pt x="710" y="2"/>
                  <a:pt x="661" y="51"/>
                </a:cubicBezTo>
                <a:cubicBezTo>
                  <a:pt x="658" y="55"/>
                  <a:pt x="655" y="57"/>
                  <a:pt x="651" y="61"/>
                </a:cubicBezTo>
                <a:cubicBezTo>
                  <a:pt x="633" y="78"/>
                  <a:pt x="602" y="106"/>
                  <a:pt x="489" y="235"/>
                </a:cubicBezTo>
                <a:cubicBezTo>
                  <a:pt x="440" y="292"/>
                  <a:pt x="395" y="352"/>
                  <a:pt x="348" y="416"/>
                </a:cubicBezTo>
                <a:cubicBezTo>
                  <a:pt x="268" y="525"/>
                  <a:pt x="186" y="637"/>
                  <a:pt x="67" y="747"/>
                </a:cubicBezTo>
                <a:cubicBezTo>
                  <a:pt x="63" y="743"/>
                  <a:pt x="63" y="743"/>
                  <a:pt x="63" y="743"/>
                </a:cubicBezTo>
                <a:cubicBezTo>
                  <a:pt x="57" y="737"/>
                  <a:pt x="47" y="737"/>
                  <a:pt x="41" y="743"/>
                </a:cubicBezTo>
                <a:cubicBezTo>
                  <a:pt x="36" y="749"/>
                  <a:pt x="36" y="759"/>
                  <a:pt x="41" y="765"/>
                </a:cubicBezTo>
                <a:cubicBezTo>
                  <a:pt x="56" y="779"/>
                  <a:pt x="56" y="779"/>
                  <a:pt x="56" y="779"/>
                </a:cubicBezTo>
                <a:cubicBezTo>
                  <a:pt x="56" y="779"/>
                  <a:pt x="56" y="779"/>
                  <a:pt x="56" y="779"/>
                </a:cubicBezTo>
                <a:cubicBezTo>
                  <a:pt x="100" y="823"/>
                  <a:pt x="100" y="823"/>
                  <a:pt x="100" y="823"/>
                </a:cubicBezTo>
                <a:cubicBezTo>
                  <a:pt x="100" y="823"/>
                  <a:pt x="100" y="823"/>
                  <a:pt x="100" y="823"/>
                </a:cubicBezTo>
                <a:cubicBezTo>
                  <a:pt x="115" y="838"/>
                  <a:pt x="115" y="838"/>
                  <a:pt x="115" y="838"/>
                </a:cubicBezTo>
                <a:cubicBezTo>
                  <a:pt x="118" y="841"/>
                  <a:pt x="121" y="842"/>
                  <a:pt x="125" y="842"/>
                </a:cubicBezTo>
                <a:cubicBezTo>
                  <a:pt x="129" y="842"/>
                  <a:pt x="133" y="841"/>
                  <a:pt x="136" y="838"/>
                </a:cubicBezTo>
                <a:cubicBezTo>
                  <a:pt x="142" y="832"/>
                  <a:pt x="142" y="822"/>
                  <a:pt x="136" y="816"/>
                </a:cubicBezTo>
                <a:cubicBezTo>
                  <a:pt x="131" y="812"/>
                  <a:pt x="131" y="812"/>
                  <a:pt x="131" y="812"/>
                </a:cubicBezTo>
                <a:cubicBezTo>
                  <a:pt x="243" y="681"/>
                  <a:pt x="358" y="601"/>
                  <a:pt x="468" y="524"/>
                </a:cubicBezTo>
                <a:cubicBezTo>
                  <a:pt x="531" y="481"/>
                  <a:pt x="590" y="440"/>
                  <a:pt x="645" y="391"/>
                </a:cubicBezTo>
                <a:cubicBezTo>
                  <a:pt x="774" y="279"/>
                  <a:pt x="802" y="248"/>
                  <a:pt x="819" y="229"/>
                </a:cubicBezTo>
                <a:cubicBezTo>
                  <a:pt x="823" y="226"/>
                  <a:pt x="826" y="222"/>
                  <a:pt x="829" y="219"/>
                </a:cubicBezTo>
                <a:cubicBezTo>
                  <a:pt x="878" y="170"/>
                  <a:pt x="881" y="92"/>
                  <a:pt x="834" y="46"/>
                </a:cubicBezTo>
                <a:close/>
                <a:moveTo>
                  <a:pt x="807" y="198"/>
                </a:moveTo>
                <a:cubicBezTo>
                  <a:pt x="804" y="201"/>
                  <a:pt x="801" y="205"/>
                  <a:pt x="797" y="209"/>
                </a:cubicBezTo>
                <a:cubicBezTo>
                  <a:pt x="782" y="226"/>
                  <a:pt x="753" y="257"/>
                  <a:pt x="625" y="368"/>
                </a:cubicBezTo>
                <a:cubicBezTo>
                  <a:pt x="571" y="416"/>
                  <a:pt x="513" y="456"/>
                  <a:pt x="451" y="499"/>
                </a:cubicBezTo>
                <a:cubicBezTo>
                  <a:pt x="339" y="577"/>
                  <a:pt x="224" y="658"/>
                  <a:pt x="110" y="790"/>
                </a:cubicBezTo>
                <a:cubicBezTo>
                  <a:pt x="88" y="769"/>
                  <a:pt x="88" y="769"/>
                  <a:pt x="88" y="769"/>
                </a:cubicBezTo>
                <a:cubicBezTo>
                  <a:pt x="209" y="657"/>
                  <a:pt x="292" y="544"/>
                  <a:pt x="372" y="434"/>
                </a:cubicBezTo>
                <a:cubicBezTo>
                  <a:pt x="419" y="371"/>
                  <a:pt x="463" y="311"/>
                  <a:pt x="512" y="255"/>
                </a:cubicBezTo>
                <a:cubicBezTo>
                  <a:pt x="624" y="127"/>
                  <a:pt x="654" y="100"/>
                  <a:pt x="672" y="83"/>
                </a:cubicBezTo>
                <a:cubicBezTo>
                  <a:pt x="676" y="80"/>
                  <a:pt x="679" y="76"/>
                  <a:pt x="682" y="73"/>
                </a:cubicBezTo>
                <a:cubicBezTo>
                  <a:pt x="720" y="35"/>
                  <a:pt x="778" y="33"/>
                  <a:pt x="813" y="67"/>
                </a:cubicBezTo>
                <a:cubicBezTo>
                  <a:pt x="847" y="102"/>
                  <a:pt x="845" y="160"/>
                  <a:pt x="807" y="198"/>
                </a:cubicBezTo>
                <a:close/>
                <a:moveTo>
                  <a:pt x="807" y="198"/>
                </a:moveTo>
                <a:cubicBezTo>
                  <a:pt x="807" y="198"/>
                  <a:pt x="807" y="198"/>
                  <a:pt x="807" y="198"/>
                </a:cubicBezTo>
                <a:moveTo>
                  <a:pt x="28" y="778"/>
                </a:moveTo>
                <a:cubicBezTo>
                  <a:pt x="22" y="772"/>
                  <a:pt x="12" y="772"/>
                  <a:pt x="6" y="778"/>
                </a:cubicBezTo>
                <a:cubicBezTo>
                  <a:pt x="0" y="784"/>
                  <a:pt x="0" y="794"/>
                  <a:pt x="6" y="800"/>
                </a:cubicBezTo>
                <a:cubicBezTo>
                  <a:pt x="81" y="874"/>
                  <a:pt x="81" y="874"/>
                  <a:pt x="81" y="874"/>
                </a:cubicBezTo>
                <a:cubicBezTo>
                  <a:pt x="84" y="877"/>
                  <a:pt x="87" y="878"/>
                  <a:pt x="91" y="878"/>
                </a:cubicBezTo>
                <a:cubicBezTo>
                  <a:pt x="95" y="878"/>
                  <a:pt x="99" y="877"/>
                  <a:pt x="102" y="874"/>
                </a:cubicBezTo>
                <a:cubicBezTo>
                  <a:pt x="108" y="868"/>
                  <a:pt x="108" y="858"/>
                  <a:pt x="102" y="852"/>
                </a:cubicBezTo>
                <a:lnTo>
                  <a:pt x="28" y="778"/>
                </a:lnTo>
                <a:close/>
                <a:moveTo>
                  <a:pt x="28" y="778"/>
                </a:moveTo>
                <a:cubicBezTo>
                  <a:pt x="28" y="778"/>
                  <a:pt x="28" y="778"/>
                  <a:pt x="28" y="77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0" name="Freeform 258"/>
          <p:cNvSpPr>
            <a:spLocks noEditPoints="1"/>
          </p:cNvSpPr>
          <p:nvPr/>
        </p:nvSpPr>
        <p:spPr bwMode="auto">
          <a:xfrm>
            <a:off x="12628564" y="11002963"/>
            <a:ext cx="657226" cy="657226"/>
          </a:xfrm>
          <a:custGeom>
            <a:avLst/>
            <a:gdLst>
              <a:gd name="T0" fmla="*/ 807 w 865"/>
              <a:gd name="T1" fmla="*/ 338 h 864"/>
              <a:gd name="T2" fmla="*/ 762 w 865"/>
              <a:gd name="T3" fmla="*/ 361 h 864"/>
              <a:gd name="T4" fmla="*/ 526 w 865"/>
              <a:gd name="T5" fmla="*/ 79 h 864"/>
              <a:gd name="T6" fmla="*/ 472 w 865"/>
              <a:gd name="T7" fmla="*/ 4 h 864"/>
              <a:gd name="T8" fmla="*/ 451 w 865"/>
              <a:gd name="T9" fmla="*/ 4 h 864"/>
              <a:gd name="T10" fmla="*/ 197 w 865"/>
              <a:gd name="T11" fmla="*/ 264 h 864"/>
              <a:gd name="T12" fmla="*/ 256 w 865"/>
              <a:gd name="T13" fmla="*/ 329 h 864"/>
              <a:gd name="T14" fmla="*/ 297 w 865"/>
              <a:gd name="T15" fmla="*/ 308 h 864"/>
              <a:gd name="T16" fmla="*/ 73 w 865"/>
              <a:gd name="T17" fmla="*/ 771 h 864"/>
              <a:gd name="T18" fmla="*/ 34 w 865"/>
              <a:gd name="T19" fmla="*/ 754 h 864"/>
              <a:gd name="T20" fmla="*/ 90 w 865"/>
              <a:gd name="T21" fmla="*/ 832 h 864"/>
              <a:gd name="T22" fmla="*/ 112 w 865"/>
              <a:gd name="T23" fmla="*/ 832 h 864"/>
              <a:gd name="T24" fmla="*/ 94 w 865"/>
              <a:gd name="T25" fmla="*/ 792 h 864"/>
              <a:gd name="T26" fmla="*/ 556 w 865"/>
              <a:gd name="T27" fmla="*/ 567 h 864"/>
              <a:gd name="T28" fmla="*/ 536 w 865"/>
              <a:gd name="T29" fmla="*/ 609 h 864"/>
              <a:gd name="T30" fmla="*/ 601 w 865"/>
              <a:gd name="T31" fmla="*/ 667 h 864"/>
              <a:gd name="T32" fmla="*/ 861 w 865"/>
              <a:gd name="T33" fmla="*/ 413 h 864"/>
              <a:gd name="T34" fmla="*/ 861 w 865"/>
              <a:gd name="T35" fmla="*/ 392 h 864"/>
              <a:gd name="T36" fmla="*/ 568 w 865"/>
              <a:gd name="T37" fmla="*/ 598 h 864"/>
              <a:gd name="T38" fmla="*/ 588 w 865"/>
              <a:gd name="T39" fmla="*/ 556 h 864"/>
              <a:gd name="T40" fmla="*/ 449 w 865"/>
              <a:gd name="T41" fmla="*/ 416 h 864"/>
              <a:gd name="T42" fmla="*/ 308 w 865"/>
              <a:gd name="T43" fmla="*/ 276 h 864"/>
              <a:gd name="T44" fmla="*/ 266 w 865"/>
              <a:gd name="T45" fmla="*/ 296 h 864"/>
              <a:gd name="T46" fmla="*/ 462 w 865"/>
              <a:gd name="T47" fmla="*/ 36 h 864"/>
              <a:gd name="T48" fmla="*/ 471 w 865"/>
              <a:gd name="T49" fmla="*/ 91 h 864"/>
              <a:gd name="T50" fmla="*/ 752 w 865"/>
              <a:gd name="T51" fmla="*/ 393 h 864"/>
              <a:gd name="T52" fmla="*/ 796 w 865"/>
              <a:gd name="T53" fmla="*/ 370 h 864"/>
              <a:gd name="T54" fmla="*/ 601 w 865"/>
              <a:gd name="T55" fmla="*/ 630 h 864"/>
              <a:gd name="T56" fmla="*/ 601 w 865"/>
              <a:gd name="T57" fmla="*/ 630 h 864"/>
              <a:gd name="T58" fmla="*/ 6 w 865"/>
              <a:gd name="T59" fmla="*/ 781 h 864"/>
              <a:gd name="T60" fmla="*/ 63 w 865"/>
              <a:gd name="T61" fmla="*/ 859 h 864"/>
              <a:gd name="T62" fmla="*/ 84 w 865"/>
              <a:gd name="T63" fmla="*/ 859 h 864"/>
              <a:gd name="T64" fmla="*/ 27 w 865"/>
              <a:gd name="T65" fmla="*/ 781 h 864"/>
              <a:gd name="T66" fmla="*/ 27 w 865"/>
              <a:gd name="T67" fmla="*/ 781 h 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65" h="864">
                <a:moveTo>
                  <a:pt x="861" y="392"/>
                </a:moveTo>
                <a:cubicBezTo>
                  <a:pt x="807" y="338"/>
                  <a:pt x="807" y="338"/>
                  <a:pt x="807" y="338"/>
                </a:cubicBezTo>
                <a:cubicBezTo>
                  <a:pt x="801" y="332"/>
                  <a:pt x="792" y="332"/>
                  <a:pt x="786" y="338"/>
                </a:cubicBezTo>
                <a:cubicBezTo>
                  <a:pt x="762" y="361"/>
                  <a:pt x="762" y="361"/>
                  <a:pt x="762" y="361"/>
                </a:cubicBezTo>
                <a:cubicBezTo>
                  <a:pt x="503" y="102"/>
                  <a:pt x="503" y="102"/>
                  <a:pt x="503" y="102"/>
                </a:cubicBezTo>
                <a:cubicBezTo>
                  <a:pt x="526" y="79"/>
                  <a:pt x="526" y="79"/>
                  <a:pt x="526" y="79"/>
                </a:cubicBezTo>
                <a:cubicBezTo>
                  <a:pt x="532" y="74"/>
                  <a:pt x="532" y="64"/>
                  <a:pt x="526" y="58"/>
                </a:cubicBezTo>
                <a:cubicBezTo>
                  <a:pt x="472" y="4"/>
                  <a:pt x="472" y="4"/>
                  <a:pt x="472" y="4"/>
                </a:cubicBezTo>
                <a:cubicBezTo>
                  <a:pt x="470" y="1"/>
                  <a:pt x="466" y="0"/>
                  <a:pt x="462" y="0"/>
                </a:cubicBezTo>
                <a:cubicBezTo>
                  <a:pt x="458" y="0"/>
                  <a:pt x="454" y="1"/>
                  <a:pt x="451" y="4"/>
                </a:cubicBezTo>
                <a:cubicBezTo>
                  <a:pt x="202" y="253"/>
                  <a:pt x="202" y="253"/>
                  <a:pt x="202" y="253"/>
                </a:cubicBezTo>
                <a:cubicBezTo>
                  <a:pt x="199" y="256"/>
                  <a:pt x="197" y="260"/>
                  <a:pt x="197" y="264"/>
                </a:cubicBezTo>
                <a:cubicBezTo>
                  <a:pt x="197" y="268"/>
                  <a:pt x="199" y="272"/>
                  <a:pt x="202" y="275"/>
                </a:cubicBezTo>
                <a:cubicBezTo>
                  <a:pt x="256" y="329"/>
                  <a:pt x="256" y="329"/>
                  <a:pt x="256" y="329"/>
                </a:cubicBezTo>
                <a:cubicBezTo>
                  <a:pt x="261" y="334"/>
                  <a:pt x="271" y="334"/>
                  <a:pt x="277" y="329"/>
                </a:cubicBezTo>
                <a:cubicBezTo>
                  <a:pt x="297" y="308"/>
                  <a:pt x="297" y="308"/>
                  <a:pt x="297" y="308"/>
                </a:cubicBezTo>
                <a:cubicBezTo>
                  <a:pt x="416" y="427"/>
                  <a:pt x="416" y="427"/>
                  <a:pt x="416" y="427"/>
                </a:cubicBezTo>
                <a:cubicBezTo>
                  <a:pt x="73" y="771"/>
                  <a:pt x="73" y="771"/>
                  <a:pt x="73" y="771"/>
                </a:cubicBezTo>
                <a:cubicBezTo>
                  <a:pt x="55" y="754"/>
                  <a:pt x="55" y="754"/>
                  <a:pt x="55" y="754"/>
                </a:cubicBezTo>
                <a:cubicBezTo>
                  <a:pt x="49" y="748"/>
                  <a:pt x="40" y="748"/>
                  <a:pt x="34" y="754"/>
                </a:cubicBezTo>
                <a:cubicBezTo>
                  <a:pt x="28" y="759"/>
                  <a:pt x="28" y="769"/>
                  <a:pt x="34" y="775"/>
                </a:cubicBezTo>
                <a:cubicBezTo>
                  <a:pt x="90" y="832"/>
                  <a:pt x="90" y="832"/>
                  <a:pt x="90" y="832"/>
                </a:cubicBezTo>
                <a:cubicBezTo>
                  <a:pt x="93" y="835"/>
                  <a:pt x="97" y="836"/>
                  <a:pt x="101" y="836"/>
                </a:cubicBezTo>
                <a:cubicBezTo>
                  <a:pt x="105" y="836"/>
                  <a:pt x="109" y="835"/>
                  <a:pt x="112" y="832"/>
                </a:cubicBezTo>
                <a:cubicBezTo>
                  <a:pt x="118" y="826"/>
                  <a:pt x="118" y="816"/>
                  <a:pt x="112" y="810"/>
                </a:cubicBezTo>
                <a:cubicBezTo>
                  <a:pt x="94" y="792"/>
                  <a:pt x="94" y="792"/>
                  <a:pt x="94" y="792"/>
                </a:cubicBezTo>
                <a:cubicBezTo>
                  <a:pt x="438" y="449"/>
                  <a:pt x="438" y="449"/>
                  <a:pt x="438" y="449"/>
                </a:cubicBezTo>
                <a:cubicBezTo>
                  <a:pt x="556" y="567"/>
                  <a:pt x="556" y="567"/>
                  <a:pt x="556" y="567"/>
                </a:cubicBezTo>
                <a:cubicBezTo>
                  <a:pt x="536" y="587"/>
                  <a:pt x="536" y="587"/>
                  <a:pt x="536" y="587"/>
                </a:cubicBezTo>
                <a:cubicBezTo>
                  <a:pt x="530" y="593"/>
                  <a:pt x="530" y="603"/>
                  <a:pt x="536" y="609"/>
                </a:cubicBezTo>
                <a:cubicBezTo>
                  <a:pt x="590" y="663"/>
                  <a:pt x="590" y="663"/>
                  <a:pt x="590" y="663"/>
                </a:cubicBezTo>
                <a:cubicBezTo>
                  <a:pt x="593" y="666"/>
                  <a:pt x="597" y="667"/>
                  <a:pt x="601" y="667"/>
                </a:cubicBezTo>
                <a:cubicBezTo>
                  <a:pt x="604" y="667"/>
                  <a:pt x="608" y="666"/>
                  <a:pt x="611" y="663"/>
                </a:cubicBezTo>
                <a:cubicBezTo>
                  <a:pt x="861" y="413"/>
                  <a:pt x="861" y="413"/>
                  <a:pt x="861" y="413"/>
                </a:cubicBezTo>
                <a:cubicBezTo>
                  <a:pt x="864" y="410"/>
                  <a:pt x="865" y="406"/>
                  <a:pt x="865" y="402"/>
                </a:cubicBezTo>
                <a:cubicBezTo>
                  <a:pt x="865" y="398"/>
                  <a:pt x="864" y="394"/>
                  <a:pt x="861" y="392"/>
                </a:cubicBezTo>
                <a:close/>
                <a:moveTo>
                  <a:pt x="601" y="630"/>
                </a:moveTo>
                <a:cubicBezTo>
                  <a:pt x="568" y="598"/>
                  <a:pt x="568" y="598"/>
                  <a:pt x="568" y="598"/>
                </a:cubicBezTo>
                <a:cubicBezTo>
                  <a:pt x="588" y="578"/>
                  <a:pt x="588" y="578"/>
                  <a:pt x="588" y="578"/>
                </a:cubicBezTo>
                <a:cubicBezTo>
                  <a:pt x="594" y="572"/>
                  <a:pt x="594" y="562"/>
                  <a:pt x="588" y="556"/>
                </a:cubicBezTo>
                <a:cubicBezTo>
                  <a:pt x="449" y="417"/>
                  <a:pt x="449" y="417"/>
                  <a:pt x="449" y="417"/>
                </a:cubicBezTo>
                <a:cubicBezTo>
                  <a:pt x="449" y="416"/>
                  <a:pt x="449" y="416"/>
                  <a:pt x="449" y="416"/>
                </a:cubicBezTo>
                <a:cubicBezTo>
                  <a:pt x="449" y="416"/>
                  <a:pt x="449" y="416"/>
                  <a:pt x="449" y="416"/>
                </a:cubicBezTo>
                <a:cubicBezTo>
                  <a:pt x="308" y="276"/>
                  <a:pt x="308" y="276"/>
                  <a:pt x="308" y="276"/>
                </a:cubicBezTo>
                <a:cubicBezTo>
                  <a:pt x="302" y="270"/>
                  <a:pt x="293" y="270"/>
                  <a:pt x="287" y="276"/>
                </a:cubicBezTo>
                <a:cubicBezTo>
                  <a:pt x="266" y="296"/>
                  <a:pt x="266" y="296"/>
                  <a:pt x="266" y="296"/>
                </a:cubicBezTo>
                <a:cubicBezTo>
                  <a:pt x="234" y="264"/>
                  <a:pt x="234" y="264"/>
                  <a:pt x="234" y="264"/>
                </a:cubicBezTo>
                <a:cubicBezTo>
                  <a:pt x="462" y="36"/>
                  <a:pt x="462" y="36"/>
                  <a:pt x="462" y="36"/>
                </a:cubicBezTo>
                <a:cubicBezTo>
                  <a:pt x="494" y="69"/>
                  <a:pt x="494" y="69"/>
                  <a:pt x="494" y="69"/>
                </a:cubicBezTo>
                <a:cubicBezTo>
                  <a:pt x="471" y="91"/>
                  <a:pt x="471" y="91"/>
                  <a:pt x="471" y="91"/>
                </a:cubicBezTo>
                <a:cubicBezTo>
                  <a:pt x="465" y="97"/>
                  <a:pt x="465" y="107"/>
                  <a:pt x="471" y="113"/>
                </a:cubicBezTo>
                <a:cubicBezTo>
                  <a:pt x="752" y="393"/>
                  <a:pt x="752" y="393"/>
                  <a:pt x="752" y="393"/>
                </a:cubicBezTo>
                <a:cubicBezTo>
                  <a:pt x="757" y="399"/>
                  <a:pt x="767" y="399"/>
                  <a:pt x="773" y="393"/>
                </a:cubicBezTo>
                <a:cubicBezTo>
                  <a:pt x="796" y="370"/>
                  <a:pt x="796" y="370"/>
                  <a:pt x="796" y="370"/>
                </a:cubicBezTo>
                <a:cubicBezTo>
                  <a:pt x="829" y="402"/>
                  <a:pt x="829" y="402"/>
                  <a:pt x="829" y="402"/>
                </a:cubicBezTo>
                <a:lnTo>
                  <a:pt x="601" y="630"/>
                </a:lnTo>
                <a:close/>
                <a:moveTo>
                  <a:pt x="601" y="630"/>
                </a:moveTo>
                <a:cubicBezTo>
                  <a:pt x="601" y="630"/>
                  <a:pt x="601" y="630"/>
                  <a:pt x="601" y="630"/>
                </a:cubicBezTo>
                <a:moveTo>
                  <a:pt x="27" y="781"/>
                </a:moveTo>
                <a:cubicBezTo>
                  <a:pt x="22" y="775"/>
                  <a:pt x="12" y="775"/>
                  <a:pt x="6" y="781"/>
                </a:cubicBezTo>
                <a:cubicBezTo>
                  <a:pt x="0" y="787"/>
                  <a:pt x="0" y="797"/>
                  <a:pt x="6" y="803"/>
                </a:cubicBezTo>
                <a:cubicBezTo>
                  <a:pt x="63" y="859"/>
                  <a:pt x="63" y="859"/>
                  <a:pt x="63" y="859"/>
                </a:cubicBezTo>
                <a:cubicBezTo>
                  <a:pt x="66" y="862"/>
                  <a:pt x="69" y="864"/>
                  <a:pt x="73" y="864"/>
                </a:cubicBezTo>
                <a:cubicBezTo>
                  <a:pt x="77" y="864"/>
                  <a:pt x="81" y="862"/>
                  <a:pt x="84" y="859"/>
                </a:cubicBezTo>
                <a:cubicBezTo>
                  <a:pt x="90" y="853"/>
                  <a:pt x="90" y="844"/>
                  <a:pt x="84" y="838"/>
                </a:cubicBezTo>
                <a:lnTo>
                  <a:pt x="27" y="781"/>
                </a:lnTo>
                <a:close/>
                <a:moveTo>
                  <a:pt x="27" y="781"/>
                </a:moveTo>
                <a:cubicBezTo>
                  <a:pt x="27" y="781"/>
                  <a:pt x="27" y="781"/>
                  <a:pt x="27" y="7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1" name="Freeform 259"/>
          <p:cNvSpPr>
            <a:spLocks noEditPoints="1"/>
          </p:cNvSpPr>
          <p:nvPr/>
        </p:nvSpPr>
        <p:spPr bwMode="auto">
          <a:xfrm>
            <a:off x="11098213" y="8097839"/>
            <a:ext cx="660400" cy="311150"/>
          </a:xfrm>
          <a:custGeom>
            <a:avLst/>
            <a:gdLst>
              <a:gd name="T0" fmla="*/ 851 w 866"/>
              <a:gd name="T1" fmla="*/ 30 h 408"/>
              <a:gd name="T2" fmla="*/ 16 w 866"/>
              <a:gd name="T3" fmla="*/ 30 h 408"/>
              <a:gd name="T4" fmla="*/ 0 w 866"/>
              <a:gd name="T5" fmla="*/ 15 h 408"/>
              <a:gd name="T6" fmla="*/ 16 w 866"/>
              <a:gd name="T7" fmla="*/ 0 h 408"/>
              <a:gd name="T8" fmla="*/ 851 w 866"/>
              <a:gd name="T9" fmla="*/ 0 h 408"/>
              <a:gd name="T10" fmla="*/ 866 w 866"/>
              <a:gd name="T11" fmla="*/ 15 h 408"/>
              <a:gd name="T12" fmla="*/ 851 w 866"/>
              <a:gd name="T13" fmla="*/ 30 h 408"/>
              <a:gd name="T14" fmla="*/ 851 w 866"/>
              <a:gd name="T15" fmla="*/ 30 h 408"/>
              <a:gd name="T16" fmla="*/ 851 w 866"/>
              <a:gd name="T17" fmla="*/ 30 h 408"/>
              <a:gd name="T18" fmla="*/ 546 w 866"/>
              <a:gd name="T19" fmla="*/ 220 h 408"/>
              <a:gd name="T20" fmla="*/ 16 w 866"/>
              <a:gd name="T21" fmla="*/ 220 h 408"/>
              <a:gd name="T22" fmla="*/ 0 w 866"/>
              <a:gd name="T23" fmla="*/ 205 h 408"/>
              <a:gd name="T24" fmla="*/ 16 w 866"/>
              <a:gd name="T25" fmla="*/ 190 h 408"/>
              <a:gd name="T26" fmla="*/ 546 w 866"/>
              <a:gd name="T27" fmla="*/ 190 h 408"/>
              <a:gd name="T28" fmla="*/ 561 w 866"/>
              <a:gd name="T29" fmla="*/ 205 h 408"/>
              <a:gd name="T30" fmla="*/ 546 w 866"/>
              <a:gd name="T31" fmla="*/ 220 h 408"/>
              <a:gd name="T32" fmla="*/ 546 w 866"/>
              <a:gd name="T33" fmla="*/ 220 h 408"/>
              <a:gd name="T34" fmla="*/ 546 w 866"/>
              <a:gd name="T35" fmla="*/ 220 h 408"/>
              <a:gd name="T36" fmla="*/ 851 w 866"/>
              <a:gd name="T37" fmla="*/ 408 h 408"/>
              <a:gd name="T38" fmla="*/ 16 w 866"/>
              <a:gd name="T39" fmla="*/ 408 h 408"/>
              <a:gd name="T40" fmla="*/ 0 w 866"/>
              <a:gd name="T41" fmla="*/ 393 h 408"/>
              <a:gd name="T42" fmla="*/ 16 w 866"/>
              <a:gd name="T43" fmla="*/ 378 h 408"/>
              <a:gd name="T44" fmla="*/ 851 w 866"/>
              <a:gd name="T45" fmla="*/ 378 h 408"/>
              <a:gd name="T46" fmla="*/ 866 w 866"/>
              <a:gd name="T47" fmla="*/ 393 h 408"/>
              <a:gd name="T48" fmla="*/ 851 w 866"/>
              <a:gd name="T49" fmla="*/ 408 h 408"/>
              <a:gd name="T50" fmla="*/ 851 w 866"/>
              <a:gd name="T51" fmla="*/ 408 h 408"/>
              <a:gd name="T52" fmla="*/ 851 w 866"/>
              <a:gd name="T53" fmla="*/ 408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66" h="408">
                <a:moveTo>
                  <a:pt x="851" y="30"/>
                </a:moveTo>
                <a:cubicBezTo>
                  <a:pt x="16" y="30"/>
                  <a:pt x="16" y="30"/>
                  <a:pt x="16" y="30"/>
                </a:cubicBezTo>
                <a:cubicBezTo>
                  <a:pt x="7" y="30"/>
                  <a:pt x="0" y="24"/>
                  <a:pt x="0" y="15"/>
                </a:cubicBezTo>
                <a:cubicBezTo>
                  <a:pt x="0" y="7"/>
                  <a:pt x="7" y="0"/>
                  <a:pt x="16" y="0"/>
                </a:cubicBezTo>
                <a:cubicBezTo>
                  <a:pt x="851" y="0"/>
                  <a:pt x="851" y="0"/>
                  <a:pt x="851" y="0"/>
                </a:cubicBezTo>
                <a:cubicBezTo>
                  <a:pt x="859" y="0"/>
                  <a:pt x="866" y="7"/>
                  <a:pt x="866" y="15"/>
                </a:cubicBezTo>
                <a:cubicBezTo>
                  <a:pt x="866" y="24"/>
                  <a:pt x="859" y="30"/>
                  <a:pt x="851" y="30"/>
                </a:cubicBezTo>
                <a:close/>
                <a:moveTo>
                  <a:pt x="851" y="30"/>
                </a:moveTo>
                <a:cubicBezTo>
                  <a:pt x="851" y="30"/>
                  <a:pt x="851" y="30"/>
                  <a:pt x="851" y="30"/>
                </a:cubicBezTo>
                <a:moveTo>
                  <a:pt x="546" y="220"/>
                </a:moveTo>
                <a:cubicBezTo>
                  <a:pt x="16" y="220"/>
                  <a:pt x="16" y="220"/>
                  <a:pt x="16" y="220"/>
                </a:cubicBezTo>
                <a:cubicBezTo>
                  <a:pt x="7" y="220"/>
                  <a:pt x="0" y="213"/>
                  <a:pt x="0" y="205"/>
                </a:cubicBezTo>
                <a:cubicBezTo>
                  <a:pt x="0" y="197"/>
                  <a:pt x="7" y="190"/>
                  <a:pt x="16" y="190"/>
                </a:cubicBezTo>
                <a:cubicBezTo>
                  <a:pt x="546" y="190"/>
                  <a:pt x="546" y="190"/>
                  <a:pt x="546" y="190"/>
                </a:cubicBezTo>
                <a:cubicBezTo>
                  <a:pt x="554" y="190"/>
                  <a:pt x="561" y="197"/>
                  <a:pt x="561" y="205"/>
                </a:cubicBezTo>
                <a:cubicBezTo>
                  <a:pt x="561" y="213"/>
                  <a:pt x="554" y="220"/>
                  <a:pt x="546" y="220"/>
                </a:cubicBezTo>
                <a:close/>
                <a:moveTo>
                  <a:pt x="546" y="220"/>
                </a:moveTo>
                <a:cubicBezTo>
                  <a:pt x="546" y="220"/>
                  <a:pt x="546" y="220"/>
                  <a:pt x="546" y="220"/>
                </a:cubicBezTo>
                <a:moveTo>
                  <a:pt x="851" y="408"/>
                </a:moveTo>
                <a:cubicBezTo>
                  <a:pt x="16" y="408"/>
                  <a:pt x="16" y="408"/>
                  <a:pt x="16" y="408"/>
                </a:cubicBezTo>
                <a:cubicBezTo>
                  <a:pt x="7" y="408"/>
                  <a:pt x="0" y="402"/>
                  <a:pt x="0" y="393"/>
                </a:cubicBezTo>
                <a:cubicBezTo>
                  <a:pt x="0" y="385"/>
                  <a:pt x="7" y="378"/>
                  <a:pt x="16" y="378"/>
                </a:cubicBezTo>
                <a:cubicBezTo>
                  <a:pt x="851" y="378"/>
                  <a:pt x="851" y="378"/>
                  <a:pt x="851" y="378"/>
                </a:cubicBezTo>
                <a:cubicBezTo>
                  <a:pt x="859" y="378"/>
                  <a:pt x="866" y="385"/>
                  <a:pt x="866" y="393"/>
                </a:cubicBezTo>
                <a:cubicBezTo>
                  <a:pt x="866" y="402"/>
                  <a:pt x="859" y="408"/>
                  <a:pt x="851" y="408"/>
                </a:cubicBezTo>
                <a:close/>
                <a:moveTo>
                  <a:pt x="851" y="408"/>
                </a:moveTo>
                <a:cubicBezTo>
                  <a:pt x="851" y="408"/>
                  <a:pt x="851" y="408"/>
                  <a:pt x="851" y="40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2" name="Freeform 260"/>
          <p:cNvSpPr>
            <a:spLocks noEditPoints="1"/>
          </p:cNvSpPr>
          <p:nvPr/>
        </p:nvSpPr>
        <p:spPr bwMode="auto">
          <a:xfrm>
            <a:off x="6472238" y="5075239"/>
            <a:ext cx="657226" cy="657226"/>
          </a:xfrm>
          <a:custGeom>
            <a:avLst/>
            <a:gdLst>
              <a:gd name="T0" fmla="*/ 865 w 865"/>
              <a:gd name="T1" fmla="*/ 851 h 866"/>
              <a:gd name="T2" fmla="*/ 736 w 865"/>
              <a:gd name="T3" fmla="*/ 866 h 866"/>
              <a:gd name="T4" fmla="*/ 736 w 865"/>
              <a:gd name="T5" fmla="*/ 835 h 866"/>
              <a:gd name="T6" fmla="*/ 835 w 865"/>
              <a:gd name="T7" fmla="*/ 737 h 866"/>
              <a:gd name="T8" fmla="*/ 865 w 865"/>
              <a:gd name="T9" fmla="*/ 737 h 866"/>
              <a:gd name="T10" fmla="*/ 331 w 865"/>
              <a:gd name="T11" fmla="*/ 835 h 866"/>
              <a:gd name="T12" fmla="*/ 331 w 865"/>
              <a:gd name="T13" fmla="*/ 866 h 866"/>
              <a:gd name="T14" fmla="*/ 549 w 865"/>
              <a:gd name="T15" fmla="*/ 851 h 866"/>
              <a:gd name="T16" fmla="*/ 129 w 865"/>
              <a:gd name="T17" fmla="*/ 835 h 866"/>
              <a:gd name="T18" fmla="*/ 30 w 865"/>
              <a:gd name="T19" fmla="*/ 737 h 866"/>
              <a:gd name="T20" fmla="*/ 0 w 865"/>
              <a:gd name="T21" fmla="*/ 737 h 866"/>
              <a:gd name="T22" fmla="*/ 15 w 865"/>
              <a:gd name="T23" fmla="*/ 866 h 866"/>
              <a:gd name="T24" fmla="*/ 144 w 865"/>
              <a:gd name="T25" fmla="*/ 851 h 866"/>
              <a:gd name="T26" fmla="*/ 15 w 865"/>
              <a:gd name="T27" fmla="*/ 549 h 866"/>
              <a:gd name="T28" fmla="*/ 30 w 865"/>
              <a:gd name="T29" fmla="*/ 332 h 866"/>
              <a:gd name="T30" fmla="*/ 0 w 865"/>
              <a:gd name="T31" fmla="*/ 332 h 866"/>
              <a:gd name="T32" fmla="*/ 15 w 865"/>
              <a:gd name="T33" fmla="*/ 549 h 866"/>
              <a:gd name="T34" fmla="*/ 15 w 865"/>
              <a:gd name="T35" fmla="*/ 0 h 866"/>
              <a:gd name="T36" fmla="*/ 0 w 865"/>
              <a:gd name="T37" fmla="*/ 129 h 866"/>
              <a:gd name="T38" fmla="*/ 30 w 865"/>
              <a:gd name="T39" fmla="*/ 129 h 866"/>
              <a:gd name="T40" fmla="*/ 129 w 865"/>
              <a:gd name="T41" fmla="*/ 30 h 866"/>
              <a:gd name="T42" fmla="*/ 129 w 865"/>
              <a:gd name="T43" fmla="*/ 0 h 866"/>
              <a:gd name="T44" fmla="*/ 534 w 865"/>
              <a:gd name="T45" fmla="*/ 30 h 866"/>
              <a:gd name="T46" fmla="*/ 534 w 865"/>
              <a:gd name="T47" fmla="*/ 0 h 866"/>
              <a:gd name="T48" fmla="*/ 316 w 865"/>
              <a:gd name="T49" fmla="*/ 15 h 866"/>
              <a:gd name="T50" fmla="*/ 850 w 865"/>
              <a:gd name="T51" fmla="*/ 0 h 866"/>
              <a:gd name="T52" fmla="*/ 721 w 865"/>
              <a:gd name="T53" fmla="*/ 15 h 866"/>
              <a:gd name="T54" fmla="*/ 835 w 865"/>
              <a:gd name="T55" fmla="*/ 30 h 866"/>
              <a:gd name="T56" fmla="*/ 850 w 865"/>
              <a:gd name="T57" fmla="*/ 144 h 866"/>
              <a:gd name="T58" fmla="*/ 865 w 865"/>
              <a:gd name="T59" fmla="*/ 15 h 866"/>
              <a:gd name="T60" fmla="*/ 850 w 865"/>
              <a:gd name="T61" fmla="*/ 316 h 866"/>
              <a:gd name="T62" fmla="*/ 835 w 865"/>
              <a:gd name="T63" fmla="*/ 534 h 866"/>
              <a:gd name="T64" fmla="*/ 865 w 865"/>
              <a:gd name="T65" fmla="*/ 534 h 866"/>
              <a:gd name="T66" fmla="*/ 850 w 865"/>
              <a:gd name="T67" fmla="*/ 316 h 866"/>
              <a:gd name="T68" fmla="*/ 203 w 865"/>
              <a:gd name="T69" fmla="*/ 418 h 866"/>
              <a:gd name="T70" fmla="*/ 410 w 865"/>
              <a:gd name="T71" fmla="*/ 205 h 866"/>
              <a:gd name="T72" fmla="*/ 384 w 865"/>
              <a:gd name="T73" fmla="*/ 194 h 866"/>
              <a:gd name="T74" fmla="*/ 155 w 865"/>
              <a:gd name="T75" fmla="*/ 423 h 866"/>
              <a:gd name="T76" fmla="*/ 153 w 865"/>
              <a:gd name="T77" fmla="*/ 439 h 866"/>
              <a:gd name="T78" fmla="*/ 156 w 865"/>
              <a:gd name="T79" fmla="*/ 443 h 866"/>
              <a:gd name="T80" fmla="*/ 405 w 865"/>
              <a:gd name="T81" fmla="*/ 671 h 866"/>
              <a:gd name="T82" fmla="*/ 405 w 865"/>
              <a:gd name="T83" fmla="*/ 650 h 866"/>
              <a:gd name="T84" fmla="*/ 698 w 865"/>
              <a:gd name="T85" fmla="*/ 448 h 866"/>
              <a:gd name="T86" fmla="*/ 698 w 865"/>
              <a:gd name="T87" fmla="*/ 418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5" h="866">
                <a:moveTo>
                  <a:pt x="865" y="737"/>
                </a:moveTo>
                <a:cubicBezTo>
                  <a:pt x="865" y="851"/>
                  <a:pt x="865" y="851"/>
                  <a:pt x="865" y="851"/>
                </a:cubicBezTo>
                <a:cubicBezTo>
                  <a:pt x="865" y="859"/>
                  <a:pt x="859" y="866"/>
                  <a:pt x="850" y="866"/>
                </a:cubicBezTo>
                <a:cubicBezTo>
                  <a:pt x="736" y="866"/>
                  <a:pt x="736" y="866"/>
                  <a:pt x="736" y="866"/>
                </a:cubicBezTo>
                <a:cubicBezTo>
                  <a:pt x="728" y="866"/>
                  <a:pt x="721" y="859"/>
                  <a:pt x="721" y="851"/>
                </a:cubicBezTo>
                <a:cubicBezTo>
                  <a:pt x="721" y="842"/>
                  <a:pt x="728" y="835"/>
                  <a:pt x="736" y="835"/>
                </a:cubicBezTo>
                <a:cubicBezTo>
                  <a:pt x="835" y="835"/>
                  <a:pt x="835" y="835"/>
                  <a:pt x="835" y="835"/>
                </a:cubicBezTo>
                <a:cubicBezTo>
                  <a:pt x="835" y="737"/>
                  <a:pt x="835" y="737"/>
                  <a:pt x="835" y="737"/>
                </a:cubicBezTo>
                <a:cubicBezTo>
                  <a:pt x="835" y="728"/>
                  <a:pt x="842" y="721"/>
                  <a:pt x="850" y="721"/>
                </a:cubicBezTo>
                <a:cubicBezTo>
                  <a:pt x="859" y="721"/>
                  <a:pt x="865" y="728"/>
                  <a:pt x="865" y="737"/>
                </a:cubicBezTo>
                <a:close/>
                <a:moveTo>
                  <a:pt x="534" y="835"/>
                </a:moveTo>
                <a:cubicBezTo>
                  <a:pt x="331" y="835"/>
                  <a:pt x="331" y="835"/>
                  <a:pt x="331" y="835"/>
                </a:cubicBezTo>
                <a:cubicBezTo>
                  <a:pt x="323" y="835"/>
                  <a:pt x="316" y="842"/>
                  <a:pt x="316" y="851"/>
                </a:cubicBezTo>
                <a:cubicBezTo>
                  <a:pt x="316" y="859"/>
                  <a:pt x="323" y="866"/>
                  <a:pt x="331" y="866"/>
                </a:cubicBezTo>
                <a:cubicBezTo>
                  <a:pt x="534" y="866"/>
                  <a:pt x="534" y="866"/>
                  <a:pt x="534" y="866"/>
                </a:cubicBezTo>
                <a:cubicBezTo>
                  <a:pt x="542" y="866"/>
                  <a:pt x="549" y="859"/>
                  <a:pt x="549" y="851"/>
                </a:cubicBezTo>
                <a:cubicBezTo>
                  <a:pt x="549" y="842"/>
                  <a:pt x="542" y="835"/>
                  <a:pt x="534" y="835"/>
                </a:cubicBezTo>
                <a:close/>
                <a:moveTo>
                  <a:pt x="129" y="835"/>
                </a:moveTo>
                <a:cubicBezTo>
                  <a:pt x="30" y="835"/>
                  <a:pt x="30" y="835"/>
                  <a:pt x="30" y="835"/>
                </a:cubicBezTo>
                <a:cubicBezTo>
                  <a:pt x="30" y="737"/>
                  <a:pt x="30" y="737"/>
                  <a:pt x="30" y="737"/>
                </a:cubicBezTo>
                <a:cubicBezTo>
                  <a:pt x="30" y="728"/>
                  <a:pt x="23" y="721"/>
                  <a:pt x="15" y="721"/>
                </a:cubicBezTo>
                <a:cubicBezTo>
                  <a:pt x="6" y="721"/>
                  <a:pt x="0" y="728"/>
                  <a:pt x="0" y="737"/>
                </a:cubicBezTo>
                <a:cubicBezTo>
                  <a:pt x="0" y="851"/>
                  <a:pt x="0" y="851"/>
                  <a:pt x="0" y="851"/>
                </a:cubicBezTo>
                <a:cubicBezTo>
                  <a:pt x="0" y="859"/>
                  <a:pt x="6" y="866"/>
                  <a:pt x="15" y="866"/>
                </a:cubicBezTo>
                <a:cubicBezTo>
                  <a:pt x="129" y="866"/>
                  <a:pt x="129" y="866"/>
                  <a:pt x="129" y="866"/>
                </a:cubicBezTo>
                <a:cubicBezTo>
                  <a:pt x="137" y="866"/>
                  <a:pt x="144" y="859"/>
                  <a:pt x="144" y="851"/>
                </a:cubicBezTo>
                <a:cubicBezTo>
                  <a:pt x="144" y="842"/>
                  <a:pt x="137" y="835"/>
                  <a:pt x="129" y="835"/>
                </a:cubicBezTo>
                <a:close/>
                <a:moveTo>
                  <a:pt x="15" y="549"/>
                </a:moveTo>
                <a:cubicBezTo>
                  <a:pt x="23" y="549"/>
                  <a:pt x="30" y="542"/>
                  <a:pt x="30" y="534"/>
                </a:cubicBezTo>
                <a:cubicBezTo>
                  <a:pt x="30" y="332"/>
                  <a:pt x="30" y="332"/>
                  <a:pt x="30" y="332"/>
                </a:cubicBezTo>
                <a:cubicBezTo>
                  <a:pt x="30" y="323"/>
                  <a:pt x="23" y="316"/>
                  <a:pt x="15" y="316"/>
                </a:cubicBezTo>
                <a:cubicBezTo>
                  <a:pt x="6" y="316"/>
                  <a:pt x="0" y="323"/>
                  <a:pt x="0" y="332"/>
                </a:cubicBezTo>
                <a:cubicBezTo>
                  <a:pt x="0" y="534"/>
                  <a:pt x="0" y="534"/>
                  <a:pt x="0" y="534"/>
                </a:cubicBezTo>
                <a:cubicBezTo>
                  <a:pt x="0" y="542"/>
                  <a:pt x="6" y="549"/>
                  <a:pt x="15" y="549"/>
                </a:cubicBezTo>
                <a:close/>
                <a:moveTo>
                  <a:pt x="129" y="0"/>
                </a:move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6" y="144"/>
                  <a:pt x="15" y="144"/>
                </a:cubicBezTo>
                <a:cubicBezTo>
                  <a:pt x="23" y="144"/>
                  <a:pt x="30" y="137"/>
                  <a:pt x="30" y="129"/>
                </a:cubicBezTo>
                <a:cubicBezTo>
                  <a:pt x="30" y="30"/>
                  <a:pt x="30" y="30"/>
                  <a:pt x="30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37" y="30"/>
                  <a:pt x="144" y="23"/>
                  <a:pt x="144" y="15"/>
                </a:cubicBezTo>
                <a:cubicBezTo>
                  <a:pt x="144" y="7"/>
                  <a:pt x="137" y="0"/>
                  <a:pt x="129" y="0"/>
                </a:cubicBezTo>
                <a:close/>
                <a:moveTo>
                  <a:pt x="331" y="30"/>
                </a:moveTo>
                <a:cubicBezTo>
                  <a:pt x="534" y="30"/>
                  <a:pt x="534" y="30"/>
                  <a:pt x="534" y="30"/>
                </a:cubicBezTo>
                <a:cubicBezTo>
                  <a:pt x="542" y="30"/>
                  <a:pt x="549" y="23"/>
                  <a:pt x="549" y="15"/>
                </a:cubicBezTo>
                <a:cubicBezTo>
                  <a:pt x="549" y="7"/>
                  <a:pt x="542" y="0"/>
                  <a:pt x="534" y="0"/>
                </a:cubicBezTo>
                <a:cubicBezTo>
                  <a:pt x="331" y="0"/>
                  <a:pt x="331" y="0"/>
                  <a:pt x="331" y="0"/>
                </a:cubicBezTo>
                <a:cubicBezTo>
                  <a:pt x="323" y="0"/>
                  <a:pt x="316" y="7"/>
                  <a:pt x="316" y="15"/>
                </a:cubicBezTo>
                <a:cubicBezTo>
                  <a:pt x="316" y="23"/>
                  <a:pt x="323" y="30"/>
                  <a:pt x="331" y="30"/>
                </a:cubicBezTo>
                <a:close/>
                <a:moveTo>
                  <a:pt x="850" y="0"/>
                </a:moveTo>
                <a:cubicBezTo>
                  <a:pt x="736" y="0"/>
                  <a:pt x="736" y="0"/>
                  <a:pt x="736" y="0"/>
                </a:cubicBezTo>
                <a:cubicBezTo>
                  <a:pt x="728" y="0"/>
                  <a:pt x="721" y="7"/>
                  <a:pt x="721" y="15"/>
                </a:cubicBezTo>
                <a:cubicBezTo>
                  <a:pt x="721" y="23"/>
                  <a:pt x="728" y="30"/>
                  <a:pt x="736" y="30"/>
                </a:cubicBezTo>
                <a:cubicBezTo>
                  <a:pt x="835" y="30"/>
                  <a:pt x="835" y="30"/>
                  <a:pt x="835" y="30"/>
                </a:cubicBezTo>
                <a:cubicBezTo>
                  <a:pt x="835" y="129"/>
                  <a:pt x="835" y="129"/>
                  <a:pt x="835" y="129"/>
                </a:cubicBezTo>
                <a:cubicBezTo>
                  <a:pt x="835" y="137"/>
                  <a:pt x="842" y="144"/>
                  <a:pt x="850" y="144"/>
                </a:cubicBezTo>
                <a:cubicBezTo>
                  <a:pt x="859" y="144"/>
                  <a:pt x="865" y="137"/>
                  <a:pt x="865" y="129"/>
                </a:cubicBezTo>
                <a:cubicBezTo>
                  <a:pt x="865" y="15"/>
                  <a:pt x="865" y="15"/>
                  <a:pt x="865" y="15"/>
                </a:cubicBezTo>
                <a:cubicBezTo>
                  <a:pt x="865" y="7"/>
                  <a:pt x="859" y="0"/>
                  <a:pt x="850" y="0"/>
                </a:cubicBezTo>
                <a:close/>
                <a:moveTo>
                  <a:pt x="850" y="316"/>
                </a:moveTo>
                <a:cubicBezTo>
                  <a:pt x="842" y="316"/>
                  <a:pt x="835" y="323"/>
                  <a:pt x="835" y="332"/>
                </a:cubicBezTo>
                <a:cubicBezTo>
                  <a:pt x="835" y="534"/>
                  <a:pt x="835" y="534"/>
                  <a:pt x="835" y="534"/>
                </a:cubicBezTo>
                <a:cubicBezTo>
                  <a:pt x="835" y="542"/>
                  <a:pt x="842" y="549"/>
                  <a:pt x="850" y="549"/>
                </a:cubicBezTo>
                <a:cubicBezTo>
                  <a:pt x="859" y="549"/>
                  <a:pt x="865" y="542"/>
                  <a:pt x="865" y="534"/>
                </a:cubicBezTo>
                <a:cubicBezTo>
                  <a:pt x="865" y="332"/>
                  <a:pt x="865" y="332"/>
                  <a:pt x="865" y="332"/>
                </a:cubicBezTo>
                <a:cubicBezTo>
                  <a:pt x="865" y="323"/>
                  <a:pt x="859" y="316"/>
                  <a:pt x="850" y="316"/>
                </a:cubicBezTo>
                <a:close/>
                <a:moveTo>
                  <a:pt x="698" y="418"/>
                </a:moveTo>
                <a:cubicBezTo>
                  <a:pt x="203" y="418"/>
                  <a:pt x="203" y="418"/>
                  <a:pt x="203" y="418"/>
                </a:cubicBezTo>
                <a:cubicBezTo>
                  <a:pt x="405" y="216"/>
                  <a:pt x="405" y="216"/>
                  <a:pt x="405" y="216"/>
                </a:cubicBezTo>
                <a:cubicBezTo>
                  <a:pt x="408" y="213"/>
                  <a:pt x="410" y="209"/>
                  <a:pt x="410" y="205"/>
                </a:cubicBezTo>
                <a:cubicBezTo>
                  <a:pt x="410" y="201"/>
                  <a:pt x="408" y="197"/>
                  <a:pt x="405" y="194"/>
                </a:cubicBezTo>
                <a:cubicBezTo>
                  <a:pt x="399" y="188"/>
                  <a:pt x="390" y="188"/>
                  <a:pt x="384" y="194"/>
                </a:cubicBezTo>
                <a:cubicBezTo>
                  <a:pt x="156" y="422"/>
                  <a:pt x="156" y="422"/>
                  <a:pt x="156" y="422"/>
                </a:cubicBezTo>
                <a:cubicBezTo>
                  <a:pt x="156" y="422"/>
                  <a:pt x="156" y="423"/>
                  <a:pt x="155" y="423"/>
                </a:cubicBezTo>
                <a:cubicBezTo>
                  <a:pt x="154" y="424"/>
                  <a:pt x="153" y="425"/>
                  <a:pt x="153" y="427"/>
                </a:cubicBezTo>
                <a:cubicBezTo>
                  <a:pt x="151" y="431"/>
                  <a:pt x="151" y="435"/>
                  <a:pt x="153" y="439"/>
                </a:cubicBezTo>
                <a:cubicBezTo>
                  <a:pt x="153" y="440"/>
                  <a:pt x="154" y="442"/>
                  <a:pt x="155" y="443"/>
                </a:cubicBezTo>
                <a:cubicBezTo>
                  <a:pt x="156" y="443"/>
                  <a:pt x="156" y="443"/>
                  <a:pt x="156" y="443"/>
                </a:cubicBezTo>
                <a:cubicBezTo>
                  <a:pt x="384" y="671"/>
                  <a:pt x="384" y="671"/>
                  <a:pt x="384" y="671"/>
                </a:cubicBezTo>
                <a:cubicBezTo>
                  <a:pt x="390" y="677"/>
                  <a:pt x="399" y="677"/>
                  <a:pt x="405" y="671"/>
                </a:cubicBezTo>
                <a:cubicBezTo>
                  <a:pt x="408" y="668"/>
                  <a:pt x="410" y="665"/>
                  <a:pt x="410" y="661"/>
                </a:cubicBezTo>
                <a:cubicBezTo>
                  <a:pt x="410" y="657"/>
                  <a:pt x="408" y="653"/>
                  <a:pt x="405" y="650"/>
                </a:cubicBezTo>
                <a:cubicBezTo>
                  <a:pt x="203" y="448"/>
                  <a:pt x="203" y="448"/>
                  <a:pt x="203" y="448"/>
                </a:cubicBezTo>
                <a:cubicBezTo>
                  <a:pt x="698" y="448"/>
                  <a:pt x="698" y="448"/>
                  <a:pt x="698" y="448"/>
                </a:cubicBezTo>
                <a:cubicBezTo>
                  <a:pt x="707" y="448"/>
                  <a:pt x="713" y="441"/>
                  <a:pt x="713" y="433"/>
                </a:cubicBezTo>
                <a:cubicBezTo>
                  <a:pt x="713" y="424"/>
                  <a:pt x="707" y="418"/>
                  <a:pt x="698" y="4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3" name="Freeform 261"/>
          <p:cNvSpPr>
            <a:spLocks noEditPoints="1"/>
          </p:cNvSpPr>
          <p:nvPr/>
        </p:nvSpPr>
        <p:spPr bwMode="auto">
          <a:xfrm>
            <a:off x="21975764" y="6469062"/>
            <a:ext cx="501650" cy="660400"/>
          </a:xfrm>
          <a:custGeom>
            <a:avLst/>
            <a:gdLst>
              <a:gd name="T0" fmla="*/ 328 w 657"/>
              <a:gd name="T1" fmla="*/ 0 h 866"/>
              <a:gd name="T2" fmla="*/ 0 w 657"/>
              <a:gd name="T3" fmla="*/ 329 h 866"/>
              <a:gd name="T4" fmla="*/ 317 w 657"/>
              <a:gd name="T5" fmla="*/ 861 h 866"/>
              <a:gd name="T6" fmla="*/ 328 w 657"/>
              <a:gd name="T7" fmla="*/ 866 h 866"/>
              <a:gd name="T8" fmla="*/ 340 w 657"/>
              <a:gd name="T9" fmla="*/ 861 h 866"/>
              <a:gd name="T10" fmla="*/ 657 w 657"/>
              <a:gd name="T11" fmla="*/ 329 h 866"/>
              <a:gd name="T12" fmla="*/ 328 w 657"/>
              <a:gd name="T13" fmla="*/ 0 h 866"/>
              <a:gd name="T14" fmla="*/ 328 w 657"/>
              <a:gd name="T15" fmla="*/ 828 h 866"/>
              <a:gd name="T16" fmla="*/ 30 w 657"/>
              <a:gd name="T17" fmla="*/ 329 h 866"/>
              <a:gd name="T18" fmla="*/ 328 w 657"/>
              <a:gd name="T19" fmla="*/ 30 h 866"/>
              <a:gd name="T20" fmla="*/ 626 w 657"/>
              <a:gd name="T21" fmla="*/ 329 h 866"/>
              <a:gd name="T22" fmla="*/ 328 w 657"/>
              <a:gd name="T23" fmla="*/ 828 h 866"/>
              <a:gd name="T24" fmla="*/ 328 w 657"/>
              <a:gd name="T25" fmla="*/ 828 h 866"/>
              <a:gd name="T26" fmla="*/ 328 w 657"/>
              <a:gd name="T27" fmla="*/ 828 h 866"/>
              <a:gd name="T28" fmla="*/ 328 w 657"/>
              <a:gd name="T29" fmla="*/ 104 h 866"/>
              <a:gd name="T30" fmla="*/ 104 w 657"/>
              <a:gd name="T31" fmla="*/ 329 h 866"/>
              <a:gd name="T32" fmla="*/ 328 w 657"/>
              <a:gd name="T33" fmla="*/ 553 h 866"/>
              <a:gd name="T34" fmla="*/ 552 w 657"/>
              <a:gd name="T35" fmla="*/ 329 h 866"/>
              <a:gd name="T36" fmla="*/ 328 w 657"/>
              <a:gd name="T37" fmla="*/ 104 h 866"/>
              <a:gd name="T38" fmla="*/ 328 w 657"/>
              <a:gd name="T39" fmla="*/ 522 h 866"/>
              <a:gd name="T40" fmla="*/ 134 w 657"/>
              <a:gd name="T41" fmla="*/ 329 h 866"/>
              <a:gd name="T42" fmla="*/ 328 w 657"/>
              <a:gd name="T43" fmla="*/ 135 h 866"/>
              <a:gd name="T44" fmla="*/ 522 w 657"/>
              <a:gd name="T45" fmla="*/ 329 h 866"/>
              <a:gd name="T46" fmla="*/ 328 w 657"/>
              <a:gd name="T47" fmla="*/ 522 h 866"/>
              <a:gd name="T48" fmla="*/ 328 w 657"/>
              <a:gd name="T49" fmla="*/ 522 h 866"/>
              <a:gd name="T50" fmla="*/ 328 w 657"/>
              <a:gd name="T51" fmla="*/ 522 h 866"/>
              <a:gd name="T52" fmla="*/ 328 w 657"/>
              <a:gd name="T53" fmla="*/ 209 h 866"/>
              <a:gd name="T54" fmla="*/ 208 w 657"/>
              <a:gd name="T55" fmla="*/ 329 h 866"/>
              <a:gd name="T56" fmla="*/ 328 w 657"/>
              <a:gd name="T57" fmla="*/ 448 h 866"/>
              <a:gd name="T58" fmla="*/ 448 w 657"/>
              <a:gd name="T59" fmla="*/ 329 h 866"/>
              <a:gd name="T60" fmla="*/ 328 w 657"/>
              <a:gd name="T61" fmla="*/ 209 h 866"/>
              <a:gd name="T62" fmla="*/ 328 w 657"/>
              <a:gd name="T63" fmla="*/ 418 h 866"/>
              <a:gd name="T64" fmla="*/ 239 w 657"/>
              <a:gd name="T65" fmla="*/ 329 h 866"/>
              <a:gd name="T66" fmla="*/ 328 w 657"/>
              <a:gd name="T67" fmla="*/ 239 h 866"/>
              <a:gd name="T68" fmla="*/ 417 w 657"/>
              <a:gd name="T69" fmla="*/ 329 h 866"/>
              <a:gd name="T70" fmla="*/ 328 w 657"/>
              <a:gd name="T71" fmla="*/ 418 h 866"/>
              <a:gd name="T72" fmla="*/ 328 w 657"/>
              <a:gd name="T73" fmla="*/ 418 h 866"/>
              <a:gd name="T74" fmla="*/ 328 w 657"/>
              <a:gd name="T75" fmla="*/ 418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7" h="866">
                <a:moveTo>
                  <a:pt x="328" y="0"/>
                </a:moveTo>
                <a:cubicBezTo>
                  <a:pt x="147" y="0"/>
                  <a:pt x="0" y="147"/>
                  <a:pt x="0" y="329"/>
                </a:cubicBezTo>
                <a:cubicBezTo>
                  <a:pt x="0" y="505"/>
                  <a:pt x="304" y="846"/>
                  <a:pt x="317" y="861"/>
                </a:cubicBezTo>
                <a:cubicBezTo>
                  <a:pt x="320" y="864"/>
                  <a:pt x="324" y="866"/>
                  <a:pt x="328" y="866"/>
                </a:cubicBezTo>
                <a:cubicBezTo>
                  <a:pt x="333" y="866"/>
                  <a:pt x="337" y="864"/>
                  <a:pt x="340" y="861"/>
                </a:cubicBezTo>
                <a:cubicBezTo>
                  <a:pt x="352" y="846"/>
                  <a:pt x="657" y="505"/>
                  <a:pt x="657" y="329"/>
                </a:cubicBezTo>
                <a:cubicBezTo>
                  <a:pt x="657" y="147"/>
                  <a:pt x="509" y="0"/>
                  <a:pt x="328" y="0"/>
                </a:cubicBezTo>
                <a:close/>
                <a:moveTo>
                  <a:pt x="328" y="828"/>
                </a:moveTo>
                <a:cubicBezTo>
                  <a:pt x="272" y="763"/>
                  <a:pt x="30" y="475"/>
                  <a:pt x="30" y="329"/>
                </a:cubicBezTo>
                <a:cubicBezTo>
                  <a:pt x="30" y="164"/>
                  <a:pt x="164" y="30"/>
                  <a:pt x="328" y="30"/>
                </a:cubicBezTo>
                <a:cubicBezTo>
                  <a:pt x="493" y="30"/>
                  <a:pt x="626" y="164"/>
                  <a:pt x="626" y="329"/>
                </a:cubicBezTo>
                <a:cubicBezTo>
                  <a:pt x="626" y="475"/>
                  <a:pt x="384" y="763"/>
                  <a:pt x="328" y="828"/>
                </a:cubicBezTo>
                <a:close/>
                <a:moveTo>
                  <a:pt x="328" y="828"/>
                </a:moveTo>
                <a:cubicBezTo>
                  <a:pt x="328" y="828"/>
                  <a:pt x="328" y="828"/>
                  <a:pt x="328" y="828"/>
                </a:cubicBezTo>
                <a:moveTo>
                  <a:pt x="328" y="104"/>
                </a:moveTo>
                <a:cubicBezTo>
                  <a:pt x="205" y="104"/>
                  <a:pt x="104" y="205"/>
                  <a:pt x="104" y="329"/>
                </a:cubicBezTo>
                <a:cubicBezTo>
                  <a:pt x="104" y="452"/>
                  <a:pt x="205" y="553"/>
                  <a:pt x="328" y="553"/>
                </a:cubicBezTo>
                <a:cubicBezTo>
                  <a:pt x="452" y="553"/>
                  <a:pt x="552" y="452"/>
                  <a:pt x="552" y="329"/>
                </a:cubicBezTo>
                <a:cubicBezTo>
                  <a:pt x="552" y="205"/>
                  <a:pt x="452" y="104"/>
                  <a:pt x="328" y="104"/>
                </a:cubicBezTo>
                <a:close/>
                <a:moveTo>
                  <a:pt x="328" y="522"/>
                </a:moveTo>
                <a:cubicBezTo>
                  <a:pt x="221" y="522"/>
                  <a:pt x="134" y="435"/>
                  <a:pt x="134" y="329"/>
                </a:cubicBezTo>
                <a:cubicBezTo>
                  <a:pt x="134" y="222"/>
                  <a:pt x="221" y="135"/>
                  <a:pt x="328" y="135"/>
                </a:cubicBezTo>
                <a:cubicBezTo>
                  <a:pt x="435" y="135"/>
                  <a:pt x="522" y="222"/>
                  <a:pt x="522" y="329"/>
                </a:cubicBezTo>
                <a:cubicBezTo>
                  <a:pt x="522" y="435"/>
                  <a:pt x="435" y="522"/>
                  <a:pt x="328" y="522"/>
                </a:cubicBezTo>
                <a:close/>
                <a:moveTo>
                  <a:pt x="328" y="522"/>
                </a:moveTo>
                <a:cubicBezTo>
                  <a:pt x="328" y="522"/>
                  <a:pt x="328" y="522"/>
                  <a:pt x="328" y="522"/>
                </a:cubicBezTo>
                <a:moveTo>
                  <a:pt x="328" y="209"/>
                </a:moveTo>
                <a:cubicBezTo>
                  <a:pt x="262" y="209"/>
                  <a:pt x="208" y="263"/>
                  <a:pt x="208" y="329"/>
                </a:cubicBezTo>
                <a:cubicBezTo>
                  <a:pt x="208" y="394"/>
                  <a:pt x="262" y="448"/>
                  <a:pt x="328" y="448"/>
                </a:cubicBezTo>
                <a:cubicBezTo>
                  <a:pt x="394" y="448"/>
                  <a:pt x="448" y="394"/>
                  <a:pt x="448" y="329"/>
                </a:cubicBezTo>
                <a:cubicBezTo>
                  <a:pt x="448" y="263"/>
                  <a:pt x="394" y="209"/>
                  <a:pt x="328" y="209"/>
                </a:cubicBezTo>
                <a:close/>
                <a:moveTo>
                  <a:pt x="328" y="418"/>
                </a:moveTo>
                <a:cubicBezTo>
                  <a:pt x="279" y="418"/>
                  <a:pt x="239" y="378"/>
                  <a:pt x="239" y="329"/>
                </a:cubicBezTo>
                <a:cubicBezTo>
                  <a:pt x="239" y="279"/>
                  <a:pt x="279" y="239"/>
                  <a:pt x="328" y="239"/>
                </a:cubicBezTo>
                <a:cubicBezTo>
                  <a:pt x="377" y="239"/>
                  <a:pt x="417" y="279"/>
                  <a:pt x="417" y="329"/>
                </a:cubicBezTo>
                <a:cubicBezTo>
                  <a:pt x="417" y="378"/>
                  <a:pt x="377" y="418"/>
                  <a:pt x="328" y="418"/>
                </a:cubicBezTo>
                <a:close/>
                <a:moveTo>
                  <a:pt x="328" y="418"/>
                </a:moveTo>
                <a:cubicBezTo>
                  <a:pt x="328" y="418"/>
                  <a:pt x="328" y="418"/>
                  <a:pt x="328" y="41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4" name="Freeform 262"/>
          <p:cNvSpPr>
            <a:spLocks noEditPoints="1"/>
          </p:cNvSpPr>
          <p:nvPr/>
        </p:nvSpPr>
        <p:spPr bwMode="auto">
          <a:xfrm>
            <a:off x="6469063" y="11117262"/>
            <a:ext cx="638176" cy="558800"/>
          </a:xfrm>
          <a:custGeom>
            <a:avLst/>
            <a:gdLst>
              <a:gd name="T0" fmla="*/ 182 w 835"/>
              <a:gd name="T1" fmla="*/ 103 h 736"/>
              <a:gd name="T2" fmla="*/ 139 w 835"/>
              <a:gd name="T3" fmla="*/ 111 h 736"/>
              <a:gd name="T4" fmla="*/ 234 w 835"/>
              <a:gd name="T5" fmla="*/ 247 h 736"/>
              <a:gd name="T6" fmla="*/ 361 w 835"/>
              <a:gd name="T7" fmla="*/ 260 h 736"/>
              <a:gd name="T8" fmla="*/ 382 w 835"/>
              <a:gd name="T9" fmla="*/ 248 h 736"/>
              <a:gd name="T10" fmla="*/ 338 w 835"/>
              <a:gd name="T11" fmla="*/ 229 h 736"/>
              <a:gd name="T12" fmla="*/ 173 w 835"/>
              <a:gd name="T13" fmla="*/ 134 h 736"/>
              <a:gd name="T14" fmla="*/ 344 w 835"/>
              <a:gd name="T15" fmla="*/ 229 h 736"/>
              <a:gd name="T16" fmla="*/ 338 w 835"/>
              <a:gd name="T17" fmla="*/ 229 h 736"/>
              <a:gd name="T18" fmla="*/ 691 w 835"/>
              <a:gd name="T19" fmla="*/ 124 h 736"/>
              <a:gd name="T20" fmla="*/ 520 w 835"/>
              <a:gd name="T21" fmla="*/ 112 h 736"/>
              <a:gd name="T22" fmla="*/ 439 w 835"/>
              <a:gd name="T23" fmla="*/ 261 h 736"/>
              <a:gd name="T24" fmla="*/ 473 w 835"/>
              <a:gd name="T25" fmla="*/ 259 h 736"/>
              <a:gd name="T26" fmla="*/ 700 w 835"/>
              <a:gd name="T27" fmla="*/ 145 h 736"/>
              <a:gd name="T28" fmla="*/ 691 w 835"/>
              <a:gd name="T29" fmla="*/ 124 h 736"/>
              <a:gd name="T30" fmla="*/ 472 w 835"/>
              <a:gd name="T31" fmla="*/ 228 h 736"/>
              <a:gd name="T32" fmla="*/ 529 w 835"/>
              <a:gd name="T33" fmla="*/ 141 h 736"/>
              <a:gd name="T34" fmla="*/ 663 w 835"/>
              <a:gd name="T35" fmla="*/ 147 h 736"/>
              <a:gd name="T36" fmla="*/ 580 w 835"/>
              <a:gd name="T37" fmla="*/ 217 h 736"/>
              <a:gd name="T38" fmla="*/ 767 w 835"/>
              <a:gd name="T39" fmla="*/ 645 h 736"/>
              <a:gd name="T40" fmla="*/ 797 w 835"/>
              <a:gd name="T41" fmla="*/ 645 h 736"/>
              <a:gd name="T42" fmla="*/ 797 w 835"/>
              <a:gd name="T43" fmla="*/ 48 h 736"/>
              <a:gd name="T44" fmla="*/ 753 w 835"/>
              <a:gd name="T45" fmla="*/ 14 h 736"/>
              <a:gd name="T46" fmla="*/ 525 w 835"/>
              <a:gd name="T47" fmla="*/ 41 h 736"/>
              <a:gd name="T48" fmla="*/ 278 w 835"/>
              <a:gd name="T49" fmla="*/ 41 h 736"/>
              <a:gd name="T50" fmla="*/ 51 w 835"/>
              <a:gd name="T51" fmla="*/ 14 h 736"/>
              <a:gd name="T52" fmla="*/ 7 w 835"/>
              <a:gd name="T53" fmla="*/ 47 h 736"/>
              <a:gd name="T54" fmla="*/ 307 w 835"/>
              <a:gd name="T55" fmla="*/ 440 h 736"/>
              <a:gd name="T56" fmla="*/ 488 w 835"/>
              <a:gd name="T57" fmla="*/ 444 h 736"/>
              <a:gd name="T58" fmla="*/ 767 w 835"/>
              <a:gd name="T59" fmla="*/ 231 h 736"/>
              <a:gd name="T60" fmla="*/ 622 w 835"/>
              <a:gd name="T61" fmla="*/ 348 h 736"/>
              <a:gd name="T62" fmla="*/ 402 w 835"/>
              <a:gd name="T63" fmla="*/ 454 h 736"/>
              <a:gd name="T64" fmla="*/ 185 w 835"/>
              <a:gd name="T65" fmla="*/ 349 h 736"/>
              <a:gd name="T66" fmla="*/ 38 w 835"/>
              <a:gd name="T67" fmla="*/ 42 h 736"/>
              <a:gd name="T68" fmla="*/ 146 w 835"/>
              <a:gd name="T69" fmla="*/ 40 h 736"/>
              <a:gd name="T70" fmla="*/ 402 w 835"/>
              <a:gd name="T71" fmla="*/ 106 h 736"/>
              <a:gd name="T72" fmla="*/ 657 w 835"/>
              <a:gd name="T73" fmla="*/ 40 h 736"/>
              <a:gd name="T74" fmla="*/ 767 w 835"/>
              <a:gd name="T75" fmla="*/ 42 h 736"/>
              <a:gd name="T76" fmla="*/ 767 w 835"/>
              <a:gd name="T77" fmla="*/ 48 h 736"/>
              <a:gd name="T78" fmla="*/ 767 w 835"/>
              <a:gd name="T79" fmla="*/ 50 h 736"/>
              <a:gd name="T80" fmla="*/ 622 w 835"/>
              <a:gd name="T81" fmla="*/ 348 h 736"/>
              <a:gd name="T82" fmla="*/ 729 w 835"/>
              <a:gd name="T83" fmla="*/ 683 h 736"/>
              <a:gd name="T84" fmla="*/ 820 w 835"/>
              <a:gd name="T85" fmla="*/ 698 h 736"/>
              <a:gd name="T86" fmla="*/ 820 w 835"/>
              <a:gd name="T87" fmla="*/ 668 h 736"/>
              <a:gd name="T88" fmla="*/ 729 w 835"/>
              <a:gd name="T89" fmla="*/ 683 h 736"/>
              <a:gd name="T90" fmla="*/ 729 w 835"/>
              <a:gd name="T91" fmla="*/ 683 h 736"/>
              <a:gd name="T92" fmla="*/ 744 w 835"/>
              <a:gd name="T93" fmla="*/ 706 h 736"/>
              <a:gd name="T94" fmla="*/ 744 w 835"/>
              <a:gd name="T95" fmla="*/ 736 h 736"/>
              <a:gd name="T96" fmla="*/ 835 w 835"/>
              <a:gd name="T97" fmla="*/ 721 h 736"/>
              <a:gd name="T98" fmla="*/ 820 w 835"/>
              <a:gd name="T99" fmla="*/ 706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35" h="736">
                <a:moveTo>
                  <a:pt x="297" y="119"/>
                </a:moveTo>
                <a:cubicBezTo>
                  <a:pt x="260" y="106"/>
                  <a:pt x="214" y="103"/>
                  <a:pt x="182" y="103"/>
                </a:cubicBezTo>
                <a:cubicBezTo>
                  <a:pt x="163" y="103"/>
                  <a:pt x="150" y="104"/>
                  <a:pt x="150" y="104"/>
                </a:cubicBezTo>
                <a:cubicBezTo>
                  <a:pt x="146" y="105"/>
                  <a:pt x="141" y="107"/>
                  <a:pt x="139" y="111"/>
                </a:cubicBezTo>
                <a:cubicBezTo>
                  <a:pt x="136" y="115"/>
                  <a:pt x="135" y="120"/>
                  <a:pt x="137" y="124"/>
                </a:cubicBezTo>
                <a:cubicBezTo>
                  <a:pt x="138" y="128"/>
                  <a:pt x="170" y="224"/>
                  <a:pt x="234" y="247"/>
                </a:cubicBezTo>
                <a:cubicBezTo>
                  <a:pt x="260" y="256"/>
                  <a:pt x="304" y="258"/>
                  <a:pt x="337" y="259"/>
                </a:cubicBezTo>
                <a:cubicBezTo>
                  <a:pt x="349" y="259"/>
                  <a:pt x="359" y="260"/>
                  <a:pt x="361" y="260"/>
                </a:cubicBezTo>
                <a:cubicBezTo>
                  <a:pt x="363" y="261"/>
                  <a:pt x="365" y="261"/>
                  <a:pt x="367" y="261"/>
                </a:cubicBezTo>
                <a:cubicBezTo>
                  <a:pt x="374" y="261"/>
                  <a:pt x="381" y="255"/>
                  <a:pt x="382" y="248"/>
                </a:cubicBezTo>
                <a:cubicBezTo>
                  <a:pt x="385" y="231"/>
                  <a:pt x="327" y="130"/>
                  <a:pt x="297" y="119"/>
                </a:cubicBezTo>
                <a:close/>
                <a:moveTo>
                  <a:pt x="338" y="229"/>
                </a:moveTo>
                <a:cubicBezTo>
                  <a:pt x="311" y="227"/>
                  <a:pt x="266" y="226"/>
                  <a:pt x="244" y="218"/>
                </a:cubicBezTo>
                <a:cubicBezTo>
                  <a:pt x="210" y="205"/>
                  <a:pt x="185" y="160"/>
                  <a:pt x="173" y="134"/>
                </a:cubicBezTo>
                <a:cubicBezTo>
                  <a:pt x="202" y="133"/>
                  <a:pt x="251" y="135"/>
                  <a:pt x="287" y="148"/>
                </a:cubicBezTo>
                <a:cubicBezTo>
                  <a:pt x="299" y="152"/>
                  <a:pt x="329" y="200"/>
                  <a:pt x="344" y="229"/>
                </a:cubicBezTo>
                <a:cubicBezTo>
                  <a:pt x="342" y="229"/>
                  <a:pt x="340" y="229"/>
                  <a:pt x="338" y="229"/>
                </a:cubicBezTo>
                <a:close/>
                <a:moveTo>
                  <a:pt x="338" y="229"/>
                </a:moveTo>
                <a:cubicBezTo>
                  <a:pt x="338" y="229"/>
                  <a:pt x="338" y="229"/>
                  <a:pt x="338" y="229"/>
                </a:cubicBezTo>
                <a:moveTo>
                  <a:pt x="691" y="124"/>
                </a:moveTo>
                <a:cubicBezTo>
                  <a:pt x="689" y="123"/>
                  <a:pt x="634" y="104"/>
                  <a:pt x="577" y="104"/>
                </a:cubicBezTo>
                <a:cubicBezTo>
                  <a:pt x="555" y="104"/>
                  <a:pt x="536" y="107"/>
                  <a:pt x="520" y="112"/>
                </a:cubicBezTo>
                <a:cubicBezTo>
                  <a:pt x="487" y="123"/>
                  <a:pt x="420" y="229"/>
                  <a:pt x="423" y="248"/>
                </a:cubicBezTo>
                <a:cubicBezTo>
                  <a:pt x="424" y="255"/>
                  <a:pt x="431" y="261"/>
                  <a:pt x="439" y="261"/>
                </a:cubicBezTo>
                <a:cubicBezTo>
                  <a:pt x="441" y="261"/>
                  <a:pt x="442" y="261"/>
                  <a:pt x="443" y="261"/>
                </a:cubicBezTo>
                <a:cubicBezTo>
                  <a:pt x="447" y="260"/>
                  <a:pt x="461" y="259"/>
                  <a:pt x="473" y="259"/>
                </a:cubicBezTo>
                <a:cubicBezTo>
                  <a:pt x="508" y="258"/>
                  <a:pt x="561" y="256"/>
                  <a:pt x="590" y="246"/>
                </a:cubicBezTo>
                <a:cubicBezTo>
                  <a:pt x="661" y="222"/>
                  <a:pt x="698" y="148"/>
                  <a:pt x="700" y="145"/>
                </a:cubicBezTo>
                <a:cubicBezTo>
                  <a:pt x="701" y="141"/>
                  <a:pt x="702" y="137"/>
                  <a:pt x="700" y="133"/>
                </a:cubicBezTo>
                <a:cubicBezTo>
                  <a:pt x="698" y="128"/>
                  <a:pt x="695" y="125"/>
                  <a:pt x="691" y="124"/>
                </a:cubicBezTo>
                <a:close/>
                <a:moveTo>
                  <a:pt x="580" y="217"/>
                </a:moveTo>
                <a:cubicBezTo>
                  <a:pt x="555" y="225"/>
                  <a:pt x="505" y="227"/>
                  <a:pt x="472" y="228"/>
                </a:cubicBezTo>
                <a:cubicBezTo>
                  <a:pt x="468" y="229"/>
                  <a:pt x="465" y="229"/>
                  <a:pt x="462" y="229"/>
                </a:cubicBezTo>
                <a:cubicBezTo>
                  <a:pt x="479" y="199"/>
                  <a:pt x="514" y="146"/>
                  <a:pt x="529" y="141"/>
                </a:cubicBezTo>
                <a:cubicBezTo>
                  <a:pt x="543" y="137"/>
                  <a:pt x="558" y="134"/>
                  <a:pt x="577" y="134"/>
                </a:cubicBezTo>
                <a:cubicBezTo>
                  <a:pt x="610" y="134"/>
                  <a:pt x="643" y="142"/>
                  <a:pt x="663" y="147"/>
                </a:cubicBezTo>
                <a:cubicBezTo>
                  <a:pt x="650" y="168"/>
                  <a:pt x="621" y="204"/>
                  <a:pt x="580" y="217"/>
                </a:cubicBezTo>
                <a:close/>
                <a:moveTo>
                  <a:pt x="580" y="217"/>
                </a:moveTo>
                <a:cubicBezTo>
                  <a:pt x="580" y="217"/>
                  <a:pt x="580" y="217"/>
                  <a:pt x="580" y="217"/>
                </a:cubicBezTo>
                <a:moveTo>
                  <a:pt x="767" y="645"/>
                </a:moveTo>
                <a:cubicBezTo>
                  <a:pt x="767" y="653"/>
                  <a:pt x="774" y="660"/>
                  <a:pt x="782" y="660"/>
                </a:cubicBezTo>
                <a:cubicBezTo>
                  <a:pt x="790" y="660"/>
                  <a:pt x="797" y="653"/>
                  <a:pt x="797" y="645"/>
                </a:cubicBezTo>
                <a:cubicBezTo>
                  <a:pt x="797" y="51"/>
                  <a:pt x="797" y="51"/>
                  <a:pt x="797" y="51"/>
                </a:cubicBezTo>
                <a:cubicBezTo>
                  <a:pt x="797" y="50"/>
                  <a:pt x="797" y="48"/>
                  <a:pt x="797" y="48"/>
                </a:cubicBezTo>
                <a:cubicBezTo>
                  <a:pt x="797" y="39"/>
                  <a:pt x="797" y="11"/>
                  <a:pt x="771" y="11"/>
                </a:cubicBezTo>
                <a:cubicBezTo>
                  <a:pt x="765" y="11"/>
                  <a:pt x="759" y="12"/>
                  <a:pt x="753" y="14"/>
                </a:cubicBezTo>
                <a:cubicBezTo>
                  <a:pt x="733" y="18"/>
                  <a:pt x="701" y="21"/>
                  <a:pt x="666" y="11"/>
                </a:cubicBezTo>
                <a:cubicBezTo>
                  <a:pt x="630" y="0"/>
                  <a:pt x="578" y="19"/>
                  <a:pt x="525" y="41"/>
                </a:cubicBezTo>
                <a:cubicBezTo>
                  <a:pt x="483" y="58"/>
                  <a:pt x="439" y="76"/>
                  <a:pt x="402" y="76"/>
                </a:cubicBezTo>
                <a:cubicBezTo>
                  <a:pt x="365" y="76"/>
                  <a:pt x="321" y="58"/>
                  <a:pt x="278" y="41"/>
                </a:cubicBezTo>
                <a:cubicBezTo>
                  <a:pt x="225" y="19"/>
                  <a:pt x="174" y="0"/>
                  <a:pt x="137" y="11"/>
                </a:cubicBezTo>
                <a:cubicBezTo>
                  <a:pt x="103" y="22"/>
                  <a:pt x="71" y="18"/>
                  <a:pt x="51" y="14"/>
                </a:cubicBezTo>
                <a:cubicBezTo>
                  <a:pt x="45" y="12"/>
                  <a:pt x="39" y="11"/>
                  <a:pt x="34" y="11"/>
                </a:cubicBezTo>
                <a:cubicBezTo>
                  <a:pt x="7" y="11"/>
                  <a:pt x="7" y="39"/>
                  <a:pt x="7" y="47"/>
                </a:cubicBezTo>
                <a:cubicBezTo>
                  <a:pt x="7" y="59"/>
                  <a:pt x="0" y="338"/>
                  <a:pt x="180" y="379"/>
                </a:cubicBezTo>
                <a:cubicBezTo>
                  <a:pt x="228" y="385"/>
                  <a:pt x="270" y="414"/>
                  <a:pt x="307" y="440"/>
                </a:cubicBezTo>
                <a:cubicBezTo>
                  <a:pt x="342" y="464"/>
                  <a:pt x="372" y="484"/>
                  <a:pt x="402" y="484"/>
                </a:cubicBezTo>
                <a:cubicBezTo>
                  <a:pt x="432" y="484"/>
                  <a:pt x="458" y="466"/>
                  <a:pt x="488" y="444"/>
                </a:cubicBezTo>
                <a:cubicBezTo>
                  <a:pt x="524" y="418"/>
                  <a:pt x="565" y="388"/>
                  <a:pt x="627" y="378"/>
                </a:cubicBezTo>
                <a:cubicBezTo>
                  <a:pt x="701" y="368"/>
                  <a:pt x="743" y="302"/>
                  <a:pt x="767" y="231"/>
                </a:cubicBezTo>
                <a:lnTo>
                  <a:pt x="767" y="645"/>
                </a:lnTo>
                <a:close/>
                <a:moveTo>
                  <a:pt x="622" y="348"/>
                </a:moveTo>
                <a:cubicBezTo>
                  <a:pt x="553" y="360"/>
                  <a:pt x="507" y="393"/>
                  <a:pt x="470" y="420"/>
                </a:cubicBezTo>
                <a:cubicBezTo>
                  <a:pt x="443" y="439"/>
                  <a:pt x="422" y="454"/>
                  <a:pt x="402" y="454"/>
                </a:cubicBezTo>
                <a:cubicBezTo>
                  <a:pt x="381" y="454"/>
                  <a:pt x="355" y="436"/>
                  <a:pt x="324" y="415"/>
                </a:cubicBezTo>
                <a:cubicBezTo>
                  <a:pt x="284" y="387"/>
                  <a:pt x="239" y="356"/>
                  <a:pt x="185" y="349"/>
                </a:cubicBezTo>
                <a:cubicBezTo>
                  <a:pt x="31" y="314"/>
                  <a:pt x="38" y="51"/>
                  <a:pt x="38" y="48"/>
                </a:cubicBezTo>
                <a:cubicBezTo>
                  <a:pt x="38" y="45"/>
                  <a:pt x="38" y="44"/>
                  <a:pt x="38" y="42"/>
                </a:cubicBezTo>
                <a:cubicBezTo>
                  <a:pt x="40" y="42"/>
                  <a:pt x="42" y="43"/>
                  <a:pt x="45" y="44"/>
                </a:cubicBezTo>
                <a:cubicBezTo>
                  <a:pt x="65" y="48"/>
                  <a:pt x="106" y="53"/>
                  <a:pt x="146" y="40"/>
                </a:cubicBezTo>
                <a:cubicBezTo>
                  <a:pt x="173" y="32"/>
                  <a:pt x="219" y="50"/>
                  <a:pt x="267" y="69"/>
                </a:cubicBezTo>
                <a:cubicBezTo>
                  <a:pt x="312" y="87"/>
                  <a:pt x="359" y="106"/>
                  <a:pt x="402" y="106"/>
                </a:cubicBezTo>
                <a:cubicBezTo>
                  <a:pt x="445" y="106"/>
                  <a:pt x="492" y="87"/>
                  <a:pt x="537" y="69"/>
                </a:cubicBezTo>
                <a:cubicBezTo>
                  <a:pt x="584" y="50"/>
                  <a:pt x="630" y="32"/>
                  <a:pt x="657" y="40"/>
                </a:cubicBezTo>
                <a:cubicBezTo>
                  <a:pt x="698" y="52"/>
                  <a:pt x="738" y="48"/>
                  <a:pt x="759" y="43"/>
                </a:cubicBezTo>
                <a:cubicBezTo>
                  <a:pt x="762" y="43"/>
                  <a:pt x="764" y="42"/>
                  <a:pt x="767" y="42"/>
                </a:cubicBezTo>
                <a:cubicBezTo>
                  <a:pt x="767" y="43"/>
                  <a:pt x="767" y="45"/>
                  <a:pt x="767" y="48"/>
                </a:cubicBezTo>
                <a:cubicBezTo>
                  <a:pt x="767" y="48"/>
                  <a:pt x="767" y="48"/>
                  <a:pt x="767" y="48"/>
                </a:cubicBezTo>
                <a:cubicBezTo>
                  <a:pt x="767" y="48"/>
                  <a:pt x="767" y="48"/>
                  <a:pt x="767" y="48"/>
                </a:cubicBezTo>
                <a:cubicBezTo>
                  <a:pt x="767" y="50"/>
                  <a:pt x="767" y="50"/>
                  <a:pt x="767" y="50"/>
                </a:cubicBezTo>
                <a:cubicBezTo>
                  <a:pt x="766" y="76"/>
                  <a:pt x="755" y="331"/>
                  <a:pt x="622" y="348"/>
                </a:cubicBezTo>
                <a:close/>
                <a:moveTo>
                  <a:pt x="622" y="348"/>
                </a:moveTo>
                <a:cubicBezTo>
                  <a:pt x="622" y="348"/>
                  <a:pt x="622" y="348"/>
                  <a:pt x="622" y="348"/>
                </a:cubicBezTo>
                <a:moveTo>
                  <a:pt x="729" y="683"/>
                </a:moveTo>
                <a:cubicBezTo>
                  <a:pt x="729" y="691"/>
                  <a:pt x="736" y="698"/>
                  <a:pt x="744" y="698"/>
                </a:cubicBezTo>
                <a:cubicBezTo>
                  <a:pt x="820" y="698"/>
                  <a:pt x="820" y="698"/>
                  <a:pt x="820" y="698"/>
                </a:cubicBezTo>
                <a:cubicBezTo>
                  <a:pt x="828" y="698"/>
                  <a:pt x="835" y="691"/>
                  <a:pt x="835" y="683"/>
                </a:cubicBezTo>
                <a:cubicBezTo>
                  <a:pt x="835" y="675"/>
                  <a:pt x="828" y="668"/>
                  <a:pt x="820" y="668"/>
                </a:cubicBezTo>
                <a:cubicBezTo>
                  <a:pt x="744" y="668"/>
                  <a:pt x="744" y="668"/>
                  <a:pt x="744" y="668"/>
                </a:cubicBezTo>
                <a:cubicBezTo>
                  <a:pt x="736" y="668"/>
                  <a:pt x="729" y="675"/>
                  <a:pt x="729" y="683"/>
                </a:cubicBezTo>
                <a:close/>
                <a:moveTo>
                  <a:pt x="729" y="683"/>
                </a:moveTo>
                <a:cubicBezTo>
                  <a:pt x="729" y="683"/>
                  <a:pt x="729" y="683"/>
                  <a:pt x="729" y="683"/>
                </a:cubicBezTo>
                <a:moveTo>
                  <a:pt x="820" y="706"/>
                </a:moveTo>
                <a:cubicBezTo>
                  <a:pt x="744" y="706"/>
                  <a:pt x="744" y="706"/>
                  <a:pt x="744" y="706"/>
                </a:cubicBezTo>
                <a:cubicBezTo>
                  <a:pt x="736" y="706"/>
                  <a:pt x="729" y="713"/>
                  <a:pt x="729" y="721"/>
                </a:cubicBezTo>
                <a:cubicBezTo>
                  <a:pt x="729" y="729"/>
                  <a:pt x="736" y="736"/>
                  <a:pt x="744" y="736"/>
                </a:cubicBezTo>
                <a:cubicBezTo>
                  <a:pt x="820" y="736"/>
                  <a:pt x="820" y="736"/>
                  <a:pt x="820" y="736"/>
                </a:cubicBezTo>
                <a:cubicBezTo>
                  <a:pt x="828" y="736"/>
                  <a:pt x="835" y="729"/>
                  <a:pt x="835" y="721"/>
                </a:cubicBezTo>
                <a:cubicBezTo>
                  <a:pt x="835" y="713"/>
                  <a:pt x="828" y="706"/>
                  <a:pt x="820" y="706"/>
                </a:cubicBezTo>
                <a:close/>
                <a:moveTo>
                  <a:pt x="820" y="706"/>
                </a:moveTo>
                <a:cubicBezTo>
                  <a:pt x="820" y="706"/>
                  <a:pt x="820" y="706"/>
                  <a:pt x="820" y="70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5" name="Freeform 263"/>
          <p:cNvSpPr>
            <a:spLocks noEditPoints="1"/>
          </p:cNvSpPr>
          <p:nvPr/>
        </p:nvSpPr>
        <p:spPr bwMode="auto">
          <a:xfrm>
            <a:off x="15727364" y="3617913"/>
            <a:ext cx="657226" cy="657226"/>
          </a:xfrm>
          <a:custGeom>
            <a:avLst/>
            <a:gdLst>
              <a:gd name="T0" fmla="*/ 583 w 864"/>
              <a:gd name="T1" fmla="*/ 265 h 864"/>
              <a:gd name="T2" fmla="*/ 15 w 864"/>
              <a:gd name="T3" fmla="*/ 265 h 864"/>
              <a:gd name="T4" fmla="*/ 0 w 864"/>
              <a:gd name="T5" fmla="*/ 281 h 864"/>
              <a:gd name="T6" fmla="*/ 0 w 864"/>
              <a:gd name="T7" fmla="*/ 849 h 864"/>
              <a:gd name="T8" fmla="*/ 15 w 864"/>
              <a:gd name="T9" fmla="*/ 864 h 864"/>
              <a:gd name="T10" fmla="*/ 583 w 864"/>
              <a:gd name="T11" fmla="*/ 864 h 864"/>
              <a:gd name="T12" fmla="*/ 598 w 864"/>
              <a:gd name="T13" fmla="*/ 849 h 864"/>
              <a:gd name="T14" fmla="*/ 598 w 864"/>
              <a:gd name="T15" fmla="*/ 281 h 864"/>
              <a:gd name="T16" fmla="*/ 583 w 864"/>
              <a:gd name="T17" fmla="*/ 265 h 864"/>
              <a:gd name="T18" fmla="*/ 568 w 864"/>
              <a:gd name="T19" fmla="*/ 833 h 864"/>
              <a:gd name="T20" fmla="*/ 30 w 864"/>
              <a:gd name="T21" fmla="*/ 833 h 864"/>
              <a:gd name="T22" fmla="*/ 30 w 864"/>
              <a:gd name="T23" fmla="*/ 296 h 864"/>
              <a:gd name="T24" fmla="*/ 568 w 864"/>
              <a:gd name="T25" fmla="*/ 296 h 864"/>
              <a:gd name="T26" fmla="*/ 568 w 864"/>
              <a:gd name="T27" fmla="*/ 833 h 864"/>
              <a:gd name="T28" fmla="*/ 864 w 864"/>
              <a:gd name="T29" fmla="*/ 15 h 864"/>
              <a:gd name="T30" fmla="*/ 864 w 864"/>
              <a:gd name="T31" fmla="*/ 583 h 864"/>
              <a:gd name="T32" fmla="*/ 849 w 864"/>
              <a:gd name="T33" fmla="*/ 598 h 864"/>
              <a:gd name="T34" fmla="*/ 661 w 864"/>
              <a:gd name="T35" fmla="*/ 598 h 864"/>
              <a:gd name="T36" fmla="*/ 646 w 864"/>
              <a:gd name="T37" fmla="*/ 583 h 864"/>
              <a:gd name="T38" fmla="*/ 661 w 864"/>
              <a:gd name="T39" fmla="*/ 568 h 864"/>
              <a:gd name="T40" fmla="*/ 834 w 864"/>
              <a:gd name="T41" fmla="*/ 568 h 864"/>
              <a:gd name="T42" fmla="*/ 834 w 864"/>
              <a:gd name="T43" fmla="*/ 30 h 864"/>
              <a:gd name="T44" fmla="*/ 296 w 864"/>
              <a:gd name="T45" fmla="*/ 30 h 864"/>
              <a:gd name="T46" fmla="*/ 296 w 864"/>
              <a:gd name="T47" fmla="*/ 203 h 864"/>
              <a:gd name="T48" fmla="*/ 281 w 864"/>
              <a:gd name="T49" fmla="*/ 218 h 864"/>
              <a:gd name="T50" fmla="*/ 266 w 864"/>
              <a:gd name="T51" fmla="*/ 203 h 864"/>
              <a:gd name="T52" fmla="*/ 266 w 864"/>
              <a:gd name="T53" fmla="*/ 15 h 864"/>
              <a:gd name="T54" fmla="*/ 281 w 864"/>
              <a:gd name="T55" fmla="*/ 0 h 864"/>
              <a:gd name="T56" fmla="*/ 849 w 864"/>
              <a:gd name="T57" fmla="*/ 0 h 864"/>
              <a:gd name="T58" fmla="*/ 864 w 864"/>
              <a:gd name="T59" fmla="*/ 15 h 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64" h="864">
                <a:moveTo>
                  <a:pt x="583" y="265"/>
                </a:moveTo>
                <a:cubicBezTo>
                  <a:pt x="15" y="265"/>
                  <a:pt x="15" y="265"/>
                  <a:pt x="15" y="265"/>
                </a:cubicBezTo>
                <a:cubicBezTo>
                  <a:pt x="7" y="265"/>
                  <a:pt x="0" y="272"/>
                  <a:pt x="0" y="281"/>
                </a:cubicBezTo>
                <a:cubicBezTo>
                  <a:pt x="0" y="849"/>
                  <a:pt x="0" y="849"/>
                  <a:pt x="0" y="849"/>
                </a:cubicBezTo>
                <a:cubicBezTo>
                  <a:pt x="0" y="857"/>
                  <a:pt x="7" y="864"/>
                  <a:pt x="15" y="864"/>
                </a:cubicBezTo>
                <a:cubicBezTo>
                  <a:pt x="583" y="864"/>
                  <a:pt x="583" y="864"/>
                  <a:pt x="583" y="864"/>
                </a:cubicBezTo>
                <a:cubicBezTo>
                  <a:pt x="592" y="864"/>
                  <a:pt x="598" y="857"/>
                  <a:pt x="598" y="849"/>
                </a:cubicBezTo>
                <a:cubicBezTo>
                  <a:pt x="598" y="281"/>
                  <a:pt x="598" y="281"/>
                  <a:pt x="598" y="281"/>
                </a:cubicBezTo>
                <a:cubicBezTo>
                  <a:pt x="598" y="272"/>
                  <a:pt x="592" y="265"/>
                  <a:pt x="583" y="265"/>
                </a:cubicBezTo>
                <a:close/>
                <a:moveTo>
                  <a:pt x="568" y="833"/>
                </a:moveTo>
                <a:cubicBezTo>
                  <a:pt x="30" y="833"/>
                  <a:pt x="30" y="833"/>
                  <a:pt x="30" y="833"/>
                </a:cubicBezTo>
                <a:cubicBezTo>
                  <a:pt x="30" y="296"/>
                  <a:pt x="30" y="296"/>
                  <a:pt x="30" y="296"/>
                </a:cubicBezTo>
                <a:cubicBezTo>
                  <a:pt x="568" y="296"/>
                  <a:pt x="568" y="296"/>
                  <a:pt x="568" y="296"/>
                </a:cubicBezTo>
                <a:lnTo>
                  <a:pt x="568" y="833"/>
                </a:lnTo>
                <a:close/>
                <a:moveTo>
                  <a:pt x="864" y="15"/>
                </a:moveTo>
                <a:cubicBezTo>
                  <a:pt x="864" y="583"/>
                  <a:pt x="864" y="583"/>
                  <a:pt x="864" y="583"/>
                </a:cubicBezTo>
                <a:cubicBezTo>
                  <a:pt x="864" y="591"/>
                  <a:pt x="857" y="598"/>
                  <a:pt x="849" y="598"/>
                </a:cubicBezTo>
                <a:cubicBezTo>
                  <a:pt x="661" y="598"/>
                  <a:pt x="661" y="598"/>
                  <a:pt x="661" y="598"/>
                </a:cubicBezTo>
                <a:cubicBezTo>
                  <a:pt x="652" y="598"/>
                  <a:pt x="646" y="591"/>
                  <a:pt x="646" y="583"/>
                </a:cubicBezTo>
                <a:cubicBezTo>
                  <a:pt x="646" y="574"/>
                  <a:pt x="652" y="568"/>
                  <a:pt x="661" y="568"/>
                </a:cubicBezTo>
                <a:cubicBezTo>
                  <a:pt x="834" y="568"/>
                  <a:pt x="834" y="568"/>
                  <a:pt x="834" y="568"/>
                </a:cubicBezTo>
                <a:cubicBezTo>
                  <a:pt x="834" y="30"/>
                  <a:pt x="834" y="30"/>
                  <a:pt x="834" y="30"/>
                </a:cubicBezTo>
                <a:cubicBezTo>
                  <a:pt x="296" y="30"/>
                  <a:pt x="296" y="30"/>
                  <a:pt x="296" y="30"/>
                </a:cubicBezTo>
                <a:cubicBezTo>
                  <a:pt x="296" y="203"/>
                  <a:pt x="296" y="203"/>
                  <a:pt x="296" y="203"/>
                </a:cubicBezTo>
                <a:cubicBezTo>
                  <a:pt x="296" y="211"/>
                  <a:pt x="289" y="218"/>
                  <a:pt x="281" y="218"/>
                </a:cubicBezTo>
                <a:cubicBezTo>
                  <a:pt x="273" y="218"/>
                  <a:pt x="266" y="211"/>
                  <a:pt x="266" y="203"/>
                </a:cubicBezTo>
                <a:cubicBezTo>
                  <a:pt x="266" y="15"/>
                  <a:pt x="266" y="15"/>
                  <a:pt x="266" y="15"/>
                </a:cubicBezTo>
                <a:cubicBezTo>
                  <a:pt x="266" y="6"/>
                  <a:pt x="273" y="0"/>
                  <a:pt x="281" y="0"/>
                </a:cubicBezTo>
                <a:cubicBezTo>
                  <a:pt x="849" y="0"/>
                  <a:pt x="849" y="0"/>
                  <a:pt x="849" y="0"/>
                </a:cubicBezTo>
                <a:cubicBezTo>
                  <a:pt x="857" y="0"/>
                  <a:pt x="864" y="6"/>
                  <a:pt x="864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6" name="Freeform 264"/>
          <p:cNvSpPr>
            <a:spLocks noEditPoints="1"/>
          </p:cNvSpPr>
          <p:nvPr/>
        </p:nvSpPr>
        <p:spPr bwMode="auto">
          <a:xfrm>
            <a:off x="20496214" y="9440863"/>
            <a:ext cx="374650" cy="666750"/>
          </a:xfrm>
          <a:custGeom>
            <a:avLst/>
            <a:gdLst>
              <a:gd name="T0" fmla="*/ 394 w 490"/>
              <a:gd name="T1" fmla="*/ 454 h 874"/>
              <a:gd name="T2" fmla="*/ 394 w 490"/>
              <a:gd name="T3" fmla="*/ 348 h 874"/>
              <a:gd name="T4" fmla="*/ 88 w 490"/>
              <a:gd name="T5" fmla="*/ 349 h 874"/>
              <a:gd name="T6" fmla="*/ 143 w 490"/>
              <a:gd name="T7" fmla="*/ 11 h 874"/>
              <a:gd name="T8" fmla="*/ 53 w 490"/>
              <a:gd name="T9" fmla="*/ 7 h 874"/>
              <a:gd name="T10" fmla="*/ 41 w 490"/>
              <a:gd name="T11" fmla="*/ 401 h 874"/>
              <a:gd name="T12" fmla="*/ 98 w 490"/>
              <a:gd name="T13" fmla="*/ 378 h 874"/>
              <a:gd name="T14" fmla="*/ 421 w 490"/>
              <a:gd name="T15" fmla="*/ 401 h 874"/>
              <a:gd name="T16" fmla="*/ 98 w 490"/>
              <a:gd name="T17" fmla="*/ 424 h 874"/>
              <a:gd name="T18" fmla="*/ 74 w 490"/>
              <a:gd name="T19" fmla="*/ 391 h 874"/>
              <a:gd name="T20" fmla="*/ 71 w 490"/>
              <a:gd name="T21" fmla="*/ 34 h 874"/>
              <a:gd name="T22" fmla="*/ 121 w 490"/>
              <a:gd name="T23" fmla="*/ 32 h 874"/>
              <a:gd name="T24" fmla="*/ 71 w 490"/>
              <a:gd name="T25" fmla="*/ 307 h 874"/>
              <a:gd name="T26" fmla="*/ 71 w 490"/>
              <a:gd name="T27" fmla="*/ 34 h 874"/>
              <a:gd name="T28" fmla="*/ 440 w 490"/>
              <a:gd name="T29" fmla="*/ 766 h 874"/>
              <a:gd name="T30" fmla="*/ 261 w 490"/>
              <a:gd name="T31" fmla="*/ 492 h 874"/>
              <a:gd name="T32" fmla="*/ 376 w 490"/>
              <a:gd name="T33" fmla="*/ 477 h 874"/>
              <a:gd name="T34" fmla="*/ 132 w 490"/>
              <a:gd name="T35" fmla="*/ 462 h 874"/>
              <a:gd name="T36" fmla="*/ 132 w 490"/>
              <a:gd name="T37" fmla="*/ 492 h 874"/>
              <a:gd name="T38" fmla="*/ 231 w 490"/>
              <a:gd name="T39" fmla="*/ 699 h 874"/>
              <a:gd name="T40" fmla="*/ 0 w 490"/>
              <a:gd name="T41" fmla="*/ 819 h 874"/>
              <a:gd name="T42" fmla="*/ 111 w 490"/>
              <a:gd name="T43" fmla="*/ 819 h 874"/>
              <a:gd name="T44" fmla="*/ 231 w 490"/>
              <a:gd name="T45" fmla="*/ 731 h 874"/>
              <a:gd name="T46" fmla="*/ 193 w 490"/>
              <a:gd name="T47" fmla="*/ 819 h 874"/>
              <a:gd name="T48" fmla="*/ 299 w 490"/>
              <a:gd name="T49" fmla="*/ 819 h 874"/>
              <a:gd name="T50" fmla="*/ 261 w 490"/>
              <a:gd name="T51" fmla="*/ 732 h 874"/>
              <a:gd name="T52" fmla="*/ 382 w 490"/>
              <a:gd name="T53" fmla="*/ 819 h 874"/>
              <a:gd name="T54" fmla="*/ 490 w 490"/>
              <a:gd name="T55" fmla="*/ 819 h 874"/>
              <a:gd name="T56" fmla="*/ 55 w 490"/>
              <a:gd name="T57" fmla="*/ 844 h 874"/>
              <a:gd name="T58" fmla="*/ 55 w 490"/>
              <a:gd name="T59" fmla="*/ 794 h 874"/>
              <a:gd name="T60" fmla="*/ 55 w 490"/>
              <a:gd name="T61" fmla="*/ 844 h 874"/>
              <a:gd name="T62" fmla="*/ 246 w 490"/>
              <a:gd name="T63" fmla="*/ 842 h 874"/>
              <a:gd name="T64" fmla="*/ 246 w 490"/>
              <a:gd name="T65" fmla="*/ 796 h 874"/>
              <a:gd name="T66" fmla="*/ 436 w 490"/>
              <a:gd name="T67" fmla="*/ 842 h 874"/>
              <a:gd name="T68" fmla="*/ 436 w 490"/>
              <a:gd name="T69" fmla="*/ 796 h 874"/>
              <a:gd name="T70" fmla="*/ 436 w 490"/>
              <a:gd name="T71" fmla="*/ 842 h 874"/>
              <a:gd name="T72" fmla="*/ 436 w 490"/>
              <a:gd name="T73" fmla="*/ 842 h 8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90" h="874">
                <a:moveTo>
                  <a:pt x="98" y="454"/>
                </a:moveTo>
                <a:cubicBezTo>
                  <a:pt x="394" y="454"/>
                  <a:pt x="394" y="454"/>
                  <a:pt x="394" y="454"/>
                </a:cubicBezTo>
                <a:cubicBezTo>
                  <a:pt x="426" y="454"/>
                  <a:pt x="451" y="431"/>
                  <a:pt x="451" y="401"/>
                </a:cubicBezTo>
                <a:cubicBezTo>
                  <a:pt x="451" y="372"/>
                  <a:pt x="426" y="348"/>
                  <a:pt x="394" y="348"/>
                </a:cubicBezTo>
                <a:cubicBezTo>
                  <a:pt x="98" y="348"/>
                  <a:pt x="98" y="348"/>
                  <a:pt x="98" y="348"/>
                </a:cubicBezTo>
                <a:cubicBezTo>
                  <a:pt x="94" y="348"/>
                  <a:pt x="91" y="349"/>
                  <a:pt x="88" y="349"/>
                </a:cubicBezTo>
                <a:cubicBezTo>
                  <a:pt x="99" y="318"/>
                  <a:pt x="117" y="275"/>
                  <a:pt x="146" y="218"/>
                </a:cubicBezTo>
                <a:cubicBezTo>
                  <a:pt x="169" y="173"/>
                  <a:pt x="183" y="51"/>
                  <a:pt x="143" y="11"/>
                </a:cubicBezTo>
                <a:cubicBezTo>
                  <a:pt x="136" y="4"/>
                  <a:pt x="124" y="0"/>
                  <a:pt x="106" y="0"/>
                </a:cubicBezTo>
                <a:cubicBezTo>
                  <a:pt x="83" y="0"/>
                  <a:pt x="54" y="7"/>
                  <a:pt x="53" y="7"/>
                </a:cubicBezTo>
                <a:cubicBezTo>
                  <a:pt x="46" y="8"/>
                  <a:pt x="41" y="14"/>
                  <a:pt x="41" y="22"/>
                </a:cubicBezTo>
                <a:cubicBezTo>
                  <a:pt x="41" y="401"/>
                  <a:pt x="41" y="401"/>
                  <a:pt x="41" y="401"/>
                </a:cubicBezTo>
                <a:cubicBezTo>
                  <a:pt x="41" y="431"/>
                  <a:pt x="66" y="454"/>
                  <a:pt x="98" y="454"/>
                </a:cubicBezTo>
                <a:close/>
                <a:moveTo>
                  <a:pt x="98" y="378"/>
                </a:moveTo>
                <a:cubicBezTo>
                  <a:pt x="394" y="378"/>
                  <a:pt x="394" y="378"/>
                  <a:pt x="394" y="378"/>
                </a:cubicBezTo>
                <a:cubicBezTo>
                  <a:pt x="409" y="378"/>
                  <a:pt x="421" y="389"/>
                  <a:pt x="421" y="401"/>
                </a:cubicBezTo>
                <a:cubicBezTo>
                  <a:pt x="421" y="414"/>
                  <a:pt x="409" y="424"/>
                  <a:pt x="394" y="424"/>
                </a:cubicBezTo>
                <a:cubicBezTo>
                  <a:pt x="98" y="424"/>
                  <a:pt x="98" y="424"/>
                  <a:pt x="98" y="424"/>
                </a:cubicBezTo>
                <a:cubicBezTo>
                  <a:pt x="83" y="424"/>
                  <a:pt x="72" y="414"/>
                  <a:pt x="71" y="402"/>
                </a:cubicBezTo>
                <a:cubicBezTo>
                  <a:pt x="72" y="400"/>
                  <a:pt x="73" y="397"/>
                  <a:pt x="74" y="391"/>
                </a:cubicBezTo>
                <a:cubicBezTo>
                  <a:pt x="78" y="384"/>
                  <a:pt x="87" y="378"/>
                  <a:pt x="98" y="378"/>
                </a:cubicBezTo>
                <a:close/>
                <a:moveTo>
                  <a:pt x="71" y="34"/>
                </a:moveTo>
                <a:cubicBezTo>
                  <a:pt x="81" y="33"/>
                  <a:pt x="95" y="31"/>
                  <a:pt x="106" y="31"/>
                </a:cubicBezTo>
                <a:cubicBezTo>
                  <a:pt x="119" y="31"/>
                  <a:pt x="121" y="32"/>
                  <a:pt x="121" y="32"/>
                </a:cubicBezTo>
                <a:cubicBezTo>
                  <a:pt x="148" y="59"/>
                  <a:pt x="139" y="164"/>
                  <a:pt x="119" y="205"/>
                </a:cubicBezTo>
                <a:cubicBezTo>
                  <a:pt x="98" y="245"/>
                  <a:pt x="83" y="280"/>
                  <a:pt x="71" y="307"/>
                </a:cubicBezTo>
                <a:lnTo>
                  <a:pt x="71" y="34"/>
                </a:lnTo>
                <a:close/>
                <a:moveTo>
                  <a:pt x="71" y="34"/>
                </a:moveTo>
                <a:cubicBezTo>
                  <a:pt x="71" y="34"/>
                  <a:pt x="71" y="34"/>
                  <a:pt x="71" y="34"/>
                </a:cubicBezTo>
                <a:moveTo>
                  <a:pt x="440" y="766"/>
                </a:moveTo>
                <a:cubicBezTo>
                  <a:pt x="261" y="699"/>
                  <a:pt x="261" y="699"/>
                  <a:pt x="261" y="699"/>
                </a:cubicBezTo>
                <a:cubicBezTo>
                  <a:pt x="261" y="492"/>
                  <a:pt x="261" y="492"/>
                  <a:pt x="261" y="492"/>
                </a:cubicBezTo>
                <a:cubicBezTo>
                  <a:pt x="360" y="492"/>
                  <a:pt x="360" y="492"/>
                  <a:pt x="360" y="492"/>
                </a:cubicBezTo>
                <a:cubicBezTo>
                  <a:pt x="369" y="492"/>
                  <a:pt x="376" y="486"/>
                  <a:pt x="376" y="477"/>
                </a:cubicBezTo>
                <a:cubicBezTo>
                  <a:pt x="376" y="469"/>
                  <a:pt x="369" y="462"/>
                  <a:pt x="360" y="462"/>
                </a:cubicBezTo>
                <a:cubicBezTo>
                  <a:pt x="132" y="462"/>
                  <a:pt x="132" y="462"/>
                  <a:pt x="132" y="462"/>
                </a:cubicBezTo>
                <a:cubicBezTo>
                  <a:pt x="124" y="462"/>
                  <a:pt x="117" y="469"/>
                  <a:pt x="117" y="477"/>
                </a:cubicBezTo>
                <a:cubicBezTo>
                  <a:pt x="117" y="486"/>
                  <a:pt x="124" y="492"/>
                  <a:pt x="132" y="492"/>
                </a:cubicBezTo>
                <a:cubicBezTo>
                  <a:pt x="231" y="492"/>
                  <a:pt x="231" y="492"/>
                  <a:pt x="231" y="492"/>
                </a:cubicBezTo>
                <a:cubicBezTo>
                  <a:pt x="231" y="699"/>
                  <a:pt x="231" y="699"/>
                  <a:pt x="231" y="699"/>
                </a:cubicBezTo>
                <a:cubicBezTo>
                  <a:pt x="52" y="764"/>
                  <a:pt x="52" y="764"/>
                  <a:pt x="52" y="764"/>
                </a:cubicBezTo>
                <a:cubicBezTo>
                  <a:pt x="23" y="766"/>
                  <a:pt x="0" y="790"/>
                  <a:pt x="0" y="819"/>
                </a:cubicBezTo>
                <a:cubicBezTo>
                  <a:pt x="0" y="849"/>
                  <a:pt x="25" y="874"/>
                  <a:pt x="55" y="874"/>
                </a:cubicBezTo>
                <a:cubicBezTo>
                  <a:pt x="86" y="874"/>
                  <a:pt x="111" y="850"/>
                  <a:pt x="111" y="819"/>
                </a:cubicBezTo>
                <a:cubicBezTo>
                  <a:pt x="111" y="804"/>
                  <a:pt x="105" y="791"/>
                  <a:pt x="95" y="781"/>
                </a:cubicBezTo>
                <a:cubicBezTo>
                  <a:pt x="231" y="731"/>
                  <a:pt x="231" y="731"/>
                  <a:pt x="231" y="731"/>
                </a:cubicBezTo>
                <a:cubicBezTo>
                  <a:pt x="231" y="768"/>
                  <a:pt x="231" y="768"/>
                  <a:pt x="231" y="768"/>
                </a:cubicBezTo>
                <a:cubicBezTo>
                  <a:pt x="209" y="775"/>
                  <a:pt x="193" y="795"/>
                  <a:pt x="193" y="819"/>
                </a:cubicBezTo>
                <a:cubicBezTo>
                  <a:pt x="193" y="848"/>
                  <a:pt x="217" y="872"/>
                  <a:pt x="246" y="872"/>
                </a:cubicBezTo>
                <a:cubicBezTo>
                  <a:pt x="275" y="872"/>
                  <a:pt x="299" y="848"/>
                  <a:pt x="299" y="819"/>
                </a:cubicBezTo>
                <a:cubicBezTo>
                  <a:pt x="299" y="795"/>
                  <a:pt x="283" y="775"/>
                  <a:pt x="261" y="768"/>
                </a:cubicBezTo>
                <a:cubicBezTo>
                  <a:pt x="261" y="732"/>
                  <a:pt x="261" y="732"/>
                  <a:pt x="261" y="732"/>
                </a:cubicBezTo>
                <a:cubicBezTo>
                  <a:pt x="397" y="782"/>
                  <a:pt x="397" y="782"/>
                  <a:pt x="397" y="782"/>
                </a:cubicBezTo>
                <a:cubicBezTo>
                  <a:pt x="388" y="792"/>
                  <a:pt x="382" y="805"/>
                  <a:pt x="382" y="819"/>
                </a:cubicBezTo>
                <a:cubicBezTo>
                  <a:pt x="382" y="849"/>
                  <a:pt x="406" y="873"/>
                  <a:pt x="436" y="873"/>
                </a:cubicBezTo>
                <a:cubicBezTo>
                  <a:pt x="465" y="873"/>
                  <a:pt x="490" y="849"/>
                  <a:pt x="490" y="819"/>
                </a:cubicBezTo>
                <a:cubicBezTo>
                  <a:pt x="490" y="791"/>
                  <a:pt x="467" y="768"/>
                  <a:pt x="440" y="766"/>
                </a:cubicBezTo>
                <a:close/>
                <a:moveTo>
                  <a:pt x="55" y="844"/>
                </a:moveTo>
                <a:cubicBezTo>
                  <a:pt x="42" y="844"/>
                  <a:pt x="31" y="833"/>
                  <a:pt x="31" y="819"/>
                </a:cubicBezTo>
                <a:cubicBezTo>
                  <a:pt x="31" y="805"/>
                  <a:pt x="42" y="794"/>
                  <a:pt x="55" y="794"/>
                </a:cubicBezTo>
                <a:cubicBezTo>
                  <a:pt x="69" y="794"/>
                  <a:pt x="81" y="805"/>
                  <a:pt x="81" y="819"/>
                </a:cubicBezTo>
                <a:cubicBezTo>
                  <a:pt x="81" y="833"/>
                  <a:pt x="69" y="844"/>
                  <a:pt x="55" y="844"/>
                </a:cubicBezTo>
                <a:close/>
                <a:moveTo>
                  <a:pt x="269" y="819"/>
                </a:moveTo>
                <a:cubicBezTo>
                  <a:pt x="269" y="832"/>
                  <a:pt x="259" y="842"/>
                  <a:pt x="246" y="842"/>
                </a:cubicBezTo>
                <a:cubicBezTo>
                  <a:pt x="233" y="842"/>
                  <a:pt x="223" y="832"/>
                  <a:pt x="223" y="819"/>
                </a:cubicBezTo>
                <a:cubicBezTo>
                  <a:pt x="223" y="806"/>
                  <a:pt x="233" y="796"/>
                  <a:pt x="246" y="796"/>
                </a:cubicBezTo>
                <a:cubicBezTo>
                  <a:pt x="259" y="796"/>
                  <a:pt x="269" y="806"/>
                  <a:pt x="269" y="819"/>
                </a:cubicBezTo>
                <a:close/>
                <a:moveTo>
                  <a:pt x="436" y="842"/>
                </a:moveTo>
                <a:cubicBezTo>
                  <a:pt x="423" y="842"/>
                  <a:pt x="413" y="832"/>
                  <a:pt x="413" y="819"/>
                </a:cubicBezTo>
                <a:cubicBezTo>
                  <a:pt x="413" y="806"/>
                  <a:pt x="423" y="796"/>
                  <a:pt x="436" y="796"/>
                </a:cubicBezTo>
                <a:cubicBezTo>
                  <a:pt x="449" y="796"/>
                  <a:pt x="459" y="806"/>
                  <a:pt x="459" y="819"/>
                </a:cubicBezTo>
                <a:cubicBezTo>
                  <a:pt x="459" y="832"/>
                  <a:pt x="449" y="842"/>
                  <a:pt x="436" y="842"/>
                </a:cubicBezTo>
                <a:close/>
                <a:moveTo>
                  <a:pt x="436" y="842"/>
                </a:moveTo>
                <a:cubicBezTo>
                  <a:pt x="436" y="842"/>
                  <a:pt x="436" y="842"/>
                  <a:pt x="436" y="84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7" name="Freeform 265"/>
          <p:cNvSpPr>
            <a:spLocks noEditPoints="1"/>
          </p:cNvSpPr>
          <p:nvPr/>
        </p:nvSpPr>
        <p:spPr bwMode="auto">
          <a:xfrm>
            <a:off x="21896387" y="5075239"/>
            <a:ext cx="660400" cy="657226"/>
          </a:xfrm>
          <a:custGeom>
            <a:avLst/>
            <a:gdLst>
              <a:gd name="T0" fmla="*/ 182 w 864"/>
              <a:gd name="T1" fmla="*/ 0 h 864"/>
              <a:gd name="T2" fmla="*/ 0 w 864"/>
              <a:gd name="T3" fmla="*/ 682 h 864"/>
              <a:gd name="T4" fmla="*/ 682 w 864"/>
              <a:gd name="T5" fmla="*/ 864 h 864"/>
              <a:gd name="T6" fmla="*/ 864 w 864"/>
              <a:gd name="T7" fmla="*/ 182 h 864"/>
              <a:gd name="T8" fmla="*/ 569 w 864"/>
              <a:gd name="T9" fmla="*/ 30 h 864"/>
              <a:gd name="T10" fmla="*/ 486 w 864"/>
              <a:gd name="T11" fmla="*/ 137 h 864"/>
              <a:gd name="T12" fmla="*/ 569 w 864"/>
              <a:gd name="T13" fmla="*/ 30 h 864"/>
              <a:gd name="T14" fmla="*/ 455 w 864"/>
              <a:gd name="T15" fmla="*/ 153 h 864"/>
              <a:gd name="T16" fmla="*/ 584 w 864"/>
              <a:gd name="T17" fmla="*/ 168 h 864"/>
              <a:gd name="T18" fmla="*/ 599 w 864"/>
              <a:gd name="T19" fmla="*/ 30 h 864"/>
              <a:gd name="T20" fmla="*/ 638 w 864"/>
              <a:gd name="T21" fmla="*/ 232 h 864"/>
              <a:gd name="T22" fmla="*/ 233 w 864"/>
              <a:gd name="T23" fmla="*/ 30 h 864"/>
              <a:gd name="T24" fmla="*/ 224 w 864"/>
              <a:gd name="T25" fmla="*/ 833 h 864"/>
              <a:gd name="T26" fmla="*/ 645 w 864"/>
              <a:gd name="T27" fmla="*/ 486 h 864"/>
              <a:gd name="T28" fmla="*/ 224 w 864"/>
              <a:gd name="T29" fmla="*/ 833 h 864"/>
              <a:gd name="T30" fmla="*/ 682 w 864"/>
              <a:gd name="T31" fmla="*/ 833 h 864"/>
              <a:gd name="T32" fmla="*/ 676 w 864"/>
              <a:gd name="T33" fmla="*/ 471 h 864"/>
              <a:gd name="T34" fmla="*/ 208 w 864"/>
              <a:gd name="T35" fmla="*/ 456 h 864"/>
              <a:gd name="T36" fmla="*/ 193 w 864"/>
              <a:gd name="T37" fmla="*/ 833 h 864"/>
              <a:gd name="T38" fmla="*/ 31 w 864"/>
              <a:gd name="T39" fmla="*/ 682 h 864"/>
              <a:gd name="T40" fmla="*/ 182 w 864"/>
              <a:gd name="T41" fmla="*/ 30 h 864"/>
              <a:gd name="T42" fmla="*/ 203 w 864"/>
              <a:gd name="T43" fmla="*/ 247 h 864"/>
              <a:gd name="T44" fmla="*/ 653 w 864"/>
              <a:gd name="T45" fmla="*/ 262 h 864"/>
              <a:gd name="T46" fmla="*/ 668 w 864"/>
              <a:gd name="T47" fmla="*/ 30 h 864"/>
              <a:gd name="T48" fmla="*/ 834 w 864"/>
              <a:gd name="T49" fmla="*/ 182 h 864"/>
              <a:gd name="T50" fmla="*/ 834 w 864"/>
              <a:gd name="T51" fmla="*/ 682 h 864"/>
              <a:gd name="T52" fmla="*/ 554 w 864"/>
              <a:gd name="T53" fmla="*/ 567 h 864"/>
              <a:gd name="T54" fmla="*/ 307 w 864"/>
              <a:gd name="T55" fmla="*/ 583 h 864"/>
              <a:gd name="T56" fmla="*/ 554 w 864"/>
              <a:gd name="T57" fmla="*/ 598 h 864"/>
              <a:gd name="T58" fmla="*/ 554 w 864"/>
              <a:gd name="T59" fmla="*/ 567 h 864"/>
              <a:gd name="T60" fmla="*/ 554 w 864"/>
              <a:gd name="T61" fmla="*/ 567 h 864"/>
              <a:gd name="T62" fmla="*/ 322 w 864"/>
              <a:gd name="T63" fmla="*/ 699 h 864"/>
              <a:gd name="T64" fmla="*/ 322 w 864"/>
              <a:gd name="T65" fmla="*/ 730 h 864"/>
              <a:gd name="T66" fmla="*/ 569 w 864"/>
              <a:gd name="T67" fmla="*/ 715 h 864"/>
              <a:gd name="T68" fmla="*/ 554 w 864"/>
              <a:gd name="T69" fmla="*/ 699 h 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64" h="864">
                <a:moveTo>
                  <a:pt x="682" y="0"/>
                </a:moveTo>
                <a:cubicBezTo>
                  <a:pt x="182" y="0"/>
                  <a:pt x="182" y="0"/>
                  <a:pt x="182" y="0"/>
                </a:cubicBezTo>
                <a:cubicBezTo>
                  <a:pt x="82" y="0"/>
                  <a:pt x="0" y="81"/>
                  <a:pt x="0" y="182"/>
                </a:cubicBezTo>
                <a:cubicBezTo>
                  <a:pt x="0" y="682"/>
                  <a:pt x="0" y="682"/>
                  <a:pt x="0" y="682"/>
                </a:cubicBezTo>
                <a:cubicBezTo>
                  <a:pt x="0" y="782"/>
                  <a:pt x="82" y="864"/>
                  <a:pt x="182" y="864"/>
                </a:cubicBezTo>
                <a:cubicBezTo>
                  <a:pt x="682" y="864"/>
                  <a:pt x="682" y="864"/>
                  <a:pt x="682" y="864"/>
                </a:cubicBezTo>
                <a:cubicBezTo>
                  <a:pt x="782" y="864"/>
                  <a:pt x="864" y="782"/>
                  <a:pt x="864" y="682"/>
                </a:cubicBezTo>
                <a:cubicBezTo>
                  <a:pt x="864" y="182"/>
                  <a:pt x="864" y="182"/>
                  <a:pt x="864" y="182"/>
                </a:cubicBezTo>
                <a:cubicBezTo>
                  <a:pt x="864" y="81"/>
                  <a:pt x="782" y="0"/>
                  <a:pt x="682" y="0"/>
                </a:cubicBezTo>
                <a:close/>
                <a:moveTo>
                  <a:pt x="569" y="30"/>
                </a:moveTo>
                <a:cubicBezTo>
                  <a:pt x="569" y="137"/>
                  <a:pt x="569" y="137"/>
                  <a:pt x="569" y="137"/>
                </a:cubicBezTo>
                <a:cubicBezTo>
                  <a:pt x="486" y="137"/>
                  <a:pt x="486" y="137"/>
                  <a:pt x="486" y="137"/>
                </a:cubicBezTo>
                <a:cubicBezTo>
                  <a:pt x="486" y="30"/>
                  <a:pt x="486" y="30"/>
                  <a:pt x="486" y="30"/>
                </a:cubicBezTo>
                <a:lnTo>
                  <a:pt x="569" y="30"/>
                </a:lnTo>
                <a:close/>
                <a:moveTo>
                  <a:pt x="455" y="30"/>
                </a:moveTo>
                <a:cubicBezTo>
                  <a:pt x="455" y="153"/>
                  <a:pt x="455" y="153"/>
                  <a:pt x="455" y="153"/>
                </a:cubicBezTo>
                <a:cubicBezTo>
                  <a:pt x="455" y="161"/>
                  <a:pt x="462" y="168"/>
                  <a:pt x="471" y="168"/>
                </a:cubicBezTo>
                <a:cubicBezTo>
                  <a:pt x="584" y="168"/>
                  <a:pt x="584" y="168"/>
                  <a:pt x="584" y="168"/>
                </a:cubicBezTo>
                <a:cubicBezTo>
                  <a:pt x="592" y="168"/>
                  <a:pt x="599" y="161"/>
                  <a:pt x="599" y="153"/>
                </a:cubicBezTo>
                <a:cubicBezTo>
                  <a:pt x="599" y="30"/>
                  <a:pt x="599" y="30"/>
                  <a:pt x="599" y="30"/>
                </a:cubicBezTo>
                <a:cubicBezTo>
                  <a:pt x="638" y="30"/>
                  <a:pt x="638" y="30"/>
                  <a:pt x="638" y="30"/>
                </a:cubicBezTo>
                <a:cubicBezTo>
                  <a:pt x="638" y="232"/>
                  <a:pt x="638" y="232"/>
                  <a:pt x="638" y="232"/>
                </a:cubicBezTo>
                <a:cubicBezTo>
                  <a:pt x="233" y="232"/>
                  <a:pt x="233" y="232"/>
                  <a:pt x="233" y="232"/>
                </a:cubicBezTo>
                <a:cubicBezTo>
                  <a:pt x="233" y="30"/>
                  <a:pt x="233" y="30"/>
                  <a:pt x="233" y="30"/>
                </a:cubicBezTo>
                <a:lnTo>
                  <a:pt x="455" y="30"/>
                </a:lnTo>
                <a:close/>
                <a:moveTo>
                  <a:pt x="224" y="833"/>
                </a:moveTo>
                <a:cubicBezTo>
                  <a:pt x="224" y="486"/>
                  <a:pt x="224" y="486"/>
                  <a:pt x="224" y="486"/>
                </a:cubicBezTo>
                <a:cubicBezTo>
                  <a:pt x="645" y="486"/>
                  <a:pt x="645" y="486"/>
                  <a:pt x="645" y="486"/>
                </a:cubicBezTo>
                <a:cubicBezTo>
                  <a:pt x="645" y="833"/>
                  <a:pt x="645" y="833"/>
                  <a:pt x="645" y="833"/>
                </a:cubicBezTo>
                <a:lnTo>
                  <a:pt x="224" y="833"/>
                </a:lnTo>
                <a:close/>
                <a:moveTo>
                  <a:pt x="834" y="682"/>
                </a:moveTo>
                <a:cubicBezTo>
                  <a:pt x="834" y="765"/>
                  <a:pt x="766" y="833"/>
                  <a:pt x="682" y="833"/>
                </a:cubicBezTo>
                <a:cubicBezTo>
                  <a:pt x="676" y="833"/>
                  <a:pt x="676" y="833"/>
                  <a:pt x="676" y="833"/>
                </a:cubicBezTo>
                <a:cubicBezTo>
                  <a:pt x="676" y="471"/>
                  <a:pt x="676" y="471"/>
                  <a:pt x="676" y="471"/>
                </a:cubicBezTo>
                <a:cubicBezTo>
                  <a:pt x="676" y="463"/>
                  <a:pt x="669" y="456"/>
                  <a:pt x="661" y="456"/>
                </a:cubicBezTo>
                <a:cubicBezTo>
                  <a:pt x="208" y="456"/>
                  <a:pt x="208" y="456"/>
                  <a:pt x="208" y="456"/>
                </a:cubicBezTo>
                <a:cubicBezTo>
                  <a:pt x="200" y="456"/>
                  <a:pt x="193" y="463"/>
                  <a:pt x="193" y="471"/>
                </a:cubicBezTo>
                <a:cubicBezTo>
                  <a:pt x="193" y="833"/>
                  <a:pt x="193" y="833"/>
                  <a:pt x="193" y="833"/>
                </a:cubicBezTo>
                <a:cubicBezTo>
                  <a:pt x="182" y="833"/>
                  <a:pt x="182" y="833"/>
                  <a:pt x="182" y="833"/>
                </a:cubicBezTo>
                <a:cubicBezTo>
                  <a:pt x="99" y="833"/>
                  <a:pt x="31" y="765"/>
                  <a:pt x="31" y="682"/>
                </a:cubicBezTo>
                <a:cubicBezTo>
                  <a:pt x="31" y="182"/>
                  <a:pt x="31" y="182"/>
                  <a:pt x="31" y="182"/>
                </a:cubicBezTo>
                <a:cubicBezTo>
                  <a:pt x="31" y="98"/>
                  <a:pt x="99" y="30"/>
                  <a:pt x="182" y="30"/>
                </a:cubicBezTo>
                <a:cubicBezTo>
                  <a:pt x="203" y="30"/>
                  <a:pt x="203" y="30"/>
                  <a:pt x="203" y="30"/>
                </a:cubicBezTo>
                <a:cubicBezTo>
                  <a:pt x="203" y="247"/>
                  <a:pt x="203" y="247"/>
                  <a:pt x="203" y="247"/>
                </a:cubicBezTo>
                <a:cubicBezTo>
                  <a:pt x="203" y="255"/>
                  <a:pt x="210" y="262"/>
                  <a:pt x="218" y="262"/>
                </a:cubicBezTo>
                <a:cubicBezTo>
                  <a:pt x="653" y="262"/>
                  <a:pt x="653" y="262"/>
                  <a:pt x="653" y="262"/>
                </a:cubicBezTo>
                <a:cubicBezTo>
                  <a:pt x="661" y="262"/>
                  <a:pt x="668" y="255"/>
                  <a:pt x="668" y="247"/>
                </a:cubicBezTo>
                <a:cubicBezTo>
                  <a:pt x="668" y="30"/>
                  <a:pt x="668" y="30"/>
                  <a:pt x="668" y="30"/>
                </a:cubicBezTo>
                <a:cubicBezTo>
                  <a:pt x="682" y="30"/>
                  <a:pt x="682" y="30"/>
                  <a:pt x="682" y="30"/>
                </a:cubicBezTo>
                <a:cubicBezTo>
                  <a:pt x="766" y="30"/>
                  <a:pt x="834" y="98"/>
                  <a:pt x="834" y="182"/>
                </a:cubicBezTo>
                <a:lnTo>
                  <a:pt x="834" y="682"/>
                </a:lnTo>
                <a:close/>
                <a:moveTo>
                  <a:pt x="834" y="682"/>
                </a:moveTo>
                <a:cubicBezTo>
                  <a:pt x="834" y="682"/>
                  <a:pt x="834" y="682"/>
                  <a:pt x="834" y="682"/>
                </a:cubicBezTo>
                <a:moveTo>
                  <a:pt x="554" y="567"/>
                </a:moveTo>
                <a:cubicBezTo>
                  <a:pt x="322" y="567"/>
                  <a:pt x="322" y="567"/>
                  <a:pt x="322" y="567"/>
                </a:cubicBezTo>
                <a:cubicBezTo>
                  <a:pt x="314" y="567"/>
                  <a:pt x="307" y="574"/>
                  <a:pt x="307" y="583"/>
                </a:cubicBezTo>
                <a:cubicBezTo>
                  <a:pt x="307" y="591"/>
                  <a:pt x="314" y="598"/>
                  <a:pt x="322" y="598"/>
                </a:cubicBezTo>
                <a:cubicBezTo>
                  <a:pt x="554" y="598"/>
                  <a:pt x="554" y="598"/>
                  <a:pt x="554" y="598"/>
                </a:cubicBezTo>
                <a:cubicBezTo>
                  <a:pt x="563" y="598"/>
                  <a:pt x="569" y="591"/>
                  <a:pt x="569" y="583"/>
                </a:cubicBezTo>
                <a:cubicBezTo>
                  <a:pt x="569" y="574"/>
                  <a:pt x="563" y="567"/>
                  <a:pt x="554" y="567"/>
                </a:cubicBezTo>
                <a:close/>
                <a:moveTo>
                  <a:pt x="554" y="567"/>
                </a:moveTo>
                <a:cubicBezTo>
                  <a:pt x="554" y="567"/>
                  <a:pt x="554" y="567"/>
                  <a:pt x="554" y="567"/>
                </a:cubicBezTo>
                <a:moveTo>
                  <a:pt x="554" y="699"/>
                </a:moveTo>
                <a:cubicBezTo>
                  <a:pt x="322" y="699"/>
                  <a:pt x="322" y="699"/>
                  <a:pt x="322" y="699"/>
                </a:cubicBezTo>
                <a:cubicBezTo>
                  <a:pt x="314" y="699"/>
                  <a:pt x="307" y="706"/>
                  <a:pt x="307" y="715"/>
                </a:cubicBezTo>
                <a:cubicBezTo>
                  <a:pt x="307" y="723"/>
                  <a:pt x="314" y="730"/>
                  <a:pt x="322" y="730"/>
                </a:cubicBezTo>
                <a:cubicBezTo>
                  <a:pt x="554" y="730"/>
                  <a:pt x="554" y="730"/>
                  <a:pt x="554" y="730"/>
                </a:cubicBezTo>
                <a:cubicBezTo>
                  <a:pt x="563" y="730"/>
                  <a:pt x="569" y="723"/>
                  <a:pt x="569" y="715"/>
                </a:cubicBezTo>
                <a:cubicBezTo>
                  <a:pt x="569" y="706"/>
                  <a:pt x="563" y="699"/>
                  <a:pt x="554" y="699"/>
                </a:cubicBezTo>
                <a:close/>
                <a:moveTo>
                  <a:pt x="554" y="699"/>
                </a:moveTo>
                <a:cubicBezTo>
                  <a:pt x="554" y="699"/>
                  <a:pt x="554" y="699"/>
                  <a:pt x="554" y="69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8" name="Freeform 266"/>
          <p:cNvSpPr>
            <a:spLocks noEditPoints="1"/>
          </p:cNvSpPr>
          <p:nvPr/>
        </p:nvSpPr>
        <p:spPr bwMode="auto">
          <a:xfrm>
            <a:off x="1830387" y="11037888"/>
            <a:ext cx="660400" cy="660400"/>
          </a:xfrm>
          <a:custGeom>
            <a:avLst/>
            <a:gdLst>
              <a:gd name="T0" fmla="*/ 865 w 867"/>
              <a:gd name="T1" fmla="*/ 382 h 866"/>
              <a:gd name="T2" fmla="*/ 433 w 867"/>
              <a:gd name="T3" fmla="*/ 38 h 866"/>
              <a:gd name="T4" fmla="*/ 1 w 867"/>
              <a:gd name="T5" fmla="*/ 382 h 866"/>
              <a:gd name="T6" fmla="*/ 5 w 867"/>
              <a:gd name="T7" fmla="*/ 397 h 866"/>
              <a:gd name="T8" fmla="*/ 20 w 867"/>
              <a:gd name="T9" fmla="*/ 401 h 866"/>
              <a:gd name="T10" fmla="*/ 242 w 867"/>
              <a:gd name="T11" fmla="*/ 440 h 866"/>
              <a:gd name="T12" fmla="*/ 251 w 867"/>
              <a:gd name="T13" fmla="*/ 442 h 866"/>
              <a:gd name="T14" fmla="*/ 261 w 867"/>
              <a:gd name="T15" fmla="*/ 439 h 866"/>
              <a:gd name="T16" fmla="*/ 418 w 867"/>
              <a:gd name="T17" fmla="*/ 373 h 866"/>
              <a:gd name="T18" fmla="*/ 418 w 867"/>
              <a:gd name="T19" fmla="*/ 461 h 866"/>
              <a:gd name="T20" fmla="*/ 418 w 867"/>
              <a:gd name="T21" fmla="*/ 747 h 866"/>
              <a:gd name="T22" fmla="*/ 330 w 867"/>
              <a:gd name="T23" fmla="*/ 835 h 866"/>
              <a:gd name="T24" fmla="*/ 242 w 867"/>
              <a:gd name="T25" fmla="*/ 747 h 866"/>
              <a:gd name="T26" fmla="*/ 226 w 867"/>
              <a:gd name="T27" fmla="*/ 732 h 866"/>
              <a:gd name="T28" fmla="*/ 211 w 867"/>
              <a:gd name="T29" fmla="*/ 747 h 866"/>
              <a:gd name="T30" fmla="*/ 330 w 867"/>
              <a:gd name="T31" fmla="*/ 866 h 866"/>
              <a:gd name="T32" fmla="*/ 449 w 867"/>
              <a:gd name="T33" fmla="*/ 747 h 866"/>
              <a:gd name="T34" fmla="*/ 449 w 867"/>
              <a:gd name="T35" fmla="*/ 461 h 866"/>
              <a:gd name="T36" fmla="*/ 449 w 867"/>
              <a:gd name="T37" fmla="*/ 373 h 866"/>
              <a:gd name="T38" fmla="*/ 607 w 867"/>
              <a:gd name="T39" fmla="*/ 431 h 866"/>
              <a:gd name="T40" fmla="*/ 624 w 867"/>
              <a:gd name="T41" fmla="*/ 432 h 866"/>
              <a:gd name="T42" fmla="*/ 847 w 867"/>
              <a:gd name="T43" fmla="*/ 404 h 866"/>
              <a:gd name="T44" fmla="*/ 851 w 867"/>
              <a:gd name="T45" fmla="*/ 405 h 866"/>
              <a:gd name="T46" fmla="*/ 852 w 867"/>
              <a:gd name="T47" fmla="*/ 405 h 866"/>
              <a:gd name="T48" fmla="*/ 867 w 867"/>
              <a:gd name="T49" fmla="*/ 390 h 866"/>
              <a:gd name="T50" fmla="*/ 865 w 867"/>
              <a:gd name="T51" fmla="*/ 382 h 866"/>
              <a:gd name="T52" fmla="*/ 617 w 867"/>
              <a:gd name="T53" fmla="*/ 401 h 866"/>
              <a:gd name="T54" fmla="*/ 438 w 867"/>
              <a:gd name="T55" fmla="*/ 342 h 866"/>
              <a:gd name="T56" fmla="*/ 433 w 867"/>
              <a:gd name="T57" fmla="*/ 342 h 866"/>
              <a:gd name="T58" fmla="*/ 433 w 867"/>
              <a:gd name="T59" fmla="*/ 342 h 866"/>
              <a:gd name="T60" fmla="*/ 432 w 867"/>
              <a:gd name="T61" fmla="*/ 342 h 866"/>
              <a:gd name="T62" fmla="*/ 249 w 867"/>
              <a:gd name="T63" fmla="*/ 408 h 866"/>
              <a:gd name="T64" fmla="*/ 88 w 867"/>
              <a:gd name="T65" fmla="*/ 362 h 866"/>
              <a:gd name="T66" fmla="*/ 37 w 867"/>
              <a:gd name="T67" fmla="*/ 366 h 866"/>
              <a:gd name="T68" fmla="*/ 433 w 867"/>
              <a:gd name="T69" fmla="*/ 69 h 866"/>
              <a:gd name="T70" fmla="*/ 830 w 867"/>
              <a:gd name="T71" fmla="*/ 368 h 866"/>
              <a:gd name="T72" fmla="*/ 617 w 867"/>
              <a:gd name="T73" fmla="*/ 401 h 866"/>
              <a:gd name="T74" fmla="*/ 617 w 867"/>
              <a:gd name="T75" fmla="*/ 401 h 866"/>
              <a:gd name="T76" fmla="*/ 617 w 867"/>
              <a:gd name="T77" fmla="*/ 401 h 866"/>
              <a:gd name="T78" fmla="*/ 395 w 867"/>
              <a:gd name="T79" fmla="*/ 31 h 866"/>
              <a:gd name="T80" fmla="*/ 472 w 867"/>
              <a:gd name="T81" fmla="*/ 31 h 866"/>
              <a:gd name="T82" fmla="*/ 488 w 867"/>
              <a:gd name="T83" fmla="*/ 15 h 866"/>
              <a:gd name="T84" fmla="*/ 472 w 867"/>
              <a:gd name="T85" fmla="*/ 0 h 866"/>
              <a:gd name="T86" fmla="*/ 395 w 867"/>
              <a:gd name="T87" fmla="*/ 0 h 866"/>
              <a:gd name="T88" fmla="*/ 380 w 867"/>
              <a:gd name="T89" fmla="*/ 15 h 866"/>
              <a:gd name="T90" fmla="*/ 395 w 867"/>
              <a:gd name="T91" fmla="*/ 31 h 866"/>
              <a:gd name="T92" fmla="*/ 395 w 867"/>
              <a:gd name="T93" fmla="*/ 31 h 866"/>
              <a:gd name="T94" fmla="*/ 395 w 867"/>
              <a:gd name="T95" fmla="*/ 31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67" h="866">
                <a:moveTo>
                  <a:pt x="865" y="382"/>
                </a:moveTo>
                <a:cubicBezTo>
                  <a:pt x="817" y="179"/>
                  <a:pt x="640" y="38"/>
                  <a:pt x="433" y="38"/>
                </a:cubicBezTo>
                <a:cubicBezTo>
                  <a:pt x="227" y="38"/>
                  <a:pt x="49" y="180"/>
                  <a:pt x="1" y="382"/>
                </a:cubicBezTo>
                <a:cubicBezTo>
                  <a:pt x="0" y="387"/>
                  <a:pt x="1" y="393"/>
                  <a:pt x="5" y="397"/>
                </a:cubicBezTo>
                <a:cubicBezTo>
                  <a:pt x="9" y="400"/>
                  <a:pt x="15" y="402"/>
                  <a:pt x="20" y="401"/>
                </a:cubicBezTo>
                <a:cubicBezTo>
                  <a:pt x="94" y="381"/>
                  <a:pt x="177" y="395"/>
                  <a:pt x="242" y="440"/>
                </a:cubicBezTo>
                <a:cubicBezTo>
                  <a:pt x="244" y="442"/>
                  <a:pt x="248" y="442"/>
                  <a:pt x="251" y="442"/>
                </a:cubicBezTo>
                <a:cubicBezTo>
                  <a:pt x="254" y="442"/>
                  <a:pt x="258" y="441"/>
                  <a:pt x="261" y="439"/>
                </a:cubicBezTo>
                <a:cubicBezTo>
                  <a:pt x="305" y="400"/>
                  <a:pt x="360" y="377"/>
                  <a:pt x="418" y="373"/>
                </a:cubicBezTo>
                <a:cubicBezTo>
                  <a:pt x="418" y="402"/>
                  <a:pt x="418" y="459"/>
                  <a:pt x="418" y="461"/>
                </a:cubicBezTo>
                <a:cubicBezTo>
                  <a:pt x="418" y="747"/>
                  <a:pt x="418" y="747"/>
                  <a:pt x="418" y="747"/>
                </a:cubicBezTo>
                <a:cubicBezTo>
                  <a:pt x="418" y="796"/>
                  <a:pt x="379" y="835"/>
                  <a:pt x="330" y="835"/>
                </a:cubicBezTo>
                <a:cubicBezTo>
                  <a:pt x="281" y="835"/>
                  <a:pt x="242" y="796"/>
                  <a:pt x="242" y="747"/>
                </a:cubicBezTo>
                <a:cubicBezTo>
                  <a:pt x="242" y="739"/>
                  <a:pt x="235" y="732"/>
                  <a:pt x="226" y="732"/>
                </a:cubicBezTo>
                <a:cubicBezTo>
                  <a:pt x="218" y="732"/>
                  <a:pt x="211" y="739"/>
                  <a:pt x="211" y="747"/>
                </a:cubicBezTo>
                <a:cubicBezTo>
                  <a:pt x="211" y="813"/>
                  <a:pt x="264" y="866"/>
                  <a:pt x="330" y="866"/>
                </a:cubicBezTo>
                <a:cubicBezTo>
                  <a:pt x="396" y="866"/>
                  <a:pt x="449" y="813"/>
                  <a:pt x="449" y="747"/>
                </a:cubicBezTo>
                <a:cubicBezTo>
                  <a:pt x="449" y="461"/>
                  <a:pt x="449" y="461"/>
                  <a:pt x="449" y="461"/>
                </a:cubicBezTo>
                <a:cubicBezTo>
                  <a:pt x="449" y="460"/>
                  <a:pt x="449" y="403"/>
                  <a:pt x="449" y="373"/>
                </a:cubicBezTo>
                <a:cubicBezTo>
                  <a:pt x="506" y="375"/>
                  <a:pt x="561" y="395"/>
                  <a:pt x="607" y="431"/>
                </a:cubicBezTo>
                <a:cubicBezTo>
                  <a:pt x="612" y="435"/>
                  <a:pt x="618" y="435"/>
                  <a:pt x="624" y="432"/>
                </a:cubicBezTo>
                <a:cubicBezTo>
                  <a:pt x="690" y="391"/>
                  <a:pt x="773" y="381"/>
                  <a:pt x="847" y="404"/>
                </a:cubicBezTo>
                <a:cubicBezTo>
                  <a:pt x="848" y="405"/>
                  <a:pt x="850" y="405"/>
                  <a:pt x="851" y="405"/>
                </a:cubicBezTo>
                <a:cubicBezTo>
                  <a:pt x="852" y="405"/>
                  <a:pt x="852" y="405"/>
                  <a:pt x="852" y="405"/>
                </a:cubicBezTo>
                <a:cubicBezTo>
                  <a:pt x="861" y="405"/>
                  <a:pt x="867" y="398"/>
                  <a:pt x="867" y="390"/>
                </a:cubicBezTo>
                <a:cubicBezTo>
                  <a:pt x="867" y="387"/>
                  <a:pt x="867" y="384"/>
                  <a:pt x="865" y="382"/>
                </a:cubicBezTo>
                <a:close/>
                <a:moveTo>
                  <a:pt x="617" y="401"/>
                </a:moveTo>
                <a:cubicBezTo>
                  <a:pt x="565" y="362"/>
                  <a:pt x="503" y="342"/>
                  <a:pt x="438" y="342"/>
                </a:cubicBezTo>
                <a:cubicBezTo>
                  <a:pt x="437" y="342"/>
                  <a:pt x="435" y="342"/>
                  <a:pt x="433" y="342"/>
                </a:cubicBezTo>
                <a:cubicBezTo>
                  <a:pt x="433" y="342"/>
                  <a:pt x="433" y="342"/>
                  <a:pt x="433" y="342"/>
                </a:cubicBezTo>
                <a:cubicBezTo>
                  <a:pt x="433" y="342"/>
                  <a:pt x="432" y="342"/>
                  <a:pt x="432" y="342"/>
                </a:cubicBezTo>
                <a:cubicBezTo>
                  <a:pt x="366" y="344"/>
                  <a:pt x="302" y="367"/>
                  <a:pt x="249" y="408"/>
                </a:cubicBezTo>
                <a:cubicBezTo>
                  <a:pt x="201" y="378"/>
                  <a:pt x="145" y="362"/>
                  <a:pt x="88" y="362"/>
                </a:cubicBezTo>
                <a:cubicBezTo>
                  <a:pt x="71" y="362"/>
                  <a:pt x="54" y="363"/>
                  <a:pt x="37" y="366"/>
                </a:cubicBezTo>
                <a:cubicBezTo>
                  <a:pt x="89" y="190"/>
                  <a:pt x="249" y="69"/>
                  <a:pt x="433" y="69"/>
                </a:cubicBezTo>
                <a:cubicBezTo>
                  <a:pt x="619" y="69"/>
                  <a:pt x="778" y="191"/>
                  <a:pt x="830" y="368"/>
                </a:cubicBezTo>
                <a:cubicBezTo>
                  <a:pt x="759" y="353"/>
                  <a:pt x="681" y="364"/>
                  <a:pt x="617" y="401"/>
                </a:cubicBezTo>
                <a:close/>
                <a:moveTo>
                  <a:pt x="617" y="401"/>
                </a:moveTo>
                <a:cubicBezTo>
                  <a:pt x="617" y="401"/>
                  <a:pt x="617" y="401"/>
                  <a:pt x="617" y="401"/>
                </a:cubicBezTo>
                <a:moveTo>
                  <a:pt x="395" y="31"/>
                </a:moveTo>
                <a:cubicBezTo>
                  <a:pt x="472" y="31"/>
                  <a:pt x="472" y="31"/>
                  <a:pt x="472" y="31"/>
                </a:cubicBezTo>
                <a:cubicBezTo>
                  <a:pt x="481" y="31"/>
                  <a:pt x="488" y="24"/>
                  <a:pt x="488" y="15"/>
                </a:cubicBezTo>
                <a:cubicBezTo>
                  <a:pt x="488" y="7"/>
                  <a:pt x="481" y="0"/>
                  <a:pt x="472" y="0"/>
                </a:cubicBezTo>
                <a:cubicBezTo>
                  <a:pt x="395" y="0"/>
                  <a:pt x="395" y="0"/>
                  <a:pt x="395" y="0"/>
                </a:cubicBezTo>
                <a:cubicBezTo>
                  <a:pt x="386" y="0"/>
                  <a:pt x="380" y="7"/>
                  <a:pt x="380" y="15"/>
                </a:cubicBezTo>
                <a:cubicBezTo>
                  <a:pt x="380" y="24"/>
                  <a:pt x="386" y="31"/>
                  <a:pt x="395" y="31"/>
                </a:cubicBezTo>
                <a:close/>
                <a:moveTo>
                  <a:pt x="395" y="31"/>
                </a:moveTo>
                <a:cubicBezTo>
                  <a:pt x="395" y="31"/>
                  <a:pt x="395" y="31"/>
                  <a:pt x="395" y="3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9" name="Freeform 267"/>
          <p:cNvSpPr>
            <a:spLocks noEditPoints="1"/>
          </p:cNvSpPr>
          <p:nvPr/>
        </p:nvSpPr>
        <p:spPr bwMode="auto">
          <a:xfrm>
            <a:off x="9555163" y="8097839"/>
            <a:ext cx="660400" cy="311150"/>
          </a:xfrm>
          <a:custGeom>
            <a:avLst/>
            <a:gdLst>
              <a:gd name="T0" fmla="*/ 15 w 866"/>
              <a:gd name="T1" fmla="*/ 30 h 408"/>
              <a:gd name="T2" fmla="*/ 851 w 866"/>
              <a:gd name="T3" fmla="*/ 30 h 408"/>
              <a:gd name="T4" fmla="*/ 866 w 866"/>
              <a:gd name="T5" fmla="*/ 15 h 408"/>
              <a:gd name="T6" fmla="*/ 851 w 866"/>
              <a:gd name="T7" fmla="*/ 0 h 408"/>
              <a:gd name="T8" fmla="*/ 15 w 866"/>
              <a:gd name="T9" fmla="*/ 0 h 408"/>
              <a:gd name="T10" fmla="*/ 0 w 866"/>
              <a:gd name="T11" fmla="*/ 15 h 408"/>
              <a:gd name="T12" fmla="*/ 15 w 866"/>
              <a:gd name="T13" fmla="*/ 30 h 408"/>
              <a:gd name="T14" fmla="*/ 15 w 866"/>
              <a:gd name="T15" fmla="*/ 30 h 408"/>
              <a:gd name="T16" fmla="*/ 15 w 866"/>
              <a:gd name="T17" fmla="*/ 30 h 408"/>
              <a:gd name="T18" fmla="*/ 851 w 866"/>
              <a:gd name="T19" fmla="*/ 190 h 408"/>
              <a:gd name="T20" fmla="*/ 15 w 866"/>
              <a:gd name="T21" fmla="*/ 190 h 408"/>
              <a:gd name="T22" fmla="*/ 0 w 866"/>
              <a:gd name="T23" fmla="*/ 205 h 408"/>
              <a:gd name="T24" fmla="*/ 15 w 866"/>
              <a:gd name="T25" fmla="*/ 220 h 408"/>
              <a:gd name="T26" fmla="*/ 851 w 866"/>
              <a:gd name="T27" fmla="*/ 220 h 408"/>
              <a:gd name="T28" fmla="*/ 866 w 866"/>
              <a:gd name="T29" fmla="*/ 205 h 408"/>
              <a:gd name="T30" fmla="*/ 851 w 866"/>
              <a:gd name="T31" fmla="*/ 190 h 408"/>
              <a:gd name="T32" fmla="*/ 851 w 866"/>
              <a:gd name="T33" fmla="*/ 190 h 408"/>
              <a:gd name="T34" fmla="*/ 851 w 866"/>
              <a:gd name="T35" fmla="*/ 190 h 408"/>
              <a:gd name="T36" fmla="*/ 851 w 866"/>
              <a:gd name="T37" fmla="*/ 378 h 408"/>
              <a:gd name="T38" fmla="*/ 15 w 866"/>
              <a:gd name="T39" fmla="*/ 378 h 408"/>
              <a:gd name="T40" fmla="*/ 0 w 866"/>
              <a:gd name="T41" fmla="*/ 393 h 408"/>
              <a:gd name="T42" fmla="*/ 15 w 866"/>
              <a:gd name="T43" fmla="*/ 408 h 408"/>
              <a:gd name="T44" fmla="*/ 851 w 866"/>
              <a:gd name="T45" fmla="*/ 408 h 408"/>
              <a:gd name="T46" fmla="*/ 866 w 866"/>
              <a:gd name="T47" fmla="*/ 393 h 408"/>
              <a:gd name="T48" fmla="*/ 851 w 866"/>
              <a:gd name="T49" fmla="*/ 378 h 408"/>
              <a:gd name="T50" fmla="*/ 851 w 866"/>
              <a:gd name="T51" fmla="*/ 378 h 408"/>
              <a:gd name="T52" fmla="*/ 851 w 866"/>
              <a:gd name="T53" fmla="*/ 378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66" h="408">
                <a:moveTo>
                  <a:pt x="15" y="30"/>
                </a:moveTo>
                <a:cubicBezTo>
                  <a:pt x="851" y="30"/>
                  <a:pt x="851" y="30"/>
                  <a:pt x="851" y="30"/>
                </a:cubicBezTo>
                <a:cubicBezTo>
                  <a:pt x="859" y="30"/>
                  <a:pt x="866" y="24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24"/>
                  <a:pt x="7" y="30"/>
                  <a:pt x="15" y="30"/>
                </a:cubicBezTo>
                <a:close/>
                <a:moveTo>
                  <a:pt x="15" y="30"/>
                </a:moveTo>
                <a:cubicBezTo>
                  <a:pt x="15" y="30"/>
                  <a:pt x="15" y="30"/>
                  <a:pt x="15" y="30"/>
                </a:cubicBezTo>
                <a:moveTo>
                  <a:pt x="851" y="190"/>
                </a:moveTo>
                <a:cubicBezTo>
                  <a:pt x="15" y="190"/>
                  <a:pt x="15" y="190"/>
                  <a:pt x="15" y="190"/>
                </a:cubicBezTo>
                <a:cubicBezTo>
                  <a:pt x="7" y="190"/>
                  <a:pt x="0" y="197"/>
                  <a:pt x="0" y="205"/>
                </a:cubicBezTo>
                <a:cubicBezTo>
                  <a:pt x="0" y="213"/>
                  <a:pt x="7" y="220"/>
                  <a:pt x="15" y="220"/>
                </a:cubicBezTo>
                <a:cubicBezTo>
                  <a:pt x="851" y="220"/>
                  <a:pt x="851" y="220"/>
                  <a:pt x="851" y="220"/>
                </a:cubicBezTo>
                <a:cubicBezTo>
                  <a:pt x="859" y="220"/>
                  <a:pt x="866" y="213"/>
                  <a:pt x="866" y="205"/>
                </a:cubicBezTo>
                <a:cubicBezTo>
                  <a:pt x="866" y="197"/>
                  <a:pt x="859" y="190"/>
                  <a:pt x="851" y="190"/>
                </a:cubicBezTo>
                <a:close/>
                <a:moveTo>
                  <a:pt x="851" y="190"/>
                </a:moveTo>
                <a:cubicBezTo>
                  <a:pt x="851" y="190"/>
                  <a:pt x="851" y="190"/>
                  <a:pt x="851" y="190"/>
                </a:cubicBezTo>
                <a:moveTo>
                  <a:pt x="851" y="378"/>
                </a:moveTo>
                <a:cubicBezTo>
                  <a:pt x="15" y="378"/>
                  <a:pt x="15" y="378"/>
                  <a:pt x="15" y="378"/>
                </a:cubicBezTo>
                <a:cubicBezTo>
                  <a:pt x="7" y="378"/>
                  <a:pt x="0" y="385"/>
                  <a:pt x="0" y="393"/>
                </a:cubicBezTo>
                <a:cubicBezTo>
                  <a:pt x="0" y="402"/>
                  <a:pt x="7" y="408"/>
                  <a:pt x="15" y="408"/>
                </a:cubicBezTo>
                <a:cubicBezTo>
                  <a:pt x="851" y="408"/>
                  <a:pt x="851" y="408"/>
                  <a:pt x="851" y="408"/>
                </a:cubicBezTo>
                <a:cubicBezTo>
                  <a:pt x="859" y="408"/>
                  <a:pt x="866" y="402"/>
                  <a:pt x="866" y="393"/>
                </a:cubicBezTo>
                <a:cubicBezTo>
                  <a:pt x="866" y="385"/>
                  <a:pt x="859" y="378"/>
                  <a:pt x="851" y="378"/>
                </a:cubicBezTo>
                <a:close/>
                <a:moveTo>
                  <a:pt x="851" y="378"/>
                </a:moveTo>
                <a:cubicBezTo>
                  <a:pt x="851" y="378"/>
                  <a:pt x="851" y="378"/>
                  <a:pt x="851" y="37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0" name="Freeform 268"/>
          <p:cNvSpPr>
            <a:spLocks noEditPoints="1"/>
          </p:cNvSpPr>
          <p:nvPr/>
        </p:nvSpPr>
        <p:spPr bwMode="auto">
          <a:xfrm>
            <a:off x="9555163" y="2043113"/>
            <a:ext cx="660400" cy="657226"/>
          </a:xfrm>
          <a:custGeom>
            <a:avLst/>
            <a:gdLst>
              <a:gd name="T0" fmla="*/ 433 w 866"/>
              <a:gd name="T1" fmla="*/ 0 h 866"/>
              <a:gd name="T2" fmla="*/ 0 w 866"/>
              <a:gd name="T3" fmla="*/ 433 h 866"/>
              <a:gd name="T4" fmla="*/ 433 w 866"/>
              <a:gd name="T5" fmla="*/ 866 h 866"/>
              <a:gd name="T6" fmla="*/ 866 w 866"/>
              <a:gd name="T7" fmla="*/ 433 h 866"/>
              <a:gd name="T8" fmla="*/ 433 w 866"/>
              <a:gd name="T9" fmla="*/ 0 h 866"/>
              <a:gd name="T10" fmla="*/ 448 w 866"/>
              <a:gd name="T11" fmla="*/ 31 h 866"/>
              <a:gd name="T12" fmla="*/ 706 w 866"/>
              <a:gd name="T13" fmla="*/ 138 h 866"/>
              <a:gd name="T14" fmla="*/ 448 w 866"/>
              <a:gd name="T15" fmla="*/ 396 h 866"/>
              <a:gd name="T16" fmla="*/ 448 w 866"/>
              <a:gd name="T17" fmla="*/ 31 h 866"/>
              <a:gd name="T18" fmla="*/ 433 w 866"/>
              <a:gd name="T19" fmla="*/ 836 h 866"/>
              <a:gd name="T20" fmla="*/ 31 w 866"/>
              <a:gd name="T21" fmla="*/ 433 h 866"/>
              <a:gd name="T22" fmla="*/ 418 w 866"/>
              <a:gd name="T23" fmla="*/ 31 h 866"/>
              <a:gd name="T24" fmla="*/ 418 w 866"/>
              <a:gd name="T25" fmla="*/ 433 h 866"/>
              <a:gd name="T26" fmla="*/ 419 w 866"/>
              <a:gd name="T27" fmla="*/ 439 h 866"/>
              <a:gd name="T28" fmla="*/ 427 w 866"/>
              <a:gd name="T29" fmla="*/ 447 h 866"/>
              <a:gd name="T30" fmla="*/ 433 w 866"/>
              <a:gd name="T31" fmla="*/ 448 h 866"/>
              <a:gd name="T32" fmla="*/ 439 w 866"/>
              <a:gd name="T33" fmla="*/ 447 h 866"/>
              <a:gd name="T34" fmla="*/ 444 w 866"/>
              <a:gd name="T35" fmla="*/ 444 h 866"/>
              <a:gd name="T36" fmla="*/ 728 w 866"/>
              <a:gd name="T37" fmla="*/ 160 h 866"/>
              <a:gd name="T38" fmla="*/ 836 w 866"/>
              <a:gd name="T39" fmla="*/ 433 h 866"/>
              <a:gd name="T40" fmla="*/ 433 w 866"/>
              <a:gd name="T41" fmla="*/ 836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66" h="866">
                <a:moveTo>
                  <a:pt x="433" y="0"/>
                </a:moveTo>
                <a:cubicBezTo>
                  <a:pt x="194" y="0"/>
                  <a:pt x="0" y="194"/>
                  <a:pt x="0" y="433"/>
                </a:cubicBezTo>
                <a:cubicBezTo>
                  <a:pt x="0" y="672"/>
                  <a:pt x="194" y="866"/>
                  <a:pt x="433" y="866"/>
                </a:cubicBezTo>
                <a:cubicBezTo>
                  <a:pt x="672" y="866"/>
                  <a:pt x="866" y="672"/>
                  <a:pt x="866" y="433"/>
                </a:cubicBezTo>
                <a:cubicBezTo>
                  <a:pt x="866" y="194"/>
                  <a:pt x="672" y="0"/>
                  <a:pt x="433" y="0"/>
                </a:cubicBezTo>
                <a:close/>
                <a:moveTo>
                  <a:pt x="448" y="31"/>
                </a:moveTo>
                <a:cubicBezTo>
                  <a:pt x="548" y="35"/>
                  <a:pt x="638" y="75"/>
                  <a:pt x="706" y="138"/>
                </a:cubicBezTo>
                <a:cubicBezTo>
                  <a:pt x="448" y="396"/>
                  <a:pt x="448" y="396"/>
                  <a:pt x="448" y="396"/>
                </a:cubicBezTo>
                <a:lnTo>
                  <a:pt x="448" y="31"/>
                </a:lnTo>
                <a:close/>
                <a:moveTo>
                  <a:pt x="433" y="836"/>
                </a:moveTo>
                <a:cubicBezTo>
                  <a:pt x="211" y="836"/>
                  <a:pt x="31" y="655"/>
                  <a:pt x="31" y="433"/>
                </a:cubicBezTo>
                <a:cubicBezTo>
                  <a:pt x="31" y="216"/>
                  <a:pt x="203" y="39"/>
                  <a:pt x="418" y="31"/>
                </a:cubicBezTo>
                <a:cubicBezTo>
                  <a:pt x="418" y="433"/>
                  <a:pt x="418" y="433"/>
                  <a:pt x="418" y="433"/>
                </a:cubicBezTo>
                <a:cubicBezTo>
                  <a:pt x="418" y="435"/>
                  <a:pt x="418" y="437"/>
                  <a:pt x="419" y="439"/>
                </a:cubicBezTo>
                <a:cubicBezTo>
                  <a:pt x="421" y="443"/>
                  <a:pt x="424" y="446"/>
                  <a:pt x="427" y="447"/>
                </a:cubicBezTo>
                <a:cubicBezTo>
                  <a:pt x="429" y="448"/>
                  <a:pt x="431" y="448"/>
                  <a:pt x="433" y="448"/>
                </a:cubicBezTo>
                <a:cubicBezTo>
                  <a:pt x="435" y="448"/>
                  <a:pt x="437" y="448"/>
                  <a:pt x="439" y="447"/>
                </a:cubicBezTo>
                <a:cubicBezTo>
                  <a:pt x="441" y="446"/>
                  <a:pt x="442" y="445"/>
                  <a:pt x="444" y="444"/>
                </a:cubicBezTo>
                <a:cubicBezTo>
                  <a:pt x="728" y="160"/>
                  <a:pt x="728" y="160"/>
                  <a:pt x="728" y="160"/>
                </a:cubicBezTo>
                <a:cubicBezTo>
                  <a:pt x="794" y="232"/>
                  <a:pt x="836" y="328"/>
                  <a:pt x="836" y="433"/>
                </a:cubicBezTo>
                <a:cubicBezTo>
                  <a:pt x="836" y="655"/>
                  <a:pt x="655" y="836"/>
                  <a:pt x="433" y="8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1" name="Freeform 269"/>
          <p:cNvSpPr>
            <a:spLocks noEditPoints="1"/>
          </p:cNvSpPr>
          <p:nvPr/>
        </p:nvSpPr>
        <p:spPr bwMode="auto">
          <a:xfrm>
            <a:off x="8015288" y="2043113"/>
            <a:ext cx="657226" cy="657226"/>
          </a:xfrm>
          <a:custGeom>
            <a:avLst/>
            <a:gdLst>
              <a:gd name="T0" fmla="*/ 863 w 864"/>
              <a:gd name="T1" fmla="*/ 388 h 864"/>
              <a:gd name="T2" fmla="*/ 470 w 864"/>
              <a:gd name="T3" fmla="*/ 0 h 864"/>
              <a:gd name="T4" fmla="*/ 455 w 864"/>
              <a:gd name="T5" fmla="*/ 16 h 864"/>
              <a:gd name="T6" fmla="*/ 455 w 864"/>
              <a:gd name="T7" fmla="*/ 393 h 864"/>
              <a:gd name="T8" fmla="*/ 470 w 864"/>
              <a:gd name="T9" fmla="*/ 408 h 864"/>
              <a:gd name="T10" fmla="*/ 848 w 864"/>
              <a:gd name="T11" fmla="*/ 408 h 864"/>
              <a:gd name="T12" fmla="*/ 849 w 864"/>
              <a:gd name="T13" fmla="*/ 408 h 864"/>
              <a:gd name="T14" fmla="*/ 864 w 864"/>
              <a:gd name="T15" fmla="*/ 393 h 864"/>
              <a:gd name="T16" fmla="*/ 863 w 864"/>
              <a:gd name="T17" fmla="*/ 388 h 864"/>
              <a:gd name="T18" fmla="*/ 486 w 864"/>
              <a:gd name="T19" fmla="*/ 378 h 864"/>
              <a:gd name="T20" fmla="*/ 486 w 864"/>
              <a:gd name="T21" fmla="*/ 31 h 864"/>
              <a:gd name="T22" fmla="*/ 832 w 864"/>
              <a:gd name="T23" fmla="*/ 378 h 864"/>
              <a:gd name="T24" fmla="*/ 486 w 864"/>
              <a:gd name="T25" fmla="*/ 378 h 864"/>
              <a:gd name="T26" fmla="*/ 770 w 864"/>
              <a:gd name="T27" fmla="*/ 456 h 864"/>
              <a:gd name="T28" fmla="*/ 408 w 864"/>
              <a:gd name="T29" fmla="*/ 456 h 864"/>
              <a:gd name="T30" fmla="*/ 408 w 864"/>
              <a:gd name="T31" fmla="*/ 94 h 864"/>
              <a:gd name="T32" fmla="*/ 392 w 864"/>
              <a:gd name="T33" fmla="*/ 78 h 864"/>
              <a:gd name="T34" fmla="*/ 0 w 864"/>
              <a:gd name="T35" fmla="*/ 471 h 864"/>
              <a:gd name="T36" fmla="*/ 392 w 864"/>
              <a:gd name="T37" fmla="*/ 864 h 864"/>
              <a:gd name="T38" fmla="*/ 785 w 864"/>
              <a:gd name="T39" fmla="*/ 471 h 864"/>
              <a:gd name="T40" fmla="*/ 770 w 864"/>
              <a:gd name="T41" fmla="*/ 456 h 864"/>
              <a:gd name="T42" fmla="*/ 392 w 864"/>
              <a:gd name="T43" fmla="*/ 833 h 864"/>
              <a:gd name="T44" fmla="*/ 30 w 864"/>
              <a:gd name="T45" fmla="*/ 471 h 864"/>
              <a:gd name="T46" fmla="*/ 377 w 864"/>
              <a:gd name="T47" fmla="*/ 109 h 864"/>
              <a:gd name="T48" fmla="*/ 377 w 864"/>
              <a:gd name="T49" fmla="*/ 471 h 864"/>
              <a:gd name="T50" fmla="*/ 392 w 864"/>
              <a:gd name="T51" fmla="*/ 486 h 864"/>
              <a:gd name="T52" fmla="*/ 754 w 864"/>
              <a:gd name="T53" fmla="*/ 486 h 864"/>
              <a:gd name="T54" fmla="*/ 392 w 864"/>
              <a:gd name="T55" fmla="*/ 833 h 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64" h="864">
                <a:moveTo>
                  <a:pt x="863" y="388"/>
                </a:moveTo>
                <a:cubicBezTo>
                  <a:pt x="860" y="174"/>
                  <a:pt x="685" y="0"/>
                  <a:pt x="470" y="0"/>
                </a:cubicBezTo>
                <a:cubicBezTo>
                  <a:pt x="462" y="0"/>
                  <a:pt x="455" y="7"/>
                  <a:pt x="455" y="16"/>
                </a:cubicBezTo>
                <a:cubicBezTo>
                  <a:pt x="455" y="393"/>
                  <a:pt x="455" y="393"/>
                  <a:pt x="455" y="393"/>
                </a:cubicBezTo>
                <a:cubicBezTo>
                  <a:pt x="455" y="401"/>
                  <a:pt x="462" y="408"/>
                  <a:pt x="470" y="408"/>
                </a:cubicBezTo>
                <a:cubicBezTo>
                  <a:pt x="848" y="408"/>
                  <a:pt x="848" y="408"/>
                  <a:pt x="848" y="408"/>
                </a:cubicBezTo>
                <a:cubicBezTo>
                  <a:pt x="848" y="408"/>
                  <a:pt x="848" y="408"/>
                  <a:pt x="849" y="408"/>
                </a:cubicBezTo>
                <a:cubicBezTo>
                  <a:pt x="857" y="408"/>
                  <a:pt x="864" y="401"/>
                  <a:pt x="864" y="393"/>
                </a:cubicBezTo>
                <a:cubicBezTo>
                  <a:pt x="864" y="391"/>
                  <a:pt x="863" y="390"/>
                  <a:pt x="863" y="388"/>
                </a:cubicBezTo>
                <a:close/>
                <a:moveTo>
                  <a:pt x="486" y="378"/>
                </a:moveTo>
                <a:cubicBezTo>
                  <a:pt x="486" y="31"/>
                  <a:pt x="486" y="31"/>
                  <a:pt x="486" y="31"/>
                </a:cubicBezTo>
                <a:cubicBezTo>
                  <a:pt x="673" y="39"/>
                  <a:pt x="825" y="190"/>
                  <a:pt x="832" y="378"/>
                </a:cubicBezTo>
                <a:lnTo>
                  <a:pt x="486" y="378"/>
                </a:lnTo>
                <a:close/>
                <a:moveTo>
                  <a:pt x="770" y="456"/>
                </a:moveTo>
                <a:cubicBezTo>
                  <a:pt x="408" y="456"/>
                  <a:pt x="408" y="456"/>
                  <a:pt x="408" y="456"/>
                </a:cubicBezTo>
                <a:cubicBezTo>
                  <a:pt x="408" y="94"/>
                  <a:pt x="408" y="94"/>
                  <a:pt x="408" y="94"/>
                </a:cubicBezTo>
                <a:cubicBezTo>
                  <a:pt x="408" y="85"/>
                  <a:pt x="401" y="78"/>
                  <a:pt x="392" y="78"/>
                </a:cubicBezTo>
                <a:cubicBezTo>
                  <a:pt x="176" y="78"/>
                  <a:pt x="0" y="254"/>
                  <a:pt x="0" y="471"/>
                </a:cubicBezTo>
                <a:cubicBezTo>
                  <a:pt x="0" y="687"/>
                  <a:pt x="176" y="864"/>
                  <a:pt x="392" y="864"/>
                </a:cubicBezTo>
                <a:cubicBezTo>
                  <a:pt x="609" y="864"/>
                  <a:pt x="785" y="687"/>
                  <a:pt x="785" y="471"/>
                </a:cubicBezTo>
                <a:cubicBezTo>
                  <a:pt x="785" y="463"/>
                  <a:pt x="778" y="456"/>
                  <a:pt x="770" y="456"/>
                </a:cubicBezTo>
                <a:close/>
                <a:moveTo>
                  <a:pt x="392" y="833"/>
                </a:moveTo>
                <a:cubicBezTo>
                  <a:pt x="192" y="833"/>
                  <a:pt x="30" y="671"/>
                  <a:pt x="30" y="471"/>
                </a:cubicBezTo>
                <a:cubicBezTo>
                  <a:pt x="30" y="276"/>
                  <a:pt x="184" y="117"/>
                  <a:pt x="377" y="109"/>
                </a:cubicBezTo>
                <a:cubicBezTo>
                  <a:pt x="377" y="471"/>
                  <a:pt x="377" y="471"/>
                  <a:pt x="377" y="471"/>
                </a:cubicBezTo>
                <a:cubicBezTo>
                  <a:pt x="377" y="479"/>
                  <a:pt x="384" y="486"/>
                  <a:pt x="392" y="486"/>
                </a:cubicBezTo>
                <a:cubicBezTo>
                  <a:pt x="754" y="486"/>
                  <a:pt x="754" y="486"/>
                  <a:pt x="754" y="486"/>
                </a:cubicBezTo>
                <a:cubicBezTo>
                  <a:pt x="746" y="679"/>
                  <a:pt x="587" y="833"/>
                  <a:pt x="392" y="8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2" name="Freeform 270"/>
          <p:cNvSpPr>
            <a:spLocks noEditPoints="1"/>
          </p:cNvSpPr>
          <p:nvPr/>
        </p:nvSpPr>
        <p:spPr bwMode="auto">
          <a:xfrm>
            <a:off x="6472238" y="2043113"/>
            <a:ext cx="657226" cy="657226"/>
          </a:xfrm>
          <a:custGeom>
            <a:avLst/>
            <a:gdLst>
              <a:gd name="T0" fmla="*/ 433 w 865"/>
              <a:gd name="T1" fmla="*/ 0 h 866"/>
              <a:gd name="T2" fmla="*/ 0 w 865"/>
              <a:gd name="T3" fmla="*/ 433 h 866"/>
              <a:gd name="T4" fmla="*/ 433 w 865"/>
              <a:gd name="T5" fmla="*/ 866 h 866"/>
              <a:gd name="T6" fmla="*/ 865 w 865"/>
              <a:gd name="T7" fmla="*/ 433 h 866"/>
              <a:gd name="T8" fmla="*/ 433 w 865"/>
              <a:gd name="T9" fmla="*/ 0 h 866"/>
              <a:gd name="T10" fmla="*/ 448 w 865"/>
              <a:gd name="T11" fmla="*/ 31 h 866"/>
              <a:gd name="T12" fmla="*/ 834 w 865"/>
              <a:gd name="T13" fmla="*/ 418 h 866"/>
              <a:gd name="T14" fmla="*/ 448 w 865"/>
              <a:gd name="T15" fmla="*/ 418 h 866"/>
              <a:gd name="T16" fmla="*/ 448 w 865"/>
              <a:gd name="T17" fmla="*/ 31 h 866"/>
              <a:gd name="T18" fmla="*/ 433 w 865"/>
              <a:gd name="T19" fmla="*/ 836 h 866"/>
              <a:gd name="T20" fmla="*/ 30 w 865"/>
              <a:gd name="T21" fmla="*/ 433 h 866"/>
              <a:gd name="T22" fmla="*/ 417 w 865"/>
              <a:gd name="T23" fmla="*/ 31 h 866"/>
              <a:gd name="T24" fmla="*/ 417 w 865"/>
              <a:gd name="T25" fmla="*/ 433 h 866"/>
              <a:gd name="T26" fmla="*/ 433 w 865"/>
              <a:gd name="T27" fmla="*/ 448 h 866"/>
              <a:gd name="T28" fmla="*/ 834 w 865"/>
              <a:gd name="T29" fmla="*/ 448 h 866"/>
              <a:gd name="T30" fmla="*/ 433 w 865"/>
              <a:gd name="T31" fmla="*/ 836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5" h="866">
                <a:moveTo>
                  <a:pt x="433" y="0"/>
                </a:moveTo>
                <a:cubicBezTo>
                  <a:pt x="194" y="0"/>
                  <a:pt x="0" y="194"/>
                  <a:pt x="0" y="433"/>
                </a:cubicBezTo>
                <a:cubicBezTo>
                  <a:pt x="0" y="672"/>
                  <a:pt x="194" y="866"/>
                  <a:pt x="433" y="866"/>
                </a:cubicBezTo>
                <a:cubicBezTo>
                  <a:pt x="671" y="866"/>
                  <a:pt x="865" y="672"/>
                  <a:pt x="865" y="433"/>
                </a:cubicBezTo>
                <a:cubicBezTo>
                  <a:pt x="865" y="194"/>
                  <a:pt x="671" y="0"/>
                  <a:pt x="433" y="0"/>
                </a:cubicBezTo>
                <a:close/>
                <a:moveTo>
                  <a:pt x="448" y="31"/>
                </a:moveTo>
                <a:cubicBezTo>
                  <a:pt x="657" y="39"/>
                  <a:pt x="826" y="208"/>
                  <a:pt x="834" y="418"/>
                </a:cubicBezTo>
                <a:cubicBezTo>
                  <a:pt x="448" y="418"/>
                  <a:pt x="448" y="418"/>
                  <a:pt x="448" y="418"/>
                </a:cubicBezTo>
                <a:lnTo>
                  <a:pt x="448" y="31"/>
                </a:lnTo>
                <a:close/>
                <a:moveTo>
                  <a:pt x="433" y="836"/>
                </a:moveTo>
                <a:cubicBezTo>
                  <a:pt x="211" y="836"/>
                  <a:pt x="30" y="655"/>
                  <a:pt x="30" y="433"/>
                </a:cubicBezTo>
                <a:cubicBezTo>
                  <a:pt x="30" y="216"/>
                  <a:pt x="202" y="39"/>
                  <a:pt x="417" y="31"/>
                </a:cubicBezTo>
                <a:cubicBezTo>
                  <a:pt x="417" y="433"/>
                  <a:pt x="417" y="433"/>
                  <a:pt x="417" y="433"/>
                </a:cubicBezTo>
                <a:cubicBezTo>
                  <a:pt x="417" y="441"/>
                  <a:pt x="424" y="448"/>
                  <a:pt x="433" y="448"/>
                </a:cubicBezTo>
                <a:cubicBezTo>
                  <a:pt x="834" y="448"/>
                  <a:pt x="834" y="448"/>
                  <a:pt x="834" y="448"/>
                </a:cubicBezTo>
                <a:cubicBezTo>
                  <a:pt x="826" y="663"/>
                  <a:pt x="649" y="836"/>
                  <a:pt x="433" y="8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3" name="Freeform 271"/>
          <p:cNvSpPr>
            <a:spLocks noEditPoints="1"/>
          </p:cNvSpPr>
          <p:nvPr/>
        </p:nvSpPr>
        <p:spPr bwMode="auto">
          <a:xfrm>
            <a:off x="5008564" y="2043113"/>
            <a:ext cx="501650" cy="657226"/>
          </a:xfrm>
          <a:custGeom>
            <a:avLst/>
            <a:gdLst>
              <a:gd name="T0" fmla="*/ 487 w 657"/>
              <a:gd name="T1" fmla="*/ 329 h 866"/>
              <a:gd name="T2" fmla="*/ 472 w 657"/>
              <a:gd name="T3" fmla="*/ 344 h 866"/>
              <a:gd name="T4" fmla="*/ 185 w 657"/>
              <a:gd name="T5" fmla="*/ 344 h 866"/>
              <a:gd name="T6" fmla="*/ 169 w 657"/>
              <a:gd name="T7" fmla="*/ 329 h 866"/>
              <a:gd name="T8" fmla="*/ 185 w 657"/>
              <a:gd name="T9" fmla="*/ 314 h 866"/>
              <a:gd name="T10" fmla="*/ 472 w 657"/>
              <a:gd name="T11" fmla="*/ 314 h 866"/>
              <a:gd name="T12" fmla="*/ 487 w 657"/>
              <a:gd name="T13" fmla="*/ 329 h 866"/>
              <a:gd name="T14" fmla="*/ 552 w 657"/>
              <a:gd name="T15" fmla="*/ 329 h 866"/>
              <a:gd name="T16" fmla="*/ 328 w 657"/>
              <a:gd name="T17" fmla="*/ 553 h 866"/>
              <a:gd name="T18" fmla="*/ 104 w 657"/>
              <a:gd name="T19" fmla="*/ 329 h 866"/>
              <a:gd name="T20" fmla="*/ 328 w 657"/>
              <a:gd name="T21" fmla="*/ 105 h 866"/>
              <a:gd name="T22" fmla="*/ 552 w 657"/>
              <a:gd name="T23" fmla="*/ 329 h 866"/>
              <a:gd name="T24" fmla="*/ 522 w 657"/>
              <a:gd name="T25" fmla="*/ 329 h 866"/>
              <a:gd name="T26" fmla="*/ 328 w 657"/>
              <a:gd name="T27" fmla="*/ 135 h 866"/>
              <a:gd name="T28" fmla="*/ 134 w 657"/>
              <a:gd name="T29" fmla="*/ 329 h 866"/>
              <a:gd name="T30" fmla="*/ 328 w 657"/>
              <a:gd name="T31" fmla="*/ 522 h 866"/>
              <a:gd name="T32" fmla="*/ 522 w 657"/>
              <a:gd name="T33" fmla="*/ 329 h 866"/>
              <a:gd name="T34" fmla="*/ 657 w 657"/>
              <a:gd name="T35" fmla="*/ 329 h 866"/>
              <a:gd name="T36" fmla="*/ 340 w 657"/>
              <a:gd name="T37" fmla="*/ 861 h 866"/>
              <a:gd name="T38" fmla="*/ 328 w 657"/>
              <a:gd name="T39" fmla="*/ 866 h 866"/>
              <a:gd name="T40" fmla="*/ 317 w 657"/>
              <a:gd name="T41" fmla="*/ 861 h 866"/>
              <a:gd name="T42" fmla="*/ 0 w 657"/>
              <a:gd name="T43" fmla="*/ 329 h 866"/>
              <a:gd name="T44" fmla="*/ 328 w 657"/>
              <a:gd name="T45" fmla="*/ 0 h 866"/>
              <a:gd name="T46" fmla="*/ 657 w 657"/>
              <a:gd name="T47" fmla="*/ 329 h 866"/>
              <a:gd name="T48" fmla="*/ 626 w 657"/>
              <a:gd name="T49" fmla="*/ 329 h 866"/>
              <a:gd name="T50" fmla="*/ 328 w 657"/>
              <a:gd name="T51" fmla="*/ 31 h 866"/>
              <a:gd name="T52" fmla="*/ 30 w 657"/>
              <a:gd name="T53" fmla="*/ 329 h 866"/>
              <a:gd name="T54" fmla="*/ 328 w 657"/>
              <a:gd name="T55" fmla="*/ 828 h 866"/>
              <a:gd name="T56" fmla="*/ 626 w 657"/>
              <a:gd name="T57" fmla="*/ 329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57" h="866">
                <a:moveTo>
                  <a:pt x="487" y="329"/>
                </a:moveTo>
                <a:cubicBezTo>
                  <a:pt x="487" y="337"/>
                  <a:pt x="480" y="344"/>
                  <a:pt x="472" y="344"/>
                </a:cubicBezTo>
                <a:cubicBezTo>
                  <a:pt x="185" y="344"/>
                  <a:pt x="185" y="344"/>
                  <a:pt x="185" y="344"/>
                </a:cubicBezTo>
                <a:cubicBezTo>
                  <a:pt x="176" y="344"/>
                  <a:pt x="169" y="337"/>
                  <a:pt x="169" y="329"/>
                </a:cubicBezTo>
                <a:cubicBezTo>
                  <a:pt x="169" y="320"/>
                  <a:pt x="176" y="314"/>
                  <a:pt x="185" y="314"/>
                </a:cubicBezTo>
                <a:cubicBezTo>
                  <a:pt x="472" y="314"/>
                  <a:pt x="472" y="314"/>
                  <a:pt x="472" y="314"/>
                </a:cubicBezTo>
                <a:cubicBezTo>
                  <a:pt x="480" y="314"/>
                  <a:pt x="487" y="320"/>
                  <a:pt x="487" y="329"/>
                </a:cubicBezTo>
                <a:close/>
                <a:moveTo>
                  <a:pt x="552" y="329"/>
                </a:moveTo>
                <a:cubicBezTo>
                  <a:pt x="552" y="452"/>
                  <a:pt x="452" y="553"/>
                  <a:pt x="328" y="553"/>
                </a:cubicBezTo>
                <a:cubicBezTo>
                  <a:pt x="205" y="553"/>
                  <a:pt x="104" y="452"/>
                  <a:pt x="104" y="329"/>
                </a:cubicBezTo>
                <a:cubicBezTo>
                  <a:pt x="104" y="205"/>
                  <a:pt x="205" y="105"/>
                  <a:pt x="328" y="105"/>
                </a:cubicBezTo>
                <a:cubicBezTo>
                  <a:pt x="452" y="105"/>
                  <a:pt x="552" y="205"/>
                  <a:pt x="552" y="329"/>
                </a:cubicBezTo>
                <a:close/>
                <a:moveTo>
                  <a:pt x="522" y="329"/>
                </a:moveTo>
                <a:cubicBezTo>
                  <a:pt x="522" y="222"/>
                  <a:pt x="435" y="135"/>
                  <a:pt x="328" y="135"/>
                </a:cubicBezTo>
                <a:cubicBezTo>
                  <a:pt x="221" y="135"/>
                  <a:pt x="134" y="222"/>
                  <a:pt x="134" y="329"/>
                </a:cubicBezTo>
                <a:cubicBezTo>
                  <a:pt x="134" y="435"/>
                  <a:pt x="221" y="522"/>
                  <a:pt x="328" y="522"/>
                </a:cubicBezTo>
                <a:cubicBezTo>
                  <a:pt x="435" y="522"/>
                  <a:pt x="522" y="435"/>
                  <a:pt x="522" y="329"/>
                </a:cubicBezTo>
                <a:close/>
                <a:moveTo>
                  <a:pt x="657" y="329"/>
                </a:moveTo>
                <a:cubicBezTo>
                  <a:pt x="657" y="505"/>
                  <a:pt x="352" y="846"/>
                  <a:pt x="340" y="861"/>
                </a:cubicBezTo>
                <a:cubicBezTo>
                  <a:pt x="337" y="864"/>
                  <a:pt x="333" y="866"/>
                  <a:pt x="328" y="866"/>
                </a:cubicBezTo>
                <a:cubicBezTo>
                  <a:pt x="324" y="866"/>
                  <a:pt x="320" y="864"/>
                  <a:pt x="317" y="861"/>
                </a:cubicBezTo>
                <a:cubicBezTo>
                  <a:pt x="304" y="846"/>
                  <a:pt x="0" y="505"/>
                  <a:pt x="0" y="329"/>
                </a:cubicBezTo>
                <a:cubicBezTo>
                  <a:pt x="0" y="148"/>
                  <a:pt x="147" y="0"/>
                  <a:pt x="328" y="0"/>
                </a:cubicBezTo>
                <a:cubicBezTo>
                  <a:pt x="509" y="0"/>
                  <a:pt x="657" y="148"/>
                  <a:pt x="657" y="329"/>
                </a:cubicBezTo>
                <a:close/>
                <a:moveTo>
                  <a:pt x="626" y="329"/>
                </a:moveTo>
                <a:cubicBezTo>
                  <a:pt x="626" y="164"/>
                  <a:pt x="493" y="31"/>
                  <a:pt x="328" y="31"/>
                </a:cubicBezTo>
                <a:cubicBezTo>
                  <a:pt x="164" y="31"/>
                  <a:pt x="30" y="164"/>
                  <a:pt x="30" y="329"/>
                </a:cubicBezTo>
                <a:cubicBezTo>
                  <a:pt x="30" y="476"/>
                  <a:pt x="272" y="764"/>
                  <a:pt x="328" y="828"/>
                </a:cubicBezTo>
                <a:cubicBezTo>
                  <a:pt x="384" y="764"/>
                  <a:pt x="626" y="476"/>
                  <a:pt x="626" y="3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4" name="Freeform 272"/>
          <p:cNvSpPr>
            <a:spLocks noEditPoints="1"/>
          </p:cNvSpPr>
          <p:nvPr/>
        </p:nvSpPr>
        <p:spPr bwMode="auto">
          <a:xfrm>
            <a:off x="18851564" y="11002963"/>
            <a:ext cx="577850" cy="657226"/>
          </a:xfrm>
          <a:custGeom>
            <a:avLst/>
            <a:gdLst>
              <a:gd name="T0" fmla="*/ 646 w 756"/>
              <a:gd name="T1" fmla="*/ 399 h 864"/>
              <a:gd name="T2" fmla="*/ 419 w 756"/>
              <a:gd name="T3" fmla="*/ 70 h 864"/>
              <a:gd name="T4" fmla="*/ 315 w 756"/>
              <a:gd name="T5" fmla="*/ 64 h 864"/>
              <a:gd name="T6" fmla="*/ 104 w 756"/>
              <a:gd name="T7" fmla="*/ 400 h 864"/>
              <a:gd name="T8" fmla="*/ 3 w 756"/>
              <a:gd name="T9" fmla="*/ 566 h 864"/>
              <a:gd name="T10" fmla="*/ 24 w 756"/>
              <a:gd name="T11" fmla="*/ 580 h 864"/>
              <a:gd name="T12" fmla="*/ 325 w 756"/>
              <a:gd name="T13" fmla="*/ 724 h 864"/>
              <a:gd name="T14" fmla="*/ 231 w 756"/>
              <a:gd name="T15" fmla="*/ 801 h 864"/>
              <a:gd name="T16" fmla="*/ 237 w 756"/>
              <a:gd name="T17" fmla="*/ 862 h 864"/>
              <a:gd name="T18" fmla="*/ 250 w 756"/>
              <a:gd name="T19" fmla="*/ 863 h 864"/>
              <a:gd name="T20" fmla="*/ 388 w 756"/>
              <a:gd name="T21" fmla="*/ 831 h 864"/>
              <a:gd name="T22" fmla="*/ 498 w 756"/>
              <a:gd name="T23" fmla="*/ 859 h 864"/>
              <a:gd name="T24" fmla="*/ 503 w 756"/>
              <a:gd name="T25" fmla="*/ 804 h 864"/>
              <a:gd name="T26" fmla="*/ 432 w 756"/>
              <a:gd name="T27" fmla="*/ 470 h 864"/>
              <a:gd name="T28" fmla="*/ 747 w 756"/>
              <a:gd name="T29" fmla="*/ 568 h 864"/>
              <a:gd name="T30" fmla="*/ 744 w 756"/>
              <a:gd name="T31" fmla="*/ 466 h 864"/>
              <a:gd name="T32" fmla="*/ 423 w 756"/>
              <a:gd name="T33" fmla="*/ 436 h 864"/>
              <a:gd name="T34" fmla="*/ 404 w 756"/>
              <a:gd name="T35" fmla="*/ 449 h 864"/>
              <a:gd name="T36" fmla="*/ 370 w 756"/>
              <a:gd name="T37" fmla="*/ 739 h 864"/>
              <a:gd name="T38" fmla="*/ 476 w 756"/>
              <a:gd name="T39" fmla="*/ 817 h 864"/>
              <a:gd name="T40" fmla="*/ 395 w 756"/>
              <a:gd name="T41" fmla="*/ 801 h 864"/>
              <a:gd name="T42" fmla="*/ 342 w 756"/>
              <a:gd name="T43" fmla="*/ 800 h 864"/>
              <a:gd name="T44" fmla="*/ 258 w 756"/>
              <a:gd name="T45" fmla="*/ 828 h 864"/>
              <a:gd name="T46" fmla="*/ 347 w 756"/>
              <a:gd name="T47" fmla="*/ 756 h 864"/>
              <a:gd name="T48" fmla="*/ 355 w 756"/>
              <a:gd name="T49" fmla="*/ 723 h 864"/>
              <a:gd name="T50" fmla="*/ 322 w 756"/>
              <a:gd name="T51" fmla="*/ 443 h 864"/>
              <a:gd name="T52" fmla="*/ 308 w 756"/>
              <a:gd name="T53" fmla="*/ 442 h 864"/>
              <a:gd name="T54" fmla="*/ 39 w 756"/>
              <a:gd name="T55" fmla="*/ 481 h 864"/>
              <a:gd name="T56" fmla="*/ 320 w 756"/>
              <a:gd name="T57" fmla="*/ 287 h 864"/>
              <a:gd name="T58" fmla="*/ 345 w 756"/>
              <a:gd name="T59" fmla="*/ 69 h 864"/>
              <a:gd name="T60" fmla="*/ 389 w 756"/>
              <a:gd name="T61" fmla="*/ 75 h 864"/>
              <a:gd name="T62" fmla="*/ 417 w 756"/>
              <a:gd name="T63" fmla="*/ 280 h 864"/>
              <a:gd name="T64" fmla="*/ 718 w 756"/>
              <a:gd name="T65" fmla="*/ 481 h 864"/>
              <a:gd name="T66" fmla="*/ 428 w 756"/>
              <a:gd name="T67" fmla="*/ 437 h 864"/>
              <a:gd name="T68" fmla="*/ 428 w 756"/>
              <a:gd name="T69" fmla="*/ 437 h 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56" h="864">
                <a:moveTo>
                  <a:pt x="744" y="466"/>
                </a:moveTo>
                <a:cubicBezTo>
                  <a:pt x="728" y="439"/>
                  <a:pt x="658" y="404"/>
                  <a:pt x="646" y="399"/>
                </a:cubicBezTo>
                <a:cubicBezTo>
                  <a:pt x="436" y="257"/>
                  <a:pt x="436" y="257"/>
                  <a:pt x="436" y="257"/>
                </a:cubicBezTo>
                <a:cubicBezTo>
                  <a:pt x="419" y="70"/>
                  <a:pt x="419" y="70"/>
                  <a:pt x="419" y="70"/>
                </a:cubicBezTo>
                <a:cubicBezTo>
                  <a:pt x="417" y="58"/>
                  <a:pt x="403" y="0"/>
                  <a:pt x="366" y="0"/>
                </a:cubicBezTo>
                <a:cubicBezTo>
                  <a:pt x="329" y="0"/>
                  <a:pt x="317" y="56"/>
                  <a:pt x="315" y="64"/>
                </a:cubicBezTo>
                <a:cubicBezTo>
                  <a:pt x="296" y="266"/>
                  <a:pt x="296" y="266"/>
                  <a:pt x="296" y="266"/>
                </a:cubicBezTo>
                <a:cubicBezTo>
                  <a:pt x="104" y="400"/>
                  <a:pt x="104" y="400"/>
                  <a:pt x="104" y="400"/>
                </a:cubicBezTo>
                <a:cubicBezTo>
                  <a:pt x="92" y="407"/>
                  <a:pt x="27" y="441"/>
                  <a:pt x="13" y="466"/>
                </a:cubicBezTo>
                <a:cubicBezTo>
                  <a:pt x="0" y="489"/>
                  <a:pt x="3" y="553"/>
                  <a:pt x="3" y="566"/>
                </a:cubicBezTo>
                <a:cubicBezTo>
                  <a:pt x="4" y="571"/>
                  <a:pt x="6" y="576"/>
                  <a:pt x="10" y="578"/>
                </a:cubicBezTo>
                <a:cubicBezTo>
                  <a:pt x="14" y="581"/>
                  <a:pt x="19" y="581"/>
                  <a:pt x="24" y="580"/>
                </a:cubicBezTo>
                <a:cubicBezTo>
                  <a:pt x="300" y="477"/>
                  <a:pt x="300" y="477"/>
                  <a:pt x="300" y="477"/>
                </a:cubicBezTo>
                <a:cubicBezTo>
                  <a:pt x="325" y="724"/>
                  <a:pt x="325" y="724"/>
                  <a:pt x="325" y="724"/>
                </a:cubicBezTo>
                <a:cubicBezTo>
                  <a:pt x="325" y="727"/>
                  <a:pt x="325" y="730"/>
                  <a:pt x="325" y="733"/>
                </a:cubicBezTo>
                <a:cubicBezTo>
                  <a:pt x="300" y="746"/>
                  <a:pt x="244" y="776"/>
                  <a:pt x="231" y="801"/>
                </a:cubicBezTo>
                <a:cubicBezTo>
                  <a:pt x="225" y="813"/>
                  <a:pt x="228" y="837"/>
                  <a:pt x="230" y="851"/>
                </a:cubicBezTo>
                <a:cubicBezTo>
                  <a:pt x="231" y="856"/>
                  <a:pt x="233" y="859"/>
                  <a:pt x="237" y="862"/>
                </a:cubicBezTo>
                <a:cubicBezTo>
                  <a:pt x="239" y="863"/>
                  <a:pt x="242" y="864"/>
                  <a:pt x="245" y="864"/>
                </a:cubicBezTo>
                <a:cubicBezTo>
                  <a:pt x="247" y="864"/>
                  <a:pt x="248" y="864"/>
                  <a:pt x="250" y="863"/>
                </a:cubicBezTo>
                <a:cubicBezTo>
                  <a:pt x="344" y="831"/>
                  <a:pt x="344" y="831"/>
                  <a:pt x="344" y="831"/>
                </a:cubicBezTo>
                <a:cubicBezTo>
                  <a:pt x="388" y="831"/>
                  <a:pt x="388" y="831"/>
                  <a:pt x="388" y="831"/>
                </a:cubicBezTo>
                <a:cubicBezTo>
                  <a:pt x="485" y="861"/>
                  <a:pt x="485" y="861"/>
                  <a:pt x="485" y="861"/>
                </a:cubicBezTo>
                <a:cubicBezTo>
                  <a:pt x="490" y="862"/>
                  <a:pt x="494" y="862"/>
                  <a:pt x="498" y="859"/>
                </a:cubicBezTo>
                <a:cubicBezTo>
                  <a:pt x="502" y="857"/>
                  <a:pt x="504" y="853"/>
                  <a:pt x="505" y="849"/>
                </a:cubicBezTo>
                <a:cubicBezTo>
                  <a:pt x="507" y="834"/>
                  <a:pt x="509" y="814"/>
                  <a:pt x="503" y="804"/>
                </a:cubicBezTo>
                <a:cubicBezTo>
                  <a:pt x="489" y="777"/>
                  <a:pt x="427" y="746"/>
                  <a:pt x="401" y="733"/>
                </a:cubicBezTo>
                <a:cubicBezTo>
                  <a:pt x="432" y="470"/>
                  <a:pt x="432" y="470"/>
                  <a:pt x="432" y="470"/>
                </a:cubicBezTo>
                <a:cubicBezTo>
                  <a:pt x="733" y="569"/>
                  <a:pt x="733" y="569"/>
                  <a:pt x="733" y="569"/>
                </a:cubicBezTo>
                <a:cubicBezTo>
                  <a:pt x="738" y="571"/>
                  <a:pt x="743" y="570"/>
                  <a:pt x="747" y="568"/>
                </a:cubicBezTo>
                <a:cubicBezTo>
                  <a:pt x="751" y="565"/>
                  <a:pt x="753" y="560"/>
                  <a:pt x="753" y="556"/>
                </a:cubicBezTo>
                <a:cubicBezTo>
                  <a:pt x="754" y="540"/>
                  <a:pt x="756" y="486"/>
                  <a:pt x="744" y="466"/>
                </a:cubicBezTo>
                <a:close/>
                <a:moveTo>
                  <a:pt x="428" y="437"/>
                </a:moveTo>
                <a:cubicBezTo>
                  <a:pt x="427" y="436"/>
                  <a:pt x="425" y="436"/>
                  <a:pt x="423" y="436"/>
                </a:cubicBezTo>
                <a:cubicBezTo>
                  <a:pt x="419" y="436"/>
                  <a:pt x="419" y="436"/>
                  <a:pt x="419" y="436"/>
                </a:cubicBezTo>
                <a:cubicBezTo>
                  <a:pt x="411" y="436"/>
                  <a:pt x="405" y="442"/>
                  <a:pt x="404" y="449"/>
                </a:cubicBezTo>
                <a:cubicBezTo>
                  <a:pt x="370" y="732"/>
                  <a:pt x="370" y="732"/>
                  <a:pt x="370" y="732"/>
                </a:cubicBezTo>
                <a:cubicBezTo>
                  <a:pt x="370" y="734"/>
                  <a:pt x="370" y="737"/>
                  <a:pt x="370" y="739"/>
                </a:cubicBezTo>
                <a:cubicBezTo>
                  <a:pt x="368" y="746"/>
                  <a:pt x="372" y="753"/>
                  <a:pt x="378" y="756"/>
                </a:cubicBezTo>
                <a:cubicBezTo>
                  <a:pt x="414" y="772"/>
                  <a:pt x="468" y="802"/>
                  <a:pt x="476" y="817"/>
                </a:cubicBezTo>
                <a:cubicBezTo>
                  <a:pt x="476" y="819"/>
                  <a:pt x="477" y="822"/>
                  <a:pt x="476" y="826"/>
                </a:cubicBezTo>
                <a:cubicBezTo>
                  <a:pt x="395" y="801"/>
                  <a:pt x="395" y="801"/>
                  <a:pt x="395" y="801"/>
                </a:cubicBezTo>
                <a:cubicBezTo>
                  <a:pt x="394" y="800"/>
                  <a:pt x="392" y="800"/>
                  <a:pt x="391" y="800"/>
                </a:cubicBezTo>
                <a:cubicBezTo>
                  <a:pt x="342" y="800"/>
                  <a:pt x="342" y="800"/>
                  <a:pt x="342" y="800"/>
                </a:cubicBezTo>
                <a:cubicBezTo>
                  <a:pt x="340" y="800"/>
                  <a:pt x="338" y="800"/>
                  <a:pt x="337" y="801"/>
                </a:cubicBezTo>
                <a:cubicBezTo>
                  <a:pt x="258" y="828"/>
                  <a:pt x="258" y="828"/>
                  <a:pt x="258" y="828"/>
                </a:cubicBezTo>
                <a:cubicBezTo>
                  <a:pt x="258" y="822"/>
                  <a:pt x="258" y="817"/>
                  <a:pt x="258" y="815"/>
                </a:cubicBezTo>
                <a:cubicBezTo>
                  <a:pt x="266" y="800"/>
                  <a:pt x="315" y="772"/>
                  <a:pt x="347" y="756"/>
                </a:cubicBezTo>
                <a:cubicBezTo>
                  <a:pt x="353" y="753"/>
                  <a:pt x="356" y="747"/>
                  <a:pt x="356" y="741"/>
                </a:cubicBezTo>
                <a:cubicBezTo>
                  <a:pt x="355" y="736"/>
                  <a:pt x="355" y="730"/>
                  <a:pt x="355" y="723"/>
                </a:cubicBezTo>
                <a:cubicBezTo>
                  <a:pt x="329" y="454"/>
                  <a:pt x="329" y="454"/>
                  <a:pt x="329" y="454"/>
                </a:cubicBezTo>
                <a:cubicBezTo>
                  <a:pt x="328" y="450"/>
                  <a:pt x="326" y="446"/>
                  <a:pt x="322" y="443"/>
                </a:cubicBezTo>
                <a:cubicBezTo>
                  <a:pt x="319" y="441"/>
                  <a:pt x="317" y="441"/>
                  <a:pt x="314" y="441"/>
                </a:cubicBezTo>
                <a:cubicBezTo>
                  <a:pt x="312" y="441"/>
                  <a:pt x="310" y="441"/>
                  <a:pt x="308" y="442"/>
                </a:cubicBezTo>
                <a:cubicBezTo>
                  <a:pt x="33" y="544"/>
                  <a:pt x="33" y="544"/>
                  <a:pt x="33" y="544"/>
                </a:cubicBezTo>
                <a:cubicBezTo>
                  <a:pt x="33" y="517"/>
                  <a:pt x="35" y="489"/>
                  <a:pt x="39" y="481"/>
                </a:cubicBezTo>
                <a:cubicBezTo>
                  <a:pt x="47" y="468"/>
                  <a:pt x="90" y="442"/>
                  <a:pt x="120" y="426"/>
                </a:cubicBezTo>
                <a:cubicBezTo>
                  <a:pt x="320" y="287"/>
                  <a:pt x="320" y="287"/>
                  <a:pt x="320" y="287"/>
                </a:cubicBezTo>
                <a:cubicBezTo>
                  <a:pt x="323" y="284"/>
                  <a:pt x="325" y="280"/>
                  <a:pt x="326" y="276"/>
                </a:cubicBezTo>
                <a:cubicBezTo>
                  <a:pt x="345" y="69"/>
                  <a:pt x="345" y="69"/>
                  <a:pt x="345" y="69"/>
                </a:cubicBezTo>
                <a:cubicBezTo>
                  <a:pt x="349" y="51"/>
                  <a:pt x="359" y="30"/>
                  <a:pt x="366" y="30"/>
                </a:cubicBezTo>
                <a:cubicBezTo>
                  <a:pt x="372" y="30"/>
                  <a:pt x="384" y="52"/>
                  <a:pt x="389" y="75"/>
                </a:cubicBezTo>
                <a:cubicBezTo>
                  <a:pt x="407" y="268"/>
                  <a:pt x="407" y="268"/>
                  <a:pt x="407" y="268"/>
                </a:cubicBezTo>
                <a:cubicBezTo>
                  <a:pt x="407" y="274"/>
                  <a:pt x="411" y="278"/>
                  <a:pt x="417" y="280"/>
                </a:cubicBezTo>
                <a:cubicBezTo>
                  <a:pt x="631" y="425"/>
                  <a:pt x="631" y="425"/>
                  <a:pt x="631" y="425"/>
                </a:cubicBezTo>
                <a:cubicBezTo>
                  <a:pt x="662" y="440"/>
                  <a:pt x="709" y="467"/>
                  <a:pt x="718" y="481"/>
                </a:cubicBezTo>
                <a:cubicBezTo>
                  <a:pt x="721" y="487"/>
                  <a:pt x="723" y="511"/>
                  <a:pt x="723" y="534"/>
                </a:cubicBezTo>
                <a:lnTo>
                  <a:pt x="428" y="437"/>
                </a:lnTo>
                <a:close/>
                <a:moveTo>
                  <a:pt x="428" y="437"/>
                </a:moveTo>
                <a:cubicBezTo>
                  <a:pt x="428" y="437"/>
                  <a:pt x="428" y="437"/>
                  <a:pt x="428" y="4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5" name="Freeform 273"/>
          <p:cNvSpPr>
            <a:spLocks noEditPoints="1"/>
          </p:cNvSpPr>
          <p:nvPr/>
        </p:nvSpPr>
        <p:spPr bwMode="auto">
          <a:xfrm>
            <a:off x="3386137" y="5075239"/>
            <a:ext cx="660400" cy="657226"/>
          </a:xfrm>
          <a:custGeom>
            <a:avLst/>
            <a:gdLst>
              <a:gd name="T0" fmla="*/ 851 w 866"/>
              <a:gd name="T1" fmla="*/ 0 h 866"/>
              <a:gd name="T2" fmla="*/ 15 w 866"/>
              <a:gd name="T3" fmla="*/ 0 h 866"/>
              <a:gd name="T4" fmla="*/ 0 w 866"/>
              <a:gd name="T5" fmla="*/ 15 h 866"/>
              <a:gd name="T6" fmla="*/ 0 w 866"/>
              <a:gd name="T7" fmla="*/ 851 h 866"/>
              <a:gd name="T8" fmla="*/ 15 w 866"/>
              <a:gd name="T9" fmla="*/ 866 h 866"/>
              <a:gd name="T10" fmla="*/ 851 w 866"/>
              <a:gd name="T11" fmla="*/ 866 h 866"/>
              <a:gd name="T12" fmla="*/ 866 w 866"/>
              <a:gd name="T13" fmla="*/ 851 h 866"/>
              <a:gd name="T14" fmla="*/ 866 w 866"/>
              <a:gd name="T15" fmla="*/ 15 h 866"/>
              <a:gd name="T16" fmla="*/ 851 w 866"/>
              <a:gd name="T17" fmla="*/ 0 h 866"/>
              <a:gd name="T18" fmla="*/ 836 w 866"/>
              <a:gd name="T19" fmla="*/ 835 h 866"/>
              <a:gd name="T20" fmla="*/ 30 w 866"/>
              <a:gd name="T21" fmla="*/ 835 h 866"/>
              <a:gd name="T22" fmla="*/ 30 w 866"/>
              <a:gd name="T23" fmla="*/ 30 h 866"/>
              <a:gd name="T24" fmla="*/ 836 w 866"/>
              <a:gd name="T25" fmla="*/ 30 h 866"/>
              <a:gd name="T26" fmla="*/ 836 w 866"/>
              <a:gd name="T27" fmla="*/ 835 h 866"/>
              <a:gd name="T28" fmla="*/ 115 w 866"/>
              <a:gd name="T29" fmla="*/ 433 h 866"/>
              <a:gd name="T30" fmla="*/ 130 w 866"/>
              <a:gd name="T31" fmla="*/ 418 h 866"/>
              <a:gd name="T32" fmla="*/ 418 w 866"/>
              <a:gd name="T33" fmla="*/ 418 h 866"/>
              <a:gd name="T34" fmla="*/ 418 w 866"/>
              <a:gd name="T35" fmla="*/ 130 h 866"/>
              <a:gd name="T36" fmla="*/ 433 w 866"/>
              <a:gd name="T37" fmla="*/ 115 h 866"/>
              <a:gd name="T38" fmla="*/ 448 w 866"/>
              <a:gd name="T39" fmla="*/ 130 h 866"/>
              <a:gd name="T40" fmla="*/ 448 w 866"/>
              <a:gd name="T41" fmla="*/ 418 h 866"/>
              <a:gd name="T42" fmla="*/ 736 w 866"/>
              <a:gd name="T43" fmla="*/ 418 h 866"/>
              <a:gd name="T44" fmla="*/ 751 w 866"/>
              <a:gd name="T45" fmla="*/ 433 h 866"/>
              <a:gd name="T46" fmla="*/ 736 w 866"/>
              <a:gd name="T47" fmla="*/ 448 h 866"/>
              <a:gd name="T48" fmla="*/ 448 w 866"/>
              <a:gd name="T49" fmla="*/ 448 h 866"/>
              <a:gd name="T50" fmla="*/ 448 w 866"/>
              <a:gd name="T51" fmla="*/ 735 h 866"/>
              <a:gd name="T52" fmla="*/ 433 w 866"/>
              <a:gd name="T53" fmla="*/ 750 h 866"/>
              <a:gd name="T54" fmla="*/ 418 w 866"/>
              <a:gd name="T55" fmla="*/ 735 h 866"/>
              <a:gd name="T56" fmla="*/ 418 w 866"/>
              <a:gd name="T57" fmla="*/ 448 h 866"/>
              <a:gd name="T58" fmla="*/ 130 w 866"/>
              <a:gd name="T59" fmla="*/ 448 h 866"/>
              <a:gd name="T60" fmla="*/ 115 w 866"/>
              <a:gd name="T61" fmla="*/ 433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66" h="866">
                <a:moveTo>
                  <a:pt x="851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851"/>
                  <a:pt x="0" y="851"/>
                  <a:pt x="0" y="851"/>
                </a:cubicBezTo>
                <a:cubicBezTo>
                  <a:pt x="0" y="859"/>
                  <a:pt x="7" y="866"/>
                  <a:pt x="15" y="866"/>
                </a:cubicBezTo>
                <a:cubicBezTo>
                  <a:pt x="851" y="866"/>
                  <a:pt x="851" y="866"/>
                  <a:pt x="851" y="866"/>
                </a:cubicBezTo>
                <a:cubicBezTo>
                  <a:pt x="859" y="866"/>
                  <a:pt x="866" y="859"/>
                  <a:pt x="866" y="851"/>
                </a:cubicBezTo>
                <a:cubicBezTo>
                  <a:pt x="866" y="15"/>
                  <a:pt x="866" y="15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lose/>
                <a:moveTo>
                  <a:pt x="836" y="835"/>
                </a:moveTo>
                <a:cubicBezTo>
                  <a:pt x="30" y="835"/>
                  <a:pt x="30" y="835"/>
                  <a:pt x="30" y="835"/>
                </a:cubicBezTo>
                <a:cubicBezTo>
                  <a:pt x="30" y="30"/>
                  <a:pt x="30" y="30"/>
                  <a:pt x="30" y="30"/>
                </a:cubicBezTo>
                <a:cubicBezTo>
                  <a:pt x="836" y="30"/>
                  <a:pt x="836" y="30"/>
                  <a:pt x="836" y="30"/>
                </a:cubicBezTo>
                <a:lnTo>
                  <a:pt x="836" y="835"/>
                </a:lnTo>
                <a:close/>
                <a:moveTo>
                  <a:pt x="115" y="433"/>
                </a:moveTo>
                <a:cubicBezTo>
                  <a:pt x="115" y="424"/>
                  <a:pt x="122" y="418"/>
                  <a:pt x="130" y="418"/>
                </a:cubicBezTo>
                <a:cubicBezTo>
                  <a:pt x="418" y="418"/>
                  <a:pt x="418" y="418"/>
                  <a:pt x="418" y="418"/>
                </a:cubicBezTo>
                <a:cubicBezTo>
                  <a:pt x="418" y="130"/>
                  <a:pt x="418" y="130"/>
                  <a:pt x="418" y="130"/>
                </a:cubicBezTo>
                <a:cubicBezTo>
                  <a:pt x="418" y="122"/>
                  <a:pt x="425" y="115"/>
                  <a:pt x="433" y="115"/>
                </a:cubicBezTo>
                <a:cubicBezTo>
                  <a:pt x="441" y="115"/>
                  <a:pt x="448" y="122"/>
                  <a:pt x="448" y="130"/>
                </a:cubicBezTo>
                <a:cubicBezTo>
                  <a:pt x="448" y="418"/>
                  <a:pt x="448" y="418"/>
                  <a:pt x="448" y="418"/>
                </a:cubicBezTo>
                <a:cubicBezTo>
                  <a:pt x="736" y="418"/>
                  <a:pt x="736" y="418"/>
                  <a:pt x="736" y="418"/>
                </a:cubicBezTo>
                <a:cubicBezTo>
                  <a:pt x="744" y="418"/>
                  <a:pt x="751" y="424"/>
                  <a:pt x="751" y="433"/>
                </a:cubicBezTo>
                <a:cubicBezTo>
                  <a:pt x="751" y="441"/>
                  <a:pt x="744" y="448"/>
                  <a:pt x="736" y="448"/>
                </a:cubicBezTo>
                <a:cubicBezTo>
                  <a:pt x="448" y="448"/>
                  <a:pt x="448" y="448"/>
                  <a:pt x="448" y="448"/>
                </a:cubicBezTo>
                <a:cubicBezTo>
                  <a:pt x="448" y="735"/>
                  <a:pt x="448" y="735"/>
                  <a:pt x="448" y="735"/>
                </a:cubicBezTo>
                <a:cubicBezTo>
                  <a:pt x="448" y="744"/>
                  <a:pt x="441" y="750"/>
                  <a:pt x="433" y="750"/>
                </a:cubicBezTo>
                <a:cubicBezTo>
                  <a:pt x="425" y="750"/>
                  <a:pt x="418" y="744"/>
                  <a:pt x="418" y="735"/>
                </a:cubicBezTo>
                <a:cubicBezTo>
                  <a:pt x="418" y="448"/>
                  <a:pt x="418" y="448"/>
                  <a:pt x="418" y="448"/>
                </a:cubicBezTo>
                <a:cubicBezTo>
                  <a:pt x="130" y="448"/>
                  <a:pt x="130" y="448"/>
                  <a:pt x="130" y="448"/>
                </a:cubicBezTo>
                <a:cubicBezTo>
                  <a:pt x="122" y="448"/>
                  <a:pt x="115" y="441"/>
                  <a:pt x="115" y="4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6" name="Freeform 274"/>
          <p:cNvSpPr>
            <a:spLocks noEditPoints="1"/>
          </p:cNvSpPr>
          <p:nvPr/>
        </p:nvSpPr>
        <p:spPr bwMode="auto">
          <a:xfrm>
            <a:off x="20356514" y="6510338"/>
            <a:ext cx="654050" cy="571500"/>
          </a:xfrm>
          <a:custGeom>
            <a:avLst/>
            <a:gdLst>
              <a:gd name="T0" fmla="*/ 814 w 858"/>
              <a:gd name="T1" fmla="*/ 189 h 750"/>
              <a:gd name="T2" fmla="*/ 223 w 858"/>
              <a:gd name="T3" fmla="*/ 164 h 750"/>
              <a:gd name="T4" fmla="*/ 246 w 858"/>
              <a:gd name="T5" fmla="*/ 141 h 750"/>
              <a:gd name="T6" fmla="*/ 792 w 858"/>
              <a:gd name="T7" fmla="*/ 127 h 750"/>
              <a:gd name="T8" fmla="*/ 246 w 858"/>
              <a:gd name="T9" fmla="*/ 110 h 750"/>
              <a:gd name="T10" fmla="*/ 193 w 858"/>
              <a:gd name="T11" fmla="*/ 165 h 750"/>
              <a:gd name="T12" fmla="*/ 814 w 858"/>
              <a:gd name="T13" fmla="*/ 220 h 750"/>
              <a:gd name="T14" fmla="*/ 825 w 858"/>
              <a:gd name="T15" fmla="*/ 235 h 750"/>
              <a:gd name="T16" fmla="*/ 700 w 858"/>
              <a:gd name="T17" fmla="*/ 492 h 750"/>
              <a:gd name="T18" fmla="*/ 106 w 858"/>
              <a:gd name="T19" fmla="*/ 469 h 750"/>
              <a:gd name="T20" fmla="*/ 75 w 858"/>
              <a:gd name="T21" fmla="*/ 53 h 750"/>
              <a:gd name="T22" fmla="*/ 6 w 858"/>
              <a:gd name="T23" fmla="*/ 6 h 750"/>
              <a:gd name="T24" fmla="*/ 54 w 858"/>
              <a:gd name="T25" fmla="*/ 75 h 750"/>
              <a:gd name="T26" fmla="*/ 76 w 858"/>
              <a:gd name="T27" fmla="*/ 469 h 750"/>
              <a:gd name="T28" fmla="*/ 700 w 858"/>
              <a:gd name="T29" fmla="*/ 522 h 750"/>
              <a:gd name="T30" fmla="*/ 853 w 858"/>
              <a:gd name="T31" fmla="*/ 246 h 750"/>
              <a:gd name="T32" fmla="*/ 850 w 858"/>
              <a:gd name="T33" fmla="*/ 206 h 750"/>
              <a:gd name="T34" fmla="*/ 282 w 858"/>
              <a:gd name="T35" fmla="*/ 568 h 750"/>
              <a:gd name="T36" fmla="*/ 282 w 858"/>
              <a:gd name="T37" fmla="*/ 750 h 750"/>
              <a:gd name="T38" fmla="*/ 282 w 858"/>
              <a:gd name="T39" fmla="*/ 568 h 750"/>
              <a:gd name="T40" fmla="*/ 222 w 858"/>
              <a:gd name="T41" fmla="*/ 659 h 750"/>
              <a:gd name="T42" fmla="*/ 343 w 858"/>
              <a:gd name="T43" fmla="*/ 659 h 750"/>
              <a:gd name="T44" fmla="*/ 282 w 858"/>
              <a:gd name="T45" fmla="*/ 719 h 750"/>
              <a:gd name="T46" fmla="*/ 587 w 858"/>
              <a:gd name="T47" fmla="*/ 568 h 750"/>
              <a:gd name="T48" fmla="*/ 587 w 858"/>
              <a:gd name="T49" fmla="*/ 750 h 750"/>
              <a:gd name="T50" fmla="*/ 587 w 858"/>
              <a:gd name="T51" fmla="*/ 568 h 750"/>
              <a:gd name="T52" fmla="*/ 527 w 858"/>
              <a:gd name="T53" fmla="*/ 659 h 750"/>
              <a:gd name="T54" fmla="*/ 648 w 858"/>
              <a:gd name="T55" fmla="*/ 659 h 750"/>
              <a:gd name="T56" fmla="*/ 587 w 858"/>
              <a:gd name="T57" fmla="*/ 719 h 750"/>
              <a:gd name="T58" fmla="*/ 435 w 858"/>
              <a:gd name="T59" fmla="*/ 265 h 750"/>
              <a:gd name="T60" fmla="*/ 419 w 858"/>
              <a:gd name="T61" fmla="*/ 393 h 750"/>
              <a:gd name="T62" fmla="*/ 359 w 858"/>
              <a:gd name="T63" fmla="*/ 339 h 750"/>
              <a:gd name="T64" fmla="*/ 348 w 858"/>
              <a:gd name="T65" fmla="*/ 365 h 750"/>
              <a:gd name="T66" fmla="*/ 425 w 858"/>
              <a:gd name="T67" fmla="*/ 441 h 750"/>
              <a:gd name="T68" fmla="*/ 435 w 858"/>
              <a:gd name="T69" fmla="*/ 445 h 750"/>
              <a:gd name="T70" fmla="*/ 445 w 858"/>
              <a:gd name="T71" fmla="*/ 440 h 750"/>
              <a:gd name="T72" fmla="*/ 521 w 858"/>
              <a:gd name="T73" fmla="*/ 343 h 750"/>
              <a:gd name="T74" fmla="*/ 500 w 858"/>
              <a:gd name="T75" fmla="*/ 343 h 750"/>
              <a:gd name="T76" fmla="*/ 450 w 858"/>
              <a:gd name="T77" fmla="*/ 280 h 750"/>
              <a:gd name="T78" fmla="*/ 435 w 858"/>
              <a:gd name="T79" fmla="*/ 265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58" h="750">
                <a:moveTo>
                  <a:pt x="850" y="206"/>
                </a:moveTo>
                <a:cubicBezTo>
                  <a:pt x="842" y="196"/>
                  <a:pt x="829" y="189"/>
                  <a:pt x="814" y="189"/>
                </a:cubicBezTo>
                <a:cubicBezTo>
                  <a:pt x="246" y="188"/>
                  <a:pt x="246" y="188"/>
                  <a:pt x="246" y="188"/>
                </a:cubicBezTo>
                <a:cubicBezTo>
                  <a:pt x="234" y="188"/>
                  <a:pt x="223" y="178"/>
                  <a:pt x="223" y="164"/>
                </a:cubicBezTo>
                <a:cubicBezTo>
                  <a:pt x="223" y="157"/>
                  <a:pt x="226" y="152"/>
                  <a:pt x="230" y="147"/>
                </a:cubicBezTo>
                <a:cubicBezTo>
                  <a:pt x="235" y="143"/>
                  <a:pt x="240" y="141"/>
                  <a:pt x="246" y="141"/>
                </a:cubicBezTo>
                <a:cubicBezTo>
                  <a:pt x="776" y="142"/>
                  <a:pt x="776" y="142"/>
                  <a:pt x="776" y="142"/>
                </a:cubicBezTo>
                <a:cubicBezTo>
                  <a:pt x="785" y="142"/>
                  <a:pt x="792" y="136"/>
                  <a:pt x="792" y="127"/>
                </a:cubicBezTo>
                <a:cubicBezTo>
                  <a:pt x="792" y="119"/>
                  <a:pt x="785" y="112"/>
                  <a:pt x="776" y="112"/>
                </a:cubicBezTo>
                <a:cubicBezTo>
                  <a:pt x="246" y="110"/>
                  <a:pt x="246" y="110"/>
                  <a:pt x="246" y="110"/>
                </a:cubicBezTo>
                <a:cubicBezTo>
                  <a:pt x="232" y="110"/>
                  <a:pt x="219" y="116"/>
                  <a:pt x="209" y="126"/>
                </a:cubicBezTo>
                <a:cubicBezTo>
                  <a:pt x="199" y="136"/>
                  <a:pt x="193" y="149"/>
                  <a:pt x="193" y="165"/>
                </a:cubicBezTo>
                <a:cubicBezTo>
                  <a:pt x="193" y="194"/>
                  <a:pt x="217" y="218"/>
                  <a:pt x="246" y="218"/>
                </a:cubicBezTo>
                <a:cubicBezTo>
                  <a:pt x="814" y="220"/>
                  <a:pt x="814" y="220"/>
                  <a:pt x="814" y="220"/>
                </a:cubicBezTo>
                <a:cubicBezTo>
                  <a:pt x="819" y="220"/>
                  <a:pt x="823" y="221"/>
                  <a:pt x="825" y="224"/>
                </a:cubicBezTo>
                <a:cubicBezTo>
                  <a:pt x="826" y="226"/>
                  <a:pt x="826" y="230"/>
                  <a:pt x="825" y="235"/>
                </a:cubicBezTo>
                <a:cubicBezTo>
                  <a:pt x="738" y="466"/>
                  <a:pt x="738" y="466"/>
                  <a:pt x="738" y="466"/>
                </a:cubicBezTo>
                <a:cubicBezTo>
                  <a:pt x="732" y="480"/>
                  <a:pt x="715" y="492"/>
                  <a:pt x="700" y="492"/>
                </a:cubicBezTo>
                <a:cubicBezTo>
                  <a:pt x="129" y="492"/>
                  <a:pt x="129" y="492"/>
                  <a:pt x="129" y="492"/>
                </a:cubicBezTo>
                <a:cubicBezTo>
                  <a:pt x="117" y="492"/>
                  <a:pt x="106" y="481"/>
                  <a:pt x="106" y="469"/>
                </a:cubicBezTo>
                <a:cubicBezTo>
                  <a:pt x="106" y="129"/>
                  <a:pt x="106" y="129"/>
                  <a:pt x="106" y="129"/>
                </a:cubicBezTo>
                <a:cubicBezTo>
                  <a:pt x="106" y="104"/>
                  <a:pt x="93" y="71"/>
                  <a:pt x="75" y="53"/>
                </a:cubicBezTo>
                <a:cubicBezTo>
                  <a:pt x="28" y="6"/>
                  <a:pt x="28" y="6"/>
                  <a:pt x="28" y="6"/>
                </a:cubicBezTo>
                <a:cubicBezTo>
                  <a:pt x="22" y="0"/>
                  <a:pt x="12" y="0"/>
                  <a:pt x="6" y="6"/>
                </a:cubicBezTo>
                <a:cubicBezTo>
                  <a:pt x="0" y="12"/>
                  <a:pt x="0" y="21"/>
                  <a:pt x="6" y="27"/>
                </a:cubicBezTo>
                <a:cubicBezTo>
                  <a:pt x="54" y="75"/>
                  <a:pt x="54" y="75"/>
                  <a:pt x="54" y="75"/>
                </a:cubicBezTo>
                <a:cubicBezTo>
                  <a:pt x="65" y="86"/>
                  <a:pt x="76" y="112"/>
                  <a:pt x="76" y="129"/>
                </a:cubicBezTo>
                <a:cubicBezTo>
                  <a:pt x="76" y="469"/>
                  <a:pt x="76" y="469"/>
                  <a:pt x="76" y="469"/>
                </a:cubicBezTo>
                <a:cubicBezTo>
                  <a:pt x="76" y="498"/>
                  <a:pt x="100" y="522"/>
                  <a:pt x="129" y="522"/>
                </a:cubicBezTo>
                <a:cubicBezTo>
                  <a:pt x="700" y="522"/>
                  <a:pt x="700" y="522"/>
                  <a:pt x="700" y="522"/>
                </a:cubicBezTo>
                <a:cubicBezTo>
                  <a:pt x="728" y="522"/>
                  <a:pt x="756" y="502"/>
                  <a:pt x="766" y="477"/>
                </a:cubicBezTo>
                <a:cubicBezTo>
                  <a:pt x="853" y="246"/>
                  <a:pt x="853" y="246"/>
                  <a:pt x="853" y="246"/>
                </a:cubicBezTo>
                <a:cubicBezTo>
                  <a:pt x="858" y="231"/>
                  <a:pt x="857" y="217"/>
                  <a:pt x="850" y="206"/>
                </a:cubicBezTo>
                <a:close/>
                <a:moveTo>
                  <a:pt x="850" y="206"/>
                </a:moveTo>
                <a:cubicBezTo>
                  <a:pt x="850" y="206"/>
                  <a:pt x="850" y="206"/>
                  <a:pt x="850" y="206"/>
                </a:cubicBezTo>
                <a:moveTo>
                  <a:pt x="282" y="568"/>
                </a:moveTo>
                <a:cubicBezTo>
                  <a:pt x="232" y="568"/>
                  <a:pt x="191" y="608"/>
                  <a:pt x="191" y="659"/>
                </a:cubicBezTo>
                <a:cubicBezTo>
                  <a:pt x="191" y="709"/>
                  <a:pt x="232" y="750"/>
                  <a:pt x="282" y="750"/>
                </a:cubicBezTo>
                <a:cubicBezTo>
                  <a:pt x="333" y="750"/>
                  <a:pt x="373" y="709"/>
                  <a:pt x="373" y="659"/>
                </a:cubicBezTo>
                <a:cubicBezTo>
                  <a:pt x="373" y="608"/>
                  <a:pt x="333" y="568"/>
                  <a:pt x="282" y="568"/>
                </a:cubicBezTo>
                <a:close/>
                <a:moveTo>
                  <a:pt x="282" y="719"/>
                </a:moveTo>
                <a:cubicBezTo>
                  <a:pt x="249" y="719"/>
                  <a:pt x="222" y="692"/>
                  <a:pt x="222" y="659"/>
                </a:cubicBezTo>
                <a:cubicBezTo>
                  <a:pt x="222" y="625"/>
                  <a:pt x="249" y="598"/>
                  <a:pt x="282" y="598"/>
                </a:cubicBezTo>
                <a:cubicBezTo>
                  <a:pt x="316" y="598"/>
                  <a:pt x="343" y="625"/>
                  <a:pt x="343" y="659"/>
                </a:cubicBezTo>
                <a:cubicBezTo>
                  <a:pt x="343" y="692"/>
                  <a:pt x="316" y="719"/>
                  <a:pt x="282" y="719"/>
                </a:cubicBezTo>
                <a:close/>
                <a:moveTo>
                  <a:pt x="282" y="719"/>
                </a:moveTo>
                <a:cubicBezTo>
                  <a:pt x="282" y="719"/>
                  <a:pt x="282" y="719"/>
                  <a:pt x="282" y="719"/>
                </a:cubicBezTo>
                <a:moveTo>
                  <a:pt x="587" y="568"/>
                </a:moveTo>
                <a:cubicBezTo>
                  <a:pt x="537" y="568"/>
                  <a:pt x="496" y="608"/>
                  <a:pt x="496" y="659"/>
                </a:cubicBezTo>
                <a:cubicBezTo>
                  <a:pt x="496" y="709"/>
                  <a:pt x="537" y="750"/>
                  <a:pt x="587" y="750"/>
                </a:cubicBezTo>
                <a:cubicBezTo>
                  <a:pt x="638" y="750"/>
                  <a:pt x="678" y="709"/>
                  <a:pt x="678" y="659"/>
                </a:cubicBezTo>
                <a:cubicBezTo>
                  <a:pt x="678" y="608"/>
                  <a:pt x="638" y="568"/>
                  <a:pt x="587" y="568"/>
                </a:cubicBezTo>
                <a:close/>
                <a:moveTo>
                  <a:pt x="587" y="719"/>
                </a:moveTo>
                <a:cubicBezTo>
                  <a:pt x="554" y="719"/>
                  <a:pt x="527" y="692"/>
                  <a:pt x="527" y="659"/>
                </a:cubicBezTo>
                <a:cubicBezTo>
                  <a:pt x="527" y="625"/>
                  <a:pt x="554" y="598"/>
                  <a:pt x="587" y="598"/>
                </a:cubicBezTo>
                <a:cubicBezTo>
                  <a:pt x="621" y="598"/>
                  <a:pt x="648" y="625"/>
                  <a:pt x="648" y="659"/>
                </a:cubicBezTo>
                <a:cubicBezTo>
                  <a:pt x="648" y="692"/>
                  <a:pt x="621" y="719"/>
                  <a:pt x="587" y="719"/>
                </a:cubicBezTo>
                <a:close/>
                <a:moveTo>
                  <a:pt x="587" y="719"/>
                </a:moveTo>
                <a:cubicBezTo>
                  <a:pt x="587" y="719"/>
                  <a:pt x="587" y="719"/>
                  <a:pt x="587" y="719"/>
                </a:cubicBezTo>
                <a:moveTo>
                  <a:pt x="435" y="265"/>
                </a:moveTo>
                <a:cubicBezTo>
                  <a:pt x="426" y="265"/>
                  <a:pt x="419" y="272"/>
                  <a:pt x="419" y="280"/>
                </a:cubicBezTo>
                <a:cubicBezTo>
                  <a:pt x="419" y="393"/>
                  <a:pt x="419" y="393"/>
                  <a:pt x="419" y="393"/>
                </a:cubicBezTo>
                <a:cubicBezTo>
                  <a:pt x="370" y="343"/>
                  <a:pt x="370" y="343"/>
                  <a:pt x="370" y="343"/>
                </a:cubicBezTo>
                <a:cubicBezTo>
                  <a:pt x="367" y="340"/>
                  <a:pt x="363" y="339"/>
                  <a:pt x="359" y="339"/>
                </a:cubicBezTo>
                <a:cubicBezTo>
                  <a:pt x="355" y="339"/>
                  <a:pt x="351" y="340"/>
                  <a:pt x="348" y="343"/>
                </a:cubicBezTo>
                <a:cubicBezTo>
                  <a:pt x="342" y="349"/>
                  <a:pt x="342" y="359"/>
                  <a:pt x="348" y="365"/>
                </a:cubicBezTo>
                <a:cubicBezTo>
                  <a:pt x="424" y="440"/>
                  <a:pt x="424" y="440"/>
                  <a:pt x="424" y="440"/>
                </a:cubicBezTo>
                <a:cubicBezTo>
                  <a:pt x="424" y="441"/>
                  <a:pt x="425" y="441"/>
                  <a:pt x="425" y="441"/>
                </a:cubicBezTo>
                <a:cubicBezTo>
                  <a:pt x="426" y="442"/>
                  <a:pt x="427" y="443"/>
                  <a:pt x="429" y="444"/>
                </a:cubicBezTo>
                <a:cubicBezTo>
                  <a:pt x="431" y="445"/>
                  <a:pt x="433" y="445"/>
                  <a:pt x="435" y="445"/>
                </a:cubicBezTo>
                <a:cubicBezTo>
                  <a:pt x="437" y="445"/>
                  <a:pt x="439" y="445"/>
                  <a:pt x="440" y="444"/>
                </a:cubicBezTo>
                <a:cubicBezTo>
                  <a:pt x="442" y="443"/>
                  <a:pt x="444" y="442"/>
                  <a:pt x="445" y="440"/>
                </a:cubicBezTo>
                <a:cubicBezTo>
                  <a:pt x="521" y="365"/>
                  <a:pt x="521" y="365"/>
                  <a:pt x="521" y="365"/>
                </a:cubicBezTo>
                <a:cubicBezTo>
                  <a:pt x="527" y="359"/>
                  <a:pt x="527" y="349"/>
                  <a:pt x="521" y="343"/>
                </a:cubicBezTo>
                <a:cubicBezTo>
                  <a:pt x="518" y="340"/>
                  <a:pt x="514" y="339"/>
                  <a:pt x="510" y="339"/>
                </a:cubicBezTo>
                <a:cubicBezTo>
                  <a:pt x="507" y="339"/>
                  <a:pt x="503" y="340"/>
                  <a:pt x="500" y="343"/>
                </a:cubicBezTo>
                <a:cubicBezTo>
                  <a:pt x="450" y="393"/>
                  <a:pt x="450" y="393"/>
                  <a:pt x="450" y="393"/>
                </a:cubicBezTo>
                <a:cubicBezTo>
                  <a:pt x="450" y="280"/>
                  <a:pt x="450" y="280"/>
                  <a:pt x="450" y="280"/>
                </a:cubicBezTo>
                <a:cubicBezTo>
                  <a:pt x="450" y="272"/>
                  <a:pt x="443" y="265"/>
                  <a:pt x="435" y="265"/>
                </a:cubicBezTo>
                <a:close/>
                <a:moveTo>
                  <a:pt x="435" y="265"/>
                </a:moveTo>
                <a:cubicBezTo>
                  <a:pt x="435" y="265"/>
                  <a:pt x="435" y="265"/>
                  <a:pt x="435" y="26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7" name="Freeform 275"/>
          <p:cNvSpPr>
            <a:spLocks noEditPoints="1"/>
          </p:cNvSpPr>
          <p:nvPr/>
        </p:nvSpPr>
        <p:spPr bwMode="auto">
          <a:xfrm>
            <a:off x="17273588" y="6510338"/>
            <a:ext cx="654050" cy="571500"/>
          </a:xfrm>
          <a:custGeom>
            <a:avLst/>
            <a:gdLst>
              <a:gd name="T0" fmla="*/ 814 w 858"/>
              <a:gd name="T1" fmla="*/ 189 h 750"/>
              <a:gd name="T2" fmla="*/ 223 w 858"/>
              <a:gd name="T3" fmla="*/ 164 h 750"/>
              <a:gd name="T4" fmla="*/ 246 w 858"/>
              <a:gd name="T5" fmla="*/ 141 h 750"/>
              <a:gd name="T6" fmla="*/ 791 w 858"/>
              <a:gd name="T7" fmla="*/ 127 h 750"/>
              <a:gd name="T8" fmla="*/ 246 w 858"/>
              <a:gd name="T9" fmla="*/ 110 h 750"/>
              <a:gd name="T10" fmla="*/ 193 w 858"/>
              <a:gd name="T11" fmla="*/ 165 h 750"/>
              <a:gd name="T12" fmla="*/ 814 w 858"/>
              <a:gd name="T13" fmla="*/ 220 h 750"/>
              <a:gd name="T14" fmla="*/ 824 w 858"/>
              <a:gd name="T15" fmla="*/ 235 h 750"/>
              <a:gd name="T16" fmla="*/ 700 w 858"/>
              <a:gd name="T17" fmla="*/ 492 h 750"/>
              <a:gd name="T18" fmla="*/ 106 w 858"/>
              <a:gd name="T19" fmla="*/ 469 h 750"/>
              <a:gd name="T20" fmla="*/ 75 w 858"/>
              <a:gd name="T21" fmla="*/ 53 h 750"/>
              <a:gd name="T22" fmla="*/ 6 w 858"/>
              <a:gd name="T23" fmla="*/ 6 h 750"/>
              <a:gd name="T24" fmla="*/ 53 w 858"/>
              <a:gd name="T25" fmla="*/ 75 h 750"/>
              <a:gd name="T26" fmla="*/ 75 w 858"/>
              <a:gd name="T27" fmla="*/ 469 h 750"/>
              <a:gd name="T28" fmla="*/ 700 w 858"/>
              <a:gd name="T29" fmla="*/ 522 h 750"/>
              <a:gd name="T30" fmla="*/ 853 w 858"/>
              <a:gd name="T31" fmla="*/ 246 h 750"/>
              <a:gd name="T32" fmla="*/ 849 w 858"/>
              <a:gd name="T33" fmla="*/ 206 h 750"/>
              <a:gd name="T34" fmla="*/ 282 w 858"/>
              <a:gd name="T35" fmla="*/ 568 h 750"/>
              <a:gd name="T36" fmla="*/ 282 w 858"/>
              <a:gd name="T37" fmla="*/ 750 h 750"/>
              <a:gd name="T38" fmla="*/ 282 w 858"/>
              <a:gd name="T39" fmla="*/ 568 h 750"/>
              <a:gd name="T40" fmla="*/ 221 w 858"/>
              <a:gd name="T41" fmla="*/ 659 h 750"/>
              <a:gd name="T42" fmla="*/ 343 w 858"/>
              <a:gd name="T43" fmla="*/ 659 h 750"/>
              <a:gd name="T44" fmla="*/ 282 w 858"/>
              <a:gd name="T45" fmla="*/ 719 h 750"/>
              <a:gd name="T46" fmla="*/ 587 w 858"/>
              <a:gd name="T47" fmla="*/ 568 h 750"/>
              <a:gd name="T48" fmla="*/ 587 w 858"/>
              <a:gd name="T49" fmla="*/ 750 h 750"/>
              <a:gd name="T50" fmla="*/ 587 w 858"/>
              <a:gd name="T51" fmla="*/ 568 h 750"/>
              <a:gd name="T52" fmla="*/ 526 w 858"/>
              <a:gd name="T53" fmla="*/ 659 h 750"/>
              <a:gd name="T54" fmla="*/ 648 w 858"/>
              <a:gd name="T55" fmla="*/ 659 h 750"/>
              <a:gd name="T56" fmla="*/ 587 w 858"/>
              <a:gd name="T57" fmla="*/ 719 h 750"/>
              <a:gd name="T58" fmla="*/ 509 w 858"/>
              <a:gd name="T59" fmla="*/ 370 h 750"/>
              <a:gd name="T60" fmla="*/ 509 w 858"/>
              <a:gd name="T61" fmla="*/ 340 h 750"/>
              <a:gd name="T62" fmla="*/ 344 w 858"/>
              <a:gd name="T63" fmla="*/ 355 h 750"/>
              <a:gd name="T64" fmla="*/ 509 w 858"/>
              <a:gd name="T65" fmla="*/ 370 h 750"/>
              <a:gd name="T66" fmla="*/ 509 w 858"/>
              <a:gd name="T67" fmla="*/ 370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58" h="750">
                <a:moveTo>
                  <a:pt x="849" y="206"/>
                </a:moveTo>
                <a:cubicBezTo>
                  <a:pt x="842" y="196"/>
                  <a:pt x="829" y="189"/>
                  <a:pt x="814" y="189"/>
                </a:cubicBezTo>
                <a:cubicBezTo>
                  <a:pt x="246" y="188"/>
                  <a:pt x="246" y="188"/>
                  <a:pt x="246" y="188"/>
                </a:cubicBezTo>
                <a:cubicBezTo>
                  <a:pt x="233" y="188"/>
                  <a:pt x="223" y="178"/>
                  <a:pt x="223" y="164"/>
                </a:cubicBezTo>
                <a:cubicBezTo>
                  <a:pt x="223" y="157"/>
                  <a:pt x="225" y="152"/>
                  <a:pt x="230" y="147"/>
                </a:cubicBezTo>
                <a:cubicBezTo>
                  <a:pt x="234" y="143"/>
                  <a:pt x="240" y="141"/>
                  <a:pt x="246" y="141"/>
                </a:cubicBezTo>
                <a:cubicBezTo>
                  <a:pt x="776" y="142"/>
                  <a:pt x="776" y="142"/>
                  <a:pt x="776" y="142"/>
                </a:cubicBezTo>
                <a:cubicBezTo>
                  <a:pt x="784" y="142"/>
                  <a:pt x="791" y="136"/>
                  <a:pt x="791" y="127"/>
                </a:cubicBezTo>
                <a:cubicBezTo>
                  <a:pt x="791" y="119"/>
                  <a:pt x="784" y="112"/>
                  <a:pt x="776" y="112"/>
                </a:cubicBezTo>
                <a:cubicBezTo>
                  <a:pt x="246" y="110"/>
                  <a:pt x="246" y="110"/>
                  <a:pt x="246" y="110"/>
                </a:cubicBezTo>
                <a:cubicBezTo>
                  <a:pt x="231" y="110"/>
                  <a:pt x="218" y="116"/>
                  <a:pt x="208" y="126"/>
                </a:cubicBezTo>
                <a:cubicBezTo>
                  <a:pt x="198" y="136"/>
                  <a:pt x="193" y="149"/>
                  <a:pt x="193" y="165"/>
                </a:cubicBezTo>
                <a:cubicBezTo>
                  <a:pt x="193" y="194"/>
                  <a:pt x="216" y="218"/>
                  <a:pt x="246" y="218"/>
                </a:cubicBezTo>
                <a:cubicBezTo>
                  <a:pt x="814" y="220"/>
                  <a:pt x="814" y="220"/>
                  <a:pt x="814" y="220"/>
                </a:cubicBezTo>
                <a:cubicBezTo>
                  <a:pt x="819" y="220"/>
                  <a:pt x="822" y="221"/>
                  <a:pt x="824" y="224"/>
                </a:cubicBezTo>
                <a:cubicBezTo>
                  <a:pt x="826" y="226"/>
                  <a:pt x="826" y="230"/>
                  <a:pt x="824" y="235"/>
                </a:cubicBezTo>
                <a:cubicBezTo>
                  <a:pt x="737" y="466"/>
                  <a:pt x="737" y="466"/>
                  <a:pt x="737" y="466"/>
                </a:cubicBezTo>
                <a:cubicBezTo>
                  <a:pt x="732" y="480"/>
                  <a:pt x="714" y="492"/>
                  <a:pt x="700" y="492"/>
                </a:cubicBezTo>
                <a:cubicBezTo>
                  <a:pt x="129" y="492"/>
                  <a:pt x="129" y="492"/>
                  <a:pt x="129" y="492"/>
                </a:cubicBezTo>
                <a:cubicBezTo>
                  <a:pt x="116" y="492"/>
                  <a:pt x="106" y="481"/>
                  <a:pt x="106" y="469"/>
                </a:cubicBezTo>
                <a:cubicBezTo>
                  <a:pt x="106" y="129"/>
                  <a:pt x="106" y="129"/>
                  <a:pt x="106" y="129"/>
                </a:cubicBezTo>
                <a:cubicBezTo>
                  <a:pt x="106" y="104"/>
                  <a:pt x="92" y="71"/>
                  <a:pt x="75" y="53"/>
                </a:cubicBezTo>
                <a:cubicBezTo>
                  <a:pt x="27" y="6"/>
                  <a:pt x="27" y="6"/>
                  <a:pt x="27" y="6"/>
                </a:cubicBezTo>
                <a:cubicBezTo>
                  <a:pt x="21" y="0"/>
                  <a:pt x="12" y="0"/>
                  <a:pt x="6" y="6"/>
                </a:cubicBezTo>
                <a:cubicBezTo>
                  <a:pt x="0" y="12"/>
                  <a:pt x="0" y="21"/>
                  <a:pt x="6" y="27"/>
                </a:cubicBezTo>
                <a:cubicBezTo>
                  <a:pt x="53" y="75"/>
                  <a:pt x="53" y="75"/>
                  <a:pt x="53" y="75"/>
                </a:cubicBezTo>
                <a:cubicBezTo>
                  <a:pt x="65" y="86"/>
                  <a:pt x="75" y="112"/>
                  <a:pt x="75" y="129"/>
                </a:cubicBezTo>
                <a:cubicBezTo>
                  <a:pt x="75" y="469"/>
                  <a:pt x="75" y="469"/>
                  <a:pt x="75" y="469"/>
                </a:cubicBezTo>
                <a:cubicBezTo>
                  <a:pt x="75" y="498"/>
                  <a:pt x="99" y="522"/>
                  <a:pt x="129" y="522"/>
                </a:cubicBezTo>
                <a:cubicBezTo>
                  <a:pt x="700" y="522"/>
                  <a:pt x="700" y="522"/>
                  <a:pt x="700" y="522"/>
                </a:cubicBezTo>
                <a:cubicBezTo>
                  <a:pt x="727" y="522"/>
                  <a:pt x="756" y="502"/>
                  <a:pt x="765" y="477"/>
                </a:cubicBezTo>
                <a:cubicBezTo>
                  <a:pt x="853" y="246"/>
                  <a:pt x="853" y="246"/>
                  <a:pt x="853" y="246"/>
                </a:cubicBezTo>
                <a:cubicBezTo>
                  <a:pt x="858" y="231"/>
                  <a:pt x="857" y="217"/>
                  <a:pt x="849" y="206"/>
                </a:cubicBezTo>
                <a:close/>
                <a:moveTo>
                  <a:pt x="849" y="206"/>
                </a:moveTo>
                <a:cubicBezTo>
                  <a:pt x="849" y="206"/>
                  <a:pt x="849" y="206"/>
                  <a:pt x="849" y="206"/>
                </a:cubicBezTo>
                <a:moveTo>
                  <a:pt x="282" y="568"/>
                </a:moveTo>
                <a:cubicBezTo>
                  <a:pt x="232" y="568"/>
                  <a:pt x="191" y="608"/>
                  <a:pt x="191" y="659"/>
                </a:cubicBezTo>
                <a:cubicBezTo>
                  <a:pt x="191" y="709"/>
                  <a:pt x="232" y="750"/>
                  <a:pt x="282" y="750"/>
                </a:cubicBezTo>
                <a:cubicBezTo>
                  <a:pt x="332" y="750"/>
                  <a:pt x="373" y="709"/>
                  <a:pt x="373" y="659"/>
                </a:cubicBezTo>
                <a:cubicBezTo>
                  <a:pt x="373" y="608"/>
                  <a:pt x="332" y="568"/>
                  <a:pt x="282" y="568"/>
                </a:cubicBezTo>
                <a:close/>
                <a:moveTo>
                  <a:pt x="282" y="719"/>
                </a:moveTo>
                <a:cubicBezTo>
                  <a:pt x="248" y="719"/>
                  <a:pt x="221" y="692"/>
                  <a:pt x="221" y="659"/>
                </a:cubicBezTo>
                <a:cubicBezTo>
                  <a:pt x="221" y="625"/>
                  <a:pt x="248" y="598"/>
                  <a:pt x="282" y="598"/>
                </a:cubicBezTo>
                <a:cubicBezTo>
                  <a:pt x="315" y="598"/>
                  <a:pt x="343" y="625"/>
                  <a:pt x="343" y="659"/>
                </a:cubicBezTo>
                <a:cubicBezTo>
                  <a:pt x="343" y="692"/>
                  <a:pt x="315" y="719"/>
                  <a:pt x="282" y="719"/>
                </a:cubicBezTo>
                <a:close/>
                <a:moveTo>
                  <a:pt x="282" y="719"/>
                </a:moveTo>
                <a:cubicBezTo>
                  <a:pt x="282" y="719"/>
                  <a:pt x="282" y="719"/>
                  <a:pt x="282" y="719"/>
                </a:cubicBezTo>
                <a:moveTo>
                  <a:pt x="587" y="568"/>
                </a:moveTo>
                <a:cubicBezTo>
                  <a:pt x="537" y="568"/>
                  <a:pt x="496" y="608"/>
                  <a:pt x="496" y="659"/>
                </a:cubicBezTo>
                <a:cubicBezTo>
                  <a:pt x="496" y="709"/>
                  <a:pt x="537" y="750"/>
                  <a:pt x="587" y="750"/>
                </a:cubicBezTo>
                <a:cubicBezTo>
                  <a:pt x="637" y="750"/>
                  <a:pt x="678" y="709"/>
                  <a:pt x="678" y="659"/>
                </a:cubicBezTo>
                <a:cubicBezTo>
                  <a:pt x="678" y="608"/>
                  <a:pt x="637" y="568"/>
                  <a:pt x="587" y="568"/>
                </a:cubicBezTo>
                <a:close/>
                <a:moveTo>
                  <a:pt x="587" y="719"/>
                </a:moveTo>
                <a:cubicBezTo>
                  <a:pt x="553" y="719"/>
                  <a:pt x="526" y="692"/>
                  <a:pt x="526" y="659"/>
                </a:cubicBezTo>
                <a:cubicBezTo>
                  <a:pt x="526" y="625"/>
                  <a:pt x="553" y="598"/>
                  <a:pt x="587" y="598"/>
                </a:cubicBezTo>
                <a:cubicBezTo>
                  <a:pt x="620" y="598"/>
                  <a:pt x="648" y="625"/>
                  <a:pt x="648" y="659"/>
                </a:cubicBezTo>
                <a:cubicBezTo>
                  <a:pt x="648" y="692"/>
                  <a:pt x="620" y="719"/>
                  <a:pt x="587" y="719"/>
                </a:cubicBezTo>
                <a:close/>
                <a:moveTo>
                  <a:pt x="587" y="719"/>
                </a:moveTo>
                <a:cubicBezTo>
                  <a:pt x="587" y="719"/>
                  <a:pt x="587" y="719"/>
                  <a:pt x="587" y="719"/>
                </a:cubicBezTo>
                <a:moveTo>
                  <a:pt x="509" y="370"/>
                </a:moveTo>
                <a:cubicBezTo>
                  <a:pt x="517" y="370"/>
                  <a:pt x="524" y="363"/>
                  <a:pt x="524" y="355"/>
                </a:cubicBezTo>
                <a:cubicBezTo>
                  <a:pt x="524" y="347"/>
                  <a:pt x="517" y="340"/>
                  <a:pt x="509" y="340"/>
                </a:cubicBezTo>
                <a:cubicBezTo>
                  <a:pt x="359" y="340"/>
                  <a:pt x="359" y="340"/>
                  <a:pt x="359" y="340"/>
                </a:cubicBezTo>
                <a:cubicBezTo>
                  <a:pt x="351" y="340"/>
                  <a:pt x="344" y="347"/>
                  <a:pt x="344" y="355"/>
                </a:cubicBezTo>
                <a:cubicBezTo>
                  <a:pt x="344" y="363"/>
                  <a:pt x="351" y="370"/>
                  <a:pt x="359" y="370"/>
                </a:cubicBezTo>
                <a:lnTo>
                  <a:pt x="509" y="370"/>
                </a:lnTo>
                <a:close/>
                <a:moveTo>
                  <a:pt x="509" y="370"/>
                </a:moveTo>
                <a:cubicBezTo>
                  <a:pt x="509" y="370"/>
                  <a:pt x="509" y="370"/>
                  <a:pt x="509" y="37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8" name="Freeform 276"/>
          <p:cNvSpPr>
            <a:spLocks noEditPoints="1"/>
          </p:cNvSpPr>
          <p:nvPr/>
        </p:nvSpPr>
        <p:spPr bwMode="auto">
          <a:xfrm>
            <a:off x="17270414" y="3614738"/>
            <a:ext cx="657226" cy="660400"/>
          </a:xfrm>
          <a:custGeom>
            <a:avLst/>
            <a:gdLst>
              <a:gd name="T0" fmla="*/ 789 w 865"/>
              <a:gd name="T1" fmla="*/ 775 h 867"/>
              <a:gd name="T2" fmla="*/ 789 w 865"/>
              <a:gd name="T3" fmla="*/ 91 h 867"/>
              <a:gd name="T4" fmla="*/ 774 w 865"/>
              <a:gd name="T5" fmla="*/ 76 h 867"/>
              <a:gd name="T6" fmla="*/ 91 w 865"/>
              <a:gd name="T7" fmla="*/ 76 h 867"/>
              <a:gd name="T8" fmla="*/ 76 w 865"/>
              <a:gd name="T9" fmla="*/ 91 h 867"/>
              <a:gd name="T10" fmla="*/ 76 w 865"/>
              <a:gd name="T11" fmla="*/ 775 h 867"/>
              <a:gd name="T12" fmla="*/ 91 w 865"/>
              <a:gd name="T13" fmla="*/ 790 h 867"/>
              <a:gd name="T14" fmla="*/ 774 w 865"/>
              <a:gd name="T15" fmla="*/ 790 h 867"/>
              <a:gd name="T16" fmla="*/ 789 w 865"/>
              <a:gd name="T17" fmla="*/ 775 h 867"/>
              <a:gd name="T18" fmla="*/ 759 w 865"/>
              <a:gd name="T19" fmla="*/ 760 h 867"/>
              <a:gd name="T20" fmla="*/ 106 w 865"/>
              <a:gd name="T21" fmla="*/ 760 h 867"/>
              <a:gd name="T22" fmla="*/ 106 w 865"/>
              <a:gd name="T23" fmla="*/ 106 h 867"/>
              <a:gd name="T24" fmla="*/ 759 w 865"/>
              <a:gd name="T25" fmla="*/ 106 h 867"/>
              <a:gd name="T26" fmla="*/ 759 w 865"/>
              <a:gd name="T27" fmla="*/ 760 h 867"/>
              <a:gd name="T28" fmla="*/ 167 w 865"/>
              <a:gd name="T29" fmla="*/ 31 h 867"/>
              <a:gd name="T30" fmla="*/ 30 w 865"/>
              <a:gd name="T31" fmla="*/ 31 h 867"/>
              <a:gd name="T32" fmla="*/ 30 w 865"/>
              <a:gd name="T33" fmla="*/ 166 h 867"/>
              <a:gd name="T34" fmla="*/ 15 w 865"/>
              <a:gd name="T35" fmla="*/ 181 h 867"/>
              <a:gd name="T36" fmla="*/ 0 w 865"/>
              <a:gd name="T37" fmla="*/ 166 h 867"/>
              <a:gd name="T38" fmla="*/ 0 w 865"/>
              <a:gd name="T39" fmla="*/ 15 h 867"/>
              <a:gd name="T40" fmla="*/ 15 w 865"/>
              <a:gd name="T41" fmla="*/ 0 h 867"/>
              <a:gd name="T42" fmla="*/ 167 w 865"/>
              <a:gd name="T43" fmla="*/ 0 h 867"/>
              <a:gd name="T44" fmla="*/ 182 w 865"/>
              <a:gd name="T45" fmla="*/ 15 h 867"/>
              <a:gd name="T46" fmla="*/ 167 w 865"/>
              <a:gd name="T47" fmla="*/ 31 h 867"/>
              <a:gd name="T48" fmla="*/ 865 w 865"/>
              <a:gd name="T49" fmla="*/ 702 h 867"/>
              <a:gd name="T50" fmla="*/ 865 w 865"/>
              <a:gd name="T51" fmla="*/ 852 h 867"/>
              <a:gd name="T52" fmla="*/ 850 w 865"/>
              <a:gd name="T53" fmla="*/ 867 h 867"/>
              <a:gd name="T54" fmla="*/ 698 w 865"/>
              <a:gd name="T55" fmla="*/ 867 h 867"/>
              <a:gd name="T56" fmla="*/ 683 w 865"/>
              <a:gd name="T57" fmla="*/ 852 h 867"/>
              <a:gd name="T58" fmla="*/ 698 w 865"/>
              <a:gd name="T59" fmla="*/ 837 h 867"/>
              <a:gd name="T60" fmla="*/ 835 w 865"/>
              <a:gd name="T61" fmla="*/ 837 h 867"/>
              <a:gd name="T62" fmla="*/ 835 w 865"/>
              <a:gd name="T63" fmla="*/ 702 h 867"/>
              <a:gd name="T64" fmla="*/ 850 w 865"/>
              <a:gd name="T65" fmla="*/ 687 h 867"/>
              <a:gd name="T66" fmla="*/ 865 w 865"/>
              <a:gd name="T67" fmla="*/ 702 h 8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65" h="867">
                <a:moveTo>
                  <a:pt x="789" y="775"/>
                </a:moveTo>
                <a:cubicBezTo>
                  <a:pt x="789" y="91"/>
                  <a:pt x="789" y="91"/>
                  <a:pt x="789" y="91"/>
                </a:cubicBezTo>
                <a:cubicBezTo>
                  <a:pt x="789" y="83"/>
                  <a:pt x="782" y="76"/>
                  <a:pt x="774" y="76"/>
                </a:cubicBezTo>
                <a:cubicBezTo>
                  <a:pt x="91" y="76"/>
                  <a:pt x="91" y="76"/>
                  <a:pt x="91" y="76"/>
                </a:cubicBezTo>
                <a:cubicBezTo>
                  <a:pt x="82" y="76"/>
                  <a:pt x="76" y="83"/>
                  <a:pt x="76" y="91"/>
                </a:cubicBezTo>
                <a:cubicBezTo>
                  <a:pt x="76" y="775"/>
                  <a:pt x="76" y="775"/>
                  <a:pt x="76" y="775"/>
                </a:cubicBezTo>
                <a:cubicBezTo>
                  <a:pt x="76" y="783"/>
                  <a:pt x="82" y="790"/>
                  <a:pt x="91" y="790"/>
                </a:cubicBezTo>
                <a:cubicBezTo>
                  <a:pt x="774" y="790"/>
                  <a:pt x="774" y="790"/>
                  <a:pt x="774" y="790"/>
                </a:cubicBezTo>
                <a:cubicBezTo>
                  <a:pt x="782" y="790"/>
                  <a:pt x="789" y="783"/>
                  <a:pt x="789" y="775"/>
                </a:cubicBezTo>
                <a:close/>
                <a:moveTo>
                  <a:pt x="759" y="760"/>
                </a:moveTo>
                <a:cubicBezTo>
                  <a:pt x="106" y="760"/>
                  <a:pt x="106" y="760"/>
                  <a:pt x="106" y="760"/>
                </a:cubicBezTo>
                <a:cubicBezTo>
                  <a:pt x="106" y="106"/>
                  <a:pt x="106" y="106"/>
                  <a:pt x="106" y="106"/>
                </a:cubicBezTo>
                <a:cubicBezTo>
                  <a:pt x="759" y="106"/>
                  <a:pt x="759" y="106"/>
                  <a:pt x="759" y="106"/>
                </a:cubicBezTo>
                <a:lnTo>
                  <a:pt x="759" y="760"/>
                </a:lnTo>
                <a:close/>
                <a:moveTo>
                  <a:pt x="167" y="31"/>
                </a:moveTo>
                <a:cubicBezTo>
                  <a:pt x="30" y="31"/>
                  <a:pt x="30" y="31"/>
                  <a:pt x="30" y="31"/>
                </a:cubicBezTo>
                <a:cubicBezTo>
                  <a:pt x="30" y="166"/>
                  <a:pt x="30" y="166"/>
                  <a:pt x="30" y="166"/>
                </a:cubicBezTo>
                <a:cubicBezTo>
                  <a:pt x="30" y="174"/>
                  <a:pt x="23" y="181"/>
                  <a:pt x="15" y="181"/>
                </a:cubicBezTo>
                <a:cubicBezTo>
                  <a:pt x="6" y="181"/>
                  <a:pt x="0" y="174"/>
                  <a:pt x="0" y="166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7"/>
                  <a:pt x="6" y="0"/>
                  <a:pt x="15" y="0"/>
                </a:cubicBezTo>
                <a:cubicBezTo>
                  <a:pt x="167" y="0"/>
                  <a:pt x="167" y="0"/>
                  <a:pt x="167" y="0"/>
                </a:cubicBezTo>
                <a:cubicBezTo>
                  <a:pt x="175" y="0"/>
                  <a:pt x="182" y="7"/>
                  <a:pt x="182" y="15"/>
                </a:cubicBezTo>
                <a:cubicBezTo>
                  <a:pt x="182" y="24"/>
                  <a:pt x="175" y="31"/>
                  <a:pt x="167" y="31"/>
                </a:cubicBezTo>
                <a:close/>
                <a:moveTo>
                  <a:pt x="865" y="702"/>
                </a:moveTo>
                <a:cubicBezTo>
                  <a:pt x="865" y="852"/>
                  <a:pt x="865" y="852"/>
                  <a:pt x="865" y="852"/>
                </a:cubicBezTo>
                <a:cubicBezTo>
                  <a:pt x="865" y="860"/>
                  <a:pt x="859" y="867"/>
                  <a:pt x="850" y="867"/>
                </a:cubicBezTo>
                <a:cubicBezTo>
                  <a:pt x="698" y="867"/>
                  <a:pt x="698" y="867"/>
                  <a:pt x="698" y="867"/>
                </a:cubicBezTo>
                <a:cubicBezTo>
                  <a:pt x="690" y="867"/>
                  <a:pt x="683" y="860"/>
                  <a:pt x="683" y="852"/>
                </a:cubicBezTo>
                <a:cubicBezTo>
                  <a:pt x="683" y="844"/>
                  <a:pt x="690" y="837"/>
                  <a:pt x="698" y="837"/>
                </a:cubicBezTo>
                <a:cubicBezTo>
                  <a:pt x="835" y="837"/>
                  <a:pt x="835" y="837"/>
                  <a:pt x="835" y="837"/>
                </a:cubicBezTo>
                <a:cubicBezTo>
                  <a:pt x="835" y="702"/>
                  <a:pt x="835" y="702"/>
                  <a:pt x="835" y="702"/>
                </a:cubicBezTo>
                <a:cubicBezTo>
                  <a:pt x="835" y="693"/>
                  <a:pt x="842" y="687"/>
                  <a:pt x="850" y="687"/>
                </a:cubicBezTo>
                <a:cubicBezTo>
                  <a:pt x="859" y="687"/>
                  <a:pt x="865" y="693"/>
                  <a:pt x="865" y="7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9" name="Freeform 277"/>
          <p:cNvSpPr>
            <a:spLocks noEditPoints="1"/>
          </p:cNvSpPr>
          <p:nvPr/>
        </p:nvSpPr>
        <p:spPr bwMode="auto">
          <a:xfrm>
            <a:off x="21896387" y="7923212"/>
            <a:ext cx="660400" cy="660400"/>
          </a:xfrm>
          <a:custGeom>
            <a:avLst/>
            <a:gdLst>
              <a:gd name="T0" fmla="*/ 433 w 866"/>
              <a:gd name="T1" fmla="*/ 190 h 866"/>
              <a:gd name="T2" fmla="*/ 190 w 866"/>
              <a:gd name="T3" fmla="*/ 433 h 866"/>
              <a:gd name="T4" fmla="*/ 433 w 866"/>
              <a:gd name="T5" fmla="*/ 676 h 866"/>
              <a:gd name="T6" fmla="*/ 676 w 866"/>
              <a:gd name="T7" fmla="*/ 433 h 866"/>
              <a:gd name="T8" fmla="*/ 433 w 866"/>
              <a:gd name="T9" fmla="*/ 190 h 866"/>
              <a:gd name="T10" fmla="*/ 433 w 866"/>
              <a:gd name="T11" fmla="*/ 646 h 866"/>
              <a:gd name="T12" fmla="*/ 221 w 866"/>
              <a:gd name="T13" fmla="*/ 433 h 866"/>
              <a:gd name="T14" fmla="*/ 433 w 866"/>
              <a:gd name="T15" fmla="*/ 221 h 866"/>
              <a:gd name="T16" fmla="*/ 646 w 866"/>
              <a:gd name="T17" fmla="*/ 433 h 866"/>
              <a:gd name="T18" fmla="*/ 433 w 866"/>
              <a:gd name="T19" fmla="*/ 646 h 866"/>
              <a:gd name="T20" fmla="*/ 433 w 866"/>
              <a:gd name="T21" fmla="*/ 646 h 866"/>
              <a:gd name="T22" fmla="*/ 433 w 866"/>
              <a:gd name="T23" fmla="*/ 646 h 866"/>
              <a:gd name="T24" fmla="*/ 851 w 866"/>
              <a:gd name="T25" fmla="*/ 418 h 866"/>
              <a:gd name="T26" fmla="*/ 789 w 866"/>
              <a:gd name="T27" fmla="*/ 418 h 866"/>
              <a:gd name="T28" fmla="*/ 448 w 866"/>
              <a:gd name="T29" fmla="*/ 77 h 866"/>
              <a:gd name="T30" fmla="*/ 448 w 866"/>
              <a:gd name="T31" fmla="*/ 16 h 866"/>
              <a:gd name="T32" fmla="*/ 433 w 866"/>
              <a:gd name="T33" fmla="*/ 0 h 866"/>
              <a:gd name="T34" fmla="*/ 418 w 866"/>
              <a:gd name="T35" fmla="*/ 16 h 866"/>
              <a:gd name="T36" fmla="*/ 418 w 866"/>
              <a:gd name="T37" fmla="*/ 77 h 866"/>
              <a:gd name="T38" fmla="*/ 77 w 866"/>
              <a:gd name="T39" fmla="*/ 418 h 866"/>
              <a:gd name="T40" fmla="*/ 16 w 866"/>
              <a:gd name="T41" fmla="*/ 418 h 866"/>
              <a:gd name="T42" fmla="*/ 0 w 866"/>
              <a:gd name="T43" fmla="*/ 433 h 866"/>
              <a:gd name="T44" fmla="*/ 16 w 866"/>
              <a:gd name="T45" fmla="*/ 449 h 866"/>
              <a:gd name="T46" fmla="*/ 77 w 866"/>
              <a:gd name="T47" fmla="*/ 449 h 866"/>
              <a:gd name="T48" fmla="*/ 418 w 866"/>
              <a:gd name="T49" fmla="*/ 789 h 866"/>
              <a:gd name="T50" fmla="*/ 418 w 866"/>
              <a:gd name="T51" fmla="*/ 851 h 866"/>
              <a:gd name="T52" fmla="*/ 433 w 866"/>
              <a:gd name="T53" fmla="*/ 866 h 866"/>
              <a:gd name="T54" fmla="*/ 448 w 866"/>
              <a:gd name="T55" fmla="*/ 851 h 866"/>
              <a:gd name="T56" fmla="*/ 448 w 866"/>
              <a:gd name="T57" fmla="*/ 789 h 866"/>
              <a:gd name="T58" fmla="*/ 789 w 866"/>
              <a:gd name="T59" fmla="*/ 449 h 866"/>
              <a:gd name="T60" fmla="*/ 851 w 866"/>
              <a:gd name="T61" fmla="*/ 449 h 866"/>
              <a:gd name="T62" fmla="*/ 866 w 866"/>
              <a:gd name="T63" fmla="*/ 433 h 866"/>
              <a:gd name="T64" fmla="*/ 851 w 866"/>
              <a:gd name="T65" fmla="*/ 418 h 866"/>
              <a:gd name="T66" fmla="*/ 433 w 866"/>
              <a:gd name="T67" fmla="*/ 760 h 866"/>
              <a:gd name="T68" fmla="*/ 107 w 866"/>
              <a:gd name="T69" fmla="*/ 433 h 866"/>
              <a:gd name="T70" fmla="*/ 433 w 866"/>
              <a:gd name="T71" fmla="*/ 107 h 866"/>
              <a:gd name="T72" fmla="*/ 760 w 866"/>
              <a:gd name="T73" fmla="*/ 433 h 866"/>
              <a:gd name="T74" fmla="*/ 433 w 866"/>
              <a:gd name="T75" fmla="*/ 760 h 866"/>
              <a:gd name="T76" fmla="*/ 433 w 866"/>
              <a:gd name="T77" fmla="*/ 760 h 866"/>
              <a:gd name="T78" fmla="*/ 433 w 866"/>
              <a:gd name="T79" fmla="*/ 760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66" h="866">
                <a:moveTo>
                  <a:pt x="433" y="190"/>
                </a:moveTo>
                <a:cubicBezTo>
                  <a:pt x="299" y="190"/>
                  <a:pt x="190" y="299"/>
                  <a:pt x="190" y="433"/>
                </a:cubicBezTo>
                <a:cubicBezTo>
                  <a:pt x="190" y="567"/>
                  <a:pt x="299" y="676"/>
                  <a:pt x="433" y="676"/>
                </a:cubicBezTo>
                <a:cubicBezTo>
                  <a:pt x="567" y="676"/>
                  <a:pt x="676" y="567"/>
                  <a:pt x="676" y="433"/>
                </a:cubicBezTo>
                <a:cubicBezTo>
                  <a:pt x="676" y="299"/>
                  <a:pt x="567" y="190"/>
                  <a:pt x="433" y="190"/>
                </a:cubicBezTo>
                <a:close/>
                <a:moveTo>
                  <a:pt x="433" y="646"/>
                </a:moveTo>
                <a:cubicBezTo>
                  <a:pt x="316" y="646"/>
                  <a:pt x="221" y="550"/>
                  <a:pt x="221" y="433"/>
                </a:cubicBezTo>
                <a:cubicBezTo>
                  <a:pt x="221" y="316"/>
                  <a:pt x="316" y="221"/>
                  <a:pt x="433" y="221"/>
                </a:cubicBezTo>
                <a:cubicBezTo>
                  <a:pt x="550" y="221"/>
                  <a:pt x="646" y="316"/>
                  <a:pt x="646" y="433"/>
                </a:cubicBezTo>
                <a:cubicBezTo>
                  <a:pt x="646" y="550"/>
                  <a:pt x="550" y="646"/>
                  <a:pt x="433" y="646"/>
                </a:cubicBezTo>
                <a:close/>
                <a:moveTo>
                  <a:pt x="433" y="646"/>
                </a:moveTo>
                <a:cubicBezTo>
                  <a:pt x="433" y="646"/>
                  <a:pt x="433" y="646"/>
                  <a:pt x="433" y="646"/>
                </a:cubicBezTo>
                <a:moveTo>
                  <a:pt x="851" y="418"/>
                </a:moveTo>
                <a:cubicBezTo>
                  <a:pt x="789" y="418"/>
                  <a:pt x="789" y="418"/>
                  <a:pt x="789" y="418"/>
                </a:cubicBezTo>
                <a:cubicBezTo>
                  <a:pt x="782" y="233"/>
                  <a:pt x="633" y="85"/>
                  <a:pt x="448" y="77"/>
                </a:cubicBezTo>
                <a:cubicBezTo>
                  <a:pt x="448" y="16"/>
                  <a:pt x="448" y="16"/>
                  <a:pt x="448" y="16"/>
                </a:cubicBezTo>
                <a:cubicBezTo>
                  <a:pt x="448" y="7"/>
                  <a:pt x="442" y="0"/>
                  <a:pt x="433" y="0"/>
                </a:cubicBezTo>
                <a:cubicBezTo>
                  <a:pt x="425" y="0"/>
                  <a:pt x="418" y="7"/>
                  <a:pt x="418" y="16"/>
                </a:cubicBezTo>
                <a:cubicBezTo>
                  <a:pt x="418" y="77"/>
                  <a:pt x="418" y="77"/>
                  <a:pt x="418" y="77"/>
                </a:cubicBezTo>
                <a:cubicBezTo>
                  <a:pt x="233" y="85"/>
                  <a:pt x="85" y="233"/>
                  <a:pt x="77" y="418"/>
                </a:cubicBezTo>
                <a:cubicBezTo>
                  <a:pt x="16" y="418"/>
                  <a:pt x="16" y="418"/>
                  <a:pt x="16" y="418"/>
                </a:cubicBezTo>
                <a:cubicBezTo>
                  <a:pt x="7" y="418"/>
                  <a:pt x="0" y="425"/>
                  <a:pt x="0" y="433"/>
                </a:cubicBezTo>
                <a:cubicBezTo>
                  <a:pt x="0" y="442"/>
                  <a:pt x="7" y="449"/>
                  <a:pt x="16" y="449"/>
                </a:cubicBezTo>
                <a:cubicBezTo>
                  <a:pt x="77" y="449"/>
                  <a:pt x="77" y="449"/>
                  <a:pt x="77" y="449"/>
                </a:cubicBezTo>
                <a:cubicBezTo>
                  <a:pt x="85" y="633"/>
                  <a:pt x="233" y="782"/>
                  <a:pt x="418" y="789"/>
                </a:cubicBezTo>
                <a:cubicBezTo>
                  <a:pt x="418" y="851"/>
                  <a:pt x="418" y="851"/>
                  <a:pt x="418" y="851"/>
                </a:cubicBezTo>
                <a:cubicBezTo>
                  <a:pt x="418" y="859"/>
                  <a:pt x="425" y="866"/>
                  <a:pt x="433" y="866"/>
                </a:cubicBezTo>
                <a:cubicBezTo>
                  <a:pt x="442" y="866"/>
                  <a:pt x="448" y="859"/>
                  <a:pt x="448" y="851"/>
                </a:cubicBezTo>
                <a:cubicBezTo>
                  <a:pt x="448" y="789"/>
                  <a:pt x="448" y="789"/>
                  <a:pt x="448" y="789"/>
                </a:cubicBezTo>
                <a:cubicBezTo>
                  <a:pt x="633" y="782"/>
                  <a:pt x="781" y="633"/>
                  <a:pt x="789" y="449"/>
                </a:cubicBezTo>
                <a:cubicBezTo>
                  <a:pt x="851" y="449"/>
                  <a:pt x="851" y="449"/>
                  <a:pt x="851" y="449"/>
                </a:cubicBezTo>
                <a:cubicBezTo>
                  <a:pt x="859" y="449"/>
                  <a:pt x="866" y="442"/>
                  <a:pt x="866" y="433"/>
                </a:cubicBezTo>
                <a:cubicBezTo>
                  <a:pt x="866" y="425"/>
                  <a:pt x="859" y="418"/>
                  <a:pt x="851" y="418"/>
                </a:cubicBezTo>
                <a:close/>
                <a:moveTo>
                  <a:pt x="433" y="760"/>
                </a:moveTo>
                <a:cubicBezTo>
                  <a:pt x="253" y="760"/>
                  <a:pt x="107" y="613"/>
                  <a:pt x="107" y="433"/>
                </a:cubicBezTo>
                <a:cubicBezTo>
                  <a:pt x="107" y="253"/>
                  <a:pt x="253" y="107"/>
                  <a:pt x="433" y="107"/>
                </a:cubicBezTo>
                <a:cubicBezTo>
                  <a:pt x="613" y="107"/>
                  <a:pt x="760" y="253"/>
                  <a:pt x="760" y="433"/>
                </a:cubicBezTo>
                <a:cubicBezTo>
                  <a:pt x="760" y="613"/>
                  <a:pt x="613" y="760"/>
                  <a:pt x="433" y="760"/>
                </a:cubicBezTo>
                <a:close/>
                <a:moveTo>
                  <a:pt x="433" y="760"/>
                </a:moveTo>
                <a:cubicBezTo>
                  <a:pt x="433" y="760"/>
                  <a:pt x="433" y="760"/>
                  <a:pt x="433" y="7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0" name="Freeform 278"/>
          <p:cNvSpPr>
            <a:spLocks noEditPoints="1"/>
          </p:cNvSpPr>
          <p:nvPr/>
        </p:nvSpPr>
        <p:spPr bwMode="auto">
          <a:xfrm>
            <a:off x="8015288" y="8097839"/>
            <a:ext cx="657226" cy="311150"/>
          </a:xfrm>
          <a:custGeom>
            <a:avLst/>
            <a:gdLst>
              <a:gd name="T0" fmla="*/ 15 w 866"/>
              <a:gd name="T1" fmla="*/ 30 h 408"/>
              <a:gd name="T2" fmla="*/ 851 w 866"/>
              <a:gd name="T3" fmla="*/ 30 h 408"/>
              <a:gd name="T4" fmla="*/ 866 w 866"/>
              <a:gd name="T5" fmla="*/ 15 h 408"/>
              <a:gd name="T6" fmla="*/ 851 w 866"/>
              <a:gd name="T7" fmla="*/ 0 h 408"/>
              <a:gd name="T8" fmla="*/ 15 w 866"/>
              <a:gd name="T9" fmla="*/ 0 h 408"/>
              <a:gd name="T10" fmla="*/ 0 w 866"/>
              <a:gd name="T11" fmla="*/ 15 h 408"/>
              <a:gd name="T12" fmla="*/ 15 w 866"/>
              <a:gd name="T13" fmla="*/ 30 h 408"/>
              <a:gd name="T14" fmla="*/ 15 w 866"/>
              <a:gd name="T15" fmla="*/ 30 h 408"/>
              <a:gd name="T16" fmla="*/ 15 w 866"/>
              <a:gd name="T17" fmla="*/ 30 h 408"/>
              <a:gd name="T18" fmla="*/ 320 w 866"/>
              <a:gd name="T19" fmla="*/ 220 h 408"/>
              <a:gd name="T20" fmla="*/ 851 w 866"/>
              <a:gd name="T21" fmla="*/ 220 h 408"/>
              <a:gd name="T22" fmla="*/ 866 w 866"/>
              <a:gd name="T23" fmla="*/ 205 h 408"/>
              <a:gd name="T24" fmla="*/ 851 w 866"/>
              <a:gd name="T25" fmla="*/ 190 h 408"/>
              <a:gd name="T26" fmla="*/ 320 w 866"/>
              <a:gd name="T27" fmla="*/ 190 h 408"/>
              <a:gd name="T28" fmla="*/ 305 w 866"/>
              <a:gd name="T29" fmla="*/ 205 h 408"/>
              <a:gd name="T30" fmla="*/ 320 w 866"/>
              <a:gd name="T31" fmla="*/ 220 h 408"/>
              <a:gd name="T32" fmla="*/ 320 w 866"/>
              <a:gd name="T33" fmla="*/ 220 h 408"/>
              <a:gd name="T34" fmla="*/ 320 w 866"/>
              <a:gd name="T35" fmla="*/ 220 h 408"/>
              <a:gd name="T36" fmla="*/ 15 w 866"/>
              <a:gd name="T37" fmla="*/ 408 h 408"/>
              <a:gd name="T38" fmla="*/ 851 w 866"/>
              <a:gd name="T39" fmla="*/ 408 h 408"/>
              <a:gd name="T40" fmla="*/ 866 w 866"/>
              <a:gd name="T41" fmla="*/ 393 h 408"/>
              <a:gd name="T42" fmla="*/ 851 w 866"/>
              <a:gd name="T43" fmla="*/ 378 h 408"/>
              <a:gd name="T44" fmla="*/ 15 w 866"/>
              <a:gd name="T45" fmla="*/ 378 h 408"/>
              <a:gd name="T46" fmla="*/ 0 w 866"/>
              <a:gd name="T47" fmla="*/ 393 h 408"/>
              <a:gd name="T48" fmla="*/ 15 w 866"/>
              <a:gd name="T49" fmla="*/ 408 h 408"/>
              <a:gd name="T50" fmla="*/ 15 w 866"/>
              <a:gd name="T51" fmla="*/ 408 h 408"/>
              <a:gd name="T52" fmla="*/ 15 w 866"/>
              <a:gd name="T53" fmla="*/ 408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66" h="408">
                <a:moveTo>
                  <a:pt x="15" y="30"/>
                </a:moveTo>
                <a:cubicBezTo>
                  <a:pt x="851" y="30"/>
                  <a:pt x="851" y="30"/>
                  <a:pt x="851" y="30"/>
                </a:cubicBezTo>
                <a:cubicBezTo>
                  <a:pt x="859" y="30"/>
                  <a:pt x="866" y="24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24"/>
                  <a:pt x="7" y="30"/>
                  <a:pt x="15" y="30"/>
                </a:cubicBezTo>
                <a:close/>
                <a:moveTo>
                  <a:pt x="15" y="30"/>
                </a:moveTo>
                <a:cubicBezTo>
                  <a:pt x="15" y="30"/>
                  <a:pt x="15" y="30"/>
                  <a:pt x="15" y="30"/>
                </a:cubicBezTo>
                <a:moveTo>
                  <a:pt x="320" y="220"/>
                </a:moveTo>
                <a:cubicBezTo>
                  <a:pt x="851" y="220"/>
                  <a:pt x="851" y="220"/>
                  <a:pt x="851" y="220"/>
                </a:cubicBezTo>
                <a:cubicBezTo>
                  <a:pt x="859" y="220"/>
                  <a:pt x="866" y="213"/>
                  <a:pt x="866" y="205"/>
                </a:cubicBezTo>
                <a:cubicBezTo>
                  <a:pt x="866" y="197"/>
                  <a:pt x="859" y="190"/>
                  <a:pt x="851" y="190"/>
                </a:cubicBezTo>
                <a:cubicBezTo>
                  <a:pt x="320" y="190"/>
                  <a:pt x="320" y="190"/>
                  <a:pt x="320" y="190"/>
                </a:cubicBezTo>
                <a:cubicBezTo>
                  <a:pt x="312" y="190"/>
                  <a:pt x="305" y="197"/>
                  <a:pt x="305" y="205"/>
                </a:cubicBezTo>
                <a:cubicBezTo>
                  <a:pt x="305" y="213"/>
                  <a:pt x="312" y="220"/>
                  <a:pt x="320" y="220"/>
                </a:cubicBezTo>
                <a:close/>
                <a:moveTo>
                  <a:pt x="320" y="220"/>
                </a:moveTo>
                <a:cubicBezTo>
                  <a:pt x="320" y="220"/>
                  <a:pt x="320" y="220"/>
                  <a:pt x="320" y="220"/>
                </a:cubicBezTo>
                <a:moveTo>
                  <a:pt x="15" y="408"/>
                </a:moveTo>
                <a:cubicBezTo>
                  <a:pt x="851" y="408"/>
                  <a:pt x="851" y="408"/>
                  <a:pt x="851" y="408"/>
                </a:cubicBezTo>
                <a:cubicBezTo>
                  <a:pt x="859" y="408"/>
                  <a:pt x="866" y="402"/>
                  <a:pt x="866" y="393"/>
                </a:cubicBezTo>
                <a:cubicBezTo>
                  <a:pt x="866" y="385"/>
                  <a:pt x="859" y="378"/>
                  <a:pt x="851" y="378"/>
                </a:cubicBezTo>
                <a:cubicBezTo>
                  <a:pt x="15" y="378"/>
                  <a:pt x="15" y="378"/>
                  <a:pt x="15" y="378"/>
                </a:cubicBezTo>
                <a:cubicBezTo>
                  <a:pt x="7" y="378"/>
                  <a:pt x="0" y="385"/>
                  <a:pt x="0" y="393"/>
                </a:cubicBezTo>
                <a:cubicBezTo>
                  <a:pt x="0" y="402"/>
                  <a:pt x="7" y="408"/>
                  <a:pt x="15" y="408"/>
                </a:cubicBezTo>
                <a:close/>
                <a:moveTo>
                  <a:pt x="15" y="408"/>
                </a:moveTo>
                <a:cubicBezTo>
                  <a:pt x="15" y="408"/>
                  <a:pt x="15" y="408"/>
                  <a:pt x="15" y="40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1" name="Freeform 279"/>
          <p:cNvSpPr>
            <a:spLocks noEditPoints="1"/>
          </p:cNvSpPr>
          <p:nvPr/>
        </p:nvSpPr>
        <p:spPr bwMode="auto">
          <a:xfrm>
            <a:off x="15727363" y="7980363"/>
            <a:ext cx="660400" cy="542926"/>
          </a:xfrm>
          <a:custGeom>
            <a:avLst/>
            <a:gdLst>
              <a:gd name="T0" fmla="*/ 851 w 866"/>
              <a:gd name="T1" fmla="*/ 714 h 714"/>
              <a:gd name="T2" fmla="*/ 15 w 866"/>
              <a:gd name="T3" fmla="*/ 714 h 714"/>
              <a:gd name="T4" fmla="*/ 0 w 866"/>
              <a:gd name="T5" fmla="*/ 699 h 714"/>
              <a:gd name="T6" fmla="*/ 0 w 866"/>
              <a:gd name="T7" fmla="*/ 15 h 714"/>
              <a:gd name="T8" fmla="*/ 15 w 866"/>
              <a:gd name="T9" fmla="*/ 0 h 714"/>
              <a:gd name="T10" fmla="*/ 31 w 866"/>
              <a:gd name="T11" fmla="*/ 15 h 714"/>
              <a:gd name="T12" fmla="*/ 31 w 866"/>
              <a:gd name="T13" fmla="*/ 684 h 714"/>
              <a:gd name="T14" fmla="*/ 851 w 866"/>
              <a:gd name="T15" fmla="*/ 684 h 714"/>
              <a:gd name="T16" fmla="*/ 866 w 866"/>
              <a:gd name="T17" fmla="*/ 699 h 714"/>
              <a:gd name="T18" fmla="*/ 851 w 866"/>
              <a:gd name="T19" fmla="*/ 714 h 714"/>
              <a:gd name="T20" fmla="*/ 851 w 866"/>
              <a:gd name="T21" fmla="*/ 714 h 714"/>
              <a:gd name="T22" fmla="*/ 851 w 866"/>
              <a:gd name="T23" fmla="*/ 714 h 714"/>
              <a:gd name="T24" fmla="*/ 205 w 866"/>
              <a:gd name="T25" fmla="*/ 637 h 714"/>
              <a:gd name="T26" fmla="*/ 114 w 866"/>
              <a:gd name="T27" fmla="*/ 546 h 714"/>
              <a:gd name="T28" fmla="*/ 114 w 866"/>
              <a:gd name="T29" fmla="*/ 130 h 714"/>
              <a:gd name="T30" fmla="*/ 205 w 866"/>
              <a:gd name="T31" fmla="*/ 40 h 714"/>
              <a:gd name="T32" fmla="*/ 295 w 866"/>
              <a:gd name="T33" fmla="*/ 130 h 714"/>
              <a:gd name="T34" fmla="*/ 295 w 866"/>
              <a:gd name="T35" fmla="*/ 546 h 714"/>
              <a:gd name="T36" fmla="*/ 205 w 866"/>
              <a:gd name="T37" fmla="*/ 637 h 714"/>
              <a:gd name="T38" fmla="*/ 205 w 866"/>
              <a:gd name="T39" fmla="*/ 70 h 714"/>
              <a:gd name="T40" fmla="*/ 144 w 866"/>
              <a:gd name="T41" fmla="*/ 130 h 714"/>
              <a:gd name="T42" fmla="*/ 144 w 866"/>
              <a:gd name="T43" fmla="*/ 546 h 714"/>
              <a:gd name="T44" fmla="*/ 205 w 866"/>
              <a:gd name="T45" fmla="*/ 606 h 714"/>
              <a:gd name="T46" fmla="*/ 264 w 866"/>
              <a:gd name="T47" fmla="*/ 546 h 714"/>
              <a:gd name="T48" fmla="*/ 264 w 866"/>
              <a:gd name="T49" fmla="*/ 130 h 714"/>
              <a:gd name="T50" fmla="*/ 205 w 866"/>
              <a:gd name="T51" fmla="*/ 70 h 714"/>
              <a:gd name="T52" fmla="*/ 205 w 866"/>
              <a:gd name="T53" fmla="*/ 70 h 714"/>
              <a:gd name="T54" fmla="*/ 205 w 866"/>
              <a:gd name="T55" fmla="*/ 70 h 714"/>
              <a:gd name="T56" fmla="*/ 471 w 866"/>
              <a:gd name="T57" fmla="*/ 637 h 714"/>
              <a:gd name="T58" fmla="*/ 380 w 866"/>
              <a:gd name="T59" fmla="*/ 546 h 714"/>
              <a:gd name="T60" fmla="*/ 380 w 866"/>
              <a:gd name="T61" fmla="*/ 357 h 714"/>
              <a:gd name="T62" fmla="*/ 471 w 866"/>
              <a:gd name="T63" fmla="*/ 266 h 714"/>
              <a:gd name="T64" fmla="*/ 562 w 866"/>
              <a:gd name="T65" fmla="*/ 357 h 714"/>
              <a:gd name="T66" fmla="*/ 562 w 866"/>
              <a:gd name="T67" fmla="*/ 546 h 714"/>
              <a:gd name="T68" fmla="*/ 471 w 866"/>
              <a:gd name="T69" fmla="*/ 637 h 714"/>
              <a:gd name="T70" fmla="*/ 471 w 866"/>
              <a:gd name="T71" fmla="*/ 296 h 714"/>
              <a:gd name="T72" fmla="*/ 410 w 866"/>
              <a:gd name="T73" fmla="*/ 357 h 714"/>
              <a:gd name="T74" fmla="*/ 410 w 866"/>
              <a:gd name="T75" fmla="*/ 546 h 714"/>
              <a:gd name="T76" fmla="*/ 471 w 866"/>
              <a:gd name="T77" fmla="*/ 606 h 714"/>
              <a:gd name="T78" fmla="*/ 532 w 866"/>
              <a:gd name="T79" fmla="*/ 546 h 714"/>
              <a:gd name="T80" fmla="*/ 532 w 866"/>
              <a:gd name="T81" fmla="*/ 357 h 714"/>
              <a:gd name="T82" fmla="*/ 471 w 866"/>
              <a:gd name="T83" fmla="*/ 296 h 714"/>
              <a:gd name="T84" fmla="*/ 471 w 866"/>
              <a:gd name="T85" fmla="*/ 296 h 714"/>
              <a:gd name="T86" fmla="*/ 471 w 866"/>
              <a:gd name="T87" fmla="*/ 296 h 714"/>
              <a:gd name="T88" fmla="*/ 737 w 866"/>
              <a:gd name="T89" fmla="*/ 637 h 714"/>
              <a:gd name="T90" fmla="*/ 646 w 866"/>
              <a:gd name="T91" fmla="*/ 545 h 714"/>
              <a:gd name="T92" fmla="*/ 646 w 866"/>
              <a:gd name="T93" fmla="*/ 206 h 714"/>
              <a:gd name="T94" fmla="*/ 737 w 866"/>
              <a:gd name="T95" fmla="*/ 114 h 714"/>
              <a:gd name="T96" fmla="*/ 829 w 866"/>
              <a:gd name="T97" fmla="*/ 206 h 714"/>
              <a:gd name="T98" fmla="*/ 829 w 866"/>
              <a:gd name="T99" fmla="*/ 545 h 714"/>
              <a:gd name="T100" fmla="*/ 737 w 866"/>
              <a:gd name="T101" fmla="*/ 637 h 714"/>
              <a:gd name="T102" fmla="*/ 737 w 866"/>
              <a:gd name="T103" fmla="*/ 145 h 714"/>
              <a:gd name="T104" fmla="*/ 676 w 866"/>
              <a:gd name="T105" fmla="*/ 206 h 714"/>
              <a:gd name="T106" fmla="*/ 676 w 866"/>
              <a:gd name="T107" fmla="*/ 545 h 714"/>
              <a:gd name="T108" fmla="*/ 737 w 866"/>
              <a:gd name="T109" fmla="*/ 606 h 714"/>
              <a:gd name="T110" fmla="*/ 799 w 866"/>
              <a:gd name="T111" fmla="*/ 545 h 714"/>
              <a:gd name="T112" fmla="*/ 799 w 866"/>
              <a:gd name="T113" fmla="*/ 206 h 714"/>
              <a:gd name="T114" fmla="*/ 737 w 866"/>
              <a:gd name="T115" fmla="*/ 145 h 714"/>
              <a:gd name="T116" fmla="*/ 737 w 866"/>
              <a:gd name="T117" fmla="*/ 145 h 714"/>
              <a:gd name="T118" fmla="*/ 737 w 866"/>
              <a:gd name="T119" fmla="*/ 145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66" h="714">
                <a:moveTo>
                  <a:pt x="851" y="714"/>
                </a:moveTo>
                <a:cubicBezTo>
                  <a:pt x="15" y="714"/>
                  <a:pt x="15" y="714"/>
                  <a:pt x="15" y="714"/>
                </a:cubicBezTo>
                <a:cubicBezTo>
                  <a:pt x="7" y="714"/>
                  <a:pt x="0" y="707"/>
                  <a:pt x="0" y="699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7"/>
                  <a:pt x="7" y="0"/>
                  <a:pt x="15" y="0"/>
                </a:cubicBezTo>
                <a:cubicBezTo>
                  <a:pt x="24" y="0"/>
                  <a:pt x="31" y="7"/>
                  <a:pt x="31" y="15"/>
                </a:cubicBezTo>
                <a:cubicBezTo>
                  <a:pt x="31" y="684"/>
                  <a:pt x="31" y="684"/>
                  <a:pt x="31" y="684"/>
                </a:cubicBezTo>
                <a:cubicBezTo>
                  <a:pt x="851" y="684"/>
                  <a:pt x="851" y="684"/>
                  <a:pt x="851" y="684"/>
                </a:cubicBezTo>
                <a:cubicBezTo>
                  <a:pt x="859" y="684"/>
                  <a:pt x="866" y="691"/>
                  <a:pt x="866" y="699"/>
                </a:cubicBezTo>
                <a:cubicBezTo>
                  <a:pt x="866" y="707"/>
                  <a:pt x="859" y="714"/>
                  <a:pt x="851" y="714"/>
                </a:cubicBezTo>
                <a:close/>
                <a:moveTo>
                  <a:pt x="851" y="714"/>
                </a:moveTo>
                <a:cubicBezTo>
                  <a:pt x="851" y="714"/>
                  <a:pt x="851" y="714"/>
                  <a:pt x="851" y="714"/>
                </a:cubicBezTo>
                <a:moveTo>
                  <a:pt x="205" y="637"/>
                </a:moveTo>
                <a:cubicBezTo>
                  <a:pt x="155" y="637"/>
                  <a:pt x="114" y="596"/>
                  <a:pt x="114" y="546"/>
                </a:cubicBezTo>
                <a:cubicBezTo>
                  <a:pt x="114" y="130"/>
                  <a:pt x="114" y="130"/>
                  <a:pt x="114" y="130"/>
                </a:cubicBezTo>
                <a:cubicBezTo>
                  <a:pt x="114" y="80"/>
                  <a:pt x="155" y="40"/>
                  <a:pt x="205" y="40"/>
                </a:cubicBezTo>
                <a:cubicBezTo>
                  <a:pt x="254" y="40"/>
                  <a:pt x="295" y="80"/>
                  <a:pt x="295" y="130"/>
                </a:cubicBezTo>
                <a:cubicBezTo>
                  <a:pt x="295" y="546"/>
                  <a:pt x="295" y="546"/>
                  <a:pt x="295" y="546"/>
                </a:cubicBezTo>
                <a:cubicBezTo>
                  <a:pt x="295" y="596"/>
                  <a:pt x="254" y="637"/>
                  <a:pt x="205" y="637"/>
                </a:cubicBezTo>
                <a:close/>
                <a:moveTo>
                  <a:pt x="205" y="70"/>
                </a:moveTo>
                <a:cubicBezTo>
                  <a:pt x="171" y="70"/>
                  <a:pt x="144" y="97"/>
                  <a:pt x="144" y="130"/>
                </a:cubicBezTo>
                <a:cubicBezTo>
                  <a:pt x="144" y="546"/>
                  <a:pt x="144" y="546"/>
                  <a:pt x="144" y="546"/>
                </a:cubicBezTo>
                <a:cubicBezTo>
                  <a:pt x="144" y="579"/>
                  <a:pt x="171" y="606"/>
                  <a:pt x="205" y="606"/>
                </a:cubicBezTo>
                <a:cubicBezTo>
                  <a:pt x="238" y="606"/>
                  <a:pt x="264" y="580"/>
                  <a:pt x="264" y="546"/>
                </a:cubicBezTo>
                <a:cubicBezTo>
                  <a:pt x="264" y="130"/>
                  <a:pt x="264" y="130"/>
                  <a:pt x="264" y="130"/>
                </a:cubicBezTo>
                <a:cubicBezTo>
                  <a:pt x="264" y="97"/>
                  <a:pt x="238" y="70"/>
                  <a:pt x="205" y="70"/>
                </a:cubicBezTo>
                <a:close/>
                <a:moveTo>
                  <a:pt x="205" y="70"/>
                </a:moveTo>
                <a:cubicBezTo>
                  <a:pt x="205" y="70"/>
                  <a:pt x="205" y="70"/>
                  <a:pt x="205" y="70"/>
                </a:cubicBezTo>
                <a:moveTo>
                  <a:pt x="471" y="637"/>
                </a:moveTo>
                <a:cubicBezTo>
                  <a:pt x="421" y="637"/>
                  <a:pt x="380" y="596"/>
                  <a:pt x="380" y="546"/>
                </a:cubicBezTo>
                <a:cubicBezTo>
                  <a:pt x="380" y="357"/>
                  <a:pt x="380" y="357"/>
                  <a:pt x="380" y="357"/>
                </a:cubicBezTo>
                <a:cubicBezTo>
                  <a:pt x="380" y="307"/>
                  <a:pt x="421" y="266"/>
                  <a:pt x="471" y="266"/>
                </a:cubicBezTo>
                <a:cubicBezTo>
                  <a:pt x="521" y="266"/>
                  <a:pt x="562" y="307"/>
                  <a:pt x="562" y="357"/>
                </a:cubicBezTo>
                <a:cubicBezTo>
                  <a:pt x="562" y="546"/>
                  <a:pt x="562" y="546"/>
                  <a:pt x="562" y="546"/>
                </a:cubicBezTo>
                <a:cubicBezTo>
                  <a:pt x="562" y="596"/>
                  <a:pt x="521" y="637"/>
                  <a:pt x="471" y="637"/>
                </a:cubicBezTo>
                <a:close/>
                <a:moveTo>
                  <a:pt x="471" y="296"/>
                </a:moveTo>
                <a:cubicBezTo>
                  <a:pt x="438" y="296"/>
                  <a:pt x="410" y="324"/>
                  <a:pt x="410" y="357"/>
                </a:cubicBezTo>
                <a:cubicBezTo>
                  <a:pt x="410" y="546"/>
                  <a:pt x="410" y="546"/>
                  <a:pt x="410" y="546"/>
                </a:cubicBezTo>
                <a:cubicBezTo>
                  <a:pt x="410" y="579"/>
                  <a:pt x="438" y="606"/>
                  <a:pt x="471" y="606"/>
                </a:cubicBezTo>
                <a:cubicBezTo>
                  <a:pt x="505" y="606"/>
                  <a:pt x="532" y="579"/>
                  <a:pt x="532" y="546"/>
                </a:cubicBezTo>
                <a:cubicBezTo>
                  <a:pt x="532" y="357"/>
                  <a:pt x="532" y="357"/>
                  <a:pt x="532" y="357"/>
                </a:cubicBezTo>
                <a:cubicBezTo>
                  <a:pt x="532" y="324"/>
                  <a:pt x="505" y="296"/>
                  <a:pt x="471" y="296"/>
                </a:cubicBezTo>
                <a:close/>
                <a:moveTo>
                  <a:pt x="471" y="296"/>
                </a:moveTo>
                <a:cubicBezTo>
                  <a:pt x="471" y="296"/>
                  <a:pt x="471" y="296"/>
                  <a:pt x="471" y="296"/>
                </a:cubicBezTo>
                <a:moveTo>
                  <a:pt x="737" y="637"/>
                </a:moveTo>
                <a:cubicBezTo>
                  <a:pt x="687" y="637"/>
                  <a:pt x="646" y="595"/>
                  <a:pt x="646" y="545"/>
                </a:cubicBezTo>
                <a:cubicBezTo>
                  <a:pt x="646" y="206"/>
                  <a:pt x="646" y="206"/>
                  <a:pt x="646" y="206"/>
                </a:cubicBezTo>
                <a:cubicBezTo>
                  <a:pt x="646" y="155"/>
                  <a:pt x="687" y="114"/>
                  <a:pt x="737" y="114"/>
                </a:cubicBezTo>
                <a:cubicBezTo>
                  <a:pt x="788" y="114"/>
                  <a:pt x="829" y="155"/>
                  <a:pt x="829" y="206"/>
                </a:cubicBezTo>
                <a:cubicBezTo>
                  <a:pt x="829" y="545"/>
                  <a:pt x="829" y="545"/>
                  <a:pt x="829" y="545"/>
                </a:cubicBezTo>
                <a:cubicBezTo>
                  <a:pt x="829" y="595"/>
                  <a:pt x="788" y="637"/>
                  <a:pt x="737" y="637"/>
                </a:cubicBezTo>
                <a:close/>
                <a:moveTo>
                  <a:pt x="737" y="145"/>
                </a:moveTo>
                <a:cubicBezTo>
                  <a:pt x="704" y="145"/>
                  <a:pt x="676" y="172"/>
                  <a:pt x="676" y="206"/>
                </a:cubicBezTo>
                <a:cubicBezTo>
                  <a:pt x="676" y="545"/>
                  <a:pt x="676" y="545"/>
                  <a:pt x="676" y="545"/>
                </a:cubicBezTo>
                <a:cubicBezTo>
                  <a:pt x="676" y="579"/>
                  <a:pt x="704" y="606"/>
                  <a:pt x="737" y="606"/>
                </a:cubicBezTo>
                <a:cubicBezTo>
                  <a:pt x="771" y="606"/>
                  <a:pt x="799" y="579"/>
                  <a:pt x="799" y="545"/>
                </a:cubicBezTo>
                <a:cubicBezTo>
                  <a:pt x="799" y="206"/>
                  <a:pt x="799" y="206"/>
                  <a:pt x="799" y="206"/>
                </a:cubicBezTo>
                <a:cubicBezTo>
                  <a:pt x="799" y="172"/>
                  <a:pt x="771" y="145"/>
                  <a:pt x="737" y="145"/>
                </a:cubicBezTo>
                <a:close/>
                <a:moveTo>
                  <a:pt x="737" y="145"/>
                </a:moveTo>
                <a:cubicBezTo>
                  <a:pt x="737" y="145"/>
                  <a:pt x="737" y="145"/>
                  <a:pt x="737" y="14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2" name="Freeform 280"/>
          <p:cNvSpPr>
            <a:spLocks noEditPoints="1"/>
          </p:cNvSpPr>
          <p:nvPr/>
        </p:nvSpPr>
        <p:spPr bwMode="auto">
          <a:xfrm>
            <a:off x="9542464" y="6510339"/>
            <a:ext cx="657226" cy="568326"/>
          </a:xfrm>
          <a:custGeom>
            <a:avLst/>
            <a:gdLst>
              <a:gd name="T0" fmla="*/ 588 w 863"/>
              <a:gd name="T1" fmla="*/ 500 h 748"/>
              <a:gd name="T2" fmla="*/ 603 w 863"/>
              <a:gd name="T3" fmla="*/ 446 h 748"/>
              <a:gd name="T4" fmla="*/ 753 w 863"/>
              <a:gd name="T5" fmla="*/ 422 h 748"/>
              <a:gd name="T6" fmla="*/ 767 w 863"/>
              <a:gd name="T7" fmla="*/ 402 h 748"/>
              <a:gd name="T8" fmla="*/ 678 w 863"/>
              <a:gd name="T9" fmla="*/ 197 h 748"/>
              <a:gd name="T10" fmla="*/ 492 w 863"/>
              <a:gd name="T11" fmla="*/ 212 h 748"/>
              <a:gd name="T12" fmla="*/ 668 w 863"/>
              <a:gd name="T13" fmla="*/ 227 h 748"/>
              <a:gd name="T14" fmla="*/ 627 w 863"/>
              <a:gd name="T15" fmla="*/ 392 h 748"/>
              <a:gd name="T16" fmla="*/ 573 w 863"/>
              <a:gd name="T17" fmla="*/ 470 h 748"/>
              <a:gd name="T18" fmla="*/ 291 w 863"/>
              <a:gd name="T19" fmla="*/ 446 h 748"/>
              <a:gd name="T20" fmla="*/ 133 w 863"/>
              <a:gd name="T21" fmla="*/ 392 h 748"/>
              <a:gd name="T22" fmla="*/ 356 w 863"/>
              <a:gd name="T23" fmla="*/ 227 h 748"/>
              <a:gd name="T24" fmla="*/ 356 w 863"/>
              <a:gd name="T25" fmla="*/ 197 h 748"/>
              <a:gd name="T26" fmla="*/ 171 w 863"/>
              <a:gd name="T27" fmla="*/ 206 h 748"/>
              <a:gd name="T28" fmla="*/ 98 w 863"/>
              <a:gd name="T29" fmla="*/ 416 h 748"/>
              <a:gd name="T30" fmla="*/ 237 w 863"/>
              <a:gd name="T31" fmla="*/ 422 h 748"/>
              <a:gd name="T32" fmla="*/ 260 w 863"/>
              <a:gd name="T33" fmla="*/ 485 h 748"/>
              <a:gd name="T34" fmla="*/ 275 w 863"/>
              <a:gd name="T35" fmla="*/ 500 h 748"/>
              <a:gd name="T36" fmla="*/ 860 w 863"/>
              <a:gd name="T37" fmla="*/ 427 h 748"/>
              <a:gd name="T38" fmla="*/ 755 w 863"/>
              <a:gd name="T39" fmla="*/ 152 h 748"/>
              <a:gd name="T40" fmla="*/ 660 w 863"/>
              <a:gd name="T41" fmla="*/ 119 h 748"/>
              <a:gd name="T42" fmla="*/ 660 w 863"/>
              <a:gd name="T43" fmla="*/ 149 h 748"/>
              <a:gd name="T44" fmla="*/ 727 w 863"/>
              <a:gd name="T45" fmla="*/ 164 h 748"/>
              <a:gd name="T46" fmla="*/ 831 w 863"/>
              <a:gd name="T47" fmla="*/ 438 h 748"/>
              <a:gd name="T48" fmla="*/ 833 w 863"/>
              <a:gd name="T49" fmla="*/ 693 h 748"/>
              <a:gd name="T50" fmla="*/ 54 w 863"/>
              <a:gd name="T51" fmla="*/ 717 h 748"/>
              <a:gd name="T52" fmla="*/ 30 w 863"/>
              <a:gd name="T53" fmla="*/ 446 h 748"/>
              <a:gd name="T54" fmla="*/ 33 w 863"/>
              <a:gd name="T55" fmla="*/ 436 h 748"/>
              <a:gd name="T56" fmla="*/ 136 w 863"/>
              <a:gd name="T57" fmla="*/ 164 h 748"/>
              <a:gd name="T58" fmla="*/ 204 w 863"/>
              <a:gd name="T59" fmla="*/ 149 h 748"/>
              <a:gd name="T60" fmla="*/ 204 w 863"/>
              <a:gd name="T61" fmla="*/ 119 h 748"/>
              <a:gd name="T62" fmla="*/ 109 w 863"/>
              <a:gd name="T63" fmla="*/ 151 h 748"/>
              <a:gd name="T64" fmla="*/ 3 w 863"/>
              <a:gd name="T65" fmla="*/ 427 h 748"/>
              <a:gd name="T66" fmla="*/ 0 w 863"/>
              <a:gd name="T67" fmla="*/ 446 h 748"/>
              <a:gd name="T68" fmla="*/ 54 w 863"/>
              <a:gd name="T69" fmla="*/ 748 h 748"/>
              <a:gd name="T70" fmla="*/ 863 w 863"/>
              <a:gd name="T71" fmla="*/ 693 h 748"/>
              <a:gd name="T72" fmla="*/ 860 w 863"/>
              <a:gd name="T73" fmla="*/ 427 h 748"/>
              <a:gd name="T74" fmla="*/ 860 w 863"/>
              <a:gd name="T75" fmla="*/ 427 h 748"/>
              <a:gd name="T76" fmla="*/ 329 w 863"/>
              <a:gd name="T77" fmla="*/ 139 h 748"/>
              <a:gd name="T78" fmla="*/ 416 w 863"/>
              <a:gd name="T79" fmla="*/ 319 h 748"/>
              <a:gd name="T80" fmla="*/ 447 w 863"/>
              <a:gd name="T81" fmla="*/ 319 h 748"/>
              <a:gd name="T82" fmla="*/ 534 w 863"/>
              <a:gd name="T83" fmla="*/ 139 h 748"/>
              <a:gd name="T84" fmla="*/ 555 w 863"/>
              <a:gd name="T85" fmla="*/ 139 h 748"/>
              <a:gd name="T86" fmla="*/ 442 w 863"/>
              <a:gd name="T87" fmla="*/ 5 h 748"/>
              <a:gd name="T88" fmla="*/ 438 w 863"/>
              <a:gd name="T89" fmla="*/ 1 h 748"/>
              <a:gd name="T90" fmla="*/ 421 w 863"/>
              <a:gd name="T91" fmla="*/ 4 h 748"/>
              <a:gd name="T92" fmla="*/ 308 w 863"/>
              <a:gd name="T93" fmla="*/ 118 h 748"/>
              <a:gd name="T94" fmla="*/ 319 w 863"/>
              <a:gd name="T95" fmla="*/ 143 h 748"/>
              <a:gd name="T96" fmla="*/ 319 w 863"/>
              <a:gd name="T97" fmla="*/ 143 h 7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63" h="748">
                <a:moveTo>
                  <a:pt x="275" y="500"/>
                </a:moveTo>
                <a:cubicBezTo>
                  <a:pt x="588" y="500"/>
                  <a:pt x="588" y="500"/>
                  <a:pt x="588" y="500"/>
                </a:cubicBezTo>
                <a:cubicBezTo>
                  <a:pt x="596" y="500"/>
                  <a:pt x="603" y="494"/>
                  <a:pt x="603" y="485"/>
                </a:cubicBezTo>
                <a:cubicBezTo>
                  <a:pt x="603" y="446"/>
                  <a:pt x="603" y="446"/>
                  <a:pt x="603" y="446"/>
                </a:cubicBezTo>
                <a:cubicBezTo>
                  <a:pt x="603" y="433"/>
                  <a:pt x="614" y="422"/>
                  <a:pt x="627" y="422"/>
                </a:cubicBezTo>
                <a:cubicBezTo>
                  <a:pt x="753" y="422"/>
                  <a:pt x="753" y="422"/>
                  <a:pt x="753" y="422"/>
                </a:cubicBezTo>
                <a:cubicBezTo>
                  <a:pt x="758" y="422"/>
                  <a:pt x="762" y="420"/>
                  <a:pt x="765" y="416"/>
                </a:cubicBezTo>
                <a:cubicBezTo>
                  <a:pt x="768" y="412"/>
                  <a:pt x="769" y="406"/>
                  <a:pt x="767" y="402"/>
                </a:cubicBezTo>
                <a:cubicBezTo>
                  <a:pt x="692" y="206"/>
                  <a:pt x="692" y="206"/>
                  <a:pt x="692" y="206"/>
                </a:cubicBezTo>
                <a:cubicBezTo>
                  <a:pt x="690" y="200"/>
                  <a:pt x="685" y="197"/>
                  <a:pt x="678" y="197"/>
                </a:cubicBezTo>
                <a:cubicBezTo>
                  <a:pt x="508" y="197"/>
                  <a:pt x="508" y="197"/>
                  <a:pt x="508" y="197"/>
                </a:cubicBezTo>
                <a:cubicBezTo>
                  <a:pt x="499" y="197"/>
                  <a:pt x="492" y="203"/>
                  <a:pt x="492" y="212"/>
                </a:cubicBezTo>
                <a:cubicBezTo>
                  <a:pt x="492" y="220"/>
                  <a:pt x="499" y="227"/>
                  <a:pt x="508" y="227"/>
                </a:cubicBezTo>
                <a:cubicBezTo>
                  <a:pt x="668" y="227"/>
                  <a:pt x="668" y="227"/>
                  <a:pt x="668" y="227"/>
                </a:cubicBezTo>
                <a:cubicBezTo>
                  <a:pt x="731" y="392"/>
                  <a:pt x="731" y="392"/>
                  <a:pt x="731" y="392"/>
                </a:cubicBezTo>
                <a:cubicBezTo>
                  <a:pt x="627" y="392"/>
                  <a:pt x="627" y="392"/>
                  <a:pt x="627" y="392"/>
                </a:cubicBezTo>
                <a:cubicBezTo>
                  <a:pt x="597" y="392"/>
                  <a:pt x="573" y="416"/>
                  <a:pt x="573" y="446"/>
                </a:cubicBezTo>
                <a:cubicBezTo>
                  <a:pt x="573" y="470"/>
                  <a:pt x="573" y="470"/>
                  <a:pt x="573" y="470"/>
                </a:cubicBezTo>
                <a:cubicBezTo>
                  <a:pt x="291" y="470"/>
                  <a:pt x="291" y="470"/>
                  <a:pt x="291" y="470"/>
                </a:cubicBezTo>
                <a:cubicBezTo>
                  <a:pt x="291" y="446"/>
                  <a:pt x="291" y="446"/>
                  <a:pt x="291" y="446"/>
                </a:cubicBezTo>
                <a:cubicBezTo>
                  <a:pt x="291" y="416"/>
                  <a:pt x="266" y="392"/>
                  <a:pt x="236" y="392"/>
                </a:cubicBezTo>
                <a:cubicBezTo>
                  <a:pt x="133" y="392"/>
                  <a:pt x="133" y="392"/>
                  <a:pt x="133" y="392"/>
                </a:cubicBezTo>
                <a:cubicBezTo>
                  <a:pt x="196" y="227"/>
                  <a:pt x="196" y="227"/>
                  <a:pt x="196" y="227"/>
                </a:cubicBezTo>
                <a:cubicBezTo>
                  <a:pt x="356" y="227"/>
                  <a:pt x="356" y="227"/>
                  <a:pt x="356" y="227"/>
                </a:cubicBezTo>
                <a:cubicBezTo>
                  <a:pt x="364" y="227"/>
                  <a:pt x="371" y="220"/>
                  <a:pt x="371" y="212"/>
                </a:cubicBezTo>
                <a:cubicBezTo>
                  <a:pt x="371" y="203"/>
                  <a:pt x="364" y="197"/>
                  <a:pt x="356" y="197"/>
                </a:cubicBezTo>
                <a:cubicBezTo>
                  <a:pt x="185" y="197"/>
                  <a:pt x="185" y="197"/>
                  <a:pt x="185" y="197"/>
                </a:cubicBezTo>
                <a:cubicBezTo>
                  <a:pt x="179" y="197"/>
                  <a:pt x="173" y="200"/>
                  <a:pt x="171" y="206"/>
                </a:cubicBezTo>
                <a:cubicBezTo>
                  <a:pt x="97" y="402"/>
                  <a:pt x="97" y="402"/>
                  <a:pt x="97" y="402"/>
                </a:cubicBezTo>
                <a:cubicBezTo>
                  <a:pt x="95" y="406"/>
                  <a:pt x="96" y="412"/>
                  <a:pt x="98" y="416"/>
                </a:cubicBezTo>
                <a:cubicBezTo>
                  <a:pt x="101" y="420"/>
                  <a:pt x="106" y="422"/>
                  <a:pt x="111" y="422"/>
                </a:cubicBezTo>
                <a:cubicBezTo>
                  <a:pt x="237" y="422"/>
                  <a:pt x="237" y="422"/>
                  <a:pt x="237" y="422"/>
                </a:cubicBezTo>
                <a:cubicBezTo>
                  <a:pt x="250" y="422"/>
                  <a:pt x="260" y="433"/>
                  <a:pt x="260" y="446"/>
                </a:cubicBezTo>
                <a:cubicBezTo>
                  <a:pt x="260" y="485"/>
                  <a:pt x="260" y="485"/>
                  <a:pt x="260" y="485"/>
                </a:cubicBezTo>
                <a:cubicBezTo>
                  <a:pt x="260" y="494"/>
                  <a:pt x="267" y="500"/>
                  <a:pt x="275" y="500"/>
                </a:cubicBezTo>
                <a:close/>
                <a:moveTo>
                  <a:pt x="275" y="500"/>
                </a:moveTo>
                <a:cubicBezTo>
                  <a:pt x="275" y="500"/>
                  <a:pt x="275" y="500"/>
                  <a:pt x="275" y="500"/>
                </a:cubicBezTo>
                <a:moveTo>
                  <a:pt x="860" y="427"/>
                </a:moveTo>
                <a:cubicBezTo>
                  <a:pt x="756" y="154"/>
                  <a:pt x="756" y="154"/>
                  <a:pt x="756" y="154"/>
                </a:cubicBezTo>
                <a:cubicBezTo>
                  <a:pt x="755" y="153"/>
                  <a:pt x="755" y="152"/>
                  <a:pt x="755" y="152"/>
                </a:cubicBezTo>
                <a:cubicBezTo>
                  <a:pt x="746" y="131"/>
                  <a:pt x="727" y="119"/>
                  <a:pt x="705" y="119"/>
                </a:cubicBezTo>
                <a:cubicBezTo>
                  <a:pt x="660" y="119"/>
                  <a:pt x="660" y="119"/>
                  <a:pt x="660" y="119"/>
                </a:cubicBezTo>
                <a:cubicBezTo>
                  <a:pt x="652" y="119"/>
                  <a:pt x="645" y="125"/>
                  <a:pt x="645" y="134"/>
                </a:cubicBezTo>
                <a:cubicBezTo>
                  <a:pt x="645" y="142"/>
                  <a:pt x="652" y="149"/>
                  <a:pt x="660" y="149"/>
                </a:cubicBezTo>
                <a:cubicBezTo>
                  <a:pt x="705" y="149"/>
                  <a:pt x="705" y="149"/>
                  <a:pt x="705" y="149"/>
                </a:cubicBezTo>
                <a:cubicBezTo>
                  <a:pt x="715" y="149"/>
                  <a:pt x="724" y="155"/>
                  <a:pt x="727" y="164"/>
                </a:cubicBezTo>
                <a:cubicBezTo>
                  <a:pt x="727" y="165"/>
                  <a:pt x="728" y="165"/>
                  <a:pt x="728" y="166"/>
                </a:cubicBezTo>
                <a:cubicBezTo>
                  <a:pt x="831" y="438"/>
                  <a:pt x="831" y="438"/>
                  <a:pt x="831" y="438"/>
                </a:cubicBezTo>
                <a:cubicBezTo>
                  <a:pt x="832" y="441"/>
                  <a:pt x="833" y="443"/>
                  <a:pt x="833" y="446"/>
                </a:cubicBezTo>
                <a:cubicBezTo>
                  <a:pt x="833" y="693"/>
                  <a:pt x="833" y="693"/>
                  <a:pt x="833" y="693"/>
                </a:cubicBezTo>
                <a:cubicBezTo>
                  <a:pt x="833" y="707"/>
                  <a:pt x="822" y="717"/>
                  <a:pt x="809" y="717"/>
                </a:cubicBezTo>
                <a:cubicBezTo>
                  <a:pt x="54" y="717"/>
                  <a:pt x="54" y="717"/>
                  <a:pt x="54" y="717"/>
                </a:cubicBezTo>
                <a:cubicBezTo>
                  <a:pt x="41" y="717"/>
                  <a:pt x="30" y="707"/>
                  <a:pt x="30" y="693"/>
                </a:cubicBezTo>
                <a:cubicBezTo>
                  <a:pt x="30" y="446"/>
                  <a:pt x="30" y="446"/>
                  <a:pt x="30" y="446"/>
                </a:cubicBezTo>
                <a:cubicBezTo>
                  <a:pt x="30" y="443"/>
                  <a:pt x="31" y="441"/>
                  <a:pt x="32" y="438"/>
                </a:cubicBezTo>
                <a:cubicBezTo>
                  <a:pt x="32" y="437"/>
                  <a:pt x="32" y="437"/>
                  <a:pt x="33" y="436"/>
                </a:cubicBezTo>
                <a:cubicBezTo>
                  <a:pt x="135" y="166"/>
                  <a:pt x="135" y="166"/>
                  <a:pt x="135" y="166"/>
                </a:cubicBezTo>
                <a:cubicBezTo>
                  <a:pt x="136" y="166"/>
                  <a:pt x="136" y="165"/>
                  <a:pt x="136" y="164"/>
                </a:cubicBezTo>
                <a:cubicBezTo>
                  <a:pt x="140" y="155"/>
                  <a:pt x="148" y="149"/>
                  <a:pt x="158" y="149"/>
                </a:cubicBezTo>
                <a:cubicBezTo>
                  <a:pt x="204" y="149"/>
                  <a:pt x="204" y="149"/>
                  <a:pt x="204" y="149"/>
                </a:cubicBezTo>
                <a:cubicBezTo>
                  <a:pt x="212" y="149"/>
                  <a:pt x="219" y="142"/>
                  <a:pt x="219" y="134"/>
                </a:cubicBezTo>
                <a:cubicBezTo>
                  <a:pt x="219" y="125"/>
                  <a:pt x="212" y="119"/>
                  <a:pt x="204" y="119"/>
                </a:cubicBezTo>
                <a:cubicBezTo>
                  <a:pt x="158" y="119"/>
                  <a:pt x="158" y="119"/>
                  <a:pt x="158" y="119"/>
                </a:cubicBezTo>
                <a:cubicBezTo>
                  <a:pt x="136" y="119"/>
                  <a:pt x="117" y="131"/>
                  <a:pt x="109" y="151"/>
                </a:cubicBezTo>
                <a:cubicBezTo>
                  <a:pt x="108" y="152"/>
                  <a:pt x="108" y="153"/>
                  <a:pt x="108" y="154"/>
                </a:cubicBezTo>
                <a:cubicBezTo>
                  <a:pt x="3" y="427"/>
                  <a:pt x="3" y="427"/>
                  <a:pt x="3" y="427"/>
                </a:cubicBezTo>
                <a:cubicBezTo>
                  <a:pt x="3" y="427"/>
                  <a:pt x="3" y="428"/>
                  <a:pt x="3" y="429"/>
                </a:cubicBezTo>
                <a:cubicBezTo>
                  <a:pt x="1" y="434"/>
                  <a:pt x="0" y="440"/>
                  <a:pt x="0" y="446"/>
                </a:cubicBezTo>
                <a:cubicBezTo>
                  <a:pt x="0" y="693"/>
                  <a:pt x="0" y="693"/>
                  <a:pt x="0" y="693"/>
                </a:cubicBezTo>
                <a:cubicBezTo>
                  <a:pt x="0" y="724"/>
                  <a:pt x="24" y="748"/>
                  <a:pt x="54" y="748"/>
                </a:cubicBezTo>
                <a:cubicBezTo>
                  <a:pt x="809" y="748"/>
                  <a:pt x="809" y="748"/>
                  <a:pt x="809" y="748"/>
                </a:cubicBezTo>
                <a:cubicBezTo>
                  <a:pt x="839" y="748"/>
                  <a:pt x="863" y="723"/>
                  <a:pt x="863" y="693"/>
                </a:cubicBezTo>
                <a:cubicBezTo>
                  <a:pt x="863" y="446"/>
                  <a:pt x="863" y="446"/>
                  <a:pt x="863" y="446"/>
                </a:cubicBezTo>
                <a:cubicBezTo>
                  <a:pt x="863" y="440"/>
                  <a:pt x="862" y="433"/>
                  <a:pt x="860" y="427"/>
                </a:cubicBezTo>
                <a:close/>
                <a:moveTo>
                  <a:pt x="860" y="427"/>
                </a:moveTo>
                <a:cubicBezTo>
                  <a:pt x="860" y="427"/>
                  <a:pt x="860" y="427"/>
                  <a:pt x="860" y="427"/>
                </a:cubicBezTo>
                <a:moveTo>
                  <a:pt x="319" y="143"/>
                </a:moveTo>
                <a:cubicBezTo>
                  <a:pt x="323" y="143"/>
                  <a:pt x="326" y="142"/>
                  <a:pt x="329" y="139"/>
                </a:cubicBezTo>
                <a:cubicBezTo>
                  <a:pt x="416" y="52"/>
                  <a:pt x="416" y="52"/>
                  <a:pt x="416" y="52"/>
                </a:cubicBezTo>
                <a:cubicBezTo>
                  <a:pt x="416" y="319"/>
                  <a:pt x="416" y="319"/>
                  <a:pt x="416" y="319"/>
                </a:cubicBezTo>
                <a:cubicBezTo>
                  <a:pt x="416" y="328"/>
                  <a:pt x="423" y="334"/>
                  <a:pt x="432" y="334"/>
                </a:cubicBezTo>
                <a:cubicBezTo>
                  <a:pt x="440" y="334"/>
                  <a:pt x="447" y="328"/>
                  <a:pt x="447" y="319"/>
                </a:cubicBezTo>
                <a:cubicBezTo>
                  <a:pt x="447" y="52"/>
                  <a:pt x="447" y="52"/>
                  <a:pt x="447" y="52"/>
                </a:cubicBezTo>
                <a:cubicBezTo>
                  <a:pt x="534" y="139"/>
                  <a:pt x="534" y="139"/>
                  <a:pt x="534" y="139"/>
                </a:cubicBezTo>
                <a:cubicBezTo>
                  <a:pt x="537" y="142"/>
                  <a:pt x="541" y="143"/>
                  <a:pt x="545" y="143"/>
                </a:cubicBezTo>
                <a:cubicBezTo>
                  <a:pt x="548" y="143"/>
                  <a:pt x="552" y="142"/>
                  <a:pt x="555" y="139"/>
                </a:cubicBezTo>
                <a:cubicBezTo>
                  <a:pt x="561" y="133"/>
                  <a:pt x="561" y="123"/>
                  <a:pt x="555" y="118"/>
                </a:cubicBezTo>
                <a:cubicBezTo>
                  <a:pt x="442" y="5"/>
                  <a:pt x="442" y="5"/>
                  <a:pt x="442" y="5"/>
                </a:cubicBezTo>
                <a:cubicBezTo>
                  <a:pt x="442" y="4"/>
                  <a:pt x="442" y="4"/>
                  <a:pt x="442" y="4"/>
                </a:cubicBezTo>
                <a:cubicBezTo>
                  <a:pt x="441" y="3"/>
                  <a:pt x="439" y="2"/>
                  <a:pt x="438" y="1"/>
                </a:cubicBezTo>
                <a:cubicBezTo>
                  <a:pt x="434" y="0"/>
                  <a:pt x="430" y="0"/>
                  <a:pt x="426" y="1"/>
                </a:cubicBezTo>
                <a:cubicBezTo>
                  <a:pt x="424" y="2"/>
                  <a:pt x="423" y="3"/>
                  <a:pt x="421" y="4"/>
                </a:cubicBezTo>
                <a:cubicBezTo>
                  <a:pt x="421" y="4"/>
                  <a:pt x="421" y="4"/>
                  <a:pt x="421" y="5"/>
                </a:cubicBezTo>
                <a:cubicBezTo>
                  <a:pt x="308" y="118"/>
                  <a:pt x="308" y="118"/>
                  <a:pt x="308" y="118"/>
                </a:cubicBezTo>
                <a:cubicBezTo>
                  <a:pt x="302" y="123"/>
                  <a:pt x="302" y="133"/>
                  <a:pt x="308" y="139"/>
                </a:cubicBezTo>
                <a:cubicBezTo>
                  <a:pt x="311" y="142"/>
                  <a:pt x="315" y="143"/>
                  <a:pt x="319" y="143"/>
                </a:cubicBezTo>
                <a:close/>
                <a:moveTo>
                  <a:pt x="319" y="143"/>
                </a:moveTo>
                <a:cubicBezTo>
                  <a:pt x="319" y="143"/>
                  <a:pt x="319" y="143"/>
                  <a:pt x="319" y="14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3" name="Freeform 281"/>
          <p:cNvSpPr>
            <a:spLocks noEditPoints="1"/>
          </p:cNvSpPr>
          <p:nvPr/>
        </p:nvSpPr>
        <p:spPr bwMode="auto">
          <a:xfrm>
            <a:off x="12644438" y="6510338"/>
            <a:ext cx="654050" cy="571500"/>
          </a:xfrm>
          <a:custGeom>
            <a:avLst/>
            <a:gdLst>
              <a:gd name="T0" fmla="*/ 849 w 858"/>
              <a:gd name="T1" fmla="*/ 206 h 750"/>
              <a:gd name="T2" fmla="*/ 814 w 858"/>
              <a:gd name="T3" fmla="*/ 189 h 750"/>
              <a:gd name="T4" fmla="*/ 246 w 858"/>
              <a:gd name="T5" fmla="*/ 188 h 750"/>
              <a:gd name="T6" fmla="*/ 223 w 858"/>
              <a:gd name="T7" fmla="*/ 164 h 750"/>
              <a:gd name="T8" fmla="*/ 230 w 858"/>
              <a:gd name="T9" fmla="*/ 147 h 750"/>
              <a:gd name="T10" fmla="*/ 246 w 858"/>
              <a:gd name="T11" fmla="*/ 141 h 750"/>
              <a:gd name="T12" fmla="*/ 776 w 858"/>
              <a:gd name="T13" fmla="*/ 142 h 750"/>
              <a:gd name="T14" fmla="*/ 791 w 858"/>
              <a:gd name="T15" fmla="*/ 127 h 750"/>
              <a:gd name="T16" fmla="*/ 776 w 858"/>
              <a:gd name="T17" fmla="*/ 112 h 750"/>
              <a:gd name="T18" fmla="*/ 246 w 858"/>
              <a:gd name="T19" fmla="*/ 110 h 750"/>
              <a:gd name="T20" fmla="*/ 208 w 858"/>
              <a:gd name="T21" fmla="*/ 126 h 750"/>
              <a:gd name="T22" fmla="*/ 193 w 858"/>
              <a:gd name="T23" fmla="*/ 165 h 750"/>
              <a:gd name="T24" fmla="*/ 246 w 858"/>
              <a:gd name="T25" fmla="*/ 218 h 750"/>
              <a:gd name="T26" fmla="*/ 814 w 858"/>
              <a:gd name="T27" fmla="*/ 220 h 750"/>
              <a:gd name="T28" fmla="*/ 824 w 858"/>
              <a:gd name="T29" fmla="*/ 224 h 750"/>
              <a:gd name="T30" fmla="*/ 824 w 858"/>
              <a:gd name="T31" fmla="*/ 235 h 750"/>
              <a:gd name="T32" fmla="*/ 737 w 858"/>
              <a:gd name="T33" fmla="*/ 466 h 750"/>
              <a:gd name="T34" fmla="*/ 700 w 858"/>
              <a:gd name="T35" fmla="*/ 492 h 750"/>
              <a:gd name="T36" fmla="*/ 129 w 858"/>
              <a:gd name="T37" fmla="*/ 492 h 750"/>
              <a:gd name="T38" fmla="*/ 106 w 858"/>
              <a:gd name="T39" fmla="*/ 469 h 750"/>
              <a:gd name="T40" fmla="*/ 106 w 858"/>
              <a:gd name="T41" fmla="*/ 129 h 750"/>
              <a:gd name="T42" fmla="*/ 75 w 858"/>
              <a:gd name="T43" fmla="*/ 53 h 750"/>
              <a:gd name="T44" fmla="*/ 27 w 858"/>
              <a:gd name="T45" fmla="*/ 6 h 750"/>
              <a:gd name="T46" fmla="*/ 6 w 858"/>
              <a:gd name="T47" fmla="*/ 6 h 750"/>
              <a:gd name="T48" fmla="*/ 6 w 858"/>
              <a:gd name="T49" fmla="*/ 27 h 750"/>
              <a:gd name="T50" fmla="*/ 53 w 858"/>
              <a:gd name="T51" fmla="*/ 75 h 750"/>
              <a:gd name="T52" fmla="*/ 76 w 858"/>
              <a:gd name="T53" fmla="*/ 129 h 750"/>
              <a:gd name="T54" fmla="*/ 76 w 858"/>
              <a:gd name="T55" fmla="*/ 469 h 750"/>
              <a:gd name="T56" fmla="*/ 129 w 858"/>
              <a:gd name="T57" fmla="*/ 522 h 750"/>
              <a:gd name="T58" fmla="*/ 700 w 858"/>
              <a:gd name="T59" fmla="*/ 522 h 750"/>
              <a:gd name="T60" fmla="*/ 766 w 858"/>
              <a:gd name="T61" fmla="*/ 477 h 750"/>
              <a:gd name="T62" fmla="*/ 853 w 858"/>
              <a:gd name="T63" fmla="*/ 246 h 750"/>
              <a:gd name="T64" fmla="*/ 849 w 858"/>
              <a:gd name="T65" fmla="*/ 206 h 750"/>
              <a:gd name="T66" fmla="*/ 849 w 858"/>
              <a:gd name="T67" fmla="*/ 206 h 750"/>
              <a:gd name="T68" fmla="*/ 849 w 858"/>
              <a:gd name="T69" fmla="*/ 206 h 750"/>
              <a:gd name="T70" fmla="*/ 282 w 858"/>
              <a:gd name="T71" fmla="*/ 568 h 750"/>
              <a:gd name="T72" fmla="*/ 191 w 858"/>
              <a:gd name="T73" fmla="*/ 659 h 750"/>
              <a:gd name="T74" fmla="*/ 282 w 858"/>
              <a:gd name="T75" fmla="*/ 750 h 750"/>
              <a:gd name="T76" fmla="*/ 373 w 858"/>
              <a:gd name="T77" fmla="*/ 659 h 750"/>
              <a:gd name="T78" fmla="*/ 282 w 858"/>
              <a:gd name="T79" fmla="*/ 568 h 750"/>
              <a:gd name="T80" fmla="*/ 282 w 858"/>
              <a:gd name="T81" fmla="*/ 719 h 750"/>
              <a:gd name="T82" fmla="*/ 221 w 858"/>
              <a:gd name="T83" fmla="*/ 659 h 750"/>
              <a:gd name="T84" fmla="*/ 282 w 858"/>
              <a:gd name="T85" fmla="*/ 598 h 750"/>
              <a:gd name="T86" fmla="*/ 343 w 858"/>
              <a:gd name="T87" fmla="*/ 659 h 750"/>
              <a:gd name="T88" fmla="*/ 282 w 858"/>
              <a:gd name="T89" fmla="*/ 719 h 750"/>
              <a:gd name="T90" fmla="*/ 282 w 858"/>
              <a:gd name="T91" fmla="*/ 719 h 750"/>
              <a:gd name="T92" fmla="*/ 282 w 858"/>
              <a:gd name="T93" fmla="*/ 719 h 750"/>
              <a:gd name="T94" fmla="*/ 587 w 858"/>
              <a:gd name="T95" fmla="*/ 568 h 750"/>
              <a:gd name="T96" fmla="*/ 496 w 858"/>
              <a:gd name="T97" fmla="*/ 659 h 750"/>
              <a:gd name="T98" fmla="*/ 587 w 858"/>
              <a:gd name="T99" fmla="*/ 750 h 750"/>
              <a:gd name="T100" fmla="*/ 678 w 858"/>
              <a:gd name="T101" fmla="*/ 659 h 750"/>
              <a:gd name="T102" fmla="*/ 587 w 858"/>
              <a:gd name="T103" fmla="*/ 568 h 750"/>
              <a:gd name="T104" fmla="*/ 587 w 858"/>
              <a:gd name="T105" fmla="*/ 719 h 750"/>
              <a:gd name="T106" fmla="*/ 526 w 858"/>
              <a:gd name="T107" fmla="*/ 659 h 750"/>
              <a:gd name="T108" fmla="*/ 587 w 858"/>
              <a:gd name="T109" fmla="*/ 598 h 750"/>
              <a:gd name="T110" fmla="*/ 648 w 858"/>
              <a:gd name="T111" fmla="*/ 659 h 750"/>
              <a:gd name="T112" fmla="*/ 587 w 858"/>
              <a:gd name="T113" fmla="*/ 719 h 750"/>
              <a:gd name="T114" fmla="*/ 587 w 858"/>
              <a:gd name="T115" fmla="*/ 719 h 750"/>
              <a:gd name="T116" fmla="*/ 587 w 858"/>
              <a:gd name="T117" fmla="*/ 719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58" h="750">
                <a:moveTo>
                  <a:pt x="849" y="206"/>
                </a:moveTo>
                <a:cubicBezTo>
                  <a:pt x="842" y="196"/>
                  <a:pt x="829" y="189"/>
                  <a:pt x="814" y="189"/>
                </a:cubicBezTo>
                <a:cubicBezTo>
                  <a:pt x="246" y="188"/>
                  <a:pt x="246" y="188"/>
                  <a:pt x="246" y="188"/>
                </a:cubicBezTo>
                <a:cubicBezTo>
                  <a:pt x="233" y="188"/>
                  <a:pt x="223" y="178"/>
                  <a:pt x="223" y="164"/>
                </a:cubicBezTo>
                <a:cubicBezTo>
                  <a:pt x="223" y="157"/>
                  <a:pt x="226" y="152"/>
                  <a:pt x="230" y="147"/>
                </a:cubicBezTo>
                <a:cubicBezTo>
                  <a:pt x="234" y="143"/>
                  <a:pt x="240" y="141"/>
                  <a:pt x="246" y="141"/>
                </a:cubicBezTo>
                <a:cubicBezTo>
                  <a:pt x="776" y="142"/>
                  <a:pt x="776" y="142"/>
                  <a:pt x="776" y="142"/>
                </a:cubicBezTo>
                <a:cubicBezTo>
                  <a:pt x="784" y="142"/>
                  <a:pt x="791" y="136"/>
                  <a:pt x="791" y="127"/>
                </a:cubicBezTo>
                <a:cubicBezTo>
                  <a:pt x="791" y="119"/>
                  <a:pt x="784" y="112"/>
                  <a:pt x="776" y="112"/>
                </a:cubicBezTo>
                <a:cubicBezTo>
                  <a:pt x="246" y="110"/>
                  <a:pt x="246" y="110"/>
                  <a:pt x="246" y="110"/>
                </a:cubicBezTo>
                <a:cubicBezTo>
                  <a:pt x="232" y="110"/>
                  <a:pt x="218" y="116"/>
                  <a:pt x="208" y="126"/>
                </a:cubicBezTo>
                <a:cubicBezTo>
                  <a:pt x="198" y="136"/>
                  <a:pt x="193" y="149"/>
                  <a:pt x="193" y="165"/>
                </a:cubicBezTo>
                <a:cubicBezTo>
                  <a:pt x="193" y="194"/>
                  <a:pt x="217" y="218"/>
                  <a:pt x="246" y="218"/>
                </a:cubicBezTo>
                <a:cubicBezTo>
                  <a:pt x="814" y="220"/>
                  <a:pt x="814" y="220"/>
                  <a:pt x="814" y="220"/>
                </a:cubicBezTo>
                <a:cubicBezTo>
                  <a:pt x="819" y="220"/>
                  <a:pt x="823" y="221"/>
                  <a:pt x="824" y="224"/>
                </a:cubicBezTo>
                <a:cubicBezTo>
                  <a:pt x="826" y="226"/>
                  <a:pt x="826" y="230"/>
                  <a:pt x="824" y="235"/>
                </a:cubicBezTo>
                <a:cubicBezTo>
                  <a:pt x="737" y="466"/>
                  <a:pt x="737" y="466"/>
                  <a:pt x="737" y="466"/>
                </a:cubicBezTo>
                <a:cubicBezTo>
                  <a:pt x="732" y="480"/>
                  <a:pt x="715" y="492"/>
                  <a:pt x="700" y="492"/>
                </a:cubicBezTo>
                <a:cubicBezTo>
                  <a:pt x="129" y="492"/>
                  <a:pt x="129" y="492"/>
                  <a:pt x="129" y="492"/>
                </a:cubicBezTo>
                <a:cubicBezTo>
                  <a:pt x="116" y="492"/>
                  <a:pt x="106" y="481"/>
                  <a:pt x="106" y="469"/>
                </a:cubicBezTo>
                <a:cubicBezTo>
                  <a:pt x="106" y="129"/>
                  <a:pt x="106" y="129"/>
                  <a:pt x="106" y="129"/>
                </a:cubicBezTo>
                <a:cubicBezTo>
                  <a:pt x="106" y="104"/>
                  <a:pt x="92" y="71"/>
                  <a:pt x="75" y="53"/>
                </a:cubicBezTo>
                <a:cubicBezTo>
                  <a:pt x="27" y="6"/>
                  <a:pt x="27" y="6"/>
                  <a:pt x="27" y="6"/>
                </a:cubicBezTo>
                <a:cubicBezTo>
                  <a:pt x="21" y="0"/>
                  <a:pt x="12" y="0"/>
                  <a:pt x="6" y="6"/>
                </a:cubicBezTo>
                <a:cubicBezTo>
                  <a:pt x="0" y="12"/>
                  <a:pt x="0" y="21"/>
                  <a:pt x="6" y="27"/>
                </a:cubicBezTo>
                <a:cubicBezTo>
                  <a:pt x="53" y="75"/>
                  <a:pt x="53" y="75"/>
                  <a:pt x="53" y="75"/>
                </a:cubicBezTo>
                <a:cubicBezTo>
                  <a:pt x="65" y="86"/>
                  <a:pt x="76" y="112"/>
                  <a:pt x="76" y="129"/>
                </a:cubicBezTo>
                <a:cubicBezTo>
                  <a:pt x="76" y="469"/>
                  <a:pt x="76" y="469"/>
                  <a:pt x="76" y="469"/>
                </a:cubicBezTo>
                <a:cubicBezTo>
                  <a:pt x="76" y="498"/>
                  <a:pt x="100" y="522"/>
                  <a:pt x="129" y="522"/>
                </a:cubicBezTo>
                <a:cubicBezTo>
                  <a:pt x="700" y="522"/>
                  <a:pt x="700" y="522"/>
                  <a:pt x="700" y="522"/>
                </a:cubicBezTo>
                <a:cubicBezTo>
                  <a:pt x="727" y="522"/>
                  <a:pt x="756" y="502"/>
                  <a:pt x="766" y="477"/>
                </a:cubicBezTo>
                <a:cubicBezTo>
                  <a:pt x="853" y="246"/>
                  <a:pt x="853" y="246"/>
                  <a:pt x="853" y="246"/>
                </a:cubicBezTo>
                <a:cubicBezTo>
                  <a:pt x="858" y="231"/>
                  <a:pt x="857" y="217"/>
                  <a:pt x="849" y="206"/>
                </a:cubicBezTo>
                <a:close/>
                <a:moveTo>
                  <a:pt x="849" y="206"/>
                </a:moveTo>
                <a:cubicBezTo>
                  <a:pt x="849" y="206"/>
                  <a:pt x="849" y="206"/>
                  <a:pt x="849" y="206"/>
                </a:cubicBezTo>
                <a:moveTo>
                  <a:pt x="282" y="568"/>
                </a:moveTo>
                <a:cubicBezTo>
                  <a:pt x="232" y="568"/>
                  <a:pt x="191" y="608"/>
                  <a:pt x="191" y="659"/>
                </a:cubicBezTo>
                <a:cubicBezTo>
                  <a:pt x="191" y="709"/>
                  <a:pt x="232" y="750"/>
                  <a:pt x="282" y="750"/>
                </a:cubicBezTo>
                <a:cubicBezTo>
                  <a:pt x="332" y="750"/>
                  <a:pt x="373" y="709"/>
                  <a:pt x="373" y="659"/>
                </a:cubicBezTo>
                <a:cubicBezTo>
                  <a:pt x="373" y="608"/>
                  <a:pt x="332" y="568"/>
                  <a:pt x="282" y="568"/>
                </a:cubicBezTo>
                <a:close/>
                <a:moveTo>
                  <a:pt x="282" y="719"/>
                </a:moveTo>
                <a:cubicBezTo>
                  <a:pt x="248" y="719"/>
                  <a:pt x="221" y="692"/>
                  <a:pt x="221" y="659"/>
                </a:cubicBezTo>
                <a:cubicBezTo>
                  <a:pt x="221" y="625"/>
                  <a:pt x="248" y="598"/>
                  <a:pt x="282" y="598"/>
                </a:cubicBezTo>
                <a:cubicBezTo>
                  <a:pt x="316" y="598"/>
                  <a:pt x="343" y="625"/>
                  <a:pt x="343" y="659"/>
                </a:cubicBezTo>
                <a:cubicBezTo>
                  <a:pt x="343" y="692"/>
                  <a:pt x="316" y="719"/>
                  <a:pt x="282" y="719"/>
                </a:cubicBezTo>
                <a:close/>
                <a:moveTo>
                  <a:pt x="282" y="719"/>
                </a:moveTo>
                <a:cubicBezTo>
                  <a:pt x="282" y="719"/>
                  <a:pt x="282" y="719"/>
                  <a:pt x="282" y="719"/>
                </a:cubicBezTo>
                <a:moveTo>
                  <a:pt x="587" y="568"/>
                </a:moveTo>
                <a:cubicBezTo>
                  <a:pt x="537" y="568"/>
                  <a:pt x="496" y="608"/>
                  <a:pt x="496" y="659"/>
                </a:cubicBezTo>
                <a:cubicBezTo>
                  <a:pt x="496" y="709"/>
                  <a:pt x="537" y="750"/>
                  <a:pt x="587" y="750"/>
                </a:cubicBezTo>
                <a:cubicBezTo>
                  <a:pt x="637" y="750"/>
                  <a:pt x="678" y="709"/>
                  <a:pt x="678" y="659"/>
                </a:cubicBezTo>
                <a:cubicBezTo>
                  <a:pt x="678" y="608"/>
                  <a:pt x="637" y="568"/>
                  <a:pt x="587" y="568"/>
                </a:cubicBezTo>
                <a:close/>
                <a:moveTo>
                  <a:pt x="587" y="719"/>
                </a:moveTo>
                <a:cubicBezTo>
                  <a:pt x="554" y="719"/>
                  <a:pt x="526" y="692"/>
                  <a:pt x="526" y="659"/>
                </a:cubicBezTo>
                <a:cubicBezTo>
                  <a:pt x="526" y="625"/>
                  <a:pt x="554" y="598"/>
                  <a:pt x="587" y="598"/>
                </a:cubicBezTo>
                <a:cubicBezTo>
                  <a:pt x="620" y="598"/>
                  <a:pt x="648" y="625"/>
                  <a:pt x="648" y="659"/>
                </a:cubicBezTo>
                <a:cubicBezTo>
                  <a:pt x="648" y="692"/>
                  <a:pt x="620" y="719"/>
                  <a:pt x="587" y="719"/>
                </a:cubicBezTo>
                <a:close/>
                <a:moveTo>
                  <a:pt x="587" y="719"/>
                </a:moveTo>
                <a:cubicBezTo>
                  <a:pt x="587" y="719"/>
                  <a:pt x="587" y="719"/>
                  <a:pt x="587" y="71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4" name="Freeform 282"/>
          <p:cNvSpPr>
            <a:spLocks noEditPoints="1"/>
          </p:cNvSpPr>
          <p:nvPr/>
        </p:nvSpPr>
        <p:spPr bwMode="auto">
          <a:xfrm>
            <a:off x="14187488" y="6510338"/>
            <a:ext cx="654050" cy="571500"/>
          </a:xfrm>
          <a:custGeom>
            <a:avLst/>
            <a:gdLst>
              <a:gd name="T0" fmla="*/ 814 w 858"/>
              <a:gd name="T1" fmla="*/ 189 h 750"/>
              <a:gd name="T2" fmla="*/ 223 w 858"/>
              <a:gd name="T3" fmla="*/ 164 h 750"/>
              <a:gd name="T4" fmla="*/ 246 w 858"/>
              <a:gd name="T5" fmla="*/ 141 h 750"/>
              <a:gd name="T6" fmla="*/ 791 w 858"/>
              <a:gd name="T7" fmla="*/ 127 h 750"/>
              <a:gd name="T8" fmla="*/ 246 w 858"/>
              <a:gd name="T9" fmla="*/ 110 h 750"/>
              <a:gd name="T10" fmla="*/ 209 w 858"/>
              <a:gd name="T11" fmla="*/ 126 h 750"/>
              <a:gd name="T12" fmla="*/ 246 w 858"/>
              <a:gd name="T13" fmla="*/ 218 h 750"/>
              <a:gd name="T14" fmla="*/ 825 w 858"/>
              <a:gd name="T15" fmla="*/ 224 h 750"/>
              <a:gd name="T16" fmla="*/ 738 w 858"/>
              <a:gd name="T17" fmla="*/ 466 h 750"/>
              <a:gd name="T18" fmla="*/ 129 w 858"/>
              <a:gd name="T19" fmla="*/ 492 h 750"/>
              <a:gd name="T20" fmla="*/ 106 w 858"/>
              <a:gd name="T21" fmla="*/ 129 h 750"/>
              <a:gd name="T22" fmla="*/ 28 w 858"/>
              <a:gd name="T23" fmla="*/ 6 h 750"/>
              <a:gd name="T24" fmla="*/ 6 w 858"/>
              <a:gd name="T25" fmla="*/ 27 h 750"/>
              <a:gd name="T26" fmla="*/ 76 w 858"/>
              <a:gd name="T27" fmla="*/ 129 h 750"/>
              <a:gd name="T28" fmla="*/ 129 w 858"/>
              <a:gd name="T29" fmla="*/ 522 h 750"/>
              <a:gd name="T30" fmla="*/ 766 w 858"/>
              <a:gd name="T31" fmla="*/ 477 h 750"/>
              <a:gd name="T32" fmla="*/ 850 w 858"/>
              <a:gd name="T33" fmla="*/ 206 h 750"/>
              <a:gd name="T34" fmla="*/ 850 w 858"/>
              <a:gd name="T35" fmla="*/ 206 h 750"/>
              <a:gd name="T36" fmla="*/ 191 w 858"/>
              <a:gd name="T37" fmla="*/ 659 h 750"/>
              <a:gd name="T38" fmla="*/ 373 w 858"/>
              <a:gd name="T39" fmla="*/ 659 h 750"/>
              <a:gd name="T40" fmla="*/ 282 w 858"/>
              <a:gd name="T41" fmla="*/ 719 h 750"/>
              <a:gd name="T42" fmla="*/ 282 w 858"/>
              <a:gd name="T43" fmla="*/ 598 h 750"/>
              <a:gd name="T44" fmla="*/ 282 w 858"/>
              <a:gd name="T45" fmla="*/ 719 h 750"/>
              <a:gd name="T46" fmla="*/ 282 w 858"/>
              <a:gd name="T47" fmla="*/ 719 h 750"/>
              <a:gd name="T48" fmla="*/ 496 w 858"/>
              <a:gd name="T49" fmla="*/ 659 h 750"/>
              <a:gd name="T50" fmla="*/ 678 w 858"/>
              <a:gd name="T51" fmla="*/ 659 h 750"/>
              <a:gd name="T52" fmla="*/ 587 w 858"/>
              <a:gd name="T53" fmla="*/ 719 h 750"/>
              <a:gd name="T54" fmla="*/ 587 w 858"/>
              <a:gd name="T55" fmla="*/ 598 h 750"/>
              <a:gd name="T56" fmla="*/ 587 w 858"/>
              <a:gd name="T57" fmla="*/ 719 h 750"/>
              <a:gd name="T58" fmla="*/ 587 w 858"/>
              <a:gd name="T59" fmla="*/ 719 h 750"/>
              <a:gd name="T60" fmla="*/ 409 w 858"/>
              <a:gd name="T61" fmla="*/ 444 h 750"/>
              <a:gd name="T62" fmla="*/ 418 w 858"/>
              <a:gd name="T63" fmla="*/ 447 h 750"/>
              <a:gd name="T64" fmla="*/ 426 w 858"/>
              <a:gd name="T65" fmla="*/ 445 h 750"/>
              <a:gd name="T66" fmla="*/ 429 w 858"/>
              <a:gd name="T67" fmla="*/ 442 h 750"/>
              <a:gd name="T68" fmla="*/ 541 w 858"/>
              <a:gd name="T69" fmla="*/ 292 h 750"/>
              <a:gd name="T70" fmla="*/ 516 w 858"/>
              <a:gd name="T71" fmla="*/ 274 h 750"/>
              <a:gd name="T72" fmla="*/ 351 w 858"/>
              <a:gd name="T73" fmla="*/ 344 h 750"/>
              <a:gd name="T74" fmla="*/ 330 w 858"/>
              <a:gd name="T75" fmla="*/ 366 h 750"/>
              <a:gd name="T76" fmla="*/ 408 w 858"/>
              <a:gd name="T77" fmla="*/ 444 h 750"/>
              <a:gd name="T78" fmla="*/ 408 w 858"/>
              <a:gd name="T79" fmla="*/ 444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58" h="750">
                <a:moveTo>
                  <a:pt x="850" y="206"/>
                </a:moveTo>
                <a:cubicBezTo>
                  <a:pt x="842" y="196"/>
                  <a:pt x="829" y="189"/>
                  <a:pt x="814" y="189"/>
                </a:cubicBezTo>
                <a:cubicBezTo>
                  <a:pt x="246" y="188"/>
                  <a:pt x="246" y="188"/>
                  <a:pt x="246" y="188"/>
                </a:cubicBezTo>
                <a:cubicBezTo>
                  <a:pt x="234" y="188"/>
                  <a:pt x="223" y="178"/>
                  <a:pt x="223" y="164"/>
                </a:cubicBezTo>
                <a:cubicBezTo>
                  <a:pt x="223" y="157"/>
                  <a:pt x="226" y="152"/>
                  <a:pt x="230" y="147"/>
                </a:cubicBezTo>
                <a:cubicBezTo>
                  <a:pt x="234" y="143"/>
                  <a:pt x="242" y="140"/>
                  <a:pt x="246" y="141"/>
                </a:cubicBezTo>
                <a:cubicBezTo>
                  <a:pt x="776" y="142"/>
                  <a:pt x="776" y="142"/>
                  <a:pt x="776" y="142"/>
                </a:cubicBezTo>
                <a:cubicBezTo>
                  <a:pt x="785" y="142"/>
                  <a:pt x="791" y="136"/>
                  <a:pt x="791" y="127"/>
                </a:cubicBezTo>
                <a:cubicBezTo>
                  <a:pt x="791" y="119"/>
                  <a:pt x="785" y="112"/>
                  <a:pt x="776" y="112"/>
                </a:cubicBezTo>
                <a:cubicBezTo>
                  <a:pt x="246" y="110"/>
                  <a:pt x="246" y="110"/>
                  <a:pt x="246" y="110"/>
                </a:cubicBezTo>
                <a:cubicBezTo>
                  <a:pt x="246" y="110"/>
                  <a:pt x="246" y="110"/>
                  <a:pt x="246" y="110"/>
                </a:cubicBezTo>
                <a:cubicBezTo>
                  <a:pt x="232" y="110"/>
                  <a:pt x="219" y="116"/>
                  <a:pt x="209" y="126"/>
                </a:cubicBezTo>
                <a:cubicBezTo>
                  <a:pt x="199" y="136"/>
                  <a:pt x="193" y="149"/>
                  <a:pt x="193" y="165"/>
                </a:cubicBezTo>
                <a:cubicBezTo>
                  <a:pt x="193" y="194"/>
                  <a:pt x="217" y="218"/>
                  <a:pt x="246" y="218"/>
                </a:cubicBezTo>
                <a:cubicBezTo>
                  <a:pt x="814" y="220"/>
                  <a:pt x="814" y="220"/>
                  <a:pt x="814" y="220"/>
                </a:cubicBezTo>
                <a:cubicBezTo>
                  <a:pt x="819" y="220"/>
                  <a:pt x="823" y="221"/>
                  <a:pt x="825" y="224"/>
                </a:cubicBezTo>
                <a:cubicBezTo>
                  <a:pt x="826" y="226"/>
                  <a:pt x="826" y="230"/>
                  <a:pt x="825" y="235"/>
                </a:cubicBezTo>
                <a:cubicBezTo>
                  <a:pt x="738" y="466"/>
                  <a:pt x="738" y="466"/>
                  <a:pt x="738" y="466"/>
                </a:cubicBezTo>
                <a:cubicBezTo>
                  <a:pt x="732" y="480"/>
                  <a:pt x="715" y="492"/>
                  <a:pt x="700" y="492"/>
                </a:cubicBezTo>
                <a:cubicBezTo>
                  <a:pt x="129" y="492"/>
                  <a:pt x="129" y="492"/>
                  <a:pt x="129" y="492"/>
                </a:cubicBezTo>
                <a:cubicBezTo>
                  <a:pt x="117" y="492"/>
                  <a:pt x="106" y="481"/>
                  <a:pt x="106" y="469"/>
                </a:cubicBezTo>
                <a:cubicBezTo>
                  <a:pt x="106" y="129"/>
                  <a:pt x="106" y="129"/>
                  <a:pt x="106" y="129"/>
                </a:cubicBezTo>
                <a:cubicBezTo>
                  <a:pt x="106" y="104"/>
                  <a:pt x="93" y="71"/>
                  <a:pt x="75" y="53"/>
                </a:cubicBezTo>
                <a:cubicBezTo>
                  <a:pt x="28" y="6"/>
                  <a:pt x="28" y="6"/>
                  <a:pt x="28" y="6"/>
                </a:cubicBezTo>
                <a:cubicBezTo>
                  <a:pt x="22" y="0"/>
                  <a:pt x="12" y="0"/>
                  <a:pt x="6" y="6"/>
                </a:cubicBezTo>
                <a:cubicBezTo>
                  <a:pt x="0" y="12"/>
                  <a:pt x="0" y="21"/>
                  <a:pt x="6" y="27"/>
                </a:cubicBezTo>
                <a:cubicBezTo>
                  <a:pt x="54" y="75"/>
                  <a:pt x="54" y="75"/>
                  <a:pt x="54" y="75"/>
                </a:cubicBezTo>
                <a:cubicBezTo>
                  <a:pt x="65" y="86"/>
                  <a:pt x="76" y="112"/>
                  <a:pt x="76" y="129"/>
                </a:cubicBezTo>
                <a:cubicBezTo>
                  <a:pt x="76" y="469"/>
                  <a:pt x="76" y="469"/>
                  <a:pt x="76" y="469"/>
                </a:cubicBezTo>
                <a:cubicBezTo>
                  <a:pt x="76" y="498"/>
                  <a:pt x="100" y="522"/>
                  <a:pt x="129" y="522"/>
                </a:cubicBezTo>
                <a:cubicBezTo>
                  <a:pt x="700" y="522"/>
                  <a:pt x="700" y="522"/>
                  <a:pt x="700" y="522"/>
                </a:cubicBezTo>
                <a:cubicBezTo>
                  <a:pt x="728" y="522"/>
                  <a:pt x="756" y="502"/>
                  <a:pt x="766" y="477"/>
                </a:cubicBezTo>
                <a:cubicBezTo>
                  <a:pt x="853" y="246"/>
                  <a:pt x="853" y="246"/>
                  <a:pt x="853" y="246"/>
                </a:cubicBezTo>
                <a:cubicBezTo>
                  <a:pt x="858" y="231"/>
                  <a:pt x="857" y="217"/>
                  <a:pt x="850" y="206"/>
                </a:cubicBezTo>
                <a:close/>
                <a:moveTo>
                  <a:pt x="850" y="206"/>
                </a:moveTo>
                <a:cubicBezTo>
                  <a:pt x="850" y="206"/>
                  <a:pt x="850" y="206"/>
                  <a:pt x="850" y="206"/>
                </a:cubicBezTo>
                <a:moveTo>
                  <a:pt x="282" y="568"/>
                </a:moveTo>
                <a:cubicBezTo>
                  <a:pt x="232" y="568"/>
                  <a:pt x="191" y="608"/>
                  <a:pt x="191" y="659"/>
                </a:cubicBezTo>
                <a:cubicBezTo>
                  <a:pt x="191" y="709"/>
                  <a:pt x="232" y="750"/>
                  <a:pt x="282" y="750"/>
                </a:cubicBezTo>
                <a:cubicBezTo>
                  <a:pt x="333" y="750"/>
                  <a:pt x="373" y="709"/>
                  <a:pt x="373" y="659"/>
                </a:cubicBezTo>
                <a:cubicBezTo>
                  <a:pt x="373" y="608"/>
                  <a:pt x="333" y="568"/>
                  <a:pt x="282" y="568"/>
                </a:cubicBezTo>
                <a:close/>
                <a:moveTo>
                  <a:pt x="282" y="719"/>
                </a:moveTo>
                <a:cubicBezTo>
                  <a:pt x="249" y="719"/>
                  <a:pt x="222" y="692"/>
                  <a:pt x="222" y="659"/>
                </a:cubicBezTo>
                <a:cubicBezTo>
                  <a:pt x="222" y="625"/>
                  <a:pt x="249" y="598"/>
                  <a:pt x="282" y="598"/>
                </a:cubicBezTo>
                <a:cubicBezTo>
                  <a:pt x="316" y="598"/>
                  <a:pt x="343" y="625"/>
                  <a:pt x="343" y="659"/>
                </a:cubicBezTo>
                <a:cubicBezTo>
                  <a:pt x="343" y="692"/>
                  <a:pt x="316" y="719"/>
                  <a:pt x="282" y="719"/>
                </a:cubicBezTo>
                <a:close/>
                <a:moveTo>
                  <a:pt x="282" y="719"/>
                </a:moveTo>
                <a:cubicBezTo>
                  <a:pt x="282" y="719"/>
                  <a:pt x="282" y="719"/>
                  <a:pt x="282" y="719"/>
                </a:cubicBezTo>
                <a:moveTo>
                  <a:pt x="587" y="568"/>
                </a:moveTo>
                <a:cubicBezTo>
                  <a:pt x="537" y="568"/>
                  <a:pt x="496" y="608"/>
                  <a:pt x="496" y="659"/>
                </a:cubicBezTo>
                <a:cubicBezTo>
                  <a:pt x="496" y="709"/>
                  <a:pt x="537" y="750"/>
                  <a:pt x="587" y="750"/>
                </a:cubicBezTo>
                <a:cubicBezTo>
                  <a:pt x="638" y="750"/>
                  <a:pt x="678" y="709"/>
                  <a:pt x="678" y="659"/>
                </a:cubicBezTo>
                <a:cubicBezTo>
                  <a:pt x="678" y="608"/>
                  <a:pt x="638" y="568"/>
                  <a:pt x="587" y="568"/>
                </a:cubicBezTo>
                <a:close/>
                <a:moveTo>
                  <a:pt x="587" y="719"/>
                </a:moveTo>
                <a:cubicBezTo>
                  <a:pt x="554" y="719"/>
                  <a:pt x="527" y="692"/>
                  <a:pt x="527" y="659"/>
                </a:cubicBezTo>
                <a:cubicBezTo>
                  <a:pt x="527" y="625"/>
                  <a:pt x="554" y="598"/>
                  <a:pt x="587" y="598"/>
                </a:cubicBezTo>
                <a:cubicBezTo>
                  <a:pt x="621" y="598"/>
                  <a:pt x="648" y="625"/>
                  <a:pt x="648" y="659"/>
                </a:cubicBezTo>
                <a:cubicBezTo>
                  <a:pt x="648" y="692"/>
                  <a:pt x="621" y="719"/>
                  <a:pt x="587" y="719"/>
                </a:cubicBezTo>
                <a:close/>
                <a:moveTo>
                  <a:pt x="587" y="719"/>
                </a:moveTo>
                <a:cubicBezTo>
                  <a:pt x="587" y="719"/>
                  <a:pt x="587" y="719"/>
                  <a:pt x="587" y="719"/>
                </a:cubicBezTo>
                <a:moveTo>
                  <a:pt x="408" y="444"/>
                </a:moveTo>
                <a:cubicBezTo>
                  <a:pt x="408" y="444"/>
                  <a:pt x="409" y="444"/>
                  <a:pt x="409" y="444"/>
                </a:cubicBezTo>
                <a:cubicBezTo>
                  <a:pt x="409" y="445"/>
                  <a:pt x="410" y="445"/>
                  <a:pt x="410" y="445"/>
                </a:cubicBezTo>
                <a:cubicBezTo>
                  <a:pt x="412" y="446"/>
                  <a:pt x="415" y="447"/>
                  <a:pt x="418" y="447"/>
                </a:cubicBezTo>
                <a:cubicBezTo>
                  <a:pt x="420" y="447"/>
                  <a:pt x="422" y="447"/>
                  <a:pt x="424" y="446"/>
                </a:cubicBezTo>
                <a:cubicBezTo>
                  <a:pt x="425" y="446"/>
                  <a:pt x="425" y="445"/>
                  <a:pt x="426" y="445"/>
                </a:cubicBezTo>
                <a:cubicBezTo>
                  <a:pt x="427" y="444"/>
                  <a:pt x="428" y="444"/>
                  <a:pt x="429" y="443"/>
                </a:cubicBezTo>
                <a:cubicBezTo>
                  <a:pt x="429" y="443"/>
                  <a:pt x="429" y="442"/>
                  <a:pt x="429" y="442"/>
                </a:cubicBezTo>
                <a:cubicBezTo>
                  <a:pt x="430" y="442"/>
                  <a:pt x="430" y="442"/>
                  <a:pt x="430" y="441"/>
                </a:cubicBezTo>
                <a:cubicBezTo>
                  <a:pt x="541" y="292"/>
                  <a:pt x="541" y="292"/>
                  <a:pt x="541" y="292"/>
                </a:cubicBezTo>
                <a:cubicBezTo>
                  <a:pt x="546" y="285"/>
                  <a:pt x="544" y="275"/>
                  <a:pt x="537" y="270"/>
                </a:cubicBezTo>
                <a:cubicBezTo>
                  <a:pt x="531" y="265"/>
                  <a:pt x="521" y="267"/>
                  <a:pt x="516" y="274"/>
                </a:cubicBezTo>
                <a:cubicBezTo>
                  <a:pt x="416" y="409"/>
                  <a:pt x="416" y="409"/>
                  <a:pt x="416" y="409"/>
                </a:cubicBezTo>
                <a:cubicBezTo>
                  <a:pt x="351" y="344"/>
                  <a:pt x="351" y="344"/>
                  <a:pt x="351" y="344"/>
                </a:cubicBezTo>
                <a:cubicBezTo>
                  <a:pt x="345" y="338"/>
                  <a:pt x="336" y="338"/>
                  <a:pt x="330" y="344"/>
                </a:cubicBezTo>
                <a:cubicBezTo>
                  <a:pt x="324" y="350"/>
                  <a:pt x="324" y="360"/>
                  <a:pt x="330" y="366"/>
                </a:cubicBezTo>
                <a:cubicBezTo>
                  <a:pt x="407" y="443"/>
                  <a:pt x="407" y="443"/>
                  <a:pt x="407" y="443"/>
                </a:cubicBezTo>
                <a:cubicBezTo>
                  <a:pt x="407" y="443"/>
                  <a:pt x="408" y="443"/>
                  <a:pt x="408" y="444"/>
                </a:cubicBezTo>
                <a:close/>
                <a:moveTo>
                  <a:pt x="408" y="444"/>
                </a:moveTo>
                <a:cubicBezTo>
                  <a:pt x="408" y="444"/>
                  <a:pt x="408" y="444"/>
                  <a:pt x="408" y="4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5" name="Freeform 283"/>
          <p:cNvSpPr>
            <a:spLocks noEditPoints="1"/>
          </p:cNvSpPr>
          <p:nvPr/>
        </p:nvSpPr>
        <p:spPr bwMode="auto">
          <a:xfrm>
            <a:off x="15730538" y="6510338"/>
            <a:ext cx="654050" cy="571500"/>
          </a:xfrm>
          <a:custGeom>
            <a:avLst/>
            <a:gdLst>
              <a:gd name="T0" fmla="*/ 815 w 858"/>
              <a:gd name="T1" fmla="*/ 189 h 750"/>
              <a:gd name="T2" fmla="*/ 224 w 858"/>
              <a:gd name="T3" fmla="*/ 164 h 750"/>
              <a:gd name="T4" fmla="*/ 246 w 858"/>
              <a:gd name="T5" fmla="*/ 141 h 750"/>
              <a:gd name="T6" fmla="*/ 792 w 858"/>
              <a:gd name="T7" fmla="*/ 127 h 750"/>
              <a:gd name="T8" fmla="*/ 246 w 858"/>
              <a:gd name="T9" fmla="*/ 110 h 750"/>
              <a:gd name="T10" fmla="*/ 193 w 858"/>
              <a:gd name="T11" fmla="*/ 165 h 750"/>
              <a:gd name="T12" fmla="*/ 814 w 858"/>
              <a:gd name="T13" fmla="*/ 220 h 750"/>
              <a:gd name="T14" fmla="*/ 825 w 858"/>
              <a:gd name="T15" fmla="*/ 235 h 750"/>
              <a:gd name="T16" fmla="*/ 701 w 858"/>
              <a:gd name="T17" fmla="*/ 492 h 750"/>
              <a:gd name="T18" fmla="*/ 107 w 858"/>
              <a:gd name="T19" fmla="*/ 469 h 750"/>
              <a:gd name="T20" fmla="*/ 75 w 858"/>
              <a:gd name="T21" fmla="*/ 53 h 750"/>
              <a:gd name="T22" fmla="*/ 6 w 858"/>
              <a:gd name="T23" fmla="*/ 6 h 750"/>
              <a:gd name="T24" fmla="*/ 54 w 858"/>
              <a:gd name="T25" fmla="*/ 75 h 750"/>
              <a:gd name="T26" fmla="*/ 76 w 858"/>
              <a:gd name="T27" fmla="*/ 469 h 750"/>
              <a:gd name="T28" fmla="*/ 701 w 858"/>
              <a:gd name="T29" fmla="*/ 522 h 750"/>
              <a:gd name="T30" fmla="*/ 853 w 858"/>
              <a:gd name="T31" fmla="*/ 246 h 750"/>
              <a:gd name="T32" fmla="*/ 850 w 858"/>
              <a:gd name="T33" fmla="*/ 206 h 750"/>
              <a:gd name="T34" fmla="*/ 283 w 858"/>
              <a:gd name="T35" fmla="*/ 568 h 750"/>
              <a:gd name="T36" fmla="*/ 283 w 858"/>
              <a:gd name="T37" fmla="*/ 750 h 750"/>
              <a:gd name="T38" fmla="*/ 283 w 858"/>
              <a:gd name="T39" fmla="*/ 568 h 750"/>
              <a:gd name="T40" fmla="*/ 222 w 858"/>
              <a:gd name="T41" fmla="*/ 659 h 750"/>
              <a:gd name="T42" fmla="*/ 343 w 858"/>
              <a:gd name="T43" fmla="*/ 659 h 750"/>
              <a:gd name="T44" fmla="*/ 283 w 858"/>
              <a:gd name="T45" fmla="*/ 719 h 750"/>
              <a:gd name="T46" fmla="*/ 588 w 858"/>
              <a:gd name="T47" fmla="*/ 568 h 750"/>
              <a:gd name="T48" fmla="*/ 588 w 858"/>
              <a:gd name="T49" fmla="*/ 750 h 750"/>
              <a:gd name="T50" fmla="*/ 588 w 858"/>
              <a:gd name="T51" fmla="*/ 568 h 750"/>
              <a:gd name="T52" fmla="*/ 527 w 858"/>
              <a:gd name="T53" fmla="*/ 659 h 750"/>
              <a:gd name="T54" fmla="*/ 648 w 858"/>
              <a:gd name="T55" fmla="*/ 659 h 750"/>
              <a:gd name="T56" fmla="*/ 588 w 858"/>
              <a:gd name="T57" fmla="*/ 719 h 750"/>
              <a:gd name="T58" fmla="*/ 435 w 858"/>
              <a:gd name="T59" fmla="*/ 265 h 750"/>
              <a:gd name="T60" fmla="*/ 420 w 858"/>
              <a:gd name="T61" fmla="*/ 340 h 750"/>
              <a:gd name="T62" fmla="*/ 345 w 858"/>
              <a:gd name="T63" fmla="*/ 355 h 750"/>
              <a:gd name="T64" fmla="*/ 420 w 858"/>
              <a:gd name="T65" fmla="*/ 370 h 750"/>
              <a:gd name="T66" fmla="*/ 435 w 858"/>
              <a:gd name="T67" fmla="*/ 445 h 750"/>
              <a:gd name="T68" fmla="*/ 450 w 858"/>
              <a:gd name="T69" fmla="*/ 370 h 750"/>
              <a:gd name="T70" fmla="*/ 525 w 858"/>
              <a:gd name="T71" fmla="*/ 355 h 750"/>
              <a:gd name="T72" fmla="*/ 450 w 858"/>
              <a:gd name="T73" fmla="*/ 340 h 750"/>
              <a:gd name="T74" fmla="*/ 435 w 858"/>
              <a:gd name="T75" fmla="*/ 265 h 750"/>
              <a:gd name="T76" fmla="*/ 435 w 858"/>
              <a:gd name="T77" fmla="*/ 265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58" h="750">
                <a:moveTo>
                  <a:pt x="850" y="206"/>
                </a:moveTo>
                <a:cubicBezTo>
                  <a:pt x="842" y="196"/>
                  <a:pt x="830" y="189"/>
                  <a:pt x="815" y="189"/>
                </a:cubicBezTo>
                <a:cubicBezTo>
                  <a:pt x="246" y="188"/>
                  <a:pt x="246" y="188"/>
                  <a:pt x="246" y="188"/>
                </a:cubicBezTo>
                <a:cubicBezTo>
                  <a:pt x="234" y="188"/>
                  <a:pt x="224" y="178"/>
                  <a:pt x="224" y="164"/>
                </a:cubicBezTo>
                <a:cubicBezTo>
                  <a:pt x="224" y="157"/>
                  <a:pt x="226" y="152"/>
                  <a:pt x="230" y="147"/>
                </a:cubicBezTo>
                <a:cubicBezTo>
                  <a:pt x="235" y="143"/>
                  <a:pt x="240" y="141"/>
                  <a:pt x="246" y="141"/>
                </a:cubicBezTo>
                <a:cubicBezTo>
                  <a:pt x="776" y="142"/>
                  <a:pt x="776" y="142"/>
                  <a:pt x="776" y="142"/>
                </a:cubicBezTo>
                <a:cubicBezTo>
                  <a:pt x="785" y="142"/>
                  <a:pt x="792" y="136"/>
                  <a:pt x="792" y="127"/>
                </a:cubicBezTo>
                <a:cubicBezTo>
                  <a:pt x="792" y="119"/>
                  <a:pt x="785" y="112"/>
                  <a:pt x="777" y="112"/>
                </a:cubicBezTo>
                <a:cubicBezTo>
                  <a:pt x="246" y="110"/>
                  <a:pt x="246" y="110"/>
                  <a:pt x="246" y="110"/>
                </a:cubicBezTo>
                <a:cubicBezTo>
                  <a:pt x="232" y="110"/>
                  <a:pt x="219" y="116"/>
                  <a:pt x="209" y="126"/>
                </a:cubicBezTo>
                <a:cubicBezTo>
                  <a:pt x="199" y="136"/>
                  <a:pt x="193" y="149"/>
                  <a:pt x="193" y="165"/>
                </a:cubicBezTo>
                <a:cubicBezTo>
                  <a:pt x="193" y="194"/>
                  <a:pt x="217" y="218"/>
                  <a:pt x="246" y="218"/>
                </a:cubicBezTo>
                <a:cubicBezTo>
                  <a:pt x="814" y="220"/>
                  <a:pt x="814" y="220"/>
                  <a:pt x="814" y="220"/>
                </a:cubicBezTo>
                <a:cubicBezTo>
                  <a:pt x="819" y="220"/>
                  <a:pt x="823" y="221"/>
                  <a:pt x="825" y="224"/>
                </a:cubicBezTo>
                <a:cubicBezTo>
                  <a:pt x="827" y="226"/>
                  <a:pt x="827" y="230"/>
                  <a:pt x="825" y="235"/>
                </a:cubicBezTo>
                <a:cubicBezTo>
                  <a:pt x="738" y="466"/>
                  <a:pt x="738" y="466"/>
                  <a:pt x="738" y="466"/>
                </a:cubicBezTo>
                <a:cubicBezTo>
                  <a:pt x="733" y="480"/>
                  <a:pt x="715" y="492"/>
                  <a:pt x="701" y="492"/>
                </a:cubicBezTo>
                <a:cubicBezTo>
                  <a:pt x="129" y="492"/>
                  <a:pt x="129" y="492"/>
                  <a:pt x="129" y="492"/>
                </a:cubicBezTo>
                <a:cubicBezTo>
                  <a:pt x="117" y="492"/>
                  <a:pt x="107" y="481"/>
                  <a:pt x="107" y="469"/>
                </a:cubicBezTo>
                <a:cubicBezTo>
                  <a:pt x="107" y="129"/>
                  <a:pt x="107" y="129"/>
                  <a:pt x="107" y="129"/>
                </a:cubicBezTo>
                <a:cubicBezTo>
                  <a:pt x="107" y="104"/>
                  <a:pt x="93" y="71"/>
                  <a:pt x="75" y="53"/>
                </a:cubicBezTo>
                <a:cubicBezTo>
                  <a:pt x="28" y="6"/>
                  <a:pt x="28" y="6"/>
                  <a:pt x="28" y="6"/>
                </a:cubicBezTo>
                <a:cubicBezTo>
                  <a:pt x="22" y="0"/>
                  <a:pt x="12" y="0"/>
                  <a:pt x="6" y="6"/>
                </a:cubicBezTo>
                <a:cubicBezTo>
                  <a:pt x="0" y="12"/>
                  <a:pt x="0" y="21"/>
                  <a:pt x="6" y="27"/>
                </a:cubicBezTo>
                <a:cubicBezTo>
                  <a:pt x="54" y="75"/>
                  <a:pt x="54" y="75"/>
                  <a:pt x="54" y="75"/>
                </a:cubicBezTo>
                <a:cubicBezTo>
                  <a:pt x="66" y="86"/>
                  <a:pt x="76" y="112"/>
                  <a:pt x="76" y="129"/>
                </a:cubicBezTo>
                <a:cubicBezTo>
                  <a:pt x="76" y="469"/>
                  <a:pt x="76" y="469"/>
                  <a:pt x="76" y="469"/>
                </a:cubicBezTo>
                <a:cubicBezTo>
                  <a:pt x="76" y="498"/>
                  <a:pt x="100" y="522"/>
                  <a:pt x="129" y="522"/>
                </a:cubicBezTo>
                <a:cubicBezTo>
                  <a:pt x="701" y="522"/>
                  <a:pt x="701" y="522"/>
                  <a:pt x="701" y="522"/>
                </a:cubicBezTo>
                <a:cubicBezTo>
                  <a:pt x="728" y="522"/>
                  <a:pt x="757" y="502"/>
                  <a:pt x="766" y="477"/>
                </a:cubicBezTo>
                <a:cubicBezTo>
                  <a:pt x="853" y="246"/>
                  <a:pt x="853" y="246"/>
                  <a:pt x="853" y="246"/>
                </a:cubicBezTo>
                <a:cubicBezTo>
                  <a:pt x="858" y="231"/>
                  <a:pt x="857" y="217"/>
                  <a:pt x="850" y="206"/>
                </a:cubicBezTo>
                <a:close/>
                <a:moveTo>
                  <a:pt x="850" y="206"/>
                </a:moveTo>
                <a:cubicBezTo>
                  <a:pt x="850" y="206"/>
                  <a:pt x="850" y="206"/>
                  <a:pt x="850" y="206"/>
                </a:cubicBezTo>
                <a:moveTo>
                  <a:pt x="283" y="568"/>
                </a:moveTo>
                <a:cubicBezTo>
                  <a:pt x="232" y="568"/>
                  <a:pt x="191" y="608"/>
                  <a:pt x="191" y="659"/>
                </a:cubicBezTo>
                <a:cubicBezTo>
                  <a:pt x="191" y="709"/>
                  <a:pt x="232" y="750"/>
                  <a:pt x="283" y="750"/>
                </a:cubicBezTo>
                <a:cubicBezTo>
                  <a:pt x="333" y="750"/>
                  <a:pt x="374" y="709"/>
                  <a:pt x="374" y="659"/>
                </a:cubicBezTo>
                <a:cubicBezTo>
                  <a:pt x="374" y="608"/>
                  <a:pt x="333" y="568"/>
                  <a:pt x="283" y="568"/>
                </a:cubicBezTo>
                <a:close/>
                <a:moveTo>
                  <a:pt x="283" y="719"/>
                </a:moveTo>
                <a:cubicBezTo>
                  <a:pt x="249" y="719"/>
                  <a:pt x="222" y="692"/>
                  <a:pt x="222" y="659"/>
                </a:cubicBezTo>
                <a:cubicBezTo>
                  <a:pt x="222" y="625"/>
                  <a:pt x="249" y="598"/>
                  <a:pt x="283" y="598"/>
                </a:cubicBezTo>
                <a:cubicBezTo>
                  <a:pt x="316" y="598"/>
                  <a:pt x="343" y="625"/>
                  <a:pt x="343" y="659"/>
                </a:cubicBezTo>
                <a:cubicBezTo>
                  <a:pt x="343" y="692"/>
                  <a:pt x="316" y="719"/>
                  <a:pt x="283" y="719"/>
                </a:cubicBezTo>
                <a:close/>
                <a:moveTo>
                  <a:pt x="283" y="719"/>
                </a:moveTo>
                <a:cubicBezTo>
                  <a:pt x="283" y="719"/>
                  <a:pt x="283" y="719"/>
                  <a:pt x="283" y="719"/>
                </a:cubicBezTo>
                <a:moveTo>
                  <a:pt x="588" y="568"/>
                </a:moveTo>
                <a:cubicBezTo>
                  <a:pt x="537" y="568"/>
                  <a:pt x="496" y="608"/>
                  <a:pt x="496" y="659"/>
                </a:cubicBezTo>
                <a:cubicBezTo>
                  <a:pt x="496" y="709"/>
                  <a:pt x="537" y="750"/>
                  <a:pt x="588" y="750"/>
                </a:cubicBezTo>
                <a:cubicBezTo>
                  <a:pt x="638" y="750"/>
                  <a:pt x="679" y="709"/>
                  <a:pt x="679" y="659"/>
                </a:cubicBezTo>
                <a:cubicBezTo>
                  <a:pt x="679" y="608"/>
                  <a:pt x="638" y="568"/>
                  <a:pt x="588" y="568"/>
                </a:cubicBezTo>
                <a:close/>
                <a:moveTo>
                  <a:pt x="588" y="719"/>
                </a:moveTo>
                <a:cubicBezTo>
                  <a:pt x="554" y="719"/>
                  <a:pt x="527" y="692"/>
                  <a:pt x="527" y="659"/>
                </a:cubicBezTo>
                <a:cubicBezTo>
                  <a:pt x="527" y="625"/>
                  <a:pt x="554" y="598"/>
                  <a:pt x="588" y="598"/>
                </a:cubicBezTo>
                <a:cubicBezTo>
                  <a:pt x="621" y="598"/>
                  <a:pt x="648" y="625"/>
                  <a:pt x="648" y="659"/>
                </a:cubicBezTo>
                <a:cubicBezTo>
                  <a:pt x="648" y="692"/>
                  <a:pt x="621" y="719"/>
                  <a:pt x="588" y="719"/>
                </a:cubicBezTo>
                <a:close/>
                <a:moveTo>
                  <a:pt x="588" y="719"/>
                </a:moveTo>
                <a:cubicBezTo>
                  <a:pt x="588" y="719"/>
                  <a:pt x="588" y="719"/>
                  <a:pt x="588" y="719"/>
                </a:cubicBezTo>
                <a:moveTo>
                  <a:pt x="435" y="265"/>
                </a:moveTo>
                <a:cubicBezTo>
                  <a:pt x="426" y="265"/>
                  <a:pt x="420" y="272"/>
                  <a:pt x="420" y="280"/>
                </a:cubicBezTo>
                <a:cubicBezTo>
                  <a:pt x="420" y="340"/>
                  <a:pt x="420" y="340"/>
                  <a:pt x="420" y="340"/>
                </a:cubicBezTo>
                <a:cubicBezTo>
                  <a:pt x="360" y="340"/>
                  <a:pt x="360" y="340"/>
                  <a:pt x="360" y="340"/>
                </a:cubicBezTo>
                <a:cubicBezTo>
                  <a:pt x="352" y="340"/>
                  <a:pt x="345" y="347"/>
                  <a:pt x="345" y="355"/>
                </a:cubicBezTo>
                <a:cubicBezTo>
                  <a:pt x="345" y="363"/>
                  <a:pt x="352" y="370"/>
                  <a:pt x="360" y="370"/>
                </a:cubicBezTo>
                <a:cubicBezTo>
                  <a:pt x="420" y="370"/>
                  <a:pt x="420" y="370"/>
                  <a:pt x="420" y="370"/>
                </a:cubicBezTo>
                <a:cubicBezTo>
                  <a:pt x="420" y="430"/>
                  <a:pt x="420" y="430"/>
                  <a:pt x="420" y="430"/>
                </a:cubicBezTo>
                <a:cubicBezTo>
                  <a:pt x="420" y="438"/>
                  <a:pt x="426" y="445"/>
                  <a:pt x="435" y="445"/>
                </a:cubicBezTo>
                <a:cubicBezTo>
                  <a:pt x="443" y="445"/>
                  <a:pt x="450" y="438"/>
                  <a:pt x="450" y="430"/>
                </a:cubicBezTo>
                <a:cubicBezTo>
                  <a:pt x="450" y="370"/>
                  <a:pt x="450" y="370"/>
                  <a:pt x="450" y="370"/>
                </a:cubicBezTo>
                <a:cubicBezTo>
                  <a:pt x="510" y="370"/>
                  <a:pt x="510" y="370"/>
                  <a:pt x="510" y="370"/>
                </a:cubicBezTo>
                <a:cubicBezTo>
                  <a:pt x="518" y="370"/>
                  <a:pt x="525" y="363"/>
                  <a:pt x="525" y="355"/>
                </a:cubicBezTo>
                <a:cubicBezTo>
                  <a:pt x="525" y="347"/>
                  <a:pt x="518" y="340"/>
                  <a:pt x="510" y="340"/>
                </a:cubicBezTo>
                <a:cubicBezTo>
                  <a:pt x="450" y="340"/>
                  <a:pt x="450" y="340"/>
                  <a:pt x="450" y="340"/>
                </a:cubicBezTo>
                <a:cubicBezTo>
                  <a:pt x="450" y="280"/>
                  <a:pt x="450" y="280"/>
                  <a:pt x="450" y="280"/>
                </a:cubicBezTo>
                <a:cubicBezTo>
                  <a:pt x="450" y="272"/>
                  <a:pt x="443" y="265"/>
                  <a:pt x="435" y="265"/>
                </a:cubicBezTo>
                <a:close/>
                <a:moveTo>
                  <a:pt x="435" y="265"/>
                </a:moveTo>
                <a:cubicBezTo>
                  <a:pt x="435" y="265"/>
                  <a:pt x="435" y="265"/>
                  <a:pt x="435" y="26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6" name="Freeform 284"/>
          <p:cNvSpPr>
            <a:spLocks noEditPoints="1"/>
          </p:cNvSpPr>
          <p:nvPr/>
        </p:nvSpPr>
        <p:spPr bwMode="auto">
          <a:xfrm>
            <a:off x="12641263" y="3659188"/>
            <a:ext cx="660400" cy="571500"/>
          </a:xfrm>
          <a:custGeom>
            <a:avLst/>
            <a:gdLst>
              <a:gd name="T0" fmla="*/ 850 w 865"/>
              <a:gd name="T1" fmla="*/ 0 h 752"/>
              <a:gd name="T2" fmla="*/ 15 w 865"/>
              <a:gd name="T3" fmla="*/ 0 h 752"/>
              <a:gd name="T4" fmla="*/ 0 w 865"/>
              <a:gd name="T5" fmla="*/ 15 h 752"/>
              <a:gd name="T6" fmla="*/ 0 w 865"/>
              <a:gd name="T7" fmla="*/ 736 h 752"/>
              <a:gd name="T8" fmla="*/ 15 w 865"/>
              <a:gd name="T9" fmla="*/ 752 h 752"/>
              <a:gd name="T10" fmla="*/ 850 w 865"/>
              <a:gd name="T11" fmla="*/ 752 h 752"/>
              <a:gd name="T12" fmla="*/ 865 w 865"/>
              <a:gd name="T13" fmla="*/ 736 h 752"/>
              <a:gd name="T14" fmla="*/ 865 w 865"/>
              <a:gd name="T15" fmla="*/ 15 h 752"/>
              <a:gd name="T16" fmla="*/ 850 w 865"/>
              <a:gd name="T17" fmla="*/ 0 h 752"/>
              <a:gd name="T18" fmla="*/ 571 w 865"/>
              <a:gd name="T19" fmla="*/ 721 h 752"/>
              <a:gd name="T20" fmla="*/ 30 w 865"/>
              <a:gd name="T21" fmla="*/ 721 h 752"/>
              <a:gd name="T22" fmla="*/ 30 w 865"/>
              <a:gd name="T23" fmla="*/ 334 h 752"/>
              <a:gd name="T24" fmla="*/ 571 w 865"/>
              <a:gd name="T25" fmla="*/ 334 h 752"/>
              <a:gd name="T26" fmla="*/ 571 w 865"/>
              <a:gd name="T27" fmla="*/ 721 h 752"/>
              <a:gd name="T28" fmla="*/ 835 w 865"/>
              <a:gd name="T29" fmla="*/ 721 h 752"/>
              <a:gd name="T30" fmla="*/ 601 w 865"/>
              <a:gd name="T31" fmla="*/ 721 h 752"/>
              <a:gd name="T32" fmla="*/ 601 w 865"/>
              <a:gd name="T33" fmla="*/ 334 h 752"/>
              <a:gd name="T34" fmla="*/ 835 w 865"/>
              <a:gd name="T35" fmla="*/ 334 h 752"/>
              <a:gd name="T36" fmla="*/ 835 w 865"/>
              <a:gd name="T37" fmla="*/ 721 h 752"/>
              <a:gd name="T38" fmla="*/ 835 w 865"/>
              <a:gd name="T39" fmla="*/ 303 h 752"/>
              <a:gd name="T40" fmla="*/ 30 w 865"/>
              <a:gd name="T41" fmla="*/ 303 h 752"/>
              <a:gd name="T42" fmla="*/ 30 w 865"/>
              <a:gd name="T43" fmla="*/ 182 h 752"/>
              <a:gd name="T44" fmla="*/ 835 w 865"/>
              <a:gd name="T45" fmla="*/ 182 h 752"/>
              <a:gd name="T46" fmla="*/ 835 w 865"/>
              <a:gd name="T47" fmla="*/ 303 h 752"/>
              <a:gd name="T48" fmla="*/ 835 w 865"/>
              <a:gd name="T49" fmla="*/ 152 h 752"/>
              <a:gd name="T50" fmla="*/ 30 w 865"/>
              <a:gd name="T51" fmla="*/ 152 h 752"/>
              <a:gd name="T52" fmla="*/ 30 w 865"/>
              <a:gd name="T53" fmla="*/ 30 h 752"/>
              <a:gd name="T54" fmla="*/ 835 w 865"/>
              <a:gd name="T55" fmla="*/ 30 h 752"/>
              <a:gd name="T56" fmla="*/ 835 w 865"/>
              <a:gd name="T57" fmla="*/ 152 h 752"/>
              <a:gd name="T58" fmla="*/ 91 w 865"/>
              <a:gd name="T59" fmla="*/ 90 h 752"/>
              <a:gd name="T60" fmla="*/ 106 w 865"/>
              <a:gd name="T61" fmla="*/ 75 h 752"/>
              <a:gd name="T62" fmla="*/ 122 w 865"/>
              <a:gd name="T63" fmla="*/ 90 h 752"/>
              <a:gd name="T64" fmla="*/ 106 w 865"/>
              <a:gd name="T65" fmla="*/ 106 h 752"/>
              <a:gd name="T66" fmla="*/ 91 w 865"/>
              <a:gd name="T67" fmla="*/ 90 h 752"/>
              <a:gd name="T68" fmla="*/ 155 w 865"/>
              <a:gd name="T69" fmla="*/ 90 h 752"/>
              <a:gd name="T70" fmla="*/ 170 w 865"/>
              <a:gd name="T71" fmla="*/ 75 h 752"/>
              <a:gd name="T72" fmla="*/ 185 w 865"/>
              <a:gd name="T73" fmla="*/ 90 h 752"/>
              <a:gd name="T74" fmla="*/ 170 w 865"/>
              <a:gd name="T75" fmla="*/ 106 h 752"/>
              <a:gd name="T76" fmla="*/ 155 w 865"/>
              <a:gd name="T77" fmla="*/ 90 h 752"/>
              <a:gd name="T78" fmla="*/ 217 w 865"/>
              <a:gd name="T79" fmla="*/ 90 h 752"/>
              <a:gd name="T80" fmla="*/ 233 w 865"/>
              <a:gd name="T81" fmla="*/ 75 h 752"/>
              <a:gd name="T82" fmla="*/ 248 w 865"/>
              <a:gd name="T83" fmla="*/ 90 h 752"/>
              <a:gd name="T84" fmla="*/ 233 w 865"/>
              <a:gd name="T85" fmla="*/ 106 h 752"/>
              <a:gd name="T86" fmla="*/ 217 w 865"/>
              <a:gd name="T87" fmla="*/ 90 h 7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5" h="752">
                <a:moveTo>
                  <a:pt x="850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736"/>
                  <a:pt x="0" y="736"/>
                  <a:pt x="0" y="736"/>
                </a:cubicBezTo>
                <a:cubicBezTo>
                  <a:pt x="0" y="745"/>
                  <a:pt x="7" y="752"/>
                  <a:pt x="15" y="752"/>
                </a:cubicBezTo>
                <a:cubicBezTo>
                  <a:pt x="850" y="752"/>
                  <a:pt x="850" y="752"/>
                  <a:pt x="850" y="752"/>
                </a:cubicBezTo>
                <a:cubicBezTo>
                  <a:pt x="859" y="752"/>
                  <a:pt x="865" y="745"/>
                  <a:pt x="865" y="736"/>
                </a:cubicBezTo>
                <a:cubicBezTo>
                  <a:pt x="865" y="15"/>
                  <a:pt x="865" y="15"/>
                  <a:pt x="865" y="15"/>
                </a:cubicBezTo>
                <a:cubicBezTo>
                  <a:pt x="865" y="7"/>
                  <a:pt x="859" y="0"/>
                  <a:pt x="850" y="0"/>
                </a:cubicBezTo>
                <a:close/>
                <a:moveTo>
                  <a:pt x="571" y="721"/>
                </a:moveTo>
                <a:cubicBezTo>
                  <a:pt x="30" y="721"/>
                  <a:pt x="30" y="721"/>
                  <a:pt x="30" y="721"/>
                </a:cubicBezTo>
                <a:cubicBezTo>
                  <a:pt x="30" y="334"/>
                  <a:pt x="30" y="334"/>
                  <a:pt x="30" y="334"/>
                </a:cubicBezTo>
                <a:cubicBezTo>
                  <a:pt x="571" y="334"/>
                  <a:pt x="571" y="334"/>
                  <a:pt x="571" y="334"/>
                </a:cubicBezTo>
                <a:lnTo>
                  <a:pt x="571" y="721"/>
                </a:lnTo>
                <a:close/>
                <a:moveTo>
                  <a:pt x="835" y="721"/>
                </a:moveTo>
                <a:cubicBezTo>
                  <a:pt x="601" y="721"/>
                  <a:pt x="601" y="721"/>
                  <a:pt x="601" y="721"/>
                </a:cubicBezTo>
                <a:cubicBezTo>
                  <a:pt x="601" y="334"/>
                  <a:pt x="601" y="334"/>
                  <a:pt x="601" y="334"/>
                </a:cubicBezTo>
                <a:cubicBezTo>
                  <a:pt x="835" y="334"/>
                  <a:pt x="835" y="334"/>
                  <a:pt x="835" y="334"/>
                </a:cubicBezTo>
                <a:lnTo>
                  <a:pt x="835" y="721"/>
                </a:lnTo>
                <a:close/>
                <a:moveTo>
                  <a:pt x="835" y="303"/>
                </a:moveTo>
                <a:cubicBezTo>
                  <a:pt x="30" y="303"/>
                  <a:pt x="30" y="303"/>
                  <a:pt x="30" y="303"/>
                </a:cubicBezTo>
                <a:cubicBezTo>
                  <a:pt x="30" y="182"/>
                  <a:pt x="30" y="182"/>
                  <a:pt x="30" y="182"/>
                </a:cubicBezTo>
                <a:cubicBezTo>
                  <a:pt x="835" y="182"/>
                  <a:pt x="835" y="182"/>
                  <a:pt x="835" y="182"/>
                </a:cubicBezTo>
                <a:lnTo>
                  <a:pt x="835" y="303"/>
                </a:lnTo>
                <a:close/>
                <a:moveTo>
                  <a:pt x="835" y="152"/>
                </a:moveTo>
                <a:cubicBezTo>
                  <a:pt x="30" y="152"/>
                  <a:pt x="30" y="152"/>
                  <a:pt x="30" y="152"/>
                </a:cubicBezTo>
                <a:cubicBezTo>
                  <a:pt x="30" y="30"/>
                  <a:pt x="30" y="30"/>
                  <a:pt x="30" y="30"/>
                </a:cubicBezTo>
                <a:cubicBezTo>
                  <a:pt x="835" y="30"/>
                  <a:pt x="835" y="30"/>
                  <a:pt x="835" y="30"/>
                </a:cubicBezTo>
                <a:lnTo>
                  <a:pt x="835" y="152"/>
                </a:lnTo>
                <a:close/>
                <a:moveTo>
                  <a:pt x="91" y="90"/>
                </a:moveTo>
                <a:cubicBezTo>
                  <a:pt x="91" y="82"/>
                  <a:pt x="98" y="75"/>
                  <a:pt x="106" y="75"/>
                </a:cubicBezTo>
                <a:cubicBezTo>
                  <a:pt x="115" y="75"/>
                  <a:pt x="122" y="82"/>
                  <a:pt x="122" y="90"/>
                </a:cubicBezTo>
                <a:cubicBezTo>
                  <a:pt x="122" y="99"/>
                  <a:pt x="115" y="106"/>
                  <a:pt x="106" y="106"/>
                </a:cubicBezTo>
                <a:cubicBezTo>
                  <a:pt x="98" y="106"/>
                  <a:pt x="91" y="99"/>
                  <a:pt x="91" y="90"/>
                </a:cubicBezTo>
                <a:close/>
                <a:moveTo>
                  <a:pt x="155" y="90"/>
                </a:moveTo>
                <a:cubicBezTo>
                  <a:pt x="155" y="82"/>
                  <a:pt x="162" y="75"/>
                  <a:pt x="170" y="75"/>
                </a:cubicBezTo>
                <a:cubicBezTo>
                  <a:pt x="179" y="75"/>
                  <a:pt x="185" y="82"/>
                  <a:pt x="185" y="90"/>
                </a:cubicBezTo>
                <a:cubicBezTo>
                  <a:pt x="185" y="99"/>
                  <a:pt x="179" y="106"/>
                  <a:pt x="170" y="106"/>
                </a:cubicBezTo>
                <a:cubicBezTo>
                  <a:pt x="162" y="106"/>
                  <a:pt x="155" y="99"/>
                  <a:pt x="155" y="90"/>
                </a:cubicBezTo>
                <a:close/>
                <a:moveTo>
                  <a:pt x="217" y="90"/>
                </a:moveTo>
                <a:cubicBezTo>
                  <a:pt x="217" y="82"/>
                  <a:pt x="224" y="75"/>
                  <a:pt x="233" y="75"/>
                </a:cubicBezTo>
                <a:cubicBezTo>
                  <a:pt x="241" y="75"/>
                  <a:pt x="248" y="82"/>
                  <a:pt x="248" y="90"/>
                </a:cubicBezTo>
                <a:cubicBezTo>
                  <a:pt x="248" y="99"/>
                  <a:pt x="241" y="106"/>
                  <a:pt x="233" y="106"/>
                </a:cubicBezTo>
                <a:cubicBezTo>
                  <a:pt x="224" y="106"/>
                  <a:pt x="217" y="99"/>
                  <a:pt x="217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7" name="Freeform 285"/>
          <p:cNvSpPr>
            <a:spLocks noEditPoints="1"/>
          </p:cNvSpPr>
          <p:nvPr/>
        </p:nvSpPr>
        <p:spPr bwMode="auto">
          <a:xfrm>
            <a:off x="8015288" y="5075239"/>
            <a:ext cx="657226" cy="657226"/>
          </a:xfrm>
          <a:custGeom>
            <a:avLst/>
            <a:gdLst>
              <a:gd name="T0" fmla="*/ 835 w 866"/>
              <a:gd name="T1" fmla="*/ 737 h 866"/>
              <a:gd name="T2" fmla="*/ 737 w 866"/>
              <a:gd name="T3" fmla="*/ 835 h 866"/>
              <a:gd name="T4" fmla="*/ 737 w 866"/>
              <a:gd name="T5" fmla="*/ 866 h 866"/>
              <a:gd name="T6" fmla="*/ 866 w 866"/>
              <a:gd name="T7" fmla="*/ 851 h 866"/>
              <a:gd name="T8" fmla="*/ 851 w 866"/>
              <a:gd name="T9" fmla="*/ 721 h 866"/>
              <a:gd name="T10" fmla="*/ 851 w 866"/>
              <a:gd name="T11" fmla="*/ 721 h 866"/>
              <a:gd name="T12" fmla="*/ 332 w 866"/>
              <a:gd name="T13" fmla="*/ 835 h 866"/>
              <a:gd name="T14" fmla="*/ 332 w 866"/>
              <a:gd name="T15" fmla="*/ 866 h 866"/>
              <a:gd name="T16" fmla="*/ 549 w 866"/>
              <a:gd name="T17" fmla="*/ 851 h 866"/>
              <a:gd name="T18" fmla="*/ 534 w 866"/>
              <a:gd name="T19" fmla="*/ 835 h 866"/>
              <a:gd name="T20" fmla="*/ 129 w 866"/>
              <a:gd name="T21" fmla="*/ 835 h 866"/>
              <a:gd name="T22" fmla="*/ 30 w 866"/>
              <a:gd name="T23" fmla="*/ 737 h 866"/>
              <a:gd name="T24" fmla="*/ 0 w 866"/>
              <a:gd name="T25" fmla="*/ 737 h 866"/>
              <a:gd name="T26" fmla="*/ 15 w 866"/>
              <a:gd name="T27" fmla="*/ 866 h 866"/>
              <a:gd name="T28" fmla="*/ 144 w 866"/>
              <a:gd name="T29" fmla="*/ 851 h 866"/>
              <a:gd name="T30" fmla="*/ 129 w 866"/>
              <a:gd name="T31" fmla="*/ 835 h 866"/>
              <a:gd name="T32" fmla="*/ 15 w 866"/>
              <a:gd name="T33" fmla="*/ 549 h 866"/>
              <a:gd name="T34" fmla="*/ 30 w 866"/>
              <a:gd name="T35" fmla="*/ 332 h 866"/>
              <a:gd name="T36" fmla="*/ 0 w 866"/>
              <a:gd name="T37" fmla="*/ 332 h 866"/>
              <a:gd name="T38" fmla="*/ 15 w 866"/>
              <a:gd name="T39" fmla="*/ 549 h 866"/>
              <a:gd name="T40" fmla="*/ 15 w 866"/>
              <a:gd name="T41" fmla="*/ 549 h 866"/>
              <a:gd name="T42" fmla="*/ 15 w 866"/>
              <a:gd name="T43" fmla="*/ 0 h 866"/>
              <a:gd name="T44" fmla="*/ 0 w 866"/>
              <a:gd name="T45" fmla="*/ 129 h 866"/>
              <a:gd name="T46" fmla="*/ 30 w 866"/>
              <a:gd name="T47" fmla="*/ 129 h 866"/>
              <a:gd name="T48" fmla="*/ 129 w 866"/>
              <a:gd name="T49" fmla="*/ 30 h 866"/>
              <a:gd name="T50" fmla="*/ 129 w 866"/>
              <a:gd name="T51" fmla="*/ 0 h 866"/>
              <a:gd name="T52" fmla="*/ 129 w 866"/>
              <a:gd name="T53" fmla="*/ 0 h 866"/>
              <a:gd name="T54" fmla="*/ 332 w 866"/>
              <a:gd name="T55" fmla="*/ 0 h 866"/>
              <a:gd name="T56" fmla="*/ 332 w 866"/>
              <a:gd name="T57" fmla="*/ 30 h 866"/>
              <a:gd name="T58" fmla="*/ 549 w 866"/>
              <a:gd name="T59" fmla="*/ 15 h 866"/>
              <a:gd name="T60" fmla="*/ 534 w 866"/>
              <a:gd name="T61" fmla="*/ 0 h 866"/>
              <a:gd name="T62" fmla="*/ 851 w 866"/>
              <a:gd name="T63" fmla="*/ 0 h 866"/>
              <a:gd name="T64" fmla="*/ 721 w 866"/>
              <a:gd name="T65" fmla="*/ 15 h 866"/>
              <a:gd name="T66" fmla="*/ 835 w 866"/>
              <a:gd name="T67" fmla="*/ 30 h 866"/>
              <a:gd name="T68" fmla="*/ 851 w 866"/>
              <a:gd name="T69" fmla="*/ 144 h 866"/>
              <a:gd name="T70" fmla="*/ 866 w 866"/>
              <a:gd name="T71" fmla="*/ 15 h 866"/>
              <a:gd name="T72" fmla="*/ 851 w 866"/>
              <a:gd name="T73" fmla="*/ 0 h 866"/>
              <a:gd name="T74" fmla="*/ 851 w 866"/>
              <a:gd name="T75" fmla="*/ 316 h 866"/>
              <a:gd name="T76" fmla="*/ 835 w 866"/>
              <a:gd name="T77" fmla="*/ 534 h 866"/>
              <a:gd name="T78" fmla="*/ 866 w 866"/>
              <a:gd name="T79" fmla="*/ 534 h 866"/>
              <a:gd name="T80" fmla="*/ 851 w 866"/>
              <a:gd name="T81" fmla="*/ 316 h 866"/>
              <a:gd name="T82" fmla="*/ 851 w 866"/>
              <a:gd name="T83" fmla="*/ 316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66" h="866">
                <a:moveTo>
                  <a:pt x="851" y="721"/>
                </a:moveTo>
                <a:cubicBezTo>
                  <a:pt x="842" y="721"/>
                  <a:pt x="835" y="728"/>
                  <a:pt x="835" y="737"/>
                </a:cubicBezTo>
                <a:cubicBezTo>
                  <a:pt x="835" y="835"/>
                  <a:pt x="835" y="835"/>
                  <a:pt x="835" y="835"/>
                </a:cubicBezTo>
                <a:cubicBezTo>
                  <a:pt x="737" y="835"/>
                  <a:pt x="737" y="835"/>
                  <a:pt x="737" y="835"/>
                </a:cubicBezTo>
                <a:cubicBezTo>
                  <a:pt x="728" y="835"/>
                  <a:pt x="721" y="842"/>
                  <a:pt x="721" y="851"/>
                </a:cubicBezTo>
                <a:cubicBezTo>
                  <a:pt x="721" y="859"/>
                  <a:pt x="728" y="866"/>
                  <a:pt x="737" y="866"/>
                </a:cubicBezTo>
                <a:cubicBezTo>
                  <a:pt x="851" y="866"/>
                  <a:pt x="851" y="866"/>
                  <a:pt x="851" y="866"/>
                </a:cubicBezTo>
                <a:cubicBezTo>
                  <a:pt x="859" y="866"/>
                  <a:pt x="866" y="859"/>
                  <a:pt x="866" y="851"/>
                </a:cubicBezTo>
                <a:cubicBezTo>
                  <a:pt x="866" y="737"/>
                  <a:pt x="866" y="737"/>
                  <a:pt x="866" y="737"/>
                </a:cubicBezTo>
                <a:cubicBezTo>
                  <a:pt x="866" y="728"/>
                  <a:pt x="859" y="721"/>
                  <a:pt x="851" y="721"/>
                </a:cubicBezTo>
                <a:close/>
                <a:moveTo>
                  <a:pt x="851" y="721"/>
                </a:moveTo>
                <a:cubicBezTo>
                  <a:pt x="851" y="721"/>
                  <a:pt x="851" y="721"/>
                  <a:pt x="851" y="721"/>
                </a:cubicBezTo>
                <a:moveTo>
                  <a:pt x="534" y="835"/>
                </a:moveTo>
                <a:cubicBezTo>
                  <a:pt x="332" y="835"/>
                  <a:pt x="332" y="835"/>
                  <a:pt x="332" y="835"/>
                </a:cubicBezTo>
                <a:cubicBezTo>
                  <a:pt x="323" y="835"/>
                  <a:pt x="316" y="842"/>
                  <a:pt x="316" y="851"/>
                </a:cubicBezTo>
                <a:cubicBezTo>
                  <a:pt x="316" y="859"/>
                  <a:pt x="323" y="866"/>
                  <a:pt x="332" y="866"/>
                </a:cubicBezTo>
                <a:cubicBezTo>
                  <a:pt x="534" y="866"/>
                  <a:pt x="534" y="866"/>
                  <a:pt x="534" y="866"/>
                </a:cubicBezTo>
                <a:cubicBezTo>
                  <a:pt x="542" y="866"/>
                  <a:pt x="549" y="859"/>
                  <a:pt x="549" y="851"/>
                </a:cubicBezTo>
                <a:cubicBezTo>
                  <a:pt x="549" y="842"/>
                  <a:pt x="542" y="835"/>
                  <a:pt x="534" y="835"/>
                </a:cubicBezTo>
                <a:close/>
                <a:moveTo>
                  <a:pt x="534" y="835"/>
                </a:moveTo>
                <a:cubicBezTo>
                  <a:pt x="534" y="835"/>
                  <a:pt x="534" y="835"/>
                  <a:pt x="534" y="835"/>
                </a:cubicBezTo>
                <a:moveTo>
                  <a:pt x="129" y="835"/>
                </a:moveTo>
                <a:cubicBezTo>
                  <a:pt x="30" y="835"/>
                  <a:pt x="30" y="835"/>
                  <a:pt x="30" y="835"/>
                </a:cubicBezTo>
                <a:cubicBezTo>
                  <a:pt x="30" y="737"/>
                  <a:pt x="30" y="737"/>
                  <a:pt x="30" y="737"/>
                </a:cubicBezTo>
                <a:cubicBezTo>
                  <a:pt x="30" y="728"/>
                  <a:pt x="23" y="721"/>
                  <a:pt x="15" y="721"/>
                </a:cubicBezTo>
                <a:cubicBezTo>
                  <a:pt x="7" y="721"/>
                  <a:pt x="0" y="728"/>
                  <a:pt x="0" y="737"/>
                </a:cubicBezTo>
                <a:cubicBezTo>
                  <a:pt x="0" y="851"/>
                  <a:pt x="0" y="851"/>
                  <a:pt x="0" y="851"/>
                </a:cubicBezTo>
                <a:cubicBezTo>
                  <a:pt x="0" y="859"/>
                  <a:pt x="7" y="866"/>
                  <a:pt x="15" y="866"/>
                </a:cubicBezTo>
                <a:cubicBezTo>
                  <a:pt x="129" y="866"/>
                  <a:pt x="129" y="866"/>
                  <a:pt x="129" y="866"/>
                </a:cubicBezTo>
                <a:cubicBezTo>
                  <a:pt x="137" y="866"/>
                  <a:pt x="144" y="859"/>
                  <a:pt x="144" y="851"/>
                </a:cubicBezTo>
                <a:cubicBezTo>
                  <a:pt x="144" y="842"/>
                  <a:pt x="137" y="835"/>
                  <a:pt x="129" y="835"/>
                </a:cubicBezTo>
                <a:close/>
                <a:moveTo>
                  <a:pt x="129" y="835"/>
                </a:moveTo>
                <a:cubicBezTo>
                  <a:pt x="129" y="835"/>
                  <a:pt x="129" y="835"/>
                  <a:pt x="129" y="835"/>
                </a:cubicBezTo>
                <a:moveTo>
                  <a:pt x="15" y="549"/>
                </a:moveTo>
                <a:cubicBezTo>
                  <a:pt x="23" y="549"/>
                  <a:pt x="30" y="542"/>
                  <a:pt x="30" y="534"/>
                </a:cubicBezTo>
                <a:cubicBezTo>
                  <a:pt x="30" y="332"/>
                  <a:pt x="30" y="332"/>
                  <a:pt x="30" y="332"/>
                </a:cubicBezTo>
                <a:cubicBezTo>
                  <a:pt x="30" y="323"/>
                  <a:pt x="23" y="316"/>
                  <a:pt x="15" y="316"/>
                </a:cubicBezTo>
                <a:cubicBezTo>
                  <a:pt x="7" y="316"/>
                  <a:pt x="0" y="323"/>
                  <a:pt x="0" y="332"/>
                </a:cubicBezTo>
                <a:cubicBezTo>
                  <a:pt x="0" y="534"/>
                  <a:pt x="0" y="534"/>
                  <a:pt x="0" y="534"/>
                </a:cubicBezTo>
                <a:cubicBezTo>
                  <a:pt x="0" y="542"/>
                  <a:pt x="7" y="549"/>
                  <a:pt x="15" y="549"/>
                </a:cubicBezTo>
                <a:close/>
                <a:moveTo>
                  <a:pt x="15" y="549"/>
                </a:moveTo>
                <a:cubicBezTo>
                  <a:pt x="15" y="549"/>
                  <a:pt x="15" y="549"/>
                  <a:pt x="15" y="549"/>
                </a:cubicBezTo>
                <a:moveTo>
                  <a:pt x="129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7" y="144"/>
                  <a:pt x="15" y="144"/>
                </a:cubicBezTo>
                <a:cubicBezTo>
                  <a:pt x="23" y="144"/>
                  <a:pt x="30" y="137"/>
                  <a:pt x="30" y="129"/>
                </a:cubicBezTo>
                <a:cubicBezTo>
                  <a:pt x="30" y="30"/>
                  <a:pt x="30" y="30"/>
                  <a:pt x="30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37" y="30"/>
                  <a:pt x="144" y="23"/>
                  <a:pt x="144" y="15"/>
                </a:cubicBezTo>
                <a:cubicBezTo>
                  <a:pt x="144" y="7"/>
                  <a:pt x="137" y="0"/>
                  <a:pt x="129" y="0"/>
                </a:cubicBezTo>
                <a:close/>
                <a:moveTo>
                  <a:pt x="129" y="0"/>
                </a:moveTo>
                <a:cubicBezTo>
                  <a:pt x="129" y="0"/>
                  <a:pt x="129" y="0"/>
                  <a:pt x="129" y="0"/>
                </a:cubicBezTo>
                <a:moveTo>
                  <a:pt x="534" y="0"/>
                </a:moveTo>
                <a:cubicBezTo>
                  <a:pt x="332" y="0"/>
                  <a:pt x="332" y="0"/>
                  <a:pt x="332" y="0"/>
                </a:cubicBezTo>
                <a:cubicBezTo>
                  <a:pt x="323" y="0"/>
                  <a:pt x="316" y="7"/>
                  <a:pt x="316" y="15"/>
                </a:cubicBezTo>
                <a:cubicBezTo>
                  <a:pt x="316" y="23"/>
                  <a:pt x="323" y="30"/>
                  <a:pt x="332" y="30"/>
                </a:cubicBezTo>
                <a:cubicBezTo>
                  <a:pt x="534" y="30"/>
                  <a:pt x="534" y="30"/>
                  <a:pt x="534" y="30"/>
                </a:cubicBezTo>
                <a:cubicBezTo>
                  <a:pt x="542" y="30"/>
                  <a:pt x="549" y="23"/>
                  <a:pt x="549" y="15"/>
                </a:cubicBezTo>
                <a:cubicBezTo>
                  <a:pt x="549" y="7"/>
                  <a:pt x="542" y="0"/>
                  <a:pt x="534" y="0"/>
                </a:cubicBezTo>
                <a:close/>
                <a:moveTo>
                  <a:pt x="534" y="0"/>
                </a:moveTo>
                <a:cubicBezTo>
                  <a:pt x="534" y="0"/>
                  <a:pt x="534" y="0"/>
                  <a:pt x="534" y="0"/>
                </a:cubicBezTo>
                <a:moveTo>
                  <a:pt x="851" y="0"/>
                </a:moveTo>
                <a:cubicBezTo>
                  <a:pt x="737" y="0"/>
                  <a:pt x="737" y="0"/>
                  <a:pt x="737" y="0"/>
                </a:cubicBezTo>
                <a:cubicBezTo>
                  <a:pt x="728" y="0"/>
                  <a:pt x="721" y="7"/>
                  <a:pt x="721" y="15"/>
                </a:cubicBezTo>
                <a:cubicBezTo>
                  <a:pt x="721" y="23"/>
                  <a:pt x="728" y="30"/>
                  <a:pt x="737" y="30"/>
                </a:cubicBezTo>
                <a:cubicBezTo>
                  <a:pt x="835" y="30"/>
                  <a:pt x="835" y="30"/>
                  <a:pt x="835" y="30"/>
                </a:cubicBezTo>
                <a:cubicBezTo>
                  <a:pt x="835" y="129"/>
                  <a:pt x="835" y="129"/>
                  <a:pt x="835" y="129"/>
                </a:cubicBezTo>
                <a:cubicBezTo>
                  <a:pt x="835" y="137"/>
                  <a:pt x="842" y="144"/>
                  <a:pt x="851" y="144"/>
                </a:cubicBezTo>
                <a:cubicBezTo>
                  <a:pt x="859" y="144"/>
                  <a:pt x="866" y="137"/>
                  <a:pt x="866" y="129"/>
                </a:cubicBezTo>
                <a:cubicBezTo>
                  <a:pt x="866" y="15"/>
                  <a:pt x="866" y="15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lose/>
                <a:moveTo>
                  <a:pt x="851" y="0"/>
                </a:moveTo>
                <a:cubicBezTo>
                  <a:pt x="851" y="0"/>
                  <a:pt x="851" y="0"/>
                  <a:pt x="851" y="0"/>
                </a:cubicBezTo>
                <a:moveTo>
                  <a:pt x="851" y="316"/>
                </a:moveTo>
                <a:cubicBezTo>
                  <a:pt x="842" y="316"/>
                  <a:pt x="835" y="323"/>
                  <a:pt x="835" y="332"/>
                </a:cubicBezTo>
                <a:cubicBezTo>
                  <a:pt x="835" y="534"/>
                  <a:pt x="835" y="534"/>
                  <a:pt x="835" y="534"/>
                </a:cubicBezTo>
                <a:cubicBezTo>
                  <a:pt x="835" y="542"/>
                  <a:pt x="842" y="549"/>
                  <a:pt x="851" y="549"/>
                </a:cubicBezTo>
                <a:cubicBezTo>
                  <a:pt x="859" y="549"/>
                  <a:pt x="866" y="542"/>
                  <a:pt x="866" y="534"/>
                </a:cubicBezTo>
                <a:cubicBezTo>
                  <a:pt x="866" y="332"/>
                  <a:pt x="866" y="332"/>
                  <a:pt x="866" y="332"/>
                </a:cubicBezTo>
                <a:cubicBezTo>
                  <a:pt x="866" y="323"/>
                  <a:pt x="859" y="316"/>
                  <a:pt x="851" y="316"/>
                </a:cubicBezTo>
                <a:close/>
                <a:moveTo>
                  <a:pt x="851" y="316"/>
                </a:moveTo>
                <a:cubicBezTo>
                  <a:pt x="851" y="316"/>
                  <a:pt x="851" y="316"/>
                  <a:pt x="851" y="3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8" name="Freeform 286"/>
          <p:cNvSpPr>
            <a:spLocks noEditPoints="1"/>
          </p:cNvSpPr>
          <p:nvPr/>
        </p:nvSpPr>
        <p:spPr bwMode="auto">
          <a:xfrm>
            <a:off x="21896387" y="3614738"/>
            <a:ext cx="660400" cy="660400"/>
          </a:xfrm>
          <a:custGeom>
            <a:avLst/>
            <a:gdLst>
              <a:gd name="T0" fmla="*/ 851 w 866"/>
              <a:gd name="T1" fmla="*/ 0 h 865"/>
              <a:gd name="T2" fmla="*/ 16 w 866"/>
              <a:gd name="T3" fmla="*/ 0 h 865"/>
              <a:gd name="T4" fmla="*/ 0 w 866"/>
              <a:gd name="T5" fmla="*/ 15 h 865"/>
              <a:gd name="T6" fmla="*/ 0 w 866"/>
              <a:gd name="T7" fmla="*/ 850 h 865"/>
              <a:gd name="T8" fmla="*/ 16 w 866"/>
              <a:gd name="T9" fmla="*/ 865 h 865"/>
              <a:gd name="T10" fmla="*/ 851 w 866"/>
              <a:gd name="T11" fmla="*/ 865 h 865"/>
              <a:gd name="T12" fmla="*/ 866 w 866"/>
              <a:gd name="T13" fmla="*/ 850 h 865"/>
              <a:gd name="T14" fmla="*/ 866 w 866"/>
              <a:gd name="T15" fmla="*/ 15 h 865"/>
              <a:gd name="T16" fmla="*/ 851 w 866"/>
              <a:gd name="T17" fmla="*/ 0 h 865"/>
              <a:gd name="T18" fmla="*/ 836 w 866"/>
              <a:gd name="T19" fmla="*/ 835 h 865"/>
              <a:gd name="T20" fmla="*/ 31 w 866"/>
              <a:gd name="T21" fmla="*/ 835 h 865"/>
              <a:gd name="T22" fmla="*/ 31 w 866"/>
              <a:gd name="T23" fmla="*/ 30 h 865"/>
              <a:gd name="T24" fmla="*/ 836 w 866"/>
              <a:gd name="T25" fmla="*/ 30 h 865"/>
              <a:gd name="T26" fmla="*/ 836 w 866"/>
              <a:gd name="T27" fmla="*/ 835 h 865"/>
              <a:gd name="T28" fmla="*/ 593 w 866"/>
              <a:gd name="T29" fmla="*/ 106 h 865"/>
              <a:gd name="T30" fmla="*/ 608 w 866"/>
              <a:gd name="T31" fmla="*/ 91 h 865"/>
              <a:gd name="T32" fmla="*/ 760 w 866"/>
              <a:gd name="T33" fmla="*/ 91 h 865"/>
              <a:gd name="T34" fmla="*/ 775 w 866"/>
              <a:gd name="T35" fmla="*/ 106 h 865"/>
              <a:gd name="T36" fmla="*/ 775 w 866"/>
              <a:gd name="T37" fmla="*/ 256 h 865"/>
              <a:gd name="T38" fmla="*/ 760 w 866"/>
              <a:gd name="T39" fmla="*/ 272 h 865"/>
              <a:gd name="T40" fmla="*/ 745 w 866"/>
              <a:gd name="T41" fmla="*/ 256 h 865"/>
              <a:gd name="T42" fmla="*/ 745 w 866"/>
              <a:gd name="T43" fmla="*/ 121 h 865"/>
              <a:gd name="T44" fmla="*/ 608 w 866"/>
              <a:gd name="T45" fmla="*/ 121 h 865"/>
              <a:gd name="T46" fmla="*/ 593 w 866"/>
              <a:gd name="T47" fmla="*/ 106 h 865"/>
              <a:gd name="T48" fmla="*/ 92 w 866"/>
              <a:gd name="T49" fmla="*/ 759 h 865"/>
              <a:gd name="T50" fmla="*/ 92 w 866"/>
              <a:gd name="T51" fmla="*/ 609 h 865"/>
              <a:gd name="T52" fmla="*/ 107 w 866"/>
              <a:gd name="T53" fmla="*/ 594 h 865"/>
              <a:gd name="T54" fmla="*/ 122 w 866"/>
              <a:gd name="T55" fmla="*/ 609 h 865"/>
              <a:gd name="T56" fmla="*/ 122 w 866"/>
              <a:gd name="T57" fmla="*/ 744 h 865"/>
              <a:gd name="T58" fmla="*/ 259 w 866"/>
              <a:gd name="T59" fmla="*/ 744 h 865"/>
              <a:gd name="T60" fmla="*/ 274 w 866"/>
              <a:gd name="T61" fmla="*/ 759 h 865"/>
              <a:gd name="T62" fmla="*/ 259 w 866"/>
              <a:gd name="T63" fmla="*/ 774 h 865"/>
              <a:gd name="T64" fmla="*/ 107 w 866"/>
              <a:gd name="T65" fmla="*/ 774 h 865"/>
              <a:gd name="T66" fmla="*/ 92 w 866"/>
              <a:gd name="T67" fmla="*/ 759 h 865"/>
              <a:gd name="T68" fmla="*/ 92 w 866"/>
              <a:gd name="T69" fmla="*/ 256 h 865"/>
              <a:gd name="T70" fmla="*/ 92 w 866"/>
              <a:gd name="T71" fmla="*/ 106 h 865"/>
              <a:gd name="T72" fmla="*/ 107 w 866"/>
              <a:gd name="T73" fmla="*/ 91 h 865"/>
              <a:gd name="T74" fmla="*/ 259 w 866"/>
              <a:gd name="T75" fmla="*/ 91 h 865"/>
              <a:gd name="T76" fmla="*/ 274 w 866"/>
              <a:gd name="T77" fmla="*/ 106 h 865"/>
              <a:gd name="T78" fmla="*/ 259 w 866"/>
              <a:gd name="T79" fmla="*/ 121 h 865"/>
              <a:gd name="T80" fmla="*/ 122 w 866"/>
              <a:gd name="T81" fmla="*/ 121 h 865"/>
              <a:gd name="T82" fmla="*/ 122 w 866"/>
              <a:gd name="T83" fmla="*/ 256 h 865"/>
              <a:gd name="T84" fmla="*/ 107 w 866"/>
              <a:gd name="T85" fmla="*/ 272 h 865"/>
              <a:gd name="T86" fmla="*/ 92 w 866"/>
              <a:gd name="T87" fmla="*/ 256 h 865"/>
              <a:gd name="T88" fmla="*/ 593 w 866"/>
              <a:gd name="T89" fmla="*/ 759 h 865"/>
              <a:gd name="T90" fmla="*/ 608 w 866"/>
              <a:gd name="T91" fmla="*/ 744 h 865"/>
              <a:gd name="T92" fmla="*/ 745 w 866"/>
              <a:gd name="T93" fmla="*/ 744 h 865"/>
              <a:gd name="T94" fmla="*/ 745 w 866"/>
              <a:gd name="T95" fmla="*/ 609 h 865"/>
              <a:gd name="T96" fmla="*/ 760 w 866"/>
              <a:gd name="T97" fmla="*/ 594 h 865"/>
              <a:gd name="T98" fmla="*/ 775 w 866"/>
              <a:gd name="T99" fmla="*/ 609 h 865"/>
              <a:gd name="T100" fmla="*/ 775 w 866"/>
              <a:gd name="T101" fmla="*/ 759 h 865"/>
              <a:gd name="T102" fmla="*/ 760 w 866"/>
              <a:gd name="T103" fmla="*/ 774 h 865"/>
              <a:gd name="T104" fmla="*/ 608 w 866"/>
              <a:gd name="T105" fmla="*/ 774 h 865"/>
              <a:gd name="T106" fmla="*/ 593 w 866"/>
              <a:gd name="T107" fmla="*/ 759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66" h="865">
                <a:moveTo>
                  <a:pt x="851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850"/>
                  <a:pt x="0" y="850"/>
                  <a:pt x="0" y="850"/>
                </a:cubicBezTo>
                <a:cubicBezTo>
                  <a:pt x="0" y="859"/>
                  <a:pt x="7" y="865"/>
                  <a:pt x="16" y="865"/>
                </a:cubicBezTo>
                <a:cubicBezTo>
                  <a:pt x="851" y="865"/>
                  <a:pt x="851" y="865"/>
                  <a:pt x="851" y="865"/>
                </a:cubicBezTo>
                <a:cubicBezTo>
                  <a:pt x="859" y="865"/>
                  <a:pt x="866" y="859"/>
                  <a:pt x="866" y="850"/>
                </a:cubicBezTo>
                <a:cubicBezTo>
                  <a:pt x="866" y="15"/>
                  <a:pt x="866" y="15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lose/>
                <a:moveTo>
                  <a:pt x="836" y="835"/>
                </a:moveTo>
                <a:cubicBezTo>
                  <a:pt x="31" y="835"/>
                  <a:pt x="31" y="835"/>
                  <a:pt x="31" y="835"/>
                </a:cubicBezTo>
                <a:cubicBezTo>
                  <a:pt x="31" y="30"/>
                  <a:pt x="31" y="30"/>
                  <a:pt x="31" y="30"/>
                </a:cubicBezTo>
                <a:cubicBezTo>
                  <a:pt x="836" y="30"/>
                  <a:pt x="836" y="30"/>
                  <a:pt x="836" y="30"/>
                </a:cubicBezTo>
                <a:lnTo>
                  <a:pt x="836" y="835"/>
                </a:lnTo>
                <a:close/>
                <a:moveTo>
                  <a:pt x="593" y="106"/>
                </a:moveTo>
                <a:cubicBezTo>
                  <a:pt x="593" y="98"/>
                  <a:pt x="600" y="91"/>
                  <a:pt x="608" y="91"/>
                </a:cubicBezTo>
                <a:cubicBezTo>
                  <a:pt x="760" y="91"/>
                  <a:pt x="760" y="91"/>
                  <a:pt x="760" y="91"/>
                </a:cubicBezTo>
                <a:cubicBezTo>
                  <a:pt x="768" y="91"/>
                  <a:pt x="775" y="98"/>
                  <a:pt x="775" y="106"/>
                </a:cubicBezTo>
                <a:cubicBezTo>
                  <a:pt x="775" y="256"/>
                  <a:pt x="775" y="256"/>
                  <a:pt x="775" y="256"/>
                </a:cubicBezTo>
                <a:cubicBezTo>
                  <a:pt x="775" y="265"/>
                  <a:pt x="768" y="272"/>
                  <a:pt x="760" y="272"/>
                </a:cubicBezTo>
                <a:cubicBezTo>
                  <a:pt x="751" y="272"/>
                  <a:pt x="745" y="265"/>
                  <a:pt x="745" y="256"/>
                </a:cubicBezTo>
                <a:cubicBezTo>
                  <a:pt x="745" y="121"/>
                  <a:pt x="745" y="121"/>
                  <a:pt x="745" y="121"/>
                </a:cubicBezTo>
                <a:cubicBezTo>
                  <a:pt x="608" y="121"/>
                  <a:pt x="608" y="121"/>
                  <a:pt x="608" y="121"/>
                </a:cubicBezTo>
                <a:cubicBezTo>
                  <a:pt x="600" y="121"/>
                  <a:pt x="593" y="114"/>
                  <a:pt x="593" y="106"/>
                </a:cubicBezTo>
                <a:close/>
                <a:moveTo>
                  <a:pt x="92" y="759"/>
                </a:moveTo>
                <a:cubicBezTo>
                  <a:pt x="92" y="609"/>
                  <a:pt x="92" y="609"/>
                  <a:pt x="92" y="609"/>
                </a:cubicBezTo>
                <a:cubicBezTo>
                  <a:pt x="92" y="601"/>
                  <a:pt x="98" y="594"/>
                  <a:pt x="107" y="594"/>
                </a:cubicBezTo>
                <a:cubicBezTo>
                  <a:pt x="115" y="594"/>
                  <a:pt x="122" y="601"/>
                  <a:pt x="122" y="609"/>
                </a:cubicBezTo>
                <a:cubicBezTo>
                  <a:pt x="122" y="744"/>
                  <a:pt x="122" y="744"/>
                  <a:pt x="122" y="744"/>
                </a:cubicBezTo>
                <a:cubicBezTo>
                  <a:pt x="259" y="744"/>
                  <a:pt x="259" y="744"/>
                  <a:pt x="259" y="744"/>
                </a:cubicBezTo>
                <a:cubicBezTo>
                  <a:pt x="267" y="744"/>
                  <a:pt x="274" y="751"/>
                  <a:pt x="274" y="759"/>
                </a:cubicBezTo>
                <a:cubicBezTo>
                  <a:pt x="274" y="768"/>
                  <a:pt x="267" y="774"/>
                  <a:pt x="259" y="774"/>
                </a:cubicBezTo>
                <a:cubicBezTo>
                  <a:pt x="107" y="774"/>
                  <a:pt x="107" y="774"/>
                  <a:pt x="107" y="774"/>
                </a:cubicBezTo>
                <a:cubicBezTo>
                  <a:pt x="98" y="774"/>
                  <a:pt x="92" y="768"/>
                  <a:pt x="92" y="759"/>
                </a:cubicBezTo>
                <a:close/>
                <a:moveTo>
                  <a:pt x="92" y="256"/>
                </a:moveTo>
                <a:cubicBezTo>
                  <a:pt x="92" y="106"/>
                  <a:pt x="92" y="106"/>
                  <a:pt x="92" y="106"/>
                </a:cubicBezTo>
                <a:cubicBezTo>
                  <a:pt x="92" y="98"/>
                  <a:pt x="98" y="91"/>
                  <a:pt x="107" y="91"/>
                </a:cubicBezTo>
                <a:cubicBezTo>
                  <a:pt x="259" y="91"/>
                  <a:pt x="259" y="91"/>
                  <a:pt x="259" y="91"/>
                </a:cubicBezTo>
                <a:cubicBezTo>
                  <a:pt x="267" y="91"/>
                  <a:pt x="274" y="98"/>
                  <a:pt x="274" y="106"/>
                </a:cubicBezTo>
                <a:cubicBezTo>
                  <a:pt x="274" y="115"/>
                  <a:pt x="267" y="121"/>
                  <a:pt x="259" y="121"/>
                </a:cubicBezTo>
                <a:cubicBezTo>
                  <a:pt x="122" y="121"/>
                  <a:pt x="122" y="121"/>
                  <a:pt x="122" y="121"/>
                </a:cubicBezTo>
                <a:cubicBezTo>
                  <a:pt x="122" y="256"/>
                  <a:pt x="122" y="256"/>
                  <a:pt x="122" y="256"/>
                </a:cubicBezTo>
                <a:cubicBezTo>
                  <a:pt x="122" y="265"/>
                  <a:pt x="115" y="272"/>
                  <a:pt x="107" y="272"/>
                </a:cubicBezTo>
                <a:cubicBezTo>
                  <a:pt x="98" y="272"/>
                  <a:pt x="92" y="265"/>
                  <a:pt x="92" y="256"/>
                </a:cubicBezTo>
                <a:close/>
                <a:moveTo>
                  <a:pt x="593" y="759"/>
                </a:moveTo>
                <a:cubicBezTo>
                  <a:pt x="593" y="751"/>
                  <a:pt x="600" y="744"/>
                  <a:pt x="608" y="744"/>
                </a:cubicBezTo>
                <a:cubicBezTo>
                  <a:pt x="745" y="744"/>
                  <a:pt x="745" y="744"/>
                  <a:pt x="745" y="744"/>
                </a:cubicBezTo>
                <a:cubicBezTo>
                  <a:pt x="745" y="609"/>
                  <a:pt x="745" y="609"/>
                  <a:pt x="745" y="609"/>
                </a:cubicBezTo>
                <a:cubicBezTo>
                  <a:pt x="745" y="601"/>
                  <a:pt x="751" y="594"/>
                  <a:pt x="760" y="594"/>
                </a:cubicBezTo>
                <a:cubicBezTo>
                  <a:pt x="768" y="594"/>
                  <a:pt x="775" y="601"/>
                  <a:pt x="775" y="609"/>
                </a:cubicBezTo>
                <a:cubicBezTo>
                  <a:pt x="775" y="759"/>
                  <a:pt x="775" y="759"/>
                  <a:pt x="775" y="759"/>
                </a:cubicBezTo>
                <a:cubicBezTo>
                  <a:pt x="775" y="768"/>
                  <a:pt x="768" y="774"/>
                  <a:pt x="760" y="774"/>
                </a:cubicBezTo>
                <a:cubicBezTo>
                  <a:pt x="608" y="774"/>
                  <a:pt x="608" y="774"/>
                  <a:pt x="608" y="774"/>
                </a:cubicBezTo>
                <a:cubicBezTo>
                  <a:pt x="600" y="774"/>
                  <a:pt x="593" y="768"/>
                  <a:pt x="593" y="7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9" name="Freeform 287"/>
          <p:cNvSpPr>
            <a:spLocks noEditPoints="1"/>
          </p:cNvSpPr>
          <p:nvPr/>
        </p:nvSpPr>
        <p:spPr bwMode="auto">
          <a:xfrm>
            <a:off x="9555163" y="5075239"/>
            <a:ext cx="660400" cy="657226"/>
          </a:xfrm>
          <a:custGeom>
            <a:avLst/>
            <a:gdLst>
              <a:gd name="T0" fmla="*/ 836 w 866"/>
              <a:gd name="T1" fmla="*/ 737 h 866"/>
              <a:gd name="T2" fmla="*/ 737 w 866"/>
              <a:gd name="T3" fmla="*/ 835 h 866"/>
              <a:gd name="T4" fmla="*/ 737 w 866"/>
              <a:gd name="T5" fmla="*/ 866 h 866"/>
              <a:gd name="T6" fmla="*/ 866 w 866"/>
              <a:gd name="T7" fmla="*/ 851 h 866"/>
              <a:gd name="T8" fmla="*/ 851 w 866"/>
              <a:gd name="T9" fmla="*/ 721 h 866"/>
              <a:gd name="T10" fmla="*/ 851 w 866"/>
              <a:gd name="T11" fmla="*/ 721 h 866"/>
              <a:gd name="T12" fmla="*/ 332 w 866"/>
              <a:gd name="T13" fmla="*/ 835 h 866"/>
              <a:gd name="T14" fmla="*/ 332 w 866"/>
              <a:gd name="T15" fmla="*/ 866 h 866"/>
              <a:gd name="T16" fmla="*/ 549 w 866"/>
              <a:gd name="T17" fmla="*/ 851 h 866"/>
              <a:gd name="T18" fmla="*/ 534 w 866"/>
              <a:gd name="T19" fmla="*/ 835 h 866"/>
              <a:gd name="T20" fmla="*/ 129 w 866"/>
              <a:gd name="T21" fmla="*/ 835 h 866"/>
              <a:gd name="T22" fmla="*/ 31 w 866"/>
              <a:gd name="T23" fmla="*/ 737 h 866"/>
              <a:gd name="T24" fmla="*/ 0 w 866"/>
              <a:gd name="T25" fmla="*/ 737 h 866"/>
              <a:gd name="T26" fmla="*/ 15 w 866"/>
              <a:gd name="T27" fmla="*/ 866 h 866"/>
              <a:gd name="T28" fmla="*/ 144 w 866"/>
              <a:gd name="T29" fmla="*/ 851 h 866"/>
              <a:gd name="T30" fmla="*/ 129 w 866"/>
              <a:gd name="T31" fmla="*/ 835 h 866"/>
              <a:gd name="T32" fmla="*/ 15 w 866"/>
              <a:gd name="T33" fmla="*/ 549 h 866"/>
              <a:gd name="T34" fmla="*/ 31 w 866"/>
              <a:gd name="T35" fmla="*/ 332 h 866"/>
              <a:gd name="T36" fmla="*/ 0 w 866"/>
              <a:gd name="T37" fmla="*/ 332 h 866"/>
              <a:gd name="T38" fmla="*/ 15 w 866"/>
              <a:gd name="T39" fmla="*/ 549 h 866"/>
              <a:gd name="T40" fmla="*/ 15 w 866"/>
              <a:gd name="T41" fmla="*/ 549 h 866"/>
              <a:gd name="T42" fmla="*/ 15 w 866"/>
              <a:gd name="T43" fmla="*/ 0 h 866"/>
              <a:gd name="T44" fmla="*/ 0 w 866"/>
              <a:gd name="T45" fmla="*/ 129 h 866"/>
              <a:gd name="T46" fmla="*/ 31 w 866"/>
              <a:gd name="T47" fmla="*/ 129 h 866"/>
              <a:gd name="T48" fmla="*/ 129 w 866"/>
              <a:gd name="T49" fmla="*/ 30 h 866"/>
              <a:gd name="T50" fmla="*/ 129 w 866"/>
              <a:gd name="T51" fmla="*/ 0 h 866"/>
              <a:gd name="T52" fmla="*/ 129 w 866"/>
              <a:gd name="T53" fmla="*/ 0 h 866"/>
              <a:gd name="T54" fmla="*/ 534 w 866"/>
              <a:gd name="T55" fmla="*/ 30 h 866"/>
              <a:gd name="T56" fmla="*/ 534 w 866"/>
              <a:gd name="T57" fmla="*/ 0 h 866"/>
              <a:gd name="T58" fmla="*/ 317 w 866"/>
              <a:gd name="T59" fmla="*/ 15 h 866"/>
              <a:gd name="T60" fmla="*/ 332 w 866"/>
              <a:gd name="T61" fmla="*/ 30 h 866"/>
              <a:gd name="T62" fmla="*/ 851 w 866"/>
              <a:gd name="T63" fmla="*/ 0 h 866"/>
              <a:gd name="T64" fmla="*/ 722 w 866"/>
              <a:gd name="T65" fmla="*/ 15 h 866"/>
              <a:gd name="T66" fmla="*/ 836 w 866"/>
              <a:gd name="T67" fmla="*/ 30 h 866"/>
              <a:gd name="T68" fmla="*/ 851 w 866"/>
              <a:gd name="T69" fmla="*/ 144 h 866"/>
              <a:gd name="T70" fmla="*/ 866 w 866"/>
              <a:gd name="T71" fmla="*/ 15 h 866"/>
              <a:gd name="T72" fmla="*/ 851 w 866"/>
              <a:gd name="T73" fmla="*/ 0 h 866"/>
              <a:gd name="T74" fmla="*/ 851 w 866"/>
              <a:gd name="T75" fmla="*/ 316 h 866"/>
              <a:gd name="T76" fmla="*/ 836 w 866"/>
              <a:gd name="T77" fmla="*/ 534 h 866"/>
              <a:gd name="T78" fmla="*/ 866 w 866"/>
              <a:gd name="T79" fmla="*/ 534 h 866"/>
              <a:gd name="T80" fmla="*/ 851 w 866"/>
              <a:gd name="T81" fmla="*/ 316 h 866"/>
              <a:gd name="T82" fmla="*/ 851 w 866"/>
              <a:gd name="T83" fmla="*/ 316 h 866"/>
              <a:gd name="T84" fmla="*/ 710 w 866"/>
              <a:gd name="T85" fmla="*/ 443 h 866"/>
              <a:gd name="T86" fmla="*/ 713 w 866"/>
              <a:gd name="T87" fmla="*/ 427 h 866"/>
              <a:gd name="T88" fmla="*/ 710 w 866"/>
              <a:gd name="T89" fmla="*/ 422 h 866"/>
              <a:gd name="T90" fmla="*/ 460 w 866"/>
              <a:gd name="T91" fmla="*/ 194 h 866"/>
              <a:gd name="T92" fmla="*/ 460 w 866"/>
              <a:gd name="T93" fmla="*/ 216 h 866"/>
              <a:gd name="T94" fmla="*/ 167 w 866"/>
              <a:gd name="T95" fmla="*/ 418 h 866"/>
              <a:gd name="T96" fmla="*/ 167 w 866"/>
              <a:gd name="T97" fmla="*/ 448 h 866"/>
              <a:gd name="T98" fmla="*/ 460 w 866"/>
              <a:gd name="T99" fmla="*/ 650 h 866"/>
              <a:gd name="T100" fmla="*/ 460 w 866"/>
              <a:gd name="T101" fmla="*/ 671 h 866"/>
              <a:gd name="T102" fmla="*/ 710 w 866"/>
              <a:gd name="T103" fmla="*/ 444 h 866"/>
              <a:gd name="T104" fmla="*/ 710 w 866"/>
              <a:gd name="T105" fmla="*/ 444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66" h="866">
                <a:moveTo>
                  <a:pt x="851" y="721"/>
                </a:moveTo>
                <a:cubicBezTo>
                  <a:pt x="842" y="721"/>
                  <a:pt x="836" y="728"/>
                  <a:pt x="836" y="737"/>
                </a:cubicBezTo>
                <a:cubicBezTo>
                  <a:pt x="836" y="835"/>
                  <a:pt x="836" y="835"/>
                  <a:pt x="836" y="835"/>
                </a:cubicBezTo>
                <a:cubicBezTo>
                  <a:pt x="737" y="835"/>
                  <a:pt x="737" y="835"/>
                  <a:pt x="737" y="835"/>
                </a:cubicBezTo>
                <a:cubicBezTo>
                  <a:pt x="728" y="835"/>
                  <a:pt x="722" y="842"/>
                  <a:pt x="722" y="851"/>
                </a:cubicBezTo>
                <a:cubicBezTo>
                  <a:pt x="722" y="859"/>
                  <a:pt x="728" y="866"/>
                  <a:pt x="737" y="866"/>
                </a:cubicBezTo>
                <a:cubicBezTo>
                  <a:pt x="851" y="866"/>
                  <a:pt x="851" y="866"/>
                  <a:pt x="851" y="866"/>
                </a:cubicBezTo>
                <a:cubicBezTo>
                  <a:pt x="859" y="866"/>
                  <a:pt x="866" y="859"/>
                  <a:pt x="866" y="851"/>
                </a:cubicBezTo>
                <a:cubicBezTo>
                  <a:pt x="866" y="737"/>
                  <a:pt x="866" y="737"/>
                  <a:pt x="866" y="737"/>
                </a:cubicBezTo>
                <a:cubicBezTo>
                  <a:pt x="866" y="728"/>
                  <a:pt x="859" y="721"/>
                  <a:pt x="851" y="721"/>
                </a:cubicBezTo>
                <a:close/>
                <a:moveTo>
                  <a:pt x="851" y="721"/>
                </a:moveTo>
                <a:cubicBezTo>
                  <a:pt x="851" y="721"/>
                  <a:pt x="851" y="721"/>
                  <a:pt x="851" y="721"/>
                </a:cubicBezTo>
                <a:moveTo>
                  <a:pt x="534" y="835"/>
                </a:moveTo>
                <a:cubicBezTo>
                  <a:pt x="332" y="835"/>
                  <a:pt x="332" y="835"/>
                  <a:pt x="332" y="835"/>
                </a:cubicBezTo>
                <a:cubicBezTo>
                  <a:pt x="323" y="835"/>
                  <a:pt x="317" y="842"/>
                  <a:pt x="317" y="851"/>
                </a:cubicBezTo>
                <a:cubicBezTo>
                  <a:pt x="317" y="859"/>
                  <a:pt x="323" y="866"/>
                  <a:pt x="332" y="866"/>
                </a:cubicBezTo>
                <a:cubicBezTo>
                  <a:pt x="534" y="866"/>
                  <a:pt x="534" y="866"/>
                  <a:pt x="534" y="866"/>
                </a:cubicBezTo>
                <a:cubicBezTo>
                  <a:pt x="543" y="866"/>
                  <a:pt x="549" y="859"/>
                  <a:pt x="549" y="851"/>
                </a:cubicBezTo>
                <a:cubicBezTo>
                  <a:pt x="549" y="842"/>
                  <a:pt x="543" y="835"/>
                  <a:pt x="534" y="835"/>
                </a:cubicBezTo>
                <a:close/>
                <a:moveTo>
                  <a:pt x="534" y="835"/>
                </a:moveTo>
                <a:cubicBezTo>
                  <a:pt x="534" y="835"/>
                  <a:pt x="534" y="835"/>
                  <a:pt x="534" y="835"/>
                </a:cubicBezTo>
                <a:moveTo>
                  <a:pt x="129" y="835"/>
                </a:moveTo>
                <a:cubicBezTo>
                  <a:pt x="31" y="835"/>
                  <a:pt x="31" y="835"/>
                  <a:pt x="31" y="835"/>
                </a:cubicBezTo>
                <a:cubicBezTo>
                  <a:pt x="31" y="737"/>
                  <a:pt x="31" y="737"/>
                  <a:pt x="31" y="737"/>
                </a:cubicBezTo>
                <a:cubicBezTo>
                  <a:pt x="31" y="728"/>
                  <a:pt x="24" y="721"/>
                  <a:pt x="15" y="721"/>
                </a:cubicBezTo>
                <a:cubicBezTo>
                  <a:pt x="7" y="721"/>
                  <a:pt x="0" y="728"/>
                  <a:pt x="0" y="737"/>
                </a:cubicBezTo>
                <a:cubicBezTo>
                  <a:pt x="0" y="851"/>
                  <a:pt x="0" y="851"/>
                  <a:pt x="0" y="851"/>
                </a:cubicBezTo>
                <a:cubicBezTo>
                  <a:pt x="0" y="859"/>
                  <a:pt x="7" y="866"/>
                  <a:pt x="15" y="866"/>
                </a:cubicBezTo>
                <a:cubicBezTo>
                  <a:pt x="129" y="866"/>
                  <a:pt x="129" y="866"/>
                  <a:pt x="129" y="866"/>
                </a:cubicBezTo>
                <a:cubicBezTo>
                  <a:pt x="138" y="866"/>
                  <a:pt x="144" y="859"/>
                  <a:pt x="144" y="851"/>
                </a:cubicBezTo>
                <a:cubicBezTo>
                  <a:pt x="144" y="842"/>
                  <a:pt x="138" y="835"/>
                  <a:pt x="129" y="835"/>
                </a:cubicBezTo>
                <a:close/>
                <a:moveTo>
                  <a:pt x="129" y="835"/>
                </a:moveTo>
                <a:cubicBezTo>
                  <a:pt x="129" y="835"/>
                  <a:pt x="129" y="835"/>
                  <a:pt x="129" y="835"/>
                </a:cubicBezTo>
                <a:moveTo>
                  <a:pt x="15" y="549"/>
                </a:moveTo>
                <a:cubicBezTo>
                  <a:pt x="24" y="549"/>
                  <a:pt x="31" y="542"/>
                  <a:pt x="31" y="534"/>
                </a:cubicBezTo>
                <a:cubicBezTo>
                  <a:pt x="31" y="332"/>
                  <a:pt x="31" y="332"/>
                  <a:pt x="31" y="332"/>
                </a:cubicBezTo>
                <a:cubicBezTo>
                  <a:pt x="31" y="323"/>
                  <a:pt x="24" y="316"/>
                  <a:pt x="15" y="316"/>
                </a:cubicBezTo>
                <a:cubicBezTo>
                  <a:pt x="7" y="316"/>
                  <a:pt x="0" y="323"/>
                  <a:pt x="0" y="332"/>
                </a:cubicBezTo>
                <a:cubicBezTo>
                  <a:pt x="0" y="534"/>
                  <a:pt x="0" y="534"/>
                  <a:pt x="0" y="534"/>
                </a:cubicBezTo>
                <a:cubicBezTo>
                  <a:pt x="0" y="542"/>
                  <a:pt x="7" y="549"/>
                  <a:pt x="15" y="549"/>
                </a:cubicBezTo>
                <a:close/>
                <a:moveTo>
                  <a:pt x="15" y="549"/>
                </a:moveTo>
                <a:cubicBezTo>
                  <a:pt x="15" y="549"/>
                  <a:pt x="15" y="549"/>
                  <a:pt x="15" y="549"/>
                </a:cubicBezTo>
                <a:moveTo>
                  <a:pt x="129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7" y="144"/>
                  <a:pt x="15" y="144"/>
                </a:cubicBezTo>
                <a:cubicBezTo>
                  <a:pt x="24" y="144"/>
                  <a:pt x="31" y="137"/>
                  <a:pt x="31" y="129"/>
                </a:cubicBezTo>
                <a:cubicBezTo>
                  <a:pt x="31" y="30"/>
                  <a:pt x="31" y="30"/>
                  <a:pt x="31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38" y="30"/>
                  <a:pt x="144" y="23"/>
                  <a:pt x="144" y="15"/>
                </a:cubicBezTo>
                <a:cubicBezTo>
                  <a:pt x="144" y="7"/>
                  <a:pt x="138" y="0"/>
                  <a:pt x="129" y="0"/>
                </a:cubicBezTo>
                <a:close/>
                <a:moveTo>
                  <a:pt x="129" y="0"/>
                </a:moveTo>
                <a:cubicBezTo>
                  <a:pt x="129" y="0"/>
                  <a:pt x="129" y="0"/>
                  <a:pt x="129" y="0"/>
                </a:cubicBezTo>
                <a:moveTo>
                  <a:pt x="332" y="30"/>
                </a:moveTo>
                <a:cubicBezTo>
                  <a:pt x="534" y="30"/>
                  <a:pt x="534" y="30"/>
                  <a:pt x="534" y="30"/>
                </a:cubicBezTo>
                <a:cubicBezTo>
                  <a:pt x="543" y="30"/>
                  <a:pt x="549" y="23"/>
                  <a:pt x="549" y="15"/>
                </a:cubicBezTo>
                <a:cubicBezTo>
                  <a:pt x="549" y="7"/>
                  <a:pt x="543" y="0"/>
                  <a:pt x="534" y="0"/>
                </a:cubicBezTo>
                <a:cubicBezTo>
                  <a:pt x="332" y="0"/>
                  <a:pt x="332" y="0"/>
                  <a:pt x="332" y="0"/>
                </a:cubicBezTo>
                <a:cubicBezTo>
                  <a:pt x="323" y="0"/>
                  <a:pt x="317" y="7"/>
                  <a:pt x="317" y="15"/>
                </a:cubicBezTo>
                <a:cubicBezTo>
                  <a:pt x="317" y="23"/>
                  <a:pt x="323" y="30"/>
                  <a:pt x="332" y="30"/>
                </a:cubicBezTo>
                <a:close/>
                <a:moveTo>
                  <a:pt x="332" y="30"/>
                </a:moveTo>
                <a:cubicBezTo>
                  <a:pt x="332" y="30"/>
                  <a:pt x="332" y="30"/>
                  <a:pt x="332" y="30"/>
                </a:cubicBezTo>
                <a:moveTo>
                  <a:pt x="851" y="0"/>
                </a:moveTo>
                <a:cubicBezTo>
                  <a:pt x="737" y="0"/>
                  <a:pt x="737" y="0"/>
                  <a:pt x="737" y="0"/>
                </a:cubicBezTo>
                <a:cubicBezTo>
                  <a:pt x="728" y="0"/>
                  <a:pt x="722" y="7"/>
                  <a:pt x="722" y="15"/>
                </a:cubicBezTo>
                <a:cubicBezTo>
                  <a:pt x="722" y="23"/>
                  <a:pt x="728" y="30"/>
                  <a:pt x="737" y="30"/>
                </a:cubicBezTo>
                <a:cubicBezTo>
                  <a:pt x="836" y="30"/>
                  <a:pt x="836" y="30"/>
                  <a:pt x="836" y="30"/>
                </a:cubicBezTo>
                <a:cubicBezTo>
                  <a:pt x="836" y="129"/>
                  <a:pt x="836" y="129"/>
                  <a:pt x="836" y="129"/>
                </a:cubicBezTo>
                <a:cubicBezTo>
                  <a:pt x="836" y="137"/>
                  <a:pt x="842" y="144"/>
                  <a:pt x="851" y="144"/>
                </a:cubicBezTo>
                <a:cubicBezTo>
                  <a:pt x="859" y="144"/>
                  <a:pt x="866" y="137"/>
                  <a:pt x="866" y="129"/>
                </a:cubicBezTo>
                <a:cubicBezTo>
                  <a:pt x="866" y="15"/>
                  <a:pt x="866" y="15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lose/>
                <a:moveTo>
                  <a:pt x="851" y="0"/>
                </a:moveTo>
                <a:cubicBezTo>
                  <a:pt x="851" y="0"/>
                  <a:pt x="851" y="0"/>
                  <a:pt x="851" y="0"/>
                </a:cubicBezTo>
                <a:moveTo>
                  <a:pt x="851" y="316"/>
                </a:moveTo>
                <a:cubicBezTo>
                  <a:pt x="842" y="316"/>
                  <a:pt x="836" y="323"/>
                  <a:pt x="836" y="332"/>
                </a:cubicBezTo>
                <a:cubicBezTo>
                  <a:pt x="836" y="534"/>
                  <a:pt x="836" y="534"/>
                  <a:pt x="836" y="534"/>
                </a:cubicBezTo>
                <a:cubicBezTo>
                  <a:pt x="836" y="542"/>
                  <a:pt x="842" y="549"/>
                  <a:pt x="851" y="549"/>
                </a:cubicBezTo>
                <a:cubicBezTo>
                  <a:pt x="859" y="549"/>
                  <a:pt x="866" y="542"/>
                  <a:pt x="866" y="534"/>
                </a:cubicBezTo>
                <a:cubicBezTo>
                  <a:pt x="866" y="332"/>
                  <a:pt x="866" y="332"/>
                  <a:pt x="866" y="332"/>
                </a:cubicBezTo>
                <a:cubicBezTo>
                  <a:pt x="866" y="323"/>
                  <a:pt x="859" y="316"/>
                  <a:pt x="851" y="316"/>
                </a:cubicBezTo>
                <a:close/>
                <a:moveTo>
                  <a:pt x="851" y="316"/>
                </a:moveTo>
                <a:cubicBezTo>
                  <a:pt x="851" y="316"/>
                  <a:pt x="851" y="316"/>
                  <a:pt x="851" y="316"/>
                </a:cubicBezTo>
                <a:moveTo>
                  <a:pt x="710" y="444"/>
                </a:moveTo>
                <a:cubicBezTo>
                  <a:pt x="710" y="443"/>
                  <a:pt x="710" y="443"/>
                  <a:pt x="710" y="443"/>
                </a:cubicBezTo>
                <a:cubicBezTo>
                  <a:pt x="711" y="442"/>
                  <a:pt x="712" y="440"/>
                  <a:pt x="713" y="439"/>
                </a:cubicBezTo>
                <a:cubicBezTo>
                  <a:pt x="714" y="435"/>
                  <a:pt x="714" y="431"/>
                  <a:pt x="713" y="427"/>
                </a:cubicBezTo>
                <a:cubicBezTo>
                  <a:pt x="712" y="425"/>
                  <a:pt x="711" y="424"/>
                  <a:pt x="710" y="423"/>
                </a:cubicBezTo>
                <a:cubicBezTo>
                  <a:pt x="710" y="423"/>
                  <a:pt x="710" y="422"/>
                  <a:pt x="710" y="422"/>
                </a:cubicBezTo>
                <a:cubicBezTo>
                  <a:pt x="482" y="194"/>
                  <a:pt x="482" y="194"/>
                  <a:pt x="482" y="194"/>
                </a:cubicBezTo>
                <a:cubicBezTo>
                  <a:pt x="476" y="188"/>
                  <a:pt x="466" y="188"/>
                  <a:pt x="460" y="194"/>
                </a:cubicBezTo>
                <a:cubicBezTo>
                  <a:pt x="457" y="197"/>
                  <a:pt x="456" y="201"/>
                  <a:pt x="456" y="205"/>
                </a:cubicBezTo>
                <a:cubicBezTo>
                  <a:pt x="456" y="209"/>
                  <a:pt x="457" y="213"/>
                  <a:pt x="460" y="216"/>
                </a:cubicBezTo>
                <a:cubicBezTo>
                  <a:pt x="662" y="418"/>
                  <a:pt x="662" y="418"/>
                  <a:pt x="662" y="418"/>
                </a:cubicBezTo>
                <a:cubicBezTo>
                  <a:pt x="167" y="418"/>
                  <a:pt x="167" y="418"/>
                  <a:pt x="167" y="418"/>
                </a:cubicBezTo>
                <a:cubicBezTo>
                  <a:pt x="159" y="418"/>
                  <a:pt x="152" y="424"/>
                  <a:pt x="152" y="433"/>
                </a:cubicBezTo>
                <a:cubicBezTo>
                  <a:pt x="152" y="441"/>
                  <a:pt x="159" y="448"/>
                  <a:pt x="167" y="448"/>
                </a:cubicBezTo>
                <a:cubicBezTo>
                  <a:pt x="662" y="448"/>
                  <a:pt x="662" y="448"/>
                  <a:pt x="662" y="448"/>
                </a:cubicBezTo>
                <a:cubicBezTo>
                  <a:pt x="460" y="650"/>
                  <a:pt x="460" y="650"/>
                  <a:pt x="460" y="650"/>
                </a:cubicBezTo>
                <a:cubicBezTo>
                  <a:pt x="457" y="653"/>
                  <a:pt x="456" y="657"/>
                  <a:pt x="456" y="661"/>
                </a:cubicBezTo>
                <a:cubicBezTo>
                  <a:pt x="456" y="665"/>
                  <a:pt x="457" y="668"/>
                  <a:pt x="460" y="671"/>
                </a:cubicBezTo>
                <a:cubicBezTo>
                  <a:pt x="466" y="677"/>
                  <a:pt x="476" y="677"/>
                  <a:pt x="482" y="671"/>
                </a:cubicBezTo>
                <a:lnTo>
                  <a:pt x="710" y="444"/>
                </a:lnTo>
                <a:close/>
                <a:moveTo>
                  <a:pt x="710" y="444"/>
                </a:moveTo>
                <a:cubicBezTo>
                  <a:pt x="710" y="444"/>
                  <a:pt x="710" y="444"/>
                  <a:pt x="710" y="4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0" name="Freeform 288"/>
          <p:cNvSpPr>
            <a:spLocks noEditPoints="1"/>
          </p:cNvSpPr>
          <p:nvPr/>
        </p:nvSpPr>
        <p:spPr bwMode="auto">
          <a:xfrm>
            <a:off x="4929187" y="5075239"/>
            <a:ext cx="660400" cy="657226"/>
          </a:xfrm>
          <a:custGeom>
            <a:avLst/>
            <a:gdLst>
              <a:gd name="T0" fmla="*/ 851 w 866"/>
              <a:gd name="T1" fmla="*/ 0 h 866"/>
              <a:gd name="T2" fmla="*/ 16 w 866"/>
              <a:gd name="T3" fmla="*/ 0 h 866"/>
              <a:gd name="T4" fmla="*/ 0 w 866"/>
              <a:gd name="T5" fmla="*/ 15 h 866"/>
              <a:gd name="T6" fmla="*/ 0 w 866"/>
              <a:gd name="T7" fmla="*/ 851 h 866"/>
              <a:gd name="T8" fmla="*/ 16 w 866"/>
              <a:gd name="T9" fmla="*/ 866 h 866"/>
              <a:gd name="T10" fmla="*/ 851 w 866"/>
              <a:gd name="T11" fmla="*/ 866 h 866"/>
              <a:gd name="T12" fmla="*/ 866 w 866"/>
              <a:gd name="T13" fmla="*/ 851 h 866"/>
              <a:gd name="T14" fmla="*/ 866 w 866"/>
              <a:gd name="T15" fmla="*/ 15 h 866"/>
              <a:gd name="T16" fmla="*/ 851 w 866"/>
              <a:gd name="T17" fmla="*/ 0 h 866"/>
              <a:gd name="T18" fmla="*/ 836 w 866"/>
              <a:gd name="T19" fmla="*/ 835 h 866"/>
              <a:gd name="T20" fmla="*/ 31 w 866"/>
              <a:gd name="T21" fmla="*/ 835 h 866"/>
              <a:gd name="T22" fmla="*/ 31 w 866"/>
              <a:gd name="T23" fmla="*/ 30 h 866"/>
              <a:gd name="T24" fmla="*/ 836 w 866"/>
              <a:gd name="T25" fmla="*/ 30 h 866"/>
              <a:gd name="T26" fmla="*/ 836 w 866"/>
              <a:gd name="T27" fmla="*/ 835 h 866"/>
              <a:gd name="T28" fmla="*/ 115 w 866"/>
              <a:gd name="T29" fmla="*/ 433 h 866"/>
              <a:gd name="T30" fmla="*/ 131 w 866"/>
              <a:gd name="T31" fmla="*/ 418 h 866"/>
              <a:gd name="T32" fmla="*/ 736 w 866"/>
              <a:gd name="T33" fmla="*/ 418 h 866"/>
              <a:gd name="T34" fmla="*/ 751 w 866"/>
              <a:gd name="T35" fmla="*/ 433 h 866"/>
              <a:gd name="T36" fmla="*/ 736 w 866"/>
              <a:gd name="T37" fmla="*/ 448 h 866"/>
              <a:gd name="T38" fmla="*/ 131 w 866"/>
              <a:gd name="T39" fmla="*/ 448 h 866"/>
              <a:gd name="T40" fmla="*/ 115 w 866"/>
              <a:gd name="T41" fmla="*/ 433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66" h="866">
                <a:moveTo>
                  <a:pt x="851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851"/>
                  <a:pt x="0" y="851"/>
                  <a:pt x="0" y="851"/>
                </a:cubicBezTo>
                <a:cubicBezTo>
                  <a:pt x="0" y="859"/>
                  <a:pt x="7" y="866"/>
                  <a:pt x="16" y="866"/>
                </a:cubicBezTo>
                <a:cubicBezTo>
                  <a:pt x="851" y="866"/>
                  <a:pt x="851" y="866"/>
                  <a:pt x="851" y="866"/>
                </a:cubicBezTo>
                <a:cubicBezTo>
                  <a:pt x="859" y="866"/>
                  <a:pt x="866" y="859"/>
                  <a:pt x="866" y="851"/>
                </a:cubicBezTo>
                <a:cubicBezTo>
                  <a:pt x="866" y="15"/>
                  <a:pt x="866" y="15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lose/>
                <a:moveTo>
                  <a:pt x="836" y="835"/>
                </a:moveTo>
                <a:cubicBezTo>
                  <a:pt x="31" y="835"/>
                  <a:pt x="31" y="835"/>
                  <a:pt x="31" y="835"/>
                </a:cubicBezTo>
                <a:cubicBezTo>
                  <a:pt x="31" y="30"/>
                  <a:pt x="31" y="30"/>
                  <a:pt x="31" y="30"/>
                </a:cubicBezTo>
                <a:cubicBezTo>
                  <a:pt x="836" y="30"/>
                  <a:pt x="836" y="30"/>
                  <a:pt x="836" y="30"/>
                </a:cubicBezTo>
                <a:lnTo>
                  <a:pt x="836" y="835"/>
                </a:lnTo>
                <a:close/>
                <a:moveTo>
                  <a:pt x="115" y="433"/>
                </a:moveTo>
                <a:cubicBezTo>
                  <a:pt x="115" y="424"/>
                  <a:pt x="122" y="418"/>
                  <a:pt x="131" y="418"/>
                </a:cubicBezTo>
                <a:cubicBezTo>
                  <a:pt x="736" y="418"/>
                  <a:pt x="736" y="418"/>
                  <a:pt x="736" y="418"/>
                </a:cubicBezTo>
                <a:cubicBezTo>
                  <a:pt x="744" y="418"/>
                  <a:pt x="751" y="424"/>
                  <a:pt x="751" y="433"/>
                </a:cubicBezTo>
                <a:cubicBezTo>
                  <a:pt x="751" y="441"/>
                  <a:pt x="744" y="448"/>
                  <a:pt x="736" y="448"/>
                </a:cubicBezTo>
                <a:cubicBezTo>
                  <a:pt x="131" y="448"/>
                  <a:pt x="131" y="448"/>
                  <a:pt x="131" y="448"/>
                </a:cubicBezTo>
                <a:cubicBezTo>
                  <a:pt x="122" y="448"/>
                  <a:pt x="115" y="441"/>
                  <a:pt x="115" y="4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1" name="Freeform 289"/>
          <p:cNvSpPr>
            <a:spLocks noEditPoints="1"/>
          </p:cNvSpPr>
          <p:nvPr/>
        </p:nvSpPr>
        <p:spPr bwMode="auto">
          <a:xfrm>
            <a:off x="18816637" y="6510338"/>
            <a:ext cx="650876" cy="571500"/>
          </a:xfrm>
          <a:custGeom>
            <a:avLst/>
            <a:gdLst>
              <a:gd name="T0" fmla="*/ 814 w 858"/>
              <a:gd name="T1" fmla="*/ 189 h 750"/>
              <a:gd name="T2" fmla="*/ 223 w 858"/>
              <a:gd name="T3" fmla="*/ 164 h 750"/>
              <a:gd name="T4" fmla="*/ 246 w 858"/>
              <a:gd name="T5" fmla="*/ 141 h 750"/>
              <a:gd name="T6" fmla="*/ 791 w 858"/>
              <a:gd name="T7" fmla="*/ 127 h 750"/>
              <a:gd name="T8" fmla="*/ 246 w 858"/>
              <a:gd name="T9" fmla="*/ 110 h 750"/>
              <a:gd name="T10" fmla="*/ 193 w 858"/>
              <a:gd name="T11" fmla="*/ 165 h 750"/>
              <a:gd name="T12" fmla="*/ 814 w 858"/>
              <a:gd name="T13" fmla="*/ 220 h 750"/>
              <a:gd name="T14" fmla="*/ 824 w 858"/>
              <a:gd name="T15" fmla="*/ 235 h 750"/>
              <a:gd name="T16" fmla="*/ 700 w 858"/>
              <a:gd name="T17" fmla="*/ 492 h 750"/>
              <a:gd name="T18" fmla="*/ 106 w 858"/>
              <a:gd name="T19" fmla="*/ 469 h 750"/>
              <a:gd name="T20" fmla="*/ 75 w 858"/>
              <a:gd name="T21" fmla="*/ 53 h 750"/>
              <a:gd name="T22" fmla="*/ 6 w 858"/>
              <a:gd name="T23" fmla="*/ 6 h 750"/>
              <a:gd name="T24" fmla="*/ 53 w 858"/>
              <a:gd name="T25" fmla="*/ 75 h 750"/>
              <a:gd name="T26" fmla="*/ 76 w 858"/>
              <a:gd name="T27" fmla="*/ 469 h 750"/>
              <a:gd name="T28" fmla="*/ 700 w 858"/>
              <a:gd name="T29" fmla="*/ 522 h 750"/>
              <a:gd name="T30" fmla="*/ 853 w 858"/>
              <a:gd name="T31" fmla="*/ 246 h 750"/>
              <a:gd name="T32" fmla="*/ 849 w 858"/>
              <a:gd name="T33" fmla="*/ 206 h 750"/>
              <a:gd name="T34" fmla="*/ 282 w 858"/>
              <a:gd name="T35" fmla="*/ 568 h 750"/>
              <a:gd name="T36" fmla="*/ 282 w 858"/>
              <a:gd name="T37" fmla="*/ 750 h 750"/>
              <a:gd name="T38" fmla="*/ 282 w 858"/>
              <a:gd name="T39" fmla="*/ 568 h 750"/>
              <a:gd name="T40" fmla="*/ 221 w 858"/>
              <a:gd name="T41" fmla="*/ 659 h 750"/>
              <a:gd name="T42" fmla="*/ 343 w 858"/>
              <a:gd name="T43" fmla="*/ 659 h 750"/>
              <a:gd name="T44" fmla="*/ 282 w 858"/>
              <a:gd name="T45" fmla="*/ 719 h 750"/>
              <a:gd name="T46" fmla="*/ 587 w 858"/>
              <a:gd name="T47" fmla="*/ 568 h 750"/>
              <a:gd name="T48" fmla="*/ 587 w 858"/>
              <a:gd name="T49" fmla="*/ 750 h 750"/>
              <a:gd name="T50" fmla="*/ 587 w 858"/>
              <a:gd name="T51" fmla="*/ 568 h 750"/>
              <a:gd name="T52" fmla="*/ 526 w 858"/>
              <a:gd name="T53" fmla="*/ 659 h 750"/>
              <a:gd name="T54" fmla="*/ 648 w 858"/>
              <a:gd name="T55" fmla="*/ 659 h 750"/>
              <a:gd name="T56" fmla="*/ 587 w 858"/>
              <a:gd name="T57" fmla="*/ 719 h 750"/>
              <a:gd name="T58" fmla="*/ 434 w 858"/>
              <a:gd name="T59" fmla="*/ 445 h 750"/>
              <a:gd name="T60" fmla="*/ 449 w 858"/>
              <a:gd name="T61" fmla="*/ 317 h 750"/>
              <a:gd name="T62" fmla="*/ 510 w 858"/>
              <a:gd name="T63" fmla="*/ 371 h 750"/>
              <a:gd name="T64" fmla="*/ 521 w 858"/>
              <a:gd name="T65" fmla="*/ 345 h 750"/>
              <a:gd name="T66" fmla="*/ 444 w 858"/>
              <a:gd name="T67" fmla="*/ 269 h 750"/>
              <a:gd name="T68" fmla="*/ 434 w 858"/>
              <a:gd name="T69" fmla="*/ 265 h 750"/>
              <a:gd name="T70" fmla="*/ 424 w 858"/>
              <a:gd name="T71" fmla="*/ 269 h 750"/>
              <a:gd name="T72" fmla="*/ 348 w 858"/>
              <a:gd name="T73" fmla="*/ 367 h 750"/>
              <a:gd name="T74" fmla="*/ 369 w 858"/>
              <a:gd name="T75" fmla="*/ 367 h 750"/>
              <a:gd name="T76" fmla="*/ 419 w 858"/>
              <a:gd name="T77" fmla="*/ 430 h 750"/>
              <a:gd name="T78" fmla="*/ 434 w 858"/>
              <a:gd name="T79" fmla="*/ 445 h 7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58" h="750">
                <a:moveTo>
                  <a:pt x="849" y="206"/>
                </a:moveTo>
                <a:cubicBezTo>
                  <a:pt x="842" y="196"/>
                  <a:pt x="829" y="189"/>
                  <a:pt x="814" y="189"/>
                </a:cubicBezTo>
                <a:cubicBezTo>
                  <a:pt x="246" y="188"/>
                  <a:pt x="246" y="188"/>
                  <a:pt x="246" y="188"/>
                </a:cubicBezTo>
                <a:cubicBezTo>
                  <a:pt x="233" y="188"/>
                  <a:pt x="223" y="178"/>
                  <a:pt x="223" y="164"/>
                </a:cubicBezTo>
                <a:cubicBezTo>
                  <a:pt x="223" y="157"/>
                  <a:pt x="226" y="152"/>
                  <a:pt x="230" y="147"/>
                </a:cubicBezTo>
                <a:cubicBezTo>
                  <a:pt x="234" y="143"/>
                  <a:pt x="240" y="141"/>
                  <a:pt x="246" y="141"/>
                </a:cubicBezTo>
                <a:cubicBezTo>
                  <a:pt x="776" y="142"/>
                  <a:pt x="776" y="142"/>
                  <a:pt x="776" y="142"/>
                </a:cubicBezTo>
                <a:cubicBezTo>
                  <a:pt x="784" y="142"/>
                  <a:pt x="791" y="136"/>
                  <a:pt x="791" y="127"/>
                </a:cubicBezTo>
                <a:cubicBezTo>
                  <a:pt x="791" y="119"/>
                  <a:pt x="784" y="112"/>
                  <a:pt x="776" y="112"/>
                </a:cubicBezTo>
                <a:cubicBezTo>
                  <a:pt x="246" y="110"/>
                  <a:pt x="246" y="110"/>
                  <a:pt x="246" y="110"/>
                </a:cubicBezTo>
                <a:cubicBezTo>
                  <a:pt x="232" y="110"/>
                  <a:pt x="219" y="116"/>
                  <a:pt x="209" y="126"/>
                </a:cubicBezTo>
                <a:cubicBezTo>
                  <a:pt x="198" y="136"/>
                  <a:pt x="193" y="149"/>
                  <a:pt x="193" y="165"/>
                </a:cubicBezTo>
                <a:cubicBezTo>
                  <a:pt x="193" y="194"/>
                  <a:pt x="217" y="218"/>
                  <a:pt x="246" y="218"/>
                </a:cubicBezTo>
                <a:cubicBezTo>
                  <a:pt x="814" y="220"/>
                  <a:pt x="814" y="220"/>
                  <a:pt x="814" y="220"/>
                </a:cubicBezTo>
                <a:cubicBezTo>
                  <a:pt x="819" y="220"/>
                  <a:pt x="823" y="221"/>
                  <a:pt x="824" y="224"/>
                </a:cubicBezTo>
                <a:cubicBezTo>
                  <a:pt x="826" y="226"/>
                  <a:pt x="826" y="230"/>
                  <a:pt x="824" y="235"/>
                </a:cubicBezTo>
                <a:cubicBezTo>
                  <a:pt x="737" y="466"/>
                  <a:pt x="737" y="466"/>
                  <a:pt x="737" y="466"/>
                </a:cubicBezTo>
                <a:cubicBezTo>
                  <a:pt x="732" y="480"/>
                  <a:pt x="715" y="492"/>
                  <a:pt x="700" y="492"/>
                </a:cubicBezTo>
                <a:cubicBezTo>
                  <a:pt x="129" y="492"/>
                  <a:pt x="129" y="492"/>
                  <a:pt x="129" y="492"/>
                </a:cubicBezTo>
                <a:cubicBezTo>
                  <a:pt x="116" y="492"/>
                  <a:pt x="106" y="481"/>
                  <a:pt x="106" y="469"/>
                </a:cubicBezTo>
                <a:cubicBezTo>
                  <a:pt x="106" y="129"/>
                  <a:pt x="106" y="129"/>
                  <a:pt x="106" y="129"/>
                </a:cubicBezTo>
                <a:cubicBezTo>
                  <a:pt x="106" y="104"/>
                  <a:pt x="92" y="71"/>
                  <a:pt x="75" y="53"/>
                </a:cubicBezTo>
                <a:cubicBezTo>
                  <a:pt x="27" y="6"/>
                  <a:pt x="27" y="6"/>
                  <a:pt x="27" y="6"/>
                </a:cubicBezTo>
                <a:cubicBezTo>
                  <a:pt x="21" y="0"/>
                  <a:pt x="12" y="0"/>
                  <a:pt x="6" y="6"/>
                </a:cubicBezTo>
                <a:cubicBezTo>
                  <a:pt x="0" y="12"/>
                  <a:pt x="0" y="21"/>
                  <a:pt x="6" y="27"/>
                </a:cubicBezTo>
                <a:cubicBezTo>
                  <a:pt x="53" y="75"/>
                  <a:pt x="53" y="75"/>
                  <a:pt x="53" y="75"/>
                </a:cubicBezTo>
                <a:cubicBezTo>
                  <a:pt x="65" y="86"/>
                  <a:pt x="76" y="112"/>
                  <a:pt x="76" y="129"/>
                </a:cubicBezTo>
                <a:cubicBezTo>
                  <a:pt x="76" y="469"/>
                  <a:pt x="76" y="469"/>
                  <a:pt x="76" y="469"/>
                </a:cubicBezTo>
                <a:cubicBezTo>
                  <a:pt x="76" y="498"/>
                  <a:pt x="100" y="522"/>
                  <a:pt x="129" y="522"/>
                </a:cubicBezTo>
                <a:cubicBezTo>
                  <a:pt x="700" y="522"/>
                  <a:pt x="700" y="522"/>
                  <a:pt x="700" y="522"/>
                </a:cubicBezTo>
                <a:cubicBezTo>
                  <a:pt x="727" y="522"/>
                  <a:pt x="756" y="502"/>
                  <a:pt x="766" y="477"/>
                </a:cubicBezTo>
                <a:cubicBezTo>
                  <a:pt x="853" y="246"/>
                  <a:pt x="853" y="246"/>
                  <a:pt x="853" y="246"/>
                </a:cubicBezTo>
                <a:cubicBezTo>
                  <a:pt x="858" y="231"/>
                  <a:pt x="857" y="217"/>
                  <a:pt x="849" y="206"/>
                </a:cubicBezTo>
                <a:close/>
                <a:moveTo>
                  <a:pt x="849" y="206"/>
                </a:moveTo>
                <a:cubicBezTo>
                  <a:pt x="849" y="206"/>
                  <a:pt x="849" y="206"/>
                  <a:pt x="849" y="206"/>
                </a:cubicBezTo>
                <a:moveTo>
                  <a:pt x="282" y="568"/>
                </a:moveTo>
                <a:cubicBezTo>
                  <a:pt x="232" y="568"/>
                  <a:pt x="191" y="608"/>
                  <a:pt x="191" y="659"/>
                </a:cubicBezTo>
                <a:cubicBezTo>
                  <a:pt x="191" y="709"/>
                  <a:pt x="232" y="750"/>
                  <a:pt x="282" y="750"/>
                </a:cubicBezTo>
                <a:cubicBezTo>
                  <a:pt x="332" y="750"/>
                  <a:pt x="373" y="709"/>
                  <a:pt x="373" y="659"/>
                </a:cubicBezTo>
                <a:cubicBezTo>
                  <a:pt x="373" y="608"/>
                  <a:pt x="332" y="568"/>
                  <a:pt x="282" y="568"/>
                </a:cubicBezTo>
                <a:close/>
                <a:moveTo>
                  <a:pt x="282" y="719"/>
                </a:moveTo>
                <a:cubicBezTo>
                  <a:pt x="249" y="719"/>
                  <a:pt x="221" y="692"/>
                  <a:pt x="221" y="659"/>
                </a:cubicBezTo>
                <a:cubicBezTo>
                  <a:pt x="221" y="625"/>
                  <a:pt x="249" y="598"/>
                  <a:pt x="282" y="598"/>
                </a:cubicBezTo>
                <a:cubicBezTo>
                  <a:pt x="316" y="598"/>
                  <a:pt x="343" y="625"/>
                  <a:pt x="343" y="659"/>
                </a:cubicBezTo>
                <a:cubicBezTo>
                  <a:pt x="343" y="692"/>
                  <a:pt x="316" y="719"/>
                  <a:pt x="282" y="719"/>
                </a:cubicBezTo>
                <a:close/>
                <a:moveTo>
                  <a:pt x="282" y="719"/>
                </a:moveTo>
                <a:cubicBezTo>
                  <a:pt x="282" y="719"/>
                  <a:pt x="282" y="719"/>
                  <a:pt x="282" y="719"/>
                </a:cubicBezTo>
                <a:moveTo>
                  <a:pt x="587" y="568"/>
                </a:moveTo>
                <a:cubicBezTo>
                  <a:pt x="537" y="568"/>
                  <a:pt x="496" y="608"/>
                  <a:pt x="496" y="659"/>
                </a:cubicBezTo>
                <a:cubicBezTo>
                  <a:pt x="496" y="709"/>
                  <a:pt x="537" y="750"/>
                  <a:pt x="587" y="750"/>
                </a:cubicBezTo>
                <a:cubicBezTo>
                  <a:pt x="637" y="750"/>
                  <a:pt x="678" y="709"/>
                  <a:pt x="678" y="659"/>
                </a:cubicBezTo>
                <a:cubicBezTo>
                  <a:pt x="678" y="608"/>
                  <a:pt x="637" y="568"/>
                  <a:pt x="587" y="568"/>
                </a:cubicBezTo>
                <a:close/>
                <a:moveTo>
                  <a:pt x="587" y="719"/>
                </a:moveTo>
                <a:cubicBezTo>
                  <a:pt x="554" y="719"/>
                  <a:pt x="526" y="692"/>
                  <a:pt x="526" y="659"/>
                </a:cubicBezTo>
                <a:cubicBezTo>
                  <a:pt x="526" y="625"/>
                  <a:pt x="554" y="598"/>
                  <a:pt x="587" y="598"/>
                </a:cubicBezTo>
                <a:cubicBezTo>
                  <a:pt x="621" y="598"/>
                  <a:pt x="648" y="625"/>
                  <a:pt x="648" y="659"/>
                </a:cubicBezTo>
                <a:cubicBezTo>
                  <a:pt x="648" y="692"/>
                  <a:pt x="621" y="719"/>
                  <a:pt x="587" y="719"/>
                </a:cubicBezTo>
                <a:close/>
                <a:moveTo>
                  <a:pt x="587" y="719"/>
                </a:moveTo>
                <a:cubicBezTo>
                  <a:pt x="587" y="719"/>
                  <a:pt x="587" y="719"/>
                  <a:pt x="587" y="719"/>
                </a:cubicBezTo>
                <a:moveTo>
                  <a:pt x="434" y="445"/>
                </a:moveTo>
                <a:cubicBezTo>
                  <a:pt x="443" y="445"/>
                  <a:pt x="449" y="438"/>
                  <a:pt x="449" y="430"/>
                </a:cubicBezTo>
                <a:cubicBezTo>
                  <a:pt x="449" y="317"/>
                  <a:pt x="449" y="317"/>
                  <a:pt x="449" y="317"/>
                </a:cubicBezTo>
                <a:cubicBezTo>
                  <a:pt x="499" y="367"/>
                  <a:pt x="499" y="367"/>
                  <a:pt x="499" y="367"/>
                </a:cubicBezTo>
                <a:cubicBezTo>
                  <a:pt x="502" y="370"/>
                  <a:pt x="506" y="371"/>
                  <a:pt x="510" y="371"/>
                </a:cubicBezTo>
                <a:cubicBezTo>
                  <a:pt x="514" y="371"/>
                  <a:pt x="518" y="370"/>
                  <a:pt x="521" y="367"/>
                </a:cubicBezTo>
                <a:cubicBezTo>
                  <a:pt x="527" y="361"/>
                  <a:pt x="527" y="351"/>
                  <a:pt x="521" y="345"/>
                </a:cubicBezTo>
                <a:cubicBezTo>
                  <a:pt x="445" y="269"/>
                  <a:pt x="445" y="269"/>
                  <a:pt x="445" y="269"/>
                </a:cubicBezTo>
                <a:cubicBezTo>
                  <a:pt x="445" y="269"/>
                  <a:pt x="444" y="269"/>
                  <a:pt x="444" y="269"/>
                </a:cubicBezTo>
                <a:cubicBezTo>
                  <a:pt x="443" y="268"/>
                  <a:pt x="441" y="267"/>
                  <a:pt x="440" y="266"/>
                </a:cubicBezTo>
                <a:cubicBezTo>
                  <a:pt x="438" y="265"/>
                  <a:pt x="436" y="265"/>
                  <a:pt x="434" y="265"/>
                </a:cubicBezTo>
                <a:cubicBezTo>
                  <a:pt x="432" y="265"/>
                  <a:pt x="430" y="265"/>
                  <a:pt x="428" y="266"/>
                </a:cubicBezTo>
                <a:cubicBezTo>
                  <a:pt x="427" y="267"/>
                  <a:pt x="425" y="268"/>
                  <a:pt x="424" y="269"/>
                </a:cubicBezTo>
                <a:cubicBezTo>
                  <a:pt x="348" y="345"/>
                  <a:pt x="348" y="345"/>
                  <a:pt x="348" y="345"/>
                </a:cubicBezTo>
                <a:cubicBezTo>
                  <a:pt x="342" y="351"/>
                  <a:pt x="342" y="361"/>
                  <a:pt x="348" y="367"/>
                </a:cubicBezTo>
                <a:cubicBezTo>
                  <a:pt x="351" y="370"/>
                  <a:pt x="355" y="371"/>
                  <a:pt x="359" y="371"/>
                </a:cubicBezTo>
                <a:cubicBezTo>
                  <a:pt x="362" y="371"/>
                  <a:pt x="366" y="370"/>
                  <a:pt x="369" y="367"/>
                </a:cubicBezTo>
                <a:cubicBezTo>
                  <a:pt x="419" y="317"/>
                  <a:pt x="419" y="317"/>
                  <a:pt x="419" y="317"/>
                </a:cubicBezTo>
                <a:cubicBezTo>
                  <a:pt x="419" y="430"/>
                  <a:pt x="419" y="430"/>
                  <a:pt x="419" y="430"/>
                </a:cubicBezTo>
                <a:cubicBezTo>
                  <a:pt x="419" y="438"/>
                  <a:pt x="426" y="445"/>
                  <a:pt x="434" y="445"/>
                </a:cubicBezTo>
                <a:close/>
                <a:moveTo>
                  <a:pt x="434" y="445"/>
                </a:moveTo>
                <a:cubicBezTo>
                  <a:pt x="434" y="445"/>
                  <a:pt x="434" y="445"/>
                  <a:pt x="434" y="44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2" name="Freeform 290"/>
          <p:cNvSpPr>
            <a:spLocks noEditPoints="1"/>
          </p:cNvSpPr>
          <p:nvPr/>
        </p:nvSpPr>
        <p:spPr bwMode="auto">
          <a:xfrm>
            <a:off x="4906963" y="9501189"/>
            <a:ext cx="673100" cy="517526"/>
          </a:xfrm>
          <a:custGeom>
            <a:avLst/>
            <a:gdLst>
              <a:gd name="T0" fmla="*/ 137 w 884"/>
              <a:gd name="T1" fmla="*/ 107 h 676"/>
              <a:gd name="T2" fmla="*/ 749 w 884"/>
              <a:gd name="T3" fmla="*/ 107 h 676"/>
              <a:gd name="T4" fmla="*/ 800 w 884"/>
              <a:gd name="T5" fmla="*/ 54 h 676"/>
              <a:gd name="T6" fmla="*/ 749 w 884"/>
              <a:gd name="T7" fmla="*/ 0 h 676"/>
              <a:gd name="T8" fmla="*/ 137 w 884"/>
              <a:gd name="T9" fmla="*/ 0 h 676"/>
              <a:gd name="T10" fmla="*/ 85 w 884"/>
              <a:gd name="T11" fmla="*/ 54 h 676"/>
              <a:gd name="T12" fmla="*/ 137 w 884"/>
              <a:gd name="T13" fmla="*/ 107 h 676"/>
              <a:gd name="T14" fmla="*/ 137 w 884"/>
              <a:gd name="T15" fmla="*/ 31 h 676"/>
              <a:gd name="T16" fmla="*/ 749 w 884"/>
              <a:gd name="T17" fmla="*/ 31 h 676"/>
              <a:gd name="T18" fmla="*/ 769 w 884"/>
              <a:gd name="T19" fmla="*/ 54 h 676"/>
              <a:gd name="T20" fmla="*/ 749 w 884"/>
              <a:gd name="T21" fmla="*/ 76 h 676"/>
              <a:gd name="T22" fmla="*/ 137 w 884"/>
              <a:gd name="T23" fmla="*/ 76 h 676"/>
              <a:gd name="T24" fmla="*/ 116 w 884"/>
              <a:gd name="T25" fmla="*/ 54 h 676"/>
              <a:gd name="T26" fmla="*/ 137 w 884"/>
              <a:gd name="T27" fmla="*/ 31 h 676"/>
              <a:gd name="T28" fmla="*/ 137 w 884"/>
              <a:gd name="T29" fmla="*/ 31 h 676"/>
              <a:gd name="T30" fmla="*/ 137 w 884"/>
              <a:gd name="T31" fmla="*/ 31 h 676"/>
              <a:gd name="T32" fmla="*/ 64 w 884"/>
              <a:gd name="T33" fmla="*/ 527 h 676"/>
              <a:gd name="T34" fmla="*/ 85 w 884"/>
              <a:gd name="T35" fmla="*/ 623 h 676"/>
              <a:gd name="T36" fmla="*/ 101 w 884"/>
              <a:gd name="T37" fmla="*/ 638 h 676"/>
              <a:gd name="T38" fmla="*/ 116 w 884"/>
              <a:gd name="T39" fmla="*/ 623 h 676"/>
              <a:gd name="T40" fmla="*/ 93 w 884"/>
              <a:gd name="T41" fmla="*/ 518 h 676"/>
              <a:gd name="T42" fmla="*/ 142 w 884"/>
              <a:gd name="T43" fmla="*/ 221 h 676"/>
              <a:gd name="T44" fmla="*/ 743 w 884"/>
              <a:gd name="T45" fmla="*/ 221 h 676"/>
              <a:gd name="T46" fmla="*/ 792 w 884"/>
              <a:gd name="T47" fmla="*/ 518 h 676"/>
              <a:gd name="T48" fmla="*/ 769 w 884"/>
              <a:gd name="T49" fmla="*/ 623 h 676"/>
              <a:gd name="T50" fmla="*/ 785 w 884"/>
              <a:gd name="T51" fmla="*/ 638 h 676"/>
              <a:gd name="T52" fmla="*/ 800 w 884"/>
              <a:gd name="T53" fmla="*/ 623 h 676"/>
              <a:gd name="T54" fmla="*/ 821 w 884"/>
              <a:gd name="T55" fmla="*/ 527 h 676"/>
              <a:gd name="T56" fmla="*/ 778 w 884"/>
              <a:gd name="T57" fmla="*/ 211 h 676"/>
              <a:gd name="T58" fmla="*/ 799 w 884"/>
              <a:gd name="T59" fmla="*/ 168 h 676"/>
              <a:gd name="T60" fmla="*/ 749 w 884"/>
              <a:gd name="T61" fmla="*/ 116 h 676"/>
              <a:gd name="T62" fmla="*/ 136 w 884"/>
              <a:gd name="T63" fmla="*/ 116 h 676"/>
              <a:gd name="T64" fmla="*/ 85 w 884"/>
              <a:gd name="T65" fmla="*/ 168 h 676"/>
              <a:gd name="T66" fmla="*/ 107 w 884"/>
              <a:gd name="T67" fmla="*/ 211 h 676"/>
              <a:gd name="T68" fmla="*/ 64 w 884"/>
              <a:gd name="T69" fmla="*/ 527 h 676"/>
              <a:gd name="T70" fmla="*/ 136 w 884"/>
              <a:gd name="T71" fmla="*/ 146 h 676"/>
              <a:gd name="T72" fmla="*/ 749 w 884"/>
              <a:gd name="T73" fmla="*/ 146 h 676"/>
              <a:gd name="T74" fmla="*/ 769 w 884"/>
              <a:gd name="T75" fmla="*/ 168 h 676"/>
              <a:gd name="T76" fmla="*/ 749 w 884"/>
              <a:gd name="T77" fmla="*/ 190 h 676"/>
              <a:gd name="T78" fmla="*/ 136 w 884"/>
              <a:gd name="T79" fmla="*/ 190 h 676"/>
              <a:gd name="T80" fmla="*/ 116 w 884"/>
              <a:gd name="T81" fmla="*/ 168 h 676"/>
              <a:gd name="T82" fmla="*/ 136 w 884"/>
              <a:gd name="T83" fmla="*/ 146 h 676"/>
              <a:gd name="T84" fmla="*/ 136 w 884"/>
              <a:gd name="T85" fmla="*/ 146 h 676"/>
              <a:gd name="T86" fmla="*/ 136 w 884"/>
              <a:gd name="T87" fmla="*/ 146 h 676"/>
              <a:gd name="T88" fmla="*/ 139 w 884"/>
              <a:gd name="T89" fmla="*/ 646 h 676"/>
              <a:gd name="T90" fmla="*/ 63 w 884"/>
              <a:gd name="T91" fmla="*/ 646 h 676"/>
              <a:gd name="T92" fmla="*/ 48 w 884"/>
              <a:gd name="T93" fmla="*/ 661 h 676"/>
              <a:gd name="T94" fmla="*/ 63 w 884"/>
              <a:gd name="T95" fmla="*/ 676 h 676"/>
              <a:gd name="T96" fmla="*/ 139 w 884"/>
              <a:gd name="T97" fmla="*/ 676 h 676"/>
              <a:gd name="T98" fmla="*/ 154 w 884"/>
              <a:gd name="T99" fmla="*/ 661 h 676"/>
              <a:gd name="T100" fmla="*/ 139 w 884"/>
              <a:gd name="T101" fmla="*/ 646 h 676"/>
              <a:gd name="T102" fmla="*/ 139 w 884"/>
              <a:gd name="T103" fmla="*/ 646 h 676"/>
              <a:gd name="T104" fmla="*/ 139 w 884"/>
              <a:gd name="T105" fmla="*/ 646 h 676"/>
              <a:gd name="T106" fmla="*/ 823 w 884"/>
              <a:gd name="T107" fmla="*/ 646 h 676"/>
              <a:gd name="T108" fmla="*/ 747 w 884"/>
              <a:gd name="T109" fmla="*/ 646 h 676"/>
              <a:gd name="T110" fmla="*/ 731 w 884"/>
              <a:gd name="T111" fmla="*/ 661 h 676"/>
              <a:gd name="T112" fmla="*/ 747 w 884"/>
              <a:gd name="T113" fmla="*/ 676 h 676"/>
              <a:gd name="T114" fmla="*/ 823 w 884"/>
              <a:gd name="T115" fmla="*/ 676 h 676"/>
              <a:gd name="T116" fmla="*/ 838 w 884"/>
              <a:gd name="T117" fmla="*/ 661 h 676"/>
              <a:gd name="T118" fmla="*/ 823 w 884"/>
              <a:gd name="T119" fmla="*/ 646 h 676"/>
              <a:gd name="T120" fmla="*/ 823 w 884"/>
              <a:gd name="T121" fmla="*/ 646 h 676"/>
              <a:gd name="T122" fmla="*/ 823 w 884"/>
              <a:gd name="T123" fmla="*/ 646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84" h="676">
                <a:moveTo>
                  <a:pt x="137" y="107"/>
                </a:moveTo>
                <a:cubicBezTo>
                  <a:pt x="749" y="107"/>
                  <a:pt x="749" y="107"/>
                  <a:pt x="749" y="107"/>
                </a:cubicBezTo>
                <a:cubicBezTo>
                  <a:pt x="777" y="107"/>
                  <a:pt x="800" y="83"/>
                  <a:pt x="800" y="54"/>
                </a:cubicBezTo>
                <a:cubicBezTo>
                  <a:pt x="800" y="24"/>
                  <a:pt x="777" y="0"/>
                  <a:pt x="749" y="0"/>
                </a:cubicBezTo>
                <a:cubicBezTo>
                  <a:pt x="137" y="0"/>
                  <a:pt x="137" y="0"/>
                  <a:pt x="137" y="0"/>
                </a:cubicBezTo>
                <a:cubicBezTo>
                  <a:pt x="108" y="0"/>
                  <a:pt x="85" y="24"/>
                  <a:pt x="85" y="54"/>
                </a:cubicBezTo>
                <a:cubicBezTo>
                  <a:pt x="85" y="83"/>
                  <a:pt x="108" y="107"/>
                  <a:pt x="137" y="107"/>
                </a:cubicBezTo>
                <a:close/>
                <a:moveTo>
                  <a:pt x="137" y="31"/>
                </a:moveTo>
                <a:cubicBezTo>
                  <a:pt x="749" y="31"/>
                  <a:pt x="749" y="31"/>
                  <a:pt x="749" y="31"/>
                </a:cubicBezTo>
                <a:cubicBezTo>
                  <a:pt x="760" y="31"/>
                  <a:pt x="769" y="41"/>
                  <a:pt x="769" y="54"/>
                </a:cubicBezTo>
                <a:cubicBezTo>
                  <a:pt x="769" y="66"/>
                  <a:pt x="760" y="76"/>
                  <a:pt x="749" y="76"/>
                </a:cubicBezTo>
                <a:cubicBezTo>
                  <a:pt x="137" y="76"/>
                  <a:pt x="137" y="76"/>
                  <a:pt x="137" y="76"/>
                </a:cubicBezTo>
                <a:cubicBezTo>
                  <a:pt x="125" y="76"/>
                  <a:pt x="116" y="66"/>
                  <a:pt x="116" y="54"/>
                </a:cubicBezTo>
                <a:cubicBezTo>
                  <a:pt x="116" y="41"/>
                  <a:pt x="125" y="31"/>
                  <a:pt x="137" y="31"/>
                </a:cubicBezTo>
                <a:close/>
                <a:moveTo>
                  <a:pt x="137" y="31"/>
                </a:moveTo>
                <a:cubicBezTo>
                  <a:pt x="137" y="31"/>
                  <a:pt x="137" y="31"/>
                  <a:pt x="137" y="31"/>
                </a:cubicBezTo>
                <a:moveTo>
                  <a:pt x="64" y="527"/>
                </a:moveTo>
                <a:cubicBezTo>
                  <a:pt x="75" y="563"/>
                  <a:pt x="85" y="596"/>
                  <a:pt x="85" y="623"/>
                </a:cubicBezTo>
                <a:cubicBezTo>
                  <a:pt x="85" y="631"/>
                  <a:pt x="92" y="638"/>
                  <a:pt x="101" y="638"/>
                </a:cubicBezTo>
                <a:cubicBezTo>
                  <a:pt x="109" y="638"/>
                  <a:pt x="116" y="631"/>
                  <a:pt x="116" y="623"/>
                </a:cubicBezTo>
                <a:cubicBezTo>
                  <a:pt x="116" y="592"/>
                  <a:pt x="105" y="556"/>
                  <a:pt x="93" y="518"/>
                </a:cubicBezTo>
                <a:cubicBezTo>
                  <a:pt x="65" y="424"/>
                  <a:pt x="32" y="316"/>
                  <a:pt x="142" y="221"/>
                </a:cubicBezTo>
                <a:cubicBezTo>
                  <a:pt x="743" y="221"/>
                  <a:pt x="743" y="221"/>
                  <a:pt x="743" y="221"/>
                </a:cubicBezTo>
                <a:cubicBezTo>
                  <a:pt x="853" y="317"/>
                  <a:pt x="820" y="424"/>
                  <a:pt x="792" y="518"/>
                </a:cubicBezTo>
                <a:cubicBezTo>
                  <a:pt x="780" y="556"/>
                  <a:pt x="769" y="592"/>
                  <a:pt x="769" y="623"/>
                </a:cubicBezTo>
                <a:cubicBezTo>
                  <a:pt x="769" y="631"/>
                  <a:pt x="776" y="638"/>
                  <a:pt x="785" y="638"/>
                </a:cubicBezTo>
                <a:cubicBezTo>
                  <a:pt x="793" y="638"/>
                  <a:pt x="800" y="631"/>
                  <a:pt x="800" y="623"/>
                </a:cubicBezTo>
                <a:cubicBezTo>
                  <a:pt x="800" y="596"/>
                  <a:pt x="810" y="563"/>
                  <a:pt x="821" y="527"/>
                </a:cubicBezTo>
                <a:cubicBezTo>
                  <a:pt x="849" y="433"/>
                  <a:pt x="884" y="317"/>
                  <a:pt x="778" y="211"/>
                </a:cubicBezTo>
                <a:cubicBezTo>
                  <a:pt x="791" y="202"/>
                  <a:pt x="799" y="186"/>
                  <a:pt x="799" y="168"/>
                </a:cubicBezTo>
                <a:cubicBezTo>
                  <a:pt x="799" y="139"/>
                  <a:pt x="777" y="116"/>
                  <a:pt x="749" y="116"/>
                </a:cubicBezTo>
                <a:cubicBezTo>
                  <a:pt x="136" y="116"/>
                  <a:pt x="136" y="116"/>
                  <a:pt x="136" y="116"/>
                </a:cubicBezTo>
                <a:cubicBezTo>
                  <a:pt x="108" y="116"/>
                  <a:pt x="85" y="139"/>
                  <a:pt x="85" y="168"/>
                </a:cubicBezTo>
                <a:cubicBezTo>
                  <a:pt x="85" y="186"/>
                  <a:pt x="94" y="202"/>
                  <a:pt x="107" y="211"/>
                </a:cubicBezTo>
                <a:cubicBezTo>
                  <a:pt x="0" y="316"/>
                  <a:pt x="36" y="433"/>
                  <a:pt x="64" y="527"/>
                </a:cubicBezTo>
                <a:close/>
                <a:moveTo>
                  <a:pt x="136" y="146"/>
                </a:moveTo>
                <a:cubicBezTo>
                  <a:pt x="749" y="146"/>
                  <a:pt x="749" y="146"/>
                  <a:pt x="749" y="146"/>
                </a:cubicBezTo>
                <a:cubicBezTo>
                  <a:pt x="760" y="146"/>
                  <a:pt x="769" y="156"/>
                  <a:pt x="769" y="168"/>
                </a:cubicBezTo>
                <a:cubicBezTo>
                  <a:pt x="769" y="180"/>
                  <a:pt x="760" y="190"/>
                  <a:pt x="749" y="190"/>
                </a:cubicBezTo>
                <a:cubicBezTo>
                  <a:pt x="136" y="190"/>
                  <a:pt x="136" y="190"/>
                  <a:pt x="136" y="190"/>
                </a:cubicBezTo>
                <a:cubicBezTo>
                  <a:pt x="125" y="190"/>
                  <a:pt x="116" y="180"/>
                  <a:pt x="116" y="168"/>
                </a:cubicBezTo>
                <a:cubicBezTo>
                  <a:pt x="116" y="156"/>
                  <a:pt x="125" y="146"/>
                  <a:pt x="136" y="146"/>
                </a:cubicBezTo>
                <a:close/>
                <a:moveTo>
                  <a:pt x="136" y="146"/>
                </a:moveTo>
                <a:cubicBezTo>
                  <a:pt x="136" y="146"/>
                  <a:pt x="136" y="146"/>
                  <a:pt x="136" y="146"/>
                </a:cubicBezTo>
                <a:moveTo>
                  <a:pt x="139" y="646"/>
                </a:moveTo>
                <a:cubicBezTo>
                  <a:pt x="63" y="646"/>
                  <a:pt x="63" y="646"/>
                  <a:pt x="63" y="646"/>
                </a:cubicBezTo>
                <a:cubicBezTo>
                  <a:pt x="54" y="646"/>
                  <a:pt x="48" y="653"/>
                  <a:pt x="48" y="661"/>
                </a:cubicBezTo>
                <a:cubicBezTo>
                  <a:pt x="48" y="670"/>
                  <a:pt x="54" y="676"/>
                  <a:pt x="63" y="676"/>
                </a:cubicBezTo>
                <a:cubicBezTo>
                  <a:pt x="139" y="676"/>
                  <a:pt x="139" y="676"/>
                  <a:pt x="139" y="676"/>
                </a:cubicBezTo>
                <a:cubicBezTo>
                  <a:pt x="147" y="676"/>
                  <a:pt x="154" y="670"/>
                  <a:pt x="154" y="661"/>
                </a:cubicBezTo>
                <a:cubicBezTo>
                  <a:pt x="154" y="653"/>
                  <a:pt x="147" y="646"/>
                  <a:pt x="139" y="646"/>
                </a:cubicBezTo>
                <a:close/>
                <a:moveTo>
                  <a:pt x="139" y="646"/>
                </a:moveTo>
                <a:cubicBezTo>
                  <a:pt x="139" y="646"/>
                  <a:pt x="139" y="646"/>
                  <a:pt x="139" y="646"/>
                </a:cubicBezTo>
                <a:moveTo>
                  <a:pt x="823" y="646"/>
                </a:moveTo>
                <a:cubicBezTo>
                  <a:pt x="747" y="646"/>
                  <a:pt x="747" y="646"/>
                  <a:pt x="747" y="646"/>
                </a:cubicBezTo>
                <a:cubicBezTo>
                  <a:pt x="738" y="646"/>
                  <a:pt x="731" y="653"/>
                  <a:pt x="731" y="661"/>
                </a:cubicBezTo>
                <a:cubicBezTo>
                  <a:pt x="731" y="670"/>
                  <a:pt x="738" y="676"/>
                  <a:pt x="747" y="676"/>
                </a:cubicBezTo>
                <a:cubicBezTo>
                  <a:pt x="823" y="676"/>
                  <a:pt x="823" y="676"/>
                  <a:pt x="823" y="676"/>
                </a:cubicBezTo>
                <a:cubicBezTo>
                  <a:pt x="831" y="676"/>
                  <a:pt x="838" y="670"/>
                  <a:pt x="838" y="661"/>
                </a:cubicBezTo>
                <a:cubicBezTo>
                  <a:pt x="838" y="653"/>
                  <a:pt x="831" y="646"/>
                  <a:pt x="823" y="646"/>
                </a:cubicBezTo>
                <a:close/>
                <a:moveTo>
                  <a:pt x="823" y="646"/>
                </a:moveTo>
                <a:cubicBezTo>
                  <a:pt x="823" y="646"/>
                  <a:pt x="823" y="646"/>
                  <a:pt x="823" y="64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3" name="Freeform 291"/>
          <p:cNvSpPr>
            <a:spLocks noEditPoints="1"/>
          </p:cNvSpPr>
          <p:nvPr/>
        </p:nvSpPr>
        <p:spPr bwMode="auto">
          <a:xfrm>
            <a:off x="15822613" y="9431339"/>
            <a:ext cx="469900" cy="657226"/>
          </a:xfrm>
          <a:custGeom>
            <a:avLst/>
            <a:gdLst>
              <a:gd name="T0" fmla="*/ 551 w 616"/>
              <a:gd name="T1" fmla="*/ 382 h 866"/>
              <a:gd name="T2" fmla="*/ 538 w 616"/>
              <a:gd name="T3" fmla="*/ 198 h 866"/>
              <a:gd name="T4" fmla="*/ 583 w 616"/>
              <a:gd name="T5" fmla="*/ 183 h 866"/>
              <a:gd name="T6" fmla="*/ 524 w 616"/>
              <a:gd name="T7" fmla="*/ 167 h 866"/>
              <a:gd name="T8" fmla="*/ 503 w 616"/>
              <a:gd name="T9" fmla="*/ 362 h 866"/>
              <a:gd name="T10" fmla="*/ 527 w 616"/>
              <a:gd name="T11" fmla="*/ 400 h 866"/>
              <a:gd name="T12" fmla="*/ 548 w 616"/>
              <a:gd name="T13" fmla="*/ 621 h 866"/>
              <a:gd name="T14" fmla="*/ 537 w 616"/>
              <a:gd name="T15" fmla="*/ 825 h 866"/>
              <a:gd name="T16" fmla="*/ 552 w 616"/>
              <a:gd name="T17" fmla="*/ 808 h 866"/>
              <a:gd name="T18" fmla="*/ 600 w 616"/>
              <a:gd name="T19" fmla="*/ 479 h 866"/>
              <a:gd name="T20" fmla="*/ 600 w 616"/>
              <a:gd name="T21" fmla="*/ 479 h 866"/>
              <a:gd name="T22" fmla="*/ 570 w 616"/>
              <a:gd name="T23" fmla="*/ 156 h 866"/>
              <a:gd name="T24" fmla="*/ 606 w 616"/>
              <a:gd name="T25" fmla="*/ 18 h 866"/>
              <a:gd name="T26" fmla="*/ 591 w 616"/>
              <a:gd name="T27" fmla="*/ 0 h 866"/>
              <a:gd name="T28" fmla="*/ 14 w 616"/>
              <a:gd name="T29" fmla="*/ 6 h 866"/>
              <a:gd name="T30" fmla="*/ 27 w 616"/>
              <a:gd name="T31" fmla="*/ 143 h 866"/>
              <a:gd name="T32" fmla="*/ 573 w 616"/>
              <a:gd name="T33" fmla="*/ 31 h 866"/>
              <a:gd name="T34" fmla="*/ 55 w 616"/>
              <a:gd name="T35" fmla="*/ 126 h 866"/>
              <a:gd name="T36" fmla="*/ 573 w 616"/>
              <a:gd name="T37" fmla="*/ 31 h 866"/>
              <a:gd name="T38" fmla="*/ 573 w 616"/>
              <a:gd name="T39" fmla="*/ 31 h 866"/>
              <a:gd name="T40" fmla="*/ 518 w 616"/>
              <a:gd name="T41" fmla="*/ 836 h 866"/>
              <a:gd name="T42" fmla="*/ 518 w 616"/>
              <a:gd name="T43" fmla="*/ 866 h 866"/>
              <a:gd name="T44" fmla="*/ 616 w 616"/>
              <a:gd name="T45" fmla="*/ 851 h 866"/>
              <a:gd name="T46" fmla="*/ 600 w 616"/>
              <a:gd name="T47" fmla="*/ 836 h 866"/>
              <a:gd name="T48" fmla="*/ 472 w 616"/>
              <a:gd name="T49" fmla="*/ 167 h 866"/>
              <a:gd name="T50" fmla="*/ 137 w 616"/>
              <a:gd name="T51" fmla="*/ 172 h 866"/>
              <a:gd name="T52" fmla="*/ 140 w 616"/>
              <a:gd name="T53" fmla="*/ 350 h 866"/>
              <a:gd name="T54" fmla="*/ 466 w 616"/>
              <a:gd name="T55" fmla="*/ 364 h 866"/>
              <a:gd name="T56" fmla="*/ 487 w 616"/>
              <a:gd name="T57" fmla="*/ 183 h 866"/>
              <a:gd name="T58" fmla="*/ 472 w 616"/>
              <a:gd name="T59" fmla="*/ 167 h 866"/>
              <a:gd name="T60" fmla="*/ 170 w 616"/>
              <a:gd name="T61" fmla="*/ 334 h 866"/>
              <a:gd name="T62" fmla="*/ 456 w 616"/>
              <a:gd name="T63" fmla="*/ 198 h 866"/>
              <a:gd name="T64" fmla="*/ 451 w 616"/>
              <a:gd name="T65" fmla="*/ 334 h 866"/>
              <a:gd name="T66" fmla="*/ 87 w 616"/>
              <a:gd name="T67" fmla="*/ 405 h 866"/>
              <a:gd name="T68" fmla="*/ 113 w 616"/>
              <a:gd name="T69" fmla="*/ 362 h 866"/>
              <a:gd name="T70" fmla="*/ 92 w 616"/>
              <a:gd name="T71" fmla="*/ 168 h 866"/>
              <a:gd name="T72" fmla="*/ 33 w 616"/>
              <a:gd name="T73" fmla="*/ 183 h 866"/>
              <a:gd name="T74" fmla="*/ 78 w 616"/>
              <a:gd name="T75" fmla="*/ 198 h 866"/>
              <a:gd name="T76" fmla="*/ 63 w 616"/>
              <a:gd name="T77" fmla="*/ 386 h 866"/>
              <a:gd name="T78" fmla="*/ 40 w 616"/>
              <a:gd name="T79" fmla="*/ 632 h 866"/>
              <a:gd name="T80" fmla="*/ 79 w 616"/>
              <a:gd name="T81" fmla="*/ 824 h 866"/>
              <a:gd name="T82" fmla="*/ 96 w 616"/>
              <a:gd name="T83" fmla="*/ 810 h 866"/>
              <a:gd name="T84" fmla="*/ 47 w 616"/>
              <a:gd name="T85" fmla="*/ 482 h 866"/>
              <a:gd name="T86" fmla="*/ 87 w 616"/>
              <a:gd name="T87" fmla="*/ 405 h 866"/>
              <a:gd name="T88" fmla="*/ 99 w 616"/>
              <a:gd name="T89" fmla="*/ 836 h 866"/>
              <a:gd name="T90" fmla="*/ 0 w 616"/>
              <a:gd name="T91" fmla="*/ 851 h 866"/>
              <a:gd name="T92" fmla="*/ 99 w 616"/>
              <a:gd name="T93" fmla="*/ 866 h 866"/>
              <a:gd name="T94" fmla="*/ 99 w 616"/>
              <a:gd name="T95" fmla="*/ 836 h 866"/>
              <a:gd name="T96" fmla="*/ 99 w 616"/>
              <a:gd name="T97" fmla="*/ 836 h 866"/>
              <a:gd name="T98" fmla="*/ 351 w 616"/>
              <a:gd name="T99" fmla="*/ 281 h 866"/>
              <a:gd name="T100" fmla="*/ 351 w 616"/>
              <a:gd name="T101" fmla="*/ 251 h 866"/>
              <a:gd name="T102" fmla="*/ 251 w 616"/>
              <a:gd name="T103" fmla="*/ 266 h 866"/>
              <a:gd name="T104" fmla="*/ 266 w 616"/>
              <a:gd name="T105" fmla="*/ 281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16" h="866">
                <a:moveTo>
                  <a:pt x="600" y="479"/>
                </a:moveTo>
                <a:cubicBezTo>
                  <a:pt x="595" y="437"/>
                  <a:pt x="570" y="406"/>
                  <a:pt x="551" y="382"/>
                </a:cubicBezTo>
                <a:cubicBezTo>
                  <a:pt x="544" y="373"/>
                  <a:pt x="538" y="366"/>
                  <a:pt x="533" y="358"/>
                </a:cubicBezTo>
                <a:cubicBezTo>
                  <a:pt x="538" y="198"/>
                  <a:pt x="538" y="198"/>
                  <a:pt x="538" y="198"/>
                </a:cubicBezTo>
                <a:cubicBezTo>
                  <a:pt x="568" y="198"/>
                  <a:pt x="568" y="198"/>
                  <a:pt x="568" y="198"/>
                </a:cubicBezTo>
                <a:cubicBezTo>
                  <a:pt x="577" y="198"/>
                  <a:pt x="583" y="191"/>
                  <a:pt x="583" y="183"/>
                </a:cubicBezTo>
                <a:cubicBezTo>
                  <a:pt x="583" y="174"/>
                  <a:pt x="577" y="167"/>
                  <a:pt x="568" y="167"/>
                </a:cubicBezTo>
                <a:cubicBezTo>
                  <a:pt x="524" y="167"/>
                  <a:pt x="524" y="167"/>
                  <a:pt x="524" y="167"/>
                </a:cubicBezTo>
                <a:cubicBezTo>
                  <a:pt x="515" y="167"/>
                  <a:pt x="509" y="174"/>
                  <a:pt x="508" y="182"/>
                </a:cubicBezTo>
                <a:cubicBezTo>
                  <a:pt x="503" y="362"/>
                  <a:pt x="503" y="362"/>
                  <a:pt x="503" y="362"/>
                </a:cubicBezTo>
                <a:cubicBezTo>
                  <a:pt x="503" y="365"/>
                  <a:pt x="503" y="368"/>
                  <a:pt x="505" y="370"/>
                </a:cubicBezTo>
                <a:cubicBezTo>
                  <a:pt x="511" y="380"/>
                  <a:pt x="519" y="390"/>
                  <a:pt x="527" y="400"/>
                </a:cubicBezTo>
                <a:cubicBezTo>
                  <a:pt x="546" y="424"/>
                  <a:pt x="566" y="449"/>
                  <a:pt x="569" y="482"/>
                </a:cubicBezTo>
                <a:cubicBezTo>
                  <a:pt x="573" y="525"/>
                  <a:pt x="561" y="572"/>
                  <a:pt x="548" y="621"/>
                </a:cubicBezTo>
                <a:cubicBezTo>
                  <a:pt x="532" y="681"/>
                  <a:pt x="515" y="743"/>
                  <a:pt x="522" y="811"/>
                </a:cubicBezTo>
                <a:cubicBezTo>
                  <a:pt x="523" y="819"/>
                  <a:pt x="529" y="825"/>
                  <a:pt x="537" y="825"/>
                </a:cubicBezTo>
                <a:cubicBezTo>
                  <a:pt x="538" y="825"/>
                  <a:pt x="538" y="825"/>
                  <a:pt x="539" y="825"/>
                </a:cubicBezTo>
                <a:cubicBezTo>
                  <a:pt x="547" y="824"/>
                  <a:pt x="553" y="816"/>
                  <a:pt x="552" y="808"/>
                </a:cubicBezTo>
                <a:cubicBezTo>
                  <a:pt x="546" y="745"/>
                  <a:pt x="562" y="686"/>
                  <a:pt x="577" y="629"/>
                </a:cubicBezTo>
                <a:cubicBezTo>
                  <a:pt x="591" y="577"/>
                  <a:pt x="604" y="528"/>
                  <a:pt x="600" y="479"/>
                </a:cubicBezTo>
                <a:close/>
                <a:moveTo>
                  <a:pt x="600" y="479"/>
                </a:moveTo>
                <a:cubicBezTo>
                  <a:pt x="600" y="479"/>
                  <a:pt x="600" y="479"/>
                  <a:pt x="600" y="479"/>
                </a:cubicBezTo>
                <a:moveTo>
                  <a:pt x="42" y="156"/>
                </a:moveTo>
                <a:cubicBezTo>
                  <a:pt x="570" y="156"/>
                  <a:pt x="570" y="156"/>
                  <a:pt x="570" y="156"/>
                </a:cubicBezTo>
                <a:cubicBezTo>
                  <a:pt x="577" y="156"/>
                  <a:pt x="584" y="151"/>
                  <a:pt x="585" y="143"/>
                </a:cubicBezTo>
                <a:cubicBezTo>
                  <a:pt x="606" y="18"/>
                  <a:pt x="606" y="18"/>
                  <a:pt x="606" y="18"/>
                </a:cubicBezTo>
                <a:cubicBezTo>
                  <a:pt x="606" y="14"/>
                  <a:pt x="605" y="9"/>
                  <a:pt x="602" y="6"/>
                </a:cubicBezTo>
                <a:cubicBezTo>
                  <a:pt x="599" y="2"/>
                  <a:pt x="595" y="0"/>
                  <a:pt x="591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1" y="0"/>
                  <a:pt x="17" y="2"/>
                  <a:pt x="14" y="6"/>
                </a:cubicBezTo>
                <a:cubicBezTo>
                  <a:pt x="11" y="9"/>
                  <a:pt x="10" y="13"/>
                  <a:pt x="10" y="18"/>
                </a:cubicBezTo>
                <a:cubicBezTo>
                  <a:pt x="27" y="143"/>
                  <a:pt x="27" y="143"/>
                  <a:pt x="27" y="143"/>
                </a:cubicBezTo>
                <a:cubicBezTo>
                  <a:pt x="28" y="150"/>
                  <a:pt x="34" y="156"/>
                  <a:pt x="42" y="156"/>
                </a:cubicBezTo>
                <a:close/>
                <a:moveTo>
                  <a:pt x="573" y="31"/>
                </a:moveTo>
                <a:cubicBezTo>
                  <a:pt x="557" y="126"/>
                  <a:pt x="557" y="126"/>
                  <a:pt x="557" y="126"/>
                </a:cubicBezTo>
                <a:cubicBezTo>
                  <a:pt x="55" y="126"/>
                  <a:pt x="55" y="126"/>
                  <a:pt x="55" y="126"/>
                </a:cubicBezTo>
                <a:cubicBezTo>
                  <a:pt x="43" y="31"/>
                  <a:pt x="43" y="31"/>
                  <a:pt x="43" y="31"/>
                </a:cubicBezTo>
                <a:lnTo>
                  <a:pt x="573" y="31"/>
                </a:lnTo>
                <a:close/>
                <a:moveTo>
                  <a:pt x="573" y="31"/>
                </a:moveTo>
                <a:cubicBezTo>
                  <a:pt x="573" y="31"/>
                  <a:pt x="573" y="31"/>
                  <a:pt x="573" y="31"/>
                </a:cubicBezTo>
                <a:moveTo>
                  <a:pt x="600" y="836"/>
                </a:moveTo>
                <a:cubicBezTo>
                  <a:pt x="518" y="836"/>
                  <a:pt x="518" y="836"/>
                  <a:pt x="518" y="836"/>
                </a:cubicBezTo>
                <a:cubicBezTo>
                  <a:pt x="509" y="836"/>
                  <a:pt x="502" y="843"/>
                  <a:pt x="502" y="851"/>
                </a:cubicBezTo>
                <a:cubicBezTo>
                  <a:pt x="502" y="859"/>
                  <a:pt x="509" y="866"/>
                  <a:pt x="518" y="866"/>
                </a:cubicBezTo>
                <a:cubicBezTo>
                  <a:pt x="600" y="866"/>
                  <a:pt x="600" y="866"/>
                  <a:pt x="600" y="866"/>
                </a:cubicBezTo>
                <a:cubicBezTo>
                  <a:pt x="609" y="866"/>
                  <a:pt x="616" y="859"/>
                  <a:pt x="616" y="851"/>
                </a:cubicBezTo>
                <a:cubicBezTo>
                  <a:pt x="616" y="843"/>
                  <a:pt x="609" y="836"/>
                  <a:pt x="600" y="836"/>
                </a:cubicBezTo>
                <a:close/>
                <a:moveTo>
                  <a:pt x="600" y="836"/>
                </a:moveTo>
                <a:cubicBezTo>
                  <a:pt x="600" y="836"/>
                  <a:pt x="600" y="836"/>
                  <a:pt x="600" y="836"/>
                </a:cubicBezTo>
                <a:moveTo>
                  <a:pt x="472" y="167"/>
                </a:moveTo>
                <a:cubicBezTo>
                  <a:pt x="148" y="167"/>
                  <a:pt x="148" y="167"/>
                  <a:pt x="148" y="167"/>
                </a:cubicBezTo>
                <a:cubicBezTo>
                  <a:pt x="144" y="167"/>
                  <a:pt x="140" y="169"/>
                  <a:pt x="137" y="172"/>
                </a:cubicBezTo>
                <a:cubicBezTo>
                  <a:pt x="134" y="175"/>
                  <a:pt x="132" y="179"/>
                  <a:pt x="132" y="183"/>
                </a:cubicBezTo>
                <a:cubicBezTo>
                  <a:pt x="140" y="350"/>
                  <a:pt x="140" y="350"/>
                  <a:pt x="140" y="350"/>
                </a:cubicBezTo>
                <a:cubicBezTo>
                  <a:pt x="140" y="358"/>
                  <a:pt x="147" y="364"/>
                  <a:pt x="155" y="364"/>
                </a:cubicBezTo>
                <a:cubicBezTo>
                  <a:pt x="466" y="364"/>
                  <a:pt x="466" y="364"/>
                  <a:pt x="466" y="364"/>
                </a:cubicBezTo>
                <a:cubicBezTo>
                  <a:pt x="474" y="364"/>
                  <a:pt x="481" y="358"/>
                  <a:pt x="481" y="350"/>
                </a:cubicBezTo>
                <a:cubicBezTo>
                  <a:pt x="487" y="183"/>
                  <a:pt x="487" y="183"/>
                  <a:pt x="487" y="183"/>
                </a:cubicBezTo>
                <a:cubicBezTo>
                  <a:pt x="487" y="179"/>
                  <a:pt x="486" y="175"/>
                  <a:pt x="483" y="172"/>
                </a:cubicBezTo>
                <a:cubicBezTo>
                  <a:pt x="480" y="169"/>
                  <a:pt x="476" y="167"/>
                  <a:pt x="472" y="167"/>
                </a:cubicBezTo>
                <a:close/>
                <a:moveTo>
                  <a:pt x="451" y="334"/>
                </a:moveTo>
                <a:cubicBezTo>
                  <a:pt x="170" y="334"/>
                  <a:pt x="170" y="334"/>
                  <a:pt x="170" y="334"/>
                </a:cubicBezTo>
                <a:cubicBezTo>
                  <a:pt x="164" y="198"/>
                  <a:pt x="164" y="198"/>
                  <a:pt x="164" y="198"/>
                </a:cubicBezTo>
                <a:cubicBezTo>
                  <a:pt x="456" y="198"/>
                  <a:pt x="456" y="198"/>
                  <a:pt x="456" y="198"/>
                </a:cubicBezTo>
                <a:lnTo>
                  <a:pt x="451" y="334"/>
                </a:lnTo>
                <a:close/>
                <a:moveTo>
                  <a:pt x="451" y="334"/>
                </a:moveTo>
                <a:cubicBezTo>
                  <a:pt x="451" y="334"/>
                  <a:pt x="451" y="334"/>
                  <a:pt x="451" y="334"/>
                </a:cubicBezTo>
                <a:moveTo>
                  <a:pt x="87" y="405"/>
                </a:moveTo>
                <a:cubicBezTo>
                  <a:pt x="97" y="393"/>
                  <a:pt x="106" y="381"/>
                  <a:pt x="112" y="370"/>
                </a:cubicBezTo>
                <a:cubicBezTo>
                  <a:pt x="113" y="367"/>
                  <a:pt x="114" y="365"/>
                  <a:pt x="113" y="362"/>
                </a:cubicBezTo>
                <a:cubicBezTo>
                  <a:pt x="107" y="183"/>
                  <a:pt x="107" y="183"/>
                  <a:pt x="107" y="183"/>
                </a:cubicBezTo>
                <a:cubicBezTo>
                  <a:pt x="107" y="175"/>
                  <a:pt x="100" y="168"/>
                  <a:pt x="92" y="168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39" y="168"/>
                  <a:pt x="33" y="175"/>
                  <a:pt x="33" y="183"/>
                </a:cubicBezTo>
                <a:cubicBezTo>
                  <a:pt x="33" y="192"/>
                  <a:pt x="39" y="198"/>
                  <a:pt x="48" y="198"/>
                </a:cubicBezTo>
                <a:cubicBezTo>
                  <a:pt x="78" y="198"/>
                  <a:pt x="78" y="198"/>
                  <a:pt x="78" y="198"/>
                </a:cubicBezTo>
                <a:cubicBezTo>
                  <a:pt x="83" y="359"/>
                  <a:pt x="83" y="359"/>
                  <a:pt x="83" y="359"/>
                </a:cubicBezTo>
                <a:cubicBezTo>
                  <a:pt x="78" y="367"/>
                  <a:pt x="71" y="376"/>
                  <a:pt x="63" y="386"/>
                </a:cubicBezTo>
                <a:cubicBezTo>
                  <a:pt x="44" y="410"/>
                  <a:pt x="20" y="440"/>
                  <a:pt x="17" y="479"/>
                </a:cubicBezTo>
                <a:cubicBezTo>
                  <a:pt x="11" y="529"/>
                  <a:pt x="25" y="579"/>
                  <a:pt x="40" y="632"/>
                </a:cubicBezTo>
                <a:cubicBezTo>
                  <a:pt x="55" y="688"/>
                  <a:pt x="71" y="746"/>
                  <a:pt x="65" y="808"/>
                </a:cubicBezTo>
                <a:cubicBezTo>
                  <a:pt x="65" y="816"/>
                  <a:pt x="71" y="823"/>
                  <a:pt x="79" y="824"/>
                </a:cubicBezTo>
                <a:cubicBezTo>
                  <a:pt x="80" y="824"/>
                  <a:pt x="80" y="824"/>
                  <a:pt x="81" y="824"/>
                </a:cubicBezTo>
                <a:cubicBezTo>
                  <a:pt x="88" y="824"/>
                  <a:pt x="95" y="818"/>
                  <a:pt x="96" y="810"/>
                </a:cubicBezTo>
                <a:cubicBezTo>
                  <a:pt x="101" y="744"/>
                  <a:pt x="85" y="683"/>
                  <a:pt x="69" y="624"/>
                </a:cubicBezTo>
                <a:cubicBezTo>
                  <a:pt x="55" y="574"/>
                  <a:pt x="42" y="526"/>
                  <a:pt x="47" y="482"/>
                </a:cubicBezTo>
                <a:cubicBezTo>
                  <a:pt x="49" y="451"/>
                  <a:pt x="68" y="428"/>
                  <a:pt x="87" y="405"/>
                </a:cubicBezTo>
                <a:close/>
                <a:moveTo>
                  <a:pt x="87" y="405"/>
                </a:moveTo>
                <a:cubicBezTo>
                  <a:pt x="87" y="405"/>
                  <a:pt x="87" y="405"/>
                  <a:pt x="87" y="405"/>
                </a:cubicBezTo>
                <a:moveTo>
                  <a:pt x="99" y="836"/>
                </a:moveTo>
                <a:cubicBezTo>
                  <a:pt x="16" y="836"/>
                  <a:pt x="16" y="836"/>
                  <a:pt x="16" y="836"/>
                </a:cubicBezTo>
                <a:cubicBezTo>
                  <a:pt x="7" y="836"/>
                  <a:pt x="0" y="843"/>
                  <a:pt x="0" y="851"/>
                </a:cubicBezTo>
                <a:cubicBezTo>
                  <a:pt x="0" y="859"/>
                  <a:pt x="7" y="866"/>
                  <a:pt x="16" y="866"/>
                </a:cubicBezTo>
                <a:cubicBezTo>
                  <a:pt x="99" y="866"/>
                  <a:pt x="99" y="866"/>
                  <a:pt x="99" y="866"/>
                </a:cubicBezTo>
                <a:cubicBezTo>
                  <a:pt x="108" y="866"/>
                  <a:pt x="114" y="859"/>
                  <a:pt x="114" y="851"/>
                </a:cubicBezTo>
                <a:cubicBezTo>
                  <a:pt x="114" y="843"/>
                  <a:pt x="108" y="836"/>
                  <a:pt x="99" y="836"/>
                </a:cubicBezTo>
                <a:close/>
                <a:moveTo>
                  <a:pt x="99" y="836"/>
                </a:moveTo>
                <a:cubicBezTo>
                  <a:pt x="99" y="836"/>
                  <a:pt x="99" y="836"/>
                  <a:pt x="99" y="836"/>
                </a:cubicBezTo>
                <a:moveTo>
                  <a:pt x="266" y="281"/>
                </a:moveTo>
                <a:cubicBezTo>
                  <a:pt x="351" y="281"/>
                  <a:pt x="351" y="281"/>
                  <a:pt x="351" y="281"/>
                </a:cubicBezTo>
                <a:cubicBezTo>
                  <a:pt x="359" y="281"/>
                  <a:pt x="366" y="275"/>
                  <a:pt x="366" y="266"/>
                </a:cubicBezTo>
                <a:cubicBezTo>
                  <a:pt x="366" y="258"/>
                  <a:pt x="359" y="251"/>
                  <a:pt x="351" y="251"/>
                </a:cubicBezTo>
                <a:cubicBezTo>
                  <a:pt x="266" y="251"/>
                  <a:pt x="266" y="251"/>
                  <a:pt x="266" y="251"/>
                </a:cubicBezTo>
                <a:cubicBezTo>
                  <a:pt x="258" y="251"/>
                  <a:pt x="251" y="258"/>
                  <a:pt x="251" y="266"/>
                </a:cubicBezTo>
                <a:cubicBezTo>
                  <a:pt x="251" y="275"/>
                  <a:pt x="258" y="281"/>
                  <a:pt x="266" y="281"/>
                </a:cubicBezTo>
                <a:close/>
                <a:moveTo>
                  <a:pt x="266" y="281"/>
                </a:moveTo>
                <a:cubicBezTo>
                  <a:pt x="266" y="281"/>
                  <a:pt x="266" y="281"/>
                  <a:pt x="266" y="2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4" name="Freeform 292"/>
          <p:cNvSpPr>
            <a:spLocks noEditPoints="1"/>
          </p:cNvSpPr>
          <p:nvPr/>
        </p:nvSpPr>
        <p:spPr bwMode="auto">
          <a:xfrm>
            <a:off x="12669838" y="9444038"/>
            <a:ext cx="603250" cy="660400"/>
          </a:xfrm>
          <a:custGeom>
            <a:avLst/>
            <a:gdLst>
              <a:gd name="T0" fmla="*/ 108 w 789"/>
              <a:gd name="T1" fmla="*/ 562 h 866"/>
              <a:gd name="T2" fmla="*/ 49 w 789"/>
              <a:gd name="T3" fmla="*/ 828 h 866"/>
              <a:gd name="T4" fmla="*/ 67 w 789"/>
              <a:gd name="T5" fmla="*/ 817 h 866"/>
              <a:gd name="T6" fmla="*/ 703 w 789"/>
              <a:gd name="T7" fmla="*/ 751 h 866"/>
              <a:gd name="T8" fmla="*/ 736 w 789"/>
              <a:gd name="T9" fmla="*/ 828 h 866"/>
              <a:gd name="T10" fmla="*/ 751 w 789"/>
              <a:gd name="T11" fmla="*/ 809 h 866"/>
              <a:gd name="T12" fmla="*/ 717 w 789"/>
              <a:gd name="T13" fmla="*/ 562 h 866"/>
              <a:gd name="T14" fmla="*/ 717 w 789"/>
              <a:gd name="T15" fmla="*/ 455 h 866"/>
              <a:gd name="T16" fmla="*/ 637 w 789"/>
              <a:gd name="T17" fmla="*/ 93 h 866"/>
              <a:gd name="T18" fmla="*/ 638 w 789"/>
              <a:gd name="T19" fmla="*/ 92 h 866"/>
              <a:gd name="T20" fmla="*/ 636 w 789"/>
              <a:gd name="T21" fmla="*/ 86 h 866"/>
              <a:gd name="T22" fmla="*/ 634 w 789"/>
              <a:gd name="T23" fmla="*/ 82 h 866"/>
              <a:gd name="T24" fmla="*/ 629 w 789"/>
              <a:gd name="T25" fmla="*/ 78 h 866"/>
              <a:gd name="T26" fmla="*/ 624 w 789"/>
              <a:gd name="T27" fmla="*/ 77 h 866"/>
              <a:gd name="T28" fmla="*/ 622 w 789"/>
              <a:gd name="T29" fmla="*/ 77 h 866"/>
              <a:gd name="T30" fmla="*/ 448 w 789"/>
              <a:gd name="T31" fmla="*/ 54 h 866"/>
              <a:gd name="T32" fmla="*/ 341 w 789"/>
              <a:gd name="T33" fmla="*/ 54 h 866"/>
              <a:gd name="T34" fmla="*/ 167 w 789"/>
              <a:gd name="T35" fmla="*/ 77 h 866"/>
              <a:gd name="T36" fmla="*/ 165 w 789"/>
              <a:gd name="T37" fmla="*/ 77 h 866"/>
              <a:gd name="T38" fmla="*/ 160 w 789"/>
              <a:gd name="T39" fmla="*/ 78 h 866"/>
              <a:gd name="T40" fmla="*/ 156 w 789"/>
              <a:gd name="T41" fmla="*/ 82 h 866"/>
              <a:gd name="T42" fmla="*/ 153 w 789"/>
              <a:gd name="T43" fmla="*/ 87 h 866"/>
              <a:gd name="T44" fmla="*/ 151 w 789"/>
              <a:gd name="T45" fmla="*/ 92 h 866"/>
              <a:gd name="T46" fmla="*/ 152 w 789"/>
              <a:gd name="T47" fmla="*/ 93 h 866"/>
              <a:gd name="T48" fmla="*/ 72 w 789"/>
              <a:gd name="T49" fmla="*/ 455 h 866"/>
              <a:gd name="T50" fmla="*/ 72 w 789"/>
              <a:gd name="T51" fmla="*/ 562 h 866"/>
              <a:gd name="T52" fmla="*/ 95 w 789"/>
              <a:gd name="T53" fmla="*/ 721 h 866"/>
              <a:gd name="T54" fmla="*/ 650 w 789"/>
              <a:gd name="T55" fmla="*/ 562 h 866"/>
              <a:gd name="T56" fmla="*/ 413 w 789"/>
              <a:gd name="T57" fmla="*/ 455 h 866"/>
              <a:gd name="T58" fmla="*/ 606 w 789"/>
              <a:gd name="T59" fmla="*/ 107 h 866"/>
              <a:gd name="T60" fmla="*/ 413 w 789"/>
              <a:gd name="T61" fmla="*/ 455 h 866"/>
              <a:gd name="T62" fmla="*/ 336 w 789"/>
              <a:gd name="T63" fmla="*/ 107 h 866"/>
              <a:gd name="T64" fmla="*/ 394 w 789"/>
              <a:gd name="T65" fmla="*/ 392 h 866"/>
              <a:gd name="T66" fmla="*/ 395 w 789"/>
              <a:gd name="T67" fmla="*/ 31 h 866"/>
              <a:gd name="T68" fmla="*/ 395 w 789"/>
              <a:gd name="T69" fmla="*/ 77 h 866"/>
              <a:gd name="T70" fmla="*/ 184 w 789"/>
              <a:gd name="T71" fmla="*/ 107 h 866"/>
              <a:gd name="T72" fmla="*/ 376 w 789"/>
              <a:gd name="T73" fmla="*/ 455 h 866"/>
              <a:gd name="T74" fmla="*/ 184 w 789"/>
              <a:gd name="T75" fmla="*/ 107 h 866"/>
              <a:gd name="T76" fmla="*/ 206 w 789"/>
              <a:gd name="T77" fmla="*/ 485 h 866"/>
              <a:gd name="T78" fmla="*/ 208 w 789"/>
              <a:gd name="T79" fmla="*/ 485 h 866"/>
              <a:gd name="T80" fmla="*/ 714 w 789"/>
              <a:gd name="T81" fmla="*/ 485 h 866"/>
              <a:gd name="T82" fmla="*/ 715 w 789"/>
              <a:gd name="T83" fmla="*/ 532 h 866"/>
              <a:gd name="T84" fmla="*/ 125 w 789"/>
              <a:gd name="T85" fmla="*/ 533 h 866"/>
              <a:gd name="T86" fmla="*/ 68 w 789"/>
              <a:gd name="T87" fmla="*/ 509 h 866"/>
              <a:gd name="T88" fmla="*/ 72 w 789"/>
              <a:gd name="T89" fmla="*/ 485 h 866"/>
              <a:gd name="T90" fmla="*/ 90 w 789"/>
              <a:gd name="T91" fmla="*/ 836 h 866"/>
              <a:gd name="T92" fmla="*/ 0 w 789"/>
              <a:gd name="T93" fmla="*/ 851 h 866"/>
              <a:gd name="T94" fmla="*/ 90 w 789"/>
              <a:gd name="T95" fmla="*/ 866 h 866"/>
              <a:gd name="T96" fmla="*/ 90 w 789"/>
              <a:gd name="T97" fmla="*/ 836 h 866"/>
              <a:gd name="T98" fmla="*/ 90 w 789"/>
              <a:gd name="T99" fmla="*/ 836 h 866"/>
              <a:gd name="T100" fmla="*/ 699 w 789"/>
              <a:gd name="T101" fmla="*/ 836 h 866"/>
              <a:gd name="T102" fmla="*/ 699 w 789"/>
              <a:gd name="T103" fmla="*/ 866 h 866"/>
              <a:gd name="T104" fmla="*/ 789 w 789"/>
              <a:gd name="T105" fmla="*/ 851 h 866"/>
              <a:gd name="T106" fmla="*/ 774 w 789"/>
              <a:gd name="T107" fmla="*/ 836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89" h="866">
                <a:moveTo>
                  <a:pt x="72" y="562"/>
                </a:moveTo>
                <a:cubicBezTo>
                  <a:pt x="108" y="562"/>
                  <a:pt x="108" y="562"/>
                  <a:pt x="108" y="562"/>
                </a:cubicBezTo>
                <a:cubicBezTo>
                  <a:pt x="38" y="809"/>
                  <a:pt x="38" y="809"/>
                  <a:pt x="38" y="809"/>
                </a:cubicBezTo>
                <a:cubicBezTo>
                  <a:pt x="36" y="817"/>
                  <a:pt x="41" y="825"/>
                  <a:pt x="49" y="828"/>
                </a:cubicBezTo>
                <a:cubicBezTo>
                  <a:pt x="50" y="828"/>
                  <a:pt x="51" y="828"/>
                  <a:pt x="53" y="828"/>
                </a:cubicBezTo>
                <a:cubicBezTo>
                  <a:pt x="59" y="828"/>
                  <a:pt x="65" y="824"/>
                  <a:pt x="67" y="817"/>
                </a:cubicBezTo>
                <a:cubicBezTo>
                  <a:pt x="86" y="751"/>
                  <a:pt x="86" y="751"/>
                  <a:pt x="86" y="751"/>
                </a:cubicBezTo>
                <a:cubicBezTo>
                  <a:pt x="703" y="751"/>
                  <a:pt x="703" y="751"/>
                  <a:pt x="703" y="751"/>
                </a:cubicBezTo>
                <a:cubicBezTo>
                  <a:pt x="722" y="817"/>
                  <a:pt x="722" y="817"/>
                  <a:pt x="722" y="817"/>
                </a:cubicBezTo>
                <a:cubicBezTo>
                  <a:pt x="723" y="824"/>
                  <a:pt x="730" y="828"/>
                  <a:pt x="736" y="828"/>
                </a:cubicBezTo>
                <a:cubicBezTo>
                  <a:pt x="738" y="828"/>
                  <a:pt x="739" y="828"/>
                  <a:pt x="740" y="828"/>
                </a:cubicBezTo>
                <a:cubicBezTo>
                  <a:pt x="748" y="825"/>
                  <a:pt x="753" y="817"/>
                  <a:pt x="751" y="809"/>
                </a:cubicBezTo>
                <a:cubicBezTo>
                  <a:pt x="682" y="562"/>
                  <a:pt x="682" y="562"/>
                  <a:pt x="682" y="562"/>
                </a:cubicBezTo>
                <a:cubicBezTo>
                  <a:pt x="717" y="562"/>
                  <a:pt x="717" y="562"/>
                  <a:pt x="717" y="562"/>
                </a:cubicBezTo>
                <a:cubicBezTo>
                  <a:pt x="737" y="562"/>
                  <a:pt x="751" y="540"/>
                  <a:pt x="751" y="509"/>
                </a:cubicBezTo>
                <a:cubicBezTo>
                  <a:pt x="751" y="478"/>
                  <a:pt x="737" y="455"/>
                  <a:pt x="717" y="455"/>
                </a:cubicBezTo>
                <a:cubicBezTo>
                  <a:pt x="601" y="455"/>
                  <a:pt x="601" y="455"/>
                  <a:pt x="601" y="455"/>
                </a:cubicBezTo>
                <a:cubicBezTo>
                  <a:pt x="637" y="93"/>
                  <a:pt x="637" y="93"/>
                  <a:pt x="637" y="93"/>
                </a:cubicBezTo>
                <a:cubicBezTo>
                  <a:pt x="637" y="93"/>
                  <a:pt x="637" y="93"/>
                  <a:pt x="637" y="92"/>
                </a:cubicBezTo>
                <a:cubicBezTo>
                  <a:pt x="637" y="92"/>
                  <a:pt x="638" y="92"/>
                  <a:pt x="638" y="92"/>
                </a:cubicBezTo>
                <a:cubicBezTo>
                  <a:pt x="638" y="91"/>
                  <a:pt x="637" y="90"/>
                  <a:pt x="637" y="89"/>
                </a:cubicBezTo>
                <a:cubicBezTo>
                  <a:pt x="637" y="88"/>
                  <a:pt x="637" y="87"/>
                  <a:pt x="636" y="86"/>
                </a:cubicBezTo>
                <a:cubicBezTo>
                  <a:pt x="636" y="85"/>
                  <a:pt x="636" y="85"/>
                  <a:pt x="635" y="84"/>
                </a:cubicBezTo>
                <a:cubicBezTo>
                  <a:pt x="635" y="83"/>
                  <a:pt x="634" y="82"/>
                  <a:pt x="634" y="82"/>
                </a:cubicBezTo>
                <a:cubicBezTo>
                  <a:pt x="633" y="81"/>
                  <a:pt x="632" y="80"/>
                  <a:pt x="631" y="80"/>
                </a:cubicBezTo>
                <a:cubicBezTo>
                  <a:pt x="631" y="79"/>
                  <a:pt x="630" y="79"/>
                  <a:pt x="629" y="78"/>
                </a:cubicBezTo>
                <a:cubicBezTo>
                  <a:pt x="628" y="78"/>
                  <a:pt x="627" y="77"/>
                  <a:pt x="626" y="77"/>
                </a:cubicBezTo>
                <a:cubicBezTo>
                  <a:pt x="625" y="77"/>
                  <a:pt x="625" y="77"/>
                  <a:pt x="624" y="77"/>
                </a:cubicBezTo>
                <a:cubicBezTo>
                  <a:pt x="624" y="77"/>
                  <a:pt x="623" y="77"/>
                  <a:pt x="623" y="77"/>
                </a:cubicBezTo>
                <a:cubicBezTo>
                  <a:pt x="623" y="77"/>
                  <a:pt x="623" y="77"/>
                  <a:pt x="622" y="77"/>
                </a:cubicBezTo>
                <a:cubicBezTo>
                  <a:pt x="442" y="77"/>
                  <a:pt x="442" y="77"/>
                  <a:pt x="442" y="77"/>
                </a:cubicBezTo>
                <a:cubicBezTo>
                  <a:pt x="446" y="69"/>
                  <a:pt x="448" y="62"/>
                  <a:pt x="448" y="54"/>
                </a:cubicBezTo>
                <a:cubicBezTo>
                  <a:pt x="448" y="24"/>
                  <a:pt x="424" y="0"/>
                  <a:pt x="395" y="0"/>
                </a:cubicBezTo>
                <a:cubicBezTo>
                  <a:pt x="365" y="0"/>
                  <a:pt x="341" y="24"/>
                  <a:pt x="341" y="54"/>
                </a:cubicBezTo>
                <a:cubicBezTo>
                  <a:pt x="341" y="62"/>
                  <a:pt x="343" y="69"/>
                  <a:pt x="347" y="77"/>
                </a:cubicBezTo>
                <a:cubicBezTo>
                  <a:pt x="167" y="77"/>
                  <a:pt x="167" y="77"/>
                  <a:pt x="167" y="77"/>
                </a:cubicBezTo>
                <a:cubicBezTo>
                  <a:pt x="166" y="77"/>
                  <a:pt x="166" y="77"/>
                  <a:pt x="166" y="77"/>
                </a:cubicBezTo>
                <a:cubicBezTo>
                  <a:pt x="166" y="77"/>
                  <a:pt x="165" y="77"/>
                  <a:pt x="165" y="77"/>
                </a:cubicBezTo>
                <a:cubicBezTo>
                  <a:pt x="164" y="77"/>
                  <a:pt x="164" y="77"/>
                  <a:pt x="163" y="77"/>
                </a:cubicBezTo>
                <a:cubicBezTo>
                  <a:pt x="162" y="77"/>
                  <a:pt x="161" y="78"/>
                  <a:pt x="160" y="78"/>
                </a:cubicBezTo>
                <a:cubicBezTo>
                  <a:pt x="159" y="79"/>
                  <a:pt x="158" y="79"/>
                  <a:pt x="158" y="80"/>
                </a:cubicBezTo>
                <a:cubicBezTo>
                  <a:pt x="157" y="80"/>
                  <a:pt x="156" y="81"/>
                  <a:pt x="156" y="82"/>
                </a:cubicBezTo>
                <a:cubicBezTo>
                  <a:pt x="155" y="82"/>
                  <a:pt x="154" y="83"/>
                  <a:pt x="154" y="84"/>
                </a:cubicBezTo>
                <a:cubicBezTo>
                  <a:pt x="153" y="85"/>
                  <a:pt x="153" y="86"/>
                  <a:pt x="153" y="87"/>
                </a:cubicBezTo>
                <a:cubicBezTo>
                  <a:pt x="152" y="87"/>
                  <a:pt x="152" y="89"/>
                  <a:pt x="152" y="89"/>
                </a:cubicBezTo>
                <a:cubicBezTo>
                  <a:pt x="152" y="90"/>
                  <a:pt x="151" y="91"/>
                  <a:pt x="151" y="92"/>
                </a:cubicBezTo>
                <a:cubicBezTo>
                  <a:pt x="151" y="92"/>
                  <a:pt x="152" y="92"/>
                  <a:pt x="152" y="92"/>
                </a:cubicBezTo>
                <a:cubicBezTo>
                  <a:pt x="152" y="93"/>
                  <a:pt x="151" y="93"/>
                  <a:pt x="152" y="93"/>
                </a:cubicBezTo>
                <a:cubicBezTo>
                  <a:pt x="189" y="455"/>
                  <a:pt x="189" y="455"/>
                  <a:pt x="189" y="455"/>
                </a:cubicBezTo>
                <a:cubicBezTo>
                  <a:pt x="72" y="455"/>
                  <a:pt x="72" y="455"/>
                  <a:pt x="72" y="455"/>
                </a:cubicBezTo>
                <a:cubicBezTo>
                  <a:pt x="52" y="455"/>
                  <a:pt x="38" y="478"/>
                  <a:pt x="38" y="509"/>
                </a:cubicBezTo>
                <a:cubicBezTo>
                  <a:pt x="38" y="540"/>
                  <a:pt x="52" y="562"/>
                  <a:pt x="72" y="562"/>
                </a:cubicBezTo>
                <a:close/>
                <a:moveTo>
                  <a:pt x="695" y="721"/>
                </a:moveTo>
                <a:cubicBezTo>
                  <a:pt x="95" y="721"/>
                  <a:pt x="95" y="721"/>
                  <a:pt x="95" y="721"/>
                </a:cubicBezTo>
                <a:cubicBezTo>
                  <a:pt x="139" y="562"/>
                  <a:pt x="139" y="562"/>
                  <a:pt x="139" y="562"/>
                </a:cubicBezTo>
                <a:cubicBezTo>
                  <a:pt x="650" y="562"/>
                  <a:pt x="650" y="562"/>
                  <a:pt x="650" y="562"/>
                </a:cubicBezTo>
                <a:lnTo>
                  <a:pt x="695" y="721"/>
                </a:lnTo>
                <a:close/>
                <a:moveTo>
                  <a:pt x="413" y="455"/>
                </a:moveTo>
                <a:cubicBezTo>
                  <a:pt x="483" y="107"/>
                  <a:pt x="483" y="107"/>
                  <a:pt x="483" y="107"/>
                </a:cubicBezTo>
                <a:cubicBezTo>
                  <a:pt x="606" y="107"/>
                  <a:pt x="606" y="107"/>
                  <a:pt x="606" y="107"/>
                </a:cubicBezTo>
                <a:cubicBezTo>
                  <a:pt x="570" y="455"/>
                  <a:pt x="570" y="455"/>
                  <a:pt x="570" y="455"/>
                </a:cubicBezTo>
                <a:lnTo>
                  <a:pt x="413" y="455"/>
                </a:lnTo>
                <a:close/>
                <a:moveTo>
                  <a:pt x="394" y="392"/>
                </a:moveTo>
                <a:cubicBezTo>
                  <a:pt x="336" y="107"/>
                  <a:pt x="336" y="107"/>
                  <a:pt x="336" y="107"/>
                </a:cubicBezTo>
                <a:cubicBezTo>
                  <a:pt x="452" y="107"/>
                  <a:pt x="452" y="107"/>
                  <a:pt x="452" y="107"/>
                </a:cubicBezTo>
                <a:lnTo>
                  <a:pt x="394" y="392"/>
                </a:lnTo>
                <a:close/>
                <a:moveTo>
                  <a:pt x="372" y="54"/>
                </a:moveTo>
                <a:cubicBezTo>
                  <a:pt x="372" y="41"/>
                  <a:pt x="382" y="31"/>
                  <a:pt x="395" y="31"/>
                </a:cubicBezTo>
                <a:cubicBezTo>
                  <a:pt x="407" y="31"/>
                  <a:pt x="417" y="41"/>
                  <a:pt x="417" y="54"/>
                </a:cubicBezTo>
                <a:cubicBezTo>
                  <a:pt x="417" y="66"/>
                  <a:pt x="407" y="77"/>
                  <a:pt x="395" y="77"/>
                </a:cubicBezTo>
                <a:cubicBezTo>
                  <a:pt x="382" y="77"/>
                  <a:pt x="372" y="66"/>
                  <a:pt x="372" y="54"/>
                </a:cubicBezTo>
                <a:close/>
                <a:moveTo>
                  <a:pt x="184" y="107"/>
                </a:moveTo>
                <a:cubicBezTo>
                  <a:pt x="305" y="107"/>
                  <a:pt x="305" y="107"/>
                  <a:pt x="305" y="107"/>
                </a:cubicBezTo>
                <a:cubicBezTo>
                  <a:pt x="376" y="455"/>
                  <a:pt x="376" y="455"/>
                  <a:pt x="376" y="455"/>
                </a:cubicBezTo>
                <a:cubicBezTo>
                  <a:pt x="220" y="455"/>
                  <a:pt x="220" y="455"/>
                  <a:pt x="220" y="455"/>
                </a:cubicBezTo>
                <a:lnTo>
                  <a:pt x="184" y="107"/>
                </a:lnTo>
                <a:close/>
                <a:moveTo>
                  <a:pt x="72" y="485"/>
                </a:moveTo>
                <a:cubicBezTo>
                  <a:pt x="206" y="485"/>
                  <a:pt x="206" y="485"/>
                  <a:pt x="206" y="485"/>
                </a:cubicBezTo>
                <a:cubicBezTo>
                  <a:pt x="206" y="485"/>
                  <a:pt x="206" y="485"/>
                  <a:pt x="206" y="485"/>
                </a:cubicBezTo>
                <a:cubicBezTo>
                  <a:pt x="207" y="485"/>
                  <a:pt x="207" y="485"/>
                  <a:pt x="208" y="485"/>
                </a:cubicBezTo>
                <a:cubicBezTo>
                  <a:pt x="208" y="485"/>
                  <a:pt x="208" y="485"/>
                  <a:pt x="208" y="485"/>
                </a:cubicBezTo>
                <a:cubicBezTo>
                  <a:pt x="714" y="485"/>
                  <a:pt x="714" y="485"/>
                  <a:pt x="714" y="485"/>
                </a:cubicBezTo>
                <a:cubicBezTo>
                  <a:pt x="716" y="486"/>
                  <a:pt x="721" y="494"/>
                  <a:pt x="721" y="509"/>
                </a:cubicBezTo>
                <a:cubicBezTo>
                  <a:pt x="721" y="522"/>
                  <a:pt x="717" y="530"/>
                  <a:pt x="715" y="532"/>
                </a:cubicBezTo>
                <a:cubicBezTo>
                  <a:pt x="131" y="533"/>
                  <a:pt x="131" y="533"/>
                  <a:pt x="131" y="533"/>
                </a:cubicBezTo>
                <a:cubicBezTo>
                  <a:pt x="129" y="532"/>
                  <a:pt x="127" y="532"/>
                  <a:pt x="125" y="533"/>
                </a:cubicBezTo>
                <a:cubicBezTo>
                  <a:pt x="75" y="533"/>
                  <a:pt x="75" y="533"/>
                  <a:pt x="75" y="533"/>
                </a:cubicBezTo>
                <a:cubicBezTo>
                  <a:pt x="73" y="532"/>
                  <a:pt x="68" y="523"/>
                  <a:pt x="68" y="509"/>
                </a:cubicBezTo>
                <a:cubicBezTo>
                  <a:pt x="68" y="494"/>
                  <a:pt x="73" y="486"/>
                  <a:pt x="72" y="485"/>
                </a:cubicBezTo>
                <a:close/>
                <a:moveTo>
                  <a:pt x="72" y="485"/>
                </a:moveTo>
                <a:cubicBezTo>
                  <a:pt x="72" y="485"/>
                  <a:pt x="72" y="485"/>
                  <a:pt x="72" y="485"/>
                </a:cubicBezTo>
                <a:moveTo>
                  <a:pt x="90" y="836"/>
                </a:moveTo>
                <a:cubicBezTo>
                  <a:pt x="15" y="836"/>
                  <a:pt x="15" y="836"/>
                  <a:pt x="15" y="836"/>
                </a:cubicBezTo>
                <a:cubicBezTo>
                  <a:pt x="6" y="836"/>
                  <a:pt x="0" y="843"/>
                  <a:pt x="0" y="851"/>
                </a:cubicBezTo>
                <a:cubicBezTo>
                  <a:pt x="0" y="860"/>
                  <a:pt x="6" y="866"/>
                  <a:pt x="15" y="866"/>
                </a:cubicBezTo>
                <a:cubicBezTo>
                  <a:pt x="90" y="866"/>
                  <a:pt x="90" y="866"/>
                  <a:pt x="90" y="866"/>
                </a:cubicBezTo>
                <a:cubicBezTo>
                  <a:pt x="99" y="866"/>
                  <a:pt x="105" y="860"/>
                  <a:pt x="105" y="851"/>
                </a:cubicBezTo>
                <a:cubicBezTo>
                  <a:pt x="105" y="843"/>
                  <a:pt x="99" y="836"/>
                  <a:pt x="90" y="836"/>
                </a:cubicBezTo>
                <a:close/>
                <a:moveTo>
                  <a:pt x="90" y="836"/>
                </a:moveTo>
                <a:cubicBezTo>
                  <a:pt x="90" y="836"/>
                  <a:pt x="90" y="836"/>
                  <a:pt x="90" y="836"/>
                </a:cubicBezTo>
                <a:moveTo>
                  <a:pt x="774" y="836"/>
                </a:moveTo>
                <a:cubicBezTo>
                  <a:pt x="699" y="836"/>
                  <a:pt x="699" y="836"/>
                  <a:pt x="699" y="836"/>
                </a:cubicBezTo>
                <a:cubicBezTo>
                  <a:pt x="690" y="836"/>
                  <a:pt x="684" y="843"/>
                  <a:pt x="684" y="851"/>
                </a:cubicBezTo>
                <a:cubicBezTo>
                  <a:pt x="684" y="860"/>
                  <a:pt x="690" y="866"/>
                  <a:pt x="699" y="866"/>
                </a:cubicBezTo>
                <a:cubicBezTo>
                  <a:pt x="774" y="866"/>
                  <a:pt x="774" y="866"/>
                  <a:pt x="774" y="866"/>
                </a:cubicBezTo>
                <a:cubicBezTo>
                  <a:pt x="783" y="866"/>
                  <a:pt x="789" y="860"/>
                  <a:pt x="789" y="851"/>
                </a:cubicBezTo>
                <a:cubicBezTo>
                  <a:pt x="789" y="843"/>
                  <a:pt x="783" y="836"/>
                  <a:pt x="774" y="836"/>
                </a:cubicBezTo>
                <a:close/>
                <a:moveTo>
                  <a:pt x="774" y="836"/>
                </a:moveTo>
                <a:cubicBezTo>
                  <a:pt x="774" y="836"/>
                  <a:pt x="774" y="836"/>
                  <a:pt x="774" y="83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5" name="Freeform 293"/>
          <p:cNvSpPr>
            <a:spLocks noEditPoints="1"/>
          </p:cNvSpPr>
          <p:nvPr/>
        </p:nvSpPr>
        <p:spPr bwMode="auto">
          <a:xfrm>
            <a:off x="20556537" y="11002963"/>
            <a:ext cx="228600" cy="657226"/>
          </a:xfrm>
          <a:custGeom>
            <a:avLst/>
            <a:gdLst>
              <a:gd name="T0" fmla="*/ 230 w 300"/>
              <a:gd name="T1" fmla="*/ 240 h 864"/>
              <a:gd name="T2" fmla="*/ 215 w 300"/>
              <a:gd name="T3" fmla="*/ 227 h 864"/>
              <a:gd name="T4" fmla="*/ 86 w 300"/>
              <a:gd name="T5" fmla="*/ 227 h 864"/>
              <a:gd name="T6" fmla="*/ 71 w 300"/>
              <a:gd name="T7" fmla="*/ 240 h 864"/>
              <a:gd name="T8" fmla="*/ 1 w 300"/>
              <a:gd name="T9" fmla="*/ 709 h 864"/>
              <a:gd name="T10" fmla="*/ 5 w 300"/>
              <a:gd name="T11" fmla="*/ 722 h 864"/>
              <a:gd name="T12" fmla="*/ 139 w 300"/>
              <a:gd name="T13" fmla="*/ 859 h 864"/>
              <a:gd name="T14" fmla="*/ 150 w 300"/>
              <a:gd name="T15" fmla="*/ 864 h 864"/>
              <a:gd name="T16" fmla="*/ 161 w 300"/>
              <a:gd name="T17" fmla="*/ 859 h 864"/>
              <a:gd name="T18" fmla="*/ 295 w 300"/>
              <a:gd name="T19" fmla="*/ 722 h 864"/>
              <a:gd name="T20" fmla="*/ 299 w 300"/>
              <a:gd name="T21" fmla="*/ 709 h 864"/>
              <a:gd name="T22" fmla="*/ 230 w 300"/>
              <a:gd name="T23" fmla="*/ 240 h 864"/>
              <a:gd name="T24" fmla="*/ 99 w 300"/>
              <a:gd name="T25" fmla="*/ 257 h 864"/>
              <a:gd name="T26" fmla="*/ 202 w 300"/>
              <a:gd name="T27" fmla="*/ 257 h 864"/>
              <a:gd name="T28" fmla="*/ 221 w 300"/>
              <a:gd name="T29" fmla="*/ 390 h 864"/>
              <a:gd name="T30" fmla="*/ 54 w 300"/>
              <a:gd name="T31" fmla="*/ 557 h 864"/>
              <a:gd name="T32" fmla="*/ 99 w 300"/>
              <a:gd name="T33" fmla="*/ 257 h 864"/>
              <a:gd name="T34" fmla="*/ 150 w 300"/>
              <a:gd name="T35" fmla="*/ 827 h 864"/>
              <a:gd name="T36" fmla="*/ 32 w 300"/>
              <a:gd name="T37" fmla="*/ 706 h 864"/>
              <a:gd name="T38" fmla="*/ 47 w 300"/>
              <a:gd name="T39" fmla="*/ 608 h 864"/>
              <a:gd name="T40" fmla="*/ 227 w 300"/>
              <a:gd name="T41" fmla="*/ 427 h 864"/>
              <a:gd name="T42" fmla="*/ 268 w 300"/>
              <a:gd name="T43" fmla="*/ 706 h 864"/>
              <a:gd name="T44" fmla="*/ 150 w 300"/>
              <a:gd name="T45" fmla="*/ 827 h 864"/>
              <a:gd name="T46" fmla="*/ 67 w 300"/>
              <a:gd name="T47" fmla="*/ 143 h 864"/>
              <a:gd name="T48" fmla="*/ 115 w 300"/>
              <a:gd name="T49" fmla="*/ 182 h 864"/>
              <a:gd name="T50" fmla="*/ 182 w 300"/>
              <a:gd name="T51" fmla="*/ 182 h 864"/>
              <a:gd name="T52" fmla="*/ 231 w 300"/>
              <a:gd name="T53" fmla="*/ 142 h 864"/>
              <a:gd name="T54" fmla="*/ 266 w 300"/>
              <a:gd name="T55" fmla="*/ 51 h 864"/>
              <a:gd name="T56" fmla="*/ 267 w 300"/>
              <a:gd name="T57" fmla="*/ 45 h 864"/>
              <a:gd name="T58" fmla="*/ 217 w 300"/>
              <a:gd name="T59" fmla="*/ 0 h 864"/>
              <a:gd name="T60" fmla="*/ 80 w 300"/>
              <a:gd name="T61" fmla="*/ 0 h 864"/>
              <a:gd name="T62" fmla="*/ 31 w 300"/>
              <a:gd name="T63" fmla="*/ 45 h 864"/>
              <a:gd name="T64" fmla="*/ 31 w 300"/>
              <a:gd name="T65" fmla="*/ 51 h 864"/>
              <a:gd name="T66" fmla="*/ 67 w 300"/>
              <a:gd name="T67" fmla="*/ 143 h 864"/>
              <a:gd name="T68" fmla="*/ 80 w 300"/>
              <a:gd name="T69" fmla="*/ 30 h 864"/>
              <a:gd name="T70" fmla="*/ 217 w 300"/>
              <a:gd name="T71" fmla="*/ 30 h 864"/>
              <a:gd name="T72" fmla="*/ 236 w 300"/>
              <a:gd name="T73" fmla="*/ 43 h 864"/>
              <a:gd name="T74" fmla="*/ 203 w 300"/>
              <a:gd name="T75" fmla="*/ 129 h 864"/>
              <a:gd name="T76" fmla="*/ 182 w 300"/>
              <a:gd name="T77" fmla="*/ 152 h 864"/>
              <a:gd name="T78" fmla="*/ 115 w 300"/>
              <a:gd name="T79" fmla="*/ 152 h 864"/>
              <a:gd name="T80" fmla="*/ 95 w 300"/>
              <a:gd name="T81" fmla="*/ 131 h 864"/>
              <a:gd name="T82" fmla="*/ 61 w 300"/>
              <a:gd name="T83" fmla="*/ 43 h 864"/>
              <a:gd name="T84" fmla="*/ 80 w 300"/>
              <a:gd name="T85" fmla="*/ 30 h 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0" h="864">
                <a:moveTo>
                  <a:pt x="230" y="240"/>
                </a:moveTo>
                <a:cubicBezTo>
                  <a:pt x="229" y="232"/>
                  <a:pt x="222" y="227"/>
                  <a:pt x="215" y="227"/>
                </a:cubicBezTo>
                <a:cubicBezTo>
                  <a:pt x="86" y="227"/>
                  <a:pt x="86" y="227"/>
                  <a:pt x="86" y="227"/>
                </a:cubicBezTo>
                <a:cubicBezTo>
                  <a:pt x="78" y="227"/>
                  <a:pt x="72" y="232"/>
                  <a:pt x="71" y="240"/>
                </a:cubicBezTo>
                <a:cubicBezTo>
                  <a:pt x="1" y="709"/>
                  <a:pt x="1" y="709"/>
                  <a:pt x="1" y="709"/>
                </a:cubicBezTo>
                <a:cubicBezTo>
                  <a:pt x="0" y="714"/>
                  <a:pt x="2" y="718"/>
                  <a:pt x="5" y="722"/>
                </a:cubicBezTo>
                <a:cubicBezTo>
                  <a:pt x="139" y="859"/>
                  <a:pt x="139" y="859"/>
                  <a:pt x="139" y="859"/>
                </a:cubicBezTo>
                <a:cubicBezTo>
                  <a:pt x="142" y="862"/>
                  <a:pt x="146" y="864"/>
                  <a:pt x="150" y="864"/>
                </a:cubicBezTo>
                <a:cubicBezTo>
                  <a:pt x="154" y="864"/>
                  <a:pt x="158" y="862"/>
                  <a:pt x="161" y="859"/>
                </a:cubicBezTo>
                <a:cubicBezTo>
                  <a:pt x="295" y="722"/>
                  <a:pt x="295" y="722"/>
                  <a:pt x="295" y="722"/>
                </a:cubicBezTo>
                <a:cubicBezTo>
                  <a:pt x="299" y="718"/>
                  <a:pt x="300" y="714"/>
                  <a:pt x="299" y="709"/>
                </a:cubicBezTo>
                <a:lnTo>
                  <a:pt x="230" y="240"/>
                </a:lnTo>
                <a:close/>
                <a:moveTo>
                  <a:pt x="99" y="257"/>
                </a:moveTo>
                <a:cubicBezTo>
                  <a:pt x="202" y="257"/>
                  <a:pt x="202" y="257"/>
                  <a:pt x="202" y="257"/>
                </a:cubicBezTo>
                <a:cubicBezTo>
                  <a:pt x="221" y="390"/>
                  <a:pt x="221" y="390"/>
                  <a:pt x="221" y="390"/>
                </a:cubicBezTo>
                <a:cubicBezTo>
                  <a:pt x="54" y="557"/>
                  <a:pt x="54" y="557"/>
                  <a:pt x="54" y="557"/>
                </a:cubicBezTo>
                <a:lnTo>
                  <a:pt x="99" y="257"/>
                </a:lnTo>
                <a:close/>
                <a:moveTo>
                  <a:pt x="150" y="827"/>
                </a:moveTo>
                <a:cubicBezTo>
                  <a:pt x="32" y="706"/>
                  <a:pt x="32" y="706"/>
                  <a:pt x="32" y="706"/>
                </a:cubicBezTo>
                <a:cubicBezTo>
                  <a:pt x="47" y="608"/>
                  <a:pt x="47" y="608"/>
                  <a:pt x="47" y="608"/>
                </a:cubicBezTo>
                <a:cubicBezTo>
                  <a:pt x="227" y="427"/>
                  <a:pt x="227" y="427"/>
                  <a:pt x="227" y="427"/>
                </a:cubicBezTo>
                <a:cubicBezTo>
                  <a:pt x="268" y="706"/>
                  <a:pt x="268" y="706"/>
                  <a:pt x="268" y="706"/>
                </a:cubicBezTo>
                <a:lnTo>
                  <a:pt x="150" y="827"/>
                </a:lnTo>
                <a:close/>
                <a:moveTo>
                  <a:pt x="67" y="143"/>
                </a:moveTo>
                <a:cubicBezTo>
                  <a:pt x="70" y="150"/>
                  <a:pt x="88" y="182"/>
                  <a:pt x="115" y="182"/>
                </a:cubicBezTo>
                <a:cubicBezTo>
                  <a:pt x="182" y="182"/>
                  <a:pt x="182" y="182"/>
                  <a:pt x="182" y="182"/>
                </a:cubicBezTo>
                <a:cubicBezTo>
                  <a:pt x="209" y="182"/>
                  <a:pt x="227" y="150"/>
                  <a:pt x="231" y="142"/>
                </a:cubicBezTo>
                <a:cubicBezTo>
                  <a:pt x="266" y="51"/>
                  <a:pt x="266" y="51"/>
                  <a:pt x="266" y="51"/>
                </a:cubicBezTo>
                <a:cubicBezTo>
                  <a:pt x="266" y="49"/>
                  <a:pt x="267" y="47"/>
                  <a:pt x="267" y="45"/>
                </a:cubicBezTo>
                <a:cubicBezTo>
                  <a:pt x="267" y="20"/>
                  <a:pt x="244" y="0"/>
                  <a:pt x="217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53" y="0"/>
                  <a:pt x="31" y="20"/>
                  <a:pt x="31" y="45"/>
                </a:cubicBezTo>
                <a:cubicBezTo>
                  <a:pt x="31" y="47"/>
                  <a:pt x="31" y="49"/>
                  <a:pt x="31" y="51"/>
                </a:cubicBezTo>
                <a:lnTo>
                  <a:pt x="67" y="143"/>
                </a:lnTo>
                <a:close/>
                <a:moveTo>
                  <a:pt x="80" y="30"/>
                </a:moveTo>
                <a:cubicBezTo>
                  <a:pt x="217" y="30"/>
                  <a:pt x="217" y="30"/>
                  <a:pt x="217" y="30"/>
                </a:cubicBezTo>
                <a:cubicBezTo>
                  <a:pt x="226" y="30"/>
                  <a:pt x="234" y="36"/>
                  <a:pt x="236" y="43"/>
                </a:cubicBezTo>
                <a:cubicBezTo>
                  <a:pt x="203" y="129"/>
                  <a:pt x="203" y="129"/>
                  <a:pt x="203" y="129"/>
                </a:cubicBezTo>
                <a:cubicBezTo>
                  <a:pt x="198" y="139"/>
                  <a:pt x="188" y="152"/>
                  <a:pt x="182" y="152"/>
                </a:cubicBezTo>
                <a:cubicBezTo>
                  <a:pt x="115" y="152"/>
                  <a:pt x="115" y="152"/>
                  <a:pt x="115" y="152"/>
                </a:cubicBezTo>
                <a:cubicBezTo>
                  <a:pt x="109" y="152"/>
                  <a:pt x="99" y="140"/>
                  <a:pt x="95" y="131"/>
                </a:cubicBezTo>
                <a:cubicBezTo>
                  <a:pt x="61" y="43"/>
                  <a:pt x="61" y="43"/>
                  <a:pt x="61" y="43"/>
                </a:cubicBezTo>
                <a:cubicBezTo>
                  <a:pt x="62" y="36"/>
                  <a:pt x="71" y="30"/>
                  <a:pt x="80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6" name="Freeform 294"/>
          <p:cNvSpPr>
            <a:spLocks noEditPoints="1"/>
          </p:cNvSpPr>
          <p:nvPr/>
        </p:nvSpPr>
        <p:spPr bwMode="auto">
          <a:xfrm>
            <a:off x="21978937" y="9444038"/>
            <a:ext cx="498476" cy="660400"/>
          </a:xfrm>
          <a:custGeom>
            <a:avLst/>
            <a:gdLst>
              <a:gd name="T0" fmla="*/ 639 w 656"/>
              <a:gd name="T1" fmla="*/ 456 h 866"/>
              <a:gd name="T2" fmla="*/ 48 w 656"/>
              <a:gd name="T3" fmla="*/ 456 h 866"/>
              <a:gd name="T4" fmla="*/ 33 w 656"/>
              <a:gd name="T5" fmla="*/ 471 h 866"/>
              <a:gd name="T6" fmla="*/ 33 w 656"/>
              <a:gd name="T7" fmla="*/ 566 h 866"/>
              <a:gd name="T8" fmla="*/ 48 w 656"/>
              <a:gd name="T9" fmla="*/ 581 h 866"/>
              <a:gd name="T10" fmla="*/ 141 w 656"/>
              <a:gd name="T11" fmla="*/ 621 h 866"/>
              <a:gd name="T12" fmla="*/ 107 w 656"/>
              <a:gd name="T13" fmla="*/ 844 h 866"/>
              <a:gd name="T14" fmla="*/ 108 w 656"/>
              <a:gd name="T15" fmla="*/ 859 h 866"/>
              <a:gd name="T16" fmla="*/ 121 w 656"/>
              <a:gd name="T17" fmla="*/ 866 h 866"/>
              <a:gd name="T18" fmla="*/ 432 w 656"/>
              <a:gd name="T19" fmla="*/ 866 h 866"/>
              <a:gd name="T20" fmla="*/ 447 w 656"/>
              <a:gd name="T21" fmla="*/ 851 h 866"/>
              <a:gd name="T22" fmla="*/ 444 w 656"/>
              <a:gd name="T23" fmla="*/ 842 h 866"/>
              <a:gd name="T24" fmla="*/ 543 w 656"/>
              <a:gd name="T25" fmla="*/ 612 h 866"/>
              <a:gd name="T26" fmla="*/ 654 w 656"/>
              <a:gd name="T27" fmla="*/ 470 h 866"/>
              <a:gd name="T28" fmla="*/ 639 w 656"/>
              <a:gd name="T29" fmla="*/ 456 h 866"/>
              <a:gd name="T30" fmla="*/ 526 w 656"/>
              <a:gd name="T31" fmla="*/ 586 h 866"/>
              <a:gd name="T32" fmla="*/ 411 w 656"/>
              <a:gd name="T33" fmla="*/ 836 h 866"/>
              <a:gd name="T34" fmla="*/ 145 w 656"/>
              <a:gd name="T35" fmla="*/ 836 h 866"/>
              <a:gd name="T36" fmla="*/ 167 w 656"/>
              <a:gd name="T37" fmla="*/ 605 h 866"/>
              <a:gd name="T38" fmla="*/ 63 w 656"/>
              <a:gd name="T39" fmla="*/ 551 h 866"/>
              <a:gd name="T40" fmla="*/ 63 w 656"/>
              <a:gd name="T41" fmla="*/ 486 h 866"/>
              <a:gd name="T42" fmla="*/ 621 w 656"/>
              <a:gd name="T43" fmla="*/ 486 h 866"/>
              <a:gd name="T44" fmla="*/ 526 w 656"/>
              <a:gd name="T45" fmla="*/ 586 h 866"/>
              <a:gd name="T46" fmla="*/ 235 w 656"/>
              <a:gd name="T47" fmla="*/ 366 h 866"/>
              <a:gd name="T48" fmla="*/ 235 w 656"/>
              <a:gd name="T49" fmla="*/ 119 h 866"/>
              <a:gd name="T50" fmla="*/ 203 w 656"/>
              <a:gd name="T51" fmla="*/ 76 h 866"/>
              <a:gd name="T52" fmla="*/ 32 w 656"/>
              <a:gd name="T53" fmla="*/ 76 h 866"/>
              <a:gd name="T54" fmla="*/ 0 w 656"/>
              <a:gd name="T55" fmla="*/ 119 h 866"/>
              <a:gd name="T56" fmla="*/ 0 w 656"/>
              <a:gd name="T57" fmla="*/ 366 h 866"/>
              <a:gd name="T58" fmla="*/ 32 w 656"/>
              <a:gd name="T59" fmla="*/ 409 h 866"/>
              <a:gd name="T60" fmla="*/ 203 w 656"/>
              <a:gd name="T61" fmla="*/ 409 h 866"/>
              <a:gd name="T62" fmla="*/ 235 w 656"/>
              <a:gd name="T63" fmla="*/ 366 h 866"/>
              <a:gd name="T64" fmla="*/ 35 w 656"/>
              <a:gd name="T65" fmla="*/ 379 h 866"/>
              <a:gd name="T66" fmla="*/ 31 w 656"/>
              <a:gd name="T67" fmla="*/ 366 h 866"/>
              <a:gd name="T68" fmla="*/ 31 w 656"/>
              <a:gd name="T69" fmla="*/ 119 h 866"/>
              <a:gd name="T70" fmla="*/ 32 w 656"/>
              <a:gd name="T71" fmla="*/ 106 h 866"/>
              <a:gd name="T72" fmla="*/ 201 w 656"/>
              <a:gd name="T73" fmla="*/ 106 h 866"/>
              <a:gd name="T74" fmla="*/ 205 w 656"/>
              <a:gd name="T75" fmla="*/ 119 h 866"/>
              <a:gd name="T76" fmla="*/ 205 w 656"/>
              <a:gd name="T77" fmla="*/ 154 h 866"/>
              <a:gd name="T78" fmla="*/ 142 w 656"/>
              <a:gd name="T79" fmla="*/ 154 h 866"/>
              <a:gd name="T80" fmla="*/ 127 w 656"/>
              <a:gd name="T81" fmla="*/ 169 h 866"/>
              <a:gd name="T82" fmla="*/ 142 w 656"/>
              <a:gd name="T83" fmla="*/ 184 h 866"/>
              <a:gd name="T84" fmla="*/ 205 w 656"/>
              <a:gd name="T85" fmla="*/ 184 h 866"/>
              <a:gd name="T86" fmla="*/ 205 w 656"/>
              <a:gd name="T87" fmla="*/ 366 h 866"/>
              <a:gd name="T88" fmla="*/ 201 w 656"/>
              <a:gd name="T89" fmla="*/ 379 h 866"/>
              <a:gd name="T90" fmla="*/ 35 w 656"/>
              <a:gd name="T91" fmla="*/ 379 h 866"/>
              <a:gd name="T92" fmla="*/ 4 w 656"/>
              <a:gd name="T93" fmla="*/ 16 h 866"/>
              <a:gd name="T94" fmla="*/ 19 w 656"/>
              <a:gd name="T95" fmla="*/ 0 h 866"/>
              <a:gd name="T96" fmla="*/ 210 w 656"/>
              <a:gd name="T97" fmla="*/ 0 h 866"/>
              <a:gd name="T98" fmla="*/ 225 w 656"/>
              <a:gd name="T99" fmla="*/ 16 h 866"/>
              <a:gd name="T100" fmla="*/ 210 w 656"/>
              <a:gd name="T101" fmla="*/ 31 h 866"/>
              <a:gd name="T102" fmla="*/ 19 w 656"/>
              <a:gd name="T103" fmla="*/ 31 h 866"/>
              <a:gd name="T104" fmla="*/ 4 w 656"/>
              <a:gd name="T105" fmla="*/ 16 h 866"/>
              <a:gd name="T106" fmla="*/ 271 w 656"/>
              <a:gd name="T107" fmla="*/ 394 h 866"/>
              <a:gd name="T108" fmla="*/ 286 w 656"/>
              <a:gd name="T109" fmla="*/ 379 h 866"/>
              <a:gd name="T110" fmla="*/ 639 w 656"/>
              <a:gd name="T111" fmla="*/ 379 h 866"/>
              <a:gd name="T112" fmla="*/ 654 w 656"/>
              <a:gd name="T113" fmla="*/ 394 h 866"/>
              <a:gd name="T114" fmla="*/ 639 w 656"/>
              <a:gd name="T115" fmla="*/ 409 h 866"/>
              <a:gd name="T116" fmla="*/ 286 w 656"/>
              <a:gd name="T117" fmla="*/ 409 h 866"/>
              <a:gd name="T118" fmla="*/ 271 w 656"/>
              <a:gd name="T119" fmla="*/ 394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56" h="866">
                <a:moveTo>
                  <a:pt x="639" y="456"/>
                </a:moveTo>
                <a:cubicBezTo>
                  <a:pt x="48" y="456"/>
                  <a:pt x="48" y="456"/>
                  <a:pt x="48" y="456"/>
                </a:cubicBezTo>
                <a:cubicBezTo>
                  <a:pt x="40" y="456"/>
                  <a:pt x="33" y="463"/>
                  <a:pt x="33" y="471"/>
                </a:cubicBezTo>
                <a:cubicBezTo>
                  <a:pt x="33" y="566"/>
                  <a:pt x="33" y="566"/>
                  <a:pt x="33" y="566"/>
                </a:cubicBezTo>
                <a:cubicBezTo>
                  <a:pt x="33" y="575"/>
                  <a:pt x="40" y="581"/>
                  <a:pt x="48" y="581"/>
                </a:cubicBezTo>
                <a:cubicBezTo>
                  <a:pt x="94" y="581"/>
                  <a:pt x="125" y="595"/>
                  <a:pt x="141" y="621"/>
                </a:cubicBezTo>
                <a:cubicBezTo>
                  <a:pt x="185" y="693"/>
                  <a:pt x="108" y="843"/>
                  <a:pt x="107" y="844"/>
                </a:cubicBezTo>
                <a:cubicBezTo>
                  <a:pt x="105" y="849"/>
                  <a:pt x="105" y="855"/>
                  <a:pt x="108" y="859"/>
                </a:cubicBezTo>
                <a:cubicBezTo>
                  <a:pt x="111" y="864"/>
                  <a:pt x="116" y="866"/>
                  <a:pt x="121" y="866"/>
                </a:cubicBezTo>
                <a:cubicBezTo>
                  <a:pt x="432" y="866"/>
                  <a:pt x="432" y="866"/>
                  <a:pt x="432" y="866"/>
                </a:cubicBezTo>
                <a:cubicBezTo>
                  <a:pt x="441" y="866"/>
                  <a:pt x="447" y="860"/>
                  <a:pt x="447" y="851"/>
                </a:cubicBezTo>
                <a:cubicBezTo>
                  <a:pt x="447" y="847"/>
                  <a:pt x="446" y="844"/>
                  <a:pt x="444" y="842"/>
                </a:cubicBezTo>
                <a:cubicBezTo>
                  <a:pt x="436" y="819"/>
                  <a:pt x="401" y="703"/>
                  <a:pt x="543" y="612"/>
                </a:cubicBezTo>
                <a:cubicBezTo>
                  <a:pt x="656" y="539"/>
                  <a:pt x="654" y="477"/>
                  <a:pt x="654" y="470"/>
                </a:cubicBezTo>
                <a:cubicBezTo>
                  <a:pt x="653" y="462"/>
                  <a:pt x="647" y="456"/>
                  <a:pt x="639" y="456"/>
                </a:cubicBezTo>
                <a:close/>
                <a:moveTo>
                  <a:pt x="526" y="586"/>
                </a:moveTo>
                <a:cubicBezTo>
                  <a:pt x="389" y="675"/>
                  <a:pt x="399" y="789"/>
                  <a:pt x="411" y="836"/>
                </a:cubicBezTo>
                <a:cubicBezTo>
                  <a:pt x="145" y="836"/>
                  <a:pt x="145" y="836"/>
                  <a:pt x="145" y="836"/>
                </a:cubicBezTo>
                <a:cubicBezTo>
                  <a:pt x="166" y="788"/>
                  <a:pt x="209" y="674"/>
                  <a:pt x="167" y="605"/>
                </a:cubicBezTo>
                <a:cubicBezTo>
                  <a:pt x="147" y="572"/>
                  <a:pt x="113" y="554"/>
                  <a:pt x="63" y="551"/>
                </a:cubicBezTo>
                <a:cubicBezTo>
                  <a:pt x="63" y="486"/>
                  <a:pt x="63" y="486"/>
                  <a:pt x="63" y="486"/>
                </a:cubicBezTo>
                <a:cubicBezTo>
                  <a:pt x="621" y="486"/>
                  <a:pt x="621" y="486"/>
                  <a:pt x="621" y="486"/>
                </a:cubicBezTo>
                <a:cubicBezTo>
                  <a:pt x="614" y="506"/>
                  <a:pt x="593" y="543"/>
                  <a:pt x="526" y="586"/>
                </a:cubicBezTo>
                <a:close/>
                <a:moveTo>
                  <a:pt x="235" y="366"/>
                </a:moveTo>
                <a:cubicBezTo>
                  <a:pt x="235" y="119"/>
                  <a:pt x="235" y="119"/>
                  <a:pt x="235" y="119"/>
                </a:cubicBezTo>
                <a:cubicBezTo>
                  <a:pt x="235" y="95"/>
                  <a:pt x="221" y="76"/>
                  <a:pt x="203" y="76"/>
                </a:cubicBezTo>
                <a:cubicBezTo>
                  <a:pt x="32" y="76"/>
                  <a:pt x="32" y="76"/>
                  <a:pt x="32" y="76"/>
                </a:cubicBezTo>
                <a:cubicBezTo>
                  <a:pt x="14" y="76"/>
                  <a:pt x="0" y="95"/>
                  <a:pt x="0" y="119"/>
                </a:cubicBezTo>
                <a:cubicBezTo>
                  <a:pt x="0" y="366"/>
                  <a:pt x="0" y="366"/>
                  <a:pt x="0" y="366"/>
                </a:cubicBezTo>
                <a:cubicBezTo>
                  <a:pt x="0" y="391"/>
                  <a:pt x="14" y="409"/>
                  <a:pt x="32" y="409"/>
                </a:cubicBezTo>
                <a:cubicBezTo>
                  <a:pt x="203" y="409"/>
                  <a:pt x="203" y="409"/>
                  <a:pt x="203" y="409"/>
                </a:cubicBezTo>
                <a:cubicBezTo>
                  <a:pt x="221" y="409"/>
                  <a:pt x="235" y="391"/>
                  <a:pt x="235" y="366"/>
                </a:cubicBezTo>
                <a:close/>
                <a:moveTo>
                  <a:pt x="35" y="379"/>
                </a:moveTo>
                <a:cubicBezTo>
                  <a:pt x="34" y="379"/>
                  <a:pt x="31" y="374"/>
                  <a:pt x="31" y="366"/>
                </a:cubicBezTo>
                <a:cubicBezTo>
                  <a:pt x="31" y="119"/>
                  <a:pt x="31" y="119"/>
                  <a:pt x="31" y="119"/>
                </a:cubicBezTo>
                <a:cubicBezTo>
                  <a:pt x="31" y="111"/>
                  <a:pt x="34" y="107"/>
                  <a:pt x="32" y="106"/>
                </a:cubicBezTo>
                <a:cubicBezTo>
                  <a:pt x="201" y="106"/>
                  <a:pt x="201" y="106"/>
                  <a:pt x="201" y="106"/>
                </a:cubicBezTo>
                <a:cubicBezTo>
                  <a:pt x="202" y="107"/>
                  <a:pt x="205" y="111"/>
                  <a:pt x="205" y="119"/>
                </a:cubicBezTo>
                <a:cubicBezTo>
                  <a:pt x="205" y="154"/>
                  <a:pt x="205" y="154"/>
                  <a:pt x="205" y="154"/>
                </a:cubicBezTo>
                <a:cubicBezTo>
                  <a:pt x="142" y="154"/>
                  <a:pt x="142" y="154"/>
                  <a:pt x="142" y="154"/>
                </a:cubicBezTo>
                <a:cubicBezTo>
                  <a:pt x="134" y="154"/>
                  <a:pt x="127" y="161"/>
                  <a:pt x="127" y="169"/>
                </a:cubicBezTo>
                <a:cubicBezTo>
                  <a:pt x="127" y="177"/>
                  <a:pt x="134" y="184"/>
                  <a:pt x="142" y="184"/>
                </a:cubicBezTo>
                <a:cubicBezTo>
                  <a:pt x="205" y="184"/>
                  <a:pt x="205" y="184"/>
                  <a:pt x="205" y="184"/>
                </a:cubicBezTo>
                <a:cubicBezTo>
                  <a:pt x="205" y="366"/>
                  <a:pt x="205" y="366"/>
                  <a:pt x="205" y="366"/>
                </a:cubicBezTo>
                <a:cubicBezTo>
                  <a:pt x="205" y="373"/>
                  <a:pt x="202" y="377"/>
                  <a:pt x="201" y="379"/>
                </a:cubicBezTo>
                <a:lnTo>
                  <a:pt x="35" y="379"/>
                </a:lnTo>
                <a:close/>
                <a:moveTo>
                  <a:pt x="4" y="16"/>
                </a:moveTo>
                <a:cubicBezTo>
                  <a:pt x="4" y="7"/>
                  <a:pt x="11" y="0"/>
                  <a:pt x="19" y="0"/>
                </a:cubicBezTo>
                <a:cubicBezTo>
                  <a:pt x="210" y="0"/>
                  <a:pt x="210" y="0"/>
                  <a:pt x="210" y="0"/>
                </a:cubicBezTo>
                <a:cubicBezTo>
                  <a:pt x="218" y="0"/>
                  <a:pt x="225" y="7"/>
                  <a:pt x="225" y="16"/>
                </a:cubicBezTo>
                <a:cubicBezTo>
                  <a:pt x="225" y="24"/>
                  <a:pt x="218" y="31"/>
                  <a:pt x="210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1" y="31"/>
                  <a:pt x="4" y="24"/>
                  <a:pt x="4" y="16"/>
                </a:cubicBezTo>
                <a:close/>
                <a:moveTo>
                  <a:pt x="271" y="394"/>
                </a:moveTo>
                <a:cubicBezTo>
                  <a:pt x="271" y="386"/>
                  <a:pt x="278" y="379"/>
                  <a:pt x="286" y="379"/>
                </a:cubicBezTo>
                <a:cubicBezTo>
                  <a:pt x="639" y="379"/>
                  <a:pt x="639" y="379"/>
                  <a:pt x="639" y="379"/>
                </a:cubicBezTo>
                <a:cubicBezTo>
                  <a:pt x="647" y="379"/>
                  <a:pt x="654" y="386"/>
                  <a:pt x="654" y="394"/>
                </a:cubicBezTo>
                <a:cubicBezTo>
                  <a:pt x="654" y="402"/>
                  <a:pt x="647" y="409"/>
                  <a:pt x="639" y="409"/>
                </a:cubicBezTo>
                <a:cubicBezTo>
                  <a:pt x="286" y="409"/>
                  <a:pt x="286" y="409"/>
                  <a:pt x="286" y="409"/>
                </a:cubicBezTo>
                <a:cubicBezTo>
                  <a:pt x="278" y="409"/>
                  <a:pt x="271" y="402"/>
                  <a:pt x="271" y="3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7" name="Freeform 295"/>
          <p:cNvSpPr>
            <a:spLocks noEditPoints="1"/>
          </p:cNvSpPr>
          <p:nvPr/>
        </p:nvSpPr>
        <p:spPr bwMode="auto">
          <a:xfrm>
            <a:off x="20353337" y="5091112"/>
            <a:ext cx="660400" cy="625476"/>
          </a:xfrm>
          <a:custGeom>
            <a:avLst/>
            <a:gdLst>
              <a:gd name="T0" fmla="*/ 738 w 866"/>
              <a:gd name="T1" fmla="*/ 321 h 825"/>
              <a:gd name="T2" fmla="*/ 368 w 866"/>
              <a:gd name="T3" fmla="*/ 321 h 825"/>
              <a:gd name="T4" fmla="*/ 368 w 866"/>
              <a:gd name="T5" fmla="*/ 296 h 825"/>
              <a:gd name="T6" fmla="*/ 324 w 866"/>
              <a:gd name="T7" fmla="*/ 252 h 825"/>
              <a:gd name="T8" fmla="*/ 44 w 866"/>
              <a:gd name="T9" fmla="*/ 252 h 825"/>
              <a:gd name="T10" fmla="*/ 0 w 866"/>
              <a:gd name="T11" fmla="*/ 296 h 825"/>
              <a:gd name="T12" fmla="*/ 0 w 866"/>
              <a:gd name="T13" fmla="*/ 781 h 825"/>
              <a:gd name="T14" fmla="*/ 44 w 866"/>
              <a:gd name="T15" fmla="*/ 825 h 825"/>
              <a:gd name="T16" fmla="*/ 738 w 866"/>
              <a:gd name="T17" fmla="*/ 825 h 825"/>
              <a:gd name="T18" fmla="*/ 782 w 866"/>
              <a:gd name="T19" fmla="*/ 781 h 825"/>
              <a:gd name="T20" fmla="*/ 782 w 866"/>
              <a:gd name="T21" fmla="*/ 365 h 825"/>
              <a:gd name="T22" fmla="*/ 738 w 866"/>
              <a:gd name="T23" fmla="*/ 321 h 825"/>
              <a:gd name="T24" fmla="*/ 751 w 866"/>
              <a:gd name="T25" fmla="*/ 781 h 825"/>
              <a:gd name="T26" fmla="*/ 738 w 866"/>
              <a:gd name="T27" fmla="*/ 795 h 825"/>
              <a:gd name="T28" fmla="*/ 44 w 866"/>
              <a:gd name="T29" fmla="*/ 795 h 825"/>
              <a:gd name="T30" fmla="*/ 31 w 866"/>
              <a:gd name="T31" fmla="*/ 781 h 825"/>
              <a:gd name="T32" fmla="*/ 31 w 866"/>
              <a:gd name="T33" fmla="*/ 453 h 825"/>
              <a:gd name="T34" fmla="*/ 751 w 866"/>
              <a:gd name="T35" fmla="*/ 453 h 825"/>
              <a:gd name="T36" fmla="*/ 751 w 866"/>
              <a:gd name="T37" fmla="*/ 781 h 825"/>
              <a:gd name="T38" fmla="*/ 751 w 866"/>
              <a:gd name="T39" fmla="*/ 423 h 825"/>
              <a:gd name="T40" fmla="*/ 31 w 866"/>
              <a:gd name="T41" fmla="*/ 423 h 825"/>
              <a:gd name="T42" fmla="*/ 31 w 866"/>
              <a:gd name="T43" fmla="*/ 296 h 825"/>
              <a:gd name="T44" fmla="*/ 44 w 866"/>
              <a:gd name="T45" fmla="*/ 283 h 825"/>
              <a:gd name="T46" fmla="*/ 325 w 866"/>
              <a:gd name="T47" fmla="*/ 283 h 825"/>
              <a:gd name="T48" fmla="*/ 338 w 866"/>
              <a:gd name="T49" fmla="*/ 296 h 825"/>
              <a:gd name="T50" fmla="*/ 338 w 866"/>
              <a:gd name="T51" fmla="*/ 336 h 825"/>
              <a:gd name="T52" fmla="*/ 353 w 866"/>
              <a:gd name="T53" fmla="*/ 351 h 825"/>
              <a:gd name="T54" fmla="*/ 738 w 866"/>
              <a:gd name="T55" fmla="*/ 351 h 825"/>
              <a:gd name="T56" fmla="*/ 751 w 866"/>
              <a:gd name="T57" fmla="*/ 365 h 825"/>
              <a:gd name="T58" fmla="*/ 751 w 866"/>
              <a:gd name="T59" fmla="*/ 423 h 825"/>
              <a:gd name="T60" fmla="*/ 822 w 866"/>
              <a:gd name="T61" fmla="*/ 68 h 825"/>
              <a:gd name="T62" fmla="*/ 452 w 866"/>
              <a:gd name="T63" fmla="*/ 68 h 825"/>
              <a:gd name="T64" fmla="*/ 452 w 866"/>
              <a:gd name="T65" fmla="*/ 44 h 825"/>
              <a:gd name="T66" fmla="*/ 409 w 866"/>
              <a:gd name="T67" fmla="*/ 0 h 825"/>
              <a:gd name="T68" fmla="*/ 128 w 866"/>
              <a:gd name="T69" fmla="*/ 0 h 825"/>
              <a:gd name="T70" fmla="*/ 84 w 866"/>
              <a:gd name="T71" fmla="*/ 44 h 825"/>
              <a:gd name="T72" fmla="*/ 84 w 866"/>
              <a:gd name="T73" fmla="*/ 186 h 825"/>
              <a:gd name="T74" fmla="*/ 99 w 866"/>
              <a:gd name="T75" fmla="*/ 201 h 825"/>
              <a:gd name="T76" fmla="*/ 835 w 866"/>
              <a:gd name="T77" fmla="*/ 201 h 825"/>
              <a:gd name="T78" fmla="*/ 835 w 866"/>
              <a:gd name="T79" fmla="*/ 529 h 825"/>
              <a:gd name="T80" fmla="*/ 850 w 866"/>
              <a:gd name="T81" fmla="*/ 544 h 825"/>
              <a:gd name="T82" fmla="*/ 866 w 866"/>
              <a:gd name="T83" fmla="*/ 529 h 825"/>
              <a:gd name="T84" fmla="*/ 866 w 866"/>
              <a:gd name="T85" fmla="*/ 112 h 825"/>
              <a:gd name="T86" fmla="*/ 822 w 866"/>
              <a:gd name="T87" fmla="*/ 68 h 825"/>
              <a:gd name="T88" fmla="*/ 835 w 866"/>
              <a:gd name="T89" fmla="*/ 170 h 825"/>
              <a:gd name="T90" fmla="*/ 115 w 866"/>
              <a:gd name="T91" fmla="*/ 170 h 825"/>
              <a:gd name="T92" fmla="*/ 115 w 866"/>
              <a:gd name="T93" fmla="*/ 44 h 825"/>
              <a:gd name="T94" fmla="*/ 128 w 866"/>
              <a:gd name="T95" fmla="*/ 30 h 825"/>
              <a:gd name="T96" fmla="*/ 409 w 866"/>
              <a:gd name="T97" fmla="*/ 30 h 825"/>
              <a:gd name="T98" fmla="*/ 422 w 866"/>
              <a:gd name="T99" fmla="*/ 44 h 825"/>
              <a:gd name="T100" fmla="*/ 422 w 866"/>
              <a:gd name="T101" fmla="*/ 83 h 825"/>
              <a:gd name="T102" fmla="*/ 437 w 866"/>
              <a:gd name="T103" fmla="*/ 99 h 825"/>
              <a:gd name="T104" fmla="*/ 822 w 866"/>
              <a:gd name="T105" fmla="*/ 99 h 825"/>
              <a:gd name="T106" fmla="*/ 835 w 866"/>
              <a:gd name="T107" fmla="*/ 112 h 825"/>
              <a:gd name="T108" fmla="*/ 835 w 866"/>
              <a:gd name="T109" fmla="*/ 170 h 8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866" h="825">
                <a:moveTo>
                  <a:pt x="738" y="321"/>
                </a:moveTo>
                <a:cubicBezTo>
                  <a:pt x="368" y="321"/>
                  <a:pt x="368" y="321"/>
                  <a:pt x="368" y="321"/>
                </a:cubicBezTo>
                <a:cubicBezTo>
                  <a:pt x="368" y="296"/>
                  <a:pt x="368" y="296"/>
                  <a:pt x="368" y="296"/>
                </a:cubicBezTo>
                <a:cubicBezTo>
                  <a:pt x="368" y="272"/>
                  <a:pt x="349" y="252"/>
                  <a:pt x="324" y="252"/>
                </a:cubicBezTo>
                <a:cubicBezTo>
                  <a:pt x="44" y="252"/>
                  <a:pt x="44" y="252"/>
                  <a:pt x="44" y="252"/>
                </a:cubicBezTo>
                <a:cubicBezTo>
                  <a:pt x="20" y="252"/>
                  <a:pt x="0" y="272"/>
                  <a:pt x="0" y="296"/>
                </a:cubicBezTo>
                <a:cubicBezTo>
                  <a:pt x="0" y="781"/>
                  <a:pt x="0" y="781"/>
                  <a:pt x="0" y="781"/>
                </a:cubicBezTo>
                <a:cubicBezTo>
                  <a:pt x="0" y="806"/>
                  <a:pt x="20" y="825"/>
                  <a:pt x="44" y="825"/>
                </a:cubicBezTo>
                <a:cubicBezTo>
                  <a:pt x="738" y="825"/>
                  <a:pt x="738" y="825"/>
                  <a:pt x="738" y="825"/>
                </a:cubicBezTo>
                <a:cubicBezTo>
                  <a:pt x="762" y="825"/>
                  <a:pt x="782" y="805"/>
                  <a:pt x="782" y="781"/>
                </a:cubicBezTo>
                <a:cubicBezTo>
                  <a:pt x="782" y="365"/>
                  <a:pt x="782" y="365"/>
                  <a:pt x="782" y="365"/>
                </a:cubicBezTo>
                <a:cubicBezTo>
                  <a:pt x="782" y="340"/>
                  <a:pt x="762" y="321"/>
                  <a:pt x="738" y="321"/>
                </a:cubicBezTo>
                <a:close/>
                <a:moveTo>
                  <a:pt x="751" y="781"/>
                </a:moveTo>
                <a:cubicBezTo>
                  <a:pt x="751" y="789"/>
                  <a:pt x="745" y="795"/>
                  <a:pt x="738" y="795"/>
                </a:cubicBezTo>
                <a:cubicBezTo>
                  <a:pt x="44" y="795"/>
                  <a:pt x="44" y="795"/>
                  <a:pt x="44" y="795"/>
                </a:cubicBezTo>
                <a:cubicBezTo>
                  <a:pt x="37" y="795"/>
                  <a:pt x="31" y="789"/>
                  <a:pt x="31" y="781"/>
                </a:cubicBezTo>
                <a:cubicBezTo>
                  <a:pt x="31" y="453"/>
                  <a:pt x="31" y="453"/>
                  <a:pt x="31" y="453"/>
                </a:cubicBezTo>
                <a:cubicBezTo>
                  <a:pt x="751" y="453"/>
                  <a:pt x="751" y="453"/>
                  <a:pt x="751" y="453"/>
                </a:cubicBezTo>
                <a:lnTo>
                  <a:pt x="751" y="781"/>
                </a:lnTo>
                <a:close/>
                <a:moveTo>
                  <a:pt x="751" y="423"/>
                </a:moveTo>
                <a:cubicBezTo>
                  <a:pt x="31" y="423"/>
                  <a:pt x="31" y="423"/>
                  <a:pt x="31" y="423"/>
                </a:cubicBezTo>
                <a:cubicBezTo>
                  <a:pt x="31" y="296"/>
                  <a:pt x="31" y="296"/>
                  <a:pt x="31" y="296"/>
                </a:cubicBezTo>
                <a:cubicBezTo>
                  <a:pt x="31" y="289"/>
                  <a:pt x="37" y="283"/>
                  <a:pt x="44" y="283"/>
                </a:cubicBezTo>
                <a:cubicBezTo>
                  <a:pt x="325" y="283"/>
                  <a:pt x="325" y="283"/>
                  <a:pt x="325" y="283"/>
                </a:cubicBezTo>
                <a:cubicBezTo>
                  <a:pt x="332" y="283"/>
                  <a:pt x="338" y="289"/>
                  <a:pt x="338" y="296"/>
                </a:cubicBezTo>
                <a:cubicBezTo>
                  <a:pt x="338" y="336"/>
                  <a:pt x="338" y="336"/>
                  <a:pt x="338" y="336"/>
                </a:cubicBezTo>
                <a:cubicBezTo>
                  <a:pt x="338" y="344"/>
                  <a:pt x="345" y="351"/>
                  <a:pt x="353" y="351"/>
                </a:cubicBezTo>
                <a:cubicBezTo>
                  <a:pt x="738" y="351"/>
                  <a:pt x="738" y="351"/>
                  <a:pt x="738" y="351"/>
                </a:cubicBezTo>
                <a:cubicBezTo>
                  <a:pt x="745" y="351"/>
                  <a:pt x="751" y="357"/>
                  <a:pt x="751" y="365"/>
                </a:cubicBezTo>
                <a:lnTo>
                  <a:pt x="751" y="423"/>
                </a:lnTo>
                <a:close/>
                <a:moveTo>
                  <a:pt x="822" y="68"/>
                </a:moveTo>
                <a:cubicBezTo>
                  <a:pt x="452" y="68"/>
                  <a:pt x="452" y="68"/>
                  <a:pt x="452" y="68"/>
                </a:cubicBezTo>
                <a:cubicBezTo>
                  <a:pt x="452" y="44"/>
                  <a:pt x="452" y="44"/>
                  <a:pt x="452" y="44"/>
                </a:cubicBezTo>
                <a:cubicBezTo>
                  <a:pt x="452" y="20"/>
                  <a:pt x="433" y="0"/>
                  <a:pt x="409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04" y="0"/>
                  <a:pt x="84" y="20"/>
                  <a:pt x="84" y="44"/>
                </a:cubicBezTo>
                <a:cubicBezTo>
                  <a:pt x="84" y="186"/>
                  <a:pt x="84" y="186"/>
                  <a:pt x="84" y="186"/>
                </a:cubicBezTo>
                <a:cubicBezTo>
                  <a:pt x="84" y="194"/>
                  <a:pt x="91" y="201"/>
                  <a:pt x="99" y="201"/>
                </a:cubicBezTo>
                <a:cubicBezTo>
                  <a:pt x="835" y="201"/>
                  <a:pt x="835" y="201"/>
                  <a:pt x="835" y="201"/>
                </a:cubicBezTo>
                <a:cubicBezTo>
                  <a:pt x="835" y="529"/>
                  <a:pt x="835" y="529"/>
                  <a:pt x="835" y="529"/>
                </a:cubicBezTo>
                <a:cubicBezTo>
                  <a:pt x="835" y="538"/>
                  <a:pt x="842" y="544"/>
                  <a:pt x="850" y="544"/>
                </a:cubicBezTo>
                <a:cubicBezTo>
                  <a:pt x="859" y="544"/>
                  <a:pt x="866" y="537"/>
                  <a:pt x="866" y="529"/>
                </a:cubicBezTo>
                <a:cubicBezTo>
                  <a:pt x="866" y="112"/>
                  <a:pt x="866" y="112"/>
                  <a:pt x="866" y="112"/>
                </a:cubicBezTo>
                <a:cubicBezTo>
                  <a:pt x="866" y="88"/>
                  <a:pt x="846" y="68"/>
                  <a:pt x="822" y="68"/>
                </a:cubicBezTo>
                <a:close/>
                <a:moveTo>
                  <a:pt x="835" y="170"/>
                </a:moveTo>
                <a:cubicBezTo>
                  <a:pt x="115" y="170"/>
                  <a:pt x="115" y="170"/>
                  <a:pt x="115" y="170"/>
                </a:cubicBezTo>
                <a:cubicBezTo>
                  <a:pt x="115" y="44"/>
                  <a:pt x="115" y="44"/>
                  <a:pt x="115" y="44"/>
                </a:cubicBezTo>
                <a:cubicBezTo>
                  <a:pt x="115" y="37"/>
                  <a:pt x="121" y="30"/>
                  <a:pt x="128" y="30"/>
                </a:cubicBezTo>
                <a:cubicBezTo>
                  <a:pt x="409" y="30"/>
                  <a:pt x="409" y="30"/>
                  <a:pt x="409" y="30"/>
                </a:cubicBezTo>
                <a:cubicBezTo>
                  <a:pt x="416" y="30"/>
                  <a:pt x="422" y="37"/>
                  <a:pt x="422" y="44"/>
                </a:cubicBezTo>
                <a:cubicBezTo>
                  <a:pt x="422" y="83"/>
                  <a:pt x="422" y="83"/>
                  <a:pt x="422" y="83"/>
                </a:cubicBezTo>
                <a:cubicBezTo>
                  <a:pt x="422" y="92"/>
                  <a:pt x="429" y="99"/>
                  <a:pt x="437" y="99"/>
                </a:cubicBezTo>
                <a:cubicBezTo>
                  <a:pt x="822" y="99"/>
                  <a:pt x="822" y="99"/>
                  <a:pt x="822" y="99"/>
                </a:cubicBezTo>
                <a:cubicBezTo>
                  <a:pt x="829" y="99"/>
                  <a:pt x="835" y="105"/>
                  <a:pt x="835" y="112"/>
                </a:cubicBezTo>
                <a:lnTo>
                  <a:pt x="835" y="1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8" name="Freeform 296"/>
          <p:cNvSpPr>
            <a:spLocks noEditPoints="1"/>
          </p:cNvSpPr>
          <p:nvPr/>
        </p:nvSpPr>
        <p:spPr bwMode="auto">
          <a:xfrm>
            <a:off x="18797587" y="5094288"/>
            <a:ext cx="660400" cy="609600"/>
          </a:xfrm>
          <a:custGeom>
            <a:avLst/>
            <a:gdLst>
              <a:gd name="T0" fmla="*/ 819 w 866"/>
              <a:gd name="T1" fmla="*/ 242 h 800"/>
              <a:gd name="T2" fmla="*/ 406 w 866"/>
              <a:gd name="T3" fmla="*/ 242 h 800"/>
              <a:gd name="T4" fmla="*/ 406 w 866"/>
              <a:gd name="T5" fmla="*/ 213 h 800"/>
              <a:gd name="T6" fmla="*/ 359 w 866"/>
              <a:gd name="T7" fmla="*/ 165 h 800"/>
              <a:gd name="T8" fmla="*/ 47 w 866"/>
              <a:gd name="T9" fmla="*/ 165 h 800"/>
              <a:gd name="T10" fmla="*/ 0 w 866"/>
              <a:gd name="T11" fmla="*/ 213 h 800"/>
              <a:gd name="T12" fmla="*/ 0 w 866"/>
              <a:gd name="T13" fmla="*/ 753 h 800"/>
              <a:gd name="T14" fmla="*/ 47 w 866"/>
              <a:gd name="T15" fmla="*/ 800 h 800"/>
              <a:gd name="T16" fmla="*/ 819 w 866"/>
              <a:gd name="T17" fmla="*/ 800 h 800"/>
              <a:gd name="T18" fmla="*/ 866 w 866"/>
              <a:gd name="T19" fmla="*/ 753 h 800"/>
              <a:gd name="T20" fmla="*/ 866 w 866"/>
              <a:gd name="T21" fmla="*/ 289 h 800"/>
              <a:gd name="T22" fmla="*/ 819 w 866"/>
              <a:gd name="T23" fmla="*/ 242 h 800"/>
              <a:gd name="T24" fmla="*/ 836 w 866"/>
              <a:gd name="T25" fmla="*/ 753 h 800"/>
              <a:gd name="T26" fmla="*/ 819 w 866"/>
              <a:gd name="T27" fmla="*/ 769 h 800"/>
              <a:gd name="T28" fmla="*/ 47 w 866"/>
              <a:gd name="T29" fmla="*/ 769 h 800"/>
              <a:gd name="T30" fmla="*/ 30 w 866"/>
              <a:gd name="T31" fmla="*/ 753 h 800"/>
              <a:gd name="T32" fmla="*/ 30 w 866"/>
              <a:gd name="T33" fmla="*/ 386 h 800"/>
              <a:gd name="T34" fmla="*/ 836 w 866"/>
              <a:gd name="T35" fmla="*/ 386 h 800"/>
              <a:gd name="T36" fmla="*/ 836 w 866"/>
              <a:gd name="T37" fmla="*/ 753 h 800"/>
              <a:gd name="T38" fmla="*/ 836 w 866"/>
              <a:gd name="T39" fmla="*/ 355 h 800"/>
              <a:gd name="T40" fmla="*/ 30 w 866"/>
              <a:gd name="T41" fmla="*/ 355 h 800"/>
              <a:gd name="T42" fmla="*/ 30 w 866"/>
              <a:gd name="T43" fmla="*/ 213 h 800"/>
              <a:gd name="T44" fmla="*/ 47 w 866"/>
              <a:gd name="T45" fmla="*/ 196 h 800"/>
              <a:gd name="T46" fmla="*/ 359 w 866"/>
              <a:gd name="T47" fmla="*/ 196 h 800"/>
              <a:gd name="T48" fmla="*/ 375 w 866"/>
              <a:gd name="T49" fmla="*/ 213 h 800"/>
              <a:gd name="T50" fmla="*/ 375 w 866"/>
              <a:gd name="T51" fmla="*/ 257 h 800"/>
              <a:gd name="T52" fmla="*/ 391 w 866"/>
              <a:gd name="T53" fmla="*/ 272 h 800"/>
              <a:gd name="T54" fmla="*/ 819 w 866"/>
              <a:gd name="T55" fmla="*/ 272 h 800"/>
              <a:gd name="T56" fmla="*/ 836 w 866"/>
              <a:gd name="T57" fmla="*/ 289 h 800"/>
              <a:gd name="T58" fmla="*/ 836 w 866"/>
              <a:gd name="T59" fmla="*/ 355 h 800"/>
              <a:gd name="T60" fmla="*/ 47 w 866"/>
              <a:gd name="T61" fmla="*/ 85 h 800"/>
              <a:gd name="T62" fmla="*/ 47 w 866"/>
              <a:gd name="T63" fmla="*/ 44 h 800"/>
              <a:gd name="T64" fmla="*/ 91 w 866"/>
              <a:gd name="T65" fmla="*/ 0 h 800"/>
              <a:gd name="T66" fmla="*/ 368 w 866"/>
              <a:gd name="T67" fmla="*/ 0 h 800"/>
              <a:gd name="T68" fmla="*/ 411 w 866"/>
              <a:gd name="T69" fmla="*/ 44 h 800"/>
              <a:gd name="T70" fmla="*/ 411 w 866"/>
              <a:gd name="T71" fmla="*/ 68 h 800"/>
              <a:gd name="T72" fmla="*/ 775 w 866"/>
              <a:gd name="T73" fmla="*/ 68 h 800"/>
              <a:gd name="T74" fmla="*/ 818 w 866"/>
              <a:gd name="T75" fmla="*/ 111 h 800"/>
              <a:gd name="T76" fmla="*/ 818 w 866"/>
              <a:gd name="T77" fmla="*/ 183 h 800"/>
              <a:gd name="T78" fmla="*/ 803 w 866"/>
              <a:gd name="T79" fmla="*/ 198 h 800"/>
              <a:gd name="T80" fmla="*/ 788 w 866"/>
              <a:gd name="T81" fmla="*/ 183 h 800"/>
              <a:gd name="T82" fmla="*/ 788 w 866"/>
              <a:gd name="T83" fmla="*/ 111 h 800"/>
              <a:gd name="T84" fmla="*/ 775 w 866"/>
              <a:gd name="T85" fmla="*/ 98 h 800"/>
              <a:gd name="T86" fmla="*/ 396 w 866"/>
              <a:gd name="T87" fmla="*/ 98 h 800"/>
              <a:gd name="T88" fmla="*/ 380 w 866"/>
              <a:gd name="T89" fmla="*/ 83 h 800"/>
              <a:gd name="T90" fmla="*/ 380 w 866"/>
              <a:gd name="T91" fmla="*/ 44 h 800"/>
              <a:gd name="T92" fmla="*/ 368 w 866"/>
              <a:gd name="T93" fmla="*/ 31 h 800"/>
              <a:gd name="T94" fmla="*/ 91 w 866"/>
              <a:gd name="T95" fmla="*/ 31 h 800"/>
              <a:gd name="T96" fmla="*/ 78 w 866"/>
              <a:gd name="T97" fmla="*/ 44 h 800"/>
              <a:gd name="T98" fmla="*/ 78 w 866"/>
              <a:gd name="T99" fmla="*/ 85 h 800"/>
              <a:gd name="T100" fmla="*/ 63 w 866"/>
              <a:gd name="T101" fmla="*/ 100 h 800"/>
              <a:gd name="T102" fmla="*/ 47 w 866"/>
              <a:gd name="T103" fmla="*/ 85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66" h="800">
                <a:moveTo>
                  <a:pt x="819" y="242"/>
                </a:moveTo>
                <a:cubicBezTo>
                  <a:pt x="406" y="242"/>
                  <a:pt x="406" y="242"/>
                  <a:pt x="406" y="242"/>
                </a:cubicBezTo>
                <a:cubicBezTo>
                  <a:pt x="406" y="213"/>
                  <a:pt x="406" y="213"/>
                  <a:pt x="406" y="213"/>
                </a:cubicBezTo>
                <a:cubicBezTo>
                  <a:pt x="406" y="187"/>
                  <a:pt x="385" y="165"/>
                  <a:pt x="359" y="165"/>
                </a:cubicBezTo>
                <a:cubicBezTo>
                  <a:pt x="47" y="165"/>
                  <a:pt x="47" y="165"/>
                  <a:pt x="47" y="165"/>
                </a:cubicBezTo>
                <a:cubicBezTo>
                  <a:pt x="21" y="165"/>
                  <a:pt x="0" y="187"/>
                  <a:pt x="0" y="213"/>
                </a:cubicBezTo>
                <a:cubicBezTo>
                  <a:pt x="0" y="753"/>
                  <a:pt x="0" y="753"/>
                  <a:pt x="0" y="753"/>
                </a:cubicBezTo>
                <a:cubicBezTo>
                  <a:pt x="0" y="779"/>
                  <a:pt x="21" y="800"/>
                  <a:pt x="47" y="800"/>
                </a:cubicBezTo>
                <a:cubicBezTo>
                  <a:pt x="819" y="800"/>
                  <a:pt x="819" y="800"/>
                  <a:pt x="819" y="800"/>
                </a:cubicBezTo>
                <a:cubicBezTo>
                  <a:pt x="845" y="800"/>
                  <a:pt x="866" y="778"/>
                  <a:pt x="866" y="753"/>
                </a:cubicBezTo>
                <a:cubicBezTo>
                  <a:pt x="866" y="289"/>
                  <a:pt x="866" y="289"/>
                  <a:pt x="866" y="289"/>
                </a:cubicBezTo>
                <a:cubicBezTo>
                  <a:pt x="866" y="263"/>
                  <a:pt x="845" y="242"/>
                  <a:pt x="819" y="242"/>
                </a:cubicBezTo>
                <a:close/>
                <a:moveTo>
                  <a:pt x="836" y="753"/>
                </a:moveTo>
                <a:cubicBezTo>
                  <a:pt x="836" y="762"/>
                  <a:pt x="828" y="769"/>
                  <a:pt x="819" y="769"/>
                </a:cubicBezTo>
                <a:cubicBezTo>
                  <a:pt x="47" y="769"/>
                  <a:pt x="47" y="769"/>
                  <a:pt x="47" y="769"/>
                </a:cubicBezTo>
                <a:cubicBezTo>
                  <a:pt x="38" y="769"/>
                  <a:pt x="30" y="762"/>
                  <a:pt x="30" y="753"/>
                </a:cubicBezTo>
                <a:cubicBezTo>
                  <a:pt x="30" y="386"/>
                  <a:pt x="30" y="386"/>
                  <a:pt x="30" y="386"/>
                </a:cubicBezTo>
                <a:cubicBezTo>
                  <a:pt x="836" y="386"/>
                  <a:pt x="836" y="386"/>
                  <a:pt x="836" y="386"/>
                </a:cubicBezTo>
                <a:lnTo>
                  <a:pt x="836" y="753"/>
                </a:lnTo>
                <a:close/>
                <a:moveTo>
                  <a:pt x="836" y="355"/>
                </a:moveTo>
                <a:cubicBezTo>
                  <a:pt x="30" y="355"/>
                  <a:pt x="30" y="355"/>
                  <a:pt x="30" y="355"/>
                </a:cubicBezTo>
                <a:cubicBezTo>
                  <a:pt x="30" y="213"/>
                  <a:pt x="30" y="213"/>
                  <a:pt x="30" y="213"/>
                </a:cubicBezTo>
                <a:cubicBezTo>
                  <a:pt x="30" y="203"/>
                  <a:pt x="38" y="196"/>
                  <a:pt x="47" y="196"/>
                </a:cubicBezTo>
                <a:cubicBezTo>
                  <a:pt x="359" y="196"/>
                  <a:pt x="359" y="196"/>
                  <a:pt x="359" y="196"/>
                </a:cubicBezTo>
                <a:cubicBezTo>
                  <a:pt x="368" y="196"/>
                  <a:pt x="375" y="203"/>
                  <a:pt x="375" y="213"/>
                </a:cubicBezTo>
                <a:cubicBezTo>
                  <a:pt x="375" y="257"/>
                  <a:pt x="375" y="257"/>
                  <a:pt x="375" y="257"/>
                </a:cubicBezTo>
                <a:cubicBezTo>
                  <a:pt x="375" y="265"/>
                  <a:pt x="382" y="272"/>
                  <a:pt x="391" y="272"/>
                </a:cubicBezTo>
                <a:cubicBezTo>
                  <a:pt x="819" y="272"/>
                  <a:pt x="819" y="272"/>
                  <a:pt x="819" y="272"/>
                </a:cubicBezTo>
                <a:cubicBezTo>
                  <a:pt x="828" y="272"/>
                  <a:pt x="836" y="279"/>
                  <a:pt x="836" y="289"/>
                </a:cubicBezTo>
                <a:lnTo>
                  <a:pt x="836" y="355"/>
                </a:lnTo>
                <a:close/>
                <a:moveTo>
                  <a:pt x="47" y="85"/>
                </a:moveTo>
                <a:cubicBezTo>
                  <a:pt x="47" y="44"/>
                  <a:pt x="47" y="44"/>
                  <a:pt x="47" y="44"/>
                </a:cubicBezTo>
                <a:cubicBezTo>
                  <a:pt x="47" y="20"/>
                  <a:pt x="67" y="0"/>
                  <a:pt x="91" y="0"/>
                </a:cubicBezTo>
                <a:cubicBezTo>
                  <a:pt x="368" y="0"/>
                  <a:pt x="368" y="0"/>
                  <a:pt x="368" y="0"/>
                </a:cubicBezTo>
                <a:cubicBezTo>
                  <a:pt x="391" y="0"/>
                  <a:pt x="411" y="20"/>
                  <a:pt x="411" y="44"/>
                </a:cubicBezTo>
                <a:cubicBezTo>
                  <a:pt x="411" y="68"/>
                  <a:pt x="411" y="68"/>
                  <a:pt x="411" y="68"/>
                </a:cubicBezTo>
                <a:cubicBezTo>
                  <a:pt x="775" y="68"/>
                  <a:pt x="775" y="68"/>
                  <a:pt x="775" y="68"/>
                </a:cubicBezTo>
                <a:cubicBezTo>
                  <a:pt x="799" y="68"/>
                  <a:pt x="818" y="87"/>
                  <a:pt x="818" y="111"/>
                </a:cubicBezTo>
                <a:cubicBezTo>
                  <a:pt x="818" y="183"/>
                  <a:pt x="818" y="183"/>
                  <a:pt x="818" y="183"/>
                </a:cubicBezTo>
                <a:cubicBezTo>
                  <a:pt x="818" y="192"/>
                  <a:pt x="812" y="198"/>
                  <a:pt x="803" y="198"/>
                </a:cubicBezTo>
                <a:cubicBezTo>
                  <a:pt x="795" y="198"/>
                  <a:pt x="788" y="192"/>
                  <a:pt x="788" y="183"/>
                </a:cubicBezTo>
                <a:cubicBezTo>
                  <a:pt x="788" y="111"/>
                  <a:pt x="788" y="111"/>
                  <a:pt x="788" y="111"/>
                </a:cubicBezTo>
                <a:cubicBezTo>
                  <a:pt x="788" y="104"/>
                  <a:pt x="782" y="98"/>
                  <a:pt x="775" y="98"/>
                </a:cubicBezTo>
                <a:cubicBezTo>
                  <a:pt x="396" y="98"/>
                  <a:pt x="396" y="98"/>
                  <a:pt x="396" y="98"/>
                </a:cubicBezTo>
                <a:cubicBezTo>
                  <a:pt x="387" y="98"/>
                  <a:pt x="380" y="91"/>
                  <a:pt x="380" y="83"/>
                </a:cubicBezTo>
                <a:cubicBezTo>
                  <a:pt x="380" y="44"/>
                  <a:pt x="380" y="44"/>
                  <a:pt x="380" y="44"/>
                </a:cubicBezTo>
                <a:cubicBezTo>
                  <a:pt x="380" y="36"/>
                  <a:pt x="375" y="31"/>
                  <a:pt x="368" y="31"/>
                </a:cubicBezTo>
                <a:cubicBezTo>
                  <a:pt x="91" y="31"/>
                  <a:pt x="91" y="31"/>
                  <a:pt x="91" y="31"/>
                </a:cubicBezTo>
                <a:cubicBezTo>
                  <a:pt x="84" y="31"/>
                  <a:pt x="78" y="36"/>
                  <a:pt x="78" y="44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93"/>
                  <a:pt x="71" y="100"/>
                  <a:pt x="63" y="100"/>
                </a:cubicBezTo>
                <a:cubicBezTo>
                  <a:pt x="54" y="100"/>
                  <a:pt x="47" y="93"/>
                  <a:pt x="47" y="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9" name="Freeform 297"/>
          <p:cNvSpPr>
            <a:spLocks noEditPoints="1"/>
          </p:cNvSpPr>
          <p:nvPr/>
        </p:nvSpPr>
        <p:spPr bwMode="auto">
          <a:xfrm>
            <a:off x="21880513" y="2081213"/>
            <a:ext cx="663576" cy="552450"/>
          </a:xfrm>
          <a:custGeom>
            <a:avLst/>
            <a:gdLst>
              <a:gd name="T0" fmla="*/ 249 w 871"/>
              <a:gd name="T1" fmla="*/ 440 h 725"/>
              <a:gd name="T2" fmla="*/ 351 w 871"/>
              <a:gd name="T3" fmla="*/ 422 h 725"/>
              <a:gd name="T4" fmla="*/ 279 w 871"/>
              <a:gd name="T5" fmla="*/ 435 h 725"/>
              <a:gd name="T6" fmla="*/ 300 w 871"/>
              <a:gd name="T7" fmla="*/ 410 h 725"/>
              <a:gd name="T8" fmla="*/ 816 w 871"/>
              <a:gd name="T9" fmla="*/ 134 h 725"/>
              <a:gd name="T10" fmla="*/ 751 w 871"/>
              <a:gd name="T11" fmla="*/ 6 h 725"/>
              <a:gd name="T12" fmla="*/ 660 w 871"/>
              <a:gd name="T13" fmla="*/ 70 h 725"/>
              <a:gd name="T14" fmla="*/ 549 w 871"/>
              <a:gd name="T15" fmla="*/ 63 h 725"/>
              <a:gd name="T16" fmla="*/ 558 w 871"/>
              <a:gd name="T17" fmla="*/ 205 h 725"/>
              <a:gd name="T18" fmla="*/ 612 w 871"/>
              <a:gd name="T19" fmla="*/ 283 h 725"/>
              <a:gd name="T20" fmla="*/ 718 w 871"/>
              <a:gd name="T21" fmla="*/ 352 h 725"/>
              <a:gd name="T22" fmla="*/ 774 w 871"/>
              <a:gd name="T23" fmla="*/ 244 h 725"/>
              <a:gd name="T24" fmla="*/ 816 w 871"/>
              <a:gd name="T25" fmla="*/ 134 h 725"/>
              <a:gd name="T26" fmla="*/ 809 w 871"/>
              <a:gd name="T27" fmla="*/ 199 h 725"/>
              <a:gd name="T28" fmla="*/ 744 w 871"/>
              <a:gd name="T29" fmla="*/ 314 h 725"/>
              <a:gd name="T30" fmla="*/ 707 w 871"/>
              <a:gd name="T31" fmla="*/ 299 h 725"/>
              <a:gd name="T32" fmla="*/ 598 w 871"/>
              <a:gd name="T33" fmla="*/ 256 h 725"/>
              <a:gd name="T34" fmla="*/ 558 w 871"/>
              <a:gd name="T35" fmla="*/ 247 h 725"/>
              <a:gd name="T36" fmla="*/ 583 w 871"/>
              <a:gd name="T37" fmla="*/ 112 h 725"/>
              <a:gd name="T38" fmla="*/ 580 w 871"/>
              <a:gd name="T39" fmla="*/ 72 h 725"/>
              <a:gd name="T40" fmla="*/ 668 w 871"/>
              <a:gd name="T41" fmla="*/ 99 h 725"/>
              <a:gd name="T42" fmla="*/ 740 w 871"/>
              <a:gd name="T43" fmla="*/ 34 h 725"/>
              <a:gd name="T44" fmla="*/ 756 w 871"/>
              <a:gd name="T45" fmla="*/ 132 h 725"/>
              <a:gd name="T46" fmla="*/ 839 w 871"/>
              <a:gd name="T47" fmla="*/ 181 h 725"/>
              <a:gd name="T48" fmla="*/ 300 w 871"/>
              <a:gd name="T49" fmla="*/ 565 h 725"/>
              <a:gd name="T50" fmla="*/ 276 w 871"/>
              <a:gd name="T51" fmla="*/ 300 h 725"/>
              <a:gd name="T52" fmla="*/ 282 w 871"/>
              <a:gd name="T53" fmla="*/ 330 h 725"/>
              <a:gd name="T54" fmla="*/ 319 w 871"/>
              <a:gd name="T55" fmla="*/ 532 h 725"/>
              <a:gd name="T56" fmla="*/ 499 w 871"/>
              <a:gd name="T57" fmla="*/ 341 h 725"/>
              <a:gd name="T58" fmla="*/ 470 w 871"/>
              <a:gd name="T59" fmla="*/ 189 h 725"/>
              <a:gd name="T60" fmla="*/ 366 w 871"/>
              <a:gd name="T61" fmla="*/ 234 h 725"/>
              <a:gd name="T62" fmla="*/ 271 w 871"/>
              <a:gd name="T63" fmla="*/ 137 h 725"/>
              <a:gd name="T64" fmla="*/ 191 w 871"/>
              <a:gd name="T65" fmla="*/ 256 h 725"/>
              <a:gd name="T66" fmla="*/ 96 w 871"/>
              <a:gd name="T67" fmla="*/ 233 h 725"/>
              <a:gd name="T68" fmla="*/ 100 w 871"/>
              <a:gd name="T69" fmla="*/ 383 h 725"/>
              <a:gd name="T70" fmla="*/ 55 w 871"/>
              <a:gd name="T71" fmla="*/ 524 h 725"/>
              <a:gd name="T72" fmla="*/ 125 w 871"/>
              <a:gd name="T73" fmla="*/ 539 h 725"/>
              <a:gd name="T74" fmla="*/ 162 w 871"/>
              <a:gd name="T75" fmla="*/ 687 h 725"/>
              <a:gd name="T76" fmla="*/ 252 w 871"/>
              <a:gd name="T77" fmla="*/ 632 h 725"/>
              <a:gd name="T78" fmla="*/ 350 w 871"/>
              <a:gd name="T79" fmla="*/ 723 h 725"/>
              <a:gd name="T80" fmla="*/ 427 w 871"/>
              <a:gd name="T81" fmla="*/ 598 h 725"/>
              <a:gd name="T82" fmla="*/ 542 w 871"/>
              <a:gd name="T83" fmla="*/ 602 h 725"/>
              <a:gd name="T84" fmla="*/ 536 w 871"/>
              <a:gd name="T85" fmla="*/ 448 h 725"/>
              <a:gd name="T86" fmla="*/ 528 w 871"/>
              <a:gd name="T87" fmla="*/ 419 h 725"/>
              <a:gd name="T88" fmla="*/ 517 w 871"/>
              <a:gd name="T89" fmla="*/ 585 h 725"/>
              <a:gd name="T90" fmla="*/ 427 w 871"/>
              <a:gd name="T91" fmla="*/ 568 h 725"/>
              <a:gd name="T92" fmla="*/ 345 w 871"/>
              <a:gd name="T93" fmla="*/ 693 h 725"/>
              <a:gd name="T94" fmla="*/ 259 w 871"/>
              <a:gd name="T95" fmla="*/ 602 h 725"/>
              <a:gd name="T96" fmla="*/ 162 w 871"/>
              <a:gd name="T97" fmla="*/ 656 h 725"/>
              <a:gd name="T98" fmla="*/ 150 w 871"/>
              <a:gd name="T99" fmla="*/ 523 h 725"/>
              <a:gd name="T100" fmla="*/ 55 w 871"/>
              <a:gd name="T101" fmla="*/ 494 h 725"/>
              <a:gd name="T102" fmla="*/ 36 w 871"/>
              <a:gd name="T103" fmla="*/ 457 h 725"/>
              <a:gd name="T104" fmla="*/ 101 w 871"/>
              <a:gd name="T105" fmla="*/ 318 h 725"/>
              <a:gd name="T106" fmla="*/ 128 w 871"/>
              <a:gd name="T107" fmla="*/ 278 h 725"/>
              <a:gd name="T108" fmla="*/ 239 w 871"/>
              <a:gd name="T109" fmla="*/ 209 h 725"/>
              <a:gd name="T110" fmla="*/ 271 w 871"/>
              <a:gd name="T111" fmla="*/ 167 h 725"/>
              <a:gd name="T112" fmla="*/ 366 w 871"/>
              <a:gd name="T113" fmla="*/ 264 h 725"/>
              <a:gd name="T114" fmla="*/ 453 w 871"/>
              <a:gd name="T115" fmla="*/ 214 h 725"/>
              <a:gd name="T116" fmla="*/ 499 w 871"/>
              <a:gd name="T117" fmla="*/ 371 h 725"/>
              <a:gd name="T118" fmla="*/ 558 w 871"/>
              <a:gd name="T119" fmla="*/ 370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71" h="725">
                <a:moveTo>
                  <a:pt x="291" y="380"/>
                </a:moveTo>
                <a:cubicBezTo>
                  <a:pt x="277" y="383"/>
                  <a:pt x="266" y="390"/>
                  <a:pt x="258" y="402"/>
                </a:cubicBezTo>
                <a:cubicBezTo>
                  <a:pt x="250" y="413"/>
                  <a:pt x="247" y="427"/>
                  <a:pt x="249" y="440"/>
                </a:cubicBezTo>
                <a:cubicBezTo>
                  <a:pt x="254" y="465"/>
                  <a:pt x="275" y="483"/>
                  <a:pt x="300" y="483"/>
                </a:cubicBezTo>
                <a:cubicBezTo>
                  <a:pt x="303" y="483"/>
                  <a:pt x="306" y="483"/>
                  <a:pt x="310" y="482"/>
                </a:cubicBezTo>
                <a:cubicBezTo>
                  <a:pt x="338" y="477"/>
                  <a:pt x="357" y="450"/>
                  <a:pt x="351" y="422"/>
                </a:cubicBezTo>
                <a:cubicBezTo>
                  <a:pt x="346" y="394"/>
                  <a:pt x="320" y="375"/>
                  <a:pt x="291" y="380"/>
                </a:cubicBezTo>
                <a:close/>
                <a:moveTo>
                  <a:pt x="304" y="453"/>
                </a:moveTo>
                <a:cubicBezTo>
                  <a:pt x="292" y="455"/>
                  <a:pt x="281" y="447"/>
                  <a:pt x="279" y="435"/>
                </a:cubicBezTo>
                <a:cubicBezTo>
                  <a:pt x="278" y="429"/>
                  <a:pt x="279" y="424"/>
                  <a:pt x="283" y="419"/>
                </a:cubicBezTo>
                <a:cubicBezTo>
                  <a:pt x="286" y="414"/>
                  <a:pt x="291" y="411"/>
                  <a:pt x="297" y="410"/>
                </a:cubicBezTo>
                <a:cubicBezTo>
                  <a:pt x="298" y="410"/>
                  <a:pt x="299" y="410"/>
                  <a:pt x="300" y="410"/>
                </a:cubicBezTo>
                <a:cubicBezTo>
                  <a:pt x="311" y="410"/>
                  <a:pt x="320" y="417"/>
                  <a:pt x="322" y="427"/>
                </a:cubicBezTo>
                <a:cubicBezTo>
                  <a:pt x="324" y="439"/>
                  <a:pt x="316" y="450"/>
                  <a:pt x="304" y="453"/>
                </a:cubicBezTo>
                <a:close/>
                <a:moveTo>
                  <a:pt x="816" y="134"/>
                </a:moveTo>
                <a:cubicBezTo>
                  <a:pt x="791" y="131"/>
                  <a:pt x="791" y="131"/>
                  <a:pt x="781" y="116"/>
                </a:cubicBezTo>
                <a:cubicBezTo>
                  <a:pt x="770" y="99"/>
                  <a:pt x="770" y="99"/>
                  <a:pt x="776" y="74"/>
                </a:cubicBezTo>
                <a:cubicBezTo>
                  <a:pt x="786" y="33"/>
                  <a:pt x="787" y="19"/>
                  <a:pt x="751" y="6"/>
                </a:cubicBezTo>
                <a:cubicBezTo>
                  <a:pt x="742" y="3"/>
                  <a:pt x="735" y="0"/>
                  <a:pt x="728" y="0"/>
                </a:cubicBezTo>
                <a:cubicBezTo>
                  <a:pt x="707" y="0"/>
                  <a:pt x="698" y="19"/>
                  <a:pt x="689" y="40"/>
                </a:cubicBezTo>
                <a:cubicBezTo>
                  <a:pt x="676" y="65"/>
                  <a:pt x="676" y="65"/>
                  <a:pt x="660" y="70"/>
                </a:cubicBezTo>
                <a:cubicBezTo>
                  <a:pt x="644" y="74"/>
                  <a:pt x="648" y="77"/>
                  <a:pt x="622" y="60"/>
                </a:cubicBezTo>
                <a:cubicBezTo>
                  <a:pt x="604" y="49"/>
                  <a:pt x="592" y="42"/>
                  <a:pt x="580" y="42"/>
                </a:cubicBezTo>
                <a:cubicBezTo>
                  <a:pt x="565" y="42"/>
                  <a:pt x="556" y="53"/>
                  <a:pt x="549" y="63"/>
                </a:cubicBezTo>
                <a:cubicBezTo>
                  <a:pt x="526" y="91"/>
                  <a:pt x="532" y="105"/>
                  <a:pt x="562" y="134"/>
                </a:cubicBezTo>
                <a:cubicBezTo>
                  <a:pt x="581" y="152"/>
                  <a:pt x="581" y="153"/>
                  <a:pt x="580" y="171"/>
                </a:cubicBezTo>
                <a:cubicBezTo>
                  <a:pt x="580" y="186"/>
                  <a:pt x="580" y="187"/>
                  <a:pt x="558" y="205"/>
                </a:cubicBezTo>
                <a:cubicBezTo>
                  <a:pt x="527" y="230"/>
                  <a:pt x="518" y="242"/>
                  <a:pt x="539" y="275"/>
                </a:cubicBezTo>
                <a:cubicBezTo>
                  <a:pt x="546" y="285"/>
                  <a:pt x="554" y="298"/>
                  <a:pt x="571" y="298"/>
                </a:cubicBezTo>
                <a:cubicBezTo>
                  <a:pt x="582" y="298"/>
                  <a:pt x="593" y="293"/>
                  <a:pt x="612" y="283"/>
                </a:cubicBezTo>
                <a:cubicBezTo>
                  <a:pt x="635" y="270"/>
                  <a:pt x="634" y="272"/>
                  <a:pt x="653" y="278"/>
                </a:cubicBezTo>
                <a:cubicBezTo>
                  <a:pt x="668" y="284"/>
                  <a:pt x="668" y="284"/>
                  <a:pt x="679" y="311"/>
                </a:cubicBezTo>
                <a:cubicBezTo>
                  <a:pt x="688" y="333"/>
                  <a:pt x="696" y="352"/>
                  <a:pt x="718" y="352"/>
                </a:cubicBezTo>
                <a:cubicBezTo>
                  <a:pt x="724" y="352"/>
                  <a:pt x="731" y="351"/>
                  <a:pt x="740" y="348"/>
                </a:cubicBezTo>
                <a:cubicBezTo>
                  <a:pt x="776" y="337"/>
                  <a:pt x="777" y="323"/>
                  <a:pt x="769" y="283"/>
                </a:cubicBezTo>
                <a:cubicBezTo>
                  <a:pt x="764" y="256"/>
                  <a:pt x="764" y="256"/>
                  <a:pt x="774" y="244"/>
                </a:cubicBezTo>
                <a:cubicBezTo>
                  <a:pt x="786" y="230"/>
                  <a:pt x="786" y="230"/>
                  <a:pt x="810" y="229"/>
                </a:cubicBezTo>
                <a:cubicBezTo>
                  <a:pt x="852" y="227"/>
                  <a:pt x="867" y="222"/>
                  <a:pt x="869" y="183"/>
                </a:cubicBezTo>
                <a:cubicBezTo>
                  <a:pt x="871" y="146"/>
                  <a:pt x="855" y="140"/>
                  <a:pt x="816" y="134"/>
                </a:cubicBezTo>
                <a:close/>
                <a:moveTo>
                  <a:pt x="839" y="181"/>
                </a:moveTo>
                <a:cubicBezTo>
                  <a:pt x="838" y="189"/>
                  <a:pt x="838" y="194"/>
                  <a:pt x="837" y="195"/>
                </a:cubicBezTo>
                <a:cubicBezTo>
                  <a:pt x="834" y="197"/>
                  <a:pt x="815" y="198"/>
                  <a:pt x="809" y="199"/>
                </a:cubicBezTo>
                <a:cubicBezTo>
                  <a:pt x="775" y="200"/>
                  <a:pt x="768" y="204"/>
                  <a:pt x="751" y="225"/>
                </a:cubicBezTo>
                <a:cubicBezTo>
                  <a:pt x="733" y="246"/>
                  <a:pt x="733" y="255"/>
                  <a:pt x="740" y="288"/>
                </a:cubicBezTo>
                <a:cubicBezTo>
                  <a:pt x="741" y="297"/>
                  <a:pt x="744" y="312"/>
                  <a:pt x="744" y="314"/>
                </a:cubicBezTo>
                <a:cubicBezTo>
                  <a:pt x="742" y="316"/>
                  <a:pt x="734" y="318"/>
                  <a:pt x="731" y="319"/>
                </a:cubicBezTo>
                <a:cubicBezTo>
                  <a:pt x="728" y="320"/>
                  <a:pt x="721" y="322"/>
                  <a:pt x="718" y="322"/>
                </a:cubicBezTo>
                <a:cubicBezTo>
                  <a:pt x="715" y="318"/>
                  <a:pt x="710" y="305"/>
                  <a:pt x="707" y="299"/>
                </a:cubicBezTo>
                <a:cubicBezTo>
                  <a:pt x="694" y="266"/>
                  <a:pt x="689" y="259"/>
                  <a:pt x="663" y="250"/>
                </a:cubicBezTo>
                <a:cubicBezTo>
                  <a:pt x="651" y="245"/>
                  <a:pt x="643" y="243"/>
                  <a:pt x="634" y="243"/>
                </a:cubicBezTo>
                <a:cubicBezTo>
                  <a:pt x="622" y="243"/>
                  <a:pt x="612" y="248"/>
                  <a:pt x="598" y="256"/>
                </a:cubicBezTo>
                <a:cubicBezTo>
                  <a:pt x="592" y="259"/>
                  <a:pt x="576" y="267"/>
                  <a:pt x="572" y="268"/>
                </a:cubicBezTo>
                <a:cubicBezTo>
                  <a:pt x="570" y="267"/>
                  <a:pt x="566" y="260"/>
                  <a:pt x="565" y="258"/>
                </a:cubicBezTo>
                <a:cubicBezTo>
                  <a:pt x="560" y="252"/>
                  <a:pt x="558" y="247"/>
                  <a:pt x="558" y="247"/>
                </a:cubicBezTo>
                <a:cubicBezTo>
                  <a:pt x="559" y="243"/>
                  <a:pt x="572" y="233"/>
                  <a:pt x="577" y="228"/>
                </a:cubicBezTo>
                <a:cubicBezTo>
                  <a:pt x="603" y="207"/>
                  <a:pt x="610" y="199"/>
                  <a:pt x="611" y="172"/>
                </a:cubicBezTo>
                <a:cubicBezTo>
                  <a:pt x="612" y="144"/>
                  <a:pt x="608" y="136"/>
                  <a:pt x="583" y="112"/>
                </a:cubicBezTo>
                <a:cubicBezTo>
                  <a:pt x="572" y="101"/>
                  <a:pt x="566" y="94"/>
                  <a:pt x="565" y="92"/>
                </a:cubicBezTo>
                <a:cubicBezTo>
                  <a:pt x="565" y="91"/>
                  <a:pt x="568" y="87"/>
                  <a:pt x="572" y="81"/>
                </a:cubicBezTo>
                <a:cubicBezTo>
                  <a:pt x="577" y="76"/>
                  <a:pt x="579" y="73"/>
                  <a:pt x="580" y="72"/>
                </a:cubicBezTo>
                <a:cubicBezTo>
                  <a:pt x="584" y="72"/>
                  <a:pt x="599" y="82"/>
                  <a:pt x="605" y="86"/>
                </a:cubicBezTo>
                <a:cubicBezTo>
                  <a:pt x="623" y="97"/>
                  <a:pt x="633" y="103"/>
                  <a:pt x="646" y="103"/>
                </a:cubicBezTo>
                <a:cubicBezTo>
                  <a:pt x="653" y="103"/>
                  <a:pt x="660" y="101"/>
                  <a:pt x="668" y="99"/>
                </a:cubicBezTo>
                <a:cubicBezTo>
                  <a:pt x="695" y="91"/>
                  <a:pt x="701" y="84"/>
                  <a:pt x="716" y="53"/>
                </a:cubicBezTo>
                <a:cubicBezTo>
                  <a:pt x="719" y="47"/>
                  <a:pt x="725" y="32"/>
                  <a:pt x="728" y="31"/>
                </a:cubicBezTo>
                <a:cubicBezTo>
                  <a:pt x="730" y="31"/>
                  <a:pt x="737" y="33"/>
                  <a:pt x="740" y="34"/>
                </a:cubicBezTo>
                <a:cubicBezTo>
                  <a:pt x="744" y="36"/>
                  <a:pt x="751" y="38"/>
                  <a:pt x="752" y="38"/>
                </a:cubicBezTo>
                <a:cubicBezTo>
                  <a:pt x="753" y="42"/>
                  <a:pt x="749" y="59"/>
                  <a:pt x="747" y="66"/>
                </a:cubicBezTo>
                <a:cubicBezTo>
                  <a:pt x="739" y="100"/>
                  <a:pt x="739" y="106"/>
                  <a:pt x="756" y="132"/>
                </a:cubicBezTo>
                <a:cubicBezTo>
                  <a:pt x="772" y="157"/>
                  <a:pt x="779" y="160"/>
                  <a:pt x="811" y="164"/>
                </a:cubicBezTo>
                <a:cubicBezTo>
                  <a:pt x="827" y="167"/>
                  <a:pt x="837" y="169"/>
                  <a:pt x="838" y="170"/>
                </a:cubicBezTo>
                <a:cubicBezTo>
                  <a:pt x="839" y="171"/>
                  <a:pt x="839" y="175"/>
                  <a:pt x="839" y="181"/>
                </a:cubicBezTo>
                <a:close/>
                <a:moveTo>
                  <a:pt x="276" y="300"/>
                </a:moveTo>
                <a:cubicBezTo>
                  <a:pt x="204" y="313"/>
                  <a:pt x="156" y="383"/>
                  <a:pt x="169" y="455"/>
                </a:cubicBezTo>
                <a:cubicBezTo>
                  <a:pt x="181" y="519"/>
                  <a:pt x="236" y="565"/>
                  <a:pt x="300" y="565"/>
                </a:cubicBezTo>
                <a:cubicBezTo>
                  <a:pt x="308" y="565"/>
                  <a:pt x="316" y="564"/>
                  <a:pt x="324" y="562"/>
                </a:cubicBezTo>
                <a:cubicBezTo>
                  <a:pt x="396" y="549"/>
                  <a:pt x="444" y="479"/>
                  <a:pt x="432" y="407"/>
                </a:cubicBezTo>
                <a:cubicBezTo>
                  <a:pt x="419" y="336"/>
                  <a:pt x="350" y="287"/>
                  <a:pt x="276" y="300"/>
                </a:cubicBezTo>
                <a:close/>
                <a:moveTo>
                  <a:pt x="319" y="532"/>
                </a:moveTo>
                <a:cubicBezTo>
                  <a:pt x="262" y="543"/>
                  <a:pt x="209" y="505"/>
                  <a:pt x="199" y="450"/>
                </a:cubicBezTo>
                <a:cubicBezTo>
                  <a:pt x="189" y="394"/>
                  <a:pt x="226" y="340"/>
                  <a:pt x="282" y="330"/>
                </a:cubicBezTo>
                <a:cubicBezTo>
                  <a:pt x="288" y="329"/>
                  <a:pt x="295" y="328"/>
                  <a:pt x="301" y="328"/>
                </a:cubicBezTo>
                <a:cubicBezTo>
                  <a:pt x="350" y="328"/>
                  <a:pt x="393" y="364"/>
                  <a:pt x="402" y="413"/>
                </a:cubicBezTo>
                <a:cubicBezTo>
                  <a:pt x="412" y="468"/>
                  <a:pt x="374" y="522"/>
                  <a:pt x="319" y="532"/>
                </a:cubicBezTo>
                <a:close/>
                <a:moveTo>
                  <a:pt x="546" y="338"/>
                </a:moveTo>
                <a:cubicBezTo>
                  <a:pt x="539" y="338"/>
                  <a:pt x="529" y="339"/>
                  <a:pt x="516" y="340"/>
                </a:cubicBezTo>
                <a:cubicBezTo>
                  <a:pt x="509" y="341"/>
                  <a:pt x="504" y="341"/>
                  <a:pt x="499" y="341"/>
                </a:cubicBezTo>
                <a:cubicBezTo>
                  <a:pt x="488" y="341"/>
                  <a:pt x="487" y="341"/>
                  <a:pt x="476" y="323"/>
                </a:cubicBezTo>
                <a:cubicBezTo>
                  <a:pt x="464" y="304"/>
                  <a:pt x="464" y="304"/>
                  <a:pt x="481" y="273"/>
                </a:cubicBezTo>
                <a:cubicBezTo>
                  <a:pt x="504" y="231"/>
                  <a:pt x="508" y="215"/>
                  <a:pt x="470" y="189"/>
                </a:cubicBezTo>
                <a:cubicBezTo>
                  <a:pt x="459" y="181"/>
                  <a:pt x="450" y="176"/>
                  <a:pt x="439" y="176"/>
                </a:cubicBezTo>
                <a:cubicBezTo>
                  <a:pt x="422" y="176"/>
                  <a:pt x="409" y="190"/>
                  <a:pt x="389" y="213"/>
                </a:cubicBezTo>
                <a:cubicBezTo>
                  <a:pt x="373" y="232"/>
                  <a:pt x="370" y="234"/>
                  <a:pt x="366" y="234"/>
                </a:cubicBezTo>
                <a:cubicBezTo>
                  <a:pt x="361" y="234"/>
                  <a:pt x="355" y="232"/>
                  <a:pt x="347" y="230"/>
                </a:cubicBezTo>
                <a:cubicBezTo>
                  <a:pt x="326" y="225"/>
                  <a:pt x="326" y="225"/>
                  <a:pt x="317" y="194"/>
                </a:cubicBezTo>
                <a:cubicBezTo>
                  <a:pt x="307" y="161"/>
                  <a:pt x="300" y="137"/>
                  <a:pt x="271" y="137"/>
                </a:cubicBezTo>
                <a:cubicBezTo>
                  <a:pt x="266" y="137"/>
                  <a:pt x="259" y="138"/>
                  <a:pt x="251" y="140"/>
                </a:cubicBezTo>
                <a:cubicBezTo>
                  <a:pt x="206" y="148"/>
                  <a:pt x="205" y="163"/>
                  <a:pt x="209" y="212"/>
                </a:cubicBezTo>
                <a:cubicBezTo>
                  <a:pt x="211" y="244"/>
                  <a:pt x="211" y="244"/>
                  <a:pt x="191" y="256"/>
                </a:cubicBezTo>
                <a:cubicBezTo>
                  <a:pt x="182" y="262"/>
                  <a:pt x="177" y="265"/>
                  <a:pt x="173" y="265"/>
                </a:cubicBezTo>
                <a:cubicBezTo>
                  <a:pt x="168" y="265"/>
                  <a:pt x="158" y="260"/>
                  <a:pt x="143" y="252"/>
                </a:cubicBezTo>
                <a:cubicBezTo>
                  <a:pt x="121" y="239"/>
                  <a:pt x="108" y="233"/>
                  <a:pt x="96" y="233"/>
                </a:cubicBezTo>
                <a:cubicBezTo>
                  <a:pt x="77" y="233"/>
                  <a:pt x="68" y="247"/>
                  <a:pt x="59" y="259"/>
                </a:cubicBezTo>
                <a:cubicBezTo>
                  <a:pt x="34" y="296"/>
                  <a:pt x="44" y="310"/>
                  <a:pt x="81" y="342"/>
                </a:cubicBezTo>
                <a:cubicBezTo>
                  <a:pt x="105" y="362"/>
                  <a:pt x="105" y="362"/>
                  <a:pt x="100" y="383"/>
                </a:cubicBezTo>
                <a:cubicBezTo>
                  <a:pt x="94" y="406"/>
                  <a:pt x="94" y="406"/>
                  <a:pt x="62" y="415"/>
                </a:cubicBezTo>
                <a:cubicBezTo>
                  <a:pt x="15" y="429"/>
                  <a:pt x="0" y="437"/>
                  <a:pt x="8" y="480"/>
                </a:cubicBezTo>
                <a:cubicBezTo>
                  <a:pt x="13" y="507"/>
                  <a:pt x="19" y="524"/>
                  <a:pt x="55" y="524"/>
                </a:cubicBezTo>
                <a:cubicBezTo>
                  <a:pt x="62" y="524"/>
                  <a:pt x="71" y="524"/>
                  <a:pt x="82" y="523"/>
                </a:cubicBezTo>
                <a:cubicBezTo>
                  <a:pt x="90" y="522"/>
                  <a:pt x="96" y="522"/>
                  <a:pt x="101" y="522"/>
                </a:cubicBezTo>
                <a:cubicBezTo>
                  <a:pt x="113" y="522"/>
                  <a:pt x="114" y="522"/>
                  <a:pt x="125" y="539"/>
                </a:cubicBezTo>
                <a:cubicBezTo>
                  <a:pt x="137" y="559"/>
                  <a:pt x="137" y="559"/>
                  <a:pt x="121" y="588"/>
                </a:cubicBezTo>
                <a:cubicBezTo>
                  <a:pt x="96" y="633"/>
                  <a:pt x="93" y="647"/>
                  <a:pt x="129" y="673"/>
                </a:cubicBezTo>
                <a:cubicBezTo>
                  <a:pt x="141" y="681"/>
                  <a:pt x="150" y="687"/>
                  <a:pt x="162" y="687"/>
                </a:cubicBezTo>
                <a:cubicBezTo>
                  <a:pt x="179" y="687"/>
                  <a:pt x="191" y="673"/>
                  <a:pt x="210" y="650"/>
                </a:cubicBezTo>
                <a:cubicBezTo>
                  <a:pt x="227" y="631"/>
                  <a:pt x="231" y="628"/>
                  <a:pt x="235" y="628"/>
                </a:cubicBezTo>
                <a:cubicBezTo>
                  <a:pt x="239" y="628"/>
                  <a:pt x="246" y="630"/>
                  <a:pt x="252" y="632"/>
                </a:cubicBezTo>
                <a:cubicBezTo>
                  <a:pt x="275" y="637"/>
                  <a:pt x="275" y="637"/>
                  <a:pt x="284" y="668"/>
                </a:cubicBezTo>
                <a:cubicBezTo>
                  <a:pt x="293" y="700"/>
                  <a:pt x="300" y="725"/>
                  <a:pt x="330" y="725"/>
                </a:cubicBezTo>
                <a:cubicBezTo>
                  <a:pt x="336" y="725"/>
                  <a:pt x="342" y="725"/>
                  <a:pt x="350" y="723"/>
                </a:cubicBezTo>
                <a:cubicBezTo>
                  <a:pt x="395" y="714"/>
                  <a:pt x="396" y="697"/>
                  <a:pt x="392" y="648"/>
                </a:cubicBezTo>
                <a:cubicBezTo>
                  <a:pt x="389" y="619"/>
                  <a:pt x="389" y="619"/>
                  <a:pt x="409" y="607"/>
                </a:cubicBezTo>
                <a:cubicBezTo>
                  <a:pt x="418" y="601"/>
                  <a:pt x="424" y="598"/>
                  <a:pt x="427" y="598"/>
                </a:cubicBezTo>
                <a:cubicBezTo>
                  <a:pt x="433" y="598"/>
                  <a:pt x="443" y="603"/>
                  <a:pt x="458" y="611"/>
                </a:cubicBezTo>
                <a:cubicBezTo>
                  <a:pt x="478" y="622"/>
                  <a:pt x="492" y="629"/>
                  <a:pt x="505" y="629"/>
                </a:cubicBezTo>
                <a:cubicBezTo>
                  <a:pt x="524" y="629"/>
                  <a:pt x="534" y="614"/>
                  <a:pt x="542" y="602"/>
                </a:cubicBezTo>
                <a:cubicBezTo>
                  <a:pt x="567" y="566"/>
                  <a:pt x="557" y="552"/>
                  <a:pt x="519" y="521"/>
                </a:cubicBezTo>
                <a:cubicBezTo>
                  <a:pt x="496" y="501"/>
                  <a:pt x="496" y="501"/>
                  <a:pt x="501" y="478"/>
                </a:cubicBezTo>
                <a:cubicBezTo>
                  <a:pt x="506" y="457"/>
                  <a:pt x="506" y="457"/>
                  <a:pt x="536" y="448"/>
                </a:cubicBezTo>
                <a:cubicBezTo>
                  <a:pt x="588" y="433"/>
                  <a:pt x="600" y="425"/>
                  <a:pt x="592" y="380"/>
                </a:cubicBezTo>
                <a:cubicBezTo>
                  <a:pt x="588" y="356"/>
                  <a:pt x="582" y="338"/>
                  <a:pt x="546" y="338"/>
                </a:cubicBezTo>
                <a:close/>
                <a:moveTo>
                  <a:pt x="528" y="419"/>
                </a:moveTo>
                <a:cubicBezTo>
                  <a:pt x="490" y="430"/>
                  <a:pt x="480" y="436"/>
                  <a:pt x="471" y="471"/>
                </a:cubicBezTo>
                <a:cubicBezTo>
                  <a:pt x="463" y="507"/>
                  <a:pt x="467" y="516"/>
                  <a:pt x="500" y="544"/>
                </a:cubicBezTo>
                <a:cubicBezTo>
                  <a:pt x="529" y="568"/>
                  <a:pt x="529" y="568"/>
                  <a:pt x="517" y="585"/>
                </a:cubicBezTo>
                <a:cubicBezTo>
                  <a:pt x="514" y="589"/>
                  <a:pt x="507" y="599"/>
                  <a:pt x="505" y="599"/>
                </a:cubicBezTo>
                <a:cubicBezTo>
                  <a:pt x="499" y="599"/>
                  <a:pt x="483" y="590"/>
                  <a:pt x="473" y="585"/>
                </a:cubicBezTo>
                <a:cubicBezTo>
                  <a:pt x="451" y="573"/>
                  <a:pt x="440" y="568"/>
                  <a:pt x="427" y="568"/>
                </a:cubicBezTo>
                <a:cubicBezTo>
                  <a:pt x="415" y="568"/>
                  <a:pt x="406" y="573"/>
                  <a:pt x="393" y="581"/>
                </a:cubicBezTo>
                <a:cubicBezTo>
                  <a:pt x="362" y="600"/>
                  <a:pt x="358" y="609"/>
                  <a:pt x="361" y="650"/>
                </a:cubicBezTo>
                <a:cubicBezTo>
                  <a:pt x="365" y="689"/>
                  <a:pt x="365" y="689"/>
                  <a:pt x="345" y="693"/>
                </a:cubicBezTo>
                <a:cubicBezTo>
                  <a:pt x="339" y="694"/>
                  <a:pt x="334" y="695"/>
                  <a:pt x="330" y="695"/>
                </a:cubicBezTo>
                <a:cubicBezTo>
                  <a:pt x="326" y="695"/>
                  <a:pt x="323" y="695"/>
                  <a:pt x="313" y="659"/>
                </a:cubicBezTo>
                <a:cubicBezTo>
                  <a:pt x="302" y="619"/>
                  <a:pt x="297" y="611"/>
                  <a:pt x="259" y="602"/>
                </a:cubicBezTo>
                <a:cubicBezTo>
                  <a:pt x="251" y="600"/>
                  <a:pt x="243" y="598"/>
                  <a:pt x="235" y="598"/>
                </a:cubicBezTo>
                <a:cubicBezTo>
                  <a:pt x="215" y="598"/>
                  <a:pt x="204" y="611"/>
                  <a:pt x="187" y="631"/>
                </a:cubicBezTo>
                <a:cubicBezTo>
                  <a:pt x="181" y="638"/>
                  <a:pt x="166" y="656"/>
                  <a:pt x="162" y="656"/>
                </a:cubicBezTo>
                <a:cubicBezTo>
                  <a:pt x="159" y="656"/>
                  <a:pt x="150" y="650"/>
                  <a:pt x="147" y="648"/>
                </a:cubicBezTo>
                <a:cubicBezTo>
                  <a:pt x="129" y="636"/>
                  <a:pt x="129" y="636"/>
                  <a:pt x="148" y="603"/>
                </a:cubicBezTo>
                <a:cubicBezTo>
                  <a:pt x="168" y="566"/>
                  <a:pt x="170" y="555"/>
                  <a:pt x="150" y="523"/>
                </a:cubicBezTo>
                <a:cubicBezTo>
                  <a:pt x="137" y="501"/>
                  <a:pt x="128" y="491"/>
                  <a:pt x="101" y="491"/>
                </a:cubicBezTo>
                <a:cubicBezTo>
                  <a:pt x="95" y="491"/>
                  <a:pt x="88" y="492"/>
                  <a:pt x="80" y="492"/>
                </a:cubicBezTo>
                <a:cubicBezTo>
                  <a:pt x="70" y="493"/>
                  <a:pt x="61" y="494"/>
                  <a:pt x="55" y="494"/>
                </a:cubicBezTo>
                <a:cubicBezTo>
                  <a:pt x="45" y="494"/>
                  <a:pt x="43" y="492"/>
                  <a:pt x="43" y="492"/>
                </a:cubicBezTo>
                <a:cubicBezTo>
                  <a:pt x="41" y="491"/>
                  <a:pt x="39" y="479"/>
                  <a:pt x="38" y="474"/>
                </a:cubicBezTo>
                <a:cubicBezTo>
                  <a:pt x="36" y="464"/>
                  <a:pt x="36" y="459"/>
                  <a:pt x="36" y="457"/>
                </a:cubicBezTo>
                <a:cubicBezTo>
                  <a:pt x="39" y="453"/>
                  <a:pt x="61" y="447"/>
                  <a:pt x="71" y="444"/>
                </a:cubicBezTo>
                <a:cubicBezTo>
                  <a:pt x="112" y="432"/>
                  <a:pt x="120" y="427"/>
                  <a:pt x="130" y="390"/>
                </a:cubicBezTo>
                <a:cubicBezTo>
                  <a:pt x="138" y="354"/>
                  <a:pt x="132" y="345"/>
                  <a:pt x="101" y="318"/>
                </a:cubicBezTo>
                <a:cubicBezTo>
                  <a:pt x="72" y="294"/>
                  <a:pt x="72" y="294"/>
                  <a:pt x="84" y="276"/>
                </a:cubicBezTo>
                <a:cubicBezTo>
                  <a:pt x="87" y="272"/>
                  <a:pt x="93" y="263"/>
                  <a:pt x="96" y="263"/>
                </a:cubicBezTo>
                <a:cubicBezTo>
                  <a:pt x="102" y="263"/>
                  <a:pt x="120" y="273"/>
                  <a:pt x="128" y="278"/>
                </a:cubicBezTo>
                <a:cubicBezTo>
                  <a:pt x="150" y="290"/>
                  <a:pt x="161" y="295"/>
                  <a:pt x="173" y="295"/>
                </a:cubicBezTo>
                <a:cubicBezTo>
                  <a:pt x="185" y="295"/>
                  <a:pt x="195" y="290"/>
                  <a:pt x="207" y="282"/>
                </a:cubicBezTo>
                <a:cubicBezTo>
                  <a:pt x="240" y="262"/>
                  <a:pt x="243" y="251"/>
                  <a:pt x="239" y="209"/>
                </a:cubicBezTo>
                <a:cubicBezTo>
                  <a:pt x="238" y="197"/>
                  <a:pt x="236" y="177"/>
                  <a:pt x="239" y="174"/>
                </a:cubicBezTo>
                <a:cubicBezTo>
                  <a:pt x="240" y="173"/>
                  <a:pt x="246" y="171"/>
                  <a:pt x="256" y="169"/>
                </a:cubicBezTo>
                <a:cubicBezTo>
                  <a:pt x="262" y="168"/>
                  <a:pt x="267" y="167"/>
                  <a:pt x="271" y="167"/>
                </a:cubicBezTo>
                <a:cubicBezTo>
                  <a:pt x="275" y="167"/>
                  <a:pt x="277" y="167"/>
                  <a:pt x="287" y="202"/>
                </a:cubicBezTo>
                <a:cubicBezTo>
                  <a:pt x="299" y="242"/>
                  <a:pt x="305" y="252"/>
                  <a:pt x="340" y="260"/>
                </a:cubicBezTo>
                <a:cubicBezTo>
                  <a:pt x="350" y="262"/>
                  <a:pt x="358" y="264"/>
                  <a:pt x="366" y="264"/>
                </a:cubicBezTo>
                <a:cubicBezTo>
                  <a:pt x="385" y="264"/>
                  <a:pt x="395" y="253"/>
                  <a:pt x="412" y="233"/>
                </a:cubicBezTo>
                <a:cubicBezTo>
                  <a:pt x="418" y="226"/>
                  <a:pt x="435" y="207"/>
                  <a:pt x="439" y="206"/>
                </a:cubicBezTo>
                <a:cubicBezTo>
                  <a:pt x="441" y="206"/>
                  <a:pt x="445" y="209"/>
                  <a:pt x="453" y="214"/>
                </a:cubicBezTo>
                <a:cubicBezTo>
                  <a:pt x="472" y="227"/>
                  <a:pt x="472" y="227"/>
                  <a:pt x="454" y="258"/>
                </a:cubicBezTo>
                <a:cubicBezTo>
                  <a:pt x="433" y="297"/>
                  <a:pt x="430" y="307"/>
                  <a:pt x="450" y="339"/>
                </a:cubicBezTo>
                <a:cubicBezTo>
                  <a:pt x="463" y="361"/>
                  <a:pt x="473" y="371"/>
                  <a:pt x="499" y="371"/>
                </a:cubicBezTo>
                <a:cubicBezTo>
                  <a:pt x="504" y="371"/>
                  <a:pt x="511" y="371"/>
                  <a:pt x="519" y="370"/>
                </a:cubicBezTo>
                <a:cubicBezTo>
                  <a:pt x="530" y="369"/>
                  <a:pt x="539" y="369"/>
                  <a:pt x="546" y="369"/>
                </a:cubicBezTo>
                <a:cubicBezTo>
                  <a:pt x="556" y="369"/>
                  <a:pt x="558" y="370"/>
                  <a:pt x="558" y="370"/>
                </a:cubicBezTo>
                <a:cubicBezTo>
                  <a:pt x="560" y="372"/>
                  <a:pt x="562" y="382"/>
                  <a:pt x="562" y="386"/>
                </a:cubicBezTo>
                <a:cubicBezTo>
                  <a:pt x="566" y="408"/>
                  <a:pt x="566" y="408"/>
                  <a:pt x="528" y="4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0" name="Freeform 298"/>
          <p:cNvSpPr>
            <a:spLocks noEditPoints="1"/>
          </p:cNvSpPr>
          <p:nvPr/>
        </p:nvSpPr>
        <p:spPr bwMode="auto">
          <a:xfrm>
            <a:off x="18794414" y="2138362"/>
            <a:ext cx="666750" cy="457200"/>
          </a:xfrm>
          <a:custGeom>
            <a:avLst/>
            <a:gdLst>
              <a:gd name="T0" fmla="*/ 139 w 876"/>
              <a:gd name="T1" fmla="*/ 197 h 602"/>
              <a:gd name="T2" fmla="*/ 142 w 876"/>
              <a:gd name="T3" fmla="*/ 314 h 602"/>
              <a:gd name="T4" fmla="*/ 204 w 876"/>
              <a:gd name="T5" fmla="*/ 298 h 602"/>
              <a:gd name="T6" fmla="*/ 342 w 876"/>
              <a:gd name="T7" fmla="*/ 213 h 602"/>
              <a:gd name="T8" fmla="*/ 208 w 876"/>
              <a:gd name="T9" fmla="*/ 181 h 602"/>
              <a:gd name="T10" fmla="*/ 316 w 876"/>
              <a:gd name="T11" fmla="*/ 197 h 602"/>
              <a:gd name="T12" fmla="*/ 235 w 876"/>
              <a:gd name="T13" fmla="*/ 150 h 602"/>
              <a:gd name="T14" fmla="*/ 334 w 876"/>
              <a:gd name="T15" fmla="*/ 269 h 602"/>
              <a:gd name="T16" fmla="*/ 303 w 876"/>
              <a:gd name="T17" fmla="*/ 285 h 602"/>
              <a:gd name="T18" fmla="*/ 831 w 876"/>
              <a:gd name="T19" fmla="*/ 385 h 602"/>
              <a:gd name="T20" fmla="*/ 793 w 876"/>
              <a:gd name="T21" fmla="*/ 319 h 602"/>
              <a:gd name="T22" fmla="*/ 722 w 876"/>
              <a:gd name="T23" fmla="*/ 294 h 602"/>
              <a:gd name="T24" fmla="*/ 642 w 876"/>
              <a:gd name="T25" fmla="*/ 318 h 602"/>
              <a:gd name="T26" fmla="*/ 582 w 876"/>
              <a:gd name="T27" fmla="*/ 358 h 602"/>
              <a:gd name="T28" fmla="*/ 593 w 876"/>
              <a:gd name="T29" fmla="*/ 471 h 602"/>
              <a:gd name="T30" fmla="*/ 660 w 876"/>
              <a:gd name="T31" fmla="*/ 498 h 602"/>
              <a:gd name="T32" fmla="*/ 741 w 876"/>
              <a:gd name="T33" fmla="*/ 506 h 602"/>
              <a:gd name="T34" fmla="*/ 808 w 876"/>
              <a:gd name="T35" fmla="*/ 469 h 602"/>
              <a:gd name="T36" fmla="*/ 840 w 876"/>
              <a:gd name="T37" fmla="*/ 435 h 602"/>
              <a:gd name="T38" fmla="*/ 784 w 876"/>
              <a:gd name="T39" fmla="*/ 505 h 602"/>
              <a:gd name="T40" fmla="*/ 693 w 876"/>
              <a:gd name="T41" fmla="*/ 516 h 602"/>
              <a:gd name="T42" fmla="*/ 632 w 876"/>
              <a:gd name="T43" fmla="*/ 455 h 602"/>
              <a:gd name="T44" fmla="*/ 620 w 876"/>
              <a:gd name="T45" fmla="*/ 373 h 602"/>
              <a:gd name="T46" fmla="*/ 666 w 876"/>
              <a:gd name="T47" fmla="*/ 352 h 602"/>
              <a:gd name="T48" fmla="*/ 709 w 876"/>
              <a:gd name="T49" fmla="*/ 325 h 602"/>
              <a:gd name="T50" fmla="*/ 760 w 876"/>
              <a:gd name="T51" fmla="*/ 297 h 602"/>
              <a:gd name="T52" fmla="*/ 832 w 876"/>
              <a:gd name="T53" fmla="*/ 346 h 602"/>
              <a:gd name="T54" fmla="*/ 545 w 876"/>
              <a:gd name="T55" fmla="*/ 386 h 602"/>
              <a:gd name="T56" fmla="*/ 536 w 876"/>
              <a:gd name="T57" fmla="*/ 183 h 602"/>
              <a:gd name="T58" fmla="*/ 434 w 876"/>
              <a:gd name="T59" fmla="*/ 78 h 602"/>
              <a:gd name="T60" fmla="*/ 292 w 876"/>
              <a:gd name="T61" fmla="*/ 39 h 602"/>
              <a:gd name="T62" fmla="*/ 164 w 876"/>
              <a:gd name="T63" fmla="*/ 81 h 602"/>
              <a:gd name="T64" fmla="*/ 67 w 876"/>
              <a:gd name="T65" fmla="*/ 191 h 602"/>
              <a:gd name="T66" fmla="*/ 15 w 876"/>
              <a:gd name="T67" fmla="*/ 394 h 602"/>
              <a:gd name="T68" fmla="*/ 113 w 876"/>
              <a:gd name="T69" fmla="*/ 536 h 602"/>
              <a:gd name="T70" fmla="*/ 275 w 876"/>
              <a:gd name="T71" fmla="*/ 602 h 602"/>
              <a:gd name="T72" fmla="*/ 419 w 876"/>
              <a:gd name="T73" fmla="*/ 577 h 602"/>
              <a:gd name="T74" fmla="*/ 536 w 876"/>
              <a:gd name="T75" fmla="*/ 474 h 602"/>
              <a:gd name="T76" fmla="*/ 447 w 876"/>
              <a:gd name="T77" fmla="*/ 448 h 602"/>
              <a:gd name="T78" fmla="*/ 365 w 876"/>
              <a:gd name="T79" fmla="*/ 499 h 602"/>
              <a:gd name="T80" fmla="*/ 266 w 876"/>
              <a:gd name="T81" fmla="*/ 570 h 602"/>
              <a:gd name="T82" fmla="*/ 125 w 876"/>
              <a:gd name="T83" fmla="*/ 506 h 602"/>
              <a:gd name="T84" fmla="*/ 40 w 876"/>
              <a:gd name="T85" fmla="*/ 375 h 602"/>
              <a:gd name="T86" fmla="*/ 44 w 876"/>
              <a:gd name="T87" fmla="*/ 219 h 602"/>
              <a:gd name="T88" fmla="*/ 119 w 876"/>
              <a:gd name="T89" fmla="*/ 97 h 602"/>
              <a:gd name="T90" fmla="*/ 235 w 876"/>
              <a:gd name="T91" fmla="*/ 35 h 602"/>
              <a:gd name="T92" fmla="*/ 379 w 876"/>
              <a:gd name="T93" fmla="*/ 61 h 602"/>
              <a:gd name="T94" fmla="*/ 499 w 876"/>
              <a:gd name="T95" fmla="*/ 138 h 602"/>
              <a:gd name="T96" fmla="*/ 500 w 876"/>
              <a:gd name="T97" fmla="*/ 227 h 602"/>
              <a:gd name="T98" fmla="*/ 506 w 876"/>
              <a:gd name="T99" fmla="*/ 346 h 602"/>
              <a:gd name="T100" fmla="*/ 222 w 876"/>
              <a:gd name="T101" fmla="*/ 339 h 602"/>
              <a:gd name="T102" fmla="*/ 305 w 876"/>
              <a:gd name="T103" fmla="*/ 480 h 602"/>
              <a:gd name="T104" fmla="*/ 185 w 876"/>
              <a:gd name="T105" fmla="*/ 388 h 602"/>
              <a:gd name="T106" fmla="*/ 281 w 876"/>
              <a:gd name="T107" fmla="*/ 457 h 602"/>
              <a:gd name="T108" fmla="*/ 324 w 876"/>
              <a:gd name="T109" fmla="*/ 441 h 602"/>
              <a:gd name="T110" fmla="*/ 445 w 876"/>
              <a:gd name="T111" fmla="*/ 374 h 602"/>
              <a:gd name="T112" fmla="*/ 372 w 876"/>
              <a:gd name="T113" fmla="*/ 349 h 602"/>
              <a:gd name="T114" fmla="*/ 412 w 876"/>
              <a:gd name="T115" fmla="*/ 145 h 602"/>
              <a:gd name="T116" fmla="*/ 469 w 876"/>
              <a:gd name="T117" fmla="*/ 323 h 602"/>
              <a:gd name="T118" fmla="*/ 378 w 876"/>
              <a:gd name="T119" fmla="*/ 260 h 602"/>
              <a:gd name="T120" fmla="*/ 464 w 876"/>
              <a:gd name="T121" fmla="*/ 283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76" h="602">
                <a:moveTo>
                  <a:pt x="217" y="326"/>
                </a:moveTo>
                <a:cubicBezTo>
                  <a:pt x="240" y="316"/>
                  <a:pt x="245" y="310"/>
                  <a:pt x="251" y="284"/>
                </a:cubicBezTo>
                <a:cubicBezTo>
                  <a:pt x="257" y="261"/>
                  <a:pt x="254" y="253"/>
                  <a:pt x="237" y="233"/>
                </a:cubicBezTo>
                <a:cubicBezTo>
                  <a:pt x="198" y="190"/>
                  <a:pt x="198" y="190"/>
                  <a:pt x="198" y="190"/>
                </a:cubicBezTo>
                <a:cubicBezTo>
                  <a:pt x="189" y="180"/>
                  <a:pt x="181" y="171"/>
                  <a:pt x="169" y="171"/>
                </a:cubicBezTo>
                <a:cubicBezTo>
                  <a:pt x="155" y="171"/>
                  <a:pt x="147" y="184"/>
                  <a:pt x="139" y="197"/>
                </a:cubicBezTo>
                <a:cubicBezTo>
                  <a:pt x="117" y="233"/>
                  <a:pt x="108" y="275"/>
                  <a:pt x="112" y="317"/>
                </a:cubicBezTo>
                <a:cubicBezTo>
                  <a:pt x="114" y="335"/>
                  <a:pt x="117" y="357"/>
                  <a:pt x="138" y="357"/>
                </a:cubicBezTo>
                <a:cubicBezTo>
                  <a:pt x="146" y="357"/>
                  <a:pt x="153" y="354"/>
                  <a:pt x="166" y="348"/>
                </a:cubicBezTo>
                <a:lnTo>
                  <a:pt x="217" y="326"/>
                </a:lnTo>
                <a:close/>
                <a:moveTo>
                  <a:pt x="144" y="325"/>
                </a:moveTo>
                <a:cubicBezTo>
                  <a:pt x="143" y="321"/>
                  <a:pt x="143" y="317"/>
                  <a:pt x="142" y="314"/>
                </a:cubicBezTo>
                <a:cubicBezTo>
                  <a:pt x="138" y="279"/>
                  <a:pt x="146" y="244"/>
                  <a:pt x="165" y="213"/>
                </a:cubicBezTo>
                <a:cubicBezTo>
                  <a:pt x="167" y="210"/>
                  <a:pt x="169" y="207"/>
                  <a:pt x="170" y="205"/>
                </a:cubicBezTo>
                <a:cubicBezTo>
                  <a:pt x="172" y="207"/>
                  <a:pt x="175" y="209"/>
                  <a:pt x="176" y="211"/>
                </a:cubicBezTo>
                <a:cubicBezTo>
                  <a:pt x="215" y="254"/>
                  <a:pt x="215" y="254"/>
                  <a:pt x="215" y="254"/>
                </a:cubicBezTo>
                <a:cubicBezTo>
                  <a:pt x="225" y="265"/>
                  <a:pt x="225" y="265"/>
                  <a:pt x="222" y="276"/>
                </a:cubicBezTo>
                <a:cubicBezTo>
                  <a:pt x="218" y="292"/>
                  <a:pt x="218" y="292"/>
                  <a:pt x="204" y="298"/>
                </a:cubicBezTo>
                <a:cubicBezTo>
                  <a:pt x="154" y="320"/>
                  <a:pt x="154" y="320"/>
                  <a:pt x="154" y="320"/>
                </a:cubicBezTo>
                <a:cubicBezTo>
                  <a:pt x="152" y="321"/>
                  <a:pt x="148" y="323"/>
                  <a:pt x="144" y="325"/>
                </a:cubicBezTo>
                <a:close/>
                <a:moveTo>
                  <a:pt x="247" y="224"/>
                </a:moveTo>
                <a:cubicBezTo>
                  <a:pt x="258" y="236"/>
                  <a:pt x="267" y="244"/>
                  <a:pt x="286" y="244"/>
                </a:cubicBezTo>
                <a:cubicBezTo>
                  <a:pt x="289" y="244"/>
                  <a:pt x="293" y="244"/>
                  <a:pt x="298" y="244"/>
                </a:cubicBezTo>
                <a:cubicBezTo>
                  <a:pt x="322" y="241"/>
                  <a:pt x="329" y="237"/>
                  <a:pt x="342" y="213"/>
                </a:cubicBezTo>
                <a:cubicBezTo>
                  <a:pt x="352" y="196"/>
                  <a:pt x="362" y="180"/>
                  <a:pt x="371" y="163"/>
                </a:cubicBezTo>
                <a:cubicBezTo>
                  <a:pt x="378" y="152"/>
                  <a:pt x="384" y="140"/>
                  <a:pt x="380" y="129"/>
                </a:cubicBezTo>
                <a:cubicBezTo>
                  <a:pt x="375" y="117"/>
                  <a:pt x="361" y="114"/>
                  <a:pt x="351" y="111"/>
                </a:cubicBezTo>
                <a:cubicBezTo>
                  <a:pt x="309" y="100"/>
                  <a:pt x="262" y="104"/>
                  <a:pt x="222" y="123"/>
                </a:cubicBezTo>
                <a:cubicBezTo>
                  <a:pt x="208" y="129"/>
                  <a:pt x="195" y="135"/>
                  <a:pt x="193" y="148"/>
                </a:cubicBezTo>
                <a:cubicBezTo>
                  <a:pt x="190" y="160"/>
                  <a:pt x="198" y="170"/>
                  <a:pt x="208" y="181"/>
                </a:cubicBezTo>
                <a:cubicBezTo>
                  <a:pt x="221" y="195"/>
                  <a:pt x="234" y="209"/>
                  <a:pt x="247" y="224"/>
                </a:cubicBezTo>
                <a:close/>
                <a:moveTo>
                  <a:pt x="235" y="150"/>
                </a:moveTo>
                <a:cubicBezTo>
                  <a:pt x="269" y="135"/>
                  <a:pt x="308" y="131"/>
                  <a:pt x="343" y="140"/>
                </a:cubicBezTo>
                <a:cubicBezTo>
                  <a:pt x="345" y="141"/>
                  <a:pt x="347" y="142"/>
                  <a:pt x="348" y="142"/>
                </a:cubicBezTo>
                <a:cubicBezTo>
                  <a:pt x="347" y="144"/>
                  <a:pt x="346" y="146"/>
                  <a:pt x="345" y="148"/>
                </a:cubicBezTo>
                <a:cubicBezTo>
                  <a:pt x="335" y="164"/>
                  <a:pt x="326" y="181"/>
                  <a:pt x="316" y="197"/>
                </a:cubicBezTo>
                <a:cubicBezTo>
                  <a:pt x="308" y="212"/>
                  <a:pt x="308" y="212"/>
                  <a:pt x="295" y="213"/>
                </a:cubicBezTo>
                <a:cubicBezTo>
                  <a:pt x="292" y="214"/>
                  <a:pt x="289" y="214"/>
                  <a:pt x="286" y="214"/>
                </a:cubicBezTo>
                <a:cubicBezTo>
                  <a:pt x="281" y="214"/>
                  <a:pt x="279" y="214"/>
                  <a:pt x="269" y="203"/>
                </a:cubicBezTo>
                <a:cubicBezTo>
                  <a:pt x="257" y="189"/>
                  <a:pt x="244" y="175"/>
                  <a:pt x="231" y="160"/>
                </a:cubicBezTo>
                <a:cubicBezTo>
                  <a:pt x="230" y="159"/>
                  <a:pt x="228" y="157"/>
                  <a:pt x="226" y="155"/>
                </a:cubicBezTo>
                <a:cubicBezTo>
                  <a:pt x="229" y="153"/>
                  <a:pt x="233" y="151"/>
                  <a:pt x="235" y="150"/>
                </a:cubicBezTo>
                <a:close/>
                <a:moveTo>
                  <a:pt x="275" y="265"/>
                </a:moveTo>
                <a:cubicBezTo>
                  <a:pt x="258" y="281"/>
                  <a:pt x="256" y="307"/>
                  <a:pt x="272" y="325"/>
                </a:cubicBezTo>
                <a:cubicBezTo>
                  <a:pt x="280" y="334"/>
                  <a:pt x="291" y="339"/>
                  <a:pt x="303" y="339"/>
                </a:cubicBezTo>
                <a:cubicBezTo>
                  <a:pt x="314" y="339"/>
                  <a:pt x="324" y="335"/>
                  <a:pt x="331" y="328"/>
                </a:cubicBezTo>
                <a:cubicBezTo>
                  <a:pt x="340" y="321"/>
                  <a:pt x="345" y="310"/>
                  <a:pt x="345" y="299"/>
                </a:cubicBezTo>
                <a:cubicBezTo>
                  <a:pt x="346" y="288"/>
                  <a:pt x="342" y="277"/>
                  <a:pt x="334" y="269"/>
                </a:cubicBezTo>
                <a:cubicBezTo>
                  <a:pt x="319" y="252"/>
                  <a:pt x="292" y="250"/>
                  <a:pt x="275" y="265"/>
                </a:cubicBezTo>
                <a:close/>
                <a:moveTo>
                  <a:pt x="315" y="298"/>
                </a:moveTo>
                <a:cubicBezTo>
                  <a:pt x="315" y="301"/>
                  <a:pt x="313" y="303"/>
                  <a:pt x="311" y="306"/>
                </a:cubicBezTo>
                <a:cubicBezTo>
                  <a:pt x="304" y="312"/>
                  <a:pt x="298" y="309"/>
                  <a:pt x="294" y="305"/>
                </a:cubicBezTo>
                <a:cubicBezTo>
                  <a:pt x="290" y="300"/>
                  <a:pt x="290" y="292"/>
                  <a:pt x="295" y="288"/>
                </a:cubicBezTo>
                <a:cubicBezTo>
                  <a:pt x="297" y="286"/>
                  <a:pt x="300" y="285"/>
                  <a:pt x="303" y="285"/>
                </a:cubicBezTo>
                <a:cubicBezTo>
                  <a:pt x="306" y="285"/>
                  <a:pt x="309" y="286"/>
                  <a:pt x="312" y="289"/>
                </a:cubicBezTo>
                <a:cubicBezTo>
                  <a:pt x="314" y="291"/>
                  <a:pt x="315" y="294"/>
                  <a:pt x="315" y="298"/>
                </a:cubicBezTo>
                <a:close/>
                <a:moveTo>
                  <a:pt x="841" y="400"/>
                </a:moveTo>
                <a:cubicBezTo>
                  <a:pt x="839" y="399"/>
                  <a:pt x="833" y="397"/>
                  <a:pt x="832" y="397"/>
                </a:cubicBezTo>
                <a:cubicBezTo>
                  <a:pt x="832" y="396"/>
                  <a:pt x="832" y="392"/>
                  <a:pt x="831" y="390"/>
                </a:cubicBezTo>
                <a:cubicBezTo>
                  <a:pt x="831" y="387"/>
                  <a:pt x="831" y="385"/>
                  <a:pt x="831" y="385"/>
                </a:cubicBezTo>
                <a:cubicBezTo>
                  <a:pt x="832" y="384"/>
                  <a:pt x="834" y="382"/>
                  <a:pt x="839" y="379"/>
                </a:cubicBezTo>
                <a:cubicBezTo>
                  <a:pt x="861" y="363"/>
                  <a:pt x="870" y="353"/>
                  <a:pt x="857" y="329"/>
                </a:cubicBezTo>
                <a:cubicBezTo>
                  <a:pt x="853" y="322"/>
                  <a:pt x="847" y="311"/>
                  <a:pt x="832" y="311"/>
                </a:cubicBezTo>
                <a:cubicBezTo>
                  <a:pt x="825" y="311"/>
                  <a:pt x="817" y="314"/>
                  <a:pt x="806" y="319"/>
                </a:cubicBezTo>
                <a:cubicBezTo>
                  <a:pt x="804" y="320"/>
                  <a:pt x="798" y="322"/>
                  <a:pt x="798" y="322"/>
                </a:cubicBezTo>
                <a:cubicBezTo>
                  <a:pt x="798" y="322"/>
                  <a:pt x="796" y="321"/>
                  <a:pt x="793" y="319"/>
                </a:cubicBezTo>
                <a:cubicBezTo>
                  <a:pt x="792" y="318"/>
                  <a:pt x="789" y="315"/>
                  <a:pt x="789" y="315"/>
                </a:cubicBezTo>
                <a:cubicBezTo>
                  <a:pt x="788" y="313"/>
                  <a:pt x="790" y="306"/>
                  <a:pt x="790" y="302"/>
                </a:cubicBezTo>
                <a:cubicBezTo>
                  <a:pt x="794" y="280"/>
                  <a:pt x="795" y="265"/>
                  <a:pt x="767" y="257"/>
                </a:cubicBezTo>
                <a:cubicBezTo>
                  <a:pt x="763" y="256"/>
                  <a:pt x="759" y="254"/>
                  <a:pt x="754" y="254"/>
                </a:cubicBezTo>
                <a:cubicBezTo>
                  <a:pt x="737" y="254"/>
                  <a:pt x="730" y="270"/>
                  <a:pt x="724" y="285"/>
                </a:cubicBezTo>
                <a:cubicBezTo>
                  <a:pt x="724" y="287"/>
                  <a:pt x="721" y="293"/>
                  <a:pt x="722" y="294"/>
                </a:cubicBezTo>
                <a:cubicBezTo>
                  <a:pt x="721" y="294"/>
                  <a:pt x="716" y="294"/>
                  <a:pt x="715" y="295"/>
                </a:cubicBezTo>
                <a:cubicBezTo>
                  <a:pt x="713" y="295"/>
                  <a:pt x="711" y="295"/>
                  <a:pt x="710" y="295"/>
                </a:cubicBezTo>
                <a:cubicBezTo>
                  <a:pt x="708" y="294"/>
                  <a:pt x="704" y="288"/>
                  <a:pt x="702" y="286"/>
                </a:cubicBezTo>
                <a:cubicBezTo>
                  <a:pt x="694" y="273"/>
                  <a:pt x="686" y="263"/>
                  <a:pt x="673" y="263"/>
                </a:cubicBezTo>
                <a:cubicBezTo>
                  <a:pt x="666" y="263"/>
                  <a:pt x="660" y="266"/>
                  <a:pt x="654" y="269"/>
                </a:cubicBezTo>
                <a:cubicBezTo>
                  <a:pt x="629" y="283"/>
                  <a:pt x="633" y="297"/>
                  <a:pt x="642" y="318"/>
                </a:cubicBezTo>
                <a:cubicBezTo>
                  <a:pt x="644" y="321"/>
                  <a:pt x="646" y="327"/>
                  <a:pt x="647" y="327"/>
                </a:cubicBezTo>
                <a:cubicBezTo>
                  <a:pt x="646" y="329"/>
                  <a:pt x="643" y="332"/>
                  <a:pt x="643" y="333"/>
                </a:cubicBezTo>
                <a:cubicBezTo>
                  <a:pt x="642" y="334"/>
                  <a:pt x="639" y="337"/>
                  <a:pt x="639" y="337"/>
                </a:cubicBezTo>
                <a:cubicBezTo>
                  <a:pt x="636" y="337"/>
                  <a:pt x="633" y="337"/>
                  <a:pt x="628" y="336"/>
                </a:cubicBezTo>
                <a:cubicBezTo>
                  <a:pt x="619" y="334"/>
                  <a:pt x="613" y="333"/>
                  <a:pt x="609" y="333"/>
                </a:cubicBezTo>
                <a:cubicBezTo>
                  <a:pt x="588" y="333"/>
                  <a:pt x="584" y="349"/>
                  <a:pt x="582" y="358"/>
                </a:cubicBezTo>
                <a:cubicBezTo>
                  <a:pt x="574" y="385"/>
                  <a:pt x="587" y="392"/>
                  <a:pt x="609" y="401"/>
                </a:cubicBezTo>
                <a:cubicBezTo>
                  <a:pt x="611" y="402"/>
                  <a:pt x="618" y="405"/>
                  <a:pt x="618" y="404"/>
                </a:cubicBezTo>
                <a:cubicBezTo>
                  <a:pt x="618" y="405"/>
                  <a:pt x="619" y="409"/>
                  <a:pt x="619" y="410"/>
                </a:cubicBezTo>
                <a:cubicBezTo>
                  <a:pt x="619" y="412"/>
                  <a:pt x="619" y="416"/>
                  <a:pt x="620" y="416"/>
                </a:cubicBezTo>
                <a:cubicBezTo>
                  <a:pt x="619" y="418"/>
                  <a:pt x="613" y="422"/>
                  <a:pt x="610" y="424"/>
                </a:cubicBezTo>
                <a:cubicBezTo>
                  <a:pt x="591" y="437"/>
                  <a:pt x="579" y="447"/>
                  <a:pt x="593" y="471"/>
                </a:cubicBezTo>
                <a:cubicBezTo>
                  <a:pt x="598" y="480"/>
                  <a:pt x="604" y="491"/>
                  <a:pt x="618" y="491"/>
                </a:cubicBezTo>
                <a:cubicBezTo>
                  <a:pt x="625" y="491"/>
                  <a:pt x="631" y="488"/>
                  <a:pt x="644" y="483"/>
                </a:cubicBezTo>
                <a:cubicBezTo>
                  <a:pt x="649" y="481"/>
                  <a:pt x="652" y="480"/>
                  <a:pt x="652" y="479"/>
                </a:cubicBezTo>
                <a:cubicBezTo>
                  <a:pt x="653" y="480"/>
                  <a:pt x="654" y="481"/>
                  <a:pt x="657" y="483"/>
                </a:cubicBezTo>
                <a:cubicBezTo>
                  <a:pt x="660" y="486"/>
                  <a:pt x="662" y="488"/>
                  <a:pt x="662" y="487"/>
                </a:cubicBezTo>
                <a:cubicBezTo>
                  <a:pt x="662" y="488"/>
                  <a:pt x="661" y="496"/>
                  <a:pt x="660" y="498"/>
                </a:cubicBezTo>
                <a:cubicBezTo>
                  <a:pt x="655" y="524"/>
                  <a:pt x="656" y="537"/>
                  <a:pt x="683" y="545"/>
                </a:cubicBezTo>
                <a:cubicBezTo>
                  <a:pt x="687" y="546"/>
                  <a:pt x="692" y="547"/>
                  <a:pt x="697" y="547"/>
                </a:cubicBezTo>
                <a:cubicBezTo>
                  <a:pt x="714" y="547"/>
                  <a:pt x="719" y="533"/>
                  <a:pt x="726" y="517"/>
                </a:cubicBezTo>
                <a:cubicBezTo>
                  <a:pt x="726" y="515"/>
                  <a:pt x="729" y="508"/>
                  <a:pt x="728" y="508"/>
                </a:cubicBezTo>
                <a:cubicBezTo>
                  <a:pt x="730" y="508"/>
                  <a:pt x="733" y="508"/>
                  <a:pt x="735" y="507"/>
                </a:cubicBezTo>
                <a:cubicBezTo>
                  <a:pt x="738" y="507"/>
                  <a:pt x="740" y="507"/>
                  <a:pt x="741" y="506"/>
                </a:cubicBezTo>
                <a:cubicBezTo>
                  <a:pt x="742" y="507"/>
                  <a:pt x="746" y="512"/>
                  <a:pt x="748" y="516"/>
                </a:cubicBezTo>
                <a:cubicBezTo>
                  <a:pt x="756" y="528"/>
                  <a:pt x="764" y="539"/>
                  <a:pt x="778" y="539"/>
                </a:cubicBezTo>
                <a:cubicBezTo>
                  <a:pt x="785" y="539"/>
                  <a:pt x="791" y="536"/>
                  <a:pt x="797" y="533"/>
                </a:cubicBezTo>
                <a:cubicBezTo>
                  <a:pt x="822" y="519"/>
                  <a:pt x="817" y="504"/>
                  <a:pt x="807" y="482"/>
                </a:cubicBezTo>
                <a:cubicBezTo>
                  <a:pt x="805" y="476"/>
                  <a:pt x="804" y="473"/>
                  <a:pt x="804" y="474"/>
                </a:cubicBezTo>
                <a:cubicBezTo>
                  <a:pt x="804" y="473"/>
                  <a:pt x="807" y="470"/>
                  <a:pt x="808" y="469"/>
                </a:cubicBezTo>
                <a:cubicBezTo>
                  <a:pt x="809" y="468"/>
                  <a:pt x="811" y="465"/>
                  <a:pt x="812" y="465"/>
                </a:cubicBezTo>
                <a:cubicBezTo>
                  <a:pt x="814" y="465"/>
                  <a:pt x="818" y="465"/>
                  <a:pt x="823" y="466"/>
                </a:cubicBezTo>
                <a:cubicBezTo>
                  <a:pt x="831" y="468"/>
                  <a:pt x="837" y="468"/>
                  <a:pt x="841" y="468"/>
                </a:cubicBezTo>
                <a:cubicBezTo>
                  <a:pt x="862" y="468"/>
                  <a:pt x="866" y="452"/>
                  <a:pt x="869" y="444"/>
                </a:cubicBezTo>
                <a:cubicBezTo>
                  <a:pt x="876" y="416"/>
                  <a:pt x="863" y="409"/>
                  <a:pt x="841" y="400"/>
                </a:cubicBezTo>
                <a:close/>
                <a:moveTo>
                  <a:pt x="840" y="435"/>
                </a:moveTo>
                <a:cubicBezTo>
                  <a:pt x="839" y="436"/>
                  <a:pt x="839" y="437"/>
                  <a:pt x="839" y="438"/>
                </a:cubicBezTo>
                <a:cubicBezTo>
                  <a:pt x="836" y="437"/>
                  <a:pt x="833" y="437"/>
                  <a:pt x="828" y="436"/>
                </a:cubicBezTo>
                <a:cubicBezTo>
                  <a:pt x="821" y="435"/>
                  <a:pt x="816" y="434"/>
                  <a:pt x="811" y="434"/>
                </a:cubicBezTo>
                <a:cubicBezTo>
                  <a:pt x="797" y="434"/>
                  <a:pt x="790" y="442"/>
                  <a:pt x="784" y="449"/>
                </a:cubicBezTo>
                <a:cubicBezTo>
                  <a:pt x="771" y="465"/>
                  <a:pt x="770" y="473"/>
                  <a:pt x="779" y="494"/>
                </a:cubicBezTo>
                <a:cubicBezTo>
                  <a:pt x="781" y="497"/>
                  <a:pt x="783" y="501"/>
                  <a:pt x="784" y="505"/>
                </a:cubicBezTo>
                <a:cubicBezTo>
                  <a:pt x="783" y="505"/>
                  <a:pt x="783" y="506"/>
                  <a:pt x="782" y="506"/>
                </a:cubicBezTo>
                <a:cubicBezTo>
                  <a:pt x="781" y="507"/>
                  <a:pt x="780" y="507"/>
                  <a:pt x="779" y="507"/>
                </a:cubicBezTo>
                <a:cubicBezTo>
                  <a:pt x="777" y="504"/>
                  <a:pt x="774" y="500"/>
                  <a:pt x="773" y="498"/>
                </a:cubicBezTo>
                <a:cubicBezTo>
                  <a:pt x="763" y="483"/>
                  <a:pt x="758" y="474"/>
                  <a:pt x="732" y="477"/>
                </a:cubicBezTo>
                <a:cubicBezTo>
                  <a:pt x="711" y="479"/>
                  <a:pt x="706" y="485"/>
                  <a:pt x="697" y="506"/>
                </a:cubicBezTo>
                <a:cubicBezTo>
                  <a:pt x="696" y="508"/>
                  <a:pt x="695" y="513"/>
                  <a:pt x="693" y="516"/>
                </a:cubicBezTo>
                <a:cubicBezTo>
                  <a:pt x="692" y="516"/>
                  <a:pt x="692" y="516"/>
                  <a:pt x="691" y="515"/>
                </a:cubicBezTo>
                <a:cubicBezTo>
                  <a:pt x="690" y="515"/>
                  <a:pt x="689" y="515"/>
                  <a:pt x="688" y="514"/>
                </a:cubicBezTo>
                <a:cubicBezTo>
                  <a:pt x="689" y="511"/>
                  <a:pt x="690" y="506"/>
                  <a:pt x="690" y="503"/>
                </a:cubicBezTo>
                <a:cubicBezTo>
                  <a:pt x="694" y="481"/>
                  <a:pt x="693" y="473"/>
                  <a:pt x="676" y="460"/>
                </a:cubicBezTo>
                <a:cubicBezTo>
                  <a:pt x="671" y="455"/>
                  <a:pt x="664" y="449"/>
                  <a:pt x="653" y="449"/>
                </a:cubicBezTo>
                <a:cubicBezTo>
                  <a:pt x="646" y="449"/>
                  <a:pt x="639" y="452"/>
                  <a:pt x="632" y="455"/>
                </a:cubicBezTo>
                <a:cubicBezTo>
                  <a:pt x="629" y="456"/>
                  <a:pt x="624" y="458"/>
                  <a:pt x="621" y="460"/>
                </a:cubicBezTo>
                <a:cubicBezTo>
                  <a:pt x="621" y="458"/>
                  <a:pt x="620" y="457"/>
                  <a:pt x="620" y="457"/>
                </a:cubicBezTo>
                <a:cubicBezTo>
                  <a:pt x="619" y="456"/>
                  <a:pt x="619" y="456"/>
                  <a:pt x="619" y="455"/>
                </a:cubicBezTo>
                <a:cubicBezTo>
                  <a:pt x="621" y="453"/>
                  <a:pt x="626" y="450"/>
                  <a:pt x="627" y="449"/>
                </a:cubicBezTo>
                <a:cubicBezTo>
                  <a:pt x="647" y="436"/>
                  <a:pt x="651" y="429"/>
                  <a:pt x="649" y="408"/>
                </a:cubicBezTo>
                <a:cubicBezTo>
                  <a:pt x="647" y="387"/>
                  <a:pt x="641" y="381"/>
                  <a:pt x="620" y="373"/>
                </a:cubicBezTo>
                <a:cubicBezTo>
                  <a:pt x="618" y="372"/>
                  <a:pt x="613" y="370"/>
                  <a:pt x="610" y="369"/>
                </a:cubicBezTo>
                <a:cubicBezTo>
                  <a:pt x="610" y="368"/>
                  <a:pt x="611" y="367"/>
                  <a:pt x="611" y="366"/>
                </a:cubicBezTo>
                <a:cubicBezTo>
                  <a:pt x="611" y="365"/>
                  <a:pt x="611" y="365"/>
                  <a:pt x="611" y="364"/>
                </a:cubicBezTo>
                <a:cubicBezTo>
                  <a:pt x="614" y="364"/>
                  <a:pt x="618" y="365"/>
                  <a:pt x="622" y="366"/>
                </a:cubicBezTo>
                <a:cubicBezTo>
                  <a:pt x="629" y="367"/>
                  <a:pt x="635" y="368"/>
                  <a:pt x="639" y="368"/>
                </a:cubicBezTo>
                <a:cubicBezTo>
                  <a:pt x="654" y="368"/>
                  <a:pt x="661" y="359"/>
                  <a:pt x="666" y="352"/>
                </a:cubicBezTo>
                <a:cubicBezTo>
                  <a:pt x="680" y="335"/>
                  <a:pt x="679" y="327"/>
                  <a:pt x="670" y="306"/>
                </a:cubicBezTo>
                <a:cubicBezTo>
                  <a:pt x="669" y="304"/>
                  <a:pt x="667" y="300"/>
                  <a:pt x="666" y="297"/>
                </a:cubicBezTo>
                <a:cubicBezTo>
                  <a:pt x="667" y="297"/>
                  <a:pt x="668" y="296"/>
                  <a:pt x="669" y="296"/>
                </a:cubicBezTo>
                <a:cubicBezTo>
                  <a:pt x="669" y="295"/>
                  <a:pt x="670" y="295"/>
                  <a:pt x="671" y="294"/>
                </a:cubicBezTo>
                <a:cubicBezTo>
                  <a:pt x="673" y="297"/>
                  <a:pt x="676" y="301"/>
                  <a:pt x="677" y="303"/>
                </a:cubicBezTo>
                <a:cubicBezTo>
                  <a:pt x="686" y="315"/>
                  <a:pt x="693" y="325"/>
                  <a:pt x="709" y="325"/>
                </a:cubicBezTo>
                <a:cubicBezTo>
                  <a:pt x="712" y="325"/>
                  <a:pt x="714" y="325"/>
                  <a:pt x="718" y="325"/>
                </a:cubicBezTo>
                <a:cubicBezTo>
                  <a:pt x="738" y="323"/>
                  <a:pt x="744" y="318"/>
                  <a:pt x="753" y="296"/>
                </a:cubicBezTo>
                <a:cubicBezTo>
                  <a:pt x="754" y="294"/>
                  <a:pt x="756" y="289"/>
                  <a:pt x="757" y="286"/>
                </a:cubicBezTo>
                <a:cubicBezTo>
                  <a:pt x="758" y="286"/>
                  <a:pt x="758" y="286"/>
                  <a:pt x="759" y="286"/>
                </a:cubicBezTo>
                <a:cubicBezTo>
                  <a:pt x="760" y="287"/>
                  <a:pt x="761" y="287"/>
                  <a:pt x="762" y="287"/>
                </a:cubicBezTo>
                <a:cubicBezTo>
                  <a:pt x="762" y="290"/>
                  <a:pt x="761" y="295"/>
                  <a:pt x="760" y="297"/>
                </a:cubicBezTo>
                <a:cubicBezTo>
                  <a:pt x="756" y="320"/>
                  <a:pt x="757" y="328"/>
                  <a:pt x="774" y="342"/>
                </a:cubicBezTo>
                <a:cubicBezTo>
                  <a:pt x="780" y="347"/>
                  <a:pt x="787" y="353"/>
                  <a:pt x="797" y="353"/>
                </a:cubicBezTo>
                <a:cubicBezTo>
                  <a:pt x="804" y="353"/>
                  <a:pt x="810" y="350"/>
                  <a:pt x="818" y="347"/>
                </a:cubicBezTo>
                <a:cubicBezTo>
                  <a:pt x="821" y="345"/>
                  <a:pt x="826" y="343"/>
                  <a:pt x="829" y="342"/>
                </a:cubicBezTo>
                <a:cubicBezTo>
                  <a:pt x="830" y="343"/>
                  <a:pt x="830" y="343"/>
                  <a:pt x="830" y="344"/>
                </a:cubicBezTo>
                <a:cubicBezTo>
                  <a:pt x="831" y="345"/>
                  <a:pt x="831" y="346"/>
                  <a:pt x="832" y="346"/>
                </a:cubicBezTo>
                <a:cubicBezTo>
                  <a:pt x="829" y="349"/>
                  <a:pt x="824" y="352"/>
                  <a:pt x="822" y="354"/>
                </a:cubicBezTo>
                <a:cubicBezTo>
                  <a:pt x="804" y="366"/>
                  <a:pt x="799" y="373"/>
                  <a:pt x="801" y="394"/>
                </a:cubicBezTo>
                <a:cubicBezTo>
                  <a:pt x="803" y="415"/>
                  <a:pt x="810" y="421"/>
                  <a:pt x="830" y="429"/>
                </a:cubicBezTo>
                <a:cubicBezTo>
                  <a:pt x="835" y="430"/>
                  <a:pt x="838" y="432"/>
                  <a:pt x="840" y="433"/>
                </a:cubicBezTo>
                <a:cubicBezTo>
                  <a:pt x="840" y="434"/>
                  <a:pt x="840" y="434"/>
                  <a:pt x="840" y="435"/>
                </a:cubicBezTo>
                <a:close/>
                <a:moveTo>
                  <a:pt x="545" y="386"/>
                </a:moveTo>
                <a:cubicBezTo>
                  <a:pt x="531" y="376"/>
                  <a:pt x="530" y="375"/>
                  <a:pt x="536" y="353"/>
                </a:cubicBezTo>
                <a:cubicBezTo>
                  <a:pt x="541" y="331"/>
                  <a:pt x="541" y="331"/>
                  <a:pt x="562" y="328"/>
                </a:cubicBezTo>
                <a:cubicBezTo>
                  <a:pt x="594" y="323"/>
                  <a:pt x="609" y="317"/>
                  <a:pt x="607" y="282"/>
                </a:cubicBezTo>
                <a:cubicBezTo>
                  <a:pt x="606" y="249"/>
                  <a:pt x="591" y="242"/>
                  <a:pt x="555" y="241"/>
                </a:cubicBezTo>
                <a:cubicBezTo>
                  <a:pt x="537" y="240"/>
                  <a:pt x="537" y="240"/>
                  <a:pt x="528" y="216"/>
                </a:cubicBezTo>
                <a:cubicBezTo>
                  <a:pt x="521" y="196"/>
                  <a:pt x="521" y="196"/>
                  <a:pt x="536" y="183"/>
                </a:cubicBezTo>
                <a:cubicBezTo>
                  <a:pt x="560" y="161"/>
                  <a:pt x="570" y="148"/>
                  <a:pt x="549" y="119"/>
                </a:cubicBezTo>
                <a:cubicBezTo>
                  <a:pt x="542" y="110"/>
                  <a:pt x="534" y="99"/>
                  <a:pt x="519" y="99"/>
                </a:cubicBezTo>
                <a:cubicBezTo>
                  <a:pt x="509" y="99"/>
                  <a:pt x="500" y="103"/>
                  <a:pt x="484" y="112"/>
                </a:cubicBezTo>
                <a:cubicBezTo>
                  <a:pt x="480" y="114"/>
                  <a:pt x="471" y="120"/>
                  <a:pt x="468" y="120"/>
                </a:cubicBezTo>
                <a:cubicBezTo>
                  <a:pt x="465" y="120"/>
                  <a:pt x="456" y="113"/>
                  <a:pt x="452" y="109"/>
                </a:cubicBezTo>
                <a:cubicBezTo>
                  <a:pt x="430" y="92"/>
                  <a:pt x="430" y="92"/>
                  <a:pt x="434" y="78"/>
                </a:cubicBezTo>
                <a:cubicBezTo>
                  <a:pt x="444" y="44"/>
                  <a:pt x="445" y="27"/>
                  <a:pt x="412" y="15"/>
                </a:cubicBezTo>
                <a:cubicBezTo>
                  <a:pt x="404" y="12"/>
                  <a:pt x="397" y="9"/>
                  <a:pt x="390" y="9"/>
                </a:cubicBezTo>
                <a:cubicBezTo>
                  <a:pt x="371" y="9"/>
                  <a:pt x="362" y="26"/>
                  <a:pt x="352" y="47"/>
                </a:cubicBezTo>
                <a:cubicBezTo>
                  <a:pt x="346" y="58"/>
                  <a:pt x="346" y="58"/>
                  <a:pt x="335" y="58"/>
                </a:cubicBezTo>
                <a:cubicBezTo>
                  <a:pt x="331" y="58"/>
                  <a:pt x="326" y="58"/>
                  <a:pt x="321" y="58"/>
                </a:cubicBezTo>
                <a:cubicBezTo>
                  <a:pt x="297" y="57"/>
                  <a:pt x="297" y="57"/>
                  <a:pt x="292" y="39"/>
                </a:cubicBezTo>
                <a:cubicBezTo>
                  <a:pt x="286" y="21"/>
                  <a:pt x="280" y="0"/>
                  <a:pt x="256" y="0"/>
                </a:cubicBezTo>
                <a:cubicBezTo>
                  <a:pt x="250" y="0"/>
                  <a:pt x="245" y="0"/>
                  <a:pt x="240" y="2"/>
                </a:cubicBezTo>
                <a:cubicBezTo>
                  <a:pt x="205" y="10"/>
                  <a:pt x="203" y="23"/>
                  <a:pt x="206" y="58"/>
                </a:cubicBezTo>
                <a:cubicBezTo>
                  <a:pt x="208" y="76"/>
                  <a:pt x="208" y="76"/>
                  <a:pt x="192" y="84"/>
                </a:cubicBezTo>
                <a:cubicBezTo>
                  <a:pt x="189" y="86"/>
                  <a:pt x="181" y="90"/>
                  <a:pt x="178" y="90"/>
                </a:cubicBezTo>
                <a:cubicBezTo>
                  <a:pt x="175" y="90"/>
                  <a:pt x="167" y="83"/>
                  <a:pt x="164" y="81"/>
                </a:cubicBezTo>
                <a:cubicBezTo>
                  <a:pt x="151" y="68"/>
                  <a:pt x="140" y="59"/>
                  <a:pt x="128" y="59"/>
                </a:cubicBezTo>
                <a:cubicBezTo>
                  <a:pt x="116" y="59"/>
                  <a:pt x="108" y="66"/>
                  <a:pt x="99" y="74"/>
                </a:cubicBezTo>
                <a:cubicBezTo>
                  <a:pt x="73" y="97"/>
                  <a:pt x="79" y="112"/>
                  <a:pt x="99" y="139"/>
                </a:cubicBezTo>
                <a:cubicBezTo>
                  <a:pt x="109" y="153"/>
                  <a:pt x="109" y="153"/>
                  <a:pt x="97" y="175"/>
                </a:cubicBezTo>
                <a:cubicBezTo>
                  <a:pt x="86" y="193"/>
                  <a:pt x="84" y="193"/>
                  <a:pt x="80" y="193"/>
                </a:cubicBezTo>
                <a:cubicBezTo>
                  <a:pt x="77" y="193"/>
                  <a:pt x="72" y="192"/>
                  <a:pt x="67" y="191"/>
                </a:cubicBezTo>
                <a:cubicBezTo>
                  <a:pt x="57" y="190"/>
                  <a:pt x="49" y="189"/>
                  <a:pt x="44" y="189"/>
                </a:cubicBezTo>
                <a:cubicBezTo>
                  <a:pt x="19" y="189"/>
                  <a:pt x="13" y="207"/>
                  <a:pt x="10" y="221"/>
                </a:cubicBezTo>
                <a:cubicBezTo>
                  <a:pt x="0" y="256"/>
                  <a:pt x="12" y="264"/>
                  <a:pt x="46" y="277"/>
                </a:cubicBezTo>
                <a:cubicBezTo>
                  <a:pt x="62" y="283"/>
                  <a:pt x="62" y="283"/>
                  <a:pt x="64" y="308"/>
                </a:cubicBezTo>
                <a:cubicBezTo>
                  <a:pt x="65" y="330"/>
                  <a:pt x="65" y="330"/>
                  <a:pt x="50" y="337"/>
                </a:cubicBezTo>
                <a:cubicBezTo>
                  <a:pt x="16" y="351"/>
                  <a:pt x="4" y="360"/>
                  <a:pt x="15" y="394"/>
                </a:cubicBezTo>
                <a:cubicBezTo>
                  <a:pt x="19" y="407"/>
                  <a:pt x="25" y="425"/>
                  <a:pt x="48" y="425"/>
                </a:cubicBezTo>
                <a:cubicBezTo>
                  <a:pt x="56" y="425"/>
                  <a:pt x="65" y="423"/>
                  <a:pt x="77" y="420"/>
                </a:cubicBezTo>
                <a:cubicBezTo>
                  <a:pt x="82" y="419"/>
                  <a:pt x="87" y="419"/>
                  <a:pt x="90" y="419"/>
                </a:cubicBezTo>
                <a:cubicBezTo>
                  <a:pt x="93" y="419"/>
                  <a:pt x="95" y="419"/>
                  <a:pt x="108" y="436"/>
                </a:cubicBezTo>
                <a:cubicBezTo>
                  <a:pt x="121" y="454"/>
                  <a:pt x="121" y="454"/>
                  <a:pt x="110" y="470"/>
                </a:cubicBezTo>
                <a:cubicBezTo>
                  <a:pt x="91" y="499"/>
                  <a:pt x="86" y="514"/>
                  <a:pt x="113" y="536"/>
                </a:cubicBezTo>
                <a:cubicBezTo>
                  <a:pt x="122" y="543"/>
                  <a:pt x="130" y="549"/>
                  <a:pt x="141" y="549"/>
                </a:cubicBezTo>
                <a:cubicBezTo>
                  <a:pt x="154" y="549"/>
                  <a:pt x="164" y="540"/>
                  <a:pt x="179" y="525"/>
                </a:cubicBezTo>
                <a:cubicBezTo>
                  <a:pt x="188" y="516"/>
                  <a:pt x="192" y="513"/>
                  <a:pt x="194" y="513"/>
                </a:cubicBezTo>
                <a:cubicBezTo>
                  <a:pt x="198" y="513"/>
                  <a:pt x="206" y="516"/>
                  <a:pt x="213" y="519"/>
                </a:cubicBezTo>
                <a:cubicBezTo>
                  <a:pt x="235" y="528"/>
                  <a:pt x="235" y="528"/>
                  <a:pt x="234" y="549"/>
                </a:cubicBezTo>
                <a:cubicBezTo>
                  <a:pt x="234" y="583"/>
                  <a:pt x="238" y="598"/>
                  <a:pt x="275" y="602"/>
                </a:cubicBezTo>
                <a:cubicBezTo>
                  <a:pt x="279" y="602"/>
                  <a:pt x="282" y="602"/>
                  <a:pt x="285" y="602"/>
                </a:cubicBezTo>
                <a:cubicBezTo>
                  <a:pt x="313" y="602"/>
                  <a:pt x="317" y="580"/>
                  <a:pt x="322" y="557"/>
                </a:cubicBezTo>
                <a:cubicBezTo>
                  <a:pt x="326" y="536"/>
                  <a:pt x="326" y="536"/>
                  <a:pt x="349" y="532"/>
                </a:cubicBezTo>
                <a:cubicBezTo>
                  <a:pt x="356" y="531"/>
                  <a:pt x="361" y="530"/>
                  <a:pt x="365" y="530"/>
                </a:cubicBezTo>
                <a:cubicBezTo>
                  <a:pt x="370" y="530"/>
                  <a:pt x="371" y="530"/>
                  <a:pt x="380" y="544"/>
                </a:cubicBezTo>
                <a:cubicBezTo>
                  <a:pt x="391" y="561"/>
                  <a:pt x="401" y="577"/>
                  <a:pt x="419" y="577"/>
                </a:cubicBezTo>
                <a:cubicBezTo>
                  <a:pt x="427" y="577"/>
                  <a:pt x="434" y="574"/>
                  <a:pt x="443" y="569"/>
                </a:cubicBezTo>
                <a:cubicBezTo>
                  <a:pt x="474" y="554"/>
                  <a:pt x="471" y="536"/>
                  <a:pt x="459" y="503"/>
                </a:cubicBezTo>
                <a:cubicBezTo>
                  <a:pt x="452" y="486"/>
                  <a:pt x="452" y="486"/>
                  <a:pt x="468" y="470"/>
                </a:cubicBezTo>
                <a:cubicBezTo>
                  <a:pt x="477" y="462"/>
                  <a:pt x="482" y="457"/>
                  <a:pt x="486" y="457"/>
                </a:cubicBezTo>
                <a:cubicBezTo>
                  <a:pt x="489" y="457"/>
                  <a:pt x="496" y="460"/>
                  <a:pt x="503" y="463"/>
                </a:cubicBezTo>
                <a:cubicBezTo>
                  <a:pt x="518" y="470"/>
                  <a:pt x="527" y="474"/>
                  <a:pt x="536" y="474"/>
                </a:cubicBezTo>
                <a:cubicBezTo>
                  <a:pt x="554" y="474"/>
                  <a:pt x="562" y="460"/>
                  <a:pt x="568" y="449"/>
                </a:cubicBezTo>
                <a:cubicBezTo>
                  <a:pt x="585" y="419"/>
                  <a:pt x="575" y="408"/>
                  <a:pt x="545" y="386"/>
                </a:cubicBezTo>
                <a:close/>
                <a:moveTo>
                  <a:pt x="542" y="434"/>
                </a:moveTo>
                <a:cubicBezTo>
                  <a:pt x="538" y="440"/>
                  <a:pt x="536" y="443"/>
                  <a:pt x="536" y="444"/>
                </a:cubicBezTo>
                <a:cubicBezTo>
                  <a:pt x="532" y="444"/>
                  <a:pt x="521" y="438"/>
                  <a:pt x="515" y="436"/>
                </a:cubicBezTo>
                <a:cubicBezTo>
                  <a:pt x="483" y="421"/>
                  <a:pt x="469" y="428"/>
                  <a:pt x="447" y="448"/>
                </a:cubicBezTo>
                <a:cubicBezTo>
                  <a:pt x="422" y="473"/>
                  <a:pt x="419" y="484"/>
                  <a:pt x="430" y="514"/>
                </a:cubicBezTo>
                <a:cubicBezTo>
                  <a:pt x="435" y="527"/>
                  <a:pt x="438" y="535"/>
                  <a:pt x="438" y="537"/>
                </a:cubicBezTo>
                <a:cubicBezTo>
                  <a:pt x="437" y="537"/>
                  <a:pt x="436" y="539"/>
                  <a:pt x="429" y="542"/>
                </a:cubicBezTo>
                <a:cubicBezTo>
                  <a:pt x="422" y="546"/>
                  <a:pt x="420" y="546"/>
                  <a:pt x="420" y="547"/>
                </a:cubicBezTo>
                <a:cubicBezTo>
                  <a:pt x="417" y="545"/>
                  <a:pt x="408" y="532"/>
                  <a:pt x="406" y="528"/>
                </a:cubicBezTo>
                <a:cubicBezTo>
                  <a:pt x="396" y="512"/>
                  <a:pt x="386" y="499"/>
                  <a:pt x="365" y="499"/>
                </a:cubicBezTo>
                <a:cubicBezTo>
                  <a:pt x="360" y="499"/>
                  <a:pt x="352" y="500"/>
                  <a:pt x="343" y="502"/>
                </a:cubicBezTo>
                <a:cubicBezTo>
                  <a:pt x="308" y="509"/>
                  <a:pt x="299" y="518"/>
                  <a:pt x="292" y="550"/>
                </a:cubicBezTo>
                <a:cubicBezTo>
                  <a:pt x="291" y="555"/>
                  <a:pt x="288" y="570"/>
                  <a:pt x="287" y="572"/>
                </a:cubicBezTo>
                <a:cubicBezTo>
                  <a:pt x="287" y="572"/>
                  <a:pt x="283" y="572"/>
                  <a:pt x="278" y="572"/>
                </a:cubicBezTo>
                <a:cubicBezTo>
                  <a:pt x="270" y="571"/>
                  <a:pt x="267" y="570"/>
                  <a:pt x="266" y="570"/>
                </a:cubicBezTo>
                <a:cubicBezTo>
                  <a:pt x="266" y="570"/>
                  <a:pt x="266" y="570"/>
                  <a:pt x="266" y="570"/>
                </a:cubicBezTo>
                <a:cubicBezTo>
                  <a:pt x="265" y="567"/>
                  <a:pt x="265" y="554"/>
                  <a:pt x="265" y="549"/>
                </a:cubicBezTo>
                <a:cubicBezTo>
                  <a:pt x="265" y="514"/>
                  <a:pt x="259" y="505"/>
                  <a:pt x="225" y="491"/>
                </a:cubicBezTo>
                <a:cubicBezTo>
                  <a:pt x="187" y="476"/>
                  <a:pt x="176" y="484"/>
                  <a:pt x="157" y="504"/>
                </a:cubicBezTo>
                <a:cubicBezTo>
                  <a:pt x="153" y="508"/>
                  <a:pt x="143" y="518"/>
                  <a:pt x="141" y="519"/>
                </a:cubicBezTo>
                <a:cubicBezTo>
                  <a:pt x="141" y="519"/>
                  <a:pt x="138" y="517"/>
                  <a:pt x="132" y="512"/>
                </a:cubicBezTo>
                <a:cubicBezTo>
                  <a:pt x="126" y="507"/>
                  <a:pt x="125" y="506"/>
                  <a:pt x="125" y="506"/>
                </a:cubicBezTo>
                <a:cubicBezTo>
                  <a:pt x="125" y="503"/>
                  <a:pt x="133" y="491"/>
                  <a:pt x="136" y="487"/>
                </a:cubicBezTo>
                <a:cubicBezTo>
                  <a:pt x="154" y="459"/>
                  <a:pt x="153" y="447"/>
                  <a:pt x="132" y="418"/>
                </a:cubicBezTo>
                <a:cubicBezTo>
                  <a:pt x="115" y="394"/>
                  <a:pt x="103" y="384"/>
                  <a:pt x="71" y="391"/>
                </a:cubicBezTo>
                <a:cubicBezTo>
                  <a:pt x="62" y="392"/>
                  <a:pt x="53" y="394"/>
                  <a:pt x="48" y="395"/>
                </a:cubicBezTo>
                <a:cubicBezTo>
                  <a:pt x="47" y="393"/>
                  <a:pt x="44" y="387"/>
                  <a:pt x="44" y="385"/>
                </a:cubicBezTo>
                <a:cubicBezTo>
                  <a:pt x="43" y="382"/>
                  <a:pt x="41" y="376"/>
                  <a:pt x="40" y="375"/>
                </a:cubicBezTo>
                <a:cubicBezTo>
                  <a:pt x="42" y="373"/>
                  <a:pt x="56" y="367"/>
                  <a:pt x="62" y="364"/>
                </a:cubicBezTo>
                <a:cubicBezTo>
                  <a:pt x="92" y="351"/>
                  <a:pt x="95" y="340"/>
                  <a:pt x="94" y="306"/>
                </a:cubicBezTo>
                <a:cubicBezTo>
                  <a:pt x="92" y="270"/>
                  <a:pt x="88" y="260"/>
                  <a:pt x="57" y="248"/>
                </a:cubicBezTo>
                <a:cubicBezTo>
                  <a:pt x="52" y="246"/>
                  <a:pt x="38" y="241"/>
                  <a:pt x="37" y="240"/>
                </a:cubicBezTo>
                <a:cubicBezTo>
                  <a:pt x="37" y="239"/>
                  <a:pt x="37" y="235"/>
                  <a:pt x="39" y="229"/>
                </a:cubicBezTo>
                <a:cubicBezTo>
                  <a:pt x="41" y="223"/>
                  <a:pt x="42" y="219"/>
                  <a:pt x="44" y="219"/>
                </a:cubicBezTo>
                <a:cubicBezTo>
                  <a:pt x="48" y="219"/>
                  <a:pt x="54" y="220"/>
                  <a:pt x="62" y="221"/>
                </a:cubicBezTo>
                <a:cubicBezTo>
                  <a:pt x="69" y="223"/>
                  <a:pt x="75" y="223"/>
                  <a:pt x="80" y="223"/>
                </a:cubicBezTo>
                <a:cubicBezTo>
                  <a:pt x="102" y="223"/>
                  <a:pt x="111" y="210"/>
                  <a:pt x="123" y="191"/>
                </a:cubicBezTo>
                <a:cubicBezTo>
                  <a:pt x="142" y="157"/>
                  <a:pt x="142" y="147"/>
                  <a:pt x="124" y="121"/>
                </a:cubicBezTo>
                <a:cubicBezTo>
                  <a:pt x="121" y="118"/>
                  <a:pt x="113" y="106"/>
                  <a:pt x="112" y="104"/>
                </a:cubicBezTo>
                <a:cubicBezTo>
                  <a:pt x="112" y="104"/>
                  <a:pt x="114" y="102"/>
                  <a:pt x="119" y="97"/>
                </a:cubicBezTo>
                <a:cubicBezTo>
                  <a:pt x="125" y="91"/>
                  <a:pt x="128" y="90"/>
                  <a:pt x="127" y="90"/>
                </a:cubicBezTo>
                <a:cubicBezTo>
                  <a:pt x="131" y="91"/>
                  <a:pt x="141" y="100"/>
                  <a:pt x="144" y="103"/>
                </a:cubicBezTo>
                <a:cubicBezTo>
                  <a:pt x="155" y="113"/>
                  <a:pt x="164" y="121"/>
                  <a:pt x="178" y="121"/>
                </a:cubicBezTo>
                <a:cubicBezTo>
                  <a:pt x="187" y="121"/>
                  <a:pt x="196" y="117"/>
                  <a:pt x="206" y="112"/>
                </a:cubicBezTo>
                <a:cubicBezTo>
                  <a:pt x="235" y="97"/>
                  <a:pt x="240" y="87"/>
                  <a:pt x="236" y="55"/>
                </a:cubicBezTo>
                <a:cubicBezTo>
                  <a:pt x="236" y="50"/>
                  <a:pt x="235" y="37"/>
                  <a:pt x="235" y="35"/>
                </a:cubicBezTo>
                <a:cubicBezTo>
                  <a:pt x="236" y="34"/>
                  <a:pt x="238" y="33"/>
                  <a:pt x="247" y="31"/>
                </a:cubicBezTo>
                <a:cubicBezTo>
                  <a:pt x="249" y="31"/>
                  <a:pt x="253" y="30"/>
                  <a:pt x="255" y="29"/>
                </a:cubicBezTo>
                <a:cubicBezTo>
                  <a:pt x="256" y="31"/>
                  <a:pt x="259" y="35"/>
                  <a:pt x="263" y="48"/>
                </a:cubicBezTo>
                <a:cubicBezTo>
                  <a:pt x="273" y="81"/>
                  <a:pt x="284" y="86"/>
                  <a:pt x="319" y="88"/>
                </a:cubicBezTo>
                <a:cubicBezTo>
                  <a:pt x="325" y="89"/>
                  <a:pt x="331" y="89"/>
                  <a:pt x="335" y="89"/>
                </a:cubicBezTo>
                <a:cubicBezTo>
                  <a:pt x="361" y="89"/>
                  <a:pt x="369" y="81"/>
                  <a:pt x="379" y="61"/>
                </a:cubicBezTo>
                <a:cubicBezTo>
                  <a:pt x="382" y="54"/>
                  <a:pt x="389" y="41"/>
                  <a:pt x="390" y="40"/>
                </a:cubicBezTo>
                <a:cubicBezTo>
                  <a:pt x="392" y="40"/>
                  <a:pt x="398" y="42"/>
                  <a:pt x="401" y="43"/>
                </a:cubicBezTo>
                <a:cubicBezTo>
                  <a:pt x="408" y="46"/>
                  <a:pt x="410" y="47"/>
                  <a:pt x="410" y="47"/>
                </a:cubicBezTo>
                <a:cubicBezTo>
                  <a:pt x="410" y="50"/>
                  <a:pt x="406" y="66"/>
                  <a:pt x="405" y="71"/>
                </a:cubicBezTo>
                <a:cubicBezTo>
                  <a:pt x="397" y="100"/>
                  <a:pt x="404" y="110"/>
                  <a:pt x="433" y="133"/>
                </a:cubicBezTo>
                <a:cubicBezTo>
                  <a:pt x="455" y="151"/>
                  <a:pt x="470" y="156"/>
                  <a:pt x="499" y="138"/>
                </a:cubicBezTo>
                <a:cubicBezTo>
                  <a:pt x="503" y="136"/>
                  <a:pt x="515" y="129"/>
                  <a:pt x="517" y="129"/>
                </a:cubicBezTo>
                <a:cubicBezTo>
                  <a:pt x="518" y="129"/>
                  <a:pt x="520" y="131"/>
                  <a:pt x="524" y="137"/>
                </a:cubicBezTo>
                <a:cubicBezTo>
                  <a:pt x="529" y="143"/>
                  <a:pt x="530" y="145"/>
                  <a:pt x="530" y="145"/>
                </a:cubicBezTo>
                <a:cubicBezTo>
                  <a:pt x="530" y="145"/>
                  <a:pt x="530" y="145"/>
                  <a:pt x="530" y="145"/>
                </a:cubicBezTo>
                <a:cubicBezTo>
                  <a:pt x="529" y="148"/>
                  <a:pt x="524" y="153"/>
                  <a:pt x="515" y="160"/>
                </a:cubicBezTo>
                <a:cubicBezTo>
                  <a:pt x="489" y="183"/>
                  <a:pt x="489" y="195"/>
                  <a:pt x="500" y="227"/>
                </a:cubicBezTo>
                <a:cubicBezTo>
                  <a:pt x="512" y="260"/>
                  <a:pt x="520" y="269"/>
                  <a:pt x="553" y="271"/>
                </a:cubicBezTo>
                <a:cubicBezTo>
                  <a:pt x="570" y="272"/>
                  <a:pt x="575" y="273"/>
                  <a:pt x="576" y="273"/>
                </a:cubicBezTo>
                <a:cubicBezTo>
                  <a:pt x="576" y="274"/>
                  <a:pt x="576" y="276"/>
                  <a:pt x="577" y="284"/>
                </a:cubicBezTo>
                <a:cubicBezTo>
                  <a:pt x="577" y="291"/>
                  <a:pt x="577" y="294"/>
                  <a:pt x="577" y="294"/>
                </a:cubicBezTo>
                <a:cubicBezTo>
                  <a:pt x="575" y="295"/>
                  <a:pt x="562" y="297"/>
                  <a:pt x="557" y="298"/>
                </a:cubicBezTo>
                <a:cubicBezTo>
                  <a:pt x="522" y="303"/>
                  <a:pt x="514" y="313"/>
                  <a:pt x="506" y="346"/>
                </a:cubicBezTo>
                <a:cubicBezTo>
                  <a:pt x="498" y="379"/>
                  <a:pt x="502" y="393"/>
                  <a:pt x="527" y="410"/>
                </a:cubicBezTo>
                <a:cubicBezTo>
                  <a:pt x="532" y="414"/>
                  <a:pt x="545" y="423"/>
                  <a:pt x="546" y="425"/>
                </a:cubicBezTo>
                <a:cubicBezTo>
                  <a:pt x="546" y="426"/>
                  <a:pt x="545" y="428"/>
                  <a:pt x="542" y="434"/>
                </a:cubicBezTo>
                <a:close/>
                <a:moveTo>
                  <a:pt x="305" y="389"/>
                </a:moveTo>
                <a:cubicBezTo>
                  <a:pt x="302" y="363"/>
                  <a:pt x="298" y="356"/>
                  <a:pt x="275" y="342"/>
                </a:cubicBezTo>
                <a:cubicBezTo>
                  <a:pt x="256" y="330"/>
                  <a:pt x="245" y="328"/>
                  <a:pt x="222" y="339"/>
                </a:cubicBezTo>
                <a:cubicBezTo>
                  <a:pt x="173" y="361"/>
                  <a:pt x="173" y="361"/>
                  <a:pt x="173" y="361"/>
                </a:cubicBezTo>
                <a:cubicBezTo>
                  <a:pt x="157" y="367"/>
                  <a:pt x="144" y="373"/>
                  <a:pt x="141" y="387"/>
                </a:cubicBezTo>
                <a:cubicBezTo>
                  <a:pt x="138" y="400"/>
                  <a:pt x="148" y="411"/>
                  <a:pt x="160" y="425"/>
                </a:cubicBezTo>
                <a:cubicBezTo>
                  <a:pt x="188" y="456"/>
                  <a:pt x="225" y="477"/>
                  <a:pt x="265" y="485"/>
                </a:cubicBezTo>
                <a:cubicBezTo>
                  <a:pt x="274" y="487"/>
                  <a:pt x="281" y="488"/>
                  <a:pt x="285" y="488"/>
                </a:cubicBezTo>
                <a:cubicBezTo>
                  <a:pt x="293" y="488"/>
                  <a:pt x="300" y="485"/>
                  <a:pt x="305" y="480"/>
                </a:cubicBezTo>
                <a:cubicBezTo>
                  <a:pt x="312" y="471"/>
                  <a:pt x="312" y="459"/>
                  <a:pt x="310" y="439"/>
                </a:cubicBezTo>
                <a:cubicBezTo>
                  <a:pt x="308" y="422"/>
                  <a:pt x="306" y="406"/>
                  <a:pt x="305" y="389"/>
                </a:cubicBezTo>
                <a:close/>
                <a:moveTo>
                  <a:pt x="271" y="455"/>
                </a:moveTo>
                <a:cubicBezTo>
                  <a:pt x="238" y="449"/>
                  <a:pt x="206" y="431"/>
                  <a:pt x="183" y="404"/>
                </a:cubicBezTo>
                <a:cubicBezTo>
                  <a:pt x="181" y="402"/>
                  <a:pt x="176" y="397"/>
                  <a:pt x="174" y="394"/>
                </a:cubicBezTo>
                <a:cubicBezTo>
                  <a:pt x="177" y="392"/>
                  <a:pt x="182" y="389"/>
                  <a:pt x="185" y="388"/>
                </a:cubicBezTo>
                <a:cubicBezTo>
                  <a:pt x="234" y="366"/>
                  <a:pt x="234" y="366"/>
                  <a:pt x="234" y="366"/>
                </a:cubicBezTo>
                <a:cubicBezTo>
                  <a:pt x="238" y="365"/>
                  <a:pt x="245" y="362"/>
                  <a:pt x="247" y="362"/>
                </a:cubicBezTo>
                <a:cubicBezTo>
                  <a:pt x="249" y="362"/>
                  <a:pt x="255" y="366"/>
                  <a:pt x="258" y="368"/>
                </a:cubicBezTo>
                <a:cubicBezTo>
                  <a:pt x="273" y="377"/>
                  <a:pt x="273" y="377"/>
                  <a:pt x="275" y="392"/>
                </a:cubicBezTo>
                <a:cubicBezTo>
                  <a:pt x="276" y="409"/>
                  <a:pt x="278" y="425"/>
                  <a:pt x="280" y="445"/>
                </a:cubicBezTo>
                <a:cubicBezTo>
                  <a:pt x="281" y="451"/>
                  <a:pt x="281" y="454"/>
                  <a:pt x="281" y="457"/>
                </a:cubicBezTo>
                <a:cubicBezTo>
                  <a:pt x="278" y="457"/>
                  <a:pt x="275" y="456"/>
                  <a:pt x="271" y="455"/>
                </a:cubicBezTo>
                <a:close/>
                <a:moveTo>
                  <a:pt x="441" y="333"/>
                </a:moveTo>
                <a:cubicBezTo>
                  <a:pt x="424" y="329"/>
                  <a:pt x="408" y="326"/>
                  <a:pt x="391" y="322"/>
                </a:cubicBezTo>
                <a:cubicBezTo>
                  <a:pt x="364" y="316"/>
                  <a:pt x="355" y="322"/>
                  <a:pt x="338" y="337"/>
                </a:cubicBezTo>
                <a:cubicBezTo>
                  <a:pt x="318" y="355"/>
                  <a:pt x="316" y="361"/>
                  <a:pt x="318" y="387"/>
                </a:cubicBezTo>
                <a:cubicBezTo>
                  <a:pt x="324" y="441"/>
                  <a:pt x="324" y="441"/>
                  <a:pt x="324" y="441"/>
                </a:cubicBezTo>
                <a:cubicBezTo>
                  <a:pt x="325" y="456"/>
                  <a:pt x="328" y="481"/>
                  <a:pt x="351" y="481"/>
                </a:cubicBezTo>
                <a:cubicBezTo>
                  <a:pt x="359" y="481"/>
                  <a:pt x="367" y="478"/>
                  <a:pt x="381" y="472"/>
                </a:cubicBezTo>
                <a:cubicBezTo>
                  <a:pt x="420" y="455"/>
                  <a:pt x="452" y="425"/>
                  <a:pt x="472" y="388"/>
                </a:cubicBezTo>
                <a:cubicBezTo>
                  <a:pt x="478" y="377"/>
                  <a:pt x="484" y="365"/>
                  <a:pt x="479" y="353"/>
                </a:cubicBezTo>
                <a:cubicBezTo>
                  <a:pt x="473" y="341"/>
                  <a:pt x="460" y="337"/>
                  <a:pt x="441" y="333"/>
                </a:cubicBezTo>
                <a:close/>
                <a:moveTo>
                  <a:pt x="445" y="374"/>
                </a:moveTo>
                <a:cubicBezTo>
                  <a:pt x="428" y="405"/>
                  <a:pt x="401" y="430"/>
                  <a:pt x="369" y="444"/>
                </a:cubicBezTo>
                <a:cubicBezTo>
                  <a:pt x="366" y="445"/>
                  <a:pt x="360" y="448"/>
                  <a:pt x="356" y="450"/>
                </a:cubicBezTo>
                <a:cubicBezTo>
                  <a:pt x="355" y="447"/>
                  <a:pt x="355" y="444"/>
                  <a:pt x="354" y="438"/>
                </a:cubicBezTo>
                <a:cubicBezTo>
                  <a:pt x="349" y="384"/>
                  <a:pt x="349" y="384"/>
                  <a:pt x="349" y="384"/>
                </a:cubicBezTo>
                <a:cubicBezTo>
                  <a:pt x="347" y="370"/>
                  <a:pt x="347" y="370"/>
                  <a:pt x="359" y="359"/>
                </a:cubicBezTo>
                <a:cubicBezTo>
                  <a:pt x="368" y="351"/>
                  <a:pt x="370" y="349"/>
                  <a:pt x="372" y="349"/>
                </a:cubicBezTo>
                <a:cubicBezTo>
                  <a:pt x="374" y="349"/>
                  <a:pt x="379" y="351"/>
                  <a:pt x="385" y="352"/>
                </a:cubicBezTo>
                <a:cubicBezTo>
                  <a:pt x="401" y="355"/>
                  <a:pt x="418" y="359"/>
                  <a:pt x="435" y="362"/>
                </a:cubicBezTo>
                <a:cubicBezTo>
                  <a:pt x="441" y="364"/>
                  <a:pt x="446" y="365"/>
                  <a:pt x="449" y="366"/>
                </a:cubicBezTo>
                <a:cubicBezTo>
                  <a:pt x="448" y="368"/>
                  <a:pt x="447" y="370"/>
                  <a:pt x="445" y="374"/>
                </a:cubicBezTo>
                <a:close/>
                <a:moveTo>
                  <a:pt x="446" y="169"/>
                </a:moveTo>
                <a:cubicBezTo>
                  <a:pt x="433" y="154"/>
                  <a:pt x="424" y="145"/>
                  <a:pt x="412" y="145"/>
                </a:cubicBezTo>
                <a:cubicBezTo>
                  <a:pt x="397" y="145"/>
                  <a:pt x="390" y="158"/>
                  <a:pt x="382" y="171"/>
                </a:cubicBezTo>
                <a:cubicBezTo>
                  <a:pt x="354" y="221"/>
                  <a:pt x="354" y="221"/>
                  <a:pt x="354" y="221"/>
                </a:cubicBezTo>
                <a:cubicBezTo>
                  <a:pt x="340" y="244"/>
                  <a:pt x="340" y="251"/>
                  <a:pt x="351" y="273"/>
                </a:cubicBezTo>
                <a:cubicBezTo>
                  <a:pt x="363" y="298"/>
                  <a:pt x="369" y="303"/>
                  <a:pt x="393" y="308"/>
                </a:cubicBezTo>
                <a:cubicBezTo>
                  <a:pt x="447" y="320"/>
                  <a:pt x="447" y="320"/>
                  <a:pt x="447" y="320"/>
                </a:cubicBezTo>
                <a:cubicBezTo>
                  <a:pt x="457" y="322"/>
                  <a:pt x="464" y="323"/>
                  <a:pt x="469" y="323"/>
                </a:cubicBezTo>
                <a:cubicBezTo>
                  <a:pt x="477" y="323"/>
                  <a:pt x="484" y="321"/>
                  <a:pt x="488" y="316"/>
                </a:cubicBezTo>
                <a:cubicBezTo>
                  <a:pt x="496" y="307"/>
                  <a:pt x="496" y="295"/>
                  <a:pt x="494" y="280"/>
                </a:cubicBezTo>
                <a:cubicBezTo>
                  <a:pt x="491" y="238"/>
                  <a:pt x="474" y="200"/>
                  <a:pt x="446" y="169"/>
                </a:cubicBezTo>
                <a:close/>
                <a:moveTo>
                  <a:pt x="454" y="290"/>
                </a:moveTo>
                <a:cubicBezTo>
                  <a:pt x="400" y="279"/>
                  <a:pt x="400" y="279"/>
                  <a:pt x="400" y="279"/>
                </a:cubicBezTo>
                <a:cubicBezTo>
                  <a:pt x="386" y="276"/>
                  <a:pt x="386" y="276"/>
                  <a:pt x="378" y="260"/>
                </a:cubicBezTo>
                <a:cubicBezTo>
                  <a:pt x="376" y="256"/>
                  <a:pt x="373" y="251"/>
                  <a:pt x="373" y="249"/>
                </a:cubicBezTo>
                <a:cubicBezTo>
                  <a:pt x="374" y="247"/>
                  <a:pt x="378" y="239"/>
                  <a:pt x="380" y="236"/>
                </a:cubicBezTo>
                <a:cubicBezTo>
                  <a:pt x="409" y="186"/>
                  <a:pt x="409" y="186"/>
                  <a:pt x="409" y="186"/>
                </a:cubicBezTo>
                <a:cubicBezTo>
                  <a:pt x="410" y="185"/>
                  <a:pt x="412" y="181"/>
                  <a:pt x="413" y="179"/>
                </a:cubicBezTo>
                <a:cubicBezTo>
                  <a:pt x="417" y="182"/>
                  <a:pt x="421" y="187"/>
                  <a:pt x="423" y="189"/>
                </a:cubicBezTo>
                <a:cubicBezTo>
                  <a:pt x="447" y="215"/>
                  <a:pt x="461" y="248"/>
                  <a:pt x="464" y="283"/>
                </a:cubicBezTo>
                <a:cubicBezTo>
                  <a:pt x="464" y="287"/>
                  <a:pt x="464" y="290"/>
                  <a:pt x="464" y="292"/>
                </a:cubicBezTo>
                <a:cubicBezTo>
                  <a:pt x="461" y="292"/>
                  <a:pt x="456" y="291"/>
                  <a:pt x="454" y="2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1" name="Freeform 299"/>
          <p:cNvSpPr>
            <a:spLocks noEditPoints="1"/>
          </p:cNvSpPr>
          <p:nvPr/>
        </p:nvSpPr>
        <p:spPr bwMode="auto">
          <a:xfrm>
            <a:off x="20334288" y="2119313"/>
            <a:ext cx="669926" cy="479426"/>
          </a:xfrm>
          <a:custGeom>
            <a:avLst/>
            <a:gdLst>
              <a:gd name="T0" fmla="*/ 190 w 881"/>
              <a:gd name="T1" fmla="*/ 459 h 629"/>
              <a:gd name="T2" fmla="*/ 241 w 881"/>
              <a:gd name="T3" fmla="*/ 370 h 629"/>
              <a:gd name="T4" fmla="*/ 197 w 881"/>
              <a:gd name="T5" fmla="*/ 404 h 629"/>
              <a:gd name="T6" fmla="*/ 233 w 881"/>
              <a:gd name="T7" fmla="*/ 425 h 629"/>
              <a:gd name="T8" fmla="*/ 830 w 881"/>
              <a:gd name="T9" fmla="*/ 206 h 629"/>
              <a:gd name="T10" fmla="*/ 790 w 881"/>
              <a:gd name="T11" fmla="*/ 118 h 629"/>
              <a:gd name="T12" fmla="*/ 750 w 881"/>
              <a:gd name="T13" fmla="*/ 74 h 629"/>
              <a:gd name="T14" fmla="*/ 659 w 881"/>
              <a:gd name="T15" fmla="*/ 43 h 629"/>
              <a:gd name="T16" fmla="*/ 601 w 881"/>
              <a:gd name="T17" fmla="*/ 42 h 629"/>
              <a:gd name="T18" fmla="*/ 513 w 881"/>
              <a:gd name="T19" fmla="*/ 81 h 629"/>
              <a:gd name="T20" fmla="*/ 471 w 881"/>
              <a:gd name="T21" fmla="*/ 123 h 629"/>
              <a:gd name="T22" fmla="*/ 438 w 881"/>
              <a:gd name="T23" fmla="*/ 214 h 629"/>
              <a:gd name="T24" fmla="*/ 406 w 881"/>
              <a:gd name="T25" fmla="*/ 339 h 629"/>
              <a:gd name="T26" fmla="*/ 499 w 881"/>
              <a:gd name="T27" fmla="*/ 354 h 629"/>
              <a:gd name="T28" fmla="*/ 545 w 881"/>
              <a:gd name="T29" fmla="*/ 473 h 629"/>
              <a:gd name="T30" fmla="*/ 638 w 881"/>
              <a:gd name="T31" fmla="*/ 414 h 629"/>
              <a:gd name="T32" fmla="*/ 736 w 881"/>
              <a:gd name="T33" fmla="*/ 467 h 629"/>
              <a:gd name="T34" fmla="*/ 775 w 881"/>
              <a:gd name="T35" fmla="*/ 350 h 629"/>
              <a:gd name="T36" fmla="*/ 868 w 881"/>
              <a:gd name="T37" fmla="*/ 329 h 629"/>
              <a:gd name="T38" fmla="*/ 832 w 881"/>
              <a:gd name="T39" fmla="*/ 330 h 629"/>
              <a:gd name="T40" fmla="*/ 739 w 881"/>
              <a:gd name="T41" fmla="*/ 339 h 629"/>
              <a:gd name="T42" fmla="*/ 724 w 881"/>
              <a:gd name="T43" fmla="*/ 440 h 629"/>
              <a:gd name="T44" fmla="*/ 643 w 881"/>
              <a:gd name="T45" fmla="*/ 383 h 629"/>
              <a:gd name="T46" fmla="*/ 568 w 881"/>
              <a:gd name="T47" fmla="*/ 448 h 629"/>
              <a:gd name="T48" fmla="*/ 549 w 881"/>
              <a:gd name="T49" fmla="*/ 410 h 629"/>
              <a:gd name="T50" fmla="*/ 468 w 881"/>
              <a:gd name="T51" fmla="*/ 331 h 629"/>
              <a:gd name="T52" fmla="*/ 429 w 881"/>
              <a:gd name="T53" fmla="*/ 316 h 629"/>
              <a:gd name="T54" fmla="*/ 451 w 881"/>
              <a:gd name="T55" fmla="*/ 186 h 629"/>
              <a:gd name="T56" fmla="*/ 437 w 881"/>
              <a:gd name="T57" fmla="*/ 148 h 629"/>
              <a:gd name="T58" fmla="*/ 530 w 881"/>
              <a:gd name="T59" fmla="*/ 139 h 629"/>
              <a:gd name="T60" fmla="*/ 546 w 881"/>
              <a:gd name="T61" fmla="*/ 38 h 629"/>
              <a:gd name="T62" fmla="*/ 626 w 881"/>
              <a:gd name="T63" fmla="*/ 95 h 629"/>
              <a:gd name="T64" fmla="*/ 701 w 881"/>
              <a:gd name="T65" fmla="*/ 30 h 629"/>
              <a:gd name="T66" fmla="*/ 721 w 881"/>
              <a:gd name="T67" fmla="*/ 66 h 629"/>
              <a:gd name="T68" fmla="*/ 829 w 881"/>
              <a:gd name="T69" fmla="*/ 138 h 629"/>
              <a:gd name="T70" fmla="*/ 815 w 881"/>
              <a:gd name="T71" fmla="*/ 180 h 629"/>
              <a:gd name="T72" fmla="*/ 843 w 881"/>
              <a:gd name="T73" fmla="*/ 305 h 629"/>
              <a:gd name="T74" fmla="*/ 334 w 881"/>
              <a:gd name="T75" fmla="*/ 365 h 629"/>
              <a:gd name="T76" fmla="*/ 291 w 881"/>
              <a:gd name="T77" fmla="*/ 218 h 629"/>
              <a:gd name="T78" fmla="*/ 191 w 881"/>
              <a:gd name="T79" fmla="*/ 287 h 629"/>
              <a:gd name="T80" fmla="*/ 74 w 881"/>
              <a:gd name="T81" fmla="*/ 252 h 629"/>
              <a:gd name="T82" fmla="*/ 54 w 881"/>
              <a:gd name="T83" fmla="*/ 424 h 629"/>
              <a:gd name="T84" fmla="*/ 99 w 881"/>
              <a:gd name="T85" fmla="*/ 522 h 629"/>
              <a:gd name="T86" fmla="*/ 221 w 881"/>
              <a:gd name="T87" fmla="*/ 629 h 629"/>
              <a:gd name="T88" fmla="*/ 299 w 881"/>
              <a:gd name="T89" fmla="*/ 513 h 629"/>
              <a:gd name="T90" fmla="*/ 379 w 881"/>
              <a:gd name="T91" fmla="*/ 504 h 629"/>
              <a:gd name="T92" fmla="*/ 394 w 881"/>
              <a:gd name="T93" fmla="*/ 455 h 629"/>
              <a:gd name="T94" fmla="*/ 324 w 881"/>
              <a:gd name="T95" fmla="*/ 469 h 629"/>
              <a:gd name="T96" fmla="*/ 251 w 881"/>
              <a:gd name="T97" fmla="*/ 594 h 629"/>
              <a:gd name="T98" fmla="*/ 206 w 881"/>
              <a:gd name="T99" fmla="*/ 566 h 629"/>
              <a:gd name="T100" fmla="*/ 53 w 881"/>
              <a:gd name="T101" fmla="*/ 501 h 629"/>
              <a:gd name="T102" fmla="*/ 119 w 881"/>
              <a:gd name="T103" fmla="*/ 393 h 629"/>
              <a:gd name="T104" fmla="*/ 107 w 881"/>
              <a:gd name="T105" fmla="*/ 265 h 629"/>
              <a:gd name="T106" fmla="*/ 206 w 881"/>
              <a:gd name="T107" fmla="*/ 317 h 629"/>
              <a:gd name="T108" fmla="*/ 308 w 881"/>
              <a:gd name="T109" fmla="*/ 256 h 629"/>
              <a:gd name="T110" fmla="*/ 306 w 881"/>
              <a:gd name="T111" fmla="*/ 377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81" h="629">
                <a:moveTo>
                  <a:pt x="241" y="370"/>
                </a:moveTo>
                <a:cubicBezTo>
                  <a:pt x="217" y="356"/>
                  <a:pt x="184" y="365"/>
                  <a:pt x="171" y="389"/>
                </a:cubicBezTo>
                <a:cubicBezTo>
                  <a:pt x="156" y="414"/>
                  <a:pt x="165" y="445"/>
                  <a:pt x="190" y="459"/>
                </a:cubicBezTo>
                <a:cubicBezTo>
                  <a:pt x="197" y="464"/>
                  <a:pt x="206" y="466"/>
                  <a:pt x="215" y="466"/>
                </a:cubicBezTo>
                <a:cubicBezTo>
                  <a:pt x="233" y="466"/>
                  <a:pt x="250" y="456"/>
                  <a:pt x="260" y="440"/>
                </a:cubicBezTo>
                <a:cubicBezTo>
                  <a:pt x="274" y="416"/>
                  <a:pt x="265" y="384"/>
                  <a:pt x="241" y="370"/>
                </a:cubicBezTo>
                <a:close/>
                <a:moveTo>
                  <a:pt x="233" y="425"/>
                </a:moveTo>
                <a:cubicBezTo>
                  <a:pt x="228" y="435"/>
                  <a:pt x="214" y="438"/>
                  <a:pt x="205" y="433"/>
                </a:cubicBezTo>
                <a:cubicBezTo>
                  <a:pt x="195" y="427"/>
                  <a:pt x="191" y="414"/>
                  <a:pt x="197" y="404"/>
                </a:cubicBezTo>
                <a:cubicBezTo>
                  <a:pt x="201" y="397"/>
                  <a:pt x="207" y="394"/>
                  <a:pt x="215" y="394"/>
                </a:cubicBezTo>
                <a:cubicBezTo>
                  <a:pt x="219" y="394"/>
                  <a:pt x="222" y="395"/>
                  <a:pt x="226" y="396"/>
                </a:cubicBezTo>
                <a:cubicBezTo>
                  <a:pt x="235" y="402"/>
                  <a:pt x="239" y="415"/>
                  <a:pt x="233" y="425"/>
                </a:cubicBezTo>
                <a:close/>
                <a:moveTo>
                  <a:pt x="831" y="264"/>
                </a:moveTo>
                <a:cubicBezTo>
                  <a:pt x="810" y="253"/>
                  <a:pt x="810" y="253"/>
                  <a:pt x="809" y="235"/>
                </a:cubicBezTo>
                <a:cubicBezTo>
                  <a:pt x="809" y="218"/>
                  <a:pt x="809" y="218"/>
                  <a:pt x="830" y="206"/>
                </a:cubicBezTo>
                <a:cubicBezTo>
                  <a:pt x="868" y="184"/>
                  <a:pt x="879" y="173"/>
                  <a:pt x="862" y="137"/>
                </a:cubicBezTo>
                <a:cubicBezTo>
                  <a:pt x="857" y="124"/>
                  <a:pt x="849" y="108"/>
                  <a:pt x="829" y="108"/>
                </a:cubicBezTo>
                <a:cubicBezTo>
                  <a:pt x="820" y="108"/>
                  <a:pt x="809" y="112"/>
                  <a:pt x="790" y="118"/>
                </a:cubicBezTo>
                <a:cubicBezTo>
                  <a:pt x="782" y="121"/>
                  <a:pt x="774" y="123"/>
                  <a:pt x="770" y="123"/>
                </a:cubicBezTo>
                <a:cubicBezTo>
                  <a:pt x="768" y="123"/>
                  <a:pt x="766" y="123"/>
                  <a:pt x="756" y="114"/>
                </a:cubicBezTo>
                <a:cubicBezTo>
                  <a:pt x="743" y="101"/>
                  <a:pt x="743" y="101"/>
                  <a:pt x="750" y="74"/>
                </a:cubicBezTo>
                <a:cubicBezTo>
                  <a:pt x="761" y="35"/>
                  <a:pt x="761" y="19"/>
                  <a:pt x="723" y="5"/>
                </a:cubicBezTo>
                <a:cubicBezTo>
                  <a:pt x="716" y="2"/>
                  <a:pt x="708" y="0"/>
                  <a:pt x="701" y="0"/>
                </a:cubicBezTo>
                <a:cubicBezTo>
                  <a:pt x="680" y="0"/>
                  <a:pt x="671" y="19"/>
                  <a:pt x="659" y="43"/>
                </a:cubicBezTo>
                <a:cubicBezTo>
                  <a:pt x="649" y="64"/>
                  <a:pt x="649" y="64"/>
                  <a:pt x="631" y="64"/>
                </a:cubicBezTo>
                <a:cubicBezTo>
                  <a:pt x="626" y="64"/>
                  <a:pt x="626" y="64"/>
                  <a:pt x="626" y="64"/>
                </a:cubicBezTo>
                <a:cubicBezTo>
                  <a:pt x="614" y="64"/>
                  <a:pt x="614" y="64"/>
                  <a:pt x="601" y="42"/>
                </a:cubicBezTo>
                <a:cubicBezTo>
                  <a:pt x="588" y="19"/>
                  <a:pt x="578" y="3"/>
                  <a:pt x="559" y="3"/>
                </a:cubicBezTo>
                <a:cubicBezTo>
                  <a:pt x="550" y="3"/>
                  <a:pt x="542" y="7"/>
                  <a:pt x="533" y="11"/>
                </a:cubicBezTo>
                <a:cubicBezTo>
                  <a:pt x="496" y="28"/>
                  <a:pt x="500" y="43"/>
                  <a:pt x="513" y="81"/>
                </a:cubicBezTo>
                <a:cubicBezTo>
                  <a:pt x="521" y="105"/>
                  <a:pt x="521" y="105"/>
                  <a:pt x="509" y="118"/>
                </a:cubicBezTo>
                <a:cubicBezTo>
                  <a:pt x="499" y="128"/>
                  <a:pt x="497" y="128"/>
                  <a:pt x="494" y="128"/>
                </a:cubicBezTo>
                <a:cubicBezTo>
                  <a:pt x="490" y="128"/>
                  <a:pt x="482" y="126"/>
                  <a:pt x="471" y="123"/>
                </a:cubicBezTo>
                <a:cubicBezTo>
                  <a:pt x="456" y="120"/>
                  <a:pt x="445" y="117"/>
                  <a:pt x="437" y="117"/>
                </a:cubicBezTo>
                <a:cubicBezTo>
                  <a:pt x="413" y="117"/>
                  <a:pt x="407" y="134"/>
                  <a:pt x="402" y="148"/>
                </a:cubicBezTo>
                <a:cubicBezTo>
                  <a:pt x="388" y="186"/>
                  <a:pt x="400" y="196"/>
                  <a:pt x="438" y="214"/>
                </a:cubicBezTo>
                <a:cubicBezTo>
                  <a:pt x="460" y="225"/>
                  <a:pt x="460" y="225"/>
                  <a:pt x="460" y="241"/>
                </a:cubicBezTo>
                <a:cubicBezTo>
                  <a:pt x="460" y="260"/>
                  <a:pt x="460" y="260"/>
                  <a:pt x="437" y="273"/>
                </a:cubicBezTo>
                <a:cubicBezTo>
                  <a:pt x="400" y="295"/>
                  <a:pt x="390" y="305"/>
                  <a:pt x="406" y="339"/>
                </a:cubicBezTo>
                <a:cubicBezTo>
                  <a:pt x="412" y="354"/>
                  <a:pt x="420" y="369"/>
                  <a:pt x="440" y="369"/>
                </a:cubicBezTo>
                <a:cubicBezTo>
                  <a:pt x="449" y="369"/>
                  <a:pt x="460" y="366"/>
                  <a:pt x="478" y="360"/>
                </a:cubicBezTo>
                <a:cubicBezTo>
                  <a:pt x="486" y="357"/>
                  <a:pt x="495" y="354"/>
                  <a:pt x="499" y="354"/>
                </a:cubicBezTo>
                <a:cubicBezTo>
                  <a:pt x="502" y="354"/>
                  <a:pt x="504" y="356"/>
                  <a:pt x="513" y="364"/>
                </a:cubicBezTo>
                <a:cubicBezTo>
                  <a:pt x="526" y="377"/>
                  <a:pt x="526" y="377"/>
                  <a:pt x="519" y="402"/>
                </a:cubicBezTo>
                <a:cubicBezTo>
                  <a:pt x="508" y="443"/>
                  <a:pt x="508" y="459"/>
                  <a:pt x="545" y="473"/>
                </a:cubicBezTo>
                <a:cubicBezTo>
                  <a:pt x="554" y="476"/>
                  <a:pt x="561" y="478"/>
                  <a:pt x="568" y="478"/>
                </a:cubicBezTo>
                <a:cubicBezTo>
                  <a:pt x="589" y="478"/>
                  <a:pt x="598" y="460"/>
                  <a:pt x="609" y="436"/>
                </a:cubicBezTo>
                <a:cubicBezTo>
                  <a:pt x="620" y="414"/>
                  <a:pt x="620" y="414"/>
                  <a:pt x="638" y="414"/>
                </a:cubicBezTo>
                <a:cubicBezTo>
                  <a:pt x="643" y="414"/>
                  <a:pt x="643" y="414"/>
                  <a:pt x="643" y="414"/>
                </a:cubicBezTo>
                <a:cubicBezTo>
                  <a:pt x="655" y="414"/>
                  <a:pt x="655" y="414"/>
                  <a:pt x="668" y="435"/>
                </a:cubicBezTo>
                <a:cubicBezTo>
                  <a:pt x="686" y="466"/>
                  <a:pt x="699" y="484"/>
                  <a:pt x="736" y="467"/>
                </a:cubicBezTo>
                <a:cubicBezTo>
                  <a:pt x="772" y="451"/>
                  <a:pt x="770" y="436"/>
                  <a:pt x="756" y="395"/>
                </a:cubicBezTo>
                <a:cubicBezTo>
                  <a:pt x="748" y="373"/>
                  <a:pt x="748" y="373"/>
                  <a:pt x="760" y="360"/>
                </a:cubicBezTo>
                <a:cubicBezTo>
                  <a:pt x="770" y="350"/>
                  <a:pt x="772" y="350"/>
                  <a:pt x="775" y="350"/>
                </a:cubicBezTo>
                <a:cubicBezTo>
                  <a:pt x="779" y="350"/>
                  <a:pt x="787" y="352"/>
                  <a:pt x="799" y="355"/>
                </a:cubicBezTo>
                <a:cubicBezTo>
                  <a:pt x="814" y="359"/>
                  <a:pt x="824" y="361"/>
                  <a:pt x="832" y="361"/>
                </a:cubicBezTo>
                <a:cubicBezTo>
                  <a:pt x="856" y="361"/>
                  <a:pt x="863" y="342"/>
                  <a:pt x="868" y="329"/>
                </a:cubicBezTo>
                <a:cubicBezTo>
                  <a:pt x="881" y="292"/>
                  <a:pt x="869" y="283"/>
                  <a:pt x="831" y="264"/>
                </a:cubicBezTo>
                <a:close/>
                <a:moveTo>
                  <a:pt x="839" y="318"/>
                </a:moveTo>
                <a:cubicBezTo>
                  <a:pt x="836" y="327"/>
                  <a:pt x="834" y="330"/>
                  <a:pt x="832" y="330"/>
                </a:cubicBezTo>
                <a:cubicBezTo>
                  <a:pt x="827" y="330"/>
                  <a:pt x="818" y="328"/>
                  <a:pt x="806" y="325"/>
                </a:cubicBezTo>
                <a:cubicBezTo>
                  <a:pt x="792" y="322"/>
                  <a:pt x="783" y="320"/>
                  <a:pt x="775" y="320"/>
                </a:cubicBezTo>
                <a:cubicBezTo>
                  <a:pt x="757" y="320"/>
                  <a:pt x="748" y="330"/>
                  <a:pt x="739" y="339"/>
                </a:cubicBezTo>
                <a:cubicBezTo>
                  <a:pt x="717" y="362"/>
                  <a:pt x="715" y="371"/>
                  <a:pt x="727" y="405"/>
                </a:cubicBezTo>
                <a:cubicBezTo>
                  <a:pt x="730" y="413"/>
                  <a:pt x="736" y="430"/>
                  <a:pt x="735" y="433"/>
                </a:cubicBezTo>
                <a:cubicBezTo>
                  <a:pt x="734" y="435"/>
                  <a:pt x="726" y="439"/>
                  <a:pt x="724" y="440"/>
                </a:cubicBezTo>
                <a:cubicBezTo>
                  <a:pt x="721" y="441"/>
                  <a:pt x="714" y="444"/>
                  <a:pt x="711" y="444"/>
                </a:cubicBezTo>
                <a:cubicBezTo>
                  <a:pt x="707" y="443"/>
                  <a:pt x="698" y="426"/>
                  <a:pt x="694" y="420"/>
                </a:cubicBezTo>
                <a:cubicBezTo>
                  <a:pt x="678" y="393"/>
                  <a:pt x="671" y="383"/>
                  <a:pt x="643" y="383"/>
                </a:cubicBezTo>
                <a:cubicBezTo>
                  <a:pt x="637" y="383"/>
                  <a:pt x="637" y="383"/>
                  <a:pt x="637" y="383"/>
                </a:cubicBezTo>
                <a:cubicBezTo>
                  <a:pt x="604" y="384"/>
                  <a:pt x="598" y="391"/>
                  <a:pt x="582" y="423"/>
                </a:cubicBezTo>
                <a:cubicBezTo>
                  <a:pt x="579" y="430"/>
                  <a:pt x="571" y="446"/>
                  <a:pt x="568" y="448"/>
                </a:cubicBezTo>
                <a:cubicBezTo>
                  <a:pt x="566" y="448"/>
                  <a:pt x="559" y="445"/>
                  <a:pt x="556" y="444"/>
                </a:cubicBezTo>
                <a:cubicBezTo>
                  <a:pt x="553" y="443"/>
                  <a:pt x="544" y="440"/>
                  <a:pt x="543" y="439"/>
                </a:cubicBezTo>
                <a:cubicBezTo>
                  <a:pt x="542" y="435"/>
                  <a:pt x="547" y="417"/>
                  <a:pt x="549" y="410"/>
                </a:cubicBezTo>
                <a:cubicBezTo>
                  <a:pt x="558" y="376"/>
                  <a:pt x="557" y="365"/>
                  <a:pt x="534" y="342"/>
                </a:cubicBezTo>
                <a:cubicBezTo>
                  <a:pt x="525" y="333"/>
                  <a:pt x="515" y="324"/>
                  <a:pt x="500" y="324"/>
                </a:cubicBezTo>
                <a:cubicBezTo>
                  <a:pt x="491" y="324"/>
                  <a:pt x="483" y="327"/>
                  <a:pt x="468" y="331"/>
                </a:cubicBezTo>
                <a:cubicBezTo>
                  <a:pt x="457" y="335"/>
                  <a:pt x="445" y="339"/>
                  <a:pt x="440" y="339"/>
                </a:cubicBezTo>
                <a:cubicBezTo>
                  <a:pt x="439" y="338"/>
                  <a:pt x="435" y="330"/>
                  <a:pt x="433" y="326"/>
                </a:cubicBezTo>
                <a:cubicBezTo>
                  <a:pt x="432" y="324"/>
                  <a:pt x="429" y="317"/>
                  <a:pt x="429" y="316"/>
                </a:cubicBezTo>
                <a:cubicBezTo>
                  <a:pt x="431" y="312"/>
                  <a:pt x="445" y="304"/>
                  <a:pt x="453" y="299"/>
                </a:cubicBezTo>
                <a:cubicBezTo>
                  <a:pt x="485" y="280"/>
                  <a:pt x="491" y="274"/>
                  <a:pt x="490" y="241"/>
                </a:cubicBezTo>
                <a:cubicBezTo>
                  <a:pt x="490" y="209"/>
                  <a:pt x="483" y="202"/>
                  <a:pt x="451" y="186"/>
                </a:cubicBezTo>
                <a:cubicBezTo>
                  <a:pt x="444" y="183"/>
                  <a:pt x="428" y="175"/>
                  <a:pt x="426" y="172"/>
                </a:cubicBezTo>
                <a:cubicBezTo>
                  <a:pt x="426" y="171"/>
                  <a:pt x="427" y="166"/>
                  <a:pt x="430" y="159"/>
                </a:cubicBezTo>
                <a:cubicBezTo>
                  <a:pt x="431" y="156"/>
                  <a:pt x="434" y="149"/>
                  <a:pt x="437" y="148"/>
                </a:cubicBezTo>
                <a:cubicBezTo>
                  <a:pt x="443" y="148"/>
                  <a:pt x="453" y="150"/>
                  <a:pt x="463" y="153"/>
                </a:cubicBezTo>
                <a:cubicBezTo>
                  <a:pt x="477" y="156"/>
                  <a:pt x="486" y="158"/>
                  <a:pt x="494" y="158"/>
                </a:cubicBezTo>
                <a:cubicBezTo>
                  <a:pt x="512" y="158"/>
                  <a:pt x="521" y="148"/>
                  <a:pt x="530" y="139"/>
                </a:cubicBezTo>
                <a:cubicBezTo>
                  <a:pt x="554" y="115"/>
                  <a:pt x="553" y="105"/>
                  <a:pt x="542" y="71"/>
                </a:cubicBezTo>
                <a:cubicBezTo>
                  <a:pt x="538" y="62"/>
                  <a:pt x="534" y="47"/>
                  <a:pt x="534" y="45"/>
                </a:cubicBezTo>
                <a:cubicBezTo>
                  <a:pt x="535" y="43"/>
                  <a:pt x="543" y="39"/>
                  <a:pt x="546" y="38"/>
                </a:cubicBezTo>
                <a:cubicBezTo>
                  <a:pt x="548" y="37"/>
                  <a:pt x="556" y="33"/>
                  <a:pt x="558" y="33"/>
                </a:cubicBezTo>
                <a:cubicBezTo>
                  <a:pt x="562" y="35"/>
                  <a:pt x="571" y="51"/>
                  <a:pt x="575" y="57"/>
                </a:cubicBezTo>
                <a:cubicBezTo>
                  <a:pt x="591" y="86"/>
                  <a:pt x="599" y="95"/>
                  <a:pt x="626" y="95"/>
                </a:cubicBezTo>
                <a:cubicBezTo>
                  <a:pt x="632" y="95"/>
                  <a:pt x="632" y="95"/>
                  <a:pt x="632" y="95"/>
                </a:cubicBezTo>
                <a:cubicBezTo>
                  <a:pt x="663" y="94"/>
                  <a:pt x="671" y="89"/>
                  <a:pt x="687" y="56"/>
                </a:cubicBezTo>
                <a:cubicBezTo>
                  <a:pt x="690" y="50"/>
                  <a:pt x="698" y="32"/>
                  <a:pt x="701" y="30"/>
                </a:cubicBezTo>
                <a:cubicBezTo>
                  <a:pt x="704" y="30"/>
                  <a:pt x="710" y="32"/>
                  <a:pt x="712" y="33"/>
                </a:cubicBezTo>
                <a:cubicBezTo>
                  <a:pt x="722" y="37"/>
                  <a:pt x="725" y="39"/>
                  <a:pt x="726" y="40"/>
                </a:cubicBezTo>
                <a:cubicBezTo>
                  <a:pt x="727" y="43"/>
                  <a:pt x="723" y="60"/>
                  <a:pt x="721" y="66"/>
                </a:cubicBezTo>
                <a:cubicBezTo>
                  <a:pt x="712" y="102"/>
                  <a:pt x="712" y="112"/>
                  <a:pt x="735" y="135"/>
                </a:cubicBezTo>
                <a:cubicBezTo>
                  <a:pt x="753" y="153"/>
                  <a:pt x="768" y="158"/>
                  <a:pt x="800" y="147"/>
                </a:cubicBezTo>
                <a:cubicBezTo>
                  <a:pt x="812" y="142"/>
                  <a:pt x="824" y="139"/>
                  <a:pt x="829" y="138"/>
                </a:cubicBezTo>
                <a:cubicBezTo>
                  <a:pt x="830" y="140"/>
                  <a:pt x="834" y="147"/>
                  <a:pt x="835" y="149"/>
                </a:cubicBezTo>
                <a:cubicBezTo>
                  <a:pt x="836" y="152"/>
                  <a:pt x="840" y="160"/>
                  <a:pt x="840" y="162"/>
                </a:cubicBezTo>
                <a:cubicBezTo>
                  <a:pt x="838" y="166"/>
                  <a:pt x="821" y="176"/>
                  <a:pt x="815" y="180"/>
                </a:cubicBezTo>
                <a:cubicBezTo>
                  <a:pt x="784" y="198"/>
                  <a:pt x="778" y="206"/>
                  <a:pt x="779" y="236"/>
                </a:cubicBezTo>
                <a:cubicBezTo>
                  <a:pt x="779" y="269"/>
                  <a:pt x="787" y="276"/>
                  <a:pt x="818" y="291"/>
                </a:cubicBezTo>
                <a:cubicBezTo>
                  <a:pt x="825" y="294"/>
                  <a:pt x="841" y="302"/>
                  <a:pt x="843" y="305"/>
                </a:cubicBezTo>
                <a:cubicBezTo>
                  <a:pt x="843" y="308"/>
                  <a:pt x="840" y="316"/>
                  <a:pt x="839" y="318"/>
                </a:cubicBezTo>
                <a:close/>
                <a:moveTo>
                  <a:pt x="372" y="396"/>
                </a:moveTo>
                <a:cubicBezTo>
                  <a:pt x="343" y="386"/>
                  <a:pt x="343" y="386"/>
                  <a:pt x="334" y="365"/>
                </a:cubicBezTo>
                <a:cubicBezTo>
                  <a:pt x="324" y="341"/>
                  <a:pt x="324" y="341"/>
                  <a:pt x="337" y="311"/>
                </a:cubicBezTo>
                <a:cubicBezTo>
                  <a:pt x="359" y="264"/>
                  <a:pt x="360" y="251"/>
                  <a:pt x="323" y="229"/>
                </a:cubicBezTo>
                <a:cubicBezTo>
                  <a:pt x="311" y="222"/>
                  <a:pt x="302" y="218"/>
                  <a:pt x="291" y="218"/>
                </a:cubicBezTo>
                <a:cubicBezTo>
                  <a:pt x="273" y="218"/>
                  <a:pt x="262" y="232"/>
                  <a:pt x="246" y="255"/>
                </a:cubicBezTo>
                <a:cubicBezTo>
                  <a:pt x="225" y="284"/>
                  <a:pt x="224" y="284"/>
                  <a:pt x="203" y="286"/>
                </a:cubicBezTo>
                <a:cubicBezTo>
                  <a:pt x="198" y="287"/>
                  <a:pt x="194" y="287"/>
                  <a:pt x="191" y="287"/>
                </a:cubicBezTo>
                <a:cubicBezTo>
                  <a:pt x="183" y="287"/>
                  <a:pt x="179" y="286"/>
                  <a:pt x="157" y="266"/>
                </a:cubicBezTo>
                <a:cubicBezTo>
                  <a:pt x="137" y="247"/>
                  <a:pt x="123" y="235"/>
                  <a:pt x="108" y="235"/>
                </a:cubicBezTo>
                <a:cubicBezTo>
                  <a:pt x="95" y="235"/>
                  <a:pt x="85" y="243"/>
                  <a:pt x="74" y="252"/>
                </a:cubicBezTo>
                <a:cubicBezTo>
                  <a:pt x="43" y="280"/>
                  <a:pt x="46" y="295"/>
                  <a:pt x="75" y="336"/>
                </a:cubicBezTo>
                <a:cubicBezTo>
                  <a:pt x="95" y="363"/>
                  <a:pt x="94" y="364"/>
                  <a:pt x="89" y="387"/>
                </a:cubicBezTo>
                <a:cubicBezTo>
                  <a:pt x="86" y="404"/>
                  <a:pt x="85" y="406"/>
                  <a:pt x="54" y="424"/>
                </a:cubicBezTo>
                <a:cubicBezTo>
                  <a:pt x="12" y="447"/>
                  <a:pt x="0" y="458"/>
                  <a:pt x="18" y="499"/>
                </a:cubicBezTo>
                <a:cubicBezTo>
                  <a:pt x="24" y="514"/>
                  <a:pt x="32" y="532"/>
                  <a:pt x="55" y="532"/>
                </a:cubicBezTo>
                <a:cubicBezTo>
                  <a:pt x="66" y="532"/>
                  <a:pt x="79" y="528"/>
                  <a:pt x="99" y="522"/>
                </a:cubicBezTo>
                <a:cubicBezTo>
                  <a:pt x="125" y="513"/>
                  <a:pt x="123" y="510"/>
                  <a:pt x="151" y="526"/>
                </a:cubicBezTo>
                <a:cubicBezTo>
                  <a:pt x="169" y="537"/>
                  <a:pt x="169" y="537"/>
                  <a:pt x="177" y="572"/>
                </a:cubicBezTo>
                <a:cubicBezTo>
                  <a:pt x="183" y="605"/>
                  <a:pt x="188" y="629"/>
                  <a:pt x="221" y="629"/>
                </a:cubicBezTo>
                <a:cubicBezTo>
                  <a:pt x="225" y="629"/>
                  <a:pt x="230" y="628"/>
                  <a:pt x="237" y="627"/>
                </a:cubicBezTo>
                <a:cubicBezTo>
                  <a:pt x="282" y="623"/>
                  <a:pt x="284" y="606"/>
                  <a:pt x="283" y="559"/>
                </a:cubicBezTo>
                <a:cubicBezTo>
                  <a:pt x="283" y="526"/>
                  <a:pt x="283" y="526"/>
                  <a:pt x="299" y="513"/>
                </a:cubicBezTo>
                <a:cubicBezTo>
                  <a:pt x="313" y="501"/>
                  <a:pt x="315" y="499"/>
                  <a:pt x="324" y="499"/>
                </a:cubicBezTo>
                <a:cubicBezTo>
                  <a:pt x="330" y="499"/>
                  <a:pt x="337" y="500"/>
                  <a:pt x="347" y="501"/>
                </a:cubicBezTo>
                <a:cubicBezTo>
                  <a:pt x="361" y="503"/>
                  <a:pt x="371" y="504"/>
                  <a:pt x="379" y="504"/>
                </a:cubicBezTo>
                <a:cubicBezTo>
                  <a:pt x="411" y="504"/>
                  <a:pt x="418" y="486"/>
                  <a:pt x="424" y="461"/>
                </a:cubicBezTo>
                <a:cubicBezTo>
                  <a:pt x="433" y="421"/>
                  <a:pt x="417" y="411"/>
                  <a:pt x="372" y="396"/>
                </a:cubicBezTo>
                <a:close/>
                <a:moveTo>
                  <a:pt x="394" y="455"/>
                </a:moveTo>
                <a:cubicBezTo>
                  <a:pt x="390" y="474"/>
                  <a:pt x="390" y="474"/>
                  <a:pt x="379" y="474"/>
                </a:cubicBezTo>
                <a:cubicBezTo>
                  <a:pt x="372" y="474"/>
                  <a:pt x="363" y="473"/>
                  <a:pt x="351" y="471"/>
                </a:cubicBezTo>
                <a:cubicBezTo>
                  <a:pt x="339" y="470"/>
                  <a:pt x="331" y="469"/>
                  <a:pt x="324" y="469"/>
                </a:cubicBezTo>
                <a:cubicBezTo>
                  <a:pt x="304" y="469"/>
                  <a:pt x="295" y="476"/>
                  <a:pt x="279" y="490"/>
                </a:cubicBezTo>
                <a:cubicBezTo>
                  <a:pt x="255" y="510"/>
                  <a:pt x="253" y="519"/>
                  <a:pt x="253" y="559"/>
                </a:cubicBezTo>
                <a:cubicBezTo>
                  <a:pt x="253" y="570"/>
                  <a:pt x="253" y="590"/>
                  <a:pt x="251" y="594"/>
                </a:cubicBezTo>
                <a:cubicBezTo>
                  <a:pt x="249" y="595"/>
                  <a:pt x="238" y="597"/>
                  <a:pt x="234" y="597"/>
                </a:cubicBezTo>
                <a:cubicBezTo>
                  <a:pt x="223" y="598"/>
                  <a:pt x="216" y="597"/>
                  <a:pt x="216" y="597"/>
                </a:cubicBezTo>
                <a:cubicBezTo>
                  <a:pt x="212" y="595"/>
                  <a:pt x="208" y="575"/>
                  <a:pt x="206" y="566"/>
                </a:cubicBezTo>
                <a:cubicBezTo>
                  <a:pt x="197" y="524"/>
                  <a:pt x="193" y="516"/>
                  <a:pt x="166" y="500"/>
                </a:cubicBezTo>
                <a:cubicBezTo>
                  <a:pt x="140" y="485"/>
                  <a:pt x="123" y="482"/>
                  <a:pt x="90" y="493"/>
                </a:cubicBezTo>
                <a:cubicBezTo>
                  <a:pt x="74" y="498"/>
                  <a:pt x="61" y="502"/>
                  <a:pt x="53" y="501"/>
                </a:cubicBezTo>
                <a:cubicBezTo>
                  <a:pt x="52" y="500"/>
                  <a:pt x="49" y="496"/>
                  <a:pt x="46" y="488"/>
                </a:cubicBezTo>
                <a:cubicBezTo>
                  <a:pt x="37" y="468"/>
                  <a:pt x="37" y="468"/>
                  <a:pt x="69" y="450"/>
                </a:cubicBezTo>
                <a:cubicBezTo>
                  <a:pt x="103" y="431"/>
                  <a:pt x="112" y="423"/>
                  <a:pt x="119" y="393"/>
                </a:cubicBezTo>
                <a:cubicBezTo>
                  <a:pt x="126" y="361"/>
                  <a:pt x="124" y="351"/>
                  <a:pt x="100" y="318"/>
                </a:cubicBezTo>
                <a:cubicBezTo>
                  <a:pt x="79" y="289"/>
                  <a:pt x="79" y="289"/>
                  <a:pt x="94" y="275"/>
                </a:cubicBezTo>
                <a:cubicBezTo>
                  <a:pt x="103" y="267"/>
                  <a:pt x="106" y="265"/>
                  <a:pt x="107" y="265"/>
                </a:cubicBezTo>
                <a:cubicBezTo>
                  <a:pt x="112" y="265"/>
                  <a:pt x="129" y="281"/>
                  <a:pt x="137" y="288"/>
                </a:cubicBezTo>
                <a:cubicBezTo>
                  <a:pt x="158" y="308"/>
                  <a:pt x="169" y="318"/>
                  <a:pt x="191" y="318"/>
                </a:cubicBezTo>
                <a:cubicBezTo>
                  <a:pt x="195" y="318"/>
                  <a:pt x="200" y="317"/>
                  <a:pt x="206" y="317"/>
                </a:cubicBezTo>
                <a:cubicBezTo>
                  <a:pt x="239" y="313"/>
                  <a:pt x="247" y="306"/>
                  <a:pt x="270" y="273"/>
                </a:cubicBezTo>
                <a:cubicBezTo>
                  <a:pt x="275" y="267"/>
                  <a:pt x="287" y="249"/>
                  <a:pt x="291" y="248"/>
                </a:cubicBezTo>
                <a:cubicBezTo>
                  <a:pt x="294" y="248"/>
                  <a:pt x="303" y="253"/>
                  <a:pt x="308" y="256"/>
                </a:cubicBezTo>
                <a:cubicBezTo>
                  <a:pt x="312" y="258"/>
                  <a:pt x="321" y="263"/>
                  <a:pt x="322" y="265"/>
                </a:cubicBezTo>
                <a:cubicBezTo>
                  <a:pt x="323" y="270"/>
                  <a:pt x="314" y="290"/>
                  <a:pt x="310" y="299"/>
                </a:cubicBezTo>
                <a:cubicBezTo>
                  <a:pt x="293" y="337"/>
                  <a:pt x="292" y="344"/>
                  <a:pt x="306" y="377"/>
                </a:cubicBezTo>
                <a:cubicBezTo>
                  <a:pt x="319" y="408"/>
                  <a:pt x="326" y="413"/>
                  <a:pt x="363" y="425"/>
                </a:cubicBezTo>
                <a:cubicBezTo>
                  <a:pt x="398" y="437"/>
                  <a:pt x="398" y="437"/>
                  <a:pt x="394" y="4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2" name="Freeform 300"/>
          <p:cNvSpPr>
            <a:spLocks noEditPoints="1"/>
          </p:cNvSpPr>
          <p:nvPr/>
        </p:nvSpPr>
        <p:spPr bwMode="auto">
          <a:xfrm>
            <a:off x="14184314" y="3617913"/>
            <a:ext cx="657226" cy="657226"/>
          </a:xfrm>
          <a:custGeom>
            <a:avLst/>
            <a:gdLst>
              <a:gd name="T0" fmla="*/ 849 w 864"/>
              <a:gd name="T1" fmla="*/ 0 h 864"/>
              <a:gd name="T2" fmla="*/ 281 w 864"/>
              <a:gd name="T3" fmla="*/ 0 h 864"/>
              <a:gd name="T4" fmla="*/ 266 w 864"/>
              <a:gd name="T5" fmla="*/ 15 h 864"/>
              <a:gd name="T6" fmla="*/ 266 w 864"/>
              <a:gd name="T7" fmla="*/ 583 h 864"/>
              <a:gd name="T8" fmla="*/ 281 w 864"/>
              <a:gd name="T9" fmla="*/ 598 h 864"/>
              <a:gd name="T10" fmla="*/ 849 w 864"/>
              <a:gd name="T11" fmla="*/ 598 h 864"/>
              <a:gd name="T12" fmla="*/ 864 w 864"/>
              <a:gd name="T13" fmla="*/ 583 h 864"/>
              <a:gd name="T14" fmla="*/ 864 w 864"/>
              <a:gd name="T15" fmla="*/ 15 h 864"/>
              <a:gd name="T16" fmla="*/ 849 w 864"/>
              <a:gd name="T17" fmla="*/ 0 h 864"/>
              <a:gd name="T18" fmla="*/ 834 w 864"/>
              <a:gd name="T19" fmla="*/ 567 h 864"/>
              <a:gd name="T20" fmla="*/ 296 w 864"/>
              <a:gd name="T21" fmla="*/ 567 h 864"/>
              <a:gd name="T22" fmla="*/ 296 w 864"/>
              <a:gd name="T23" fmla="*/ 30 h 864"/>
              <a:gd name="T24" fmla="*/ 834 w 864"/>
              <a:gd name="T25" fmla="*/ 30 h 864"/>
              <a:gd name="T26" fmla="*/ 834 w 864"/>
              <a:gd name="T27" fmla="*/ 567 h 864"/>
              <a:gd name="T28" fmla="*/ 598 w 864"/>
              <a:gd name="T29" fmla="*/ 660 h 864"/>
              <a:gd name="T30" fmla="*/ 598 w 864"/>
              <a:gd name="T31" fmla="*/ 849 h 864"/>
              <a:gd name="T32" fmla="*/ 583 w 864"/>
              <a:gd name="T33" fmla="*/ 864 h 864"/>
              <a:gd name="T34" fmla="*/ 15 w 864"/>
              <a:gd name="T35" fmla="*/ 864 h 864"/>
              <a:gd name="T36" fmla="*/ 0 w 864"/>
              <a:gd name="T37" fmla="*/ 849 h 864"/>
              <a:gd name="T38" fmla="*/ 0 w 864"/>
              <a:gd name="T39" fmla="*/ 281 h 864"/>
              <a:gd name="T40" fmla="*/ 15 w 864"/>
              <a:gd name="T41" fmla="*/ 265 h 864"/>
              <a:gd name="T42" fmla="*/ 203 w 864"/>
              <a:gd name="T43" fmla="*/ 265 h 864"/>
              <a:gd name="T44" fmla="*/ 218 w 864"/>
              <a:gd name="T45" fmla="*/ 281 h 864"/>
              <a:gd name="T46" fmla="*/ 203 w 864"/>
              <a:gd name="T47" fmla="*/ 296 h 864"/>
              <a:gd name="T48" fmla="*/ 30 w 864"/>
              <a:gd name="T49" fmla="*/ 296 h 864"/>
              <a:gd name="T50" fmla="*/ 30 w 864"/>
              <a:gd name="T51" fmla="*/ 833 h 864"/>
              <a:gd name="T52" fmla="*/ 568 w 864"/>
              <a:gd name="T53" fmla="*/ 833 h 864"/>
              <a:gd name="T54" fmla="*/ 568 w 864"/>
              <a:gd name="T55" fmla="*/ 660 h 864"/>
              <a:gd name="T56" fmla="*/ 583 w 864"/>
              <a:gd name="T57" fmla="*/ 645 h 864"/>
              <a:gd name="T58" fmla="*/ 598 w 864"/>
              <a:gd name="T59" fmla="*/ 660 h 8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64" h="864">
                <a:moveTo>
                  <a:pt x="849" y="0"/>
                </a:moveTo>
                <a:cubicBezTo>
                  <a:pt x="281" y="0"/>
                  <a:pt x="281" y="0"/>
                  <a:pt x="281" y="0"/>
                </a:cubicBezTo>
                <a:cubicBezTo>
                  <a:pt x="272" y="0"/>
                  <a:pt x="266" y="6"/>
                  <a:pt x="266" y="15"/>
                </a:cubicBezTo>
                <a:cubicBezTo>
                  <a:pt x="266" y="583"/>
                  <a:pt x="266" y="583"/>
                  <a:pt x="266" y="583"/>
                </a:cubicBezTo>
                <a:cubicBezTo>
                  <a:pt x="266" y="591"/>
                  <a:pt x="272" y="598"/>
                  <a:pt x="281" y="598"/>
                </a:cubicBezTo>
                <a:cubicBezTo>
                  <a:pt x="849" y="598"/>
                  <a:pt x="849" y="598"/>
                  <a:pt x="849" y="598"/>
                </a:cubicBezTo>
                <a:cubicBezTo>
                  <a:pt x="857" y="598"/>
                  <a:pt x="864" y="591"/>
                  <a:pt x="864" y="583"/>
                </a:cubicBezTo>
                <a:cubicBezTo>
                  <a:pt x="864" y="15"/>
                  <a:pt x="864" y="15"/>
                  <a:pt x="864" y="15"/>
                </a:cubicBezTo>
                <a:cubicBezTo>
                  <a:pt x="864" y="6"/>
                  <a:pt x="857" y="0"/>
                  <a:pt x="849" y="0"/>
                </a:cubicBezTo>
                <a:close/>
                <a:moveTo>
                  <a:pt x="834" y="567"/>
                </a:moveTo>
                <a:cubicBezTo>
                  <a:pt x="296" y="567"/>
                  <a:pt x="296" y="567"/>
                  <a:pt x="296" y="567"/>
                </a:cubicBezTo>
                <a:cubicBezTo>
                  <a:pt x="296" y="30"/>
                  <a:pt x="296" y="30"/>
                  <a:pt x="296" y="30"/>
                </a:cubicBezTo>
                <a:cubicBezTo>
                  <a:pt x="834" y="30"/>
                  <a:pt x="834" y="30"/>
                  <a:pt x="834" y="30"/>
                </a:cubicBezTo>
                <a:lnTo>
                  <a:pt x="834" y="567"/>
                </a:lnTo>
                <a:close/>
                <a:moveTo>
                  <a:pt x="598" y="660"/>
                </a:moveTo>
                <a:cubicBezTo>
                  <a:pt x="598" y="849"/>
                  <a:pt x="598" y="849"/>
                  <a:pt x="598" y="849"/>
                </a:cubicBezTo>
                <a:cubicBezTo>
                  <a:pt x="598" y="857"/>
                  <a:pt x="591" y="864"/>
                  <a:pt x="583" y="864"/>
                </a:cubicBezTo>
                <a:cubicBezTo>
                  <a:pt x="15" y="864"/>
                  <a:pt x="15" y="864"/>
                  <a:pt x="15" y="864"/>
                </a:cubicBezTo>
                <a:cubicBezTo>
                  <a:pt x="7" y="864"/>
                  <a:pt x="0" y="857"/>
                  <a:pt x="0" y="849"/>
                </a:cubicBezTo>
                <a:cubicBezTo>
                  <a:pt x="0" y="281"/>
                  <a:pt x="0" y="281"/>
                  <a:pt x="0" y="281"/>
                </a:cubicBezTo>
                <a:cubicBezTo>
                  <a:pt x="0" y="272"/>
                  <a:pt x="7" y="265"/>
                  <a:pt x="15" y="265"/>
                </a:cubicBezTo>
                <a:cubicBezTo>
                  <a:pt x="203" y="265"/>
                  <a:pt x="203" y="265"/>
                  <a:pt x="203" y="265"/>
                </a:cubicBezTo>
                <a:cubicBezTo>
                  <a:pt x="212" y="265"/>
                  <a:pt x="218" y="272"/>
                  <a:pt x="218" y="281"/>
                </a:cubicBezTo>
                <a:cubicBezTo>
                  <a:pt x="218" y="289"/>
                  <a:pt x="212" y="296"/>
                  <a:pt x="203" y="296"/>
                </a:cubicBezTo>
                <a:cubicBezTo>
                  <a:pt x="30" y="296"/>
                  <a:pt x="30" y="296"/>
                  <a:pt x="30" y="296"/>
                </a:cubicBezTo>
                <a:cubicBezTo>
                  <a:pt x="30" y="833"/>
                  <a:pt x="30" y="833"/>
                  <a:pt x="30" y="833"/>
                </a:cubicBezTo>
                <a:cubicBezTo>
                  <a:pt x="568" y="833"/>
                  <a:pt x="568" y="833"/>
                  <a:pt x="568" y="833"/>
                </a:cubicBezTo>
                <a:cubicBezTo>
                  <a:pt x="568" y="660"/>
                  <a:pt x="568" y="660"/>
                  <a:pt x="568" y="660"/>
                </a:cubicBezTo>
                <a:cubicBezTo>
                  <a:pt x="568" y="652"/>
                  <a:pt x="574" y="645"/>
                  <a:pt x="583" y="645"/>
                </a:cubicBezTo>
                <a:cubicBezTo>
                  <a:pt x="591" y="645"/>
                  <a:pt x="598" y="652"/>
                  <a:pt x="598" y="6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3" name="Freeform 301"/>
          <p:cNvSpPr>
            <a:spLocks noEditPoints="1"/>
          </p:cNvSpPr>
          <p:nvPr/>
        </p:nvSpPr>
        <p:spPr bwMode="auto">
          <a:xfrm>
            <a:off x="11098213" y="5075239"/>
            <a:ext cx="660400" cy="657226"/>
          </a:xfrm>
          <a:custGeom>
            <a:avLst/>
            <a:gdLst>
              <a:gd name="T0" fmla="*/ 866 w 866"/>
              <a:gd name="T1" fmla="*/ 851 h 866"/>
              <a:gd name="T2" fmla="*/ 737 w 866"/>
              <a:gd name="T3" fmla="*/ 866 h 866"/>
              <a:gd name="T4" fmla="*/ 737 w 866"/>
              <a:gd name="T5" fmla="*/ 835 h 866"/>
              <a:gd name="T6" fmla="*/ 836 w 866"/>
              <a:gd name="T7" fmla="*/ 737 h 866"/>
              <a:gd name="T8" fmla="*/ 866 w 866"/>
              <a:gd name="T9" fmla="*/ 737 h 866"/>
              <a:gd name="T10" fmla="*/ 332 w 866"/>
              <a:gd name="T11" fmla="*/ 835 h 866"/>
              <a:gd name="T12" fmla="*/ 332 w 866"/>
              <a:gd name="T13" fmla="*/ 866 h 866"/>
              <a:gd name="T14" fmla="*/ 550 w 866"/>
              <a:gd name="T15" fmla="*/ 851 h 866"/>
              <a:gd name="T16" fmla="*/ 129 w 866"/>
              <a:gd name="T17" fmla="*/ 835 h 866"/>
              <a:gd name="T18" fmla="*/ 31 w 866"/>
              <a:gd name="T19" fmla="*/ 737 h 866"/>
              <a:gd name="T20" fmla="*/ 0 w 866"/>
              <a:gd name="T21" fmla="*/ 737 h 866"/>
              <a:gd name="T22" fmla="*/ 16 w 866"/>
              <a:gd name="T23" fmla="*/ 866 h 866"/>
              <a:gd name="T24" fmla="*/ 145 w 866"/>
              <a:gd name="T25" fmla="*/ 851 h 866"/>
              <a:gd name="T26" fmla="*/ 16 w 866"/>
              <a:gd name="T27" fmla="*/ 549 h 866"/>
              <a:gd name="T28" fmla="*/ 31 w 866"/>
              <a:gd name="T29" fmla="*/ 332 h 866"/>
              <a:gd name="T30" fmla="*/ 0 w 866"/>
              <a:gd name="T31" fmla="*/ 332 h 866"/>
              <a:gd name="T32" fmla="*/ 16 w 866"/>
              <a:gd name="T33" fmla="*/ 549 h 866"/>
              <a:gd name="T34" fmla="*/ 16 w 866"/>
              <a:gd name="T35" fmla="*/ 0 h 866"/>
              <a:gd name="T36" fmla="*/ 0 w 866"/>
              <a:gd name="T37" fmla="*/ 129 h 866"/>
              <a:gd name="T38" fmla="*/ 31 w 866"/>
              <a:gd name="T39" fmla="*/ 129 h 866"/>
              <a:gd name="T40" fmla="*/ 129 w 866"/>
              <a:gd name="T41" fmla="*/ 30 h 866"/>
              <a:gd name="T42" fmla="*/ 129 w 866"/>
              <a:gd name="T43" fmla="*/ 0 h 866"/>
              <a:gd name="T44" fmla="*/ 535 w 866"/>
              <a:gd name="T45" fmla="*/ 30 h 866"/>
              <a:gd name="T46" fmla="*/ 535 w 866"/>
              <a:gd name="T47" fmla="*/ 0 h 866"/>
              <a:gd name="T48" fmla="*/ 317 w 866"/>
              <a:gd name="T49" fmla="*/ 15 h 866"/>
              <a:gd name="T50" fmla="*/ 851 w 866"/>
              <a:gd name="T51" fmla="*/ 0 h 866"/>
              <a:gd name="T52" fmla="*/ 722 w 866"/>
              <a:gd name="T53" fmla="*/ 15 h 866"/>
              <a:gd name="T54" fmla="*/ 836 w 866"/>
              <a:gd name="T55" fmla="*/ 30 h 866"/>
              <a:gd name="T56" fmla="*/ 851 w 866"/>
              <a:gd name="T57" fmla="*/ 144 h 866"/>
              <a:gd name="T58" fmla="*/ 866 w 866"/>
              <a:gd name="T59" fmla="*/ 15 h 866"/>
              <a:gd name="T60" fmla="*/ 851 w 866"/>
              <a:gd name="T61" fmla="*/ 316 h 866"/>
              <a:gd name="T62" fmla="*/ 836 w 866"/>
              <a:gd name="T63" fmla="*/ 534 h 866"/>
              <a:gd name="T64" fmla="*/ 866 w 866"/>
              <a:gd name="T65" fmla="*/ 534 h 866"/>
              <a:gd name="T66" fmla="*/ 851 w 866"/>
              <a:gd name="T67" fmla="*/ 316 h 866"/>
              <a:gd name="T68" fmla="*/ 443 w 866"/>
              <a:gd name="T69" fmla="*/ 156 h 866"/>
              <a:gd name="T70" fmla="*/ 428 w 866"/>
              <a:gd name="T71" fmla="*/ 153 h 866"/>
              <a:gd name="T72" fmla="*/ 423 w 866"/>
              <a:gd name="T73" fmla="*/ 156 h 866"/>
              <a:gd name="T74" fmla="*/ 195 w 866"/>
              <a:gd name="T75" fmla="*/ 406 h 866"/>
              <a:gd name="T76" fmla="*/ 216 w 866"/>
              <a:gd name="T77" fmla="*/ 406 h 866"/>
              <a:gd name="T78" fmla="*/ 418 w 866"/>
              <a:gd name="T79" fmla="*/ 698 h 866"/>
              <a:gd name="T80" fmla="*/ 449 w 866"/>
              <a:gd name="T81" fmla="*/ 698 h 866"/>
              <a:gd name="T82" fmla="*/ 650 w 866"/>
              <a:gd name="T83" fmla="*/ 406 h 866"/>
              <a:gd name="T84" fmla="*/ 672 w 866"/>
              <a:gd name="T85" fmla="*/ 406 h 866"/>
              <a:gd name="T86" fmla="*/ 444 w 866"/>
              <a:gd name="T87" fmla="*/ 156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66" h="866">
                <a:moveTo>
                  <a:pt x="866" y="737"/>
                </a:moveTo>
                <a:cubicBezTo>
                  <a:pt x="866" y="851"/>
                  <a:pt x="866" y="851"/>
                  <a:pt x="866" y="851"/>
                </a:cubicBezTo>
                <a:cubicBezTo>
                  <a:pt x="866" y="859"/>
                  <a:pt x="859" y="866"/>
                  <a:pt x="851" y="866"/>
                </a:cubicBezTo>
                <a:cubicBezTo>
                  <a:pt x="737" y="866"/>
                  <a:pt x="737" y="866"/>
                  <a:pt x="737" y="866"/>
                </a:cubicBezTo>
                <a:cubicBezTo>
                  <a:pt x="729" y="866"/>
                  <a:pt x="722" y="859"/>
                  <a:pt x="722" y="851"/>
                </a:cubicBezTo>
                <a:cubicBezTo>
                  <a:pt x="722" y="842"/>
                  <a:pt x="729" y="835"/>
                  <a:pt x="737" y="835"/>
                </a:cubicBezTo>
                <a:cubicBezTo>
                  <a:pt x="836" y="835"/>
                  <a:pt x="836" y="835"/>
                  <a:pt x="836" y="835"/>
                </a:cubicBezTo>
                <a:cubicBezTo>
                  <a:pt x="836" y="737"/>
                  <a:pt x="836" y="737"/>
                  <a:pt x="836" y="737"/>
                </a:cubicBezTo>
                <a:cubicBezTo>
                  <a:pt x="836" y="728"/>
                  <a:pt x="843" y="721"/>
                  <a:pt x="851" y="721"/>
                </a:cubicBezTo>
                <a:cubicBezTo>
                  <a:pt x="859" y="721"/>
                  <a:pt x="866" y="728"/>
                  <a:pt x="866" y="737"/>
                </a:cubicBezTo>
                <a:close/>
                <a:moveTo>
                  <a:pt x="535" y="835"/>
                </a:moveTo>
                <a:cubicBezTo>
                  <a:pt x="332" y="835"/>
                  <a:pt x="332" y="835"/>
                  <a:pt x="332" y="835"/>
                </a:cubicBezTo>
                <a:cubicBezTo>
                  <a:pt x="324" y="835"/>
                  <a:pt x="317" y="842"/>
                  <a:pt x="317" y="851"/>
                </a:cubicBezTo>
                <a:cubicBezTo>
                  <a:pt x="317" y="859"/>
                  <a:pt x="324" y="866"/>
                  <a:pt x="332" y="866"/>
                </a:cubicBezTo>
                <a:cubicBezTo>
                  <a:pt x="535" y="866"/>
                  <a:pt x="535" y="866"/>
                  <a:pt x="535" y="866"/>
                </a:cubicBezTo>
                <a:cubicBezTo>
                  <a:pt x="543" y="866"/>
                  <a:pt x="550" y="859"/>
                  <a:pt x="550" y="851"/>
                </a:cubicBezTo>
                <a:cubicBezTo>
                  <a:pt x="550" y="842"/>
                  <a:pt x="543" y="835"/>
                  <a:pt x="535" y="835"/>
                </a:cubicBezTo>
                <a:close/>
                <a:moveTo>
                  <a:pt x="129" y="835"/>
                </a:moveTo>
                <a:cubicBezTo>
                  <a:pt x="31" y="835"/>
                  <a:pt x="31" y="835"/>
                  <a:pt x="31" y="835"/>
                </a:cubicBezTo>
                <a:cubicBezTo>
                  <a:pt x="31" y="737"/>
                  <a:pt x="31" y="737"/>
                  <a:pt x="31" y="737"/>
                </a:cubicBezTo>
                <a:cubicBezTo>
                  <a:pt x="31" y="728"/>
                  <a:pt x="24" y="721"/>
                  <a:pt x="16" y="721"/>
                </a:cubicBezTo>
                <a:cubicBezTo>
                  <a:pt x="7" y="721"/>
                  <a:pt x="0" y="728"/>
                  <a:pt x="0" y="737"/>
                </a:cubicBezTo>
                <a:cubicBezTo>
                  <a:pt x="0" y="851"/>
                  <a:pt x="0" y="851"/>
                  <a:pt x="0" y="851"/>
                </a:cubicBezTo>
                <a:cubicBezTo>
                  <a:pt x="0" y="859"/>
                  <a:pt x="7" y="866"/>
                  <a:pt x="16" y="866"/>
                </a:cubicBezTo>
                <a:cubicBezTo>
                  <a:pt x="129" y="866"/>
                  <a:pt x="129" y="866"/>
                  <a:pt x="129" y="866"/>
                </a:cubicBezTo>
                <a:cubicBezTo>
                  <a:pt x="138" y="866"/>
                  <a:pt x="145" y="859"/>
                  <a:pt x="145" y="851"/>
                </a:cubicBezTo>
                <a:cubicBezTo>
                  <a:pt x="145" y="842"/>
                  <a:pt x="138" y="835"/>
                  <a:pt x="129" y="835"/>
                </a:cubicBezTo>
                <a:close/>
                <a:moveTo>
                  <a:pt x="16" y="549"/>
                </a:moveTo>
                <a:cubicBezTo>
                  <a:pt x="24" y="549"/>
                  <a:pt x="31" y="542"/>
                  <a:pt x="31" y="534"/>
                </a:cubicBezTo>
                <a:cubicBezTo>
                  <a:pt x="31" y="332"/>
                  <a:pt x="31" y="332"/>
                  <a:pt x="31" y="332"/>
                </a:cubicBezTo>
                <a:cubicBezTo>
                  <a:pt x="31" y="323"/>
                  <a:pt x="24" y="316"/>
                  <a:pt x="16" y="316"/>
                </a:cubicBezTo>
                <a:cubicBezTo>
                  <a:pt x="7" y="316"/>
                  <a:pt x="0" y="323"/>
                  <a:pt x="0" y="332"/>
                </a:cubicBezTo>
                <a:cubicBezTo>
                  <a:pt x="0" y="534"/>
                  <a:pt x="0" y="534"/>
                  <a:pt x="0" y="534"/>
                </a:cubicBezTo>
                <a:cubicBezTo>
                  <a:pt x="0" y="542"/>
                  <a:pt x="7" y="549"/>
                  <a:pt x="16" y="549"/>
                </a:cubicBezTo>
                <a:close/>
                <a:moveTo>
                  <a:pt x="129" y="0"/>
                </a:moveTo>
                <a:cubicBezTo>
                  <a:pt x="16" y="0"/>
                  <a:pt x="16" y="0"/>
                  <a:pt x="16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129"/>
                  <a:pt x="0" y="129"/>
                  <a:pt x="0" y="129"/>
                </a:cubicBezTo>
                <a:cubicBezTo>
                  <a:pt x="0" y="137"/>
                  <a:pt x="7" y="144"/>
                  <a:pt x="16" y="144"/>
                </a:cubicBezTo>
                <a:cubicBezTo>
                  <a:pt x="24" y="144"/>
                  <a:pt x="31" y="137"/>
                  <a:pt x="31" y="129"/>
                </a:cubicBezTo>
                <a:cubicBezTo>
                  <a:pt x="31" y="30"/>
                  <a:pt x="31" y="30"/>
                  <a:pt x="31" y="30"/>
                </a:cubicBezTo>
                <a:cubicBezTo>
                  <a:pt x="129" y="30"/>
                  <a:pt x="129" y="30"/>
                  <a:pt x="129" y="30"/>
                </a:cubicBezTo>
                <a:cubicBezTo>
                  <a:pt x="138" y="30"/>
                  <a:pt x="145" y="23"/>
                  <a:pt x="145" y="15"/>
                </a:cubicBezTo>
                <a:cubicBezTo>
                  <a:pt x="145" y="7"/>
                  <a:pt x="138" y="0"/>
                  <a:pt x="129" y="0"/>
                </a:cubicBezTo>
                <a:close/>
                <a:moveTo>
                  <a:pt x="332" y="30"/>
                </a:moveTo>
                <a:cubicBezTo>
                  <a:pt x="535" y="30"/>
                  <a:pt x="535" y="30"/>
                  <a:pt x="535" y="30"/>
                </a:cubicBezTo>
                <a:cubicBezTo>
                  <a:pt x="543" y="30"/>
                  <a:pt x="550" y="23"/>
                  <a:pt x="550" y="15"/>
                </a:cubicBezTo>
                <a:cubicBezTo>
                  <a:pt x="550" y="7"/>
                  <a:pt x="543" y="0"/>
                  <a:pt x="535" y="0"/>
                </a:cubicBezTo>
                <a:cubicBezTo>
                  <a:pt x="332" y="0"/>
                  <a:pt x="332" y="0"/>
                  <a:pt x="332" y="0"/>
                </a:cubicBezTo>
                <a:cubicBezTo>
                  <a:pt x="324" y="0"/>
                  <a:pt x="317" y="7"/>
                  <a:pt x="317" y="15"/>
                </a:cubicBezTo>
                <a:cubicBezTo>
                  <a:pt x="317" y="23"/>
                  <a:pt x="324" y="30"/>
                  <a:pt x="332" y="30"/>
                </a:cubicBezTo>
                <a:close/>
                <a:moveTo>
                  <a:pt x="851" y="0"/>
                </a:moveTo>
                <a:cubicBezTo>
                  <a:pt x="737" y="0"/>
                  <a:pt x="737" y="0"/>
                  <a:pt x="737" y="0"/>
                </a:cubicBezTo>
                <a:cubicBezTo>
                  <a:pt x="729" y="0"/>
                  <a:pt x="722" y="7"/>
                  <a:pt x="722" y="15"/>
                </a:cubicBezTo>
                <a:cubicBezTo>
                  <a:pt x="722" y="23"/>
                  <a:pt x="729" y="30"/>
                  <a:pt x="737" y="30"/>
                </a:cubicBezTo>
                <a:cubicBezTo>
                  <a:pt x="836" y="30"/>
                  <a:pt x="836" y="30"/>
                  <a:pt x="836" y="30"/>
                </a:cubicBezTo>
                <a:cubicBezTo>
                  <a:pt x="836" y="129"/>
                  <a:pt x="836" y="129"/>
                  <a:pt x="836" y="129"/>
                </a:cubicBezTo>
                <a:cubicBezTo>
                  <a:pt x="836" y="137"/>
                  <a:pt x="843" y="144"/>
                  <a:pt x="851" y="144"/>
                </a:cubicBezTo>
                <a:cubicBezTo>
                  <a:pt x="859" y="144"/>
                  <a:pt x="866" y="137"/>
                  <a:pt x="866" y="129"/>
                </a:cubicBezTo>
                <a:cubicBezTo>
                  <a:pt x="866" y="15"/>
                  <a:pt x="866" y="15"/>
                  <a:pt x="866" y="15"/>
                </a:cubicBezTo>
                <a:cubicBezTo>
                  <a:pt x="866" y="7"/>
                  <a:pt x="859" y="0"/>
                  <a:pt x="851" y="0"/>
                </a:cubicBezTo>
                <a:close/>
                <a:moveTo>
                  <a:pt x="851" y="316"/>
                </a:moveTo>
                <a:cubicBezTo>
                  <a:pt x="843" y="316"/>
                  <a:pt x="836" y="323"/>
                  <a:pt x="836" y="332"/>
                </a:cubicBezTo>
                <a:cubicBezTo>
                  <a:pt x="836" y="534"/>
                  <a:pt x="836" y="534"/>
                  <a:pt x="836" y="534"/>
                </a:cubicBezTo>
                <a:cubicBezTo>
                  <a:pt x="836" y="542"/>
                  <a:pt x="843" y="549"/>
                  <a:pt x="851" y="549"/>
                </a:cubicBezTo>
                <a:cubicBezTo>
                  <a:pt x="859" y="549"/>
                  <a:pt x="866" y="542"/>
                  <a:pt x="866" y="534"/>
                </a:cubicBezTo>
                <a:cubicBezTo>
                  <a:pt x="866" y="332"/>
                  <a:pt x="866" y="332"/>
                  <a:pt x="866" y="332"/>
                </a:cubicBezTo>
                <a:cubicBezTo>
                  <a:pt x="866" y="323"/>
                  <a:pt x="859" y="316"/>
                  <a:pt x="851" y="316"/>
                </a:cubicBezTo>
                <a:close/>
                <a:moveTo>
                  <a:pt x="444" y="156"/>
                </a:moveTo>
                <a:cubicBezTo>
                  <a:pt x="444" y="156"/>
                  <a:pt x="444" y="156"/>
                  <a:pt x="443" y="156"/>
                </a:cubicBezTo>
                <a:cubicBezTo>
                  <a:pt x="442" y="154"/>
                  <a:pt x="441" y="154"/>
                  <a:pt x="439" y="153"/>
                </a:cubicBezTo>
                <a:cubicBezTo>
                  <a:pt x="435" y="151"/>
                  <a:pt x="431" y="151"/>
                  <a:pt x="428" y="153"/>
                </a:cubicBezTo>
                <a:cubicBezTo>
                  <a:pt x="426" y="154"/>
                  <a:pt x="425" y="154"/>
                  <a:pt x="423" y="156"/>
                </a:cubicBezTo>
                <a:cubicBezTo>
                  <a:pt x="423" y="156"/>
                  <a:pt x="423" y="156"/>
                  <a:pt x="423" y="156"/>
                </a:cubicBezTo>
                <a:cubicBezTo>
                  <a:pt x="195" y="384"/>
                  <a:pt x="195" y="384"/>
                  <a:pt x="195" y="384"/>
                </a:cubicBezTo>
                <a:cubicBezTo>
                  <a:pt x="189" y="390"/>
                  <a:pt x="189" y="400"/>
                  <a:pt x="195" y="406"/>
                </a:cubicBezTo>
                <a:cubicBezTo>
                  <a:pt x="198" y="409"/>
                  <a:pt x="202" y="410"/>
                  <a:pt x="205" y="410"/>
                </a:cubicBezTo>
                <a:cubicBezTo>
                  <a:pt x="209" y="410"/>
                  <a:pt x="213" y="409"/>
                  <a:pt x="216" y="406"/>
                </a:cubicBezTo>
                <a:cubicBezTo>
                  <a:pt x="418" y="204"/>
                  <a:pt x="418" y="204"/>
                  <a:pt x="418" y="204"/>
                </a:cubicBezTo>
                <a:cubicBezTo>
                  <a:pt x="418" y="698"/>
                  <a:pt x="418" y="698"/>
                  <a:pt x="418" y="698"/>
                </a:cubicBezTo>
                <a:cubicBezTo>
                  <a:pt x="418" y="707"/>
                  <a:pt x="425" y="714"/>
                  <a:pt x="433" y="714"/>
                </a:cubicBezTo>
                <a:cubicBezTo>
                  <a:pt x="442" y="714"/>
                  <a:pt x="449" y="707"/>
                  <a:pt x="449" y="698"/>
                </a:cubicBezTo>
                <a:cubicBezTo>
                  <a:pt x="449" y="204"/>
                  <a:pt x="449" y="204"/>
                  <a:pt x="449" y="204"/>
                </a:cubicBezTo>
                <a:cubicBezTo>
                  <a:pt x="650" y="406"/>
                  <a:pt x="650" y="406"/>
                  <a:pt x="650" y="406"/>
                </a:cubicBezTo>
                <a:cubicBezTo>
                  <a:pt x="653" y="409"/>
                  <a:pt x="657" y="410"/>
                  <a:pt x="661" y="410"/>
                </a:cubicBezTo>
                <a:cubicBezTo>
                  <a:pt x="665" y="410"/>
                  <a:pt x="669" y="409"/>
                  <a:pt x="672" y="406"/>
                </a:cubicBezTo>
                <a:cubicBezTo>
                  <a:pt x="678" y="400"/>
                  <a:pt x="678" y="390"/>
                  <a:pt x="672" y="384"/>
                </a:cubicBezTo>
                <a:lnTo>
                  <a:pt x="444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9" name="Freeform 305"/>
          <p:cNvSpPr>
            <a:spLocks noEditPoints="1"/>
          </p:cNvSpPr>
          <p:nvPr/>
        </p:nvSpPr>
        <p:spPr bwMode="auto">
          <a:xfrm>
            <a:off x="22015041" y="10984185"/>
            <a:ext cx="394520" cy="714102"/>
          </a:xfrm>
          <a:custGeom>
            <a:avLst/>
            <a:gdLst>
              <a:gd name="T0" fmla="*/ 256 w 326"/>
              <a:gd name="T1" fmla="*/ 457 h 593"/>
              <a:gd name="T2" fmla="*/ 258 w 326"/>
              <a:gd name="T3" fmla="*/ 412 h 593"/>
              <a:gd name="T4" fmla="*/ 237 w 326"/>
              <a:gd name="T5" fmla="*/ 408 h 593"/>
              <a:gd name="T6" fmla="*/ 219 w 326"/>
              <a:gd name="T7" fmla="*/ 346 h 593"/>
              <a:gd name="T8" fmla="*/ 221 w 326"/>
              <a:gd name="T9" fmla="*/ 290 h 593"/>
              <a:gd name="T10" fmla="*/ 206 w 326"/>
              <a:gd name="T11" fmla="*/ 286 h 593"/>
              <a:gd name="T12" fmla="*/ 174 w 326"/>
              <a:gd name="T13" fmla="*/ 86 h 593"/>
              <a:gd name="T14" fmla="*/ 189 w 326"/>
              <a:gd name="T15" fmla="*/ 76 h 593"/>
              <a:gd name="T16" fmla="*/ 178 w 326"/>
              <a:gd name="T17" fmla="*/ 34 h 593"/>
              <a:gd name="T18" fmla="*/ 174 w 326"/>
              <a:gd name="T19" fmla="*/ 10 h 593"/>
              <a:gd name="T20" fmla="*/ 153 w 326"/>
              <a:gd name="T21" fmla="*/ 10 h 593"/>
              <a:gd name="T22" fmla="*/ 148 w 326"/>
              <a:gd name="T23" fmla="*/ 34 h 593"/>
              <a:gd name="T24" fmla="*/ 138 w 326"/>
              <a:gd name="T25" fmla="*/ 75 h 593"/>
              <a:gd name="T26" fmla="*/ 153 w 326"/>
              <a:gd name="T27" fmla="*/ 86 h 593"/>
              <a:gd name="T28" fmla="*/ 120 w 326"/>
              <a:gd name="T29" fmla="*/ 286 h 593"/>
              <a:gd name="T30" fmla="*/ 106 w 326"/>
              <a:gd name="T31" fmla="*/ 290 h 593"/>
              <a:gd name="T32" fmla="*/ 108 w 326"/>
              <a:gd name="T33" fmla="*/ 345 h 593"/>
              <a:gd name="T34" fmla="*/ 89 w 326"/>
              <a:gd name="T35" fmla="*/ 408 h 593"/>
              <a:gd name="T36" fmla="*/ 68 w 326"/>
              <a:gd name="T37" fmla="*/ 412 h 593"/>
              <a:gd name="T38" fmla="*/ 70 w 326"/>
              <a:gd name="T39" fmla="*/ 456 h 593"/>
              <a:gd name="T40" fmla="*/ 3 w 326"/>
              <a:gd name="T41" fmla="*/ 576 h 593"/>
              <a:gd name="T42" fmla="*/ 11 w 326"/>
              <a:gd name="T43" fmla="*/ 593 h 593"/>
              <a:gd name="T44" fmla="*/ 94 w 326"/>
              <a:gd name="T45" fmla="*/ 582 h 593"/>
              <a:gd name="T46" fmla="*/ 233 w 326"/>
              <a:gd name="T47" fmla="*/ 583 h 593"/>
              <a:gd name="T48" fmla="*/ 315 w 326"/>
              <a:gd name="T49" fmla="*/ 593 h 593"/>
              <a:gd name="T50" fmla="*/ 323 w 326"/>
              <a:gd name="T51" fmla="*/ 576 h 593"/>
              <a:gd name="T52" fmla="*/ 168 w 326"/>
              <a:gd name="T53" fmla="*/ 55 h 593"/>
              <a:gd name="T54" fmla="*/ 159 w 326"/>
              <a:gd name="T55" fmla="*/ 65 h 593"/>
              <a:gd name="T56" fmla="*/ 163 w 326"/>
              <a:gd name="T57" fmla="*/ 189 h 593"/>
              <a:gd name="T58" fmla="*/ 142 w 326"/>
              <a:gd name="T59" fmla="*/ 286 h 593"/>
              <a:gd name="T60" fmla="*/ 202 w 326"/>
              <a:gd name="T61" fmla="*/ 307 h 593"/>
              <a:gd name="T62" fmla="*/ 129 w 326"/>
              <a:gd name="T63" fmla="*/ 339 h 593"/>
              <a:gd name="T64" fmla="*/ 202 w 326"/>
              <a:gd name="T65" fmla="*/ 307 h 593"/>
              <a:gd name="T66" fmla="*/ 201 w 326"/>
              <a:gd name="T67" fmla="*/ 360 h 593"/>
              <a:gd name="T68" fmla="*/ 111 w 326"/>
              <a:gd name="T69" fmla="*/ 408 h 593"/>
              <a:gd name="T70" fmla="*/ 239 w 326"/>
              <a:gd name="T71" fmla="*/ 429 h 593"/>
              <a:gd name="T72" fmla="*/ 91 w 326"/>
              <a:gd name="T73" fmla="*/ 450 h 593"/>
              <a:gd name="T74" fmla="*/ 239 w 326"/>
              <a:gd name="T75" fmla="*/ 429 h 593"/>
              <a:gd name="T76" fmla="*/ 163 w 326"/>
              <a:gd name="T77" fmla="*/ 492 h 593"/>
              <a:gd name="T78" fmla="*/ 32 w 326"/>
              <a:gd name="T79" fmla="*/ 572 h 593"/>
              <a:gd name="T80" fmla="*/ 240 w 326"/>
              <a:gd name="T81" fmla="*/ 471 h 593"/>
              <a:gd name="T82" fmla="*/ 253 w 326"/>
              <a:gd name="T83" fmla="*/ 572 h 5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26" h="593">
                <a:moveTo>
                  <a:pt x="323" y="576"/>
                </a:moveTo>
                <a:cubicBezTo>
                  <a:pt x="317" y="569"/>
                  <a:pt x="287" y="527"/>
                  <a:pt x="256" y="457"/>
                </a:cubicBezTo>
                <a:cubicBezTo>
                  <a:pt x="261" y="420"/>
                  <a:pt x="261" y="420"/>
                  <a:pt x="261" y="420"/>
                </a:cubicBezTo>
                <a:cubicBezTo>
                  <a:pt x="261" y="417"/>
                  <a:pt x="260" y="414"/>
                  <a:pt x="258" y="412"/>
                </a:cubicBezTo>
                <a:cubicBezTo>
                  <a:pt x="256" y="409"/>
                  <a:pt x="254" y="408"/>
                  <a:pt x="251" y="408"/>
                </a:cubicBezTo>
                <a:cubicBezTo>
                  <a:pt x="237" y="408"/>
                  <a:pt x="237" y="408"/>
                  <a:pt x="237" y="408"/>
                </a:cubicBezTo>
                <a:cubicBezTo>
                  <a:pt x="231" y="388"/>
                  <a:pt x="225" y="368"/>
                  <a:pt x="219" y="347"/>
                </a:cubicBezTo>
                <a:cubicBezTo>
                  <a:pt x="219" y="347"/>
                  <a:pt x="219" y="346"/>
                  <a:pt x="219" y="346"/>
                </a:cubicBezTo>
                <a:cubicBezTo>
                  <a:pt x="224" y="298"/>
                  <a:pt x="224" y="298"/>
                  <a:pt x="224" y="298"/>
                </a:cubicBezTo>
                <a:cubicBezTo>
                  <a:pt x="224" y="295"/>
                  <a:pt x="223" y="292"/>
                  <a:pt x="221" y="290"/>
                </a:cubicBezTo>
                <a:cubicBezTo>
                  <a:pt x="219" y="287"/>
                  <a:pt x="216" y="286"/>
                  <a:pt x="213" y="286"/>
                </a:cubicBezTo>
                <a:cubicBezTo>
                  <a:pt x="206" y="286"/>
                  <a:pt x="206" y="286"/>
                  <a:pt x="206" y="286"/>
                </a:cubicBezTo>
                <a:cubicBezTo>
                  <a:pt x="205" y="282"/>
                  <a:pt x="205" y="282"/>
                  <a:pt x="205" y="282"/>
                </a:cubicBezTo>
                <a:cubicBezTo>
                  <a:pt x="191" y="225"/>
                  <a:pt x="175" y="160"/>
                  <a:pt x="174" y="86"/>
                </a:cubicBezTo>
                <a:cubicBezTo>
                  <a:pt x="178" y="86"/>
                  <a:pt x="178" y="86"/>
                  <a:pt x="178" y="86"/>
                </a:cubicBezTo>
                <a:cubicBezTo>
                  <a:pt x="184" y="86"/>
                  <a:pt x="189" y="81"/>
                  <a:pt x="189" y="76"/>
                </a:cubicBezTo>
                <a:cubicBezTo>
                  <a:pt x="189" y="44"/>
                  <a:pt x="189" y="44"/>
                  <a:pt x="189" y="44"/>
                </a:cubicBezTo>
                <a:cubicBezTo>
                  <a:pt x="189" y="39"/>
                  <a:pt x="184" y="34"/>
                  <a:pt x="178" y="34"/>
                </a:cubicBezTo>
                <a:cubicBezTo>
                  <a:pt x="174" y="34"/>
                  <a:pt x="174" y="34"/>
                  <a:pt x="174" y="34"/>
                </a:cubicBezTo>
                <a:cubicBezTo>
                  <a:pt x="174" y="10"/>
                  <a:pt x="174" y="10"/>
                  <a:pt x="174" y="10"/>
                </a:cubicBezTo>
                <a:cubicBezTo>
                  <a:pt x="174" y="5"/>
                  <a:pt x="169" y="0"/>
                  <a:pt x="163" y="0"/>
                </a:cubicBezTo>
                <a:cubicBezTo>
                  <a:pt x="157" y="0"/>
                  <a:pt x="153" y="5"/>
                  <a:pt x="153" y="10"/>
                </a:cubicBezTo>
                <a:cubicBezTo>
                  <a:pt x="153" y="34"/>
                  <a:pt x="153" y="34"/>
                  <a:pt x="153" y="34"/>
                </a:cubicBezTo>
                <a:cubicBezTo>
                  <a:pt x="148" y="34"/>
                  <a:pt x="148" y="34"/>
                  <a:pt x="148" y="34"/>
                </a:cubicBezTo>
                <a:cubicBezTo>
                  <a:pt x="143" y="34"/>
                  <a:pt x="138" y="39"/>
                  <a:pt x="138" y="44"/>
                </a:cubicBezTo>
                <a:cubicBezTo>
                  <a:pt x="138" y="75"/>
                  <a:pt x="138" y="75"/>
                  <a:pt x="138" y="75"/>
                </a:cubicBezTo>
                <a:cubicBezTo>
                  <a:pt x="138" y="81"/>
                  <a:pt x="143" y="86"/>
                  <a:pt x="148" y="86"/>
                </a:cubicBezTo>
                <a:cubicBezTo>
                  <a:pt x="153" y="86"/>
                  <a:pt x="153" y="86"/>
                  <a:pt x="153" y="86"/>
                </a:cubicBezTo>
                <a:cubicBezTo>
                  <a:pt x="152" y="161"/>
                  <a:pt x="135" y="226"/>
                  <a:pt x="121" y="284"/>
                </a:cubicBezTo>
                <a:cubicBezTo>
                  <a:pt x="120" y="286"/>
                  <a:pt x="120" y="286"/>
                  <a:pt x="120" y="286"/>
                </a:cubicBezTo>
                <a:cubicBezTo>
                  <a:pt x="114" y="286"/>
                  <a:pt x="114" y="286"/>
                  <a:pt x="114" y="286"/>
                </a:cubicBezTo>
                <a:cubicBezTo>
                  <a:pt x="111" y="286"/>
                  <a:pt x="108" y="287"/>
                  <a:pt x="106" y="290"/>
                </a:cubicBezTo>
                <a:cubicBezTo>
                  <a:pt x="104" y="292"/>
                  <a:pt x="103" y="295"/>
                  <a:pt x="103" y="298"/>
                </a:cubicBezTo>
                <a:cubicBezTo>
                  <a:pt x="108" y="345"/>
                  <a:pt x="108" y="345"/>
                  <a:pt x="108" y="345"/>
                </a:cubicBezTo>
                <a:cubicBezTo>
                  <a:pt x="108" y="346"/>
                  <a:pt x="108" y="346"/>
                  <a:pt x="108" y="347"/>
                </a:cubicBezTo>
                <a:cubicBezTo>
                  <a:pt x="102" y="368"/>
                  <a:pt x="96" y="388"/>
                  <a:pt x="89" y="408"/>
                </a:cubicBezTo>
                <a:cubicBezTo>
                  <a:pt x="76" y="408"/>
                  <a:pt x="76" y="408"/>
                  <a:pt x="76" y="408"/>
                </a:cubicBezTo>
                <a:cubicBezTo>
                  <a:pt x="73" y="408"/>
                  <a:pt x="70" y="409"/>
                  <a:pt x="68" y="412"/>
                </a:cubicBezTo>
                <a:cubicBezTo>
                  <a:pt x="66" y="414"/>
                  <a:pt x="65" y="417"/>
                  <a:pt x="66" y="420"/>
                </a:cubicBezTo>
                <a:cubicBezTo>
                  <a:pt x="70" y="456"/>
                  <a:pt x="70" y="456"/>
                  <a:pt x="70" y="456"/>
                </a:cubicBezTo>
                <a:cubicBezTo>
                  <a:pt x="70" y="456"/>
                  <a:pt x="70" y="456"/>
                  <a:pt x="70" y="456"/>
                </a:cubicBezTo>
                <a:cubicBezTo>
                  <a:pt x="38" y="531"/>
                  <a:pt x="7" y="572"/>
                  <a:pt x="3" y="576"/>
                </a:cubicBezTo>
                <a:cubicBezTo>
                  <a:pt x="1" y="579"/>
                  <a:pt x="0" y="584"/>
                  <a:pt x="2" y="587"/>
                </a:cubicBezTo>
                <a:cubicBezTo>
                  <a:pt x="4" y="591"/>
                  <a:pt x="7" y="593"/>
                  <a:pt x="11" y="593"/>
                </a:cubicBezTo>
                <a:cubicBezTo>
                  <a:pt x="83" y="593"/>
                  <a:pt x="83" y="593"/>
                  <a:pt x="83" y="593"/>
                </a:cubicBezTo>
                <a:cubicBezTo>
                  <a:pt x="89" y="593"/>
                  <a:pt x="94" y="588"/>
                  <a:pt x="94" y="582"/>
                </a:cubicBezTo>
                <a:cubicBezTo>
                  <a:pt x="94" y="544"/>
                  <a:pt x="125" y="512"/>
                  <a:pt x="163" y="512"/>
                </a:cubicBezTo>
                <a:cubicBezTo>
                  <a:pt x="202" y="512"/>
                  <a:pt x="233" y="544"/>
                  <a:pt x="233" y="583"/>
                </a:cubicBezTo>
                <a:cubicBezTo>
                  <a:pt x="233" y="588"/>
                  <a:pt x="237" y="593"/>
                  <a:pt x="243" y="593"/>
                </a:cubicBezTo>
                <a:cubicBezTo>
                  <a:pt x="315" y="593"/>
                  <a:pt x="315" y="593"/>
                  <a:pt x="315" y="593"/>
                </a:cubicBezTo>
                <a:cubicBezTo>
                  <a:pt x="319" y="593"/>
                  <a:pt x="323" y="591"/>
                  <a:pt x="324" y="587"/>
                </a:cubicBezTo>
                <a:cubicBezTo>
                  <a:pt x="326" y="584"/>
                  <a:pt x="326" y="580"/>
                  <a:pt x="323" y="576"/>
                </a:cubicBezTo>
                <a:close/>
                <a:moveTo>
                  <a:pt x="159" y="55"/>
                </a:moveTo>
                <a:cubicBezTo>
                  <a:pt x="168" y="55"/>
                  <a:pt x="168" y="55"/>
                  <a:pt x="168" y="55"/>
                </a:cubicBezTo>
                <a:cubicBezTo>
                  <a:pt x="168" y="65"/>
                  <a:pt x="168" y="65"/>
                  <a:pt x="168" y="65"/>
                </a:cubicBezTo>
                <a:cubicBezTo>
                  <a:pt x="159" y="65"/>
                  <a:pt x="159" y="65"/>
                  <a:pt x="159" y="65"/>
                </a:cubicBezTo>
                <a:lnTo>
                  <a:pt x="159" y="55"/>
                </a:lnTo>
                <a:close/>
                <a:moveTo>
                  <a:pt x="163" y="189"/>
                </a:moveTo>
                <a:cubicBezTo>
                  <a:pt x="170" y="225"/>
                  <a:pt x="178" y="257"/>
                  <a:pt x="185" y="286"/>
                </a:cubicBezTo>
                <a:cubicBezTo>
                  <a:pt x="142" y="286"/>
                  <a:pt x="142" y="286"/>
                  <a:pt x="142" y="286"/>
                </a:cubicBezTo>
                <a:cubicBezTo>
                  <a:pt x="149" y="257"/>
                  <a:pt x="157" y="225"/>
                  <a:pt x="163" y="189"/>
                </a:cubicBezTo>
                <a:close/>
                <a:moveTo>
                  <a:pt x="202" y="307"/>
                </a:moveTo>
                <a:cubicBezTo>
                  <a:pt x="199" y="339"/>
                  <a:pt x="199" y="339"/>
                  <a:pt x="199" y="339"/>
                </a:cubicBezTo>
                <a:cubicBezTo>
                  <a:pt x="129" y="339"/>
                  <a:pt x="129" y="339"/>
                  <a:pt x="129" y="339"/>
                </a:cubicBezTo>
                <a:cubicBezTo>
                  <a:pt x="125" y="307"/>
                  <a:pt x="125" y="307"/>
                  <a:pt x="125" y="307"/>
                </a:cubicBezTo>
                <a:lnTo>
                  <a:pt x="202" y="307"/>
                </a:lnTo>
                <a:close/>
                <a:moveTo>
                  <a:pt x="126" y="360"/>
                </a:moveTo>
                <a:cubicBezTo>
                  <a:pt x="201" y="360"/>
                  <a:pt x="201" y="360"/>
                  <a:pt x="201" y="360"/>
                </a:cubicBezTo>
                <a:cubicBezTo>
                  <a:pt x="205" y="376"/>
                  <a:pt x="210" y="392"/>
                  <a:pt x="216" y="408"/>
                </a:cubicBezTo>
                <a:cubicBezTo>
                  <a:pt x="111" y="408"/>
                  <a:pt x="111" y="408"/>
                  <a:pt x="111" y="408"/>
                </a:cubicBezTo>
                <a:cubicBezTo>
                  <a:pt x="116" y="392"/>
                  <a:pt x="121" y="376"/>
                  <a:pt x="126" y="360"/>
                </a:cubicBezTo>
                <a:close/>
                <a:moveTo>
                  <a:pt x="239" y="429"/>
                </a:moveTo>
                <a:cubicBezTo>
                  <a:pt x="236" y="450"/>
                  <a:pt x="236" y="450"/>
                  <a:pt x="236" y="450"/>
                </a:cubicBezTo>
                <a:cubicBezTo>
                  <a:pt x="91" y="450"/>
                  <a:pt x="91" y="450"/>
                  <a:pt x="91" y="450"/>
                </a:cubicBezTo>
                <a:cubicBezTo>
                  <a:pt x="88" y="429"/>
                  <a:pt x="88" y="429"/>
                  <a:pt x="88" y="429"/>
                </a:cubicBezTo>
                <a:lnTo>
                  <a:pt x="239" y="429"/>
                </a:lnTo>
                <a:close/>
                <a:moveTo>
                  <a:pt x="253" y="572"/>
                </a:moveTo>
                <a:cubicBezTo>
                  <a:pt x="248" y="527"/>
                  <a:pt x="210" y="492"/>
                  <a:pt x="163" y="492"/>
                </a:cubicBezTo>
                <a:cubicBezTo>
                  <a:pt x="117" y="492"/>
                  <a:pt x="79" y="527"/>
                  <a:pt x="73" y="572"/>
                </a:cubicBezTo>
                <a:cubicBezTo>
                  <a:pt x="32" y="572"/>
                  <a:pt x="32" y="572"/>
                  <a:pt x="32" y="572"/>
                </a:cubicBezTo>
                <a:cubicBezTo>
                  <a:pt x="44" y="553"/>
                  <a:pt x="65" y="519"/>
                  <a:pt x="87" y="471"/>
                </a:cubicBezTo>
                <a:cubicBezTo>
                  <a:pt x="240" y="471"/>
                  <a:pt x="240" y="471"/>
                  <a:pt x="240" y="471"/>
                </a:cubicBezTo>
                <a:cubicBezTo>
                  <a:pt x="261" y="519"/>
                  <a:pt x="282" y="553"/>
                  <a:pt x="295" y="572"/>
                </a:cubicBezTo>
                <a:lnTo>
                  <a:pt x="253" y="5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206911976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11139487" y="3362327"/>
            <a:ext cx="561976" cy="666750"/>
          </a:xfrm>
          <a:custGeom>
            <a:avLst/>
            <a:gdLst>
              <a:gd name="T0" fmla="*/ 562 w 814"/>
              <a:gd name="T1" fmla="*/ 966 h 966"/>
              <a:gd name="T2" fmla="*/ 257 w 814"/>
              <a:gd name="T3" fmla="*/ 966 h 966"/>
              <a:gd name="T4" fmla="*/ 237 w 814"/>
              <a:gd name="T5" fmla="*/ 953 h 966"/>
              <a:gd name="T6" fmla="*/ 242 w 814"/>
              <a:gd name="T7" fmla="*/ 930 h 966"/>
              <a:gd name="T8" fmla="*/ 312 w 814"/>
              <a:gd name="T9" fmla="*/ 754 h 966"/>
              <a:gd name="T10" fmla="*/ 219 w 814"/>
              <a:gd name="T11" fmla="*/ 773 h 966"/>
              <a:gd name="T12" fmla="*/ 0 w 814"/>
              <a:gd name="T13" fmla="*/ 561 h 966"/>
              <a:gd name="T14" fmla="*/ 397 w 814"/>
              <a:gd name="T15" fmla="*/ 4 h 966"/>
              <a:gd name="T16" fmla="*/ 419 w 814"/>
              <a:gd name="T17" fmla="*/ 4 h 966"/>
              <a:gd name="T18" fmla="*/ 814 w 814"/>
              <a:gd name="T19" fmla="*/ 567 h 966"/>
              <a:gd name="T20" fmla="*/ 593 w 814"/>
              <a:gd name="T21" fmla="*/ 773 h 966"/>
              <a:gd name="T22" fmla="*/ 505 w 814"/>
              <a:gd name="T23" fmla="*/ 754 h 966"/>
              <a:gd name="T24" fmla="*/ 574 w 814"/>
              <a:gd name="T25" fmla="*/ 927 h 966"/>
              <a:gd name="T26" fmla="*/ 583 w 814"/>
              <a:gd name="T27" fmla="*/ 945 h 966"/>
              <a:gd name="T28" fmla="*/ 562 w 814"/>
              <a:gd name="T29" fmla="*/ 966 h 966"/>
              <a:gd name="T30" fmla="*/ 299 w 814"/>
              <a:gd name="T31" fmla="*/ 924 h 966"/>
              <a:gd name="T32" fmla="*/ 519 w 814"/>
              <a:gd name="T33" fmla="*/ 924 h 966"/>
              <a:gd name="T34" fmla="*/ 454 w 814"/>
              <a:gd name="T35" fmla="*/ 715 h 966"/>
              <a:gd name="T36" fmla="*/ 464 w 814"/>
              <a:gd name="T37" fmla="*/ 693 h 966"/>
              <a:gd name="T38" fmla="*/ 488 w 814"/>
              <a:gd name="T39" fmla="*/ 695 h 966"/>
              <a:gd name="T40" fmla="*/ 593 w 814"/>
              <a:gd name="T41" fmla="*/ 731 h 966"/>
              <a:gd name="T42" fmla="*/ 772 w 814"/>
              <a:gd name="T43" fmla="*/ 567 h 966"/>
              <a:gd name="T44" fmla="*/ 407 w 814"/>
              <a:gd name="T45" fmla="*/ 47 h 966"/>
              <a:gd name="T46" fmla="*/ 42 w 814"/>
              <a:gd name="T47" fmla="*/ 561 h 966"/>
              <a:gd name="T48" fmla="*/ 219 w 814"/>
              <a:gd name="T49" fmla="*/ 731 h 966"/>
              <a:gd name="T50" fmla="*/ 327 w 814"/>
              <a:gd name="T51" fmla="*/ 694 h 966"/>
              <a:gd name="T52" fmla="*/ 351 w 814"/>
              <a:gd name="T53" fmla="*/ 692 h 966"/>
              <a:gd name="T54" fmla="*/ 362 w 814"/>
              <a:gd name="T55" fmla="*/ 714 h 966"/>
              <a:gd name="T56" fmla="*/ 299 w 814"/>
              <a:gd name="T57" fmla="*/ 924 h 966"/>
              <a:gd name="T58" fmla="*/ 299 w 814"/>
              <a:gd name="T59" fmla="*/ 924 h 966"/>
              <a:gd name="T60" fmla="*/ 299 w 814"/>
              <a:gd name="T61" fmla="*/ 924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14" h="966">
                <a:moveTo>
                  <a:pt x="562" y="966"/>
                </a:moveTo>
                <a:cubicBezTo>
                  <a:pt x="257" y="966"/>
                  <a:pt x="257" y="966"/>
                  <a:pt x="257" y="966"/>
                </a:cubicBezTo>
                <a:cubicBezTo>
                  <a:pt x="248" y="966"/>
                  <a:pt x="240" y="961"/>
                  <a:pt x="237" y="953"/>
                </a:cubicBezTo>
                <a:cubicBezTo>
                  <a:pt x="234" y="945"/>
                  <a:pt x="236" y="936"/>
                  <a:pt x="242" y="930"/>
                </a:cubicBezTo>
                <a:cubicBezTo>
                  <a:pt x="277" y="895"/>
                  <a:pt x="297" y="826"/>
                  <a:pt x="312" y="754"/>
                </a:cubicBezTo>
                <a:cubicBezTo>
                  <a:pt x="285" y="767"/>
                  <a:pt x="254" y="773"/>
                  <a:pt x="219" y="773"/>
                </a:cubicBezTo>
                <a:cubicBezTo>
                  <a:pt x="100" y="773"/>
                  <a:pt x="0" y="676"/>
                  <a:pt x="0" y="561"/>
                </a:cubicBezTo>
                <a:cubicBezTo>
                  <a:pt x="0" y="239"/>
                  <a:pt x="381" y="14"/>
                  <a:pt x="397" y="4"/>
                </a:cubicBezTo>
                <a:cubicBezTo>
                  <a:pt x="404" y="0"/>
                  <a:pt x="412" y="1"/>
                  <a:pt x="419" y="4"/>
                </a:cubicBezTo>
                <a:cubicBezTo>
                  <a:pt x="435" y="15"/>
                  <a:pt x="814" y="251"/>
                  <a:pt x="814" y="567"/>
                </a:cubicBezTo>
                <a:cubicBezTo>
                  <a:pt x="814" y="681"/>
                  <a:pt x="715" y="773"/>
                  <a:pt x="593" y="773"/>
                </a:cubicBezTo>
                <a:cubicBezTo>
                  <a:pt x="562" y="773"/>
                  <a:pt x="532" y="766"/>
                  <a:pt x="505" y="754"/>
                </a:cubicBezTo>
                <a:cubicBezTo>
                  <a:pt x="523" y="840"/>
                  <a:pt x="546" y="897"/>
                  <a:pt x="574" y="927"/>
                </a:cubicBezTo>
                <a:cubicBezTo>
                  <a:pt x="579" y="931"/>
                  <a:pt x="583" y="937"/>
                  <a:pt x="583" y="945"/>
                </a:cubicBezTo>
                <a:cubicBezTo>
                  <a:pt x="583" y="956"/>
                  <a:pt x="574" y="966"/>
                  <a:pt x="562" y="966"/>
                </a:cubicBezTo>
                <a:close/>
                <a:moveTo>
                  <a:pt x="299" y="924"/>
                </a:moveTo>
                <a:cubicBezTo>
                  <a:pt x="519" y="924"/>
                  <a:pt x="519" y="924"/>
                  <a:pt x="519" y="924"/>
                </a:cubicBezTo>
                <a:cubicBezTo>
                  <a:pt x="493" y="879"/>
                  <a:pt x="471" y="811"/>
                  <a:pt x="454" y="715"/>
                </a:cubicBezTo>
                <a:cubicBezTo>
                  <a:pt x="453" y="707"/>
                  <a:pt x="457" y="698"/>
                  <a:pt x="464" y="693"/>
                </a:cubicBezTo>
                <a:cubicBezTo>
                  <a:pt x="471" y="689"/>
                  <a:pt x="481" y="690"/>
                  <a:pt x="488" y="695"/>
                </a:cubicBezTo>
                <a:cubicBezTo>
                  <a:pt x="518" y="718"/>
                  <a:pt x="555" y="731"/>
                  <a:pt x="593" y="731"/>
                </a:cubicBezTo>
                <a:cubicBezTo>
                  <a:pt x="692" y="731"/>
                  <a:pt x="772" y="657"/>
                  <a:pt x="772" y="567"/>
                </a:cubicBezTo>
                <a:cubicBezTo>
                  <a:pt x="772" y="302"/>
                  <a:pt x="469" y="88"/>
                  <a:pt x="407" y="47"/>
                </a:cubicBezTo>
                <a:cubicBezTo>
                  <a:pt x="346" y="86"/>
                  <a:pt x="42" y="292"/>
                  <a:pt x="42" y="561"/>
                </a:cubicBezTo>
                <a:cubicBezTo>
                  <a:pt x="42" y="653"/>
                  <a:pt x="123" y="731"/>
                  <a:pt x="219" y="731"/>
                </a:cubicBezTo>
                <a:cubicBezTo>
                  <a:pt x="265" y="731"/>
                  <a:pt x="299" y="719"/>
                  <a:pt x="327" y="694"/>
                </a:cubicBezTo>
                <a:cubicBezTo>
                  <a:pt x="334" y="688"/>
                  <a:pt x="344" y="687"/>
                  <a:pt x="351" y="692"/>
                </a:cubicBezTo>
                <a:cubicBezTo>
                  <a:pt x="359" y="696"/>
                  <a:pt x="363" y="705"/>
                  <a:pt x="362" y="714"/>
                </a:cubicBezTo>
                <a:cubicBezTo>
                  <a:pt x="348" y="792"/>
                  <a:pt x="331" y="870"/>
                  <a:pt x="299" y="924"/>
                </a:cubicBezTo>
                <a:close/>
                <a:moveTo>
                  <a:pt x="299" y="924"/>
                </a:moveTo>
                <a:cubicBezTo>
                  <a:pt x="299" y="924"/>
                  <a:pt x="299" y="924"/>
                  <a:pt x="299" y="9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5008564" y="11137902"/>
            <a:ext cx="476250" cy="663576"/>
          </a:xfrm>
          <a:custGeom>
            <a:avLst/>
            <a:gdLst>
              <a:gd name="T0" fmla="*/ 692 w 693"/>
              <a:gd name="T1" fmla="*/ 317 h 958"/>
              <a:gd name="T2" fmla="*/ 624 w 693"/>
              <a:gd name="T3" fmla="*/ 233 h 958"/>
              <a:gd name="T4" fmla="*/ 394 w 693"/>
              <a:gd name="T5" fmla="*/ 5 h 958"/>
              <a:gd name="T6" fmla="*/ 130 w 693"/>
              <a:gd name="T7" fmla="*/ 0 h 958"/>
              <a:gd name="T8" fmla="*/ 14 w 693"/>
              <a:gd name="T9" fmla="*/ 14 h 958"/>
              <a:gd name="T10" fmla="*/ 0 w 693"/>
              <a:gd name="T11" fmla="*/ 130 h 958"/>
              <a:gd name="T12" fmla="*/ 1 w 693"/>
              <a:gd name="T13" fmla="*/ 919 h 958"/>
              <a:gd name="T14" fmla="*/ 32 w 693"/>
              <a:gd name="T15" fmla="*/ 956 h 958"/>
              <a:gd name="T16" fmla="*/ 563 w 693"/>
              <a:gd name="T17" fmla="*/ 958 h 958"/>
              <a:gd name="T18" fmla="*/ 679 w 693"/>
              <a:gd name="T19" fmla="*/ 943 h 958"/>
              <a:gd name="T20" fmla="*/ 693 w 693"/>
              <a:gd name="T21" fmla="*/ 827 h 958"/>
              <a:gd name="T22" fmla="*/ 692 w 693"/>
              <a:gd name="T23" fmla="*/ 330 h 958"/>
              <a:gd name="T24" fmla="*/ 385 w 693"/>
              <a:gd name="T25" fmla="*/ 43 h 958"/>
              <a:gd name="T26" fmla="*/ 600 w 693"/>
              <a:gd name="T27" fmla="*/ 256 h 958"/>
              <a:gd name="T28" fmla="*/ 453 w 693"/>
              <a:gd name="T29" fmla="*/ 308 h 958"/>
              <a:gd name="T30" fmla="*/ 385 w 693"/>
              <a:gd name="T31" fmla="*/ 43 h 958"/>
              <a:gd name="T32" fmla="*/ 659 w 693"/>
              <a:gd name="T33" fmla="*/ 914 h 958"/>
              <a:gd name="T34" fmla="*/ 650 w 693"/>
              <a:gd name="T35" fmla="*/ 924 h 958"/>
              <a:gd name="T36" fmla="*/ 130 w 693"/>
              <a:gd name="T37" fmla="*/ 924 h 958"/>
              <a:gd name="T38" fmla="*/ 43 w 693"/>
              <a:gd name="T39" fmla="*/ 924 h 958"/>
              <a:gd name="T40" fmla="*/ 34 w 693"/>
              <a:gd name="T41" fmla="*/ 915 h 958"/>
              <a:gd name="T42" fmla="*/ 33 w 693"/>
              <a:gd name="T43" fmla="*/ 130 h 958"/>
              <a:gd name="T44" fmla="*/ 38 w 693"/>
              <a:gd name="T45" fmla="*/ 38 h 958"/>
              <a:gd name="T46" fmla="*/ 130 w 693"/>
              <a:gd name="T47" fmla="*/ 33 h 958"/>
              <a:gd name="T48" fmla="*/ 352 w 693"/>
              <a:gd name="T49" fmla="*/ 34 h 958"/>
              <a:gd name="T50" fmla="*/ 452 w 693"/>
              <a:gd name="T51" fmla="*/ 341 h 958"/>
              <a:gd name="T52" fmla="*/ 660 w 693"/>
              <a:gd name="T53" fmla="*/ 401 h 958"/>
              <a:gd name="T54" fmla="*/ 660 w 693"/>
              <a:gd name="T55" fmla="*/ 827 h 958"/>
              <a:gd name="T56" fmla="*/ 515 w 693"/>
              <a:gd name="T57" fmla="*/ 631 h 958"/>
              <a:gd name="T58" fmla="*/ 363 w 693"/>
              <a:gd name="T59" fmla="*/ 479 h 958"/>
              <a:gd name="T60" fmla="*/ 330 w 693"/>
              <a:gd name="T61" fmla="*/ 479 h 958"/>
              <a:gd name="T62" fmla="*/ 178 w 693"/>
              <a:gd name="T63" fmla="*/ 631 h 958"/>
              <a:gd name="T64" fmla="*/ 178 w 693"/>
              <a:gd name="T65" fmla="*/ 664 h 958"/>
              <a:gd name="T66" fmla="*/ 330 w 693"/>
              <a:gd name="T67" fmla="*/ 816 h 958"/>
              <a:gd name="T68" fmla="*/ 363 w 693"/>
              <a:gd name="T69" fmla="*/ 816 h 958"/>
              <a:gd name="T70" fmla="*/ 515 w 693"/>
              <a:gd name="T71" fmla="*/ 664 h 958"/>
              <a:gd name="T72" fmla="*/ 515 w 693"/>
              <a:gd name="T73" fmla="*/ 631 h 958"/>
              <a:gd name="T74" fmla="*/ 515 w 693"/>
              <a:gd name="T75" fmla="*/ 631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93" h="958">
                <a:moveTo>
                  <a:pt x="693" y="324"/>
                </a:moveTo>
                <a:cubicBezTo>
                  <a:pt x="693" y="322"/>
                  <a:pt x="693" y="319"/>
                  <a:pt x="692" y="317"/>
                </a:cubicBezTo>
                <a:cubicBezTo>
                  <a:pt x="691" y="304"/>
                  <a:pt x="689" y="302"/>
                  <a:pt x="688" y="300"/>
                </a:cubicBezTo>
                <a:cubicBezTo>
                  <a:pt x="685" y="295"/>
                  <a:pt x="652" y="260"/>
                  <a:pt x="624" y="233"/>
                </a:cubicBezTo>
                <a:cubicBezTo>
                  <a:pt x="460" y="69"/>
                  <a:pt x="460" y="69"/>
                  <a:pt x="460" y="69"/>
                </a:cubicBezTo>
                <a:cubicBezTo>
                  <a:pt x="400" y="8"/>
                  <a:pt x="395" y="6"/>
                  <a:pt x="394" y="5"/>
                </a:cubicBezTo>
                <a:cubicBezTo>
                  <a:pt x="390" y="3"/>
                  <a:pt x="385" y="0"/>
                  <a:pt x="293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05" y="0"/>
                  <a:pt x="44" y="0"/>
                  <a:pt x="39" y="1"/>
                </a:cubicBezTo>
                <a:cubicBezTo>
                  <a:pt x="31" y="2"/>
                  <a:pt x="19" y="9"/>
                  <a:pt x="14" y="14"/>
                </a:cubicBezTo>
                <a:cubicBezTo>
                  <a:pt x="10" y="18"/>
                  <a:pt x="4" y="26"/>
                  <a:pt x="2" y="33"/>
                </a:cubicBezTo>
                <a:cubicBezTo>
                  <a:pt x="1" y="38"/>
                  <a:pt x="0" y="70"/>
                  <a:pt x="0" y="130"/>
                </a:cubicBezTo>
                <a:cubicBezTo>
                  <a:pt x="0" y="827"/>
                  <a:pt x="0" y="827"/>
                  <a:pt x="0" y="827"/>
                </a:cubicBezTo>
                <a:cubicBezTo>
                  <a:pt x="0" y="841"/>
                  <a:pt x="0" y="913"/>
                  <a:pt x="1" y="919"/>
                </a:cubicBezTo>
                <a:cubicBezTo>
                  <a:pt x="2" y="926"/>
                  <a:pt x="9" y="939"/>
                  <a:pt x="14" y="943"/>
                </a:cubicBezTo>
                <a:cubicBezTo>
                  <a:pt x="19" y="948"/>
                  <a:pt x="26" y="954"/>
                  <a:pt x="32" y="956"/>
                </a:cubicBezTo>
                <a:cubicBezTo>
                  <a:pt x="39" y="957"/>
                  <a:pt x="89" y="958"/>
                  <a:pt x="130" y="958"/>
                </a:cubicBezTo>
                <a:cubicBezTo>
                  <a:pt x="563" y="958"/>
                  <a:pt x="563" y="958"/>
                  <a:pt x="563" y="958"/>
                </a:cubicBezTo>
                <a:cubicBezTo>
                  <a:pt x="566" y="958"/>
                  <a:pt x="648" y="958"/>
                  <a:pt x="654" y="957"/>
                </a:cubicBezTo>
                <a:cubicBezTo>
                  <a:pt x="662" y="956"/>
                  <a:pt x="674" y="948"/>
                  <a:pt x="679" y="943"/>
                </a:cubicBezTo>
                <a:cubicBezTo>
                  <a:pt x="683" y="939"/>
                  <a:pt x="689" y="932"/>
                  <a:pt x="691" y="925"/>
                </a:cubicBezTo>
                <a:cubicBezTo>
                  <a:pt x="692" y="923"/>
                  <a:pt x="693" y="918"/>
                  <a:pt x="693" y="827"/>
                </a:cubicBezTo>
                <a:cubicBezTo>
                  <a:pt x="693" y="401"/>
                  <a:pt x="693" y="401"/>
                  <a:pt x="693" y="401"/>
                </a:cubicBezTo>
                <a:cubicBezTo>
                  <a:pt x="693" y="367"/>
                  <a:pt x="693" y="344"/>
                  <a:pt x="692" y="330"/>
                </a:cubicBezTo>
                <a:cubicBezTo>
                  <a:pt x="693" y="328"/>
                  <a:pt x="693" y="326"/>
                  <a:pt x="693" y="324"/>
                </a:cubicBezTo>
                <a:close/>
                <a:moveTo>
                  <a:pt x="385" y="43"/>
                </a:moveTo>
                <a:cubicBezTo>
                  <a:pt x="396" y="53"/>
                  <a:pt x="414" y="70"/>
                  <a:pt x="437" y="93"/>
                </a:cubicBezTo>
                <a:cubicBezTo>
                  <a:pt x="600" y="256"/>
                  <a:pt x="600" y="256"/>
                  <a:pt x="600" y="256"/>
                </a:cubicBezTo>
                <a:cubicBezTo>
                  <a:pt x="623" y="279"/>
                  <a:pt x="640" y="297"/>
                  <a:pt x="650" y="308"/>
                </a:cubicBezTo>
                <a:cubicBezTo>
                  <a:pt x="453" y="308"/>
                  <a:pt x="453" y="308"/>
                  <a:pt x="453" y="308"/>
                </a:cubicBezTo>
                <a:cubicBezTo>
                  <a:pt x="416" y="308"/>
                  <a:pt x="385" y="278"/>
                  <a:pt x="385" y="241"/>
                </a:cubicBezTo>
                <a:lnTo>
                  <a:pt x="385" y="43"/>
                </a:lnTo>
                <a:close/>
                <a:moveTo>
                  <a:pt x="660" y="827"/>
                </a:moveTo>
                <a:cubicBezTo>
                  <a:pt x="660" y="874"/>
                  <a:pt x="659" y="912"/>
                  <a:pt x="659" y="914"/>
                </a:cubicBezTo>
                <a:cubicBezTo>
                  <a:pt x="659" y="915"/>
                  <a:pt x="657" y="918"/>
                  <a:pt x="655" y="920"/>
                </a:cubicBezTo>
                <a:cubicBezTo>
                  <a:pt x="654" y="921"/>
                  <a:pt x="650" y="923"/>
                  <a:pt x="650" y="924"/>
                </a:cubicBezTo>
                <a:cubicBezTo>
                  <a:pt x="647" y="924"/>
                  <a:pt x="613" y="924"/>
                  <a:pt x="563" y="924"/>
                </a:cubicBezTo>
                <a:cubicBezTo>
                  <a:pt x="130" y="924"/>
                  <a:pt x="130" y="924"/>
                  <a:pt x="130" y="924"/>
                </a:cubicBezTo>
                <a:cubicBezTo>
                  <a:pt x="89" y="924"/>
                  <a:pt x="56" y="924"/>
                  <a:pt x="46" y="924"/>
                </a:cubicBezTo>
                <a:cubicBezTo>
                  <a:pt x="44" y="924"/>
                  <a:pt x="43" y="924"/>
                  <a:pt x="43" y="924"/>
                </a:cubicBezTo>
                <a:cubicBezTo>
                  <a:pt x="42" y="923"/>
                  <a:pt x="39" y="922"/>
                  <a:pt x="38" y="920"/>
                </a:cubicBezTo>
                <a:cubicBezTo>
                  <a:pt x="37" y="919"/>
                  <a:pt x="34" y="913"/>
                  <a:pt x="34" y="915"/>
                </a:cubicBezTo>
                <a:cubicBezTo>
                  <a:pt x="34" y="910"/>
                  <a:pt x="33" y="874"/>
                  <a:pt x="33" y="827"/>
                </a:cubicBezTo>
                <a:cubicBezTo>
                  <a:pt x="33" y="130"/>
                  <a:pt x="33" y="130"/>
                  <a:pt x="33" y="130"/>
                </a:cubicBezTo>
                <a:cubicBezTo>
                  <a:pt x="33" y="82"/>
                  <a:pt x="34" y="45"/>
                  <a:pt x="34" y="43"/>
                </a:cubicBezTo>
                <a:cubicBezTo>
                  <a:pt x="34" y="42"/>
                  <a:pt x="36" y="40"/>
                  <a:pt x="38" y="38"/>
                </a:cubicBezTo>
                <a:cubicBezTo>
                  <a:pt x="39" y="37"/>
                  <a:pt x="43" y="34"/>
                  <a:pt x="43" y="34"/>
                </a:cubicBezTo>
                <a:cubicBezTo>
                  <a:pt x="47" y="34"/>
                  <a:pt x="81" y="33"/>
                  <a:pt x="130" y="33"/>
                </a:cubicBezTo>
                <a:cubicBezTo>
                  <a:pt x="293" y="33"/>
                  <a:pt x="293" y="33"/>
                  <a:pt x="293" y="33"/>
                </a:cubicBezTo>
                <a:cubicBezTo>
                  <a:pt x="316" y="33"/>
                  <a:pt x="337" y="34"/>
                  <a:pt x="352" y="34"/>
                </a:cubicBezTo>
                <a:cubicBezTo>
                  <a:pt x="352" y="241"/>
                  <a:pt x="352" y="241"/>
                  <a:pt x="352" y="241"/>
                </a:cubicBezTo>
                <a:cubicBezTo>
                  <a:pt x="352" y="296"/>
                  <a:pt x="397" y="341"/>
                  <a:pt x="452" y="341"/>
                </a:cubicBezTo>
                <a:cubicBezTo>
                  <a:pt x="659" y="341"/>
                  <a:pt x="659" y="341"/>
                  <a:pt x="659" y="341"/>
                </a:cubicBezTo>
                <a:cubicBezTo>
                  <a:pt x="659" y="356"/>
                  <a:pt x="660" y="377"/>
                  <a:pt x="660" y="401"/>
                </a:cubicBezTo>
                <a:cubicBezTo>
                  <a:pt x="660" y="827"/>
                  <a:pt x="660" y="827"/>
                  <a:pt x="660" y="827"/>
                </a:cubicBezTo>
                <a:close/>
                <a:moveTo>
                  <a:pt x="660" y="827"/>
                </a:moveTo>
                <a:cubicBezTo>
                  <a:pt x="660" y="827"/>
                  <a:pt x="660" y="827"/>
                  <a:pt x="660" y="827"/>
                </a:cubicBezTo>
                <a:moveTo>
                  <a:pt x="515" y="631"/>
                </a:moveTo>
                <a:cubicBezTo>
                  <a:pt x="363" y="631"/>
                  <a:pt x="363" y="631"/>
                  <a:pt x="363" y="631"/>
                </a:cubicBezTo>
                <a:cubicBezTo>
                  <a:pt x="363" y="479"/>
                  <a:pt x="363" y="479"/>
                  <a:pt x="363" y="479"/>
                </a:cubicBezTo>
                <a:cubicBezTo>
                  <a:pt x="363" y="470"/>
                  <a:pt x="356" y="462"/>
                  <a:pt x="347" y="462"/>
                </a:cubicBezTo>
                <a:cubicBezTo>
                  <a:pt x="337" y="462"/>
                  <a:pt x="330" y="470"/>
                  <a:pt x="330" y="479"/>
                </a:cubicBezTo>
                <a:cubicBezTo>
                  <a:pt x="330" y="631"/>
                  <a:pt x="330" y="631"/>
                  <a:pt x="330" y="631"/>
                </a:cubicBezTo>
                <a:cubicBezTo>
                  <a:pt x="178" y="631"/>
                  <a:pt x="178" y="631"/>
                  <a:pt x="178" y="631"/>
                </a:cubicBezTo>
                <a:cubicBezTo>
                  <a:pt x="169" y="631"/>
                  <a:pt x="161" y="638"/>
                  <a:pt x="161" y="647"/>
                </a:cubicBezTo>
                <a:cubicBezTo>
                  <a:pt x="161" y="657"/>
                  <a:pt x="169" y="664"/>
                  <a:pt x="178" y="664"/>
                </a:cubicBezTo>
                <a:cubicBezTo>
                  <a:pt x="330" y="664"/>
                  <a:pt x="330" y="664"/>
                  <a:pt x="330" y="664"/>
                </a:cubicBezTo>
                <a:cubicBezTo>
                  <a:pt x="330" y="816"/>
                  <a:pt x="330" y="816"/>
                  <a:pt x="330" y="816"/>
                </a:cubicBezTo>
                <a:cubicBezTo>
                  <a:pt x="330" y="825"/>
                  <a:pt x="337" y="833"/>
                  <a:pt x="347" y="833"/>
                </a:cubicBezTo>
                <a:cubicBezTo>
                  <a:pt x="356" y="833"/>
                  <a:pt x="363" y="825"/>
                  <a:pt x="363" y="816"/>
                </a:cubicBezTo>
                <a:cubicBezTo>
                  <a:pt x="363" y="664"/>
                  <a:pt x="363" y="664"/>
                  <a:pt x="363" y="664"/>
                </a:cubicBezTo>
                <a:cubicBezTo>
                  <a:pt x="515" y="664"/>
                  <a:pt x="515" y="664"/>
                  <a:pt x="515" y="664"/>
                </a:cubicBezTo>
                <a:cubicBezTo>
                  <a:pt x="524" y="664"/>
                  <a:pt x="532" y="657"/>
                  <a:pt x="532" y="647"/>
                </a:cubicBezTo>
                <a:cubicBezTo>
                  <a:pt x="532" y="638"/>
                  <a:pt x="524" y="631"/>
                  <a:pt x="515" y="631"/>
                </a:cubicBezTo>
                <a:close/>
                <a:moveTo>
                  <a:pt x="515" y="631"/>
                </a:moveTo>
                <a:cubicBezTo>
                  <a:pt x="515" y="631"/>
                  <a:pt x="515" y="631"/>
                  <a:pt x="515" y="63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17314863" y="3451226"/>
            <a:ext cx="558800" cy="660400"/>
          </a:xfrm>
          <a:custGeom>
            <a:avLst/>
            <a:gdLst>
              <a:gd name="T0" fmla="*/ 144 w 807"/>
              <a:gd name="T1" fmla="*/ 411 h 956"/>
              <a:gd name="T2" fmla="*/ 120 w 807"/>
              <a:gd name="T3" fmla="*/ 420 h 956"/>
              <a:gd name="T4" fmla="*/ 124 w 807"/>
              <a:gd name="T5" fmla="*/ 485 h 956"/>
              <a:gd name="T6" fmla="*/ 182 w 807"/>
              <a:gd name="T7" fmla="*/ 561 h 956"/>
              <a:gd name="T8" fmla="*/ 300 w 807"/>
              <a:gd name="T9" fmla="*/ 632 h 956"/>
              <a:gd name="T10" fmla="*/ 323 w 807"/>
              <a:gd name="T11" fmla="*/ 623 h 956"/>
              <a:gd name="T12" fmla="*/ 333 w 807"/>
              <a:gd name="T13" fmla="*/ 600 h 956"/>
              <a:gd name="T14" fmla="*/ 261 w 807"/>
              <a:gd name="T15" fmla="*/ 482 h 956"/>
              <a:gd name="T16" fmla="*/ 144 w 807"/>
              <a:gd name="T17" fmla="*/ 411 h 956"/>
              <a:gd name="T18" fmla="*/ 206 w 807"/>
              <a:gd name="T19" fmla="*/ 537 h 956"/>
              <a:gd name="T20" fmla="*/ 142 w 807"/>
              <a:gd name="T21" fmla="*/ 444 h 956"/>
              <a:gd name="T22" fmla="*/ 144 w 807"/>
              <a:gd name="T23" fmla="*/ 444 h 956"/>
              <a:gd name="T24" fmla="*/ 237 w 807"/>
              <a:gd name="T25" fmla="*/ 506 h 956"/>
              <a:gd name="T26" fmla="*/ 300 w 807"/>
              <a:gd name="T27" fmla="*/ 599 h 956"/>
              <a:gd name="T28" fmla="*/ 206 w 807"/>
              <a:gd name="T29" fmla="*/ 537 h 956"/>
              <a:gd name="T30" fmla="*/ 206 w 807"/>
              <a:gd name="T31" fmla="*/ 537 h 956"/>
              <a:gd name="T32" fmla="*/ 206 w 807"/>
              <a:gd name="T33" fmla="*/ 537 h 956"/>
              <a:gd name="T34" fmla="*/ 404 w 807"/>
              <a:gd name="T35" fmla="*/ 0 h 956"/>
              <a:gd name="T36" fmla="*/ 0 w 807"/>
              <a:gd name="T37" fmla="*/ 404 h 956"/>
              <a:gd name="T38" fmla="*/ 404 w 807"/>
              <a:gd name="T39" fmla="*/ 956 h 956"/>
              <a:gd name="T40" fmla="*/ 807 w 807"/>
              <a:gd name="T41" fmla="*/ 404 h 956"/>
              <a:gd name="T42" fmla="*/ 404 w 807"/>
              <a:gd name="T43" fmla="*/ 0 h 956"/>
              <a:gd name="T44" fmla="*/ 404 w 807"/>
              <a:gd name="T45" fmla="*/ 922 h 956"/>
              <a:gd name="T46" fmla="*/ 34 w 807"/>
              <a:gd name="T47" fmla="*/ 404 h 956"/>
              <a:gd name="T48" fmla="*/ 404 w 807"/>
              <a:gd name="T49" fmla="*/ 34 h 956"/>
              <a:gd name="T50" fmla="*/ 774 w 807"/>
              <a:gd name="T51" fmla="*/ 404 h 956"/>
              <a:gd name="T52" fmla="*/ 404 w 807"/>
              <a:gd name="T53" fmla="*/ 922 h 956"/>
              <a:gd name="T54" fmla="*/ 404 w 807"/>
              <a:gd name="T55" fmla="*/ 922 h 956"/>
              <a:gd name="T56" fmla="*/ 404 w 807"/>
              <a:gd name="T57" fmla="*/ 922 h 956"/>
              <a:gd name="T58" fmla="*/ 688 w 807"/>
              <a:gd name="T59" fmla="*/ 420 h 956"/>
              <a:gd name="T60" fmla="*/ 664 w 807"/>
              <a:gd name="T61" fmla="*/ 411 h 956"/>
              <a:gd name="T62" fmla="*/ 547 w 807"/>
              <a:gd name="T63" fmla="*/ 482 h 956"/>
              <a:gd name="T64" fmla="*/ 488 w 807"/>
              <a:gd name="T65" fmla="*/ 558 h 956"/>
              <a:gd name="T66" fmla="*/ 484 w 807"/>
              <a:gd name="T67" fmla="*/ 623 h 956"/>
              <a:gd name="T68" fmla="*/ 508 w 807"/>
              <a:gd name="T69" fmla="*/ 632 h 956"/>
              <a:gd name="T70" fmla="*/ 625 w 807"/>
              <a:gd name="T71" fmla="*/ 561 h 956"/>
              <a:gd name="T72" fmla="*/ 684 w 807"/>
              <a:gd name="T73" fmla="*/ 485 h 956"/>
              <a:gd name="T74" fmla="*/ 688 w 807"/>
              <a:gd name="T75" fmla="*/ 420 h 956"/>
              <a:gd name="T76" fmla="*/ 602 w 807"/>
              <a:gd name="T77" fmla="*/ 537 h 956"/>
              <a:gd name="T78" fmla="*/ 509 w 807"/>
              <a:gd name="T79" fmla="*/ 601 h 956"/>
              <a:gd name="T80" fmla="*/ 570 w 807"/>
              <a:gd name="T81" fmla="*/ 506 h 956"/>
              <a:gd name="T82" fmla="*/ 664 w 807"/>
              <a:gd name="T83" fmla="*/ 444 h 956"/>
              <a:gd name="T84" fmla="*/ 602 w 807"/>
              <a:gd name="T85" fmla="*/ 537 h 956"/>
              <a:gd name="T86" fmla="*/ 602 w 807"/>
              <a:gd name="T87" fmla="*/ 537 h 956"/>
              <a:gd name="T88" fmla="*/ 602 w 807"/>
              <a:gd name="T89" fmla="*/ 537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07" h="956">
                <a:moveTo>
                  <a:pt x="144" y="411"/>
                </a:moveTo>
                <a:cubicBezTo>
                  <a:pt x="131" y="411"/>
                  <a:pt x="124" y="416"/>
                  <a:pt x="120" y="420"/>
                </a:cubicBezTo>
                <a:cubicBezTo>
                  <a:pt x="107" y="433"/>
                  <a:pt x="108" y="455"/>
                  <a:pt x="124" y="485"/>
                </a:cubicBezTo>
                <a:cubicBezTo>
                  <a:pt x="137" y="509"/>
                  <a:pt x="157" y="536"/>
                  <a:pt x="182" y="561"/>
                </a:cubicBezTo>
                <a:cubicBezTo>
                  <a:pt x="215" y="594"/>
                  <a:pt x="266" y="632"/>
                  <a:pt x="300" y="632"/>
                </a:cubicBezTo>
                <a:cubicBezTo>
                  <a:pt x="312" y="632"/>
                  <a:pt x="319" y="627"/>
                  <a:pt x="323" y="623"/>
                </a:cubicBezTo>
                <a:cubicBezTo>
                  <a:pt x="328" y="619"/>
                  <a:pt x="333" y="612"/>
                  <a:pt x="333" y="600"/>
                </a:cubicBezTo>
                <a:cubicBezTo>
                  <a:pt x="333" y="566"/>
                  <a:pt x="294" y="515"/>
                  <a:pt x="261" y="482"/>
                </a:cubicBezTo>
                <a:cubicBezTo>
                  <a:pt x="228" y="449"/>
                  <a:pt x="178" y="411"/>
                  <a:pt x="144" y="411"/>
                </a:cubicBezTo>
                <a:close/>
                <a:moveTo>
                  <a:pt x="206" y="537"/>
                </a:moveTo>
                <a:cubicBezTo>
                  <a:pt x="157" y="488"/>
                  <a:pt x="142" y="450"/>
                  <a:pt x="142" y="444"/>
                </a:cubicBezTo>
                <a:cubicBezTo>
                  <a:pt x="142" y="444"/>
                  <a:pt x="143" y="444"/>
                  <a:pt x="144" y="444"/>
                </a:cubicBezTo>
                <a:cubicBezTo>
                  <a:pt x="159" y="444"/>
                  <a:pt x="197" y="466"/>
                  <a:pt x="237" y="506"/>
                </a:cubicBezTo>
                <a:cubicBezTo>
                  <a:pt x="287" y="555"/>
                  <a:pt x="301" y="593"/>
                  <a:pt x="300" y="599"/>
                </a:cubicBezTo>
                <a:cubicBezTo>
                  <a:pt x="284" y="599"/>
                  <a:pt x="246" y="577"/>
                  <a:pt x="206" y="537"/>
                </a:cubicBezTo>
                <a:close/>
                <a:moveTo>
                  <a:pt x="206" y="537"/>
                </a:moveTo>
                <a:cubicBezTo>
                  <a:pt x="206" y="537"/>
                  <a:pt x="206" y="537"/>
                  <a:pt x="206" y="537"/>
                </a:cubicBezTo>
                <a:moveTo>
                  <a:pt x="404" y="0"/>
                </a:moveTo>
                <a:cubicBezTo>
                  <a:pt x="181" y="0"/>
                  <a:pt x="0" y="181"/>
                  <a:pt x="0" y="404"/>
                </a:cubicBezTo>
                <a:cubicBezTo>
                  <a:pt x="0" y="617"/>
                  <a:pt x="290" y="956"/>
                  <a:pt x="404" y="956"/>
                </a:cubicBezTo>
                <a:cubicBezTo>
                  <a:pt x="518" y="956"/>
                  <a:pt x="807" y="617"/>
                  <a:pt x="807" y="404"/>
                </a:cubicBezTo>
                <a:cubicBezTo>
                  <a:pt x="807" y="181"/>
                  <a:pt x="627" y="0"/>
                  <a:pt x="404" y="0"/>
                </a:cubicBezTo>
                <a:close/>
                <a:moveTo>
                  <a:pt x="404" y="922"/>
                </a:moveTo>
                <a:cubicBezTo>
                  <a:pt x="315" y="922"/>
                  <a:pt x="34" y="614"/>
                  <a:pt x="34" y="404"/>
                </a:cubicBezTo>
                <a:cubicBezTo>
                  <a:pt x="34" y="200"/>
                  <a:pt x="200" y="34"/>
                  <a:pt x="404" y="34"/>
                </a:cubicBezTo>
                <a:cubicBezTo>
                  <a:pt x="608" y="34"/>
                  <a:pt x="774" y="200"/>
                  <a:pt x="774" y="404"/>
                </a:cubicBezTo>
                <a:cubicBezTo>
                  <a:pt x="774" y="614"/>
                  <a:pt x="492" y="922"/>
                  <a:pt x="404" y="922"/>
                </a:cubicBezTo>
                <a:close/>
                <a:moveTo>
                  <a:pt x="404" y="922"/>
                </a:moveTo>
                <a:cubicBezTo>
                  <a:pt x="404" y="922"/>
                  <a:pt x="404" y="922"/>
                  <a:pt x="404" y="922"/>
                </a:cubicBezTo>
                <a:moveTo>
                  <a:pt x="688" y="420"/>
                </a:moveTo>
                <a:cubicBezTo>
                  <a:pt x="684" y="416"/>
                  <a:pt x="676" y="411"/>
                  <a:pt x="664" y="411"/>
                </a:cubicBezTo>
                <a:cubicBezTo>
                  <a:pt x="630" y="411"/>
                  <a:pt x="580" y="449"/>
                  <a:pt x="547" y="482"/>
                </a:cubicBezTo>
                <a:cubicBezTo>
                  <a:pt x="522" y="507"/>
                  <a:pt x="501" y="534"/>
                  <a:pt x="488" y="558"/>
                </a:cubicBezTo>
                <a:cubicBezTo>
                  <a:pt x="472" y="588"/>
                  <a:pt x="471" y="610"/>
                  <a:pt x="484" y="623"/>
                </a:cubicBezTo>
                <a:cubicBezTo>
                  <a:pt x="488" y="627"/>
                  <a:pt x="496" y="632"/>
                  <a:pt x="508" y="632"/>
                </a:cubicBezTo>
                <a:cubicBezTo>
                  <a:pt x="542" y="632"/>
                  <a:pt x="592" y="594"/>
                  <a:pt x="625" y="561"/>
                </a:cubicBezTo>
                <a:cubicBezTo>
                  <a:pt x="650" y="536"/>
                  <a:pt x="671" y="509"/>
                  <a:pt x="684" y="485"/>
                </a:cubicBezTo>
                <a:cubicBezTo>
                  <a:pt x="700" y="455"/>
                  <a:pt x="701" y="433"/>
                  <a:pt x="688" y="420"/>
                </a:cubicBezTo>
                <a:close/>
                <a:moveTo>
                  <a:pt x="602" y="537"/>
                </a:moveTo>
                <a:cubicBezTo>
                  <a:pt x="562" y="577"/>
                  <a:pt x="524" y="599"/>
                  <a:pt x="509" y="601"/>
                </a:cubicBezTo>
                <a:cubicBezTo>
                  <a:pt x="507" y="593"/>
                  <a:pt x="521" y="555"/>
                  <a:pt x="570" y="506"/>
                </a:cubicBezTo>
                <a:cubicBezTo>
                  <a:pt x="610" y="466"/>
                  <a:pt x="648" y="445"/>
                  <a:pt x="664" y="444"/>
                </a:cubicBezTo>
                <a:cubicBezTo>
                  <a:pt x="663" y="455"/>
                  <a:pt x="647" y="492"/>
                  <a:pt x="602" y="537"/>
                </a:cubicBezTo>
                <a:close/>
                <a:moveTo>
                  <a:pt x="602" y="537"/>
                </a:moveTo>
                <a:cubicBezTo>
                  <a:pt x="602" y="537"/>
                  <a:pt x="602" y="537"/>
                  <a:pt x="602" y="5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1884363" y="3517902"/>
            <a:ext cx="549276" cy="660400"/>
          </a:xfrm>
          <a:custGeom>
            <a:avLst/>
            <a:gdLst>
              <a:gd name="T0" fmla="*/ 581 w 795"/>
              <a:gd name="T1" fmla="*/ 545 h 956"/>
              <a:gd name="T2" fmla="*/ 678 w 795"/>
              <a:gd name="T3" fmla="*/ 409 h 956"/>
              <a:gd name="T4" fmla="*/ 657 w 795"/>
              <a:gd name="T5" fmla="*/ 306 h 956"/>
              <a:gd name="T6" fmla="*/ 678 w 795"/>
              <a:gd name="T7" fmla="*/ 204 h 956"/>
              <a:gd name="T8" fmla="*/ 581 w 795"/>
              <a:gd name="T9" fmla="*/ 68 h 956"/>
              <a:gd name="T10" fmla="*/ 478 w 795"/>
              <a:gd name="T11" fmla="*/ 56 h 956"/>
              <a:gd name="T12" fmla="*/ 388 w 795"/>
              <a:gd name="T13" fmla="*/ 4 h 956"/>
              <a:gd name="T14" fmla="*/ 231 w 795"/>
              <a:gd name="T15" fmla="*/ 56 h 956"/>
              <a:gd name="T16" fmla="*/ 188 w 795"/>
              <a:gd name="T17" fmla="*/ 152 h 956"/>
              <a:gd name="T18" fmla="*/ 112 w 795"/>
              <a:gd name="T19" fmla="*/ 222 h 956"/>
              <a:gd name="T20" fmla="*/ 112 w 795"/>
              <a:gd name="T21" fmla="*/ 390 h 956"/>
              <a:gd name="T22" fmla="*/ 188 w 795"/>
              <a:gd name="T23" fmla="*/ 461 h 956"/>
              <a:gd name="T24" fmla="*/ 231 w 795"/>
              <a:gd name="T25" fmla="*/ 557 h 956"/>
              <a:gd name="T26" fmla="*/ 388 w 795"/>
              <a:gd name="T27" fmla="*/ 608 h 956"/>
              <a:gd name="T28" fmla="*/ 408 w 795"/>
              <a:gd name="T29" fmla="*/ 608 h 956"/>
              <a:gd name="T30" fmla="*/ 565 w 795"/>
              <a:gd name="T31" fmla="*/ 557 h 956"/>
              <a:gd name="T32" fmla="*/ 398 w 795"/>
              <a:gd name="T33" fmla="*/ 574 h 956"/>
              <a:gd name="T34" fmla="*/ 323 w 795"/>
              <a:gd name="T35" fmla="*/ 523 h 956"/>
              <a:gd name="T36" fmla="*/ 218 w 795"/>
              <a:gd name="T37" fmla="*/ 445 h 956"/>
              <a:gd name="T38" fmla="*/ 147 w 795"/>
              <a:gd name="T39" fmla="*/ 389 h 956"/>
              <a:gd name="T40" fmla="*/ 172 w 795"/>
              <a:gd name="T41" fmla="*/ 301 h 956"/>
              <a:gd name="T42" fmla="*/ 213 w 795"/>
              <a:gd name="T43" fmla="*/ 176 h 956"/>
              <a:gd name="T44" fmla="*/ 243 w 795"/>
              <a:gd name="T45" fmla="*/ 90 h 956"/>
              <a:gd name="T46" fmla="*/ 333 w 795"/>
              <a:gd name="T47" fmla="*/ 86 h 956"/>
              <a:gd name="T48" fmla="*/ 463 w 795"/>
              <a:gd name="T49" fmla="*/ 86 h 956"/>
              <a:gd name="T50" fmla="*/ 553 w 795"/>
              <a:gd name="T51" fmla="*/ 90 h 956"/>
              <a:gd name="T52" fmla="*/ 584 w 795"/>
              <a:gd name="T53" fmla="*/ 176 h 956"/>
              <a:gd name="T54" fmla="*/ 624 w 795"/>
              <a:gd name="T55" fmla="*/ 301 h 956"/>
              <a:gd name="T56" fmla="*/ 649 w 795"/>
              <a:gd name="T57" fmla="*/ 389 h 956"/>
              <a:gd name="T58" fmla="*/ 578 w 795"/>
              <a:gd name="T59" fmla="*/ 445 h 956"/>
              <a:gd name="T60" fmla="*/ 473 w 795"/>
              <a:gd name="T61" fmla="*/ 523 h 956"/>
              <a:gd name="T62" fmla="*/ 463 w 795"/>
              <a:gd name="T63" fmla="*/ 526 h 956"/>
              <a:gd name="T64" fmla="*/ 311 w 795"/>
              <a:gd name="T65" fmla="*/ 629 h 956"/>
              <a:gd name="T66" fmla="*/ 193 w 795"/>
              <a:gd name="T67" fmla="*/ 890 h 956"/>
              <a:gd name="T68" fmla="*/ 151 w 795"/>
              <a:gd name="T69" fmla="*/ 783 h 956"/>
              <a:gd name="T70" fmla="*/ 50 w 795"/>
              <a:gd name="T71" fmla="*/ 838 h 956"/>
              <a:gd name="T72" fmla="*/ 124 w 795"/>
              <a:gd name="T73" fmla="*/ 579 h 956"/>
              <a:gd name="T74" fmla="*/ 2 w 795"/>
              <a:gd name="T75" fmla="*/ 871 h 956"/>
              <a:gd name="T76" fmla="*/ 27 w 795"/>
              <a:gd name="T77" fmla="*/ 891 h 956"/>
              <a:gd name="T78" fmla="*/ 176 w 795"/>
              <a:gd name="T79" fmla="*/ 945 h 956"/>
              <a:gd name="T80" fmla="*/ 192 w 795"/>
              <a:gd name="T81" fmla="*/ 956 h 956"/>
              <a:gd name="T82" fmla="*/ 320 w 795"/>
              <a:gd name="T83" fmla="*/ 651 h 956"/>
              <a:gd name="T84" fmla="*/ 311 w 795"/>
              <a:gd name="T85" fmla="*/ 629 h 956"/>
              <a:gd name="T86" fmla="*/ 793 w 795"/>
              <a:gd name="T87" fmla="*/ 871 h 956"/>
              <a:gd name="T88" fmla="*/ 671 w 795"/>
              <a:gd name="T89" fmla="*/ 579 h 956"/>
              <a:gd name="T90" fmla="*/ 746 w 795"/>
              <a:gd name="T91" fmla="*/ 838 h 956"/>
              <a:gd name="T92" fmla="*/ 645 w 795"/>
              <a:gd name="T93" fmla="*/ 783 h 956"/>
              <a:gd name="T94" fmla="*/ 602 w 795"/>
              <a:gd name="T95" fmla="*/ 890 h 956"/>
              <a:gd name="T96" fmla="*/ 482 w 795"/>
              <a:gd name="T97" fmla="*/ 623 h 956"/>
              <a:gd name="T98" fmla="*/ 587 w 795"/>
              <a:gd name="T99" fmla="*/ 945 h 956"/>
              <a:gd name="T100" fmla="*/ 603 w 795"/>
              <a:gd name="T101" fmla="*/ 956 h 956"/>
              <a:gd name="T102" fmla="*/ 660 w 795"/>
              <a:gd name="T103" fmla="*/ 824 h 956"/>
              <a:gd name="T104" fmla="*/ 788 w 795"/>
              <a:gd name="T105" fmla="*/ 890 h 956"/>
              <a:gd name="T106" fmla="*/ 793 w 795"/>
              <a:gd name="T107" fmla="*/ 871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95" h="956">
                <a:moveTo>
                  <a:pt x="565" y="557"/>
                </a:moveTo>
                <a:cubicBezTo>
                  <a:pt x="573" y="557"/>
                  <a:pt x="579" y="552"/>
                  <a:pt x="581" y="545"/>
                </a:cubicBezTo>
                <a:cubicBezTo>
                  <a:pt x="608" y="461"/>
                  <a:pt x="608" y="461"/>
                  <a:pt x="608" y="461"/>
                </a:cubicBezTo>
                <a:cubicBezTo>
                  <a:pt x="678" y="409"/>
                  <a:pt x="678" y="409"/>
                  <a:pt x="678" y="409"/>
                </a:cubicBezTo>
                <a:cubicBezTo>
                  <a:pt x="684" y="405"/>
                  <a:pt x="687" y="397"/>
                  <a:pt x="684" y="390"/>
                </a:cubicBezTo>
                <a:cubicBezTo>
                  <a:pt x="657" y="306"/>
                  <a:pt x="657" y="306"/>
                  <a:pt x="657" y="306"/>
                </a:cubicBezTo>
                <a:cubicBezTo>
                  <a:pt x="684" y="222"/>
                  <a:pt x="684" y="222"/>
                  <a:pt x="684" y="222"/>
                </a:cubicBezTo>
                <a:cubicBezTo>
                  <a:pt x="687" y="215"/>
                  <a:pt x="684" y="208"/>
                  <a:pt x="678" y="204"/>
                </a:cubicBezTo>
                <a:cubicBezTo>
                  <a:pt x="608" y="152"/>
                  <a:pt x="608" y="152"/>
                  <a:pt x="608" y="152"/>
                </a:cubicBezTo>
                <a:cubicBezTo>
                  <a:pt x="581" y="68"/>
                  <a:pt x="581" y="68"/>
                  <a:pt x="581" y="68"/>
                </a:cubicBezTo>
                <a:cubicBezTo>
                  <a:pt x="579" y="61"/>
                  <a:pt x="573" y="56"/>
                  <a:pt x="565" y="56"/>
                </a:cubicBezTo>
                <a:cubicBezTo>
                  <a:pt x="478" y="56"/>
                  <a:pt x="478" y="56"/>
                  <a:pt x="478" y="56"/>
                </a:cubicBezTo>
                <a:cubicBezTo>
                  <a:pt x="408" y="4"/>
                  <a:pt x="408" y="4"/>
                  <a:pt x="408" y="4"/>
                </a:cubicBezTo>
                <a:cubicBezTo>
                  <a:pt x="402" y="0"/>
                  <a:pt x="394" y="0"/>
                  <a:pt x="388" y="4"/>
                </a:cubicBezTo>
                <a:cubicBezTo>
                  <a:pt x="318" y="56"/>
                  <a:pt x="318" y="56"/>
                  <a:pt x="318" y="56"/>
                </a:cubicBezTo>
                <a:cubicBezTo>
                  <a:pt x="231" y="56"/>
                  <a:pt x="231" y="56"/>
                  <a:pt x="231" y="56"/>
                </a:cubicBezTo>
                <a:cubicBezTo>
                  <a:pt x="224" y="56"/>
                  <a:pt x="217" y="61"/>
                  <a:pt x="215" y="68"/>
                </a:cubicBezTo>
                <a:cubicBezTo>
                  <a:pt x="188" y="152"/>
                  <a:pt x="188" y="152"/>
                  <a:pt x="188" y="152"/>
                </a:cubicBezTo>
                <a:cubicBezTo>
                  <a:pt x="118" y="204"/>
                  <a:pt x="118" y="204"/>
                  <a:pt x="118" y="204"/>
                </a:cubicBezTo>
                <a:cubicBezTo>
                  <a:pt x="112" y="208"/>
                  <a:pt x="110" y="215"/>
                  <a:pt x="112" y="222"/>
                </a:cubicBezTo>
                <a:cubicBezTo>
                  <a:pt x="139" y="306"/>
                  <a:pt x="139" y="306"/>
                  <a:pt x="139" y="306"/>
                </a:cubicBezTo>
                <a:cubicBezTo>
                  <a:pt x="112" y="390"/>
                  <a:pt x="112" y="390"/>
                  <a:pt x="112" y="390"/>
                </a:cubicBezTo>
                <a:cubicBezTo>
                  <a:pt x="110" y="397"/>
                  <a:pt x="112" y="405"/>
                  <a:pt x="118" y="409"/>
                </a:cubicBezTo>
                <a:cubicBezTo>
                  <a:pt x="188" y="461"/>
                  <a:pt x="188" y="461"/>
                  <a:pt x="188" y="461"/>
                </a:cubicBezTo>
                <a:cubicBezTo>
                  <a:pt x="215" y="545"/>
                  <a:pt x="215" y="545"/>
                  <a:pt x="215" y="545"/>
                </a:cubicBezTo>
                <a:cubicBezTo>
                  <a:pt x="217" y="552"/>
                  <a:pt x="224" y="557"/>
                  <a:pt x="231" y="557"/>
                </a:cubicBezTo>
                <a:cubicBezTo>
                  <a:pt x="318" y="557"/>
                  <a:pt x="318" y="557"/>
                  <a:pt x="318" y="557"/>
                </a:cubicBezTo>
                <a:cubicBezTo>
                  <a:pt x="388" y="608"/>
                  <a:pt x="388" y="608"/>
                  <a:pt x="388" y="608"/>
                </a:cubicBezTo>
                <a:cubicBezTo>
                  <a:pt x="391" y="611"/>
                  <a:pt x="395" y="612"/>
                  <a:pt x="398" y="612"/>
                </a:cubicBezTo>
                <a:cubicBezTo>
                  <a:pt x="402" y="612"/>
                  <a:pt x="405" y="611"/>
                  <a:pt x="408" y="608"/>
                </a:cubicBezTo>
                <a:cubicBezTo>
                  <a:pt x="478" y="557"/>
                  <a:pt x="478" y="557"/>
                  <a:pt x="478" y="557"/>
                </a:cubicBezTo>
                <a:lnTo>
                  <a:pt x="565" y="557"/>
                </a:lnTo>
                <a:close/>
                <a:moveTo>
                  <a:pt x="463" y="526"/>
                </a:moveTo>
                <a:cubicBezTo>
                  <a:pt x="398" y="574"/>
                  <a:pt x="398" y="574"/>
                  <a:pt x="398" y="574"/>
                </a:cubicBezTo>
                <a:cubicBezTo>
                  <a:pt x="333" y="526"/>
                  <a:pt x="333" y="526"/>
                  <a:pt x="333" y="526"/>
                </a:cubicBezTo>
                <a:cubicBezTo>
                  <a:pt x="330" y="524"/>
                  <a:pt x="327" y="523"/>
                  <a:pt x="323" y="523"/>
                </a:cubicBezTo>
                <a:cubicBezTo>
                  <a:pt x="243" y="523"/>
                  <a:pt x="243" y="523"/>
                  <a:pt x="243" y="523"/>
                </a:cubicBezTo>
                <a:cubicBezTo>
                  <a:pt x="218" y="445"/>
                  <a:pt x="218" y="445"/>
                  <a:pt x="218" y="445"/>
                </a:cubicBezTo>
                <a:cubicBezTo>
                  <a:pt x="217" y="442"/>
                  <a:pt x="215" y="439"/>
                  <a:pt x="213" y="437"/>
                </a:cubicBezTo>
                <a:cubicBezTo>
                  <a:pt x="147" y="389"/>
                  <a:pt x="147" y="389"/>
                  <a:pt x="147" y="389"/>
                </a:cubicBezTo>
                <a:cubicBezTo>
                  <a:pt x="172" y="311"/>
                  <a:pt x="172" y="311"/>
                  <a:pt x="172" y="311"/>
                </a:cubicBezTo>
                <a:cubicBezTo>
                  <a:pt x="173" y="308"/>
                  <a:pt x="173" y="304"/>
                  <a:pt x="172" y="301"/>
                </a:cubicBezTo>
                <a:cubicBezTo>
                  <a:pt x="147" y="223"/>
                  <a:pt x="147" y="223"/>
                  <a:pt x="147" y="223"/>
                </a:cubicBezTo>
                <a:cubicBezTo>
                  <a:pt x="213" y="176"/>
                  <a:pt x="213" y="176"/>
                  <a:pt x="213" y="176"/>
                </a:cubicBezTo>
                <a:cubicBezTo>
                  <a:pt x="215" y="173"/>
                  <a:pt x="217" y="170"/>
                  <a:pt x="218" y="167"/>
                </a:cubicBezTo>
                <a:cubicBezTo>
                  <a:pt x="243" y="90"/>
                  <a:pt x="243" y="90"/>
                  <a:pt x="243" y="90"/>
                </a:cubicBezTo>
                <a:cubicBezTo>
                  <a:pt x="323" y="90"/>
                  <a:pt x="323" y="90"/>
                  <a:pt x="323" y="90"/>
                </a:cubicBezTo>
                <a:cubicBezTo>
                  <a:pt x="327" y="90"/>
                  <a:pt x="330" y="88"/>
                  <a:pt x="333" y="86"/>
                </a:cubicBezTo>
                <a:cubicBezTo>
                  <a:pt x="398" y="38"/>
                  <a:pt x="398" y="38"/>
                  <a:pt x="398" y="38"/>
                </a:cubicBezTo>
                <a:cubicBezTo>
                  <a:pt x="463" y="86"/>
                  <a:pt x="463" y="86"/>
                  <a:pt x="463" y="86"/>
                </a:cubicBezTo>
                <a:cubicBezTo>
                  <a:pt x="466" y="88"/>
                  <a:pt x="469" y="90"/>
                  <a:pt x="473" y="90"/>
                </a:cubicBezTo>
                <a:cubicBezTo>
                  <a:pt x="553" y="90"/>
                  <a:pt x="553" y="90"/>
                  <a:pt x="553" y="90"/>
                </a:cubicBezTo>
                <a:cubicBezTo>
                  <a:pt x="578" y="167"/>
                  <a:pt x="578" y="167"/>
                  <a:pt x="578" y="167"/>
                </a:cubicBezTo>
                <a:cubicBezTo>
                  <a:pt x="579" y="170"/>
                  <a:pt x="581" y="173"/>
                  <a:pt x="584" y="176"/>
                </a:cubicBezTo>
                <a:cubicBezTo>
                  <a:pt x="649" y="223"/>
                  <a:pt x="649" y="223"/>
                  <a:pt x="649" y="223"/>
                </a:cubicBezTo>
                <a:cubicBezTo>
                  <a:pt x="624" y="301"/>
                  <a:pt x="624" y="301"/>
                  <a:pt x="624" y="301"/>
                </a:cubicBezTo>
                <a:cubicBezTo>
                  <a:pt x="623" y="304"/>
                  <a:pt x="623" y="308"/>
                  <a:pt x="624" y="311"/>
                </a:cubicBezTo>
                <a:cubicBezTo>
                  <a:pt x="649" y="389"/>
                  <a:pt x="649" y="389"/>
                  <a:pt x="649" y="389"/>
                </a:cubicBezTo>
                <a:cubicBezTo>
                  <a:pt x="584" y="437"/>
                  <a:pt x="584" y="437"/>
                  <a:pt x="584" y="437"/>
                </a:cubicBezTo>
                <a:cubicBezTo>
                  <a:pt x="581" y="439"/>
                  <a:pt x="579" y="442"/>
                  <a:pt x="578" y="445"/>
                </a:cubicBezTo>
                <a:cubicBezTo>
                  <a:pt x="553" y="523"/>
                  <a:pt x="553" y="523"/>
                  <a:pt x="553" y="523"/>
                </a:cubicBezTo>
                <a:cubicBezTo>
                  <a:pt x="473" y="523"/>
                  <a:pt x="473" y="523"/>
                  <a:pt x="473" y="523"/>
                </a:cubicBezTo>
                <a:cubicBezTo>
                  <a:pt x="469" y="523"/>
                  <a:pt x="466" y="524"/>
                  <a:pt x="463" y="526"/>
                </a:cubicBezTo>
                <a:close/>
                <a:moveTo>
                  <a:pt x="463" y="526"/>
                </a:moveTo>
                <a:cubicBezTo>
                  <a:pt x="463" y="526"/>
                  <a:pt x="463" y="526"/>
                  <a:pt x="463" y="526"/>
                </a:cubicBezTo>
                <a:moveTo>
                  <a:pt x="311" y="629"/>
                </a:moveTo>
                <a:cubicBezTo>
                  <a:pt x="302" y="626"/>
                  <a:pt x="292" y="630"/>
                  <a:pt x="289" y="639"/>
                </a:cubicBezTo>
                <a:cubicBezTo>
                  <a:pt x="193" y="890"/>
                  <a:pt x="193" y="890"/>
                  <a:pt x="193" y="890"/>
                </a:cubicBezTo>
                <a:cubicBezTo>
                  <a:pt x="161" y="794"/>
                  <a:pt x="161" y="794"/>
                  <a:pt x="161" y="794"/>
                </a:cubicBezTo>
                <a:cubicBezTo>
                  <a:pt x="159" y="789"/>
                  <a:pt x="155" y="785"/>
                  <a:pt x="151" y="783"/>
                </a:cubicBezTo>
                <a:cubicBezTo>
                  <a:pt x="146" y="781"/>
                  <a:pt x="141" y="782"/>
                  <a:pt x="136" y="785"/>
                </a:cubicBezTo>
                <a:cubicBezTo>
                  <a:pt x="50" y="838"/>
                  <a:pt x="50" y="838"/>
                  <a:pt x="50" y="838"/>
                </a:cubicBezTo>
                <a:cubicBezTo>
                  <a:pt x="134" y="601"/>
                  <a:pt x="134" y="601"/>
                  <a:pt x="134" y="601"/>
                </a:cubicBezTo>
                <a:cubicBezTo>
                  <a:pt x="137" y="592"/>
                  <a:pt x="133" y="582"/>
                  <a:pt x="124" y="579"/>
                </a:cubicBezTo>
                <a:cubicBezTo>
                  <a:pt x="115" y="576"/>
                  <a:pt x="106" y="581"/>
                  <a:pt x="103" y="589"/>
                </a:cubicBezTo>
                <a:cubicBezTo>
                  <a:pt x="2" y="871"/>
                  <a:pt x="2" y="871"/>
                  <a:pt x="2" y="871"/>
                </a:cubicBezTo>
                <a:cubicBezTo>
                  <a:pt x="0" y="878"/>
                  <a:pt x="2" y="885"/>
                  <a:pt x="8" y="890"/>
                </a:cubicBezTo>
                <a:cubicBezTo>
                  <a:pt x="13" y="894"/>
                  <a:pt x="21" y="895"/>
                  <a:pt x="27" y="891"/>
                </a:cubicBezTo>
                <a:cubicBezTo>
                  <a:pt x="136" y="824"/>
                  <a:pt x="136" y="824"/>
                  <a:pt x="136" y="824"/>
                </a:cubicBezTo>
                <a:cubicBezTo>
                  <a:pt x="176" y="945"/>
                  <a:pt x="176" y="945"/>
                  <a:pt x="176" y="945"/>
                </a:cubicBezTo>
                <a:cubicBezTo>
                  <a:pt x="179" y="951"/>
                  <a:pt x="185" y="956"/>
                  <a:pt x="192" y="956"/>
                </a:cubicBezTo>
                <a:cubicBezTo>
                  <a:pt x="192" y="956"/>
                  <a:pt x="192" y="956"/>
                  <a:pt x="192" y="956"/>
                </a:cubicBezTo>
                <a:cubicBezTo>
                  <a:pt x="199" y="956"/>
                  <a:pt x="205" y="952"/>
                  <a:pt x="208" y="945"/>
                </a:cubicBezTo>
                <a:cubicBezTo>
                  <a:pt x="320" y="651"/>
                  <a:pt x="320" y="651"/>
                  <a:pt x="320" y="651"/>
                </a:cubicBezTo>
                <a:cubicBezTo>
                  <a:pt x="324" y="642"/>
                  <a:pt x="319" y="633"/>
                  <a:pt x="311" y="629"/>
                </a:cubicBezTo>
                <a:close/>
                <a:moveTo>
                  <a:pt x="311" y="629"/>
                </a:moveTo>
                <a:cubicBezTo>
                  <a:pt x="311" y="629"/>
                  <a:pt x="311" y="629"/>
                  <a:pt x="311" y="629"/>
                </a:cubicBezTo>
                <a:moveTo>
                  <a:pt x="793" y="871"/>
                </a:moveTo>
                <a:cubicBezTo>
                  <a:pt x="693" y="589"/>
                  <a:pt x="693" y="589"/>
                  <a:pt x="693" y="589"/>
                </a:cubicBezTo>
                <a:cubicBezTo>
                  <a:pt x="690" y="581"/>
                  <a:pt x="680" y="576"/>
                  <a:pt x="671" y="579"/>
                </a:cubicBezTo>
                <a:cubicBezTo>
                  <a:pt x="663" y="582"/>
                  <a:pt x="658" y="592"/>
                  <a:pt x="661" y="601"/>
                </a:cubicBezTo>
                <a:cubicBezTo>
                  <a:pt x="746" y="838"/>
                  <a:pt x="746" y="838"/>
                  <a:pt x="746" y="838"/>
                </a:cubicBezTo>
                <a:cubicBezTo>
                  <a:pt x="659" y="785"/>
                  <a:pt x="659" y="785"/>
                  <a:pt x="659" y="785"/>
                </a:cubicBezTo>
                <a:cubicBezTo>
                  <a:pt x="655" y="782"/>
                  <a:pt x="650" y="781"/>
                  <a:pt x="645" y="783"/>
                </a:cubicBezTo>
                <a:cubicBezTo>
                  <a:pt x="640" y="785"/>
                  <a:pt x="636" y="789"/>
                  <a:pt x="635" y="794"/>
                </a:cubicBezTo>
                <a:cubicBezTo>
                  <a:pt x="602" y="890"/>
                  <a:pt x="602" y="890"/>
                  <a:pt x="602" y="890"/>
                </a:cubicBezTo>
                <a:cubicBezTo>
                  <a:pt x="504" y="633"/>
                  <a:pt x="504" y="633"/>
                  <a:pt x="504" y="633"/>
                </a:cubicBezTo>
                <a:cubicBezTo>
                  <a:pt x="501" y="624"/>
                  <a:pt x="491" y="620"/>
                  <a:pt x="482" y="623"/>
                </a:cubicBezTo>
                <a:cubicBezTo>
                  <a:pt x="474" y="626"/>
                  <a:pt x="469" y="636"/>
                  <a:pt x="473" y="645"/>
                </a:cubicBezTo>
                <a:cubicBezTo>
                  <a:pt x="587" y="945"/>
                  <a:pt x="587" y="945"/>
                  <a:pt x="587" y="945"/>
                </a:cubicBezTo>
                <a:cubicBezTo>
                  <a:pt x="590" y="952"/>
                  <a:pt x="596" y="956"/>
                  <a:pt x="603" y="956"/>
                </a:cubicBezTo>
                <a:cubicBezTo>
                  <a:pt x="603" y="956"/>
                  <a:pt x="603" y="956"/>
                  <a:pt x="603" y="956"/>
                </a:cubicBezTo>
                <a:cubicBezTo>
                  <a:pt x="610" y="956"/>
                  <a:pt x="617" y="951"/>
                  <a:pt x="619" y="945"/>
                </a:cubicBezTo>
                <a:cubicBezTo>
                  <a:pt x="660" y="824"/>
                  <a:pt x="660" y="824"/>
                  <a:pt x="660" y="824"/>
                </a:cubicBezTo>
                <a:cubicBezTo>
                  <a:pt x="769" y="891"/>
                  <a:pt x="769" y="891"/>
                  <a:pt x="769" y="891"/>
                </a:cubicBezTo>
                <a:cubicBezTo>
                  <a:pt x="775" y="895"/>
                  <a:pt x="782" y="894"/>
                  <a:pt x="788" y="890"/>
                </a:cubicBezTo>
                <a:cubicBezTo>
                  <a:pt x="793" y="885"/>
                  <a:pt x="795" y="878"/>
                  <a:pt x="793" y="871"/>
                </a:cubicBezTo>
                <a:close/>
                <a:moveTo>
                  <a:pt x="793" y="871"/>
                </a:moveTo>
                <a:cubicBezTo>
                  <a:pt x="793" y="871"/>
                  <a:pt x="793" y="871"/>
                  <a:pt x="793" y="87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9548814" y="3362327"/>
            <a:ext cx="657226" cy="657226"/>
          </a:xfrm>
          <a:custGeom>
            <a:avLst/>
            <a:gdLst>
              <a:gd name="T0" fmla="*/ 634 w 953"/>
              <a:gd name="T1" fmla="*/ 950 h 950"/>
              <a:gd name="T2" fmla="*/ 633 w 953"/>
              <a:gd name="T3" fmla="*/ 950 h 950"/>
              <a:gd name="T4" fmla="*/ 326 w 953"/>
              <a:gd name="T5" fmla="*/ 950 h 950"/>
              <a:gd name="T6" fmla="*/ 310 w 953"/>
              <a:gd name="T7" fmla="*/ 940 h 950"/>
              <a:gd name="T8" fmla="*/ 314 w 953"/>
              <a:gd name="T9" fmla="*/ 922 h 950"/>
              <a:gd name="T10" fmla="*/ 407 w 953"/>
              <a:gd name="T11" fmla="*/ 638 h 950"/>
              <a:gd name="T12" fmla="*/ 208 w 953"/>
              <a:gd name="T13" fmla="*/ 685 h 950"/>
              <a:gd name="T14" fmla="*/ 0 w 953"/>
              <a:gd name="T15" fmla="*/ 477 h 950"/>
              <a:gd name="T16" fmla="*/ 208 w 953"/>
              <a:gd name="T17" fmla="*/ 269 h 950"/>
              <a:gd name="T18" fmla="*/ 299 w 953"/>
              <a:gd name="T19" fmla="*/ 299 h 950"/>
              <a:gd name="T20" fmla="*/ 269 w 953"/>
              <a:gd name="T21" fmla="*/ 208 h 950"/>
              <a:gd name="T22" fmla="*/ 477 w 953"/>
              <a:gd name="T23" fmla="*/ 0 h 950"/>
              <a:gd name="T24" fmla="*/ 684 w 953"/>
              <a:gd name="T25" fmla="*/ 208 h 950"/>
              <a:gd name="T26" fmla="*/ 652 w 953"/>
              <a:gd name="T27" fmla="*/ 302 h 950"/>
              <a:gd name="T28" fmla="*/ 746 w 953"/>
              <a:gd name="T29" fmla="*/ 269 h 950"/>
              <a:gd name="T30" fmla="*/ 953 w 953"/>
              <a:gd name="T31" fmla="*/ 477 h 950"/>
              <a:gd name="T32" fmla="*/ 746 w 953"/>
              <a:gd name="T33" fmla="*/ 685 h 950"/>
              <a:gd name="T34" fmla="*/ 552 w 953"/>
              <a:gd name="T35" fmla="*/ 640 h 950"/>
              <a:gd name="T36" fmla="*/ 642 w 953"/>
              <a:gd name="T37" fmla="*/ 919 h 950"/>
              <a:gd name="T38" fmla="*/ 651 w 953"/>
              <a:gd name="T39" fmla="*/ 933 h 950"/>
              <a:gd name="T40" fmla="*/ 634 w 953"/>
              <a:gd name="T41" fmla="*/ 950 h 950"/>
              <a:gd name="T42" fmla="*/ 361 w 953"/>
              <a:gd name="T43" fmla="*/ 917 h 950"/>
              <a:gd name="T44" fmla="*/ 598 w 953"/>
              <a:gd name="T45" fmla="*/ 917 h 950"/>
              <a:gd name="T46" fmla="*/ 515 w 953"/>
              <a:gd name="T47" fmla="*/ 617 h 950"/>
              <a:gd name="T48" fmla="*/ 521 w 953"/>
              <a:gd name="T49" fmla="*/ 601 h 950"/>
              <a:gd name="T50" fmla="*/ 538 w 953"/>
              <a:gd name="T51" fmla="*/ 599 h 950"/>
              <a:gd name="T52" fmla="*/ 746 w 953"/>
              <a:gd name="T53" fmla="*/ 651 h 950"/>
              <a:gd name="T54" fmla="*/ 920 w 953"/>
              <a:gd name="T55" fmla="*/ 477 h 950"/>
              <a:gd name="T56" fmla="*/ 746 w 953"/>
              <a:gd name="T57" fmla="*/ 303 h 950"/>
              <a:gd name="T58" fmla="*/ 633 w 953"/>
              <a:gd name="T59" fmla="*/ 361 h 950"/>
              <a:gd name="T60" fmla="*/ 601 w 953"/>
              <a:gd name="T61" fmla="*/ 387 h 950"/>
              <a:gd name="T62" fmla="*/ 574 w 953"/>
              <a:gd name="T63" fmla="*/ 399 h 950"/>
              <a:gd name="T64" fmla="*/ 557 w 953"/>
              <a:gd name="T65" fmla="*/ 388 h 950"/>
              <a:gd name="T66" fmla="*/ 565 w 953"/>
              <a:gd name="T67" fmla="*/ 354 h 950"/>
              <a:gd name="T68" fmla="*/ 592 w 953"/>
              <a:gd name="T69" fmla="*/ 321 h 950"/>
              <a:gd name="T70" fmla="*/ 651 w 953"/>
              <a:gd name="T71" fmla="*/ 208 h 950"/>
              <a:gd name="T72" fmla="*/ 477 w 953"/>
              <a:gd name="T73" fmla="*/ 34 h 950"/>
              <a:gd name="T74" fmla="*/ 303 w 953"/>
              <a:gd name="T75" fmla="*/ 208 h 950"/>
              <a:gd name="T76" fmla="*/ 361 w 953"/>
              <a:gd name="T77" fmla="*/ 321 h 950"/>
              <a:gd name="T78" fmla="*/ 388 w 953"/>
              <a:gd name="T79" fmla="*/ 354 h 950"/>
              <a:gd name="T80" fmla="*/ 397 w 953"/>
              <a:gd name="T81" fmla="*/ 389 h 950"/>
              <a:gd name="T82" fmla="*/ 380 w 953"/>
              <a:gd name="T83" fmla="*/ 400 h 950"/>
              <a:gd name="T84" fmla="*/ 354 w 953"/>
              <a:gd name="T85" fmla="*/ 389 h 950"/>
              <a:gd name="T86" fmla="*/ 322 w 953"/>
              <a:gd name="T87" fmla="*/ 361 h 950"/>
              <a:gd name="T88" fmla="*/ 208 w 953"/>
              <a:gd name="T89" fmla="*/ 303 h 950"/>
              <a:gd name="T90" fmla="*/ 34 w 953"/>
              <a:gd name="T91" fmla="*/ 477 h 950"/>
              <a:gd name="T92" fmla="*/ 208 w 953"/>
              <a:gd name="T93" fmla="*/ 651 h 950"/>
              <a:gd name="T94" fmla="*/ 421 w 953"/>
              <a:gd name="T95" fmla="*/ 597 h 950"/>
              <a:gd name="T96" fmla="*/ 437 w 953"/>
              <a:gd name="T97" fmla="*/ 599 h 950"/>
              <a:gd name="T98" fmla="*/ 444 w 953"/>
              <a:gd name="T99" fmla="*/ 615 h 950"/>
              <a:gd name="T100" fmla="*/ 361 w 953"/>
              <a:gd name="T101" fmla="*/ 917 h 950"/>
              <a:gd name="T102" fmla="*/ 361 w 953"/>
              <a:gd name="T103" fmla="*/ 917 h 950"/>
              <a:gd name="T104" fmla="*/ 361 w 953"/>
              <a:gd name="T105" fmla="*/ 917 h 9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53" h="950">
                <a:moveTo>
                  <a:pt x="634" y="950"/>
                </a:moveTo>
                <a:cubicBezTo>
                  <a:pt x="634" y="950"/>
                  <a:pt x="633" y="950"/>
                  <a:pt x="633" y="950"/>
                </a:cubicBezTo>
                <a:cubicBezTo>
                  <a:pt x="326" y="950"/>
                  <a:pt x="326" y="950"/>
                  <a:pt x="326" y="950"/>
                </a:cubicBezTo>
                <a:cubicBezTo>
                  <a:pt x="319" y="950"/>
                  <a:pt x="313" y="946"/>
                  <a:pt x="310" y="940"/>
                </a:cubicBezTo>
                <a:cubicBezTo>
                  <a:pt x="308" y="934"/>
                  <a:pt x="309" y="926"/>
                  <a:pt x="314" y="922"/>
                </a:cubicBezTo>
                <a:cubicBezTo>
                  <a:pt x="356" y="880"/>
                  <a:pt x="388" y="782"/>
                  <a:pt x="407" y="638"/>
                </a:cubicBezTo>
                <a:cubicBezTo>
                  <a:pt x="345" y="661"/>
                  <a:pt x="268" y="685"/>
                  <a:pt x="208" y="685"/>
                </a:cubicBezTo>
                <a:cubicBezTo>
                  <a:pt x="93" y="685"/>
                  <a:pt x="0" y="591"/>
                  <a:pt x="0" y="477"/>
                </a:cubicBezTo>
                <a:cubicBezTo>
                  <a:pt x="0" y="362"/>
                  <a:pt x="93" y="269"/>
                  <a:pt x="208" y="269"/>
                </a:cubicBezTo>
                <a:cubicBezTo>
                  <a:pt x="245" y="269"/>
                  <a:pt x="274" y="282"/>
                  <a:pt x="299" y="299"/>
                </a:cubicBezTo>
                <a:cubicBezTo>
                  <a:pt x="282" y="274"/>
                  <a:pt x="269" y="245"/>
                  <a:pt x="269" y="208"/>
                </a:cubicBezTo>
                <a:cubicBezTo>
                  <a:pt x="269" y="94"/>
                  <a:pt x="362" y="0"/>
                  <a:pt x="477" y="0"/>
                </a:cubicBezTo>
                <a:cubicBezTo>
                  <a:pt x="591" y="0"/>
                  <a:pt x="684" y="94"/>
                  <a:pt x="684" y="208"/>
                </a:cubicBezTo>
                <a:cubicBezTo>
                  <a:pt x="684" y="246"/>
                  <a:pt x="670" y="277"/>
                  <a:pt x="652" y="302"/>
                </a:cubicBezTo>
                <a:cubicBezTo>
                  <a:pt x="678" y="284"/>
                  <a:pt x="708" y="269"/>
                  <a:pt x="746" y="269"/>
                </a:cubicBezTo>
                <a:cubicBezTo>
                  <a:pt x="860" y="269"/>
                  <a:pt x="953" y="362"/>
                  <a:pt x="953" y="477"/>
                </a:cubicBezTo>
                <a:cubicBezTo>
                  <a:pt x="953" y="591"/>
                  <a:pt x="860" y="685"/>
                  <a:pt x="746" y="685"/>
                </a:cubicBezTo>
                <a:cubicBezTo>
                  <a:pt x="686" y="685"/>
                  <a:pt x="611" y="662"/>
                  <a:pt x="552" y="640"/>
                </a:cubicBezTo>
                <a:cubicBezTo>
                  <a:pt x="570" y="780"/>
                  <a:pt x="602" y="875"/>
                  <a:pt x="642" y="919"/>
                </a:cubicBezTo>
                <a:cubicBezTo>
                  <a:pt x="647" y="922"/>
                  <a:pt x="651" y="927"/>
                  <a:pt x="651" y="933"/>
                </a:cubicBezTo>
                <a:cubicBezTo>
                  <a:pt x="651" y="943"/>
                  <a:pt x="643" y="950"/>
                  <a:pt x="634" y="950"/>
                </a:cubicBezTo>
                <a:close/>
                <a:moveTo>
                  <a:pt x="361" y="917"/>
                </a:moveTo>
                <a:cubicBezTo>
                  <a:pt x="598" y="917"/>
                  <a:pt x="598" y="917"/>
                  <a:pt x="598" y="917"/>
                </a:cubicBezTo>
                <a:cubicBezTo>
                  <a:pt x="559" y="858"/>
                  <a:pt x="531" y="757"/>
                  <a:pt x="515" y="617"/>
                </a:cubicBezTo>
                <a:cubicBezTo>
                  <a:pt x="514" y="611"/>
                  <a:pt x="517" y="605"/>
                  <a:pt x="521" y="601"/>
                </a:cubicBezTo>
                <a:cubicBezTo>
                  <a:pt x="526" y="598"/>
                  <a:pt x="532" y="597"/>
                  <a:pt x="538" y="599"/>
                </a:cubicBezTo>
                <a:cubicBezTo>
                  <a:pt x="587" y="618"/>
                  <a:pt x="679" y="651"/>
                  <a:pt x="746" y="651"/>
                </a:cubicBezTo>
                <a:cubicBezTo>
                  <a:pt x="841" y="651"/>
                  <a:pt x="920" y="573"/>
                  <a:pt x="920" y="477"/>
                </a:cubicBezTo>
                <a:cubicBezTo>
                  <a:pt x="920" y="381"/>
                  <a:pt x="841" y="303"/>
                  <a:pt x="746" y="303"/>
                </a:cubicBezTo>
                <a:cubicBezTo>
                  <a:pt x="699" y="303"/>
                  <a:pt x="664" y="333"/>
                  <a:pt x="633" y="361"/>
                </a:cubicBezTo>
                <a:cubicBezTo>
                  <a:pt x="622" y="370"/>
                  <a:pt x="612" y="380"/>
                  <a:pt x="601" y="387"/>
                </a:cubicBezTo>
                <a:cubicBezTo>
                  <a:pt x="590" y="395"/>
                  <a:pt x="582" y="399"/>
                  <a:pt x="574" y="399"/>
                </a:cubicBezTo>
                <a:cubicBezTo>
                  <a:pt x="568" y="399"/>
                  <a:pt x="560" y="394"/>
                  <a:pt x="557" y="388"/>
                </a:cubicBezTo>
                <a:cubicBezTo>
                  <a:pt x="551" y="377"/>
                  <a:pt x="558" y="364"/>
                  <a:pt x="565" y="354"/>
                </a:cubicBezTo>
                <a:cubicBezTo>
                  <a:pt x="573" y="343"/>
                  <a:pt x="582" y="333"/>
                  <a:pt x="592" y="321"/>
                </a:cubicBezTo>
                <a:cubicBezTo>
                  <a:pt x="620" y="291"/>
                  <a:pt x="651" y="256"/>
                  <a:pt x="651" y="208"/>
                </a:cubicBezTo>
                <a:cubicBezTo>
                  <a:pt x="651" y="112"/>
                  <a:pt x="573" y="34"/>
                  <a:pt x="477" y="34"/>
                </a:cubicBezTo>
                <a:cubicBezTo>
                  <a:pt x="381" y="34"/>
                  <a:pt x="303" y="112"/>
                  <a:pt x="303" y="208"/>
                </a:cubicBezTo>
                <a:cubicBezTo>
                  <a:pt x="303" y="257"/>
                  <a:pt x="332" y="290"/>
                  <a:pt x="361" y="321"/>
                </a:cubicBezTo>
                <a:cubicBezTo>
                  <a:pt x="371" y="332"/>
                  <a:pt x="380" y="343"/>
                  <a:pt x="388" y="354"/>
                </a:cubicBezTo>
                <a:cubicBezTo>
                  <a:pt x="396" y="365"/>
                  <a:pt x="403" y="378"/>
                  <a:pt x="397" y="389"/>
                </a:cubicBezTo>
                <a:cubicBezTo>
                  <a:pt x="394" y="395"/>
                  <a:pt x="386" y="400"/>
                  <a:pt x="380" y="400"/>
                </a:cubicBezTo>
                <a:cubicBezTo>
                  <a:pt x="372" y="400"/>
                  <a:pt x="365" y="396"/>
                  <a:pt x="354" y="389"/>
                </a:cubicBezTo>
                <a:cubicBezTo>
                  <a:pt x="344" y="381"/>
                  <a:pt x="333" y="371"/>
                  <a:pt x="322" y="361"/>
                </a:cubicBezTo>
                <a:cubicBezTo>
                  <a:pt x="290" y="332"/>
                  <a:pt x="258" y="303"/>
                  <a:pt x="208" y="303"/>
                </a:cubicBezTo>
                <a:cubicBezTo>
                  <a:pt x="112" y="303"/>
                  <a:pt x="34" y="381"/>
                  <a:pt x="34" y="477"/>
                </a:cubicBezTo>
                <a:cubicBezTo>
                  <a:pt x="34" y="573"/>
                  <a:pt x="112" y="651"/>
                  <a:pt x="208" y="651"/>
                </a:cubicBezTo>
                <a:cubicBezTo>
                  <a:pt x="275" y="651"/>
                  <a:pt x="370" y="617"/>
                  <a:pt x="421" y="597"/>
                </a:cubicBezTo>
                <a:cubicBezTo>
                  <a:pt x="426" y="595"/>
                  <a:pt x="433" y="596"/>
                  <a:pt x="437" y="599"/>
                </a:cubicBezTo>
                <a:cubicBezTo>
                  <a:pt x="442" y="603"/>
                  <a:pt x="444" y="609"/>
                  <a:pt x="444" y="615"/>
                </a:cubicBezTo>
                <a:cubicBezTo>
                  <a:pt x="427" y="757"/>
                  <a:pt x="399" y="858"/>
                  <a:pt x="361" y="917"/>
                </a:cubicBezTo>
                <a:close/>
                <a:moveTo>
                  <a:pt x="361" y="917"/>
                </a:moveTo>
                <a:cubicBezTo>
                  <a:pt x="361" y="917"/>
                  <a:pt x="361" y="917"/>
                  <a:pt x="361" y="91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12692064" y="6604003"/>
            <a:ext cx="542926" cy="657226"/>
          </a:xfrm>
          <a:custGeom>
            <a:avLst/>
            <a:gdLst>
              <a:gd name="T0" fmla="*/ 686 w 787"/>
              <a:gd name="T1" fmla="*/ 190 h 955"/>
              <a:gd name="T2" fmla="*/ 100 w 787"/>
              <a:gd name="T3" fmla="*/ 190 h 955"/>
              <a:gd name="T4" fmla="*/ 42 w 787"/>
              <a:gd name="T5" fmla="*/ 249 h 955"/>
              <a:gd name="T6" fmla="*/ 42 w 787"/>
              <a:gd name="T7" fmla="*/ 897 h 955"/>
              <a:gd name="T8" fmla="*/ 100 w 787"/>
              <a:gd name="T9" fmla="*/ 955 h 955"/>
              <a:gd name="T10" fmla="*/ 686 w 787"/>
              <a:gd name="T11" fmla="*/ 955 h 955"/>
              <a:gd name="T12" fmla="*/ 744 w 787"/>
              <a:gd name="T13" fmla="*/ 897 h 955"/>
              <a:gd name="T14" fmla="*/ 744 w 787"/>
              <a:gd name="T15" fmla="*/ 249 h 955"/>
              <a:gd name="T16" fmla="*/ 686 w 787"/>
              <a:gd name="T17" fmla="*/ 190 h 955"/>
              <a:gd name="T18" fmla="*/ 711 w 787"/>
              <a:gd name="T19" fmla="*/ 897 h 955"/>
              <a:gd name="T20" fmla="*/ 686 w 787"/>
              <a:gd name="T21" fmla="*/ 922 h 955"/>
              <a:gd name="T22" fmla="*/ 100 w 787"/>
              <a:gd name="T23" fmla="*/ 922 h 955"/>
              <a:gd name="T24" fmla="*/ 75 w 787"/>
              <a:gd name="T25" fmla="*/ 897 h 955"/>
              <a:gd name="T26" fmla="*/ 75 w 787"/>
              <a:gd name="T27" fmla="*/ 249 h 955"/>
              <a:gd name="T28" fmla="*/ 100 w 787"/>
              <a:gd name="T29" fmla="*/ 224 h 955"/>
              <a:gd name="T30" fmla="*/ 686 w 787"/>
              <a:gd name="T31" fmla="*/ 224 h 955"/>
              <a:gd name="T32" fmla="*/ 711 w 787"/>
              <a:gd name="T33" fmla="*/ 249 h 955"/>
              <a:gd name="T34" fmla="*/ 711 w 787"/>
              <a:gd name="T35" fmla="*/ 897 h 955"/>
              <a:gd name="T36" fmla="*/ 711 w 787"/>
              <a:gd name="T37" fmla="*/ 897 h 955"/>
              <a:gd name="T38" fmla="*/ 711 w 787"/>
              <a:gd name="T39" fmla="*/ 897 h 955"/>
              <a:gd name="T40" fmla="*/ 770 w 787"/>
              <a:gd name="T41" fmla="*/ 105 h 955"/>
              <a:gd name="T42" fmla="*/ 481 w 787"/>
              <a:gd name="T43" fmla="*/ 105 h 955"/>
              <a:gd name="T44" fmla="*/ 483 w 787"/>
              <a:gd name="T45" fmla="*/ 89 h 955"/>
              <a:gd name="T46" fmla="*/ 394 w 787"/>
              <a:gd name="T47" fmla="*/ 0 h 955"/>
              <a:gd name="T48" fmla="*/ 305 w 787"/>
              <a:gd name="T49" fmla="*/ 89 h 955"/>
              <a:gd name="T50" fmla="*/ 306 w 787"/>
              <a:gd name="T51" fmla="*/ 105 h 955"/>
              <a:gd name="T52" fmla="*/ 17 w 787"/>
              <a:gd name="T53" fmla="*/ 105 h 955"/>
              <a:gd name="T54" fmla="*/ 0 w 787"/>
              <a:gd name="T55" fmla="*/ 122 h 955"/>
              <a:gd name="T56" fmla="*/ 17 w 787"/>
              <a:gd name="T57" fmla="*/ 138 h 955"/>
              <a:gd name="T58" fmla="*/ 770 w 787"/>
              <a:gd name="T59" fmla="*/ 138 h 955"/>
              <a:gd name="T60" fmla="*/ 787 w 787"/>
              <a:gd name="T61" fmla="*/ 122 h 955"/>
              <a:gd name="T62" fmla="*/ 770 w 787"/>
              <a:gd name="T63" fmla="*/ 105 h 955"/>
              <a:gd name="T64" fmla="*/ 338 w 787"/>
              <a:gd name="T65" fmla="*/ 89 h 955"/>
              <a:gd name="T66" fmla="*/ 394 w 787"/>
              <a:gd name="T67" fmla="*/ 34 h 955"/>
              <a:gd name="T68" fmla="*/ 449 w 787"/>
              <a:gd name="T69" fmla="*/ 89 h 955"/>
              <a:gd name="T70" fmla="*/ 446 w 787"/>
              <a:gd name="T71" fmla="*/ 105 h 955"/>
              <a:gd name="T72" fmla="*/ 341 w 787"/>
              <a:gd name="T73" fmla="*/ 105 h 955"/>
              <a:gd name="T74" fmla="*/ 338 w 787"/>
              <a:gd name="T75" fmla="*/ 89 h 955"/>
              <a:gd name="T76" fmla="*/ 338 w 787"/>
              <a:gd name="T77" fmla="*/ 89 h 955"/>
              <a:gd name="T78" fmla="*/ 338 w 787"/>
              <a:gd name="T79" fmla="*/ 89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87" h="955">
                <a:moveTo>
                  <a:pt x="686" y="190"/>
                </a:moveTo>
                <a:cubicBezTo>
                  <a:pt x="100" y="190"/>
                  <a:pt x="100" y="190"/>
                  <a:pt x="100" y="190"/>
                </a:cubicBezTo>
                <a:cubicBezTo>
                  <a:pt x="68" y="190"/>
                  <a:pt x="42" y="217"/>
                  <a:pt x="42" y="249"/>
                </a:cubicBezTo>
                <a:cubicBezTo>
                  <a:pt x="42" y="897"/>
                  <a:pt x="42" y="897"/>
                  <a:pt x="42" y="897"/>
                </a:cubicBezTo>
                <a:cubicBezTo>
                  <a:pt x="42" y="929"/>
                  <a:pt x="68" y="955"/>
                  <a:pt x="100" y="955"/>
                </a:cubicBezTo>
                <a:cubicBezTo>
                  <a:pt x="686" y="955"/>
                  <a:pt x="686" y="955"/>
                  <a:pt x="686" y="955"/>
                </a:cubicBezTo>
                <a:cubicBezTo>
                  <a:pt x="718" y="955"/>
                  <a:pt x="744" y="929"/>
                  <a:pt x="744" y="897"/>
                </a:cubicBezTo>
                <a:cubicBezTo>
                  <a:pt x="744" y="249"/>
                  <a:pt x="744" y="249"/>
                  <a:pt x="744" y="249"/>
                </a:cubicBezTo>
                <a:cubicBezTo>
                  <a:pt x="744" y="217"/>
                  <a:pt x="718" y="190"/>
                  <a:pt x="686" y="190"/>
                </a:cubicBezTo>
                <a:close/>
                <a:moveTo>
                  <a:pt x="711" y="897"/>
                </a:moveTo>
                <a:cubicBezTo>
                  <a:pt x="711" y="911"/>
                  <a:pt x="699" y="922"/>
                  <a:pt x="686" y="922"/>
                </a:cubicBezTo>
                <a:cubicBezTo>
                  <a:pt x="100" y="922"/>
                  <a:pt x="100" y="922"/>
                  <a:pt x="100" y="922"/>
                </a:cubicBezTo>
                <a:cubicBezTo>
                  <a:pt x="86" y="922"/>
                  <a:pt x="75" y="911"/>
                  <a:pt x="75" y="897"/>
                </a:cubicBezTo>
                <a:cubicBezTo>
                  <a:pt x="75" y="249"/>
                  <a:pt x="75" y="249"/>
                  <a:pt x="75" y="249"/>
                </a:cubicBezTo>
                <a:cubicBezTo>
                  <a:pt x="75" y="235"/>
                  <a:pt x="86" y="224"/>
                  <a:pt x="100" y="224"/>
                </a:cubicBezTo>
                <a:cubicBezTo>
                  <a:pt x="686" y="224"/>
                  <a:pt x="686" y="224"/>
                  <a:pt x="686" y="224"/>
                </a:cubicBezTo>
                <a:cubicBezTo>
                  <a:pt x="699" y="224"/>
                  <a:pt x="711" y="235"/>
                  <a:pt x="711" y="249"/>
                </a:cubicBezTo>
                <a:lnTo>
                  <a:pt x="711" y="897"/>
                </a:lnTo>
                <a:close/>
                <a:moveTo>
                  <a:pt x="711" y="897"/>
                </a:moveTo>
                <a:cubicBezTo>
                  <a:pt x="711" y="897"/>
                  <a:pt x="711" y="897"/>
                  <a:pt x="711" y="897"/>
                </a:cubicBezTo>
                <a:moveTo>
                  <a:pt x="770" y="105"/>
                </a:moveTo>
                <a:cubicBezTo>
                  <a:pt x="481" y="105"/>
                  <a:pt x="481" y="105"/>
                  <a:pt x="481" y="105"/>
                </a:cubicBezTo>
                <a:cubicBezTo>
                  <a:pt x="482" y="100"/>
                  <a:pt x="483" y="94"/>
                  <a:pt x="483" y="89"/>
                </a:cubicBezTo>
                <a:cubicBezTo>
                  <a:pt x="483" y="40"/>
                  <a:pt x="443" y="0"/>
                  <a:pt x="394" y="0"/>
                </a:cubicBezTo>
                <a:cubicBezTo>
                  <a:pt x="344" y="0"/>
                  <a:pt x="305" y="40"/>
                  <a:pt x="305" y="89"/>
                </a:cubicBezTo>
                <a:cubicBezTo>
                  <a:pt x="305" y="94"/>
                  <a:pt x="305" y="100"/>
                  <a:pt x="306" y="105"/>
                </a:cubicBezTo>
                <a:cubicBezTo>
                  <a:pt x="17" y="105"/>
                  <a:pt x="17" y="105"/>
                  <a:pt x="17" y="105"/>
                </a:cubicBezTo>
                <a:cubicBezTo>
                  <a:pt x="8" y="105"/>
                  <a:pt x="0" y="112"/>
                  <a:pt x="0" y="122"/>
                </a:cubicBezTo>
                <a:cubicBezTo>
                  <a:pt x="0" y="131"/>
                  <a:pt x="8" y="138"/>
                  <a:pt x="17" y="138"/>
                </a:cubicBezTo>
                <a:cubicBezTo>
                  <a:pt x="770" y="138"/>
                  <a:pt x="770" y="138"/>
                  <a:pt x="770" y="138"/>
                </a:cubicBezTo>
                <a:cubicBezTo>
                  <a:pt x="779" y="138"/>
                  <a:pt x="787" y="131"/>
                  <a:pt x="787" y="122"/>
                </a:cubicBezTo>
                <a:cubicBezTo>
                  <a:pt x="787" y="112"/>
                  <a:pt x="779" y="105"/>
                  <a:pt x="770" y="105"/>
                </a:cubicBezTo>
                <a:close/>
                <a:moveTo>
                  <a:pt x="338" y="89"/>
                </a:moveTo>
                <a:cubicBezTo>
                  <a:pt x="338" y="58"/>
                  <a:pt x="363" y="34"/>
                  <a:pt x="394" y="34"/>
                </a:cubicBezTo>
                <a:cubicBezTo>
                  <a:pt x="424" y="34"/>
                  <a:pt x="449" y="58"/>
                  <a:pt x="449" y="89"/>
                </a:cubicBezTo>
                <a:cubicBezTo>
                  <a:pt x="449" y="94"/>
                  <a:pt x="448" y="100"/>
                  <a:pt x="446" y="105"/>
                </a:cubicBezTo>
                <a:cubicBezTo>
                  <a:pt x="341" y="105"/>
                  <a:pt x="341" y="105"/>
                  <a:pt x="341" y="105"/>
                </a:cubicBezTo>
                <a:cubicBezTo>
                  <a:pt x="339" y="100"/>
                  <a:pt x="338" y="95"/>
                  <a:pt x="338" y="89"/>
                </a:cubicBezTo>
                <a:close/>
                <a:moveTo>
                  <a:pt x="338" y="89"/>
                </a:moveTo>
                <a:cubicBezTo>
                  <a:pt x="338" y="89"/>
                  <a:pt x="338" y="89"/>
                  <a:pt x="338" y="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8002587" y="3473452"/>
            <a:ext cx="660400" cy="574676"/>
          </a:xfrm>
          <a:custGeom>
            <a:avLst/>
            <a:gdLst>
              <a:gd name="T0" fmla="*/ 480 w 955"/>
              <a:gd name="T1" fmla="*/ 834 h 834"/>
              <a:gd name="T2" fmla="*/ 474 w 955"/>
              <a:gd name="T3" fmla="*/ 833 h 834"/>
              <a:gd name="T4" fmla="*/ 0 w 955"/>
              <a:gd name="T5" fmla="*/ 251 h 834"/>
              <a:gd name="T6" fmla="*/ 251 w 955"/>
              <a:gd name="T7" fmla="*/ 0 h 834"/>
              <a:gd name="T8" fmla="*/ 479 w 955"/>
              <a:gd name="T9" fmla="*/ 146 h 834"/>
              <a:gd name="T10" fmla="*/ 706 w 955"/>
              <a:gd name="T11" fmla="*/ 0 h 834"/>
              <a:gd name="T12" fmla="*/ 955 w 955"/>
              <a:gd name="T13" fmla="*/ 248 h 834"/>
              <a:gd name="T14" fmla="*/ 486 w 955"/>
              <a:gd name="T15" fmla="*/ 833 h 834"/>
              <a:gd name="T16" fmla="*/ 480 w 955"/>
              <a:gd name="T17" fmla="*/ 834 h 834"/>
              <a:gd name="T18" fmla="*/ 251 w 955"/>
              <a:gd name="T19" fmla="*/ 33 h 834"/>
              <a:gd name="T20" fmla="*/ 34 w 955"/>
              <a:gd name="T21" fmla="*/ 251 h 834"/>
              <a:gd name="T22" fmla="*/ 480 w 955"/>
              <a:gd name="T23" fmla="*/ 799 h 834"/>
              <a:gd name="T24" fmla="*/ 921 w 955"/>
              <a:gd name="T25" fmla="*/ 248 h 834"/>
              <a:gd name="T26" fmla="*/ 706 w 955"/>
              <a:gd name="T27" fmla="*/ 33 h 834"/>
              <a:gd name="T28" fmla="*/ 496 w 955"/>
              <a:gd name="T29" fmla="*/ 201 h 834"/>
              <a:gd name="T30" fmla="*/ 479 w 955"/>
              <a:gd name="T31" fmla="*/ 214 h 834"/>
              <a:gd name="T32" fmla="*/ 463 w 955"/>
              <a:gd name="T33" fmla="*/ 202 h 834"/>
              <a:gd name="T34" fmla="*/ 251 w 955"/>
              <a:gd name="T35" fmla="*/ 33 h 834"/>
              <a:gd name="T36" fmla="*/ 251 w 955"/>
              <a:gd name="T37" fmla="*/ 33 h 834"/>
              <a:gd name="T38" fmla="*/ 251 w 955"/>
              <a:gd name="T39" fmla="*/ 33 h 8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55" h="834">
                <a:moveTo>
                  <a:pt x="480" y="834"/>
                </a:moveTo>
                <a:cubicBezTo>
                  <a:pt x="478" y="834"/>
                  <a:pt x="476" y="834"/>
                  <a:pt x="474" y="833"/>
                </a:cubicBezTo>
                <a:cubicBezTo>
                  <a:pt x="454" y="825"/>
                  <a:pt x="0" y="632"/>
                  <a:pt x="0" y="251"/>
                </a:cubicBezTo>
                <a:cubicBezTo>
                  <a:pt x="0" y="112"/>
                  <a:pt x="113" y="0"/>
                  <a:pt x="251" y="0"/>
                </a:cubicBezTo>
                <a:cubicBezTo>
                  <a:pt x="351" y="0"/>
                  <a:pt x="439" y="58"/>
                  <a:pt x="479" y="146"/>
                </a:cubicBezTo>
                <a:cubicBezTo>
                  <a:pt x="519" y="59"/>
                  <a:pt x="608" y="0"/>
                  <a:pt x="706" y="0"/>
                </a:cubicBezTo>
                <a:cubicBezTo>
                  <a:pt x="843" y="0"/>
                  <a:pt x="955" y="111"/>
                  <a:pt x="955" y="248"/>
                </a:cubicBezTo>
                <a:cubicBezTo>
                  <a:pt x="955" y="636"/>
                  <a:pt x="491" y="831"/>
                  <a:pt x="486" y="833"/>
                </a:cubicBezTo>
                <a:cubicBezTo>
                  <a:pt x="484" y="834"/>
                  <a:pt x="482" y="834"/>
                  <a:pt x="480" y="834"/>
                </a:cubicBezTo>
                <a:close/>
                <a:moveTo>
                  <a:pt x="251" y="33"/>
                </a:moveTo>
                <a:cubicBezTo>
                  <a:pt x="131" y="33"/>
                  <a:pt x="34" y="131"/>
                  <a:pt x="34" y="251"/>
                </a:cubicBezTo>
                <a:cubicBezTo>
                  <a:pt x="34" y="586"/>
                  <a:pt x="425" y="774"/>
                  <a:pt x="480" y="799"/>
                </a:cubicBezTo>
                <a:cubicBezTo>
                  <a:pt x="535" y="775"/>
                  <a:pt x="921" y="590"/>
                  <a:pt x="921" y="248"/>
                </a:cubicBezTo>
                <a:cubicBezTo>
                  <a:pt x="921" y="130"/>
                  <a:pt x="825" y="33"/>
                  <a:pt x="706" y="33"/>
                </a:cubicBezTo>
                <a:cubicBezTo>
                  <a:pt x="606" y="33"/>
                  <a:pt x="518" y="104"/>
                  <a:pt x="496" y="201"/>
                </a:cubicBezTo>
                <a:cubicBezTo>
                  <a:pt x="494" y="209"/>
                  <a:pt x="486" y="214"/>
                  <a:pt x="479" y="214"/>
                </a:cubicBezTo>
                <a:cubicBezTo>
                  <a:pt x="472" y="214"/>
                  <a:pt x="465" y="209"/>
                  <a:pt x="463" y="202"/>
                </a:cubicBezTo>
                <a:cubicBezTo>
                  <a:pt x="440" y="102"/>
                  <a:pt x="353" y="33"/>
                  <a:pt x="251" y="33"/>
                </a:cubicBezTo>
                <a:close/>
                <a:moveTo>
                  <a:pt x="251" y="33"/>
                </a:moveTo>
                <a:cubicBezTo>
                  <a:pt x="251" y="33"/>
                  <a:pt x="251" y="33"/>
                  <a:pt x="251" y="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9539287" y="5073652"/>
            <a:ext cx="676276" cy="660400"/>
          </a:xfrm>
          <a:custGeom>
            <a:avLst/>
            <a:gdLst>
              <a:gd name="T0" fmla="*/ 259 w 978"/>
              <a:gd name="T1" fmla="*/ 955 h 955"/>
              <a:gd name="T2" fmla="*/ 108 w 978"/>
              <a:gd name="T3" fmla="*/ 539 h 955"/>
              <a:gd name="T4" fmla="*/ 77 w 978"/>
              <a:gd name="T5" fmla="*/ 423 h 955"/>
              <a:gd name="T6" fmla="*/ 75 w 978"/>
              <a:gd name="T7" fmla="*/ 101 h 955"/>
              <a:gd name="T8" fmla="*/ 237 w 978"/>
              <a:gd name="T9" fmla="*/ 0 h 955"/>
              <a:gd name="T10" fmla="*/ 358 w 978"/>
              <a:gd name="T11" fmla="*/ 27 h 955"/>
              <a:gd name="T12" fmla="*/ 486 w 978"/>
              <a:gd name="T13" fmla="*/ 55 h 955"/>
              <a:gd name="T14" fmla="*/ 614 w 978"/>
              <a:gd name="T15" fmla="*/ 27 h 955"/>
              <a:gd name="T16" fmla="*/ 734 w 978"/>
              <a:gd name="T17" fmla="*/ 1 h 955"/>
              <a:gd name="T18" fmla="*/ 900 w 978"/>
              <a:gd name="T19" fmla="*/ 101 h 955"/>
              <a:gd name="T20" fmla="*/ 901 w 978"/>
              <a:gd name="T21" fmla="*/ 424 h 955"/>
              <a:gd name="T22" fmla="*/ 871 w 978"/>
              <a:gd name="T23" fmla="*/ 539 h 955"/>
              <a:gd name="T24" fmla="*/ 720 w 978"/>
              <a:gd name="T25" fmla="*/ 953 h 955"/>
              <a:gd name="T26" fmla="*/ 578 w 978"/>
              <a:gd name="T27" fmla="*/ 760 h 955"/>
              <a:gd name="T28" fmla="*/ 489 w 978"/>
              <a:gd name="T29" fmla="*/ 612 h 955"/>
              <a:gd name="T30" fmla="*/ 387 w 978"/>
              <a:gd name="T31" fmla="*/ 774 h 955"/>
              <a:gd name="T32" fmla="*/ 259 w 978"/>
              <a:gd name="T33" fmla="*/ 955 h 955"/>
              <a:gd name="T34" fmla="*/ 236 w 978"/>
              <a:gd name="T35" fmla="*/ 33 h 955"/>
              <a:gd name="T36" fmla="*/ 102 w 978"/>
              <a:gd name="T37" fmla="*/ 120 h 955"/>
              <a:gd name="T38" fmla="*/ 109 w 978"/>
              <a:gd name="T39" fmla="*/ 411 h 955"/>
              <a:gd name="T40" fmla="*/ 142 w 978"/>
              <a:gd name="T41" fmla="*/ 539 h 955"/>
              <a:gd name="T42" fmla="*/ 259 w 978"/>
              <a:gd name="T43" fmla="*/ 921 h 955"/>
              <a:gd name="T44" fmla="*/ 354 w 978"/>
              <a:gd name="T45" fmla="*/ 765 h 955"/>
              <a:gd name="T46" fmla="*/ 489 w 978"/>
              <a:gd name="T47" fmla="*/ 579 h 955"/>
              <a:gd name="T48" fmla="*/ 610 w 978"/>
              <a:gd name="T49" fmla="*/ 753 h 955"/>
              <a:gd name="T50" fmla="*/ 720 w 978"/>
              <a:gd name="T51" fmla="*/ 919 h 955"/>
              <a:gd name="T52" fmla="*/ 838 w 978"/>
              <a:gd name="T53" fmla="*/ 539 h 955"/>
              <a:gd name="T54" fmla="*/ 869 w 978"/>
              <a:gd name="T55" fmla="*/ 413 h 955"/>
              <a:gd name="T56" fmla="*/ 873 w 978"/>
              <a:gd name="T57" fmla="*/ 121 h 955"/>
              <a:gd name="T58" fmla="*/ 734 w 978"/>
              <a:gd name="T59" fmla="*/ 34 h 955"/>
              <a:gd name="T60" fmla="*/ 624 w 978"/>
              <a:gd name="T61" fmla="*/ 59 h 955"/>
              <a:gd name="T62" fmla="*/ 486 w 978"/>
              <a:gd name="T63" fmla="*/ 88 h 955"/>
              <a:gd name="T64" fmla="*/ 347 w 978"/>
              <a:gd name="T65" fmla="*/ 58 h 955"/>
              <a:gd name="T66" fmla="*/ 236 w 978"/>
              <a:gd name="T67" fmla="*/ 33 h 955"/>
              <a:gd name="T68" fmla="*/ 236 w 978"/>
              <a:gd name="T69" fmla="*/ 33 h 955"/>
              <a:gd name="T70" fmla="*/ 236 w 978"/>
              <a:gd name="T71" fmla="*/ 33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78" h="955">
                <a:moveTo>
                  <a:pt x="259" y="955"/>
                </a:moveTo>
                <a:cubicBezTo>
                  <a:pt x="140" y="955"/>
                  <a:pt x="108" y="693"/>
                  <a:pt x="108" y="539"/>
                </a:cubicBezTo>
                <a:cubicBezTo>
                  <a:pt x="108" y="507"/>
                  <a:pt x="93" y="466"/>
                  <a:pt x="77" y="423"/>
                </a:cubicBezTo>
                <a:cubicBezTo>
                  <a:pt x="43" y="328"/>
                  <a:pt x="0" y="210"/>
                  <a:pt x="75" y="101"/>
                </a:cubicBezTo>
                <a:cubicBezTo>
                  <a:pt x="122" y="32"/>
                  <a:pt x="174" y="0"/>
                  <a:pt x="237" y="0"/>
                </a:cubicBezTo>
                <a:cubicBezTo>
                  <a:pt x="277" y="0"/>
                  <a:pt x="316" y="13"/>
                  <a:pt x="358" y="27"/>
                </a:cubicBezTo>
                <a:cubicBezTo>
                  <a:pt x="399" y="41"/>
                  <a:pt x="442" y="55"/>
                  <a:pt x="486" y="55"/>
                </a:cubicBezTo>
                <a:cubicBezTo>
                  <a:pt x="530" y="55"/>
                  <a:pt x="573" y="41"/>
                  <a:pt x="614" y="27"/>
                </a:cubicBezTo>
                <a:cubicBezTo>
                  <a:pt x="655" y="14"/>
                  <a:pt x="693" y="1"/>
                  <a:pt x="734" y="1"/>
                </a:cubicBezTo>
                <a:cubicBezTo>
                  <a:pt x="797" y="1"/>
                  <a:pt x="849" y="33"/>
                  <a:pt x="900" y="101"/>
                </a:cubicBezTo>
                <a:cubicBezTo>
                  <a:pt x="978" y="206"/>
                  <a:pt x="936" y="327"/>
                  <a:pt x="901" y="424"/>
                </a:cubicBezTo>
                <a:cubicBezTo>
                  <a:pt x="886" y="467"/>
                  <a:pt x="871" y="508"/>
                  <a:pt x="871" y="539"/>
                </a:cubicBezTo>
                <a:cubicBezTo>
                  <a:pt x="871" y="608"/>
                  <a:pt x="864" y="953"/>
                  <a:pt x="720" y="953"/>
                </a:cubicBezTo>
                <a:cubicBezTo>
                  <a:pt x="621" y="953"/>
                  <a:pt x="598" y="850"/>
                  <a:pt x="578" y="760"/>
                </a:cubicBezTo>
                <a:cubicBezTo>
                  <a:pt x="557" y="668"/>
                  <a:pt x="540" y="612"/>
                  <a:pt x="489" y="612"/>
                </a:cubicBezTo>
                <a:cubicBezTo>
                  <a:pt x="430" y="612"/>
                  <a:pt x="409" y="691"/>
                  <a:pt x="387" y="774"/>
                </a:cubicBezTo>
                <a:cubicBezTo>
                  <a:pt x="363" y="863"/>
                  <a:pt x="339" y="955"/>
                  <a:pt x="259" y="955"/>
                </a:cubicBezTo>
                <a:close/>
                <a:moveTo>
                  <a:pt x="236" y="33"/>
                </a:moveTo>
                <a:cubicBezTo>
                  <a:pt x="185" y="33"/>
                  <a:pt x="143" y="60"/>
                  <a:pt x="102" y="120"/>
                </a:cubicBezTo>
                <a:cubicBezTo>
                  <a:pt x="37" y="215"/>
                  <a:pt x="75" y="319"/>
                  <a:pt x="109" y="411"/>
                </a:cubicBezTo>
                <a:cubicBezTo>
                  <a:pt x="126" y="457"/>
                  <a:pt x="142" y="501"/>
                  <a:pt x="142" y="539"/>
                </a:cubicBezTo>
                <a:cubicBezTo>
                  <a:pt x="142" y="727"/>
                  <a:pt x="185" y="921"/>
                  <a:pt x="259" y="921"/>
                </a:cubicBezTo>
                <a:cubicBezTo>
                  <a:pt x="313" y="921"/>
                  <a:pt x="333" y="845"/>
                  <a:pt x="354" y="765"/>
                </a:cubicBezTo>
                <a:cubicBezTo>
                  <a:pt x="378" y="678"/>
                  <a:pt x="404" y="579"/>
                  <a:pt x="489" y="579"/>
                </a:cubicBezTo>
                <a:cubicBezTo>
                  <a:pt x="571" y="579"/>
                  <a:pt x="591" y="667"/>
                  <a:pt x="610" y="753"/>
                </a:cubicBezTo>
                <a:cubicBezTo>
                  <a:pt x="633" y="853"/>
                  <a:pt x="653" y="919"/>
                  <a:pt x="720" y="919"/>
                </a:cubicBezTo>
                <a:cubicBezTo>
                  <a:pt x="801" y="919"/>
                  <a:pt x="838" y="722"/>
                  <a:pt x="838" y="539"/>
                </a:cubicBezTo>
                <a:cubicBezTo>
                  <a:pt x="838" y="503"/>
                  <a:pt x="853" y="459"/>
                  <a:pt x="869" y="413"/>
                </a:cubicBezTo>
                <a:cubicBezTo>
                  <a:pt x="903" y="319"/>
                  <a:pt x="941" y="212"/>
                  <a:pt x="873" y="121"/>
                </a:cubicBezTo>
                <a:cubicBezTo>
                  <a:pt x="829" y="61"/>
                  <a:pt x="786" y="34"/>
                  <a:pt x="734" y="34"/>
                </a:cubicBezTo>
                <a:cubicBezTo>
                  <a:pt x="699" y="34"/>
                  <a:pt x="663" y="46"/>
                  <a:pt x="624" y="59"/>
                </a:cubicBezTo>
                <a:cubicBezTo>
                  <a:pt x="580" y="73"/>
                  <a:pt x="535" y="88"/>
                  <a:pt x="486" y="88"/>
                </a:cubicBezTo>
                <a:cubicBezTo>
                  <a:pt x="436" y="88"/>
                  <a:pt x="391" y="73"/>
                  <a:pt x="347" y="58"/>
                </a:cubicBezTo>
                <a:cubicBezTo>
                  <a:pt x="308" y="46"/>
                  <a:pt x="272" y="33"/>
                  <a:pt x="236" y="33"/>
                </a:cubicBezTo>
                <a:close/>
                <a:moveTo>
                  <a:pt x="236" y="33"/>
                </a:moveTo>
                <a:cubicBezTo>
                  <a:pt x="236" y="33"/>
                  <a:pt x="236" y="33"/>
                  <a:pt x="236" y="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3462338" y="11137902"/>
            <a:ext cx="479426" cy="663576"/>
          </a:xfrm>
          <a:custGeom>
            <a:avLst/>
            <a:gdLst>
              <a:gd name="T0" fmla="*/ 564 w 694"/>
              <a:gd name="T1" fmla="*/ 958 h 958"/>
              <a:gd name="T2" fmla="*/ 131 w 694"/>
              <a:gd name="T3" fmla="*/ 958 h 958"/>
              <a:gd name="T4" fmla="*/ 33 w 694"/>
              <a:gd name="T5" fmla="*/ 955 h 958"/>
              <a:gd name="T6" fmla="*/ 14 w 694"/>
              <a:gd name="T7" fmla="*/ 943 h 958"/>
              <a:gd name="T8" fmla="*/ 1 w 694"/>
              <a:gd name="T9" fmla="*/ 919 h 958"/>
              <a:gd name="T10" fmla="*/ 0 w 694"/>
              <a:gd name="T11" fmla="*/ 827 h 958"/>
              <a:gd name="T12" fmla="*/ 0 w 694"/>
              <a:gd name="T13" fmla="*/ 131 h 958"/>
              <a:gd name="T14" fmla="*/ 3 w 694"/>
              <a:gd name="T15" fmla="*/ 33 h 958"/>
              <a:gd name="T16" fmla="*/ 14 w 694"/>
              <a:gd name="T17" fmla="*/ 14 h 958"/>
              <a:gd name="T18" fmla="*/ 40 w 694"/>
              <a:gd name="T19" fmla="*/ 1 h 958"/>
              <a:gd name="T20" fmla="*/ 131 w 694"/>
              <a:gd name="T21" fmla="*/ 0 h 958"/>
              <a:gd name="T22" fmla="*/ 293 w 694"/>
              <a:gd name="T23" fmla="*/ 0 h 958"/>
              <a:gd name="T24" fmla="*/ 394 w 694"/>
              <a:gd name="T25" fmla="*/ 5 h 958"/>
              <a:gd name="T26" fmla="*/ 461 w 694"/>
              <a:gd name="T27" fmla="*/ 69 h 958"/>
              <a:gd name="T28" fmla="*/ 625 w 694"/>
              <a:gd name="T29" fmla="*/ 233 h 958"/>
              <a:gd name="T30" fmla="*/ 689 w 694"/>
              <a:gd name="T31" fmla="*/ 300 h 958"/>
              <a:gd name="T32" fmla="*/ 692 w 694"/>
              <a:gd name="T33" fmla="*/ 317 h 958"/>
              <a:gd name="T34" fmla="*/ 694 w 694"/>
              <a:gd name="T35" fmla="*/ 325 h 958"/>
              <a:gd name="T36" fmla="*/ 693 w 694"/>
              <a:gd name="T37" fmla="*/ 330 h 958"/>
              <a:gd name="T38" fmla="*/ 694 w 694"/>
              <a:gd name="T39" fmla="*/ 401 h 958"/>
              <a:gd name="T40" fmla="*/ 694 w 694"/>
              <a:gd name="T41" fmla="*/ 827 h 958"/>
              <a:gd name="T42" fmla="*/ 692 w 694"/>
              <a:gd name="T43" fmla="*/ 925 h 958"/>
              <a:gd name="T44" fmla="*/ 680 w 694"/>
              <a:gd name="T45" fmla="*/ 943 h 958"/>
              <a:gd name="T46" fmla="*/ 655 w 694"/>
              <a:gd name="T47" fmla="*/ 957 h 958"/>
              <a:gd name="T48" fmla="*/ 564 w 694"/>
              <a:gd name="T49" fmla="*/ 958 h 958"/>
              <a:gd name="T50" fmla="*/ 47 w 694"/>
              <a:gd name="T51" fmla="*/ 924 h 958"/>
              <a:gd name="T52" fmla="*/ 131 w 694"/>
              <a:gd name="T53" fmla="*/ 924 h 958"/>
              <a:gd name="T54" fmla="*/ 564 w 694"/>
              <a:gd name="T55" fmla="*/ 924 h 958"/>
              <a:gd name="T56" fmla="*/ 651 w 694"/>
              <a:gd name="T57" fmla="*/ 924 h 958"/>
              <a:gd name="T58" fmla="*/ 656 w 694"/>
              <a:gd name="T59" fmla="*/ 920 h 958"/>
              <a:gd name="T60" fmla="*/ 660 w 694"/>
              <a:gd name="T61" fmla="*/ 915 h 958"/>
              <a:gd name="T62" fmla="*/ 661 w 694"/>
              <a:gd name="T63" fmla="*/ 827 h 958"/>
              <a:gd name="T64" fmla="*/ 661 w 694"/>
              <a:gd name="T65" fmla="*/ 401 h 958"/>
              <a:gd name="T66" fmla="*/ 660 w 694"/>
              <a:gd name="T67" fmla="*/ 341 h 958"/>
              <a:gd name="T68" fmla="*/ 453 w 694"/>
              <a:gd name="T69" fmla="*/ 341 h 958"/>
              <a:gd name="T70" fmla="*/ 353 w 694"/>
              <a:gd name="T71" fmla="*/ 241 h 958"/>
              <a:gd name="T72" fmla="*/ 353 w 694"/>
              <a:gd name="T73" fmla="*/ 34 h 958"/>
              <a:gd name="T74" fmla="*/ 293 w 694"/>
              <a:gd name="T75" fmla="*/ 34 h 958"/>
              <a:gd name="T76" fmla="*/ 131 w 694"/>
              <a:gd name="T77" fmla="*/ 34 h 958"/>
              <a:gd name="T78" fmla="*/ 44 w 694"/>
              <a:gd name="T79" fmla="*/ 34 h 958"/>
              <a:gd name="T80" fmla="*/ 38 w 694"/>
              <a:gd name="T81" fmla="*/ 38 h 958"/>
              <a:gd name="T82" fmla="*/ 35 w 694"/>
              <a:gd name="T83" fmla="*/ 43 h 958"/>
              <a:gd name="T84" fmla="*/ 34 w 694"/>
              <a:gd name="T85" fmla="*/ 131 h 958"/>
              <a:gd name="T86" fmla="*/ 34 w 694"/>
              <a:gd name="T87" fmla="*/ 827 h 958"/>
              <a:gd name="T88" fmla="*/ 35 w 694"/>
              <a:gd name="T89" fmla="*/ 915 h 958"/>
              <a:gd name="T90" fmla="*/ 38 w 694"/>
              <a:gd name="T91" fmla="*/ 920 h 958"/>
              <a:gd name="T92" fmla="*/ 44 w 694"/>
              <a:gd name="T93" fmla="*/ 924 h 958"/>
              <a:gd name="T94" fmla="*/ 47 w 694"/>
              <a:gd name="T95" fmla="*/ 924 h 958"/>
              <a:gd name="T96" fmla="*/ 386 w 694"/>
              <a:gd name="T97" fmla="*/ 43 h 958"/>
              <a:gd name="T98" fmla="*/ 386 w 694"/>
              <a:gd name="T99" fmla="*/ 241 h 958"/>
              <a:gd name="T100" fmla="*/ 453 w 694"/>
              <a:gd name="T101" fmla="*/ 308 h 958"/>
              <a:gd name="T102" fmla="*/ 651 w 694"/>
              <a:gd name="T103" fmla="*/ 308 h 958"/>
              <a:gd name="T104" fmla="*/ 601 w 694"/>
              <a:gd name="T105" fmla="*/ 257 h 958"/>
              <a:gd name="T106" fmla="*/ 437 w 694"/>
              <a:gd name="T107" fmla="*/ 93 h 958"/>
              <a:gd name="T108" fmla="*/ 386 w 694"/>
              <a:gd name="T109" fmla="*/ 43 h 958"/>
              <a:gd name="T110" fmla="*/ 386 w 694"/>
              <a:gd name="T111" fmla="*/ 43 h 958"/>
              <a:gd name="T112" fmla="*/ 386 w 694"/>
              <a:gd name="T113" fmla="*/ 43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94" h="958">
                <a:moveTo>
                  <a:pt x="564" y="958"/>
                </a:moveTo>
                <a:cubicBezTo>
                  <a:pt x="131" y="958"/>
                  <a:pt x="131" y="958"/>
                  <a:pt x="131" y="958"/>
                </a:cubicBezTo>
                <a:cubicBezTo>
                  <a:pt x="90" y="958"/>
                  <a:pt x="39" y="957"/>
                  <a:pt x="33" y="955"/>
                </a:cubicBezTo>
                <a:cubicBezTo>
                  <a:pt x="27" y="954"/>
                  <a:pt x="19" y="948"/>
                  <a:pt x="14" y="943"/>
                </a:cubicBezTo>
                <a:cubicBezTo>
                  <a:pt x="10" y="939"/>
                  <a:pt x="2" y="927"/>
                  <a:pt x="1" y="919"/>
                </a:cubicBezTo>
                <a:cubicBezTo>
                  <a:pt x="0" y="912"/>
                  <a:pt x="0" y="841"/>
                  <a:pt x="0" y="827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71"/>
                  <a:pt x="1" y="38"/>
                  <a:pt x="3" y="33"/>
                </a:cubicBezTo>
                <a:cubicBezTo>
                  <a:pt x="4" y="26"/>
                  <a:pt x="10" y="19"/>
                  <a:pt x="14" y="14"/>
                </a:cubicBezTo>
                <a:cubicBezTo>
                  <a:pt x="19" y="9"/>
                  <a:pt x="31" y="2"/>
                  <a:pt x="40" y="1"/>
                </a:cubicBezTo>
                <a:cubicBezTo>
                  <a:pt x="45" y="0"/>
                  <a:pt x="105" y="0"/>
                  <a:pt x="131" y="0"/>
                </a:cubicBezTo>
                <a:cubicBezTo>
                  <a:pt x="293" y="0"/>
                  <a:pt x="293" y="0"/>
                  <a:pt x="293" y="0"/>
                </a:cubicBezTo>
                <a:cubicBezTo>
                  <a:pt x="386" y="0"/>
                  <a:pt x="390" y="3"/>
                  <a:pt x="394" y="5"/>
                </a:cubicBezTo>
                <a:cubicBezTo>
                  <a:pt x="396" y="6"/>
                  <a:pt x="400" y="9"/>
                  <a:pt x="461" y="69"/>
                </a:cubicBezTo>
                <a:cubicBezTo>
                  <a:pt x="625" y="233"/>
                  <a:pt x="625" y="233"/>
                  <a:pt x="625" y="233"/>
                </a:cubicBezTo>
                <a:cubicBezTo>
                  <a:pt x="652" y="260"/>
                  <a:pt x="686" y="295"/>
                  <a:pt x="689" y="300"/>
                </a:cubicBezTo>
                <a:cubicBezTo>
                  <a:pt x="690" y="302"/>
                  <a:pt x="691" y="304"/>
                  <a:pt x="692" y="317"/>
                </a:cubicBezTo>
                <a:cubicBezTo>
                  <a:pt x="693" y="319"/>
                  <a:pt x="694" y="322"/>
                  <a:pt x="694" y="325"/>
                </a:cubicBezTo>
                <a:cubicBezTo>
                  <a:pt x="694" y="326"/>
                  <a:pt x="694" y="328"/>
                  <a:pt x="693" y="330"/>
                </a:cubicBezTo>
                <a:cubicBezTo>
                  <a:pt x="693" y="345"/>
                  <a:pt x="694" y="367"/>
                  <a:pt x="694" y="401"/>
                </a:cubicBezTo>
                <a:cubicBezTo>
                  <a:pt x="694" y="827"/>
                  <a:pt x="694" y="827"/>
                  <a:pt x="694" y="827"/>
                </a:cubicBezTo>
                <a:cubicBezTo>
                  <a:pt x="694" y="918"/>
                  <a:pt x="692" y="923"/>
                  <a:pt x="692" y="925"/>
                </a:cubicBezTo>
                <a:cubicBezTo>
                  <a:pt x="690" y="932"/>
                  <a:pt x="684" y="939"/>
                  <a:pt x="680" y="943"/>
                </a:cubicBezTo>
                <a:cubicBezTo>
                  <a:pt x="675" y="948"/>
                  <a:pt x="663" y="956"/>
                  <a:pt x="655" y="957"/>
                </a:cubicBezTo>
                <a:cubicBezTo>
                  <a:pt x="648" y="958"/>
                  <a:pt x="567" y="958"/>
                  <a:pt x="564" y="958"/>
                </a:cubicBezTo>
                <a:close/>
                <a:moveTo>
                  <a:pt x="47" y="924"/>
                </a:moveTo>
                <a:cubicBezTo>
                  <a:pt x="56" y="924"/>
                  <a:pt x="89" y="924"/>
                  <a:pt x="131" y="924"/>
                </a:cubicBezTo>
                <a:cubicBezTo>
                  <a:pt x="564" y="924"/>
                  <a:pt x="564" y="924"/>
                  <a:pt x="564" y="924"/>
                </a:cubicBezTo>
                <a:cubicBezTo>
                  <a:pt x="614" y="924"/>
                  <a:pt x="647" y="924"/>
                  <a:pt x="651" y="924"/>
                </a:cubicBezTo>
                <a:cubicBezTo>
                  <a:pt x="651" y="923"/>
                  <a:pt x="655" y="921"/>
                  <a:pt x="656" y="920"/>
                </a:cubicBezTo>
                <a:cubicBezTo>
                  <a:pt x="658" y="918"/>
                  <a:pt x="660" y="915"/>
                  <a:pt x="660" y="915"/>
                </a:cubicBezTo>
                <a:cubicBezTo>
                  <a:pt x="660" y="912"/>
                  <a:pt x="661" y="874"/>
                  <a:pt x="661" y="827"/>
                </a:cubicBezTo>
                <a:cubicBezTo>
                  <a:pt x="661" y="401"/>
                  <a:pt x="661" y="401"/>
                  <a:pt x="661" y="401"/>
                </a:cubicBezTo>
                <a:cubicBezTo>
                  <a:pt x="661" y="377"/>
                  <a:pt x="660" y="356"/>
                  <a:pt x="660" y="341"/>
                </a:cubicBezTo>
                <a:cubicBezTo>
                  <a:pt x="453" y="341"/>
                  <a:pt x="453" y="341"/>
                  <a:pt x="453" y="341"/>
                </a:cubicBezTo>
                <a:cubicBezTo>
                  <a:pt x="398" y="341"/>
                  <a:pt x="353" y="296"/>
                  <a:pt x="353" y="241"/>
                </a:cubicBezTo>
                <a:cubicBezTo>
                  <a:pt x="353" y="34"/>
                  <a:pt x="353" y="34"/>
                  <a:pt x="353" y="34"/>
                </a:cubicBezTo>
                <a:cubicBezTo>
                  <a:pt x="337" y="34"/>
                  <a:pt x="317" y="34"/>
                  <a:pt x="293" y="34"/>
                </a:cubicBezTo>
                <a:cubicBezTo>
                  <a:pt x="131" y="34"/>
                  <a:pt x="131" y="34"/>
                  <a:pt x="131" y="34"/>
                </a:cubicBezTo>
                <a:cubicBezTo>
                  <a:pt x="82" y="34"/>
                  <a:pt x="47" y="34"/>
                  <a:pt x="44" y="34"/>
                </a:cubicBezTo>
                <a:cubicBezTo>
                  <a:pt x="44" y="34"/>
                  <a:pt x="39" y="37"/>
                  <a:pt x="38" y="38"/>
                </a:cubicBezTo>
                <a:cubicBezTo>
                  <a:pt x="37" y="40"/>
                  <a:pt x="35" y="42"/>
                  <a:pt x="35" y="43"/>
                </a:cubicBezTo>
                <a:cubicBezTo>
                  <a:pt x="35" y="45"/>
                  <a:pt x="34" y="81"/>
                  <a:pt x="34" y="131"/>
                </a:cubicBezTo>
                <a:cubicBezTo>
                  <a:pt x="34" y="827"/>
                  <a:pt x="34" y="827"/>
                  <a:pt x="34" y="827"/>
                </a:cubicBezTo>
                <a:cubicBezTo>
                  <a:pt x="34" y="874"/>
                  <a:pt x="34" y="910"/>
                  <a:pt x="35" y="915"/>
                </a:cubicBezTo>
                <a:cubicBezTo>
                  <a:pt x="35" y="913"/>
                  <a:pt x="37" y="919"/>
                  <a:pt x="38" y="920"/>
                </a:cubicBezTo>
                <a:cubicBezTo>
                  <a:pt x="40" y="922"/>
                  <a:pt x="43" y="923"/>
                  <a:pt x="44" y="924"/>
                </a:cubicBezTo>
                <a:cubicBezTo>
                  <a:pt x="44" y="924"/>
                  <a:pt x="45" y="924"/>
                  <a:pt x="47" y="924"/>
                </a:cubicBezTo>
                <a:close/>
                <a:moveTo>
                  <a:pt x="386" y="43"/>
                </a:moveTo>
                <a:cubicBezTo>
                  <a:pt x="386" y="241"/>
                  <a:pt x="386" y="241"/>
                  <a:pt x="386" y="241"/>
                </a:cubicBezTo>
                <a:cubicBezTo>
                  <a:pt x="386" y="278"/>
                  <a:pt x="416" y="308"/>
                  <a:pt x="453" y="308"/>
                </a:cubicBezTo>
                <a:cubicBezTo>
                  <a:pt x="651" y="308"/>
                  <a:pt x="651" y="308"/>
                  <a:pt x="651" y="308"/>
                </a:cubicBezTo>
                <a:cubicBezTo>
                  <a:pt x="641" y="297"/>
                  <a:pt x="624" y="279"/>
                  <a:pt x="601" y="257"/>
                </a:cubicBezTo>
                <a:cubicBezTo>
                  <a:pt x="437" y="93"/>
                  <a:pt x="437" y="93"/>
                  <a:pt x="437" y="93"/>
                </a:cubicBezTo>
                <a:cubicBezTo>
                  <a:pt x="415" y="70"/>
                  <a:pt x="397" y="53"/>
                  <a:pt x="386" y="43"/>
                </a:cubicBezTo>
                <a:close/>
                <a:moveTo>
                  <a:pt x="386" y="43"/>
                </a:moveTo>
                <a:cubicBezTo>
                  <a:pt x="386" y="43"/>
                  <a:pt x="386" y="43"/>
                  <a:pt x="386" y="4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6459537" y="5114927"/>
            <a:ext cx="660400" cy="577850"/>
          </a:xfrm>
          <a:custGeom>
            <a:avLst/>
            <a:gdLst>
              <a:gd name="T0" fmla="*/ 706 w 955"/>
              <a:gd name="T1" fmla="*/ 0 h 835"/>
              <a:gd name="T2" fmla="*/ 480 w 955"/>
              <a:gd name="T3" fmla="*/ 146 h 835"/>
              <a:gd name="T4" fmla="*/ 252 w 955"/>
              <a:gd name="T5" fmla="*/ 0 h 835"/>
              <a:gd name="T6" fmla="*/ 0 w 955"/>
              <a:gd name="T7" fmla="*/ 251 h 835"/>
              <a:gd name="T8" fmla="*/ 473 w 955"/>
              <a:gd name="T9" fmla="*/ 833 h 835"/>
              <a:gd name="T10" fmla="*/ 474 w 955"/>
              <a:gd name="T11" fmla="*/ 833 h 835"/>
              <a:gd name="T12" fmla="*/ 481 w 955"/>
              <a:gd name="T13" fmla="*/ 835 h 835"/>
              <a:gd name="T14" fmla="*/ 487 w 955"/>
              <a:gd name="T15" fmla="*/ 833 h 835"/>
              <a:gd name="T16" fmla="*/ 955 w 955"/>
              <a:gd name="T17" fmla="*/ 249 h 835"/>
              <a:gd name="T18" fmla="*/ 706 w 955"/>
              <a:gd name="T19" fmla="*/ 0 h 835"/>
              <a:gd name="T20" fmla="*/ 34 w 955"/>
              <a:gd name="T21" fmla="*/ 251 h 835"/>
              <a:gd name="T22" fmla="*/ 252 w 955"/>
              <a:gd name="T23" fmla="*/ 34 h 835"/>
              <a:gd name="T24" fmla="*/ 461 w 955"/>
              <a:gd name="T25" fmla="*/ 194 h 835"/>
              <a:gd name="T26" fmla="*/ 383 w 955"/>
              <a:gd name="T27" fmla="*/ 280 h 835"/>
              <a:gd name="T28" fmla="*/ 379 w 955"/>
              <a:gd name="T29" fmla="*/ 294 h 835"/>
              <a:gd name="T30" fmla="*/ 388 w 955"/>
              <a:gd name="T31" fmla="*/ 306 h 835"/>
              <a:gd name="T32" fmla="*/ 529 w 955"/>
              <a:gd name="T33" fmla="*/ 378 h 835"/>
              <a:gd name="T34" fmla="*/ 385 w 955"/>
              <a:gd name="T35" fmla="*/ 489 h 835"/>
              <a:gd name="T36" fmla="*/ 379 w 955"/>
              <a:gd name="T37" fmla="*/ 504 h 835"/>
              <a:gd name="T38" fmla="*/ 388 w 955"/>
              <a:gd name="T39" fmla="*/ 518 h 835"/>
              <a:gd name="T40" fmla="*/ 528 w 955"/>
              <a:gd name="T41" fmla="*/ 586 h 835"/>
              <a:gd name="T42" fmla="*/ 385 w 955"/>
              <a:gd name="T43" fmla="*/ 697 h 835"/>
              <a:gd name="T44" fmla="*/ 379 w 955"/>
              <a:gd name="T45" fmla="*/ 709 h 835"/>
              <a:gd name="T46" fmla="*/ 383 w 955"/>
              <a:gd name="T47" fmla="*/ 721 h 835"/>
              <a:gd name="T48" fmla="*/ 421 w 955"/>
              <a:gd name="T49" fmla="*/ 769 h 835"/>
              <a:gd name="T50" fmla="*/ 34 w 955"/>
              <a:gd name="T51" fmla="*/ 251 h 835"/>
              <a:gd name="T52" fmla="*/ 486 w 955"/>
              <a:gd name="T53" fmla="*/ 797 h 835"/>
              <a:gd name="T54" fmla="*/ 419 w 955"/>
              <a:gd name="T55" fmla="*/ 714 h 835"/>
              <a:gd name="T56" fmla="*/ 570 w 955"/>
              <a:gd name="T57" fmla="*/ 596 h 835"/>
              <a:gd name="T58" fmla="*/ 577 w 955"/>
              <a:gd name="T59" fmla="*/ 581 h 835"/>
              <a:gd name="T60" fmla="*/ 567 w 955"/>
              <a:gd name="T61" fmla="*/ 568 h 835"/>
              <a:gd name="T62" fmla="*/ 427 w 955"/>
              <a:gd name="T63" fmla="*/ 500 h 835"/>
              <a:gd name="T64" fmla="*/ 570 w 955"/>
              <a:gd name="T65" fmla="*/ 389 h 835"/>
              <a:gd name="T66" fmla="*/ 577 w 955"/>
              <a:gd name="T67" fmla="*/ 374 h 835"/>
              <a:gd name="T68" fmla="*/ 568 w 955"/>
              <a:gd name="T69" fmla="*/ 360 h 835"/>
              <a:gd name="T70" fmla="*/ 423 w 955"/>
              <a:gd name="T71" fmla="*/ 286 h 835"/>
              <a:gd name="T72" fmla="*/ 492 w 955"/>
              <a:gd name="T73" fmla="*/ 209 h 835"/>
              <a:gd name="T74" fmla="*/ 496 w 955"/>
              <a:gd name="T75" fmla="*/ 202 h 835"/>
              <a:gd name="T76" fmla="*/ 496 w 955"/>
              <a:gd name="T77" fmla="*/ 202 h 835"/>
              <a:gd name="T78" fmla="*/ 706 w 955"/>
              <a:gd name="T79" fmla="*/ 34 h 835"/>
              <a:gd name="T80" fmla="*/ 922 w 955"/>
              <a:gd name="T81" fmla="*/ 249 h 835"/>
              <a:gd name="T82" fmla="*/ 486 w 955"/>
              <a:gd name="T83" fmla="*/ 797 h 835"/>
              <a:gd name="T84" fmla="*/ 486 w 955"/>
              <a:gd name="T85" fmla="*/ 797 h 835"/>
              <a:gd name="T86" fmla="*/ 486 w 955"/>
              <a:gd name="T87" fmla="*/ 797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5" h="835">
                <a:moveTo>
                  <a:pt x="706" y="0"/>
                </a:moveTo>
                <a:cubicBezTo>
                  <a:pt x="608" y="0"/>
                  <a:pt x="520" y="59"/>
                  <a:pt x="480" y="146"/>
                </a:cubicBezTo>
                <a:cubicBezTo>
                  <a:pt x="440" y="58"/>
                  <a:pt x="352" y="0"/>
                  <a:pt x="252" y="0"/>
                </a:cubicBezTo>
                <a:cubicBezTo>
                  <a:pt x="113" y="0"/>
                  <a:pt x="0" y="113"/>
                  <a:pt x="0" y="251"/>
                </a:cubicBezTo>
                <a:cubicBezTo>
                  <a:pt x="0" y="629"/>
                  <a:pt x="448" y="822"/>
                  <a:pt x="473" y="833"/>
                </a:cubicBezTo>
                <a:cubicBezTo>
                  <a:pt x="474" y="833"/>
                  <a:pt x="474" y="833"/>
                  <a:pt x="474" y="833"/>
                </a:cubicBezTo>
                <a:cubicBezTo>
                  <a:pt x="476" y="834"/>
                  <a:pt x="479" y="835"/>
                  <a:pt x="481" y="835"/>
                </a:cubicBezTo>
                <a:cubicBezTo>
                  <a:pt x="483" y="835"/>
                  <a:pt x="485" y="834"/>
                  <a:pt x="487" y="833"/>
                </a:cubicBezTo>
                <a:cubicBezTo>
                  <a:pt x="492" y="831"/>
                  <a:pt x="955" y="637"/>
                  <a:pt x="955" y="249"/>
                </a:cubicBezTo>
                <a:cubicBezTo>
                  <a:pt x="955" y="112"/>
                  <a:pt x="844" y="0"/>
                  <a:pt x="706" y="0"/>
                </a:cubicBezTo>
                <a:close/>
                <a:moveTo>
                  <a:pt x="34" y="251"/>
                </a:moveTo>
                <a:cubicBezTo>
                  <a:pt x="34" y="131"/>
                  <a:pt x="132" y="34"/>
                  <a:pt x="252" y="34"/>
                </a:cubicBezTo>
                <a:cubicBezTo>
                  <a:pt x="351" y="34"/>
                  <a:pt x="435" y="99"/>
                  <a:pt x="461" y="194"/>
                </a:cubicBezTo>
                <a:cubicBezTo>
                  <a:pt x="383" y="280"/>
                  <a:pt x="383" y="280"/>
                  <a:pt x="383" y="280"/>
                </a:cubicBezTo>
                <a:cubicBezTo>
                  <a:pt x="380" y="284"/>
                  <a:pt x="378" y="289"/>
                  <a:pt x="379" y="294"/>
                </a:cubicBezTo>
                <a:cubicBezTo>
                  <a:pt x="380" y="300"/>
                  <a:pt x="384" y="304"/>
                  <a:pt x="388" y="306"/>
                </a:cubicBezTo>
                <a:cubicBezTo>
                  <a:pt x="529" y="378"/>
                  <a:pt x="529" y="378"/>
                  <a:pt x="529" y="378"/>
                </a:cubicBezTo>
                <a:cubicBezTo>
                  <a:pt x="385" y="489"/>
                  <a:pt x="385" y="489"/>
                  <a:pt x="385" y="489"/>
                </a:cubicBezTo>
                <a:cubicBezTo>
                  <a:pt x="381" y="493"/>
                  <a:pt x="378" y="499"/>
                  <a:pt x="379" y="504"/>
                </a:cubicBezTo>
                <a:cubicBezTo>
                  <a:pt x="380" y="510"/>
                  <a:pt x="383" y="515"/>
                  <a:pt x="388" y="518"/>
                </a:cubicBezTo>
                <a:cubicBezTo>
                  <a:pt x="528" y="586"/>
                  <a:pt x="528" y="586"/>
                  <a:pt x="528" y="586"/>
                </a:cubicBezTo>
                <a:cubicBezTo>
                  <a:pt x="385" y="697"/>
                  <a:pt x="385" y="697"/>
                  <a:pt x="385" y="697"/>
                </a:cubicBezTo>
                <a:cubicBezTo>
                  <a:pt x="382" y="700"/>
                  <a:pt x="380" y="704"/>
                  <a:pt x="379" y="709"/>
                </a:cubicBezTo>
                <a:cubicBezTo>
                  <a:pt x="379" y="713"/>
                  <a:pt x="380" y="717"/>
                  <a:pt x="383" y="721"/>
                </a:cubicBezTo>
                <a:cubicBezTo>
                  <a:pt x="421" y="769"/>
                  <a:pt x="421" y="769"/>
                  <a:pt x="421" y="769"/>
                </a:cubicBezTo>
                <a:cubicBezTo>
                  <a:pt x="295" y="701"/>
                  <a:pt x="34" y="525"/>
                  <a:pt x="34" y="251"/>
                </a:cubicBezTo>
                <a:close/>
                <a:moveTo>
                  <a:pt x="486" y="797"/>
                </a:moveTo>
                <a:cubicBezTo>
                  <a:pt x="419" y="714"/>
                  <a:pt x="419" y="714"/>
                  <a:pt x="419" y="714"/>
                </a:cubicBezTo>
                <a:cubicBezTo>
                  <a:pt x="570" y="596"/>
                  <a:pt x="570" y="596"/>
                  <a:pt x="570" y="596"/>
                </a:cubicBezTo>
                <a:cubicBezTo>
                  <a:pt x="575" y="593"/>
                  <a:pt x="577" y="587"/>
                  <a:pt x="577" y="581"/>
                </a:cubicBezTo>
                <a:cubicBezTo>
                  <a:pt x="576" y="576"/>
                  <a:pt x="572" y="571"/>
                  <a:pt x="567" y="568"/>
                </a:cubicBezTo>
                <a:cubicBezTo>
                  <a:pt x="427" y="500"/>
                  <a:pt x="427" y="500"/>
                  <a:pt x="427" y="500"/>
                </a:cubicBezTo>
                <a:cubicBezTo>
                  <a:pt x="570" y="389"/>
                  <a:pt x="570" y="389"/>
                  <a:pt x="570" y="389"/>
                </a:cubicBezTo>
                <a:cubicBezTo>
                  <a:pt x="575" y="385"/>
                  <a:pt x="577" y="379"/>
                  <a:pt x="577" y="374"/>
                </a:cubicBezTo>
                <a:cubicBezTo>
                  <a:pt x="576" y="368"/>
                  <a:pt x="573" y="363"/>
                  <a:pt x="568" y="360"/>
                </a:cubicBezTo>
                <a:cubicBezTo>
                  <a:pt x="423" y="286"/>
                  <a:pt x="423" y="286"/>
                  <a:pt x="423" y="286"/>
                </a:cubicBezTo>
                <a:cubicBezTo>
                  <a:pt x="492" y="209"/>
                  <a:pt x="492" y="209"/>
                  <a:pt x="492" y="209"/>
                </a:cubicBezTo>
                <a:cubicBezTo>
                  <a:pt x="494" y="207"/>
                  <a:pt x="495" y="205"/>
                  <a:pt x="496" y="202"/>
                </a:cubicBezTo>
                <a:cubicBezTo>
                  <a:pt x="496" y="202"/>
                  <a:pt x="496" y="202"/>
                  <a:pt x="496" y="202"/>
                </a:cubicBezTo>
                <a:cubicBezTo>
                  <a:pt x="518" y="104"/>
                  <a:pt x="606" y="34"/>
                  <a:pt x="706" y="34"/>
                </a:cubicBezTo>
                <a:cubicBezTo>
                  <a:pt x="825" y="34"/>
                  <a:pt x="922" y="130"/>
                  <a:pt x="922" y="249"/>
                </a:cubicBezTo>
                <a:cubicBezTo>
                  <a:pt x="922" y="582"/>
                  <a:pt x="553" y="766"/>
                  <a:pt x="486" y="797"/>
                </a:cubicBezTo>
                <a:close/>
                <a:moveTo>
                  <a:pt x="486" y="797"/>
                </a:moveTo>
                <a:cubicBezTo>
                  <a:pt x="486" y="797"/>
                  <a:pt x="486" y="797"/>
                  <a:pt x="486" y="7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14171613" y="5073652"/>
            <a:ext cx="676276" cy="660400"/>
          </a:xfrm>
          <a:custGeom>
            <a:avLst/>
            <a:gdLst>
              <a:gd name="T0" fmla="*/ 734 w 979"/>
              <a:gd name="T1" fmla="*/ 1 h 955"/>
              <a:gd name="T2" fmla="*/ 486 w 979"/>
              <a:gd name="T3" fmla="*/ 55 h 955"/>
              <a:gd name="T4" fmla="*/ 237 w 979"/>
              <a:gd name="T5" fmla="*/ 0 h 955"/>
              <a:gd name="T6" fmla="*/ 77 w 979"/>
              <a:gd name="T7" fmla="*/ 423 h 955"/>
              <a:gd name="T8" fmla="*/ 259 w 979"/>
              <a:gd name="T9" fmla="*/ 955 h 955"/>
              <a:gd name="T10" fmla="*/ 489 w 979"/>
              <a:gd name="T11" fmla="*/ 612 h 955"/>
              <a:gd name="T12" fmla="*/ 721 w 979"/>
              <a:gd name="T13" fmla="*/ 953 h 955"/>
              <a:gd name="T14" fmla="*/ 901 w 979"/>
              <a:gd name="T15" fmla="*/ 424 h 955"/>
              <a:gd name="T16" fmla="*/ 870 w 979"/>
              <a:gd name="T17" fmla="*/ 413 h 955"/>
              <a:gd name="T18" fmla="*/ 763 w 979"/>
              <a:gd name="T19" fmla="*/ 446 h 955"/>
              <a:gd name="T20" fmla="*/ 687 w 979"/>
              <a:gd name="T21" fmla="*/ 394 h 955"/>
              <a:gd name="T22" fmla="*/ 744 w 979"/>
              <a:gd name="T23" fmla="*/ 475 h 955"/>
              <a:gd name="T24" fmla="*/ 750 w 979"/>
              <a:gd name="T25" fmla="*/ 478 h 955"/>
              <a:gd name="T26" fmla="*/ 763 w 979"/>
              <a:gd name="T27" fmla="*/ 480 h 955"/>
              <a:gd name="T28" fmla="*/ 713 w 979"/>
              <a:gd name="T29" fmla="*/ 553 h 955"/>
              <a:gd name="T30" fmla="*/ 737 w 979"/>
              <a:gd name="T31" fmla="*/ 553 h 955"/>
              <a:gd name="T32" fmla="*/ 848 w 979"/>
              <a:gd name="T33" fmla="*/ 480 h 955"/>
              <a:gd name="T34" fmla="*/ 721 w 979"/>
              <a:gd name="T35" fmla="*/ 919 h 955"/>
              <a:gd name="T36" fmla="*/ 489 w 979"/>
              <a:gd name="T37" fmla="*/ 579 h 955"/>
              <a:gd name="T38" fmla="*/ 259 w 979"/>
              <a:gd name="T39" fmla="*/ 921 h 955"/>
              <a:gd name="T40" fmla="*/ 109 w 979"/>
              <a:gd name="T41" fmla="*/ 411 h 955"/>
              <a:gd name="T42" fmla="*/ 237 w 979"/>
              <a:gd name="T43" fmla="*/ 33 h 955"/>
              <a:gd name="T44" fmla="*/ 345 w 979"/>
              <a:gd name="T45" fmla="*/ 152 h 955"/>
              <a:gd name="T46" fmla="*/ 260 w 979"/>
              <a:gd name="T47" fmla="*/ 261 h 955"/>
              <a:gd name="T48" fmla="*/ 216 w 979"/>
              <a:gd name="T49" fmla="*/ 337 h 955"/>
              <a:gd name="T50" fmla="*/ 228 w 979"/>
              <a:gd name="T51" fmla="*/ 366 h 955"/>
              <a:gd name="T52" fmla="*/ 300 w 979"/>
              <a:gd name="T53" fmla="*/ 301 h 955"/>
              <a:gd name="T54" fmla="*/ 336 w 979"/>
              <a:gd name="T55" fmla="*/ 435 h 955"/>
              <a:gd name="T56" fmla="*/ 369 w 979"/>
              <a:gd name="T57" fmla="*/ 435 h 955"/>
              <a:gd name="T58" fmla="*/ 429 w 979"/>
              <a:gd name="T59" fmla="*/ 278 h 955"/>
              <a:gd name="T60" fmla="*/ 405 w 979"/>
              <a:gd name="T61" fmla="*/ 254 h 955"/>
              <a:gd name="T62" fmla="*/ 295 w 979"/>
              <a:gd name="T63" fmla="*/ 249 h 955"/>
              <a:gd name="T64" fmla="*/ 375 w 979"/>
              <a:gd name="T65" fmla="*/ 169 h 955"/>
              <a:gd name="T66" fmla="*/ 378 w 979"/>
              <a:gd name="T67" fmla="*/ 159 h 955"/>
              <a:gd name="T68" fmla="*/ 486 w 979"/>
              <a:gd name="T69" fmla="*/ 88 h 955"/>
              <a:gd name="T70" fmla="*/ 734 w 979"/>
              <a:gd name="T71" fmla="*/ 35 h 955"/>
              <a:gd name="T72" fmla="*/ 870 w 979"/>
              <a:gd name="T73" fmla="*/ 413 h 955"/>
              <a:gd name="T74" fmla="*/ 870 w 979"/>
              <a:gd name="T75" fmla="*/ 413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79" h="955">
                <a:moveTo>
                  <a:pt x="900" y="101"/>
                </a:moveTo>
                <a:cubicBezTo>
                  <a:pt x="850" y="33"/>
                  <a:pt x="797" y="1"/>
                  <a:pt x="734" y="1"/>
                </a:cubicBezTo>
                <a:cubicBezTo>
                  <a:pt x="693" y="1"/>
                  <a:pt x="655" y="14"/>
                  <a:pt x="614" y="27"/>
                </a:cubicBezTo>
                <a:cubicBezTo>
                  <a:pt x="573" y="41"/>
                  <a:pt x="530" y="55"/>
                  <a:pt x="486" y="55"/>
                </a:cubicBezTo>
                <a:cubicBezTo>
                  <a:pt x="442" y="55"/>
                  <a:pt x="400" y="41"/>
                  <a:pt x="358" y="27"/>
                </a:cubicBezTo>
                <a:cubicBezTo>
                  <a:pt x="317" y="13"/>
                  <a:pt x="277" y="0"/>
                  <a:pt x="237" y="0"/>
                </a:cubicBezTo>
                <a:cubicBezTo>
                  <a:pt x="174" y="0"/>
                  <a:pt x="122" y="32"/>
                  <a:pt x="75" y="101"/>
                </a:cubicBezTo>
                <a:cubicBezTo>
                  <a:pt x="0" y="210"/>
                  <a:pt x="43" y="328"/>
                  <a:pt x="77" y="423"/>
                </a:cubicBezTo>
                <a:cubicBezTo>
                  <a:pt x="93" y="466"/>
                  <a:pt x="108" y="507"/>
                  <a:pt x="108" y="539"/>
                </a:cubicBezTo>
                <a:cubicBezTo>
                  <a:pt x="108" y="693"/>
                  <a:pt x="140" y="955"/>
                  <a:pt x="259" y="955"/>
                </a:cubicBezTo>
                <a:cubicBezTo>
                  <a:pt x="339" y="955"/>
                  <a:pt x="363" y="863"/>
                  <a:pt x="387" y="774"/>
                </a:cubicBezTo>
                <a:cubicBezTo>
                  <a:pt x="409" y="691"/>
                  <a:pt x="430" y="612"/>
                  <a:pt x="489" y="612"/>
                </a:cubicBezTo>
                <a:cubicBezTo>
                  <a:pt x="541" y="612"/>
                  <a:pt x="557" y="668"/>
                  <a:pt x="578" y="760"/>
                </a:cubicBezTo>
                <a:cubicBezTo>
                  <a:pt x="598" y="850"/>
                  <a:pt x="622" y="953"/>
                  <a:pt x="721" y="953"/>
                </a:cubicBezTo>
                <a:cubicBezTo>
                  <a:pt x="864" y="953"/>
                  <a:pt x="871" y="608"/>
                  <a:pt x="871" y="539"/>
                </a:cubicBezTo>
                <a:cubicBezTo>
                  <a:pt x="871" y="508"/>
                  <a:pt x="886" y="467"/>
                  <a:pt x="901" y="424"/>
                </a:cubicBezTo>
                <a:cubicBezTo>
                  <a:pt x="936" y="327"/>
                  <a:pt x="979" y="206"/>
                  <a:pt x="900" y="101"/>
                </a:cubicBezTo>
                <a:close/>
                <a:moveTo>
                  <a:pt x="870" y="413"/>
                </a:moveTo>
                <a:cubicBezTo>
                  <a:pt x="866" y="424"/>
                  <a:pt x="862" y="435"/>
                  <a:pt x="858" y="446"/>
                </a:cubicBezTo>
                <a:cubicBezTo>
                  <a:pt x="763" y="446"/>
                  <a:pt x="763" y="446"/>
                  <a:pt x="763" y="446"/>
                </a:cubicBezTo>
                <a:cubicBezTo>
                  <a:pt x="711" y="394"/>
                  <a:pt x="711" y="394"/>
                  <a:pt x="711" y="394"/>
                </a:cubicBezTo>
                <a:cubicBezTo>
                  <a:pt x="704" y="388"/>
                  <a:pt x="694" y="388"/>
                  <a:pt x="687" y="394"/>
                </a:cubicBezTo>
                <a:cubicBezTo>
                  <a:pt x="681" y="401"/>
                  <a:pt x="681" y="411"/>
                  <a:pt x="687" y="418"/>
                </a:cubicBezTo>
                <a:cubicBezTo>
                  <a:pt x="744" y="475"/>
                  <a:pt x="744" y="475"/>
                  <a:pt x="744" y="475"/>
                </a:cubicBezTo>
                <a:cubicBezTo>
                  <a:pt x="745" y="475"/>
                  <a:pt x="745" y="476"/>
                  <a:pt x="746" y="476"/>
                </a:cubicBezTo>
                <a:cubicBezTo>
                  <a:pt x="747" y="477"/>
                  <a:pt x="748" y="478"/>
                  <a:pt x="750" y="478"/>
                </a:cubicBezTo>
                <a:cubicBezTo>
                  <a:pt x="752" y="479"/>
                  <a:pt x="754" y="480"/>
                  <a:pt x="756" y="480"/>
                </a:cubicBezTo>
                <a:cubicBezTo>
                  <a:pt x="763" y="480"/>
                  <a:pt x="763" y="480"/>
                  <a:pt x="763" y="480"/>
                </a:cubicBezTo>
                <a:cubicBezTo>
                  <a:pt x="713" y="529"/>
                  <a:pt x="713" y="529"/>
                  <a:pt x="713" y="529"/>
                </a:cubicBezTo>
                <a:cubicBezTo>
                  <a:pt x="707" y="535"/>
                  <a:pt x="707" y="546"/>
                  <a:pt x="713" y="553"/>
                </a:cubicBezTo>
                <a:cubicBezTo>
                  <a:pt x="717" y="556"/>
                  <a:pt x="721" y="558"/>
                  <a:pt x="725" y="558"/>
                </a:cubicBezTo>
                <a:cubicBezTo>
                  <a:pt x="730" y="558"/>
                  <a:pt x="734" y="556"/>
                  <a:pt x="737" y="553"/>
                </a:cubicBezTo>
                <a:cubicBezTo>
                  <a:pt x="810" y="480"/>
                  <a:pt x="810" y="480"/>
                  <a:pt x="810" y="480"/>
                </a:cubicBezTo>
                <a:cubicBezTo>
                  <a:pt x="848" y="480"/>
                  <a:pt x="848" y="480"/>
                  <a:pt x="848" y="480"/>
                </a:cubicBezTo>
                <a:cubicBezTo>
                  <a:pt x="842" y="501"/>
                  <a:pt x="838" y="521"/>
                  <a:pt x="838" y="539"/>
                </a:cubicBezTo>
                <a:cubicBezTo>
                  <a:pt x="838" y="722"/>
                  <a:pt x="801" y="919"/>
                  <a:pt x="721" y="919"/>
                </a:cubicBezTo>
                <a:cubicBezTo>
                  <a:pt x="653" y="919"/>
                  <a:pt x="633" y="853"/>
                  <a:pt x="611" y="753"/>
                </a:cubicBezTo>
                <a:cubicBezTo>
                  <a:pt x="591" y="667"/>
                  <a:pt x="571" y="579"/>
                  <a:pt x="489" y="579"/>
                </a:cubicBezTo>
                <a:cubicBezTo>
                  <a:pt x="404" y="579"/>
                  <a:pt x="378" y="678"/>
                  <a:pt x="355" y="765"/>
                </a:cubicBezTo>
                <a:cubicBezTo>
                  <a:pt x="333" y="845"/>
                  <a:pt x="313" y="921"/>
                  <a:pt x="259" y="921"/>
                </a:cubicBezTo>
                <a:cubicBezTo>
                  <a:pt x="185" y="921"/>
                  <a:pt x="142" y="727"/>
                  <a:pt x="142" y="539"/>
                </a:cubicBezTo>
                <a:cubicBezTo>
                  <a:pt x="142" y="501"/>
                  <a:pt x="126" y="457"/>
                  <a:pt x="109" y="411"/>
                </a:cubicBezTo>
                <a:cubicBezTo>
                  <a:pt x="75" y="319"/>
                  <a:pt x="37" y="215"/>
                  <a:pt x="102" y="120"/>
                </a:cubicBezTo>
                <a:cubicBezTo>
                  <a:pt x="144" y="60"/>
                  <a:pt x="185" y="33"/>
                  <a:pt x="237" y="33"/>
                </a:cubicBezTo>
                <a:cubicBezTo>
                  <a:pt x="271" y="33"/>
                  <a:pt x="307" y="45"/>
                  <a:pt x="345" y="58"/>
                </a:cubicBezTo>
                <a:cubicBezTo>
                  <a:pt x="345" y="152"/>
                  <a:pt x="345" y="152"/>
                  <a:pt x="345" y="152"/>
                </a:cubicBezTo>
                <a:cubicBezTo>
                  <a:pt x="260" y="238"/>
                  <a:pt x="260" y="238"/>
                  <a:pt x="260" y="238"/>
                </a:cubicBezTo>
                <a:cubicBezTo>
                  <a:pt x="253" y="244"/>
                  <a:pt x="253" y="255"/>
                  <a:pt x="260" y="261"/>
                </a:cubicBezTo>
                <a:cubicBezTo>
                  <a:pt x="276" y="278"/>
                  <a:pt x="276" y="278"/>
                  <a:pt x="276" y="278"/>
                </a:cubicBezTo>
                <a:cubicBezTo>
                  <a:pt x="216" y="337"/>
                  <a:pt x="216" y="337"/>
                  <a:pt x="216" y="337"/>
                </a:cubicBezTo>
                <a:cubicBezTo>
                  <a:pt x="210" y="344"/>
                  <a:pt x="210" y="354"/>
                  <a:pt x="216" y="361"/>
                </a:cubicBezTo>
                <a:cubicBezTo>
                  <a:pt x="220" y="364"/>
                  <a:pt x="224" y="366"/>
                  <a:pt x="228" y="366"/>
                </a:cubicBezTo>
                <a:cubicBezTo>
                  <a:pt x="233" y="366"/>
                  <a:pt x="237" y="364"/>
                  <a:pt x="240" y="361"/>
                </a:cubicBezTo>
                <a:cubicBezTo>
                  <a:pt x="300" y="301"/>
                  <a:pt x="300" y="301"/>
                  <a:pt x="300" y="301"/>
                </a:cubicBezTo>
                <a:cubicBezTo>
                  <a:pt x="336" y="338"/>
                  <a:pt x="336" y="338"/>
                  <a:pt x="336" y="338"/>
                </a:cubicBezTo>
                <a:cubicBezTo>
                  <a:pt x="336" y="435"/>
                  <a:pt x="336" y="435"/>
                  <a:pt x="336" y="435"/>
                </a:cubicBezTo>
                <a:cubicBezTo>
                  <a:pt x="336" y="445"/>
                  <a:pt x="343" y="452"/>
                  <a:pt x="353" y="452"/>
                </a:cubicBezTo>
                <a:cubicBezTo>
                  <a:pt x="362" y="452"/>
                  <a:pt x="369" y="445"/>
                  <a:pt x="369" y="435"/>
                </a:cubicBezTo>
                <a:cubicBezTo>
                  <a:pt x="369" y="338"/>
                  <a:pt x="369" y="338"/>
                  <a:pt x="369" y="338"/>
                </a:cubicBezTo>
                <a:cubicBezTo>
                  <a:pt x="429" y="278"/>
                  <a:pt x="429" y="278"/>
                  <a:pt x="429" y="278"/>
                </a:cubicBezTo>
                <a:cubicBezTo>
                  <a:pt x="435" y="272"/>
                  <a:pt x="435" y="261"/>
                  <a:pt x="429" y="254"/>
                </a:cubicBezTo>
                <a:cubicBezTo>
                  <a:pt x="422" y="248"/>
                  <a:pt x="412" y="248"/>
                  <a:pt x="405" y="254"/>
                </a:cubicBezTo>
                <a:cubicBezTo>
                  <a:pt x="353" y="307"/>
                  <a:pt x="353" y="307"/>
                  <a:pt x="353" y="307"/>
                </a:cubicBezTo>
                <a:cubicBezTo>
                  <a:pt x="295" y="249"/>
                  <a:pt x="295" y="249"/>
                  <a:pt x="295" y="249"/>
                </a:cubicBezTo>
                <a:cubicBezTo>
                  <a:pt x="374" y="171"/>
                  <a:pt x="374" y="171"/>
                  <a:pt x="374" y="171"/>
                </a:cubicBezTo>
                <a:cubicBezTo>
                  <a:pt x="374" y="170"/>
                  <a:pt x="374" y="170"/>
                  <a:pt x="375" y="169"/>
                </a:cubicBezTo>
                <a:cubicBezTo>
                  <a:pt x="376" y="168"/>
                  <a:pt x="377" y="167"/>
                  <a:pt x="377" y="165"/>
                </a:cubicBezTo>
                <a:cubicBezTo>
                  <a:pt x="378" y="163"/>
                  <a:pt x="378" y="161"/>
                  <a:pt x="378" y="159"/>
                </a:cubicBezTo>
                <a:cubicBezTo>
                  <a:pt x="378" y="69"/>
                  <a:pt x="378" y="69"/>
                  <a:pt x="378" y="69"/>
                </a:cubicBezTo>
                <a:cubicBezTo>
                  <a:pt x="413" y="80"/>
                  <a:pt x="448" y="88"/>
                  <a:pt x="486" y="88"/>
                </a:cubicBezTo>
                <a:cubicBezTo>
                  <a:pt x="536" y="88"/>
                  <a:pt x="581" y="74"/>
                  <a:pt x="624" y="59"/>
                </a:cubicBezTo>
                <a:cubicBezTo>
                  <a:pt x="663" y="47"/>
                  <a:pt x="699" y="35"/>
                  <a:pt x="734" y="35"/>
                </a:cubicBezTo>
                <a:cubicBezTo>
                  <a:pt x="786" y="35"/>
                  <a:pt x="829" y="61"/>
                  <a:pt x="873" y="121"/>
                </a:cubicBezTo>
                <a:cubicBezTo>
                  <a:pt x="941" y="212"/>
                  <a:pt x="903" y="319"/>
                  <a:pt x="870" y="413"/>
                </a:cubicBezTo>
                <a:close/>
                <a:moveTo>
                  <a:pt x="870" y="413"/>
                </a:moveTo>
                <a:cubicBezTo>
                  <a:pt x="870" y="413"/>
                  <a:pt x="870" y="413"/>
                  <a:pt x="870" y="41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2647613" y="5073652"/>
            <a:ext cx="650876" cy="660400"/>
          </a:xfrm>
          <a:custGeom>
            <a:avLst/>
            <a:gdLst>
              <a:gd name="T0" fmla="*/ 176 w 941"/>
              <a:gd name="T1" fmla="*/ 190 h 957"/>
              <a:gd name="T2" fmla="*/ 289 w 941"/>
              <a:gd name="T3" fmla="*/ 129 h 957"/>
              <a:gd name="T4" fmla="*/ 300 w 941"/>
              <a:gd name="T5" fmla="*/ 24 h 957"/>
              <a:gd name="T6" fmla="*/ 41 w 941"/>
              <a:gd name="T7" fmla="*/ 93 h 957"/>
              <a:gd name="T8" fmla="*/ 6 w 941"/>
              <a:gd name="T9" fmla="*/ 252 h 957"/>
              <a:gd name="T10" fmla="*/ 108 w 941"/>
              <a:gd name="T11" fmla="*/ 200 h 957"/>
              <a:gd name="T12" fmla="*/ 37 w 941"/>
              <a:gd name="T13" fmla="*/ 220 h 957"/>
              <a:gd name="T14" fmla="*/ 189 w 941"/>
              <a:gd name="T15" fmla="*/ 33 h 957"/>
              <a:gd name="T16" fmla="*/ 294 w 941"/>
              <a:gd name="T17" fmla="*/ 58 h 957"/>
              <a:gd name="T18" fmla="*/ 179 w 941"/>
              <a:gd name="T19" fmla="*/ 82 h 957"/>
              <a:gd name="T20" fmla="*/ 77 w 941"/>
              <a:gd name="T21" fmla="*/ 171 h 957"/>
              <a:gd name="T22" fmla="*/ 71 w 941"/>
              <a:gd name="T23" fmla="*/ 223 h 957"/>
              <a:gd name="T24" fmla="*/ 869 w 941"/>
              <a:gd name="T25" fmla="*/ 180 h 957"/>
              <a:gd name="T26" fmla="*/ 608 w 941"/>
              <a:gd name="T27" fmla="*/ 113 h 957"/>
              <a:gd name="T28" fmla="*/ 402 w 941"/>
              <a:gd name="T29" fmla="*/ 121 h 957"/>
              <a:gd name="T30" fmla="*/ 328 w 941"/>
              <a:gd name="T31" fmla="*/ 173 h 957"/>
              <a:gd name="T32" fmla="*/ 234 w 941"/>
              <a:gd name="T33" fmla="*/ 221 h 957"/>
              <a:gd name="T34" fmla="*/ 155 w 941"/>
              <a:gd name="T35" fmla="*/ 308 h 957"/>
              <a:gd name="T36" fmla="*/ 82 w 941"/>
              <a:gd name="T37" fmla="*/ 326 h 957"/>
              <a:gd name="T38" fmla="*/ 149 w 941"/>
              <a:gd name="T39" fmla="*/ 578 h 957"/>
              <a:gd name="T40" fmla="*/ 404 w 941"/>
              <a:gd name="T41" fmla="*/ 791 h 957"/>
              <a:gd name="T42" fmla="*/ 574 w 941"/>
              <a:gd name="T43" fmla="*/ 779 h 957"/>
              <a:gd name="T44" fmla="*/ 843 w 941"/>
              <a:gd name="T45" fmla="*/ 578 h 957"/>
              <a:gd name="T46" fmla="*/ 869 w 941"/>
              <a:gd name="T47" fmla="*/ 180 h 957"/>
              <a:gd name="T48" fmla="*/ 810 w 941"/>
              <a:gd name="T49" fmla="*/ 578 h 957"/>
              <a:gd name="T50" fmla="*/ 607 w 941"/>
              <a:gd name="T51" fmla="*/ 771 h 957"/>
              <a:gd name="T52" fmla="*/ 372 w 941"/>
              <a:gd name="T53" fmla="*/ 783 h 957"/>
              <a:gd name="T54" fmla="*/ 182 w 941"/>
              <a:gd name="T55" fmla="*/ 578 h 957"/>
              <a:gd name="T56" fmla="*/ 117 w 941"/>
              <a:gd name="T57" fmla="*/ 341 h 957"/>
              <a:gd name="T58" fmla="*/ 193 w 941"/>
              <a:gd name="T59" fmla="*/ 260 h 957"/>
              <a:gd name="T60" fmla="*/ 284 w 941"/>
              <a:gd name="T61" fmla="*/ 201 h 957"/>
              <a:gd name="T62" fmla="*/ 400 w 941"/>
              <a:gd name="T63" fmla="*/ 155 h 957"/>
              <a:gd name="T64" fmla="*/ 618 w 941"/>
              <a:gd name="T65" fmla="*/ 145 h 957"/>
              <a:gd name="T66" fmla="*/ 842 w 941"/>
              <a:gd name="T67" fmla="*/ 200 h 957"/>
              <a:gd name="T68" fmla="*/ 839 w 941"/>
              <a:gd name="T69" fmla="*/ 463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41" h="957">
                <a:moveTo>
                  <a:pt x="108" y="200"/>
                </a:moveTo>
                <a:cubicBezTo>
                  <a:pt x="176" y="190"/>
                  <a:pt x="176" y="190"/>
                  <a:pt x="176" y="190"/>
                </a:cubicBezTo>
                <a:cubicBezTo>
                  <a:pt x="201" y="118"/>
                  <a:pt x="201" y="118"/>
                  <a:pt x="201" y="118"/>
                </a:cubicBezTo>
                <a:cubicBezTo>
                  <a:pt x="289" y="129"/>
                  <a:pt x="289" y="129"/>
                  <a:pt x="289" y="129"/>
                </a:cubicBezTo>
                <a:cubicBezTo>
                  <a:pt x="344" y="39"/>
                  <a:pt x="344" y="39"/>
                  <a:pt x="344" y="39"/>
                </a:cubicBezTo>
                <a:cubicBezTo>
                  <a:pt x="300" y="24"/>
                  <a:pt x="300" y="24"/>
                  <a:pt x="300" y="24"/>
                </a:cubicBezTo>
                <a:cubicBezTo>
                  <a:pt x="264" y="12"/>
                  <a:pt x="226" y="0"/>
                  <a:pt x="189" y="0"/>
                </a:cubicBezTo>
                <a:cubicBezTo>
                  <a:pt x="132" y="0"/>
                  <a:pt x="85" y="29"/>
                  <a:pt x="41" y="93"/>
                </a:cubicBezTo>
                <a:cubicBezTo>
                  <a:pt x="12" y="135"/>
                  <a:pt x="0" y="182"/>
                  <a:pt x="4" y="237"/>
                </a:cubicBezTo>
                <a:cubicBezTo>
                  <a:pt x="6" y="252"/>
                  <a:pt x="6" y="252"/>
                  <a:pt x="6" y="252"/>
                </a:cubicBezTo>
                <a:cubicBezTo>
                  <a:pt x="101" y="259"/>
                  <a:pt x="101" y="259"/>
                  <a:pt x="101" y="259"/>
                </a:cubicBezTo>
                <a:lnTo>
                  <a:pt x="108" y="200"/>
                </a:lnTo>
                <a:close/>
                <a:moveTo>
                  <a:pt x="71" y="223"/>
                </a:moveTo>
                <a:cubicBezTo>
                  <a:pt x="37" y="220"/>
                  <a:pt x="37" y="220"/>
                  <a:pt x="37" y="220"/>
                </a:cubicBezTo>
                <a:cubicBezTo>
                  <a:pt x="36" y="180"/>
                  <a:pt x="47" y="144"/>
                  <a:pt x="69" y="111"/>
                </a:cubicBezTo>
                <a:cubicBezTo>
                  <a:pt x="106" y="58"/>
                  <a:pt x="143" y="33"/>
                  <a:pt x="189" y="33"/>
                </a:cubicBezTo>
                <a:cubicBezTo>
                  <a:pt x="221" y="33"/>
                  <a:pt x="254" y="45"/>
                  <a:pt x="289" y="56"/>
                </a:cubicBezTo>
                <a:cubicBezTo>
                  <a:pt x="294" y="58"/>
                  <a:pt x="294" y="58"/>
                  <a:pt x="294" y="58"/>
                </a:cubicBezTo>
                <a:cubicBezTo>
                  <a:pt x="272" y="93"/>
                  <a:pt x="272" y="93"/>
                  <a:pt x="272" y="93"/>
                </a:cubicBezTo>
                <a:cubicBezTo>
                  <a:pt x="179" y="82"/>
                  <a:pt x="179" y="82"/>
                  <a:pt x="179" y="82"/>
                </a:cubicBezTo>
                <a:cubicBezTo>
                  <a:pt x="151" y="160"/>
                  <a:pt x="151" y="160"/>
                  <a:pt x="151" y="160"/>
                </a:cubicBezTo>
                <a:cubicBezTo>
                  <a:pt x="77" y="171"/>
                  <a:pt x="77" y="171"/>
                  <a:pt x="77" y="171"/>
                </a:cubicBezTo>
                <a:lnTo>
                  <a:pt x="71" y="223"/>
                </a:lnTo>
                <a:close/>
                <a:moveTo>
                  <a:pt x="71" y="223"/>
                </a:moveTo>
                <a:cubicBezTo>
                  <a:pt x="71" y="223"/>
                  <a:pt x="71" y="223"/>
                  <a:pt x="71" y="223"/>
                </a:cubicBezTo>
                <a:moveTo>
                  <a:pt x="869" y="180"/>
                </a:moveTo>
                <a:cubicBezTo>
                  <a:pt x="823" y="118"/>
                  <a:pt x="775" y="89"/>
                  <a:pt x="717" y="89"/>
                </a:cubicBezTo>
                <a:cubicBezTo>
                  <a:pt x="680" y="89"/>
                  <a:pt x="645" y="101"/>
                  <a:pt x="608" y="113"/>
                </a:cubicBezTo>
                <a:cubicBezTo>
                  <a:pt x="571" y="125"/>
                  <a:pt x="533" y="138"/>
                  <a:pt x="492" y="138"/>
                </a:cubicBezTo>
                <a:cubicBezTo>
                  <a:pt x="460" y="138"/>
                  <a:pt x="430" y="130"/>
                  <a:pt x="402" y="121"/>
                </a:cubicBezTo>
                <a:cubicBezTo>
                  <a:pt x="393" y="118"/>
                  <a:pt x="393" y="118"/>
                  <a:pt x="393" y="118"/>
                </a:cubicBezTo>
                <a:cubicBezTo>
                  <a:pt x="328" y="173"/>
                  <a:pt x="328" y="173"/>
                  <a:pt x="328" y="173"/>
                </a:cubicBezTo>
                <a:cubicBezTo>
                  <a:pt x="266" y="165"/>
                  <a:pt x="266" y="165"/>
                  <a:pt x="266" y="165"/>
                </a:cubicBezTo>
                <a:cubicBezTo>
                  <a:pt x="234" y="221"/>
                  <a:pt x="234" y="221"/>
                  <a:pt x="234" y="221"/>
                </a:cubicBezTo>
                <a:cubicBezTo>
                  <a:pt x="163" y="231"/>
                  <a:pt x="163" y="231"/>
                  <a:pt x="163" y="231"/>
                </a:cubicBezTo>
                <a:cubicBezTo>
                  <a:pt x="155" y="308"/>
                  <a:pt x="155" y="308"/>
                  <a:pt x="155" y="308"/>
                </a:cubicBezTo>
                <a:cubicBezTo>
                  <a:pt x="80" y="307"/>
                  <a:pt x="80" y="307"/>
                  <a:pt x="80" y="307"/>
                </a:cubicBezTo>
                <a:cubicBezTo>
                  <a:pt x="82" y="326"/>
                  <a:pt x="82" y="326"/>
                  <a:pt x="82" y="326"/>
                </a:cubicBezTo>
                <a:cubicBezTo>
                  <a:pt x="86" y="378"/>
                  <a:pt x="105" y="428"/>
                  <a:pt x="121" y="473"/>
                </a:cubicBezTo>
                <a:cubicBezTo>
                  <a:pt x="135" y="513"/>
                  <a:pt x="149" y="550"/>
                  <a:pt x="149" y="578"/>
                </a:cubicBezTo>
                <a:cubicBezTo>
                  <a:pt x="149" y="718"/>
                  <a:pt x="178" y="957"/>
                  <a:pt x="287" y="957"/>
                </a:cubicBezTo>
                <a:cubicBezTo>
                  <a:pt x="361" y="957"/>
                  <a:pt x="383" y="873"/>
                  <a:pt x="404" y="791"/>
                </a:cubicBezTo>
                <a:cubicBezTo>
                  <a:pt x="428" y="704"/>
                  <a:pt x="447" y="646"/>
                  <a:pt x="495" y="646"/>
                </a:cubicBezTo>
                <a:cubicBezTo>
                  <a:pt x="541" y="646"/>
                  <a:pt x="555" y="696"/>
                  <a:pt x="574" y="779"/>
                </a:cubicBezTo>
                <a:cubicBezTo>
                  <a:pt x="593" y="861"/>
                  <a:pt x="614" y="955"/>
                  <a:pt x="705" y="955"/>
                </a:cubicBezTo>
                <a:cubicBezTo>
                  <a:pt x="837" y="955"/>
                  <a:pt x="843" y="641"/>
                  <a:pt x="843" y="578"/>
                </a:cubicBezTo>
                <a:cubicBezTo>
                  <a:pt x="843" y="551"/>
                  <a:pt x="856" y="514"/>
                  <a:pt x="870" y="474"/>
                </a:cubicBezTo>
                <a:cubicBezTo>
                  <a:pt x="902" y="386"/>
                  <a:pt x="941" y="276"/>
                  <a:pt x="869" y="180"/>
                </a:cubicBezTo>
                <a:close/>
                <a:moveTo>
                  <a:pt x="839" y="463"/>
                </a:moveTo>
                <a:cubicBezTo>
                  <a:pt x="824" y="505"/>
                  <a:pt x="810" y="545"/>
                  <a:pt x="810" y="578"/>
                </a:cubicBezTo>
                <a:cubicBezTo>
                  <a:pt x="810" y="743"/>
                  <a:pt x="777" y="921"/>
                  <a:pt x="705" y="921"/>
                </a:cubicBezTo>
                <a:cubicBezTo>
                  <a:pt x="645" y="921"/>
                  <a:pt x="627" y="862"/>
                  <a:pt x="607" y="771"/>
                </a:cubicBezTo>
                <a:cubicBezTo>
                  <a:pt x="589" y="693"/>
                  <a:pt x="571" y="613"/>
                  <a:pt x="495" y="613"/>
                </a:cubicBezTo>
                <a:cubicBezTo>
                  <a:pt x="417" y="613"/>
                  <a:pt x="393" y="703"/>
                  <a:pt x="372" y="783"/>
                </a:cubicBezTo>
                <a:cubicBezTo>
                  <a:pt x="350" y="868"/>
                  <a:pt x="332" y="923"/>
                  <a:pt x="287" y="923"/>
                </a:cubicBezTo>
                <a:cubicBezTo>
                  <a:pt x="221" y="923"/>
                  <a:pt x="182" y="747"/>
                  <a:pt x="182" y="578"/>
                </a:cubicBezTo>
                <a:cubicBezTo>
                  <a:pt x="182" y="544"/>
                  <a:pt x="168" y="504"/>
                  <a:pt x="152" y="462"/>
                </a:cubicBezTo>
                <a:cubicBezTo>
                  <a:pt x="139" y="424"/>
                  <a:pt x="124" y="383"/>
                  <a:pt x="117" y="341"/>
                </a:cubicBezTo>
                <a:cubicBezTo>
                  <a:pt x="185" y="341"/>
                  <a:pt x="185" y="341"/>
                  <a:pt x="185" y="341"/>
                </a:cubicBezTo>
                <a:cubicBezTo>
                  <a:pt x="193" y="260"/>
                  <a:pt x="193" y="260"/>
                  <a:pt x="193" y="260"/>
                </a:cubicBezTo>
                <a:cubicBezTo>
                  <a:pt x="254" y="252"/>
                  <a:pt x="254" y="252"/>
                  <a:pt x="254" y="252"/>
                </a:cubicBezTo>
                <a:cubicBezTo>
                  <a:pt x="284" y="201"/>
                  <a:pt x="284" y="201"/>
                  <a:pt x="284" y="201"/>
                </a:cubicBezTo>
                <a:cubicBezTo>
                  <a:pt x="339" y="208"/>
                  <a:pt x="339" y="208"/>
                  <a:pt x="339" y="208"/>
                </a:cubicBezTo>
                <a:cubicBezTo>
                  <a:pt x="400" y="155"/>
                  <a:pt x="400" y="155"/>
                  <a:pt x="400" y="155"/>
                </a:cubicBezTo>
                <a:cubicBezTo>
                  <a:pt x="428" y="164"/>
                  <a:pt x="459" y="171"/>
                  <a:pt x="492" y="171"/>
                </a:cubicBezTo>
                <a:cubicBezTo>
                  <a:pt x="538" y="171"/>
                  <a:pt x="579" y="158"/>
                  <a:pt x="618" y="145"/>
                </a:cubicBezTo>
                <a:cubicBezTo>
                  <a:pt x="653" y="134"/>
                  <a:pt x="686" y="123"/>
                  <a:pt x="717" y="123"/>
                </a:cubicBezTo>
                <a:cubicBezTo>
                  <a:pt x="764" y="123"/>
                  <a:pt x="802" y="147"/>
                  <a:pt x="842" y="200"/>
                </a:cubicBezTo>
                <a:cubicBezTo>
                  <a:pt x="903" y="282"/>
                  <a:pt x="869" y="378"/>
                  <a:pt x="839" y="463"/>
                </a:cubicBezTo>
                <a:close/>
                <a:moveTo>
                  <a:pt x="839" y="463"/>
                </a:moveTo>
                <a:cubicBezTo>
                  <a:pt x="839" y="463"/>
                  <a:pt x="839" y="463"/>
                  <a:pt x="839" y="46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20369213" y="1914526"/>
            <a:ext cx="625476" cy="660400"/>
          </a:xfrm>
          <a:custGeom>
            <a:avLst/>
            <a:gdLst>
              <a:gd name="T0" fmla="*/ 799 w 905"/>
              <a:gd name="T1" fmla="*/ 131 h 957"/>
              <a:gd name="T2" fmla="*/ 775 w 905"/>
              <a:gd name="T3" fmla="*/ 107 h 957"/>
              <a:gd name="T4" fmla="*/ 442 w 905"/>
              <a:gd name="T5" fmla="*/ 74 h 957"/>
              <a:gd name="T6" fmla="*/ 442 w 905"/>
              <a:gd name="T7" fmla="*/ 957 h 957"/>
              <a:gd name="T8" fmla="*/ 739 w 905"/>
              <a:gd name="T9" fmla="*/ 191 h 957"/>
              <a:gd name="T10" fmla="*/ 458 w 905"/>
              <a:gd name="T11" fmla="*/ 863 h 957"/>
              <a:gd name="T12" fmla="*/ 425 w 905"/>
              <a:gd name="T13" fmla="*/ 863 h 957"/>
              <a:gd name="T14" fmla="*/ 34 w 905"/>
              <a:gd name="T15" fmla="*/ 532 h 957"/>
              <a:gd name="T16" fmla="*/ 111 w 905"/>
              <a:gd name="T17" fmla="*/ 516 h 957"/>
              <a:gd name="T18" fmla="*/ 34 w 905"/>
              <a:gd name="T19" fmla="*/ 499 h 957"/>
              <a:gd name="T20" fmla="*/ 425 w 905"/>
              <a:gd name="T21" fmla="*/ 168 h 957"/>
              <a:gd name="T22" fmla="*/ 458 w 905"/>
              <a:gd name="T23" fmla="*/ 168 h 957"/>
              <a:gd name="T24" fmla="*/ 849 w 905"/>
              <a:gd name="T25" fmla="*/ 499 h 957"/>
              <a:gd name="T26" fmla="*/ 772 w 905"/>
              <a:gd name="T27" fmla="*/ 516 h 957"/>
              <a:gd name="T28" fmla="*/ 849 w 905"/>
              <a:gd name="T29" fmla="*/ 532 h 957"/>
              <a:gd name="T30" fmla="*/ 458 w 905"/>
              <a:gd name="T31" fmla="*/ 923 h 957"/>
              <a:gd name="T32" fmla="*/ 712 w 905"/>
              <a:gd name="T33" fmla="*/ 499 h 957"/>
              <a:gd name="T34" fmla="*/ 458 w 905"/>
              <a:gd name="T35" fmla="*/ 467 h 957"/>
              <a:gd name="T36" fmla="*/ 442 w 905"/>
              <a:gd name="T37" fmla="*/ 267 h 957"/>
              <a:gd name="T38" fmla="*/ 425 w 905"/>
              <a:gd name="T39" fmla="*/ 467 h 957"/>
              <a:gd name="T40" fmla="*/ 442 w 905"/>
              <a:gd name="T41" fmla="*/ 568 h 957"/>
              <a:gd name="T42" fmla="*/ 712 w 905"/>
              <a:gd name="T43" fmla="*/ 532 h 957"/>
              <a:gd name="T44" fmla="*/ 712 w 905"/>
              <a:gd name="T45" fmla="*/ 499 h 957"/>
              <a:gd name="T46" fmla="*/ 423 w 905"/>
              <a:gd name="T47" fmla="*/ 516 h 957"/>
              <a:gd name="T48" fmla="*/ 460 w 905"/>
              <a:gd name="T49" fmla="*/ 516 h 957"/>
              <a:gd name="T50" fmla="*/ 442 w 905"/>
              <a:gd name="T51" fmla="*/ 534 h 957"/>
              <a:gd name="T52" fmla="*/ 841 w 905"/>
              <a:gd name="T53" fmla="*/ 130 h 957"/>
              <a:gd name="T54" fmla="*/ 865 w 905"/>
              <a:gd name="T55" fmla="*/ 130 h 957"/>
              <a:gd name="T56" fmla="*/ 798 w 905"/>
              <a:gd name="T57" fmla="*/ 40 h 957"/>
              <a:gd name="T58" fmla="*/ 775 w 905"/>
              <a:gd name="T59" fmla="*/ 64 h 957"/>
              <a:gd name="T60" fmla="*/ 841 w 905"/>
              <a:gd name="T61" fmla="*/ 130 h 957"/>
              <a:gd name="T62" fmla="*/ 898 w 905"/>
              <a:gd name="T63" fmla="*/ 73 h 957"/>
              <a:gd name="T64" fmla="*/ 808 w 905"/>
              <a:gd name="T65" fmla="*/ 7 h 957"/>
              <a:gd name="T66" fmla="*/ 875 w 905"/>
              <a:gd name="T67" fmla="*/ 97 h 957"/>
              <a:gd name="T68" fmla="*/ 898 w 905"/>
              <a:gd name="T69" fmla="*/ 97 h 957"/>
              <a:gd name="T70" fmla="*/ 898 w 905"/>
              <a:gd name="T71" fmla="*/ 73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05" h="957">
                <a:moveTo>
                  <a:pt x="739" y="191"/>
                </a:moveTo>
                <a:cubicBezTo>
                  <a:pt x="799" y="131"/>
                  <a:pt x="799" y="131"/>
                  <a:pt x="799" y="131"/>
                </a:cubicBezTo>
                <a:cubicBezTo>
                  <a:pt x="806" y="125"/>
                  <a:pt x="806" y="114"/>
                  <a:pt x="799" y="107"/>
                </a:cubicBezTo>
                <a:cubicBezTo>
                  <a:pt x="792" y="101"/>
                  <a:pt x="782" y="101"/>
                  <a:pt x="775" y="107"/>
                </a:cubicBezTo>
                <a:cubicBezTo>
                  <a:pt x="714" y="169"/>
                  <a:pt x="714" y="169"/>
                  <a:pt x="714" y="169"/>
                </a:cubicBezTo>
                <a:cubicBezTo>
                  <a:pt x="639" y="110"/>
                  <a:pt x="544" y="74"/>
                  <a:pt x="442" y="74"/>
                </a:cubicBezTo>
                <a:cubicBezTo>
                  <a:pt x="198" y="74"/>
                  <a:pt x="0" y="272"/>
                  <a:pt x="0" y="516"/>
                </a:cubicBezTo>
                <a:cubicBezTo>
                  <a:pt x="0" y="759"/>
                  <a:pt x="198" y="957"/>
                  <a:pt x="442" y="957"/>
                </a:cubicBezTo>
                <a:cubicBezTo>
                  <a:pt x="685" y="957"/>
                  <a:pt x="883" y="759"/>
                  <a:pt x="883" y="516"/>
                </a:cubicBezTo>
                <a:cubicBezTo>
                  <a:pt x="883" y="387"/>
                  <a:pt x="828" y="272"/>
                  <a:pt x="739" y="191"/>
                </a:cubicBezTo>
                <a:close/>
                <a:moveTo>
                  <a:pt x="458" y="923"/>
                </a:moveTo>
                <a:cubicBezTo>
                  <a:pt x="458" y="863"/>
                  <a:pt x="458" y="863"/>
                  <a:pt x="458" y="863"/>
                </a:cubicBezTo>
                <a:cubicBezTo>
                  <a:pt x="458" y="854"/>
                  <a:pt x="451" y="847"/>
                  <a:pt x="442" y="847"/>
                </a:cubicBezTo>
                <a:cubicBezTo>
                  <a:pt x="432" y="847"/>
                  <a:pt x="425" y="854"/>
                  <a:pt x="425" y="863"/>
                </a:cubicBezTo>
                <a:cubicBezTo>
                  <a:pt x="425" y="923"/>
                  <a:pt x="425" y="923"/>
                  <a:pt x="425" y="923"/>
                </a:cubicBezTo>
                <a:cubicBezTo>
                  <a:pt x="213" y="914"/>
                  <a:pt x="43" y="744"/>
                  <a:pt x="34" y="532"/>
                </a:cubicBezTo>
                <a:cubicBezTo>
                  <a:pt x="94" y="532"/>
                  <a:pt x="94" y="532"/>
                  <a:pt x="94" y="532"/>
                </a:cubicBezTo>
                <a:cubicBezTo>
                  <a:pt x="103" y="532"/>
                  <a:pt x="111" y="525"/>
                  <a:pt x="111" y="516"/>
                </a:cubicBezTo>
                <a:cubicBezTo>
                  <a:pt x="111" y="506"/>
                  <a:pt x="103" y="499"/>
                  <a:pt x="94" y="499"/>
                </a:cubicBezTo>
                <a:cubicBezTo>
                  <a:pt x="34" y="499"/>
                  <a:pt x="34" y="499"/>
                  <a:pt x="34" y="499"/>
                </a:cubicBezTo>
                <a:cubicBezTo>
                  <a:pt x="43" y="287"/>
                  <a:pt x="213" y="117"/>
                  <a:pt x="425" y="108"/>
                </a:cubicBezTo>
                <a:cubicBezTo>
                  <a:pt x="425" y="168"/>
                  <a:pt x="425" y="168"/>
                  <a:pt x="425" y="168"/>
                </a:cubicBezTo>
                <a:cubicBezTo>
                  <a:pt x="425" y="177"/>
                  <a:pt x="432" y="185"/>
                  <a:pt x="442" y="185"/>
                </a:cubicBezTo>
                <a:cubicBezTo>
                  <a:pt x="451" y="185"/>
                  <a:pt x="458" y="177"/>
                  <a:pt x="458" y="168"/>
                </a:cubicBezTo>
                <a:cubicBezTo>
                  <a:pt x="458" y="108"/>
                  <a:pt x="458" y="108"/>
                  <a:pt x="458" y="108"/>
                </a:cubicBezTo>
                <a:cubicBezTo>
                  <a:pt x="670" y="117"/>
                  <a:pt x="840" y="287"/>
                  <a:pt x="849" y="499"/>
                </a:cubicBezTo>
                <a:cubicBezTo>
                  <a:pt x="789" y="499"/>
                  <a:pt x="789" y="499"/>
                  <a:pt x="789" y="499"/>
                </a:cubicBezTo>
                <a:cubicBezTo>
                  <a:pt x="780" y="499"/>
                  <a:pt x="772" y="506"/>
                  <a:pt x="772" y="516"/>
                </a:cubicBezTo>
                <a:cubicBezTo>
                  <a:pt x="772" y="525"/>
                  <a:pt x="780" y="532"/>
                  <a:pt x="789" y="532"/>
                </a:cubicBezTo>
                <a:cubicBezTo>
                  <a:pt x="849" y="532"/>
                  <a:pt x="849" y="532"/>
                  <a:pt x="849" y="532"/>
                </a:cubicBezTo>
                <a:cubicBezTo>
                  <a:pt x="840" y="744"/>
                  <a:pt x="670" y="914"/>
                  <a:pt x="458" y="923"/>
                </a:cubicBezTo>
                <a:close/>
                <a:moveTo>
                  <a:pt x="458" y="923"/>
                </a:moveTo>
                <a:cubicBezTo>
                  <a:pt x="458" y="923"/>
                  <a:pt x="458" y="923"/>
                  <a:pt x="458" y="923"/>
                </a:cubicBezTo>
                <a:moveTo>
                  <a:pt x="712" y="499"/>
                </a:moveTo>
                <a:cubicBezTo>
                  <a:pt x="490" y="499"/>
                  <a:pt x="490" y="499"/>
                  <a:pt x="490" y="499"/>
                </a:cubicBezTo>
                <a:cubicBezTo>
                  <a:pt x="485" y="484"/>
                  <a:pt x="473" y="472"/>
                  <a:pt x="458" y="467"/>
                </a:cubicBezTo>
                <a:cubicBezTo>
                  <a:pt x="458" y="284"/>
                  <a:pt x="458" y="284"/>
                  <a:pt x="458" y="284"/>
                </a:cubicBezTo>
                <a:cubicBezTo>
                  <a:pt x="458" y="275"/>
                  <a:pt x="451" y="267"/>
                  <a:pt x="442" y="267"/>
                </a:cubicBezTo>
                <a:cubicBezTo>
                  <a:pt x="432" y="267"/>
                  <a:pt x="425" y="275"/>
                  <a:pt x="425" y="284"/>
                </a:cubicBezTo>
                <a:cubicBezTo>
                  <a:pt x="425" y="467"/>
                  <a:pt x="425" y="467"/>
                  <a:pt x="425" y="467"/>
                </a:cubicBezTo>
                <a:cubicBezTo>
                  <a:pt x="404" y="474"/>
                  <a:pt x="389" y="493"/>
                  <a:pt x="389" y="516"/>
                </a:cubicBezTo>
                <a:cubicBezTo>
                  <a:pt x="389" y="545"/>
                  <a:pt x="413" y="568"/>
                  <a:pt x="442" y="568"/>
                </a:cubicBezTo>
                <a:cubicBezTo>
                  <a:pt x="464" y="568"/>
                  <a:pt x="483" y="553"/>
                  <a:pt x="490" y="532"/>
                </a:cubicBezTo>
                <a:cubicBezTo>
                  <a:pt x="712" y="532"/>
                  <a:pt x="712" y="532"/>
                  <a:pt x="712" y="532"/>
                </a:cubicBezTo>
                <a:cubicBezTo>
                  <a:pt x="721" y="532"/>
                  <a:pt x="729" y="525"/>
                  <a:pt x="729" y="516"/>
                </a:cubicBezTo>
                <a:cubicBezTo>
                  <a:pt x="729" y="506"/>
                  <a:pt x="721" y="499"/>
                  <a:pt x="712" y="499"/>
                </a:cubicBezTo>
                <a:close/>
                <a:moveTo>
                  <a:pt x="442" y="534"/>
                </a:moveTo>
                <a:cubicBezTo>
                  <a:pt x="431" y="534"/>
                  <a:pt x="423" y="526"/>
                  <a:pt x="423" y="516"/>
                </a:cubicBezTo>
                <a:cubicBezTo>
                  <a:pt x="423" y="505"/>
                  <a:pt x="431" y="497"/>
                  <a:pt x="442" y="497"/>
                </a:cubicBezTo>
                <a:cubicBezTo>
                  <a:pt x="452" y="497"/>
                  <a:pt x="460" y="505"/>
                  <a:pt x="460" y="516"/>
                </a:cubicBezTo>
                <a:cubicBezTo>
                  <a:pt x="460" y="526"/>
                  <a:pt x="452" y="534"/>
                  <a:pt x="442" y="534"/>
                </a:cubicBezTo>
                <a:close/>
                <a:moveTo>
                  <a:pt x="442" y="534"/>
                </a:moveTo>
                <a:cubicBezTo>
                  <a:pt x="442" y="534"/>
                  <a:pt x="442" y="534"/>
                  <a:pt x="442" y="534"/>
                </a:cubicBezTo>
                <a:moveTo>
                  <a:pt x="841" y="130"/>
                </a:moveTo>
                <a:cubicBezTo>
                  <a:pt x="845" y="134"/>
                  <a:pt x="849" y="135"/>
                  <a:pt x="853" y="135"/>
                </a:cubicBezTo>
                <a:cubicBezTo>
                  <a:pt x="858" y="135"/>
                  <a:pt x="862" y="134"/>
                  <a:pt x="865" y="130"/>
                </a:cubicBezTo>
                <a:cubicBezTo>
                  <a:pt x="872" y="124"/>
                  <a:pt x="872" y="113"/>
                  <a:pt x="865" y="107"/>
                </a:cubicBezTo>
                <a:cubicBezTo>
                  <a:pt x="798" y="40"/>
                  <a:pt x="798" y="40"/>
                  <a:pt x="798" y="40"/>
                </a:cubicBezTo>
                <a:cubicBezTo>
                  <a:pt x="792" y="33"/>
                  <a:pt x="781" y="33"/>
                  <a:pt x="775" y="40"/>
                </a:cubicBezTo>
                <a:cubicBezTo>
                  <a:pt x="768" y="46"/>
                  <a:pt x="768" y="57"/>
                  <a:pt x="775" y="64"/>
                </a:cubicBezTo>
                <a:lnTo>
                  <a:pt x="841" y="130"/>
                </a:lnTo>
                <a:close/>
                <a:moveTo>
                  <a:pt x="841" y="130"/>
                </a:moveTo>
                <a:cubicBezTo>
                  <a:pt x="841" y="130"/>
                  <a:pt x="841" y="130"/>
                  <a:pt x="841" y="130"/>
                </a:cubicBezTo>
                <a:moveTo>
                  <a:pt x="898" y="73"/>
                </a:moveTo>
                <a:cubicBezTo>
                  <a:pt x="832" y="7"/>
                  <a:pt x="832" y="7"/>
                  <a:pt x="832" y="7"/>
                </a:cubicBezTo>
                <a:cubicBezTo>
                  <a:pt x="825" y="0"/>
                  <a:pt x="815" y="0"/>
                  <a:pt x="808" y="7"/>
                </a:cubicBezTo>
                <a:cubicBezTo>
                  <a:pt x="801" y="13"/>
                  <a:pt x="801" y="24"/>
                  <a:pt x="808" y="30"/>
                </a:cubicBezTo>
                <a:cubicBezTo>
                  <a:pt x="875" y="97"/>
                  <a:pt x="875" y="97"/>
                  <a:pt x="875" y="97"/>
                </a:cubicBezTo>
                <a:cubicBezTo>
                  <a:pt x="878" y="100"/>
                  <a:pt x="882" y="102"/>
                  <a:pt x="887" y="102"/>
                </a:cubicBezTo>
                <a:cubicBezTo>
                  <a:pt x="891" y="102"/>
                  <a:pt x="895" y="100"/>
                  <a:pt x="898" y="97"/>
                </a:cubicBezTo>
                <a:cubicBezTo>
                  <a:pt x="905" y="90"/>
                  <a:pt x="905" y="80"/>
                  <a:pt x="898" y="73"/>
                </a:cubicBezTo>
                <a:close/>
                <a:moveTo>
                  <a:pt x="898" y="73"/>
                </a:moveTo>
                <a:cubicBezTo>
                  <a:pt x="898" y="73"/>
                  <a:pt x="898" y="73"/>
                  <a:pt x="898" y="7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8018464" y="8080377"/>
            <a:ext cx="631826" cy="568326"/>
          </a:xfrm>
          <a:custGeom>
            <a:avLst/>
            <a:gdLst>
              <a:gd name="T0" fmla="*/ 59 w 914"/>
              <a:gd name="T1" fmla="*/ 329 h 826"/>
              <a:gd name="T2" fmla="*/ 0 w 914"/>
              <a:gd name="T3" fmla="*/ 767 h 826"/>
              <a:gd name="T4" fmla="*/ 604 w 914"/>
              <a:gd name="T5" fmla="*/ 826 h 826"/>
              <a:gd name="T6" fmla="*/ 662 w 914"/>
              <a:gd name="T7" fmla="*/ 388 h 826"/>
              <a:gd name="T8" fmla="*/ 629 w 914"/>
              <a:gd name="T9" fmla="*/ 767 h 826"/>
              <a:gd name="T10" fmla="*/ 59 w 914"/>
              <a:gd name="T11" fmla="*/ 792 h 826"/>
              <a:gd name="T12" fmla="*/ 34 w 914"/>
              <a:gd name="T13" fmla="*/ 742 h 826"/>
              <a:gd name="T14" fmla="*/ 629 w 914"/>
              <a:gd name="T15" fmla="*/ 767 h 826"/>
              <a:gd name="T16" fmla="*/ 34 w 914"/>
              <a:gd name="T17" fmla="*/ 708 h 826"/>
              <a:gd name="T18" fmla="*/ 59 w 914"/>
              <a:gd name="T19" fmla="*/ 363 h 826"/>
              <a:gd name="T20" fmla="*/ 629 w 914"/>
              <a:gd name="T21" fmla="*/ 388 h 826"/>
              <a:gd name="T22" fmla="*/ 629 w 914"/>
              <a:gd name="T23" fmla="*/ 708 h 826"/>
              <a:gd name="T24" fmla="*/ 852 w 914"/>
              <a:gd name="T25" fmla="*/ 362 h 826"/>
              <a:gd name="T26" fmla="*/ 852 w 914"/>
              <a:gd name="T27" fmla="*/ 683 h 826"/>
              <a:gd name="T28" fmla="*/ 914 w 914"/>
              <a:gd name="T29" fmla="*/ 642 h 826"/>
              <a:gd name="T30" fmla="*/ 852 w 914"/>
              <a:gd name="T31" fmla="*/ 362 h 826"/>
              <a:gd name="T32" fmla="*/ 866 w 914"/>
              <a:gd name="T33" fmla="*/ 652 h 826"/>
              <a:gd name="T34" fmla="*/ 866 w 914"/>
              <a:gd name="T35" fmla="*/ 393 h 826"/>
              <a:gd name="T36" fmla="*/ 881 w 914"/>
              <a:gd name="T37" fmla="*/ 403 h 826"/>
              <a:gd name="T38" fmla="*/ 881 w 914"/>
              <a:gd name="T39" fmla="*/ 642 h 826"/>
              <a:gd name="T40" fmla="*/ 141 w 914"/>
              <a:gd name="T41" fmla="*/ 282 h 826"/>
              <a:gd name="T42" fmla="*/ 141 w 914"/>
              <a:gd name="T43" fmla="*/ 0 h 826"/>
              <a:gd name="T44" fmla="*/ 141 w 914"/>
              <a:gd name="T45" fmla="*/ 282 h 826"/>
              <a:gd name="T46" fmla="*/ 249 w 914"/>
              <a:gd name="T47" fmla="*/ 141 h 826"/>
              <a:gd name="T48" fmla="*/ 34 w 914"/>
              <a:gd name="T49" fmla="*/ 141 h 826"/>
              <a:gd name="T50" fmla="*/ 141 w 914"/>
              <a:gd name="T51" fmla="*/ 33 h 826"/>
              <a:gd name="T52" fmla="*/ 474 w 914"/>
              <a:gd name="T53" fmla="*/ 282 h 826"/>
              <a:gd name="T54" fmla="*/ 474 w 914"/>
              <a:gd name="T55" fmla="*/ 0 h 826"/>
              <a:gd name="T56" fmla="*/ 474 w 914"/>
              <a:gd name="T57" fmla="*/ 282 h 826"/>
              <a:gd name="T58" fmla="*/ 582 w 914"/>
              <a:gd name="T59" fmla="*/ 141 h 826"/>
              <a:gd name="T60" fmla="*/ 367 w 914"/>
              <a:gd name="T61" fmla="*/ 141 h 826"/>
              <a:gd name="T62" fmla="*/ 474 w 914"/>
              <a:gd name="T63" fmla="*/ 33 h 8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14" h="826">
                <a:moveTo>
                  <a:pt x="604" y="329"/>
                </a:moveTo>
                <a:cubicBezTo>
                  <a:pt x="59" y="329"/>
                  <a:pt x="59" y="329"/>
                  <a:pt x="59" y="329"/>
                </a:cubicBezTo>
                <a:cubicBezTo>
                  <a:pt x="27" y="329"/>
                  <a:pt x="0" y="356"/>
                  <a:pt x="0" y="388"/>
                </a:cubicBezTo>
                <a:cubicBezTo>
                  <a:pt x="0" y="767"/>
                  <a:pt x="0" y="767"/>
                  <a:pt x="0" y="767"/>
                </a:cubicBezTo>
                <a:cubicBezTo>
                  <a:pt x="0" y="799"/>
                  <a:pt x="27" y="826"/>
                  <a:pt x="59" y="826"/>
                </a:cubicBezTo>
                <a:cubicBezTo>
                  <a:pt x="604" y="826"/>
                  <a:pt x="604" y="826"/>
                  <a:pt x="604" y="826"/>
                </a:cubicBezTo>
                <a:cubicBezTo>
                  <a:pt x="636" y="826"/>
                  <a:pt x="662" y="799"/>
                  <a:pt x="662" y="767"/>
                </a:cubicBezTo>
                <a:cubicBezTo>
                  <a:pt x="662" y="388"/>
                  <a:pt x="662" y="388"/>
                  <a:pt x="662" y="388"/>
                </a:cubicBezTo>
                <a:cubicBezTo>
                  <a:pt x="662" y="356"/>
                  <a:pt x="636" y="329"/>
                  <a:pt x="604" y="329"/>
                </a:cubicBezTo>
                <a:close/>
                <a:moveTo>
                  <a:pt x="629" y="767"/>
                </a:moveTo>
                <a:cubicBezTo>
                  <a:pt x="629" y="781"/>
                  <a:pt x="618" y="792"/>
                  <a:pt x="604" y="792"/>
                </a:cubicBezTo>
                <a:cubicBezTo>
                  <a:pt x="59" y="792"/>
                  <a:pt x="59" y="792"/>
                  <a:pt x="59" y="792"/>
                </a:cubicBezTo>
                <a:cubicBezTo>
                  <a:pt x="45" y="792"/>
                  <a:pt x="34" y="781"/>
                  <a:pt x="34" y="767"/>
                </a:cubicBezTo>
                <a:cubicBezTo>
                  <a:pt x="34" y="742"/>
                  <a:pt x="34" y="742"/>
                  <a:pt x="34" y="742"/>
                </a:cubicBezTo>
                <a:cubicBezTo>
                  <a:pt x="629" y="742"/>
                  <a:pt x="629" y="742"/>
                  <a:pt x="629" y="742"/>
                </a:cubicBezTo>
                <a:lnTo>
                  <a:pt x="629" y="767"/>
                </a:lnTo>
                <a:close/>
                <a:moveTo>
                  <a:pt x="629" y="708"/>
                </a:moveTo>
                <a:cubicBezTo>
                  <a:pt x="34" y="708"/>
                  <a:pt x="34" y="708"/>
                  <a:pt x="34" y="708"/>
                </a:cubicBezTo>
                <a:cubicBezTo>
                  <a:pt x="34" y="388"/>
                  <a:pt x="34" y="388"/>
                  <a:pt x="34" y="388"/>
                </a:cubicBezTo>
                <a:cubicBezTo>
                  <a:pt x="34" y="374"/>
                  <a:pt x="45" y="363"/>
                  <a:pt x="59" y="363"/>
                </a:cubicBezTo>
                <a:cubicBezTo>
                  <a:pt x="604" y="363"/>
                  <a:pt x="604" y="363"/>
                  <a:pt x="604" y="363"/>
                </a:cubicBezTo>
                <a:cubicBezTo>
                  <a:pt x="618" y="363"/>
                  <a:pt x="629" y="374"/>
                  <a:pt x="629" y="388"/>
                </a:cubicBezTo>
                <a:lnTo>
                  <a:pt x="629" y="708"/>
                </a:lnTo>
                <a:close/>
                <a:moveTo>
                  <a:pt x="629" y="708"/>
                </a:moveTo>
                <a:cubicBezTo>
                  <a:pt x="629" y="708"/>
                  <a:pt x="629" y="708"/>
                  <a:pt x="629" y="708"/>
                </a:cubicBezTo>
                <a:moveTo>
                  <a:pt x="852" y="362"/>
                </a:moveTo>
                <a:cubicBezTo>
                  <a:pt x="847" y="365"/>
                  <a:pt x="713" y="423"/>
                  <a:pt x="713" y="522"/>
                </a:cubicBezTo>
                <a:cubicBezTo>
                  <a:pt x="713" y="622"/>
                  <a:pt x="847" y="680"/>
                  <a:pt x="852" y="683"/>
                </a:cubicBezTo>
                <a:cubicBezTo>
                  <a:pt x="859" y="686"/>
                  <a:pt x="866" y="687"/>
                  <a:pt x="873" y="687"/>
                </a:cubicBezTo>
                <a:cubicBezTo>
                  <a:pt x="897" y="687"/>
                  <a:pt x="914" y="668"/>
                  <a:pt x="914" y="642"/>
                </a:cubicBezTo>
                <a:cubicBezTo>
                  <a:pt x="914" y="403"/>
                  <a:pt x="914" y="403"/>
                  <a:pt x="914" y="403"/>
                </a:cubicBezTo>
                <a:cubicBezTo>
                  <a:pt x="914" y="369"/>
                  <a:pt x="884" y="349"/>
                  <a:pt x="852" y="362"/>
                </a:cubicBezTo>
                <a:close/>
                <a:moveTo>
                  <a:pt x="881" y="642"/>
                </a:moveTo>
                <a:cubicBezTo>
                  <a:pt x="881" y="653"/>
                  <a:pt x="875" y="656"/>
                  <a:pt x="866" y="652"/>
                </a:cubicBezTo>
                <a:cubicBezTo>
                  <a:pt x="865" y="652"/>
                  <a:pt x="747" y="600"/>
                  <a:pt x="747" y="522"/>
                </a:cubicBezTo>
                <a:cubicBezTo>
                  <a:pt x="747" y="445"/>
                  <a:pt x="865" y="393"/>
                  <a:pt x="866" y="393"/>
                </a:cubicBezTo>
                <a:cubicBezTo>
                  <a:pt x="868" y="392"/>
                  <a:pt x="871" y="391"/>
                  <a:pt x="873" y="391"/>
                </a:cubicBezTo>
                <a:cubicBezTo>
                  <a:pt x="878" y="391"/>
                  <a:pt x="881" y="395"/>
                  <a:pt x="881" y="403"/>
                </a:cubicBezTo>
                <a:lnTo>
                  <a:pt x="881" y="642"/>
                </a:lnTo>
                <a:close/>
                <a:moveTo>
                  <a:pt x="881" y="642"/>
                </a:moveTo>
                <a:cubicBezTo>
                  <a:pt x="881" y="642"/>
                  <a:pt x="881" y="642"/>
                  <a:pt x="881" y="642"/>
                </a:cubicBezTo>
                <a:moveTo>
                  <a:pt x="141" y="282"/>
                </a:moveTo>
                <a:cubicBezTo>
                  <a:pt x="219" y="282"/>
                  <a:pt x="283" y="219"/>
                  <a:pt x="283" y="141"/>
                </a:cubicBezTo>
                <a:cubicBezTo>
                  <a:pt x="283" y="63"/>
                  <a:pt x="219" y="0"/>
                  <a:pt x="141" y="0"/>
                </a:cubicBezTo>
                <a:cubicBezTo>
                  <a:pt x="64" y="0"/>
                  <a:pt x="0" y="63"/>
                  <a:pt x="0" y="141"/>
                </a:cubicBezTo>
                <a:cubicBezTo>
                  <a:pt x="0" y="219"/>
                  <a:pt x="64" y="282"/>
                  <a:pt x="141" y="282"/>
                </a:cubicBezTo>
                <a:close/>
                <a:moveTo>
                  <a:pt x="141" y="33"/>
                </a:moveTo>
                <a:cubicBezTo>
                  <a:pt x="201" y="33"/>
                  <a:pt x="249" y="82"/>
                  <a:pt x="249" y="141"/>
                </a:cubicBezTo>
                <a:cubicBezTo>
                  <a:pt x="249" y="200"/>
                  <a:pt x="201" y="249"/>
                  <a:pt x="141" y="249"/>
                </a:cubicBezTo>
                <a:cubicBezTo>
                  <a:pt x="82" y="249"/>
                  <a:pt x="34" y="200"/>
                  <a:pt x="34" y="141"/>
                </a:cubicBezTo>
                <a:cubicBezTo>
                  <a:pt x="34" y="82"/>
                  <a:pt x="82" y="33"/>
                  <a:pt x="141" y="33"/>
                </a:cubicBezTo>
                <a:close/>
                <a:moveTo>
                  <a:pt x="141" y="33"/>
                </a:moveTo>
                <a:cubicBezTo>
                  <a:pt x="141" y="33"/>
                  <a:pt x="141" y="33"/>
                  <a:pt x="141" y="33"/>
                </a:cubicBezTo>
                <a:moveTo>
                  <a:pt x="474" y="282"/>
                </a:moveTo>
                <a:cubicBezTo>
                  <a:pt x="552" y="282"/>
                  <a:pt x="615" y="219"/>
                  <a:pt x="615" y="141"/>
                </a:cubicBezTo>
                <a:cubicBezTo>
                  <a:pt x="615" y="63"/>
                  <a:pt x="552" y="0"/>
                  <a:pt x="474" y="0"/>
                </a:cubicBezTo>
                <a:cubicBezTo>
                  <a:pt x="396" y="0"/>
                  <a:pt x="333" y="63"/>
                  <a:pt x="333" y="141"/>
                </a:cubicBezTo>
                <a:cubicBezTo>
                  <a:pt x="333" y="219"/>
                  <a:pt x="396" y="282"/>
                  <a:pt x="474" y="282"/>
                </a:cubicBezTo>
                <a:close/>
                <a:moveTo>
                  <a:pt x="474" y="33"/>
                </a:moveTo>
                <a:cubicBezTo>
                  <a:pt x="534" y="33"/>
                  <a:pt x="582" y="82"/>
                  <a:pt x="582" y="141"/>
                </a:cubicBezTo>
                <a:cubicBezTo>
                  <a:pt x="582" y="200"/>
                  <a:pt x="534" y="249"/>
                  <a:pt x="474" y="249"/>
                </a:cubicBezTo>
                <a:cubicBezTo>
                  <a:pt x="415" y="249"/>
                  <a:pt x="367" y="200"/>
                  <a:pt x="367" y="141"/>
                </a:cubicBezTo>
                <a:cubicBezTo>
                  <a:pt x="367" y="82"/>
                  <a:pt x="415" y="33"/>
                  <a:pt x="474" y="33"/>
                </a:cubicBezTo>
                <a:close/>
                <a:moveTo>
                  <a:pt x="474" y="33"/>
                </a:moveTo>
                <a:cubicBezTo>
                  <a:pt x="474" y="33"/>
                  <a:pt x="474" y="33"/>
                  <a:pt x="474" y="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12634913" y="8032752"/>
            <a:ext cx="660400" cy="660400"/>
          </a:xfrm>
          <a:custGeom>
            <a:avLst/>
            <a:gdLst>
              <a:gd name="T0" fmla="*/ 0 w 955"/>
              <a:gd name="T1" fmla="*/ 478 h 955"/>
              <a:gd name="T2" fmla="*/ 955 w 955"/>
              <a:gd name="T3" fmla="*/ 478 h 955"/>
              <a:gd name="T4" fmla="*/ 478 w 955"/>
              <a:gd name="T5" fmla="*/ 922 h 955"/>
              <a:gd name="T6" fmla="*/ 478 w 955"/>
              <a:gd name="T7" fmla="*/ 34 h 955"/>
              <a:gd name="T8" fmla="*/ 478 w 955"/>
              <a:gd name="T9" fmla="*/ 922 h 955"/>
              <a:gd name="T10" fmla="*/ 478 w 955"/>
              <a:gd name="T11" fmla="*/ 922 h 955"/>
              <a:gd name="T12" fmla="*/ 478 w 955"/>
              <a:gd name="T13" fmla="*/ 552 h 955"/>
              <a:gd name="T14" fmla="*/ 478 w 955"/>
              <a:gd name="T15" fmla="*/ 403 h 955"/>
              <a:gd name="T16" fmla="*/ 518 w 955"/>
              <a:gd name="T17" fmla="*/ 478 h 955"/>
              <a:gd name="T18" fmla="*/ 437 w 955"/>
              <a:gd name="T19" fmla="*/ 478 h 955"/>
              <a:gd name="T20" fmla="*/ 518 w 955"/>
              <a:gd name="T21" fmla="*/ 478 h 955"/>
              <a:gd name="T22" fmla="*/ 518 w 955"/>
              <a:gd name="T23" fmla="*/ 478 h 955"/>
              <a:gd name="T24" fmla="*/ 620 w 955"/>
              <a:gd name="T25" fmla="*/ 228 h 955"/>
              <a:gd name="T26" fmla="*/ 335 w 955"/>
              <a:gd name="T27" fmla="*/ 228 h 955"/>
              <a:gd name="T28" fmla="*/ 478 w 955"/>
              <a:gd name="T29" fmla="*/ 119 h 955"/>
              <a:gd name="T30" fmla="*/ 478 w 955"/>
              <a:gd name="T31" fmla="*/ 337 h 955"/>
              <a:gd name="T32" fmla="*/ 478 w 955"/>
              <a:gd name="T33" fmla="*/ 119 h 955"/>
              <a:gd name="T34" fmla="*/ 478 w 955"/>
              <a:gd name="T35" fmla="*/ 119 h 955"/>
              <a:gd name="T36" fmla="*/ 587 w 955"/>
              <a:gd name="T37" fmla="*/ 478 h 955"/>
              <a:gd name="T38" fmla="*/ 872 w 955"/>
              <a:gd name="T39" fmla="*/ 478 h 955"/>
              <a:gd name="T40" fmla="*/ 729 w 955"/>
              <a:gd name="T41" fmla="*/ 587 h 955"/>
              <a:gd name="T42" fmla="*/ 729 w 955"/>
              <a:gd name="T43" fmla="*/ 369 h 955"/>
              <a:gd name="T44" fmla="*/ 729 w 955"/>
              <a:gd name="T45" fmla="*/ 587 h 955"/>
              <a:gd name="T46" fmla="*/ 729 w 955"/>
              <a:gd name="T47" fmla="*/ 587 h 955"/>
              <a:gd name="T48" fmla="*/ 335 w 955"/>
              <a:gd name="T49" fmla="*/ 729 h 955"/>
              <a:gd name="T50" fmla="*/ 620 w 955"/>
              <a:gd name="T51" fmla="*/ 729 h 955"/>
              <a:gd name="T52" fmla="*/ 478 w 955"/>
              <a:gd name="T53" fmla="*/ 838 h 955"/>
              <a:gd name="T54" fmla="*/ 478 w 955"/>
              <a:gd name="T55" fmla="*/ 620 h 955"/>
              <a:gd name="T56" fmla="*/ 478 w 955"/>
              <a:gd name="T57" fmla="*/ 838 h 955"/>
              <a:gd name="T58" fmla="*/ 478 w 955"/>
              <a:gd name="T59" fmla="*/ 838 h 955"/>
              <a:gd name="T60" fmla="*/ 84 w 955"/>
              <a:gd name="T61" fmla="*/ 478 h 955"/>
              <a:gd name="T62" fmla="*/ 369 w 955"/>
              <a:gd name="T63" fmla="*/ 478 h 955"/>
              <a:gd name="T64" fmla="*/ 226 w 955"/>
              <a:gd name="T65" fmla="*/ 587 h 955"/>
              <a:gd name="T66" fmla="*/ 226 w 955"/>
              <a:gd name="T67" fmla="*/ 369 h 955"/>
              <a:gd name="T68" fmla="*/ 226 w 955"/>
              <a:gd name="T69" fmla="*/ 587 h 955"/>
              <a:gd name="T70" fmla="*/ 226 w 955"/>
              <a:gd name="T71" fmla="*/ 587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55" h="955">
                <a:moveTo>
                  <a:pt x="478" y="0"/>
                </a:moveTo>
                <a:cubicBezTo>
                  <a:pt x="214" y="0"/>
                  <a:pt x="0" y="214"/>
                  <a:pt x="0" y="478"/>
                </a:cubicBezTo>
                <a:cubicBezTo>
                  <a:pt x="0" y="741"/>
                  <a:pt x="214" y="955"/>
                  <a:pt x="478" y="955"/>
                </a:cubicBezTo>
                <a:cubicBezTo>
                  <a:pt x="741" y="955"/>
                  <a:pt x="955" y="741"/>
                  <a:pt x="955" y="478"/>
                </a:cubicBezTo>
                <a:cubicBezTo>
                  <a:pt x="955" y="214"/>
                  <a:pt x="741" y="0"/>
                  <a:pt x="478" y="0"/>
                </a:cubicBezTo>
                <a:close/>
                <a:moveTo>
                  <a:pt x="478" y="922"/>
                </a:moveTo>
                <a:cubicBezTo>
                  <a:pt x="233" y="922"/>
                  <a:pt x="33" y="723"/>
                  <a:pt x="33" y="478"/>
                </a:cubicBezTo>
                <a:cubicBezTo>
                  <a:pt x="33" y="233"/>
                  <a:pt x="233" y="34"/>
                  <a:pt x="478" y="34"/>
                </a:cubicBezTo>
                <a:cubicBezTo>
                  <a:pt x="723" y="34"/>
                  <a:pt x="922" y="233"/>
                  <a:pt x="922" y="478"/>
                </a:cubicBezTo>
                <a:cubicBezTo>
                  <a:pt x="922" y="723"/>
                  <a:pt x="723" y="922"/>
                  <a:pt x="478" y="922"/>
                </a:cubicBezTo>
                <a:close/>
                <a:moveTo>
                  <a:pt x="478" y="922"/>
                </a:moveTo>
                <a:cubicBezTo>
                  <a:pt x="478" y="922"/>
                  <a:pt x="478" y="922"/>
                  <a:pt x="478" y="922"/>
                </a:cubicBezTo>
                <a:moveTo>
                  <a:pt x="403" y="478"/>
                </a:moveTo>
                <a:cubicBezTo>
                  <a:pt x="403" y="519"/>
                  <a:pt x="437" y="552"/>
                  <a:pt x="478" y="552"/>
                </a:cubicBezTo>
                <a:cubicBezTo>
                  <a:pt x="519" y="552"/>
                  <a:pt x="552" y="519"/>
                  <a:pt x="552" y="478"/>
                </a:cubicBezTo>
                <a:cubicBezTo>
                  <a:pt x="552" y="437"/>
                  <a:pt x="519" y="403"/>
                  <a:pt x="478" y="403"/>
                </a:cubicBezTo>
                <a:cubicBezTo>
                  <a:pt x="437" y="403"/>
                  <a:pt x="403" y="437"/>
                  <a:pt x="403" y="478"/>
                </a:cubicBezTo>
                <a:close/>
                <a:moveTo>
                  <a:pt x="518" y="478"/>
                </a:moveTo>
                <a:cubicBezTo>
                  <a:pt x="518" y="500"/>
                  <a:pt x="500" y="519"/>
                  <a:pt x="478" y="519"/>
                </a:cubicBezTo>
                <a:cubicBezTo>
                  <a:pt x="455" y="519"/>
                  <a:pt x="437" y="500"/>
                  <a:pt x="437" y="478"/>
                </a:cubicBezTo>
                <a:cubicBezTo>
                  <a:pt x="437" y="455"/>
                  <a:pt x="455" y="437"/>
                  <a:pt x="478" y="437"/>
                </a:cubicBezTo>
                <a:cubicBezTo>
                  <a:pt x="500" y="437"/>
                  <a:pt x="518" y="455"/>
                  <a:pt x="518" y="478"/>
                </a:cubicBezTo>
                <a:close/>
                <a:moveTo>
                  <a:pt x="518" y="478"/>
                </a:moveTo>
                <a:cubicBezTo>
                  <a:pt x="518" y="478"/>
                  <a:pt x="518" y="478"/>
                  <a:pt x="518" y="478"/>
                </a:cubicBezTo>
                <a:moveTo>
                  <a:pt x="478" y="371"/>
                </a:moveTo>
                <a:cubicBezTo>
                  <a:pt x="556" y="371"/>
                  <a:pt x="620" y="307"/>
                  <a:pt x="620" y="228"/>
                </a:cubicBezTo>
                <a:cubicBezTo>
                  <a:pt x="620" y="149"/>
                  <a:pt x="556" y="86"/>
                  <a:pt x="478" y="86"/>
                </a:cubicBezTo>
                <a:cubicBezTo>
                  <a:pt x="399" y="86"/>
                  <a:pt x="335" y="149"/>
                  <a:pt x="335" y="228"/>
                </a:cubicBezTo>
                <a:cubicBezTo>
                  <a:pt x="335" y="307"/>
                  <a:pt x="399" y="371"/>
                  <a:pt x="478" y="371"/>
                </a:cubicBezTo>
                <a:close/>
                <a:moveTo>
                  <a:pt x="478" y="119"/>
                </a:moveTo>
                <a:cubicBezTo>
                  <a:pt x="538" y="119"/>
                  <a:pt x="587" y="168"/>
                  <a:pt x="587" y="228"/>
                </a:cubicBezTo>
                <a:cubicBezTo>
                  <a:pt x="587" y="288"/>
                  <a:pt x="538" y="337"/>
                  <a:pt x="478" y="337"/>
                </a:cubicBezTo>
                <a:cubicBezTo>
                  <a:pt x="417" y="337"/>
                  <a:pt x="369" y="288"/>
                  <a:pt x="369" y="228"/>
                </a:cubicBezTo>
                <a:cubicBezTo>
                  <a:pt x="369" y="168"/>
                  <a:pt x="417" y="119"/>
                  <a:pt x="478" y="119"/>
                </a:cubicBezTo>
                <a:close/>
                <a:moveTo>
                  <a:pt x="478" y="119"/>
                </a:moveTo>
                <a:cubicBezTo>
                  <a:pt x="478" y="119"/>
                  <a:pt x="478" y="119"/>
                  <a:pt x="478" y="119"/>
                </a:cubicBezTo>
                <a:moveTo>
                  <a:pt x="729" y="335"/>
                </a:moveTo>
                <a:cubicBezTo>
                  <a:pt x="651" y="335"/>
                  <a:pt x="587" y="399"/>
                  <a:pt x="587" y="478"/>
                </a:cubicBezTo>
                <a:cubicBezTo>
                  <a:pt x="587" y="556"/>
                  <a:pt x="651" y="620"/>
                  <a:pt x="729" y="620"/>
                </a:cubicBezTo>
                <a:cubicBezTo>
                  <a:pt x="808" y="620"/>
                  <a:pt x="872" y="556"/>
                  <a:pt x="872" y="478"/>
                </a:cubicBezTo>
                <a:cubicBezTo>
                  <a:pt x="872" y="399"/>
                  <a:pt x="808" y="335"/>
                  <a:pt x="729" y="335"/>
                </a:cubicBezTo>
                <a:close/>
                <a:moveTo>
                  <a:pt x="729" y="587"/>
                </a:moveTo>
                <a:cubicBezTo>
                  <a:pt x="669" y="587"/>
                  <a:pt x="620" y="538"/>
                  <a:pt x="620" y="478"/>
                </a:cubicBezTo>
                <a:cubicBezTo>
                  <a:pt x="620" y="418"/>
                  <a:pt x="669" y="369"/>
                  <a:pt x="729" y="369"/>
                </a:cubicBezTo>
                <a:cubicBezTo>
                  <a:pt x="789" y="369"/>
                  <a:pt x="838" y="418"/>
                  <a:pt x="838" y="478"/>
                </a:cubicBezTo>
                <a:cubicBezTo>
                  <a:pt x="838" y="538"/>
                  <a:pt x="789" y="587"/>
                  <a:pt x="729" y="587"/>
                </a:cubicBezTo>
                <a:close/>
                <a:moveTo>
                  <a:pt x="729" y="587"/>
                </a:moveTo>
                <a:cubicBezTo>
                  <a:pt x="729" y="587"/>
                  <a:pt x="729" y="587"/>
                  <a:pt x="729" y="587"/>
                </a:cubicBezTo>
                <a:moveTo>
                  <a:pt x="478" y="587"/>
                </a:moveTo>
                <a:cubicBezTo>
                  <a:pt x="399" y="587"/>
                  <a:pt x="335" y="651"/>
                  <a:pt x="335" y="729"/>
                </a:cubicBezTo>
                <a:cubicBezTo>
                  <a:pt x="335" y="808"/>
                  <a:pt x="399" y="872"/>
                  <a:pt x="478" y="872"/>
                </a:cubicBezTo>
                <a:cubicBezTo>
                  <a:pt x="556" y="872"/>
                  <a:pt x="620" y="808"/>
                  <a:pt x="620" y="729"/>
                </a:cubicBezTo>
                <a:cubicBezTo>
                  <a:pt x="620" y="651"/>
                  <a:pt x="556" y="587"/>
                  <a:pt x="478" y="587"/>
                </a:cubicBezTo>
                <a:close/>
                <a:moveTo>
                  <a:pt x="478" y="838"/>
                </a:moveTo>
                <a:cubicBezTo>
                  <a:pt x="417" y="838"/>
                  <a:pt x="369" y="789"/>
                  <a:pt x="369" y="729"/>
                </a:cubicBezTo>
                <a:cubicBezTo>
                  <a:pt x="369" y="669"/>
                  <a:pt x="417" y="620"/>
                  <a:pt x="478" y="620"/>
                </a:cubicBezTo>
                <a:cubicBezTo>
                  <a:pt x="538" y="620"/>
                  <a:pt x="587" y="669"/>
                  <a:pt x="587" y="729"/>
                </a:cubicBezTo>
                <a:cubicBezTo>
                  <a:pt x="587" y="789"/>
                  <a:pt x="538" y="838"/>
                  <a:pt x="478" y="838"/>
                </a:cubicBezTo>
                <a:close/>
                <a:moveTo>
                  <a:pt x="478" y="838"/>
                </a:moveTo>
                <a:cubicBezTo>
                  <a:pt x="478" y="838"/>
                  <a:pt x="478" y="838"/>
                  <a:pt x="478" y="838"/>
                </a:cubicBezTo>
                <a:moveTo>
                  <a:pt x="226" y="335"/>
                </a:moveTo>
                <a:cubicBezTo>
                  <a:pt x="148" y="335"/>
                  <a:pt x="84" y="399"/>
                  <a:pt x="84" y="478"/>
                </a:cubicBezTo>
                <a:cubicBezTo>
                  <a:pt x="84" y="556"/>
                  <a:pt x="148" y="620"/>
                  <a:pt x="226" y="620"/>
                </a:cubicBezTo>
                <a:cubicBezTo>
                  <a:pt x="305" y="620"/>
                  <a:pt x="369" y="556"/>
                  <a:pt x="369" y="478"/>
                </a:cubicBezTo>
                <a:cubicBezTo>
                  <a:pt x="369" y="399"/>
                  <a:pt x="305" y="335"/>
                  <a:pt x="226" y="335"/>
                </a:cubicBezTo>
                <a:close/>
                <a:moveTo>
                  <a:pt x="226" y="587"/>
                </a:moveTo>
                <a:cubicBezTo>
                  <a:pt x="166" y="587"/>
                  <a:pt x="117" y="538"/>
                  <a:pt x="117" y="478"/>
                </a:cubicBezTo>
                <a:cubicBezTo>
                  <a:pt x="117" y="418"/>
                  <a:pt x="166" y="369"/>
                  <a:pt x="226" y="369"/>
                </a:cubicBezTo>
                <a:cubicBezTo>
                  <a:pt x="286" y="369"/>
                  <a:pt x="335" y="418"/>
                  <a:pt x="335" y="478"/>
                </a:cubicBezTo>
                <a:cubicBezTo>
                  <a:pt x="335" y="538"/>
                  <a:pt x="286" y="587"/>
                  <a:pt x="226" y="587"/>
                </a:cubicBezTo>
                <a:close/>
                <a:moveTo>
                  <a:pt x="226" y="587"/>
                </a:moveTo>
                <a:cubicBezTo>
                  <a:pt x="226" y="587"/>
                  <a:pt x="226" y="587"/>
                  <a:pt x="226" y="58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15717838" y="3635376"/>
            <a:ext cx="669926" cy="206376"/>
          </a:xfrm>
          <a:custGeom>
            <a:avLst/>
            <a:gdLst>
              <a:gd name="T0" fmla="*/ 277 w 971"/>
              <a:gd name="T1" fmla="*/ 295 h 295"/>
              <a:gd name="T2" fmla="*/ 240 w 971"/>
              <a:gd name="T3" fmla="*/ 293 h 295"/>
              <a:gd name="T4" fmla="*/ 10 w 971"/>
              <a:gd name="T5" fmla="*/ 91 h 295"/>
              <a:gd name="T6" fmla="*/ 21 w 971"/>
              <a:gd name="T7" fmla="*/ 76 h 295"/>
              <a:gd name="T8" fmla="*/ 38 w 971"/>
              <a:gd name="T9" fmla="*/ 80 h 295"/>
              <a:gd name="T10" fmla="*/ 134 w 971"/>
              <a:gd name="T11" fmla="*/ 129 h 295"/>
              <a:gd name="T12" fmla="*/ 286 w 971"/>
              <a:gd name="T13" fmla="*/ 46 h 295"/>
              <a:gd name="T14" fmla="*/ 391 w 971"/>
              <a:gd name="T15" fmla="*/ 0 h 295"/>
              <a:gd name="T16" fmla="*/ 485 w 971"/>
              <a:gd name="T17" fmla="*/ 54 h 295"/>
              <a:gd name="T18" fmla="*/ 580 w 971"/>
              <a:gd name="T19" fmla="*/ 0 h 295"/>
              <a:gd name="T20" fmla="*/ 684 w 971"/>
              <a:gd name="T21" fmla="*/ 45 h 295"/>
              <a:gd name="T22" fmla="*/ 836 w 971"/>
              <a:gd name="T23" fmla="*/ 129 h 295"/>
              <a:gd name="T24" fmla="*/ 933 w 971"/>
              <a:gd name="T25" fmla="*/ 80 h 295"/>
              <a:gd name="T26" fmla="*/ 950 w 971"/>
              <a:gd name="T27" fmla="*/ 76 h 295"/>
              <a:gd name="T28" fmla="*/ 961 w 971"/>
              <a:gd name="T29" fmla="*/ 90 h 295"/>
              <a:gd name="T30" fmla="*/ 731 w 971"/>
              <a:gd name="T31" fmla="*/ 293 h 295"/>
              <a:gd name="T32" fmla="*/ 693 w 971"/>
              <a:gd name="T33" fmla="*/ 295 h 295"/>
              <a:gd name="T34" fmla="*/ 485 w 971"/>
              <a:gd name="T35" fmla="*/ 201 h 295"/>
              <a:gd name="T36" fmla="*/ 277 w 971"/>
              <a:gd name="T37" fmla="*/ 295 h 295"/>
              <a:gd name="T38" fmla="*/ 47 w 971"/>
              <a:gd name="T39" fmla="*/ 131 h 295"/>
              <a:gd name="T40" fmla="*/ 244 w 971"/>
              <a:gd name="T41" fmla="*/ 260 h 295"/>
              <a:gd name="T42" fmla="*/ 469 w 971"/>
              <a:gd name="T43" fmla="*/ 156 h 295"/>
              <a:gd name="T44" fmla="*/ 485 w 971"/>
              <a:gd name="T45" fmla="*/ 144 h 295"/>
              <a:gd name="T46" fmla="*/ 502 w 971"/>
              <a:gd name="T47" fmla="*/ 156 h 295"/>
              <a:gd name="T48" fmla="*/ 694 w 971"/>
              <a:gd name="T49" fmla="*/ 261 h 295"/>
              <a:gd name="T50" fmla="*/ 728 w 971"/>
              <a:gd name="T51" fmla="*/ 259 h 295"/>
              <a:gd name="T52" fmla="*/ 924 w 971"/>
              <a:gd name="T53" fmla="*/ 131 h 295"/>
              <a:gd name="T54" fmla="*/ 837 w 971"/>
              <a:gd name="T55" fmla="*/ 163 h 295"/>
              <a:gd name="T56" fmla="*/ 662 w 971"/>
              <a:gd name="T57" fmla="*/ 71 h 295"/>
              <a:gd name="T58" fmla="*/ 580 w 971"/>
              <a:gd name="T59" fmla="*/ 33 h 295"/>
              <a:gd name="T60" fmla="*/ 502 w 971"/>
              <a:gd name="T61" fmla="*/ 101 h 295"/>
              <a:gd name="T62" fmla="*/ 485 w 971"/>
              <a:gd name="T63" fmla="*/ 113 h 295"/>
              <a:gd name="T64" fmla="*/ 469 w 971"/>
              <a:gd name="T65" fmla="*/ 101 h 295"/>
              <a:gd name="T66" fmla="*/ 391 w 971"/>
              <a:gd name="T67" fmla="*/ 33 h 295"/>
              <a:gd name="T68" fmla="*/ 308 w 971"/>
              <a:gd name="T69" fmla="*/ 71 h 295"/>
              <a:gd name="T70" fmla="*/ 134 w 971"/>
              <a:gd name="T71" fmla="*/ 163 h 295"/>
              <a:gd name="T72" fmla="*/ 47 w 971"/>
              <a:gd name="T73" fmla="*/ 131 h 295"/>
              <a:gd name="T74" fmla="*/ 47 w 971"/>
              <a:gd name="T75" fmla="*/ 131 h 295"/>
              <a:gd name="T76" fmla="*/ 47 w 971"/>
              <a:gd name="T77" fmla="*/ 131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71" h="295">
                <a:moveTo>
                  <a:pt x="277" y="295"/>
                </a:moveTo>
                <a:cubicBezTo>
                  <a:pt x="265" y="295"/>
                  <a:pt x="253" y="294"/>
                  <a:pt x="240" y="293"/>
                </a:cubicBezTo>
                <a:cubicBezTo>
                  <a:pt x="103" y="278"/>
                  <a:pt x="0" y="188"/>
                  <a:pt x="10" y="91"/>
                </a:cubicBezTo>
                <a:cubicBezTo>
                  <a:pt x="10" y="84"/>
                  <a:pt x="15" y="79"/>
                  <a:pt x="21" y="76"/>
                </a:cubicBezTo>
                <a:cubicBezTo>
                  <a:pt x="27" y="74"/>
                  <a:pt x="34" y="76"/>
                  <a:pt x="38" y="80"/>
                </a:cubicBezTo>
                <a:cubicBezTo>
                  <a:pt x="73" y="114"/>
                  <a:pt x="104" y="129"/>
                  <a:pt x="134" y="129"/>
                </a:cubicBezTo>
                <a:cubicBezTo>
                  <a:pt x="174" y="129"/>
                  <a:pt x="218" y="105"/>
                  <a:pt x="286" y="46"/>
                </a:cubicBezTo>
                <a:cubicBezTo>
                  <a:pt x="321" y="15"/>
                  <a:pt x="357" y="0"/>
                  <a:pt x="391" y="0"/>
                </a:cubicBezTo>
                <a:cubicBezTo>
                  <a:pt x="430" y="0"/>
                  <a:pt x="464" y="21"/>
                  <a:pt x="485" y="54"/>
                </a:cubicBezTo>
                <a:cubicBezTo>
                  <a:pt x="506" y="21"/>
                  <a:pt x="541" y="0"/>
                  <a:pt x="580" y="0"/>
                </a:cubicBezTo>
                <a:cubicBezTo>
                  <a:pt x="614" y="0"/>
                  <a:pt x="649" y="15"/>
                  <a:pt x="684" y="45"/>
                </a:cubicBezTo>
                <a:cubicBezTo>
                  <a:pt x="753" y="105"/>
                  <a:pt x="797" y="129"/>
                  <a:pt x="836" y="129"/>
                </a:cubicBezTo>
                <a:cubicBezTo>
                  <a:pt x="867" y="129"/>
                  <a:pt x="898" y="113"/>
                  <a:pt x="933" y="80"/>
                </a:cubicBezTo>
                <a:cubicBezTo>
                  <a:pt x="937" y="75"/>
                  <a:pt x="944" y="74"/>
                  <a:pt x="950" y="76"/>
                </a:cubicBezTo>
                <a:cubicBezTo>
                  <a:pt x="956" y="78"/>
                  <a:pt x="960" y="84"/>
                  <a:pt x="961" y="90"/>
                </a:cubicBezTo>
                <a:cubicBezTo>
                  <a:pt x="971" y="187"/>
                  <a:pt x="868" y="278"/>
                  <a:pt x="731" y="293"/>
                </a:cubicBezTo>
                <a:cubicBezTo>
                  <a:pt x="718" y="294"/>
                  <a:pt x="706" y="295"/>
                  <a:pt x="693" y="295"/>
                </a:cubicBezTo>
                <a:cubicBezTo>
                  <a:pt x="601" y="295"/>
                  <a:pt x="522" y="258"/>
                  <a:pt x="485" y="201"/>
                </a:cubicBezTo>
                <a:cubicBezTo>
                  <a:pt x="449" y="258"/>
                  <a:pt x="370" y="295"/>
                  <a:pt x="277" y="295"/>
                </a:cubicBezTo>
                <a:close/>
                <a:moveTo>
                  <a:pt x="47" y="131"/>
                </a:moveTo>
                <a:cubicBezTo>
                  <a:pt x="65" y="195"/>
                  <a:pt x="144" y="249"/>
                  <a:pt x="244" y="260"/>
                </a:cubicBezTo>
                <a:cubicBezTo>
                  <a:pt x="354" y="271"/>
                  <a:pt x="450" y="225"/>
                  <a:pt x="469" y="156"/>
                </a:cubicBezTo>
                <a:cubicBezTo>
                  <a:pt x="471" y="148"/>
                  <a:pt x="478" y="144"/>
                  <a:pt x="485" y="144"/>
                </a:cubicBezTo>
                <a:cubicBezTo>
                  <a:pt x="493" y="144"/>
                  <a:pt x="500" y="148"/>
                  <a:pt x="502" y="156"/>
                </a:cubicBezTo>
                <a:cubicBezTo>
                  <a:pt x="519" y="218"/>
                  <a:pt x="598" y="261"/>
                  <a:pt x="694" y="261"/>
                </a:cubicBezTo>
                <a:cubicBezTo>
                  <a:pt x="705" y="261"/>
                  <a:pt x="716" y="261"/>
                  <a:pt x="728" y="259"/>
                </a:cubicBezTo>
                <a:cubicBezTo>
                  <a:pt x="827" y="249"/>
                  <a:pt x="906" y="194"/>
                  <a:pt x="924" y="131"/>
                </a:cubicBezTo>
                <a:cubicBezTo>
                  <a:pt x="895" y="152"/>
                  <a:pt x="866" y="163"/>
                  <a:pt x="837" y="163"/>
                </a:cubicBezTo>
                <a:cubicBezTo>
                  <a:pt x="788" y="163"/>
                  <a:pt x="738" y="136"/>
                  <a:pt x="662" y="71"/>
                </a:cubicBezTo>
                <a:cubicBezTo>
                  <a:pt x="634" y="46"/>
                  <a:pt x="606" y="33"/>
                  <a:pt x="580" y="33"/>
                </a:cubicBezTo>
                <a:cubicBezTo>
                  <a:pt x="535" y="33"/>
                  <a:pt x="510" y="69"/>
                  <a:pt x="502" y="101"/>
                </a:cubicBezTo>
                <a:cubicBezTo>
                  <a:pt x="500" y="108"/>
                  <a:pt x="493" y="113"/>
                  <a:pt x="485" y="113"/>
                </a:cubicBezTo>
                <a:cubicBezTo>
                  <a:pt x="478" y="113"/>
                  <a:pt x="471" y="108"/>
                  <a:pt x="469" y="101"/>
                </a:cubicBezTo>
                <a:cubicBezTo>
                  <a:pt x="461" y="69"/>
                  <a:pt x="435" y="33"/>
                  <a:pt x="391" y="33"/>
                </a:cubicBezTo>
                <a:cubicBezTo>
                  <a:pt x="365" y="33"/>
                  <a:pt x="337" y="46"/>
                  <a:pt x="308" y="71"/>
                </a:cubicBezTo>
                <a:cubicBezTo>
                  <a:pt x="233" y="136"/>
                  <a:pt x="183" y="163"/>
                  <a:pt x="134" y="163"/>
                </a:cubicBezTo>
                <a:cubicBezTo>
                  <a:pt x="105" y="163"/>
                  <a:pt x="76" y="153"/>
                  <a:pt x="47" y="131"/>
                </a:cubicBezTo>
                <a:close/>
                <a:moveTo>
                  <a:pt x="47" y="131"/>
                </a:moveTo>
                <a:cubicBezTo>
                  <a:pt x="47" y="131"/>
                  <a:pt x="47" y="131"/>
                  <a:pt x="47" y="13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11098213" y="5073652"/>
            <a:ext cx="663576" cy="660400"/>
          </a:xfrm>
          <a:custGeom>
            <a:avLst/>
            <a:gdLst>
              <a:gd name="T0" fmla="*/ 761 w 960"/>
              <a:gd name="T1" fmla="*/ 183 h 955"/>
              <a:gd name="T2" fmla="*/ 562 w 960"/>
              <a:gd name="T3" fmla="*/ 226 h 955"/>
              <a:gd name="T4" fmla="*/ 362 w 960"/>
              <a:gd name="T5" fmla="*/ 182 h 955"/>
              <a:gd name="T6" fmla="*/ 231 w 960"/>
              <a:gd name="T7" fmla="*/ 526 h 955"/>
              <a:gd name="T8" fmla="*/ 380 w 960"/>
              <a:gd name="T9" fmla="*/ 955 h 955"/>
              <a:gd name="T10" fmla="*/ 564 w 960"/>
              <a:gd name="T11" fmla="*/ 680 h 955"/>
              <a:gd name="T12" fmla="*/ 750 w 960"/>
              <a:gd name="T13" fmla="*/ 953 h 955"/>
              <a:gd name="T14" fmla="*/ 898 w 960"/>
              <a:gd name="T15" fmla="*/ 527 h 955"/>
              <a:gd name="T16" fmla="*/ 866 w 960"/>
              <a:gd name="T17" fmla="*/ 515 h 955"/>
              <a:gd name="T18" fmla="*/ 750 w 960"/>
              <a:gd name="T19" fmla="*/ 920 h 955"/>
              <a:gd name="T20" fmla="*/ 564 w 960"/>
              <a:gd name="T21" fmla="*/ 646 h 955"/>
              <a:gd name="T22" fmla="*/ 380 w 960"/>
              <a:gd name="T23" fmla="*/ 921 h 955"/>
              <a:gd name="T24" fmla="*/ 262 w 960"/>
              <a:gd name="T25" fmla="*/ 514 h 955"/>
              <a:gd name="T26" fmla="*/ 362 w 960"/>
              <a:gd name="T27" fmla="*/ 215 h 955"/>
              <a:gd name="T28" fmla="*/ 562 w 960"/>
              <a:gd name="T29" fmla="*/ 260 h 955"/>
              <a:gd name="T30" fmla="*/ 761 w 960"/>
              <a:gd name="T31" fmla="*/ 216 h 955"/>
              <a:gd name="T32" fmla="*/ 866 w 960"/>
              <a:gd name="T33" fmla="*/ 515 h 955"/>
              <a:gd name="T34" fmla="*/ 866 w 960"/>
              <a:gd name="T35" fmla="*/ 515 h 955"/>
              <a:gd name="T36" fmla="*/ 210 w 960"/>
              <a:gd name="T37" fmla="*/ 187 h 955"/>
              <a:gd name="T38" fmla="*/ 104 w 960"/>
              <a:gd name="T39" fmla="*/ 104 h 955"/>
              <a:gd name="T40" fmla="*/ 187 w 960"/>
              <a:gd name="T41" fmla="*/ 211 h 955"/>
              <a:gd name="T42" fmla="*/ 210 w 960"/>
              <a:gd name="T43" fmla="*/ 211 h 955"/>
              <a:gd name="T44" fmla="*/ 210 w 960"/>
              <a:gd name="T45" fmla="*/ 211 h 955"/>
              <a:gd name="T46" fmla="*/ 257 w 960"/>
              <a:gd name="T47" fmla="*/ 134 h 955"/>
              <a:gd name="T48" fmla="*/ 240 w 960"/>
              <a:gd name="T49" fmla="*/ 0 h 955"/>
              <a:gd name="T50" fmla="*/ 223 w 960"/>
              <a:gd name="T51" fmla="*/ 134 h 955"/>
              <a:gd name="T52" fmla="*/ 240 w 960"/>
              <a:gd name="T53" fmla="*/ 150 h 955"/>
              <a:gd name="T54" fmla="*/ 133 w 960"/>
              <a:gd name="T55" fmla="*/ 223 h 955"/>
              <a:gd name="T56" fmla="*/ 0 w 960"/>
              <a:gd name="T57" fmla="*/ 239 h 955"/>
              <a:gd name="T58" fmla="*/ 133 w 960"/>
              <a:gd name="T59" fmla="*/ 256 h 955"/>
              <a:gd name="T60" fmla="*/ 133 w 960"/>
              <a:gd name="T61" fmla="*/ 223 h 955"/>
              <a:gd name="T62" fmla="*/ 133 w 960"/>
              <a:gd name="T63" fmla="*/ 223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60" h="955">
                <a:moveTo>
                  <a:pt x="897" y="264"/>
                </a:moveTo>
                <a:cubicBezTo>
                  <a:pt x="855" y="209"/>
                  <a:pt x="812" y="183"/>
                  <a:pt x="761" y="183"/>
                </a:cubicBezTo>
                <a:cubicBezTo>
                  <a:pt x="728" y="183"/>
                  <a:pt x="695" y="194"/>
                  <a:pt x="663" y="204"/>
                </a:cubicBezTo>
                <a:cubicBezTo>
                  <a:pt x="631" y="215"/>
                  <a:pt x="597" y="226"/>
                  <a:pt x="562" y="226"/>
                </a:cubicBezTo>
                <a:cubicBezTo>
                  <a:pt x="527" y="226"/>
                  <a:pt x="493" y="215"/>
                  <a:pt x="460" y="204"/>
                </a:cubicBezTo>
                <a:cubicBezTo>
                  <a:pt x="428" y="193"/>
                  <a:pt x="395" y="182"/>
                  <a:pt x="362" y="182"/>
                </a:cubicBezTo>
                <a:cubicBezTo>
                  <a:pt x="310" y="182"/>
                  <a:pt x="268" y="208"/>
                  <a:pt x="229" y="265"/>
                </a:cubicBezTo>
                <a:cubicBezTo>
                  <a:pt x="168" y="354"/>
                  <a:pt x="203" y="449"/>
                  <a:pt x="231" y="526"/>
                </a:cubicBezTo>
                <a:cubicBezTo>
                  <a:pt x="244" y="560"/>
                  <a:pt x="255" y="593"/>
                  <a:pt x="255" y="618"/>
                </a:cubicBezTo>
                <a:cubicBezTo>
                  <a:pt x="255" y="743"/>
                  <a:pt x="281" y="955"/>
                  <a:pt x="380" y="955"/>
                </a:cubicBezTo>
                <a:cubicBezTo>
                  <a:pt x="446" y="955"/>
                  <a:pt x="466" y="880"/>
                  <a:pt x="485" y="807"/>
                </a:cubicBezTo>
                <a:cubicBezTo>
                  <a:pt x="506" y="730"/>
                  <a:pt x="522" y="680"/>
                  <a:pt x="564" y="680"/>
                </a:cubicBezTo>
                <a:cubicBezTo>
                  <a:pt x="603" y="680"/>
                  <a:pt x="616" y="724"/>
                  <a:pt x="632" y="796"/>
                </a:cubicBezTo>
                <a:cubicBezTo>
                  <a:pt x="649" y="870"/>
                  <a:pt x="668" y="953"/>
                  <a:pt x="750" y="953"/>
                </a:cubicBezTo>
                <a:cubicBezTo>
                  <a:pt x="868" y="953"/>
                  <a:pt x="874" y="674"/>
                  <a:pt x="874" y="618"/>
                </a:cubicBezTo>
                <a:cubicBezTo>
                  <a:pt x="874" y="594"/>
                  <a:pt x="886" y="561"/>
                  <a:pt x="898" y="527"/>
                </a:cubicBezTo>
                <a:cubicBezTo>
                  <a:pt x="926" y="448"/>
                  <a:pt x="960" y="350"/>
                  <a:pt x="897" y="264"/>
                </a:cubicBezTo>
                <a:close/>
                <a:moveTo>
                  <a:pt x="866" y="515"/>
                </a:moveTo>
                <a:cubicBezTo>
                  <a:pt x="853" y="553"/>
                  <a:pt x="840" y="588"/>
                  <a:pt x="840" y="618"/>
                </a:cubicBezTo>
                <a:cubicBezTo>
                  <a:pt x="840" y="768"/>
                  <a:pt x="809" y="920"/>
                  <a:pt x="750" y="920"/>
                </a:cubicBezTo>
                <a:cubicBezTo>
                  <a:pt x="698" y="920"/>
                  <a:pt x="683" y="868"/>
                  <a:pt x="665" y="788"/>
                </a:cubicBezTo>
                <a:cubicBezTo>
                  <a:pt x="650" y="722"/>
                  <a:pt x="633" y="646"/>
                  <a:pt x="564" y="646"/>
                </a:cubicBezTo>
                <a:cubicBezTo>
                  <a:pt x="493" y="646"/>
                  <a:pt x="472" y="727"/>
                  <a:pt x="453" y="798"/>
                </a:cubicBezTo>
                <a:cubicBezTo>
                  <a:pt x="433" y="873"/>
                  <a:pt x="418" y="921"/>
                  <a:pt x="380" y="921"/>
                </a:cubicBezTo>
                <a:cubicBezTo>
                  <a:pt x="323" y="921"/>
                  <a:pt x="289" y="767"/>
                  <a:pt x="289" y="618"/>
                </a:cubicBezTo>
                <a:cubicBezTo>
                  <a:pt x="289" y="587"/>
                  <a:pt x="276" y="552"/>
                  <a:pt x="262" y="514"/>
                </a:cubicBezTo>
                <a:cubicBezTo>
                  <a:pt x="236" y="441"/>
                  <a:pt x="206" y="358"/>
                  <a:pt x="257" y="284"/>
                </a:cubicBezTo>
                <a:cubicBezTo>
                  <a:pt x="298" y="223"/>
                  <a:pt x="335" y="215"/>
                  <a:pt x="362" y="215"/>
                </a:cubicBezTo>
                <a:cubicBezTo>
                  <a:pt x="389" y="215"/>
                  <a:pt x="419" y="225"/>
                  <a:pt x="450" y="235"/>
                </a:cubicBezTo>
                <a:cubicBezTo>
                  <a:pt x="485" y="247"/>
                  <a:pt x="522" y="260"/>
                  <a:pt x="562" y="260"/>
                </a:cubicBezTo>
                <a:cubicBezTo>
                  <a:pt x="602" y="260"/>
                  <a:pt x="638" y="248"/>
                  <a:pt x="674" y="236"/>
                </a:cubicBezTo>
                <a:cubicBezTo>
                  <a:pt x="704" y="226"/>
                  <a:pt x="733" y="216"/>
                  <a:pt x="761" y="216"/>
                </a:cubicBezTo>
                <a:cubicBezTo>
                  <a:pt x="788" y="216"/>
                  <a:pt x="825" y="224"/>
                  <a:pt x="870" y="284"/>
                </a:cubicBezTo>
                <a:cubicBezTo>
                  <a:pt x="923" y="356"/>
                  <a:pt x="893" y="441"/>
                  <a:pt x="866" y="515"/>
                </a:cubicBezTo>
                <a:close/>
                <a:moveTo>
                  <a:pt x="866" y="515"/>
                </a:moveTo>
                <a:cubicBezTo>
                  <a:pt x="866" y="515"/>
                  <a:pt x="866" y="515"/>
                  <a:pt x="866" y="515"/>
                </a:cubicBezTo>
                <a:moveTo>
                  <a:pt x="210" y="211"/>
                </a:moveTo>
                <a:cubicBezTo>
                  <a:pt x="217" y="204"/>
                  <a:pt x="217" y="194"/>
                  <a:pt x="210" y="1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21" y="98"/>
                  <a:pt x="111" y="98"/>
                  <a:pt x="104" y="104"/>
                </a:cubicBezTo>
                <a:cubicBezTo>
                  <a:pt x="97" y="111"/>
                  <a:pt x="97" y="121"/>
                  <a:pt x="104" y="128"/>
                </a:cubicBezTo>
                <a:cubicBezTo>
                  <a:pt x="187" y="211"/>
                  <a:pt x="187" y="211"/>
                  <a:pt x="187" y="211"/>
                </a:cubicBezTo>
                <a:cubicBezTo>
                  <a:pt x="190" y="214"/>
                  <a:pt x="194" y="216"/>
                  <a:pt x="199" y="216"/>
                </a:cubicBezTo>
                <a:cubicBezTo>
                  <a:pt x="203" y="216"/>
                  <a:pt x="207" y="214"/>
                  <a:pt x="210" y="211"/>
                </a:cubicBezTo>
                <a:close/>
                <a:moveTo>
                  <a:pt x="210" y="211"/>
                </a:moveTo>
                <a:cubicBezTo>
                  <a:pt x="210" y="211"/>
                  <a:pt x="210" y="211"/>
                  <a:pt x="210" y="211"/>
                </a:cubicBezTo>
                <a:moveTo>
                  <a:pt x="240" y="150"/>
                </a:moveTo>
                <a:cubicBezTo>
                  <a:pt x="249" y="150"/>
                  <a:pt x="257" y="143"/>
                  <a:pt x="257" y="134"/>
                </a:cubicBezTo>
                <a:cubicBezTo>
                  <a:pt x="257" y="17"/>
                  <a:pt x="257" y="17"/>
                  <a:pt x="257" y="17"/>
                </a:cubicBezTo>
                <a:cubicBezTo>
                  <a:pt x="257" y="7"/>
                  <a:pt x="249" y="0"/>
                  <a:pt x="240" y="0"/>
                </a:cubicBezTo>
                <a:cubicBezTo>
                  <a:pt x="231" y="0"/>
                  <a:pt x="223" y="7"/>
                  <a:pt x="223" y="17"/>
                </a:cubicBezTo>
                <a:cubicBezTo>
                  <a:pt x="223" y="134"/>
                  <a:pt x="223" y="134"/>
                  <a:pt x="223" y="134"/>
                </a:cubicBezTo>
                <a:cubicBezTo>
                  <a:pt x="223" y="143"/>
                  <a:pt x="231" y="150"/>
                  <a:pt x="240" y="150"/>
                </a:cubicBezTo>
                <a:close/>
                <a:moveTo>
                  <a:pt x="240" y="150"/>
                </a:moveTo>
                <a:cubicBezTo>
                  <a:pt x="240" y="150"/>
                  <a:pt x="240" y="150"/>
                  <a:pt x="240" y="150"/>
                </a:cubicBezTo>
                <a:moveTo>
                  <a:pt x="133" y="223"/>
                </a:moveTo>
                <a:cubicBezTo>
                  <a:pt x="16" y="223"/>
                  <a:pt x="16" y="223"/>
                  <a:pt x="16" y="223"/>
                </a:cubicBezTo>
                <a:cubicBezTo>
                  <a:pt x="7" y="223"/>
                  <a:pt x="0" y="230"/>
                  <a:pt x="0" y="239"/>
                </a:cubicBezTo>
                <a:cubicBezTo>
                  <a:pt x="0" y="249"/>
                  <a:pt x="7" y="256"/>
                  <a:pt x="16" y="256"/>
                </a:cubicBezTo>
                <a:cubicBezTo>
                  <a:pt x="133" y="256"/>
                  <a:pt x="133" y="256"/>
                  <a:pt x="133" y="256"/>
                </a:cubicBezTo>
                <a:cubicBezTo>
                  <a:pt x="142" y="256"/>
                  <a:pt x="150" y="249"/>
                  <a:pt x="150" y="239"/>
                </a:cubicBezTo>
                <a:cubicBezTo>
                  <a:pt x="150" y="230"/>
                  <a:pt x="142" y="223"/>
                  <a:pt x="133" y="223"/>
                </a:cubicBezTo>
                <a:close/>
                <a:moveTo>
                  <a:pt x="133" y="223"/>
                </a:moveTo>
                <a:cubicBezTo>
                  <a:pt x="133" y="223"/>
                  <a:pt x="133" y="223"/>
                  <a:pt x="133" y="22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4916487" y="9613903"/>
            <a:ext cx="660400" cy="631826"/>
          </a:xfrm>
          <a:custGeom>
            <a:avLst/>
            <a:gdLst>
              <a:gd name="T0" fmla="*/ 0 w 957"/>
              <a:gd name="T1" fmla="*/ 279 h 913"/>
              <a:gd name="T2" fmla="*/ 878 w 957"/>
              <a:gd name="T3" fmla="*/ 913 h 913"/>
              <a:gd name="T4" fmla="*/ 878 w 957"/>
              <a:gd name="T5" fmla="*/ 201 h 913"/>
              <a:gd name="T6" fmla="*/ 166 w 957"/>
              <a:gd name="T7" fmla="*/ 234 h 913"/>
              <a:gd name="T8" fmla="*/ 322 w 957"/>
              <a:gd name="T9" fmla="*/ 343 h 913"/>
              <a:gd name="T10" fmla="*/ 366 w 957"/>
              <a:gd name="T11" fmla="*/ 343 h 913"/>
              <a:gd name="T12" fmla="*/ 305 w 957"/>
              <a:gd name="T13" fmla="*/ 234 h 913"/>
              <a:gd name="T14" fmla="*/ 413 w 957"/>
              <a:gd name="T15" fmla="*/ 343 h 913"/>
              <a:gd name="T16" fmla="*/ 440 w 957"/>
              <a:gd name="T17" fmla="*/ 234 h 913"/>
              <a:gd name="T18" fmla="*/ 595 w 957"/>
              <a:gd name="T19" fmla="*/ 343 h 913"/>
              <a:gd name="T20" fmla="*/ 640 w 957"/>
              <a:gd name="T21" fmla="*/ 343 h 913"/>
              <a:gd name="T22" fmla="*/ 579 w 957"/>
              <a:gd name="T23" fmla="*/ 234 h 913"/>
              <a:gd name="T24" fmla="*/ 687 w 957"/>
              <a:gd name="T25" fmla="*/ 343 h 913"/>
              <a:gd name="T26" fmla="*/ 714 w 957"/>
              <a:gd name="T27" fmla="*/ 234 h 913"/>
              <a:gd name="T28" fmla="*/ 870 w 957"/>
              <a:gd name="T29" fmla="*/ 343 h 913"/>
              <a:gd name="T30" fmla="*/ 914 w 957"/>
              <a:gd name="T31" fmla="*/ 343 h 913"/>
              <a:gd name="T32" fmla="*/ 923 w 957"/>
              <a:gd name="T33" fmla="*/ 304 h 913"/>
              <a:gd name="T34" fmla="*/ 923 w 957"/>
              <a:gd name="T35" fmla="*/ 279 h 913"/>
              <a:gd name="T36" fmla="*/ 138 w 957"/>
              <a:gd name="T37" fmla="*/ 343 h 913"/>
              <a:gd name="T38" fmla="*/ 34 w 957"/>
              <a:gd name="T39" fmla="*/ 286 h 913"/>
              <a:gd name="T40" fmla="*/ 34 w 957"/>
              <a:gd name="T41" fmla="*/ 286 h 913"/>
              <a:gd name="T42" fmla="*/ 34 w 957"/>
              <a:gd name="T43" fmla="*/ 835 h 913"/>
              <a:gd name="T44" fmla="*/ 923 w 957"/>
              <a:gd name="T45" fmla="*/ 835 h 913"/>
              <a:gd name="T46" fmla="*/ 878 w 957"/>
              <a:gd name="T47" fmla="*/ 880 h 913"/>
              <a:gd name="T48" fmla="*/ 956 w 957"/>
              <a:gd name="T49" fmla="*/ 100 h 913"/>
              <a:gd name="T50" fmla="*/ 59 w 957"/>
              <a:gd name="T51" fmla="*/ 0 h 913"/>
              <a:gd name="T52" fmla="*/ 59 w 957"/>
              <a:gd name="T53" fmla="*/ 159 h 913"/>
              <a:gd name="T54" fmla="*/ 74 w 957"/>
              <a:gd name="T55" fmla="*/ 125 h 913"/>
              <a:gd name="T56" fmla="*/ 715 w 957"/>
              <a:gd name="T57" fmla="*/ 125 h 913"/>
              <a:gd name="T58" fmla="*/ 623 w 957"/>
              <a:gd name="T59" fmla="*/ 33 h 913"/>
              <a:gd name="T60" fmla="*/ 714 w 957"/>
              <a:gd name="T61" fmla="*/ 33 h 913"/>
              <a:gd name="T62" fmla="*/ 670 w 957"/>
              <a:gd name="T63" fmla="*/ 33 h 913"/>
              <a:gd name="T64" fmla="*/ 487 w 957"/>
              <a:gd name="T65" fmla="*/ 33 h 913"/>
              <a:gd name="T66" fmla="*/ 532 w 957"/>
              <a:gd name="T67" fmla="*/ 125 h 913"/>
              <a:gd name="T68" fmla="*/ 440 w 957"/>
              <a:gd name="T69" fmla="*/ 33 h 913"/>
              <a:gd name="T70" fmla="*/ 397 w 957"/>
              <a:gd name="T71" fmla="*/ 125 h 913"/>
              <a:gd name="T72" fmla="*/ 441 w 957"/>
              <a:gd name="T73" fmla="*/ 125 h 913"/>
              <a:gd name="T74" fmla="*/ 213 w 957"/>
              <a:gd name="T75" fmla="*/ 33 h 913"/>
              <a:gd name="T76" fmla="*/ 258 w 957"/>
              <a:gd name="T77" fmla="*/ 125 h 913"/>
              <a:gd name="T78" fmla="*/ 166 w 957"/>
              <a:gd name="T79" fmla="*/ 33 h 913"/>
              <a:gd name="T80" fmla="*/ 762 w 957"/>
              <a:gd name="T81" fmla="*/ 33 h 913"/>
              <a:gd name="T82" fmla="*/ 898 w 957"/>
              <a:gd name="T83" fmla="*/ 125 h 913"/>
              <a:gd name="T84" fmla="*/ 923 w 957"/>
              <a:gd name="T85" fmla="*/ 100 h 913"/>
              <a:gd name="T86" fmla="*/ 898 w 957"/>
              <a:gd name="T87" fmla="*/ 33 h 913"/>
              <a:gd name="T88" fmla="*/ 75 w 957"/>
              <a:gd name="T89" fmla="*/ 33 h 913"/>
              <a:gd name="T90" fmla="*/ 39 w 957"/>
              <a:gd name="T91" fmla="*/ 43 h 913"/>
              <a:gd name="T92" fmla="*/ 59 w 957"/>
              <a:gd name="T93" fmla="*/ 33 h 913"/>
              <a:gd name="T94" fmla="*/ 334 w 957"/>
              <a:gd name="T95" fmla="*/ 486 h 913"/>
              <a:gd name="T96" fmla="*/ 407 w 957"/>
              <a:gd name="T97" fmla="*/ 754 h 913"/>
              <a:gd name="T98" fmla="*/ 592 w 957"/>
              <a:gd name="T99" fmla="*/ 537 h 913"/>
              <a:gd name="T100" fmla="*/ 375 w 957"/>
              <a:gd name="T101" fmla="*/ 732 h 913"/>
              <a:gd name="T102" fmla="*/ 380 w 957"/>
              <a:gd name="T103" fmla="*/ 466 h 913"/>
              <a:gd name="T104" fmla="*/ 590 w 957"/>
              <a:gd name="T105" fmla="*/ 581 h 913"/>
              <a:gd name="T106" fmla="*/ 579 w 957"/>
              <a:gd name="T107" fmla="*/ 596 h 9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57" h="913">
                <a:moveTo>
                  <a:pt x="878" y="201"/>
                </a:moveTo>
                <a:cubicBezTo>
                  <a:pt x="79" y="201"/>
                  <a:pt x="79" y="201"/>
                  <a:pt x="79" y="201"/>
                </a:cubicBezTo>
                <a:cubicBezTo>
                  <a:pt x="35" y="201"/>
                  <a:pt x="0" y="236"/>
                  <a:pt x="0" y="279"/>
                </a:cubicBezTo>
                <a:cubicBezTo>
                  <a:pt x="0" y="835"/>
                  <a:pt x="0" y="835"/>
                  <a:pt x="0" y="835"/>
                </a:cubicBezTo>
                <a:cubicBezTo>
                  <a:pt x="0" y="878"/>
                  <a:pt x="35" y="913"/>
                  <a:pt x="79" y="913"/>
                </a:cubicBezTo>
                <a:cubicBezTo>
                  <a:pt x="878" y="913"/>
                  <a:pt x="878" y="913"/>
                  <a:pt x="878" y="913"/>
                </a:cubicBezTo>
                <a:cubicBezTo>
                  <a:pt x="922" y="913"/>
                  <a:pt x="957" y="878"/>
                  <a:pt x="957" y="835"/>
                </a:cubicBezTo>
                <a:cubicBezTo>
                  <a:pt x="957" y="279"/>
                  <a:pt x="957" y="279"/>
                  <a:pt x="957" y="279"/>
                </a:cubicBezTo>
                <a:cubicBezTo>
                  <a:pt x="957" y="236"/>
                  <a:pt x="922" y="201"/>
                  <a:pt x="878" y="201"/>
                </a:cubicBezTo>
                <a:close/>
                <a:moveTo>
                  <a:pt x="231" y="343"/>
                </a:moveTo>
                <a:cubicBezTo>
                  <a:pt x="123" y="234"/>
                  <a:pt x="123" y="234"/>
                  <a:pt x="123" y="234"/>
                </a:cubicBezTo>
                <a:cubicBezTo>
                  <a:pt x="166" y="234"/>
                  <a:pt x="166" y="234"/>
                  <a:pt x="166" y="234"/>
                </a:cubicBezTo>
                <a:cubicBezTo>
                  <a:pt x="274" y="343"/>
                  <a:pt x="274" y="343"/>
                  <a:pt x="274" y="343"/>
                </a:cubicBezTo>
                <a:lnTo>
                  <a:pt x="231" y="343"/>
                </a:lnTo>
                <a:close/>
                <a:moveTo>
                  <a:pt x="322" y="343"/>
                </a:moveTo>
                <a:cubicBezTo>
                  <a:pt x="213" y="234"/>
                  <a:pt x="213" y="234"/>
                  <a:pt x="213" y="234"/>
                </a:cubicBezTo>
                <a:cubicBezTo>
                  <a:pt x="258" y="234"/>
                  <a:pt x="258" y="234"/>
                  <a:pt x="258" y="234"/>
                </a:cubicBezTo>
                <a:cubicBezTo>
                  <a:pt x="366" y="343"/>
                  <a:pt x="366" y="343"/>
                  <a:pt x="366" y="343"/>
                </a:cubicBezTo>
                <a:lnTo>
                  <a:pt x="322" y="343"/>
                </a:lnTo>
                <a:close/>
                <a:moveTo>
                  <a:pt x="413" y="343"/>
                </a:moveTo>
                <a:cubicBezTo>
                  <a:pt x="305" y="234"/>
                  <a:pt x="305" y="234"/>
                  <a:pt x="305" y="234"/>
                </a:cubicBezTo>
                <a:cubicBezTo>
                  <a:pt x="349" y="234"/>
                  <a:pt x="349" y="234"/>
                  <a:pt x="349" y="234"/>
                </a:cubicBezTo>
                <a:cubicBezTo>
                  <a:pt x="457" y="343"/>
                  <a:pt x="457" y="343"/>
                  <a:pt x="457" y="343"/>
                </a:cubicBezTo>
                <a:lnTo>
                  <a:pt x="413" y="343"/>
                </a:lnTo>
                <a:close/>
                <a:moveTo>
                  <a:pt x="505" y="343"/>
                </a:moveTo>
                <a:cubicBezTo>
                  <a:pt x="396" y="234"/>
                  <a:pt x="396" y="234"/>
                  <a:pt x="396" y="234"/>
                </a:cubicBezTo>
                <a:cubicBezTo>
                  <a:pt x="440" y="234"/>
                  <a:pt x="440" y="234"/>
                  <a:pt x="440" y="234"/>
                </a:cubicBezTo>
                <a:cubicBezTo>
                  <a:pt x="548" y="343"/>
                  <a:pt x="548" y="343"/>
                  <a:pt x="548" y="343"/>
                </a:cubicBezTo>
                <a:lnTo>
                  <a:pt x="505" y="343"/>
                </a:lnTo>
                <a:close/>
                <a:moveTo>
                  <a:pt x="595" y="343"/>
                </a:moveTo>
                <a:cubicBezTo>
                  <a:pt x="487" y="234"/>
                  <a:pt x="487" y="234"/>
                  <a:pt x="487" y="234"/>
                </a:cubicBezTo>
                <a:cubicBezTo>
                  <a:pt x="531" y="234"/>
                  <a:pt x="531" y="234"/>
                  <a:pt x="531" y="234"/>
                </a:cubicBezTo>
                <a:cubicBezTo>
                  <a:pt x="640" y="343"/>
                  <a:pt x="640" y="343"/>
                  <a:pt x="640" y="343"/>
                </a:cubicBezTo>
                <a:lnTo>
                  <a:pt x="595" y="343"/>
                </a:lnTo>
                <a:close/>
                <a:moveTo>
                  <a:pt x="687" y="343"/>
                </a:moveTo>
                <a:cubicBezTo>
                  <a:pt x="579" y="234"/>
                  <a:pt x="579" y="234"/>
                  <a:pt x="579" y="234"/>
                </a:cubicBezTo>
                <a:cubicBezTo>
                  <a:pt x="623" y="234"/>
                  <a:pt x="623" y="234"/>
                  <a:pt x="623" y="234"/>
                </a:cubicBezTo>
                <a:cubicBezTo>
                  <a:pt x="731" y="343"/>
                  <a:pt x="731" y="343"/>
                  <a:pt x="731" y="343"/>
                </a:cubicBezTo>
                <a:lnTo>
                  <a:pt x="687" y="343"/>
                </a:lnTo>
                <a:close/>
                <a:moveTo>
                  <a:pt x="779" y="343"/>
                </a:moveTo>
                <a:cubicBezTo>
                  <a:pt x="670" y="234"/>
                  <a:pt x="670" y="234"/>
                  <a:pt x="670" y="234"/>
                </a:cubicBezTo>
                <a:cubicBezTo>
                  <a:pt x="714" y="234"/>
                  <a:pt x="714" y="234"/>
                  <a:pt x="714" y="234"/>
                </a:cubicBezTo>
                <a:cubicBezTo>
                  <a:pt x="823" y="343"/>
                  <a:pt x="823" y="343"/>
                  <a:pt x="823" y="343"/>
                </a:cubicBezTo>
                <a:lnTo>
                  <a:pt x="779" y="343"/>
                </a:lnTo>
                <a:close/>
                <a:moveTo>
                  <a:pt x="870" y="343"/>
                </a:moveTo>
                <a:cubicBezTo>
                  <a:pt x="762" y="234"/>
                  <a:pt x="762" y="234"/>
                  <a:pt x="762" y="234"/>
                </a:cubicBezTo>
                <a:cubicBezTo>
                  <a:pt x="806" y="234"/>
                  <a:pt x="806" y="234"/>
                  <a:pt x="806" y="234"/>
                </a:cubicBezTo>
                <a:cubicBezTo>
                  <a:pt x="914" y="343"/>
                  <a:pt x="914" y="343"/>
                  <a:pt x="914" y="343"/>
                </a:cubicBezTo>
                <a:lnTo>
                  <a:pt x="870" y="343"/>
                </a:lnTo>
                <a:close/>
                <a:moveTo>
                  <a:pt x="923" y="279"/>
                </a:moveTo>
                <a:cubicBezTo>
                  <a:pt x="923" y="304"/>
                  <a:pt x="923" y="304"/>
                  <a:pt x="923" y="304"/>
                </a:cubicBezTo>
                <a:cubicBezTo>
                  <a:pt x="853" y="234"/>
                  <a:pt x="853" y="234"/>
                  <a:pt x="853" y="234"/>
                </a:cubicBezTo>
                <a:cubicBezTo>
                  <a:pt x="878" y="234"/>
                  <a:pt x="878" y="234"/>
                  <a:pt x="878" y="234"/>
                </a:cubicBezTo>
                <a:cubicBezTo>
                  <a:pt x="903" y="234"/>
                  <a:pt x="923" y="254"/>
                  <a:pt x="923" y="279"/>
                </a:cubicBezTo>
                <a:close/>
                <a:moveTo>
                  <a:pt x="76" y="235"/>
                </a:moveTo>
                <a:cubicBezTo>
                  <a:pt x="184" y="343"/>
                  <a:pt x="184" y="343"/>
                  <a:pt x="184" y="343"/>
                </a:cubicBezTo>
                <a:cubicBezTo>
                  <a:pt x="138" y="343"/>
                  <a:pt x="138" y="343"/>
                  <a:pt x="138" y="343"/>
                </a:cubicBezTo>
                <a:cubicBezTo>
                  <a:pt x="45" y="250"/>
                  <a:pt x="45" y="250"/>
                  <a:pt x="45" y="250"/>
                </a:cubicBezTo>
                <a:cubicBezTo>
                  <a:pt x="53" y="241"/>
                  <a:pt x="63" y="235"/>
                  <a:pt x="76" y="235"/>
                </a:cubicBezTo>
                <a:close/>
                <a:moveTo>
                  <a:pt x="34" y="286"/>
                </a:moveTo>
                <a:cubicBezTo>
                  <a:pt x="91" y="343"/>
                  <a:pt x="91" y="343"/>
                  <a:pt x="91" y="343"/>
                </a:cubicBezTo>
                <a:cubicBezTo>
                  <a:pt x="34" y="343"/>
                  <a:pt x="34" y="343"/>
                  <a:pt x="34" y="343"/>
                </a:cubicBezTo>
                <a:lnTo>
                  <a:pt x="34" y="286"/>
                </a:lnTo>
                <a:close/>
                <a:moveTo>
                  <a:pt x="878" y="880"/>
                </a:moveTo>
                <a:cubicBezTo>
                  <a:pt x="79" y="880"/>
                  <a:pt x="79" y="880"/>
                  <a:pt x="79" y="880"/>
                </a:cubicBezTo>
                <a:cubicBezTo>
                  <a:pt x="54" y="880"/>
                  <a:pt x="34" y="860"/>
                  <a:pt x="34" y="835"/>
                </a:cubicBezTo>
                <a:cubicBezTo>
                  <a:pt x="34" y="376"/>
                  <a:pt x="34" y="376"/>
                  <a:pt x="34" y="376"/>
                </a:cubicBezTo>
                <a:cubicBezTo>
                  <a:pt x="923" y="376"/>
                  <a:pt x="923" y="376"/>
                  <a:pt x="923" y="376"/>
                </a:cubicBezTo>
                <a:cubicBezTo>
                  <a:pt x="923" y="835"/>
                  <a:pt x="923" y="835"/>
                  <a:pt x="923" y="835"/>
                </a:cubicBezTo>
                <a:cubicBezTo>
                  <a:pt x="923" y="860"/>
                  <a:pt x="903" y="880"/>
                  <a:pt x="878" y="880"/>
                </a:cubicBezTo>
                <a:close/>
                <a:moveTo>
                  <a:pt x="878" y="880"/>
                </a:moveTo>
                <a:cubicBezTo>
                  <a:pt x="878" y="880"/>
                  <a:pt x="878" y="880"/>
                  <a:pt x="878" y="880"/>
                </a:cubicBezTo>
                <a:moveTo>
                  <a:pt x="59" y="159"/>
                </a:moveTo>
                <a:cubicBezTo>
                  <a:pt x="898" y="159"/>
                  <a:pt x="898" y="159"/>
                  <a:pt x="898" y="159"/>
                </a:cubicBezTo>
                <a:cubicBezTo>
                  <a:pt x="930" y="159"/>
                  <a:pt x="956" y="133"/>
                  <a:pt x="956" y="100"/>
                </a:cubicBezTo>
                <a:cubicBezTo>
                  <a:pt x="956" y="58"/>
                  <a:pt x="956" y="58"/>
                  <a:pt x="956" y="58"/>
                </a:cubicBezTo>
                <a:cubicBezTo>
                  <a:pt x="956" y="26"/>
                  <a:pt x="930" y="0"/>
                  <a:pt x="898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0" y="26"/>
                  <a:pt x="0" y="58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133"/>
                  <a:pt x="27" y="159"/>
                  <a:pt x="59" y="159"/>
                </a:cubicBezTo>
                <a:close/>
                <a:moveTo>
                  <a:pt x="34" y="100"/>
                </a:moveTo>
                <a:cubicBezTo>
                  <a:pt x="34" y="85"/>
                  <a:pt x="34" y="85"/>
                  <a:pt x="34" y="85"/>
                </a:cubicBezTo>
                <a:cubicBezTo>
                  <a:pt x="74" y="125"/>
                  <a:pt x="74" y="125"/>
                  <a:pt x="74" y="125"/>
                </a:cubicBezTo>
                <a:cubicBezTo>
                  <a:pt x="59" y="125"/>
                  <a:pt x="59" y="125"/>
                  <a:pt x="59" y="125"/>
                </a:cubicBezTo>
                <a:cubicBezTo>
                  <a:pt x="45" y="125"/>
                  <a:pt x="34" y="114"/>
                  <a:pt x="34" y="100"/>
                </a:cubicBezTo>
                <a:close/>
                <a:moveTo>
                  <a:pt x="715" y="125"/>
                </a:moveTo>
                <a:cubicBezTo>
                  <a:pt x="671" y="125"/>
                  <a:pt x="671" y="125"/>
                  <a:pt x="671" y="125"/>
                </a:cubicBezTo>
                <a:cubicBezTo>
                  <a:pt x="579" y="33"/>
                  <a:pt x="579" y="33"/>
                  <a:pt x="579" y="33"/>
                </a:cubicBezTo>
                <a:cubicBezTo>
                  <a:pt x="623" y="33"/>
                  <a:pt x="623" y="33"/>
                  <a:pt x="623" y="33"/>
                </a:cubicBezTo>
                <a:lnTo>
                  <a:pt x="715" y="125"/>
                </a:lnTo>
                <a:close/>
                <a:moveTo>
                  <a:pt x="670" y="33"/>
                </a:moveTo>
                <a:cubicBezTo>
                  <a:pt x="714" y="33"/>
                  <a:pt x="714" y="33"/>
                  <a:pt x="714" y="33"/>
                </a:cubicBezTo>
                <a:cubicBezTo>
                  <a:pt x="806" y="125"/>
                  <a:pt x="806" y="125"/>
                  <a:pt x="806" y="125"/>
                </a:cubicBezTo>
                <a:cubicBezTo>
                  <a:pt x="762" y="125"/>
                  <a:pt x="762" y="125"/>
                  <a:pt x="762" y="125"/>
                </a:cubicBezTo>
                <a:lnTo>
                  <a:pt x="670" y="33"/>
                </a:lnTo>
                <a:close/>
                <a:moveTo>
                  <a:pt x="623" y="125"/>
                </a:moveTo>
                <a:cubicBezTo>
                  <a:pt x="579" y="125"/>
                  <a:pt x="579" y="125"/>
                  <a:pt x="579" y="125"/>
                </a:cubicBezTo>
                <a:cubicBezTo>
                  <a:pt x="487" y="33"/>
                  <a:pt x="487" y="33"/>
                  <a:pt x="487" y="33"/>
                </a:cubicBezTo>
                <a:cubicBezTo>
                  <a:pt x="531" y="33"/>
                  <a:pt x="531" y="33"/>
                  <a:pt x="531" y="33"/>
                </a:cubicBezTo>
                <a:lnTo>
                  <a:pt x="623" y="125"/>
                </a:lnTo>
                <a:close/>
                <a:moveTo>
                  <a:pt x="532" y="125"/>
                </a:moveTo>
                <a:cubicBezTo>
                  <a:pt x="488" y="125"/>
                  <a:pt x="488" y="125"/>
                  <a:pt x="488" y="125"/>
                </a:cubicBezTo>
                <a:cubicBezTo>
                  <a:pt x="396" y="33"/>
                  <a:pt x="396" y="33"/>
                  <a:pt x="396" y="33"/>
                </a:cubicBezTo>
                <a:cubicBezTo>
                  <a:pt x="440" y="33"/>
                  <a:pt x="440" y="33"/>
                  <a:pt x="440" y="33"/>
                </a:cubicBezTo>
                <a:lnTo>
                  <a:pt x="532" y="125"/>
                </a:lnTo>
                <a:close/>
                <a:moveTo>
                  <a:pt x="441" y="125"/>
                </a:moveTo>
                <a:cubicBezTo>
                  <a:pt x="397" y="125"/>
                  <a:pt x="397" y="125"/>
                  <a:pt x="397" y="125"/>
                </a:cubicBezTo>
                <a:cubicBezTo>
                  <a:pt x="305" y="33"/>
                  <a:pt x="305" y="33"/>
                  <a:pt x="305" y="33"/>
                </a:cubicBezTo>
                <a:cubicBezTo>
                  <a:pt x="349" y="33"/>
                  <a:pt x="349" y="33"/>
                  <a:pt x="349" y="33"/>
                </a:cubicBezTo>
                <a:lnTo>
                  <a:pt x="441" y="125"/>
                </a:lnTo>
                <a:close/>
                <a:moveTo>
                  <a:pt x="350" y="125"/>
                </a:moveTo>
                <a:cubicBezTo>
                  <a:pt x="305" y="125"/>
                  <a:pt x="305" y="125"/>
                  <a:pt x="305" y="125"/>
                </a:cubicBezTo>
                <a:cubicBezTo>
                  <a:pt x="213" y="33"/>
                  <a:pt x="213" y="33"/>
                  <a:pt x="213" y="33"/>
                </a:cubicBezTo>
                <a:cubicBezTo>
                  <a:pt x="258" y="33"/>
                  <a:pt x="258" y="33"/>
                  <a:pt x="258" y="33"/>
                </a:cubicBezTo>
                <a:lnTo>
                  <a:pt x="350" y="125"/>
                </a:lnTo>
                <a:close/>
                <a:moveTo>
                  <a:pt x="258" y="125"/>
                </a:moveTo>
                <a:cubicBezTo>
                  <a:pt x="215" y="125"/>
                  <a:pt x="215" y="125"/>
                  <a:pt x="215" y="125"/>
                </a:cubicBezTo>
                <a:cubicBezTo>
                  <a:pt x="123" y="33"/>
                  <a:pt x="123" y="33"/>
                  <a:pt x="123" y="33"/>
                </a:cubicBezTo>
                <a:cubicBezTo>
                  <a:pt x="166" y="33"/>
                  <a:pt x="166" y="33"/>
                  <a:pt x="166" y="33"/>
                </a:cubicBezTo>
                <a:lnTo>
                  <a:pt x="258" y="125"/>
                </a:lnTo>
                <a:close/>
                <a:moveTo>
                  <a:pt x="853" y="125"/>
                </a:moveTo>
                <a:cubicBezTo>
                  <a:pt x="762" y="33"/>
                  <a:pt x="762" y="33"/>
                  <a:pt x="762" y="33"/>
                </a:cubicBezTo>
                <a:cubicBezTo>
                  <a:pt x="806" y="33"/>
                  <a:pt x="806" y="33"/>
                  <a:pt x="806" y="33"/>
                </a:cubicBezTo>
                <a:cubicBezTo>
                  <a:pt x="898" y="125"/>
                  <a:pt x="898" y="125"/>
                  <a:pt x="898" y="125"/>
                </a:cubicBezTo>
                <a:cubicBezTo>
                  <a:pt x="898" y="125"/>
                  <a:pt x="898" y="125"/>
                  <a:pt x="898" y="125"/>
                </a:cubicBezTo>
                <a:lnTo>
                  <a:pt x="853" y="125"/>
                </a:lnTo>
                <a:close/>
                <a:moveTo>
                  <a:pt x="923" y="58"/>
                </a:moveTo>
                <a:cubicBezTo>
                  <a:pt x="923" y="100"/>
                  <a:pt x="923" y="100"/>
                  <a:pt x="923" y="100"/>
                </a:cubicBezTo>
                <a:cubicBezTo>
                  <a:pt x="923" y="101"/>
                  <a:pt x="922" y="102"/>
                  <a:pt x="922" y="102"/>
                </a:cubicBezTo>
                <a:cubicBezTo>
                  <a:pt x="853" y="33"/>
                  <a:pt x="853" y="33"/>
                  <a:pt x="853" y="33"/>
                </a:cubicBezTo>
                <a:cubicBezTo>
                  <a:pt x="898" y="33"/>
                  <a:pt x="898" y="33"/>
                  <a:pt x="898" y="33"/>
                </a:cubicBezTo>
                <a:cubicBezTo>
                  <a:pt x="912" y="33"/>
                  <a:pt x="923" y="45"/>
                  <a:pt x="923" y="58"/>
                </a:cubicBezTo>
                <a:close/>
                <a:moveTo>
                  <a:pt x="59" y="33"/>
                </a:moveTo>
                <a:cubicBezTo>
                  <a:pt x="75" y="33"/>
                  <a:pt x="75" y="33"/>
                  <a:pt x="75" y="33"/>
                </a:cubicBezTo>
                <a:cubicBezTo>
                  <a:pt x="167" y="125"/>
                  <a:pt x="167" y="125"/>
                  <a:pt x="167" y="125"/>
                </a:cubicBezTo>
                <a:cubicBezTo>
                  <a:pt x="121" y="125"/>
                  <a:pt x="121" y="125"/>
                  <a:pt x="121" y="125"/>
                </a:cubicBezTo>
                <a:cubicBezTo>
                  <a:pt x="39" y="43"/>
                  <a:pt x="39" y="43"/>
                  <a:pt x="39" y="43"/>
                </a:cubicBezTo>
                <a:cubicBezTo>
                  <a:pt x="44" y="37"/>
                  <a:pt x="51" y="33"/>
                  <a:pt x="59" y="33"/>
                </a:cubicBezTo>
                <a:close/>
                <a:moveTo>
                  <a:pt x="59" y="33"/>
                </a:moveTo>
                <a:cubicBezTo>
                  <a:pt x="59" y="33"/>
                  <a:pt x="59" y="33"/>
                  <a:pt x="59" y="33"/>
                </a:cubicBezTo>
                <a:moveTo>
                  <a:pt x="592" y="537"/>
                </a:moveTo>
                <a:cubicBezTo>
                  <a:pt x="409" y="441"/>
                  <a:pt x="409" y="441"/>
                  <a:pt x="409" y="441"/>
                </a:cubicBezTo>
                <a:cubicBezTo>
                  <a:pt x="371" y="421"/>
                  <a:pt x="334" y="444"/>
                  <a:pt x="334" y="486"/>
                </a:cubicBezTo>
                <a:cubicBezTo>
                  <a:pt x="334" y="715"/>
                  <a:pt x="334" y="715"/>
                  <a:pt x="334" y="715"/>
                </a:cubicBezTo>
                <a:cubicBezTo>
                  <a:pt x="334" y="750"/>
                  <a:pt x="354" y="765"/>
                  <a:pt x="375" y="765"/>
                </a:cubicBezTo>
                <a:cubicBezTo>
                  <a:pt x="385" y="765"/>
                  <a:pt x="396" y="761"/>
                  <a:pt x="407" y="754"/>
                </a:cubicBezTo>
                <a:cubicBezTo>
                  <a:pt x="597" y="624"/>
                  <a:pt x="597" y="624"/>
                  <a:pt x="597" y="624"/>
                </a:cubicBezTo>
                <a:cubicBezTo>
                  <a:pt x="615" y="612"/>
                  <a:pt x="624" y="596"/>
                  <a:pt x="623" y="579"/>
                </a:cubicBezTo>
                <a:cubicBezTo>
                  <a:pt x="622" y="562"/>
                  <a:pt x="611" y="547"/>
                  <a:pt x="592" y="537"/>
                </a:cubicBezTo>
                <a:close/>
                <a:moveTo>
                  <a:pt x="579" y="596"/>
                </a:moveTo>
                <a:cubicBezTo>
                  <a:pt x="388" y="726"/>
                  <a:pt x="388" y="726"/>
                  <a:pt x="388" y="726"/>
                </a:cubicBezTo>
                <a:cubicBezTo>
                  <a:pt x="383" y="729"/>
                  <a:pt x="378" y="732"/>
                  <a:pt x="375" y="732"/>
                </a:cubicBezTo>
                <a:cubicBezTo>
                  <a:pt x="368" y="732"/>
                  <a:pt x="367" y="719"/>
                  <a:pt x="367" y="715"/>
                </a:cubicBezTo>
                <a:cubicBezTo>
                  <a:pt x="367" y="486"/>
                  <a:pt x="367" y="486"/>
                  <a:pt x="367" y="486"/>
                </a:cubicBezTo>
                <a:cubicBezTo>
                  <a:pt x="367" y="479"/>
                  <a:pt x="369" y="466"/>
                  <a:pt x="380" y="466"/>
                </a:cubicBezTo>
                <a:cubicBezTo>
                  <a:pt x="384" y="466"/>
                  <a:pt x="388" y="468"/>
                  <a:pt x="393" y="470"/>
                </a:cubicBezTo>
                <a:cubicBezTo>
                  <a:pt x="577" y="567"/>
                  <a:pt x="577" y="567"/>
                  <a:pt x="577" y="567"/>
                </a:cubicBezTo>
                <a:cubicBezTo>
                  <a:pt x="585" y="571"/>
                  <a:pt x="589" y="576"/>
                  <a:pt x="590" y="581"/>
                </a:cubicBezTo>
                <a:cubicBezTo>
                  <a:pt x="590" y="586"/>
                  <a:pt x="586" y="591"/>
                  <a:pt x="579" y="596"/>
                </a:cubicBezTo>
                <a:close/>
                <a:moveTo>
                  <a:pt x="579" y="596"/>
                </a:moveTo>
                <a:cubicBezTo>
                  <a:pt x="579" y="596"/>
                  <a:pt x="579" y="596"/>
                  <a:pt x="579" y="5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20454938" y="3403603"/>
            <a:ext cx="454026" cy="657226"/>
          </a:xfrm>
          <a:custGeom>
            <a:avLst/>
            <a:gdLst>
              <a:gd name="T0" fmla="*/ 578 w 657"/>
              <a:gd name="T1" fmla="*/ 308 h 954"/>
              <a:gd name="T2" fmla="*/ 578 w 657"/>
              <a:gd name="T3" fmla="*/ 250 h 954"/>
              <a:gd name="T4" fmla="*/ 329 w 657"/>
              <a:gd name="T5" fmla="*/ 0 h 954"/>
              <a:gd name="T6" fmla="*/ 79 w 657"/>
              <a:gd name="T7" fmla="*/ 250 h 954"/>
              <a:gd name="T8" fmla="*/ 79 w 657"/>
              <a:gd name="T9" fmla="*/ 308 h 954"/>
              <a:gd name="T10" fmla="*/ 0 w 657"/>
              <a:gd name="T11" fmla="*/ 406 h 954"/>
              <a:gd name="T12" fmla="*/ 0 w 657"/>
              <a:gd name="T13" fmla="*/ 854 h 954"/>
              <a:gd name="T14" fmla="*/ 100 w 657"/>
              <a:gd name="T15" fmla="*/ 954 h 954"/>
              <a:gd name="T16" fmla="*/ 557 w 657"/>
              <a:gd name="T17" fmla="*/ 954 h 954"/>
              <a:gd name="T18" fmla="*/ 657 w 657"/>
              <a:gd name="T19" fmla="*/ 854 h 954"/>
              <a:gd name="T20" fmla="*/ 657 w 657"/>
              <a:gd name="T21" fmla="*/ 406 h 954"/>
              <a:gd name="T22" fmla="*/ 578 w 657"/>
              <a:gd name="T23" fmla="*/ 308 h 954"/>
              <a:gd name="T24" fmla="*/ 112 w 657"/>
              <a:gd name="T25" fmla="*/ 250 h 954"/>
              <a:gd name="T26" fmla="*/ 329 w 657"/>
              <a:gd name="T27" fmla="*/ 34 h 954"/>
              <a:gd name="T28" fmla="*/ 545 w 657"/>
              <a:gd name="T29" fmla="*/ 250 h 954"/>
              <a:gd name="T30" fmla="*/ 545 w 657"/>
              <a:gd name="T31" fmla="*/ 306 h 954"/>
              <a:gd name="T32" fmla="*/ 112 w 657"/>
              <a:gd name="T33" fmla="*/ 306 h 954"/>
              <a:gd name="T34" fmla="*/ 112 w 657"/>
              <a:gd name="T35" fmla="*/ 250 h 954"/>
              <a:gd name="T36" fmla="*/ 624 w 657"/>
              <a:gd name="T37" fmla="*/ 854 h 954"/>
              <a:gd name="T38" fmla="*/ 557 w 657"/>
              <a:gd name="T39" fmla="*/ 921 h 954"/>
              <a:gd name="T40" fmla="*/ 100 w 657"/>
              <a:gd name="T41" fmla="*/ 921 h 954"/>
              <a:gd name="T42" fmla="*/ 33 w 657"/>
              <a:gd name="T43" fmla="*/ 854 h 954"/>
              <a:gd name="T44" fmla="*/ 33 w 657"/>
              <a:gd name="T45" fmla="*/ 406 h 954"/>
              <a:gd name="T46" fmla="*/ 96 w 657"/>
              <a:gd name="T47" fmla="*/ 340 h 954"/>
              <a:gd name="T48" fmla="*/ 100 w 657"/>
              <a:gd name="T49" fmla="*/ 339 h 954"/>
              <a:gd name="T50" fmla="*/ 561 w 657"/>
              <a:gd name="T51" fmla="*/ 339 h 954"/>
              <a:gd name="T52" fmla="*/ 624 w 657"/>
              <a:gd name="T53" fmla="*/ 406 h 954"/>
              <a:gd name="T54" fmla="*/ 624 w 657"/>
              <a:gd name="T55" fmla="*/ 854 h 954"/>
              <a:gd name="T56" fmla="*/ 624 w 657"/>
              <a:gd name="T57" fmla="*/ 854 h 954"/>
              <a:gd name="T58" fmla="*/ 624 w 657"/>
              <a:gd name="T59" fmla="*/ 854 h 954"/>
              <a:gd name="T60" fmla="*/ 329 w 657"/>
              <a:gd name="T61" fmla="*/ 466 h 954"/>
              <a:gd name="T62" fmla="*/ 230 w 657"/>
              <a:gd name="T63" fmla="*/ 564 h 954"/>
              <a:gd name="T64" fmla="*/ 264 w 657"/>
              <a:gd name="T65" fmla="*/ 638 h 954"/>
              <a:gd name="T66" fmla="*/ 264 w 657"/>
              <a:gd name="T67" fmla="*/ 729 h 954"/>
              <a:gd name="T68" fmla="*/ 329 w 657"/>
              <a:gd name="T69" fmla="*/ 794 h 954"/>
              <a:gd name="T70" fmla="*/ 393 w 657"/>
              <a:gd name="T71" fmla="*/ 729 h 954"/>
              <a:gd name="T72" fmla="*/ 393 w 657"/>
              <a:gd name="T73" fmla="*/ 638 h 954"/>
              <a:gd name="T74" fmla="*/ 427 w 657"/>
              <a:gd name="T75" fmla="*/ 564 h 954"/>
              <a:gd name="T76" fmla="*/ 329 w 657"/>
              <a:gd name="T77" fmla="*/ 466 h 954"/>
              <a:gd name="T78" fmla="*/ 367 w 657"/>
              <a:gd name="T79" fmla="*/ 617 h 954"/>
              <a:gd name="T80" fmla="*/ 360 w 657"/>
              <a:gd name="T81" fmla="*/ 622 h 954"/>
              <a:gd name="T82" fmla="*/ 360 w 657"/>
              <a:gd name="T83" fmla="*/ 729 h 954"/>
              <a:gd name="T84" fmla="*/ 329 w 657"/>
              <a:gd name="T85" fmla="*/ 760 h 954"/>
              <a:gd name="T86" fmla="*/ 298 w 657"/>
              <a:gd name="T87" fmla="*/ 729 h 954"/>
              <a:gd name="T88" fmla="*/ 298 w 657"/>
              <a:gd name="T89" fmla="*/ 622 h 954"/>
              <a:gd name="T90" fmla="*/ 291 w 657"/>
              <a:gd name="T91" fmla="*/ 617 h 954"/>
              <a:gd name="T92" fmla="*/ 264 w 657"/>
              <a:gd name="T93" fmla="*/ 564 h 954"/>
              <a:gd name="T94" fmla="*/ 329 w 657"/>
              <a:gd name="T95" fmla="*/ 500 h 954"/>
              <a:gd name="T96" fmla="*/ 393 w 657"/>
              <a:gd name="T97" fmla="*/ 564 h 954"/>
              <a:gd name="T98" fmla="*/ 367 w 657"/>
              <a:gd name="T99" fmla="*/ 617 h 954"/>
              <a:gd name="T100" fmla="*/ 367 w 657"/>
              <a:gd name="T101" fmla="*/ 617 h 954"/>
              <a:gd name="T102" fmla="*/ 367 w 657"/>
              <a:gd name="T103" fmla="*/ 617 h 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57" h="954">
                <a:moveTo>
                  <a:pt x="578" y="308"/>
                </a:moveTo>
                <a:cubicBezTo>
                  <a:pt x="578" y="250"/>
                  <a:pt x="578" y="250"/>
                  <a:pt x="578" y="250"/>
                </a:cubicBezTo>
                <a:cubicBezTo>
                  <a:pt x="578" y="113"/>
                  <a:pt x="466" y="0"/>
                  <a:pt x="329" y="0"/>
                </a:cubicBezTo>
                <a:cubicBezTo>
                  <a:pt x="191" y="0"/>
                  <a:pt x="79" y="113"/>
                  <a:pt x="79" y="250"/>
                </a:cubicBezTo>
                <a:cubicBezTo>
                  <a:pt x="79" y="308"/>
                  <a:pt x="79" y="308"/>
                  <a:pt x="79" y="308"/>
                </a:cubicBezTo>
                <a:cubicBezTo>
                  <a:pt x="33" y="318"/>
                  <a:pt x="0" y="358"/>
                  <a:pt x="0" y="406"/>
                </a:cubicBezTo>
                <a:cubicBezTo>
                  <a:pt x="0" y="854"/>
                  <a:pt x="0" y="854"/>
                  <a:pt x="0" y="854"/>
                </a:cubicBezTo>
                <a:cubicBezTo>
                  <a:pt x="0" y="909"/>
                  <a:pt x="45" y="954"/>
                  <a:pt x="100" y="954"/>
                </a:cubicBezTo>
                <a:cubicBezTo>
                  <a:pt x="557" y="954"/>
                  <a:pt x="557" y="954"/>
                  <a:pt x="557" y="954"/>
                </a:cubicBezTo>
                <a:cubicBezTo>
                  <a:pt x="613" y="954"/>
                  <a:pt x="657" y="909"/>
                  <a:pt x="657" y="854"/>
                </a:cubicBezTo>
                <a:cubicBezTo>
                  <a:pt x="657" y="406"/>
                  <a:pt x="657" y="406"/>
                  <a:pt x="657" y="406"/>
                </a:cubicBezTo>
                <a:cubicBezTo>
                  <a:pt x="657" y="358"/>
                  <a:pt x="624" y="318"/>
                  <a:pt x="578" y="308"/>
                </a:cubicBezTo>
                <a:close/>
                <a:moveTo>
                  <a:pt x="112" y="250"/>
                </a:moveTo>
                <a:cubicBezTo>
                  <a:pt x="112" y="131"/>
                  <a:pt x="209" y="34"/>
                  <a:pt x="329" y="34"/>
                </a:cubicBezTo>
                <a:cubicBezTo>
                  <a:pt x="448" y="34"/>
                  <a:pt x="545" y="131"/>
                  <a:pt x="545" y="250"/>
                </a:cubicBezTo>
                <a:cubicBezTo>
                  <a:pt x="545" y="306"/>
                  <a:pt x="545" y="306"/>
                  <a:pt x="545" y="306"/>
                </a:cubicBezTo>
                <a:cubicBezTo>
                  <a:pt x="112" y="306"/>
                  <a:pt x="112" y="306"/>
                  <a:pt x="112" y="306"/>
                </a:cubicBezTo>
                <a:lnTo>
                  <a:pt x="112" y="250"/>
                </a:lnTo>
                <a:close/>
                <a:moveTo>
                  <a:pt x="624" y="854"/>
                </a:moveTo>
                <a:cubicBezTo>
                  <a:pt x="624" y="891"/>
                  <a:pt x="594" y="921"/>
                  <a:pt x="557" y="921"/>
                </a:cubicBezTo>
                <a:cubicBezTo>
                  <a:pt x="100" y="921"/>
                  <a:pt x="100" y="921"/>
                  <a:pt x="100" y="921"/>
                </a:cubicBezTo>
                <a:cubicBezTo>
                  <a:pt x="63" y="921"/>
                  <a:pt x="33" y="891"/>
                  <a:pt x="33" y="854"/>
                </a:cubicBezTo>
                <a:cubicBezTo>
                  <a:pt x="33" y="406"/>
                  <a:pt x="33" y="406"/>
                  <a:pt x="33" y="406"/>
                </a:cubicBezTo>
                <a:cubicBezTo>
                  <a:pt x="33" y="370"/>
                  <a:pt x="61" y="341"/>
                  <a:pt x="96" y="340"/>
                </a:cubicBezTo>
                <a:cubicBezTo>
                  <a:pt x="100" y="339"/>
                  <a:pt x="100" y="339"/>
                  <a:pt x="100" y="339"/>
                </a:cubicBezTo>
                <a:cubicBezTo>
                  <a:pt x="561" y="339"/>
                  <a:pt x="561" y="339"/>
                  <a:pt x="561" y="339"/>
                </a:cubicBezTo>
                <a:cubicBezTo>
                  <a:pt x="596" y="341"/>
                  <a:pt x="624" y="370"/>
                  <a:pt x="624" y="406"/>
                </a:cubicBezTo>
                <a:lnTo>
                  <a:pt x="624" y="854"/>
                </a:lnTo>
                <a:close/>
                <a:moveTo>
                  <a:pt x="624" y="854"/>
                </a:moveTo>
                <a:cubicBezTo>
                  <a:pt x="624" y="854"/>
                  <a:pt x="624" y="854"/>
                  <a:pt x="624" y="854"/>
                </a:cubicBezTo>
                <a:moveTo>
                  <a:pt x="329" y="466"/>
                </a:moveTo>
                <a:cubicBezTo>
                  <a:pt x="274" y="466"/>
                  <a:pt x="230" y="510"/>
                  <a:pt x="230" y="564"/>
                </a:cubicBezTo>
                <a:cubicBezTo>
                  <a:pt x="230" y="593"/>
                  <a:pt x="243" y="620"/>
                  <a:pt x="264" y="638"/>
                </a:cubicBezTo>
                <a:cubicBezTo>
                  <a:pt x="264" y="729"/>
                  <a:pt x="264" y="729"/>
                  <a:pt x="264" y="729"/>
                </a:cubicBezTo>
                <a:cubicBezTo>
                  <a:pt x="264" y="765"/>
                  <a:pt x="293" y="794"/>
                  <a:pt x="329" y="794"/>
                </a:cubicBezTo>
                <a:cubicBezTo>
                  <a:pt x="364" y="794"/>
                  <a:pt x="393" y="765"/>
                  <a:pt x="393" y="729"/>
                </a:cubicBezTo>
                <a:cubicBezTo>
                  <a:pt x="393" y="638"/>
                  <a:pt x="393" y="638"/>
                  <a:pt x="393" y="638"/>
                </a:cubicBezTo>
                <a:cubicBezTo>
                  <a:pt x="414" y="620"/>
                  <a:pt x="427" y="593"/>
                  <a:pt x="427" y="564"/>
                </a:cubicBezTo>
                <a:cubicBezTo>
                  <a:pt x="427" y="510"/>
                  <a:pt x="383" y="466"/>
                  <a:pt x="329" y="466"/>
                </a:cubicBezTo>
                <a:close/>
                <a:moveTo>
                  <a:pt x="367" y="617"/>
                </a:moveTo>
                <a:cubicBezTo>
                  <a:pt x="360" y="622"/>
                  <a:pt x="360" y="622"/>
                  <a:pt x="360" y="622"/>
                </a:cubicBezTo>
                <a:cubicBezTo>
                  <a:pt x="360" y="729"/>
                  <a:pt x="360" y="729"/>
                  <a:pt x="360" y="729"/>
                </a:cubicBezTo>
                <a:cubicBezTo>
                  <a:pt x="360" y="746"/>
                  <a:pt x="346" y="760"/>
                  <a:pt x="329" y="760"/>
                </a:cubicBezTo>
                <a:cubicBezTo>
                  <a:pt x="311" y="760"/>
                  <a:pt x="298" y="746"/>
                  <a:pt x="298" y="729"/>
                </a:cubicBezTo>
                <a:cubicBezTo>
                  <a:pt x="298" y="622"/>
                  <a:pt x="298" y="622"/>
                  <a:pt x="298" y="622"/>
                </a:cubicBezTo>
                <a:cubicBezTo>
                  <a:pt x="291" y="617"/>
                  <a:pt x="291" y="617"/>
                  <a:pt x="291" y="617"/>
                </a:cubicBezTo>
                <a:cubicBezTo>
                  <a:pt x="274" y="604"/>
                  <a:pt x="264" y="585"/>
                  <a:pt x="264" y="564"/>
                </a:cubicBezTo>
                <a:cubicBezTo>
                  <a:pt x="264" y="529"/>
                  <a:pt x="293" y="500"/>
                  <a:pt x="329" y="500"/>
                </a:cubicBezTo>
                <a:cubicBezTo>
                  <a:pt x="364" y="500"/>
                  <a:pt x="393" y="529"/>
                  <a:pt x="393" y="564"/>
                </a:cubicBezTo>
                <a:cubicBezTo>
                  <a:pt x="393" y="585"/>
                  <a:pt x="384" y="604"/>
                  <a:pt x="367" y="617"/>
                </a:cubicBezTo>
                <a:close/>
                <a:moveTo>
                  <a:pt x="367" y="617"/>
                </a:moveTo>
                <a:cubicBezTo>
                  <a:pt x="367" y="617"/>
                  <a:pt x="367" y="617"/>
                  <a:pt x="367" y="61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22071013" y="9598026"/>
            <a:ext cx="307976" cy="663576"/>
          </a:xfrm>
          <a:custGeom>
            <a:avLst/>
            <a:gdLst>
              <a:gd name="T0" fmla="*/ 239 w 444"/>
              <a:gd name="T1" fmla="*/ 212 h 960"/>
              <a:gd name="T2" fmla="*/ 239 w 444"/>
              <a:gd name="T3" fmla="*/ 17 h 960"/>
              <a:gd name="T4" fmla="*/ 222 w 444"/>
              <a:gd name="T5" fmla="*/ 0 h 960"/>
              <a:gd name="T6" fmla="*/ 205 w 444"/>
              <a:gd name="T7" fmla="*/ 17 h 960"/>
              <a:gd name="T8" fmla="*/ 205 w 444"/>
              <a:gd name="T9" fmla="*/ 212 h 960"/>
              <a:gd name="T10" fmla="*/ 0 w 444"/>
              <a:gd name="T11" fmla="*/ 432 h 960"/>
              <a:gd name="T12" fmla="*/ 0 w 444"/>
              <a:gd name="T13" fmla="*/ 738 h 960"/>
              <a:gd name="T14" fmla="*/ 222 w 444"/>
              <a:gd name="T15" fmla="*/ 960 h 960"/>
              <a:gd name="T16" fmla="*/ 444 w 444"/>
              <a:gd name="T17" fmla="*/ 738 h 960"/>
              <a:gd name="T18" fmla="*/ 444 w 444"/>
              <a:gd name="T19" fmla="*/ 432 h 960"/>
              <a:gd name="T20" fmla="*/ 239 w 444"/>
              <a:gd name="T21" fmla="*/ 212 h 960"/>
              <a:gd name="T22" fmla="*/ 222 w 444"/>
              <a:gd name="T23" fmla="*/ 244 h 960"/>
              <a:gd name="T24" fmla="*/ 410 w 444"/>
              <a:gd name="T25" fmla="*/ 432 h 960"/>
              <a:gd name="T26" fmla="*/ 410 w 444"/>
              <a:gd name="T27" fmla="*/ 481 h 960"/>
              <a:gd name="T28" fmla="*/ 269 w 444"/>
              <a:gd name="T29" fmla="*/ 481 h 960"/>
              <a:gd name="T30" fmla="*/ 269 w 444"/>
              <a:gd name="T31" fmla="*/ 340 h 960"/>
              <a:gd name="T32" fmla="*/ 222 w 444"/>
              <a:gd name="T33" fmla="*/ 293 h 960"/>
              <a:gd name="T34" fmla="*/ 175 w 444"/>
              <a:gd name="T35" fmla="*/ 340 h 960"/>
              <a:gd name="T36" fmla="*/ 175 w 444"/>
              <a:gd name="T37" fmla="*/ 481 h 960"/>
              <a:gd name="T38" fmla="*/ 34 w 444"/>
              <a:gd name="T39" fmla="*/ 481 h 960"/>
              <a:gd name="T40" fmla="*/ 34 w 444"/>
              <a:gd name="T41" fmla="*/ 432 h 960"/>
              <a:gd name="T42" fmla="*/ 222 w 444"/>
              <a:gd name="T43" fmla="*/ 244 h 960"/>
              <a:gd name="T44" fmla="*/ 235 w 444"/>
              <a:gd name="T45" fmla="*/ 340 h 960"/>
              <a:gd name="T46" fmla="*/ 235 w 444"/>
              <a:gd name="T47" fmla="*/ 489 h 960"/>
              <a:gd name="T48" fmla="*/ 222 w 444"/>
              <a:gd name="T49" fmla="*/ 502 h 960"/>
              <a:gd name="T50" fmla="*/ 209 w 444"/>
              <a:gd name="T51" fmla="*/ 489 h 960"/>
              <a:gd name="T52" fmla="*/ 209 w 444"/>
              <a:gd name="T53" fmla="*/ 340 h 960"/>
              <a:gd name="T54" fmla="*/ 222 w 444"/>
              <a:gd name="T55" fmla="*/ 327 h 960"/>
              <a:gd name="T56" fmla="*/ 235 w 444"/>
              <a:gd name="T57" fmla="*/ 340 h 960"/>
              <a:gd name="T58" fmla="*/ 222 w 444"/>
              <a:gd name="T59" fmla="*/ 926 h 960"/>
              <a:gd name="T60" fmla="*/ 34 w 444"/>
              <a:gd name="T61" fmla="*/ 738 h 960"/>
              <a:gd name="T62" fmla="*/ 34 w 444"/>
              <a:gd name="T63" fmla="*/ 514 h 960"/>
              <a:gd name="T64" fmla="*/ 184 w 444"/>
              <a:gd name="T65" fmla="*/ 514 h 960"/>
              <a:gd name="T66" fmla="*/ 222 w 444"/>
              <a:gd name="T67" fmla="*/ 535 h 960"/>
              <a:gd name="T68" fmla="*/ 260 w 444"/>
              <a:gd name="T69" fmla="*/ 514 h 960"/>
              <a:gd name="T70" fmla="*/ 410 w 444"/>
              <a:gd name="T71" fmla="*/ 514 h 960"/>
              <a:gd name="T72" fmla="*/ 410 w 444"/>
              <a:gd name="T73" fmla="*/ 738 h 960"/>
              <a:gd name="T74" fmla="*/ 222 w 444"/>
              <a:gd name="T75" fmla="*/ 926 h 960"/>
              <a:gd name="T76" fmla="*/ 222 w 444"/>
              <a:gd name="T77" fmla="*/ 926 h 960"/>
              <a:gd name="T78" fmla="*/ 222 w 444"/>
              <a:gd name="T79" fmla="*/ 926 h 9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44" h="960">
                <a:moveTo>
                  <a:pt x="239" y="212"/>
                </a:moveTo>
                <a:cubicBezTo>
                  <a:pt x="239" y="17"/>
                  <a:pt x="239" y="17"/>
                  <a:pt x="239" y="17"/>
                </a:cubicBezTo>
                <a:cubicBezTo>
                  <a:pt x="239" y="7"/>
                  <a:pt x="231" y="0"/>
                  <a:pt x="222" y="0"/>
                </a:cubicBezTo>
                <a:cubicBezTo>
                  <a:pt x="213" y="0"/>
                  <a:pt x="205" y="7"/>
                  <a:pt x="205" y="17"/>
                </a:cubicBezTo>
                <a:cubicBezTo>
                  <a:pt x="205" y="212"/>
                  <a:pt x="205" y="212"/>
                  <a:pt x="205" y="212"/>
                </a:cubicBezTo>
                <a:cubicBezTo>
                  <a:pt x="91" y="220"/>
                  <a:pt x="0" y="316"/>
                  <a:pt x="0" y="432"/>
                </a:cubicBezTo>
                <a:cubicBezTo>
                  <a:pt x="0" y="738"/>
                  <a:pt x="0" y="738"/>
                  <a:pt x="0" y="738"/>
                </a:cubicBezTo>
                <a:cubicBezTo>
                  <a:pt x="0" y="860"/>
                  <a:pt x="100" y="960"/>
                  <a:pt x="222" y="960"/>
                </a:cubicBezTo>
                <a:cubicBezTo>
                  <a:pt x="344" y="960"/>
                  <a:pt x="444" y="860"/>
                  <a:pt x="444" y="738"/>
                </a:cubicBezTo>
                <a:cubicBezTo>
                  <a:pt x="444" y="432"/>
                  <a:pt x="444" y="432"/>
                  <a:pt x="444" y="432"/>
                </a:cubicBezTo>
                <a:cubicBezTo>
                  <a:pt x="444" y="316"/>
                  <a:pt x="353" y="220"/>
                  <a:pt x="239" y="212"/>
                </a:cubicBezTo>
                <a:close/>
                <a:moveTo>
                  <a:pt x="222" y="244"/>
                </a:moveTo>
                <a:cubicBezTo>
                  <a:pt x="326" y="244"/>
                  <a:pt x="410" y="328"/>
                  <a:pt x="410" y="432"/>
                </a:cubicBezTo>
                <a:cubicBezTo>
                  <a:pt x="410" y="481"/>
                  <a:pt x="410" y="481"/>
                  <a:pt x="410" y="481"/>
                </a:cubicBezTo>
                <a:cubicBezTo>
                  <a:pt x="269" y="481"/>
                  <a:pt x="269" y="481"/>
                  <a:pt x="269" y="481"/>
                </a:cubicBezTo>
                <a:cubicBezTo>
                  <a:pt x="269" y="340"/>
                  <a:pt x="269" y="340"/>
                  <a:pt x="269" y="340"/>
                </a:cubicBezTo>
                <a:cubicBezTo>
                  <a:pt x="269" y="314"/>
                  <a:pt x="248" y="293"/>
                  <a:pt x="222" y="293"/>
                </a:cubicBezTo>
                <a:cubicBezTo>
                  <a:pt x="196" y="293"/>
                  <a:pt x="175" y="314"/>
                  <a:pt x="175" y="340"/>
                </a:cubicBezTo>
                <a:cubicBezTo>
                  <a:pt x="175" y="481"/>
                  <a:pt x="175" y="481"/>
                  <a:pt x="175" y="481"/>
                </a:cubicBezTo>
                <a:cubicBezTo>
                  <a:pt x="34" y="481"/>
                  <a:pt x="34" y="481"/>
                  <a:pt x="34" y="481"/>
                </a:cubicBezTo>
                <a:cubicBezTo>
                  <a:pt x="34" y="432"/>
                  <a:pt x="34" y="432"/>
                  <a:pt x="34" y="432"/>
                </a:cubicBezTo>
                <a:cubicBezTo>
                  <a:pt x="34" y="328"/>
                  <a:pt x="118" y="244"/>
                  <a:pt x="222" y="244"/>
                </a:cubicBezTo>
                <a:close/>
                <a:moveTo>
                  <a:pt x="235" y="340"/>
                </a:moveTo>
                <a:cubicBezTo>
                  <a:pt x="235" y="489"/>
                  <a:pt x="235" y="489"/>
                  <a:pt x="235" y="489"/>
                </a:cubicBezTo>
                <a:cubicBezTo>
                  <a:pt x="235" y="496"/>
                  <a:pt x="229" y="502"/>
                  <a:pt x="222" y="502"/>
                </a:cubicBezTo>
                <a:cubicBezTo>
                  <a:pt x="215" y="502"/>
                  <a:pt x="209" y="496"/>
                  <a:pt x="209" y="489"/>
                </a:cubicBezTo>
                <a:cubicBezTo>
                  <a:pt x="209" y="340"/>
                  <a:pt x="209" y="340"/>
                  <a:pt x="209" y="340"/>
                </a:cubicBezTo>
                <a:cubicBezTo>
                  <a:pt x="209" y="332"/>
                  <a:pt x="215" y="327"/>
                  <a:pt x="222" y="327"/>
                </a:cubicBezTo>
                <a:cubicBezTo>
                  <a:pt x="229" y="327"/>
                  <a:pt x="235" y="332"/>
                  <a:pt x="235" y="340"/>
                </a:cubicBezTo>
                <a:close/>
                <a:moveTo>
                  <a:pt x="222" y="926"/>
                </a:moveTo>
                <a:cubicBezTo>
                  <a:pt x="118" y="926"/>
                  <a:pt x="34" y="842"/>
                  <a:pt x="34" y="738"/>
                </a:cubicBezTo>
                <a:cubicBezTo>
                  <a:pt x="34" y="514"/>
                  <a:pt x="34" y="514"/>
                  <a:pt x="34" y="514"/>
                </a:cubicBezTo>
                <a:cubicBezTo>
                  <a:pt x="184" y="514"/>
                  <a:pt x="184" y="514"/>
                  <a:pt x="184" y="514"/>
                </a:cubicBezTo>
                <a:cubicBezTo>
                  <a:pt x="193" y="527"/>
                  <a:pt x="206" y="535"/>
                  <a:pt x="222" y="535"/>
                </a:cubicBezTo>
                <a:cubicBezTo>
                  <a:pt x="238" y="535"/>
                  <a:pt x="251" y="527"/>
                  <a:pt x="260" y="514"/>
                </a:cubicBezTo>
                <a:cubicBezTo>
                  <a:pt x="410" y="514"/>
                  <a:pt x="410" y="514"/>
                  <a:pt x="410" y="514"/>
                </a:cubicBezTo>
                <a:cubicBezTo>
                  <a:pt x="410" y="738"/>
                  <a:pt x="410" y="738"/>
                  <a:pt x="410" y="738"/>
                </a:cubicBezTo>
                <a:cubicBezTo>
                  <a:pt x="410" y="842"/>
                  <a:pt x="326" y="926"/>
                  <a:pt x="222" y="926"/>
                </a:cubicBezTo>
                <a:close/>
                <a:moveTo>
                  <a:pt x="222" y="926"/>
                </a:moveTo>
                <a:cubicBezTo>
                  <a:pt x="222" y="926"/>
                  <a:pt x="222" y="926"/>
                  <a:pt x="222" y="92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1903414" y="11141077"/>
            <a:ext cx="514350" cy="657226"/>
          </a:xfrm>
          <a:custGeom>
            <a:avLst/>
            <a:gdLst>
              <a:gd name="T0" fmla="*/ 125 w 745"/>
              <a:gd name="T1" fmla="*/ 954 h 954"/>
              <a:gd name="T2" fmla="*/ 13 w 745"/>
              <a:gd name="T3" fmla="*/ 941 h 954"/>
              <a:gd name="T4" fmla="*/ 0 w 745"/>
              <a:gd name="T5" fmla="*/ 828 h 954"/>
              <a:gd name="T6" fmla="*/ 2 w 745"/>
              <a:gd name="T7" fmla="*/ 187 h 954"/>
              <a:gd name="T8" fmla="*/ 35 w 745"/>
              <a:gd name="T9" fmla="*/ 159 h 954"/>
              <a:gd name="T10" fmla="*/ 230 w 745"/>
              <a:gd name="T11" fmla="*/ 158 h 954"/>
              <a:gd name="T12" fmla="*/ 395 w 745"/>
              <a:gd name="T13" fmla="*/ 227 h 954"/>
              <a:gd name="T14" fmla="*/ 573 w 745"/>
              <a:gd name="T15" fmla="*/ 407 h 954"/>
              <a:gd name="T16" fmla="*/ 578 w 745"/>
              <a:gd name="T17" fmla="*/ 429 h 954"/>
              <a:gd name="T18" fmla="*/ 578 w 745"/>
              <a:gd name="T19" fmla="*/ 506 h 954"/>
              <a:gd name="T20" fmla="*/ 576 w 745"/>
              <a:gd name="T21" fmla="*/ 925 h 954"/>
              <a:gd name="T22" fmla="*/ 543 w 745"/>
              <a:gd name="T23" fmla="*/ 953 h 954"/>
              <a:gd name="T24" fmla="*/ 48 w 745"/>
              <a:gd name="T25" fmla="*/ 920 h 954"/>
              <a:gd name="T26" fmla="*/ 452 w 745"/>
              <a:gd name="T27" fmla="*/ 920 h 954"/>
              <a:gd name="T28" fmla="*/ 542 w 745"/>
              <a:gd name="T29" fmla="*/ 917 h 954"/>
              <a:gd name="T30" fmla="*/ 544 w 745"/>
              <a:gd name="T31" fmla="*/ 828 h 954"/>
              <a:gd name="T32" fmla="*/ 543 w 745"/>
              <a:gd name="T33" fmla="*/ 445 h 954"/>
              <a:gd name="T34" fmla="*/ 290 w 745"/>
              <a:gd name="T35" fmla="*/ 345 h 954"/>
              <a:gd name="T36" fmla="*/ 230 w 745"/>
              <a:gd name="T37" fmla="*/ 192 h 954"/>
              <a:gd name="T38" fmla="*/ 39 w 745"/>
              <a:gd name="T39" fmla="*/ 192 h 954"/>
              <a:gd name="T40" fmla="*/ 34 w 745"/>
              <a:gd name="T41" fmla="*/ 198 h 954"/>
              <a:gd name="T42" fmla="*/ 34 w 745"/>
              <a:gd name="T43" fmla="*/ 828 h 954"/>
              <a:gd name="T44" fmla="*/ 37 w 745"/>
              <a:gd name="T45" fmla="*/ 918 h 954"/>
              <a:gd name="T46" fmla="*/ 48 w 745"/>
              <a:gd name="T47" fmla="*/ 920 h 954"/>
              <a:gd name="T48" fmla="*/ 324 w 745"/>
              <a:gd name="T49" fmla="*/ 345 h 954"/>
              <a:gd name="T50" fmla="*/ 532 w 745"/>
              <a:gd name="T51" fmla="*/ 412 h 954"/>
              <a:gd name="T52" fmla="*/ 372 w 745"/>
              <a:gd name="T53" fmla="*/ 251 h 954"/>
              <a:gd name="T54" fmla="*/ 324 w 745"/>
              <a:gd name="T55" fmla="*/ 204 h 954"/>
              <a:gd name="T56" fmla="*/ 676 w 745"/>
              <a:gd name="T57" fmla="*/ 796 h 954"/>
              <a:gd name="T58" fmla="*/ 632 w 745"/>
              <a:gd name="T59" fmla="*/ 779 h 954"/>
              <a:gd name="T60" fmla="*/ 676 w 745"/>
              <a:gd name="T61" fmla="*/ 762 h 954"/>
              <a:gd name="T62" fmla="*/ 709 w 745"/>
              <a:gd name="T63" fmla="*/ 759 h 954"/>
              <a:gd name="T64" fmla="*/ 712 w 745"/>
              <a:gd name="T65" fmla="*/ 670 h 954"/>
              <a:gd name="T66" fmla="*/ 711 w 745"/>
              <a:gd name="T67" fmla="*/ 287 h 954"/>
              <a:gd name="T68" fmla="*/ 458 w 745"/>
              <a:gd name="T69" fmla="*/ 187 h 954"/>
              <a:gd name="T70" fmla="*/ 397 w 745"/>
              <a:gd name="T71" fmla="*/ 34 h 954"/>
              <a:gd name="T72" fmla="*/ 206 w 745"/>
              <a:gd name="T73" fmla="*/ 34 h 954"/>
              <a:gd name="T74" fmla="*/ 201 w 745"/>
              <a:gd name="T75" fmla="*/ 40 h 954"/>
              <a:gd name="T76" fmla="*/ 201 w 745"/>
              <a:gd name="T77" fmla="*/ 97 h 954"/>
              <a:gd name="T78" fmla="*/ 168 w 745"/>
              <a:gd name="T79" fmla="*/ 97 h 954"/>
              <a:gd name="T80" fmla="*/ 170 w 745"/>
              <a:gd name="T81" fmla="*/ 29 h 954"/>
              <a:gd name="T82" fmla="*/ 203 w 745"/>
              <a:gd name="T83" fmla="*/ 1 h 954"/>
              <a:gd name="T84" fmla="*/ 397 w 745"/>
              <a:gd name="T85" fmla="*/ 0 h 954"/>
              <a:gd name="T86" fmla="*/ 563 w 745"/>
              <a:gd name="T87" fmla="*/ 69 h 954"/>
              <a:gd name="T88" fmla="*/ 744 w 745"/>
              <a:gd name="T89" fmla="*/ 256 h 954"/>
              <a:gd name="T90" fmla="*/ 745 w 745"/>
              <a:gd name="T91" fmla="*/ 270 h 954"/>
              <a:gd name="T92" fmla="*/ 745 w 745"/>
              <a:gd name="T93" fmla="*/ 348 h 954"/>
              <a:gd name="T94" fmla="*/ 743 w 745"/>
              <a:gd name="T95" fmla="*/ 767 h 954"/>
              <a:gd name="T96" fmla="*/ 710 w 745"/>
              <a:gd name="T97" fmla="*/ 795 h 954"/>
              <a:gd name="T98" fmla="*/ 491 w 745"/>
              <a:gd name="T99" fmla="*/ 45 h 954"/>
              <a:gd name="T100" fmla="*/ 558 w 745"/>
              <a:gd name="T101" fmla="*/ 254 h 954"/>
              <a:gd name="T102" fmla="*/ 653 w 745"/>
              <a:gd name="T103" fmla="*/ 206 h 954"/>
              <a:gd name="T104" fmla="*/ 491 w 745"/>
              <a:gd name="T105" fmla="*/ 45 h 954"/>
              <a:gd name="T106" fmla="*/ 491 w 745"/>
              <a:gd name="T107" fmla="*/ 45 h 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45" h="954">
                <a:moveTo>
                  <a:pt x="452" y="954"/>
                </a:moveTo>
                <a:cubicBezTo>
                  <a:pt x="125" y="954"/>
                  <a:pt x="125" y="954"/>
                  <a:pt x="125" y="954"/>
                </a:cubicBezTo>
                <a:cubicBezTo>
                  <a:pt x="36" y="954"/>
                  <a:pt x="31" y="952"/>
                  <a:pt x="29" y="952"/>
                </a:cubicBezTo>
                <a:cubicBezTo>
                  <a:pt x="23" y="950"/>
                  <a:pt x="16" y="945"/>
                  <a:pt x="13" y="941"/>
                </a:cubicBezTo>
                <a:cubicBezTo>
                  <a:pt x="8" y="937"/>
                  <a:pt x="2" y="926"/>
                  <a:pt x="1" y="919"/>
                </a:cubicBezTo>
                <a:cubicBezTo>
                  <a:pt x="0" y="914"/>
                  <a:pt x="0" y="860"/>
                  <a:pt x="0" y="828"/>
                </a:cubicBezTo>
                <a:cubicBezTo>
                  <a:pt x="0" y="284"/>
                  <a:pt x="0" y="284"/>
                  <a:pt x="0" y="284"/>
                </a:cubicBezTo>
                <a:cubicBezTo>
                  <a:pt x="0" y="194"/>
                  <a:pt x="2" y="189"/>
                  <a:pt x="2" y="187"/>
                </a:cubicBezTo>
                <a:cubicBezTo>
                  <a:pt x="4" y="181"/>
                  <a:pt x="9" y="175"/>
                  <a:pt x="13" y="171"/>
                </a:cubicBezTo>
                <a:cubicBezTo>
                  <a:pt x="17" y="167"/>
                  <a:pt x="28" y="160"/>
                  <a:pt x="35" y="159"/>
                </a:cubicBezTo>
                <a:cubicBezTo>
                  <a:pt x="40" y="158"/>
                  <a:pt x="111" y="158"/>
                  <a:pt x="125" y="158"/>
                </a:cubicBezTo>
                <a:cubicBezTo>
                  <a:pt x="230" y="158"/>
                  <a:pt x="230" y="158"/>
                  <a:pt x="230" y="158"/>
                </a:cubicBezTo>
                <a:cubicBezTo>
                  <a:pt x="322" y="158"/>
                  <a:pt x="325" y="160"/>
                  <a:pt x="329" y="163"/>
                </a:cubicBezTo>
                <a:cubicBezTo>
                  <a:pt x="331" y="164"/>
                  <a:pt x="334" y="166"/>
                  <a:pt x="395" y="227"/>
                </a:cubicBezTo>
                <a:cubicBezTo>
                  <a:pt x="509" y="341"/>
                  <a:pt x="509" y="341"/>
                  <a:pt x="509" y="341"/>
                </a:cubicBezTo>
                <a:cubicBezTo>
                  <a:pt x="570" y="401"/>
                  <a:pt x="572" y="405"/>
                  <a:pt x="573" y="407"/>
                </a:cubicBezTo>
                <a:cubicBezTo>
                  <a:pt x="574" y="409"/>
                  <a:pt x="575" y="410"/>
                  <a:pt x="576" y="422"/>
                </a:cubicBezTo>
                <a:cubicBezTo>
                  <a:pt x="577" y="424"/>
                  <a:pt x="578" y="426"/>
                  <a:pt x="578" y="429"/>
                </a:cubicBezTo>
                <a:cubicBezTo>
                  <a:pt x="578" y="430"/>
                  <a:pt x="577" y="432"/>
                  <a:pt x="577" y="434"/>
                </a:cubicBezTo>
                <a:cubicBezTo>
                  <a:pt x="577" y="448"/>
                  <a:pt x="578" y="470"/>
                  <a:pt x="578" y="506"/>
                </a:cubicBezTo>
                <a:cubicBezTo>
                  <a:pt x="578" y="828"/>
                  <a:pt x="578" y="828"/>
                  <a:pt x="578" y="828"/>
                </a:cubicBezTo>
                <a:cubicBezTo>
                  <a:pt x="578" y="918"/>
                  <a:pt x="576" y="922"/>
                  <a:pt x="576" y="925"/>
                </a:cubicBezTo>
                <a:cubicBezTo>
                  <a:pt x="574" y="931"/>
                  <a:pt x="569" y="937"/>
                  <a:pt x="565" y="941"/>
                </a:cubicBezTo>
                <a:cubicBezTo>
                  <a:pt x="561" y="945"/>
                  <a:pt x="550" y="952"/>
                  <a:pt x="543" y="953"/>
                </a:cubicBezTo>
                <a:cubicBezTo>
                  <a:pt x="538" y="954"/>
                  <a:pt x="478" y="954"/>
                  <a:pt x="452" y="954"/>
                </a:cubicBezTo>
                <a:close/>
                <a:moveTo>
                  <a:pt x="48" y="920"/>
                </a:moveTo>
                <a:cubicBezTo>
                  <a:pt x="62" y="920"/>
                  <a:pt x="89" y="920"/>
                  <a:pt x="125" y="920"/>
                </a:cubicBezTo>
                <a:cubicBezTo>
                  <a:pt x="452" y="920"/>
                  <a:pt x="452" y="920"/>
                  <a:pt x="452" y="920"/>
                </a:cubicBezTo>
                <a:cubicBezTo>
                  <a:pt x="496" y="920"/>
                  <a:pt x="534" y="920"/>
                  <a:pt x="539" y="920"/>
                </a:cubicBezTo>
                <a:cubicBezTo>
                  <a:pt x="539" y="920"/>
                  <a:pt x="541" y="918"/>
                  <a:pt x="542" y="917"/>
                </a:cubicBezTo>
                <a:cubicBezTo>
                  <a:pt x="543" y="916"/>
                  <a:pt x="544" y="914"/>
                  <a:pt x="544" y="914"/>
                </a:cubicBezTo>
                <a:cubicBezTo>
                  <a:pt x="544" y="912"/>
                  <a:pt x="544" y="875"/>
                  <a:pt x="544" y="828"/>
                </a:cubicBezTo>
                <a:cubicBezTo>
                  <a:pt x="544" y="506"/>
                  <a:pt x="544" y="506"/>
                  <a:pt x="544" y="506"/>
                </a:cubicBezTo>
                <a:cubicBezTo>
                  <a:pt x="544" y="481"/>
                  <a:pt x="544" y="461"/>
                  <a:pt x="543" y="445"/>
                </a:cubicBezTo>
                <a:cubicBezTo>
                  <a:pt x="391" y="445"/>
                  <a:pt x="391" y="445"/>
                  <a:pt x="391" y="445"/>
                </a:cubicBezTo>
                <a:cubicBezTo>
                  <a:pt x="336" y="445"/>
                  <a:pt x="290" y="400"/>
                  <a:pt x="290" y="345"/>
                </a:cubicBezTo>
                <a:cubicBezTo>
                  <a:pt x="290" y="192"/>
                  <a:pt x="290" y="192"/>
                  <a:pt x="290" y="192"/>
                </a:cubicBezTo>
                <a:cubicBezTo>
                  <a:pt x="275" y="192"/>
                  <a:pt x="254" y="192"/>
                  <a:pt x="230" y="192"/>
                </a:cubicBezTo>
                <a:cubicBezTo>
                  <a:pt x="125" y="192"/>
                  <a:pt x="125" y="192"/>
                  <a:pt x="125" y="192"/>
                </a:cubicBezTo>
                <a:cubicBezTo>
                  <a:pt x="81" y="192"/>
                  <a:pt x="43" y="192"/>
                  <a:pt x="39" y="192"/>
                </a:cubicBezTo>
                <a:cubicBezTo>
                  <a:pt x="39" y="192"/>
                  <a:pt x="37" y="194"/>
                  <a:pt x="36" y="195"/>
                </a:cubicBezTo>
                <a:cubicBezTo>
                  <a:pt x="35" y="196"/>
                  <a:pt x="34" y="198"/>
                  <a:pt x="34" y="198"/>
                </a:cubicBezTo>
                <a:cubicBezTo>
                  <a:pt x="34" y="199"/>
                  <a:pt x="34" y="233"/>
                  <a:pt x="34" y="284"/>
                </a:cubicBezTo>
                <a:cubicBezTo>
                  <a:pt x="34" y="828"/>
                  <a:pt x="34" y="828"/>
                  <a:pt x="34" y="828"/>
                </a:cubicBezTo>
                <a:cubicBezTo>
                  <a:pt x="34" y="872"/>
                  <a:pt x="34" y="910"/>
                  <a:pt x="34" y="915"/>
                </a:cubicBezTo>
                <a:cubicBezTo>
                  <a:pt x="34" y="913"/>
                  <a:pt x="36" y="917"/>
                  <a:pt x="37" y="918"/>
                </a:cubicBezTo>
                <a:cubicBezTo>
                  <a:pt x="38" y="919"/>
                  <a:pt x="39" y="920"/>
                  <a:pt x="40" y="920"/>
                </a:cubicBezTo>
                <a:cubicBezTo>
                  <a:pt x="40" y="920"/>
                  <a:pt x="43" y="920"/>
                  <a:pt x="48" y="920"/>
                </a:cubicBezTo>
                <a:close/>
                <a:moveTo>
                  <a:pt x="324" y="204"/>
                </a:moveTo>
                <a:cubicBezTo>
                  <a:pt x="324" y="345"/>
                  <a:pt x="324" y="345"/>
                  <a:pt x="324" y="345"/>
                </a:cubicBezTo>
                <a:cubicBezTo>
                  <a:pt x="324" y="382"/>
                  <a:pt x="354" y="412"/>
                  <a:pt x="391" y="412"/>
                </a:cubicBezTo>
                <a:cubicBezTo>
                  <a:pt x="532" y="412"/>
                  <a:pt x="532" y="412"/>
                  <a:pt x="532" y="412"/>
                </a:cubicBezTo>
                <a:cubicBezTo>
                  <a:pt x="522" y="401"/>
                  <a:pt x="506" y="385"/>
                  <a:pt x="486" y="365"/>
                </a:cubicBezTo>
                <a:cubicBezTo>
                  <a:pt x="372" y="251"/>
                  <a:pt x="372" y="251"/>
                  <a:pt x="372" y="251"/>
                </a:cubicBezTo>
                <a:cubicBezTo>
                  <a:pt x="352" y="231"/>
                  <a:pt x="335" y="214"/>
                  <a:pt x="324" y="204"/>
                </a:cubicBezTo>
                <a:close/>
                <a:moveTo>
                  <a:pt x="324" y="204"/>
                </a:moveTo>
                <a:cubicBezTo>
                  <a:pt x="324" y="204"/>
                  <a:pt x="324" y="204"/>
                  <a:pt x="324" y="204"/>
                </a:cubicBezTo>
                <a:moveTo>
                  <a:pt x="676" y="796"/>
                </a:moveTo>
                <a:cubicBezTo>
                  <a:pt x="648" y="796"/>
                  <a:pt x="648" y="796"/>
                  <a:pt x="648" y="796"/>
                </a:cubicBezTo>
                <a:cubicBezTo>
                  <a:pt x="639" y="796"/>
                  <a:pt x="632" y="788"/>
                  <a:pt x="632" y="779"/>
                </a:cubicBezTo>
                <a:cubicBezTo>
                  <a:pt x="632" y="770"/>
                  <a:pt x="639" y="762"/>
                  <a:pt x="648" y="762"/>
                </a:cubicBezTo>
                <a:cubicBezTo>
                  <a:pt x="676" y="762"/>
                  <a:pt x="676" y="762"/>
                  <a:pt x="676" y="762"/>
                </a:cubicBezTo>
                <a:cubicBezTo>
                  <a:pt x="690" y="762"/>
                  <a:pt x="703" y="762"/>
                  <a:pt x="706" y="762"/>
                </a:cubicBezTo>
                <a:cubicBezTo>
                  <a:pt x="706" y="761"/>
                  <a:pt x="708" y="760"/>
                  <a:pt x="709" y="759"/>
                </a:cubicBezTo>
                <a:cubicBezTo>
                  <a:pt x="710" y="758"/>
                  <a:pt x="711" y="756"/>
                  <a:pt x="711" y="756"/>
                </a:cubicBezTo>
                <a:cubicBezTo>
                  <a:pt x="711" y="754"/>
                  <a:pt x="712" y="717"/>
                  <a:pt x="712" y="670"/>
                </a:cubicBezTo>
                <a:cubicBezTo>
                  <a:pt x="712" y="348"/>
                  <a:pt x="712" y="348"/>
                  <a:pt x="712" y="348"/>
                </a:cubicBezTo>
                <a:cubicBezTo>
                  <a:pt x="712" y="323"/>
                  <a:pt x="711" y="302"/>
                  <a:pt x="711" y="287"/>
                </a:cubicBezTo>
                <a:cubicBezTo>
                  <a:pt x="558" y="287"/>
                  <a:pt x="558" y="287"/>
                  <a:pt x="558" y="287"/>
                </a:cubicBezTo>
                <a:cubicBezTo>
                  <a:pt x="503" y="287"/>
                  <a:pt x="458" y="242"/>
                  <a:pt x="458" y="187"/>
                </a:cubicBezTo>
                <a:cubicBezTo>
                  <a:pt x="458" y="34"/>
                  <a:pt x="458" y="34"/>
                  <a:pt x="458" y="34"/>
                </a:cubicBezTo>
                <a:cubicBezTo>
                  <a:pt x="443" y="34"/>
                  <a:pt x="422" y="34"/>
                  <a:pt x="397" y="34"/>
                </a:cubicBezTo>
                <a:cubicBezTo>
                  <a:pt x="293" y="34"/>
                  <a:pt x="293" y="34"/>
                  <a:pt x="293" y="34"/>
                </a:cubicBezTo>
                <a:cubicBezTo>
                  <a:pt x="249" y="34"/>
                  <a:pt x="211" y="34"/>
                  <a:pt x="206" y="34"/>
                </a:cubicBezTo>
                <a:cubicBezTo>
                  <a:pt x="206" y="34"/>
                  <a:pt x="205" y="36"/>
                  <a:pt x="204" y="37"/>
                </a:cubicBezTo>
                <a:cubicBezTo>
                  <a:pt x="203" y="38"/>
                  <a:pt x="201" y="39"/>
                  <a:pt x="201" y="40"/>
                </a:cubicBezTo>
                <a:cubicBezTo>
                  <a:pt x="201" y="41"/>
                  <a:pt x="201" y="56"/>
                  <a:pt x="201" y="69"/>
                </a:cubicBezTo>
                <a:cubicBezTo>
                  <a:pt x="201" y="97"/>
                  <a:pt x="201" y="97"/>
                  <a:pt x="201" y="97"/>
                </a:cubicBezTo>
                <a:cubicBezTo>
                  <a:pt x="201" y="106"/>
                  <a:pt x="193" y="113"/>
                  <a:pt x="184" y="113"/>
                </a:cubicBezTo>
                <a:cubicBezTo>
                  <a:pt x="175" y="113"/>
                  <a:pt x="168" y="106"/>
                  <a:pt x="168" y="97"/>
                </a:cubicBezTo>
                <a:cubicBezTo>
                  <a:pt x="168" y="69"/>
                  <a:pt x="168" y="69"/>
                  <a:pt x="168" y="69"/>
                </a:cubicBezTo>
                <a:cubicBezTo>
                  <a:pt x="168" y="57"/>
                  <a:pt x="168" y="35"/>
                  <a:pt x="170" y="29"/>
                </a:cubicBezTo>
                <a:cubicBezTo>
                  <a:pt x="171" y="23"/>
                  <a:pt x="176" y="16"/>
                  <a:pt x="180" y="13"/>
                </a:cubicBezTo>
                <a:cubicBezTo>
                  <a:pt x="184" y="8"/>
                  <a:pt x="195" y="2"/>
                  <a:pt x="203" y="1"/>
                </a:cubicBezTo>
                <a:cubicBezTo>
                  <a:pt x="208" y="0"/>
                  <a:pt x="279" y="0"/>
                  <a:pt x="293" y="0"/>
                </a:cubicBezTo>
                <a:cubicBezTo>
                  <a:pt x="397" y="0"/>
                  <a:pt x="397" y="0"/>
                  <a:pt x="397" y="0"/>
                </a:cubicBezTo>
                <a:cubicBezTo>
                  <a:pt x="489" y="0"/>
                  <a:pt x="492" y="2"/>
                  <a:pt x="497" y="5"/>
                </a:cubicBezTo>
                <a:cubicBezTo>
                  <a:pt x="498" y="6"/>
                  <a:pt x="502" y="8"/>
                  <a:pt x="563" y="69"/>
                </a:cubicBezTo>
                <a:cubicBezTo>
                  <a:pt x="677" y="182"/>
                  <a:pt x="677" y="182"/>
                  <a:pt x="677" y="182"/>
                </a:cubicBezTo>
                <a:cubicBezTo>
                  <a:pt x="742" y="248"/>
                  <a:pt x="743" y="252"/>
                  <a:pt x="744" y="256"/>
                </a:cubicBezTo>
                <a:cubicBezTo>
                  <a:pt x="744" y="257"/>
                  <a:pt x="744" y="258"/>
                  <a:pt x="744" y="266"/>
                </a:cubicBezTo>
                <a:cubicBezTo>
                  <a:pt x="745" y="267"/>
                  <a:pt x="745" y="269"/>
                  <a:pt x="745" y="270"/>
                </a:cubicBezTo>
                <a:cubicBezTo>
                  <a:pt x="745" y="272"/>
                  <a:pt x="745" y="273"/>
                  <a:pt x="745" y="275"/>
                </a:cubicBezTo>
                <a:cubicBezTo>
                  <a:pt x="745" y="287"/>
                  <a:pt x="745" y="309"/>
                  <a:pt x="745" y="348"/>
                </a:cubicBezTo>
                <a:cubicBezTo>
                  <a:pt x="745" y="670"/>
                  <a:pt x="745" y="670"/>
                  <a:pt x="745" y="670"/>
                </a:cubicBezTo>
                <a:cubicBezTo>
                  <a:pt x="745" y="760"/>
                  <a:pt x="744" y="764"/>
                  <a:pt x="743" y="767"/>
                </a:cubicBezTo>
                <a:cubicBezTo>
                  <a:pt x="741" y="772"/>
                  <a:pt x="736" y="779"/>
                  <a:pt x="733" y="783"/>
                </a:cubicBezTo>
                <a:cubicBezTo>
                  <a:pt x="728" y="787"/>
                  <a:pt x="718" y="794"/>
                  <a:pt x="710" y="795"/>
                </a:cubicBezTo>
                <a:cubicBezTo>
                  <a:pt x="708" y="795"/>
                  <a:pt x="692" y="796"/>
                  <a:pt x="676" y="796"/>
                </a:cubicBezTo>
                <a:close/>
                <a:moveTo>
                  <a:pt x="491" y="45"/>
                </a:moveTo>
                <a:cubicBezTo>
                  <a:pt x="491" y="187"/>
                  <a:pt x="491" y="187"/>
                  <a:pt x="491" y="187"/>
                </a:cubicBezTo>
                <a:cubicBezTo>
                  <a:pt x="491" y="224"/>
                  <a:pt x="522" y="254"/>
                  <a:pt x="558" y="254"/>
                </a:cubicBezTo>
                <a:cubicBezTo>
                  <a:pt x="699" y="254"/>
                  <a:pt x="699" y="254"/>
                  <a:pt x="699" y="254"/>
                </a:cubicBezTo>
                <a:cubicBezTo>
                  <a:pt x="689" y="243"/>
                  <a:pt x="673" y="226"/>
                  <a:pt x="653" y="206"/>
                </a:cubicBezTo>
                <a:cubicBezTo>
                  <a:pt x="539" y="92"/>
                  <a:pt x="539" y="92"/>
                  <a:pt x="539" y="92"/>
                </a:cubicBezTo>
                <a:cubicBezTo>
                  <a:pt x="519" y="73"/>
                  <a:pt x="502" y="56"/>
                  <a:pt x="491" y="45"/>
                </a:cubicBezTo>
                <a:close/>
                <a:moveTo>
                  <a:pt x="491" y="45"/>
                </a:moveTo>
                <a:cubicBezTo>
                  <a:pt x="491" y="45"/>
                  <a:pt x="491" y="45"/>
                  <a:pt x="491" y="4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21896387" y="8032752"/>
            <a:ext cx="660400" cy="660400"/>
          </a:xfrm>
          <a:custGeom>
            <a:avLst/>
            <a:gdLst>
              <a:gd name="T0" fmla="*/ 34 w 956"/>
              <a:gd name="T1" fmla="*/ 353 h 955"/>
              <a:gd name="T2" fmla="*/ 59 w 956"/>
              <a:gd name="T3" fmla="*/ 34 h 955"/>
              <a:gd name="T4" fmla="*/ 370 w 956"/>
              <a:gd name="T5" fmla="*/ 17 h 955"/>
              <a:gd name="T6" fmla="*/ 59 w 956"/>
              <a:gd name="T7" fmla="*/ 0 h 955"/>
              <a:gd name="T8" fmla="*/ 0 w 956"/>
              <a:gd name="T9" fmla="*/ 353 h 955"/>
              <a:gd name="T10" fmla="*/ 17 w 956"/>
              <a:gd name="T11" fmla="*/ 370 h 955"/>
              <a:gd name="T12" fmla="*/ 897 w 956"/>
              <a:gd name="T13" fmla="*/ 0 h 955"/>
              <a:gd name="T14" fmla="*/ 586 w 956"/>
              <a:gd name="T15" fmla="*/ 17 h 955"/>
              <a:gd name="T16" fmla="*/ 897 w 956"/>
              <a:gd name="T17" fmla="*/ 34 h 955"/>
              <a:gd name="T18" fmla="*/ 922 w 956"/>
              <a:gd name="T19" fmla="*/ 353 h 955"/>
              <a:gd name="T20" fmla="*/ 956 w 956"/>
              <a:gd name="T21" fmla="*/ 353 h 955"/>
              <a:gd name="T22" fmla="*/ 897 w 956"/>
              <a:gd name="T23" fmla="*/ 0 h 955"/>
              <a:gd name="T24" fmla="*/ 897 w 956"/>
              <a:gd name="T25" fmla="*/ 0 h 955"/>
              <a:gd name="T26" fmla="*/ 922 w 956"/>
              <a:gd name="T27" fmla="*/ 603 h 955"/>
              <a:gd name="T28" fmla="*/ 897 w 956"/>
              <a:gd name="T29" fmla="*/ 922 h 955"/>
              <a:gd name="T30" fmla="*/ 586 w 956"/>
              <a:gd name="T31" fmla="*/ 939 h 955"/>
              <a:gd name="T32" fmla="*/ 897 w 956"/>
              <a:gd name="T33" fmla="*/ 955 h 955"/>
              <a:gd name="T34" fmla="*/ 956 w 956"/>
              <a:gd name="T35" fmla="*/ 603 h 955"/>
              <a:gd name="T36" fmla="*/ 939 w 956"/>
              <a:gd name="T37" fmla="*/ 586 h 955"/>
              <a:gd name="T38" fmla="*/ 353 w 956"/>
              <a:gd name="T39" fmla="*/ 922 h 955"/>
              <a:gd name="T40" fmla="*/ 34 w 956"/>
              <a:gd name="T41" fmla="*/ 897 h 955"/>
              <a:gd name="T42" fmla="*/ 17 w 956"/>
              <a:gd name="T43" fmla="*/ 586 h 955"/>
              <a:gd name="T44" fmla="*/ 0 w 956"/>
              <a:gd name="T45" fmla="*/ 897 h 955"/>
              <a:gd name="T46" fmla="*/ 353 w 956"/>
              <a:gd name="T47" fmla="*/ 955 h 955"/>
              <a:gd name="T48" fmla="*/ 353 w 956"/>
              <a:gd name="T49" fmla="*/ 922 h 955"/>
              <a:gd name="T50" fmla="*/ 353 w 956"/>
              <a:gd name="T51" fmla="*/ 922 h 955"/>
              <a:gd name="T52" fmla="*/ 84 w 956"/>
              <a:gd name="T53" fmla="*/ 771 h 955"/>
              <a:gd name="T54" fmla="*/ 813 w 956"/>
              <a:gd name="T55" fmla="*/ 830 h 955"/>
              <a:gd name="T56" fmla="*/ 872 w 956"/>
              <a:gd name="T57" fmla="*/ 186 h 955"/>
              <a:gd name="T58" fmla="*/ 143 w 956"/>
              <a:gd name="T59" fmla="*/ 127 h 955"/>
              <a:gd name="T60" fmla="*/ 839 w 956"/>
              <a:gd name="T61" fmla="*/ 186 h 955"/>
              <a:gd name="T62" fmla="*/ 813 w 956"/>
              <a:gd name="T63" fmla="*/ 796 h 955"/>
              <a:gd name="T64" fmla="*/ 118 w 956"/>
              <a:gd name="T65" fmla="*/ 771 h 955"/>
              <a:gd name="T66" fmla="*/ 143 w 956"/>
              <a:gd name="T67" fmla="*/ 161 h 955"/>
              <a:gd name="T68" fmla="*/ 839 w 956"/>
              <a:gd name="T69" fmla="*/ 186 h 955"/>
              <a:gd name="T70" fmla="*/ 839 w 956"/>
              <a:gd name="T71" fmla="*/ 186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56" h="955">
                <a:moveTo>
                  <a:pt x="17" y="370"/>
                </a:moveTo>
                <a:cubicBezTo>
                  <a:pt x="26" y="370"/>
                  <a:pt x="34" y="362"/>
                  <a:pt x="34" y="353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45"/>
                  <a:pt x="45" y="34"/>
                  <a:pt x="59" y="34"/>
                </a:cubicBezTo>
                <a:cubicBezTo>
                  <a:pt x="353" y="34"/>
                  <a:pt x="353" y="34"/>
                  <a:pt x="353" y="34"/>
                </a:cubicBezTo>
                <a:cubicBezTo>
                  <a:pt x="363" y="34"/>
                  <a:pt x="370" y="26"/>
                  <a:pt x="370" y="17"/>
                </a:cubicBezTo>
                <a:cubicBezTo>
                  <a:pt x="370" y="8"/>
                  <a:pt x="363" y="0"/>
                  <a:pt x="353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0" y="26"/>
                  <a:pt x="0" y="59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362"/>
                  <a:pt x="8" y="370"/>
                  <a:pt x="17" y="370"/>
                </a:cubicBezTo>
                <a:close/>
                <a:moveTo>
                  <a:pt x="17" y="370"/>
                </a:moveTo>
                <a:cubicBezTo>
                  <a:pt x="17" y="370"/>
                  <a:pt x="17" y="370"/>
                  <a:pt x="17" y="370"/>
                </a:cubicBezTo>
                <a:moveTo>
                  <a:pt x="897" y="0"/>
                </a:moveTo>
                <a:cubicBezTo>
                  <a:pt x="603" y="0"/>
                  <a:pt x="603" y="0"/>
                  <a:pt x="603" y="0"/>
                </a:cubicBezTo>
                <a:cubicBezTo>
                  <a:pt x="594" y="0"/>
                  <a:pt x="586" y="8"/>
                  <a:pt x="586" y="17"/>
                </a:cubicBezTo>
                <a:cubicBezTo>
                  <a:pt x="586" y="26"/>
                  <a:pt x="594" y="34"/>
                  <a:pt x="603" y="34"/>
                </a:cubicBezTo>
                <a:cubicBezTo>
                  <a:pt x="897" y="34"/>
                  <a:pt x="897" y="34"/>
                  <a:pt x="897" y="34"/>
                </a:cubicBezTo>
                <a:cubicBezTo>
                  <a:pt x="911" y="34"/>
                  <a:pt x="922" y="45"/>
                  <a:pt x="922" y="59"/>
                </a:cubicBezTo>
                <a:cubicBezTo>
                  <a:pt x="922" y="353"/>
                  <a:pt x="922" y="353"/>
                  <a:pt x="922" y="353"/>
                </a:cubicBezTo>
                <a:cubicBezTo>
                  <a:pt x="922" y="362"/>
                  <a:pt x="930" y="370"/>
                  <a:pt x="939" y="370"/>
                </a:cubicBezTo>
                <a:cubicBezTo>
                  <a:pt x="948" y="370"/>
                  <a:pt x="956" y="362"/>
                  <a:pt x="956" y="353"/>
                </a:cubicBezTo>
                <a:cubicBezTo>
                  <a:pt x="956" y="59"/>
                  <a:pt x="956" y="59"/>
                  <a:pt x="956" y="59"/>
                </a:cubicBezTo>
                <a:cubicBezTo>
                  <a:pt x="956" y="26"/>
                  <a:pt x="930" y="0"/>
                  <a:pt x="897" y="0"/>
                </a:cubicBezTo>
                <a:close/>
                <a:moveTo>
                  <a:pt x="897" y="0"/>
                </a:moveTo>
                <a:cubicBezTo>
                  <a:pt x="897" y="0"/>
                  <a:pt x="897" y="0"/>
                  <a:pt x="897" y="0"/>
                </a:cubicBezTo>
                <a:moveTo>
                  <a:pt x="939" y="586"/>
                </a:moveTo>
                <a:cubicBezTo>
                  <a:pt x="930" y="586"/>
                  <a:pt x="922" y="593"/>
                  <a:pt x="922" y="603"/>
                </a:cubicBezTo>
                <a:cubicBezTo>
                  <a:pt x="922" y="897"/>
                  <a:pt x="922" y="897"/>
                  <a:pt x="922" y="897"/>
                </a:cubicBezTo>
                <a:cubicBezTo>
                  <a:pt x="922" y="911"/>
                  <a:pt x="911" y="922"/>
                  <a:pt x="897" y="922"/>
                </a:cubicBezTo>
                <a:cubicBezTo>
                  <a:pt x="603" y="922"/>
                  <a:pt x="603" y="922"/>
                  <a:pt x="603" y="922"/>
                </a:cubicBezTo>
                <a:cubicBezTo>
                  <a:pt x="594" y="922"/>
                  <a:pt x="586" y="929"/>
                  <a:pt x="586" y="939"/>
                </a:cubicBezTo>
                <a:cubicBezTo>
                  <a:pt x="586" y="948"/>
                  <a:pt x="594" y="955"/>
                  <a:pt x="603" y="955"/>
                </a:cubicBezTo>
                <a:cubicBezTo>
                  <a:pt x="897" y="955"/>
                  <a:pt x="897" y="955"/>
                  <a:pt x="897" y="955"/>
                </a:cubicBezTo>
                <a:cubicBezTo>
                  <a:pt x="930" y="955"/>
                  <a:pt x="956" y="929"/>
                  <a:pt x="956" y="897"/>
                </a:cubicBezTo>
                <a:cubicBezTo>
                  <a:pt x="956" y="603"/>
                  <a:pt x="956" y="603"/>
                  <a:pt x="956" y="603"/>
                </a:cubicBezTo>
                <a:cubicBezTo>
                  <a:pt x="956" y="593"/>
                  <a:pt x="948" y="586"/>
                  <a:pt x="939" y="586"/>
                </a:cubicBezTo>
                <a:close/>
                <a:moveTo>
                  <a:pt x="939" y="586"/>
                </a:moveTo>
                <a:cubicBezTo>
                  <a:pt x="939" y="586"/>
                  <a:pt x="939" y="586"/>
                  <a:pt x="939" y="586"/>
                </a:cubicBezTo>
                <a:moveTo>
                  <a:pt x="353" y="922"/>
                </a:moveTo>
                <a:cubicBezTo>
                  <a:pt x="59" y="922"/>
                  <a:pt x="59" y="922"/>
                  <a:pt x="59" y="922"/>
                </a:cubicBezTo>
                <a:cubicBezTo>
                  <a:pt x="45" y="922"/>
                  <a:pt x="34" y="911"/>
                  <a:pt x="34" y="897"/>
                </a:cubicBezTo>
                <a:cubicBezTo>
                  <a:pt x="34" y="603"/>
                  <a:pt x="34" y="603"/>
                  <a:pt x="34" y="603"/>
                </a:cubicBezTo>
                <a:cubicBezTo>
                  <a:pt x="34" y="593"/>
                  <a:pt x="26" y="586"/>
                  <a:pt x="17" y="586"/>
                </a:cubicBezTo>
                <a:cubicBezTo>
                  <a:pt x="8" y="586"/>
                  <a:pt x="0" y="593"/>
                  <a:pt x="0" y="603"/>
                </a:cubicBezTo>
                <a:cubicBezTo>
                  <a:pt x="0" y="897"/>
                  <a:pt x="0" y="897"/>
                  <a:pt x="0" y="897"/>
                </a:cubicBezTo>
                <a:cubicBezTo>
                  <a:pt x="0" y="929"/>
                  <a:pt x="27" y="955"/>
                  <a:pt x="59" y="955"/>
                </a:cubicBezTo>
                <a:cubicBezTo>
                  <a:pt x="353" y="955"/>
                  <a:pt x="353" y="955"/>
                  <a:pt x="353" y="955"/>
                </a:cubicBezTo>
                <a:cubicBezTo>
                  <a:pt x="363" y="955"/>
                  <a:pt x="370" y="948"/>
                  <a:pt x="370" y="939"/>
                </a:cubicBezTo>
                <a:cubicBezTo>
                  <a:pt x="370" y="929"/>
                  <a:pt x="363" y="922"/>
                  <a:pt x="353" y="922"/>
                </a:cubicBezTo>
                <a:close/>
                <a:moveTo>
                  <a:pt x="353" y="922"/>
                </a:moveTo>
                <a:cubicBezTo>
                  <a:pt x="353" y="922"/>
                  <a:pt x="353" y="922"/>
                  <a:pt x="353" y="922"/>
                </a:cubicBezTo>
                <a:moveTo>
                  <a:pt x="84" y="186"/>
                </a:moveTo>
                <a:cubicBezTo>
                  <a:pt x="84" y="771"/>
                  <a:pt x="84" y="771"/>
                  <a:pt x="84" y="771"/>
                </a:cubicBezTo>
                <a:cubicBezTo>
                  <a:pt x="84" y="803"/>
                  <a:pt x="110" y="830"/>
                  <a:pt x="143" y="830"/>
                </a:cubicBezTo>
                <a:cubicBezTo>
                  <a:pt x="813" y="830"/>
                  <a:pt x="813" y="830"/>
                  <a:pt x="813" y="830"/>
                </a:cubicBezTo>
                <a:cubicBezTo>
                  <a:pt x="846" y="830"/>
                  <a:pt x="872" y="803"/>
                  <a:pt x="872" y="771"/>
                </a:cubicBezTo>
                <a:cubicBezTo>
                  <a:pt x="872" y="186"/>
                  <a:pt x="872" y="186"/>
                  <a:pt x="872" y="186"/>
                </a:cubicBezTo>
                <a:cubicBezTo>
                  <a:pt x="872" y="154"/>
                  <a:pt x="846" y="127"/>
                  <a:pt x="813" y="127"/>
                </a:cubicBezTo>
                <a:cubicBezTo>
                  <a:pt x="143" y="127"/>
                  <a:pt x="143" y="127"/>
                  <a:pt x="143" y="127"/>
                </a:cubicBezTo>
                <a:cubicBezTo>
                  <a:pt x="110" y="127"/>
                  <a:pt x="84" y="154"/>
                  <a:pt x="84" y="186"/>
                </a:cubicBezTo>
                <a:close/>
                <a:moveTo>
                  <a:pt x="839" y="186"/>
                </a:moveTo>
                <a:cubicBezTo>
                  <a:pt x="839" y="771"/>
                  <a:pt x="839" y="771"/>
                  <a:pt x="839" y="771"/>
                </a:cubicBezTo>
                <a:cubicBezTo>
                  <a:pt x="839" y="785"/>
                  <a:pt x="827" y="796"/>
                  <a:pt x="813" y="796"/>
                </a:cubicBezTo>
                <a:cubicBezTo>
                  <a:pt x="143" y="796"/>
                  <a:pt x="143" y="796"/>
                  <a:pt x="143" y="796"/>
                </a:cubicBezTo>
                <a:cubicBezTo>
                  <a:pt x="129" y="796"/>
                  <a:pt x="118" y="785"/>
                  <a:pt x="118" y="771"/>
                </a:cubicBezTo>
                <a:cubicBezTo>
                  <a:pt x="118" y="186"/>
                  <a:pt x="118" y="186"/>
                  <a:pt x="118" y="186"/>
                </a:cubicBezTo>
                <a:cubicBezTo>
                  <a:pt x="118" y="172"/>
                  <a:pt x="129" y="161"/>
                  <a:pt x="143" y="161"/>
                </a:cubicBezTo>
                <a:cubicBezTo>
                  <a:pt x="813" y="161"/>
                  <a:pt x="813" y="161"/>
                  <a:pt x="813" y="161"/>
                </a:cubicBezTo>
                <a:cubicBezTo>
                  <a:pt x="827" y="161"/>
                  <a:pt x="839" y="172"/>
                  <a:pt x="839" y="186"/>
                </a:cubicBezTo>
                <a:close/>
                <a:moveTo>
                  <a:pt x="839" y="186"/>
                </a:moveTo>
                <a:cubicBezTo>
                  <a:pt x="839" y="186"/>
                  <a:pt x="839" y="186"/>
                  <a:pt x="839" y="18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3503613" y="1914526"/>
            <a:ext cx="409576" cy="660400"/>
          </a:xfrm>
          <a:custGeom>
            <a:avLst/>
            <a:gdLst>
              <a:gd name="T0" fmla="*/ 528 w 589"/>
              <a:gd name="T1" fmla="*/ 111 h 957"/>
              <a:gd name="T2" fmla="*/ 278 w 589"/>
              <a:gd name="T3" fmla="*/ 43 h 957"/>
              <a:gd name="T4" fmla="*/ 235 w 589"/>
              <a:gd name="T5" fmla="*/ 158 h 957"/>
              <a:gd name="T6" fmla="*/ 210 w 589"/>
              <a:gd name="T7" fmla="*/ 212 h 957"/>
              <a:gd name="T8" fmla="*/ 78 w 589"/>
              <a:gd name="T9" fmla="*/ 428 h 957"/>
              <a:gd name="T10" fmla="*/ 0 w 589"/>
              <a:gd name="T11" fmla="*/ 491 h 957"/>
              <a:gd name="T12" fmla="*/ 75 w 589"/>
              <a:gd name="T13" fmla="*/ 554 h 957"/>
              <a:gd name="T14" fmla="*/ 67 w 589"/>
              <a:gd name="T15" fmla="*/ 940 h 957"/>
              <a:gd name="T16" fmla="*/ 329 w 589"/>
              <a:gd name="T17" fmla="*/ 957 h 957"/>
              <a:gd name="T18" fmla="*/ 218 w 589"/>
              <a:gd name="T19" fmla="*/ 802 h 957"/>
              <a:gd name="T20" fmla="*/ 128 w 589"/>
              <a:gd name="T21" fmla="*/ 491 h 957"/>
              <a:gd name="T22" fmla="*/ 248 w 589"/>
              <a:gd name="T23" fmla="*/ 271 h 957"/>
              <a:gd name="T24" fmla="*/ 292 w 589"/>
              <a:gd name="T25" fmla="*/ 274 h 957"/>
              <a:gd name="T26" fmla="*/ 356 w 589"/>
              <a:gd name="T27" fmla="*/ 349 h 957"/>
              <a:gd name="T28" fmla="*/ 540 w 589"/>
              <a:gd name="T29" fmla="*/ 186 h 957"/>
              <a:gd name="T30" fmla="*/ 311 w 589"/>
              <a:gd name="T31" fmla="*/ 923 h 957"/>
              <a:gd name="T32" fmla="*/ 207 w 589"/>
              <a:gd name="T33" fmla="*/ 834 h 957"/>
              <a:gd name="T34" fmla="*/ 33 w 589"/>
              <a:gd name="T35" fmla="*/ 491 h 957"/>
              <a:gd name="T36" fmla="*/ 94 w 589"/>
              <a:gd name="T37" fmla="*/ 491 h 957"/>
              <a:gd name="T38" fmla="*/ 78 w 589"/>
              <a:gd name="T39" fmla="*/ 516 h 957"/>
              <a:gd name="T40" fmla="*/ 64 w 589"/>
              <a:gd name="T41" fmla="*/ 521 h 957"/>
              <a:gd name="T42" fmla="*/ 244 w 589"/>
              <a:gd name="T43" fmla="*/ 212 h 957"/>
              <a:gd name="T44" fmla="*/ 276 w 589"/>
              <a:gd name="T45" fmla="*/ 242 h 957"/>
              <a:gd name="T46" fmla="*/ 516 w 589"/>
              <a:gd name="T47" fmla="*/ 162 h 957"/>
              <a:gd name="T48" fmla="*/ 345 w 589"/>
              <a:gd name="T49" fmla="*/ 307 h 957"/>
              <a:gd name="T50" fmla="*/ 273 w 589"/>
              <a:gd name="T51" fmla="*/ 96 h 957"/>
              <a:gd name="T52" fmla="*/ 333 w 589"/>
              <a:gd name="T53" fmla="*/ 56 h 957"/>
              <a:gd name="T54" fmla="*/ 513 w 589"/>
              <a:gd name="T55" fmla="*/ 141 h 957"/>
              <a:gd name="T56" fmla="*/ 516 w 589"/>
              <a:gd name="T57" fmla="*/ 162 h 957"/>
              <a:gd name="T58" fmla="*/ 516 w 589"/>
              <a:gd name="T59" fmla="*/ 162 h 957"/>
              <a:gd name="T60" fmla="*/ 536 w 589"/>
              <a:gd name="T61" fmla="*/ 220 h 957"/>
              <a:gd name="T62" fmla="*/ 424 w 589"/>
              <a:gd name="T63" fmla="*/ 339 h 957"/>
              <a:gd name="T64" fmla="*/ 473 w 589"/>
              <a:gd name="T65" fmla="*/ 365 h 957"/>
              <a:gd name="T66" fmla="*/ 562 w 589"/>
              <a:gd name="T67" fmla="*/ 222 h 957"/>
              <a:gd name="T68" fmla="*/ 471 w 589"/>
              <a:gd name="T69" fmla="*/ 331 h 957"/>
              <a:gd name="T70" fmla="*/ 518 w 589"/>
              <a:gd name="T71" fmla="*/ 309 h 957"/>
              <a:gd name="T72" fmla="*/ 518 w 589"/>
              <a:gd name="T73" fmla="*/ 309 h 957"/>
              <a:gd name="T74" fmla="*/ 230 w 589"/>
              <a:gd name="T75" fmla="*/ 77 h 957"/>
              <a:gd name="T76" fmla="*/ 276 w 589"/>
              <a:gd name="T77" fmla="*/ 7 h 957"/>
              <a:gd name="T78" fmla="*/ 206 w 589"/>
              <a:gd name="T79" fmla="*/ 53 h 957"/>
              <a:gd name="T80" fmla="*/ 218 w 589"/>
              <a:gd name="T81" fmla="*/ 81 h 957"/>
              <a:gd name="T82" fmla="*/ 218 w 589"/>
              <a:gd name="T83" fmla="*/ 81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89" h="957">
                <a:moveTo>
                  <a:pt x="555" y="145"/>
                </a:moveTo>
                <a:cubicBezTo>
                  <a:pt x="552" y="130"/>
                  <a:pt x="543" y="118"/>
                  <a:pt x="528" y="111"/>
                </a:cubicBezTo>
                <a:cubicBezTo>
                  <a:pt x="365" y="29"/>
                  <a:pt x="365" y="29"/>
                  <a:pt x="365" y="29"/>
                </a:cubicBezTo>
                <a:cubicBezTo>
                  <a:pt x="338" y="16"/>
                  <a:pt x="299" y="23"/>
                  <a:pt x="278" y="43"/>
                </a:cubicBezTo>
                <a:cubicBezTo>
                  <a:pt x="249" y="72"/>
                  <a:pt x="249" y="72"/>
                  <a:pt x="249" y="72"/>
                </a:cubicBezTo>
                <a:cubicBezTo>
                  <a:pt x="228" y="93"/>
                  <a:pt x="222" y="131"/>
                  <a:pt x="235" y="158"/>
                </a:cubicBezTo>
                <a:cubicBezTo>
                  <a:pt x="236" y="161"/>
                  <a:pt x="236" y="161"/>
                  <a:pt x="236" y="161"/>
                </a:cubicBezTo>
                <a:cubicBezTo>
                  <a:pt x="220" y="173"/>
                  <a:pt x="210" y="192"/>
                  <a:pt x="210" y="212"/>
                </a:cubicBezTo>
                <a:cubicBezTo>
                  <a:pt x="210" y="226"/>
                  <a:pt x="215" y="239"/>
                  <a:pt x="222" y="249"/>
                </a:cubicBezTo>
                <a:cubicBezTo>
                  <a:pt x="78" y="428"/>
                  <a:pt x="78" y="428"/>
                  <a:pt x="78" y="428"/>
                </a:cubicBezTo>
                <a:cubicBezTo>
                  <a:pt x="73" y="427"/>
                  <a:pt x="69" y="427"/>
                  <a:pt x="64" y="427"/>
                </a:cubicBezTo>
                <a:cubicBezTo>
                  <a:pt x="28" y="427"/>
                  <a:pt x="0" y="455"/>
                  <a:pt x="0" y="491"/>
                </a:cubicBezTo>
                <a:cubicBezTo>
                  <a:pt x="0" y="526"/>
                  <a:pt x="28" y="555"/>
                  <a:pt x="64" y="555"/>
                </a:cubicBezTo>
                <a:cubicBezTo>
                  <a:pt x="68" y="555"/>
                  <a:pt x="71" y="554"/>
                  <a:pt x="75" y="554"/>
                </a:cubicBezTo>
                <a:cubicBezTo>
                  <a:pt x="182" y="803"/>
                  <a:pt x="182" y="803"/>
                  <a:pt x="182" y="803"/>
                </a:cubicBezTo>
                <a:cubicBezTo>
                  <a:pt x="117" y="815"/>
                  <a:pt x="67" y="871"/>
                  <a:pt x="67" y="940"/>
                </a:cubicBezTo>
                <a:cubicBezTo>
                  <a:pt x="67" y="949"/>
                  <a:pt x="75" y="957"/>
                  <a:pt x="84" y="957"/>
                </a:cubicBezTo>
                <a:cubicBezTo>
                  <a:pt x="329" y="957"/>
                  <a:pt x="329" y="957"/>
                  <a:pt x="329" y="957"/>
                </a:cubicBezTo>
                <a:cubicBezTo>
                  <a:pt x="338" y="957"/>
                  <a:pt x="346" y="949"/>
                  <a:pt x="346" y="940"/>
                </a:cubicBezTo>
                <a:cubicBezTo>
                  <a:pt x="346" y="867"/>
                  <a:pt x="289" y="808"/>
                  <a:pt x="218" y="802"/>
                </a:cubicBezTo>
                <a:cubicBezTo>
                  <a:pt x="105" y="539"/>
                  <a:pt x="105" y="539"/>
                  <a:pt x="105" y="539"/>
                </a:cubicBezTo>
                <a:cubicBezTo>
                  <a:pt x="119" y="527"/>
                  <a:pt x="128" y="510"/>
                  <a:pt x="128" y="491"/>
                </a:cubicBezTo>
                <a:cubicBezTo>
                  <a:pt x="128" y="473"/>
                  <a:pt x="120" y="457"/>
                  <a:pt x="108" y="445"/>
                </a:cubicBezTo>
                <a:cubicBezTo>
                  <a:pt x="248" y="271"/>
                  <a:pt x="248" y="271"/>
                  <a:pt x="248" y="271"/>
                </a:cubicBezTo>
                <a:cubicBezTo>
                  <a:pt x="256" y="274"/>
                  <a:pt x="265" y="276"/>
                  <a:pt x="274" y="276"/>
                </a:cubicBezTo>
                <a:cubicBezTo>
                  <a:pt x="280" y="276"/>
                  <a:pt x="286" y="275"/>
                  <a:pt x="292" y="274"/>
                </a:cubicBezTo>
                <a:cubicBezTo>
                  <a:pt x="315" y="322"/>
                  <a:pt x="315" y="322"/>
                  <a:pt x="315" y="322"/>
                </a:cubicBezTo>
                <a:cubicBezTo>
                  <a:pt x="324" y="339"/>
                  <a:pt x="339" y="349"/>
                  <a:pt x="356" y="349"/>
                </a:cubicBezTo>
                <a:cubicBezTo>
                  <a:pt x="369" y="349"/>
                  <a:pt x="381" y="344"/>
                  <a:pt x="390" y="335"/>
                </a:cubicBezTo>
                <a:cubicBezTo>
                  <a:pt x="540" y="186"/>
                  <a:pt x="540" y="186"/>
                  <a:pt x="540" y="186"/>
                </a:cubicBezTo>
                <a:cubicBezTo>
                  <a:pt x="552" y="174"/>
                  <a:pt x="557" y="159"/>
                  <a:pt x="555" y="145"/>
                </a:cubicBezTo>
                <a:close/>
                <a:moveTo>
                  <a:pt x="311" y="923"/>
                </a:moveTo>
                <a:cubicBezTo>
                  <a:pt x="103" y="923"/>
                  <a:pt x="103" y="923"/>
                  <a:pt x="103" y="923"/>
                </a:cubicBezTo>
                <a:cubicBezTo>
                  <a:pt x="111" y="873"/>
                  <a:pt x="154" y="834"/>
                  <a:pt x="207" y="834"/>
                </a:cubicBezTo>
                <a:cubicBezTo>
                  <a:pt x="259" y="834"/>
                  <a:pt x="302" y="873"/>
                  <a:pt x="311" y="923"/>
                </a:cubicBezTo>
                <a:close/>
                <a:moveTo>
                  <a:pt x="33" y="491"/>
                </a:moveTo>
                <a:cubicBezTo>
                  <a:pt x="33" y="474"/>
                  <a:pt x="47" y="460"/>
                  <a:pt x="64" y="460"/>
                </a:cubicBezTo>
                <a:cubicBezTo>
                  <a:pt x="80" y="460"/>
                  <a:pt x="94" y="474"/>
                  <a:pt x="94" y="491"/>
                </a:cubicBezTo>
                <a:cubicBezTo>
                  <a:pt x="94" y="501"/>
                  <a:pt x="88" y="510"/>
                  <a:pt x="80" y="515"/>
                </a:cubicBezTo>
                <a:cubicBezTo>
                  <a:pt x="79" y="516"/>
                  <a:pt x="78" y="516"/>
                  <a:pt x="78" y="516"/>
                </a:cubicBezTo>
                <a:cubicBezTo>
                  <a:pt x="76" y="517"/>
                  <a:pt x="74" y="518"/>
                  <a:pt x="73" y="519"/>
                </a:cubicBezTo>
                <a:cubicBezTo>
                  <a:pt x="70" y="520"/>
                  <a:pt x="67" y="521"/>
                  <a:pt x="64" y="521"/>
                </a:cubicBezTo>
                <a:cubicBezTo>
                  <a:pt x="47" y="521"/>
                  <a:pt x="33" y="507"/>
                  <a:pt x="33" y="491"/>
                </a:cubicBezTo>
                <a:close/>
                <a:moveTo>
                  <a:pt x="244" y="212"/>
                </a:moveTo>
                <a:cubicBezTo>
                  <a:pt x="244" y="205"/>
                  <a:pt x="247" y="198"/>
                  <a:pt x="252" y="192"/>
                </a:cubicBezTo>
                <a:cubicBezTo>
                  <a:pt x="276" y="242"/>
                  <a:pt x="276" y="242"/>
                  <a:pt x="276" y="242"/>
                </a:cubicBezTo>
                <a:cubicBezTo>
                  <a:pt x="260" y="242"/>
                  <a:pt x="244" y="230"/>
                  <a:pt x="244" y="212"/>
                </a:cubicBezTo>
                <a:close/>
                <a:moveTo>
                  <a:pt x="516" y="162"/>
                </a:moveTo>
                <a:cubicBezTo>
                  <a:pt x="367" y="311"/>
                  <a:pt x="367" y="311"/>
                  <a:pt x="367" y="311"/>
                </a:cubicBezTo>
                <a:cubicBezTo>
                  <a:pt x="357" y="320"/>
                  <a:pt x="348" y="312"/>
                  <a:pt x="345" y="307"/>
                </a:cubicBezTo>
                <a:cubicBezTo>
                  <a:pt x="265" y="143"/>
                  <a:pt x="265" y="143"/>
                  <a:pt x="265" y="143"/>
                </a:cubicBezTo>
                <a:cubicBezTo>
                  <a:pt x="258" y="129"/>
                  <a:pt x="262" y="107"/>
                  <a:pt x="273" y="96"/>
                </a:cubicBezTo>
                <a:cubicBezTo>
                  <a:pt x="302" y="67"/>
                  <a:pt x="302" y="67"/>
                  <a:pt x="302" y="67"/>
                </a:cubicBezTo>
                <a:cubicBezTo>
                  <a:pt x="309" y="60"/>
                  <a:pt x="321" y="56"/>
                  <a:pt x="333" y="56"/>
                </a:cubicBezTo>
                <a:cubicBezTo>
                  <a:pt x="339" y="56"/>
                  <a:pt x="345" y="57"/>
                  <a:pt x="350" y="59"/>
                </a:cubicBezTo>
                <a:cubicBezTo>
                  <a:pt x="513" y="141"/>
                  <a:pt x="513" y="141"/>
                  <a:pt x="513" y="141"/>
                </a:cubicBezTo>
                <a:cubicBezTo>
                  <a:pt x="518" y="143"/>
                  <a:pt x="521" y="146"/>
                  <a:pt x="521" y="150"/>
                </a:cubicBezTo>
                <a:cubicBezTo>
                  <a:pt x="522" y="154"/>
                  <a:pt x="520" y="158"/>
                  <a:pt x="516" y="162"/>
                </a:cubicBezTo>
                <a:close/>
                <a:moveTo>
                  <a:pt x="516" y="162"/>
                </a:moveTo>
                <a:cubicBezTo>
                  <a:pt x="516" y="162"/>
                  <a:pt x="516" y="162"/>
                  <a:pt x="516" y="162"/>
                </a:cubicBezTo>
                <a:moveTo>
                  <a:pt x="562" y="222"/>
                </a:moveTo>
                <a:cubicBezTo>
                  <a:pt x="557" y="214"/>
                  <a:pt x="543" y="213"/>
                  <a:pt x="536" y="220"/>
                </a:cubicBezTo>
                <a:cubicBezTo>
                  <a:pt x="429" y="326"/>
                  <a:pt x="429" y="326"/>
                  <a:pt x="429" y="326"/>
                </a:cubicBezTo>
                <a:cubicBezTo>
                  <a:pt x="426" y="329"/>
                  <a:pt x="424" y="334"/>
                  <a:pt x="424" y="339"/>
                </a:cubicBezTo>
                <a:cubicBezTo>
                  <a:pt x="424" y="344"/>
                  <a:pt x="427" y="348"/>
                  <a:pt x="431" y="351"/>
                </a:cubicBezTo>
                <a:cubicBezTo>
                  <a:pt x="433" y="353"/>
                  <a:pt x="449" y="365"/>
                  <a:pt x="473" y="365"/>
                </a:cubicBezTo>
                <a:cubicBezTo>
                  <a:pt x="497" y="365"/>
                  <a:pt x="520" y="354"/>
                  <a:pt x="541" y="333"/>
                </a:cubicBezTo>
                <a:cubicBezTo>
                  <a:pt x="589" y="286"/>
                  <a:pt x="575" y="239"/>
                  <a:pt x="562" y="222"/>
                </a:cubicBezTo>
                <a:close/>
                <a:moveTo>
                  <a:pt x="518" y="309"/>
                </a:moveTo>
                <a:cubicBezTo>
                  <a:pt x="502" y="325"/>
                  <a:pt x="485" y="333"/>
                  <a:pt x="471" y="331"/>
                </a:cubicBezTo>
                <a:cubicBezTo>
                  <a:pt x="541" y="262"/>
                  <a:pt x="541" y="262"/>
                  <a:pt x="541" y="262"/>
                </a:cubicBezTo>
                <a:cubicBezTo>
                  <a:pt x="541" y="274"/>
                  <a:pt x="537" y="290"/>
                  <a:pt x="518" y="309"/>
                </a:cubicBezTo>
                <a:close/>
                <a:moveTo>
                  <a:pt x="518" y="309"/>
                </a:moveTo>
                <a:cubicBezTo>
                  <a:pt x="518" y="309"/>
                  <a:pt x="518" y="309"/>
                  <a:pt x="518" y="309"/>
                </a:cubicBezTo>
                <a:moveTo>
                  <a:pt x="218" y="81"/>
                </a:moveTo>
                <a:cubicBezTo>
                  <a:pt x="222" y="81"/>
                  <a:pt x="227" y="80"/>
                  <a:pt x="230" y="77"/>
                </a:cubicBezTo>
                <a:cubicBezTo>
                  <a:pt x="276" y="30"/>
                  <a:pt x="276" y="30"/>
                  <a:pt x="276" y="30"/>
                </a:cubicBezTo>
                <a:cubicBezTo>
                  <a:pt x="283" y="24"/>
                  <a:pt x="283" y="13"/>
                  <a:pt x="276" y="7"/>
                </a:cubicBezTo>
                <a:cubicBezTo>
                  <a:pt x="270" y="0"/>
                  <a:pt x="259" y="0"/>
                  <a:pt x="253" y="7"/>
                </a:cubicBezTo>
                <a:cubicBezTo>
                  <a:pt x="206" y="53"/>
                  <a:pt x="206" y="53"/>
                  <a:pt x="206" y="53"/>
                </a:cubicBezTo>
                <a:cubicBezTo>
                  <a:pt x="200" y="59"/>
                  <a:pt x="200" y="70"/>
                  <a:pt x="206" y="77"/>
                </a:cubicBezTo>
                <a:cubicBezTo>
                  <a:pt x="209" y="80"/>
                  <a:pt x="214" y="81"/>
                  <a:pt x="218" y="81"/>
                </a:cubicBezTo>
                <a:close/>
                <a:moveTo>
                  <a:pt x="218" y="81"/>
                </a:moveTo>
                <a:cubicBezTo>
                  <a:pt x="218" y="81"/>
                  <a:pt x="218" y="81"/>
                  <a:pt x="218" y="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12704763" y="11144252"/>
            <a:ext cx="520700" cy="650876"/>
          </a:xfrm>
          <a:custGeom>
            <a:avLst/>
            <a:gdLst>
              <a:gd name="T0" fmla="*/ 97 w 755"/>
              <a:gd name="T1" fmla="*/ 537 h 940"/>
              <a:gd name="T2" fmla="*/ 658 w 755"/>
              <a:gd name="T3" fmla="*/ 537 h 940"/>
              <a:gd name="T4" fmla="*/ 698 w 755"/>
              <a:gd name="T5" fmla="*/ 519 h 940"/>
              <a:gd name="T6" fmla="*/ 703 w 755"/>
              <a:gd name="T7" fmla="*/ 472 h 940"/>
              <a:gd name="T8" fmla="*/ 495 w 755"/>
              <a:gd name="T9" fmla="*/ 108 h 940"/>
              <a:gd name="T10" fmla="*/ 489 w 755"/>
              <a:gd name="T11" fmla="*/ 102 h 940"/>
              <a:gd name="T12" fmla="*/ 463 w 755"/>
              <a:gd name="T13" fmla="*/ 82 h 940"/>
              <a:gd name="T14" fmla="*/ 377 w 755"/>
              <a:gd name="T15" fmla="*/ 0 h 940"/>
              <a:gd name="T16" fmla="*/ 293 w 755"/>
              <a:gd name="T17" fmla="*/ 82 h 940"/>
              <a:gd name="T18" fmla="*/ 266 w 755"/>
              <a:gd name="T19" fmla="*/ 102 h 940"/>
              <a:gd name="T20" fmla="*/ 51 w 755"/>
              <a:gd name="T21" fmla="*/ 475 h 940"/>
              <a:gd name="T22" fmla="*/ 58 w 755"/>
              <a:gd name="T23" fmla="*/ 519 h 940"/>
              <a:gd name="T24" fmla="*/ 97 w 755"/>
              <a:gd name="T25" fmla="*/ 537 h 940"/>
              <a:gd name="T26" fmla="*/ 287 w 755"/>
              <a:gd name="T27" fmla="*/ 128 h 940"/>
              <a:gd name="T28" fmla="*/ 326 w 755"/>
              <a:gd name="T29" fmla="*/ 82 h 940"/>
              <a:gd name="T30" fmla="*/ 377 w 755"/>
              <a:gd name="T31" fmla="*/ 33 h 940"/>
              <a:gd name="T32" fmla="*/ 429 w 755"/>
              <a:gd name="T33" fmla="*/ 84 h 940"/>
              <a:gd name="T34" fmla="*/ 467 w 755"/>
              <a:gd name="T35" fmla="*/ 128 h 940"/>
              <a:gd name="T36" fmla="*/ 672 w 755"/>
              <a:gd name="T37" fmla="*/ 485 h 940"/>
              <a:gd name="T38" fmla="*/ 670 w 755"/>
              <a:gd name="T39" fmla="*/ 498 h 940"/>
              <a:gd name="T40" fmla="*/ 658 w 755"/>
              <a:gd name="T41" fmla="*/ 504 h 940"/>
              <a:gd name="T42" fmla="*/ 97 w 755"/>
              <a:gd name="T43" fmla="*/ 504 h 940"/>
              <a:gd name="T44" fmla="*/ 84 w 755"/>
              <a:gd name="T45" fmla="*/ 498 h 940"/>
              <a:gd name="T46" fmla="*/ 82 w 755"/>
              <a:gd name="T47" fmla="*/ 488 h 940"/>
              <a:gd name="T48" fmla="*/ 287 w 755"/>
              <a:gd name="T49" fmla="*/ 128 h 940"/>
              <a:gd name="T50" fmla="*/ 287 w 755"/>
              <a:gd name="T51" fmla="*/ 128 h 940"/>
              <a:gd name="T52" fmla="*/ 287 w 755"/>
              <a:gd name="T53" fmla="*/ 128 h 940"/>
              <a:gd name="T54" fmla="*/ 749 w 755"/>
              <a:gd name="T55" fmla="*/ 686 h 940"/>
              <a:gd name="T56" fmla="*/ 730 w 755"/>
              <a:gd name="T57" fmla="*/ 638 h 940"/>
              <a:gd name="T58" fmla="*/ 658 w 755"/>
              <a:gd name="T59" fmla="*/ 588 h 940"/>
              <a:gd name="T60" fmla="*/ 97 w 755"/>
              <a:gd name="T61" fmla="*/ 588 h 940"/>
              <a:gd name="T62" fmla="*/ 24 w 755"/>
              <a:gd name="T63" fmla="*/ 638 h 940"/>
              <a:gd name="T64" fmla="*/ 6 w 755"/>
              <a:gd name="T65" fmla="*/ 686 h 940"/>
              <a:gd name="T66" fmla="*/ 9 w 755"/>
              <a:gd name="T67" fmla="*/ 729 h 940"/>
              <a:gd name="T68" fmla="*/ 48 w 755"/>
              <a:gd name="T69" fmla="*/ 747 h 940"/>
              <a:gd name="T70" fmla="*/ 707 w 755"/>
              <a:gd name="T71" fmla="*/ 747 h 940"/>
              <a:gd name="T72" fmla="*/ 746 w 755"/>
              <a:gd name="T73" fmla="*/ 729 h 940"/>
              <a:gd name="T74" fmla="*/ 749 w 755"/>
              <a:gd name="T75" fmla="*/ 686 h 940"/>
              <a:gd name="T76" fmla="*/ 718 w 755"/>
              <a:gd name="T77" fmla="*/ 710 h 940"/>
              <a:gd name="T78" fmla="*/ 707 w 755"/>
              <a:gd name="T79" fmla="*/ 714 h 940"/>
              <a:gd name="T80" fmla="*/ 48 w 755"/>
              <a:gd name="T81" fmla="*/ 714 h 940"/>
              <a:gd name="T82" fmla="*/ 37 w 755"/>
              <a:gd name="T83" fmla="*/ 710 h 940"/>
              <a:gd name="T84" fmla="*/ 37 w 755"/>
              <a:gd name="T85" fmla="*/ 698 h 940"/>
              <a:gd name="T86" fmla="*/ 56 w 755"/>
              <a:gd name="T87" fmla="*/ 650 h 940"/>
              <a:gd name="T88" fmla="*/ 97 w 755"/>
              <a:gd name="T89" fmla="*/ 622 h 940"/>
              <a:gd name="T90" fmla="*/ 658 w 755"/>
              <a:gd name="T91" fmla="*/ 622 h 940"/>
              <a:gd name="T92" fmla="*/ 699 w 755"/>
              <a:gd name="T93" fmla="*/ 650 h 940"/>
              <a:gd name="T94" fmla="*/ 718 w 755"/>
              <a:gd name="T95" fmla="*/ 698 h 940"/>
              <a:gd name="T96" fmla="*/ 718 w 755"/>
              <a:gd name="T97" fmla="*/ 710 h 940"/>
              <a:gd name="T98" fmla="*/ 718 w 755"/>
              <a:gd name="T99" fmla="*/ 710 h 940"/>
              <a:gd name="T100" fmla="*/ 718 w 755"/>
              <a:gd name="T101" fmla="*/ 710 h 940"/>
              <a:gd name="T102" fmla="*/ 252 w 755"/>
              <a:gd name="T103" fmla="*/ 814 h 940"/>
              <a:gd name="T104" fmla="*/ 377 w 755"/>
              <a:gd name="T105" fmla="*/ 940 h 940"/>
              <a:gd name="T106" fmla="*/ 503 w 755"/>
              <a:gd name="T107" fmla="*/ 814 h 940"/>
              <a:gd name="T108" fmla="*/ 503 w 755"/>
              <a:gd name="T109" fmla="*/ 798 h 940"/>
              <a:gd name="T110" fmla="*/ 252 w 755"/>
              <a:gd name="T111" fmla="*/ 798 h 940"/>
              <a:gd name="T112" fmla="*/ 252 w 755"/>
              <a:gd name="T113" fmla="*/ 814 h 940"/>
              <a:gd name="T114" fmla="*/ 468 w 755"/>
              <a:gd name="T115" fmla="*/ 831 h 940"/>
              <a:gd name="T116" fmla="*/ 377 w 755"/>
              <a:gd name="T117" fmla="*/ 907 h 940"/>
              <a:gd name="T118" fmla="*/ 287 w 755"/>
              <a:gd name="T119" fmla="*/ 831 h 940"/>
              <a:gd name="T120" fmla="*/ 468 w 755"/>
              <a:gd name="T121" fmla="*/ 831 h 940"/>
              <a:gd name="T122" fmla="*/ 468 w 755"/>
              <a:gd name="T123" fmla="*/ 831 h 940"/>
              <a:gd name="T124" fmla="*/ 468 w 755"/>
              <a:gd name="T125" fmla="*/ 831 h 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55" h="940">
                <a:moveTo>
                  <a:pt x="97" y="537"/>
                </a:moveTo>
                <a:cubicBezTo>
                  <a:pt x="658" y="537"/>
                  <a:pt x="658" y="537"/>
                  <a:pt x="658" y="537"/>
                </a:cubicBezTo>
                <a:cubicBezTo>
                  <a:pt x="674" y="537"/>
                  <a:pt x="689" y="530"/>
                  <a:pt x="698" y="519"/>
                </a:cubicBezTo>
                <a:cubicBezTo>
                  <a:pt x="706" y="507"/>
                  <a:pt x="709" y="491"/>
                  <a:pt x="703" y="472"/>
                </a:cubicBezTo>
                <a:cubicBezTo>
                  <a:pt x="495" y="108"/>
                  <a:pt x="495" y="108"/>
                  <a:pt x="495" y="108"/>
                </a:cubicBezTo>
                <a:cubicBezTo>
                  <a:pt x="489" y="102"/>
                  <a:pt x="489" y="102"/>
                  <a:pt x="489" y="102"/>
                </a:cubicBezTo>
                <a:cubicBezTo>
                  <a:pt x="475" y="94"/>
                  <a:pt x="466" y="86"/>
                  <a:pt x="463" y="82"/>
                </a:cubicBezTo>
                <a:cubicBezTo>
                  <a:pt x="463" y="37"/>
                  <a:pt x="424" y="0"/>
                  <a:pt x="377" y="0"/>
                </a:cubicBezTo>
                <a:cubicBezTo>
                  <a:pt x="331" y="0"/>
                  <a:pt x="293" y="37"/>
                  <a:pt x="293" y="82"/>
                </a:cubicBezTo>
                <a:cubicBezTo>
                  <a:pt x="289" y="86"/>
                  <a:pt x="280" y="94"/>
                  <a:pt x="266" y="102"/>
                </a:cubicBezTo>
                <a:cubicBezTo>
                  <a:pt x="51" y="475"/>
                  <a:pt x="51" y="475"/>
                  <a:pt x="51" y="475"/>
                </a:cubicBezTo>
                <a:cubicBezTo>
                  <a:pt x="46" y="491"/>
                  <a:pt x="49" y="507"/>
                  <a:pt x="58" y="519"/>
                </a:cubicBezTo>
                <a:cubicBezTo>
                  <a:pt x="66" y="530"/>
                  <a:pt x="81" y="537"/>
                  <a:pt x="97" y="537"/>
                </a:cubicBezTo>
                <a:close/>
                <a:moveTo>
                  <a:pt x="287" y="128"/>
                </a:moveTo>
                <a:cubicBezTo>
                  <a:pt x="329" y="102"/>
                  <a:pt x="327" y="89"/>
                  <a:pt x="326" y="82"/>
                </a:cubicBezTo>
                <a:cubicBezTo>
                  <a:pt x="326" y="55"/>
                  <a:pt x="349" y="33"/>
                  <a:pt x="377" y="33"/>
                </a:cubicBezTo>
                <a:cubicBezTo>
                  <a:pt x="406" y="33"/>
                  <a:pt x="429" y="55"/>
                  <a:pt x="429" y="84"/>
                </a:cubicBezTo>
                <a:cubicBezTo>
                  <a:pt x="428" y="89"/>
                  <a:pt x="426" y="102"/>
                  <a:pt x="467" y="128"/>
                </a:cubicBezTo>
                <a:cubicBezTo>
                  <a:pt x="672" y="485"/>
                  <a:pt x="672" y="485"/>
                  <a:pt x="672" y="485"/>
                </a:cubicBezTo>
                <a:cubicBezTo>
                  <a:pt x="674" y="490"/>
                  <a:pt x="673" y="495"/>
                  <a:pt x="670" y="498"/>
                </a:cubicBezTo>
                <a:cubicBezTo>
                  <a:pt x="668" y="502"/>
                  <a:pt x="664" y="504"/>
                  <a:pt x="658" y="504"/>
                </a:cubicBezTo>
                <a:cubicBezTo>
                  <a:pt x="97" y="504"/>
                  <a:pt x="97" y="504"/>
                  <a:pt x="97" y="504"/>
                </a:cubicBezTo>
                <a:cubicBezTo>
                  <a:pt x="91" y="504"/>
                  <a:pt x="87" y="502"/>
                  <a:pt x="84" y="498"/>
                </a:cubicBezTo>
                <a:cubicBezTo>
                  <a:pt x="82" y="495"/>
                  <a:pt x="82" y="490"/>
                  <a:pt x="82" y="488"/>
                </a:cubicBezTo>
                <a:lnTo>
                  <a:pt x="287" y="128"/>
                </a:lnTo>
                <a:close/>
                <a:moveTo>
                  <a:pt x="287" y="128"/>
                </a:moveTo>
                <a:cubicBezTo>
                  <a:pt x="287" y="128"/>
                  <a:pt x="287" y="128"/>
                  <a:pt x="287" y="128"/>
                </a:cubicBezTo>
                <a:moveTo>
                  <a:pt x="749" y="686"/>
                </a:moveTo>
                <a:cubicBezTo>
                  <a:pt x="730" y="638"/>
                  <a:pt x="730" y="638"/>
                  <a:pt x="730" y="638"/>
                </a:cubicBezTo>
                <a:cubicBezTo>
                  <a:pt x="720" y="610"/>
                  <a:pt x="688" y="588"/>
                  <a:pt x="658" y="588"/>
                </a:cubicBezTo>
                <a:cubicBezTo>
                  <a:pt x="97" y="588"/>
                  <a:pt x="97" y="588"/>
                  <a:pt x="97" y="588"/>
                </a:cubicBezTo>
                <a:cubicBezTo>
                  <a:pt x="67" y="588"/>
                  <a:pt x="35" y="610"/>
                  <a:pt x="24" y="638"/>
                </a:cubicBezTo>
                <a:cubicBezTo>
                  <a:pt x="6" y="686"/>
                  <a:pt x="6" y="686"/>
                  <a:pt x="6" y="686"/>
                </a:cubicBezTo>
                <a:cubicBezTo>
                  <a:pt x="0" y="701"/>
                  <a:pt x="1" y="717"/>
                  <a:pt x="9" y="729"/>
                </a:cubicBezTo>
                <a:cubicBezTo>
                  <a:pt x="17" y="741"/>
                  <a:pt x="32" y="747"/>
                  <a:pt x="48" y="747"/>
                </a:cubicBezTo>
                <a:cubicBezTo>
                  <a:pt x="707" y="747"/>
                  <a:pt x="707" y="747"/>
                  <a:pt x="707" y="747"/>
                </a:cubicBezTo>
                <a:cubicBezTo>
                  <a:pt x="723" y="747"/>
                  <a:pt x="738" y="741"/>
                  <a:pt x="746" y="729"/>
                </a:cubicBezTo>
                <a:cubicBezTo>
                  <a:pt x="754" y="717"/>
                  <a:pt x="755" y="701"/>
                  <a:pt x="749" y="686"/>
                </a:cubicBezTo>
                <a:close/>
                <a:moveTo>
                  <a:pt x="718" y="710"/>
                </a:moveTo>
                <a:cubicBezTo>
                  <a:pt x="716" y="712"/>
                  <a:pt x="712" y="714"/>
                  <a:pt x="707" y="714"/>
                </a:cubicBezTo>
                <a:cubicBezTo>
                  <a:pt x="48" y="714"/>
                  <a:pt x="48" y="714"/>
                  <a:pt x="48" y="714"/>
                </a:cubicBezTo>
                <a:cubicBezTo>
                  <a:pt x="43" y="714"/>
                  <a:pt x="39" y="712"/>
                  <a:pt x="37" y="710"/>
                </a:cubicBezTo>
                <a:cubicBezTo>
                  <a:pt x="35" y="707"/>
                  <a:pt x="35" y="703"/>
                  <a:pt x="37" y="698"/>
                </a:cubicBezTo>
                <a:cubicBezTo>
                  <a:pt x="56" y="650"/>
                  <a:pt x="56" y="650"/>
                  <a:pt x="56" y="650"/>
                </a:cubicBezTo>
                <a:cubicBezTo>
                  <a:pt x="62" y="635"/>
                  <a:pt x="81" y="622"/>
                  <a:pt x="97" y="622"/>
                </a:cubicBezTo>
                <a:cubicBezTo>
                  <a:pt x="658" y="622"/>
                  <a:pt x="658" y="622"/>
                  <a:pt x="658" y="622"/>
                </a:cubicBezTo>
                <a:cubicBezTo>
                  <a:pt x="674" y="622"/>
                  <a:pt x="693" y="635"/>
                  <a:pt x="699" y="650"/>
                </a:cubicBezTo>
                <a:cubicBezTo>
                  <a:pt x="718" y="698"/>
                  <a:pt x="718" y="698"/>
                  <a:pt x="718" y="698"/>
                </a:cubicBezTo>
                <a:cubicBezTo>
                  <a:pt x="720" y="703"/>
                  <a:pt x="720" y="707"/>
                  <a:pt x="718" y="710"/>
                </a:cubicBezTo>
                <a:close/>
                <a:moveTo>
                  <a:pt x="718" y="710"/>
                </a:moveTo>
                <a:cubicBezTo>
                  <a:pt x="718" y="710"/>
                  <a:pt x="718" y="710"/>
                  <a:pt x="718" y="710"/>
                </a:cubicBezTo>
                <a:moveTo>
                  <a:pt x="252" y="814"/>
                </a:moveTo>
                <a:cubicBezTo>
                  <a:pt x="252" y="884"/>
                  <a:pt x="308" y="940"/>
                  <a:pt x="377" y="940"/>
                </a:cubicBezTo>
                <a:cubicBezTo>
                  <a:pt x="447" y="940"/>
                  <a:pt x="503" y="884"/>
                  <a:pt x="503" y="814"/>
                </a:cubicBezTo>
                <a:cubicBezTo>
                  <a:pt x="503" y="798"/>
                  <a:pt x="503" y="798"/>
                  <a:pt x="503" y="798"/>
                </a:cubicBezTo>
                <a:cubicBezTo>
                  <a:pt x="252" y="798"/>
                  <a:pt x="252" y="798"/>
                  <a:pt x="252" y="798"/>
                </a:cubicBezTo>
                <a:lnTo>
                  <a:pt x="252" y="814"/>
                </a:lnTo>
                <a:close/>
                <a:moveTo>
                  <a:pt x="468" y="831"/>
                </a:moveTo>
                <a:cubicBezTo>
                  <a:pt x="460" y="874"/>
                  <a:pt x="423" y="907"/>
                  <a:pt x="377" y="907"/>
                </a:cubicBezTo>
                <a:cubicBezTo>
                  <a:pt x="332" y="907"/>
                  <a:pt x="295" y="874"/>
                  <a:pt x="287" y="831"/>
                </a:cubicBezTo>
                <a:lnTo>
                  <a:pt x="468" y="831"/>
                </a:lnTo>
                <a:close/>
                <a:moveTo>
                  <a:pt x="468" y="831"/>
                </a:moveTo>
                <a:cubicBezTo>
                  <a:pt x="468" y="831"/>
                  <a:pt x="468" y="831"/>
                  <a:pt x="468" y="83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9637714" y="11137902"/>
            <a:ext cx="479426" cy="663576"/>
          </a:xfrm>
          <a:custGeom>
            <a:avLst/>
            <a:gdLst>
              <a:gd name="T0" fmla="*/ 692 w 694"/>
              <a:gd name="T1" fmla="*/ 317 h 958"/>
              <a:gd name="T2" fmla="*/ 624 w 694"/>
              <a:gd name="T3" fmla="*/ 233 h 958"/>
              <a:gd name="T4" fmla="*/ 394 w 694"/>
              <a:gd name="T5" fmla="*/ 5 h 958"/>
              <a:gd name="T6" fmla="*/ 130 w 694"/>
              <a:gd name="T7" fmla="*/ 0 h 958"/>
              <a:gd name="T8" fmla="*/ 14 w 694"/>
              <a:gd name="T9" fmla="*/ 14 h 958"/>
              <a:gd name="T10" fmla="*/ 0 w 694"/>
              <a:gd name="T11" fmla="*/ 130 h 958"/>
              <a:gd name="T12" fmla="*/ 1 w 694"/>
              <a:gd name="T13" fmla="*/ 918 h 958"/>
              <a:gd name="T14" fmla="*/ 33 w 694"/>
              <a:gd name="T15" fmla="*/ 956 h 958"/>
              <a:gd name="T16" fmla="*/ 563 w 694"/>
              <a:gd name="T17" fmla="*/ 958 h 958"/>
              <a:gd name="T18" fmla="*/ 679 w 694"/>
              <a:gd name="T19" fmla="*/ 943 h 958"/>
              <a:gd name="T20" fmla="*/ 694 w 694"/>
              <a:gd name="T21" fmla="*/ 827 h 958"/>
              <a:gd name="T22" fmla="*/ 693 w 694"/>
              <a:gd name="T23" fmla="*/ 330 h 958"/>
              <a:gd name="T24" fmla="*/ 386 w 694"/>
              <a:gd name="T25" fmla="*/ 43 h 958"/>
              <a:gd name="T26" fmla="*/ 600 w 694"/>
              <a:gd name="T27" fmla="*/ 256 h 958"/>
              <a:gd name="T28" fmla="*/ 453 w 694"/>
              <a:gd name="T29" fmla="*/ 308 h 958"/>
              <a:gd name="T30" fmla="*/ 386 w 694"/>
              <a:gd name="T31" fmla="*/ 43 h 958"/>
              <a:gd name="T32" fmla="*/ 659 w 694"/>
              <a:gd name="T33" fmla="*/ 915 h 958"/>
              <a:gd name="T34" fmla="*/ 651 w 694"/>
              <a:gd name="T35" fmla="*/ 924 h 958"/>
              <a:gd name="T36" fmla="*/ 130 w 694"/>
              <a:gd name="T37" fmla="*/ 924 h 958"/>
              <a:gd name="T38" fmla="*/ 43 w 694"/>
              <a:gd name="T39" fmla="*/ 924 h 958"/>
              <a:gd name="T40" fmla="*/ 34 w 694"/>
              <a:gd name="T41" fmla="*/ 915 h 958"/>
              <a:gd name="T42" fmla="*/ 33 w 694"/>
              <a:gd name="T43" fmla="*/ 827 h 958"/>
              <a:gd name="T44" fmla="*/ 34 w 694"/>
              <a:gd name="T45" fmla="*/ 43 h 958"/>
              <a:gd name="T46" fmla="*/ 43 w 694"/>
              <a:gd name="T47" fmla="*/ 34 h 958"/>
              <a:gd name="T48" fmla="*/ 293 w 694"/>
              <a:gd name="T49" fmla="*/ 33 h 958"/>
              <a:gd name="T50" fmla="*/ 352 w 694"/>
              <a:gd name="T51" fmla="*/ 241 h 958"/>
              <a:gd name="T52" fmla="*/ 659 w 694"/>
              <a:gd name="T53" fmla="*/ 341 h 958"/>
              <a:gd name="T54" fmla="*/ 660 w 694"/>
              <a:gd name="T55" fmla="*/ 827 h 958"/>
              <a:gd name="T56" fmla="*/ 660 w 694"/>
              <a:gd name="T57" fmla="*/ 827 h 958"/>
              <a:gd name="T58" fmla="*/ 333 w 694"/>
              <a:gd name="T59" fmla="*/ 825 h 958"/>
              <a:gd name="T60" fmla="*/ 335 w 694"/>
              <a:gd name="T61" fmla="*/ 827 h 958"/>
              <a:gd name="T62" fmla="*/ 346 w 694"/>
              <a:gd name="T63" fmla="*/ 831 h 958"/>
              <a:gd name="T64" fmla="*/ 361 w 694"/>
              <a:gd name="T65" fmla="*/ 823 h 958"/>
              <a:gd name="T66" fmla="*/ 485 w 694"/>
              <a:gd name="T67" fmla="*/ 674 h 958"/>
              <a:gd name="T68" fmla="*/ 462 w 694"/>
              <a:gd name="T69" fmla="*/ 674 h 958"/>
              <a:gd name="T70" fmla="*/ 362 w 694"/>
              <a:gd name="T71" fmla="*/ 519 h 958"/>
              <a:gd name="T72" fmla="*/ 329 w 694"/>
              <a:gd name="T73" fmla="*/ 519 h 958"/>
              <a:gd name="T74" fmla="*/ 230 w 694"/>
              <a:gd name="T75" fmla="*/ 674 h 958"/>
              <a:gd name="T76" fmla="*/ 207 w 694"/>
              <a:gd name="T77" fmla="*/ 674 h 958"/>
              <a:gd name="T78" fmla="*/ 331 w 694"/>
              <a:gd name="T79" fmla="*/ 823 h 958"/>
              <a:gd name="T80" fmla="*/ 331 w 694"/>
              <a:gd name="T81" fmla="*/ 823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94" h="958">
                <a:moveTo>
                  <a:pt x="693" y="324"/>
                </a:moveTo>
                <a:cubicBezTo>
                  <a:pt x="693" y="322"/>
                  <a:pt x="693" y="319"/>
                  <a:pt x="692" y="317"/>
                </a:cubicBezTo>
                <a:cubicBezTo>
                  <a:pt x="691" y="304"/>
                  <a:pt x="689" y="302"/>
                  <a:pt x="688" y="300"/>
                </a:cubicBezTo>
                <a:cubicBezTo>
                  <a:pt x="686" y="296"/>
                  <a:pt x="664" y="273"/>
                  <a:pt x="624" y="233"/>
                </a:cubicBezTo>
                <a:cubicBezTo>
                  <a:pt x="460" y="69"/>
                  <a:pt x="460" y="69"/>
                  <a:pt x="460" y="69"/>
                </a:cubicBezTo>
                <a:cubicBezTo>
                  <a:pt x="420" y="29"/>
                  <a:pt x="398" y="7"/>
                  <a:pt x="394" y="5"/>
                </a:cubicBezTo>
                <a:cubicBezTo>
                  <a:pt x="390" y="3"/>
                  <a:pt x="386" y="0"/>
                  <a:pt x="293" y="0"/>
                </a:cubicBezTo>
                <a:cubicBezTo>
                  <a:pt x="130" y="0"/>
                  <a:pt x="130" y="0"/>
                  <a:pt x="130" y="0"/>
                </a:cubicBezTo>
                <a:cubicBezTo>
                  <a:pt x="105" y="0"/>
                  <a:pt x="44" y="0"/>
                  <a:pt x="39" y="1"/>
                </a:cubicBezTo>
                <a:cubicBezTo>
                  <a:pt x="31" y="2"/>
                  <a:pt x="19" y="9"/>
                  <a:pt x="14" y="14"/>
                </a:cubicBezTo>
                <a:cubicBezTo>
                  <a:pt x="10" y="18"/>
                  <a:pt x="4" y="26"/>
                  <a:pt x="2" y="33"/>
                </a:cubicBezTo>
                <a:cubicBezTo>
                  <a:pt x="1" y="38"/>
                  <a:pt x="0" y="70"/>
                  <a:pt x="0" y="130"/>
                </a:cubicBezTo>
                <a:cubicBezTo>
                  <a:pt x="0" y="827"/>
                  <a:pt x="0" y="827"/>
                  <a:pt x="0" y="827"/>
                </a:cubicBezTo>
                <a:cubicBezTo>
                  <a:pt x="0" y="831"/>
                  <a:pt x="0" y="912"/>
                  <a:pt x="1" y="918"/>
                </a:cubicBezTo>
                <a:cubicBezTo>
                  <a:pt x="2" y="926"/>
                  <a:pt x="9" y="939"/>
                  <a:pt x="14" y="943"/>
                </a:cubicBezTo>
                <a:cubicBezTo>
                  <a:pt x="17" y="947"/>
                  <a:pt x="25" y="953"/>
                  <a:pt x="33" y="956"/>
                </a:cubicBezTo>
                <a:cubicBezTo>
                  <a:pt x="39" y="957"/>
                  <a:pt x="89" y="958"/>
                  <a:pt x="130" y="958"/>
                </a:cubicBezTo>
                <a:cubicBezTo>
                  <a:pt x="563" y="958"/>
                  <a:pt x="563" y="958"/>
                  <a:pt x="563" y="958"/>
                </a:cubicBezTo>
                <a:cubicBezTo>
                  <a:pt x="566" y="958"/>
                  <a:pt x="648" y="958"/>
                  <a:pt x="654" y="957"/>
                </a:cubicBezTo>
                <a:cubicBezTo>
                  <a:pt x="662" y="956"/>
                  <a:pt x="674" y="948"/>
                  <a:pt x="679" y="943"/>
                </a:cubicBezTo>
                <a:cubicBezTo>
                  <a:pt x="684" y="939"/>
                  <a:pt x="689" y="932"/>
                  <a:pt x="691" y="925"/>
                </a:cubicBezTo>
                <a:cubicBezTo>
                  <a:pt x="693" y="920"/>
                  <a:pt x="694" y="887"/>
                  <a:pt x="694" y="827"/>
                </a:cubicBezTo>
                <a:cubicBezTo>
                  <a:pt x="694" y="401"/>
                  <a:pt x="694" y="401"/>
                  <a:pt x="694" y="401"/>
                </a:cubicBezTo>
                <a:cubicBezTo>
                  <a:pt x="694" y="367"/>
                  <a:pt x="693" y="344"/>
                  <a:pt x="693" y="330"/>
                </a:cubicBezTo>
                <a:cubicBezTo>
                  <a:pt x="693" y="328"/>
                  <a:pt x="693" y="326"/>
                  <a:pt x="693" y="324"/>
                </a:cubicBezTo>
                <a:close/>
                <a:moveTo>
                  <a:pt x="386" y="43"/>
                </a:moveTo>
                <a:cubicBezTo>
                  <a:pt x="396" y="53"/>
                  <a:pt x="414" y="70"/>
                  <a:pt x="437" y="93"/>
                </a:cubicBezTo>
                <a:cubicBezTo>
                  <a:pt x="600" y="256"/>
                  <a:pt x="600" y="256"/>
                  <a:pt x="600" y="256"/>
                </a:cubicBezTo>
                <a:cubicBezTo>
                  <a:pt x="623" y="279"/>
                  <a:pt x="640" y="297"/>
                  <a:pt x="651" y="308"/>
                </a:cubicBezTo>
                <a:cubicBezTo>
                  <a:pt x="453" y="308"/>
                  <a:pt x="453" y="308"/>
                  <a:pt x="453" y="308"/>
                </a:cubicBezTo>
                <a:cubicBezTo>
                  <a:pt x="416" y="308"/>
                  <a:pt x="386" y="278"/>
                  <a:pt x="386" y="241"/>
                </a:cubicBezTo>
                <a:lnTo>
                  <a:pt x="386" y="43"/>
                </a:lnTo>
                <a:close/>
                <a:moveTo>
                  <a:pt x="660" y="827"/>
                </a:moveTo>
                <a:cubicBezTo>
                  <a:pt x="660" y="876"/>
                  <a:pt x="659" y="913"/>
                  <a:pt x="659" y="915"/>
                </a:cubicBezTo>
                <a:cubicBezTo>
                  <a:pt x="659" y="915"/>
                  <a:pt x="657" y="918"/>
                  <a:pt x="656" y="920"/>
                </a:cubicBezTo>
                <a:cubicBezTo>
                  <a:pt x="654" y="921"/>
                  <a:pt x="650" y="923"/>
                  <a:pt x="651" y="924"/>
                </a:cubicBezTo>
                <a:cubicBezTo>
                  <a:pt x="647" y="924"/>
                  <a:pt x="614" y="924"/>
                  <a:pt x="563" y="924"/>
                </a:cubicBezTo>
                <a:cubicBezTo>
                  <a:pt x="130" y="924"/>
                  <a:pt x="130" y="924"/>
                  <a:pt x="130" y="924"/>
                </a:cubicBezTo>
                <a:cubicBezTo>
                  <a:pt x="89" y="924"/>
                  <a:pt x="56" y="924"/>
                  <a:pt x="46" y="924"/>
                </a:cubicBezTo>
                <a:cubicBezTo>
                  <a:pt x="44" y="924"/>
                  <a:pt x="43" y="924"/>
                  <a:pt x="43" y="924"/>
                </a:cubicBezTo>
                <a:cubicBezTo>
                  <a:pt x="42" y="923"/>
                  <a:pt x="40" y="922"/>
                  <a:pt x="38" y="920"/>
                </a:cubicBezTo>
                <a:cubicBezTo>
                  <a:pt x="37" y="919"/>
                  <a:pt x="34" y="915"/>
                  <a:pt x="34" y="915"/>
                </a:cubicBezTo>
                <a:cubicBezTo>
                  <a:pt x="34" y="915"/>
                  <a:pt x="34" y="915"/>
                  <a:pt x="34" y="915"/>
                </a:cubicBezTo>
                <a:cubicBezTo>
                  <a:pt x="34" y="911"/>
                  <a:pt x="33" y="878"/>
                  <a:pt x="33" y="827"/>
                </a:cubicBezTo>
                <a:cubicBezTo>
                  <a:pt x="33" y="130"/>
                  <a:pt x="33" y="130"/>
                  <a:pt x="33" y="130"/>
                </a:cubicBezTo>
                <a:cubicBezTo>
                  <a:pt x="33" y="79"/>
                  <a:pt x="34" y="45"/>
                  <a:pt x="34" y="43"/>
                </a:cubicBezTo>
                <a:cubicBezTo>
                  <a:pt x="34" y="42"/>
                  <a:pt x="36" y="40"/>
                  <a:pt x="38" y="38"/>
                </a:cubicBezTo>
                <a:cubicBezTo>
                  <a:pt x="39" y="37"/>
                  <a:pt x="43" y="34"/>
                  <a:pt x="43" y="34"/>
                </a:cubicBezTo>
                <a:cubicBezTo>
                  <a:pt x="47" y="34"/>
                  <a:pt x="81" y="33"/>
                  <a:pt x="130" y="33"/>
                </a:cubicBezTo>
                <a:cubicBezTo>
                  <a:pt x="293" y="33"/>
                  <a:pt x="293" y="33"/>
                  <a:pt x="293" y="33"/>
                </a:cubicBezTo>
                <a:cubicBezTo>
                  <a:pt x="316" y="33"/>
                  <a:pt x="337" y="34"/>
                  <a:pt x="352" y="34"/>
                </a:cubicBezTo>
                <a:cubicBezTo>
                  <a:pt x="352" y="241"/>
                  <a:pt x="352" y="241"/>
                  <a:pt x="352" y="241"/>
                </a:cubicBezTo>
                <a:cubicBezTo>
                  <a:pt x="352" y="296"/>
                  <a:pt x="397" y="341"/>
                  <a:pt x="453" y="341"/>
                </a:cubicBezTo>
                <a:cubicBezTo>
                  <a:pt x="659" y="341"/>
                  <a:pt x="659" y="341"/>
                  <a:pt x="659" y="341"/>
                </a:cubicBezTo>
                <a:cubicBezTo>
                  <a:pt x="660" y="356"/>
                  <a:pt x="660" y="377"/>
                  <a:pt x="660" y="401"/>
                </a:cubicBezTo>
                <a:lnTo>
                  <a:pt x="660" y="827"/>
                </a:lnTo>
                <a:close/>
                <a:moveTo>
                  <a:pt x="660" y="827"/>
                </a:moveTo>
                <a:cubicBezTo>
                  <a:pt x="660" y="827"/>
                  <a:pt x="660" y="827"/>
                  <a:pt x="660" y="827"/>
                </a:cubicBezTo>
                <a:moveTo>
                  <a:pt x="331" y="823"/>
                </a:moveTo>
                <a:cubicBezTo>
                  <a:pt x="332" y="823"/>
                  <a:pt x="332" y="824"/>
                  <a:pt x="333" y="825"/>
                </a:cubicBezTo>
                <a:cubicBezTo>
                  <a:pt x="333" y="825"/>
                  <a:pt x="333" y="826"/>
                  <a:pt x="334" y="826"/>
                </a:cubicBezTo>
                <a:cubicBezTo>
                  <a:pt x="334" y="826"/>
                  <a:pt x="335" y="827"/>
                  <a:pt x="335" y="827"/>
                </a:cubicBezTo>
                <a:cubicBezTo>
                  <a:pt x="336" y="828"/>
                  <a:pt x="338" y="829"/>
                  <a:pt x="339" y="830"/>
                </a:cubicBezTo>
                <a:cubicBezTo>
                  <a:pt x="341" y="831"/>
                  <a:pt x="344" y="831"/>
                  <a:pt x="346" y="831"/>
                </a:cubicBezTo>
                <a:cubicBezTo>
                  <a:pt x="351" y="831"/>
                  <a:pt x="355" y="829"/>
                  <a:pt x="359" y="826"/>
                </a:cubicBezTo>
                <a:cubicBezTo>
                  <a:pt x="360" y="825"/>
                  <a:pt x="360" y="824"/>
                  <a:pt x="361" y="823"/>
                </a:cubicBezTo>
                <a:cubicBezTo>
                  <a:pt x="485" y="698"/>
                  <a:pt x="485" y="698"/>
                  <a:pt x="485" y="698"/>
                </a:cubicBezTo>
                <a:cubicBezTo>
                  <a:pt x="492" y="692"/>
                  <a:pt x="492" y="681"/>
                  <a:pt x="485" y="674"/>
                </a:cubicBezTo>
                <a:cubicBezTo>
                  <a:pt x="482" y="671"/>
                  <a:pt x="478" y="669"/>
                  <a:pt x="474" y="669"/>
                </a:cubicBezTo>
                <a:cubicBezTo>
                  <a:pt x="469" y="669"/>
                  <a:pt x="465" y="671"/>
                  <a:pt x="462" y="674"/>
                </a:cubicBezTo>
                <a:cubicBezTo>
                  <a:pt x="362" y="774"/>
                  <a:pt x="362" y="774"/>
                  <a:pt x="362" y="774"/>
                </a:cubicBezTo>
                <a:cubicBezTo>
                  <a:pt x="362" y="519"/>
                  <a:pt x="362" y="519"/>
                  <a:pt x="362" y="519"/>
                </a:cubicBezTo>
                <a:cubicBezTo>
                  <a:pt x="362" y="510"/>
                  <a:pt x="355" y="503"/>
                  <a:pt x="345" y="503"/>
                </a:cubicBezTo>
                <a:cubicBezTo>
                  <a:pt x="336" y="503"/>
                  <a:pt x="329" y="510"/>
                  <a:pt x="329" y="519"/>
                </a:cubicBezTo>
                <a:cubicBezTo>
                  <a:pt x="329" y="773"/>
                  <a:pt x="329" y="773"/>
                  <a:pt x="329" y="773"/>
                </a:cubicBezTo>
                <a:cubicBezTo>
                  <a:pt x="230" y="674"/>
                  <a:pt x="230" y="674"/>
                  <a:pt x="230" y="674"/>
                </a:cubicBezTo>
                <a:cubicBezTo>
                  <a:pt x="227" y="671"/>
                  <a:pt x="223" y="669"/>
                  <a:pt x="219" y="669"/>
                </a:cubicBezTo>
                <a:cubicBezTo>
                  <a:pt x="215" y="669"/>
                  <a:pt x="210" y="671"/>
                  <a:pt x="207" y="674"/>
                </a:cubicBezTo>
                <a:cubicBezTo>
                  <a:pt x="200" y="681"/>
                  <a:pt x="200" y="692"/>
                  <a:pt x="207" y="698"/>
                </a:cubicBezTo>
                <a:lnTo>
                  <a:pt x="331" y="823"/>
                </a:lnTo>
                <a:close/>
                <a:moveTo>
                  <a:pt x="331" y="823"/>
                </a:moveTo>
                <a:cubicBezTo>
                  <a:pt x="331" y="823"/>
                  <a:pt x="331" y="823"/>
                  <a:pt x="331" y="82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5097464" y="1914526"/>
            <a:ext cx="298450" cy="660400"/>
          </a:xfrm>
          <a:custGeom>
            <a:avLst/>
            <a:gdLst>
              <a:gd name="T0" fmla="*/ 424 w 429"/>
              <a:gd name="T1" fmla="*/ 894 h 955"/>
              <a:gd name="T2" fmla="*/ 398 w 429"/>
              <a:gd name="T3" fmla="*/ 799 h 955"/>
              <a:gd name="T4" fmla="*/ 397 w 429"/>
              <a:gd name="T5" fmla="*/ 797 h 955"/>
              <a:gd name="T6" fmla="*/ 397 w 429"/>
              <a:gd name="T7" fmla="*/ 796 h 955"/>
              <a:gd name="T8" fmla="*/ 299 w 429"/>
              <a:gd name="T9" fmla="*/ 601 h 955"/>
              <a:gd name="T10" fmla="*/ 296 w 429"/>
              <a:gd name="T11" fmla="*/ 599 h 955"/>
              <a:gd name="T12" fmla="*/ 269 w 429"/>
              <a:gd name="T13" fmla="*/ 579 h 955"/>
              <a:gd name="T14" fmla="*/ 231 w 429"/>
              <a:gd name="T15" fmla="*/ 530 h 955"/>
              <a:gd name="T16" fmla="*/ 231 w 429"/>
              <a:gd name="T17" fmla="*/ 77 h 955"/>
              <a:gd name="T18" fmla="*/ 259 w 429"/>
              <a:gd name="T19" fmla="*/ 77 h 955"/>
              <a:gd name="T20" fmla="*/ 276 w 429"/>
              <a:gd name="T21" fmla="*/ 60 h 955"/>
              <a:gd name="T22" fmla="*/ 259 w 429"/>
              <a:gd name="T23" fmla="*/ 44 h 955"/>
              <a:gd name="T24" fmla="*/ 170 w 429"/>
              <a:gd name="T25" fmla="*/ 44 h 955"/>
              <a:gd name="T26" fmla="*/ 153 w 429"/>
              <a:gd name="T27" fmla="*/ 60 h 955"/>
              <a:gd name="T28" fmla="*/ 170 w 429"/>
              <a:gd name="T29" fmla="*/ 77 h 955"/>
              <a:gd name="T30" fmla="*/ 198 w 429"/>
              <a:gd name="T31" fmla="*/ 77 h 955"/>
              <a:gd name="T32" fmla="*/ 198 w 429"/>
              <a:gd name="T33" fmla="*/ 530 h 955"/>
              <a:gd name="T34" fmla="*/ 160 w 429"/>
              <a:gd name="T35" fmla="*/ 579 h 955"/>
              <a:gd name="T36" fmla="*/ 133 w 429"/>
              <a:gd name="T37" fmla="*/ 599 h 955"/>
              <a:gd name="T38" fmla="*/ 129 w 429"/>
              <a:gd name="T39" fmla="*/ 602 h 955"/>
              <a:gd name="T40" fmla="*/ 34 w 429"/>
              <a:gd name="T41" fmla="*/ 793 h 955"/>
              <a:gd name="T42" fmla="*/ 31 w 429"/>
              <a:gd name="T43" fmla="*/ 799 h 955"/>
              <a:gd name="T44" fmla="*/ 5 w 429"/>
              <a:gd name="T45" fmla="*/ 894 h 955"/>
              <a:gd name="T46" fmla="*/ 11 w 429"/>
              <a:gd name="T47" fmla="*/ 937 h 955"/>
              <a:gd name="T48" fmla="*/ 51 w 429"/>
              <a:gd name="T49" fmla="*/ 955 h 955"/>
              <a:gd name="T50" fmla="*/ 378 w 429"/>
              <a:gd name="T51" fmla="*/ 955 h 955"/>
              <a:gd name="T52" fmla="*/ 418 w 429"/>
              <a:gd name="T53" fmla="*/ 937 h 955"/>
              <a:gd name="T54" fmla="*/ 424 w 429"/>
              <a:gd name="T55" fmla="*/ 894 h 955"/>
              <a:gd name="T56" fmla="*/ 156 w 429"/>
              <a:gd name="T57" fmla="*/ 624 h 955"/>
              <a:gd name="T58" fmla="*/ 194 w 429"/>
              <a:gd name="T59" fmla="*/ 583 h 955"/>
              <a:gd name="T60" fmla="*/ 214 w 429"/>
              <a:gd name="T61" fmla="*/ 560 h 955"/>
              <a:gd name="T62" fmla="*/ 235 w 429"/>
              <a:gd name="T63" fmla="*/ 582 h 955"/>
              <a:gd name="T64" fmla="*/ 273 w 429"/>
              <a:gd name="T65" fmla="*/ 624 h 955"/>
              <a:gd name="T66" fmla="*/ 366 w 429"/>
              <a:gd name="T67" fmla="*/ 808 h 955"/>
              <a:gd name="T68" fmla="*/ 364 w 429"/>
              <a:gd name="T69" fmla="*/ 822 h 955"/>
              <a:gd name="T70" fmla="*/ 351 w 429"/>
              <a:gd name="T71" fmla="*/ 827 h 955"/>
              <a:gd name="T72" fmla="*/ 78 w 429"/>
              <a:gd name="T73" fmla="*/ 827 h 955"/>
              <a:gd name="T74" fmla="*/ 65 w 429"/>
              <a:gd name="T75" fmla="*/ 822 h 955"/>
              <a:gd name="T76" fmla="*/ 62 w 429"/>
              <a:gd name="T77" fmla="*/ 812 h 955"/>
              <a:gd name="T78" fmla="*/ 63 w 429"/>
              <a:gd name="T79" fmla="*/ 809 h 955"/>
              <a:gd name="T80" fmla="*/ 156 w 429"/>
              <a:gd name="T81" fmla="*/ 624 h 955"/>
              <a:gd name="T82" fmla="*/ 391 w 429"/>
              <a:gd name="T83" fmla="*/ 916 h 955"/>
              <a:gd name="T84" fmla="*/ 378 w 429"/>
              <a:gd name="T85" fmla="*/ 922 h 955"/>
              <a:gd name="T86" fmla="*/ 51 w 429"/>
              <a:gd name="T87" fmla="*/ 922 h 955"/>
              <a:gd name="T88" fmla="*/ 38 w 429"/>
              <a:gd name="T89" fmla="*/ 916 h 955"/>
              <a:gd name="T90" fmla="*/ 37 w 429"/>
              <a:gd name="T91" fmla="*/ 903 h 955"/>
              <a:gd name="T92" fmla="*/ 51 w 429"/>
              <a:gd name="T93" fmla="*/ 853 h 955"/>
              <a:gd name="T94" fmla="*/ 78 w 429"/>
              <a:gd name="T95" fmla="*/ 861 h 955"/>
              <a:gd name="T96" fmla="*/ 351 w 429"/>
              <a:gd name="T97" fmla="*/ 861 h 955"/>
              <a:gd name="T98" fmla="*/ 378 w 429"/>
              <a:gd name="T99" fmla="*/ 853 h 955"/>
              <a:gd name="T100" fmla="*/ 392 w 429"/>
              <a:gd name="T101" fmla="*/ 903 h 955"/>
              <a:gd name="T102" fmla="*/ 391 w 429"/>
              <a:gd name="T103" fmla="*/ 916 h 955"/>
              <a:gd name="T104" fmla="*/ 391 w 429"/>
              <a:gd name="T105" fmla="*/ 916 h 955"/>
              <a:gd name="T106" fmla="*/ 391 w 429"/>
              <a:gd name="T107" fmla="*/ 916 h 955"/>
              <a:gd name="T108" fmla="*/ 170 w 429"/>
              <a:gd name="T109" fmla="*/ 33 h 955"/>
              <a:gd name="T110" fmla="*/ 259 w 429"/>
              <a:gd name="T111" fmla="*/ 33 h 955"/>
              <a:gd name="T112" fmla="*/ 276 w 429"/>
              <a:gd name="T113" fmla="*/ 16 h 955"/>
              <a:gd name="T114" fmla="*/ 259 w 429"/>
              <a:gd name="T115" fmla="*/ 0 h 955"/>
              <a:gd name="T116" fmla="*/ 170 w 429"/>
              <a:gd name="T117" fmla="*/ 0 h 955"/>
              <a:gd name="T118" fmla="*/ 153 w 429"/>
              <a:gd name="T119" fmla="*/ 16 h 955"/>
              <a:gd name="T120" fmla="*/ 170 w 429"/>
              <a:gd name="T121" fmla="*/ 33 h 955"/>
              <a:gd name="T122" fmla="*/ 170 w 429"/>
              <a:gd name="T123" fmla="*/ 33 h 955"/>
              <a:gd name="T124" fmla="*/ 170 w 429"/>
              <a:gd name="T125" fmla="*/ 33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29" h="955">
                <a:moveTo>
                  <a:pt x="424" y="894"/>
                </a:moveTo>
                <a:cubicBezTo>
                  <a:pt x="398" y="799"/>
                  <a:pt x="398" y="799"/>
                  <a:pt x="398" y="799"/>
                </a:cubicBezTo>
                <a:cubicBezTo>
                  <a:pt x="398" y="798"/>
                  <a:pt x="397" y="797"/>
                  <a:pt x="397" y="797"/>
                </a:cubicBezTo>
                <a:cubicBezTo>
                  <a:pt x="397" y="796"/>
                  <a:pt x="397" y="796"/>
                  <a:pt x="397" y="796"/>
                </a:cubicBezTo>
                <a:cubicBezTo>
                  <a:pt x="299" y="601"/>
                  <a:pt x="299" y="601"/>
                  <a:pt x="299" y="601"/>
                </a:cubicBezTo>
                <a:cubicBezTo>
                  <a:pt x="296" y="599"/>
                  <a:pt x="296" y="599"/>
                  <a:pt x="296" y="599"/>
                </a:cubicBezTo>
                <a:cubicBezTo>
                  <a:pt x="282" y="590"/>
                  <a:pt x="273" y="583"/>
                  <a:pt x="269" y="579"/>
                </a:cubicBezTo>
                <a:cubicBezTo>
                  <a:pt x="267" y="556"/>
                  <a:pt x="252" y="537"/>
                  <a:pt x="231" y="530"/>
                </a:cubicBezTo>
                <a:cubicBezTo>
                  <a:pt x="231" y="77"/>
                  <a:pt x="231" y="77"/>
                  <a:pt x="231" y="77"/>
                </a:cubicBezTo>
                <a:cubicBezTo>
                  <a:pt x="259" y="77"/>
                  <a:pt x="259" y="77"/>
                  <a:pt x="259" y="77"/>
                </a:cubicBezTo>
                <a:cubicBezTo>
                  <a:pt x="268" y="77"/>
                  <a:pt x="276" y="70"/>
                  <a:pt x="276" y="60"/>
                </a:cubicBezTo>
                <a:cubicBezTo>
                  <a:pt x="276" y="51"/>
                  <a:pt x="268" y="44"/>
                  <a:pt x="259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61" y="44"/>
                  <a:pt x="153" y="51"/>
                  <a:pt x="153" y="60"/>
                </a:cubicBezTo>
                <a:cubicBezTo>
                  <a:pt x="153" y="70"/>
                  <a:pt x="161" y="77"/>
                  <a:pt x="170" y="77"/>
                </a:cubicBezTo>
                <a:cubicBezTo>
                  <a:pt x="198" y="77"/>
                  <a:pt x="198" y="77"/>
                  <a:pt x="198" y="77"/>
                </a:cubicBezTo>
                <a:cubicBezTo>
                  <a:pt x="198" y="530"/>
                  <a:pt x="198" y="530"/>
                  <a:pt x="198" y="530"/>
                </a:cubicBezTo>
                <a:cubicBezTo>
                  <a:pt x="177" y="537"/>
                  <a:pt x="161" y="556"/>
                  <a:pt x="160" y="579"/>
                </a:cubicBezTo>
                <a:cubicBezTo>
                  <a:pt x="156" y="583"/>
                  <a:pt x="147" y="590"/>
                  <a:pt x="133" y="599"/>
                </a:cubicBezTo>
                <a:cubicBezTo>
                  <a:pt x="129" y="602"/>
                  <a:pt x="129" y="602"/>
                  <a:pt x="129" y="602"/>
                </a:cubicBezTo>
                <a:cubicBezTo>
                  <a:pt x="34" y="793"/>
                  <a:pt x="34" y="793"/>
                  <a:pt x="34" y="793"/>
                </a:cubicBezTo>
                <a:cubicBezTo>
                  <a:pt x="33" y="795"/>
                  <a:pt x="32" y="797"/>
                  <a:pt x="31" y="799"/>
                </a:cubicBezTo>
                <a:cubicBezTo>
                  <a:pt x="5" y="894"/>
                  <a:pt x="5" y="894"/>
                  <a:pt x="5" y="894"/>
                </a:cubicBezTo>
                <a:cubicBezTo>
                  <a:pt x="0" y="909"/>
                  <a:pt x="3" y="925"/>
                  <a:pt x="11" y="937"/>
                </a:cubicBezTo>
                <a:cubicBezTo>
                  <a:pt x="20" y="949"/>
                  <a:pt x="35" y="955"/>
                  <a:pt x="51" y="955"/>
                </a:cubicBezTo>
                <a:cubicBezTo>
                  <a:pt x="378" y="955"/>
                  <a:pt x="378" y="955"/>
                  <a:pt x="378" y="955"/>
                </a:cubicBezTo>
                <a:cubicBezTo>
                  <a:pt x="394" y="955"/>
                  <a:pt x="409" y="948"/>
                  <a:pt x="418" y="937"/>
                </a:cubicBezTo>
                <a:cubicBezTo>
                  <a:pt x="426" y="925"/>
                  <a:pt x="429" y="909"/>
                  <a:pt x="424" y="894"/>
                </a:cubicBezTo>
                <a:close/>
                <a:moveTo>
                  <a:pt x="156" y="624"/>
                </a:moveTo>
                <a:cubicBezTo>
                  <a:pt x="195" y="597"/>
                  <a:pt x="194" y="590"/>
                  <a:pt x="194" y="583"/>
                </a:cubicBezTo>
                <a:cubicBezTo>
                  <a:pt x="194" y="570"/>
                  <a:pt x="203" y="560"/>
                  <a:pt x="214" y="560"/>
                </a:cubicBezTo>
                <a:cubicBezTo>
                  <a:pt x="226" y="560"/>
                  <a:pt x="235" y="570"/>
                  <a:pt x="235" y="582"/>
                </a:cubicBezTo>
                <a:cubicBezTo>
                  <a:pt x="234" y="590"/>
                  <a:pt x="233" y="597"/>
                  <a:pt x="273" y="624"/>
                </a:cubicBezTo>
                <a:cubicBezTo>
                  <a:pt x="366" y="808"/>
                  <a:pt x="366" y="808"/>
                  <a:pt x="366" y="808"/>
                </a:cubicBezTo>
                <a:cubicBezTo>
                  <a:pt x="367" y="813"/>
                  <a:pt x="366" y="818"/>
                  <a:pt x="364" y="822"/>
                </a:cubicBezTo>
                <a:cubicBezTo>
                  <a:pt x="361" y="825"/>
                  <a:pt x="357" y="827"/>
                  <a:pt x="351" y="827"/>
                </a:cubicBezTo>
                <a:cubicBezTo>
                  <a:pt x="78" y="827"/>
                  <a:pt x="78" y="827"/>
                  <a:pt x="78" y="827"/>
                </a:cubicBezTo>
                <a:cubicBezTo>
                  <a:pt x="72" y="827"/>
                  <a:pt x="68" y="825"/>
                  <a:pt x="65" y="822"/>
                </a:cubicBezTo>
                <a:cubicBezTo>
                  <a:pt x="63" y="819"/>
                  <a:pt x="62" y="815"/>
                  <a:pt x="62" y="812"/>
                </a:cubicBezTo>
                <a:cubicBezTo>
                  <a:pt x="63" y="809"/>
                  <a:pt x="63" y="809"/>
                  <a:pt x="63" y="809"/>
                </a:cubicBezTo>
                <a:lnTo>
                  <a:pt x="156" y="624"/>
                </a:lnTo>
                <a:close/>
                <a:moveTo>
                  <a:pt x="391" y="916"/>
                </a:moveTo>
                <a:cubicBezTo>
                  <a:pt x="388" y="920"/>
                  <a:pt x="384" y="922"/>
                  <a:pt x="378" y="922"/>
                </a:cubicBezTo>
                <a:cubicBezTo>
                  <a:pt x="51" y="922"/>
                  <a:pt x="51" y="922"/>
                  <a:pt x="51" y="922"/>
                </a:cubicBezTo>
                <a:cubicBezTo>
                  <a:pt x="45" y="922"/>
                  <a:pt x="41" y="920"/>
                  <a:pt x="38" y="916"/>
                </a:cubicBezTo>
                <a:cubicBezTo>
                  <a:pt x="36" y="913"/>
                  <a:pt x="35" y="908"/>
                  <a:pt x="37" y="903"/>
                </a:cubicBezTo>
                <a:cubicBezTo>
                  <a:pt x="51" y="853"/>
                  <a:pt x="51" y="853"/>
                  <a:pt x="51" y="853"/>
                </a:cubicBezTo>
                <a:cubicBezTo>
                  <a:pt x="59" y="857"/>
                  <a:pt x="68" y="861"/>
                  <a:pt x="78" y="861"/>
                </a:cubicBezTo>
                <a:cubicBezTo>
                  <a:pt x="351" y="861"/>
                  <a:pt x="351" y="861"/>
                  <a:pt x="351" y="861"/>
                </a:cubicBezTo>
                <a:cubicBezTo>
                  <a:pt x="361" y="861"/>
                  <a:pt x="370" y="858"/>
                  <a:pt x="378" y="853"/>
                </a:cubicBezTo>
                <a:cubicBezTo>
                  <a:pt x="392" y="903"/>
                  <a:pt x="392" y="903"/>
                  <a:pt x="392" y="903"/>
                </a:cubicBezTo>
                <a:cubicBezTo>
                  <a:pt x="394" y="908"/>
                  <a:pt x="393" y="913"/>
                  <a:pt x="391" y="916"/>
                </a:cubicBezTo>
                <a:close/>
                <a:moveTo>
                  <a:pt x="391" y="916"/>
                </a:moveTo>
                <a:cubicBezTo>
                  <a:pt x="391" y="916"/>
                  <a:pt x="391" y="916"/>
                  <a:pt x="391" y="916"/>
                </a:cubicBezTo>
                <a:moveTo>
                  <a:pt x="170" y="33"/>
                </a:moveTo>
                <a:cubicBezTo>
                  <a:pt x="259" y="33"/>
                  <a:pt x="259" y="33"/>
                  <a:pt x="259" y="33"/>
                </a:cubicBezTo>
                <a:cubicBezTo>
                  <a:pt x="268" y="33"/>
                  <a:pt x="276" y="26"/>
                  <a:pt x="276" y="16"/>
                </a:cubicBezTo>
                <a:cubicBezTo>
                  <a:pt x="276" y="7"/>
                  <a:pt x="268" y="0"/>
                  <a:pt x="259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61" y="0"/>
                  <a:pt x="153" y="7"/>
                  <a:pt x="153" y="16"/>
                </a:cubicBezTo>
                <a:cubicBezTo>
                  <a:pt x="153" y="26"/>
                  <a:pt x="161" y="33"/>
                  <a:pt x="170" y="33"/>
                </a:cubicBezTo>
                <a:close/>
                <a:moveTo>
                  <a:pt x="170" y="33"/>
                </a:moveTo>
                <a:cubicBezTo>
                  <a:pt x="170" y="33"/>
                  <a:pt x="170" y="33"/>
                  <a:pt x="170" y="3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12822237" y="9601203"/>
            <a:ext cx="282576" cy="657226"/>
          </a:xfrm>
          <a:custGeom>
            <a:avLst/>
            <a:gdLst>
              <a:gd name="T0" fmla="*/ 266 w 409"/>
              <a:gd name="T1" fmla="*/ 211 h 955"/>
              <a:gd name="T2" fmla="*/ 250 w 409"/>
              <a:gd name="T3" fmla="*/ 353 h 955"/>
              <a:gd name="T4" fmla="*/ 313 w 409"/>
              <a:gd name="T5" fmla="*/ 370 h 955"/>
              <a:gd name="T6" fmla="*/ 222 w 409"/>
              <a:gd name="T7" fmla="*/ 563 h 955"/>
              <a:gd name="T8" fmla="*/ 328 w 409"/>
              <a:gd name="T9" fmla="*/ 160 h 955"/>
              <a:gd name="T10" fmla="*/ 340 w 409"/>
              <a:gd name="T11" fmla="*/ 132 h 955"/>
              <a:gd name="T12" fmla="*/ 205 w 409"/>
              <a:gd name="T13" fmla="*/ 0 h 955"/>
              <a:gd name="T14" fmla="*/ 69 w 409"/>
              <a:gd name="T15" fmla="*/ 131 h 955"/>
              <a:gd name="T16" fmla="*/ 81 w 409"/>
              <a:gd name="T17" fmla="*/ 160 h 955"/>
              <a:gd name="T18" fmla="*/ 188 w 409"/>
              <a:gd name="T19" fmla="*/ 601 h 955"/>
              <a:gd name="T20" fmla="*/ 188 w 409"/>
              <a:gd name="T21" fmla="*/ 689 h 955"/>
              <a:gd name="T22" fmla="*/ 96 w 409"/>
              <a:gd name="T23" fmla="*/ 492 h 955"/>
              <a:gd name="T24" fmla="*/ 80 w 409"/>
              <a:gd name="T25" fmla="*/ 335 h 955"/>
              <a:gd name="T26" fmla="*/ 63 w 409"/>
              <a:gd name="T27" fmla="*/ 492 h 955"/>
              <a:gd name="T28" fmla="*/ 63 w 409"/>
              <a:gd name="T29" fmla="*/ 603 h 955"/>
              <a:gd name="T30" fmla="*/ 188 w 409"/>
              <a:gd name="T31" fmla="*/ 736 h 955"/>
              <a:gd name="T32" fmla="*/ 126 w 409"/>
              <a:gd name="T33" fmla="*/ 876 h 955"/>
              <a:gd name="T34" fmla="*/ 285 w 409"/>
              <a:gd name="T35" fmla="*/ 876 h 955"/>
              <a:gd name="T36" fmla="*/ 222 w 409"/>
              <a:gd name="T37" fmla="*/ 610 h 955"/>
              <a:gd name="T38" fmla="*/ 342 w 409"/>
              <a:gd name="T39" fmla="*/ 490 h 955"/>
              <a:gd name="T40" fmla="*/ 346 w 409"/>
              <a:gd name="T41" fmla="*/ 479 h 955"/>
              <a:gd name="T42" fmla="*/ 392 w 409"/>
              <a:gd name="T43" fmla="*/ 370 h 955"/>
              <a:gd name="T44" fmla="*/ 409 w 409"/>
              <a:gd name="T45" fmla="*/ 227 h 955"/>
              <a:gd name="T46" fmla="*/ 205 w 409"/>
              <a:gd name="T47" fmla="*/ 40 h 955"/>
              <a:gd name="T48" fmla="*/ 121 w 409"/>
              <a:gd name="T49" fmla="*/ 126 h 955"/>
              <a:gd name="T50" fmla="*/ 34 w 409"/>
              <a:gd name="T51" fmla="*/ 414 h 955"/>
              <a:gd name="T52" fmla="*/ 125 w 409"/>
              <a:gd name="T53" fmla="*/ 414 h 955"/>
              <a:gd name="T54" fmla="*/ 34 w 409"/>
              <a:gd name="T55" fmla="*/ 414 h 955"/>
              <a:gd name="T56" fmla="*/ 205 w 409"/>
              <a:gd name="T57" fmla="*/ 922 h 955"/>
              <a:gd name="T58" fmla="*/ 205 w 409"/>
              <a:gd name="T59" fmla="*/ 830 h 955"/>
              <a:gd name="T60" fmla="*/ 375 w 409"/>
              <a:gd name="T61" fmla="*/ 337 h 955"/>
              <a:gd name="T62" fmla="*/ 283 w 409"/>
              <a:gd name="T63" fmla="*/ 244 h 955"/>
              <a:gd name="T64" fmla="*/ 375 w 409"/>
              <a:gd name="T65" fmla="*/ 337 h 955"/>
              <a:gd name="T66" fmla="*/ 375 w 409"/>
              <a:gd name="T67" fmla="*/ 337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09" h="955">
                <a:moveTo>
                  <a:pt x="392" y="211"/>
                </a:moveTo>
                <a:cubicBezTo>
                  <a:pt x="266" y="211"/>
                  <a:pt x="266" y="211"/>
                  <a:pt x="266" y="211"/>
                </a:cubicBezTo>
                <a:cubicBezTo>
                  <a:pt x="257" y="211"/>
                  <a:pt x="250" y="218"/>
                  <a:pt x="250" y="227"/>
                </a:cubicBezTo>
                <a:cubicBezTo>
                  <a:pt x="250" y="353"/>
                  <a:pt x="250" y="353"/>
                  <a:pt x="250" y="353"/>
                </a:cubicBezTo>
                <a:cubicBezTo>
                  <a:pt x="250" y="363"/>
                  <a:pt x="257" y="370"/>
                  <a:pt x="266" y="370"/>
                </a:cubicBezTo>
                <a:cubicBezTo>
                  <a:pt x="313" y="370"/>
                  <a:pt x="313" y="370"/>
                  <a:pt x="313" y="370"/>
                </a:cubicBezTo>
                <a:cubicBezTo>
                  <a:pt x="313" y="472"/>
                  <a:pt x="313" y="472"/>
                  <a:pt x="313" y="472"/>
                </a:cubicBezTo>
                <a:cubicBezTo>
                  <a:pt x="222" y="563"/>
                  <a:pt x="222" y="563"/>
                  <a:pt x="222" y="563"/>
                </a:cubicBezTo>
                <a:cubicBezTo>
                  <a:pt x="222" y="160"/>
                  <a:pt x="222" y="160"/>
                  <a:pt x="222" y="160"/>
                </a:cubicBezTo>
                <a:cubicBezTo>
                  <a:pt x="328" y="160"/>
                  <a:pt x="328" y="160"/>
                  <a:pt x="328" y="160"/>
                </a:cubicBezTo>
                <a:cubicBezTo>
                  <a:pt x="334" y="160"/>
                  <a:pt x="340" y="156"/>
                  <a:pt x="343" y="150"/>
                </a:cubicBezTo>
                <a:cubicBezTo>
                  <a:pt x="346" y="143"/>
                  <a:pt x="344" y="136"/>
                  <a:pt x="340" y="132"/>
                </a:cubicBezTo>
                <a:cubicBezTo>
                  <a:pt x="217" y="5"/>
                  <a:pt x="217" y="5"/>
                  <a:pt x="217" y="5"/>
                </a:cubicBezTo>
                <a:cubicBezTo>
                  <a:pt x="214" y="2"/>
                  <a:pt x="210" y="0"/>
                  <a:pt x="205" y="0"/>
                </a:cubicBezTo>
                <a:cubicBezTo>
                  <a:pt x="201" y="0"/>
                  <a:pt x="196" y="2"/>
                  <a:pt x="193" y="5"/>
                </a:cubicBezTo>
                <a:cubicBezTo>
                  <a:pt x="69" y="131"/>
                  <a:pt x="69" y="131"/>
                  <a:pt x="69" y="131"/>
                </a:cubicBezTo>
                <a:cubicBezTo>
                  <a:pt x="64" y="136"/>
                  <a:pt x="63" y="143"/>
                  <a:pt x="66" y="150"/>
                </a:cubicBezTo>
                <a:cubicBezTo>
                  <a:pt x="68" y="156"/>
                  <a:pt x="74" y="160"/>
                  <a:pt x="81" y="160"/>
                </a:cubicBezTo>
                <a:cubicBezTo>
                  <a:pt x="188" y="160"/>
                  <a:pt x="188" y="160"/>
                  <a:pt x="188" y="160"/>
                </a:cubicBezTo>
                <a:cubicBezTo>
                  <a:pt x="188" y="601"/>
                  <a:pt x="188" y="601"/>
                  <a:pt x="188" y="601"/>
                </a:cubicBezTo>
                <a:cubicBezTo>
                  <a:pt x="188" y="603"/>
                  <a:pt x="188" y="605"/>
                  <a:pt x="188" y="607"/>
                </a:cubicBezTo>
                <a:cubicBezTo>
                  <a:pt x="188" y="689"/>
                  <a:pt x="188" y="689"/>
                  <a:pt x="188" y="689"/>
                </a:cubicBezTo>
                <a:cubicBezTo>
                  <a:pt x="96" y="596"/>
                  <a:pt x="96" y="596"/>
                  <a:pt x="96" y="596"/>
                </a:cubicBezTo>
                <a:cubicBezTo>
                  <a:pt x="96" y="492"/>
                  <a:pt x="96" y="492"/>
                  <a:pt x="96" y="492"/>
                </a:cubicBezTo>
                <a:cubicBezTo>
                  <a:pt x="132" y="484"/>
                  <a:pt x="159" y="452"/>
                  <a:pt x="159" y="414"/>
                </a:cubicBezTo>
                <a:cubicBezTo>
                  <a:pt x="159" y="371"/>
                  <a:pt x="123" y="335"/>
                  <a:pt x="80" y="335"/>
                </a:cubicBezTo>
                <a:cubicBezTo>
                  <a:pt x="36" y="335"/>
                  <a:pt x="0" y="371"/>
                  <a:pt x="0" y="414"/>
                </a:cubicBezTo>
                <a:cubicBezTo>
                  <a:pt x="0" y="452"/>
                  <a:pt x="27" y="484"/>
                  <a:pt x="63" y="492"/>
                </a:cubicBezTo>
                <a:cubicBezTo>
                  <a:pt x="63" y="603"/>
                  <a:pt x="63" y="603"/>
                  <a:pt x="63" y="603"/>
                </a:cubicBezTo>
                <a:cubicBezTo>
                  <a:pt x="63" y="603"/>
                  <a:pt x="63" y="603"/>
                  <a:pt x="63" y="603"/>
                </a:cubicBezTo>
                <a:cubicBezTo>
                  <a:pt x="63" y="607"/>
                  <a:pt x="64" y="612"/>
                  <a:pt x="68" y="615"/>
                </a:cubicBezTo>
                <a:cubicBezTo>
                  <a:pt x="188" y="736"/>
                  <a:pt x="188" y="736"/>
                  <a:pt x="188" y="736"/>
                </a:cubicBezTo>
                <a:cubicBezTo>
                  <a:pt x="188" y="798"/>
                  <a:pt x="188" y="798"/>
                  <a:pt x="188" y="798"/>
                </a:cubicBezTo>
                <a:cubicBezTo>
                  <a:pt x="153" y="806"/>
                  <a:pt x="126" y="838"/>
                  <a:pt x="126" y="876"/>
                </a:cubicBezTo>
                <a:cubicBezTo>
                  <a:pt x="126" y="920"/>
                  <a:pt x="161" y="955"/>
                  <a:pt x="205" y="955"/>
                </a:cubicBezTo>
                <a:cubicBezTo>
                  <a:pt x="249" y="955"/>
                  <a:pt x="285" y="920"/>
                  <a:pt x="285" y="876"/>
                </a:cubicBezTo>
                <a:cubicBezTo>
                  <a:pt x="285" y="838"/>
                  <a:pt x="258" y="806"/>
                  <a:pt x="222" y="798"/>
                </a:cubicBezTo>
                <a:cubicBezTo>
                  <a:pt x="222" y="610"/>
                  <a:pt x="222" y="610"/>
                  <a:pt x="222" y="610"/>
                </a:cubicBezTo>
                <a:cubicBezTo>
                  <a:pt x="341" y="491"/>
                  <a:pt x="341" y="491"/>
                  <a:pt x="341" y="491"/>
                </a:cubicBezTo>
                <a:cubicBezTo>
                  <a:pt x="341" y="491"/>
                  <a:pt x="341" y="490"/>
                  <a:pt x="342" y="490"/>
                </a:cubicBezTo>
                <a:cubicBezTo>
                  <a:pt x="343" y="489"/>
                  <a:pt x="344" y="487"/>
                  <a:pt x="345" y="486"/>
                </a:cubicBezTo>
                <a:cubicBezTo>
                  <a:pt x="346" y="484"/>
                  <a:pt x="346" y="481"/>
                  <a:pt x="346" y="479"/>
                </a:cubicBezTo>
                <a:cubicBezTo>
                  <a:pt x="346" y="370"/>
                  <a:pt x="346" y="370"/>
                  <a:pt x="346" y="370"/>
                </a:cubicBezTo>
                <a:cubicBezTo>
                  <a:pt x="392" y="370"/>
                  <a:pt x="392" y="370"/>
                  <a:pt x="392" y="370"/>
                </a:cubicBezTo>
                <a:cubicBezTo>
                  <a:pt x="402" y="370"/>
                  <a:pt x="409" y="363"/>
                  <a:pt x="409" y="353"/>
                </a:cubicBezTo>
                <a:cubicBezTo>
                  <a:pt x="409" y="227"/>
                  <a:pt x="409" y="227"/>
                  <a:pt x="409" y="227"/>
                </a:cubicBezTo>
                <a:cubicBezTo>
                  <a:pt x="409" y="218"/>
                  <a:pt x="402" y="211"/>
                  <a:pt x="392" y="211"/>
                </a:cubicBezTo>
                <a:close/>
                <a:moveTo>
                  <a:pt x="205" y="40"/>
                </a:moveTo>
                <a:cubicBezTo>
                  <a:pt x="288" y="126"/>
                  <a:pt x="288" y="126"/>
                  <a:pt x="288" y="126"/>
                </a:cubicBezTo>
                <a:cubicBezTo>
                  <a:pt x="121" y="126"/>
                  <a:pt x="121" y="126"/>
                  <a:pt x="121" y="126"/>
                </a:cubicBezTo>
                <a:lnTo>
                  <a:pt x="205" y="40"/>
                </a:lnTo>
                <a:close/>
                <a:moveTo>
                  <a:pt x="34" y="414"/>
                </a:moveTo>
                <a:cubicBezTo>
                  <a:pt x="34" y="389"/>
                  <a:pt x="54" y="369"/>
                  <a:pt x="80" y="369"/>
                </a:cubicBezTo>
                <a:cubicBezTo>
                  <a:pt x="105" y="369"/>
                  <a:pt x="125" y="389"/>
                  <a:pt x="125" y="414"/>
                </a:cubicBezTo>
                <a:cubicBezTo>
                  <a:pt x="125" y="440"/>
                  <a:pt x="105" y="460"/>
                  <a:pt x="80" y="460"/>
                </a:cubicBezTo>
                <a:cubicBezTo>
                  <a:pt x="54" y="460"/>
                  <a:pt x="34" y="440"/>
                  <a:pt x="34" y="414"/>
                </a:cubicBezTo>
                <a:close/>
                <a:moveTo>
                  <a:pt x="251" y="876"/>
                </a:moveTo>
                <a:cubicBezTo>
                  <a:pt x="251" y="901"/>
                  <a:pt x="231" y="922"/>
                  <a:pt x="205" y="922"/>
                </a:cubicBezTo>
                <a:cubicBezTo>
                  <a:pt x="180" y="922"/>
                  <a:pt x="159" y="901"/>
                  <a:pt x="159" y="876"/>
                </a:cubicBezTo>
                <a:cubicBezTo>
                  <a:pt x="159" y="850"/>
                  <a:pt x="180" y="830"/>
                  <a:pt x="205" y="830"/>
                </a:cubicBezTo>
                <a:cubicBezTo>
                  <a:pt x="231" y="830"/>
                  <a:pt x="251" y="850"/>
                  <a:pt x="251" y="876"/>
                </a:cubicBezTo>
                <a:close/>
                <a:moveTo>
                  <a:pt x="375" y="337"/>
                </a:moveTo>
                <a:cubicBezTo>
                  <a:pt x="283" y="337"/>
                  <a:pt x="283" y="337"/>
                  <a:pt x="283" y="337"/>
                </a:cubicBezTo>
                <a:cubicBezTo>
                  <a:pt x="283" y="244"/>
                  <a:pt x="283" y="244"/>
                  <a:pt x="283" y="244"/>
                </a:cubicBezTo>
                <a:cubicBezTo>
                  <a:pt x="375" y="244"/>
                  <a:pt x="375" y="244"/>
                  <a:pt x="375" y="244"/>
                </a:cubicBezTo>
                <a:lnTo>
                  <a:pt x="375" y="337"/>
                </a:lnTo>
                <a:close/>
                <a:moveTo>
                  <a:pt x="375" y="337"/>
                </a:moveTo>
                <a:cubicBezTo>
                  <a:pt x="375" y="337"/>
                  <a:pt x="375" y="337"/>
                  <a:pt x="375" y="33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3411538" y="9598026"/>
            <a:ext cx="581026" cy="660400"/>
          </a:xfrm>
          <a:custGeom>
            <a:avLst/>
            <a:gdLst>
              <a:gd name="T0" fmla="*/ 3 w 845"/>
              <a:gd name="T1" fmla="*/ 401 h 959"/>
              <a:gd name="T2" fmla="*/ 774 w 845"/>
              <a:gd name="T3" fmla="*/ 959 h 959"/>
              <a:gd name="T4" fmla="*/ 774 w 845"/>
              <a:gd name="T5" fmla="*/ 330 h 959"/>
              <a:gd name="T6" fmla="*/ 150 w 845"/>
              <a:gd name="T7" fmla="*/ 364 h 959"/>
              <a:gd name="T8" fmla="*/ 288 w 845"/>
              <a:gd name="T9" fmla="*/ 455 h 959"/>
              <a:gd name="T10" fmla="*/ 321 w 845"/>
              <a:gd name="T11" fmla="*/ 455 h 959"/>
              <a:gd name="T12" fmla="*/ 277 w 845"/>
              <a:gd name="T13" fmla="*/ 364 h 959"/>
              <a:gd name="T14" fmla="*/ 368 w 845"/>
              <a:gd name="T15" fmla="*/ 455 h 959"/>
              <a:gd name="T16" fmla="*/ 389 w 845"/>
              <a:gd name="T17" fmla="*/ 364 h 959"/>
              <a:gd name="T18" fmla="*/ 527 w 845"/>
              <a:gd name="T19" fmla="*/ 455 h 959"/>
              <a:gd name="T20" fmla="*/ 560 w 845"/>
              <a:gd name="T21" fmla="*/ 455 h 959"/>
              <a:gd name="T22" fmla="*/ 517 w 845"/>
              <a:gd name="T23" fmla="*/ 364 h 959"/>
              <a:gd name="T24" fmla="*/ 608 w 845"/>
              <a:gd name="T25" fmla="*/ 455 h 959"/>
              <a:gd name="T26" fmla="*/ 630 w 845"/>
              <a:gd name="T27" fmla="*/ 364 h 959"/>
              <a:gd name="T28" fmla="*/ 768 w 845"/>
              <a:gd name="T29" fmla="*/ 455 h 959"/>
              <a:gd name="T30" fmla="*/ 801 w 845"/>
              <a:gd name="T31" fmla="*/ 455 h 959"/>
              <a:gd name="T32" fmla="*/ 811 w 845"/>
              <a:gd name="T33" fmla="*/ 418 h 959"/>
              <a:gd name="T34" fmla="*/ 811 w 845"/>
              <a:gd name="T35" fmla="*/ 401 h 959"/>
              <a:gd name="T36" fmla="*/ 127 w 845"/>
              <a:gd name="T37" fmla="*/ 455 h 959"/>
              <a:gd name="T38" fmla="*/ 37 w 845"/>
              <a:gd name="T39" fmla="*/ 412 h 959"/>
              <a:gd name="T40" fmla="*/ 37 w 845"/>
              <a:gd name="T41" fmla="*/ 412 h 959"/>
              <a:gd name="T42" fmla="*/ 37 w 845"/>
              <a:gd name="T43" fmla="*/ 888 h 959"/>
              <a:gd name="T44" fmla="*/ 811 w 845"/>
              <a:gd name="T45" fmla="*/ 888 h 959"/>
              <a:gd name="T46" fmla="*/ 774 w 845"/>
              <a:gd name="T47" fmla="*/ 925 h 959"/>
              <a:gd name="T48" fmla="*/ 295 w 845"/>
              <a:gd name="T49" fmla="*/ 582 h 959"/>
              <a:gd name="T50" fmla="*/ 363 w 845"/>
              <a:gd name="T51" fmla="*/ 819 h 959"/>
              <a:gd name="T52" fmla="*/ 525 w 845"/>
              <a:gd name="T53" fmla="*/ 625 h 959"/>
              <a:gd name="T54" fmla="*/ 333 w 845"/>
              <a:gd name="T55" fmla="*/ 795 h 959"/>
              <a:gd name="T56" fmla="*/ 338 w 845"/>
              <a:gd name="T57" fmla="*/ 567 h 959"/>
              <a:gd name="T58" fmla="*/ 519 w 845"/>
              <a:gd name="T59" fmla="*/ 665 h 959"/>
              <a:gd name="T60" fmla="*/ 511 w 845"/>
              <a:gd name="T61" fmla="*/ 677 h 959"/>
              <a:gd name="T62" fmla="*/ 77 w 845"/>
              <a:gd name="T63" fmla="*/ 298 h 959"/>
              <a:gd name="T64" fmla="*/ 837 w 845"/>
              <a:gd name="T65" fmla="*/ 83 h 959"/>
              <a:gd name="T66" fmla="*/ 47 w 845"/>
              <a:gd name="T67" fmla="*/ 157 h 959"/>
              <a:gd name="T68" fmla="*/ 70 w 845"/>
              <a:gd name="T69" fmla="*/ 265 h 959"/>
              <a:gd name="T70" fmla="*/ 78 w 845"/>
              <a:gd name="T71" fmla="*/ 263 h 959"/>
              <a:gd name="T72" fmla="*/ 673 w 845"/>
              <a:gd name="T73" fmla="*/ 138 h 959"/>
              <a:gd name="T74" fmla="*/ 705 w 845"/>
              <a:gd name="T75" fmla="*/ 131 h 959"/>
              <a:gd name="T76" fmla="*/ 784 w 845"/>
              <a:gd name="T77" fmla="*/ 114 h 959"/>
              <a:gd name="T78" fmla="*/ 627 w 845"/>
              <a:gd name="T79" fmla="*/ 147 h 959"/>
              <a:gd name="T80" fmla="*/ 537 w 845"/>
              <a:gd name="T81" fmla="*/ 88 h 959"/>
              <a:gd name="T82" fmla="*/ 516 w 845"/>
              <a:gd name="T83" fmla="*/ 171 h 959"/>
              <a:gd name="T84" fmla="*/ 549 w 845"/>
              <a:gd name="T85" fmla="*/ 164 h 959"/>
              <a:gd name="T86" fmla="*/ 348 w 845"/>
              <a:gd name="T87" fmla="*/ 128 h 959"/>
              <a:gd name="T88" fmla="*/ 392 w 845"/>
              <a:gd name="T89" fmla="*/ 197 h 959"/>
              <a:gd name="T90" fmla="*/ 302 w 845"/>
              <a:gd name="T91" fmla="*/ 138 h 959"/>
              <a:gd name="T92" fmla="*/ 282 w 845"/>
              <a:gd name="T93" fmla="*/ 220 h 959"/>
              <a:gd name="T94" fmla="*/ 314 w 845"/>
              <a:gd name="T95" fmla="*/ 213 h 959"/>
              <a:gd name="T96" fmla="*/ 114 w 845"/>
              <a:gd name="T97" fmla="*/ 178 h 959"/>
              <a:gd name="T98" fmla="*/ 777 w 845"/>
              <a:gd name="T99" fmla="*/ 38 h 959"/>
              <a:gd name="T100" fmla="*/ 740 w 845"/>
              <a:gd name="T101" fmla="*/ 46 h 959"/>
              <a:gd name="T102" fmla="*/ 67 w 845"/>
              <a:gd name="T103" fmla="*/ 187 h 959"/>
              <a:gd name="T104" fmla="*/ 41 w 845"/>
              <a:gd name="T105" fmla="*/ 199 h 959"/>
              <a:gd name="T106" fmla="*/ 54 w 845"/>
              <a:gd name="T107" fmla="*/ 190 h 9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5" h="959">
                <a:moveTo>
                  <a:pt x="774" y="330"/>
                </a:moveTo>
                <a:cubicBezTo>
                  <a:pt x="74" y="330"/>
                  <a:pt x="74" y="330"/>
                  <a:pt x="74" y="330"/>
                </a:cubicBezTo>
                <a:cubicBezTo>
                  <a:pt x="35" y="330"/>
                  <a:pt x="3" y="362"/>
                  <a:pt x="3" y="401"/>
                </a:cubicBezTo>
                <a:cubicBezTo>
                  <a:pt x="3" y="888"/>
                  <a:pt x="3" y="888"/>
                  <a:pt x="3" y="888"/>
                </a:cubicBezTo>
                <a:cubicBezTo>
                  <a:pt x="3" y="927"/>
                  <a:pt x="35" y="959"/>
                  <a:pt x="74" y="959"/>
                </a:cubicBezTo>
                <a:cubicBezTo>
                  <a:pt x="774" y="959"/>
                  <a:pt x="774" y="959"/>
                  <a:pt x="774" y="959"/>
                </a:cubicBezTo>
                <a:cubicBezTo>
                  <a:pt x="813" y="959"/>
                  <a:pt x="845" y="927"/>
                  <a:pt x="845" y="888"/>
                </a:cubicBezTo>
                <a:cubicBezTo>
                  <a:pt x="845" y="401"/>
                  <a:pt x="845" y="401"/>
                  <a:pt x="845" y="401"/>
                </a:cubicBezTo>
                <a:cubicBezTo>
                  <a:pt x="845" y="362"/>
                  <a:pt x="813" y="330"/>
                  <a:pt x="774" y="330"/>
                </a:cubicBezTo>
                <a:close/>
                <a:moveTo>
                  <a:pt x="208" y="455"/>
                </a:moveTo>
                <a:cubicBezTo>
                  <a:pt x="118" y="364"/>
                  <a:pt x="118" y="364"/>
                  <a:pt x="118" y="364"/>
                </a:cubicBezTo>
                <a:cubicBezTo>
                  <a:pt x="150" y="364"/>
                  <a:pt x="150" y="364"/>
                  <a:pt x="150" y="364"/>
                </a:cubicBezTo>
                <a:cubicBezTo>
                  <a:pt x="240" y="455"/>
                  <a:pt x="240" y="455"/>
                  <a:pt x="240" y="455"/>
                </a:cubicBezTo>
                <a:lnTo>
                  <a:pt x="208" y="455"/>
                </a:lnTo>
                <a:close/>
                <a:moveTo>
                  <a:pt x="288" y="455"/>
                </a:moveTo>
                <a:cubicBezTo>
                  <a:pt x="197" y="364"/>
                  <a:pt x="197" y="364"/>
                  <a:pt x="197" y="364"/>
                </a:cubicBezTo>
                <a:cubicBezTo>
                  <a:pt x="230" y="364"/>
                  <a:pt x="230" y="364"/>
                  <a:pt x="230" y="364"/>
                </a:cubicBezTo>
                <a:cubicBezTo>
                  <a:pt x="321" y="455"/>
                  <a:pt x="321" y="455"/>
                  <a:pt x="321" y="455"/>
                </a:cubicBezTo>
                <a:lnTo>
                  <a:pt x="288" y="455"/>
                </a:lnTo>
                <a:close/>
                <a:moveTo>
                  <a:pt x="368" y="455"/>
                </a:moveTo>
                <a:cubicBezTo>
                  <a:pt x="277" y="364"/>
                  <a:pt x="277" y="364"/>
                  <a:pt x="277" y="364"/>
                </a:cubicBezTo>
                <a:cubicBezTo>
                  <a:pt x="310" y="364"/>
                  <a:pt x="310" y="364"/>
                  <a:pt x="310" y="364"/>
                </a:cubicBezTo>
                <a:cubicBezTo>
                  <a:pt x="401" y="455"/>
                  <a:pt x="401" y="455"/>
                  <a:pt x="401" y="455"/>
                </a:cubicBezTo>
                <a:lnTo>
                  <a:pt x="368" y="455"/>
                </a:lnTo>
                <a:close/>
                <a:moveTo>
                  <a:pt x="448" y="455"/>
                </a:moveTo>
                <a:cubicBezTo>
                  <a:pt x="357" y="364"/>
                  <a:pt x="357" y="364"/>
                  <a:pt x="357" y="364"/>
                </a:cubicBezTo>
                <a:cubicBezTo>
                  <a:pt x="389" y="364"/>
                  <a:pt x="389" y="364"/>
                  <a:pt x="389" y="364"/>
                </a:cubicBezTo>
                <a:cubicBezTo>
                  <a:pt x="480" y="455"/>
                  <a:pt x="480" y="455"/>
                  <a:pt x="480" y="455"/>
                </a:cubicBezTo>
                <a:lnTo>
                  <a:pt x="448" y="455"/>
                </a:lnTo>
                <a:close/>
                <a:moveTo>
                  <a:pt x="527" y="455"/>
                </a:moveTo>
                <a:cubicBezTo>
                  <a:pt x="437" y="364"/>
                  <a:pt x="437" y="364"/>
                  <a:pt x="437" y="364"/>
                </a:cubicBezTo>
                <a:cubicBezTo>
                  <a:pt x="470" y="364"/>
                  <a:pt x="470" y="364"/>
                  <a:pt x="470" y="364"/>
                </a:cubicBezTo>
                <a:cubicBezTo>
                  <a:pt x="560" y="455"/>
                  <a:pt x="560" y="455"/>
                  <a:pt x="560" y="455"/>
                </a:cubicBezTo>
                <a:lnTo>
                  <a:pt x="527" y="455"/>
                </a:lnTo>
                <a:close/>
                <a:moveTo>
                  <a:pt x="608" y="455"/>
                </a:moveTo>
                <a:cubicBezTo>
                  <a:pt x="517" y="364"/>
                  <a:pt x="517" y="364"/>
                  <a:pt x="517" y="364"/>
                </a:cubicBezTo>
                <a:cubicBezTo>
                  <a:pt x="550" y="364"/>
                  <a:pt x="550" y="364"/>
                  <a:pt x="550" y="364"/>
                </a:cubicBezTo>
                <a:cubicBezTo>
                  <a:pt x="640" y="455"/>
                  <a:pt x="640" y="455"/>
                  <a:pt x="640" y="455"/>
                </a:cubicBezTo>
                <a:lnTo>
                  <a:pt x="608" y="455"/>
                </a:lnTo>
                <a:close/>
                <a:moveTo>
                  <a:pt x="688" y="455"/>
                </a:moveTo>
                <a:cubicBezTo>
                  <a:pt x="597" y="364"/>
                  <a:pt x="597" y="364"/>
                  <a:pt x="597" y="364"/>
                </a:cubicBezTo>
                <a:cubicBezTo>
                  <a:pt x="630" y="364"/>
                  <a:pt x="630" y="364"/>
                  <a:pt x="630" y="364"/>
                </a:cubicBezTo>
                <a:cubicBezTo>
                  <a:pt x="720" y="455"/>
                  <a:pt x="720" y="455"/>
                  <a:pt x="720" y="455"/>
                </a:cubicBezTo>
                <a:lnTo>
                  <a:pt x="688" y="455"/>
                </a:lnTo>
                <a:close/>
                <a:moveTo>
                  <a:pt x="768" y="455"/>
                </a:moveTo>
                <a:cubicBezTo>
                  <a:pt x="677" y="364"/>
                  <a:pt x="677" y="364"/>
                  <a:pt x="677" y="364"/>
                </a:cubicBezTo>
                <a:cubicBezTo>
                  <a:pt x="710" y="364"/>
                  <a:pt x="710" y="364"/>
                  <a:pt x="710" y="364"/>
                </a:cubicBezTo>
                <a:cubicBezTo>
                  <a:pt x="801" y="455"/>
                  <a:pt x="801" y="455"/>
                  <a:pt x="801" y="455"/>
                </a:cubicBezTo>
                <a:lnTo>
                  <a:pt x="768" y="455"/>
                </a:lnTo>
                <a:close/>
                <a:moveTo>
                  <a:pt x="811" y="401"/>
                </a:moveTo>
                <a:cubicBezTo>
                  <a:pt x="811" y="418"/>
                  <a:pt x="811" y="418"/>
                  <a:pt x="811" y="418"/>
                </a:cubicBezTo>
                <a:cubicBezTo>
                  <a:pt x="757" y="364"/>
                  <a:pt x="757" y="364"/>
                  <a:pt x="757" y="364"/>
                </a:cubicBezTo>
                <a:cubicBezTo>
                  <a:pt x="774" y="364"/>
                  <a:pt x="774" y="364"/>
                  <a:pt x="774" y="364"/>
                </a:cubicBezTo>
                <a:cubicBezTo>
                  <a:pt x="795" y="364"/>
                  <a:pt x="811" y="380"/>
                  <a:pt x="811" y="401"/>
                </a:cubicBezTo>
                <a:close/>
                <a:moveTo>
                  <a:pt x="71" y="364"/>
                </a:moveTo>
                <a:cubicBezTo>
                  <a:pt x="161" y="455"/>
                  <a:pt x="161" y="455"/>
                  <a:pt x="161" y="455"/>
                </a:cubicBezTo>
                <a:cubicBezTo>
                  <a:pt x="127" y="455"/>
                  <a:pt x="127" y="455"/>
                  <a:pt x="127" y="455"/>
                </a:cubicBezTo>
                <a:cubicBezTo>
                  <a:pt x="47" y="375"/>
                  <a:pt x="47" y="375"/>
                  <a:pt x="47" y="375"/>
                </a:cubicBezTo>
                <a:cubicBezTo>
                  <a:pt x="53" y="369"/>
                  <a:pt x="62" y="365"/>
                  <a:pt x="71" y="364"/>
                </a:cubicBezTo>
                <a:close/>
                <a:moveTo>
                  <a:pt x="37" y="412"/>
                </a:moveTo>
                <a:cubicBezTo>
                  <a:pt x="79" y="455"/>
                  <a:pt x="79" y="455"/>
                  <a:pt x="79" y="455"/>
                </a:cubicBezTo>
                <a:cubicBezTo>
                  <a:pt x="37" y="455"/>
                  <a:pt x="37" y="455"/>
                  <a:pt x="37" y="455"/>
                </a:cubicBezTo>
                <a:lnTo>
                  <a:pt x="37" y="412"/>
                </a:lnTo>
                <a:close/>
                <a:moveTo>
                  <a:pt x="774" y="925"/>
                </a:moveTo>
                <a:cubicBezTo>
                  <a:pt x="74" y="925"/>
                  <a:pt x="74" y="925"/>
                  <a:pt x="74" y="925"/>
                </a:cubicBezTo>
                <a:cubicBezTo>
                  <a:pt x="54" y="925"/>
                  <a:pt x="37" y="909"/>
                  <a:pt x="37" y="888"/>
                </a:cubicBezTo>
                <a:cubicBezTo>
                  <a:pt x="37" y="488"/>
                  <a:pt x="37" y="488"/>
                  <a:pt x="37" y="488"/>
                </a:cubicBezTo>
                <a:cubicBezTo>
                  <a:pt x="811" y="488"/>
                  <a:pt x="811" y="488"/>
                  <a:pt x="811" y="488"/>
                </a:cubicBezTo>
                <a:cubicBezTo>
                  <a:pt x="811" y="888"/>
                  <a:pt x="811" y="888"/>
                  <a:pt x="811" y="888"/>
                </a:cubicBezTo>
                <a:cubicBezTo>
                  <a:pt x="811" y="909"/>
                  <a:pt x="795" y="925"/>
                  <a:pt x="774" y="925"/>
                </a:cubicBezTo>
                <a:close/>
                <a:moveTo>
                  <a:pt x="774" y="925"/>
                </a:moveTo>
                <a:cubicBezTo>
                  <a:pt x="774" y="925"/>
                  <a:pt x="774" y="925"/>
                  <a:pt x="774" y="925"/>
                </a:cubicBezTo>
                <a:moveTo>
                  <a:pt x="525" y="625"/>
                </a:moveTo>
                <a:cubicBezTo>
                  <a:pt x="364" y="541"/>
                  <a:pt x="364" y="541"/>
                  <a:pt x="364" y="541"/>
                </a:cubicBezTo>
                <a:cubicBezTo>
                  <a:pt x="329" y="522"/>
                  <a:pt x="295" y="544"/>
                  <a:pt x="295" y="582"/>
                </a:cubicBezTo>
                <a:cubicBezTo>
                  <a:pt x="295" y="783"/>
                  <a:pt x="295" y="783"/>
                  <a:pt x="295" y="783"/>
                </a:cubicBezTo>
                <a:cubicBezTo>
                  <a:pt x="295" y="815"/>
                  <a:pt x="314" y="829"/>
                  <a:pt x="333" y="829"/>
                </a:cubicBezTo>
                <a:cubicBezTo>
                  <a:pt x="343" y="829"/>
                  <a:pt x="353" y="825"/>
                  <a:pt x="363" y="819"/>
                </a:cubicBezTo>
                <a:cubicBezTo>
                  <a:pt x="530" y="705"/>
                  <a:pt x="530" y="705"/>
                  <a:pt x="530" y="705"/>
                </a:cubicBezTo>
                <a:cubicBezTo>
                  <a:pt x="545" y="694"/>
                  <a:pt x="554" y="679"/>
                  <a:pt x="553" y="663"/>
                </a:cubicBezTo>
                <a:cubicBezTo>
                  <a:pt x="552" y="648"/>
                  <a:pt x="542" y="634"/>
                  <a:pt x="525" y="625"/>
                </a:cubicBezTo>
                <a:close/>
                <a:moveTo>
                  <a:pt x="511" y="677"/>
                </a:moveTo>
                <a:cubicBezTo>
                  <a:pt x="344" y="791"/>
                  <a:pt x="344" y="791"/>
                  <a:pt x="344" y="791"/>
                </a:cubicBezTo>
                <a:cubicBezTo>
                  <a:pt x="338" y="795"/>
                  <a:pt x="334" y="795"/>
                  <a:pt x="333" y="795"/>
                </a:cubicBezTo>
                <a:cubicBezTo>
                  <a:pt x="330" y="795"/>
                  <a:pt x="329" y="787"/>
                  <a:pt x="329" y="783"/>
                </a:cubicBezTo>
                <a:cubicBezTo>
                  <a:pt x="329" y="582"/>
                  <a:pt x="329" y="582"/>
                  <a:pt x="329" y="582"/>
                </a:cubicBezTo>
                <a:cubicBezTo>
                  <a:pt x="329" y="575"/>
                  <a:pt x="330" y="567"/>
                  <a:pt x="338" y="567"/>
                </a:cubicBezTo>
                <a:cubicBezTo>
                  <a:pt x="340" y="567"/>
                  <a:pt x="343" y="568"/>
                  <a:pt x="348" y="571"/>
                </a:cubicBezTo>
                <a:cubicBezTo>
                  <a:pt x="509" y="655"/>
                  <a:pt x="509" y="655"/>
                  <a:pt x="509" y="655"/>
                </a:cubicBezTo>
                <a:cubicBezTo>
                  <a:pt x="515" y="658"/>
                  <a:pt x="519" y="662"/>
                  <a:pt x="519" y="665"/>
                </a:cubicBezTo>
                <a:cubicBezTo>
                  <a:pt x="520" y="669"/>
                  <a:pt x="516" y="673"/>
                  <a:pt x="511" y="677"/>
                </a:cubicBezTo>
                <a:close/>
                <a:moveTo>
                  <a:pt x="511" y="677"/>
                </a:moveTo>
                <a:cubicBezTo>
                  <a:pt x="511" y="677"/>
                  <a:pt x="511" y="677"/>
                  <a:pt x="511" y="677"/>
                </a:cubicBezTo>
                <a:moveTo>
                  <a:pt x="14" y="257"/>
                </a:moveTo>
                <a:cubicBezTo>
                  <a:pt x="19" y="281"/>
                  <a:pt x="41" y="299"/>
                  <a:pt x="66" y="299"/>
                </a:cubicBezTo>
                <a:cubicBezTo>
                  <a:pt x="70" y="299"/>
                  <a:pt x="73" y="299"/>
                  <a:pt x="77" y="298"/>
                </a:cubicBezTo>
                <a:cubicBezTo>
                  <a:pt x="796" y="146"/>
                  <a:pt x="796" y="146"/>
                  <a:pt x="796" y="146"/>
                </a:cubicBezTo>
                <a:cubicBezTo>
                  <a:pt x="809" y="143"/>
                  <a:pt x="822" y="135"/>
                  <a:pt x="829" y="123"/>
                </a:cubicBezTo>
                <a:cubicBezTo>
                  <a:pt x="837" y="111"/>
                  <a:pt x="840" y="97"/>
                  <a:pt x="837" y="83"/>
                </a:cubicBezTo>
                <a:cubicBezTo>
                  <a:pt x="829" y="47"/>
                  <a:pt x="829" y="47"/>
                  <a:pt x="829" y="47"/>
                </a:cubicBezTo>
                <a:cubicBezTo>
                  <a:pt x="823" y="19"/>
                  <a:pt x="794" y="0"/>
                  <a:pt x="766" y="5"/>
                </a:cubicBezTo>
                <a:cubicBezTo>
                  <a:pt x="47" y="157"/>
                  <a:pt x="47" y="157"/>
                  <a:pt x="47" y="157"/>
                </a:cubicBezTo>
                <a:cubicBezTo>
                  <a:pt x="19" y="163"/>
                  <a:pt x="0" y="192"/>
                  <a:pt x="6" y="221"/>
                </a:cubicBezTo>
                <a:lnTo>
                  <a:pt x="14" y="257"/>
                </a:lnTo>
                <a:close/>
                <a:moveTo>
                  <a:pt x="70" y="265"/>
                </a:moveTo>
                <a:cubicBezTo>
                  <a:pt x="59" y="267"/>
                  <a:pt x="49" y="260"/>
                  <a:pt x="46" y="250"/>
                </a:cubicBezTo>
                <a:cubicBezTo>
                  <a:pt x="45" y="242"/>
                  <a:pt x="45" y="242"/>
                  <a:pt x="45" y="242"/>
                </a:cubicBezTo>
                <a:cubicBezTo>
                  <a:pt x="78" y="263"/>
                  <a:pt x="78" y="263"/>
                  <a:pt x="78" y="263"/>
                </a:cubicBezTo>
                <a:lnTo>
                  <a:pt x="70" y="265"/>
                </a:lnTo>
                <a:close/>
                <a:moveTo>
                  <a:pt x="705" y="131"/>
                </a:moveTo>
                <a:cubicBezTo>
                  <a:pt x="673" y="138"/>
                  <a:pt x="673" y="138"/>
                  <a:pt x="673" y="138"/>
                </a:cubicBezTo>
                <a:cubicBezTo>
                  <a:pt x="583" y="79"/>
                  <a:pt x="583" y="79"/>
                  <a:pt x="583" y="79"/>
                </a:cubicBezTo>
                <a:cubicBezTo>
                  <a:pt x="615" y="72"/>
                  <a:pt x="615" y="72"/>
                  <a:pt x="615" y="72"/>
                </a:cubicBezTo>
                <a:lnTo>
                  <a:pt x="705" y="131"/>
                </a:lnTo>
                <a:close/>
                <a:moveTo>
                  <a:pt x="662" y="62"/>
                </a:moveTo>
                <a:cubicBezTo>
                  <a:pt x="694" y="55"/>
                  <a:pt x="694" y="55"/>
                  <a:pt x="694" y="55"/>
                </a:cubicBezTo>
                <a:cubicBezTo>
                  <a:pt x="784" y="114"/>
                  <a:pt x="784" y="114"/>
                  <a:pt x="784" y="114"/>
                </a:cubicBezTo>
                <a:cubicBezTo>
                  <a:pt x="752" y="121"/>
                  <a:pt x="752" y="121"/>
                  <a:pt x="752" y="121"/>
                </a:cubicBezTo>
                <a:lnTo>
                  <a:pt x="662" y="62"/>
                </a:lnTo>
                <a:close/>
                <a:moveTo>
                  <a:pt x="627" y="147"/>
                </a:moveTo>
                <a:cubicBezTo>
                  <a:pt x="595" y="154"/>
                  <a:pt x="595" y="154"/>
                  <a:pt x="595" y="154"/>
                </a:cubicBezTo>
                <a:cubicBezTo>
                  <a:pt x="505" y="95"/>
                  <a:pt x="505" y="95"/>
                  <a:pt x="505" y="95"/>
                </a:cubicBezTo>
                <a:cubicBezTo>
                  <a:pt x="537" y="88"/>
                  <a:pt x="537" y="88"/>
                  <a:pt x="537" y="88"/>
                </a:cubicBezTo>
                <a:lnTo>
                  <a:pt x="627" y="147"/>
                </a:lnTo>
                <a:close/>
                <a:moveTo>
                  <a:pt x="549" y="164"/>
                </a:moveTo>
                <a:cubicBezTo>
                  <a:pt x="516" y="171"/>
                  <a:pt x="516" y="171"/>
                  <a:pt x="516" y="171"/>
                </a:cubicBezTo>
                <a:cubicBezTo>
                  <a:pt x="426" y="112"/>
                  <a:pt x="426" y="112"/>
                  <a:pt x="426" y="112"/>
                </a:cubicBezTo>
                <a:cubicBezTo>
                  <a:pt x="459" y="105"/>
                  <a:pt x="459" y="105"/>
                  <a:pt x="459" y="105"/>
                </a:cubicBezTo>
                <a:lnTo>
                  <a:pt x="549" y="164"/>
                </a:lnTo>
                <a:close/>
                <a:moveTo>
                  <a:pt x="470" y="180"/>
                </a:moveTo>
                <a:cubicBezTo>
                  <a:pt x="439" y="187"/>
                  <a:pt x="439" y="187"/>
                  <a:pt x="439" y="187"/>
                </a:cubicBezTo>
                <a:cubicBezTo>
                  <a:pt x="348" y="128"/>
                  <a:pt x="348" y="128"/>
                  <a:pt x="348" y="128"/>
                </a:cubicBezTo>
                <a:cubicBezTo>
                  <a:pt x="380" y="122"/>
                  <a:pt x="380" y="122"/>
                  <a:pt x="380" y="122"/>
                </a:cubicBezTo>
                <a:lnTo>
                  <a:pt x="470" y="180"/>
                </a:lnTo>
                <a:close/>
                <a:moveTo>
                  <a:pt x="392" y="197"/>
                </a:moveTo>
                <a:cubicBezTo>
                  <a:pt x="360" y="204"/>
                  <a:pt x="360" y="204"/>
                  <a:pt x="360" y="204"/>
                </a:cubicBezTo>
                <a:cubicBezTo>
                  <a:pt x="270" y="145"/>
                  <a:pt x="270" y="145"/>
                  <a:pt x="270" y="145"/>
                </a:cubicBezTo>
                <a:cubicBezTo>
                  <a:pt x="302" y="138"/>
                  <a:pt x="302" y="138"/>
                  <a:pt x="302" y="138"/>
                </a:cubicBezTo>
                <a:lnTo>
                  <a:pt x="392" y="197"/>
                </a:lnTo>
                <a:close/>
                <a:moveTo>
                  <a:pt x="314" y="213"/>
                </a:moveTo>
                <a:cubicBezTo>
                  <a:pt x="282" y="220"/>
                  <a:pt x="282" y="220"/>
                  <a:pt x="282" y="220"/>
                </a:cubicBezTo>
                <a:cubicBezTo>
                  <a:pt x="191" y="161"/>
                  <a:pt x="191" y="161"/>
                  <a:pt x="191" y="161"/>
                </a:cubicBezTo>
                <a:cubicBezTo>
                  <a:pt x="224" y="154"/>
                  <a:pt x="224" y="154"/>
                  <a:pt x="224" y="154"/>
                </a:cubicBezTo>
                <a:lnTo>
                  <a:pt x="314" y="213"/>
                </a:lnTo>
                <a:close/>
                <a:moveTo>
                  <a:pt x="236" y="230"/>
                </a:moveTo>
                <a:cubicBezTo>
                  <a:pt x="204" y="237"/>
                  <a:pt x="204" y="237"/>
                  <a:pt x="204" y="237"/>
                </a:cubicBezTo>
                <a:cubicBezTo>
                  <a:pt x="114" y="178"/>
                  <a:pt x="114" y="178"/>
                  <a:pt x="114" y="178"/>
                </a:cubicBezTo>
                <a:cubicBezTo>
                  <a:pt x="145" y="171"/>
                  <a:pt x="145" y="171"/>
                  <a:pt x="145" y="171"/>
                </a:cubicBezTo>
                <a:lnTo>
                  <a:pt x="236" y="230"/>
                </a:lnTo>
                <a:close/>
                <a:moveTo>
                  <a:pt x="777" y="38"/>
                </a:moveTo>
                <a:cubicBezTo>
                  <a:pt x="786" y="38"/>
                  <a:pt x="795" y="44"/>
                  <a:pt x="796" y="54"/>
                </a:cubicBezTo>
                <a:cubicBezTo>
                  <a:pt x="803" y="87"/>
                  <a:pt x="803" y="87"/>
                  <a:pt x="803" y="87"/>
                </a:cubicBezTo>
                <a:cubicBezTo>
                  <a:pt x="740" y="46"/>
                  <a:pt x="740" y="46"/>
                  <a:pt x="740" y="46"/>
                </a:cubicBezTo>
                <a:lnTo>
                  <a:pt x="777" y="38"/>
                </a:lnTo>
                <a:close/>
                <a:moveTo>
                  <a:pt x="54" y="190"/>
                </a:moveTo>
                <a:cubicBezTo>
                  <a:pt x="67" y="187"/>
                  <a:pt x="67" y="187"/>
                  <a:pt x="67" y="187"/>
                </a:cubicBezTo>
                <a:cubicBezTo>
                  <a:pt x="158" y="247"/>
                  <a:pt x="158" y="247"/>
                  <a:pt x="158" y="247"/>
                </a:cubicBezTo>
                <a:cubicBezTo>
                  <a:pt x="124" y="254"/>
                  <a:pt x="124" y="254"/>
                  <a:pt x="124" y="254"/>
                </a:cubicBezTo>
                <a:cubicBezTo>
                  <a:pt x="41" y="199"/>
                  <a:pt x="41" y="199"/>
                  <a:pt x="41" y="199"/>
                </a:cubicBezTo>
                <a:cubicBezTo>
                  <a:pt x="44" y="195"/>
                  <a:pt x="49" y="191"/>
                  <a:pt x="54" y="190"/>
                </a:cubicBezTo>
                <a:close/>
                <a:moveTo>
                  <a:pt x="54" y="190"/>
                </a:moveTo>
                <a:cubicBezTo>
                  <a:pt x="54" y="190"/>
                  <a:pt x="54" y="190"/>
                  <a:pt x="54" y="19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9615487" y="1927226"/>
            <a:ext cx="523876" cy="660400"/>
          </a:xfrm>
          <a:custGeom>
            <a:avLst/>
            <a:gdLst>
              <a:gd name="T0" fmla="*/ 761 w 762"/>
              <a:gd name="T1" fmla="*/ 835 h 954"/>
              <a:gd name="T2" fmla="*/ 570 w 762"/>
              <a:gd name="T3" fmla="*/ 243 h 954"/>
              <a:gd name="T4" fmla="*/ 569 w 762"/>
              <a:gd name="T5" fmla="*/ 101 h 954"/>
              <a:gd name="T6" fmla="*/ 568 w 762"/>
              <a:gd name="T7" fmla="*/ 96 h 954"/>
              <a:gd name="T8" fmla="*/ 568 w 762"/>
              <a:gd name="T9" fmla="*/ 94 h 954"/>
              <a:gd name="T10" fmla="*/ 552 w 762"/>
              <a:gd name="T11" fmla="*/ 84 h 954"/>
              <a:gd name="T12" fmla="*/ 209 w 762"/>
              <a:gd name="T13" fmla="*/ 84 h 954"/>
              <a:gd name="T14" fmla="*/ 193 w 762"/>
              <a:gd name="T15" fmla="*/ 101 h 954"/>
              <a:gd name="T16" fmla="*/ 193 w 762"/>
              <a:gd name="T17" fmla="*/ 245 h 954"/>
              <a:gd name="T18" fmla="*/ 0 w 762"/>
              <a:gd name="T19" fmla="*/ 835 h 954"/>
              <a:gd name="T20" fmla="*/ 0 w 762"/>
              <a:gd name="T21" fmla="*/ 840 h 954"/>
              <a:gd name="T22" fmla="*/ 114 w 762"/>
              <a:gd name="T23" fmla="*/ 954 h 954"/>
              <a:gd name="T24" fmla="*/ 648 w 762"/>
              <a:gd name="T25" fmla="*/ 954 h 954"/>
              <a:gd name="T26" fmla="*/ 762 w 762"/>
              <a:gd name="T27" fmla="*/ 840 h 954"/>
              <a:gd name="T28" fmla="*/ 761 w 762"/>
              <a:gd name="T29" fmla="*/ 835 h 954"/>
              <a:gd name="T30" fmla="*/ 648 w 762"/>
              <a:gd name="T31" fmla="*/ 921 h 954"/>
              <a:gd name="T32" fmla="*/ 114 w 762"/>
              <a:gd name="T33" fmla="*/ 921 h 954"/>
              <a:gd name="T34" fmla="*/ 33 w 762"/>
              <a:gd name="T35" fmla="*/ 843 h 954"/>
              <a:gd name="T36" fmla="*/ 225 w 762"/>
              <a:gd name="T37" fmla="*/ 253 h 954"/>
              <a:gd name="T38" fmla="*/ 226 w 762"/>
              <a:gd name="T39" fmla="*/ 248 h 954"/>
              <a:gd name="T40" fmla="*/ 226 w 762"/>
              <a:gd name="T41" fmla="*/ 117 h 954"/>
              <a:gd name="T42" fmla="*/ 535 w 762"/>
              <a:gd name="T43" fmla="*/ 117 h 954"/>
              <a:gd name="T44" fmla="*/ 536 w 762"/>
              <a:gd name="T45" fmla="*/ 246 h 954"/>
              <a:gd name="T46" fmla="*/ 537 w 762"/>
              <a:gd name="T47" fmla="*/ 251 h 954"/>
              <a:gd name="T48" fmla="*/ 728 w 762"/>
              <a:gd name="T49" fmla="*/ 843 h 954"/>
              <a:gd name="T50" fmla="*/ 648 w 762"/>
              <a:gd name="T51" fmla="*/ 921 h 954"/>
              <a:gd name="T52" fmla="*/ 648 w 762"/>
              <a:gd name="T53" fmla="*/ 921 h 954"/>
              <a:gd name="T54" fmla="*/ 648 w 762"/>
              <a:gd name="T55" fmla="*/ 921 h 954"/>
              <a:gd name="T56" fmla="*/ 131 w 762"/>
              <a:gd name="T57" fmla="*/ 34 h 954"/>
              <a:gd name="T58" fmla="*/ 633 w 762"/>
              <a:gd name="T59" fmla="*/ 34 h 954"/>
              <a:gd name="T60" fmla="*/ 650 w 762"/>
              <a:gd name="T61" fmla="*/ 17 h 954"/>
              <a:gd name="T62" fmla="*/ 633 w 762"/>
              <a:gd name="T63" fmla="*/ 0 h 954"/>
              <a:gd name="T64" fmla="*/ 131 w 762"/>
              <a:gd name="T65" fmla="*/ 0 h 954"/>
              <a:gd name="T66" fmla="*/ 114 w 762"/>
              <a:gd name="T67" fmla="*/ 17 h 954"/>
              <a:gd name="T68" fmla="*/ 131 w 762"/>
              <a:gd name="T69" fmla="*/ 34 h 954"/>
              <a:gd name="T70" fmla="*/ 131 w 762"/>
              <a:gd name="T71" fmla="*/ 34 h 954"/>
              <a:gd name="T72" fmla="*/ 131 w 762"/>
              <a:gd name="T73" fmla="*/ 34 h 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2" h="954">
                <a:moveTo>
                  <a:pt x="761" y="835"/>
                </a:moveTo>
                <a:cubicBezTo>
                  <a:pt x="570" y="243"/>
                  <a:pt x="570" y="243"/>
                  <a:pt x="570" y="243"/>
                </a:cubicBezTo>
                <a:cubicBezTo>
                  <a:pt x="569" y="101"/>
                  <a:pt x="569" y="101"/>
                  <a:pt x="569" y="101"/>
                </a:cubicBezTo>
                <a:cubicBezTo>
                  <a:pt x="569" y="99"/>
                  <a:pt x="568" y="98"/>
                  <a:pt x="568" y="96"/>
                </a:cubicBezTo>
                <a:cubicBezTo>
                  <a:pt x="568" y="96"/>
                  <a:pt x="568" y="95"/>
                  <a:pt x="568" y="94"/>
                </a:cubicBezTo>
                <a:cubicBezTo>
                  <a:pt x="565" y="88"/>
                  <a:pt x="559" y="84"/>
                  <a:pt x="552" y="84"/>
                </a:cubicBezTo>
                <a:cubicBezTo>
                  <a:pt x="209" y="84"/>
                  <a:pt x="209" y="84"/>
                  <a:pt x="209" y="84"/>
                </a:cubicBezTo>
                <a:cubicBezTo>
                  <a:pt x="200" y="84"/>
                  <a:pt x="193" y="91"/>
                  <a:pt x="193" y="101"/>
                </a:cubicBezTo>
                <a:cubicBezTo>
                  <a:pt x="193" y="245"/>
                  <a:pt x="193" y="245"/>
                  <a:pt x="193" y="245"/>
                </a:cubicBezTo>
                <a:cubicBezTo>
                  <a:pt x="0" y="835"/>
                  <a:pt x="0" y="835"/>
                  <a:pt x="0" y="835"/>
                </a:cubicBezTo>
                <a:cubicBezTo>
                  <a:pt x="0" y="837"/>
                  <a:pt x="0" y="838"/>
                  <a:pt x="0" y="840"/>
                </a:cubicBezTo>
                <a:cubicBezTo>
                  <a:pt x="0" y="903"/>
                  <a:pt x="51" y="954"/>
                  <a:pt x="114" y="954"/>
                </a:cubicBezTo>
                <a:cubicBezTo>
                  <a:pt x="648" y="954"/>
                  <a:pt x="648" y="954"/>
                  <a:pt x="648" y="954"/>
                </a:cubicBezTo>
                <a:cubicBezTo>
                  <a:pt x="711" y="954"/>
                  <a:pt x="762" y="903"/>
                  <a:pt x="762" y="840"/>
                </a:cubicBezTo>
                <a:cubicBezTo>
                  <a:pt x="762" y="838"/>
                  <a:pt x="762" y="837"/>
                  <a:pt x="761" y="835"/>
                </a:cubicBezTo>
                <a:close/>
                <a:moveTo>
                  <a:pt x="648" y="921"/>
                </a:moveTo>
                <a:cubicBezTo>
                  <a:pt x="114" y="921"/>
                  <a:pt x="114" y="921"/>
                  <a:pt x="114" y="921"/>
                </a:cubicBezTo>
                <a:cubicBezTo>
                  <a:pt x="70" y="921"/>
                  <a:pt x="35" y="886"/>
                  <a:pt x="33" y="843"/>
                </a:cubicBezTo>
                <a:cubicBezTo>
                  <a:pt x="225" y="253"/>
                  <a:pt x="225" y="253"/>
                  <a:pt x="225" y="253"/>
                </a:cubicBezTo>
                <a:cubicBezTo>
                  <a:pt x="226" y="251"/>
                  <a:pt x="226" y="250"/>
                  <a:pt x="226" y="248"/>
                </a:cubicBezTo>
                <a:cubicBezTo>
                  <a:pt x="226" y="117"/>
                  <a:pt x="226" y="117"/>
                  <a:pt x="226" y="117"/>
                </a:cubicBezTo>
                <a:cubicBezTo>
                  <a:pt x="535" y="117"/>
                  <a:pt x="535" y="117"/>
                  <a:pt x="535" y="117"/>
                </a:cubicBezTo>
                <a:cubicBezTo>
                  <a:pt x="536" y="246"/>
                  <a:pt x="536" y="246"/>
                  <a:pt x="536" y="246"/>
                </a:cubicBezTo>
                <a:cubicBezTo>
                  <a:pt x="536" y="248"/>
                  <a:pt x="536" y="250"/>
                  <a:pt x="537" y="251"/>
                </a:cubicBezTo>
                <a:cubicBezTo>
                  <a:pt x="728" y="843"/>
                  <a:pt x="728" y="843"/>
                  <a:pt x="728" y="843"/>
                </a:cubicBezTo>
                <a:cubicBezTo>
                  <a:pt x="727" y="886"/>
                  <a:pt x="691" y="921"/>
                  <a:pt x="648" y="921"/>
                </a:cubicBezTo>
                <a:close/>
                <a:moveTo>
                  <a:pt x="648" y="921"/>
                </a:moveTo>
                <a:cubicBezTo>
                  <a:pt x="648" y="921"/>
                  <a:pt x="648" y="921"/>
                  <a:pt x="648" y="921"/>
                </a:cubicBezTo>
                <a:moveTo>
                  <a:pt x="131" y="34"/>
                </a:moveTo>
                <a:cubicBezTo>
                  <a:pt x="633" y="34"/>
                  <a:pt x="633" y="34"/>
                  <a:pt x="633" y="34"/>
                </a:cubicBezTo>
                <a:cubicBezTo>
                  <a:pt x="643" y="34"/>
                  <a:pt x="650" y="26"/>
                  <a:pt x="650" y="17"/>
                </a:cubicBezTo>
                <a:cubicBezTo>
                  <a:pt x="650" y="8"/>
                  <a:pt x="643" y="0"/>
                  <a:pt x="633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21" y="0"/>
                  <a:pt x="114" y="8"/>
                  <a:pt x="114" y="17"/>
                </a:cubicBezTo>
                <a:cubicBezTo>
                  <a:pt x="114" y="26"/>
                  <a:pt x="121" y="34"/>
                  <a:pt x="131" y="34"/>
                </a:cubicBezTo>
                <a:close/>
                <a:moveTo>
                  <a:pt x="131" y="34"/>
                </a:moveTo>
                <a:cubicBezTo>
                  <a:pt x="131" y="34"/>
                  <a:pt x="131" y="34"/>
                  <a:pt x="131" y="3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8069264" y="1927226"/>
            <a:ext cx="527050" cy="660400"/>
          </a:xfrm>
          <a:custGeom>
            <a:avLst/>
            <a:gdLst>
              <a:gd name="T0" fmla="*/ 762 w 762"/>
              <a:gd name="T1" fmla="*/ 835 h 954"/>
              <a:gd name="T2" fmla="*/ 570 w 762"/>
              <a:gd name="T3" fmla="*/ 243 h 954"/>
              <a:gd name="T4" fmla="*/ 569 w 762"/>
              <a:gd name="T5" fmla="*/ 101 h 954"/>
              <a:gd name="T6" fmla="*/ 569 w 762"/>
              <a:gd name="T7" fmla="*/ 96 h 954"/>
              <a:gd name="T8" fmla="*/ 568 w 762"/>
              <a:gd name="T9" fmla="*/ 94 h 954"/>
              <a:gd name="T10" fmla="*/ 553 w 762"/>
              <a:gd name="T11" fmla="*/ 84 h 954"/>
              <a:gd name="T12" fmla="*/ 210 w 762"/>
              <a:gd name="T13" fmla="*/ 84 h 954"/>
              <a:gd name="T14" fmla="*/ 193 w 762"/>
              <a:gd name="T15" fmla="*/ 101 h 954"/>
              <a:gd name="T16" fmla="*/ 193 w 762"/>
              <a:gd name="T17" fmla="*/ 245 h 954"/>
              <a:gd name="T18" fmla="*/ 1 w 762"/>
              <a:gd name="T19" fmla="*/ 835 h 954"/>
              <a:gd name="T20" fmla="*/ 0 w 762"/>
              <a:gd name="T21" fmla="*/ 840 h 954"/>
              <a:gd name="T22" fmla="*/ 115 w 762"/>
              <a:gd name="T23" fmla="*/ 954 h 954"/>
              <a:gd name="T24" fmla="*/ 648 w 762"/>
              <a:gd name="T25" fmla="*/ 954 h 954"/>
              <a:gd name="T26" fmla="*/ 762 w 762"/>
              <a:gd name="T27" fmla="*/ 840 h 954"/>
              <a:gd name="T28" fmla="*/ 762 w 762"/>
              <a:gd name="T29" fmla="*/ 835 h 954"/>
              <a:gd name="T30" fmla="*/ 648 w 762"/>
              <a:gd name="T31" fmla="*/ 921 h 954"/>
              <a:gd name="T32" fmla="*/ 115 w 762"/>
              <a:gd name="T33" fmla="*/ 921 h 954"/>
              <a:gd name="T34" fmla="*/ 34 w 762"/>
              <a:gd name="T35" fmla="*/ 843 h 954"/>
              <a:gd name="T36" fmla="*/ 226 w 762"/>
              <a:gd name="T37" fmla="*/ 253 h 954"/>
              <a:gd name="T38" fmla="*/ 227 w 762"/>
              <a:gd name="T39" fmla="*/ 248 h 954"/>
              <a:gd name="T40" fmla="*/ 227 w 762"/>
              <a:gd name="T41" fmla="*/ 117 h 954"/>
              <a:gd name="T42" fmla="*/ 536 w 762"/>
              <a:gd name="T43" fmla="*/ 117 h 954"/>
              <a:gd name="T44" fmla="*/ 537 w 762"/>
              <a:gd name="T45" fmla="*/ 246 h 954"/>
              <a:gd name="T46" fmla="*/ 538 w 762"/>
              <a:gd name="T47" fmla="*/ 251 h 954"/>
              <a:gd name="T48" fmla="*/ 729 w 762"/>
              <a:gd name="T49" fmla="*/ 843 h 954"/>
              <a:gd name="T50" fmla="*/ 648 w 762"/>
              <a:gd name="T51" fmla="*/ 921 h 954"/>
              <a:gd name="T52" fmla="*/ 648 w 762"/>
              <a:gd name="T53" fmla="*/ 921 h 954"/>
              <a:gd name="T54" fmla="*/ 648 w 762"/>
              <a:gd name="T55" fmla="*/ 921 h 954"/>
              <a:gd name="T56" fmla="*/ 131 w 762"/>
              <a:gd name="T57" fmla="*/ 34 h 954"/>
              <a:gd name="T58" fmla="*/ 634 w 762"/>
              <a:gd name="T59" fmla="*/ 34 h 954"/>
              <a:gd name="T60" fmla="*/ 651 w 762"/>
              <a:gd name="T61" fmla="*/ 17 h 954"/>
              <a:gd name="T62" fmla="*/ 634 w 762"/>
              <a:gd name="T63" fmla="*/ 0 h 954"/>
              <a:gd name="T64" fmla="*/ 131 w 762"/>
              <a:gd name="T65" fmla="*/ 0 h 954"/>
              <a:gd name="T66" fmla="*/ 114 w 762"/>
              <a:gd name="T67" fmla="*/ 17 h 954"/>
              <a:gd name="T68" fmla="*/ 131 w 762"/>
              <a:gd name="T69" fmla="*/ 34 h 954"/>
              <a:gd name="T70" fmla="*/ 131 w 762"/>
              <a:gd name="T71" fmla="*/ 34 h 954"/>
              <a:gd name="T72" fmla="*/ 131 w 762"/>
              <a:gd name="T73" fmla="*/ 34 h 954"/>
              <a:gd name="T74" fmla="*/ 531 w 762"/>
              <a:gd name="T75" fmla="*/ 462 h 954"/>
              <a:gd name="T76" fmla="*/ 266 w 762"/>
              <a:gd name="T77" fmla="*/ 369 h 954"/>
              <a:gd name="T78" fmla="*/ 253 w 762"/>
              <a:gd name="T79" fmla="*/ 369 h 954"/>
              <a:gd name="T80" fmla="*/ 244 w 762"/>
              <a:gd name="T81" fmla="*/ 379 h 954"/>
              <a:gd name="T82" fmla="*/ 112 w 762"/>
              <a:gd name="T83" fmla="*/ 784 h 954"/>
              <a:gd name="T84" fmla="*/ 112 w 762"/>
              <a:gd name="T85" fmla="*/ 789 h 954"/>
              <a:gd name="T86" fmla="*/ 195 w 762"/>
              <a:gd name="T87" fmla="*/ 872 h 954"/>
              <a:gd name="T88" fmla="*/ 559 w 762"/>
              <a:gd name="T89" fmla="*/ 872 h 954"/>
              <a:gd name="T90" fmla="*/ 642 w 762"/>
              <a:gd name="T91" fmla="*/ 789 h 954"/>
              <a:gd name="T92" fmla="*/ 642 w 762"/>
              <a:gd name="T93" fmla="*/ 784 h 954"/>
              <a:gd name="T94" fmla="*/ 541 w 762"/>
              <a:gd name="T95" fmla="*/ 473 h 954"/>
              <a:gd name="T96" fmla="*/ 531 w 762"/>
              <a:gd name="T97" fmla="*/ 462 h 954"/>
              <a:gd name="T98" fmla="*/ 609 w 762"/>
              <a:gd name="T99" fmla="*/ 791 h 954"/>
              <a:gd name="T100" fmla="*/ 559 w 762"/>
              <a:gd name="T101" fmla="*/ 838 h 954"/>
              <a:gd name="T102" fmla="*/ 195 w 762"/>
              <a:gd name="T103" fmla="*/ 838 h 954"/>
              <a:gd name="T104" fmla="*/ 145 w 762"/>
              <a:gd name="T105" fmla="*/ 791 h 954"/>
              <a:gd name="T106" fmla="*/ 271 w 762"/>
              <a:gd name="T107" fmla="*/ 406 h 954"/>
              <a:gd name="T108" fmla="*/ 512 w 762"/>
              <a:gd name="T109" fmla="*/ 491 h 954"/>
              <a:gd name="T110" fmla="*/ 609 w 762"/>
              <a:gd name="T111" fmla="*/ 791 h 954"/>
              <a:gd name="T112" fmla="*/ 609 w 762"/>
              <a:gd name="T113" fmla="*/ 791 h 954"/>
              <a:gd name="T114" fmla="*/ 609 w 762"/>
              <a:gd name="T115" fmla="*/ 791 h 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62" h="954">
                <a:moveTo>
                  <a:pt x="762" y="835"/>
                </a:moveTo>
                <a:cubicBezTo>
                  <a:pt x="570" y="243"/>
                  <a:pt x="570" y="243"/>
                  <a:pt x="570" y="243"/>
                </a:cubicBezTo>
                <a:cubicBezTo>
                  <a:pt x="569" y="101"/>
                  <a:pt x="569" y="101"/>
                  <a:pt x="569" y="101"/>
                </a:cubicBezTo>
                <a:cubicBezTo>
                  <a:pt x="569" y="99"/>
                  <a:pt x="569" y="98"/>
                  <a:pt x="569" y="96"/>
                </a:cubicBezTo>
                <a:cubicBezTo>
                  <a:pt x="568" y="96"/>
                  <a:pt x="568" y="95"/>
                  <a:pt x="568" y="94"/>
                </a:cubicBezTo>
                <a:cubicBezTo>
                  <a:pt x="566" y="88"/>
                  <a:pt x="560" y="84"/>
                  <a:pt x="553" y="84"/>
                </a:cubicBezTo>
                <a:cubicBezTo>
                  <a:pt x="210" y="84"/>
                  <a:pt x="210" y="84"/>
                  <a:pt x="210" y="84"/>
                </a:cubicBezTo>
                <a:cubicBezTo>
                  <a:pt x="201" y="84"/>
                  <a:pt x="193" y="91"/>
                  <a:pt x="193" y="101"/>
                </a:cubicBezTo>
                <a:cubicBezTo>
                  <a:pt x="193" y="245"/>
                  <a:pt x="193" y="245"/>
                  <a:pt x="193" y="245"/>
                </a:cubicBezTo>
                <a:cubicBezTo>
                  <a:pt x="1" y="835"/>
                  <a:pt x="1" y="835"/>
                  <a:pt x="1" y="835"/>
                </a:cubicBezTo>
                <a:cubicBezTo>
                  <a:pt x="1" y="837"/>
                  <a:pt x="0" y="838"/>
                  <a:pt x="0" y="840"/>
                </a:cubicBezTo>
                <a:cubicBezTo>
                  <a:pt x="0" y="903"/>
                  <a:pt x="52" y="954"/>
                  <a:pt x="115" y="954"/>
                </a:cubicBezTo>
                <a:cubicBezTo>
                  <a:pt x="648" y="954"/>
                  <a:pt x="648" y="954"/>
                  <a:pt x="648" y="954"/>
                </a:cubicBezTo>
                <a:cubicBezTo>
                  <a:pt x="711" y="954"/>
                  <a:pt x="762" y="903"/>
                  <a:pt x="762" y="840"/>
                </a:cubicBezTo>
                <a:cubicBezTo>
                  <a:pt x="762" y="838"/>
                  <a:pt x="762" y="837"/>
                  <a:pt x="762" y="835"/>
                </a:cubicBezTo>
                <a:close/>
                <a:moveTo>
                  <a:pt x="648" y="921"/>
                </a:moveTo>
                <a:cubicBezTo>
                  <a:pt x="115" y="921"/>
                  <a:pt x="115" y="921"/>
                  <a:pt x="115" y="921"/>
                </a:cubicBezTo>
                <a:cubicBezTo>
                  <a:pt x="71" y="921"/>
                  <a:pt x="35" y="886"/>
                  <a:pt x="34" y="843"/>
                </a:cubicBezTo>
                <a:cubicBezTo>
                  <a:pt x="226" y="253"/>
                  <a:pt x="226" y="253"/>
                  <a:pt x="226" y="253"/>
                </a:cubicBezTo>
                <a:cubicBezTo>
                  <a:pt x="227" y="251"/>
                  <a:pt x="227" y="250"/>
                  <a:pt x="227" y="248"/>
                </a:cubicBezTo>
                <a:cubicBezTo>
                  <a:pt x="227" y="117"/>
                  <a:pt x="227" y="117"/>
                  <a:pt x="227" y="117"/>
                </a:cubicBezTo>
                <a:cubicBezTo>
                  <a:pt x="536" y="117"/>
                  <a:pt x="536" y="117"/>
                  <a:pt x="536" y="117"/>
                </a:cubicBezTo>
                <a:cubicBezTo>
                  <a:pt x="537" y="246"/>
                  <a:pt x="537" y="246"/>
                  <a:pt x="537" y="246"/>
                </a:cubicBezTo>
                <a:cubicBezTo>
                  <a:pt x="537" y="248"/>
                  <a:pt x="537" y="250"/>
                  <a:pt x="538" y="251"/>
                </a:cubicBezTo>
                <a:cubicBezTo>
                  <a:pt x="729" y="843"/>
                  <a:pt x="729" y="843"/>
                  <a:pt x="729" y="843"/>
                </a:cubicBezTo>
                <a:cubicBezTo>
                  <a:pt x="728" y="886"/>
                  <a:pt x="692" y="921"/>
                  <a:pt x="648" y="921"/>
                </a:cubicBezTo>
                <a:close/>
                <a:moveTo>
                  <a:pt x="648" y="921"/>
                </a:moveTo>
                <a:cubicBezTo>
                  <a:pt x="648" y="921"/>
                  <a:pt x="648" y="921"/>
                  <a:pt x="648" y="921"/>
                </a:cubicBezTo>
                <a:moveTo>
                  <a:pt x="131" y="34"/>
                </a:moveTo>
                <a:cubicBezTo>
                  <a:pt x="634" y="34"/>
                  <a:pt x="634" y="34"/>
                  <a:pt x="634" y="34"/>
                </a:cubicBezTo>
                <a:cubicBezTo>
                  <a:pt x="643" y="34"/>
                  <a:pt x="651" y="26"/>
                  <a:pt x="651" y="17"/>
                </a:cubicBezTo>
                <a:cubicBezTo>
                  <a:pt x="651" y="8"/>
                  <a:pt x="643" y="0"/>
                  <a:pt x="634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22" y="0"/>
                  <a:pt x="114" y="8"/>
                  <a:pt x="114" y="17"/>
                </a:cubicBezTo>
                <a:cubicBezTo>
                  <a:pt x="114" y="26"/>
                  <a:pt x="122" y="34"/>
                  <a:pt x="131" y="34"/>
                </a:cubicBezTo>
                <a:close/>
                <a:moveTo>
                  <a:pt x="131" y="34"/>
                </a:moveTo>
                <a:cubicBezTo>
                  <a:pt x="131" y="34"/>
                  <a:pt x="131" y="34"/>
                  <a:pt x="131" y="34"/>
                </a:cubicBezTo>
                <a:moveTo>
                  <a:pt x="531" y="462"/>
                </a:moveTo>
                <a:cubicBezTo>
                  <a:pt x="266" y="369"/>
                  <a:pt x="266" y="369"/>
                  <a:pt x="266" y="369"/>
                </a:cubicBezTo>
                <a:cubicBezTo>
                  <a:pt x="261" y="367"/>
                  <a:pt x="257" y="367"/>
                  <a:pt x="253" y="369"/>
                </a:cubicBezTo>
                <a:cubicBezTo>
                  <a:pt x="249" y="371"/>
                  <a:pt x="246" y="375"/>
                  <a:pt x="244" y="379"/>
                </a:cubicBezTo>
                <a:cubicBezTo>
                  <a:pt x="112" y="784"/>
                  <a:pt x="112" y="784"/>
                  <a:pt x="112" y="784"/>
                </a:cubicBezTo>
                <a:cubicBezTo>
                  <a:pt x="112" y="785"/>
                  <a:pt x="112" y="787"/>
                  <a:pt x="112" y="789"/>
                </a:cubicBezTo>
                <a:cubicBezTo>
                  <a:pt x="112" y="834"/>
                  <a:pt x="149" y="872"/>
                  <a:pt x="195" y="872"/>
                </a:cubicBezTo>
                <a:cubicBezTo>
                  <a:pt x="559" y="872"/>
                  <a:pt x="559" y="872"/>
                  <a:pt x="559" y="872"/>
                </a:cubicBezTo>
                <a:cubicBezTo>
                  <a:pt x="605" y="872"/>
                  <a:pt x="642" y="834"/>
                  <a:pt x="642" y="789"/>
                </a:cubicBezTo>
                <a:cubicBezTo>
                  <a:pt x="642" y="787"/>
                  <a:pt x="642" y="785"/>
                  <a:pt x="642" y="784"/>
                </a:cubicBezTo>
                <a:cubicBezTo>
                  <a:pt x="541" y="473"/>
                  <a:pt x="541" y="473"/>
                  <a:pt x="541" y="473"/>
                </a:cubicBezTo>
                <a:cubicBezTo>
                  <a:pt x="540" y="468"/>
                  <a:pt x="536" y="464"/>
                  <a:pt x="531" y="462"/>
                </a:cubicBezTo>
                <a:close/>
                <a:moveTo>
                  <a:pt x="609" y="791"/>
                </a:moveTo>
                <a:cubicBezTo>
                  <a:pt x="607" y="817"/>
                  <a:pt x="586" y="838"/>
                  <a:pt x="559" y="838"/>
                </a:cubicBezTo>
                <a:cubicBezTo>
                  <a:pt x="195" y="838"/>
                  <a:pt x="195" y="838"/>
                  <a:pt x="195" y="838"/>
                </a:cubicBezTo>
                <a:cubicBezTo>
                  <a:pt x="168" y="838"/>
                  <a:pt x="147" y="817"/>
                  <a:pt x="145" y="791"/>
                </a:cubicBezTo>
                <a:cubicBezTo>
                  <a:pt x="271" y="406"/>
                  <a:pt x="271" y="406"/>
                  <a:pt x="271" y="406"/>
                </a:cubicBezTo>
                <a:cubicBezTo>
                  <a:pt x="512" y="491"/>
                  <a:pt x="512" y="491"/>
                  <a:pt x="512" y="491"/>
                </a:cubicBezTo>
                <a:lnTo>
                  <a:pt x="609" y="791"/>
                </a:lnTo>
                <a:close/>
                <a:moveTo>
                  <a:pt x="609" y="791"/>
                </a:moveTo>
                <a:cubicBezTo>
                  <a:pt x="609" y="791"/>
                  <a:pt x="609" y="791"/>
                  <a:pt x="609" y="79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21896387" y="6651627"/>
            <a:ext cx="660400" cy="517526"/>
          </a:xfrm>
          <a:custGeom>
            <a:avLst/>
            <a:gdLst>
              <a:gd name="T0" fmla="*/ 956 w 957"/>
              <a:gd name="T1" fmla="*/ 270 h 746"/>
              <a:gd name="T2" fmla="*/ 956 w 957"/>
              <a:gd name="T3" fmla="*/ 266 h 746"/>
              <a:gd name="T4" fmla="*/ 953 w 957"/>
              <a:gd name="T5" fmla="*/ 262 h 746"/>
              <a:gd name="T6" fmla="*/ 951 w 957"/>
              <a:gd name="T7" fmla="*/ 261 h 746"/>
              <a:gd name="T8" fmla="*/ 6 w 957"/>
              <a:gd name="T9" fmla="*/ 260 h 746"/>
              <a:gd name="T10" fmla="*/ 6 w 957"/>
              <a:gd name="T11" fmla="*/ 284 h 746"/>
              <a:gd name="T12" fmla="*/ 30 w 957"/>
              <a:gd name="T13" fmla="*/ 284 h 746"/>
              <a:gd name="T14" fmla="*/ 928 w 957"/>
              <a:gd name="T15" fmla="*/ 285 h 746"/>
              <a:gd name="T16" fmla="*/ 938 w 957"/>
              <a:gd name="T17" fmla="*/ 290 h 746"/>
              <a:gd name="T18" fmla="*/ 940 w 957"/>
              <a:gd name="T19" fmla="*/ 290 h 746"/>
              <a:gd name="T20" fmla="*/ 957 w 957"/>
              <a:gd name="T21" fmla="*/ 275 h 746"/>
              <a:gd name="T22" fmla="*/ 956 w 957"/>
              <a:gd name="T23" fmla="*/ 270 h 746"/>
              <a:gd name="T24" fmla="*/ 956 w 957"/>
              <a:gd name="T25" fmla="*/ 270 h 746"/>
              <a:gd name="T26" fmla="*/ 956 w 957"/>
              <a:gd name="T27" fmla="*/ 270 h 746"/>
              <a:gd name="T28" fmla="*/ 102 w 957"/>
              <a:gd name="T29" fmla="*/ 356 h 746"/>
              <a:gd name="T30" fmla="*/ 102 w 957"/>
              <a:gd name="T31" fmla="*/ 380 h 746"/>
              <a:gd name="T32" fmla="*/ 114 w 957"/>
              <a:gd name="T33" fmla="*/ 385 h 746"/>
              <a:gd name="T34" fmla="*/ 126 w 957"/>
              <a:gd name="T35" fmla="*/ 380 h 746"/>
              <a:gd name="T36" fmla="*/ 830 w 957"/>
              <a:gd name="T37" fmla="*/ 378 h 746"/>
              <a:gd name="T38" fmla="*/ 831 w 957"/>
              <a:gd name="T39" fmla="*/ 380 h 746"/>
              <a:gd name="T40" fmla="*/ 856 w 957"/>
              <a:gd name="T41" fmla="*/ 357 h 746"/>
              <a:gd name="T42" fmla="*/ 102 w 957"/>
              <a:gd name="T43" fmla="*/ 356 h 746"/>
              <a:gd name="T44" fmla="*/ 102 w 957"/>
              <a:gd name="T45" fmla="*/ 356 h 746"/>
              <a:gd name="T46" fmla="*/ 102 w 957"/>
              <a:gd name="T47" fmla="*/ 356 h 746"/>
              <a:gd name="T48" fmla="*/ 198 w 957"/>
              <a:gd name="T49" fmla="*/ 453 h 746"/>
              <a:gd name="T50" fmla="*/ 198 w 957"/>
              <a:gd name="T51" fmla="*/ 476 h 746"/>
              <a:gd name="T52" fmla="*/ 222 w 957"/>
              <a:gd name="T53" fmla="*/ 476 h 746"/>
              <a:gd name="T54" fmla="*/ 734 w 957"/>
              <a:gd name="T55" fmla="*/ 475 h 746"/>
              <a:gd name="T56" fmla="*/ 748 w 957"/>
              <a:gd name="T57" fmla="*/ 482 h 746"/>
              <a:gd name="T58" fmla="*/ 765 w 957"/>
              <a:gd name="T59" fmla="*/ 466 h 746"/>
              <a:gd name="T60" fmla="*/ 767 w 957"/>
              <a:gd name="T61" fmla="*/ 458 h 746"/>
              <a:gd name="T62" fmla="*/ 759 w 957"/>
              <a:gd name="T63" fmla="*/ 453 h 746"/>
              <a:gd name="T64" fmla="*/ 198 w 957"/>
              <a:gd name="T65" fmla="*/ 453 h 746"/>
              <a:gd name="T66" fmla="*/ 198 w 957"/>
              <a:gd name="T67" fmla="*/ 453 h 746"/>
              <a:gd name="T68" fmla="*/ 198 w 957"/>
              <a:gd name="T69" fmla="*/ 453 h 746"/>
              <a:gd name="T70" fmla="*/ 294 w 957"/>
              <a:gd name="T71" fmla="*/ 549 h 746"/>
              <a:gd name="T72" fmla="*/ 294 w 957"/>
              <a:gd name="T73" fmla="*/ 572 h 746"/>
              <a:gd name="T74" fmla="*/ 318 w 957"/>
              <a:gd name="T75" fmla="*/ 572 h 746"/>
              <a:gd name="T76" fmla="*/ 639 w 957"/>
              <a:gd name="T77" fmla="*/ 573 h 746"/>
              <a:gd name="T78" fmla="*/ 651 w 957"/>
              <a:gd name="T79" fmla="*/ 578 h 746"/>
              <a:gd name="T80" fmla="*/ 663 w 957"/>
              <a:gd name="T81" fmla="*/ 573 h 746"/>
              <a:gd name="T82" fmla="*/ 663 w 957"/>
              <a:gd name="T83" fmla="*/ 549 h 746"/>
              <a:gd name="T84" fmla="*/ 294 w 957"/>
              <a:gd name="T85" fmla="*/ 549 h 746"/>
              <a:gd name="T86" fmla="*/ 294 w 957"/>
              <a:gd name="T87" fmla="*/ 549 h 746"/>
              <a:gd name="T88" fmla="*/ 294 w 957"/>
              <a:gd name="T89" fmla="*/ 549 h 746"/>
              <a:gd name="T90" fmla="*/ 480 w 957"/>
              <a:gd name="T91" fmla="*/ 607 h 746"/>
              <a:gd name="T92" fmla="*/ 410 w 957"/>
              <a:gd name="T93" fmla="*/ 677 h 746"/>
              <a:gd name="T94" fmla="*/ 480 w 957"/>
              <a:gd name="T95" fmla="*/ 746 h 746"/>
              <a:gd name="T96" fmla="*/ 549 w 957"/>
              <a:gd name="T97" fmla="*/ 677 h 746"/>
              <a:gd name="T98" fmla="*/ 480 w 957"/>
              <a:gd name="T99" fmla="*/ 607 h 746"/>
              <a:gd name="T100" fmla="*/ 480 w 957"/>
              <a:gd name="T101" fmla="*/ 712 h 746"/>
              <a:gd name="T102" fmla="*/ 444 w 957"/>
              <a:gd name="T103" fmla="*/ 677 h 746"/>
              <a:gd name="T104" fmla="*/ 480 w 957"/>
              <a:gd name="T105" fmla="*/ 641 h 746"/>
              <a:gd name="T106" fmla="*/ 516 w 957"/>
              <a:gd name="T107" fmla="*/ 677 h 746"/>
              <a:gd name="T108" fmla="*/ 480 w 957"/>
              <a:gd name="T109" fmla="*/ 712 h 746"/>
              <a:gd name="T110" fmla="*/ 480 w 957"/>
              <a:gd name="T111" fmla="*/ 712 h 746"/>
              <a:gd name="T112" fmla="*/ 480 w 957"/>
              <a:gd name="T113" fmla="*/ 712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57" h="746">
                <a:moveTo>
                  <a:pt x="956" y="270"/>
                </a:moveTo>
                <a:cubicBezTo>
                  <a:pt x="956" y="266"/>
                  <a:pt x="956" y="266"/>
                  <a:pt x="956" y="266"/>
                </a:cubicBezTo>
                <a:cubicBezTo>
                  <a:pt x="953" y="262"/>
                  <a:pt x="953" y="262"/>
                  <a:pt x="953" y="262"/>
                </a:cubicBezTo>
                <a:cubicBezTo>
                  <a:pt x="952" y="262"/>
                  <a:pt x="951" y="261"/>
                  <a:pt x="951" y="261"/>
                </a:cubicBezTo>
                <a:cubicBezTo>
                  <a:pt x="690" y="1"/>
                  <a:pt x="267" y="0"/>
                  <a:pt x="6" y="260"/>
                </a:cubicBezTo>
                <a:cubicBezTo>
                  <a:pt x="0" y="267"/>
                  <a:pt x="0" y="277"/>
                  <a:pt x="6" y="284"/>
                </a:cubicBezTo>
                <a:cubicBezTo>
                  <a:pt x="13" y="290"/>
                  <a:pt x="23" y="291"/>
                  <a:pt x="30" y="284"/>
                </a:cubicBezTo>
                <a:cubicBezTo>
                  <a:pt x="278" y="37"/>
                  <a:pt x="680" y="38"/>
                  <a:pt x="928" y="285"/>
                </a:cubicBezTo>
                <a:cubicBezTo>
                  <a:pt x="930" y="288"/>
                  <a:pt x="934" y="289"/>
                  <a:pt x="938" y="290"/>
                </a:cubicBezTo>
                <a:cubicBezTo>
                  <a:pt x="939" y="290"/>
                  <a:pt x="939" y="290"/>
                  <a:pt x="940" y="290"/>
                </a:cubicBezTo>
                <a:cubicBezTo>
                  <a:pt x="948" y="290"/>
                  <a:pt x="955" y="284"/>
                  <a:pt x="957" y="275"/>
                </a:cubicBezTo>
                <a:cubicBezTo>
                  <a:pt x="957" y="273"/>
                  <a:pt x="957" y="271"/>
                  <a:pt x="956" y="270"/>
                </a:cubicBezTo>
                <a:close/>
                <a:moveTo>
                  <a:pt x="956" y="270"/>
                </a:moveTo>
                <a:cubicBezTo>
                  <a:pt x="956" y="270"/>
                  <a:pt x="956" y="270"/>
                  <a:pt x="956" y="270"/>
                </a:cubicBezTo>
                <a:moveTo>
                  <a:pt x="102" y="356"/>
                </a:moveTo>
                <a:cubicBezTo>
                  <a:pt x="96" y="363"/>
                  <a:pt x="96" y="374"/>
                  <a:pt x="102" y="380"/>
                </a:cubicBezTo>
                <a:cubicBezTo>
                  <a:pt x="106" y="383"/>
                  <a:pt x="110" y="385"/>
                  <a:pt x="114" y="385"/>
                </a:cubicBezTo>
                <a:cubicBezTo>
                  <a:pt x="118" y="385"/>
                  <a:pt x="123" y="383"/>
                  <a:pt x="126" y="380"/>
                </a:cubicBezTo>
                <a:cubicBezTo>
                  <a:pt x="321" y="186"/>
                  <a:pt x="637" y="186"/>
                  <a:pt x="830" y="378"/>
                </a:cubicBezTo>
                <a:cubicBezTo>
                  <a:pt x="830" y="379"/>
                  <a:pt x="831" y="380"/>
                  <a:pt x="831" y="380"/>
                </a:cubicBezTo>
                <a:cubicBezTo>
                  <a:pt x="856" y="357"/>
                  <a:pt x="856" y="357"/>
                  <a:pt x="856" y="357"/>
                </a:cubicBezTo>
                <a:cubicBezTo>
                  <a:pt x="648" y="150"/>
                  <a:pt x="310" y="149"/>
                  <a:pt x="102" y="356"/>
                </a:cubicBezTo>
                <a:close/>
                <a:moveTo>
                  <a:pt x="102" y="356"/>
                </a:moveTo>
                <a:cubicBezTo>
                  <a:pt x="102" y="356"/>
                  <a:pt x="102" y="356"/>
                  <a:pt x="102" y="356"/>
                </a:cubicBezTo>
                <a:moveTo>
                  <a:pt x="198" y="453"/>
                </a:moveTo>
                <a:cubicBezTo>
                  <a:pt x="192" y="459"/>
                  <a:pt x="192" y="470"/>
                  <a:pt x="198" y="476"/>
                </a:cubicBezTo>
                <a:cubicBezTo>
                  <a:pt x="205" y="483"/>
                  <a:pt x="216" y="483"/>
                  <a:pt x="222" y="476"/>
                </a:cubicBezTo>
                <a:cubicBezTo>
                  <a:pt x="362" y="337"/>
                  <a:pt x="589" y="336"/>
                  <a:pt x="734" y="475"/>
                </a:cubicBezTo>
                <a:cubicBezTo>
                  <a:pt x="737" y="479"/>
                  <a:pt x="742" y="482"/>
                  <a:pt x="748" y="482"/>
                </a:cubicBezTo>
                <a:cubicBezTo>
                  <a:pt x="757" y="482"/>
                  <a:pt x="765" y="475"/>
                  <a:pt x="765" y="466"/>
                </a:cubicBezTo>
                <a:cubicBezTo>
                  <a:pt x="767" y="458"/>
                  <a:pt x="767" y="458"/>
                  <a:pt x="767" y="458"/>
                </a:cubicBezTo>
                <a:cubicBezTo>
                  <a:pt x="759" y="453"/>
                  <a:pt x="759" y="453"/>
                  <a:pt x="759" y="453"/>
                </a:cubicBezTo>
                <a:cubicBezTo>
                  <a:pt x="605" y="299"/>
                  <a:pt x="353" y="298"/>
                  <a:pt x="198" y="453"/>
                </a:cubicBezTo>
                <a:close/>
                <a:moveTo>
                  <a:pt x="198" y="453"/>
                </a:moveTo>
                <a:cubicBezTo>
                  <a:pt x="198" y="453"/>
                  <a:pt x="198" y="453"/>
                  <a:pt x="198" y="453"/>
                </a:cubicBezTo>
                <a:moveTo>
                  <a:pt x="294" y="549"/>
                </a:moveTo>
                <a:cubicBezTo>
                  <a:pt x="288" y="555"/>
                  <a:pt x="288" y="566"/>
                  <a:pt x="294" y="572"/>
                </a:cubicBezTo>
                <a:cubicBezTo>
                  <a:pt x="301" y="579"/>
                  <a:pt x="311" y="579"/>
                  <a:pt x="318" y="572"/>
                </a:cubicBezTo>
                <a:cubicBezTo>
                  <a:pt x="407" y="484"/>
                  <a:pt x="551" y="485"/>
                  <a:pt x="639" y="573"/>
                </a:cubicBezTo>
                <a:cubicBezTo>
                  <a:pt x="643" y="576"/>
                  <a:pt x="647" y="578"/>
                  <a:pt x="651" y="578"/>
                </a:cubicBezTo>
                <a:cubicBezTo>
                  <a:pt x="656" y="578"/>
                  <a:pt x="660" y="576"/>
                  <a:pt x="663" y="573"/>
                </a:cubicBezTo>
                <a:cubicBezTo>
                  <a:pt x="670" y="567"/>
                  <a:pt x="670" y="556"/>
                  <a:pt x="663" y="549"/>
                </a:cubicBezTo>
                <a:cubicBezTo>
                  <a:pt x="562" y="448"/>
                  <a:pt x="396" y="448"/>
                  <a:pt x="294" y="549"/>
                </a:cubicBezTo>
                <a:close/>
                <a:moveTo>
                  <a:pt x="294" y="549"/>
                </a:moveTo>
                <a:cubicBezTo>
                  <a:pt x="294" y="549"/>
                  <a:pt x="294" y="549"/>
                  <a:pt x="294" y="549"/>
                </a:cubicBezTo>
                <a:moveTo>
                  <a:pt x="480" y="607"/>
                </a:moveTo>
                <a:cubicBezTo>
                  <a:pt x="442" y="607"/>
                  <a:pt x="410" y="639"/>
                  <a:pt x="410" y="677"/>
                </a:cubicBezTo>
                <a:cubicBezTo>
                  <a:pt x="410" y="715"/>
                  <a:pt x="442" y="746"/>
                  <a:pt x="480" y="746"/>
                </a:cubicBezTo>
                <a:cubicBezTo>
                  <a:pt x="518" y="746"/>
                  <a:pt x="549" y="715"/>
                  <a:pt x="549" y="677"/>
                </a:cubicBezTo>
                <a:cubicBezTo>
                  <a:pt x="549" y="639"/>
                  <a:pt x="518" y="607"/>
                  <a:pt x="480" y="607"/>
                </a:cubicBezTo>
                <a:close/>
                <a:moveTo>
                  <a:pt x="480" y="712"/>
                </a:moveTo>
                <a:cubicBezTo>
                  <a:pt x="460" y="712"/>
                  <a:pt x="444" y="696"/>
                  <a:pt x="444" y="677"/>
                </a:cubicBezTo>
                <a:cubicBezTo>
                  <a:pt x="444" y="657"/>
                  <a:pt x="460" y="641"/>
                  <a:pt x="480" y="641"/>
                </a:cubicBezTo>
                <a:cubicBezTo>
                  <a:pt x="500" y="641"/>
                  <a:pt x="516" y="657"/>
                  <a:pt x="516" y="677"/>
                </a:cubicBezTo>
                <a:cubicBezTo>
                  <a:pt x="516" y="696"/>
                  <a:pt x="499" y="712"/>
                  <a:pt x="480" y="712"/>
                </a:cubicBezTo>
                <a:close/>
                <a:moveTo>
                  <a:pt x="480" y="712"/>
                </a:moveTo>
                <a:cubicBezTo>
                  <a:pt x="480" y="712"/>
                  <a:pt x="480" y="712"/>
                  <a:pt x="480" y="71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6459537" y="9658353"/>
            <a:ext cx="660400" cy="542926"/>
          </a:xfrm>
          <a:custGeom>
            <a:avLst/>
            <a:gdLst>
              <a:gd name="T0" fmla="*/ 897 w 956"/>
              <a:gd name="T1" fmla="*/ 0 h 788"/>
              <a:gd name="T2" fmla="*/ 59 w 956"/>
              <a:gd name="T3" fmla="*/ 0 h 788"/>
              <a:gd name="T4" fmla="*/ 0 w 956"/>
              <a:gd name="T5" fmla="*/ 58 h 788"/>
              <a:gd name="T6" fmla="*/ 0 w 956"/>
              <a:gd name="T7" fmla="*/ 729 h 788"/>
              <a:gd name="T8" fmla="*/ 59 w 956"/>
              <a:gd name="T9" fmla="*/ 788 h 788"/>
              <a:gd name="T10" fmla="*/ 897 w 956"/>
              <a:gd name="T11" fmla="*/ 788 h 788"/>
              <a:gd name="T12" fmla="*/ 956 w 956"/>
              <a:gd name="T13" fmla="*/ 729 h 788"/>
              <a:gd name="T14" fmla="*/ 956 w 956"/>
              <a:gd name="T15" fmla="*/ 58 h 788"/>
              <a:gd name="T16" fmla="*/ 897 w 956"/>
              <a:gd name="T17" fmla="*/ 0 h 788"/>
              <a:gd name="T18" fmla="*/ 922 w 956"/>
              <a:gd name="T19" fmla="*/ 729 h 788"/>
              <a:gd name="T20" fmla="*/ 897 w 956"/>
              <a:gd name="T21" fmla="*/ 754 h 788"/>
              <a:gd name="T22" fmla="*/ 59 w 956"/>
              <a:gd name="T23" fmla="*/ 754 h 788"/>
              <a:gd name="T24" fmla="*/ 34 w 956"/>
              <a:gd name="T25" fmla="*/ 729 h 788"/>
              <a:gd name="T26" fmla="*/ 34 w 956"/>
              <a:gd name="T27" fmla="*/ 58 h 788"/>
              <a:gd name="T28" fmla="*/ 59 w 956"/>
              <a:gd name="T29" fmla="*/ 33 h 788"/>
              <a:gd name="T30" fmla="*/ 897 w 956"/>
              <a:gd name="T31" fmla="*/ 33 h 788"/>
              <a:gd name="T32" fmla="*/ 922 w 956"/>
              <a:gd name="T33" fmla="*/ 58 h 788"/>
              <a:gd name="T34" fmla="*/ 922 w 956"/>
              <a:gd name="T35" fmla="*/ 729 h 788"/>
              <a:gd name="T36" fmla="*/ 922 w 956"/>
              <a:gd name="T37" fmla="*/ 729 h 788"/>
              <a:gd name="T38" fmla="*/ 922 w 956"/>
              <a:gd name="T39" fmla="*/ 729 h 788"/>
              <a:gd name="T40" fmla="*/ 414 w 956"/>
              <a:gd name="T41" fmla="*/ 84 h 788"/>
              <a:gd name="T42" fmla="*/ 397 w 956"/>
              <a:gd name="T43" fmla="*/ 101 h 788"/>
              <a:gd name="T44" fmla="*/ 397 w 956"/>
              <a:gd name="T45" fmla="*/ 378 h 788"/>
              <a:gd name="T46" fmla="*/ 139 w 956"/>
              <a:gd name="T47" fmla="*/ 378 h 788"/>
              <a:gd name="T48" fmla="*/ 139 w 956"/>
              <a:gd name="T49" fmla="*/ 101 h 788"/>
              <a:gd name="T50" fmla="*/ 122 w 956"/>
              <a:gd name="T51" fmla="*/ 84 h 788"/>
              <a:gd name="T52" fmla="*/ 105 w 956"/>
              <a:gd name="T53" fmla="*/ 101 h 788"/>
              <a:gd name="T54" fmla="*/ 105 w 956"/>
              <a:gd name="T55" fmla="*/ 686 h 788"/>
              <a:gd name="T56" fmla="*/ 122 w 956"/>
              <a:gd name="T57" fmla="*/ 703 h 788"/>
              <a:gd name="T58" fmla="*/ 139 w 956"/>
              <a:gd name="T59" fmla="*/ 686 h 788"/>
              <a:gd name="T60" fmla="*/ 139 w 956"/>
              <a:gd name="T61" fmla="*/ 411 h 788"/>
              <a:gd name="T62" fmla="*/ 397 w 956"/>
              <a:gd name="T63" fmla="*/ 411 h 788"/>
              <a:gd name="T64" fmla="*/ 397 w 956"/>
              <a:gd name="T65" fmla="*/ 686 h 788"/>
              <a:gd name="T66" fmla="*/ 414 w 956"/>
              <a:gd name="T67" fmla="*/ 703 h 788"/>
              <a:gd name="T68" fmla="*/ 431 w 956"/>
              <a:gd name="T69" fmla="*/ 686 h 788"/>
              <a:gd name="T70" fmla="*/ 431 w 956"/>
              <a:gd name="T71" fmla="*/ 101 h 788"/>
              <a:gd name="T72" fmla="*/ 414 w 956"/>
              <a:gd name="T73" fmla="*/ 84 h 788"/>
              <a:gd name="T74" fmla="*/ 414 w 956"/>
              <a:gd name="T75" fmla="*/ 84 h 788"/>
              <a:gd name="T76" fmla="*/ 414 w 956"/>
              <a:gd name="T77" fmla="*/ 84 h 788"/>
              <a:gd name="T78" fmla="*/ 541 w 956"/>
              <a:gd name="T79" fmla="*/ 84 h 788"/>
              <a:gd name="T80" fmla="*/ 524 w 956"/>
              <a:gd name="T81" fmla="*/ 101 h 788"/>
              <a:gd name="T82" fmla="*/ 524 w 956"/>
              <a:gd name="T83" fmla="*/ 686 h 788"/>
              <a:gd name="T84" fmla="*/ 541 w 956"/>
              <a:gd name="T85" fmla="*/ 703 h 788"/>
              <a:gd name="T86" fmla="*/ 850 w 956"/>
              <a:gd name="T87" fmla="*/ 394 h 788"/>
              <a:gd name="T88" fmla="*/ 541 w 956"/>
              <a:gd name="T89" fmla="*/ 84 h 788"/>
              <a:gd name="T90" fmla="*/ 558 w 956"/>
              <a:gd name="T91" fmla="*/ 669 h 788"/>
              <a:gd name="T92" fmla="*/ 558 w 956"/>
              <a:gd name="T93" fmla="*/ 118 h 788"/>
              <a:gd name="T94" fmla="*/ 817 w 956"/>
              <a:gd name="T95" fmla="*/ 394 h 788"/>
              <a:gd name="T96" fmla="*/ 558 w 956"/>
              <a:gd name="T97" fmla="*/ 669 h 788"/>
              <a:gd name="T98" fmla="*/ 558 w 956"/>
              <a:gd name="T99" fmla="*/ 669 h 788"/>
              <a:gd name="T100" fmla="*/ 558 w 956"/>
              <a:gd name="T101" fmla="*/ 669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56" h="788">
                <a:moveTo>
                  <a:pt x="897" y="0"/>
                </a:move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0" y="26"/>
                  <a:pt x="0" y="58"/>
                </a:cubicBezTo>
                <a:cubicBezTo>
                  <a:pt x="0" y="729"/>
                  <a:pt x="0" y="729"/>
                  <a:pt x="0" y="729"/>
                </a:cubicBezTo>
                <a:cubicBezTo>
                  <a:pt x="0" y="761"/>
                  <a:pt x="27" y="788"/>
                  <a:pt x="59" y="788"/>
                </a:cubicBezTo>
                <a:cubicBezTo>
                  <a:pt x="897" y="788"/>
                  <a:pt x="897" y="788"/>
                  <a:pt x="897" y="788"/>
                </a:cubicBezTo>
                <a:cubicBezTo>
                  <a:pt x="929" y="788"/>
                  <a:pt x="956" y="761"/>
                  <a:pt x="956" y="729"/>
                </a:cubicBezTo>
                <a:cubicBezTo>
                  <a:pt x="956" y="58"/>
                  <a:pt x="956" y="58"/>
                  <a:pt x="956" y="58"/>
                </a:cubicBezTo>
                <a:cubicBezTo>
                  <a:pt x="956" y="26"/>
                  <a:pt x="929" y="0"/>
                  <a:pt x="897" y="0"/>
                </a:cubicBezTo>
                <a:close/>
                <a:moveTo>
                  <a:pt x="922" y="729"/>
                </a:moveTo>
                <a:cubicBezTo>
                  <a:pt x="922" y="743"/>
                  <a:pt x="911" y="754"/>
                  <a:pt x="897" y="754"/>
                </a:cubicBezTo>
                <a:cubicBezTo>
                  <a:pt x="59" y="754"/>
                  <a:pt x="59" y="754"/>
                  <a:pt x="59" y="754"/>
                </a:cubicBezTo>
                <a:cubicBezTo>
                  <a:pt x="45" y="754"/>
                  <a:pt x="34" y="743"/>
                  <a:pt x="34" y="729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44"/>
                  <a:pt x="45" y="33"/>
                  <a:pt x="59" y="33"/>
                </a:cubicBezTo>
                <a:cubicBezTo>
                  <a:pt x="897" y="33"/>
                  <a:pt x="897" y="33"/>
                  <a:pt x="897" y="33"/>
                </a:cubicBezTo>
                <a:cubicBezTo>
                  <a:pt x="911" y="33"/>
                  <a:pt x="922" y="44"/>
                  <a:pt x="922" y="58"/>
                </a:cubicBezTo>
                <a:lnTo>
                  <a:pt x="922" y="729"/>
                </a:lnTo>
                <a:close/>
                <a:moveTo>
                  <a:pt x="922" y="729"/>
                </a:moveTo>
                <a:cubicBezTo>
                  <a:pt x="922" y="729"/>
                  <a:pt x="922" y="729"/>
                  <a:pt x="922" y="729"/>
                </a:cubicBezTo>
                <a:moveTo>
                  <a:pt x="414" y="84"/>
                </a:moveTo>
                <a:cubicBezTo>
                  <a:pt x="405" y="84"/>
                  <a:pt x="397" y="92"/>
                  <a:pt x="397" y="101"/>
                </a:cubicBezTo>
                <a:cubicBezTo>
                  <a:pt x="397" y="378"/>
                  <a:pt x="397" y="378"/>
                  <a:pt x="397" y="378"/>
                </a:cubicBezTo>
                <a:cubicBezTo>
                  <a:pt x="139" y="378"/>
                  <a:pt x="139" y="378"/>
                  <a:pt x="139" y="378"/>
                </a:cubicBezTo>
                <a:cubicBezTo>
                  <a:pt x="139" y="101"/>
                  <a:pt x="139" y="101"/>
                  <a:pt x="139" y="101"/>
                </a:cubicBezTo>
                <a:cubicBezTo>
                  <a:pt x="139" y="92"/>
                  <a:pt x="131" y="84"/>
                  <a:pt x="122" y="84"/>
                </a:cubicBezTo>
                <a:cubicBezTo>
                  <a:pt x="113" y="84"/>
                  <a:pt x="105" y="92"/>
                  <a:pt x="105" y="101"/>
                </a:cubicBezTo>
                <a:cubicBezTo>
                  <a:pt x="105" y="686"/>
                  <a:pt x="105" y="686"/>
                  <a:pt x="105" y="686"/>
                </a:cubicBezTo>
                <a:cubicBezTo>
                  <a:pt x="105" y="695"/>
                  <a:pt x="113" y="703"/>
                  <a:pt x="122" y="703"/>
                </a:cubicBezTo>
                <a:cubicBezTo>
                  <a:pt x="131" y="703"/>
                  <a:pt x="139" y="695"/>
                  <a:pt x="139" y="686"/>
                </a:cubicBezTo>
                <a:cubicBezTo>
                  <a:pt x="139" y="411"/>
                  <a:pt x="139" y="411"/>
                  <a:pt x="139" y="411"/>
                </a:cubicBezTo>
                <a:cubicBezTo>
                  <a:pt x="397" y="411"/>
                  <a:pt x="397" y="411"/>
                  <a:pt x="397" y="411"/>
                </a:cubicBezTo>
                <a:cubicBezTo>
                  <a:pt x="397" y="686"/>
                  <a:pt x="397" y="686"/>
                  <a:pt x="397" y="686"/>
                </a:cubicBezTo>
                <a:cubicBezTo>
                  <a:pt x="397" y="695"/>
                  <a:pt x="405" y="703"/>
                  <a:pt x="414" y="703"/>
                </a:cubicBezTo>
                <a:cubicBezTo>
                  <a:pt x="423" y="703"/>
                  <a:pt x="431" y="695"/>
                  <a:pt x="431" y="686"/>
                </a:cubicBezTo>
                <a:cubicBezTo>
                  <a:pt x="431" y="101"/>
                  <a:pt x="431" y="101"/>
                  <a:pt x="431" y="101"/>
                </a:cubicBezTo>
                <a:cubicBezTo>
                  <a:pt x="431" y="92"/>
                  <a:pt x="423" y="84"/>
                  <a:pt x="414" y="84"/>
                </a:cubicBezTo>
                <a:close/>
                <a:moveTo>
                  <a:pt x="414" y="84"/>
                </a:moveTo>
                <a:cubicBezTo>
                  <a:pt x="414" y="84"/>
                  <a:pt x="414" y="84"/>
                  <a:pt x="414" y="84"/>
                </a:cubicBezTo>
                <a:moveTo>
                  <a:pt x="541" y="84"/>
                </a:moveTo>
                <a:cubicBezTo>
                  <a:pt x="532" y="84"/>
                  <a:pt x="524" y="92"/>
                  <a:pt x="524" y="101"/>
                </a:cubicBezTo>
                <a:cubicBezTo>
                  <a:pt x="524" y="686"/>
                  <a:pt x="524" y="686"/>
                  <a:pt x="524" y="686"/>
                </a:cubicBezTo>
                <a:cubicBezTo>
                  <a:pt x="524" y="695"/>
                  <a:pt x="532" y="703"/>
                  <a:pt x="541" y="703"/>
                </a:cubicBezTo>
                <a:cubicBezTo>
                  <a:pt x="712" y="703"/>
                  <a:pt x="850" y="564"/>
                  <a:pt x="850" y="394"/>
                </a:cubicBezTo>
                <a:cubicBezTo>
                  <a:pt x="850" y="223"/>
                  <a:pt x="712" y="84"/>
                  <a:pt x="541" y="84"/>
                </a:cubicBezTo>
                <a:close/>
                <a:moveTo>
                  <a:pt x="558" y="669"/>
                </a:moveTo>
                <a:cubicBezTo>
                  <a:pt x="558" y="118"/>
                  <a:pt x="558" y="118"/>
                  <a:pt x="558" y="118"/>
                </a:cubicBezTo>
                <a:cubicBezTo>
                  <a:pt x="702" y="127"/>
                  <a:pt x="817" y="247"/>
                  <a:pt x="817" y="394"/>
                </a:cubicBezTo>
                <a:cubicBezTo>
                  <a:pt x="817" y="540"/>
                  <a:pt x="702" y="660"/>
                  <a:pt x="558" y="669"/>
                </a:cubicBezTo>
                <a:close/>
                <a:moveTo>
                  <a:pt x="558" y="669"/>
                </a:moveTo>
                <a:cubicBezTo>
                  <a:pt x="558" y="669"/>
                  <a:pt x="558" y="669"/>
                  <a:pt x="558" y="66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8002587" y="5226053"/>
            <a:ext cx="660400" cy="352426"/>
          </a:xfrm>
          <a:custGeom>
            <a:avLst/>
            <a:gdLst>
              <a:gd name="T0" fmla="*/ 939 w 955"/>
              <a:gd name="T1" fmla="*/ 281 h 510"/>
              <a:gd name="T2" fmla="*/ 830 w 955"/>
              <a:gd name="T3" fmla="*/ 281 h 510"/>
              <a:gd name="T4" fmla="*/ 756 w 955"/>
              <a:gd name="T5" fmla="*/ 54 h 510"/>
              <a:gd name="T6" fmla="*/ 740 w 955"/>
              <a:gd name="T7" fmla="*/ 43 h 510"/>
              <a:gd name="T8" fmla="*/ 740 w 955"/>
              <a:gd name="T9" fmla="*/ 43 h 510"/>
              <a:gd name="T10" fmla="*/ 724 w 955"/>
              <a:gd name="T11" fmla="*/ 54 h 510"/>
              <a:gd name="T12" fmla="*/ 648 w 955"/>
              <a:gd name="T13" fmla="*/ 281 h 510"/>
              <a:gd name="T14" fmla="*/ 498 w 955"/>
              <a:gd name="T15" fmla="*/ 281 h 510"/>
              <a:gd name="T16" fmla="*/ 481 w 955"/>
              <a:gd name="T17" fmla="*/ 294 h 510"/>
              <a:gd name="T18" fmla="*/ 445 w 955"/>
              <a:gd name="T19" fmla="*/ 435 h 510"/>
              <a:gd name="T20" fmla="*/ 396 w 955"/>
              <a:gd name="T21" fmla="*/ 293 h 510"/>
              <a:gd name="T22" fmla="*/ 380 w 955"/>
              <a:gd name="T23" fmla="*/ 281 h 510"/>
              <a:gd name="T24" fmla="*/ 310 w 955"/>
              <a:gd name="T25" fmla="*/ 281 h 510"/>
              <a:gd name="T26" fmla="*/ 235 w 955"/>
              <a:gd name="T27" fmla="*/ 12 h 510"/>
              <a:gd name="T28" fmla="*/ 219 w 955"/>
              <a:gd name="T29" fmla="*/ 0 h 510"/>
              <a:gd name="T30" fmla="*/ 202 w 955"/>
              <a:gd name="T31" fmla="*/ 12 h 510"/>
              <a:gd name="T32" fmla="*/ 126 w 955"/>
              <a:gd name="T33" fmla="*/ 281 h 510"/>
              <a:gd name="T34" fmla="*/ 16 w 955"/>
              <a:gd name="T35" fmla="*/ 281 h 510"/>
              <a:gd name="T36" fmla="*/ 0 w 955"/>
              <a:gd name="T37" fmla="*/ 298 h 510"/>
              <a:gd name="T38" fmla="*/ 16 w 955"/>
              <a:gd name="T39" fmla="*/ 315 h 510"/>
              <a:gd name="T40" fmla="*/ 138 w 955"/>
              <a:gd name="T41" fmla="*/ 315 h 510"/>
              <a:gd name="T42" fmla="*/ 155 w 955"/>
              <a:gd name="T43" fmla="*/ 303 h 510"/>
              <a:gd name="T44" fmla="*/ 218 w 955"/>
              <a:gd name="T45" fmla="*/ 79 h 510"/>
              <a:gd name="T46" fmla="*/ 281 w 955"/>
              <a:gd name="T47" fmla="*/ 303 h 510"/>
              <a:gd name="T48" fmla="*/ 297 w 955"/>
              <a:gd name="T49" fmla="*/ 315 h 510"/>
              <a:gd name="T50" fmla="*/ 368 w 955"/>
              <a:gd name="T51" fmla="*/ 315 h 510"/>
              <a:gd name="T52" fmla="*/ 431 w 955"/>
              <a:gd name="T53" fmla="*/ 499 h 510"/>
              <a:gd name="T54" fmla="*/ 447 w 955"/>
              <a:gd name="T55" fmla="*/ 510 h 510"/>
              <a:gd name="T56" fmla="*/ 448 w 955"/>
              <a:gd name="T57" fmla="*/ 510 h 510"/>
              <a:gd name="T58" fmla="*/ 464 w 955"/>
              <a:gd name="T59" fmla="*/ 498 h 510"/>
              <a:gd name="T60" fmla="*/ 510 w 955"/>
              <a:gd name="T61" fmla="*/ 315 h 510"/>
              <a:gd name="T62" fmla="*/ 660 w 955"/>
              <a:gd name="T63" fmla="*/ 315 h 510"/>
              <a:gd name="T64" fmla="*/ 675 w 955"/>
              <a:gd name="T65" fmla="*/ 303 h 510"/>
              <a:gd name="T66" fmla="*/ 740 w 955"/>
              <a:gd name="T67" fmla="*/ 113 h 510"/>
              <a:gd name="T68" fmla="*/ 802 w 955"/>
              <a:gd name="T69" fmla="*/ 303 h 510"/>
              <a:gd name="T70" fmla="*/ 818 w 955"/>
              <a:gd name="T71" fmla="*/ 315 h 510"/>
              <a:gd name="T72" fmla="*/ 939 w 955"/>
              <a:gd name="T73" fmla="*/ 315 h 510"/>
              <a:gd name="T74" fmla="*/ 955 w 955"/>
              <a:gd name="T75" fmla="*/ 298 h 510"/>
              <a:gd name="T76" fmla="*/ 939 w 955"/>
              <a:gd name="T77" fmla="*/ 281 h 510"/>
              <a:gd name="T78" fmla="*/ 939 w 955"/>
              <a:gd name="T79" fmla="*/ 281 h 510"/>
              <a:gd name="T80" fmla="*/ 939 w 955"/>
              <a:gd name="T81" fmla="*/ 281 h 5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55" h="510">
                <a:moveTo>
                  <a:pt x="939" y="281"/>
                </a:moveTo>
                <a:cubicBezTo>
                  <a:pt x="830" y="281"/>
                  <a:pt x="830" y="281"/>
                  <a:pt x="830" y="281"/>
                </a:cubicBezTo>
                <a:cubicBezTo>
                  <a:pt x="756" y="54"/>
                  <a:pt x="756" y="54"/>
                  <a:pt x="756" y="54"/>
                </a:cubicBezTo>
                <a:cubicBezTo>
                  <a:pt x="753" y="47"/>
                  <a:pt x="747" y="43"/>
                  <a:pt x="740" y="43"/>
                </a:cubicBezTo>
                <a:cubicBezTo>
                  <a:pt x="740" y="43"/>
                  <a:pt x="740" y="43"/>
                  <a:pt x="740" y="43"/>
                </a:cubicBezTo>
                <a:cubicBezTo>
                  <a:pt x="732" y="43"/>
                  <a:pt x="726" y="47"/>
                  <a:pt x="724" y="54"/>
                </a:cubicBezTo>
                <a:cubicBezTo>
                  <a:pt x="648" y="281"/>
                  <a:pt x="648" y="281"/>
                  <a:pt x="648" y="281"/>
                </a:cubicBezTo>
                <a:cubicBezTo>
                  <a:pt x="498" y="281"/>
                  <a:pt x="498" y="281"/>
                  <a:pt x="498" y="281"/>
                </a:cubicBezTo>
                <a:cubicBezTo>
                  <a:pt x="490" y="281"/>
                  <a:pt x="483" y="286"/>
                  <a:pt x="481" y="294"/>
                </a:cubicBezTo>
                <a:cubicBezTo>
                  <a:pt x="445" y="435"/>
                  <a:pt x="445" y="435"/>
                  <a:pt x="445" y="435"/>
                </a:cubicBezTo>
                <a:cubicBezTo>
                  <a:pt x="396" y="293"/>
                  <a:pt x="396" y="293"/>
                  <a:pt x="396" y="293"/>
                </a:cubicBezTo>
                <a:cubicBezTo>
                  <a:pt x="393" y="286"/>
                  <a:pt x="387" y="281"/>
                  <a:pt x="380" y="281"/>
                </a:cubicBezTo>
                <a:cubicBezTo>
                  <a:pt x="310" y="281"/>
                  <a:pt x="310" y="281"/>
                  <a:pt x="310" y="281"/>
                </a:cubicBezTo>
                <a:cubicBezTo>
                  <a:pt x="235" y="12"/>
                  <a:pt x="235" y="12"/>
                  <a:pt x="235" y="12"/>
                </a:cubicBezTo>
                <a:cubicBezTo>
                  <a:pt x="233" y="5"/>
                  <a:pt x="226" y="0"/>
                  <a:pt x="219" y="0"/>
                </a:cubicBezTo>
                <a:cubicBezTo>
                  <a:pt x="211" y="0"/>
                  <a:pt x="204" y="5"/>
                  <a:pt x="202" y="12"/>
                </a:cubicBezTo>
                <a:cubicBezTo>
                  <a:pt x="126" y="281"/>
                  <a:pt x="126" y="281"/>
                  <a:pt x="126" y="281"/>
                </a:cubicBezTo>
                <a:cubicBezTo>
                  <a:pt x="16" y="281"/>
                  <a:pt x="16" y="281"/>
                  <a:pt x="16" y="281"/>
                </a:cubicBezTo>
                <a:cubicBezTo>
                  <a:pt x="7" y="281"/>
                  <a:pt x="0" y="289"/>
                  <a:pt x="0" y="298"/>
                </a:cubicBezTo>
                <a:cubicBezTo>
                  <a:pt x="0" y="307"/>
                  <a:pt x="7" y="315"/>
                  <a:pt x="16" y="315"/>
                </a:cubicBezTo>
                <a:cubicBezTo>
                  <a:pt x="138" y="315"/>
                  <a:pt x="138" y="315"/>
                  <a:pt x="138" y="315"/>
                </a:cubicBezTo>
                <a:cubicBezTo>
                  <a:pt x="146" y="315"/>
                  <a:pt x="152" y="310"/>
                  <a:pt x="155" y="303"/>
                </a:cubicBezTo>
                <a:cubicBezTo>
                  <a:pt x="218" y="79"/>
                  <a:pt x="218" y="79"/>
                  <a:pt x="218" y="79"/>
                </a:cubicBezTo>
                <a:cubicBezTo>
                  <a:pt x="281" y="303"/>
                  <a:pt x="281" y="303"/>
                  <a:pt x="281" y="303"/>
                </a:cubicBezTo>
                <a:cubicBezTo>
                  <a:pt x="283" y="310"/>
                  <a:pt x="290" y="315"/>
                  <a:pt x="297" y="315"/>
                </a:cubicBezTo>
                <a:cubicBezTo>
                  <a:pt x="368" y="315"/>
                  <a:pt x="368" y="315"/>
                  <a:pt x="368" y="315"/>
                </a:cubicBezTo>
                <a:cubicBezTo>
                  <a:pt x="431" y="499"/>
                  <a:pt x="431" y="499"/>
                  <a:pt x="431" y="499"/>
                </a:cubicBezTo>
                <a:cubicBezTo>
                  <a:pt x="434" y="506"/>
                  <a:pt x="440" y="510"/>
                  <a:pt x="447" y="510"/>
                </a:cubicBezTo>
                <a:cubicBezTo>
                  <a:pt x="448" y="510"/>
                  <a:pt x="448" y="510"/>
                  <a:pt x="448" y="510"/>
                </a:cubicBezTo>
                <a:cubicBezTo>
                  <a:pt x="455" y="510"/>
                  <a:pt x="462" y="505"/>
                  <a:pt x="464" y="498"/>
                </a:cubicBezTo>
                <a:cubicBezTo>
                  <a:pt x="510" y="315"/>
                  <a:pt x="510" y="315"/>
                  <a:pt x="510" y="315"/>
                </a:cubicBezTo>
                <a:cubicBezTo>
                  <a:pt x="660" y="315"/>
                  <a:pt x="660" y="315"/>
                  <a:pt x="660" y="315"/>
                </a:cubicBezTo>
                <a:cubicBezTo>
                  <a:pt x="667" y="315"/>
                  <a:pt x="673" y="310"/>
                  <a:pt x="675" y="303"/>
                </a:cubicBezTo>
                <a:cubicBezTo>
                  <a:pt x="740" y="113"/>
                  <a:pt x="740" y="113"/>
                  <a:pt x="740" y="113"/>
                </a:cubicBezTo>
                <a:cubicBezTo>
                  <a:pt x="802" y="303"/>
                  <a:pt x="802" y="303"/>
                  <a:pt x="802" y="303"/>
                </a:cubicBezTo>
                <a:cubicBezTo>
                  <a:pt x="804" y="310"/>
                  <a:pt x="811" y="315"/>
                  <a:pt x="818" y="315"/>
                </a:cubicBezTo>
                <a:cubicBezTo>
                  <a:pt x="939" y="315"/>
                  <a:pt x="939" y="315"/>
                  <a:pt x="939" y="315"/>
                </a:cubicBezTo>
                <a:cubicBezTo>
                  <a:pt x="948" y="315"/>
                  <a:pt x="955" y="307"/>
                  <a:pt x="955" y="298"/>
                </a:cubicBezTo>
                <a:cubicBezTo>
                  <a:pt x="955" y="289"/>
                  <a:pt x="948" y="281"/>
                  <a:pt x="939" y="281"/>
                </a:cubicBezTo>
                <a:close/>
                <a:moveTo>
                  <a:pt x="939" y="281"/>
                </a:moveTo>
                <a:cubicBezTo>
                  <a:pt x="939" y="281"/>
                  <a:pt x="939" y="281"/>
                  <a:pt x="939" y="2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4916487" y="5114927"/>
            <a:ext cx="660400" cy="577850"/>
          </a:xfrm>
          <a:custGeom>
            <a:avLst/>
            <a:gdLst>
              <a:gd name="T0" fmla="*/ 480 w 955"/>
              <a:gd name="T1" fmla="*/ 146 h 835"/>
              <a:gd name="T2" fmla="*/ 0 w 955"/>
              <a:gd name="T3" fmla="*/ 251 h 835"/>
              <a:gd name="T4" fmla="*/ 480 w 955"/>
              <a:gd name="T5" fmla="*/ 835 h 835"/>
              <a:gd name="T6" fmla="*/ 955 w 955"/>
              <a:gd name="T7" fmla="*/ 249 h 835"/>
              <a:gd name="T8" fmla="*/ 480 w 955"/>
              <a:gd name="T9" fmla="*/ 800 h 835"/>
              <a:gd name="T10" fmla="*/ 251 w 955"/>
              <a:gd name="T11" fmla="*/ 34 h 835"/>
              <a:gd name="T12" fmla="*/ 480 w 955"/>
              <a:gd name="T13" fmla="*/ 215 h 835"/>
              <a:gd name="T14" fmla="*/ 706 w 955"/>
              <a:gd name="T15" fmla="*/ 34 h 835"/>
              <a:gd name="T16" fmla="*/ 480 w 955"/>
              <a:gd name="T17" fmla="*/ 800 h 835"/>
              <a:gd name="T18" fmla="*/ 480 w 955"/>
              <a:gd name="T19" fmla="*/ 800 h 835"/>
              <a:gd name="T20" fmla="*/ 470 w 955"/>
              <a:gd name="T21" fmla="*/ 369 h 835"/>
              <a:gd name="T22" fmla="*/ 420 w 955"/>
              <a:gd name="T23" fmla="*/ 548 h 835"/>
              <a:gd name="T24" fmla="*/ 494 w 955"/>
              <a:gd name="T25" fmla="*/ 584 h 835"/>
              <a:gd name="T26" fmla="*/ 609 w 955"/>
              <a:gd name="T27" fmla="*/ 508 h 835"/>
              <a:gd name="T28" fmla="*/ 493 w 955"/>
              <a:gd name="T29" fmla="*/ 369 h 835"/>
              <a:gd name="T30" fmla="*/ 494 w 955"/>
              <a:gd name="T31" fmla="*/ 551 h 835"/>
              <a:gd name="T32" fmla="*/ 444 w 955"/>
              <a:gd name="T33" fmla="*/ 525 h 835"/>
              <a:gd name="T34" fmla="*/ 482 w 955"/>
              <a:gd name="T35" fmla="*/ 404 h 835"/>
              <a:gd name="T36" fmla="*/ 536 w 955"/>
              <a:gd name="T37" fmla="*/ 533 h 835"/>
              <a:gd name="T38" fmla="*/ 536 w 955"/>
              <a:gd name="T39" fmla="*/ 533 h 835"/>
              <a:gd name="T40" fmla="*/ 837 w 955"/>
              <a:gd name="T41" fmla="*/ 134 h 835"/>
              <a:gd name="T42" fmla="*/ 657 w 955"/>
              <a:gd name="T43" fmla="*/ 182 h 835"/>
              <a:gd name="T44" fmla="*/ 657 w 955"/>
              <a:gd name="T45" fmla="*/ 206 h 835"/>
              <a:gd name="T46" fmla="*/ 786 w 955"/>
              <a:gd name="T47" fmla="*/ 327 h 835"/>
              <a:gd name="T48" fmla="*/ 845 w 955"/>
              <a:gd name="T49" fmla="*/ 275 h 835"/>
              <a:gd name="T50" fmla="*/ 822 w 955"/>
              <a:gd name="T51" fmla="*/ 251 h 835"/>
              <a:gd name="T52" fmla="*/ 693 w 955"/>
              <a:gd name="T53" fmla="*/ 194 h 835"/>
              <a:gd name="T54" fmla="*/ 813 w 955"/>
              <a:gd name="T55" fmla="*/ 157 h 835"/>
              <a:gd name="T56" fmla="*/ 822 w 955"/>
              <a:gd name="T57" fmla="*/ 251 h 835"/>
              <a:gd name="T58" fmla="*/ 822 w 955"/>
              <a:gd name="T59" fmla="*/ 251 h 835"/>
              <a:gd name="T60" fmla="*/ 615 w 955"/>
              <a:gd name="T61" fmla="*/ 218 h 835"/>
              <a:gd name="T62" fmla="*/ 499 w 955"/>
              <a:gd name="T63" fmla="*/ 341 h 835"/>
              <a:gd name="T64" fmla="*/ 625 w 955"/>
              <a:gd name="T65" fmla="*/ 473 h 835"/>
              <a:gd name="T66" fmla="*/ 649 w 955"/>
              <a:gd name="T67" fmla="*/ 473 h 835"/>
              <a:gd name="T68" fmla="*/ 686 w 955"/>
              <a:gd name="T69" fmla="*/ 435 h 835"/>
              <a:gd name="T70" fmla="*/ 723 w 955"/>
              <a:gd name="T71" fmla="*/ 399 h 835"/>
              <a:gd name="T72" fmla="*/ 724 w 955"/>
              <a:gd name="T73" fmla="*/ 398 h 835"/>
              <a:gd name="T74" fmla="*/ 759 w 955"/>
              <a:gd name="T75" fmla="*/ 339 h 835"/>
              <a:gd name="T76" fmla="*/ 724 w 955"/>
              <a:gd name="T77" fmla="*/ 351 h 835"/>
              <a:gd name="T78" fmla="*/ 615 w 955"/>
              <a:gd name="T79" fmla="*/ 266 h 835"/>
              <a:gd name="T80" fmla="*/ 724 w 955"/>
              <a:gd name="T81" fmla="*/ 351 h 835"/>
              <a:gd name="T82" fmla="*/ 579 w 955"/>
              <a:gd name="T83" fmla="*/ 302 h 835"/>
              <a:gd name="T84" fmla="*/ 688 w 955"/>
              <a:gd name="T85" fmla="*/ 386 h 835"/>
              <a:gd name="T86" fmla="*/ 637 w 955"/>
              <a:gd name="T87" fmla="*/ 438 h 835"/>
              <a:gd name="T88" fmla="*/ 555 w 955"/>
              <a:gd name="T89" fmla="*/ 325 h 835"/>
              <a:gd name="T90" fmla="*/ 637 w 955"/>
              <a:gd name="T91" fmla="*/ 438 h 835"/>
              <a:gd name="T92" fmla="*/ 637 w 955"/>
              <a:gd name="T93" fmla="*/ 438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55" h="835">
                <a:moveTo>
                  <a:pt x="706" y="0"/>
                </a:moveTo>
                <a:cubicBezTo>
                  <a:pt x="608" y="0"/>
                  <a:pt x="519" y="59"/>
                  <a:pt x="480" y="146"/>
                </a:cubicBezTo>
                <a:cubicBezTo>
                  <a:pt x="439" y="58"/>
                  <a:pt x="351" y="0"/>
                  <a:pt x="251" y="0"/>
                </a:cubicBezTo>
                <a:cubicBezTo>
                  <a:pt x="113" y="0"/>
                  <a:pt x="0" y="113"/>
                  <a:pt x="0" y="251"/>
                </a:cubicBezTo>
                <a:cubicBezTo>
                  <a:pt x="0" y="632"/>
                  <a:pt x="454" y="825"/>
                  <a:pt x="474" y="833"/>
                </a:cubicBezTo>
                <a:cubicBezTo>
                  <a:pt x="476" y="834"/>
                  <a:pt x="478" y="835"/>
                  <a:pt x="480" y="835"/>
                </a:cubicBezTo>
                <a:cubicBezTo>
                  <a:pt x="482" y="835"/>
                  <a:pt x="484" y="834"/>
                  <a:pt x="487" y="833"/>
                </a:cubicBezTo>
                <a:cubicBezTo>
                  <a:pt x="491" y="831"/>
                  <a:pt x="955" y="637"/>
                  <a:pt x="955" y="249"/>
                </a:cubicBezTo>
                <a:cubicBezTo>
                  <a:pt x="955" y="112"/>
                  <a:pt x="843" y="0"/>
                  <a:pt x="706" y="0"/>
                </a:cubicBezTo>
                <a:close/>
                <a:moveTo>
                  <a:pt x="480" y="800"/>
                </a:moveTo>
                <a:cubicBezTo>
                  <a:pt x="425" y="775"/>
                  <a:pt x="34" y="586"/>
                  <a:pt x="34" y="251"/>
                </a:cubicBezTo>
                <a:cubicBezTo>
                  <a:pt x="34" y="131"/>
                  <a:pt x="131" y="34"/>
                  <a:pt x="251" y="34"/>
                </a:cubicBezTo>
                <a:cubicBezTo>
                  <a:pt x="353" y="34"/>
                  <a:pt x="440" y="103"/>
                  <a:pt x="463" y="202"/>
                </a:cubicBezTo>
                <a:cubicBezTo>
                  <a:pt x="465" y="210"/>
                  <a:pt x="472" y="215"/>
                  <a:pt x="480" y="215"/>
                </a:cubicBezTo>
                <a:cubicBezTo>
                  <a:pt x="487" y="214"/>
                  <a:pt x="494" y="210"/>
                  <a:pt x="496" y="202"/>
                </a:cubicBezTo>
                <a:cubicBezTo>
                  <a:pt x="518" y="104"/>
                  <a:pt x="606" y="34"/>
                  <a:pt x="706" y="34"/>
                </a:cubicBezTo>
                <a:cubicBezTo>
                  <a:pt x="825" y="34"/>
                  <a:pt x="921" y="130"/>
                  <a:pt x="921" y="249"/>
                </a:cubicBezTo>
                <a:cubicBezTo>
                  <a:pt x="921" y="590"/>
                  <a:pt x="535" y="775"/>
                  <a:pt x="480" y="800"/>
                </a:cubicBezTo>
                <a:close/>
                <a:moveTo>
                  <a:pt x="480" y="800"/>
                </a:moveTo>
                <a:cubicBezTo>
                  <a:pt x="480" y="800"/>
                  <a:pt x="480" y="800"/>
                  <a:pt x="480" y="800"/>
                </a:cubicBezTo>
                <a:moveTo>
                  <a:pt x="493" y="369"/>
                </a:moveTo>
                <a:cubicBezTo>
                  <a:pt x="487" y="362"/>
                  <a:pt x="476" y="362"/>
                  <a:pt x="470" y="369"/>
                </a:cubicBezTo>
                <a:cubicBezTo>
                  <a:pt x="421" y="418"/>
                  <a:pt x="421" y="418"/>
                  <a:pt x="421" y="418"/>
                </a:cubicBezTo>
                <a:cubicBezTo>
                  <a:pt x="385" y="454"/>
                  <a:pt x="384" y="513"/>
                  <a:pt x="420" y="548"/>
                </a:cubicBezTo>
                <a:cubicBezTo>
                  <a:pt x="429" y="557"/>
                  <a:pt x="429" y="557"/>
                  <a:pt x="429" y="557"/>
                </a:cubicBezTo>
                <a:cubicBezTo>
                  <a:pt x="446" y="575"/>
                  <a:pt x="470" y="584"/>
                  <a:pt x="494" y="584"/>
                </a:cubicBezTo>
                <a:cubicBezTo>
                  <a:pt x="519" y="584"/>
                  <a:pt x="542" y="575"/>
                  <a:pt x="560" y="557"/>
                </a:cubicBezTo>
                <a:cubicBezTo>
                  <a:pt x="609" y="508"/>
                  <a:pt x="609" y="508"/>
                  <a:pt x="609" y="508"/>
                </a:cubicBezTo>
                <a:cubicBezTo>
                  <a:pt x="615" y="501"/>
                  <a:pt x="615" y="491"/>
                  <a:pt x="609" y="484"/>
                </a:cubicBezTo>
                <a:lnTo>
                  <a:pt x="493" y="369"/>
                </a:lnTo>
                <a:close/>
                <a:moveTo>
                  <a:pt x="536" y="533"/>
                </a:moveTo>
                <a:cubicBezTo>
                  <a:pt x="525" y="545"/>
                  <a:pt x="510" y="551"/>
                  <a:pt x="494" y="551"/>
                </a:cubicBezTo>
                <a:cubicBezTo>
                  <a:pt x="478" y="551"/>
                  <a:pt x="464" y="545"/>
                  <a:pt x="453" y="534"/>
                </a:cubicBezTo>
                <a:cubicBezTo>
                  <a:pt x="444" y="525"/>
                  <a:pt x="444" y="525"/>
                  <a:pt x="444" y="525"/>
                </a:cubicBezTo>
                <a:cubicBezTo>
                  <a:pt x="421" y="502"/>
                  <a:pt x="421" y="465"/>
                  <a:pt x="444" y="441"/>
                </a:cubicBezTo>
                <a:cubicBezTo>
                  <a:pt x="482" y="404"/>
                  <a:pt x="482" y="404"/>
                  <a:pt x="482" y="404"/>
                </a:cubicBezTo>
                <a:cubicBezTo>
                  <a:pt x="573" y="496"/>
                  <a:pt x="573" y="496"/>
                  <a:pt x="573" y="496"/>
                </a:cubicBezTo>
                <a:lnTo>
                  <a:pt x="536" y="533"/>
                </a:lnTo>
                <a:close/>
                <a:moveTo>
                  <a:pt x="536" y="533"/>
                </a:moveTo>
                <a:cubicBezTo>
                  <a:pt x="536" y="533"/>
                  <a:pt x="536" y="533"/>
                  <a:pt x="536" y="533"/>
                </a:cubicBezTo>
                <a:moveTo>
                  <a:pt x="846" y="143"/>
                </a:moveTo>
                <a:cubicBezTo>
                  <a:pt x="837" y="134"/>
                  <a:pt x="837" y="134"/>
                  <a:pt x="837" y="134"/>
                </a:cubicBezTo>
                <a:cubicBezTo>
                  <a:pt x="802" y="99"/>
                  <a:pt x="740" y="99"/>
                  <a:pt x="705" y="134"/>
                </a:cubicBezTo>
                <a:cubicBezTo>
                  <a:pt x="657" y="182"/>
                  <a:pt x="657" y="182"/>
                  <a:pt x="657" y="182"/>
                </a:cubicBezTo>
                <a:cubicBezTo>
                  <a:pt x="654" y="185"/>
                  <a:pt x="652" y="189"/>
                  <a:pt x="652" y="194"/>
                </a:cubicBezTo>
                <a:cubicBezTo>
                  <a:pt x="652" y="198"/>
                  <a:pt x="654" y="203"/>
                  <a:pt x="657" y="206"/>
                </a:cubicBezTo>
                <a:cubicBezTo>
                  <a:pt x="774" y="322"/>
                  <a:pt x="774" y="322"/>
                  <a:pt x="774" y="322"/>
                </a:cubicBezTo>
                <a:cubicBezTo>
                  <a:pt x="777" y="325"/>
                  <a:pt x="781" y="327"/>
                  <a:pt x="786" y="327"/>
                </a:cubicBezTo>
                <a:cubicBezTo>
                  <a:pt x="790" y="327"/>
                  <a:pt x="794" y="325"/>
                  <a:pt x="798" y="322"/>
                </a:cubicBezTo>
                <a:cubicBezTo>
                  <a:pt x="845" y="275"/>
                  <a:pt x="845" y="275"/>
                  <a:pt x="845" y="275"/>
                </a:cubicBezTo>
                <a:cubicBezTo>
                  <a:pt x="882" y="238"/>
                  <a:pt x="882" y="179"/>
                  <a:pt x="846" y="143"/>
                </a:cubicBezTo>
                <a:close/>
                <a:moveTo>
                  <a:pt x="822" y="251"/>
                </a:moveTo>
                <a:cubicBezTo>
                  <a:pt x="786" y="286"/>
                  <a:pt x="786" y="286"/>
                  <a:pt x="786" y="286"/>
                </a:cubicBezTo>
                <a:cubicBezTo>
                  <a:pt x="693" y="194"/>
                  <a:pt x="693" y="194"/>
                  <a:pt x="693" y="194"/>
                </a:cubicBezTo>
                <a:cubicBezTo>
                  <a:pt x="729" y="158"/>
                  <a:pt x="729" y="158"/>
                  <a:pt x="729" y="158"/>
                </a:cubicBezTo>
                <a:cubicBezTo>
                  <a:pt x="752" y="135"/>
                  <a:pt x="791" y="135"/>
                  <a:pt x="813" y="157"/>
                </a:cubicBezTo>
                <a:cubicBezTo>
                  <a:pt x="822" y="166"/>
                  <a:pt x="822" y="166"/>
                  <a:pt x="822" y="166"/>
                </a:cubicBezTo>
                <a:cubicBezTo>
                  <a:pt x="845" y="189"/>
                  <a:pt x="845" y="228"/>
                  <a:pt x="822" y="251"/>
                </a:cubicBezTo>
                <a:close/>
                <a:moveTo>
                  <a:pt x="822" y="251"/>
                </a:moveTo>
                <a:cubicBezTo>
                  <a:pt x="822" y="251"/>
                  <a:pt x="822" y="251"/>
                  <a:pt x="822" y="251"/>
                </a:cubicBezTo>
                <a:moveTo>
                  <a:pt x="639" y="218"/>
                </a:moveTo>
                <a:cubicBezTo>
                  <a:pt x="632" y="212"/>
                  <a:pt x="621" y="212"/>
                  <a:pt x="615" y="218"/>
                </a:cubicBezTo>
                <a:cubicBezTo>
                  <a:pt x="504" y="329"/>
                  <a:pt x="504" y="329"/>
                  <a:pt x="504" y="329"/>
                </a:cubicBezTo>
                <a:cubicBezTo>
                  <a:pt x="501" y="332"/>
                  <a:pt x="499" y="336"/>
                  <a:pt x="499" y="341"/>
                </a:cubicBezTo>
                <a:cubicBezTo>
                  <a:pt x="499" y="345"/>
                  <a:pt x="501" y="350"/>
                  <a:pt x="504" y="353"/>
                </a:cubicBezTo>
                <a:cubicBezTo>
                  <a:pt x="625" y="473"/>
                  <a:pt x="625" y="473"/>
                  <a:pt x="625" y="473"/>
                </a:cubicBezTo>
                <a:cubicBezTo>
                  <a:pt x="628" y="477"/>
                  <a:pt x="632" y="478"/>
                  <a:pt x="637" y="478"/>
                </a:cubicBezTo>
                <a:cubicBezTo>
                  <a:pt x="641" y="478"/>
                  <a:pt x="645" y="477"/>
                  <a:pt x="649" y="473"/>
                </a:cubicBezTo>
                <a:cubicBezTo>
                  <a:pt x="686" y="436"/>
                  <a:pt x="686" y="436"/>
                  <a:pt x="686" y="436"/>
                </a:cubicBezTo>
                <a:cubicBezTo>
                  <a:pt x="686" y="436"/>
                  <a:pt x="686" y="436"/>
                  <a:pt x="686" y="435"/>
                </a:cubicBezTo>
                <a:cubicBezTo>
                  <a:pt x="686" y="435"/>
                  <a:pt x="686" y="435"/>
                  <a:pt x="687" y="435"/>
                </a:cubicBezTo>
                <a:cubicBezTo>
                  <a:pt x="723" y="399"/>
                  <a:pt x="723" y="399"/>
                  <a:pt x="723" y="399"/>
                </a:cubicBezTo>
                <a:cubicBezTo>
                  <a:pt x="723" y="398"/>
                  <a:pt x="724" y="398"/>
                  <a:pt x="724" y="398"/>
                </a:cubicBezTo>
                <a:cubicBezTo>
                  <a:pt x="724" y="398"/>
                  <a:pt x="724" y="398"/>
                  <a:pt x="724" y="398"/>
                </a:cubicBezTo>
                <a:cubicBezTo>
                  <a:pt x="759" y="363"/>
                  <a:pt x="759" y="363"/>
                  <a:pt x="759" y="363"/>
                </a:cubicBezTo>
                <a:cubicBezTo>
                  <a:pt x="766" y="356"/>
                  <a:pt x="766" y="346"/>
                  <a:pt x="759" y="339"/>
                </a:cubicBezTo>
                <a:lnTo>
                  <a:pt x="639" y="218"/>
                </a:lnTo>
                <a:close/>
                <a:moveTo>
                  <a:pt x="724" y="351"/>
                </a:moveTo>
                <a:cubicBezTo>
                  <a:pt x="712" y="363"/>
                  <a:pt x="712" y="363"/>
                  <a:pt x="712" y="363"/>
                </a:cubicBezTo>
                <a:cubicBezTo>
                  <a:pt x="615" y="266"/>
                  <a:pt x="615" y="266"/>
                  <a:pt x="615" y="266"/>
                </a:cubicBezTo>
                <a:cubicBezTo>
                  <a:pt x="627" y="254"/>
                  <a:pt x="627" y="254"/>
                  <a:pt x="627" y="254"/>
                </a:cubicBezTo>
                <a:lnTo>
                  <a:pt x="724" y="351"/>
                </a:lnTo>
                <a:close/>
                <a:moveTo>
                  <a:pt x="675" y="400"/>
                </a:moveTo>
                <a:cubicBezTo>
                  <a:pt x="579" y="302"/>
                  <a:pt x="579" y="302"/>
                  <a:pt x="579" y="302"/>
                </a:cubicBezTo>
                <a:cubicBezTo>
                  <a:pt x="591" y="289"/>
                  <a:pt x="591" y="289"/>
                  <a:pt x="591" y="289"/>
                </a:cubicBezTo>
                <a:cubicBezTo>
                  <a:pt x="688" y="386"/>
                  <a:pt x="688" y="386"/>
                  <a:pt x="688" y="386"/>
                </a:cubicBezTo>
                <a:lnTo>
                  <a:pt x="675" y="400"/>
                </a:lnTo>
                <a:close/>
                <a:moveTo>
                  <a:pt x="637" y="438"/>
                </a:moveTo>
                <a:cubicBezTo>
                  <a:pt x="540" y="341"/>
                  <a:pt x="540" y="341"/>
                  <a:pt x="540" y="341"/>
                </a:cubicBezTo>
                <a:cubicBezTo>
                  <a:pt x="555" y="325"/>
                  <a:pt x="555" y="325"/>
                  <a:pt x="555" y="325"/>
                </a:cubicBezTo>
                <a:cubicBezTo>
                  <a:pt x="651" y="423"/>
                  <a:pt x="651" y="423"/>
                  <a:pt x="651" y="423"/>
                </a:cubicBezTo>
                <a:lnTo>
                  <a:pt x="637" y="438"/>
                </a:lnTo>
                <a:close/>
                <a:moveTo>
                  <a:pt x="637" y="438"/>
                </a:moveTo>
                <a:cubicBezTo>
                  <a:pt x="637" y="438"/>
                  <a:pt x="637" y="438"/>
                  <a:pt x="637" y="4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3373437" y="5114927"/>
            <a:ext cx="660400" cy="577850"/>
          </a:xfrm>
          <a:custGeom>
            <a:avLst/>
            <a:gdLst>
              <a:gd name="T0" fmla="*/ 480 w 954"/>
              <a:gd name="T1" fmla="*/ 835 h 835"/>
              <a:gd name="T2" fmla="*/ 474 w 954"/>
              <a:gd name="T3" fmla="*/ 833 h 835"/>
              <a:gd name="T4" fmla="*/ 0 w 954"/>
              <a:gd name="T5" fmla="*/ 251 h 835"/>
              <a:gd name="T6" fmla="*/ 251 w 954"/>
              <a:gd name="T7" fmla="*/ 0 h 835"/>
              <a:gd name="T8" fmla="*/ 479 w 954"/>
              <a:gd name="T9" fmla="*/ 146 h 835"/>
              <a:gd name="T10" fmla="*/ 706 w 954"/>
              <a:gd name="T11" fmla="*/ 0 h 835"/>
              <a:gd name="T12" fmla="*/ 954 w 954"/>
              <a:gd name="T13" fmla="*/ 249 h 835"/>
              <a:gd name="T14" fmla="*/ 486 w 954"/>
              <a:gd name="T15" fmla="*/ 833 h 835"/>
              <a:gd name="T16" fmla="*/ 480 w 954"/>
              <a:gd name="T17" fmla="*/ 835 h 835"/>
              <a:gd name="T18" fmla="*/ 251 w 954"/>
              <a:gd name="T19" fmla="*/ 34 h 835"/>
              <a:gd name="T20" fmla="*/ 33 w 954"/>
              <a:gd name="T21" fmla="*/ 251 h 835"/>
              <a:gd name="T22" fmla="*/ 480 w 954"/>
              <a:gd name="T23" fmla="*/ 800 h 835"/>
              <a:gd name="T24" fmla="*/ 921 w 954"/>
              <a:gd name="T25" fmla="*/ 249 h 835"/>
              <a:gd name="T26" fmla="*/ 706 w 954"/>
              <a:gd name="T27" fmla="*/ 34 h 835"/>
              <a:gd name="T28" fmla="*/ 496 w 954"/>
              <a:gd name="T29" fmla="*/ 202 h 835"/>
              <a:gd name="T30" fmla="*/ 479 w 954"/>
              <a:gd name="T31" fmla="*/ 215 h 835"/>
              <a:gd name="T32" fmla="*/ 463 w 954"/>
              <a:gd name="T33" fmla="*/ 202 h 835"/>
              <a:gd name="T34" fmla="*/ 251 w 954"/>
              <a:gd name="T35" fmla="*/ 34 h 835"/>
              <a:gd name="T36" fmla="*/ 251 w 954"/>
              <a:gd name="T37" fmla="*/ 34 h 835"/>
              <a:gd name="T38" fmla="*/ 251 w 954"/>
              <a:gd name="T39" fmla="*/ 34 h 835"/>
              <a:gd name="T40" fmla="*/ 644 w 954"/>
              <a:gd name="T41" fmla="*/ 475 h 835"/>
              <a:gd name="T42" fmla="*/ 310 w 954"/>
              <a:gd name="T43" fmla="*/ 475 h 835"/>
              <a:gd name="T44" fmla="*/ 294 w 954"/>
              <a:gd name="T45" fmla="*/ 458 h 835"/>
              <a:gd name="T46" fmla="*/ 310 w 954"/>
              <a:gd name="T47" fmla="*/ 442 h 835"/>
              <a:gd name="T48" fmla="*/ 644 w 954"/>
              <a:gd name="T49" fmla="*/ 442 h 835"/>
              <a:gd name="T50" fmla="*/ 661 w 954"/>
              <a:gd name="T51" fmla="*/ 458 h 835"/>
              <a:gd name="T52" fmla="*/ 644 w 954"/>
              <a:gd name="T53" fmla="*/ 475 h 835"/>
              <a:gd name="T54" fmla="*/ 644 w 954"/>
              <a:gd name="T55" fmla="*/ 475 h 835"/>
              <a:gd name="T56" fmla="*/ 644 w 954"/>
              <a:gd name="T57" fmla="*/ 475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54" h="835">
                <a:moveTo>
                  <a:pt x="480" y="835"/>
                </a:moveTo>
                <a:cubicBezTo>
                  <a:pt x="478" y="835"/>
                  <a:pt x="476" y="834"/>
                  <a:pt x="474" y="833"/>
                </a:cubicBezTo>
                <a:cubicBezTo>
                  <a:pt x="454" y="825"/>
                  <a:pt x="0" y="632"/>
                  <a:pt x="0" y="251"/>
                </a:cubicBezTo>
                <a:cubicBezTo>
                  <a:pt x="0" y="113"/>
                  <a:pt x="113" y="0"/>
                  <a:pt x="251" y="0"/>
                </a:cubicBezTo>
                <a:cubicBezTo>
                  <a:pt x="351" y="0"/>
                  <a:pt x="439" y="58"/>
                  <a:pt x="479" y="146"/>
                </a:cubicBezTo>
                <a:cubicBezTo>
                  <a:pt x="519" y="59"/>
                  <a:pt x="608" y="0"/>
                  <a:pt x="706" y="0"/>
                </a:cubicBezTo>
                <a:cubicBezTo>
                  <a:pt x="843" y="0"/>
                  <a:pt x="954" y="112"/>
                  <a:pt x="954" y="249"/>
                </a:cubicBezTo>
                <a:cubicBezTo>
                  <a:pt x="954" y="637"/>
                  <a:pt x="491" y="831"/>
                  <a:pt x="486" y="833"/>
                </a:cubicBezTo>
                <a:cubicBezTo>
                  <a:pt x="484" y="834"/>
                  <a:pt x="482" y="835"/>
                  <a:pt x="480" y="835"/>
                </a:cubicBezTo>
                <a:close/>
                <a:moveTo>
                  <a:pt x="251" y="34"/>
                </a:moveTo>
                <a:cubicBezTo>
                  <a:pt x="131" y="34"/>
                  <a:pt x="33" y="131"/>
                  <a:pt x="33" y="251"/>
                </a:cubicBezTo>
                <a:cubicBezTo>
                  <a:pt x="33" y="586"/>
                  <a:pt x="425" y="775"/>
                  <a:pt x="480" y="800"/>
                </a:cubicBezTo>
                <a:cubicBezTo>
                  <a:pt x="535" y="775"/>
                  <a:pt x="921" y="590"/>
                  <a:pt x="921" y="249"/>
                </a:cubicBezTo>
                <a:cubicBezTo>
                  <a:pt x="921" y="130"/>
                  <a:pt x="824" y="34"/>
                  <a:pt x="706" y="34"/>
                </a:cubicBezTo>
                <a:cubicBezTo>
                  <a:pt x="606" y="34"/>
                  <a:pt x="517" y="104"/>
                  <a:pt x="496" y="202"/>
                </a:cubicBezTo>
                <a:cubicBezTo>
                  <a:pt x="494" y="209"/>
                  <a:pt x="487" y="215"/>
                  <a:pt x="479" y="215"/>
                </a:cubicBezTo>
                <a:cubicBezTo>
                  <a:pt x="472" y="215"/>
                  <a:pt x="465" y="210"/>
                  <a:pt x="463" y="202"/>
                </a:cubicBezTo>
                <a:cubicBezTo>
                  <a:pt x="440" y="103"/>
                  <a:pt x="353" y="34"/>
                  <a:pt x="251" y="34"/>
                </a:cubicBezTo>
                <a:close/>
                <a:moveTo>
                  <a:pt x="251" y="34"/>
                </a:moveTo>
                <a:cubicBezTo>
                  <a:pt x="251" y="34"/>
                  <a:pt x="251" y="34"/>
                  <a:pt x="251" y="34"/>
                </a:cubicBezTo>
                <a:moveTo>
                  <a:pt x="644" y="475"/>
                </a:moveTo>
                <a:cubicBezTo>
                  <a:pt x="310" y="475"/>
                  <a:pt x="310" y="475"/>
                  <a:pt x="310" y="475"/>
                </a:cubicBezTo>
                <a:cubicBezTo>
                  <a:pt x="301" y="475"/>
                  <a:pt x="294" y="468"/>
                  <a:pt x="294" y="458"/>
                </a:cubicBezTo>
                <a:cubicBezTo>
                  <a:pt x="294" y="449"/>
                  <a:pt x="301" y="442"/>
                  <a:pt x="310" y="442"/>
                </a:cubicBezTo>
                <a:cubicBezTo>
                  <a:pt x="644" y="442"/>
                  <a:pt x="644" y="442"/>
                  <a:pt x="644" y="442"/>
                </a:cubicBezTo>
                <a:cubicBezTo>
                  <a:pt x="653" y="442"/>
                  <a:pt x="661" y="449"/>
                  <a:pt x="661" y="458"/>
                </a:cubicBezTo>
                <a:cubicBezTo>
                  <a:pt x="661" y="468"/>
                  <a:pt x="653" y="475"/>
                  <a:pt x="644" y="475"/>
                </a:cubicBezTo>
                <a:close/>
                <a:moveTo>
                  <a:pt x="644" y="475"/>
                </a:moveTo>
                <a:cubicBezTo>
                  <a:pt x="644" y="475"/>
                  <a:pt x="644" y="475"/>
                  <a:pt x="644" y="47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1830387" y="5124452"/>
            <a:ext cx="660400" cy="574676"/>
          </a:xfrm>
          <a:custGeom>
            <a:avLst/>
            <a:gdLst>
              <a:gd name="T0" fmla="*/ 706 w 955"/>
              <a:gd name="T1" fmla="*/ 0 h 835"/>
              <a:gd name="T2" fmla="*/ 480 w 955"/>
              <a:gd name="T3" fmla="*/ 146 h 835"/>
              <a:gd name="T4" fmla="*/ 252 w 955"/>
              <a:gd name="T5" fmla="*/ 0 h 835"/>
              <a:gd name="T6" fmla="*/ 0 w 955"/>
              <a:gd name="T7" fmla="*/ 252 h 835"/>
              <a:gd name="T8" fmla="*/ 474 w 955"/>
              <a:gd name="T9" fmla="*/ 834 h 835"/>
              <a:gd name="T10" fmla="*/ 480 w 955"/>
              <a:gd name="T11" fmla="*/ 835 h 835"/>
              <a:gd name="T12" fmla="*/ 487 w 955"/>
              <a:gd name="T13" fmla="*/ 834 h 835"/>
              <a:gd name="T14" fmla="*/ 955 w 955"/>
              <a:gd name="T15" fmla="*/ 249 h 835"/>
              <a:gd name="T16" fmla="*/ 706 w 955"/>
              <a:gd name="T17" fmla="*/ 0 h 835"/>
              <a:gd name="T18" fmla="*/ 480 w 955"/>
              <a:gd name="T19" fmla="*/ 800 h 835"/>
              <a:gd name="T20" fmla="*/ 34 w 955"/>
              <a:gd name="T21" fmla="*/ 252 h 835"/>
              <a:gd name="T22" fmla="*/ 252 w 955"/>
              <a:gd name="T23" fmla="*/ 34 h 835"/>
              <a:gd name="T24" fmla="*/ 463 w 955"/>
              <a:gd name="T25" fmla="*/ 202 h 835"/>
              <a:gd name="T26" fmla="*/ 480 w 955"/>
              <a:gd name="T27" fmla="*/ 215 h 835"/>
              <a:gd name="T28" fmla="*/ 480 w 955"/>
              <a:gd name="T29" fmla="*/ 215 h 835"/>
              <a:gd name="T30" fmla="*/ 496 w 955"/>
              <a:gd name="T31" fmla="*/ 202 h 835"/>
              <a:gd name="T32" fmla="*/ 706 w 955"/>
              <a:gd name="T33" fmla="*/ 34 h 835"/>
              <a:gd name="T34" fmla="*/ 922 w 955"/>
              <a:gd name="T35" fmla="*/ 249 h 835"/>
              <a:gd name="T36" fmla="*/ 480 w 955"/>
              <a:gd name="T37" fmla="*/ 800 h 835"/>
              <a:gd name="T38" fmla="*/ 480 w 955"/>
              <a:gd name="T39" fmla="*/ 800 h 835"/>
              <a:gd name="T40" fmla="*/ 480 w 955"/>
              <a:gd name="T41" fmla="*/ 800 h 835"/>
              <a:gd name="T42" fmla="*/ 644 w 955"/>
              <a:gd name="T43" fmla="*/ 442 h 835"/>
              <a:gd name="T44" fmla="*/ 494 w 955"/>
              <a:gd name="T45" fmla="*/ 442 h 835"/>
              <a:gd name="T46" fmla="*/ 494 w 955"/>
              <a:gd name="T47" fmla="*/ 292 h 835"/>
              <a:gd name="T48" fmla="*/ 478 w 955"/>
              <a:gd name="T49" fmla="*/ 275 h 835"/>
              <a:gd name="T50" fmla="*/ 461 w 955"/>
              <a:gd name="T51" fmla="*/ 292 h 835"/>
              <a:gd name="T52" fmla="*/ 461 w 955"/>
              <a:gd name="T53" fmla="*/ 442 h 835"/>
              <a:gd name="T54" fmla="*/ 311 w 955"/>
              <a:gd name="T55" fmla="*/ 442 h 835"/>
              <a:gd name="T56" fmla="*/ 294 w 955"/>
              <a:gd name="T57" fmla="*/ 458 h 835"/>
              <a:gd name="T58" fmla="*/ 311 w 955"/>
              <a:gd name="T59" fmla="*/ 475 h 835"/>
              <a:gd name="T60" fmla="*/ 461 w 955"/>
              <a:gd name="T61" fmla="*/ 475 h 835"/>
              <a:gd name="T62" fmla="*/ 461 w 955"/>
              <a:gd name="T63" fmla="*/ 625 h 835"/>
              <a:gd name="T64" fmla="*/ 478 w 955"/>
              <a:gd name="T65" fmla="*/ 642 h 835"/>
              <a:gd name="T66" fmla="*/ 494 w 955"/>
              <a:gd name="T67" fmla="*/ 625 h 835"/>
              <a:gd name="T68" fmla="*/ 494 w 955"/>
              <a:gd name="T69" fmla="*/ 475 h 835"/>
              <a:gd name="T70" fmla="*/ 644 w 955"/>
              <a:gd name="T71" fmla="*/ 475 h 835"/>
              <a:gd name="T72" fmla="*/ 661 w 955"/>
              <a:gd name="T73" fmla="*/ 458 h 835"/>
              <a:gd name="T74" fmla="*/ 644 w 955"/>
              <a:gd name="T75" fmla="*/ 442 h 835"/>
              <a:gd name="T76" fmla="*/ 644 w 955"/>
              <a:gd name="T77" fmla="*/ 442 h 835"/>
              <a:gd name="T78" fmla="*/ 644 w 955"/>
              <a:gd name="T79" fmla="*/ 442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55" h="835">
                <a:moveTo>
                  <a:pt x="706" y="0"/>
                </a:moveTo>
                <a:cubicBezTo>
                  <a:pt x="608" y="0"/>
                  <a:pt x="519" y="59"/>
                  <a:pt x="480" y="146"/>
                </a:cubicBezTo>
                <a:cubicBezTo>
                  <a:pt x="439" y="58"/>
                  <a:pt x="352" y="0"/>
                  <a:pt x="252" y="0"/>
                </a:cubicBezTo>
                <a:cubicBezTo>
                  <a:pt x="113" y="0"/>
                  <a:pt x="0" y="113"/>
                  <a:pt x="0" y="252"/>
                </a:cubicBezTo>
                <a:cubicBezTo>
                  <a:pt x="0" y="632"/>
                  <a:pt x="455" y="825"/>
                  <a:pt x="474" y="834"/>
                </a:cubicBezTo>
                <a:cubicBezTo>
                  <a:pt x="476" y="834"/>
                  <a:pt x="478" y="835"/>
                  <a:pt x="480" y="835"/>
                </a:cubicBezTo>
                <a:cubicBezTo>
                  <a:pt x="483" y="835"/>
                  <a:pt x="485" y="834"/>
                  <a:pt x="487" y="834"/>
                </a:cubicBezTo>
                <a:cubicBezTo>
                  <a:pt x="491" y="832"/>
                  <a:pt x="955" y="637"/>
                  <a:pt x="955" y="249"/>
                </a:cubicBezTo>
                <a:cubicBezTo>
                  <a:pt x="955" y="112"/>
                  <a:pt x="843" y="0"/>
                  <a:pt x="706" y="0"/>
                </a:cubicBezTo>
                <a:close/>
                <a:moveTo>
                  <a:pt x="480" y="800"/>
                </a:moveTo>
                <a:cubicBezTo>
                  <a:pt x="425" y="775"/>
                  <a:pt x="34" y="586"/>
                  <a:pt x="34" y="252"/>
                </a:cubicBezTo>
                <a:cubicBezTo>
                  <a:pt x="34" y="131"/>
                  <a:pt x="131" y="34"/>
                  <a:pt x="252" y="34"/>
                </a:cubicBezTo>
                <a:cubicBezTo>
                  <a:pt x="353" y="34"/>
                  <a:pt x="440" y="103"/>
                  <a:pt x="463" y="202"/>
                </a:cubicBezTo>
                <a:cubicBezTo>
                  <a:pt x="465" y="210"/>
                  <a:pt x="472" y="215"/>
                  <a:pt x="480" y="215"/>
                </a:cubicBezTo>
                <a:cubicBezTo>
                  <a:pt x="480" y="215"/>
                  <a:pt x="480" y="215"/>
                  <a:pt x="480" y="215"/>
                </a:cubicBezTo>
                <a:cubicBezTo>
                  <a:pt x="488" y="215"/>
                  <a:pt x="494" y="210"/>
                  <a:pt x="496" y="202"/>
                </a:cubicBezTo>
                <a:cubicBezTo>
                  <a:pt x="518" y="105"/>
                  <a:pt x="606" y="34"/>
                  <a:pt x="706" y="34"/>
                </a:cubicBezTo>
                <a:cubicBezTo>
                  <a:pt x="825" y="34"/>
                  <a:pt x="922" y="130"/>
                  <a:pt x="922" y="249"/>
                </a:cubicBezTo>
                <a:cubicBezTo>
                  <a:pt x="922" y="590"/>
                  <a:pt x="535" y="775"/>
                  <a:pt x="480" y="800"/>
                </a:cubicBezTo>
                <a:close/>
                <a:moveTo>
                  <a:pt x="480" y="800"/>
                </a:moveTo>
                <a:cubicBezTo>
                  <a:pt x="480" y="800"/>
                  <a:pt x="480" y="800"/>
                  <a:pt x="480" y="800"/>
                </a:cubicBezTo>
                <a:moveTo>
                  <a:pt x="644" y="442"/>
                </a:moveTo>
                <a:cubicBezTo>
                  <a:pt x="494" y="442"/>
                  <a:pt x="494" y="442"/>
                  <a:pt x="494" y="442"/>
                </a:cubicBezTo>
                <a:cubicBezTo>
                  <a:pt x="494" y="292"/>
                  <a:pt x="494" y="292"/>
                  <a:pt x="494" y="292"/>
                </a:cubicBezTo>
                <a:cubicBezTo>
                  <a:pt x="494" y="282"/>
                  <a:pt x="487" y="275"/>
                  <a:pt x="478" y="275"/>
                </a:cubicBezTo>
                <a:cubicBezTo>
                  <a:pt x="468" y="275"/>
                  <a:pt x="461" y="283"/>
                  <a:pt x="461" y="292"/>
                </a:cubicBezTo>
                <a:cubicBezTo>
                  <a:pt x="461" y="442"/>
                  <a:pt x="461" y="442"/>
                  <a:pt x="461" y="442"/>
                </a:cubicBezTo>
                <a:cubicBezTo>
                  <a:pt x="311" y="442"/>
                  <a:pt x="311" y="442"/>
                  <a:pt x="311" y="442"/>
                </a:cubicBezTo>
                <a:cubicBezTo>
                  <a:pt x="302" y="442"/>
                  <a:pt x="294" y="449"/>
                  <a:pt x="294" y="458"/>
                </a:cubicBezTo>
                <a:cubicBezTo>
                  <a:pt x="294" y="468"/>
                  <a:pt x="302" y="475"/>
                  <a:pt x="311" y="475"/>
                </a:cubicBezTo>
                <a:cubicBezTo>
                  <a:pt x="461" y="475"/>
                  <a:pt x="461" y="475"/>
                  <a:pt x="461" y="475"/>
                </a:cubicBezTo>
                <a:cubicBezTo>
                  <a:pt x="461" y="625"/>
                  <a:pt x="461" y="625"/>
                  <a:pt x="461" y="625"/>
                </a:cubicBezTo>
                <a:cubicBezTo>
                  <a:pt x="461" y="634"/>
                  <a:pt x="468" y="642"/>
                  <a:pt x="478" y="642"/>
                </a:cubicBezTo>
                <a:cubicBezTo>
                  <a:pt x="487" y="642"/>
                  <a:pt x="494" y="634"/>
                  <a:pt x="494" y="625"/>
                </a:cubicBezTo>
                <a:cubicBezTo>
                  <a:pt x="494" y="475"/>
                  <a:pt x="494" y="475"/>
                  <a:pt x="494" y="475"/>
                </a:cubicBezTo>
                <a:cubicBezTo>
                  <a:pt x="644" y="475"/>
                  <a:pt x="644" y="475"/>
                  <a:pt x="644" y="475"/>
                </a:cubicBezTo>
                <a:cubicBezTo>
                  <a:pt x="654" y="475"/>
                  <a:pt x="661" y="468"/>
                  <a:pt x="661" y="458"/>
                </a:cubicBezTo>
                <a:cubicBezTo>
                  <a:pt x="661" y="449"/>
                  <a:pt x="654" y="442"/>
                  <a:pt x="644" y="442"/>
                </a:cubicBezTo>
                <a:close/>
                <a:moveTo>
                  <a:pt x="644" y="442"/>
                </a:moveTo>
                <a:cubicBezTo>
                  <a:pt x="644" y="442"/>
                  <a:pt x="644" y="442"/>
                  <a:pt x="644" y="44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1846263" y="1908177"/>
            <a:ext cx="625476" cy="666750"/>
          </a:xfrm>
          <a:custGeom>
            <a:avLst/>
            <a:gdLst>
              <a:gd name="T0" fmla="*/ 785 w 903"/>
              <a:gd name="T1" fmla="*/ 279 h 963"/>
              <a:gd name="T2" fmla="*/ 735 w 903"/>
              <a:gd name="T3" fmla="*/ 36 h 963"/>
              <a:gd name="T4" fmla="*/ 593 w 903"/>
              <a:gd name="T5" fmla="*/ 86 h 963"/>
              <a:gd name="T6" fmla="*/ 515 w 903"/>
              <a:gd name="T7" fmla="*/ 32 h 963"/>
              <a:gd name="T8" fmla="*/ 26 w 903"/>
              <a:gd name="T9" fmla="*/ 363 h 963"/>
              <a:gd name="T10" fmla="*/ 56 w 903"/>
              <a:gd name="T11" fmla="*/ 440 h 963"/>
              <a:gd name="T12" fmla="*/ 143 w 903"/>
              <a:gd name="T13" fmla="*/ 793 h 963"/>
              <a:gd name="T14" fmla="*/ 324 w 903"/>
              <a:gd name="T15" fmla="*/ 880 h 963"/>
              <a:gd name="T16" fmla="*/ 341 w 903"/>
              <a:gd name="T17" fmla="*/ 453 h 963"/>
              <a:gd name="T18" fmla="*/ 544 w 903"/>
              <a:gd name="T19" fmla="*/ 435 h 963"/>
              <a:gd name="T20" fmla="*/ 562 w 903"/>
              <a:gd name="T21" fmla="*/ 863 h 963"/>
              <a:gd name="T22" fmla="*/ 673 w 903"/>
              <a:gd name="T23" fmla="*/ 880 h 963"/>
              <a:gd name="T24" fmla="*/ 760 w 903"/>
              <a:gd name="T25" fmla="*/ 440 h 963"/>
              <a:gd name="T26" fmla="*/ 897 w 903"/>
              <a:gd name="T27" fmla="*/ 415 h 963"/>
              <a:gd name="T28" fmla="*/ 847 w 903"/>
              <a:gd name="T29" fmla="*/ 407 h 963"/>
              <a:gd name="T30" fmla="*/ 726 w 903"/>
              <a:gd name="T31" fmla="*/ 423 h 963"/>
              <a:gd name="T32" fmla="*/ 673 w 903"/>
              <a:gd name="T33" fmla="*/ 846 h 963"/>
              <a:gd name="T34" fmla="*/ 596 w 903"/>
              <a:gd name="T35" fmla="*/ 453 h 963"/>
              <a:gd name="T36" fmla="*/ 359 w 903"/>
              <a:gd name="T37" fmla="*/ 401 h 963"/>
              <a:gd name="T38" fmla="*/ 308 w 903"/>
              <a:gd name="T39" fmla="*/ 846 h 963"/>
              <a:gd name="T40" fmla="*/ 177 w 903"/>
              <a:gd name="T41" fmla="*/ 793 h 963"/>
              <a:gd name="T42" fmla="*/ 160 w 903"/>
              <a:gd name="T43" fmla="*/ 407 h 963"/>
              <a:gd name="T44" fmla="*/ 38 w 903"/>
              <a:gd name="T45" fmla="*/ 404 h 963"/>
              <a:gd name="T46" fmla="*/ 411 w 903"/>
              <a:gd name="T47" fmla="*/ 56 h 963"/>
              <a:gd name="T48" fmla="*/ 598 w 903"/>
              <a:gd name="T49" fmla="*/ 154 h 963"/>
              <a:gd name="T50" fmla="*/ 626 w 903"/>
              <a:gd name="T51" fmla="*/ 143 h 963"/>
              <a:gd name="T52" fmla="*/ 627 w 903"/>
              <a:gd name="T53" fmla="*/ 86 h 963"/>
              <a:gd name="T54" fmla="*/ 735 w 903"/>
              <a:gd name="T55" fmla="*/ 70 h 963"/>
              <a:gd name="T56" fmla="*/ 751 w 903"/>
              <a:gd name="T57" fmla="*/ 286 h 963"/>
              <a:gd name="T58" fmla="*/ 756 w 903"/>
              <a:gd name="T59" fmla="*/ 298 h 963"/>
              <a:gd name="T60" fmla="*/ 866 w 903"/>
              <a:gd name="T61" fmla="*/ 403 h 963"/>
              <a:gd name="T62" fmla="*/ 847 w 903"/>
              <a:gd name="T63" fmla="*/ 407 h 963"/>
              <a:gd name="T64" fmla="*/ 829 w 903"/>
              <a:gd name="T65" fmla="*/ 930 h 963"/>
              <a:gd name="T66" fmla="*/ 58 w 903"/>
              <a:gd name="T67" fmla="*/ 946 h 963"/>
              <a:gd name="T68" fmla="*/ 829 w 903"/>
              <a:gd name="T69" fmla="*/ 963 h 963"/>
              <a:gd name="T70" fmla="*/ 829 w 903"/>
              <a:gd name="T71" fmla="*/ 930 h 963"/>
              <a:gd name="T72" fmla="*/ 829 w 903"/>
              <a:gd name="T73" fmla="*/ 930 h 9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03" h="963">
                <a:moveTo>
                  <a:pt x="877" y="363"/>
                </a:moveTo>
                <a:cubicBezTo>
                  <a:pt x="785" y="279"/>
                  <a:pt x="785" y="279"/>
                  <a:pt x="785" y="279"/>
                </a:cubicBezTo>
                <a:cubicBezTo>
                  <a:pt x="785" y="86"/>
                  <a:pt x="785" y="86"/>
                  <a:pt x="785" y="86"/>
                </a:cubicBezTo>
                <a:cubicBezTo>
                  <a:pt x="785" y="59"/>
                  <a:pt x="762" y="36"/>
                  <a:pt x="735" y="36"/>
                </a:cubicBezTo>
                <a:cubicBezTo>
                  <a:pt x="643" y="36"/>
                  <a:pt x="643" y="36"/>
                  <a:pt x="643" y="36"/>
                </a:cubicBezTo>
                <a:cubicBezTo>
                  <a:pt x="615" y="36"/>
                  <a:pt x="593" y="59"/>
                  <a:pt x="593" y="86"/>
                </a:cubicBezTo>
                <a:cubicBezTo>
                  <a:pt x="593" y="103"/>
                  <a:pt x="593" y="103"/>
                  <a:pt x="593" y="103"/>
                </a:cubicBezTo>
                <a:cubicBezTo>
                  <a:pt x="515" y="32"/>
                  <a:pt x="515" y="32"/>
                  <a:pt x="515" y="32"/>
                </a:cubicBezTo>
                <a:cubicBezTo>
                  <a:pt x="480" y="0"/>
                  <a:pt x="424" y="0"/>
                  <a:pt x="389" y="32"/>
                </a:cubicBezTo>
                <a:cubicBezTo>
                  <a:pt x="26" y="363"/>
                  <a:pt x="26" y="363"/>
                  <a:pt x="26" y="363"/>
                </a:cubicBezTo>
                <a:cubicBezTo>
                  <a:pt x="0" y="387"/>
                  <a:pt x="3" y="406"/>
                  <a:pt x="6" y="415"/>
                </a:cubicBezTo>
                <a:cubicBezTo>
                  <a:pt x="10" y="425"/>
                  <a:pt x="21" y="440"/>
                  <a:pt x="56" y="440"/>
                </a:cubicBezTo>
                <a:cubicBezTo>
                  <a:pt x="143" y="440"/>
                  <a:pt x="143" y="440"/>
                  <a:pt x="143" y="440"/>
                </a:cubicBezTo>
                <a:cubicBezTo>
                  <a:pt x="143" y="793"/>
                  <a:pt x="143" y="793"/>
                  <a:pt x="143" y="793"/>
                </a:cubicBezTo>
                <a:cubicBezTo>
                  <a:pt x="143" y="841"/>
                  <a:pt x="182" y="880"/>
                  <a:pt x="230" y="880"/>
                </a:cubicBezTo>
                <a:cubicBezTo>
                  <a:pt x="324" y="880"/>
                  <a:pt x="324" y="880"/>
                  <a:pt x="324" y="880"/>
                </a:cubicBezTo>
                <a:cubicBezTo>
                  <a:pt x="334" y="880"/>
                  <a:pt x="341" y="872"/>
                  <a:pt x="341" y="863"/>
                </a:cubicBezTo>
                <a:cubicBezTo>
                  <a:pt x="341" y="453"/>
                  <a:pt x="341" y="453"/>
                  <a:pt x="341" y="453"/>
                </a:cubicBezTo>
                <a:cubicBezTo>
                  <a:pt x="341" y="443"/>
                  <a:pt x="349" y="435"/>
                  <a:pt x="359" y="435"/>
                </a:cubicBezTo>
                <a:cubicBezTo>
                  <a:pt x="544" y="435"/>
                  <a:pt x="544" y="435"/>
                  <a:pt x="544" y="435"/>
                </a:cubicBezTo>
                <a:cubicBezTo>
                  <a:pt x="554" y="435"/>
                  <a:pt x="562" y="443"/>
                  <a:pt x="562" y="453"/>
                </a:cubicBezTo>
                <a:cubicBezTo>
                  <a:pt x="562" y="863"/>
                  <a:pt x="562" y="863"/>
                  <a:pt x="562" y="863"/>
                </a:cubicBezTo>
                <a:cubicBezTo>
                  <a:pt x="562" y="872"/>
                  <a:pt x="570" y="880"/>
                  <a:pt x="579" y="880"/>
                </a:cubicBezTo>
                <a:cubicBezTo>
                  <a:pt x="673" y="880"/>
                  <a:pt x="673" y="880"/>
                  <a:pt x="673" y="880"/>
                </a:cubicBezTo>
                <a:cubicBezTo>
                  <a:pt x="721" y="880"/>
                  <a:pt x="760" y="841"/>
                  <a:pt x="760" y="793"/>
                </a:cubicBezTo>
                <a:cubicBezTo>
                  <a:pt x="760" y="440"/>
                  <a:pt x="760" y="440"/>
                  <a:pt x="760" y="440"/>
                </a:cubicBezTo>
                <a:cubicBezTo>
                  <a:pt x="847" y="440"/>
                  <a:pt x="847" y="440"/>
                  <a:pt x="847" y="440"/>
                </a:cubicBezTo>
                <a:cubicBezTo>
                  <a:pt x="883" y="440"/>
                  <a:pt x="894" y="425"/>
                  <a:pt x="897" y="415"/>
                </a:cubicBezTo>
                <a:cubicBezTo>
                  <a:pt x="901" y="406"/>
                  <a:pt x="903" y="387"/>
                  <a:pt x="877" y="363"/>
                </a:cubicBezTo>
                <a:close/>
                <a:moveTo>
                  <a:pt x="847" y="407"/>
                </a:moveTo>
                <a:cubicBezTo>
                  <a:pt x="743" y="407"/>
                  <a:pt x="743" y="407"/>
                  <a:pt x="743" y="407"/>
                </a:cubicBezTo>
                <a:cubicBezTo>
                  <a:pt x="734" y="407"/>
                  <a:pt x="726" y="414"/>
                  <a:pt x="726" y="423"/>
                </a:cubicBezTo>
                <a:cubicBezTo>
                  <a:pt x="726" y="793"/>
                  <a:pt x="726" y="793"/>
                  <a:pt x="726" y="793"/>
                </a:cubicBezTo>
                <a:cubicBezTo>
                  <a:pt x="726" y="823"/>
                  <a:pt x="702" y="846"/>
                  <a:pt x="673" y="846"/>
                </a:cubicBezTo>
                <a:cubicBezTo>
                  <a:pt x="596" y="846"/>
                  <a:pt x="596" y="846"/>
                  <a:pt x="596" y="846"/>
                </a:cubicBezTo>
                <a:cubicBezTo>
                  <a:pt x="596" y="453"/>
                  <a:pt x="596" y="453"/>
                  <a:pt x="596" y="453"/>
                </a:cubicBezTo>
                <a:cubicBezTo>
                  <a:pt x="596" y="424"/>
                  <a:pt x="572" y="401"/>
                  <a:pt x="544" y="401"/>
                </a:cubicBezTo>
                <a:cubicBezTo>
                  <a:pt x="359" y="401"/>
                  <a:pt x="359" y="401"/>
                  <a:pt x="359" y="401"/>
                </a:cubicBezTo>
                <a:cubicBezTo>
                  <a:pt x="331" y="401"/>
                  <a:pt x="308" y="424"/>
                  <a:pt x="308" y="453"/>
                </a:cubicBezTo>
                <a:cubicBezTo>
                  <a:pt x="308" y="846"/>
                  <a:pt x="308" y="846"/>
                  <a:pt x="308" y="846"/>
                </a:cubicBezTo>
                <a:cubicBezTo>
                  <a:pt x="230" y="846"/>
                  <a:pt x="230" y="846"/>
                  <a:pt x="230" y="846"/>
                </a:cubicBezTo>
                <a:cubicBezTo>
                  <a:pt x="201" y="846"/>
                  <a:pt x="177" y="823"/>
                  <a:pt x="177" y="793"/>
                </a:cubicBezTo>
                <a:cubicBezTo>
                  <a:pt x="177" y="423"/>
                  <a:pt x="177" y="423"/>
                  <a:pt x="177" y="423"/>
                </a:cubicBezTo>
                <a:cubicBezTo>
                  <a:pt x="177" y="414"/>
                  <a:pt x="169" y="407"/>
                  <a:pt x="160" y="407"/>
                </a:cubicBezTo>
                <a:cubicBezTo>
                  <a:pt x="56" y="407"/>
                  <a:pt x="56" y="407"/>
                  <a:pt x="56" y="407"/>
                </a:cubicBezTo>
                <a:cubicBezTo>
                  <a:pt x="43" y="407"/>
                  <a:pt x="38" y="404"/>
                  <a:pt x="38" y="404"/>
                </a:cubicBezTo>
                <a:cubicBezTo>
                  <a:pt x="38" y="403"/>
                  <a:pt x="40" y="397"/>
                  <a:pt x="49" y="388"/>
                </a:cubicBezTo>
                <a:cubicBezTo>
                  <a:pt x="411" y="56"/>
                  <a:pt x="411" y="56"/>
                  <a:pt x="411" y="56"/>
                </a:cubicBezTo>
                <a:cubicBezTo>
                  <a:pt x="433" y="36"/>
                  <a:pt x="470" y="36"/>
                  <a:pt x="492" y="56"/>
                </a:cubicBezTo>
                <a:cubicBezTo>
                  <a:pt x="598" y="154"/>
                  <a:pt x="598" y="154"/>
                  <a:pt x="598" y="154"/>
                </a:cubicBezTo>
                <a:cubicBezTo>
                  <a:pt x="605" y="160"/>
                  <a:pt x="616" y="160"/>
                  <a:pt x="622" y="153"/>
                </a:cubicBezTo>
                <a:cubicBezTo>
                  <a:pt x="625" y="150"/>
                  <a:pt x="626" y="147"/>
                  <a:pt x="626" y="143"/>
                </a:cubicBezTo>
                <a:cubicBezTo>
                  <a:pt x="626" y="143"/>
                  <a:pt x="627" y="142"/>
                  <a:pt x="627" y="141"/>
                </a:cubicBezTo>
                <a:cubicBezTo>
                  <a:pt x="627" y="86"/>
                  <a:pt x="627" y="86"/>
                  <a:pt x="627" y="86"/>
                </a:cubicBezTo>
                <a:cubicBezTo>
                  <a:pt x="627" y="77"/>
                  <a:pt x="634" y="70"/>
                  <a:pt x="643" y="70"/>
                </a:cubicBezTo>
                <a:cubicBezTo>
                  <a:pt x="735" y="70"/>
                  <a:pt x="735" y="70"/>
                  <a:pt x="735" y="70"/>
                </a:cubicBezTo>
                <a:cubicBezTo>
                  <a:pt x="744" y="70"/>
                  <a:pt x="751" y="77"/>
                  <a:pt x="751" y="86"/>
                </a:cubicBezTo>
                <a:cubicBezTo>
                  <a:pt x="751" y="286"/>
                  <a:pt x="751" y="286"/>
                  <a:pt x="751" y="286"/>
                </a:cubicBezTo>
                <a:cubicBezTo>
                  <a:pt x="751" y="286"/>
                  <a:pt x="751" y="286"/>
                  <a:pt x="751" y="286"/>
                </a:cubicBezTo>
                <a:cubicBezTo>
                  <a:pt x="751" y="291"/>
                  <a:pt x="753" y="295"/>
                  <a:pt x="756" y="298"/>
                </a:cubicBezTo>
                <a:cubicBezTo>
                  <a:pt x="854" y="388"/>
                  <a:pt x="854" y="388"/>
                  <a:pt x="854" y="388"/>
                </a:cubicBezTo>
                <a:cubicBezTo>
                  <a:pt x="864" y="397"/>
                  <a:pt x="866" y="403"/>
                  <a:pt x="866" y="403"/>
                </a:cubicBezTo>
                <a:cubicBezTo>
                  <a:pt x="866" y="404"/>
                  <a:pt x="860" y="407"/>
                  <a:pt x="847" y="407"/>
                </a:cubicBezTo>
                <a:close/>
                <a:moveTo>
                  <a:pt x="847" y="407"/>
                </a:moveTo>
                <a:cubicBezTo>
                  <a:pt x="847" y="407"/>
                  <a:pt x="847" y="407"/>
                  <a:pt x="847" y="407"/>
                </a:cubicBezTo>
                <a:moveTo>
                  <a:pt x="829" y="930"/>
                </a:moveTo>
                <a:cubicBezTo>
                  <a:pt x="75" y="930"/>
                  <a:pt x="75" y="930"/>
                  <a:pt x="75" y="930"/>
                </a:cubicBezTo>
                <a:cubicBezTo>
                  <a:pt x="65" y="930"/>
                  <a:pt x="58" y="937"/>
                  <a:pt x="58" y="946"/>
                </a:cubicBezTo>
                <a:cubicBezTo>
                  <a:pt x="58" y="956"/>
                  <a:pt x="65" y="963"/>
                  <a:pt x="75" y="963"/>
                </a:cubicBezTo>
                <a:cubicBezTo>
                  <a:pt x="829" y="963"/>
                  <a:pt x="829" y="963"/>
                  <a:pt x="829" y="963"/>
                </a:cubicBezTo>
                <a:cubicBezTo>
                  <a:pt x="838" y="963"/>
                  <a:pt x="846" y="956"/>
                  <a:pt x="846" y="946"/>
                </a:cubicBezTo>
                <a:cubicBezTo>
                  <a:pt x="846" y="937"/>
                  <a:pt x="838" y="930"/>
                  <a:pt x="829" y="930"/>
                </a:cubicBezTo>
                <a:close/>
                <a:moveTo>
                  <a:pt x="829" y="930"/>
                </a:moveTo>
                <a:cubicBezTo>
                  <a:pt x="829" y="930"/>
                  <a:pt x="829" y="930"/>
                  <a:pt x="829" y="93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17264064" y="1908177"/>
            <a:ext cx="666750" cy="666750"/>
          </a:xfrm>
          <a:custGeom>
            <a:avLst/>
            <a:gdLst>
              <a:gd name="T0" fmla="*/ 334 w 967"/>
              <a:gd name="T1" fmla="*/ 964 h 964"/>
              <a:gd name="T2" fmla="*/ 327 w 967"/>
              <a:gd name="T3" fmla="*/ 964 h 964"/>
              <a:gd name="T4" fmla="*/ 320 w 967"/>
              <a:gd name="T5" fmla="*/ 958 h 964"/>
              <a:gd name="T6" fmla="*/ 321 w 967"/>
              <a:gd name="T7" fmla="*/ 645 h 964"/>
              <a:gd name="T8" fmla="*/ 84 w 967"/>
              <a:gd name="T9" fmla="*/ 658 h 964"/>
              <a:gd name="T10" fmla="*/ 3 w 967"/>
              <a:gd name="T11" fmla="*/ 640 h 964"/>
              <a:gd name="T12" fmla="*/ 9 w 967"/>
              <a:gd name="T13" fmla="*/ 617 h 964"/>
              <a:gd name="T14" fmla="*/ 591 w 967"/>
              <a:gd name="T15" fmla="*/ 35 h 964"/>
              <a:gd name="T16" fmla="*/ 724 w 967"/>
              <a:gd name="T17" fmla="*/ 38 h 964"/>
              <a:gd name="T18" fmla="*/ 929 w 967"/>
              <a:gd name="T19" fmla="*/ 242 h 964"/>
              <a:gd name="T20" fmla="*/ 931 w 967"/>
              <a:gd name="T21" fmla="*/ 376 h 964"/>
              <a:gd name="T22" fmla="*/ 345 w 967"/>
              <a:gd name="T23" fmla="*/ 963 h 964"/>
              <a:gd name="T24" fmla="*/ 334 w 967"/>
              <a:gd name="T25" fmla="*/ 964 h 964"/>
              <a:gd name="T26" fmla="*/ 358 w 967"/>
              <a:gd name="T27" fmla="*/ 608 h 964"/>
              <a:gd name="T28" fmla="*/ 356 w 967"/>
              <a:gd name="T29" fmla="*/ 628 h 964"/>
              <a:gd name="T30" fmla="*/ 342 w 967"/>
              <a:gd name="T31" fmla="*/ 917 h 964"/>
              <a:gd name="T32" fmla="*/ 907 w 967"/>
              <a:gd name="T33" fmla="*/ 352 h 964"/>
              <a:gd name="T34" fmla="*/ 905 w 967"/>
              <a:gd name="T35" fmla="*/ 266 h 964"/>
              <a:gd name="T36" fmla="*/ 700 w 967"/>
              <a:gd name="T37" fmla="*/ 61 h 964"/>
              <a:gd name="T38" fmla="*/ 614 w 967"/>
              <a:gd name="T39" fmla="*/ 59 h 964"/>
              <a:gd name="T40" fmla="*/ 49 w 967"/>
              <a:gd name="T41" fmla="*/ 624 h 964"/>
              <a:gd name="T42" fmla="*/ 84 w 967"/>
              <a:gd name="T43" fmla="*/ 625 h 964"/>
              <a:gd name="T44" fmla="*/ 338 w 967"/>
              <a:gd name="T45" fmla="*/ 610 h 964"/>
              <a:gd name="T46" fmla="*/ 358 w 967"/>
              <a:gd name="T47" fmla="*/ 608 h 964"/>
              <a:gd name="T48" fmla="*/ 358 w 967"/>
              <a:gd name="T49" fmla="*/ 608 h 964"/>
              <a:gd name="T50" fmla="*/ 358 w 967"/>
              <a:gd name="T51" fmla="*/ 608 h 9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967" h="964">
                <a:moveTo>
                  <a:pt x="334" y="964"/>
                </a:moveTo>
                <a:cubicBezTo>
                  <a:pt x="327" y="964"/>
                  <a:pt x="327" y="964"/>
                  <a:pt x="327" y="964"/>
                </a:cubicBezTo>
                <a:cubicBezTo>
                  <a:pt x="320" y="958"/>
                  <a:pt x="320" y="958"/>
                  <a:pt x="320" y="958"/>
                </a:cubicBezTo>
                <a:cubicBezTo>
                  <a:pt x="304" y="941"/>
                  <a:pt x="304" y="836"/>
                  <a:pt x="321" y="645"/>
                </a:cubicBezTo>
                <a:cubicBezTo>
                  <a:pt x="275" y="649"/>
                  <a:pt x="158" y="658"/>
                  <a:pt x="84" y="658"/>
                </a:cubicBezTo>
                <a:cubicBezTo>
                  <a:pt x="22" y="658"/>
                  <a:pt x="9" y="653"/>
                  <a:pt x="3" y="640"/>
                </a:cubicBezTo>
                <a:cubicBezTo>
                  <a:pt x="0" y="632"/>
                  <a:pt x="2" y="624"/>
                  <a:pt x="9" y="617"/>
                </a:cubicBezTo>
                <a:cubicBezTo>
                  <a:pt x="591" y="35"/>
                  <a:pt x="591" y="35"/>
                  <a:pt x="591" y="35"/>
                </a:cubicBezTo>
                <a:cubicBezTo>
                  <a:pt x="626" y="0"/>
                  <a:pt x="688" y="1"/>
                  <a:pt x="724" y="38"/>
                </a:cubicBezTo>
                <a:cubicBezTo>
                  <a:pt x="929" y="242"/>
                  <a:pt x="929" y="242"/>
                  <a:pt x="929" y="242"/>
                </a:cubicBezTo>
                <a:cubicBezTo>
                  <a:pt x="966" y="280"/>
                  <a:pt x="967" y="340"/>
                  <a:pt x="931" y="376"/>
                </a:cubicBezTo>
                <a:cubicBezTo>
                  <a:pt x="345" y="963"/>
                  <a:pt x="345" y="963"/>
                  <a:pt x="345" y="963"/>
                </a:cubicBezTo>
                <a:lnTo>
                  <a:pt x="334" y="964"/>
                </a:lnTo>
                <a:close/>
                <a:moveTo>
                  <a:pt x="358" y="608"/>
                </a:moveTo>
                <a:cubicBezTo>
                  <a:pt x="356" y="628"/>
                  <a:pt x="356" y="628"/>
                  <a:pt x="356" y="628"/>
                </a:cubicBezTo>
                <a:cubicBezTo>
                  <a:pt x="346" y="742"/>
                  <a:pt x="339" y="868"/>
                  <a:pt x="342" y="917"/>
                </a:cubicBezTo>
                <a:cubicBezTo>
                  <a:pt x="907" y="352"/>
                  <a:pt x="907" y="352"/>
                  <a:pt x="907" y="352"/>
                </a:cubicBezTo>
                <a:cubicBezTo>
                  <a:pt x="931" y="329"/>
                  <a:pt x="929" y="290"/>
                  <a:pt x="905" y="266"/>
                </a:cubicBezTo>
                <a:cubicBezTo>
                  <a:pt x="700" y="61"/>
                  <a:pt x="700" y="61"/>
                  <a:pt x="700" y="61"/>
                </a:cubicBezTo>
                <a:cubicBezTo>
                  <a:pt x="677" y="38"/>
                  <a:pt x="637" y="36"/>
                  <a:pt x="614" y="59"/>
                </a:cubicBezTo>
                <a:cubicBezTo>
                  <a:pt x="49" y="624"/>
                  <a:pt x="49" y="624"/>
                  <a:pt x="49" y="624"/>
                </a:cubicBezTo>
                <a:cubicBezTo>
                  <a:pt x="57" y="624"/>
                  <a:pt x="68" y="625"/>
                  <a:pt x="84" y="625"/>
                </a:cubicBezTo>
                <a:cubicBezTo>
                  <a:pt x="176" y="625"/>
                  <a:pt x="336" y="610"/>
                  <a:pt x="338" y="610"/>
                </a:cubicBezTo>
                <a:lnTo>
                  <a:pt x="358" y="608"/>
                </a:lnTo>
                <a:close/>
                <a:moveTo>
                  <a:pt x="358" y="608"/>
                </a:moveTo>
                <a:cubicBezTo>
                  <a:pt x="358" y="608"/>
                  <a:pt x="358" y="608"/>
                  <a:pt x="358" y="60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11091863" y="1927226"/>
            <a:ext cx="660400" cy="660400"/>
          </a:xfrm>
          <a:custGeom>
            <a:avLst/>
            <a:gdLst>
              <a:gd name="T0" fmla="*/ 803 w 958"/>
              <a:gd name="T1" fmla="*/ 825 h 956"/>
              <a:gd name="T2" fmla="*/ 814 w 958"/>
              <a:gd name="T3" fmla="*/ 830 h 956"/>
              <a:gd name="T4" fmla="*/ 826 w 958"/>
              <a:gd name="T5" fmla="*/ 825 h 956"/>
              <a:gd name="T6" fmla="*/ 826 w 958"/>
              <a:gd name="T7" fmla="*/ 802 h 956"/>
              <a:gd name="T8" fmla="*/ 544 w 958"/>
              <a:gd name="T9" fmla="*/ 519 h 956"/>
              <a:gd name="T10" fmla="*/ 623 w 958"/>
              <a:gd name="T11" fmla="*/ 312 h 956"/>
              <a:gd name="T12" fmla="*/ 311 w 958"/>
              <a:gd name="T13" fmla="*/ 0 h 956"/>
              <a:gd name="T14" fmla="*/ 0 w 958"/>
              <a:gd name="T15" fmla="*/ 312 h 956"/>
              <a:gd name="T16" fmla="*/ 311 w 958"/>
              <a:gd name="T17" fmla="*/ 624 h 956"/>
              <a:gd name="T18" fmla="*/ 520 w 958"/>
              <a:gd name="T19" fmla="*/ 543 h 956"/>
              <a:gd name="T20" fmla="*/ 803 w 958"/>
              <a:gd name="T21" fmla="*/ 825 h 956"/>
              <a:gd name="T22" fmla="*/ 33 w 958"/>
              <a:gd name="T23" fmla="*/ 312 h 956"/>
              <a:gd name="T24" fmla="*/ 311 w 958"/>
              <a:gd name="T25" fmla="*/ 34 h 956"/>
              <a:gd name="T26" fmla="*/ 590 w 958"/>
              <a:gd name="T27" fmla="*/ 312 h 956"/>
              <a:gd name="T28" fmla="*/ 512 w 958"/>
              <a:gd name="T29" fmla="*/ 505 h 956"/>
              <a:gd name="T30" fmla="*/ 508 w 958"/>
              <a:gd name="T31" fmla="*/ 507 h 956"/>
              <a:gd name="T32" fmla="*/ 506 w 958"/>
              <a:gd name="T33" fmla="*/ 511 h 956"/>
              <a:gd name="T34" fmla="*/ 312 w 958"/>
              <a:gd name="T35" fmla="*/ 591 h 956"/>
              <a:gd name="T36" fmla="*/ 33 w 958"/>
              <a:gd name="T37" fmla="*/ 312 h 956"/>
              <a:gd name="T38" fmla="*/ 33 w 958"/>
              <a:gd name="T39" fmla="*/ 312 h 956"/>
              <a:gd name="T40" fmla="*/ 33 w 958"/>
              <a:gd name="T41" fmla="*/ 312 h 956"/>
              <a:gd name="T42" fmla="*/ 952 w 958"/>
              <a:gd name="T43" fmla="*/ 843 h 956"/>
              <a:gd name="T44" fmla="*/ 928 w 958"/>
              <a:gd name="T45" fmla="*/ 843 h 956"/>
              <a:gd name="T46" fmla="*/ 844 w 958"/>
              <a:gd name="T47" fmla="*/ 928 h 956"/>
              <a:gd name="T48" fmla="*/ 844 w 958"/>
              <a:gd name="T49" fmla="*/ 951 h 956"/>
              <a:gd name="T50" fmla="*/ 856 w 958"/>
              <a:gd name="T51" fmla="*/ 956 h 956"/>
              <a:gd name="T52" fmla="*/ 868 w 958"/>
              <a:gd name="T53" fmla="*/ 951 h 956"/>
              <a:gd name="T54" fmla="*/ 952 w 958"/>
              <a:gd name="T55" fmla="*/ 867 h 956"/>
              <a:gd name="T56" fmla="*/ 952 w 958"/>
              <a:gd name="T57" fmla="*/ 843 h 956"/>
              <a:gd name="T58" fmla="*/ 952 w 958"/>
              <a:gd name="T59" fmla="*/ 843 h 956"/>
              <a:gd name="T60" fmla="*/ 952 w 958"/>
              <a:gd name="T61" fmla="*/ 843 h 956"/>
              <a:gd name="T62" fmla="*/ 910 w 958"/>
              <a:gd name="T63" fmla="*/ 802 h 956"/>
              <a:gd name="T64" fmla="*/ 886 w 958"/>
              <a:gd name="T65" fmla="*/ 802 h 956"/>
              <a:gd name="T66" fmla="*/ 802 w 958"/>
              <a:gd name="T67" fmla="*/ 886 h 956"/>
              <a:gd name="T68" fmla="*/ 802 w 958"/>
              <a:gd name="T69" fmla="*/ 909 h 956"/>
              <a:gd name="T70" fmla="*/ 814 w 958"/>
              <a:gd name="T71" fmla="*/ 914 h 956"/>
              <a:gd name="T72" fmla="*/ 826 w 958"/>
              <a:gd name="T73" fmla="*/ 909 h 956"/>
              <a:gd name="T74" fmla="*/ 910 w 958"/>
              <a:gd name="T75" fmla="*/ 825 h 956"/>
              <a:gd name="T76" fmla="*/ 910 w 958"/>
              <a:gd name="T77" fmla="*/ 802 h 956"/>
              <a:gd name="T78" fmla="*/ 910 w 958"/>
              <a:gd name="T79" fmla="*/ 802 h 956"/>
              <a:gd name="T80" fmla="*/ 910 w 958"/>
              <a:gd name="T81" fmla="*/ 802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58" h="956">
                <a:moveTo>
                  <a:pt x="803" y="825"/>
                </a:moveTo>
                <a:cubicBezTo>
                  <a:pt x="806" y="829"/>
                  <a:pt x="810" y="830"/>
                  <a:pt x="814" y="830"/>
                </a:cubicBezTo>
                <a:cubicBezTo>
                  <a:pt x="819" y="830"/>
                  <a:pt x="823" y="829"/>
                  <a:pt x="826" y="825"/>
                </a:cubicBezTo>
                <a:cubicBezTo>
                  <a:pt x="833" y="819"/>
                  <a:pt x="833" y="808"/>
                  <a:pt x="826" y="802"/>
                </a:cubicBezTo>
                <a:cubicBezTo>
                  <a:pt x="544" y="519"/>
                  <a:pt x="544" y="519"/>
                  <a:pt x="544" y="519"/>
                </a:cubicBezTo>
                <a:cubicBezTo>
                  <a:pt x="593" y="464"/>
                  <a:pt x="623" y="392"/>
                  <a:pt x="623" y="312"/>
                </a:cubicBezTo>
                <a:cubicBezTo>
                  <a:pt x="623" y="140"/>
                  <a:pt x="483" y="0"/>
                  <a:pt x="311" y="0"/>
                </a:cubicBezTo>
                <a:cubicBezTo>
                  <a:pt x="140" y="0"/>
                  <a:pt x="0" y="140"/>
                  <a:pt x="0" y="312"/>
                </a:cubicBezTo>
                <a:cubicBezTo>
                  <a:pt x="0" y="484"/>
                  <a:pt x="140" y="624"/>
                  <a:pt x="311" y="624"/>
                </a:cubicBezTo>
                <a:cubicBezTo>
                  <a:pt x="392" y="624"/>
                  <a:pt x="465" y="593"/>
                  <a:pt x="520" y="543"/>
                </a:cubicBezTo>
                <a:lnTo>
                  <a:pt x="803" y="825"/>
                </a:lnTo>
                <a:close/>
                <a:moveTo>
                  <a:pt x="33" y="312"/>
                </a:moveTo>
                <a:cubicBezTo>
                  <a:pt x="33" y="159"/>
                  <a:pt x="158" y="34"/>
                  <a:pt x="311" y="34"/>
                </a:cubicBezTo>
                <a:cubicBezTo>
                  <a:pt x="465" y="34"/>
                  <a:pt x="590" y="159"/>
                  <a:pt x="590" y="312"/>
                </a:cubicBezTo>
                <a:cubicBezTo>
                  <a:pt x="590" y="387"/>
                  <a:pt x="560" y="455"/>
                  <a:pt x="512" y="505"/>
                </a:cubicBezTo>
                <a:cubicBezTo>
                  <a:pt x="511" y="506"/>
                  <a:pt x="509" y="506"/>
                  <a:pt x="508" y="507"/>
                </a:cubicBezTo>
                <a:cubicBezTo>
                  <a:pt x="507" y="509"/>
                  <a:pt x="506" y="510"/>
                  <a:pt x="506" y="511"/>
                </a:cubicBezTo>
                <a:cubicBezTo>
                  <a:pt x="455" y="560"/>
                  <a:pt x="387" y="591"/>
                  <a:pt x="312" y="591"/>
                </a:cubicBezTo>
                <a:cubicBezTo>
                  <a:pt x="158" y="591"/>
                  <a:pt x="33" y="466"/>
                  <a:pt x="33" y="312"/>
                </a:cubicBezTo>
                <a:close/>
                <a:moveTo>
                  <a:pt x="33" y="312"/>
                </a:moveTo>
                <a:cubicBezTo>
                  <a:pt x="33" y="312"/>
                  <a:pt x="33" y="312"/>
                  <a:pt x="33" y="312"/>
                </a:cubicBezTo>
                <a:moveTo>
                  <a:pt x="952" y="843"/>
                </a:moveTo>
                <a:cubicBezTo>
                  <a:pt x="945" y="837"/>
                  <a:pt x="935" y="837"/>
                  <a:pt x="928" y="843"/>
                </a:cubicBezTo>
                <a:cubicBezTo>
                  <a:pt x="844" y="928"/>
                  <a:pt x="844" y="928"/>
                  <a:pt x="844" y="928"/>
                </a:cubicBezTo>
                <a:cubicBezTo>
                  <a:pt x="838" y="934"/>
                  <a:pt x="838" y="945"/>
                  <a:pt x="844" y="951"/>
                </a:cubicBezTo>
                <a:cubicBezTo>
                  <a:pt x="847" y="955"/>
                  <a:pt x="852" y="956"/>
                  <a:pt x="856" y="956"/>
                </a:cubicBezTo>
                <a:cubicBezTo>
                  <a:pt x="860" y="956"/>
                  <a:pt x="865" y="955"/>
                  <a:pt x="868" y="951"/>
                </a:cubicBezTo>
                <a:cubicBezTo>
                  <a:pt x="952" y="867"/>
                  <a:pt x="952" y="867"/>
                  <a:pt x="952" y="867"/>
                </a:cubicBezTo>
                <a:cubicBezTo>
                  <a:pt x="958" y="861"/>
                  <a:pt x="958" y="850"/>
                  <a:pt x="952" y="843"/>
                </a:cubicBezTo>
                <a:close/>
                <a:moveTo>
                  <a:pt x="952" y="843"/>
                </a:moveTo>
                <a:cubicBezTo>
                  <a:pt x="952" y="843"/>
                  <a:pt x="952" y="843"/>
                  <a:pt x="952" y="843"/>
                </a:cubicBezTo>
                <a:moveTo>
                  <a:pt x="910" y="802"/>
                </a:moveTo>
                <a:cubicBezTo>
                  <a:pt x="903" y="795"/>
                  <a:pt x="893" y="795"/>
                  <a:pt x="886" y="802"/>
                </a:cubicBezTo>
                <a:cubicBezTo>
                  <a:pt x="802" y="886"/>
                  <a:pt x="802" y="886"/>
                  <a:pt x="802" y="886"/>
                </a:cubicBezTo>
                <a:cubicBezTo>
                  <a:pt x="796" y="892"/>
                  <a:pt x="796" y="903"/>
                  <a:pt x="802" y="909"/>
                </a:cubicBezTo>
                <a:cubicBezTo>
                  <a:pt x="805" y="913"/>
                  <a:pt x="810" y="914"/>
                  <a:pt x="814" y="914"/>
                </a:cubicBezTo>
                <a:cubicBezTo>
                  <a:pt x="818" y="914"/>
                  <a:pt x="822" y="913"/>
                  <a:pt x="826" y="909"/>
                </a:cubicBezTo>
                <a:cubicBezTo>
                  <a:pt x="910" y="825"/>
                  <a:pt x="910" y="825"/>
                  <a:pt x="910" y="825"/>
                </a:cubicBezTo>
                <a:cubicBezTo>
                  <a:pt x="917" y="819"/>
                  <a:pt x="917" y="808"/>
                  <a:pt x="910" y="802"/>
                </a:cubicBezTo>
                <a:close/>
                <a:moveTo>
                  <a:pt x="910" y="802"/>
                </a:moveTo>
                <a:cubicBezTo>
                  <a:pt x="910" y="802"/>
                  <a:pt x="910" y="802"/>
                  <a:pt x="910" y="80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5724188" y="1914527"/>
            <a:ext cx="654050" cy="654050"/>
          </a:xfrm>
          <a:custGeom>
            <a:avLst/>
            <a:gdLst>
              <a:gd name="T0" fmla="*/ 38 w 948"/>
              <a:gd name="T1" fmla="*/ 947 h 947"/>
              <a:gd name="T2" fmla="*/ 12 w 948"/>
              <a:gd name="T3" fmla="*/ 937 h 947"/>
              <a:gd name="T4" fmla="*/ 5 w 948"/>
              <a:gd name="T5" fmla="*/ 895 h 947"/>
              <a:gd name="T6" fmla="*/ 153 w 948"/>
              <a:gd name="T7" fmla="*/ 400 h 947"/>
              <a:gd name="T8" fmla="*/ 199 w 948"/>
              <a:gd name="T9" fmla="*/ 323 h 947"/>
              <a:gd name="T10" fmla="*/ 515 w 948"/>
              <a:gd name="T11" fmla="*/ 7 h 947"/>
              <a:gd name="T12" fmla="*/ 539 w 948"/>
              <a:gd name="T13" fmla="*/ 7 h 947"/>
              <a:gd name="T14" fmla="*/ 539 w 948"/>
              <a:gd name="T15" fmla="*/ 30 h 947"/>
              <a:gd name="T16" fmla="*/ 223 w 948"/>
              <a:gd name="T17" fmla="*/ 346 h 947"/>
              <a:gd name="T18" fmla="*/ 185 w 948"/>
              <a:gd name="T19" fmla="*/ 409 h 947"/>
              <a:gd name="T20" fmla="*/ 122 w 948"/>
              <a:gd name="T21" fmla="*/ 621 h 947"/>
              <a:gd name="T22" fmla="*/ 327 w 948"/>
              <a:gd name="T23" fmla="*/ 827 h 947"/>
              <a:gd name="T24" fmla="*/ 539 w 948"/>
              <a:gd name="T25" fmla="*/ 763 h 947"/>
              <a:gd name="T26" fmla="*/ 602 w 948"/>
              <a:gd name="T27" fmla="*/ 726 h 947"/>
              <a:gd name="T28" fmla="*/ 918 w 948"/>
              <a:gd name="T29" fmla="*/ 410 h 947"/>
              <a:gd name="T30" fmla="*/ 942 w 948"/>
              <a:gd name="T31" fmla="*/ 410 h 947"/>
              <a:gd name="T32" fmla="*/ 942 w 948"/>
              <a:gd name="T33" fmla="*/ 434 h 947"/>
              <a:gd name="T34" fmla="*/ 626 w 948"/>
              <a:gd name="T35" fmla="*/ 750 h 947"/>
              <a:gd name="T36" fmla="*/ 549 w 948"/>
              <a:gd name="T37" fmla="*/ 795 h 947"/>
              <a:gd name="T38" fmla="*/ 53 w 948"/>
              <a:gd name="T39" fmla="*/ 944 h 947"/>
              <a:gd name="T40" fmla="*/ 38 w 948"/>
              <a:gd name="T41" fmla="*/ 947 h 947"/>
              <a:gd name="T42" fmla="*/ 112 w 948"/>
              <a:gd name="T43" fmla="*/ 654 h 947"/>
              <a:gd name="T44" fmla="*/ 37 w 948"/>
              <a:gd name="T45" fmla="*/ 905 h 947"/>
              <a:gd name="T46" fmla="*/ 36 w 948"/>
              <a:gd name="T47" fmla="*/ 913 h 947"/>
              <a:gd name="T48" fmla="*/ 37 w 948"/>
              <a:gd name="T49" fmla="*/ 913 h 947"/>
              <a:gd name="T50" fmla="*/ 44 w 948"/>
              <a:gd name="T51" fmla="*/ 912 h 947"/>
              <a:gd name="T52" fmla="*/ 295 w 948"/>
              <a:gd name="T53" fmla="*/ 837 h 947"/>
              <a:gd name="T54" fmla="*/ 112 w 948"/>
              <a:gd name="T55" fmla="*/ 654 h 947"/>
              <a:gd name="T56" fmla="*/ 469 w 948"/>
              <a:gd name="T57" fmla="*/ 727 h 947"/>
              <a:gd name="T58" fmla="*/ 457 w 948"/>
              <a:gd name="T59" fmla="*/ 722 h 947"/>
              <a:gd name="T60" fmla="*/ 457 w 948"/>
              <a:gd name="T61" fmla="*/ 699 h 947"/>
              <a:gd name="T62" fmla="*/ 845 w 948"/>
              <a:gd name="T63" fmla="*/ 311 h 947"/>
              <a:gd name="T64" fmla="*/ 869 w 948"/>
              <a:gd name="T65" fmla="*/ 311 h 947"/>
              <a:gd name="T66" fmla="*/ 869 w 948"/>
              <a:gd name="T67" fmla="*/ 335 h 947"/>
              <a:gd name="T68" fmla="*/ 481 w 948"/>
              <a:gd name="T69" fmla="*/ 722 h 947"/>
              <a:gd name="T70" fmla="*/ 469 w 948"/>
              <a:gd name="T71" fmla="*/ 727 h 947"/>
              <a:gd name="T72" fmla="*/ 354 w 948"/>
              <a:gd name="T73" fmla="*/ 611 h 947"/>
              <a:gd name="T74" fmla="*/ 342 w 948"/>
              <a:gd name="T75" fmla="*/ 606 h 947"/>
              <a:gd name="T76" fmla="*/ 342 w 948"/>
              <a:gd name="T77" fmla="*/ 583 h 947"/>
              <a:gd name="T78" fmla="*/ 730 w 948"/>
              <a:gd name="T79" fmla="*/ 195 h 947"/>
              <a:gd name="T80" fmla="*/ 754 w 948"/>
              <a:gd name="T81" fmla="*/ 195 h 947"/>
              <a:gd name="T82" fmla="*/ 754 w 948"/>
              <a:gd name="T83" fmla="*/ 218 h 947"/>
              <a:gd name="T84" fmla="*/ 366 w 948"/>
              <a:gd name="T85" fmla="*/ 606 h 947"/>
              <a:gd name="T86" fmla="*/ 354 w 948"/>
              <a:gd name="T87" fmla="*/ 611 h 947"/>
              <a:gd name="T88" fmla="*/ 239 w 948"/>
              <a:gd name="T89" fmla="*/ 496 h 947"/>
              <a:gd name="T90" fmla="*/ 228 w 948"/>
              <a:gd name="T91" fmla="*/ 491 h 947"/>
              <a:gd name="T92" fmla="*/ 228 w 948"/>
              <a:gd name="T93" fmla="*/ 468 h 947"/>
              <a:gd name="T94" fmla="*/ 615 w 948"/>
              <a:gd name="T95" fmla="*/ 80 h 947"/>
              <a:gd name="T96" fmla="*/ 639 w 948"/>
              <a:gd name="T97" fmla="*/ 80 h 947"/>
              <a:gd name="T98" fmla="*/ 639 w 948"/>
              <a:gd name="T99" fmla="*/ 103 h 947"/>
              <a:gd name="T100" fmla="*/ 251 w 948"/>
              <a:gd name="T101" fmla="*/ 491 h 947"/>
              <a:gd name="T102" fmla="*/ 239 w 948"/>
              <a:gd name="T103" fmla="*/ 496 h 947"/>
              <a:gd name="T104" fmla="*/ 239 w 948"/>
              <a:gd name="T105" fmla="*/ 496 h 947"/>
              <a:gd name="T106" fmla="*/ 239 w 948"/>
              <a:gd name="T107" fmla="*/ 496 h 9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48" h="947">
                <a:moveTo>
                  <a:pt x="38" y="947"/>
                </a:moveTo>
                <a:cubicBezTo>
                  <a:pt x="27" y="947"/>
                  <a:pt x="18" y="943"/>
                  <a:pt x="12" y="937"/>
                </a:cubicBezTo>
                <a:cubicBezTo>
                  <a:pt x="2" y="927"/>
                  <a:pt x="0" y="912"/>
                  <a:pt x="5" y="895"/>
                </a:cubicBezTo>
                <a:cubicBezTo>
                  <a:pt x="153" y="400"/>
                  <a:pt x="153" y="400"/>
                  <a:pt x="153" y="400"/>
                </a:cubicBezTo>
                <a:cubicBezTo>
                  <a:pt x="161" y="375"/>
                  <a:pt x="181" y="341"/>
                  <a:pt x="199" y="323"/>
                </a:cubicBezTo>
                <a:cubicBezTo>
                  <a:pt x="515" y="7"/>
                  <a:pt x="515" y="7"/>
                  <a:pt x="515" y="7"/>
                </a:cubicBezTo>
                <a:cubicBezTo>
                  <a:pt x="521" y="0"/>
                  <a:pt x="532" y="0"/>
                  <a:pt x="539" y="7"/>
                </a:cubicBezTo>
                <a:cubicBezTo>
                  <a:pt x="545" y="13"/>
                  <a:pt x="545" y="24"/>
                  <a:pt x="539" y="30"/>
                </a:cubicBezTo>
                <a:cubicBezTo>
                  <a:pt x="223" y="346"/>
                  <a:pt x="223" y="346"/>
                  <a:pt x="223" y="346"/>
                </a:cubicBezTo>
                <a:cubicBezTo>
                  <a:pt x="208" y="361"/>
                  <a:pt x="191" y="390"/>
                  <a:pt x="185" y="409"/>
                </a:cubicBezTo>
                <a:cubicBezTo>
                  <a:pt x="122" y="621"/>
                  <a:pt x="122" y="621"/>
                  <a:pt x="122" y="621"/>
                </a:cubicBezTo>
                <a:cubicBezTo>
                  <a:pt x="221" y="671"/>
                  <a:pt x="277" y="728"/>
                  <a:pt x="327" y="827"/>
                </a:cubicBezTo>
                <a:cubicBezTo>
                  <a:pt x="539" y="763"/>
                  <a:pt x="539" y="763"/>
                  <a:pt x="539" y="763"/>
                </a:cubicBezTo>
                <a:cubicBezTo>
                  <a:pt x="559" y="757"/>
                  <a:pt x="588" y="740"/>
                  <a:pt x="602" y="726"/>
                </a:cubicBezTo>
                <a:cubicBezTo>
                  <a:pt x="918" y="410"/>
                  <a:pt x="918" y="410"/>
                  <a:pt x="918" y="410"/>
                </a:cubicBezTo>
                <a:cubicBezTo>
                  <a:pt x="925" y="403"/>
                  <a:pt x="935" y="403"/>
                  <a:pt x="942" y="410"/>
                </a:cubicBezTo>
                <a:cubicBezTo>
                  <a:pt x="948" y="416"/>
                  <a:pt x="948" y="427"/>
                  <a:pt x="942" y="434"/>
                </a:cubicBezTo>
                <a:cubicBezTo>
                  <a:pt x="626" y="750"/>
                  <a:pt x="626" y="750"/>
                  <a:pt x="626" y="750"/>
                </a:cubicBezTo>
                <a:cubicBezTo>
                  <a:pt x="608" y="768"/>
                  <a:pt x="574" y="788"/>
                  <a:pt x="549" y="795"/>
                </a:cubicBezTo>
                <a:cubicBezTo>
                  <a:pt x="53" y="944"/>
                  <a:pt x="53" y="944"/>
                  <a:pt x="53" y="944"/>
                </a:cubicBezTo>
                <a:cubicBezTo>
                  <a:pt x="48" y="946"/>
                  <a:pt x="43" y="947"/>
                  <a:pt x="38" y="947"/>
                </a:cubicBezTo>
                <a:close/>
                <a:moveTo>
                  <a:pt x="112" y="654"/>
                </a:moveTo>
                <a:cubicBezTo>
                  <a:pt x="37" y="905"/>
                  <a:pt x="37" y="905"/>
                  <a:pt x="37" y="905"/>
                </a:cubicBezTo>
                <a:cubicBezTo>
                  <a:pt x="35" y="910"/>
                  <a:pt x="36" y="913"/>
                  <a:pt x="36" y="913"/>
                </a:cubicBezTo>
                <a:cubicBezTo>
                  <a:pt x="36" y="913"/>
                  <a:pt x="36" y="913"/>
                  <a:pt x="37" y="913"/>
                </a:cubicBezTo>
                <a:cubicBezTo>
                  <a:pt x="38" y="913"/>
                  <a:pt x="40" y="913"/>
                  <a:pt x="44" y="912"/>
                </a:cubicBezTo>
                <a:cubicBezTo>
                  <a:pt x="295" y="837"/>
                  <a:pt x="295" y="837"/>
                  <a:pt x="295" y="837"/>
                </a:cubicBezTo>
                <a:cubicBezTo>
                  <a:pt x="249" y="749"/>
                  <a:pt x="200" y="699"/>
                  <a:pt x="112" y="654"/>
                </a:cubicBezTo>
                <a:close/>
                <a:moveTo>
                  <a:pt x="469" y="727"/>
                </a:moveTo>
                <a:cubicBezTo>
                  <a:pt x="465" y="727"/>
                  <a:pt x="461" y="726"/>
                  <a:pt x="457" y="722"/>
                </a:cubicBezTo>
                <a:cubicBezTo>
                  <a:pt x="451" y="716"/>
                  <a:pt x="451" y="705"/>
                  <a:pt x="457" y="699"/>
                </a:cubicBezTo>
                <a:cubicBezTo>
                  <a:pt x="845" y="311"/>
                  <a:pt x="845" y="311"/>
                  <a:pt x="845" y="311"/>
                </a:cubicBezTo>
                <a:cubicBezTo>
                  <a:pt x="852" y="304"/>
                  <a:pt x="862" y="304"/>
                  <a:pt x="869" y="311"/>
                </a:cubicBezTo>
                <a:cubicBezTo>
                  <a:pt x="875" y="317"/>
                  <a:pt x="875" y="328"/>
                  <a:pt x="869" y="335"/>
                </a:cubicBezTo>
                <a:cubicBezTo>
                  <a:pt x="481" y="722"/>
                  <a:pt x="481" y="722"/>
                  <a:pt x="481" y="722"/>
                </a:cubicBezTo>
                <a:cubicBezTo>
                  <a:pt x="478" y="726"/>
                  <a:pt x="474" y="727"/>
                  <a:pt x="469" y="727"/>
                </a:cubicBezTo>
                <a:close/>
                <a:moveTo>
                  <a:pt x="354" y="611"/>
                </a:moveTo>
                <a:cubicBezTo>
                  <a:pt x="350" y="611"/>
                  <a:pt x="345" y="610"/>
                  <a:pt x="342" y="606"/>
                </a:cubicBezTo>
                <a:cubicBezTo>
                  <a:pt x="336" y="600"/>
                  <a:pt x="336" y="589"/>
                  <a:pt x="342" y="583"/>
                </a:cubicBezTo>
                <a:cubicBezTo>
                  <a:pt x="730" y="195"/>
                  <a:pt x="730" y="195"/>
                  <a:pt x="730" y="195"/>
                </a:cubicBezTo>
                <a:cubicBezTo>
                  <a:pt x="737" y="188"/>
                  <a:pt x="747" y="188"/>
                  <a:pt x="754" y="195"/>
                </a:cubicBezTo>
                <a:cubicBezTo>
                  <a:pt x="760" y="201"/>
                  <a:pt x="760" y="212"/>
                  <a:pt x="754" y="218"/>
                </a:cubicBezTo>
                <a:cubicBezTo>
                  <a:pt x="366" y="606"/>
                  <a:pt x="366" y="606"/>
                  <a:pt x="366" y="606"/>
                </a:cubicBezTo>
                <a:cubicBezTo>
                  <a:pt x="363" y="610"/>
                  <a:pt x="358" y="611"/>
                  <a:pt x="354" y="611"/>
                </a:cubicBezTo>
                <a:close/>
                <a:moveTo>
                  <a:pt x="239" y="496"/>
                </a:moveTo>
                <a:cubicBezTo>
                  <a:pt x="235" y="496"/>
                  <a:pt x="231" y="494"/>
                  <a:pt x="228" y="491"/>
                </a:cubicBezTo>
                <a:cubicBezTo>
                  <a:pt x="221" y="485"/>
                  <a:pt x="221" y="474"/>
                  <a:pt x="228" y="468"/>
                </a:cubicBezTo>
                <a:cubicBezTo>
                  <a:pt x="615" y="80"/>
                  <a:pt x="615" y="80"/>
                  <a:pt x="615" y="80"/>
                </a:cubicBezTo>
                <a:cubicBezTo>
                  <a:pt x="622" y="73"/>
                  <a:pt x="633" y="73"/>
                  <a:pt x="639" y="80"/>
                </a:cubicBezTo>
                <a:cubicBezTo>
                  <a:pt x="645" y="86"/>
                  <a:pt x="645" y="97"/>
                  <a:pt x="639" y="103"/>
                </a:cubicBezTo>
                <a:cubicBezTo>
                  <a:pt x="251" y="491"/>
                  <a:pt x="251" y="491"/>
                  <a:pt x="251" y="491"/>
                </a:cubicBezTo>
                <a:cubicBezTo>
                  <a:pt x="248" y="494"/>
                  <a:pt x="244" y="496"/>
                  <a:pt x="239" y="496"/>
                </a:cubicBezTo>
                <a:close/>
                <a:moveTo>
                  <a:pt x="239" y="496"/>
                </a:moveTo>
                <a:cubicBezTo>
                  <a:pt x="239" y="496"/>
                  <a:pt x="239" y="496"/>
                  <a:pt x="239" y="4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3373437" y="8137527"/>
            <a:ext cx="660400" cy="454026"/>
          </a:xfrm>
          <a:custGeom>
            <a:avLst/>
            <a:gdLst>
              <a:gd name="T0" fmla="*/ 76 w 956"/>
              <a:gd name="T1" fmla="*/ 58 h 660"/>
              <a:gd name="T2" fmla="*/ 101 w 956"/>
              <a:gd name="T3" fmla="*/ 33 h 660"/>
              <a:gd name="T4" fmla="*/ 855 w 956"/>
              <a:gd name="T5" fmla="*/ 33 h 660"/>
              <a:gd name="T6" fmla="*/ 881 w 956"/>
              <a:gd name="T7" fmla="*/ 58 h 660"/>
              <a:gd name="T8" fmla="*/ 881 w 956"/>
              <a:gd name="T9" fmla="*/ 477 h 660"/>
              <a:gd name="T10" fmla="*/ 914 w 956"/>
              <a:gd name="T11" fmla="*/ 477 h 660"/>
              <a:gd name="T12" fmla="*/ 914 w 956"/>
              <a:gd name="T13" fmla="*/ 58 h 660"/>
              <a:gd name="T14" fmla="*/ 855 w 956"/>
              <a:gd name="T15" fmla="*/ 0 h 660"/>
              <a:gd name="T16" fmla="*/ 101 w 956"/>
              <a:gd name="T17" fmla="*/ 0 h 660"/>
              <a:gd name="T18" fmla="*/ 42 w 956"/>
              <a:gd name="T19" fmla="*/ 58 h 660"/>
              <a:gd name="T20" fmla="*/ 42 w 956"/>
              <a:gd name="T21" fmla="*/ 477 h 660"/>
              <a:gd name="T22" fmla="*/ 76 w 956"/>
              <a:gd name="T23" fmla="*/ 477 h 660"/>
              <a:gd name="T24" fmla="*/ 76 w 956"/>
              <a:gd name="T25" fmla="*/ 58 h 660"/>
              <a:gd name="T26" fmla="*/ 76 w 956"/>
              <a:gd name="T27" fmla="*/ 58 h 660"/>
              <a:gd name="T28" fmla="*/ 76 w 956"/>
              <a:gd name="T29" fmla="*/ 58 h 660"/>
              <a:gd name="T30" fmla="*/ 939 w 956"/>
              <a:gd name="T31" fmla="*/ 520 h 660"/>
              <a:gd name="T32" fmla="*/ 17 w 956"/>
              <a:gd name="T33" fmla="*/ 520 h 660"/>
              <a:gd name="T34" fmla="*/ 0 w 956"/>
              <a:gd name="T35" fmla="*/ 536 h 660"/>
              <a:gd name="T36" fmla="*/ 0 w 956"/>
              <a:gd name="T37" fmla="*/ 643 h 660"/>
              <a:gd name="T38" fmla="*/ 17 w 956"/>
              <a:gd name="T39" fmla="*/ 660 h 660"/>
              <a:gd name="T40" fmla="*/ 939 w 956"/>
              <a:gd name="T41" fmla="*/ 660 h 660"/>
              <a:gd name="T42" fmla="*/ 956 w 956"/>
              <a:gd name="T43" fmla="*/ 643 h 660"/>
              <a:gd name="T44" fmla="*/ 956 w 956"/>
              <a:gd name="T45" fmla="*/ 536 h 660"/>
              <a:gd name="T46" fmla="*/ 939 w 956"/>
              <a:gd name="T47" fmla="*/ 520 h 660"/>
              <a:gd name="T48" fmla="*/ 923 w 956"/>
              <a:gd name="T49" fmla="*/ 626 h 660"/>
              <a:gd name="T50" fmla="*/ 34 w 956"/>
              <a:gd name="T51" fmla="*/ 626 h 660"/>
              <a:gd name="T52" fmla="*/ 34 w 956"/>
              <a:gd name="T53" fmla="*/ 553 h 660"/>
              <a:gd name="T54" fmla="*/ 923 w 956"/>
              <a:gd name="T55" fmla="*/ 553 h 660"/>
              <a:gd name="T56" fmla="*/ 923 w 956"/>
              <a:gd name="T57" fmla="*/ 626 h 660"/>
              <a:gd name="T58" fmla="*/ 923 w 956"/>
              <a:gd name="T59" fmla="*/ 626 h 660"/>
              <a:gd name="T60" fmla="*/ 923 w 956"/>
              <a:gd name="T61" fmla="*/ 626 h 660"/>
              <a:gd name="T62" fmla="*/ 830 w 956"/>
              <a:gd name="T63" fmla="*/ 477 h 660"/>
              <a:gd name="T64" fmla="*/ 830 w 956"/>
              <a:gd name="T65" fmla="*/ 142 h 660"/>
              <a:gd name="T66" fmla="*/ 771 w 956"/>
              <a:gd name="T67" fmla="*/ 84 h 660"/>
              <a:gd name="T68" fmla="*/ 185 w 956"/>
              <a:gd name="T69" fmla="*/ 84 h 660"/>
              <a:gd name="T70" fmla="*/ 126 w 956"/>
              <a:gd name="T71" fmla="*/ 142 h 660"/>
              <a:gd name="T72" fmla="*/ 126 w 956"/>
              <a:gd name="T73" fmla="*/ 477 h 660"/>
              <a:gd name="T74" fmla="*/ 160 w 956"/>
              <a:gd name="T75" fmla="*/ 477 h 660"/>
              <a:gd name="T76" fmla="*/ 160 w 956"/>
              <a:gd name="T77" fmla="*/ 142 h 660"/>
              <a:gd name="T78" fmla="*/ 185 w 956"/>
              <a:gd name="T79" fmla="*/ 117 h 660"/>
              <a:gd name="T80" fmla="*/ 771 w 956"/>
              <a:gd name="T81" fmla="*/ 117 h 660"/>
              <a:gd name="T82" fmla="*/ 797 w 956"/>
              <a:gd name="T83" fmla="*/ 142 h 660"/>
              <a:gd name="T84" fmla="*/ 797 w 956"/>
              <a:gd name="T85" fmla="*/ 477 h 660"/>
              <a:gd name="T86" fmla="*/ 830 w 956"/>
              <a:gd name="T87" fmla="*/ 477 h 660"/>
              <a:gd name="T88" fmla="*/ 830 w 956"/>
              <a:gd name="T89" fmla="*/ 477 h 660"/>
              <a:gd name="T90" fmla="*/ 830 w 956"/>
              <a:gd name="T91" fmla="*/ 477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56" h="660">
                <a:moveTo>
                  <a:pt x="76" y="58"/>
                </a:moveTo>
                <a:cubicBezTo>
                  <a:pt x="76" y="44"/>
                  <a:pt x="87" y="33"/>
                  <a:pt x="101" y="33"/>
                </a:cubicBezTo>
                <a:cubicBezTo>
                  <a:pt x="855" y="33"/>
                  <a:pt x="855" y="33"/>
                  <a:pt x="855" y="33"/>
                </a:cubicBezTo>
                <a:cubicBezTo>
                  <a:pt x="869" y="33"/>
                  <a:pt x="881" y="44"/>
                  <a:pt x="881" y="58"/>
                </a:cubicBezTo>
                <a:cubicBezTo>
                  <a:pt x="881" y="477"/>
                  <a:pt x="881" y="477"/>
                  <a:pt x="881" y="477"/>
                </a:cubicBezTo>
                <a:cubicBezTo>
                  <a:pt x="914" y="477"/>
                  <a:pt x="914" y="477"/>
                  <a:pt x="914" y="477"/>
                </a:cubicBezTo>
                <a:cubicBezTo>
                  <a:pt x="914" y="58"/>
                  <a:pt x="914" y="58"/>
                  <a:pt x="914" y="58"/>
                </a:cubicBezTo>
                <a:cubicBezTo>
                  <a:pt x="914" y="26"/>
                  <a:pt x="888" y="0"/>
                  <a:pt x="855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69" y="0"/>
                  <a:pt x="42" y="26"/>
                  <a:pt x="42" y="58"/>
                </a:cubicBezTo>
                <a:cubicBezTo>
                  <a:pt x="42" y="477"/>
                  <a:pt x="42" y="477"/>
                  <a:pt x="42" y="477"/>
                </a:cubicBezTo>
                <a:cubicBezTo>
                  <a:pt x="76" y="477"/>
                  <a:pt x="76" y="477"/>
                  <a:pt x="76" y="477"/>
                </a:cubicBezTo>
                <a:lnTo>
                  <a:pt x="76" y="58"/>
                </a:lnTo>
                <a:close/>
                <a:moveTo>
                  <a:pt x="76" y="58"/>
                </a:moveTo>
                <a:cubicBezTo>
                  <a:pt x="76" y="58"/>
                  <a:pt x="76" y="58"/>
                  <a:pt x="76" y="58"/>
                </a:cubicBezTo>
                <a:moveTo>
                  <a:pt x="939" y="520"/>
                </a:moveTo>
                <a:cubicBezTo>
                  <a:pt x="17" y="520"/>
                  <a:pt x="17" y="520"/>
                  <a:pt x="17" y="520"/>
                </a:cubicBezTo>
                <a:cubicBezTo>
                  <a:pt x="8" y="520"/>
                  <a:pt x="0" y="527"/>
                  <a:pt x="0" y="536"/>
                </a:cubicBezTo>
                <a:cubicBezTo>
                  <a:pt x="0" y="643"/>
                  <a:pt x="0" y="643"/>
                  <a:pt x="0" y="643"/>
                </a:cubicBezTo>
                <a:cubicBezTo>
                  <a:pt x="0" y="652"/>
                  <a:pt x="8" y="660"/>
                  <a:pt x="17" y="660"/>
                </a:cubicBezTo>
                <a:cubicBezTo>
                  <a:pt x="939" y="660"/>
                  <a:pt x="939" y="660"/>
                  <a:pt x="939" y="660"/>
                </a:cubicBezTo>
                <a:cubicBezTo>
                  <a:pt x="948" y="660"/>
                  <a:pt x="956" y="652"/>
                  <a:pt x="956" y="643"/>
                </a:cubicBezTo>
                <a:cubicBezTo>
                  <a:pt x="956" y="536"/>
                  <a:pt x="956" y="536"/>
                  <a:pt x="956" y="536"/>
                </a:cubicBezTo>
                <a:cubicBezTo>
                  <a:pt x="956" y="527"/>
                  <a:pt x="948" y="520"/>
                  <a:pt x="939" y="520"/>
                </a:cubicBezTo>
                <a:close/>
                <a:moveTo>
                  <a:pt x="923" y="626"/>
                </a:moveTo>
                <a:cubicBezTo>
                  <a:pt x="34" y="626"/>
                  <a:pt x="34" y="626"/>
                  <a:pt x="34" y="626"/>
                </a:cubicBezTo>
                <a:cubicBezTo>
                  <a:pt x="34" y="553"/>
                  <a:pt x="34" y="553"/>
                  <a:pt x="34" y="553"/>
                </a:cubicBezTo>
                <a:cubicBezTo>
                  <a:pt x="923" y="553"/>
                  <a:pt x="923" y="553"/>
                  <a:pt x="923" y="553"/>
                </a:cubicBezTo>
                <a:lnTo>
                  <a:pt x="923" y="626"/>
                </a:lnTo>
                <a:close/>
                <a:moveTo>
                  <a:pt x="923" y="626"/>
                </a:moveTo>
                <a:cubicBezTo>
                  <a:pt x="923" y="626"/>
                  <a:pt x="923" y="626"/>
                  <a:pt x="923" y="626"/>
                </a:cubicBezTo>
                <a:moveTo>
                  <a:pt x="830" y="477"/>
                </a:moveTo>
                <a:cubicBezTo>
                  <a:pt x="830" y="142"/>
                  <a:pt x="830" y="142"/>
                  <a:pt x="830" y="142"/>
                </a:cubicBezTo>
                <a:cubicBezTo>
                  <a:pt x="830" y="110"/>
                  <a:pt x="804" y="84"/>
                  <a:pt x="771" y="84"/>
                </a:cubicBezTo>
                <a:cubicBezTo>
                  <a:pt x="185" y="84"/>
                  <a:pt x="185" y="84"/>
                  <a:pt x="185" y="84"/>
                </a:cubicBezTo>
                <a:cubicBezTo>
                  <a:pt x="152" y="84"/>
                  <a:pt x="126" y="110"/>
                  <a:pt x="126" y="142"/>
                </a:cubicBezTo>
                <a:cubicBezTo>
                  <a:pt x="126" y="477"/>
                  <a:pt x="126" y="477"/>
                  <a:pt x="126" y="477"/>
                </a:cubicBezTo>
                <a:cubicBezTo>
                  <a:pt x="160" y="477"/>
                  <a:pt x="160" y="477"/>
                  <a:pt x="160" y="477"/>
                </a:cubicBezTo>
                <a:cubicBezTo>
                  <a:pt x="160" y="142"/>
                  <a:pt x="160" y="142"/>
                  <a:pt x="160" y="142"/>
                </a:cubicBezTo>
                <a:cubicBezTo>
                  <a:pt x="160" y="128"/>
                  <a:pt x="171" y="117"/>
                  <a:pt x="185" y="117"/>
                </a:cubicBezTo>
                <a:cubicBezTo>
                  <a:pt x="771" y="117"/>
                  <a:pt x="771" y="117"/>
                  <a:pt x="771" y="117"/>
                </a:cubicBezTo>
                <a:cubicBezTo>
                  <a:pt x="785" y="117"/>
                  <a:pt x="797" y="128"/>
                  <a:pt x="797" y="142"/>
                </a:cubicBezTo>
                <a:cubicBezTo>
                  <a:pt x="797" y="477"/>
                  <a:pt x="797" y="477"/>
                  <a:pt x="797" y="477"/>
                </a:cubicBezTo>
                <a:lnTo>
                  <a:pt x="830" y="477"/>
                </a:lnTo>
                <a:close/>
                <a:moveTo>
                  <a:pt x="830" y="477"/>
                </a:moveTo>
                <a:cubicBezTo>
                  <a:pt x="830" y="477"/>
                  <a:pt x="830" y="477"/>
                  <a:pt x="830" y="4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9548814" y="6705602"/>
            <a:ext cx="657226" cy="457200"/>
          </a:xfrm>
          <a:custGeom>
            <a:avLst/>
            <a:gdLst>
              <a:gd name="T0" fmla="*/ 290 w 955"/>
              <a:gd name="T1" fmla="*/ 498 h 662"/>
              <a:gd name="T2" fmla="*/ 270 w 955"/>
              <a:gd name="T3" fmla="*/ 515 h 662"/>
              <a:gd name="T4" fmla="*/ 287 w 955"/>
              <a:gd name="T5" fmla="*/ 662 h 662"/>
              <a:gd name="T6" fmla="*/ 485 w 955"/>
              <a:gd name="T7" fmla="*/ 645 h 662"/>
              <a:gd name="T8" fmla="*/ 472 w 955"/>
              <a:gd name="T9" fmla="*/ 534 h 662"/>
              <a:gd name="T10" fmla="*/ 303 w 955"/>
              <a:gd name="T11" fmla="*/ 628 h 662"/>
              <a:gd name="T12" fmla="*/ 452 w 955"/>
              <a:gd name="T13" fmla="*/ 564 h 662"/>
              <a:gd name="T14" fmla="*/ 452 w 955"/>
              <a:gd name="T15" fmla="*/ 628 h 662"/>
              <a:gd name="T16" fmla="*/ 918 w 955"/>
              <a:gd name="T17" fmla="*/ 0 h 662"/>
              <a:gd name="T18" fmla="*/ 880 w 955"/>
              <a:gd name="T19" fmla="*/ 80 h 662"/>
              <a:gd name="T20" fmla="*/ 12 w 955"/>
              <a:gd name="T21" fmla="*/ 250 h 662"/>
              <a:gd name="T22" fmla="*/ 6 w 955"/>
              <a:gd name="T23" fmla="*/ 253 h 662"/>
              <a:gd name="T24" fmla="*/ 2 w 955"/>
              <a:gd name="T25" fmla="*/ 258 h 662"/>
              <a:gd name="T26" fmla="*/ 0 w 955"/>
              <a:gd name="T27" fmla="*/ 264 h 662"/>
              <a:gd name="T28" fmla="*/ 0 w 955"/>
              <a:gd name="T29" fmla="*/ 394 h 662"/>
              <a:gd name="T30" fmla="*/ 1 w 955"/>
              <a:gd name="T31" fmla="*/ 399 h 662"/>
              <a:gd name="T32" fmla="*/ 4 w 955"/>
              <a:gd name="T33" fmla="*/ 404 h 662"/>
              <a:gd name="T34" fmla="*/ 9 w 955"/>
              <a:gd name="T35" fmla="*/ 408 h 662"/>
              <a:gd name="T36" fmla="*/ 13 w 955"/>
              <a:gd name="T37" fmla="*/ 410 h 662"/>
              <a:gd name="T38" fmla="*/ 268 w 955"/>
              <a:gd name="T39" fmla="*/ 461 h 662"/>
              <a:gd name="T40" fmla="*/ 880 w 955"/>
              <a:gd name="T41" fmla="*/ 582 h 662"/>
              <a:gd name="T42" fmla="*/ 918 w 955"/>
              <a:gd name="T43" fmla="*/ 662 h 662"/>
              <a:gd name="T44" fmla="*/ 955 w 955"/>
              <a:gd name="T45" fmla="*/ 37 h 662"/>
              <a:gd name="T46" fmla="*/ 34 w 955"/>
              <a:gd name="T47" fmla="*/ 280 h 662"/>
              <a:gd name="T48" fmla="*/ 252 w 955"/>
              <a:gd name="T49" fmla="*/ 423 h 662"/>
              <a:gd name="T50" fmla="*/ 34 w 955"/>
              <a:gd name="T51" fmla="*/ 280 h 662"/>
              <a:gd name="T52" fmla="*/ 285 w 955"/>
              <a:gd name="T53" fmla="*/ 231 h 662"/>
              <a:gd name="T54" fmla="*/ 880 w 955"/>
              <a:gd name="T55" fmla="*/ 547 h 662"/>
              <a:gd name="T56" fmla="*/ 922 w 955"/>
              <a:gd name="T57" fmla="*/ 624 h 662"/>
              <a:gd name="T58" fmla="*/ 914 w 955"/>
              <a:gd name="T59" fmla="*/ 37 h 662"/>
              <a:gd name="T60" fmla="*/ 922 w 955"/>
              <a:gd name="T61" fmla="*/ 37 h 662"/>
              <a:gd name="T62" fmla="*/ 922 w 955"/>
              <a:gd name="T63" fmla="*/ 624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55" h="662">
                <a:moveTo>
                  <a:pt x="472" y="534"/>
                </a:moveTo>
                <a:cubicBezTo>
                  <a:pt x="290" y="498"/>
                  <a:pt x="290" y="498"/>
                  <a:pt x="290" y="498"/>
                </a:cubicBezTo>
                <a:cubicBezTo>
                  <a:pt x="285" y="497"/>
                  <a:pt x="280" y="499"/>
                  <a:pt x="276" y="502"/>
                </a:cubicBezTo>
                <a:cubicBezTo>
                  <a:pt x="272" y="505"/>
                  <a:pt x="270" y="510"/>
                  <a:pt x="270" y="515"/>
                </a:cubicBezTo>
                <a:cubicBezTo>
                  <a:pt x="270" y="645"/>
                  <a:pt x="270" y="645"/>
                  <a:pt x="270" y="645"/>
                </a:cubicBezTo>
                <a:cubicBezTo>
                  <a:pt x="270" y="654"/>
                  <a:pt x="277" y="662"/>
                  <a:pt x="287" y="662"/>
                </a:cubicBezTo>
                <a:cubicBezTo>
                  <a:pt x="468" y="662"/>
                  <a:pt x="468" y="662"/>
                  <a:pt x="468" y="662"/>
                </a:cubicBezTo>
                <a:cubicBezTo>
                  <a:pt x="478" y="662"/>
                  <a:pt x="485" y="654"/>
                  <a:pt x="485" y="645"/>
                </a:cubicBezTo>
                <a:cubicBezTo>
                  <a:pt x="485" y="551"/>
                  <a:pt x="485" y="551"/>
                  <a:pt x="485" y="551"/>
                </a:cubicBezTo>
                <a:cubicBezTo>
                  <a:pt x="485" y="543"/>
                  <a:pt x="479" y="536"/>
                  <a:pt x="472" y="534"/>
                </a:cubicBezTo>
                <a:close/>
                <a:moveTo>
                  <a:pt x="452" y="628"/>
                </a:moveTo>
                <a:cubicBezTo>
                  <a:pt x="303" y="628"/>
                  <a:pt x="303" y="628"/>
                  <a:pt x="303" y="628"/>
                </a:cubicBezTo>
                <a:cubicBezTo>
                  <a:pt x="303" y="535"/>
                  <a:pt x="303" y="535"/>
                  <a:pt x="303" y="535"/>
                </a:cubicBezTo>
                <a:cubicBezTo>
                  <a:pt x="452" y="564"/>
                  <a:pt x="452" y="564"/>
                  <a:pt x="452" y="564"/>
                </a:cubicBezTo>
                <a:lnTo>
                  <a:pt x="452" y="628"/>
                </a:lnTo>
                <a:close/>
                <a:moveTo>
                  <a:pt x="452" y="628"/>
                </a:moveTo>
                <a:cubicBezTo>
                  <a:pt x="452" y="628"/>
                  <a:pt x="452" y="628"/>
                  <a:pt x="452" y="628"/>
                </a:cubicBezTo>
                <a:moveTo>
                  <a:pt x="918" y="0"/>
                </a:moveTo>
                <a:cubicBezTo>
                  <a:pt x="897" y="0"/>
                  <a:pt x="880" y="17"/>
                  <a:pt x="880" y="37"/>
                </a:cubicBezTo>
                <a:cubicBezTo>
                  <a:pt x="880" y="80"/>
                  <a:pt x="880" y="80"/>
                  <a:pt x="880" y="80"/>
                </a:cubicBezTo>
                <a:cubicBezTo>
                  <a:pt x="13" y="250"/>
                  <a:pt x="13" y="250"/>
                  <a:pt x="13" y="250"/>
                </a:cubicBezTo>
                <a:cubicBezTo>
                  <a:pt x="13" y="250"/>
                  <a:pt x="12" y="250"/>
                  <a:pt x="12" y="250"/>
                </a:cubicBezTo>
                <a:cubicBezTo>
                  <a:pt x="11" y="251"/>
                  <a:pt x="10" y="251"/>
                  <a:pt x="9" y="252"/>
                </a:cubicBezTo>
                <a:cubicBezTo>
                  <a:pt x="8" y="252"/>
                  <a:pt x="7" y="253"/>
                  <a:pt x="6" y="253"/>
                </a:cubicBezTo>
                <a:cubicBezTo>
                  <a:pt x="5" y="254"/>
                  <a:pt x="5" y="255"/>
                  <a:pt x="4" y="256"/>
                </a:cubicBezTo>
                <a:cubicBezTo>
                  <a:pt x="3" y="256"/>
                  <a:pt x="3" y="257"/>
                  <a:pt x="2" y="258"/>
                </a:cubicBezTo>
                <a:cubicBezTo>
                  <a:pt x="2" y="259"/>
                  <a:pt x="1" y="260"/>
                  <a:pt x="1" y="261"/>
                </a:cubicBezTo>
                <a:cubicBezTo>
                  <a:pt x="1" y="262"/>
                  <a:pt x="0" y="263"/>
                  <a:pt x="0" y="264"/>
                </a:cubicBezTo>
                <a:cubicBezTo>
                  <a:pt x="0" y="265"/>
                  <a:pt x="0" y="265"/>
                  <a:pt x="0" y="266"/>
                </a:cubicBezTo>
                <a:cubicBezTo>
                  <a:pt x="0" y="394"/>
                  <a:pt x="0" y="394"/>
                  <a:pt x="0" y="394"/>
                </a:cubicBezTo>
                <a:cubicBezTo>
                  <a:pt x="0" y="394"/>
                  <a:pt x="0" y="395"/>
                  <a:pt x="0" y="395"/>
                </a:cubicBezTo>
                <a:cubicBezTo>
                  <a:pt x="0" y="396"/>
                  <a:pt x="1" y="397"/>
                  <a:pt x="1" y="399"/>
                </a:cubicBezTo>
                <a:cubicBezTo>
                  <a:pt x="1" y="400"/>
                  <a:pt x="2" y="401"/>
                  <a:pt x="2" y="401"/>
                </a:cubicBezTo>
                <a:cubicBezTo>
                  <a:pt x="3" y="402"/>
                  <a:pt x="3" y="403"/>
                  <a:pt x="4" y="404"/>
                </a:cubicBezTo>
                <a:cubicBezTo>
                  <a:pt x="5" y="405"/>
                  <a:pt x="5" y="406"/>
                  <a:pt x="6" y="406"/>
                </a:cubicBezTo>
                <a:cubicBezTo>
                  <a:pt x="7" y="407"/>
                  <a:pt x="8" y="408"/>
                  <a:pt x="9" y="408"/>
                </a:cubicBezTo>
                <a:cubicBezTo>
                  <a:pt x="10" y="409"/>
                  <a:pt x="11" y="409"/>
                  <a:pt x="12" y="409"/>
                </a:cubicBezTo>
                <a:cubicBezTo>
                  <a:pt x="12" y="410"/>
                  <a:pt x="13" y="410"/>
                  <a:pt x="13" y="410"/>
                </a:cubicBezTo>
                <a:cubicBezTo>
                  <a:pt x="260" y="459"/>
                  <a:pt x="260" y="459"/>
                  <a:pt x="260" y="459"/>
                </a:cubicBezTo>
                <a:cubicBezTo>
                  <a:pt x="263" y="460"/>
                  <a:pt x="265" y="461"/>
                  <a:pt x="268" y="461"/>
                </a:cubicBezTo>
                <a:cubicBezTo>
                  <a:pt x="269" y="461"/>
                  <a:pt x="269" y="461"/>
                  <a:pt x="270" y="461"/>
                </a:cubicBezTo>
                <a:cubicBezTo>
                  <a:pt x="880" y="582"/>
                  <a:pt x="880" y="582"/>
                  <a:pt x="880" y="582"/>
                </a:cubicBezTo>
                <a:cubicBezTo>
                  <a:pt x="880" y="624"/>
                  <a:pt x="880" y="624"/>
                  <a:pt x="880" y="624"/>
                </a:cubicBezTo>
                <a:cubicBezTo>
                  <a:pt x="880" y="645"/>
                  <a:pt x="897" y="662"/>
                  <a:pt x="918" y="662"/>
                </a:cubicBezTo>
                <a:cubicBezTo>
                  <a:pt x="938" y="662"/>
                  <a:pt x="955" y="645"/>
                  <a:pt x="955" y="624"/>
                </a:cubicBezTo>
                <a:cubicBezTo>
                  <a:pt x="955" y="37"/>
                  <a:pt x="955" y="37"/>
                  <a:pt x="955" y="37"/>
                </a:cubicBezTo>
                <a:cubicBezTo>
                  <a:pt x="955" y="17"/>
                  <a:pt x="939" y="0"/>
                  <a:pt x="918" y="0"/>
                </a:cubicBezTo>
                <a:close/>
                <a:moveTo>
                  <a:pt x="34" y="280"/>
                </a:moveTo>
                <a:cubicBezTo>
                  <a:pt x="252" y="237"/>
                  <a:pt x="252" y="237"/>
                  <a:pt x="252" y="237"/>
                </a:cubicBezTo>
                <a:cubicBezTo>
                  <a:pt x="252" y="423"/>
                  <a:pt x="252" y="423"/>
                  <a:pt x="252" y="423"/>
                </a:cubicBezTo>
                <a:cubicBezTo>
                  <a:pt x="34" y="380"/>
                  <a:pt x="34" y="380"/>
                  <a:pt x="34" y="380"/>
                </a:cubicBezTo>
                <a:lnTo>
                  <a:pt x="34" y="280"/>
                </a:lnTo>
                <a:close/>
                <a:moveTo>
                  <a:pt x="285" y="430"/>
                </a:moveTo>
                <a:cubicBezTo>
                  <a:pt x="285" y="231"/>
                  <a:pt x="285" y="231"/>
                  <a:pt x="285" y="231"/>
                </a:cubicBezTo>
                <a:cubicBezTo>
                  <a:pt x="880" y="114"/>
                  <a:pt x="880" y="114"/>
                  <a:pt x="880" y="114"/>
                </a:cubicBezTo>
                <a:cubicBezTo>
                  <a:pt x="880" y="547"/>
                  <a:pt x="880" y="547"/>
                  <a:pt x="880" y="547"/>
                </a:cubicBezTo>
                <a:lnTo>
                  <a:pt x="285" y="430"/>
                </a:lnTo>
                <a:close/>
                <a:moveTo>
                  <a:pt x="922" y="624"/>
                </a:moveTo>
                <a:cubicBezTo>
                  <a:pt x="922" y="629"/>
                  <a:pt x="914" y="629"/>
                  <a:pt x="914" y="624"/>
                </a:cubicBezTo>
                <a:cubicBezTo>
                  <a:pt x="914" y="37"/>
                  <a:pt x="914" y="37"/>
                  <a:pt x="914" y="37"/>
                </a:cubicBezTo>
                <a:cubicBezTo>
                  <a:pt x="914" y="35"/>
                  <a:pt x="916" y="33"/>
                  <a:pt x="918" y="33"/>
                </a:cubicBezTo>
                <a:cubicBezTo>
                  <a:pt x="920" y="33"/>
                  <a:pt x="922" y="35"/>
                  <a:pt x="922" y="37"/>
                </a:cubicBezTo>
                <a:lnTo>
                  <a:pt x="922" y="624"/>
                </a:lnTo>
                <a:close/>
                <a:moveTo>
                  <a:pt x="922" y="624"/>
                </a:moveTo>
                <a:cubicBezTo>
                  <a:pt x="922" y="624"/>
                  <a:pt x="922" y="624"/>
                  <a:pt x="922" y="6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14177963" y="1927226"/>
            <a:ext cx="660400" cy="660400"/>
          </a:xfrm>
          <a:custGeom>
            <a:avLst/>
            <a:gdLst>
              <a:gd name="T0" fmla="*/ 803 w 959"/>
              <a:gd name="T1" fmla="*/ 825 h 956"/>
              <a:gd name="T2" fmla="*/ 815 w 959"/>
              <a:gd name="T3" fmla="*/ 830 h 956"/>
              <a:gd name="T4" fmla="*/ 827 w 959"/>
              <a:gd name="T5" fmla="*/ 825 h 956"/>
              <a:gd name="T6" fmla="*/ 827 w 959"/>
              <a:gd name="T7" fmla="*/ 802 h 956"/>
              <a:gd name="T8" fmla="*/ 545 w 959"/>
              <a:gd name="T9" fmla="*/ 519 h 956"/>
              <a:gd name="T10" fmla="*/ 624 w 959"/>
              <a:gd name="T11" fmla="*/ 312 h 956"/>
              <a:gd name="T12" fmla="*/ 312 w 959"/>
              <a:gd name="T13" fmla="*/ 0 h 956"/>
              <a:gd name="T14" fmla="*/ 0 w 959"/>
              <a:gd name="T15" fmla="*/ 312 h 956"/>
              <a:gd name="T16" fmla="*/ 312 w 959"/>
              <a:gd name="T17" fmla="*/ 624 h 956"/>
              <a:gd name="T18" fmla="*/ 521 w 959"/>
              <a:gd name="T19" fmla="*/ 543 h 956"/>
              <a:gd name="T20" fmla="*/ 803 w 959"/>
              <a:gd name="T21" fmla="*/ 825 h 956"/>
              <a:gd name="T22" fmla="*/ 34 w 959"/>
              <a:gd name="T23" fmla="*/ 312 h 956"/>
              <a:gd name="T24" fmla="*/ 312 w 959"/>
              <a:gd name="T25" fmla="*/ 34 h 956"/>
              <a:gd name="T26" fmla="*/ 590 w 959"/>
              <a:gd name="T27" fmla="*/ 312 h 956"/>
              <a:gd name="T28" fmla="*/ 513 w 959"/>
              <a:gd name="T29" fmla="*/ 505 h 956"/>
              <a:gd name="T30" fmla="*/ 509 w 959"/>
              <a:gd name="T31" fmla="*/ 507 h 956"/>
              <a:gd name="T32" fmla="*/ 506 w 959"/>
              <a:gd name="T33" fmla="*/ 511 h 956"/>
              <a:gd name="T34" fmla="*/ 312 w 959"/>
              <a:gd name="T35" fmla="*/ 591 h 956"/>
              <a:gd name="T36" fmla="*/ 34 w 959"/>
              <a:gd name="T37" fmla="*/ 312 h 956"/>
              <a:gd name="T38" fmla="*/ 34 w 959"/>
              <a:gd name="T39" fmla="*/ 312 h 956"/>
              <a:gd name="T40" fmla="*/ 34 w 959"/>
              <a:gd name="T41" fmla="*/ 312 h 956"/>
              <a:gd name="T42" fmla="*/ 953 w 959"/>
              <a:gd name="T43" fmla="*/ 843 h 956"/>
              <a:gd name="T44" fmla="*/ 929 w 959"/>
              <a:gd name="T45" fmla="*/ 843 h 956"/>
              <a:gd name="T46" fmla="*/ 845 w 959"/>
              <a:gd name="T47" fmla="*/ 928 h 956"/>
              <a:gd name="T48" fmla="*/ 845 w 959"/>
              <a:gd name="T49" fmla="*/ 951 h 956"/>
              <a:gd name="T50" fmla="*/ 857 w 959"/>
              <a:gd name="T51" fmla="*/ 956 h 956"/>
              <a:gd name="T52" fmla="*/ 869 w 959"/>
              <a:gd name="T53" fmla="*/ 951 h 956"/>
              <a:gd name="T54" fmla="*/ 953 w 959"/>
              <a:gd name="T55" fmla="*/ 867 h 956"/>
              <a:gd name="T56" fmla="*/ 953 w 959"/>
              <a:gd name="T57" fmla="*/ 843 h 956"/>
              <a:gd name="T58" fmla="*/ 953 w 959"/>
              <a:gd name="T59" fmla="*/ 843 h 956"/>
              <a:gd name="T60" fmla="*/ 953 w 959"/>
              <a:gd name="T61" fmla="*/ 843 h 956"/>
              <a:gd name="T62" fmla="*/ 911 w 959"/>
              <a:gd name="T63" fmla="*/ 802 h 956"/>
              <a:gd name="T64" fmla="*/ 887 w 959"/>
              <a:gd name="T65" fmla="*/ 802 h 956"/>
              <a:gd name="T66" fmla="*/ 803 w 959"/>
              <a:gd name="T67" fmla="*/ 886 h 956"/>
              <a:gd name="T68" fmla="*/ 803 w 959"/>
              <a:gd name="T69" fmla="*/ 909 h 956"/>
              <a:gd name="T70" fmla="*/ 815 w 959"/>
              <a:gd name="T71" fmla="*/ 914 h 956"/>
              <a:gd name="T72" fmla="*/ 826 w 959"/>
              <a:gd name="T73" fmla="*/ 909 h 956"/>
              <a:gd name="T74" fmla="*/ 911 w 959"/>
              <a:gd name="T75" fmla="*/ 825 h 956"/>
              <a:gd name="T76" fmla="*/ 911 w 959"/>
              <a:gd name="T77" fmla="*/ 802 h 956"/>
              <a:gd name="T78" fmla="*/ 911 w 959"/>
              <a:gd name="T79" fmla="*/ 802 h 956"/>
              <a:gd name="T80" fmla="*/ 911 w 959"/>
              <a:gd name="T81" fmla="*/ 802 h 956"/>
              <a:gd name="T82" fmla="*/ 397 w 959"/>
              <a:gd name="T83" fmla="*/ 295 h 956"/>
              <a:gd name="T84" fmla="*/ 227 w 959"/>
              <a:gd name="T85" fmla="*/ 294 h 956"/>
              <a:gd name="T86" fmla="*/ 211 w 959"/>
              <a:gd name="T87" fmla="*/ 311 h 956"/>
              <a:gd name="T88" fmla="*/ 227 w 959"/>
              <a:gd name="T89" fmla="*/ 328 h 956"/>
              <a:gd name="T90" fmla="*/ 397 w 959"/>
              <a:gd name="T91" fmla="*/ 328 h 956"/>
              <a:gd name="T92" fmla="*/ 414 w 959"/>
              <a:gd name="T93" fmla="*/ 311 h 956"/>
              <a:gd name="T94" fmla="*/ 397 w 959"/>
              <a:gd name="T95" fmla="*/ 295 h 956"/>
              <a:gd name="T96" fmla="*/ 397 w 959"/>
              <a:gd name="T97" fmla="*/ 295 h 956"/>
              <a:gd name="T98" fmla="*/ 397 w 959"/>
              <a:gd name="T99" fmla="*/ 295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59" h="956">
                <a:moveTo>
                  <a:pt x="803" y="825"/>
                </a:moveTo>
                <a:cubicBezTo>
                  <a:pt x="807" y="829"/>
                  <a:pt x="811" y="830"/>
                  <a:pt x="815" y="830"/>
                </a:cubicBezTo>
                <a:cubicBezTo>
                  <a:pt x="819" y="830"/>
                  <a:pt x="824" y="829"/>
                  <a:pt x="827" y="825"/>
                </a:cubicBezTo>
                <a:cubicBezTo>
                  <a:pt x="834" y="819"/>
                  <a:pt x="834" y="808"/>
                  <a:pt x="827" y="802"/>
                </a:cubicBezTo>
                <a:cubicBezTo>
                  <a:pt x="545" y="519"/>
                  <a:pt x="545" y="519"/>
                  <a:pt x="545" y="519"/>
                </a:cubicBezTo>
                <a:cubicBezTo>
                  <a:pt x="594" y="464"/>
                  <a:pt x="624" y="392"/>
                  <a:pt x="624" y="312"/>
                </a:cubicBezTo>
                <a:cubicBezTo>
                  <a:pt x="624" y="140"/>
                  <a:pt x="484" y="0"/>
                  <a:pt x="312" y="0"/>
                </a:cubicBezTo>
                <a:cubicBezTo>
                  <a:pt x="140" y="0"/>
                  <a:pt x="0" y="140"/>
                  <a:pt x="0" y="312"/>
                </a:cubicBezTo>
                <a:cubicBezTo>
                  <a:pt x="0" y="484"/>
                  <a:pt x="140" y="624"/>
                  <a:pt x="312" y="624"/>
                </a:cubicBezTo>
                <a:cubicBezTo>
                  <a:pt x="393" y="624"/>
                  <a:pt x="466" y="593"/>
                  <a:pt x="521" y="543"/>
                </a:cubicBezTo>
                <a:lnTo>
                  <a:pt x="803" y="825"/>
                </a:lnTo>
                <a:close/>
                <a:moveTo>
                  <a:pt x="34" y="312"/>
                </a:moveTo>
                <a:cubicBezTo>
                  <a:pt x="34" y="159"/>
                  <a:pt x="159" y="34"/>
                  <a:pt x="312" y="34"/>
                </a:cubicBezTo>
                <a:cubicBezTo>
                  <a:pt x="466" y="34"/>
                  <a:pt x="590" y="159"/>
                  <a:pt x="590" y="312"/>
                </a:cubicBezTo>
                <a:cubicBezTo>
                  <a:pt x="590" y="387"/>
                  <a:pt x="561" y="455"/>
                  <a:pt x="513" y="505"/>
                </a:cubicBezTo>
                <a:cubicBezTo>
                  <a:pt x="511" y="506"/>
                  <a:pt x="510" y="506"/>
                  <a:pt x="509" y="507"/>
                </a:cubicBezTo>
                <a:cubicBezTo>
                  <a:pt x="508" y="509"/>
                  <a:pt x="507" y="510"/>
                  <a:pt x="506" y="511"/>
                </a:cubicBezTo>
                <a:cubicBezTo>
                  <a:pt x="456" y="560"/>
                  <a:pt x="388" y="591"/>
                  <a:pt x="312" y="591"/>
                </a:cubicBezTo>
                <a:cubicBezTo>
                  <a:pt x="159" y="591"/>
                  <a:pt x="34" y="466"/>
                  <a:pt x="34" y="312"/>
                </a:cubicBezTo>
                <a:close/>
                <a:moveTo>
                  <a:pt x="34" y="312"/>
                </a:moveTo>
                <a:cubicBezTo>
                  <a:pt x="34" y="312"/>
                  <a:pt x="34" y="312"/>
                  <a:pt x="34" y="312"/>
                </a:cubicBezTo>
                <a:moveTo>
                  <a:pt x="953" y="843"/>
                </a:moveTo>
                <a:cubicBezTo>
                  <a:pt x="946" y="837"/>
                  <a:pt x="935" y="837"/>
                  <a:pt x="929" y="843"/>
                </a:cubicBezTo>
                <a:cubicBezTo>
                  <a:pt x="845" y="928"/>
                  <a:pt x="845" y="928"/>
                  <a:pt x="845" y="928"/>
                </a:cubicBezTo>
                <a:cubicBezTo>
                  <a:pt x="838" y="934"/>
                  <a:pt x="838" y="945"/>
                  <a:pt x="845" y="951"/>
                </a:cubicBezTo>
                <a:cubicBezTo>
                  <a:pt x="848" y="955"/>
                  <a:pt x="852" y="956"/>
                  <a:pt x="857" y="956"/>
                </a:cubicBezTo>
                <a:cubicBezTo>
                  <a:pt x="861" y="956"/>
                  <a:pt x="865" y="955"/>
                  <a:pt x="869" y="951"/>
                </a:cubicBezTo>
                <a:cubicBezTo>
                  <a:pt x="953" y="867"/>
                  <a:pt x="953" y="867"/>
                  <a:pt x="953" y="867"/>
                </a:cubicBezTo>
                <a:cubicBezTo>
                  <a:pt x="959" y="861"/>
                  <a:pt x="959" y="850"/>
                  <a:pt x="953" y="843"/>
                </a:cubicBezTo>
                <a:close/>
                <a:moveTo>
                  <a:pt x="953" y="843"/>
                </a:moveTo>
                <a:cubicBezTo>
                  <a:pt x="953" y="843"/>
                  <a:pt x="953" y="843"/>
                  <a:pt x="953" y="843"/>
                </a:cubicBezTo>
                <a:moveTo>
                  <a:pt x="911" y="802"/>
                </a:moveTo>
                <a:cubicBezTo>
                  <a:pt x="904" y="795"/>
                  <a:pt x="894" y="795"/>
                  <a:pt x="887" y="802"/>
                </a:cubicBezTo>
                <a:cubicBezTo>
                  <a:pt x="803" y="886"/>
                  <a:pt x="803" y="886"/>
                  <a:pt x="803" y="886"/>
                </a:cubicBezTo>
                <a:cubicBezTo>
                  <a:pt x="796" y="892"/>
                  <a:pt x="796" y="903"/>
                  <a:pt x="803" y="909"/>
                </a:cubicBezTo>
                <a:cubicBezTo>
                  <a:pt x="806" y="913"/>
                  <a:pt x="810" y="914"/>
                  <a:pt x="815" y="914"/>
                </a:cubicBezTo>
                <a:cubicBezTo>
                  <a:pt x="819" y="914"/>
                  <a:pt x="823" y="913"/>
                  <a:pt x="826" y="909"/>
                </a:cubicBezTo>
                <a:cubicBezTo>
                  <a:pt x="911" y="825"/>
                  <a:pt x="911" y="825"/>
                  <a:pt x="911" y="825"/>
                </a:cubicBezTo>
                <a:cubicBezTo>
                  <a:pt x="917" y="819"/>
                  <a:pt x="917" y="808"/>
                  <a:pt x="911" y="802"/>
                </a:cubicBezTo>
                <a:close/>
                <a:moveTo>
                  <a:pt x="911" y="802"/>
                </a:moveTo>
                <a:cubicBezTo>
                  <a:pt x="911" y="802"/>
                  <a:pt x="911" y="802"/>
                  <a:pt x="911" y="802"/>
                </a:cubicBezTo>
                <a:moveTo>
                  <a:pt x="397" y="295"/>
                </a:moveTo>
                <a:cubicBezTo>
                  <a:pt x="227" y="294"/>
                  <a:pt x="227" y="294"/>
                  <a:pt x="227" y="294"/>
                </a:cubicBezTo>
                <a:cubicBezTo>
                  <a:pt x="218" y="294"/>
                  <a:pt x="211" y="302"/>
                  <a:pt x="211" y="311"/>
                </a:cubicBezTo>
                <a:cubicBezTo>
                  <a:pt x="211" y="320"/>
                  <a:pt x="218" y="328"/>
                  <a:pt x="227" y="328"/>
                </a:cubicBezTo>
                <a:cubicBezTo>
                  <a:pt x="397" y="328"/>
                  <a:pt x="397" y="328"/>
                  <a:pt x="397" y="328"/>
                </a:cubicBezTo>
                <a:cubicBezTo>
                  <a:pt x="406" y="328"/>
                  <a:pt x="414" y="321"/>
                  <a:pt x="414" y="311"/>
                </a:cubicBezTo>
                <a:cubicBezTo>
                  <a:pt x="414" y="302"/>
                  <a:pt x="406" y="295"/>
                  <a:pt x="397" y="295"/>
                </a:cubicBezTo>
                <a:close/>
                <a:moveTo>
                  <a:pt x="397" y="295"/>
                </a:moveTo>
                <a:cubicBezTo>
                  <a:pt x="397" y="295"/>
                  <a:pt x="397" y="295"/>
                  <a:pt x="397" y="29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15851188" y="11141077"/>
            <a:ext cx="400050" cy="657226"/>
          </a:xfrm>
          <a:custGeom>
            <a:avLst/>
            <a:gdLst>
              <a:gd name="T0" fmla="*/ 110 w 579"/>
              <a:gd name="T1" fmla="*/ 663 h 955"/>
              <a:gd name="T2" fmla="*/ 55 w 579"/>
              <a:gd name="T3" fmla="*/ 411 h 955"/>
              <a:gd name="T4" fmla="*/ 110 w 579"/>
              <a:gd name="T5" fmla="*/ 518 h 955"/>
              <a:gd name="T6" fmla="*/ 164 w 579"/>
              <a:gd name="T7" fmla="*/ 580 h 955"/>
              <a:gd name="T8" fmla="*/ 143 w 579"/>
              <a:gd name="T9" fmla="*/ 200 h 955"/>
              <a:gd name="T10" fmla="*/ 431 w 579"/>
              <a:gd name="T11" fmla="*/ 166 h 955"/>
              <a:gd name="T12" fmla="*/ 143 w 579"/>
              <a:gd name="T13" fmla="*/ 144 h 955"/>
              <a:gd name="T14" fmla="*/ 325 w 579"/>
              <a:gd name="T15" fmla="*/ 34 h 955"/>
              <a:gd name="T16" fmla="*/ 436 w 579"/>
              <a:gd name="T17" fmla="*/ 158 h 955"/>
              <a:gd name="T18" fmla="*/ 325 w 579"/>
              <a:gd name="T19" fmla="*/ 0 h 955"/>
              <a:gd name="T20" fmla="*/ 110 w 579"/>
              <a:gd name="T21" fmla="*/ 144 h 955"/>
              <a:gd name="T22" fmla="*/ 55 w 579"/>
              <a:gd name="T23" fmla="*/ 377 h 955"/>
              <a:gd name="T24" fmla="*/ 38 w 579"/>
              <a:gd name="T25" fmla="*/ 293 h 955"/>
              <a:gd name="T26" fmla="*/ 21 w 579"/>
              <a:gd name="T27" fmla="*/ 534 h 955"/>
              <a:gd name="T28" fmla="*/ 92 w 579"/>
              <a:gd name="T29" fmla="*/ 691 h 955"/>
              <a:gd name="T30" fmla="*/ 574 w 579"/>
              <a:gd name="T31" fmla="*/ 68 h 955"/>
              <a:gd name="T32" fmla="*/ 546 w 579"/>
              <a:gd name="T33" fmla="*/ 50 h 955"/>
              <a:gd name="T34" fmla="*/ 469 w 579"/>
              <a:gd name="T35" fmla="*/ 168 h 955"/>
              <a:gd name="T36" fmla="*/ 436 w 579"/>
              <a:gd name="T37" fmla="*/ 221 h 955"/>
              <a:gd name="T38" fmla="*/ 187 w 579"/>
              <a:gd name="T39" fmla="*/ 605 h 955"/>
              <a:gd name="T40" fmla="*/ 169 w 579"/>
              <a:gd name="T41" fmla="*/ 634 h 955"/>
              <a:gd name="T42" fmla="*/ 136 w 579"/>
              <a:gd name="T43" fmla="*/ 684 h 955"/>
              <a:gd name="T44" fmla="*/ 118 w 579"/>
              <a:gd name="T45" fmla="*/ 712 h 955"/>
              <a:gd name="T46" fmla="*/ 10 w 579"/>
              <a:gd name="T47" fmla="*/ 911 h 955"/>
              <a:gd name="T48" fmla="*/ 33 w 579"/>
              <a:gd name="T49" fmla="*/ 906 h 955"/>
              <a:gd name="T50" fmla="*/ 234 w 579"/>
              <a:gd name="T51" fmla="*/ 747 h 955"/>
              <a:gd name="T52" fmla="*/ 273 w 579"/>
              <a:gd name="T53" fmla="*/ 922 h 955"/>
              <a:gd name="T54" fmla="*/ 84 w 579"/>
              <a:gd name="T55" fmla="*/ 939 h 955"/>
              <a:gd name="T56" fmla="*/ 479 w 579"/>
              <a:gd name="T57" fmla="*/ 955 h 955"/>
              <a:gd name="T58" fmla="*/ 479 w 579"/>
              <a:gd name="T59" fmla="*/ 922 h 955"/>
              <a:gd name="T60" fmla="*/ 306 w 579"/>
              <a:gd name="T61" fmla="*/ 747 h 955"/>
              <a:gd name="T62" fmla="*/ 557 w 579"/>
              <a:gd name="T63" fmla="*/ 534 h 955"/>
              <a:gd name="T64" fmla="*/ 541 w 579"/>
              <a:gd name="T65" fmla="*/ 293 h 955"/>
              <a:gd name="T66" fmla="*/ 524 w 579"/>
              <a:gd name="T67" fmla="*/ 377 h 955"/>
              <a:gd name="T68" fmla="*/ 469 w 579"/>
              <a:gd name="T69" fmla="*/ 230 h 955"/>
              <a:gd name="T70" fmla="*/ 436 w 579"/>
              <a:gd name="T71" fmla="*/ 282 h 955"/>
              <a:gd name="T72" fmla="*/ 325 w 579"/>
              <a:gd name="T73" fmla="*/ 628 h 955"/>
              <a:gd name="T74" fmla="*/ 217 w 579"/>
              <a:gd name="T75" fmla="*/ 621 h 955"/>
              <a:gd name="T76" fmla="*/ 524 w 579"/>
              <a:gd name="T77" fmla="*/ 411 h 955"/>
              <a:gd name="T78" fmla="*/ 344 w 579"/>
              <a:gd name="T79" fmla="*/ 713 h 955"/>
              <a:gd name="T80" fmla="*/ 166 w 579"/>
              <a:gd name="T81" fmla="*/ 700 h 955"/>
              <a:gd name="T82" fmla="*/ 254 w 579"/>
              <a:gd name="T83" fmla="*/ 662 h 955"/>
              <a:gd name="T84" fmla="*/ 469 w 579"/>
              <a:gd name="T85" fmla="*/ 518 h 955"/>
              <a:gd name="T86" fmla="*/ 524 w 579"/>
              <a:gd name="T87" fmla="*/ 411 h 955"/>
              <a:gd name="T88" fmla="*/ 524 w 579"/>
              <a:gd name="T89" fmla="*/ 411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79" h="955">
                <a:moveTo>
                  <a:pt x="92" y="691"/>
                </a:moveTo>
                <a:cubicBezTo>
                  <a:pt x="110" y="663"/>
                  <a:pt x="110" y="663"/>
                  <a:pt x="110" y="663"/>
                </a:cubicBezTo>
                <a:cubicBezTo>
                  <a:pt x="76" y="630"/>
                  <a:pt x="55" y="585"/>
                  <a:pt x="55" y="534"/>
                </a:cubicBezTo>
                <a:cubicBezTo>
                  <a:pt x="55" y="411"/>
                  <a:pt x="55" y="411"/>
                  <a:pt x="55" y="411"/>
                </a:cubicBezTo>
                <a:cubicBezTo>
                  <a:pt x="110" y="411"/>
                  <a:pt x="110" y="411"/>
                  <a:pt x="110" y="411"/>
                </a:cubicBezTo>
                <a:cubicBezTo>
                  <a:pt x="110" y="518"/>
                  <a:pt x="110" y="518"/>
                  <a:pt x="110" y="518"/>
                </a:cubicBezTo>
                <a:cubicBezTo>
                  <a:pt x="110" y="553"/>
                  <a:pt x="123" y="585"/>
                  <a:pt x="144" y="610"/>
                </a:cubicBezTo>
                <a:cubicBezTo>
                  <a:pt x="164" y="580"/>
                  <a:pt x="164" y="580"/>
                  <a:pt x="164" y="580"/>
                </a:cubicBezTo>
                <a:cubicBezTo>
                  <a:pt x="151" y="562"/>
                  <a:pt x="143" y="541"/>
                  <a:pt x="143" y="518"/>
                </a:cubicBezTo>
                <a:cubicBezTo>
                  <a:pt x="143" y="200"/>
                  <a:pt x="143" y="200"/>
                  <a:pt x="143" y="200"/>
                </a:cubicBezTo>
                <a:cubicBezTo>
                  <a:pt x="409" y="200"/>
                  <a:pt x="409" y="200"/>
                  <a:pt x="409" y="200"/>
                </a:cubicBezTo>
                <a:cubicBezTo>
                  <a:pt x="431" y="166"/>
                  <a:pt x="431" y="166"/>
                  <a:pt x="431" y="166"/>
                </a:cubicBezTo>
                <a:cubicBezTo>
                  <a:pt x="143" y="166"/>
                  <a:pt x="143" y="166"/>
                  <a:pt x="143" y="166"/>
                </a:cubicBezTo>
                <a:cubicBezTo>
                  <a:pt x="143" y="144"/>
                  <a:pt x="143" y="144"/>
                  <a:pt x="143" y="144"/>
                </a:cubicBezTo>
                <a:cubicBezTo>
                  <a:pt x="143" y="83"/>
                  <a:pt x="193" y="34"/>
                  <a:pt x="254" y="34"/>
                </a:cubicBezTo>
                <a:cubicBezTo>
                  <a:pt x="325" y="34"/>
                  <a:pt x="325" y="34"/>
                  <a:pt x="325" y="34"/>
                </a:cubicBezTo>
                <a:cubicBezTo>
                  <a:pt x="386" y="34"/>
                  <a:pt x="436" y="83"/>
                  <a:pt x="436" y="144"/>
                </a:cubicBezTo>
                <a:cubicBezTo>
                  <a:pt x="436" y="158"/>
                  <a:pt x="436" y="158"/>
                  <a:pt x="436" y="158"/>
                </a:cubicBezTo>
                <a:cubicBezTo>
                  <a:pt x="465" y="112"/>
                  <a:pt x="465" y="112"/>
                  <a:pt x="465" y="112"/>
                </a:cubicBezTo>
                <a:cubicBezTo>
                  <a:pt x="451" y="48"/>
                  <a:pt x="394" y="0"/>
                  <a:pt x="325" y="0"/>
                </a:cubicBezTo>
                <a:cubicBezTo>
                  <a:pt x="254" y="0"/>
                  <a:pt x="254" y="0"/>
                  <a:pt x="254" y="0"/>
                </a:cubicBezTo>
                <a:cubicBezTo>
                  <a:pt x="174" y="0"/>
                  <a:pt x="110" y="65"/>
                  <a:pt x="110" y="144"/>
                </a:cubicBezTo>
                <a:cubicBezTo>
                  <a:pt x="110" y="377"/>
                  <a:pt x="110" y="377"/>
                  <a:pt x="110" y="377"/>
                </a:cubicBezTo>
                <a:cubicBezTo>
                  <a:pt x="55" y="377"/>
                  <a:pt x="55" y="377"/>
                  <a:pt x="55" y="377"/>
                </a:cubicBezTo>
                <a:cubicBezTo>
                  <a:pt x="55" y="309"/>
                  <a:pt x="55" y="309"/>
                  <a:pt x="55" y="309"/>
                </a:cubicBezTo>
                <a:cubicBezTo>
                  <a:pt x="55" y="300"/>
                  <a:pt x="47" y="293"/>
                  <a:pt x="38" y="293"/>
                </a:cubicBezTo>
                <a:cubicBezTo>
                  <a:pt x="29" y="293"/>
                  <a:pt x="21" y="300"/>
                  <a:pt x="21" y="309"/>
                </a:cubicBezTo>
                <a:cubicBezTo>
                  <a:pt x="21" y="534"/>
                  <a:pt x="21" y="534"/>
                  <a:pt x="21" y="534"/>
                </a:cubicBezTo>
                <a:cubicBezTo>
                  <a:pt x="21" y="597"/>
                  <a:pt x="49" y="652"/>
                  <a:pt x="92" y="691"/>
                </a:cubicBezTo>
                <a:close/>
                <a:moveTo>
                  <a:pt x="92" y="691"/>
                </a:moveTo>
                <a:cubicBezTo>
                  <a:pt x="92" y="691"/>
                  <a:pt x="92" y="691"/>
                  <a:pt x="92" y="691"/>
                </a:cubicBezTo>
                <a:moveTo>
                  <a:pt x="574" y="68"/>
                </a:moveTo>
                <a:cubicBezTo>
                  <a:pt x="579" y="60"/>
                  <a:pt x="577" y="50"/>
                  <a:pt x="569" y="45"/>
                </a:cubicBezTo>
                <a:cubicBezTo>
                  <a:pt x="561" y="40"/>
                  <a:pt x="551" y="42"/>
                  <a:pt x="546" y="50"/>
                </a:cubicBezTo>
                <a:cubicBezTo>
                  <a:pt x="469" y="169"/>
                  <a:pt x="469" y="169"/>
                  <a:pt x="469" y="169"/>
                </a:cubicBezTo>
                <a:cubicBezTo>
                  <a:pt x="469" y="168"/>
                  <a:pt x="469" y="168"/>
                  <a:pt x="469" y="168"/>
                </a:cubicBezTo>
                <a:cubicBezTo>
                  <a:pt x="436" y="220"/>
                  <a:pt x="436" y="220"/>
                  <a:pt x="436" y="220"/>
                </a:cubicBezTo>
                <a:cubicBezTo>
                  <a:pt x="436" y="221"/>
                  <a:pt x="436" y="221"/>
                  <a:pt x="436" y="221"/>
                </a:cubicBezTo>
                <a:cubicBezTo>
                  <a:pt x="187" y="606"/>
                  <a:pt x="187" y="606"/>
                  <a:pt x="187" y="606"/>
                </a:cubicBezTo>
                <a:cubicBezTo>
                  <a:pt x="187" y="605"/>
                  <a:pt x="187" y="605"/>
                  <a:pt x="187" y="605"/>
                </a:cubicBezTo>
                <a:cubicBezTo>
                  <a:pt x="169" y="634"/>
                  <a:pt x="169" y="634"/>
                  <a:pt x="169" y="634"/>
                </a:cubicBezTo>
                <a:cubicBezTo>
                  <a:pt x="169" y="634"/>
                  <a:pt x="169" y="634"/>
                  <a:pt x="169" y="634"/>
                </a:cubicBezTo>
                <a:cubicBezTo>
                  <a:pt x="136" y="684"/>
                  <a:pt x="136" y="684"/>
                  <a:pt x="136" y="684"/>
                </a:cubicBezTo>
                <a:cubicBezTo>
                  <a:pt x="136" y="684"/>
                  <a:pt x="136" y="684"/>
                  <a:pt x="136" y="684"/>
                </a:cubicBezTo>
                <a:cubicBezTo>
                  <a:pt x="118" y="712"/>
                  <a:pt x="118" y="712"/>
                  <a:pt x="118" y="712"/>
                </a:cubicBezTo>
                <a:cubicBezTo>
                  <a:pt x="118" y="712"/>
                  <a:pt x="118" y="712"/>
                  <a:pt x="118" y="712"/>
                </a:cubicBezTo>
                <a:cubicBezTo>
                  <a:pt x="5" y="888"/>
                  <a:pt x="5" y="888"/>
                  <a:pt x="5" y="888"/>
                </a:cubicBezTo>
                <a:cubicBezTo>
                  <a:pt x="0" y="896"/>
                  <a:pt x="2" y="906"/>
                  <a:pt x="10" y="911"/>
                </a:cubicBezTo>
                <a:cubicBezTo>
                  <a:pt x="13" y="913"/>
                  <a:pt x="16" y="914"/>
                  <a:pt x="19" y="914"/>
                </a:cubicBezTo>
                <a:cubicBezTo>
                  <a:pt x="24" y="914"/>
                  <a:pt x="30" y="911"/>
                  <a:pt x="33" y="906"/>
                </a:cubicBezTo>
                <a:cubicBezTo>
                  <a:pt x="148" y="728"/>
                  <a:pt x="148" y="728"/>
                  <a:pt x="148" y="728"/>
                </a:cubicBezTo>
                <a:cubicBezTo>
                  <a:pt x="174" y="740"/>
                  <a:pt x="203" y="747"/>
                  <a:pt x="234" y="747"/>
                </a:cubicBezTo>
                <a:cubicBezTo>
                  <a:pt x="273" y="747"/>
                  <a:pt x="273" y="747"/>
                  <a:pt x="273" y="747"/>
                </a:cubicBezTo>
                <a:cubicBezTo>
                  <a:pt x="273" y="922"/>
                  <a:pt x="273" y="922"/>
                  <a:pt x="273" y="922"/>
                </a:cubicBezTo>
                <a:cubicBezTo>
                  <a:pt x="100" y="922"/>
                  <a:pt x="100" y="922"/>
                  <a:pt x="100" y="922"/>
                </a:cubicBezTo>
                <a:cubicBezTo>
                  <a:pt x="91" y="922"/>
                  <a:pt x="84" y="929"/>
                  <a:pt x="84" y="939"/>
                </a:cubicBezTo>
                <a:cubicBezTo>
                  <a:pt x="84" y="948"/>
                  <a:pt x="91" y="955"/>
                  <a:pt x="100" y="955"/>
                </a:cubicBezTo>
                <a:cubicBezTo>
                  <a:pt x="479" y="955"/>
                  <a:pt x="479" y="955"/>
                  <a:pt x="479" y="955"/>
                </a:cubicBezTo>
                <a:cubicBezTo>
                  <a:pt x="488" y="955"/>
                  <a:pt x="495" y="948"/>
                  <a:pt x="495" y="939"/>
                </a:cubicBezTo>
                <a:cubicBezTo>
                  <a:pt x="495" y="929"/>
                  <a:pt x="488" y="922"/>
                  <a:pt x="479" y="922"/>
                </a:cubicBezTo>
                <a:cubicBezTo>
                  <a:pt x="306" y="922"/>
                  <a:pt x="306" y="922"/>
                  <a:pt x="306" y="922"/>
                </a:cubicBezTo>
                <a:cubicBezTo>
                  <a:pt x="306" y="747"/>
                  <a:pt x="306" y="747"/>
                  <a:pt x="306" y="747"/>
                </a:cubicBezTo>
                <a:cubicBezTo>
                  <a:pt x="344" y="747"/>
                  <a:pt x="344" y="747"/>
                  <a:pt x="344" y="747"/>
                </a:cubicBezTo>
                <a:cubicBezTo>
                  <a:pt x="462" y="747"/>
                  <a:pt x="557" y="651"/>
                  <a:pt x="557" y="534"/>
                </a:cubicBezTo>
                <a:cubicBezTo>
                  <a:pt x="557" y="309"/>
                  <a:pt x="557" y="309"/>
                  <a:pt x="557" y="309"/>
                </a:cubicBezTo>
                <a:cubicBezTo>
                  <a:pt x="557" y="300"/>
                  <a:pt x="550" y="293"/>
                  <a:pt x="541" y="293"/>
                </a:cubicBezTo>
                <a:cubicBezTo>
                  <a:pt x="531" y="293"/>
                  <a:pt x="524" y="300"/>
                  <a:pt x="524" y="309"/>
                </a:cubicBezTo>
                <a:cubicBezTo>
                  <a:pt x="524" y="377"/>
                  <a:pt x="524" y="377"/>
                  <a:pt x="524" y="377"/>
                </a:cubicBezTo>
                <a:cubicBezTo>
                  <a:pt x="469" y="377"/>
                  <a:pt x="469" y="377"/>
                  <a:pt x="469" y="377"/>
                </a:cubicBezTo>
                <a:cubicBezTo>
                  <a:pt x="469" y="230"/>
                  <a:pt x="469" y="230"/>
                  <a:pt x="469" y="230"/>
                </a:cubicBezTo>
                <a:lnTo>
                  <a:pt x="574" y="68"/>
                </a:lnTo>
                <a:close/>
                <a:moveTo>
                  <a:pt x="436" y="282"/>
                </a:moveTo>
                <a:cubicBezTo>
                  <a:pt x="436" y="518"/>
                  <a:pt x="436" y="518"/>
                  <a:pt x="436" y="518"/>
                </a:cubicBezTo>
                <a:cubicBezTo>
                  <a:pt x="436" y="579"/>
                  <a:pt x="386" y="628"/>
                  <a:pt x="325" y="628"/>
                </a:cubicBezTo>
                <a:cubicBezTo>
                  <a:pt x="254" y="628"/>
                  <a:pt x="254" y="628"/>
                  <a:pt x="254" y="628"/>
                </a:cubicBezTo>
                <a:cubicBezTo>
                  <a:pt x="241" y="628"/>
                  <a:pt x="228" y="626"/>
                  <a:pt x="217" y="621"/>
                </a:cubicBezTo>
                <a:lnTo>
                  <a:pt x="436" y="282"/>
                </a:lnTo>
                <a:close/>
                <a:moveTo>
                  <a:pt x="524" y="411"/>
                </a:moveTo>
                <a:cubicBezTo>
                  <a:pt x="524" y="534"/>
                  <a:pt x="524" y="534"/>
                  <a:pt x="524" y="534"/>
                </a:cubicBezTo>
                <a:cubicBezTo>
                  <a:pt x="524" y="633"/>
                  <a:pt x="443" y="713"/>
                  <a:pt x="344" y="713"/>
                </a:cubicBezTo>
                <a:cubicBezTo>
                  <a:pt x="234" y="713"/>
                  <a:pt x="234" y="713"/>
                  <a:pt x="234" y="713"/>
                </a:cubicBezTo>
                <a:cubicBezTo>
                  <a:pt x="210" y="713"/>
                  <a:pt x="187" y="708"/>
                  <a:pt x="166" y="700"/>
                </a:cubicBezTo>
                <a:cubicBezTo>
                  <a:pt x="198" y="651"/>
                  <a:pt x="198" y="651"/>
                  <a:pt x="198" y="651"/>
                </a:cubicBezTo>
                <a:cubicBezTo>
                  <a:pt x="215" y="658"/>
                  <a:pt x="234" y="662"/>
                  <a:pt x="254" y="662"/>
                </a:cubicBezTo>
                <a:cubicBezTo>
                  <a:pt x="325" y="662"/>
                  <a:pt x="325" y="662"/>
                  <a:pt x="325" y="662"/>
                </a:cubicBezTo>
                <a:cubicBezTo>
                  <a:pt x="405" y="662"/>
                  <a:pt x="469" y="597"/>
                  <a:pt x="469" y="518"/>
                </a:cubicBezTo>
                <a:cubicBezTo>
                  <a:pt x="469" y="411"/>
                  <a:pt x="469" y="411"/>
                  <a:pt x="469" y="411"/>
                </a:cubicBezTo>
                <a:lnTo>
                  <a:pt x="524" y="411"/>
                </a:lnTo>
                <a:close/>
                <a:moveTo>
                  <a:pt x="524" y="411"/>
                </a:moveTo>
                <a:cubicBezTo>
                  <a:pt x="524" y="411"/>
                  <a:pt x="524" y="411"/>
                  <a:pt x="524" y="41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18800763" y="5073652"/>
            <a:ext cx="676276" cy="660400"/>
          </a:xfrm>
          <a:custGeom>
            <a:avLst/>
            <a:gdLst>
              <a:gd name="T0" fmla="*/ 108 w 979"/>
              <a:gd name="T1" fmla="*/ 539 h 955"/>
              <a:gd name="T2" fmla="*/ 75 w 979"/>
              <a:gd name="T3" fmla="*/ 101 h 955"/>
              <a:gd name="T4" fmla="*/ 359 w 979"/>
              <a:gd name="T5" fmla="*/ 27 h 955"/>
              <a:gd name="T6" fmla="*/ 614 w 979"/>
              <a:gd name="T7" fmla="*/ 27 h 955"/>
              <a:gd name="T8" fmla="*/ 901 w 979"/>
              <a:gd name="T9" fmla="*/ 101 h 955"/>
              <a:gd name="T10" fmla="*/ 872 w 979"/>
              <a:gd name="T11" fmla="*/ 539 h 955"/>
              <a:gd name="T12" fmla="*/ 578 w 979"/>
              <a:gd name="T13" fmla="*/ 760 h 955"/>
              <a:gd name="T14" fmla="*/ 387 w 979"/>
              <a:gd name="T15" fmla="*/ 774 h 955"/>
              <a:gd name="T16" fmla="*/ 237 w 979"/>
              <a:gd name="T17" fmla="*/ 33 h 955"/>
              <a:gd name="T18" fmla="*/ 109 w 979"/>
              <a:gd name="T19" fmla="*/ 411 h 955"/>
              <a:gd name="T20" fmla="*/ 259 w 979"/>
              <a:gd name="T21" fmla="*/ 921 h 955"/>
              <a:gd name="T22" fmla="*/ 489 w 979"/>
              <a:gd name="T23" fmla="*/ 579 h 955"/>
              <a:gd name="T24" fmla="*/ 721 w 979"/>
              <a:gd name="T25" fmla="*/ 919 h 955"/>
              <a:gd name="T26" fmla="*/ 870 w 979"/>
              <a:gd name="T27" fmla="*/ 413 h 955"/>
              <a:gd name="T28" fmla="*/ 734 w 979"/>
              <a:gd name="T29" fmla="*/ 34 h 955"/>
              <a:gd name="T30" fmla="*/ 486 w 979"/>
              <a:gd name="T31" fmla="*/ 88 h 955"/>
              <a:gd name="T32" fmla="*/ 237 w 979"/>
              <a:gd name="T33" fmla="*/ 33 h 955"/>
              <a:gd name="T34" fmla="*/ 237 w 979"/>
              <a:gd name="T35" fmla="*/ 33 h 955"/>
              <a:gd name="T36" fmla="*/ 343 w 979"/>
              <a:gd name="T37" fmla="*/ 268 h 955"/>
              <a:gd name="T38" fmla="*/ 464 w 979"/>
              <a:gd name="T39" fmla="*/ 268 h 955"/>
              <a:gd name="T40" fmla="*/ 404 w 979"/>
              <a:gd name="T41" fmla="*/ 241 h 955"/>
              <a:gd name="T42" fmla="*/ 404 w 979"/>
              <a:gd name="T43" fmla="*/ 295 h 955"/>
              <a:gd name="T44" fmla="*/ 404 w 979"/>
              <a:gd name="T45" fmla="*/ 241 h 955"/>
              <a:gd name="T46" fmla="*/ 404 w 979"/>
              <a:gd name="T47" fmla="*/ 241 h 955"/>
              <a:gd name="T48" fmla="*/ 179 w 979"/>
              <a:gd name="T49" fmla="*/ 188 h 955"/>
              <a:gd name="T50" fmla="*/ 300 w 979"/>
              <a:gd name="T51" fmla="*/ 188 h 955"/>
              <a:gd name="T52" fmla="*/ 239 w 979"/>
              <a:gd name="T53" fmla="*/ 161 h 955"/>
              <a:gd name="T54" fmla="*/ 239 w 979"/>
              <a:gd name="T55" fmla="*/ 214 h 955"/>
              <a:gd name="T56" fmla="*/ 239 w 979"/>
              <a:gd name="T57" fmla="*/ 161 h 955"/>
              <a:gd name="T58" fmla="*/ 239 w 979"/>
              <a:gd name="T59" fmla="*/ 161 h 955"/>
              <a:gd name="T60" fmla="*/ 223 w 979"/>
              <a:gd name="T61" fmla="*/ 434 h 955"/>
              <a:gd name="T62" fmla="*/ 344 w 979"/>
              <a:gd name="T63" fmla="*/ 434 h 955"/>
              <a:gd name="T64" fmla="*/ 283 w 979"/>
              <a:gd name="T65" fmla="*/ 407 h 955"/>
              <a:gd name="T66" fmla="*/ 283 w 979"/>
              <a:gd name="T67" fmla="*/ 461 h 955"/>
              <a:gd name="T68" fmla="*/ 283 w 979"/>
              <a:gd name="T69" fmla="*/ 407 h 955"/>
              <a:gd name="T70" fmla="*/ 283 w 979"/>
              <a:gd name="T71" fmla="*/ 407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79" h="955">
                <a:moveTo>
                  <a:pt x="259" y="955"/>
                </a:moveTo>
                <a:cubicBezTo>
                  <a:pt x="140" y="955"/>
                  <a:pt x="108" y="693"/>
                  <a:pt x="108" y="539"/>
                </a:cubicBezTo>
                <a:cubicBezTo>
                  <a:pt x="108" y="507"/>
                  <a:pt x="94" y="466"/>
                  <a:pt x="78" y="423"/>
                </a:cubicBezTo>
                <a:cubicBezTo>
                  <a:pt x="43" y="328"/>
                  <a:pt x="0" y="210"/>
                  <a:pt x="75" y="101"/>
                </a:cubicBezTo>
                <a:cubicBezTo>
                  <a:pt x="123" y="32"/>
                  <a:pt x="174" y="0"/>
                  <a:pt x="237" y="0"/>
                </a:cubicBezTo>
                <a:cubicBezTo>
                  <a:pt x="278" y="0"/>
                  <a:pt x="317" y="13"/>
                  <a:pt x="359" y="27"/>
                </a:cubicBezTo>
                <a:cubicBezTo>
                  <a:pt x="400" y="41"/>
                  <a:pt x="442" y="55"/>
                  <a:pt x="486" y="55"/>
                </a:cubicBezTo>
                <a:cubicBezTo>
                  <a:pt x="531" y="55"/>
                  <a:pt x="573" y="41"/>
                  <a:pt x="614" y="27"/>
                </a:cubicBezTo>
                <a:cubicBezTo>
                  <a:pt x="655" y="14"/>
                  <a:pt x="694" y="1"/>
                  <a:pt x="734" y="1"/>
                </a:cubicBezTo>
                <a:cubicBezTo>
                  <a:pt x="797" y="1"/>
                  <a:pt x="850" y="33"/>
                  <a:pt x="901" y="101"/>
                </a:cubicBezTo>
                <a:cubicBezTo>
                  <a:pt x="979" y="206"/>
                  <a:pt x="936" y="327"/>
                  <a:pt x="901" y="424"/>
                </a:cubicBezTo>
                <a:cubicBezTo>
                  <a:pt x="886" y="467"/>
                  <a:pt x="872" y="508"/>
                  <a:pt x="872" y="539"/>
                </a:cubicBezTo>
                <a:cubicBezTo>
                  <a:pt x="872" y="608"/>
                  <a:pt x="864" y="953"/>
                  <a:pt x="721" y="953"/>
                </a:cubicBezTo>
                <a:cubicBezTo>
                  <a:pt x="622" y="953"/>
                  <a:pt x="599" y="850"/>
                  <a:pt x="578" y="760"/>
                </a:cubicBezTo>
                <a:cubicBezTo>
                  <a:pt x="557" y="668"/>
                  <a:pt x="541" y="612"/>
                  <a:pt x="489" y="612"/>
                </a:cubicBezTo>
                <a:cubicBezTo>
                  <a:pt x="430" y="612"/>
                  <a:pt x="409" y="691"/>
                  <a:pt x="387" y="774"/>
                </a:cubicBezTo>
                <a:cubicBezTo>
                  <a:pt x="364" y="863"/>
                  <a:pt x="339" y="955"/>
                  <a:pt x="259" y="955"/>
                </a:cubicBezTo>
                <a:close/>
                <a:moveTo>
                  <a:pt x="237" y="33"/>
                </a:moveTo>
                <a:cubicBezTo>
                  <a:pt x="185" y="33"/>
                  <a:pt x="144" y="60"/>
                  <a:pt x="103" y="120"/>
                </a:cubicBezTo>
                <a:cubicBezTo>
                  <a:pt x="38" y="215"/>
                  <a:pt x="76" y="319"/>
                  <a:pt x="109" y="411"/>
                </a:cubicBezTo>
                <a:cubicBezTo>
                  <a:pt x="126" y="457"/>
                  <a:pt x="142" y="501"/>
                  <a:pt x="142" y="539"/>
                </a:cubicBezTo>
                <a:cubicBezTo>
                  <a:pt x="142" y="727"/>
                  <a:pt x="186" y="921"/>
                  <a:pt x="259" y="921"/>
                </a:cubicBezTo>
                <a:cubicBezTo>
                  <a:pt x="314" y="921"/>
                  <a:pt x="334" y="845"/>
                  <a:pt x="355" y="765"/>
                </a:cubicBezTo>
                <a:cubicBezTo>
                  <a:pt x="378" y="678"/>
                  <a:pt x="405" y="579"/>
                  <a:pt x="489" y="579"/>
                </a:cubicBezTo>
                <a:cubicBezTo>
                  <a:pt x="571" y="579"/>
                  <a:pt x="591" y="667"/>
                  <a:pt x="611" y="753"/>
                </a:cubicBezTo>
                <a:cubicBezTo>
                  <a:pt x="634" y="853"/>
                  <a:pt x="654" y="919"/>
                  <a:pt x="721" y="919"/>
                </a:cubicBezTo>
                <a:cubicBezTo>
                  <a:pt x="801" y="919"/>
                  <a:pt x="838" y="722"/>
                  <a:pt x="838" y="539"/>
                </a:cubicBezTo>
                <a:cubicBezTo>
                  <a:pt x="838" y="503"/>
                  <a:pt x="854" y="459"/>
                  <a:pt x="870" y="413"/>
                </a:cubicBezTo>
                <a:cubicBezTo>
                  <a:pt x="903" y="319"/>
                  <a:pt x="941" y="212"/>
                  <a:pt x="874" y="121"/>
                </a:cubicBezTo>
                <a:cubicBezTo>
                  <a:pt x="829" y="61"/>
                  <a:pt x="786" y="34"/>
                  <a:pt x="734" y="34"/>
                </a:cubicBezTo>
                <a:cubicBezTo>
                  <a:pt x="699" y="34"/>
                  <a:pt x="663" y="46"/>
                  <a:pt x="625" y="59"/>
                </a:cubicBezTo>
                <a:cubicBezTo>
                  <a:pt x="581" y="73"/>
                  <a:pt x="536" y="88"/>
                  <a:pt x="486" y="88"/>
                </a:cubicBezTo>
                <a:cubicBezTo>
                  <a:pt x="437" y="88"/>
                  <a:pt x="392" y="73"/>
                  <a:pt x="348" y="58"/>
                </a:cubicBezTo>
                <a:cubicBezTo>
                  <a:pt x="309" y="46"/>
                  <a:pt x="272" y="33"/>
                  <a:pt x="237" y="33"/>
                </a:cubicBezTo>
                <a:close/>
                <a:moveTo>
                  <a:pt x="237" y="33"/>
                </a:moveTo>
                <a:cubicBezTo>
                  <a:pt x="237" y="33"/>
                  <a:pt x="237" y="33"/>
                  <a:pt x="237" y="33"/>
                </a:cubicBezTo>
                <a:moveTo>
                  <a:pt x="404" y="328"/>
                </a:moveTo>
                <a:cubicBezTo>
                  <a:pt x="370" y="328"/>
                  <a:pt x="343" y="301"/>
                  <a:pt x="343" y="268"/>
                </a:cubicBezTo>
                <a:cubicBezTo>
                  <a:pt x="343" y="234"/>
                  <a:pt x="370" y="207"/>
                  <a:pt x="404" y="207"/>
                </a:cubicBezTo>
                <a:cubicBezTo>
                  <a:pt x="437" y="207"/>
                  <a:pt x="464" y="234"/>
                  <a:pt x="464" y="268"/>
                </a:cubicBezTo>
                <a:cubicBezTo>
                  <a:pt x="464" y="301"/>
                  <a:pt x="437" y="328"/>
                  <a:pt x="404" y="328"/>
                </a:cubicBezTo>
                <a:close/>
                <a:moveTo>
                  <a:pt x="404" y="241"/>
                </a:moveTo>
                <a:cubicBezTo>
                  <a:pt x="389" y="241"/>
                  <a:pt x="377" y="253"/>
                  <a:pt x="377" y="268"/>
                </a:cubicBezTo>
                <a:cubicBezTo>
                  <a:pt x="377" y="283"/>
                  <a:pt x="389" y="295"/>
                  <a:pt x="404" y="295"/>
                </a:cubicBezTo>
                <a:cubicBezTo>
                  <a:pt x="418" y="295"/>
                  <a:pt x="431" y="283"/>
                  <a:pt x="431" y="268"/>
                </a:cubicBezTo>
                <a:cubicBezTo>
                  <a:pt x="431" y="253"/>
                  <a:pt x="418" y="241"/>
                  <a:pt x="404" y="241"/>
                </a:cubicBezTo>
                <a:close/>
                <a:moveTo>
                  <a:pt x="404" y="241"/>
                </a:moveTo>
                <a:cubicBezTo>
                  <a:pt x="404" y="241"/>
                  <a:pt x="404" y="241"/>
                  <a:pt x="404" y="241"/>
                </a:cubicBezTo>
                <a:moveTo>
                  <a:pt x="239" y="248"/>
                </a:moveTo>
                <a:cubicBezTo>
                  <a:pt x="206" y="248"/>
                  <a:pt x="179" y="221"/>
                  <a:pt x="179" y="188"/>
                </a:cubicBezTo>
                <a:cubicBezTo>
                  <a:pt x="179" y="154"/>
                  <a:pt x="206" y="127"/>
                  <a:pt x="239" y="127"/>
                </a:cubicBezTo>
                <a:cubicBezTo>
                  <a:pt x="273" y="127"/>
                  <a:pt x="300" y="154"/>
                  <a:pt x="300" y="188"/>
                </a:cubicBezTo>
                <a:cubicBezTo>
                  <a:pt x="300" y="221"/>
                  <a:pt x="273" y="248"/>
                  <a:pt x="239" y="248"/>
                </a:cubicBezTo>
                <a:close/>
                <a:moveTo>
                  <a:pt x="239" y="161"/>
                </a:moveTo>
                <a:cubicBezTo>
                  <a:pt x="225" y="161"/>
                  <a:pt x="213" y="173"/>
                  <a:pt x="213" y="188"/>
                </a:cubicBezTo>
                <a:cubicBezTo>
                  <a:pt x="213" y="202"/>
                  <a:pt x="225" y="214"/>
                  <a:pt x="239" y="214"/>
                </a:cubicBezTo>
                <a:cubicBezTo>
                  <a:pt x="254" y="214"/>
                  <a:pt x="266" y="202"/>
                  <a:pt x="266" y="188"/>
                </a:cubicBezTo>
                <a:cubicBezTo>
                  <a:pt x="266" y="173"/>
                  <a:pt x="254" y="161"/>
                  <a:pt x="239" y="161"/>
                </a:cubicBezTo>
                <a:close/>
                <a:moveTo>
                  <a:pt x="239" y="161"/>
                </a:moveTo>
                <a:cubicBezTo>
                  <a:pt x="239" y="161"/>
                  <a:pt x="239" y="161"/>
                  <a:pt x="239" y="161"/>
                </a:cubicBezTo>
                <a:moveTo>
                  <a:pt x="283" y="494"/>
                </a:moveTo>
                <a:cubicBezTo>
                  <a:pt x="250" y="494"/>
                  <a:pt x="223" y="467"/>
                  <a:pt x="223" y="434"/>
                </a:cubicBezTo>
                <a:cubicBezTo>
                  <a:pt x="223" y="400"/>
                  <a:pt x="250" y="373"/>
                  <a:pt x="283" y="373"/>
                </a:cubicBezTo>
                <a:cubicBezTo>
                  <a:pt x="316" y="373"/>
                  <a:pt x="344" y="400"/>
                  <a:pt x="344" y="434"/>
                </a:cubicBezTo>
                <a:cubicBezTo>
                  <a:pt x="344" y="467"/>
                  <a:pt x="316" y="494"/>
                  <a:pt x="283" y="494"/>
                </a:cubicBezTo>
                <a:close/>
                <a:moveTo>
                  <a:pt x="283" y="407"/>
                </a:moveTo>
                <a:cubicBezTo>
                  <a:pt x="268" y="407"/>
                  <a:pt x="256" y="419"/>
                  <a:pt x="256" y="434"/>
                </a:cubicBezTo>
                <a:cubicBezTo>
                  <a:pt x="256" y="448"/>
                  <a:pt x="268" y="461"/>
                  <a:pt x="283" y="461"/>
                </a:cubicBezTo>
                <a:cubicBezTo>
                  <a:pt x="298" y="461"/>
                  <a:pt x="310" y="448"/>
                  <a:pt x="310" y="434"/>
                </a:cubicBezTo>
                <a:cubicBezTo>
                  <a:pt x="310" y="419"/>
                  <a:pt x="298" y="407"/>
                  <a:pt x="283" y="407"/>
                </a:cubicBezTo>
                <a:close/>
                <a:moveTo>
                  <a:pt x="283" y="407"/>
                </a:moveTo>
                <a:cubicBezTo>
                  <a:pt x="283" y="407"/>
                  <a:pt x="283" y="407"/>
                  <a:pt x="283" y="40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17273587" y="5073652"/>
            <a:ext cx="663576" cy="660400"/>
          </a:xfrm>
          <a:custGeom>
            <a:avLst/>
            <a:gdLst>
              <a:gd name="T0" fmla="*/ 895 w 963"/>
              <a:gd name="T1" fmla="*/ 214 h 955"/>
              <a:gd name="T2" fmla="*/ 645 w 963"/>
              <a:gd name="T3" fmla="*/ 149 h 955"/>
              <a:gd name="T4" fmla="*/ 535 w 963"/>
              <a:gd name="T5" fmla="*/ 173 h 955"/>
              <a:gd name="T6" fmla="*/ 465 w 963"/>
              <a:gd name="T7" fmla="*/ 161 h 955"/>
              <a:gd name="T8" fmla="*/ 468 w 963"/>
              <a:gd name="T9" fmla="*/ 126 h 955"/>
              <a:gd name="T10" fmla="*/ 342 w 963"/>
              <a:gd name="T11" fmla="*/ 0 h 955"/>
              <a:gd name="T12" fmla="*/ 235 w 963"/>
              <a:gd name="T13" fmla="*/ 58 h 955"/>
              <a:gd name="T14" fmla="*/ 127 w 963"/>
              <a:gd name="T15" fmla="*/ 0 h 955"/>
              <a:gd name="T16" fmla="*/ 0 w 963"/>
              <a:gd name="T17" fmla="*/ 127 h 955"/>
              <a:gd name="T18" fmla="*/ 144 w 963"/>
              <a:gd name="T19" fmla="*/ 361 h 955"/>
              <a:gd name="T20" fmla="*/ 180 w 963"/>
              <a:gd name="T21" fmla="*/ 494 h 955"/>
              <a:gd name="T22" fmla="*/ 207 w 963"/>
              <a:gd name="T23" fmla="*/ 593 h 955"/>
              <a:gd name="T24" fmla="*/ 339 w 963"/>
              <a:gd name="T25" fmla="*/ 955 h 955"/>
              <a:gd name="T26" fmla="*/ 452 w 963"/>
              <a:gd name="T27" fmla="*/ 797 h 955"/>
              <a:gd name="T28" fmla="*/ 538 w 963"/>
              <a:gd name="T29" fmla="*/ 659 h 955"/>
              <a:gd name="T30" fmla="*/ 612 w 963"/>
              <a:gd name="T31" fmla="*/ 785 h 955"/>
              <a:gd name="T32" fmla="*/ 738 w 963"/>
              <a:gd name="T33" fmla="*/ 953 h 955"/>
              <a:gd name="T34" fmla="*/ 870 w 963"/>
              <a:gd name="T35" fmla="*/ 593 h 955"/>
              <a:gd name="T36" fmla="*/ 896 w 963"/>
              <a:gd name="T37" fmla="*/ 495 h 955"/>
              <a:gd name="T38" fmla="*/ 895 w 963"/>
              <a:gd name="T39" fmla="*/ 214 h 955"/>
              <a:gd name="T40" fmla="*/ 34 w 963"/>
              <a:gd name="T41" fmla="*/ 127 h 955"/>
              <a:gd name="T42" fmla="*/ 127 w 963"/>
              <a:gd name="T43" fmla="*/ 33 h 955"/>
              <a:gd name="T44" fmla="*/ 219 w 963"/>
              <a:gd name="T45" fmla="*/ 106 h 955"/>
              <a:gd name="T46" fmla="*/ 235 w 963"/>
              <a:gd name="T47" fmla="*/ 119 h 955"/>
              <a:gd name="T48" fmla="*/ 251 w 963"/>
              <a:gd name="T49" fmla="*/ 106 h 955"/>
              <a:gd name="T50" fmla="*/ 342 w 963"/>
              <a:gd name="T51" fmla="*/ 33 h 955"/>
              <a:gd name="T52" fmla="*/ 434 w 963"/>
              <a:gd name="T53" fmla="*/ 126 h 955"/>
              <a:gd name="T54" fmla="*/ 235 w 963"/>
              <a:gd name="T55" fmla="*/ 375 h 955"/>
              <a:gd name="T56" fmla="*/ 34 w 963"/>
              <a:gd name="T57" fmla="*/ 127 h 955"/>
              <a:gd name="T58" fmla="*/ 864 w 963"/>
              <a:gd name="T59" fmla="*/ 484 h 955"/>
              <a:gd name="T60" fmla="*/ 837 w 963"/>
              <a:gd name="T61" fmla="*/ 593 h 955"/>
              <a:gd name="T62" fmla="*/ 738 w 963"/>
              <a:gd name="T63" fmla="*/ 920 h 955"/>
              <a:gd name="T64" fmla="*/ 645 w 963"/>
              <a:gd name="T65" fmla="*/ 777 h 955"/>
              <a:gd name="T66" fmla="*/ 538 w 963"/>
              <a:gd name="T67" fmla="*/ 625 h 955"/>
              <a:gd name="T68" fmla="*/ 419 w 963"/>
              <a:gd name="T69" fmla="*/ 788 h 955"/>
              <a:gd name="T70" fmla="*/ 339 w 963"/>
              <a:gd name="T71" fmla="*/ 921 h 955"/>
              <a:gd name="T72" fmla="*/ 240 w 963"/>
              <a:gd name="T73" fmla="*/ 593 h 955"/>
              <a:gd name="T74" fmla="*/ 212 w 963"/>
              <a:gd name="T75" fmla="*/ 482 h 955"/>
              <a:gd name="T76" fmla="*/ 182 w 963"/>
              <a:gd name="T77" fmla="*/ 385 h 955"/>
              <a:gd name="T78" fmla="*/ 229 w 963"/>
              <a:gd name="T79" fmla="*/ 409 h 955"/>
              <a:gd name="T80" fmla="*/ 235 w 963"/>
              <a:gd name="T81" fmla="*/ 410 h 955"/>
              <a:gd name="T82" fmla="*/ 242 w 963"/>
              <a:gd name="T83" fmla="*/ 409 h 955"/>
              <a:gd name="T84" fmla="*/ 458 w 963"/>
              <a:gd name="T85" fmla="*/ 194 h 955"/>
              <a:gd name="T86" fmla="*/ 535 w 963"/>
              <a:gd name="T87" fmla="*/ 207 h 955"/>
              <a:gd name="T88" fmla="*/ 655 w 963"/>
              <a:gd name="T89" fmla="*/ 181 h 955"/>
              <a:gd name="T90" fmla="*/ 868 w 963"/>
              <a:gd name="T91" fmla="*/ 234 h 955"/>
              <a:gd name="T92" fmla="*/ 864 w 963"/>
              <a:gd name="T93" fmla="*/ 484 h 955"/>
              <a:gd name="T94" fmla="*/ 864 w 963"/>
              <a:gd name="T95" fmla="*/ 484 h 955"/>
              <a:gd name="T96" fmla="*/ 864 w 963"/>
              <a:gd name="T97" fmla="*/ 484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63" h="955">
                <a:moveTo>
                  <a:pt x="895" y="214"/>
                </a:moveTo>
                <a:cubicBezTo>
                  <a:pt x="807" y="96"/>
                  <a:pt x="725" y="123"/>
                  <a:pt x="645" y="149"/>
                </a:cubicBezTo>
                <a:cubicBezTo>
                  <a:pt x="610" y="161"/>
                  <a:pt x="573" y="173"/>
                  <a:pt x="535" y="173"/>
                </a:cubicBezTo>
                <a:cubicBezTo>
                  <a:pt x="511" y="173"/>
                  <a:pt x="487" y="168"/>
                  <a:pt x="465" y="161"/>
                </a:cubicBezTo>
                <a:cubicBezTo>
                  <a:pt x="467" y="150"/>
                  <a:pt x="468" y="138"/>
                  <a:pt x="468" y="126"/>
                </a:cubicBezTo>
                <a:cubicBezTo>
                  <a:pt x="468" y="56"/>
                  <a:pt x="411" y="0"/>
                  <a:pt x="342" y="0"/>
                </a:cubicBezTo>
                <a:cubicBezTo>
                  <a:pt x="297" y="0"/>
                  <a:pt x="257" y="22"/>
                  <a:pt x="235" y="58"/>
                </a:cubicBezTo>
                <a:cubicBezTo>
                  <a:pt x="212" y="22"/>
                  <a:pt x="172" y="0"/>
                  <a:pt x="127" y="0"/>
                </a:cubicBezTo>
                <a:cubicBezTo>
                  <a:pt x="57" y="0"/>
                  <a:pt x="0" y="57"/>
                  <a:pt x="0" y="127"/>
                </a:cubicBezTo>
                <a:cubicBezTo>
                  <a:pt x="0" y="238"/>
                  <a:pt x="79" y="316"/>
                  <a:pt x="144" y="361"/>
                </a:cubicBezTo>
                <a:cubicBezTo>
                  <a:pt x="149" y="408"/>
                  <a:pt x="165" y="453"/>
                  <a:pt x="180" y="494"/>
                </a:cubicBezTo>
                <a:cubicBezTo>
                  <a:pt x="194" y="531"/>
                  <a:pt x="207" y="566"/>
                  <a:pt x="207" y="593"/>
                </a:cubicBezTo>
                <a:cubicBezTo>
                  <a:pt x="207" y="727"/>
                  <a:pt x="235" y="955"/>
                  <a:pt x="339" y="955"/>
                </a:cubicBezTo>
                <a:cubicBezTo>
                  <a:pt x="410" y="955"/>
                  <a:pt x="431" y="875"/>
                  <a:pt x="452" y="797"/>
                </a:cubicBezTo>
                <a:cubicBezTo>
                  <a:pt x="474" y="714"/>
                  <a:pt x="492" y="659"/>
                  <a:pt x="538" y="659"/>
                </a:cubicBezTo>
                <a:cubicBezTo>
                  <a:pt x="581" y="659"/>
                  <a:pt x="594" y="707"/>
                  <a:pt x="612" y="785"/>
                </a:cubicBezTo>
                <a:cubicBezTo>
                  <a:pt x="630" y="864"/>
                  <a:pt x="650" y="953"/>
                  <a:pt x="738" y="953"/>
                </a:cubicBezTo>
                <a:cubicBezTo>
                  <a:pt x="864" y="953"/>
                  <a:pt x="870" y="653"/>
                  <a:pt x="870" y="593"/>
                </a:cubicBezTo>
                <a:cubicBezTo>
                  <a:pt x="870" y="567"/>
                  <a:pt x="883" y="532"/>
                  <a:pt x="896" y="495"/>
                </a:cubicBezTo>
                <a:cubicBezTo>
                  <a:pt x="926" y="411"/>
                  <a:pt x="963" y="306"/>
                  <a:pt x="895" y="214"/>
                </a:cubicBezTo>
                <a:close/>
                <a:moveTo>
                  <a:pt x="34" y="127"/>
                </a:moveTo>
                <a:cubicBezTo>
                  <a:pt x="34" y="75"/>
                  <a:pt x="76" y="33"/>
                  <a:pt x="127" y="33"/>
                </a:cubicBezTo>
                <a:cubicBezTo>
                  <a:pt x="171" y="33"/>
                  <a:pt x="209" y="63"/>
                  <a:pt x="219" y="106"/>
                </a:cubicBezTo>
                <a:cubicBezTo>
                  <a:pt x="221" y="113"/>
                  <a:pt x="226" y="117"/>
                  <a:pt x="235" y="119"/>
                </a:cubicBezTo>
                <a:cubicBezTo>
                  <a:pt x="243" y="118"/>
                  <a:pt x="250" y="113"/>
                  <a:pt x="251" y="106"/>
                </a:cubicBezTo>
                <a:cubicBezTo>
                  <a:pt x="261" y="64"/>
                  <a:pt x="299" y="33"/>
                  <a:pt x="342" y="33"/>
                </a:cubicBezTo>
                <a:cubicBezTo>
                  <a:pt x="393" y="33"/>
                  <a:pt x="434" y="75"/>
                  <a:pt x="434" y="126"/>
                </a:cubicBezTo>
                <a:cubicBezTo>
                  <a:pt x="434" y="275"/>
                  <a:pt x="270" y="359"/>
                  <a:pt x="235" y="375"/>
                </a:cubicBezTo>
                <a:cubicBezTo>
                  <a:pt x="200" y="359"/>
                  <a:pt x="34" y="273"/>
                  <a:pt x="34" y="127"/>
                </a:cubicBezTo>
                <a:close/>
                <a:moveTo>
                  <a:pt x="864" y="484"/>
                </a:moveTo>
                <a:cubicBezTo>
                  <a:pt x="850" y="524"/>
                  <a:pt x="837" y="561"/>
                  <a:pt x="837" y="593"/>
                </a:cubicBezTo>
                <a:cubicBezTo>
                  <a:pt x="837" y="751"/>
                  <a:pt x="806" y="920"/>
                  <a:pt x="738" y="920"/>
                </a:cubicBezTo>
                <a:cubicBezTo>
                  <a:pt x="681" y="920"/>
                  <a:pt x="664" y="863"/>
                  <a:pt x="645" y="777"/>
                </a:cubicBezTo>
                <a:cubicBezTo>
                  <a:pt x="628" y="703"/>
                  <a:pt x="611" y="625"/>
                  <a:pt x="538" y="625"/>
                </a:cubicBezTo>
                <a:cubicBezTo>
                  <a:pt x="463" y="625"/>
                  <a:pt x="440" y="712"/>
                  <a:pt x="419" y="788"/>
                </a:cubicBezTo>
                <a:cubicBezTo>
                  <a:pt x="398" y="869"/>
                  <a:pt x="381" y="921"/>
                  <a:pt x="339" y="921"/>
                </a:cubicBezTo>
                <a:cubicBezTo>
                  <a:pt x="277" y="921"/>
                  <a:pt x="240" y="754"/>
                  <a:pt x="240" y="593"/>
                </a:cubicBezTo>
                <a:cubicBezTo>
                  <a:pt x="240" y="560"/>
                  <a:pt x="226" y="522"/>
                  <a:pt x="212" y="482"/>
                </a:cubicBezTo>
                <a:cubicBezTo>
                  <a:pt x="201" y="452"/>
                  <a:pt x="189" y="419"/>
                  <a:pt x="182" y="385"/>
                </a:cubicBezTo>
                <a:cubicBezTo>
                  <a:pt x="207" y="400"/>
                  <a:pt x="226" y="408"/>
                  <a:pt x="229" y="409"/>
                </a:cubicBezTo>
                <a:cubicBezTo>
                  <a:pt x="231" y="410"/>
                  <a:pt x="233" y="410"/>
                  <a:pt x="235" y="410"/>
                </a:cubicBezTo>
                <a:cubicBezTo>
                  <a:pt x="238" y="410"/>
                  <a:pt x="240" y="410"/>
                  <a:pt x="242" y="409"/>
                </a:cubicBezTo>
                <a:cubicBezTo>
                  <a:pt x="250" y="406"/>
                  <a:pt x="415" y="337"/>
                  <a:pt x="458" y="194"/>
                </a:cubicBezTo>
                <a:cubicBezTo>
                  <a:pt x="482" y="201"/>
                  <a:pt x="508" y="207"/>
                  <a:pt x="535" y="207"/>
                </a:cubicBezTo>
                <a:cubicBezTo>
                  <a:pt x="578" y="207"/>
                  <a:pt x="618" y="194"/>
                  <a:pt x="655" y="181"/>
                </a:cubicBezTo>
                <a:cubicBezTo>
                  <a:pt x="733" y="155"/>
                  <a:pt x="795" y="135"/>
                  <a:pt x="868" y="234"/>
                </a:cubicBezTo>
                <a:cubicBezTo>
                  <a:pt x="926" y="311"/>
                  <a:pt x="893" y="403"/>
                  <a:pt x="864" y="484"/>
                </a:cubicBezTo>
                <a:close/>
                <a:moveTo>
                  <a:pt x="864" y="484"/>
                </a:moveTo>
                <a:cubicBezTo>
                  <a:pt x="864" y="484"/>
                  <a:pt x="864" y="484"/>
                  <a:pt x="864" y="4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15727363" y="5108577"/>
            <a:ext cx="647700" cy="590550"/>
          </a:xfrm>
          <a:custGeom>
            <a:avLst/>
            <a:gdLst>
              <a:gd name="T0" fmla="*/ 161 w 939"/>
              <a:gd name="T1" fmla="*/ 568 h 854"/>
              <a:gd name="T2" fmla="*/ 111 w 939"/>
              <a:gd name="T3" fmla="*/ 380 h 854"/>
              <a:gd name="T4" fmla="*/ 172 w 939"/>
              <a:gd name="T5" fmla="*/ 480 h 854"/>
              <a:gd name="T6" fmla="*/ 269 w 939"/>
              <a:gd name="T7" fmla="*/ 821 h 854"/>
              <a:gd name="T8" fmla="*/ 424 w 939"/>
              <a:gd name="T9" fmla="*/ 589 h 854"/>
              <a:gd name="T10" fmla="*/ 580 w 939"/>
              <a:gd name="T11" fmla="*/ 820 h 854"/>
              <a:gd name="T12" fmla="*/ 676 w 939"/>
              <a:gd name="T13" fmla="*/ 481 h 854"/>
              <a:gd name="T14" fmla="*/ 517 w 939"/>
              <a:gd name="T15" fmla="*/ 249 h 854"/>
              <a:gd name="T16" fmla="*/ 345 w 939"/>
              <a:gd name="T17" fmla="*/ 255 h 854"/>
              <a:gd name="T18" fmla="*/ 422 w 939"/>
              <a:gd name="T19" fmla="*/ 236 h 854"/>
              <a:gd name="T20" fmla="*/ 706 w 939"/>
              <a:gd name="T21" fmla="*/ 269 h 854"/>
              <a:gd name="T22" fmla="*/ 688 w 939"/>
              <a:gd name="T23" fmla="*/ 568 h 854"/>
              <a:gd name="T24" fmla="*/ 478 w 939"/>
              <a:gd name="T25" fmla="*/ 719 h 854"/>
              <a:gd name="T26" fmla="*/ 360 w 939"/>
              <a:gd name="T27" fmla="*/ 728 h 854"/>
              <a:gd name="T28" fmla="*/ 269 w 939"/>
              <a:gd name="T29" fmla="*/ 854 h 854"/>
              <a:gd name="T30" fmla="*/ 187 w 939"/>
              <a:gd name="T31" fmla="*/ 429 h 854"/>
              <a:gd name="T32" fmla="*/ 0 w 939"/>
              <a:gd name="T33" fmla="*/ 203 h 854"/>
              <a:gd name="T34" fmla="*/ 187 w 939"/>
              <a:gd name="T35" fmla="*/ 143 h 854"/>
              <a:gd name="T36" fmla="*/ 373 w 939"/>
              <a:gd name="T37" fmla="*/ 202 h 854"/>
              <a:gd name="T38" fmla="*/ 187 w 939"/>
              <a:gd name="T39" fmla="*/ 429 h 854"/>
              <a:gd name="T40" fmla="*/ 34 w 939"/>
              <a:gd name="T41" fmla="*/ 203 h 854"/>
              <a:gd name="T42" fmla="*/ 339 w 939"/>
              <a:gd name="T43" fmla="*/ 202 h 854"/>
              <a:gd name="T44" fmla="*/ 204 w 939"/>
              <a:gd name="T45" fmla="*/ 187 h 854"/>
              <a:gd name="T46" fmla="*/ 171 w 939"/>
              <a:gd name="T47" fmla="*/ 187 h 854"/>
              <a:gd name="T48" fmla="*/ 103 w 939"/>
              <a:gd name="T49" fmla="*/ 134 h 854"/>
              <a:gd name="T50" fmla="*/ 728 w 939"/>
              <a:gd name="T51" fmla="*/ 211 h 854"/>
              <a:gd name="T52" fmla="*/ 834 w 939"/>
              <a:gd name="T53" fmla="*/ 128 h 854"/>
              <a:gd name="T54" fmla="*/ 811 w 939"/>
              <a:gd name="T55" fmla="*/ 105 h 854"/>
              <a:gd name="T56" fmla="*/ 723 w 939"/>
              <a:gd name="T57" fmla="*/ 199 h 854"/>
              <a:gd name="T58" fmla="*/ 728 w 939"/>
              <a:gd name="T59" fmla="*/ 211 h 854"/>
              <a:gd name="T60" fmla="*/ 788 w 939"/>
              <a:gd name="T61" fmla="*/ 240 h 854"/>
              <a:gd name="T62" fmla="*/ 922 w 939"/>
              <a:gd name="T63" fmla="*/ 257 h 854"/>
              <a:gd name="T64" fmla="*/ 922 w 939"/>
              <a:gd name="T65" fmla="*/ 224 h 854"/>
              <a:gd name="T66" fmla="*/ 788 w 939"/>
              <a:gd name="T67" fmla="*/ 240 h 854"/>
              <a:gd name="T68" fmla="*/ 788 w 939"/>
              <a:gd name="T69" fmla="*/ 240 h 854"/>
              <a:gd name="T70" fmla="*/ 716 w 939"/>
              <a:gd name="T71" fmla="*/ 17 h 854"/>
              <a:gd name="T72" fmla="*/ 682 w 939"/>
              <a:gd name="T73" fmla="*/ 17 h 854"/>
              <a:gd name="T74" fmla="*/ 699 w 939"/>
              <a:gd name="T75" fmla="*/ 151 h 854"/>
              <a:gd name="T76" fmla="*/ 716 w 939"/>
              <a:gd name="T77" fmla="*/ 134 h 8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39" h="854">
                <a:moveTo>
                  <a:pt x="269" y="854"/>
                </a:moveTo>
                <a:cubicBezTo>
                  <a:pt x="184" y="854"/>
                  <a:pt x="161" y="674"/>
                  <a:pt x="161" y="568"/>
                </a:cubicBezTo>
                <a:cubicBezTo>
                  <a:pt x="161" y="548"/>
                  <a:pt x="151" y="520"/>
                  <a:pt x="141" y="491"/>
                </a:cubicBezTo>
                <a:cubicBezTo>
                  <a:pt x="129" y="458"/>
                  <a:pt x="115" y="420"/>
                  <a:pt x="111" y="380"/>
                </a:cubicBezTo>
                <a:cubicBezTo>
                  <a:pt x="145" y="378"/>
                  <a:pt x="145" y="378"/>
                  <a:pt x="145" y="378"/>
                </a:cubicBezTo>
                <a:cubicBezTo>
                  <a:pt x="148" y="413"/>
                  <a:pt x="160" y="447"/>
                  <a:pt x="172" y="480"/>
                </a:cubicBezTo>
                <a:cubicBezTo>
                  <a:pt x="184" y="512"/>
                  <a:pt x="195" y="542"/>
                  <a:pt x="195" y="568"/>
                </a:cubicBezTo>
                <a:cubicBezTo>
                  <a:pt x="195" y="707"/>
                  <a:pt x="228" y="821"/>
                  <a:pt x="269" y="821"/>
                </a:cubicBezTo>
                <a:cubicBezTo>
                  <a:pt x="299" y="821"/>
                  <a:pt x="312" y="781"/>
                  <a:pt x="328" y="719"/>
                </a:cubicBezTo>
                <a:cubicBezTo>
                  <a:pt x="344" y="658"/>
                  <a:pt x="363" y="589"/>
                  <a:pt x="424" y="589"/>
                </a:cubicBezTo>
                <a:cubicBezTo>
                  <a:pt x="484" y="589"/>
                  <a:pt x="498" y="654"/>
                  <a:pt x="511" y="711"/>
                </a:cubicBezTo>
                <a:cubicBezTo>
                  <a:pt x="526" y="777"/>
                  <a:pt x="539" y="820"/>
                  <a:pt x="580" y="820"/>
                </a:cubicBezTo>
                <a:cubicBezTo>
                  <a:pt x="623" y="820"/>
                  <a:pt x="654" y="714"/>
                  <a:pt x="654" y="568"/>
                </a:cubicBezTo>
                <a:cubicBezTo>
                  <a:pt x="654" y="543"/>
                  <a:pt x="664" y="513"/>
                  <a:pt x="676" y="481"/>
                </a:cubicBezTo>
                <a:cubicBezTo>
                  <a:pt x="698" y="419"/>
                  <a:pt x="723" y="348"/>
                  <a:pt x="679" y="289"/>
                </a:cubicBezTo>
                <a:cubicBezTo>
                  <a:pt x="623" y="214"/>
                  <a:pt x="579" y="229"/>
                  <a:pt x="517" y="249"/>
                </a:cubicBezTo>
                <a:cubicBezTo>
                  <a:pt x="487" y="259"/>
                  <a:pt x="456" y="269"/>
                  <a:pt x="422" y="269"/>
                </a:cubicBezTo>
                <a:cubicBezTo>
                  <a:pt x="394" y="269"/>
                  <a:pt x="369" y="263"/>
                  <a:pt x="345" y="255"/>
                </a:cubicBezTo>
                <a:cubicBezTo>
                  <a:pt x="355" y="223"/>
                  <a:pt x="355" y="223"/>
                  <a:pt x="355" y="223"/>
                </a:cubicBezTo>
                <a:cubicBezTo>
                  <a:pt x="376" y="230"/>
                  <a:pt x="399" y="236"/>
                  <a:pt x="422" y="236"/>
                </a:cubicBezTo>
                <a:cubicBezTo>
                  <a:pt x="451" y="236"/>
                  <a:pt x="479" y="226"/>
                  <a:pt x="506" y="217"/>
                </a:cubicBezTo>
                <a:cubicBezTo>
                  <a:pt x="567" y="197"/>
                  <a:pt x="636" y="175"/>
                  <a:pt x="706" y="269"/>
                </a:cubicBezTo>
                <a:cubicBezTo>
                  <a:pt x="761" y="343"/>
                  <a:pt x="731" y="426"/>
                  <a:pt x="707" y="492"/>
                </a:cubicBezTo>
                <a:cubicBezTo>
                  <a:pt x="697" y="521"/>
                  <a:pt x="688" y="548"/>
                  <a:pt x="688" y="568"/>
                </a:cubicBezTo>
                <a:cubicBezTo>
                  <a:pt x="688" y="635"/>
                  <a:pt x="680" y="853"/>
                  <a:pt x="580" y="853"/>
                </a:cubicBezTo>
                <a:cubicBezTo>
                  <a:pt x="509" y="853"/>
                  <a:pt x="492" y="779"/>
                  <a:pt x="478" y="719"/>
                </a:cubicBezTo>
                <a:cubicBezTo>
                  <a:pt x="465" y="659"/>
                  <a:pt x="455" y="623"/>
                  <a:pt x="424" y="623"/>
                </a:cubicBezTo>
                <a:cubicBezTo>
                  <a:pt x="391" y="623"/>
                  <a:pt x="377" y="665"/>
                  <a:pt x="360" y="728"/>
                </a:cubicBezTo>
                <a:cubicBezTo>
                  <a:pt x="345" y="787"/>
                  <a:pt x="327" y="854"/>
                  <a:pt x="269" y="854"/>
                </a:cubicBezTo>
                <a:close/>
                <a:moveTo>
                  <a:pt x="269" y="854"/>
                </a:moveTo>
                <a:cubicBezTo>
                  <a:pt x="269" y="854"/>
                  <a:pt x="269" y="854"/>
                  <a:pt x="269" y="854"/>
                </a:cubicBezTo>
                <a:moveTo>
                  <a:pt x="187" y="429"/>
                </a:moveTo>
                <a:cubicBezTo>
                  <a:pt x="185" y="429"/>
                  <a:pt x="183" y="428"/>
                  <a:pt x="181" y="427"/>
                </a:cubicBezTo>
                <a:cubicBezTo>
                  <a:pt x="173" y="424"/>
                  <a:pt x="0" y="350"/>
                  <a:pt x="0" y="203"/>
                </a:cubicBezTo>
                <a:cubicBezTo>
                  <a:pt x="0" y="146"/>
                  <a:pt x="46" y="100"/>
                  <a:pt x="103" y="100"/>
                </a:cubicBezTo>
                <a:cubicBezTo>
                  <a:pt x="137" y="100"/>
                  <a:pt x="168" y="117"/>
                  <a:pt x="187" y="143"/>
                </a:cubicBezTo>
                <a:cubicBezTo>
                  <a:pt x="206" y="117"/>
                  <a:pt x="236" y="100"/>
                  <a:pt x="270" y="100"/>
                </a:cubicBezTo>
                <a:cubicBezTo>
                  <a:pt x="327" y="100"/>
                  <a:pt x="373" y="146"/>
                  <a:pt x="373" y="202"/>
                </a:cubicBezTo>
                <a:cubicBezTo>
                  <a:pt x="373" y="352"/>
                  <a:pt x="201" y="424"/>
                  <a:pt x="194" y="427"/>
                </a:cubicBezTo>
                <a:cubicBezTo>
                  <a:pt x="192" y="428"/>
                  <a:pt x="190" y="429"/>
                  <a:pt x="187" y="429"/>
                </a:cubicBezTo>
                <a:close/>
                <a:moveTo>
                  <a:pt x="103" y="134"/>
                </a:moveTo>
                <a:cubicBezTo>
                  <a:pt x="65" y="134"/>
                  <a:pt x="34" y="165"/>
                  <a:pt x="34" y="203"/>
                </a:cubicBezTo>
                <a:cubicBezTo>
                  <a:pt x="34" y="314"/>
                  <a:pt x="158" y="379"/>
                  <a:pt x="187" y="393"/>
                </a:cubicBezTo>
                <a:cubicBezTo>
                  <a:pt x="217" y="380"/>
                  <a:pt x="339" y="315"/>
                  <a:pt x="339" y="202"/>
                </a:cubicBezTo>
                <a:cubicBezTo>
                  <a:pt x="339" y="164"/>
                  <a:pt x="309" y="134"/>
                  <a:pt x="270" y="134"/>
                </a:cubicBezTo>
                <a:cubicBezTo>
                  <a:pt x="239" y="134"/>
                  <a:pt x="211" y="156"/>
                  <a:pt x="204" y="187"/>
                </a:cubicBezTo>
                <a:cubicBezTo>
                  <a:pt x="202" y="195"/>
                  <a:pt x="195" y="200"/>
                  <a:pt x="187" y="200"/>
                </a:cubicBezTo>
                <a:cubicBezTo>
                  <a:pt x="179" y="200"/>
                  <a:pt x="173" y="195"/>
                  <a:pt x="171" y="187"/>
                </a:cubicBezTo>
                <a:cubicBezTo>
                  <a:pt x="163" y="156"/>
                  <a:pt x="136" y="134"/>
                  <a:pt x="103" y="134"/>
                </a:cubicBezTo>
                <a:close/>
                <a:moveTo>
                  <a:pt x="103" y="134"/>
                </a:moveTo>
                <a:cubicBezTo>
                  <a:pt x="103" y="134"/>
                  <a:pt x="103" y="134"/>
                  <a:pt x="103" y="134"/>
                </a:cubicBezTo>
                <a:moveTo>
                  <a:pt x="728" y="211"/>
                </a:moveTo>
                <a:cubicBezTo>
                  <a:pt x="735" y="217"/>
                  <a:pt x="745" y="217"/>
                  <a:pt x="752" y="211"/>
                </a:cubicBezTo>
                <a:cubicBezTo>
                  <a:pt x="834" y="128"/>
                  <a:pt x="834" y="128"/>
                  <a:pt x="834" y="128"/>
                </a:cubicBezTo>
                <a:cubicBezTo>
                  <a:pt x="841" y="122"/>
                  <a:pt x="841" y="111"/>
                  <a:pt x="834" y="105"/>
                </a:cubicBezTo>
                <a:cubicBezTo>
                  <a:pt x="828" y="98"/>
                  <a:pt x="817" y="98"/>
                  <a:pt x="811" y="105"/>
                </a:cubicBezTo>
                <a:cubicBezTo>
                  <a:pt x="728" y="187"/>
                  <a:pt x="728" y="187"/>
                  <a:pt x="728" y="187"/>
                </a:cubicBezTo>
                <a:cubicBezTo>
                  <a:pt x="725" y="190"/>
                  <a:pt x="723" y="195"/>
                  <a:pt x="723" y="199"/>
                </a:cubicBezTo>
                <a:cubicBezTo>
                  <a:pt x="723" y="203"/>
                  <a:pt x="725" y="208"/>
                  <a:pt x="728" y="211"/>
                </a:cubicBezTo>
                <a:close/>
                <a:moveTo>
                  <a:pt x="728" y="211"/>
                </a:moveTo>
                <a:cubicBezTo>
                  <a:pt x="728" y="211"/>
                  <a:pt x="728" y="211"/>
                  <a:pt x="728" y="211"/>
                </a:cubicBezTo>
                <a:moveTo>
                  <a:pt x="788" y="240"/>
                </a:moveTo>
                <a:cubicBezTo>
                  <a:pt x="788" y="250"/>
                  <a:pt x="796" y="257"/>
                  <a:pt x="805" y="257"/>
                </a:cubicBezTo>
                <a:cubicBezTo>
                  <a:pt x="922" y="257"/>
                  <a:pt x="922" y="257"/>
                  <a:pt x="922" y="257"/>
                </a:cubicBezTo>
                <a:cubicBezTo>
                  <a:pt x="931" y="257"/>
                  <a:pt x="939" y="250"/>
                  <a:pt x="939" y="240"/>
                </a:cubicBezTo>
                <a:cubicBezTo>
                  <a:pt x="939" y="231"/>
                  <a:pt x="931" y="224"/>
                  <a:pt x="922" y="224"/>
                </a:cubicBezTo>
                <a:cubicBezTo>
                  <a:pt x="805" y="224"/>
                  <a:pt x="805" y="224"/>
                  <a:pt x="805" y="224"/>
                </a:cubicBezTo>
                <a:cubicBezTo>
                  <a:pt x="796" y="224"/>
                  <a:pt x="788" y="231"/>
                  <a:pt x="788" y="240"/>
                </a:cubicBezTo>
                <a:close/>
                <a:moveTo>
                  <a:pt x="788" y="240"/>
                </a:moveTo>
                <a:cubicBezTo>
                  <a:pt x="788" y="240"/>
                  <a:pt x="788" y="240"/>
                  <a:pt x="788" y="240"/>
                </a:cubicBezTo>
                <a:moveTo>
                  <a:pt x="716" y="134"/>
                </a:moveTo>
                <a:cubicBezTo>
                  <a:pt x="716" y="17"/>
                  <a:pt x="716" y="17"/>
                  <a:pt x="716" y="17"/>
                </a:cubicBezTo>
                <a:cubicBezTo>
                  <a:pt x="716" y="8"/>
                  <a:pt x="708" y="0"/>
                  <a:pt x="699" y="0"/>
                </a:cubicBezTo>
                <a:cubicBezTo>
                  <a:pt x="690" y="0"/>
                  <a:pt x="682" y="8"/>
                  <a:pt x="682" y="17"/>
                </a:cubicBezTo>
                <a:cubicBezTo>
                  <a:pt x="682" y="134"/>
                  <a:pt x="682" y="134"/>
                  <a:pt x="682" y="134"/>
                </a:cubicBezTo>
                <a:cubicBezTo>
                  <a:pt x="682" y="143"/>
                  <a:pt x="690" y="151"/>
                  <a:pt x="699" y="151"/>
                </a:cubicBezTo>
                <a:cubicBezTo>
                  <a:pt x="708" y="151"/>
                  <a:pt x="716" y="143"/>
                  <a:pt x="716" y="134"/>
                </a:cubicBezTo>
                <a:close/>
                <a:moveTo>
                  <a:pt x="716" y="134"/>
                </a:moveTo>
                <a:cubicBezTo>
                  <a:pt x="716" y="134"/>
                  <a:pt x="716" y="134"/>
                  <a:pt x="716" y="13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20527963" y="9598026"/>
            <a:ext cx="307976" cy="663576"/>
          </a:xfrm>
          <a:custGeom>
            <a:avLst/>
            <a:gdLst>
              <a:gd name="T0" fmla="*/ 238 w 444"/>
              <a:gd name="T1" fmla="*/ 212 h 959"/>
              <a:gd name="T2" fmla="*/ 238 w 444"/>
              <a:gd name="T3" fmla="*/ 16 h 959"/>
              <a:gd name="T4" fmla="*/ 222 w 444"/>
              <a:gd name="T5" fmla="*/ 0 h 959"/>
              <a:gd name="T6" fmla="*/ 205 w 444"/>
              <a:gd name="T7" fmla="*/ 16 h 959"/>
              <a:gd name="T8" fmla="*/ 205 w 444"/>
              <a:gd name="T9" fmla="*/ 212 h 959"/>
              <a:gd name="T10" fmla="*/ 0 w 444"/>
              <a:gd name="T11" fmla="*/ 432 h 959"/>
              <a:gd name="T12" fmla="*/ 0 w 444"/>
              <a:gd name="T13" fmla="*/ 738 h 959"/>
              <a:gd name="T14" fmla="*/ 222 w 444"/>
              <a:gd name="T15" fmla="*/ 959 h 959"/>
              <a:gd name="T16" fmla="*/ 443 w 444"/>
              <a:gd name="T17" fmla="*/ 738 h 959"/>
              <a:gd name="T18" fmla="*/ 443 w 444"/>
              <a:gd name="T19" fmla="*/ 432 h 959"/>
              <a:gd name="T20" fmla="*/ 238 w 444"/>
              <a:gd name="T21" fmla="*/ 212 h 959"/>
              <a:gd name="T22" fmla="*/ 410 w 444"/>
              <a:gd name="T23" fmla="*/ 738 h 959"/>
              <a:gd name="T24" fmla="*/ 222 w 444"/>
              <a:gd name="T25" fmla="*/ 926 h 959"/>
              <a:gd name="T26" fmla="*/ 33 w 444"/>
              <a:gd name="T27" fmla="*/ 738 h 959"/>
              <a:gd name="T28" fmla="*/ 33 w 444"/>
              <a:gd name="T29" fmla="*/ 432 h 959"/>
              <a:gd name="T30" fmla="*/ 222 w 444"/>
              <a:gd name="T31" fmla="*/ 244 h 959"/>
              <a:gd name="T32" fmla="*/ 410 w 444"/>
              <a:gd name="T33" fmla="*/ 432 h 959"/>
              <a:gd name="T34" fmla="*/ 410 w 444"/>
              <a:gd name="T35" fmla="*/ 738 h 959"/>
              <a:gd name="T36" fmla="*/ 410 w 444"/>
              <a:gd name="T37" fmla="*/ 738 h 959"/>
              <a:gd name="T38" fmla="*/ 410 w 444"/>
              <a:gd name="T39" fmla="*/ 738 h 959"/>
              <a:gd name="T40" fmla="*/ 222 w 444"/>
              <a:gd name="T41" fmla="*/ 322 h 959"/>
              <a:gd name="T42" fmla="*/ 184 w 444"/>
              <a:gd name="T43" fmla="*/ 361 h 959"/>
              <a:gd name="T44" fmla="*/ 184 w 444"/>
              <a:gd name="T45" fmla="*/ 468 h 959"/>
              <a:gd name="T46" fmla="*/ 222 w 444"/>
              <a:gd name="T47" fmla="*/ 506 h 959"/>
              <a:gd name="T48" fmla="*/ 260 w 444"/>
              <a:gd name="T49" fmla="*/ 468 h 959"/>
              <a:gd name="T50" fmla="*/ 260 w 444"/>
              <a:gd name="T51" fmla="*/ 361 h 959"/>
              <a:gd name="T52" fmla="*/ 222 w 444"/>
              <a:gd name="T53" fmla="*/ 322 h 959"/>
              <a:gd name="T54" fmla="*/ 226 w 444"/>
              <a:gd name="T55" fmla="*/ 468 h 959"/>
              <a:gd name="T56" fmla="*/ 217 w 444"/>
              <a:gd name="T57" fmla="*/ 468 h 959"/>
              <a:gd name="T58" fmla="*/ 217 w 444"/>
              <a:gd name="T59" fmla="*/ 361 h 959"/>
              <a:gd name="T60" fmla="*/ 222 w 444"/>
              <a:gd name="T61" fmla="*/ 356 h 959"/>
              <a:gd name="T62" fmla="*/ 226 w 444"/>
              <a:gd name="T63" fmla="*/ 361 h 959"/>
              <a:gd name="T64" fmla="*/ 226 w 444"/>
              <a:gd name="T65" fmla="*/ 468 h 959"/>
              <a:gd name="T66" fmla="*/ 226 w 444"/>
              <a:gd name="T67" fmla="*/ 468 h 959"/>
              <a:gd name="T68" fmla="*/ 226 w 444"/>
              <a:gd name="T69" fmla="*/ 468 h 9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44" h="959">
                <a:moveTo>
                  <a:pt x="238" y="212"/>
                </a:moveTo>
                <a:cubicBezTo>
                  <a:pt x="238" y="16"/>
                  <a:pt x="238" y="16"/>
                  <a:pt x="238" y="16"/>
                </a:cubicBezTo>
                <a:cubicBezTo>
                  <a:pt x="238" y="7"/>
                  <a:pt x="231" y="0"/>
                  <a:pt x="222" y="0"/>
                </a:cubicBezTo>
                <a:cubicBezTo>
                  <a:pt x="212" y="0"/>
                  <a:pt x="205" y="7"/>
                  <a:pt x="205" y="16"/>
                </a:cubicBezTo>
                <a:cubicBezTo>
                  <a:pt x="205" y="212"/>
                  <a:pt x="205" y="212"/>
                  <a:pt x="205" y="212"/>
                </a:cubicBezTo>
                <a:cubicBezTo>
                  <a:pt x="90" y="221"/>
                  <a:pt x="0" y="315"/>
                  <a:pt x="0" y="432"/>
                </a:cubicBezTo>
                <a:cubicBezTo>
                  <a:pt x="0" y="738"/>
                  <a:pt x="0" y="738"/>
                  <a:pt x="0" y="738"/>
                </a:cubicBezTo>
                <a:cubicBezTo>
                  <a:pt x="0" y="860"/>
                  <a:pt x="99" y="959"/>
                  <a:pt x="222" y="959"/>
                </a:cubicBezTo>
                <a:cubicBezTo>
                  <a:pt x="344" y="959"/>
                  <a:pt x="443" y="860"/>
                  <a:pt x="443" y="738"/>
                </a:cubicBezTo>
                <a:cubicBezTo>
                  <a:pt x="443" y="432"/>
                  <a:pt x="443" y="432"/>
                  <a:pt x="443" y="432"/>
                </a:cubicBezTo>
                <a:cubicBezTo>
                  <a:pt x="444" y="315"/>
                  <a:pt x="353" y="221"/>
                  <a:pt x="238" y="212"/>
                </a:cubicBezTo>
                <a:close/>
                <a:moveTo>
                  <a:pt x="410" y="738"/>
                </a:moveTo>
                <a:cubicBezTo>
                  <a:pt x="410" y="842"/>
                  <a:pt x="326" y="926"/>
                  <a:pt x="222" y="926"/>
                </a:cubicBezTo>
                <a:cubicBezTo>
                  <a:pt x="118" y="926"/>
                  <a:pt x="33" y="842"/>
                  <a:pt x="33" y="738"/>
                </a:cubicBezTo>
                <a:cubicBezTo>
                  <a:pt x="33" y="432"/>
                  <a:pt x="33" y="432"/>
                  <a:pt x="33" y="432"/>
                </a:cubicBezTo>
                <a:cubicBezTo>
                  <a:pt x="33" y="328"/>
                  <a:pt x="118" y="244"/>
                  <a:pt x="222" y="244"/>
                </a:cubicBezTo>
                <a:cubicBezTo>
                  <a:pt x="326" y="244"/>
                  <a:pt x="410" y="328"/>
                  <a:pt x="410" y="432"/>
                </a:cubicBezTo>
                <a:lnTo>
                  <a:pt x="410" y="738"/>
                </a:lnTo>
                <a:close/>
                <a:moveTo>
                  <a:pt x="410" y="738"/>
                </a:moveTo>
                <a:cubicBezTo>
                  <a:pt x="410" y="738"/>
                  <a:pt x="410" y="738"/>
                  <a:pt x="410" y="738"/>
                </a:cubicBezTo>
                <a:moveTo>
                  <a:pt x="222" y="322"/>
                </a:moveTo>
                <a:cubicBezTo>
                  <a:pt x="201" y="322"/>
                  <a:pt x="184" y="340"/>
                  <a:pt x="184" y="361"/>
                </a:cubicBezTo>
                <a:cubicBezTo>
                  <a:pt x="184" y="468"/>
                  <a:pt x="184" y="468"/>
                  <a:pt x="184" y="468"/>
                </a:cubicBezTo>
                <a:cubicBezTo>
                  <a:pt x="184" y="489"/>
                  <a:pt x="201" y="506"/>
                  <a:pt x="222" y="506"/>
                </a:cubicBezTo>
                <a:cubicBezTo>
                  <a:pt x="243" y="506"/>
                  <a:pt x="260" y="489"/>
                  <a:pt x="260" y="468"/>
                </a:cubicBezTo>
                <a:cubicBezTo>
                  <a:pt x="260" y="361"/>
                  <a:pt x="260" y="361"/>
                  <a:pt x="260" y="361"/>
                </a:cubicBezTo>
                <a:cubicBezTo>
                  <a:pt x="260" y="340"/>
                  <a:pt x="243" y="322"/>
                  <a:pt x="222" y="322"/>
                </a:cubicBezTo>
                <a:close/>
                <a:moveTo>
                  <a:pt x="226" y="468"/>
                </a:moveTo>
                <a:cubicBezTo>
                  <a:pt x="226" y="473"/>
                  <a:pt x="217" y="473"/>
                  <a:pt x="217" y="468"/>
                </a:cubicBezTo>
                <a:cubicBezTo>
                  <a:pt x="217" y="361"/>
                  <a:pt x="217" y="361"/>
                  <a:pt x="217" y="361"/>
                </a:cubicBezTo>
                <a:cubicBezTo>
                  <a:pt x="217" y="358"/>
                  <a:pt x="219" y="356"/>
                  <a:pt x="222" y="356"/>
                </a:cubicBezTo>
                <a:cubicBezTo>
                  <a:pt x="224" y="356"/>
                  <a:pt x="226" y="358"/>
                  <a:pt x="226" y="361"/>
                </a:cubicBezTo>
                <a:lnTo>
                  <a:pt x="226" y="468"/>
                </a:lnTo>
                <a:close/>
                <a:moveTo>
                  <a:pt x="226" y="468"/>
                </a:moveTo>
                <a:cubicBezTo>
                  <a:pt x="226" y="468"/>
                  <a:pt x="226" y="468"/>
                  <a:pt x="226" y="4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18934113" y="3451226"/>
            <a:ext cx="409576" cy="660400"/>
          </a:xfrm>
          <a:custGeom>
            <a:avLst/>
            <a:gdLst>
              <a:gd name="T0" fmla="*/ 100 w 593"/>
              <a:gd name="T1" fmla="*/ 90 h 954"/>
              <a:gd name="T2" fmla="*/ 138 w 593"/>
              <a:gd name="T3" fmla="*/ 480 h 954"/>
              <a:gd name="T4" fmla="*/ 155 w 593"/>
              <a:gd name="T5" fmla="*/ 495 h 954"/>
              <a:gd name="T6" fmla="*/ 462 w 593"/>
              <a:gd name="T7" fmla="*/ 495 h 954"/>
              <a:gd name="T8" fmla="*/ 479 w 593"/>
              <a:gd name="T9" fmla="*/ 480 h 954"/>
              <a:gd name="T10" fmla="*/ 517 w 593"/>
              <a:gd name="T11" fmla="*/ 93 h 954"/>
              <a:gd name="T12" fmla="*/ 508 w 593"/>
              <a:gd name="T13" fmla="*/ 52 h 954"/>
              <a:gd name="T14" fmla="*/ 309 w 593"/>
              <a:gd name="T15" fmla="*/ 0 h 954"/>
              <a:gd name="T16" fmla="*/ 110 w 593"/>
              <a:gd name="T17" fmla="*/ 52 h 954"/>
              <a:gd name="T18" fmla="*/ 100 w 593"/>
              <a:gd name="T19" fmla="*/ 90 h 954"/>
              <a:gd name="T20" fmla="*/ 138 w 593"/>
              <a:gd name="T21" fmla="*/ 71 h 954"/>
              <a:gd name="T22" fmla="*/ 309 w 593"/>
              <a:gd name="T23" fmla="*/ 34 h 954"/>
              <a:gd name="T24" fmla="*/ 480 w 593"/>
              <a:gd name="T25" fmla="*/ 71 h 954"/>
              <a:gd name="T26" fmla="*/ 484 w 593"/>
              <a:gd name="T27" fmla="*/ 86 h 954"/>
              <a:gd name="T28" fmla="*/ 447 w 593"/>
              <a:gd name="T29" fmla="*/ 461 h 954"/>
              <a:gd name="T30" fmla="*/ 170 w 593"/>
              <a:gd name="T31" fmla="*/ 461 h 954"/>
              <a:gd name="T32" fmla="*/ 133 w 593"/>
              <a:gd name="T33" fmla="*/ 84 h 954"/>
              <a:gd name="T34" fmla="*/ 138 w 593"/>
              <a:gd name="T35" fmla="*/ 71 h 954"/>
              <a:gd name="T36" fmla="*/ 138 w 593"/>
              <a:gd name="T37" fmla="*/ 71 h 954"/>
              <a:gd name="T38" fmla="*/ 138 w 593"/>
              <a:gd name="T39" fmla="*/ 71 h 954"/>
              <a:gd name="T40" fmla="*/ 500 w 593"/>
              <a:gd name="T41" fmla="*/ 545 h 954"/>
              <a:gd name="T42" fmla="*/ 117 w 593"/>
              <a:gd name="T43" fmla="*/ 545 h 954"/>
              <a:gd name="T44" fmla="*/ 25 w 593"/>
              <a:gd name="T45" fmla="*/ 665 h 954"/>
              <a:gd name="T46" fmla="*/ 25 w 593"/>
              <a:gd name="T47" fmla="*/ 670 h 954"/>
              <a:gd name="T48" fmla="*/ 79 w 593"/>
              <a:gd name="T49" fmla="*/ 724 h 954"/>
              <a:gd name="T50" fmla="*/ 292 w 593"/>
              <a:gd name="T51" fmla="*/ 724 h 954"/>
              <a:gd name="T52" fmla="*/ 292 w 593"/>
              <a:gd name="T53" fmla="*/ 846 h 954"/>
              <a:gd name="T54" fmla="*/ 98 w 593"/>
              <a:gd name="T55" fmla="*/ 937 h 954"/>
              <a:gd name="T56" fmla="*/ 115 w 593"/>
              <a:gd name="T57" fmla="*/ 954 h 954"/>
              <a:gd name="T58" fmla="*/ 500 w 593"/>
              <a:gd name="T59" fmla="*/ 954 h 954"/>
              <a:gd name="T60" fmla="*/ 517 w 593"/>
              <a:gd name="T61" fmla="*/ 937 h 954"/>
              <a:gd name="T62" fmla="*/ 516 w 593"/>
              <a:gd name="T63" fmla="*/ 931 h 954"/>
              <a:gd name="T64" fmla="*/ 325 w 593"/>
              <a:gd name="T65" fmla="*/ 846 h 954"/>
              <a:gd name="T66" fmla="*/ 325 w 593"/>
              <a:gd name="T67" fmla="*/ 724 h 954"/>
              <a:gd name="T68" fmla="*/ 538 w 593"/>
              <a:gd name="T69" fmla="*/ 724 h 954"/>
              <a:gd name="T70" fmla="*/ 592 w 593"/>
              <a:gd name="T71" fmla="*/ 666 h 954"/>
              <a:gd name="T72" fmla="*/ 500 w 593"/>
              <a:gd name="T73" fmla="*/ 545 h 954"/>
              <a:gd name="T74" fmla="*/ 141 w 593"/>
              <a:gd name="T75" fmla="*/ 921 h 954"/>
              <a:gd name="T76" fmla="*/ 307 w 593"/>
              <a:gd name="T77" fmla="*/ 879 h 954"/>
              <a:gd name="T78" fmla="*/ 473 w 593"/>
              <a:gd name="T79" fmla="*/ 921 h 954"/>
              <a:gd name="T80" fmla="*/ 141 w 593"/>
              <a:gd name="T81" fmla="*/ 921 h 954"/>
              <a:gd name="T82" fmla="*/ 538 w 593"/>
              <a:gd name="T83" fmla="*/ 690 h 954"/>
              <a:gd name="T84" fmla="*/ 79 w 593"/>
              <a:gd name="T85" fmla="*/ 690 h 954"/>
              <a:gd name="T86" fmla="*/ 58 w 593"/>
              <a:gd name="T87" fmla="*/ 672 h 954"/>
              <a:gd name="T88" fmla="*/ 117 w 593"/>
              <a:gd name="T89" fmla="*/ 579 h 954"/>
              <a:gd name="T90" fmla="*/ 500 w 593"/>
              <a:gd name="T91" fmla="*/ 579 h 954"/>
              <a:gd name="T92" fmla="*/ 559 w 593"/>
              <a:gd name="T93" fmla="*/ 670 h 954"/>
              <a:gd name="T94" fmla="*/ 538 w 593"/>
              <a:gd name="T95" fmla="*/ 690 h 954"/>
              <a:gd name="T96" fmla="*/ 538 w 593"/>
              <a:gd name="T97" fmla="*/ 690 h 954"/>
              <a:gd name="T98" fmla="*/ 538 w 593"/>
              <a:gd name="T99" fmla="*/ 690 h 954"/>
              <a:gd name="T100" fmla="*/ 34 w 593"/>
              <a:gd name="T101" fmla="*/ 477 h 954"/>
              <a:gd name="T102" fmla="*/ 34 w 593"/>
              <a:gd name="T103" fmla="*/ 268 h 954"/>
              <a:gd name="T104" fmla="*/ 17 w 593"/>
              <a:gd name="T105" fmla="*/ 252 h 954"/>
              <a:gd name="T106" fmla="*/ 0 w 593"/>
              <a:gd name="T107" fmla="*/ 268 h 954"/>
              <a:gd name="T108" fmla="*/ 0 w 593"/>
              <a:gd name="T109" fmla="*/ 477 h 954"/>
              <a:gd name="T110" fmla="*/ 17 w 593"/>
              <a:gd name="T111" fmla="*/ 494 h 954"/>
              <a:gd name="T112" fmla="*/ 34 w 593"/>
              <a:gd name="T113" fmla="*/ 477 h 954"/>
              <a:gd name="T114" fmla="*/ 34 w 593"/>
              <a:gd name="T115" fmla="*/ 477 h 954"/>
              <a:gd name="T116" fmla="*/ 34 w 593"/>
              <a:gd name="T117" fmla="*/ 477 h 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93" h="954">
                <a:moveTo>
                  <a:pt x="100" y="90"/>
                </a:moveTo>
                <a:cubicBezTo>
                  <a:pt x="138" y="480"/>
                  <a:pt x="138" y="480"/>
                  <a:pt x="138" y="480"/>
                </a:cubicBezTo>
                <a:cubicBezTo>
                  <a:pt x="139" y="488"/>
                  <a:pt x="146" y="495"/>
                  <a:pt x="155" y="495"/>
                </a:cubicBezTo>
                <a:cubicBezTo>
                  <a:pt x="462" y="495"/>
                  <a:pt x="462" y="495"/>
                  <a:pt x="462" y="495"/>
                </a:cubicBezTo>
                <a:cubicBezTo>
                  <a:pt x="471" y="495"/>
                  <a:pt x="478" y="488"/>
                  <a:pt x="479" y="480"/>
                </a:cubicBezTo>
                <a:cubicBezTo>
                  <a:pt x="517" y="93"/>
                  <a:pt x="517" y="93"/>
                  <a:pt x="517" y="93"/>
                </a:cubicBezTo>
                <a:cubicBezTo>
                  <a:pt x="517" y="91"/>
                  <a:pt x="522" y="72"/>
                  <a:pt x="508" y="52"/>
                </a:cubicBezTo>
                <a:cubicBezTo>
                  <a:pt x="482" y="18"/>
                  <a:pt x="415" y="0"/>
                  <a:pt x="309" y="0"/>
                </a:cubicBezTo>
                <a:cubicBezTo>
                  <a:pt x="202" y="0"/>
                  <a:pt x="135" y="18"/>
                  <a:pt x="110" y="52"/>
                </a:cubicBezTo>
                <a:cubicBezTo>
                  <a:pt x="95" y="72"/>
                  <a:pt x="99" y="90"/>
                  <a:pt x="100" y="90"/>
                </a:cubicBezTo>
                <a:close/>
                <a:moveTo>
                  <a:pt x="138" y="71"/>
                </a:moveTo>
                <a:cubicBezTo>
                  <a:pt x="147" y="59"/>
                  <a:pt x="181" y="34"/>
                  <a:pt x="309" y="34"/>
                </a:cubicBezTo>
                <a:cubicBezTo>
                  <a:pt x="436" y="34"/>
                  <a:pt x="470" y="59"/>
                  <a:pt x="480" y="71"/>
                </a:cubicBezTo>
                <a:cubicBezTo>
                  <a:pt x="485" y="78"/>
                  <a:pt x="485" y="83"/>
                  <a:pt x="484" y="86"/>
                </a:cubicBezTo>
                <a:cubicBezTo>
                  <a:pt x="447" y="461"/>
                  <a:pt x="447" y="461"/>
                  <a:pt x="447" y="461"/>
                </a:cubicBezTo>
                <a:cubicBezTo>
                  <a:pt x="170" y="461"/>
                  <a:pt x="170" y="461"/>
                  <a:pt x="170" y="461"/>
                </a:cubicBezTo>
                <a:cubicBezTo>
                  <a:pt x="133" y="84"/>
                  <a:pt x="133" y="84"/>
                  <a:pt x="133" y="84"/>
                </a:cubicBezTo>
                <a:cubicBezTo>
                  <a:pt x="133" y="83"/>
                  <a:pt x="132" y="78"/>
                  <a:pt x="138" y="71"/>
                </a:cubicBezTo>
                <a:close/>
                <a:moveTo>
                  <a:pt x="138" y="71"/>
                </a:moveTo>
                <a:cubicBezTo>
                  <a:pt x="138" y="71"/>
                  <a:pt x="138" y="71"/>
                  <a:pt x="138" y="71"/>
                </a:cubicBezTo>
                <a:moveTo>
                  <a:pt x="500" y="545"/>
                </a:moveTo>
                <a:cubicBezTo>
                  <a:pt x="117" y="545"/>
                  <a:pt x="117" y="545"/>
                  <a:pt x="117" y="545"/>
                </a:cubicBezTo>
                <a:cubicBezTo>
                  <a:pt x="60" y="545"/>
                  <a:pt x="31" y="645"/>
                  <a:pt x="25" y="665"/>
                </a:cubicBezTo>
                <a:cubicBezTo>
                  <a:pt x="25" y="667"/>
                  <a:pt x="25" y="668"/>
                  <a:pt x="25" y="670"/>
                </a:cubicBezTo>
                <a:cubicBezTo>
                  <a:pt x="25" y="699"/>
                  <a:pt x="49" y="724"/>
                  <a:pt x="79" y="724"/>
                </a:cubicBezTo>
                <a:cubicBezTo>
                  <a:pt x="292" y="724"/>
                  <a:pt x="292" y="724"/>
                  <a:pt x="292" y="724"/>
                </a:cubicBezTo>
                <a:cubicBezTo>
                  <a:pt x="292" y="846"/>
                  <a:pt x="292" y="846"/>
                  <a:pt x="292" y="846"/>
                </a:cubicBezTo>
                <a:cubicBezTo>
                  <a:pt x="195" y="849"/>
                  <a:pt x="98" y="881"/>
                  <a:pt x="98" y="937"/>
                </a:cubicBezTo>
                <a:cubicBezTo>
                  <a:pt x="98" y="947"/>
                  <a:pt x="106" y="954"/>
                  <a:pt x="115" y="954"/>
                </a:cubicBezTo>
                <a:cubicBezTo>
                  <a:pt x="500" y="954"/>
                  <a:pt x="500" y="954"/>
                  <a:pt x="500" y="954"/>
                </a:cubicBezTo>
                <a:cubicBezTo>
                  <a:pt x="509" y="954"/>
                  <a:pt x="517" y="947"/>
                  <a:pt x="517" y="937"/>
                </a:cubicBezTo>
                <a:cubicBezTo>
                  <a:pt x="517" y="935"/>
                  <a:pt x="516" y="933"/>
                  <a:pt x="516" y="931"/>
                </a:cubicBezTo>
                <a:cubicBezTo>
                  <a:pt x="509" y="879"/>
                  <a:pt x="417" y="850"/>
                  <a:pt x="325" y="846"/>
                </a:cubicBezTo>
                <a:cubicBezTo>
                  <a:pt x="325" y="724"/>
                  <a:pt x="325" y="724"/>
                  <a:pt x="325" y="724"/>
                </a:cubicBezTo>
                <a:cubicBezTo>
                  <a:pt x="538" y="724"/>
                  <a:pt x="538" y="724"/>
                  <a:pt x="538" y="724"/>
                </a:cubicBezTo>
                <a:cubicBezTo>
                  <a:pt x="568" y="724"/>
                  <a:pt x="593" y="699"/>
                  <a:pt x="592" y="666"/>
                </a:cubicBezTo>
                <a:cubicBezTo>
                  <a:pt x="590" y="654"/>
                  <a:pt x="565" y="545"/>
                  <a:pt x="500" y="545"/>
                </a:cubicBezTo>
                <a:close/>
                <a:moveTo>
                  <a:pt x="141" y="921"/>
                </a:moveTo>
                <a:cubicBezTo>
                  <a:pt x="164" y="900"/>
                  <a:pt x="223" y="879"/>
                  <a:pt x="307" y="879"/>
                </a:cubicBezTo>
                <a:cubicBezTo>
                  <a:pt x="391" y="879"/>
                  <a:pt x="451" y="900"/>
                  <a:pt x="473" y="921"/>
                </a:cubicBezTo>
                <a:lnTo>
                  <a:pt x="141" y="921"/>
                </a:lnTo>
                <a:close/>
                <a:moveTo>
                  <a:pt x="538" y="690"/>
                </a:moveTo>
                <a:cubicBezTo>
                  <a:pt x="79" y="690"/>
                  <a:pt x="79" y="690"/>
                  <a:pt x="79" y="690"/>
                </a:cubicBezTo>
                <a:cubicBezTo>
                  <a:pt x="68" y="690"/>
                  <a:pt x="59" y="682"/>
                  <a:pt x="58" y="672"/>
                </a:cubicBezTo>
                <a:cubicBezTo>
                  <a:pt x="69" y="633"/>
                  <a:pt x="95" y="579"/>
                  <a:pt x="117" y="579"/>
                </a:cubicBezTo>
                <a:cubicBezTo>
                  <a:pt x="500" y="579"/>
                  <a:pt x="500" y="579"/>
                  <a:pt x="500" y="579"/>
                </a:cubicBezTo>
                <a:cubicBezTo>
                  <a:pt x="530" y="579"/>
                  <a:pt x="553" y="642"/>
                  <a:pt x="559" y="670"/>
                </a:cubicBezTo>
                <a:cubicBezTo>
                  <a:pt x="559" y="681"/>
                  <a:pt x="550" y="690"/>
                  <a:pt x="538" y="690"/>
                </a:cubicBezTo>
                <a:close/>
                <a:moveTo>
                  <a:pt x="538" y="690"/>
                </a:moveTo>
                <a:cubicBezTo>
                  <a:pt x="538" y="690"/>
                  <a:pt x="538" y="690"/>
                  <a:pt x="538" y="690"/>
                </a:cubicBezTo>
                <a:moveTo>
                  <a:pt x="34" y="477"/>
                </a:moveTo>
                <a:cubicBezTo>
                  <a:pt x="34" y="268"/>
                  <a:pt x="34" y="268"/>
                  <a:pt x="34" y="268"/>
                </a:cubicBezTo>
                <a:cubicBezTo>
                  <a:pt x="34" y="259"/>
                  <a:pt x="26" y="252"/>
                  <a:pt x="17" y="252"/>
                </a:cubicBezTo>
                <a:cubicBezTo>
                  <a:pt x="8" y="252"/>
                  <a:pt x="0" y="259"/>
                  <a:pt x="0" y="268"/>
                </a:cubicBezTo>
                <a:cubicBezTo>
                  <a:pt x="0" y="477"/>
                  <a:pt x="0" y="477"/>
                  <a:pt x="0" y="477"/>
                </a:cubicBezTo>
                <a:cubicBezTo>
                  <a:pt x="0" y="486"/>
                  <a:pt x="8" y="494"/>
                  <a:pt x="17" y="494"/>
                </a:cubicBezTo>
                <a:cubicBezTo>
                  <a:pt x="26" y="494"/>
                  <a:pt x="34" y="486"/>
                  <a:pt x="34" y="477"/>
                </a:cubicBezTo>
                <a:close/>
                <a:moveTo>
                  <a:pt x="34" y="477"/>
                </a:moveTo>
                <a:cubicBezTo>
                  <a:pt x="34" y="477"/>
                  <a:pt x="34" y="477"/>
                  <a:pt x="34" y="4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21899564" y="1924053"/>
            <a:ext cx="654050" cy="657226"/>
          </a:xfrm>
          <a:custGeom>
            <a:avLst/>
            <a:gdLst>
              <a:gd name="T0" fmla="*/ 73 w 946"/>
              <a:gd name="T1" fmla="*/ 467 h 951"/>
              <a:gd name="T2" fmla="*/ 199 w 946"/>
              <a:gd name="T3" fmla="*/ 828 h 951"/>
              <a:gd name="T4" fmla="*/ 210 w 946"/>
              <a:gd name="T5" fmla="*/ 857 h 951"/>
              <a:gd name="T6" fmla="*/ 266 w 946"/>
              <a:gd name="T7" fmla="*/ 808 h 951"/>
              <a:gd name="T8" fmla="*/ 676 w 946"/>
              <a:gd name="T9" fmla="*/ 811 h 951"/>
              <a:gd name="T10" fmla="*/ 728 w 946"/>
              <a:gd name="T11" fmla="*/ 857 h 951"/>
              <a:gd name="T12" fmla="*/ 740 w 946"/>
              <a:gd name="T13" fmla="*/ 828 h 951"/>
              <a:gd name="T14" fmla="*/ 873 w 946"/>
              <a:gd name="T15" fmla="*/ 467 h 951"/>
              <a:gd name="T16" fmla="*/ 490 w 946"/>
              <a:gd name="T17" fmla="*/ 832 h 951"/>
              <a:gd name="T18" fmla="*/ 473 w 946"/>
              <a:gd name="T19" fmla="*/ 764 h 951"/>
              <a:gd name="T20" fmla="*/ 456 w 946"/>
              <a:gd name="T21" fmla="*/ 832 h 951"/>
              <a:gd name="T22" fmla="*/ 160 w 946"/>
              <a:gd name="T23" fmla="*/ 484 h 951"/>
              <a:gd name="T24" fmla="*/ 160 w 946"/>
              <a:gd name="T25" fmla="*/ 450 h 951"/>
              <a:gd name="T26" fmla="*/ 456 w 946"/>
              <a:gd name="T27" fmla="*/ 102 h 951"/>
              <a:gd name="T28" fmla="*/ 473 w 946"/>
              <a:gd name="T29" fmla="*/ 171 h 951"/>
              <a:gd name="T30" fmla="*/ 490 w 946"/>
              <a:gd name="T31" fmla="*/ 102 h 951"/>
              <a:gd name="T32" fmla="*/ 786 w 946"/>
              <a:gd name="T33" fmla="*/ 450 h 951"/>
              <a:gd name="T34" fmla="*/ 786 w 946"/>
              <a:gd name="T35" fmla="*/ 484 h 951"/>
              <a:gd name="T36" fmla="*/ 490 w 946"/>
              <a:gd name="T37" fmla="*/ 832 h 951"/>
              <a:gd name="T38" fmla="*/ 490 w 946"/>
              <a:gd name="T39" fmla="*/ 832 h 951"/>
              <a:gd name="T40" fmla="*/ 518 w 946"/>
              <a:gd name="T41" fmla="*/ 450 h 951"/>
              <a:gd name="T42" fmla="*/ 490 w 946"/>
              <a:gd name="T43" fmla="*/ 258 h 951"/>
              <a:gd name="T44" fmla="*/ 456 w 946"/>
              <a:gd name="T45" fmla="*/ 258 h 951"/>
              <a:gd name="T46" fmla="*/ 424 w 946"/>
              <a:gd name="T47" fmla="*/ 467 h 951"/>
              <a:gd name="T48" fmla="*/ 518 w 946"/>
              <a:gd name="T49" fmla="*/ 484 h 951"/>
              <a:gd name="T50" fmla="*/ 733 w 946"/>
              <a:gd name="T51" fmla="*/ 467 h 951"/>
              <a:gd name="T52" fmla="*/ 473 w 946"/>
              <a:gd name="T53" fmla="*/ 482 h 951"/>
              <a:gd name="T54" fmla="*/ 473 w 946"/>
              <a:gd name="T55" fmla="*/ 452 h 951"/>
              <a:gd name="T56" fmla="*/ 473 w 946"/>
              <a:gd name="T57" fmla="*/ 482 h 951"/>
              <a:gd name="T58" fmla="*/ 473 w 946"/>
              <a:gd name="T59" fmla="*/ 482 h 951"/>
              <a:gd name="T60" fmla="*/ 49 w 946"/>
              <a:gd name="T61" fmla="*/ 49 h 951"/>
              <a:gd name="T62" fmla="*/ 61 w 946"/>
              <a:gd name="T63" fmla="*/ 238 h 951"/>
              <a:gd name="T64" fmla="*/ 227 w 946"/>
              <a:gd name="T65" fmla="*/ 48 h 951"/>
              <a:gd name="T66" fmla="*/ 73 w 946"/>
              <a:gd name="T67" fmla="*/ 72 h 951"/>
              <a:gd name="T68" fmla="*/ 62 w 946"/>
              <a:gd name="T69" fmla="*/ 190 h 951"/>
              <a:gd name="T70" fmla="*/ 62 w 946"/>
              <a:gd name="T71" fmla="*/ 190 h 951"/>
              <a:gd name="T72" fmla="*/ 719 w 946"/>
              <a:gd name="T73" fmla="*/ 48 h 951"/>
              <a:gd name="T74" fmla="*/ 885 w 946"/>
              <a:gd name="T75" fmla="*/ 238 h 951"/>
              <a:gd name="T76" fmla="*/ 897 w 946"/>
              <a:gd name="T77" fmla="*/ 49 h 951"/>
              <a:gd name="T78" fmla="*/ 756 w 946"/>
              <a:gd name="T79" fmla="*/ 62 h 951"/>
              <a:gd name="T80" fmla="*/ 884 w 946"/>
              <a:gd name="T81" fmla="*/ 190 h 951"/>
              <a:gd name="T82" fmla="*/ 884 w 946"/>
              <a:gd name="T83" fmla="*/ 190 h 951"/>
              <a:gd name="T84" fmla="*/ 130 w 946"/>
              <a:gd name="T85" fmla="*/ 835 h 951"/>
              <a:gd name="T86" fmla="*/ 119 w 946"/>
              <a:gd name="T87" fmla="*/ 934 h 951"/>
              <a:gd name="T88" fmla="*/ 220 w 946"/>
              <a:gd name="T89" fmla="*/ 951 h 951"/>
              <a:gd name="T90" fmla="*/ 232 w 946"/>
              <a:gd name="T91" fmla="*/ 922 h 951"/>
              <a:gd name="T92" fmla="*/ 153 w 946"/>
              <a:gd name="T93" fmla="*/ 917 h 951"/>
              <a:gd name="T94" fmla="*/ 179 w 946"/>
              <a:gd name="T95" fmla="*/ 917 h 951"/>
              <a:gd name="T96" fmla="*/ 153 w 946"/>
              <a:gd name="T97" fmla="*/ 917 h 951"/>
              <a:gd name="T98" fmla="*/ 818 w 946"/>
              <a:gd name="T99" fmla="*/ 835 h 951"/>
              <a:gd name="T100" fmla="*/ 716 w 946"/>
              <a:gd name="T101" fmla="*/ 922 h 951"/>
              <a:gd name="T102" fmla="*/ 728 w 946"/>
              <a:gd name="T103" fmla="*/ 951 h 951"/>
              <a:gd name="T104" fmla="*/ 829 w 946"/>
              <a:gd name="T105" fmla="*/ 934 h 951"/>
              <a:gd name="T106" fmla="*/ 818 w 946"/>
              <a:gd name="T107" fmla="*/ 835 h 951"/>
              <a:gd name="T108" fmla="*/ 768 w 946"/>
              <a:gd name="T109" fmla="*/ 917 h 951"/>
              <a:gd name="T110" fmla="*/ 795 w 946"/>
              <a:gd name="T111" fmla="*/ 917 h 951"/>
              <a:gd name="T112" fmla="*/ 795 w 946"/>
              <a:gd name="T113" fmla="*/ 917 h 9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46" h="951">
                <a:moveTo>
                  <a:pt x="473" y="67"/>
                </a:moveTo>
                <a:cubicBezTo>
                  <a:pt x="253" y="67"/>
                  <a:pt x="73" y="247"/>
                  <a:pt x="73" y="467"/>
                </a:cubicBezTo>
                <a:cubicBezTo>
                  <a:pt x="73" y="599"/>
                  <a:pt x="138" y="716"/>
                  <a:pt x="237" y="789"/>
                </a:cubicBezTo>
                <a:cubicBezTo>
                  <a:pt x="199" y="828"/>
                  <a:pt x="199" y="828"/>
                  <a:pt x="199" y="828"/>
                </a:cubicBezTo>
                <a:cubicBezTo>
                  <a:pt x="192" y="835"/>
                  <a:pt x="192" y="845"/>
                  <a:pt x="199" y="852"/>
                </a:cubicBezTo>
                <a:cubicBezTo>
                  <a:pt x="202" y="855"/>
                  <a:pt x="206" y="857"/>
                  <a:pt x="210" y="857"/>
                </a:cubicBezTo>
                <a:cubicBezTo>
                  <a:pt x="215" y="857"/>
                  <a:pt x="219" y="855"/>
                  <a:pt x="222" y="852"/>
                </a:cubicBezTo>
                <a:cubicBezTo>
                  <a:pt x="266" y="808"/>
                  <a:pt x="266" y="808"/>
                  <a:pt x="266" y="808"/>
                </a:cubicBezTo>
                <a:cubicBezTo>
                  <a:pt x="326" y="845"/>
                  <a:pt x="397" y="867"/>
                  <a:pt x="473" y="867"/>
                </a:cubicBezTo>
                <a:cubicBezTo>
                  <a:pt x="547" y="867"/>
                  <a:pt x="616" y="846"/>
                  <a:pt x="676" y="811"/>
                </a:cubicBezTo>
                <a:cubicBezTo>
                  <a:pt x="716" y="852"/>
                  <a:pt x="716" y="852"/>
                  <a:pt x="716" y="852"/>
                </a:cubicBezTo>
                <a:cubicBezTo>
                  <a:pt x="720" y="855"/>
                  <a:pt x="724" y="857"/>
                  <a:pt x="728" y="857"/>
                </a:cubicBezTo>
                <a:cubicBezTo>
                  <a:pt x="732" y="857"/>
                  <a:pt x="737" y="855"/>
                  <a:pt x="740" y="852"/>
                </a:cubicBezTo>
                <a:cubicBezTo>
                  <a:pt x="747" y="845"/>
                  <a:pt x="747" y="835"/>
                  <a:pt x="740" y="828"/>
                </a:cubicBezTo>
                <a:cubicBezTo>
                  <a:pt x="704" y="793"/>
                  <a:pt x="704" y="793"/>
                  <a:pt x="704" y="793"/>
                </a:cubicBezTo>
                <a:cubicBezTo>
                  <a:pt x="806" y="720"/>
                  <a:pt x="873" y="601"/>
                  <a:pt x="873" y="467"/>
                </a:cubicBezTo>
                <a:cubicBezTo>
                  <a:pt x="873" y="247"/>
                  <a:pt x="694" y="67"/>
                  <a:pt x="473" y="67"/>
                </a:cubicBezTo>
                <a:close/>
                <a:moveTo>
                  <a:pt x="490" y="832"/>
                </a:moveTo>
                <a:cubicBezTo>
                  <a:pt x="490" y="780"/>
                  <a:pt x="490" y="780"/>
                  <a:pt x="490" y="780"/>
                </a:cubicBezTo>
                <a:cubicBezTo>
                  <a:pt x="490" y="771"/>
                  <a:pt x="482" y="764"/>
                  <a:pt x="473" y="764"/>
                </a:cubicBezTo>
                <a:cubicBezTo>
                  <a:pt x="464" y="764"/>
                  <a:pt x="456" y="771"/>
                  <a:pt x="456" y="780"/>
                </a:cubicBezTo>
                <a:cubicBezTo>
                  <a:pt x="456" y="832"/>
                  <a:pt x="456" y="832"/>
                  <a:pt x="456" y="832"/>
                </a:cubicBezTo>
                <a:cubicBezTo>
                  <a:pt x="268" y="824"/>
                  <a:pt x="116" y="672"/>
                  <a:pt x="108" y="484"/>
                </a:cubicBezTo>
                <a:cubicBezTo>
                  <a:pt x="160" y="484"/>
                  <a:pt x="160" y="484"/>
                  <a:pt x="160" y="484"/>
                </a:cubicBezTo>
                <a:cubicBezTo>
                  <a:pt x="169" y="484"/>
                  <a:pt x="177" y="476"/>
                  <a:pt x="177" y="467"/>
                </a:cubicBezTo>
                <a:cubicBezTo>
                  <a:pt x="177" y="458"/>
                  <a:pt x="169" y="450"/>
                  <a:pt x="160" y="450"/>
                </a:cubicBezTo>
                <a:cubicBezTo>
                  <a:pt x="108" y="450"/>
                  <a:pt x="108" y="450"/>
                  <a:pt x="108" y="450"/>
                </a:cubicBezTo>
                <a:cubicBezTo>
                  <a:pt x="116" y="262"/>
                  <a:pt x="268" y="110"/>
                  <a:pt x="456" y="102"/>
                </a:cubicBezTo>
                <a:cubicBezTo>
                  <a:pt x="456" y="154"/>
                  <a:pt x="456" y="154"/>
                  <a:pt x="456" y="154"/>
                </a:cubicBezTo>
                <a:cubicBezTo>
                  <a:pt x="456" y="163"/>
                  <a:pt x="464" y="171"/>
                  <a:pt x="473" y="171"/>
                </a:cubicBezTo>
                <a:cubicBezTo>
                  <a:pt x="482" y="171"/>
                  <a:pt x="490" y="163"/>
                  <a:pt x="490" y="154"/>
                </a:cubicBezTo>
                <a:cubicBezTo>
                  <a:pt x="490" y="102"/>
                  <a:pt x="490" y="102"/>
                  <a:pt x="490" y="102"/>
                </a:cubicBezTo>
                <a:cubicBezTo>
                  <a:pt x="678" y="110"/>
                  <a:pt x="830" y="262"/>
                  <a:pt x="838" y="450"/>
                </a:cubicBezTo>
                <a:cubicBezTo>
                  <a:pt x="786" y="450"/>
                  <a:pt x="786" y="450"/>
                  <a:pt x="786" y="450"/>
                </a:cubicBezTo>
                <a:cubicBezTo>
                  <a:pt x="777" y="450"/>
                  <a:pt x="770" y="458"/>
                  <a:pt x="770" y="467"/>
                </a:cubicBezTo>
                <a:cubicBezTo>
                  <a:pt x="770" y="476"/>
                  <a:pt x="777" y="484"/>
                  <a:pt x="786" y="484"/>
                </a:cubicBezTo>
                <a:cubicBezTo>
                  <a:pt x="838" y="484"/>
                  <a:pt x="838" y="484"/>
                  <a:pt x="838" y="484"/>
                </a:cubicBezTo>
                <a:cubicBezTo>
                  <a:pt x="830" y="672"/>
                  <a:pt x="678" y="824"/>
                  <a:pt x="490" y="832"/>
                </a:cubicBezTo>
                <a:close/>
                <a:moveTo>
                  <a:pt x="490" y="832"/>
                </a:moveTo>
                <a:cubicBezTo>
                  <a:pt x="490" y="832"/>
                  <a:pt x="490" y="832"/>
                  <a:pt x="490" y="832"/>
                </a:cubicBezTo>
                <a:moveTo>
                  <a:pt x="717" y="450"/>
                </a:moveTo>
                <a:cubicBezTo>
                  <a:pt x="518" y="450"/>
                  <a:pt x="518" y="450"/>
                  <a:pt x="518" y="450"/>
                </a:cubicBezTo>
                <a:cubicBezTo>
                  <a:pt x="513" y="437"/>
                  <a:pt x="503" y="427"/>
                  <a:pt x="490" y="422"/>
                </a:cubicBezTo>
                <a:cubicBezTo>
                  <a:pt x="490" y="258"/>
                  <a:pt x="490" y="258"/>
                  <a:pt x="490" y="258"/>
                </a:cubicBezTo>
                <a:cubicBezTo>
                  <a:pt x="490" y="249"/>
                  <a:pt x="482" y="241"/>
                  <a:pt x="473" y="241"/>
                </a:cubicBezTo>
                <a:cubicBezTo>
                  <a:pt x="464" y="241"/>
                  <a:pt x="456" y="249"/>
                  <a:pt x="456" y="258"/>
                </a:cubicBezTo>
                <a:cubicBezTo>
                  <a:pt x="456" y="422"/>
                  <a:pt x="456" y="422"/>
                  <a:pt x="456" y="422"/>
                </a:cubicBezTo>
                <a:cubicBezTo>
                  <a:pt x="438" y="429"/>
                  <a:pt x="424" y="446"/>
                  <a:pt x="424" y="467"/>
                </a:cubicBezTo>
                <a:cubicBezTo>
                  <a:pt x="424" y="494"/>
                  <a:pt x="446" y="516"/>
                  <a:pt x="473" y="516"/>
                </a:cubicBezTo>
                <a:cubicBezTo>
                  <a:pt x="494" y="516"/>
                  <a:pt x="511" y="502"/>
                  <a:pt x="518" y="484"/>
                </a:cubicBezTo>
                <a:cubicBezTo>
                  <a:pt x="717" y="484"/>
                  <a:pt x="717" y="484"/>
                  <a:pt x="717" y="484"/>
                </a:cubicBezTo>
                <a:cubicBezTo>
                  <a:pt x="726" y="484"/>
                  <a:pt x="733" y="476"/>
                  <a:pt x="733" y="467"/>
                </a:cubicBezTo>
                <a:cubicBezTo>
                  <a:pt x="733" y="458"/>
                  <a:pt x="726" y="450"/>
                  <a:pt x="717" y="450"/>
                </a:cubicBezTo>
                <a:close/>
                <a:moveTo>
                  <a:pt x="473" y="482"/>
                </a:moveTo>
                <a:cubicBezTo>
                  <a:pt x="465" y="482"/>
                  <a:pt x="458" y="476"/>
                  <a:pt x="458" y="467"/>
                </a:cubicBezTo>
                <a:cubicBezTo>
                  <a:pt x="458" y="459"/>
                  <a:pt x="465" y="452"/>
                  <a:pt x="473" y="452"/>
                </a:cubicBezTo>
                <a:cubicBezTo>
                  <a:pt x="482" y="452"/>
                  <a:pt x="488" y="459"/>
                  <a:pt x="488" y="467"/>
                </a:cubicBezTo>
                <a:cubicBezTo>
                  <a:pt x="488" y="476"/>
                  <a:pt x="482" y="482"/>
                  <a:pt x="473" y="482"/>
                </a:cubicBezTo>
                <a:close/>
                <a:moveTo>
                  <a:pt x="473" y="482"/>
                </a:moveTo>
                <a:cubicBezTo>
                  <a:pt x="473" y="482"/>
                  <a:pt x="473" y="482"/>
                  <a:pt x="473" y="482"/>
                </a:cubicBezTo>
                <a:moveTo>
                  <a:pt x="227" y="48"/>
                </a:moveTo>
                <a:cubicBezTo>
                  <a:pt x="178" y="0"/>
                  <a:pt x="98" y="0"/>
                  <a:pt x="49" y="49"/>
                </a:cubicBezTo>
                <a:cubicBezTo>
                  <a:pt x="0" y="98"/>
                  <a:pt x="0" y="178"/>
                  <a:pt x="49" y="226"/>
                </a:cubicBezTo>
                <a:cubicBezTo>
                  <a:pt x="61" y="238"/>
                  <a:pt x="61" y="238"/>
                  <a:pt x="61" y="238"/>
                </a:cubicBezTo>
                <a:cubicBezTo>
                  <a:pt x="239" y="60"/>
                  <a:pt x="239" y="60"/>
                  <a:pt x="239" y="60"/>
                </a:cubicBezTo>
                <a:lnTo>
                  <a:pt x="227" y="48"/>
                </a:lnTo>
                <a:close/>
                <a:moveTo>
                  <a:pt x="62" y="190"/>
                </a:moveTo>
                <a:cubicBezTo>
                  <a:pt x="37" y="154"/>
                  <a:pt x="41" y="104"/>
                  <a:pt x="73" y="72"/>
                </a:cubicBezTo>
                <a:cubicBezTo>
                  <a:pt x="105" y="40"/>
                  <a:pt x="154" y="37"/>
                  <a:pt x="190" y="62"/>
                </a:cubicBezTo>
                <a:lnTo>
                  <a:pt x="62" y="190"/>
                </a:lnTo>
                <a:close/>
                <a:moveTo>
                  <a:pt x="62" y="190"/>
                </a:moveTo>
                <a:cubicBezTo>
                  <a:pt x="62" y="190"/>
                  <a:pt x="62" y="190"/>
                  <a:pt x="62" y="190"/>
                </a:cubicBezTo>
                <a:moveTo>
                  <a:pt x="897" y="49"/>
                </a:moveTo>
                <a:cubicBezTo>
                  <a:pt x="848" y="0"/>
                  <a:pt x="768" y="0"/>
                  <a:pt x="719" y="48"/>
                </a:cubicBezTo>
                <a:cubicBezTo>
                  <a:pt x="707" y="60"/>
                  <a:pt x="707" y="60"/>
                  <a:pt x="707" y="60"/>
                </a:cubicBezTo>
                <a:cubicBezTo>
                  <a:pt x="885" y="238"/>
                  <a:pt x="885" y="238"/>
                  <a:pt x="885" y="238"/>
                </a:cubicBezTo>
                <a:cubicBezTo>
                  <a:pt x="897" y="226"/>
                  <a:pt x="897" y="226"/>
                  <a:pt x="897" y="226"/>
                </a:cubicBezTo>
                <a:cubicBezTo>
                  <a:pt x="946" y="178"/>
                  <a:pt x="946" y="98"/>
                  <a:pt x="897" y="49"/>
                </a:cubicBezTo>
                <a:close/>
                <a:moveTo>
                  <a:pt x="884" y="190"/>
                </a:moveTo>
                <a:cubicBezTo>
                  <a:pt x="756" y="62"/>
                  <a:pt x="756" y="62"/>
                  <a:pt x="756" y="62"/>
                </a:cubicBezTo>
                <a:cubicBezTo>
                  <a:pt x="792" y="37"/>
                  <a:pt x="841" y="40"/>
                  <a:pt x="874" y="72"/>
                </a:cubicBezTo>
                <a:cubicBezTo>
                  <a:pt x="906" y="104"/>
                  <a:pt x="909" y="154"/>
                  <a:pt x="884" y="190"/>
                </a:cubicBezTo>
                <a:close/>
                <a:moveTo>
                  <a:pt x="884" y="190"/>
                </a:moveTo>
                <a:cubicBezTo>
                  <a:pt x="884" y="190"/>
                  <a:pt x="884" y="190"/>
                  <a:pt x="884" y="190"/>
                </a:cubicBezTo>
                <a:moveTo>
                  <a:pt x="148" y="838"/>
                </a:moveTo>
                <a:cubicBezTo>
                  <a:pt x="143" y="833"/>
                  <a:pt x="136" y="832"/>
                  <a:pt x="130" y="835"/>
                </a:cubicBezTo>
                <a:cubicBezTo>
                  <a:pt x="123" y="837"/>
                  <a:pt x="119" y="843"/>
                  <a:pt x="119" y="850"/>
                </a:cubicBezTo>
                <a:cubicBezTo>
                  <a:pt x="119" y="934"/>
                  <a:pt x="119" y="934"/>
                  <a:pt x="119" y="934"/>
                </a:cubicBezTo>
                <a:cubicBezTo>
                  <a:pt x="119" y="943"/>
                  <a:pt x="127" y="951"/>
                  <a:pt x="136" y="951"/>
                </a:cubicBezTo>
                <a:cubicBezTo>
                  <a:pt x="220" y="951"/>
                  <a:pt x="220" y="951"/>
                  <a:pt x="220" y="951"/>
                </a:cubicBezTo>
                <a:cubicBezTo>
                  <a:pt x="227" y="951"/>
                  <a:pt x="233" y="947"/>
                  <a:pt x="236" y="940"/>
                </a:cubicBezTo>
                <a:cubicBezTo>
                  <a:pt x="238" y="934"/>
                  <a:pt x="237" y="927"/>
                  <a:pt x="232" y="922"/>
                </a:cubicBezTo>
                <a:lnTo>
                  <a:pt x="148" y="838"/>
                </a:lnTo>
                <a:close/>
                <a:moveTo>
                  <a:pt x="153" y="917"/>
                </a:moveTo>
                <a:cubicBezTo>
                  <a:pt x="153" y="891"/>
                  <a:pt x="153" y="891"/>
                  <a:pt x="153" y="891"/>
                </a:cubicBezTo>
                <a:cubicBezTo>
                  <a:pt x="179" y="917"/>
                  <a:pt x="179" y="917"/>
                  <a:pt x="179" y="917"/>
                </a:cubicBezTo>
                <a:lnTo>
                  <a:pt x="153" y="917"/>
                </a:lnTo>
                <a:close/>
                <a:moveTo>
                  <a:pt x="153" y="917"/>
                </a:moveTo>
                <a:cubicBezTo>
                  <a:pt x="153" y="917"/>
                  <a:pt x="153" y="917"/>
                  <a:pt x="153" y="917"/>
                </a:cubicBezTo>
                <a:moveTo>
                  <a:pt x="818" y="835"/>
                </a:moveTo>
                <a:cubicBezTo>
                  <a:pt x="812" y="832"/>
                  <a:pt x="805" y="833"/>
                  <a:pt x="800" y="838"/>
                </a:cubicBezTo>
                <a:cubicBezTo>
                  <a:pt x="716" y="922"/>
                  <a:pt x="716" y="922"/>
                  <a:pt x="716" y="922"/>
                </a:cubicBezTo>
                <a:cubicBezTo>
                  <a:pt x="711" y="927"/>
                  <a:pt x="710" y="934"/>
                  <a:pt x="713" y="940"/>
                </a:cubicBezTo>
                <a:cubicBezTo>
                  <a:pt x="715" y="947"/>
                  <a:pt x="721" y="951"/>
                  <a:pt x="728" y="951"/>
                </a:cubicBezTo>
                <a:cubicBezTo>
                  <a:pt x="812" y="951"/>
                  <a:pt x="812" y="951"/>
                  <a:pt x="812" y="951"/>
                </a:cubicBezTo>
                <a:cubicBezTo>
                  <a:pt x="821" y="951"/>
                  <a:pt x="829" y="943"/>
                  <a:pt x="829" y="934"/>
                </a:cubicBezTo>
                <a:cubicBezTo>
                  <a:pt x="829" y="850"/>
                  <a:pt x="829" y="850"/>
                  <a:pt x="829" y="850"/>
                </a:cubicBezTo>
                <a:cubicBezTo>
                  <a:pt x="829" y="843"/>
                  <a:pt x="825" y="837"/>
                  <a:pt x="818" y="835"/>
                </a:cubicBezTo>
                <a:close/>
                <a:moveTo>
                  <a:pt x="795" y="917"/>
                </a:moveTo>
                <a:cubicBezTo>
                  <a:pt x="768" y="917"/>
                  <a:pt x="768" y="917"/>
                  <a:pt x="768" y="917"/>
                </a:cubicBezTo>
                <a:cubicBezTo>
                  <a:pt x="795" y="891"/>
                  <a:pt x="795" y="891"/>
                  <a:pt x="795" y="891"/>
                </a:cubicBezTo>
                <a:lnTo>
                  <a:pt x="795" y="917"/>
                </a:lnTo>
                <a:close/>
                <a:moveTo>
                  <a:pt x="795" y="917"/>
                </a:moveTo>
                <a:cubicBezTo>
                  <a:pt x="795" y="917"/>
                  <a:pt x="795" y="917"/>
                  <a:pt x="795" y="91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" name="Freeform 55"/>
          <p:cNvSpPr>
            <a:spLocks noEditPoints="1"/>
          </p:cNvSpPr>
          <p:nvPr/>
        </p:nvSpPr>
        <p:spPr bwMode="auto">
          <a:xfrm>
            <a:off x="15803563" y="6604003"/>
            <a:ext cx="498476" cy="657226"/>
          </a:xfrm>
          <a:custGeom>
            <a:avLst/>
            <a:gdLst>
              <a:gd name="T0" fmla="*/ 343 w 722"/>
              <a:gd name="T1" fmla="*/ 824 h 955"/>
              <a:gd name="T2" fmla="*/ 286 w 722"/>
              <a:gd name="T3" fmla="*/ 802 h 955"/>
              <a:gd name="T4" fmla="*/ 286 w 722"/>
              <a:gd name="T5" fmla="*/ 845 h 955"/>
              <a:gd name="T6" fmla="*/ 343 w 722"/>
              <a:gd name="T7" fmla="*/ 670 h 955"/>
              <a:gd name="T8" fmla="*/ 286 w 722"/>
              <a:gd name="T9" fmla="*/ 648 h 955"/>
              <a:gd name="T10" fmla="*/ 286 w 722"/>
              <a:gd name="T11" fmla="*/ 692 h 955"/>
              <a:gd name="T12" fmla="*/ 190 w 722"/>
              <a:gd name="T13" fmla="*/ 670 h 955"/>
              <a:gd name="T14" fmla="*/ 132 w 722"/>
              <a:gd name="T15" fmla="*/ 648 h 955"/>
              <a:gd name="T16" fmla="*/ 132 w 722"/>
              <a:gd name="T17" fmla="*/ 692 h 955"/>
              <a:gd name="T18" fmla="*/ 190 w 722"/>
              <a:gd name="T19" fmla="*/ 824 h 955"/>
              <a:gd name="T20" fmla="*/ 132 w 722"/>
              <a:gd name="T21" fmla="*/ 802 h 955"/>
              <a:gd name="T22" fmla="*/ 132 w 722"/>
              <a:gd name="T23" fmla="*/ 845 h 955"/>
              <a:gd name="T24" fmla="*/ 519 w 722"/>
              <a:gd name="T25" fmla="*/ 77 h 955"/>
              <a:gd name="T26" fmla="*/ 208 w 722"/>
              <a:gd name="T27" fmla="*/ 110 h 955"/>
              <a:gd name="T28" fmla="*/ 74 w 722"/>
              <a:gd name="T29" fmla="*/ 212 h 955"/>
              <a:gd name="T30" fmla="*/ 651 w 722"/>
              <a:gd name="T31" fmla="*/ 359 h 955"/>
              <a:gd name="T32" fmla="*/ 592 w 722"/>
              <a:gd name="T33" fmla="*/ 384 h 955"/>
              <a:gd name="T34" fmla="*/ 132 w 722"/>
              <a:gd name="T35" fmla="*/ 187 h 955"/>
              <a:gd name="T36" fmla="*/ 617 w 722"/>
              <a:gd name="T37" fmla="*/ 359 h 955"/>
              <a:gd name="T38" fmla="*/ 536 w 722"/>
              <a:gd name="T39" fmla="*/ 516 h 955"/>
              <a:gd name="T40" fmla="*/ 592 w 722"/>
              <a:gd name="T41" fmla="*/ 495 h 955"/>
              <a:gd name="T42" fmla="*/ 569 w 722"/>
              <a:gd name="T43" fmla="*/ 516 h 955"/>
              <a:gd name="T44" fmla="*/ 674 w 722"/>
              <a:gd name="T45" fmla="*/ 19 h 955"/>
              <a:gd name="T46" fmla="*/ 22 w 722"/>
              <a:gd name="T47" fmla="*/ 44 h 955"/>
              <a:gd name="T48" fmla="*/ 19 w 722"/>
              <a:gd name="T49" fmla="*/ 907 h 955"/>
              <a:gd name="T50" fmla="*/ 587 w 722"/>
              <a:gd name="T51" fmla="*/ 955 h 955"/>
              <a:gd name="T52" fmla="*/ 722 w 722"/>
              <a:gd name="T53" fmla="*/ 820 h 955"/>
              <a:gd name="T54" fmla="*/ 674 w 722"/>
              <a:gd name="T55" fmla="*/ 891 h 955"/>
              <a:gd name="T56" fmla="*/ 65 w 722"/>
              <a:gd name="T57" fmla="*/ 908 h 955"/>
              <a:gd name="T58" fmla="*/ 48 w 722"/>
              <a:gd name="T59" fmla="*/ 65 h 955"/>
              <a:gd name="T60" fmla="*/ 658 w 722"/>
              <a:gd name="T61" fmla="*/ 48 h 955"/>
              <a:gd name="T62" fmla="*/ 689 w 722"/>
              <a:gd name="T63" fmla="*/ 820 h 955"/>
              <a:gd name="T64" fmla="*/ 536 w 722"/>
              <a:gd name="T65" fmla="*/ 820 h 955"/>
              <a:gd name="T66" fmla="*/ 593 w 722"/>
              <a:gd name="T67" fmla="*/ 615 h 955"/>
              <a:gd name="T68" fmla="*/ 569 w 722"/>
              <a:gd name="T69" fmla="*/ 674 h 955"/>
              <a:gd name="T70" fmla="*/ 617 w 722"/>
              <a:gd name="T71" fmla="*/ 820 h 955"/>
              <a:gd name="T72" fmla="*/ 439 w 722"/>
              <a:gd name="T73" fmla="*/ 725 h 955"/>
              <a:gd name="T74" fmla="*/ 416 w 722"/>
              <a:gd name="T75" fmla="*/ 670 h 955"/>
              <a:gd name="T76" fmla="*/ 439 w 722"/>
              <a:gd name="T77" fmla="*/ 692 h 955"/>
              <a:gd name="T78" fmla="*/ 439 w 722"/>
              <a:gd name="T79" fmla="*/ 571 h 955"/>
              <a:gd name="T80" fmla="*/ 416 w 722"/>
              <a:gd name="T81" fmla="*/ 516 h 955"/>
              <a:gd name="T82" fmla="*/ 439 w 722"/>
              <a:gd name="T83" fmla="*/ 538 h 955"/>
              <a:gd name="T84" fmla="*/ 439 w 722"/>
              <a:gd name="T85" fmla="*/ 879 h 955"/>
              <a:gd name="T86" fmla="*/ 416 w 722"/>
              <a:gd name="T87" fmla="*/ 824 h 955"/>
              <a:gd name="T88" fmla="*/ 439 w 722"/>
              <a:gd name="T89" fmla="*/ 845 h 955"/>
              <a:gd name="T90" fmla="*/ 286 w 722"/>
              <a:gd name="T91" fmla="*/ 571 h 955"/>
              <a:gd name="T92" fmla="*/ 262 w 722"/>
              <a:gd name="T93" fmla="*/ 516 h 955"/>
              <a:gd name="T94" fmla="*/ 286 w 722"/>
              <a:gd name="T95" fmla="*/ 538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22" h="955">
                <a:moveTo>
                  <a:pt x="286" y="768"/>
                </a:moveTo>
                <a:cubicBezTo>
                  <a:pt x="254" y="768"/>
                  <a:pt x="228" y="793"/>
                  <a:pt x="228" y="824"/>
                </a:cubicBezTo>
                <a:cubicBezTo>
                  <a:pt x="228" y="854"/>
                  <a:pt x="254" y="879"/>
                  <a:pt x="286" y="879"/>
                </a:cubicBezTo>
                <a:cubicBezTo>
                  <a:pt x="317" y="879"/>
                  <a:pt x="343" y="854"/>
                  <a:pt x="343" y="824"/>
                </a:cubicBezTo>
                <a:cubicBezTo>
                  <a:pt x="343" y="793"/>
                  <a:pt x="317" y="768"/>
                  <a:pt x="286" y="768"/>
                </a:cubicBezTo>
                <a:close/>
                <a:moveTo>
                  <a:pt x="286" y="845"/>
                </a:moveTo>
                <a:cubicBezTo>
                  <a:pt x="273" y="845"/>
                  <a:pt x="262" y="836"/>
                  <a:pt x="262" y="824"/>
                </a:cubicBezTo>
                <a:cubicBezTo>
                  <a:pt x="262" y="812"/>
                  <a:pt x="273" y="802"/>
                  <a:pt x="286" y="802"/>
                </a:cubicBezTo>
                <a:cubicBezTo>
                  <a:pt x="299" y="802"/>
                  <a:pt x="310" y="812"/>
                  <a:pt x="310" y="824"/>
                </a:cubicBezTo>
                <a:cubicBezTo>
                  <a:pt x="310" y="836"/>
                  <a:pt x="299" y="845"/>
                  <a:pt x="286" y="845"/>
                </a:cubicBezTo>
                <a:close/>
                <a:moveTo>
                  <a:pt x="286" y="845"/>
                </a:moveTo>
                <a:cubicBezTo>
                  <a:pt x="286" y="845"/>
                  <a:pt x="286" y="845"/>
                  <a:pt x="286" y="845"/>
                </a:cubicBezTo>
                <a:moveTo>
                  <a:pt x="286" y="615"/>
                </a:moveTo>
                <a:cubicBezTo>
                  <a:pt x="254" y="615"/>
                  <a:pt x="228" y="640"/>
                  <a:pt x="228" y="670"/>
                </a:cubicBezTo>
                <a:cubicBezTo>
                  <a:pt x="228" y="700"/>
                  <a:pt x="254" y="725"/>
                  <a:pt x="286" y="725"/>
                </a:cubicBezTo>
                <a:cubicBezTo>
                  <a:pt x="317" y="725"/>
                  <a:pt x="343" y="700"/>
                  <a:pt x="343" y="670"/>
                </a:cubicBezTo>
                <a:cubicBezTo>
                  <a:pt x="343" y="640"/>
                  <a:pt x="317" y="615"/>
                  <a:pt x="286" y="615"/>
                </a:cubicBezTo>
                <a:close/>
                <a:moveTo>
                  <a:pt x="286" y="692"/>
                </a:moveTo>
                <a:cubicBezTo>
                  <a:pt x="273" y="692"/>
                  <a:pt x="262" y="682"/>
                  <a:pt x="262" y="670"/>
                </a:cubicBezTo>
                <a:cubicBezTo>
                  <a:pt x="262" y="658"/>
                  <a:pt x="273" y="648"/>
                  <a:pt x="286" y="648"/>
                </a:cubicBezTo>
                <a:cubicBezTo>
                  <a:pt x="299" y="648"/>
                  <a:pt x="310" y="658"/>
                  <a:pt x="310" y="670"/>
                </a:cubicBezTo>
                <a:cubicBezTo>
                  <a:pt x="310" y="682"/>
                  <a:pt x="299" y="692"/>
                  <a:pt x="286" y="692"/>
                </a:cubicBezTo>
                <a:close/>
                <a:moveTo>
                  <a:pt x="286" y="692"/>
                </a:moveTo>
                <a:cubicBezTo>
                  <a:pt x="286" y="692"/>
                  <a:pt x="286" y="692"/>
                  <a:pt x="286" y="692"/>
                </a:cubicBezTo>
                <a:moveTo>
                  <a:pt x="132" y="615"/>
                </a:moveTo>
                <a:cubicBezTo>
                  <a:pt x="100" y="615"/>
                  <a:pt x="74" y="640"/>
                  <a:pt x="74" y="670"/>
                </a:cubicBezTo>
                <a:cubicBezTo>
                  <a:pt x="74" y="700"/>
                  <a:pt x="100" y="725"/>
                  <a:pt x="132" y="725"/>
                </a:cubicBezTo>
                <a:cubicBezTo>
                  <a:pt x="164" y="725"/>
                  <a:pt x="190" y="700"/>
                  <a:pt x="190" y="670"/>
                </a:cubicBezTo>
                <a:cubicBezTo>
                  <a:pt x="190" y="640"/>
                  <a:pt x="164" y="615"/>
                  <a:pt x="132" y="615"/>
                </a:cubicBezTo>
                <a:close/>
                <a:moveTo>
                  <a:pt x="132" y="692"/>
                </a:moveTo>
                <a:cubicBezTo>
                  <a:pt x="118" y="692"/>
                  <a:pt x="107" y="682"/>
                  <a:pt x="107" y="670"/>
                </a:cubicBezTo>
                <a:cubicBezTo>
                  <a:pt x="107" y="658"/>
                  <a:pt x="118" y="648"/>
                  <a:pt x="132" y="648"/>
                </a:cubicBezTo>
                <a:cubicBezTo>
                  <a:pt x="146" y="648"/>
                  <a:pt x="157" y="658"/>
                  <a:pt x="157" y="670"/>
                </a:cubicBezTo>
                <a:cubicBezTo>
                  <a:pt x="157" y="682"/>
                  <a:pt x="145" y="692"/>
                  <a:pt x="132" y="692"/>
                </a:cubicBezTo>
                <a:close/>
                <a:moveTo>
                  <a:pt x="132" y="692"/>
                </a:moveTo>
                <a:cubicBezTo>
                  <a:pt x="132" y="692"/>
                  <a:pt x="132" y="692"/>
                  <a:pt x="132" y="692"/>
                </a:cubicBezTo>
                <a:moveTo>
                  <a:pt x="132" y="768"/>
                </a:moveTo>
                <a:cubicBezTo>
                  <a:pt x="100" y="768"/>
                  <a:pt x="74" y="793"/>
                  <a:pt x="74" y="824"/>
                </a:cubicBezTo>
                <a:cubicBezTo>
                  <a:pt x="74" y="854"/>
                  <a:pt x="100" y="879"/>
                  <a:pt x="132" y="879"/>
                </a:cubicBezTo>
                <a:cubicBezTo>
                  <a:pt x="164" y="879"/>
                  <a:pt x="190" y="854"/>
                  <a:pt x="190" y="824"/>
                </a:cubicBezTo>
                <a:cubicBezTo>
                  <a:pt x="190" y="793"/>
                  <a:pt x="164" y="768"/>
                  <a:pt x="132" y="768"/>
                </a:cubicBezTo>
                <a:close/>
                <a:moveTo>
                  <a:pt x="132" y="845"/>
                </a:moveTo>
                <a:cubicBezTo>
                  <a:pt x="118" y="845"/>
                  <a:pt x="107" y="835"/>
                  <a:pt x="107" y="824"/>
                </a:cubicBezTo>
                <a:cubicBezTo>
                  <a:pt x="107" y="812"/>
                  <a:pt x="118" y="802"/>
                  <a:pt x="132" y="802"/>
                </a:cubicBezTo>
                <a:cubicBezTo>
                  <a:pt x="145" y="802"/>
                  <a:pt x="157" y="812"/>
                  <a:pt x="157" y="824"/>
                </a:cubicBezTo>
                <a:cubicBezTo>
                  <a:pt x="157" y="835"/>
                  <a:pt x="145" y="845"/>
                  <a:pt x="132" y="845"/>
                </a:cubicBezTo>
                <a:close/>
                <a:moveTo>
                  <a:pt x="132" y="845"/>
                </a:moveTo>
                <a:cubicBezTo>
                  <a:pt x="132" y="845"/>
                  <a:pt x="132" y="845"/>
                  <a:pt x="132" y="845"/>
                </a:cubicBezTo>
                <a:moveTo>
                  <a:pt x="208" y="110"/>
                </a:moveTo>
                <a:cubicBezTo>
                  <a:pt x="519" y="110"/>
                  <a:pt x="519" y="110"/>
                  <a:pt x="519" y="110"/>
                </a:cubicBezTo>
                <a:cubicBezTo>
                  <a:pt x="528" y="110"/>
                  <a:pt x="536" y="103"/>
                  <a:pt x="536" y="94"/>
                </a:cubicBezTo>
                <a:cubicBezTo>
                  <a:pt x="536" y="84"/>
                  <a:pt x="528" y="77"/>
                  <a:pt x="519" y="77"/>
                </a:cubicBezTo>
                <a:cubicBezTo>
                  <a:pt x="208" y="77"/>
                  <a:pt x="208" y="77"/>
                  <a:pt x="208" y="77"/>
                </a:cubicBezTo>
                <a:cubicBezTo>
                  <a:pt x="199" y="77"/>
                  <a:pt x="192" y="84"/>
                  <a:pt x="192" y="94"/>
                </a:cubicBezTo>
                <a:cubicBezTo>
                  <a:pt x="192" y="103"/>
                  <a:pt x="199" y="110"/>
                  <a:pt x="208" y="110"/>
                </a:cubicBezTo>
                <a:close/>
                <a:moveTo>
                  <a:pt x="208" y="110"/>
                </a:moveTo>
                <a:cubicBezTo>
                  <a:pt x="208" y="110"/>
                  <a:pt x="208" y="110"/>
                  <a:pt x="208" y="110"/>
                </a:cubicBezTo>
                <a:moveTo>
                  <a:pt x="592" y="154"/>
                </a:moveTo>
                <a:cubicBezTo>
                  <a:pt x="132" y="154"/>
                  <a:pt x="132" y="154"/>
                  <a:pt x="132" y="154"/>
                </a:cubicBezTo>
                <a:cubicBezTo>
                  <a:pt x="100" y="154"/>
                  <a:pt x="74" y="180"/>
                  <a:pt x="74" y="212"/>
                </a:cubicBezTo>
                <a:cubicBezTo>
                  <a:pt x="74" y="359"/>
                  <a:pt x="74" y="359"/>
                  <a:pt x="74" y="359"/>
                </a:cubicBezTo>
                <a:cubicBezTo>
                  <a:pt x="74" y="391"/>
                  <a:pt x="100" y="418"/>
                  <a:pt x="132" y="418"/>
                </a:cubicBezTo>
                <a:cubicBezTo>
                  <a:pt x="592" y="418"/>
                  <a:pt x="592" y="418"/>
                  <a:pt x="592" y="418"/>
                </a:cubicBezTo>
                <a:cubicBezTo>
                  <a:pt x="624" y="418"/>
                  <a:pt x="651" y="391"/>
                  <a:pt x="651" y="359"/>
                </a:cubicBezTo>
                <a:cubicBezTo>
                  <a:pt x="651" y="212"/>
                  <a:pt x="651" y="212"/>
                  <a:pt x="651" y="212"/>
                </a:cubicBezTo>
                <a:cubicBezTo>
                  <a:pt x="651" y="180"/>
                  <a:pt x="624" y="154"/>
                  <a:pt x="592" y="154"/>
                </a:cubicBezTo>
                <a:close/>
                <a:moveTo>
                  <a:pt x="617" y="359"/>
                </a:moveTo>
                <a:cubicBezTo>
                  <a:pt x="617" y="373"/>
                  <a:pt x="606" y="384"/>
                  <a:pt x="592" y="384"/>
                </a:cubicBezTo>
                <a:cubicBezTo>
                  <a:pt x="132" y="384"/>
                  <a:pt x="132" y="384"/>
                  <a:pt x="132" y="384"/>
                </a:cubicBezTo>
                <a:cubicBezTo>
                  <a:pt x="118" y="384"/>
                  <a:pt x="107" y="373"/>
                  <a:pt x="107" y="359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199"/>
                  <a:pt x="118" y="187"/>
                  <a:pt x="132" y="187"/>
                </a:cubicBezTo>
                <a:cubicBezTo>
                  <a:pt x="592" y="187"/>
                  <a:pt x="592" y="187"/>
                  <a:pt x="592" y="187"/>
                </a:cubicBezTo>
                <a:cubicBezTo>
                  <a:pt x="606" y="187"/>
                  <a:pt x="617" y="199"/>
                  <a:pt x="617" y="212"/>
                </a:cubicBezTo>
                <a:lnTo>
                  <a:pt x="617" y="359"/>
                </a:lnTo>
                <a:close/>
                <a:moveTo>
                  <a:pt x="617" y="359"/>
                </a:moveTo>
                <a:cubicBezTo>
                  <a:pt x="617" y="359"/>
                  <a:pt x="617" y="359"/>
                  <a:pt x="617" y="359"/>
                </a:cubicBezTo>
                <a:moveTo>
                  <a:pt x="649" y="516"/>
                </a:moveTo>
                <a:cubicBezTo>
                  <a:pt x="649" y="486"/>
                  <a:pt x="624" y="461"/>
                  <a:pt x="592" y="461"/>
                </a:cubicBezTo>
                <a:cubicBezTo>
                  <a:pt x="561" y="461"/>
                  <a:pt x="536" y="486"/>
                  <a:pt x="536" y="516"/>
                </a:cubicBezTo>
                <a:cubicBezTo>
                  <a:pt x="536" y="547"/>
                  <a:pt x="561" y="571"/>
                  <a:pt x="592" y="571"/>
                </a:cubicBezTo>
                <a:cubicBezTo>
                  <a:pt x="624" y="571"/>
                  <a:pt x="649" y="547"/>
                  <a:pt x="649" y="516"/>
                </a:cubicBezTo>
                <a:close/>
                <a:moveTo>
                  <a:pt x="569" y="516"/>
                </a:moveTo>
                <a:cubicBezTo>
                  <a:pt x="569" y="504"/>
                  <a:pt x="580" y="495"/>
                  <a:pt x="592" y="495"/>
                </a:cubicBezTo>
                <a:cubicBezTo>
                  <a:pt x="605" y="495"/>
                  <a:pt x="616" y="504"/>
                  <a:pt x="616" y="516"/>
                </a:cubicBezTo>
                <a:cubicBezTo>
                  <a:pt x="616" y="528"/>
                  <a:pt x="605" y="538"/>
                  <a:pt x="592" y="538"/>
                </a:cubicBezTo>
                <a:cubicBezTo>
                  <a:pt x="580" y="538"/>
                  <a:pt x="569" y="528"/>
                  <a:pt x="569" y="516"/>
                </a:cubicBezTo>
                <a:close/>
                <a:moveTo>
                  <a:pt x="569" y="516"/>
                </a:moveTo>
                <a:cubicBezTo>
                  <a:pt x="569" y="516"/>
                  <a:pt x="569" y="516"/>
                  <a:pt x="569" y="516"/>
                </a:cubicBezTo>
                <a:moveTo>
                  <a:pt x="704" y="49"/>
                </a:moveTo>
                <a:cubicBezTo>
                  <a:pt x="679" y="22"/>
                  <a:pt x="679" y="22"/>
                  <a:pt x="679" y="22"/>
                </a:cubicBezTo>
                <a:cubicBezTo>
                  <a:pt x="674" y="19"/>
                  <a:pt x="674" y="19"/>
                  <a:pt x="674" y="19"/>
                </a:cubicBezTo>
                <a:cubicBezTo>
                  <a:pt x="651" y="8"/>
                  <a:pt x="613" y="0"/>
                  <a:pt x="587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10" y="0"/>
                  <a:pt x="72" y="8"/>
                  <a:pt x="49" y="19"/>
                </a:cubicBezTo>
                <a:cubicBezTo>
                  <a:pt x="22" y="44"/>
                  <a:pt x="22" y="44"/>
                  <a:pt x="22" y="44"/>
                </a:cubicBezTo>
                <a:cubicBezTo>
                  <a:pt x="19" y="49"/>
                  <a:pt x="19" y="49"/>
                  <a:pt x="19" y="49"/>
                </a:cubicBezTo>
                <a:cubicBezTo>
                  <a:pt x="9" y="72"/>
                  <a:pt x="0" y="110"/>
                  <a:pt x="0" y="136"/>
                </a:cubicBezTo>
                <a:cubicBezTo>
                  <a:pt x="0" y="820"/>
                  <a:pt x="0" y="820"/>
                  <a:pt x="0" y="820"/>
                </a:cubicBezTo>
                <a:cubicBezTo>
                  <a:pt x="0" y="846"/>
                  <a:pt x="9" y="884"/>
                  <a:pt x="19" y="907"/>
                </a:cubicBezTo>
                <a:cubicBezTo>
                  <a:pt x="44" y="933"/>
                  <a:pt x="44" y="933"/>
                  <a:pt x="44" y="933"/>
                </a:cubicBezTo>
                <a:cubicBezTo>
                  <a:pt x="49" y="937"/>
                  <a:pt x="49" y="937"/>
                  <a:pt x="49" y="937"/>
                </a:cubicBezTo>
                <a:cubicBezTo>
                  <a:pt x="72" y="947"/>
                  <a:pt x="110" y="955"/>
                  <a:pt x="136" y="955"/>
                </a:cubicBezTo>
                <a:cubicBezTo>
                  <a:pt x="587" y="955"/>
                  <a:pt x="587" y="955"/>
                  <a:pt x="587" y="955"/>
                </a:cubicBezTo>
                <a:cubicBezTo>
                  <a:pt x="613" y="955"/>
                  <a:pt x="651" y="947"/>
                  <a:pt x="674" y="937"/>
                </a:cubicBezTo>
                <a:cubicBezTo>
                  <a:pt x="700" y="912"/>
                  <a:pt x="700" y="912"/>
                  <a:pt x="700" y="912"/>
                </a:cubicBezTo>
                <a:cubicBezTo>
                  <a:pt x="704" y="907"/>
                  <a:pt x="704" y="907"/>
                  <a:pt x="704" y="907"/>
                </a:cubicBezTo>
                <a:cubicBezTo>
                  <a:pt x="714" y="884"/>
                  <a:pt x="722" y="846"/>
                  <a:pt x="722" y="820"/>
                </a:cubicBezTo>
                <a:cubicBezTo>
                  <a:pt x="722" y="136"/>
                  <a:pt x="722" y="136"/>
                  <a:pt x="722" y="136"/>
                </a:cubicBezTo>
                <a:cubicBezTo>
                  <a:pt x="722" y="110"/>
                  <a:pt x="714" y="72"/>
                  <a:pt x="704" y="49"/>
                </a:cubicBezTo>
                <a:close/>
                <a:moveTo>
                  <a:pt x="689" y="820"/>
                </a:moveTo>
                <a:cubicBezTo>
                  <a:pt x="689" y="840"/>
                  <a:pt x="682" y="871"/>
                  <a:pt x="674" y="891"/>
                </a:cubicBezTo>
                <a:cubicBezTo>
                  <a:pt x="658" y="908"/>
                  <a:pt x="658" y="908"/>
                  <a:pt x="658" y="908"/>
                </a:cubicBezTo>
                <a:cubicBezTo>
                  <a:pt x="638" y="916"/>
                  <a:pt x="607" y="922"/>
                  <a:pt x="587" y="922"/>
                </a:cubicBezTo>
                <a:cubicBezTo>
                  <a:pt x="136" y="922"/>
                  <a:pt x="136" y="922"/>
                  <a:pt x="136" y="922"/>
                </a:cubicBezTo>
                <a:cubicBezTo>
                  <a:pt x="116" y="922"/>
                  <a:pt x="84" y="916"/>
                  <a:pt x="65" y="908"/>
                </a:cubicBezTo>
                <a:cubicBezTo>
                  <a:pt x="48" y="891"/>
                  <a:pt x="48" y="891"/>
                  <a:pt x="48" y="891"/>
                </a:cubicBezTo>
                <a:cubicBezTo>
                  <a:pt x="41" y="871"/>
                  <a:pt x="34" y="840"/>
                  <a:pt x="34" y="820"/>
                </a:cubicBezTo>
                <a:cubicBezTo>
                  <a:pt x="34" y="136"/>
                  <a:pt x="34" y="136"/>
                  <a:pt x="34" y="136"/>
                </a:cubicBezTo>
                <a:cubicBezTo>
                  <a:pt x="34" y="116"/>
                  <a:pt x="41" y="84"/>
                  <a:pt x="48" y="65"/>
                </a:cubicBezTo>
                <a:cubicBezTo>
                  <a:pt x="65" y="48"/>
                  <a:pt x="65" y="48"/>
                  <a:pt x="65" y="48"/>
                </a:cubicBezTo>
                <a:cubicBezTo>
                  <a:pt x="85" y="40"/>
                  <a:pt x="116" y="34"/>
                  <a:pt x="136" y="34"/>
                </a:cubicBezTo>
                <a:cubicBezTo>
                  <a:pt x="587" y="34"/>
                  <a:pt x="587" y="34"/>
                  <a:pt x="587" y="34"/>
                </a:cubicBezTo>
                <a:cubicBezTo>
                  <a:pt x="607" y="34"/>
                  <a:pt x="638" y="40"/>
                  <a:pt x="658" y="48"/>
                </a:cubicBezTo>
                <a:cubicBezTo>
                  <a:pt x="674" y="65"/>
                  <a:pt x="674" y="65"/>
                  <a:pt x="674" y="65"/>
                </a:cubicBezTo>
                <a:cubicBezTo>
                  <a:pt x="682" y="84"/>
                  <a:pt x="689" y="116"/>
                  <a:pt x="689" y="136"/>
                </a:cubicBezTo>
                <a:lnTo>
                  <a:pt x="689" y="820"/>
                </a:lnTo>
                <a:close/>
                <a:moveTo>
                  <a:pt x="689" y="820"/>
                </a:moveTo>
                <a:cubicBezTo>
                  <a:pt x="689" y="820"/>
                  <a:pt x="689" y="820"/>
                  <a:pt x="689" y="820"/>
                </a:cubicBezTo>
                <a:moveTo>
                  <a:pt x="593" y="615"/>
                </a:moveTo>
                <a:cubicBezTo>
                  <a:pt x="562" y="615"/>
                  <a:pt x="536" y="641"/>
                  <a:pt x="536" y="674"/>
                </a:cubicBezTo>
                <a:cubicBezTo>
                  <a:pt x="536" y="820"/>
                  <a:pt x="536" y="820"/>
                  <a:pt x="536" y="820"/>
                </a:cubicBezTo>
                <a:cubicBezTo>
                  <a:pt x="536" y="852"/>
                  <a:pt x="562" y="879"/>
                  <a:pt x="593" y="879"/>
                </a:cubicBezTo>
                <a:cubicBezTo>
                  <a:pt x="625" y="879"/>
                  <a:pt x="651" y="852"/>
                  <a:pt x="651" y="820"/>
                </a:cubicBezTo>
                <a:cubicBezTo>
                  <a:pt x="651" y="674"/>
                  <a:pt x="651" y="674"/>
                  <a:pt x="651" y="674"/>
                </a:cubicBezTo>
                <a:cubicBezTo>
                  <a:pt x="651" y="641"/>
                  <a:pt x="625" y="615"/>
                  <a:pt x="593" y="615"/>
                </a:cubicBezTo>
                <a:close/>
                <a:moveTo>
                  <a:pt x="617" y="820"/>
                </a:moveTo>
                <a:cubicBezTo>
                  <a:pt x="617" y="834"/>
                  <a:pt x="606" y="845"/>
                  <a:pt x="593" y="845"/>
                </a:cubicBezTo>
                <a:cubicBezTo>
                  <a:pt x="580" y="845"/>
                  <a:pt x="569" y="834"/>
                  <a:pt x="569" y="820"/>
                </a:cubicBezTo>
                <a:cubicBezTo>
                  <a:pt x="569" y="674"/>
                  <a:pt x="569" y="674"/>
                  <a:pt x="569" y="674"/>
                </a:cubicBezTo>
                <a:cubicBezTo>
                  <a:pt x="569" y="660"/>
                  <a:pt x="580" y="648"/>
                  <a:pt x="593" y="648"/>
                </a:cubicBezTo>
                <a:cubicBezTo>
                  <a:pt x="606" y="648"/>
                  <a:pt x="617" y="660"/>
                  <a:pt x="617" y="674"/>
                </a:cubicBezTo>
                <a:lnTo>
                  <a:pt x="617" y="820"/>
                </a:lnTo>
                <a:close/>
                <a:moveTo>
                  <a:pt x="617" y="820"/>
                </a:moveTo>
                <a:cubicBezTo>
                  <a:pt x="617" y="820"/>
                  <a:pt x="617" y="820"/>
                  <a:pt x="617" y="820"/>
                </a:cubicBezTo>
                <a:moveTo>
                  <a:pt x="439" y="615"/>
                </a:moveTo>
                <a:cubicBezTo>
                  <a:pt x="408" y="615"/>
                  <a:pt x="383" y="640"/>
                  <a:pt x="383" y="670"/>
                </a:cubicBezTo>
                <a:cubicBezTo>
                  <a:pt x="383" y="700"/>
                  <a:pt x="408" y="725"/>
                  <a:pt x="439" y="725"/>
                </a:cubicBezTo>
                <a:cubicBezTo>
                  <a:pt x="471" y="725"/>
                  <a:pt x="496" y="700"/>
                  <a:pt x="496" y="670"/>
                </a:cubicBezTo>
                <a:cubicBezTo>
                  <a:pt x="496" y="640"/>
                  <a:pt x="471" y="615"/>
                  <a:pt x="439" y="615"/>
                </a:cubicBezTo>
                <a:close/>
                <a:moveTo>
                  <a:pt x="439" y="692"/>
                </a:moveTo>
                <a:cubicBezTo>
                  <a:pt x="427" y="692"/>
                  <a:pt x="416" y="682"/>
                  <a:pt x="416" y="670"/>
                </a:cubicBezTo>
                <a:cubicBezTo>
                  <a:pt x="416" y="658"/>
                  <a:pt x="427" y="648"/>
                  <a:pt x="439" y="648"/>
                </a:cubicBezTo>
                <a:cubicBezTo>
                  <a:pt x="452" y="648"/>
                  <a:pt x="462" y="658"/>
                  <a:pt x="462" y="670"/>
                </a:cubicBezTo>
                <a:cubicBezTo>
                  <a:pt x="462" y="682"/>
                  <a:pt x="452" y="692"/>
                  <a:pt x="439" y="692"/>
                </a:cubicBezTo>
                <a:close/>
                <a:moveTo>
                  <a:pt x="439" y="692"/>
                </a:moveTo>
                <a:cubicBezTo>
                  <a:pt x="439" y="692"/>
                  <a:pt x="439" y="692"/>
                  <a:pt x="439" y="692"/>
                </a:cubicBezTo>
                <a:moveTo>
                  <a:pt x="439" y="461"/>
                </a:moveTo>
                <a:cubicBezTo>
                  <a:pt x="408" y="461"/>
                  <a:pt x="383" y="486"/>
                  <a:pt x="383" y="516"/>
                </a:cubicBezTo>
                <a:cubicBezTo>
                  <a:pt x="383" y="547"/>
                  <a:pt x="408" y="571"/>
                  <a:pt x="439" y="571"/>
                </a:cubicBezTo>
                <a:cubicBezTo>
                  <a:pt x="471" y="571"/>
                  <a:pt x="496" y="547"/>
                  <a:pt x="496" y="516"/>
                </a:cubicBezTo>
                <a:cubicBezTo>
                  <a:pt x="496" y="486"/>
                  <a:pt x="471" y="461"/>
                  <a:pt x="439" y="461"/>
                </a:cubicBezTo>
                <a:close/>
                <a:moveTo>
                  <a:pt x="439" y="538"/>
                </a:moveTo>
                <a:cubicBezTo>
                  <a:pt x="427" y="538"/>
                  <a:pt x="416" y="528"/>
                  <a:pt x="416" y="516"/>
                </a:cubicBezTo>
                <a:cubicBezTo>
                  <a:pt x="416" y="504"/>
                  <a:pt x="427" y="495"/>
                  <a:pt x="439" y="495"/>
                </a:cubicBezTo>
                <a:cubicBezTo>
                  <a:pt x="452" y="495"/>
                  <a:pt x="462" y="504"/>
                  <a:pt x="462" y="516"/>
                </a:cubicBezTo>
                <a:cubicBezTo>
                  <a:pt x="462" y="528"/>
                  <a:pt x="452" y="538"/>
                  <a:pt x="439" y="538"/>
                </a:cubicBezTo>
                <a:close/>
                <a:moveTo>
                  <a:pt x="439" y="538"/>
                </a:moveTo>
                <a:cubicBezTo>
                  <a:pt x="439" y="538"/>
                  <a:pt x="439" y="538"/>
                  <a:pt x="439" y="538"/>
                </a:cubicBezTo>
                <a:moveTo>
                  <a:pt x="439" y="768"/>
                </a:moveTo>
                <a:cubicBezTo>
                  <a:pt x="408" y="768"/>
                  <a:pt x="383" y="793"/>
                  <a:pt x="383" y="824"/>
                </a:cubicBezTo>
                <a:cubicBezTo>
                  <a:pt x="383" y="854"/>
                  <a:pt x="408" y="879"/>
                  <a:pt x="439" y="879"/>
                </a:cubicBezTo>
                <a:cubicBezTo>
                  <a:pt x="471" y="879"/>
                  <a:pt x="496" y="854"/>
                  <a:pt x="496" y="824"/>
                </a:cubicBezTo>
                <a:cubicBezTo>
                  <a:pt x="496" y="793"/>
                  <a:pt x="471" y="768"/>
                  <a:pt x="439" y="768"/>
                </a:cubicBezTo>
                <a:close/>
                <a:moveTo>
                  <a:pt x="439" y="845"/>
                </a:moveTo>
                <a:cubicBezTo>
                  <a:pt x="427" y="845"/>
                  <a:pt x="416" y="836"/>
                  <a:pt x="416" y="824"/>
                </a:cubicBezTo>
                <a:cubicBezTo>
                  <a:pt x="416" y="812"/>
                  <a:pt x="427" y="802"/>
                  <a:pt x="439" y="802"/>
                </a:cubicBezTo>
                <a:cubicBezTo>
                  <a:pt x="452" y="802"/>
                  <a:pt x="462" y="812"/>
                  <a:pt x="462" y="824"/>
                </a:cubicBezTo>
                <a:cubicBezTo>
                  <a:pt x="462" y="836"/>
                  <a:pt x="452" y="845"/>
                  <a:pt x="439" y="845"/>
                </a:cubicBezTo>
                <a:close/>
                <a:moveTo>
                  <a:pt x="439" y="845"/>
                </a:moveTo>
                <a:cubicBezTo>
                  <a:pt x="439" y="845"/>
                  <a:pt x="439" y="845"/>
                  <a:pt x="439" y="845"/>
                </a:cubicBezTo>
                <a:moveTo>
                  <a:pt x="286" y="461"/>
                </a:moveTo>
                <a:cubicBezTo>
                  <a:pt x="254" y="461"/>
                  <a:pt x="228" y="486"/>
                  <a:pt x="228" y="516"/>
                </a:cubicBezTo>
                <a:cubicBezTo>
                  <a:pt x="228" y="547"/>
                  <a:pt x="254" y="571"/>
                  <a:pt x="286" y="571"/>
                </a:cubicBezTo>
                <a:cubicBezTo>
                  <a:pt x="317" y="571"/>
                  <a:pt x="343" y="547"/>
                  <a:pt x="343" y="516"/>
                </a:cubicBezTo>
                <a:cubicBezTo>
                  <a:pt x="343" y="486"/>
                  <a:pt x="317" y="461"/>
                  <a:pt x="286" y="461"/>
                </a:cubicBezTo>
                <a:close/>
                <a:moveTo>
                  <a:pt x="286" y="538"/>
                </a:moveTo>
                <a:cubicBezTo>
                  <a:pt x="273" y="538"/>
                  <a:pt x="262" y="528"/>
                  <a:pt x="262" y="516"/>
                </a:cubicBezTo>
                <a:cubicBezTo>
                  <a:pt x="262" y="504"/>
                  <a:pt x="273" y="495"/>
                  <a:pt x="286" y="495"/>
                </a:cubicBezTo>
                <a:cubicBezTo>
                  <a:pt x="299" y="495"/>
                  <a:pt x="310" y="504"/>
                  <a:pt x="310" y="516"/>
                </a:cubicBezTo>
                <a:cubicBezTo>
                  <a:pt x="310" y="528"/>
                  <a:pt x="299" y="538"/>
                  <a:pt x="286" y="538"/>
                </a:cubicBezTo>
                <a:close/>
                <a:moveTo>
                  <a:pt x="286" y="538"/>
                </a:moveTo>
                <a:cubicBezTo>
                  <a:pt x="286" y="538"/>
                  <a:pt x="286" y="538"/>
                  <a:pt x="286" y="5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" name="Freeform 56"/>
          <p:cNvSpPr>
            <a:spLocks noEditPoints="1"/>
          </p:cNvSpPr>
          <p:nvPr/>
        </p:nvSpPr>
        <p:spPr bwMode="auto">
          <a:xfrm>
            <a:off x="21997988" y="3416303"/>
            <a:ext cx="454026" cy="657226"/>
          </a:xfrm>
          <a:custGeom>
            <a:avLst/>
            <a:gdLst>
              <a:gd name="T0" fmla="*/ 329 w 658"/>
              <a:gd name="T1" fmla="*/ 466 h 954"/>
              <a:gd name="T2" fmla="*/ 231 w 658"/>
              <a:gd name="T3" fmla="*/ 564 h 954"/>
              <a:gd name="T4" fmla="*/ 264 w 658"/>
              <a:gd name="T5" fmla="*/ 637 h 954"/>
              <a:gd name="T6" fmla="*/ 264 w 658"/>
              <a:gd name="T7" fmla="*/ 729 h 954"/>
              <a:gd name="T8" fmla="*/ 329 w 658"/>
              <a:gd name="T9" fmla="*/ 793 h 954"/>
              <a:gd name="T10" fmla="*/ 394 w 658"/>
              <a:gd name="T11" fmla="*/ 729 h 954"/>
              <a:gd name="T12" fmla="*/ 394 w 658"/>
              <a:gd name="T13" fmla="*/ 637 h 954"/>
              <a:gd name="T14" fmla="*/ 427 w 658"/>
              <a:gd name="T15" fmla="*/ 564 h 954"/>
              <a:gd name="T16" fmla="*/ 329 w 658"/>
              <a:gd name="T17" fmla="*/ 466 h 954"/>
              <a:gd name="T18" fmla="*/ 367 w 658"/>
              <a:gd name="T19" fmla="*/ 616 h 954"/>
              <a:gd name="T20" fmla="*/ 360 w 658"/>
              <a:gd name="T21" fmla="*/ 621 h 954"/>
              <a:gd name="T22" fmla="*/ 360 w 658"/>
              <a:gd name="T23" fmla="*/ 729 h 954"/>
              <a:gd name="T24" fmla="*/ 329 w 658"/>
              <a:gd name="T25" fmla="*/ 760 h 954"/>
              <a:gd name="T26" fmla="*/ 298 w 658"/>
              <a:gd name="T27" fmla="*/ 729 h 954"/>
              <a:gd name="T28" fmla="*/ 298 w 658"/>
              <a:gd name="T29" fmla="*/ 621 h 954"/>
              <a:gd name="T30" fmla="*/ 291 w 658"/>
              <a:gd name="T31" fmla="*/ 616 h 954"/>
              <a:gd name="T32" fmla="*/ 264 w 658"/>
              <a:gd name="T33" fmla="*/ 564 h 954"/>
              <a:gd name="T34" fmla="*/ 329 w 658"/>
              <a:gd name="T35" fmla="*/ 499 h 954"/>
              <a:gd name="T36" fmla="*/ 394 w 658"/>
              <a:gd name="T37" fmla="*/ 564 h 954"/>
              <a:gd name="T38" fmla="*/ 367 w 658"/>
              <a:gd name="T39" fmla="*/ 616 h 954"/>
              <a:gd name="T40" fmla="*/ 367 w 658"/>
              <a:gd name="T41" fmla="*/ 616 h 954"/>
              <a:gd name="T42" fmla="*/ 367 w 658"/>
              <a:gd name="T43" fmla="*/ 616 h 954"/>
              <a:gd name="T44" fmla="*/ 566 w 658"/>
              <a:gd name="T45" fmla="*/ 306 h 954"/>
              <a:gd name="T46" fmla="*/ 562 w 658"/>
              <a:gd name="T47" fmla="*/ 305 h 954"/>
              <a:gd name="T48" fmla="*/ 113 w 658"/>
              <a:gd name="T49" fmla="*/ 305 h 954"/>
              <a:gd name="T50" fmla="*/ 113 w 658"/>
              <a:gd name="T51" fmla="*/ 250 h 954"/>
              <a:gd name="T52" fmla="*/ 329 w 658"/>
              <a:gd name="T53" fmla="*/ 33 h 954"/>
              <a:gd name="T54" fmla="*/ 530 w 658"/>
              <a:gd name="T55" fmla="*/ 170 h 954"/>
              <a:gd name="T56" fmla="*/ 552 w 658"/>
              <a:gd name="T57" fmla="*/ 180 h 954"/>
              <a:gd name="T58" fmla="*/ 562 w 658"/>
              <a:gd name="T59" fmla="*/ 158 h 954"/>
              <a:gd name="T60" fmla="*/ 329 w 658"/>
              <a:gd name="T61" fmla="*/ 0 h 954"/>
              <a:gd name="T62" fmla="*/ 79 w 658"/>
              <a:gd name="T63" fmla="*/ 250 h 954"/>
              <a:gd name="T64" fmla="*/ 79 w 658"/>
              <a:gd name="T65" fmla="*/ 307 h 954"/>
              <a:gd name="T66" fmla="*/ 0 w 658"/>
              <a:gd name="T67" fmla="*/ 405 h 954"/>
              <a:gd name="T68" fmla="*/ 0 w 658"/>
              <a:gd name="T69" fmla="*/ 854 h 954"/>
              <a:gd name="T70" fmla="*/ 100 w 658"/>
              <a:gd name="T71" fmla="*/ 954 h 954"/>
              <a:gd name="T72" fmla="*/ 558 w 658"/>
              <a:gd name="T73" fmla="*/ 954 h 954"/>
              <a:gd name="T74" fmla="*/ 658 w 658"/>
              <a:gd name="T75" fmla="*/ 854 h 954"/>
              <a:gd name="T76" fmla="*/ 658 w 658"/>
              <a:gd name="T77" fmla="*/ 405 h 954"/>
              <a:gd name="T78" fmla="*/ 566 w 658"/>
              <a:gd name="T79" fmla="*/ 306 h 954"/>
              <a:gd name="T80" fmla="*/ 624 w 658"/>
              <a:gd name="T81" fmla="*/ 854 h 954"/>
              <a:gd name="T82" fmla="*/ 558 w 658"/>
              <a:gd name="T83" fmla="*/ 920 h 954"/>
              <a:gd name="T84" fmla="*/ 100 w 658"/>
              <a:gd name="T85" fmla="*/ 920 h 954"/>
              <a:gd name="T86" fmla="*/ 34 w 658"/>
              <a:gd name="T87" fmla="*/ 854 h 954"/>
              <a:gd name="T88" fmla="*/ 34 w 658"/>
              <a:gd name="T89" fmla="*/ 405 h 954"/>
              <a:gd name="T90" fmla="*/ 97 w 658"/>
              <a:gd name="T91" fmla="*/ 339 h 954"/>
              <a:gd name="T92" fmla="*/ 100 w 658"/>
              <a:gd name="T93" fmla="*/ 339 h 954"/>
              <a:gd name="T94" fmla="*/ 560 w 658"/>
              <a:gd name="T95" fmla="*/ 339 h 954"/>
              <a:gd name="T96" fmla="*/ 561 w 658"/>
              <a:gd name="T97" fmla="*/ 339 h 954"/>
              <a:gd name="T98" fmla="*/ 624 w 658"/>
              <a:gd name="T99" fmla="*/ 405 h 954"/>
              <a:gd name="T100" fmla="*/ 624 w 658"/>
              <a:gd name="T101" fmla="*/ 854 h 954"/>
              <a:gd name="T102" fmla="*/ 624 w 658"/>
              <a:gd name="T103" fmla="*/ 854 h 954"/>
              <a:gd name="T104" fmla="*/ 624 w 658"/>
              <a:gd name="T105" fmla="*/ 854 h 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58" h="954">
                <a:moveTo>
                  <a:pt x="329" y="466"/>
                </a:moveTo>
                <a:cubicBezTo>
                  <a:pt x="275" y="466"/>
                  <a:pt x="231" y="510"/>
                  <a:pt x="231" y="564"/>
                </a:cubicBezTo>
                <a:cubicBezTo>
                  <a:pt x="231" y="592"/>
                  <a:pt x="243" y="619"/>
                  <a:pt x="264" y="637"/>
                </a:cubicBezTo>
                <a:cubicBezTo>
                  <a:pt x="264" y="729"/>
                  <a:pt x="264" y="729"/>
                  <a:pt x="264" y="729"/>
                </a:cubicBezTo>
                <a:cubicBezTo>
                  <a:pt x="264" y="764"/>
                  <a:pt x="293" y="793"/>
                  <a:pt x="329" y="793"/>
                </a:cubicBezTo>
                <a:cubicBezTo>
                  <a:pt x="365" y="793"/>
                  <a:pt x="394" y="764"/>
                  <a:pt x="394" y="729"/>
                </a:cubicBezTo>
                <a:cubicBezTo>
                  <a:pt x="394" y="637"/>
                  <a:pt x="394" y="637"/>
                  <a:pt x="394" y="637"/>
                </a:cubicBezTo>
                <a:cubicBezTo>
                  <a:pt x="415" y="619"/>
                  <a:pt x="427" y="592"/>
                  <a:pt x="427" y="564"/>
                </a:cubicBezTo>
                <a:cubicBezTo>
                  <a:pt x="427" y="510"/>
                  <a:pt x="383" y="466"/>
                  <a:pt x="329" y="466"/>
                </a:cubicBezTo>
                <a:close/>
                <a:moveTo>
                  <a:pt x="367" y="616"/>
                </a:moveTo>
                <a:cubicBezTo>
                  <a:pt x="360" y="621"/>
                  <a:pt x="360" y="621"/>
                  <a:pt x="360" y="621"/>
                </a:cubicBezTo>
                <a:cubicBezTo>
                  <a:pt x="360" y="729"/>
                  <a:pt x="360" y="729"/>
                  <a:pt x="360" y="729"/>
                </a:cubicBezTo>
                <a:cubicBezTo>
                  <a:pt x="360" y="746"/>
                  <a:pt x="346" y="760"/>
                  <a:pt x="329" y="760"/>
                </a:cubicBezTo>
                <a:cubicBezTo>
                  <a:pt x="312" y="760"/>
                  <a:pt x="298" y="746"/>
                  <a:pt x="298" y="729"/>
                </a:cubicBezTo>
                <a:cubicBezTo>
                  <a:pt x="298" y="621"/>
                  <a:pt x="298" y="621"/>
                  <a:pt x="298" y="621"/>
                </a:cubicBezTo>
                <a:cubicBezTo>
                  <a:pt x="291" y="616"/>
                  <a:pt x="291" y="616"/>
                  <a:pt x="291" y="616"/>
                </a:cubicBezTo>
                <a:cubicBezTo>
                  <a:pt x="274" y="604"/>
                  <a:pt x="264" y="585"/>
                  <a:pt x="264" y="564"/>
                </a:cubicBezTo>
                <a:cubicBezTo>
                  <a:pt x="264" y="528"/>
                  <a:pt x="293" y="499"/>
                  <a:pt x="329" y="499"/>
                </a:cubicBezTo>
                <a:cubicBezTo>
                  <a:pt x="365" y="499"/>
                  <a:pt x="394" y="528"/>
                  <a:pt x="394" y="564"/>
                </a:cubicBezTo>
                <a:cubicBezTo>
                  <a:pt x="394" y="585"/>
                  <a:pt x="384" y="604"/>
                  <a:pt x="367" y="616"/>
                </a:cubicBezTo>
                <a:close/>
                <a:moveTo>
                  <a:pt x="367" y="616"/>
                </a:moveTo>
                <a:cubicBezTo>
                  <a:pt x="367" y="616"/>
                  <a:pt x="367" y="616"/>
                  <a:pt x="367" y="616"/>
                </a:cubicBezTo>
                <a:moveTo>
                  <a:pt x="566" y="306"/>
                </a:moveTo>
                <a:cubicBezTo>
                  <a:pt x="565" y="305"/>
                  <a:pt x="563" y="305"/>
                  <a:pt x="562" y="305"/>
                </a:cubicBezTo>
                <a:cubicBezTo>
                  <a:pt x="113" y="305"/>
                  <a:pt x="113" y="305"/>
                  <a:pt x="113" y="305"/>
                </a:cubicBezTo>
                <a:cubicBezTo>
                  <a:pt x="113" y="250"/>
                  <a:pt x="113" y="250"/>
                  <a:pt x="113" y="250"/>
                </a:cubicBezTo>
                <a:cubicBezTo>
                  <a:pt x="113" y="130"/>
                  <a:pt x="210" y="33"/>
                  <a:pt x="329" y="33"/>
                </a:cubicBezTo>
                <a:cubicBezTo>
                  <a:pt x="418" y="33"/>
                  <a:pt x="498" y="87"/>
                  <a:pt x="530" y="170"/>
                </a:cubicBezTo>
                <a:cubicBezTo>
                  <a:pt x="534" y="179"/>
                  <a:pt x="543" y="183"/>
                  <a:pt x="552" y="180"/>
                </a:cubicBezTo>
                <a:cubicBezTo>
                  <a:pt x="561" y="176"/>
                  <a:pt x="565" y="167"/>
                  <a:pt x="562" y="158"/>
                </a:cubicBezTo>
                <a:cubicBezTo>
                  <a:pt x="524" y="62"/>
                  <a:pt x="432" y="0"/>
                  <a:pt x="329" y="0"/>
                </a:cubicBezTo>
                <a:cubicBezTo>
                  <a:pt x="191" y="0"/>
                  <a:pt x="79" y="112"/>
                  <a:pt x="79" y="250"/>
                </a:cubicBezTo>
                <a:cubicBezTo>
                  <a:pt x="79" y="307"/>
                  <a:pt x="79" y="307"/>
                  <a:pt x="79" y="307"/>
                </a:cubicBezTo>
                <a:cubicBezTo>
                  <a:pt x="34" y="317"/>
                  <a:pt x="0" y="358"/>
                  <a:pt x="0" y="405"/>
                </a:cubicBezTo>
                <a:cubicBezTo>
                  <a:pt x="0" y="854"/>
                  <a:pt x="0" y="854"/>
                  <a:pt x="0" y="854"/>
                </a:cubicBezTo>
                <a:cubicBezTo>
                  <a:pt x="0" y="909"/>
                  <a:pt x="45" y="954"/>
                  <a:pt x="100" y="954"/>
                </a:cubicBezTo>
                <a:cubicBezTo>
                  <a:pt x="558" y="954"/>
                  <a:pt x="558" y="954"/>
                  <a:pt x="558" y="954"/>
                </a:cubicBezTo>
                <a:cubicBezTo>
                  <a:pt x="613" y="954"/>
                  <a:pt x="658" y="909"/>
                  <a:pt x="658" y="854"/>
                </a:cubicBezTo>
                <a:cubicBezTo>
                  <a:pt x="658" y="405"/>
                  <a:pt x="658" y="405"/>
                  <a:pt x="658" y="405"/>
                </a:cubicBezTo>
                <a:cubicBezTo>
                  <a:pt x="658" y="353"/>
                  <a:pt x="618" y="310"/>
                  <a:pt x="566" y="306"/>
                </a:cubicBezTo>
                <a:close/>
                <a:moveTo>
                  <a:pt x="624" y="854"/>
                </a:moveTo>
                <a:cubicBezTo>
                  <a:pt x="624" y="890"/>
                  <a:pt x="594" y="920"/>
                  <a:pt x="558" y="920"/>
                </a:cubicBezTo>
                <a:cubicBezTo>
                  <a:pt x="100" y="920"/>
                  <a:pt x="100" y="920"/>
                  <a:pt x="100" y="920"/>
                </a:cubicBezTo>
                <a:cubicBezTo>
                  <a:pt x="64" y="920"/>
                  <a:pt x="34" y="890"/>
                  <a:pt x="34" y="854"/>
                </a:cubicBezTo>
                <a:cubicBezTo>
                  <a:pt x="34" y="405"/>
                  <a:pt x="34" y="405"/>
                  <a:pt x="34" y="405"/>
                </a:cubicBezTo>
                <a:cubicBezTo>
                  <a:pt x="34" y="370"/>
                  <a:pt x="61" y="341"/>
                  <a:pt x="97" y="339"/>
                </a:cubicBezTo>
                <a:cubicBezTo>
                  <a:pt x="100" y="339"/>
                  <a:pt x="100" y="339"/>
                  <a:pt x="100" y="339"/>
                </a:cubicBezTo>
                <a:cubicBezTo>
                  <a:pt x="560" y="339"/>
                  <a:pt x="560" y="339"/>
                  <a:pt x="560" y="339"/>
                </a:cubicBezTo>
                <a:cubicBezTo>
                  <a:pt x="560" y="339"/>
                  <a:pt x="561" y="339"/>
                  <a:pt x="561" y="339"/>
                </a:cubicBezTo>
                <a:cubicBezTo>
                  <a:pt x="597" y="341"/>
                  <a:pt x="624" y="370"/>
                  <a:pt x="624" y="405"/>
                </a:cubicBezTo>
                <a:lnTo>
                  <a:pt x="624" y="854"/>
                </a:lnTo>
                <a:close/>
                <a:moveTo>
                  <a:pt x="624" y="854"/>
                </a:moveTo>
                <a:cubicBezTo>
                  <a:pt x="624" y="854"/>
                  <a:pt x="624" y="854"/>
                  <a:pt x="624" y="85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" name="Freeform 57"/>
          <p:cNvSpPr>
            <a:spLocks noEditPoints="1"/>
          </p:cNvSpPr>
          <p:nvPr/>
        </p:nvSpPr>
        <p:spPr bwMode="auto">
          <a:xfrm>
            <a:off x="11180764" y="11137902"/>
            <a:ext cx="479426" cy="663576"/>
          </a:xfrm>
          <a:custGeom>
            <a:avLst/>
            <a:gdLst>
              <a:gd name="T0" fmla="*/ 131 w 694"/>
              <a:gd name="T1" fmla="*/ 958 h 958"/>
              <a:gd name="T2" fmla="*/ 15 w 694"/>
              <a:gd name="T3" fmla="*/ 943 h 958"/>
              <a:gd name="T4" fmla="*/ 0 w 694"/>
              <a:gd name="T5" fmla="*/ 827 h 958"/>
              <a:gd name="T6" fmla="*/ 3 w 694"/>
              <a:gd name="T7" fmla="*/ 33 h 958"/>
              <a:gd name="T8" fmla="*/ 40 w 694"/>
              <a:gd name="T9" fmla="*/ 1 h 958"/>
              <a:gd name="T10" fmla="*/ 293 w 694"/>
              <a:gd name="T11" fmla="*/ 0 h 958"/>
              <a:gd name="T12" fmla="*/ 461 w 694"/>
              <a:gd name="T13" fmla="*/ 69 h 958"/>
              <a:gd name="T14" fmla="*/ 689 w 694"/>
              <a:gd name="T15" fmla="*/ 300 h 958"/>
              <a:gd name="T16" fmla="*/ 694 w 694"/>
              <a:gd name="T17" fmla="*/ 325 h 958"/>
              <a:gd name="T18" fmla="*/ 694 w 694"/>
              <a:gd name="T19" fmla="*/ 401 h 958"/>
              <a:gd name="T20" fmla="*/ 692 w 694"/>
              <a:gd name="T21" fmla="*/ 925 h 958"/>
              <a:gd name="T22" fmla="*/ 655 w 694"/>
              <a:gd name="T23" fmla="*/ 957 h 958"/>
              <a:gd name="T24" fmla="*/ 47 w 694"/>
              <a:gd name="T25" fmla="*/ 924 h 958"/>
              <a:gd name="T26" fmla="*/ 564 w 694"/>
              <a:gd name="T27" fmla="*/ 924 h 958"/>
              <a:gd name="T28" fmla="*/ 656 w 694"/>
              <a:gd name="T29" fmla="*/ 920 h 958"/>
              <a:gd name="T30" fmla="*/ 661 w 694"/>
              <a:gd name="T31" fmla="*/ 827 h 958"/>
              <a:gd name="T32" fmla="*/ 660 w 694"/>
              <a:gd name="T33" fmla="*/ 341 h 958"/>
              <a:gd name="T34" fmla="*/ 353 w 694"/>
              <a:gd name="T35" fmla="*/ 241 h 958"/>
              <a:gd name="T36" fmla="*/ 293 w 694"/>
              <a:gd name="T37" fmla="*/ 34 h 958"/>
              <a:gd name="T38" fmla="*/ 44 w 694"/>
              <a:gd name="T39" fmla="*/ 34 h 958"/>
              <a:gd name="T40" fmla="*/ 35 w 694"/>
              <a:gd name="T41" fmla="*/ 43 h 958"/>
              <a:gd name="T42" fmla="*/ 34 w 694"/>
              <a:gd name="T43" fmla="*/ 827 h 958"/>
              <a:gd name="T44" fmla="*/ 38 w 694"/>
              <a:gd name="T45" fmla="*/ 920 h 958"/>
              <a:gd name="T46" fmla="*/ 47 w 694"/>
              <a:gd name="T47" fmla="*/ 924 h 958"/>
              <a:gd name="T48" fmla="*/ 386 w 694"/>
              <a:gd name="T49" fmla="*/ 241 h 958"/>
              <a:gd name="T50" fmla="*/ 651 w 694"/>
              <a:gd name="T51" fmla="*/ 308 h 958"/>
              <a:gd name="T52" fmla="*/ 438 w 694"/>
              <a:gd name="T53" fmla="*/ 93 h 958"/>
              <a:gd name="T54" fmla="*/ 386 w 694"/>
              <a:gd name="T55" fmla="*/ 43 h 958"/>
              <a:gd name="T56" fmla="*/ 336 w 694"/>
              <a:gd name="T57" fmla="*/ 739 h 958"/>
              <a:gd name="T58" fmla="*/ 201 w 694"/>
              <a:gd name="T59" fmla="*/ 661 h 958"/>
              <a:gd name="T60" fmla="*/ 218 w 694"/>
              <a:gd name="T61" fmla="*/ 632 h 958"/>
              <a:gd name="T62" fmla="*/ 471 w 694"/>
              <a:gd name="T63" fmla="*/ 491 h 958"/>
              <a:gd name="T64" fmla="*/ 499 w 694"/>
              <a:gd name="T65" fmla="*/ 509 h 958"/>
              <a:gd name="T66" fmla="*/ 336 w 694"/>
              <a:gd name="T67" fmla="*/ 739 h 958"/>
              <a:gd name="T68" fmla="*/ 336 w 694"/>
              <a:gd name="T69" fmla="*/ 739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94" h="958">
                <a:moveTo>
                  <a:pt x="564" y="958"/>
                </a:moveTo>
                <a:cubicBezTo>
                  <a:pt x="131" y="958"/>
                  <a:pt x="131" y="958"/>
                  <a:pt x="131" y="958"/>
                </a:cubicBezTo>
                <a:cubicBezTo>
                  <a:pt x="90" y="958"/>
                  <a:pt x="40" y="957"/>
                  <a:pt x="33" y="955"/>
                </a:cubicBezTo>
                <a:cubicBezTo>
                  <a:pt x="27" y="954"/>
                  <a:pt x="19" y="948"/>
                  <a:pt x="15" y="943"/>
                </a:cubicBezTo>
                <a:cubicBezTo>
                  <a:pt x="10" y="939"/>
                  <a:pt x="2" y="927"/>
                  <a:pt x="1" y="919"/>
                </a:cubicBezTo>
                <a:cubicBezTo>
                  <a:pt x="0" y="912"/>
                  <a:pt x="0" y="841"/>
                  <a:pt x="0" y="827"/>
                </a:cubicBezTo>
                <a:cubicBezTo>
                  <a:pt x="0" y="131"/>
                  <a:pt x="0" y="131"/>
                  <a:pt x="0" y="131"/>
                </a:cubicBezTo>
                <a:cubicBezTo>
                  <a:pt x="0" y="71"/>
                  <a:pt x="1" y="38"/>
                  <a:pt x="3" y="33"/>
                </a:cubicBezTo>
                <a:cubicBezTo>
                  <a:pt x="5" y="26"/>
                  <a:pt x="10" y="19"/>
                  <a:pt x="15" y="14"/>
                </a:cubicBezTo>
                <a:cubicBezTo>
                  <a:pt x="19" y="9"/>
                  <a:pt x="32" y="2"/>
                  <a:pt x="40" y="1"/>
                </a:cubicBezTo>
                <a:cubicBezTo>
                  <a:pt x="45" y="0"/>
                  <a:pt x="105" y="0"/>
                  <a:pt x="131" y="0"/>
                </a:cubicBezTo>
                <a:cubicBezTo>
                  <a:pt x="293" y="0"/>
                  <a:pt x="293" y="0"/>
                  <a:pt x="293" y="0"/>
                </a:cubicBezTo>
                <a:cubicBezTo>
                  <a:pt x="386" y="0"/>
                  <a:pt x="390" y="3"/>
                  <a:pt x="394" y="5"/>
                </a:cubicBezTo>
                <a:cubicBezTo>
                  <a:pt x="396" y="6"/>
                  <a:pt x="400" y="9"/>
                  <a:pt x="461" y="69"/>
                </a:cubicBezTo>
                <a:cubicBezTo>
                  <a:pt x="625" y="233"/>
                  <a:pt x="625" y="233"/>
                  <a:pt x="625" y="233"/>
                </a:cubicBezTo>
                <a:cubicBezTo>
                  <a:pt x="652" y="260"/>
                  <a:pt x="686" y="295"/>
                  <a:pt x="689" y="300"/>
                </a:cubicBezTo>
                <a:cubicBezTo>
                  <a:pt x="690" y="302"/>
                  <a:pt x="691" y="304"/>
                  <a:pt x="692" y="317"/>
                </a:cubicBezTo>
                <a:cubicBezTo>
                  <a:pt x="693" y="319"/>
                  <a:pt x="694" y="322"/>
                  <a:pt x="694" y="325"/>
                </a:cubicBezTo>
                <a:cubicBezTo>
                  <a:pt x="694" y="326"/>
                  <a:pt x="694" y="328"/>
                  <a:pt x="693" y="330"/>
                </a:cubicBezTo>
                <a:cubicBezTo>
                  <a:pt x="694" y="345"/>
                  <a:pt x="694" y="367"/>
                  <a:pt x="694" y="401"/>
                </a:cubicBezTo>
                <a:cubicBezTo>
                  <a:pt x="694" y="827"/>
                  <a:pt x="694" y="827"/>
                  <a:pt x="694" y="827"/>
                </a:cubicBezTo>
                <a:cubicBezTo>
                  <a:pt x="694" y="918"/>
                  <a:pt x="692" y="923"/>
                  <a:pt x="692" y="925"/>
                </a:cubicBezTo>
                <a:cubicBezTo>
                  <a:pt x="690" y="932"/>
                  <a:pt x="684" y="939"/>
                  <a:pt x="680" y="943"/>
                </a:cubicBezTo>
                <a:cubicBezTo>
                  <a:pt x="675" y="948"/>
                  <a:pt x="663" y="956"/>
                  <a:pt x="655" y="957"/>
                </a:cubicBezTo>
                <a:cubicBezTo>
                  <a:pt x="648" y="958"/>
                  <a:pt x="567" y="958"/>
                  <a:pt x="564" y="958"/>
                </a:cubicBezTo>
                <a:close/>
                <a:moveTo>
                  <a:pt x="47" y="924"/>
                </a:moveTo>
                <a:cubicBezTo>
                  <a:pt x="56" y="924"/>
                  <a:pt x="89" y="924"/>
                  <a:pt x="131" y="924"/>
                </a:cubicBezTo>
                <a:cubicBezTo>
                  <a:pt x="564" y="924"/>
                  <a:pt x="564" y="924"/>
                  <a:pt x="564" y="924"/>
                </a:cubicBezTo>
                <a:cubicBezTo>
                  <a:pt x="614" y="924"/>
                  <a:pt x="647" y="924"/>
                  <a:pt x="651" y="924"/>
                </a:cubicBezTo>
                <a:cubicBezTo>
                  <a:pt x="651" y="923"/>
                  <a:pt x="655" y="921"/>
                  <a:pt x="656" y="920"/>
                </a:cubicBezTo>
                <a:cubicBezTo>
                  <a:pt x="658" y="918"/>
                  <a:pt x="660" y="915"/>
                  <a:pt x="660" y="915"/>
                </a:cubicBezTo>
                <a:cubicBezTo>
                  <a:pt x="660" y="912"/>
                  <a:pt x="661" y="874"/>
                  <a:pt x="661" y="827"/>
                </a:cubicBezTo>
                <a:cubicBezTo>
                  <a:pt x="661" y="401"/>
                  <a:pt x="661" y="401"/>
                  <a:pt x="661" y="401"/>
                </a:cubicBezTo>
                <a:cubicBezTo>
                  <a:pt x="661" y="377"/>
                  <a:pt x="660" y="356"/>
                  <a:pt x="660" y="341"/>
                </a:cubicBezTo>
                <a:cubicBezTo>
                  <a:pt x="453" y="341"/>
                  <a:pt x="453" y="341"/>
                  <a:pt x="453" y="341"/>
                </a:cubicBezTo>
                <a:cubicBezTo>
                  <a:pt x="398" y="341"/>
                  <a:pt x="353" y="296"/>
                  <a:pt x="353" y="241"/>
                </a:cubicBezTo>
                <a:cubicBezTo>
                  <a:pt x="353" y="34"/>
                  <a:pt x="353" y="34"/>
                  <a:pt x="353" y="34"/>
                </a:cubicBezTo>
                <a:cubicBezTo>
                  <a:pt x="337" y="34"/>
                  <a:pt x="317" y="34"/>
                  <a:pt x="293" y="34"/>
                </a:cubicBezTo>
                <a:cubicBezTo>
                  <a:pt x="131" y="34"/>
                  <a:pt x="131" y="34"/>
                  <a:pt x="131" y="34"/>
                </a:cubicBezTo>
                <a:cubicBezTo>
                  <a:pt x="82" y="34"/>
                  <a:pt x="47" y="34"/>
                  <a:pt x="44" y="34"/>
                </a:cubicBezTo>
                <a:cubicBezTo>
                  <a:pt x="44" y="34"/>
                  <a:pt x="40" y="37"/>
                  <a:pt x="38" y="38"/>
                </a:cubicBezTo>
                <a:cubicBezTo>
                  <a:pt x="37" y="40"/>
                  <a:pt x="35" y="42"/>
                  <a:pt x="35" y="43"/>
                </a:cubicBezTo>
                <a:cubicBezTo>
                  <a:pt x="35" y="45"/>
                  <a:pt x="34" y="81"/>
                  <a:pt x="34" y="131"/>
                </a:cubicBezTo>
                <a:cubicBezTo>
                  <a:pt x="34" y="827"/>
                  <a:pt x="34" y="827"/>
                  <a:pt x="34" y="827"/>
                </a:cubicBezTo>
                <a:cubicBezTo>
                  <a:pt x="34" y="874"/>
                  <a:pt x="34" y="910"/>
                  <a:pt x="35" y="915"/>
                </a:cubicBezTo>
                <a:cubicBezTo>
                  <a:pt x="35" y="913"/>
                  <a:pt x="37" y="919"/>
                  <a:pt x="38" y="920"/>
                </a:cubicBezTo>
                <a:cubicBezTo>
                  <a:pt x="40" y="922"/>
                  <a:pt x="43" y="923"/>
                  <a:pt x="44" y="924"/>
                </a:cubicBezTo>
                <a:cubicBezTo>
                  <a:pt x="44" y="924"/>
                  <a:pt x="45" y="924"/>
                  <a:pt x="47" y="924"/>
                </a:cubicBezTo>
                <a:close/>
                <a:moveTo>
                  <a:pt x="386" y="43"/>
                </a:moveTo>
                <a:cubicBezTo>
                  <a:pt x="386" y="241"/>
                  <a:pt x="386" y="241"/>
                  <a:pt x="386" y="241"/>
                </a:cubicBezTo>
                <a:cubicBezTo>
                  <a:pt x="386" y="278"/>
                  <a:pt x="416" y="308"/>
                  <a:pt x="453" y="308"/>
                </a:cubicBezTo>
                <a:cubicBezTo>
                  <a:pt x="651" y="308"/>
                  <a:pt x="651" y="308"/>
                  <a:pt x="651" y="308"/>
                </a:cubicBezTo>
                <a:cubicBezTo>
                  <a:pt x="641" y="297"/>
                  <a:pt x="624" y="279"/>
                  <a:pt x="601" y="257"/>
                </a:cubicBezTo>
                <a:cubicBezTo>
                  <a:pt x="438" y="93"/>
                  <a:pt x="438" y="93"/>
                  <a:pt x="438" y="93"/>
                </a:cubicBezTo>
                <a:cubicBezTo>
                  <a:pt x="415" y="70"/>
                  <a:pt x="397" y="53"/>
                  <a:pt x="386" y="43"/>
                </a:cubicBezTo>
                <a:close/>
                <a:moveTo>
                  <a:pt x="386" y="43"/>
                </a:moveTo>
                <a:cubicBezTo>
                  <a:pt x="386" y="43"/>
                  <a:pt x="386" y="43"/>
                  <a:pt x="386" y="43"/>
                </a:cubicBezTo>
                <a:moveTo>
                  <a:pt x="336" y="739"/>
                </a:moveTo>
                <a:cubicBezTo>
                  <a:pt x="333" y="739"/>
                  <a:pt x="331" y="739"/>
                  <a:pt x="328" y="737"/>
                </a:cubicBezTo>
                <a:cubicBezTo>
                  <a:pt x="201" y="661"/>
                  <a:pt x="201" y="661"/>
                  <a:pt x="201" y="661"/>
                </a:cubicBezTo>
                <a:cubicBezTo>
                  <a:pt x="193" y="656"/>
                  <a:pt x="191" y="646"/>
                  <a:pt x="195" y="638"/>
                </a:cubicBezTo>
                <a:cubicBezTo>
                  <a:pt x="200" y="630"/>
                  <a:pt x="210" y="627"/>
                  <a:pt x="218" y="632"/>
                </a:cubicBezTo>
                <a:cubicBezTo>
                  <a:pt x="331" y="700"/>
                  <a:pt x="331" y="700"/>
                  <a:pt x="331" y="700"/>
                </a:cubicBezTo>
                <a:cubicBezTo>
                  <a:pt x="471" y="491"/>
                  <a:pt x="471" y="491"/>
                  <a:pt x="471" y="491"/>
                </a:cubicBezTo>
                <a:cubicBezTo>
                  <a:pt x="476" y="483"/>
                  <a:pt x="486" y="481"/>
                  <a:pt x="494" y="486"/>
                </a:cubicBezTo>
                <a:cubicBezTo>
                  <a:pt x="502" y="491"/>
                  <a:pt x="504" y="501"/>
                  <a:pt x="499" y="509"/>
                </a:cubicBezTo>
                <a:cubicBezTo>
                  <a:pt x="350" y="732"/>
                  <a:pt x="350" y="732"/>
                  <a:pt x="350" y="732"/>
                </a:cubicBezTo>
                <a:cubicBezTo>
                  <a:pt x="347" y="736"/>
                  <a:pt x="342" y="739"/>
                  <a:pt x="336" y="739"/>
                </a:cubicBezTo>
                <a:close/>
                <a:moveTo>
                  <a:pt x="336" y="739"/>
                </a:moveTo>
                <a:cubicBezTo>
                  <a:pt x="336" y="739"/>
                  <a:pt x="336" y="739"/>
                  <a:pt x="336" y="73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" name="Freeform 58"/>
          <p:cNvSpPr>
            <a:spLocks noEditPoints="1"/>
          </p:cNvSpPr>
          <p:nvPr/>
        </p:nvSpPr>
        <p:spPr bwMode="auto">
          <a:xfrm>
            <a:off x="1830387" y="6632576"/>
            <a:ext cx="660400" cy="600076"/>
          </a:xfrm>
          <a:custGeom>
            <a:avLst/>
            <a:gdLst>
              <a:gd name="T0" fmla="*/ 698 w 955"/>
              <a:gd name="T1" fmla="*/ 286 h 872"/>
              <a:gd name="T2" fmla="*/ 715 w 955"/>
              <a:gd name="T3" fmla="*/ 24 h 872"/>
              <a:gd name="T4" fmla="*/ 266 w 955"/>
              <a:gd name="T5" fmla="*/ 0 h 872"/>
              <a:gd name="T6" fmla="*/ 241 w 955"/>
              <a:gd name="T7" fmla="*/ 269 h 872"/>
              <a:gd name="T8" fmla="*/ 274 w 955"/>
              <a:gd name="T9" fmla="*/ 33 h 872"/>
              <a:gd name="T10" fmla="*/ 681 w 955"/>
              <a:gd name="T11" fmla="*/ 252 h 872"/>
              <a:gd name="T12" fmla="*/ 274 w 955"/>
              <a:gd name="T13" fmla="*/ 33 h 872"/>
              <a:gd name="T14" fmla="*/ 274 w 955"/>
              <a:gd name="T15" fmla="*/ 33 h 872"/>
              <a:gd name="T16" fmla="*/ 87 w 955"/>
              <a:gd name="T17" fmla="*/ 335 h 872"/>
              <a:gd name="T18" fmla="*/ 0 w 955"/>
              <a:gd name="T19" fmla="*/ 653 h 872"/>
              <a:gd name="T20" fmla="*/ 255 w 955"/>
              <a:gd name="T21" fmla="*/ 670 h 872"/>
              <a:gd name="T22" fmla="*/ 272 w 955"/>
              <a:gd name="T23" fmla="*/ 547 h 872"/>
              <a:gd name="T24" fmla="*/ 678 w 955"/>
              <a:gd name="T25" fmla="*/ 653 h 872"/>
              <a:gd name="T26" fmla="*/ 938 w 955"/>
              <a:gd name="T27" fmla="*/ 670 h 872"/>
              <a:gd name="T28" fmla="*/ 955 w 955"/>
              <a:gd name="T29" fmla="*/ 422 h 872"/>
              <a:gd name="T30" fmla="*/ 921 w 955"/>
              <a:gd name="T31" fmla="*/ 636 h 872"/>
              <a:gd name="T32" fmla="*/ 712 w 955"/>
              <a:gd name="T33" fmla="*/ 531 h 872"/>
              <a:gd name="T34" fmla="*/ 255 w 955"/>
              <a:gd name="T35" fmla="*/ 514 h 872"/>
              <a:gd name="T36" fmla="*/ 238 w 955"/>
              <a:gd name="T37" fmla="*/ 636 h 872"/>
              <a:gd name="T38" fmla="*/ 34 w 955"/>
              <a:gd name="T39" fmla="*/ 422 h 872"/>
              <a:gd name="T40" fmla="*/ 868 w 955"/>
              <a:gd name="T41" fmla="*/ 369 h 872"/>
              <a:gd name="T42" fmla="*/ 921 w 955"/>
              <a:gd name="T43" fmla="*/ 636 h 872"/>
              <a:gd name="T44" fmla="*/ 921 w 955"/>
              <a:gd name="T45" fmla="*/ 636 h 872"/>
              <a:gd name="T46" fmla="*/ 687 w 955"/>
              <a:gd name="T47" fmla="*/ 419 h 872"/>
              <a:gd name="T48" fmla="*/ 687 w 955"/>
              <a:gd name="T49" fmla="*/ 453 h 872"/>
              <a:gd name="T50" fmla="*/ 789 w 955"/>
              <a:gd name="T51" fmla="*/ 436 h 872"/>
              <a:gd name="T52" fmla="*/ 772 w 955"/>
              <a:gd name="T53" fmla="*/ 419 h 872"/>
              <a:gd name="T54" fmla="*/ 351 w 955"/>
              <a:gd name="T55" fmla="*/ 587 h 872"/>
              <a:gd name="T56" fmla="*/ 334 w 955"/>
              <a:gd name="T57" fmla="*/ 813 h 872"/>
              <a:gd name="T58" fmla="*/ 368 w 955"/>
              <a:gd name="T59" fmla="*/ 813 h 872"/>
              <a:gd name="T60" fmla="*/ 351 w 955"/>
              <a:gd name="T61" fmla="*/ 587 h 872"/>
              <a:gd name="T62" fmla="*/ 351 w 955"/>
              <a:gd name="T63" fmla="*/ 587 h 872"/>
              <a:gd name="T64" fmla="*/ 420 w 955"/>
              <a:gd name="T65" fmla="*/ 603 h 872"/>
              <a:gd name="T66" fmla="*/ 437 w 955"/>
              <a:gd name="T67" fmla="*/ 789 h 872"/>
              <a:gd name="T68" fmla="*/ 453 w 955"/>
              <a:gd name="T69" fmla="*/ 603 h 872"/>
              <a:gd name="T70" fmla="*/ 437 w 955"/>
              <a:gd name="T71" fmla="*/ 587 h 872"/>
              <a:gd name="T72" fmla="*/ 521 w 955"/>
              <a:gd name="T73" fmla="*/ 587 h 872"/>
              <a:gd name="T74" fmla="*/ 504 w 955"/>
              <a:gd name="T75" fmla="*/ 855 h 872"/>
              <a:gd name="T76" fmla="*/ 537 w 955"/>
              <a:gd name="T77" fmla="*/ 855 h 872"/>
              <a:gd name="T78" fmla="*/ 521 w 955"/>
              <a:gd name="T79" fmla="*/ 587 h 872"/>
              <a:gd name="T80" fmla="*/ 521 w 955"/>
              <a:gd name="T81" fmla="*/ 587 h 872"/>
              <a:gd name="T82" fmla="*/ 589 w 955"/>
              <a:gd name="T83" fmla="*/ 603 h 872"/>
              <a:gd name="T84" fmla="*/ 606 w 955"/>
              <a:gd name="T85" fmla="*/ 830 h 872"/>
              <a:gd name="T86" fmla="*/ 623 w 955"/>
              <a:gd name="T87" fmla="*/ 603 h 872"/>
              <a:gd name="T88" fmla="*/ 606 w 955"/>
              <a:gd name="T89" fmla="*/ 587 h 8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55" h="872">
                <a:moveTo>
                  <a:pt x="258" y="286"/>
                </a:moveTo>
                <a:cubicBezTo>
                  <a:pt x="698" y="286"/>
                  <a:pt x="698" y="286"/>
                  <a:pt x="698" y="286"/>
                </a:cubicBezTo>
                <a:cubicBezTo>
                  <a:pt x="707" y="286"/>
                  <a:pt x="715" y="278"/>
                  <a:pt x="715" y="269"/>
                </a:cubicBezTo>
                <a:cubicBezTo>
                  <a:pt x="715" y="24"/>
                  <a:pt x="715" y="24"/>
                  <a:pt x="715" y="24"/>
                </a:cubicBezTo>
                <a:cubicBezTo>
                  <a:pt x="715" y="11"/>
                  <a:pt x="703" y="0"/>
                  <a:pt x="690" y="0"/>
                </a:cubicBezTo>
                <a:cubicBezTo>
                  <a:pt x="266" y="0"/>
                  <a:pt x="266" y="0"/>
                  <a:pt x="266" y="0"/>
                </a:cubicBezTo>
                <a:cubicBezTo>
                  <a:pt x="252" y="0"/>
                  <a:pt x="241" y="11"/>
                  <a:pt x="241" y="24"/>
                </a:cubicBezTo>
                <a:cubicBezTo>
                  <a:pt x="241" y="269"/>
                  <a:pt x="241" y="269"/>
                  <a:pt x="241" y="269"/>
                </a:cubicBezTo>
                <a:cubicBezTo>
                  <a:pt x="241" y="278"/>
                  <a:pt x="248" y="286"/>
                  <a:pt x="258" y="286"/>
                </a:cubicBezTo>
                <a:close/>
                <a:moveTo>
                  <a:pt x="274" y="33"/>
                </a:moveTo>
                <a:cubicBezTo>
                  <a:pt x="681" y="33"/>
                  <a:pt x="681" y="33"/>
                  <a:pt x="681" y="33"/>
                </a:cubicBezTo>
                <a:cubicBezTo>
                  <a:pt x="681" y="252"/>
                  <a:pt x="681" y="252"/>
                  <a:pt x="681" y="252"/>
                </a:cubicBezTo>
                <a:cubicBezTo>
                  <a:pt x="274" y="252"/>
                  <a:pt x="274" y="252"/>
                  <a:pt x="274" y="252"/>
                </a:cubicBezTo>
                <a:lnTo>
                  <a:pt x="274" y="33"/>
                </a:lnTo>
                <a:close/>
                <a:moveTo>
                  <a:pt x="274" y="33"/>
                </a:moveTo>
                <a:cubicBezTo>
                  <a:pt x="274" y="33"/>
                  <a:pt x="274" y="33"/>
                  <a:pt x="274" y="33"/>
                </a:cubicBezTo>
                <a:moveTo>
                  <a:pt x="868" y="335"/>
                </a:moveTo>
                <a:cubicBezTo>
                  <a:pt x="87" y="335"/>
                  <a:pt x="87" y="335"/>
                  <a:pt x="87" y="335"/>
                </a:cubicBezTo>
                <a:cubicBezTo>
                  <a:pt x="39" y="335"/>
                  <a:pt x="0" y="374"/>
                  <a:pt x="0" y="422"/>
                </a:cubicBezTo>
                <a:cubicBezTo>
                  <a:pt x="0" y="653"/>
                  <a:pt x="0" y="653"/>
                  <a:pt x="0" y="653"/>
                </a:cubicBezTo>
                <a:cubicBezTo>
                  <a:pt x="0" y="663"/>
                  <a:pt x="8" y="670"/>
                  <a:pt x="17" y="670"/>
                </a:cubicBezTo>
                <a:cubicBezTo>
                  <a:pt x="255" y="670"/>
                  <a:pt x="255" y="670"/>
                  <a:pt x="255" y="670"/>
                </a:cubicBezTo>
                <a:cubicBezTo>
                  <a:pt x="264" y="670"/>
                  <a:pt x="272" y="662"/>
                  <a:pt x="272" y="653"/>
                </a:cubicBezTo>
                <a:cubicBezTo>
                  <a:pt x="272" y="547"/>
                  <a:pt x="272" y="547"/>
                  <a:pt x="272" y="547"/>
                </a:cubicBezTo>
                <a:cubicBezTo>
                  <a:pt x="678" y="547"/>
                  <a:pt x="678" y="547"/>
                  <a:pt x="678" y="547"/>
                </a:cubicBezTo>
                <a:cubicBezTo>
                  <a:pt x="678" y="653"/>
                  <a:pt x="678" y="653"/>
                  <a:pt x="678" y="653"/>
                </a:cubicBezTo>
                <a:cubicBezTo>
                  <a:pt x="678" y="663"/>
                  <a:pt x="686" y="670"/>
                  <a:pt x="695" y="670"/>
                </a:cubicBezTo>
                <a:cubicBezTo>
                  <a:pt x="938" y="670"/>
                  <a:pt x="938" y="670"/>
                  <a:pt x="938" y="670"/>
                </a:cubicBezTo>
                <a:cubicBezTo>
                  <a:pt x="947" y="670"/>
                  <a:pt x="955" y="662"/>
                  <a:pt x="955" y="653"/>
                </a:cubicBezTo>
                <a:cubicBezTo>
                  <a:pt x="955" y="422"/>
                  <a:pt x="955" y="422"/>
                  <a:pt x="955" y="422"/>
                </a:cubicBezTo>
                <a:cubicBezTo>
                  <a:pt x="955" y="374"/>
                  <a:pt x="916" y="335"/>
                  <a:pt x="868" y="335"/>
                </a:cubicBezTo>
                <a:close/>
                <a:moveTo>
                  <a:pt x="921" y="636"/>
                </a:moveTo>
                <a:cubicBezTo>
                  <a:pt x="712" y="636"/>
                  <a:pt x="712" y="636"/>
                  <a:pt x="712" y="636"/>
                </a:cubicBezTo>
                <a:cubicBezTo>
                  <a:pt x="712" y="531"/>
                  <a:pt x="712" y="531"/>
                  <a:pt x="712" y="531"/>
                </a:cubicBezTo>
                <a:cubicBezTo>
                  <a:pt x="712" y="522"/>
                  <a:pt x="704" y="514"/>
                  <a:pt x="695" y="514"/>
                </a:cubicBezTo>
                <a:cubicBezTo>
                  <a:pt x="255" y="514"/>
                  <a:pt x="255" y="514"/>
                  <a:pt x="255" y="514"/>
                </a:cubicBezTo>
                <a:cubicBezTo>
                  <a:pt x="246" y="514"/>
                  <a:pt x="238" y="522"/>
                  <a:pt x="238" y="531"/>
                </a:cubicBezTo>
                <a:cubicBezTo>
                  <a:pt x="238" y="636"/>
                  <a:pt x="238" y="636"/>
                  <a:pt x="238" y="636"/>
                </a:cubicBezTo>
                <a:cubicBezTo>
                  <a:pt x="34" y="636"/>
                  <a:pt x="34" y="636"/>
                  <a:pt x="34" y="636"/>
                </a:cubicBezTo>
                <a:cubicBezTo>
                  <a:pt x="34" y="422"/>
                  <a:pt x="34" y="422"/>
                  <a:pt x="34" y="422"/>
                </a:cubicBezTo>
                <a:cubicBezTo>
                  <a:pt x="34" y="393"/>
                  <a:pt x="58" y="369"/>
                  <a:pt x="87" y="369"/>
                </a:cubicBezTo>
                <a:cubicBezTo>
                  <a:pt x="868" y="369"/>
                  <a:pt x="868" y="369"/>
                  <a:pt x="868" y="369"/>
                </a:cubicBezTo>
                <a:cubicBezTo>
                  <a:pt x="897" y="369"/>
                  <a:pt x="921" y="393"/>
                  <a:pt x="921" y="422"/>
                </a:cubicBezTo>
                <a:lnTo>
                  <a:pt x="921" y="636"/>
                </a:lnTo>
                <a:close/>
                <a:moveTo>
                  <a:pt x="921" y="636"/>
                </a:moveTo>
                <a:cubicBezTo>
                  <a:pt x="921" y="636"/>
                  <a:pt x="921" y="636"/>
                  <a:pt x="921" y="636"/>
                </a:cubicBezTo>
                <a:moveTo>
                  <a:pt x="772" y="419"/>
                </a:moveTo>
                <a:cubicBezTo>
                  <a:pt x="687" y="419"/>
                  <a:pt x="687" y="419"/>
                  <a:pt x="687" y="419"/>
                </a:cubicBezTo>
                <a:cubicBezTo>
                  <a:pt x="678" y="419"/>
                  <a:pt x="671" y="427"/>
                  <a:pt x="671" y="436"/>
                </a:cubicBezTo>
                <a:cubicBezTo>
                  <a:pt x="671" y="445"/>
                  <a:pt x="678" y="453"/>
                  <a:pt x="687" y="453"/>
                </a:cubicBezTo>
                <a:cubicBezTo>
                  <a:pt x="772" y="453"/>
                  <a:pt x="772" y="453"/>
                  <a:pt x="772" y="453"/>
                </a:cubicBezTo>
                <a:cubicBezTo>
                  <a:pt x="781" y="453"/>
                  <a:pt x="789" y="445"/>
                  <a:pt x="789" y="436"/>
                </a:cubicBezTo>
                <a:cubicBezTo>
                  <a:pt x="789" y="427"/>
                  <a:pt x="781" y="419"/>
                  <a:pt x="772" y="419"/>
                </a:cubicBezTo>
                <a:close/>
                <a:moveTo>
                  <a:pt x="772" y="419"/>
                </a:moveTo>
                <a:cubicBezTo>
                  <a:pt x="772" y="419"/>
                  <a:pt x="772" y="419"/>
                  <a:pt x="772" y="419"/>
                </a:cubicBezTo>
                <a:moveTo>
                  <a:pt x="351" y="587"/>
                </a:moveTo>
                <a:cubicBezTo>
                  <a:pt x="342" y="587"/>
                  <a:pt x="334" y="594"/>
                  <a:pt x="334" y="603"/>
                </a:cubicBezTo>
                <a:cubicBezTo>
                  <a:pt x="334" y="813"/>
                  <a:pt x="334" y="813"/>
                  <a:pt x="334" y="813"/>
                </a:cubicBezTo>
                <a:cubicBezTo>
                  <a:pt x="334" y="822"/>
                  <a:pt x="342" y="830"/>
                  <a:pt x="351" y="830"/>
                </a:cubicBezTo>
                <a:cubicBezTo>
                  <a:pt x="360" y="830"/>
                  <a:pt x="368" y="822"/>
                  <a:pt x="368" y="813"/>
                </a:cubicBezTo>
                <a:cubicBezTo>
                  <a:pt x="368" y="603"/>
                  <a:pt x="368" y="603"/>
                  <a:pt x="368" y="603"/>
                </a:cubicBezTo>
                <a:cubicBezTo>
                  <a:pt x="368" y="594"/>
                  <a:pt x="360" y="587"/>
                  <a:pt x="351" y="587"/>
                </a:cubicBezTo>
                <a:close/>
                <a:moveTo>
                  <a:pt x="351" y="587"/>
                </a:moveTo>
                <a:cubicBezTo>
                  <a:pt x="351" y="587"/>
                  <a:pt x="351" y="587"/>
                  <a:pt x="351" y="587"/>
                </a:cubicBezTo>
                <a:moveTo>
                  <a:pt x="437" y="587"/>
                </a:moveTo>
                <a:cubicBezTo>
                  <a:pt x="427" y="587"/>
                  <a:pt x="420" y="594"/>
                  <a:pt x="420" y="603"/>
                </a:cubicBezTo>
                <a:cubicBezTo>
                  <a:pt x="420" y="772"/>
                  <a:pt x="420" y="772"/>
                  <a:pt x="420" y="772"/>
                </a:cubicBezTo>
                <a:cubicBezTo>
                  <a:pt x="420" y="781"/>
                  <a:pt x="427" y="789"/>
                  <a:pt x="437" y="789"/>
                </a:cubicBezTo>
                <a:cubicBezTo>
                  <a:pt x="446" y="789"/>
                  <a:pt x="453" y="781"/>
                  <a:pt x="453" y="772"/>
                </a:cubicBezTo>
                <a:cubicBezTo>
                  <a:pt x="453" y="603"/>
                  <a:pt x="453" y="603"/>
                  <a:pt x="453" y="603"/>
                </a:cubicBezTo>
                <a:cubicBezTo>
                  <a:pt x="453" y="594"/>
                  <a:pt x="446" y="587"/>
                  <a:pt x="437" y="587"/>
                </a:cubicBezTo>
                <a:close/>
                <a:moveTo>
                  <a:pt x="437" y="587"/>
                </a:moveTo>
                <a:cubicBezTo>
                  <a:pt x="437" y="587"/>
                  <a:pt x="437" y="587"/>
                  <a:pt x="437" y="587"/>
                </a:cubicBezTo>
                <a:moveTo>
                  <a:pt x="521" y="587"/>
                </a:moveTo>
                <a:cubicBezTo>
                  <a:pt x="511" y="587"/>
                  <a:pt x="504" y="594"/>
                  <a:pt x="504" y="603"/>
                </a:cubicBezTo>
                <a:cubicBezTo>
                  <a:pt x="504" y="855"/>
                  <a:pt x="504" y="855"/>
                  <a:pt x="504" y="855"/>
                </a:cubicBezTo>
                <a:cubicBezTo>
                  <a:pt x="504" y="864"/>
                  <a:pt x="511" y="872"/>
                  <a:pt x="521" y="872"/>
                </a:cubicBezTo>
                <a:cubicBezTo>
                  <a:pt x="530" y="872"/>
                  <a:pt x="537" y="864"/>
                  <a:pt x="537" y="855"/>
                </a:cubicBezTo>
                <a:cubicBezTo>
                  <a:pt x="537" y="603"/>
                  <a:pt x="537" y="603"/>
                  <a:pt x="537" y="603"/>
                </a:cubicBezTo>
                <a:cubicBezTo>
                  <a:pt x="537" y="594"/>
                  <a:pt x="530" y="587"/>
                  <a:pt x="521" y="587"/>
                </a:cubicBezTo>
                <a:close/>
                <a:moveTo>
                  <a:pt x="521" y="587"/>
                </a:moveTo>
                <a:cubicBezTo>
                  <a:pt x="521" y="587"/>
                  <a:pt x="521" y="587"/>
                  <a:pt x="521" y="587"/>
                </a:cubicBezTo>
                <a:moveTo>
                  <a:pt x="606" y="587"/>
                </a:moveTo>
                <a:cubicBezTo>
                  <a:pt x="597" y="587"/>
                  <a:pt x="589" y="594"/>
                  <a:pt x="589" y="603"/>
                </a:cubicBezTo>
                <a:cubicBezTo>
                  <a:pt x="589" y="813"/>
                  <a:pt x="589" y="813"/>
                  <a:pt x="589" y="813"/>
                </a:cubicBezTo>
                <a:cubicBezTo>
                  <a:pt x="589" y="822"/>
                  <a:pt x="597" y="830"/>
                  <a:pt x="606" y="830"/>
                </a:cubicBezTo>
                <a:cubicBezTo>
                  <a:pt x="615" y="830"/>
                  <a:pt x="623" y="822"/>
                  <a:pt x="623" y="813"/>
                </a:cubicBezTo>
                <a:cubicBezTo>
                  <a:pt x="623" y="603"/>
                  <a:pt x="623" y="603"/>
                  <a:pt x="623" y="603"/>
                </a:cubicBezTo>
                <a:cubicBezTo>
                  <a:pt x="623" y="594"/>
                  <a:pt x="615" y="587"/>
                  <a:pt x="606" y="587"/>
                </a:cubicBezTo>
                <a:close/>
                <a:moveTo>
                  <a:pt x="606" y="587"/>
                </a:moveTo>
                <a:cubicBezTo>
                  <a:pt x="606" y="587"/>
                  <a:pt x="606" y="587"/>
                  <a:pt x="606" y="58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" name="Freeform 59"/>
          <p:cNvSpPr>
            <a:spLocks noEditPoints="1"/>
          </p:cNvSpPr>
          <p:nvPr/>
        </p:nvSpPr>
        <p:spPr bwMode="auto">
          <a:xfrm>
            <a:off x="8205787" y="9601203"/>
            <a:ext cx="257176" cy="657226"/>
          </a:xfrm>
          <a:custGeom>
            <a:avLst/>
            <a:gdLst>
              <a:gd name="T0" fmla="*/ 286 w 369"/>
              <a:gd name="T1" fmla="*/ 251 h 955"/>
              <a:gd name="T2" fmla="*/ 83 w 369"/>
              <a:gd name="T3" fmla="*/ 378 h 955"/>
              <a:gd name="T4" fmla="*/ 1 w 369"/>
              <a:gd name="T5" fmla="*/ 813 h 955"/>
              <a:gd name="T6" fmla="*/ 251 w 369"/>
              <a:gd name="T7" fmla="*/ 955 h 955"/>
              <a:gd name="T8" fmla="*/ 369 w 369"/>
              <a:gd name="T9" fmla="*/ 438 h 955"/>
              <a:gd name="T10" fmla="*/ 117 w 369"/>
              <a:gd name="T11" fmla="*/ 369 h 955"/>
              <a:gd name="T12" fmla="*/ 252 w 369"/>
              <a:gd name="T13" fmla="*/ 285 h 955"/>
              <a:gd name="T14" fmla="*/ 117 w 369"/>
              <a:gd name="T15" fmla="*/ 369 h 955"/>
              <a:gd name="T16" fmla="*/ 251 w 369"/>
              <a:gd name="T17" fmla="*/ 922 h 955"/>
              <a:gd name="T18" fmla="*/ 34 w 369"/>
              <a:gd name="T19" fmla="*/ 813 h 955"/>
              <a:gd name="T20" fmla="*/ 185 w 369"/>
              <a:gd name="T21" fmla="*/ 402 h 955"/>
              <a:gd name="T22" fmla="*/ 335 w 369"/>
              <a:gd name="T23" fmla="*/ 813 h 955"/>
              <a:gd name="T24" fmla="*/ 335 w 369"/>
              <a:gd name="T25" fmla="*/ 813 h 955"/>
              <a:gd name="T26" fmla="*/ 251 w 369"/>
              <a:gd name="T27" fmla="*/ 0 h 955"/>
              <a:gd name="T28" fmla="*/ 0 w 369"/>
              <a:gd name="T29" fmla="*/ 142 h 955"/>
              <a:gd name="T30" fmla="*/ 368 w 369"/>
              <a:gd name="T31" fmla="*/ 201 h 955"/>
              <a:gd name="T32" fmla="*/ 335 w 369"/>
              <a:gd name="T33" fmla="*/ 167 h 955"/>
              <a:gd name="T34" fmla="*/ 34 w 369"/>
              <a:gd name="T35" fmla="*/ 142 h 955"/>
              <a:gd name="T36" fmla="*/ 251 w 369"/>
              <a:gd name="T37" fmla="*/ 33 h 955"/>
              <a:gd name="T38" fmla="*/ 335 w 369"/>
              <a:gd name="T39" fmla="*/ 167 h 955"/>
              <a:gd name="T40" fmla="*/ 335 w 369"/>
              <a:gd name="T41" fmla="*/ 167 h 955"/>
              <a:gd name="T42" fmla="*/ 210 w 369"/>
              <a:gd name="T43" fmla="*/ 563 h 955"/>
              <a:gd name="T44" fmla="*/ 203 w 369"/>
              <a:gd name="T45" fmla="*/ 621 h 955"/>
              <a:gd name="T46" fmla="*/ 229 w 369"/>
              <a:gd name="T47" fmla="*/ 628 h 955"/>
              <a:gd name="T48" fmla="*/ 192 w 369"/>
              <a:gd name="T49" fmla="*/ 707 h 955"/>
              <a:gd name="T50" fmla="*/ 235 w 369"/>
              <a:gd name="T51" fmla="*/ 542 h 955"/>
              <a:gd name="T52" fmla="*/ 240 w 369"/>
              <a:gd name="T53" fmla="*/ 530 h 955"/>
              <a:gd name="T54" fmla="*/ 185 w 369"/>
              <a:gd name="T55" fmla="*/ 476 h 955"/>
              <a:gd name="T56" fmla="*/ 129 w 369"/>
              <a:gd name="T57" fmla="*/ 530 h 955"/>
              <a:gd name="T58" fmla="*/ 134 w 369"/>
              <a:gd name="T59" fmla="*/ 542 h 955"/>
              <a:gd name="T60" fmla="*/ 178 w 369"/>
              <a:gd name="T61" fmla="*/ 723 h 955"/>
              <a:gd name="T62" fmla="*/ 178 w 369"/>
              <a:gd name="T63" fmla="*/ 759 h 955"/>
              <a:gd name="T64" fmla="*/ 140 w 369"/>
              <a:gd name="T65" fmla="*/ 678 h 955"/>
              <a:gd name="T66" fmla="*/ 133 w 369"/>
              <a:gd name="T67" fmla="*/ 614 h 955"/>
              <a:gd name="T68" fmla="*/ 126 w 369"/>
              <a:gd name="T69" fmla="*/ 678 h 955"/>
              <a:gd name="T70" fmla="*/ 128 w 369"/>
              <a:gd name="T71" fmla="*/ 729 h 955"/>
              <a:gd name="T72" fmla="*/ 178 w 369"/>
              <a:gd name="T73" fmla="*/ 804 h 955"/>
              <a:gd name="T74" fmla="*/ 185 w 369"/>
              <a:gd name="T75" fmla="*/ 868 h 955"/>
              <a:gd name="T76" fmla="*/ 192 w 369"/>
              <a:gd name="T77" fmla="*/ 804 h 955"/>
              <a:gd name="T78" fmla="*/ 240 w 369"/>
              <a:gd name="T79" fmla="*/ 678 h 955"/>
              <a:gd name="T80" fmla="*/ 242 w 369"/>
              <a:gd name="T81" fmla="*/ 675 h 955"/>
              <a:gd name="T82" fmla="*/ 242 w 369"/>
              <a:gd name="T83" fmla="*/ 628 h 955"/>
              <a:gd name="T84" fmla="*/ 268 w 369"/>
              <a:gd name="T85" fmla="*/ 621 h 955"/>
              <a:gd name="T86" fmla="*/ 261 w 369"/>
              <a:gd name="T87" fmla="*/ 563 h 955"/>
              <a:gd name="T88" fmla="*/ 219 w 369"/>
              <a:gd name="T89" fmla="*/ 528 h 955"/>
              <a:gd name="T90" fmla="*/ 185 w 369"/>
              <a:gd name="T91" fmla="*/ 493 h 955"/>
              <a:gd name="T92" fmla="*/ 133 w 369"/>
              <a:gd name="T93" fmla="*/ 627 h 955"/>
              <a:gd name="T94" fmla="*/ 133 w 369"/>
              <a:gd name="T95" fmla="*/ 665 h 955"/>
              <a:gd name="T96" fmla="*/ 204 w 369"/>
              <a:gd name="T97" fmla="*/ 836 h 955"/>
              <a:gd name="T98" fmla="*/ 166 w 369"/>
              <a:gd name="T99" fmla="*/ 836 h 955"/>
              <a:gd name="T100" fmla="*/ 204 w 369"/>
              <a:gd name="T101" fmla="*/ 836 h 955"/>
              <a:gd name="T102" fmla="*/ 217 w 369"/>
              <a:gd name="T103" fmla="*/ 614 h 955"/>
              <a:gd name="T104" fmla="*/ 255 w 369"/>
              <a:gd name="T105" fmla="*/ 577 h 955"/>
              <a:gd name="T106" fmla="*/ 255 w 369"/>
              <a:gd name="T107" fmla="*/ 614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69" h="955">
                <a:moveTo>
                  <a:pt x="286" y="378"/>
                </a:moveTo>
                <a:cubicBezTo>
                  <a:pt x="286" y="251"/>
                  <a:pt x="286" y="251"/>
                  <a:pt x="286" y="251"/>
                </a:cubicBezTo>
                <a:cubicBezTo>
                  <a:pt x="83" y="251"/>
                  <a:pt x="83" y="251"/>
                  <a:pt x="83" y="251"/>
                </a:cubicBezTo>
                <a:cubicBezTo>
                  <a:pt x="83" y="378"/>
                  <a:pt x="83" y="378"/>
                  <a:pt x="83" y="378"/>
                </a:cubicBezTo>
                <a:cubicBezTo>
                  <a:pt x="40" y="387"/>
                  <a:pt x="1" y="404"/>
                  <a:pt x="1" y="437"/>
                </a:cubicBezTo>
                <a:cubicBezTo>
                  <a:pt x="1" y="813"/>
                  <a:pt x="1" y="813"/>
                  <a:pt x="1" y="813"/>
                </a:cubicBezTo>
                <a:cubicBezTo>
                  <a:pt x="1" y="892"/>
                  <a:pt x="53" y="955"/>
                  <a:pt x="118" y="955"/>
                </a:cubicBezTo>
                <a:cubicBezTo>
                  <a:pt x="251" y="955"/>
                  <a:pt x="251" y="955"/>
                  <a:pt x="251" y="955"/>
                </a:cubicBezTo>
                <a:cubicBezTo>
                  <a:pt x="316" y="955"/>
                  <a:pt x="369" y="892"/>
                  <a:pt x="369" y="813"/>
                </a:cubicBezTo>
                <a:cubicBezTo>
                  <a:pt x="369" y="438"/>
                  <a:pt x="369" y="438"/>
                  <a:pt x="369" y="438"/>
                </a:cubicBezTo>
                <a:cubicBezTo>
                  <a:pt x="369" y="404"/>
                  <a:pt x="329" y="387"/>
                  <a:pt x="286" y="378"/>
                </a:cubicBezTo>
                <a:close/>
                <a:moveTo>
                  <a:pt x="117" y="369"/>
                </a:moveTo>
                <a:cubicBezTo>
                  <a:pt x="117" y="285"/>
                  <a:pt x="117" y="285"/>
                  <a:pt x="117" y="285"/>
                </a:cubicBezTo>
                <a:cubicBezTo>
                  <a:pt x="252" y="285"/>
                  <a:pt x="252" y="285"/>
                  <a:pt x="252" y="285"/>
                </a:cubicBezTo>
                <a:cubicBezTo>
                  <a:pt x="252" y="369"/>
                  <a:pt x="252" y="369"/>
                  <a:pt x="252" y="369"/>
                </a:cubicBezTo>
                <a:lnTo>
                  <a:pt x="117" y="369"/>
                </a:lnTo>
                <a:close/>
                <a:moveTo>
                  <a:pt x="335" y="813"/>
                </a:moveTo>
                <a:cubicBezTo>
                  <a:pt x="335" y="873"/>
                  <a:pt x="298" y="922"/>
                  <a:pt x="251" y="922"/>
                </a:cubicBezTo>
                <a:cubicBezTo>
                  <a:pt x="118" y="922"/>
                  <a:pt x="118" y="922"/>
                  <a:pt x="118" y="922"/>
                </a:cubicBezTo>
                <a:cubicBezTo>
                  <a:pt x="72" y="922"/>
                  <a:pt x="34" y="873"/>
                  <a:pt x="34" y="813"/>
                </a:cubicBezTo>
                <a:cubicBezTo>
                  <a:pt x="34" y="438"/>
                  <a:pt x="34" y="438"/>
                  <a:pt x="34" y="438"/>
                </a:cubicBezTo>
                <a:cubicBezTo>
                  <a:pt x="34" y="425"/>
                  <a:pt x="86" y="402"/>
                  <a:pt x="185" y="402"/>
                </a:cubicBezTo>
                <a:cubicBezTo>
                  <a:pt x="283" y="402"/>
                  <a:pt x="335" y="425"/>
                  <a:pt x="335" y="438"/>
                </a:cubicBezTo>
                <a:lnTo>
                  <a:pt x="335" y="813"/>
                </a:lnTo>
                <a:close/>
                <a:moveTo>
                  <a:pt x="335" y="813"/>
                </a:moveTo>
                <a:cubicBezTo>
                  <a:pt x="335" y="813"/>
                  <a:pt x="335" y="813"/>
                  <a:pt x="335" y="813"/>
                </a:cubicBezTo>
                <a:moveTo>
                  <a:pt x="368" y="142"/>
                </a:moveTo>
                <a:cubicBezTo>
                  <a:pt x="368" y="64"/>
                  <a:pt x="316" y="0"/>
                  <a:pt x="251" y="0"/>
                </a:cubicBezTo>
                <a:cubicBezTo>
                  <a:pt x="117" y="0"/>
                  <a:pt x="117" y="0"/>
                  <a:pt x="117" y="0"/>
                </a:cubicBezTo>
                <a:cubicBezTo>
                  <a:pt x="53" y="0"/>
                  <a:pt x="0" y="64"/>
                  <a:pt x="0" y="142"/>
                </a:cubicBezTo>
                <a:cubicBezTo>
                  <a:pt x="0" y="201"/>
                  <a:pt x="0" y="201"/>
                  <a:pt x="0" y="201"/>
                </a:cubicBezTo>
                <a:cubicBezTo>
                  <a:pt x="368" y="201"/>
                  <a:pt x="368" y="201"/>
                  <a:pt x="368" y="201"/>
                </a:cubicBezTo>
                <a:lnTo>
                  <a:pt x="368" y="142"/>
                </a:lnTo>
                <a:close/>
                <a:moveTo>
                  <a:pt x="335" y="167"/>
                </a:moveTo>
                <a:cubicBezTo>
                  <a:pt x="34" y="167"/>
                  <a:pt x="34" y="167"/>
                  <a:pt x="34" y="167"/>
                </a:cubicBezTo>
                <a:cubicBezTo>
                  <a:pt x="34" y="142"/>
                  <a:pt x="34" y="142"/>
                  <a:pt x="34" y="142"/>
                </a:cubicBezTo>
                <a:cubicBezTo>
                  <a:pt x="34" y="82"/>
                  <a:pt x="71" y="33"/>
                  <a:pt x="117" y="33"/>
                </a:cubicBezTo>
                <a:cubicBezTo>
                  <a:pt x="251" y="33"/>
                  <a:pt x="251" y="33"/>
                  <a:pt x="251" y="33"/>
                </a:cubicBezTo>
                <a:cubicBezTo>
                  <a:pt x="297" y="33"/>
                  <a:pt x="335" y="82"/>
                  <a:pt x="335" y="142"/>
                </a:cubicBezTo>
                <a:lnTo>
                  <a:pt x="335" y="167"/>
                </a:lnTo>
                <a:close/>
                <a:moveTo>
                  <a:pt x="335" y="167"/>
                </a:moveTo>
                <a:cubicBezTo>
                  <a:pt x="335" y="167"/>
                  <a:pt x="335" y="167"/>
                  <a:pt x="335" y="167"/>
                </a:cubicBezTo>
                <a:moveTo>
                  <a:pt x="261" y="563"/>
                </a:moveTo>
                <a:cubicBezTo>
                  <a:pt x="210" y="563"/>
                  <a:pt x="210" y="563"/>
                  <a:pt x="210" y="563"/>
                </a:cubicBezTo>
                <a:cubicBezTo>
                  <a:pt x="206" y="563"/>
                  <a:pt x="203" y="566"/>
                  <a:pt x="203" y="570"/>
                </a:cubicBezTo>
                <a:cubicBezTo>
                  <a:pt x="203" y="621"/>
                  <a:pt x="203" y="621"/>
                  <a:pt x="203" y="621"/>
                </a:cubicBezTo>
                <a:cubicBezTo>
                  <a:pt x="203" y="625"/>
                  <a:pt x="206" y="628"/>
                  <a:pt x="210" y="628"/>
                </a:cubicBezTo>
                <a:cubicBezTo>
                  <a:pt x="229" y="628"/>
                  <a:pt x="229" y="628"/>
                  <a:pt x="229" y="628"/>
                </a:cubicBezTo>
                <a:cubicBezTo>
                  <a:pt x="229" y="670"/>
                  <a:pt x="229" y="670"/>
                  <a:pt x="229" y="670"/>
                </a:cubicBezTo>
                <a:cubicBezTo>
                  <a:pt x="192" y="707"/>
                  <a:pt x="192" y="707"/>
                  <a:pt x="192" y="707"/>
                </a:cubicBezTo>
                <a:cubicBezTo>
                  <a:pt x="192" y="542"/>
                  <a:pt x="192" y="542"/>
                  <a:pt x="192" y="542"/>
                </a:cubicBezTo>
                <a:cubicBezTo>
                  <a:pt x="235" y="542"/>
                  <a:pt x="235" y="542"/>
                  <a:pt x="235" y="542"/>
                </a:cubicBezTo>
                <a:cubicBezTo>
                  <a:pt x="238" y="542"/>
                  <a:pt x="240" y="540"/>
                  <a:pt x="241" y="538"/>
                </a:cubicBezTo>
                <a:cubicBezTo>
                  <a:pt x="242" y="535"/>
                  <a:pt x="242" y="532"/>
                  <a:pt x="240" y="530"/>
                </a:cubicBezTo>
                <a:cubicBezTo>
                  <a:pt x="190" y="478"/>
                  <a:pt x="190" y="478"/>
                  <a:pt x="190" y="478"/>
                </a:cubicBezTo>
                <a:cubicBezTo>
                  <a:pt x="188" y="477"/>
                  <a:pt x="187" y="476"/>
                  <a:pt x="185" y="476"/>
                </a:cubicBezTo>
                <a:cubicBezTo>
                  <a:pt x="183" y="476"/>
                  <a:pt x="181" y="477"/>
                  <a:pt x="180" y="478"/>
                </a:cubicBezTo>
                <a:cubicBezTo>
                  <a:pt x="129" y="530"/>
                  <a:pt x="129" y="530"/>
                  <a:pt x="129" y="530"/>
                </a:cubicBezTo>
                <a:cubicBezTo>
                  <a:pt x="127" y="532"/>
                  <a:pt x="126" y="535"/>
                  <a:pt x="127" y="538"/>
                </a:cubicBezTo>
                <a:cubicBezTo>
                  <a:pt x="128" y="540"/>
                  <a:pt x="131" y="542"/>
                  <a:pt x="134" y="542"/>
                </a:cubicBezTo>
                <a:cubicBezTo>
                  <a:pt x="178" y="542"/>
                  <a:pt x="178" y="542"/>
                  <a:pt x="178" y="542"/>
                </a:cubicBezTo>
                <a:cubicBezTo>
                  <a:pt x="178" y="723"/>
                  <a:pt x="178" y="723"/>
                  <a:pt x="178" y="723"/>
                </a:cubicBezTo>
                <a:cubicBezTo>
                  <a:pt x="178" y="724"/>
                  <a:pt x="178" y="724"/>
                  <a:pt x="178" y="725"/>
                </a:cubicBezTo>
                <a:cubicBezTo>
                  <a:pt x="178" y="759"/>
                  <a:pt x="178" y="759"/>
                  <a:pt x="178" y="759"/>
                </a:cubicBezTo>
                <a:cubicBezTo>
                  <a:pt x="140" y="721"/>
                  <a:pt x="140" y="721"/>
                  <a:pt x="140" y="721"/>
                </a:cubicBezTo>
                <a:cubicBezTo>
                  <a:pt x="140" y="678"/>
                  <a:pt x="140" y="678"/>
                  <a:pt x="140" y="678"/>
                </a:cubicBezTo>
                <a:cubicBezTo>
                  <a:pt x="154" y="675"/>
                  <a:pt x="166" y="662"/>
                  <a:pt x="166" y="646"/>
                </a:cubicBezTo>
                <a:cubicBezTo>
                  <a:pt x="166" y="628"/>
                  <a:pt x="151" y="614"/>
                  <a:pt x="133" y="614"/>
                </a:cubicBezTo>
                <a:cubicBezTo>
                  <a:pt x="115" y="614"/>
                  <a:pt x="100" y="628"/>
                  <a:pt x="100" y="646"/>
                </a:cubicBezTo>
                <a:cubicBezTo>
                  <a:pt x="100" y="662"/>
                  <a:pt x="111" y="675"/>
                  <a:pt x="126" y="678"/>
                </a:cubicBezTo>
                <a:cubicBezTo>
                  <a:pt x="126" y="724"/>
                  <a:pt x="126" y="724"/>
                  <a:pt x="126" y="724"/>
                </a:cubicBezTo>
                <a:cubicBezTo>
                  <a:pt x="126" y="725"/>
                  <a:pt x="127" y="727"/>
                  <a:pt x="128" y="729"/>
                </a:cubicBezTo>
                <a:cubicBezTo>
                  <a:pt x="178" y="778"/>
                  <a:pt x="178" y="778"/>
                  <a:pt x="178" y="778"/>
                </a:cubicBezTo>
                <a:cubicBezTo>
                  <a:pt x="178" y="804"/>
                  <a:pt x="178" y="804"/>
                  <a:pt x="178" y="804"/>
                </a:cubicBezTo>
                <a:cubicBezTo>
                  <a:pt x="163" y="807"/>
                  <a:pt x="152" y="820"/>
                  <a:pt x="152" y="836"/>
                </a:cubicBezTo>
                <a:cubicBezTo>
                  <a:pt x="152" y="854"/>
                  <a:pt x="167" y="868"/>
                  <a:pt x="185" y="868"/>
                </a:cubicBezTo>
                <a:cubicBezTo>
                  <a:pt x="203" y="868"/>
                  <a:pt x="217" y="853"/>
                  <a:pt x="217" y="836"/>
                </a:cubicBezTo>
                <a:cubicBezTo>
                  <a:pt x="217" y="820"/>
                  <a:pt x="206" y="807"/>
                  <a:pt x="192" y="804"/>
                </a:cubicBezTo>
                <a:cubicBezTo>
                  <a:pt x="192" y="727"/>
                  <a:pt x="192" y="727"/>
                  <a:pt x="192" y="727"/>
                </a:cubicBezTo>
                <a:cubicBezTo>
                  <a:pt x="240" y="678"/>
                  <a:pt x="240" y="678"/>
                  <a:pt x="240" y="678"/>
                </a:cubicBezTo>
                <a:cubicBezTo>
                  <a:pt x="241" y="678"/>
                  <a:pt x="241" y="678"/>
                  <a:pt x="241" y="677"/>
                </a:cubicBezTo>
                <a:cubicBezTo>
                  <a:pt x="241" y="677"/>
                  <a:pt x="242" y="676"/>
                  <a:pt x="242" y="675"/>
                </a:cubicBezTo>
                <a:cubicBezTo>
                  <a:pt x="242" y="675"/>
                  <a:pt x="242" y="674"/>
                  <a:pt x="242" y="673"/>
                </a:cubicBezTo>
                <a:cubicBezTo>
                  <a:pt x="242" y="628"/>
                  <a:pt x="242" y="628"/>
                  <a:pt x="242" y="628"/>
                </a:cubicBezTo>
                <a:cubicBezTo>
                  <a:pt x="261" y="628"/>
                  <a:pt x="261" y="628"/>
                  <a:pt x="261" y="628"/>
                </a:cubicBezTo>
                <a:cubicBezTo>
                  <a:pt x="265" y="628"/>
                  <a:pt x="268" y="625"/>
                  <a:pt x="268" y="621"/>
                </a:cubicBezTo>
                <a:cubicBezTo>
                  <a:pt x="268" y="569"/>
                  <a:pt x="268" y="569"/>
                  <a:pt x="268" y="569"/>
                </a:cubicBezTo>
                <a:cubicBezTo>
                  <a:pt x="268" y="566"/>
                  <a:pt x="265" y="563"/>
                  <a:pt x="261" y="563"/>
                </a:cubicBezTo>
                <a:close/>
                <a:moveTo>
                  <a:pt x="185" y="493"/>
                </a:moveTo>
                <a:cubicBezTo>
                  <a:pt x="219" y="528"/>
                  <a:pt x="219" y="528"/>
                  <a:pt x="219" y="528"/>
                </a:cubicBezTo>
                <a:cubicBezTo>
                  <a:pt x="150" y="528"/>
                  <a:pt x="150" y="528"/>
                  <a:pt x="150" y="528"/>
                </a:cubicBezTo>
                <a:lnTo>
                  <a:pt x="185" y="493"/>
                </a:lnTo>
                <a:close/>
                <a:moveTo>
                  <a:pt x="114" y="646"/>
                </a:moveTo>
                <a:cubicBezTo>
                  <a:pt x="114" y="636"/>
                  <a:pt x="123" y="627"/>
                  <a:pt x="133" y="627"/>
                </a:cubicBezTo>
                <a:cubicBezTo>
                  <a:pt x="143" y="627"/>
                  <a:pt x="152" y="636"/>
                  <a:pt x="152" y="646"/>
                </a:cubicBezTo>
                <a:cubicBezTo>
                  <a:pt x="152" y="657"/>
                  <a:pt x="143" y="665"/>
                  <a:pt x="133" y="665"/>
                </a:cubicBezTo>
                <a:cubicBezTo>
                  <a:pt x="123" y="665"/>
                  <a:pt x="114" y="657"/>
                  <a:pt x="114" y="646"/>
                </a:cubicBezTo>
                <a:close/>
                <a:moveTo>
                  <a:pt x="204" y="836"/>
                </a:moveTo>
                <a:cubicBezTo>
                  <a:pt x="204" y="846"/>
                  <a:pt x="195" y="855"/>
                  <a:pt x="185" y="855"/>
                </a:cubicBezTo>
                <a:cubicBezTo>
                  <a:pt x="174" y="855"/>
                  <a:pt x="166" y="846"/>
                  <a:pt x="166" y="836"/>
                </a:cubicBezTo>
                <a:cubicBezTo>
                  <a:pt x="166" y="825"/>
                  <a:pt x="174" y="817"/>
                  <a:pt x="185" y="817"/>
                </a:cubicBezTo>
                <a:cubicBezTo>
                  <a:pt x="195" y="817"/>
                  <a:pt x="204" y="825"/>
                  <a:pt x="204" y="836"/>
                </a:cubicBezTo>
                <a:close/>
                <a:moveTo>
                  <a:pt x="255" y="614"/>
                </a:moveTo>
                <a:cubicBezTo>
                  <a:pt x="217" y="614"/>
                  <a:pt x="217" y="614"/>
                  <a:pt x="217" y="614"/>
                </a:cubicBezTo>
                <a:cubicBezTo>
                  <a:pt x="217" y="577"/>
                  <a:pt x="217" y="577"/>
                  <a:pt x="217" y="577"/>
                </a:cubicBezTo>
                <a:cubicBezTo>
                  <a:pt x="255" y="577"/>
                  <a:pt x="255" y="577"/>
                  <a:pt x="255" y="577"/>
                </a:cubicBezTo>
                <a:lnTo>
                  <a:pt x="255" y="614"/>
                </a:lnTo>
                <a:close/>
                <a:moveTo>
                  <a:pt x="255" y="614"/>
                </a:moveTo>
                <a:cubicBezTo>
                  <a:pt x="255" y="614"/>
                  <a:pt x="255" y="614"/>
                  <a:pt x="255" y="61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" name="Freeform 60"/>
          <p:cNvSpPr>
            <a:spLocks noEditPoints="1"/>
          </p:cNvSpPr>
          <p:nvPr/>
        </p:nvSpPr>
        <p:spPr bwMode="auto">
          <a:xfrm>
            <a:off x="6459537" y="6604003"/>
            <a:ext cx="660400" cy="657226"/>
          </a:xfrm>
          <a:custGeom>
            <a:avLst/>
            <a:gdLst>
              <a:gd name="T0" fmla="*/ 548 w 956"/>
              <a:gd name="T1" fmla="*/ 563 h 955"/>
              <a:gd name="T2" fmla="*/ 407 w 956"/>
              <a:gd name="T3" fmla="*/ 432 h 955"/>
              <a:gd name="T4" fmla="*/ 426 w 956"/>
              <a:gd name="T5" fmla="*/ 381 h 955"/>
              <a:gd name="T6" fmla="*/ 421 w 956"/>
              <a:gd name="T7" fmla="*/ 265 h 955"/>
              <a:gd name="T8" fmla="*/ 310 w 956"/>
              <a:gd name="T9" fmla="*/ 236 h 955"/>
              <a:gd name="T10" fmla="*/ 288 w 956"/>
              <a:gd name="T11" fmla="*/ 253 h 955"/>
              <a:gd name="T12" fmla="*/ 378 w 956"/>
              <a:gd name="T13" fmla="*/ 591 h 955"/>
              <a:gd name="T14" fmla="*/ 654 w 956"/>
              <a:gd name="T15" fmla="*/ 717 h 955"/>
              <a:gd name="T16" fmla="*/ 677 w 956"/>
              <a:gd name="T17" fmla="*/ 699 h 955"/>
              <a:gd name="T18" fmla="*/ 673 w 956"/>
              <a:gd name="T19" fmla="*/ 583 h 955"/>
              <a:gd name="T20" fmla="*/ 292 w 956"/>
              <a:gd name="T21" fmla="*/ 380 h 955"/>
              <a:gd name="T22" fmla="*/ 353 w 956"/>
              <a:gd name="T23" fmla="*/ 255 h 955"/>
              <a:gd name="T24" fmla="*/ 405 w 956"/>
              <a:gd name="T25" fmla="*/ 355 h 955"/>
              <a:gd name="T26" fmla="*/ 389 w 956"/>
              <a:gd name="T27" fmla="*/ 369 h 955"/>
              <a:gd name="T28" fmla="*/ 378 w 956"/>
              <a:gd name="T29" fmla="*/ 448 h 955"/>
              <a:gd name="T30" fmla="*/ 563 w 956"/>
              <a:gd name="T31" fmla="*/ 593 h 955"/>
              <a:gd name="T32" fmla="*/ 583 w 956"/>
              <a:gd name="T33" fmla="*/ 581 h 955"/>
              <a:gd name="T34" fmla="*/ 649 w 956"/>
              <a:gd name="T35" fmla="*/ 608 h 955"/>
              <a:gd name="T36" fmla="*/ 530 w 956"/>
              <a:gd name="T37" fmla="*/ 681 h 955"/>
              <a:gd name="T38" fmla="*/ 143 w 956"/>
              <a:gd name="T39" fmla="*/ 0 h 955"/>
              <a:gd name="T40" fmla="*/ 0 w 956"/>
              <a:gd name="T41" fmla="*/ 186 h 955"/>
              <a:gd name="T42" fmla="*/ 59 w 956"/>
              <a:gd name="T43" fmla="*/ 420 h 955"/>
              <a:gd name="T44" fmla="*/ 84 w 956"/>
              <a:gd name="T45" fmla="*/ 714 h 955"/>
              <a:gd name="T46" fmla="*/ 84 w 956"/>
              <a:gd name="T47" fmla="*/ 831 h 955"/>
              <a:gd name="T48" fmla="*/ 790 w 956"/>
              <a:gd name="T49" fmla="*/ 897 h 955"/>
              <a:gd name="T50" fmla="*/ 59 w 956"/>
              <a:gd name="T51" fmla="*/ 161 h 955"/>
              <a:gd name="T52" fmla="*/ 59 w 956"/>
              <a:gd name="T53" fmla="*/ 211 h 955"/>
              <a:gd name="T54" fmla="*/ 143 w 956"/>
              <a:gd name="T55" fmla="*/ 454 h 955"/>
              <a:gd name="T56" fmla="*/ 101 w 956"/>
              <a:gd name="T57" fmla="*/ 504 h 955"/>
              <a:gd name="T58" fmla="*/ 34 w 956"/>
              <a:gd name="T59" fmla="*/ 773 h 955"/>
              <a:gd name="T60" fmla="*/ 143 w 956"/>
              <a:gd name="T61" fmla="*/ 798 h 955"/>
              <a:gd name="T62" fmla="*/ 731 w 956"/>
              <a:gd name="T63" fmla="*/ 922 h 955"/>
              <a:gd name="T64" fmla="*/ 143 w 956"/>
              <a:gd name="T65" fmla="*/ 831 h 955"/>
              <a:gd name="T66" fmla="*/ 117 w 956"/>
              <a:gd name="T67" fmla="*/ 538 h 955"/>
              <a:gd name="T68" fmla="*/ 117 w 956"/>
              <a:gd name="T69" fmla="*/ 421 h 955"/>
              <a:gd name="T70" fmla="*/ 143 w 956"/>
              <a:gd name="T71" fmla="*/ 127 h 955"/>
              <a:gd name="T72" fmla="*/ 731 w 956"/>
              <a:gd name="T73" fmla="*/ 34 h 955"/>
              <a:gd name="T74" fmla="*/ 756 w 956"/>
              <a:gd name="T75" fmla="*/ 897 h 955"/>
              <a:gd name="T76" fmla="*/ 897 w 956"/>
              <a:gd name="T77" fmla="*/ 580 h 955"/>
              <a:gd name="T78" fmla="*/ 922 w 956"/>
              <a:gd name="T79" fmla="*/ 521 h 955"/>
              <a:gd name="T80" fmla="*/ 897 w 956"/>
              <a:gd name="T81" fmla="*/ 409 h 955"/>
              <a:gd name="T82" fmla="*/ 922 w 956"/>
              <a:gd name="T83" fmla="*/ 521 h 955"/>
              <a:gd name="T84" fmla="*/ 897 w 956"/>
              <a:gd name="T85" fmla="*/ 327 h 955"/>
              <a:gd name="T86" fmla="*/ 922 w 956"/>
              <a:gd name="T87" fmla="*/ 268 h 955"/>
              <a:gd name="T88" fmla="*/ 897 w 956"/>
              <a:gd name="T89" fmla="*/ 157 h 955"/>
              <a:gd name="T90" fmla="*/ 922 w 956"/>
              <a:gd name="T91" fmla="*/ 268 h 955"/>
              <a:gd name="T92" fmla="*/ 897 w 956"/>
              <a:gd name="T93" fmla="*/ 833 h 955"/>
              <a:gd name="T94" fmla="*/ 922 w 956"/>
              <a:gd name="T95" fmla="*/ 774 h 955"/>
              <a:gd name="T96" fmla="*/ 897 w 956"/>
              <a:gd name="T97" fmla="*/ 662 h 955"/>
              <a:gd name="T98" fmla="*/ 922 w 956"/>
              <a:gd name="T99" fmla="*/ 774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56" h="955">
                <a:moveTo>
                  <a:pt x="673" y="583"/>
                </a:moveTo>
                <a:cubicBezTo>
                  <a:pt x="648" y="553"/>
                  <a:pt x="628" y="537"/>
                  <a:pt x="610" y="535"/>
                </a:cubicBezTo>
                <a:cubicBezTo>
                  <a:pt x="593" y="533"/>
                  <a:pt x="578" y="544"/>
                  <a:pt x="563" y="554"/>
                </a:cubicBezTo>
                <a:cubicBezTo>
                  <a:pt x="548" y="563"/>
                  <a:pt x="548" y="563"/>
                  <a:pt x="548" y="563"/>
                </a:cubicBezTo>
                <a:cubicBezTo>
                  <a:pt x="547" y="564"/>
                  <a:pt x="545" y="564"/>
                  <a:pt x="544" y="565"/>
                </a:cubicBezTo>
                <a:cubicBezTo>
                  <a:pt x="536" y="567"/>
                  <a:pt x="517" y="568"/>
                  <a:pt x="507" y="559"/>
                </a:cubicBezTo>
                <a:cubicBezTo>
                  <a:pt x="493" y="546"/>
                  <a:pt x="470" y="521"/>
                  <a:pt x="452" y="500"/>
                </a:cubicBezTo>
                <a:cubicBezTo>
                  <a:pt x="435" y="477"/>
                  <a:pt x="417" y="450"/>
                  <a:pt x="407" y="432"/>
                </a:cubicBezTo>
                <a:cubicBezTo>
                  <a:pt x="400" y="420"/>
                  <a:pt x="406" y="403"/>
                  <a:pt x="410" y="396"/>
                </a:cubicBezTo>
                <a:cubicBezTo>
                  <a:pt x="411" y="395"/>
                  <a:pt x="412" y="394"/>
                  <a:pt x="413" y="393"/>
                </a:cubicBezTo>
                <a:cubicBezTo>
                  <a:pt x="426" y="381"/>
                  <a:pt x="426" y="381"/>
                  <a:pt x="426" y="381"/>
                </a:cubicBezTo>
                <a:cubicBezTo>
                  <a:pt x="426" y="381"/>
                  <a:pt x="426" y="381"/>
                  <a:pt x="426" y="381"/>
                </a:cubicBezTo>
                <a:cubicBezTo>
                  <a:pt x="426" y="380"/>
                  <a:pt x="426" y="381"/>
                  <a:pt x="426" y="380"/>
                </a:cubicBezTo>
                <a:cubicBezTo>
                  <a:pt x="439" y="370"/>
                  <a:pt x="454" y="358"/>
                  <a:pt x="456" y="341"/>
                </a:cubicBezTo>
                <a:cubicBezTo>
                  <a:pt x="458" y="322"/>
                  <a:pt x="448" y="299"/>
                  <a:pt x="424" y="269"/>
                </a:cubicBezTo>
                <a:cubicBezTo>
                  <a:pt x="421" y="265"/>
                  <a:pt x="421" y="265"/>
                  <a:pt x="421" y="265"/>
                </a:cubicBezTo>
                <a:cubicBezTo>
                  <a:pt x="407" y="247"/>
                  <a:pt x="383" y="217"/>
                  <a:pt x="348" y="222"/>
                </a:cubicBezTo>
                <a:cubicBezTo>
                  <a:pt x="335" y="224"/>
                  <a:pt x="323" y="228"/>
                  <a:pt x="311" y="236"/>
                </a:cubicBezTo>
                <a:cubicBezTo>
                  <a:pt x="311" y="236"/>
                  <a:pt x="311" y="236"/>
                  <a:pt x="311" y="236"/>
                </a:cubicBezTo>
                <a:cubicBezTo>
                  <a:pt x="311" y="236"/>
                  <a:pt x="311" y="236"/>
                  <a:pt x="310" y="236"/>
                </a:cubicBezTo>
                <a:cubicBezTo>
                  <a:pt x="295" y="248"/>
                  <a:pt x="295" y="248"/>
                  <a:pt x="295" y="248"/>
                </a:cubicBezTo>
                <a:cubicBezTo>
                  <a:pt x="295" y="248"/>
                  <a:pt x="295" y="248"/>
                  <a:pt x="294" y="248"/>
                </a:cubicBezTo>
                <a:cubicBezTo>
                  <a:pt x="294" y="248"/>
                  <a:pt x="294" y="248"/>
                  <a:pt x="294" y="248"/>
                </a:cubicBezTo>
                <a:cubicBezTo>
                  <a:pt x="288" y="253"/>
                  <a:pt x="288" y="253"/>
                  <a:pt x="288" y="253"/>
                </a:cubicBezTo>
                <a:cubicBezTo>
                  <a:pt x="272" y="268"/>
                  <a:pt x="236" y="311"/>
                  <a:pt x="260" y="390"/>
                </a:cubicBezTo>
                <a:cubicBezTo>
                  <a:pt x="274" y="437"/>
                  <a:pt x="304" y="492"/>
                  <a:pt x="345" y="548"/>
                </a:cubicBezTo>
                <a:cubicBezTo>
                  <a:pt x="344" y="549"/>
                  <a:pt x="344" y="549"/>
                  <a:pt x="344" y="549"/>
                </a:cubicBezTo>
                <a:cubicBezTo>
                  <a:pt x="378" y="591"/>
                  <a:pt x="378" y="591"/>
                  <a:pt x="378" y="591"/>
                </a:cubicBezTo>
                <a:cubicBezTo>
                  <a:pt x="379" y="591"/>
                  <a:pt x="379" y="591"/>
                  <a:pt x="379" y="591"/>
                </a:cubicBezTo>
                <a:cubicBezTo>
                  <a:pt x="424" y="644"/>
                  <a:pt x="471" y="685"/>
                  <a:pt x="513" y="710"/>
                </a:cubicBezTo>
                <a:cubicBezTo>
                  <a:pt x="544" y="728"/>
                  <a:pt x="571" y="734"/>
                  <a:pt x="593" y="734"/>
                </a:cubicBezTo>
                <a:cubicBezTo>
                  <a:pt x="622" y="734"/>
                  <a:pt x="643" y="724"/>
                  <a:pt x="654" y="717"/>
                </a:cubicBezTo>
                <a:cubicBezTo>
                  <a:pt x="660" y="713"/>
                  <a:pt x="660" y="713"/>
                  <a:pt x="660" y="713"/>
                </a:cubicBezTo>
                <a:cubicBezTo>
                  <a:pt x="660" y="712"/>
                  <a:pt x="660" y="712"/>
                  <a:pt x="660" y="712"/>
                </a:cubicBezTo>
                <a:cubicBezTo>
                  <a:pt x="676" y="700"/>
                  <a:pt x="676" y="700"/>
                  <a:pt x="676" y="700"/>
                </a:cubicBezTo>
                <a:cubicBezTo>
                  <a:pt x="676" y="700"/>
                  <a:pt x="677" y="700"/>
                  <a:pt x="677" y="699"/>
                </a:cubicBezTo>
                <a:cubicBezTo>
                  <a:pt x="677" y="699"/>
                  <a:pt x="677" y="699"/>
                  <a:pt x="677" y="699"/>
                </a:cubicBezTo>
                <a:cubicBezTo>
                  <a:pt x="688" y="689"/>
                  <a:pt x="695" y="679"/>
                  <a:pt x="700" y="668"/>
                </a:cubicBezTo>
                <a:cubicBezTo>
                  <a:pt x="714" y="635"/>
                  <a:pt x="690" y="605"/>
                  <a:pt x="676" y="587"/>
                </a:cubicBezTo>
                <a:lnTo>
                  <a:pt x="673" y="583"/>
                </a:lnTo>
                <a:close/>
                <a:moveTo>
                  <a:pt x="530" y="681"/>
                </a:moveTo>
                <a:cubicBezTo>
                  <a:pt x="487" y="656"/>
                  <a:pt x="440" y="613"/>
                  <a:pt x="394" y="557"/>
                </a:cubicBezTo>
                <a:cubicBezTo>
                  <a:pt x="381" y="541"/>
                  <a:pt x="381" y="541"/>
                  <a:pt x="381" y="541"/>
                </a:cubicBezTo>
                <a:cubicBezTo>
                  <a:pt x="337" y="483"/>
                  <a:pt x="306" y="427"/>
                  <a:pt x="292" y="380"/>
                </a:cubicBezTo>
                <a:cubicBezTo>
                  <a:pt x="274" y="322"/>
                  <a:pt x="296" y="291"/>
                  <a:pt x="311" y="279"/>
                </a:cubicBezTo>
                <a:cubicBezTo>
                  <a:pt x="316" y="274"/>
                  <a:pt x="316" y="274"/>
                  <a:pt x="316" y="274"/>
                </a:cubicBezTo>
                <a:cubicBezTo>
                  <a:pt x="329" y="264"/>
                  <a:pt x="329" y="264"/>
                  <a:pt x="329" y="264"/>
                </a:cubicBezTo>
                <a:cubicBezTo>
                  <a:pt x="337" y="259"/>
                  <a:pt x="345" y="256"/>
                  <a:pt x="353" y="255"/>
                </a:cubicBezTo>
                <a:cubicBezTo>
                  <a:pt x="368" y="253"/>
                  <a:pt x="383" y="272"/>
                  <a:pt x="394" y="286"/>
                </a:cubicBezTo>
                <a:cubicBezTo>
                  <a:pt x="397" y="289"/>
                  <a:pt x="397" y="289"/>
                  <a:pt x="397" y="289"/>
                </a:cubicBezTo>
                <a:cubicBezTo>
                  <a:pt x="423" y="322"/>
                  <a:pt x="423" y="334"/>
                  <a:pt x="422" y="336"/>
                </a:cubicBezTo>
                <a:cubicBezTo>
                  <a:pt x="422" y="340"/>
                  <a:pt x="411" y="350"/>
                  <a:pt x="405" y="355"/>
                </a:cubicBezTo>
                <a:cubicBezTo>
                  <a:pt x="403" y="356"/>
                  <a:pt x="403" y="356"/>
                  <a:pt x="403" y="356"/>
                </a:cubicBezTo>
                <a:cubicBezTo>
                  <a:pt x="403" y="356"/>
                  <a:pt x="403" y="356"/>
                  <a:pt x="403" y="356"/>
                </a:cubicBezTo>
                <a:cubicBezTo>
                  <a:pt x="403" y="356"/>
                  <a:pt x="403" y="356"/>
                  <a:pt x="403" y="356"/>
                </a:cubicBezTo>
                <a:cubicBezTo>
                  <a:pt x="389" y="369"/>
                  <a:pt x="389" y="369"/>
                  <a:pt x="389" y="369"/>
                </a:cubicBezTo>
                <a:cubicBezTo>
                  <a:pt x="389" y="370"/>
                  <a:pt x="389" y="370"/>
                  <a:pt x="388" y="370"/>
                </a:cubicBezTo>
                <a:cubicBezTo>
                  <a:pt x="388" y="370"/>
                  <a:pt x="388" y="370"/>
                  <a:pt x="388" y="370"/>
                </a:cubicBezTo>
                <a:cubicBezTo>
                  <a:pt x="385" y="373"/>
                  <a:pt x="383" y="376"/>
                  <a:pt x="381" y="379"/>
                </a:cubicBezTo>
                <a:cubicBezTo>
                  <a:pt x="374" y="392"/>
                  <a:pt x="363" y="423"/>
                  <a:pt x="378" y="448"/>
                </a:cubicBezTo>
                <a:cubicBezTo>
                  <a:pt x="388" y="467"/>
                  <a:pt x="408" y="497"/>
                  <a:pt x="426" y="520"/>
                </a:cubicBezTo>
                <a:cubicBezTo>
                  <a:pt x="445" y="543"/>
                  <a:pt x="469" y="569"/>
                  <a:pt x="485" y="584"/>
                </a:cubicBezTo>
                <a:cubicBezTo>
                  <a:pt x="506" y="604"/>
                  <a:pt x="539" y="601"/>
                  <a:pt x="553" y="597"/>
                </a:cubicBezTo>
                <a:cubicBezTo>
                  <a:pt x="557" y="596"/>
                  <a:pt x="560" y="595"/>
                  <a:pt x="563" y="593"/>
                </a:cubicBezTo>
                <a:cubicBezTo>
                  <a:pt x="564" y="593"/>
                  <a:pt x="564" y="593"/>
                  <a:pt x="564" y="593"/>
                </a:cubicBezTo>
                <a:cubicBezTo>
                  <a:pt x="564" y="593"/>
                  <a:pt x="564" y="593"/>
                  <a:pt x="565" y="592"/>
                </a:cubicBezTo>
                <a:cubicBezTo>
                  <a:pt x="581" y="582"/>
                  <a:pt x="581" y="582"/>
                  <a:pt x="581" y="582"/>
                </a:cubicBezTo>
                <a:cubicBezTo>
                  <a:pt x="582" y="582"/>
                  <a:pt x="582" y="581"/>
                  <a:pt x="583" y="581"/>
                </a:cubicBezTo>
                <a:cubicBezTo>
                  <a:pt x="583" y="581"/>
                  <a:pt x="583" y="581"/>
                  <a:pt x="583" y="581"/>
                </a:cubicBezTo>
                <a:cubicBezTo>
                  <a:pt x="589" y="577"/>
                  <a:pt x="602" y="567"/>
                  <a:pt x="606" y="569"/>
                </a:cubicBezTo>
                <a:cubicBezTo>
                  <a:pt x="609" y="569"/>
                  <a:pt x="621" y="573"/>
                  <a:pt x="646" y="604"/>
                </a:cubicBezTo>
                <a:cubicBezTo>
                  <a:pt x="649" y="608"/>
                  <a:pt x="649" y="608"/>
                  <a:pt x="649" y="608"/>
                </a:cubicBezTo>
                <a:cubicBezTo>
                  <a:pt x="660" y="622"/>
                  <a:pt x="675" y="641"/>
                  <a:pt x="669" y="654"/>
                </a:cubicBezTo>
                <a:cubicBezTo>
                  <a:pt x="666" y="662"/>
                  <a:pt x="662" y="668"/>
                  <a:pt x="655" y="674"/>
                </a:cubicBezTo>
                <a:cubicBezTo>
                  <a:pt x="636" y="689"/>
                  <a:pt x="636" y="689"/>
                  <a:pt x="636" y="689"/>
                </a:cubicBezTo>
                <a:cubicBezTo>
                  <a:pt x="619" y="700"/>
                  <a:pt x="583" y="713"/>
                  <a:pt x="530" y="681"/>
                </a:cubicBezTo>
                <a:close/>
                <a:moveTo>
                  <a:pt x="530" y="681"/>
                </a:moveTo>
                <a:cubicBezTo>
                  <a:pt x="530" y="681"/>
                  <a:pt x="530" y="681"/>
                  <a:pt x="530" y="681"/>
                </a:cubicBezTo>
                <a:moveTo>
                  <a:pt x="731" y="0"/>
                </a:moveTo>
                <a:cubicBezTo>
                  <a:pt x="143" y="0"/>
                  <a:pt x="143" y="0"/>
                  <a:pt x="143" y="0"/>
                </a:cubicBezTo>
                <a:cubicBezTo>
                  <a:pt x="110" y="0"/>
                  <a:pt x="84" y="26"/>
                  <a:pt x="84" y="59"/>
                </a:cubicBezTo>
                <a:cubicBezTo>
                  <a:pt x="84" y="127"/>
                  <a:pt x="84" y="127"/>
                  <a:pt x="84" y="127"/>
                </a:cubicBezTo>
                <a:cubicBezTo>
                  <a:pt x="59" y="127"/>
                  <a:pt x="59" y="127"/>
                  <a:pt x="59" y="127"/>
                </a:cubicBezTo>
                <a:cubicBezTo>
                  <a:pt x="27" y="127"/>
                  <a:pt x="0" y="154"/>
                  <a:pt x="0" y="186"/>
                </a:cubicBezTo>
                <a:cubicBezTo>
                  <a:pt x="0" y="218"/>
                  <a:pt x="27" y="244"/>
                  <a:pt x="59" y="244"/>
                </a:cubicBezTo>
                <a:cubicBezTo>
                  <a:pt x="84" y="244"/>
                  <a:pt x="84" y="244"/>
                  <a:pt x="84" y="244"/>
                </a:cubicBezTo>
                <a:cubicBezTo>
                  <a:pt x="84" y="420"/>
                  <a:pt x="84" y="420"/>
                  <a:pt x="84" y="420"/>
                </a:cubicBezTo>
                <a:cubicBezTo>
                  <a:pt x="59" y="420"/>
                  <a:pt x="59" y="420"/>
                  <a:pt x="59" y="420"/>
                </a:cubicBezTo>
                <a:cubicBezTo>
                  <a:pt x="27" y="420"/>
                  <a:pt x="0" y="447"/>
                  <a:pt x="0" y="479"/>
                </a:cubicBezTo>
                <a:cubicBezTo>
                  <a:pt x="0" y="511"/>
                  <a:pt x="27" y="538"/>
                  <a:pt x="59" y="538"/>
                </a:cubicBezTo>
                <a:cubicBezTo>
                  <a:pt x="84" y="538"/>
                  <a:pt x="84" y="538"/>
                  <a:pt x="84" y="538"/>
                </a:cubicBezTo>
                <a:cubicBezTo>
                  <a:pt x="84" y="714"/>
                  <a:pt x="84" y="714"/>
                  <a:pt x="84" y="714"/>
                </a:cubicBezTo>
                <a:cubicBezTo>
                  <a:pt x="59" y="714"/>
                  <a:pt x="59" y="714"/>
                  <a:pt x="59" y="714"/>
                </a:cubicBezTo>
                <a:cubicBezTo>
                  <a:pt x="27" y="714"/>
                  <a:pt x="0" y="740"/>
                  <a:pt x="0" y="772"/>
                </a:cubicBezTo>
                <a:cubicBezTo>
                  <a:pt x="0" y="805"/>
                  <a:pt x="27" y="831"/>
                  <a:pt x="59" y="831"/>
                </a:cubicBezTo>
                <a:cubicBezTo>
                  <a:pt x="84" y="831"/>
                  <a:pt x="84" y="831"/>
                  <a:pt x="84" y="831"/>
                </a:cubicBezTo>
                <a:cubicBezTo>
                  <a:pt x="84" y="897"/>
                  <a:pt x="84" y="897"/>
                  <a:pt x="84" y="897"/>
                </a:cubicBezTo>
                <a:cubicBezTo>
                  <a:pt x="84" y="929"/>
                  <a:pt x="110" y="955"/>
                  <a:pt x="143" y="955"/>
                </a:cubicBezTo>
                <a:cubicBezTo>
                  <a:pt x="731" y="955"/>
                  <a:pt x="731" y="955"/>
                  <a:pt x="731" y="955"/>
                </a:cubicBezTo>
                <a:cubicBezTo>
                  <a:pt x="763" y="955"/>
                  <a:pt x="790" y="929"/>
                  <a:pt x="790" y="897"/>
                </a:cubicBezTo>
                <a:cubicBezTo>
                  <a:pt x="790" y="59"/>
                  <a:pt x="790" y="59"/>
                  <a:pt x="790" y="59"/>
                </a:cubicBezTo>
                <a:cubicBezTo>
                  <a:pt x="790" y="26"/>
                  <a:pt x="763" y="0"/>
                  <a:pt x="731" y="0"/>
                </a:cubicBezTo>
                <a:close/>
                <a:moveTo>
                  <a:pt x="34" y="186"/>
                </a:moveTo>
                <a:cubicBezTo>
                  <a:pt x="34" y="172"/>
                  <a:pt x="45" y="161"/>
                  <a:pt x="59" y="161"/>
                </a:cubicBezTo>
                <a:cubicBezTo>
                  <a:pt x="143" y="161"/>
                  <a:pt x="143" y="161"/>
                  <a:pt x="143" y="161"/>
                </a:cubicBezTo>
                <a:cubicBezTo>
                  <a:pt x="157" y="161"/>
                  <a:pt x="168" y="172"/>
                  <a:pt x="168" y="186"/>
                </a:cubicBezTo>
                <a:cubicBezTo>
                  <a:pt x="168" y="200"/>
                  <a:pt x="157" y="211"/>
                  <a:pt x="143" y="211"/>
                </a:cubicBezTo>
                <a:cubicBezTo>
                  <a:pt x="59" y="211"/>
                  <a:pt x="59" y="211"/>
                  <a:pt x="59" y="211"/>
                </a:cubicBezTo>
                <a:cubicBezTo>
                  <a:pt x="45" y="211"/>
                  <a:pt x="34" y="200"/>
                  <a:pt x="34" y="186"/>
                </a:cubicBezTo>
                <a:close/>
                <a:moveTo>
                  <a:pt x="34" y="479"/>
                </a:moveTo>
                <a:cubicBezTo>
                  <a:pt x="34" y="465"/>
                  <a:pt x="45" y="454"/>
                  <a:pt x="59" y="454"/>
                </a:cubicBezTo>
                <a:cubicBezTo>
                  <a:pt x="143" y="454"/>
                  <a:pt x="143" y="454"/>
                  <a:pt x="143" y="454"/>
                </a:cubicBezTo>
                <a:cubicBezTo>
                  <a:pt x="157" y="454"/>
                  <a:pt x="168" y="465"/>
                  <a:pt x="168" y="479"/>
                </a:cubicBezTo>
                <a:cubicBezTo>
                  <a:pt x="168" y="493"/>
                  <a:pt x="157" y="504"/>
                  <a:pt x="143" y="504"/>
                </a:cubicBezTo>
                <a:cubicBezTo>
                  <a:pt x="101" y="504"/>
                  <a:pt x="101" y="504"/>
                  <a:pt x="101" y="504"/>
                </a:cubicBezTo>
                <a:cubicBezTo>
                  <a:pt x="101" y="504"/>
                  <a:pt x="101" y="504"/>
                  <a:pt x="101" y="504"/>
                </a:cubicBezTo>
                <a:cubicBezTo>
                  <a:pt x="101" y="504"/>
                  <a:pt x="101" y="504"/>
                  <a:pt x="100" y="504"/>
                </a:cubicBezTo>
                <a:cubicBezTo>
                  <a:pt x="59" y="504"/>
                  <a:pt x="59" y="504"/>
                  <a:pt x="59" y="504"/>
                </a:cubicBezTo>
                <a:cubicBezTo>
                  <a:pt x="45" y="504"/>
                  <a:pt x="34" y="493"/>
                  <a:pt x="34" y="479"/>
                </a:cubicBezTo>
                <a:close/>
                <a:moveTo>
                  <a:pt x="34" y="773"/>
                </a:moveTo>
                <a:cubicBezTo>
                  <a:pt x="34" y="759"/>
                  <a:pt x="45" y="747"/>
                  <a:pt x="59" y="747"/>
                </a:cubicBezTo>
                <a:cubicBezTo>
                  <a:pt x="143" y="747"/>
                  <a:pt x="143" y="747"/>
                  <a:pt x="143" y="747"/>
                </a:cubicBezTo>
                <a:cubicBezTo>
                  <a:pt x="157" y="747"/>
                  <a:pt x="168" y="759"/>
                  <a:pt x="168" y="773"/>
                </a:cubicBezTo>
                <a:cubicBezTo>
                  <a:pt x="168" y="786"/>
                  <a:pt x="157" y="798"/>
                  <a:pt x="143" y="798"/>
                </a:cubicBezTo>
                <a:cubicBezTo>
                  <a:pt x="59" y="798"/>
                  <a:pt x="59" y="798"/>
                  <a:pt x="59" y="798"/>
                </a:cubicBezTo>
                <a:cubicBezTo>
                  <a:pt x="45" y="798"/>
                  <a:pt x="34" y="786"/>
                  <a:pt x="34" y="773"/>
                </a:cubicBezTo>
                <a:close/>
                <a:moveTo>
                  <a:pt x="756" y="897"/>
                </a:moveTo>
                <a:cubicBezTo>
                  <a:pt x="756" y="911"/>
                  <a:pt x="745" y="922"/>
                  <a:pt x="731" y="922"/>
                </a:cubicBezTo>
                <a:cubicBezTo>
                  <a:pt x="143" y="922"/>
                  <a:pt x="143" y="922"/>
                  <a:pt x="143" y="922"/>
                </a:cubicBezTo>
                <a:cubicBezTo>
                  <a:pt x="129" y="922"/>
                  <a:pt x="117" y="911"/>
                  <a:pt x="117" y="897"/>
                </a:cubicBezTo>
                <a:cubicBezTo>
                  <a:pt x="117" y="831"/>
                  <a:pt x="117" y="831"/>
                  <a:pt x="117" y="831"/>
                </a:cubicBezTo>
                <a:cubicBezTo>
                  <a:pt x="143" y="831"/>
                  <a:pt x="143" y="831"/>
                  <a:pt x="143" y="831"/>
                </a:cubicBezTo>
                <a:cubicBezTo>
                  <a:pt x="175" y="831"/>
                  <a:pt x="201" y="805"/>
                  <a:pt x="201" y="773"/>
                </a:cubicBezTo>
                <a:cubicBezTo>
                  <a:pt x="201" y="740"/>
                  <a:pt x="175" y="714"/>
                  <a:pt x="143" y="714"/>
                </a:cubicBezTo>
                <a:cubicBezTo>
                  <a:pt x="117" y="714"/>
                  <a:pt x="117" y="714"/>
                  <a:pt x="117" y="714"/>
                </a:cubicBezTo>
                <a:cubicBezTo>
                  <a:pt x="117" y="538"/>
                  <a:pt x="117" y="538"/>
                  <a:pt x="117" y="538"/>
                </a:cubicBezTo>
                <a:cubicBezTo>
                  <a:pt x="143" y="538"/>
                  <a:pt x="143" y="538"/>
                  <a:pt x="143" y="538"/>
                </a:cubicBezTo>
                <a:cubicBezTo>
                  <a:pt x="175" y="538"/>
                  <a:pt x="201" y="511"/>
                  <a:pt x="201" y="479"/>
                </a:cubicBezTo>
                <a:cubicBezTo>
                  <a:pt x="201" y="447"/>
                  <a:pt x="175" y="421"/>
                  <a:pt x="143" y="421"/>
                </a:cubicBezTo>
                <a:cubicBezTo>
                  <a:pt x="117" y="421"/>
                  <a:pt x="117" y="421"/>
                  <a:pt x="117" y="421"/>
                </a:cubicBezTo>
                <a:cubicBezTo>
                  <a:pt x="117" y="244"/>
                  <a:pt x="117" y="244"/>
                  <a:pt x="117" y="244"/>
                </a:cubicBezTo>
                <a:cubicBezTo>
                  <a:pt x="143" y="244"/>
                  <a:pt x="143" y="244"/>
                  <a:pt x="143" y="244"/>
                </a:cubicBezTo>
                <a:cubicBezTo>
                  <a:pt x="175" y="244"/>
                  <a:pt x="201" y="218"/>
                  <a:pt x="201" y="186"/>
                </a:cubicBezTo>
                <a:cubicBezTo>
                  <a:pt x="201" y="154"/>
                  <a:pt x="175" y="127"/>
                  <a:pt x="143" y="127"/>
                </a:cubicBezTo>
                <a:cubicBezTo>
                  <a:pt x="117" y="127"/>
                  <a:pt x="117" y="127"/>
                  <a:pt x="117" y="127"/>
                </a:cubicBezTo>
                <a:cubicBezTo>
                  <a:pt x="117" y="59"/>
                  <a:pt x="117" y="59"/>
                  <a:pt x="117" y="59"/>
                </a:cubicBezTo>
                <a:cubicBezTo>
                  <a:pt x="117" y="45"/>
                  <a:pt x="129" y="34"/>
                  <a:pt x="143" y="34"/>
                </a:cubicBezTo>
                <a:cubicBezTo>
                  <a:pt x="731" y="34"/>
                  <a:pt x="731" y="34"/>
                  <a:pt x="731" y="34"/>
                </a:cubicBezTo>
                <a:cubicBezTo>
                  <a:pt x="745" y="34"/>
                  <a:pt x="756" y="45"/>
                  <a:pt x="756" y="59"/>
                </a:cubicBezTo>
                <a:lnTo>
                  <a:pt x="756" y="897"/>
                </a:lnTo>
                <a:close/>
                <a:moveTo>
                  <a:pt x="756" y="897"/>
                </a:moveTo>
                <a:cubicBezTo>
                  <a:pt x="756" y="897"/>
                  <a:pt x="756" y="897"/>
                  <a:pt x="756" y="897"/>
                </a:cubicBezTo>
                <a:moveTo>
                  <a:pt x="897" y="376"/>
                </a:moveTo>
                <a:cubicBezTo>
                  <a:pt x="865" y="376"/>
                  <a:pt x="838" y="402"/>
                  <a:pt x="838" y="434"/>
                </a:cubicBezTo>
                <a:cubicBezTo>
                  <a:pt x="838" y="521"/>
                  <a:pt x="838" y="521"/>
                  <a:pt x="838" y="521"/>
                </a:cubicBezTo>
                <a:cubicBezTo>
                  <a:pt x="838" y="553"/>
                  <a:pt x="865" y="580"/>
                  <a:pt x="897" y="580"/>
                </a:cubicBezTo>
                <a:cubicBezTo>
                  <a:pt x="929" y="580"/>
                  <a:pt x="956" y="553"/>
                  <a:pt x="956" y="521"/>
                </a:cubicBezTo>
                <a:cubicBezTo>
                  <a:pt x="956" y="434"/>
                  <a:pt x="956" y="434"/>
                  <a:pt x="956" y="434"/>
                </a:cubicBezTo>
                <a:cubicBezTo>
                  <a:pt x="956" y="402"/>
                  <a:pt x="929" y="376"/>
                  <a:pt x="897" y="376"/>
                </a:cubicBezTo>
                <a:close/>
                <a:moveTo>
                  <a:pt x="922" y="521"/>
                </a:moveTo>
                <a:cubicBezTo>
                  <a:pt x="922" y="535"/>
                  <a:pt x="911" y="546"/>
                  <a:pt x="897" y="546"/>
                </a:cubicBezTo>
                <a:cubicBezTo>
                  <a:pt x="883" y="546"/>
                  <a:pt x="872" y="535"/>
                  <a:pt x="872" y="521"/>
                </a:cubicBezTo>
                <a:cubicBezTo>
                  <a:pt x="872" y="434"/>
                  <a:pt x="872" y="434"/>
                  <a:pt x="872" y="434"/>
                </a:cubicBezTo>
                <a:cubicBezTo>
                  <a:pt x="872" y="421"/>
                  <a:pt x="883" y="409"/>
                  <a:pt x="897" y="409"/>
                </a:cubicBezTo>
                <a:cubicBezTo>
                  <a:pt x="911" y="409"/>
                  <a:pt x="922" y="421"/>
                  <a:pt x="922" y="434"/>
                </a:cubicBezTo>
                <a:lnTo>
                  <a:pt x="922" y="521"/>
                </a:lnTo>
                <a:close/>
                <a:moveTo>
                  <a:pt x="922" y="521"/>
                </a:moveTo>
                <a:cubicBezTo>
                  <a:pt x="922" y="521"/>
                  <a:pt x="922" y="521"/>
                  <a:pt x="922" y="521"/>
                </a:cubicBezTo>
                <a:moveTo>
                  <a:pt x="897" y="123"/>
                </a:moveTo>
                <a:cubicBezTo>
                  <a:pt x="865" y="123"/>
                  <a:pt x="838" y="149"/>
                  <a:pt x="838" y="182"/>
                </a:cubicBezTo>
                <a:cubicBezTo>
                  <a:pt x="838" y="268"/>
                  <a:pt x="838" y="268"/>
                  <a:pt x="838" y="268"/>
                </a:cubicBezTo>
                <a:cubicBezTo>
                  <a:pt x="838" y="301"/>
                  <a:pt x="865" y="327"/>
                  <a:pt x="897" y="327"/>
                </a:cubicBezTo>
                <a:cubicBezTo>
                  <a:pt x="929" y="327"/>
                  <a:pt x="956" y="301"/>
                  <a:pt x="956" y="268"/>
                </a:cubicBezTo>
                <a:cubicBezTo>
                  <a:pt x="956" y="182"/>
                  <a:pt x="956" y="182"/>
                  <a:pt x="956" y="182"/>
                </a:cubicBezTo>
                <a:cubicBezTo>
                  <a:pt x="956" y="149"/>
                  <a:pt x="929" y="123"/>
                  <a:pt x="897" y="123"/>
                </a:cubicBezTo>
                <a:close/>
                <a:moveTo>
                  <a:pt x="922" y="268"/>
                </a:moveTo>
                <a:cubicBezTo>
                  <a:pt x="922" y="282"/>
                  <a:pt x="911" y="293"/>
                  <a:pt x="897" y="293"/>
                </a:cubicBezTo>
                <a:cubicBezTo>
                  <a:pt x="883" y="293"/>
                  <a:pt x="872" y="282"/>
                  <a:pt x="872" y="268"/>
                </a:cubicBezTo>
                <a:cubicBezTo>
                  <a:pt x="872" y="182"/>
                  <a:pt x="872" y="182"/>
                  <a:pt x="872" y="182"/>
                </a:cubicBezTo>
                <a:cubicBezTo>
                  <a:pt x="872" y="168"/>
                  <a:pt x="883" y="157"/>
                  <a:pt x="897" y="157"/>
                </a:cubicBezTo>
                <a:cubicBezTo>
                  <a:pt x="911" y="157"/>
                  <a:pt x="922" y="168"/>
                  <a:pt x="922" y="182"/>
                </a:cubicBezTo>
                <a:lnTo>
                  <a:pt x="922" y="268"/>
                </a:lnTo>
                <a:close/>
                <a:moveTo>
                  <a:pt x="922" y="268"/>
                </a:moveTo>
                <a:cubicBezTo>
                  <a:pt x="922" y="268"/>
                  <a:pt x="922" y="268"/>
                  <a:pt x="922" y="268"/>
                </a:cubicBezTo>
                <a:moveTo>
                  <a:pt x="897" y="629"/>
                </a:moveTo>
                <a:cubicBezTo>
                  <a:pt x="865" y="629"/>
                  <a:pt x="838" y="655"/>
                  <a:pt x="838" y="687"/>
                </a:cubicBezTo>
                <a:cubicBezTo>
                  <a:pt x="838" y="774"/>
                  <a:pt x="838" y="774"/>
                  <a:pt x="838" y="774"/>
                </a:cubicBezTo>
                <a:cubicBezTo>
                  <a:pt x="838" y="806"/>
                  <a:pt x="865" y="833"/>
                  <a:pt x="897" y="833"/>
                </a:cubicBezTo>
                <a:cubicBezTo>
                  <a:pt x="929" y="833"/>
                  <a:pt x="956" y="806"/>
                  <a:pt x="956" y="774"/>
                </a:cubicBezTo>
                <a:cubicBezTo>
                  <a:pt x="956" y="687"/>
                  <a:pt x="956" y="687"/>
                  <a:pt x="956" y="687"/>
                </a:cubicBezTo>
                <a:cubicBezTo>
                  <a:pt x="956" y="655"/>
                  <a:pt x="929" y="629"/>
                  <a:pt x="897" y="629"/>
                </a:cubicBezTo>
                <a:close/>
                <a:moveTo>
                  <a:pt x="922" y="774"/>
                </a:moveTo>
                <a:cubicBezTo>
                  <a:pt x="922" y="788"/>
                  <a:pt x="911" y="799"/>
                  <a:pt x="897" y="799"/>
                </a:cubicBezTo>
                <a:cubicBezTo>
                  <a:pt x="883" y="799"/>
                  <a:pt x="872" y="788"/>
                  <a:pt x="872" y="774"/>
                </a:cubicBezTo>
                <a:cubicBezTo>
                  <a:pt x="872" y="687"/>
                  <a:pt x="872" y="687"/>
                  <a:pt x="872" y="687"/>
                </a:cubicBezTo>
                <a:cubicBezTo>
                  <a:pt x="872" y="674"/>
                  <a:pt x="883" y="662"/>
                  <a:pt x="897" y="662"/>
                </a:cubicBezTo>
                <a:cubicBezTo>
                  <a:pt x="911" y="662"/>
                  <a:pt x="922" y="674"/>
                  <a:pt x="922" y="687"/>
                </a:cubicBezTo>
                <a:lnTo>
                  <a:pt x="922" y="774"/>
                </a:lnTo>
                <a:close/>
                <a:moveTo>
                  <a:pt x="922" y="774"/>
                </a:moveTo>
                <a:cubicBezTo>
                  <a:pt x="922" y="774"/>
                  <a:pt x="922" y="774"/>
                  <a:pt x="922" y="77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" name="Freeform 61"/>
          <p:cNvSpPr>
            <a:spLocks noEditPoints="1"/>
          </p:cNvSpPr>
          <p:nvPr/>
        </p:nvSpPr>
        <p:spPr bwMode="auto">
          <a:xfrm>
            <a:off x="6459537" y="8077202"/>
            <a:ext cx="660400" cy="574676"/>
          </a:xfrm>
          <a:custGeom>
            <a:avLst/>
            <a:gdLst>
              <a:gd name="T0" fmla="*/ 59 w 956"/>
              <a:gd name="T1" fmla="*/ 167 h 830"/>
              <a:gd name="T2" fmla="*/ 0 w 956"/>
              <a:gd name="T3" fmla="*/ 771 h 830"/>
              <a:gd name="T4" fmla="*/ 897 w 956"/>
              <a:gd name="T5" fmla="*/ 830 h 830"/>
              <a:gd name="T6" fmla="*/ 956 w 956"/>
              <a:gd name="T7" fmla="*/ 226 h 830"/>
              <a:gd name="T8" fmla="*/ 922 w 956"/>
              <a:gd name="T9" fmla="*/ 771 h 830"/>
              <a:gd name="T10" fmla="*/ 59 w 956"/>
              <a:gd name="T11" fmla="*/ 796 h 830"/>
              <a:gd name="T12" fmla="*/ 34 w 956"/>
              <a:gd name="T13" fmla="*/ 226 h 830"/>
              <a:gd name="T14" fmla="*/ 897 w 956"/>
              <a:gd name="T15" fmla="*/ 201 h 830"/>
              <a:gd name="T16" fmla="*/ 922 w 956"/>
              <a:gd name="T17" fmla="*/ 771 h 830"/>
              <a:gd name="T18" fmla="*/ 922 w 956"/>
              <a:gd name="T19" fmla="*/ 771 h 830"/>
              <a:gd name="T20" fmla="*/ 185 w 956"/>
              <a:gd name="T21" fmla="*/ 117 h 830"/>
              <a:gd name="T22" fmla="*/ 185 w 956"/>
              <a:gd name="T23" fmla="*/ 0 h 830"/>
              <a:gd name="T24" fmla="*/ 42 w 956"/>
              <a:gd name="T25" fmla="*/ 59 h 830"/>
              <a:gd name="T26" fmla="*/ 101 w 956"/>
              <a:gd name="T27" fmla="*/ 33 h 830"/>
              <a:gd name="T28" fmla="*/ 211 w 956"/>
              <a:gd name="T29" fmla="*/ 59 h 830"/>
              <a:gd name="T30" fmla="*/ 101 w 956"/>
              <a:gd name="T31" fmla="*/ 84 h 830"/>
              <a:gd name="T32" fmla="*/ 101 w 956"/>
              <a:gd name="T33" fmla="*/ 33 h 830"/>
              <a:gd name="T34" fmla="*/ 101 w 956"/>
              <a:gd name="T35" fmla="*/ 33 h 830"/>
              <a:gd name="T36" fmla="*/ 157 w 956"/>
              <a:gd name="T37" fmla="*/ 499 h 830"/>
              <a:gd name="T38" fmla="*/ 631 w 956"/>
              <a:gd name="T39" fmla="*/ 499 h 830"/>
              <a:gd name="T40" fmla="*/ 394 w 956"/>
              <a:gd name="T41" fmla="*/ 702 h 830"/>
              <a:gd name="T42" fmla="*/ 394 w 956"/>
              <a:gd name="T43" fmla="*/ 295 h 830"/>
              <a:gd name="T44" fmla="*/ 394 w 956"/>
              <a:gd name="T45" fmla="*/ 702 h 830"/>
              <a:gd name="T46" fmla="*/ 394 w 956"/>
              <a:gd name="T47" fmla="*/ 702 h 830"/>
              <a:gd name="T48" fmla="*/ 259 w 956"/>
              <a:gd name="T49" fmla="*/ 499 h 830"/>
              <a:gd name="T50" fmla="*/ 530 w 956"/>
              <a:gd name="T51" fmla="*/ 499 h 830"/>
              <a:gd name="T52" fmla="*/ 394 w 956"/>
              <a:gd name="T53" fmla="*/ 600 h 830"/>
              <a:gd name="T54" fmla="*/ 394 w 956"/>
              <a:gd name="T55" fmla="*/ 397 h 830"/>
              <a:gd name="T56" fmla="*/ 394 w 956"/>
              <a:gd name="T57" fmla="*/ 600 h 830"/>
              <a:gd name="T58" fmla="*/ 394 w 956"/>
              <a:gd name="T59" fmla="*/ 600 h 830"/>
              <a:gd name="T60" fmla="*/ 772 w 956"/>
              <a:gd name="T61" fmla="*/ 252 h 830"/>
              <a:gd name="T62" fmla="*/ 772 w 956"/>
              <a:gd name="T63" fmla="*/ 368 h 830"/>
              <a:gd name="T64" fmla="*/ 872 w 956"/>
              <a:gd name="T65" fmla="*/ 310 h 830"/>
              <a:gd name="T66" fmla="*/ 813 w 956"/>
              <a:gd name="T67" fmla="*/ 334 h 830"/>
              <a:gd name="T68" fmla="*/ 747 w 956"/>
              <a:gd name="T69" fmla="*/ 310 h 830"/>
              <a:gd name="T70" fmla="*/ 813 w 956"/>
              <a:gd name="T71" fmla="*/ 285 h 830"/>
              <a:gd name="T72" fmla="*/ 813 w 956"/>
              <a:gd name="T73" fmla="*/ 334 h 830"/>
              <a:gd name="T74" fmla="*/ 813 w 956"/>
              <a:gd name="T75" fmla="*/ 334 h 8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56" h="830">
                <a:moveTo>
                  <a:pt x="897" y="167"/>
                </a:moveTo>
                <a:cubicBezTo>
                  <a:pt x="59" y="167"/>
                  <a:pt x="59" y="167"/>
                  <a:pt x="59" y="167"/>
                </a:cubicBezTo>
                <a:cubicBezTo>
                  <a:pt x="27" y="167"/>
                  <a:pt x="0" y="194"/>
                  <a:pt x="0" y="226"/>
                </a:cubicBezTo>
                <a:cubicBezTo>
                  <a:pt x="0" y="771"/>
                  <a:pt x="0" y="771"/>
                  <a:pt x="0" y="771"/>
                </a:cubicBezTo>
                <a:cubicBezTo>
                  <a:pt x="0" y="803"/>
                  <a:pt x="27" y="830"/>
                  <a:pt x="59" y="830"/>
                </a:cubicBezTo>
                <a:cubicBezTo>
                  <a:pt x="897" y="830"/>
                  <a:pt x="897" y="830"/>
                  <a:pt x="897" y="830"/>
                </a:cubicBezTo>
                <a:cubicBezTo>
                  <a:pt x="929" y="830"/>
                  <a:pt x="956" y="803"/>
                  <a:pt x="956" y="771"/>
                </a:cubicBezTo>
                <a:cubicBezTo>
                  <a:pt x="956" y="226"/>
                  <a:pt x="956" y="226"/>
                  <a:pt x="956" y="226"/>
                </a:cubicBezTo>
                <a:cubicBezTo>
                  <a:pt x="956" y="194"/>
                  <a:pt x="929" y="167"/>
                  <a:pt x="897" y="167"/>
                </a:cubicBezTo>
                <a:close/>
                <a:moveTo>
                  <a:pt x="922" y="771"/>
                </a:moveTo>
                <a:cubicBezTo>
                  <a:pt x="922" y="785"/>
                  <a:pt x="911" y="796"/>
                  <a:pt x="897" y="796"/>
                </a:cubicBezTo>
                <a:cubicBezTo>
                  <a:pt x="59" y="796"/>
                  <a:pt x="59" y="796"/>
                  <a:pt x="59" y="796"/>
                </a:cubicBezTo>
                <a:cubicBezTo>
                  <a:pt x="45" y="796"/>
                  <a:pt x="34" y="785"/>
                  <a:pt x="34" y="771"/>
                </a:cubicBezTo>
                <a:cubicBezTo>
                  <a:pt x="34" y="226"/>
                  <a:pt x="34" y="226"/>
                  <a:pt x="34" y="226"/>
                </a:cubicBezTo>
                <a:cubicBezTo>
                  <a:pt x="34" y="212"/>
                  <a:pt x="45" y="201"/>
                  <a:pt x="59" y="201"/>
                </a:cubicBezTo>
                <a:cubicBezTo>
                  <a:pt x="897" y="201"/>
                  <a:pt x="897" y="201"/>
                  <a:pt x="897" y="201"/>
                </a:cubicBezTo>
                <a:cubicBezTo>
                  <a:pt x="911" y="201"/>
                  <a:pt x="922" y="212"/>
                  <a:pt x="922" y="226"/>
                </a:cubicBezTo>
                <a:lnTo>
                  <a:pt x="922" y="771"/>
                </a:lnTo>
                <a:close/>
                <a:moveTo>
                  <a:pt x="922" y="771"/>
                </a:moveTo>
                <a:cubicBezTo>
                  <a:pt x="922" y="771"/>
                  <a:pt x="922" y="771"/>
                  <a:pt x="922" y="771"/>
                </a:cubicBezTo>
                <a:moveTo>
                  <a:pt x="101" y="117"/>
                </a:moveTo>
                <a:cubicBezTo>
                  <a:pt x="185" y="117"/>
                  <a:pt x="185" y="117"/>
                  <a:pt x="185" y="117"/>
                </a:cubicBezTo>
                <a:cubicBezTo>
                  <a:pt x="218" y="117"/>
                  <a:pt x="244" y="91"/>
                  <a:pt x="244" y="59"/>
                </a:cubicBezTo>
                <a:cubicBezTo>
                  <a:pt x="244" y="26"/>
                  <a:pt x="218" y="0"/>
                  <a:pt x="185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68" y="0"/>
                  <a:pt x="42" y="26"/>
                  <a:pt x="42" y="59"/>
                </a:cubicBezTo>
                <a:cubicBezTo>
                  <a:pt x="42" y="91"/>
                  <a:pt x="68" y="117"/>
                  <a:pt x="101" y="117"/>
                </a:cubicBezTo>
                <a:close/>
                <a:moveTo>
                  <a:pt x="101" y="33"/>
                </a:moveTo>
                <a:cubicBezTo>
                  <a:pt x="185" y="33"/>
                  <a:pt x="185" y="33"/>
                  <a:pt x="185" y="33"/>
                </a:cubicBezTo>
                <a:cubicBezTo>
                  <a:pt x="199" y="33"/>
                  <a:pt x="211" y="45"/>
                  <a:pt x="211" y="59"/>
                </a:cubicBezTo>
                <a:cubicBezTo>
                  <a:pt x="211" y="72"/>
                  <a:pt x="199" y="84"/>
                  <a:pt x="185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87" y="84"/>
                  <a:pt x="76" y="72"/>
                  <a:pt x="76" y="59"/>
                </a:cubicBezTo>
                <a:cubicBezTo>
                  <a:pt x="76" y="45"/>
                  <a:pt x="87" y="33"/>
                  <a:pt x="101" y="33"/>
                </a:cubicBezTo>
                <a:close/>
                <a:moveTo>
                  <a:pt x="101" y="33"/>
                </a:moveTo>
                <a:cubicBezTo>
                  <a:pt x="101" y="33"/>
                  <a:pt x="101" y="33"/>
                  <a:pt x="101" y="33"/>
                </a:cubicBezTo>
                <a:moveTo>
                  <a:pt x="394" y="262"/>
                </a:moveTo>
                <a:cubicBezTo>
                  <a:pt x="264" y="262"/>
                  <a:pt x="157" y="368"/>
                  <a:pt x="157" y="499"/>
                </a:cubicBezTo>
                <a:cubicBezTo>
                  <a:pt x="157" y="629"/>
                  <a:pt x="264" y="735"/>
                  <a:pt x="394" y="735"/>
                </a:cubicBezTo>
                <a:cubicBezTo>
                  <a:pt x="525" y="735"/>
                  <a:pt x="631" y="629"/>
                  <a:pt x="631" y="499"/>
                </a:cubicBezTo>
                <a:cubicBezTo>
                  <a:pt x="631" y="368"/>
                  <a:pt x="525" y="262"/>
                  <a:pt x="394" y="262"/>
                </a:cubicBezTo>
                <a:close/>
                <a:moveTo>
                  <a:pt x="394" y="702"/>
                </a:moveTo>
                <a:cubicBezTo>
                  <a:pt x="282" y="702"/>
                  <a:pt x="191" y="611"/>
                  <a:pt x="191" y="499"/>
                </a:cubicBezTo>
                <a:cubicBezTo>
                  <a:pt x="191" y="386"/>
                  <a:pt x="282" y="295"/>
                  <a:pt x="394" y="295"/>
                </a:cubicBezTo>
                <a:cubicBezTo>
                  <a:pt x="506" y="295"/>
                  <a:pt x="597" y="386"/>
                  <a:pt x="597" y="499"/>
                </a:cubicBezTo>
                <a:cubicBezTo>
                  <a:pt x="597" y="611"/>
                  <a:pt x="506" y="702"/>
                  <a:pt x="394" y="702"/>
                </a:cubicBezTo>
                <a:close/>
                <a:moveTo>
                  <a:pt x="394" y="702"/>
                </a:moveTo>
                <a:cubicBezTo>
                  <a:pt x="394" y="702"/>
                  <a:pt x="394" y="702"/>
                  <a:pt x="394" y="702"/>
                </a:cubicBezTo>
                <a:moveTo>
                  <a:pt x="394" y="363"/>
                </a:moveTo>
                <a:cubicBezTo>
                  <a:pt x="319" y="363"/>
                  <a:pt x="259" y="424"/>
                  <a:pt x="259" y="499"/>
                </a:cubicBezTo>
                <a:cubicBezTo>
                  <a:pt x="259" y="573"/>
                  <a:pt x="319" y="634"/>
                  <a:pt x="394" y="634"/>
                </a:cubicBezTo>
                <a:cubicBezTo>
                  <a:pt x="469" y="634"/>
                  <a:pt x="530" y="573"/>
                  <a:pt x="530" y="499"/>
                </a:cubicBezTo>
                <a:cubicBezTo>
                  <a:pt x="530" y="424"/>
                  <a:pt x="469" y="363"/>
                  <a:pt x="394" y="363"/>
                </a:cubicBezTo>
                <a:close/>
                <a:moveTo>
                  <a:pt x="394" y="600"/>
                </a:moveTo>
                <a:cubicBezTo>
                  <a:pt x="338" y="600"/>
                  <a:pt x="292" y="555"/>
                  <a:pt x="292" y="499"/>
                </a:cubicBezTo>
                <a:cubicBezTo>
                  <a:pt x="292" y="442"/>
                  <a:pt x="338" y="397"/>
                  <a:pt x="394" y="397"/>
                </a:cubicBezTo>
                <a:cubicBezTo>
                  <a:pt x="450" y="397"/>
                  <a:pt x="496" y="442"/>
                  <a:pt x="496" y="499"/>
                </a:cubicBezTo>
                <a:cubicBezTo>
                  <a:pt x="496" y="555"/>
                  <a:pt x="450" y="600"/>
                  <a:pt x="394" y="600"/>
                </a:cubicBezTo>
                <a:close/>
                <a:moveTo>
                  <a:pt x="394" y="600"/>
                </a:moveTo>
                <a:cubicBezTo>
                  <a:pt x="394" y="600"/>
                  <a:pt x="394" y="600"/>
                  <a:pt x="394" y="600"/>
                </a:cubicBezTo>
                <a:moveTo>
                  <a:pt x="813" y="252"/>
                </a:moveTo>
                <a:cubicBezTo>
                  <a:pt x="772" y="252"/>
                  <a:pt x="772" y="252"/>
                  <a:pt x="772" y="252"/>
                </a:cubicBezTo>
                <a:cubicBezTo>
                  <a:pt x="740" y="252"/>
                  <a:pt x="713" y="278"/>
                  <a:pt x="713" y="310"/>
                </a:cubicBezTo>
                <a:cubicBezTo>
                  <a:pt x="713" y="342"/>
                  <a:pt x="740" y="368"/>
                  <a:pt x="772" y="368"/>
                </a:cubicBezTo>
                <a:cubicBezTo>
                  <a:pt x="813" y="368"/>
                  <a:pt x="813" y="368"/>
                  <a:pt x="813" y="368"/>
                </a:cubicBezTo>
                <a:cubicBezTo>
                  <a:pt x="846" y="368"/>
                  <a:pt x="872" y="342"/>
                  <a:pt x="872" y="310"/>
                </a:cubicBezTo>
                <a:cubicBezTo>
                  <a:pt x="872" y="278"/>
                  <a:pt x="846" y="252"/>
                  <a:pt x="813" y="252"/>
                </a:cubicBezTo>
                <a:close/>
                <a:moveTo>
                  <a:pt x="813" y="334"/>
                </a:moveTo>
                <a:cubicBezTo>
                  <a:pt x="772" y="334"/>
                  <a:pt x="772" y="334"/>
                  <a:pt x="772" y="334"/>
                </a:cubicBezTo>
                <a:cubicBezTo>
                  <a:pt x="758" y="334"/>
                  <a:pt x="747" y="323"/>
                  <a:pt x="747" y="310"/>
                </a:cubicBezTo>
                <a:cubicBezTo>
                  <a:pt x="747" y="297"/>
                  <a:pt x="758" y="285"/>
                  <a:pt x="772" y="285"/>
                </a:cubicBezTo>
                <a:cubicBezTo>
                  <a:pt x="813" y="285"/>
                  <a:pt x="813" y="285"/>
                  <a:pt x="813" y="285"/>
                </a:cubicBezTo>
                <a:cubicBezTo>
                  <a:pt x="827" y="285"/>
                  <a:pt x="838" y="297"/>
                  <a:pt x="838" y="310"/>
                </a:cubicBezTo>
                <a:cubicBezTo>
                  <a:pt x="838" y="323"/>
                  <a:pt x="827" y="334"/>
                  <a:pt x="813" y="334"/>
                </a:cubicBezTo>
                <a:close/>
                <a:moveTo>
                  <a:pt x="813" y="334"/>
                </a:moveTo>
                <a:cubicBezTo>
                  <a:pt x="813" y="334"/>
                  <a:pt x="813" y="334"/>
                  <a:pt x="813" y="33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" name="Freeform 62"/>
          <p:cNvSpPr>
            <a:spLocks noEditPoints="1"/>
          </p:cNvSpPr>
          <p:nvPr/>
        </p:nvSpPr>
        <p:spPr bwMode="auto">
          <a:xfrm>
            <a:off x="4916487" y="6632576"/>
            <a:ext cx="660400" cy="600076"/>
          </a:xfrm>
          <a:custGeom>
            <a:avLst/>
            <a:gdLst>
              <a:gd name="T0" fmla="*/ 698 w 955"/>
              <a:gd name="T1" fmla="*/ 286 h 872"/>
              <a:gd name="T2" fmla="*/ 714 w 955"/>
              <a:gd name="T3" fmla="*/ 24 h 872"/>
              <a:gd name="T4" fmla="*/ 266 w 955"/>
              <a:gd name="T5" fmla="*/ 0 h 872"/>
              <a:gd name="T6" fmla="*/ 241 w 955"/>
              <a:gd name="T7" fmla="*/ 269 h 872"/>
              <a:gd name="T8" fmla="*/ 274 w 955"/>
              <a:gd name="T9" fmla="*/ 33 h 872"/>
              <a:gd name="T10" fmla="*/ 681 w 955"/>
              <a:gd name="T11" fmla="*/ 252 h 872"/>
              <a:gd name="T12" fmla="*/ 274 w 955"/>
              <a:gd name="T13" fmla="*/ 33 h 872"/>
              <a:gd name="T14" fmla="*/ 274 w 955"/>
              <a:gd name="T15" fmla="*/ 33 h 872"/>
              <a:gd name="T16" fmla="*/ 87 w 955"/>
              <a:gd name="T17" fmla="*/ 335 h 872"/>
              <a:gd name="T18" fmla="*/ 0 w 955"/>
              <a:gd name="T19" fmla="*/ 653 h 872"/>
              <a:gd name="T20" fmla="*/ 238 w 955"/>
              <a:gd name="T21" fmla="*/ 670 h 872"/>
              <a:gd name="T22" fmla="*/ 263 w 955"/>
              <a:gd name="T23" fmla="*/ 872 h 872"/>
              <a:gd name="T24" fmla="*/ 712 w 955"/>
              <a:gd name="T25" fmla="*/ 844 h 872"/>
              <a:gd name="T26" fmla="*/ 938 w 955"/>
              <a:gd name="T27" fmla="*/ 670 h 872"/>
              <a:gd name="T28" fmla="*/ 955 w 955"/>
              <a:gd name="T29" fmla="*/ 422 h 872"/>
              <a:gd name="T30" fmla="*/ 678 w 955"/>
              <a:gd name="T31" fmla="*/ 838 h 872"/>
              <a:gd name="T32" fmla="*/ 272 w 955"/>
              <a:gd name="T33" fmla="*/ 547 h 872"/>
              <a:gd name="T34" fmla="*/ 678 w 955"/>
              <a:gd name="T35" fmla="*/ 838 h 872"/>
              <a:gd name="T36" fmla="*/ 712 w 955"/>
              <a:gd name="T37" fmla="*/ 636 h 872"/>
              <a:gd name="T38" fmla="*/ 695 w 955"/>
              <a:gd name="T39" fmla="*/ 514 h 872"/>
              <a:gd name="T40" fmla="*/ 238 w 955"/>
              <a:gd name="T41" fmla="*/ 531 h 872"/>
              <a:gd name="T42" fmla="*/ 34 w 955"/>
              <a:gd name="T43" fmla="*/ 636 h 872"/>
              <a:gd name="T44" fmla="*/ 87 w 955"/>
              <a:gd name="T45" fmla="*/ 369 h 872"/>
              <a:gd name="T46" fmla="*/ 921 w 955"/>
              <a:gd name="T47" fmla="*/ 422 h 872"/>
              <a:gd name="T48" fmla="*/ 921 w 955"/>
              <a:gd name="T49" fmla="*/ 636 h 872"/>
              <a:gd name="T50" fmla="*/ 772 w 955"/>
              <a:gd name="T51" fmla="*/ 419 h 872"/>
              <a:gd name="T52" fmla="*/ 670 w 955"/>
              <a:gd name="T53" fmla="*/ 436 h 872"/>
              <a:gd name="T54" fmla="*/ 772 w 955"/>
              <a:gd name="T55" fmla="*/ 453 h 872"/>
              <a:gd name="T56" fmla="*/ 772 w 955"/>
              <a:gd name="T57" fmla="*/ 419 h 872"/>
              <a:gd name="T58" fmla="*/ 772 w 955"/>
              <a:gd name="T59" fmla="*/ 419 h 872"/>
              <a:gd name="T60" fmla="*/ 435 w 955"/>
              <a:gd name="T61" fmla="*/ 789 h 872"/>
              <a:gd name="T62" fmla="*/ 663 w 955"/>
              <a:gd name="T63" fmla="*/ 730 h 872"/>
              <a:gd name="T64" fmla="*/ 660 w 955"/>
              <a:gd name="T65" fmla="*/ 633 h 872"/>
              <a:gd name="T66" fmla="*/ 564 w 955"/>
              <a:gd name="T67" fmla="*/ 628 h 872"/>
              <a:gd name="T68" fmla="*/ 509 w 955"/>
              <a:gd name="T69" fmla="*/ 698 h 872"/>
              <a:gd name="T70" fmla="*/ 411 w 955"/>
              <a:gd name="T71" fmla="*/ 730 h 872"/>
              <a:gd name="T72" fmla="*/ 435 w 955"/>
              <a:gd name="T73" fmla="*/ 754 h 872"/>
              <a:gd name="T74" fmla="*/ 484 w 955"/>
              <a:gd name="T75" fmla="*/ 721 h 872"/>
              <a:gd name="T76" fmla="*/ 592 w 955"/>
              <a:gd name="T77" fmla="*/ 647 h 872"/>
              <a:gd name="T78" fmla="*/ 627 w 955"/>
              <a:gd name="T79" fmla="*/ 639 h 872"/>
              <a:gd name="T80" fmla="*/ 629 w 955"/>
              <a:gd name="T81" fmla="*/ 730 h 872"/>
              <a:gd name="T82" fmla="*/ 434 w 955"/>
              <a:gd name="T83" fmla="*/ 755 h 872"/>
              <a:gd name="T84" fmla="*/ 435 w 955"/>
              <a:gd name="T85" fmla="*/ 754 h 872"/>
              <a:gd name="T86" fmla="*/ 352 w 955"/>
              <a:gd name="T87" fmla="*/ 696 h 872"/>
              <a:gd name="T88" fmla="*/ 352 w 955"/>
              <a:gd name="T89" fmla="*/ 586 h 872"/>
              <a:gd name="T90" fmla="*/ 352 w 955"/>
              <a:gd name="T91" fmla="*/ 696 h 872"/>
              <a:gd name="T92" fmla="*/ 374 w 955"/>
              <a:gd name="T93" fmla="*/ 641 h 872"/>
              <a:gd name="T94" fmla="*/ 331 w 955"/>
              <a:gd name="T95" fmla="*/ 641 h 872"/>
              <a:gd name="T96" fmla="*/ 352 w 955"/>
              <a:gd name="T97" fmla="*/ 619 h 8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55" h="872">
                <a:moveTo>
                  <a:pt x="257" y="286"/>
                </a:moveTo>
                <a:cubicBezTo>
                  <a:pt x="698" y="286"/>
                  <a:pt x="698" y="286"/>
                  <a:pt x="698" y="286"/>
                </a:cubicBezTo>
                <a:cubicBezTo>
                  <a:pt x="707" y="286"/>
                  <a:pt x="714" y="278"/>
                  <a:pt x="714" y="269"/>
                </a:cubicBezTo>
                <a:cubicBezTo>
                  <a:pt x="714" y="24"/>
                  <a:pt x="714" y="24"/>
                  <a:pt x="714" y="24"/>
                </a:cubicBezTo>
                <a:cubicBezTo>
                  <a:pt x="714" y="11"/>
                  <a:pt x="703" y="0"/>
                  <a:pt x="689" y="0"/>
                </a:cubicBezTo>
                <a:cubicBezTo>
                  <a:pt x="266" y="0"/>
                  <a:pt x="266" y="0"/>
                  <a:pt x="266" y="0"/>
                </a:cubicBezTo>
                <a:cubicBezTo>
                  <a:pt x="252" y="0"/>
                  <a:pt x="241" y="11"/>
                  <a:pt x="241" y="24"/>
                </a:cubicBezTo>
                <a:cubicBezTo>
                  <a:pt x="241" y="269"/>
                  <a:pt x="241" y="269"/>
                  <a:pt x="241" y="269"/>
                </a:cubicBezTo>
                <a:cubicBezTo>
                  <a:pt x="241" y="278"/>
                  <a:pt x="248" y="286"/>
                  <a:pt x="257" y="286"/>
                </a:cubicBezTo>
                <a:close/>
                <a:moveTo>
                  <a:pt x="274" y="33"/>
                </a:moveTo>
                <a:cubicBezTo>
                  <a:pt x="681" y="33"/>
                  <a:pt x="681" y="33"/>
                  <a:pt x="681" y="33"/>
                </a:cubicBezTo>
                <a:cubicBezTo>
                  <a:pt x="681" y="252"/>
                  <a:pt x="681" y="252"/>
                  <a:pt x="681" y="252"/>
                </a:cubicBezTo>
                <a:cubicBezTo>
                  <a:pt x="274" y="252"/>
                  <a:pt x="274" y="252"/>
                  <a:pt x="274" y="252"/>
                </a:cubicBezTo>
                <a:lnTo>
                  <a:pt x="274" y="33"/>
                </a:lnTo>
                <a:close/>
                <a:moveTo>
                  <a:pt x="274" y="33"/>
                </a:moveTo>
                <a:cubicBezTo>
                  <a:pt x="274" y="33"/>
                  <a:pt x="274" y="33"/>
                  <a:pt x="274" y="33"/>
                </a:cubicBezTo>
                <a:moveTo>
                  <a:pt x="868" y="335"/>
                </a:moveTo>
                <a:cubicBezTo>
                  <a:pt x="87" y="335"/>
                  <a:pt x="87" y="335"/>
                  <a:pt x="87" y="335"/>
                </a:cubicBezTo>
                <a:cubicBezTo>
                  <a:pt x="39" y="335"/>
                  <a:pt x="0" y="374"/>
                  <a:pt x="0" y="422"/>
                </a:cubicBezTo>
                <a:cubicBezTo>
                  <a:pt x="0" y="653"/>
                  <a:pt x="0" y="653"/>
                  <a:pt x="0" y="653"/>
                </a:cubicBezTo>
                <a:cubicBezTo>
                  <a:pt x="0" y="663"/>
                  <a:pt x="8" y="670"/>
                  <a:pt x="17" y="670"/>
                </a:cubicBezTo>
                <a:cubicBezTo>
                  <a:pt x="238" y="670"/>
                  <a:pt x="238" y="670"/>
                  <a:pt x="238" y="670"/>
                </a:cubicBezTo>
                <a:cubicBezTo>
                  <a:pt x="238" y="844"/>
                  <a:pt x="238" y="844"/>
                  <a:pt x="238" y="844"/>
                </a:cubicBezTo>
                <a:cubicBezTo>
                  <a:pt x="238" y="859"/>
                  <a:pt x="249" y="872"/>
                  <a:pt x="263" y="872"/>
                </a:cubicBezTo>
                <a:cubicBezTo>
                  <a:pt x="687" y="872"/>
                  <a:pt x="687" y="872"/>
                  <a:pt x="687" y="872"/>
                </a:cubicBezTo>
                <a:cubicBezTo>
                  <a:pt x="700" y="872"/>
                  <a:pt x="712" y="859"/>
                  <a:pt x="712" y="844"/>
                </a:cubicBezTo>
                <a:cubicBezTo>
                  <a:pt x="712" y="670"/>
                  <a:pt x="712" y="670"/>
                  <a:pt x="712" y="670"/>
                </a:cubicBezTo>
                <a:cubicBezTo>
                  <a:pt x="938" y="670"/>
                  <a:pt x="938" y="670"/>
                  <a:pt x="938" y="670"/>
                </a:cubicBezTo>
                <a:cubicBezTo>
                  <a:pt x="947" y="670"/>
                  <a:pt x="955" y="662"/>
                  <a:pt x="955" y="653"/>
                </a:cubicBezTo>
                <a:cubicBezTo>
                  <a:pt x="955" y="422"/>
                  <a:pt x="955" y="422"/>
                  <a:pt x="955" y="422"/>
                </a:cubicBezTo>
                <a:cubicBezTo>
                  <a:pt x="955" y="374"/>
                  <a:pt x="916" y="335"/>
                  <a:pt x="868" y="335"/>
                </a:cubicBezTo>
                <a:close/>
                <a:moveTo>
                  <a:pt x="678" y="838"/>
                </a:moveTo>
                <a:cubicBezTo>
                  <a:pt x="272" y="838"/>
                  <a:pt x="272" y="838"/>
                  <a:pt x="272" y="838"/>
                </a:cubicBezTo>
                <a:cubicBezTo>
                  <a:pt x="272" y="547"/>
                  <a:pt x="272" y="547"/>
                  <a:pt x="272" y="547"/>
                </a:cubicBezTo>
                <a:cubicBezTo>
                  <a:pt x="678" y="547"/>
                  <a:pt x="678" y="547"/>
                  <a:pt x="678" y="547"/>
                </a:cubicBezTo>
                <a:lnTo>
                  <a:pt x="678" y="838"/>
                </a:lnTo>
                <a:close/>
                <a:moveTo>
                  <a:pt x="921" y="636"/>
                </a:moveTo>
                <a:cubicBezTo>
                  <a:pt x="712" y="636"/>
                  <a:pt x="712" y="636"/>
                  <a:pt x="712" y="636"/>
                </a:cubicBezTo>
                <a:cubicBezTo>
                  <a:pt x="712" y="531"/>
                  <a:pt x="712" y="531"/>
                  <a:pt x="712" y="531"/>
                </a:cubicBezTo>
                <a:cubicBezTo>
                  <a:pt x="712" y="522"/>
                  <a:pt x="704" y="514"/>
                  <a:pt x="695" y="514"/>
                </a:cubicBezTo>
                <a:cubicBezTo>
                  <a:pt x="255" y="514"/>
                  <a:pt x="255" y="514"/>
                  <a:pt x="255" y="514"/>
                </a:cubicBezTo>
                <a:cubicBezTo>
                  <a:pt x="246" y="514"/>
                  <a:pt x="238" y="522"/>
                  <a:pt x="238" y="531"/>
                </a:cubicBezTo>
                <a:cubicBezTo>
                  <a:pt x="238" y="636"/>
                  <a:pt x="238" y="636"/>
                  <a:pt x="238" y="636"/>
                </a:cubicBezTo>
                <a:cubicBezTo>
                  <a:pt x="34" y="636"/>
                  <a:pt x="34" y="636"/>
                  <a:pt x="34" y="636"/>
                </a:cubicBezTo>
                <a:cubicBezTo>
                  <a:pt x="34" y="422"/>
                  <a:pt x="34" y="422"/>
                  <a:pt x="34" y="422"/>
                </a:cubicBezTo>
                <a:cubicBezTo>
                  <a:pt x="34" y="393"/>
                  <a:pt x="57" y="369"/>
                  <a:pt x="87" y="369"/>
                </a:cubicBezTo>
                <a:cubicBezTo>
                  <a:pt x="868" y="369"/>
                  <a:pt x="868" y="369"/>
                  <a:pt x="868" y="369"/>
                </a:cubicBezTo>
                <a:cubicBezTo>
                  <a:pt x="897" y="369"/>
                  <a:pt x="921" y="393"/>
                  <a:pt x="921" y="422"/>
                </a:cubicBezTo>
                <a:lnTo>
                  <a:pt x="921" y="636"/>
                </a:lnTo>
                <a:close/>
                <a:moveTo>
                  <a:pt x="921" y="636"/>
                </a:moveTo>
                <a:cubicBezTo>
                  <a:pt x="921" y="636"/>
                  <a:pt x="921" y="636"/>
                  <a:pt x="921" y="636"/>
                </a:cubicBezTo>
                <a:moveTo>
                  <a:pt x="772" y="419"/>
                </a:moveTo>
                <a:cubicBezTo>
                  <a:pt x="687" y="419"/>
                  <a:pt x="687" y="419"/>
                  <a:pt x="687" y="419"/>
                </a:cubicBezTo>
                <a:cubicBezTo>
                  <a:pt x="678" y="419"/>
                  <a:pt x="670" y="427"/>
                  <a:pt x="670" y="436"/>
                </a:cubicBezTo>
                <a:cubicBezTo>
                  <a:pt x="670" y="445"/>
                  <a:pt x="678" y="453"/>
                  <a:pt x="687" y="453"/>
                </a:cubicBezTo>
                <a:cubicBezTo>
                  <a:pt x="772" y="453"/>
                  <a:pt x="772" y="453"/>
                  <a:pt x="772" y="453"/>
                </a:cubicBezTo>
                <a:cubicBezTo>
                  <a:pt x="781" y="453"/>
                  <a:pt x="788" y="445"/>
                  <a:pt x="788" y="436"/>
                </a:cubicBezTo>
                <a:cubicBezTo>
                  <a:pt x="788" y="427"/>
                  <a:pt x="781" y="419"/>
                  <a:pt x="772" y="419"/>
                </a:cubicBezTo>
                <a:close/>
                <a:moveTo>
                  <a:pt x="772" y="419"/>
                </a:moveTo>
                <a:cubicBezTo>
                  <a:pt x="772" y="419"/>
                  <a:pt x="772" y="419"/>
                  <a:pt x="772" y="419"/>
                </a:cubicBezTo>
                <a:moveTo>
                  <a:pt x="399" y="769"/>
                </a:moveTo>
                <a:cubicBezTo>
                  <a:pt x="401" y="776"/>
                  <a:pt x="410" y="789"/>
                  <a:pt x="435" y="789"/>
                </a:cubicBezTo>
                <a:cubicBezTo>
                  <a:pt x="604" y="789"/>
                  <a:pt x="604" y="789"/>
                  <a:pt x="604" y="789"/>
                </a:cubicBezTo>
                <a:cubicBezTo>
                  <a:pt x="636" y="789"/>
                  <a:pt x="663" y="762"/>
                  <a:pt x="663" y="730"/>
                </a:cubicBezTo>
                <a:cubicBezTo>
                  <a:pt x="663" y="688"/>
                  <a:pt x="663" y="688"/>
                  <a:pt x="663" y="688"/>
                </a:cubicBezTo>
                <a:cubicBezTo>
                  <a:pt x="663" y="670"/>
                  <a:pt x="662" y="641"/>
                  <a:pt x="660" y="633"/>
                </a:cubicBezTo>
                <a:cubicBezTo>
                  <a:pt x="657" y="616"/>
                  <a:pt x="633" y="602"/>
                  <a:pt x="630" y="600"/>
                </a:cubicBezTo>
                <a:cubicBezTo>
                  <a:pt x="612" y="589"/>
                  <a:pt x="582" y="602"/>
                  <a:pt x="564" y="628"/>
                </a:cubicBezTo>
                <a:cubicBezTo>
                  <a:pt x="525" y="686"/>
                  <a:pt x="525" y="686"/>
                  <a:pt x="525" y="686"/>
                </a:cubicBezTo>
                <a:cubicBezTo>
                  <a:pt x="519" y="695"/>
                  <a:pt x="512" y="698"/>
                  <a:pt x="509" y="698"/>
                </a:cubicBezTo>
                <a:cubicBezTo>
                  <a:pt x="492" y="680"/>
                  <a:pt x="459" y="684"/>
                  <a:pt x="436" y="706"/>
                </a:cubicBezTo>
                <a:cubicBezTo>
                  <a:pt x="411" y="730"/>
                  <a:pt x="411" y="730"/>
                  <a:pt x="411" y="730"/>
                </a:cubicBezTo>
                <a:cubicBezTo>
                  <a:pt x="393" y="748"/>
                  <a:pt x="396" y="762"/>
                  <a:pt x="399" y="769"/>
                </a:cubicBezTo>
                <a:close/>
                <a:moveTo>
                  <a:pt x="435" y="754"/>
                </a:moveTo>
                <a:cubicBezTo>
                  <a:pt x="459" y="730"/>
                  <a:pt x="459" y="730"/>
                  <a:pt x="459" y="730"/>
                </a:cubicBezTo>
                <a:cubicBezTo>
                  <a:pt x="467" y="722"/>
                  <a:pt x="475" y="720"/>
                  <a:pt x="484" y="721"/>
                </a:cubicBezTo>
                <a:cubicBezTo>
                  <a:pt x="501" y="739"/>
                  <a:pt x="533" y="732"/>
                  <a:pt x="552" y="705"/>
                </a:cubicBezTo>
                <a:cubicBezTo>
                  <a:pt x="592" y="647"/>
                  <a:pt x="592" y="647"/>
                  <a:pt x="592" y="647"/>
                </a:cubicBezTo>
                <a:cubicBezTo>
                  <a:pt x="601" y="634"/>
                  <a:pt x="611" y="629"/>
                  <a:pt x="613" y="629"/>
                </a:cubicBezTo>
                <a:cubicBezTo>
                  <a:pt x="621" y="633"/>
                  <a:pt x="627" y="639"/>
                  <a:pt x="627" y="639"/>
                </a:cubicBezTo>
                <a:cubicBezTo>
                  <a:pt x="628" y="643"/>
                  <a:pt x="629" y="664"/>
                  <a:pt x="629" y="688"/>
                </a:cubicBezTo>
                <a:cubicBezTo>
                  <a:pt x="629" y="730"/>
                  <a:pt x="629" y="730"/>
                  <a:pt x="629" y="730"/>
                </a:cubicBezTo>
                <a:cubicBezTo>
                  <a:pt x="629" y="744"/>
                  <a:pt x="618" y="755"/>
                  <a:pt x="604" y="755"/>
                </a:cubicBezTo>
                <a:cubicBezTo>
                  <a:pt x="434" y="755"/>
                  <a:pt x="434" y="755"/>
                  <a:pt x="434" y="755"/>
                </a:cubicBezTo>
                <a:cubicBezTo>
                  <a:pt x="434" y="755"/>
                  <a:pt x="434" y="754"/>
                  <a:pt x="435" y="754"/>
                </a:cubicBezTo>
                <a:close/>
                <a:moveTo>
                  <a:pt x="435" y="754"/>
                </a:moveTo>
                <a:cubicBezTo>
                  <a:pt x="435" y="754"/>
                  <a:pt x="435" y="754"/>
                  <a:pt x="435" y="754"/>
                </a:cubicBezTo>
                <a:moveTo>
                  <a:pt x="352" y="696"/>
                </a:moveTo>
                <a:cubicBezTo>
                  <a:pt x="383" y="696"/>
                  <a:pt x="408" y="672"/>
                  <a:pt x="408" y="641"/>
                </a:cubicBezTo>
                <a:cubicBezTo>
                  <a:pt x="408" y="611"/>
                  <a:pt x="383" y="586"/>
                  <a:pt x="352" y="586"/>
                </a:cubicBezTo>
                <a:cubicBezTo>
                  <a:pt x="322" y="586"/>
                  <a:pt x="297" y="611"/>
                  <a:pt x="297" y="641"/>
                </a:cubicBezTo>
                <a:cubicBezTo>
                  <a:pt x="297" y="672"/>
                  <a:pt x="322" y="696"/>
                  <a:pt x="352" y="696"/>
                </a:cubicBezTo>
                <a:close/>
                <a:moveTo>
                  <a:pt x="352" y="619"/>
                </a:moveTo>
                <a:cubicBezTo>
                  <a:pt x="364" y="619"/>
                  <a:pt x="374" y="629"/>
                  <a:pt x="374" y="641"/>
                </a:cubicBezTo>
                <a:cubicBezTo>
                  <a:pt x="374" y="653"/>
                  <a:pt x="364" y="663"/>
                  <a:pt x="352" y="663"/>
                </a:cubicBezTo>
                <a:cubicBezTo>
                  <a:pt x="340" y="663"/>
                  <a:pt x="331" y="653"/>
                  <a:pt x="331" y="641"/>
                </a:cubicBezTo>
                <a:cubicBezTo>
                  <a:pt x="331" y="629"/>
                  <a:pt x="340" y="619"/>
                  <a:pt x="352" y="619"/>
                </a:cubicBezTo>
                <a:close/>
                <a:moveTo>
                  <a:pt x="352" y="619"/>
                </a:moveTo>
                <a:cubicBezTo>
                  <a:pt x="352" y="619"/>
                  <a:pt x="352" y="619"/>
                  <a:pt x="352" y="61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" name="Freeform 63"/>
          <p:cNvSpPr>
            <a:spLocks noEditPoints="1"/>
          </p:cNvSpPr>
          <p:nvPr/>
        </p:nvSpPr>
        <p:spPr bwMode="auto">
          <a:xfrm>
            <a:off x="14206538" y="8032752"/>
            <a:ext cx="603250" cy="660400"/>
          </a:xfrm>
          <a:custGeom>
            <a:avLst/>
            <a:gdLst>
              <a:gd name="T0" fmla="*/ 813 w 872"/>
              <a:gd name="T1" fmla="*/ 0 h 955"/>
              <a:gd name="T2" fmla="*/ 59 w 872"/>
              <a:gd name="T3" fmla="*/ 0 h 955"/>
              <a:gd name="T4" fmla="*/ 0 w 872"/>
              <a:gd name="T5" fmla="*/ 59 h 955"/>
              <a:gd name="T6" fmla="*/ 0 w 872"/>
              <a:gd name="T7" fmla="*/ 897 h 955"/>
              <a:gd name="T8" fmla="*/ 59 w 872"/>
              <a:gd name="T9" fmla="*/ 955 h 955"/>
              <a:gd name="T10" fmla="*/ 813 w 872"/>
              <a:gd name="T11" fmla="*/ 955 h 955"/>
              <a:gd name="T12" fmla="*/ 872 w 872"/>
              <a:gd name="T13" fmla="*/ 897 h 955"/>
              <a:gd name="T14" fmla="*/ 872 w 872"/>
              <a:gd name="T15" fmla="*/ 59 h 955"/>
              <a:gd name="T16" fmla="*/ 813 w 872"/>
              <a:gd name="T17" fmla="*/ 0 h 955"/>
              <a:gd name="T18" fmla="*/ 838 w 872"/>
              <a:gd name="T19" fmla="*/ 897 h 955"/>
              <a:gd name="T20" fmla="*/ 813 w 872"/>
              <a:gd name="T21" fmla="*/ 922 h 955"/>
              <a:gd name="T22" fmla="*/ 59 w 872"/>
              <a:gd name="T23" fmla="*/ 922 h 955"/>
              <a:gd name="T24" fmla="*/ 34 w 872"/>
              <a:gd name="T25" fmla="*/ 897 h 955"/>
              <a:gd name="T26" fmla="*/ 34 w 872"/>
              <a:gd name="T27" fmla="*/ 59 h 955"/>
              <a:gd name="T28" fmla="*/ 59 w 872"/>
              <a:gd name="T29" fmla="*/ 34 h 955"/>
              <a:gd name="T30" fmla="*/ 813 w 872"/>
              <a:gd name="T31" fmla="*/ 34 h 955"/>
              <a:gd name="T32" fmla="*/ 838 w 872"/>
              <a:gd name="T33" fmla="*/ 59 h 955"/>
              <a:gd name="T34" fmla="*/ 838 w 872"/>
              <a:gd name="T35" fmla="*/ 897 h 955"/>
              <a:gd name="T36" fmla="*/ 838 w 872"/>
              <a:gd name="T37" fmla="*/ 897 h 955"/>
              <a:gd name="T38" fmla="*/ 838 w 872"/>
              <a:gd name="T39" fmla="*/ 897 h 955"/>
              <a:gd name="T40" fmla="*/ 732 w 872"/>
              <a:gd name="T41" fmla="*/ 72 h 955"/>
              <a:gd name="T42" fmla="*/ 140 w 872"/>
              <a:gd name="T43" fmla="*/ 72 h 955"/>
              <a:gd name="T44" fmla="*/ 81 w 872"/>
              <a:gd name="T45" fmla="*/ 131 h 955"/>
              <a:gd name="T46" fmla="*/ 81 w 872"/>
              <a:gd name="T47" fmla="*/ 630 h 955"/>
              <a:gd name="T48" fmla="*/ 140 w 872"/>
              <a:gd name="T49" fmla="*/ 688 h 955"/>
              <a:gd name="T50" fmla="*/ 732 w 872"/>
              <a:gd name="T51" fmla="*/ 688 h 955"/>
              <a:gd name="T52" fmla="*/ 791 w 872"/>
              <a:gd name="T53" fmla="*/ 630 h 955"/>
              <a:gd name="T54" fmla="*/ 791 w 872"/>
              <a:gd name="T55" fmla="*/ 131 h 955"/>
              <a:gd name="T56" fmla="*/ 732 w 872"/>
              <a:gd name="T57" fmla="*/ 72 h 955"/>
              <a:gd name="T58" fmla="*/ 757 w 872"/>
              <a:gd name="T59" fmla="*/ 630 h 955"/>
              <a:gd name="T60" fmla="*/ 732 w 872"/>
              <a:gd name="T61" fmla="*/ 655 h 955"/>
              <a:gd name="T62" fmla="*/ 140 w 872"/>
              <a:gd name="T63" fmla="*/ 655 h 955"/>
              <a:gd name="T64" fmla="*/ 115 w 872"/>
              <a:gd name="T65" fmla="*/ 630 h 955"/>
              <a:gd name="T66" fmla="*/ 115 w 872"/>
              <a:gd name="T67" fmla="*/ 131 h 955"/>
              <a:gd name="T68" fmla="*/ 140 w 872"/>
              <a:gd name="T69" fmla="*/ 106 h 955"/>
              <a:gd name="T70" fmla="*/ 732 w 872"/>
              <a:gd name="T71" fmla="*/ 106 h 955"/>
              <a:gd name="T72" fmla="*/ 757 w 872"/>
              <a:gd name="T73" fmla="*/ 131 h 955"/>
              <a:gd name="T74" fmla="*/ 757 w 872"/>
              <a:gd name="T75" fmla="*/ 630 h 955"/>
              <a:gd name="T76" fmla="*/ 757 w 872"/>
              <a:gd name="T77" fmla="*/ 630 h 955"/>
              <a:gd name="T78" fmla="*/ 757 w 872"/>
              <a:gd name="T79" fmla="*/ 630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72" h="955">
                <a:moveTo>
                  <a:pt x="813" y="0"/>
                </a:moveTo>
                <a:cubicBezTo>
                  <a:pt x="59" y="0"/>
                  <a:pt x="59" y="0"/>
                  <a:pt x="59" y="0"/>
                </a:cubicBezTo>
                <a:cubicBezTo>
                  <a:pt x="26" y="0"/>
                  <a:pt x="0" y="26"/>
                  <a:pt x="0" y="59"/>
                </a:cubicBezTo>
                <a:cubicBezTo>
                  <a:pt x="0" y="897"/>
                  <a:pt x="0" y="897"/>
                  <a:pt x="0" y="897"/>
                </a:cubicBezTo>
                <a:cubicBezTo>
                  <a:pt x="0" y="929"/>
                  <a:pt x="26" y="955"/>
                  <a:pt x="59" y="955"/>
                </a:cubicBezTo>
                <a:cubicBezTo>
                  <a:pt x="813" y="955"/>
                  <a:pt x="813" y="955"/>
                  <a:pt x="813" y="955"/>
                </a:cubicBezTo>
                <a:cubicBezTo>
                  <a:pt x="845" y="955"/>
                  <a:pt x="872" y="929"/>
                  <a:pt x="872" y="897"/>
                </a:cubicBezTo>
                <a:cubicBezTo>
                  <a:pt x="872" y="59"/>
                  <a:pt x="872" y="59"/>
                  <a:pt x="872" y="59"/>
                </a:cubicBezTo>
                <a:cubicBezTo>
                  <a:pt x="872" y="26"/>
                  <a:pt x="845" y="0"/>
                  <a:pt x="813" y="0"/>
                </a:cubicBezTo>
                <a:close/>
                <a:moveTo>
                  <a:pt x="838" y="897"/>
                </a:moveTo>
                <a:cubicBezTo>
                  <a:pt x="838" y="911"/>
                  <a:pt x="827" y="922"/>
                  <a:pt x="813" y="922"/>
                </a:cubicBezTo>
                <a:cubicBezTo>
                  <a:pt x="59" y="922"/>
                  <a:pt x="59" y="922"/>
                  <a:pt x="59" y="922"/>
                </a:cubicBezTo>
                <a:cubicBezTo>
                  <a:pt x="45" y="922"/>
                  <a:pt x="34" y="911"/>
                  <a:pt x="34" y="897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45"/>
                  <a:pt x="45" y="34"/>
                  <a:pt x="59" y="34"/>
                </a:cubicBezTo>
                <a:cubicBezTo>
                  <a:pt x="813" y="34"/>
                  <a:pt x="813" y="34"/>
                  <a:pt x="813" y="34"/>
                </a:cubicBezTo>
                <a:cubicBezTo>
                  <a:pt x="827" y="34"/>
                  <a:pt x="838" y="45"/>
                  <a:pt x="838" y="59"/>
                </a:cubicBezTo>
                <a:lnTo>
                  <a:pt x="838" y="897"/>
                </a:lnTo>
                <a:close/>
                <a:moveTo>
                  <a:pt x="838" y="897"/>
                </a:moveTo>
                <a:cubicBezTo>
                  <a:pt x="838" y="897"/>
                  <a:pt x="838" y="897"/>
                  <a:pt x="838" y="897"/>
                </a:cubicBezTo>
                <a:moveTo>
                  <a:pt x="732" y="72"/>
                </a:moveTo>
                <a:cubicBezTo>
                  <a:pt x="140" y="72"/>
                  <a:pt x="140" y="72"/>
                  <a:pt x="140" y="72"/>
                </a:cubicBezTo>
                <a:cubicBezTo>
                  <a:pt x="108" y="72"/>
                  <a:pt x="81" y="98"/>
                  <a:pt x="81" y="131"/>
                </a:cubicBezTo>
                <a:cubicBezTo>
                  <a:pt x="81" y="630"/>
                  <a:pt x="81" y="630"/>
                  <a:pt x="81" y="630"/>
                </a:cubicBezTo>
                <a:cubicBezTo>
                  <a:pt x="81" y="662"/>
                  <a:pt x="108" y="688"/>
                  <a:pt x="140" y="688"/>
                </a:cubicBezTo>
                <a:cubicBezTo>
                  <a:pt x="732" y="688"/>
                  <a:pt x="732" y="688"/>
                  <a:pt x="732" y="688"/>
                </a:cubicBezTo>
                <a:cubicBezTo>
                  <a:pt x="764" y="688"/>
                  <a:pt x="791" y="662"/>
                  <a:pt x="791" y="630"/>
                </a:cubicBezTo>
                <a:cubicBezTo>
                  <a:pt x="791" y="131"/>
                  <a:pt x="791" y="131"/>
                  <a:pt x="791" y="131"/>
                </a:cubicBezTo>
                <a:cubicBezTo>
                  <a:pt x="791" y="98"/>
                  <a:pt x="764" y="72"/>
                  <a:pt x="732" y="72"/>
                </a:cubicBezTo>
                <a:close/>
                <a:moveTo>
                  <a:pt x="757" y="630"/>
                </a:moveTo>
                <a:cubicBezTo>
                  <a:pt x="757" y="644"/>
                  <a:pt x="746" y="655"/>
                  <a:pt x="732" y="655"/>
                </a:cubicBezTo>
                <a:cubicBezTo>
                  <a:pt x="140" y="655"/>
                  <a:pt x="140" y="655"/>
                  <a:pt x="140" y="655"/>
                </a:cubicBezTo>
                <a:cubicBezTo>
                  <a:pt x="126" y="655"/>
                  <a:pt x="115" y="644"/>
                  <a:pt x="115" y="630"/>
                </a:cubicBezTo>
                <a:cubicBezTo>
                  <a:pt x="115" y="131"/>
                  <a:pt x="115" y="131"/>
                  <a:pt x="115" y="131"/>
                </a:cubicBezTo>
                <a:cubicBezTo>
                  <a:pt x="115" y="117"/>
                  <a:pt x="126" y="106"/>
                  <a:pt x="140" y="106"/>
                </a:cubicBezTo>
                <a:cubicBezTo>
                  <a:pt x="732" y="106"/>
                  <a:pt x="732" y="106"/>
                  <a:pt x="732" y="106"/>
                </a:cubicBezTo>
                <a:cubicBezTo>
                  <a:pt x="746" y="106"/>
                  <a:pt x="757" y="117"/>
                  <a:pt x="757" y="131"/>
                </a:cubicBezTo>
                <a:lnTo>
                  <a:pt x="757" y="630"/>
                </a:lnTo>
                <a:close/>
                <a:moveTo>
                  <a:pt x="757" y="630"/>
                </a:moveTo>
                <a:cubicBezTo>
                  <a:pt x="757" y="630"/>
                  <a:pt x="757" y="630"/>
                  <a:pt x="757" y="63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" name="Freeform 64"/>
          <p:cNvSpPr>
            <a:spLocks noEditPoints="1"/>
          </p:cNvSpPr>
          <p:nvPr/>
        </p:nvSpPr>
        <p:spPr bwMode="auto">
          <a:xfrm>
            <a:off x="15749588" y="8032752"/>
            <a:ext cx="603250" cy="660400"/>
          </a:xfrm>
          <a:custGeom>
            <a:avLst/>
            <a:gdLst>
              <a:gd name="T0" fmla="*/ 58 w 871"/>
              <a:gd name="T1" fmla="*/ 0 h 955"/>
              <a:gd name="T2" fmla="*/ 0 w 871"/>
              <a:gd name="T3" fmla="*/ 897 h 955"/>
              <a:gd name="T4" fmla="*/ 813 w 871"/>
              <a:gd name="T5" fmla="*/ 955 h 955"/>
              <a:gd name="T6" fmla="*/ 871 w 871"/>
              <a:gd name="T7" fmla="*/ 59 h 955"/>
              <a:gd name="T8" fmla="*/ 838 w 871"/>
              <a:gd name="T9" fmla="*/ 897 h 955"/>
              <a:gd name="T10" fmla="*/ 58 w 871"/>
              <a:gd name="T11" fmla="*/ 922 h 955"/>
              <a:gd name="T12" fmla="*/ 33 w 871"/>
              <a:gd name="T13" fmla="*/ 59 h 955"/>
              <a:gd name="T14" fmla="*/ 813 w 871"/>
              <a:gd name="T15" fmla="*/ 34 h 955"/>
              <a:gd name="T16" fmla="*/ 838 w 871"/>
              <a:gd name="T17" fmla="*/ 897 h 955"/>
              <a:gd name="T18" fmla="*/ 838 w 871"/>
              <a:gd name="T19" fmla="*/ 897 h 955"/>
              <a:gd name="T20" fmla="*/ 139 w 871"/>
              <a:gd name="T21" fmla="*/ 72 h 955"/>
              <a:gd name="T22" fmla="*/ 81 w 871"/>
              <a:gd name="T23" fmla="*/ 630 h 955"/>
              <a:gd name="T24" fmla="*/ 732 w 871"/>
              <a:gd name="T25" fmla="*/ 688 h 955"/>
              <a:gd name="T26" fmla="*/ 790 w 871"/>
              <a:gd name="T27" fmla="*/ 131 h 955"/>
              <a:gd name="T28" fmla="*/ 757 w 871"/>
              <a:gd name="T29" fmla="*/ 630 h 955"/>
              <a:gd name="T30" fmla="*/ 139 w 871"/>
              <a:gd name="T31" fmla="*/ 655 h 955"/>
              <a:gd name="T32" fmla="*/ 114 w 871"/>
              <a:gd name="T33" fmla="*/ 131 h 955"/>
              <a:gd name="T34" fmla="*/ 732 w 871"/>
              <a:gd name="T35" fmla="*/ 106 h 955"/>
              <a:gd name="T36" fmla="*/ 757 w 871"/>
              <a:gd name="T37" fmla="*/ 630 h 955"/>
              <a:gd name="T38" fmla="*/ 757 w 871"/>
              <a:gd name="T39" fmla="*/ 630 h 955"/>
              <a:gd name="T40" fmla="*/ 652 w 871"/>
              <a:gd name="T41" fmla="*/ 215 h 955"/>
              <a:gd name="T42" fmla="*/ 611 w 871"/>
              <a:gd name="T43" fmla="*/ 298 h 955"/>
              <a:gd name="T44" fmla="*/ 561 w 871"/>
              <a:gd name="T45" fmla="*/ 337 h 955"/>
              <a:gd name="T46" fmla="*/ 439 w 871"/>
              <a:gd name="T47" fmla="*/ 475 h 955"/>
              <a:gd name="T48" fmla="*/ 393 w 871"/>
              <a:gd name="T49" fmla="*/ 454 h 955"/>
              <a:gd name="T50" fmla="*/ 270 w 871"/>
              <a:gd name="T51" fmla="*/ 558 h 955"/>
              <a:gd name="T52" fmla="*/ 308 w 871"/>
              <a:gd name="T53" fmla="*/ 620 h 955"/>
              <a:gd name="T54" fmla="*/ 704 w 871"/>
              <a:gd name="T55" fmla="*/ 562 h 955"/>
              <a:gd name="T56" fmla="*/ 680 w 871"/>
              <a:gd name="T57" fmla="*/ 192 h 955"/>
              <a:gd name="T58" fmla="*/ 645 w 871"/>
              <a:gd name="T59" fmla="*/ 587 h 955"/>
              <a:gd name="T60" fmla="*/ 299 w 871"/>
              <a:gd name="T61" fmla="*/ 584 h 955"/>
              <a:gd name="T62" fmla="*/ 348 w 871"/>
              <a:gd name="T63" fmla="*/ 481 h 955"/>
              <a:gd name="T64" fmla="*/ 369 w 871"/>
              <a:gd name="T65" fmla="*/ 477 h 955"/>
              <a:gd name="T66" fmla="*/ 469 w 871"/>
              <a:gd name="T67" fmla="*/ 490 h 955"/>
              <a:gd name="T68" fmla="*/ 561 w 871"/>
              <a:gd name="T69" fmla="*/ 370 h 955"/>
              <a:gd name="T70" fmla="*/ 641 w 871"/>
              <a:gd name="T71" fmla="*/ 312 h 955"/>
              <a:gd name="T72" fmla="*/ 670 w 871"/>
              <a:gd name="T73" fmla="*/ 562 h 955"/>
              <a:gd name="T74" fmla="*/ 670 w 871"/>
              <a:gd name="T75" fmla="*/ 562 h 955"/>
              <a:gd name="T76" fmla="*/ 266 w 871"/>
              <a:gd name="T77" fmla="*/ 169 h 955"/>
              <a:gd name="T78" fmla="*/ 266 w 871"/>
              <a:gd name="T79" fmla="*/ 368 h 955"/>
              <a:gd name="T80" fmla="*/ 201 w 871"/>
              <a:gd name="T81" fmla="*/ 268 h 955"/>
              <a:gd name="T82" fmla="*/ 332 w 871"/>
              <a:gd name="T83" fmla="*/ 268 h 955"/>
              <a:gd name="T84" fmla="*/ 201 w 871"/>
              <a:gd name="T85" fmla="*/ 268 h 955"/>
              <a:gd name="T86" fmla="*/ 201 w 871"/>
              <a:gd name="T87" fmla="*/ 268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71" h="955">
                <a:moveTo>
                  <a:pt x="813" y="0"/>
                </a:moveTo>
                <a:cubicBezTo>
                  <a:pt x="58" y="0"/>
                  <a:pt x="58" y="0"/>
                  <a:pt x="58" y="0"/>
                </a:cubicBezTo>
                <a:cubicBezTo>
                  <a:pt x="26" y="0"/>
                  <a:pt x="0" y="26"/>
                  <a:pt x="0" y="59"/>
                </a:cubicBezTo>
                <a:cubicBezTo>
                  <a:pt x="0" y="897"/>
                  <a:pt x="0" y="897"/>
                  <a:pt x="0" y="897"/>
                </a:cubicBezTo>
                <a:cubicBezTo>
                  <a:pt x="0" y="929"/>
                  <a:pt x="26" y="955"/>
                  <a:pt x="58" y="955"/>
                </a:cubicBezTo>
                <a:cubicBezTo>
                  <a:pt x="813" y="955"/>
                  <a:pt x="813" y="955"/>
                  <a:pt x="813" y="955"/>
                </a:cubicBezTo>
                <a:cubicBezTo>
                  <a:pt x="845" y="955"/>
                  <a:pt x="871" y="929"/>
                  <a:pt x="871" y="897"/>
                </a:cubicBezTo>
                <a:cubicBezTo>
                  <a:pt x="871" y="59"/>
                  <a:pt x="871" y="59"/>
                  <a:pt x="871" y="59"/>
                </a:cubicBezTo>
                <a:cubicBezTo>
                  <a:pt x="871" y="26"/>
                  <a:pt x="845" y="0"/>
                  <a:pt x="813" y="0"/>
                </a:cubicBezTo>
                <a:close/>
                <a:moveTo>
                  <a:pt x="838" y="897"/>
                </a:moveTo>
                <a:cubicBezTo>
                  <a:pt x="838" y="911"/>
                  <a:pt x="826" y="922"/>
                  <a:pt x="813" y="922"/>
                </a:cubicBezTo>
                <a:cubicBezTo>
                  <a:pt x="58" y="922"/>
                  <a:pt x="58" y="922"/>
                  <a:pt x="58" y="922"/>
                </a:cubicBezTo>
                <a:cubicBezTo>
                  <a:pt x="44" y="922"/>
                  <a:pt x="33" y="911"/>
                  <a:pt x="33" y="897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45"/>
                  <a:pt x="44" y="34"/>
                  <a:pt x="58" y="34"/>
                </a:cubicBezTo>
                <a:cubicBezTo>
                  <a:pt x="813" y="34"/>
                  <a:pt x="813" y="34"/>
                  <a:pt x="813" y="34"/>
                </a:cubicBezTo>
                <a:cubicBezTo>
                  <a:pt x="826" y="34"/>
                  <a:pt x="838" y="45"/>
                  <a:pt x="838" y="59"/>
                </a:cubicBezTo>
                <a:lnTo>
                  <a:pt x="838" y="897"/>
                </a:lnTo>
                <a:close/>
                <a:moveTo>
                  <a:pt x="838" y="897"/>
                </a:moveTo>
                <a:cubicBezTo>
                  <a:pt x="838" y="897"/>
                  <a:pt x="838" y="897"/>
                  <a:pt x="838" y="897"/>
                </a:cubicBezTo>
                <a:moveTo>
                  <a:pt x="731" y="72"/>
                </a:moveTo>
                <a:cubicBezTo>
                  <a:pt x="139" y="72"/>
                  <a:pt x="139" y="72"/>
                  <a:pt x="139" y="72"/>
                </a:cubicBezTo>
                <a:cubicBezTo>
                  <a:pt x="107" y="72"/>
                  <a:pt x="81" y="98"/>
                  <a:pt x="81" y="131"/>
                </a:cubicBezTo>
                <a:cubicBezTo>
                  <a:pt x="81" y="630"/>
                  <a:pt x="81" y="630"/>
                  <a:pt x="81" y="630"/>
                </a:cubicBezTo>
                <a:cubicBezTo>
                  <a:pt x="81" y="662"/>
                  <a:pt x="107" y="688"/>
                  <a:pt x="139" y="688"/>
                </a:cubicBezTo>
                <a:cubicBezTo>
                  <a:pt x="732" y="688"/>
                  <a:pt x="732" y="688"/>
                  <a:pt x="732" y="688"/>
                </a:cubicBezTo>
                <a:cubicBezTo>
                  <a:pt x="764" y="688"/>
                  <a:pt x="790" y="662"/>
                  <a:pt x="790" y="630"/>
                </a:cubicBezTo>
                <a:cubicBezTo>
                  <a:pt x="790" y="131"/>
                  <a:pt x="790" y="131"/>
                  <a:pt x="790" y="131"/>
                </a:cubicBezTo>
                <a:cubicBezTo>
                  <a:pt x="790" y="98"/>
                  <a:pt x="764" y="72"/>
                  <a:pt x="731" y="72"/>
                </a:cubicBezTo>
                <a:close/>
                <a:moveTo>
                  <a:pt x="757" y="630"/>
                </a:moveTo>
                <a:cubicBezTo>
                  <a:pt x="757" y="644"/>
                  <a:pt x="745" y="655"/>
                  <a:pt x="731" y="655"/>
                </a:cubicBezTo>
                <a:cubicBezTo>
                  <a:pt x="139" y="655"/>
                  <a:pt x="139" y="655"/>
                  <a:pt x="139" y="655"/>
                </a:cubicBezTo>
                <a:cubicBezTo>
                  <a:pt x="126" y="655"/>
                  <a:pt x="114" y="644"/>
                  <a:pt x="114" y="630"/>
                </a:cubicBezTo>
                <a:cubicBezTo>
                  <a:pt x="114" y="131"/>
                  <a:pt x="114" y="131"/>
                  <a:pt x="114" y="131"/>
                </a:cubicBezTo>
                <a:cubicBezTo>
                  <a:pt x="114" y="117"/>
                  <a:pt x="126" y="106"/>
                  <a:pt x="139" y="106"/>
                </a:cubicBezTo>
                <a:cubicBezTo>
                  <a:pt x="732" y="106"/>
                  <a:pt x="732" y="106"/>
                  <a:pt x="732" y="106"/>
                </a:cubicBezTo>
                <a:cubicBezTo>
                  <a:pt x="745" y="106"/>
                  <a:pt x="757" y="117"/>
                  <a:pt x="757" y="131"/>
                </a:cubicBezTo>
                <a:lnTo>
                  <a:pt x="757" y="630"/>
                </a:lnTo>
                <a:close/>
                <a:moveTo>
                  <a:pt x="757" y="630"/>
                </a:moveTo>
                <a:cubicBezTo>
                  <a:pt x="757" y="630"/>
                  <a:pt x="757" y="630"/>
                  <a:pt x="757" y="630"/>
                </a:cubicBezTo>
                <a:moveTo>
                  <a:pt x="680" y="192"/>
                </a:moveTo>
                <a:cubicBezTo>
                  <a:pt x="666" y="192"/>
                  <a:pt x="658" y="205"/>
                  <a:pt x="652" y="215"/>
                </a:cubicBezTo>
                <a:cubicBezTo>
                  <a:pt x="649" y="222"/>
                  <a:pt x="649" y="222"/>
                  <a:pt x="649" y="222"/>
                </a:cubicBezTo>
                <a:cubicBezTo>
                  <a:pt x="638" y="242"/>
                  <a:pt x="621" y="277"/>
                  <a:pt x="611" y="298"/>
                </a:cubicBezTo>
                <a:cubicBezTo>
                  <a:pt x="606" y="308"/>
                  <a:pt x="606" y="308"/>
                  <a:pt x="606" y="308"/>
                </a:cubicBezTo>
                <a:cubicBezTo>
                  <a:pt x="599" y="323"/>
                  <a:pt x="578" y="337"/>
                  <a:pt x="561" y="337"/>
                </a:cubicBezTo>
                <a:cubicBezTo>
                  <a:pt x="532" y="337"/>
                  <a:pt x="499" y="357"/>
                  <a:pt x="485" y="383"/>
                </a:cubicBezTo>
                <a:cubicBezTo>
                  <a:pt x="439" y="475"/>
                  <a:pt x="439" y="475"/>
                  <a:pt x="439" y="475"/>
                </a:cubicBezTo>
                <a:cubicBezTo>
                  <a:pt x="437" y="480"/>
                  <a:pt x="427" y="488"/>
                  <a:pt x="418" y="478"/>
                </a:cubicBezTo>
                <a:cubicBezTo>
                  <a:pt x="393" y="454"/>
                  <a:pt x="393" y="454"/>
                  <a:pt x="393" y="454"/>
                </a:cubicBezTo>
                <a:cubicBezTo>
                  <a:pt x="370" y="430"/>
                  <a:pt x="332" y="436"/>
                  <a:pt x="318" y="466"/>
                </a:cubicBezTo>
                <a:cubicBezTo>
                  <a:pt x="270" y="558"/>
                  <a:pt x="270" y="558"/>
                  <a:pt x="270" y="558"/>
                </a:cubicBezTo>
                <a:cubicBezTo>
                  <a:pt x="263" y="574"/>
                  <a:pt x="262" y="589"/>
                  <a:pt x="270" y="601"/>
                </a:cubicBezTo>
                <a:cubicBezTo>
                  <a:pt x="277" y="613"/>
                  <a:pt x="291" y="620"/>
                  <a:pt x="308" y="620"/>
                </a:cubicBezTo>
                <a:cubicBezTo>
                  <a:pt x="645" y="620"/>
                  <a:pt x="645" y="620"/>
                  <a:pt x="645" y="620"/>
                </a:cubicBezTo>
                <a:cubicBezTo>
                  <a:pt x="677" y="620"/>
                  <a:pt x="704" y="594"/>
                  <a:pt x="704" y="562"/>
                </a:cubicBezTo>
                <a:cubicBezTo>
                  <a:pt x="704" y="228"/>
                  <a:pt x="704" y="228"/>
                  <a:pt x="704" y="228"/>
                </a:cubicBezTo>
                <a:cubicBezTo>
                  <a:pt x="704" y="195"/>
                  <a:pt x="687" y="192"/>
                  <a:pt x="680" y="192"/>
                </a:cubicBezTo>
                <a:close/>
                <a:moveTo>
                  <a:pt x="670" y="562"/>
                </a:moveTo>
                <a:cubicBezTo>
                  <a:pt x="670" y="575"/>
                  <a:pt x="659" y="587"/>
                  <a:pt x="645" y="587"/>
                </a:cubicBezTo>
                <a:cubicBezTo>
                  <a:pt x="308" y="587"/>
                  <a:pt x="308" y="587"/>
                  <a:pt x="308" y="587"/>
                </a:cubicBezTo>
                <a:cubicBezTo>
                  <a:pt x="303" y="587"/>
                  <a:pt x="300" y="585"/>
                  <a:pt x="299" y="584"/>
                </a:cubicBezTo>
                <a:cubicBezTo>
                  <a:pt x="298" y="582"/>
                  <a:pt x="298" y="578"/>
                  <a:pt x="300" y="574"/>
                </a:cubicBezTo>
                <a:cubicBezTo>
                  <a:pt x="348" y="481"/>
                  <a:pt x="348" y="481"/>
                  <a:pt x="348" y="481"/>
                </a:cubicBezTo>
                <a:cubicBezTo>
                  <a:pt x="349" y="477"/>
                  <a:pt x="353" y="472"/>
                  <a:pt x="359" y="472"/>
                </a:cubicBezTo>
                <a:cubicBezTo>
                  <a:pt x="362" y="472"/>
                  <a:pt x="366" y="474"/>
                  <a:pt x="369" y="477"/>
                </a:cubicBezTo>
                <a:cubicBezTo>
                  <a:pt x="394" y="502"/>
                  <a:pt x="394" y="502"/>
                  <a:pt x="394" y="502"/>
                </a:cubicBezTo>
                <a:cubicBezTo>
                  <a:pt x="417" y="525"/>
                  <a:pt x="454" y="519"/>
                  <a:pt x="469" y="490"/>
                </a:cubicBezTo>
                <a:cubicBezTo>
                  <a:pt x="515" y="398"/>
                  <a:pt x="515" y="398"/>
                  <a:pt x="515" y="398"/>
                </a:cubicBezTo>
                <a:cubicBezTo>
                  <a:pt x="523" y="383"/>
                  <a:pt x="544" y="370"/>
                  <a:pt x="561" y="370"/>
                </a:cubicBezTo>
                <a:cubicBezTo>
                  <a:pt x="591" y="370"/>
                  <a:pt x="623" y="349"/>
                  <a:pt x="636" y="322"/>
                </a:cubicBezTo>
                <a:cubicBezTo>
                  <a:pt x="641" y="312"/>
                  <a:pt x="641" y="312"/>
                  <a:pt x="641" y="312"/>
                </a:cubicBezTo>
                <a:cubicBezTo>
                  <a:pt x="648" y="296"/>
                  <a:pt x="660" y="272"/>
                  <a:pt x="670" y="253"/>
                </a:cubicBezTo>
                <a:lnTo>
                  <a:pt x="670" y="562"/>
                </a:lnTo>
                <a:close/>
                <a:moveTo>
                  <a:pt x="670" y="562"/>
                </a:moveTo>
                <a:cubicBezTo>
                  <a:pt x="670" y="562"/>
                  <a:pt x="670" y="562"/>
                  <a:pt x="670" y="562"/>
                </a:cubicBezTo>
                <a:moveTo>
                  <a:pt x="366" y="268"/>
                </a:moveTo>
                <a:cubicBezTo>
                  <a:pt x="366" y="213"/>
                  <a:pt x="321" y="169"/>
                  <a:pt x="266" y="169"/>
                </a:cubicBezTo>
                <a:cubicBezTo>
                  <a:pt x="212" y="169"/>
                  <a:pt x="167" y="213"/>
                  <a:pt x="167" y="268"/>
                </a:cubicBezTo>
                <a:cubicBezTo>
                  <a:pt x="167" y="323"/>
                  <a:pt x="212" y="368"/>
                  <a:pt x="266" y="368"/>
                </a:cubicBezTo>
                <a:cubicBezTo>
                  <a:pt x="321" y="368"/>
                  <a:pt x="366" y="323"/>
                  <a:pt x="366" y="268"/>
                </a:cubicBezTo>
                <a:close/>
                <a:moveTo>
                  <a:pt x="201" y="268"/>
                </a:moveTo>
                <a:cubicBezTo>
                  <a:pt x="201" y="232"/>
                  <a:pt x="230" y="202"/>
                  <a:pt x="266" y="202"/>
                </a:cubicBezTo>
                <a:cubicBezTo>
                  <a:pt x="303" y="202"/>
                  <a:pt x="332" y="232"/>
                  <a:pt x="332" y="268"/>
                </a:cubicBezTo>
                <a:cubicBezTo>
                  <a:pt x="332" y="304"/>
                  <a:pt x="303" y="334"/>
                  <a:pt x="266" y="334"/>
                </a:cubicBezTo>
                <a:cubicBezTo>
                  <a:pt x="230" y="334"/>
                  <a:pt x="201" y="304"/>
                  <a:pt x="201" y="268"/>
                </a:cubicBezTo>
                <a:close/>
                <a:moveTo>
                  <a:pt x="201" y="268"/>
                </a:moveTo>
                <a:cubicBezTo>
                  <a:pt x="201" y="268"/>
                  <a:pt x="201" y="268"/>
                  <a:pt x="201" y="2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5" name="Freeform 65"/>
          <p:cNvSpPr>
            <a:spLocks noEditPoints="1"/>
          </p:cNvSpPr>
          <p:nvPr/>
        </p:nvSpPr>
        <p:spPr bwMode="auto">
          <a:xfrm>
            <a:off x="3373437" y="6632576"/>
            <a:ext cx="660400" cy="600076"/>
          </a:xfrm>
          <a:custGeom>
            <a:avLst/>
            <a:gdLst>
              <a:gd name="T0" fmla="*/ 603 w 954"/>
              <a:gd name="T1" fmla="*/ 622 h 872"/>
              <a:gd name="T2" fmla="*/ 603 w 954"/>
              <a:gd name="T3" fmla="*/ 588 h 872"/>
              <a:gd name="T4" fmla="*/ 335 w 954"/>
              <a:gd name="T5" fmla="*/ 605 h 872"/>
              <a:gd name="T6" fmla="*/ 351 w 954"/>
              <a:gd name="T7" fmla="*/ 622 h 872"/>
              <a:gd name="T8" fmla="*/ 257 w 954"/>
              <a:gd name="T9" fmla="*/ 286 h 872"/>
              <a:gd name="T10" fmla="*/ 714 w 954"/>
              <a:gd name="T11" fmla="*/ 269 h 872"/>
              <a:gd name="T12" fmla="*/ 689 w 954"/>
              <a:gd name="T13" fmla="*/ 0 h 872"/>
              <a:gd name="T14" fmla="*/ 240 w 954"/>
              <a:gd name="T15" fmla="*/ 24 h 872"/>
              <a:gd name="T16" fmla="*/ 257 w 954"/>
              <a:gd name="T17" fmla="*/ 286 h 872"/>
              <a:gd name="T18" fmla="*/ 680 w 954"/>
              <a:gd name="T19" fmla="*/ 33 h 872"/>
              <a:gd name="T20" fmla="*/ 274 w 954"/>
              <a:gd name="T21" fmla="*/ 252 h 872"/>
              <a:gd name="T22" fmla="*/ 274 w 954"/>
              <a:gd name="T23" fmla="*/ 33 h 872"/>
              <a:gd name="T24" fmla="*/ 771 w 954"/>
              <a:gd name="T25" fmla="*/ 419 h 872"/>
              <a:gd name="T26" fmla="*/ 670 w 954"/>
              <a:gd name="T27" fmla="*/ 436 h 872"/>
              <a:gd name="T28" fmla="*/ 771 w 954"/>
              <a:gd name="T29" fmla="*/ 453 h 872"/>
              <a:gd name="T30" fmla="*/ 771 w 954"/>
              <a:gd name="T31" fmla="*/ 419 h 872"/>
              <a:gd name="T32" fmla="*/ 771 w 954"/>
              <a:gd name="T33" fmla="*/ 419 h 872"/>
              <a:gd name="T34" fmla="*/ 603 w 954"/>
              <a:gd name="T35" fmla="*/ 704 h 872"/>
              <a:gd name="T36" fmla="*/ 603 w 954"/>
              <a:gd name="T37" fmla="*/ 670 h 872"/>
              <a:gd name="T38" fmla="*/ 335 w 954"/>
              <a:gd name="T39" fmla="*/ 687 h 872"/>
              <a:gd name="T40" fmla="*/ 351 w 954"/>
              <a:gd name="T41" fmla="*/ 704 h 872"/>
              <a:gd name="T42" fmla="*/ 868 w 954"/>
              <a:gd name="T43" fmla="*/ 335 h 872"/>
              <a:gd name="T44" fmla="*/ 0 w 954"/>
              <a:gd name="T45" fmla="*/ 422 h 872"/>
              <a:gd name="T46" fmla="*/ 17 w 954"/>
              <a:gd name="T47" fmla="*/ 670 h 872"/>
              <a:gd name="T48" fmla="*/ 238 w 954"/>
              <a:gd name="T49" fmla="*/ 844 h 872"/>
              <a:gd name="T50" fmla="*/ 686 w 954"/>
              <a:gd name="T51" fmla="*/ 872 h 872"/>
              <a:gd name="T52" fmla="*/ 711 w 954"/>
              <a:gd name="T53" fmla="*/ 670 h 872"/>
              <a:gd name="T54" fmla="*/ 954 w 954"/>
              <a:gd name="T55" fmla="*/ 653 h 872"/>
              <a:gd name="T56" fmla="*/ 868 w 954"/>
              <a:gd name="T57" fmla="*/ 335 h 872"/>
              <a:gd name="T58" fmla="*/ 271 w 954"/>
              <a:gd name="T59" fmla="*/ 838 h 872"/>
              <a:gd name="T60" fmla="*/ 678 w 954"/>
              <a:gd name="T61" fmla="*/ 547 h 872"/>
              <a:gd name="T62" fmla="*/ 921 w 954"/>
              <a:gd name="T63" fmla="*/ 636 h 872"/>
              <a:gd name="T64" fmla="*/ 711 w 954"/>
              <a:gd name="T65" fmla="*/ 531 h 872"/>
              <a:gd name="T66" fmla="*/ 255 w 954"/>
              <a:gd name="T67" fmla="*/ 514 h 872"/>
              <a:gd name="T68" fmla="*/ 238 w 954"/>
              <a:gd name="T69" fmla="*/ 636 h 872"/>
              <a:gd name="T70" fmla="*/ 33 w 954"/>
              <a:gd name="T71" fmla="*/ 422 h 872"/>
              <a:gd name="T72" fmla="*/ 868 w 954"/>
              <a:gd name="T73" fmla="*/ 369 h 872"/>
              <a:gd name="T74" fmla="*/ 921 w 954"/>
              <a:gd name="T75" fmla="*/ 636 h 872"/>
              <a:gd name="T76" fmla="*/ 921 w 954"/>
              <a:gd name="T77" fmla="*/ 636 h 872"/>
              <a:gd name="T78" fmla="*/ 603 w 954"/>
              <a:gd name="T79" fmla="*/ 788 h 872"/>
              <a:gd name="T80" fmla="*/ 603 w 954"/>
              <a:gd name="T81" fmla="*/ 754 h 872"/>
              <a:gd name="T82" fmla="*/ 335 w 954"/>
              <a:gd name="T83" fmla="*/ 771 h 872"/>
              <a:gd name="T84" fmla="*/ 351 w 954"/>
              <a:gd name="T85" fmla="*/ 788 h 8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54" h="872">
                <a:moveTo>
                  <a:pt x="351" y="622"/>
                </a:moveTo>
                <a:cubicBezTo>
                  <a:pt x="603" y="622"/>
                  <a:pt x="603" y="622"/>
                  <a:pt x="603" y="622"/>
                </a:cubicBezTo>
                <a:cubicBezTo>
                  <a:pt x="612" y="622"/>
                  <a:pt x="620" y="614"/>
                  <a:pt x="620" y="605"/>
                </a:cubicBezTo>
                <a:cubicBezTo>
                  <a:pt x="620" y="596"/>
                  <a:pt x="612" y="588"/>
                  <a:pt x="603" y="588"/>
                </a:cubicBezTo>
                <a:cubicBezTo>
                  <a:pt x="351" y="588"/>
                  <a:pt x="351" y="588"/>
                  <a:pt x="351" y="588"/>
                </a:cubicBezTo>
                <a:cubicBezTo>
                  <a:pt x="342" y="588"/>
                  <a:pt x="335" y="596"/>
                  <a:pt x="335" y="605"/>
                </a:cubicBezTo>
                <a:cubicBezTo>
                  <a:pt x="335" y="614"/>
                  <a:pt x="342" y="622"/>
                  <a:pt x="351" y="622"/>
                </a:cubicBezTo>
                <a:close/>
                <a:moveTo>
                  <a:pt x="351" y="622"/>
                </a:moveTo>
                <a:cubicBezTo>
                  <a:pt x="351" y="622"/>
                  <a:pt x="351" y="622"/>
                  <a:pt x="351" y="622"/>
                </a:cubicBezTo>
                <a:moveTo>
                  <a:pt x="257" y="286"/>
                </a:moveTo>
                <a:cubicBezTo>
                  <a:pt x="697" y="286"/>
                  <a:pt x="697" y="286"/>
                  <a:pt x="697" y="286"/>
                </a:cubicBezTo>
                <a:cubicBezTo>
                  <a:pt x="706" y="286"/>
                  <a:pt x="714" y="278"/>
                  <a:pt x="714" y="269"/>
                </a:cubicBezTo>
                <a:cubicBezTo>
                  <a:pt x="714" y="24"/>
                  <a:pt x="714" y="24"/>
                  <a:pt x="714" y="24"/>
                </a:cubicBezTo>
                <a:cubicBezTo>
                  <a:pt x="714" y="11"/>
                  <a:pt x="703" y="0"/>
                  <a:pt x="689" y="0"/>
                </a:cubicBezTo>
                <a:cubicBezTo>
                  <a:pt x="265" y="0"/>
                  <a:pt x="265" y="0"/>
                  <a:pt x="265" y="0"/>
                </a:cubicBezTo>
                <a:cubicBezTo>
                  <a:pt x="252" y="0"/>
                  <a:pt x="240" y="11"/>
                  <a:pt x="240" y="24"/>
                </a:cubicBezTo>
                <a:cubicBezTo>
                  <a:pt x="240" y="269"/>
                  <a:pt x="240" y="269"/>
                  <a:pt x="240" y="269"/>
                </a:cubicBezTo>
                <a:cubicBezTo>
                  <a:pt x="240" y="278"/>
                  <a:pt x="248" y="286"/>
                  <a:pt x="257" y="286"/>
                </a:cubicBezTo>
                <a:close/>
                <a:moveTo>
                  <a:pt x="274" y="33"/>
                </a:moveTo>
                <a:cubicBezTo>
                  <a:pt x="680" y="33"/>
                  <a:pt x="680" y="33"/>
                  <a:pt x="680" y="33"/>
                </a:cubicBezTo>
                <a:cubicBezTo>
                  <a:pt x="680" y="252"/>
                  <a:pt x="680" y="252"/>
                  <a:pt x="680" y="252"/>
                </a:cubicBezTo>
                <a:cubicBezTo>
                  <a:pt x="274" y="252"/>
                  <a:pt x="274" y="252"/>
                  <a:pt x="274" y="252"/>
                </a:cubicBezTo>
                <a:lnTo>
                  <a:pt x="274" y="33"/>
                </a:lnTo>
                <a:close/>
                <a:moveTo>
                  <a:pt x="274" y="33"/>
                </a:moveTo>
                <a:cubicBezTo>
                  <a:pt x="274" y="33"/>
                  <a:pt x="274" y="33"/>
                  <a:pt x="274" y="33"/>
                </a:cubicBezTo>
                <a:moveTo>
                  <a:pt x="771" y="419"/>
                </a:moveTo>
                <a:cubicBezTo>
                  <a:pt x="687" y="419"/>
                  <a:pt x="687" y="419"/>
                  <a:pt x="687" y="419"/>
                </a:cubicBezTo>
                <a:cubicBezTo>
                  <a:pt x="677" y="419"/>
                  <a:pt x="670" y="427"/>
                  <a:pt x="670" y="436"/>
                </a:cubicBezTo>
                <a:cubicBezTo>
                  <a:pt x="670" y="445"/>
                  <a:pt x="677" y="453"/>
                  <a:pt x="687" y="453"/>
                </a:cubicBezTo>
                <a:cubicBezTo>
                  <a:pt x="771" y="453"/>
                  <a:pt x="771" y="453"/>
                  <a:pt x="771" y="453"/>
                </a:cubicBezTo>
                <a:cubicBezTo>
                  <a:pt x="781" y="453"/>
                  <a:pt x="788" y="445"/>
                  <a:pt x="788" y="436"/>
                </a:cubicBezTo>
                <a:cubicBezTo>
                  <a:pt x="788" y="427"/>
                  <a:pt x="781" y="419"/>
                  <a:pt x="771" y="419"/>
                </a:cubicBezTo>
                <a:close/>
                <a:moveTo>
                  <a:pt x="771" y="419"/>
                </a:moveTo>
                <a:cubicBezTo>
                  <a:pt x="771" y="419"/>
                  <a:pt x="771" y="419"/>
                  <a:pt x="771" y="419"/>
                </a:cubicBezTo>
                <a:moveTo>
                  <a:pt x="351" y="704"/>
                </a:moveTo>
                <a:cubicBezTo>
                  <a:pt x="603" y="704"/>
                  <a:pt x="603" y="704"/>
                  <a:pt x="603" y="704"/>
                </a:cubicBezTo>
                <a:cubicBezTo>
                  <a:pt x="612" y="704"/>
                  <a:pt x="620" y="696"/>
                  <a:pt x="620" y="687"/>
                </a:cubicBezTo>
                <a:cubicBezTo>
                  <a:pt x="620" y="678"/>
                  <a:pt x="612" y="670"/>
                  <a:pt x="603" y="670"/>
                </a:cubicBezTo>
                <a:cubicBezTo>
                  <a:pt x="351" y="670"/>
                  <a:pt x="351" y="670"/>
                  <a:pt x="351" y="670"/>
                </a:cubicBezTo>
                <a:cubicBezTo>
                  <a:pt x="342" y="670"/>
                  <a:pt x="335" y="678"/>
                  <a:pt x="335" y="687"/>
                </a:cubicBezTo>
                <a:cubicBezTo>
                  <a:pt x="335" y="696"/>
                  <a:pt x="342" y="704"/>
                  <a:pt x="351" y="704"/>
                </a:cubicBezTo>
                <a:close/>
                <a:moveTo>
                  <a:pt x="351" y="704"/>
                </a:moveTo>
                <a:cubicBezTo>
                  <a:pt x="351" y="704"/>
                  <a:pt x="351" y="704"/>
                  <a:pt x="351" y="704"/>
                </a:cubicBezTo>
                <a:moveTo>
                  <a:pt x="868" y="335"/>
                </a:moveTo>
                <a:cubicBezTo>
                  <a:pt x="87" y="335"/>
                  <a:pt x="87" y="335"/>
                  <a:pt x="87" y="335"/>
                </a:cubicBezTo>
                <a:cubicBezTo>
                  <a:pt x="39" y="335"/>
                  <a:pt x="0" y="374"/>
                  <a:pt x="0" y="422"/>
                </a:cubicBezTo>
                <a:cubicBezTo>
                  <a:pt x="0" y="653"/>
                  <a:pt x="0" y="653"/>
                  <a:pt x="0" y="653"/>
                </a:cubicBezTo>
                <a:cubicBezTo>
                  <a:pt x="0" y="663"/>
                  <a:pt x="7" y="670"/>
                  <a:pt x="17" y="670"/>
                </a:cubicBezTo>
                <a:cubicBezTo>
                  <a:pt x="238" y="670"/>
                  <a:pt x="238" y="670"/>
                  <a:pt x="238" y="670"/>
                </a:cubicBezTo>
                <a:cubicBezTo>
                  <a:pt x="238" y="844"/>
                  <a:pt x="238" y="844"/>
                  <a:pt x="238" y="844"/>
                </a:cubicBezTo>
                <a:cubicBezTo>
                  <a:pt x="238" y="859"/>
                  <a:pt x="249" y="872"/>
                  <a:pt x="263" y="872"/>
                </a:cubicBezTo>
                <a:cubicBezTo>
                  <a:pt x="686" y="872"/>
                  <a:pt x="686" y="872"/>
                  <a:pt x="686" y="872"/>
                </a:cubicBezTo>
                <a:cubicBezTo>
                  <a:pt x="700" y="872"/>
                  <a:pt x="711" y="859"/>
                  <a:pt x="711" y="844"/>
                </a:cubicBezTo>
                <a:cubicBezTo>
                  <a:pt x="711" y="670"/>
                  <a:pt x="711" y="670"/>
                  <a:pt x="711" y="670"/>
                </a:cubicBezTo>
                <a:cubicBezTo>
                  <a:pt x="938" y="670"/>
                  <a:pt x="938" y="670"/>
                  <a:pt x="938" y="670"/>
                </a:cubicBezTo>
                <a:cubicBezTo>
                  <a:pt x="947" y="670"/>
                  <a:pt x="954" y="662"/>
                  <a:pt x="954" y="653"/>
                </a:cubicBezTo>
                <a:cubicBezTo>
                  <a:pt x="954" y="422"/>
                  <a:pt x="954" y="422"/>
                  <a:pt x="954" y="422"/>
                </a:cubicBezTo>
                <a:cubicBezTo>
                  <a:pt x="954" y="374"/>
                  <a:pt x="916" y="335"/>
                  <a:pt x="868" y="335"/>
                </a:cubicBezTo>
                <a:close/>
                <a:moveTo>
                  <a:pt x="678" y="838"/>
                </a:moveTo>
                <a:cubicBezTo>
                  <a:pt x="271" y="838"/>
                  <a:pt x="271" y="838"/>
                  <a:pt x="271" y="838"/>
                </a:cubicBezTo>
                <a:cubicBezTo>
                  <a:pt x="271" y="547"/>
                  <a:pt x="271" y="547"/>
                  <a:pt x="271" y="547"/>
                </a:cubicBezTo>
                <a:cubicBezTo>
                  <a:pt x="678" y="547"/>
                  <a:pt x="678" y="547"/>
                  <a:pt x="678" y="547"/>
                </a:cubicBezTo>
                <a:lnTo>
                  <a:pt x="678" y="838"/>
                </a:lnTo>
                <a:close/>
                <a:moveTo>
                  <a:pt x="921" y="636"/>
                </a:moveTo>
                <a:cubicBezTo>
                  <a:pt x="711" y="636"/>
                  <a:pt x="711" y="636"/>
                  <a:pt x="711" y="636"/>
                </a:cubicBezTo>
                <a:cubicBezTo>
                  <a:pt x="711" y="531"/>
                  <a:pt x="711" y="531"/>
                  <a:pt x="711" y="531"/>
                </a:cubicBezTo>
                <a:cubicBezTo>
                  <a:pt x="711" y="522"/>
                  <a:pt x="704" y="514"/>
                  <a:pt x="695" y="514"/>
                </a:cubicBezTo>
                <a:cubicBezTo>
                  <a:pt x="255" y="514"/>
                  <a:pt x="255" y="514"/>
                  <a:pt x="255" y="514"/>
                </a:cubicBezTo>
                <a:cubicBezTo>
                  <a:pt x="245" y="514"/>
                  <a:pt x="238" y="522"/>
                  <a:pt x="238" y="531"/>
                </a:cubicBezTo>
                <a:cubicBezTo>
                  <a:pt x="238" y="636"/>
                  <a:pt x="238" y="636"/>
                  <a:pt x="238" y="636"/>
                </a:cubicBezTo>
                <a:cubicBezTo>
                  <a:pt x="33" y="636"/>
                  <a:pt x="33" y="636"/>
                  <a:pt x="33" y="636"/>
                </a:cubicBezTo>
                <a:cubicBezTo>
                  <a:pt x="33" y="422"/>
                  <a:pt x="33" y="422"/>
                  <a:pt x="33" y="422"/>
                </a:cubicBezTo>
                <a:cubicBezTo>
                  <a:pt x="33" y="393"/>
                  <a:pt x="57" y="369"/>
                  <a:pt x="87" y="369"/>
                </a:cubicBezTo>
                <a:cubicBezTo>
                  <a:pt x="868" y="369"/>
                  <a:pt x="868" y="369"/>
                  <a:pt x="868" y="369"/>
                </a:cubicBezTo>
                <a:cubicBezTo>
                  <a:pt x="897" y="369"/>
                  <a:pt x="921" y="393"/>
                  <a:pt x="921" y="422"/>
                </a:cubicBezTo>
                <a:lnTo>
                  <a:pt x="921" y="636"/>
                </a:lnTo>
                <a:close/>
                <a:moveTo>
                  <a:pt x="921" y="636"/>
                </a:moveTo>
                <a:cubicBezTo>
                  <a:pt x="921" y="636"/>
                  <a:pt x="921" y="636"/>
                  <a:pt x="921" y="636"/>
                </a:cubicBezTo>
                <a:moveTo>
                  <a:pt x="351" y="788"/>
                </a:moveTo>
                <a:cubicBezTo>
                  <a:pt x="603" y="788"/>
                  <a:pt x="603" y="788"/>
                  <a:pt x="603" y="788"/>
                </a:cubicBezTo>
                <a:cubicBezTo>
                  <a:pt x="612" y="788"/>
                  <a:pt x="620" y="780"/>
                  <a:pt x="620" y="771"/>
                </a:cubicBezTo>
                <a:cubicBezTo>
                  <a:pt x="620" y="762"/>
                  <a:pt x="612" y="754"/>
                  <a:pt x="603" y="754"/>
                </a:cubicBezTo>
                <a:cubicBezTo>
                  <a:pt x="351" y="754"/>
                  <a:pt x="351" y="754"/>
                  <a:pt x="351" y="754"/>
                </a:cubicBezTo>
                <a:cubicBezTo>
                  <a:pt x="342" y="754"/>
                  <a:pt x="335" y="762"/>
                  <a:pt x="335" y="771"/>
                </a:cubicBezTo>
                <a:cubicBezTo>
                  <a:pt x="335" y="780"/>
                  <a:pt x="342" y="788"/>
                  <a:pt x="351" y="788"/>
                </a:cubicBezTo>
                <a:close/>
                <a:moveTo>
                  <a:pt x="351" y="788"/>
                </a:moveTo>
                <a:cubicBezTo>
                  <a:pt x="351" y="788"/>
                  <a:pt x="351" y="788"/>
                  <a:pt x="351" y="7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6" name="Freeform 66"/>
          <p:cNvSpPr>
            <a:spLocks noEditPoints="1"/>
          </p:cNvSpPr>
          <p:nvPr/>
        </p:nvSpPr>
        <p:spPr bwMode="auto">
          <a:xfrm>
            <a:off x="1944688" y="8032752"/>
            <a:ext cx="428626" cy="660400"/>
          </a:xfrm>
          <a:custGeom>
            <a:avLst/>
            <a:gdLst>
              <a:gd name="T0" fmla="*/ 562 w 621"/>
              <a:gd name="T1" fmla="*/ 0 h 955"/>
              <a:gd name="T2" fmla="*/ 59 w 621"/>
              <a:gd name="T3" fmla="*/ 0 h 955"/>
              <a:gd name="T4" fmla="*/ 0 w 621"/>
              <a:gd name="T5" fmla="*/ 59 h 955"/>
              <a:gd name="T6" fmla="*/ 0 w 621"/>
              <a:gd name="T7" fmla="*/ 897 h 955"/>
              <a:gd name="T8" fmla="*/ 59 w 621"/>
              <a:gd name="T9" fmla="*/ 955 h 955"/>
              <a:gd name="T10" fmla="*/ 562 w 621"/>
              <a:gd name="T11" fmla="*/ 955 h 955"/>
              <a:gd name="T12" fmla="*/ 621 w 621"/>
              <a:gd name="T13" fmla="*/ 897 h 955"/>
              <a:gd name="T14" fmla="*/ 621 w 621"/>
              <a:gd name="T15" fmla="*/ 59 h 955"/>
              <a:gd name="T16" fmla="*/ 562 w 621"/>
              <a:gd name="T17" fmla="*/ 0 h 955"/>
              <a:gd name="T18" fmla="*/ 588 w 621"/>
              <a:gd name="T19" fmla="*/ 897 h 955"/>
              <a:gd name="T20" fmla="*/ 562 w 621"/>
              <a:gd name="T21" fmla="*/ 922 h 955"/>
              <a:gd name="T22" fmla="*/ 59 w 621"/>
              <a:gd name="T23" fmla="*/ 922 h 955"/>
              <a:gd name="T24" fmla="*/ 34 w 621"/>
              <a:gd name="T25" fmla="*/ 897 h 955"/>
              <a:gd name="T26" fmla="*/ 34 w 621"/>
              <a:gd name="T27" fmla="*/ 59 h 955"/>
              <a:gd name="T28" fmla="*/ 59 w 621"/>
              <a:gd name="T29" fmla="*/ 34 h 955"/>
              <a:gd name="T30" fmla="*/ 562 w 621"/>
              <a:gd name="T31" fmla="*/ 34 h 955"/>
              <a:gd name="T32" fmla="*/ 588 w 621"/>
              <a:gd name="T33" fmla="*/ 59 h 955"/>
              <a:gd name="T34" fmla="*/ 588 w 621"/>
              <a:gd name="T35" fmla="*/ 897 h 955"/>
              <a:gd name="T36" fmla="*/ 588 w 621"/>
              <a:gd name="T37" fmla="*/ 897 h 955"/>
              <a:gd name="T38" fmla="*/ 588 w 621"/>
              <a:gd name="T39" fmla="*/ 897 h 955"/>
              <a:gd name="T40" fmla="*/ 268 w 621"/>
              <a:gd name="T41" fmla="*/ 117 h 955"/>
              <a:gd name="T42" fmla="*/ 352 w 621"/>
              <a:gd name="T43" fmla="*/ 117 h 955"/>
              <a:gd name="T44" fmla="*/ 369 w 621"/>
              <a:gd name="T45" fmla="*/ 101 h 955"/>
              <a:gd name="T46" fmla="*/ 352 w 621"/>
              <a:gd name="T47" fmla="*/ 84 h 955"/>
              <a:gd name="T48" fmla="*/ 268 w 621"/>
              <a:gd name="T49" fmla="*/ 84 h 955"/>
              <a:gd name="T50" fmla="*/ 252 w 621"/>
              <a:gd name="T51" fmla="*/ 101 h 955"/>
              <a:gd name="T52" fmla="*/ 268 w 621"/>
              <a:gd name="T53" fmla="*/ 117 h 955"/>
              <a:gd name="T54" fmla="*/ 268 w 621"/>
              <a:gd name="T55" fmla="*/ 117 h 955"/>
              <a:gd name="T56" fmla="*/ 268 w 621"/>
              <a:gd name="T57" fmla="*/ 117 h 955"/>
              <a:gd name="T58" fmla="*/ 348 w 621"/>
              <a:gd name="T59" fmla="*/ 835 h 955"/>
              <a:gd name="T60" fmla="*/ 311 w 621"/>
              <a:gd name="T61" fmla="*/ 872 h 955"/>
              <a:gd name="T62" fmla="*/ 273 w 621"/>
              <a:gd name="T63" fmla="*/ 835 h 955"/>
              <a:gd name="T64" fmla="*/ 311 w 621"/>
              <a:gd name="T65" fmla="*/ 797 h 955"/>
              <a:gd name="T66" fmla="*/ 348 w 621"/>
              <a:gd name="T67" fmla="*/ 835 h 955"/>
              <a:gd name="T68" fmla="*/ 348 w 621"/>
              <a:gd name="T69" fmla="*/ 835 h 955"/>
              <a:gd name="T70" fmla="*/ 348 w 621"/>
              <a:gd name="T71" fmla="*/ 835 h 955"/>
              <a:gd name="T72" fmla="*/ 477 w 621"/>
              <a:gd name="T73" fmla="*/ 160 h 955"/>
              <a:gd name="T74" fmla="*/ 145 w 621"/>
              <a:gd name="T75" fmla="*/ 160 h 955"/>
              <a:gd name="T76" fmla="*/ 86 w 621"/>
              <a:gd name="T77" fmla="*/ 218 h 955"/>
              <a:gd name="T78" fmla="*/ 86 w 621"/>
              <a:gd name="T79" fmla="*/ 678 h 955"/>
              <a:gd name="T80" fmla="*/ 145 w 621"/>
              <a:gd name="T81" fmla="*/ 737 h 955"/>
              <a:gd name="T82" fmla="*/ 477 w 621"/>
              <a:gd name="T83" fmla="*/ 737 h 955"/>
              <a:gd name="T84" fmla="*/ 535 w 621"/>
              <a:gd name="T85" fmla="*/ 678 h 955"/>
              <a:gd name="T86" fmla="*/ 535 w 621"/>
              <a:gd name="T87" fmla="*/ 218 h 955"/>
              <a:gd name="T88" fmla="*/ 477 w 621"/>
              <a:gd name="T89" fmla="*/ 160 h 955"/>
              <a:gd name="T90" fmla="*/ 502 w 621"/>
              <a:gd name="T91" fmla="*/ 678 h 955"/>
              <a:gd name="T92" fmla="*/ 477 w 621"/>
              <a:gd name="T93" fmla="*/ 703 h 955"/>
              <a:gd name="T94" fmla="*/ 145 w 621"/>
              <a:gd name="T95" fmla="*/ 703 h 955"/>
              <a:gd name="T96" fmla="*/ 119 w 621"/>
              <a:gd name="T97" fmla="*/ 678 h 955"/>
              <a:gd name="T98" fmla="*/ 119 w 621"/>
              <a:gd name="T99" fmla="*/ 218 h 955"/>
              <a:gd name="T100" fmla="*/ 145 w 621"/>
              <a:gd name="T101" fmla="*/ 193 h 955"/>
              <a:gd name="T102" fmla="*/ 477 w 621"/>
              <a:gd name="T103" fmla="*/ 193 h 955"/>
              <a:gd name="T104" fmla="*/ 502 w 621"/>
              <a:gd name="T105" fmla="*/ 218 h 955"/>
              <a:gd name="T106" fmla="*/ 502 w 621"/>
              <a:gd name="T107" fmla="*/ 678 h 955"/>
              <a:gd name="T108" fmla="*/ 502 w 621"/>
              <a:gd name="T109" fmla="*/ 678 h 955"/>
              <a:gd name="T110" fmla="*/ 502 w 621"/>
              <a:gd name="T111" fmla="*/ 678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21" h="955">
                <a:moveTo>
                  <a:pt x="562" y="0"/>
                </a:moveTo>
                <a:cubicBezTo>
                  <a:pt x="59" y="0"/>
                  <a:pt x="59" y="0"/>
                  <a:pt x="59" y="0"/>
                </a:cubicBezTo>
                <a:cubicBezTo>
                  <a:pt x="27" y="0"/>
                  <a:pt x="0" y="26"/>
                  <a:pt x="0" y="59"/>
                </a:cubicBezTo>
                <a:cubicBezTo>
                  <a:pt x="0" y="897"/>
                  <a:pt x="0" y="897"/>
                  <a:pt x="0" y="897"/>
                </a:cubicBezTo>
                <a:cubicBezTo>
                  <a:pt x="0" y="929"/>
                  <a:pt x="27" y="955"/>
                  <a:pt x="59" y="955"/>
                </a:cubicBezTo>
                <a:cubicBezTo>
                  <a:pt x="562" y="955"/>
                  <a:pt x="562" y="955"/>
                  <a:pt x="562" y="955"/>
                </a:cubicBezTo>
                <a:cubicBezTo>
                  <a:pt x="595" y="955"/>
                  <a:pt x="621" y="929"/>
                  <a:pt x="621" y="897"/>
                </a:cubicBezTo>
                <a:cubicBezTo>
                  <a:pt x="621" y="59"/>
                  <a:pt x="621" y="59"/>
                  <a:pt x="621" y="59"/>
                </a:cubicBezTo>
                <a:cubicBezTo>
                  <a:pt x="621" y="26"/>
                  <a:pt x="595" y="0"/>
                  <a:pt x="562" y="0"/>
                </a:cubicBezTo>
                <a:close/>
                <a:moveTo>
                  <a:pt x="588" y="897"/>
                </a:moveTo>
                <a:cubicBezTo>
                  <a:pt x="588" y="911"/>
                  <a:pt x="576" y="922"/>
                  <a:pt x="562" y="922"/>
                </a:cubicBezTo>
                <a:cubicBezTo>
                  <a:pt x="59" y="922"/>
                  <a:pt x="59" y="922"/>
                  <a:pt x="59" y="922"/>
                </a:cubicBezTo>
                <a:cubicBezTo>
                  <a:pt x="45" y="922"/>
                  <a:pt x="34" y="911"/>
                  <a:pt x="34" y="897"/>
                </a:cubicBezTo>
                <a:cubicBezTo>
                  <a:pt x="34" y="59"/>
                  <a:pt x="34" y="59"/>
                  <a:pt x="34" y="59"/>
                </a:cubicBezTo>
                <a:cubicBezTo>
                  <a:pt x="34" y="45"/>
                  <a:pt x="45" y="34"/>
                  <a:pt x="59" y="34"/>
                </a:cubicBezTo>
                <a:cubicBezTo>
                  <a:pt x="562" y="34"/>
                  <a:pt x="562" y="34"/>
                  <a:pt x="562" y="34"/>
                </a:cubicBezTo>
                <a:cubicBezTo>
                  <a:pt x="576" y="34"/>
                  <a:pt x="588" y="45"/>
                  <a:pt x="588" y="59"/>
                </a:cubicBezTo>
                <a:lnTo>
                  <a:pt x="588" y="897"/>
                </a:lnTo>
                <a:close/>
                <a:moveTo>
                  <a:pt x="588" y="897"/>
                </a:moveTo>
                <a:cubicBezTo>
                  <a:pt x="588" y="897"/>
                  <a:pt x="588" y="897"/>
                  <a:pt x="588" y="897"/>
                </a:cubicBezTo>
                <a:moveTo>
                  <a:pt x="268" y="117"/>
                </a:moveTo>
                <a:cubicBezTo>
                  <a:pt x="352" y="117"/>
                  <a:pt x="352" y="117"/>
                  <a:pt x="352" y="117"/>
                </a:cubicBezTo>
                <a:cubicBezTo>
                  <a:pt x="362" y="117"/>
                  <a:pt x="369" y="110"/>
                  <a:pt x="369" y="101"/>
                </a:cubicBezTo>
                <a:cubicBezTo>
                  <a:pt x="369" y="91"/>
                  <a:pt x="362" y="84"/>
                  <a:pt x="352" y="84"/>
                </a:cubicBezTo>
                <a:cubicBezTo>
                  <a:pt x="268" y="84"/>
                  <a:pt x="268" y="84"/>
                  <a:pt x="268" y="84"/>
                </a:cubicBezTo>
                <a:cubicBezTo>
                  <a:pt x="259" y="84"/>
                  <a:pt x="252" y="91"/>
                  <a:pt x="252" y="101"/>
                </a:cubicBezTo>
                <a:cubicBezTo>
                  <a:pt x="252" y="110"/>
                  <a:pt x="259" y="117"/>
                  <a:pt x="268" y="117"/>
                </a:cubicBezTo>
                <a:close/>
                <a:moveTo>
                  <a:pt x="268" y="117"/>
                </a:moveTo>
                <a:cubicBezTo>
                  <a:pt x="268" y="117"/>
                  <a:pt x="268" y="117"/>
                  <a:pt x="268" y="117"/>
                </a:cubicBezTo>
                <a:moveTo>
                  <a:pt x="348" y="835"/>
                </a:moveTo>
                <a:cubicBezTo>
                  <a:pt x="348" y="855"/>
                  <a:pt x="331" y="872"/>
                  <a:pt x="311" y="872"/>
                </a:cubicBezTo>
                <a:cubicBezTo>
                  <a:pt x="290" y="872"/>
                  <a:pt x="273" y="855"/>
                  <a:pt x="273" y="835"/>
                </a:cubicBezTo>
                <a:cubicBezTo>
                  <a:pt x="273" y="814"/>
                  <a:pt x="290" y="797"/>
                  <a:pt x="311" y="797"/>
                </a:cubicBezTo>
                <a:cubicBezTo>
                  <a:pt x="331" y="797"/>
                  <a:pt x="348" y="814"/>
                  <a:pt x="348" y="835"/>
                </a:cubicBezTo>
                <a:close/>
                <a:moveTo>
                  <a:pt x="348" y="835"/>
                </a:moveTo>
                <a:cubicBezTo>
                  <a:pt x="348" y="835"/>
                  <a:pt x="348" y="835"/>
                  <a:pt x="348" y="835"/>
                </a:cubicBezTo>
                <a:moveTo>
                  <a:pt x="477" y="160"/>
                </a:moveTo>
                <a:cubicBezTo>
                  <a:pt x="145" y="160"/>
                  <a:pt x="145" y="160"/>
                  <a:pt x="145" y="160"/>
                </a:cubicBezTo>
                <a:cubicBezTo>
                  <a:pt x="112" y="160"/>
                  <a:pt x="86" y="186"/>
                  <a:pt x="86" y="218"/>
                </a:cubicBezTo>
                <a:cubicBezTo>
                  <a:pt x="86" y="678"/>
                  <a:pt x="86" y="678"/>
                  <a:pt x="86" y="678"/>
                </a:cubicBezTo>
                <a:cubicBezTo>
                  <a:pt x="86" y="710"/>
                  <a:pt x="112" y="737"/>
                  <a:pt x="145" y="737"/>
                </a:cubicBezTo>
                <a:cubicBezTo>
                  <a:pt x="477" y="737"/>
                  <a:pt x="477" y="737"/>
                  <a:pt x="477" y="737"/>
                </a:cubicBezTo>
                <a:cubicBezTo>
                  <a:pt x="509" y="737"/>
                  <a:pt x="535" y="710"/>
                  <a:pt x="535" y="678"/>
                </a:cubicBezTo>
                <a:cubicBezTo>
                  <a:pt x="535" y="218"/>
                  <a:pt x="535" y="218"/>
                  <a:pt x="535" y="218"/>
                </a:cubicBezTo>
                <a:cubicBezTo>
                  <a:pt x="535" y="186"/>
                  <a:pt x="509" y="160"/>
                  <a:pt x="477" y="160"/>
                </a:cubicBezTo>
                <a:close/>
                <a:moveTo>
                  <a:pt x="502" y="678"/>
                </a:moveTo>
                <a:cubicBezTo>
                  <a:pt x="502" y="692"/>
                  <a:pt x="491" y="703"/>
                  <a:pt x="477" y="703"/>
                </a:cubicBezTo>
                <a:cubicBezTo>
                  <a:pt x="145" y="703"/>
                  <a:pt x="145" y="703"/>
                  <a:pt x="145" y="703"/>
                </a:cubicBezTo>
                <a:cubicBezTo>
                  <a:pt x="131" y="703"/>
                  <a:pt x="119" y="692"/>
                  <a:pt x="119" y="678"/>
                </a:cubicBezTo>
                <a:cubicBezTo>
                  <a:pt x="119" y="218"/>
                  <a:pt x="119" y="218"/>
                  <a:pt x="119" y="218"/>
                </a:cubicBezTo>
                <a:cubicBezTo>
                  <a:pt x="119" y="205"/>
                  <a:pt x="131" y="193"/>
                  <a:pt x="145" y="193"/>
                </a:cubicBezTo>
                <a:cubicBezTo>
                  <a:pt x="477" y="193"/>
                  <a:pt x="477" y="193"/>
                  <a:pt x="477" y="193"/>
                </a:cubicBezTo>
                <a:cubicBezTo>
                  <a:pt x="491" y="193"/>
                  <a:pt x="502" y="205"/>
                  <a:pt x="502" y="218"/>
                </a:cubicBezTo>
                <a:lnTo>
                  <a:pt x="502" y="678"/>
                </a:lnTo>
                <a:close/>
                <a:moveTo>
                  <a:pt x="502" y="678"/>
                </a:moveTo>
                <a:cubicBezTo>
                  <a:pt x="502" y="678"/>
                  <a:pt x="502" y="678"/>
                  <a:pt x="502" y="67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7" name="Freeform 67"/>
          <p:cNvSpPr>
            <a:spLocks noEditPoints="1"/>
          </p:cNvSpPr>
          <p:nvPr/>
        </p:nvSpPr>
        <p:spPr bwMode="auto">
          <a:xfrm>
            <a:off x="14235113" y="6604003"/>
            <a:ext cx="546100" cy="657226"/>
          </a:xfrm>
          <a:custGeom>
            <a:avLst/>
            <a:gdLst>
              <a:gd name="T0" fmla="*/ 100 w 786"/>
              <a:gd name="T1" fmla="*/ 190 h 955"/>
              <a:gd name="T2" fmla="*/ 41 w 786"/>
              <a:gd name="T3" fmla="*/ 897 h 955"/>
              <a:gd name="T4" fmla="*/ 685 w 786"/>
              <a:gd name="T5" fmla="*/ 955 h 955"/>
              <a:gd name="T6" fmla="*/ 744 w 786"/>
              <a:gd name="T7" fmla="*/ 249 h 955"/>
              <a:gd name="T8" fmla="*/ 710 w 786"/>
              <a:gd name="T9" fmla="*/ 897 h 955"/>
              <a:gd name="T10" fmla="*/ 100 w 786"/>
              <a:gd name="T11" fmla="*/ 922 h 955"/>
              <a:gd name="T12" fmla="*/ 74 w 786"/>
              <a:gd name="T13" fmla="*/ 249 h 955"/>
              <a:gd name="T14" fmla="*/ 685 w 786"/>
              <a:gd name="T15" fmla="*/ 224 h 955"/>
              <a:gd name="T16" fmla="*/ 710 w 786"/>
              <a:gd name="T17" fmla="*/ 897 h 955"/>
              <a:gd name="T18" fmla="*/ 710 w 786"/>
              <a:gd name="T19" fmla="*/ 897 h 955"/>
              <a:gd name="T20" fmla="*/ 480 w 786"/>
              <a:gd name="T21" fmla="*/ 105 h 955"/>
              <a:gd name="T22" fmla="*/ 393 w 786"/>
              <a:gd name="T23" fmla="*/ 0 h 955"/>
              <a:gd name="T24" fmla="*/ 306 w 786"/>
              <a:gd name="T25" fmla="*/ 105 h 955"/>
              <a:gd name="T26" fmla="*/ 0 w 786"/>
              <a:gd name="T27" fmla="*/ 122 h 955"/>
              <a:gd name="T28" fmla="*/ 770 w 786"/>
              <a:gd name="T29" fmla="*/ 138 h 955"/>
              <a:gd name="T30" fmla="*/ 770 w 786"/>
              <a:gd name="T31" fmla="*/ 105 h 955"/>
              <a:gd name="T32" fmla="*/ 393 w 786"/>
              <a:gd name="T33" fmla="*/ 34 h 955"/>
              <a:gd name="T34" fmla="*/ 446 w 786"/>
              <a:gd name="T35" fmla="*/ 105 h 955"/>
              <a:gd name="T36" fmla="*/ 338 w 786"/>
              <a:gd name="T37" fmla="*/ 89 h 955"/>
              <a:gd name="T38" fmla="*/ 338 w 786"/>
              <a:gd name="T39" fmla="*/ 89 h 955"/>
              <a:gd name="T40" fmla="*/ 209 w 786"/>
              <a:gd name="T41" fmla="*/ 352 h 955"/>
              <a:gd name="T42" fmla="*/ 225 w 786"/>
              <a:gd name="T43" fmla="*/ 832 h 955"/>
              <a:gd name="T44" fmla="*/ 242 w 786"/>
              <a:gd name="T45" fmla="*/ 352 h 955"/>
              <a:gd name="T46" fmla="*/ 225 w 786"/>
              <a:gd name="T47" fmla="*/ 335 h 955"/>
              <a:gd name="T48" fmla="*/ 562 w 786"/>
              <a:gd name="T49" fmla="*/ 335 h 955"/>
              <a:gd name="T50" fmla="*/ 546 w 786"/>
              <a:gd name="T51" fmla="*/ 815 h 955"/>
              <a:gd name="T52" fmla="*/ 579 w 786"/>
              <a:gd name="T53" fmla="*/ 815 h 955"/>
              <a:gd name="T54" fmla="*/ 562 w 786"/>
              <a:gd name="T55" fmla="*/ 335 h 955"/>
              <a:gd name="T56" fmla="*/ 562 w 786"/>
              <a:gd name="T57" fmla="*/ 335 h 955"/>
              <a:gd name="T58" fmla="*/ 376 w 786"/>
              <a:gd name="T59" fmla="*/ 352 h 955"/>
              <a:gd name="T60" fmla="*/ 393 w 786"/>
              <a:gd name="T61" fmla="*/ 832 h 955"/>
              <a:gd name="T62" fmla="*/ 410 w 786"/>
              <a:gd name="T63" fmla="*/ 352 h 955"/>
              <a:gd name="T64" fmla="*/ 393 w 786"/>
              <a:gd name="T65" fmla="*/ 335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86" h="955">
                <a:moveTo>
                  <a:pt x="685" y="190"/>
                </a:moveTo>
                <a:cubicBezTo>
                  <a:pt x="100" y="190"/>
                  <a:pt x="100" y="190"/>
                  <a:pt x="100" y="190"/>
                </a:cubicBezTo>
                <a:cubicBezTo>
                  <a:pt x="67" y="190"/>
                  <a:pt x="41" y="217"/>
                  <a:pt x="41" y="249"/>
                </a:cubicBezTo>
                <a:cubicBezTo>
                  <a:pt x="41" y="897"/>
                  <a:pt x="41" y="897"/>
                  <a:pt x="41" y="897"/>
                </a:cubicBezTo>
                <a:cubicBezTo>
                  <a:pt x="41" y="929"/>
                  <a:pt x="67" y="955"/>
                  <a:pt x="100" y="955"/>
                </a:cubicBezTo>
                <a:cubicBezTo>
                  <a:pt x="685" y="955"/>
                  <a:pt x="685" y="955"/>
                  <a:pt x="685" y="955"/>
                </a:cubicBezTo>
                <a:cubicBezTo>
                  <a:pt x="717" y="955"/>
                  <a:pt x="744" y="929"/>
                  <a:pt x="744" y="897"/>
                </a:cubicBezTo>
                <a:cubicBezTo>
                  <a:pt x="744" y="249"/>
                  <a:pt x="744" y="249"/>
                  <a:pt x="744" y="249"/>
                </a:cubicBezTo>
                <a:cubicBezTo>
                  <a:pt x="744" y="217"/>
                  <a:pt x="717" y="190"/>
                  <a:pt x="685" y="190"/>
                </a:cubicBezTo>
                <a:close/>
                <a:moveTo>
                  <a:pt x="710" y="897"/>
                </a:moveTo>
                <a:cubicBezTo>
                  <a:pt x="710" y="911"/>
                  <a:pt x="699" y="922"/>
                  <a:pt x="685" y="922"/>
                </a:cubicBezTo>
                <a:cubicBezTo>
                  <a:pt x="100" y="922"/>
                  <a:pt x="100" y="922"/>
                  <a:pt x="100" y="922"/>
                </a:cubicBezTo>
                <a:cubicBezTo>
                  <a:pt x="86" y="922"/>
                  <a:pt x="74" y="911"/>
                  <a:pt x="74" y="897"/>
                </a:cubicBezTo>
                <a:cubicBezTo>
                  <a:pt x="74" y="249"/>
                  <a:pt x="74" y="249"/>
                  <a:pt x="74" y="249"/>
                </a:cubicBezTo>
                <a:cubicBezTo>
                  <a:pt x="74" y="235"/>
                  <a:pt x="86" y="224"/>
                  <a:pt x="100" y="224"/>
                </a:cubicBezTo>
                <a:cubicBezTo>
                  <a:pt x="685" y="224"/>
                  <a:pt x="685" y="224"/>
                  <a:pt x="685" y="224"/>
                </a:cubicBezTo>
                <a:cubicBezTo>
                  <a:pt x="699" y="224"/>
                  <a:pt x="710" y="235"/>
                  <a:pt x="710" y="249"/>
                </a:cubicBezTo>
                <a:lnTo>
                  <a:pt x="710" y="897"/>
                </a:lnTo>
                <a:close/>
                <a:moveTo>
                  <a:pt x="710" y="897"/>
                </a:moveTo>
                <a:cubicBezTo>
                  <a:pt x="710" y="897"/>
                  <a:pt x="710" y="897"/>
                  <a:pt x="710" y="897"/>
                </a:cubicBezTo>
                <a:moveTo>
                  <a:pt x="770" y="105"/>
                </a:moveTo>
                <a:cubicBezTo>
                  <a:pt x="480" y="105"/>
                  <a:pt x="480" y="105"/>
                  <a:pt x="480" y="105"/>
                </a:cubicBezTo>
                <a:cubicBezTo>
                  <a:pt x="481" y="100"/>
                  <a:pt x="482" y="94"/>
                  <a:pt x="482" y="89"/>
                </a:cubicBezTo>
                <a:cubicBezTo>
                  <a:pt x="482" y="40"/>
                  <a:pt x="442" y="0"/>
                  <a:pt x="393" y="0"/>
                </a:cubicBezTo>
                <a:cubicBezTo>
                  <a:pt x="344" y="0"/>
                  <a:pt x="304" y="40"/>
                  <a:pt x="304" y="89"/>
                </a:cubicBezTo>
                <a:cubicBezTo>
                  <a:pt x="304" y="94"/>
                  <a:pt x="305" y="100"/>
                  <a:pt x="306" y="105"/>
                </a:cubicBezTo>
                <a:cubicBezTo>
                  <a:pt x="16" y="105"/>
                  <a:pt x="16" y="105"/>
                  <a:pt x="16" y="105"/>
                </a:cubicBezTo>
                <a:cubicBezTo>
                  <a:pt x="7" y="105"/>
                  <a:pt x="0" y="112"/>
                  <a:pt x="0" y="122"/>
                </a:cubicBezTo>
                <a:cubicBezTo>
                  <a:pt x="0" y="131"/>
                  <a:pt x="7" y="138"/>
                  <a:pt x="16" y="138"/>
                </a:cubicBezTo>
                <a:cubicBezTo>
                  <a:pt x="770" y="138"/>
                  <a:pt x="770" y="138"/>
                  <a:pt x="770" y="138"/>
                </a:cubicBezTo>
                <a:cubicBezTo>
                  <a:pt x="779" y="138"/>
                  <a:pt x="786" y="131"/>
                  <a:pt x="786" y="122"/>
                </a:cubicBezTo>
                <a:cubicBezTo>
                  <a:pt x="786" y="112"/>
                  <a:pt x="779" y="105"/>
                  <a:pt x="770" y="105"/>
                </a:cubicBezTo>
                <a:close/>
                <a:moveTo>
                  <a:pt x="338" y="89"/>
                </a:moveTo>
                <a:cubicBezTo>
                  <a:pt x="338" y="58"/>
                  <a:pt x="362" y="34"/>
                  <a:pt x="393" y="34"/>
                </a:cubicBezTo>
                <a:cubicBezTo>
                  <a:pt x="423" y="34"/>
                  <a:pt x="448" y="58"/>
                  <a:pt x="448" y="89"/>
                </a:cubicBezTo>
                <a:cubicBezTo>
                  <a:pt x="448" y="94"/>
                  <a:pt x="447" y="100"/>
                  <a:pt x="446" y="105"/>
                </a:cubicBezTo>
                <a:cubicBezTo>
                  <a:pt x="340" y="105"/>
                  <a:pt x="340" y="105"/>
                  <a:pt x="340" y="105"/>
                </a:cubicBezTo>
                <a:cubicBezTo>
                  <a:pt x="339" y="100"/>
                  <a:pt x="338" y="95"/>
                  <a:pt x="338" y="89"/>
                </a:cubicBezTo>
                <a:close/>
                <a:moveTo>
                  <a:pt x="338" y="89"/>
                </a:moveTo>
                <a:cubicBezTo>
                  <a:pt x="338" y="89"/>
                  <a:pt x="338" y="89"/>
                  <a:pt x="338" y="89"/>
                </a:cubicBezTo>
                <a:moveTo>
                  <a:pt x="225" y="335"/>
                </a:moveTo>
                <a:cubicBezTo>
                  <a:pt x="216" y="335"/>
                  <a:pt x="209" y="343"/>
                  <a:pt x="209" y="352"/>
                </a:cubicBezTo>
                <a:cubicBezTo>
                  <a:pt x="209" y="815"/>
                  <a:pt x="209" y="815"/>
                  <a:pt x="209" y="815"/>
                </a:cubicBezTo>
                <a:cubicBezTo>
                  <a:pt x="209" y="824"/>
                  <a:pt x="216" y="832"/>
                  <a:pt x="225" y="832"/>
                </a:cubicBezTo>
                <a:cubicBezTo>
                  <a:pt x="235" y="832"/>
                  <a:pt x="242" y="824"/>
                  <a:pt x="242" y="815"/>
                </a:cubicBezTo>
                <a:cubicBezTo>
                  <a:pt x="242" y="352"/>
                  <a:pt x="242" y="352"/>
                  <a:pt x="242" y="352"/>
                </a:cubicBezTo>
                <a:cubicBezTo>
                  <a:pt x="242" y="343"/>
                  <a:pt x="235" y="335"/>
                  <a:pt x="225" y="335"/>
                </a:cubicBezTo>
                <a:close/>
                <a:moveTo>
                  <a:pt x="225" y="335"/>
                </a:moveTo>
                <a:cubicBezTo>
                  <a:pt x="225" y="335"/>
                  <a:pt x="225" y="335"/>
                  <a:pt x="225" y="335"/>
                </a:cubicBezTo>
                <a:moveTo>
                  <a:pt x="562" y="335"/>
                </a:moveTo>
                <a:cubicBezTo>
                  <a:pt x="553" y="335"/>
                  <a:pt x="546" y="343"/>
                  <a:pt x="546" y="352"/>
                </a:cubicBezTo>
                <a:cubicBezTo>
                  <a:pt x="546" y="815"/>
                  <a:pt x="546" y="815"/>
                  <a:pt x="546" y="815"/>
                </a:cubicBezTo>
                <a:cubicBezTo>
                  <a:pt x="546" y="824"/>
                  <a:pt x="553" y="832"/>
                  <a:pt x="562" y="832"/>
                </a:cubicBezTo>
                <a:cubicBezTo>
                  <a:pt x="572" y="832"/>
                  <a:pt x="579" y="824"/>
                  <a:pt x="579" y="815"/>
                </a:cubicBezTo>
                <a:cubicBezTo>
                  <a:pt x="579" y="352"/>
                  <a:pt x="579" y="352"/>
                  <a:pt x="579" y="352"/>
                </a:cubicBezTo>
                <a:cubicBezTo>
                  <a:pt x="579" y="343"/>
                  <a:pt x="572" y="335"/>
                  <a:pt x="562" y="335"/>
                </a:cubicBezTo>
                <a:close/>
                <a:moveTo>
                  <a:pt x="562" y="335"/>
                </a:moveTo>
                <a:cubicBezTo>
                  <a:pt x="562" y="335"/>
                  <a:pt x="562" y="335"/>
                  <a:pt x="562" y="335"/>
                </a:cubicBezTo>
                <a:moveTo>
                  <a:pt x="393" y="335"/>
                </a:moveTo>
                <a:cubicBezTo>
                  <a:pt x="384" y="335"/>
                  <a:pt x="376" y="343"/>
                  <a:pt x="376" y="352"/>
                </a:cubicBezTo>
                <a:cubicBezTo>
                  <a:pt x="376" y="815"/>
                  <a:pt x="376" y="815"/>
                  <a:pt x="376" y="815"/>
                </a:cubicBezTo>
                <a:cubicBezTo>
                  <a:pt x="376" y="824"/>
                  <a:pt x="384" y="832"/>
                  <a:pt x="393" y="832"/>
                </a:cubicBezTo>
                <a:cubicBezTo>
                  <a:pt x="402" y="832"/>
                  <a:pt x="410" y="824"/>
                  <a:pt x="410" y="815"/>
                </a:cubicBezTo>
                <a:cubicBezTo>
                  <a:pt x="410" y="352"/>
                  <a:pt x="410" y="352"/>
                  <a:pt x="410" y="352"/>
                </a:cubicBezTo>
                <a:cubicBezTo>
                  <a:pt x="410" y="343"/>
                  <a:pt x="402" y="335"/>
                  <a:pt x="393" y="335"/>
                </a:cubicBezTo>
                <a:close/>
                <a:moveTo>
                  <a:pt x="393" y="335"/>
                </a:moveTo>
                <a:cubicBezTo>
                  <a:pt x="393" y="335"/>
                  <a:pt x="393" y="335"/>
                  <a:pt x="393" y="33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8" name="Freeform 68"/>
          <p:cNvSpPr>
            <a:spLocks noEditPoints="1"/>
          </p:cNvSpPr>
          <p:nvPr/>
        </p:nvSpPr>
        <p:spPr bwMode="auto">
          <a:xfrm>
            <a:off x="14324013" y="11141077"/>
            <a:ext cx="368300" cy="657226"/>
          </a:xfrm>
          <a:custGeom>
            <a:avLst/>
            <a:gdLst>
              <a:gd name="T0" fmla="*/ 519 w 536"/>
              <a:gd name="T1" fmla="*/ 293 h 955"/>
              <a:gd name="T2" fmla="*/ 502 w 536"/>
              <a:gd name="T3" fmla="*/ 309 h 955"/>
              <a:gd name="T4" fmla="*/ 502 w 536"/>
              <a:gd name="T5" fmla="*/ 377 h 955"/>
              <a:gd name="T6" fmla="*/ 448 w 536"/>
              <a:gd name="T7" fmla="*/ 377 h 955"/>
              <a:gd name="T8" fmla="*/ 448 w 536"/>
              <a:gd name="T9" fmla="*/ 144 h 955"/>
              <a:gd name="T10" fmla="*/ 304 w 536"/>
              <a:gd name="T11" fmla="*/ 0 h 955"/>
              <a:gd name="T12" fmla="*/ 232 w 536"/>
              <a:gd name="T13" fmla="*/ 0 h 955"/>
              <a:gd name="T14" fmla="*/ 88 w 536"/>
              <a:gd name="T15" fmla="*/ 144 h 955"/>
              <a:gd name="T16" fmla="*/ 88 w 536"/>
              <a:gd name="T17" fmla="*/ 377 h 955"/>
              <a:gd name="T18" fmla="*/ 33 w 536"/>
              <a:gd name="T19" fmla="*/ 377 h 955"/>
              <a:gd name="T20" fmla="*/ 33 w 536"/>
              <a:gd name="T21" fmla="*/ 309 h 955"/>
              <a:gd name="T22" fmla="*/ 17 w 536"/>
              <a:gd name="T23" fmla="*/ 293 h 955"/>
              <a:gd name="T24" fmla="*/ 0 w 536"/>
              <a:gd name="T25" fmla="*/ 309 h 955"/>
              <a:gd name="T26" fmla="*/ 0 w 536"/>
              <a:gd name="T27" fmla="*/ 534 h 955"/>
              <a:gd name="T28" fmla="*/ 213 w 536"/>
              <a:gd name="T29" fmla="*/ 747 h 955"/>
              <a:gd name="T30" fmla="*/ 251 w 536"/>
              <a:gd name="T31" fmla="*/ 747 h 955"/>
              <a:gd name="T32" fmla="*/ 251 w 536"/>
              <a:gd name="T33" fmla="*/ 922 h 955"/>
              <a:gd name="T34" fmla="*/ 79 w 536"/>
              <a:gd name="T35" fmla="*/ 922 h 955"/>
              <a:gd name="T36" fmla="*/ 62 w 536"/>
              <a:gd name="T37" fmla="*/ 939 h 955"/>
              <a:gd name="T38" fmla="*/ 79 w 536"/>
              <a:gd name="T39" fmla="*/ 955 h 955"/>
              <a:gd name="T40" fmla="*/ 457 w 536"/>
              <a:gd name="T41" fmla="*/ 955 h 955"/>
              <a:gd name="T42" fmla="*/ 474 w 536"/>
              <a:gd name="T43" fmla="*/ 939 h 955"/>
              <a:gd name="T44" fmla="*/ 457 w 536"/>
              <a:gd name="T45" fmla="*/ 922 h 955"/>
              <a:gd name="T46" fmla="*/ 285 w 536"/>
              <a:gd name="T47" fmla="*/ 922 h 955"/>
              <a:gd name="T48" fmla="*/ 285 w 536"/>
              <a:gd name="T49" fmla="*/ 747 h 955"/>
              <a:gd name="T50" fmla="*/ 323 w 536"/>
              <a:gd name="T51" fmla="*/ 747 h 955"/>
              <a:gd name="T52" fmla="*/ 536 w 536"/>
              <a:gd name="T53" fmla="*/ 534 h 955"/>
              <a:gd name="T54" fmla="*/ 536 w 536"/>
              <a:gd name="T55" fmla="*/ 309 h 955"/>
              <a:gd name="T56" fmla="*/ 519 w 536"/>
              <a:gd name="T57" fmla="*/ 293 h 955"/>
              <a:gd name="T58" fmla="*/ 122 w 536"/>
              <a:gd name="T59" fmla="*/ 200 h 955"/>
              <a:gd name="T60" fmla="*/ 414 w 536"/>
              <a:gd name="T61" fmla="*/ 200 h 955"/>
              <a:gd name="T62" fmla="*/ 414 w 536"/>
              <a:gd name="T63" fmla="*/ 518 h 955"/>
              <a:gd name="T64" fmla="*/ 304 w 536"/>
              <a:gd name="T65" fmla="*/ 628 h 955"/>
              <a:gd name="T66" fmla="*/ 232 w 536"/>
              <a:gd name="T67" fmla="*/ 628 h 955"/>
              <a:gd name="T68" fmla="*/ 122 w 536"/>
              <a:gd name="T69" fmla="*/ 518 h 955"/>
              <a:gd name="T70" fmla="*/ 122 w 536"/>
              <a:gd name="T71" fmla="*/ 200 h 955"/>
              <a:gd name="T72" fmla="*/ 232 w 536"/>
              <a:gd name="T73" fmla="*/ 34 h 955"/>
              <a:gd name="T74" fmla="*/ 304 w 536"/>
              <a:gd name="T75" fmla="*/ 34 h 955"/>
              <a:gd name="T76" fmla="*/ 414 w 536"/>
              <a:gd name="T77" fmla="*/ 144 h 955"/>
              <a:gd name="T78" fmla="*/ 414 w 536"/>
              <a:gd name="T79" fmla="*/ 166 h 955"/>
              <a:gd name="T80" fmla="*/ 122 w 536"/>
              <a:gd name="T81" fmla="*/ 166 h 955"/>
              <a:gd name="T82" fmla="*/ 122 w 536"/>
              <a:gd name="T83" fmla="*/ 144 h 955"/>
              <a:gd name="T84" fmla="*/ 232 w 536"/>
              <a:gd name="T85" fmla="*/ 34 h 955"/>
              <a:gd name="T86" fmla="*/ 323 w 536"/>
              <a:gd name="T87" fmla="*/ 713 h 955"/>
              <a:gd name="T88" fmla="*/ 213 w 536"/>
              <a:gd name="T89" fmla="*/ 713 h 955"/>
              <a:gd name="T90" fmla="*/ 33 w 536"/>
              <a:gd name="T91" fmla="*/ 534 h 955"/>
              <a:gd name="T92" fmla="*/ 33 w 536"/>
              <a:gd name="T93" fmla="*/ 411 h 955"/>
              <a:gd name="T94" fmla="*/ 88 w 536"/>
              <a:gd name="T95" fmla="*/ 411 h 955"/>
              <a:gd name="T96" fmla="*/ 88 w 536"/>
              <a:gd name="T97" fmla="*/ 518 h 955"/>
              <a:gd name="T98" fmla="*/ 232 w 536"/>
              <a:gd name="T99" fmla="*/ 662 h 955"/>
              <a:gd name="T100" fmla="*/ 304 w 536"/>
              <a:gd name="T101" fmla="*/ 662 h 955"/>
              <a:gd name="T102" fmla="*/ 448 w 536"/>
              <a:gd name="T103" fmla="*/ 518 h 955"/>
              <a:gd name="T104" fmla="*/ 448 w 536"/>
              <a:gd name="T105" fmla="*/ 411 h 955"/>
              <a:gd name="T106" fmla="*/ 502 w 536"/>
              <a:gd name="T107" fmla="*/ 411 h 955"/>
              <a:gd name="T108" fmla="*/ 502 w 536"/>
              <a:gd name="T109" fmla="*/ 534 h 955"/>
              <a:gd name="T110" fmla="*/ 323 w 536"/>
              <a:gd name="T111" fmla="*/ 713 h 955"/>
              <a:gd name="T112" fmla="*/ 323 w 536"/>
              <a:gd name="T113" fmla="*/ 713 h 955"/>
              <a:gd name="T114" fmla="*/ 323 w 536"/>
              <a:gd name="T115" fmla="*/ 713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6" h="955">
                <a:moveTo>
                  <a:pt x="519" y="293"/>
                </a:moveTo>
                <a:cubicBezTo>
                  <a:pt x="510" y="293"/>
                  <a:pt x="502" y="300"/>
                  <a:pt x="502" y="309"/>
                </a:cubicBezTo>
                <a:cubicBezTo>
                  <a:pt x="502" y="377"/>
                  <a:pt x="502" y="377"/>
                  <a:pt x="502" y="377"/>
                </a:cubicBezTo>
                <a:cubicBezTo>
                  <a:pt x="448" y="377"/>
                  <a:pt x="448" y="377"/>
                  <a:pt x="448" y="377"/>
                </a:cubicBezTo>
                <a:cubicBezTo>
                  <a:pt x="448" y="144"/>
                  <a:pt x="448" y="144"/>
                  <a:pt x="448" y="144"/>
                </a:cubicBezTo>
                <a:cubicBezTo>
                  <a:pt x="448" y="65"/>
                  <a:pt x="383" y="0"/>
                  <a:pt x="304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153" y="0"/>
                  <a:pt x="88" y="65"/>
                  <a:pt x="88" y="144"/>
                </a:cubicBezTo>
                <a:cubicBezTo>
                  <a:pt x="88" y="377"/>
                  <a:pt x="88" y="377"/>
                  <a:pt x="88" y="377"/>
                </a:cubicBezTo>
                <a:cubicBezTo>
                  <a:pt x="33" y="377"/>
                  <a:pt x="33" y="377"/>
                  <a:pt x="33" y="377"/>
                </a:cubicBezTo>
                <a:cubicBezTo>
                  <a:pt x="33" y="309"/>
                  <a:pt x="33" y="309"/>
                  <a:pt x="33" y="309"/>
                </a:cubicBezTo>
                <a:cubicBezTo>
                  <a:pt x="33" y="300"/>
                  <a:pt x="26" y="293"/>
                  <a:pt x="17" y="293"/>
                </a:cubicBezTo>
                <a:cubicBezTo>
                  <a:pt x="7" y="293"/>
                  <a:pt x="0" y="300"/>
                  <a:pt x="0" y="309"/>
                </a:cubicBezTo>
                <a:cubicBezTo>
                  <a:pt x="0" y="534"/>
                  <a:pt x="0" y="534"/>
                  <a:pt x="0" y="534"/>
                </a:cubicBezTo>
                <a:cubicBezTo>
                  <a:pt x="0" y="651"/>
                  <a:pt x="95" y="747"/>
                  <a:pt x="213" y="747"/>
                </a:cubicBezTo>
                <a:cubicBezTo>
                  <a:pt x="251" y="747"/>
                  <a:pt x="251" y="747"/>
                  <a:pt x="251" y="747"/>
                </a:cubicBezTo>
                <a:cubicBezTo>
                  <a:pt x="251" y="922"/>
                  <a:pt x="251" y="922"/>
                  <a:pt x="251" y="922"/>
                </a:cubicBezTo>
                <a:cubicBezTo>
                  <a:pt x="79" y="922"/>
                  <a:pt x="79" y="922"/>
                  <a:pt x="79" y="922"/>
                </a:cubicBezTo>
                <a:cubicBezTo>
                  <a:pt x="70" y="922"/>
                  <a:pt x="62" y="929"/>
                  <a:pt x="62" y="939"/>
                </a:cubicBezTo>
                <a:cubicBezTo>
                  <a:pt x="62" y="948"/>
                  <a:pt x="70" y="955"/>
                  <a:pt x="79" y="955"/>
                </a:cubicBezTo>
                <a:cubicBezTo>
                  <a:pt x="457" y="955"/>
                  <a:pt x="457" y="955"/>
                  <a:pt x="457" y="955"/>
                </a:cubicBezTo>
                <a:cubicBezTo>
                  <a:pt x="466" y="955"/>
                  <a:pt x="474" y="948"/>
                  <a:pt x="474" y="939"/>
                </a:cubicBezTo>
                <a:cubicBezTo>
                  <a:pt x="474" y="929"/>
                  <a:pt x="466" y="922"/>
                  <a:pt x="457" y="922"/>
                </a:cubicBezTo>
                <a:cubicBezTo>
                  <a:pt x="285" y="922"/>
                  <a:pt x="285" y="922"/>
                  <a:pt x="285" y="922"/>
                </a:cubicBezTo>
                <a:cubicBezTo>
                  <a:pt x="285" y="747"/>
                  <a:pt x="285" y="747"/>
                  <a:pt x="285" y="747"/>
                </a:cubicBezTo>
                <a:cubicBezTo>
                  <a:pt x="323" y="747"/>
                  <a:pt x="323" y="747"/>
                  <a:pt x="323" y="747"/>
                </a:cubicBezTo>
                <a:cubicBezTo>
                  <a:pt x="440" y="747"/>
                  <a:pt x="536" y="651"/>
                  <a:pt x="536" y="534"/>
                </a:cubicBezTo>
                <a:cubicBezTo>
                  <a:pt x="536" y="309"/>
                  <a:pt x="536" y="309"/>
                  <a:pt x="536" y="309"/>
                </a:cubicBezTo>
                <a:cubicBezTo>
                  <a:pt x="536" y="300"/>
                  <a:pt x="528" y="293"/>
                  <a:pt x="519" y="293"/>
                </a:cubicBezTo>
                <a:close/>
                <a:moveTo>
                  <a:pt x="122" y="200"/>
                </a:moveTo>
                <a:cubicBezTo>
                  <a:pt x="414" y="200"/>
                  <a:pt x="414" y="200"/>
                  <a:pt x="414" y="200"/>
                </a:cubicBezTo>
                <a:cubicBezTo>
                  <a:pt x="414" y="518"/>
                  <a:pt x="414" y="518"/>
                  <a:pt x="414" y="518"/>
                </a:cubicBezTo>
                <a:cubicBezTo>
                  <a:pt x="414" y="579"/>
                  <a:pt x="365" y="628"/>
                  <a:pt x="304" y="628"/>
                </a:cubicBezTo>
                <a:cubicBezTo>
                  <a:pt x="232" y="628"/>
                  <a:pt x="232" y="628"/>
                  <a:pt x="232" y="628"/>
                </a:cubicBezTo>
                <a:cubicBezTo>
                  <a:pt x="171" y="628"/>
                  <a:pt x="122" y="579"/>
                  <a:pt x="122" y="518"/>
                </a:cubicBezTo>
                <a:lnTo>
                  <a:pt x="122" y="200"/>
                </a:lnTo>
                <a:close/>
                <a:moveTo>
                  <a:pt x="232" y="34"/>
                </a:moveTo>
                <a:cubicBezTo>
                  <a:pt x="304" y="34"/>
                  <a:pt x="304" y="34"/>
                  <a:pt x="304" y="34"/>
                </a:cubicBezTo>
                <a:cubicBezTo>
                  <a:pt x="365" y="34"/>
                  <a:pt x="414" y="83"/>
                  <a:pt x="414" y="144"/>
                </a:cubicBezTo>
                <a:cubicBezTo>
                  <a:pt x="414" y="166"/>
                  <a:pt x="414" y="166"/>
                  <a:pt x="414" y="166"/>
                </a:cubicBezTo>
                <a:cubicBezTo>
                  <a:pt x="122" y="166"/>
                  <a:pt x="122" y="166"/>
                  <a:pt x="122" y="166"/>
                </a:cubicBezTo>
                <a:cubicBezTo>
                  <a:pt x="122" y="144"/>
                  <a:pt x="122" y="144"/>
                  <a:pt x="122" y="144"/>
                </a:cubicBezTo>
                <a:cubicBezTo>
                  <a:pt x="122" y="83"/>
                  <a:pt x="171" y="34"/>
                  <a:pt x="232" y="34"/>
                </a:cubicBezTo>
                <a:close/>
                <a:moveTo>
                  <a:pt x="323" y="713"/>
                </a:moveTo>
                <a:cubicBezTo>
                  <a:pt x="213" y="713"/>
                  <a:pt x="213" y="713"/>
                  <a:pt x="213" y="713"/>
                </a:cubicBezTo>
                <a:cubicBezTo>
                  <a:pt x="114" y="713"/>
                  <a:pt x="33" y="633"/>
                  <a:pt x="33" y="534"/>
                </a:cubicBezTo>
                <a:cubicBezTo>
                  <a:pt x="33" y="411"/>
                  <a:pt x="33" y="411"/>
                  <a:pt x="33" y="411"/>
                </a:cubicBezTo>
                <a:cubicBezTo>
                  <a:pt x="88" y="411"/>
                  <a:pt x="88" y="411"/>
                  <a:pt x="88" y="411"/>
                </a:cubicBezTo>
                <a:cubicBezTo>
                  <a:pt x="88" y="518"/>
                  <a:pt x="88" y="518"/>
                  <a:pt x="88" y="518"/>
                </a:cubicBezTo>
                <a:cubicBezTo>
                  <a:pt x="88" y="597"/>
                  <a:pt x="153" y="662"/>
                  <a:pt x="232" y="662"/>
                </a:cubicBezTo>
                <a:cubicBezTo>
                  <a:pt x="304" y="662"/>
                  <a:pt x="304" y="662"/>
                  <a:pt x="304" y="662"/>
                </a:cubicBezTo>
                <a:cubicBezTo>
                  <a:pt x="383" y="662"/>
                  <a:pt x="448" y="597"/>
                  <a:pt x="448" y="518"/>
                </a:cubicBezTo>
                <a:cubicBezTo>
                  <a:pt x="448" y="411"/>
                  <a:pt x="448" y="411"/>
                  <a:pt x="448" y="411"/>
                </a:cubicBezTo>
                <a:cubicBezTo>
                  <a:pt x="502" y="411"/>
                  <a:pt x="502" y="411"/>
                  <a:pt x="502" y="411"/>
                </a:cubicBezTo>
                <a:cubicBezTo>
                  <a:pt x="502" y="534"/>
                  <a:pt x="502" y="534"/>
                  <a:pt x="502" y="534"/>
                </a:cubicBezTo>
                <a:cubicBezTo>
                  <a:pt x="502" y="633"/>
                  <a:pt x="422" y="713"/>
                  <a:pt x="323" y="713"/>
                </a:cubicBezTo>
                <a:close/>
                <a:moveTo>
                  <a:pt x="323" y="713"/>
                </a:moveTo>
                <a:cubicBezTo>
                  <a:pt x="323" y="713"/>
                  <a:pt x="323" y="713"/>
                  <a:pt x="323" y="71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9" name="Freeform 69"/>
          <p:cNvSpPr>
            <a:spLocks noEditPoints="1"/>
          </p:cNvSpPr>
          <p:nvPr/>
        </p:nvSpPr>
        <p:spPr bwMode="auto">
          <a:xfrm>
            <a:off x="6462714" y="3460752"/>
            <a:ext cx="657226" cy="650876"/>
          </a:xfrm>
          <a:custGeom>
            <a:avLst/>
            <a:gdLst>
              <a:gd name="T0" fmla="*/ 867 w 950"/>
              <a:gd name="T1" fmla="*/ 298 h 945"/>
              <a:gd name="T2" fmla="*/ 941 w 950"/>
              <a:gd name="T3" fmla="*/ 66 h 945"/>
              <a:gd name="T4" fmla="*/ 916 w 950"/>
              <a:gd name="T5" fmla="*/ 34 h 945"/>
              <a:gd name="T6" fmla="*/ 885 w 950"/>
              <a:gd name="T7" fmla="*/ 10 h 945"/>
              <a:gd name="T8" fmla="*/ 653 w 950"/>
              <a:gd name="T9" fmla="*/ 83 h 945"/>
              <a:gd name="T10" fmla="*/ 224 w 950"/>
              <a:gd name="T11" fmla="*/ 236 h 945"/>
              <a:gd name="T12" fmla="*/ 42 w 950"/>
              <a:gd name="T13" fmla="*/ 496 h 945"/>
              <a:gd name="T14" fmla="*/ 197 w 950"/>
              <a:gd name="T15" fmla="*/ 525 h 945"/>
              <a:gd name="T16" fmla="*/ 202 w 950"/>
              <a:gd name="T17" fmla="*/ 552 h 945"/>
              <a:gd name="T18" fmla="*/ 410 w 950"/>
              <a:gd name="T19" fmla="*/ 754 h 945"/>
              <a:gd name="T20" fmla="*/ 443 w 950"/>
              <a:gd name="T21" fmla="*/ 869 h 945"/>
              <a:gd name="T22" fmla="*/ 470 w 950"/>
              <a:gd name="T23" fmla="*/ 913 h 945"/>
              <a:gd name="T24" fmla="*/ 713 w 950"/>
              <a:gd name="T25" fmla="*/ 724 h 945"/>
              <a:gd name="T26" fmla="*/ 875 w 950"/>
              <a:gd name="T27" fmla="*/ 42 h 945"/>
              <a:gd name="T28" fmla="*/ 908 w 950"/>
              <a:gd name="T29" fmla="*/ 76 h 945"/>
              <a:gd name="T30" fmla="*/ 687 w 950"/>
              <a:gd name="T31" fmla="*/ 103 h 945"/>
              <a:gd name="T32" fmla="*/ 681 w 950"/>
              <a:gd name="T33" fmla="*/ 735 h 945"/>
              <a:gd name="T34" fmla="*/ 475 w 950"/>
              <a:gd name="T35" fmla="*/ 878 h 945"/>
              <a:gd name="T36" fmla="*/ 448 w 950"/>
              <a:gd name="T37" fmla="*/ 727 h 945"/>
              <a:gd name="T38" fmla="*/ 431 w 950"/>
              <a:gd name="T39" fmla="*/ 719 h 945"/>
              <a:gd name="T40" fmla="*/ 230 w 950"/>
              <a:gd name="T41" fmla="*/ 534 h 945"/>
              <a:gd name="T42" fmla="*/ 231 w 950"/>
              <a:gd name="T43" fmla="*/ 516 h 945"/>
              <a:gd name="T44" fmla="*/ 230 w 950"/>
              <a:gd name="T45" fmla="*/ 509 h 945"/>
              <a:gd name="T46" fmla="*/ 226 w 950"/>
              <a:gd name="T47" fmla="*/ 503 h 945"/>
              <a:gd name="T48" fmla="*/ 224 w 950"/>
              <a:gd name="T49" fmla="*/ 502 h 945"/>
              <a:gd name="T50" fmla="*/ 74 w 950"/>
              <a:gd name="T51" fmla="*/ 473 h 945"/>
              <a:gd name="T52" fmla="*/ 72 w 950"/>
              <a:gd name="T53" fmla="*/ 472 h 945"/>
              <a:gd name="T54" fmla="*/ 424 w 950"/>
              <a:gd name="T55" fmla="*/ 265 h 945"/>
              <a:gd name="T56" fmla="*/ 656 w 950"/>
              <a:gd name="T57" fmla="*/ 119 h 945"/>
              <a:gd name="T58" fmla="*/ 693 w 950"/>
              <a:gd name="T59" fmla="*/ 509 h 945"/>
              <a:gd name="T60" fmla="*/ 681 w 950"/>
              <a:gd name="T61" fmla="*/ 735 h 945"/>
              <a:gd name="T62" fmla="*/ 681 w 950"/>
              <a:gd name="T63" fmla="*/ 735 h 945"/>
              <a:gd name="T64" fmla="*/ 536 w 950"/>
              <a:gd name="T65" fmla="*/ 251 h 945"/>
              <a:gd name="T66" fmla="*/ 617 w 950"/>
              <a:gd name="T67" fmla="*/ 449 h 945"/>
              <a:gd name="T68" fmla="*/ 700 w 950"/>
              <a:gd name="T69" fmla="*/ 251 h 945"/>
              <a:gd name="T70" fmla="*/ 560 w 950"/>
              <a:gd name="T71" fmla="*/ 275 h 945"/>
              <a:gd name="T72" fmla="*/ 676 w 950"/>
              <a:gd name="T73" fmla="*/ 274 h 945"/>
              <a:gd name="T74" fmla="*/ 559 w 950"/>
              <a:gd name="T75" fmla="*/ 391 h 945"/>
              <a:gd name="T76" fmla="*/ 559 w 950"/>
              <a:gd name="T77" fmla="*/ 391 h 945"/>
              <a:gd name="T78" fmla="*/ 138 w 950"/>
              <a:gd name="T79" fmla="*/ 661 h 945"/>
              <a:gd name="T80" fmla="*/ 10 w 950"/>
              <a:gd name="T81" fmla="*/ 930 h 945"/>
              <a:gd name="T82" fmla="*/ 62 w 950"/>
              <a:gd name="T83" fmla="*/ 941 h 945"/>
              <a:gd name="T84" fmla="*/ 277 w 950"/>
              <a:gd name="T85" fmla="*/ 686 h 945"/>
              <a:gd name="T86" fmla="*/ 262 w 950"/>
              <a:gd name="T87" fmla="*/ 775 h 945"/>
              <a:gd name="T88" fmla="*/ 43 w 950"/>
              <a:gd name="T89" fmla="*/ 905 h 945"/>
              <a:gd name="T90" fmla="*/ 163 w 950"/>
              <a:gd name="T91" fmla="*/ 691 h 945"/>
              <a:gd name="T92" fmla="*/ 247 w 950"/>
              <a:gd name="T93" fmla="*/ 712 h 945"/>
              <a:gd name="T94" fmla="*/ 262 w 950"/>
              <a:gd name="T95" fmla="*/ 775 h 9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50" h="945">
                <a:moveTo>
                  <a:pt x="716" y="534"/>
                </a:moveTo>
                <a:cubicBezTo>
                  <a:pt x="761" y="473"/>
                  <a:pt x="820" y="385"/>
                  <a:pt x="867" y="298"/>
                </a:cubicBezTo>
                <a:cubicBezTo>
                  <a:pt x="867" y="298"/>
                  <a:pt x="867" y="298"/>
                  <a:pt x="867" y="298"/>
                </a:cubicBezTo>
                <a:cubicBezTo>
                  <a:pt x="916" y="208"/>
                  <a:pt x="950" y="120"/>
                  <a:pt x="941" y="66"/>
                </a:cubicBezTo>
                <a:cubicBezTo>
                  <a:pt x="940" y="63"/>
                  <a:pt x="939" y="61"/>
                  <a:pt x="937" y="59"/>
                </a:cubicBezTo>
                <a:cubicBezTo>
                  <a:pt x="931" y="50"/>
                  <a:pt x="924" y="42"/>
                  <a:pt x="916" y="34"/>
                </a:cubicBezTo>
                <a:cubicBezTo>
                  <a:pt x="908" y="27"/>
                  <a:pt x="900" y="20"/>
                  <a:pt x="892" y="13"/>
                </a:cubicBezTo>
                <a:cubicBezTo>
                  <a:pt x="890" y="12"/>
                  <a:pt x="887" y="11"/>
                  <a:pt x="885" y="10"/>
                </a:cubicBezTo>
                <a:cubicBezTo>
                  <a:pt x="831" y="0"/>
                  <a:pt x="743" y="35"/>
                  <a:pt x="653" y="83"/>
                </a:cubicBezTo>
                <a:cubicBezTo>
                  <a:pt x="653" y="83"/>
                  <a:pt x="653" y="83"/>
                  <a:pt x="653" y="83"/>
                </a:cubicBezTo>
                <a:cubicBezTo>
                  <a:pt x="568" y="129"/>
                  <a:pt x="482" y="186"/>
                  <a:pt x="421" y="232"/>
                </a:cubicBezTo>
                <a:cubicBezTo>
                  <a:pt x="413" y="233"/>
                  <a:pt x="293" y="258"/>
                  <a:pt x="224" y="236"/>
                </a:cubicBezTo>
                <a:cubicBezTo>
                  <a:pt x="171" y="218"/>
                  <a:pt x="110" y="293"/>
                  <a:pt x="41" y="459"/>
                </a:cubicBezTo>
                <a:cubicBezTo>
                  <a:pt x="34" y="474"/>
                  <a:pt x="34" y="487"/>
                  <a:pt x="42" y="496"/>
                </a:cubicBezTo>
                <a:cubicBezTo>
                  <a:pt x="50" y="506"/>
                  <a:pt x="62" y="509"/>
                  <a:pt x="80" y="506"/>
                </a:cubicBezTo>
                <a:cubicBezTo>
                  <a:pt x="112" y="500"/>
                  <a:pt x="158" y="499"/>
                  <a:pt x="197" y="525"/>
                </a:cubicBezTo>
                <a:cubicBezTo>
                  <a:pt x="197" y="530"/>
                  <a:pt x="197" y="535"/>
                  <a:pt x="197" y="541"/>
                </a:cubicBezTo>
                <a:cubicBezTo>
                  <a:pt x="197" y="545"/>
                  <a:pt x="198" y="549"/>
                  <a:pt x="202" y="552"/>
                </a:cubicBezTo>
                <a:cubicBezTo>
                  <a:pt x="398" y="749"/>
                  <a:pt x="398" y="749"/>
                  <a:pt x="398" y="749"/>
                </a:cubicBezTo>
                <a:cubicBezTo>
                  <a:pt x="401" y="752"/>
                  <a:pt x="405" y="754"/>
                  <a:pt x="410" y="754"/>
                </a:cubicBezTo>
                <a:cubicBezTo>
                  <a:pt x="415" y="754"/>
                  <a:pt x="420" y="753"/>
                  <a:pt x="425" y="753"/>
                </a:cubicBezTo>
                <a:cubicBezTo>
                  <a:pt x="450" y="793"/>
                  <a:pt x="449" y="837"/>
                  <a:pt x="443" y="869"/>
                </a:cubicBezTo>
                <a:cubicBezTo>
                  <a:pt x="440" y="886"/>
                  <a:pt x="443" y="899"/>
                  <a:pt x="452" y="907"/>
                </a:cubicBezTo>
                <a:cubicBezTo>
                  <a:pt x="457" y="911"/>
                  <a:pt x="463" y="913"/>
                  <a:pt x="470" y="913"/>
                </a:cubicBezTo>
                <a:cubicBezTo>
                  <a:pt x="476" y="913"/>
                  <a:pt x="483" y="911"/>
                  <a:pt x="490" y="908"/>
                </a:cubicBezTo>
                <a:cubicBezTo>
                  <a:pt x="655" y="839"/>
                  <a:pt x="730" y="777"/>
                  <a:pt x="713" y="724"/>
                </a:cubicBezTo>
                <a:cubicBezTo>
                  <a:pt x="693" y="664"/>
                  <a:pt x="710" y="562"/>
                  <a:pt x="716" y="534"/>
                </a:cubicBezTo>
                <a:close/>
                <a:moveTo>
                  <a:pt x="875" y="42"/>
                </a:moveTo>
                <a:cubicBezTo>
                  <a:pt x="881" y="47"/>
                  <a:pt x="887" y="52"/>
                  <a:pt x="892" y="58"/>
                </a:cubicBezTo>
                <a:cubicBezTo>
                  <a:pt x="898" y="63"/>
                  <a:pt x="903" y="69"/>
                  <a:pt x="908" y="76"/>
                </a:cubicBezTo>
                <a:cubicBezTo>
                  <a:pt x="913" y="116"/>
                  <a:pt x="888" y="185"/>
                  <a:pt x="848" y="263"/>
                </a:cubicBezTo>
                <a:cubicBezTo>
                  <a:pt x="687" y="103"/>
                  <a:pt x="687" y="103"/>
                  <a:pt x="687" y="103"/>
                </a:cubicBezTo>
                <a:cubicBezTo>
                  <a:pt x="766" y="62"/>
                  <a:pt x="835" y="37"/>
                  <a:pt x="875" y="42"/>
                </a:cubicBezTo>
                <a:close/>
                <a:moveTo>
                  <a:pt x="681" y="735"/>
                </a:moveTo>
                <a:cubicBezTo>
                  <a:pt x="689" y="760"/>
                  <a:pt x="629" y="813"/>
                  <a:pt x="477" y="877"/>
                </a:cubicBezTo>
                <a:cubicBezTo>
                  <a:pt x="476" y="877"/>
                  <a:pt x="476" y="878"/>
                  <a:pt x="475" y="878"/>
                </a:cubicBezTo>
                <a:cubicBezTo>
                  <a:pt x="475" y="877"/>
                  <a:pt x="476" y="876"/>
                  <a:pt x="476" y="875"/>
                </a:cubicBezTo>
                <a:cubicBezTo>
                  <a:pt x="483" y="835"/>
                  <a:pt x="484" y="777"/>
                  <a:pt x="448" y="727"/>
                </a:cubicBezTo>
                <a:cubicBezTo>
                  <a:pt x="446" y="724"/>
                  <a:pt x="444" y="722"/>
                  <a:pt x="441" y="721"/>
                </a:cubicBezTo>
                <a:cubicBezTo>
                  <a:pt x="438" y="720"/>
                  <a:pt x="434" y="719"/>
                  <a:pt x="431" y="719"/>
                </a:cubicBezTo>
                <a:cubicBezTo>
                  <a:pt x="426" y="720"/>
                  <a:pt x="421" y="720"/>
                  <a:pt x="417" y="720"/>
                </a:cubicBezTo>
                <a:cubicBezTo>
                  <a:pt x="230" y="534"/>
                  <a:pt x="230" y="534"/>
                  <a:pt x="230" y="534"/>
                </a:cubicBezTo>
                <a:cubicBezTo>
                  <a:pt x="230" y="529"/>
                  <a:pt x="231" y="523"/>
                  <a:pt x="232" y="518"/>
                </a:cubicBezTo>
                <a:cubicBezTo>
                  <a:pt x="232" y="517"/>
                  <a:pt x="231" y="517"/>
                  <a:pt x="231" y="516"/>
                </a:cubicBezTo>
                <a:cubicBezTo>
                  <a:pt x="231" y="515"/>
                  <a:pt x="231" y="514"/>
                  <a:pt x="231" y="512"/>
                </a:cubicBezTo>
                <a:cubicBezTo>
                  <a:pt x="231" y="511"/>
                  <a:pt x="230" y="510"/>
                  <a:pt x="230" y="509"/>
                </a:cubicBezTo>
                <a:cubicBezTo>
                  <a:pt x="230" y="508"/>
                  <a:pt x="229" y="508"/>
                  <a:pt x="229" y="507"/>
                </a:cubicBezTo>
                <a:cubicBezTo>
                  <a:pt x="228" y="506"/>
                  <a:pt x="227" y="504"/>
                  <a:pt x="226" y="503"/>
                </a:cubicBezTo>
                <a:cubicBezTo>
                  <a:pt x="225" y="503"/>
                  <a:pt x="225" y="503"/>
                  <a:pt x="225" y="503"/>
                </a:cubicBezTo>
                <a:cubicBezTo>
                  <a:pt x="225" y="502"/>
                  <a:pt x="225" y="502"/>
                  <a:pt x="224" y="502"/>
                </a:cubicBezTo>
                <a:cubicBezTo>
                  <a:pt x="224" y="502"/>
                  <a:pt x="223" y="501"/>
                  <a:pt x="223" y="501"/>
                </a:cubicBezTo>
                <a:cubicBezTo>
                  <a:pt x="172" y="464"/>
                  <a:pt x="114" y="465"/>
                  <a:pt x="74" y="473"/>
                </a:cubicBezTo>
                <a:cubicBezTo>
                  <a:pt x="73" y="473"/>
                  <a:pt x="72" y="473"/>
                  <a:pt x="71" y="473"/>
                </a:cubicBezTo>
                <a:cubicBezTo>
                  <a:pt x="71" y="473"/>
                  <a:pt x="71" y="472"/>
                  <a:pt x="72" y="472"/>
                </a:cubicBezTo>
                <a:cubicBezTo>
                  <a:pt x="135" y="319"/>
                  <a:pt x="189" y="260"/>
                  <a:pt x="214" y="268"/>
                </a:cubicBezTo>
                <a:cubicBezTo>
                  <a:pt x="285" y="291"/>
                  <a:pt x="398" y="270"/>
                  <a:pt x="424" y="265"/>
                </a:cubicBezTo>
                <a:cubicBezTo>
                  <a:pt x="428" y="266"/>
                  <a:pt x="432" y="265"/>
                  <a:pt x="436" y="262"/>
                </a:cubicBezTo>
                <a:cubicBezTo>
                  <a:pt x="506" y="210"/>
                  <a:pt x="584" y="159"/>
                  <a:pt x="656" y="119"/>
                </a:cubicBezTo>
                <a:cubicBezTo>
                  <a:pt x="831" y="294"/>
                  <a:pt x="831" y="294"/>
                  <a:pt x="831" y="294"/>
                </a:cubicBezTo>
                <a:cubicBezTo>
                  <a:pt x="792" y="365"/>
                  <a:pt x="743" y="440"/>
                  <a:pt x="693" y="509"/>
                </a:cubicBezTo>
                <a:cubicBezTo>
                  <a:pt x="689" y="511"/>
                  <a:pt x="686" y="515"/>
                  <a:pt x="684" y="520"/>
                </a:cubicBezTo>
                <a:cubicBezTo>
                  <a:pt x="683" y="525"/>
                  <a:pt x="655" y="656"/>
                  <a:pt x="681" y="735"/>
                </a:cubicBezTo>
                <a:close/>
                <a:moveTo>
                  <a:pt x="681" y="735"/>
                </a:moveTo>
                <a:cubicBezTo>
                  <a:pt x="681" y="735"/>
                  <a:pt x="681" y="735"/>
                  <a:pt x="681" y="735"/>
                </a:cubicBezTo>
                <a:moveTo>
                  <a:pt x="700" y="251"/>
                </a:moveTo>
                <a:cubicBezTo>
                  <a:pt x="655" y="205"/>
                  <a:pt x="581" y="206"/>
                  <a:pt x="536" y="251"/>
                </a:cubicBezTo>
                <a:cubicBezTo>
                  <a:pt x="491" y="296"/>
                  <a:pt x="491" y="370"/>
                  <a:pt x="536" y="415"/>
                </a:cubicBezTo>
                <a:cubicBezTo>
                  <a:pt x="558" y="437"/>
                  <a:pt x="588" y="449"/>
                  <a:pt x="617" y="449"/>
                </a:cubicBezTo>
                <a:cubicBezTo>
                  <a:pt x="647" y="449"/>
                  <a:pt x="677" y="437"/>
                  <a:pt x="699" y="414"/>
                </a:cubicBezTo>
                <a:cubicBezTo>
                  <a:pt x="745" y="369"/>
                  <a:pt x="745" y="296"/>
                  <a:pt x="700" y="251"/>
                </a:cubicBezTo>
                <a:close/>
                <a:moveTo>
                  <a:pt x="559" y="391"/>
                </a:moveTo>
                <a:cubicBezTo>
                  <a:pt x="527" y="359"/>
                  <a:pt x="528" y="307"/>
                  <a:pt x="560" y="275"/>
                </a:cubicBezTo>
                <a:cubicBezTo>
                  <a:pt x="576" y="259"/>
                  <a:pt x="597" y="251"/>
                  <a:pt x="618" y="251"/>
                </a:cubicBezTo>
                <a:cubicBezTo>
                  <a:pt x="639" y="251"/>
                  <a:pt x="660" y="259"/>
                  <a:pt x="676" y="274"/>
                </a:cubicBezTo>
                <a:cubicBezTo>
                  <a:pt x="708" y="306"/>
                  <a:pt x="708" y="359"/>
                  <a:pt x="676" y="391"/>
                </a:cubicBezTo>
                <a:cubicBezTo>
                  <a:pt x="643" y="423"/>
                  <a:pt x="591" y="423"/>
                  <a:pt x="559" y="391"/>
                </a:cubicBezTo>
                <a:close/>
                <a:moveTo>
                  <a:pt x="559" y="391"/>
                </a:moveTo>
                <a:cubicBezTo>
                  <a:pt x="559" y="391"/>
                  <a:pt x="559" y="391"/>
                  <a:pt x="559" y="391"/>
                </a:cubicBezTo>
                <a:moveTo>
                  <a:pt x="185" y="648"/>
                </a:moveTo>
                <a:cubicBezTo>
                  <a:pt x="173" y="648"/>
                  <a:pt x="151" y="650"/>
                  <a:pt x="138" y="661"/>
                </a:cubicBezTo>
                <a:cubicBezTo>
                  <a:pt x="75" y="713"/>
                  <a:pt x="11" y="879"/>
                  <a:pt x="8" y="886"/>
                </a:cubicBezTo>
                <a:cubicBezTo>
                  <a:pt x="0" y="908"/>
                  <a:pt x="5" y="922"/>
                  <a:pt x="10" y="930"/>
                </a:cubicBezTo>
                <a:cubicBezTo>
                  <a:pt x="17" y="940"/>
                  <a:pt x="27" y="945"/>
                  <a:pt x="41" y="945"/>
                </a:cubicBezTo>
                <a:cubicBezTo>
                  <a:pt x="47" y="945"/>
                  <a:pt x="54" y="944"/>
                  <a:pt x="62" y="941"/>
                </a:cubicBezTo>
                <a:cubicBezTo>
                  <a:pt x="99" y="927"/>
                  <a:pt x="288" y="855"/>
                  <a:pt x="300" y="781"/>
                </a:cubicBezTo>
                <a:cubicBezTo>
                  <a:pt x="307" y="732"/>
                  <a:pt x="291" y="703"/>
                  <a:pt x="277" y="686"/>
                </a:cubicBezTo>
                <a:cubicBezTo>
                  <a:pt x="256" y="662"/>
                  <a:pt x="222" y="648"/>
                  <a:pt x="185" y="648"/>
                </a:cubicBezTo>
                <a:close/>
                <a:moveTo>
                  <a:pt x="262" y="775"/>
                </a:moveTo>
                <a:cubicBezTo>
                  <a:pt x="256" y="813"/>
                  <a:pt x="133" y="873"/>
                  <a:pt x="48" y="904"/>
                </a:cubicBezTo>
                <a:cubicBezTo>
                  <a:pt x="46" y="905"/>
                  <a:pt x="45" y="905"/>
                  <a:pt x="43" y="905"/>
                </a:cubicBezTo>
                <a:cubicBezTo>
                  <a:pt x="44" y="904"/>
                  <a:pt x="44" y="902"/>
                  <a:pt x="45" y="900"/>
                </a:cubicBezTo>
                <a:cubicBezTo>
                  <a:pt x="62" y="855"/>
                  <a:pt x="117" y="729"/>
                  <a:pt x="163" y="691"/>
                </a:cubicBezTo>
                <a:cubicBezTo>
                  <a:pt x="165" y="690"/>
                  <a:pt x="173" y="687"/>
                  <a:pt x="185" y="687"/>
                </a:cubicBezTo>
                <a:cubicBezTo>
                  <a:pt x="195" y="687"/>
                  <a:pt x="227" y="689"/>
                  <a:pt x="247" y="712"/>
                </a:cubicBezTo>
                <a:cubicBezTo>
                  <a:pt x="261" y="727"/>
                  <a:pt x="265" y="748"/>
                  <a:pt x="262" y="775"/>
                </a:cubicBezTo>
                <a:close/>
                <a:moveTo>
                  <a:pt x="262" y="775"/>
                </a:moveTo>
                <a:cubicBezTo>
                  <a:pt x="262" y="775"/>
                  <a:pt x="262" y="775"/>
                  <a:pt x="262" y="77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0" name="Freeform 70"/>
          <p:cNvSpPr>
            <a:spLocks noEditPoints="1"/>
          </p:cNvSpPr>
          <p:nvPr/>
        </p:nvSpPr>
        <p:spPr bwMode="auto">
          <a:xfrm>
            <a:off x="4919663" y="3463927"/>
            <a:ext cx="650876" cy="644526"/>
          </a:xfrm>
          <a:custGeom>
            <a:avLst/>
            <a:gdLst>
              <a:gd name="T0" fmla="*/ 747 w 939"/>
              <a:gd name="T1" fmla="*/ 45 h 933"/>
              <a:gd name="T2" fmla="*/ 699 w 939"/>
              <a:gd name="T3" fmla="*/ 72 h 933"/>
              <a:gd name="T4" fmla="*/ 443 w 939"/>
              <a:gd name="T5" fmla="*/ 310 h 933"/>
              <a:gd name="T6" fmla="*/ 23 w 939"/>
              <a:gd name="T7" fmla="*/ 522 h 933"/>
              <a:gd name="T8" fmla="*/ 84 w 939"/>
              <a:gd name="T9" fmla="*/ 534 h 933"/>
              <a:gd name="T10" fmla="*/ 267 w 939"/>
              <a:gd name="T11" fmla="*/ 575 h 933"/>
              <a:gd name="T12" fmla="*/ 271 w 939"/>
              <a:gd name="T13" fmla="*/ 698 h 933"/>
              <a:gd name="T14" fmla="*/ 362 w 939"/>
              <a:gd name="T15" fmla="*/ 670 h 933"/>
              <a:gd name="T16" fmla="*/ 405 w 939"/>
              <a:gd name="T17" fmla="*/ 856 h 933"/>
              <a:gd name="T18" fmla="*/ 390 w 939"/>
              <a:gd name="T19" fmla="*/ 933 h 933"/>
              <a:gd name="T20" fmla="*/ 637 w 939"/>
              <a:gd name="T21" fmla="*/ 645 h 933"/>
              <a:gd name="T22" fmla="*/ 718 w 939"/>
              <a:gd name="T23" fmla="*/ 426 h 933"/>
              <a:gd name="T24" fmla="*/ 885 w 939"/>
              <a:gd name="T25" fmla="*/ 209 h 933"/>
              <a:gd name="T26" fmla="*/ 927 w 939"/>
              <a:gd name="T27" fmla="*/ 18 h 933"/>
              <a:gd name="T28" fmla="*/ 604 w 939"/>
              <a:gd name="T29" fmla="*/ 470 h 933"/>
              <a:gd name="T30" fmla="*/ 598 w 939"/>
              <a:gd name="T31" fmla="*/ 477 h 933"/>
              <a:gd name="T32" fmla="*/ 596 w 939"/>
              <a:gd name="T33" fmla="*/ 485 h 933"/>
              <a:gd name="T34" fmla="*/ 454 w 939"/>
              <a:gd name="T35" fmla="*/ 832 h 933"/>
              <a:gd name="T36" fmla="*/ 376 w 939"/>
              <a:gd name="T37" fmla="*/ 637 h 933"/>
              <a:gd name="T38" fmla="*/ 369 w 939"/>
              <a:gd name="T39" fmla="*/ 633 h 933"/>
              <a:gd name="T40" fmla="*/ 359 w 939"/>
              <a:gd name="T41" fmla="*/ 633 h 933"/>
              <a:gd name="T42" fmla="*/ 318 w 939"/>
              <a:gd name="T43" fmla="*/ 659 h 933"/>
              <a:gd name="T44" fmla="*/ 278 w 939"/>
              <a:gd name="T45" fmla="*/ 619 h 933"/>
              <a:gd name="T46" fmla="*/ 305 w 939"/>
              <a:gd name="T47" fmla="*/ 577 h 933"/>
              <a:gd name="T48" fmla="*/ 305 w 939"/>
              <a:gd name="T49" fmla="*/ 568 h 933"/>
              <a:gd name="T50" fmla="*/ 301 w 939"/>
              <a:gd name="T51" fmla="*/ 561 h 933"/>
              <a:gd name="T52" fmla="*/ 109 w 939"/>
              <a:gd name="T53" fmla="*/ 485 h 933"/>
              <a:gd name="T54" fmla="*/ 449 w 939"/>
              <a:gd name="T55" fmla="*/ 344 h 933"/>
              <a:gd name="T56" fmla="*/ 455 w 939"/>
              <a:gd name="T57" fmla="*/ 343 h 933"/>
              <a:gd name="T58" fmla="*/ 488 w 939"/>
              <a:gd name="T59" fmla="*/ 303 h 933"/>
              <a:gd name="T60" fmla="*/ 718 w 939"/>
              <a:gd name="T61" fmla="*/ 131 h 933"/>
              <a:gd name="T62" fmla="*/ 833 w 939"/>
              <a:gd name="T63" fmla="*/ 232 h 933"/>
              <a:gd name="T64" fmla="*/ 864 w 939"/>
              <a:gd name="T65" fmla="*/ 178 h 933"/>
              <a:gd name="T66" fmla="*/ 828 w 939"/>
              <a:gd name="T67" fmla="*/ 195 h 933"/>
              <a:gd name="T68" fmla="*/ 741 w 939"/>
              <a:gd name="T69" fmla="*/ 92 h 933"/>
              <a:gd name="T70" fmla="*/ 893 w 939"/>
              <a:gd name="T71" fmla="*/ 36 h 933"/>
              <a:gd name="T72" fmla="*/ 904 w 939"/>
              <a:gd name="T73" fmla="*/ 52 h 933"/>
              <a:gd name="T74" fmla="*/ 128 w 939"/>
              <a:gd name="T75" fmla="*/ 682 h 933"/>
              <a:gd name="T76" fmla="*/ 44 w 939"/>
              <a:gd name="T77" fmla="*/ 926 h 933"/>
              <a:gd name="T78" fmla="*/ 247 w 939"/>
              <a:gd name="T79" fmla="*/ 704 h 933"/>
              <a:gd name="T80" fmla="*/ 51 w 939"/>
              <a:gd name="T81" fmla="*/ 891 h 933"/>
              <a:gd name="T82" fmla="*/ 149 w 939"/>
              <a:gd name="T83" fmla="*/ 708 h 933"/>
              <a:gd name="T84" fmla="*/ 234 w 939"/>
              <a:gd name="T85" fmla="*/ 780 h 9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39" h="933">
                <a:moveTo>
                  <a:pt x="927" y="18"/>
                </a:moveTo>
                <a:cubicBezTo>
                  <a:pt x="917" y="6"/>
                  <a:pt x="902" y="0"/>
                  <a:pt x="883" y="3"/>
                </a:cubicBezTo>
                <a:cubicBezTo>
                  <a:pt x="880" y="4"/>
                  <a:pt x="804" y="17"/>
                  <a:pt x="747" y="45"/>
                </a:cubicBezTo>
                <a:cubicBezTo>
                  <a:pt x="730" y="54"/>
                  <a:pt x="730" y="54"/>
                  <a:pt x="730" y="54"/>
                </a:cubicBezTo>
                <a:cubicBezTo>
                  <a:pt x="723" y="58"/>
                  <a:pt x="718" y="64"/>
                  <a:pt x="714" y="71"/>
                </a:cubicBezTo>
                <a:cubicBezTo>
                  <a:pt x="709" y="69"/>
                  <a:pt x="704" y="69"/>
                  <a:pt x="699" y="72"/>
                </a:cubicBezTo>
                <a:cubicBezTo>
                  <a:pt x="583" y="143"/>
                  <a:pt x="515" y="215"/>
                  <a:pt x="513" y="218"/>
                </a:cubicBezTo>
                <a:cubicBezTo>
                  <a:pt x="496" y="235"/>
                  <a:pt x="473" y="265"/>
                  <a:pt x="460" y="284"/>
                </a:cubicBezTo>
                <a:cubicBezTo>
                  <a:pt x="443" y="310"/>
                  <a:pt x="443" y="310"/>
                  <a:pt x="443" y="310"/>
                </a:cubicBezTo>
                <a:cubicBezTo>
                  <a:pt x="296" y="303"/>
                  <a:pt x="296" y="303"/>
                  <a:pt x="296" y="303"/>
                </a:cubicBezTo>
                <a:cubicBezTo>
                  <a:pt x="269" y="301"/>
                  <a:pt x="231" y="315"/>
                  <a:pt x="212" y="335"/>
                </a:cubicBezTo>
                <a:cubicBezTo>
                  <a:pt x="23" y="522"/>
                  <a:pt x="23" y="522"/>
                  <a:pt x="23" y="522"/>
                </a:cubicBezTo>
                <a:cubicBezTo>
                  <a:pt x="15" y="531"/>
                  <a:pt x="0" y="545"/>
                  <a:pt x="11" y="559"/>
                </a:cubicBezTo>
                <a:cubicBezTo>
                  <a:pt x="22" y="573"/>
                  <a:pt x="39" y="562"/>
                  <a:pt x="50" y="556"/>
                </a:cubicBezTo>
                <a:cubicBezTo>
                  <a:pt x="84" y="534"/>
                  <a:pt x="84" y="534"/>
                  <a:pt x="84" y="534"/>
                </a:cubicBezTo>
                <a:cubicBezTo>
                  <a:pt x="102" y="523"/>
                  <a:pt x="135" y="509"/>
                  <a:pt x="157" y="504"/>
                </a:cubicBezTo>
                <a:cubicBezTo>
                  <a:pt x="174" y="500"/>
                  <a:pt x="200" y="508"/>
                  <a:pt x="213" y="520"/>
                </a:cubicBezTo>
                <a:cubicBezTo>
                  <a:pt x="267" y="575"/>
                  <a:pt x="267" y="575"/>
                  <a:pt x="267" y="575"/>
                </a:cubicBezTo>
                <a:cubicBezTo>
                  <a:pt x="251" y="600"/>
                  <a:pt x="251" y="600"/>
                  <a:pt x="251" y="600"/>
                </a:cubicBezTo>
                <a:cubicBezTo>
                  <a:pt x="243" y="611"/>
                  <a:pt x="221" y="648"/>
                  <a:pt x="239" y="666"/>
                </a:cubicBezTo>
                <a:cubicBezTo>
                  <a:pt x="271" y="698"/>
                  <a:pt x="271" y="698"/>
                  <a:pt x="271" y="698"/>
                </a:cubicBezTo>
                <a:cubicBezTo>
                  <a:pt x="276" y="703"/>
                  <a:pt x="282" y="705"/>
                  <a:pt x="289" y="705"/>
                </a:cubicBezTo>
                <a:cubicBezTo>
                  <a:pt x="307" y="705"/>
                  <a:pt x="329" y="692"/>
                  <a:pt x="337" y="687"/>
                </a:cubicBezTo>
                <a:cubicBezTo>
                  <a:pt x="362" y="670"/>
                  <a:pt x="362" y="670"/>
                  <a:pt x="362" y="670"/>
                </a:cubicBezTo>
                <a:cubicBezTo>
                  <a:pt x="419" y="728"/>
                  <a:pt x="419" y="728"/>
                  <a:pt x="419" y="728"/>
                </a:cubicBezTo>
                <a:cubicBezTo>
                  <a:pt x="432" y="740"/>
                  <a:pt x="439" y="766"/>
                  <a:pt x="435" y="785"/>
                </a:cubicBezTo>
                <a:cubicBezTo>
                  <a:pt x="430" y="805"/>
                  <a:pt x="416" y="838"/>
                  <a:pt x="405" y="856"/>
                </a:cubicBezTo>
                <a:cubicBezTo>
                  <a:pt x="383" y="890"/>
                  <a:pt x="383" y="890"/>
                  <a:pt x="383" y="890"/>
                </a:cubicBezTo>
                <a:cubicBezTo>
                  <a:pt x="376" y="901"/>
                  <a:pt x="365" y="918"/>
                  <a:pt x="379" y="929"/>
                </a:cubicBezTo>
                <a:cubicBezTo>
                  <a:pt x="383" y="932"/>
                  <a:pt x="386" y="933"/>
                  <a:pt x="390" y="933"/>
                </a:cubicBezTo>
                <a:cubicBezTo>
                  <a:pt x="400" y="933"/>
                  <a:pt x="409" y="923"/>
                  <a:pt x="416" y="917"/>
                </a:cubicBezTo>
                <a:cubicBezTo>
                  <a:pt x="604" y="729"/>
                  <a:pt x="604" y="729"/>
                  <a:pt x="604" y="729"/>
                </a:cubicBezTo>
                <a:cubicBezTo>
                  <a:pt x="624" y="710"/>
                  <a:pt x="638" y="673"/>
                  <a:pt x="637" y="645"/>
                </a:cubicBezTo>
                <a:cubicBezTo>
                  <a:pt x="630" y="493"/>
                  <a:pt x="630" y="493"/>
                  <a:pt x="630" y="493"/>
                </a:cubicBezTo>
                <a:cubicBezTo>
                  <a:pt x="654" y="477"/>
                  <a:pt x="654" y="477"/>
                  <a:pt x="654" y="477"/>
                </a:cubicBezTo>
                <a:cubicBezTo>
                  <a:pt x="671" y="465"/>
                  <a:pt x="700" y="442"/>
                  <a:pt x="718" y="426"/>
                </a:cubicBezTo>
                <a:cubicBezTo>
                  <a:pt x="721" y="424"/>
                  <a:pt x="795" y="358"/>
                  <a:pt x="866" y="241"/>
                </a:cubicBezTo>
                <a:cubicBezTo>
                  <a:pt x="869" y="237"/>
                  <a:pt x="869" y="232"/>
                  <a:pt x="868" y="227"/>
                </a:cubicBezTo>
                <a:cubicBezTo>
                  <a:pt x="875" y="223"/>
                  <a:pt x="881" y="217"/>
                  <a:pt x="885" y="209"/>
                </a:cubicBezTo>
                <a:cubicBezTo>
                  <a:pt x="894" y="193"/>
                  <a:pt x="894" y="193"/>
                  <a:pt x="894" y="193"/>
                </a:cubicBezTo>
                <a:cubicBezTo>
                  <a:pt x="923" y="137"/>
                  <a:pt x="936" y="60"/>
                  <a:pt x="937" y="57"/>
                </a:cubicBezTo>
                <a:cubicBezTo>
                  <a:pt x="939" y="42"/>
                  <a:pt x="936" y="28"/>
                  <a:pt x="927" y="18"/>
                </a:cubicBezTo>
                <a:close/>
                <a:moveTo>
                  <a:pt x="696" y="402"/>
                </a:moveTo>
                <a:cubicBezTo>
                  <a:pt x="679" y="416"/>
                  <a:pt x="651" y="438"/>
                  <a:pt x="635" y="449"/>
                </a:cubicBezTo>
                <a:cubicBezTo>
                  <a:pt x="604" y="470"/>
                  <a:pt x="604" y="470"/>
                  <a:pt x="604" y="470"/>
                </a:cubicBezTo>
                <a:cubicBezTo>
                  <a:pt x="603" y="471"/>
                  <a:pt x="603" y="471"/>
                  <a:pt x="602" y="471"/>
                </a:cubicBezTo>
                <a:cubicBezTo>
                  <a:pt x="602" y="472"/>
                  <a:pt x="601" y="473"/>
                  <a:pt x="600" y="474"/>
                </a:cubicBezTo>
                <a:cubicBezTo>
                  <a:pt x="599" y="475"/>
                  <a:pt x="599" y="476"/>
                  <a:pt x="598" y="477"/>
                </a:cubicBezTo>
                <a:cubicBezTo>
                  <a:pt x="598" y="478"/>
                  <a:pt x="597" y="478"/>
                  <a:pt x="597" y="479"/>
                </a:cubicBezTo>
                <a:cubicBezTo>
                  <a:pt x="597" y="481"/>
                  <a:pt x="597" y="482"/>
                  <a:pt x="597" y="483"/>
                </a:cubicBezTo>
                <a:cubicBezTo>
                  <a:pt x="597" y="484"/>
                  <a:pt x="596" y="484"/>
                  <a:pt x="596" y="485"/>
                </a:cubicBezTo>
                <a:cubicBezTo>
                  <a:pt x="603" y="647"/>
                  <a:pt x="603" y="647"/>
                  <a:pt x="603" y="647"/>
                </a:cubicBezTo>
                <a:cubicBezTo>
                  <a:pt x="604" y="665"/>
                  <a:pt x="594" y="693"/>
                  <a:pt x="580" y="706"/>
                </a:cubicBezTo>
                <a:cubicBezTo>
                  <a:pt x="454" y="832"/>
                  <a:pt x="454" y="832"/>
                  <a:pt x="454" y="832"/>
                </a:cubicBezTo>
                <a:cubicBezTo>
                  <a:pt x="460" y="818"/>
                  <a:pt x="465" y="803"/>
                  <a:pt x="468" y="790"/>
                </a:cubicBezTo>
                <a:cubicBezTo>
                  <a:pt x="474" y="762"/>
                  <a:pt x="463" y="724"/>
                  <a:pt x="443" y="704"/>
                </a:cubicBezTo>
                <a:cubicBezTo>
                  <a:pt x="376" y="637"/>
                  <a:pt x="376" y="637"/>
                  <a:pt x="376" y="637"/>
                </a:cubicBezTo>
                <a:cubicBezTo>
                  <a:pt x="375" y="637"/>
                  <a:pt x="375" y="637"/>
                  <a:pt x="374" y="636"/>
                </a:cubicBezTo>
                <a:cubicBezTo>
                  <a:pt x="374" y="635"/>
                  <a:pt x="373" y="635"/>
                  <a:pt x="372" y="634"/>
                </a:cubicBezTo>
                <a:cubicBezTo>
                  <a:pt x="371" y="634"/>
                  <a:pt x="370" y="634"/>
                  <a:pt x="369" y="633"/>
                </a:cubicBezTo>
                <a:cubicBezTo>
                  <a:pt x="368" y="633"/>
                  <a:pt x="367" y="633"/>
                  <a:pt x="366" y="633"/>
                </a:cubicBezTo>
                <a:cubicBezTo>
                  <a:pt x="365" y="633"/>
                  <a:pt x="364" y="632"/>
                  <a:pt x="363" y="633"/>
                </a:cubicBezTo>
                <a:cubicBezTo>
                  <a:pt x="361" y="633"/>
                  <a:pt x="360" y="633"/>
                  <a:pt x="359" y="633"/>
                </a:cubicBezTo>
                <a:cubicBezTo>
                  <a:pt x="358" y="634"/>
                  <a:pt x="357" y="634"/>
                  <a:pt x="356" y="634"/>
                </a:cubicBezTo>
                <a:cubicBezTo>
                  <a:pt x="356" y="635"/>
                  <a:pt x="355" y="635"/>
                  <a:pt x="355" y="635"/>
                </a:cubicBezTo>
                <a:cubicBezTo>
                  <a:pt x="318" y="659"/>
                  <a:pt x="318" y="659"/>
                  <a:pt x="318" y="659"/>
                </a:cubicBezTo>
                <a:cubicBezTo>
                  <a:pt x="307" y="667"/>
                  <a:pt x="297" y="670"/>
                  <a:pt x="292" y="671"/>
                </a:cubicBezTo>
                <a:cubicBezTo>
                  <a:pt x="266" y="645"/>
                  <a:pt x="266" y="645"/>
                  <a:pt x="266" y="645"/>
                </a:cubicBezTo>
                <a:cubicBezTo>
                  <a:pt x="267" y="641"/>
                  <a:pt x="271" y="630"/>
                  <a:pt x="278" y="619"/>
                </a:cubicBezTo>
                <a:cubicBezTo>
                  <a:pt x="303" y="582"/>
                  <a:pt x="303" y="582"/>
                  <a:pt x="303" y="582"/>
                </a:cubicBezTo>
                <a:cubicBezTo>
                  <a:pt x="303" y="581"/>
                  <a:pt x="303" y="581"/>
                  <a:pt x="304" y="581"/>
                </a:cubicBezTo>
                <a:cubicBezTo>
                  <a:pt x="304" y="579"/>
                  <a:pt x="305" y="578"/>
                  <a:pt x="305" y="577"/>
                </a:cubicBezTo>
                <a:cubicBezTo>
                  <a:pt x="305" y="576"/>
                  <a:pt x="305" y="575"/>
                  <a:pt x="306" y="574"/>
                </a:cubicBezTo>
                <a:cubicBezTo>
                  <a:pt x="306" y="573"/>
                  <a:pt x="306" y="572"/>
                  <a:pt x="306" y="571"/>
                </a:cubicBezTo>
                <a:cubicBezTo>
                  <a:pt x="305" y="570"/>
                  <a:pt x="305" y="569"/>
                  <a:pt x="305" y="568"/>
                </a:cubicBezTo>
                <a:cubicBezTo>
                  <a:pt x="305" y="567"/>
                  <a:pt x="304" y="566"/>
                  <a:pt x="304" y="565"/>
                </a:cubicBezTo>
                <a:cubicBezTo>
                  <a:pt x="303" y="564"/>
                  <a:pt x="303" y="563"/>
                  <a:pt x="302" y="562"/>
                </a:cubicBezTo>
                <a:cubicBezTo>
                  <a:pt x="302" y="562"/>
                  <a:pt x="301" y="561"/>
                  <a:pt x="301" y="561"/>
                </a:cubicBezTo>
                <a:cubicBezTo>
                  <a:pt x="236" y="496"/>
                  <a:pt x="236" y="496"/>
                  <a:pt x="236" y="496"/>
                </a:cubicBezTo>
                <a:cubicBezTo>
                  <a:pt x="216" y="476"/>
                  <a:pt x="178" y="465"/>
                  <a:pt x="148" y="472"/>
                </a:cubicBezTo>
                <a:cubicBezTo>
                  <a:pt x="136" y="475"/>
                  <a:pt x="122" y="479"/>
                  <a:pt x="109" y="485"/>
                </a:cubicBezTo>
                <a:cubicBezTo>
                  <a:pt x="235" y="359"/>
                  <a:pt x="235" y="359"/>
                  <a:pt x="235" y="359"/>
                </a:cubicBezTo>
                <a:cubicBezTo>
                  <a:pt x="248" y="346"/>
                  <a:pt x="276" y="335"/>
                  <a:pt x="294" y="336"/>
                </a:cubicBezTo>
                <a:cubicBezTo>
                  <a:pt x="449" y="344"/>
                  <a:pt x="449" y="344"/>
                  <a:pt x="449" y="344"/>
                </a:cubicBezTo>
                <a:cubicBezTo>
                  <a:pt x="450" y="344"/>
                  <a:pt x="451" y="344"/>
                  <a:pt x="452" y="344"/>
                </a:cubicBezTo>
                <a:cubicBezTo>
                  <a:pt x="452" y="344"/>
                  <a:pt x="452" y="344"/>
                  <a:pt x="452" y="344"/>
                </a:cubicBezTo>
                <a:cubicBezTo>
                  <a:pt x="453" y="344"/>
                  <a:pt x="454" y="343"/>
                  <a:pt x="455" y="343"/>
                </a:cubicBezTo>
                <a:cubicBezTo>
                  <a:pt x="455" y="343"/>
                  <a:pt x="456" y="343"/>
                  <a:pt x="456" y="343"/>
                </a:cubicBezTo>
                <a:cubicBezTo>
                  <a:pt x="460" y="342"/>
                  <a:pt x="464" y="340"/>
                  <a:pt x="466" y="336"/>
                </a:cubicBezTo>
                <a:cubicBezTo>
                  <a:pt x="488" y="303"/>
                  <a:pt x="488" y="303"/>
                  <a:pt x="488" y="303"/>
                </a:cubicBezTo>
                <a:cubicBezTo>
                  <a:pt x="500" y="285"/>
                  <a:pt x="522" y="257"/>
                  <a:pt x="537" y="241"/>
                </a:cubicBezTo>
                <a:cubicBezTo>
                  <a:pt x="537" y="240"/>
                  <a:pt x="602" y="173"/>
                  <a:pt x="708" y="106"/>
                </a:cubicBezTo>
                <a:cubicBezTo>
                  <a:pt x="710" y="115"/>
                  <a:pt x="713" y="123"/>
                  <a:pt x="718" y="131"/>
                </a:cubicBezTo>
                <a:cubicBezTo>
                  <a:pt x="719" y="132"/>
                  <a:pt x="734" y="153"/>
                  <a:pt x="760" y="179"/>
                </a:cubicBezTo>
                <a:cubicBezTo>
                  <a:pt x="787" y="206"/>
                  <a:pt x="808" y="221"/>
                  <a:pt x="808" y="222"/>
                </a:cubicBezTo>
                <a:cubicBezTo>
                  <a:pt x="816" y="227"/>
                  <a:pt x="824" y="230"/>
                  <a:pt x="833" y="232"/>
                </a:cubicBezTo>
                <a:cubicBezTo>
                  <a:pt x="765" y="338"/>
                  <a:pt x="696" y="401"/>
                  <a:pt x="696" y="402"/>
                </a:cubicBezTo>
                <a:close/>
                <a:moveTo>
                  <a:pt x="904" y="52"/>
                </a:moveTo>
                <a:cubicBezTo>
                  <a:pt x="904" y="52"/>
                  <a:pt x="891" y="126"/>
                  <a:pt x="864" y="178"/>
                </a:cubicBezTo>
                <a:cubicBezTo>
                  <a:pt x="856" y="193"/>
                  <a:pt x="856" y="193"/>
                  <a:pt x="856" y="193"/>
                </a:cubicBezTo>
                <a:cubicBezTo>
                  <a:pt x="853" y="199"/>
                  <a:pt x="846" y="200"/>
                  <a:pt x="843" y="200"/>
                </a:cubicBezTo>
                <a:cubicBezTo>
                  <a:pt x="838" y="200"/>
                  <a:pt x="833" y="198"/>
                  <a:pt x="828" y="195"/>
                </a:cubicBezTo>
                <a:cubicBezTo>
                  <a:pt x="828" y="194"/>
                  <a:pt x="808" y="180"/>
                  <a:pt x="784" y="156"/>
                </a:cubicBezTo>
                <a:cubicBezTo>
                  <a:pt x="760" y="131"/>
                  <a:pt x="746" y="112"/>
                  <a:pt x="746" y="111"/>
                </a:cubicBezTo>
                <a:cubicBezTo>
                  <a:pt x="741" y="105"/>
                  <a:pt x="740" y="98"/>
                  <a:pt x="741" y="92"/>
                </a:cubicBezTo>
                <a:cubicBezTo>
                  <a:pt x="742" y="88"/>
                  <a:pt x="744" y="85"/>
                  <a:pt x="746" y="83"/>
                </a:cubicBezTo>
                <a:cubicBezTo>
                  <a:pt x="762" y="75"/>
                  <a:pt x="762" y="75"/>
                  <a:pt x="762" y="75"/>
                </a:cubicBezTo>
                <a:cubicBezTo>
                  <a:pt x="814" y="49"/>
                  <a:pt x="888" y="36"/>
                  <a:pt x="893" y="36"/>
                </a:cubicBezTo>
                <a:cubicBezTo>
                  <a:pt x="895" y="36"/>
                  <a:pt x="899" y="37"/>
                  <a:pt x="902" y="40"/>
                </a:cubicBezTo>
                <a:cubicBezTo>
                  <a:pt x="904" y="42"/>
                  <a:pt x="905" y="46"/>
                  <a:pt x="904" y="52"/>
                </a:cubicBezTo>
                <a:close/>
                <a:moveTo>
                  <a:pt x="904" y="52"/>
                </a:moveTo>
                <a:cubicBezTo>
                  <a:pt x="904" y="52"/>
                  <a:pt x="904" y="52"/>
                  <a:pt x="904" y="52"/>
                </a:cubicBezTo>
                <a:moveTo>
                  <a:pt x="168" y="672"/>
                </a:moveTo>
                <a:cubicBezTo>
                  <a:pt x="158" y="672"/>
                  <a:pt x="139" y="673"/>
                  <a:pt x="128" y="682"/>
                </a:cubicBezTo>
                <a:cubicBezTo>
                  <a:pt x="74" y="727"/>
                  <a:pt x="19" y="870"/>
                  <a:pt x="17" y="876"/>
                </a:cubicBezTo>
                <a:cubicBezTo>
                  <a:pt x="10" y="894"/>
                  <a:pt x="14" y="906"/>
                  <a:pt x="18" y="913"/>
                </a:cubicBezTo>
                <a:cubicBezTo>
                  <a:pt x="24" y="921"/>
                  <a:pt x="33" y="926"/>
                  <a:pt x="44" y="926"/>
                </a:cubicBezTo>
                <a:cubicBezTo>
                  <a:pt x="50" y="926"/>
                  <a:pt x="56" y="925"/>
                  <a:pt x="63" y="922"/>
                </a:cubicBezTo>
                <a:cubicBezTo>
                  <a:pt x="95" y="911"/>
                  <a:pt x="257" y="849"/>
                  <a:pt x="267" y="785"/>
                </a:cubicBezTo>
                <a:cubicBezTo>
                  <a:pt x="273" y="744"/>
                  <a:pt x="259" y="718"/>
                  <a:pt x="247" y="704"/>
                </a:cubicBezTo>
                <a:cubicBezTo>
                  <a:pt x="229" y="684"/>
                  <a:pt x="200" y="672"/>
                  <a:pt x="168" y="672"/>
                </a:cubicBezTo>
                <a:close/>
                <a:moveTo>
                  <a:pt x="234" y="780"/>
                </a:moveTo>
                <a:cubicBezTo>
                  <a:pt x="228" y="813"/>
                  <a:pt x="124" y="864"/>
                  <a:pt x="51" y="891"/>
                </a:cubicBezTo>
                <a:cubicBezTo>
                  <a:pt x="49" y="891"/>
                  <a:pt x="48" y="892"/>
                  <a:pt x="47" y="892"/>
                </a:cubicBezTo>
                <a:cubicBezTo>
                  <a:pt x="47" y="891"/>
                  <a:pt x="47" y="889"/>
                  <a:pt x="48" y="888"/>
                </a:cubicBezTo>
                <a:cubicBezTo>
                  <a:pt x="63" y="849"/>
                  <a:pt x="110" y="741"/>
                  <a:pt x="149" y="708"/>
                </a:cubicBezTo>
                <a:cubicBezTo>
                  <a:pt x="151" y="707"/>
                  <a:pt x="157" y="705"/>
                  <a:pt x="168" y="705"/>
                </a:cubicBezTo>
                <a:cubicBezTo>
                  <a:pt x="176" y="705"/>
                  <a:pt x="204" y="707"/>
                  <a:pt x="222" y="726"/>
                </a:cubicBezTo>
                <a:cubicBezTo>
                  <a:pt x="233" y="739"/>
                  <a:pt x="237" y="757"/>
                  <a:pt x="234" y="780"/>
                </a:cubicBezTo>
                <a:close/>
                <a:moveTo>
                  <a:pt x="234" y="780"/>
                </a:moveTo>
                <a:cubicBezTo>
                  <a:pt x="234" y="780"/>
                  <a:pt x="234" y="780"/>
                  <a:pt x="234" y="7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1" name="Freeform 71"/>
          <p:cNvSpPr>
            <a:spLocks noEditPoints="1"/>
          </p:cNvSpPr>
          <p:nvPr/>
        </p:nvSpPr>
        <p:spPr bwMode="auto">
          <a:xfrm>
            <a:off x="3376613" y="3444877"/>
            <a:ext cx="647700" cy="644526"/>
          </a:xfrm>
          <a:custGeom>
            <a:avLst/>
            <a:gdLst>
              <a:gd name="T0" fmla="*/ 883 w 939"/>
              <a:gd name="T1" fmla="*/ 3 h 933"/>
              <a:gd name="T2" fmla="*/ 730 w 939"/>
              <a:gd name="T3" fmla="*/ 54 h 933"/>
              <a:gd name="T4" fmla="*/ 699 w 939"/>
              <a:gd name="T5" fmla="*/ 72 h 933"/>
              <a:gd name="T6" fmla="*/ 459 w 939"/>
              <a:gd name="T7" fmla="*/ 286 h 933"/>
              <a:gd name="T8" fmla="*/ 295 w 939"/>
              <a:gd name="T9" fmla="*/ 303 h 933"/>
              <a:gd name="T10" fmla="*/ 23 w 939"/>
              <a:gd name="T11" fmla="*/ 523 h 933"/>
              <a:gd name="T12" fmla="*/ 49 w 939"/>
              <a:gd name="T13" fmla="*/ 556 h 933"/>
              <a:gd name="T14" fmla="*/ 157 w 939"/>
              <a:gd name="T15" fmla="*/ 504 h 933"/>
              <a:gd name="T16" fmla="*/ 267 w 939"/>
              <a:gd name="T17" fmla="*/ 575 h 933"/>
              <a:gd name="T18" fmla="*/ 239 w 939"/>
              <a:gd name="T19" fmla="*/ 666 h 933"/>
              <a:gd name="T20" fmla="*/ 289 w 939"/>
              <a:gd name="T21" fmla="*/ 705 h 933"/>
              <a:gd name="T22" fmla="*/ 362 w 939"/>
              <a:gd name="T23" fmla="*/ 671 h 933"/>
              <a:gd name="T24" fmla="*/ 434 w 939"/>
              <a:gd name="T25" fmla="*/ 785 h 933"/>
              <a:gd name="T26" fmla="*/ 382 w 939"/>
              <a:gd name="T27" fmla="*/ 891 h 933"/>
              <a:gd name="T28" fmla="*/ 390 w 939"/>
              <a:gd name="T29" fmla="*/ 933 h 933"/>
              <a:gd name="T30" fmla="*/ 604 w 939"/>
              <a:gd name="T31" fmla="*/ 730 h 933"/>
              <a:gd name="T32" fmla="*/ 630 w 939"/>
              <a:gd name="T33" fmla="*/ 493 h 933"/>
              <a:gd name="T34" fmla="*/ 717 w 939"/>
              <a:gd name="T35" fmla="*/ 426 h 933"/>
              <a:gd name="T36" fmla="*/ 867 w 939"/>
              <a:gd name="T37" fmla="*/ 227 h 933"/>
              <a:gd name="T38" fmla="*/ 893 w 939"/>
              <a:gd name="T39" fmla="*/ 194 h 933"/>
              <a:gd name="T40" fmla="*/ 927 w 939"/>
              <a:gd name="T41" fmla="*/ 18 h 933"/>
              <a:gd name="T42" fmla="*/ 148 w 939"/>
              <a:gd name="T43" fmla="*/ 472 h 933"/>
              <a:gd name="T44" fmla="*/ 235 w 939"/>
              <a:gd name="T45" fmla="*/ 359 h 933"/>
              <a:gd name="T46" fmla="*/ 422 w 939"/>
              <a:gd name="T47" fmla="*/ 343 h 933"/>
              <a:gd name="T48" fmla="*/ 286 w 939"/>
              <a:gd name="T49" fmla="*/ 547 h 933"/>
              <a:gd name="T50" fmla="*/ 603 w 939"/>
              <a:gd name="T51" fmla="*/ 647 h 933"/>
              <a:gd name="T52" fmla="*/ 454 w 939"/>
              <a:gd name="T53" fmla="*/ 832 h 933"/>
              <a:gd name="T54" fmla="*/ 443 w 939"/>
              <a:gd name="T55" fmla="*/ 704 h 933"/>
              <a:gd name="T56" fmla="*/ 594 w 939"/>
              <a:gd name="T57" fmla="*/ 518 h 933"/>
              <a:gd name="T58" fmla="*/ 597 w 939"/>
              <a:gd name="T59" fmla="*/ 515 h 933"/>
              <a:gd name="T60" fmla="*/ 695 w 939"/>
              <a:gd name="T61" fmla="*/ 402 h 933"/>
              <a:gd name="T62" fmla="*/ 569 w 939"/>
              <a:gd name="T63" fmla="*/ 494 h 933"/>
              <a:gd name="T64" fmla="*/ 318 w 939"/>
              <a:gd name="T65" fmla="*/ 659 h 933"/>
              <a:gd name="T66" fmla="*/ 266 w 939"/>
              <a:gd name="T67" fmla="*/ 646 h 933"/>
              <a:gd name="T68" fmla="*/ 444 w 939"/>
              <a:gd name="T69" fmla="*/ 370 h 933"/>
              <a:gd name="T70" fmla="*/ 487 w 939"/>
              <a:gd name="T71" fmla="*/ 304 h 933"/>
              <a:gd name="T72" fmla="*/ 708 w 939"/>
              <a:gd name="T73" fmla="*/ 107 h 933"/>
              <a:gd name="T74" fmla="*/ 760 w 939"/>
              <a:gd name="T75" fmla="*/ 179 h 933"/>
              <a:gd name="T76" fmla="*/ 832 w 939"/>
              <a:gd name="T77" fmla="*/ 232 h 933"/>
              <a:gd name="T78" fmla="*/ 903 w 939"/>
              <a:gd name="T79" fmla="*/ 52 h 933"/>
              <a:gd name="T80" fmla="*/ 856 w 939"/>
              <a:gd name="T81" fmla="*/ 193 h 933"/>
              <a:gd name="T82" fmla="*/ 828 w 939"/>
              <a:gd name="T83" fmla="*/ 195 h 933"/>
              <a:gd name="T84" fmla="*/ 745 w 939"/>
              <a:gd name="T85" fmla="*/ 112 h 933"/>
              <a:gd name="T86" fmla="*/ 746 w 939"/>
              <a:gd name="T87" fmla="*/ 83 h 933"/>
              <a:gd name="T88" fmla="*/ 892 w 939"/>
              <a:gd name="T89" fmla="*/ 36 h 933"/>
              <a:gd name="T90" fmla="*/ 903 w 939"/>
              <a:gd name="T91" fmla="*/ 52 h 933"/>
              <a:gd name="T92" fmla="*/ 903 w 939"/>
              <a:gd name="T93" fmla="*/ 52 h 933"/>
              <a:gd name="T94" fmla="*/ 128 w 939"/>
              <a:gd name="T95" fmla="*/ 683 h 933"/>
              <a:gd name="T96" fmla="*/ 18 w 939"/>
              <a:gd name="T97" fmla="*/ 913 h 933"/>
              <a:gd name="T98" fmla="*/ 62 w 939"/>
              <a:gd name="T99" fmla="*/ 922 h 933"/>
              <a:gd name="T100" fmla="*/ 247 w 939"/>
              <a:gd name="T101" fmla="*/ 705 h 933"/>
              <a:gd name="T102" fmla="*/ 233 w 939"/>
              <a:gd name="T103" fmla="*/ 780 h 933"/>
              <a:gd name="T104" fmla="*/ 46 w 939"/>
              <a:gd name="T105" fmla="*/ 892 h 933"/>
              <a:gd name="T106" fmla="*/ 149 w 939"/>
              <a:gd name="T107" fmla="*/ 708 h 933"/>
              <a:gd name="T108" fmla="*/ 221 w 939"/>
              <a:gd name="T109" fmla="*/ 726 h 933"/>
              <a:gd name="T110" fmla="*/ 233 w 939"/>
              <a:gd name="T111" fmla="*/ 780 h 933"/>
              <a:gd name="T112" fmla="*/ 565 w 939"/>
              <a:gd name="T113" fmla="*/ 350 h 933"/>
              <a:gd name="T114" fmla="*/ 442 w 939"/>
              <a:gd name="T115" fmla="*/ 496 h 933"/>
              <a:gd name="T116" fmla="*/ 466 w 939"/>
              <a:gd name="T117" fmla="*/ 496 h 933"/>
              <a:gd name="T118" fmla="*/ 589 w 939"/>
              <a:gd name="T119" fmla="*/ 350 h 933"/>
              <a:gd name="T120" fmla="*/ 565 w 939"/>
              <a:gd name="T121" fmla="*/ 350 h 9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39" h="933">
                <a:moveTo>
                  <a:pt x="927" y="18"/>
                </a:moveTo>
                <a:cubicBezTo>
                  <a:pt x="917" y="6"/>
                  <a:pt x="901" y="0"/>
                  <a:pt x="883" y="3"/>
                </a:cubicBezTo>
                <a:cubicBezTo>
                  <a:pt x="880" y="4"/>
                  <a:pt x="804" y="17"/>
                  <a:pt x="747" y="46"/>
                </a:cubicBezTo>
                <a:cubicBezTo>
                  <a:pt x="730" y="54"/>
                  <a:pt x="730" y="54"/>
                  <a:pt x="730" y="54"/>
                </a:cubicBezTo>
                <a:cubicBezTo>
                  <a:pt x="723" y="58"/>
                  <a:pt x="718" y="64"/>
                  <a:pt x="714" y="71"/>
                </a:cubicBezTo>
                <a:cubicBezTo>
                  <a:pt x="709" y="70"/>
                  <a:pt x="704" y="70"/>
                  <a:pt x="699" y="72"/>
                </a:cubicBezTo>
                <a:cubicBezTo>
                  <a:pt x="583" y="143"/>
                  <a:pt x="515" y="215"/>
                  <a:pt x="512" y="218"/>
                </a:cubicBezTo>
                <a:cubicBezTo>
                  <a:pt x="496" y="236"/>
                  <a:pt x="472" y="266"/>
                  <a:pt x="459" y="286"/>
                </a:cubicBezTo>
                <a:cubicBezTo>
                  <a:pt x="443" y="310"/>
                  <a:pt x="443" y="310"/>
                  <a:pt x="443" y="310"/>
                </a:cubicBezTo>
                <a:cubicBezTo>
                  <a:pt x="295" y="303"/>
                  <a:pt x="295" y="303"/>
                  <a:pt x="295" y="303"/>
                </a:cubicBezTo>
                <a:cubicBezTo>
                  <a:pt x="268" y="301"/>
                  <a:pt x="231" y="316"/>
                  <a:pt x="211" y="335"/>
                </a:cubicBezTo>
                <a:cubicBezTo>
                  <a:pt x="23" y="523"/>
                  <a:pt x="23" y="523"/>
                  <a:pt x="23" y="523"/>
                </a:cubicBezTo>
                <a:cubicBezTo>
                  <a:pt x="14" y="531"/>
                  <a:pt x="0" y="545"/>
                  <a:pt x="11" y="559"/>
                </a:cubicBezTo>
                <a:cubicBezTo>
                  <a:pt x="22" y="573"/>
                  <a:pt x="39" y="562"/>
                  <a:pt x="49" y="556"/>
                </a:cubicBezTo>
                <a:cubicBezTo>
                  <a:pt x="84" y="534"/>
                  <a:pt x="84" y="534"/>
                  <a:pt x="84" y="534"/>
                </a:cubicBezTo>
                <a:cubicBezTo>
                  <a:pt x="102" y="523"/>
                  <a:pt x="134" y="510"/>
                  <a:pt x="157" y="504"/>
                </a:cubicBezTo>
                <a:cubicBezTo>
                  <a:pt x="174" y="501"/>
                  <a:pt x="200" y="508"/>
                  <a:pt x="212" y="520"/>
                </a:cubicBezTo>
                <a:cubicBezTo>
                  <a:pt x="267" y="575"/>
                  <a:pt x="267" y="575"/>
                  <a:pt x="267" y="575"/>
                </a:cubicBezTo>
                <a:cubicBezTo>
                  <a:pt x="250" y="600"/>
                  <a:pt x="250" y="600"/>
                  <a:pt x="250" y="600"/>
                </a:cubicBezTo>
                <a:cubicBezTo>
                  <a:pt x="243" y="611"/>
                  <a:pt x="221" y="648"/>
                  <a:pt x="239" y="666"/>
                </a:cubicBezTo>
                <a:cubicBezTo>
                  <a:pt x="271" y="698"/>
                  <a:pt x="271" y="698"/>
                  <a:pt x="271" y="698"/>
                </a:cubicBezTo>
                <a:cubicBezTo>
                  <a:pt x="276" y="703"/>
                  <a:pt x="282" y="705"/>
                  <a:pt x="289" y="705"/>
                </a:cubicBezTo>
                <a:cubicBezTo>
                  <a:pt x="307" y="705"/>
                  <a:pt x="329" y="692"/>
                  <a:pt x="336" y="687"/>
                </a:cubicBezTo>
                <a:cubicBezTo>
                  <a:pt x="362" y="671"/>
                  <a:pt x="362" y="671"/>
                  <a:pt x="362" y="671"/>
                </a:cubicBezTo>
                <a:cubicBezTo>
                  <a:pt x="419" y="728"/>
                  <a:pt x="419" y="728"/>
                  <a:pt x="419" y="728"/>
                </a:cubicBezTo>
                <a:cubicBezTo>
                  <a:pt x="431" y="740"/>
                  <a:pt x="439" y="766"/>
                  <a:pt x="434" y="785"/>
                </a:cubicBezTo>
                <a:cubicBezTo>
                  <a:pt x="429" y="805"/>
                  <a:pt x="416" y="838"/>
                  <a:pt x="404" y="856"/>
                </a:cubicBezTo>
                <a:cubicBezTo>
                  <a:pt x="382" y="891"/>
                  <a:pt x="382" y="891"/>
                  <a:pt x="382" y="891"/>
                </a:cubicBezTo>
                <a:cubicBezTo>
                  <a:pt x="376" y="901"/>
                  <a:pt x="365" y="918"/>
                  <a:pt x="379" y="929"/>
                </a:cubicBezTo>
                <a:cubicBezTo>
                  <a:pt x="382" y="932"/>
                  <a:pt x="386" y="933"/>
                  <a:pt x="390" y="933"/>
                </a:cubicBezTo>
                <a:cubicBezTo>
                  <a:pt x="400" y="933"/>
                  <a:pt x="409" y="924"/>
                  <a:pt x="415" y="917"/>
                </a:cubicBezTo>
                <a:cubicBezTo>
                  <a:pt x="604" y="730"/>
                  <a:pt x="604" y="730"/>
                  <a:pt x="604" y="730"/>
                </a:cubicBezTo>
                <a:cubicBezTo>
                  <a:pt x="624" y="710"/>
                  <a:pt x="638" y="673"/>
                  <a:pt x="637" y="645"/>
                </a:cubicBezTo>
                <a:cubicBezTo>
                  <a:pt x="630" y="493"/>
                  <a:pt x="630" y="493"/>
                  <a:pt x="630" y="493"/>
                </a:cubicBezTo>
                <a:cubicBezTo>
                  <a:pt x="650" y="479"/>
                  <a:pt x="650" y="479"/>
                  <a:pt x="650" y="479"/>
                </a:cubicBezTo>
                <a:cubicBezTo>
                  <a:pt x="670" y="466"/>
                  <a:pt x="700" y="442"/>
                  <a:pt x="717" y="426"/>
                </a:cubicBezTo>
                <a:cubicBezTo>
                  <a:pt x="721" y="424"/>
                  <a:pt x="794" y="358"/>
                  <a:pt x="866" y="241"/>
                </a:cubicBezTo>
                <a:cubicBezTo>
                  <a:pt x="869" y="237"/>
                  <a:pt x="869" y="232"/>
                  <a:pt x="867" y="227"/>
                </a:cubicBezTo>
                <a:cubicBezTo>
                  <a:pt x="874" y="223"/>
                  <a:pt x="881" y="217"/>
                  <a:pt x="885" y="210"/>
                </a:cubicBezTo>
                <a:cubicBezTo>
                  <a:pt x="893" y="194"/>
                  <a:pt x="893" y="194"/>
                  <a:pt x="893" y="194"/>
                </a:cubicBezTo>
                <a:cubicBezTo>
                  <a:pt x="922" y="137"/>
                  <a:pt x="936" y="60"/>
                  <a:pt x="936" y="57"/>
                </a:cubicBezTo>
                <a:cubicBezTo>
                  <a:pt x="939" y="42"/>
                  <a:pt x="936" y="28"/>
                  <a:pt x="927" y="18"/>
                </a:cubicBezTo>
                <a:close/>
                <a:moveTo>
                  <a:pt x="236" y="496"/>
                </a:moveTo>
                <a:cubicBezTo>
                  <a:pt x="215" y="476"/>
                  <a:pt x="178" y="466"/>
                  <a:pt x="148" y="472"/>
                </a:cubicBezTo>
                <a:cubicBezTo>
                  <a:pt x="136" y="475"/>
                  <a:pt x="122" y="479"/>
                  <a:pt x="108" y="485"/>
                </a:cubicBezTo>
                <a:cubicBezTo>
                  <a:pt x="235" y="359"/>
                  <a:pt x="235" y="359"/>
                  <a:pt x="235" y="359"/>
                </a:cubicBezTo>
                <a:cubicBezTo>
                  <a:pt x="248" y="346"/>
                  <a:pt x="276" y="335"/>
                  <a:pt x="294" y="336"/>
                </a:cubicBezTo>
                <a:cubicBezTo>
                  <a:pt x="422" y="343"/>
                  <a:pt x="422" y="343"/>
                  <a:pt x="422" y="343"/>
                </a:cubicBezTo>
                <a:cubicBezTo>
                  <a:pt x="416" y="352"/>
                  <a:pt x="416" y="352"/>
                  <a:pt x="416" y="352"/>
                </a:cubicBezTo>
                <a:cubicBezTo>
                  <a:pt x="286" y="547"/>
                  <a:pt x="286" y="547"/>
                  <a:pt x="286" y="547"/>
                </a:cubicBezTo>
                <a:lnTo>
                  <a:pt x="236" y="496"/>
                </a:lnTo>
                <a:close/>
                <a:moveTo>
                  <a:pt x="603" y="647"/>
                </a:moveTo>
                <a:cubicBezTo>
                  <a:pt x="604" y="665"/>
                  <a:pt x="593" y="693"/>
                  <a:pt x="580" y="706"/>
                </a:cubicBezTo>
                <a:cubicBezTo>
                  <a:pt x="454" y="832"/>
                  <a:pt x="454" y="832"/>
                  <a:pt x="454" y="832"/>
                </a:cubicBezTo>
                <a:cubicBezTo>
                  <a:pt x="459" y="818"/>
                  <a:pt x="464" y="803"/>
                  <a:pt x="467" y="791"/>
                </a:cubicBezTo>
                <a:cubicBezTo>
                  <a:pt x="474" y="762"/>
                  <a:pt x="463" y="725"/>
                  <a:pt x="443" y="704"/>
                </a:cubicBezTo>
                <a:cubicBezTo>
                  <a:pt x="390" y="652"/>
                  <a:pt x="390" y="652"/>
                  <a:pt x="390" y="652"/>
                </a:cubicBezTo>
                <a:cubicBezTo>
                  <a:pt x="594" y="518"/>
                  <a:pt x="594" y="518"/>
                  <a:pt x="594" y="518"/>
                </a:cubicBezTo>
                <a:cubicBezTo>
                  <a:pt x="594" y="517"/>
                  <a:pt x="594" y="517"/>
                  <a:pt x="594" y="517"/>
                </a:cubicBezTo>
                <a:cubicBezTo>
                  <a:pt x="597" y="515"/>
                  <a:pt x="597" y="515"/>
                  <a:pt x="597" y="515"/>
                </a:cubicBezTo>
                <a:lnTo>
                  <a:pt x="603" y="647"/>
                </a:lnTo>
                <a:close/>
                <a:moveTo>
                  <a:pt x="695" y="402"/>
                </a:moveTo>
                <a:cubicBezTo>
                  <a:pt x="679" y="416"/>
                  <a:pt x="650" y="439"/>
                  <a:pt x="631" y="452"/>
                </a:cubicBezTo>
                <a:cubicBezTo>
                  <a:pt x="569" y="494"/>
                  <a:pt x="569" y="494"/>
                  <a:pt x="569" y="494"/>
                </a:cubicBezTo>
                <a:cubicBezTo>
                  <a:pt x="569" y="494"/>
                  <a:pt x="569" y="494"/>
                  <a:pt x="569" y="494"/>
                </a:cubicBezTo>
                <a:cubicBezTo>
                  <a:pt x="318" y="659"/>
                  <a:pt x="318" y="659"/>
                  <a:pt x="318" y="659"/>
                </a:cubicBezTo>
                <a:cubicBezTo>
                  <a:pt x="307" y="667"/>
                  <a:pt x="296" y="671"/>
                  <a:pt x="291" y="672"/>
                </a:cubicBezTo>
                <a:cubicBezTo>
                  <a:pt x="266" y="646"/>
                  <a:pt x="266" y="646"/>
                  <a:pt x="266" y="646"/>
                </a:cubicBezTo>
                <a:cubicBezTo>
                  <a:pt x="267" y="641"/>
                  <a:pt x="271" y="630"/>
                  <a:pt x="278" y="619"/>
                </a:cubicBezTo>
                <a:cubicBezTo>
                  <a:pt x="444" y="370"/>
                  <a:pt x="444" y="370"/>
                  <a:pt x="444" y="370"/>
                </a:cubicBezTo>
                <a:cubicBezTo>
                  <a:pt x="444" y="370"/>
                  <a:pt x="444" y="370"/>
                  <a:pt x="444" y="370"/>
                </a:cubicBezTo>
                <a:cubicBezTo>
                  <a:pt x="487" y="304"/>
                  <a:pt x="487" y="304"/>
                  <a:pt x="487" y="304"/>
                </a:cubicBezTo>
                <a:cubicBezTo>
                  <a:pt x="499" y="286"/>
                  <a:pt x="522" y="257"/>
                  <a:pt x="537" y="241"/>
                </a:cubicBezTo>
                <a:cubicBezTo>
                  <a:pt x="537" y="240"/>
                  <a:pt x="601" y="173"/>
                  <a:pt x="708" y="107"/>
                </a:cubicBezTo>
                <a:cubicBezTo>
                  <a:pt x="709" y="115"/>
                  <a:pt x="713" y="123"/>
                  <a:pt x="718" y="131"/>
                </a:cubicBezTo>
                <a:cubicBezTo>
                  <a:pt x="719" y="132"/>
                  <a:pt x="734" y="153"/>
                  <a:pt x="760" y="179"/>
                </a:cubicBezTo>
                <a:cubicBezTo>
                  <a:pt x="786" y="206"/>
                  <a:pt x="807" y="221"/>
                  <a:pt x="808" y="222"/>
                </a:cubicBezTo>
                <a:cubicBezTo>
                  <a:pt x="815" y="227"/>
                  <a:pt x="824" y="230"/>
                  <a:pt x="832" y="232"/>
                </a:cubicBezTo>
                <a:cubicBezTo>
                  <a:pt x="765" y="339"/>
                  <a:pt x="696" y="401"/>
                  <a:pt x="695" y="402"/>
                </a:cubicBezTo>
                <a:close/>
                <a:moveTo>
                  <a:pt x="903" y="52"/>
                </a:moveTo>
                <a:cubicBezTo>
                  <a:pt x="903" y="52"/>
                  <a:pt x="890" y="126"/>
                  <a:pt x="863" y="178"/>
                </a:cubicBezTo>
                <a:cubicBezTo>
                  <a:pt x="856" y="193"/>
                  <a:pt x="856" y="193"/>
                  <a:pt x="856" y="193"/>
                </a:cubicBezTo>
                <a:cubicBezTo>
                  <a:pt x="852" y="199"/>
                  <a:pt x="846" y="200"/>
                  <a:pt x="843" y="200"/>
                </a:cubicBezTo>
                <a:cubicBezTo>
                  <a:pt x="838" y="200"/>
                  <a:pt x="832" y="198"/>
                  <a:pt x="828" y="195"/>
                </a:cubicBezTo>
                <a:cubicBezTo>
                  <a:pt x="827" y="194"/>
                  <a:pt x="808" y="180"/>
                  <a:pt x="784" y="156"/>
                </a:cubicBezTo>
                <a:cubicBezTo>
                  <a:pt x="760" y="132"/>
                  <a:pt x="745" y="112"/>
                  <a:pt x="745" y="112"/>
                </a:cubicBezTo>
                <a:cubicBezTo>
                  <a:pt x="741" y="105"/>
                  <a:pt x="739" y="98"/>
                  <a:pt x="741" y="92"/>
                </a:cubicBezTo>
                <a:cubicBezTo>
                  <a:pt x="742" y="88"/>
                  <a:pt x="744" y="85"/>
                  <a:pt x="746" y="83"/>
                </a:cubicBezTo>
                <a:cubicBezTo>
                  <a:pt x="762" y="75"/>
                  <a:pt x="762" y="75"/>
                  <a:pt x="762" y="75"/>
                </a:cubicBezTo>
                <a:cubicBezTo>
                  <a:pt x="814" y="49"/>
                  <a:pt x="888" y="37"/>
                  <a:pt x="892" y="36"/>
                </a:cubicBezTo>
                <a:cubicBezTo>
                  <a:pt x="895" y="36"/>
                  <a:pt x="899" y="37"/>
                  <a:pt x="901" y="39"/>
                </a:cubicBezTo>
                <a:cubicBezTo>
                  <a:pt x="903" y="42"/>
                  <a:pt x="904" y="46"/>
                  <a:pt x="903" y="52"/>
                </a:cubicBezTo>
                <a:close/>
                <a:moveTo>
                  <a:pt x="903" y="52"/>
                </a:moveTo>
                <a:cubicBezTo>
                  <a:pt x="903" y="52"/>
                  <a:pt x="903" y="52"/>
                  <a:pt x="903" y="52"/>
                </a:cubicBezTo>
                <a:moveTo>
                  <a:pt x="168" y="672"/>
                </a:moveTo>
                <a:cubicBezTo>
                  <a:pt x="158" y="672"/>
                  <a:pt x="139" y="673"/>
                  <a:pt x="128" y="683"/>
                </a:cubicBezTo>
                <a:cubicBezTo>
                  <a:pt x="74" y="727"/>
                  <a:pt x="19" y="870"/>
                  <a:pt x="17" y="876"/>
                </a:cubicBezTo>
                <a:cubicBezTo>
                  <a:pt x="9" y="894"/>
                  <a:pt x="13" y="906"/>
                  <a:pt x="18" y="913"/>
                </a:cubicBezTo>
                <a:cubicBezTo>
                  <a:pt x="24" y="921"/>
                  <a:pt x="33" y="926"/>
                  <a:pt x="44" y="926"/>
                </a:cubicBezTo>
                <a:cubicBezTo>
                  <a:pt x="50" y="926"/>
                  <a:pt x="56" y="925"/>
                  <a:pt x="62" y="922"/>
                </a:cubicBezTo>
                <a:cubicBezTo>
                  <a:pt x="95" y="911"/>
                  <a:pt x="256" y="849"/>
                  <a:pt x="267" y="785"/>
                </a:cubicBezTo>
                <a:cubicBezTo>
                  <a:pt x="272" y="744"/>
                  <a:pt x="259" y="718"/>
                  <a:pt x="247" y="705"/>
                </a:cubicBezTo>
                <a:cubicBezTo>
                  <a:pt x="229" y="684"/>
                  <a:pt x="199" y="672"/>
                  <a:pt x="168" y="672"/>
                </a:cubicBezTo>
                <a:close/>
                <a:moveTo>
                  <a:pt x="233" y="780"/>
                </a:moveTo>
                <a:cubicBezTo>
                  <a:pt x="228" y="813"/>
                  <a:pt x="123" y="865"/>
                  <a:pt x="51" y="891"/>
                </a:cubicBezTo>
                <a:cubicBezTo>
                  <a:pt x="49" y="892"/>
                  <a:pt x="47" y="892"/>
                  <a:pt x="46" y="892"/>
                </a:cubicBezTo>
                <a:cubicBezTo>
                  <a:pt x="47" y="891"/>
                  <a:pt x="47" y="889"/>
                  <a:pt x="48" y="888"/>
                </a:cubicBezTo>
                <a:cubicBezTo>
                  <a:pt x="63" y="849"/>
                  <a:pt x="110" y="741"/>
                  <a:pt x="149" y="708"/>
                </a:cubicBezTo>
                <a:cubicBezTo>
                  <a:pt x="150" y="707"/>
                  <a:pt x="157" y="705"/>
                  <a:pt x="168" y="705"/>
                </a:cubicBezTo>
                <a:cubicBezTo>
                  <a:pt x="176" y="705"/>
                  <a:pt x="204" y="707"/>
                  <a:pt x="221" y="726"/>
                </a:cubicBezTo>
                <a:cubicBezTo>
                  <a:pt x="232" y="739"/>
                  <a:pt x="237" y="758"/>
                  <a:pt x="233" y="780"/>
                </a:cubicBezTo>
                <a:close/>
                <a:moveTo>
                  <a:pt x="233" y="780"/>
                </a:moveTo>
                <a:cubicBezTo>
                  <a:pt x="233" y="780"/>
                  <a:pt x="233" y="780"/>
                  <a:pt x="233" y="780"/>
                </a:cubicBezTo>
                <a:moveTo>
                  <a:pt x="565" y="350"/>
                </a:moveTo>
                <a:cubicBezTo>
                  <a:pt x="442" y="472"/>
                  <a:pt x="442" y="472"/>
                  <a:pt x="442" y="472"/>
                </a:cubicBezTo>
                <a:cubicBezTo>
                  <a:pt x="435" y="479"/>
                  <a:pt x="435" y="489"/>
                  <a:pt x="442" y="496"/>
                </a:cubicBezTo>
                <a:cubicBezTo>
                  <a:pt x="445" y="499"/>
                  <a:pt x="449" y="501"/>
                  <a:pt x="454" y="501"/>
                </a:cubicBezTo>
                <a:cubicBezTo>
                  <a:pt x="458" y="501"/>
                  <a:pt x="462" y="499"/>
                  <a:pt x="466" y="496"/>
                </a:cubicBezTo>
                <a:cubicBezTo>
                  <a:pt x="589" y="373"/>
                  <a:pt x="589" y="373"/>
                  <a:pt x="589" y="373"/>
                </a:cubicBezTo>
                <a:cubicBezTo>
                  <a:pt x="595" y="367"/>
                  <a:pt x="595" y="356"/>
                  <a:pt x="589" y="350"/>
                </a:cubicBezTo>
                <a:cubicBezTo>
                  <a:pt x="582" y="343"/>
                  <a:pt x="571" y="343"/>
                  <a:pt x="565" y="350"/>
                </a:cubicBezTo>
                <a:close/>
                <a:moveTo>
                  <a:pt x="565" y="350"/>
                </a:moveTo>
                <a:cubicBezTo>
                  <a:pt x="565" y="350"/>
                  <a:pt x="565" y="350"/>
                  <a:pt x="565" y="35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2" name="Freeform 72"/>
          <p:cNvSpPr>
            <a:spLocks noEditPoints="1"/>
          </p:cNvSpPr>
          <p:nvPr/>
        </p:nvSpPr>
        <p:spPr bwMode="auto">
          <a:xfrm>
            <a:off x="18810288" y="1927226"/>
            <a:ext cx="657226" cy="660400"/>
          </a:xfrm>
          <a:custGeom>
            <a:avLst/>
            <a:gdLst>
              <a:gd name="T0" fmla="*/ 0 w 955"/>
              <a:gd name="T1" fmla="*/ 477 h 955"/>
              <a:gd name="T2" fmla="*/ 477 w 955"/>
              <a:gd name="T3" fmla="*/ 955 h 955"/>
              <a:gd name="T4" fmla="*/ 955 w 955"/>
              <a:gd name="T5" fmla="*/ 477 h 955"/>
              <a:gd name="T6" fmla="*/ 477 w 955"/>
              <a:gd name="T7" fmla="*/ 0 h 955"/>
              <a:gd name="T8" fmla="*/ 0 w 955"/>
              <a:gd name="T9" fmla="*/ 477 h 955"/>
              <a:gd name="T10" fmla="*/ 34 w 955"/>
              <a:gd name="T11" fmla="*/ 494 h 955"/>
              <a:gd name="T12" fmla="*/ 100 w 955"/>
              <a:gd name="T13" fmla="*/ 494 h 955"/>
              <a:gd name="T14" fmla="*/ 117 w 955"/>
              <a:gd name="T15" fmla="*/ 477 h 955"/>
              <a:gd name="T16" fmla="*/ 100 w 955"/>
              <a:gd name="T17" fmla="*/ 461 h 955"/>
              <a:gd name="T18" fmla="*/ 34 w 955"/>
              <a:gd name="T19" fmla="*/ 461 h 955"/>
              <a:gd name="T20" fmla="*/ 461 w 955"/>
              <a:gd name="T21" fmla="*/ 34 h 955"/>
              <a:gd name="T22" fmla="*/ 461 w 955"/>
              <a:gd name="T23" fmla="*/ 100 h 955"/>
              <a:gd name="T24" fmla="*/ 477 w 955"/>
              <a:gd name="T25" fmla="*/ 117 h 955"/>
              <a:gd name="T26" fmla="*/ 494 w 955"/>
              <a:gd name="T27" fmla="*/ 100 h 955"/>
              <a:gd name="T28" fmla="*/ 494 w 955"/>
              <a:gd name="T29" fmla="*/ 34 h 955"/>
              <a:gd name="T30" fmla="*/ 921 w 955"/>
              <a:gd name="T31" fmla="*/ 461 h 955"/>
              <a:gd name="T32" fmla="*/ 854 w 955"/>
              <a:gd name="T33" fmla="*/ 461 h 955"/>
              <a:gd name="T34" fmla="*/ 838 w 955"/>
              <a:gd name="T35" fmla="*/ 477 h 955"/>
              <a:gd name="T36" fmla="*/ 854 w 955"/>
              <a:gd name="T37" fmla="*/ 494 h 955"/>
              <a:gd name="T38" fmla="*/ 921 w 955"/>
              <a:gd name="T39" fmla="*/ 494 h 955"/>
              <a:gd name="T40" fmla="*/ 494 w 955"/>
              <a:gd name="T41" fmla="*/ 921 h 955"/>
              <a:gd name="T42" fmla="*/ 494 w 955"/>
              <a:gd name="T43" fmla="*/ 855 h 955"/>
              <a:gd name="T44" fmla="*/ 477 w 955"/>
              <a:gd name="T45" fmla="*/ 838 h 955"/>
              <a:gd name="T46" fmla="*/ 461 w 955"/>
              <a:gd name="T47" fmla="*/ 855 h 955"/>
              <a:gd name="T48" fmla="*/ 461 w 955"/>
              <a:gd name="T49" fmla="*/ 921 h 955"/>
              <a:gd name="T50" fmla="*/ 34 w 955"/>
              <a:gd name="T51" fmla="*/ 494 h 955"/>
              <a:gd name="T52" fmla="*/ 34 w 955"/>
              <a:gd name="T53" fmla="*/ 494 h 955"/>
              <a:gd name="T54" fmla="*/ 34 w 955"/>
              <a:gd name="T55" fmla="*/ 494 h 955"/>
              <a:gd name="T56" fmla="*/ 422 w 955"/>
              <a:gd name="T57" fmla="*/ 477 h 955"/>
              <a:gd name="T58" fmla="*/ 477 w 955"/>
              <a:gd name="T59" fmla="*/ 532 h 955"/>
              <a:gd name="T60" fmla="*/ 529 w 955"/>
              <a:gd name="T61" fmla="*/ 494 h 955"/>
              <a:gd name="T62" fmla="*/ 771 w 955"/>
              <a:gd name="T63" fmla="*/ 494 h 955"/>
              <a:gd name="T64" fmla="*/ 787 w 955"/>
              <a:gd name="T65" fmla="*/ 477 h 955"/>
              <a:gd name="T66" fmla="*/ 771 w 955"/>
              <a:gd name="T67" fmla="*/ 461 h 955"/>
              <a:gd name="T68" fmla="*/ 529 w 955"/>
              <a:gd name="T69" fmla="*/ 461 h 955"/>
              <a:gd name="T70" fmla="*/ 494 w 955"/>
              <a:gd name="T71" fmla="*/ 426 h 955"/>
              <a:gd name="T72" fmla="*/ 494 w 955"/>
              <a:gd name="T73" fmla="*/ 226 h 955"/>
              <a:gd name="T74" fmla="*/ 477 w 955"/>
              <a:gd name="T75" fmla="*/ 209 h 955"/>
              <a:gd name="T76" fmla="*/ 461 w 955"/>
              <a:gd name="T77" fmla="*/ 226 h 955"/>
              <a:gd name="T78" fmla="*/ 461 w 955"/>
              <a:gd name="T79" fmla="*/ 426 h 955"/>
              <a:gd name="T80" fmla="*/ 422 w 955"/>
              <a:gd name="T81" fmla="*/ 477 h 955"/>
              <a:gd name="T82" fmla="*/ 456 w 955"/>
              <a:gd name="T83" fmla="*/ 477 h 955"/>
              <a:gd name="T84" fmla="*/ 477 w 955"/>
              <a:gd name="T85" fmla="*/ 456 h 955"/>
              <a:gd name="T86" fmla="*/ 499 w 955"/>
              <a:gd name="T87" fmla="*/ 477 h 955"/>
              <a:gd name="T88" fmla="*/ 477 w 955"/>
              <a:gd name="T89" fmla="*/ 499 h 955"/>
              <a:gd name="T90" fmla="*/ 456 w 955"/>
              <a:gd name="T91" fmla="*/ 477 h 955"/>
              <a:gd name="T92" fmla="*/ 456 w 955"/>
              <a:gd name="T93" fmla="*/ 477 h 955"/>
              <a:gd name="T94" fmla="*/ 456 w 955"/>
              <a:gd name="T95" fmla="*/ 477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55" h="955">
                <a:moveTo>
                  <a:pt x="0" y="477"/>
                </a:moveTo>
                <a:cubicBezTo>
                  <a:pt x="0" y="741"/>
                  <a:pt x="214" y="955"/>
                  <a:pt x="477" y="955"/>
                </a:cubicBezTo>
                <a:cubicBezTo>
                  <a:pt x="741" y="955"/>
                  <a:pt x="955" y="741"/>
                  <a:pt x="955" y="477"/>
                </a:cubicBezTo>
                <a:cubicBezTo>
                  <a:pt x="955" y="214"/>
                  <a:pt x="741" y="0"/>
                  <a:pt x="477" y="0"/>
                </a:cubicBezTo>
                <a:cubicBezTo>
                  <a:pt x="214" y="0"/>
                  <a:pt x="0" y="214"/>
                  <a:pt x="0" y="477"/>
                </a:cubicBezTo>
                <a:close/>
                <a:moveTo>
                  <a:pt x="34" y="494"/>
                </a:moveTo>
                <a:cubicBezTo>
                  <a:pt x="100" y="494"/>
                  <a:pt x="100" y="494"/>
                  <a:pt x="100" y="494"/>
                </a:cubicBezTo>
                <a:cubicBezTo>
                  <a:pt x="109" y="494"/>
                  <a:pt x="117" y="487"/>
                  <a:pt x="117" y="477"/>
                </a:cubicBezTo>
                <a:cubicBezTo>
                  <a:pt x="117" y="468"/>
                  <a:pt x="109" y="461"/>
                  <a:pt x="100" y="461"/>
                </a:cubicBezTo>
                <a:cubicBezTo>
                  <a:pt x="34" y="461"/>
                  <a:pt x="34" y="461"/>
                  <a:pt x="34" y="461"/>
                </a:cubicBezTo>
                <a:cubicBezTo>
                  <a:pt x="43" y="229"/>
                  <a:pt x="229" y="43"/>
                  <a:pt x="461" y="34"/>
                </a:cubicBezTo>
                <a:cubicBezTo>
                  <a:pt x="461" y="100"/>
                  <a:pt x="461" y="100"/>
                  <a:pt x="461" y="100"/>
                </a:cubicBezTo>
                <a:cubicBezTo>
                  <a:pt x="461" y="109"/>
                  <a:pt x="468" y="117"/>
                  <a:pt x="477" y="117"/>
                </a:cubicBezTo>
                <a:cubicBezTo>
                  <a:pt x="487" y="117"/>
                  <a:pt x="494" y="109"/>
                  <a:pt x="494" y="100"/>
                </a:cubicBezTo>
                <a:cubicBezTo>
                  <a:pt x="494" y="34"/>
                  <a:pt x="494" y="34"/>
                  <a:pt x="494" y="34"/>
                </a:cubicBezTo>
                <a:cubicBezTo>
                  <a:pt x="726" y="43"/>
                  <a:pt x="912" y="229"/>
                  <a:pt x="921" y="461"/>
                </a:cubicBezTo>
                <a:cubicBezTo>
                  <a:pt x="854" y="461"/>
                  <a:pt x="854" y="461"/>
                  <a:pt x="854" y="461"/>
                </a:cubicBezTo>
                <a:cubicBezTo>
                  <a:pt x="845" y="461"/>
                  <a:pt x="838" y="468"/>
                  <a:pt x="838" y="477"/>
                </a:cubicBezTo>
                <a:cubicBezTo>
                  <a:pt x="838" y="487"/>
                  <a:pt x="845" y="494"/>
                  <a:pt x="854" y="494"/>
                </a:cubicBezTo>
                <a:cubicBezTo>
                  <a:pt x="921" y="494"/>
                  <a:pt x="921" y="494"/>
                  <a:pt x="921" y="494"/>
                </a:cubicBezTo>
                <a:cubicBezTo>
                  <a:pt x="912" y="726"/>
                  <a:pt x="726" y="912"/>
                  <a:pt x="494" y="921"/>
                </a:cubicBezTo>
                <a:cubicBezTo>
                  <a:pt x="494" y="855"/>
                  <a:pt x="494" y="855"/>
                  <a:pt x="494" y="855"/>
                </a:cubicBezTo>
                <a:cubicBezTo>
                  <a:pt x="494" y="845"/>
                  <a:pt x="487" y="838"/>
                  <a:pt x="477" y="838"/>
                </a:cubicBezTo>
                <a:cubicBezTo>
                  <a:pt x="468" y="838"/>
                  <a:pt x="461" y="845"/>
                  <a:pt x="461" y="855"/>
                </a:cubicBezTo>
                <a:cubicBezTo>
                  <a:pt x="461" y="921"/>
                  <a:pt x="461" y="921"/>
                  <a:pt x="461" y="921"/>
                </a:cubicBezTo>
                <a:cubicBezTo>
                  <a:pt x="229" y="912"/>
                  <a:pt x="43" y="726"/>
                  <a:pt x="34" y="494"/>
                </a:cubicBezTo>
                <a:close/>
                <a:moveTo>
                  <a:pt x="34" y="494"/>
                </a:moveTo>
                <a:cubicBezTo>
                  <a:pt x="34" y="494"/>
                  <a:pt x="34" y="494"/>
                  <a:pt x="34" y="494"/>
                </a:cubicBezTo>
                <a:moveTo>
                  <a:pt x="422" y="477"/>
                </a:moveTo>
                <a:cubicBezTo>
                  <a:pt x="422" y="508"/>
                  <a:pt x="447" y="532"/>
                  <a:pt x="477" y="532"/>
                </a:cubicBezTo>
                <a:cubicBezTo>
                  <a:pt x="502" y="532"/>
                  <a:pt x="522" y="516"/>
                  <a:pt x="529" y="494"/>
                </a:cubicBezTo>
                <a:cubicBezTo>
                  <a:pt x="771" y="494"/>
                  <a:pt x="771" y="494"/>
                  <a:pt x="771" y="494"/>
                </a:cubicBezTo>
                <a:cubicBezTo>
                  <a:pt x="780" y="494"/>
                  <a:pt x="787" y="487"/>
                  <a:pt x="787" y="477"/>
                </a:cubicBezTo>
                <a:cubicBezTo>
                  <a:pt x="787" y="468"/>
                  <a:pt x="780" y="461"/>
                  <a:pt x="771" y="461"/>
                </a:cubicBezTo>
                <a:cubicBezTo>
                  <a:pt x="529" y="461"/>
                  <a:pt x="529" y="461"/>
                  <a:pt x="529" y="461"/>
                </a:cubicBezTo>
                <a:cubicBezTo>
                  <a:pt x="524" y="444"/>
                  <a:pt x="511" y="431"/>
                  <a:pt x="494" y="426"/>
                </a:cubicBezTo>
                <a:cubicBezTo>
                  <a:pt x="494" y="226"/>
                  <a:pt x="494" y="226"/>
                  <a:pt x="494" y="226"/>
                </a:cubicBezTo>
                <a:cubicBezTo>
                  <a:pt x="494" y="217"/>
                  <a:pt x="487" y="209"/>
                  <a:pt x="477" y="209"/>
                </a:cubicBezTo>
                <a:cubicBezTo>
                  <a:pt x="468" y="209"/>
                  <a:pt x="461" y="217"/>
                  <a:pt x="461" y="226"/>
                </a:cubicBezTo>
                <a:cubicBezTo>
                  <a:pt x="461" y="426"/>
                  <a:pt x="461" y="426"/>
                  <a:pt x="461" y="426"/>
                </a:cubicBezTo>
                <a:cubicBezTo>
                  <a:pt x="438" y="433"/>
                  <a:pt x="422" y="453"/>
                  <a:pt x="422" y="477"/>
                </a:cubicBezTo>
                <a:close/>
                <a:moveTo>
                  <a:pt x="456" y="477"/>
                </a:moveTo>
                <a:cubicBezTo>
                  <a:pt x="456" y="465"/>
                  <a:pt x="465" y="456"/>
                  <a:pt x="477" y="456"/>
                </a:cubicBezTo>
                <a:cubicBezTo>
                  <a:pt x="489" y="456"/>
                  <a:pt x="499" y="465"/>
                  <a:pt x="499" y="477"/>
                </a:cubicBezTo>
                <a:cubicBezTo>
                  <a:pt x="499" y="489"/>
                  <a:pt x="489" y="499"/>
                  <a:pt x="477" y="499"/>
                </a:cubicBezTo>
                <a:cubicBezTo>
                  <a:pt x="465" y="499"/>
                  <a:pt x="456" y="489"/>
                  <a:pt x="456" y="477"/>
                </a:cubicBezTo>
                <a:close/>
                <a:moveTo>
                  <a:pt x="456" y="477"/>
                </a:moveTo>
                <a:cubicBezTo>
                  <a:pt x="456" y="477"/>
                  <a:pt x="456" y="477"/>
                  <a:pt x="456" y="4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3" name="Freeform 73"/>
          <p:cNvSpPr>
            <a:spLocks noEditPoints="1"/>
          </p:cNvSpPr>
          <p:nvPr/>
        </p:nvSpPr>
        <p:spPr bwMode="auto">
          <a:xfrm>
            <a:off x="14263688" y="9601203"/>
            <a:ext cx="488950" cy="657226"/>
          </a:xfrm>
          <a:custGeom>
            <a:avLst/>
            <a:gdLst>
              <a:gd name="T0" fmla="*/ 603 w 704"/>
              <a:gd name="T1" fmla="*/ 703 h 955"/>
              <a:gd name="T2" fmla="*/ 620 w 704"/>
              <a:gd name="T3" fmla="*/ 436 h 955"/>
              <a:gd name="T4" fmla="*/ 369 w 704"/>
              <a:gd name="T5" fmla="*/ 419 h 955"/>
              <a:gd name="T6" fmla="*/ 352 w 704"/>
              <a:gd name="T7" fmla="*/ 252 h 955"/>
              <a:gd name="T8" fmla="*/ 335 w 704"/>
              <a:gd name="T9" fmla="*/ 419 h 955"/>
              <a:gd name="T10" fmla="*/ 84 w 704"/>
              <a:gd name="T11" fmla="*/ 436 h 955"/>
              <a:gd name="T12" fmla="*/ 101 w 704"/>
              <a:gd name="T13" fmla="*/ 703 h 955"/>
              <a:gd name="T14" fmla="*/ 117 w 704"/>
              <a:gd name="T15" fmla="*/ 453 h 955"/>
              <a:gd name="T16" fmla="*/ 587 w 704"/>
              <a:gd name="T17" fmla="*/ 686 h 955"/>
              <a:gd name="T18" fmla="*/ 587 w 704"/>
              <a:gd name="T19" fmla="*/ 686 h 955"/>
              <a:gd name="T20" fmla="*/ 394 w 704"/>
              <a:gd name="T21" fmla="*/ 201 h 955"/>
              <a:gd name="T22" fmla="*/ 453 w 704"/>
              <a:gd name="T23" fmla="*/ 59 h 955"/>
              <a:gd name="T24" fmla="*/ 310 w 704"/>
              <a:gd name="T25" fmla="*/ 0 h 955"/>
              <a:gd name="T26" fmla="*/ 251 w 704"/>
              <a:gd name="T27" fmla="*/ 142 h 955"/>
              <a:gd name="T28" fmla="*/ 285 w 704"/>
              <a:gd name="T29" fmla="*/ 59 h 955"/>
              <a:gd name="T30" fmla="*/ 394 w 704"/>
              <a:gd name="T31" fmla="*/ 33 h 955"/>
              <a:gd name="T32" fmla="*/ 419 w 704"/>
              <a:gd name="T33" fmla="*/ 142 h 955"/>
              <a:gd name="T34" fmla="*/ 310 w 704"/>
              <a:gd name="T35" fmla="*/ 167 h 955"/>
              <a:gd name="T36" fmla="*/ 285 w 704"/>
              <a:gd name="T37" fmla="*/ 59 h 955"/>
              <a:gd name="T38" fmla="*/ 285 w 704"/>
              <a:gd name="T39" fmla="*/ 59 h 955"/>
              <a:gd name="T40" fmla="*/ 59 w 704"/>
              <a:gd name="T41" fmla="*/ 754 h 955"/>
              <a:gd name="T42" fmla="*/ 0 w 704"/>
              <a:gd name="T43" fmla="*/ 897 h 955"/>
              <a:gd name="T44" fmla="*/ 142 w 704"/>
              <a:gd name="T45" fmla="*/ 955 h 955"/>
              <a:gd name="T46" fmla="*/ 201 w 704"/>
              <a:gd name="T47" fmla="*/ 813 h 955"/>
              <a:gd name="T48" fmla="*/ 167 w 704"/>
              <a:gd name="T49" fmla="*/ 897 h 955"/>
              <a:gd name="T50" fmla="*/ 59 w 704"/>
              <a:gd name="T51" fmla="*/ 922 h 955"/>
              <a:gd name="T52" fmla="*/ 33 w 704"/>
              <a:gd name="T53" fmla="*/ 813 h 955"/>
              <a:gd name="T54" fmla="*/ 142 w 704"/>
              <a:gd name="T55" fmla="*/ 788 h 955"/>
              <a:gd name="T56" fmla="*/ 167 w 704"/>
              <a:gd name="T57" fmla="*/ 897 h 955"/>
              <a:gd name="T58" fmla="*/ 167 w 704"/>
              <a:gd name="T59" fmla="*/ 897 h 955"/>
              <a:gd name="T60" fmla="*/ 561 w 704"/>
              <a:gd name="T61" fmla="*/ 754 h 955"/>
              <a:gd name="T62" fmla="*/ 503 w 704"/>
              <a:gd name="T63" fmla="*/ 897 h 955"/>
              <a:gd name="T64" fmla="*/ 645 w 704"/>
              <a:gd name="T65" fmla="*/ 955 h 955"/>
              <a:gd name="T66" fmla="*/ 704 w 704"/>
              <a:gd name="T67" fmla="*/ 813 h 955"/>
              <a:gd name="T68" fmla="*/ 671 w 704"/>
              <a:gd name="T69" fmla="*/ 897 h 955"/>
              <a:gd name="T70" fmla="*/ 561 w 704"/>
              <a:gd name="T71" fmla="*/ 922 h 955"/>
              <a:gd name="T72" fmla="*/ 536 w 704"/>
              <a:gd name="T73" fmla="*/ 813 h 955"/>
              <a:gd name="T74" fmla="*/ 645 w 704"/>
              <a:gd name="T75" fmla="*/ 788 h 955"/>
              <a:gd name="T76" fmla="*/ 671 w 704"/>
              <a:gd name="T77" fmla="*/ 897 h 955"/>
              <a:gd name="T78" fmla="*/ 671 w 704"/>
              <a:gd name="T79" fmla="*/ 897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04" h="955">
                <a:moveTo>
                  <a:pt x="587" y="686"/>
                </a:moveTo>
                <a:cubicBezTo>
                  <a:pt x="587" y="696"/>
                  <a:pt x="594" y="703"/>
                  <a:pt x="603" y="703"/>
                </a:cubicBezTo>
                <a:cubicBezTo>
                  <a:pt x="613" y="703"/>
                  <a:pt x="620" y="696"/>
                  <a:pt x="620" y="686"/>
                </a:cubicBezTo>
                <a:cubicBezTo>
                  <a:pt x="620" y="436"/>
                  <a:pt x="620" y="436"/>
                  <a:pt x="620" y="436"/>
                </a:cubicBezTo>
                <a:cubicBezTo>
                  <a:pt x="620" y="427"/>
                  <a:pt x="613" y="419"/>
                  <a:pt x="603" y="419"/>
                </a:cubicBezTo>
                <a:cubicBezTo>
                  <a:pt x="369" y="419"/>
                  <a:pt x="369" y="419"/>
                  <a:pt x="369" y="419"/>
                </a:cubicBezTo>
                <a:cubicBezTo>
                  <a:pt x="369" y="269"/>
                  <a:pt x="369" y="269"/>
                  <a:pt x="369" y="269"/>
                </a:cubicBezTo>
                <a:cubicBezTo>
                  <a:pt x="369" y="260"/>
                  <a:pt x="361" y="252"/>
                  <a:pt x="352" y="252"/>
                </a:cubicBezTo>
                <a:cubicBezTo>
                  <a:pt x="343" y="252"/>
                  <a:pt x="335" y="260"/>
                  <a:pt x="335" y="269"/>
                </a:cubicBezTo>
                <a:cubicBezTo>
                  <a:pt x="335" y="419"/>
                  <a:pt x="335" y="419"/>
                  <a:pt x="335" y="419"/>
                </a:cubicBezTo>
                <a:cubicBezTo>
                  <a:pt x="101" y="419"/>
                  <a:pt x="101" y="419"/>
                  <a:pt x="101" y="419"/>
                </a:cubicBezTo>
                <a:cubicBezTo>
                  <a:pt x="91" y="419"/>
                  <a:pt x="84" y="427"/>
                  <a:pt x="84" y="436"/>
                </a:cubicBezTo>
                <a:cubicBezTo>
                  <a:pt x="84" y="686"/>
                  <a:pt x="84" y="686"/>
                  <a:pt x="84" y="686"/>
                </a:cubicBezTo>
                <a:cubicBezTo>
                  <a:pt x="84" y="696"/>
                  <a:pt x="91" y="703"/>
                  <a:pt x="101" y="703"/>
                </a:cubicBezTo>
                <a:cubicBezTo>
                  <a:pt x="110" y="703"/>
                  <a:pt x="117" y="696"/>
                  <a:pt x="117" y="686"/>
                </a:cubicBezTo>
                <a:cubicBezTo>
                  <a:pt x="117" y="453"/>
                  <a:pt x="117" y="453"/>
                  <a:pt x="117" y="453"/>
                </a:cubicBezTo>
                <a:cubicBezTo>
                  <a:pt x="587" y="453"/>
                  <a:pt x="587" y="453"/>
                  <a:pt x="587" y="453"/>
                </a:cubicBezTo>
                <a:lnTo>
                  <a:pt x="587" y="686"/>
                </a:lnTo>
                <a:close/>
                <a:moveTo>
                  <a:pt x="587" y="686"/>
                </a:moveTo>
                <a:cubicBezTo>
                  <a:pt x="587" y="686"/>
                  <a:pt x="587" y="686"/>
                  <a:pt x="587" y="686"/>
                </a:cubicBezTo>
                <a:moveTo>
                  <a:pt x="310" y="201"/>
                </a:moveTo>
                <a:cubicBezTo>
                  <a:pt x="394" y="201"/>
                  <a:pt x="394" y="201"/>
                  <a:pt x="394" y="201"/>
                </a:cubicBezTo>
                <a:cubicBezTo>
                  <a:pt x="426" y="201"/>
                  <a:pt x="453" y="175"/>
                  <a:pt x="453" y="142"/>
                </a:cubicBezTo>
                <a:cubicBezTo>
                  <a:pt x="453" y="59"/>
                  <a:pt x="453" y="59"/>
                  <a:pt x="453" y="59"/>
                </a:cubicBezTo>
                <a:cubicBezTo>
                  <a:pt x="453" y="26"/>
                  <a:pt x="426" y="0"/>
                  <a:pt x="394" y="0"/>
                </a:cubicBezTo>
                <a:cubicBezTo>
                  <a:pt x="310" y="0"/>
                  <a:pt x="310" y="0"/>
                  <a:pt x="310" y="0"/>
                </a:cubicBezTo>
                <a:cubicBezTo>
                  <a:pt x="278" y="0"/>
                  <a:pt x="251" y="26"/>
                  <a:pt x="251" y="59"/>
                </a:cubicBezTo>
                <a:cubicBezTo>
                  <a:pt x="251" y="142"/>
                  <a:pt x="251" y="142"/>
                  <a:pt x="251" y="142"/>
                </a:cubicBezTo>
                <a:cubicBezTo>
                  <a:pt x="251" y="175"/>
                  <a:pt x="278" y="201"/>
                  <a:pt x="310" y="201"/>
                </a:cubicBezTo>
                <a:close/>
                <a:moveTo>
                  <a:pt x="285" y="59"/>
                </a:moveTo>
                <a:cubicBezTo>
                  <a:pt x="285" y="45"/>
                  <a:pt x="296" y="33"/>
                  <a:pt x="310" y="33"/>
                </a:cubicBezTo>
                <a:cubicBezTo>
                  <a:pt x="394" y="33"/>
                  <a:pt x="394" y="33"/>
                  <a:pt x="394" y="33"/>
                </a:cubicBezTo>
                <a:cubicBezTo>
                  <a:pt x="408" y="33"/>
                  <a:pt x="419" y="45"/>
                  <a:pt x="419" y="59"/>
                </a:cubicBezTo>
                <a:cubicBezTo>
                  <a:pt x="419" y="142"/>
                  <a:pt x="419" y="142"/>
                  <a:pt x="419" y="142"/>
                </a:cubicBezTo>
                <a:cubicBezTo>
                  <a:pt x="419" y="156"/>
                  <a:pt x="408" y="167"/>
                  <a:pt x="394" y="167"/>
                </a:cubicBezTo>
                <a:cubicBezTo>
                  <a:pt x="310" y="167"/>
                  <a:pt x="310" y="167"/>
                  <a:pt x="310" y="167"/>
                </a:cubicBezTo>
                <a:cubicBezTo>
                  <a:pt x="296" y="167"/>
                  <a:pt x="285" y="156"/>
                  <a:pt x="285" y="142"/>
                </a:cubicBezTo>
                <a:lnTo>
                  <a:pt x="285" y="59"/>
                </a:lnTo>
                <a:close/>
                <a:moveTo>
                  <a:pt x="285" y="59"/>
                </a:moveTo>
                <a:cubicBezTo>
                  <a:pt x="285" y="59"/>
                  <a:pt x="285" y="59"/>
                  <a:pt x="285" y="59"/>
                </a:cubicBezTo>
                <a:moveTo>
                  <a:pt x="142" y="754"/>
                </a:moveTo>
                <a:cubicBezTo>
                  <a:pt x="59" y="754"/>
                  <a:pt x="59" y="754"/>
                  <a:pt x="59" y="754"/>
                </a:cubicBezTo>
                <a:cubicBezTo>
                  <a:pt x="26" y="754"/>
                  <a:pt x="0" y="781"/>
                  <a:pt x="0" y="813"/>
                </a:cubicBezTo>
                <a:cubicBezTo>
                  <a:pt x="0" y="897"/>
                  <a:pt x="0" y="897"/>
                  <a:pt x="0" y="897"/>
                </a:cubicBezTo>
                <a:cubicBezTo>
                  <a:pt x="0" y="929"/>
                  <a:pt x="26" y="955"/>
                  <a:pt x="59" y="955"/>
                </a:cubicBezTo>
                <a:cubicBezTo>
                  <a:pt x="142" y="955"/>
                  <a:pt x="142" y="955"/>
                  <a:pt x="142" y="955"/>
                </a:cubicBezTo>
                <a:cubicBezTo>
                  <a:pt x="175" y="955"/>
                  <a:pt x="201" y="929"/>
                  <a:pt x="201" y="897"/>
                </a:cubicBezTo>
                <a:cubicBezTo>
                  <a:pt x="201" y="813"/>
                  <a:pt x="201" y="813"/>
                  <a:pt x="201" y="813"/>
                </a:cubicBezTo>
                <a:cubicBezTo>
                  <a:pt x="201" y="781"/>
                  <a:pt x="175" y="754"/>
                  <a:pt x="142" y="754"/>
                </a:cubicBezTo>
                <a:close/>
                <a:moveTo>
                  <a:pt x="167" y="897"/>
                </a:moveTo>
                <a:cubicBezTo>
                  <a:pt x="167" y="911"/>
                  <a:pt x="156" y="922"/>
                  <a:pt x="142" y="922"/>
                </a:cubicBezTo>
                <a:cubicBezTo>
                  <a:pt x="59" y="922"/>
                  <a:pt x="59" y="922"/>
                  <a:pt x="59" y="922"/>
                </a:cubicBezTo>
                <a:cubicBezTo>
                  <a:pt x="45" y="922"/>
                  <a:pt x="33" y="911"/>
                  <a:pt x="33" y="897"/>
                </a:cubicBezTo>
                <a:cubicBezTo>
                  <a:pt x="33" y="813"/>
                  <a:pt x="33" y="813"/>
                  <a:pt x="33" y="813"/>
                </a:cubicBezTo>
                <a:cubicBezTo>
                  <a:pt x="33" y="799"/>
                  <a:pt x="45" y="788"/>
                  <a:pt x="59" y="788"/>
                </a:cubicBezTo>
                <a:cubicBezTo>
                  <a:pt x="142" y="788"/>
                  <a:pt x="142" y="788"/>
                  <a:pt x="142" y="788"/>
                </a:cubicBezTo>
                <a:cubicBezTo>
                  <a:pt x="156" y="788"/>
                  <a:pt x="167" y="799"/>
                  <a:pt x="167" y="813"/>
                </a:cubicBezTo>
                <a:lnTo>
                  <a:pt x="167" y="897"/>
                </a:lnTo>
                <a:close/>
                <a:moveTo>
                  <a:pt x="167" y="897"/>
                </a:moveTo>
                <a:cubicBezTo>
                  <a:pt x="167" y="897"/>
                  <a:pt x="167" y="897"/>
                  <a:pt x="167" y="897"/>
                </a:cubicBezTo>
                <a:moveTo>
                  <a:pt x="645" y="754"/>
                </a:moveTo>
                <a:cubicBezTo>
                  <a:pt x="561" y="754"/>
                  <a:pt x="561" y="754"/>
                  <a:pt x="561" y="754"/>
                </a:cubicBezTo>
                <a:cubicBezTo>
                  <a:pt x="529" y="754"/>
                  <a:pt x="503" y="781"/>
                  <a:pt x="503" y="813"/>
                </a:cubicBezTo>
                <a:cubicBezTo>
                  <a:pt x="503" y="897"/>
                  <a:pt x="503" y="897"/>
                  <a:pt x="503" y="897"/>
                </a:cubicBezTo>
                <a:cubicBezTo>
                  <a:pt x="503" y="929"/>
                  <a:pt x="529" y="955"/>
                  <a:pt x="561" y="955"/>
                </a:cubicBezTo>
                <a:cubicBezTo>
                  <a:pt x="645" y="955"/>
                  <a:pt x="645" y="955"/>
                  <a:pt x="645" y="955"/>
                </a:cubicBezTo>
                <a:cubicBezTo>
                  <a:pt x="678" y="955"/>
                  <a:pt x="704" y="929"/>
                  <a:pt x="704" y="897"/>
                </a:cubicBezTo>
                <a:cubicBezTo>
                  <a:pt x="704" y="813"/>
                  <a:pt x="704" y="813"/>
                  <a:pt x="704" y="813"/>
                </a:cubicBezTo>
                <a:cubicBezTo>
                  <a:pt x="704" y="781"/>
                  <a:pt x="678" y="754"/>
                  <a:pt x="645" y="754"/>
                </a:cubicBezTo>
                <a:close/>
                <a:moveTo>
                  <a:pt x="671" y="897"/>
                </a:moveTo>
                <a:cubicBezTo>
                  <a:pt x="671" y="911"/>
                  <a:pt x="659" y="922"/>
                  <a:pt x="645" y="922"/>
                </a:cubicBezTo>
                <a:cubicBezTo>
                  <a:pt x="561" y="922"/>
                  <a:pt x="561" y="922"/>
                  <a:pt x="561" y="922"/>
                </a:cubicBezTo>
                <a:cubicBezTo>
                  <a:pt x="548" y="922"/>
                  <a:pt x="536" y="911"/>
                  <a:pt x="536" y="897"/>
                </a:cubicBezTo>
                <a:cubicBezTo>
                  <a:pt x="536" y="813"/>
                  <a:pt x="536" y="813"/>
                  <a:pt x="536" y="813"/>
                </a:cubicBezTo>
                <a:cubicBezTo>
                  <a:pt x="536" y="799"/>
                  <a:pt x="548" y="788"/>
                  <a:pt x="561" y="788"/>
                </a:cubicBezTo>
                <a:cubicBezTo>
                  <a:pt x="645" y="788"/>
                  <a:pt x="645" y="788"/>
                  <a:pt x="645" y="788"/>
                </a:cubicBezTo>
                <a:cubicBezTo>
                  <a:pt x="659" y="788"/>
                  <a:pt x="671" y="799"/>
                  <a:pt x="671" y="813"/>
                </a:cubicBezTo>
                <a:lnTo>
                  <a:pt x="671" y="897"/>
                </a:lnTo>
                <a:close/>
                <a:moveTo>
                  <a:pt x="671" y="897"/>
                </a:moveTo>
                <a:cubicBezTo>
                  <a:pt x="671" y="897"/>
                  <a:pt x="671" y="897"/>
                  <a:pt x="671" y="8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4" name="Freeform 74"/>
          <p:cNvSpPr>
            <a:spLocks noEditPoints="1"/>
          </p:cNvSpPr>
          <p:nvPr/>
        </p:nvSpPr>
        <p:spPr bwMode="auto">
          <a:xfrm>
            <a:off x="15721013" y="9601203"/>
            <a:ext cx="660400" cy="657226"/>
          </a:xfrm>
          <a:custGeom>
            <a:avLst/>
            <a:gdLst>
              <a:gd name="T0" fmla="*/ 578 w 955"/>
              <a:gd name="T1" fmla="*/ 101 h 955"/>
              <a:gd name="T2" fmla="*/ 377 w 955"/>
              <a:gd name="T3" fmla="*/ 101 h 955"/>
              <a:gd name="T4" fmla="*/ 478 w 955"/>
              <a:gd name="T5" fmla="*/ 33 h 955"/>
              <a:gd name="T6" fmla="*/ 478 w 955"/>
              <a:gd name="T7" fmla="*/ 167 h 955"/>
              <a:gd name="T8" fmla="*/ 478 w 955"/>
              <a:gd name="T9" fmla="*/ 33 h 955"/>
              <a:gd name="T10" fmla="*/ 478 w 955"/>
              <a:gd name="T11" fmla="*/ 33 h 955"/>
              <a:gd name="T12" fmla="*/ 377 w 955"/>
              <a:gd name="T13" fmla="*/ 855 h 955"/>
              <a:gd name="T14" fmla="*/ 578 w 955"/>
              <a:gd name="T15" fmla="*/ 855 h 955"/>
              <a:gd name="T16" fmla="*/ 478 w 955"/>
              <a:gd name="T17" fmla="*/ 922 h 955"/>
              <a:gd name="T18" fmla="*/ 478 w 955"/>
              <a:gd name="T19" fmla="*/ 788 h 955"/>
              <a:gd name="T20" fmla="*/ 478 w 955"/>
              <a:gd name="T21" fmla="*/ 922 h 955"/>
              <a:gd name="T22" fmla="*/ 478 w 955"/>
              <a:gd name="T23" fmla="*/ 922 h 955"/>
              <a:gd name="T24" fmla="*/ 117 w 955"/>
              <a:gd name="T25" fmla="*/ 686 h 955"/>
              <a:gd name="T26" fmla="*/ 461 w 955"/>
              <a:gd name="T27" fmla="*/ 453 h 955"/>
              <a:gd name="T28" fmla="*/ 478 w 955"/>
              <a:gd name="T29" fmla="*/ 703 h 955"/>
              <a:gd name="T30" fmla="*/ 494 w 955"/>
              <a:gd name="T31" fmla="*/ 453 h 955"/>
              <a:gd name="T32" fmla="*/ 838 w 955"/>
              <a:gd name="T33" fmla="*/ 686 h 955"/>
              <a:gd name="T34" fmla="*/ 871 w 955"/>
              <a:gd name="T35" fmla="*/ 686 h 955"/>
              <a:gd name="T36" fmla="*/ 855 w 955"/>
              <a:gd name="T37" fmla="*/ 419 h 955"/>
              <a:gd name="T38" fmla="*/ 494 w 955"/>
              <a:gd name="T39" fmla="*/ 269 h 955"/>
              <a:gd name="T40" fmla="*/ 461 w 955"/>
              <a:gd name="T41" fmla="*/ 269 h 955"/>
              <a:gd name="T42" fmla="*/ 100 w 955"/>
              <a:gd name="T43" fmla="*/ 419 h 955"/>
              <a:gd name="T44" fmla="*/ 84 w 955"/>
              <a:gd name="T45" fmla="*/ 686 h 955"/>
              <a:gd name="T46" fmla="*/ 100 w 955"/>
              <a:gd name="T47" fmla="*/ 703 h 955"/>
              <a:gd name="T48" fmla="*/ 100 w 955"/>
              <a:gd name="T49" fmla="*/ 754 h 955"/>
              <a:gd name="T50" fmla="*/ 100 w 955"/>
              <a:gd name="T51" fmla="*/ 955 h 955"/>
              <a:gd name="T52" fmla="*/ 100 w 955"/>
              <a:gd name="T53" fmla="*/ 754 h 955"/>
              <a:gd name="T54" fmla="*/ 33 w 955"/>
              <a:gd name="T55" fmla="*/ 855 h 955"/>
              <a:gd name="T56" fmla="*/ 167 w 955"/>
              <a:gd name="T57" fmla="*/ 855 h 955"/>
              <a:gd name="T58" fmla="*/ 100 w 955"/>
              <a:gd name="T59" fmla="*/ 922 h 955"/>
              <a:gd name="T60" fmla="*/ 855 w 955"/>
              <a:gd name="T61" fmla="*/ 754 h 955"/>
              <a:gd name="T62" fmla="*/ 855 w 955"/>
              <a:gd name="T63" fmla="*/ 955 h 955"/>
              <a:gd name="T64" fmla="*/ 855 w 955"/>
              <a:gd name="T65" fmla="*/ 754 h 955"/>
              <a:gd name="T66" fmla="*/ 788 w 955"/>
              <a:gd name="T67" fmla="*/ 855 h 955"/>
              <a:gd name="T68" fmla="*/ 922 w 955"/>
              <a:gd name="T69" fmla="*/ 855 h 955"/>
              <a:gd name="T70" fmla="*/ 855 w 955"/>
              <a:gd name="T71" fmla="*/ 922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55" h="955">
                <a:moveTo>
                  <a:pt x="478" y="201"/>
                </a:moveTo>
                <a:cubicBezTo>
                  <a:pt x="533" y="201"/>
                  <a:pt x="578" y="156"/>
                  <a:pt x="578" y="101"/>
                </a:cubicBezTo>
                <a:cubicBezTo>
                  <a:pt x="578" y="45"/>
                  <a:pt x="533" y="0"/>
                  <a:pt x="478" y="0"/>
                </a:cubicBezTo>
                <a:cubicBezTo>
                  <a:pt x="422" y="0"/>
                  <a:pt x="377" y="45"/>
                  <a:pt x="377" y="101"/>
                </a:cubicBezTo>
                <a:cubicBezTo>
                  <a:pt x="377" y="156"/>
                  <a:pt x="422" y="201"/>
                  <a:pt x="478" y="201"/>
                </a:cubicBezTo>
                <a:close/>
                <a:moveTo>
                  <a:pt x="478" y="33"/>
                </a:moveTo>
                <a:cubicBezTo>
                  <a:pt x="514" y="33"/>
                  <a:pt x="544" y="63"/>
                  <a:pt x="544" y="101"/>
                </a:cubicBezTo>
                <a:cubicBezTo>
                  <a:pt x="544" y="137"/>
                  <a:pt x="514" y="167"/>
                  <a:pt x="478" y="167"/>
                </a:cubicBezTo>
                <a:cubicBezTo>
                  <a:pt x="440" y="167"/>
                  <a:pt x="410" y="137"/>
                  <a:pt x="410" y="101"/>
                </a:cubicBezTo>
                <a:cubicBezTo>
                  <a:pt x="410" y="63"/>
                  <a:pt x="440" y="33"/>
                  <a:pt x="478" y="33"/>
                </a:cubicBezTo>
                <a:close/>
                <a:moveTo>
                  <a:pt x="478" y="33"/>
                </a:moveTo>
                <a:cubicBezTo>
                  <a:pt x="478" y="33"/>
                  <a:pt x="478" y="33"/>
                  <a:pt x="478" y="33"/>
                </a:cubicBezTo>
                <a:moveTo>
                  <a:pt x="478" y="754"/>
                </a:moveTo>
                <a:cubicBezTo>
                  <a:pt x="422" y="754"/>
                  <a:pt x="377" y="799"/>
                  <a:pt x="377" y="855"/>
                </a:cubicBezTo>
                <a:cubicBezTo>
                  <a:pt x="377" y="910"/>
                  <a:pt x="422" y="955"/>
                  <a:pt x="478" y="955"/>
                </a:cubicBezTo>
                <a:cubicBezTo>
                  <a:pt x="533" y="955"/>
                  <a:pt x="578" y="910"/>
                  <a:pt x="578" y="855"/>
                </a:cubicBezTo>
                <a:cubicBezTo>
                  <a:pt x="578" y="799"/>
                  <a:pt x="533" y="754"/>
                  <a:pt x="478" y="754"/>
                </a:cubicBezTo>
                <a:close/>
                <a:moveTo>
                  <a:pt x="478" y="922"/>
                </a:moveTo>
                <a:cubicBezTo>
                  <a:pt x="440" y="922"/>
                  <a:pt x="410" y="892"/>
                  <a:pt x="410" y="855"/>
                </a:cubicBezTo>
                <a:cubicBezTo>
                  <a:pt x="410" y="818"/>
                  <a:pt x="440" y="788"/>
                  <a:pt x="478" y="788"/>
                </a:cubicBezTo>
                <a:cubicBezTo>
                  <a:pt x="514" y="788"/>
                  <a:pt x="544" y="818"/>
                  <a:pt x="544" y="855"/>
                </a:cubicBezTo>
                <a:cubicBezTo>
                  <a:pt x="544" y="892"/>
                  <a:pt x="514" y="922"/>
                  <a:pt x="478" y="922"/>
                </a:cubicBezTo>
                <a:close/>
                <a:moveTo>
                  <a:pt x="478" y="922"/>
                </a:moveTo>
                <a:cubicBezTo>
                  <a:pt x="478" y="922"/>
                  <a:pt x="478" y="922"/>
                  <a:pt x="478" y="922"/>
                </a:cubicBezTo>
                <a:moveTo>
                  <a:pt x="100" y="703"/>
                </a:moveTo>
                <a:cubicBezTo>
                  <a:pt x="110" y="703"/>
                  <a:pt x="117" y="696"/>
                  <a:pt x="117" y="686"/>
                </a:cubicBezTo>
                <a:cubicBezTo>
                  <a:pt x="117" y="453"/>
                  <a:pt x="117" y="453"/>
                  <a:pt x="117" y="453"/>
                </a:cubicBezTo>
                <a:cubicBezTo>
                  <a:pt x="461" y="453"/>
                  <a:pt x="461" y="453"/>
                  <a:pt x="461" y="453"/>
                </a:cubicBezTo>
                <a:cubicBezTo>
                  <a:pt x="461" y="686"/>
                  <a:pt x="461" y="686"/>
                  <a:pt x="461" y="686"/>
                </a:cubicBezTo>
                <a:cubicBezTo>
                  <a:pt x="461" y="696"/>
                  <a:pt x="468" y="703"/>
                  <a:pt x="478" y="703"/>
                </a:cubicBezTo>
                <a:cubicBezTo>
                  <a:pt x="487" y="703"/>
                  <a:pt x="494" y="696"/>
                  <a:pt x="494" y="686"/>
                </a:cubicBezTo>
                <a:cubicBezTo>
                  <a:pt x="494" y="453"/>
                  <a:pt x="494" y="453"/>
                  <a:pt x="494" y="453"/>
                </a:cubicBezTo>
                <a:cubicBezTo>
                  <a:pt x="838" y="453"/>
                  <a:pt x="838" y="453"/>
                  <a:pt x="838" y="453"/>
                </a:cubicBezTo>
                <a:cubicBezTo>
                  <a:pt x="838" y="686"/>
                  <a:pt x="838" y="686"/>
                  <a:pt x="838" y="686"/>
                </a:cubicBezTo>
                <a:cubicBezTo>
                  <a:pt x="838" y="696"/>
                  <a:pt x="845" y="703"/>
                  <a:pt x="855" y="703"/>
                </a:cubicBezTo>
                <a:cubicBezTo>
                  <a:pt x="864" y="703"/>
                  <a:pt x="871" y="696"/>
                  <a:pt x="871" y="686"/>
                </a:cubicBezTo>
                <a:cubicBezTo>
                  <a:pt x="871" y="436"/>
                  <a:pt x="871" y="436"/>
                  <a:pt x="871" y="436"/>
                </a:cubicBezTo>
                <a:cubicBezTo>
                  <a:pt x="871" y="427"/>
                  <a:pt x="864" y="419"/>
                  <a:pt x="855" y="419"/>
                </a:cubicBezTo>
                <a:cubicBezTo>
                  <a:pt x="494" y="419"/>
                  <a:pt x="494" y="419"/>
                  <a:pt x="494" y="419"/>
                </a:cubicBezTo>
                <a:cubicBezTo>
                  <a:pt x="494" y="269"/>
                  <a:pt x="494" y="269"/>
                  <a:pt x="494" y="269"/>
                </a:cubicBezTo>
                <a:cubicBezTo>
                  <a:pt x="494" y="260"/>
                  <a:pt x="487" y="252"/>
                  <a:pt x="478" y="252"/>
                </a:cubicBezTo>
                <a:cubicBezTo>
                  <a:pt x="468" y="252"/>
                  <a:pt x="461" y="260"/>
                  <a:pt x="461" y="269"/>
                </a:cubicBezTo>
                <a:cubicBezTo>
                  <a:pt x="461" y="419"/>
                  <a:pt x="461" y="419"/>
                  <a:pt x="461" y="419"/>
                </a:cubicBezTo>
                <a:cubicBezTo>
                  <a:pt x="100" y="419"/>
                  <a:pt x="100" y="419"/>
                  <a:pt x="100" y="419"/>
                </a:cubicBezTo>
                <a:cubicBezTo>
                  <a:pt x="91" y="419"/>
                  <a:pt x="84" y="427"/>
                  <a:pt x="84" y="436"/>
                </a:cubicBezTo>
                <a:cubicBezTo>
                  <a:pt x="84" y="686"/>
                  <a:pt x="84" y="686"/>
                  <a:pt x="84" y="686"/>
                </a:cubicBezTo>
                <a:cubicBezTo>
                  <a:pt x="84" y="696"/>
                  <a:pt x="91" y="703"/>
                  <a:pt x="100" y="703"/>
                </a:cubicBezTo>
                <a:close/>
                <a:moveTo>
                  <a:pt x="100" y="703"/>
                </a:moveTo>
                <a:cubicBezTo>
                  <a:pt x="100" y="703"/>
                  <a:pt x="100" y="703"/>
                  <a:pt x="100" y="703"/>
                </a:cubicBezTo>
                <a:moveTo>
                  <a:pt x="100" y="754"/>
                </a:moveTo>
                <a:cubicBezTo>
                  <a:pt x="45" y="754"/>
                  <a:pt x="0" y="799"/>
                  <a:pt x="0" y="855"/>
                </a:cubicBezTo>
                <a:cubicBezTo>
                  <a:pt x="0" y="910"/>
                  <a:pt x="45" y="955"/>
                  <a:pt x="100" y="955"/>
                </a:cubicBezTo>
                <a:cubicBezTo>
                  <a:pt x="156" y="955"/>
                  <a:pt x="201" y="910"/>
                  <a:pt x="201" y="855"/>
                </a:cubicBezTo>
                <a:cubicBezTo>
                  <a:pt x="201" y="799"/>
                  <a:pt x="156" y="754"/>
                  <a:pt x="100" y="754"/>
                </a:cubicBezTo>
                <a:close/>
                <a:moveTo>
                  <a:pt x="100" y="922"/>
                </a:moveTo>
                <a:cubicBezTo>
                  <a:pt x="63" y="922"/>
                  <a:pt x="33" y="892"/>
                  <a:pt x="33" y="855"/>
                </a:cubicBezTo>
                <a:cubicBezTo>
                  <a:pt x="33" y="818"/>
                  <a:pt x="63" y="788"/>
                  <a:pt x="100" y="788"/>
                </a:cubicBezTo>
                <a:cubicBezTo>
                  <a:pt x="137" y="788"/>
                  <a:pt x="167" y="818"/>
                  <a:pt x="167" y="855"/>
                </a:cubicBezTo>
                <a:cubicBezTo>
                  <a:pt x="167" y="892"/>
                  <a:pt x="137" y="922"/>
                  <a:pt x="100" y="922"/>
                </a:cubicBezTo>
                <a:close/>
                <a:moveTo>
                  <a:pt x="100" y="922"/>
                </a:moveTo>
                <a:cubicBezTo>
                  <a:pt x="100" y="922"/>
                  <a:pt x="100" y="922"/>
                  <a:pt x="100" y="922"/>
                </a:cubicBezTo>
                <a:moveTo>
                  <a:pt x="855" y="754"/>
                </a:moveTo>
                <a:cubicBezTo>
                  <a:pt x="799" y="754"/>
                  <a:pt x="754" y="799"/>
                  <a:pt x="754" y="855"/>
                </a:cubicBezTo>
                <a:cubicBezTo>
                  <a:pt x="754" y="910"/>
                  <a:pt x="799" y="955"/>
                  <a:pt x="855" y="955"/>
                </a:cubicBezTo>
                <a:cubicBezTo>
                  <a:pt x="910" y="955"/>
                  <a:pt x="955" y="910"/>
                  <a:pt x="955" y="855"/>
                </a:cubicBezTo>
                <a:cubicBezTo>
                  <a:pt x="955" y="799"/>
                  <a:pt x="910" y="754"/>
                  <a:pt x="855" y="754"/>
                </a:cubicBezTo>
                <a:close/>
                <a:moveTo>
                  <a:pt x="855" y="922"/>
                </a:moveTo>
                <a:cubicBezTo>
                  <a:pt x="818" y="922"/>
                  <a:pt x="788" y="892"/>
                  <a:pt x="788" y="855"/>
                </a:cubicBezTo>
                <a:cubicBezTo>
                  <a:pt x="788" y="818"/>
                  <a:pt x="818" y="788"/>
                  <a:pt x="855" y="788"/>
                </a:cubicBezTo>
                <a:cubicBezTo>
                  <a:pt x="892" y="788"/>
                  <a:pt x="922" y="818"/>
                  <a:pt x="922" y="855"/>
                </a:cubicBezTo>
                <a:cubicBezTo>
                  <a:pt x="922" y="892"/>
                  <a:pt x="892" y="922"/>
                  <a:pt x="855" y="922"/>
                </a:cubicBezTo>
                <a:close/>
                <a:moveTo>
                  <a:pt x="855" y="922"/>
                </a:moveTo>
                <a:cubicBezTo>
                  <a:pt x="855" y="922"/>
                  <a:pt x="855" y="922"/>
                  <a:pt x="855" y="92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5" name="Freeform 75"/>
          <p:cNvSpPr>
            <a:spLocks noEditPoints="1"/>
          </p:cNvSpPr>
          <p:nvPr/>
        </p:nvSpPr>
        <p:spPr bwMode="auto">
          <a:xfrm>
            <a:off x="17264063" y="9601203"/>
            <a:ext cx="660400" cy="657226"/>
          </a:xfrm>
          <a:custGeom>
            <a:avLst/>
            <a:gdLst>
              <a:gd name="T0" fmla="*/ 117 w 956"/>
              <a:gd name="T1" fmla="*/ 686 h 955"/>
              <a:gd name="T2" fmla="*/ 461 w 956"/>
              <a:gd name="T3" fmla="*/ 453 h 955"/>
              <a:gd name="T4" fmla="*/ 478 w 956"/>
              <a:gd name="T5" fmla="*/ 703 h 955"/>
              <a:gd name="T6" fmla="*/ 495 w 956"/>
              <a:gd name="T7" fmla="*/ 453 h 955"/>
              <a:gd name="T8" fmla="*/ 838 w 956"/>
              <a:gd name="T9" fmla="*/ 686 h 955"/>
              <a:gd name="T10" fmla="*/ 872 w 956"/>
              <a:gd name="T11" fmla="*/ 686 h 955"/>
              <a:gd name="T12" fmla="*/ 855 w 956"/>
              <a:gd name="T13" fmla="*/ 419 h 955"/>
              <a:gd name="T14" fmla="*/ 495 w 956"/>
              <a:gd name="T15" fmla="*/ 269 h 955"/>
              <a:gd name="T16" fmla="*/ 461 w 956"/>
              <a:gd name="T17" fmla="*/ 269 h 955"/>
              <a:gd name="T18" fmla="*/ 101 w 956"/>
              <a:gd name="T19" fmla="*/ 419 h 955"/>
              <a:gd name="T20" fmla="*/ 84 w 956"/>
              <a:gd name="T21" fmla="*/ 686 h 955"/>
              <a:gd name="T22" fmla="*/ 101 w 956"/>
              <a:gd name="T23" fmla="*/ 703 h 955"/>
              <a:gd name="T24" fmla="*/ 436 w 956"/>
              <a:gd name="T25" fmla="*/ 201 h 955"/>
              <a:gd name="T26" fmla="*/ 578 w 956"/>
              <a:gd name="T27" fmla="*/ 142 h 955"/>
              <a:gd name="T28" fmla="*/ 520 w 956"/>
              <a:gd name="T29" fmla="*/ 0 h 955"/>
              <a:gd name="T30" fmla="*/ 377 w 956"/>
              <a:gd name="T31" fmla="*/ 59 h 955"/>
              <a:gd name="T32" fmla="*/ 436 w 956"/>
              <a:gd name="T33" fmla="*/ 201 h 955"/>
              <a:gd name="T34" fmla="*/ 436 w 956"/>
              <a:gd name="T35" fmla="*/ 33 h 955"/>
              <a:gd name="T36" fmla="*/ 545 w 956"/>
              <a:gd name="T37" fmla="*/ 59 h 955"/>
              <a:gd name="T38" fmla="*/ 520 w 956"/>
              <a:gd name="T39" fmla="*/ 167 h 955"/>
              <a:gd name="T40" fmla="*/ 411 w 956"/>
              <a:gd name="T41" fmla="*/ 142 h 955"/>
              <a:gd name="T42" fmla="*/ 411 w 956"/>
              <a:gd name="T43" fmla="*/ 59 h 955"/>
              <a:gd name="T44" fmla="*/ 897 w 956"/>
              <a:gd name="T45" fmla="*/ 754 h 955"/>
              <a:gd name="T46" fmla="*/ 754 w 956"/>
              <a:gd name="T47" fmla="*/ 813 h 955"/>
              <a:gd name="T48" fmla="*/ 813 w 956"/>
              <a:gd name="T49" fmla="*/ 955 h 955"/>
              <a:gd name="T50" fmla="*/ 956 w 956"/>
              <a:gd name="T51" fmla="*/ 897 h 955"/>
              <a:gd name="T52" fmla="*/ 897 w 956"/>
              <a:gd name="T53" fmla="*/ 754 h 955"/>
              <a:gd name="T54" fmla="*/ 897 w 956"/>
              <a:gd name="T55" fmla="*/ 922 h 955"/>
              <a:gd name="T56" fmla="*/ 788 w 956"/>
              <a:gd name="T57" fmla="*/ 897 h 955"/>
              <a:gd name="T58" fmla="*/ 813 w 956"/>
              <a:gd name="T59" fmla="*/ 788 h 955"/>
              <a:gd name="T60" fmla="*/ 922 w 956"/>
              <a:gd name="T61" fmla="*/ 813 h 955"/>
              <a:gd name="T62" fmla="*/ 922 w 956"/>
              <a:gd name="T63" fmla="*/ 897 h 955"/>
              <a:gd name="T64" fmla="*/ 520 w 956"/>
              <a:gd name="T65" fmla="*/ 754 h 955"/>
              <a:gd name="T66" fmla="*/ 377 w 956"/>
              <a:gd name="T67" fmla="*/ 813 h 955"/>
              <a:gd name="T68" fmla="*/ 436 w 956"/>
              <a:gd name="T69" fmla="*/ 955 h 955"/>
              <a:gd name="T70" fmla="*/ 578 w 956"/>
              <a:gd name="T71" fmla="*/ 897 h 955"/>
              <a:gd name="T72" fmla="*/ 520 w 956"/>
              <a:gd name="T73" fmla="*/ 754 h 955"/>
              <a:gd name="T74" fmla="*/ 520 w 956"/>
              <a:gd name="T75" fmla="*/ 922 h 955"/>
              <a:gd name="T76" fmla="*/ 411 w 956"/>
              <a:gd name="T77" fmla="*/ 897 h 955"/>
              <a:gd name="T78" fmla="*/ 436 w 956"/>
              <a:gd name="T79" fmla="*/ 788 h 955"/>
              <a:gd name="T80" fmla="*/ 545 w 956"/>
              <a:gd name="T81" fmla="*/ 813 h 955"/>
              <a:gd name="T82" fmla="*/ 545 w 956"/>
              <a:gd name="T83" fmla="*/ 897 h 955"/>
              <a:gd name="T84" fmla="*/ 142 w 956"/>
              <a:gd name="T85" fmla="*/ 754 h 955"/>
              <a:gd name="T86" fmla="*/ 0 w 956"/>
              <a:gd name="T87" fmla="*/ 813 h 955"/>
              <a:gd name="T88" fmla="*/ 59 w 956"/>
              <a:gd name="T89" fmla="*/ 955 h 955"/>
              <a:gd name="T90" fmla="*/ 201 w 956"/>
              <a:gd name="T91" fmla="*/ 897 h 955"/>
              <a:gd name="T92" fmla="*/ 142 w 956"/>
              <a:gd name="T93" fmla="*/ 754 h 955"/>
              <a:gd name="T94" fmla="*/ 142 w 956"/>
              <a:gd name="T95" fmla="*/ 922 h 955"/>
              <a:gd name="T96" fmla="*/ 34 w 956"/>
              <a:gd name="T97" fmla="*/ 897 h 955"/>
              <a:gd name="T98" fmla="*/ 59 w 956"/>
              <a:gd name="T99" fmla="*/ 788 h 955"/>
              <a:gd name="T100" fmla="*/ 168 w 956"/>
              <a:gd name="T101" fmla="*/ 813 h 955"/>
              <a:gd name="T102" fmla="*/ 168 w 956"/>
              <a:gd name="T103" fmla="*/ 897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56" h="955">
                <a:moveTo>
                  <a:pt x="101" y="703"/>
                </a:moveTo>
                <a:cubicBezTo>
                  <a:pt x="110" y="703"/>
                  <a:pt x="117" y="696"/>
                  <a:pt x="117" y="686"/>
                </a:cubicBezTo>
                <a:cubicBezTo>
                  <a:pt x="117" y="453"/>
                  <a:pt x="117" y="453"/>
                  <a:pt x="117" y="453"/>
                </a:cubicBezTo>
                <a:cubicBezTo>
                  <a:pt x="461" y="453"/>
                  <a:pt x="461" y="453"/>
                  <a:pt x="461" y="453"/>
                </a:cubicBezTo>
                <a:cubicBezTo>
                  <a:pt x="461" y="686"/>
                  <a:pt x="461" y="686"/>
                  <a:pt x="461" y="686"/>
                </a:cubicBezTo>
                <a:cubicBezTo>
                  <a:pt x="461" y="696"/>
                  <a:pt x="468" y="703"/>
                  <a:pt x="478" y="703"/>
                </a:cubicBezTo>
                <a:cubicBezTo>
                  <a:pt x="487" y="703"/>
                  <a:pt x="495" y="696"/>
                  <a:pt x="495" y="686"/>
                </a:cubicBezTo>
                <a:cubicBezTo>
                  <a:pt x="495" y="453"/>
                  <a:pt x="495" y="453"/>
                  <a:pt x="495" y="453"/>
                </a:cubicBezTo>
                <a:cubicBezTo>
                  <a:pt x="838" y="453"/>
                  <a:pt x="838" y="453"/>
                  <a:pt x="838" y="453"/>
                </a:cubicBezTo>
                <a:cubicBezTo>
                  <a:pt x="838" y="686"/>
                  <a:pt x="838" y="686"/>
                  <a:pt x="838" y="686"/>
                </a:cubicBezTo>
                <a:cubicBezTo>
                  <a:pt x="838" y="696"/>
                  <a:pt x="846" y="703"/>
                  <a:pt x="855" y="703"/>
                </a:cubicBezTo>
                <a:cubicBezTo>
                  <a:pt x="864" y="703"/>
                  <a:pt x="872" y="696"/>
                  <a:pt x="872" y="686"/>
                </a:cubicBezTo>
                <a:cubicBezTo>
                  <a:pt x="872" y="436"/>
                  <a:pt x="872" y="436"/>
                  <a:pt x="872" y="436"/>
                </a:cubicBezTo>
                <a:cubicBezTo>
                  <a:pt x="872" y="427"/>
                  <a:pt x="864" y="419"/>
                  <a:pt x="855" y="419"/>
                </a:cubicBezTo>
                <a:cubicBezTo>
                  <a:pt x="495" y="419"/>
                  <a:pt x="495" y="419"/>
                  <a:pt x="495" y="419"/>
                </a:cubicBezTo>
                <a:cubicBezTo>
                  <a:pt x="495" y="269"/>
                  <a:pt x="495" y="269"/>
                  <a:pt x="495" y="269"/>
                </a:cubicBezTo>
                <a:cubicBezTo>
                  <a:pt x="495" y="260"/>
                  <a:pt x="487" y="252"/>
                  <a:pt x="478" y="252"/>
                </a:cubicBezTo>
                <a:cubicBezTo>
                  <a:pt x="468" y="252"/>
                  <a:pt x="461" y="260"/>
                  <a:pt x="461" y="269"/>
                </a:cubicBezTo>
                <a:cubicBezTo>
                  <a:pt x="461" y="419"/>
                  <a:pt x="461" y="419"/>
                  <a:pt x="461" y="419"/>
                </a:cubicBezTo>
                <a:cubicBezTo>
                  <a:pt x="101" y="419"/>
                  <a:pt x="101" y="419"/>
                  <a:pt x="101" y="419"/>
                </a:cubicBezTo>
                <a:cubicBezTo>
                  <a:pt x="91" y="419"/>
                  <a:pt x="84" y="427"/>
                  <a:pt x="84" y="436"/>
                </a:cubicBezTo>
                <a:cubicBezTo>
                  <a:pt x="84" y="686"/>
                  <a:pt x="84" y="686"/>
                  <a:pt x="84" y="686"/>
                </a:cubicBezTo>
                <a:cubicBezTo>
                  <a:pt x="84" y="696"/>
                  <a:pt x="91" y="703"/>
                  <a:pt x="101" y="703"/>
                </a:cubicBezTo>
                <a:close/>
                <a:moveTo>
                  <a:pt x="101" y="703"/>
                </a:moveTo>
                <a:cubicBezTo>
                  <a:pt x="101" y="703"/>
                  <a:pt x="101" y="703"/>
                  <a:pt x="101" y="703"/>
                </a:cubicBezTo>
                <a:moveTo>
                  <a:pt x="436" y="201"/>
                </a:moveTo>
                <a:cubicBezTo>
                  <a:pt x="520" y="201"/>
                  <a:pt x="520" y="201"/>
                  <a:pt x="520" y="201"/>
                </a:cubicBezTo>
                <a:cubicBezTo>
                  <a:pt x="552" y="201"/>
                  <a:pt x="578" y="175"/>
                  <a:pt x="578" y="142"/>
                </a:cubicBezTo>
                <a:cubicBezTo>
                  <a:pt x="578" y="59"/>
                  <a:pt x="578" y="59"/>
                  <a:pt x="578" y="59"/>
                </a:cubicBezTo>
                <a:cubicBezTo>
                  <a:pt x="578" y="26"/>
                  <a:pt x="552" y="0"/>
                  <a:pt x="520" y="0"/>
                </a:cubicBezTo>
                <a:cubicBezTo>
                  <a:pt x="436" y="0"/>
                  <a:pt x="436" y="0"/>
                  <a:pt x="436" y="0"/>
                </a:cubicBezTo>
                <a:cubicBezTo>
                  <a:pt x="404" y="0"/>
                  <a:pt x="377" y="26"/>
                  <a:pt x="377" y="59"/>
                </a:cubicBezTo>
                <a:cubicBezTo>
                  <a:pt x="377" y="142"/>
                  <a:pt x="377" y="142"/>
                  <a:pt x="377" y="142"/>
                </a:cubicBezTo>
                <a:cubicBezTo>
                  <a:pt x="377" y="175"/>
                  <a:pt x="404" y="201"/>
                  <a:pt x="436" y="201"/>
                </a:cubicBezTo>
                <a:close/>
                <a:moveTo>
                  <a:pt x="411" y="59"/>
                </a:moveTo>
                <a:cubicBezTo>
                  <a:pt x="411" y="45"/>
                  <a:pt x="422" y="33"/>
                  <a:pt x="436" y="33"/>
                </a:cubicBezTo>
                <a:cubicBezTo>
                  <a:pt x="520" y="33"/>
                  <a:pt x="520" y="33"/>
                  <a:pt x="520" y="33"/>
                </a:cubicBezTo>
                <a:cubicBezTo>
                  <a:pt x="534" y="33"/>
                  <a:pt x="545" y="45"/>
                  <a:pt x="545" y="59"/>
                </a:cubicBezTo>
                <a:cubicBezTo>
                  <a:pt x="545" y="142"/>
                  <a:pt x="545" y="142"/>
                  <a:pt x="545" y="142"/>
                </a:cubicBezTo>
                <a:cubicBezTo>
                  <a:pt x="545" y="156"/>
                  <a:pt x="534" y="167"/>
                  <a:pt x="520" y="167"/>
                </a:cubicBezTo>
                <a:cubicBezTo>
                  <a:pt x="436" y="167"/>
                  <a:pt x="436" y="167"/>
                  <a:pt x="436" y="167"/>
                </a:cubicBezTo>
                <a:cubicBezTo>
                  <a:pt x="422" y="167"/>
                  <a:pt x="411" y="156"/>
                  <a:pt x="411" y="142"/>
                </a:cubicBezTo>
                <a:lnTo>
                  <a:pt x="411" y="59"/>
                </a:lnTo>
                <a:close/>
                <a:moveTo>
                  <a:pt x="411" y="59"/>
                </a:moveTo>
                <a:cubicBezTo>
                  <a:pt x="411" y="59"/>
                  <a:pt x="411" y="59"/>
                  <a:pt x="411" y="59"/>
                </a:cubicBezTo>
                <a:moveTo>
                  <a:pt x="897" y="754"/>
                </a:moveTo>
                <a:cubicBezTo>
                  <a:pt x="813" y="754"/>
                  <a:pt x="813" y="754"/>
                  <a:pt x="813" y="754"/>
                </a:cubicBezTo>
                <a:cubicBezTo>
                  <a:pt x="781" y="754"/>
                  <a:pt x="754" y="781"/>
                  <a:pt x="754" y="813"/>
                </a:cubicBezTo>
                <a:cubicBezTo>
                  <a:pt x="754" y="897"/>
                  <a:pt x="754" y="897"/>
                  <a:pt x="754" y="897"/>
                </a:cubicBezTo>
                <a:cubicBezTo>
                  <a:pt x="754" y="929"/>
                  <a:pt x="781" y="955"/>
                  <a:pt x="813" y="955"/>
                </a:cubicBezTo>
                <a:cubicBezTo>
                  <a:pt x="897" y="955"/>
                  <a:pt x="897" y="955"/>
                  <a:pt x="897" y="955"/>
                </a:cubicBezTo>
                <a:cubicBezTo>
                  <a:pt x="929" y="955"/>
                  <a:pt x="956" y="929"/>
                  <a:pt x="956" y="897"/>
                </a:cubicBezTo>
                <a:cubicBezTo>
                  <a:pt x="956" y="813"/>
                  <a:pt x="956" y="813"/>
                  <a:pt x="956" y="813"/>
                </a:cubicBezTo>
                <a:cubicBezTo>
                  <a:pt x="956" y="781"/>
                  <a:pt x="929" y="754"/>
                  <a:pt x="897" y="754"/>
                </a:cubicBezTo>
                <a:close/>
                <a:moveTo>
                  <a:pt x="922" y="897"/>
                </a:moveTo>
                <a:cubicBezTo>
                  <a:pt x="922" y="911"/>
                  <a:pt x="911" y="922"/>
                  <a:pt x="897" y="922"/>
                </a:cubicBezTo>
                <a:cubicBezTo>
                  <a:pt x="813" y="922"/>
                  <a:pt x="813" y="922"/>
                  <a:pt x="813" y="922"/>
                </a:cubicBezTo>
                <a:cubicBezTo>
                  <a:pt x="799" y="922"/>
                  <a:pt x="788" y="911"/>
                  <a:pt x="788" y="897"/>
                </a:cubicBezTo>
                <a:cubicBezTo>
                  <a:pt x="788" y="813"/>
                  <a:pt x="788" y="813"/>
                  <a:pt x="788" y="813"/>
                </a:cubicBezTo>
                <a:cubicBezTo>
                  <a:pt x="788" y="799"/>
                  <a:pt x="799" y="788"/>
                  <a:pt x="813" y="788"/>
                </a:cubicBezTo>
                <a:cubicBezTo>
                  <a:pt x="897" y="788"/>
                  <a:pt x="897" y="788"/>
                  <a:pt x="897" y="788"/>
                </a:cubicBezTo>
                <a:cubicBezTo>
                  <a:pt x="911" y="788"/>
                  <a:pt x="922" y="799"/>
                  <a:pt x="922" y="813"/>
                </a:cubicBezTo>
                <a:lnTo>
                  <a:pt x="922" y="897"/>
                </a:lnTo>
                <a:close/>
                <a:moveTo>
                  <a:pt x="922" y="897"/>
                </a:moveTo>
                <a:cubicBezTo>
                  <a:pt x="922" y="897"/>
                  <a:pt x="922" y="897"/>
                  <a:pt x="922" y="897"/>
                </a:cubicBezTo>
                <a:moveTo>
                  <a:pt x="520" y="754"/>
                </a:moveTo>
                <a:cubicBezTo>
                  <a:pt x="436" y="754"/>
                  <a:pt x="436" y="754"/>
                  <a:pt x="436" y="754"/>
                </a:cubicBezTo>
                <a:cubicBezTo>
                  <a:pt x="404" y="754"/>
                  <a:pt x="377" y="781"/>
                  <a:pt x="377" y="813"/>
                </a:cubicBezTo>
                <a:cubicBezTo>
                  <a:pt x="377" y="897"/>
                  <a:pt x="377" y="897"/>
                  <a:pt x="377" y="897"/>
                </a:cubicBezTo>
                <a:cubicBezTo>
                  <a:pt x="377" y="929"/>
                  <a:pt x="404" y="955"/>
                  <a:pt x="436" y="955"/>
                </a:cubicBezTo>
                <a:cubicBezTo>
                  <a:pt x="520" y="955"/>
                  <a:pt x="520" y="955"/>
                  <a:pt x="520" y="955"/>
                </a:cubicBezTo>
                <a:cubicBezTo>
                  <a:pt x="552" y="955"/>
                  <a:pt x="578" y="929"/>
                  <a:pt x="578" y="897"/>
                </a:cubicBezTo>
                <a:cubicBezTo>
                  <a:pt x="578" y="813"/>
                  <a:pt x="578" y="813"/>
                  <a:pt x="578" y="813"/>
                </a:cubicBezTo>
                <a:cubicBezTo>
                  <a:pt x="578" y="781"/>
                  <a:pt x="552" y="754"/>
                  <a:pt x="520" y="754"/>
                </a:cubicBezTo>
                <a:close/>
                <a:moveTo>
                  <a:pt x="545" y="897"/>
                </a:moveTo>
                <a:cubicBezTo>
                  <a:pt x="545" y="911"/>
                  <a:pt x="534" y="922"/>
                  <a:pt x="520" y="922"/>
                </a:cubicBezTo>
                <a:cubicBezTo>
                  <a:pt x="436" y="922"/>
                  <a:pt x="436" y="922"/>
                  <a:pt x="436" y="922"/>
                </a:cubicBezTo>
                <a:cubicBezTo>
                  <a:pt x="422" y="922"/>
                  <a:pt x="411" y="911"/>
                  <a:pt x="411" y="897"/>
                </a:cubicBezTo>
                <a:cubicBezTo>
                  <a:pt x="411" y="813"/>
                  <a:pt x="411" y="813"/>
                  <a:pt x="411" y="813"/>
                </a:cubicBezTo>
                <a:cubicBezTo>
                  <a:pt x="411" y="799"/>
                  <a:pt x="422" y="788"/>
                  <a:pt x="436" y="788"/>
                </a:cubicBezTo>
                <a:cubicBezTo>
                  <a:pt x="520" y="788"/>
                  <a:pt x="520" y="788"/>
                  <a:pt x="520" y="788"/>
                </a:cubicBezTo>
                <a:cubicBezTo>
                  <a:pt x="534" y="788"/>
                  <a:pt x="545" y="799"/>
                  <a:pt x="545" y="813"/>
                </a:cubicBezTo>
                <a:lnTo>
                  <a:pt x="545" y="897"/>
                </a:lnTo>
                <a:close/>
                <a:moveTo>
                  <a:pt x="545" y="897"/>
                </a:moveTo>
                <a:cubicBezTo>
                  <a:pt x="545" y="897"/>
                  <a:pt x="545" y="897"/>
                  <a:pt x="545" y="897"/>
                </a:cubicBezTo>
                <a:moveTo>
                  <a:pt x="142" y="754"/>
                </a:moveTo>
                <a:cubicBezTo>
                  <a:pt x="59" y="754"/>
                  <a:pt x="59" y="754"/>
                  <a:pt x="59" y="754"/>
                </a:cubicBezTo>
                <a:cubicBezTo>
                  <a:pt x="26" y="754"/>
                  <a:pt x="0" y="781"/>
                  <a:pt x="0" y="813"/>
                </a:cubicBezTo>
                <a:cubicBezTo>
                  <a:pt x="0" y="897"/>
                  <a:pt x="0" y="897"/>
                  <a:pt x="0" y="897"/>
                </a:cubicBezTo>
                <a:cubicBezTo>
                  <a:pt x="0" y="929"/>
                  <a:pt x="26" y="955"/>
                  <a:pt x="59" y="955"/>
                </a:cubicBezTo>
                <a:cubicBezTo>
                  <a:pt x="142" y="955"/>
                  <a:pt x="142" y="955"/>
                  <a:pt x="142" y="955"/>
                </a:cubicBezTo>
                <a:cubicBezTo>
                  <a:pt x="175" y="955"/>
                  <a:pt x="201" y="929"/>
                  <a:pt x="201" y="897"/>
                </a:cubicBezTo>
                <a:cubicBezTo>
                  <a:pt x="201" y="813"/>
                  <a:pt x="201" y="813"/>
                  <a:pt x="201" y="813"/>
                </a:cubicBezTo>
                <a:cubicBezTo>
                  <a:pt x="201" y="781"/>
                  <a:pt x="175" y="754"/>
                  <a:pt x="142" y="754"/>
                </a:cubicBezTo>
                <a:close/>
                <a:moveTo>
                  <a:pt x="168" y="897"/>
                </a:moveTo>
                <a:cubicBezTo>
                  <a:pt x="168" y="911"/>
                  <a:pt x="156" y="922"/>
                  <a:pt x="142" y="922"/>
                </a:cubicBezTo>
                <a:cubicBezTo>
                  <a:pt x="59" y="922"/>
                  <a:pt x="59" y="922"/>
                  <a:pt x="59" y="922"/>
                </a:cubicBezTo>
                <a:cubicBezTo>
                  <a:pt x="45" y="922"/>
                  <a:pt x="34" y="911"/>
                  <a:pt x="34" y="897"/>
                </a:cubicBezTo>
                <a:cubicBezTo>
                  <a:pt x="34" y="813"/>
                  <a:pt x="34" y="813"/>
                  <a:pt x="34" y="813"/>
                </a:cubicBezTo>
                <a:cubicBezTo>
                  <a:pt x="34" y="799"/>
                  <a:pt x="45" y="788"/>
                  <a:pt x="59" y="788"/>
                </a:cubicBezTo>
                <a:cubicBezTo>
                  <a:pt x="142" y="788"/>
                  <a:pt x="142" y="788"/>
                  <a:pt x="142" y="788"/>
                </a:cubicBezTo>
                <a:cubicBezTo>
                  <a:pt x="156" y="788"/>
                  <a:pt x="168" y="799"/>
                  <a:pt x="168" y="813"/>
                </a:cubicBezTo>
                <a:lnTo>
                  <a:pt x="168" y="897"/>
                </a:lnTo>
                <a:close/>
                <a:moveTo>
                  <a:pt x="168" y="897"/>
                </a:moveTo>
                <a:cubicBezTo>
                  <a:pt x="168" y="897"/>
                  <a:pt x="168" y="897"/>
                  <a:pt x="168" y="8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6" name="Freeform 76"/>
          <p:cNvSpPr>
            <a:spLocks noEditPoints="1"/>
          </p:cNvSpPr>
          <p:nvPr/>
        </p:nvSpPr>
        <p:spPr bwMode="auto">
          <a:xfrm>
            <a:off x="17264063" y="11141077"/>
            <a:ext cx="673100" cy="657226"/>
          </a:xfrm>
          <a:custGeom>
            <a:avLst/>
            <a:gdLst>
              <a:gd name="T0" fmla="*/ 459 w 974"/>
              <a:gd name="T1" fmla="*/ 315 h 955"/>
              <a:gd name="T2" fmla="*/ 131 w 974"/>
              <a:gd name="T3" fmla="*/ 689 h 955"/>
              <a:gd name="T4" fmla="*/ 238 w 974"/>
              <a:gd name="T5" fmla="*/ 824 h 955"/>
              <a:gd name="T6" fmla="*/ 268 w 974"/>
              <a:gd name="T7" fmla="*/ 826 h 955"/>
              <a:gd name="T8" fmla="*/ 642 w 974"/>
              <a:gd name="T9" fmla="*/ 499 h 955"/>
              <a:gd name="T10" fmla="*/ 474 w 974"/>
              <a:gd name="T11" fmla="*/ 321 h 955"/>
              <a:gd name="T12" fmla="*/ 164 w 974"/>
              <a:gd name="T13" fmla="*/ 703 h 955"/>
              <a:gd name="T14" fmla="*/ 603 w 974"/>
              <a:gd name="T15" fmla="*/ 497 h 955"/>
              <a:gd name="T16" fmla="*/ 254 w 974"/>
              <a:gd name="T17" fmla="*/ 793 h 955"/>
              <a:gd name="T18" fmla="*/ 929 w 974"/>
              <a:gd name="T19" fmla="*/ 324 h 955"/>
              <a:gd name="T20" fmla="*/ 738 w 974"/>
              <a:gd name="T21" fmla="*/ 0 h 955"/>
              <a:gd name="T22" fmla="*/ 625 w 974"/>
              <a:gd name="T23" fmla="*/ 32 h 955"/>
              <a:gd name="T24" fmla="*/ 583 w 974"/>
              <a:gd name="T25" fmla="*/ 64 h 955"/>
              <a:gd name="T26" fmla="*/ 738 w 974"/>
              <a:gd name="T27" fmla="*/ 438 h 955"/>
              <a:gd name="T28" fmla="*/ 925 w 974"/>
              <a:gd name="T29" fmla="*/ 332 h 955"/>
              <a:gd name="T30" fmla="*/ 929 w 974"/>
              <a:gd name="T31" fmla="*/ 324 h 955"/>
              <a:gd name="T32" fmla="*/ 908 w 974"/>
              <a:gd name="T33" fmla="*/ 292 h 955"/>
              <a:gd name="T34" fmla="*/ 738 w 974"/>
              <a:gd name="T35" fmla="*/ 34 h 955"/>
              <a:gd name="T36" fmla="*/ 738 w 974"/>
              <a:gd name="T37" fmla="*/ 405 h 955"/>
              <a:gd name="T38" fmla="*/ 607 w 974"/>
              <a:gd name="T39" fmla="*/ 88 h 955"/>
              <a:gd name="T40" fmla="*/ 892 w 974"/>
              <a:gd name="T41" fmla="*/ 323 h 955"/>
              <a:gd name="T42" fmla="*/ 738 w 974"/>
              <a:gd name="T43" fmla="*/ 405 h 955"/>
              <a:gd name="T44" fmla="*/ 738 w 974"/>
              <a:gd name="T45" fmla="*/ 405 h 955"/>
              <a:gd name="T46" fmla="*/ 366 w 974"/>
              <a:gd name="T47" fmla="*/ 567 h 955"/>
              <a:gd name="T48" fmla="*/ 378 w 974"/>
              <a:gd name="T49" fmla="*/ 596 h 955"/>
              <a:gd name="T50" fmla="*/ 462 w 974"/>
              <a:gd name="T51" fmla="*/ 518 h 955"/>
              <a:gd name="T52" fmla="*/ 439 w 974"/>
              <a:gd name="T53" fmla="*/ 494 h 955"/>
              <a:gd name="T54" fmla="*/ 439 w 974"/>
              <a:gd name="T55" fmla="*/ 494 h 955"/>
              <a:gd name="T56" fmla="*/ 79 w 974"/>
              <a:gd name="T57" fmla="*/ 783 h 955"/>
              <a:gd name="T58" fmla="*/ 151 w 974"/>
              <a:gd name="T59" fmla="*/ 879 h 955"/>
              <a:gd name="T60" fmla="*/ 174 w 974"/>
              <a:gd name="T61" fmla="*/ 879 h 955"/>
              <a:gd name="T62" fmla="*/ 103 w 974"/>
              <a:gd name="T63" fmla="*/ 783 h 955"/>
              <a:gd name="T64" fmla="*/ 103 w 974"/>
              <a:gd name="T65" fmla="*/ 783 h 955"/>
              <a:gd name="T66" fmla="*/ 43 w 974"/>
              <a:gd name="T67" fmla="*/ 819 h 955"/>
              <a:gd name="T68" fmla="*/ 67 w 974"/>
              <a:gd name="T69" fmla="*/ 866 h 955"/>
              <a:gd name="T70" fmla="*/ 6 w 974"/>
              <a:gd name="T71" fmla="*/ 951 h 955"/>
              <a:gd name="T72" fmla="*/ 30 w 974"/>
              <a:gd name="T73" fmla="*/ 951 h 955"/>
              <a:gd name="T74" fmla="*/ 115 w 974"/>
              <a:gd name="T75" fmla="*/ 914 h 955"/>
              <a:gd name="T76" fmla="*/ 138 w 974"/>
              <a:gd name="T77" fmla="*/ 914 h 955"/>
              <a:gd name="T78" fmla="*/ 67 w 974"/>
              <a:gd name="T79" fmla="*/ 819 h 955"/>
              <a:gd name="T80" fmla="*/ 67 w 974"/>
              <a:gd name="T81" fmla="*/ 819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74" h="955">
                <a:moveTo>
                  <a:pt x="474" y="321"/>
                </a:moveTo>
                <a:cubicBezTo>
                  <a:pt x="470" y="317"/>
                  <a:pt x="464" y="315"/>
                  <a:pt x="459" y="315"/>
                </a:cubicBezTo>
                <a:cubicBezTo>
                  <a:pt x="454" y="315"/>
                  <a:pt x="446" y="319"/>
                  <a:pt x="442" y="323"/>
                </a:cubicBezTo>
                <a:cubicBezTo>
                  <a:pt x="131" y="689"/>
                  <a:pt x="131" y="689"/>
                  <a:pt x="131" y="689"/>
                </a:cubicBezTo>
                <a:cubicBezTo>
                  <a:pt x="124" y="698"/>
                  <a:pt x="124" y="711"/>
                  <a:pt x="133" y="719"/>
                </a:cubicBezTo>
                <a:cubicBezTo>
                  <a:pt x="238" y="824"/>
                  <a:pt x="238" y="824"/>
                  <a:pt x="238" y="824"/>
                </a:cubicBezTo>
                <a:cubicBezTo>
                  <a:pt x="242" y="828"/>
                  <a:pt x="248" y="831"/>
                  <a:pt x="254" y="831"/>
                </a:cubicBezTo>
                <a:cubicBezTo>
                  <a:pt x="258" y="831"/>
                  <a:pt x="265" y="828"/>
                  <a:pt x="268" y="826"/>
                </a:cubicBezTo>
                <a:cubicBezTo>
                  <a:pt x="634" y="515"/>
                  <a:pt x="634" y="515"/>
                  <a:pt x="634" y="515"/>
                </a:cubicBezTo>
                <a:cubicBezTo>
                  <a:pt x="639" y="511"/>
                  <a:pt x="642" y="505"/>
                  <a:pt x="642" y="499"/>
                </a:cubicBezTo>
                <a:cubicBezTo>
                  <a:pt x="642" y="495"/>
                  <a:pt x="639" y="486"/>
                  <a:pt x="636" y="483"/>
                </a:cubicBezTo>
                <a:lnTo>
                  <a:pt x="474" y="321"/>
                </a:lnTo>
                <a:close/>
                <a:moveTo>
                  <a:pt x="254" y="793"/>
                </a:moveTo>
                <a:cubicBezTo>
                  <a:pt x="164" y="703"/>
                  <a:pt x="164" y="703"/>
                  <a:pt x="164" y="703"/>
                </a:cubicBezTo>
                <a:cubicBezTo>
                  <a:pt x="460" y="354"/>
                  <a:pt x="460" y="354"/>
                  <a:pt x="460" y="354"/>
                </a:cubicBezTo>
                <a:cubicBezTo>
                  <a:pt x="603" y="497"/>
                  <a:pt x="603" y="497"/>
                  <a:pt x="603" y="497"/>
                </a:cubicBezTo>
                <a:lnTo>
                  <a:pt x="254" y="793"/>
                </a:lnTo>
                <a:close/>
                <a:moveTo>
                  <a:pt x="254" y="793"/>
                </a:moveTo>
                <a:cubicBezTo>
                  <a:pt x="254" y="793"/>
                  <a:pt x="254" y="793"/>
                  <a:pt x="254" y="793"/>
                </a:cubicBezTo>
                <a:moveTo>
                  <a:pt x="929" y="324"/>
                </a:moveTo>
                <a:cubicBezTo>
                  <a:pt x="974" y="241"/>
                  <a:pt x="963" y="135"/>
                  <a:pt x="893" y="64"/>
                </a:cubicBezTo>
                <a:cubicBezTo>
                  <a:pt x="851" y="23"/>
                  <a:pt x="796" y="0"/>
                  <a:pt x="738" y="0"/>
                </a:cubicBezTo>
                <a:cubicBezTo>
                  <a:pt x="700" y="0"/>
                  <a:pt x="665" y="10"/>
                  <a:pt x="633" y="28"/>
                </a:cubicBezTo>
                <a:cubicBezTo>
                  <a:pt x="630" y="29"/>
                  <a:pt x="627" y="30"/>
                  <a:pt x="625" y="32"/>
                </a:cubicBezTo>
                <a:cubicBezTo>
                  <a:pt x="625" y="32"/>
                  <a:pt x="625" y="32"/>
                  <a:pt x="625" y="32"/>
                </a:cubicBezTo>
                <a:cubicBezTo>
                  <a:pt x="610" y="41"/>
                  <a:pt x="596" y="52"/>
                  <a:pt x="583" y="64"/>
                </a:cubicBezTo>
                <a:cubicBezTo>
                  <a:pt x="498" y="150"/>
                  <a:pt x="498" y="289"/>
                  <a:pt x="583" y="374"/>
                </a:cubicBezTo>
                <a:cubicBezTo>
                  <a:pt x="624" y="415"/>
                  <a:pt x="679" y="438"/>
                  <a:pt x="738" y="438"/>
                </a:cubicBezTo>
                <a:cubicBezTo>
                  <a:pt x="796" y="438"/>
                  <a:pt x="851" y="415"/>
                  <a:pt x="893" y="374"/>
                </a:cubicBezTo>
                <a:cubicBezTo>
                  <a:pt x="905" y="361"/>
                  <a:pt x="916" y="347"/>
                  <a:pt x="925" y="332"/>
                </a:cubicBezTo>
                <a:cubicBezTo>
                  <a:pt x="925" y="332"/>
                  <a:pt x="925" y="332"/>
                  <a:pt x="925" y="332"/>
                </a:cubicBezTo>
                <a:cubicBezTo>
                  <a:pt x="927" y="330"/>
                  <a:pt x="928" y="327"/>
                  <a:pt x="929" y="324"/>
                </a:cubicBezTo>
                <a:close/>
                <a:moveTo>
                  <a:pt x="869" y="88"/>
                </a:moveTo>
                <a:cubicBezTo>
                  <a:pt x="924" y="143"/>
                  <a:pt x="937" y="224"/>
                  <a:pt x="908" y="292"/>
                </a:cubicBezTo>
                <a:cubicBezTo>
                  <a:pt x="665" y="49"/>
                  <a:pt x="665" y="49"/>
                  <a:pt x="665" y="49"/>
                </a:cubicBezTo>
                <a:cubicBezTo>
                  <a:pt x="688" y="39"/>
                  <a:pt x="712" y="34"/>
                  <a:pt x="738" y="34"/>
                </a:cubicBezTo>
                <a:cubicBezTo>
                  <a:pt x="787" y="34"/>
                  <a:pt x="834" y="53"/>
                  <a:pt x="869" y="88"/>
                </a:cubicBezTo>
                <a:close/>
                <a:moveTo>
                  <a:pt x="738" y="405"/>
                </a:moveTo>
                <a:cubicBezTo>
                  <a:pt x="688" y="405"/>
                  <a:pt x="642" y="385"/>
                  <a:pt x="607" y="350"/>
                </a:cubicBezTo>
                <a:cubicBezTo>
                  <a:pt x="534" y="278"/>
                  <a:pt x="534" y="160"/>
                  <a:pt x="607" y="88"/>
                </a:cubicBezTo>
                <a:cubicBezTo>
                  <a:pt x="615" y="79"/>
                  <a:pt x="624" y="72"/>
                  <a:pt x="634" y="65"/>
                </a:cubicBezTo>
                <a:cubicBezTo>
                  <a:pt x="892" y="323"/>
                  <a:pt x="892" y="323"/>
                  <a:pt x="892" y="323"/>
                </a:cubicBezTo>
                <a:cubicBezTo>
                  <a:pt x="885" y="332"/>
                  <a:pt x="878" y="342"/>
                  <a:pt x="869" y="350"/>
                </a:cubicBezTo>
                <a:cubicBezTo>
                  <a:pt x="834" y="385"/>
                  <a:pt x="787" y="405"/>
                  <a:pt x="738" y="405"/>
                </a:cubicBezTo>
                <a:close/>
                <a:moveTo>
                  <a:pt x="738" y="405"/>
                </a:moveTo>
                <a:cubicBezTo>
                  <a:pt x="738" y="405"/>
                  <a:pt x="738" y="405"/>
                  <a:pt x="738" y="405"/>
                </a:cubicBezTo>
                <a:moveTo>
                  <a:pt x="439" y="494"/>
                </a:moveTo>
                <a:cubicBezTo>
                  <a:pt x="366" y="567"/>
                  <a:pt x="366" y="567"/>
                  <a:pt x="366" y="567"/>
                </a:cubicBezTo>
                <a:cubicBezTo>
                  <a:pt x="359" y="574"/>
                  <a:pt x="359" y="584"/>
                  <a:pt x="366" y="591"/>
                </a:cubicBezTo>
                <a:cubicBezTo>
                  <a:pt x="369" y="594"/>
                  <a:pt x="374" y="596"/>
                  <a:pt x="378" y="596"/>
                </a:cubicBezTo>
                <a:cubicBezTo>
                  <a:pt x="382" y="596"/>
                  <a:pt x="386" y="594"/>
                  <a:pt x="390" y="591"/>
                </a:cubicBezTo>
                <a:cubicBezTo>
                  <a:pt x="462" y="518"/>
                  <a:pt x="462" y="518"/>
                  <a:pt x="462" y="518"/>
                </a:cubicBezTo>
                <a:cubicBezTo>
                  <a:pt x="469" y="512"/>
                  <a:pt x="469" y="501"/>
                  <a:pt x="462" y="494"/>
                </a:cubicBezTo>
                <a:cubicBezTo>
                  <a:pt x="456" y="488"/>
                  <a:pt x="445" y="488"/>
                  <a:pt x="439" y="494"/>
                </a:cubicBezTo>
                <a:close/>
                <a:moveTo>
                  <a:pt x="439" y="494"/>
                </a:moveTo>
                <a:cubicBezTo>
                  <a:pt x="439" y="494"/>
                  <a:pt x="439" y="494"/>
                  <a:pt x="439" y="494"/>
                </a:cubicBezTo>
                <a:moveTo>
                  <a:pt x="103" y="783"/>
                </a:moveTo>
                <a:cubicBezTo>
                  <a:pt x="96" y="777"/>
                  <a:pt x="86" y="777"/>
                  <a:pt x="79" y="783"/>
                </a:cubicBezTo>
                <a:cubicBezTo>
                  <a:pt x="73" y="790"/>
                  <a:pt x="73" y="801"/>
                  <a:pt x="79" y="807"/>
                </a:cubicBezTo>
                <a:cubicBezTo>
                  <a:pt x="151" y="879"/>
                  <a:pt x="151" y="879"/>
                  <a:pt x="151" y="879"/>
                </a:cubicBezTo>
                <a:cubicBezTo>
                  <a:pt x="154" y="882"/>
                  <a:pt x="158" y="883"/>
                  <a:pt x="162" y="883"/>
                </a:cubicBezTo>
                <a:cubicBezTo>
                  <a:pt x="167" y="883"/>
                  <a:pt x="171" y="882"/>
                  <a:pt x="174" y="879"/>
                </a:cubicBezTo>
                <a:cubicBezTo>
                  <a:pt x="181" y="872"/>
                  <a:pt x="181" y="861"/>
                  <a:pt x="174" y="855"/>
                </a:cubicBezTo>
                <a:lnTo>
                  <a:pt x="103" y="783"/>
                </a:lnTo>
                <a:close/>
                <a:moveTo>
                  <a:pt x="103" y="783"/>
                </a:moveTo>
                <a:cubicBezTo>
                  <a:pt x="103" y="783"/>
                  <a:pt x="103" y="783"/>
                  <a:pt x="103" y="783"/>
                </a:cubicBezTo>
                <a:moveTo>
                  <a:pt x="67" y="819"/>
                </a:moveTo>
                <a:cubicBezTo>
                  <a:pt x="60" y="813"/>
                  <a:pt x="50" y="813"/>
                  <a:pt x="43" y="819"/>
                </a:cubicBezTo>
                <a:cubicBezTo>
                  <a:pt x="37" y="826"/>
                  <a:pt x="37" y="837"/>
                  <a:pt x="43" y="843"/>
                </a:cubicBezTo>
                <a:cubicBezTo>
                  <a:pt x="67" y="866"/>
                  <a:pt x="67" y="866"/>
                  <a:pt x="67" y="866"/>
                </a:cubicBezTo>
                <a:cubicBezTo>
                  <a:pt x="6" y="927"/>
                  <a:pt x="6" y="927"/>
                  <a:pt x="6" y="927"/>
                </a:cubicBezTo>
                <a:cubicBezTo>
                  <a:pt x="0" y="933"/>
                  <a:pt x="0" y="944"/>
                  <a:pt x="6" y="951"/>
                </a:cubicBezTo>
                <a:cubicBezTo>
                  <a:pt x="10" y="954"/>
                  <a:pt x="14" y="955"/>
                  <a:pt x="18" y="955"/>
                </a:cubicBezTo>
                <a:cubicBezTo>
                  <a:pt x="23" y="955"/>
                  <a:pt x="27" y="954"/>
                  <a:pt x="30" y="951"/>
                </a:cubicBezTo>
                <a:cubicBezTo>
                  <a:pt x="90" y="890"/>
                  <a:pt x="90" y="890"/>
                  <a:pt x="90" y="890"/>
                </a:cubicBezTo>
                <a:cubicBezTo>
                  <a:pt x="115" y="914"/>
                  <a:pt x="115" y="914"/>
                  <a:pt x="115" y="914"/>
                </a:cubicBezTo>
                <a:cubicBezTo>
                  <a:pt x="118" y="918"/>
                  <a:pt x="122" y="919"/>
                  <a:pt x="126" y="919"/>
                </a:cubicBezTo>
                <a:cubicBezTo>
                  <a:pt x="131" y="919"/>
                  <a:pt x="135" y="918"/>
                  <a:pt x="138" y="914"/>
                </a:cubicBezTo>
                <a:cubicBezTo>
                  <a:pt x="145" y="908"/>
                  <a:pt x="145" y="897"/>
                  <a:pt x="138" y="891"/>
                </a:cubicBezTo>
                <a:lnTo>
                  <a:pt x="67" y="819"/>
                </a:lnTo>
                <a:close/>
                <a:moveTo>
                  <a:pt x="67" y="819"/>
                </a:moveTo>
                <a:cubicBezTo>
                  <a:pt x="67" y="819"/>
                  <a:pt x="67" y="819"/>
                  <a:pt x="67" y="81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7" name="Freeform 77"/>
          <p:cNvSpPr>
            <a:spLocks noEditPoints="1"/>
          </p:cNvSpPr>
          <p:nvPr/>
        </p:nvSpPr>
        <p:spPr bwMode="auto">
          <a:xfrm>
            <a:off x="18965863" y="11141077"/>
            <a:ext cx="342900" cy="657226"/>
          </a:xfrm>
          <a:custGeom>
            <a:avLst/>
            <a:gdLst>
              <a:gd name="T0" fmla="*/ 431 w 496"/>
              <a:gd name="T1" fmla="*/ 0 h 950"/>
              <a:gd name="T2" fmla="*/ 411 w 496"/>
              <a:gd name="T3" fmla="*/ 7 h 950"/>
              <a:gd name="T4" fmla="*/ 162 w 496"/>
              <a:gd name="T5" fmla="*/ 256 h 950"/>
              <a:gd name="T6" fmla="*/ 50 w 496"/>
              <a:gd name="T7" fmla="*/ 256 h 950"/>
              <a:gd name="T8" fmla="*/ 0 w 496"/>
              <a:gd name="T9" fmla="*/ 306 h 950"/>
              <a:gd name="T10" fmla="*/ 0 w 496"/>
              <a:gd name="T11" fmla="*/ 636 h 950"/>
              <a:gd name="T12" fmla="*/ 50 w 496"/>
              <a:gd name="T13" fmla="*/ 686 h 950"/>
              <a:gd name="T14" fmla="*/ 162 w 496"/>
              <a:gd name="T15" fmla="*/ 686 h 950"/>
              <a:gd name="T16" fmla="*/ 411 w 496"/>
              <a:gd name="T17" fmla="*/ 936 h 950"/>
              <a:gd name="T18" fmla="*/ 446 w 496"/>
              <a:gd name="T19" fmla="*/ 950 h 950"/>
              <a:gd name="T20" fmla="*/ 496 w 496"/>
              <a:gd name="T21" fmla="*/ 900 h 950"/>
              <a:gd name="T22" fmla="*/ 496 w 496"/>
              <a:gd name="T23" fmla="*/ 42 h 950"/>
              <a:gd name="T24" fmla="*/ 431 w 496"/>
              <a:gd name="T25" fmla="*/ 0 h 950"/>
              <a:gd name="T26" fmla="*/ 34 w 496"/>
              <a:gd name="T27" fmla="*/ 636 h 950"/>
              <a:gd name="T28" fmla="*/ 34 w 496"/>
              <a:gd name="T29" fmla="*/ 306 h 950"/>
              <a:gd name="T30" fmla="*/ 50 w 496"/>
              <a:gd name="T31" fmla="*/ 290 h 950"/>
              <a:gd name="T32" fmla="*/ 152 w 496"/>
              <a:gd name="T33" fmla="*/ 290 h 950"/>
              <a:gd name="T34" fmla="*/ 152 w 496"/>
              <a:gd name="T35" fmla="*/ 653 h 950"/>
              <a:gd name="T36" fmla="*/ 50 w 496"/>
              <a:gd name="T37" fmla="*/ 653 h 950"/>
              <a:gd name="T38" fmla="*/ 34 w 496"/>
              <a:gd name="T39" fmla="*/ 636 h 950"/>
              <a:gd name="T40" fmla="*/ 444 w 496"/>
              <a:gd name="T41" fmla="*/ 916 h 950"/>
              <a:gd name="T42" fmla="*/ 435 w 496"/>
              <a:gd name="T43" fmla="*/ 912 h 950"/>
              <a:gd name="T44" fmla="*/ 185 w 496"/>
              <a:gd name="T45" fmla="*/ 662 h 950"/>
              <a:gd name="T46" fmla="*/ 185 w 496"/>
              <a:gd name="T47" fmla="*/ 280 h 950"/>
              <a:gd name="T48" fmla="*/ 432 w 496"/>
              <a:gd name="T49" fmla="*/ 33 h 950"/>
              <a:gd name="T50" fmla="*/ 462 w 496"/>
              <a:gd name="T51" fmla="*/ 46 h 950"/>
              <a:gd name="T52" fmla="*/ 463 w 496"/>
              <a:gd name="T53" fmla="*/ 899 h 950"/>
              <a:gd name="T54" fmla="*/ 444 w 496"/>
              <a:gd name="T55" fmla="*/ 916 h 950"/>
              <a:gd name="T56" fmla="*/ 444 w 496"/>
              <a:gd name="T57" fmla="*/ 916 h 950"/>
              <a:gd name="T58" fmla="*/ 444 w 496"/>
              <a:gd name="T59" fmla="*/ 916 h 9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96" h="950">
                <a:moveTo>
                  <a:pt x="431" y="0"/>
                </a:moveTo>
                <a:cubicBezTo>
                  <a:pt x="423" y="0"/>
                  <a:pt x="416" y="2"/>
                  <a:pt x="411" y="7"/>
                </a:cubicBezTo>
                <a:cubicBezTo>
                  <a:pt x="162" y="256"/>
                  <a:pt x="162" y="256"/>
                  <a:pt x="162" y="256"/>
                </a:cubicBezTo>
                <a:cubicBezTo>
                  <a:pt x="50" y="256"/>
                  <a:pt x="50" y="256"/>
                  <a:pt x="50" y="256"/>
                </a:cubicBezTo>
                <a:cubicBezTo>
                  <a:pt x="23" y="256"/>
                  <a:pt x="0" y="279"/>
                  <a:pt x="0" y="306"/>
                </a:cubicBezTo>
                <a:cubicBezTo>
                  <a:pt x="0" y="636"/>
                  <a:pt x="0" y="636"/>
                  <a:pt x="0" y="636"/>
                </a:cubicBezTo>
                <a:cubicBezTo>
                  <a:pt x="0" y="664"/>
                  <a:pt x="23" y="686"/>
                  <a:pt x="50" y="686"/>
                </a:cubicBezTo>
                <a:cubicBezTo>
                  <a:pt x="162" y="686"/>
                  <a:pt x="162" y="686"/>
                  <a:pt x="162" y="686"/>
                </a:cubicBezTo>
                <a:cubicBezTo>
                  <a:pt x="411" y="936"/>
                  <a:pt x="411" y="936"/>
                  <a:pt x="411" y="936"/>
                </a:cubicBezTo>
                <a:cubicBezTo>
                  <a:pt x="420" y="945"/>
                  <a:pt x="433" y="950"/>
                  <a:pt x="446" y="950"/>
                </a:cubicBezTo>
                <a:cubicBezTo>
                  <a:pt x="459" y="950"/>
                  <a:pt x="496" y="924"/>
                  <a:pt x="496" y="900"/>
                </a:cubicBezTo>
                <a:cubicBezTo>
                  <a:pt x="496" y="42"/>
                  <a:pt x="496" y="42"/>
                  <a:pt x="496" y="42"/>
                </a:cubicBezTo>
                <a:cubicBezTo>
                  <a:pt x="496" y="16"/>
                  <a:pt x="451" y="0"/>
                  <a:pt x="431" y="0"/>
                </a:cubicBezTo>
                <a:close/>
                <a:moveTo>
                  <a:pt x="34" y="636"/>
                </a:moveTo>
                <a:cubicBezTo>
                  <a:pt x="34" y="306"/>
                  <a:pt x="34" y="306"/>
                  <a:pt x="34" y="306"/>
                </a:cubicBezTo>
                <a:cubicBezTo>
                  <a:pt x="34" y="297"/>
                  <a:pt x="41" y="290"/>
                  <a:pt x="50" y="290"/>
                </a:cubicBezTo>
                <a:cubicBezTo>
                  <a:pt x="152" y="290"/>
                  <a:pt x="152" y="290"/>
                  <a:pt x="152" y="290"/>
                </a:cubicBezTo>
                <a:cubicBezTo>
                  <a:pt x="152" y="653"/>
                  <a:pt x="152" y="653"/>
                  <a:pt x="152" y="653"/>
                </a:cubicBezTo>
                <a:cubicBezTo>
                  <a:pt x="50" y="653"/>
                  <a:pt x="50" y="653"/>
                  <a:pt x="50" y="653"/>
                </a:cubicBezTo>
                <a:cubicBezTo>
                  <a:pt x="41" y="653"/>
                  <a:pt x="34" y="645"/>
                  <a:pt x="34" y="636"/>
                </a:cubicBezTo>
                <a:close/>
                <a:moveTo>
                  <a:pt x="444" y="916"/>
                </a:moveTo>
                <a:cubicBezTo>
                  <a:pt x="440" y="916"/>
                  <a:pt x="437" y="914"/>
                  <a:pt x="435" y="912"/>
                </a:cubicBezTo>
                <a:cubicBezTo>
                  <a:pt x="185" y="662"/>
                  <a:pt x="185" y="662"/>
                  <a:pt x="185" y="662"/>
                </a:cubicBezTo>
                <a:cubicBezTo>
                  <a:pt x="185" y="280"/>
                  <a:pt x="185" y="280"/>
                  <a:pt x="185" y="280"/>
                </a:cubicBezTo>
                <a:cubicBezTo>
                  <a:pt x="432" y="33"/>
                  <a:pt x="432" y="33"/>
                  <a:pt x="432" y="33"/>
                </a:cubicBezTo>
                <a:cubicBezTo>
                  <a:pt x="442" y="34"/>
                  <a:pt x="457" y="41"/>
                  <a:pt x="462" y="46"/>
                </a:cubicBezTo>
                <a:cubicBezTo>
                  <a:pt x="463" y="899"/>
                  <a:pt x="463" y="899"/>
                  <a:pt x="463" y="899"/>
                </a:cubicBezTo>
                <a:cubicBezTo>
                  <a:pt x="461" y="903"/>
                  <a:pt x="450" y="913"/>
                  <a:pt x="444" y="916"/>
                </a:cubicBezTo>
                <a:close/>
                <a:moveTo>
                  <a:pt x="444" y="916"/>
                </a:moveTo>
                <a:cubicBezTo>
                  <a:pt x="444" y="916"/>
                  <a:pt x="444" y="916"/>
                  <a:pt x="444" y="9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8" name="Freeform 78"/>
          <p:cNvSpPr>
            <a:spLocks noEditPoints="1"/>
          </p:cNvSpPr>
          <p:nvPr/>
        </p:nvSpPr>
        <p:spPr bwMode="auto">
          <a:xfrm>
            <a:off x="21969414" y="11141077"/>
            <a:ext cx="514350" cy="657226"/>
          </a:xfrm>
          <a:custGeom>
            <a:avLst/>
            <a:gdLst>
              <a:gd name="T0" fmla="*/ 431 w 746"/>
              <a:gd name="T1" fmla="*/ 0 h 950"/>
              <a:gd name="T2" fmla="*/ 411 w 746"/>
              <a:gd name="T3" fmla="*/ 7 h 950"/>
              <a:gd name="T4" fmla="*/ 161 w 746"/>
              <a:gd name="T5" fmla="*/ 256 h 950"/>
              <a:gd name="T6" fmla="*/ 50 w 746"/>
              <a:gd name="T7" fmla="*/ 256 h 950"/>
              <a:gd name="T8" fmla="*/ 0 w 746"/>
              <a:gd name="T9" fmla="*/ 306 h 950"/>
              <a:gd name="T10" fmla="*/ 0 w 746"/>
              <a:gd name="T11" fmla="*/ 636 h 950"/>
              <a:gd name="T12" fmla="*/ 50 w 746"/>
              <a:gd name="T13" fmla="*/ 686 h 950"/>
              <a:gd name="T14" fmla="*/ 161 w 746"/>
              <a:gd name="T15" fmla="*/ 686 h 950"/>
              <a:gd name="T16" fmla="*/ 411 w 746"/>
              <a:gd name="T17" fmla="*/ 936 h 950"/>
              <a:gd name="T18" fmla="*/ 446 w 746"/>
              <a:gd name="T19" fmla="*/ 950 h 950"/>
              <a:gd name="T20" fmla="*/ 496 w 746"/>
              <a:gd name="T21" fmla="*/ 900 h 950"/>
              <a:gd name="T22" fmla="*/ 496 w 746"/>
              <a:gd name="T23" fmla="*/ 42 h 950"/>
              <a:gd name="T24" fmla="*/ 431 w 746"/>
              <a:gd name="T25" fmla="*/ 0 h 950"/>
              <a:gd name="T26" fmla="*/ 34 w 746"/>
              <a:gd name="T27" fmla="*/ 636 h 950"/>
              <a:gd name="T28" fmla="*/ 34 w 746"/>
              <a:gd name="T29" fmla="*/ 306 h 950"/>
              <a:gd name="T30" fmla="*/ 50 w 746"/>
              <a:gd name="T31" fmla="*/ 290 h 950"/>
              <a:gd name="T32" fmla="*/ 152 w 746"/>
              <a:gd name="T33" fmla="*/ 290 h 950"/>
              <a:gd name="T34" fmla="*/ 152 w 746"/>
              <a:gd name="T35" fmla="*/ 653 h 950"/>
              <a:gd name="T36" fmla="*/ 50 w 746"/>
              <a:gd name="T37" fmla="*/ 653 h 950"/>
              <a:gd name="T38" fmla="*/ 34 w 746"/>
              <a:gd name="T39" fmla="*/ 636 h 950"/>
              <a:gd name="T40" fmla="*/ 443 w 746"/>
              <a:gd name="T41" fmla="*/ 916 h 950"/>
              <a:gd name="T42" fmla="*/ 435 w 746"/>
              <a:gd name="T43" fmla="*/ 912 h 950"/>
              <a:gd name="T44" fmla="*/ 185 w 746"/>
              <a:gd name="T45" fmla="*/ 662 h 950"/>
              <a:gd name="T46" fmla="*/ 185 w 746"/>
              <a:gd name="T47" fmla="*/ 280 h 950"/>
              <a:gd name="T48" fmla="*/ 432 w 746"/>
              <a:gd name="T49" fmla="*/ 33 h 950"/>
              <a:gd name="T50" fmla="*/ 462 w 746"/>
              <a:gd name="T51" fmla="*/ 46 h 950"/>
              <a:gd name="T52" fmla="*/ 462 w 746"/>
              <a:gd name="T53" fmla="*/ 899 h 950"/>
              <a:gd name="T54" fmla="*/ 443 w 746"/>
              <a:gd name="T55" fmla="*/ 916 h 950"/>
              <a:gd name="T56" fmla="*/ 443 w 746"/>
              <a:gd name="T57" fmla="*/ 916 h 950"/>
              <a:gd name="T58" fmla="*/ 443 w 746"/>
              <a:gd name="T59" fmla="*/ 916 h 950"/>
              <a:gd name="T60" fmla="*/ 647 w 746"/>
              <a:gd name="T61" fmla="*/ 164 h 950"/>
              <a:gd name="T62" fmla="*/ 630 w 746"/>
              <a:gd name="T63" fmla="*/ 180 h 950"/>
              <a:gd name="T64" fmla="*/ 630 w 746"/>
              <a:gd name="T65" fmla="*/ 766 h 950"/>
              <a:gd name="T66" fmla="*/ 647 w 746"/>
              <a:gd name="T67" fmla="*/ 782 h 950"/>
              <a:gd name="T68" fmla="*/ 664 w 746"/>
              <a:gd name="T69" fmla="*/ 766 h 950"/>
              <a:gd name="T70" fmla="*/ 664 w 746"/>
              <a:gd name="T71" fmla="*/ 180 h 950"/>
              <a:gd name="T72" fmla="*/ 647 w 746"/>
              <a:gd name="T73" fmla="*/ 164 h 950"/>
              <a:gd name="T74" fmla="*/ 647 w 746"/>
              <a:gd name="T75" fmla="*/ 164 h 950"/>
              <a:gd name="T76" fmla="*/ 647 w 746"/>
              <a:gd name="T77" fmla="*/ 164 h 950"/>
              <a:gd name="T78" fmla="*/ 729 w 746"/>
              <a:gd name="T79" fmla="*/ 78 h 950"/>
              <a:gd name="T80" fmla="*/ 713 w 746"/>
              <a:gd name="T81" fmla="*/ 95 h 950"/>
              <a:gd name="T82" fmla="*/ 713 w 746"/>
              <a:gd name="T83" fmla="*/ 849 h 950"/>
              <a:gd name="T84" fmla="*/ 729 w 746"/>
              <a:gd name="T85" fmla="*/ 866 h 950"/>
              <a:gd name="T86" fmla="*/ 746 w 746"/>
              <a:gd name="T87" fmla="*/ 849 h 950"/>
              <a:gd name="T88" fmla="*/ 746 w 746"/>
              <a:gd name="T89" fmla="*/ 95 h 950"/>
              <a:gd name="T90" fmla="*/ 729 w 746"/>
              <a:gd name="T91" fmla="*/ 78 h 950"/>
              <a:gd name="T92" fmla="*/ 729 w 746"/>
              <a:gd name="T93" fmla="*/ 78 h 950"/>
              <a:gd name="T94" fmla="*/ 729 w 746"/>
              <a:gd name="T95" fmla="*/ 78 h 950"/>
              <a:gd name="T96" fmla="*/ 562 w 746"/>
              <a:gd name="T97" fmla="*/ 244 h 950"/>
              <a:gd name="T98" fmla="*/ 545 w 746"/>
              <a:gd name="T99" fmla="*/ 260 h 950"/>
              <a:gd name="T100" fmla="*/ 545 w 746"/>
              <a:gd name="T101" fmla="*/ 720 h 950"/>
              <a:gd name="T102" fmla="*/ 562 w 746"/>
              <a:gd name="T103" fmla="*/ 737 h 950"/>
              <a:gd name="T104" fmla="*/ 578 w 746"/>
              <a:gd name="T105" fmla="*/ 720 h 950"/>
              <a:gd name="T106" fmla="*/ 578 w 746"/>
              <a:gd name="T107" fmla="*/ 260 h 950"/>
              <a:gd name="T108" fmla="*/ 562 w 746"/>
              <a:gd name="T109" fmla="*/ 244 h 950"/>
              <a:gd name="T110" fmla="*/ 562 w 746"/>
              <a:gd name="T111" fmla="*/ 244 h 950"/>
              <a:gd name="T112" fmla="*/ 562 w 746"/>
              <a:gd name="T113" fmla="*/ 244 h 9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46" h="950">
                <a:moveTo>
                  <a:pt x="431" y="0"/>
                </a:moveTo>
                <a:cubicBezTo>
                  <a:pt x="422" y="0"/>
                  <a:pt x="416" y="2"/>
                  <a:pt x="411" y="7"/>
                </a:cubicBezTo>
                <a:cubicBezTo>
                  <a:pt x="161" y="256"/>
                  <a:pt x="161" y="256"/>
                  <a:pt x="161" y="256"/>
                </a:cubicBezTo>
                <a:cubicBezTo>
                  <a:pt x="50" y="256"/>
                  <a:pt x="50" y="256"/>
                  <a:pt x="50" y="256"/>
                </a:cubicBezTo>
                <a:cubicBezTo>
                  <a:pt x="22" y="256"/>
                  <a:pt x="0" y="279"/>
                  <a:pt x="0" y="306"/>
                </a:cubicBezTo>
                <a:cubicBezTo>
                  <a:pt x="0" y="636"/>
                  <a:pt x="0" y="636"/>
                  <a:pt x="0" y="636"/>
                </a:cubicBezTo>
                <a:cubicBezTo>
                  <a:pt x="0" y="664"/>
                  <a:pt x="22" y="686"/>
                  <a:pt x="50" y="686"/>
                </a:cubicBezTo>
                <a:cubicBezTo>
                  <a:pt x="161" y="686"/>
                  <a:pt x="161" y="686"/>
                  <a:pt x="161" y="686"/>
                </a:cubicBezTo>
                <a:cubicBezTo>
                  <a:pt x="411" y="936"/>
                  <a:pt x="411" y="936"/>
                  <a:pt x="411" y="936"/>
                </a:cubicBezTo>
                <a:cubicBezTo>
                  <a:pt x="420" y="945"/>
                  <a:pt x="433" y="950"/>
                  <a:pt x="446" y="950"/>
                </a:cubicBezTo>
                <a:cubicBezTo>
                  <a:pt x="458" y="950"/>
                  <a:pt x="496" y="924"/>
                  <a:pt x="496" y="900"/>
                </a:cubicBezTo>
                <a:cubicBezTo>
                  <a:pt x="496" y="42"/>
                  <a:pt x="496" y="42"/>
                  <a:pt x="496" y="42"/>
                </a:cubicBezTo>
                <a:cubicBezTo>
                  <a:pt x="496" y="16"/>
                  <a:pt x="450" y="0"/>
                  <a:pt x="431" y="0"/>
                </a:cubicBezTo>
                <a:close/>
                <a:moveTo>
                  <a:pt x="34" y="636"/>
                </a:moveTo>
                <a:cubicBezTo>
                  <a:pt x="34" y="306"/>
                  <a:pt x="34" y="306"/>
                  <a:pt x="34" y="306"/>
                </a:cubicBezTo>
                <a:cubicBezTo>
                  <a:pt x="34" y="297"/>
                  <a:pt x="41" y="290"/>
                  <a:pt x="50" y="290"/>
                </a:cubicBezTo>
                <a:cubicBezTo>
                  <a:pt x="152" y="290"/>
                  <a:pt x="152" y="290"/>
                  <a:pt x="152" y="290"/>
                </a:cubicBezTo>
                <a:cubicBezTo>
                  <a:pt x="152" y="653"/>
                  <a:pt x="152" y="653"/>
                  <a:pt x="152" y="653"/>
                </a:cubicBezTo>
                <a:cubicBezTo>
                  <a:pt x="50" y="653"/>
                  <a:pt x="50" y="653"/>
                  <a:pt x="50" y="653"/>
                </a:cubicBezTo>
                <a:cubicBezTo>
                  <a:pt x="41" y="653"/>
                  <a:pt x="34" y="645"/>
                  <a:pt x="34" y="636"/>
                </a:cubicBezTo>
                <a:close/>
                <a:moveTo>
                  <a:pt x="443" y="916"/>
                </a:moveTo>
                <a:cubicBezTo>
                  <a:pt x="440" y="916"/>
                  <a:pt x="437" y="914"/>
                  <a:pt x="435" y="912"/>
                </a:cubicBezTo>
                <a:cubicBezTo>
                  <a:pt x="185" y="662"/>
                  <a:pt x="185" y="662"/>
                  <a:pt x="185" y="662"/>
                </a:cubicBezTo>
                <a:cubicBezTo>
                  <a:pt x="185" y="280"/>
                  <a:pt x="185" y="280"/>
                  <a:pt x="185" y="280"/>
                </a:cubicBezTo>
                <a:cubicBezTo>
                  <a:pt x="432" y="33"/>
                  <a:pt x="432" y="33"/>
                  <a:pt x="432" y="33"/>
                </a:cubicBezTo>
                <a:cubicBezTo>
                  <a:pt x="441" y="34"/>
                  <a:pt x="457" y="41"/>
                  <a:pt x="462" y="46"/>
                </a:cubicBezTo>
                <a:cubicBezTo>
                  <a:pt x="462" y="899"/>
                  <a:pt x="462" y="899"/>
                  <a:pt x="462" y="899"/>
                </a:cubicBezTo>
                <a:cubicBezTo>
                  <a:pt x="461" y="903"/>
                  <a:pt x="449" y="913"/>
                  <a:pt x="443" y="916"/>
                </a:cubicBezTo>
                <a:close/>
                <a:moveTo>
                  <a:pt x="443" y="916"/>
                </a:moveTo>
                <a:cubicBezTo>
                  <a:pt x="443" y="916"/>
                  <a:pt x="443" y="916"/>
                  <a:pt x="443" y="916"/>
                </a:cubicBezTo>
                <a:moveTo>
                  <a:pt x="647" y="164"/>
                </a:moveTo>
                <a:cubicBezTo>
                  <a:pt x="638" y="164"/>
                  <a:pt x="630" y="171"/>
                  <a:pt x="630" y="180"/>
                </a:cubicBezTo>
                <a:cubicBezTo>
                  <a:pt x="630" y="766"/>
                  <a:pt x="630" y="766"/>
                  <a:pt x="630" y="766"/>
                </a:cubicBezTo>
                <a:cubicBezTo>
                  <a:pt x="630" y="775"/>
                  <a:pt x="638" y="782"/>
                  <a:pt x="647" y="782"/>
                </a:cubicBezTo>
                <a:cubicBezTo>
                  <a:pt x="656" y="782"/>
                  <a:pt x="664" y="775"/>
                  <a:pt x="664" y="766"/>
                </a:cubicBezTo>
                <a:cubicBezTo>
                  <a:pt x="664" y="180"/>
                  <a:pt x="664" y="180"/>
                  <a:pt x="664" y="180"/>
                </a:cubicBezTo>
                <a:cubicBezTo>
                  <a:pt x="664" y="171"/>
                  <a:pt x="657" y="164"/>
                  <a:pt x="647" y="164"/>
                </a:cubicBezTo>
                <a:close/>
                <a:moveTo>
                  <a:pt x="647" y="164"/>
                </a:moveTo>
                <a:cubicBezTo>
                  <a:pt x="647" y="164"/>
                  <a:pt x="647" y="164"/>
                  <a:pt x="647" y="164"/>
                </a:cubicBezTo>
                <a:moveTo>
                  <a:pt x="729" y="78"/>
                </a:moveTo>
                <a:cubicBezTo>
                  <a:pt x="720" y="78"/>
                  <a:pt x="713" y="86"/>
                  <a:pt x="713" y="95"/>
                </a:cubicBezTo>
                <a:cubicBezTo>
                  <a:pt x="713" y="849"/>
                  <a:pt x="713" y="849"/>
                  <a:pt x="713" y="849"/>
                </a:cubicBezTo>
                <a:cubicBezTo>
                  <a:pt x="713" y="859"/>
                  <a:pt x="720" y="866"/>
                  <a:pt x="729" y="866"/>
                </a:cubicBezTo>
                <a:cubicBezTo>
                  <a:pt x="739" y="866"/>
                  <a:pt x="746" y="859"/>
                  <a:pt x="746" y="849"/>
                </a:cubicBezTo>
                <a:cubicBezTo>
                  <a:pt x="746" y="95"/>
                  <a:pt x="746" y="95"/>
                  <a:pt x="746" y="95"/>
                </a:cubicBezTo>
                <a:cubicBezTo>
                  <a:pt x="746" y="86"/>
                  <a:pt x="739" y="78"/>
                  <a:pt x="729" y="78"/>
                </a:cubicBezTo>
                <a:close/>
                <a:moveTo>
                  <a:pt x="729" y="78"/>
                </a:moveTo>
                <a:cubicBezTo>
                  <a:pt x="729" y="78"/>
                  <a:pt x="729" y="78"/>
                  <a:pt x="729" y="78"/>
                </a:cubicBezTo>
                <a:moveTo>
                  <a:pt x="562" y="244"/>
                </a:moveTo>
                <a:cubicBezTo>
                  <a:pt x="552" y="244"/>
                  <a:pt x="545" y="251"/>
                  <a:pt x="545" y="260"/>
                </a:cubicBezTo>
                <a:cubicBezTo>
                  <a:pt x="545" y="720"/>
                  <a:pt x="545" y="720"/>
                  <a:pt x="545" y="720"/>
                </a:cubicBezTo>
                <a:cubicBezTo>
                  <a:pt x="545" y="729"/>
                  <a:pt x="552" y="737"/>
                  <a:pt x="562" y="737"/>
                </a:cubicBezTo>
                <a:cubicBezTo>
                  <a:pt x="571" y="737"/>
                  <a:pt x="578" y="729"/>
                  <a:pt x="578" y="720"/>
                </a:cubicBezTo>
                <a:cubicBezTo>
                  <a:pt x="578" y="260"/>
                  <a:pt x="578" y="260"/>
                  <a:pt x="578" y="260"/>
                </a:cubicBezTo>
                <a:cubicBezTo>
                  <a:pt x="578" y="251"/>
                  <a:pt x="571" y="244"/>
                  <a:pt x="562" y="244"/>
                </a:cubicBezTo>
                <a:close/>
                <a:moveTo>
                  <a:pt x="562" y="244"/>
                </a:moveTo>
                <a:cubicBezTo>
                  <a:pt x="562" y="244"/>
                  <a:pt x="562" y="244"/>
                  <a:pt x="562" y="2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9" name="Freeform 79"/>
          <p:cNvSpPr>
            <a:spLocks noEditPoints="1"/>
          </p:cNvSpPr>
          <p:nvPr/>
        </p:nvSpPr>
        <p:spPr bwMode="auto">
          <a:xfrm>
            <a:off x="20483514" y="11141077"/>
            <a:ext cx="400050" cy="657226"/>
          </a:xfrm>
          <a:custGeom>
            <a:avLst/>
            <a:gdLst>
              <a:gd name="T0" fmla="*/ 432 w 579"/>
              <a:gd name="T1" fmla="*/ 0 h 950"/>
              <a:gd name="T2" fmla="*/ 411 w 579"/>
              <a:gd name="T3" fmla="*/ 7 h 950"/>
              <a:gd name="T4" fmla="*/ 162 w 579"/>
              <a:gd name="T5" fmla="*/ 256 h 950"/>
              <a:gd name="T6" fmla="*/ 50 w 579"/>
              <a:gd name="T7" fmla="*/ 256 h 950"/>
              <a:gd name="T8" fmla="*/ 0 w 579"/>
              <a:gd name="T9" fmla="*/ 306 h 950"/>
              <a:gd name="T10" fmla="*/ 0 w 579"/>
              <a:gd name="T11" fmla="*/ 636 h 950"/>
              <a:gd name="T12" fmla="*/ 50 w 579"/>
              <a:gd name="T13" fmla="*/ 686 h 950"/>
              <a:gd name="T14" fmla="*/ 162 w 579"/>
              <a:gd name="T15" fmla="*/ 686 h 950"/>
              <a:gd name="T16" fmla="*/ 411 w 579"/>
              <a:gd name="T17" fmla="*/ 936 h 950"/>
              <a:gd name="T18" fmla="*/ 446 w 579"/>
              <a:gd name="T19" fmla="*/ 950 h 950"/>
              <a:gd name="T20" fmla="*/ 496 w 579"/>
              <a:gd name="T21" fmla="*/ 900 h 950"/>
              <a:gd name="T22" fmla="*/ 496 w 579"/>
              <a:gd name="T23" fmla="*/ 42 h 950"/>
              <a:gd name="T24" fmla="*/ 432 w 579"/>
              <a:gd name="T25" fmla="*/ 0 h 950"/>
              <a:gd name="T26" fmla="*/ 34 w 579"/>
              <a:gd name="T27" fmla="*/ 636 h 950"/>
              <a:gd name="T28" fmla="*/ 34 w 579"/>
              <a:gd name="T29" fmla="*/ 306 h 950"/>
              <a:gd name="T30" fmla="*/ 50 w 579"/>
              <a:gd name="T31" fmla="*/ 290 h 950"/>
              <a:gd name="T32" fmla="*/ 152 w 579"/>
              <a:gd name="T33" fmla="*/ 290 h 950"/>
              <a:gd name="T34" fmla="*/ 152 w 579"/>
              <a:gd name="T35" fmla="*/ 653 h 950"/>
              <a:gd name="T36" fmla="*/ 50 w 579"/>
              <a:gd name="T37" fmla="*/ 653 h 950"/>
              <a:gd name="T38" fmla="*/ 34 w 579"/>
              <a:gd name="T39" fmla="*/ 636 h 950"/>
              <a:gd name="T40" fmla="*/ 444 w 579"/>
              <a:gd name="T41" fmla="*/ 916 h 950"/>
              <a:gd name="T42" fmla="*/ 435 w 579"/>
              <a:gd name="T43" fmla="*/ 912 h 950"/>
              <a:gd name="T44" fmla="*/ 185 w 579"/>
              <a:gd name="T45" fmla="*/ 662 h 950"/>
              <a:gd name="T46" fmla="*/ 185 w 579"/>
              <a:gd name="T47" fmla="*/ 280 h 950"/>
              <a:gd name="T48" fmla="*/ 432 w 579"/>
              <a:gd name="T49" fmla="*/ 33 h 950"/>
              <a:gd name="T50" fmla="*/ 463 w 579"/>
              <a:gd name="T51" fmla="*/ 46 h 950"/>
              <a:gd name="T52" fmla="*/ 463 w 579"/>
              <a:gd name="T53" fmla="*/ 899 h 950"/>
              <a:gd name="T54" fmla="*/ 444 w 579"/>
              <a:gd name="T55" fmla="*/ 916 h 950"/>
              <a:gd name="T56" fmla="*/ 444 w 579"/>
              <a:gd name="T57" fmla="*/ 916 h 950"/>
              <a:gd name="T58" fmla="*/ 444 w 579"/>
              <a:gd name="T59" fmla="*/ 916 h 950"/>
              <a:gd name="T60" fmla="*/ 562 w 579"/>
              <a:gd name="T61" fmla="*/ 244 h 950"/>
              <a:gd name="T62" fmla="*/ 545 w 579"/>
              <a:gd name="T63" fmla="*/ 260 h 950"/>
              <a:gd name="T64" fmla="*/ 545 w 579"/>
              <a:gd name="T65" fmla="*/ 720 h 950"/>
              <a:gd name="T66" fmla="*/ 562 w 579"/>
              <a:gd name="T67" fmla="*/ 737 h 950"/>
              <a:gd name="T68" fmla="*/ 579 w 579"/>
              <a:gd name="T69" fmla="*/ 720 h 950"/>
              <a:gd name="T70" fmla="*/ 579 w 579"/>
              <a:gd name="T71" fmla="*/ 260 h 950"/>
              <a:gd name="T72" fmla="*/ 562 w 579"/>
              <a:gd name="T73" fmla="*/ 244 h 950"/>
              <a:gd name="T74" fmla="*/ 562 w 579"/>
              <a:gd name="T75" fmla="*/ 244 h 950"/>
              <a:gd name="T76" fmla="*/ 562 w 579"/>
              <a:gd name="T77" fmla="*/ 244 h 9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79" h="950">
                <a:moveTo>
                  <a:pt x="432" y="0"/>
                </a:moveTo>
                <a:cubicBezTo>
                  <a:pt x="423" y="0"/>
                  <a:pt x="416" y="2"/>
                  <a:pt x="411" y="7"/>
                </a:cubicBezTo>
                <a:cubicBezTo>
                  <a:pt x="162" y="256"/>
                  <a:pt x="162" y="256"/>
                  <a:pt x="162" y="256"/>
                </a:cubicBezTo>
                <a:cubicBezTo>
                  <a:pt x="50" y="256"/>
                  <a:pt x="50" y="256"/>
                  <a:pt x="50" y="256"/>
                </a:cubicBezTo>
                <a:cubicBezTo>
                  <a:pt x="23" y="256"/>
                  <a:pt x="0" y="279"/>
                  <a:pt x="0" y="306"/>
                </a:cubicBezTo>
                <a:cubicBezTo>
                  <a:pt x="0" y="636"/>
                  <a:pt x="0" y="636"/>
                  <a:pt x="0" y="636"/>
                </a:cubicBezTo>
                <a:cubicBezTo>
                  <a:pt x="0" y="664"/>
                  <a:pt x="23" y="686"/>
                  <a:pt x="50" y="686"/>
                </a:cubicBezTo>
                <a:cubicBezTo>
                  <a:pt x="162" y="686"/>
                  <a:pt x="162" y="686"/>
                  <a:pt x="162" y="686"/>
                </a:cubicBezTo>
                <a:cubicBezTo>
                  <a:pt x="411" y="936"/>
                  <a:pt x="411" y="936"/>
                  <a:pt x="411" y="936"/>
                </a:cubicBezTo>
                <a:cubicBezTo>
                  <a:pt x="420" y="945"/>
                  <a:pt x="433" y="950"/>
                  <a:pt x="446" y="950"/>
                </a:cubicBezTo>
                <a:cubicBezTo>
                  <a:pt x="459" y="950"/>
                  <a:pt x="496" y="924"/>
                  <a:pt x="496" y="900"/>
                </a:cubicBezTo>
                <a:cubicBezTo>
                  <a:pt x="496" y="42"/>
                  <a:pt x="496" y="42"/>
                  <a:pt x="496" y="42"/>
                </a:cubicBezTo>
                <a:cubicBezTo>
                  <a:pt x="496" y="16"/>
                  <a:pt x="451" y="0"/>
                  <a:pt x="432" y="0"/>
                </a:cubicBezTo>
                <a:close/>
                <a:moveTo>
                  <a:pt x="34" y="636"/>
                </a:moveTo>
                <a:cubicBezTo>
                  <a:pt x="34" y="306"/>
                  <a:pt x="34" y="306"/>
                  <a:pt x="34" y="306"/>
                </a:cubicBezTo>
                <a:cubicBezTo>
                  <a:pt x="34" y="297"/>
                  <a:pt x="41" y="290"/>
                  <a:pt x="50" y="290"/>
                </a:cubicBezTo>
                <a:cubicBezTo>
                  <a:pt x="152" y="290"/>
                  <a:pt x="152" y="290"/>
                  <a:pt x="152" y="290"/>
                </a:cubicBezTo>
                <a:cubicBezTo>
                  <a:pt x="152" y="653"/>
                  <a:pt x="152" y="653"/>
                  <a:pt x="152" y="653"/>
                </a:cubicBezTo>
                <a:cubicBezTo>
                  <a:pt x="50" y="653"/>
                  <a:pt x="50" y="653"/>
                  <a:pt x="50" y="653"/>
                </a:cubicBezTo>
                <a:cubicBezTo>
                  <a:pt x="41" y="653"/>
                  <a:pt x="34" y="645"/>
                  <a:pt x="34" y="636"/>
                </a:cubicBezTo>
                <a:close/>
                <a:moveTo>
                  <a:pt x="444" y="916"/>
                </a:moveTo>
                <a:cubicBezTo>
                  <a:pt x="440" y="916"/>
                  <a:pt x="437" y="914"/>
                  <a:pt x="435" y="912"/>
                </a:cubicBezTo>
                <a:cubicBezTo>
                  <a:pt x="185" y="662"/>
                  <a:pt x="185" y="662"/>
                  <a:pt x="185" y="662"/>
                </a:cubicBezTo>
                <a:cubicBezTo>
                  <a:pt x="185" y="280"/>
                  <a:pt x="185" y="280"/>
                  <a:pt x="185" y="280"/>
                </a:cubicBezTo>
                <a:cubicBezTo>
                  <a:pt x="432" y="33"/>
                  <a:pt x="432" y="33"/>
                  <a:pt x="432" y="33"/>
                </a:cubicBezTo>
                <a:cubicBezTo>
                  <a:pt x="442" y="34"/>
                  <a:pt x="457" y="41"/>
                  <a:pt x="463" y="46"/>
                </a:cubicBezTo>
                <a:cubicBezTo>
                  <a:pt x="463" y="899"/>
                  <a:pt x="463" y="899"/>
                  <a:pt x="463" y="899"/>
                </a:cubicBezTo>
                <a:cubicBezTo>
                  <a:pt x="461" y="903"/>
                  <a:pt x="450" y="913"/>
                  <a:pt x="444" y="916"/>
                </a:cubicBezTo>
                <a:close/>
                <a:moveTo>
                  <a:pt x="444" y="916"/>
                </a:moveTo>
                <a:cubicBezTo>
                  <a:pt x="444" y="916"/>
                  <a:pt x="444" y="916"/>
                  <a:pt x="444" y="916"/>
                </a:cubicBezTo>
                <a:moveTo>
                  <a:pt x="562" y="244"/>
                </a:moveTo>
                <a:cubicBezTo>
                  <a:pt x="553" y="244"/>
                  <a:pt x="545" y="251"/>
                  <a:pt x="545" y="260"/>
                </a:cubicBezTo>
                <a:cubicBezTo>
                  <a:pt x="545" y="720"/>
                  <a:pt x="545" y="720"/>
                  <a:pt x="545" y="720"/>
                </a:cubicBezTo>
                <a:cubicBezTo>
                  <a:pt x="545" y="729"/>
                  <a:pt x="553" y="737"/>
                  <a:pt x="562" y="737"/>
                </a:cubicBezTo>
                <a:cubicBezTo>
                  <a:pt x="571" y="737"/>
                  <a:pt x="579" y="729"/>
                  <a:pt x="579" y="720"/>
                </a:cubicBezTo>
                <a:cubicBezTo>
                  <a:pt x="579" y="260"/>
                  <a:pt x="579" y="260"/>
                  <a:pt x="579" y="260"/>
                </a:cubicBezTo>
                <a:cubicBezTo>
                  <a:pt x="579" y="251"/>
                  <a:pt x="571" y="244"/>
                  <a:pt x="562" y="244"/>
                </a:cubicBezTo>
                <a:close/>
                <a:moveTo>
                  <a:pt x="562" y="244"/>
                </a:moveTo>
                <a:cubicBezTo>
                  <a:pt x="562" y="244"/>
                  <a:pt x="562" y="244"/>
                  <a:pt x="562" y="2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0" name="Freeform 80"/>
          <p:cNvSpPr>
            <a:spLocks noEditPoints="1"/>
          </p:cNvSpPr>
          <p:nvPr/>
        </p:nvSpPr>
        <p:spPr bwMode="auto">
          <a:xfrm>
            <a:off x="6459537" y="2057403"/>
            <a:ext cx="663576" cy="403226"/>
          </a:xfrm>
          <a:custGeom>
            <a:avLst/>
            <a:gdLst>
              <a:gd name="T0" fmla="*/ 0 w 962"/>
              <a:gd name="T1" fmla="*/ 410 h 585"/>
              <a:gd name="T2" fmla="*/ 346 w 962"/>
              <a:gd name="T3" fmla="*/ 410 h 585"/>
              <a:gd name="T4" fmla="*/ 173 w 962"/>
              <a:gd name="T5" fmla="*/ 542 h 585"/>
              <a:gd name="T6" fmla="*/ 173 w 962"/>
              <a:gd name="T7" fmla="*/ 279 h 585"/>
              <a:gd name="T8" fmla="*/ 173 w 962"/>
              <a:gd name="T9" fmla="*/ 542 h 585"/>
              <a:gd name="T10" fmla="*/ 173 w 962"/>
              <a:gd name="T11" fmla="*/ 542 h 585"/>
              <a:gd name="T12" fmla="*/ 615 w 962"/>
              <a:gd name="T13" fmla="*/ 411 h 585"/>
              <a:gd name="T14" fmla="*/ 962 w 962"/>
              <a:gd name="T15" fmla="*/ 411 h 585"/>
              <a:gd name="T16" fmla="*/ 789 w 962"/>
              <a:gd name="T17" fmla="*/ 543 h 585"/>
              <a:gd name="T18" fmla="*/ 789 w 962"/>
              <a:gd name="T19" fmla="*/ 279 h 585"/>
              <a:gd name="T20" fmla="*/ 789 w 962"/>
              <a:gd name="T21" fmla="*/ 543 h 585"/>
              <a:gd name="T22" fmla="*/ 789 w 962"/>
              <a:gd name="T23" fmla="*/ 543 h 585"/>
              <a:gd name="T24" fmla="*/ 754 w 962"/>
              <a:gd name="T25" fmla="*/ 194 h 585"/>
              <a:gd name="T26" fmla="*/ 758 w 962"/>
              <a:gd name="T27" fmla="*/ 192 h 585"/>
              <a:gd name="T28" fmla="*/ 763 w 962"/>
              <a:gd name="T29" fmla="*/ 186 h 585"/>
              <a:gd name="T30" fmla="*/ 766 w 962"/>
              <a:gd name="T31" fmla="*/ 178 h 585"/>
              <a:gd name="T32" fmla="*/ 765 w 962"/>
              <a:gd name="T33" fmla="*/ 170 h 585"/>
              <a:gd name="T34" fmla="*/ 764 w 962"/>
              <a:gd name="T35" fmla="*/ 166 h 585"/>
              <a:gd name="T36" fmla="*/ 727 w 962"/>
              <a:gd name="T37" fmla="*/ 95 h 585"/>
              <a:gd name="T38" fmla="*/ 798 w 962"/>
              <a:gd name="T39" fmla="*/ 7 h 585"/>
              <a:gd name="T40" fmla="*/ 779 w 962"/>
              <a:gd name="T41" fmla="*/ 0 h 585"/>
              <a:gd name="T42" fmla="*/ 626 w 962"/>
              <a:gd name="T43" fmla="*/ 21 h 585"/>
              <a:gd name="T44" fmla="*/ 725 w 962"/>
              <a:gd name="T45" fmla="*/ 42 h 585"/>
              <a:gd name="T46" fmla="*/ 682 w 962"/>
              <a:gd name="T47" fmla="*/ 100 h 585"/>
              <a:gd name="T48" fmla="*/ 387 w 962"/>
              <a:gd name="T49" fmla="*/ 310 h 585"/>
              <a:gd name="T50" fmla="*/ 443 w 962"/>
              <a:gd name="T51" fmla="*/ 144 h 585"/>
              <a:gd name="T52" fmla="*/ 443 w 962"/>
              <a:gd name="T53" fmla="*/ 102 h 585"/>
              <a:gd name="T54" fmla="*/ 269 w 962"/>
              <a:gd name="T55" fmla="*/ 123 h 585"/>
              <a:gd name="T56" fmla="*/ 345 w 962"/>
              <a:gd name="T57" fmla="*/ 144 h 585"/>
              <a:gd name="T58" fmla="*/ 386 w 962"/>
              <a:gd name="T59" fmla="*/ 354 h 585"/>
              <a:gd name="T60" fmla="*/ 754 w 962"/>
              <a:gd name="T61" fmla="*/ 194 h 585"/>
              <a:gd name="T62" fmla="*/ 556 w 962"/>
              <a:gd name="T63" fmla="*/ 409 h 585"/>
              <a:gd name="T64" fmla="*/ 385 w 962"/>
              <a:gd name="T65" fmla="*/ 430 h 585"/>
              <a:gd name="T66" fmla="*/ 556 w 962"/>
              <a:gd name="T67" fmla="*/ 451 h 585"/>
              <a:gd name="T68" fmla="*/ 556 w 962"/>
              <a:gd name="T69" fmla="*/ 409 h 585"/>
              <a:gd name="T70" fmla="*/ 556 w 962"/>
              <a:gd name="T71" fmla="*/ 409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2" h="585">
                <a:moveTo>
                  <a:pt x="173" y="237"/>
                </a:moveTo>
                <a:cubicBezTo>
                  <a:pt x="77" y="237"/>
                  <a:pt x="0" y="315"/>
                  <a:pt x="0" y="410"/>
                </a:cubicBezTo>
                <a:cubicBezTo>
                  <a:pt x="0" y="506"/>
                  <a:pt x="77" y="584"/>
                  <a:pt x="173" y="584"/>
                </a:cubicBezTo>
                <a:cubicBezTo>
                  <a:pt x="269" y="584"/>
                  <a:pt x="346" y="506"/>
                  <a:pt x="346" y="410"/>
                </a:cubicBezTo>
                <a:cubicBezTo>
                  <a:pt x="346" y="315"/>
                  <a:pt x="269" y="237"/>
                  <a:pt x="173" y="237"/>
                </a:cubicBezTo>
                <a:close/>
                <a:moveTo>
                  <a:pt x="173" y="542"/>
                </a:moveTo>
                <a:cubicBezTo>
                  <a:pt x="100" y="542"/>
                  <a:pt x="42" y="483"/>
                  <a:pt x="42" y="410"/>
                </a:cubicBezTo>
                <a:cubicBezTo>
                  <a:pt x="42" y="338"/>
                  <a:pt x="100" y="279"/>
                  <a:pt x="173" y="279"/>
                </a:cubicBezTo>
                <a:cubicBezTo>
                  <a:pt x="246" y="279"/>
                  <a:pt x="305" y="338"/>
                  <a:pt x="305" y="410"/>
                </a:cubicBezTo>
                <a:cubicBezTo>
                  <a:pt x="305" y="483"/>
                  <a:pt x="246" y="542"/>
                  <a:pt x="173" y="542"/>
                </a:cubicBezTo>
                <a:close/>
                <a:moveTo>
                  <a:pt x="173" y="542"/>
                </a:moveTo>
                <a:cubicBezTo>
                  <a:pt x="173" y="542"/>
                  <a:pt x="173" y="542"/>
                  <a:pt x="173" y="542"/>
                </a:cubicBezTo>
                <a:moveTo>
                  <a:pt x="789" y="237"/>
                </a:moveTo>
                <a:cubicBezTo>
                  <a:pt x="693" y="237"/>
                  <a:pt x="615" y="315"/>
                  <a:pt x="615" y="411"/>
                </a:cubicBezTo>
                <a:cubicBezTo>
                  <a:pt x="615" y="507"/>
                  <a:pt x="693" y="585"/>
                  <a:pt x="789" y="585"/>
                </a:cubicBezTo>
                <a:cubicBezTo>
                  <a:pt x="884" y="585"/>
                  <a:pt x="962" y="507"/>
                  <a:pt x="962" y="411"/>
                </a:cubicBezTo>
                <a:cubicBezTo>
                  <a:pt x="962" y="315"/>
                  <a:pt x="884" y="237"/>
                  <a:pt x="789" y="237"/>
                </a:cubicBezTo>
                <a:close/>
                <a:moveTo>
                  <a:pt x="789" y="543"/>
                </a:moveTo>
                <a:cubicBezTo>
                  <a:pt x="716" y="543"/>
                  <a:pt x="657" y="484"/>
                  <a:pt x="657" y="411"/>
                </a:cubicBezTo>
                <a:cubicBezTo>
                  <a:pt x="657" y="338"/>
                  <a:pt x="716" y="279"/>
                  <a:pt x="789" y="279"/>
                </a:cubicBezTo>
                <a:cubicBezTo>
                  <a:pt x="861" y="279"/>
                  <a:pt x="920" y="338"/>
                  <a:pt x="920" y="411"/>
                </a:cubicBezTo>
                <a:cubicBezTo>
                  <a:pt x="920" y="484"/>
                  <a:pt x="861" y="543"/>
                  <a:pt x="789" y="543"/>
                </a:cubicBezTo>
                <a:close/>
                <a:moveTo>
                  <a:pt x="789" y="543"/>
                </a:moveTo>
                <a:cubicBezTo>
                  <a:pt x="789" y="543"/>
                  <a:pt x="789" y="543"/>
                  <a:pt x="789" y="543"/>
                </a:cubicBezTo>
                <a:moveTo>
                  <a:pt x="754" y="194"/>
                </a:moveTo>
                <a:cubicBezTo>
                  <a:pt x="754" y="194"/>
                  <a:pt x="754" y="194"/>
                  <a:pt x="754" y="194"/>
                </a:cubicBezTo>
                <a:cubicBezTo>
                  <a:pt x="755" y="194"/>
                  <a:pt x="755" y="194"/>
                  <a:pt x="755" y="194"/>
                </a:cubicBezTo>
                <a:cubicBezTo>
                  <a:pt x="756" y="193"/>
                  <a:pt x="757" y="192"/>
                  <a:pt x="758" y="192"/>
                </a:cubicBezTo>
                <a:cubicBezTo>
                  <a:pt x="759" y="191"/>
                  <a:pt x="760" y="190"/>
                  <a:pt x="761" y="189"/>
                </a:cubicBezTo>
                <a:cubicBezTo>
                  <a:pt x="762" y="188"/>
                  <a:pt x="762" y="187"/>
                  <a:pt x="763" y="186"/>
                </a:cubicBezTo>
                <a:cubicBezTo>
                  <a:pt x="764" y="184"/>
                  <a:pt x="764" y="183"/>
                  <a:pt x="765" y="182"/>
                </a:cubicBezTo>
                <a:cubicBezTo>
                  <a:pt x="765" y="181"/>
                  <a:pt x="765" y="180"/>
                  <a:pt x="766" y="178"/>
                </a:cubicBezTo>
                <a:cubicBezTo>
                  <a:pt x="766" y="177"/>
                  <a:pt x="766" y="176"/>
                  <a:pt x="766" y="174"/>
                </a:cubicBezTo>
                <a:cubicBezTo>
                  <a:pt x="766" y="173"/>
                  <a:pt x="765" y="172"/>
                  <a:pt x="765" y="170"/>
                </a:cubicBezTo>
                <a:cubicBezTo>
                  <a:pt x="765" y="169"/>
                  <a:pt x="765" y="168"/>
                  <a:pt x="764" y="167"/>
                </a:cubicBezTo>
                <a:cubicBezTo>
                  <a:pt x="764" y="166"/>
                  <a:pt x="764" y="166"/>
                  <a:pt x="764" y="166"/>
                </a:cubicBezTo>
                <a:cubicBezTo>
                  <a:pt x="764" y="166"/>
                  <a:pt x="764" y="166"/>
                  <a:pt x="764" y="165"/>
                </a:cubicBezTo>
                <a:cubicBezTo>
                  <a:pt x="727" y="95"/>
                  <a:pt x="727" y="95"/>
                  <a:pt x="727" y="95"/>
                </a:cubicBezTo>
                <a:cubicBezTo>
                  <a:pt x="795" y="37"/>
                  <a:pt x="795" y="37"/>
                  <a:pt x="795" y="37"/>
                </a:cubicBezTo>
                <a:cubicBezTo>
                  <a:pt x="804" y="29"/>
                  <a:pt x="805" y="16"/>
                  <a:pt x="798" y="7"/>
                </a:cubicBezTo>
                <a:cubicBezTo>
                  <a:pt x="793" y="2"/>
                  <a:pt x="787" y="0"/>
                  <a:pt x="781" y="0"/>
                </a:cubicBezTo>
                <a:cubicBezTo>
                  <a:pt x="780" y="0"/>
                  <a:pt x="779" y="0"/>
                  <a:pt x="779" y="0"/>
                </a:cubicBezTo>
                <a:cubicBezTo>
                  <a:pt x="647" y="0"/>
                  <a:pt x="647" y="0"/>
                  <a:pt x="647" y="0"/>
                </a:cubicBezTo>
                <a:cubicBezTo>
                  <a:pt x="636" y="0"/>
                  <a:pt x="626" y="9"/>
                  <a:pt x="626" y="21"/>
                </a:cubicBezTo>
                <a:cubicBezTo>
                  <a:pt x="626" y="32"/>
                  <a:pt x="636" y="42"/>
                  <a:pt x="647" y="42"/>
                </a:cubicBezTo>
                <a:cubicBezTo>
                  <a:pt x="725" y="42"/>
                  <a:pt x="725" y="42"/>
                  <a:pt x="725" y="42"/>
                </a:cubicBezTo>
                <a:cubicBezTo>
                  <a:pt x="687" y="74"/>
                  <a:pt x="687" y="74"/>
                  <a:pt x="687" y="74"/>
                </a:cubicBezTo>
                <a:cubicBezTo>
                  <a:pt x="679" y="80"/>
                  <a:pt x="677" y="91"/>
                  <a:pt x="682" y="100"/>
                </a:cubicBezTo>
                <a:cubicBezTo>
                  <a:pt x="716" y="165"/>
                  <a:pt x="716" y="165"/>
                  <a:pt x="716" y="165"/>
                </a:cubicBezTo>
                <a:cubicBezTo>
                  <a:pt x="593" y="220"/>
                  <a:pt x="426" y="294"/>
                  <a:pt x="387" y="310"/>
                </a:cubicBezTo>
                <a:cubicBezTo>
                  <a:pt x="387" y="144"/>
                  <a:pt x="387" y="144"/>
                  <a:pt x="387" y="144"/>
                </a:cubicBezTo>
                <a:cubicBezTo>
                  <a:pt x="443" y="144"/>
                  <a:pt x="443" y="144"/>
                  <a:pt x="443" y="144"/>
                </a:cubicBezTo>
                <a:cubicBezTo>
                  <a:pt x="455" y="144"/>
                  <a:pt x="464" y="135"/>
                  <a:pt x="464" y="123"/>
                </a:cubicBezTo>
                <a:cubicBezTo>
                  <a:pt x="464" y="112"/>
                  <a:pt x="455" y="102"/>
                  <a:pt x="443" y="102"/>
                </a:cubicBezTo>
                <a:cubicBezTo>
                  <a:pt x="290" y="102"/>
                  <a:pt x="290" y="102"/>
                  <a:pt x="290" y="102"/>
                </a:cubicBezTo>
                <a:cubicBezTo>
                  <a:pt x="279" y="102"/>
                  <a:pt x="269" y="112"/>
                  <a:pt x="269" y="123"/>
                </a:cubicBezTo>
                <a:cubicBezTo>
                  <a:pt x="269" y="135"/>
                  <a:pt x="279" y="144"/>
                  <a:pt x="290" y="144"/>
                </a:cubicBezTo>
                <a:cubicBezTo>
                  <a:pt x="345" y="144"/>
                  <a:pt x="345" y="144"/>
                  <a:pt x="345" y="144"/>
                </a:cubicBezTo>
                <a:cubicBezTo>
                  <a:pt x="345" y="314"/>
                  <a:pt x="345" y="314"/>
                  <a:pt x="345" y="314"/>
                </a:cubicBezTo>
                <a:cubicBezTo>
                  <a:pt x="345" y="336"/>
                  <a:pt x="363" y="354"/>
                  <a:pt x="386" y="354"/>
                </a:cubicBezTo>
                <a:cubicBezTo>
                  <a:pt x="391" y="354"/>
                  <a:pt x="395" y="354"/>
                  <a:pt x="754" y="194"/>
                </a:cubicBezTo>
                <a:close/>
                <a:moveTo>
                  <a:pt x="754" y="194"/>
                </a:moveTo>
                <a:cubicBezTo>
                  <a:pt x="754" y="194"/>
                  <a:pt x="754" y="194"/>
                  <a:pt x="754" y="194"/>
                </a:cubicBezTo>
                <a:moveTo>
                  <a:pt x="556" y="409"/>
                </a:moveTo>
                <a:cubicBezTo>
                  <a:pt x="406" y="409"/>
                  <a:pt x="406" y="409"/>
                  <a:pt x="406" y="409"/>
                </a:cubicBezTo>
                <a:cubicBezTo>
                  <a:pt x="394" y="409"/>
                  <a:pt x="385" y="418"/>
                  <a:pt x="385" y="430"/>
                </a:cubicBezTo>
                <a:cubicBezTo>
                  <a:pt x="385" y="441"/>
                  <a:pt x="394" y="451"/>
                  <a:pt x="406" y="451"/>
                </a:cubicBezTo>
                <a:cubicBezTo>
                  <a:pt x="556" y="451"/>
                  <a:pt x="556" y="451"/>
                  <a:pt x="556" y="451"/>
                </a:cubicBezTo>
                <a:cubicBezTo>
                  <a:pt x="567" y="451"/>
                  <a:pt x="577" y="441"/>
                  <a:pt x="577" y="430"/>
                </a:cubicBezTo>
                <a:cubicBezTo>
                  <a:pt x="577" y="418"/>
                  <a:pt x="567" y="409"/>
                  <a:pt x="556" y="409"/>
                </a:cubicBezTo>
                <a:close/>
                <a:moveTo>
                  <a:pt x="556" y="409"/>
                </a:moveTo>
                <a:cubicBezTo>
                  <a:pt x="556" y="409"/>
                  <a:pt x="556" y="409"/>
                  <a:pt x="556" y="40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1" name="Freeform 81"/>
          <p:cNvSpPr>
            <a:spLocks noEditPoints="1"/>
          </p:cNvSpPr>
          <p:nvPr/>
        </p:nvSpPr>
        <p:spPr bwMode="auto">
          <a:xfrm>
            <a:off x="20353338" y="8032752"/>
            <a:ext cx="657226" cy="660400"/>
          </a:xfrm>
          <a:custGeom>
            <a:avLst/>
            <a:gdLst>
              <a:gd name="T0" fmla="*/ 17 w 955"/>
              <a:gd name="T1" fmla="*/ 370 h 955"/>
              <a:gd name="T2" fmla="*/ 33 w 955"/>
              <a:gd name="T3" fmla="*/ 353 h 955"/>
              <a:gd name="T4" fmla="*/ 33 w 955"/>
              <a:gd name="T5" fmla="*/ 59 h 955"/>
              <a:gd name="T6" fmla="*/ 59 w 955"/>
              <a:gd name="T7" fmla="*/ 34 h 955"/>
              <a:gd name="T8" fmla="*/ 353 w 955"/>
              <a:gd name="T9" fmla="*/ 34 h 955"/>
              <a:gd name="T10" fmla="*/ 370 w 955"/>
              <a:gd name="T11" fmla="*/ 17 h 955"/>
              <a:gd name="T12" fmla="*/ 353 w 955"/>
              <a:gd name="T13" fmla="*/ 0 h 955"/>
              <a:gd name="T14" fmla="*/ 59 w 955"/>
              <a:gd name="T15" fmla="*/ 0 h 955"/>
              <a:gd name="T16" fmla="*/ 0 w 955"/>
              <a:gd name="T17" fmla="*/ 59 h 955"/>
              <a:gd name="T18" fmla="*/ 0 w 955"/>
              <a:gd name="T19" fmla="*/ 353 h 955"/>
              <a:gd name="T20" fmla="*/ 17 w 955"/>
              <a:gd name="T21" fmla="*/ 370 h 955"/>
              <a:gd name="T22" fmla="*/ 17 w 955"/>
              <a:gd name="T23" fmla="*/ 370 h 955"/>
              <a:gd name="T24" fmla="*/ 17 w 955"/>
              <a:gd name="T25" fmla="*/ 370 h 955"/>
              <a:gd name="T26" fmla="*/ 897 w 955"/>
              <a:gd name="T27" fmla="*/ 0 h 955"/>
              <a:gd name="T28" fmla="*/ 603 w 955"/>
              <a:gd name="T29" fmla="*/ 0 h 955"/>
              <a:gd name="T30" fmla="*/ 586 w 955"/>
              <a:gd name="T31" fmla="*/ 17 h 955"/>
              <a:gd name="T32" fmla="*/ 603 w 955"/>
              <a:gd name="T33" fmla="*/ 34 h 955"/>
              <a:gd name="T34" fmla="*/ 897 w 955"/>
              <a:gd name="T35" fmla="*/ 34 h 955"/>
              <a:gd name="T36" fmla="*/ 922 w 955"/>
              <a:gd name="T37" fmla="*/ 59 h 955"/>
              <a:gd name="T38" fmla="*/ 922 w 955"/>
              <a:gd name="T39" fmla="*/ 353 h 955"/>
              <a:gd name="T40" fmla="*/ 939 w 955"/>
              <a:gd name="T41" fmla="*/ 370 h 955"/>
              <a:gd name="T42" fmla="*/ 955 w 955"/>
              <a:gd name="T43" fmla="*/ 353 h 955"/>
              <a:gd name="T44" fmla="*/ 955 w 955"/>
              <a:gd name="T45" fmla="*/ 59 h 955"/>
              <a:gd name="T46" fmla="*/ 897 w 955"/>
              <a:gd name="T47" fmla="*/ 0 h 955"/>
              <a:gd name="T48" fmla="*/ 897 w 955"/>
              <a:gd name="T49" fmla="*/ 0 h 955"/>
              <a:gd name="T50" fmla="*/ 897 w 955"/>
              <a:gd name="T51" fmla="*/ 0 h 955"/>
              <a:gd name="T52" fmla="*/ 939 w 955"/>
              <a:gd name="T53" fmla="*/ 586 h 955"/>
              <a:gd name="T54" fmla="*/ 922 w 955"/>
              <a:gd name="T55" fmla="*/ 603 h 955"/>
              <a:gd name="T56" fmla="*/ 922 w 955"/>
              <a:gd name="T57" fmla="*/ 897 h 955"/>
              <a:gd name="T58" fmla="*/ 897 w 955"/>
              <a:gd name="T59" fmla="*/ 922 h 955"/>
              <a:gd name="T60" fmla="*/ 603 w 955"/>
              <a:gd name="T61" fmla="*/ 922 h 955"/>
              <a:gd name="T62" fmla="*/ 586 w 955"/>
              <a:gd name="T63" fmla="*/ 939 h 955"/>
              <a:gd name="T64" fmla="*/ 603 w 955"/>
              <a:gd name="T65" fmla="*/ 955 h 955"/>
              <a:gd name="T66" fmla="*/ 897 w 955"/>
              <a:gd name="T67" fmla="*/ 955 h 955"/>
              <a:gd name="T68" fmla="*/ 955 w 955"/>
              <a:gd name="T69" fmla="*/ 897 h 955"/>
              <a:gd name="T70" fmla="*/ 955 w 955"/>
              <a:gd name="T71" fmla="*/ 603 h 955"/>
              <a:gd name="T72" fmla="*/ 939 w 955"/>
              <a:gd name="T73" fmla="*/ 586 h 955"/>
              <a:gd name="T74" fmla="*/ 939 w 955"/>
              <a:gd name="T75" fmla="*/ 586 h 955"/>
              <a:gd name="T76" fmla="*/ 939 w 955"/>
              <a:gd name="T77" fmla="*/ 586 h 955"/>
              <a:gd name="T78" fmla="*/ 353 w 955"/>
              <a:gd name="T79" fmla="*/ 922 h 955"/>
              <a:gd name="T80" fmla="*/ 59 w 955"/>
              <a:gd name="T81" fmla="*/ 922 h 955"/>
              <a:gd name="T82" fmla="*/ 33 w 955"/>
              <a:gd name="T83" fmla="*/ 897 h 955"/>
              <a:gd name="T84" fmla="*/ 33 w 955"/>
              <a:gd name="T85" fmla="*/ 603 h 955"/>
              <a:gd name="T86" fmla="*/ 17 w 955"/>
              <a:gd name="T87" fmla="*/ 586 h 955"/>
              <a:gd name="T88" fmla="*/ 0 w 955"/>
              <a:gd name="T89" fmla="*/ 603 h 955"/>
              <a:gd name="T90" fmla="*/ 0 w 955"/>
              <a:gd name="T91" fmla="*/ 897 h 955"/>
              <a:gd name="T92" fmla="*/ 59 w 955"/>
              <a:gd name="T93" fmla="*/ 955 h 955"/>
              <a:gd name="T94" fmla="*/ 353 w 955"/>
              <a:gd name="T95" fmla="*/ 955 h 955"/>
              <a:gd name="T96" fmla="*/ 370 w 955"/>
              <a:gd name="T97" fmla="*/ 939 h 955"/>
              <a:gd name="T98" fmla="*/ 353 w 955"/>
              <a:gd name="T99" fmla="*/ 922 h 955"/>
              <a:gd name="T100" fmla="*/ 353 w 955"/>
              <a:gd name="T101" fmla="*/ 922 h 955"/>
              <a:gd name="T102" fmla="*/ 353 w 955"/>
              <a:gd name="T103" fmla="*/ 922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55" h="955">
                <a:moveTo>
                  <a:pt x="17" y="370"/>
                </a:moveTo>
                <a:cubicBezTo>
                  <a:pt x="26" y="370"/>
                  <a:pt x="33" y="362"/>
                  <a:pt x="33" y="353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45"/>
                  <a:pt x="45" y="34"/>
                  <a:pt x="59" y="34"/>
                </a:cubicBezTo>
                <a:cubicBezTo>
                  <a:pt x="353" y="34"/>
                  <a:pt x="353" y="34"/>
                  <a:pt x="353" y="34"/>
                </a:cubicBezTo>
                <a:cubicBezTo>
                  <a:pt x="362" y="34"/>
                  <a:pt x="370" y="26"/>
                  <a:pt x="370" y="17"/>
                </a:cubicBezTo>
                <a:cubicBezTo>
                  <a:pt x="370" y="8"/>
                  <a:pt x="362" y="0"/>
                  <a:pt x="353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26" y="0"/>
                  <a:pt x="0" y="26"/>
                  <a:pt x="0" y="59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362"/>
                  <a:pt x="7" y="370"/>
                  <a:pt x="17" y="370"/>
                </a:cubicBezTo>
                <a:close/>
                <a:moveTo>
                  <a:pt x="17" y="370"/>
                </a:moveTo>
                <a:cubicBezTo>
                  <a:pt x="17" y="370"/>
                  <a:pt x="17" y="370"/>
                  <a:pt x="17" y="370"/>
                </a:cubicBezTo>
                <a:moveTo>
                  <a:pt x="897" y="0"/>
                </a:moveTo>
                <a:cubicBezTo>
                  <a:pt x="603" y="0"/>
                  <a:pt x="603" y="0"/>
                  <a:pt x="603" y="0"/>
                </a:cubicBezTo>
                <a:cubicBezTo>
                  <a:pt x="593" y="0"/>
                  <a:pt x="586" y="8"/>
                  <a:pt x="586" y="17"/>
                </a:cubicBezTo>
                <a:cubicBezTo>
                  <a:pt x="586" y="26"/>
                  <a:pt x="593" y="34"/>
                  <a:pt x="603" y="34"/>
                </a:cubicBezTo>
                <a:cubicBezTo>
                  <a:pt x="897" y="34"/>
                  <a:pt x="897" y="34"/>
                  <a:pt x="897" y="34"/>
                </a:cubicBezTo>
                <a:cubicBezTo>
                  <a:pt x="911" y="34"/>
                  <a:pt x="922" y="45"/>
                  <a:pt x="922" y="59"/>
                </a:cubicBezTo>
                <a:cubicBezTo>
                  <a:pt x="922" y="353"/>
                  <a:pt x="922" y="353"/>
                  <a:pt x="922" y="353"/>
                </a:cubicBezTo>
                <a:cubicBezTo>
                  <a:pt x="922" y="362"/>
                  <a:pt x="929" y="370"/>
                  <a:pt x="939" y="370"/>
                </a:cubicBezTo>
                <a:cubicBezTo>
                  <a:pt x="948" y="370"/>
                  <a:pt x="955" y="362"/>
                  <a:pt x="955" y="353"/>
                </a:cubicBezTo>
                <a:cubicBezTo>
                  <a:pt x="955" y="59"/>
                  <a:pt x="955" y="59"/>
                  <a:pt x="955" y="59"/>
                </a:cubicBezTo>
                <a:cubicBezTo>
                  <a:pt x="955" y="26"/>
                  <a:pt x="929" y="0"/>
                  <a:pt x="897" y="0"/>
                </a:cubicBezTo>
                <a:close/>
                <a:moveTo>
                  <a:pt x="897" y="0"/>
                </a:moveTo>
                <a:cubicBezTo>
                  <a:pt x="897" y="0"/>
                  <a:pt x="897" y="0"/>
                  <a:pt x="897" y="0"/>
                </a:cubicBezTo>
                <a:moveTo>
                  <a:pt x="939" y="586"/>
                </a:moveTo>
                <a:cubicBezTo>
                  <a:pt x="929" y="586"/>
                  <a:pt x="922" y="593"/>
                  <a:pt x="922" y="603"/>
                </a:cubicBezTo>
                <a:cubicBezTo>
                  <a:pt x="922" y="897"/>
                  <a:pt x="922" y="897"/>
                  <a:pt x="922" y="897"/>
                </a:cubicBezTo>
                <a:cubicBezTo>
                  <a:pt x="922" y="911"/>
                  <a:pt x="911" y="922"/>
                  <a:pt x="897" y="922"/>
                </a:cubicBezTo>
                <a:cubicBezTo>
                  <a:pt x="603" y="922"/>
                  <a:pt x="603" y="922"/>
                  <a:pt x="603" y="922"/>
                </a:cubicBezTo>
                <a:cubicBezTo>
                  <a:pt x="593" y="922"/>
                  <a:pt x="586" y="929"/>
                  <a:pt x="586" y="939"/>
                </a:cubicBezTo>
                <a:cubicBezTo>
                  <a:pt x="586" y="948"/>
                  <a:pt x="593" y="955"/>
                  <a:pt x="603" y="955"/>
                </a:cubicBezTo>
                <a:cubicBezTo>
                  <a:pt x="897" y="955"/>
                  <a:pt x="897" y="955"/>
                  <a:pt x="897" y="955"/>
                </a:cubicBezTo>
                <a:cubicBezTo>
                  <a:pt x="929" y="955"/>
                  <a:pt x="955" y="929"/>
                  <a:pt x="955" y="897"/>
                </a:cubicBezTo>
                <a:cubicBezTo>
                  <a:pt x="955" y="603"/>
                  <a:pt x="955" y="603"/>
                  <a:pt x="955" y="603"/>
                </a:cubicBezTo>
                <a:cubicBezTo>
                  <a:pt x="955" y="593"/>
                  <a:pt x="948" y="586"/>
                  <a:pt x="939" y="586"/>
                </a:cubicBezTo>
                <a:close/>
                <a:moveTo>
                  <a:pt x="939" y="586"/>
                </a:moveTo>
                <a:cubicBezTo>
                  <a:pt x="939" y="586"/>
                  <a:pt x="939" y="586"/>
                  <a:pt x="939" y="586"/>
                </a:cubicBezTo>
                <a:moveTo>
                  <a:pt x="353" y="922"/>
                </a:moveTo>
                <a:cubicBezTo>
                  <a:pt x="59" y="922"/>
                  <a:pt x="59" y="922"/>
                  <a:pt x="59" y="922"/>
                </a:cubicBezTo>
                <a:cubicBezTo>
                  <a:pt x="45" y="922"/>
                  <a:pt x="33" y="911"/>
                  <a:pt x="33" y="897"/>
                </a:cubicBezTo>
                <a:cubicBezTo>
                  <a:pt x="33" y="603"/>
                  <a:pt x="33" y="603"/>
                  <a:pt x="33" y="603"/>
                </a:cubicBezTo>
                <a:cubicBezTo>
                  <a:pt x="33" y="593"/>
                  <a:pt x="26" y="586"/>
                  <a:pt x="17" y="586"/>
                </a:cubicBezTo>
                <a:cubicBezTo>
                  <a:pt x="7" y="586"/>
                  <a:pt x="0" y="593"/>
                  <a:pt x="0" y="603"/>
                </a:cubicBezTo>
                <a:cubicBezTo>
                  <a:pt x="0" y="897"/>
                  <a:pt x="0" y="897"/>
                  <a:pt x="0" y="897"/>
                </a:cubicBezTo>
                <a:cubicBezTo>
                  <a:pt x="0" y="929"/>
                  <a:pt x="26" y="955"/>
                  <a:pt x="59" y="955"/>
                </a:cubicBezTo>
                <a:cubicBezTo>
                  <a:pt x="353" y="955"/>
                  <a:pt x="353" y="955"/>
                  <a:pt x="353" y="955"/>
                </a:cubicBezTo>
                <a:cubicBezTo>
                  <a:pt x="362" y="955"/>
                  <a:pt x="370" y="948"/>
                  <a:pt x="370" y="939"/>
                </a:cubicBezTo>
                <a:cubicBezTo>
                  <a:pt x="370" y="929"/>
                  <a:pt x="362" y="922"/>
                  <a:pt x="353" y="922"/>
                </a:cubicBezTo>
                <a:close/>
                <a:moveTo>
                  <a:pt x="353" y="922"/>
                </a:moveTo>
                <a:cubicBezTo>
                  <a:pt x="353" y="922"/>
                  <a:pt x="353" y="922"/>
                  <a:pt x="353" y="92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2" name="Freeform 82"/>
          <p:cNvSpPr>
            <a:spLocks noEditPoints="1"/>
          </p:cNvSpPr>
          <p:nvPr/>
        </p:nvSpPr>
        <p:spPr bwMode="auto">
          <a:xfrm>
            <a:off x="1830387" y="9658353"/>
            <a:ext cx="660400" cy="542926"/>
          </a:xfrm>
          <a:custGeom>
            <a:avLst/>
            <a:gdLst>
              <a:gd name="T0" fmla="*/ 897 w 955"/>
              <a:gd name="T1" fmla="*/ 0 h 788"/>
              <a:gd name="T2" fmla="*/ 59 w 955"/>
              <a:gd name="T3" fmla="*/ 0 h 788"/>
              <a:gd name="T4" fmla="*/ 0 w 955"/>
              <a:gd name="T5" fmla="*/ 58 h 788"/>
              <a:gd name="T6" fmla="*/ 0 w 955"/>
              <a:gd name="T7" fmla="*/ 729 h 788"/>
              <a:gd name="T8" fmla="*/ 59 w 955"/>
              <a:gd name="T9" fmla="*/ 788 h 788"/>
              <a:gd name="T10" fmla="*/ 897 w 955"/>
              <a:gd name="T11" fmla="*/ 788 h 788"/>
              <a:gd name="T12" fmla="*/ 955 w 955"/>
              <a:gd name="T13" fmla="*/ 729 h 788"/>
              <a:gd name="T14" fmla="*/ 955 w 955"/>
              <a:gd name="T15" fmla="*/ 58 h 788"/>
              <a:gd name="T16" fmla="*/ 897 w 955"/>
              <a:gd name="T17" fmla="*/ 0 h 788"/>
              <a:gd name="T18" fmla="*/ 922 w 955"/>
              <a:gd name="T19" fmla="*/ 729 h 788"/>
              <a:gd name="T20" fmla="*/ 897 w 955"/>
              <a:gd name="T21" fmla="*/ 754 h 788"/>
              <a:gd name="T22" fmla="*/ 59 w 955"/>
              <a:gd name="T23" fmla="*/ 754 h 788"/>
              <a:gd name="T24" fmla="*/ 33 w 955"/>
              <a:gd name="T25" fmla="*/ 729 h 788"/>
              <a:gd name="T26" fmla="*/ 33 w 955"/>
              <a:gd name="T27" fmla="*/ 58 h 788"/>
              <a:gd name="T28" fmla="*/ 59 w 955"/>
              <a:gd name="T29" fmla="*/ 33 h 788"/>
              <a:gd name="T30" fmla="*/ 897 w 955"/>
              <a:gd name="T31" fmla="*/ 33 h 788"/>
              <a:gd name="T32" fmla="*/ 922 w 955"/>
              <a:gd name="T33" fmla="*/ 58 h 788"/>
              <a:gd name="T34" fmla="*/ 922 w 955"/>
              <a:gd name="T35" fmla="*/ 729 h 788"/>
              <a:gd name="T36" fmla="*/ 922 w 955"/>
              <a:gd name="T37" fmla="*/ 729 h 788"/>
              <a:gd name="T38" fmla="*/ 922 w 955"/>
              <a:gd name="T39" fmla="*/ 729 h 788"/>
              <a:gd name="T40" fmla="*/ 681 w 955"/>
              <a:gd name="T41" fmla="*/ 310 h 788"/>
              <a:gd name="T42" fmla="*/ 415 w 955"/>
              <a:gd name="T43" fmla="*/ 171 h 788"/>
              <a:gd name="T44" fmla="*/ 376 w 955"/>
              <a:gd name="T45" fmla="*/ 160 h 788"/>
              <a:gd name="T46" fmla="*/ 317 w 955"/>
              <a:gd name="T47" fmla="*/ 230 h 788"/>
              <a:gd name="T48" fmla="*/ 317 w 955"/>
              <a:gd name="T49" fmla="*/ 562 h 788"/>
              <a:gd name="T50" fmla="*/ 369 w 955"/>
              <a:gd name="T51" fmla="*/ 627 h 788"/>
              <a:gd name="T52" fmla="*/ 412 w 955"/>
              <a:gd name="T53" fmla="*/ 612 h 788"/>
              <a:gd name="T54" fmla="*/ 688 w 955"/>
              <a:gd name="T55" fmla="*/ 424 h 788"/>
              <a:gd name="T56" fmla="*/ 722 w 955"/>
              <a:gd name="T57" fmla="*/ 365 h 788"/>
              <a:gd name="T58" fmla="*/ 681 w 955"/>
              <a:gd name="T59" fmla="*/ 310 h 788"/>
              <a:gd name="T60" fmla="*/ 669 w 955"/>
              <a:gd name="T61" fmla="*/ 396 h 788"/>
              <a:gd name="T62" fmla="*/ 393 w 955"/>
              <a:gd name="T63" fmla="*/ 584 h 788"/>
              <a:gd name="T64" fmla="*/ 369 w 955"/>
              <a:gd name="T65" fmla="*/ 593 h 788"/>
              <a:gd name="T66" fmla="*/ 351 w 955"/>
              <a:gd name="T67" fmla="*/ 562 h 788"/>
              <a:gd name="T68" fmla="*/ 351 w 955"/>
              <a:gd name="T69" fmla="*/ 230 h 788"/>
              <a:gd name="T70" fmla="*/ 376 w 955"/>
              <a:gd name="T71" fmla="*/ 194 h 788"/>
              <a:gd name="T72" fmla="*/ 399 w 955"/>
              <a:gd name="T73" fmla="*/ 200 h 788"/>
              <a:gd name="T74" fmla="*/ 666 w 955"/>
              <a:gd name="T75" fmla="*/ 340 h 788"/>
              <a:gd name="T76" fmla="*/ 688 w 955"/>
              <a:gd name="T77" fmla="*/ 367 h 788"/>
              <a:gd name="T78" fmla="*/ 669 w 955"/>
              <a:gd name="T79" fmla="*/ 396 h 788"/>
              <a:gd name="T80" fmla="*/ 669 w 955"/>
              <a:gd name="T81" fmla="*/ 396 h 788"/>
              <a:gd name="T82" fmla="*/ 669 w 955"/>
              <a:gd name="T83" fmla="*/ 396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55" h="788">
                <a:moveTo>
                  <a:pt x="897" y="0"/>
                </a:moveTo>
                <a:cubicBezTo>
                  <a:pt x="59" y="0"/>
                  <a:pt x="59" y="0"/>
                  <a:pt x="59" y="0"/>
                </a:cubicBezTo>
                <a:cubicBezTo>
                  <a:pt x="26" y="0"/>
                  <a:pt x="0" y="26"/>
                  <a:pt x="0" y="58"/>
                </a:cubicBezTo>
                <a:cubicBezTo>
                  <a:pt x="0" y="729"/>
                  <a:pt x="0" y="729"/>
                  <a:pt x="0" y="729"/>
                </a:cubicBezTo>
                <a:cubicBezTo>
                  <a:pt x="0" y="761"/>
                  <a:pt x="26" y="788"/>
                  <a:pt x="59" y="788"/>
                </a:cubicBezTo>
                <a:cubicBezTo>
                  <a:pt x="897" y="788"/>
                  <a:pt x="897" y="788"/>
                  <a:pt x="897" y="788"/>
                </a:cubicBezTo>
                <a:cubicBezTo>
                  <a:pt x="929" y="788"/>
                  <a:pt x="955" y="761"/>
                  <a:pt x="955" y="729"/>
                </a:cubicBezTo>
                <a:cubicBezTo>
                  <a:pt x="955" y="58"/>
                  <a:pt x="955" y="58"/>
                  <a:pt x="955" y="58"/>
                </a:cubicBezTo>
                <a:cubicBezTo>
                  <a:pt x="955" y="26"/>
                  <a:pt x="929" y="0"/>
                  <a:pt x="897" y="0"/>
                </a:cubicBezTo>
                <a:close/>
                <a:moveTo>
                  <a:pt x="922" y="729"/>
                </a:moveTo>
                <a:cubicBezTo>
                  <a:pt x="922" y="743"/>
                  <a:pt x="911" y="754"/>
                  <a:pt x="897" y="754"/>
                </a:cubicBezTo>
                <a:cubicBezTo>
                  <a:pt x="59" y="754"/>
                  <a:pt x="59" y="754"/>
                  <a:pt x="59" y="754"/>
                </a:cubicBezTo>
                <a:cubicBezTo>
                  <a:pt x="45" y="754"/>
                  <a:pt x="33" y="743"/>
                  <a:pt x="33" y="729"/>
                </a:cubicBezTo>
                <a:cubicBezTo>
                  <a:pt x="33" y="58"/>
                  <a:pt x="33" y="58"/>
                  <a:pt x="33" y="58"/>
                </a:cubicBezTo>
                <a:cubicBezTo>
                  <a:pt x="33" y="44"/>
                  <a:pt x="45" y="33"/>
                  <a:pt x="59" y="33"/>
                </a:cubicBezTo>
                <a:cubicBezTo>
                  <a:pt x="897" y="33"/>
                  <a:pt x="897" y="33"/>
                  <a:pt x="897" y="33"/>
                </a:cubicBezTo>
                <a:cubicBezTo>
                  <a:pt x="911" y="33"/>
                  <a:pt x="922" y="44"/>
                  <a:pt x="922" y="58"/>
                </a:cubicBezTo>
                <a:lnTo>
                  <a:pt x="922" y="729"/>
                </a:lnTo>
                <a:close/>
                <a:moveTo>
                  <a:pt x="922" y="729"/>
                </a:moveTo>
                <a:cubicBezTo>
                  <a:pt x="922" y="729"/>
                  <a:pt x="922" y="729"/>
                  <a:pt x="922" y="729"/>
                </a:cubicBezTo>
                <a:moveTo>
                  <a:pt x="681" y="310"/>
                </a:moveTo>
                <a:cubicBezTo>
                  <a:pt x="415" y="171"/>
                  <a:pt x="415" y="171"/>
                  <a:pt x="415" y="171"/>
                </a:cubicBezTo>
                <a:cubicBezTo>
                  <a:pt x="402" y="164"/>
                  <a:pt x="389" y="160"/>
                  <a:pt x="376" y="160"/>
                </a:cubicBezTo>
                <a:cubicBezTo>
                  <a:pt x="341" y="160"/>
                  <a:pt x="317" y="188"/>
                  <a:pt x="317" y="230"/>
                </a:cubicBezTo>
                <a:cubicBezTo>
                  <a:pt x="317" y="562"/>
                  <a:pt x="317" y="562"/>
                  <a:pt x="317" y="562"/>
                </a:cubicBezTo>
                <a:cubicBezTo>
                  <a:pt x="317" y="610"/>
                  <a:pt x="345" y="627"/>
                  <a:pt x="369" y="627"/>
                </a:cubicBezTo>
                <a:cubicBezTo>
                  <a:pt x="383" y="627"/>
                  <a:pt x="397" y="622"/>
                  <a:pt x="412" y="612"/>
                </a:cubicBezTo>
                <a:cubicBezTo>
                  <a:pt x="688" y="424"/>
                  <a:pt x="688" y="424"/>
                  <a:pt x="688" y="424"/>
                </a:cubicBezTo>
                <a:cubicBezTo>
                  <a:pt x="711" y="408"/>
                  <a:pt x="723" y="387"/>
                  <a:pt x="722" y="365"/>
                </a:cubicBezTo>
                <a:cubicBezTo>
                  <a:pt x="721" y="343"/>
                  <a:pt x="706" y="323"/>
                  <a:pt x="681" y="310"/>
                </a:cubicBezTo>
                <a:close/>
                <a:moveTo>
                  <a:pt x="669" y="396"/>
                </a:moveTo>
                <a:cubicBezTo>
                  <a:pt x="393" y="584"/>
                  <a:pt x="393" y="584"/>
                  <a:pt x="393" y="584"/>
                </a:cubicBezTo>
                <a:cubicBezTo>
                  <a:pt x="382" y="592"/>
                  <a:pt x="374" y="593"/>
                  <a:pt x="369" y="593"/>
                </a:cubicBezTo>
                <a:cubicBezTo>
                  <a:pt x="353" y="593"/>
                  <a:pt x="351" y="571"/>
                  <a:pt x="351" y="562"/>
                </a:cubicBezTo>
                <a:cubicBezTo>
                  <a:pt x="351" y="230"/>
                  <a:pt x="351" y="230"/>
                  <a:pt x="351" y="230"/>
                </a:cubicBezTo>
                <a:cubicBezTo>
                  <a:pt x="351" y="219"/>
                  <a:pt x="353" y="194"/>
                  <a:pt x="376" y="194"/>
                </a:cubicBezTo>
                <a:cubicBezTo>
                  <a:pt x="383" y="194"/>
                  <a:pt x="391" y="196"/>
                  <a:pt x="399" y="200"/>
                </a:cubicBezTo>
                <a:cubicBezTo>
                  <a:pt x="666" y="340"/>
                  <a:pt x="666" y="340"/>
                  <a:pt x="666" y="340"/>
                </a:cubicBezTo>
                <a:cubicBezTo>
                  <a:pt x="680" y="347"/>
                  <a:pt x="688" y="357"/>
                  <a:pt x="688" y="367"/>
                </a:cubicBezTo>
                <a:cubicBezTo>
                  <a:pt x="689" y="377"/>
                  <a:pt x="682" y="387"/>
                  <a:pt x="669" y="396"/>
                </a:cubicBezTo>
                <a:close/>
                <a:moveTo>
                  <a:pt x="669" y="396"/>
                </a:moveTo>
                <a:cubicBezTo>
                  <a:pt x="669" y="396"/>
                  <a:pt x="669" y="396"/>
                  <a:pt x="669" y="3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3" name="Freeform 83"/>
          <p:cNvSpPr>
            <a:spLocks noEditPoints="1"/>
          </p:cNvSpPr>
          <p:nvPr/>
        </p:nvSpPr>
        <p:spPr bwMode="auto">
          <a:xfrm>
            <a:off x="12631738" y="3381377"/>
            <a:ext cx="669926" cy="644526"/>
          </a:xfrm>
          <a:custGeom>
            <a:avLst/>
            <a:gdLst>
              <a:gd name="T0" fmla="*/ 262 w 969"/>
              <a:gd name="T1" fmla="*/ 929 h 929"/>
              <a:gd name="T2" fmla="*/ 190 w 969"/>
              <a:gd name="T3" fmla="*/ 907 h 929"/>
              <a:gd name="T4" fmla="*/ 165 w 969"/>
              <a:gd name="T5" fmla="*/ 717 h 929"/>
              <a:gd name="T6" fmla="*/ 183 w 969"/>
              <a:gd name="T7" fmla="*/ 593 h 929"/>
              <a:gd name="T8" fmla="*/ 111 w 969"/>
              <a:gd name="T9" fmla="*/ 521 h 929"/>
              <a:gd name="T10" fmla="*/ 6 w 969"/>
              <a:gd name="T11" fmla="*/ 392 h 929"/>
              <a:gd name="T12" fmla="*/ 20 w 969"/>
              <a:gd name="T13" fmla="*/ 310 h 929"/>
              <a:gd name="T14" fmla="*/ 167 w 969"/>
              <a:gd name="T15" fmla="*/ 250 h 929"/>
              <a:gd name="T16" fmla="*/ 177 w 969"/>
              <a:gd name="T17" fmla="*/ 248 h 929"/>
              <a:gd name="T18" fmla="*/ 216 w 969"/>
              <a:gd name="T19" fmla="*/ 245 h 929"/>
              <a:gd name="T20" fmla="*/ 248 w 969"/>
              <a:gd name="T21" fmla="*/ 246 h 929"/>
              <a:gd name="T22" fmla="*/ 296 w 969"/>
              <a:gd name="T23" fmla="*/ 236 h 929"/>
              <a:gd name="T24" fmla="*/ 347 w 969"/>
              <a:gd name="T25" fmla="*/ 137 h 929"/>
              <a:gd name="T26" fmla="*/ 414 w 969"/>
              <a:gd name="T27" fmla="*/ 19 h 929"/>
              <a:gd name="T28" fmla="*/ 461 w 969"/>
              <a:gd name="T29" fmla="*/ 0 h 929"/>
              <a:gd name="T30" fmla="*/ 612 w 969"/>
              <a:gd name="T31" fmla="*/ 137 h 929"/>
              <a:gd name="T32" fmla="*/ 682 w 969"/>
              <a:gd name="T33" fmla="*/ 243 h 929"/>
              <a:gd name="T34" fmla="*/ 731 w 969"/>
              <a:gd name="T35" fmla="*/ 247 h 929"/>
              <a:gd name="T36" fmla="*/ 778 w 969"/>
              <a:gd name="T37" fmla="*/ 248 h 929"/>
              <a:gd name="T38" fmla="*/ 800 w 969"/>
              <a:gd name="T39" fmla="*/ 251 h 929"/>
              <a:gd name="T40" fmla="*/ 956 w 969"/>
              <a:gd name="T41" fmla="*/ 350 h 929"/>
              <a:gd name="T42" fmla="*/ 852 w 969"/>
              <a:gd name="T43" fmla="*/ 524 h 929"/>
              <a:gd name="T44" fmla="*/ 781 w 969"/>
              <a:gd name="T45" fmla="*/ 600 h 929"/>
              <a:gd name="T46" fmla="*/ 799 w 969"/>
              <a:gd name="T47" fmla="*/ 710 h 929"/>
              <a:gd name="T48" fmla="*/ 749 w 969"/>
              <a:gd name="T49" fmla="*/ 918 h 929"/>
              <a:gd name="T50" fmla="*/ 702 w 969"/>
              <a:gd name="T51" fmla="*/ 926 h 929"/>
              <a:gd name="T52" fmla="*/ 568 w 969"/>
              <a:gd name="T53" fmla="*/ 866 h 929"/>
              <a:gd name="T54" fmla="*/ 484 w 969"/>
              <a:gd name="T55" fmla="*/ 821 h 929"/>
              <a:gd name="T56" fmla="*/ 387 w 969"/>
              <a:gd name="T57" fmla="*/ 868 h 929"/>
              <a:gd name="T58" fmla="*/ 262 w 969"/>
              <a:gd name="T59" fmla="*/ 929 h 929"/>
              <a:gd name="T60" fmla="*/ 216 w 969"/>
              <a:gd name="T61" fmla="*/ 279 h 929"/>
              <a:gd name="T62" fmla="*/ 183 w 969"/>
              <a:gd name="T63" fmla="*/ 281 h 929"/>
              <a:gd name="T64" fmla="*/ 172 w 969"/>
              <a:gd name="T65" fmla="*/ 283 h 929"/>
              <a:gd name="T66" fmla="*/ 48 w 969"/>
              <a:gd name="T67" fmla="*/ 329 h 929"/>
              <a:gd name="T68" fmla="*/ 39 w 969"/>
              <a:gd name="T69" fmla="*/ 386 h 929"/>
              <a:gd name="T70" fmla="*/ 130 w 969"/>
              <a:gd name="T71" fmla="*/ 493 h 929"/>
              <a:gd name="T72" fmla="*/ 215 w 969"/>
              <a:gd name="T73" fmla="*/ 583 h 929"/>
              <a:gd name="T74" fmla="*/ 197 w 969"/>
              <a:gd name="T75" fmla="*/ 728 h 929"/>
              <a:gd name="T76" fmla="*/ 208 w 969"/>
              <a:gd name="T77" fmla="*/ 878 h 929"/>
              <a:gd name="T78" fmla="*/ 262 w 969"/>
              <a:gd name="T79" fmla="*/ 895 h 929"/>
              <a:gd name="T80" fmla="*/ 366 w 969"/>
              <a:gd name="T81" fmla="*/ 842 h 929"/>
              <a:gd name="T82" fmla="*/ 490 w 969"/>
              <a:gd name="T83" fmla="*/ 788 h 929"/>
              <a:gd name="T84" fmla="*/ 588 w 969"/>
              <a:gd name="T85" fmla="*/ 839 h 929"/>
              <a:gd name="T86" fmla="*/ 702 w 969"/>
              <a:gd name="T87" fmla="*/ 892 h 929"/>
              <a:gd name="T88" fmla="*/ 739 w 969"/>
              <a:gd name="T89" fmla="*/ 886 h 929"/>
              <a:gd name="T90" fmla="*/ 766 w 969"/>
              <a:gd name="T91" fmla="*/ 719 h 929"/>
              <a:gd name="T92" fmla="*/ 748 w 969"/>
              <a:gd name="T93" fmla="*/ 592 h 929"/>
              <a:gd name="T94" fmla="*/ 831 w 969"/>
              <a:gd name="T95" fmla="*/ 497 h 929"/>
              <a:gd name="T96" fmla="*/ 923 w 969"/>
              <a:gd name="T97" fmla="*/ 355 h 929"/>
              <a:gd name="T98" fmla="*/ 795 w 969"/>
              <a:gd name="T99" fmla="*/ 284 h 929"/>
              <a:gd name="T100" fmla="*/ 773 w 969"/>
              <a:gd name="T101" fmla="*/ 281 h 929"/>
              <a:gd name="T102" fmla="*/ 732 w 969"/>
              <a:gd name="T103" fmla="*/ 280 h 929"/>
              <a:gd name="T104" fmla="*/ 670 w 969"/>
              <a:gd name="T105" fmla="*/ 274 h 929"/>
              <a:gd name="T106" fmla="*/ 580 w 969"/>
              <a:gd name="T107" fmla="*/ 147 h 929"/>
              <a:gd name="T108" fmla="*/ 463 w 969"/>
              <a:gd name="T109" fmla="*/ 33 h 929"/>
              <a:gd name="T110" fmla="*/ 437 w 969"/>
              <a:gd name="T111" fmla="*/ 44 h 929"/>
              <a:gd name="T112" fmla="*/ 379 w 969"/>
              <a:gd name="T113" fmla="*/ 147 h 929"/>
              <a:gd name="T114" fmla="*/ 317 w 969"/>
              <a:gd name="T115" fmla="*/ 262 h 929"/>
              <a:gd name="T116" fmla="*/ 248 w 969"/>
              <a:gd name="T117" fmla="*/ 279 h 929"/>
              <a:gd name="T118" fmla="*/ 216 w 969"/>
              <a:gd name="T119" fmla="*/ 279 h 929"/>
              <a:gd name="T120" fmla="*/ 216 w 969"/>
              <a:gd name="T121" fmla="*/ 279 h 929"/>
              <a:gd name="T122" fmla="*/ 216 w 969"/>
              <a:gd name="T123" fmla="*/ 279 h 9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69" h="929">
                <a:moveTo>
                  <a:pt x="262" y="929"/>
                </a:moveTo>
                <a:cubicBezTo>
                  <a:pt x="238" y="929"/>
                  <a:pt x="214" y="922"/>
                  <a:pt x="190" y="907"/>
                </a:cubicBezTo>
                <a:cubicBezTo>
                  <a:pt x="118" y="863"/>
                  <a:pt x="143" y="786"/>
                  <a:pt x="165" y="717"/>
                </a:cubicBezTo>
                <a:cubicBezTo>
                  <a:pt x="179" y="673"/>
                  <a:pt x="194" y="627"/>
                  <a:pt x="183" y="593"/>
                </a:cubicBezTo>
                <a:cubicBezTo>
                  <a:pt x="174" y="564"/>
                  <a:pt x="143" y="543"/>
                  <a:pt x="111" y="521"/>
                </a:cubicBezTo>
                <a:cubicBezTo>
                  <a:pt x="67" y="490"/>
                  <a:pt x="17" y="456"/>
                  <a:pt x="6" y="392"/>
                </a:cubicBezTo>
                <a:cubicBezTo>
                  <a:pt x="0" y="359"/>
                  <a:pt x="5" y="331"/>
                  <a:pt x="20" y="310"/>
                </a:cubicBezTo>
                <a:cubicBezTo>
                  <a:pt x="51" y="268"/>
                  <a:pt x="112" y="258"/>
                  <a:pt x="167" y="250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192" y="246"/>
                  <a:pt x="205" y="245"/>
                  <a:pt x="216" y="245"/>
                </a:cubicBezTo>
                <a:cubicBezTo>
                  <a:pt x="248" y="246"/>
                  <a:pt x="248" y="246"/>
                  <a:pt x="248" y="246"/>
                </a:cubicBezTo>
                <a:cubicBezTo>
                  <a:pt x="269" y="246"/>
                  <a:pt x="285" y="244"/>
                  <a:pt x="296" y="236"/>
                </a:cubicBezTo>
                <a:cubicBezTo>
                  <a:pt x="322" y="215"/>
                  <a:pt x="334" y="177"/>
                  <a:pt x="347" y="137"/>
                </a:cubicBezTo>
                <a:cubicBezTo>
                  <a:pt x="362" y="92"/>
                  <a:pt x="378" y="47"/>
                  <a:pt x="414" y="19"/>
                </a:cubicBezTo>
                <a:cubicBezTo>
                  <a:pt x="429" y="8"/>
                  <a:pt x="438" y="1"/>
                  <a:pt x="461" y="0"/>
                </a:cubicBezTo>
                <a:cubicBezTo>
                  <a:pt x="569" y="0"/>
                  <a:pt x="592" y="73"/>
                  <a:pt x="612" y="137"/>
                </a:cubicBezTo>
                <a:cubicBezTo>
                  <a:pt x="627" y="182"/>
                  <a:pt x="640" y="226"/>
                  <a:pt x="682" y="243"/>
                </a:cubicBezTo>
                <a:cubicBezTo>
                  <a:pt x="697" y="249"/>
                  <a:pt x="715" y="247"/>
                  <a:pt x="731" y="247"/>
                </a:cubicBezTo>
                <a:cubicBezTo>
                  <a:pt x="747" y="246"/>
                  <a:pt x="763" y="246"/>
                  <a:pt x="778" y="248"/>
                </a:cubicBezTo>
                <a:cubicBezTo>
                  <a:pt x="800" y="251"/>
                  <a:pt x="800" y="251"/>
                  <a:pt x="800" y="251"/>
                </a:cubicBezTo>
                <a:cubicBezTo>
                  <a:pt x="867" y="261"/>
                  <a:pt x="943" y="272"/>
                  <a:pt x="956" y="350"/>
                </a:cubicBezTo>
                <a:cubicBezTo>
                  <a:pt x="969" y="433"/>
                  <a:pt x="904" y="483"/>
                  <a:pt x="852" y="524"/>
                </a:cubicBezTo>
                <a:cubicBezTo>
                  <a:pt x="818" y="549"/>
                  <a:pt x="787" y="574"/>
                  <a:pt x="781" y="600"/>
                </a:cubicBezTo>
                <a:cubicBezTo>
                  <a:pt x="774" y="627"/>
                  <a:pt x="786" y="669"/>
                  <a:pt x="799" y="710"/>
                </a:cubicBezTo>
                <a:cubicBezTo>
                  <a:pt x="822" y="788"/>
                  <a:pt x="852" y="886"/>
                  <a:pt x="749" y="918"/>
                </a:cubicBezTo>
                <a:cubicBezTo>
                  <a:pt x="733" y="923"/>
                  <a:pt x="717" y="926"/>
                  <a:pt x="702" y="926"/>
                </a:cubicBezTo>
                <a:cubicBezTo>
                  <a:pt x="647" y="926"/>
                  <a:pt x="605" y="894"/>
                  <a:pt x="568" y="866"/>
                </a:cubicBezTo>
                <a:cubicBezTo>
                  <a:pt x="540" y="845"/>
                  <a:pt x="513" y="826"/>
                  <a:pt x="484" y="821"/>
                </a:cubicBezTo>
                <a:cubicBezTo>
                  <a:pt x="452" y="816"/>
                  <a:pt x="421" y="841"/>
                  <a:pt x="387" y="868"/>
                </a:cubicBezTo>
                <a:cubicBezTo>
                  <a:pt x="352" y="896"/>
                  <a:pt x="312" y="929"/>
                  <a:pt x="262" y="929"/>
                </a:cubicBezTo>
                <a:close/>
                <a:moveTo>
                  <a:pt x="216" y="279"/>
                </a:moveTo>
                <a:cubicBezTo>
                  <a:pt x="202" y="279"/>
                  <a:pt x="192" y="279"/>
                  <a:pt x="183" y="281"/>
                </a:cubicBezTo>
                <a:cubicBezTo>
                  <a:pt x="172" y="283"/>
                  <a:pt x="172" y="283"/>
                  <a:pt x="172" y="283"/>
                </a:cubicBezTo>
                <a:cubicBezTo>
                  <a:pt x="124" y="290"/>
                  <a:pt x="70" y="299"/>
                  <a:pt x="48" y="329"/>
                </a:cubicBezTo>
                <a:cubicBezTo>
                  <a:pt x="38" y="344"/>
                  <a:pt x="35" y="362"/>
                  <a:pt x="39" y="386"/>
                </a:cubicBezTo>
                <a:cubicBezTo>
                  <a:pt x="48" y="436"/>
                  <a:pt x="90" y="465"/>
                  <a:pt x="130" y="493"/>
                </a:cubicBezTo>
                <a:cubicBezTo>
                  <a:pt x="166" y="518"/>
                  <a:pt x="203" y="543"/>
                  <a:pt x="215" y="583"/>
                </a:cubicBezTo>
                <a:cubicBezTo>
                  <a:pt x="229" y="628"/>
                  <a:pt x="212" y="678"/>
                  <a:pt x="197" y="728"/>
                </a:cubicBezTo>
                <a:cubicBezTo>
                  <a:pt x="173" y="803"/>
                  <a:pt x="161" y="850"/>
                  <a:pt x="208" y="878"/>
                </a:cubicBezTo>
                <a:cubicBezTo>
                  <a:pt x="227" y="890"/>
                  <a:pt x="244" y="895"/>
                  <a:pt x="262" y="895"/>
                </a:cubicBezTo>
                <a:cubicBezTo>
                  <a:pt x="300" y="895"/>
                  <a:pt x="334" y="868"/>
                  <a:pt x="366" y="842"/>
                </a:cubicBezTo>
                <a:cubicBezTo>
                  <a:pt x="404" y="811"/>
                  <a:pt x="443" y="780"/>
                  <a:pt x="490" y="788"/>
                </a:cubicBezTo>
                <a:cubicBezTo>
                  <a:pt x="527" y="794"/>
                  <a:pt x="558" y="817"/>
                  <a:pt x="588" y="839"/>
                </a:cubicBezTo>
                <a:cubicBezTo>
                  <a:pt x="624" y="866"/>
                  <a:pt x="658" y="892"/>
                  <a:pt x="702" y="892"/>
                </a:cubicBezTo>
                <a:cubicBezTo>
                  <a:pt x="714" y="892"/>
                  <a:pt x="726" y="890"/>
                  <a:pt x="739" y="886"/>
                </a:cubicBezTo>
                <a:cubicBezTo>
                  <a:pt x="805" y="866"/>
                  <a:pt x="793" y="810"/>
                  <a:pt x="766" y="719"/>
                </a:cubicBezTo>
                <a:cubicBezTo>
                  <a:pt x="752" y="672"/>
                  <a:pt x="739" y="627"/>
                  <a:pt x="748" y="592"/>
                </a:cubicBezTo>
                <a:cubicBezTo>
                  <a:pt x="757" y="554"/>
                  <a:pt x="793" y="526"/>
                  <a:pt x="831" y="497"/>
                </a:cubicBezTo>
                <a:cubicBezTo>
                  <a:pt x="881" y="458"/>
                  <a:pt x="932" y="418"/>
                  <a:pt x="923" y="355"/>
                </a:cubicBezTo>
                <a:cubicBezTo>
                  <a:pt x="915" y="305"/>
                  <a:pt x="869" y="295"/>
                  <a:pt x="795" y="284"/>
                </a:cubicBezTo>
                <a:cubicBezTo>
                  <a:pt x="773" y="281"/>
                  <a:pt x="773" y="281"/>
                  <a:pt x="773" y="281"/>
                </a:cubicBezTo>
                <a:cubicBezTo>
                  <a:pt x="759" y="279"/>
                  <a:pt x="746" y="279"/>
                  <a:pt x="732" y="280"/>
                </a:cubicBezTo>
                <a:cubicBezTo>
                  <a:pt x="713" y="281"/>
                  <a:pt x="691" y="282"/>
                  <a:pt x="670" y="274"/>
                </a:cubicBezTo>
                <a:cubicBezTo>
                  <a:pt x="613" y="251"/>
                  <a:pt x="596" y="196"/>
                  <a:pt x="580" y="147"/>
                </a:cubicBezTo>
                <a:cubicBezTo>
                  <a:pt x="560" y="83"/>
                  <a:pt x="544" y="33"/>
                  <a:pt x="463" y="33"/>
                </a:cubicBezTo>
                <a:cubicBezTo>
                  <a:pt x="450" y="34"/>
                  <a:pt x="447" y="36"/>
                  <a:pt x="437" y="44"/>
                </a:cubicBezTo>
                <a:cubicBezTo>
                  <a:pt x="406" y="67"/>
                  <a:pt x="393" y="106"/>
                  <a:pt x="379" y="147"/>
                </a:cubicBezTo>
                <a:cubicBezTo>
                  <a:pt x="365" y="190"/>
                  <a:pt x="350" y="234"/>
                  <a:pt x="317" y="262"/>
                </a:cubicBezTo>
                <a:cubicBezTo>
                  <a:pt x="297" y="278"/>
                  <a:pt x="271" y="279"/>
                  <a:pt x="248" y="279"/>
                </a:cubicBezTo>
                <a:lnTo>
                  <a:pt x="216" y="279"/>
                </a:lnTo>
                <a:close/>
                <a:moveTo>
                  <a:pt x="216" y="279"/>
                </a:moveTo>
                <a:cubicBezTo>
                  <a:pt x="216" y="279"/>
                  <a:pt x="216" y="279"/>
                  <a:pt x="216" y="27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4" name="Freeform 84"/>
          <p:cNvSpPr>
            <a:spLocks noEditPoints="1"/>
          </p:cNvSpPr>
          <p:nvPr/>
        </p:nvSpPr>
        <p:spPr bwMode="auto">
          <a:xfrm>
            <a:off x="21902738" y="5073652"/>
            <a:ext cx="666750" cy="660400"/>
          </a:xfrm>
          <a:custGeom>
            <a:avLst/>
            <a:gdLst>
              <a:gd name="T0" fmla="*/ 645 w 963"/>
              <a:gd name="T1" fmla="*/ 149 h 955"/>
              <a:gd name="T2" fmla="*/ 465 w 963"/>
              <a:gd name="T3" fmla="*/ 161 h 955"/>
              <a:gd name="T4" fmla="*/ 342 w 963"/>
              <a:gd name="T5" fmla="*/ 0 h 955"/>
              <a:gd name="T6" fmla="*/ 128 w 963"/>
              <a:gd name="T7" fmla="*/ 0 h 955"/>
              <a:gd name="T8" fmla="*/ 144 w 963"/>
              <a:gd name="T9" fmla="*/ 361 h 955"/>
              <a:gd name="T10" fmla="*/ 207 w 963"/>
              <a:gd name="T11" fmla="*/ 593 h 955"/>
              <a:gd name="T12" fmla="*/ 452 w 963"/>
              <a:gd name="T13" fmla="*/ 797 h 955"/>
              <a:gd name="T14" fmla="*/ 612 w 963"/>
              <a:gd name="T15" fmla="*/ 785 h 955"/>
              <a:gd name="T16" fmla="*/ 871 w 963"/>
              <a:gd name="T17" fmla="*/ 602 h 955"/>
              <a:gd name="T18" fmla="*/ 871 w 963"/>
              <a:gd name="T19" fmla="*/ 601 h 955"/>
              <a:gd name="T20" fmla="*/ 896 w 963"/>
              <a:gd name="T21" fmla="*/ 495 h 955"/>
              <a:gd name="T22" fmla="*/ 34 w 963"/>
              <a:gd name="T23" fmla="*/ 127 h 955"/>
              <a:gd name="T24" fmla="*/ 219 w 963"/>
              <a:gd name="T25" fmla="*/ 106 h 955"/>
              <a:gd name="T26" fmla="*/ 252 w 963"/>
              <a:gd name="T27" fmla="*/ 106 h 955"/>
              <a:gd name="T28" fmla="*/ 434 w 963"/>
              <a:gd name="T29" fmla="*/ 126 h 955"/>
              <a:gd name="T30" fmla="*/ 34 w 963"/>
              <a:gd name="T31" fmla="*/ 127 h 955"/>
              <a:gd name="T32" fmla="*/ 838 w 963"/>
              <a:gd name="T33" fmla="*/ 585 h 955"/>
              <a:gd name="T34" fmla="*/ 772 w 963"/>
              <a:gd name="T35" fmla="*/ 533 h 955"/>
              <a:gd name="T36" fmla="*/ 743 w 963"/>
              <a:gd name="T37" fmla="*/ 549 h 955"/>
              <a:gd name="T38" fmla="*/ 758 w 963"/>
              <a:gd name="T39" fmla="*/ 585 h 955"/>
              <a:gd name="T40" fmla="*/ 753 w 963"/>
              <a:gd name="T41" fmla="*/ 586 h 955"/>
              <a:gd name="T42" fmla="*/ 748 w 963"/>
              <a:gd name="T43" fmla="*/ 587 h 955"/>
              <a:gd name="T44" fmla="*/ 681 w 963"/>
              <a:gd name="T45" fmla="*/ 653 h 955"/>
              <a:gd name="T46" fmla="*/ 705 w 963"/>
              <a:gd name="T47" fmla="*/ 657 h 955"/>
              <a:gd name="T48" fmla="*/ 837 w 963"/>
              <a:gd name="T49" fmla="*/ 618 h 955"/>
              <a:gd name="T50" fmla="*/ 645 w 963"/>
              <a:gd name="T51" fmla="*/ 778 h 955"/>
              <a:gd name="T52" fmla="*/ 420 w 963"/>
              <a:gd name="T53" fmla="*/ 788 h 955"/>
              <a:gd name="T54" fmla="*/ 241 w 963"/>
              <a:gd name="T55" fmla="*/ 593 h 955"/>
              <a:gd name="T56" fmla="*/ 182 w 963"/>
              <a:gd name="T57" fmla="*/ 385 h 955"/>
              <a:gd name="T58" fmla="*/ 236 w 963"/>
              <a:gd name="T59" fmla="*/ 411 h 955"/>
              <a:gd name="T60" fmla="*/ 458 w 963"/>
              <a:gd name="T61" fmla="*/ 194 h 955"/>
              <a:gd name="T62" fmla="*/ 656 w 963"/>
              <a:gd name="T63" fmla="*/ 181 h 955"/>
              <a:gd name="T64" fmla="*/ 725 w 963"/>
              <a:gd name="T65" fmla="*/ 289 h 955"/>
              <a:gd name="T66" fmla="*/ 642 w 963"/>
              <a:gd name="T67" fmla="*/ 305 h 955"/>
              <a:gd name="T68" fmla="*/ 709 w 963"/>
              <a:gd name="T69" fmla="*/ 322 h 955"/>
              <a:gd name="T70" fmla="*/ 690 w 963"/>
              <a:gd name="T71" fmla="*/ 423 h 955"/>
              <a:gd name="T72" fmla="*/ 711 w 963"/>
              <a:gd name="T73" fmla="*/ 413 h 955"/>
              <a:gd name="T74" fmla="*/ 775 w 963"/>
              <a:gd name="T75" fmla="*/ 287 h 955"/>
              <a:gd name="T76" fmla="*/ 791 w 963"/>
              <a:gd name="T77" fmla="*/ 401 h 955"/>
              <a:gd name="T78" fmla="*/ 808 w 963"/>
              <a:gd name="T79" fmla="*/ 253 h 955"/>
              <a:gd name="T80" fmla="*/ 868 w 963"/>
              <a:gd name="T81" fmla="*/ 234 h 955"/>
              <a:gd name="T82" fmla="*/ 865 w 963"/>
              <a:gd name="T83" fmla="*/ 484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63" h="955">
                <a:moveTo>
                  <a:pt x="895" y="214"/>
                </a:moveTo>
                <a:cubicBezTo>
                  <a:pt x="808" y="96"/>
                  <a:pt x="725" y="123"/>
                  <a:pt x="645" y="149"/>
                </a:cubicBezTo>
                <a:cubicBezTo>
                  <a:pt x="610" y="161"/>
                  <a:pt x="573" y="173"/>
                  <a:pt x="535" y="173"/>
                </a:cubicBezTo>
                <a:cubicBezTo>
                  <a:pt x="511" y="173"/>
                  <a:pt x="488" y="168"/>
                  <a:pt x="465" y="161"/>
                </a:cubicBezTo>
                <a:cubicBezTo>
                  <a:pt x="467" y="150"/>
                  <a:pt x="468" y="138"/>
                  <a:pt x="468" y="126"/>
                </a:cubicBezTo>
                <a:cubicBezTo>
                  <a:pt x="468" y="56"/>
                  <a:pt x="412" y="0"/>
                  <a:pt x="342" y="0"/>
                </a:cubicBezTo>
                <a:cubicBezTo>
                  <a:pt x="297" y="0"/>
                  <a:pt x="258" y="22"/>
                  <a:pt x="235" y="58"/>
                </a:cubicBezTo>
                <a:cubicBezTo>
                  <a:pt x="212" y="22"/>
                  <a:pt x="173" y="0"/>
                  <a:pt x="128" y="0"/>
                </a:cubicBezTo>
                <a:cubicBezTo>
                  <a:pt x="57" y="0"/>
                  <a:pt x="0" y="57"/>
                  <a:pt x="0" y="127"/>
                </a:cubicBezTo>
                <a:cubicBezTo>
                  <a:pt x="0" y="238"/>
                  <a:pt x="79" y="316"/>
                  <a:pt x="144" y="361"/>
                </a:cubicBezTo>
                <a:cubicBezTo>
                  <a:pt x="150" y="408"/>
                  <a:pt x="166" y="453"/>
                  <a:pt x="180" y="494"/>
                </a:cubicBezTo>
                <a:cubicBezTo>
                  <a:pt x="194" y="531"/>
                  <a:pt x="207" y="566"/>
                  <a:pt x="207" y="593"/>
                </a:cubicBezTo>
                <a:cubicBezTo>
                  <a:pt x="207" y="727"/>
                  <a:pt x="235" y="955"/>
                  <a:pt x="339" y="955"/>
                </a:cubicBezTo>
                <a:cubicBezTo>
                  <a:pt x="410" y="955"/>
                  <a:pt x="432" y="875"/>
                  <a:pt x="452" y="797"/>
                </a:cubicBezTo>
                <a:cubicBezTo>
                  <a:pt x="474" y="714"/>
                  <a:pt x="492" y="659"/>
                  <a:pt x="538" y="659"/>
                </a:cubicBezTo>
                <a:cubicBezTo>
                  <a:pt x="581" y="659"/>
                  <a:pt x="595" y="707"/>
                  <a:pt x="612" y="785"/>
                </a:cubicBezTo>
                <a:cubicBezTo>
                  <a:pt x="630" y="864"/>
                  <a:pt x="651" y="953"/>
                  <a:pt x="738" y="953"/>
                </a:cubicBezTo>
                <a:cubicBezTo>
                  <a:pt x="859" y="953"/>
                  <a:pt x="870" y="676"/>
                  <a:pt x="871" y="602"/>
                </a:cubicBezTo>
                <a:cubicBezTo>
                  <a:pt x="871" y="601"/>
                  <a:pt x="871" y="601"/>
                  <a:pt x="871" y="601"/>
                </a:cubicBezTo>
                <a:cubicBezTo>
                  <a:pt x="871" y="601"/>
                  <a:pt x="871" y="601"/>
                  <a:pt x="871" y="601"/>
                </a:cubicBezTo>
                <a:cubicBezTo>
                  <a:pt x="871" y="598"/>
                  <a:pt x="871" y="595"/>
                  <a:pt x="871" y="593"/>
                </a:cubicBezTo>
                <a:cubicBezTo>
                  <a:pt x="871" y="567"/>
                  <a:pt x="883" y="532"/>
                  <a:pt x="896" y="495"/>
                </a:cubicBezTo>
                <a:cubicBezTo>
                  <a:pt x="926" y="411"/>
                  <a:pt x="963" y="306"/>
                  <a:pt x="895" y="214"/>
                </a:cubicBezTo>
                <a:close/>
                <a:moveTo>
                  <a:pt x="34" y="127"/>
                </a:moveTo>
                <a:cubicBezTo>
                  <a:pt x="34" y="75"/>
                  <a:pt x="76" y="33"/>
                  <a:pt x="128" y="33"/>
                </a:cubicBezTo>
                <a:cubicBezTo>
                  <a:pt x="171" y="33"/>
                  <a:pt x="209" y="63"/>
                  <a:pt x="219" y="106"/>
                </a:cubicBezTo>
                <a:cubicBezTo>
                  <a:pt x="221" y="113"/>
                  <a:pt x="228" y="119"/>
                  <a:pt x="235" y="119"/>
                </a:cubicBezTo>
                <a:cubicBezTo>
                  <a:pt x="243" y="118"/>
                  <a:pt x="250" y="113"/>
                  <a:pt x="252" y="106"/>
                </a:cubicBezTo>
                <a:cubicBezTo>
                  <a:pt x="261" y="64"/>
                  <a:pt x="299" y="33"/>
                  <a:pt x="342" y="33"/>
                </a:cubicBezTo>
                <a:cubicBezTo>
                  <a:pt x="393" y="33"/>
                  <a:pt x="434" y="75"/>
                  <a:pt x="434" y="126"/>
                </a:cubicBezTo>
                <a:cubicBezTo>
                  <a:pt x="434" y="275"/>
                  <a:pt x="270" y="359"/>
                  <a:pt x="236" y="375"/>
                </a:cubicBezTo>
                <a:cubicBezTo>
                  <a:pt x="201" y="359"/>
                  <a:pt x="34" y="273"/>
                  <a:pt x="34" y="127"/>
                </a:cubicBezTo>
                <a:close/>
                <a:moveTo>
                  <a:pt x="865" y="484"/>
                </a:moveTo>
                <a:cubicBezTo>
                  <a:pt x="852" y="520"/>
                  <a:pt x="840" y="555"/>
                  <a:pt x="838" y="585"/>
                </a:cubicBezTo>
                <a:cubicBezTo>
                  <a:pt x="801" y="585"/>
                  <a:pt x="801" y="585"/>
                  <a:pt x="801" y="585"/>
                </a:cubicBezTo>
                <a:cubicBezTo>
                  <a:pt x="772" y="533"/>
                  <a:pt x="772" y="533"/>
                  <a:pt x="772" y="533"/>
                </a:cubicBezTo>
                <a:cubicBezTo>
                  <a:pt x="768" y="524"/>
                  <a:pt x="758" y="522"/>
                  <a:pt x="749" y="526"/>
                </a:cubicBezTo>
                <a:cubicBezTo>
                  <a:pt x="741" y="531"/>
                  <a:pt x="739" y="541"/>
                  <a:pt x="743" y="549"/>
                </a:cubicBezTo>
                <a:cubicBezTo>
                  <a:pt x="763" y="585"/>
                  <a:pt x="763" y="585"/>
                  <a:pt x="763" y="585"/>
                </a:cubicBezTo>
                <a:cubicBezTo>
                  <a:pt x="758" y="585"/>
                  <a:pt x="758" y="585"/>
                  <a:pt x="758" y="585"/>
                </a:cubicBezTo>
                <a:cubicBezTo>
                  <a:pt x="757" y="585"/>
                  <a:pt x="757" y="585"/>
                  <a:pt x="756" y="585"/>
                </a:cubicBezTo>
                <a:cubicBezTo>
                  <a:pt x="755" y="585"/>
                  <a:pt x="754" y="585"/>
                  <a:pt x="753" y="586"/>
                </a:cubicBezTo>
                <a:cubicBezTo>
                  <a:pt x="752" y="586"/>
                  <a:pt x="751" y="586"/>
                  <a:pt x="750" y="587"/>
                </a:cubicBezTo>
                <a:cubicBezTo>
                  <a:pt x="749" y="587"/>
                  <a:pt x="749" y="587"/>
                  <a:pt x="748" y="587"/>
                </a:cubicBezTo>
                <a:cubicBezTo>
                  <a:pt x="686" y="629"/>
                  <a:pt x="686" y="629"/>
                  <a:pt x="686" y="629"/>
                </a:cubicBezTo>
                <a:cubicBezTo>
                  <a:pt x="678" y="635"/>
                  <a:pt x="676" y="645"/>
                  <a:pt x="681" y="653"/>
                </a:cubicBezTo>
                <a:cubicBezTo>
                  <a:pt x="685" y="657"/>
                  <a:pt x="690" y="660"/>
                  <a:pt x="695" y="660"/>
                </a:cubicBezTo>
                <a:cubicBezTo>
                  <a:pt x="698" y="660"/>
                  <a:pt x="702" y="659"/>
                  <a:pt x="705" y="657"/>
                </a:cubicBezTo>
                <a:cubicBezTo>
                  <a:pt x="763" y="618"/>
                  <a:pt x="763" y="618"/>
                  <a:pt x="763" y="618"/>
                </a:cubicBezTo>
                <a:cubicBezTo>
                  <a:pt x="837" y="618"/>
                  <a:pt x="837" y="618"/>
                  <a:pt x="837" y="618"/>
                </a:cubicBezTo>
                <a:cubicBezTo>
                  <a:pt x="834" y="768"/>
                  <a:pt x="803" y="920"/>
                  <a:pt x="738" y="920"/>
                </a:cubicBezTo>
                <a:cubicBezTo>
                  <a:pt x="682" y="920"/>
                  <a:pt x="665" y="863"/>
                  <a:pt x="645" y="778"/>
                </a:cubicBezTo>
                <a:cubicBezTo>
                  <a:pt x="628" y="703"/>
                  <a:pt x="611" y="626"/>
                  <a:pt x="538" y="626"/>
                </a:cubicBezTo>
                <a:cubicBezTo>
                  <a:pt x="463" y="626"/>
                  <a:pt x="440" y="712"/>
                  <a:pt x="420" y="788"/>
                </a:cubicBezTo>
                <a:cubicBezTo>
                  <a:pt x="399" y="869"/>
                  <a:pt x="381" y="921"/>
                  <a:pt x="339" y="921"/>
                </a:cubicBezTo>
                <a:cubicBezTo>
                  <a:pt x="278" y="921"/>
                  <a:pt x="241" y="754"/>
                  <a:pt x="241" y="593"/>
                </a:cubicBezTo>
                <a:cubicBezTo>
                  <a:pt x="241" y="561"/>
                  <a:pt x="227" y="523"/>
                  <a:pt x="212" y="482"/>
                </a:cubicBezTo>
                <a:cubicBezTo>
                  <a:pt x="201" y="452"/>
                  <a:pt x="189" y="419"/>
                  <a:pt x="182" y="385"/>
                </a:cubicBezTo>
                <a:cubicBezTo>
                  <a:pt x="208" y="400"/>
                  <a:pt x="227" y="408"/>
                  <a:pt x="229" y="409"/>
                </a:cubicBezTo>
                <a:cubicBezTo>
                  <a:pt x="231" y="410"/>
                  <a:pt x="233" y="411"/>
                  <a:pt x="236" y="411"/>
                </a:cubicBezTo>
                <a:cubicBezTo>
                  <a:pt x="238" y="411"/>
                  <a:pt x="240" y="410"/>
                  <a:pt x="242" y="409"/>
                </a:cubicBezTo>
                <a:cubicBezTo>
                  <a:pt x="250" y="406"/>
                  <a:pt x="415" y="337"/>
                  <a:pt x="458" y="194"/>
                </a:cubicBezTo>
                <a:cubicBezTo>
                  <a:pt x="482" y="201"/>
                  <a:pt x="508" y="207"/>
                  <a:pt x="536" y="207"/>
                </a:cubicBezTo>
                <a:cubicBezTo>
                  <a:pt x="579" y="207"/>
                  <a:pt x="618" y="194"/>
                  <a:pt x="656" y="181"/>
                </a:cubicBezTo>
                <a:cubicBezTo>
                  <a:pt x="718" y="161"/>
                  <a:pt x="770" y="144"/>
                  <a:pt x="826" y="188"/>
                </a:cubicBezTo>
                <a:cubicBezTo>
                  <a:pt x="725" y="289"/>
                  <a:pt x="725" y="289"/>
                  <a:pt x="725" y="289"/>
                </a:cubicBezTo>
                <a:cubicBezTo>
                  <a:pt x="658" y="289"/>
                  <a:pt x="658" y="289"/>
                  <a:pt x="658" y="289"/>
                </a:cubicBezTo>
                <a:cubicBezTo>
                  <a:pt x="649" y="289"/>
                  <a:pt x="642" y="296"/>
                  <a:pt x="642" y="305"/>
                </a:cubicBezTo>
                <a:cubicBezTo>
                  <a:pt x="642" y="315"/>
                  <a:pt x="649" y="322"/>
                  <a:pt x="658" y="322"/>
                </a:cubicBezTo>
                <a:cubicBezTo>
                  <a:pt x="709" y="322"/>
                  <a:pt x="709" y="322"/>
                  <a:pt x="709" y="322"/>
                </a:cubicBezTo>
                <a:cubicBezTo>
                  <a:pt x="680" y="402"/>
                  <a:pt x="680" y="402"/>
                  <a:pt x="680" y="402"/>
                </a:cubicBezTo>
                <a:cubicBezTo>
                  <a:pt x="677" y="410"/>
                  <a:pt x="681" y="420"/>
                  <a:pt x="690" y="423"/>
                </a:cubicBezTo>
                <a:cubicBezTo>
                  <a:pt x="691" y="424"/>
                  <a:pt x="694" y="424"/>
                  <a:pt x="695" y="424"/>
                </a:cubicBezTo>
                <a:cubicBezTo>
                  <a:pt x="702" y="424"/>
                  <a:pt x="709" y="420"/>
                  <a:pt x="711" y="413"/>
                </a:cubicBezTo>
                <a:cubicBezTo>
                  <a:pt x="747" y="315"/>
                  <a:pt x="747" y="315"/>
                  <a:pt x="747" y="315"/>
                </a:cubicBezTo>
                <a:cubicBezTo>
                  <a:pt x="775" y="287"/>
                  <a:pt x="775" y="287"/>
                  <a:pt x="775" y="287"/>
                </a:cubicBezTo>
                <a:cubicBezTo>
                  <a:pt x="775" y="385"/>
                  <a:pt x="775" y="385"/>
                  <a:pt x="775" y="385"/>
                </a:cubicBezTo>
                <a:cubicBezTo>
                  <a:pt x="775" y="394"/>
                  <a:pt x="782" y="401"/>
                  <a:pt x="791" y="401"/>
                </a:cubicBezTo>
                <a:cubicBezTo>
                  <a:pt x="801" y="401"/>
                  <a:pt x="808" y="394"/>
                  <a:pt x="808" y="385"/>
                </a:cubicBezTo>
                <a:cubicBezTo>
                  <a:pt x="808" y="253"/>
                  <a:pt x="808" y="253"/>
                  <a:pt x="808" y="253"/>
                </a:cubicBezTo>
                <a:cubicBezTo>
                  <a:pt x="850" y="211"/>
                  <a:pt x="850" y="211"/>
                  <a:pt x="850" y="211"/>
                </a:cubicBezTo>
                <a:cubicBezTo>
                  <a:pt x="856" y="218"/>
                  <a:pt x="862" y="225"/>
                  <a:pt x="868" y="234"/>
                </a:cubicBezTo>
                <a:cubicBezTo>
                  <a:pt x="926" y="311"/>
                  <a:pt x="893" y="403"/>
                  <a:pt x="865" y="484"/>
                </a:cubicBezTo>
                <a:close/>
                <a:moveTo>
                  <a:pt x="865" y="484"/>
                </a:moveTo>
                <a:cubicBezTo>
                  <a:pt x="865" y="484"/>
                  <a:pt x="865" y="484"/>
                  <a:pt x="865" y="4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5" name="Freeform 85"/>
          <p:cNvSpPr>
            <a:spLocks noEditPoints="1"/>
          </p:cNvSpPr>
          <p:nvPr/>
        </p:nvSpPr>
        <p:spPr bwMode="auto">
          <a:xfrm>
            <a:off x="8024813" y="6597652"/>
            <a:ext cx="609600" cy="663576"/>
          </a:xfrm>
          <a:custGeom>
            <a:avLst/>
            <a:gdLst>
              <a:gd name="T0" fmla="*/ 808 w 882"/>
              <a:gd name="T1" fmla="*/ 696 h 960"/>
              <a:gd name="T2" fmla="*/ 618 w 882"/>
              <a:gd name="T3" fmla="*/ 643 h 960"/>
              <a:gd name="T4" fmla="*/ 578 w 882"/>
              <a:gd name="T5" fmla="*/ 665 h 960"/>
              <a:gd name="T6" fmla="*/ 386 w 882"/>
              <a:gd name="T7" fmla="*/ 535 h 960"/>
              <a:gd name="T8" fmla="*/ 304 w 882"/>
              <a:gd name="T9" fmla="*/ 320 h 960"/>
              <a:gd name="T10" fmla="*/ 337 w 882"/>
              <a:gd name="T11" fmla="*/ 287 h 960"/>
              <a:gd name="T12" fmla="*/ 338 w 882"/>
              <a:gd name="T13" fmla="*/ 285 h 960"/>
              <a:gd name="T14" fmla="*/ 331 w 882"/>
              <a:gd name="T15" fmla="*/ 93 h 960"/>
              <a:gd name="T16" fmla="*/ 200 w 882"/>
              <a:gd name="T17" fmla="*/ 8 h 960"/>
              <a:gd name="T18" fmla="*/ 136 w 882"/>
              <a:gd name="T19" fmla="*/ 33 h 960"/>
              <a:gd name="T20" fmla="*/ 106 w 882"/>
              <a:gd name="T21" fmla="*/ 55 h 960"/>
              <a:gd name="T22" fmla="*/ 104 w 882"/>
              <a:gd name="T23" fmla="*/ 56 h 960"/>
              <a:gd name="T24" fmla="*/ 44 w 882"/>
              <a:gd name="T25" fmla="*/ 311 h 960"/>
              <a:gd name="T26" fmla="*/ 212 w 882"/>
              <a:gd name="T27" fmla="*/ 622 h 960"/>
              <a:gd name="T28" fmla="*/ 258 w 882"/>
              <a:gd name="T29" fmla="*/ 679 h 960"/>
              <a:gd name="T30" fmla="*/ 667 w 882"/>
              <a:gd name="T31" fmla="*/ 960 h 960"/>
              <a:gd name="T32" fmla="*/ 788 w 882"/>
              <a:gd name="T33" fmla="*/ 921 h 960"/>
              <a:gd name="T34" fmla="*/ 818 w 882"/>
              <a:gd name="T35" fmla="*/ 898 h 960"/>
              <a:gd name="T36" fmla="*/ 819 w 882"/>
              <a:gd name="T37" fmla="*/ 897 h 960"/>
              <a:gd name="T38" fmla="*/ 814 w 882"/>
              <a:gd name="T39" fmla="*/ 702 h 960"/>
              <a:gd name="T40" fmla="*/ 797 w 882"/>
              <a:gd name="T41" fmla="*/ 872 h 960"/>
              <a:gd name="T42" fmla="*/ 540 w 882"/>
              <a:gd name="T43" fmla="*/ 887 h 960"/>
              <a:gd name="T44" fmla="*/ 249 w 882"/>
              <a:gd name="T45" fmla="*/ 614 h 960"/>
              <a:gd name="T46" fmla="*/ 117 w 882"/>
              <a:gd name="T47" fmla="*/ 90 h 960"/>
              <a:gd name="T48" fmla="*/ 126 w 882"/>
              <a:gd name="T49" fmla="*/ 82 h 960"/>
              <a:gd name="T50" fmla="*/ 205 w 882"/>
              <a:gd name="T51" fmla="*/ 41 h 960"/>
              <a:gd name="T52" fmla="*/ 305 w 882"/>
              <a:gd name="T53" fmla="*/ 113 h 960"/>
              <a:gd name="T54" fmla="*/ 317 w 882"/>
              <a:gd name="T55" fmla="*/ 260 h 960"/>
              <a:gd name="T56" fmla="*/ 314 w 882"/>
              <a:gd name="T57" fmla="*/ 262 h 960"/>
              <a:gd name="T58" fmla="*/ 287 w 882"/>
              <a:gd name="T59" fmla="*/ 287 h 960"/>
              <a:gd name="T60" fmla="*/ 286 w 882"/>
              <a:gd name="T61" fmla="*/ 288 h 960"/>
              <a:gd name="T62" fmla="*/ 268 w 882"/>
              <a:gd name="T63" fmla="*/ 420 h 960"/>
              <a:gd name="T64" fmla="*/ 471 w 882"/>
              <a:gd name="T65" fmla="*/ 675 h 960"/>
              <a:gd name="T66" fmla="*/ 588 w 882"/>
              <a:gd name="T67" fmla="*/ 698 h 960"/>
              <a:gd name="T68" fmla="*/ 605 w 882"/>
              <a:gd name="T69" fmla="*/ 691 h 960"/>
              <a:gd name="T70" fmla="*/ 636 w 882"/>
              <a:gd name="T71" fmla="*/ 671 h 960"/>
              <a:gd name="T72" fmla="*/ 639 w 882"/>
              <a:gd name="T73" fmla="*/ 669 h 960"/>
              <a:gd name="T74" fmla="*/ 782 w 882"/>
              <a:gd name="T75" fmla="*/ 716 h 960"/>
              <a:gd name="T76" fmla="*/ 828 w 882"/>
              <a:gd name="T77" fmla="*/ 828 h 960"/>
              <a:gd name="T78" fmla="*/ 828 w 882"/>
              <a:gd name="T79" fmla="*/ 828 h 9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82" h="960">
                <a:moveTo>
                  <a:pt x="814" y="702"/>
                </a:moveTo>
                <a:cubicBezTo>
                  <a:pt x="808" y="696"/>
                  <a:pt x="808" y="696"/>
                  <a:pt x="808" y="696"/>
                </a:cubicBezTo>
                <a:cubicBezTo>
                  <a:pt x="765" y="641"/>
                  <a:pt x="729" y="613"/>
                  <a:pt x="698" y="609"/>
                </a:cubicBezTo>
                <a:cubicBezTo>
                  <a:pt x="671" y="605"/>
                  <a:pt x="645" y="624"/>
                  <a:pt x="618" y="643"/>
                </a:cubicBezTo>
                <a:cubicBezTo>
                  <a:pt x="588" y="661"/>
                  <a:pt x="588" y="661"/>
                  <a:pt x="588" y="661"/>
                </a:cubicBezTo>
                <a:cubicBezTo>
                  <a:pt x="585" y="663"/>
                  <a:pt x="581" y="664"/>
                  <a:pt x="578" y="665"/>
                </a:cubicBezTo>
                <a:cubicBezTo>
                  <a:pt x="561" y="670"/>
                  <a:pt x="518" y="673"/>
                  <a:pt x="493" y="651"/>
                </a:cubicBezTo>
                <a:cubicBezTo>
                  <a:pt x="465" y="625"/>
                  <a:pt x="420" y="577"/>
                  <a:pt x="386" y="535"/>
                </a:cubicBezTo>
                <a:cubicBezTo>
                  <a:pt x="353" y="491"/>
                  <a:pt x="316" y="438"/>
                  <a:pt x="298" y="403"/>
                </a:cubicBezTo>
                <a:cubicBezTo>
                  <a:pt x="282" y="375"/>
                  <a:pt x="295" y="335"/>
                  <a:pt x="304" y="320"/>
                </a:cubicBezTo>
                <a:cubicBezTo>
                  <a:pt x="306" y="317"/>
                  <a:pt x="308" y="314"/>
                  <a:pt x="311" y="311"/>
                </a:cubicBezTo>
                <a:cubicBezTo>
                  <a:pt x="337" y="287"/>
                  <a:pt x="337" y="287"/>
                  <a:pt x="337" y="287"/>
                </a:cubicBezTo>
                <a:cubicBezTo>
                  <a:pt x="337" y="287"/>
                  <a:pt x="337" y="286"/>
                  <a:pt x="337" y="286"/>
                </a:cubicBezTo>
                <a:cubicBezTo>
                  <a:pt x="338" y="286"/>
                  <a:pt x="338" y="286"/>
                  <a:pt x="338" y="285"/>
                </a:cubicBezTo>
                <a:cubicBezTo>
                  <a:pt x="362" y="266"/>
                  <a:pt x="386" y="245"/>
                  <a:pt x="389" y="219"/>
                </a:cubicBezTo>
                <a:cubicBezTo>
                  <a:pt x="393" y="189"/>
                  <a:pt x="374" y="147"/>
                  <a:pt x="331" y="93"/>
                </a:cubicBezTo>
                <a:cubicBezTo>
                  <a:pt x="326" y="86"/>
                  <a:pt x="326" y="86"/>
                  <a:pt x="326" y="86"/>
                </a:cubicBezTo>
                <a:cubicBezTo>
                  <a:pt x="299" y="52"/>
                  <a:pt x="258" y="0"/>
                  <a:pt x="200" y="8"/>
                </a:cubicBezTo>
                <a:cubicBezTo>
                  <a:pt x="178" y="12"/>
                  <a:pt x="157" y="19"/>
                  <a:pt x="136" y="33"/>
                </a:cubicBezTo>
                <a:cubicBezTo>
                  <a:pt x="136" y="33"/>
                  <a:pt x="136" y="33"/>
                  <a:pt x="136" y="33"/>
                </a:cubicBezTo>
                <a:cubicBezTo>
                  <a:pt x="135" y="33"/>
                  <a:pt x="135" y="33"/>
                  <a:pt x="135" y="33"/>
                </a:cubicBezTo>
                <a:cubicBezTo>
                  <a:pt x="106" y="55"/>
                  <a:pt x="106" y="55"/>
                  <a:pt x="106" y="55"/>
                </a:cubicBezTo>
                <a:cubicBezTo>
                  <a:pt x="105" y="55"/>
                  <a:pt x="105" y="56"/>
                  <a:pt x="105" y="56"/>
                </a:cubicBezTo>
                <a:cubicBezTo>
                  <a:pt x="105" y="56"/>
                  <a:pt x="104" y="56"/>
                  <a:pt x="104" y="56"/>
                </a:cubicBezTo>
                <a:cubicBezTo>
                  <a:pt x="101" y="59"/>
                  <a:pt x="97" y="62"/>
                  <a:pt x="94" y="65"/>
                </a:cubicBezTo>
                <a:cubicBezTo>
                  <a:pt x="64" y="92"/>
                  <a:pt x="0" y="169"/>
                  <a:pt x="44" y="311"/>
                </a:cubicBezTo>
                <a:cubicBezTo>
                  <a:pt x="72" y="403"/>
                  <a:pt x="131" y="510"/>
                  <a:pt x="213" y="621"/>
                </a:cubicBezTo>
                <a:cubicBezTo>
                  <a:pt x="212" y="622"/>
                  <a:pt x="212" y="622"/>
                  <a:pt x="212" y="622"/>
                </a:cubicBezTo>
                <a:cubicBezTo>
                  <a:pt x="258" y="679"/>
                  <a:pt x="258" y="679"/>
                  <a:pt x="258" y="679"/>
                </a:cubicBezTo>
                <a:cubicBezTo>
                  <a:pt x="258" y="679"/>
                  <a:pt x="258" y="679"/>
                  <a:pt x="258" y="679"/>
                </a:cubicBezTo>
                <a:cubicBezTo>
                  <a:pt x="348" y="785"/>
                  <a:pt x="439" y="866"/>
                  <a:pt x="523" y="916"/>
                </a:cubicBezTo>
                <a:cubicBezTo>
                  <a:pt x="578" y="949"/>
                  <a:pt x="627" y="960"/>
                  <a:pt x="667" y="960"/>
                </a:cubicBezTo>
                <a:cubicBezTo>
                  <a:pt x="720" y="960"/>
                  <a:pt x="757" y="941"/>
                  <a:pt x="777" y="929"/>
                </a:cubicBezTo>
                <a:cubicBezTo>
                  <a:pt x="788" y="921"/>
                  <a:pt x="788" y="921"/>
                  <a:pt x="788" y="921"/>
                </a:cubicBezTo>
                <a:cubicBezTo>
                  <a:pt x="790" y="920"/>
                  <a:pt x="791" y="919"/>
                  <a:pt x="792" y="917"/>
                </a:cubicBezTo>
                <a:cubicBezTo>
                  <a:pt x="818" y="898"/>
                  <a:pt x="818" y="898"/>
                  <a:pt x="818" y="898"/>
                </a:cubicBezTo>
                <a:cubicBezTo>
                  <a:pt x="818" y="898"/>
                  <a:pt x="818" y="897"/>
                  <a:pt x="818" y="897"/>
                </a:cubicBezTo>
                <a:cubicBezTo>
                  <a:pt x="818" y="897"/>
                  <a:pt x="819" y="897"/>
                  <a:pt x="819" y="897"/>
                </a:cubicBezTo>
                <a:cubicBezTo>
                  <a:pt x="837" y="880"/>
                  <a:pt x="850" y="862"/>
                  <a:pt x="859" y="841"/>
                </a:cubicBezTo>
                <a:cubicBezTo>
                  <a:pt x="882" y="788"/>
                  <a:pt x="841" y="736"/>
                  <a:pt x="814" y="702"/>
                </a:cubicBezTo>
                <a:close/>
                <a:moveTo>
                  <a:pt x="828" y="828"/>
                </a:moveTo>
                <a:cubicBezTo>
                  <a:pt x="821" y="844"/>
                  <a:pt x="811" y="858"/>
                  <a:pt x="797" y="872"/>
                </a:cubicBezTo>
                <a:cubicBezTo>
                  <a:pt x="758" y="901"/>
                  <a:pt x="758" y="901"/>
                  <a:pt x="758" y="901"/>
                </a:cubicBezTo>
                <a:cubicBezTo>
                  <a:pt x="723" y="923"/>
                  <a:pt x="648" y="952"/>
                  <a:pt x="540" y="887"/>
                </a:cubicBezTo>
                <a:cubicBezTo>
                  <a:pt x="456" y="838"/>
                  <a:pt x="364" y="754"/>
                  <a:pt x="274" y="645"/>
                </a:cubicBezTo>
                <a:cubicBezTo>
                  <a:pt x="249" y="614"/>
                  <a:pt x="249" y="614"/>
                  <a:pt x="249" y="614"/>
                </a:cubicBezTo>
                <a:cubicBezTo>
                  <a:pt x="164" y="501"/>
                  <a:pt x="104" y="393"/>
                  <a:pt x="76" y="301"/>
                </a:cubicBezTo>
                <a:cubicBezTo>
                  <a:pt x="39" y="182"/>
                  <a:pt x="85" y="118"/>
                  <a:pt x="117" y="90"/>
                </a:cubicBezTo>
                <a:cubicBezTo>
                  <a:pt x="120" y="87"/>
                  <a:pt x="123" y="85"/>
                  <a:pt x="126" y="82"/>
                </a:cubicBezTo>
                <a:cubicBezTo>
                  <a:pt x="126" y="82"/>
                  <a:pt x="126" y="82"/>
                  <a:pt x="126" y="82"/>
                </a:cubicBezTo>
                <a:cubicBezTo>
                  <a:pt x="154" y="61"/>
                  <a:pt x="154" y="61"/>
                  <a:pt x="154" y="61"/>
                </a:cubicBezTo>
                <a:cubicBezTo>
                  <a:pt x="171" y="50"/>
                  <a:pt x="187" y="44"/>
                  <a:pt x="205" y="41"/>
                </a:cubicBezTo>
                <a:cubicBezTo>
                  <a:pt x="244" y="36"/>
                  <a:pt x="276" y="77"/>
                  <a:pt x="299" y="106"/>
                </a:cubicBezTo>
                <a:cubicBezTo>
                  <a:pt x="305" y="113"/>
                  <a:pt x="305" y="113"/>
                  <a:pt x="305" y="113"/>
                </a:cubicBezTo>
                <a:cubicBezTo>
                  <a:pt x="353" y="174"/>
                  <a:pt x="358" y="203"/>
                  <a:pt x="356" y="215"/>
                </a:cubicBezTo>
                <a:cubicBezTo>
                  <a:pt x="354" y="228"/>
                  <a:pt x="334" y="245"/>
                  <a:pt x="317" y="260"/>
                </a:cubicBezTo>
                <a:cubicBezTo>
                  <a:pt x="314" y="262"/>
                  <a:pt x="314" y="262"/>
                  <a:pt x="314" y="262"/>
                </a:cubicBezTo>
                <a:cubicBezTo>
                  <a:pt x="314" y="262"/>
                  <a:pt x="314" y="262"/>
                  <a:pt x="314" y="262"/>
                </a:cubicBezTo>
                <a:cubicBezTo>
                  <a:pt x="314" y="262"/>
                  <a:pt x="314" y="262"/>
                  <a:pt x="314" y="262"/>
                </a:cubicBezTo>
                <a:cubicBezTo>
                  <a:pt x="287" y="287"/>
                  <a:pt x="287" y="287"/>
                  <a:pt x="287" y="287"/>
                </a:cubicBezTo>
                <a:cubicBezTo>
                  <a:pt x="287" y="287"/>
                  <a:pt x="287" y="287"/>
                  <a:pt x="287" y="288"/>
                </a:cubicBezTo>
                <a:cubicBezTo>
                  <a:pt x="286" y="288"/>
                  <a:pt x="286" y="288"/>
                  <a:pt x="286" y="288"/>
                </a:cubicBezTo>
                <a:cubicBezTo>
                  <a:pt x="282" y="293"/>
                  <a:pt x="278" y="297"/>
                  <a:pt x="275" y="302"/>
                </a:cubicBezTo>
                <a:cubicBezTo>
                  <a:pt x="260" y="328"/>
                  <a:pt x="246" y="380"/>
                  <a:pt x="268" y="420"/>
                </a:cubicBezTo>
                <a:cubicBezTo>
                  <a:pt x="288" y="455"/>
                  <a:pt x="325" y="511"/>
                  <a:pt x="359" y="556"/>
                </a:cubicBezTo>
                <a:cubicBezTo>
                  <a:pt x="395" y="599"/>
                  <a:pt x="441" y="648"/>
                  <a:pt x="471" y="675"/>
                </a:cubicBezTo>
                <a:cubicBezTo>
                  <a:pt x="493" y="696"/>
                  <a:pt x="524" y="702"/>
                  <a:pt x="550" y="702"/>
                </a:cubicBezTo>
                <a:cubicBezTo>
                  <a:pt x="565" y="702"/>
                  <a:pt x="578" y="700"/>
                  <a:pt x="588" y="698"/>
                </a:cubicBezTo>
                <a:cubicBezTo>
                  <a:pt x="593" y="696"/>
                  <a:pt x="598" y="694"/>
                  <a:pt x="604" y="691"/>
                </a:cubicBezTo>
                <a:cubicBezTo>
                  <a:pt x="604" y="691"/>
                  <a:pt x="604" y="691"/>
                  <a:pt x="605" y="691"/>
                </a:cubicBezTo>
                <a:cubicBezTo>
                  <a:pt x="605" y="690"/>
                  <a:pt x="605" y="690"/>
                  <a:pt x="605" y="690"/>
                </a:cubicBezTo>
                <a:cubicBezTo>
                  <a:pt x="636" y="671"/>
                  <a:pt x="636" y="671"/>
                  <a:pt x="636" y="671"/>
                </a:cubicBezTo>
                <a:cubicBezTo>
                  <a:pt x="637" y="670"/>
                  <a:pt x="638" y="669"/>
                  <a:pt x="639" y="669"/>
                </a:cubicBezTo>
                <a:cubicBezTo>
                  <a:pt x="639" y="669"/>
                  <a:pt x="639" y="669"/>
                  <a:pt x="639" y="669"/>
                </a:cubicBezTo>
                <a:cubicBezTo>
                  <a:pt x="658" y="656"/>
                  <a:pt x="680" y="640"/>
                  <a:pt x="694" y="642"/>
                </a:cubicBezTo>
                <a:cubicBezTo>
                  <a:pt x="706" y="644"/>
                  <a:pt x="734" y="655"/>
                  <a:pt x="782" y="716"/>
                </a:cubicBezTo>
                <a:cubicBezTo>
                  <a:pt x="787" y="724"/>
                  <a:pt x="787" y="724"/>
                  <a:pt x="787" y="724"/>
                </a:cubicBezTo>
                <a:cubicBezTo>
                  <a:pt x="811" y="753"/>
                  <a:pt x="843" y="793"/>
                  <a:pt x="828" y="828"/>
                </a:cubicBezTo>
                <a:close/>
                <a:moveTo>
                  <a:pt x="828" y="828"/>
                </a:moveTo>
                <a:cubicBezTo>
                  <a:pt x="828" y="828"/>
                  <a:pt x="828" y="828"/>
                  <a:pt x="828" y="8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6" name="Freeform 86"/>
          <p:cNvSpPr>
            <a:spLocks noEditPoints="1"/>
          </p:cNvSpPr>
          <p:nvPr/>
        </p:nvSpPr>
        <p:spPr bwMode="auto">
          <a:xfrm>
            <a:off x="4916487" y="8058152"/>
            <a:ext cx="660400" cy="612776"/>
          </a:xfrm>
          <a:custGeom>
            <a:avLst/>
            <a:gdLst>
              <a:gd name="T0" fmla="*/ 897 w 955"/>
              <a:gd name="T1" fmla="*/ 0 h 889"/>
              <a:gd name="T2" fmla="*/ 58 w 955"/>
              <a:gd name="T3" fmla="*/ 0 h 889"/>
              <a:gd name="T4" fmla="*/ 0 w 955"/>
              <a:gd name="T5" fmla="*/ 59 h 889"/>
              <a:gd name="T6" fmla="*/ 0 w 955"/>
              <a:gd name="T7" fmla="*/ 604 h 889"/>
              <a:gd name="T8" fmla="*/ 58 w 955"/>
              <a:gd name="T9" fmla="*/ 662 h 889"/>
              <a:gd name="T10" fmla="*/ 897 w 955"/>
              <a:gd name="T11" fmla="*/ 662 h 889"/>
              <a:gd name="T12" fmla="*/ 955 w 955"/>
              <a:gd name="T13" fmla="*/ 604 h 889"/>
              <a:gd name="T14" fmla="*/ 955 w 955"/>
              <a:gd name="T15" fmla="*/ 59 h 889"/>
              <a:gd name="T16" fmla="*/ 897 w 955"/>
              <a:gd name="T17" fmla="*/ 0 h 889"/>
              <a:gd name="T18" fmla="*/ 922 w 955"/>
              <a:gd name="T19" fmla="*/ 604 h 889"/>
              <a:gd name="T20" fmla="*/ 897 w 955"/>
              <a:gd name="T21" fmla="*/ 629 h 889"/>
              <a:gd name="T22" fmla="*/ 58 w 955"/>
              <a:gd name="T23" fmla="*/ 629 h 889"/>
              <a:gd name="T24" fmla="*/ 33 w 955"/>
              <a:gd name="T25" fmla="*/ 604 h 889"/>
              <a:gd name="T26" fmla="*/ 33 w 955"/>
              <a:gd name="T27" fmla="*/ 59 h 889"/>
              <a:gd name="T28" fmla="*/ 58 w 955"/>
              <a:gd name="T29" fmla="*/ 34 h 889"/>
              <a:gd name="T30" fmla="*/ 897 w 955"/>
              <a:gd name="T31" fmla="*/ 34 h 889"/>
              <a:gd name="T32" fmla="*/ 922 w 955"/>
              <a:gd name="T33" fmla="*/ 59 h 889"/>
              <a:gd name="T34" fmla="*/ 922 w 955"/>
              <a:gd name="T35" fmla="*/ 604 h 889"/>
              <a:gd name="T36" fmla="*/ 922 w 955"/>
              <a:gd name="T37" fmla="*/ 604 h 889"/>
              <a:gd name="T38" fmla="*/ 922 w 955"/>
              <a:gd name="T39" fmla="*/ 604 h 889"/>
              <a:gd name="T40" fmla="*/ 577 w 955"/>
              <a:gd name="T41" fmla="*/ 781 h 889"/>
              <a:gd name="T42" fmla="*/ 577 w 955"/>
              <a:gd name="T43" fmla="*/ 704 h 889"/>
              <a:gd name="T44" fmla="*/ 544 w 955"/>
              <a:gd name="T45" fmla="*/ 704 h 889"/>
              <a:gd name="T46" fmla="*/ 544 w 955"/>
              <a:gd name="T47" fmla="*/ 789 h 889"/>
              <a:gd name="T48" fmla="*/ 550 w 955"/>
              <a:gd name="T49" fmla="*/ 801 h 889"/>
              <a:gd name="T50" fmla="*/ 610 w 955"/>
              <a:gd name="T51" fmla="*/ 856 h 889"/>
              <a:gd name="T52" fmla="*/ 344 w 955"/>
              <a:gd name="T53" fmla="*/ 856 h 889"/>
              <a:gd name="T54" fmla="*/ 405 w 955"/>
              <a:gd name="T55" fmla="*/ 801 h 889"/>
              <a:gd name="T56" fmla="*/ 410 w 955"/>
              <a:gd name="T57" fmla="*/ 789 h 889"/>
              <a:gd name="T58" fmla="*/ 410 w 955"/>
              <a:gd name="T59" fmla="*/ 704 h 889"/>
              <a:gd name="T60" fmla="*/ 377 w 955"/>
              <a:gd name="T61" fmla="*/ 704 h 889"/>
              <a:gd name="T62" fmla="*/ 377 w 955"/>
              <a:gd name="T63" fmla="*/ 781 h 889"/>
              <a:gd name="T64" fmla="*/ 289 w 955"/>
              <a:gd name="T65" fmla="*/ 860 h 889"/>
              <a:gd name="T66" fmla="*/ 284 w 955"/>
              <a:gd name="T67" fmla="*/ 879 h 889"/>
              <a:gd name="T68" fmla="*/ 300 w 955"/>
              <a:gd name="T69" fmla="*/ 889 h 889"/>
              <a:gd name="T70" fmla="*/ 654 w 955"/>
              <a:gd name="T71" fmla="*/ 889 h 889"/>
              <a:gd name="T72" fmla="*/ 670 w 955"/>
              <a:gd name="T73" fmla="*/ 879 h 889"/>
              <a:gd name="T74" fmla="*/ 665 w 955"/>
              <a:gd name="T75" fmla="*/ 860 h 889"/>
              <a:gd name="T76" fmla="*/ 577 w 955"/>
              <a:gd name="T77" fmla="*/ 781 h 889"/>
              <a:gd name="T78" fmla="*/ 577 w 955"/>
              <a:gd name="T79" fmla="*/ 781 h 889"/>
              <a:gd name="T80" fmla="*/ 577 w 955"/>
              <a:gd name="T81" fmla="*/ 781 h 889"/>
              <a:gd name="T82" fmla="*/ 813 w 955"/>
              <a:gd name="T83" fmla="*/ 84 h 889"/>
              <a:gd name="T84" fmla="*/ 142 w 955"/>
              <a:gd name="T85" fmla="*/ 84 h 889"/>
              <a:gd name="T86" fmla="*/ 84 w 955"/>
              <a:gd name="T87" fmla="*/ 142 h 889"/>
              <a:gd name="T88" fmla="*/ 84 w 955"/>
              <a:gd name="T89" fmla="*/ 520 h 889"/>
              <a:gd name="T90" fmla="*/ 142 w 955"/>
              <a:gd name="T91" fmla="*/ 578 h 889"/>
              <a:gd name="T92" fmla="*/ 813 w 955"/>
              <a:gd name="T93" fmla="*/ 578 h 889"/>
              <a:gd name="T94" fmla="*/ 872 w 955"/>
              <a:gd name="T95" fmla="*/ 520 h 889"/>
              <a:gd name="T96" fmla="*/ 872 w 955"/>
              <a:gd name="T97" fmla="*/ 142 h 889"/>
              <a:gd name="T98" fmla="*/ 813 w 955"/>
              <a:gd name="T99" fmla="*/ 84 h 889"/>
              <a:gd name="T100" fmla="*/ 838 w 955"/>
              <a:gd name="T101" fmla="*/ 520 h 889"/>
              <a:gd name="T102" fmla="*/ 813 w 955"/>
              <a:gd name="T103" fmla="*/ 545 h 889"/>
              <a:gd name="T104" fmla="*/ 142 w 955"/>
              <a:gd name="T105" fmla="*/ 545 h 889"/>
              <a:gd name="T106" fmla="*/ 117 w 955"/>
              <a:gd name="T107" fmla="*/ 520 h 889"/>
              <a:gd name="T108" fmla="*/ 117 w 955"/>
              <a:gd name="T109" fmla="*/ 142 h 889"/>
              <a:gd name="T110" fmla="*/ 142 w 955"/>
              <a:gd name="T111" fmla="*/ 117 h 889"/>
              <a:gd name="T112" fmla="*/ 813 w 955"/>
              <a:gd name="T113" fmla="*/ 117 h 889"/>
              <a:gd name="T114" fmla="*/ 838 w 955"/>
              <a:gd name="T115" fmla="*/ 142 h 889"/>
              <a:gd name="T116" fmla="*/ 838 w 955"/>
              <a:gd name="T117" fmla="*/ 520 h 889"/>
              <a:gd name="T118" fmla="*/ 838 w 955"/>
              <a:gd name="T119" fmla="*/ 520 h 889"/>
              <a:gd name="T120" fmla="*/ 838 w 955"/>
              <a:gd name="T121" fmla="*/ 520 h 8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955" h="889">
                <a:moveTo>
                  <a:pt x="897" y="0"/>
                </a:moveTo>
                <a:cubicBezTo>
                  <a:pt x="58" y="0"/>
                  <a:pt x="58" y="0"/>
                  <a:pt x="58" y="0"/>
                </a:cubicBezTo>
                <a:cubicBezTo>
                  <a:pt x="26" y="0"/>
                  <a:pt x="0" y="26"/>
                  <a:pt x="0" y="59"/>
                </a:cubicBezTo>
                <a:cubicBezTo>
                  <a:pt x="0" y="604"/>
                  <a:pt x="0" y="604"/>
                  <a:pt x="0" y="604"/>
                </a:cubicBezTo>
                <a:cubicBezTo>
                  <a:pt x="0" y="636"/>
                  <a:pt x="26" y="662"/>
                  <a:pt x="58" y="662"/>
                </a:cubicBezTo>
                <a:cubicBezTo>
                  <a:pt x="897" y="662"/>
                  <a:pt x="897" y="662"/>
                  <a:pt x="897" y="662"/>
                </a:cubicBezTo>
                <a:cubicBezTo>
                  <a:pt x="929" y="662"/>
                  <a:pt x="955" y="636"/>
                  <a:pt x="955" y="604"/>
                </a:cubicBezTo>
                <a:cubicBezTo>
                  <a:pt x="955" y="59"/>
                  <a:pt x="955" y="59"/>
                  <a:pt x="955" y="59"/>
                </a:cubicBezTo>
                <a:cubicBezTo>
                  <a:pt x="955" y="26"/>
                  <a:pt x="929" y="0"/>
                  <a:pt x="897" y="0"/>
                </a:cubicBezTo>
                <a:close/>
                <a:moveTo>
                  <a:pt x="922" y="604"/>
                </a:moveTo>
                <a:cubicBezTo>
                  <a:pt x="922" y="617"/>
                  <a:pt x="911" y="629"/>
                  <a:pt x="897" y="629"/>
                </a:cubicBezTo>
                <a:cubicBezTo>
                  <a:pt x="58" y="629"/>
                  <a:pt x="58" y="629"/>
                  <a:pt x="58" y="629"/>
                </a:cubicBezTo>
                <a:cubicBezTo>
                  <a:pt x="45" y="629"/>
                  <a:pt x="33" y="617"/>
                  <a:pt x="33" y="604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45"/>
                  <a:pt x="45" y="34"/>
                  <a:pt x="58" y="34"/>
                </a:cubicBezTo>
                <a:cubicBezTo>
                  <a:pt x="897" y="34"/>
                  <a:pt x="897" y="34"/>
                  <a:pt x="897" y="34"/>
                </a:cubicBezTo>
                <a:cubicBezTo>
                  <a:pt x="911" y="34"/>
                  <a:pt x="922" y="45"/>
                  <a:pt x="922" y="59"/>
                </a:cubicBezTo>
                <a:lnTo>
                  <a:pt x="922" y="604"/>
                </a:lnTo>
                <a:close/>
                <a:moveTo>
                  <a:pt x="922" y="604"/>
                </a:moveTo>
                <a:cubicBezTo>
                  <a:pt x="922" y="604"/>
                  <a:pt x="922" y="604"/>
                  <a:pt x="922" y="604"/>
                </a:cubicBezTo>
                <a:moveTo>
                  <a:pt x="577" y="781"/>
                </a:moveTo>
                <a:cubicBezTo>
                  <a:pt x="577" y="704"/>
                  <a:pt x="577" y="704"/>
                  <a:pt x="577" y="704"/>
                </a:cubicBezTo>
                <a:cubicBezTo>
                  <a:pt x="544" y="704"/>
                  <a:pt x="544" y="704"/>
                  <a:pt x="544" y="704"/>
                </a:cubicBezTo>
                <a:cubicBezTo>
                  <a:pt x="544" y="789"/>
                  <a:pt x="544" y="789"/>
                  <a:pt x="544" y="789"/>
                </a:cubicBezTo>
                <a:cubicBezTo>
                  <a:pt x="544" y="794"/>
                  <a:pt x="546" y="798"/>
                  <a:pt x="550" y="801"/>
                </a:cubicBezTo>
                <a:cubicBezTo>
                  <a:pt x="610" y="856"/>
                  <a:pt x="610" y="856"/>
                  <a:pt x="610" y="856"/>
                </a:cubicBezTo>
                <a:cubicBezTo>
                  <a:pt x="344" y="856"/>
                  <a:pt x="344" y="856"/>
                  <a:pt x="344" y="856"/>
                </a:cubicBezTo>
                <a:cubicBezTo>
                  <a:pt x="405" y="801"/>
                  <a:pt x="405" y="801"/>
                  <a:pt x="405" y="801"/>
                </a:cubicBezTo>
                <a:cubicBezTo>
                  <a:pt x="408" y="798"/>
                  <a:pt x="410" y="794"/>
                  <a:pt x="410" y="789"/>
                </a:cubicBezTo>
                <a:cubicBezTo>
                  <a:pt x="410" y="704"/>
                  <a:pt x="410" y="704"/>
                  <a:pt x="410" y="704"/>
                </a:cubicBezTo>
                <a:cubicBezTo>
                  <a:pt x="377" y="704"/>
                  <a:pt x="377" y="704"/>
                  <a:pt x="377" y="704"/>
                </a:cubicBezTo>
                <a:cubicBezTo>
                  <a:pt x="377" y="781"/>
                  <a:pt x="377" y="781"/>
                  <a:pt x="377" y="781"/>
                </a:cubicBezTo>
                <a:cubicBezTo>
                  <a:pt x="289" y="860"/>
                  <a:pt x="289" y="860"/>
                  <a:pt x="289" y="860"/>
                </a:cubicBezTo>
                <a:cubicBezTo>
                  <a:pt x="284" y="865"/>
                  <a:pt x="282" y="872"/>
                  <a:pt x="284" y="879"/>
                </a:cubicBezTo>
                <a:cubicBezTo>
                  <a:pt x="287" y="885"/>
                  <a:pt x="293" y="889"/>
                  <a:pt x="300" y="889"/>
                </a:cubicBezTo>
                <a:cubicBezTo>
                  <a:pt x="654" y="889"/>
                  <a:pt x="654" y="889"/>
                  <a:pt x="654" y="889"/>
                </a:cubicBezTo>
                <a:cubicBezTo>
                  <a:pt x="661" y="889"/>
                  <a:pt x="668" y="885"/>
                  <a:pt x="670" y="879"/>
                </a:cubicBezTo>
                <a:cubicBezTo>
                  <a:pt x="672" y="872"/>
                  <a:pt x="671" y="865"/>
                  <a:pt x="665" y="860"/>
                </a:cubicBezTo>
                <a:lnTo>
                  <a:pt x="577" y="781"/>
                </a:lnTo>
                <a:close/>
                <a:moveTo>
                  <a:pt x="577" y="781"/>
                </a:moveTo>
                <a:cubicBezTo>
                  <a:pt x="577" y="781"/>
                  <a:pt x="577" y="781"/>
                  <a:pt x="577" y="781"/>
                </a:cubicBezTo>
                <a:moveTo>
                  <a:pt x="813" y="84"/>
                </a:moveTo>
                <a:cubicBezTo>
                  <a:pt x="142" y="84"/>
                  <a:pt x="142" y="84"/>
                  <a:pt x="142" y="84"/>
                </a:cubicBezTo>
                <a:cubicBezTo>
                  <a:pt x="110" y="84"/>
                  <a:pt x="84" y="110"/>
                  <a:pt x="84" y="142"/>
                </a:cubicBezTo>
                <a:cubicBezTo>
                  <a:pt x="84" y="520"/>
                  <a:pt x="84" y="520"/>
                  <a:pt x="84" y="520"/>
                </a:cubicBezTo>
                <a:cubicBezTo>
                  <a:pt x="84" y="552"/>
                  <a:pt x="110" y="578"/>
                  <a:pt x="142" y="578"/>
                </a:cubicBezTo>
                <a:cubicBezTo>
                  <a:pt x="813" y="578"/>
                  <a:pt x="813" y="578"/>
                  <a:pt x="813" y="578"/>
                </a:cubicBezTo>
                <a:cubicBezTo>
                  <a:pt x="845" y="578"/>
                  <a:pt x="872" y="552"/>
                  <a:pt x="872" y="520"/>
                </a:cubicBezTo>
                <a:cubicBezTo>
                  <a:pt x="872" y="142"/>
                  <a:pt x="872" y="142"/>
                  <a:pt x="872" y="142"/>
                </a:cubicBezTo>
                <a:cubicBezTo>
                  <a:pt x="872" y="110"/>
                  <a:pt x="845" y="84"/>
                  <a:pt x="813" y="84"/>
                </a:cubicBezTo>
                <a:close/>
                <a:moveTo>
                  <a:pt x="838" y="520"/>
                </a:moveTo>
                <a:cubicBezTo>
                  <a:pt x="838" y="534"/>
                  <a:pt x="827" y="545"/>
                  <a:pt x="813" y="545"/>
                </a:cubicBezTo>
                <a:cubicBezTo>
                  <a:pt x="142" y="545"/>
                  <a:pt x="142" y="545"/>
                  <a:pt x="142" y="545"/>
                </a:cubicBezTo>
                <a:cubicBezTo>
                  <a:pt x="128" y="545"/>
                  <a:pt x="117" y="534"/>
                  <a:pt x="117" y="520"/>
                </a:cubicBezTo>
                <a:cubicBezTo>
                  <a:pt x="117" y="142"/>
                  <a:pt x="117" y="142"/>
                  <a:pt x="117" y="142"/>
                </a:cubicBezTo>
                <a:cubicBezTo>
                  <a:pt x="117" y="129"/>
                  <a:pt x="128" y="117"/>
                  <a:pt x="142" y="117"/>
                </a:cubicBezTo>
                <a:cubicBezTo>
                  <a:pt x="813" y="117"/>
                  <a:pt x="813" y="117"/>
                  <a:pt x="813" y="117"/>
                </a:cubicBezTo>
                <a:cubicBezTo>
                  <a:pt x="827" y="117"/>
                  <a:pt x="838" y="129"/>
                  <a:pt x="838" y="142"/>
                </a:cubicBezTo>
                <a:lnTo>
                  <a:pt x="838" y="520"/>
                </a:lnTo>
                <a:close/>
                <a:moveTo>
                  <a:pt x="838" y="520"/>
                </a:moveTo>
                <a:cubicBezTo>
                  <a:pt x="838" y="520"/>
                  <a:pt x="838" y="520"/>
                  <a:pt x="838" y="5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7" name="Freeform 87"/>
          <p:cNvSpPr>
            <a:spLocks noEditPoints="1"/>
          </p:cNvSpPr>
          <p:nvPr/>
        </p:nvSpPr>
        <p:spPr bwMode="auto">
          <a:xfrm>
            <a:off x="20359688" y="5073652"/>
            <a:ext cx="666750" cy="660400"/>
          </a:xfrm>
          <a:custGeom>
            <a:avLst/>
            <a:gdLst>
              <a:gd name="T0" fmla="*/ 645 w 963"/>
              <a:gd name="T1" fmla="*/ 149 h 955"/>
              <a:gd name="T2" fmla="*/ 465 w 963"/>
              <a:gd name="T3" fmla="*/ 161 h 955"/>
              <a:gd name="T4" fmla="*/ 342 w 963"/>
              <a:gd name="T5" fmla="*/ 0 h 955"/>
              <a:gd name="T6" fmla="*/ 127 w 963"/>
              <a:gd name="T7" fmla="*/ 0 h 955"/>
              <a:gd name="T8" fmla="*/ 144 w 963"/>
              <a:gd name="T9" fmla="*/ 361 h 955"/>
              <a:gd name="T10" fmla="*/ 206 w 963"/>
              <a:gd name="T11" fmla="*/ 593 h 955"/>
              <a:gd name="T12" fmla="*/ 452 w 963"/>
              <a:gd name="T13" fmla="*/ 797 h 955"/>
              <a:gd name="T14" fmla="*/ 612 w 963"/>
              <a:gd name="T15" fmla="*/ 785 h 955"/>
              <a:gd name="T16" fmla="*/ 870 w 963"/>
              <a:gd name="T17" fmla="*/ 593 h 955"/>
              <a:gd name="T18" fmla="*/ 895 w 963"/>
              <a:gd name="T19" fmla="*/ 214 h 955"/>
              <a:gd name="T20" fmla="*/ 127 w 963"/>
              <a:gd name="T21" fmla="*/ 33 h 955"/>
              <a:gd name="T22" fmla="*/ 235 w 963"/>
              <a:gd name="T23" fmla="*/ 119 h 955"/>
              <a:gd name="T24" fmla="*/ 342 w 963"/>
              <a:gd name="T25" fmla="*/ 33 h 955"/>
              <a:gd name="T26" fmla="*/ 235 w 963"/>
              <a:gd name="T27" fmla="*/ 375 h 955"/>
              <a:gd name="T28" fmla="*/ 864 w 963"/>
              <a:gd name="T29" fmla="*/ 484 h 955"/>
              <a:gd name="T30" fmla="*/ 738 w 963"/>
              <a:gd name="T31" fmla="*/ 920 h 955"/>
              <a:gd name="T32" fmla="*/ 538 w 963"/>
              <a:gd name="T33" fmla="*/ 625 h 955"/>
              <a:gd name="T34" fmla="*/ 339 w 963"/>
              <a:gd name="T35" fmla="*/ 921 h 955"/>
              <a:gd name="T36" fmla="*/ 212 w 963"/>
              <a:gd name="T37" fmla="*/ 482 h 955"/>
              <a:gd name="T38" fmla="*/ 229 w 963"/>
              <a:gd name="T39" fmla="*/ 409 h 955"/>
              <a:gd name="T40" fmla="*/ 241 w 963"/>
              <a:gd name="T41" fmla="*/ 409 h 955"/>
              <a:gd name="T42" fmla="*/ 535 w 963"/>
              <a:gd name="T43" fmla="*/ 207 h 955"/>
              <a:gd name="T44" fmla="*/ 868 w 963"/>
              <a:gd name="T45" fmla="*/ 234 h 955"/>
              <a:gd name="T46" fmla="*/ 864 w 963"/>
              <a:gd name="T47" fmla="*/ 484 h 955"/>
              <a:gd name="T48" fmla="*/ 750 w 963"/>
              <a:gd name="T49" fmla="*/ 310 h 955"/>
              <a:gd name="T50" fmla="*/ 629 w 963"/>
              <a:gd name="T51" fmla="*/ 310 h 955"/>
              <a:gd name="T52" fmla="*/ 750 w 963"/>
              <a:gd name="T53" fmla="*/ 310 h 955"/>
              <a:gd name="T54" fmla="*/ 662 w 963"/>
              <a:gd name="T55" fmla="*/ 310 h 955"/>
              <a:gd name="T56" fmla="*/ 716 w 963"/>
              <a:gd name="T57" fmla="*/ 310 h 955"/>
              <a:gd name="T58" fmla="*/ 689 w 963"/>
              <a:gd name="T59" fmla="*/ 337 h 955"/>
              <a:gd name="T60" fmla="*/ 602 w 963"/>
              <a:gd name="T61" fmla="*/ 417 h 955"/>
              <a:gd name="T62" fmla="*/ 602 w 963"/>
              <a:gd name="T63" fmla="*/ 538 h 955"/>
              <a:gd name="T64" fmla="*/ 602 w 963"/>
              <a:gd name="T65" fmla="*/ 417 h 955"/>
              <a:gd name="T66" fmla="*/ 575 w 963"/>
              <a:gd name="T67" fmla="*/ 477 h 955"/>
              <a:gd name="T68" fmla="*/ 629 w 963"/>
              <a:gd name="T69" fmla="*/ 477 h 955"/>
              <a:gd name="T70" fmla="*/ 602 w 963"/>
              <a:gd name="T71" fmla="*/ 504 h 955"/>
              <a:gd name="T72" fmla="*/ 776 w 963"/>
              <a:gd name="T73" fmla="*/ 394 h 955"/>
              <a:gd name="T74" fmla="*/ 776 w 963"/>
              <a:gd name="T75" fmla="*/ 515 h 955"/>
              <a:gd name="T76" fmla="*/ 776 w 963"/>
              <a:gd name="T77" fmla="*/ 394 h 955"/>
              <a:gd name="T78" fmla="*/ 750 w 963"/>
              <a:gd name="T79" fmla="*/ 455 h 955"/>
              <a:gd name="T80" fmla="*/ 803 w 963"/>
              <a:gd name="T81" fmla="*/ 455 h 955"/>
              <a:gd name="T82" fmla="*/ 776 w 963"/>
              <a:gd name="T83" fmla="*/ 481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63" h="955">
                <a:moveTo>
                  <a:pt x="895" y="214"/>
                </a:moveTo>
                <a:cubicBezTo>
                  <a:pt x="807" y="96"/>
                  <a:pt x="725" y="123"/>
                  <a:pt x="645" y="149"/>
                </a:cubicBezTo>
                <a:cubicBezTo>
                  <a:pt x="609" y="161"/>
                  <a:pt x="573" y="173"/>
                  <a:pt x="535" y="173"/>
                </a:cubicBezTo>
                <a:cubicBezTo>
                  <a:pt x="511" y="173"/>
                  <a:pt x="487" y="168"/>
                  <a:pt x="465" y="161"/>
                </a:cubicBezTo>
                <a:cubicBezTo>
                  <a:pt x="467" y="150"/>
                  <a:pt x="468" y="138"/>
                  <a:pt x="468" y="126"/>
                </a:cubicBezTo>
                <a:cubicBezTo>
                  <a:pt x="468" y="56"/>
                  <a:pt x="411" y="0"/>
                  <a:pt x="342" y="0"/>
                </a:cubicBezTo>
                <a:cubicBezTo>
                  <a:pt x="297" y="0"/>
                  <a:pt x="257" y="22"/>
                  <a:pt x="235" y="58"/>
                </a:cubicBezTo>
                <a:cubicBezTo>
                  <a:pt x="212" y="22"/>
                  <a:pt x="172" y="0"/>
                  <a:pt x="127" y="0"/>
                </a:cubicBezTo>
                <a:cubicBezTo>
                  <a:pt x="57" y="0"/>
                  <a:pt x="0" y="57"/>
                  <a:pt x="0" y="127"/>
                </a:cubicBezTo>
                <a:cubicBezTo>
                  <a:pt x="0" y="238"/>
                  <a:pt x="79" y="316"/>
                  <a:pt x="144" y="361"/>
                </a:cubicBezTo>
                <a:cubicBezTo>
                  <a:pt x="149" y="408"/>
                  <a:pt x="165" y="453"/>
                  <a:pt x="180" y="494"/>
                </a:cubicBezTo>
                <a:cubicBezTo>
                  <a:pt x="194" y="531"/>
                  <a:pt x="206" y="566"/>
                  <a:pt x="206" y="593"/>
                </a:cubicBezTo>
                <a:cubicBezTo>
                  <a:pt x="206" y="727"/>
                  <a:pt x="234" y="955"/>
                  <a:pt x="339" y="955"/>
                </a:cubicBezTo>
                <a:cubicBezTo>
                  <a:pt x="410" y="955"/>
                  <a:pt x="431" y="875"/>
                  <a:pt x="452" y="797"/>
                </a:cubicBezTo>
                <a:cubicBezTo>
                  <a:pt x="474" y="714"/>
                  <a:pt x="492" y="659"/>
                  <a:pt x="538" y="659"/>
                </a:cubicBezTo>
                <a:cubicBezTo>
                  <a:pt x="581" y="659"/>
                  <a:pt x="594" y="707"/>
                  <a:pt x="612" y="785"/>
                </a:cubicBezTo>
                <a:cubicBezTo>
                  <a:pt x="630" y="864"/>
                  <a:pt x="650" y="953"/>
                  <a:pt x="738" y="953"/>
                </a:cubicBezTo>
                <a:cubicBezTo>
                  <a:pt x="864" y="953"/>
                  <a:pt x="870" y="653"/>
                  <a:pt x="870" y="593"/>
                </a:cubicBezTo>
                <a:cubicBezTo>
                  <a:pt x="870" y="567"/>
                  <a:pt x="883" y="532"/>
                  <a:pt x="896" y="495"/>
                </a:cubicBezTo>
                <a:cubicBezTo>
                  <a:pt x="926" y="411"/>
                  <a:pt x="963" y="306"/>
                  <a:pt x="895" y="214"/>
                </a:cubicBezTo>
                <a:close/>
                <a:moveTo>
                  <a:pt x="34" y="127"/>
                </a:moveTo>
                <a:cubicBezTo>
                  <a:pt x="34" y="75"/>
                  <a:pt x="75" y="33"/>
                  <a:pt x="127" y="33"/>
                </a:cubicBezTo>
                <a:cubicBezTo>
                  <a:pt x="171" y="33"/>
                  <a:pt x="209" y="63"/>
                  <a:pt x="219" y="106"/>
                </a:cubicBezTo>
                <a:cubicBezTo>
                  <a:pt x="220" y="113"/>
                  <a:pt x="227" y="119"/>
                  <a:pt x="235" y="119"/>
                </a:cubicBezTo>
                <a:cubicBezTo>
                  <a:pt x="243" y="118"/>
                  <a:pt x="249" y="113"/>
                  <a:pt x="251" y="106"/>
                </a:cubicBezTo>
                <a:cubicBezTo>
                  <a:pt x="260" y="64"/>
                  <a:pt x="299" y="33"/>
                  <a:pt x="342" y="33"/>
                </a:cubicBezTo>
                <a:cubicBezTo>
                  <a:pt x="392" y="33"/>
                  <a:pt x="434" y="75"/>
                  <a:pt x="434" y="126"/>
                </a:cubicBezTo>
                <a:cubicBezTo>
                  <a:pt x="434" y="275"/>
                  <a:pt x="270" y="359"/>
                  <a:pt x="235" y="375"/>
                </a:cubicBezTo>
                <a:cubicBezTo>
                  <a:pt x="200" y="359"/>
                  <a:pt x="34" y="273"/>
                  <a:pt x="34" y="127"/>
                </a:cubicBezTo>
                <a:close/>
                <a:moveTo>
                  <a:pt x="864" y="484"/>
                </a:moveTo>
                <a:cubicBezTo>
                  <a:pt x="850" y="524"/>
                  <a:pt x="837" y="561"/>
                  <a:pt x="837" y="593"/>
                </a:cubicBezTo>
                <a:cubicBezTo>
                  <a:pt x="837" y="751"/>
                  <a:pt x="806" y="920"/>
                  <a:pt x="738" y="920"/>
                </a:cubicBezTo>
                <a:cubicBezTo>
                  <a:pt x="681" y="920"/>
                  <a:pt x="664" y="863"/>
                  <a:pt x="645" y="777"/>
                </a:cubicBezTo>
                <a:cubicBezTo>
                  <a:pt x="628" y="703"/>
                  <a:pt x="610" y="625"/>
                  <a:pt x="538" y="625"/>
                </a:cubicBezTo>
                <a:cubicBezTo>
                  <a:pt x="463" y="625"/>
                  <a:pt x="440" y="712"/>
                  <a:pt x="419" y="788"/>
                </a:cubicBezTo>
                <a:cubicBezTo>
                  <a:pt x="398" y="869"/>
                  <a:pt x="381" y="921"/>
                  <a:pt x="339" y="921"/>
                </a:cubicBezTo>
                <a:cubicBezTo>
                  <a:pt x="277" y="921"/>
                  <a:pt x="240" y="754"/>
                  <a:pt x="240" y="593"/>
                </a:cubicBezTo>
                <a:cubicBezTo>
                  <a:pt x="240" y="560"/>
                  <a:pt x="226" y="522"/>
                  <a:pt x="212" y="482"/>
                </a:cubicBezTo>
                <a:cubicBezTo>
                  <a:pt x="201" y="452"/>
                  <a:pt x="188" y="419"/>
                  <a:pt x="181" y="385"/>
                </a:cubicBezTo>
                <a:cubicBezTo>
                  <a:pt x="207" y="400"/>
                  <a:pt x="226" y="408"/>
                  <a:pt x="229" y="409"/>
                </a:cubicBezTo>
                <a:cubicBezTo>
                  <a:pt x="231" y="410"/>
                  <a:pt x="233" y="410"/>
                  <a:pt x="235" y="410"/>
                </a:cubicBezTo>
                <a:cubicBezTo>
                  <a:pt x="237" y="410"/>
                  <a:pt x="239" y="410"/>
                  <a:pt x="241" y="409"/>
                </a:cubicBezTo>
                <a:cubicBezTo>
                  <a:pt x="249" y="406"/>
                  <a:pt x="415" y="337"/>
                  <a:pt x="458" y="194"/>
                </a:cubicBezTo>
                <a:cubicBezTo>
                  <a:pt x="482" y="201"/>
                  <a:pt x="507" y="207"/>
                  <a:pt x="535" y="207"/>
                </a:cubicBezTo>
                <a:cubicBezTo>
                  <a:pt x="578" y="207"/>
                  <a:pt x="617" y="194"/>
                  <a:pt x="655" y="181"/>
                </a:cubicBezTo>
                <a:cubicBezTo>
                  <a:pt x="733" y="155"/>
                  <a:pt x="795" y="135"/>
                  <a:pt x="868" y="234"/>
                </a:cubicBezTo>
                <a:cubicBezTo>
                  <a:pt x="925" y="311"/>
                  <a:pt x="893" y="403"/>
                  <a:pt x="864" y="484"/>
                </a:cubicBezTo>
                <a:close/>
                <a:moveTo>
                  <a:pt x="864" y="484"/>
                </a:moveTo>
                <a:cubicBezTo>
                  <a:pt x="864" y="484"/>
                  <a:pt x="864" y="484"/>
                  <a:pt x="864" y="484"/>
                </a:cubicBezTo>
                <a:moveTo>
                  <a:pt x="750" y="310"/>
                </a:moveTo>
                <a:cubicBezTo>
                  <a:pt x="750" y="276"/>
                  <a:pt x="722" y="249"/>
                  <a:pt x="689" y="249"/>
                </a:cubicBezTo>
                <a:cubicBezTo>
                  <a:pt x="656" y="249"/>
                  <a:pt x="629" y="276"/>
                  <a:pt x="629" y="310"/>
                </a:cubicBezTo>
                <a:cubicBezTo>
                  <a:pt x="629" y="343"/>
                  <a:pt x="656" y="370"/>
                  <a:pt x="689" y="370"/>
                </a:cubicBezTo>
                <a:cubicBezTo>
                  <a:pt x="722" y="370"/>
                  <a:pt x="750" y="343"/>
                  <a:pt x="750" y="310"/>
                </a:cubicBezTo>
                <a:close/>
                <a:moveTo>
                  <a:pt x="689" y="337"/>
                </a:moveTo>
                <a:cubicBezTo>
                  <a:pt x="674" y="337"/>
                  <a:pt x="662" y="324"/>
                  <a:pt x="662" y="310"/>
                </a:cubicBezTo>
                <a:cubicBezTo>
                  <a:pt x="662" y="295"/>
                  <a:pt x="674" y="283"/>
                  <a:pt x="689" y="283"/>
                </a:cubicBezTo>
                <a:cubicBezTo>
                  <a:pt x="704" y="283"/>
                  <a:pt x="716" y="295"/>
                  <a:pt x="716" y="310"/>
                </a:cubicBezTo>
                <a:cubicBezTo>
                  <a:pt x="716" y="324"/>
                  <a:pt x="704" y="337"/>
                  <a:pt x="689" y="337"/>
                </a:cubicBezTo>
                <a:close/>
                <a:moveTo>
                  <a:pt x="689" y="337"/>
                </a:moveTo>
                <a:cubicBezTo>
                  <a:pt x="689" y="337"/>
                  <a:pt x="689" y="337"/>
                  <a:pt x="689" y="337"/>
                </a:cubicBezTo>
                <a:moveTo>
                  <a:pt x="602" y="417"/>
                </a:moveTo>
                <a:cubicBezTo>
                  <a:pt x="568" y="417"/>
                  <a:pt x="541" y="444"/>
                  <a:pt x="541" y="477"/>
                </a:cubicBezTo>
                <a:cubicBezTo>
                  <a:pt x="541" y="511"/>
                  <a:pt x="568" y="538"/>
                  <a:pt x="602" y="538"/>
                </a:cubicBezTo>
                <a:cubicBezTo>
                  <a:pt x="635" y="538"/>
                  <a:pt x="662" y="511"/>
                  <a:pt x="662" y="477"/>
                </a:cubicBezTo>
                <a:cubicBezTo>
                  <a:pt x="662" y="444"/>
                  <a:pt x="635" y="417"/>
                  <a:pt x="602" y="417"/>
                </a:cubicBezTo>
                <a:close/>
                <a:moveTo>
                  <a:pt x="602" y="504"/>
                </a:moveTo>
                <a:cubicBezTo>
                  <a:pt x="587" y="504"/>
                  <a:pt x="575" y="492"/>
                  <a:pt x="575" y="477"/>
                </a:cubicBezTo>
                <a:cubicBezTo>
                  <a:pt x="575" y="462"/>
                  <a:pt x="587" y="451"/>
                  <a:pt x="602" y="451"/>
                </a:cubicBezTo>
                <a:cubicBezTo>
                  <a:pt x="617" y="451"/>
                  <a:pt x="629" y="462"/>
                  <a:pt x="629" y="477"/>
                </a:cubicBezTo>
                <a:cubicBezTo>
                  <a:pt x="629" y="492"/>
                  <a:pt x="617" y="504"/>
                  <a:pt x="602" y="504"/>
                </a:cubicBezTo>
                <a:close/>
                <a:moveTo>
                  <a:pt x="602" y="504"/>
                </a:moveTo>
                <a:cubicBezTo>
                  <a:pt x="602" y="504"/>
                  <a:pt x="602" y="504"/>
                  <a:pt x="602" y="504"/>
                </a:cubicBezTo>
                <a:moveTo>
                  <a:pt x="776" y="394"/>
                </a:moveTo>
                <a:cubicBezTo>
                  <a:pt x="743" y="394"/>
                  <a:pt x="716" y="421"/>
                  <a:pt x="716" y="455"/>
                </a:cubicBezTo>
                <a:cubicBezTo>
                  <a:pt x="716" y="488"/>
                  <a:pt x="743" y="515"/>
                  <a:pt x="776" y="515"/>
                </a:cubicBezTo>
                <a:cubicBezTo>
                  <a:pt x="810" y="515"/>
                  <a:pt x="837" y="488"/>
                  <a:pt x="837" y="455"/>
                </a:cubicBezTo>
                <a:cubicBezTo>
                  <a:pt x="837" y="421"/>
                  <a:pt x="810" y="394"/>
                  <a:pt x="776" y="394"/>
                </a:cubicBezTo>
                <a:close/>
                <a:moveTo>
                  <a:pt x="776" y="481"/>
                </a:moveTo>
                <a:cubicBezTo>
                  <a:pt x="762" y="481"/>
                  <a:pt x="750" y="470"/>
                  <a:pt x="750" y="455"/>
                </a:cubicBezTo>
                <a:cubicBezTo>
                  <a:pt x="750" y="440"/>
                  <a:pt x="762" y="428"/>
                  <a:pt x="776" y="428"/>
                </a:cubicBezTo>
                <a:cubicBezTo>
                  <a:pt x="791" y="428"/>
                  <a:pt x="803" y="440"/>
                  <a:pt x="803" y="455"/>
                </a:cubicBezTo>
                <a:cubicBezTo>
                  <a:pt x="803" y="470"/>
                  <a:pt x="791" y="481"/>
                  <a:pt x="776" y="481"/>
                </a:cubicBezTo>
                <a:close/>
                <a:moveTo>
                  <a:pt x="776" y="481"/>
                </a:moveTo>
                <a:cubicBezTo>
                  <a:pt x="776" y="481"/>
                  <a:pt x="776" y="481"/>
                  <a:pt x="776" y="48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8" name="Freeform 88"/>
          <p:cNvSpPr>
            <a:spLocks noEditPoints="1"/>
          </p:cNvSpPr>
          <p:nvPr/>
        </p:nvSpPr>
        <p:spPr bwMode="auto">
          <a:xfrm>
            <a:off x="18940463" y="6765926"/>
            <a:ext cx="396876" cy="307976"/>
          </a:xfrm>
          <a:custGeom>
            <a:avLst/>
            <a:gdLst>
              <a:gd name="T0" fmla="*/ 567 w 575"/>
              <a:gd name="T1" fmla="*/ 154 h 447"/>
              <a:gd name="T2" fmla="*/ 6 w 575"/>
              <a:gd name="T3" fmla="*/ 153 h 447"/>
              <a:gd name="T4" fmla="*/ 6 w 575"/>
              <a:gd name="T5" fmla="*/ 177 h 447"/>
              <a:gd name="T6" fmla="*/ 30 w 575"/>
              <a:gd name="T7" fmla="*/ 177 h 447"/>
              <a:gd name="T8" fmla="*/ 541 w 575"/>
              <a:gd name="T9" fmla="*/ 176 h 447"/>
              <a:gd name="T10" fmla="*/ 556 w 575"/>
              <a:gd name="T11" fmla="*/ 184 h 447"/>
              <a:gd name="T12" fmla="*/ 573 w 575"/>
              <a:gd name="T13" fmla="*/ 167 h 447"/>
              <a:gd name="T14" fmla="*/ 575 w 575"/>
              <a:gd name="T15" fmla="*/ 159 h 447"/>
              <a:gd name="T16" fmla="*/ 567 w 575"/>
              <a:gd name="T17" fmla="*/ 154 h 447"/>
              <a:gd name="T18" fmla="*/ 567 w 575"/>
              <a:gd name="T19" fmla="*/ 154 h 447"/>
              <a:gd name="T20" fmla="*/ 567 w 575"/>
              <a:gd name="T21" fmla="*/ 154 h 447"/>
              <a:gd name="T22" fmla="*/ 102 w 575"/>
              <a:gd name="T23" fmla="*/ 250 h 447"/>
              <a:gd name="T24" fmla="*/ 102 w 575"/>
              <a:gd name="T25" fmla="*/ 273 h 447"/>
              <a:gd name="T26" fmla="*/ 126 w 575"/>
              <a:gd name="T27" fmla="*/ 273 h 447"/>
              <a:gd name="T28" fmla="*/ 447 w 575"/>
              <a:gd name="T29" fmla="*/ 274 h 447"/>
              <a:gd name="T30" fmla="*/ 459 w 575"/>
              <a:gd name="T31" fmla="*/ 279 h 447"/>
              <a:gd name="T32" fmla="*/ 471 w 575"/>
              <a:gd name="T33" fmla="*/ 274 h 447"/>
              <a:gd name="T34" fmla="*/ 471 w 575"/>
              <a:gd name="T35" fmla="*/ 250 h 447"/>
              <a:gd name="T36" fmla="*/ 102 w 575"/>
              <a:gd name="T37" fmla="*/ 250 h 447"/>
              <a:gd name="T38" fmla="*/ 102 w 575"/>
              <a:gd name="T39" fmla="*/ 250 h 447"/>
              <a:gd name="T40" fmla="*/ 102 w 575"/>
              <a:gd name="T41" fmla="*/ 250 h 447"/>
              <a:gd name="T42" fmla="*/ 288 w 575"/>
              <a:gd name="T43" fmla="*/ 309 h 447"/>
              <a:gd name="T44" fmla="*/ 218 w 575"/>
              <a:gd name="T45" fmla="*/ 378 h 447"/>
              <a:gd name="T46" fmla="*/ 288 w 575"/>
              <a:gd name="T47" fmla="*/ 447 h 447"/>
              <a:gd name="T48" fmla="*/ 357 w 575"/>
              <a:gd name="T49" fmla="*/ 378 h 447"/>
              <a:gd name="T50" fmla="*/ 288 w 575"/>
              <a:gd name="T51" fmla="*/ 309 h 447"/>
              <a:gd name="T52" fmla="*/ 288 w 575"/>
              <a:gd name="T53" fmla="*/ 414 h 447"/>
              <a:gd name="T54" fmla="*/ 252 w 575"/>
              <a:gd name="T55" fmla="*/ 378 h 447"/>
              <a:gd name="T56" fmla="*/ 288 w 575"/>
              <a:gd name="T57" fmla="*/ 342 h 447"/>
              <a:gd name="T58" fmla="*/ 324 w 575"/>
              <a:gd name="T59" fmla="*/ 378 h 447"/>
              <a:gd name="T60" fmla="*/ 288 w 575"/>
              <a:gd name="T61" fmla="*/ 414 h 447"/>
              <a:gd name="T62" fmla="*/ 288 w 575"/>
              <a:gd name="T63" fmla="*/ 414 h 447"/>
              <a:gd name="T64" fmla="*/ 288 w 575"/>
              <a:gd name="T65" fmla="*/ 414 h 4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75" h="447">
                <a:moveTo>
                  <a:pt x="567" y="154"/>
                </a:moveTo>
                <a:cubicBezTo>
                  <a:pt x="413" y="0"/>
                  <a:pt x="161" y="0"/>
                  <a:pt x="6" y="153"/>
                </a:cubicBezTo>
                <a:cubicBezTo>
                  <a:pt x="0" y="160"/>
                  <a:pt x="0" y="171"/>
                  <a:pt x="6" y="177"/>
                </a:cubicBezTo>
                <a:cubicBezTo>
                  <a:pt x="13" y="184"/>
                  <a:pt x="23" y="184"/>
                  <a:pt x="30" y="177"/>
                </a:cubicBezTo>
                <a:cubicBezTo>
                  <a:pt x="170" y="38"/>
                  <a:pt x="397" y="37"/>
                  <a:pt x="541" y="176"/>
                </a:cubicBezTo>
                <a:cubicBezTo>
                  <a:pt x="545" y="180"/>
                  <a:pt x="550" y="184"/>
                  <a:pt x="556" y="184"/>
                </a:cubicBezTo>
                <a:cubicBezTo>
                  <a:pt x="565" y="184"/>
                  <a:pt x="573" y="176"/>
                  <a:pt x="573" y="167"/>
                </a:cubicBezTo>
                <a:cubicBezTo>
                  <a:pt x="575" y="159"/>
                  <a:pt x="575" y="159"/>
                  <a:pt x="575" y="159"/>
                </a:cubicBezTo>
                <a:lnTo>
                  <a:pt x="567" y="154"/>
                </a:lnTo>
                <a:close/>
                <a:moveTo>
                  <a:pt x="567" y="154"/>
                </a:moveTo>
                <a:cubicBezTo>
                  <a:pt x="567" y="154"/>
                  <a:pt x="567" y="154"/>
                  <a:pt x="567" y="154"/>
                </a:cubicBezTo>
                <a:moveTo>
                  <a:pt x="102" y="250"/>
                </a:moveTo>
                <a:cubicBezTo>
                  <a:pt x="96" y="256"/>
                  <a:pt x="96" y="267"/>
                  <a:pt x="102" y="273"/>
                </a:cubicBezTo>
                <a:cubicBezTo>
                  <a:pt x="109" y="280"/>
                  <a:pt x="119" y="280"/>
                  <a:pt x="126" y="273"/>
                </a:cubicBezTo>
                <a:cubicBezTo>
                  <a:pt x="215" y="185"/>
                  <a:pt x="359" y="186"/>
                  <a:pt x="447" y="274"/>
                </a:cubicBezTo>
                <a:cubicBezTo>
                  <a:pt x="451" y="277"/>
                  <a:pt x="455" y="279"/>
                  <a:pt x="459" y="279"/>
                </a:cubicBezTo>
                <a:cubicBezTo>
                  <a:pt x="464" y="279"/>
                  <a:pt x="468" y="277"/>
                  <a:pt x="471" y="274"/>
                </a:cubicBezTo>
                <a:cubicBezTo>
                  <a:pt x="478" y="267"/>
                  <a:pt x="478" y="257"/>
                  <a:pt x="471" y="250"/>
                </a:cubicBezTo>
                <a:cubicBezTo>
                  <a:pt x="370" y="149"/>
                  <a:pt x="204" y="149"/>
                  <a:pt x="102" y="250"/>
                </a:cubicBezTo>
                <a:close/>
                <a:moveTo>
                  <a:pt x="102" y="250"/>
                </a:moveTo>
                <a:cubicBezTo>
                  <a:pt x="102" y="250"/>
                  <a:pt x="102" y="250"/>
                  <a:pt x="102" y="250"/>
                </a:cubicBezTo>
                <a:moveTo>
                  <a:pt x="288" y="309"/>
                </a:moveTo>
                <a:cubicBezTo>
                  <a:pt x="250" y="309"/>
                  <a:pt x="218" y="340"/>
                  <a:pt x="218" y="378"/>
                </a:cubicBezTo>
                <a:cubicBezTo>
                  <a:pt x="218" y="416"/>
                  <a:pt x="250" y="447"/>
                  <a:pt x="288" y="447"/>
                </a:cubicBezTo>
                <a:cubicBezTo>
                  <a:pt x="326" y="447"/>
                  <a:pt x="357" y="416"/>
                  <a:pt x="357" y="378"/>
                </a:cubicBezTo>
                <a:cubicBezTo>
                  <a:pt x="357" y="340"/>
                  <a:pt x="326" y="309"/>
                  <a:pt x="288" y="309"/>
                </a:cubicBezTo>
                <a:close/>
                <a:moveTo>
                  <a:pt x="288" y="414"/>
                </a:moveTo>
                <a:cubicBezTo>
                  <a:pt x="268" y="414"/>
                  <a:pt x="252" y="398"/>
                  <a:pt x="252" y="378"/>
                </a:cubicBezTo>
                <a:cubicBezTo>
                  <a:pt x="252" y="358"/>
                  <a:pt x="268" y="342"/>
                  <a:pt x="288" y="342"/>
                </a:cubicBezTo>
                <a:cubicBezTo>
                  <a:pt x="308" y="342"/>
                  <a:pt x="324" y="358"/>
                  <a:pt x="324" y="378"/>
                </a:cubicBezTo>
                <a:cubicBezTo>
                  <a:pt x="324" y="398"/>
                  <a:pt x="308" y="414"/>
                  <a:pt x="288" y="414"/>
                </a:cubicBezTo>
                <a:close/>
                <a:moveTo>
                  <a:pt x="288" y="414"/>
                </a:moveTo>
                <a:cubicBezTo>
                  <a:pt x="288" y="414"/>
                  <a:pt x="288" y="414"/>
                  <a:pt x="288" y="41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9" name="Freeform 89"/>
          <p:cNvSpPr>
            <a:spLocks noEditPoints="1"/>
          </p:cNvSpPr>
          <p:nvPr/>
        </p:nvSpPr>
        <p:spPr bwMode="auto">
          <a:xfrm>
            <a:off x="17292638" y="8032752"/>
            <a:ext cx="603250" cy="660400"/>
          </a:xfrm>
          <a:custGeom>
            <a:avLst/>
            <a:gdLst>
              <a:gd name="T0" fmla="*/ 59 w 872"/>
              <a:gd name="T1" fmla="*/ 233 h 955"/>
              <a:gd name="T2" fmla="*/ 0 w 872"/>
              <a:gd name="T3" fmla="*/ 897 h 955"/>
              <a:gd name="T4" fmla="*/ 601 w 872"/>
              <a:gd name="T5" fmla="*/ 955 h 955"/>
              <a:gd name="T6" fmla="*/ 659 w 872"/>
              <a:gd name="T7" fmla="*/ 292 h 955"/>
              <a:gd name="T8" fmla="*/ 626 w 872"/>
              <a:gd name="T9" fmla="*/ 897 h 955"/>
              <a:gd name="T10" fmla="*/ 59 w 872"/>
              <a:gd name="T11" fmla="*/ 922 h 955"/>
              <a:gd name="T12" fmla="*/ 33 w 872"/>
              <a:gd name="T13" fmla="*/ 292 h 955"/>
              <a:gd name="T14" fmla="*/ 601 w 872"/>
              <a:gd name="T15" fmla="*/ 267 h 955"/>
              <a:gd name="T16" fmla="*/ 626 w 872"/>
              <a:gd name="T17" fmla="*/ 897 h 955"/>
              <a:gd name="T18" fmla="*/ 626 w 872"/>
              <a:gd name="T19" fmla="*/ 897 h 955"/>
              <a:gd name="T20" fmla="*/ 119 w 872"/>
              <a:gd name="T21" fmla="*/ 287 h 955"/>
              <a:gd name="T22" fmla="*/ 61 w 872"/>
              <a:gd name="T23" fmla="*/ 697 h 955"/>
              <a:gd name="T24" fmla="*/ 540 w 872"/>
              <a:gd name="T25" fmla="*/ 756 h 955"/>
              <a:gd name="T26" fmla="*/ 599 w 872"/>
              <a:gd name="T27" fmla="*/ 346 h 955"/>
              <a:gd name="T28" fmla="*/ 566 w 872"/>
              <a:gd name="T29" fmla="*/ 697 h 955"/>
              <a:gd name="T30" fmla="*/ 119 w 872"/>
              <a:gd name="T31" fmla="*/ 722 h 955"/>
              <a:gd name="T32" fmla="*/ 94 w 872"/>
              <a:gd name="T33" fmla="*/ 346 h 955"/>
              <a:gd name="T34" fmla="*/ 540 w 872"/>
              <a:gd name="T35" fmla="*/ 321 h 955"/>
              <a:gd name="T36" fmla="*/ 566 w 872"/>
              <a:gd name="T37" fmla="*/ 697 h 955"/>
              <a:gd name="T38" fmla="*/ 566 w 872"/>
              <a:gd name="T39" fmla="*/ 697 h 955"/>
              <a:gd name="T40" fmla="*/ 226 w 872"/>
              <a:gd name="T41" fmla="*/ 0 h 955"/>
              <a:gd name="T42" fmla="*/ 167 w 872"/>
              <a:gd name="T43" fmla="*/ 184 h 955"/>
              <a:gd name="T44" fmla="*/ 201 w 872"/>
              <a:gd name="T45" fmla="*/ 184 h 955"/>
              <a:gd name="T46" fmla="*/ 226 w 872"/>
              <a:gd name="T47" fmla="*/ 34 h 955"/>
              <a:gd name="T48" fmla="*/ 838 w 872"/>
              <a:gd name="T49" fmla="*/ 59 h 955"/>
              <a:gd name="T50" fmla="*/ 813 w 872"/>
              <a:gd name="T51" fmla="*/ 713 h 955"/>
              <a:gd name="T52" fmla="*/ 713 w 872"/>
              <a:gd name="T53" fmla="*/ 729 h 955"/>
              <a:gd name="T54" fmla="*/ 813 w 872"/>
              <a:gd name="T55" fmla="*/ 746 h 955"/>
              <a:gd name="T56" fmla="*/ 872 w 872"/>
              <a:gd name="T57" fmla="*/ 59 h 955"/>
              <a:gd name="T58" fmla="*/ 813 w 872"/>
              <a:gd name="T59" fmla="*/ 0 h 955"/>
              <a:gd name="T60" fmla="*/ 761 w 872"/>
              <a:gd name="T61" fmla="*/ 503 h 955"/>
              <a:gd name="T62" fmla="*/ 712 w 872"/>
              <a:gd name="T63" fmla="*/ 520 h 955"/>
              <a:gd name="T64" fmla="*/ 761 w 872"/>
              <a:gd name="T65" fmla="*/ 536 h 955"/>
              <a:gd name="T66" fmla="*/ 810 w 872"/>
              <a:gd name="T67" fmla="*/ 113 h 955"/>
              <a:gd name="T68" fmla="*/ 311 w 872"/>
              <a:gd name="T69" fmla="*/ 54 h 955"/>
              <a:gd name="T70" fmla="*/ 251 w 872"/>
              <a:gd name="T71" fmla="*/ 184 h 955"/>
              <a:gd name="T72" fmla="*/ 268 w 872"/>
              <a:gd name="T73" fmla="*/ 201 h 955"/>
              <a:gd name="T74" fmla="*/ 285 w 872"/>
              <a:gd name="T75" fmla="*/ 113 h 955"/>
              <a:gd name="T76" fmla="*/ 752 w 872"/>
              <a:gd name="T77" fmla="*/ 87 h 955"/>
              <a:gd name="T78" fmla="*/ 777 w 872"/>
              <a:gd name="T79" fmla="*/ 478 h 955"/>
              <a:gd name="T80" fmla="*/ 761 w 872"/>
              <a:gd name="T81" fmla="*/ 503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72" h="955">
                <a:moveTo>
                  <a:pt x="601" y="233"/>
                </a:moveTo>
                <a:cubicBezTo>
                  <a:pt x="59" y="233"/>
                  <a:pt x="59" y="233"/>
                  <a:pt x="59" y="233"/>
                </a:cubicBezTo>
                <a:cubicBezTo>
                  <a:pt x="26" y="233"/>
                  <a:pt x="0" y="259"/>
                  <a:pt x="0" y="292"/>
                </a:cubicBezTo>
                <a:cubicBezTo>
                  <a:pt x="0" y="897"/>
                  <a:pt x="0" y="897"/>
                  <a:pt x="0" y="897"/>
                </a:cubicBezTo>
                <a:cubicBezTo>
                  <a:pt x="0" y="929"/>
                  <a:pt x="26" y="955"/>
                  <a:pt x="59" y="955"/>
                </a:cubicBezTo>
                <a:cubicBezTo>
                  <a:pt x="601" y="955"/>
                  <a:pt x="601" y="955"/>
                  <a:pt x="601" y="955"/>
                </a:cubicBezTo>
                <a:cubicBezTo>
                  <a:pt x="633" y="955"/>
                  <a:pt x="659" y="929"/>
                  <a:pt x="659" y="897"/>
                </a:cubicBezTo>
                <a:cubicBezTo>
                  <a:pt x="659" y="292"/>
                  <a:pt x="659" y="292"/>
                  <a:pt x="659" y="292"/>
                </a:cubicBezTo>
                <a:cubicBezTo>
                  <a:pt x="660" y="259"/>
                  <a:pt x="633" y="233"/>
                  <a:pt x="601" y="233"/>
                </a:cubicBezTo>
                <a:close/>
                <a:moveTo>
                  <a:pt x="626" y="897"/>
                </a:moveTo>
                <a:cubicBezTo>
                  <a:pt x="626" y="911"/>
                  <a:pt x="615" y="922"/>
                  <a:pt x="601" y="922"/>
                </a:cubicBezTo>
                <a:cubicBezTo>
                  <a:pt x="59" y="922"/>
                  <a:pt x="59" y="922"/>
                  <a:pt x="59" y="922"/>
                </a:cubicBezTo>
                <a:cubicBezTo>
                  <a:pt x="45" y="922"/>
                  <a:pt x="33" y="911"/>
                  <a:pt x="33" y="897"/>
                </a:cubicBezTo>
                <a:cubicBezTo>
                  <a:pt x="33" y="292"/>
                  <a:pt x="33" y="292"/>
                  <a:pt x="33" y="292"/>
                </a:cubicBezTo>
                <a:cubicBezTo>
                  <a:pt x="33" y="278"/>
                  <a:pt x="45" y="267"/>
                  <a:pt x="59" y="267"/>
                </a:cubicBezTo>
                <a:cubicBezTo>
                  <a:pt x="601" y="267"/>
                  <a:pt x="601" y="267"/>
                  <a:pt x="601" y="267"/>
                </a:cubicBezTo>
                <a:cubicBezTo>
                  <a:pt x="615" y="267"/>
                  <a:pt x="626" y="278"/>
                  <a:pt x="626" y="292"/>
                </a:cubicBezTo>
                <a:lnTo>
                  <a:pt x="626" y="897"/>
                </a:lnTo>
                <a:close/>
                <a:moveTo>
                  <a:pt x="626" y="897"/>
                </a:moveTo>
                <a:cubicBezTo>
                  <a:pt x="626" y="897"/>
                  <a:pt x="626" y="897"/>
                  <a:pt x="626" y="897"/>
                </a:cubicBezTo>
                <a:moveTo>
                  <a:pt x="540" y="287"/>
                </a:moveTo>
                <a:cubicBezTo>
                  <a:pt x="119" y="287"/>
                  <a:pt x="119" y="287"/>
                  <a:pt x="119" y="287"/>
                </a:cubicBezTo>
                <a:cubicBezTo>
                  <a:pt x="87" y="287"/>
                  <a:pt x="61" y="313"/>
                  <a:pt x="61" y="346"/>
                </a:cubicBezTo>
                <a:cubicBezTo>
                  <a:pt x="61" y="697"/>
                  <a:pt x="61" y="697"/>
                  <a:pt x="61" y="697"/>
                </a:cubicBezTo>
                <a:cubicBezTo>
                  <a:pt x="61" y="730"/>
                  <a:pt x="87" y="756"/>
                  <a:pt x="119" y="756"/>
                </a:cubicBezTo>
                <a:cubicBezTo>
                  <a:pt x="540" y="756"/>
                  <a:pt x="540" y="756"/>
                  <a:pt x="540" y="756"/>
                </a:cubicBezTo>
                <a:cubicBezTo>
                  <a:pt x="573" y="756"/>
                  <a:pt x="599" y="730"/>
                  <a:pt x="599" y="697"/>
                </a:cubicBezTo>
                <a:cubicBezTo>
                  <a:pt x="599" y="346"/>
                  <a:pt x="599" y="346"/>
                  <a:pt x="599" y="346"/>
                </a:cubicBezTo>
                <a:cubicBezTo>
                  <a:pt x="599" y="313"/>
                  <a:pt x="573" y="287"/>
                  <a:pt x="540" y="287"/>
                </a:cubicBezTo>
                <a:close/>
                <a:moveTo>
                  <a:pt x="566" y="697"/>
                </a:moveTo>
                <a:cubicBezTo>
                  <a:pt x="566" y="711"/>
                  <a:pt x="554" y="722"/>
                  <a:pt x="540" y="722"/>
                </a:cubicBezTo>
                <a:cubicBezTo>
                  <a:pt x="119" y="722"/>
                  <a:pt x="119" y="722"/>
                  <a:pt x="119" y="722"/>
                </a:cubicBezTo>
                <a:cubicBezTo>
                  <a:pt x="105" y="722"/>
                  <a:pt x="94" y="711"/>
                  <a:pt x="94" y="697"/>
                </a:cubicBezTo>
                <a:cubicBezTo>
                  <a:pt x="94" y="346"/>
                  <a:pt x="94" y="346"/>
                  <a:pt x="94" y="346"/>
                </a:cubicBezTo>
                <a:cubicBezTo>
                  <a:pt x="94" y="332"/>
                  <a:pt x="105" y="321"/>
                  <a:pt x="119" y="321"/>
                </a:cubicBezTo>
                <a:cubicBezTo>
                  <a:pt x="540" y="321"/>
                  <a:pt x="540" y="321"/>
                  <a:pt x="540" y="321"/>
                </a:cubicBezTo>
                <a:cubicBezTo>
                  <a:pt x="554" y="321"/>
                  <a:pt x="566" y="332"/>
                  <a:pt x="566" y="346"/>
                </a:cubicBezTo>
                <a:lnTo>
                  <a:pt x="566" y="697"/>
                </a:lnTo>
                <a:close/>
                <a:moveTo>
                  <a:pt x="566" y="697"/>
                </a:moveTo>
                <a:cubicBezTo>
                  <a:pt x="566" y="697"/>
                  <a:pt x="566" y="697"/>
                  <a:pt x="566" y="697"/>
                </a:cubicBezTo>
                <a:moveTo>
                  <a:pt x="813" y="0"/>
                </a:moveTo>
                <a:cubicBezTo>
                  <a:pt x="226" y="0"/>
                  <a:pt x="226" y="0"/>
                  <a:pt x="226" y="0"/>
                </a:cubicBezTo>
                <a:cubicBezTo>
                  <a:pt x="194" y="0"/>
                  <a:pt x="167" y="26"/>
                  <a:pt x="167" y="59"/>
                </a:cubicBezTo>
                <a:cubicBezTo>
                  <a:pt x="167" y="184"/>
                  <a:pt x="167" y="184"/>
                  <a:pt x="167" y="184"/>
                </a:cubicBezTo>
                <a:cubicBezTo>
                  <a:pt x="167" y="194"/>
                  <a:pt x="175" y="201"/>
                  <a:pt x="184" y="201"/>
                </a:cubicBezTo>
                <a:cubicBezTo>
                  <a:pt x="193" y="201"/>
                  <a:pt x="201" y="194"/>
                  <a:pt x="201" y="184"/>
                </a:cubicBezTo>
                <a:cubicBezTo>
                  <a:pt x="201" y="59"/>
                  <a:pt x="201" y="59"/>
                  <a:pt x="201" y="59"/>
                </a:cubicBezTo>
                <a:cubicBezTo>
                  <a:pt x="201" y="45"/>
                  <a:pt x="212" y="34"/>
                  <a:pt x="226" y="34"/>
                </a:cubicBezTo>
                <a:cubicBezTo>
                  <a:pt x="813" y="34"/>
                  <a:pt x="813" y="34"/>
                  <a:pt x="813" y="34"/>
                </a:cubicBezTo>
                <a:cubicBezTo>
                  <a:pt x="827" y="34"/>
                  <a:pt x="838" y="45"/>
                  <a:pt x="838" y="59"/>
                </a:cubicBezTo>
                <a:cubicBezTo>
                  <a:pt x="838" y="687"/>
                  <a:pt x="838" y="687"/>
                  <a:pt x="838" y="687"/>
                </a:cubicBezTo>
                <a:cubicBezTo>
                  <a:pt x="838" y="701"/>
                  <a:pt x="827" y="713"/>
                  <a:pt x="813" y="713"/>
                </a:cubicBezTo>
                <a:cubicBezTo>
                  <a:pt x="730" y="713"/>
                  <a:pt x="730" y="713"/>
                  <a:pt x="730" y="713"/>
                </a:cubicBezTo>
                <a:cubicBezTo>
                  <a:pt x="721" y="713"/>
                  <a:pt x="713" y="720"/>
                  <a:pt x="713" y="729"/>
                </a:cubicBezTo>
                <a:cubicBezTo>
                  <a:pt x="713" y="739"/>
                  <a:pt x="721" y="746"/>
                  <a:pt x="730" y="746"/>
                </a:cubicBezTo>
                <a:cubicBezTo>
                  <a:pt x="813" y="746"/>
                  <a:pt x="813" y="746"/>
                  <a:pt x="813" y="746"/>
                </a:cubicBezTo>
                <a:cubicBezTo>
                  <a:pt x="845" y="746"/>
                  <a:pt x="872" y="720"/>
                  <a:pt x="872" y="687"/>
                </a:cubicBezTo>
                <a:cubicBezTo>
                  <a:pt x="872" y="59"/>
                  <a:pt x="872" y="59"/>
                  <a:pt x="872" y="59"/>
                </a:cubicBezTo>
                <a:cubicBezTo>
                  <a:pt x="872" y="26"/>
                  <a:pt x="845" y="0"/>
                  <a:pt x="813" y="0"/>
                </a:cubicBezTo>
                <a:close/>
                <a:moveTo>
                  <a:pt x="813" y="0"/>
                </a:moveTo>
                <a:cubicBezTo>
                  <a:pt x="813" y="0"/>
                  <a:pt x="813" y="0"/>
                  <a:pt x="813" y="0"/>
                </a:cubicBezTo>
                <a:moveTo>
                  <a:pt x="761" y="503"/>
                </a:moveTo>
                <a:cubicBezTo>
                  <a:pt x="728" y="503"/>
                  <a:pt x="728" y="503"/>
                  <a:pt x="728" y="503"/>
                </a:cubicBezTo>
                <a:cubicBezTo>
                  <a:pt x="719" y="503"/>
                  <a:pt x="712" y="510"/>
                  <a:pt x="712" y="520"/>
                </a:cubicBezTo>
                <a:cubicBezTo>
                  <a:pt x="712" y="529"/>
                  <a:pt x="719" y="536"/>
                  <a:pt x="728" y="536"/>
                </a:cubicBezTo>
                <a:cubicBezTo>
                  <a:pt x="761" y="536"/>
                  <a:pt x="761" y="536"/>
                  <a:pt x="761" y="536"/>
                </a:cubicBezTo>
                <a:cubicBezTo>
                  <a:pt x="788" y="536"/>
                  <a:pt x="810" y="510"/>
                  <a:pt x="810" y="478"/>
                </a:cubicBezTo>
                <a:cubicBezTo>
                  <a:pt x="810" y="113"/>
                  <a:pt x="810" y="113"/>
                  <a:pt x="810" y="113"/>
                </a:cubicBezTo>
                <a:cubicBezTo>
                  <a:pt x="810" y="80"/>
                  <a:pt x="784" y="54"/>
                  <a:pt x="752" y="54"/>
                </a:cubicBezTo>
                <a:cubicBezTo>
                  <a:pt x="311" y="54"/>
                  <a:pt x="311" y="54"/>
                  <a:pt x="311" y="54"/>
                </a:cubicBezTo>
                <a:cubicBezTo>
                  <a:pt x="278" y="54"/>
                  <a:pt x="252" y="80"/>
                  <a:pt x="252" y="113"/>
                </a:cubicBezTo>
                <a:cubicBezTo>
                  <a:pt x="251" y="184"/>
                  <a:pt x="251" y="184"/>
                  <a:pt x="251" y="184"/>
                </a:cubicBezTo>
                <a:cubicBezTo>
                  <a:pt x="251" y="194"/>
                  <a:pt x="259" y="201"/>
                  <a:pt x="268" y="201"/>
                </a:cubicBezTo>
                <a:cubicBezTo>
                  <a:pt x="268" y="201"/>
                  <a:pt x="268" y="201"/>
                  <a:pt x="268" y="201"/>
                </a:cubicBezTo>
                <a:cubicBezTo>
                  <a:pt x="277" y="201"/>
                  <a:pt x="285" y="194"/>
                  <a:pt x="285" y="185"/>
                </a:cubicBezTo>
                <a:cubicBezTo>
                  <a:pt x="285" y="113"/>
                  <a:pt x="285" y="113"/>
                  <a:pt x="285" y="113"/>
                </a:cubicBezTo>
                <a:cubicBezTo>
                  <a:pt x="285" y="99"/>
                  <a:pt x="297" y="87"/>
                  <a:pt x="311" y="87"/>
                </a:cubicBezTo>
                <a:cubicBezTo>
                  <a:pt x="752" y="87"/>
                  <a:pt x="752" y="87"/>
                  <a:pt x="752" y="87"/>
                </a:cubicBezTo>
                <a:cubicBezTo>
                  <a:pt x="766" y="87"/>
                  <a:pt x="777" y="99"/>
                  <a:pt x="777" y="113"/>
                </a:cubicBezTo>
                <a:cubicBezTo>
                  <a:pt x="777" y="478"/>
                  <a:pt x="777" y="478"/>
                  <a:pt x="777" y="478"/>
                </a:cubicBezTo>
                <a:cubicBezTo>
                  <a:pt x="777" y="492"/>
                  <a:pt x="769" y="503"/>
                  <a:pt x="761" y="503"/>
                </a:cubicBezTo>
                <a:close/>
                <a:moveTo>
                  <a:pt x="761" y="503"/>
                </a:moveTo>
                <a:cubicBezTo>
                  <a:pt x="761" y="503"/>
                  <a:pt x="761" y="503"/>
                  <a:pt x="761" y="50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0" name="Freeform 90"/>
          <p:cNvSpPr>
            <a:spLocks noEditPoints="1"/>
          </p:cNvSpPr>
          <p:nvPr/>
        </p:nvSpPr>
        <p:spPr bwMode="auto">
          <a:xfrm>
            <a:off x="18838863" y="8032752"/>
            <a:ext cx="600076" cy="660400"/>
          </a:xfrm>
          <a:custGeom>
            <a:avLst/>
            <a:gdLst>
              <a:gd name="T0" fmla="*/ 0 w 872"/>
              <a:gd name="T1" fmla="*/ 292 h 955"/>
              <a:gd name="T2" fmla="*/ 601 w 872"/>
              <a:gd name="T3" fmla="*/ 955 h 955"/>
              <a:gd name="T4" fmla="*/ 601 w 872"/>
              <a:gd name="T5" fmla="*/ 233 h 955"/>
              <a:gd name="T6" fmla="*/ 59 w 872"/>
              <a:gd name="T7" fmla="*/ 922 h 955"/>
              <a:gd name="T8" fmla="*/ 59 w 872"/>
              <a:gd name="T9" fmla="*/ 267 h 955"/>
              <a:gd name="T10" fmla="*/ 627 w 872"/>
              <a:gd name="T11" fmla="*/ 897 h 955"/>
              <a:gd name="T12" fmla="*/ 541 w 872"/>
              <a:gd name="T13" fmla="*/ 287 h 955"/>
              <a:gd name="T14" fmla="*/ 61 w 872"/>
              <a:gd name="T15" fmla="*/ 697 h 955"/>
              <a:gd name="T16" fmla="*/ 599 w 872"/>
              <a:gd name="T17" fmla="*/ 697 h 955"/>
              <a:gd name="T18" fmla="*/ 566 w 872"/>
              <a:gd name="T19" fmla="*/ 697 h 955"/>
              <a:gd name="T20" fmla="*/ 94 w 872"/>
              <a:gd name="T21" fmla="*/ 697 h 955"/>
              <a:gd name="T22" fmla="*/ 541 w 872"/>
              <a:gd name="T23" fmla="*/ 321 h 955"/>
              <a:gd name="T24" fmla="*/ 566 w 872"/>
              <a:gd name="T25" fmla="*/ 697 h 955"/>
              <a:gd name="T26" fmla="*/ 487 w 872"/>
              <a:gd name="T27" fmla="*/ 399 h 955"/>
              <a:gd name="T28" fmla="*/ 359 w 872"/>
              <a:gd name="T29" fmla="*/ 532 h 955"/>
              <a:gd name="T30" fmla="*/ 309 w 872"/>
              <a:gd name="T31" fmla="*/ 581 h 955"/>
              <a:gd name="T32" fmla="*/ 208 w 872"/>
              <a:gd name="T33" fmla="*/ 686 h 955"/>
              <a:gd name="T34" fmla="*/ 535 w 872"/>
              <a:gd name="T35" fmla="*/ 646 h 955"/>
              <a:gd name="T36" fmla="*/ 501 w 872"/>
              <a:gd name="T37" fmla="*/ 646 h 955"/>
              <a:gd name="T38" fmla="*/ 236 w 872"/>
              <a:gd name="T39" fmla="*/ 669 h 955"/>
              <a:gd name="T40" fmla="*/ 275 w 872"/>
              <a:gd name="T41" fmla="*/ 599 h 955"/>
              <a:gd name="T42" fmla="*/ 364 w 872"/>
              <a:gd name="T43" fmla="*/ 596 h 955"/>
              <a:gd name="T44" fmla="*/ 486 w 872"/>
              <a:gd name="T45" fmla="*/ 476 h 955"/>
              <a:gd name="T46" fmla="*/ 501 w 872"/>
              <a:gd name="T47" fmla="*/ 646 h 955"/>
              <a:gd name="T48" fmla="*/ 246 w 872"/>
              <a:gd name="T49" fmla="*/ 360 h 955"/>
              <a:gd name="T50" fmla="*/ 324 w 872"/>
              <a:gd name="T51" fmla="*/ 438 h 955"/>
              <a:gd name="T52" fmla="*/ 291 w 872"/>
              <a:gd name="T53" fmla="*/ 438 h 955"/>
              <a:gd name="T54" fmla="*/ 201 w 872"/>
              <a:gd name="T55" fmla="*/ 438 h 955"/>
              <a:gd name="T56" fmla="*/ 227 w 872"/>
              <a:gd name="T57" fmla="*/ 0 h 955"/>
              <a:gd name="T58" fmla="*/ 185 w 872"/>
              <a:gd name="T59" fmla="*/ 201 h 955"/>
              <a:gd name="T60" fmla="*/ 227 w 872"/>
              <a:gd name="T61" fmla="*/ 34 h 955"/>
              <a:gd name="T62" fmla="*/ 839 w 872"/>
              <a:gd name="T63" fmla="*/ 687 h 955"/>
              <a:gd name="T64" fmla="*/ 714 w 872"/>
              <a:gd name="T65" fmla="*/ 729 h 955"/>
              <a:gd name="T66" fmla="*/ 872 w 872"/>
              <a:gd name="T67" fmla="*/ 687 h 955"/>
              <a:gd name="T68" fmla="*/ 813 w 872"/>
              <a:gd name="T69" fmla="*/ 0 h 955"/>
              <a:gd name="T70" fmla="*/ 729 w 872"/>
              <a:gd name="T71" fmla="*/ 503 h 955"/>
              <a:gd name="T72" fmla="*/ 761 w 872"/>
              <a:gd name="T73" fmla="*/ 536 h 955"/>
              <a:gd name="T74" fmla="*/ 752 w 872"/>
              <a:gd name="T75" fmla="*/ 54 h 955"/>
              <a:gd name="T76" fmla="*/ 252 w 872"/>
              <a:gd name="T77" fmla="*/ 184 h 955"/>
              <a:gd name="T78" fmla="*/ 285 w 872"/>
              <a:gd name="T79" fmla="*/ 185 h 955"/>
              <a:gd name="T80" fmla="*/ 752 w 872"/>
              <a:gd name="T81" fmla="*/ 87 h 955"/>
              <a:gd name="T82" fmla="*/ 761 w 872"/>
              <a:gd name="T83" fmla="*/ 503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72" h="955">
                <a:moveTo>
                  <a:pt x="601" y="233"/>
                </a:moveTo>
                <a:cubicBezTo>
                  <a:pt x="59" y="233"/>
                  <a:pt x="59" y="233"/>
                  <a:pt x="59" y="233"/>
                </a:cubicBezTo>
                <a:cubicBezTo>
                  <a:pt x="27" y="233"/>
                  <a:pt x="0" y="260"/>
                  <a:pt x="0" y="292"/>
                </a:cubicBezTo>
                <a:cubicBezTo>
                  <a:pt x="0" y="897"/>
                  <a:pt x="0" y="897"/>
                  <a:pt x="0" y="897"/>
                </a:cubicBezTo>
                <a:cubicBezTo>
                  <a:pt x="0" y="929"/>
                  <a:pt x="27" y="955"/>
                  <a:pt x="59" y="955"/>
                </a:cubicBezTo>
                <a:cubicBezTo>
                  <a:pt x="601" y="955"/>
                  <a:pt x="601" y="955"/>
                  <a:pt x="601" y="955"/>
                </a:cubicBezTo>
                <a:cubicBezTo>
                  <a:pt x="634" y="955"/>
                  <a:pt x="660" y="929"/>
                  <a:pt x="660" y="897"/>
                </a:cubicBezTo>
                <a:cubicBezTo>
                  <a:pt x="660" y="292"/>
                  <a:pt x="660" y="292"/>
                  <a:pt x="660" y="292"/>
                </a:cubicBezTo>
                <a:cubicBezTo>
                  <a:pt x="660" y="259"/>
                  <a:pt x="634" y="233"/>
                  <a:pt x="601" y="233"/>
                </a:cubicBezTo>
                <a:close/>
                <a:moveTo>
                  <a:pt x="627" y="897"/>
                </a:moveTo>
                <a:cubicBezTo>
                  <a:pt x="627" y="911"/>
                  <a:pt x="615" y="922"/>
                  <a:pt x="601" y="922"/>
                </a:cubicBezTo>
                <a:cubicBezTo>
                  <a:pt x="59" y="922"/>
                  <a:pt x="59" y="922"/>
                  <a:pt x="59" y="922"/>
                </a:cubicBezTo>
                <a:cubicBezTo>
                  <a:pt x="45" y="922"/>
                  <a:pt x="34" y="911"/>
                  <a:pt x="34" y="897"/>
                </a:cubicBezTo>
                <a:cubicBezTo>
                  <a:pt x="34" y="292"/>
                  <a:pt x="34" y="292"/>
                  <a:pt x="34" y="292"/>
                </a:cubicBezTo>
                <a:cubicBezTo>
                  <a:pt x="34" y="278"/>
                  <a:pt x="45" y="267"/>
                  <a:pt x="59" y="267"/>
                </a:cubicBezTo>
                <a:cubicBezTo>
                  <a:pt x="601" y="267"/>
                  <a:pt x="601" y="267"/>
                  <a:pt x="601" y="267"/>
                </a:cubicBezTo>
                <a:cubicBezTo>
                  <a:pt x="615" y="267"/>
                  <a:pt x="627" y="278"/>
                  <a:pt x="627" y="292"/>
                </a:cubicBezTo>
                <a:lnTo>
                  <a:pt x="627" y="897"/>
                </a:lnTo>
                <a:close/>
                <a:moveTo>
                  <a:pt x="627" y="897"/>
                </a:moveTo>
                <a:cubicBezTo>
                  <a:pt x="627" y="897"/>
                  <a:pt x="627" y="897"/>
                  <a:pt x="627" y="897"/>
                </a:cubicBezTo>
                <a:moveTo>
                  <a:pt x="541" y="287"/>
                </a:moveTo>
                <a:cubicBezTo>
                  <a:pt x="120" y="287"/>
                  <a:pt x="120" y="287"/>
                  <a:pt x="120" y="287"/>
                </a:cubicBezTo>
                <a:cubicBezTo>
                  <a:pt x="87" y="287"/>
                  <a:pt x="61" y="313"/>
                  <a:pt x="61" y="346"/>
                </a:cubicBezTo>
                <a:cubicBezTo>
                  <a:pt x="61" y="697"/>
                  <a:pt x="61" y="697"/>
                  <a:pt x="61" y="697"/>
                </a:cubicBezTo>
                <a:cubicBezTo>
                  <a:pt x="61" y="730"/>
                  <a:pt x="87" y="756"/>
                  <a:pt x="120" y="756"/>
                </a:cubicBezTo>
                <a:cubicBezTo>
                  <a:pt x="541" y="756"/>
                  <a:pt x="541" y="756"/>
                  <a:pt x="541" y="756"/>
                </a:cubicBezTo>
                <a:cubicBezTo>
                  <a:pt x="573" y="756"/>
                  <a:pt x="599" y="730"/>
                  <a:pt x="599" y="697"/>
                </a:cubicBezTo>
                <a:cubicBezTo>
                  <a:pt x="599" y="346"/>
                  <a:pt x="599" y="346"/>
                  <a:pt x="599" y="346"/>
                </a:cubicBezTo>
                <a:cubicBezTo>
                  <a:pt x="600" y="313"/>
                  <a:pt x="573" y="287"/>
                  <a:pt x="541" y="287"/>
                </a:cubicBezTo>
                <a:close/>
                <a:moveTo>
                  <a:pt x="566" y="697"/>
                </a:moveTo>
                <a:cubicBezTo>
                  <a:pt x="566" y="711"/>
                  <a:pt x="555" y="722"/>
                  <a:pt x="541" y="722"/>
                </a:cubicBezTo>
                <a:cubicBezTo>
                  <a:pt x="120" y="722"/>
                  <a:pt x="120" y="722"/>
                  <a:pt x="120" y="722"/>
                </a:cubicBezTo>
                <a:cubicBezTo>
                  <a:pt x="106" y="722"/>
                  <a:pt x="94" y="711"/>
                  <a:pt x="94" y="697"/>
                </a:cubicBezTo>
                <a:cubicBezTo>
                  <a:pt x="94" y="346"/>
                  <a:pt x="94" y="346"/>
                  <a:pt x="94" y="346"/>
                </a:cubicBezTo>
                <a:cubicBezTo>
                  <a:pt x="94" y="332"/>
                  <a:pt x="106" y="321"/>
                  <a:pt x="120" y="321"/>
                </a:cubicBezTo>
                <a:cubicBezTo>
                  <a:pt x="541" y="321"/>
                  <a:pt x="541" y="321"/>
                  <a:pt x="541" y="321"/>
                </a:cubicBezTo>
                <a:cubicBezTo>
                  <a:pt x="555" y="321"/>
                  <a:pt x="566" y="332"/>
                  <a:pt x="566" y="346"/>
                </a:cubicBezTo>
                <a:lnTo>
                  <a:pt x="566" y="697"/>
                </a:lnTo>
                <a:close/>
                <a:moveTo>
                  <a:pt x="566" y="697"/>
                </a:moveTo>
                <a:cubicBezTo>
                  <a:pt x="566" y="697"/>
                  <a:pt x="566" y="697"/>
                  <a:pt x="566" y="697"/>
                </a:cubicBezTo>
                <a:moveTo>
                  <a:pt x="511" y="380"/>
                </a:moveTo>
                <a:cubicBezTo>
                  <a:pt x="497" y="380"/>
                  <a:pt x="489" y="394"/>
                  <a:pt x="487" y="399"/>
                </a:cubicBezTo>
                <a:cubicBezTo>
                  <a:pt x="478" y="416"/>
                  <a:pt x="464" y="444"/>
                  <a:pt x="455" y="462"/>
                </a:cubicBezTo>
                <a:cubicBezTo>
                  <a:pt x="449" y="475"/>
                  <a:pt x="434" y="485"/>
                  <a:pt x="424" y="485"/>
                </a:cubicBezTo>
                <a:cubicBezTo>
                  <a:pt x="400" y="485"/>
                  <a:pt x="372" y="505"/>
                  <a:pt x="359" y="532"/>
                </a:cubicBezTo>
                <a:cubicBezTo>
                  <a:pt x="334" y="581"/>
                  <a:pt x="334" y="581"/>
                  <a:pt x="334" y="581"/>
                </a:cubicBezTo>
                <a:cubicBezTo>
                  <a:pt x="331" y="586"/>
                  <a:pt x="322" y="594"/>
                  <a:pt x="312" y="584"/>
                </a:cubicBezTo>
                <a:cubicBezTo>
                  <a:pt x="309" y="581"/>
                  <a:pt x="309" y="581"/>
                  <a:pt x="309" y="581"/>
                </a:cubicBezTo>
                <a:cubicBezTo>
                  <a:pt x="286" y="558"/>
                  <a:pt x="249" y="564"/>
                  <a:pt x="234" y="593"/>
                </a:cubicBezTo>
                <a:cubicBezTo>
                  <a:pt x="208" y="643"/>
                  <a:pt x="208" y="643"/>
                  <a:pt x="208" y="643"/>
                </a:cubicBezTo>
                <a:cubicBezTo>
                  <a:pt x="200" y="659"/>
                  <a:pt x="200" y="674"/>
                  <a:pt x="208" y="686"/>
                </a:cubicBezTo>
                <a:cubicBezTo>
                  <a:pt x="215" y="698"/>
                  <a:pt x="229" y="705"/>
                  <a:pt x="246" y="705"/>
                </a:cubicBezTo>
                <a:cubicBezTo>
                  <a:pt x="476" y="705"/>
                  <a:pt x="476" y="705"/>
                  <a:pt x="476" y="705"/>
                </a:cubicBezTo>
                <a:cubicBezTo>
                  <a:pt x="508" y="705"/>
                  <a:pt x="535" y="679"/>
                  <a:pt x="535" y="646"/>
                </a:cubicBezTo>
                <a:cubicBezTo>
                  <a:pt x="535" y="418"/>
                  <a:pt x="535" y="418"/>
                  <a:pt x="535" y="418"/>
                </a:cubicBezTo>
                <a:cubicBezTo>
                  <a:pt x="535" y="385"/>
                  <a:pt x="520" y="380"/>
                  <a:pt x="511" y="380"/>
                </a:cubicBezTo>
                <a:close/>
                <a:moveTo>
                  <a:pt x="501" y="646"/>
                </a:moveTo>
                <a:cubicBezTo>
                  <a:pt x="501" y="660"/>
                  <a:pt x="490" y="672"/>
                  <a:pt x="476" y="672"/>
                </a:cubicBezTo>
                <a:cubicBezTo>
                  <a:pt x="246" y="672"/>
                  <a:pt x="246" y="672"/>
                  <a:pt x="246" y="672"/>
                </a:cubicBezTo>
                <a:cubicBezTo>
                  <a:pt x="240" y="672"/>
                  <a:pt x="237" y="670"/>
                  <a:pt x="236" y="669"/>
                </a:cubicBezTo>
                <a:cubicBezTo>
                  <a:pt x="235" y="667"/>
                  <a:pt x="235" y="663"/>
                  <a:pt x="238" y="659"/>
                </a:cubicBezTo>
                <a:cubicBezTo>
                  <a:pt x="264" y="608"/>
                  <a:pt x="264" y="608"/>
                  <a:pt x="264" y="608"/>
                </a:cubicBezTo>
                <a:cubicBezTo>
                  <a:pt x="265" y="605"/>
                  <a:pt x="269" y="599"/>
                  <a:pt x="275" y="599"/>
                </a:cubicBezTo>
                <a:cubicBezTo>
                  <a:pt x="278" y="599"/>
                  <a:pt x="282" y="601"/>
                  <a:pt x="285" y="604"/>
                </a:cubicBezTo>
                <a:cubicBezTo>
                  <a:pt x="289" y="608"/>
                  <a:pt x="289" y="608"/>
                  <a:pt x="289" y="608"/>
                </a:cubicBezTo>
                <a:cubicBezTo>
                  <a:pt x="312" y="631"/>
                  <a:pt x="349" y="625"/>
                  <a:pt x="364" y="596"/>
                </a:cubicBezTo>
                <a:cubicBezTo>
                  <a:pt x="389" y="546"/>
                  <a:pt x="389" y="546"/>
                  <a:pt x="389" y="546"/>
                </a:cubicBezTo>
                <a:cubicBezTo>
                  <a:pt x="397" y="531"/>
                  <a:pt x="414" y="518"/>
                  <a:pt x="424" y="518"/>
                </a:cubicBezTo>
                <a:cubicBezTo>
                  <a:pt x="448" y="518"/>
                  <a:pt x="475" y="500"/>
                  <a:pt x="486" y="476"/>
                </a:cubicBezTo>
                <a:cubicBezTo>
                  <a:pt x="490" y="468"/>
                  <a:pt x="495" y="456"/>
                  <a:pt x="501" y="445"/>
                </a:cubicBezTo>
                <a:lnTo>
                  <a:pt x="501" y="646"/>
                </a:lnTo>
                <a:close/>
                <a:moveTo>
                  <a:pt x="501" y="646"/>
                </a:moveTo>
                <a:cubicBezTo>
                  <a:pt x="501" y="646"/>
                  <a:pt x="501" y="646"/>
                  <a:pt x="501" y="646"/>
                </a:cubicBezTo>
                <a:moveTo>
                  <a:pt x="324" y="438"/>
                </a:moveTo>
                <a:cubicBezTo>
                  <a:pt x="324" y="395"/>
                  <a:pt x="289" y="360"/>
                  <a:pt x="246" y="360"/>
                </a:cubicBezTo>
                <a:cubicBezTo>
                  <a:pt x="203" y="360"/>
                  <a:pt x="168" y="395"/>
                  <a:pt x="168" y="438"/>
                </a:cubicBezTo>
                <a:cubicBezTo>
                  <a:pt x="168" y="481"/>
                  <a:pt x="203" y="516"/>
                  <a:pt x="246" y="516"/>
                </a:cubicBezTo>
                <a:cubicBezTo>
                  <a:pt x="289" y="516"/>
                  <a:pt x="324" y="481"/>
                  <a:pt x="324" y="438"/>
                </a:cubicBezTo>
                <a:close/>
                <a:moveTo>
                  <a:pt x="201" y="438"/>
                </a:moveTo>
                <a:cubicBezTo>
                  <a:pt x="201" y="413"/>
                  <a:pt x="221" y="393"/>
                  <a:pt x="246" y="393"/>
                </a:cubicBezTo>
                <a:cubicBezTo>
                  <a:pt x="271" y="393"/>
                  <a:pt x="291" y="413"/>
                  <a:pt x="291" y="438"/>
                </a:cubicBezTo>
                <a:cubicBezTo>
                  <a:pt x="291" y="462"/>
                  <a:pt x="271" y="483"/>
                  <a:pt x="246" y="483"/>
                </a:cubicBezTo>
                <a:cubicBezTo>
                  <a:pt x="221" y="483"/>
                  <a:pt x="201" y="463"/>
                  <a:pt x="201" y="438"/>
                </a:cubicBezTo>
                <a:close/>
                <a:moveTo>
                  <a:pt x="201" y="438"/>
                </a:moveTo>
                <a:cubicBezTo>
                  <a:pt x="201" y="438"/>
                  <a:pt x="201" y="438"/>
                  <a:pt x="201" y="438"/>
                </a:cubicBezTo>
                <a:moveTo>
                  <a:pt x="813" y="0"/>
                </a:moveTo>
                <a:cubicBezTo>
                  <a:pt x="227" y="0"/>
                  <a:pt x="227" y="0"/>
                  <a:pt x="227" y="0"/>
                </a:cubicBezTo>
                <a:cubicBezTo>
                  <a:pt x="194" y="0"/>
                  <a:pt x="168" y="26"/>
                  <a:pt x="168" y="59"/>
                </a:cubicBezTo>
                <a:cubicBezTo>
                  <a:pt x="168" y="184"/>
                  <a:pt x="168" y="184"/>
                  <a:pt x="168" y="184"/>
                </a:cubicBezTo>
                <a:cubicBezTo>
                  <a:pt x="168" y="194"/>
                  <a:pt x="176" y="201"/>
                  <a:pt x="185" y="201"/>
                </a:cubicBezTo>
                <a:cubicBezTo>
                  <a:pt x="194" y="201"/>
                  <a:pt x="202" y="194"/>
                  <a:pt x="202" y="184"/>
                </a:cubicBezTo>
                <a:cubicBezTo>
                  <a:pt x="202" y="59"/>
                  <a:pt x="202" y="59"/>
                  <a:pt x="202" y="59"/>
                </a:cubicBezTo>
                <a:cubicBezTo>
                  <a:pt x="202" y="45"/>
                  <a:pt x="213" y="34"/>
                  <a:pt x="227" y="34"/>
                </a:cubicBezTo>
                <a:cubicBezTo>
                  <a:pt x="813" y="34"/>
                  <a:pt x="813" y="34"/>
                  <a:pt x="813" y="34"/>
                </a:cubicBezTo>
                <a:cubicBezTo>
                  <a:pt x="827" y="34"/>
                  <a:pt x="839" y="45"/>
                  <a:pt x="839" y="59"/>
                </a:cubicBezTo>
                <a:cubicBezTo>
                  <a:pt x="839" y="687"/>
                  <a:pt x="839" y="687"/>
                  <a:pt x="839" y="687"/>
                </a:cubicBezTo>
                <a:cubicBezTo>
                  <a:pt x="839" y="701"/>
                  <a:pt x="827" y="713"/>
                  <a:pt x="813" y="713"/>
                </a:cubicBezTo>
                <a:cubicBezTo>
                  <a:pt x="730" y="713"/>
                  <a:pt x="730" y="713"/>
                  <a:pt x="730" y="713"/>
                </a:cubicBezTo>
                <a:cubicBezTo>
                  <a:pt x="721" y="713"/>
                  <a:pt x="714" y="720"/>
                  <a:pt x="714" y="729"/>
                </a:cubicBezTo>
                <a:cubicBezTo>
                  <a:pt x="714" y="739"/>
                  <a:pt x="721" y="746"/>
                  <a:pt x="730" y="746"/>
                </a:cubicBezTo>
                <a:cubicBezTo>
                  <a:pt x="813" y="746"/>
                  <a:pt x="813" y="746"/>
                  <a:pt x="813" y="746"/>
                </a:cubicBezTo>
                <a:cubicBezTo>
                  <a:pt x="846" y="746"/>
                  <a:pt x="872" y="720"/>
                  <a:pt x="872" y="687"/>
                </a:cubicBezTo>
                <a:cubicBezTo>
                  <a:pt x="872" y="59"/>
                  <a:pt x="872" y="59"/>
                  <a:pt x="872" y="59"/>
                </a:cubicBezTo>
                <a:cubicBezTo>
                  <a:pt x="872" y="26"/>
                  <a:pt x="846" y="0"/>
                  <a:pt x="813" y="0"/>
                </a:cubicBezTo>
                <a:close/>
                <a:moveTo>
                  <a:pt x="813" y="0"/>
                </a:moveTo>
                <a:cubicBezTo>
                  <a:pt x="813" y="0"/>
                  <a:pt x="813" y="0"/>
                  <a:pt x="813" y="0"/>
                </a:cubicBezTo>
                <a:moveTo>
                  <a:pt x="761" y="503"/>
                </a:moveTo>
                <a:cubicBezTo>
                  <a:pt x="729" y="503"/>
                  <a:pt x="729" y="503"/>
                  <a:pt x="729" y="503"/>
                </a:cubicBezTo>
                <a:cubicBezTo>
                  <a:pt x="719" y="503"/>
                  <a:pt x="712" y="510"/>
                  <a:pt x="712" y="520"/>
                </a:cubicBezTo>
                <a:cubicBezTo>
                  <a:pt x="712" y="529"/>
                  <a:pt x="719" y="536"/>
                  <a:pt x="729" y="536"/>
                </a:cubicBezTo>
                <a:cubicBezTo>
                  <a:pt x="761" y="536"/>
                  <a:pt x="761" y="536"/>
                  <a:pt x="761" y="536"/>
                </a:cubicBezTo>
                <a:cubicBezTo>
                  <a:pt x="789" y="536"/>
                  <a:pt x="811" y="510"/>
                  <a:pt x="811" y="478"/>
                </a:cubicBezTo>
                <a:cubicBezTo>
                  <a:pt x="811" y="113"/>
                  <a:pt x="811" y="113"/>
                  <a:pt x="811" y="113"/>
                </a:cubicBezTo>
                <a:cubicBezTo>
                  <a:pt x="811" y="80"/>
                  <a:pt x="785" y="54"/>
                  <a:pt x="752" y="54"/>
                </a:cubicBezTo>
                <a:cubicBezTo>
                  <a:pt x="311" y="54"/>
                  <a:pt x="311" y="54"/>
                  <a:pt x="311" y="54"/>
                </a:cubicBezTo>
                <a:cubicBezTo>
                  <a:pt x="279" y="54"/>
                  <a:pt x="252" y="80"/>
                  <a:pt x="252" y="113"/>
                </a:cubicBezTo>
                <a:cubicBezTo>
                  <a:pt x="252" y="184"/>
                  <a:pt x="252" y="184"/>
                  <a:pt x="252" y="184"/>
                </a:cubicBezTo>
                <a:cubicBezTo>
                  <a:pt x="252" y="194"/>
                  <a:pt x="259" y="201"/>
                  <a:pt x="268" y="201"/>
                </a:cubicBezTo>
                <a:cubicBezTo>
                  <a:pt x="269" y="201"/>
                  <a:pt x="269" y="201"/>
                  <a:pt x="269" y="201"/>
                </a:cubicBezTo>
                <a:cubicBezTo>
                  <a:pt x="278" y="201"/>
                  <a:pt x="285" y="194"/>
                  <a:pt x="285" y="185"/>
                </a:cubicBezTo>
                <a:cubicBezTo>
                  <a:pt x="286" y="113"/>
                  <a:pt x="286" y="113"/>
                  <a:pt x="286" y="113"/>
                </a:cubicBezTo>
                <a:cubicBezTo>
                  <a:pt x="286" y="99"/>
                  <a:pt x="297" y="87"/>
                  <a:pt x="311" y="87"/>
                </a:cubicBezTo>
                <a:cubicBezTo>
                  <a:pt x="752" y="87"/>
                  <a:pt x="752" y="87"/>
                  <a:pt x="752" y="87"/>
                </a:cubicBezTo>
                <a:cubicBezTo>
                  <a:pt x="766" y="87"/>
                  <a:pt x="777" y="99"/>
                  <a:pt x="777" y="113"/>
                </a:cubicBezTo>
                <a:cubicBezTo>
                  <a:pt x="777" y="478"/>
                  <a:pt x="777" y="478"/>
                  <a:pt x="777" y="478"/>
                </a:cubicBezTo>
                <a:cubicBezTo>
                  <a:pt x="778" y="492"/>
                  <a:pt x="769" y="503"/>
                  <a:pt x="761" y="503"/>
                </a:cubicBezTo>
                <a:close/>
                <a:moveTo>
                  <a:pt x="761" y="503"/>
                </a:moveTo>
                <a:cubicBezTo>
                  <a:pt x="761" y="503"/>
                  <a:pt x="761" y="503"/>
                  <a:pt x="761" y="50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1" name="Freeform 91"/>
          <p:cNvSpPr>
            <a:spLocks noEditPoints="1"/>
          </p:cNvSpPr>
          <p:nvPr/>
        </p:nvSpPr>
        <p:spPr bwMode="auto">
          <a:xfrm>
            <a:off x="14177963" y="3454403"/>
            <a:ext cx="663576" cy="631826"/>
          </a:xfrm>
          <a:custGeom>
            <a:avLst/>
            <a:gdLst>
              <a:gd name="T0" fmla="*/ 453 w 964"/>
              <a:gd name="T1" fmla="*/ 284 h 914"/>
              <a:gd name="T2" fmla="*/ 422 w 964"/>
              <a:gd name="T3" fmla="*/ 129 h 914"/>
              <a:gd name="T4" fmla="*/ 395 w 964"/>
              <a:gd name="T5" fmla="*/ 127 h 914"/>
              <a:gd name="T6" fmla="*/ 364 w 964"/>
              <a:gd name="T7" fmla="*/ 126 h 914"/>
              <a:gd name="T8" fmla="*/ 246 w 964"/>
              <a:gd name="T9" fmla="*/ 0 h 914"/>
              <a:gd name="T10" fmla="*/ 180 w 964"/>
              <a:gd name="T11" fmla="*/ 76 h 914"/>
              <a:gd name="T12" fmla="*/ 136 w 964"/>
              <a:gd name="T13" fmla="*/ 127 h 914"/>
              <a:gd name="T14" fmla="*/ 99 w 964"/>
              <a:gd name="T15" fmla="*/ 128 h 914"/>
              <a:gd name="T16" fmla="*/ 12 w 964"/>
              <a:gd name="T17" fmla="*/ 163 h 914"/>
              <a:gd name="T18" fmla="*/ 61 w 964"/>
              <a:gd name="T19" fmla="*/ 283 h 914"/>
              <a:gd name="T20" fmla="*/ 86 w 964"/>
              <a:gd name="T21" fmla="*/ 376 h 914"/>
              <a:gd name="T22" fmla="*/ 144 w 964"/>
              <a:gd name="T23" fmla="*/ 495 h 914"/>
              <a:gd name="T24" fmla="*/ 257 w 964"/>
              <a:gd name="T25" fmla="*/ 440 h 914"/>
              <a:gd name="T26" fmla="*/ 371 w 964"/>
              <a:gd name="T27" fmla="*/ 494 h 914"/>
              <a:gd name="T28" fmla="*/ 428 w 964"/>
              <a:gd name="T29" fmla="*/ 372 h 914"/>
              <a:gd name="T30" fmla="*/ 387 w 964"/>
              <a:gd name="T31" fmla="*/ 457 h 914"/>
              <a:gd name="T32" fmla="*/ 317 w 964"/>
              <a:gd name="T33" fmla="*/ 435 h 914"/>
              <a:gd name="T34" fmla="*/ 192 w 964"/>
              <a:gd name="T35" fmla="*/ 436 h 914"/>
              <a:gd name="T36" fmla="*/ 118 w 964"/>
              <a:gd name="T37" fmla="*/ 386 h 914"/>
              <a:gd name="T38" fmla="*/ 80 w 964"/>
              <a:gd name="T39" fmla="*/ 256 h 914"/>
              <a:gd name="T40" fmla="*/ 40 w 964"/>
              <a:gd name="T41" fmla="*/ 182 h 914"/>
              <a:gd name="T42" fmla="*/ 104 w 964"/>
              <a:gd name="T43" fmla="*/ 161 h 914"/>
              <a:gd name="T44" fmla="*/ 136 w 964"/>
              <a:gd name="T45" fmla="*/ 160 h 914"/>
              <a:gd name="T46" fmla="*/ 212 w 964"/>
              <a:gd name="T47" fmla="*/ 86 h 914"/>
              <a:gd name="T48" fmla="*/ 247 w 964"/>
              <a:gd name="T49" fmla="*/ 33 h 914"/>
              <a:gd name="T50" fmla="*/ 351 w 964"/>
              <a:gd name="T51" fmla="*/ 157 h 914"/>
              <a:gd name="T52" fmla="*/ 395 w 964"/>
              <a:gd name="T53" fmla="*/ 160 h 914"/>
              <a:gd name="T54" fmla="*/ 417 w 964"/>
              <a:gd name="T55" fmla="*/ 163 h 914"/>
              <a:gd name="T56" fmla="*/ 432 w 964"/>
              <a:gd name="T57" fmla="*/ 258 h 914"/>
              <a:gd name="T58" fmla="*/ 396 w 964"/>
              <a:gd name="T59" fmla="*/ 381 h 914"/>
              <a:gd name="T60" fmla="*/ 387 w 964"/>
              <a:gd name="T61" fmla="*/ 457 h 914"/>
              <a:gd name="T62" fmla="*/ 957 w 964"/>
              <a:gd name="T63" fmla="*/ 606 h 914"/>
              <a:gd name="T64" fmla="*/ 858 w 964"/>
              <a:gd name="T65" fmla="*/ 547 h 914"/>
              <a:gd name="T66" fmla="*/ 824 w 964"/>
              <a:gd name="T67" fmla="*/ 546 h 914"/>
              <a:gd name="T68" fmla="*/ 779 w 964"/>
              <a:gd name="T69" fmla="*/ 495 h 914"/>
              <a:gd name="T70" fmla="*/ 693 w 964"/>
              <a:gd name="T71" fmla="*/ 419 h 914"/>
              <a:gd name="T72" fmla="*/ 627 w 964"/>
              <a:gd name="T73" fmla="*/ 495 h 914"/>
              <a:gd name="T74" fmla="*/ 583 w 964"/>
              <a:gd name="T75" fmla="*/ 546 h 914"/>
              <a:gd name="T76" fmla="*/ 546 w 964"/>
              <a:gd name="T77" fmla="*/ 547 h 914"/>
              <a:gd name="T78" fmla="*/ 459 w 964"/>
              <a:gd name="T79" fmla="*/ 582 h 914"/>
              <a:gd name="T80" fmla="*/ 508 w 964"/>
              <a:gd name="T81" fmla="*/ 702 h 914"/>
              <a:gd name="T82" fmla="*/ 533 w 964"/>
              <a:gd name="T83" fmla="*/ 795 h 914"/>
              <a:gd name="T84" fmla="*/ 591 w 964"/>
              <a:gd name="T85" fmla="*/ 914 h 914"/>
              <a:gd name="T86" fmla="*/ 704 w 964"/>
              <a:gd name="T87" fmla="*/ 859 h 914"/>
              <a:gd name="T88" fmla="*/ 817 w 964"/>
              <a:gd name="T89" fmla="*/ 913 h 914"/>
              <a:gd name="T90" fmla="*/ 875 w 964"/>
              <a:gd name="T91" fmla="*/ 791 h 914"/>
              <a:gd name="T92" fmla="*/ 900 w 964"/>
              <a:gd name="T93" fmla="*/ 703 h 914"/>
              <a:gd name="T94" fmla="*/ 879 w 964"/>
              <a:gd name="T95" fmla="*/ 677 h 914"/>
              <a:gd name="T96" fmla="*/ 843 w 964"/>
              <a:gd name="T97" fmla="*/ 801 h 914"/>
              <a:gd name="T98" fmla="*/ 818 w 964"/>
              <a:gd name="T99" fmla="*/ 879 h 914"/>
              <a:gd name="T100" fmla="*/ 709 w 964"/>
              <a:gd name="T101" fmla="*/ 825 h 914"/>
              <a:gd name="T102" fmla="*/ 567 w 964"/>
              <a:gd name="T103" fmla="*/ 873 h 914"/>
              <a:gd name="T104" fmla="*/ 574 w 964"/>
              <a:gd name="T105" fmla="*/ 726 h 914"/>
              <a:gd name="T106" fmla="*/ 484 w 964"/>
              <a:gd name="T107" fmla="*/ 625 h 914"/>
              <a:gd name="T108" fmla="*/ 545 w 964"/>
              <a:gd name="T109" fmla="*/ 581 h 914"/>
              <a:gd name="T110" fmla="*/ 567 w 964"/>
              <a:gd name="T111" fmla="*/ 579 h 914"/>
              <a:gd name="T112" fmla="*/ 624 w 964"/>
              <a:gd name="T113" fmla="*/ 568 h 914"/>
              <a:gd name="T114" fmla="*/ 685 w 964"/>
              <a:gd name="T115" fmla="*/ 456 h 914"/>
              <a:gd name="T116" fmla="*/ 747 w 964"/>
              <a:gd name="T117" fmla="*/ 505 h 914"/>
              <a:gd name="T118" fmla="*/ 824 w 964"/>
              <a:gd name="T119" fmla="*/ 580 h 914"/>
              <a:gd name="T120" fmla="*/ 853 w 964"/>
              <a:gd name="T121" fmla="*/ 580 h 914"/>
              <a:gd name="T122" fmla="*/ 923 w 964"/>
              <a:gd name="T123" fmla="*/ 612 h 914"/>
              <a:gd name="T124" fmla="*/ 879 w 964"/>
              <a:gd name="T125" fmla="*/ 677 h 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964" h="914">
                <a:moveTo>
                  <a:pt x="419" y="320"/>
                </a:moveTo>
                <a:cubicBezTo>
                  <a:pt x="422" y="309"/>
                  <a:pt x="438" y="296"/>
                  <a:pt x="453" y="284"/>
                </a:cubicBezTo>
                <a:cubicBezTo>
                  <a:pt x="481" y="262"/>
                  <a:pt x="517" y="235"/>
                  <a:pt x="509" y="187"/>
                </a:cubicBezTo>
                <a:cubicBezTo>
                  <a:pt x="502" y="141"/>
                  <a:pt x="458" y="135"/>
                  <a:pt x="422" y="129"/>
                </a:cubicBezTo>
                <a:cubicBezTo>
                  <a:pt x="411" y="128"/>
                  <a:pt x="411" y="128"/>
                  <a:pt x="411" y="128"/>
                </a:cubicBezTo>
                <a:cubicBezTo>
                  <a:pt x="406" y="127"/>
                  <a:pt x="401" y="127"/>
                  <a:pt x="395" y="127"/>
                </a:cubicBezTo>
                <a:cubicBezTo>
                  <a:pt x="377" y="127"/>
                  <a:pt x="377" y="127"/>
                  <a:pt x="377" y="127"/>
                </a:cubicBezTo>
                <a:cubicBezTo>
                  <a:pt x="373" y="127"/>
                  <a:pt x="367" y="127"/>
                  <a:pt x="364" y="126"/>
                </a:cubicBezTo>
                <a:cubicBezTo>
                  <a:pt x="347" y="119"/>
                  <a:pt x="340" y="102"/>
                  <a:pt x="332" y="76"/>
                </a:cubicBezTo>
                <a:cubicBezTo>
                  <a:pt x="322" y="44"/>
                  <a:pt x="308" y="0"/>
                  <a:pt x="246" y="0"/>
                </a:cubicBezTo>
                <a:cubicBezTo>
                  <a:pt x="232" y="1"/>
                  <a:pt x="225" y="5"/>
                  <a:pt x="217" y="11"/>
                </a:cubicBezTo>
                <a:cubicBezTo>
                  <a:pt x="196" y="27"/>
                  <a:pt x="188" y="52"/>
                  <a:pt x="180" y="76"/>
                </a:cubicBezTo>
                <a:cubicBezTo>
                  <a:pt x="173" y="96"/>
                  <a:pt x="167" y="114"/>
                  <a:pt x="156" y="123"/>
                </a:cubicBezTo>
                <a:cubicBezTo>
                  <a:pt x="152" y="126"/>
                  <a:pt x="144" y="127"/>
                  <a:pt x="136" y="127"/>
                </a:cubicBezTo>
                <a:cubicBezTo>
                  <a:pt x="120" y="126"/>
                  <a:pt x="120" y="126"/>
                  <a:pt x="120" y="126"/>
                </a:cubicBezTo>
                <a:cubicBezTo>
                  <a:pt x="113" y="126"/>
                  <a:pt x="106" y="127"/>
                  <a:pt x="99" y="128"/>
                </a:cubicBezTo>
                <a:cubicBezTo>
                  <a:pt x="93" y="129"/>
                  <a:pt x="93" y="129"/>
                  <a:pt x="93" y="129"/>
                </a:cubicBezTo>
                <a:cubicBezTo>
                  <a:pt x="65" y="133"/>
                  <a:pt x="30" y="138"/>
                  <a:pt x="12" y="163"/>
                </a:cubicBezTo>
                <a:cubicBezTo>
                  <a:pt x="3" y="176"/>
                  <a:pt x="0" y="192"/>
                  <a:pt x="4" y="212"/>
                </a:cubicBezTo>
                <a:cubicBezTo>
                  <a:pt x="10" y="248"/>
                  <a:pt x="38" y="267"/>
                  <a:pt x="61" y="283"/>
                </a:cubicBezTo>
                <a:cubicBezTo>
                  <a:pt x="77" y="294"/>
                  <a:pt x="91" y="304"/>
                  <a:pt x="95" y="316"/>
                </a:cubicBezTo>
                <a:cubicBezTo>
                  <a:pt x="100" y="332"/>
                  <a:pt x="93" y="354"/>
                  <a:pt x="86" y="376"/>
                </a:cubicBezTo>
                <a:cubicBezTo>
                  <a:pt x="74" y="412"/>
                  <a:pt x="60" y="457"/>
                  <a:pt x="102" y="483"/>
                </a:cubicBezTo>
                <a:cubicBezTo>
                  <a:pt x="116" y="491"/>
                  <a:pt x="130" y="495"/>
                  <a:pt x="144" y="495"/>
                </a:cubicBezTo>
                <a:cubicBezTo>
                  <a:pt x="172" y="495"/>
                  <a:pt x="194" y="478"/>
                  <a:pt x="213" y="462"/>
                </a:cubicBezTo>
                <a:cubicBezTo>
                  <a:pt x="228" y="450"/>
                  <a:pt x="241" y="440"/>
                  <a:pt x="257" y="440"/>
                </a:cubicBezTo>
                <a:cubicBezTo>
                  <a:pt x="270" y="442"/>
                  <a:pt x="283" y="451"/>
                  <a:pt x="296" y="461"/>
                </a:cubicBezTo>
                <a:cubicBezTo>
                  <a:pt x="317" y="477"/>
                  <a:pt x="340" y="494"/>
                  <a:pt x="371" y="494"/>
                </a:cubicBezTo>
                <a:cubicBezTo>
                  <a:pt x="379" y="494"/>
                  <a:pt x="388" y="492"/>
                  <a:pt x="397" y="489"/>
                </a:cubicBezTo>
                <a:cubicBezTo>
                  <a:pt x="458" y="471"/>
                  <a:pt x="440" y="411"/>
                  <a:pt x="428" y="372"/>
                </a:cubicBezTo>
                <a:cubicBezTo>
                  <a:pt x="422" y="352"/>
                  <a:pt x="416" y="331"/>
                  <a:pt x="419" y="320"/>
                </a:cubicBezTo>
                <a:close/>
                <a:moveTo>
                  <a:pt x="387" y="457"/>
                </a:moveTo>
                <a:cubicBezTo>
                  <a:pt x="381" y="459"/>
                  <a:pt x="376" y="460"/>
                  <a:pt x="371" y="460"/>
                </a:cubicBezTo>
                <a:cubicBezTo>
                  <a:pt x="351" y="460"/>
                  <a:pt x="334" y="448"/>
                  <a:pt x="317" y="435"/>
                </a:cubicBezTo>
                <a:cubicBezTo>
                  <a:pt x="300" y="423"/>
                  <a:pt x="283" y="410"/>
                  <a:pt x="262" y="406"/>
                </a:cubicBezTo>
                <a:cubicBezTo>
                  <a:pt x="235" y="402"/>
                  <a:pt x="213" y="419"/>
                  <a:pt x="192" y="436"/>
                </a:cubicBezTo>
                <a:cubicBezTo>
                  <a:pt x="169" y="455"/>
                  <a:pt x="147" y="471"/>
                  <a:pt x="120" y="454"/>
                </a:cubicBezTo>
                <a:cubicBezTo>
                  <a:pt x="102" y="443"/>
                  <a:pt x="105" y="425"/>
                  <a:pt x="118" y="386"/>
                </a:cubicBezTo>
                <a:cubicBezTo>
                  <a:pt x="126" y="359"/>
                  <a:pt x="135" y="332"/>
                  <a:pt x="127" y="306"/>
                </a:cubicBezTo>
                <a:cubicBezTo>
                  <a:pt x="120" y="283"/>
                  <a:pt x="100" y="269"/>
                  <a:pt x="80" y="256"/>
                </a:cubicBezTo>
                <a:cubicBezTo>
                  <a:pt x="60" y="241"/>
                  <a:pt x="40" y="228"/>
                  <a:pt x="37" y="206"/>
                </a:cubicBezTo>
                <a:cubicBezTo>
                  <a:pt x="35" y="196"/>
                  <a:pt x="36" y="188"/>
                  <a:pt x="40" y="182"/>
                </a:cubicBezTo>
                <a:cubicBezTo>
                  <a:pt x="49" y="169"/>
                  <a:pt x="76" y="165"/>
                  <a:pt x="98" y="162"/>
                </a:cubicBezTo>
                <a:cubicBezTo>
                  <a:pt x="104" y="161"/>
                  <a:pt x="104" y="161"/>
                  <a:pt x="104" y="161"/>
                </a:cubicBezTo>
                <a:cubicBezTo>
                  <a:pt x="109" y="160"/>
                  <a:pt x="115" y="160"/>
                  <a:pt x="120" y="160"/>
                </a:cubicBezTo>
                <a:cubicBezTo>
                  <a:pt x="136" y="160"/>
                  <a:pt x="136" y="160"/>
                  <a:pt x="136" y="160"/>
                </a:cubicBezTo>
                <a:cubicBezTo>
                  <a:pt x="150" y="160"/>
                  <a:pt x="165" y="159"/>
                  <a:pt x="177" y="149"/>
                </a:cubicBezTo>
                <a:cubicBezTo>
                  <a:pt x="196" y="134"/>
                  <a:pt x="204" y="110"/>
                  <a:pt x="212" y="86"/>
                </a:cubicBezTo>
                <a:cubicBezTo>
                  <a:pt x="218" y="66"/>
                  <a:pt x="225" y="47"/>
                  <a:pt x="239" y="37"/>
                </a:cubicBezTo>
                <a:cubicBezTo>
                  <a:pt x="244" y="33"/>
                  <a:pt x="244" y="33"/>
                  <a:pt x="247" y="33"/>
                </a:cubicBezTo>
                <a:cubicBezTo>
                  <a:pt x="282" y="33"/>
                  <a:pt x="289" y="51"/>
                  <a:pt x="300" y="86"/>
                </a:cubicBezTo>
                <a:cubicBezTo>
                  <a:pt x="309" y="113"/>
                  <a:pt x="318" y="144"/>
                  <a:pt x="351" y="157"/>
                </a:cubicBezTo>
                <a:cubicBezTo>
                  <a:pt x="360" y="160"/>
                  <a:pt x="369" y="161"/>
                  <a:pt x="377" y="161"/>
                </a:cubicBezTo>
                <a:cubicBezTo>
                  <a:pt x="395" y="160"/>
                  <a:pt x="395" y="160"/>
                  <a:pt x="395" y="160"/>
                </a:cubicBezTo>
                <a:cubicBezTo>
                  <a:pt x="399" y="160"/>
                  <a:pt x="402" y="160"/>
                  <a:pt x="406" y="161"/>
                </a:cubicBezTo>
                <a:cubicBezTo>
                  <a:pt x="417" y="163"/>
                  <a:pt x="417" y="163"/>
                  <a:pt x="417" y="163"/>
                </a:cubicBezTo>
                <a:cubicBezTo>
                  <a:pt x="456" y="168"/>
                  <a:pt x="473" y="173"/>
                  <a:pt x="476" y="193"/>
                </a:cubicBezTo>
                <a:cubicBezTo>
                  <a:pt x="480" y="218"/>
                  <a:pt x="462" y="235"/>
                  <a:pt x="432" y="258"/>
                </a:cubicBezTo>
                <a:cubicBezTo>
                  <a:pt x="412" y="273"/>
                  <a:pt x="392" y="289"/>
                  <a:pt x="387" y="311"/>
                </a:cubicBezTo>
                <a:cubicBezTo>
                  <a:pt x="381" y="332"/>
                  <a:pt x="389" y="356"/>
                  <a:pt x="396" y="381"/>
                </a:cubicBezTo>
                <a:cubicBezTo>
                  <a:pt x="411" y="433"/>
                  <a:pt x="412" y="450"/>
                  <a:pt x="387" y="457"/>
                </a:cubicBezTo>
                <a:close/>
                <a:moveTo>
                  <a:pt x="387" y="457"/>
                </a:moveTo>
                <a:cubicBezTo>
                  <a:pt x="387" y="457"/>
                  <a:pt x="387" y="457"/>
                  <a:pt x="387" y="457"/>
                </a:cubicBezTo>
                <a:moveTo>
                  <a:pt x="957" y="606"/>
                </a:moveTo>
                <a:cubicBezTo>
                  <a:pt x="949" y="560"/>
                  <a:pt x="905" y="554"/>
                  <a:pt x="869" y="549"/>
                </a:cubicBezTo>
                <a:cubicBezTo>
                  <a:pt x="858" y="547"/>
                  <a:pt x="858" y="547"/>
                  <a:pt x="858" y="547"/>
                </a:cubicBezTo>
                <a:cubicBezTo>
                  <a:pt x="853" y="546"/>
                  <a:pt x="848" y="546"/>
                  <a:pt x="842" y="546"/>
                </a:cubicBezTo>
                <a:cubicBezTo>
                  <a:pt x="824" y="546"/>
                  <a:pt x="824" y="546"/>
                  <a:pt x="824" y="546"/>
                </a:cubicBezTo>
                <a:cubicBezTo>
                  <a:pt x="820" y="546"/>
                  <a:pt x="814" y="546"/>
                  <a:pt x="811" y="545"/>
                </a:cubicBezTo>
                <a:cubicBezTo>
                  <a:pt x="794" y="538"/>
                  <a:pt x="787" y="521"/>
                  <a:pt x="779" y="495"/>
                </a:cubicBezTo>
                <a:cubicBezTo>
                  <a:pt x="769" y="463"/>
                  <a:pt x="755" y="419"/>
                  <a:pt x="693" y="419"/>
                </a:cubicBezTo>
                <a:cubicBezTo>
                  <a:pt x="693" y="419"/>
                  <a:pt x="693" y="419"/>
                  <a:pt x="693" y="419"/>
                </a:cubicBezTo>
                <a:cubicBezTo>
                  <a:pt x="679" y="420"/>
                  <a:pt x="672" y="424"/>
                  <a:pt x="664" y="430"/>
                </a:cubicBezTo>
                <a:cubicBezTo>
                  <a:pt x="643" y="446"/>
                  <a:pt x="635" y="471"/>
                  <a:pt x="627" y="495"/>
                </a:cubicBezTo>
                <a:cubicBezTo>
                  <a:pt x="620" y="515"/>
                  <a:pt x="614" y="533"/>
                  <a:pt x="603" y="542"/>
                </a:cubicBezTo>
                <a:cubicBezTo>
                  <a:pt x="599" y="545"/>
                  <a:pt x="591" y="546"/>
                  <a:pt x="583" y="546"/>
                </a:cubicBezTo>
                <a:cubicBezTo>
                  <a:pt x="567" y="546"/>
                  <a:pt x="567" y="546"/>
                  <a:pt x="567" y="546"/>
                </a:cubicBezTo>
                <a:cubicBezTo>
                  <a:pt x="560" y="546"/>
                  <a:pt x="553" y="546"/>
                  <a:pt x="546" y="547"/>
                </a:cubicBezTo>
                <a:cubicBezTo>
                  <a:pt x="540" y="548"/>
                  <a:pt x="540" y="548"/>
                  <a:pt x="540" y="548"/>
                </a:cubicBezTo>
                <a:cubicBezTo>
                  <a:pt x="512" y="552"/>
                  <a:pt x="477" y="558"/>
                  <a:pt x="459" y="582"/>
                </a:cubicBezTo>
                <a:cubicBezTo>
                  <a:pt x="450" y="595"/>
                  <a:pt x="447" y="611"/>
                  <a:pt x="451" y="631"/>
                </a:cubicBezTo>
                <a:cubicBezTo>
                  <a:pt x="457" y="667"/>
                  <a:pt x="485" y="687"/>
                  <a:pt x="508" y="702"/>
                </a:cubicBezTo>
                <a:cubicBezTo>
                  <a:pt x="524" y="713"/>
                  <a:pt x="538" y="723"/>
                  <a:pt x="542" y="735"/>
                </a:cubicBezTo>
                <a:cubicBezTo>
                  <a:pt x="547" y="751"/>
                  <a:pt x="540" y="773"/>
                  <a:pt x="533" y="795"/>
                </a:cubicBezTo>
                <a:cubicBezTo>
                  <a:pt x="521" y="831"/>
                  <a:pt x="507" y="876"/>
                  <a:pt x="549" y="902"/>
                </a:cubicBezTo>
                <a:cubicBezTo>
                  <a:pt x="563" y="910"/>
                  <a:pt x="577" y="914"/>
                  <a:pt x="591" y="914"/>
                </a:cubicBezTo>
                <a:cubicBezTo>
                  <a:pt x="619" y="914"/>
                  <a:pt x="641" y="897"/>
                  <a:pt x="660" y="881"/>
                </a:cubicBezTo>
                <a:cubicBezTo>
                  <a:pt x="675" y="869"/>
                  <a:pt x="690" y="858"/>
                  <a:pt x="704" y="859"/>
                </a:cubicBezTo>
                <a:cubicBezTo>
                  <a:pt x="717" y="861"/>
                  <a:pt x="730" y="870"/>
                  <a:pt x="743" y="881"/>
                </a:cubicBezTo>
                <a:cubicBezTo>
                  <a:pt x="764" y="896"/>
                  <a:pt x="787" y="913"/>
                  <a:pt x="817" y="913"/>
                </a:cubicBezTo>
                <a:cubicBezTo>
                  <a:pt x="826" y="913"/>
                  <a:pt x="835" y="911"/>
                  <a:pt x="844" y="909"/>
                </a:cubicBezTo>
                <a:cubicBezTo>
                  <a:pt x="905" y="890"/>
                  <a:pt x="887" y="830"/>
                  <a:pt x="875" y="791"/>
                </a:cubicBezTo>
                <a:cubicBezTo>
                  <a:pt x="869" y="771"/>
                  <a:pt x="863" y="750"/>
                  <a:pt x="866" y="738"/>
                </a:cubicBezTo>
                <a:cubicBezTo>
                  <a:pt x="869" y="728"/>
                  <a:pt x="885" y="715"/>
                  <a:pt x="900" y="703"/>
                </a:cubicBezTo>
                <a:cubicBezTo>
                  <a:pt x="928" y="681"/>
                  <a:pt x="964" y="654"/>
                  <a:pt x="957" y="606"/>
                </a:cubicBezTo>
                <a:close/>
                <a:moveTo>
                  <a:pt x="879" y="677"/>
                </a:moveTo>
                <a:cubicBezTo>
                  <a:pt x="859" y="692"/>
                  <a:pt x="839" y="708"/>
                  <a:pt x="833" y="730"/>
                </a:cubicBezTo>
                <a:cubicBezTo>
                  <a:pt x="828" y="751"/>
                  <a:pt x="835" y="775"/>
                  <a:pt x="843" y="801"/>
                </a:cubicBezTo>
                <a:cubicBezTo>
                  <a:pt x="858" y="852"/>
                  <a:pt x="859" y="869"/>
                  <a:pt x="834" y="876"/>
                </a:cubicBezTo>
                <a:cubicBezTo>
                  <a:pt x="829" y="878"/>
                  <a:pt x="823" y="879"/>
                  <a:pt x="818" y="879"/>
                </a:cubicBezTo>
                <a:cubicBezTo>
                  <a:pt x="798" y="879"/>
                  <a:pt x="781" y="867"/>
                  <a:pt x="764" y="854"/>
                </a:cubicBezTo>
                <a:cubicBezTo>
                  <a:pt x="747" y="841"/>
                  <a:pt x="731" y="829"/>
                  <a:pt x="709" y="825"/>
                </a:cubicBezTo>
                <a:cubicBezTo>
                  <a:pt x="682" y="821"/>
                  <a:pt x="660" y="838"/>
                  <a:pt x="639" y="855"/>
                </a:cubicBezTo>
                <a:cubicBezTo>
                  <a:pt x="616" y="874"/>
                  <a:pt x="594" y="890"/>
                  <a:pt x="567" y="873"/>
                </a:cubicBezTo>
                <a:cubicBezTo>
                  <a:pt x="549" y="862"/>
                  <a:pt x="552" y="844"/>
                  <a:pt x="565" y="805"/>
                </a:cubicBezTo>
                <a:cubicBezTo>
                  <a:pt x="573" y="778"/>
                  <a:pt x="582" y="751"/>
                  <a:pt x="574" y="726"/>
                </a:cubicBezTo>
                <a:cubicBezTo>
                  <a:pt x="567" y="702"/>
                  <a:pt x="547" y="688"/>
                  <a:pt x="527" y="675"/>
                </a:cubicBezTo>
                <a:cubicBezTo>
                  <a:pt x="507" y="661"/>
                  <a:pt x="487" y="647"/>
                  <a:pt x="484" y="625"/>
                </a:cubicBezTo>
                <a:cubicBezTo>
                  <a:pt x="482" y="615"/>
                  <a:pt x="483" y="607"/>
                  <a:pt x="487" y="602"/>
                </a:cubicBezTo>
                <a:cubicBezTo>
                  <a:pt x="496" y="589"/>
                  <a:pt x="523" y="584"/>
                  <a:pt x="545" y="581"/>
                </a:cubicBezTo>
                <a:cubicBezTo>
                  <a:pt x="551" y="580"/>
                  <a:pt x="551" y="580"/>
                  <a:pt x="551" y="580"/>
                </a:cubicBezTo>
                <a:cubicBezTo>
                  <a:pt x="556" y="579"/>
                  <a:pt x="561" y="579"/>
                  <a:pt x="567" y="579"/>
                </a:cubicBezTo>
                <a:cubicBezTo>
                  <a:pt x="583" y="579"/>
                  <a:pt x="583" y="579"/>
                  <a:pt x="583" y="579"/>
                </a:cubicBezTo>
                <a:cubicBezTo>
                  <a:pt x="597" y="579"/>
                  <a:pt x="612" y="578"/>
                  <a:pt x="624" y="568"/>
                </a:cubicBezTo>
                <a:cubicBezTo>
                  <a:pt x="643" y="553"/>
                  <a:pt x="651" y="529"/>
                  <a:pt x="659" y="506"/>
                </a:cubicBezTo>
                <a:cubicBezTo>
                  <a:pt x="665" y="486"/>
                  <a:pt x="672" y="467"/>
                  <a:pt x="685" y="456"/>
                </a:cubicBezTo>
                <a:cubicBezTo>
                  <a:pt x="691" y="453"/>
                  <a:pt x="691" y="453"/>
                  <a:pt x="694" y="452"/>
                </a:cubicBezTo>
                <a:cubicBezTo>
                  <a:pt x="728" y="452"/>
                  <a:pt x="736" y="470"/>
                  <a:pt x="747" y="505"/>
                </a:cubicBezTo>
                <a:cubicBezTo>
                  <a:pt x="756" y="532"/>
                  <a:pt x="765" y="563"/>
                  <a:pt x="798" y="576"/>
                </a:cubicBezTo>
                <a:cubicBezTo>
                  <a:pt x="807" y="579"/>
                  <a:pt x="816" y="580"/>
                  <a:pt x="824" y="580"/>
                </a:cubicBezTo>
                <a:cubicBezTo>
                  <a:pt x="842" y="579"/>
                  <a:pt x="842" y="579"/>
                  <a:pt x="842" y="579"/>
                </a:cubicBezTo>
                <a:cubicBezTo>
                  <a:pt x="846" y="579"/>
                  <a:pt x="849" y="580"/>
                  <a:pt x="853" y="580"/>
                </a:cubicBezTo>
                <a:cubicBezTo>
                  <a:pt x="864" y="582"/>
                  <a:pt x="864" y="582"/>
                  <a:pt x="864" y="582"/>
                </a:cubicBezTo>
                <a:cubicBezTo>
                  <a:pt x="903" y="587"/>
                  <a:pt x="920" y="592"/>
                  <a:pt x="923" y="612"/>
                </a:cubicBezTo>
                <a:cubicBezTo>
                  <a:pt x="928" y="638"/>
                  <a:pt x="909" y="654"/>
                  <a:pt x="879" y="677"/>
                </a:cubicBezTo>
                <a:close/>
                <a:moveTo>
                  <a:pt x="879" y="677"/>
                </a:moveTo>
                <a:cubicBezTo>
                  <a:pt x="879" y="677"/>
                  <a:pt x="879" y="677"/>
                  <a:pt x="879" y="67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2" name="Freeform 92"/>
          <p:cNvSpPr>
            <a:spLocks noEditPoints="1"/>
          </p:cNvSpPr>
          <p:nvPr/>
        </p:nvSpPr>
        <p:spPr bwMode="auto">
          <a:xfrm>
            <a:off x="8094664" y="11137902"/>
            <a:ext cx="479426" cy="663576"/>
          </a:xfrm>
          <a:custGeom>
            <a:avLst/>
            <a:gdLst>
              <a:gd name="T0" fmla="*/ 692 w 694"/>
              <a:gd name="T1" fmla="*/ 317 h 958"/>
              <a:gd name="T2" fmla="*/ 625 w 694"/>
              <a:gd name="T3" fmla="*/ 233 h 958"/>
              <a:gd name="T4" fmla="*/ 395 w 694"/>
              <a:gd name="T5" fmla="*/ 5 h 958"/>
              <a:gd name="T6" fmla="*/ 131 w 694"/>
              <a:gd name="T7" fmla="*/ 0 h 958"/>
              <a:gd name="T8" fmla="*/ 15 w 694"/>
              <a:gd name="T9" fmla="*/ 14 h 958"/>
              <a:gd name="T10" fmla="*/ 0 w 694"/>
              <a:gd name="T11" fmla="*/ 130 h 958"/>
              <a:gd name="T12" fmla="*/ 1 w 694"/>
              <a:gd name="T13" fmla="*/ 918 h 958"/>
              <a:gd name="T14" fmla="*/ 33 w 694"/>
              <a:gd name="T15" fmla="*/ 956 h 958"/>
              <a:gd name="T16" fmla="*/ 563 w 694"/>
              <a:gd name="T17" fmla="*/ 958 h 958"/>
              <a:gd name="T18" fmla="*/ 680 w 694"/>
              <a:gd name="T19" fmla="*/ 943 h 958"/>
              <a:gd name="T20" fmla="*/ 694 w 694"/>
              <a:gd name="T21" fmla="*/ 827 h 958"/>
              <a:gd name="T22" fmla="*/ 693 w 694"/>
              <a:gd name="T23" fmla="*/ 330 h 958"/>
              <a:gd name="T24" fmla="*/ 386 w 694"/>
              <a:gd name="T25" fmla="*/ 43 h 958"/>
              <a:gd name="T26" fmla="*/ 601 w 694"/>
              <a:gd name="T27" fmla="*/ 256 h 958"/>
              <a:gd name="T28" fmla="*/ 453 w 694"/>
              <a:gd name="T29" fmla="*/ 308 h 958"/>
              <a:gd name="T30" fmla="*/ 386 w 694"/>
              <a:gd name="T31" fmla="*/ 43 h 958"/>
              <a:gd name="T32" fmla="*/ 660 w 694"/>
              <a:gd name="T33" fmla="*/ 915 h 958"/>
              <a:gd name="T34" fmla="*/ 651 w 694"/>
              <a:gd name="T35" fmla="*/ 924 h 958"/>
              <a:gd name="T36" fmla="*/ 131 w 694"/>
              <a:gd name="T37" fmla="*/ 924 h 958"/>
              <a:gd name="T38" fmla="*/ 44 w 694"/>
              <a:gd name="T39" fmla="*/ 924 h 958"/>
              <a:gd name="T40" fmla="*/ 35 w 694"/>
              <a:gd name="T41" fmla="*/ 915 h 958"/>
              <a:gd name="T42" fmla="*/ 34 w 694"/>
              <a:gd name="T43" fmla="*/ 827 h 958"/>
              <a:gd name="T44" fmla="*/ 35 w 694"/>
              <a:gd name="T45" fmla="*/ 43 h 958"/>
              <a:gd name="T46" fmla="*/ 44 w 694"/>
              <a:gd name="T47" fmla="*/ 34 h 958"/>
              <a:gd name="T48" fmla="*/ 294 w 694"/>
              <a:gd name="T49" fmla="*/ 33 h 958"/>
              <a:gd name="T50" fmla="*/ 353 w 694"/>
              <a:gd name="T51" fmla="*/ 241 h 958"/>
              <a:gd name="T52" fmla="*/ 660 w 694"/>
              <a:gd name="T53" fmla="*/ 341 h 958"/>
              <a:gd name="T54" fmla="*/ 661 w 694"/>
              <a:gd name="T55" fmla="*/ 827 h 958"/>
              <a:gd name="T56" fmla="*/ 661 w 694"/>
              <a:gd name="T57" fmla="*/ 827 h 958"/>
              <a:gd name="T58" fmla="*/ 360 w 694"/>
              <a:gd name="T59" fmla="*/ 509 h 958"/>
              <a:gd name="T60" fmla="*/ 358 w 694"/>
              <a:gd name="T61" fmla="*/ 507 h 958"/>
              <a:gd name="T62" fmla="*/ 347 w 694"/>
              <a:gd name="T63" fmla="*/ 503 h 958"/>
              <a:gd name="T64" fmla="*/ 332 w 694"/>
              <a:gd name="T65" fmla="*/ 511 h 958"/>
              <a:gd name="T66" fmla="*/ 207 w 694"/>
              <a:gd name="T67" fmla="*/ 659 h 958"/>
              <a:gd name="T68" fmla="*/ 231 w 694"/>
              <a:gd name="T69" fmla="*/ 659 h 958"/>
              <a:gd name="T70" fmla="*/ 331 w 694"/>
              <a:gd name="T71" fmla="*/ 814 h 958"/>
              <a:gd name="T72" fmla="*/ 364 w 694"/>
              <a:gd name="T73" fmla="*/ 814 h 958"/>
              <a:gd name="T74" fmla="*/ 462 w 694"/>
              <a:gd name="T75" fmla="*/ 659 h 958"/>
              <a:gd name="T76" fmla="*/ 486 w 694"/>
              <a:gd name="T77" fmla="*/ 659 h 958"/>
              <a:gd name="T78" fmla="*/ 361 w 694"/>
              <a:gd name="T79" fmla="*/ 511 h 958"/>
              <a:gd name="T80" fmla="*/ 361 w 694"/>
              <a:gd name="T81" fmla="*/ 511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94" h="958">
                <a:moveTo>
                  <a:pt x="694" y="324"/>
                </a:moveTo>
                <a:cubicBezTo>
                  <a:pt x="694" y="322"/>
                  <a:pt x="693" y="319"/>
                  <a:pt x="692" y="317"/>
                </a:cubicBezTo>
                <a:cubicBezTo>
                  <a:pt x="692" y="304"/>
                  <a:pt x="690" y="302"/>
                  <a:pt x="689" y="300"/>
                </a:cubicBezTo>
                <a:cubicBezTo>
                  <a:pt x="687" y="296"/>
                  <a:pt x="665" y="273"/>
                  <a:pt x="625" y="233"/>
                </a:cubicBezTo>
                <a:cubicBezTo>
                  <a:pt x="461" y="69"/>
                  <a:pt x="461" y="69"/>
                  <a:pt x="461" y="69"/>
                </a:cubicBezTo>
                <a:cubicBezTo>
                  <a:pt x="421" y="29"/>
                  <a:pt x="398" y="7"/>
                  <a:pt x="395" y="5"/>
                </a:cubicBezTo>
                <a:cubicBezTo>
                  <a:pt x="391" y="3"/>
                  <a:pt x="386" y="0"/>
                  <a:pt x="294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05" y="0"/>
                  <a:pt x="45" y="0"/>
                  <a:pt x="40" y="1"/>
                </a:cubicBezTo>
                <a:cubicBezTo>
                  <a:pt x="32" y="2"/>
                  <a:pt x="20" y="9"/>
                  <a:pt x="15" y="14"/>
                </a:cubicBezTo>
                <a:cubicBezTo>
                  <a:pt x="10" y="18"/>
                  <a:pt x="5" y="26"/>
                  <a:pt x="3" y="33"/>
                </a:cubicBezTo>
                <a:cubicBezTo>
                  <a:pt x="1" y="38"/>
                  <a:pt x="0" y="70"/>
                  <a:pt x="0" y="130"/>
                </a:cubicBezTo>
                <a:cubicBezTo>
                  <a:pt x="0" y="827"/>
                  <a:pt x="0" y="827"/>
                  <a:pt x="0" y="827"/>
                </a:cubicBezTo>
                <a:cubicBezTo>
                  <a:pt x="0" y="831"/>
                  <a:pt x="0" y="912"/>
                  <a:pt x="1" y="918"/>
                </a:cubicBezTo>
                <a:cubicBezTo>
                  <a:pt x="2" y="926"/>
                  <a:pt x="10" y="939"/>
                  <a:pt x="15" y="943"/>
                </a:cubicBezTo>
                <a:cubicBezTo>
                  <a:pt x="18" y="947"/>
                  <a:pt x="26" y="953"/>
                  <a:pt x="33" y="956"/>
                </a:cubicBezTo>
                <a:cubicBezTo>
                  <a:pt x="40" y="957"/>
                  <a:pt x="90" y="958"/>
                  <a:pt x="131" y="958"/>
                </a:cubicBezTo>
                <a:cubicBezTo>
                  <a:pt x="563" y="958"/>
                  <a:pt x="563" y="958"/>
                  <a:pt x="563" y="958"/>
                </a:cubicBezTo>
                <a:cubicBezTo>
                  <a:pt x="567" y="958"/>
                  <a:pt x="648" y="958"/>
                  <a:pt x="655" y="957"/>
                </a:cubicBezTo>
                <a:cubicBezTo>
                  <a:pt x="663" y="956"/>
                  <a:pt x="675" y="948"/>
                  <a:pt x="680" y="943"/>
                </a:cubicBezTo>
                <a:cubicBezTo>
                  <a:pt x="684" y="939"/>
                  <a:pt x="690" y="932"/>
                  <a:pt x="692" y="925"/>
                </a:cubicBezTo>
                <a:cubicBezTo>
                  <a:pt x="693" y="920"/>
                  <a:pt x="694" y="887"/>
                  <a:pt x="694" y="827"/>
                </a:cubicBezTo>
                <a:cubicBezTo>
                  <a:pt x="694" y="401"/>
                  <a:pt x="694" y="401"/>
                  <a:pt x="694" y="401"/>
                </a:cubicBezTo>
                <a:cubicBezTo>
                  <a:pt x="694" y="367"/>
                  <a:pt x="694" y="344"/>
                  <a:pt x="693" y="330"/>
                </a:cubicBezTo>
                <a:cubicBezTo>
                  <a:pt x="694" y="328"/>
                  <a:pt x="694" y="326"/>
                  <a:pt x="694" y="324"/>
                </a:cubicBezTo>
                <a:close/>
                <a:moveTo>
                  <a:pt x="386" y="43"/>
                </a:moveTo>
                <a:cubicBezTo>
                  <a:pt x="397" y="53"/>
                  <a:pt x="415" y="70"/>
                  <a:pt x="437" y="93"/>
                </a:cubicBezTo>
                <a:cubicBezTo>
                  <a:pt x="601" y="256"/>
                  <a:pt x="601" y="256"/>
                  <a:pt x="601" y="256"/>
                </a:cubicBezTo>
                <a:cubicBezTo>
                  <a:pt x="624" y="279"/>
                  <a:pt x="641" y="297"/>
                  <a:pt x="651" y="308"/>
                </a:cubicBezTo>
                <a:cubicBezTo>
                  <a:pt x="453" y="308"/>
                  <a:pt x="453" y="308"/>
                  <a:pt x="453" y="308"/>
                </a:cubicBezTo>
                <a:cubicBezTo>
                  <a:pt x="416" y="308"/>
                  <a:pt x="386" y="278"/>
                  <a:pt x="386" y="241"/>
                </a:cubicBezTo>
                <a:lnTo>
                  <a:pt x="386" y="43"/>
                </a:lnTo>
                <a:close/>
                <a:moveTo>
                  <a:pt x="661" y="827"/>
                </a:moveTo>
                <a:cubicBezTo>
                  <a:pt x="661" y="876"/>
                  <a:pt x="660" y="913"/>
                  <a:pt x="660" y="915"/>
                </a:cubicBezTo>
                <a:cubicBezTo>
                  <a:pt x="660" y="915"/>
                  <a:pt x="658" y="918"/>
                  <a:pt x="656" y="920"/>
                </a:cubicBezTo>
                <a:cubicBezTo>
                  <a:pt x="655" y="921"/>
                  <a:pt x="651" y="923"/>
                  <a:pt x="651" y="924"/>
                </a:cubicBezTo>
                <a:cubicBezTo>
                  <a:pt x="647" y="924"/>
                  <a:pt x="614" y="924"/>
                  <a:pt x="563" y="924"/>
                </a:cubicBezTo>
                <a:cubicBezTo>
                  <a:pt x="131" y="924"/>
                  <a:pt x="131" y="924"/>
                  <a:pt x="131" y="924"/>
                </a:cubicBezTo>
                <a:cubicBezTo>
                  <a:pt x="89" y="924"/>
                  <a:pt x="57" y="924"/>
                  <a:pt x="47" y="924"/>
                </a:cubicBezTo>
                <a:cubicBezTo>
                  <a:pt x="45" y="924"/>
                  <a:pt x="44" y="924"/>
                  <a:pt x="44" y="924"/>
                </a:cubicBezTo>
                <a:cubicBezTo>
                  <a:pt x="43" y="923"/>
                  <a:pt x="40" y="922"/>
                  <a:pt x="39" y="920"/>
                </a:cubicBezTo>
                <a:cubicBezTo>
                  <a:pt x="38" y="919"/>
                  <a:pt x="35" y="915"/>
                  <a:pt x="35" y="915"/>
                </a:cubicBezTo>
                <a:cubicBezTo>
                  <a:pt x="35" y="915"/>
                  <a:pt x="35" y="915"/>
                  <a:pt x="35" y="915"/>
                </a:cubicBezTo>
                <a:cubicBezTo>
                  <a:pt x="34" y="911"/>
                  <a:pt x="34" y="878"/>
                  <a:pt x="34" y="827"/>
                </a:cubicBezTo>
                <a:cubicBezTo>
                  <a:pt x="34" y="130"/>
                  <a:pt x="34" y="130"/>
                  <a:pt x="34" y="130"/>
                </a:cubicBezTo>
                <a:cubicBezTo>
                  <a:pt x="34" y="79"/>
                  <a:pt x="35" y="45"/>
                  <a:pt x="35" y="43"/>
                </a:cubicBezTo>
                <a:cubicBezTo>
                  <a:pt x="35" y="42"/>
                  <a:pt x="37" y="40"/>
                  <a:pt x="38" y="38"/>
                </a:cubicBezTo>
                <a:cubicBezTo>
                  <a:pt x="40" y="37"/>
                  <a:pt x="44" y="34"/>
                  <a:pt x="44" y="34"/>
                </a:cubicBezTo>
                <a:cubicBezTo>
                  <a:pt x="48" y="34"/>
                  <a:pt x="82" y="33"/>
                  <a:pt x="131" y="33"/>
                </a:cubicBezTo>
                <a:cubicBezTo>
                  <a:pt x="294" y="33"/>
                  <a:pt x="294" y="33"/>
                  <a:pt x="294" y="33"/>
                </a:cubicBezTo>
                <a:cubicBezTo>
                  <a:pt x="317" y="33"/>
                  <a:pt x="338" y="34"/>
                  <a:pt x="353" y="34"/>
                </a:cubicBezTo>
                <a:cubicBezTo>
                  <a:pt x="353" y="241"/>
                  <a:pt x="353" y="241"/>
                  <a:pt x="353" y="241"/>
                </a:cubicBezTo>
                <a:cubicBezTo>
                  <a:pt x="353" y="296"/>
                  <a:pt x="398" y="341"/>
                  <a:pt x="453" y="341"/>
                </a:cubicBezTo>
                <a:cubicBezTo>
                  <a:pt x="660" y="341"/>
                  <a:pt x="660" y="341"/>
                  <a:pt x="660" y="341"/>
                </a:cubicBezTo>
                <a:cubicBezTo>
                  <a:pt x="660" y="356"/>
                  <a:pt x="661" y="377"/>
                  <a:pt x="661" y="401"/>
                </a:cubicBezTo>
                <a:lnTo>
                  <a:pt x="661" y="827"/>
                </a:lnTo>
                <a:close/>
                <a:moveTo>
                  <a:pt x="661" y="827"/>
                </a:moveTo>
                <a:cubicBezTo>
                  <a:pt x="661" y="827"/>
                  <a:pt x="661" y="827"/>
                  <a:pt x="661" y="827"/>
                </a:cubicBezTo>
                <a:moveTo>
                  <a:pt x="361" y="511"/>
                </a:moveTo>
                <a:cubicBezTo>
                  <a:pt x="361" y="510"/>
                  <a:pt x="361" y="510"/>
                  <a:pt x="360" y="509"/>
                </a:cubicBezTo>
                <a:cubicBezTo>
                  <a:pt x="360" y="508"/>
                  <a:pt x="360" y="508"/>
                  <a:pt x="359" y="508"/>
                </a:cubicBezTo>
                <a:cubicBezTo>
                  <a:pt x="359" y="507"/>
                  <a:pt x="358" y="507"/>
                  <a:pt x="358" y="507"/>
                </a:cubicBezTo>
                <a:cubicBezTo>
                  <a:pt x="357" y="506"/>
                  <a:pt x="355" y="505"/>
                  <a:pt x="354" y="504"/>
                </a:cubicBezTo>
                <a:cubicBezTo>
                  <a:pt x="351" y="503"/>
                  <a:pt x="349" y="503"/>
                  <a:pt x="347" y="503"/>
                </a:cubicBezTo>
                <a:cubicBezTo>
                  <a:pt x="342" y="503"/>
                  <a:pt x="338" y="504"/>
                  <a:pt x="334" y="508"/>
                </a:cubicBezTo>
                <a:cubicBezTo>
                  <a:pt x="333" y="509"/>
                  <a:pt x="333" y="510"/>
                  <a:pt x="332" y="511"/>
                </a:cubicBezTo>
                <a:cubicBezTo>
                  <a:pt x="207" y="635"/>
                  <a:pt x="207" y="635"/>
                  <a:pt x="207" y="635"/>
                </a:cubicBezTo>
                <a:cubicBezTo>
                  <a:pt x="201" y="642"/>
                  <a:pt x="201" y="653"/>
                  <a:pt x="207" y="659"/>
                </a:cubicBezTo>
                <a:cubicBezTo>
                  <a:pt x="211" y="663"/>
                  <a:pt x="215" y="664"/>
                  <a:pt x="219" y="664"/>
                </a:cubicBezTo>
                <a:cubicBezTo>
                  <a:pt x="224" y="664"/>
                  <a:pt x="228" y="663"/>
                  <a:pt x="231" y="659"/>
                </a:cubicBezTo>
                <a:cubicBezTo>
                  <a:pt x="331" y="560"/>
                  <a:pt x="331" y="560"/>
                  <a:pt x="331" y="560"/>
                </a:cubicBezTo>
                <a:cubicBezTo>
                  <a:pt x="331" y="814"/>
                  <a:pt x="331" y="814"/>
                  <a:pt x="331" y="814"/>
                </a:cubicBezTo>
                <a:cubicBezTo>
                  <a:pt x="331" y="823"/>
                  <a:pt x="338" y="831"/>
                  <a:pt x="347" y="831"/>
                </a:cubicBezTo>
                <a:cubicBezTo>
                  <a:pt x="357" y="831"/>
                  <a:pt x="364" y="823"/>
                  <a:pt x="364" y="814"/>
                </a:cubicBezTo>
                <a:cubicBezTo>
                  <a:pt x="364" y="561"/>
                  <a:pt x="364" y="561"/>
                  <a:pt x="364" y="561"/>
                </a:cubicBezTo>
                <a:cubicBezTo>
                  <a:pt x="462" y="659"/>
                  <a:pt x="462" y="659"/>
                  <a:pt x="462" y="659"/>
                </a:cubicBezTo>
                <a:cubicBezTo>
                  <a:pt x="465" y="663"/>
                  <a:pt x="470" y="664"/>
                  <a:pt x="474" y="664"/>
                </a:cubicBezTo>
                <a:cubicBezTo>
                  <a:pt x="478" y="664"/>
                  <a:pt x="483" y="663"/>
                  <a:pt x="486" y="659"/>
                </a:cubicBezTo>
                <a:cubicBezTo>
                  <a:pt x="492" y="653"/>
                  <a:pt x="492" y="642"/>
                  <a:pt x="486" y="635"/>
                </a:cubicBezTo>
                <a:lnTo>
                  <a:pt x="361" y="511"/>
                </a:lnTo>
                <a:close/>
                <a:moveTo>
                  <a:pt x="361" y="511"/>
                </a:moveTo>
                <a:cubicBezTo>
                  <a:pt x="361" y="511"/>
                  <a:pt x="361" y="511"/>
                  <a:pt x="361" y="51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3" name="Freeform 93"/>
          <p:cNvSpPr>
            <a:spLocks noEditPoints="1"/>
          </p:cNvSpPr>
          <p:nvPr/>
        </p:nvSpPr>
        <p:spPr bwMode="auto">
          <a:xfrm>
            <a:off x="9682163" y="9601203"/>
            <a:ext cx="393700" cy="657226"/>
          </a:xfrm>
          <a:custGeom>
            <a:avLst/>
            <a:gdLst>
              <a:gd name="T0" fmla="*/ 295 w 570"/>
              <a:gd name="T1" fmla="*/ 418 h 955"/>
              <a:gd name="T2" fmla="*/ 314 w 570"/>
              <a:gd name="T3" fmla="*/ 462 h 955"/>
              <a:gd name="T4" fmla="*/ 289 w 570"/>
              <a:gd name="T5" fmla="*/ 399 h 955"/>
              <a:gd name="T6" fmla="*/ 324 w 570"/>
              <a:gd name="T7" fmla="*/ 388 h 955"/>
              <a:gd name="T8" fmla="*/ 279 w 570"/>
              <a:gd name="T9" fmla="*/ 351 h 955"/>
              <a:gd name="T10" fmla="*/ 246 w 570"/>
              <a:gd name="T11" fmla="*/ 399 h 955"/>
              <a:gd name="T12" fmla="*/ 277 w 570"/>
              <a:gd name="T13" fmla="*/ 531 h 955"/>
              <a:gd name="T14" fmla="*/ 252 w 570"/>
              <a:gd name="T15" fmla="*/ 498 h 955"/>
              <a:gd name="T16" fmla="*/ 221 w 570"/>
              <a:gd name="T17" fmla="*/ 474 h 955"/>
              <a:gd name="T18" fmla="*/ 239 w 570"/>
              <a:gd name="T19" fmla="*/ 530 h 955"/>
              <a:gd name="T20" fmla="*/ 277 w 570"/>
              <a:gd name="T21" fmla="*/ 587 h 955"/>
              <a:gd name="T22" fmla="*/ 308 w 570"/>
              <a:gd name="T23" fmla="*/ 611 h 955"/>
              <a:gd name="T24" fmla="*/ 325 w 570"/>
              <a:gd name="T25" fmla="*/ 497 h 955"/>
              <a:gd name="T26" fmla="*/ 326 w 570"/>
              <a:gd name="T27" fmla="*/ 462 h 955"/>
              <a:gd name="T28" fmla="*/ 345 w 570"/>
              <a:gd name="T29" fmla="*/ 418 h 955"/>
              <a:gd name="T30" fmla="*/ 246 w 570"/>
              <a:gd name="T31" fmla="*/ 461 h 955"/>
              <a:gd name="T32" fmla="*/ 233 w 570"/>
              <a:gd name="T33" fmla="*/ 474 h 955"/>
              <a:gd name="T34" fmla="*/ 271 w 570"/>
              <a:gd name="T35" fmla="*/ 611 h 955"/>
              <a:gd name="T36" fmla="*/ 261 w 570"/>
              <a:gd name="T37" fmla="*/ 387 h 955"/>
              <a:gd name="T38" fmla="*/ 261 w 570"/>
              <a:gd name="T39" fmla="*/ 387 h 955"/>
              <a:gd name="T40" fmla="*/ 308 w 570"/>
              <a:gd name="T41" fmla="*/ 424 h 955"/>
              <a:gd name="T42" fmla="*/ 333 w 570"/>
              <a:gd name="T43" fmla="*/ 449 h 955"/>
              <a:gd name="T44" fmla="*/ 486 w 570"/>
              <a:gd name="T45" fmla="*/ 266 h 955"/>
              <a:gd name="T46" fmla="*/ 433 w 570"/>
              <a:gd name="T47" fmla="*/ 0 h 955"/>
              <a:gd name="T48" fmla="*/ 77 w 570"/>
              <a:gd name="T49" fmla="*/ 241 h 955"/>
              <a:gd name="T50" fmla="*/ 0 w 570"/>
              <a:gd name="T51" fmla="*/ 325 h 955"/>
              <a:gd name="T52" fmla="*/ 511 w 570"/>
              <a:gd name="T53" fmla="*/ 719 h 955"/>
              <a:gd name="T54" fmla="*/ 511 w 570"/>
              <a:gd name="T55" fmla="*/ 266 h 955"/>
              <a:gd name="T56" fmla="*/ 433 w 570"/>
              <a:gd name="T57" fmla="*/ 33 h 955"/>
              <a:gd name="T58" fmla="*/ 433 w 570"/>
              <a:gd name="T59" fmla="*/ 266 h 955"/>
              <a:gd name="T60" fmla="*/ 111 w 570"/>
              <a:gd name="T61" fmla="*/ 59 h 955"/>
              <a:gd name="T62" fmla="*/ 58 w 570"/>
              <a:gd name="T63" fmla="*/ 685 h 955"/>
              <a:gd name="T64" fmla="*/ 58 w 570"/>
              <a:gd name="T65" fmla="*/ 300 h 955"/>
              <a:gd name="T66" fmla="*/ 536 w 570"/>
              <a:gd name="T67" fmla="*/ 660 h 955"/>
              <a:gd name="T68" fmla="*/ 397 w 570"/>
              <a:gd name="T69" fmla="*/ 762 h 955"/>
              <a:gd name="T70" fmla="*/ 169 w 570"/>
              <a:gd name="T71" fmla="*/ 796 h 955"/>
              <a:gd name="T72" fmla="*/ 397 w 570"/>
              <a:gd name="T73" fmla="*/ 762 h 955"/>
              <a:gd name="T74" fmla="*/ 359 w 570"/>
              <a:gd name="T75" fmla="*/ 838 h 955"/>
              <a:gd name="T76" fmla="*/ 207 w 570"/>
              <a:gd name="T77" fmla="*/ 872 h 955"/>
              <a:gd name="T78" fmla="*/ 283 w 570"/>
              <a:gd name="T79" fmla="*/ 955 h 955"/>
              <a:gd name="T80" fmla="*/ 359 w 570"/>
              <a:gd name="T81" fmla="*/ 872 h 955"/>
              <a:gd name="T82" fmla="*/ 359 w 570"/>
              <a:gd name="T83" fmla="*/ 838 h 955"/>
              <a:gd name="T84" fmla="*/ 246 w 570"/>
              <a:gd name="T85" fmla="*/ 187 h 955"/>
              <a:gd name="T86" fmla="*/ 246 w 570"/>
              <a:gd name="T87" fmla="*/ 76 h 955"/>
              <a:gd name="T88" fmla="*/ 151 w 570"/>
              <a:gd name="T89" fmla="*/ 171 h 955"/>
              <a:gd name="T90" fmla="*/ 229 w 570"/>
              <a:gd name="T91" fmla="*/ 110 h 955"/>
              <a:gd name="T92" fmla="*/ 185 w 570"/>
              <a:gd name="T93" fmla="*/ 110 h 955"/>
              <a:gd name="T94" fmla="*/ 322 w 570"/>
              <a:gd name="T95" fmla="*/ 187 h 955"/>
              <a:gd name="T96" fmla="*/ 415 w 570"/>
              <a:gd name="T97" fmla="*/ 94 h 955"/>
              <a:gd name="T98" fmla="*/ 305 w 570"/>
              <a:gd name="T99" fmla="*/ 94 h 955"/>
              <a:gd name="T100" fmla="*/ 339 w 570"/>
              <a:gd name="T101" fmla="*/ 110 h 955"/>
              <a:gd name="T102" fmla="*/ 339 w 570"/>
              <a:gd name="T103" fmla="*/ 153 h 955"/>
              <a:gd name="T104" fmla="*/ 339 w 570"/>
              <a:gd name="T105" fmla="*/ 110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70" h="955">
                <a:moveTo>
                  <a:pt x="339" y="412"/>
                </a:moveTo>
                <a:cubicBezTo>
                  <a:pt x="301" y="412"/>
                  <a:pt x="301" y="412"/>
                  <a:pt x="301" y="412"/>
                </a:cubicBezTo>
                <a:cubicBezTo>
                  <a:pt x="298" y="412"/>
                  <a:pt x="295" y="414"/>
                  <a:pt x="295" y="418"/>
                </a:cubicBezTo>
                <a:cubicBezTo>
                  <a:pt x="295" y="456"/>
                  <a:pt x="295" y="456"/>
                  <a:pt x="295" y="456"/>
                </a:cubicBezTo>
                <a:cubicBezTo>
                  <a:pt x="295" y="459"/>
                  <a:pt x="298" y="462"/>
                  <a:pt x="301" y="462"/>
                </a:cubicBezTo>
                <a:cubicBezTo>
                  <a:pt x="314" y="462"/>
                  <a:pt x="314" y="462"/>
                  <a:pt x="314" y="462"/>
                </a:cubicBezTo>
                <a:cubicBezTo>
                  <a:pt x="314" y="490"/>
                  <a:pt x="314" y="490"/>
                  <a:pt x="314" y="490"/>
                </a:cubicBezTo>
                <a:cubicBezTo>
                  <a:pt x="289" y="515"/>
                  <a:pt x="289" y="515"/>
                  <a:pt x="289" y="515"/>
                </a:cubicBezTo>
                <a:cubicBezTo>
                  <a:pt x="289" y="399"/>
                  <a:pt x="289" y="399"/>
                  <a:pt x="289" y="399"/>
                </a:cubicBezTo>
                <a:cubicBezTo>
                  <a:pt x="320" y="399"/>
                  <a:pt x="320" y="399"/>
                  <a:pt x="320" y="399"/>
                </a:cubicBezTo>
                <a:cubicBezTo>
                  <a:pt x="322" y="399"/>
                  <a:pt x="325" y="397"/>
                  <a:pt x="326" y="395"/>
                </a:cubicBezTo>
                <a:cubicBezTo>
                  <a:pt x="326" y="393"/>
                  <a:pt x="326" y="390"/>
                  <a:pt x="324" y="388"/>
                </a:cubicBezTo>
                <a:cubicBezTo>
                  <a:pt x="288" y="351"/>
                  <a:pt x="288" y="351"/>
                  <a:pt x="288" y="351"/>
                </a:cubicBezTo>
                <a:cubicBezTo>
                  <a:pt x="287" y="350"/>
                  <a:pt x="285" y="349"/>
                  <a:pt x="283" y="349"/>
                </a:cubicBezTo>
                <a:cubicBezTo>
                  <a:pt x="281" y="349"/>
                  <a:pt x="280" y="350"/>
                  <a:pt x="279" y="351"/>
                </a:cubicBezTo>
                <a:cubicBezTo>
                  <a:pt x="242" y="388"/>
                  <a:pt x="242" y="388"/>
                  <a:pt x="242" y="388"/>
                </a:cubicBezTo>
                <a:cubicBezTo>
                  <a:pt x="240" y="390"/>
                  <a:pt x="239" y="393"/>
                  <a:pt x="241" y="395"/>
                </a:cubicBezTo>
                <a:cubicBezTo>
                  <a:pt x="242" y="397"/>
                  <a:pt x="244" y="399"/>
                  <a:pt x="246" y="399"/>
                </a:cubicBezTo>
                <a:cubicBezTo>
                  <a:pt x="277" y="399"/>
                  <a:pt x="277" y="399"/>
                  <a:pt x="277" y="399"/>
                </a:cubicBezTo>
                <a:cubicBezTo>
                  <a:pt x="277" y="529"/>
                  <a:pt x="277" y="529"/>
                  <a:pt x="277" y="529"/>
                </a:cubicBezTo>
                <a:cubicBezTo>
                  <a:pt x="277" y="530"/>
                  <a:pt x="277" y="530"/>
                  <a:pt x="277" y="531"/>
                </a:cubicBezTo>
                <a:cubicBezTo>
                  <a:pt x="277" y="552"/>
                  <a:pt x="277" y="552"/>
                  <a:pt x="277" y="552"/>
                </a:cubicBezTo>
                <a:cubicBezTo>
                  <a:pt x="252" y="527"/>
                  <a:pt x="252" y="527"/>
                  <a:pt x="252" y="527"/>
                </a:cubicBezTo>
                <a:cubicBezTo>
                  <a:pt x="252" y="498"/>
                  <a:pt x="252" y="498"/>
                  <a:pt x="252" y="498"/>
                </a:cubicBezTo>
                <a:cubicBezTo>
                  <a:pt x="263" y="495"/>
                  <a:pt x="271" y="485"/>
                  <a:pt x="271" y="474"/>
                </a:cubicBezTo>
                <a:cubicBezTo>
                  <a:pt x="271" y="460"/>
                  <a:pt x="260" y="449"/>
                  <a:pt x="246" y="449"/>
                </a:cubicBezTo>
                <a:cubicBezTo>
                  <a:pt x="232" y="449"/>
                  <a:pt x="221" y="460"/>
                  <a:pt x="221" y="474"/>
                </a:cubicBezTo>
                <a:cubicBezTo>
                  <a:pt x="221" y="485"/>
                  <a:pt x="229" y="495"/>
                  <a:pt x="239" y="498"/>
                </a:cubicBezTo>
                <a:cubicBezTo>
                  <a:pt x="239" y="530"/>
                  <a:pt x="239" y="530"/>
                  <a:pt x="239" y="530"/>
                </a:cubicBezTo>
                <a:cubicBezTo>
                  <a:pt x="239" y="530"/>
                  <a:pt x="239" y="530"/>
                  <a:pt x="239" y="530"/>
                </a:cubicBezTo>
                <a:cubicBezTo>
                  <a:pt x="239" y="532"/>
                  <a:pt x="240" y="533"/>
                  <a:pt x="241" y="534"/>
                </a:cubicBezTo>
                <a:cubicBezTo>
                  <a:pt x="277" y="570"/>
                  <a:pt x="277" y="570"/>
                  <a:pt x="277" y="570"/>
                </a:cubicBezTo>
                <a:cubicBezTo>
                  <a:pt x="277" y="587"/>
                  <a:pt x="277" y="587"/>
                  <a:pt x="277" y="587"/>
                </a:cubicBezTo>
                <a:cubicBezTo>
                  <a:pt x="266" y="590"/>
                  <a:pt x="258" y="600"/>
                  <a:pt x="258" y="611"/>
                </a:cubicBezTo>
                <a:cubicBezTo>
                  <a:pt x="258" y="625"/>
                  <a:pt x="270" y="636"/>
                  <a:pt x="283" y="636"/>
                </a:cubicBezTo>
                <a:cubicBezTo>
                  <a:pt x="297" y="636"/>
                  <a:pt x="308" y="625"/>
                  <a:pt x="308" y="611"/>
                </a:cubicBezTo>
                <a:cubicBezTo>
                  <a:pt x="308" y="600"/>
                  <a:pt x="300" y="590"/>
                  <a:pt x="290" y="587"/>
                </a:cubicBezTo>
                <a:cubicBezTo>
                  <a:pt x="290" y="533"/>
                  <a:pt x="290" y="533"/>
                  <a:pt x="290" y="533"/>
                </a:cubicBezTo>
                <a:cubicBezTo>
                  <a:pt x="325" y="497"/>
                  <a:pt x="325" y="497"/>
                  <a:pt x="325" y="497"/>
                </a:cubicBezTo>
                <a:cubicBezTo>
                  <a:pt x="325" y="497"/>
                  <a:pt x="326" y="496"/>
                  <a:pt x="326" y="495"/>
                </a:cubicBezTo>
                <a:cubicBezTo>
                  <a:pt x="326" y="495"/>
                  <a:pt x="326" y="494"/>
                  <a:pt x="326" y="493"/>
                </a:cubicBezTo>
                <a:cubicBezTo>
                  <a:pt x="326" y="462"/>
                  <a:pt x="326" y="462"/>
                  <a:pt x="326" y="462"/>
                </a:cubicBezTo>
                <a:cubicBezTo>
                  <a:pt x="339" y="462"/>
                  <a:pt x="339" y="462"/>
                  <a:pt x="339" y="462"/>
                </a:cubicBezTo>
                <a:cubicBezTo>
                  <a:pt x="342" y="462"/>
                  <a:pt x="345" y="459"/>
                  <a:pt x="345" y="456"/>
                </a:cubicBezTo>
                <a:cubicBezTo>
                  <a:pt x="345" y="418"/>
                  <a:pt x="345" y="418"/>
                  <a:pt x="345" y="418"/>
                </a:cubicBezTo>
                <a:cubicBezTo>
                  <a:pt x="345" y="414"/>
                  <a:pt x="342" y="412"/>
                  <a:pt x="339" y="412"/>
                </a:cubicBezTo>
                <a:close/>
                <a:moveTo>
                  <a:pt x="233" y="474"/>
                </a:moveTo>
                <a:cubicBezTo>
                  <a:pt x="233" y="467"/>
                  <a:pt x="239" y="461"/>
                  <a:pt x="246" y="461"/>
                </a:cubicBezTo>
                <a:cubicBezTo>
                  <a:pt x="253" y="461"/>
                  <a:pt x="258" y="467"/>
                  <a:pt x="258" y="474"/>
                </a:cubicBezTo>
                <a:cubicBezTo>
                  <a:pt x="258" y="481"/>
                  <a:pt x="253" y="486"/>
                  <a:pt x="246" y="486"/>
                </a:cubicBezTo>
                <a:cubicBezTo>
                  <a:pt x="239" y="486"/>
                  <a:pt x="233" y="481"/>
                  <a:pt x="233" y="474"/>
                </a:cubicBezTo>
                <a:close/>
                <a:moveTo>
                  <a:pt x="296" y="611"/>
                </a:moveTo>
                <a:cubicBezTo>
                  <a:pt x="296" y="618"/>
                  <a:pt x="290" y="624"/>
                  <a:pt x="283" y="624"/>
                </a:cubicBezTo>
                <a:cubicBezTo>
                  <a:pt x="276" y="624"/>
                  <a:pt x="271" y="618"/>
                  <a:pt x="271" y="611"/>
                </a:cubicBezTo>
                <a:cubicBezTo>
                  <a:pt x="271" y="604"/>
                  <a:pt x="276" y="599"/>
                  <a:pt x="283" y="599"/>
                </a:cubicBezTo>
                <a:cubicBezTo>
                  <a:pt x="290" y="599"/>
                  <a:pt x="296" y="604"/>
                  <a:pt x="296" y="611"/>
                </a:cubicBezTo>
                <a:close/>
                <a:moveTo>
                  <a:pt x="261" y="387"/>
                </a:moveTo>
                <a:cubicBezTo>
                  <a:pt x="283" y="364"/>
                  <a:pt x="283" y="364"/>
                  <a:pt x="283" y="364"/>
                </a:cubicBezTo>
                <a:cubicBezTo>
                  <a:pt x="305" y="387"/>
                  <a:pt x="305" y="387"/>
                  <a:pt x="305" y="387"/>
                </a:cubicBezTo>
                <a:lnTo>
                  <a:pt x="261" y="387"/>
                </a:lnTo>
                <a:close/>
                <a:moveTo>
                  <a:pt x="333" y="449"/>
                </a:moveTo>
                <a:cubicBezTo>
                  <a:pt x="308" y="449"/>
                  <a:pt x="308" y="449"/>
                  <a:pt x="308" y="449"/>
                </a:cubicBezTo>
                <a:cubicBezTo>
                  <a:pt x="308" y="424"/>
                  <a:pt x="308" y="424"/>
                  <a:pt x="308" y="424"/>
                </a:cubicBezTo>
                <a:cubicBezTo>
                  <a:pt x="333" y="424"/>
                  <a:pt x="333" y="424"/>
                  <a:pt x="333" y="424"/>
                </a:cubicBezTo>
                <a:lnTo>
                  <a:pt x="333" y="449"/>
                </a:lnTo>
                <a:close/>
                <a:moveTo>
                  <a:pt x="333" y="449"/>
                </a:moveTo>
                <a:cubicBezTo>
                  <a:pt x="333" y="449"/>
                  <a:pt x="333" y="449"/>
                  <a:pt x="333" y="449"/>
                </a:cubicBezTo>
                <a:moveTo>
                  <a:pt x="511" y="266"/>
                </a:moveTo>
                <a:cubicBezTo>
                  <a:pt x="486" y="266"/>
                  <a:pt x="486" y="266"/>
                  <a:pt x="486" y="266"/>
                </a:cubicBezTo>
                <a:cubicBezTo>
                  <a:pt x="490" y="259"/>
                  <a:pt x="492" y="250"/>
                  <a:pt x="492" y="241"/>
                </a:cubicBezTo>
                <a:cubicBezTo>
                  <a:pt x="492" y="59"/>
                  <a:pt x="492" y="59"/>
                  <a:pt x="492" y="59"/>
                </a:cubicBezTo>
                <a:cubicBezTo>
                  <a:pt x="492" y="26"/>
                  <a:pt x="466" y="0"/>
                  <a:pt x="433" y="0"/>
                </a:cubicBezTo>
                <a:cubicBezTo>
                  <a:pt x="136" y="0"/>
                  <a:pt x="136" y="0"/>
                  <a:pt x="136" y="0"/>
                </a:cubicBezTo>
                <a:cubicBezTo>
                  <a:pt x="104" y="0"/>
                  <a:pt x="77" y="26"/>
                  <a:pt x="77" y="59"/>
                </a:cubicBezTo>
                <a:cubicBezTo>
                  <a:pt x="77" y="241"/>
                  <a:pt x="77" y="241"/>
                  <a:pt x="77" y="241"/>
                </a:cubicBezTo>
                <a:cubicBezTo>
                  <a:pt x="77" y="250"/>
                  <a:pt x="80" y="259"/>
                  <a:pt x="83" y="266"/>
                </a:cubicBezTo>
                <a:cubicBezTo>
                  <a:pt x="58" y="266"/>
                  <a:pt x="58" y="266"/>
                  <a:pt x="58" y="266"/>
                </a:cubicBezTo>
                <a:cubicBezTo>
                  <a:pt x="26" y="266"/>
                  <a:pt x="0" y="293"/>
                  <a:pt x="0" y="325"/>
                </a:cubicBezTo>
                <a:cubicBezTo>
                  <a:pt x="0" y="660"/>
                  <a:pt x="0" y="660"/>
                  <a:pt x="0" y="660"/>
                </a:cubicBezTo>
                <a:cubicBezTo>
                  <a:pt x="0" y="692"/>
                  <a:pt x="26" y="719"/>
                  <a:pt x="58" y="719"/>
                </a:cubicBezTo>
                <a:cubicBezTo>
                  <a:pt x="511" y="719"/>
                  <a:pt x="511" y="719"/>
                  <a:pt x="511" y="719"/>
                </a:cubicBezTo>
                <a:cubicBezTo>
                  <a:pt x="543" y="719"/>
                  <a:pt x="570" y="692"/>
                  <a:pt x="570" y="660"/>
                </a:cubicBezTo>
                <a:cubicBezTo>
                  <a:pt x="570" y="325"/>
                  <a:pt x="570" y="325"/>
                  <a:pt x="570" y="325"/>
                </a:cubicBezTo>
                <a:cubicBezTo>
                  <a:pt x="570" y="293"/>
                  <a:pt x="543" y="266"/>
                  <a:pt x="511" y="266"/>
                </a:cubicBezTo>
                <a:close/>
                <a:moveTo>
                  <a:pt x="111" y="59"/>
                </a:moveTo>
                <a:cubicBezTo>
                  <a:pt x="111" y="45"/>
                  <a:pt x="122" y="33"/>
                  <a:pt x="136" y="33"/>
                </a:cubicBezTo>
                <a:cubicBezTo>
                  <a:pt x="433" y="33"/>
                  <a:pt x="433" y="33"/>
                  <a:pt x="433" y="33"/>
                </a:cubicBezTo>
                <a:cubicBezTo>
                  <a:pt x="447" y="33"/>
                  <a:pt x="458" y="45"/>
                  <a:pt x="458" y="59"/>
                </a:cubicBezTo>
                <a:cubicBezTo>
                  <a:pt x="458" y="241"/>
                  <a:pt x="458" y="241"/>
                  <a:pt x="458" y="241"/>
                </a:cubicBezTo>
                <a:cubicBezTo>
                  <a:pt x="458" y="255"/>
                  <a:pt x="447" y="266"/>
                  <a:pt x="433" y="266"/>
                </a:cubicBezTo>
                <a:cubicBezTo>
                  <a:pt x="136" y="266"/>
                  <a:pt x="136" y="266"/>
                  <a:pt x="136" y="266"/>
                </a:cubicBezTo>
                <a:cubicBezTo>
                  <a:pt x="122" y="266"/>
                  <a:pt x="111" y="255"/>
                  <a:pt x="111" y="241"/>
                </a:cubicBezTo>
                <a:lnTo>
                  <a:pt x="111" y="59"/>
                </a:lnTo>
                <a:close/>
                <a:moveTo>
                  <a:pt x="536" y="660"/>
                </a:moveTo>
                <a:cubicBezTo>
                  <a:pt x="536" y="674"/>
                  <a:pt x="525" y="685"/>
                  <a:pt x="511" y="685"/>
                </a:cubicBezTo>
                <a:cubicBezTo>
                  <a:pt x="58" y="685"/>
                  <a:pt x="58" y="685"/>
                  <a:pt x="58" y="685"/>
                </a:cubicBezTo>
                <a:cubicBezTo>
                  <a:pt x="44" y="685"/>
                  <a:pt x="33" y="674"/>
                  <a:pt x="33" y="660"/>
                </a:cubicBezTo>
                <a:cubicBezTo>
                  <a:pt x="33" y="325"/>
                  <a:pt x="33" y="325"/>
                  <a:pt x="33" y="325"/>
                </a:cubicBezTo>
                <a:cubicBezTo>
                  <a:pt x="33" y="311"/>
                  <a:pt x="44" y="300"/>
                  <a:pt x="58" y="300"/>
                </a:cubicBezTo>
                <a:cubicBezTo>
                  <a:pt x="511" y="300"/>
                  <a:pt x="511" y="300"/>
                  <a:pt x="511" y="300"/>
                </a:cubicBezTo>
                <a:cubicBezTo>
                  <a:pt x="525" y="300"/>
                  <a:pt x="536" y="311"/>
                  <a:pt x="536" y="325"/>
                </a:cubicBezTo>
                <a:lnTo>
                  <a:pt x="536" y="660"/>
                </a:lnTo>
                <a:close/>
                <a:moveTo>
                  <a:pt x="536" y="660"/>
                </a:moveTo>
                <a:cubicBezTo>
                  <a:pt x="536" y="660"/>
                  <a:pt x="536" y="660"/>
                  <a:pt x="536" y="660"/>
                </a:cubicBezTo>
                <a:moveTo>
                  <a:pt x="397" y="762"/>
                </a:moveTo>
                <a:cubicBezTo>
                  <a:pt x="169" y="762"/>
                  <a:pt x="169" y="762"/>
                  <a:pt x="169" y="762"/>
                </a:cubicBezTo>
                <a:cubicBezTo>
                  <a:pt x="159" y="762"/>
                  <a:pt x="152" y="769"/>
                  <a:pt x="152" y="779"/>
                </a:cubicBezTo>
                <a:cubicBezTo>
                  <a:pt x="152" y="788"/>
                  <a:pt x="159" y="796"/>
                  <a:pt x="169" y="796"/>
                </a:cubicBezTo>
                <a:cubicBezTo>
                  <a:pt x="397" y="796"/>
                  <a:pt x="397" y="796"/>
                  <a:pt x="397" y="796"/>
                </a:cubicBezTo>
                <a:cubicBezTo>
                  <a:pt x="407" y="796"/>
                  <a:pt x="414" y="788"/>
                  <a:pt x="414" y="779"/>
                </a:cubicBezTo>
                <a:cubicBezTo>
                  <a:pt x="414" y="769"/>
                  <a:pt x="407" y="762"/>
                  <a:pt x="397" y="762"/>
                </a:cubicBezTo>
                <a:close/>
                <a:moveTo>
                  <a:pt x="397" y="762"/>
                </a:moveTo>
                <a:cubicBezTo>
                  <a:pt x="397" y="762"/>
                  <a:pt x="397" y="762"/>
                  <a:pt x="397" y="762"/>
                </a:cubicBezTo>
                <a:moveTo>
                  <a:pt x="359" y="838"/>
                </a:moveTo>
                <a:cubicBezTo>
                  <a:pt x="207" y="838"/>
                  <a:pt x="207" y="838"/>
                  <a:pt x="207" y="838"/>
                </a:cubicBezTo>
                <a:cubicBezTo>
                  <a:pt x="198" y="838"/>
                  <a:pt x="190" y="846"/>
                  <a:pt x="190" y="855"/>
                </a:cubicBezTo>
                <a:cubicBezTo>
                  <a:pt x="190" y="864"/>
                  <a:pt x="198" y="872"/>
                  <a:pt x="207" y="872"/>
                </a:cubicBezTo>
                <a:cubicBezTo>
                  <a:pt x="266" y="872"/>
                  <a:pt x="266" y="872"/>
                  <a:pt x="266" y="872"/>
                </a:cubicBezTo>
                <a:cubicBezTo>
                  <a:pt x="266" y="939"/>
                  <a:pt x="266" y="939"/>
                  <a:pt x="266" y="939"/>
                </a:cubicBezTo>
                <a:cubicBezTo>
                  <a:pt x="266" y="948"/>
                  <a:pt x="274" y="955"/>
                  <a:pt x="283" y="955"/>
                </a:cubicBezTo>
                <a:cubicBezTo>
                  <a:pt x="292" y="955"/>
                  <a:pt x="300" y="948"/>
                  <a:pt x="300" y="939"/>
                </a:cubicBezTo>
                <a:cubicBezTo>
                  <a:pt x="300" y="872"/>
                  <a:pt x="300" y="872"/>
                  <a:pt x="300" y="872"/>
                </a:cubicBezTo>
                <a:cubicBezTo>
                  <a:pt x="359" y="872"/>
                  <a:pt x="359" y="872"/>
                  <a:pt x="359" y="872"/>
                </a:cubicBezTo>
                <a:cubicBezTo>
                  <a:pt x="368" y="872"/>
                  <a:pt x="376" y="864"/>
                  <a:pt x="376" y="855"/>
                </a:cubicBezTo>
                <a:cubicBezTo>
                  <a:pt x="376" y="846"/>
                  <a:pt x="369" y="838"/>
                  <a:pt x="359" y="838"/>
                </a:cubicBezTo>
                <a:close/>
                <a:moveTo>
                  <a:pt x="359" y="838"/>
                </a:moveTo>
                <a:cubicBezTo>
                  <a:pt x="359" y="838"/>
                  <a:pt x="359" y="838"/>
                  <a:pt x="359" y="838"/>
                </a:cubicBezTo>
                <a:moveTo>
                  <a:pt x="168" y="187"/>
                </a:moveTo>
                <a:cubicBezTo>
                  <a:pt x="246" y="187"/>
                  <a:pt x="246" y="187"/>
                  <a:pt x="246" y="187"/>
                </a:cubicBezTo>
                <a:cubicBezTo>
                  <a:pt x="255" y="187"/>
                  <a:pt x="263" y="180"/>
                  <a:pt x="263" y="171"/>
                </a:cubicBezTo>
                <a:cubicBezTo>
                  <a:pt x="263" y="93"/>
                  <a:pt x="263" y="93"/>
                  <a:pt x="263" y="93"/>
                </a:cubicBezTo>
                <a:cubicBezTo>
                  <a:pt x="263" y="84"/>
                  <a:pt x="255" y="76"/>
                  <a:pt x="246" y="76"/>
                </a:cubicBezTo>
                <a:cubicBezTo>
                  <a:pt x="168" y="76"/>
                  <a:pt x="168" y="76"/>
                  <a:pt x="168" y="76"/>
                </a:cubicBezTo>
                <a:cubicBezTo>
                  <a:pt x="159" y="76"/>
                  <a:pt x="151" y="84"/>
                  <a:pt x="151" y="93"/>
                </a:cubicBezTo>
                <a:cubicBezTo>
                  <a:pt x="151" y="171"/>
                  <a:pt x="151" y="171"/>
                  <a:pt x="151" y="171"/>
                </a:cubicBezTo>
                <a:cubicBezTo>
                  <a:pt x="151" y="180"/>
                  <a:pt x="159" y="187"/>
                  <a:pt x="168" y="187"/>
                </a:cubicBezTo>
                <a:close/>
                <a:moveTo>
                  <a:pt x="185" y="110"/>
                </a:moveTo>
                <a:cubicBezTo>
                  <a:pt x="229" y="110"/>
                  <a:pt x="229" y="110"/>
                  <a:pt x="229" y="110"/>
                </a:cubicBezTo>
                <a:cubicBezTo>
                  <a:pt x="229" y="154"/>
                  <a:pt x="229" y="154"/>
                  <a:pt x="229" y="154"/>
                </a:cubicBezTo>
                <a:cubicBezTo>
                  <a:pt x="185" y="154"/>
                  <a:pt x="185" y="154"/>
                  <a:pt x="185" y="154"/>
                </a:cubicBezTo>
                <a:lnTo>
                  <a:pt x="185" y="110"/>
                </a:lnTo>
                <a:close/>
                <a:moveTo>
                  <a:pt x="185" y="110"/>
                </a:moveTo>
                <a:cubicBezTo>
                  <a:pt x="185" y="110"/>
                  <a:pt x="185" y="110"/>
                  <a:pt x="185" y="110"/>
                </a:cubicBezTo>
                <a:moveTo>
                  <a:pt x="322" y="187"/>
                </a:moveTo>
                <a:cubicBezTo>
                  <a:pt x="398" y="187"/>
                  <a:pt x="398" y="187"/>
                  <a:pt x="398" y="187"/>
                </a:cubicBezTo>
                <a:cubicBezTo>
                  <a:pt x="407" y="187"/>
                  <a:pt x="415" y="179"/>
                  <a:pt x="415" y="170"/>
                </a:cubicBezTo>
                <a:cubicBezTo>
                  <a:pt x="415" y="94"/>
                  <a:pt x="415" y="94"/>
                  <a:pt x="415" y="94"/>
                </a:cubicBezTo>
                <a:cubicBezTo>
                  <a:pt x="415" y="84"/>
                  <a:pt x="407" y="77"/>
                  <a:pt x="398" y="77"/>
                </a:cubicBezTo>
                <a:cubicBezTo>
                  <a:pt x="322" y="77"/>
                  <a:pt x="322" y="77"/>
                  <a:pt x="322" y="77"/>
                </a:cubicBezTo>
                <a:cubicBezTo>
                  <a:pt x="313" y="77"/>
                  <a:pt x="305" y="84"/>
                  <a:pt x="305" y="94"/>
                </a:cubicBezTo>
                <a:cubicBezTo>
                  <a:pt x="305" y="170"/>
                  <a:pt x="305" y="170"/>
                  <a:pt x="305" y="170"/>
                </a:cubicBezTo>
                <a:cubicBezTo>
                  <a:pt x="305" y="179"/>
                  <a:pt x="313" y="187"/>
                  <a:pt x="322" y="187"/>
                </a:cubicBezTo>
                <a:close/>
                <a:moveTo>
                  <a:pt x="339" y="110"/>
                </a:moveTo>
                <a:cubicBezTo>
                  <a:pt x="382" y="110"/>
                  <a:pt x="382" y="110"/>
                  <a:pt x="382" y="110"/>
                </a:cubicBezTo>
                <a:cubicBezTo>
                  <a:pt x="382" y="153"/>
                  <a:pt x="382" y="153"/>
                  <a:pt x="382" y="153"/>
                </a:cubicBezTo>
                <a:cubicBezTo>
                  <a:pt x="339" y="153"/>
                  <a:pt x="339" y="153"/>
                  <a:pt x="339" y="153"/>
                </a:cubicBezTo>
                <a:lnTo>
                  <a:pt x="339" y="110"/>
                </a:lnTo>
                <a:close/>
                <a:moveTo>
                  <a:pt x="339" y="110"/>
                </a:moveTo>
                <a:cubicBezTo>
                  <a:pt x="339" y="110"/>
                  <a:pt x="339" y="110"/>
                  <a:pt x="339" y="11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4" name="Freeform 94"/>
          <p:cNvSpPr>
            <a:spLocks noEditPoints="1"/>
          </p:cNvSpPr>
          <p:nvPr/>
        </p:nvSpPr>
        <p:spPr bwMode="auto">
          <a:xfrm>
            <a:off x="11123613" y="9601202"/>
            <a:ext cx="596900" cy="650876"/>
          </a:xfrm>
          <a:custGeom>
            <a:avLst/>
            <a:gdLst>
              <a:gd name="T0" fmla="*/ 562 w 862"/>
              <a:gd name="T1" fmla="*/ 257 h 943"/>
              <a:gd name="T2" fmla="*/ 515 w 862"/>
              <a:gd name="T3" fmla="*/ 339 h 943"/>
              <a:gd name="T4" fmla="*/ 504 w 862"/>
              <a:gd name="T5" fmla="*/ 326 h 943"/>
              <a:gd name="T6" fmla="*/ 538 w 862"/>
              <a:gd name="T7" fmla="*/ 285 h 943"/>
              <a:gd name="T8" fmla="*/ 497 w 862"/>
              <a:gd name="T9" fmla="*/ 321 h 943"/>
              <a:gd name="T10" fmla="*/ 495 w 862"/>
              <a:gd name="T11" fmla="*/ 358 h 943"/>
              <a:gd name="T12" fmla="*/ 466 w 862"/>
              <a:gd name="T13" fmla="*/ 393 h 943"/>
              <a:gd name="T14" fmla="*/ 519 w 862"/>
              <a:gd name="T15" fmla="*/ 346 h 943"/>
              <a:gd name="T16" fmla="*/ 556 w 862"/>
              <a:gd name="T17" fmla="*/ 345 h 943"/>
              <a:gd name="T18" fmla="*/ 583 w 862"/>
              <a:gd name="T19" fmla="*/ 336 h 943"/>
              <a:gd name="T20" fmla="*/ 583 w 862"/>
              <a:gd name="T21" fmla="*/ 294 h 943"/>
              <a:gd name="T22" fmla="*/ 559 w 862"/>
              <a:gd name="T23" fmla="*/ 318 h 943"/>
              <a:gd name="T24" fmla="*/ 528 w 862"/>
              <a:gd name="T25" fmla="*/ 338 h 943"/>
              <a:gd name="T26" fmla="*/ 603 w 862"/>
              <a:gd name="T27" fmla="*/ 298 h 943"/>
              <a:gd name="T28" fmla="*/ 605 w 862"/>
              <a:gd name="T29" fmla="*/ 255 h 943"/>
              <a:gd name="T30" fmla="*/ 533 w 862"/>
              <a:gd name="T31" fmla="*/ 291 h 943"/>
              <a:gd name="T32" fmla="*/ 520 w 862"/>
              <a:gd name="T33" fmla="*/ 291 h 943"/>
              <a:gd name="T34" fmla="*/ 472 w 862"/>
              <a:gd name="T35" fmla="*/ 375 h 943"/>
              <a:gd name="T36" fmla="*/ 580 w 862"/>
              <a:gd name="T37" fmla="*/ 303 h 943"/>
              <a:gd name="T38" fmla="*/ 568 w 862"/>
              <a:gd name="T39" fmla="*/ 315 h 943"/>
              <a:gd name="T40" fmla="*/ 576 w 862"/>
              <a:gd name="T41" fmla="*/ 262 h 943"/>
              <a:gd name="T42" fmla="*/ 597 w 862"/>
              <a:gd name="T43" fmla="*/ 283 h 943"/>
              <a:gd name="T44" fmla="*/ 715 w 862"/>
              <a:gd name="T45" fmla="*/ 22 h 943"/>
              <a:gd name="T46" fmla="*/ 550 w 862"/>
              <a:gd name="T47" fmla="*/ 113 h 943"/>
              <a:gd name="T48" fmla="*/ 324 w 862"/>
              <a:gd name="T49" fmla="*/ 255 h 943"/>
              <a:gd name="T50" fmla="*/ 523 w 862"/>
              <a:gd name="T51" fmla="*/ 537 h 943"/>
              <a:gd name="T52" fmla="*/ 748 w 862"/>
              <a:gd name="T53" fmla="*/ 395 h 943"/>
              <a:gd name="T54" fmla="*/ 748 w 862"/>
              <a:gd name="T55" fmla="*/ 311 h 943"/>
              <a:gd name="T56" fmla="*/ 839 w 862"/>
              <a:gd name="T57" fmla="*/ 146 h 943"/>
              <a:gd name="T58" fmla="*/ 547 w 862"/>
              <a:gd name="T59" fmla="*/ 513 h 943"/>
              <a:gd name="T60" fmla="*/ 348 w 862"/>
              <a:gd name="T61" fmla="*/ 278 h 943"/>
              <a:gd name="T62" fmla="*/ 526 w 862"/>
              <a:gd name="T63" fmla="*/ 136 h 943"/>
              <a:gd name="T64" fmla="*/ 625 w 862"/>
              <a:gd name="T65" fmla="*/ 236 h 943"/>
              <a:gd name="T66" fmla="*/ 724 w 862"/>
              <a:gd name="T67" fmla="*/ 371 h 943"/>
              <a:gd name="T68" fmla="*/ 711 w 862"/>
              <a:gd name="T69" fmla="*/ 274 h 943"/>
              <a:gd name="T70" fmla="*/ 656 w 862"/>
              <a:gd name="T71" fmla="*/ 45 h 943"/>
              <a:gd name="T72" fmla="*/ 815 w 862"/>
              <a:gd name="T73" fmla="*/ 169 h 943"/>
              <a:gd name="T74" fmla="*/ 815 w 862"/>
              <a:gd name="T75" fmla="*/ 205 h 943"/>
              <a:gd name="T76" fmla="*/ 331 w 862"/>
              <a:gd name="T77" fmla="*/ 418 h 943"/>
              <a:gd name="T78" fmla="*/ 465 w 862"/>
              <a:gd name="T79" fmla="*/ 528 h 943"/>
              <a:gd name="T80" fmla="*/ 354 w 862"/>
              <a:gd name="T81" fmla="*/ 395 h 943"/>
              <a:gd name="T82" fmla="*/ 717 w 862"/>
              <a:gd name="T83" fmla="*/ 106 h 943"/>
              <a:gd name="T84" fmla="*/ 627 w 862"/>
              <a:gd name="T85" fmla="*/ 106 h 943"/>
              <a:gd name="T86" fmla="*/ 672 w 862"/>
              <a:gd name="T87" fmla="*/ 161 h 943"/>
              <a:gd name="T88" fmla="*/ 720 w 862"/>
              <a:gd name="T89" fmla="*/ 114 h 943"/>
              <a:gd name="T90" fmla="*/ 672 w 862"/>
              <a:gd name="T91" fmla="*/ 91 h 943"/>
              <a:gd name="T92" fmla="*/ 672 w 862"/>
              <a:gd name="T93" fmla="*/ 136 h 943"/>
              <a:gd name="T94" fmla="*/ 739 w 862"/>
              <a:gd name="T95" fmla="*/ 143 h 943"/>
              <a:gd name="T96" fmla="*/ 702 w 862"/>
              <a:gd name="T97" fmla="*/ 195 h 943"/>
              <a:gd name="T98" fmla="*/ 754 w 862"/>
              <a:gd name="T99" fmla="*/ 231 h 943"/>
              <a:gd name="T100" fmla="*/ 754 w 862"/>
              <a:gd name="T101" fmla="*/ 143 h 943"/>
              <a:gd name="T102" fmla="*/ 746 w 862"/>
              <a:gd name="T103" fmla="*/ 166 h 943"/>
              <a:gd name="T104" fmla="*/ 746 w 862"/>
              <a:gd name="T105" fmla="*/ 209 h 943"/>
              <a:gd name="T106" fmla="*/ 342 w 862"/>
              <a:gd name="T107" fmla="*/ 661 h 943"/>
              <a:gd name="T108" fmla="*/ 361 w 862"/>
              <a:gd name="T109" fmla="*/ 522 h 943"/>
              <a:gd name="T110" fmla="*/ 410 w 862"/>
              <a:gd name="T111" fmla="*/ 547 h 943"/>
              <a:gd name="T112" fmla="*/ 312 w 862"/>
              <a:gd name="T113" fmla="*/ 450 h 943"/>
              <a:gd name="T114" fmla="*/ 7 w 862"/>
              <a:gd name="T115" fmla="*/ 829 h 943"/>
              <a:gd name="T116" fmla="*/ 115 w 862"/>
              <a:gd name="T117" fmla="*/ 936 h 943"/>
              <a:gd name="T118" fmla="*/ 258 w 862"/>
              <a:gd name="T119" fmla="*/ 914 h 943"/>
              <a:gd name="T120" fmla="*/ 282 w 862"/>
              <a:gd name="T121" fmla="*/ 938 h 943"/>
              <a:gd name="T122" fmla="*/ 450 w 862"/>
              <a:gd name="T123" fmla="*/ 746 h 943"/>
              <a:gd name="T124" fmla="*/ 366 w 862"/>
              <a:gd name="T125" fmla="*/ 661 h 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62" h="943">
                <a:moveTo>
                  <a:pt x="601" y="254"/>
                </a:moveTo>
                <a:cubicBezTo>
                  <a:pt x="566" y="254"/>
                  <a:pt x="566" y="254"/>
                  <a:pt x="566" y="254"/>
                </a:cubicBezTo>
                <a:cubicBezTo>
                  <a:pt x="564" y="254"/>
                  <a:pt x="562" y="255"/>
                  <a:pt x="562" y="257"/>
                </a:cubicBezTo>
                <a:cubicBezTo>
                  <a:pt x="561" y="258"/>
                  <a:pt x="561" y="260"/>
                  <a:pt x="563" y="261"/>
                </a:cubicBezTo>
                <a:cubicBezTo>
                  <a:pt x="577" y="276"/>
                  <a:pt x="577" y="276"/>
                  <a:pt x="577" y="276"/>
                </a:cubicBezTo>
                <a:cubicBezTo>
                  <a:pt x="515" y="339"/>
                  <a:pt x="515" y="339"/>
                  <a:pt x="515" y="339"/>
                </a:cubicBezTo>
                <a:cubicBezTo>
                  <a:pt x="514" y="339"/>
                  <a:pt x="514" y="339"/>
                  <a:pt x="514" y="340"/>
                </a:cubicBezTo>
                <a:cubicBezTo>
                  <a:pt x="504" y="350"/>
                  <a:pt x="504" y="350"/>
                  <a:pt x="504" y="350"/>
                </a:cubicBezTo>
                <a:cubicBezTo>
                  <a:pt x="504" y="326"/>
                  <a:pt x="504" y="326"/>
                  <a:pt x="504" y="326"/>
                </a:cubicBezTo>
                <a:cubicBezTo>
                  <a:pt x="518" y="311"/>
                  <a:pt x="518" y="311"/>
                  <a:pt x="518" y="311"/>
                </a:cubicBezTo>
                <a:cubicBezTo>
                  <a:pt x="524" y="315"/>
                  <a:pt x="533" y="314"/>
                  <a:pt x="538" y="309"/>
                </a:cubicBezTo>
                <a:cubicBezTo>
                  <a:pt x="545" y="302"/>
                  <a:pt x="545" y="291"/>
                  <a:pt x="538" y="285"/>
                </a:cubicBezTo>
                <a:cubicBezTo>
                  <a:pt x="532" y="278"/>
                  <a:pt x="521" y="278"/>
                  <a:pt x="515" y="285"/>
                </a:cubicBezTo>
                <a:cubicBezTo>
                  <a:pt x="509" y="290"/>
                  <a:pt x="508" y="299"/>
                  <a:pt x="512" y="305"/>
                </a:cubicBezTo>
                <a:cubicBezTo>
                  <a:pt x="497" y="321"/>
                  <a:pt x="497" y="321"/>
                  <a:pt x="497" y="321"/>
                </a:cubicBezTo>
                <a:cubicBezTo>
                  <a:pt x="496" y="321"/>
                  <a:pt x="497" y="321"/>
                  <a:pt x="496" y="321"/>
                </a:cubicBezTo>
                <a:cubicBezTo>
                  <a:pt x="496" y="322"/>
                  <a:pt x="495" y="323"/>
                  <a:pt x="495" y="324"/>
                </a:cubicBezTo>
                <a:cubicBezTo>
                  <a:pt x="495" y="358"/>
                  <a:pt x="495" y="358"/>
                  <a:pt x="495" y="358"/>
                </a:cubicBezTo>
                <a:cubicBezTo>
                  <a:pt x="487" y="366"/>
                  <a:pt x="487" y="366"/>
                  <a:pt x="487" y="366"/>
                </a:cubicBezTo>
                <a:cubicBezTo>
                  <a:pt x="480" y="363"/>
                  <a:pt x="472" y="363"/>
                  <a:pt x="466" y="369"/>
                </a:cubicBezTo>
                <a:cubicBezTo>
                  <a:pt x="460" y="376"/>
                  <a:pt x="460" y="387"/>
                  <a:pt x="466" y="393"/>
                </a:cubicBezTo>
                <a:cubicBezTo>
                  <a:pt x="473" y="400"/>
                  <a:pt x="484" y="400"/>
                  <a:pt x="490" y="393"/>
                </a:cubicBezTo>
                <a:cubicBezTo>
                  <a:pt x="496" y="388"/>
                  <a:pt x="497" y="379"/>
                  <a:pt x="493" y="373"/>
                </a:cubicBezTo>
                <a:cubicBezTo>
                  <a:pt x="519" y="346"/>
                  <a:pt x="519" y="346"/>
                  <a:pt x="519" y="346"/>
                </a:cubicBezTo>
                <a:cubicBezTo>
                  <a:pt x="553" y="346"/>
                  <a:pt x="553" y="346"/>
                  <a:pt x="553" y="346"/>
                </a:cubicBezTo>
                <a:cubicBezTo>
                  <a:pt x="554" y="346"/>
                  <a:pt x="554" y="346"/>
                  <a:pt x="555" y="346"/>
                </a:cubicBezTo>
                <a:cubicBezTo>
                  <a:pt x="555" y="346"/>
                  <a:pt x="556" y="345"/>
                  <a:pt x="556" y="345"/>
                </a:cubicBezTo>
                <a:cubicBezTo>
                  <a:pt x="571" y="330"/>
                  <a:pt x="571" y="330"/>
                  <a:pt x="571" y="330"/>
                </a:cubicBezTo>
                <a:cubicBezTo>
                  <a:pt x="577" y="336"/>
                  <a:pt x="577" y="336"/>
                  <a:pt x="577" y="336"/>
                </a:cubicBezTo>
                <a:cubicBezTo>
                  <a:pt x="579" y="338"/>
                  <a:pt x="582" y="338"/>
                  <a:pt x="583" y="336"/>
                </a:cubicBezTo>
                <a:cubicBezTo>
                  <a:pt x="601" y="318"/>
                  <a:pt x="601" y="318"/>
                  <a:pt x="601" y="318"/>
                </a:cubicBezTo>
                <a:cubicBezTo>
                  <a:pt x="603" y="316"/>
                  <a:pt x="603" y="313"/>
                  <a:pt x="601" y="312"/>
                </a:cubicBezTo>
                <a:cubicBezTo>
                  <a:pt x="583" y="294"/>
                  <a:pt x="583" y="294"/>
                  <a:pt x="583" y="294"/>
                </a:cubicBezTo>
                <a:cubicBezTo>
                  <a:pt x="581" y="292"/>
                  <a:pt x="579" y="292"/>
                  <a:pt x="577" y="294"/>
                </a:cubicBezTo>
                <a:cubicBezTo>
                  <a:pt x="559" y="312"/>
                  <a:pt x="559" y="312"/>
                  <a:pt x="559" y="312"/>
                </a:cubicBezTo>
                <a:cubicBezTo>
                  <a:pt x="557" y="314"/>
                  <a:pt x="557" y="316"/>
                  <a:pt x="559" y="318"/>
                </a:cubicBezTo>
                <a:cubicBezTo>
                  <a:pt x="565" y="324"/>
                  <a:pt x="565" y="324"/>
                  <a:pt x="565" y="324"/>
                </a:cubicBezTo>
                <a:cubicBezTo>
                  <a:pt x="551" y="338"/>
                  <a:pt x="551" y="338"/>
                  <a:pt x="551" y="338"/>
                </a:cubicBezTo>
                <a:cubicBezTo>
                  <a:pt x="528" y="338"/>
                  <a:pt x="528" y="338"/>
                  <a:pt x="528" y="338"/>
                </a:cubicBezTo>
                <a:cubicBezTo>
                  <a:pt x="583" y="282"/>
                  <a:pt x="583" y="282"/>
                  <a:pt x="583" y="282"/>
                </a:cubicBezTo>
                <a:cubicBezTo>
                  <a:pt x="598" y="297"/>
                  <a:pt x="598" y="297"/>
                  <a:pt x="598" y="297"/>
                </a:cubicBezTo>
                <a:cubicBezTo>
                  <a:pt x="599" y="298"/>
                  <a:pt x="601" y="298"/>
                  <a:pt x="603" y="298"/>
                </a:cubicBezTo>
                <a:cubicBezTo>
                  <a:pt x="604" y="297"/>
                  <a:pt x="605" y="295"/>
                  <a:pt x="605" y="294"/>
                </a:cubicBezTo>
                <a:cubicBezTo>
                  <a:pt x="606" y="258"/>
                  <a:pt x="606" y="258"/>
                  <a:pt x="606" y="258"/>
                </a:cubicBezTo>
                <a:cubicBezTo>
                  <a:pt x="606" y="257"/>
                  <a:pt x="605" y="256"/>
                  <a:pt x="605" y="255"/>
                </a:cubicBezTo>
                <a:cubicBezTo>
                  <a:pt x="604" y="254"/>
                  <a:pt x="603" y="254"/>
                  <a:pt x="601" y="254"/>
                </a:cubicBezTo>
                <a:close/>
                <a:moveTo>
                  <a:pt x="520" y="291"/>
                </a:moveTo>
                <a:cubicBezTo>
                  <a:pt x="524" y="287"/>
                  <a:pt x="529" y="287"/>
                  <a:pt x="533" y="291"/>
                </a:cubicBezTo>
                <a:cubicBezTo>
                  <a:pt x="536" y="294"/>
                  <a:pt x="536" y="300"/>
                  <a:pt x="533" y="303"/>
                </a:cubicBezTo>
                <a:cubicBezTo>
                  <a:pt x="529" y="306"/>
                  <a:pt x="524" y="306"/>
                  <a:pt x="520" y="303"/>
                </a:cubicBezTo>
                <a:cubicBezTo>
                  <a:pt x="517" y="300"/>
                  <a:pt x="517" y="294"/>
                  <a:pt x="520" y="291"/>
                </a:cubicBezTo>
                <a:close/>
                <a:moveTo>
                  <a:pt x="484" y="387"/>
                </a:moveTo>
                <a:cubicBezTo>
                  <a:pt x="481" y="390"/>
                  <a:pt x="475" y="390"/>
                  <a:pt x="472" y="387"/>
                </a:cubicBezTo>
                <a:cubicBezTo>
                  <a:pt x="469" y="384"/>
                  <a:pt x="469" y="378"/>
                  <a:pt x="472" y="375"/>
                </a:cubicBezTo>
                <a:cubicBezTo>
                  <a:pt x="475" y="372"/>
                  <a:pt x="481" y="372"/>
                  <a:pt x="484" y="375"/>
                </a:cubicBezTo>
                <a:cubicBezTo>
                  <a:pt x="488" y="378"/>
                  <a:pt x="488" y="384"/>
                  <a:pt x="484" y="387"/>
                </a:cubicBezTo>
                <a:close/>
                <a:moveTo>
                  <a:pt x="580" y="303"/>
                </a:moveTo>
                <a:cubicBezTo>
                  <a:pt x="592" y="315"/>
                  <a:pt x="592" y="315"/>
                  <a:pt x="592" y="315"/>
                </a:cubicBezTo>
                <a:cubicBezTo>
                  <a:pt x="580" y="327"/>
                  <a:pt x="580" y="327"/>
                  <a:pt x="580" y="327"/>
                </a:cubicBezTo>
                <a:cubicBezTo>
                  <a:pt x="568" y="315"/>
                  <a:pt x="568" y="315"/>
                  <a:pt x="568" y="315"/>
                </a:cubicBezTo>
                <a:lnTo>
                  <a:pt x="580" y="303"/>
                </a:lnTo>
                <a:close/>
                <a:moveTo>
                  <a:pt x="597" y="283"/>
                </a:moveTo>
                <a:cubicBezTo>
                  <a:pt x="576" y="262"/>
                  <a:pt x="576" y="262"/>
                  <a:pt x="576" y="262"/>
                </a:cubicBezTo>
                <a:cubicBezTo>
                  <a:pt x="597" y="262"/>
                  <a:pt x="597" y="262"/>
                  <a:pt x="597" y="262"/>
                </a:cubicBezTo>
                <a:lnTo>
                  <a:pt x="597" y="283"/>
                </a:lnTo>
                <a:close/>
                <a:moveTo>
                  <a:pt x="597" y="283"/>
                </a:moveTo>
                <a:cubicBezTo>
                  <a:pt x="597" y="283"/>
                  <a:pt x="597" y="283"/>
                  <a:pt x="597" y="283"/>
                </a:cubicBezTo>
                <a:moveTo>
                  <a:pt x="839" y="146"/>
                </a:moveTo>
                <a:cubicBezTo>
                  <a:pt x="715" y="22"/>
                  <a:pt x="715" y="22"/>
                  <a:pt x="715" y="22"/>
                </a:cubicBezTo>
                <a:cubicBezTo>
                  <a:pt x="693" y="0"/>
                  <a:pt x="654" y="0"/>
                  <a:pt x="632" y="22"/>
                </a:cubicBezTo>
                <a:cubicBezTo>
                  <a:pt x="563" y="91"/>
                  <a:pt x="563" y="91"/>
                  <a:pt x="563" y="91"/>
                </a:cubicBezTo>
                <a:cubicBezTo>
                  <a:pt x="556" y="97"/>
                  <a:pt x="552" y="105"/>
                  <a:pt x="550" y="113"/>
                </a:cubicBezTo>
                <a:cubicBezTo>
                  <a:pt x="549" y="113"/>
                  <a:pt x="549" y="113"/>
                  <a:pt x="549" y="113"/>
                </a:cubicBezTo>
                <a:cubicBezTo>
                  <a:pt x="527" y="90"/>
                  <a:pt x="488" y="90"/>
                  <a:pt x="466" y="113"/>
                </a:cubicBezTo>
                <a:cubicBezTo>
                  <a:pt x="324" y="255"/>
                  <a:pt x="324" y="255"/>
                  <a:pt x="324" y="255"/>
                </a:cubicBezTo>
                <a:cubicBezTo>
                  <a:pt x="313" y="266"/>
                  <a:pt x="307" y="281"/>
                  <a:pt x="307" y="296"/>
                </a:cubicBezTo>
                <a:cubicBezTo>
                  <a:pt x="307" y="312"/>
                  <a:pt x="313" y="327"/>
                  <a:pt x="324" y="338"/>
                </a:cubicBezTo>
                <a:cubicBezTo>
                  <a:pt x="523" y="537"/>
                  <a:pt x="523" y="537"/>
                  <a:pt x="523" y="537"/>
                </a:cubicBezTo>
                <a:cubicBezTo>
                  <a:pt x="534" y="548"/>
                  <a:pt x="549" y="554"/>
                  <a:pt x="564" y="554"/>
                </a:cubicBezTo>
                <a:cubicBezTo>
                  <a:pt x="580" y="554"/>
                  <a:pt x="595" y="548"/>
                  <a:pt x="606" y="537"/>
                </a:cubicBezTo>
                <a:cubicBezTo>
                  <a:pt x="748" y="395"/>
                  <a:pt x="748" y="395"/>
                  <a:pt x="748" y="395"/>
                </a:cubicBezTo>
                <a:cubicBezTo>
                  <a:pt x="759" y="383"/>
                  <a:pt x="765" y="369"/>
                  <a:pt x="765" y="353"/>
                </a:cubicBezTo>
                <a:cubicBezTo>
                  <a:pt x="765" y="337"/>
                  <a:pt x="759" y="323"/>
                  <a:pt x="748" y="312"/>
                </a:cubicBezTo>
                <a:cubicBezTo>
                  <a:pt x="748" y="311"/>
                  <a:pt x="748" y="311"/>
                  <a:pt x="748" y="311"/>
                </a:cubicBezTo>
                <a:cubicBezTo>
                  <a:pt x="756" y="308"/>
                  <a:pt x="764" y="304"/>
                  <a:pt x="770" y="298"/>
                </a:cubicBezTo>
                <a:cubicBezTo>
                  <a:pt x="839" y="229"/>
                  <a:pt x="839" y="229"/>
                  <a:pt x="839" y="229"/>
                </a:cubicBezTo>
                <a:cubicBezTo>
                  <a:pt x="862" y="206"/>
                  <a:pt x="862" y="169"/>
                  <a:pt x="839" y="146"/>
                </a:cubicBezTo>
                <a:close/>
                <a:moveTo>
                  <a:pt x="724" y="371"/>
                </a:moveTo>
                <a:cubicBezTo>
                  <a:pt x="582" y="513"/>
                  <a:pt x="582" y="513"/>
                  <a:pt x="582" y="513"/>
                </a:cubicBezTo>
                <a:cubicBezTo>
                  <a:pt x="573" y="522"/>
                  <a:pt x="556" y="522"/>
                  <a:pt x="547" y="513"/>
                </a:cubicBezTo>
                <a:cubicBezTo>
                  <a:pt x="348" y="314"/>
                  <a:pt x="348" y="314"/>
                  <a:pt x="348" y="314"/>
                </a:cubicBezTo>
                <a:cubicBezTo>
                  <a:pt x="343" y="309"/>
                  <a:pt x="340" y="303"/>
                  <a:pt x="340" y="296"/>
                </a:cubicBezTo>
                <a:cubicBezTo>
                  <a:pt x="340" y="290"/>
                  <a:pt x="343" y="283"/>
                  <a:pt x="348" y="278"/>
                </a:cubicBezTo>
                <a:cubicBezTo>
                  <a:pt x="490" y="136"/>
                  <a:pt x="490" y="136"/>
                  <a:pt x="490" y="136"/>
                </a:cubicBezTo>
                <a:cubicBezTo>
                  <a:pt x="495" y="132"/>
                  <a:pt x="501" y="129"/>
                  <a:pt x="508" y="129"/>
                </a:cubicBezTo>
                <a:cubicBezTo>
                  <a:pt x="515" y="129"/>
                  <a:pt x="521" y="132"/>
                  <a:pt x="526" y="136"/>
                </a:cubicBezTo>
                <a:cubicBezTo>
                  <a:pt x="563" y="174"/>
                  <a:pt x="563" y="174"/>
                  <a:pt x="563" y="174"/>
                </a:cubicBezTo>
                <a:cubicBezTo>
                  <a:pt x="563" y="174"/>
                  <a:pt x="563" y="174"/>
                  <a:pt x="563" y="174"/>
                </a:cubicBezTo>
                <a:cubicBezTo>
                  <a:pt x="625" y="236"/>
                  <a:pt x="625" y="236"/>
                  <a:pt x="625" y="236"/>
                </a:cubicBezTo>
                <a:cubicBezTo>
                  <a:pt x="724" y="335"/>
                  <a:pt x="724" y="335"/>
                  <a:pt x="724" y="335"/>
                </a:cubicBezTo>
                <a:cubicBezTo>
                  <a:pt x="729" y="340"/>
                  <a:pt x="732" y="346"/>
                  <a:pt x="732" y="353"/>
                </a:cubicBezTo>
                <a:cubicBezTo>
                  <a:pt x="732" y="360"/>
                  <a:pt x="729" y="366"/>
                  <a:pt x="724" y="371"/>
                </a:cubicBezTo>
                <a:close/>
                <a:moveTo>
                  <a:pt x="815" y="205"/>
                </a:moveTo>
                <a:cubicBezTo>
                  <a:pt x="746" y="274"/>
                  <a:pt x="746" y="274"/>
                  <a:pt x="746" y="274"/>
                </a:cubicBezTo>
                <a:cubicBezTo>
                  <a:pt x="737" y="284"/>
                  <a:pt x="720" y="284"/>
                  <a:pt x="711" y="274"/>
                </a:cubicBezTo>
                <a:cubicBezTo>
                  <a:pt x="587" y="150"/>
                  <a:pt x="587" y="150"/>
                  <a:pt x="587" y="150"/>
                </a:cubicBezTo>
                <a:cubicBezTo>
                  <a:pt x="577" y="140"/>
                  <a:pt x="577" y="124"/>
                  <a:pt x="587" y="115"/>
                </a:cubicBezTo>
                <a:cubicBezTo>
                  <a:pt x="656" y="45"/>
                  <a:pt x="656" y="45"/>
                  <a:pt x="656" y="45"/>
                </a:cubicBezTo>
                <a:cubicBezTo>
                  <a:pt x="660" y="41"/>
                  <a:pt x="667" y="38"/>
                  <a:pt x="674" y="38"/>
                </a:cubicBezTo>
                <a:cubicBezTo>
                  <a:pt x="680" y="38"/>
                  <a:pt x="687" y="41"/>
                  <a:pt x="691" y="45"/>
                </a:cubicBezTo>
                <a:cubicBezTo>
                  <a:pt x="815" y="169"/>
                  <a:pt x="815" y="169"/>
                  <a:pt x="815" y="169"/>
                </a:cubicBezTo>
                <a:cubicBezTo>
                  <a:pt x="825" y="179"/>
                  <a:pt x="825" y="195"/>
                  <a:pt x="815" y="205"/>
                </a:cubicBezTo>
                <a:close/>
                <a:moveTo>
                  <a:pt x="815" y="205"/>
                </a:moveTo>
                <a:cubicBezTo>
                  <a:pt x="815" y="205"/>
                  <a:pt x="815" y="205"/>
                  <a:pt x="815" y="205"/>
                </a:cubicBezTo>
                <a:moveTo>
                  <a:pt x="354" y="395"/>
                </a:moveTo>
                <a:cubicBezTo>
                  <a:pt x="348" y="388"/>
                  <a:pt x="337" y="388"/>
                  <a:pt x="331" y="395"/>
                </a:cubicBezTo>
                <a:cubicBezTo>
                  <a:pt x="324" y="401"/>
                  <a:pt x="324" y="412"/>
                  <a:pt x="331" y="418"/>
                </a:cubicBezTo>
                <a:cubicBezTo>
                  <a:pt x="441" y="528"/>
                  <a:pt x="441" y="528"/>
                  <a:pt x="441" y="528"/>
                </a:cubicBezTo>
                <a:cubicBezTo>
                  <a:pt x="444" y="532"/>
                  <a:pt x="448" y="533"/>
                  <a:pt x="453" y="533"/>
                </a:cubicBezTo>
                <a:cubicBezTo>
                  <a:pt x="457" y="533"/>
                  <a:pt x="461" y="532"/>
                  <a:pt x="465" y="528"/>
                </a:cubicBezTo>
                <a:cubicBezTo>
                  <a:pt x="471" y="522"/>
                  <a:pt x="471" y="511"/>
                  <a:pt x="465" y="505"/>
                </a:cubicBezTo>
                <a:lnTo>
                  <a:pt x="354" y="395"/>
                </a:lnTo>
                <a:close/>
                <a:moveTo>
                  <a:pt x="354" y="395"/>
                </a:moveTo>
                <a:cubicBezTo>
                  <a:pt x="354" y="395"/>
                  <a:pt x="354" y="395"/>
                  <a:pt x="354" y="395"/>
                </a:cubicBezTo>
                <a:moveTo>
                  <a:pt x="720" y="114"/>
                </a:moveTo>
                <a:cubicBezTo>
                  <a:pt x="720" y="111"/>
                  <a:pt x="719" y="108"/>
                  <a:pt x="717" y="106"/>
                </a:cubicBezTo>
                <a:cubicBezTo>
                  <a:pt x="680" y="69"/>
                  <a:pt x="680" y="69"/>
                  <a:pt x="680" y="69"/>
                </a:cubicBezTo>
                <a:cubicBezTo>
                  <a:pt x="676" y="64"/>
                  <a:pt x="669" y="65"/>
                  <a:pt x="665" y="69"/>
                </a:cubicBezTo>
                <a:cubicBezTo>
                  <a:pt x="627" y="106"/>
                  <a:pt x="627" y="106"/>
                  <a:pt x="627" y="106"/>
                </a:cubicBezTo>
                <a:cubicBezTo>
                  <a:pt x="623" y="110"/>
                  <a:pt x="623" y="117"/>
                  <a:pt x="627" y="121"/>
                </a:cubicBezTo>
                <a:cubicBezTo>
                  <a:pt x="665" y="158"/>
                  <a:pt x="665" y="158"/>
                  <a:pt x="665" y="158"/>
                </a:cubicBezTo>
                <a:cubicBezTo>
                  <a:pt x="667" y="160"/>
                  <a:pt x="669" y="161"/>
                  <a:pt x="672" y="161"/>
                </a:cubicBezTo>
                <a:cubicBezTo>
                  <a:pt x="675" y="161"/>
                  <a:pt x="678" y="160"/>
                  <a:pt x="680" y="158"/>
                </a:cubicBezTo>
                <a:cubicBezTo>
                  <a:pt x="717" y="121"/>
                  <a:pt x="717" y="121"/>
                  <a:pt x="717" y="121"/>
                </a:cubicBezTo>
                <a:cubicBezTo>
                  <a:pt x="719" y="119"/>
                  <a:pt x="720" y="116"/>
                  <a:pt x="720" y="114"/>
                </a:cubicBezTo>
                <a:close/>
                <a:moveTo>
                  <a:pt x="672" y="136"/>
                </a:moveTo>
                <a:cubicBezTo>
                  <a:pt x="650" y="114"/>
                  <a:pt x="650" y="114"/>
                  <a:pt x="650" y="114"/>
                </a:cubicBezTo>
                <a:cubicBezTo>
                  <a:pt x="672" y="91"/>
                  <a:pt x="672" y="91"/>
                  <a:pt x="672" y="91"/>
                </a:cubicBezTo>
                <a:cubicBezTo>
                  <a:pt x="695" y="114"/>
                  <a:pt x="695" y="114"/>
                  <a:pt x="695" y="114"/>
                </a:cubicBezTo>
                <a:lnTo>
                  <a:pt x="672" y="136"/>
                </a:lnTo>
                <a:close/>
                <a:moveTo>
                  <a:pt x="672" y="136"/>
                </a:moveTo>
                <a:cubicBezTo>
                  <a:pt x="672" y="136"/>
                  <a:pt x="672" y="136"/>
                  <a:pt x="672" y="136"/>
                </a:cubicBezTo>
                <a:moveTo>
                  <a:pt x="754" y="143"/>
                </a:moveTo>
                <a:cubicBezTo>
                  <a:pt x="749" y="139"/>
                  <a:pt x="743" y="139"/>
                  <a:pt x="739" y="143"/>
                </a:cubicBezTo>
                <a:cubicBezTo>
                  <a:pt x="702" y="180"/>
                  <a:pt x="702" y="180"/>
                  <a:pt x="702" y="180"/>
                </a:cubicBezTo>
                <a:cubicBezTo>
                  <a:pt x="700" y="182"/>
                  <a:pt x="699" y="185"/>
                  <a:pt x="699" y="187"/>
                </a:cubicBezTo>
                <a:cubicBezTo>
                  <a:pt x="699" y="190"/>
                  <a:pt x="700" y="193"/>
                  <a:pt x="702" y="195"/>
                </a:cubicBezTo>
                <a:cubicBezTo>
                  <a:pt x="739" y="231"/>
                  <a:pt x="739" y="231"/>
                  <a:pt x="739" y="231"/>
                </a:cubicBezTo>
                <a:cubicBezTo>
                  <a:pt x="741" y="233"/>
                  <a:pt x="743" y="234"/>
                  <a:pt x="746" y="234"/>
                </a:cubicBezTo>
                <a:cubicBezTo>
                  <a:pt x="749" y="234"/>
                  <a:pt x="751" y="233"/>
                  <a:pt x="754" y="231"/>
                </a:cubicBezTo>
                <a:cubicBezTo>
                  <a:pt x="790" y="195"/>
                  <a:pt x="790" y="195"/>
                  <a:pt x="790" y="195"/>
                </a:cubicBezTo>
                <a:cubicBezTo>
                  <a:pt x="794" y="190"/>
                  <a:pt x="794" y="184"/>
                  <a:pt x="790" y="180"/>
                </a:cubicBezTo>
                <a:lnTo>
                  <a:pt x="754" y="143"/>
                </a:lnTo>
                <a:close/>
                <a:moveTo>
                  <a:pt x="746" y="209"/>
                </a:moveTo>
                <a:cubicBezTo>
                  <a:pt x="724" y="187"/>
                  <a:pt x="724" y="187"/>
                  <a:pt x="724" y="187"/>
                </a:cubicBezTo>
                <a:cubicBezTo>
                  <a:pt x="746" y="166"/>
                  <a:pt x="746" y="166"/>
                  <a:pt x="746" y="166"/>
                </a:cubicBezTo>
                <a:cubicBezTo>
                  <a:pt x="768" y="187"/>
                  <a:pt x="768" y="187"/>
                  <a:pt x="768" y="187"/>
                </a:cubicBezTo>
                <a:lnTo>
                  <a:pt x="746" y="209"/>
                </a:lnTo>
                <a:close/>
                <a:moveTo>
                  <a:pt x="746" y="209"/>
                </a:moveTo>
                <a:cubicBezTo>
                  <a:pt x="746" y="209"/>
                  <a:pt x="746" y="209"/>
                  <a:pt x="746" y="209"/>
                </a:cubicBezTo>
                <a:moveTo>
                  <a:pt x="366" y="661"/>
                </a:moveTo>
                <a:cubicBezTo>
                  <a:pt x="359" y="655"/>
                  <a:pt x="348" y="655"/>
                  <a:pt x="342" y="661"/>
                </a:cubicBezTo>
                <a:cubicBezTo>
                  <a:pt x="103" y="901"/>
                  <a:pt x="103" y="901"/>
                  <a:pt x="103" y="901"/>
                </a:cubicBezTo>
                <a:cubicBezTo>
                  <a:pt x="43" y="840"/>
                  <a:pt x="43" y="840"/>
                  <a:pt x="43" y="840"/>
                </a:cubicBezTo>
                <a:cubicBezTo>
                  <a:pt x="361" y="522"/>
                  <a:pt x="361" y="522"/>
                  <a:pt x="361" y="522"/>
                </a:cubicBezTo>
                <a:cubicBezTo>
                  <a:pt x="386" y="547"/>
                  <a:pt x="386" y="547"/>
                  <a:pt x="386" y="547"/>
                </a:cubicBezTo>
                <a:cubicBezTo>
                  <a:pt x="389" y="550"/>
                  <a:pt x="393" y="552"/>
                  <a:pt x="398" y="552"/>
                </a:cubicBezTo>
                <a:cubicBezTo>
                  <a:pt x="402" y="552"/>
                  <a:pt x="406" y="550"/>
                  <a:pt x="410" y="547"/>
                </a:cubicBezTo>
                <a:cubicBezTo>
                  <a:pt x="416" y="540"/>
                  <a:pt x="416" y="530"/>
                  <a:pt x="410" y="523"/>
                </a:cubicBezTo>
                <a:cubicBezTo>
                  <a:pt x="336" y="450"/>
                  <a:pt x="336" y="450"/>
                  <a:pt x="336" y="450"/>
                </a:cubicBezTo>
                <a:cubicBezTo>
                  <a:pt x="330" y="443"/>
                  <a:pt x="319" y="443"/>
                  <a:pt x="312" y="450"/>
                </a:cubicBezTo>
                <a:cubicBezTo>
                  <a:pt x="306" y="456"/>
                  <a:pt x="306" y="467"/>
                  <a:pt x="313" y="474"/>
                </a:cubicBezTo>
                <a:cubicBezTo>
                  <a:pt x="337" y="498"/>
                  <a:pt x="337" y="498"/>
                  <a:pt x="337" y="498"/>
                </a:cubicBezTo>
                <a:cubicBezTo>
                  <a:pt x="7" y="829"/>
                  <a:pt x="7" y="829"/>
                  <a:pt x="7" y="829"/>
                </a:cubicBezTo>
                <a:cubicBezTo>
                  <a:pt x="0" y="835"/>
                  <a:pt x="0" y="846"/>
                  <a:pt x="7" y="852"/>
                </a:cubicBezTo>
                <a:cubicBezTo>
                  <a:pt x="91" y="936"/>
                  <a:pt x="91" y="936"/>
                  <a:pt x="91" y="936"/>
                </a:cubicBezTo>
                <a:cubicBezTo>
                  <a:pt x="97" y="942"/>
                  <a:pt x="108" y="942"/>
                  <a:pt x="115" y="936"/>
                </a:cubicBezTo>
                <a:cubicBezTo>
                  <a:pt x="354" y="697"/>
                  <a:pt x="354" y="697"/>
                  <a:pt x="354" y="697"/>
                </a:cubicBezTo>
                <a:cubicBezTo>
                  <a:pt x="415" y="758"/>
                  <a:pt x="415" y="758"/>
                  <a:pt x="415" y="758"/>
                </a:cubicBezTo>
                <a:cubicBezTo>
                  <a:pt x="258" y="914"/>
                  <a:pt x="258" y="914"/>
                  <a:pt x="258" y="914"/>
                </a:cubicBezTo>
                <a:cubicBezTo>
                  <a:pt x="252" y="920"/>
                  <a:pt x="252" y="931"/>
                  <a:pt x="258" y="938"/>
                </a:cubicBezTo>
                <a:cubicBezTo>
                  <a:pt x="262" y="941"/>
                  <a:pt x="266" y="943"/>
                  <a:pt x="270" y="943"/>
                </a:cubicBezTo>
                <a:cubicBezTo>
                  <a:pt x="274" y="943"/>
                  <a:pt x="279" y="941"/>
                  <a:pt x="282" y="938"/>
                </a:cubicBezTo>
                <a:cubicBezTo>
                  <a:pt x="450" y="770"/>
                  <a:pt x="450" y="770"/>
                  <a:pt x="450" y="770"/>
                </a:cubicBezTo>
                <a:cubicBezTo>
                  <a:pt x="453" y="767"/>
                  <a:pt x="455" y="762"/>
                  <a:pt x="455" y="758"/>
                </a:cubicBezTo>
                <a:cubicBezTo>
                  <a:pt x="455" y="753"/>
                  <a:pt x="453" y="749"/>
                  <a:pt x="450" y="746"/>
                </a:cubicBezTo>
                <a:lnTo>
                  <a:pt x="366" y="661"/>
                </a:lnTo>
                <a:close/>
                <a:moveTo>
                  <a:pt x="366" y="661"/>
                </a:moveTo>
                <a:cubicBezTo>
                  <a:pt x="366" y="661"/>
                  <a:pt x="366" y="661"/>
                  <a:pt x="366" y="66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5" name="Freeform 95"/>
          <p:cNvSpPr>
            <a:spLocks noEditPoints="1"/>
          </p:cNvSpPr>
          <p:nvPr/>
        </p:nvSpPr>
        <p:spPr bwMode="auto">
          <a:xfrm>
            <a:off x="17464088" y="6819902"/>
            <a:ext cx="263526" cy="206376"/>
          </a:xfrm>
          <a:custGeom>
            <a:avLst/>
            <a:gdLst>
              <a:gd name="T0" fmla="*/ 375 w 382"/>
              <a:gd name="T1" fmla="*/ 102 h 298"/>
              <a:gd name="T2" fmla="*/ 6 w 382"/>
              <a:gd name="T3" fmla="*/ 101 h 298"/>
              <a:gd name="T4" fmla="*/ 6 w 382"/>
              <a:gd name="T5" fmla="*/ 125 h 298"/>
              <a:gd name="T6" fmla="*/ 30 w 382"/>
              <a:gd name="T7" fmla="*/ 125 h 298"/>
              <a:gd name="T8" fmla="*/ 351 w 382"/>
              <a:gd name="T9" fmla="*/ 125 h 298"/>
              <a:gd name="T10" fmla="*/ 363 w 382"/>
              <a:gd name="T11" fmla="*/ 130 h 298"/>
              <a:gd name="T12" fmla="*/ 375 w 382"/>
              <a:gd name="T13" fmla="*/ 125 h 298"/>
              <a:gd name="T14" fmla="*/ 375 w 382"/>
              <a:gd name="T15" fmla="*/ 102 h 298"/>
              <a:gd name="T16" fmla="*/ 375 w 382"/>
              <a:gd name="T17" fmla="*/ 102 h 298"/>
              <a:gd name="T18" fmla="*/ 375 w 382"/>
              <a:gd name="T19" fmla="*/ 102 h 298"/>
              <a:gd name="T20" fmla="*/ 192 w 382"/>
              <a:gd name="T21" fmla="*/ 160 h 298"/>
              <a:gd name="T22" fmla="*/ 122 w 382"/>
              <a:gd name="T23" fmla="*/ 229 h 298"/>
              <a:gd name="T24" fmla="*/ 192 w 382"/>
              <a:gd name="T25" fmla="*/ 298 h 298"/>
              <a:gd name="T26" fmla="*/ 261 w 382"/>
              <a:gd name="T27" fmla="*/ 229 h 298"/>
              <a:gd name="T28" fmla="*/ 192 w 382"/>
              <a:gd name="T29" fmla="*/ 160 h 298"/>
              <a:gd name="T30" fmla="*/ 192 w 382"/>
              <a:gd name="T31" fmla="*/ 265 h 298"/>
              <a:gd name="T32" fmla="*/ 156 w 382"/>
              <a:gd name="T33" fmla="*/ 229 h 298"/>
              <a:gd name="T34" fmla="*/ 192 w 382"/>
              <a:gd name="T35" fmla="*/ 193 h 298"/>
              <a:gd name="T36" fmla="*/ 228 w 382"/>
              <a:gd name="T37" fmla="*/ 229 h 298"/>
              <a:gd name="T38" fmla="*/ 192 w 382"/>
              <a:gd name="T39" fmla="*/ 265 h 298"/>
              <a:gd name="T40" fmla="*/ 192 w 382"/>
              <a:gd name="T41" fmla="*/ 265 h 298"/>
              <a:gd name="T42" fmla="*/ 192 w 382"/>
              <a:gd name="T43" fmla="*/ 265 h 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382" h="298">
                <a:moveTo>
                  <a:pt x="375" y="102"/>
                </a:moveTo>
                <a:cubicBezTo>
                  <a:pt x="274" y="0"/>
                  <a:pt x="108" y="0"/>
                  <a:pt x="6" y="101"/>
                </a:cubicBezTo>
                <a:cubicBezTo>
                  <a:pt x="0" y="107"/>
                  <a:pt x="0" y="118"/>
                  <a:pt x="6" y="125"/>
                </a:cubicBezTo>
                <a:cubicBezTo>
                  <a:pt x="13" y="131"/>
                  <a:pt x="23" y="131"/>
                  <a:pt x="30" y="125"/>
                </a:cubicBezTo>
                <a:cubicBezTo>
                  <a:pt x="119" y="37"/>
                  <a:pt x="263" y="37"/>
                  <a:pt x="351" y="125"/>
                </a:cubicBezTo>
                <a:cubicBezTo>
                  <a:pt x="355" y="129"/>
                  <a:pt x="359" y="130"/>
                  <a:pt x="363" y="130"/>
                </a:cubicBezTo>
                <a:cubicBezTo>
                  <a:pt x="368" y="130"/>
                  <a:pt x="372" y="129"/>
                  <a:pt x="375" y="125"/>
                </a:cubicBezTo>
                <a:cubicBezTo>
                  <a:pt x="382" y="119"/>
                  <a:pt x="382" y="108"/>
                  <a:pt x="375" y="102"/>
                </a:cubicBezTo>
                <a:close/>
                <a:moveTo>
                  <a:pt x="375" y="102"/>
                </a:moveTo>
                <a:cubicBezTo>
                  <a:pt x="375" y="102"/>
                  <a:pt x="375" y="102"/>
                  <a:pt x="375" y="102"/>
                </a:cubicBezTo>
                <a:moveTo>
                  <a:pt x="192" y="160"/>
                </a:moveTo>
                <a:cubicBezTo>
                  <a:pt x="154" y="160"/>
                  <a:pt x="122" y="191"/>
                  <a:pt x="122" y="229"/>
                </a:cubicBezTo>
                <a:cubicBezTo>
                  <a:pt x="122" y="267"/>
                  <a:pt x="154" y="298"/>
                  <a:pt x="192" y="298"/>
                </a:cubicBezTo>
                <a:cubicBezTo>
                  <a:pt x="230" y="298"/>
                  <a:pt x="261" y="267"/>
                  <a:pt x="261" y="229"/>
                </a:cubicBezTo>
                <a:cubicBezTo>
                  <a:pt x="261" y="191"/>
                  <a:pt x="230" y="160"/>
                  <a:pt x="192" y="160"/>
                </a:cubicBezTo>
                <a:close/>
                <a:moveTo>
                  <a:pt x="192" y="265"/>
                </a:moveTo>
                <a:cubicBezTo>
                  <a:pt x="172" y="265"/>
                  <a:pt x="156" y="249"/>
                  <a:pt x="156" y="229"/>
                </a:cubicBezTo>
                <a:cubicBezTo>
                  <a:pt x="156" y="209"/>
                  <a:pt x="172" y="193"/>
                  <a:pt x="192" y="193"/>
                </a:cubicBezTo>
                <a:cubicBezTo>
                  <a:pt x="212" y="193"/>
                  <a:pt x="228" y="209"/>
                  <a:pt x="228" y="229"/>
                </a:cubicBezTo>
                <a:cubicBezTo>
                  <a:pt x="228" y="249"/>
                  <a:pt x="212" y="265"/>
                  <a:pt x="192" y="265"/>
                </a:cubicBezTo>
                <a:close/>
                <a:moveTo>
                  <a:pt x="192" y="265"/>
                </a:moveTo>
                <a:cubicBezTo>
                  <a:pt x="192" y="265"/>
                  <a:pt x="192" y="265"/>
                  <a:pt x="192" y="26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6" name="Freeform 96"/>
          <p:cNvSpPr>
            <a:spLocks noEditPoints="1"/>
          </p:cNvSpPr>
          <p:nvPr/>
        </p:nvSpPr>
        <p:spPr bwMode="auto">
          <a:xfrm>
            <a:off x="11091863" y="8035927"/>
            <a:ext cx="660400" cy="657226"/>
          </a:xfrm>
          <a:custGeom>
            <a:avLst/>
            <a:gdLst>
              <a:gd name="T0" fmla="*/ 227 w 956"/>
              <a:gd name="T1" fmla="*/ 367 h 954"/>
              <a:gd name="T2" fmla="*/ 368 w 956"/>
              <a:gd name="T3" fmla="*/ 226 h 954"/>
              <a:gd name="T4" fmla="*/ 227 w 956"/>
              <a:gd name="T5" fmla="*/ 85 h 954"/>
              <a:gd name="T6" fmla="*/ 86 w 956"/>
              <a:gd name="T7" fmla="*/ 226 h 954"/>
              <a:gd name="T8" fmla="*/ 227 w 956"/>
              <a:gd name="T9" fmla="*/ 367 h 954"/>
              <a:gd name="T10" fmla="*/ 227 w 956"/>
              <a:gd name="T11" fmla="*/ 118 h 954"/>
              <a:gd name="T12" fmla="*/ 334 w 956"/>
              <a:gd name="T13" fmla="*/ 226 h 954"/>
              <a:gd name="T14" fmla="*/ 227 w 956"/>
              <a:gd name="T15" fmla="*/ 334 h 954"/>
              <a:gd name="T16" fmla="*/ 119 w 956"/>
              <a:gd name="T17" fmla="*/ 226 h 954"/>
              <a:gd name="T18" fmla="*/ 227 w 956"/>
              <a:gd name="T19" fmla="*/ 118 h 954"/>
              <a:gd name="T20" fmla="*/ 227 w 956"/>
              <a:gd name="T21" fmla="*/ 118 h 954"/>
              <a:gd name="T22" fmla="*/ 227 w 956"/>
              <a:gd name="T23" fmla="*/ 118 h 954"/>
              <a:gd name="T24" fmla="*/ 505 w 956"/>
              <a:gd name="T25" fmla="*/ 334 h 954"/>
              <a:gd name="T26" fmla="*/ 505 w 956"/>
              <a:gd name="T27" fmla="*/ 502 h 954"/>
              <a:gd name="T28" fmla="*/ 453 w 956"/>
              <a:gd name="T29" fmla="*/ 502 h 954"/>
              <a:gd name="T30" fmla="*/ 453 w 956"/>
              <a:gd name="T31" fmla="*/ 226 h 954"/>
              <a:gd name="T32" fmla="*/ 227 w 956"/>
              <a:gd name="T33" fmla="*/ 0 h 954"/>
              <a:gd name="T34" fmla="*/ 0 w 956"/>
              <a:gd name="T35" fmla="*/ 226 h 954"/>
              <a:gd name="T36" fmla="*/ 0 w 956"/>
              <a:gd name="T37" fmla="*/ 954 h 954"/>
              <a:gd name="T38" fmla="*/ 453 w 956"/>
              <a:gd name="T39" fmla="*/ 954 h 954"/>
              <a:gd name="T40" fmla="*/ 453 w 956"/>
              <a:gd name="T41" fmla="*/ 535 h 954"/>
              <a:gd name="T42" fmla="*/ 505 w 956"/>
              <a:gd name="T43" fmla="*/ 535 h 954"/>
              <a:gd name="T44" fmla="*/ 505 w 956"/>
              <a:gd name="T45" fmla="*/ 705 h 954"/>
              <a:gd name="T46" fmla="*/ 956 w 956"/>
              <a:gd name="T47" fmla="*/ 705 h 954"/>
              <a:gd name="T48" fmla="*/ 956 w 956"/>
              <a:gd name="T49" fmla="*/ 334 h 954"/>
              <a:gd name="T50" fmla="*/ 505 w 956"/>
              <a:gd name="T51" fmla="*/ 334 h 954"/>
              <a:gd name="T52" fmla="*/ 227 w 956"/>
              <a:gd name="T53" fmla="*/ 33 h 954"/>
              <a:gd name="T54" fmla="*/ 420 w 956"/>
              <a:gd name="T55" fmla="*/ 226 h 954"/>
              <a:gd name="T56" fmla="*/ 420 w 956"/>
              <a:gd name="T57" fmla="*/ 751 h 954"/>
              <a:gd name="T58" fmla="*/ 34 w 956"/>
              <a:gd name="T59" fmla="*/ 751 h 954"/>
              <a:gd name="T60" fmla="*/ 34 w 956"/>
              <a:gd name="T61" fmla="*/ 226 h 954"/>
              <a:gd name="T62" fmla="*/ 227 w 956"/>
              <a:gd name="T63" fmla="*/ 33 h 954"/>
              <a:gd name="T64" fmla="*/ 34 w 956"/>
              <a:gd name="T65" fmla="*/ 920 h 954"/>
              <a:gd name="T66" fmla="*/ 34 w 956"/>
              <a:gd name="T67" fmla="*/ 785 h 954"/>
              <a:gd name="T68" fmla="*/ 420 w 956"/>
              <a:gd name="T69" fmla="*/ 785 h 954"/>
              <a:gd name="T70" fmla="*/ 420 w 956"/>
              <a:gd name="T71" fmla="*/ 920 h 954"/>
              <a:gd name="T72" fmla="*/ 34 w 956"/>
              <a:gd name="T73" fmla="*/ 920 h 954"/>
              <a:gd name="T74" fmla="*/ 923 w 956"/>
              <a:gd name="T75" fmla="*/ 671 h 954"/>
              <a:gd name="T76" fmla="*/ 539 w 956"/>
              <a:gd name="T77" fmla="*/ 671 h 954"/>
              <a:gd name="T78" fmla="*/ 539 w 956"/>
              <a:gd name="T79" fmla="*/ 367 h 954"/>
              <a:gd name="T80" fmla="*/ 923 w 956"/>
              <a:gd name="T81" fmla="*/ 367 h 954"/>
              <a:gd name="T82" fmla="*/ 923 w 956"/>
              <a:gd name="T83" fmla="*/ 671 h 954"/>
              <a:gd name="T84" fmla="*/ 923 w 956"/>
              <a:gd name="T85" fmla="*/ 671 h 954"/>
              <a:gd name="T86" fmla="*/ 923 w 956"/>
              <a:gd name="T87" fmla="*/ 671 h 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6" h="954">
                <a:moveTo>
                  <a:pt x="227" y="367"/>
                </a:moveTo>
                <a:cubicBezTo>
                  <a:pt x="305" y="367"/>
                  <a:pt x="368" y="304"/>
                  <a:pt x="368" y="226"/>
                </a:cubicBezTo>
                <a:cubicBezTo>
                  <a:pt x="368" y="148"/>
                  <a:pt x="305" y="85"/>
                  <a:pt x="227" y="85"/>
                </a:cubicBezTo>
                <a:cubicBezTo>
                  <a:pt x="149" y="85"/>
                  <a:pt x="86" y="148"/>
                  <a:pt x="86" y="226"/>
                </a:cubicBezTo>
                <a:cubicBezTo>
                  <a:pt x="86" y="304"/>
                  <a:pt x="149" y="367"/>
                  <a:pt x="227" y="367"/>
                </a:cubicBezTo>
                <a:close/>
                <a:moveTo>
                  <a:pt x="227" y="118"/>
                </a:moveTo>
                <a:cubicBezTo>
                  <a:pt x="286" y="118"/>
                  <a:pt x="334" y="167"/>
                  <a:pt x="334" y="226"/>
                </a:cubicBezTo>
                <a:cubicBezTo>
                  <a:pt x="334" y="285"/>
                  <a:pt x="286" y="334"/>
                  <a:pt x="227" y="334"/>
                </a:cubicBezTo>
                <a:cubicBezTo>
                  <a:pt x="167" y="334"/>
                  <a:pt x="119" y="285"/>
                  <a:pt x="119" y="226"/>
                </a:cubicBezTo>
                <a:cubicBezTo>
                  <a:pt x="119" y="167"/>
                  <a:pt x="167" y="118"/>
                  <a:pt x="227" y="118"/>
                </a:cubicBezTo>
                <a:close/>
                <a:moveTo>
                  <a:pt x="227" y="118"/>
                </a:moveTo>
                <a:cubicBezTo>
                  <a:pt x="227" y="118"/>
                  <a:pt x="227" y="118"/>
                  <a:pt x="227" y="118"/>
                </a:cubicBezTo>
                <a:moveTo>
                  <a:pt x="505" y="334"/>
                </a:moveTo>
                <a:cubicBezTo>
                  <a:pt x="505" y="502"/>
                  <a:pt x="505" y="502"/>
                  <a:pt x="505" y="502"/>
                </a:cubicBezTo>
                <a:cubicBezTo>
                  <a:pt x="453" y="502"/>
                  <a:pt x="453" y="502"/>
                  <a:pt x="453" y="502"/>
                </a:cubicBezTo>
                <a:cubicBezTo>
                  <a:pt x="453" y="226"/>
                  <a:pt x="453" y="226"/>
                  <a:pt x="453" y="226"/>
                </a:cubicBezTo>
                <a:cubicBezTo>
                  <a:pt x="453" y="101"/>
                  <a:pt x="352" y="0"/>
                  <a:pt x="227" y="0"/>
                </a:cubicBezTo>
                <a:cubicBezTo>
                  <a:pt x="102" y="0"/>
                  <a:pt x="0" y="101"/>
                  <a:pt x="0" y="226"/>
                </a:cubicBezTo>
                <a:cubicBezTo>
                  <a:pt x="0" y="954"/>
                  <a:pt x="0" y="954"/>
                  <a:pt x="0" y="954"/>
                </a:cubicBezTo>
                <a:cubicBezTo>
                  <a:pt x="453" y="954"/>
                  <a:pt x="453" y="954"/>
                  <a:pt x="453" y="954"/>
                </a:cubicBezTo>
                <a:cubicBezTo>
                  <a:pt x="453" y="535"/>
                  <a:pt x="453" y="535"/>
                  <a:pt x="453" y="535"/>
                </a:cubicBezTo>
                <a:cubicBezTo>
                  <a:pt x="505" y="535"/>
                  <a:pt x="505" y="535"/>
                  <a:pt x="505" y="535"/>
                </a:cubicBezTo>
                <a:cubicBezTo>
                  <a:pt x="505" y="705"/>
                  <a:pt x="505" y="705"/>
                  <a:pt x="505" y="705"/>
                </a:cubicBezTo>
                <a:cubicBezTo>
                  <a:pt x="956" y="705"/>
                  <a:pt x="956" y="705"/>
                  <a:pt x="956" y="705"/>
                </a:cubicBezTo>
                <a:cubicBezTo>
                  <a:pt x="956" y="334"/>
                  <a:pt x="956" y="334"/>
                  <a:pt x="956" y="334"/>
                </a:cubicBezTo>
                <a:lnTo>
                  <a:pt x="505" y="334"/>
                </a:lnTo>
                <a:close/>
                <a:moveTo>
                  <a:pt x="227" y="33"/>
                </a:moveTo>
                <a:cubicBezTo>
                  <a:pt x="333" y="33"/>
                  <a:pt x="420" y="120"/>
                  <a:pt x="420" y="226"/>
                </a:cubicBezTo>
                <a:cubicBezTo>
                  <a:pt x="420" y="751"/>
                  <a:pt x="420" y="751"/>
                  <a:pt x="420" y="751"/>
                </a:cubicBezTo>
                <a:cubicBezTo>
                  <a:pt x="34" y="751"/>
                  <a:pt x="34" y="751"/>
                  <a:pt x="34" y="751"/>
                </a:cubicBezTo>
                <a:cubicBezTo>
                  <a:pt x="34" y="226"/>
                  <a:pt x="34" y="226"/>
                  <a:pt x="34" y="226"/>
                </a:cubicBezTo>
                <a:cubicBezTo>
                  <a:pt x="34" y="120"/>
                  <a:pt x="121" y="33"/>
                  <a:pt x="227" y="33"/>
                </a:cubicBezTo>
                <a:close/>
                <a:moveTo>
                  <a:pt x="34" y="920"/>
                </a:moveTo>
                <a:cubicBezTo>
                  <a:pt x="34" y="785"/>
                  <a:pt x="34" y="785"/>
                  <a:pt x="34" y="785"/>
                </a:cubicBezTo>
                <a:cubicBezTo>
                  <a:pt x="420" y="785"/>
                  <a:pt x="420" y="785"/>
                  <a:pt x="420" y="785"/>
                </a:cubicBezTo>
                <a:cubicBezTo>
                  <a:pt x="420" y="920"/>
                  <a:pt x="420" y="920"/>
                  <a:pt x="420" y="920"/>
                </a:cubicBezTo>
                <a:lnTo>
                  <a:pt x="34" y="920"/>
                </a:lnTo>
                <a:close/>
                <a:moveTo>
                  <a:pt x="923" y="671"/>
                </a:moveTo>
                <a:cubicBezTo>
                  <a:pt x="539" y="671"/>
                  <a:pt x="539" y="671"/>
                  <a:pt x="539" y="671"/>
                </a:cubicBezTo>
                <a:cubicBezTo>
                  <a:pt x="539" y="367"/>
                  <a:pt x="539" y="367"/>
                  <a:pt x="539" y="367"/>
                </a:cubicBezTo>
                <a:cubicBezTo>
                  <a:pt x="923" y="367"/>
                  <a:pt x="923" y="367"/>
                  <a:pt x="923" y="367"/>
                </a:cubicBezTo>
                <a:lnTo>
                  <a:pt x="923" y="671"/>
                </a:lnTo>
                <a:close/>
                <a:moveTo>
                  <a:pt x="923" y="671"/>
                </a:moveTo>
                <a:cubicBezTo>
                  <a:pt x="923" y="671"/>
                  <a:pt x="923" y="671"/>
                  <a:pt x="923" y="67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7" name="Freeform 97"/>
          <p:cNvSpPr>
            <a:spLocks noEditPoints="1"/>
          </p:cNvSpPr>
          <p:nvPr/>
        </p:nvSpPr>
        <p:spPr bwMode="auto">
          <a:xfrm>
            <a:off x="9561514" y="8080377"/>
            <a:ext cx="631826" cy="568326"/>
          </a:xfrm>
          <a:custGeom>
            <a:avLst/>
            <a:gdLst>
              <a:gd name="T0" fmla="*/ 58 w 914"/>
              <a:gd name="T1" fmla="*/ 329 h 826"/>
              <a:gd name="T2" fmla="*/ 0 w 914"/>
              <a:gd name="T3" fmla="*/ 767 h 826"/>
              <a:gd name="T4" fmla="*/ 603 w 914"/>
              <a:gd name="T5" fmla="*/ 826 h 826"/>
              <a:gd name="T6" fmla="*/ 662 w 914"/>
              <a:gd name="T7" fmla="*/ 388 h 826"/>
              <a:gd name="T8" fmla="*/ 58 w 914"/>
              <a:gd name="T9" fmla="*/ 363 h 826"/>
              <a:gd name="T10" fmla="*/ 628 w 914"/>
              <a:gd name="T11" fmla="*/ 388 h 826"/>
              <a:gd name="T12" fmla="*/ 33 w 914"/>
              <a:gd name="T13" fmla="*/ 708 h 826"/>
              <a:gd name="T14" fmla="*/ 58 w 914"/>
              <a:gd name="T15" fmla="*/ 363 h 826"/>
              <a:gd name="T16" fmla="*/ 58 w 914"/>
              <a:gd name="T17" fmla="*/ 792 h 826"/>
              <a:gd name="T18" fmla="*/ 33 w 914"/>
              <a:gd name="T19" fmla="*/ 742 h 826"/>
              <a:gd name="T20" fmla="*/ 628 w 914"/>
              <a:gd name="T21" fmla="*/ 767 h 826"/>
              <a:gd name="T22" fmla="*/ 603 w 914"/>
              <a:gd name="T23" fmla="*/ 792 h 826"/>
              <a:gd name="T24" fmla="*/ 852 w 914"/>
              <a:gd name="T25" fmla="*/ 362 h 826"/>
              <a:gd name="T26" fmla="*/ 852 w 914"/>
              <a:gd name="T27" fmla="*/ 683 h 826"/>
              <a:gd name="T28" fmla="*/ 914 w 914"/>
              <a:gd name="T29" fmla="*/ 642 h 826"/>
              <a:gd name="T30" fmla="*/ 852 w 914"/>
              <a:gd name="T31" fmla="*/ 362 h 826"/>
              <a:gd name="T32" fmla="*/ 865 w 914"/>
              <a:gd name="T33" fmla="*/ 652 h 826"/>
              <a:gd name="T34" fmla="*/ 865 w 914"/>
              <a:gd name="T35" fmla="*/ 393 h 826"/>
              <a:gd name="T36" fmla="*/ 880 w 914"/>
              <a:gd name="T37" fmla="*/ 403 h 826"/>
              <a:gd name="T38" fmla="*/ 880 w 914"/>
              <a:gd name="T39" fmla="*/ 642 h 826"/>
              <a:gd name="T40" fmla="*/ 141 w 914"/>
              <a:gd name="T41" fmla="*/ 282 h 826"/>
              <a:gd name="T42" fmla="*/ 141 w 914"/>
              <a:gd name="T43" fmla="*/ 0 h 826"/>
              <a:gd name="T44" fmla="*/ 141 w 914"/>
              <a:gd name="T45" fmla="*/ 282 h 826"/>
              <a:gd name="T46" fmla="*/ 248 w 914"/>
              <a:gd name="T47" fmla="*/ 141 h 826"/>
              <a:gd name="T48" fmla="*/ 33 w 914"/>
              <a:gd name="T49" fmla="*/ 141 h 826"/>
              <a:gd name="T50" fmla="*/ 141 w 914"/>
              <a:gd name="T51" fmla="*/ 33 h 826"/>
              <a:gd name="T52" fmla="*/ 473 w 914"/>
              <a:gd name="T53" fmla="*/ 282 h 826"/>
              <a:gd name="T54" fmla="*/ 473 w 914"/>
              <a:gd name="T55" fmla="*/ 0 h 826"/>
              <a:gd name="T56" fmla="*/ 473 w 914"/>
              <a:gd name="T57" fmla="*/ 282 h 826"/>
              <a:gd name="T58" fmla="*/ 581 w 914"/>
              <a:gd name="T59" fmla="*/ 141 h 826"/>
              <a:gd name="T60" fmla="*/ 366 w 914"/>
              <a:gd name="T61" fmla="*/ 141 h 826"/>
              <a:gd name="T62" fmla="*/ 473 w 914"/>
              <a:gd name="T63" fmla="*/ 33 h 826"/>
              <a:gd name="T64" fmla="*/ 253 w 914"/>
              <a:gd name="T65" fmla="*/ 664 h 826"/>
              <a:gd name="T66" fmla="*/ 419 w 914"/>
              <a:gd name="T67" fmla="*/ 560 h 826"/>
              <a:gd name="T68" fmla="*/ 415 w 914"/>
              <a:gd name="T69" fmla="*/ 488 h 826"/>
              <a:gd name="T70" fmla="*/ 218 w 914"/>
              <a:gd name="T71" fmla="*/ 455 h 826"/>
              <a:gd name="T72" fmla="*/ 253 w 914"/>
              <a:gd name="T73" fmla="*/ 664 h 826"/>
              <a:gd name="T74" fmla="*/ 256 w 914"/>
              <a:gd name="T75" fmla="*/ 445 h 826"/>
              <a:gd name="T76" fmla="*/ 400 w 914"/>
              <a:gd name="T77" fmla="*/ 518 h 826"/>
              <a:gd name="T78" fmla="*/ 400 w 914"/>
              <a:gd name="T79" fmla="*/ 532 h 826"/>
              <a:gd name="T80" fmla="*/ 253 w 914"/>
              <a:gd name="T81" fmla="*/ 631 h 826"/>
              <a:gd name="T82" fmla="*/ 252 w 914"/>
              <a:gd name="T83" fmla="*/ 455 h 826"/>
              <a:gd name="T84" fmla="*/ 252 w 914"/>
              <a:gd name="T85" fmla="*/ 455 h 8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14" h="826">
                <a:moveTo>
                  <a:pt x="603" y="329"/>
                </a:moveTo>
                <a:cubicBezTo>
                  <a:pt x="58" y="329"/>
                  <a:pt x="58" y="329"/>
                  <a:pt x="58" y="329"/>
                </a:cubicBezTo>
                <a:cubicBezTo>
                  <a:pt x="26" y="329"/>
                  <a:pt x="0" y="356"/>
                  <a:pt x="0" y="388"/>
                </a:cubicBezTo>
                <a:cubicBezTo>
                  <a:pt x="0" y="767"/>
                  <a:pt x="0" y="767"/>
                  <a:pt x="0" y="767"/>
                </a:cubicBezTo>
                <a:cubicBezTo>
                  <a:pt x="0" y="799"/>
                  <a:pt x="26" y="826"/>
                  <a:pt x="58" y="826"/>
                </a:cubicBezTo>
                <a:cubicBezTo>
                  <a:pt x="603" y="826"/>
                  <a:pt x="603" y="826"/>
                  <a:pt x="603" y="826"/>
                </a:cubicBezTo>
                <a:cubicBezTo>
                  <a:pt x="635" y="826"/>
                  <a:pt x="662" y="799"/>
                  <a:pt x="662" y="767"/>
                </a:cubicBezTo>
                <a:cubicBezTo>
                  <a:pt x="662" y="388"/>
                  <a:pt x="662" y="388"/>
                  <a:pt x="662" y="388"/>
                </a:cubicBezTo>
                <a:cubicBezTo>
                  <a:pt x="662" y="356"/>
                  <a:pt x="635" y="329"/>
                  <a:pt x="603" y="329"/>
                </a:cubicBezTo>
                <a:close/>
                <a:moveTo>
                  <a:pt x="58" y="363"/>
                </a:moveTo>
                <a:cubicBezTo>
                  <a:pt x="603" y="363"/>
                  <a:pt x="603" y="363"/>
                  <a:pt x="603" y="363"/>
                </a:cubicBezTo>
                <a:cubicBezTo>
                  <a:pt x="617" y="363"/>
                  <a:pt x="628" y="374"/>
                  <a:pt x="628" y="388"/>
                </a:cubicBezTo>
                <a:cubicBezTo>
                  <a:pt x="628" y="708"/>
                  <a:pt x="628" y="708"/>
                  <a:pt x="628" y="708"/>
                </a:cubicBezTo>
                <a:cubicBezTo>
                  <a:pt x="33" y="708"/>
                  <a:pt x="33" y="708"/>
                  <a:pt x="33" y="708"/>
                </a:cubicBezTo>
                <a:cubicBezTo>
                  <a:pt x="33" y="388"/>
                  <a:pt x="33" y="388"/>
                  <a:pt x="33" y="388"/>
                </a:cubicBezTo>
                <a:cubicBezTo>
                  <a:pt x="33" y="374"/>
                  <a:pt x="44" y="363"/>
                  <a:pt x="58" y="363"/>
                </a:cubicBezTo>
                <a:close/>
                <a:moveTo>
                  <a:pt x="603" y="792"/>
                </a:moveTo>
                <a:cubicBezTo>
                  <a:pt x="58" y="792"/>
                  <a:pt x="58" y="792"/>
                  <a:pt x="58" y="792"/>
                </a:cubicBezTo>
                <a:cubicBezTo>
                  <a:pt x="44" y="792"/>
                  <a:pt x="33" y="781"/>
                  <a:pt x="33" y="767"/>
                </a:cubicBezTo>
                <a:cubicBezTo>
                  <a:pt x="33" y="742"/>
                  <a:pt x="33" y="742"/>
                  <a:pt x="33" y="742"/>
                </a:cubicBezTo>
                <a:cubicBezTo>
                  <a:pt x="628" y="742"/>
                  <a:pt x="628" y="742"/>
                  <a:pt x="628" y="742"/>
                </a:cubicBezTo>
                <a:cubicBezTo>
                  <a:pt x="628" y="767"/>
                  <a:pt x="628" y="767"/>
                  <a:pt x="628" y="767"/>
                </a:cubicBezTo>
                <a:cubicBezTo>
                  <a:pt x="628" y="781"/>
                  <a:pt x="617" y="792"/>
                  <a:pt x="603" y="792"/>
                </a:cubicBezTo>
                <a:close/>
                <a:moveTo>
                  <a:pt x="603" y="792"/>
                </a:moveTo>
                <a:cubicBezTo>
                  <a:pt x="603" y="792"/>
                  <a:pt x="603" y="792"/>
                  <a:pt x="603" y="792"/>
                </a:cubicBezTo>
                <a:moveTo>
                  <a:pt x="852" y="362"/>
                </a:moveTo>
                <a:cubicBezTo>
                  <a:pt x="846" y="365"/>
                  <a:pt x="713" y="423"/>
                  <a:pt x="713" y="522"/>
                </a:cubicBezTo>
                <a:cubicBezTo>
                  <a:pt x="713" y="622"/>
                  <a:pt x="846" y="680"/>
                  <a:pt x="852" y="683"/>
                </a:cubicBezTo>
                <a:cubicBezTo>
                  <a:pt x="859" y="686"/>
                  <a:pt x="866" y="687"/>
                  <a:pt x="873" y="687"/>
                </a:cubicBezTo>
                <a:cubicBezTo>
                  <a:pt x="896" y="687"/>
                  <a:pt x="914" y="668"/>
                  <a:pt x="914" y="642"/>
                </a:cubicBezTo>
                <a:cubicBezTo>
                  <a:pt x="914" y="403"/>
                  <a:pt x="914" y="403"/>
                  <a:pt x="914" y="403"/>
                </a:cubicBezTo>
                <a:cubicBezTo>
                  <a:pt x="914" y="369"/>
                  <a:pt x="883" y="349"/>
                  <a:pt x="852" y="362"/>
                </a:cubicBezTo>
                <a:close/>
                <a:moveTo>
                  <a:pt x="880" y="642"/>
                </a:moveTo>
                <a:cubicBezTo>
                  <a:pt x="880" y="653"/>
                  <a:pt x="874" y="656"/>
                  <a:pt x="865" y="652"/>
                </a:cubicBezTo>
                <a:cubicBezTo>
                  <a:pt x="864" y="652"/>
                  <a:pt x="746" y="600"/>
                  <a:pt x="746" y="522"/>
                </a:cubicBezTo>
                <a:cubicBezTo>
                  <a:pt x="746" y="445"/>
                  <a:pt x="864" y="393"/>
                  <a:pt x="865" y="393"/>
                </a:cubicBezTo>
                <a:cubicBezTo>
                  <a:pt x="868" y="392"/>
                  <a:pt x="870" y="391"/>
                  <a:pt x="873" y="391"/>
                </a:cubicBezTo>
                <a:cubicBezTo>
                  <a:pt x="878" y="391"/>
                  <a:pt x="880" y="395"/>
                  <a:pt x="880" y="403"/>
                </a:cubicBezTo>
                <a:lnTo>
                  <a:pt x="880" y="642"/>
                </a:lnTo>
                <a:close/>
                <a:moveTo>
                  <a:pt x="880" y="642"/>
                </a:moveTo>
                <a:cubicBezTo>
                  <a:pt x="880" y="642"/>
                  <a:pt x="880" y="642"/>
                  <a:pt x="880" y="642"/>
                </a:cubicBezTo>
                <a:moveTo>
                  <a:pt x="141" y="282"/>
                </a:moveTo>
                <a:cubicBezTo>
                  <a:pt x="219" y="282"/>
                  <a:pt x="282" y="219"/>
                  <a:pt x="282" y="141"/>
                </a:cubicBezTo>
                <a:cubicBezTo>
                  <a:pt x="282" y="63"/>
                  <a:pt x="219" y="0"/>
                  <a:pt x="141" y="0"/>
                </a:cubicBezTo>
                <a:cubicBezTo>
                  <a:pt x="63" y="0"/>
                  <a:pt x="0" y="63"/>
                  <a:pt x="0" y="141"/>
                </a:cubicBezTo>
                <a:cubicBezTo>
                  <a:pt x="0" y="219"/>
                  <a:pt x="63" y="282"/>
                  <a:pt x="141" y="282"/>
                </a:cubicBezTo>
                <a:close/>
                <a:moveTo>
                  <a:pt x="141" y="33"/>
                </a:moveTo>
                <a:cubicBezTo>
                  <a:pt x="200" y="33"/>
                  <a:pt x="248" y="82"/>
                  <a:pt x="248" y="141"/>
                </a:cubicBezTo>
                <a:cubicBezTo>
                  <a:pt x="248" y="200"/>
                  <a:pt x="200" y="249"/>
                  <a:pt x="141" y="249"/>
                </a:cubicBezTo>
                <a:cubicBezTo>
                  <a:pt x="82" y="249"/>
                  <a:pt x="33" y="200"/>
                  <a:pt x="33" y="141"/>
                </a:cubicBezTo>
                <a:cubicBezTo>
                  <a:pt x="33" y="82"/>
                  <a:pt x="82" y="33"/>
                  <a:pt x="141" y="33"/>
                </a:cubicBezTo>
                <a:close/>
                <a:moveTo>
                  <a:pt x="141" y="33"/>
                </a:moveTo>
                <a:cubicBezTo>
                  <a:pt x="141" y="33"/>
                  <a:pt x="141" y="33"/>
                  <a:pt x="141" y="33"/>
                </a:cubicBezTo>
                <a:moveTo>
                  <a:pt x="473" y="282"/>
                </a:moveTo>
                <a:cubicBezTo>
                  <a:pt x="551" y="282"/>
                  <a:pt x="615" y="219"/>
                  <a:pt x="615" y="141"/>
                </a:cubicBezTo>
                <a:cubicBezTo>
                  <a:pt x="615" y="63"/>
                  <a:pt x="551" y="0"/>
                  <a:pt x="473" y="0"/>
                </a:cubicBezTo>
                <a:cubicBezTo>
                  <a:pt x="396" y="0"/>
                  <a:pt x="332" y="63"/>
                  <a:pt x="332" y="141"/>
                </a:cubicBezTo>
                <a:cubicBezTo>
                  <a:pt x="332" y="219"/>
                  <a:pt x="396" y="282"/>
                  <a:pt x="473" y="282"/>
                </a:cubicBezTo>
                <a:close/>
                <a:moveTo>
                  <a:pt x="473" y="33"/>
                </a:moveTo>
                <a:cubicBezTo>
                  <a:pt x="533" y="33"/>
                  <a:pt x="581" y="82"/>
                  <a:pt x="581" y="141"/>
                </a:cubicBezTo>
                <a:cubicBezTo>
                  <a:pt x="581" y="200"/>
                  <a:pt x="533" y="249"/>
                  <a:pt x="473" y="249"/>
                </a:cubicBezTo>
                <a:cubicBezTo>
                  <a:pt x="414" y="249"/>
                  <a:pt x="366" y="200"/>
                  <a:pt x="366" y="141"/>
                </a:cubicBezTo>
                <a:cubicBezTo>
                  <a:pt x="366" y="82"/>
                  <a:pt x="414" y="33"/>
                  <a:pt x="473" y="33"/>
                </a:cubicBezTo>
                <a:close/>
                <a:moveTo>
                  <a:pt x="473" y="33"/>
                </a:moveTo>
                <a:cubicBezTo>
                  <a:pt x="473" y="33"/>
                  <a:pt x="473" y="33"/>
                  <a:pt x="473" y="33"/>
                </a:cubicBezTo>
                <a:moveTo>
                  <a:pt x="253" y="664"/>
                </a:moveTo>
                <a:cubicBezTo>
                  <a:pt x="261" y="664"/>
                  <a:pt x="270" y="661"/>
                  <a:pt x="279" y="655"/>
                </a:cubicBezTo>
                <a:cubicBezTo>
                  <a:pt x="419" y="560"/>
                  <a:pt x="419" y="560"/>
                  <a:pt x="419" y="560"/>
                </a:cubicBezTo>
                <a:cubicBezTo>
                  <a:pt x="433" y="550"/>
                  <a:pt x="441" y="537"/>
                  <a:pt x="440" y="523"/>
                </a:cubicBezTo>
                <a:cubicBezTo>
                  <a:pt x="439" y="509"/>
                  <a:pt x="430" y="496"/>
                  <a:pt x="415" y="488"/>
                </a:cubicBezTo>
                <a:cubicBezTo>
                  <a:pt x="280" y="417"/>
                  <a:pt x="280" y="417"/>
                  <a:pt x="280" y="417"/>
                </a:cubicBezTo>
                <a:cubicBezTo>
                  <a:pt x="249" y="401"/>
                  <a:pt x="218" y="420"/>
                  <a:pt x="218" y="455"/>
                </a:cubicBezTo>
                <a:cubicBezTo>
                  <a:pt x="218" y="623"/>
                  <a:pt x="218" y="623"/>
                  <a:pt x="218" y="623"/>
                </a:cubicBezTo>
                <a:cubicBezTo>
                  <a:pt x="218" y="652"/>
                  <a:pt x="235" y="664"/>
                  <a:pt x="253" y="664"/>
                </a:cubicBezTo>
                <a:close/>
                <a:moveTo>
                  <a:pt x="252" y="455"/>
                </a:moveTo>
                <a:cubicBezTo>
                  <a:pt x="252" y="450"/>
                  <a:pt x="252" y="445"/>
                  <a:pt x="256" y="445"/>
                </a:cubicBezTo>
                <a:cubicBezTo>
                  <a:pt x="258" y="445"/>
                  <a:pt x="260" y="445"/>
                  <a:pt x="264" y="447"/>
                </a:cubicBezTo>
                <a:cubicBezTo>
                  <a:pt x="400" y="518"/>
                  <a:pt x="400" y="518"/>
                  <a:pt x="400" y="518"/>
                </a:cubicBezTo>
                <a:cubicBezTo>
                  <a:pt x="405" y="521"/>
                  <a:pt x="406" y="524"/>
                  <a:pt x="407" y="525"/>
                </a:cubicBezTo>
                <a:cubicBezTo>
                  <a:pt x="407" y="526"/>
                  <a:pt x="405" y="529"/>
                  <a:pt x="400" y="532"/>
                </a:cubicBezTo>
                <a:cubicBezTo>
                  <a:pt x="260" y="628"/>
                  <a:pt x="260" y="628"/>
                  <a:pt x="260" y="628"/>
                </a:cubicBezTo>
                <a:cubicBezTo>
                  <a:pt x="257" y="630"/>
                  <a:pt x="254" y="631"/>
                  <a:pt x="253" y="631"/>
                </a:cubicBezTo>
                <a:cubicBezTo>
                  <a:pt x="253" y="630"/>
                  <a:pt x="252" y="627"/>
                  <a:pt x="252" y="623"/>
                </a:cubicBezTo>
                <a:cubicBezTo>
                  <a:pt x="252" y="455"/>
                  <a:pt x="252" y="455"/>
                  <a:pt x="252" y="455"/>
                </a:cubicBezTo>
                <a:close/>
                <a:moveTo>
                  <a:pt x="252" y="455"/>
                </a:moveTo>
                <a:cubicBezTo>
                  <a:pt x="252" y="455"/>
                  <a:pt x="252" y="455"/>
                  <a:pt x="252" y="45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8" name="Freeform 98"/>
          <p:cNvSpPr>
            <a:spLocks noEditPoints="1"/>
          </p:cNvSpPr>
          <p:nvPr/>
        </p:nvSpPr>
        <p:spPr bwMode="auto">
          <a:xfrm>
            <a:off x="11149014" y="6604003"/>
            <a:ext cx="542926" cy="657226"/>
          </a:xfrm>
          <a:custGeom>
            <a:avLst/>
            <a:gdLst>
              <a:gd name="T0" fmla="*/ 685 w 787"/>
              <a:gd name="T1" fmla="*/ 190 h 955"/>
              <a:gd name="T2" fmla="*/ 100 w 787"/>
              <a:gd name="T3" fmla="*/ 190 h 955"/>
              <a:gd name="T4" fmla="*/ 41 w 787"/>
              <a:gd name="T5" fmla="*/ 252 h 955"/>
              <a:gd name="T6" fmla="*/ 220 w 787"/>
              <a:gd name="T7" fmla="*/ 955 h 955"/>
              <a:gd name="T8" fmla="*/ 566 w 787"/>
              <a:gd name="T9" fmla="*/ 955 h 955"/>
              <a:gd name="T10" fmla="*/ 744 w 787"/>
              <a:gd name="T11" fmla="*/ 249 h 955"/>
              <a:gd name="T12" fmla="*/ 685 w 787"/>
              <a:gd name="T13" fmla="*/ 190 h 955"/>
              <a:gd name="T14" fmla="*/ 558 w 787"/>
              <a:gd name="T15" fmla="*/ 922 h 955"/>
              <a:gd name="T16" fmla="*/ 229 w 787"/>
              <a:gd name="T17" fmla="*/ 922 h 955"/>
              <a:gd name="T18" fmla="*/ 75 w 787"/>
              <a:gd name="T19" fmla="*/ 249 h 955"/>
              <a:gd name="T20" fmla="*/ 100 w 787"/>
              <a:gd name="T21" fmla="*/ 224 h 955"/>
              <a:gd name="T22" fmla="*/ 685 w 787"/>
              <a:gd name="T23" fmla="*/ 224 h 955"/>
              <a:gd name="T24" fmla="*/ 711 w 787"/>
              <a:gd name="T25" fmla="*/ 246 h 955"/>
              <a:gd name="T26" fmla="*/ 558 w 787"/>
              <a:gd name="T27" fmla="*/ 922 h 955"/>
              <a:gd name="T28" fmla="*/ 558 w 787"/>
              <a:gd name="T29" fmla="*/ 922 h 955"/>
              <a:gd name="T30" fmla="*/ 558 w 787"/>
              <a:gd name="T31" fmla="*/ 922 h 955"/>
              <a:gd name="T32" fmla="*/ 770 w 787"/>
              <a:gd name="T33" fmla="*/ 105 h 955"/>
              <a:gd name="T34" fmla="*/ 480 w 787"/>
              <a:gd name="T35" fmla="*/ 105 h 955"/>
              <a:gd name="T36" fmla="*/ 482 w 787"/>
              <a:gd name="T37" fmla="*/ 89 h 955"/>
              <a:gd name="T38" fmla="*/ 393 w 787"/>
              <a:gd name="T39" fmla="*/ 0 h 955"/>
              <a:gd name="T40" fmla="*/ 304 w 787"/>
              <a:gd name="T41" fmla="*/ 89 h 955"/>
              <a:gd name="T42" fmla="*/ 306 w 787"/>
              <a:gd name="T43" fmla="*/ 105 h 955"/>
              <a:gd name="T44" fmla="*/ 17 w 787"/>
              <a:gd name="T45" fmla="*/ 105 h 955"/>
              <a:gd name="T46" fmla="*/ 0 w 787"/>
              <a:gd name="T47" fmla="*/ 122 h 955"/>
              <a:gd name="T48" fmla="*/ 17 w 787"/>
              <a:gd name="T49" fmla="*/ 138 h 955"/>
              <a:gd name="T50" fmla="*/ 770 w 787"/>
              <a:gd name="T51" fmla="*/ 138 h 955"/>
              <a:gd name="T52" fmla="*/ 787 w 787"/>
              <a:gd name="T53" fmla="*/ 122 h 955"/>
              <a:gd name="T54" fmla="*/ 770 w 787"/>
              <a:gd name="T55" fmla="*/ 105 h 955"/>
              <a:gd name="T56" fmla="*/ 338 w 787"/>
              <a:gd name="T57" fmla="*/ 89 h 955"/>
              <a:gd name="T58" fmla="*/ 393 w 787"/>
              <a:gd name="T59" fmla="*/ 34 h 955"/>
              <a:gd name="T60" fmla="*/ 449 w 787"/>
              <a:gd name="T61" fmla="*/ 89 h 955"/>
              <a:gd name="T62" fmla="*/ 446 w 787"/>
              <a:gd name="T63" fmla="*/ 105 h 955"/>
              <a:gd name="T64" fmla="*/ 340 w 787"/>
              <a:gd name="T65" fmla="*/ 105 h 955"/>
              <a:gd name="T66" fmla="*/ 338 w 787"/>
              <a:gd name="T67" fmla="*/ 89 h 955"/>
              <a:gd name="T68" fmla="*/ 338 w 787"/>
              <a:gd name="T69" fmla="*/ 89 h 955"/>
              <a:gd name="T70" fmla="*/ 338 w 787"/>
              <a:gd name="T71" fmla="*/ 89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87" h="955">
                <a:moveTo>
                  <a:pt x="685" y="190"/>
                </a:moveTo>
                <a:cubicBezTo>
                  <a:pt x="100" y="190"/>
                  <a:pt x="100" y="190"/>
                  <a:pt x="100" y="190"/>
                </a:cubicBezTo>
                <a:cubicBezTo>
                  <a:pt x="67" y="190"/>
                  <a:pt x="41" y="217"/>
                  <a:pt x="41" y="252"/>
                </a:cubicBezTo>
                <a:cubicBezTo>
                  <a:pt x="183" y="955"/>
                  <a:pt x="204" y="955"/>
                  <a:pt x="220" y="955"/>
                </a:cubicBezTo>
                <a:cubicBezTo>
                  <a:pt x="566" y="955"/>
                  <a:pt x="566" y="955"/>
                  <a:pt x="566" y="955"/>
                </a:cubicBezTo>
                <a:cubicBezTo>
                  <a:pt x="582" y="955"/>
                  <a:pt x="603" y="955"/>
                  <a:pt x="744" y="249"/>
                </a:cubicBezTo>
                <a:cubicBezTo>
                  <a:pt x="744" y="217"/>
                  <a:pt x="718" y="190"/>
                  <a:pt x="685" y="190"/>
                </a:cubicBezTo>
                <a:close/>
                <a:moveTo>
                  <a:pt x="558" y="922"/>
                </a:moveTo>
                <a:cubicBezTo>
                  <a:pt x="229" y="922"/>
                  <a:pt x="229" y="922"/>
                  <a:pt x="229" y="922"/>
                </a:cubicBezTo>
                <a:cubicBezTo>
                  <a:pt x="205" y="866"/>
                  <a:pt x="122" y="484"/>
                  <a:pt x="75" y="249"/>
                </a:cubicBezTo>
                <a:cubicBezTo>
                  <a:pt x="75" y="235"/>
                  <a:pt x="86" y="224"/>
                  <a:pt x="100" y="224"/>
                </a:cubicBezTo>
                <a:cubicBezTo>
                  <a:pt x="685" y="224"/>
                  <a:pt x="685" y="224"/>
                  <a:pt x="685" y="224"/>
                </a:cubicBezTo>
                <a:cubicBezTo>
                  <a:pt x="699" y="224"/>
                  <a:pt x="710" y="235"/>
                  <a:pt x="711" y="246"/>
                </a:cubicBezTo>
                <a:cubicBezTo>
                  <a:pt x="663" y="484"/>
                  <a:pt x="582" y="866"/>
                  <a:pt x="558" y="922"/>
                </a:cubicBezTo>
                <a:close/>
                <a:moveTo>
                  <a:pt x="558" y="922"/>
                </a:moveTo>
                <a:cubicBezTo>
                  <a:pt x="558" y="922"/>
                  <a:pt x="558" y="922"/>
                  <a:pt x="558" y="922"/>
                </a:cubicBezTo>
                <a:moveTo>
                  <a:pt x="770" y="105"/>
                </a:moveTo>
                <a:cubicBezTo>
                  <a:pt x="480" y="105"/>
                  <a:pt x="480" y="105"/>
                  <a:pt x="480" y="105"/>
                </a:cubicBezTo>
                <a:cubicBezTo>
                  <a:pt x="481" y="100"/>
                  <a:pt x="482" y="94"/>
                  <a:pt x="482" y="89"/>
                </a:cubicBezTo>
                <a:cubicBezTo>
                  <a:pt x="482" y="40"/>
                  <a:pt x="442" y="0"/>
                  <a:pt x="393" y="0"/>
                </a:cubicBezTo>
                <a:cubicBezTo>
                  <a:pt x="344" y="0"/>
                  <a:pt x="304" y="40"/>
                  <a:pt x="304" y="89"/>
                </a:cubicBezTo>
                <a:cubicBezTo>
                  <a:pt x="304" y="94"/>
                  <a:pt x="305" y="100"/>
                  <a:pt x="306" y="105"/>
                </a:cubicBezTo>
                <a:cubicBezTo>
                  <a:pt x="17" y="105"/>
                  <a:pt x="17" y="105"/>
                  <a:pt x="17" y="105"/>
                </a:cubicBezTo>
                <a:cubicBezTo>
                  <a:pt x="7" y="105"/>
                  <a:pt x="0" y="112"/>
                  <a:pt x="0" y="122"/>
                </a:cubicBezTo>
                <a:cubicBezTo>
                  <a:pt x="0" y="131"/>
                  <a:pt x="7" y="138"/>
                  <a:pt x="17" y="138"/>
                </a:cubicBezTo>
                <a:cubicBezTo>
                  <a:pt x="770" y="138"/>
                  <a:pt x="770" y="138"/>
                  <a:pt x="770" y="138"/>
                </a:cubicBezTo>
                <a:cubicBezTo>
                  <a:pt x="779" y="138"/>
                  <a:pt x="787" y="131"/>
                  <a:pt x="787" y="122"/>
                </a:cubicBezTo>
                <a:cubicBezTo>
                  <a:pt x="787" y="112"/>
                  <a:pt x="779" y="105"/>
                  <a:pt x="770" y="105"/>
                </a:cubicBezTo>
                <a:close/>
                <a:moveTo>
                  <a:pt x="338" y="89"/>
                </a:moveTo>
                <a:cubicBezTo>
                  <a:pt x="338" y="58"/>
                  <a:pt x="362" y="34"/>
                  <a:pt x="393" y="34"/>
                </a:cubicBezTo>
                <a:cubicBezTo>
                  <a:pt x="424" y="34"/>
                  <a:pt x="449" y="58"/>
                  <a:pt x="449" y="89"/>
                </a:cubicBezTo>
                <a:cubicBezTo>
                  <a:pt x="449" y="94"/>
                  <a:pt x="448" y="100"/>
                  <a:pt x="446" y="105"/>
                </a:cubicBezTo>
                <a:cubicBezTo>
                  <a:pt x="340" y="105"/>
                  <a:pt x="340" y="105"/>
                  <a:pt x="340" y="105"/>
                </a:cubicBezTo>
                <a:cubicBezTo>
                  <a:pt x="339" y="100"/>
                  <a:pt x="338" y="94"/>
                  <a:pt x="338" y="89"/>
                </a:cubicBezTo>
                <a:close/>
                <a:moveTo>
                  <a:pt x="338" y="89"/>
                </a:moveTo>
                <a:cubicBezTo>
                  <a:pt x="338" y="89"/>
                  <a:pt x="338" y="89"/>
                  <a:pt x="338" y="8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9" name="Freeform 99"/>
          <p:cNvSpPr>
            <a:spLocks noEditPoints="1"/>
          </p:cNvSpPr>
          <p:nvPr/>
        </p:nvSpPr>
        <p:spPr bwMode="auto">
          <a:xfrm>
            <a:off x="6551614" y="11137902"/>
            <a:ext cx="479426" cy="663576"/>
          </a:xfrm>
          <a:custGeom>
            <a:avLst/>
            <a:gdLst>
              <a:gd name="T0" fmla="*/ 692 w 694"/>
              <a:gd name="T1" fmla="*/ 317 h 958"/>
              <a:gd name="T2" fmla="*/ 624 w 694"/>
              <a:gd name="T3" fmla="*/ 233 h 958"/>
              <a:gd name="T4" fmla="*/ 394 w 694"/>
              <a:gd name="T5" fmla="*/ 5 h 958"/>
              <a:gd name="T6" fmla="*/ 131 w 694"/>
              <a:gd name="T7" fmla="*/ 0 h 958"/>
              <a:gd name="T8" fmla="*/ 14 w 694"/>
              <a:gd name="T9" fmla="*/ 14 h 958"/>
              <a:gd name="T10" fmla="*/ 0 w 694"/>
              <a:gd name="T11" fmla="*/ 130 h 958"/>
              <a:gd name="T12" fmla="*/ 1 w 694"/>
              <a:gd name="T13" fmla="*/ 919 h 958"/>
              <a:gd name="T14" fmla="*/ 33 w 694"/>
              <a:gd name="T15" fmla="*/ 956 h 958"/>
              <a:gd name="T16" fmla="*/ 563 w 694"/>
              <a:gd name="T17" fmla="*/ 958 h 958"/>
              <a:gd name="T18" fmla="*/ 680 w 694"/>
              <a:gd name="T19" fmla="*/ 943 h 958"/>
              <a:gd name="T20" fmla="*/ 694 w 694"/>
              <a:gd name="T21" fmla="*/ 827 h 958"/>
              <a:gd name="T22" fmla="*/ 693 w 694"/>
              <a:gd name="T23" fmla="*/ 330 h 958"/>
              <a:gd name="T24" fmla="*/ 386 w 694"/>
              <a:gd name="T25" fmla="*/ 43 h 958"/>
              <a:gd name="T26" fmla="*/ 601 w 694"/>
              <a:gd name="T27" fmla="*/ 256 h 958"/>
              <a:gd name="T28" fmla="*/ 453 w 694"/>
              <a:gd name="T29" fmla="*/ 308 h 958"/>
              <a:gd name="T30" fmla="*/ 386 w 694"/>
              <a:gd name="T31" fmla="*/ 43 h 958"/>
              <a:gd name="T32" fmla="*/ 660 w 694"/>
              <a:gd name="T33" fmla="*/ 914 h 958"/>
              <a:gd name="T34" fmla="*/ 651 w 694"/>
              <a:gd name="T35" fmla="*/ 924 h 958"/>
              <a:gd name="T36" fmla="*/ 131 w 694"/>
              <a:gd name="T37" fmla="*/ 924 h 958"/>
              <a:gd name="T38" fmla="*/ 43 w 694"/>
              <a:gd name="T39" fmla="*/ 924 h 958"/>
              <a:gd name="T40" fmla="*/ 34 w 694"/>
              <a:gd name="T41" fmla="*/ 915 h 958"/>
              <a:gd name="T42" fmla="*/ 34 w 694"/>
              <a:gd name="T43" fmla="*/ 130 h 958"/>
              <a:gd name="T44" fmla="*/ 38 w 694"/>
              <a:gd name="T45" fmla="*/ 38 h 958"/>
              <a:gd name="T46" fmla="*/ 131 w 694"/>
              <a:gd name="T47" fmla="*/ 33 h 958"/>
              <a:gd name="T48" fmla="*/ 352 w 694"/>
              <a:gd name="T49" fmla="*/ 34 h 958"/>
              <a:gd name="T50" fmla="*/ 453 w 694"/>
              <a:gd name="T51" fmla="*/ 341 h 958"/>
              <a:gd name="T52" fmla="*/ 660 w 694"/>
              <a:gd name="T53" fmla="*/ 401 h 958"/>
              <a:gd name="T54" fmla="*/ 660 w 694"/>
              <a:gd name="T55" fmla="*/ 827 h 958"/>
              <a:gd name="T56" fmla="*/ 515 w 694"/>
              <a:gd name="T57" fmla="*/ 631 h 958"/>
              <a:gd name="T58" fmla="*/ 162 w 694"/>
              <a:gd name="T59" fmla="*/ 647 h 958"/>
              <a:gd name="T60" fmla="*/ 515 w 694"/>
              <a:gd name="T61" fmla="*/ 664 h 958"/>
              <a:gd name="T62" fmla="*/ 515 w 694"/>
              <a:gd name="T63" fmla="*/ 631 h 958"/>
              <a:gd name="T64" fmla="*/ 515 w 694"/>
              <a:gd name="T65" fmla="*/ 631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94" h="958">
                <a:moveTo>
                  <a:pt x="694" y="324"/>
                </a:moveTo>
                <a:cubicBezTo>
                  <a:pt x="694" y="322"/>
                  <a:pt x="693" y="319"/>
                  <a:pt x="692" y="317"/>
                </a:cubicBezTo>
                <a:cubicBezTo>
                  <a:pt x="691" y="304"/>
                  <a:pt x="690" y="302"/>
                  <a:pt x="689" y="300"/>
                </a:cubicBezTo>
                <a:cubicBezTo>
                  <a:pt x="686" y="295"/>
                  <a:pt x="652" y="260"/>
                  <a:pt x="624" y="233"/>
                </a:cubicBezTo>
                <a:cubicBezTo>
                  <a:pt x="461" y="69"/>
                  <a:pt x="461" y="69"/>
                  <a:pt x="461" y="69"/>
                </a:cubicBezTo>
                <a:cubicBezTo>
                  <a:pt x="400" y="8"/>
                  <a:pt x="396" y="6"/>
                  <a:pt x="394" y="5"/>
                </a:cubicBezTo>
                <a:cubicBezTo>
                  <a:pt x="390" y="3"/>
                  <a:pt x="386" y="0"/>
                  <a:pt x="293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05" y="0"/>
                  <a:pt x="45" y="0"/>
                  <a:pt x="39" y="1"/>
                </a:cubicBezTo>
                <a:cubicBezTo>
                  <a:pt x="31" y="2"/>
                  <a:pt x="19" y="9"/>
                  <a:pt x="14" y="14"/>
                </a:cubicBezTo>
                <a:cubicBezTo>
                  <a:pt x="10" y="18"/>
                  <a:pt x="4" y="26"/>
                  <a:pt x="2" y="33"/>
                </a:cubicBezTo>
                <a:cubicBezTo>
                  <a:pt x="1" y="38"/>
                  <a:pt x="0" y="70"/>
                  <a:pt x="0" y="130"/>
                </a:cubicBezTo>
                <a:cubicBezTo>
                  <a:pt x="0" y="827"/>
                  <a:pt x="0" y="827"/>
                  <a:pt x="0" y="827"/>
                </a:cubicBezTo>
                <a:cubicBezTo>
                  <a:pt x="0" y="841"/>
                  <a:pt x="0" y="913"/>
                  <a:pt x="1" y="919"/>
                </a:cubicBezTo>
                <a:cubicBezTo>
                  <a:pt x="2" y="926"/>
                  <a:pt x="10" y="939"/>
                  <a:pt x="14" y="943"/>
                </a:cubicBezTo>
                <a:cubicBezTo>
                  <a:pt x="19" y="948"/>
                  <a:pt x="26" y="954"/>
                  <a:pt x="33" y="956"/>
                </a:cubicBezTo>
                <a:cubicBezTo>
                  <a:pt x="39" y="957"/>
                  <a:pt x="90" y="958"/>
                  <a:pt x="131" y="958"/>
                </a:cubicBezTo>
                <a:cubicBezTo>
                  <a:pt x="563" y="958"/>
                  <a:pt x="563" y="958"/>
                  <a:pt x="563" y="958"/>
                </a:cubicBezTo>
                <a:cubicBezTo>
                  <a:pt x="567" y="958"/>
                  <a:pt x="648" y="958"/>
                  <a:pt x="654" y="957"/>
                </a:cubicBezTo>
                <a:cubicBezTo>
                  <a:pt x="663" y="956"/>
                  <a:pt x="675" y="948"/>
                  <a:pt x="680" y="943"/>
                </a:cubicBezTo>
                <a:cubicBezTo>
                  <a:pt x="684" y="939"/>
                  <a:pt x="690" y="932"/>
                  <a:pt x="692" y="925"/>
                </a:cubicBezTo>
                <a:cubicBezTo>
                  <a:pt x="692" y="923"/>
                  <a:pt x="694" y="918"/>
                  <a:pt x="694" y="827"/>
                </a:cubicBezTo>
                <a:cubicBezTo>
                  <a:pt x="694" y="401"/>
                  <a:pt x="694" y="401"/>
                  <a:pt x="694" y="401"/>
                </a:cubicBezTo>
                <a:cubicBezTo>
                  <a:pt x="694" y="367"/>
                  <a:pt x="693" y="344"/>
                  <a:pt x="693" y="330"/>
                </a:cubicBezTo>
                <a:cubicBezTo>
                  <a:pt x="693" y="328"/>
                  <a:pt x="694" y="326"/>
                  <a:pt x="694" y="324"/>
                </a:cubicBezTo>
                <a:close/>
                <a:moveTo>
                  <a:pt x="386" y="43"/>
                </a:moveTo>
                <a:cubicBezTo>
                  <a:pt x="397" y="53"/>
                  <a:pt x="414" y="70"/>
                  <a:pt x="437" y="93"/>
                </a:cubicBezTo>
                <a:cubicBezTo>
                  <a:pt x="601" y="256"/>
                  <a:pt x="601" y="256"/>
                  <a:pt x="601" y="256"/>
                </a:cubicBezTo>
                <a:cubicBezTo>
                  <a:pt x="623" y="279"/>
                  <a:pt x="641" y="297"/>
                  <a:pt x="651" y="308"/>
                </a:cubicBezTo>
                <a:cubicBezTo>
                  <a:pt x="453" y="308"/>
                  <a:pt x="453" y="308"/>
                  <a:pt x="453" y="308"/>
                </a:cubicBezTo>
                <a:cubicBezTo>
                  <a:pt x="416" y="308"/>
                  <a:pt x="386" y="278"/>
                  <a:pt x="386" y="241"/>
                </a:cubicBezTo>
                <a:lnTo>
                  <a:pt x="386" y="43"/>
                </a:lnTo>
                <a:close/>
                <a:moveTo>
                  <a:pt x="660" y="827"/>
                </a:moveTo>
                <a:cubicBezTo>
                  <a:pt x="660" y="874"/>
                  <a:pt x="660" y="912"/>
                  <a:pt x="660" y="914"/>
                </a:cubicBezTo>
                <a:cubicBezTo>
                  <a:pt x="659" y="915"/>
                  <a:pt x="658" y="918"/>
                  <a:pt x="656" y="920"/>
                </a:cubicBezTo>
                <a:cubicBezTo>
                  <a:pt x="655" y="921"/>
                  <a:pt x="650" y="923"/>
                  <a:pt x="651" y="924"/>
                </a:cubicBezTo>
                <a:cubicBezTo>
                  <a:pt x="647" y="924"/>
                  <a:pt x="614" y="924"/>
                  <a:pt x="563" y="924"/>
                </a:cubicBezTo>
                <a:cubicBezTo>
                  <a:pt x="131" y="924"/>
                  <a:pt x="131" y="924"/>
                  <a:pt x="131" y="924"/>
                </a:cubicBezTo>
                <a:cubicBezTo>
                  <a:pt x="89" y="924"/>
                  <a:pt x="56" y="924"/>
                  <a:pt x="46" y="924"/>
                </a:cubicBezTo>
                <a:cubicBezTo>
                  <a:pt x="45" y="924"/>
                  <a:pt x="44" y="924"/>
                  <a:pt x="43" y="924"/>
                </a:cubicBezTo>
                <a:cubicBezTo>
                  <a:pt x="43" y="923"/>
                  <a:pt x="40" y="922"/>
                  <a:pt x="38" y="920"/>
                </a:cubicBezTo>
                <a:cubicBezTo>
                  <a:pt x="37" y="919"/>
                  <a:pt x="35" y="913"/>
                  <a:pt x="34" y="915"/>
                </a:cubicBezTo>
                <a:cubicBezTo>
                  <a:pt x="34" y="910"/>
                  <a:pt x="34" y="874"/>
                  <a:pt x="34" y="827"/>
                </a:cubicBezTo>
                <a:cubicBezTo>
                  <a:pt x="34" y="130"/>
                  <a:pt x="34" y="130"/>
                  <a:pt x="34" y="130"/>
                </a:cubicBezTo>
                <a:cubicBezTo>
                  <a:pt x="34" y="82"/>
                  <a:pt x="34" y="45"/>
                  <a:pt x="34" y="43"/>
                </a:cubicBezTo>
                <a:cubicBezTo>
                  <a:pt x="35" y="42"/>
                  <a:pt x="36" y="40"/>
                  <a:pt x="38" y="38"/>
                </a:cubicBezTo>
                <a:cubicBezTo>
                  <a:pt x="39" y="37"/>
                  <a:pt x="44" y="34"/>
                  <a:pt x="43" y="34"/>
                </a:cubicBezTo>
                <a:cubicBezTo>
                  <a:pt x="47" y="34"/>
                  <a:pt x="82" y="33"/>
                  <a:pt x="131" y="33"/>
                </a:cubicBezTo>
                <a:cubicBezTo>
                  <a:pt x="293" y="33"/>
                  <a:pt x="293" y="33"/>
                  <a:pt x="293" y="33"/>
                </a:cubicBezTo>
                <a:cubicBezTo>
                  <a:pt x="317" y="33"/>
                  <a:pt x="337" y="34"/>
                  <a:pt x="352" y="34"/>
                </a:cubicBezTo>
                <a:cubicBezTo>
                  <a:pt x="352" y="241"/>
                  <a:pt x="352" y="241"/>
                  <a:pt x="352" y="241"/>
                </a:cubicBezTo>
                <a:cubicBezTo>
                  <a:pt x="352" y="296"/>
                  <a:pt x="397" y="341"/>
                  <a:pt x="453" y="341"/>
                </a:cubicBezTo>
                <a:cubicBezTo>
                  <a:pt x="660" y="341"/>
                  <a:pt x="660" y="341"/>
                  <a:pt x="660" y="341"/>
                </a:cubicBezTo>
                <a:cubicBezTo>
                  <a:pt x="660" y="356"/>
                  <a:pt x="660" y="377"/>
                  <a:pt x="660" y="401"/>
                </a:cubicBezTo>
                <a:cubicBezTo>
                  <a:pt x="660" y="827"/>
                  <a:pt x="660" y="827"/>
                  <a:pt x="660" y="827"/>
                </a:cubicBezTo>
                <a:close/>
                <a:moveTo>
                  <a:pt x="660" y="827"/>
                </a:moveTo>
                <a:cubicBezTo>
                  <a:pt x="660" y="827"/>
                  <a:pt x="660" y="827"/>
                  <a:pt x="660" y="827"/>
                </a:cubicBezTo>
                <a:moveTo>
                  <a:pt x="515" y="631"/>
                </a:moveTo>
                <a:cubicBezTo>
                  <a:pt x="178" y="631"/>
                  <a:pt x="178" y="631"/>
                  <a:pt x="178" y="631"/>
                </a:cubicBezTo>
                <a:cubicBezTo>
                  <a:pt x="169" y="631"/>
                  <a:pt x="162" y="638"/>
                  <a:pt x="162" y="647"/>
                </a:cubicBezTo>
                <a:cubicBezTo>
                  <a:pt x="162" y="657"/>
                  <a:pt x="169" y="664"/>
                  <a:pt x="178" y="664"/>
                </a:cubicBezTo>
                <a:cubicBezTo>
                  <a:pt x="515" y="664"/>
                  <a:pt x="515" y="664"/>
                  <a:pt x="515" y="664"/>
                </a:cubicBezTo>
                <a:cubicBezTo>
                  <a:pt x="525" y="664"/>
                  <a:pt x="532" y="657"/>
                  <a:pt x="532" y="647"/>
                </a:cubicBezTo>
                <a:cubicBezTo>
                  <a:pt x="532" y="638"/>
                  <a:pt x="525" y="631"/>
                  <a:pt x="515" y="631"/>
                </a:cubicBezTo>
                <a:close/>
                <a:moveTo>
                  <a:pt x="515" y="631"/>
                </a:moveTo>
                <a:cubicBezTo>
                  <a:pt x="515" y="631"/>
                  <a:pt x="515" y="631"/>
                  <a:pt x="515" y="63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0" name="Freeform 100"/>
          <p:cNvSpPr>
            <a:spLocks noEditPoints="1"/>
          </p:cNvSpPr>
          <p:nvPr/>
        </p:nvSpPr>
        <p:spPr bwMode="auto">
          <a:xfrm>
            <a:off x="20420013" y="6708777"/>
            <a:ext cx="523876" cy="412750"/>
          </a:xfrm>
          <a:custGeom>
            <a:avLst/>
            <a:gdLst>
              <a:gd name="T0" fmla="*/ 7 w 760"/>
              <a:gd name="T1" fmla="*/ 206 h 596"/>
              <a:gd name="T2" fmla="*/ 7 w 760"/>
              <a:gd name="T3" fmla="*/ 230 h 596"/>
              <a:gd name="T4" fmla="*/ 18 w 760"/>
              <a:gd name="T5" fmla="*/ 235 h 596"/>
              <a:gd name="T6" fmla="*/ 30 w 760"/>
              <a:gd name="T7" fmla="*/ 230 h 596"/>
              <a:gd name="T8" fmla="*/ 734 w 760"/>
              <a:gd name="T9" fmla="*/ 229 h 596"/>
              <a:gd name="T10" fmla="*/ 736 w 760"/>
              <a:gd name="T11" fmla="*/ 231 h 596"/>
              <a:gd name="T12" fmla="*/ 760 w 760"/>
              <a:gd name="T13" fmla="*/ 207 h 596"/>
              <a:gd name="T14" fmla="*/ 7 w 760"/>
              <a:gd name="T15" fmla="*/ 206 h 596"/>
              <a:gd name="T16" fmla="*/ 7 w 760"/>
              <a:gd name="T17" fmla="*/ 206 h 596"/>
              <a:gd name="T18" fmla="*/ 7 w 760"/>
              <a:gd name="T19" fmla="*/ 206 h 596"/>
              <a:gd name="T20" fmla="*/ 103 w 760"/>
              <a:gd name="T21" fmla="*/ 303 h 596"/>
              <a:gd name="T22" fmla="*/ 103 w 760"/>
              <a:gd name="T23" fmla="*/ 326 h 596"/>
              <a:gd name="T24" fmla="*/ 126 w 760"/>
              <a:gd name="T25" fmla="*/ 326 h 596"/>
              <a:gd name="T26" fmla="*/ 638 w 760"/>
              <a:gd name="T27" fmla="*/ 325 h 596"/>
              <a:gd name="T28" fmla="*/ 652 w 760"/>
              <a:gd name="T29" fmla="*/ 332 h 596"/>
              <a:gd name="T30" fmla="*/ 669 w 760"/>
              <a:gd name="T31" fmla="*/ 316 h 596"/>
              <a:gd name="T32" fmla="*/ 671 w 760"/>
              <a:gd name="T33" fmla="*/ 308 h 596"/>
              <a:gd name="T34" fmla="*/ 663 w 760"/>
              <a:gd name="T35" fmla="*/ 303 h 596"/>
              <a:gd name="T36" fmla="*/ 103 w 760"/>
              <a:gd name="T37" fmla="*/ 303 h 596"/>
              <a:gd name="T38" fmla="*/ 103 w 760"/>
              <a:gd name="T39" fmla="*/ 303 h 596"/>
              <a:gd name="T40" fmla="*/ 103 w 760"/>
              <a:gd name="T41" fmla="*/ 303 h 596"/>
              <a:gd name="T42" fmla="*/ 199 w 760"/>
              <a:gd name="T43" fmla="*/ 399 h 596"/>
              <a:gd name="T44" fmla="*/ 199 w 760"/>
              <a:gd name="T45" fmla="*/ 422 h 596"/>
              <a:gd name="T46" fmla="*/ 222 w 760"/>
              <a:gd name="T47" fmla="*/ 423 h 596"/>
              <a:gd name="T48" fmla="*/ 544 w 760"/>
              <a:gd name="T49" fmla="*/ 423 h 596"/>
              <a:gd name="T50" fmla="*/ 556 w 760"/>
              <a:gd name="T51" fmla="*/ 428 h 596"/>
              <a:gd name="T52" fmla="*/ 567 w 760"/>
              <a:gd name="T53" fmla="*/ 423 h 596"/>
              <a:gd name="T54" fmla="*/ 567 w 760"/>
              <a:gd name="T55" fmla="*/ 399 h 596"/>
              <a:gd name="T56" fmla="*/ 199 w 760"/>
              <a:gd name="T57" fmla="*/ 399 h 596"/>
              <a:gd name="T58" fmla="*/ 199 w 760"/>
              <a:gd name="T59" fmla="*/ 399 h 596"/>
              <a:gd name="T60" fmla="*/ 199 w 760"/>
              <a:gd name="T61" fmla="*/ 399 h 596"/>
              <a:gd name="T62" fmla="*/ 384 w 760"/>
              <a:gd name="T63" fmla="*/ 457 h 596"/>
              <a:gd name="T64" fmla="*/ 315 w 760"/>
              <a:gd name="T65" fmla="*/ 527 h 596"/>
              <a:gd name="T66" fmla="*/ 384 w 760"/>
              <a:gd name="T67" fmla="*/ 596 h 596"/>
              <a:gd name="T68" fmla="*/ 453 w 760"/>
              <a:gd name="T69" fmla="*/ 527 h 596"/>
              <a:gd name="T70" fmla="*/ 384 w 760"/>
              <a:gd name="T71" fmla="*/ 457 h 596"/>
              <a:gd name="T72" fmla="*/ 384 w 760"/>
              <a:gd name="T73" fmla="*/ 563 h 596"/>
              <a:gd name="T74" fmla="*/ 348 w 760"/>
              <a:gd name="T75" fmla="*/ 527 h 596"/>
              <a:gd name="T76" fmla="*/ 384 w 760"/>
              <a:gd name="T77" fmla="*/ 491 h 596"/>
              <a:gd name="T78" fmla="*/ 420 w 760"/>
              <a:gd name="T79" fmla="*/ 527 h 596"/>
              <a:gd name="T80" fmla="*/ 384 w 760"/>
              <a:gd name="T81" fmla="*/ 563 h 596"/>
              <a:gd name="T82" fmla="*/ 384 w 760"/>
              <a:gd name="T83" fmla="*/ 563 h 596"/>
              <a:gd name="T84" fmla="*/ 384 w 760"/>
              <a:gd name="T85" fmla="*/ 563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60" h="596">
                <a:moveTo>
                  <a:pt x="7" y="206"/>
                </a:moveTo>
                <a:cubicBezTo>
                  <a:pt x="0" y="213"/>
                  <a:pt x="0" y="224"/>
                  <a:pt x="7" y="230"/>
                </a:cubicBezTo>
                <a:cubicBezTo>
                  <a:pt x="10" y="233"/>
                  <a:pt x="14" y="235"/>
                  <a:pt x="18" y="235"/>
                </a:cubicBezTo>
                <a:cubicBezTo>
                  <a:pt x="23" y="235"/>
                  <a:pt x="27" y="233"/>
                  <a:pt x="30" y="230"/>
                </a:cubicBezTo>
                <a:cubicBezTo>
                  <a:pt x="225" y="36"/>
                  <a:pt x="542" y="37"/>
                  <a:pt x="734" y="229"/>
                </a:cubicBezTo>
                <a:cubicBezTo>
                  <a:pt x="734" y="229"/>
                  <a:pt x="735" y="230"/>
                  <a:pt x="736" y="231"/>
                </a:cubicBezTo>
                <a:cubicBezTo>
                  <a:pt x="760" y="207"/>
                  <a:pt x="760" y="207"/>
                  <a:pt x="760" y="207"/>
                </a:cubicBezTo>
                <a:cubicBezTo>
                  <a:pt x="552" y="0"/>
                  <a:pt x="214" y="0"/>
                  <a:pt x="7" y="206"/>
                </a:cubicBezTo>
                <a:close/>
                <a:moveTo>
                  <a:pt x="7" y="206"/>
                </a:moveTo>
                <a:cubicBezTo>
                  <a:pt x="7" y="206"/>
                  <a:pt x="7" y="206"/>
                  <a:pt x="7" y="206"/>
                </a:cubicBezTo>
                <a:moveTo>
                  <a:pt x="103" y="303"/>
                </a:moveTo>
                <a:cubicBezTo>
                  <a:pt x="96" y="309"/>
                  <a:pt x="96" y="320"/>
                  <a:pt x="103" y="326"/>
                </a:cubicBezTo>
                <a:cubicBezTo>
                  <a:pt x="109" y="333"/>
                  <a:pt x="120" y="333"/>
                  <a:pt x="126" y="326"/>
                </a:cubicBezTo>
                <a:cubicBezTo>
                  <a:pt x="266" y="187"/>
                  <a:pt x="493" y="186"/>
                  <a:pt x="638" y="325"/>
                </a:cubicBezTo>
                <a:cubicBezTo>
                  <a:pt x="641" y="329"/>
                  <a:pt x="646" y="332"/>
                  <a:pt x="652" y="332"/>
                </a:cubicBezTo>
                <a:cubicBezTo>
                  <a:pt x="661" y="332"/>
                  <a:pt x="669" y="325"/>
                  <a:pt x="669" y="316"/>
                </a:cubicBezTo>
                <a:cubicBezTo>
                  <a:pt x="671" y="308"/>
                  <a:pt x="671" y="308"/>
                  <a:pt x="671" y="308"/>
                </a:cubicBezTo>
                <a:cubicBezTo>
                  <a:pt x="663" y="303"/>
                  <a:pt x="663" y="303"/>
                  <a:pt x="663" y="303"/>
                </a:cubicBezTo>
                <a:cubicBezTo>
                  <a:pt x="509" y="149"/>
                  <a:pt x="258" y="148"/>
                  <a:pt x="103" y="303"/>
                </a:cubicBezTo>
                <a:close/>
                <a:moveTo>
                  <a:pt x="103" y="303"/>
                </a:moveTo>
                <a:cubicBezTo>
                  <a:pt x="103" y="303"/>
                  <a:pt x="103" y="303"/>
                  <a:pt x="103" y="303"/>
                </a:cubicBezTo>
                <a:moveTo>
                  <a:pt x="199" y="399"/>
                </a:moveTo>
                <a:cubicBezTo>
                  <a:pt x="192" y="405"/>
                  <a:pt x="192" y="416"/>
                  <a:pt x="199" y="422"/>
                </a:cubicBezTo>
                <a:cubicBezTo>
                  <a:pt x="205" y="429"/>
                  <a:pt x="216" y="429"/>
                  <a:pt x="222" y="423"/>
                </a:cubicBezTo>
                <a:cubicBezTo>
                  <a:pt x="311" y="335"/>
                  <a:pt x="455" y="335"/>
                  <a:pt x="544" y="423"/>
                </a:cubicBezTo>
                <a:cubicBezTo>
                  <a:pt x="547" y="426"/>
                  <a:pt x="551" y="428"/>
                  <a:pt x="556" y="428"/>
                </a:cubicBezTo>
                <a:cubicBezTo>
                  <a:pt x="560" y="428"/>
                  <a:pt x="564" y="426"/>
                  <a:pt x="567" y="423"/>
                </a:cubicBezTo>
                <a:cubicBezTo>
                  <a:pt x="574" y="417"/>
                  <a:pt x="574" y="406"/>
                  <a:pt x="567" y="399"/>
                </a:cubicBezTo>
                <a:cubicBezTo>
                  <a:pt x="466" y="298"/>
                  <a:pt x="301" y="298"/>
                  <a:pt x="199" y="399"/>
                </a:cubicBezTo>
                <a:close/>
                <a:moveTo>
                  <a:pt x="199" y="399"/>
                </a:moveTo>
                <a:cubicBezTo>
                  <a:pt x="199" y="399"/>
                  <a:pt x="199" y="399"/>
                  <a:pt x="199" y="399"/>
                </a:cubicBezTo>
                <a:moveTo>
                  <a:pt x="384" y="457"/>
                </a:moveTo>
                <a:cubicBezTo>
                  <a:pt x="346" y="457"/>
                  <a:pt x="315" y="489"/>
                  <a:pt x="315" y="527"/>
                </a:cubicBezTo>
                <a:cubicBezTo>
                  <a:pt x="315" y="565"/>
                  <a:pt x="346" y="596"/>
                  <a:pt x="384" y="596"/>
                </a:cubicBezTo>
                <a:cubicBezTo>
                  <a:pt x="422" y="596"/>
                  <a:pt x="453" y="565"/>
                  <a:pt x="453" y="527"/>
                </a:cubicBezTo>
                <a:cubicBezTo>
                  <a:pt x="453" y="489"/>
                  <a:pt x="422" y="457"/>
                  <a:pt x="384" y="457"/>
                </a:cubicBezTo>
                <a:close/>
                <a:moveTo>
                  <a:pt x="384" y="563"/>
                </a:moveTo>
                <a:cubicBezTo>
                  <a:pt x="364" y="563"/>
                  <a:pt x="348" y="547"/>
                  <a:pt x="348" y="527"/>
                </a:cubicBezTo>
                <a:cubicBezTo>
                  <a:pt x="348" y="507"/>
                  <a:pt x="364" y="491"/>
                  <a:pt x="384" y="491"/>
                </a:cubicBezTo>
                <a:cubicBezTo>
                  <a:pt x="404" y="491"/>
                  <a:pt x="420" y="507"/>
                  <a:pt x="420" y="527"/>
                </a:cubicBezTo>
                <a:cubicBezTo>
                  <a:pt x="420" y="547"/>
                  <a:pt x="404" y="563"/>
                  <a:pt x="384" y="563"/>
                </a:cubicBezTo>
                <a:close/>
                <a:moveTo>
                  <a:pt x="384" y="563"/>
                </a:moveTo>
                <a:cubicBezTo>
                  <a:pt x="384" y="563"/>
                  <a:pt x="384" y="563"/>
                  <a:pt x="384" y="56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1" name="Freeform 101"/>
          <p:cNvSpPr>
            <a:spLocks noEditPoints="1"/>
          </p:cNvSpPr>
          <p:nvPr/>
        </p:nvSpPr>
        <p:spPr bwMode="auto">
          <a:xfrm>
            <a:off x="18962688" y="9572626"/>
            <a:ext cx="352426" cy="688976"/>
          </a:xfrm>
          <a:custGeom>
            <a:avLst/>
            <a:gdLst>
              <a:gd name="T0" fmla="*/ 60 w 510"/>
              <a:gd name="T1" fmla="*/ 534 h 994"/>
              <a:gd name="T2" fmla="*/ 255 w 510"/>
              <a:gd name="T3" fmla="*/ 994 h 994"/>
              <a:gd name="T4" fmla="*/ 450 w 510"/>
              <a:gd name="T5" fmla="*/ 534 h 994"/>
              <a:gd name="T6" fmla="*/ 255 w 510"/>
              <a:gd name="T7" fmla="*/ 372 h 994"/>
              <a:gd name="T8" fmla="*/ 417 w 510"/>
              <a:gd name="T9" fmla="*/ 565 h 994"/>
              <a:gd name="T10" fmla="*/ 298 w 510"/>
              <a:gd name="T11" fmla="*/ 453 h 994"/>
              <a:gd name="T12" fmla="*/ 212 w 510"/>
              <a:gd name="T13" fmla="*/ 453 h 994"/>
              <a:gd name="T14" fmla="*/ 94 w 510"/>
              <a:gd name="T15" fmla="*/ 565 h 994"/>
              <a:gd name="T16" fmla="*/ 255 w 510"/>
              <a:gd name="T17" fmla="*/ 372 h 994"/>
              <a:gd name="T18" fmla="*/ 264 w 510"/>
              <a:gd name="T19" fmla="*/ 583 h 994"/>
              <a:gd name="T20" fmla="*/ 246 w 510"/>
              <a:gd name="T21" fmla="*/ 453 h 994"/>
              <a:gd name="T22" fmla="*/ 264 w 510"/>
              <a:gd name="T23" fmla="*/ 453 h 994"/>
              <a:gd name="T24" fmla="*/ 94 w 510"/>
              <a:gd name="T25" fmla="*/ 799 h 994"/>
              <a:gd name="T26" fmla="*/ 216 w 510"/>
              <a:gd name="T27" fmla="*/ 599 h 994"/>
              <a:gd name="T28" fmla="*/ 295 w 510"/>
              <a:gd name="T29" fmla="*/ 599 h 994"/>
              <a:gd name="T30" fmla="*/ 417 w 510"/>
              <a:gd name="T31" fmla="*/ 799 h 994"/>
              <a:gd name="T32" fmla="*/ 255 w 510"/>
              <a:gd name="T33" fmla="*/ 961 h 994"/>
              <a:gd name="T34" fmla="*/ 492 w 510"/>
              <a:gd name="T35" fmla="*/ 167 h 994"/>
              <a:gd name="T36" fmla="*/ 480 w 510"/>
              <a:gd name="T37" fmla="*/ 161 h 994"/>
              <a:gd name="T38" fmla="*/ 6 w 510"/>
              <a:gd name="T39" fmla="*/ 161 h 994"/>
              <a:gd name="T40" fmla="*/ 504 w 510"/>
              <a:gd name="T41" fmla="*/ 138 h 994"/>
              <a:gd name="T42" fmla="*/ 509 w 510"/>
              <a:gd name="T43" fmla="*/ 143 h 994"/>
              <a:gd name="T44" fmla="*/ 508 w 510"/>
              <a:gd name="T45" fmla="*/ 157 h 994"/>
              <a:gd name="T46" fmla="*/ 492 w 510"/>
              <a:gd name="T47" fmla="*/ 167 h 994"/>
              <a:gd name="T48" fmla="*/ 443 w 510"/>
              <a:gd name="T49" fmla="*/ 216 h 994"/>
              <a:gd name="T50" fmla="*/ 79 w 510"/>
              <a:gd name="T51" fmla="*/ 211 h 994"/>
              <a:gd name="T52" fmla="*/ 56 w 510"/>
              <a:gd name="T53" fmla="*/ 187 h 994"/>
              <a:gd name="T54" fmla="*/ 458 w 510"/>
              <a:gd name="T55" fmla="*/ 193 h 994"/>
              <a:gd name="T56" fmla="*/ 443 w 510"/>
              <a:gd name="T57" fmla="*/ 216 h 994"/>
              <a:gd name="T58" fmla="*/ 443 w 510"/>
              <a:gd name="T59" fmla="*/ 216 h 994"/>
              <a:gd name="T60" fmla="*/ 381 w 510"/>
              <a:gd name="T61" fmla="*/ 260 h 994"/>
              <a:gd name="T62" fmla="*/ 129 w 510"/>
              <a:gd name="T63" fmla="*/ 260 h 994"/>
              <a:gd name="T64" fmla="*/ 105 w 510"/>
              <a:gd name="T65" fmla="*/ 236 h 994"/>
              <a:gd name="T66" fmla="*/ 409 w 510"/>
              <a:gd name="T67" fmla="*/ 239 h 994"/>
              <a:gd name="T68" fmla="*/ 400 w 510"/>
              <a:gd name="T69" fmla="*/ 264 h 994"/>
              <a:gd name="T70" fmla="*/ 394 w 510"/>
              <a:gd name="T71" fmla="*/ 265 h 994"/>
              <a:gd name="T72" fmla="*/ 344 w 510"/>
              <a:gd name="T73" fmla="*/ 315 h 994"/>
              <a:gd name="T74" fmla="*/ 178 w 510"/>
              <a:gd name="T75" fmla="*/ 309 h 994"/>
              <a:gd name="T76" fmla="*/ 155 w 510"/>
              <a:gd name="T77" fmla="*/ 286 h 994"/>
              <a:gd name="T78" fmla="*/ 356 w 510"/>
              <a:gd name="T79" fmla="*/ 310 h 994"/>
              <a:gd name="T80" fmla="*/ 344 w 510"/>
              <a:gd name="T81" fmla="*/ 315 h 9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0" h="994">
                <a:moveTo>
                  <a:pt x="255" y="338"/>
                </a:moveTo>
                <a:cubicBezTo>
                  <a:pt x="148" y="338"/>
                  <a:pt x="60" y="426"/>
                  <a:pt x="60" y="534"/>
                </a:cubicBezTo>
                <a:cubicBezTo>
                  <a:pt x="60" y="799"/>
                  <a:pt x="60" y="799"/>
                  <a:pt x="60" y="799"/>
                </a:cubicBezTo>
                <a:cubicBezTo>
                  <a:pt x="60" y="907"/>
                  <a:pt x="148" y="994"/>
                  <a:pt x="255" y="994"/>
                </a:cubicBezTo>
                <a:cubicBezTo>
                  <a:pt x="363" y="994"/>
                  <a:pt x="450" y="907"/>
                  <a:pt x="450" y="799"/>
                </a:cubicBezTo>
                <a:cubicBezTo>
                  <a:pt x="450" y="534"/>
                  <a:pt x="450" y="534"/>
                  <a:pt x="450" y="534"/>
                </a:cubicBezTo>
                <a:cubicBezTo>
                  <a:pt x="450" y="426"/>
                  <a:pt x="363" y="338"/>
                  <a:pt x="255" y="338"/>
                </a:cubicBezTo>
                <a:close/>
                <a:moveTo>
                  <a:pt x="255" y="372"/>
                </a:moveTo>
                <a:cubicBezTo>
                  <a:pt x="344" y="372"/>
                  <a:pt x="417" y="444"/>
                  <a:pt x="417" y="534"/>
                </a:cubicBezTo>
                <a:cubicBezTo>
                  <a:pt x="417" y="565"/>
                  <a:pt x="417" y="565"/>
                  <a:pt x="417" y="565"/>
                </a:cubicBezTo>
                <a:cubicBezTo>
                  <a:pt x="298" y="565"/>
                  <a:pt x="298" y="565"/>
                  <a:pt x="298" y="565"/>
                </a:cubicBezTo>
                <a:cubicBezTo>
                  <a:pt x="298" y="453"/>
                  <a:pt x="298" y="453"/>
                  <a:pt x="298" y="453"/>
                </a:cubicBezTo>
                <a:cubicBezTo>
                  <a:pt x="298" y="430"/>
                  <a:pt x="279" y="411"/>
                  <a:pt x="255" y="411"/>
                </a:cubicBezTo>
                <a:cubicBezTo>
                  <a:pt x="232" y="411"/>
                  <a:pt x="212" y="430"/>
                  <a:pt x="212" y="453"/>
                </a:cubicBezTo>
                <a:cubicBezTo>
                  <a:pt x="212" y="565"/>
                  <a:pt x="212" y="565"/>
                  <a:pt x="212" y="565"/>
                </a:cubicBezTo>
                <a:cubicBezTo>
                  <a:pt x="94" y="565"/>
                  <a:pt x="94" y="565"/>
                  <a:pt x="94" y="565"/>
                </a:cubicBezTo>
                <a:cubicBezTo>
                  <a:pt x="94" y="534"/>
                  <a:pt x="94" y="534"/>
                  <a:pt x="94" y="534"/>
                </a:cubicBezTo>
                <a:cubicBezTo>
                  <a:pt x="94" y="445"/>
                  <a:pt x="166" y="372"/>
                  <a:pt x="255" y="372"/>
                </a:cubicBezTo>
                <a:close/>
                <a:moveTo>
                  <a:pt x="264" y="453"/>
                </a:moveTo>
                <a:cubicBezTo>
                  <a:pt x="264" y="583"/>
                  <a:pt x="264" y="583"/>
                  <a:pt x="264" y="583"/>
                </a:cubicBezTo>
                <a:cubicBezTo>
                  <a:pt x="264" y="593"/>
                  <a:pt x="246" y="593"/>
                  <a:pt x="246" y="583"/>
                </a:cubicBezTo>
                <a:cubicBezTo>
                  <a:pt x="246" y="453"/>
                  <a:pt x="246" y="453"/>
                  <a:pt x="246" y="453"/>
                </a:cubicBezTo>
                <a:cubicBezTo>
                  <a:pt x="246" y="448"/>
                  <a:pt x="250" y="444"/>
                  <a:pt x="255" y="444"/>
                </a:cubicBezTo>
                <a:cubicBezTo>
                  <a:pt x="260" y="444"/>
                  <a:pt x="264" y="448"/>
                  <a:pt x="264" y="453"/>
                </a:cubicBezTo>
                <a:close/>
                <a:moveTo>
                  <a:pt x="255" y="961"/>
                </a:moveTo>
                <a:cubicBezTo>
                  <a:pt x="166" y="961"/>
                  <a:pt x="94" y="888"/>
                  <a:pt x="94" y="799"/>
                </a:cubicBezTo>
                <a:cubicBezTo>
                  <a:pt x="94" y="599"/>
                  <a:pt x="94" y="599"/>
                  <a:pt x="94" y="599"/>
                </a:cubicBezTo>
                <a:cubicBezTo>
                  <a:pt x="216" y="599"/>
                  <a:pt x="216" y="599"/>
                  <a:pt x="216" y="599"/>
                </a:cubicBezTo>
                <a:cubicBezTo>
                  <a:pt x="222" y="614"/>
                  <a:pt x="237" y="625"/>
                  <a:pt x="255" y="625"/>
                </a:cubicBezTo>
                <a:cubicBezTo>
                  <a:pt x="273" y="625"/>
                  <a:pt x="289" y="614"/>
                  <a:pt x="295" y="599"/>
                </a:cubicBezTo>
                <a:cubicBezTo>
                  <a:pt x="417" y="599"/>
                  <a:pt x="417" y="599"/>
                  <a:pt x="417" y="599"/>
                </a:cubicBezTo>
                <a:cubicBezTo>
                  <a:pt x="417" y="799"/>
                  <a:pt x="417" y="799"/>
                  <a:pt x="417" y="799"/>
                </a:cubicBezTo>
                <a:cubicBezTo>
                  <a:pt x="417" y="888"/>
                  <a:pt x="344" y="961"/>
                  <a:pt x="255" y="961"/>
                </a:cubicBezTo>
                <a:close/>
                <a:moveTo>
                  <a:pt x="255" y="961"/>
                </a:moveTo>
                <a:cubicBezTo>
                  <a:pt x="255" y="961"/>
                  <a:pt x="255" y="961"/>
                  <a:pt x="255" y="961"/>
                </a:cubicBezTo>
                <a:moveTo>
                  <a:pt x="492" y="167"/>
                </a:moveTo>
                <a:cubicBezTo>
                  <a:pt x="490" y="167"/>
                  <a:pt x="487" y="166"/>
                  <a:pt x="485" y="165"/>
                </a:cubicBezTo>
                <a:cubicBezTo>
                  <a:pt x="483" y="164"/>
                  <a:pt x="482" y="163"/>
                  <a:pt x="480" y="161"/>
                </a:cubicBezTo>
                <a:cubicBezTo>
                  <a:pt x="356" y="37"/>
                  <a:pt x="154" y="37"/>
                  <a:pt x="30" y="161"/>
                </a:cubicBezTo>
                <a:cubicBezTo>
                  <a:pt x="23" y="168"/>
                  <a:pt x="13" y="168"/>
                  <a:pt x="6" y="161"/>
                </a:cubicBezTo>
                <a:cubicBezTo>
                  <a:pt x="0" y="155"/>
                  <a:pt x="0" y="144"/>
                  <a:pt x="6" y="137"/>
                </a:cubicBezTo>
                <a:cubicBezTo>
                  <a:pt x="143" y="0"/>
                  <a:pt x="367" y="1"/>
                  <a:pt x="504" y="138"/>
                </a:cubicBezTo>
                <a:cubicBezTo>
                  <a:pt x="504" y="138"/>
                  <a:pt x="504" y="138"/>
                  <a:pt x="505" y="138"/>
                </a:cubicBezTo>
                <a:cubicBezTo>
                  <a:pt x="509" y="143"/>
                  <a:pt x="509" y="143"/>
                  <a:pt x="509" y="143"/>
                </a:cubicBezTo>
                <a:cubicBezTo>
                  <a:pt x="509" y="147"/>
                  <a:pt x="509" y="147"/>
                  <a:pt x="509" y="147"/>
                </a:cubicBezTo>
                <a:cubicBezTo>
                  <a:pt x="510" y="150"/>
                  <a:pt x="509" y="154"/>
                  <a:pt x="508" y="157"/>
                </a:cubicBezTo>
                <a:cubicBezTo>
                  <a:pt x="504" y="163"/>
                  <a:pt x="499" y="167"/>
                  <a:pt x="492" y="167"/>
                </a:cubicBezTo>
                <a:close/>
                <a:moveTo>
                  <a:pt x="492" y="167"/>
                </a:moveTo>
                <a:cubicBezTo>
                  <a:pt x="492" y="167"/>
                  <a:pt x="492" y="167"/>
                  <a:pt x="492" y="167"/>
                </a:cubicBezTo>
                <a:moveTo>
                  <a:pt x="443" y="216"/>
                </a:moveTo>
                <a:cubicBezTo>
                  <a:pt x="438" y="216"/>
                  <a:pt x="433" y="214"/>
                  <a:pt x="430" y="210"/>
                </a:cubicBezTo>
                <a:cubicBezTo>
                  <a:pt x="333" y="114"/>
                  <a:pt x="176" y="114"/>
                  <a:pt x="79" y="211"/>
                </a:cubicBezTo>
                <a:cubicBezTo>
                  <a:pt x="73" y="217"/>
                  <a:pt x="62" y="217"/>
                  <a:pt x="55" y="211"/>
                </a:cubicBezTo>
                <a:cubicBezTo>
                  <a:pt x="49" y="204"/>
                  <a:pt x="49" y="193"/>
                  <a:pt x="56" y="187"/>
                </a:cubicBezTo>
                <a:cubicBezTo>
                  <a:pt x="166" y="77"/>
                  <a:pt x="345" y="77"/>
                  <a:pt x="455" y="187"/>
                </a:cubicBezTo>
                <a:cubicBezTo>
                  <a:pt x="458" y="193"/>
                  <a:pt x="458" y="193"/>
                  <a:pt x="458" y="193"/>
                </a:cubicBezTo>
                <a:cubicBezTo>
                  <a:pt x="462" y="202"/>
                  <a:pt x="458" y="211"/>
                  <a:pt x="449" y="215"/>
                </a:cubicBezTo>
                <a:cubicBezTo>
                  <a:pt x="447" y="216"/>
                  <a:pt x="445" y="216"/>
                  <a:pt x="443" y="216"/>
                </a:cubicBezTo>
                <a:close/>
                <a:moveTo>
                  <a:pt x="443" y="216"/>
                </a:moveTo>
                <a:cubicBezTo>
                  <a:pt x="443" y="216"/>
                  <a:pt x="443" y="216"/>
                  <a:pt x="443" y="216"/>
                </a:cubicBezTo>
                <a:moveTo>
                  <a:pt x="394" y="265"/>
                </a:moveTo>
                <a:cubicBezTo>
                  <a:pt x="389" y="265"/>
                  <a:pt x="385" y="264"/>
                  <a:pt x="381" y="260"/>
                </a:cubicBezTo>
                <a:cubicBezTo>
                  <a:pt x="381" y="260"/>
                  <a:pt x="380" y="260"/>
                  <a:pt x="380" y="259"/>
                </a:cubicBezTo>
                <a:cubicBezTo>
                  <a:pt x="312" y="191"/>
                  <a:pt x="199" y="191"/>
                  <a:pt x="129" y="260"/>
                </a:cubicBezTo>
                <a:cubicBezTo>
                  <a:pt x="122" y="266"/>
                  <a:pt x="112" y="266"/>
                  <a:pt x="105" y="260"/>
                </a:cubicBezTo>
                <a:cubicBezTo>
                  <a:pt x="98" y="253"/>
                  <a:pt x="98" y="243"/>
                  <a:pt x="105" y="236"/>
                </a:cubicBezTo>
                <a:cubicBezTo>
                  <a:pt x="188" y="154"/>
                  <a:pt x="323" y="154"/>
                  <a:pt x="405" y="237"/>
                </a:cubicBezTo>
                <a:cubicBezTo>
                  <a:pt x="409" y="239"/>
                  <a:pt x="409" y="239"/>
                  <a:pt x="409" y="239"/>
                </a:cubicBezTo>
                <a:cubicBezTo>
                  <a:pt x="409" y="243"/>
                  <a:pt x="409" y="243"/>
                  <a:pt x="409" y="243"/>
                </a:cubicBezTo>
                <a:cubicBezTo>
                  <a:pt x="413" y="251"/>
                  <a:pt x="408" y="261"/>
                  <a:pt x="400" y="264"/>
                </a:cubicBezTo>
                <a:cubicBezTo>
                  <a:pt x="398" y="265"/>
                  <a:pt x="396" y="265"/>
                  <a:pt x="394" y="265"/>
                </a:cubicBezTo>
                <a:close/>
                <a:moveTo>
                  <a:pt x="394" y="265"/>
                </a:moveTo>
                <a:cubicBezTo>
                  <a:pt x="394" y="265"/>
                  <a:pt x="394" y="265"/>
                  <a:pt x="394" y="265"/>
                </a:cubicBezTo>
                <a:moveTo>
                  <a:pt x="344" y="315"/>
                </a:moveTo>
                <a:cubicBezTo>
                  <a:pt x="340" y="315"/>
                  <a:pt x="335" y="313"/>
                  <a:pt x="332" y="310"/>
                </a:cubicBezTo>
                <a:cubicBezTo>
                  <a:pt x="290" y="267"/>
                  <a:pt x="221" y="267"/>
                  <a:pt x="178" y="309"/>
                </a:cubicBezTo>
                <a:cubicBezTo>
                  <a:pt x="172" y="316"/>
                  <a:pt x="161" y="316"/>
                  <a:pt x="155" y="309"/>
                </a:cubicBezTo>
                <a:cubicBezTo>
                  <a:pt x="148" y="303"/>
                  <a:pt x="148" y="292"/>
                  <a:pt x="155" y="286"/>
                </a:cubicBezTo>
                <a:cubicBezTo>
                  <a:pt x="210" y="230"/>
                  <a:pt x="300" y="231"/>
                  <a:pt x="356" y="286"/>
                </a:cubicBezTo>
                <a:cubicBezTo>
                  <a:pt x="362" y="293"/>
                  <a:pt x="362" y="303"/>
                  <a:pt x="356" y="310"/>
                </a:cubicBezTo>
                <a:cubicBezTo>
                  <a:pt x="352" y="313"/>
                  <a:pt x="348" y="315"/>
                  <a:pt x="344" y="315"/>
                </a:cubicBezTo>
                <a:close/>
                <a:moveTo>
                  <a:pt x="344" y="315"/>
                </a:moveTo>
                <a:cubicBezTo>
                  <a:pt x="344" y="315"/>
                  <a:pt x="344" y="315"/>
                  <a:pt x="344" y="31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2" name="Freeform 102"/>
          <p:cNvSpPr>
            <a:spLocks noEditPoints="1"/>
          </p:cNvSpPr>
          <p:nvPr/>
        </p:nvSpPr>
        <p:spPr bwMode="auto">
          <a:xfrm>
            <a:off x="12634913" y="1927226"/>
            <a:ext cx="660400" cy="660400"/>
          </a:xfrm>
          <a:custGeom>
            <a:avLst/>
            <a:gdLst>
              <a:gd name="T0" fmla="*/ 803 w 959"/>
              <a:gd name="T1" fmla="*/ 825 h 956"/>
              <a:gd name="T2" fmla="*/ 815 w 959"/>
              <a:gd name="T3" fmla="*/ 830 h 956"/>
              <a:gd name="T4" fmla="*/ 827 w 959"/>
              <a:gd name="T5" fmla="*/ 825 h 956"/>
              <a:gd name="T6" fmla="*/ 827 w 959"/>
              <a:gd name="T7" fmla="*/ 802 h 956"/>
              <a:gd name="T8" fmla="*/ 544 w 959"/>
              <a:gd name="T9" fmla="*/ 519 h 956"/>
              <a:gd name="T10" fmla="*/ 624 w 959"/>
              <a:gd name="T11" fmla="*/ 312 h 956"/>
              <a:gd name="T12" fmla="*/ 312 w 959"/>
              <a:gd name="T13" fmla="*/ 0 h 956"/>
              <a:gd name="T14" fmla="*/ 0 w 959"/>
              <a:gd name="T15" fmla="*/ 312 h 956"/>
              <a:gd name="T16" fmla="*/ 312 w 959"/>
              <a:gd name="T17" fmla="*/ 624 h 956"/>
              <a:gd name="T18" fmla="*/ 521 w 959"/>
              <a:gd name="T19" fmla="*/ 543 h 956"/>
              <a:gd name="T20" fmla="*/ 803 w 959"/>
              <a:gd name="T21" fmla="*/ 825 h 956"/>
              <a:gd name="T22" fmla="*/ 33 w 959"/>
              <a:gd name="T23" fmla="*/ 312 h 956"/>
              <a:gd name="T24" fmla="*/ 312 w 959"/>
              <a:gd name="T25" fmla="*/ 34 h 956"/>
              <a:gd name="T26" fmla="*/ 590 w 959"/>
              <a:gd name="T27" fmla="*/ 312 h 956"/>
              <a:gd name="T28" fmla="*/ 512 w 959"/>
              <a:gd name="T29" fmla="*/ 505 h 956"/>
              <a:gd name="T30" fmla="*/ 509 w 959"/>
              <a:gd name="T31" fmla="*/ 507 h 956"/>
              <a:gd name="T32" fmla="*/ 506 w 959"/>
              <a:gd name="T33" fmla="*/ 511 h 956"/>
              <a:gd name="T34" fmla="*/ 312 w 959"/>
              <a:gd name="T35" fmla="*/ 591 h 956"/>
              <a:gd name="T36" fmla="*/ 33 w 959"/>
              <a:gd name="T37" fmla="*/ 312 h 956"/>
              <a:gd name="T38" fmla="*/ 33 w 959"/>
              <a:gd name="T39" fmla="*/ 312 h 956"/>
              <a:gd name="T40" fmla="*/ 33 w 959"/>
              <a:gd name="T41" fmla="*/ 312 h 956"/>
              <a:gd name="T42" fmla="*/ 952 w 959"/>
              <a:gd name="T43" fmla="*/ 843 h 956"/>
              <a:gd name="T44" fmla="*/ 929 w 959"/>
              <a:gd name="T45" fmla="*/ 843 h 956"/>
              <a:gd name="T46" fmla="*/ 844 w 959"/>
              <a:gd name="T47" fmla="*/ 928 h 956"/>
              <a:gd name="T48" fmla="*/ 844 w 959"/>
              <a:gd name="T49" fmla="*/ 951 h 956"/>
              <a:gd name="T50" fmla="*/ 856 w 959"/>
              <a:gd name="T51" fmla="*/ 956 h 956"/>
              <a:gd name="T52" fmla="*/ 868 w 959"/>
              <a:gd name="T53" fmla="*/ 951 h 956"/>
              <a:gd name="T54" fmla="*/ 952 w 959"/>
              <a:gd name="T55" fmla="*/ 867 h 956"/>
              <a:gd name="T56" fmla="*/ 952 w 959"/>
              <a:gd name="T57" fmla="*/ 843 h 956"/>
              <a:gd name="T58" fmla="*/ 952 w 959"/>
              <a:gd name="T59" fmla="*/ 843 h 956"/>
              <a:gd name="T60" fmla="*/ 952 w 959"/>
              <a:gd name="T61" fmla="*/ 843 h 956"/>
              <a:gd name="T62" fmla="*/ 910 w 959"/>
              <a:gd name="T63" fmla="*/ 802 h 956"/>
              <a:gd name="T64" fmla="*/ 887 w 959"/>
              <a:gd name="T65" fmla="*/ 802 h 956"/>
              <a:gd name="T66" fmla="*/ 803 w 959"/>
              <a:gd name="T67" fmla="*/ 886 h 956"/>
              <a:gd name="T68" fmla="*/ 803 w 959"/>
              <a:gd name="T69" fmla="*/ 909 h 956"/>
              <a:gd name="T70" fmla="*/ 814 w 959"/>
              <a:gd name="T71" fmla="*/ 914 h 956"/>
              <a:gd name="T72" fmla="*/ 826 w 959"/>
              <a:gd name="T73" fmla="*/ 909 h 956"/>
              <a:gd name="T74" fmla="*/ 910 w 959"/>
              <a:gd name="T75" fmla="*/ 825 h 956"/>
              <a:gd name="T76" fmla="*/ 910 w 959"/>
              <a:gd name="T77" fmla="*/ 802 h 956"/>
              <a:gd name="T78" fmla="*/ 910 w 959"/>
              <a:gd name="T79" fmla="*/ 802 h 956"/>
              <a:gd name="T80" fmla="*/ 910 w 959"/>
              <a:gd name="T81" fmla="*/ 802 h 956"/>
              <a:gd name="T82" fmla="*/ 396 w 959"/>
              <a:gd name="T83" fmla="*/ 295 h 956"/>
              <a:gd name="T84" fmla="*/ 329 w 959"/>
              <a:gd name="T85" fmla="*/ 295 h 956"/>
              <a:gd name="T86" fmla="*/ 329 w 959"/>
              <a:gd name="T87" fmla="*/ 227 h 956"/>
              <a:gd name="T88" fmla="*/ 312 w 959"/>
              <a:gd name="T89" fmla="*/ 210 h 956"/>
              <a:gd name="T90" fmla="*/ 295 w 959"/>
              <a:gd name="T91" fmla="*/ 227 h 956"/>
              <a:gd name="T92" fmla="*/ 295 w 959"/>
              <a:gd name="T93" fmla="*/ 294 h 956"/>
              <a:gd name="T94" fmla="*/ 227 w 959"/>
              <a:gd name="T95" fmla="*/ 294 h 956"/>
              <a:gd name="T96" fmla="*/ 210 w 959"/>
              <a:gd name="T97" fmla="*/ 311 h 956"/>
              <a:gd name="T98" fmla="*/ 227 w 959"/>
              <a:gd name="T99" fmla="*/ 328 h 956"/>
              <a:gd name="T100" fmla="*/ 295 w 959"/>
              <a:gd name="T101" fmla="*/ 328 h 956"/>
              <a:gd name="T102" fmla="*/ 295 w 959"/>
              <a:gd name="T103" fmla="*/ 396 h 956"/>
              <a:gd name="T104" fmla="*/ 312 w 959"/>
              <a:gd name="T105" fmla="*/ 413 h 956"/>
              <a:gd name="T106" fmla="*/ 329 w 959"/>
              <a:gd name="T107" fmla="*/ 396 h 956"/>
              <a:gd name="T108" fmla="*/ 329 w 959"/>
              <a:gd name="T109" fmla="*/ 328 h 956"/>
              <a:gd name="T110" fmla="*/ 396 w 959"/>
              <a:gd name="T111" fmla="*/ 328 h 956"/>
              <a:gd name="T112" fmla="*/ 413 w 959"/>
              <a:gd name="T113" fmla="*/ 311 h 956"/>
              <a:gd name="T114" fmla="*/ 396 w 959"/>
              <a:gd name="T115" fmla="*/ 295 h 956"/>
              <a:gd name="T116" fmla="*/ 396 w 959"/>
              <a:gd name="T117" fmla="*/ 295 h 956"/>
              <a:gd name="T118" fmla="*/ 396 w 959"/>
              <a:gd name="T119" fmla="*/ 295 h 9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59" h="956">
                <a:moveTo>
                  <a:pt x="803" y="825"/>
                </a:moveTo>
                <a:cubicBezTo>
                  <a:pt x="806" y="829"/>
                  <a:pt x="810" y="830"/>
                  <a:pt x="815" y="830"/>
                </a:cubicBezTo>
                <a:cubicBezTo>
                  <a:pt x="819" y="830"/>
                  <a:pt x="823" y="829"/>
                  <a:pt x="827" y="825"/>
                </a:cubicBezTo>
                <a:cubicBezTo>
                  <a:pt x="833" y="819"/>
                  <a:pt x="833" y="808"/>
                  <a:pt x="827" y="802"/>
                </a:cubicBezTo>
                <a:cubicBezTo>
                  <a:pt x="544" y="519"/>
                  <a:pt x="544" y="519"/>
                  <a:pt x="544" y="519"/>
                </a:cubicBezTo>
                <a:cubicBezTo>
                  <a:pt x="594" y="464"/>
                  <a:pt x="624" y="392"/>
                  <a:pt x="624" y="312"/>
                </a:cubicBezTo>
                <a:cubicBezTo>
                  <a:pt x="624" y="140"/>
                  <a:pt x="484" y="0"/>
                  <a:pt x="312" y="0"/>
                </a:cubicBezTo>
                <a:cubicBezTo>
                  <a:pt x="140" y="0"/>
                  <a:pt x="0" y="140"/>
                  <a:pt x="0" y="312"/>
                </a:cubicBezTo>
                <a:cubicBezTo>
                  <a:pt x="0" y="484"/>
                  <a:pt x="140" y="624"/>
                  <a:pt x="312" y="624"/>
                </a:cubicBezTo>
                <a:cubicBezTo>
                  <a:pt x="392" y="624"/>
                  <a:pt x="465" y="593"/>
                  <a:pt x="521" y="543"/>
                </a:cubicBezTo>
                <a:lnTo>
                  <a:pt x="803" y="825"/>
                </a:lnTo>
                <a:close/>
                <a:moveTo>
                  <a:pt x="33" y="312"/>
                </a:moveTo>
                <a:cubicBezTo>
                  <a:pt x="33" y="159"/>
                  <a:pt x="158" y="34"/>
                  <a:pt x="312" y="34"/>
                </a:cubicBezTo>
                <a:cubicBezTo>
                  <a:pt x="465" y="34"/>
                  <a:pt x="590" y="159"/>
                  <a:pt x="590" y="312"/>
                </a:cubicBezTo>
                <a:cubicBezTo>
                  <a:pt x="590" y="387"/>
                  <a:pt x="560" y="455"/>
                  <a:pt x="512" y="505"/>
                </a:cubicBezTo>
                <a:cubicBezTo>
                  <a:pt x="511" y="506"/>
                  <a:pt x="510" y="506"/>
                  <a:pt x="509" y="507"/>
                </a:cubicBezTo>
                <a:cubicBezTo>
                  <a:pt x="507" y="509"/>
                  <a:pt x="507" y="510"/>
                  <a:pt x="506" y="511"/>
                </a:cubicBezTo>
                <a:cubicBezTo>
                  <a:pt x="456" y="560"/>
                  <a:pt x="387" y="591"/>
                  <a:pt x="312" y="591"/>
                </a:cubicBezTo>
                <a:cubicBezTo>
                  <a:pt x="158" y="591"/>
                  <a:pt x="33" y="466"/>
                  <a:pt x="33" y="312"/>
                </a:cubicBezTo>
                <a:close/>
                <a:moveTo>
                  <a:pt x="33" y="312"/>
                </a:moveTo>
                <a:cubicBezTo>
                  <a:pt x="33" y="312"/>
                  <a:pt x="33" y="312"/>
                  <a:pt x="33" y="312"/>
                </a:cubicBezTo>
                <a:moveTo>
                  <a:pt x="952" y="843"/>
                </a:moveTo>
                <a:cubicBezTo>
                  <a:pt x="946" y="837"/>
                  <a:pt x="935" y="837"/>
                  <a:pt x="929" y="843"/>
                </a:cubicBezTo>
                <a:cubicBezTo>
                  <a:pt x="844" y="928"/>
                  <a:pt x="844" y="928"/>
                  <a:pt x="844" y="928"/>
                </a:cubicBezTo>
                <a:cubicBezTo>
                  <a:pt x="838" y="934"/>
                  <a:pt x="838" y="945"/>
                  <a:pt x="844" y="951"/>
                </a:cubicBezTo>
                <a:cubicBezTo>
                  <a:pt x="848" y="955"/>
                  <a:pt x="852" y="956"/>
                  <a:pt x="856" y="956"/>
                </a:cubicBezTo>
                <a:cubicBezTo>
                  <a:pt x="861" y="956"/>
                  <a:pt x="865" y="955"/>
                  <a:pt x="868" y="951"/>
                </a:cubicBezTo>
                <a:cubicBezTo>
                  <a:pt x="952" y="867"/>
                  <a:pt x="952" y="867"/>
                  <a:pt x="952" y="867"/>
                </a:cubicBezTo>
                <a:cubicBezTo>
                  <a:pt x="959" y="861"/>
                  <a:pt x="959" y="850"/>
                  <a:pt x="952" y="843"/>
                </a:cubicBezTo>
                <a:close/>
                <a:moveTo>
                  <a:pt x="952" y="843"/>
                </a:moveTo>
                <a:cubicBezTo>
                  <a:pt x="952" y="843"/>
                  <a:pt x="952" y="843"/>
                  <a:pt x="952" y="843"/>
                </a:cubicBezTo>
                <a:moveTo>
                  <a:pt x="910" y="802"/>
                </a:moveTo>
                <a:cubicBezTo>
                  <a:pt x="904" y="795"/>
                  <a:pt x="893" y="795"/>
                  <a:pt x="887" y="802"/>
                </a:cubicBezTo>
                <a:cubicBezTo>
                  <a:pt x="803" y="886"/>
                  <a:pt x="803" y="886"/>
                  <a:pt x="803" y="886"/>
                </a:cubicBezTo>
                <a:cubicBezTo>
                  <a:pt x="796" y="892"/>
                  <a:pt x="796" y="903"/>
                  <a:pt x="803" y="909"/>
                </a:cubicBezTo>
                <a:cubicBezTo>
                  <a:pt x="806" y="913"/>
                  <a:pt x="810" y="914"/>
                  <a:pt x="814" y="914"/>
                </a:cubicBezTo>
                <a:cubicBezTo>
                  <a:pt x="818" y="914"/>
                  <a:pt x="823" y="913"/>
                  <a:pt x="826" y="909"/>
                </a:cubicBezTo>
                <a:cubicBezTo>
                  <a:pt x="910" y="825"/>
                  <a:pt x="910" y="825"/>
                  <a:pt x="910" y="825"/>
                </a:cubicBezTo>
                <a:cubicBezTo>
                  <a:pt x="917" y="819"/>
                  <a:pt x="917" y="808"/>
                  <a:pt x="910" y="802"/>
                </a:cubicBezTo>
                <a:close/>
                <a:moveTo>
                  <a:pt x="910" y="802"/>
                </a:moveTo>
                <a:cubicBezTo>
                  <a:pt x="910" y="802"/>
                  <a:pt x="910" y="802"/>
                  <a:pt x="910" y="802"/>
                </a:cubicBezTo>
                <a:moveTo>
                  <a:pt x="396" y="295"/>
                </a:moveTo>
                <a:cubicBezTo>
                  <a:pt x="329" y="295"/>
                  <a:pt x="329" y="295"/>
                  <a:pt x="329" y="295"/>
                </a:cubicBezTo>
                <a:cubicBezTo>
                  <a:pt x="329" y="227"/>
                  <a:pt x="329" y="227"/>
                  <a:pt x="329" y="227"/>
                </a:cubicBezTo>
                <a:cubicBezTo>
                  <a:pt x="329" y="217"/>
                  <a:pt x="321" y="210"/>
                  <a:pt x="312" y="210"/>
                </a:cubicBezTo>
                <a:cubicBezTo>
                  <a:pt x="303" y="210"/>
                  <a:pt x="295" y="217"/>
                  <a:pt x="295" y="227"/>
                </a:cubicBezTo>
                <a:cubicBezTo>
                  <a:pt x="295" y="294"/>
                  <a:pt x="295" y="294"/>
                  <a:pt x="295" y="294"/>
                </a:cubicBezTo>
                <a:cubicBezTo>
                  <a:pt x="227" y="294"/>
                  <a:pt x="227" y="294"/>
                  <a:pt x="227" y="294"/>
                </a:cubicBezTo>
                <a:cubicBezTo>
                  <a:pt x="218" y="294"/>
                  <a:pt x="210" y="302"/>
                  <a:pt x="210" y="311"/>
                </a:cubicBezTo>
                <a:cubicBezTo>
                  <a:pt x="210" y="320"/>
                  <a:pt x="218" y="328"/>
                  <a:pt x="227" y="328"/>
                </a:cubicBezTo>
                <a:cubicBezTo>
                  <a:pt x="295" y="328"/>
                  <a:pt x="295" y="328"/>
                  <a:pt x="295" y="328"/>
                </a:cubicBezTo>
                <a:cubicBezTo>
                  <a:pt x="295" y="396"/>
                  <a:pt x="295" y="396"/>
                  <a:pt x="295" y="396"/>
                </a:cubicBezTo>
                <a:cubicBezTo>
                  <a:pt x="295" y="405"/>
                  <a:pt x="303" y="413"/>
                  <a:pt x="312" y="413"/>
                </a:cubicBezTo>
                <a:cubicBezTo>
                  <a:pt x="321" y="413"/>
                  <a:pt x="329" y="405"/>
                  <a:pt x="329" y="396"/>
                </a:cubicBezTo>
                <a:cubicBezTo>
                  <a:pt x="329" y="328"/>
                  <a:pt x="329" y="328"/>
                  <a:pt x="329" y="328"/>
                </a:cubicBezTo>
                <a:cubicBezTo>
                  <a:pt x="396" y="328"/>
                  <a:pt x="396" y="328"/>
                  <a:pt x="396" y="328"/>
                </a:cubicBezTo>
                <a:cubicBezTo>
                  <a:pt x="406" y="328"/>
                  <a:pt x="413" y="321"/>
                  <a:pt x="413" y="311"/>
                </a:cubicBezTo>
                <a:cubicBezTo>
                  <a:pt x="413" y="302"/>
                  <a:pt x="406" y="295"/>
                  <a:pt x="396" y="295"/>
                </a:cubicBezTo>
                <a:close/>
                <a:moveTo>
                  <a:pt x="396" y="295"/>
                </a:moveTo>
                <a:cubicBezTo>
                  <a:pt x="396" y="295"/>
                  <a:pt x="396" y="295"/>
                  <a:pt x="396" y="29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342145912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5"/>
          <p:cNvSpPr>
            <a:spLocks noEditPoints="1"/>
          </p:cNvSpPr>
          <p:nvPr/>
        </p:nvSpPr>
        <p:spPr bwMode="auto">
          <a:xfrm>
            <a:off x="14194654" y="6517143"/>
            <a:ext cx="560822" cy="673422"/>
          </a:xfrm>
          <a:custGeom>
            <a:avLst/>
            <a:gdLst>
              <a:gd name="T0" fmla="*/ 327 w 787"/>
              <a:gd name="T1" fmla="*/ 371 h 945"/>
              <a:gd name="T2" fmla="*/ 268 w 787"/>
              <a:gd name="T3" fmla="*/ 324 h 945"/>
              <a:gd name="T4" fmla="*/ 143 w 787"/>
              <a:gd name="T5" fmla="*/ 367 h 945"/>
              <a:gd name="T6" fmla="*/ 210 w 787"/>
              <a:gd name="T7" fmla="*/ 481 h 945"/>
              <a:gd name="T8" fmla="*/ 252 w 787"/>
              <a:gd name="T9" fmla="*/ 489 h 945"/>
              <a:gd name="T10" fmla="*/ 285 w 787"/>
              <a:gd name="T11" fmla="*/ 484 h 945"/>
              <a:gd name="T12" fmla="*/ 335 w 787"/>
              <a:gd name="T13" fmla="*/ 438 h 945"/>
              <a:gd name="T14" fmla="*/ 327 w 787"/>
              <a:gd name="T15" fmla="*/ 371 h 945"/>
              <a:gd name="T16" fmla="*/ 309 w 787"/>
              <a:gd name="T17" fmla="*/ 428 h 945"/>
              <a:gd name="T18" fmla="*/ 276 w 787"/>
              <a:gd name="T19" fmla="*/ 457 h 945"/>
              <a:gd name="T20" fmla="*/ 220 w 787"/>
              <a:gd name="T21" fmla="*/ 455 h 945"/>
              <a:gd name="T22" fmla="*/ 170 w 787"/>
              <a:gd name="T23" fmla="*/ 377 h 945"/>
              <a:gd name="T24" fmla="*/ 259 w 787"/>
              <a:gd name="T25" fmla="*/ 351 h 945"/>
              <a:gd name="T26" fmla="*/ 303 w 787"/>
              <a:gd name="T27" fmla="*/ 385 h 945"/>
              <a:gd name="T28" fmla="*/ 309 w 787"/>
              <a:gd name="T29" fmla="*/ 428 h 945"/>
              <a:gd name="T30" fmla="*/ 406 w 787"/>
              <a:gd name="T31" fmla="*/ 587 h 945"/>
              <a:gd name="T32" fmla="*/ 336 w 787"/>
              <a:gd name="T33" fmla="*/ 657 h 945"/>
              <a:gd name="T34" fmla="*/ 406 w 787"/>
              <a:gd name="T35" fmla="*/ 727 h 945"/>
              <a:gd name="T36" fmla="*/ 476 w 787"/>
              <a:gd name="T37" fmla="*/ 657 h 945"/>
              <a:gd name="T38" fmla="*/ 406 w 787"/>
              <a:gd name="T39" fmla="*/ 587 h 945"/>
              <a:gd name="T40" fmla="*/ 406 w 787"/>
              <a:gd name="T41" fmla="*/ 698 h 945"/>
              <a:gd name="T42" fmla="*/ 365 w 787"/>
              <a:gd name="T43" fmla="*/ 657 h 945"/>
              <a:gd name="T44" fmla="*/ 406 w 787"/>
              <a:gd name="T45" fmla="*/ 616 h 945"/>
              <a:gd name="T46" fmla="*/ 447 w 787"/>
              <a:gd name="T47" fmla="*/ 657 h 945"/>
              <a:gd name="T48" fmla="*/ 406 w 787"/>
              <a:gd name="T49" fmla="*/ 698 h 945"/>
              <a:gd name="T50" fmla="*/ 393 w 787"/>
              <a:gd name="T51" fmla="*/ 0 h 945"/>
              <a:gd name="T52" fmla="*/ 0 w 787"/>
              <a:gd name="T53" fmla="*/ 415 h 945"/>
              <a:gd name="T54" fmla="*/ 393 w 787"/>
              <a:gd name="T55" fmla="*/ 945 h 945"/>
              <a:gd name="T56" fmla="*/ 787 w 787"/>
              <a:gd name="T57" fmla="*/ 415 h 945"/>
              <a:gd name="T58" fmla="*/ 393 w 787"/>
              <a:gd name="T59" fmla="*/ 0 h 945"/>
              <a:gd name="T60" fmla="*/ 393 w 787"/>
              <a:gd name="T61" fmla="*/ 916 h 945"/>
              <a:gd name="T62" fmla="*/ 29 w 787"/>
              <a:gd name="T63" fmla="*/ 415 h 945"/>
              <a:gd name="T64" fmla="*/ 393 w 787"/>
              <a:gd name="T65" fmla="*/ 29 h 945"/>
              <a:gd name="T66" fmla="*/ 758 w 787"/>
              <a:gd name="T67" fmla="*/ 415 h 945"/>
              <a:gd name="T68" fmla="*/ 393 w 787"/>
              <a:gd name="T69" fmla="*/ 916 h 945"/>
              <a:gd name="T70" fmla="*/ 519 w 787"/>
              <a:gd name="T71" fmla="*/ 324 h 945"/>
              <a:gd name="T72" fmla="*/ 460 w 787"/>
              <a:gd name="T73" fmla="*/ 371 h 945"/>
              <a:gd name="T74" fmla="*/ 452 w 787"/>
              <a:gd name="T75" fmla="*/ 438 h 945"/>
              <a:gd name="T76" fmla="*/ 502 w 787"/>
              <a:gd name="T77" fmla="*/ 484 h 945"/>
              <a:gd name="T78" fmla="*/ 534 w 787"/>
              <a:gd name="T79" fmla="*/ 489 h 945"/>
              <a:gd name="T80" fmla="*/ 577 w 787"/>
              <a:gd name="T81" fmla="*/ 481 h 945"/>
              <a:gd name="T82" fmla="*/ 644 w 787"/>
              <a:gd name="T83" fmla="*/ 367 h 945"/>
              <a:gd name="T84" fmla="*/ 519 w 787"/>
              <a:gd name="T85" fmla="*/ 324 h 945"/>
              <a:gd name="T86" fmla="*/ 567 w 787"/>
              <a:gd name="T87" fmla="*/ 455 h 945"/>
              <a:gd name="T88" fmla="*/ 511 w 787"/>
              <a:gd name="T89" fmla="*/ 457 h 945"/>
              <a:gd name="T90" fmla="*/ 478 w 787"/>
              <a:gd name="T91" fmla="*/ 428 h 945"/>
              <a:gd name="T92" fmla="*/ 484 w 787"/>
              <a:gd name="T93" fmla="*/ 385 h 945"/>
              <a:gd name="T94" fmla="*/ 528 w 787"/>
              <a:gd name="T95" fmla="*/ 351 h 945"/>
              <a:gd name="T96" fmla="*/ 561 w 787"/>
              <a:gd name="T97" fmla="*/ 345 h 945"/>
              <a:gd name="T98" fmla="*/ 617 w 787"/>
              <a:gd name="T99" fmla="*/ 377 h 945"/>
              <a:gd name="T100" fmla="*/ 567 w 787"/>
              <a:gd name="T101" fmla="*/ 455 h 9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87" h="945">
                <a:moveTo>
                  <a:pt x="327" y="371"/>
                </a:moveTo>
                <a:cubicBezTo>
                  <a:pt x="314" y="350"/>
                  <a:pt x="294" y="333"/>
                  <a:pt x="268" y="324"/>
                </a:cubicBezTo>
                <a:cubicBezTo>
                  <a:pt x="215" y="304"/>
                  <a:pt x="159" y="323"/>
                  <a:pt x="143" y="367"/>
                </a:cubicBezTo>
                <a:cubicBezTo>
                  <a:pt x="127" y="410"/>
                  <a:pt x="157" y="462"/>
                  <a:pt x="210" y="481"/>
                </a:cubicBezTo>
                <a:cubicBezTo>
                  <a:pt x="224" y="487"/>
                  <a:pt x="238" y="489"/>
                  <a:pt x="252" y="489"/>
                </a:cubicBezTo>
                <a:cubicBezTo>
                  <a:pt x="264" y="489"/>
                  <a:pt x="275" y="487"/>
                  <a:pt x="285" y="484"/>
                </a:cubicBezTo>
                <a:cubicBezTo>
                  <a:pt x="310" y="476"/>
                  <a:pt x="327" y="460"/>
                  <a:pt x="335" y="438"/>
                </a:cubicBezTo>
                <a:cubicBezTo>
                  <a:pt x="344" y="417"/>
                  <a:pt x="341" y="392"/>
                  <a:pt x="327" y="371"/>
                </a:cubicBezTo>
                <a:close/>
                <a:moveTo>
                  <a:pt x="309" y="428"/>
                </a:moveTo>
                <a:cubicBezTo>
                  <a:pt x="304" y="442"/>
                  <a:pt x="292" y="452"/>
                  <a:pt x="276" y="457"/>
                </a:cubicBezTo>
                <a:cubicBezTo>
                  <a:pt x="259" y="463"/>
                  <a:pt x="239" y="461"/>
                  <a:pt x="220" y="455"/>
                </a:cubicBezTo>
                <a:cubicBezTo>
                  <a:pt x="182" y="440"/>
                  <a:pt x="159" y="405"/>
                  <a:pt x="170" y="377"/>
                </a:cubicBezTo>
                <a:cubicBezTo>
                  <a:pt x="181" y="348"/>
                  <a:pt x="220" y="336"/>
                  <a:pt x="259" y="351"/>
                </a:cubicBezTo>
                <a:cubicBezTo>
                  <a:pt x="278" y="358"/>
                  <a:pt x="293" y="370"/>
                  <a:pt x="303" y="385"/>
                </a:cubicBezTo>
                <a:cubicBezTo>
                  <a:pt x="311" y="400"/>
                  <a:pt x="313" y="415"/>
                  <a:pt x="309" y="428"/>
                </a:cubicBezTo>
                <a:close/>
                <a:moveTo>
                  <a:pt x="406" y="587"/>
                </a:moveTo>
                <a:cubicBezTo>
                  <a:pt x="367" y="587"/>
                  <a:pt x="336" y="619"/>
                  <a:pt x="336" y="657"/>
                </a:cubicBezTo>
                <a:cubicBezTo>
                  <a:pt x="336" y="696"/>
                  <a:pt x="367" y="727"/>
                  <a:pt x="406" y="727"/>
                </a:cubicBezTo>
                <a:cubicBezTo>
                  <a:pt x="444" y="727"/>
                  <a:pt x="476" y="696"/>
                  <a:pt x="476" y="657"/>
                </a:cubicBezTo>
                <a:cubicBezTo>
                  <a:pt x="476" y="619"/>
                  <a:pt x="444" y="587"/>
                  <a:pt x="406" y="587"/>
                </a:cubicBezTo>
                <a:close/>
                <a:moveTo>
                  <a:pt x="406" y="698"/>
                </a:moveTo>
                <a:cubicBezTo>
                  <a:pt x="383" y="698"/>
                  <a:pt x="365" y="680"/>
                  <a:pt x="365" y="657"/>
                </a:cubicBezTo>
                <a:cubicBezTo>
                  <a:pt x="365" y="635"/>
                  <a:pt x="383" y="616"/>
                  <a:pt x="406" y="616"/>
                </a:cubicBezTo>
                <a:cubicBezTo>
                  <a:pt x="429" y="616"/>
                  <a:pt x="447" y="634"/>
                  <a:pt x="447" y="657"/>
                </a:cubicBezTo>
                <a:cubicBezTo>
                  <a:pt x="447" y="680"/>
                  <a:pt x="429" y="698"/>
                  <a:pt x="406" y="698"/>
                </a:cubicBezTo>
                <a:close/>
                <a:moveTo>
                  <a:pt x="393" y="0"/>
                </a:moveTo>
                <a:cubicBezTo>
                  <a:pt x="162" y="0"/>
                  <a:pt x="0" y="171"/>
                  <a:pt x="0" y="415"/>
                </a:cubicBezTo>
                <a:cubicBezTo>
                  <a:pt x="0" y="675"/>
                  <a:pt x="292" y="945"/>
                  <a:pt x="393" y="945"/>
                </a:cubicBezTo>
                <a:cubicBezTo>
                  <a:pt x="495" y="945"/>
                  <a:pt x="787" y="675"/>
                  <a:pt x="787" y="415"/>
                </a:cubicBezTo>
                <a:cubicBezTo>
                  <a:pt x="787" y="171"/>
                  <a:pt x="625" y="0"/>
                  <a:pt x="393" y="0"/>
                </a:cubicBezTo>
                <a:close/>
                <a:moveTo>
                  <a:pt x="393" y="916"/>
                </a:moveTo>
                <a:cubicBezTo>
                  <a:pt x="302" y="916"/>
                  <a:pt x="29" y="655"/>
                  <a:pt x="29" y="415"/>
                </a:cubicBezTo>
                <a:cubicBezTo>
                  <a:pt x="29" y="184"/>
                  <a:pt x="175" y="29"/>
                  <a:pt x="393" y="29"/>
                </a:cubicBezTo>
                <a:cubicBezTo>
                  <a:pt x="612" y="29"/>
                  <a:pt x="758" y="184"/>
                  <a:pt x="758" y="415"/>
                </a:cubicBezTo>
                <a:cubicBezTo>
                  <a:pt x="758" y="655"/>
                  <a:pt x="485" y="916"/>
                  <a:pt x="393" y="916"/>
                </a:cubicBezTo>
                <a:close/>
                <a:moveTo>
                  <a:pt x="519" y="324"/>
                </a:moveTo>
                <a:cubicBezTo>
                  <a:pt x="493" y="333"/>
                  <a:pt x="473" y="350"/>
                  <a:pt x="460" y="371"/>
                </a:cubicBezTo>
                <a:cubicBezTo>
                  <a:pt x="446" y="392"/>
                  <a:pt x="443" y="417"/>
                  <a:pt x="452" y="438"/>
                </a:cubicBezTo>
                <a:cubicBezTo>
                  <a:pt x="460" y="460"/>
                  <a:pt x="477" y="476"/>
                  <a:pt x="502" y="484"/>
                </a:cubicBezTo>
                <a:cubicBezTo>
                  <a:pt x="512" y="487"/>
                  <a:pt x="523" y="489"/>
                  <a:pt x="534" y="489"/>
                </a:cubicBezTo>
                <a:cubicBezTo>
                  <a:pt x="549" y="489"/>
                  <a:pt x="563" y="487"/>
                  <a:pt x="577" y="481"/>
                </a:cubicBezTo>
                <a:cubicBezTo>
                  <a:pt x="630" y="462"/>
                  <a:pt x="660" y="410"/>
                  <a:pt x="644" y="367"/>
                </a:cubicBezTo>
                <a:cubicBezTo>
                  <a:pt x="628" y="323"/>
                  <a:pt x="572" y="304"/>
                  <a:pt x="519" y="324"/>
                </a:cubicBezTo>
                <a:close/>
                <a:moveTo>
                  <a:pt x="567" y="455"/>
                </a:moveTo>
                <a:cubicBezTo>
                  <a:pt x="548" y="461"/>
                  <a:pt x="528" y="463"/>
                  <a:pt x="511" y="457"/>
                </a:cubicBezTo>
                <a:cubicBezTo>
                  <a:pt x="495" y="452"/>
                  <a:pt x="483" y="442"/>
                  <a:pt x="478" y="428"/>
                </a:cubicBezTo>
                <a:cubicBezTo>
                  <a:pt x="473" y="415"/>
                  <a:pt x="475" y="400"/>
                  <a:pt x="484" y="385"/>
                </a:cubicBezTo>
                <a:cubicBezTo>
                  <a:pt x="494" y="370"/>
                  <a:pt x="509" y="358"/>
                  <a:pt x="528" y="351"/>
                </a:cubicBezTo>
                <a:cubicBezTo>
                  <a:pt x="539" y="347"/>
                  <a:pt x="551" y="345"/>
                  <a:pt x="561" y="345"/>
                </a:cubicBezTo>
                <a:cubicBezTo>
                  <a:pt x="587" y="345"/>
                  <a:pt x="610" y="356"/>
                  <a:pt x="617" y="377"/>
                </a:cubicBezTo>
                <a:cubicBezTo>
                  <a:pt x="628" y="405"/>
                  <a:pt x="605" y="440"/>
                  <a:pt x="567" y="4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848718" y="8093119"/>
            <a:ext cx="672986" cy="525906"/>
          </a:xfrm>
          <a:custGeom>
            <a:avLst/>
            <a:gdLst>
              <a:gd name="T0" fmla="*/ 863 w 944"/>
              <a:gd name="T1" fmla="*/ 390 h 738"/>
              <a:gd name="T2" fmla="*/ 695 w 944"/>
              <a:gd name="T3" fmla="*/ 162 h 738"/>
              <a:gd name="T4" fmla="*/ 536 w 944"/>
              <a:gd name="T5" fmla="*/ 89 h 738"/>
              <a:gd name="T6" fmla="*/ 344 w 944"/>
              <a:gd name="T7" fmla="*/ 75 h 738"/>
              <a:gd name="T8" fmla="*/ 271 w 944"/>
              <a:gd name="T9" fmla="*/ 0 h 738"/>
              <a:gd name="T10" fmla="*/ 199 w 944"/>
              <a:gd name="T11" fmla="*/ 75 h 738"/>
              <a:gd name="T12" fmla="*/ 0 w 944"/>
              <a:gd name="T13" fmla="*/ 125 h 738"/>
              <a:gd name="T14" fmla="*/ 50 w 944"/>
              <a:gd name="T15" fmla="*/ 659 h 738"/>
              <a:gd name="T16" fmla="*/ 223 w 944"/>
              <a:gd name="T17" fmla="*/ 738 h 738"/>
              <a:gd name="T18" fmla="*/ 621 w 944"/>
              <a:gd name="T19" fmla="*/ 659 h 738"/>
              <a:gd name="T20" fmla="*/ 806 w 944"/>
              <a:gd name="T21" fmla="*/ 659 h 738"/>
              <a:gd name="T22" fmla="*/ 944 w 944"/>
              <a:gd name="T23" fmla="*/ 608 h 738"/>
              <a:gd name="T24" fmla="*/ 883 w 944"/>
              <a:gd name="T25" fmla="*/ 390 h 738"/>
              <a:gd name="T26" fmla="*/ 271 w 944"/>
              <a:gd name="T27" fmla="*/ 28 h 738"/>
              <a:gd name="T28" fmla="*/ 228 w 944"/>
              <a:gd name="T29" fmla="*/ 73 h 738"/>
              <a:gd name="T30" fmla="*/ 688 w 944"/>
              <a:gd name="T31" fmla="*/ 191 h 738"/>
              <a:gd name="T32" fmla="*/ 536 w 944"/>
              <a:gd name="T33" fmla="*/ 390 h 738"/>
              <a:gd name="T34" fmla="*/ 688 w 944"/>
              <a:gd name="T35" fmla="*/ 191 h 738"/>
              <a:gd name="T36" fmla="*/ 158 w 944"/>
              <a:gd name="T37" fmla="*/ 645 h 738"/>
              <a:gd name="T38" fmla="*/ 288 w 944"/>
              <a:gd name="T39" fmla="*/ 645 h 738"/>
              <a:gd name="T40" fmla="*/ 713 w 944"/>
              <a:gd name="T41" fmla="*/ 709 h 738"/>
              <a:gd name="T42" fmla="*/ 713 w 944"/>
              <a:gd name="T43" fmla="*/ 580 h 738"/>
              <a:gd name="T44" fmla="*/ 713 w 944"/>
              <a:gd name="T45" fmla="*/ 709 h 738"/>
              <a:gd name="T46" fmla="*/ 894 w 944"/>
              <a:gd name="T47" fmla="*/ 630 h 738"/>
              <a:gd name="T48" fmla="*/ 713 w 944"/>
              <a:gd name="T49" fmla="*/ 551 h 738"/>
              <a:gd name="T50" fmla="*/ 315 w 944"/>
              <a:gd name="T51" fmla="*/ 630 h 738"/>
              <a:gd name="T52" fmla="*/ 131 w 944"/>
              <a:gd name="T53" fmla="*/ 630 h 738"/>
              <a:gd name="T54" fmla="*/ 29 w 944"/>
              <a:gd name="T55" fmla="*/ 608 h 738"/>
              <a:gd name="T56" fmla="*/ 50 w 944"/>
              <a:gd name="T57" fmla="*/ 103 h 738"/>
              <a:gd name="T58" fmla="*/ 507 w 944"/>
              <a:gd name="T59" fmla="*/ 404 h 738"/>
              <a:gd name="T60" fmla="*/ 883 w 944"/>
              <a:gd name="T61" fmla="*/ 418 h 738"/>
              <a:gd name="T62" fmla="*/ 916 w 944"/>
              <a:gd name="T63" fmla="*/ 608 h 738"/>
              <a:gd name="T64" fmla="*/ 387 w 944"/>
              <a:gd name="T65" fmla="*/ 309 h 738"/>
              <a:gd name="T66" fmla="*/ 290 w 944"/>
              <a:gd name="T67" fmla="*/ 407 h 738"/>
              <a:gd name="T68" fmla="*/ 261 w 944"/>
              <a:gd name="T69" fmla="*/ 407 h 738"/>
              <a:gd name="T70" fmla="*/ 164 w 944"/>
              <a:gd name="T71" fmla="*/ 309 h 738"/>
              <a:gd name="T72" fmla="*/ 164 w 944"/>
              <a:gd name="T73" fmla="*/ 280 h 738"/>
              <a:gd name="T74" fmla="*/ 261 w 944"/>
              <a:gd name="T75" fmla="*/ 183 h 738"/>
              <a:gd name="T76" fmla="*/ 290 w 944"/>
              <a:gd name="T77" fmla="*/ 183 h 738"/>
              <a:gd name="T78" fmla="*/ 387 w 944"/>
              <a:gd name="T79" fmla="*/ 280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44" h="738">
                <a:moveTo>
                  <a:pt x="883" y="390"/>
                </a:moveTo>
                <a:cubicBezTo>
                  <a:pt x="863" y="390"/>
                  <a:pt x="863" y="390"/>
                  <a:pt x="863" y="390"/>
                </a:cubicBezTo>
                <a:cubicBezTo>
                  <a:pt x="707" y="168"/>
                  <a:pt x="707" y="168"/>
                  <a:pt x="707" y="168"/>
                </a:cubicBezTo>
                <a:cubicBezTo>
                  <a:pt x="704" y="165"/>
                  <a:pt x="700" y="162"/>
                  <a:pt x="695" y="162"/>
                </a:cubicBezTo>
                <a:cubicBezTo>
                  <a:pt x="536" y="162"/>
                  <a:pt x="536" y="162"/>
                  <a:pt x="536" y="162"/>
                </a:cubicBezTo>
                <a:cubicBezTo>
                  <a:pt x="536" y="89"/>
                  <a:pt x="536" y="89"/>
                  <a:pt x="536" y="89"/>
                </a:cubicBezTo>
                <a:cubicBezTo>
                  <a:pt x="536" y="81"/>
                  <a:pt x="530" y="75"/>
                  <a:pt x="522" y="75"/>
                </a:cubicBezTo>
                <a:cubicBezTo>
                  <a:pt x="344" y="75"/>
                  <a:pt x="344" y="75"/>
                  <a:pt x="344" y="75"/>
                </a:cubicBezTo>
                <a:cubicBezTo>
                  <a:pt x="344" y="72"/>
                  <a:pt x="344" y="72"/>
                  <a:pt x="344" y="72"/>
                </a:cubicBezTo>
                <a:cubicBezTo>
                  <a:pt x="344" y="32"/>
                  <a:pt x="311" y="0"/>
                  <a:pt x="271" y="0"/>
                </a:cubicBezTo>
                <a:cubicBezTo>
                  <a:pt x="231" y="0"/>
                  <a:pt x="199" y="32"/>
                  <a:pt x="199" y="72"/>
                </a:cubicBezTo>
                <a:cubicBezTo>
                  <a:pt x="199" y="75"/>
                  <a:pt x="199" y="75"/>
                  <a:pt x="199" y="75"/>
                </a:cubicBezTo>
                <a:cubicBezTo>
                  <a:pt x="50" y="75"/>
                  <a:pt x="50" y="75"/>
                  <a:pt x="50" y="75"/>
                </a:cubicBezTo>
                <a:cubicBezTo>
                  <a:pt x="23" y="75"/>
                  <a:pt x="0" y="97"/>
                  <a:pt x="0" y="125"/>
                </a:cubicBezTo>
                <a:cubicBezTo>
                  <a:pt x="0" y="608"/>
                  <a:pt x="0" y="608"/>
                  <a:pt x="0" y="608"/>
                </a:cubicBezTo>
                <a:cubicBezTo>
                  <a:pt x="0" y="636"/>
                  <a:pt x="23" y="659"/>
                  <a:pt x="50" y="659"/>
                </a:cubicBezTo>
                <a:cubicBezTo>
                  <a:pt x="131" y="659"/>
                  <a:pt x="131" y="659"/>
                  <a:pt x="131" y="659"/>
                </a:cubicBezTo>
                <a:cubicBezTo>
                  <a:pt x="137" y="704"/>
                  <a:pt x="176" y="738"/>
                  <a:pt x="223" y="738"/>
                </a:cubicBezTo>
                <a:cubicBezTo>
                  <a:pt x="270" y="738"/>
                  <a:pt x="308" y="704"/>
                  <a:pt x="315" y="659"/>
                </a:cubicBezTo>
                <a:cubicBezTo>
                  <a:pt x="621" y="659"/>
                  <a:pt x="621" y="659"/>
                  <a:pt x="621" y="659"/>
                </a:cubicBezTo>
                <a:cubicBezTo>
                  <a:pt x="628" y="704"/>
                  <a:pt x="667" y="738"/>
                  <a:pt x="713" y="738"/>
                </a:cubicBezTo>
                <a:cubicBezTo>
                  <a:pt x="760" y="738"/>
                  <a:pt x="799" y="704"/>
                  <a:pt x="806" y="659"/>
                </a:cubicBezTo>
                <a:cubicBezTo>
                  <a:pt x="894" y="659"/>
                  <a:pt x="894" y="659"/>
                  <a:pt x="894" y="659"/>
                </a:cubicBezTo>
                <a:cubicBezTo>
                  <a:pt x="922" y="659"/>
                  <a:pt x="944" y="636"/>
                  <a:pt x="944" y="608"/>
                </a:cubicBezTo>
                <a:cubicBezTo>
                  <a:pt x="944" y="451"/>
                  <a:pt x="944" y="451"/>
                  <a:pt x="944" y="451"/>
                </a:cubicBezTo>
                <a:cubicBezTo>
                  <a:pt x="944" y="417"/>
                  <a:pt x="917" y="390"/>
                  <a:pt x="883" y="390"/>
                </a:cubicBezTo>
                <a:close/>
                <a:moveTo>
                  <a:pt x="228" y="72"/>
                </a:moveTo>
                <a:cubicBezTo>
                  <a:pt x="228" y="48"/>
                  <a:pt x="247" y="28"/>
                  <a:pt x="271" y="28"/>
                </a:cubicBezTo>
                <a:cubicBezTo>
                  <a:pt x="295" y="28"/>
                  <a:pt x="315" y="48"/>
                  <a:pt x="315" y="72"/>
                </a:cubicBezTo>
                <a:cubicBezTo>
                  <a:pt x="228" y="73"/>
                  <a:pt x="228" y="73"/>
                  <a:pt x="228" y="73"/>
                </a:cubicBezTo>
                <a:lnTo>
                  <a:pt x="228" y="72"/>
                </a:lnTo>
                <a:close/>
                <a:moveTo>
                  <a:pt x="688" y="191"/>
                </a:moveTo>
                <a:cubicBezTo>
                  <a:pt x="828" y="390"/>
                  <a:pt x="828" y="390"/>
                  <a:pt x="828" y="390"/>
                </a:cubicBezTo>
                <a:cubicBezTo>
                  <a:pt x="536" y="390"/>
                  <a:pt x="536" y="390"/>
                  <a:pt x="536" y="390"/>
                </a:cubicBezTo>
                <a:cubicBezTo>
                  <a:pt x="536" y="191"/>
                  <a:pt x="536" y="191"/>
                  <a:pt x="536" y="191"/>
                </a:cubicBezTo>
                <a:lnTo>
                  <a:pt x="688" y="191"/>
                </a:lnTo>
                <a:close/>
                <a:moveTo>
                  <a:pt x="223" y="709"/>
                </a:moveTo>
                <a:cubicBezTo>
                  <a:pt x="187" y="709"/>
                  <a:pt x="158" y="680"/>
                  <a:pt x="158" y="645"/>
                </a:cubicBezTo>
                <a:cubicBezTo>
                  <a:pt x="158" y="609"/>
                  <a:pt x="187" y="580"/>
                  <a:pt x="223" y="580"/>
                </a:cubicBezTo>
                <a:cubicBezTo>
                  <a:pt x="259" y="580"/>
                  <a:pt x="288" y="609"/>
                  <a:pt x="288" y="645"/>
                </a:cubicBezTo>
                <a:cubicBezTo>
                  <a:pt x="288" y="680"/>
                  <a:pt x="259" y="709"/>
                  <a:pt x="223" y="709"/>
                </a:cubicBezTo>
                <a:close/>
                <a:moveTo>
                  <a:pt x="713" y="709"/>
                </a:moveTo>
                <a:cubicBezTo>
                  <a:pt x="678" y="709"/>
                  <a:pt x="649" y="680"/>
                  <a:pt x="649" y="645"/>
                </a:cubicBezTo>
                <a:cubicBezTo>
                  <a:pt x="649" y="609"/>
                  <a:pt x="678" y="580"/>
                  <a:pt x="713" y="580"/>
                </a:cubicBezTo>
                <a:cubicBezTo>
                  <a:pt x="749" y="580"/>
                  <a:pt x="778" y="609"/>
                  <a:pt x="778" y="645"/>
                </a:cubicBezTo>
                <a:cubicBezTo>
                  <a:pt x="778" y="680"/>
                  <a:pt x="749" y="709"/>
                  <a:pt x="713" y="709"/>
                </a:cubicBezTo>
                <a:close/>
                <a:moveTo>
                  <a:pt x="916" y="608"/>
                </a:moveTo>
                <a:cubicBezTo>
                  <a:pt x="916" y="620"/>
                  <a:pt x="906" y="630"/>
                  <a:pt x="894" y="630"/>
                </a:cubicBezTo>
                <a:cubicBezTo>
                  <a:pt x="806" y="630"/>
                  <a:pt x="806" y="630"/>
                  <a:pt x="806" y="630"/>
                </a:cubicBezTo>
                <a:cubicBezTo>
                  <a:pt x="799" y="586"/>
                  <a:pt x="760" y="551"/>
                  <a:pt x="713" y="551"/>
                </a:cubicBezTo>
                <a:cubicBezTo>
                  <a:pt x="667" y="551"/>
                  <a:pt x="628" y="586"/>
                  <a:pt x="621" y="630"/>
                </a:cubicBezTo>
                <a:cubicBezTo>
                  <a:pt x="315" y="630"/>
                  <a:pt x="315" y="630"/>
                  <a:pt x="315" y="630"/>
                </a:cubicBezTo>
                <a:cubicBezTo>
                  <a:pt x="308" y="586"/>
                  <a:pt x="270" y="551"/>
                  <a:pt x="223" y="551"/>
                </a:cubicBezTo>
                <a:cubicBezTo>
                  <a:pt x="176" y="551"/>
                  <a:pt x="138" y="586"/>
                  <a:pt x="131" y="630"/>
                </a:cubicBezTo>
                <a:cubicBezTo>
                  <a:pt x="50" y="630"/>
                  <a:pt x="50" y="630"/>
                  <a:pt x="50" y="630"/>
                </a:cubicBezTo>
                <a:cubicBezTo>
                  <a:pt x="38" y="630"/>
                  <a:pt x="29" y="620"/>
                  <a:pt x="29" y="608"/>
                </a:cubicBezTo>
                <a:cubicBezTo>
                  <a:pt x="29" y="125"/>
                  <a:pt x="29" y="125"/>
                  <a:pt x="29" y="125"/>
                </a:cubicBezTo>
                <a:cubicBezTo>
                  <a:pt x="29" y="113"/>
                  <a:pt x="38" y="103"/>
                  <a:pt x="50" y="103"/>
                </a:cubicBezTo>
                <a:cubicBezTo>
                  <a:pt x="507" y="103"/>
                  <a:pt x="507" y="103"/>
                  <a:pt x="507" y="103"/>
                </a:cubicBezTo>
                <a:cubicBezTo>
                  <a:pt x="507" y="404"/>
                  <a:pt x="507" y="404"/>
                  <a:pt x="507" y="404"/>
                </a:cubicBezTo>
                <a:cubicBezTo>
                  <a:pt x="507" y="412"/>
                  <a:pt x="514" y="418"/>
                  <a:pt x="522" y="418"/>
                </a:cubicBezTo>
                <a:cubicBezTo>
                  <a:pt x="883" y="418"/>
                  <a:pt x="883" y="418"/>
                  <a:pt x="883" y="418"/>
                </a:cubicBezTo>
                <a:cubicBezTo>
                  <a:pt x="901" y="418"/>
                  <a:pt x="916" y="433"/>
                  <a:pt x="916" y="451"/>
                </a:cubicBezTo>
                <a:lnTo>
                  <a:pt x="916" y="608"/>
                </a:lnTo>
                <a:close/>
                <a:moveTo>
                  <a:pt x="402" y="295"/>
                </a:moveTo>
                <a:cubicBezTo>
                  <a:pt x="402" y="303"/>
                  <a:pt x="395" y="309"/>
                  <a:pt x="387" y="309"/>
                </a:cubicBezTo>
                <a:cubicBezTo>
                  <a:pt x="290" y="309"/>
                  <a:pt x="290" y="309"/>
                  <a:pt x="290" y="309"/>
                </a:cubicBezTo>
                <a:cubicBezTo>
                  <a:pt x="290" y="407"/>
                  <a:pt x="290" y="407"/>
                  <a:pt x="290" y="407"/>
                </a:cubicBezTo>
                <a:cubicBezTo>
                  <a:pt x="290" y="414"/>
                  <a:pt x="283" y="421"/>
                  <a:pt x="275" y="421"/>
                </a:cubicBezTo>
                <a:cubicBezTo>
                  <a:pt x="267" y="421"/>
                  <a:pt x="261" y="414"/>
                  <a:pt x="261" y="407"/>
                </a:cubicBezTo>
                <a:cubicBezTo>
                  <a:pt x="261" y="309"/>
                  <a:pt x="261" y="309"/>
                  <a:pt x="261" y="309"/>
                </a:cubicBezTo>
                <a:cubicBezTo>
                  <a:pt x="164" y="309"/>
                  <a:pt x="164" y="309"/>
                  <a:pt x="164" y="309"/>
                </a:cubicBezTo>
                <a:cubicBezTo>
                  <a:pt x="156" y="309"/>
                  <a:pt x="149" y="303"/>
                  <a:pt x="149" y="295"/>
                </a:cubicBezTo>
                <a:cubicBezTo>
                  <a:pt x="149" y="287"/>
                  <a:pt x="156" y="280"/>
                  <a:pt x="164" y="280"/>
                </a:cubicBezTo>
                <a:cubicBezTo>
                  <a:pt x="261" y="280"/>
                  <a:pt x="261" y="280"/>
                  <a:pt x="261" y="280"/>
                </a:cubicBezTo>
                <a:cubicBezTo>
                  <a:pt x="261" y="183"/>
                  <a:pt x="261" y="183"/>
                  <a:pt x="261" y="183"/>
                </a:cubicBezTo>
                <a:cubicBezTo>
                  <a:pt x="261" y="175"/>
                  <a:pt x="267" y="168"/>
                  <a:pt x="275" y="168"/>
                </a:cubicBezTo>
                <a:cubicBezTo>
                  <a:pt x="283" y="168"/>
                  <a:pt x="290" y="175"/>
                  <a:pt x="290" y="183"/>
                </a:cubicBezTo>
                <a:cubicBezTo>
                  <a:pt x="290" y="280"/>
                  <a:pt x="290" y="280"/>
                  <a:pt x="290" y="280"/>
                </a:cubicBezTo>
                <a:cubicBezTo>
                  <a:pt x="387" y="280"/>
                  <a:pt x="387" y="280"/>
                  <a:pt x="387" y="280"/>
                </a:cubicBezTo>
                <a:cubicBezTo>
                  <a:pt x="395" y="280"/>
                  <a:pt x="402" y="287"/>
                  <a:pt x="402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" name="Freeform 7"/>
          <p:cNvSpPr>
            <a:spLocks noEditPoints="1"/>
          </p:cNvSpPr>
          <p:nvPr/>
        </p:nvSpPr>
        <p:spPr bwMode="auto">
          <a:xfrm>
            <a:off x="17226582" y="6625378"/>
            <a:ext cx="637198" cy="463932"/>
          </a:xfrm>
          <a:custGeom>
            <a:avLst/>
            <a:gdLst>
              <a:gd name="T0" fmla="*/ 481 w 894"/>
              <a:gd name="T1" fmla="*/ 36 h 651"/>
              <a:gd name="T2" fmla="*/ 524 w 894"/>
              <a:gd name="T3" fmla="*/ 59 h 651"/>
              <a:gd name="T4" fmla="*/ 514 w 894"/>
              <a:gd name="T5" fmla="*/ 83 h 651"/>
              <a:gd name="T6" fmla="*/ 481 w 894"/>
              <a:gd name="T7" fmla="*/ 57 h 651"/>
              <a:gd name="T8" fmla="*/ 637 w 894"/>
              <a:gd name="T9" fmla="*/ 79 h 651"/>
              <a:gd name="T10" fmla="*/ 660 w 894"/>
              <a:gd name="T11" fmla="*/ 36 h 651"/>
              <a:gd name="T12" fmla="*/ 617 w 894"/>
              <a:gd name="T13" fmla="*/ 59 h 651"/>
              <a:gd name="T14" fmla="*/ 627 w 894"/>
              <a:gd name="T15" fmla="*/ 83 h 651"/>
              <a:gd name="T16" fmla="*/ 585 w 894"/>
              <a:gd name="T17" fmla="*/ 47 h 651"/>
              <a:gd name="T18" fmla="*/ 570 w 894"/>
              <a:gd name="T19" fmla="*/ 0 h 651"/>
              <a:gd name="T20" fmla="*/ 556 w 894"/>
              <a:gd name="T21" fmla="*/ 47 h 651"/>
              <a:gd name="T22" fmla="*/ 894 w 894"/>
              <a:gd name="T23" fmla="*/ 450 h 651"/>
              <a:gd name="T24" fmla="*/ 826 w 894"/>
              <a:gd name="T25" fmla="*/ 573 h 651"/>
              <a:gd name="T26" fmla="*/ 691 w 894"/>
              <a:gd name="T27" fmla="*/ 651 h 651"/>
              <a:gd name="T28" fmla="*/ 301 w 894"/>
              <a:gd name="T29" fmla="*/ 573 h 651"/>
              <a:gd name="T30" fmla="*/ 120 w 894"/>
              <a:gd name="T31" fmla="*/ 573 h 651"/>
              <a:gd name="T32" fmla="*/ 0 w 894"/>
              <a:gd name="T33" fmla="*/ 505 h 651"/>
              <a:gd name="T34" fmla="*/ 74 w 894"/>
              <a:gd name="T35" fmla="*/ 147 h 651"/>
              <a:gd name="T36" fmla="*/ 510 w 894"/>
              <a:gd name="T37" fmla="*/ 142 h 651"/>
              <a:gd name="T38" fmla="*/ 631 w 894"/>
              <a:gd name="T39" fmla="*/ 142 h 651"/>
              <a:gd name="T40" fmla="*/ 664 w 894"/>
              <a:gd name="T41" fmla="*/ 147 h 651"/>
              <a:gd name="T42" fmla="*/ 801 w 894"/>
              <a:gd name="T43" fmla="*/ 313 h 651"/>
              <a:gd name="T44" fmla="*/ 894 w 894"/>
              <a:gd name="T45" fmla="*/ 450 h 651"/>
              <a:gd name="T46" fmla="*/ 603 w 894"/>
              <a:gd name="T47" fmla="*/ 147 h 651"/>
              <a:gd name="T48" fmla="*/ 570 w 894"/>
              <a:gd name="T49" fmla="*/ 109 h 651"/>
              <a:gd name="T50" fmla="*/ 538 w 894"/>
              <a:gd name="T51" fmla="*/ 147 h 651"/>
              <a:gd name="T52" fmla="*/ 210 w 894"/>
              <a:gd name="T53" fmla="*/ 496 h 651"/>
              <a:gd name="T54" fmla="*/ 210 w 894"/>
              <a:gd name="T55" fmla="*/ 622 h 651"/>
              <a:gd name="T56" fmla="*/ 754 w 894"/>
              <a:gd name="T57" fmla="*/ 559 h 651"/>
              <a:gd name="T58" fmla="*/ 628 w 894"/>
              <a:gd name="T59" fmla="*/ 559 h 651"/>
              <a:gd name="T60" fmla="*/ 754 w 894"/>
              <a:gd name="T61" fmla="*/ 559 h 651"/>
              <a:gd name="T62" fmla="*/ 843 w 894"/>
              <a:gd name="T63" fmla="*/ 395 h 651"/>
              <a:gd name="T64" fmla="*/ 776 w 894"/>
              <a:gd name="T65" fmla="*/ 327 h 651"/>
              <a:gd name="T66" fmla="*/ 664 w 894"/>
              <a:gd name="T67" fmla="*/ 175 h 651"/>
              <a:gd name="T68" fmla="*/ 524 w 894"/>
              <a:gd name="T69" fmla="*/ 175 h 651"/>
              <a:gd name="T70" fmla="*/ 29 w 894"/>
              <a:gd name="T71" fmla="*/ 221 h 651"/>
              <a:gd name="T72" fmla="*/ 69 w 894"/>
              <a:gd name="T73" fmla="*/ 545 h 651"/>
              <a:gd name="T74" fmla="*/ 210 w 894"/>
              <a:gd name="T75" fmla="*/ 467 h 651"/>
              <a:gd name="T76" fmla="*/ 601 w 894"/>
              <a:gd name="T77" fmla="*/ 545 h 651"/>
              <a:gd name="T78" fmla="*/ 782 w 894"/>
              <a:gd name="T79" fmla="*/ 545 h 651"/>
              <a:gd name="T80" fmla="*/ 866 w 894"/>
              <a:gd name="T81" fmla="*/ 505 h 651"/>
              <a:gd name="T82" fmla="*/ 677 w 894"/>
              <a:gd name="T83" fmla="*/ 348 h 651"/>
              <a:gd name="T84" fmla="*/ 365 w 894"/>
              <a:gd name="T85" fmla="*/ 362 h 651"/>
              <a:gd name="T86" fmla="*/ 677 w 894"/>
              <a:gd name="T87" fmla="*/ 377 h 651"/>
              <a:gd name="T88" fmla="*/ 677 w 894"/>
              <a:gd name="T89" fmla="*/ 348 h 651"/>
              <a:gd name="T90" fmla="*/ 220 w 894"/>
              <a:gd name="T91" fmla="*/ 292 h 651"/>
              <a:gd name="T92" fmla="*/ 205 w 894"/>
              <a:gd name="T93" fmla="*/ 238 h 651"/>
              <a:gd name="T94" fmla="*/ 191 w 894"/>
              <a:gd name="T95" fmla="*/ 292 h 651"/>
              <a:gd name="T96" fmla="*/ 137 w 894"/>
              <a:gd name="T97" fmla="*/ 306 h 651"/>
              <a:gd name="T98" fmla="*/ 191 w 894"/>
              <a:gd name="T99" fmla="*/ 321 h 651"/>
              <a:gd name="T100" fmla="*/ 205 w 894"/>
              <a:gd name="T101" fmla="*/ 374 h 651"/>
              <a:gd name="T102" fmla="*/ 220 w 894"/>
              <a:gd name="T103" fmla="*/ 321 h 651"/>
              <a:gd name="T104" fmla="*/ 273 w 894"/>
              <a:gd name="T105" fmla="*/ 306 h 6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94" h="651">
                <a:moveTo>
                  <a:pt x="481" y="57"/>
                </a:moveTo>
                <a:cubicBezTo>
                  <a:pt x="475" y="51"/>
                  <a:pt x="475" y="42"/>
                  <a:pt x="481" y="36"/>
                </a:cubicBezTo>
                <a:cubicBezTo>
                  <a:pt x="487" y="31"/>
                  <a:pt x="496" y="31"/>
                  <a:pt x="501" y="36"/>
                </a:cubicBezTo>
                <a:cubicBezTo>
                  <a:pt x="524" y="59"/>
                  <a:pt x="524" y="59"/>
                  <a:pt x="524" y="59"/>
                </a:cubicBezTo>
                <a:cubicBezTo>
                  <a:pt x="529" y="64"/>
                  <a:pt x="529" y="73"/>
                  <a:pt x="524" y="79"/>
                </a:cubicBezTo>
                <a:cubicBezTo>
                  <a:pt x="521" y="82"/>
                  <a:pt x="517" y="83"/>
                  <a:pt x="514" y="83"/>
                </a:cubicBezTo>
                <a:cubicBezTo>
                  <a:pt x="510" y="83"/>
                  <a:pt x="506" y="82"/>
                  <a:pt x="503" y="79"/>
                </a:cubicBezTo>
                <a:lnTo>
                  <a:pt x="481" y="57"/>
                </a:lnTo>
                <a:close/>
                <a:moveTo>
                  <a:pt x="627" y="83"/>
                </a:moveTo>
                <a:cubicBezTo>
                  <a:pt x="631" y="83"/>
                  <a:pt x="635" y="82"/>
                  <a:pt x="637" y="79"/>
                </a:cubicBezTo>
                <a:cubicBezTo>
                  <a:pt x="660" y="57"/>
                  <a:pt x="660" y="57"/>
                  <a:pt x="660" y="57"/>
                </a:cubicBezTo>
                <a:cubicBezTo>
                  <a:pt x="665" y="51"/>
                  <a:pt x="665" y="42"/>
                  <a:pt x="660" y="36"/>
                </a:cubicBezTo>
                <a:cubicBezTo>
                  <a:pt x="654" y="31"/>
                  <a:pt x="645" y="31"/>
                  <a:pt x="639" y="36"/>
                </a:cubicBezTo>
                <a:cubicBezTo>
                  <a:pt x="617" y="59"/>
                  <a:pt x="617" y="59"/>
                  <a:pt x="617" y="59"/>
                </a:cubicBezTo>
                <a:cubicBezTo>
                  <a:pt x="611" y="64"/>
                  <a:pt x="611" y="73"/>
                  <a:pt x="617" y="79"/>
                </a:cubicBezTo>
                <a:cubicBezTo>
                  <a:pt x="620" y="82"/>
                  <a:pt x="624" y="83"/>
                  <a:pt x="627" y="83"/>
                </a:cubicBezTo>
                <a:close/>
                <a:moveTo>
                  <a:pt x="570" y="61"/>
                </a:moveTo>
                <a:cubicBezTo>
                  <a:pt x="578" y="61"/>
                  <a:pt x="585" y="55"/>
                  <a:pt x="585" y="47"/>
                </a:cubicBezTo>
                <a:cubicBezTo>
                  <a:pt x="585" y="15"/>
                  <a:pt x="585" y="15"/>
                  <a:pt x="585" y="15"/>
                </a:cubicBezTo>
                <a:cubicBezTo>
                  <a:pt x="585" y="7"/>
                  <a:pt x="578" y="0"/>
                  <a:pt x="570" y="0"/>
                </a:cubicBezTo>
                <a:cubicBezTo>
                  <a:pt x="562" y="0"/>
                  <a:pt x="556" y="7"/>
                  <a:pt x="556" y="15"/>
                </a:cubicBezTo>
                <a:cubicBezTo>
                  <a:pt x="556" y="47"/>
                  <a:pt x="556" y="47"/>
                  <a:pt x="556" y="47"/>
                </a:cubicBezTo>
                <a:cubicBezTo>
                  <a:pt x="556" y="55"/>
                  <a:pt x="562" y="61"/>
                  <a:pt x="570" y="61"/>
                </a:cubicBezTo>
                <a:close/>
                <a:moveTo>
                  <a:pt x="894" y="450"/>
                </a:moveTo>
                <a:cubicBezTo>
                  <a:pt x="894" y="505"/>
                  <a:pt x="894" y="505"/>
                  <a:pt x="894" y="505"/>
                </a:cubicBezTo>
                <a:cubicBezTo>
                  <a:pt x="894" y="543"/>
                  <a:pt x="863" y="573"/>
                  <a:pt x="826" y="573"/>
                </a:cubicBezTo>
                <a:cubicBezTo>
                  <a:pt x="782" y="573"/>
                  <a:pt x="782" y="573"/>
                  <a:pt x="782" y="573"/>
                </a:cubicBezTo>
                <a:cubicBezTo>
                  <a:pt x="775" y="617"/>
                  <a:pt x="737" y="651"/>
                  <a:pt x="691" y="651"/>
                </a:cubicBezTo>
                <a:cubicBezTo>
                  <a:pt x="646" y="651"/>
                  <a:pt x="607" y="617"/>
                  <a:pt x="601" y="573"/>
                </a:cubicBezTo>
                <a:cubicBezTo>
                  <a:pt x="301" y="573"/>
                  <a:pt x="301" y="573"/>
                  <a:pt x="301" y="573"/>
                </a:cubicBezTo>
                <a:cubicBezTo>
                  <a:pt x="294" y="617"/>
                  <a:pt x="256" y="651"/>
                  <a:pt x="210" y="651"/>
                </a:cubicBezTo>
                <a:cubicBezTo>
                  <a:pt x="165" y="651"/>
                  <a:pt x="127" y="617"/>
                  <a:pt x="120" y="573"/>
                </a:cubicBezTo>
                <a:cubicBezTo>
                  <a:pt x="69" y="573"/>
                  <a:pt x="69" y="573"/>
                  <a:pt x="69" y="573"/>
                </a:cubicBezTo>
                <a:cubicBezTo>
                  <a:pt x="31" y="573"/>
                  <a:pt x="0" y="543"/>
                  <a:pt x="0" y="505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180"/>
                  <a:pt x="34" y="147"/>
                  <a:pt x="74" y="147"/>
                </a:cubicBezTo>
                <a:cubicBezTo>
                  <a:pt x="510" y="147"/>
                  <a:pt x="510" y="147"/>
                  <a:pt x="510" y="147"/>
                </a:cubicBezTo>
                <a:cubicBezTo>
                  <a:pt x="510" y="142"/>
                  <a:pt x="510" y="142"/>
                  <a:pt x="510" y="142"/>
                </a:cubicBezTo>
                <a:cubicBezTo>
                  <a:pt x="510" y="108"/>
                  <a:pt x="537" y="81"/>
                  <a:pt x="570" y="81"/>
                </a:cubicBezTo>
                <a:cubicBezTo>
                  <a:pt x="604" y="81"/>
                  <a:pt x="631" y="108"/>
                  <a:pt x="631" y="142"/>
                </a:cubicBezTo>
                <a:cubicBezTo>
                  <a:pt x="631" y="147"/>
                  <a:pt x="631" y="147"/>
                  <a:pt x="631" y="147"/>
                </a:cubicBezTo>
                <a:cubicBezTo>
                  <a:pt x="664" y="147"/>
                  <a:pt x="664" y="147"/>
                  <a:pt x="664" y="147"/>
                </a:cubicBezTo>
                <a:cubicBezTo>
                  <a:pt x="700" y="147"/>
                  <a:pt x="734" y="168"/>
                  <a:pt x="749" y="201"/>
                </a:cubicBezTo>
                <a:cubicBezTo>
                  <a:pt x="801" y="313"/>
                  <a:pt x="801" y="313"/>
                  <a:pt x="801" y="313"/>
                </a:cubicBezTo>
                <a:cubicBezTo>
                  <a:pt x="863" y="375"/>
                  <a:pt x="863" y="375"/>
                  <a:pt x="863" y="375"/>
                </a:cubicBezTo>
                <a:cubicBezTo>
                  <a:pt x="883" y="394"/>
                  <a:pt x="894" y="422"/>
                  <a:pt x="894" y="450"/>
                </a:cubicBezTo>
                <a:close/>
                <a:moveTo>
                  <a:pt x="538" y="147"/>
                </a:moveTo>
                <a:cubicBezTo>
                  <a:pt x="603" y="147"/>
                  <a:pt x="603" y="147"/>
                  <a:pt x="603" y="147"/>
                </a:cubicBezTo>
                <a:cubicBezTo>
                  <a:pt x="603" y="142"/>
                  <a:pt x="603" y="142"/>
                  <a:pt x="603" y="142"/>
                </a:cubicBezTo>
                <a:cubicBezTo>
                  <a:pt x="603" y="124"/>
                  <a:pt x="588" y="109"/>
                  <a:pt x="570" y="109"/>
                </a:cubicBezTo>
                <a:cubicBezTo>
                  <a:pt x="553" y="109"/>
                  <a:pt x="538" y="124"/>
                  <a:pt x="538" y="142"/>
                </a:cubicBezTo>
                <a:lnTo>
                  <a:pt x="538" y="147"/>
                </a:lnTo>
                <a:close/>
                <a:moveTo>
                  <a:pt x="274" y="559"/>
                </a:moveTo>
                <a:cubicBezTo>
                  <a:pt x="274" y="524"/>
                  <a:pt x="245" y="496"/>
                  <a:pt x="210" y="496"/>
                </a:cubicBezTo>
                <a:cubicBezTo>
                  <a:pt x="176" y="496"/>
                  <a:pt x="147" y="524"/>
                  <a:pt x="147" y="559"/>
                </a:cubicBezTo>
                <a:cubicBezTo>
                  <a:pt x="147" y="594"/>
                  <a:pt x="176" y="622"/>
                  <a:pt x="210" y="622"/>
                </a:cubicBezTo>
                <a:cubicBezTo>
                  <a:pt x="245" y="622"/>
                  <a:pt x="274" y="594"/>
                  <a:pt x="274" y="559"/>
                </a:cubicBezTo>
                <a:close/>
                <a:moveTo>
                  <a:pt x="754" y="559"/>
                </a:moveTo>
                <a:cubicBezTo>
                  <a:pt x="754" y="524"/>
                  <a:pt x="726" y="496"/>
                  <a:pt x="691" y="496"/>
                </a:cubicBezTo>
                <a:cubicBezTo>
                  <a:pt x="656" y="496"/>
                  <a:pt x="628" y="524"/>
                  <a:pt x="628" y="559"/>
                </a:cubicBezTo>
                <a:cubicBezTo>
                  <a:pt x="628" y="594"/>
                  <a:pt x="656" y="622"/>
                  <a:pt x="691" y="622"/>
                </a:cubicBezTo>
                <a:cubicBezTo>
                  <a:pt x="726" y="622"/>
                  <a:pt x="754" y="594"/>
                  <a:pt x="754" y="559"/>
                </a:cubicBezTo>
                <a:close/>
                <a:moveTo>
                  <a:pt x="866" y="450"/>
                </a:moveTo>
                <a:cubicBezTo>
                  <a:pt x="866" y="429"/>
                  <a:pt x="857" y="409"/>
                  <a:pt x="843" y="395"/>
                </a:cubicBezTo>
                <a:cubicBezTo>
                  <a:pt x="779" y="331"/>
                  <a:pt x="779" y="331"/>
                  <a:pt x="779" y="331"/>
                </a:cubicBezTo>
                <a:cubicBezTo>
                  <a:pt x="777" y="330"/>
                  <a:pt x="776" y="329"/>
                  <a:pt x="776" y="327"/>
                </a:cubicBezTo>
                <a:cubicBezTo>
                  <a:pt x="723" y="213"/>
                  <a:pt x="723" y="213"/>
                  <a:pt x="723" y="213"/>
                </a:cubicBezTo>
                <a:cubicBezTo>
                  <a:pt x="712" y="190"/>
                  <a:pt x="689" y="175"/>
                  <a:pt x="664" y="175"/>
                </a:cubicBezTo>
                <a:cubicBezTo>
                  <a:pt x="617" y="175"/>
                  <a:pt x="617" y="175"/>
                  <a:pt x="617" y="175"/>
                </a:cubicBezTo>
                <a:cubicBezTo>
                  <a:pt x="524" y="175"/>
                  <a:pt x="524" y="175"/>
                  <a:pt x="524" y="175"/>
                </a:cubicBezTo>
                <a:cubicBezTo>
                  <a:pt x="74" y="175"/>
                  <a:pt x="74" y="175"/>
                  <a:pt x="74" y="175"/>
                </a:cubicBezTo>
                <a:cubicBezTo>
                  <a:pt x="49" y="175"/>
                  <a:pt x="29" y="196"/>
                  <a:pt x="29" y="221"/>
                </a:cubicBezTo>
                <a:cubicBezTo>
                  <a:pt x="29" y="505"/>
                  <a:pt x="29" y="505"/>
                  <a:pt x="29" y="505"/>
                </a:cubicBezTo>
                <a:cubicBezTo>
                  <a:pt x="29" y="527"/>
                  <a:pt x="47" y="545"/>
                  <a:pt x="69" y="545"/>
                </a:cubicBezTo>
                <a:cubicBezTo>
                  <a:pt x="120" y="545"/>
                  <a:pt x="120" y="545"/>
                  <a:pt x="120" y="545"/>
                </a:cubicBezTo>
                <a:cubicBezTo>
                  <a:pt x="127" y="501"/>
                  <a:pt x="165" y="467"/>
                  <a:pt x="210" y="467"/>
                </a:cubicBezTo>
                <a:cubicBezTo>
                  <a:pt x="256" y="467"/>
                  <a:pt x="294" y="501"/>
                  <a:pt x="301" y="545"/>
                </a:cubicBezTo>
                <a:cubicBezTo>
                  <a:pt x="601" y="545"/>
                  <a:pt x="601" y="545"/>
                  <a:pt x="601" y="545"/>
                </a:cubicBezTo>
                <a:cubicBezTo>
                  <a:pt x="607" y="501"/>
                  <a:pt x="646" y="467"/>
                  <a:pt x="691" y="467"/>
                </a:cubicBezTo>
                <a:cubicBezTo>
                  <a:pt x="737" y="467"/>
                  <a:pt x="775" y="501"/>
                  <a:pt x="782" y="545"/>
                </a:cubicBezTo>
                <a:cubicBezTo>
                  <a:pt x="826" y="545"/>
                  <a:pt x="826" y="545"/>
                  <a:pt x="826" y="545"/>
                </a:cubicBezTo>
                <a:cubicBezTo>
                  <a:pt x="848" y="545"/>
                  <a:pt x="866" y="527"/>
                  <a:pt x="866" y="505"/>
                </a:cubicBezTo>
                <a:lnTo>
                  <a:pt x="866" y="450"/>
                </a:lnTo>
                <a:close/>
                <a:moveTo>
                  <a:pt x="677" y="348"/>
                </a:moveTo>
                <a:cubicBezTo>
                  <a:pt x="379" y="348"/>
                  <a:pt x="379" y="348"/>
                  <a:pt x="379" y="348"/>
                </a:cubicBezTo>
                <a:cubicBezTo>
                  <a:pt x="371" y="348"/>
                  <a:pt x="365" y="354"/>
                  <a:pt x="365" y="362"/>
                </a:cubicBezTo>
                <a:cubicBezTo>
                  <a:pt x="365" y="370"/>
                  <a:pt x="371" y="377"/>
                  <a:pt x="379" y="377"/>
                </a:cubicBezTo>
                <a:cubicBezTo>
                  <a:pt x="677" y="377"/>
                  <a:pt x="677" y="377"/>
                  <a:pt x="677" y="377"/>
                </a:cubicBezTo>
                <a:cubicBezTo>
                  <a:pt x="685" y="377"/>
                  <a:pt x="691" y="370"/>
                  <a:pt x="691" y="362"/>
                </a:cubicBezTo>
                <a:cubicBezTo>
                  <a:pt x="691" y="354"/>
                  <a:pt x="685" y="348"/>
                  <a:pt x="677" y="348"/>
                </a:cubicBezTo>
                <a:close/>
                <a:moveTo>
                  <a:pt x="259" y="292"/>
                </a:moveTo>
                <a:cubicBezTo>
                  <a:pt x="220" y="292"/>
                  <a:pt x="220" y="292"/>
                  <a:pt x="220" y="292"/>
                </a:cubicBezTo>
                <a:cubicBezTo>
                  <a:pt x="220" y="253"/>
                  <a:pt x="220" y="253"/>
                  <a:pt x="220" y="253"/>
                </a:cubicBezTo>
                <a:cubicBezTo>
                  <a:pt x="220" y="245"/>
                  <a:pt x="213" y="238"/>
                  <a:pt x="205" y="238"/>
                </a:cubicBezTo>
                <a:cubicBezTo>
                  <a:pt x="197" y="238"/>
                  <a:pt x="191" y="245"/>
                  <a:pt x="191" y="253"/>
                </a:cubicBezTo>
                <a:cubicBezTo>
                  <a:pt x="191" y="292"/>
                  <a:pt x="191" y="292"/>
                  <a:pt x="191" y="292"/>
                </a:cubicBezTo>
                <a:cubicBezTo>
                  <a:pt x="152" y="292"/>
                  <a:pt x="152" y="292"/>
                  <a:pt x="152" y="292"/>
                </a:cubicBezTo>
                <a:cubicBezTo>
                  <a:pt x="144" y="292"/>
                  <a:pt x="137" y="298"/>
                  <a:pt x="137" y="306"/>
                </a:cubicBezTo>
                <a:cubicBezTo>
                  <a:pt x="137" y="314"/>
                  <a:pt x="144" y="321"/>
                  <a:pt x="152" y="321"/>
                </a:cubicBezTo>
                <a:cubicBezTo>
                  <a:pt x="191" y="321"/>
                  <a:pt x="191" y="321"/>
                  <a:pt x="191" y="321"/>
                </a:cubicBezTo>
                <a:cubicBezTo>
                  <a:pt x="191" y="360"/>
                  <a:pt x="191" y="360"/>
                  <a:pt x="191" y="360"/>
                </a:cubicBezTo>
                <a:cubicBezTo>
                  <a:pt x="191" y="368"/>
                  <a:pt x="197" y="374"/>
                  <a:pt x="205" y="374"/>
                </a:cubicBezTo>
                <a:cubicBezTo>
                  <a:pt x="213" y="374"/>
                  <a:pt x="220" y="368"/>
                  <a:pt x="220" y="360"/>
                </a:cubicBezTo>
                <a:cubicBezTo>
                  <a:pt x="220" y="321"/>
                  <a:pt x="220" y="321"/>
                  <a:pt x="220" y="321"/>
                </a:cubicBezTo>
                <a:cubicBezTo>
                  <a:pt x="259" y="321"/>
                  <a:pt x="259" y="321"/>
                  <a:pt x="259" y="321"/>
                </a:cubicBezTo>
                <a:cubicBezTo>
                  <a:pt x="267" y="321"/>
                  <a:pt x="273" y="314"/>
                  <a:pt x="273" y="306"/>
                </a:cubicBezTo>
                <a:cubicBezTo>
                  <a:pt x="273" y="298"/>
                  <a:pt x="267" y="292"/>
                  <a:pt x="259" y="2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" name="Freeform 8"/>
          <p:cNvSpPr>
            <a:spLocks/>
          </p:cNvSpPr>
          <p:nvPr/>
        </p:nvSpPr>
        <p:spPr bwMode="auto">
          <a:xfrm>
            <a:off x="17239239" y="11136394"/>
            <a:ext cx="611448" cy="631960"/>
          </a:xfrm>
          <a:custGeom>
            <a:avLst/>
            <a:gdLst>
              <a:gd name="T0" fmla="*/ 636 w 858"/>
              <a:gd name="T1" fmla="*/ 0 h 887"/>
              <a:gd name="T2" fmla="*/ 429 w 858"/>
              <a:gd name="T3" fmla="*/ 143 h 887"/>
              <a:gd name="T4" fmla="*/ 221 w 858"/>
              <a:gd name="T5" fmla="*/ 0 h 887"/>
              <a:gd name="T6" fmla="*/ 0 w 858"/>
              <a:gd name="T7" fmla="*/ 221 h 887"/>
              <a:gd name="T8" fmla="*/ 221 w 858"/>
              <a:gd name="T9" fmla="*/ 443 h 887"/>
              <a:gd name="T10" fmla="*/ 236 w 858"/>
              <a:gd name="T11" fmla="*/ 429 h 887"/>
              <a:gd name="T12" fmla="*/ 221 w 858"/>
              <a:gd name="T13" fmla="*/ 415 h 887"/>
              <a:gd name="T14" fmla="*/ 28 w 858"/>
              <a:gd name="T15" fmla="*/ 221 h 887"/>
              <a:gd name="T16" fmla="*/ 221 w 858"/>
              <a:gd name="T17" fmla="*/ 28 h 887"/>
              <a:gd name="T18" fmla="*/ 415 w 858"/>
              <a:gd name="T19" fmla="*/ 221 h 887"/>
              <a:gd name="T20" fmla="*/ 415 w 858"/>
              <a:gd name="T21" fmla="*/ 872 h 887"/>
              <a:gd name="T22" fmla="*/ 429 w 858"/>
              <a:gd name="T23" fmla="*/ 887 h 887"/>
              <a:gd name="T24" fmla="*/ 443 w 858"/>
              <a:gd name="T25" fmla="*/ 872 h 887"/>
              <a:gd name="T26" fmla="*/ 443 w 858"/>
              <a:gd name="T27" fmla="*/ 221 h 887"/>
              <a:gd name="T28" fmla="*/ 636 w 858"/>
              <a:gd name="T29" fmla="*/ 28 h 887"/>
              <a:gd name="T30" fmla="*/ 830 w 858"/>
              <a:gd name="T31" fmla="*/ 221 h 887"/>
              <a:gd name="T32" fmla="*/ 636 w 858"/>
              <a:gd name="T33" fmla="*/ 415 h 887"/>
              <a:gd name="T34" fmla="*/ 622 w 858"/>
              <a:gd name="T35" fmla="*/ 429 h 887"/>
              <a:gd name="T36" fmla="*/ 636 w 858"/>
              <a:gd name="T37" fmla="*/ 443 h 887"/>
              <a:gd name="T38" fmla="*/ 858 w 858"/>
              <a:gd name="T39" fmla="*/ 221 h 887"/>
              <a:gd name="T40" fmla="*/ 636 w 858"/>
              <a:gd name="T41" fmla="*/ 0 h 8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58" h="887">
                <a:moveTo>
                  <a:pt x="636" y="0"/>
                </a:moveTo>
                <a:cubicBezTo>
                  <a:pt x="542" y="0"/>
                  <a:pt x="461" y="59"/>
                  <a:pt x="429" y="143"/>
                </a:cubicBezTo>
                <a:cubicBezTo>
                  <a:pt x="397" y="59"/>
                  <a:pt x="316" y="0"/>
                  <a:pt x="221" y="0"/>
                </a:cubicBezTo>
                <a:cubicBezTo>
                  <a:pt x="99" y="0"/>
                  <a:pt x="0" y="99"/>
                  <a:pt x="0" y="221"/>
                </a:cubicBezTo>
                <a:cubicBezTo>
                  <a:pt x="0" y="344"/>
                  <a:pt x="99" y="443"/>
                  <a:pt x="221" y="443"/>
                </a:cubicBezTo>
                <a:cubicBezTo>
                  <a:pt x="229" y="443"/>
                  <a:pt x="236" y="437"/>
                  <a:pt x="236" y="429"/>
                </a:cubicBezTo>
                <a:cubicBezTo>
                  <a:pt x="236" y="421"/>
                  <a:pt x="229" y="415"/>
                  <a:pt x="221" y="415"/>
                </a:cubicBezTo>
                <a:cubicBezTo>
                  <a:pt x="115" y="415"/>
                  <a:pt x="28" y="328"/>
                  <a:pt x="28" y="221"/>
                </a:cubicBezTo>
                <a:cubicBezTo>
                  <a:pt x="28" y="115"/>
                  <a:pt x="115" y="28"/>
                  <a:pt x="221" y="28"/>
                </a:cubicBezTo>
                <a:cubicBezTo>
                  <a:pt x="328" y="28"/>
                  <a:pt x="415" y="115"/>
                  <a:pt x="415" y="221"/>
                </a:cubicBezTo>
                <a:cubicBezTo>
                  <a:pt x="415" y="872"/>
                  <a:pt x="415" y="872"/>
                  <a:pt x="415" y="872"/>
                </a:cubicBezTo>
                <a:cubicBezTo>
                  <a:pt x="415" y="881"/>
                  <a:pt x="421" y="887"/>
                  <a:pt x="429" y="887"/>
                </a:cubicBezTo>
                <a:cubicBezTo>
                  <a:pt x="437" y="887"/>
                  <a:pt x="443" y="881"/>
                  <a:pt x="443" y="872"/>
                </a:cubicBezTo>
                <a:cubicBezTo>
                  <a:pt x="443" y="221"/>
                  <a:pt x="443" y="221"/>
                  <a:pt x="443" y="221"/>
                </a:cubicBezTo>
                <a:cubicBezTo>
                  <a:pt x="443" y="115"/>
                  <a:pt x="530" y="28"/>
                  <a:pt x="636" y="28"/>
                </a:cubicBezTo>
                <a:cubicBezTo>
                  <a:pt x="743" y="28"/>
                  <a:pt x="830" y="115"/>
                  <a:pt x="830" y="221"/>
                </a:cubicBezTo>
                <a:cubicBezTo>
                  <a:pt x="830" y="328"/>
                  <a:pt x="743" y="415"/>
                  <a:pt x="636" y="415"/>
                </a:cubicBezTo>
                <a:cubicBezTo>
                  <a:pt x="629" y="415"/>
                  <a:pt x="622" y="421"/>
                  <a:pt x="622" y="429"/>
                </a:cubicBezTo>
                <a:cubicBezTo>
                  <a:pt x="622" y="437"/>
                  <a:pt x="629" y="443"/>
                  <a:pt x="636" y="443"/>
                </a:cubicBezTo>
                <a:cubicBezTo>
                  <a:pt x="759" y="443"/>
                  <a:pt x="858" y="344"/>
                  <a:pt x="858" y="221"/>
                </a:cubicBezTo>
                <a:cubicBezTo>
                  <a:pt x="858" y="99"/>
                  <a:pt x="759" y="0"/>
                  <a:pt x="636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21816155" y="9634177"/>
            <a:ext cx="673860" cy="588318"/>
          </a:xfrm>
          <a:custGeom>
            <a:avLst/>
            <a:gdLst>
              <a:gd name="T0" fmla="*/ 825 w 945"/>
              <a:gd name="T1" fmla="*/ 249 h 826"/>
              <a:gd name="T2" fmla="*/ 803 w 945"/>
              <a:gd name="T3" fmla="*/ 170 h 826"/>
              <a:gd name="T4" fmla="*/ 314 w 945"/>
              <a:gd name="T5" fmla="*/ 0 h 826"/>
              <a:gd name="T6" fmla="*/ 144 w 945"/>
              <a:gd name="T7" fmla="*/ 251 h 826"/>
              <a:gd name="T8" fmla="*/ 0 w 945"/>
              <a:gd name="T9" fmla="*/ 369 h 826"/>
              <a:gd name="T10" fmla="*/ 84 w 945"/>
              <a:gd name="T11" fmla="*/ 720 h 826"/>
              <a:gd name="T12" fmla="*/ 238 w 945"/>
              <a:gd name="T13" fmla="*/ 780 h 826"/>
              <a:gd name="T14" fmla="*/ 252 w 945"/>
              <a:gd name="T15" fmla="*/ 826 h 826"/>
              <a:gd name="T16" fmla="*/ 266 w 945"/>
              <a:gd name="T17" fmla="*/ 780 h 826"/>
              <a:gd name="T18" fmla="*/ 678 w 945"/>
              <a:gd name="T19" fmla="*/ 812 h 826"/>
              <a:gd name="T20" fmla="*/ 707 w 945"/>
              <a:gd name="T21" fmla="*/ 812 h 826"/>
              <a:gd name="T22" fmla="*/ 804 w 945"/>
              <a:gd name="T23" fmla="*/ 780 h 826"/>
              <a:gd name="T24" fmla="*/ 863 w 945"/>
              <a:gd name="T25" fmla="*/ 466 h 826"/>
              <a:gd name="T26" fmla="*/ 173 w 945"/>
              <a:gd name="T27" fmla="*/ 170 h 826"/>
              <a:gd name="T28" fmla="*/ 633 w 945"/>
              <a:gd name="T29" fmla="*/ 29 h 826"/>
              <a:gd name="T30" fmla="*/ 775 w 945"/>
              <a:gd name="T31" fmla="*/ 258 h 826"/>
              <a:gd name="T32" fmla="*/ 678 w 945"/>
              <a:gd name="T33" fmla="*/ 492 h 826"/>
              <a:gd name="T34" fmla="*/ 266 w 945"/>
              <a:gd name="T35" fmla="*/ 395 h 826"/>
              <a:gd name="T36" fmla="*/ 173 w 945"/>
              <a:gd name="T37" fmla="*/ 170 h 826"/>
              <a:gd name="T38" fmla="*/ 678 w 945"/>
              <a:gd name="T39" fmla="*/ 521 h 826"/>
              <a:gd name="T40" fmla="*/ 266 w 945"/>
              <a:gd name="T41" fmla="*/ 613 h 826"/>
              <a:gd name="T42" fmla="*/ 846 w 945"/>
              <a:gd name="T43" fmla="*/ 439 h 826"/>
              <a:gd name="T44" fmla="*/ 832 w 945"/>
              <a:gd name="T45" fmla="*/ 346 h 826"/>
              <a:gd name="T46" fmla="*/ 832 w 945"/>
              <a:gd name="T47" fmla="*/ 317 h 826"/>
              <a:gd name="T48" fmla="*/ 835 w 945"/>
              <a:gd name="T49" fmla="*/ 467 h 826"/>
              <a:gd name="T50" fmla="*/ 804 w 945"/>
              <a:gd name="T51" fmla="*/ 751 h 826"/>
              <a:gd name="T52" fmla="*/ 113 w 945"/>
              <a:gd name="T53" fmla="*/ 720 h 826"/>
              <a:gd name="T54" fmla="*/ 181 w 945"/>
              <a:gd name="T55" fmla="*/ 386 h 826"/>
              <a:gd name="T56" fmla="*/ 98 w 945"/>
              <a:gd name="T57" fmla="*/ 332 h 826"/>
              <a:gd name="T58" fmla="*/ 152 w 945"/>
              <a:gd name="T59" fmla="*/ 386 h 826"/>
              <a:gd name="T60" fmla="*/ 29 w 945"/>
              <a:gd name="T61" fmla="*/ 369 h 826"/>
              <a:gd name="T62" fmla="*/ 238 w 945"/>
              <a:gd name="T63" fmla="*/ 395 h 826"/>
              <a:gd name="T64" fmla="*/ 252 w 945"/>
              <a:gd name="T65" fmla="*/ 642 h 826"/>
              <a:gd name="T66" fmla="*/ 707 w 945"/>
              <a:gd name="T67" fmla="*/ 628 h 826"/>
              <a:gd name="T68" fmla="*/ 825 w 945"/>
              <a:gd name="T69" fmla="*/ 278 h 826"/>
              <a:gd name="T70" fmla="*/ 846 w 945"/>
              <a:gd name="T71" fmla="*/ 439 h 8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5" h="826">
                <a:moveTo>
                  <a:pt x="945" y="369"/>
                </a:moveTo>
                <a:cubicBezTo>
                  <a:pt x="945" y="303"/>
                  <a:pt x="891" y="249"/>
                  <a:pt x="825" y="249"/>
                </a:cubicBezTo>
                <a:cubicBezTo>
                  <a:pt x="817" y="249"/>
                  <a:pt x="810" y="250"/>
                  <a:pt x="803" y="251"/>
                </a:cubicBezTo>
                <a:cubicBezTo>
                  <a:pt x="803" y="170"/>
                  <a:pt x="803" y="170"/>
                  <a:pt x="803" y="170"/>
                </a:cubicBezTo>
                <a:cubicBezTo>
                  <a:pt x="803" y="76"/>
                  <a:pt x="727" y="0"/>
                  <a:pt x="633" y="0"/>
                </a:cubicBezTo>
                <a:cubicBezTo>
                  <a:pt x="314" y="0"/>
                  <a:pt x="314" y="0"/>
                  <a:pt x="314" y="0"/>
                </a:cubicBezTo>
                <a:cubicBezTo>
                  <a:pt x="220" y="0"/>
                  <a:pt x="144" y="76"/>
                  <a:pt x="144" y="170"/>
                </a:cubicBezTo>
                <a:cubicBezTo>
                  <a:pt x="144" y="251"/>
                  <a:pt x="144" y="251"/>
                  <a:pt x="144" y="251"/>
                </a:cubicBezTo>
                <a:cubicBezTo>
                  <a:pt x="136" y="250"/>
                  <a:pt x="128" y="249"/>
                  <a:pt x="120" y="249"/>
                </a:cubicBezTo>
                <a:cubicBezTo>
                  <a:pt x="54" y="249"/>
                  <a:pt x="0" y="303"/>
                  <a:pt x="0" y="369"/>
                </a:cubicBezTo>
                <a:cubicBezTo>
                  <a:pt x="0" y="419"/>
                  <a:pt x="37" y="460"/>
                  <a:pt x="84" y="467"/>
                </a:cubicBezTo>
                <a:cubicBezTo>
                  <a:pt x="84" y="720"/>
                  <a:pt x="84" y="720"/>
                  <a:pt x="84" y="720"/>
                </a:cubicBezTo>
                <a:cubicBezTo>
                  <a:pt x="84" y="753"/>
                  <a:pt x="111" y="780"/>
                  <a:pt x="144" y="780"/>
                </a:cubicBezTo>
                <a:cubicBezTo>
                  <a:pt x="238" y="780"/>
                  <a:pt x="238" y="780"/>
                  <a:pt x="238" y="780"/>
                </a:cubicBezTo>
                <a:cubicBezTo>
                  <a:pt x="238" y="812"/>
                  <a:pt x="238" y="812"/>
                  <a:pt x="238" y="812"/>
                </a:cubicBezTo>
                <a:cubicBezTo>
                  <a:pt x="238" y="820"/>
                  <a:pt x="244" y="826"/>
                  <a:pt x="252" y="826"/>
                </a:cubicBezTo>
                <a:cubicBezTo>
                  <a:pt x="260" y="826"/>
                  <a:pt x="266" y="820"/>
                  <a:pt x="266" y="812"/>
                </a:cubicBezTo>
                <a:cubicBezTo>
                  <a:pt x="266" y="780"/>
                  <a:pt x="266" y="780"/>
                  <a:pt x="266" y="780"/>
                </a:cubicBezTo>
                <a:cubicBezTo>
                  <a:pt x="678" y="780"/>
                  <a:pt x="678" y="780"/>
                  <a:pt x="678" y="780"/>
                </a:cubicBezTo>
                <a:cubicBezTo>
                  <a:pt x="678" y="812"/>
                  <a:pt x="678" y="812"/>
                  <a:pt x="678" y="812"/>
                </a:cubicBezTo>
                <a:cubicBezTo>
                  <a:pt x="678" y="820"/>
                  <a:pt x="685" y="826"/>
                  <a:pt x="692" y="826"/>
                </a:cubicBezTo>
                <a:cubicBezTo>
                  <a:pt x="700" y="826"/>
                  <a:pt x="707" y="820"/>
                  <a:pt x="707" y="812"/>
                </a:cubicBezTo>
                <a:cubicBezTo>
                  <a:pt x="707" y="780"/>
                  <a:pt x="707" y="780"/>
                  <a:pt x="707" y="780"/>
                </a:cubicBezTo>
                <a:cubicBezTo>
                  <a:pt x="804" y="780"/>
                  <a:pt x="804" y="780"/>
                  <a:pt x="804" y="780"/>
                </a:cubicBezTo>
                <a:cubicBezTo>
                  <a:pt x="837" y="780"/>
                  <a:pt x="863" y="753"/>
                  <a:pt x="863" y="720"/>
                </a:cubicBezTo>
                <a:cubicBezTo>
                  <a:pt x="863" y="466"/>
                  <a:pt x="863" y="466"/>
                  <a:pt x="863" y="466"/>
                </a:cubicBezTo>
                <a:cubicBezTo>
                  <a:pt x="909" y="458"/>
                  <a:pt x="945" y="417"/>
                  <a:pt x="945" y="369"/>
                </a:cubicBezTo>
                <a:close/>
                <a:moveTo>
                  <a:pt x="173" y="170"/>
                </a:moveTo>
                <a:cubicBezTo>
                  <a:pt x="173" y="92"/>
                  <a:pt x="236" y="29"/>
                  <a:pt x="314" y="29"/>
                </a:cubicBezTo>
                <a:cubicBezTo>
                  <a:pt x="633" y="29"/>
                  <a:pt x="633" y="29"/>
                  <a:pt x="633" y="29"/>
                </a:cubicBezTo>
                <a:cubicBezTo>
                  <a:pt x="711" y="29"/>
                  <a:pt x="775" y="92"/>
                  <a:pt x="775" y="170"/>
                </a:cubicBezTo>
                <a:cubicBezTo>
                  <a:pt x="775" y="258"/>
                  <a:pt x="775" y="258"/>
                  <a:pt x="775" y="258"/>
                </a:cubicBezTo>
                <a:cubicBezTo>
                  <a:pt x="718" y="278"/>
                  <a:pt x="678" y="332"/>
                  <a:pt x="678" y="395"/>
                </a:cubicBezTo>
                <a:cubicBezTo>
                  <a:pt x="678" y="492"/>
                  <a:pt x="678" y="492"/>
                  <a:pt x="678" y="492"/>
                </a:cubicBezTo>
                <a:cubicBezTo>
                  <a:pt x="266" y="492"/>
                  <a:pt x="266" y="492"/>
                  <a:pt x="266" y="492"/>
                </a:cubicBezTo>
                <a:cubicBezTo>
                  <a:pt x="266" y="395"/>
                  <a:pt x="266" y="395"/>
                  <a:pt x="266" y="395"/>
                </a:cubicBezTo>
                <a:cubicBezTo>
                  <a:pt x="266" y="333"/>
                  <a:pt x="228" y="280"/>
                  <a:pt x="173" y="259"/>
                </a:cubicBezTo>
                <a:lnTo>
                  <a:pt x="173" y="170"/>
                </a:lnTo>
                <a:close/>
                <a:moveTo>
                  <a:pt x="266" y="521"/>
                </a:moveTo>
                <a:cubicBezTo>
                  <a:pt x="678" y="521"/>
                  <a:pt x="678" y="521"/>
                  <a:pt x="678" y="521"/>
                </a:cubicBezTo>
                <a:cubicBezTo>
                  <a:pt x="678" y="613"/>
                  <a:pt x="678" y="613"/>
                  <a:pt x="678" y="613"/>
                </a:cubicBezTo>
                <a:cubicBezTo>
                  <a:pt x="266" y="613"/>
                  <a:pt x="266" y="613"/>
                  <a:pt x="266" y="613"/>
                </a:cubicBezTo>
                <a:lnTo>
                  <a:pt x="266" y="521"/>
                </a:lnTo>
                <a:close/>
                <a:moveTo>
                  <a:pt x="846" y="439"/>
                </a:moveTo>
                <a:cubicBezTo>
                  <a:pt x="816" y="439"/>
                  <a:pt x="792" y="415"/>
                  <a:pt x="792" y="386"/>
                </a:cubicBezTo>
                <a:cubicBezTo>
                  <a:pt x="792" y="364"/>
                  <a:pt x="810" y="346"/>
                  <a:pt x="832" y="346"/>
                </a:cubicBezTo>
                <a:cubicBezTo>
                  <a:pt x="840" y="346"/>
                  <a:pt x="847" y="340"/>
                  <a:pt x="847" y="332"/>
                </a:cubicBezTo>
                <a:cubicBezTo>
                  <a:pt x="847" y="324"/>
                  <a:pt x="840" y="317"/>
                  <a:pt x="832" y="317"/>
                </a:cubicBezTo>
                <a:cubicBezTo>
                  <a:pt x="794" y="317"/>
                  <a:pt x="764" y="348"/>
                  <a:pt x="764" y="386"/>
                </a:cubicBezTo>
                <a:cubicBezTo>
                  <a:pt x="764" y="427"/>
                  <a:pt x="795" y="462"/>
                  <a:pt x="835" y="467"/>
                </a:cubicBezTo>
                <a:cubicBezTo>
                  <a:pt x="835" y="720"/>
                  <a:pt x="835" y="720"/>
                  <a:pt x="835" y="720"/>
                </a:cubicBezTo>
                <a:cubicBezTo>
                  <a:pt x="835" y="737"/>
                  <a:pt x="821" y="751"/>
                  <a:pt x="804" y="751"/>
                </a:cubicBezTo>
                <a:cubicBezTo>
                  <a:pt x="144" y="751"/>
                  <a:pt x="144" y="751"/>
                  <a:pt x="144" y="751"/>
                </a:cubicBezTo>
                <a:cubicBezTo>
                  <a:pt x="127" y="751"/>
                  <a:pt x="113" y="737"/>
                  <a:pt x="113" y="720"/>
                </a:cubicBezTo>
                <a:cubicBezTo>
                  <a:pt x="113" y="467"/>
                  <a:pt x="113" y="467"/>
                  <a:pt x="113" y="467"/>
                </a:cubicBezTo>
                <a:cubicBezTo>
                  <a:pt x="152" y="460"/>
                  <a:pt x="181" y="426"/>
                  <a:pt x="181" y="386"/>
                </a:cubicBezTo>
                <a:cubicBezTo>
                  <a:pt x="181" y="348"/>
                  <a:pt x="150" y="317"/>
                  <a:pt x="112" y="317"/>
                </a:cubicBezTo>
                <a:cubicBezTo>
                  <a:pt x="104" y="317"/>
                  <a:pt x="98" y="324"/>
                  <a:pt x="98" y="332"/>
                </a:cubicBezTo>
                <a:cubicBezTo>
                  <a:pt x="98" y="340"/>
                  <a:pt x="104" y="346"/>
                  <a:pt x="112" y="346"/>
                </a:cubicBezTo>
                <a:cubicBezTo>
                  <a:pt x="134" y="346"/>
                  <a:pt x="152" y="364"/>
                  <a:pt x="152" y="386"/>
                </a:cubicBezTo>
                <a:cubicBezTo>
                  <a:pt x="152" y="415"/>
                  <a:pt x="128" y="439"/>
                  <a:pt x="99" y="439"/>
                </a:cubicBezTo>
                <a:cubicBezTo>
                  <a:pt x="60" y="439"/>
                  <a:pt x="29" y="408"/>
                  <a:pt x="29" y="369"/>
                </a:cubicBezTo>
                <a:cubicBezTo>
                  <a:pt x="29" y="319"/>
                  <a:pt x="70" y="278"/>
                  <a:pt x="120" y="278"/>
                </a:cubicBezTo>
                <a:cubicBezTo>
                  <a:pt x="185" y="278"/>
                  <a:pt x="238" y="330"/>
                  <a:pt x="238" y="395"/>
                </a:cubicBezTo>
                <a:cubicBezTo>
                  <a:pt x="238" y="628"/>
                  <a:pt x="238" y="628"/>
                  <a:pt x="238" y="628"/>
                </a:cubicBezTo>
                <a:cubicBezTo>
                  <a:pt x="238" y="636"/>
                  <a:pt x="244" y="642"/>
                  <a:pt x="252" y="642"/>
                </a:cubicBezTo>
                <a:cubicBezTo>
                  <a:pt x="692" y="642"/>
                  <a:pt x="692" y="642"/>
                  <a:pt x="692" y="642"/>
                </a:cubicBezTo>
                <a:cubicBezTo>
                  <a:pt x="700" y="642"/>
                  <a:pt x="707" y="636"/>
                  <a:pt x="707" y="628"/>
                </a:cubicBezTo>
                <a:cubicBezTo>
                  <a:pt x="707" y="395"/>
                  <a:pt x="707" y="395"/>
                  <a:pt x="707" y="395"/>
                </a:cubicBezTo>
                <a:cubicBezTo>
                  <a:pt x="707" y="330"/>
                  <a:pt x="760" y="278"/>
                  <a:pt x="825" y="278"/>
                </a:cubicBezTo>
                <a:cubicBezTo>
                  <a:pt x="875" y="278"/>
                  <a:pt x="916" y="319"/>
                  <a:pt x="916" y="369"/>
                </a:cubicBezTo>
                <a:cubicBezTo>
                  <a:pt x="916" y="408"/>
                  <a:pt x="884" y="439"/>
                  <a:pt x="846" y="4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1848718" y="3517510"/>
            <a:ext cx="673422" cy="515868"/>
          </a:xfrm>
          <a:custGeom>
            <a:avLst/>
            <a:gdLst>
              <a:gd name="T0" fmla="*/ 365 w 945"/>
              <a:gd name="T1" fmla="*/ 435 h 724"/>
              <a:gd name="T2" fmla="*/ 331 w 945"/>
              <a:gd name="T3" fmla="*/ 400 h 724"/>
              <a:gd name="T4" fmla="*/ 365 w 945"/>
              <a:gd name="T5" fmla="*/ 365 h 724"/>
              <a:gd name="T6" fmla="*/ 400 w 945"/>
              <a:gd name="T7" fmla="*/ 400 h 724"/>
              <a:gd name="T8" fmla="*/ 365 w 945"/>
              <a:gd name="T9" fmla="*/ 435 h 724"/>
              <a:gd name="T10" fmla="*/ 564 w 945"/>
              <a:gd name="T11" fmla="*/ 531 h 724"/>
              <a:gd name="T12" fmla="*/ 558 w 945"/>
              <a:gd name="T13" fmla="*/ 534 h 724"/>
              <a:gd name="T14" fmla="*/ 386 w 945"/>
              <a:gd name="T15" fmla="*/ 534 h 724"/>
              <a:gd name="T16" fmla="*/ 380 w 945"/>
              <a:gd name="T17" fmla="*/ 531 h 724"/>
              <a:gd name="T18" fmla="*/ 361 w 945"/>
              <a:gd name="T19" fmla="*/ 535 h 724"/>
              <a:gd name="T20" fmla="*/ 365 w 945"/>
              <a:gd name="T21" fmla="*/ 555 h 724"/>
              <a:gd name="T22" fmla="*/ 371 w 945"/>
              <a:gd name="T23" fmla="*/ 558 h 724"/>
              <a:gd name="T24" fmla="*/ 472 w 945"/>
              <a:gd name="T25" fmla="*/ 587 h 724"/>
              <a:gd name="T26" fmla="*/ 573 w 945"/>
              <a:gd name="T27" fmla="*/ 558 h 724"/>
              <a:gd name="T28" fmla="*/ 579 w 945"/>
              <a:gd name="T29" fmla="*/ 555 h 724"/>
              <a:gd name="T30" fmla="*/ 584 w 945"/>
              <a:gd name="T31" fmla="*/ 535 h 724"/>
              <a:gd name="T32" fmla="*/ 564 w 945"/>
              <a:gd name="T33" fmla="*/ 531 h 724"/>
              <a:gd name="T34" fmla="*/ 945 w 945"/>
              <a:gd name="T35" fmla="*/ 345 h 724"/>
              <a:gd name="T36" fmla="*/ 844 w 945"/>
              <a:gd name="T37" fmla="*/ 448 h 724"/>
              <a:gd name="T38" fmla="*/ 472 w 945"/>
              <a:gd name="T39" fmla="*/ 724 h 724"/>
              <a:gd name="T40" fmla="*/ 101 w 945"/>
              <a:gd name="T41" fmla="*/ 448 h 724"/>
              <a:gd name="T42" fmla="*/ 0 w 945"/>
              <a:gd name="T43" fmla="*/ 345 h 724"/>
              <a:gd name="T44" fmla="*/ 103 w 945"/>
              <a:gd name="T45" fmla="*/ 242 h 724"/>
              <a:gd name="T46" fmla="*/ 112 w 945"/>
              <a:gd name="T47" fmla="*/ 242 h 724"/>
              <a:gd name="T48" fmla="*/ 472 w 945"/>
              <a:gd name="T49" fmla="*/ 0 h 724"/>
              <a:gd name="T50" fmla="*/ 833 w 945"/>
              <a:gd name="T51" fmla="*/ 242 h 724"/>
              <a:gd name="T52" fmla="*/ 842 w 945"/>
              <a:gd name="T53" fmla="*/ 242 h 724"/>
              <a:gd name="T54" fmla="*/ 945 w 945"/>
              <a:gd name="T55" fmla="*/ 345 h 724"/>
              <a:gd name="T56" fmla="*/ 916 w 945"/>
              <a:gd name="T57" fmla="*/ 345 h 724"/>
              <a:gd name="T58" fmla="*/ 842 w 945"/>
              <a:gd name="T59" fmla="*/ 271 h 724"/>
              <a:gd name="T60" fmla="*/ 823 w 945"/>
              <a:gd name="T61" fmla="*/ 271 h 724"/>
              <a:gd name="T62" fmla="*/ 809 w 945"/>
              <a:gd name="T63" fmla="*/ 261 h 724"/>
              <a:gd name="T64" fmla="*/ 472 w 945"/>
              <a:gd name="T65" fmla="*/ 28 h 724"/>
              <a:gd name="T66" fmla="*/ 135 w 945"/>
              <a:gd name="T67" fmla="*/ 261 h 724"/>
              <a:gd name="T68" fmla="*/ 122 w 945"/>
              <a:gd name="T69" fmla="*/ 271 h 724"/>
              <a:gd name="T70" fmla="*/ 103 w 945"/>
              <a:gd name="T71" fmla="*/ 271 h 724"/>
              <a:gd name="T72" fmla="*/ 29 w 945"/>
              <a:gd name="T73" fmla="*/ 345 h 724"/>
              <a:gd name="T74" fmla="*/ 103 w 945"/>
              <a:gd name="T75" fmla="*/ 419 h 724"/>
              <a:gd name="T76" fmla="*/ 112 w 945"/>
              <a:gd name="T77" fmla="*/ 419 h 724"/>
              <a:gd name="T78" fmla="*/ 126 w 945"/>
              <a:gd name="T79" fmla="*/ 430 h 724"/>
              <a:gd name="T80" fmla="*/ 472 w 945"/>
              <a:gd name="T81" fmla="*/ 695 h 724"/>
              <a:gd name="T82" fmla="*/ 818 w 945"/>
              <a:gd name="T83" fmla="*/ 430 h 724"/>
              <a:gd name="T84" fmla="*/ 832 w 945"/>
              <a:gd name="T85" fmla="*/ 419 h 724"/>
              <a:gd name="T86" fmla="*/ 842 w 945"/>
              <a:gd name="T87" fmla="*/ 419 h 724"/>
              <a:gd name="T88" fmla="*/ 916 w 945"/>
              <a:gd name="T89" fmla="*/ 345 h 724"/>
              <a:gd name="T90" fmla="*/ 592 w 945"/>
              <a:gd name="T91" fmla="*/ 365 h 724"/>
              <a:gd name="T92" fmla="*/ 558 w 945"/>
              <a:gd name="T93" fmla="*/ 400 h 724"/>
              <a:gd name="T94" fmla="*/ 592 w 945"/>
              <a:gd name="T95" fmla="*/ 435 h 724"/>
              <a:gd name="T96" fmla="*/ 627 w 945"/>
              <a:gd name="T97" fmla="*/ 400 h 724"/>
              <a:gd name="T98" fmla="*/ 592 w 945"/>
              <a:gd name="T99" fmla="*/ 365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45" h="724">
                <a:moveTo>
                  <a:pt x="365" y="435"/>
                </a:moveTo>
                <a:cubicBezTo>
                  <a:pt x="346" y="435"/>
                  <a:pt x="331" y="419"/>
                  <a:pt x="331" y="400"/>
                </a:cubicBezTo>
                <a:cubicBezTo>
                  <a:pt x="331" y="381"/>
                  <a:pt x="346" y="365"/>
                  <a:pt x="365" y="365"/>
                </a:cubicBezTo>
                <a:cubicBezTo>
                  <a:pt x="385" y="365"/>
                  <a:pt x="400" y="381"/>
                  <a:pt x="400" y="400"/>
                </a:cubicBezTo>
                <a:cubicBezTo>
                  <a:pt x="400" y="419"/>
                  <a:pt x="385" y="435"/>
                  <a:pt x="365" y="435"/>
                </a:cubicBezTo>
                <a:close/>
                <a:moveTo>
                  <a:pt x="564" y="531"/>
                </a:moveTo>
                <a:cubicBezTo>
                  <a:pt x="558" y="534"/>
                  <a:pt x="558" y="534"/>
                  <a:pt x="558" y="534"/>
                </a:cubicBezTo>
                <a:cubicBezTo>
                  <a:pt x="505" y="567"/>
                  <a:pt x="439" y="567"/>
                  <a:pt x="386" y="534"/>
                </a:cubicBezTo>
                <a:cubicBezTo>
                  <a:pt x="380" y="531"/>
                  <a:pt x="380" y="531"/>
                  <a:pt x="380" y="531"/>
                </a:cubicBezTo>
                <a:cubicBezTo>
                  <a:pt x="374" y="526"/>
                  <a:pt x="365" y="528"/>
                  <a:pt x="361" y="535"/>
                </a:cubicBezTo>
                <a:cubicBezTo>
                  <a:pt x="357" y="542"/>
                  <a:pt x="359" y="551"/>
                  <a:pt x="365" y="555"/>
                </a:cubicBezTo>
                <a:cubicBezTo>
                  <a:pt x="371" y="558"/>
                  <a:pt x="371" y="558"/>
                  <a:pt x="371" y="558"/>
                </a:cubicBezTo>
                <a:cubicBezTo>
                  <a:pt x="402" y="577"/>
                  <a:pt x="437" y="587"/>
                  <a:pt x="472" y="587"/>
                </a:cubicBezTo>
                <a:cubicBezTo>
                  <a:pt x="507" y="587"/>
                  <a:pt x="542" y="577"/>
                  <a:pt x="573" y="558"/>
                </a:cubicBezTo>
                <a:cubicBezTo>
                  <a:pt x="579" y="555"/>
                  <a:pt x="579" y="555"/>
                  <a:pt x="579" y="555"/>
                </a:cubicBezTo>
                <a:cubicBezTo>
                  <a:pt x="586" y="551"/>
                  <a:pt x="588" y="542"/>
                  <a:pt x="584" y="535"/>
                </a:cubicBezTo>
                <a:cubicBezTo>
                  <a:pt x="579" y="528"/>
                  <a:pt x="571" y="526"/>
                  <a:pt x="564" y="531"/>
                </a:cubicBezTo>
                <a:close/>
                <a:moveTo>
                  <a:pt x="945" y="345"/>
                </a:moveTo>
                <a:cubicBezTo>
                  <a:pt x="945" y="401"/>
                  <a:pt x="899" y="447"/>
                  <a:pt x="844" y="448"/>
                </a:cubicBezTo>
                <a:cubicBezTo>
                  <a:pt x="802" y="608"/>
                  <a:pt x="648" y="724"/>
                  <a:pt x="472" y="724"/>
                </a:cubicBezTo>
                <a:cubicBezTo>
                  <a:pt x="296" y="724"/>
                  <a:pt x="142" y="608"/>
                  <a:pt x="101" y="448"/>
                </a:cubicBezTo>
                <a:cubicBezTo>
                  <a:pt x="45" y="447"/>
                  <a:pt x="0" y="401"/>
                  <a:pt x="0" y="345"/>
                </a:cubicBezTo>
                <a:cubicBezTo>
                  <a:pt x="0" y="288"/>
                  <a:pt x="46" y="242"/>
                  <a:pt x="103" y="242"/>
                </a:cubicBezTo>
                <a:cubicBezTo>
                  <a:pt x="112" y="242"/>
                  <a:pt x="112" y="242"/>
                  <a:pt x="112" y="242"/>
                </a:cubicBezTo>
                <a:cubicBezTo>
                  <a:pt x="165" y="97"/>
                  <a:pt x="309" y="0"/>
                  <a:pt x="472" y="0"/>
                </a:cubicBezTo>
                <a:cubicBezTo>
                  <a:pt x="636" y="0"/>
                  <a:pt x="779" y="97"/>
                  <a:pt x="833" y="242"/>
                </a:cubicBezTo>
                <a:cubicBezTo>
                  <a:pt x="842" y="242"/>
                  <a:pt x="842" y="242"/>
                  <a:pt x="842" y="242"/>
                </a:cubicBezTo>
                <a:cubicBezTo>
                  <a:pt x="898" y="242"/>
                  <a:pt x="945" y="288"/>
                  <a:pt x="945" y="345"/>
                </a:cubicBezTo>
                <a:close/>
                <a:moveTo>
                  <a:pt x="916" y="345"/>
                </a:moveTo>
                <a:cubicBezTo>
                  <a:pt x="916" y="304"/>
                  <a:pt x="883" y="271"/>
                  <a:pt x="842" y="271"/>
                </a:cubicBezTo>
                <a:cubicBezTo>
                  <a:pt x="823" y="271"/>
                  <a:pt x="823" y="271"/>
                  <a:pt x="823" y="271"/>
                </a:cubicBezTo>
                <a:cubicBezTo>
                  <a:pt x="817" y="271"/>
                  <a:pt x="811" y="267"/>
                  <a:pt x="809" y="261"/>
                </a:cubicBezTo>
                <a:cubicBezTo>
                  <a:pt x="762" y="122"/>
                  <a:pt x="627" y="28"/>
                  <a:pt x="472" y="28"/>
                </a:cubicBezTo>
                <a:cubicBezTo>
                  <a:pt x="317" y="28"/>
                  <a:pt x="182" y="122"/>
                  <a:pt x="135" y="261"/>
                </a:cubicBezTo>
                <a:cubicBezTo>
                  <a:pt x="133" y="267"/>
                  <a:pt x="128" y="271"/>
                  <a:pt x="122" y="271"/>
                </a:cubicBezTo>
                <a:cubicBezTo>
                  <a:pt x="103" y="271"/>
                  <a:pt x="103" y="271"/>
                  <a:pt x="103" y="271"/>
                </a:cubicBezTo>
                <a:cubicBezTo>
                  <a:pt x="62" y="271"/>
                  <a:pt x="29" y="304"/>
                  <a:pt x="29" y="345"/>
                </a:cubicBezTo>
                <a:cubicBezTo>
                  <a:pt x="29" y="386"/>
                  <a:pt x="62" y="419"/>
                  <a:pt x="103" y="419"/>
                </a:cubicBezTo>
                <a:cubicBezTo>
                  <a:pt x="112" y="419"/>
                  <a:pt x="112" y="419"/>
                  <a:pt x="112" y="419"/>
                </a:cubicBezTo>
                <a:cubicBezTo>
                  <a:pt x="119" y="419"/>
                  <a:pt x="125" y="424"/>
                  <a:pt x="126" y="430"/>
                </a:cubicBezTo>
                <a:cubicBezTo>
                  <a:pt x="160" y="584"/>
                  <a:pt x="306" y="695"/>
                  <a:pt x="472" y="695"/>
                </a:cubicBezTo>
                <a:cubicBezTo>
                  <a:pt x="639" y="695"/>
                  <a:pt x="784" y="584"/>
                  <a:pt x="818" y="430"/>
                </a:cubicBezTo>
                <a:cubicBezTo>
                  <a:pt x="820" y="424"/>
                  <a:pt x="826" y="419"/>
                  <a:pt x="832" y="419"/>
                </a:cubicBezTo>
                <a:cubicBezTo>
                  <a:pt x="842" y="419"/>
                  <a:pt x="842" y="419"/>
                  <a:pt x="842" y="419"/>
                </a:cubicBezTo>
                <a:cubicBezTo>
                  <a:pt x="883" y="419"/>
                  <a:pt x="916" y="386"/>
                  <a:pt x="916" y="345"/>
                </a:cubicBezTo>
                <a:close/>
                <a:moveTo>
                  <a:pt x="592" y="365"/>
                </a:moveTo>
                <a:cubicBezTo>
                  <a:pt x="573" y="365"/>
                  <a:pt x="558" y="381"/>
                  <a:pt x="558" y="400"/>
                </a:cubicBezTo>
                <a:cubicBezTo>
                  <a:pt x="558" y="419"/>
                  <a:pt x="573" y="435"/>
                  <a:pt x="592" y="435"/>
                </a:cubicBezTo>
                <a:cubicBezTo>
                  <a:pt x="611" y="435"/>
                  <a:pt x="627" y="419"/>
                  <a:pt x="627" y="400"/>
                </a:cubicBezTo>
                <a:cubicBezTo>
                  <a:pt x="627" y="381"/>
                  <a:pt x="611" y="365"/>
                  <a:pt x="592" y="3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3384539" y="3445934"/>
            <a:ext cx="673860" cy="658584"/>
          </a:xfrm>
          <a:custGeom>
            <a:avLst/>
            <a:gdLst>
              <a:gd name="T0" fmla="*/ 331 w 945"/>
              <a:gd name="T1" fmla="*/ 600 h 924"/>
              <a:gd name="T2" fmla="*/ 400 w 945"/>
              <a:gd name="T3" fmla="*/ 600 h 924"/>
              <a:gd name="T4" fmla="*/ 564 w 945"/>
              <a:gd name="T5" fmla="*/ 731 h 924"/>
              <a:gd name="T6" fmla="*/ 386 w 945"/>
              <a:gd name="T7" fmla="*/ 734 h 924"/>
              <a:gd name="T8" fmla="*/ 361 w 945"/>
              <a:gd name="T9" fmla="*/ 735 h 924"/>
              <a:gd name="T10" fmla="*/ 371 w 945"/>
              <a:gd name="T11" fmla="*/ 759 h 924"/>
              <a:gd name="T12" fmla="*/ 573 w 945"/>
              <a:gd name="T13" fmla="*/ 759 h 924"/>
              <a:gd name="T14" fmla="*/ 584 w 945"/>
              <a:gd name="T15" fmla="*/ 735 h 924"/>
              <a:gd name="T16" fmla="*/ 945 w 945"/>
              <a:gd name="T17" fmla="*/ 545 h 924"/>
              <a:gd name="T18" fmla="*/ 472 w 945"/>
              <a:gd name="T19" fmla="*/ 924 h 924"/>
              <a:gd name="T20" fmla="*/ 0 w 945"/>
              <a:gd name="T21" fmla="*/ 545 h 924"/>
              <a:gd name="T22" fmla="*/ 112 w 945"/>
              <a:gd name="T23" fmla="*/ 442 h 924"/>
              <a:gd name="T24" fmla="*/ 377 w 945"/>
              <a:gd name="T25" fmla="*/ 104 h 924"/>
              <a:gd name="T26" fmla="*/ 568 w 945"/>
              <a:gd name="T27" fmla="*/ 86 h 924"/>
              <a:gd name="T28" fmla="*/ 435 w 945"/>
              <a:gd name="T29" fmla="*/ 97 h 924"/>
              <a:gd name="T30" fmla="*/ 464 w 945"/>
              <a:gd name="T31" fmla="*/ 97 h 924"/>
              <a:gd name="T32" fmla="*/ 539 w 945"/>
              <a:gd name="T33" fmla="*/ 86 h 924"/>
              <a:gd name="T34" fmla="*/ 406 w 945"/>
              <a:gd name="T35" fmla="*/ 104 h 924"/>
              <a:gd name="T36" fmla="*/ 833 w 945"/>
              <a:gd name="T37" fmla="*/ 442 h 924"/>
              <a:gd name="T38" fmla="*/ 945 w 945"/>
              <a:gd name="T39" fmla="*/ 545 h 924"/>
              <a:gd name="T40" fmla="*/ 842 w 945"/>
              <a:gd name="T41" fmla="*/ 471 h 924"/>
              <a:gd name="T42" fmla="*/ 809 w 945"/>
              <a:gd name="T43" fmla="*/ 461 h 924"/>
              <a:gd name="T44" fmla="*/ 504 w 945"/>
              <a:gd name="T45" fmla="*/ 230 h 924"/>
              <a:gd name="T46" fmla="*/ 472 w 945"/>
              <a:gd name="T47" fmla="*/ 229 h 924"/>
              <a:gd name="T48" fmla="*/ 122 w 945"/>
              <a:gd name="T49" fmla="*/ 471 h 924"/>
              <a:gd name="T50" fmla="*/ 29 w 945"/>
              <a:gd name="T51" fmla="*/ 545 h 924"/>
              <a:gd name="T52" fmla="*/ 112 w 945"/>
              <a:gd name="T53" fmla="*/ 619 h 924"/>
              <a:gd name="T54" fmla="*/ 472 w 945"/>
              <a:gd name="T55" fmla="*/ 896 h 924"/>
              <a:gd name="T56" fmla="*/ 832 w 945"/>
              <a:gd name="T57" fmla="*/ 619 h 924"/>
              <a:gd name="T58" fmla="*/ 916 w 945"/>
              <a:gd name="T59" fmla="*/ 545 h 924"/>
              <a:gd name="T60" fmla="*/ 558 w 945"/>
              <a:gd name="T61" fmla="*/ 600 h 924"/>
              <a:gd name="T62" fmla="*/ 627 w 945"/>
              <a:gd name="T63" fmla="*/ 600 h 9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45" h="924">
                <a:moveTo>
                  <a:pt x="366" y="635"/>
                </a:moveTo>
                <a:cubicBezTo>
                  <a:pt x="346" y="635"/>
                  <a:pt x="331" y="619"/>
                  <a:pt x="331" y="600"/>
                </a:cubicBezTo>
                <a:cubicBezTo>
                  <a:pt x="331" y="581"/>
                  <a:pt x="346" y="566"/>
                  <a:pt x="366" y="566"/>
                </a:cubicBezTo>
                <a:cubicBezTo>
                  <a:pt x="385" y="566"/>
                  <a:pt x="400" y="581"/>
                  <a:pt x="400" y="600"/>
                </a:cubicBezTo>
                <a:cubicBezTo>
                  <a:pt x="400" y="619"/>
                  <a:pt x="385" y="635"/>
                  <a:pt x="366" y="635"/>
                </a:cubicBezTo>
                <a:close/>
                <a:moveTo>
                  <a:pt x="564" y="731"/>
                </a:moveTo>
                <a:cubicBezTo>
                  <a:pt x="558" y="734"/>
                  <a:pt x="558" y="734"/>
                  <a:pt x="558" y="734"/>
                </a:cubicBezTo>
                <a:cubicBezTo>
                  <a:pt x="505" y="767"/>
                  <a:pt x="439" y="767"/>
                  <a:pt x="386" y="734"/>
                </a:cubicBezTo>
                <a:cubicBezTo>
                  <a:pt x="381" y="731"/>
                  <a:pt x="381" y="731"/>
                  <a:pt x="381" y="731"/>
                </a:cubicBezTo>
                <a:cubicBezTo>
                  <a:pt x="374" y="727"/>
                  <a:pt x="365" y="729"/>
                  <a:pt x="361" y="735"/>
                </a:cubicBezTo>
                <a:cubicBezTo>
                  <a:pt x="357" y="742"/>
                  <a:pt x="359" y="751"/>
                  <a:pt x="365" y="755"/>
                </a:cubicBezTo>
                <a:cubicBezTo>
                  <a:pt x="371" y="759"/>
                  <a:pt x="371" y="759"/>
                  <a:pt x="371" y="759"/>
                </a:cubicBezTo>
                <a:cubicBezTo>
                  <a:pt x="402" y="778"/>
                  <a:pt x="437" y="787"/>
                  <a:pt x="472" y="787"/>
                </a:cubicBezTo>
                <a:cubicBezTo>
                  <a:pt x="507" y="787"/>
                  <a:pt x="542" y="778"/>
                  <a:pt x="573" y="759"/>
                </a:cubicBezTo>
                <a:cubicBezTo>
                  <a:pt x="579" y="755"/>
                  <a:pt x="579" y="755"/>
                  <a:pt x="579" y="755"/>
                </a:cubicBezTo>
                <a:cubicBezTo>
                  <a:pt x="586" y="751"/>
                  <a:pt x="588" y="742"/>
                  <a:pt x="584" y="735"/>
                </a:cubicBezTo>
                <a:cubicBezTo>
                  <a:pt x="580" y="729"/>
                  <a:pt x="571" y="727"/>
                  <a:pt x="564" y="731"/>
                </a:cubicBezTo>
                <a:close/>
                <a:moveTo>
                  <a:pt x="945" y="545"/>
                </a:moveTo>
                <a:cubicBezTo>
                  <a:pt x="945" y="601"/>
                  <a:pt x="900" y="647"/>
                  <a:pt x="844" y="648"/>
                </a:cubicBezTo>
                <a:cubicBezTo>
                  <a:pt x="803" y="809"/>
                  <a:pt x="648" y="924"/>
                  <a:pt x="472" y="924"/>
                </a:cubicBezTo>
                <a:cubicBezTo>
                  <a:pt x="296" y="924"/>
                  <a:pt x="142" y="809"/>
                  <a:pt x="101" y="648"/>
                </a:cubicBezTo>
                <a:cubicBezTo>
                  <a:pt x="45" y="647"/>
                  <a:pt x="0" y="601"/>
                  <a:pt x="0" y="545"/>
                </a:cubicBezTo>
                <a:cubicBezTo>
                  <a:pt x="0" y="488"/>
                  <a:pt x="46" y="442"/>
                  <a:pt x="103" y="442"/>
                </a:cubicBezTo>
                <a:cubicBezTo>
                  <a:pt x="112" y="442"/>
                  <a:pt x="112" y="442"/>
                  <a:pt x="112" y="442"/>
                </a:cubicBezTo>
                <a:cubicBezTo>
                  <a:pt x="160" y="311"/>
                  <a:pt x="282" y="220"/>
                  <a:pt x="425" y="203"/>
                </a:cubicBezTo>
                <a:cubicBezTo>
                  <a:pt x="396" y="180"/>
                  <a:pt x="377" y="144"/>
                  <a:pt x="377" y="104"/>
                </a:cubicBezTo>
                <a:cubicBezTo>
                  <a:pt x="377" y="46"/>
                  <a:pt x="424" y="0"/>
                  <a:pt x="481" y="0"/>
                </a:cubicBezTo>
                <a:cubicBezTo>
                  <a:pt x="529" y="0"/>
                  <a:pt x="568" y="38"/>
                  <a:pt x="568" y="86"/>
                </a:cubicBezTo>
                <a:cubicBezTo>
                  <a:pt x="568" y="126"/>
                  <a:pt x="535" y="158"/>
                  <a:pt x="496" y="158"/>
                </a:cubicBezTo>
                <a:cubicBezTo>
                  <a:pt x="462" y="158"/>
                  <a:pt x="435" y="131"/>
                  <a:pt x="435" y="97"/>
                </a:cubicBezTo>
                <a:cubicBezTo>
                  <a:pt x="435" y="89"/>
                  <a:pt x="442" y="83"/>
                  <a:pt x="450" y="83"/>
                </a:cubicBezTo>
                <a:cubicBezTo>
                  <a:pt x="458" y="83"/>
                  <a:pt x="464" y="89"/>
                  <a:pt x="464" y="97"/>
                </a:cubicBezTo>
                <a:cubicBezTo>
                  <a:pt x="464" y="115"/>
                  <a:pt x="478" y="129"/>
                  <a:pt x="496" y="129"/>
                </a:cubicBezTo>
                <a:cubicBezTo>
                  <a:pt x="519" y="129"/>
                  <a:pt x="539" y="110"/>
                  <a:pt x="539" y="86"/>
                </a:cubicBezTo>
                <a:cubicBezTo>
                  <a:pt x="539" y="54"/>
                  <a:pt x="513" y="28"/>
                  <a:pt x="481" y="28"/>
                </a:cubicBezTo>
                <a:cubicBezTo>
                  <a:pt x="440" y="28"/>
                  <a:pt x="406" y="62"/>
                  <a:pt x="406" y="104"/>
                </a:cubicBezTo>
                <a:cubicBezTo>
                  <a:pt x="406" y="152"/>
                  <a:pt x="440" y="192"/>
                  <a:pt x="486" y="200"/>
                </a:cubicBezTo>
                <a:cubicBezTo>
                  <a:pt x="644" y="205"/>
                  <a:pt x="781" y="301"/>
                  <a:pt x="833" y="442"/>
                </a:cubicBezTo>
                <a:cubicBezTo>
                  <a:pt x="842" y="442"/>
                  <a:pt x="842" y="442"/>
                  <a:pt x="842" y="442"/>
                </a:cubicBezTo>
                <a:cubicBezTo>
                  <a:pt x="899" y="442"/>
                  <a:pt x="945" y="488"/>
                  <a:pt x="945" y="545"/>
                </a:cubicBezTo>
                <a:close/>
                <a:moveTo>
                  <a:pt x="916" y="545"/>
                </a:moveTo>
                <a:cubicBezTo>
                  <a:pt x="916" y="504"/>
                  <a:pt x="883" y="471"/>
                  <a:pt x="842" y="471"/>
                </a:cubicBezTo>
                <a:cubicBezTo>
                  <a:pt x="823" y="471"/>
                  <a:pt x="823" y="471"/>
                  <a:pt x="823" y="471"/>
                </a:cubicBezTo>
                <a:cubicBezTo>
                  <a:pt x="817" y="471"/>
                  <a:pt x="811" y="467"/>
                  <a:pt x="809" y="461"/>
                </a:cubicBezTo>
                <a:cubicBezTo>
                  <a:pt x="766" y="332"/>
                  <a:pt x="646" y="243"/>
                  <a:pt x="506" y="230"/>
                </a:cubicBezTo>
                <a:cubicBezTo>
                  <a:pt x="505" y="230"/>
                  <a:pt x="505" y="230"/>
                  <a:pt x="504" y="230"/>
                </a:cubicBezTo>
                <a:cubicBezTo>
                  <a:pt x="497" y="230"/>
                  <a:pt x="490" y="230"/>
                  <a:pt x="484" y="229"/>
                </a:cubicBezTo>
                <a:cubicBezTo>
                  <a:pt x="480" y="229"/>
                  <a:pt x="476" y="229"/>
                  <a:pt x="472" y="229"/>
                </a:cubicBezTo>
                <a:cubicBezTo>
                  <a:pt x="318" y="229"/>
                  <a:pt x="182" y="322"/>
                  <a:pt x="135" y="461"/>
                </a:cubicBezTo>
                <a:cubicBezTo>
                  <a:pt x="133" y="467"/>
                  <a:pt x="128" y="471"/>
                  <a:pt x="122" y="471"/>
                </a:cubicBezTo>
                <a:cubicBezTo>
                  <a:pt x="103" y="471"/>
                  <a:pt x="103" y="471"/>
                  <a:pt x="103" y="471"/>
                </a:cubicBezTo>
                <a:cubicBezTo>
                  <a:pt x="62" y="471"/>
                  <a:pt x="29" y="504"/>
                  <a:pt x="29" y="545"/>
                </a:cubicBezTo>
                <a:cubicBezTo>
                  <a:pt x="29" y="586"/>
                  <a:pt x="62" y="619"/>
                  <a:pt x="103" y="619"/>
                </a:cubicBezTo>
                <a:cubicBezTo>
                  <a:pt x="112" y="619"/>
                  <a:pt x="112" y="619"/>
                  <a:pt x="112" y="619"/>
                </a:cubicBezTo>
                <a:cubicBezTo>
                  <a:pt x="119" y="619"/>
                  <a:pt x="125" y="624"/>
                  <a:pt x="126" y="631"/>
                </a:cubicBezTo>
                <a:cubicBezTo>
                  <a:pt x="160" y="784"/>
                  <a:pt x="306" y="896"/>
                  <a:pt x="472" y="896"/>
                </a:cubicBezTo>
                <a:cubicBezTo>
                  <a:pt x="639" y="896"/>
                  <a:pt x="784" y="784"/>
                  <a:pt x="818" y="631"/>
                </a:cubicBezTo>
                <a:cubicBezTo>
                  <a:pt x="820" y="624"/>
                  <a:pt x="826" y="619"/>
                  <a:pt x="832" y="619"/>
                </a:cubicBezTo>
                <a:cubicBezTo>
                  <a:pt x="842" y="619"/>
                  <a:pt x="842" y="619"/>
                  <a:pt x="842" y="619"/>
                </a:cubicBezTo>
                <a:cubicBezTo>
                  <a:pt x="883" y="619"/>
                  <a:pt x="916" y="586"/>
                  <a:pt x="916" y="545"/>
                </a:cubicBezTo>
                <a:close/>
                <a:moveTo>
                  <a:pt x="592" y="566"/>
                </a:moveTo>
                <a:cubicBezTo>
                  <a:pt x="573" y="566"/>
                  <a:pt x="558" y="581"/>
                  <a:pt x="558" y="600"/>
                </a:cubicBezTo>
                <a:cubicBezTo>
                  <a:pt x="558" y="619"/>
                  <a:pt x="573" y="635"/>
                  <a:pt x="592" y="635"/>
                </a:cubicBezTo>
                <a:cubicBezTo>
                  <a:pt x="611" y="635"/>
                  <a:pt x="627" y="619"/>
                  <a:pt x="627" y="600"/>
                </a:cubicBezTo>
                <a:cubicBezTo>
                  <a:pt x="627" y="581"/>
                  <a:pt x="611" y="566"/>
                  <a:pt x="592" y="5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4920800" y="3473867"/>
            <a:ext cx="673422" cy="600102"/>
          </a:xfrm>
          <a:custGeom>
            <a:avLst/>
            <a:gdLst>
              <a:gd name="T0" fmla="*/ 579 w 945"/>
              <a:gd name="T1" fmla="*/ 673 h 842"/>
              <a:gd name="T2" fmla="*/ 472 w 945"/>
              <a:gd name="T3" fmla="*/ 705 h 842"/>
              <a:gd name="T4" fmla="*/ 366 w 945"/>
              <a:gd name="T5" fmla="*/ 673 h 842"/>
              <a:gd name="T6" fmla="*/ 381 w 945"/>
              <a:gd name="T7" fmla="*/ 649 h 842"/>
              <a:gd name="T8" fmla="*/ 559 w 945"/>
              <a:gd name="T9" fmla="*/ 652 h 842"/>
              <a:gd name="T10" fmla="*/ 584 w 945"/>
              <a:gd name="T11" fmla="*/ 653 h 842"/>
              <a:gd name="T12" fmla="*/ 844 w 945"/>
              <a:gd name="T13" fmla="*/ 566 h 842"/>
              <a:gd name="T14" fmla="*/ 101 w 945"/>
              <a:gd name="T15" fmla="*/ 566 h 842"/>
              <a:gd name="T16" fmla="*/ 103 w 945"/>
              <a:gd name="T17" fmla="*/ 360 h 842"/>
              <a:gd name="T18" fmla="*/ 240 w 945"/>
              <a:gd name="T19" fmla="*/ 192 h 842"/>
              <a:gd name="T20" fmla="*/ 270 w 945"/>
              <a:gd name="T21" fmla="*/ 15 h 842"/>
              <a:gd name="T22" fmla="*/ 472 w 945"/>
              <a:gd name="T23" fmla="*/ 63 h 842"/>
              <a:gd name="T24" fmla="*/ 674 w 945"/>
              <a:gd name="T25" fmla="*/ 15 h 842"/>
              <a:gd name="T26" fmla="*/ 704 w 945"/>
              <a:gd name="T27" fmla="*/ 192 h 842"/>
              <a:gd name="T28" fmla="*/ 842 w 945"/>
              <a:gd name="T29" fmla="*/ 360 h 842"/>
              <a:gd name="T30" fmla="*/ 513 w 945"/>
              <a:gd name="T31" fmla="*/ 78 h 842"/>
              <a:gd name="T32" fmla="*/ 513 w 945"/>
              <a:gd name="T33" fmla="*/ 187 h 842"/>
              <a:gd name="T34" fmla="*/ 658 w 945"/>
              <a:gd name="T35" fmla="*/ 226 h 842"/>
              <a:gd name="T36" fmla="*/ 676 w 945"/>
              <a:gd name="T37" fmla="*/ 72 h 842"/>
              <a:gd name="T38" fmla="*/ 622 w 945"/>
              <a:gd name="T39" fmla="*/ 35 h 842"/>
              <a:gd name="T40" fmla="*/ 433 w 945"/>
              <a:gd name="T41" fmla="*/ 132 h 842"/>
              <a:gd name="T42" fmla="*/ 472 w 945"/>
              <a:gd name="T43" fmla="*/ 172 h 842"/>
              <a:gd name="T44" fmla="*/ 512 w 945"/>
              <a:gd name="T45" fmla="*/ 132 h 842"/>
              <a:gd name="T46" fmla="*/ 433 w 945"/>
              <a:gd name="T47" fmla="*/ 132 h 842"/>
              <a:gd name="T48" fmla="*/ 286 w 945"/>
              <a:gd name="T49" fmla="*/ 226 h 842"/>
              <a:gd name="T50" fmla="*/ 432 w 945"/>
              <a:gd name="T51" fmla="*/ 187 h 842"/>
              <a:gd name="T52" fmla="*/ 432 w 945"/>
              <a:gd name="T53" fmla="*/ 78 h 842"/>
              <a:gd name="T54" fmla="*/ 286 w 945"/>
              <a:gd name="T55" fmla="*/ 39 h 842"/>
              <a:gd name="T56" fmla="*/ 269 w 945"/>
              <a:gd name="T57" fmla="*/ 193 h 842"/>
              <a:gd name="T58" fmla="*/ 842 w 945"/>
              <a:gd name="T59" fmla="*/ 389 h 842"/>
              <a:gd name="T60" fmla="*/ 809 w 945"/>
              <a:gd name="T61" fmla="*/ 379 h 842"/>
              <a:gd name="T62" fmla="*/ 674 w 945"/>
              <a:gd name="T63" fmla="*/ 249 h 842"/>
              <a:gd name="T64" fmla="*/ 611 w 945"/>
              <a:gd name="T65" fmla="*/ 256 h 842"/>
              <a:gd name="T66" fmla="*/ 333 w 945"/>
              <a:gd name="T67" fmla="*/ 256 h 842"/>
              <a:gd name="T68" fmla="*/ 270 w 945"/>
              <a:gd name="T69" fmla="*/ 249 h 842"/>
              <a:gd name="T70" fmla="*/ 135 w 945"/>
              <a:gd name="T71" fmla="*/ 379 h 842"/>
              <a:gd name="T72" fmla="*/ 103 w 945"/>
              <a:gd name="T73" fmla="*/ 389 h 842"/>
              <a:gd name="T74" fmla="*/ 103 w 945"/>
              <a:gd name="T75" fmla="*/ 537 h 842"/>
              <a:gd name="T76" fmla="*/ 126 w 945"/>
              <a:gd name="T77" fmla="*/ 548 h 842"/>
              <a:gd name="T78" fmla="*/ 819 w 945"/>
              <a:gd name="T79" fmla="*/ 548 h 842"/>
              <a:gd name="T80" fmla="*/ 842 w 945"/>
              <a:gd name="T81" fmla="*/ 537 h 842"/>
              <a:gd name="T82" fmla="*/ 400 w 945"/>
              <a:gd name="T83" fmla="*/ 518 h 842"/>
              <a:gd name="T84" fmla="*/ 331 w 945"/>
              <a:gd name="T85" fmla="*/ 518 h 842"/>
              <a:gd name="T86" fmla="*/ 400 w 945"/>
              <a:gd name="T87" fmla="*/ 518 h 842"/>
              <a:gd name="T88" fmla="*/ 558 w 945"/>
              <a:gd name="T89" fmla="*/ 518 h 842"/>
              <a:gd name="T90" fmla="*/ 627 w 945"/>
              <a:gd name="T91" fmla="*/ 518 h 8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45" h="842">
                <a:moveTo>
                  <a:pt x="584" y="653"/>
                </a:moveTo>
                <a:cubicBezTo>
                  <a:pt x="588" y="660"/>
                  <a:pt x="586" y="669"/>
                  <a:pt x="579" y="673"/>
                </a:cubicBezTo>
                <a:cubicBezTo>
                  <a:pt x="574" y="677"/>
                  <a:pt x="574" y="677"/>
                  <a:pt x="574" y="677"/>
                </a:cubicBezTo>
                <a:cubicBezTo>
                  <a:pt x="542" y="696"/>
                  <a:pt x="507" y="705"/>
                  <a:pt x="472" y="705"/>
                </a:cubicBezTo>
                <a:cubicBezTo>
                  <a:pt x="437" y="705"/>
                  <a:pt x="402" y="696"/>
                  <a:pt x="371" y="677"/>
                </a:cubicBezTo>
                <a:cubicBezTo>
                  <a:pt x="366" y="673"/>
                  <a:pt x="366" y="673"/>
                  <a:pt x="366" y="673"/>
                </a:cubicBezTo>
                <a:cubicBezTo>
                  <a:pt x="359" y="669"/>
                  <a:pt x="357" y="660"/>
                  <a:pt x="361" y="653"/>
                </a:cubicBezTo>
                <a:cubicBezTo>
                  <a:pt x="365" y="647"/>
                  <a:pt x="374" y="644"/>
                  <a:pt x="381" y="649"/>
                </a:cubicBezTo>
                <a:cubicBezTo>
                  <a:pt x="386" y="652"/>
                  <a:pt x="386" y="652"/>
                  <a:pt x="386" y="652"/>
                </a:cubicBezTo>
                <a:cubicBezTo>
                  <a:pt x="439" y="685"/>
                  <a:pt x="505" y="685"/>
                  <a:pt x="559" y="652"/>
                </a:cubicBezTo>
                <a:cubicBezTo>
                  <a:pt x="564" y="649"/>
                  <a:pt x="564" y="649"/>
                  <a:pt x="564" y="649"/>
                </a:cubicBezTo>
                <a:cubicBezTo>
                  <a:pt x="571" y="644"/>
                  <a:pt x="580" y="647"/>
                  <a:pt x="584" y="653"/>
                </a:cubicBezTo>
                <a:close/>
                <a:moveTo>
                  <a:pt x="945" y="463"/>
                </a:moveTo>
                <a:cubicBezTo>
                  <a:pt x="945" y="519"/>
                  <a:pt x="900" y="565"/>
                  <a:pt x="844" y="566"/>
                </a:cubicBezTo>
                <a:cubicBezTo>
                  <a:pt x="803" y="727"/>
                  <a:pt x="648" y="842"/>
                  <a:pt x="472" y="842"/>
                </a:cubicBezTo>
                <a:cubicBezTo>
                  <a:pt x="297" y="842"/>
                  <a:pt x="142" y="727"/>
                  <a:pt x="101" y="566"/>
                </a:cubicBezTo>
                <a:cubicBezTo>
                  <a:pt x="45" y="565"/>
                  <a:pt x="0" y="519"/>
                  <a:pt x="0" y="463"/>
                </a:cubicBezTo>
                <a:cubicBezTo>
                  <a:pt x="0" y="406"/>
                  <a:pt x="46" y="360"/>
                  <a:pt x="103" y="360"/>
                </a:cubicBezTo>
                <a:cubicBezTo>
                  <a:pt x="112" y="360"/>
                  <a:pt x="112" y="360"/>
                  <a:pt x="112" y="360"/>
                </a:cubicBezTo>
                <a:cubicBezTo>
                  <a:pt x="136" y="294"/>
                  <a:pt x="182" y="235"/>
                  <a:pt x="240" y="192"/>
                </a:cubicBezTo>
                <a:cubicBezTo>
                  <a:pt x="240" y="72"/>
                  <a:pt x="240" y="72"/>
                  <a:pt x="240" y="72"/>
                </a:cubicBezTo>
                <a:cubicBezTo>
                  <a:pt x="240" y="49"/>
                  <a:pt x="252" y="28"/>
                  <a:pt x="270" y="15"/>
                </a:cubicBezTo>
                <a:cubicBezTo>
                  <a:pt x="289" y="3"/>
                  <a:pt x="313" y="0"/>
                  <a:pt x="333" y="8"/>
                </a:cubicBezTo>
                <a:cubicBezTo>
                  <a:pt x="472" y="63"/>
                  <a:pt x="472" y="63"/>
                  <a:pt x="472" y="63"/>
                </a:cubicBezTo>
                <a:cubicBezTo>
                  <a:pt x="611" y="8"/>
                  <a:pt x="611" y="8"/>
                  <a:pt x="611" y="8"/>
                </a:cubicBezTo>
                <a:cubicBezTo>
                  <a:pt x="632" y="0"/>
                  <a:pt x="656" y="3"/>
                  <a:pt x="674" y="15"/>
                </a:cubicBezTo>
                <a:cubicBezTo>
                  <a:pt x="693" y="28"/>
                  <a:pt x="704" y="49"/>
                  <a:pt x="704" y="72"/>
                </a:cubicBezTo>
                <a:cubicBezTo>
                  <a:pt x="704" y="192"/>
                  <a:pt x="704" y="192"/>
                  <a:pt x="704" y="192"/>
                </a:cubicBezTo>
                <a:cubicBezTo>
                  <a:pt x="764" y="236"/>
                  <a:pt x="808" y="293"/>
                  <a:pt x="833" y="360"/>
                </a:cubicBezTo>
                <a:cubicBezTo>
                  <a:pt x="842" y="360"/>
                  <a:pt x="842" y="360"/>
                  <a:pt x="842" y="360"/>
                </a:cubicBezTo>
                <a:cubicBezTo>
                  <a:pt x="899" y="360"/>
                  <a:pt x="945" y="406"/>
                  <a:pt x="945" y="463"/>
                </a:cubicBezTo>
                <a:close/>
                <a:moveTo>
                  <a:pt x="513" y="78"/>
                </a:moveTo>
                <a:cubicBezTo>
                  <a:pt x="530" y="90"/>
                  <a:pt x="540" y="110"/>
                  <a:pt x="540" y="132"/>
                </a:cubicBezTo>
                <a:cubicBezTo>
                  <a:pt x="540" y="154"/>
                  <a:pt x="530" y="174"/>
                  <a:pt x="513" y="187"/>
                </a:cubicBezTo>
                <a:cubicBezTo>
                  <a:pt x="622" y="230"/>
                  <a:pt x="622" y="230"/>
                  <a:pt x="622" y="230"/>
                </a:cubicBezTo>
                <a:cubicBezTo>
                  <a:pt x="634" y="234"/>
                  <a:pt x="647" y="233"/>
                  <a:pt x="658" y="226"/>
                </a:cubicBezTo>
                <a:cubicBezTo>
                  <a:pt x="669" y="218"/>
                  <a:pt x="676" y="206"/>
                  <a:pt x="676" y="193"/>
                </a:cubicBezTo>
                <a:cubicBezTo>
                  <a:pt x="676" y="72"/>
                  <a:pt x="676" y="72"/>
                  <a:pt x="676" y="72"/>
                </a:cubicBezTo>
                <a:cubicBezTo>
                  <a:pt x="676" y="59"/>
                  <a:pt x="669" y="47"/>
                  <a:pt x="658" y="39"/>
                </a:cubicBezTo>
                <a:cubicBezTo>
                  <a:pt x="647" y="32"/>
                  <a:pt x="634" y="30"/>
                  <a:pt x="622" y="35"/>
                </a:cubicBezTo>
                <a:lnTo>
                  <a:pt x="513" y="78"/>
                </a:lnTo>
                <a:close/>
                <a:moveTo>
                  <a:pt x="433" y="132"/>
                </a:moveTo>
                <a:cubicBezTo>
                  <a:pt x="433" y="154"/>
                  <a:pt x="450" y="171"/>
                  <a:pt x="472" y="172"/>
                </a:cubicBezTo>
                <a:cubicBezTo>
                  <a:pt x="472" y="172"/>
                  <a:pt x="472" y="172"/>
                  <a:pt x="472" y="172"/>
                </a:cubicBezTo>
                <a:cubicBezTo>
                  <a:pt x="473" y="172"/>
                  <a:pt x="473" y="172"/>
                  <a:pt x="473" y="172"/>
                </a:cubicBezTo>
                <a:cubicBezTo>
                  <a:pt x="494" y="171"/>
                  <a:pt x="512" y="154"/>
                  <a:pt x="512" y="132"/>
                </a:cubicBezTo>
                <a:cubicBezTo>
                  <a:pt x="512" y="111"/>
                  <a:pt x="494" y="93"/>
                  <a:pt x="472" y="93"/>
                </a:cubicBezTo>
                <a:cubicBezTo>
                  <a:pt x="451" y="93"/>
                  <a:pt x="433" y="111"/>
                  <a:pt x="433" y="132"/>
                </a:cubicBezTo>
                <a:close/>
                <a:moveTo>
                  <a:pt x="269" y="193"/>
                </a:moveTo>
                <a:cubicBezTo>
                  <a:pt x="269" y="206"/>
                  <a:pt x="275" y="218"/>
                  <a:pt x="286" y="226"/>
                </a:cubicBezTo>
                <a:cubicBezTo>
                  <a:pt x="297" y="233"/>
                  <a:pt x="311" y="234"/>
                  <a:pt x="323" y="230"/>
                </a:cubicBezTo>
                <a:cubicBezTo>
                  <a:pt x="432" y="187"/>
                  <a:pt x="432" y="187"/>
                  <a:pt x="432" y="187"/>
                </a:cubicBezTo>
                <a:cubicBezTo>
                  <a:pt x="415" y="174"/>
                  <a:pt x="404" y="154"/>
                  <a:pt x="404" y="132"/>
                </a:cubicBezTo>
                <a:cubicBezTo>
                  <a:pt x="404" y="110"/>
                  <a:pt x="415" y="90"/>
                  <a:pt x="432" y="78"/>
                </a:cubicBezTo>
                <a:cubicBezTo>
                  <a:pt x="323" y="35"/>
                  <a:pt x="323" y="35"/>
                  <a:pt x="323" y="35"/>
                </a:cubicBezTo>
                <a:cubicBezTo>
                  <a:pt x="311" y="30"/>
                  <a:pt x="297" y="32"/>
                  <a:pt x="286" y="39"/>
                </a:cubicBezTo>
                <a:cubicBezTo>
                  <a:pt x="275" y="47"/>
                  <a:pt x="269" y="59"/>
                  <a:pt x="269" y="72"/>
                </a:cubicBezTo>
                <a:lnTo>
                  <a:pt x="269" y="193"/>
                </a:lnTo>
                <a:close/>
                <a:moveTo>
                  <a:pt x="916" y="463"/>
                </a:moveTo>
                <a:cubicBezTo>
                  <a:pt x="916" y="422"/>
                  <a:pt x="883" y="389"/>
                  <a:pt x="842" y="389"/>
                </a:cubicBezTo>
                <a:cubicBezTo>
                  <a:pt x="823" y="389"/>
                  <a:pt x="823" y="389"/>
                  <a:pt x="823" y="389"/>
                </a:cubicBezTo>
                <a:cubicBezTo>
                  <a:pt x="817" y="389"/>
                  <a:pt x="811" y="385"/>
                  <a:pt x="809" y="379"/>
                </a:cubicBezTo>
                <a:cubicBezTo>
                  <a:pt x="789" y="318"/>
                  <a:pt x="750" y="264"/>
                  <a:pt x="697" y="223"/>
                </a:cubicBezTo>
                <a:cubicBezTo>
                  <a:pt x="692" y="233"/>
                  <a:pt x="684" y="242"/>
                  <a:pt x="674" y="249"/>
                </a:cubicBezTo>
                <a:cubicBezTo>
                  <a:pt x="663" y="257"/>
                  <a:pt x="650" y="261"/>
                  <a:pt x="636" y="261"/>
                </a:cubicBezTo>
                <a:cubicBezTo>
                  <a:pt x="628" y="261"/>
                  <a:pt x="619" y="259"/>
                  <a:pt x="611" y="256"/>
                </a:cubicBezTo>
                <a:cubicBezTo>
                  <a:pt x="472" y="201"/>
                  <a:pt x="472" y="201"/>
                  <a:pt x="472" y="201"/>
                </a:cubicBezTo>
                <a:cubicBezTo>
                  <a:pt x="333" y="256"/>
                  <a:pt x="333" y="256"/>
                  <a:pt x="333" y="256"/>
                </a:cubicBezTo>
                <a:cubicBezTo>
                  <a:pt x="325" y="259"/>
                  <a:pt x="317" y="261"/>
                  <a:pt x="309" y="261"/>
                </a:cubicBezTo>
                <a:cubicBezTo>
                  <a:pt x="295" y="261"/>
                  <a:pt x="282" y="257"/>
                  <a:pt x="270" y="249"/>
                </a:cubicBezTo>
                <a:cubicBezTo>
                  <a:pt x="260" y="242"/>
                  <a:pt x="253" y="233"/>
                  <a:pt x="247" y="223"/>
                </a:cubicBezTo>
                <a:cubicBezTo>
                  <a:pt x="195" y="264"/>
                  <a:pt x="156" y="318"/>
                  <a:pt x="135" y="379"/>
                </a:cubicBezTo>
                <a:cubicBezTo>
                  <a:pt x="133" y="385"/>
                  <a:pt x="128" y="389"/>
                  <a:pt x="122" y="389"/>
                </a:cubicBezTo>
                <a:cubicBezTo>
                  <a:pt x="103" y="389"/>
                  <a:pt x="103" y="389"/>
                  <a:pt x="103" y="389"/>
                </a:cubicBezTo>
                <a:cubicBezTo>
                  <a:pt x="62" y="389"/>
                  <a:pt x="29" y="422"/>
                  <a:pt x="29" y="463"/>
                </a:cubicBezTo>
                <a:cubicBezTo>
                  <a:pt x="29" y="504"/>
                  <a:pt x="62" y="537"/>
                  <a:pt x="103" y="537"/>
                </a:cubicBezTo>
                <a:cubicBezTo>
                  <a:pt x="112" y="537"/>
                  <a:pt x="112" y="537"/>
                  <a:pt x="112" y="537"/>
                </a:cubicBezTo>
                <a:cubicBezTo>
                  <a:pt x="119" y="537"/>
                  <a:pt x="125" y="542"/>
                  <a:pt x="126" y="548"/>
                </a:cubicBezTo>
                <a:cubicBezTo>
                  <a:pt x="160" y="702"/>
                  <a:pt x="306" y="813"/>
                  <a:pt x="472" y="813"/>
                </a:cubicBezTo>
                <a:cubicBezTo>
                  <a:pt x="639" y="813"/>
                  <a:pt x="785" y="702"/>
                  <a:pt x="819" y="548"/>
                </a:cubicBezTo>
                <a:cubicBezTo>
                  <a:pt x="820" y="542"/>
                  <a:pt x="826" y="537"/>
                  <a:pt x="833" y="537"/>
                </a:cubicBezTo>
                <a:cubicBezTo>
                  <a:pt x="842" y="537"/>
                  <a:pt x="842" y="537"/>
                  <a:pt x="842" y="537"/>
                </a:cubicBezTo>
                <a:cubicBezTo>
                  <a:pt x="883" y="537"/>
                  <a:pt x="916" y="504"/>
                  <a:pt x="916" y="463"/>
                </a:cubicBezTo>
                <a:close/>
                <a:moveTo>
                  <a:pt x="400" y="518"/>
                </a:moveTo>
                <a:cubicBezTo>
                  <a:pt x="400" y="499"/>
                  <a:pt x="385" y="484"/>
                  <a:pt x="366" y="484"/>
                </a:cubicBezTo>
                <a:cubicBezTo>
                  <a:pt x="347" y="484"/>
                  <a:pt x="331" y="499"/>
                  <a:pt x="331" y="518"/>
                </a:cubicBezTo>
                <a:cubicBezTo>
                  <a:pt x="331" y="537"/>
                  <a:pt x="347" y="553"/>
                  <a:pt x="366" y="553"/>
                </a:cubicBezTo>
                <a:cubicBezTo>
                  <a:pt x="385" y="553"/>
                  <a:pt x="400" y="537"/>
                  <a:pt x="400" y="518"/>
                </a:cubicBezTo>
                <a:close/>
                <a:moveTo>
                  <a:pt x="592" y="484"/>
                </a:moveTo>
                <a:cubicBezTo>
                  <a:pt x="573" y="484"/>
                  <a:pt x="558" y="499"/>
                  <a:pt x="558" y="518"/>
                </a:cubicBezTo>
                <a:cubicBezTo>
                  <a:pt x="558" y="537"/>
                  <a:pt x="573" y="553"/>
                  <a:pt x="592" y="553"/>
                </a:cubicBezTo>
                <a:cubicBezTo>
                  <a:pt x="611" y="553"/>
                  <a:pt x="627" y="537"/>
                  <a:pt x="627" y="518"/>
                </a:cubicBezTo>
                <a:cubicBezTo>
                  <a:pt x="627" y="499"/>
                  <a:pt x="611" y="484"/>
                  <a:pt x="592" y="4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20368058" y="9591843"/>
            <a:ext cx="497538" cy="672986"/>
          </a:xfrm>
          <a:custGeom>
            <a:avLst/>
            <a:gdLst>
              <a:gd name="T0" fmla="*/ 698 w 698"/>
              <a:gd name="T1" fmla="*/ 430 h 944"/>
              <a:gd name="T2" fmla="*/ 385 w 698"/>
              <a:gd name="T3" fmla="*/ 371 h 944"/>
              <a:gd name="T4" fmla="*/ 371 w 698"/>
              <a:gd name="T5" fmla="*/ 313 h 944"/>
              <a:gd name="T6" fmla="*/ 290 w 698"/>
              <a:gd name="T7" fmla="*/ 182 h 944"/>
              <a:gd name="T8" fmla="*/ 335 w 698"/>
              <a:gd name="T9" fmla="*/ 217 h 944"/>
              <a:gd name="T10" fmla="*/ 363 w 698"/>
              <a:gd name="T11" fmla="*/ 217 h 944"/>
              <a:gd name="T12" fmla="*/ 401 w 698"/>
              <a:gd name="T13" fmla="*/ 182 h 944"/>
              <a:gd name="T14" fmla="*/ 415 w 698"/>
              <a:gd name="T15" fmla="*/ 163 h 944"/>
              <a:gd name="T16" fmla="*/ 352 w 698"/>
              <a:gd name="T17" fmla="*/ 0 h 944"/>
              <a:gd name="T18" fmla="*/ 185 w 698"/>
              <a:gd name="T19" fmla="*/ 10 h 944"/>
              <a:gd name="T20" fmla="*/ 138 w 698"/>
              <a:gd name="T21" fmla="*/ 176 h 944"/>
              <a:gd name="T22" fmla="*/ 261 w 698"/>
              <a:gd name="T23" fmla="*/ 182 h 944"/>
              <a:gd name="T24" fmla="*/ 180 w 698"/>
              <a:gd name="T25" fmla="*/ 313 h 944"/>
              <a:gd name="T26" fmla="*/ 166 w 698"/>
              <a:gd name="T27" fmla="*/ 371 h 944"/>
              <a:gd name="T28" fmla="*/ 0 w 698"/>
              <a:gd name="T29" fmla="*/ 430 h 944"/>
              <a:gd name="T30" fmla="*/ 0 w 698"/>
              <a:gd name="T31" fmla="*/ 623 h 944"/>
              <a:gd name="T32" fmla="*/ 59 w 698"/>
              <a:gd name="T33" fmla="*/ 872 h 944"/>
              <a:gd name="T34" fmla="*/ 93 w 698"/>
              <a:gd name="T35" fmla="*/ 925 h 944"/>
              <a:gd name="T36" fmla="*/ 107 w 698"/>
              <a:gd name="T37" fmla="*/ 944 h 944"/>
              <a:gd name="T38" fmla="*/ 146 w 698"/>
              <a:gd name="T39" fmla="*/ 872 h 944"/>
              <a:gd name="T40" fmla="*/ 578 w 698"/>
              <a:gd name="T41" fmla="*/ 935 h 944"/>
              <a:gd name="T42" fmla="*/ 597 w 698"/>
              <a:gd name="T43" fmla="*/ 943 h 944"/>
              <a:gd name="T44" fmla="*/ 583 w 698"/>
              <a:gd name="T45" fmla="*/ 872 h 944"/>
              <a:gd name="T46" fmla="*/ 698 w 698"/>
              <a:gd name="T47" fmla="*/ 813 h 944"/>
              <a:gd name="T48" fmla="*/ 698 w 698"/>
              <a:gd name="T49" fmla="*/ 619 h 944"/>
              <a:gd name="T50" fmla="*/ 342 w 698"/>
              <a:gd name="T51" fmla="*/ 28 h 944"/>
              <a:gd name="T52" fmla="*/ 169 w 698"/>
              <a:gd name="T53" fmla="*/ 153 h 944"/>
              <a:gd name="T54" fmla="*/ 194 w 698"/>
              <a:gd name="T55" fmla="*/ 341 h 944"/>
              <a:gd name="T56" fmla="*/ 356 w 698"/>
              <a:gd name="T57" fmla="*/ 371 h 944"/>
              <a:gd name="T58" fmla="*/ 194 w 698"/>
              <a:gd name="T59" fmla="*/ 341 h 944"/>
              <a:gd name="T60" fmla="*/ 180 w 698"/>
              <a:gd name="T61" fmla="*/ 399 h 944"/>
              <a:gd name="T62" fmla="*/ 639 w 698"/>
              <a:gd name="T63" fmla="*/ 399 h 944"/>
              <a:gd name="T64" fmla="*/ 670 w 698"/>
              <a:gd name="T65" fmla="*/ 606 h 944"/>
              <a:gd name="T66" fmla="*/ 29 w 698"/>
              <a:gd name="T67" fmla="*/ 430 h 944"/>
              <a:gd name="T68" fmla="*/ 639 w 698"/>
              <a:gd name="T69" fmla="*/ 844 h 944"/>
              <a:gd name="T70" fmla="*/ 29 w 698"/>
              <a:gd name="T71" fmla="*/ 813 h 944"/>
              <a:gd name="T72" fmla="*/ 670 w 698"/>
              <a:gd name="T73" fmla="*/ 638 h 944"/>
              <a:gd name="T74" fmla="*/ 639 w 698"/>
              <a:gd name="T75" fmla="*/ 844 h 944"/>
              <a:gd name="T76" fmla="*/ 383 w 698"/>
              <a:gd name="T77" fmla="*/ 724 h 944"/>
              <a:gd name="T78" fmla="*/ 301 w 698"/>
              <a:gd name="T79" fmla="*/ 709 h 944"/>
              <a:gd name="T80" fmla="*/ 383 w 698"/>
              <a:gd name="T81" fmla="*/ 695 h 944"/>
              <a:gd name="T82" fmla="*/ 301 w 698"/>
              <a:gd name="T83" fmla="*/ 475 h 944"/>
              <a:gd name="T84" fmla="*/ 383 w 698"/>
              <a:gd name="T85" fmla="*/ 460 h 944"/>
              <a:gd name="T86" fmla="*/ 383 w 698"/>
              <a:gd name="T87" fmla="*/ 489 h 944"/>
              <a:gd name="T88" fmla="*/ 301 w 698"/>
              <a:gd name="T89" fmla="*/ 475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98" h="944">
                <a:moveTo>
                  <a:pt x="698" y="619"/>
                </a:moveTo>
                <a:cubicBezTo>
                  <a:pt x="698" y="430"/>
                  <a:pt x="698" y="430"/>
                  <a:pt x="698" y="430"/>
                </a:cubicBezTo>
                <a:cubicBezTo>
                  <a:pt x="698" y="397"/>
                  <a:pt x="672" y="371"/>
                  <a:pt x="639" y="371"/>
                </a:cubicBezTo>
                <a:cubicBezTo>
                  <a:pt x="385" y="371"/>
                  <a:pt x="385" y="371"/>
                  <a:pt x="385" y="371"/>
                </a:cubicBezTo>
                <a:cubicBezTo>
                  <a:pt x="385" y="327"/>
                  <a:pt x="385" y="327"/>
                  <a:pt x="385" y="327"/>
                </a:cubicBezTo>
                <a:cubicBezTo>
                  <a:pt x="385" y="319"/>
                  <a:pt x="378" y="313"/>
                  <a:pt x="371" y="313"/>
                </a:cubicBezTo>
                <a:cubicBezTo>
                  <a:pt x="290" y="313"/>
                  <a:pt x="290" y="313"/>
                  <a:pt x="290" y="313"/>
                </a:cubicBezTo>
                <a:cubicBezTo>
                  <a:pt x="290" y="182"/>
                  <a:pt x="290" y="182"/>
                  <a:pt x="290" y="182"/>
                </a:cubicBezTo>
                <a:cubicBezTo>
                  <a:pt x="335" y="182"/>
                  <a:pt x="335" y="182"/>
                  <a:pt x="335" y="182"/>
                </a:cubicBezTo>
                <a:cubicBezTo>
                  <a:pt x="335" y="217"/>
                  <a:pt x="335" y="217"/>
                  <a:pt x="335" y="217"/>
                </a:cubicBezTo>
                <a:cubicBezTo>
                  <a:pt x="335" y="225"/>
                  <a:pt x="341" y="231"/>
                  <a:pt x="349" y="231"/>
                </a:cubicBezTo>
                <a:cubicBezTo>
                  <a:pt x="357" y="231"/>
                  <a:pt x="363" y="225"/>
                  <a:pt x="363" y="217"/>
                </a:cubicBezTo>
                <a:cubicBezTo>
                  <a:pt x="363" y="182"/>
                  <a:pt x="363" y="182"/>
                  <a:pt x="363" y="182"/>
                </a:cubicBezTo>
                <a:cubicBezTo>
                  <a:pt x="401" y="182"/>
                  <a:pt x="401" y="182"/>
                  <a:pt x="401" y="182"/>
                </a:cubicBezTo>
                <a:cubicBezTo>
                  <a:pt x="406" y="182"/>
                  <a:pt x="410" y="180"/>
                  <a:pt x="413" y="176"/>
                </a:cubicBezTo>
                <a:cubicBezTo>
                  <a:pt x="415" y="172"/>
                  <a:pt x="416" y="168"/>
                  <a:pt x="415" y="163"/>
                </a:cubicBezTo>
                <a:cubicBezTo>
                  <a:pt x="366" y="10"/>
                  <a:pt x="366" y="10"/>
                  <a:pt x="366" y="10"/>
                </a:cubicBezTo>
                <a:cubicBezTo>
                  <a:pt x="364" y="4"/>
                  <a:pt x="358" y="0"/>
                  <a:pt x="352" y="0"/>
                </a:cubicBezTo>
                <a:cubicBezTo>
                  <a:pt x="199" y="0"/>
                  <a:pt x="199" y="0"/>
                  <a:pt x="199" y="0"/>
                </a:cubicBezTo>
                <a:cubicBezTo>
                  <a:pt x="193" y="0"/>
                  <a:pt x="187" y="4"/>
                  <a:pt x="185" y="10"/>
                </a:cubicBezTo>
                <a:cubicBezTo>
                  <a:pt x="136" y="163"/>
                  <a:pt x="136" y="163"/>
                  <a:pt x="136" y="163"/>
                </a:cubicBezTo>
                <a:cubicBezTo>
                  <a:pt x="135" y="168"/>
                  <a:pt x="135" y="172"/>
                  <a:pt x="138" y="176"/>
                </a:cubicBezTo>
                <a:cubicBezTo>
                  <a:pt x="141" y="180"/>
                  <a:pt x="145" y="182"/>
                  <a:pt x="150" y="182"/>
                </a:cubicBezTo>
                <a:cubicBezTo>
                  <a:pt x="261" y="182"/>
                  <a:pt x="261" y="182"/>
                  <a:pt x="261" y="182"/>
                </a:cubicBezTo>
                <a:cubicBezTo>
                  <a:pt x="261" y="313"/>
                  <a:pt x="261" y="313"/>
                  <a:pt x="261" y="313"/>
                </a:cubicBezTo>
                <a:cubicBezTo>
                  <a:pt x="180" y="313"/>
                  <a:pt x="180" y="313"/>
                  <a:pt x="180" y="313"/>
                </a:cubicBezTo>
                <a:cubicBezTo>
                  <a:pt x="172" y="313"/>
                  <a:pt x="166" y="319"/>
                  <a:pt x="166" y="327"/>
                </a:cubicBezTo>
                <a:cubicBezTo>
                  <a:pt x="166" y="371"/>
                  <a:pt x="166" y="371"/>
                  <a:pt x="166" y="371"/>
                </a:cubicBezTo>
                <a:cubicBezTo>
                  <a:pt x="59" y="371"/>
                  <a:pt x="59" y="371"/>
                  <a:pt x="59" y="371"/>
                </a:cubicBezTo>
                <a:cubicBezTo>
                  <a:pt x="27" y="371"/>
                  <a:pt x="0" y="397"/>
                  <a:pt x="0" y="430"/>
                </a:cubicBezTo>
                <a:cubicBezTo>
                  <a:pt x="0" y="620"/>
                  <a:pt x="0" y="620"/>
                  <a:pt x="0" y="620"/>
                </a:cubicBezTo>
                <a:cubicBezTo>
                  <a:pt x="0" y="623"/>
                  <a:pt x="0" y="623"/>
                  <a:pt x="0" y="623"/>
                </a:cubicBezTo>
                <a:cubicBezTo>
                  <a:pt x="0" y="813"/>
                  <a:pt x="0" y="813"/>
                  <a:pt x="0" y="813"/>
                </a:cubicBezTo>
                <a:cubicBezTo>
                  <a:pt x="0" y="846"/>
                  <a:pt x="27" y="872"/>
                  <a:pt x="59" y="872"/>
                </a:cubicBezTo>
                <a:cubicBezTo>
                  <a:pt x="115" y="872"/>
                  <a:pt x="115" y="872"/>
                  <a:pt x="115" y="872"/>
                </a:cubicBezTo>
                <a:cubicBezTo>
                  <a:pt x="93" y="925"/>
                  <a:pt x="93" y="925"/>
                  <a:pt x="93" y="925"/>
                </a:cubicBezTo>
                <a:cubicBezTo>
                  <a:pt x="90" y="932"/>
                  <a:pt x="94" y="940"/>
                  <a:pt x="101" y="943"/>
                </a:cubicBezTo>
                <a:cubicBezTo>
                  <a:pt x="103" y="944"/>
                  <a:pt x="105" y="944"/>
                  <a:pt x="107" y="944"/>
                </a:cubicBezTo>
                <a:cubicBezTo>
                  <a:pt x="112" y="944"/>
                  <a:pt x="118" y="941"/>
                  <a:pt x="120" y="935"/>
                </a:cubicBezTo>
                <a:cubicBezTo>
                  <a:pt x="146" y="872"/>
                  <a:pt x="146" y="872"/>
                  <a:pt x="146" y="872"/>
                </a:cubicBezTo>
                <a:cubicBezTo>
                  <a:pt x="552" y="872"/>
                  <a:pt x="552" y="872"/>
                  <a:pt x="552" y="872"/>
                </a:cubicBezTo>
                <a:cubicBezTo>
                  <a:pt x="578" y="935"/>
                  <a:pt x="578" y="935"/>
                  <a:pt x="578" y="935"/>
                </a:cubicBezTo>
                <a:cubicBezTo>
                  <a:pt x="581" y="941"/>
                  <a:pt x="586" y="944"/>
                  <a:pt x="592" y="944"/>
                </a:cubicBezTo>
                <a:cubicBezTo>
                  <a:pt x="593" y="944"/>
                  <a:pt x="595" y="944"/>
                  <a:pt x="597" y="943"/>
                </a:cubicBezTo>
                <a:cubicBezTo>
                  <a:pt x="604" y="940"/>
                  <a:pt x="608" y="932"/>
                  <a:pt x="605" y="925"/>
                </a:cubicBezTo>
                <a:cubicBezTo>
                  <a:pt x="583" y="872"/>
                  <a:pt x="583" y="872"/>
                  <a:pt x="583" y="872"/>
                </a:cubicBezTo>
                <a:cubicBezTo>
                  <a:pt x="639" y="872"/>
                  <a:pt x="639" y="872"/>
                  <a:pt x="639" y="872"/>
                </a:cubicBezTo>
                <a:cubicBezTo>
                  <a:pt x="672" y="872"/>
                  <a:pt x="698" y="846"/>
                  <a:pt x="698" y="813"/>
                </a:cubicBezTo>
                <a:cubicBezTo>
                  <a:pt x="698" y="620"/>
                  <a:pt x="698" y="620"/>
                  <a:pt x="698" y="620"/>
                </a:cubicBezTo>
                <a:cubicBezTo>
                  <a:pt x="698" y="620"/>
                  <a:pt x="698" y="619"/>
                  <a:pt x="698" y="619"/>
                </a:cubicBezTo>
                <a:close/>
                <a:moveTo>
                  <a:pt x="209" y="28"/>
                </a:moveTo>
                <a:cubicBezTo>
                  <a:pt x="342" y="28"/>
                  <a:pt x="342" y="28"/>
                  <a:pt x="342" y="28"/>
                </a:cubicBezTo>
                <a:cubicBezTo>
                  <a:pt x="381" y="153"/>
                  <a:pt x="381" y="153"/>
                  <a:pt x="381" y="153"/>
                </a:cubicBezTo>
                <a:cubicBezTo>
                  <a:pt x="169" y="153"/>
                  <a:pt x="169" y="153"/>
                  <a:pt x="169" y="153"/>
                </a:cubicBezTo>
                <a:lnTo>
                  <a:pt x="209" y="28"/>
                </a:lnTo>
                <a:close/>
                <a:moveTo>
                  <a:pt x="194" y="341"/>
                </a:moveTo>
                <a:cubicBezTo>
                  <a:pt x="356" y="341"/>
                  <a:pt x="356" y="341"/>
                  <a:pt x="356" y="341"/>
                </a:cubicBezTo>
                <a:cubicBezTo>
                  <a:pt x="356" y="371"/>
                  <a:pt x="356" y="371"/>
                  <a:pt x="356" y="371"/>
                </a:cubicBezTo>
                <a:cubicBezTo>
                  <a:pt x="194" y="371"/>
                  <a:pt x="194" y="371"/>
                  <a:pt x="194" y="371"/>
                </a:cubicBezTo>
                <a:lnTo>
                  <a:pt x="194" y="341"/>
                </a:lnTo>
                <a:close/>
                <a:moveTo>
                  <a:pt x="59" y="399"/>
                </a:moveTo>
                <a:cubicBezTo>
                  <a:pt x="180" y="399"/>
                  <a:pt x="180" y="399"/>
                  <a:pt x="180" y="399"/>
                </a:cubicBezTo>
                <a:cubicBezTo>
                  <a:pt x="371" y="399"/>
                  <a:pt x="371" y="399"/>
                  <a:pt x="371" y="399"/>
                </a:cubicBezTo>
                <a:cubicBezTo>
                  <a:pt x="639" y="399"/>
                  <a:pt x="639" y="399"/>
                  <a:pt x="639" y="399"/>
                </a:cubicBezTo>
                <a:cubicBezTo>
                  <a:pt x="656" y="399"/>
                  <a:pt x="670" y="413"/>
                  <a:pt x="670" y="430"/>
                </a:cubicBezTo>
                <a:cubicBezTo>
                  <a:pt x="670" y="606"/>
                  <a:pt x="670" y="606"/>
                  <a:pt x="670" y="606"/>
                </a:cubicBezTo>
                <a:cubicBezTo>
                  <a:pt x="29" y="606"/>
                  <a:pt x="29" y="606"/>
                  <a:pt x="29" y="606"/>
                </a:cubicBezTo>
                <a:cubicBezTo>
                  <a:pt x="29" y="430"/>
                  <a:pt x="29" y="430"/>
                  <a:pt x="29" y="430"/>
                </a:cubicBezTo>
                <a:cubicBezTo>
                  <a:pt x="29" y="413"/>
                  <a:pt x="42" y="399"/>
                  <a:pt x="59" y="399"/>
                </a:cubicBezTo>
                <a:close/>
                <a:moveTo>
                  <a:pt x="639" y="844"/>
                </a:moveTo>
                <a:cubicBezTo>
                  <a:pt x="59" y="844"/>
                  <a:pt x="59" y="844"/>
                  <a:pt x="59" y="844"/>
                </a:cubicBezTo>
                <a:cubicBezTo>
                  <a:pt x="42" y="844"/>
                  <a:pt x="29" y="830"/>
                  <a:pt x="29" y="813"/>
                </a:cubicBezTo>
                <a:cubicBezTo>
                  <a:pt x="29" y="638"/>
                  <a:pt x="29" y="638"/>
                  <a:pt x="29" y="638"/>
                </a:cubicBezTo>
                <a:cubicBezTo>
                  <a:pt x="670" y="638"/>
                  <a:pt x="670" y="638"/>
                  <a:pt x="670" y="638"/>
                </a:cubicBezTo>
                <a:cubicBezTo>
                  <a:pt x="670" y="813"/>
                  <a:pt x="670" y="813"/>
                  <a:pt x="670" y="813"/>
                </a:cubicBezTo>
                <a:cubicBezTo>
                  <a:pt x="670" y="830"/>
                  <a:pt x="656" y="844"/>
                  <a:pt x="639" y="844"/>
                </a:cubicBezTo>
                <a:close/>
                <a:moveTo>
                  <a:pt x="397" y="709"/>
                </a:moveTo>
                <a:cubicBezTo>
                  <a:pt x="397" y="717"/>
                  <a:pt x="390" y="724"/>
                  <a:pt x="383" y="724"/>
                </a:cubicBezTo>
                <a:cubicBezTo>
                  <a:pt x="316" y="724"/>
                  <a:pt x="316" y="724"/>
                  <a:pt x="316" y="724"/>
                </a:cubicBezTo>
                <a:cubicBezTo>
                  <a:pt x="308" y="724"/>
                  <a:pt x="301" y="717"/>
                  <a:pt x="301" y="709"/>
                </a:cubicBezTo>
                <a:cubicBezTo>
                  <a:pt x="301" y="702"/>
                  <a:pt x="308" y="695"/>
                  <a:pt x="316" y="695"/>
                </a:cubicBezTo>
                <a:cubicBezTo>
                  <a:pt x="383" y="695"/>
                  <a:pt x="383" y="695"/>
                  <a:pt x="383" y="695"/>
                </a:cubicBezTo>
                <a:cubicBezTo>
                  <a:pt x="390" y="695"/>
                  <a:pt x="397" y="702"/>
                  <a:pt x="397" y="709"/>
                </a:cubicBezTo>
                <a:close/>
                <a:moveTo>
                  <a:pt x="301" y="475"/>
                </a:moveTo>
                <a:cubicBezTo>
                  <a:pt x="301" y="467"/>
                  <a:pt x="308" y="460"/>
                  <a:pt x="316" y="460"/>
                </a:cubicBezTo>
                <a:cubicBezTo>
                  <a:pt x="383" y="460"/>
                  <a:pt x="383" y="460"/>
                  <a:pt x="383" y="460"/>
                </a:cubicBezTo>
                <a:cubicBezTo>
                  <a:pt x="390" y="460"/>
                  <a:pt x="397" y="467"/>
                  <a:pt x="397" y="475"/>
                </a:cubicBezTo>
                <a:cubicBezTo>
                  <a:pt x="397" y="482"/>
                  <a:pt x="390" y="489"/>
                  <a:pt x="383" y="489"/>
                </a:cubicBezTo>
                <a:cubicBezTo>
                  <a:pt x="316" y="489"/>
                  <a:pt x="316" y="489"/>
                  <a:pt x="316" y="489"/>
                </a:cubicBezTo>
                <a:cubicBezTo>
                  <a:pt x="308" y="489"/>
                  <a:pt x="301" y="482"/>
                  <a:pt x="301" y="4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2683707" y="9591843"/>
            <a:ext cx="506704" cy="672986"/>
          </a:xfrm>
          <a:custGeom>
            <a:avLst/>
            <a:gdLst>
              <a:gd name="T0" fmla="*/ 223 w 711"/>
              <a:gd name="T1" fmla="*/ 797 h 944"/>
              <a:gd name="T2" fmla="*/ 195 w 711"/>
              <a:gd name="T3" fmla="*/ 797 h 944"/>
              <a:gd name="T4" fmla="*/ 209 w 711"/>
              <a:gd name="T5" fmla="*/ 435 h 944"/>
              <a:gd name="T6" fmla="*/ 711 w 711"/>
              <a:gd name="T7" fmla="*/ 517 h 944"/>
              <a:gd name="T8" fmla="*/ 630 w 711"/>
              <a:gd name="T9" fmla="*/ 732 h 944"/>
              <a:gd name="T10" fmla="*/ 584 w 711"/>
              <a:gd name="T11" fmla="*/ 820 h 944"/>
              <a:gd name="T12" fmla="*/ 196 w 711"/>
              <a:gd name="T13" fmla="*/ 944 h 944"/>
              <a:gd name="T14" fmla="*/ 72 w 711"/>
              <a:gd name="T15" fmla="*/ 334 h 944"/>
              <a:gd name="T16" fmla="*/ 94 w 711"/>
              <a:gd name="T17" fmla="*/ 149 h 944"/>
              <a:gd name="T18" fmla="*/ 268 w 711"/>
              <a:gd name="T19" fmla="*/ 0 h 944"/>
              <a:gd name="T20" fmla="*/ 443 w 711"/>
              <a:gd name="T21" fmla="*/ 54 h 944"/>
              <a:gd name="T22" fmla="*/ 562 w 711"/>
              <a:gd name="T23" fmla="*/ 149 h 944"/>
              <a:gd name="T24" fmla="*/ 584 w 711"/>
              <a:gd name="T25" fmla="*/ 334 h 944"/>
              <a:gd name="T26" fmla="*/ 630 w 711"/>
              <a:gd name="T27" fmla="*/ 436 h 944"/>
              <a:gd name="T28" fmla="*/ 94 w 711"/>
              <a:gd name="T29" fmla="*/ 308 h 944"/>
              <a:gd name="T30" fmla="*/ 627 w 711"/>
              <a:gd name="T31" fmla="*/ 243 h 944"/>
              <a:gd name="T32" fmla="*/ 542 w 711"/>
              <a:gd name="T33" fmla="*/ 177 h 944"/>
              <a:gd name="T34" fmla="*/ 443 w 711"/>
              <a:gd name="T35" fmla="*/ 83 h 944"/>
              <a:gd name="T36" fmla="*/ 383 w 711"/>
              <a:gd name="T37" fmla="*/ 89 h 944"/>
              <a:gd name="T38" fmla="*/ 129 w 711"/>
              <a:gd name="T39" fmla="*/ 164 h 944"/>
              <a:gd name="T40" fmla="*/ 94 w 711"/>
              <a:gd name="T41" fmla="*/ 177 h 944"/>
              <a:gd name="T42" fmla="*/ 94 w 711"/>
              <a:gd name="T43" fmla="*/ 308 h 944"/>
              <a:gd name="T44" fmla="*/ 100 w 711"/>
              <a:gd name="T45" fmla="*/ 336 h 944"/>
              <a:gd name="T46" fmla="*/ 196 w 711"/>
              <a:gd name="T47" fmla="*/ 916 h 944"/>
              <a:gd name="T48" fmla="*/ 556 w 711"/>
              <a:gd name="T49" fmla="*/ 820 h 944"/>
              <a:gd name="T50" fmla="*/ 683 w 711"/>
              <a:gd name="T51" fmla="*/ 517 h 944"/>
              <a:gd name="T52" fmla="*/ 584 w 711"/>
              <a:gd name="T53" fmla="*/ 464 h 944"/>
              <a:gd name="T54" fmla="*/ 630 w 711"/>
              <a:gd name="T55" fmla="*/ 703 h 944"/>
              <a:gd name="T56" fmla="*/ 683 w 711"/>
              <a:gd name="T57" fmla="*/ 517 h 944"/>
              <a:gd name="T58" fmla="*/ 314 w 711"/>
              <a:gd name="T59" fmla="*/ 449 h 944"/>
              <a:gd name="T60" fmla="*/ 328 w 711"/>
              <a:gd name="T61" fmla="*/ 812 h 944"/>
              <a:gd name="T62" fmla="*/ 342 w 711"/>
              <a:gd name="T63" fmla="*/ 449 h 944"/>
              <a:gd name="T64" fmla="*/ 447 w 711"/>
              <a:gd name="T65" fmla="*/ 435 h 944"/>
              <a:gd name="T66" fmla="*/ 433 w 711"/>
              <a:gd name="T67" fmla="*/ 797 h 944"/>
              <a:gd name="T68" fmla="*/ 461 w 711"/>
              <a:gd name="T69" fmla="*/ 797 h 944"/>
              <a:gd name="T70" fmla="*/ 447 w 711"/>
              <a:gd name="T71" fmla="*/ 435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11" h="944">
                <a:moveTo>
                  <a:pt x="223" y="449"/>
                </a:moveTo>
                <a:cubicBezTo>
                  <a:pt x="223" y="797"/>
                  <a:pt x="223" y="797"/>
                  <a:pt x="223" y="797"/>
                </a:cubicBezTo>
                <a:cubicBezTo>
                  <a:pt x="223" y="805"/>
                  <a:pt x="217" y="812"/>
                  <a:pt x="209" y="812"/>
                </a:cubicBezTo>
                <a:cubicBezTo>
                  <a:pt x="201" y="812"/>
                  <a:pt x="195" y="805"/>
                  <a:pt x="195" y="797"/>
                </a:cubicBezTo>
                <a:cubicBezTo>
                  <a:pt x="195" y="449"/>
                  <a:pt x="195" y="449"/>
                  <a:pt x="195" y="449"/>
                </a:cubicBezTo>
                <a:cubicBezTo>
                  <a:pt x="195" y="441"/>
                  <a:pt x="201" y="435"/>
                  <a:pt x="209" y="435"/>
                </a:cubicBezTo>
                <a:cubicBezTo>
                  <a:pt x="217" y="435"/>
                  <a:pt x="223" y="441"/>
                  <a:pt x="223" y="449"/>
                </a:cubicBezTo>
                <a:close/>
                <a:moveTo>
                  <a:pt x="711" y="517"/>
                </a:moveTo>
                <a:cubicBezTo>
                  <a:pt x="711" y="651"/>
                  <a:pt x="711" y="651"/>
                  <a:pt x="711" y="651"/>
                </a:cubicBezTo>
                <a:cubicBezTo>
                  <a:pt x="711" y="696"/>
                  <a:pt x="675" y="732"/>
                  <a:pt x="630" y="732"/>
                </a:cubicBezTo>
                <a:cubicBezTo>
                  <a:pt x="584" y="732"/>
                  <a:pt x="584" y="732"/>
                  <a:pt x="584" y="732"/>
                </a:cubicBezTo>
                <a:cubicBezTo>
                  <a:pt x="584" y="820"/>
                  <a:pt x="584" y="820"/>
                  <a:pt x="584" y="820"/>
                </a:cubicBezTo>
                <a:cubicBezTo>
                  <a:pt x="584" y="889"/>
                  <a:pt x="528" y="944"/>
                  <a:pt x="460" y="944"/>
                </a:cubicBezTo>
                <a:cubicBezTo>
                  <a:pt x="196" y="944"/>
                  <a:pt x="196" y="944"/>
                  <a:pt x="196" y="944"/>
                </a:cubicBezTo>
                <a:cubicBezTo>
                  <a:pt x="128" y="944"/>
                  <a:pt x="72" y="889"/>
                  <a:pt x="72" y="820"/>
                </a:cubicBezTo>
                <a:cubicBezTo>
                  <a:pt x="72" y="334"/>
                  <a:pt x="72" y="334"/>
                  <a:pt x="72" y="334"/>
                </a:cubicBezTo>
                <a:cubicBezTo>
                  <a:pt x="31" y="324"/>
                  <a:pt x="0" y="287"/>
                  <a:pt x="0" y="243"/>
                </a:cubicBezTo>
                <a:cubicBezTo>
                  <a:pt x="0" y="191"/>
                  <a:pt x="42" y="149"/>
                  <a:pt x="94" y="149"/>
                </a:cubicBezTo>
                <a:cubicBezTo>
                  <a:pt x="101" y="149"/>
                  <a:pt x="101" y="149"/>
                  <a:pt x="101" y="149"/>
                </a:cubicBezTo>
                <a:cubicBezTo>
                  <a:pt x="111" y="64"/>
                  <a:pt x="181" y="0"/>
                  <a:pt x="268" y="0"/>
                </a:cubicBezTo>
                <a:cubicBezTo>
                  <a:pt x="320" y="0"/>
                  <a:pt x="368" y="23"/>
                  <a:pt x="400" y="63"/>
                </a:cubicBezTo>
                <a:cubicBezTo>
                  <a:pt x="414" y="57"/>
                  <a:pt x="428" y="54"/>
                  <a:pt x="443" y="54"/>
                </a:cubicBezTo>
                <a:cubicBezTo>
                  <a:pt x="499" y="54"/>
                  <a:pt x="546" y="95"/>
                  <a:pt x="555" y="149"/>
                </a:cubicBezTo>
                <a:cubicBezTo>
                  <a:pt x="562" y="149"/>
                  <a:pt x="562" y="149"/>
                  <a:pt x="562" y="149"/>
                </a:cubicBezTo>
                <a:cubicBezTo>
                  <a:pt x="614" y="149"/>
                  <a:pt x="656" y="191"/>
                  <a:pt x="656" y="243"/>
                </a:cubicBezTo>
                <a:cubicBezTo>
                  <a:pt x="656" y="287"/>
                  <a:pt x="625" y="324"/>
                  <a:pt x="584" y="334"/>
                </a:cubicBezTo>
                <a:cubicBezTo>
                  <a:pt x="584" y="436"/>
                  <a:pt x="584" y="436"/>
                  <a:pt x="584" y="436"/>
                </a:cubicBezTo>
                <a:cubicBezTo>
                  <a:pt x="630" y="436"/>
                  <a:pt x="630" y="436"/>
                  <a:pt x="630" y="436"/>
                </a:cubicBezTo>
                <a:cubicBezTo>
                  <a:pt x="675" y="436"/>
                  <a:pt x="711" y="472"/>
                  <a:pt x="711" y="517"/>
                </a:cubicBezTo>
                <a:close/>
                <a:moveTo>
                  <a:pt x="94" y="308"/>
                </a:moveTo>
                <a:cubicBezTo>
                  <a:pt x="562" y="308"/>
                  <a:pt x="562" y="308"/>
                  <a:pt x="562" y="308"/>
                </a:cubicBezTo>
                <a:cubicBezTo>
                  <a:pt x="598" y="308"/>
                  <a:pt x="627" y="279"/>
                  <a:pt x="627" y="243"/>
                </a:cubicBezTo>
                <a:cubicBezTo>
                  <a:pt x="627" y="207"/>
                  <a:pt x="598" y="177"/>
                  <a:pt x="562" y="177"/>
                </a:cubicBezTo>
                <a:cubicBezTo>
                  <a:pt x="542" y="177"/>
                  <a:pt x="542" y="177"/>
                  <a:pt x="542" y="177"/>
                </a:cubicBezTo>
                <a:cubicBezTo>
                  <a:pt x="534" y="177"/>
                  <a:pt x="528" y="171"/>
                  <a:pt x="528" y="164"/>
                </a:cubicBezTo>
                <a:cubicBezTo>
                  <a:pt x="525" y="118"/>
                  <a:pt x="488" y="83"/>
                  <a:pt x="443" y="83"/>
                </a:cubicBezTo>
                <a:cubicBezTo>
                  <a:pt x="429" y="83"/>
                  <a:pt x="415" y="86"/>
                  <a:pt x="402" y="94"/>
                </a:cubicBezTo>
                <a:cubicBezTo>
                  <a:pt x="396" y="97"/>
                  <a:pt x="388" y="95"/>
                  <a:pt x="383" y="89"/>
                </a:cubicBezTo>
                <a:cubicBezTo>
                  <a:pt x="357" y="51"/>
                  <a:pt x="314" y="28"/>
                  <a:pt x="268" y="28"/>
                </a:cubicBezTo>
                <a:cubicBezTo>
                  <a:pt x="192" y="28"/>
                  <a:pt x="131" y="88"/>
                  <a:pt x="129" y="164"/>
                </a:cubicBezTo>
                <a:cubicBezTo>
                  <a:pt x="128" y="171"/>
                  <a:pt x="122" y="177"/>
                  <a:pt x="114" y="177"/>
                </a:cubicBezTo>
                <a:cubicBezTo>
                  <a:pt x="94" y="177"/>
                  <a:pt x="94" y="177"/>
                  <a:pt x="94" y="177"/>
                </a:cubicBezTo>
                <a:cubicBezTo>
                  <a:pt x="58" y="177"/>
                  <a:pt x="29" y="207"/>
                  <a:pt x="29" y="243"/>
                </a:cubicBezTo>
                <a:cubicBezTo>
                  <a:pt x="29" y="279"/>
                  <a:pt x="58" y="308"/>
                  <a:pt x="94" y="308"/>
                </a:cubicBezTo>
                <a:close/>
                <a:moveTo>
                  <a:pt x="556" y="336"/>
                </a:moveTo>
                <a:cubicBezTo>
                  <a:pt x="100" y="336"/>
                  <a:pt x="100" y="336"/>
                  <a:pt x="100" y="336"/>
                </a:cubicBezTo>
                <a:cubicBezTo>
                  <a:pt x="100" y="820"/>
                  <a:pt x="100" y="820"/>
                  <a:pt x="100" y="820"/>
                </a:cubicBezTo>
                <a:cubicBezTo>
                  <a:pt x="100" y="873"/>
                  <a:pt x="143" y="916"/>
                  <a:pt x="196" y="916"/>
                </a:cubicBezTo>
                <a:cubicBezTo>
                  <a:pt x="460" y="916"/>
                  <a:pt x="460" y="916"/>
                  <a:pt x="460" y="916"/>
                </a:cubicBezTo>
                <a:cubicBezTo>
                  <a:pt x="513" y="916"/>
                  <a:pt x="556" y="873"/>
                  <a:pt x="556" y="820"/>
                </a:cubicBezTo>
                <a:lnTo>
                  <a:pt x="556" y="336"/>
                </a:lnTo>
                <a:close/>
                <a:moveTo>
                  <a:pt x="683" y="517"/>
                </a:moveTo>
                <a:cubicBezTo>
                  <a:pt x="683" y="488"/>
                  <a:pt x="659" y="464"/>
                  <a:pt x="630" y="464"/>
                </a:cubicBezTo>
                <a:cubicBezTo>
                  <a:pt x="584" y="464"/>
                  <a:pt x="584" y="464"/>
                  <a:pt x="584" y="464"/>
                </a:cubicBezTo>
                <a:cubicBezTo>
                  <a:pt x="584" y="703"/>
                  <a:pt x="584" y="703"/>
                  <a:pt x="584" y="703"/>
                </a:cubicBezTo>
                <a:cubicBezTo>
                  <a:pt x="630" y="703"/>
                  <a:pt x="630" y="703"/>
                  <a:pt x="630" y="703"/>
                </a:cubicBezTo>
                <a:cubicBezTo>
                  <a:pt x="659" y="703"/>
                  <a:pt x="683" y="680"/>
                  <a:pt x="683" y="651"/>
                </a:cubicBezTo>
                <a:lnTo>
                  <a:pt x="683" y="517"/>
                </a:lnTo>
                <a:close/>
                <a:moveTo>
                  <a:pt x="328" y="435"/>
                </a:moveTo>
                <a:cubicBezTo>
                  <a:pt x="320" y="435"/>
                  <a:pt x="314" y="441"/>
                  <a:pt x="314" y="449"/>
                </a:cubicBezTo>
                <a:cubicBezTo>
                  <a:pt x="314" y="797"/>
                  <a:pt x="314" y="797"/>
                  <a:pt x="314" y="797"/>
                </a:cubicBezTo>
                <a:cubicBezTo>
                  <a:pt x="314" y="805"/>
                  <a:pt x="320" y="812"/>
                  <a:pt x="328" y="812"/>
                </a:cubicBezTo>
                <a:cubicBezTo>
                  <a:pt x="336" y="812"/>
                  <a:pt x="342" y="805"/>
                  <a:pt x="342" y="797"/>
                </a:cubicBezTo>
                <a:cubicBezTo>
                  <a:pt x="342" y="449"/>
                  <a:pt x="342" y="449"/>
                  <a:pt x="342" y="449"/>
                </a:cubicBezTo>
                <a:cubicBezTo>
                  <a:pt x="342" y="441"/>
                  <a:pt x="336" y="435"/>
                  <a:pt x="328" y="435"/>
                </a:cubicBezTo>
                <a:close/>
                <a:moveTo>
                  <a:pt x="447" y="435"/>
                </a:moveTo>
                <a:cubicBezTo>
                  <a:pt x="439" y="435"/>
                  <a:pt x="433" y="441"/>
                  <a:pt x="433" y="449"/>
                </a:cubicBezTo>
                <a:cubicBezTo>
                  <a:pt x="433" y="797"/>
                  <a:pt x="433" y="797"/>
                  <a:pt x="433" y="797"/>
                </a:cubicBezTo>
                <a:cubicBezTo>
                  <a:pt x="433" y="805"/>
                  <a:pt x="439" y="812"/>
                  <a:pt x="447" y="812"/>
                </a:cubicBezTo>
                <a:cubicBezTo>
                  <a:pt x="455" y="812"/>
                  <a:pt x="461" y="805"/>
                  <a:pt x="461" y="797"/>
                </a:cubicBezTo>
                <a:cubicBezTo>
                  <a:pt x="461" y="449"/>
                  <a:pt x="461" y="449"/>
                  <a:pt x="461" y="449"/>
                </a:cubicBezTo>
                <a:cubicBezTo>
                  <a:pt x="461" y="441"/>
                  <a:pt x="455" y="435"/>
                  <a:pt x="447" y="4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14068960" y="11111517"/>
            <a:ext cx="808282" cy="680406"/>
          </a:xfrm>
          <a:custGeom>
            <a:avLst/>
            <a:gdLst>
              <a:gd name="T0" fmla="*/ 1134 w 1134"/>
              <a:gd name="T1" fmla="*/ 495 h 955"/>
              <a:gd name="T2" fmla="*/ 1134 w 1134"/>
              <a:gd name="T3" fmla="*/ 499 h 955"/>
              <a:gd name="T4" fmla="*/ 1132 w 1134"/>
              <a:gd name="T5" fmla="*/ 505 h 955"/>
              <a:gd name="T6" fmla="*/ 567 w 1134"/>
              <a:gd name="T7" fmla="*/ 882 h 955"/>
              <a:gd name="T8" fmla="*/ 381 w 1134"/>
              <a:gd name="T9" fmla="*/ 850 h 955"/>
              <a:gd name="T10" fmla="*/ 372 w 1134"/>
              <a:gd name="T11" fmla="*/ 832 h 955"/>
              <a:gd name="T12" fmla="*/ 390 w 1134"/>
              <a:gd name="T13" fmla="*/ 823 h 955"/>
              <a:gd name="T14" fmla="*/ 567 w 1134"/>
              <a:gd name="T15" fmla="*/ 854 h 955"/>
              <a:gd name="T16" fmla="*/ 1104 w 1134"/>
              <a:gd name="T17" fmla="*/ 497 h 955"/>
              <a:gd name="T18" fmla="*/ 934 w 1134"/>
              <a:gd name="T19" fmla="*/ 285 h 955"/>
              <a:gd name="T20" fmla="*/ 933 w 1134"/>
              <a:gd name="T21" fmla="*/ 265 h 955"/>
              <a:gd name="T22" fmla="*/ 953 w 1134"/>
              <a:gd name="T23" fmla="*/ 263 h 955"/>
              <a:gd name="T24" fmla="*/ 1132 w 1134"/>
              <a:gd name="T25" fmla="*/ 489 h 955"/>
              <a:gd name="T26" fmla="*/ 1134 w 1134"/>
              <a:gd name="T27" fmla="*/ 495 h 955"/>
              <a:gd name="T28" fmla="*/ 1053 w 1134"/>
              <a:gd name="T29" fmla="*/ 26 h 955"/>
              <a:gd name="T30" fmla="*/ 129 w 1134"/>
              <a:gd name="T31" fmla="*/ 951 h 955"/>
              <a:gd name="T32" fmla="*/ 119 w 1134"/>
              <a:gd name="T33" fmla="*/ 955 h 955"/>
              <a:gd name="T34" fmla="*/ 109 w 1134"/>
              <a:gd name="T35" fmla="*/ 951 h 955"/>
              <a:gd name="T36" fmla="*/ 109 w 1134"/>
              <a:gd name="T37" fmla="*/ 930 h 955"/>
              <a:gd name="T38" fmla="*/ 253 w 1134"/>
              <a:gd name="T39" fmla="*/ 786 h 955"/>
              <a:gd name="T40" fmla="*/ 1 w 1134"/>
              <a:gd name="T41" fmla="*/ 505 h 955"/>
              <a:gd name="T42" fmla="*/ 0 w 1134"/>
              <a:gd name="T43" fmla="*/ 499 h 955"/>
              <a:gd name="T44" fmla="*/ 0 w 1134"/>
              <a:gd name="T45" fmla="*/ 495 h 955"/>
              <a:gd name="T46" fmla="*/ 1 w 1134"/>
              <a:gd name="T47" fmla="*/ 489 h 955"/>
              <a:gd name="T48" fmla="*/ 567 w 1134"/>
              <a:gd name="T49" fmla="*/ 111 h 955"/>
              <a:gd name="T50" fmla="*/ 850 w 1134"/>
              <a:gd name="T51" fmla="*/ 189 h 955"/>
              <a:gd name="T52" fmla="*/ 1033 w 1134"/>
              <a:gd name="T53" fmla="*/ 6 h 955"/>
              <a:gd name="T54" fmla="*/ 1053 w 1134"/>
              <a:gd name="T55" fmla="*/ 6 h 955"/>
              <a:gd name="T56" fmla="*/ 1053 w 1134"/>
              <a:gd name="T57" fmla="*/ 26 h 955"/>
              <a:gd name="T58" fmla="*/ 274 w 1134"/>
              <a:gd name="T59" fmla="*/ 765 h 955"/>
              <a:gd name="T60" fmla="*/ 424 w 1134"/>
              <a:gd name="T61" fmla="*/ 615 h 955"/>
              <a:gd name="T62" fmla="*/ 383 w 1134"/>
              <a:gd name="T63" fmla="*/ 499 h 955"/>
              <a:gd name="T64" fmla="*/ 567 w 1134"/>
              <a:gd name="T65" fmla="*/ 314 h 955"/>
              <a:gd name="T66" fmla="*/ 683 w 1134"/>
              <a:gd name="T67" fmla="*/ 356 h 955"/>
              <a:gd name="T68" fmla="*/ 829 w 1134"/>
              <a:gd name="T69" fmla="*/ 210 h 955"/>
              <a:gd name="T70" fmla="*/ 567 w 1134"/>
              <a:gd name="T71" fmla="*/ 140 h 955"/>
              <a:gd name="T72" fmla="*/ 29 w 1134"/>
              <a:gd name="T73" fmla="*/ 497 h 955"/>
              <a:gd name="T74" fmla="*/ 274 w 1134"/>
              <a:gd name="T75" fmla="*/ 765 h 955"/>
              <a:gd name="T76" fmla="*/ 663 w 1134"/>
              <a:gd name="T77" fmla="*/ 376 h 955"/>
              <a:gd name="T78" fmla="*/ 567 w 1134"/>
              <a:gd name="T79" fmla="*/ 343 h 955"/>
              <a:gd name="T80" fmla="*/ 411 w 1134"/>
              <a:gd name="T81" fmla="*/ 499 h 955"/>
              <a:gd name="T82" fmla="*/ 444 w 1134"/>
              <a:gd name="T83" fmla="*/ 595 h 955"/>
              <a:gd name="T84" fmla="*/ 663 w 1134"/>
              <a:gd name="T85" fmla="*/ 376 h 955"/>
              <a:gd name="T86" fmla="*/ 722 w 1134"/>
              <a:gd name="T87" fmla="*/ 499 h 955"/>
              <a:gd name="T88" fmla="*/ 567 w 1134"/>
              <a:gd name="T89" fmla="*/ 654 h 955"/>
              <a:gd name="T90" fmla="*/ 551 w 1134"/>
              <a:gd name="T91" fmla="*/ 653 h 955"/>
              <a:gd name="T92" fmla="*/ 535 w 1134"/>
              <a:gd name="T93" fmla="*/ 666 h 955"/>
              <a:gd name="T94" fmla="*/ 548 w 1134"/>
              <a:gd name="T95" fmla="*/ 682 h 955"/>
              <a:gd name="T96" fmla="*/ 567 w 1134"/>
              <a:gd name="T97" fmla="*/ 683 h 955"/>
              <a:gd name="T98" fmla="*/ 751 w 1134"/>
              <a:gd name="T99" fmla="*/ 499 h 955"/>
              <a:gd name="T100" fmla="*/ 737 w 1134"/>
              <a:gd name="T101" fmla="*/ 484 h 955"/>
              <a:gd name="T102" fmla="*/ 722 w 1134"/>
              <a:gd name="T103" fmla="*/ 499 h 9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34" h="955">
                <a:moveTo>
                  <a:pt x="1134" y="495"/>
                </a:moveTo>
                <a:cubicBezTo>
                  <a:pt x="1134" y="499"/>
                  <a:pt x="1134" y="499"/>
                  <a:pt x="1134" y="499"/>
                </a:cubicBezTo>
                <a:cubicBezTo>
                  <a:pt x="1134" y="501"/>
                  <a:pt x="1133" y="503"/>
                  <a:pt x="1132" y="505"/>
                </a:cubicBezTo>
                <a:cubicBezTo>
                  <a:pt x="1131" y="509"/>
                  <a:pt x="942" y="882"/>
                  <a:pt x="567" y="882"/>
                </a:cubicBezTo>
                <a:cubicBezTo>
                  <a:pt x="503" y="882"/>
                  <a:pt x="440" y="871"/>
                  <a:pt x="381" y="850"/>
                </a:cubicBezTo>
                <a:cubicBezTo>
                  <a:pt x="373" y="847"/>
                  <a:pt x="369" y="839"/>
                  <a:pt x="372" y="832"/>
                </a:cubicBezTo>
                <a:cubicBezTo>
                  <a:pt x="375" y="824"/>
                  <a:pt x="383" y="820"/>
                  <a:pt x="390" y="823"/>
                </a:cubicBezTo>
                <a:cubicBezTo>
                  <a:pt x="447" y="843"/>
                  <a:pt x="506" y="854"/>
                  <a:pt x="567" y="854"/>
                </a:cubicBezTo>
                <a:cubicBezTo>
                  <a:pt x="903" y="854"/>
                  <a:pt x="1082" y="538"/>
                  <a:pt x="1104" y="497"/>
                </a:cubicBezTo>
                <a:cubicBezTo>
                  <a:pt x="1093" y="475"/>
                  <a:pt x="1035" y="373"/>
                  <a:pt x="934" y="285"/>
                </a:cubicBezTo>
                <a:cubicBezTo>
                  <a:pt x="928" y="280"/>
                  <a:pt x="927" y="271"/>
                  <a:pt x="933" y="265"/>
                </a:cubicBezTo>
                <a:cubicBezTo>
                  <a:pt x="938" y="259"/>
                  <a:pt x="947" y="258"/>
                  <a:pt x="953" y="263"/>
                </a:cubicBezTo>
                <a:cubicBezTo>
                  <a:pt x="1071" y="367"/>
                  <a:pt x="1130" y="484"/>
                  <a:pt x="1132" y="489"/>
                </a:cubicBezTo>
                <a:cubicBezTo>
                  <a:pt x="1133" y="491"/>
                  <a:pt x="1134" y="493"/>
                  <a:pt x="1134" y="495"/>
                </a:cubicBezTo>
                <a:close/>
                <a:moveTo>
                  <a:pt x="1053" y="26"/>
                </a:moveTo>
                <a:cubicBezTo>
                  <a:pt x="129" y="951"/>
                  <a:pt x="129" y="951"/>
                  <a:pt x="129" y="951"/>
                </a:cubicBezTo>
                <a:cubicBezTo>
                  <a:pt x="126" y="953"/>
                  <a:pt x="122" y="955"/>
                  <a:pt x="119" y="955"/>
                </a:cubicBezTo>
                <a:cubicBezTo>
                  <a:pt x="115" y="955"/>
                  <a:pt x="111" y="953"/>
                  <a:pt x="109" y="951"/>
                </a:cubicBezTo>
                <a:cubicBezTo>
                  <a:pt x="103" y="945"/>
                  <a:pt x="103" y="936"/>
                  <a:pt x="109" y="930"/>
                </a:cubicBezTo>
                <a:cubicBezTo>
                  <a:pt x="253" y="786"/>
                  <a:pt x="253" y="786"/>
                  <a:pt x="253" y="786"/>
                </a:cubicBezTo>
                <a:cubicBezTo>
                  <a:pt x="87" y="676"/>
                  <a:pt x="5" y="512"/>
                  <a:pt x="1" y="505"/>
                </a:cubicBezTo>
                <a:cubicBezTo>
                  <a:pt x="0" y="503"/>
                  <a:pt x="0" y="501"/>
                  <a:pt x="0" y="499"/>
                </a:cubicBezTo>
                <a:cubicBezTo>
                  <a:pt x="0" y="495"/>
                  <a:pt x="0" y="495"/>
                  <a:pt x="0" y="495"/>
                </a:cubicBezTo>
                <a:cubicBezTo>
                  <a:pt x="0" y="493"/>
                  <a:pt x="0" y="491"/>
                  <a:pt x="1" y="489"/>
                </a:cubicBezTo>
                <a:cubicBezTo>
                  <a:pt x="3" y="485"/>
                  <a:pt x="192" y="111"/>
                  <a:pt x="567" y="111"/>
                </a:cubicBezTo>
                <a:cubicBezTo>
                  <a:pt x="666" y="111"/>
                  <a:pt x="762" y="138"/>
                  <a:pt x="850" y="189"/>
                </a:cubicBezTo>
                <a:cubicBezTo>
                  <a:pt x="1033" y="6"/>
                  <a:pt x="1033" y="6"/>
                  <a:pt x="1033" y="6"/>
                </a:cubicBezTo>
                <a:cubicBezTo>
                  <a:pt x="1039" y="0"/>
                  <a:pt x="1048" y="0"/>
                  <a:pt x="1053" y="6"/>
                </a:cubicBezTo>
                <a:cubicBezTo>
                  <a:pt x="1059" y="12"/>
                  <a:pt x="1059" y="21"/>
                  <a:pt x="1053" y="26"/>
                </a:cubicBezTo>
                <a:close/>
                <a:moveTo>
                  <a:pt x="274" y="765"/>
                </a:moveTo>
                <a:cubicBezTo>
                  <a:pt x="424" y="615"/>
                  <a:pt x="424" y="615"/>
                  <a:pt x="424" y="615"/>
                </a:cubicBezTo>
                <a:cubicBezTo>
                  <a:pt x="397" y="582"/>
                  <a:pt x="383" y="541"/>
                  <a:pt x="383" y="499"/>
                </a:cubicBezTo>
                <a:cubicBezTo>
                  <a:pt x="383" y="397"/>
                  <a:pt x="465" y="314"/>
                  <a:pt x="567" y="314"/>
                </a:cubicBezTo>
                <a:cubicBezTo>
                  <a:pt x="609" y="314"/>
                  <a:pt x="650" y="329"/>
                  <a:pt x="683" y="356"/>
                </a:cubicBezTo>
                <a:cubicBezTo>
                  <a:pt x="829" y="210"/>
                  <a:pt x="829" y="210"/>
                  <a:pt x="829" y="210"/>
                </a:cubicBezTo>
                <a:cubicBezTo>
                  <a:pt x="747" y="164"/>
                  <a:pt x="659" y="140"/>
                  <a:pt x="567" y="140"/>
                </a:cubicBezTo>
                <a:cubicBezTo>
                  <a:pt x="231" y="140"/>
                  <a:pt x="51" y="455"/>
                  <a:pt x="29" y="497"/>
                </a:cubicBezTo>
                <a:cubicBezTo>
                  <a:pt x="44" y="524"/>
                  <a:pt x="126" y="669"/>
                  <a:pt x="274" y="765"/>
                </a:cubicBezTo>
                <a:close/>
                <a:moveTo>
                  <a:pt x="663" y="376"/>
                </a:moveTo>
                <a:cubicBezTo>
                  <a:pt x="636" y="355"/>
                  <a:pt x="602" y="343"/>
                  <a:pt x="567" y="343"/>
                </a:cubicBezTo>
                <a:cubicBezTo>
                  <a:pt x="481" y="343"/>
                  <a:pt x="411" y="413"/>
                  <a:pt x="411" y="499"/>
                </a:cubicBezTo>
                <a:cubicBezTo>
                  <a:pt x="411" y="534"/>
                  <a:pt x="423" y="567"/>
                  <a:pt x="444" y="595"/>
                </a:cubicBezTo>
                <a:lnTo>
                  <a:pt x="663" y="376"/>
                </a:lnTo>
                <a:close/>
                <a:moveTo>
                  <a:pt x="722" y="499"/>
                </a:moveTo>
                <a:cubicBezTo>
                  <a:pt x="722" y="584"/>
                  <a:pt x="653" y="654"/>
                  <a:pt x="567" y="654"/>
                </a:cubicBezTo>
                <a:cubicBezTo>
                  <a:pt x="561" y="654"/>
                  <a:pt x="556" y="654"/>
                  <a:pt x="551" y="653"/>
                </a:cubicBezTo>
                <a:cubicBezTo>
                  <a:pt x="543" y="653"/>
                  <a:pt x="536" y="658"/>
                  <a:pt x="535" y="666"/>
                </a:cubicBezTo>
                <a:cubicBezTo>
                  <a:pt x="534" y="674"/>
                  <a:pt x="540" y="681"/>
                  <a:pt x="548" y="682"/>
                </a:cubicBezTo>
                <a:cubicBezTo>
                  <a:pt x="554" y="683"/>
                  <a:pt x="560" y="683"/>
                  <a:pt x="567" y="683"/>
                </a:cubicBezTo>
                <a:cubicBezTo>
                  <a:pt x="668" y="683"/>
                  <a:pt x="751" y="600"/>
                  <a:pt x="751" y="499"/>
                </a:cubicBezTo>
                <a:cubicBezTo>
                  <a:pt x="751" y="491"/>
                  <a:pt x="745" y="484"/>
                  <a:pt x="737" y="484"/>
                </a:cubicBezTo>
                <a:cubicBezTo>
                  <a:pt x="729" y="484"/>
                  <a:pt x="722" y="491"/>
                  <a:pt x="722" y="4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21817028" y="6679934"/>
            <a:ext cx="673422" cy="359188"/>
          </a:xfrm>
          <a:custGeom>
            <a:avLst/>
            <a:gdLst>
              <a:gd name="T0" fmla="*/ 886 w 945"/>
              <a:gd name="T1" fmla="*/ 213 h 504"/>
              <a:gd name="T2" fmla="*/ 550 w 945"/>
              <a:gd name="T3" fmla="*/ 31 h 504"/>
              <a:gd name="T4" fmla="*/ 118 w 945"/>
              <a:gd name="T5" fmla="*/ 0 h 504"/>
              <a:gd name="T6" fmla="*/ 31 w 945"/>
              <a:gd name="T7" fmla="*/ 249 h 504"/>
              <a:gd name="T8" fmla="*/ 0 w 945"/>
              <a:gd name="T9" fmla="*/ 311 h 504"/>
              <a:gd name="T10" fmla="*/ 50 w 945"/>
              <a:gd name="T11" fmla="*/ 426 h 504"/>
              <a:gd name="T12" fmla="*/ 238 w 945"/>
              <a:gd name="T13" fmla="*/ 504 h 504"/>
              <a:gd name="T14" fmla="*/ 628 w 945"/>
              <a:gd name="T15" fmla="*/ 426 h 504"/>
              <a:gd name="T16" fmla="*/ 810 w 945"/>
              <a:gd name="T17" fmla="*/ 426 h 504"/>
              <a:gd name="T18" fmla="*/ 929 w 945"/>
              <a:gd name="T19" fmla="*/ 372 h 504"/>
              <a:gd name="T20" fmla="*/ 930 w 945"/>
              <a:gd name="T21" fmla="*/ 237 h 504"/>
              <a:gd name="T22" fmla="*/ 175 w 945"/>
              <a:gd name="T23" fmla="*/ 412 h 504"/>
              <a:gd name="T24" fmla="*/ 302 w 945"/>
              <a:gd name="T25" fmla="*/ 412 h 504"/>
              <a:gd name="T26" fmla="*/ 719 w 945"/>
              <a:gd name="T27" fmla="*/ 475 h 504"/>
              <a:gd name="T28" fmla="*/ 719 w 945"/>
              <a:gd name="T29" fmla="*/ 349 h 504"/>
              <a:gd name="T30" fmla="*/ 782 w 945"/>
              <a:gd name="T31" fmla="*/ 412 h 504"/>
              <a:gd name="T32" fmla="*/ 719 w 945"/>
              <a:gd name="T33" fmla="*/ 475 h 504"/>
              <a:gd name="T34" fmla="*/ 900 w 945"/>
              <a:gd name="T35" fmla="*/ 368 h 504"/>
              <a:gd name="T36" fmla="*/ 810 w 945"/>
              <a:gd name="T37" fmla="*/ 398 h 504"/>
              <a:gd name="T38" fmla="*/ 629 w 945"/>
              <a:gd name="T39" fmla="*/ 398 h 504"/>
              <a:gd name="T40" fmla="*/ 238 w 945"/>
              <a:gd name="T41" fmla="*/ 320 h 504"/>
              <a:gd name="T42" fmla="*/ 50 w 945"/>
              <a:gd name="T43" fmla="*/ 398 h 504"/>
              <a:gd name="T44" fmla="*/ 28 w 945"/>
              <a:gd name="T45" fmla="*/ 311 h 504"/>
              <a:gd name="T46" fmla="*/ 55 w 945"/>
              <a:gd name="T47" fmla="*/ 265 h 504"/>
              <a:gd name="T48" fmla="*/ 71 w 945"/>
              <a:gd name="T49" fmla="*/ 73 h 504"/>
              <a:gd name="T50" fmla="*/ 473 w 945"/>
              <a:gd name="T51" fmla="*/ 28 h 504"/>
              <a:gd name="T52" fmla="*/ 695 w 945"/>
              <a:gd name="T53" fmla="*/ 215 h 504"/>
              <a:gd name="T54" fmla="*/ 882 w 945"/>
              <a:gd name="T55" fmla="*/ 241 h 504"/>
              <a:gd name="T56" fmla="*/ 914 w 945"/>
              <a:gd name="T57" fmla="*/ 282 h 504"/>
              <a:gd name="T58" fmla="*/ 551 w 945"/>
              <a:gd name="T59" fmla="*/ 230 h 504"/>
              <a:gd name="T60" fmla="*/ 125 w 945"/>
              <a:gd name="T61" fmla="*/ 215 h 504"/>
              <a:gd name="T62" fmla="*/ 551 w 945"/>
              <a:gd name="T63" fmla="*/ 201 h 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45" h="504">
                <a:moveTo>
                  <a:pt x="930" y="237"/>
                </a:moveTo>
                <a:cubicBezTo>
                  <a:pt x="919" y="223"/>
                  <a:pt x="903" y="215"/>
                  <a:pt x="886" y="213"/>
                </a:cubicBezTo>
                <a:cubicBezTo>
                  <a:pt x="712" y="191"/>
                  <a:pt x="712" y="191"/>
                  <a:pt x="712" y="191"/>
                </a:cubicBezTo>
                <a:cubicBezTo>
                  <a:pt x="550" y="31"/>
                  <a:pt x="550" y="31"/>
                  <a:pt x="550" y="31"/>
                </a:cubicBezTo>
                <a:cubicBezTo>
                  <a:pt x="529" y="11"/>
                  <a:pt x="502" y="0"/>
                  <a:pt x="473" y="0"/>
                </a:cubicBezTo>
                <a:cubicBezTo>
                  <a:pt x="118" y="0"/>
                  <a:pt x="118" y="0"/>
                  <a:pt x="118" y="0"/>
                </a:cubicBezTo>
                <a:cubicBezTo>
                  <a:pt x="78" y="0"/>
                  <a:pt x="45" y="31"/>
                  <a:pt x="42" y="71"/>
                </a:cubicBezTo>
                <a:cubicBezTo>
                  <a:pt x="31" y="249"/>
                  <a:pt x="31" y="249"/>
                  <a:pt x="31" y="249"/>
                </a:cubicBezTo>
                <a:cubicBezTo>
                  <a:pt x="20" y="261"/>
                  <a:pt x="20" y="261"/>
                  <a:pt x="20" y="261"/>
                </a:cubicBezTo>
                <a:cubicBezTo>
                  <a:pt x="7" y="275"/>
                  <a:pt x="0" y="293"/>
                  <a:pt x="0" y="311"/>
                </a:cubicBezTo>
                <a:cubicBezTo>
                  <a:pt x="0" y="376"/>
                  <a:pt x="0" y="376"/>
                  <a:pt x="0" y="376"/>
                </a:cubicBezTo>
                <a:cubicBezTo>
                  <a:pt x="0" y="404"/>
                  <a:pt x="22" y="426"/>
                  <a:pt x="50" y="426"/>
                </a:cubicBezTo>
                <a:cubicBezTo>
                  <a:pt x="148" y="426"/>
                  <a:pt x="148" y="426"/>
                  <a:pt x="148" y="426"/>
                </a:cubicBezTo>
                <a:cubicBezTo>
                  <a:pt x="155" y="470"/>
                  <a:pt x="193" y="504"/>
                  <a:pt x="238" y="504"/>
                </a:cubicBezTo>
                <a:cubicBezTo>
                  <a:pt x="284" y="504"/>
                  <a:pt x="322" y="470"/>
                  <a:pt x="329" y="426"/>
                </a:cubicBezTo>
                <a:cubicBezTo>
                  <a:pt x="628" y="426"/>
                  <a:pt x="628" y="426"/>
                  <a:pt x="628" y="426"/>
                </a:cubicBezTo>
                <a:cubicBezTo>
                  <a:pt x="635" y="470"/>
                  <a:pt x="673" y="504"/>
                  <a:pt x="719" y="504"/>
                </a:cubicBezTo>
                <a:cubicBezTo>
                  <a:pt x="765" y="504"/>
                  <a:pt x="803" y="470"/>
                  <a:pt x="810" y="426"/>
                </a:cubicBezTo>
                <a:cubicBezTo>
                  <a:pt x="865" y="426"/>
                  <a:pt x="865" y="426"/>
                  <a:pt x="865" y="426"/>
                </a:cubicBezTo>
                <a:cubicBezTo>
                  <a:pt x="897" y="426"/>
                  <a:pt x="924" y="404"/>
                  <a:pt x="929" y="372"/>
                </a:cubicBezTo>
                <a:cubicBezTo>
                  <a:pt x="942" y="286"/>
                  <a:pt x="942" y="286"/>
                  <a:pt x="942" y="286"/>
                </a:cubicBezTo>
                <a:cubicBezTo>
                  <a:pt x="945" y="269"/>
                  <a:pt x="940" y="251"/>
                  <a:pt x="930" y="237"/>
                </a:cubicBezTo>
                <a:close/>
                <a:moveTo>
                  <a:pt x="238" y="475"/>
                </a:moveTo>
                <a:cubicBezTo>
                  <a:pt x="204" y="475"/>
                  <a:pt x="175" y="447"/>
                  <a:pt x="175" y="412"/>
                </a:cubicBezTo>
                <a:cubicBezTo>
                  <a:pt x="175" y="377"/>
                  <a:pt x="204" y="349"/>
                  <a:pt x="238" y="349"/>
                </a:cubicBezTo>
                <a:cubicBezTo>
                  <a:pt x="273" y="349"/>
                  <a:pt x="302" y="377"/>
                  <a:pt x="302" y="412"/>
                </a:cubicBezTo>
                <a:cubicBezTo>
                  <a:pt x="302" y="447"/>
                  <a:pt x="273" y="475"/>
                  <a:pt x="238" y="475"/>
                </a:cubicBezTo>
                <a:close/>
                <a:moveTo>
                  <a:pt x="719" y="475"/>
                </a:moveTo>
                <a:cubicBezTo>
                  <a:pt x="684" y="475"/>
                  <a:pt x="656" y="447"/>
                  <a:pt x="656" y="412"/>
                </a:cubicBezTo>
                <a:cubicBezTo>
                  <a:pt x="656" y="377"/>
                  <a:pt x="684" y="349"/>
                  <a:pt x="719" y="349"/>
                </a:cubicBezTo>
                <a:cubicBezTo>
                  <a:pt x="754" y="349"/>
                  <a:pt x="782" y="377"/>
                  <a:pt x="782" y="411"/>
                </a:cubicBezTo>
                <a:cubicBezTo>
                  <a:pt x="782" y="412"/>
                  <a:pt x="782" y="412"/>
                  <a:pt x="782" y="412"/>
                </a:cubicBezTo>
                <a:cubicBezTo>
                  <a:pt x="782" y="412"/>
                  <a:pt x="782" y="413"/>
                  <a:pt x="782" y="413"/>
                </a:cubicBezTo>
                <a:cubicBezTo>
                  <a:pt x="782" y="448"/>
                  <a:pt x="754" y="475"/>
                  <a:pt x="719" y="475"/>
                </a:cubicBezTo>
                <a:close/>
                <a:moveTo>
                  <a:pt x="914" y="282"/>
                </a:moveTo>
                <a:cubicBezTo>
                  <a:pt x="900" y="368"/>
                  <a:pt x="900" y="368"/>
                  <a:pt x="900" y="368"/>
                </a:cubicBezTo>
                <a:cubicBezTo>
                  <a:pt x="898" y="385"/>
                  <a:pt x="883" y="398"/>
                  <a:pt x="865" y="398"/>
                </a:cubicBezTo>
                <a:cubicBezTo>
                  <a:pt x="810" y="398"/>
                  <a:pt x="810" y="398"/>
                  <a:pt x="810" y="398"/>
                </a:cubicBezTo>
                <a:cubicBezTo>
                  <a:pt x="803" y="354"/>
                  <a:pt x="765" y="320"/>
                  <a:pt x="719" y="320"/>
                </a:cubicBezTo>
                <a:cubicBezTo>
                  <a:pt x="673" y="320"/>
                  <a:pt x="635" y="354"/>
                  <a:pt x="629" y="398"/>
                </a:cubicBezTo>
                <a:cubicBezTo>
                  <a:pt x="329" y="398"/>
                  <a:pt x="329" y="398"/>
                  <a:pt x="329" y="398"/>
                </a:cubicBezTo>
                <a:cubicBezTo>
                  <a:pt x="322" y="354"/>
                  <a:pt x="284" y="320"/>
                  <a:pt x="238" y="320"/>
                </a:cubicBezTo>
                <a:cubicBezTo>
                  <a:pt x="193" y="320"/>
                  <a:pt x="155" y="354"/>
                  <a:pt x="148" y="398"/>
                </a:cubicBezTo>
                <a:cubicBezTo>
                  <a:pt x="50" y="398"/>
                  <a:pt x="50" y="398"/>
                  <a:pt x="50" y="398"/>
                </a:cubicBezTo>
                <a:cubicBezTo>
                  <a:pt x="38" y="398"/>
                  <a:pt x="28" y="388"/>
                  <a:pt x="28" y="376"/>
                </a:cubicBezTo>
                <a:cubicBezTo>
                  <a:pt x="28" y="311"/>
                  <a:pt x="28" y="311"/>
                  <a:pt x="28" y="311"/>
                </a:cubicBezTo>
                <a:cubicBezTo>
                  <a:pt x="28" y="300"/>
                  <a:pt x="33" y="289"/>
                  <a:pt x="40" y="281"/>
                </a:cubicBezTo>
                <a:cubicBezTo>
                  <a:pt x="55" y="265"/>
                  <a:pt x="55" y="265"/>
                  <a:pt x="55" y="265"/>
                </a:cubicBezTo>
                <a:cubicBezTo>
                  <a:pt x="57" y="263"/>
                  <a:pt x="59" y="259"/>
                  <a:pt x="59" y="256"/>
                </a:cubicBezTo>
                <a:cubicBezTo>
                  <a:pt x="71" y="73"/>
                  <a:pt x="71" y="73"/>
                  <a:pt x="71" y="73"/>
                </a:cubicBezTo>
                <a:cubicBezTo>
                  <a:pt x="72" y="48"/>
                  <a:pt x="93" y="28"/>
                  <a:pt x="118" y="28"/>
                </a:cubicBezTo>
                <a:cubicBezTo>
                  <a:pt x="473" y="28"/>
                  <a:pt x="473" y="28"/>
                  <a:pt x="473" y="28"/>
                </a:cubicBezTo>
                <a:cubicBezTo>
                  <a:pt x="494" y="28"/>
                  <a:pt x="514" y="37"/>
                  <a:pt x="530" y="51"/>
                </a:cubicBezTo>
                <a:cubicBezTo>
                  <a:pt x="695" y="215"/>
                  <a:pt x="695" y="215"/>
                  <a:pt x="695" y="215"/>
                </a:cubicBezTo>
                <a:cubicBezTo>
                  <a:pt x="697" y="217"/>
                  <a:pt x="700" y="218"/>
                  <a:pt x="703" y="219"/>
                </a:cubicBezTo>
                <a:cubicBezTo>
                  <a:pt x="882" y="241"/>
                  <a:pt x="882" y="241"/>
                  <a:pt x="882" y="241"/>
                </a:cubicBezTo>
                <a:cubicBezTo>
                  <a:pt x="892" y="242"/>
                  <a:pt x="901" y="247"/>
                  <a:pt x="907" y="255"/>
                </a:cubicBezTo>
                <a:cubicBezTo>
                  <a:pt x="913" y="263"/>
                  <a:pt x="915" y="272"/>
                  <a:pt x="914" y="282"/>
                </a:cubicBezTo>
                <a:close/>
                <a:moveTo>
                  <a:pt x="565" y="215"/>
                </a:moveTo>
                <a:cubicBezTo>
                  <a:pt x="565" y="223"/>
                  <a:pt x="559" y="230"/>
                  <a:pt x="551" y="230"/>
                </a:cubicBezTo>
                <a:cubicBezTo>
                  <a:pt x="139" y="230"/>
                  <a:pt x="139" y="230"/>
                  <a:pt x="139" y="230"/>
                </a:cubicBezTo>
                <a:cubicBezTo>
                  <a:pt x="131" y="230"/>
                  <a:pt x="125" y="223"/>
                  <a:pt x="125" y="215"/>
                </a:cubicBezTo>
                <a:cubicBezTo>
                  <a:pt x="125" y="207"/>
                  <a:pt x="131" y="201"/>
                  <a:pt x="139" y="201"/>
                </a:cubicBezTo>
                <a:cubicBezTo>
                  <a:pt x="551" y="201"/>
                  <a:pt x="551" y="201"/>
                  <a:pt x="551" y="201"/>
                </a:cubicBezTo>
                <a:cubicBezTo>
                  <a:pt x="559" y="201"/>
                  <a:pt x="565" y="207"/>
                  <a:pt x="565" y="2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20258948" y="6684299"/>
            <a:ext cx="717066" cy="340858"/>
          </a:xfrm>
          <a:custGeom>
            <a:avLst/>
            <a:gdLst>
              <a:gd name="T0" fmla="*/ 957 w 1006"/>
              <a:gd name="T1" fmla="*/ 186 h 478"/>
              <a:gd name="T2" fmla="*/ 602 w 1006"/>
              <a:gd name="T3" fmla="*/ 21 h 478"/>
              <a:gd name="T4" fmla="*/ 273 w 1006"/>
              <a:gd name="T5" fmla="*/ 0 h 478"/>
              <a:gd name="T6" fmla="*/ 138 w 1006"/>
              <a:gd name="T7" fmla="*/ 152 h 478"/>
              <a:gd name="T8" fmla="*/ 5 w 1006"/>
              <a:gd name="T9" fmla="*/ 246 h 478"/>
              <a:gd name="T10" fmla="*/ 96 w 1006"/>
              <a:gd name="T11" fmla="*/ 400 h 478"/>
              <a:gd name="T12" fmla="*/ 296 w 1006"/>
              <a:gd name="T13" fmla="*/ 478 h 478"/>
              <a:gd name="T14" fmla="*/ 687 w 1006"/>
              <a:gd name="T15" fmla="*/ 400 h 478"/>
              <a:gd name="T16" fmla="*/ 870 w 1006"/>
              <a:gd name="T17" fmla="*/ 400 h 478"/>
              <a:gd name="T18" fmla="*/ 989 w 1006"/>
              <a:gd name="T19" fmla="*/ 345 h 478"/>
              <a:gd name="T20" fmla="*/ 994 w 1006"/>
              <a:gd name="T21" fmla="*/ 207 h 478"/>
              <a:gd name="T22" fmla="*/ 232 w 1006"/>
              <a:gd name="T23" fmla="*/ 386 h 478"/>
              <a:gd name="T24" fmla="*/ 359 w 1006"/>
              <a:gd name="T25" fmla="*/ 386 h 478"/>
              <a:gd name="T26" fmla="*/ 779 w 1006"/>
              <a:gd name="T27" fmla="*/ 449 h 478"/>
              <a:gd name="T28" fmla="*/ 715 w 1006"/>
              <a:gd name="T29" fmla="*/ 386 h 478"/>
              <a:gd name="T30" fmla="*/ 779 w 1006"/>
              <a:gd name="T31" fmla="*/ 322 h 478"/>
              <a:gd name="T32" fmla="*/ 842 w 1006"/>
              <a:gd name="T33" fmla="*/ 386 h 478"/>
              <a:gd name="T34" fmla="*/ 779 w 1006"/>
              <a:gd name="T35" fmla="*/ 449 h 478"/>
              <a:gd name="T36" fmla="*/ 960 w 1006"/>
              <a:gd name="T37" fmla="*/ 341 h 478"/>
              <a:gd name="T38" fmla="*/ 870 w 1006"/>
              <a:gd name="T39" fmla="*/ 371 h 478"/>
              <a:gd name="T40" fmla="*/ 687 w 1006"/>
              <a:gd name="T41" fmla="*/ 371 h 478"/>
              <a:gd name="T42" fmla="*/ 296 w 1006"/>
              <a:gd name="T43" fmla="*/ 293 h 478"/>
              <a:gd name="T44" fmla="*/ 97 w 1006"/>
              <a:gd name="T45" fmla="*/ 371 h 478"/>
              <a:gd name="T46" fmla="*/ 33 w 1006"/>
              <a:gd name="T47" fmla="*/ 241 h 478"/>
              <a:gd name="T48" fmla="*/ 152 w 1006"/>
              <a:gd name="T49" fmla="*/ 178 h 478"/>
              <a:gd name="T50" fmla="*/ 240 w 1006"/>
              <a:gd name="T51" fmla="*/ 46 h 478"/>
              <a:gd name="T52" fmla="*/ 542 w 1006"/>
              <a:gd name="T53" fmla="*/ 28 h 478"/>
              <a:gd name="T54" fmla="*/ 755 w 1006"/>
              <a:gd name="T55" fmla="*/ 188 h 478"/>
              <a:gd name="T56" fmla="*/ 954 w 1006"/>
              <a:gd name="T57" fmla="*/ 214 h 478"/>
              <a:gd name="T58" fmla="*/ 976 w 1006"/>
              <a:gd name="T59" fmla="*/ 243 h 478"/>
              <a:gd name="T60" fmla="*/ 610 w 1006"/>
              <a:gd name="T61" fmla="*/ 202 h 478"/>
              <a:gd name="T62" fmla="*/ 267 w 1006"/>
              <a:gd name="T63" fmla="*/ 188 h 478"/>
              <a:gd name="T64" fmla="*/ 610 w 1006"/>
              <a:gd name="T65" fmla="*/ 174 h 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06" h="478">
                <a:moveTo>
                  <a:pt x="994" y="207"/>
                </a:moveTo>
                <a:cubicBezTo>
                  <a:pt x="985" y="195"/>
                  <a:pt x="972" y="188"/>
                  <a:pt x="957" y="186"/>
                </a:cubicBezTo>
                <a:cubicBezTo>
                  <a:pt x="771" y="163"/>
                  <a:pt x="771" y="163"/>
                  <a:pt x="771" y="163"/>
                </a:cubicBezTo>
                <a:cubicBezTo>
                  <a:pt x="602" y="21"/>
                  <a:pt x="602" y="21"/>
                  <a:pt x="602" y="21"/>
                </a:cubicBezTo>
                <a:cubicBezTo>
                  <a:pt x="585" y="7"/>
                  <a:pt x="564" y="0"/>
                  <a:pt x="543" y="0"/>
                </a:cubicBezTo>
                <a:cubicBezTo>
                  <a:pt x="273" y="0"/>
                  <a:pt x="273" y="0"/>
                  <a:pt x="273" y="0"/>
                </a:cubicBezTo>
                <a:cubicBezTo>
                  <a:pt x="250" y="0"/>
                  <a:pt x="229" y="11"/>
                  <a:pt x="216" y="31"/>
                </a:cubicBezTo>
                <a:cubicBezTo>
                  <a:pt x="138" y="152"/>
                  <a:pt x="138" y="152"/>
                  <a:pt x="138" y="152"/>
                </a:cubicBezTo>
                <a:cubicBezTo>
                  <a:pt x="46" y="180"/>
                  <a:pt x="46" y="180"/>
                  <a:pt x="46" y="180"/>
                </a:cubicBezTo>
                <a:cubicBezTo>
                  <a:pt x="18" y="189"/>
                  <a:pt x="0" y="217"/>
                  <a:pt x="5" y="246"/>
                </a:cubicBezTo>
                <a:cubicBezTo>
                  <a:pt x="18" y="333"/>
                  <a:pt x="18" y="333"/>
                  <a:pt x="18" y="333"/>
                </a:cubicBezTo>
                <a:cubicBezTo>
                  <a:pt x="24" y="372"/>
                  <a:pt x="57" y="400"/>
                  <a:pt x="96" y="400"/>
                </a:cubicBezTo>
                <a:cubicBezTo>
                  <a:pt x="204" y="400"/>
                  <a:pt x="204" y="400"/>
                  <a:pt x="204" y="400"/>
                </a:cubicBezTo>
                <a:cubicBezTo>
                  <a:pt x="211" y="444"/>
                  <a:pt x="250" y="478"/>
                  <a:pt x="296" y="478"/>
                </a:cubicBezTo>
                <a:cubicBezTo>
                  <a:pt x="342" y="478"/>
                  <a:pt x="380" y="444"/>
                  <a:pt x="387" y="400"/>
                </a:cubicBezTo>
                <a:cubicBezTo>
                  <a:pt x="687" y="400"/>
                  <a:pt x="687" y="400"/>
                  <a:pt x="687" y="400"/>
                </a:cubicBezTo>
                <a:cubicBezTo>
                  <a:pt x="694" y="444"/>
                  <a:pt x="732" y="478"/>
                  <a:pt x="779" y="478"/>
                </a:cubicBezTo>
                <a:cubicBezTo>
                  <a:pt x="824" y="478"/>
                  <a:pt x="863" y="444"/>
                  <a:pt x="870" y="400"/>
                </a:cubicBezTo>
                <a:cubicBezTo>
                  <a:pt x="925" y="400"/>
                  <a:pt x="925" y="400"/>
                  <a:pt x="925" y="400"/>
                </a:cubicBezTo>
                <a:cubicBezTo>
                  <a:pt x="957" y="400"/>
                  <a:pt x="984" y="377"/>
                  <a:pt x="989" y="345"/>
                </a:cubicBezTo>
                <a:cubicBezTo>
                  <a:pt x="1004" y="248"/>
                  <a:pt x="1004" y="248"/>
                  <a:pt x="1004" y="248"/>
                </a:cubicBezTo>
                <a:cubicBezTo>
                  <a:pt x="1006" y="233"/>
                  <a:pt x="1003" y="219"/>
                  <a:pt x="994" y="207"/>
                </a:cubicBezTo>
                <a:close/>
                <a:moveTo>
                  <a:pt x="296" y="449"/>
                </a:moveTo>
                <a:cubicBezTo>
                  <a:pt x="261" y="449"/>
                  <a:pt x="232" y="421"/>
                  <a:pt x="232" y="386"/>
                </a:cubicBezTo>
                <a:cubicBezTo>
                  <a:pt x="232" y="351"/>
                  <a:pt x="261" y="322"/>
                  <a:pt x="296" y="322"/>
                </a:cubicBezTo>
                <a:cubicBezTo>
                  <a:pt x="331" y="322"/>
                  <a:pt x="359" y="351"/>
                  <a:pt x="359" y="386"/>
                </a:cubicBezTo>
                <a:cubicBezTo>
                  <a:pt x="359" y="421"/>
                  <a:pt x="331" y="449"/>
                  <a:pt x="296" y="449"/>
                </a:cubicBezTo>
                <a:close/>
                <a:moveTo>
                  <a:pt x="779" y="449"/>
                </a:moveTo>
                <a:cubicBezTo>
                  <a:pt x="744" y="449"/>
                  <a:pt x="715" y="421"/>
                  <a:pt x="715" y="387"/>
                </a:cubicBezTo>
                <a:cubicBezTo>
                  <a:pt x="715" y="386"/>
                  <a:pt x="715" y="386"/>
                  <a:pt x="715" y="386"/>
                </a:cubicBezTo>
                <a:cubicBezTo>
                  <a:pt x="715" y="385"/>
                  <a:pt x="715" y="385"/>
                  <a:pt x="715" y="385"/>
                </a:cubicBezTo>
                <a:cubicBezTo>
                  <a:pt x="715" y="350"/>
                  <a:pt x="744" y="322"/>
                  <a:pt x="779" y="322"/>
                </a:cubicBezTo>
                <a:cubicBezTo>
                  <a:pt x="813" y="322"/>
                  <a:pt x="842" y="350"/>
                  <a:pt x="842" y="385"/>
                </a:cubicBezTo>
                <a:cubicBezTo>
                  <a:pt x="842" y="385"/>
                  <a:pt x="842" y="385"/>
                  <a:pt x="842" y="386"/>
                </a:cubicBezTo>
                <a:cubicBezTo>
                  <a:pt x="842" y="386"/>
                  <a:pt x="842" y="386"/>
                  <a:pt x="842" y="387"/>
                </a:cubicBezTo>
                <a:cubicBezTo>
                  <a:pt x="842" y="421"/>
                  <a:pt x="813" y="449"/>
                  <a:pt x="779" y="449"/>
                </a:cubicBezTo>
                <a:close/>
                <a:moveTo>
                  <a:pt x="976" y="243"/>
                </a:moveTo>
                <a:cubicBezTo>
                  <a:pt x="960" y="341"/>
                  <a:pt x="960" y="341"/>
                  <a:pt x="960" y="341"/>
                </a:cubicBezTo>
                <a:cubicBezTo>
                  <a:pt x="958" y="359"/>
                  <a:pt x="943" y="371"/>
                  <a:pt x="925" y="371"/>
                </a:cubicBezTo>
                <a:cubicBezTo>
                  <a:pt x="870" y="371"/>
                  <a:pt x="870" y="371"/>
                  <a:pt x="870" y="371"/>
                </a:cubicBezTo>
                <a:cubicBezTo>
                  <a:pt x="863" y="327"/>
                  <a:pt x="825" y="293"/>
                  <a:pt x="779" y="293"/>
                </a:cubicBezTo>
                <a:cubicBezTo>
                  <a:pt x="732" y="293"/>
                  <a:pt x="694" y="327"/>
                  <a:pt x="687" y="371"/>
                </a:cubicBezTo>
                <a:cubicBezTo>
                  <a:pt x="387" y="371"/>
                  <a:pt x="387" y="371"/>
                  <a:pt x="387" y="371"/>
                </a:cubicBezTo>
                <a:cubicBezTo>
                  <a:pt x="380" y="327"/>
                  <a:pt x="342" y="293"/>
                  <a:pt x="296" y="293"/>
                </a:cubicBezTo>
                <a:cubicBezTo>
                  <a:pt x="250" y="293"/>
                  <a:pt x="211" y="327"/>
                  <a:pt x="204" y="371"/>
                </a:cubicBezTo>
                <a:cubicBezTo>
                  <a:pt x="97" y="371"/>
                  <a:pt x="97" y="371"/>
                  <a:pt x="97" y="371"/>
                </a:cubicBezTo>
                <a:cubicBezTo>
                  <a:pt x="72" y="371"/>
                  <a:pt x="51" y="353"/>
                  <a:pt x="47" y="329"/>
                </a:cubicBezTo>
                <a:cubicBezTo>
                  <a:pt x="33" y="241"/>
                  <a:pt x="33" y="241"/>
                  <a:pt x="33" y="241"/>
                </a:cubicBezTo>
                <a:cubicBezTo>
                  <a:pt x="31" y="226"/>
                  <a:pt x="40" y="212"/>
                  <a:pt x="54" y="208"/>
                </a:cubicBezTo>
                <a:cubicBezTo>
                  <a:pt x="152" y="178"/>
                  <a:pt x="152" y="178"/>
                  <a:pt x="152" y="178"/>
                </a:cubicBezTo>
                <a:cubicBezTo>
                  <a:pt x="155" y="177"/>
                  <a:pt x="158" y="175"/>
                  <a:pt x="160" y="172"/>
                </a:cubicBezTo>
                <a:cubicBezTo>
                  <a:pt x="240" y="46"/>
                  <a:pt x="240" y="46"/>
                  <a:pt x="240" y="46"/>
                </a:cubicBezTo>
                <a:cubicBezTo>
                  <a:pt x="247" y="35"/>
                  <a:pt x="260" y="28"/>
                  <a:pt x="273" y="28"/>
                </a:cubicBezTo>
                <a:cubicBezTo>
                  <a:pt x="542" y="28"/>
                  <a:pt x="542" y="28"/>
                  <a:pt x="542" y="28"/>
                </a:cubicBezTo>
                <a:cubicBezTo>
                  <a:pt x="557" y="28"/>
                  <a:pt x="572" y="33"/>
                  <a:pt x="583" y="43"/>
                </a:cubicBezTo>
                <a:cubicBezTo>
                  <a:pt x="755" y="188"/>
                  <a:pt x="755" y="188"/>
                  <a:pt x="755" y="188"/>
                </a:cubicBezTo>
                <a:cubicBezTo>
                  <a:pt x="758" y="190"/>
                  <a:pt x="760" y="191"/>
                  <a:pt x="763" y="191"/>
                </a:cubicBezTo>
                <a:cubicBezTo>
                  <a:pt x="954" y="214"/>
                  <a:pt x="954" y="214"/>
                  <a:pt x="954" y="214"/>
                </a:cubicBezTo>
                <a:cubicBezTo>
                  <a:pt x="961" y="215"/>
                  <a:pt x="967" y="219"/>
                  <a:pt x="971" y="224"/>
                </a:cubicBezTo>
                <a:cubicBezTo>
                  <a:pt x="975" y="230"/>
                  <a:pt x="977" y="236"/>
                  <a:pt x="976" y="243"/>
                </a:cubicBezTo>
                <a:close/>
                <a:moveTo>
                  <a:pt x="624" y="188"/>
                </a:moveTo>
                <a:cubicBezTo>
                  <a:pt x="624" y="196"/>
                  <a:pt x="618" y="202"/>
                  <a:pt x="610" y="202"/>
                </a:cubicBezTo>
                <a:cubicBezTo>
                  <a:pt x="281" y="202"/>
                  <a:pt x="281" y="202"/>
                  <a:pt x="281" y="202"/>
                </a:cubicBezTo>
                <a:cubicBezTo>
                  <a:pt x="274" y="202"/>
                  <a:pt x="267" y="196"/>
                  <a:pt x="267" y="188"/>
                </a:cubicBezTo>
                <a:cubicBezTo>
                  <a:pt x="267" y="180"/>
                  <a:pt x="274" y="174"/>
                  <a:pt x="281" y="174"/>
                </a:cubicBezTo>
                <a:cubicBezTo>
                  <a:pt x="610" y="174"/>
                  <a:pt x="610" y="174"/>
                  <a:pt x="610" y="174"/>
                </a:cubicBezTo>
                <a:cubicBezTo>
                  <a:pt x="618" y="174"/>
                  <a:pt x="624" y="180"/>
                  <a:pt x="624" y="1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18736656" y="6684299"/>
            <a:ext cx="676478" cy="340858"/>
          </a:xfrm>
          <a:custGeom>
            <a:avLst/>
            <a:gdLst>
              <a:gd name="T0" fmla="*/ 933 w 949"/>
              <a:gd name="T1" fmla="*/ 210 h 478"/>
              <a:gd name="T2" fmla="*/ 889 w 949"/>
              <a:gd name="T3" fmla="*/ 185 h 478"/>
              <a:gd name="T4" fmla="*/ 686 w 949"/>
              <a:gd name="T5" fmla="*/ 163 h 478"/>
              <a:gd name="T6" fmla="*/ 516 w 949"/>
              <a:gd name="T7" fmla="*/ 20 h 478"/>
              <a:gd name="T8" fmla="*/ 459 w 949"/>
              <a:gd name="T9" fmla="*/ 0 h 478"/>
              <a:gd name="T10" fmla="*/ 174 w 949"/>
              <a:gd name="T11" fmla="*/ 0 h 478"/>
              <a:gd name="T12" fmla="*/ 117 w 949"/>
              <a:gd name="T13" fmla="*/ 29 h 478"/>
              <a:gd name="T14" fmla="*/ 14 w 949"/>
              <a:gd name="T15" fmla="*/ 181 h 478"/>
              <a:gd name="T16" fmla="*/ 3 w 949"/>
              <a:gd name="T17" fmla="*/ 227 h 478"/>
              <a:gd name="T18" fmla="*/ 21 w 949"/>
              <a:gd name="T19" fmla="*/ 345 h 478"/>
              <a:gd name="T20" fmla="*/ 85 w 949"/>
              <a:gd name="T21" fmla="*/ 400 h 478"/>
              <a:gd name="T22" fmla="*/ 148 w 949"/>
              <a:gd name="T23" fmla="*/ 400 h 478"/>
              <a:gd name="T24" fmla="*/ 239 w 949"/>
              <a:gd name="T25" fmla="*/ 478 h 478"/>
              <a:gd name="T26" fmla="*/ 331 w 949"/>
              <a:gd name="T27" fmla="*/ 400 h 478"/>
              <a:gd name="T28" fmla="*/ 631 w 949"/>
              <a:gd name="T29" fmla="*/ 400 h 478"/>
              <a:gd name="T30" fmla="*/ 722 w 949"/>
              <a:gd name="T31" fmla="*/ 478 h 478"/>
              <a:gd name="T32" fmla="*/ 813 w 949"/>
              <a:gd name="T33" fmla="*/ 400 h 478"/>
              <a:gd name="T34" fmla="*/ 869 w 949"/>
              <a:gd name="T35" fmla="*/ 400 h 478"/>
              <a:gd name="T36" fmla="*/ 933 w 949"/>
              <a:gd name="T37" fmla="*/ 345 h 478"/>
              <a:gd name="T38" fmla="*/ 946 w 949"/>
              <a:gd name="T39" fmla="*/ 259 h 478"/>
              <a:gd name="T40" fmla="*/ 933 w 949"/>
              <a:gd name="T41" fmla="*/ 210 h 478"/>
              <a:gd name="T42" fmla="*/ 239 w 949"/>
              <a:gd name="T43" fmla="*/ 449 h 478"/>
              <a:gd name="T44" fmla="*/ 176 w 949"/>
              <a:gd name="T45" fmla="*/ 386 h 478"/>
              <a:gd name="T46" fmla="*/ 239 w 949"/>
              <a:gd name="T47" fmla="*/ 322 h 478"/>
              <a:gd name="T48" fmla="*/ 303 w 949"/>
              <a:gd name="T49" fmla="*/ 386 h 478"/>
              <a:gd name="T50" fmla="*/ 239 w 949"/>
              <a:gd name="T51" fmla="*/ 449 h 478"/>
              <a:gd name="T52" fmla="*/ 722 w 949"/>
              <a:gd name="T53" fmla="*/ 449 h 478"/>
              <a:gd name="T54" fmla="*/ 659 w 949"/>
              <a:gd name="T55" fmla="*/ 386 h 478"/>
              <a:gd name="T56" fmla="*/ 659 w 949"/>
              <a:gd name="T57" fmla="*/ 386 h 478"/>
              <a:gd name="T58" fmla="*/ 659 w 949"/>
              <a:gd name="T59" fmla="*/ 385 h 478"/>
              <a:gd name="T60" fmla="*/ 722 w 949"/>
              <a:gd name="T61" fmla="*/ 322 h 478"/>
              <a:gd name="T62" fmla="*/ 786 w 949"/>
              <a:gd name="T63" fmla="*/ 386 h 478"/>
              <a:gd name="T64" fmla="*/ 722 w 949"/>
              <a:gd name="T65" fmla="*/ 449 h 478"/>
              <a:gd name="T66" fmla="*/ 918 w 949"/>
              <a:gd name="T67" fmla="*/ 255 h 478"/>
              <a:gd name="T68" fmla="*/ 904 w 949"/>
              <a:gd name="T69" fmla="*/ 341 h 478"/>
              <a:gd name="T70" fmla="*/ 869 w 949"/>
              <a:gd name="T71" fmla="*/ 371 h 478"/>
              <a:gd name="T72" fmla="*/ 813 w 949"/>
              <a:gd name="T73" fmla="*/ 371 h 478"/>
              <a:gd name="T74" fmla="*/ 722 w 949"/>
              <a:gd name="T75" fmla="*/ 293 h 478"/>
              <a:gd name="T76" fmla="*/ 631 w 949"/>
              <a:gd name="T77" fmla="*/ 371 h 478"/>
              <a:gd name="T78" fmla="*/ 331 w 949"/>
              <a:gd name="T79" fmla="*/ 371 h 478"/>
              <a:gd name="T80" fmla="*/ 239 w 949"/>
              <a:gd name="T81" fmla="*/ 293 h 478"/>
              <a:gd name="T82" fmla="*/ 148 w 949"/>
              <a:gd name="T83" fmla="*/ 371 h 478"/>
              <a:gd name="T84" fmla="*/ 85 w 949"/>
              <a:gd name="T85" fmla="*/ 371 h 478"/>
              <a:gd name="T86" fmla="*/ 50 w 949"/>
              <a:gd name="T87" fmla="*/ 341 h 478"/>
              <a:gd name="T88" fmla="*/ 31 w 949"/>
              <a:gd name="T89" fmla="*/ 222 h 478"/>
              <a:gd name="T90" fmla="*/ 37 w 949"/>
              <a:gd name="T91" fmla="*/ 197 h 478"/>
              <a:gd name="T92" fmla="*/ 141 w 949"/>
              <a:gd name="T93" fmla="*/ 45 h 478"/>
              <a:gd name="T94" fmla="*/ 174 w 949"/>
              <a:gd name="T95" fmla="*/ 28 h 478"/>
              <a:gd name="T96" fmla="*/ 459 w 949"/>
              <a:gd name="T97" fmla="*/ 28 h 478"/>
              <a:gd name="T98" fmla="*/ 497 w 949"/>
              <a:gd name="T99" fmla="*/ 42 h 478"/>
              <a:gd name="T100" fmla="*/ 671 w 949"/>
              <a:gd name="T101" fmla="*/ 188 h 478"/>
              <a:gd name="T102" fmla="*/ 679 w 949"/>
              <a:gd name="T103" fmla="*/ 191 h 478"/>
              <a:gd name="T104" fmla="*/ 886 w 949"/>
              <a:gd name="T105" fmla="*/ 214 h 478"/>
              <a:gd name="T106" fmla="*/ 911 w 949"/>
              <a:gd name="T107" fmla="*/ 227 h 478"/>
              <a:gd name="T108" fmla="*/ 918 w 949"/>
              <a:gd name="T109" fmla="*/ 255 h 478"/>
              <a:gd name="T110" fmla="*/ 568 w 949"/>
              <a:gd name="T111" fmla="*/ 188 h 478"/>
              <a:gd name="T112" fmla="*/ 554 w 949"/>
              <a:gd name="T113" fmla="*/ 202 h 478"/>
              <a:gd name="T114" fmla="*/ 140 w 949"/>
              <a:gd name="T115" fmla="*/ 202 h 478"/>
              <a:gd name="T116" fmla="*/ 125 w 949"/>
              <a:gd name="T117" fmla="*/ 188 h 478"/>
              <a:gd name="T118" fmla="*/ 140 w 949"/>
              <a:gd name="T119" fmla="*/ 174 h 478"/>
              <a:gd name="T120" fmla="*/ 554 w 949"/>
              <a:gd name="T121" fmla="*/ 174 h 478"/>
              <a:gd name="T122" fmla="*/ 568 w 949"/>
              <a:gd name="T123" fmla="*/ 188 h 4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49" h="478">
                <a:moveTo>
                  <a:pt x="933" y="210"/>
                </a:moveTo>
                <a:cubicBezTo>
                  <a:pt x="923" y="196"/>
                  <a:pt x="907" y="187"/>
                  <a:pt x="889" y="185"/>
                </a:cubicBezTo>
                <a:cubicBezTo>
                  <a:pt x="686" y="163"/>
                  <a:pt x="686" y="163"/>
                  <a:pt x="686" y="163"/>
                </a:cubicBezTo>
                <a:cubicBezTo>
                  <a:pt x="516" y="20"/>
                  <a:pt x="516" y="20"/>
                  <a:pt x="516" y="20"/>
                </a:cubicBezTo>
                <a:cubicBezTo>
                  <a:pt x="500" y="7"/>
                  <a:pt x="480" y="0"/>
                  <a:pt x="459" y="0"/>
                </a:cubicBezTo>
                <a:cubicBezTo>
                  <a:pt x="174" y="0"/>
                  <a:pt x="174" y="0"/>
                  <a:pt x="174" y="0"/>
                </a:cubicBezTo>
                <a:cubicBezTo>
                  <a:pt x="151" y="0"/>
                  <a:pt x="130" y="11"/>
                  <a:pt x="117" y="29"/>
                </a:cubicBezTo>
                <a:cubicBezTo>
                  <a:pt x="14" y="181"/>
                  <a:pt x="14" y="181"/>
                  <a:pt x="14" y="181"/>
                </a:cubicBezTo>
                <a:cubicBezTo>
                  <a:pt x="4" y="194"/>
                  <a:pt x="0" y="211"/>
                  <a:pt x="3" y="227"/>
                </a:cubicBezTo>
                <a:cubicBezTo>
                  <a:pt x="21" y="345"/>
                  <a:pt x="21" y="345"/>
                  <a:pt x="21" y="345"/>
                </a:cubicBezTo>
                <a:cubicBezTo>
                  <a:pt x="26" y="377"/>
                  <a:pt x="53" y="400"/>
                  <a:pt x="85" y="400"/>
                </a:cubicBezTo>
                <a:cubicBezTo>
                  <a:pt x="148" y="400"/>
                  <a:pt x="148" y="400"/>
                  <a:pt x="148" y="400"/>
                </a:cubicBezTo>
                <a:cubicBezTo>
                  <a:pt x="155" y="444"/>
                  <a:pt x="194" y="478"/>
                  <a:pt x="239" y="478"/>
                </a:cubicBezTo>
                <a:cubicBezTo>
                  <a:pt x="285" y="478"/>
                  <a:pt x="324" y="444"/>
                  <a:pt x="331" y="400"/>
                </a:cubicBezTo>
                <a:cubicBezTo>
                  <a:pt x="631" y="400"/>
                  <a:pt x="631" y="400"/>
                  <a:pt x="631" y="400"/>
                </a:cubicBezTo>
                <a:cubicBezTo>
                  <a:pt x="638" y="444"/>
                  <a:pt x="676" y="478"/>
                  <a:pt x="722" y="478"/>
                </a:cubicBezTo>
                <a:cubicBezTo>
                  <a:pt x="768" y="478"/>
                  <a:pt x="806" y="444"/>
                  <a:pt x="813" y="400"/>
                </a:cubicBezTo>
                <a:cubicBezTo>
                  <a:pt x="869" y="400"/>
                  <a:pt x="869" y="400"/>
                  <a:pt x="869" y="400"/>
                </a:cubicBezTo>
                <a:cubicBezTo>
                  <a:pt x="901" y="400"/>
                  <a:pt x="928" y="377"/>
                  <a:pt x="933" y="345"/>
                </a:cubicBezTo>
                <a:cubicBezTo>
                  <a:pt x="946" y="259"/>
                  <a:pt x="946" y="259"/>
                  <a:pt x="946" y="259"/>
                </a:cubicBezTo>
                <a:cubicBezTo>
                  <a:pt x="949" y="242"/>
                  <a:pt x="944" y="224"/>
                  <a:pt x="933" y="210"/>
                </a:cubicBezTo>
                <a:close/>
                <a:moveTo>
                  <a:pt x="239" y="449"/>
                </a:moveTo>
                <a:cubicBezTo>
                  <a:pt x="204" y="449"/>
                  <a:pt x="176" y="421"/>
                  <a:pt x="176" y="386"/>
                </a:cubicBezTo>
                <a:cubicBezTo>
                  <a:pt x="176" y="351"/>
                  <a:pt x="204" y="322"/>
                  <a:pt x="239" y="322"/>
                </a:cubicBezTo>
                <a:cubicBezTo>
                  <a:pt x="274" y="322"/>
                  <a:pt x="303" y="351"/>
                  <a:pt x="303" y="386"/>
                </a:cubicBezTo>
                <a:cubicBezTo>
                  <a:pt x="303" y="421"/>
                  <a:pt x="274" y="449"/>
                  <a:pt x="239" y="449"/>
                </a:cubicBezTo>
                <a:close/>
                <a:moveTo>
                  <a:pt x="722" y="449"/>
                </a:moveTo>
                <a:cubicBezTo>
                  <a:pt x="688" y="449"/>
                  <a:pt x="659" y="421"/>
                  <a:pt x="659" y="386"/>
                </a:cubicBezTo>
                <a:cubicBezTo>
                  <a:pt x="659" y="386"/>
                  <a:pt x="659" y="386"/>
                  <a:pt x="659" y="386"/>
                </a:cubicBezTo>
                <a:cubicBezTo>
                  <a:pt x="659" y="385"/>
                  <a:pt x="659" y="385"/>
                  <a:pt x="659" y="385"/>
                </a:cubicBezTo>
                <a:cubicBezTo>
                  <a:pt x="659" y="350"/>
                  <a:pt x="688" y="322"/>
                  <a:pt x="722" y="322"/>
                </a:cubicBezTo>
                <a:cubicBezTo>
                  <a:pt x="758" y="322"/>
                  <a:pt x="786" y="351"/>
                  <a:pt x="786" y="386"/>
                </a:cubicBezTo>
                <a:cubicBezTo>
                  <a:pt x="786" y="421"/>
                  <a:pt x="758" y="449"/>
                  <a:pt x="722" y="449"/>
                </a:cubicBezTo>
                <a:close/>
                <a:moveTo>
                  <a:pt x="918" y="255"/>
                </a:moveTo>
                <a:cubicBezTo>
                  <a:pt x="904" y="341"/>
                  <a:pt x="904" y="341"/>
                  <a:pt x="904" y="341"/>
                </a:cubicBezTo>
                <a:cubicBezTo>
                  <a:pt x="901" y="358"/>
                  <a:pt x="887" y="371"/>
                  <a:pt x="869" y="371"/>
                </a:cubicBezTo>
                <a:cubicBezTo>
                  <a:pt x="813" y="371"/>
                  <a:pt x="813" y="371"/>
                  <a:pt x="813" y="371"/>
                </a:cubicBezTo>
                <a:cubicBezTo>
                  <a:pt x="807" y="327"/>
                  <a:pt x="768" y="293"/>
                  <a:pt x="722" y="293"/>
                </a:cubicBezTo>
                <a:cubicBezTo>
                  <a:pt x="676" y="293"/>
                  <a:pt x="638" y="327"/>
                  <a:pt x="631" y="371"/>
                </a:cubicBezTo>
                <a:cubicBezTo>
                  <a:pt x="331" y="371"/>
                  <a:pt x="331" y="371"/>
                  <a:pt x="331" y="371"/>
                </a:cubicBezTo>
                <a:cubicBezTo>
                  <a:pt x="324" y="327"/>
                  <a:pt x="285" y="293"/>
                  <a:pt x="239" y="293"/>
                </a:cubicBezTo>
                <a:cubicBezTo>
                  <a:pt x="194" y="293"/>
                  <a:pt x="155" y="327"/>
                  <a:pt x="148" y="371"/>
                </a:cubicBezTo>
                <a:cubicBezTo>
                  <a:pt x="85" y="371"/>
                  <a:pt x="85" y="371"/>
                  <a:pt x="85" y="371"/>
                </a:cubicBezTo>
                <a:cubicBezTo>
                  <a:pt x="67" y="371"/>
                  <a:pt x="53" y="358"/>
                  <a:pt x="50" y="341"/>
                </a:cubicBezTo>
                <a:cubicBezTo>
                  <a:pt x="31" y="222"/>
                  <a:pt x="31" y="222"/>
                  <a:pt x="31" y="222"/>
                </a:cubicBezTo>
                <a:cubicBezTo>
                  <a:pt x="30" y="213"/>
                  <a:pt x="32" y="204"/>
                  <a:pt x="37" y="197"/>
                </a:cubicBezTo>
                <a:cubicBezTo>
                  <a:pt x="141" y="45"/>
                  <a:pt x="141" y="45"/>
                  <a:pt x="141" y="45"/>
                </a:cubicBezTo>
                <a:cubicBezTo>
                  <a:pt x="148" y="35"/>
                  <a:pt x="161" y="28"/>
                  <a:pt x="174" y="28"/>
                </a:cubicBezTo>
                <a:cubicBezTo>
                  <a:pt x="459" y="28"/>
                  <a:pt x="459" y="28"/>
                  <a:pt x="459" y="28"/>
                </a:cubicBezTo>
                <a:cubicBezTo>
                  <a:pt x="473" y="28"/>
                  <a:pt x="487" y="33"/>
                  <a:pt x="497" y="42"/>
                </a:cubicBezTo>
                <a:cubicBezTo>
                  <a:pt x="671" y="188"/>
                  <a:pt x="671" y="188"/>
                  <a:pt x="671" y="188"/>
                </a:cubicBezTo>
                <a:cubicBezTo>
                  <a:pt x="673" y="190"/>
                  <a:pt x="676" y="191"/>
                  <a:pt x="679" y="191"/>
                </a:cubicBezTo>
                <a:cubicBezTo>
                  <a:pt x="886" y="214"/>
                  <a:pt x="886" y="214"/>
                  <a:pt x="886" y="214"/>
                </a:cubicBezTo>
                <a:cubicBezTo>
                  <a:pt x="896" y="215"/>
                  <a:pt x="905" y="220"/>
                  <a:pt x="911" y="227"/>
                </a:cubicBezTo>
                <a:cubicBezTo>
                  <a:pt x="917" y="235"/>
                  <a:pt x="919" y="245"/>
                  <a:pt x="918" y="255"/>
                </a:cubicBezTo>
                <a:close/>
                <a:moveTo>
                  <a:pt x="568" y="188"/>
                </a:moveTo>
                <a:cubicBezTo>
                  <a:pt x="568" y="196"/>
                  <a:pt x="562" y="202"/>
                  <a:pt x="554" y="202"/>
                </a:cubicBezTo>
                <a:cubicBezTo>
                  <a:pt x="140" y="202"/>
                  <a:pt x="140" y="202"/>
                  <a:pt x="140" y="202"/>
                </a:cubicBezTo>
                <a:cubicBezTo>
                  <a:pt x="132" y="202"/>
                  <a:pt x="125" y="196"/>
                  <a:pt x="125" y="188"/>
                </a:cubicBezTo>
                <a:cubicBezTo>
                  <a:pt x="125" y="180"/>
                  <a:pt x="132" y="174"/>
                  <a:pt x="140" y="174"/>
                </a:cubicBezTo>
                <a:cubicBezTo>
                  <a:pt x="554" y="174"/>
                  <a:pt x="554" y="174"/>
                  <a:pt x="554" y="174"/>
                </a:cubicBezTo>
                <a:cubicBezTo>
                  <a:pt x="562" y="174"/>
                  <a:pt x="568" y="180"/>
                  <a:pt x="568" y="1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6413852" y="9699642"/>
            <a:ext cx="755910" cy="430328"/>
          </a:xfrm>
          <a:custGeom>
            <a:avLst/>
            <a:gdLst>
              <a:gd name="T0" fmla="*/ 1006 w 1061"/>
              <a:gd name="T1" fmla="*/ 84 h 604"/>
              <a:gd name="T2" fmla="*/ 886 w 1061"/>
              <a:gd name="T3" fmla="*/ 169 h 604"/>
              <a:gd name="T4" fmla="*/ 743 w 1061"/>
              <a:gd name="T5" fmla="*/ 173 h 604"/>
              <a:gd name="T6" fmla="*/ 819 w 1061"/>
              <a:gd name="T7" fmla="*/ 139 h 604"/>
              <a:gd name="T8" fmla="*/ 909 w 1061"/>
              <a:gd name="T9" fmla="*/ 68 h 604"/>
              <a:gd name="T10" fmla="*/ 785 w 1061"/>
              <a:gd name="T11" fmla="*/ 47 h 604"/>
              <a:gd name="T12" fmla="*/ 620 w 1061"/>
              <a:gd name="T13" fmla="*/ 98 h 604"/>
              <a:gd name="T14" fmla="*/ 516 w 1061"/>
              <a:gd name="T15" fmla="*/ 96 h 604"/>
              <a:gd name="T16" fmla="*/ 300 w 1061"/>
              <a:gd name="T17" fmla="*/ 74 h 604"/>
              <a:gd name="T18" fmla="*/ 0 w 1061"/>
              <a:gd name="T19" fmla="*/ 396 h 604"/>
              <a:gd name="T20" fmla="*/ 710 w 1061"/>
              <a:gd name="T21" fmla="*/ 604 h 604"/>
              <a:gd name="T22" fmla="*/ 794 w 1061"/>
              <a:gd name="T23" fmla="*/ 390 h 604"/>
              <a:gd name="T24" fmla="*/ 918 w 1061"/>
              <a:gd name="T25" fmla="*/ 245 h 604"/>
              <a:gd name="T26" fmla="*/ 1027 w 1061"/>
              <a:gd name="T27" fmla="*/ 198 h 604"/>
              <a:gd name="T28" fmla="*/ 619 w 1061"/>
              <a:gd name="T29" fmla="*/ 127 h 604"/>
              <a:gd name="T30" fmla="*/ 808 w 1061"/>
              <a:gd name="T31" fmla="*/ 64 h 604"/>
              <a:gd name="T32" fmla="*/ 880 w 1061"/>
              <a:gd name="T33" fmla="*/ 70 h 604"/>
              <a:gd name="T34" fmla="*/ 814 w 1061"/>
              <a:gd name="T35" fmla="*/ 111 h 604"/>
              <a:gd name="T36" fmla="*/ 706 w 1061"/>
              <a:gd name="T37" fmla="*/ 172 h 604"/>
              <a:gd name="T38" fmla="*/ 583 w 1061"/>
              <a:gd name="T39" fmla="*/ 125 h 604"/>
              <a:gd name="T40" fmla="*/ 1015 w 1061"/>
              <a:gd name="T41" fmla="*/ 172 h 604"/>
              <a:gd name="T42" fmla="*/ 903 w 1061"/>
              <a:gd name="T43" fmla="*/ 221 h 604"/>
              <a:gd name="T44" fmla="*/ 578 w 1061"/>
              <a:gd name="T45" fmla="*/ 498 h 604"/>
              <a:gd name="T46" fmla="*/ 582 w 1061"/>
              <a:gd name="T47" fmla="*/ 526 h 604"/>
              <a:gd name="T48" fmla="*/ 770 w 1061"/>
              <a:gd name="T49" fmla="*/ 413 h 604"/>
              <a:gd name="T50" fmla="*/ 710 w 1061"/>
              <a:gd name="T51" fmla="*/ 576 h 604"/>
              <a:gd name="T52" fmla="*/ 29 w 1061"/>
              <a:gd name="T53" fmla="*/ 396 h 604"/>
              <a:gd name="T54" fmla="*/ 300 w 1061"/>
              <a:gd name="T55" fmla="*/ 102 h 604"/>
              <a:gd name="T56" fmla="*/ 609 w 1061"/>
              <a:gd name="T57" fmla="*/ 175 h 604"/>
              <a:gd name="T58" fmla="*/ 475 w 1061"/>
              <a:gd name="T59" fmla="*/ 236 h 604"/>
              <a:gd name="T60" fmla="*/ 769 w 1061"/>
              <a:gd name="T61" fmla="*/ 203 h 604"/>
              <a:gd name="T62" fmla="*/ 958 w 1061"/>
              <a:gd name="T63" fmla="*/ 140 h 604"/>
              <a:gd name="T64" fmla="*/ 1030 w 1061"/>
              <a:gd name="T65" fmla="*/ 146 h 6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61" h="604">
                <a:moveTo>
                  <a:pt x="1059" y="144"/>
                </a:moveTo>
                <a:cubicBezTo>
                  <a:pt x="1056" y="115"/>
                  <a:pt x="1035" y="91"/>
                  <a:pt x="1006" y="84"/>
                </a:cubicBezTo>
                <a:cubicBezTo>
                  <a:pt x="972" y="76"/>
                  <a:pt x="954" y="99"/>
                  <a:pt x="936" y="122"/>
                </a:cubicBezTo>
                <a:cubicBezTo>
                  <a:pt x="923" y="139"/>
                  <a:pt x="908" y="157"/>
                  <a:pt x="886" y="169"/>
                </a:cubicBezTo>
                <a:cubicBezTo>
                  <a:pt x="868" y="178"/>
                  <a:pt x="820" y="176"/>
                  <a:pt x="770" y="174"/>
                </a:cubicBezTo>
                <a:cubicBezTo>
                  <a:pt x="762" y="174"/>
                  <a:pt x="753" y="173"/>
                  <a:pt x="743" y="173"/>
                </a:cubicBezTo>
                <a:cubicBezTo>
                  <a:pt x="752" y="165"/>
                  <a:pt x="761" y="159"/>
                  <a:pt x="766" y="156"/>
                </a:cubicBezTo>
                <a:cubicBezTo>
                  <a:pt x="782" y="146"/>
                  <a:pt x="799" y="143"/>
                  <a:pt x="819" y="139"/>
                </a:cubicBezTo>
                <a:cubicBezTo>
                  <a:pt x="838" y="135"/>
                  <a:pt x="856" y="131"/>
                  <a:pt x="876" y="123"/>
                </a:cubicBezTo>
                <a:cubicBezTo>
                  <a:pt x="898" y="113"/>
                  <a:pt x="911" y="92"/>
                  <a:pt x="909" y="68"/>
                </a:cubicBezTo>
                <a:cubicBezTo>
                  <a:pt x="906" y="40"/>
                  <a:pt x="885" y="16"/>
                  <a:pt x="856" y="8"/>
                </a:cubicBezTo>
                <a:cubicBezTo>
                  <a:pt x="822" y="0"/>
                  <a:pt x="803" y="24"/>
                  <a:pt x="785" y="47"/>
                </a:cubicBezTo>
                <a:cubicBezTo>
                  <a:pt x="773" y="63"/>
                  <a:pt x="758" y="81"/>
                  <a:pt x="736" y="93"/>
                </a:cubicBezTo>
                <a:cubicBezTo>
                  <a:pt x="717" y="103"/>
                  <a:pt x="670" y="100"/>
                  <a:pt x="620" y="98"/>
                </a:cubicBezTo>
                <a:cubicBezTo>
                  <a:pt x="589" y="97"/>
                  <a:pt x="554" y="95"/>
                  <a:pt x="519" y="96"/>
                </a:cubicBezTo>
                <a:cubicBezTo>
                  <a:pt x="518" y="96"/>
                  <a:pt x="517" y="96"/>
                  <a:pt x="516" y="96"/>
                </a:cubicBezTo>
                <a:cubicBezTo>
                  <a:pt x="472" y="81"/>
                  <a:pt x="425" y="74"/>
                  <a:pt x="378" y="74"/>
                </a:cubicBezTo>
                <a:cubicBezTo>
                  <a:pt x="300" y="74"/>
                  <a:pt x="300" y="74"/>
                  <a:pt x="300" y="74"/>
                </a:cubicBezTo>
                <a:cubicBezTo>
                  <a:pt x="135" y="74"/>
                  <a:pt x="0" y="208"/>
                  <a:pt x="0" y="373"/>
                </a:cubicBezTo>
                <a:cubicBezTo>
                  <a:pt x="0" y="396"/>
                  <a:pt x="0" y="396"/>
                  <a:pt x="0" y="396"/>
                </a:cubicBezTo>
                <a:cubicBezTo>
                  <a:pt x="0" y="511"/>
                  <a:pt x="94" y="604"/>
                  <a:pt x="209" y="604"/>
                </a:cubicBezTo>
                <a:cubicBezTo>
                  <a:pt x="710" y="604"/>
                  <a:pt x="710" y="604"/>
                  <a:pt x="710" y="604"/>
                </a:cubicBezTo>
                <a:cubicBezTo>
                  <a:pt x="765" y="604"/>
                  <a:pt x="809" y="560"/>
                  <a:pt x="809" y="505"/>
                </a:cubicBezTo>
                <a:cubicBezTo>
                  <a:pt x="809" y="466"/>
                  <a:pt x="804" y="427"/>
                  <a:pt x="794" y="390"/>
                </a:cubicBezTo>
                <a:cubicBezTo>
                  <a:pt x="830" y="353"/>
                  <a:pt x="858" y="316"/>
                  <a:pt x="880" y="289"/>
                </a:cubicBezTo>
                <a:cubicBezTo>
                  <a:pt x="896" y="269"/>
                  <a:pt x="911" y="249"/>
                  <a:pt x="918" y="245"/>
                </a:cubicBezTo>
                <a:cubicBezTo>
                  <a:pt x="938" y="233"/>
                  <a:pt x="959" y="225"/>
                  <a:pt x="982" y="216"/>
                </a:cubicBezTo>
                <a:cubicBezTo>
                  <a:pt x="997" y="211"/>
                  <a:pt x="1011" y="205"/>
                  <a:pt x="1027" y="198"/>
                </a:cubicBezTo>
                <a:cubicBezTo>
                  <a:pt x="1049" y="189"/>
                  <a:pt x="1061" y="168"/>
                  <a:pt x="1059" y="144"/>
                </a:cubicBezTo>
                <a:close/>
                <a:moveTo>
                  <a:pt x="619" y="127"/>
                </a:moveTo>
                <a:cubicBezTo>
                  <a:pt x="677" y="129"/>
                  <a:pt x="724" y="132"/>
                  <a:pt x="749" y="118"/>
                </a:cubicBezTo>
                <a:cubicBezTo>
                  <a:pt x="777" y="104"/>
                  <a:pt x="794" y="82"/>
                  <a:pt x="808" y="64"/>
                </a:cubicBezTo>
                <a:cubicBezTo>
                  <a:pt x="827" y="40"/>
                  <a:pt x="834" y="32"/>
                  <a:pt x="849" y="36"/>
                </a:cubicBezTo>
                <a:cubicBezTo>
                  <a:pt x="869" y="41"/>
                  <a:pt x="879" y="57"/>
                  <a:pt x="880" y="70"/>
                </a:cubicBezTo>
                <a:cubicBezTo>
                  <a:pt x="881" y="77"/>
                  <a:pt x="880" y="90"/>
                  <a:pt x="865" y="96"/>
                </a:cubicBezTo>
                <a:cubicBezTo>
                  <a:pt x="848" y="104"/>
                  <a:pt x="830" y="107"/>
                  <a:pt x="814" y="111"/>
                </a:cubicBezTo>
                <a:cubicBezTo>
                  <a:pt x="793" y="115"/>
                  <a:pt x="772" y="119"/>
                  <a:pt x="751" y="131"/>
                </a:cubicBezTo>
                <a:cubicBezTo>
                  <a:pt x="741" y="138"/>
                  <a:pt x="722" y="151"/>
                  <a:pt x="706" y="172"/>
                </a:cubicBezTo>
                <a:cubicBezTo>
                  <a:pt x="688" y="171"/>
                  <a:pt x="670" y="171"/>
                  <a:pt x="653" y="172"/>
                </a:cubicBezTo>
                <a:cubicBezTo>
                  <a:pt x="631" y="154"/>
                  <a:pt x="607" y="139"/>
                  <a:pt x="583" y="125"/>
                </a:cubicBezTo>
                <a:cubicBezTo>
                  <a:pt x="595" y="126"/>
                  <a:pt x="607" y="126"/>
                  <a:pt x="619" y="127"/>
                </a:cubicBezTo>
                <a:close/>
                <a:moveTo>
                  <a:pt x="1015" y="172"/>
                </a:moveTo>
                <a:cubicBezTo>
                  <a:pt x="1000" y="179"/>
                  <a:pt x="986" y="184"/>
                  <a:pt x="972" y="189"/>
                </a:cubicBezTo>
                <a:cubicBezTo>
                  <a:pt x="948" y="199"/>
                  <a:pt x="925" y="207"/>
                  <a:pt x="903" y="221"/>
                </a:cubicBezTo>
                <a:cubicBezTo>
                  <a:pt x="892" y="227"/>
                  <a:pt x="878" y="245"/>
                  <a:pt x="857" y="272"/>
                </a:cubicBezTo>
                <a:cubicBezTo>
                  <a:pt x="803" y="341"/>
                  <a:pt x="711" y="458"/>
                  <a:pt x="578" y="498"/>
                </a:cubicBezTo>
                <a:cubicBezTo>
                  <a:pt x="571" y="500"/>
                  <a:pt x="567" y="508"/>
                  <a:pt x="569" y="516"/>
                </a:cubicBezTo>
                <a:cubicBezTo>
                  <a:pt x="571" y="522"/>
                  <a:pt x="576" y="526"/>
                  <a:pt x="582" y="526"/>
                </a:cubicBezTo>
                <a:cubicBezTo>
                  <a:pt x="584" y="526"/>
                  <a:pt x="585" y="526"/>
                  <a:pt x="587" y="526"/>
                </a:cubicBezTo>
                <a:cubicBezTo>
                  <a:pt x="659" y="504"/>
                  <a:pt x="720" y="460"/>
                  <a:pt x="770" y="413"/>
                </a:cubicBezTo>
                <a:cubicBezTo>
                  <a:pt x="777" y="443"/>
                  <a:pt x="781" y="474"/>
                  <a:pt x="781" y="505"/>
                </a:cubicBezTo>
                <a:cubicBezTo>
                  <a:pt x="781" y="544"/>
                  <a:pt x="749" y="576"/>
                  <a:pt x="710" y="576"/>
                </a:cubicBezTo>
                <a:cubicBezTo>
                  <a:pt x="209" y="576"/>
                  <a:pt x="209" y="576"/>
                  <a:pt x="209" y="576"/>
                </a:cubicBezTo>
                <a:cubicBezTo>
                  <a:pt x="109" y="576"/>
                  <a:pt x="29" y="495"/>
                  <a:pt x="29" y="396"/>
                </a:cubicBezTo>
                <a:cubicBezTo>
                  <a:pt x="29" y="373"/>
                  <a:pt x="29" y="373"/>
                  <a:pt x="29" y="373"/>
                </a:cubicBezTo>
                <a:cubicBezTo>
                  <a:pt x="29" y="224"/>
                  <a:pt x="150" y="102"/>
                  <a:pt x="300" y="102"/>
                </a:cubicBezTo>
                <a:cubicBezTo>
                  <a:pt x="378" y="102"/>
                  <a:pt x="378" y="102"/>
                  <a:pt x="378" y="102"/>
                </a:cubicBezTo>
                <a:cubicBezTo>
                  <a:pt x="461" y="102"/>
                  <a:pt x="542" y="128"/>
                  <a:pt x="609" y="175"/>
                </a:cubicBezTo>
                <a:cubicBezTo>
                  <a:pt x="562" y="181"/>
                  <a:pt x="517" y="192"/>
                  <a:pt x="479" y="216"/>
                </a:cubicBezTo>
                <a:cubicBezTo>
                  <a:pt x="473" y="221"/>
                  <a:pt x="471" y="230"/>
                  <a:pt x="475" y="236"/>
                </a:cubicBezTo>
                <a:cubicBezTo>
                  <a:pt x="479" y="243"/>
                  <a:pt x="488" y="245"/>
                  <a:pt x="495" y="241"/>
                </a:cubicBezTo>
                <a:cubicBezTo>
                  <a:pt x="568" y="194"/>
                  <a:pt x="680" y="199"/>
                  <a:pt x="769" y="203"/>
                </a:cubicBezTo>
                <a:cubicBezTo>
                  <a:pt x="828" y="205"/>
                  <a:pt x="874" y="207"/>
                  <a:pt x="899" y="194"/>
                </a:cubicBezTo>
                <a:cubicBezTo>
                  <a:pt x="927" y="180"/>
                  <a:pt x="944" y="158"/>
                  <a:pt x="958" y="140"/>
                </a:cubicBezTo>
                <a:cubicBezTo>
                  <a:pt x="977" y="116"/>
                  <a:pt x="985" y="108"/>
                  <a:pt x="1000" y="112"/>
                </a:cubicBezTo>
                <a:cubicBezTo>
                  <a:pt x="1019" y="117"/>
                  <a:pt x="1029" y="133"/>
                  <a:pt x="1030" y="146"/>
                </a:cubicBezTo>
                <a:cubicBezTo>
                  <a:pt x="1031" y="153"/>
                  <a:pt x="1030" y="166"/>
                  <a:pt x="1015" y="1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7986770" y="9646834"/>
            <a:ext cx="672550" cy="535072"/>
          </a:xfrm>
          <a:custGeom>
            <a:avLst/>
            <a:gdLst>
              <a:gd name="T0" fmla="*/ 406 w 944"/>
              <a:gd name="T1" fmla="*/ 26 h 751"/>
              <a:gd name="T2" fmla="*/ 428 w 944"/>
              <a:gd name="T3" fmla="*/ 7 h 751"/>
              <a:gd name="T4" fmla="*/ 428 w 944"/>
              <a:gd name="T5" fmla="*/ 165 h 751"/>
              <a:gd name="T6" fmla="*/ 417 w 944"/>
              <a:gd name="T7" fmla="*/ 188 h 751"/>
              <a:gd name="T8" fmla="*/ 406 w 944"/>
              <a:gd name="T9" fmla="*/ 86 h 751"/>
              <a:gd name="T10" fmla="*/ 944 w 944"/>
              <a:gd name="T11" fmla="*/ 563 h 751"/>
              <a:gd name="T12" fmla="*/ 756 w 944"/>
              <a:gd name="T13" fmla="*/ 566 h 751"/>
              <a:gd name="T14" fmla="*/ 252 w 944"/>
              <a:gd name="T15" fmla="*/ 751 h 751"/>
              <a:gd name="T16" fmla="*/ 252 w 944"/>
              <a:gd name="T17" fmla="*/ 246 h 751"/>
              <a:gd name="T18" fmla="*/ 756 w 944"/>
              <a:gd name="T19" fmla="*/ 431 h 751"/>
              <a:gd name="T20" fmla="*/ 944 w 944"/>
              <a:gd name="T21" fmla="*/ 435 h 751"/>
              <a:gd name="T22" fmla="*/ 641 w 944"/>
              <a:gd name="T23" fmla="*/ 499 h 751"/>
              <a:gd name="T24" fmla="*/ 28 w 944"/>
              <a:gd name="T25" fmla="*/ 499 h 751"/>
              <a:gd name="T26" fmla="*/ 641 w 944"/>
              <a:gd name="T27" fmla="*/ 499 h 751"/>
              <a:gd name="T28" fmla="*/ 889 w 944"/>
              <a:gd name="T29" fmla="*/ 487 h 751"/>
              <a:gd name="T30" fmla="*/ 850 w 944"/>
              <a:gd name="T31" fmla="*/ 369 h 751"/>
              <a:gd name="T32" fmla="*/ 785 w 944"/>
              <a:gd name="T33" fmla="*/ 442 h 751"/>
              <a:gd name="T34" fmla="*/ 771 w 944"/>
              <a:gd name="T35" fmla="*/ 460 h 751"/>
              <a:gd name="T36" fmla="*/ 669 w 944"/>
              <a:gd name="T37" fmla="*/ 499 h 751"/>
              <a:gd name="T38" fmla="*/ 771 w 944"/>
              <a:gd name="T39" fmla="*/ 538 h 751"/>
              <a:gd name="T40" fmla="*/ 785 w 944"/>
              <a:gd name="T41" fmla="*/ 554 h 751"/>
              <a:gd name="T42" fmla="*/ 850 w 944"/>
              <a:gd name="T43" fmla="*/ 629 h 751"/>
              <a:gd name="T44" fmla="*/ 889 w 944"/>
              <a:gd name="T45" fmla="*/ 510 h 751"/>
              <a:gd name="T46" fmla="*/ 277 w 944"/>
              <a:gd name="T47" fmla="*/ 183 h 751"/>
              <a:gd name="T48" fmla="*/ 297 w 944"/>
              <a:gd name="T49" fmla="*/ 185 h 751"/>
              <a:gd name="T50" fmla="*/ 299 w 944"/>
              <a:gd name="T51" fmla="*/ 105 h 751"/>
              <a:gd name="T52" fmla="*/ 278 w 944"/>
              <a:gd name="T53" fmla="*/ 6 h 751"/>
              <a:gd name="T54" fmla="*/ 277 w 944"/>
              <a:gd name="T55" fmla="*/ 86 h 751"/>
              <a:gd name="T56" fmla="*/ 148 w 944"/>
              <a:gd name="T57" fmla="*/ 183 h 751"/>
              <a:gd name="T58" fmla="*/ 168 w 944"/>
              <a:gd name="T59" fmla="*/ 185 h 751"/>
              <a:gd name="T60" fmla="*/ 169 w 944"/>
              <a:gd name="T61" fmla="*/ 105 h 751"/>
              <a:gd name="T62" fmla="*/ 149 w 944"/>
              <a:gd name="T63" fmla="*/ 6 h 751"/>
              <a:gd name="T64" fmla="*/ 148 w 944"/>
              <a:gd name="T65" fmla="*/ 86 h 751"/>
              <a:gd name="T66" fmla="*/ 164 w 944"/>
              <a:gd name="T67" fmla="*/ 352 h 751"/>
              <a:gd name="T68" fmla="*/ 97 w 944"/>
              <a:gd name="T69" fmla="*/ 459 h 751"/>
              <a:gd name="T70" fmla="*/ 114 w 944"/>
              <a:gd name="T71" fmla="*/ 449 h 751"/>
              <a:gd name="T72" fmla="*/ 182 w 944"/>
              <a:gd name="T73" fmla="*/ 362 h 7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44" h="751">
                <a:moveTo>
                  <a:pt x="406" y="86"/>
                </a:moveTo>
                <a:cubicBezTo>
                  <a:pt x="421" y="69"/>
                  <a:pt x="421" y="43"/>
                  <a:pt x="406" y="26"/>
                </a:cubicBezTo>
                <a:cubicBezTo>
                  <a:pt x="401" y="20"/>
                  <a:pt x="402" y="11"/>
                  <a:pt x="408" y="6"/>
                </a:cubicBezTo>
                <a:cubicBezTo>
                  <a:pt x="414" y="0"/>
                  <a:pt x="423" y="1"/>
                  <a:pt x="428" y="7"/>
                </a:cubicBezTo>
                <a:cubicBezTo>
                  <a:pt x="452" y="35"/>
                  <a:pt x="452" y="77"/>
                  <a:pt x="428" y="105"/>
                </a:cubicBezTo>
                <a:cubicBezTo>
                  <a:pt x="413" y="122"/>
                  <a:pt x="413" y="147"/>
                  <a:pt x="428" y="165"/>
                </a:cubicBezTo>
                <a:cubicBezTo>
                  <a:pt x="433" y="171"/>
                  <a:pt x="433" y="179"/>
                  <a:pt x="427" y="185"/>
                </a:cubicBezTo>
                <a:cubicBezTo>
                  <a:pt x="424" y="187"/>
                  <a:pt x="421" y="188"/>
                  <a:pt x="417" y="188"/>
                </a:cubicBezTo>
                <a:cubicBezTo>
                  <a:pt x="413" y="188"/>
                  <a:pt x="409" y="187"/>
                  <a:pt x="406" y="183"/>
                </a:cubicBezTo>
                <a:cubicBezTo>
                  <a:pt x="382" y="156"/>
                  <a:pt x="382" y="114"/>
                  <a:pt x="406" y="86"/>
                </a:cubicBezTo>
                <a:close/>
                <a:moveTo>
                  <a:pt x="919" y="499"/>
                </a:moveTo>
                <a:cubicBezTo>
                  <a:pt x="935" y="516"/>
                  <a:pt x="944" y="539"/>
                  <a:pt x="944" y="563"/>
                </a:cubicBezTo>
                <a:cubicBezTo>
                  <a:pt x="944" y="615"/>
                  <a:pt x="902" y="657"/>
                  <a:pt x="850" y="657"/>
                </a:cubicBezTo>
                <a:cubicBezTo>
                  <a:pt x="799" y="657"/>
                  <a:pt x="757" y="617"/>
                  <a:pt x="756" y="566"/>
                </a:cubicBezTo>
                <a:cubicBezTo>
                  <a:pt x="649" y="566"/>
                  <a:pt x="649" y="566"/>
                  <a:pt x="649" y="566"/>
                </a:cubicBezTo>
                <a:cubicBezTo>
                  <a:pt x="582" y="675"/>
                  <a:pt x="368" y="751"/>
                  <a:pt x="252" y="751"/>
                </a:cubicBezTo>
                <a:cubicBezTo>
                  <a:pt x="113" y="751"/>
                  <a:pt x="0" y="638"/>
                  <a:pt x="0" y="499"/>
                </a:cubicBezTo>
                <a:cubicBezTo>
                  <a:pt x="0" y="360"/>
                  <a:pt x="113" y="246"/>
                  <a:pt x="252" y="246"/>
                </a:cubicBezTo>
                <a:cubicBezTo>
                  <a:pt x="368" y="246"/>
                  <a:pt x="582" y="323"/>
                  <a:pt x="649" y="431"/>
                </a:cubicBezTo>
                <a:cubicBezTo>
                  <a:pt x="756" y="431"/>
                  <a:pt x="756" y="431"/>
                  <a:pt x="756" y="431"/>
                </a:cubicBezTo>
                <a:cubicBezTo>
                  <a:pt x="757" y="381"/>
                  <a:pt x="799" y="341"/>
                  <a:pt x="850" y="341"/>
                </a:cubicBezTo>
                <a:cubicBezTo>
                  <a:pt x="902" y="341"/>
                  <a:pt x="944" y="383"/>
                  <a:pt x="944" y="435"/>
                </a:cubicBezTo>
                <a:cubicBezTo>
                  <a:pt x="944" y="459"/>
                  <a:pt x="935" y="482"/>
                  <a:pt x="919" y="499"/>
                </a:cubicBezTo>
                <a:close/>
                <a:moveTo>
                  <a:pt x="641" y="499"/>
                </a:moveTo>
                <a:cubicBezTo>
                  <a:pt x="641" y="379"/>
                  <a:pt x="380" y="275"/>
                  <a:pt x="252" y="275"/>
                </a:cubicBezTo>
                <a:cubicBezTo>
                  <a:pt x="129" y="275"/>
                  <a:pt x="28" y="375"/>
                  <a:pt x="28" y="499"/>
                </a:cubicBezTo>
                <a:cubicBezTo>
                  <a:pt x="28" y="622"/>
                  <a:pt x="129" y="723"/>
                  <a:pt x="252" y="723"/>
                </a:cubicBezTo>
                <a:cubicBezTo>
                  <a:pt x="380" y="723"/>
                  <a:pt x="641" y="619"/>
                  <a:pt x="641" y="499"/>
                </a:cubicBezTo>
                <a:close/>
                <a:moveTo>
                  <a:pt x="883" y="499"/>
                </a:moveTo>
                <a:cubicBezTo>
                  <a:pt x="883" y="494"/>
                  <a:pt x="885" y="490"/>
                  <a:pt x="889" y="487"/>
                </a:cubicBezTo>
                <a:cubicBezTo>
                  <a:pt x="906" y="475"/>
                  <a:pt x="916" y="456"/>
                  <a:pt x="916" y="435"/>
                </a:cubicBezTo>
                <a:cubicBezTo>
                  <a:pt x="916" y="399"/>
                  <a:pt x="886" y="369"/>
                  <a:pt x="850" y="369"/>
                </a:cubicBezTo>
                <a:cubicBezTo>
                  <a:pt x="814" y="369"/>
                  <a:pt x="784" y="399"/>
                  <a:pt x="784" y="435"/>
                </a:cubicBezTo>
                <a:cubicBezTo>
                  <a:pt x="784" y="438"/>
                  <a:pt x="784" y="440"/>
                  <a:pt x="785" y="442"/>
                </a:cubicBezTo>
                <a:cubicBezTo>
                  <a:pt x="785" y="446"/>
                  <a:pt x="784" y="451"/>
                  <a:pt x="781" y="454"/>
                </a:cubicBezTo>
                <a:cubicBezTo>
                  <a:pt x="779" y="457"/>
                  <a:pt x="775" y="460"/>
                  <a:pt x="771" y="460"/>
                </a:cubicBezTo>
                <a:cubicBezTo>
                  <a:pt x="662" y="460"/>
                  <a:pt x="662" y="460"/>
                  <a:pt x="662" y="460"/>
                </a:cubicBezTo>
                <a:cubicBezTo>
                  <a:pt x="667" y="473"/>
                  <a:pt x="669" y="486"/>
                  <a:pt x="669" y="499"/>
                </a:cubicBezTo>
                <a:cubicBezTo>
                  <a:pt x="669" y="512"/>
                  <a:pt x="667" y="525"/>
                  <a:pt x="662" y="538"/>
                </a:cubicBezTo>
                <a:cubicBezTo>
                  <a:pt x="771" y="538"/>
                  <a:pt x="771" y="538"/>
                  <a:pt x="771" y="538"/>
                </a:cubicBezTo>
                <a:cubicBezTo>
                  <a:pt x="775" y="538"/>
                  <a:pt x="779" y="539"/>
                  <a:pt x="782" y="542"/>
                </a:cubicBezTo>
                <a:cubicBezTo>
                  <a:pt x="784" y="546"/>
                  <a:pt x="786" y="550"/>
                  <a:pt x="785" y="554"/>
                </a:cubicBezTo>
                <a:cubicBezTo>
                  <a:pt x="784" y="558"/>
                  <a:pt x="784" y="560"/>
                  <a:pt x="784" y="563"/>
                </a:cubicBezTo>
                <a:cubicBezTo>
                  <a:pt x="784" y="599"/>
                  <a:pt x="814" y="629"/>
                  <a:pt x="850" y="629"/>
                </a:cubicBezTo>
                <a:cubicBezTo>
                  <a:pt x="886" y="629"/>
                  <a:pt x="916" y="599"/>
                  <a:pt x="916" y="563"/>
                </a:cubicBezTo>
                <a:cubicBezTo>
                  <a:pt x="916" y="542"/>
                  <a:pt x="906" y="523"/>
                  <a:pt x="889" y="510"/>
                </a:cubicBezTo>
                <a:cubicBezTo>
                  <a:pt x="885" y="508"/>
                  <a:pt x="883" y="503"/>
                  <a:pt x="883" y="499"/>
                </a:cubicBezTo>
                <a:close/>
                <a:moveTo>
                  <a:pt x="277" y="183"/>
                </a:moveTo>
                <a:cubicBezTo>
                  <a:pt x="280" y="187"/>
                  <a:pt x="284" y="188"/>
                  <a:pt x="288" y="188"/>
                </a:cubicBezTo>
                <a:cubicBezTo>
                  <a:pt x="291" y="188"/>
                  <a:pt x="295" y="187"/>
                  <a:pt x="297" y="185"/>
                </a:cubicBezTo>
                <a:cubicBezTo>
                  <a:pt x="303" y="179"/>
                  <a:pt x="304" y="171"/>
                  <a:pt x="299" y="165"/>
                </a:cubicBezTo>
                <a:cubicBezTo>
                  <a:pt x="284" y="147"/>
                  <a:pt x="284" y="122"/>
                  <a:pt x="299" y="105"/>
                </a:cubicBezTo>
                <a:cubicBezTo>
                  <a:pt x="323" y="77"/>
                  <a:pt x="323" y="35"/>
                  <a:pt x="299" y="7"/>
                </a:cubicBezTo>
                <a:cubicBezTo>
                  <a:pt x="293" y="1"/>
                  <a:pt x="284" y="0"/>
                  <a:pt x="278" y="6"/>
                </a:cubicBezTo>
                <a:cubicBezTo>
                  <a:pt x="272" y="11"/>
                  <a:pt x="272" y="20"/>
                  <a:pt x="277" y="26"/>
                </a:cubicBezTo>
                <a:cubicBezTo>
                  <a:pt x="292" y="43"/>
                  <a:pt x="292" y="69"/>
                  <a:pt x="277" y="86"/>
                </a:cubicBezTo>
                <a:cubicBezTo>
                  <a:pt x="253" y="114"/>
                  <a:pt x="253" y="156"/>
                  <a:pt x="277" y="183"/>
                </a:cubicBezTo>
                <a:close/>
                <a:moveTo>
                  <a:pt x="148" y="183"/>
                </a:moveTo>
                <a:cubicBezTo>
                  <a:pt x="151" y="187"/>
                  <a:pt x="154" y="188"/>
                  <a:pt x="158" y="188"/>
                </a:cubicBezTo>
                <a:cubicBezTo>
                  <a:pt x="162" y="188"/>
                  <a:pt x="165" y="187"/>
                  <a:pt x="168" y="185"/>
                </a:cubicBezTo>
                <a:cubicBezTo>
                  <a:pt x="174" y="179"/>
                  <a:pt x="174" y="171"/>
                  <a:pt x="169" y="165"/>
                </a:cubicBezTo>
                <a:cubicBezTo>
                  <a:pt x="154" y="147"/>
                  <a:pt x="154" y="122"/>
                  <a:pt x="169" y="105"/>
                </a:cubicBezTo>
                <a:cubicBezTo>
                  <a:pt x="193" y="77"/>
                  <a:pt x="193" y="35"/>
                  <a:pt x="169" y="7"/>
                </a:cubicBezTo>
                <a:cubicBezTo>
                  <a:pt x="164" y="1"/>
                  <a:pt x="155" y="0"/>
                  <a:pt x="149" y="6"/>
                </a:cubicBezTo>
                <a:cubicBezTo>
                  <a:pt x="143" y="11"/>
                  <a:pt x="142" y="20"/>
                  <a:pt x="148" y="26"/>
                </a:cubicBezTo>
                <a:cubicBezTo>
                  <a:pt x="163" y="43"/>
                  <a:pt x="163" y="69"/>
                  <a:pt x="148" y="86"/>
                </a:cubicBezTo>
                <a:cubicBezTo>
                  <a:pt x="123" y="114"/>
                  <a:pt x="123" y="156"/>
                  <a:pt x="148" y="183"/>
                </a:cubicBezTo>
                <a:close/>
                <a:moveTo>
                  <a:pt x="164" y="352"/>
                </a:moveTo>
                <a:cubicBezTo>
                  <a:pt x="162" y="353"/>
                  <a:pt x="108" y="370"/>
                  <a:pt x="87" y="441"/>
                </a:cubicBezTo>
                <a:cubicBezTo>
                  <a:pt x="85" y="449"/>
                  <a:pt x="89" y="457"/>
                  <a:pt x="97" y="459"/>
                </a:cubicBezTo>
                <a:cubicBezTo>
                  <a:pt x="98" y="460"/>
                  <a:pt x="99" y="460"/>
                  <a:pt x="101" y="460"/>
                </a:cubicBezTo>
                <a:cubicBezTo>
                  <a:pt x="107" y="460"/>
                  <a:pt x="113" y="456"/>
                  <a:pt x="114" y="449"/>
                </a:cubicBezTo>
                <a:cubicBezTo>
                  <a:pt x="130" y="394"/>
                  <a:pt x="171" y="380"/>
                  <a:pt x="173" y="380"/>
                </a:cubicBezTo>
                <a:cubicBezTo>
                  <a:pt x="180" y="378"/>
                  <a:pt x="184" y="370"/>
                  <a:pt x="182" y="362"/>
                </a:cubicBezTo>
                <a:cubicBezTo>
                  <a:pt x="180" y="354"/>
                  <a:pt x="172" y="350"/>
                  <a:pt x="164" y="3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9574530" y="9609301"/>
            <a:ext cx="597918" cy="597918"/>
          </a:xfrm>
          <a:custGeom>
            <a:avLst/>
            <a:gdLst>
              <a:gd name="T0" fmla="*/ 728 w 839"/>
              <a:gd name="T1" fmla="*/ 318 h 839"/>
              <a:gd name="T2" fmla="*/ 715 w 839"/>
              <a:gd name="T3" fmla="*/ 326 h 839"/>
              <a:gd name="T4" fmla="*/ 708 w 839"/>
              <a:gd name="T5" fmla="*/ 324 h 839"/>
              <a:gd name="T6" fmla="*/ 702 w 839"/>
              <a:gd name="T7" fmla="*/ 305 h 839"/>
              <a:gd name="T8" fmla="*/ 694 w 839"/>
              <a:gd name="T9" fmla="*/ 214 h 839"/>
              <a:gd name="T10" fmla="*/ 700 w 839"/>
              <a:gd name="T11" fmla="*/ 195 h 839"/>
              <a:gd name="T12" fmla="*/ 719 w 839"/>
              <a:gd name="T13" fmla="*/ 200 h 839"/>
              <a:gd name="T14" fmla="*/ 728 w 839"/>
              <a:gd name="T15" fmla="*/ 318 h 839"/>
              <a:gd name="T16" fmla="*/ 740 w 839"/>
              <a:gd name="T17" fmla="*/ 455 h 839"/>
              <a:gd name="T18" fmla="*/ 380 w 839"/>
              <a:gd name="T19" fmla="*/ 610 h 839"/>
              <a:gd name="T20" fmla="*/ 329 w 839"/>
              <a:gd name="T21" fmla="*/ 605 h 839"/>
              <a:gd name="T22" fmla="*/ 254 w 839"/>
              <a:gd name="T23" fmla="*/ 680 h 839"/>
              <a:gd name="T24" fmla="*/ 251 w 839"/>
              <a:gd name="T25" fmla="*/ 811 h 839"/>
              <a:gd name="T26" fmla="*/ 184 w 839"/>
              <a:gd name="T27" fmla="*/ 839 h 839"/>
              <a:gd name="T28" fmla="*/ 118 w 839"/>
              <a:gd name="T29" fmla="*/ 811 h 839"/>
              <a:gd name="T30" fmla="*/ 90 w 839"/>
              <a:gd name="T31" fmla="*/ 748 h 839"/>
              <a:gd name="T32" fmla="*/ 27 w 839"/>
              <a:gd name="T33" fmla="*/ 721 h 839"/>
              <a:gd name="T34" fmla="*/ 0 w 839"/>
              <a:gd name="T35" fmla="*/ 654 h 839"/>
              <a:gd name="T36" fmla="*/ 27 w 839"/>
              <a:gd name="T37" fmla="*/ 587 h 839"/>
              <a:gd name="T38" fmla="*/ 158 w 839"/>
              <a:gd name="T39" fmla="*/ 585 h 839"/>
              <a:gd name="T40" fmla="*/ 234 w 839"/>
              <a:gd name="T41" fmla="*/ 509 h 839"/>
              <a:gd name="T42" fmla="*/ 383 w 839"/>
              <a:gd name="T43" fmla="*/ 98 h 839"/>
              <a:gd name="T44" fmla="*/ 740 w 839"/>
              <a:gd name="T45" fmla="*/ 98 h 839"/>
              <a:gd name="T46" fmla="*/ 740 w 839"/>
              <a:gd name="T47" fmla="*/ 455 h 839"/>
              <a:gd name="T48" fmla="*/ 299 w 839"/>
              <a:gd name="T49" fmla="*/ 594 h 839"/>
              <a:gd name="T50" fmla="*/ 267 w 839"/>
              <a:gd name="T51" fmla="*/ 572 h 839"/>
              <a:gd name="T52" fmla="*/ 244 w 839"/>
              <a:gd name="T53" fmla="*/ 539 h 839"/>
              <a:gd name="T54" fmla="*/ 168 w 839"/>
              <a:gd name="T55" fmla="*/ 616 h 839"/>
              <a:gd name="T56" fmla="*/ 157 w 839"/>
              <a:gd name="T57" fmla="*/ 620 h 839"/>
              <a:gd name="T58" fmla="*/ 146 w 839"/>
              <a:gd name="T59" fmla="*/ 614 h 839"/>
              <a:gd name="T60" fmla="*/ 141 w 839"/>
              <a:gd name="T61" fmla="*/ 608 h 839"/>
              <a:gd name="T62" fmla="*/ 48 w 839"/>
              <a:gd name="T63" fmla="*/ 608 h 839"/>
              <a:gd name="T64" fmla="*/ 28 w 839"/>
              <a:gd name="T65" fmla="*/ 654 h 839"/>
              <a:gd name="T66" fmla="*/ 48 w 839"/>
              <a:gd name="T67" fmla="*/ 701 h 839"/>
              <a:gd name="T68" fmla="*/ 103 w 839"/>
              <a:gd name="T69" fmla="*/ 719 h 839"/>
              <a:gd name="T70" fmla="*/ 116 w 839"/>
              <a:gd name="T71" fmla="*/ 723 h 839"/>
              <a:gd name="T72" fmla="*/ 120 w 839"/>
              <a:gd name="T73" fmla="*/ 735 h 839"/>
              <a:gd name="T74" fmla="*/ 138 w 839"/>
              <a:gd name="T75" fmla="*/ 791 h 839"/>
              <a:gd name="T76" fmla="*/ 231 w 839"/>
              <a:gd name="T77" fmla="*/ 791 h 839"/>
              <a:gd name="T78" fmla="*/ 231 w 839"/>
              <a:gd name="T79" fmla="*/ 698 h 839"/>
              <a:gd name="T80" fmla="*/ 226 w 839"/>
              <a:gd name="T81" fmla="*/ 693 h 839"/>
              <a:gd name="T82" fmla="*/ 219 w 839"/>
              <a:gd name="T83" fmla="*/ 682 h 839"/>
              <a:gd name="T84" fmla="*/ 223 w 839"/>
              <a:gd name="T85" fmla="*/ 671 h 839"/>
              <a:gd name="T86" fmla="*/ 299 w 839"/>
              <a:gd name="T87" fmla="*/ 594 h 839"/>
              <a:gd name="T88" fmla="*/ 720 w 839"/>
              <a:gd name="T89" fmla="*/ 118 h 839"/>
              <a:gd name="T90" fmla="*/ 404 w 839"/>
              <a:gd name="T91" fmla="*/ 118 h 839"/>
              <a:gd name="T92" fmla="*/ 287 w 839"/>
              <a:gd name="T93" fmla="*/ 551 h 839"/>
              <a:gd name="T94" fmla="*/ 720 w 839"/>
              <a:gd name="T95" fmla="*/ 435 h 839"/>
              <a:gd name="T96" fmla="*/ 720 w 839"/>
              <a:gd name="T97" fmla="*/ 118 h 8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39" h="839">
                <a:moveTo>
                  <a:pt x="728" y="318"/>
                </a:moveTo>
                <a:cubicBezTo>
                  <a:pt x="725" y="323"/>
                  <a:pt x="720" y="326"/>
                  <a:pt x="715" y="326"/>
                </a:cubicBezTo>
                <a:cubicBezTo>
                  <a:pt x="713" y="326"/>
                  <a:pt x="710" y="325"/>
                  <a:pt x="708" y="324"/>
                </a:cubicBezTo>
                <a:cubicBezTo>
                  <a:pt x="701" y="320"/>
                  <a:pt x="699" y="311"/>
                  <a:pt x="702" y="305"/>
                </a:cubicBezTo>
                <a:cubicBezTo>
                  <a:pt x="703" y="303"/>
                  <a:pt x="722" y="265"/>
                  <a:pt x="694" y="214"/>
                </a:cubicBezTo>
                <a:cubicBezTo>
                  <a:pt x="690" y="207"/>
                  <a:pt x="693" y="198"/>
                  <a:pt x="700" y="195"/>
                </a:cubicBezTo>
                <a:cubicBezTo>
                  <a:pt x="707" y="191"/>
                  <a:pt x="716" y="193"/>
                  <a:pt x="719" y="200"/>
                </a:cubicBezTo>
                <a:cubicBezTo>
                  <a:pt x="755" y="266"/>
                  <a:pt x="729" y="316"/>
                  <a:pt x="728" y="318"/>
                </a:cubicBezTo>
                <a:close/>
                <a:moveTo>
                  <a:pt x="740" y="455"/>
                </a:moveTo>
                <a:cubicBezTo>
                  <a:pt x="669" y="527"/>
                  <a:pt x="503" y="610"/>
                  <a:pt x="380" y="610"/>
                </a:cubicBezTo>
                <a:cubicBezTo>
                  <a:pt x="362" y="610"/>
                  <a:pt x="345" y="608"/>
                  <a:pt x="329" y="605"/>
                </a:cubicBezTo>
                <a:cubicBezTo>
                  <a:pt x="254" y="680"/>
                  <a:pt x="254" y="680"/>
                  <a:pt x="254" y="680"/>
                </a:cubicBezTo>
                <a:cubicBezTo>
                  <a:pt x="288" y="717"/>
                  <a:pt x="287" y="775"/>
                  <a:pt x="251" y="811"/>
                </a:cubicBezTo>
                <a:cubicBezTo>
                  <a:pt x="233" y="830"/>
                  <a:pt x="209" y="839"/>
                  <a:pt x="184" y="839"/>
                </a:cubicBezTo>
                <a:cubicBezTo>
                  <a:pt x="160" y="839"/>
                  <a:pt x="136" y="830"/>
                  <a:pt x="118" y="811"/>
                </a:cubicBezTo>
                <a:cubicBezTo>
                  <a:pt x="101" y="794"/>
                  <a:pt x="91" y="772"/>
                  <a:pt x="90" y="748"/>
                </a:cubicBezTo>
                <a:cubicBezTo>
                  <a:pt x="67" y="747"/>
                  <a:pt x="44" y="738"/>
                  <a:pt x="27" y="721"/>
                </a:cubicBezTo>
                <a:cubicBezTo>
                  <a:pt x="9" y="703"/>
                  <a:pt x="0" y="679"/>
                  <a:pt x="0" y="654"/>
                </a:cubicBezTo>
                <a:cubicBezTo>
                  <a:pt x="0" y="629"/>
                  <a:pt x="9" y="605"/>
                  <a:pt x="27" y="587"/>
                </a:cubicBezTo>
                <a:cubicBezTo>
                  <a:pt x="62" y="552"/>
                  <a:pt x="122" y="552"/>
                  <a:pt x="158" y="585"/>
                </a:cubicBezTo>
                <a:cubicBezTo>
                  <a:pt x="234" y="509"/>
                  <a:pt x="234" y="509"/>
                  <a:pt x="234" y="509"/>
                </a:cubicBezTo>
                <a:cubicBezTo>
                  <a:pt x="204" y="385"/>
                  <a:pt x="301" y="180"/>
                  <a:pt x="383" y="98"/>
                </a:cubicBezTo>
                <a:cubicBezTo>
                  <a:pt x="482" y="0"/>
                  <a:pt x="642" y="0"/>
                  <a:pt x="740" y="98"/>
                </a:cubicBezTo>
                <a:cubicBezTo>
                  <a:pt x="839" y="197"/>
                  <a:pt x="839" y="357"/>
                  <a:pt x="740" y="455"/>
                </a:cubicBezTo>
                <a:close/>
                <a:moveTo>
                  <a:pt x="299" y="594"/>
                </a:moveTo>
                <a:cubicBezTo>
                  <a:pt x="287" y="588"/>
                  <a:pt x="276" y="581"/>
                  <a:pt x="267" y="572"/>
                </a:cubicBezTo>
                <a:cubicBezTo>
                  <a:pt x="258" y="562"/>
                  <a:pt x="250" y="551"/>
                  <a:pt x="244" y="539"/>
                </a:cubicBezTo>
                <a:cubicBezTo>
                  <a:pt x="168" y="616"/>
                  <a:pt x="168" y="616"/>
                  <a:pt x="168" y="616"/>
                </a:cubicBezTo>
                <a:cubicBezTo>
                  <a:pt x="165" y="619"/>
                  <a:pt x="161" y="620"/>
                  <a:pt x="157" y="620"/>
                </a:cubicBezTo>
                <a:cubicBezTo>
                  <a:pt x="153" y="620"/>
                  <a:pt x="149" y="618"/>
                  <a:pt x="146" y="614"/>
                </a:cubicBezTo>
                <a:cubicBezTo>
                  <a:pt x="144" y="611"/>
                  <a:pt x="142" y="609"/>
                  <a:pt x="141" y="608"/>
                </a:cubicBezTo>
                <a:cubicBezTo>
                  <a:pt x="116" y="583"/>
                  <a:pt x="72" y="583"/>
                  <a:pt x="48" y="608"/>
                </a:cubicBezTo>
                <a:cubicBezTo>
                  <a:pt x="35" y="620"/>
                  <a:pt x="28" y="636"/>
                  <a:pt x="28" y="654"/>
                </a:cubicBezTo>
                <a:cubicBezTo>
                  <a:pt x="28" y="672"/>
                  <a:pt x="35" y="688"/>
                  <a:pt x="48" y="701"/>
                </a:cubicBezTo>
                <a:cubicBezTo>
                  <a:pt x="62" y="715"/>
                  <a:pt x="83" y="722"/>
                  <a:pt x="103" y="719"/>
                </a:cubicBezTo>
                <a:cubicBezTo>
                  <a:pt x="108" y="718"/>
                  <a:pt x="112" y="720"/>
                  <a:pt x="116" y="723"/>
                </a:cubicBezTo>
                <a:cubicBezTo>
                  <a:pt x="119" y="726"/>
                  <a:pt x="120" y="731"/>
                  <a:pt x="120" y="735"/>
                </a:cubicBezTo>
                <a:cubicBezTo>
                  <a:pt x="117" y="756"/>
                  <a:pt x="123" y="776"/>
                  <a:pt x="138" y="791"/>
                </a:cubicBezTo>
                <a:cubicBezTo>
                  <a:pt x="163" y="817"/>
                  <a:pt x="205" y="817"/>
                  <a:pt x="231" y="791"/>
                </a:cubicBezTo>
                <a:cubicBezTo>
                  <a:pt x="257" y="765"/>
                  <a:pt x="257" y="724"/>
                  <a:pt x="231" y="698"/>
                </a:cubicBezTo>
                <a:cubicBezTo>
                  <a:pt x="229" y="696"/>
                  <a:pt x="227" y="695"/>
                  <a:pt x="226" y="693"/>
                </a:cubicBezTo>
                <a:cubicBezTo>
                  <a:pt x="222" y="691"/>
                  <a:pt x="219" y="687"/>
                  <a:pt x="219" y="682"/>
                </a:cubicBezTo>
                <a:cubicBezTo>
                  <a:pt x="219" y="678"/>
                  <a:pt x="220" y="674"/>
                  <a:pt x="223" y="671"/>
                </a:cubicBezTo>
                <a:lnTo>
                  <a:pt x="299" y="594"/>
                </a:lnTo>
                <a:close/>
                <a:moveTo>
                  <a:pt x="720" y="118"/>
                </a:moveTo>
                <a:cubicBezTo>
                  <a:pt x="633" y="31"/>
                  <a:pt x="491" y="31"/>
                  <a:pt x="404" y="118"/>
                </a:cubicBezTo>
                <a:cubicBezTo>
                  <a:pt x="313" y="209"/>
                  <a:pt x="202" y="466"/>
                  <a:pt x="287" y="551"/>
                </a:cubicBezTo>
                <a:cubicBezTo>
                  <a:pt x="372" y="636"/>
                  <a:pt x="630" y="525"/>
                  <a:pt x="720" y="435"/>
                </a:cubicBezTo>
                <a:cubicBezTo>
                  <a:pt x="807" y="348"/>
                  <a:pt x="807" y="206"/>
                  <a:pt x="720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" name="Freeform 22"/>
          <p:cNvSpPr>
            <a:spLocks noEditPoints="1"/>
          </p:cNvSpPr>
          <p:nvPr/>
        </p:nvSpPr>
        <p:spPr bwMode="auto">
          <a:xfrm>
            <a:off x="7960148" y="1932371"/>
            <a:ext cx="721430" cy="645926"/>
          </a:xfrm>
          <a:custGeom>
            <a:avLst/>
            <a:gdLst>
              <a:gd name="T0" fmla="*/ 1012 w 1012"/>
              <a:gd name="T1" fmla="*/ 453 h 906"/>
              <a:gd name="T2" fmla="*/ 558 w 1012"/>
              <a:gd name="T3" fmla="*/ 906 h 906"/>
              <a:gd name="T4" fmla="*/ 183 w 1012"/>
              <a:gd name="T5" fmla="*/ 707 h 906"/>
              <a:gd name="T6" fmla="*/ 186 w 1012"/>
              <a:gd name="T7" fmla="*/ 687 h 906"/>
              <a:gd name="T8" fmla="*/ 206 w 1012"/>
              <a:gd name="T9" fmla="*/ 691 h 906"/>
              <a:gd name="T10" fmla="*/ 558 w 1012"/>
              <a:gd name="T11" fmla="*/ 878 h 906"/>
              <a:gd name="T12" fmla="*/ 983 w 1012"/>
              <a:gd name="T13" fmla="*/ 453 h 906"/>
              <a:gd name="T14" fmla="*/ 558 w 1012"/>
              <a:gd name="T15" fmla="*/ 29 h 906"/>
              <a:gd name="T16" fmla="*/ 135 w 1012"/>
              <a:gd name="T17" fmla="*/ 426 h 906"/>
              <a:gd name="T18" fmla="*/ 263 w 1012"/>
              <a:gd name="T19" fmla="*/ 339 h 906"/>
              <a:gd name="T20" fmla="*/ 283 w 1012"/>
              <a:gd name="T21" fmla="*/ 342 h 906"/>
              <a:gd name="T22" fmla="*/ 279 w 1012"/>
              <a:gd name="T23" fmla="*/ 362 h 906"/>
              <a:gd name="T24" fmla="*/ 128 w 1012"/>
              <a:gd name="T25" fmla="*/ 465 h 906"/>
              <a:gd name="T26" fmla="*/ 127 w 1012"/>
              <a:gd name="T27" fmla="*/ 466 h 906"/>
              <a:gd name="T28" fmla="*/ 126 w 1012"/>
              <a:gd name="T29" fmla="*/ 466 h 906"/>
              <a:gd name="T30" fmla="*/ 125 w 1012"/>
              <a:gd name="T31" fmla="*/ 467 h 906"/>
              <a:gd name="T32" fmla="*/ 123 w 1012"/>
              <a:gd name="T33" fmla="*/ 467 h 906"/>
              <a:gd name="T34" fmla="*/ 122 w 1012"/>
              <a:gd name="T35" fmla="*/ 467 h 906"/>
              <a:gd name="T36" fmla="*/ 120 w 1012"/>
              <a:gd name="T37" fmla="*/ 468 h 906"/>
              <a:gd name="T38" fmla="*/ 108 w 1012"/>
              <a:gd name="T39" fmla="*/ 461 h 906"/>
              <a:gd name="T40" fmla="*/ 5 w 1012"/>
              <a:gd name="T41" fmla="*/ 310 h 906"/>
              <a:gd name="T42" fmla="*/ 9 w 1012"/>
              <a:gd name="T43" fmla="*/ 290 h 906"/>
              <a:gd name="T44" fmla="*/ 28 w 1012"/>
              <a:gd name="T45" fmla="*/ 294 h 906"/>
              <a:gd name="T46" fmla="*/ 107 w 1012"/>
              <a:gd name="T47" fmla="*/ 410 h 906"/>
              <a:gd name="T48" fmla="*/ 558 w 1012"/>
              <a:gd name="T49" fmla="*/ 0 h 906"/>
              <a:gd name="T50" fmla="*/ 1012 w 1012"/>
              <a:gd name="T51" fmla="*/ 453 h 906"/>
              <a:gd name="T52" fmla="*/ 558 w 1012"/>
              <a:gd name="T53" fmla="*/ 165 h 906"/>
              <a:gd name="T54" fmla="*/ 544 w 1012"/>
              <a:gd name="T55" fmla="*/ 179 h 906"/>
              <a:gd name="T56" fmla="*/ 544 w 1012"/>
              <a:gd name="T57" fmla="*/ 453 h 906"/>
              <a:gd name="T58" fmla="*/ 547 w 1012"/>
              <a:gd name="T59" fmla="*/ 463 h 906"/>
              <a:gd name="T60" fmla="*/ 684 w 1012"/>
              <a:gd name="T61" fmla="*/ 628 h 906"/>
              <a:gd name="T62" fmla="*/ 695 w 1012"/>
              <a:gd name="T63" fmla="*/ 633 h 906"/>
              <a:gd name="T64" fmla="*/ 704 w 1012"/>
              <a:gd name="T65" fmla="*/ 630 h 906"/>
              <a:gd name="T66" fmla="*/ 706 w 1012"/>
              <a:gd name="T67" fmla="*/ 609 h 906"/>
              <a:gd name="T68" fmla="*/ 573 w 1012"/>
              <a:gd name="T69" fmla="*/ 448 h 906"/>
              <a:gd name="T70" fmla="*/ 573 w 1012"/>
              <a:gd name="T71" fmla="*/ 179 h 906"/>
              <a:gd name="T72" fmla="*/ 558 w 1012"/>
              <a:gd name="T73" fmla="*/ 165 h 9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12" h="906">
                <a:moveTo>
                  <a:pt x="1012" y="453"/>
                </a:moveTo>
                <a:cubicBezTo>
                  <a:pt x="1012" y="703"/>
                  <a:pt x="808" y="906"/>
                  <a:pt x="558" y="906"/>
                </a:cubicBezTo>
                <a:cubicBezTo>
                  <a:pt x="408" y="906"/>
                  <a:pt x="267" y="832"/>
                  <a:pt x="183" y="707"/>
                </a:cubicBezTo>
                <a:cubicBezTo>
                  <a:pt x="178" y="700"/>
                  <a:pt x="180" y="691"/>
                  <a:pt x="186" y="687"/>
                </a:cubicBezTo>
                <a:cubicBezTo>
                  <a:pt x="193" y="682"/>
                  <a:pt x="202" y="684"/>
                  <a:pt x="206" y="691"/>
                </a:cubicBezTo>
                <a:cubicBezTo>
                  <a:pt x="286" y="808"/>
                  <a:pt x="417" y="878"/>
                  <a:pt x="558" y="878"/>
                </a:cubicBezTo>
                <a:cubicBezTo>
                  <a:pt x="793" y="878"/>
                  <a:pt x="983" y="687"/>
                  <a:pt x="983" y="453"/>
                </a:cubicBezTo>
                <a:cubicBezTo>
                  <a:pt x="983" y="219"/>
                  <a:pt x="793" y="29"/>
                  <a:pt x="558" y="29"/>
                </a:cubicBezTo>
                <a:cubicBezTo>
                  <a:pt x="334" y="29"/>
                  <a:pt x="149" y="205"/>
                  <a:pt x="135" y="426"/>
                </a:cubicBezTo>
                <a:cubicBezTo>
                  <a:pt x="263" y="339"/>
                  <a:pt x="263" y="339"/>
                  <a:pt x="263" y="339"/>
                </a:cubicBezTo>
                <a:cubicBezTo>
                  <a:pt x="270" y="334"/>
                  <a:pt x="279" y="336"/>
                  <a:pt x="283" y="342"/>
                </a:cubicBezTo>
                <a:cubicBezTo>
                  <a:pt x="288" y="349"/>
                  <a:pt x="286" y="358"/>
                  <a:pt x="279" y="362"/>
                </a:cubicBezTo>
                <a:cubicBezTo>
                  <a:pt x="128" y="465"/>
                  <a:pt x="128" y="465"/>
                  <a:pt x="128" y="465"/>
                </a:cubicBezTo>
                <a:cubicBezTo>
                  <a:pt x="127" y="465"/>
                  <a:pt x="127" y="466"/>
                  <a:pt x="127" y="466"/>
                </a:cubicBezTo>
                <a:cubicBezTo>
                  <a:pt x="126" y="466"/>
                  <a:pt x="126" y="466"/>
                  <a:pt x="126" y="466"/>
                </a:cubicBezTo>
                <a:cubicBezTo>
                  <a:pt x="125" y="467"/>
                  <a:pt x="125" y="467"/>
                  <a:pt x="125" y="467"/>
                </a:cubicBezTo>
                <a:cubicBezTo>
                  <a:pt x="124" y="467"/>
                  <a:pt x="123" y="467"/>
                  <a:pt x="123" y="467"/>
                </a:cubicBezTo>
                <a:cubicBezTo>
                  <a:pt x="123" y="467"/>
                  <a:pt x="122" y="467"/>
                  <a:pt x="122" y="467"/>
                </a:cubicBezTo>
                <a:cubicBezTo>
                  <a:pt x="121" y="468"/>
                  <a:pt x="120" y="468"/>
                  <a:pt x="120" y="468"/>
                </a:cubicBezTo>
                <a:cubicBezTo>
                  <a:pt x="115" y="468"/>
                  <a:pt x="110" y="465"/>
                  <a:pt x="108" y="461"/>
                </a:cubicBezTo>
                <a:cubicBezTo>
                  <a:pt x="5" y="310"/>
                  <a:pt x="5" y="310"/>
                  <a:pt x="5" y="310"/>
                </a:cubicBezTo>
                <a:cubicBezTo>
                  <a:pt x="0" y="303"/>
                  <a:pt x="2" y="294"/>
                  <a:pt x="9" y="290"/>
                </a:cubicBezTo>
                <a:cubicBezTo>
                  <a:pt x="15" y="285"/>
                  <a:pt x="24" y="287"/>
                  <a:pt x="28" y="294"/>
                </a:cubicBezTo>
                <a:cubicBezTo>
                  <a:pt x="107" y="410"/>
                  <a:pt x="107" y="410"/>
                  <a:pt x="107" y="410"/>
                </a:cubicBezTo>
                <a:cubicBezTo>
                  <a:pt x="129" y="180"/>
                  <a:pt x="323" y="0"/>
                  <a:pt x="558" y="0"/>
                </a:cubicBezTo>
                <a:cubicBezTo>
                  <a:pt x="808" y="0"/>
                  <a:pt x="1012" y="203"/>
                  <a:pt x="1012" y="453"/>
                </a:cubicBezTo>
                <a:close/>
                <a:moveTo>
                  <a:pt x="558" y="165"/>
                </a:moveTo>
                <a:cubicBezTo>
                  <a:pt x="551" y="165"/>
                  <a:pt x="544" y="171"/>
                  <a:pt x="544" y="179"/>
                </a:cubicBezTo>
                <a:cubicBezTo>
                  <a:pt x="544" y="453"/>
                  <a:pt x="544" y="453"/>
                  <a:pt x="544" y="453"/>
                </a:cubicBezTo>
                <a:cubicBezTo>
                  <a:pt x="544" y="457"/>
                  <a:pt x="545" y="460"/>
                  <a:pt x="547" y="463"/>
                </a:cubicBezTo>
                <a:cubicBezTo>
                  <a:pt x="684" y="628"/>
                  <a:pt x="684" y="628"/>
                  <a:pt x="684" y="628"/>
                </a:cubicBezTo>
                <a:cubicBezTo>
                  <a:pt x="687" y="631"/>
                  <a:pt x="691" y="633"/>
                  <a:pt x="695" y="633"/>
                </a:cubicBezTo>
                <a:cubicBezTo>
                  <a:pt x="698" y="633"/>
                  <a:pt x="702" y="632"/>
                  <a:pt x="704" y="630"/>
                </a:cubicBezTo>
                <a:cubicBezTo>
                  <a:pt x="710" y="625"/>
                  <a:pt x="711" y="615"/>
                  <a:pt x="706" y="609"/>
                </a:cubicBezTo>
                <a:cubicBezTo>
                  <a:pt x="573" y="448"/>
                  <a:pt x="573" y="448"/>
                  <a:pt x="573" y="448"/>
                </a:cubicBezTo>
                <a:cubicBezTo>
                  <a:pt x="573" y="179"/>
                  <a:pt x="573" y="179"/>
                  <a:pt x="573" y="179"/>
                </a:cubicBezTo>
                <a:cubicBezTo>
                  <a:pt x="573" y="171"/>
                  <a:pt x="566" y="165"/>
                  <a:pt x="558" y="1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6457931" y="1925388"/>
            <a:ext cx="670804" cy="669932"/>
          </a:xfrm>
          <a:custGeom>
            <a:avLst/>
            <a:gdLst>
              <a:gd name="T0" fmla="*/ 485 w 941"/>
              <a:gd name="T1" fmla="*/ 196 h 940"/>
              <a:gd name="T2" fmla="*/ 485 w 941"/>
              <a:gd name="T3" fmla="*/ 470 h 940"/>
              <a:gd name="T4" fmla="*/ 481 w 941"/>
              <a:gd name="T5" fmla="*/ 479 h 940"/>
              <a:gd name="T6" fmla="*/ 345 w 941"/>
              <a:gd name="T7" fmla="*/ 644 h 940"/>
              <a:gd name="T8" fmla="*/ 334 w 941"/>
              <a:gd name="T9" fmla="*/ 650 h 940"/>
              <a:gd name="T10" fmla="*/ 325 w 941"/>
              <a:gd name="T11" fmla="*/ 646 h 940"/>
              <a:gd name="T12" fmla="*/ 323 w 941"/>
              <a:gd name="T13" fmla="*/ 626 h 940"/>
              <a:gd name="T14" fmla="*/ 456 w 941"/>
              <a:gd name="T15" fmla="*/ 465 h 940"/>
              <a:gd name="T16" fmla="*/ 456 w 941"/>
              <a:gd name="T17" fmla="*/ 196 h 940"/>
              <a:gd name="T18" fmla="*/ 470 w 941"/>
              <a:gd name="T19" fmla="*/ 181 h 940"/>
              <a:gd name="T20" fmla="*/ 485 w 941"/>
              <a:gd name="T21" fmla="*/ 196 h 940"/>
              <a:gd name="T22" fmla="*/ 941 w 941"/>
              <a:gd name="T23" fmla="*/ 470 h 940"/>
              <a:gd name="T24" fmla="*/ 470 w 941"/>
              <a:gd name="T25" fmla="*/ 940 h 940"/>
              <a:gd name="T26" fmla="*/ 0 w 941"/>
              <a:gd name="T27" fmla="*/ 470 h 940"/>
              <a:gd name="T28" fmla="*/ 470 w 941"/>
              <a:gd name="T29" fmla="*/ 0 h 940"/>
              <a:gd name="T30" fmla="*/ 941 w 941"/>
              <a:gd name="T31" fmla="*/ 470 h 940"/>
              <a:gd name="T32" fmla="*/ 912 w 941"/>
              <a:gd name="T33" fmla="*/ 470 h 940"/>
              <a:gd name="T34" fmla="*/ 470 w 941"/>
              <a:gd name="T35" fmla="*/ 28 h 940"/>
              <a:gd name="T36" fmla="*/ 29 w 941"/>
              <a:gd name="T37" fmla="*/ 470 h 940"/>
              <a:gd name="T38" fmla="*/ 470 w 941"/>
              <a:gd name="T39" fmla="*/ 912 h 940"/>
              <a:gd name="T40" fmla="*/ 912 w 941"/>
              <a:gd name="T41" fmla="*/ 470 h 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41" h="940">
                <a:moveTo>
                  <a:pt x="485" y="196"/>
                </a:moveTo>
                <a:cubicBezTo>
                  <a:pt x="485" y="470"/>
                  <a:pt x="485" y="470"/>
                  <a:pt x="485" y="470"/>
                </a:cubicBezTo>
                <a:cubicBezTo>
                  <a:pt x="485" y="473"/>
                  <a:pt x="484" y="477"/>
                  <a:pt x="481" y="479"/>
                </a:cubicBezTo>
                <a:cubicBezTo>
                  <a:pt x="345" y="644"/>
                  <a:pt x="345" y="644"/>
                  <a:pt x="345" y="644"/>
                </a:cubicBezTo>
                <a:cubicBezTo>
                  <a:pt x="342" y="648"/>
                  <a:pt x="338" y="650"/>
                  <a:pt x="334" y="650"/>
                </a:cubicBezTo>
                <a:cubicBezTo>
                  <a:pt x="330" y="650"/>
                  <a:pt x="327" y="648"/>
                  <a:pt x="325" y="646"/>
                </a:cubicBezTo>
                <a:cubicBezTo>
                  <a:pt x="318" y="641"/>
                  <a:pt x="318" y="632"/>
                  <a:pt x="323" y="626"/>
                </a:cubicBezTo>
                <a:cubicBezTo>
                  <a:pt x="456" y="465"/>
                  <a:pt x="456" y="465"/>
                  <a:pt x="456" y="465"/>
                </a:cubicBezTo>
                <a:cubicBezTo>
                  <a:pt x="456" y="196"/>
                  <a:pt x="456" y="196"/>
                  <a:pt x="456" y="196"/>
                </a:cubicBezTo>
                <a:cubicBezTo>
                  <a:pt x="456" y="188"/>
                  <a:pt x="463" y="181"/>
                  <a:pt x="470" y="181"/>
                </a:cubicBezTo>
                <a:cubicBezTo>
                  <a:pt x="478" y="181"/>
                  <a:pt x="485" y="188"/>
                  <a:pt x="485" y="196"/>
                </a:cubicBezTo>
                <a:close/>
                <a:moveTo>
                  <a:pt x="941" y="470"/>
                </a:moveTo>
                <a:cubicBezTo>
                  <a:pt x="941" y="729"/>
                  <a:pt x="730" y="940"/>
                  <a:pt x="470" y="940"/>
                </a:cubicBezTo>
                <a:cubicBezTo>
                  <a:pt x="211" y="940"/>
                  <a:pt x="0" y="729"/>
                  <a:pt x="0" y="470"/>
                </a:cubicBezTo>
                <a:cubicBezTo>
                  <a:pt x="0" y="211"/>
                  <a:pt x="211" y="0"/>
                  <a:pt x="470" y="0"/>
                </a:cubicBezTo>
                <a:cubicBezTo>
                  <a:pt x="730" y="0"/>
                  <a:pt x="941" y="211"/>
                  <a:pt x="941" y="470"/>
                </a:cubicBezTo>
                <a:close/>
                <a:moveTo>
                  <a:pt x="912" y="470"/>
                </a:moveTo>
                <a:cubicBezTo>
                  <a:pt x="912" y="227"/>
                  <a:pt x="714" y="28"/>
                  <a:pt x="470" y="28"/>
                </a:cubicBezTo>
                <a:cubicBezTo>
                  <a:pt x="227" y="28"/>
                  <a:pt x="29" y="227"/>
                  <a:pt x="29" y="470"/>
                </a:cubicBezTo>
                <a:cubicBezTo>
                  <a:pt x="29" y="714"/>
                  <a:pt x="227" y="912"/>
                  <a:pt x="470" y="912"/>
                </a:cubicBezTo>
                <a:cubicBezTo>
                  <a:pt x="714" y="912"/>
                  <a:pt x="912" y="714"/>
                  <a:pt x="912" y="4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4922109" y="1925388"/>
            <a:ext cx="670804" cy="669932"/>
          </a:xfrm>
          <a:custGeom>
            <a:avLst/>
            <a:gdLst>
              <a:gd name="T0" fmla="*/ 470 w 941"/>
              <a:gd name="T1" fmla="*/ 0 h 940"/>
              <a:gd name="T2" fmla="*/ 0 w 941"/>
              <a:gd name="T3" fmla="*/ 470 h 940"/>
              <a:gd name="T4" fmla="*/ 470 w 941"/>
              <a:gd name="T5" fmla="*/ 940 h 940"/>
              <a:gd name="T6" fmla="*/ 941 w 941"/>
              <a:gd name="T7" fmla="*/ 470 h 940"/>
              <a:gd name="T8" fmla="*/ 470 w 941"/>
              <a:gd name="T9" fmla="*/ 0 h 940"/>
              <a:gd name="T10" fmla="*/ 470 w 941"/>
              <a:gd name="T11" fmla="*/ 912 h 940"/>
              <a:gd name="T12" fmla="*/ 29 w 941"/>
              <a:gd name="T13" fmla="*/ 470 h 940"/>
              <a:gd name="T14" fmla="*/ 470 w 941"/>
              <a:gd name="T15" fmla="*/ 28 h 940"/>
              <a:gd name="T16" fmla="*/ 912 w 941"/>
              <a:gd name="T17" fmla="*/ 470 h 940"/>
              <a:gd name="T18" fmla="*/ 470 w 941"/>
              <a:gd name="T19" fmla="*/ 912 h 940"/>
              <a:gd name="T20" fmla="*/ 485 w 941"/>
              <a:gd name="T21" fmla="*/ 196 h 940"/>
              <a:gd name="T22" fmla="*/ 485 w 941"/>
              <a:gd name="T23" fmla="*/ 470 h 940"/>
              <a:gd name="T24" fmla="*/ 470 w 941"/>
              <a:gd name="T25" fmla="*/ 484 h 940"/>
              <a:gd name="T26" fmla="*/ 288 w 941"/>
              <a:gd name="T27" fmla="*/ 484 h 940"/>
              <a:gd name="T28" fmla="*/ 274 w 941"/>
              <a:gd name="T29" fmla="*/ 470 h 940"/>
              <a:gd name="T30" fmla="*/ 288 w 941"/>
              <a:gd name="T31" fmla="*/ 456 h 940"/>
              <a:gd name="T32" fmla="*/ 456 w 941"/>
              <a:gd name="T33" fmla="*/ 456 h 940"/>
              <a:gd name="T34" fmla="*/ 456 w 941"/>
              <a:gd name="T35" fmla="*/ 196 h 940"/>
              <a:gd name="T36" fmla="*/ 470 w 941"/>
              <a:gd name="T37" fmla="*/ 181 h 940"/>
              <a:gd name="T38" fmla="*/ 485 w 941"/>
              <a:gd name="T39" fmla="*/ 196 h 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1" h="940">
                <a:moveTo>
                  <a:pt x="470" y="0"/>
                </a:moveTo>
                <a:cubicBezTo>
                  <a:pt x="211" y="0"/>
                  <a:pt x="0" y="211"/>
                  <a:pt x="0" y="470"/>
                </a:cubicBezTo>
                <a:cubicBezTo>
                  <a:pt x="0" y="729"/>
                  <a:pt x="211" y="940"/>
                  <a:pt x="470" y="940"/>
                </a:cubicBezTo>
                <a:cubicBezTo>
                  <a:pt x="730" y="940"/>
                  <a:pt x="941" y="729"/>
                  <a:pt x="941" y="470"/>
                </a:cubicBezTo>
                <a:cubicBezTo>
                  <a:pt x="941" y="211"/>
                  <a:pt x="730" y="0"/>
                  <a:pt x="470" y="0"/>
                </a:cubicBezTo>
                <a:close/>
                <a:moveTo>
                  <a:pt x="470" y="912"/>
                </a:moveTo>
                <a:cubicBezTo>
                  <a:pt x="227" y="912"/>
                  <a:pt x="29" y="714"/>
                  <a:pt x="29" y="470"/>
                </a:cubicBezTo>
                <a:cubicBezTo>
                  <a:pt x="29" y="227"/>
                  <a:pt x="227" y="28"/>
                  <a:pt x="470" y="28"/>
                </a:cubicBezTo>
                <a:cubicBezTo>
                  <a:pt x="714" y="28"/>
                  <a:pt x="912" y="227"/>
                  <a:pt x="912" y="470"/>
                </a:cubicBezTo>
                <a:cubicBezTo>
                  <a:pt x="912" y="714"/>
                  <a:pt x="714" y="912"/>
                  <a:pt x="470" y="912"/>
                </a:cubicBezTo>
                <a:close/>
                <a:moveTo>
                  <a:pt x="485" y="196"/>
                </a:moveTo>
                <a:cubicBezTo>
                  <a:pt x="485" y="470"/>
                  <a:pt x="485" y="470"/>
                  <a:pt x="485" y="470"/>
                </a:cubicBezTo>
                <a:cubicBezTo>
                  <a:pt x="485" y="478"/>
                  <a:pt x="478" y="484"/>
                  <a:pt x="470" y="484"/>
                </a:cubicBezTo>
                <a:cubicBezTo>
                  <a:pt x="288" y="484"/>
                  <a:pt x="288" y="484"/>
                  <a:pt x="288" y="484"/>
                </a:cubicBezTo>
                <a:cubicBezTo>
                  <a:pt x="280" y="484"/>
                  <a:pt x="274" y="478"/>
                  <a:pt x="274" y="470"/>
                </a:cubicBezTo>
                <a:cubicBezTo>
                  <a:pt x="274" y="462"/>
                  <a:pt x="280" y="456"/>
                  <a:pt x="288" y="456"/>
                </a:cubicBezTo>
                <a:cubicBezTo>
                  <a:pt x="456" y="456"/>
                  <a:pt x="456" y="456"/>
                  <a:pt x="456" y="456"/>
                </a:cubicBezTo>
                <a:cubicBezTo>
                  <a:pt x="456" y="196"/>
                  <a:pt x="456" y="196"/>
                  <a:pt x="456" y="196"/>
                </a:cubicBezTo>
                <a:cubicBezTo>
                  <a:pt x="456" y="188"/>
                  <a:pt x="462" y="181"/>
                  <a:pt x="470" y="181"/>
                </a:cubicBezTo>
                <a:cubicBezTo>
                  <a:pt x="478" y="181"/>
                  <a:pt x="485" y="188"/>
                  <a:pt x="485" y="1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3386285" y="1925388"/>
            <a:ext cx="670368" cy="669932"/>
          </a:xfrm>
          <a:custGeom>
            <a:avLst/>
            <a:gdLst>
              <a:gd name="T0" fmla="*/ 667 w 941"/>
              <a:gd name="T1" fmla="*/ 470 h 940"/>
              <a:gd name="T2" fmla="*/ 652 w 941"/>
              <a:gd name="T3" fmla="*/ 484 h 940"/>
              <a:gd name="T4" fmla="*/ 470 w 941"/>
              <a:gd name="T5" fmla="*/ 484 h 940"/>
              <a:gd name="T6" fmla="*/ 456 w 941"/>
              <a:gd name="T7" fmla="*/ 470 h 940"/>
              <a:gd name="T8" fmla="*/ 456 w 941"/>
              <a:gd name="T9" fmla="*/ 196 h 940"/>
              <a:gd name="T10" fmla="*/ 470 w 941"/>
              <a:gd name="T11" fmla="*/ 181 h 940"/>
              <a:gd name="T12" fmla="*/ 485 w 941"/>
              <a:gd name="T13" fmla="*/ 196 h 940"/>
              <a:gd name="T14" fmla="*/ 485 w 941"/>
              <a:gd name="T15" fmla="*/ 456 h 940"/>
              <a:gd name="T16" fmla="*/ 652 w 941"/>
              <a:gd name="T17" fmla="*/ 456 h 940"/>
              <a:gd name="T18" fmla="*/ 667 w 941"/>
              <a:gd name="T19" fmla="*/ 470 h 940"/>
              <a:gd name="T20" fmla="*/ 941 w 941"/>
              <a:gd name="T21" fmla="*/ 470 h 940"/>
              <a:gd name="T22" fmla="*/ 470 w 941"/>
              <a:gd name="T23" fmla="*/ 940 h 940"/>
              <a:gd name="T24" fmla="*/ 0 w 941"/>
              <a:gd name="T25" fmla="*/ 470 h 940"/>
              <a:gd name="T26" fmla="*/ 470 w 941"/>
              <a:gd name="T27" fmla="*/ 0 h 940"/>
              <a:gd name="T28" fmla="*/ 941 w 941"/>
              <a:gd name="T29" fmla="*/ 470 h 940"/>
              <a:gd name="T30" fmla="*/ 912 w 941"/>
              <a:gd name="T31" fmla="*/ 470 h 940"/>
              <a:gd name="T32" fmla="*/ 470 w 941"/>
              <a:gd name="T33" fmla="*/ 28 h 940"/>
              <a:gd name="T34" fmla="*/ 29 w 941"/>
              <a:gd name="T35" fmla="*/ 470 h 940"/>
              <a:gd name="T36" fmla="*/ 470 w 941"/>
              <a:gd name="T37" fmla="*/ 912 h 940"/>
              <a:gd name="T38" fmla="*/ 912 w 941"/>
              <a:gd name="T39" fmla="*/ 470 h 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41" h="940">
                <a:moveTo>
                  <a:pt x="667" y="470"/>
                </a:moveTo>
                <a:cubicBezTo>
                  <a:pt x="667" y="478"/>
                  <a:pt x="660" y="484"/>
                  <a:pt x="652" y="484"/>
                </a:cubicBezTo>
                <a:cubicBezTo>
                  <a:pt x="470" y="484"/>
                  <a:pt x="470" y="484"/>
                  <a:pt x="470" y="484"/>
                </a:cubicBezTo>
                <a:cubicBezTo>
                  <a:pt x="462" y="484"/>
                  <a:pt x="456" y="478"/>
                  <a:pt x="456" y="470"/>
                </a:cubicBezTo>
                <a:cubicBezTo>
                  <a:pt x="456" y="196"/>
                  <a:pt x="456" y="196"/>
                  <a:pt x="456" y="196"/>
                </a:cubicBezTo>
                <a:cubicBezTo>
                  <a:pt x="456" y="188"/>
                  <a:pt x="462" y="181"/>
                  <a:pt x="470" y="181"/>
                </a:cubicBezTo>
                <a:cubicBezTo>
                  <a:pt x="478" y="181"/>
                  <a:pt x="485" y="188"/>
                  <a:pt x="485" y="196"/>
                </a:cubicBezTo>
                <a:cubicBezTo>
                  <a:pt x="485" y="456"/>
                  <a:pt x="485" y="456"/>
                  <a:pt x="485" y="456"/>
                </a:cubicBezTo>
                <a:cubicBezTo>
                  <a:pt x="652" y="456"/>
                  <a:pt x="652" y="456"/>
                  <a:pt x="652" y="456"/>
                </a:cubicBezTo>
                <a:cubicBezTo>
                  <a:pt x="660" y="456"/>
                  <a:pt x="667" y="462"/>
                  <a:pt x="667" y="470"/>
                </a:cubicBezTo>
                <a:close/>
                <a:moveTo>
                  <a:pt x="941" y="470"/>
                </a:moveTo>
                <a:cubicBezTo>
                  <a:pt x="941" y="729"/>
                  <a:pt x="730" y="940"/>
                  <a:pt x="470" y="940"/>
                </a:cubicBezTo>
                <a:cubicBezTo>
                  <a:pt x="211" y="940"/>
                  <a:pt x="0" y="729"/>
                  <a:pt x="0" y="470"/>
                </a:cubicBezTo>
                <a:cubicBezTo>
                  <a:pt x="0" y="211"/>
                  <a:pt x="211" y="0"/>
                  <a:pt x="470" y="0"/>
                </a:cubicBezTo>
                <a:cubicBezTo>
                  <a:pt x="730" y="0"/>
                  <a:pt x="941" y="211"/>
                  <a:pt x="941" y="470"/>
                </a:cubicBezTo>
                <a:close/>
                <a:moveTo>
                  <a:pt x="912" y="470"/>
                </a:moveTo>
                <a:cubicBezTo>
                  <a:pt x="912" y="227"/>
                  <a:pt x="714" y="28"/>
                  <a:pt x="470" y="28"/>
                </a:cubicBezTo>
                <a:cubicBezTo>
                  <a:pt x="227" y="28"/>
                  <a:pt x="29" y="227"/>
                  <a:pt x="29" y="470"/>
                </a:cubicBezTo>
                <a:cubicBezTo>
                  <a:pt x="29" y="714"/>
                  <a:pt x="227" y="912"/>
                  <a:pt x="470" y="912"/>
                </a:cubicBezTo>
                <a:cubicBezTo>
                  <a:pt x="714" y="912"/>
                  <a:pt x="912" y="714"/>
                  <a:pt x="912" y="4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850027" y="1925388"/>
            <a:ext cx="670368" cy="669932"/>
          </a:xfrm>
          <a:custGeom>
            <a:avLst/>
            <a:gdLst>
              <a:gd name="T0" fmla="*/ 618 w 940"/>
              <a:gd name="T1" fmla="*/ 626 h 940"/>
              <a:gd name="T2" fmla="*/ 616 w 940"/>
              <a:gd name="T3" fmla="*/ 646 h 940"/>
              <a:gd name="T4" fmla="*/ 607 w 940"/>
              <a:gd name="T5" fmla="*/ 650 h 940"/>
              <a:gd name="T6" fmla="*/ 596 w 940"/>
              <a:gd name="T7" fmla="*/ 644 h 940"/>
              <a:gd name="T8" fmla="*/ 459 w 940"/>
              <a:gd name="T9" fmla="*/ 479 h 940"/>
              <a:gd name="T10" fmla="*/ 456 w 940"/>
              <a:gd name="T11" fmla="*/ 470 h 940"/>
              <a:gd name="T12" fmla="*/ 456 w 940"/>
              <a:gd name="T13" fmla="*/ 196 h 940"/>
              <a:gd name="T14" fmla="*/ 470 w 940"/>
              <a:gd name="T15" fmla="*/ 181 h 940"/>
              <a:gd name="T16" fmla="*/ 485 w 940"/>
              <a:gd name="T17" fmla="*/ 196 h 940"/>
              <a:gd name="T18" fmla="*/ 485 w 940"/>
              <a:gd name="T19" fmla="*/ 465 h 940"/>
              <a:gd name="T20" fmla="*/ 618 w 940"/>
              <a:gd name="T21" fmla="*/ 626 h 940"/>
              <a:gd name="T22" fmla="*/ 940 w 940"/>
              <a:gd name="T23" fmla="*/ 470 h 940"/>
              <a:gd name="T24" fmla="*/ 470 w 940"/>
              <a:gd name="T25" fmla="*/ 940 h 940"/>
              <a:gd name="T26" fmla="*/ 0 w 940"/>
              <a:gd name="T27" fmla="*/ 470 h 940"/>
              <a:gd name="T28" fmla="*/ 470 w 940"/>
              <a:gd name="T29" fmla="*/ 0 h 940"/>
              <a:gd name="T30" fmla="*/ 940 w 940"/>
              <a:gd name="T31" fmla="*/ 470 h 940"/>
              <a:gd name="T32" fmla="*/ 912 w 940"/>
              <a:gd name="T33" fmla="*/ 470 h 940"/>
              <a:gd name="T34" fmla="*/ 470 w 940"/>
              <a:gd name="T35" fmla="*/ 28 h 940"/>
              <a:gd name="T36" fmla="*/ 29 w 940"/>
              <a:gd name="T37" fmla="*/ 470 h 940"/>
              <a:gd name="T38" fmla="*/ 470 w 940"/>
              <a:gd name="T39" fmla="*/ 912 h 940"/>
              <a:gd name="T40" fmla="*/ 912 w 940"/>
              <a:gd name="T41" fmla="*/ 470 h 9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940" h="940">
                <a:moveTo>
                  <a:pt x="618" y="626"/>
                </a:moveTo>
                <a:cubicBezTo>
                  <a:pt x="623" y="632"/>
                  <a:pt x="622" y="641"/>
                  <a:pt x="616" y="646"/>
                </a:cubicBezTo>
                <a:cubicBezTo>
                  <a:pt x="613" y="648"/>
                  <a:pt x="610" y="650"/>
                  <a:pt x="607" y="650"/>
                </a:cubicBezTo>
                <a:cubicBezTo>
                  <a:pt x="603" y="650"/>
                  <a:pt x="599" y="648"/>
                  <a:pt x="596" y="644"/>
                </a:cubicBezTo>
                <a:cubicBezTo>
                  <a:pt x="459" y="479"/>
                  <a:pt x="459" y="479"/>
                  <a:pt x="459" y="479"/>
                </a:cubicBezTo>
                <a:cubicBezTo>
                  <a:pt x="457" y="477"/>
                  <a:pt x="456" y="473"/>
                  <a:pt x="456" y="470"/>
                </a:cubicBezTo>
                <a:cubicBezTo>
                  <a:pt x="456" y="196"/>
                  <a:pt x="456" y="196"/>
                  <a:pt x="456" y="196"/>
                </a:cubicBezTo>
                <a:cubicBezTo>
                  <a:pt x="456" y="188"/>
                  <a:pt x="462" y="181"/>
                  <a:pt x="470" y="181"/>
                </a:cubicBezTo>
                <a:cubicBezTo>
                  <a:pt x="478" y="181"/>
                  <a:pt x="485" y="188"/>
                  <a:pt x="485" y="196"/>
                </a:cubicBezTo>
                <a:cubicBezTo>
                  <a:pt x="485" y="465"/>
                  <a:pt x="485" y="465"/>
                  <a:pt x="485" y="465"/>
                </a:cubicBezTo>
                <a:lnTo>
                  <a:pt x="618" y="626"/>
                </a:lnTo>
                <a:close/>
                <a:moveTo>
                  <a:pt x="940" y="470"/>
                </a:moveTo>
                <a:cubicBezTo>
                  <a:pt x="940" y="729"/>
                  <a:pt x="730" y="940"/>
                  <a:pt x="470" y="940"/>
                </a:cubicBezTo>
                <a:cubicBezTo>
                  <a:pt x="211" y="940"/>
                  <a:pt x="0" y="729"/>
                  <a:pt x="0" y="470"/>
                </a:cubicBezTo>
                <a:cubicBezTo>
                  <a:pt x="0" y="211"/>
                  <a:pt x="211" y="0"/>
                  <a:pt x="470" y="0"/>
                </a:cubicBezTo>
                <a:cubicBezTo>
                  <a:pt x="730" y="0"/>
                  <a:pt x="940" y="211"/>
                  <a:pt x="940" y="470"/>
                </a:cubicBezTo>
                <a:close/>
                <a:moveTo>
                  <a:pt x="912" y="470"/>
                </a:moveTo>
                <a:cubicBezTo>
                  <a:pt x="912" y="227"/>
                  <a:pt x="714" y="28"/>
                  <a:pt x="470" y="28"/>
                </a:cubicBezTo>
                <a:cubicBezTo>
                  <a:pt x="227" y="28"/>
                  <a:pt x="29" y="227"/>
                  <a:pt x="29" y="470"/>
                </a:cubicBezTo>
                <a:cubicBezTo>
                  <a:pt x="29" y="714"/>
                  <a:pt x="227" y="912"/>
                  <a:pt x="470" y="912"/>
                </a:cubicBezTo>
                <a:cubicBezTo>
                  <a:pt x="714" y="912"/>
                  <a:pt x="912" y="714"/>
                  <a:pt x="912" y="4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6455749" y="5117926"/>
            <a:ext cx="675168" cy="411124"/>
          </a:xfrm>
          <a:custGeom>
            <a:avLst/>
            <a:gdLst>
              <a:gd name="T0" fmla="*/ 733 w 947"/>
              <a:gd name="T1" fmla="*/ 151 h 577"/>
              <a:gd name="T2" fmla="*/ 714 w 947"/>
              <a:gd name="T3" fmla="*/ 152 h 577"/>
              <a:gd name="T4" fmla="*/ 711 w 947"/>
              <a:gd name="T5" fmla="*/ 152 h 577"/>
              <a:gd name="T6" fmla="*/ 457 w 947"/>
              <a:gd name="T7" fmla="*/ 0 h 577"/>
              <a:gd name="T8" fmla="*/ 180 w 947"/>
              <a:gd name="T9" fmla="*/ 209 h 577"/>
              <a:gd name="T10" fmla="*/ 0 w 947"/>
              <a:gd name="T11" fmla="*/ 393 h 577"/>
              <a:gd name="T12" fmla="*/ 185 w 947"/>
              <a:gd name="T13" fmla="*/ 577 h 577"/>
              <a:gd name="T14" fmla="*/ 733 w 947"/>
              <a:gd name="T15" fmla="*/ 577 h 577"/>
              <a:gd name="T16" fmla="*/ 947 w 947"/>
              <a:gd name="T17" fmla="*/ 364 h 577"/>
              <a:gd name="T18" fmla="*/ 733 w 947"/>
              <a:gd name="T19" fmla="*/ 151 h 577"/>
              <a:gd name="T20" fmla="*/ 733 w 947"/>
              <a:gd name="T21" fmla="*/ 549 h 577"/>
              <a:gd name="T22" fmla="*/ 185 w 947"/>
              <a:gd name="T23" fmla="*/ 549 h 577"/>
              <a:gd name="T24" fmla="*/ 29 w 947"/>
              <a:gd name="T25" fmla="*/ 393 h 577"/>
              <a:gd name="T26" fmla="*/ 185 w 947"/>
              <a:gd name="T27" fmla="*/ 237 h 577"/>
              <a:gd name="T28" fmla="*/ 191 w 947"/>
              <a:gd name="T29" fmla="*/ 237 h 577"/>
              <a:gd name="T30" fmla="*/ 205 w 947"/>
              <a:gd name="T31" fmla="*/ 227 h 577"/>
              <a:gd name="T32" fmla="*/ 457 w 947"/>
              <a:gd name="T33" fmla="*/ 29 h 577"/>
              <a:gd name="T34" fmla="*/ 681 w 947"/>
              <a:gd name="T35" fmla="*/ 158 h 577"/>
              <a:gd name="T36" fmla="*/ 573 w 947"/>
              <a:gd name="T37" fmla="*/ 224 h 577"/>
              <a:gd name="T38" fmla="*/ 574 w 947"/>
              <a:gd name="T39" fmla="*/ 244 h 577"/>
              <a:gd name="T40" fmla="*/ 594 w 947"/>
              <a:gd name="T41" fmla="*/ 243 h 577"/>
              <a:gd name="T42" fmla="*/ 703 w 947"/>
              <a:gd name="T43" fmla="*/ 182 h 577"/>
              <a:gd name="T44" fmla="*/ 705 w 947"/>
              <a:gd name="T45" fmla="*/ 182 h 577"/>
              <a:gd name="T46" fmla="*/ 726 w 947"/>
              <a:gd name="T47" fmla="*/ 180 h 577"/>
              <a:gd name="T48" fmla="*/ 733 w 947"/>
              <a:gd name="T49" fmla="*/ 180 h 577"/>
              <a:gd name="T50" fmla="*/ 918 w 947"/>
              <a:gd name="T51" fmla="*/ 364 h 577"/>
              <a:gd name="T52" fmla="*/ 733 w 947"/>
              <a:gd name="T53" fmla="*/ 54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947" h="577">
                <a:moveTo>
                  <a:pt x="733" y="151"/>
                </a:moveTo>
                <a:cubicBezTo>
                  <a:pt x="727" y="151"/>
                  <a:pt x="721" y="151"/>
                  <a:pt x="714" y="152"/>
                </a:cubicBezTo>
                <a:cubicBezTo>
                  <a:pt x="713" y="152"/>
                  <a:pt x="712" y="152"/>
                  <a:pt x="711" y="152"/>
                </a:cubicBezTo>
                <a:cubicBezTo>
                  <a:pt x="660" y="58"/>
                  <a:pt x="564" y="0"/>
                  <a:pt x="457" y="0"/>
                </a:cubicBezTo>
                <a:cubicBezTo>
                  <a:pt x="328" y="0"/>
                  <a:pt x="216" y="85"/>
                  <a:pt x="180" y="209"/>
                </a:cubicBezTo>
                <a:cubicBezTo>
                  <a:pt x="81" y="211"/>
                  <a:pt x="0" y="293"/>
                  <a:pt x="0" y="393"/>
                </a:cubicBezTo>
                <a:cubicBezTo>
                  <a:pt x="0" y="494"/>
                  <a:pt x="83" y="577"/>
                  <a:pt x="185" y="577"/>
                </a:cubicBezTo>
                <a:cubicBezTo>
                  <a:pt x="733" y="577"/>
                  <a:pt x="733" y="577"/>
                  <a:pt x="733" y="577"/>
                </a:cubicBezTo>
                <a:cubicBezTo>
                  <a:pt x="851" y="577"/>
                  <a:pt x="947" y="482"/>
                  <a:pt x="947" y="364"/>
                </a:cubicBezTo>
                <a:cubicBezTo>
                  <a:pt x="947" y="247"/>
                  <a:pt x="851" y="151"/>
                  <a:pt x="733" y="151"/>
                </a:cubicBezTo>
                <a:close/>
                <a:moveTo>
                  <a:pt x="733" y="549"/>
                </a:moveTo>
                <a:cubicBezTo>
                  <a:pt x="185" y="549"/>
                  <a:pt x="185" y="549"/>
                  <a:pt x="185" y="549"/>
                </a:cubicBezTo>
                <a:cubicBezTo>
                  <a:pt x="99" y="549"/>
                  <a:pt x="29" y="479"/>
                  <a:pt x="29" y="393"/>
                </a:cubicBezTo>
                <a:cubicBezTo>
                  <a:pt x="29" y="307"/>
                  <a:pt x="99" y="237"/>
                  <a:pt x="185" y="237"/>
                </a:cubicBezTo>
                <a:cubicBezTo>
                  <a:pt x="191" y="237"/>
                  <a:pt x="191" y="237"/>
                  <a:pt x="191" y="237"/>
                </a:cubicBezTo>
                <a:cubicBezTo>
                  <a:pt x="197" y="237"/>
                  <a:pt x="204" y="233"/>
                  <a:pt x="205" y="227"/>
                </a:cubicBezTo>
                <a:cubicBezTo>
                  <a:pt x="234" y="110"/>
                  <a:pt x="338" y="29"/>
                  <a:pt x="457" y="29"/>
                </a:cubicBezTo>
                <a:cubicBezTo>
                  <a:pt x="550" y="29"/>
                  <a:pt x="635" y="78"/>
                  <a:pt x="681" y="158"/>
                </a:cubicBezTo>
                <a:cubicBezTo>
                  <a:pt x="640" y="168"/>
                  <a:pt x="602" y="191"/>
                  <a:pt x="573" y="224"/>
                </a:cubicBezTo>
                <a:cubicBezTo>
                  <a:pt x="568" y="230"/>
                  <a:pt x="568" y="239"/>
                  <a:pt x="574" y="244"/>
                </a:cubicBezTo>
                <a:cubicBezTo>
                  <a:pt x="580" y="249"/>
                  <a:pt x="589" y="249"/>
                  <a:pt x="594" y="243"/>
                </a:cubicBezTo>
                <a:cubicBezTo>
                  <a:pt x="623" y="210"/>
                  <a:pt x="661" y="189"/>
                  <a:pt x="703" y="182"/>
                </a:cubicBezTo>
                <a:cubicBezTo>
                  <a:pt x="704" y="182"/>
                  <a:pt x="704" y="182"/>
                  <a:pt x="705" y="182"/>
                </a:cubicBezTo>
                <a:cubicBezTo>
                  <a:pt x="713" y="181"/>
                  <a:pt x="719" y="180"/>
                  <a:pt x="726" y="180"/>
                </a:cubicBezTo>
                <a:cubicBezTo>
                  <a:pt x="728" y="180"/>
                  <a:pt x="731" y="180"/>
                  <a:pt x="733" y="180"/>
                </a:cubicBezTo>
                <a:cubicBezTo>
                  <a:pt x="835" y="180"/>
                  <a:pt x="918" y="262"/>
                  <a:pt x="918" y="364"/>
                </a:cubicBezTo>
                <a:cubicBezTo>
                  <a:pt x="918" y="466"/>
                  <a:pt x="835" y="549"/>
                  <a:pt x="733" y="5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4781575" y="4990486"/>
            <a:ext cx="950996" cy="666876"/>
          </a:xfrm>
          <a:custGeom>
            <a:avLst/>
            <a:gdLst>
              <a:gd name="T0" fmla="*/ 185 w 1334"/>
              <a:gd name="T1" fmla="*/ 936 h 936"/>
              <a:gd name="T2" fmla="*/ 181 w 1334"/>
              <a:gd name="T3" fmla="*/ 567 h 936"/>
              <a:gd name="T4" fmla="*/ 711 w 1334"/>
              <a:gd name="T5" fmla="*/ 511 h 936"/>
              <a:gd name="T6" fmla="*/ 947 w 1334"/>
              <a:gd name="T7" fmla="*/ 723 h 936"/>
              <a:gd name="T8" fmla="*/ 185 w 1334"/>
              <a:gd name="T9" fmla="*/ 596 h 936"/>
              <a:gd name="T10" fmla="*/ 185 w 1334"/>
              <a:gd name="T11" fmla="*/ 907 h 936"/>
              <a:gd name="T12" fmla="*/ 918 w 1334"/>
              <a:gd name="T13" fmla="*/ 723 h 936"/>
              <a:gd name="T14" fmla="*/ 705 w 1334"/>
              <a:gd name="T15" fmla="*/ 541 h 936"/>
              <a:gd name="T16" fmla="*/ 457 w 1334"/>
              <a:gd name="T17" fmla="*/ 388 h 936"/>
              <a:gd name="T18" fmla="*/ 191 w 1334"/>
              <a:gd name="T19" fmla="*/ 596 h 936"/>
              <a:gd name="T20" fmla="*/ 185 w 1334"/>
              <a:gd name="T21" fmla="*/ 596 h 936"/>
              <a:gd name="T22" fmla="*/ 734 w 1334"/>
              <a:gd name="T23" fmla="*/ 936 h 936"/>
              <a:gd name="T24" fmla="*/ 734 w 1334"/>
              <a:gd name="T25" fmla="*/ 907 h 936"/>
              <a:gd name="T26" fmla="*/ 734 w 1334"/>
              <a:gd name="T27" fmla="*/ 538 h 936"/>
              <a:gd name="T28" fmla="*/ 574 w 1334"/>
              <a:gd name="T29" fmla="*/ 603 h 936"/>
              <a:gd name="T30" fmla="*/ 734 w 1334"/>
              <a:gd name="T31" fmla="*/ 510 h 936"/>
              <a:gd name="T32" fmla="*/ 734 w 1334"/>
              <a:gd name="T33" fmla="*/ 936 h 936"/>
              <a:gd name="T34" fmla="*/ 734 w 1334"/>
              <a:gd name="T35" fmla="*/ 936 h 936"/>
              <a:gd name="T36" fmla="*/ 1022 w 1334"/>
              <a:gd name="T37" fmla="*/ 650 h 936"/>
              <a:gd name="T38" fmla="*/ 1088 w 1334"/>
              <a:gd name="T39" fmla="*/ 470 h 936"/>
              <a:gd name="T40" fmla="*/ 693 w 1334"/>
              <a:gd name="T41" fmla="*/ 323 h 936"/>
              <a:gd name="T42" fmla="*/ 672 w 1334"/>
              <a:gd name="T43" fmla="*/ 305 h 936"/>
              <a:gd name="T44" fmla="*/ 1117 w 1334"/>
              <a:gd name="T45" fmla="*/ 470 h 936"/>
              <a:gd name="T46" fmla="*/ 1032 w 1334"/>
              <a:gd name="T47" fmla="*/ 654 h 936"/>
              <a:gd name="T48" fmla="*/ 1032 w 1334"/>
              <a:gd name="T49" fmla="*/ 654 h 936"/>
              <a:gd name="T50" fmla="*/ 849 w 1334"/>
              <a:gd name="T51" fmla="*/ 121 h 936"/>
              <a:gd name="T52" fmla="*/ 863 w 1334"/>
              <a:gd name="T53" fmla="*/ 0 h 936"/>
              <a:gd name="T54" fmla="*/ 878 w 1334"/>
              <a:gd name="T55" fmla="*/ 121 h 936"/>
              <a:gd name="T56" fmla="*/ 863 w 1334"/>
              <a:gd name="T57" fmla="*/ 136 h 936"/>
              <a:gd name="T58" fmla="*/ 1320 w 1334"/>
              <a:gd name="T59" fmla="*/ 485 h 936"/>
              <a:gd name="T60" fmla="*/ 1198 w 1334"/>
              <a:gd name="T61" fmla="*/ 470 h 936"/>
              <a:gd name="T62" fmla="*/ 1320 w 1334"/>
              <a:gd name="T63" fmla="*/ 456 h 936"/>
              <a:gd name="T64" fmla="*/ 1320 w 1334"/>
              <a:gd name="T65" fmla="*/ 485 h 936"/>
              <a:gd name="T66" fmla="*/ 1320 w 1334"/>
              <a:gd name="T67" fmla="*/ 485 h 936"/>
              <a:gd name="T68" fmla="*/ 1100 w 1334"/>
              <a:gd name="T69" fmla="*/ 234 h 936"/>
              <a:gd name="T70" fmla="*/ 1176 w 1334"/>
              <a:gd name="T71" fmla="*/ 137 h 936"/>
              <a:gd name="T72" fmla="*/ 1196 w 1334"/>
              <a:gd name="T73" fmla="*/ 158 h 936"/>
              <a:gd name="T74" fmla="*/ 1110 w 1334"/>
              <a:gd name="T75" fmla="*/ 238 h 936"/>
              <a:gd name="T76" fmla="*/ 1110 w 1334"/>
              <a:gd name="T77" fmla="*/ 238 h 936"/>
              <a:gd name="T78" fmla="*/ 1176 w 1334"/>
              <a:gd name="T79" fmla="*/ 803 h 936"/>
              <a:gd name="T80" fmla="*/ 1100 w 1334"/>
              <a:gd name="T81" fmla="*/ 707 h 936"/>
              <a:gd name="T82" fmla="*/ 1196 w 1334"/>
              <a:gd name="T83" fmla="*/ 783 h 936"/>
              <a:gd name="T84" fmla="*/ 1186 w 1334"/>
              <a:gd name="T85" fmla="*/ 808 h 936"/>
              <a:gd name="T86" fmla="*/ 1186 w 1334"/>
              <a:gd name="T87" fmla="*/ 808 h 936"/>
              <a:gd name="T88" fmla="*/ 606 w 1334"/>
              <a:gd name="T89" fmla="*/ 234 h 936"/>
              <a:gd name="T90" fmla="*/ 530 w 1334"/>
              <a:gd name="T91" fmla="*/ 137 h 936"/>
              <a:gd name="T92" fmla="*/ 627 w 1334"/>
              <a:gd name="T93" fmla="*/ 213 h 936"/>
              <a:gd name="T94" fmla="*/ 616 w 1334"/>
              <a:gd name="T95" fmla="*/ 238 h 936"/>
              <a:gd name="T96" fmla="*/ 616 w 1334"/>
              <a:gd name="T97" fmla="*/ 238 h 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34" h="936">
                <a:moveTo>
                  <a:pt x="734" y="936"/>
                </a:moveTo>
                <a:cubicBezTo>
                  <a:pt x="185" y="936"/>
                  <a:pt x="185" y="936"/>
                  <a:pt x="185" y="936"/>
                </a:cubicBezTo>
                <a:cubicBezTo>
                  <a:pt x="83" y="936"/>
                  <a:pt x="0" y="853"/>
                  <a:pt x="0" y="752"/>
                </a:cubicBezTo>
                <a:cubicBezTo>
                  <a:pt x="0" y="651"/>
                  <a:pt x="81" y="570"/>
                  <a:pt x="181" y="567"/>
                </a:cubicBezTo>
                <a:cubicBezTo>
                  <a:pt x="216" y="444"/>
                  <a:pt x="328" y="359"/>
                  <a:pt x="457" y="359"/>
                </a:cubicBezTo>
                <a:cubicBezTo>
                  <a:pt x="564" y="359"/>
                  <a:pt x="661" y="417"/>
                  <a:pt x="711" y="511"/>
                </a:cubicBezTo>
                <a:cubicBezTo>
                  <a:pt x="719" y="510"/>
                  <a:pt x="726" y="510"/>
                  <a:pt x="734" y="510"/>
                </a:cubicBezTo>
                <a:cubicBezTo>
                  <a:pt x="851" y="510"/>
                  <a:pt x="947" y="605"/>
                  <a:pt x="947" y="723"/>
                </a:cubicBezTo>
                <a:cubicBezTo>
                  <a:pt x="947" y="840"/>
                  <a:pt x="851" y="936"/>
                  <a:pt x="734" y="936"/>
                </a:cubicBezTo>
                <a:close/>
                <a:moveTo>
                  <a:pt x="185" y="596"/>
                </a:moveTo>
                <a:cubicBezTo>
                  <a:pt x="99" y="596"/>
                  <a:pt x="29" y="666"/>
                  <a:pt x="29" y="752"/>
                </a:cubicBezTo>
                <a:cubicBezTo>
                  <a:pt x="29" y="838"/>
                  <a:pt x="99" y="907"/>
                  <a:pt x="185" y="907"/>
                </a:cubicBezTo>
                <a:cubicBezTo>
                  <a:pt x="734" y="907"/>
                  <a:pt x="734" y="907"/>
                  <a:pt x="734" y="907"/>
                </a:cubicBezTo>
                <a:cubicBezTo>
                  <a:pt x="835" y="907"/>
                  <a:pt x="918" y="825"/>
                  <a:pt x="918" y="723"/>
                </a:cubicBezTo>
                <a:cubicBezTo>
                  <a:pt x="918" y="621"/>
                  <a:pt x="835" y="538"/>
                  <a:pt x="734" y="538"/>
                </a:cubicBezTo>
                <a:cubicBezTo>
                  <a:pt x="725" y="538"/>
                  <a:pt x="716" y="539"/>
                  <a:pt x="705" y="541"/>
                </a:cubicBezTo>
                <a:cubicBezTo>
                  <a:pt x="699" y="542"/>
                  <a:pt x="693" y="539"/>
                  <a:pt x="690" y="533"/>
                </a:cubicBezTo>
                <a:cubicBezTo>
                  <a:pt x="646" y="443"/>
                  <a:pt x="557" y="388"/>
                  <a:pt x="457" y="388"/>
                </a:cubicBezTo>
                <a:cubicBezTo>
                  <a:pt x="338" y="388"/>
                  <a:pt x="234" y="469"/>
                  <a:pt x="205" y="585"/>
                </a:cubicBezTo>
                <a:cubicBezTo>
                  <a:pt x="204" y="592"/>
                  <a:pt x="198" y="596"/>
                  <a:pt x="191" y="596"/>
                </a:cubicBezTo>
                <a:lnTo>
                  <a:pt x="185" y="596"/>
                </a:lnTo>
                <a:close/>
                <a:moveTo>
                  <a:pt x="185" y="596"/>
                </a:moveTo>
                <a:cubicBezTo>
                  <a:pt x="185" y="596"/>
                  <a:pt x="185" y="596"/>
                  <a:pt x="185" y="596"/>
                </a:cubicBezTo>
                <a:moveTo>
                  <a:pt x="734" y="936"/>
                </a:moveTo>
                <a:cubicBezTo>
                  <a:pt x="726" y="936"/>
                  <a:pt x="719" y="930"/>
                  <a:pt x="719" y="922"/>
                </a:cubicBezTo>
                <a:cubicBezTo>
                  <a:pt x="719" y="914"/>
                  <a:pt x="726" y="907"/>
                  <a:pt x="734" y="907"/>
                </a:cubicBezTo>
                <a:cubicBezTo>
                  <a:pt x="835" y="907"/>
                  <a:pt x="918" y="825"/>
                  <a:pt x="918" y="723"/>
                </a:cubicBezTo>
                <a:cubicBezTo>
                  <a:pt x="918" y="621"/>
                  <a:pt x="835" y="538"/>
                  <a:pt x="734" y="538"/>
                </a:cubicBezTo>
                <a:cubicBezTo>
                  <a:pt x="680" y="538"/>
                  <a:pt x="630" y="562"/>
                  <a:pt x="595" y="602"/>
                </a:cubicBezTo>
                <a:cubicBezTo>
                  <a:pt x="589" y="608"/>
                  <a:pt x="580" y="608"/>
                  <a:pt x="574" y="603"/>
                </a:cubicBezTo>
                <a:cubicBezTo>
                  <a:pt x="568" y="598"/>
                  <a:pt x="568" y="589"/>
                  <a:pt x="573" y="583"/>
                </a:cubicBezTo>
                <a:cubicBezTo>
                  <a:pt x="613" y="536"/>
                  <a:pt x="672" y="510"/>
                  <a:pt x="734" y="510"/>
                </a:cubicBezTo>
                <a:cubicBezTo>
                  <a:pt x="851" y="510"/>
                  <a:pt x="947" y="605"/>
                  <a:pt x="947" y="723"/>
                </a:cubicBezTo>
                <a:cubicBezTo>
                  <a:pt x="947" y="840"/>
                  <a:pt x="851" y="936"/>
                  <a:pt x="734" y="936"/>
                </a:cubicBezTo>
                <a:close/>
                <a:moveTo>
                  <a:pt x="734" y="936"/>
                </a:moveTo>
                <a:cubicBezTo>
                  <a:pt x="734" y="936"/>
                  <a:pt x="734" y="936"/>
                  <a:pt x="734" y="936"/>
                </a:cubicBezTo>
                <a:moveTo>
                  <a:pt x="1032" y="654"/>
                </a:moveTo>
                <a:cubicBezTo>
                  <a:pt x="1029" y="654"/>
                  <a:pt x="1025" y="653"/>
                  <a:pt x="1022" y="650"/>
                </a:cubicBezTo>
                <a:cubicBezTo>
                  <a:pt x="1016" y="644"/>
                  <a:pt x="1017" y="635"/>
                  <a:pt x="1022" y="630"/>
                </a:cubicBezTo>
                <a:cubicBezTo>
                  <a:pt x="1065" y="587"/>
                  <a:pt x="1088" y="531"/>
                  <a:pt x="1088" y="470"/>
                </a:cubicBezTo>
                <a:cubicBezTo>
                  <a:pt x="1088" y="346"/>
                  <a:pt x="987" y="246"/>
                  <a:pt x="863" y="246"/>
                </a:cubicBezTo>
                <a:cubicBezTo>
                  <a:pt x="798" y="246"/>
                  <a:pt x="736" y="274"/>
                  <a:pt x="693" y="323"/>
                </a:cubicBezTo>
                <a:cubicBezTo>
                  <a:pt x="688" y="329"/>
                  <a:pt x="679" y="330"/>
                  <a:pt x="673" y="325"/>
                </a:cubicBezTo>
                <a:cubicBezTo>
                  <a:pt x="667" y="319"/>
                  <a:pt x="667" y="310"/>
                  <a:pt x="672" y="305"/>
                </a:cubicBezTo>
                <a:cubicBezTo>
                  <a:pt x="720" y="249"/>
                  <a:pt x="790" y="217"/>
                  <a:pt x="863" y="217"/>
                </a:cubicBezTo>
                <a:cubicBezTo>
                  <a:pt x="1003" y="217"/>
                  <a:pt x="1117" y="331"/>
                  <a:pt x="1117" y="470"/>
                </a:cubicBezTo>
                <a:cubicBezTo>
                  <a:pt x="1117" y="538"/>
                  <a:pt x="1090" y="602"/>
                  <a:pt x="1042" y="650"/>
                </a:cubicBezTo>
                <a:cubicBezTo>
                  <a:pt x="1039" y="653"/>
                  <a:pt x="1036" y="654"/>
                  <a:pt x="1032" y="654"/>
                </a:cubicBezTo>
                <a:close/>
                <a:moveTo>
                  <a:pt x="1032" y="654"/>
                </a:moveTo>
                <a:cubicBezTo>
                  <a:pt x="1032" y="654"/>
                  <a:pt x="1032" y="654"/>
                  <a:pt x="1032" y="654"/>
                </a:cubicBezTo>
                <a:moveTo>
                  <a:pt x="863" y="136"/>
                </a:moveTo>
                <a:cubicBezTo>
                  <a:pt x="855" y="136"/>
                  <a:pt x="849" y="129"/>
                  <a:pt x="849" y="121"/>
                </a:cubicBezTo>
                <a:cubicBezTo>
                  <a:pt x="849" y="14"/>
                  <a:pt x="849" y="14"/>
                  <a:pt x="849" y="14"/>
                </a:cubicBezTo>
                <a:cubicBezTo>
                  <a:pt x="849" y="6"/>
                  <a:pt x="855" y="0"/>
                  <a:pt x="863" y="0"/>
                </a:cubicBezTo>
                <a:cubicBezTo>
                  <a:pt x="871" y="0"/>
                  <a:pt x="878" y="6"/>
                  <a:pt x="878" y="14"/>
                </a:cubicBezTo>
                <a:cubicBezTo>
                  <a:pt x="878" y="121"/>
                  <a:pt x="878" y="121"/>
                  <a:pt x="878" y="121"/>
                </a:cubicBezTo>
                <a:cubicBezTo>
                  <a:pt x="878" y="129"/>
                  <a:pt x="871" y="136"/>
                  <a:pt x="863" y="136"/>
                </a:cubicBezTo>
                <a:close/>
                <a:moveTo>
                  <a:pt x="863" y="136"/>
                </a:moveTo>
                <a:cubicBezTo>
                  <a:pt x="863" y="136"/>
                  <a:pt x="863" y="136"/>
                  <a:pt x="863" y="136"/>
                </a:cubicBezTo>
                <a:moveTo>
                  <a:pt x="1320" y="485"/>
                </a:moveTo>
                <a:cubicBezTo>
                  <a:pt x="1213" y="485"/>
                  <a:pt x="1213" y="485"/>
                  <a:pt x="1213" y="485"/>
                </a:cubicBezTo>
                <a:cubicBezTo>
                  <a:pt x="1205" y="485"/>
                  <a:pt x="1198" y="478"/>
                  <a:pt x="1198" y="470"/>
                </a:cubicBezTo>
                <a:cubicBezTo>
                  <a:pt x="1198" y="462"/>
                  <a:pt x="1205" y="456"/>
                  <a:pt x="1213" y="456"/>
                </a:cubicBezTo>
                <a:cubicBezTo>
                  <a:pt x="1320" y="456"/>
                  <a:pt x="1320" y="456"/>
                  <a:pt x="1320" y="456"/>
                </a:cubicBezTo>
                <a:cubicBezTo>
                  <a:pt x="1328" y="456"/>
                  <a:pt x="1334" y="462"/>
                  <a:pt x="1334" y="470"/>
                </a:cubicBezTo>
                <a:cubicBezTo>
                  <a:pt x="1334" y="478"/>
                  <a:pt x="1328" y="485"/>
                  <a:pt x="1320" y="485"/>
                </a:cubicBezTo>
                <a:close/>
                <a:moveTo>
                  <a:pt x="1320" y="485"/>
                </a:moveTo>
                <a:cubicBezTo>
                  <a:pt x="1320" y="485"/>
                  <a:pt x="1320" y="485"/>
                  <a:pt x="1320" y="485"/>
                </a:cubicBezTo>
                <a:moveTo>
                  <a:pt x="1110" y="238"/>
                </a:moveTo>
                <a:cubicBezTo>
                  <a:pt x="1107" y="238"/>
                  <a:pt x="1103" y="236"/>
                  <a:pt x="1100" y="234"/>
                </a:cubicBezTo>
                <a:cubicBezTo>
                  <a:pt x="1094" y="228"/>
                  <a:pt x="1094" y="219"/>
                  <a:pt x="1100" y="213"/>
                </a:cubicBezTo>
                <a:cubicBezTo>
                  <a:pt x="1176" y="137"/>
                  <a:pt x="1176" y="137"/>
                  <a:pt x="1176" y="137"/>
                </a:cubicBezTo>
                <a:cubicBezTo>
                  <a:pt x="1182" y="132"/>
                  <a:pt x="1191" y="132"/>
                  <a:pt x="1196" y="137"/>
                </a:cubicBezTo>
                <a:cubicBezTo>
                  <a:pt x="1202" y="143"/>
                  <a:pt x="1202" y="152"/>
                  <a:pt x="1196" y="158"/>
                </a:cubicBezTo>
                <a:cubicBezTo>
                  <a:pt x="1120" y="234"/>
                  <a:pt x="1120" y="234"/>
                  <a:pt x="1120" y="234"/>
                </a:cubicBezTo>
                <a:cubicBezTo>
                  <a:pt x="1118" y="236"/>
                  <a:pt x="1114" y="238"/>
                  <a:pt x="1110" y="238"/>
                </a:cubicBezTo>
                <a:close/>
                <a:moveTo>
                  <a:pt x="1110" y="238"/>
                </a:moveTo>
                <a:cubicBezTo>
                  <a:pt x="1110" y="238"/>
                  <a:pt x="1110" y="238"/>
                  <a:pt x="1110" y="238"/>
                </a:cubicBezTo>
                <a:moveTo>
                  <a:pt x="1186" y="808"/>
                </a:moveTo>
                <a:cubicBezTo>
                  <a:pt x="1183" y="808"/>
                  <a:pt x="1179" y="806"/>
                  <a:pt x="1176" y="803"/>
                </a:cubicBezTo>
                <a:cubicBezTo>
                  <a:pt x="1100" y="727"/>
                  <a:pt x="1100" y="727"/>
                  <a:pt x="1100" y="727"/>
                </a:cubicBezTo>
                <a:cubicBezTo>
                  <a:pt x="1094" y="722"/>
                  <a:pt x="1094" y="713"/>
                  <a:pt x="1100" y="707"/>
                </a:cubicBezTo>
                <a:cubicBezTo>
                  <a:pt x="1106" y="702"/>
                  <a:pt x="1115" y="702"/>
                  <a:pt x="1120" y="707"/>
                </a:cubicBezTo>
                <a:cubicBezTo>
                  <a:pt x="1196" y="783"/>
                  <a:pt x="1196" y="783"/>
                  <a:pt x="1196" y="783"/>
                </a:cubicBezTo>
                <a:cubicBezTo>
                  <a:pt x="1202" y="789"/>
                  <a:pt x="1202" y="798"/>
                  <a:pt x="1196" y="803"/>
                </a:cubicBezTo>
                <a:cubicBezTo>
                  <a:pt x="1194" y="806"/>
                  <a:pt x="1190" y="808"/>
                  <a:pt x="1186" y="808"/>
                </a:cubicBezTo>
                <a:close/>
                <a:moveTo>
                  <a:pt x="1186" y="808"/>
                </a:moveTo>
                <a:cubicBezTo>
                  <a:pt x="1186" y="808"/>
                  <a:pt x="1186" y="808"/>
                  <a:pt x="1186" y="808"/>
                </a:cubicBezTo>
                <a:moveTo>
                  <a:pt x="616" y="238"/>
                </a:moveTo>
                <a:cubicBezTo>
                  <a:pt x="613" y="238"/>
                  <a:pt x="609" y="236"/>
                  <a:pt x="606" y="234"/>
                </a:cubicBezTo>
                <a:cubicBezTo>
                  <a:pt x="530" y="158"/>
                  <a:pt x="530" y="158"/>
                  <a:pt x="530" y="158"/>
                </a:cubicBezTo>
                <a:cubicBezTo>
                  <a:pt x="525" y="152"/>
                  <a:pt x="525" y="143"/>
                  <a:pt x="530" y="137"/>
                </a:cubicBezTo>
                <a:cubicBezTo>
                  <a:pt x="536" y="132"/>
                  <a:pt x="545" y="132"/>
                  <a:pt x="551" y="137"/>
                </a:cubicBezTo>
                <a:cubicBezTo>
                  <a:pt x="627" y="213"/>
                  <a:pt x="627" y="213"/>
                  <a:pt x="627" y="213"/>
                </a:cubicBezTo>
                <a:cubicBezTo>
                  <a:pt x="632" y="219"/>
                  <a:pt x="632" y="228"/>
                  <a:pt x="627" y="234"/>
                </a:cubicBezTo>
                <a:cubicBezTo>
                  <a:pt x="624" y="236"/>
                  <a:pt x="620" y="238"/>
                  <a:pt x="616" y="238"/>
                </a:cubicBezTo>
                <a:close/>
                <a:moveTo>
                  <a:pt x="616" y="238"/>
                </a:moveTo>
                <a:cubicBezTo>
                  <a:pt x="616" y="238"/>
                  <a:pt x="616" y="238"/>
                  <a:pt x="616" y="2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7991571" y="5117926"/>
            <a:ext cx="675168" cy="411124"/>
          </a:xfrm>
          <a:custGeom>
            <a:avLst/>
            <a:gdLst>
              <a:gd name="T0" fmla="*/ 734 w 947"/>
              <a:gd name="T1" fmla="*/ 151 h 577"/>
              <a:gd name="T2" fmla="*/ 711 w 947"/>
              <a:gd name="T3" fmla="*/ 152 h 577"/>
              <a:gd name="T4" fmla="*/ 457 w 947"/>
              <a:gd name="T5" fmla="*/ 0 h 577"/>
              <a:gd name="T6" fmla="*/ 181 w 947"/>
              <a:gd name="T7" fmla="*/ 209 h 577"/>
              <a:gd name="T8" fmla="*/ 0 w 947"/>
              <a:gd name="T9" fmla="*/ 393 h 577"/>
              <a:gd name="T10" fmla="*/ 185 w 947"/>
              <a:gd name="T11" fmla="*/ 577 h 577"/>
              <a:gd name="T12" fmla="*/ 734 w 947"/>
              <a:gd name="T13" fmla="*/ 577 h 577"/>
              <a:gd name="T14" fmla="*/ 947 w 947"/>
              <a:gd name="T15" fmla="*/ 364 h 577"/>
              <a:gd name="T16" fmla="*/ 734 w 947"/>
              <a:gd name="T17" fmla="*/ 151 h 577"/>
              <a:gd name="T18" fmla="*/ 734 w 947"/>
              <a:gd name="T19" fmla="*/ 549 h 577"/>
              <a:gd name="T20" fmla="*/ 185 w 947"/>
              <a:gd name="T21" fmla="*/ 549 h 577"/>
              <a:gd name="T22" fmla="*/ 29 w 947"/>
              <a:gd name="T23" fmla="*/ 393 h 577"/>
              <a:gd name="T24" fmla="*/ 187 w 947"/>
              <a:gd name="T25" fmla="*/ 237 h 577"/>
              <a:gd name="T26" fmla="*/ 187 w 947"/>
              <a:gd name="T27" fmla="*/ 237 h 577"/>
              <a:gd name="T28" fmla="*/ 191 w 947"/>
              <a:gd name="T29" fmla="*/ 237 h 577"/>
              <a:gd name="T30" fmla="*/ 205 w 947"/>
              <a:gd name="T31" fmla="*/ 227 h 577"/>
              <a:gd name="T32" fmla="*/ 457 w 947"/>
              <a:gd name="T33" fmla="*/ 29 h 577"/>
              <a:gd name="T34" fmla="*/ 690 w 947"/>
              <a:gd name="T35" fmla="*/ 174 h 577"/>
              <a:gd name="T36" fmla="*/ 707 w 947"/>
              <a:gd name="T37" fmla="*/ 182 h 577"/>
              <a:gd name="T38" fmla="*/ 734 w 947"/>
              <a:gd name="T39" fmla="*/ 180 h 577"/>
              <a:gd name="T40" fmla="*/ 918 w 947"/>
              <a:gd name="T41" fmla="*/ 364 h 577"/>
              <a:gd name="T42" fmla="*/ 734 w 947"/>
              <a:gd name="T43" fmla="*/ 54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47" h="577">
                <a:moveTo>
                  <a:pt x="734" y="151"/>
                </a:moveTo>
                <a:cubicBezTo>
                  <a:pt x="726" y="151"/>
                  <a:pt x="718" y="151"/>
                  <a:pt x="711" y="152"/>
                </a:cubicBezTo>
                <a:cubicBezTo>
                  <a:pt x="661" y="58"/>
                  <a:pt x="564" y="0"/>
                  <a:pt x="457" y="0"/>
                </a:cubicBezTo>
                <a:cubicBezTo>
                  <a:pt x="328" y="0"/>
                  <a:pt x="216" y="85"/>
                  <a:pt x="181" y="209"/>
                </a:cubicBezTo>
                <a:cubicBezTo>
                  <a:pt x="81" y="211"/>
                  <a:pt x="0" y="293"/>
                  <a:pt x="0" y="393"/>
                </a:cubicBezTo>
                <a:cubicBezTo>
                  <a:pt x="0" y="495"/>
                  <a:pt x="83" y="577"/>
                  <a:pt x="185" y="577"/>
                </a:cubicBezTo>
                <a:cubicBezTo>
                  <a:pt x="734" y="577"/>
                  <a:pt x="734" y="577"/>
                  <a:pt x="734" y="577"/>
                </a:cubicBezTo>
                <a:cubicBezTo>
                  <a:pt x="851" y="577"/>
                  <a:pt x="947" y="482"/>
                  <a:pt x="947" y="364"/>
                </a:cubicBezTo>
                <a:cubicBezTo>
                  <a:pt x="947" y="247"/>
                  <a:pt x="851" y="151"/>
                  <a:pt x="734" y="151"/>
                </a:cubicBezTo>
                <a:close/>
                <a:moveTo>
                  <a:pt x="734" y="549"/>
                </a:moveTo>
                <a:cubicBezTo>
                  <a:pt x="185" y="549"/>
                  <a:pt x="185" y="549"/>
                  <a:pt x="185" y="549"/>
                </a:cubicBezTo>
                <a:cubicBezTo>
                  <a:pt x="99" y="549"/>
                  <a:pt x="29" y="479"/>
                  <a:pt x="29" y="393"/>
                </a:cubicBezTo>
                <a:cubicBezTo>
                  <a:pt x="29" y="307"/>
                  <a:pt x="99" y="237"/>
                  <a:pt x="187" y="237"/>
                </a:cubicBezTo>
                <a:cubicBezTo>
                  <a:pt x="187" y="237"/>
                  <a:pt x="187" y="237"/>
                  <a:pt x="187" y="237"/>
                </a:cubicBezTo>
                <a:cubicBezTo>
                  <a:pt x="191" y="237"/>
                  <a:pt x="191" y="237"/>
                  <a:pt x="191" y="237"/>
                </a:cubicBezTo>
                <a:cubicBezTo>
                  <a:pt x="197" y="237"/>
                  <a:pt x="204" y="233"/>
                  <a:pt x="205" y="227"/>
                </a:cubicBezTo>
                <a:cubicBezTo>
                  <a:pt x="234" y="110"/>
                  <a:pt x="338" y="29"/>
                  <a:pt x="457" y="29"/>
                </a:cubicBezTo>
                <a:cubicBezTo>
                  <a:pt x="557" y="29"/>
                  <a:pt x="646" y="85"/>
                  <a:pt x="690" y="174"/>
                </a:cubicBezTo>
                <a:cubicBezTo>
                  <a:pt x="693" y="180"/>
                  <a:pt x="700" y="183"/>
                  <a:pt x="707" y="182"/>
                </a:cubicBezTo>
                <a:cubicBezTo>
                  <a:pt x="716" y="180"/>
                  <a:pt x="725" y="180"/>
                  <a:pt x="734" y="180"/>
                </a:cubicBezTo>
                <a:cubicBezTo>
                  <a:pt x="835" y="180"/>
                  <a:pt x="918" y="262"/>
                  <a:pt x="918" y="364"/>
                </a:cubicBezTo>
                <a:cubicBezTo>
                  <a:pt x="918" y="466"/>
                  <a:pt x="835" y="549"/>
                  <a:pt x="734" y="5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3312527" y="5046787"/>
            <a:ext cx="817884" cy="553838"/>
          </a:xfrm>
          <a:custGeom>
            <a:avLst/>
            <a:gdLst>
              <a:gd name="T0" fmla="*/ 1147 w 1147"/>
              <a:gd name="T1" fmla="*/ 364 h 777"/>
              <a:gd name="T2" fmla="*/ 1146 w 1147"/>
              <a:gd name="T3" fmla="*/ 342 h 777"/>
              <a:gd name="T4" fmla="*/ 934 w 1147"/>
              <a:gd name="T5" fmla="*/ 151 h 777"/>
              <a:gd name="T6" fmla="*/ 934 w 1147"/>
              <a:gd name="T7" fmla="*/ 151 h 777"/>
              <a:gd name="T8" fmla="*/ 933 w 1147"/>
              <a:gd name="T9" fmla="*/ 151 h 777"/>
              <a:gd name="T10" fmla="*/ 925 w 1147"/>
              <a:gd name="T11" fmla="*/ 151 h 777"/>
              <a:gd name="T12" fmla="*/ 911 w 1147"/>
              <a:gd name="T13" fmla="*/ 152 h 777"/>
              <a:gd name="T14" fmla="*/ 657 w 1147"/>
              <a:gd name="T15" fmla="*/ 0 h 777"/>
              <a:gd name="T16" fmla="*/ 380 w 1147"/>
              <a:gd name="T17" fmla="*/ 209 h 777"/>
              <a:gd name="T18" fmla="*/ 376 w 1147"/>
              <a:gd name="T19" fmla="*/ 212 h 777"/>
              <a:gd name="T20" fmla="*/ 180 w 1147"/>
              <a:gd name="T21" fmla="*/ 409 h 777"/>
              <a:gd name="T22" fmla="*/ 0 w 1147"/>
              <a:gd name="T23" fmla="*/ 593 h 777"/>
              <a:gd name="T24" fmla="*/ 184 w 1147"/>
              <a:gd name="T25" fmla="*/ 777 h 777"/>
              <a:gd name="T26" fmla="*/ 733 w 1147"/>
              <a:gd name="T27" fmla="*/ 777 h 777"/>
              <a:gd name="T28" fmla="*/ 946 w 1147"/>
              <a:gd name="T29" fmla="*/ 577 h 777"/>
              <a:gd name="T30" fmla="*/ 1147 w 1147"/>
              <a:gd name="T31" fmla="*/ 364 h 777"/>
              <a:gd name="T32" fmla="*/ 733 w 1147"/>
              <a:gd name="T33" fmla="*/ 749 h 777"/>
              <a:gd name="T34" fmla="*/ 184 w 1147"/>
              <a:gd name="T35" fmla="*/ 749 h 777"/>
              <a:gd name="T36" fmla="*/ 29 w 1147"/>
              <a:gd name="T37" fmla="*/ 593 h 777"/>
              <a:gd name="T38" fmla="*/ 184 w 1147"/>
              <a:gd name="T39" fmla="*/ 437 h 777"/>
              <a:gd name="T40" fmla="*/ 191 w 1147"/>
              <a:gd name="T41" fmla="*/ 438 h 777"/>
              <a:gd name="T42" fmla="*/ 205 w 1147"/>
              <a:gd name="T43" fmla="*/ 427 h 777"/>
              <a:gd name="T44" fmla="*/ 392 w 1147"/>
              <a:gd name="T45" fmla="*/ 237 h 777"/>
              <a:gd name="T46" fmla="*/ 397 w 1147"/>
              <a:gd name="T47" fmla="*/ 236 h 777"/>
              <a:gd name="T48" fmla="*/ 457 w 1147"/>
              <a:gd name="T49" fmla="*/ 229 h 777"/>
              <a:gd name="T50" fmla="*/ 681 w 1147"/>
              <a:gd name="T51" fmla="*/ 358 h 777"/>
              <a:gd name="T52" fmla="*/ 573 w 1147"/>
              <a:gd name="T53" fmla="*/ 424 h 777"/>
              <a:gd name="T54" fmla="*/ 574 w 1147"/>
              <a:gd name="T55" fmla="*/ 444 h 777"/>
              <a:gd name="T56" fmla="*/ 594 w 1147"/>
              <a:gd name="T57" fmla="*/ 443 h 777"/>
              <a:gd name="T58" fmla="*/ 703 w 1147"/>
              <a:gd name="T59" fmla="*/ 382 h 777"/>
              <a:gd name="T60" fmla="*/ 705 w 1147"/>
              <a:gd name="T61" fmla="*/ 382 h 777"/>
              <a:gd name="T62" fmla="*/ 726 w 1147"/>
              <a:gd name="T63" fmla="*/ 380 h 777"/>
              <a:gd name="T64" fmla="*/ 733 w 1147"/>
              <a:gd name="T65" fmla="*/ 380 h 777"/>
              <a:gd name="T66" fmla="*/ 918 w 1147"/>
              <a:gd name="T67" fmla="*/ 564 h 777"/>
              <a:gd name="T68" fmla="*/ 733 w 1147"/>
              <a:gd name="T69" fmla="*/ 749 h 777"/>
              <a:gd name="T70" fmla="*/ 946 w 1147"/>
              <a:gd name="T71" fmla="*/ 548 h 777"/>
              <a:gd name="T72" fmla="*/ 733 w 1147"/>
              <a:gd name="T73" fmla="*/ 351 h 777"/>
              <a:gd name="T74" fmla="*/ 715 w 1147"/>
              <a:gd name="T75" fmla="*/ 352 h 777"/>
              <a:gd name="T76" fmla="*/ 711 w 1147"/>
              <a:gd name="T77" fmla="*/ 352 h 777"/>
              <a:gd name="T78" fmla="*/ 457 w 1147"/>
              <a:gd name="T79" fmla="*/ 200 h 777"/>
              <a:gd name="T80" fmla="*/ 412 w 1147"/>
              <a:gd name="T81" fmla="*/ 204 h 777"/>
              <a:gd name="T82" fmla="*/ 657 w 1147"/>
              <a:gd name="T83" fmla="*/ 29 h 777"/>
              <a:gd name="T84" fmla="*/ 881 w 1147"/>
              <a:gd name="T85" fmla="*/ 157 h 777"/>
              <a:gd name="T86" fmla="*/ 773 w 1147"/>
              <a:gd name="T87" fmla="*/ 224 h 777"/>
              <a:gd name="T88" fmla="*/ 774 w 1147"/>
              <a:gd name="T89" fmla="*/ 244 h 777"/>
              <a:gd name="T90" fmla="*/ 795 w 1147"/>
              <a:gd name="T91" fmla="*/ 243 h 777"/>
              <a:gd name="T92" fmla="*/ 904 w 1147"/>
              <a:gd name="T93" fmla="*/ 182 h 777"/>
              <a:gd name="T94" fmla="*/ 905 w 1147"/>
              <a:gd name="T95" fmla="*/ 182 h 777"/>
              <a:gd name="T96" fmla="*/ 926 w 1147"/>
              <a:gd name="T97" fmla="*/ 180 h 777"/>
              <a:gd name="T98" fmla="*/ 934 w 1147"/>
              <a:gd name="T99" fmla="*/ 179 h 777"/>
              <a:gd name="T100" fmla="*/ 1118 w 1147"/>
              <a:gd name="T101" fmla="*/ 364 h 777"/>
              <a:gd name="T102" fmla="*/ 946 w 1147"/>
              <a:gd name="T103" fmla="*/ 548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47" h="777">
                <a:moveTo>
                  <a:pt x="1147" y="364"/>
                </a:moveTo>
                <a:cubicBezTo>
                  <a:pt x="1147" y="357"/>
                  <a:pt x="1146" y="349"/>
                  <a:pt x="1146" y="342"/>
                </a:cubicBezTo>
                <a:cubicBezTo>
                  <a:pt x="1135" y="235"/>
                  <a:pt x="1044" y="151"/>
                  <a:pt x="934" y="151"/>
                </a:cubicBezTo>
                <a:cubicBezTo>
                  <a:pt x="934" y="151"/>
                  <a:pt x="934" y="151"/>
                  <a:pt x="934" y="151"/>
                </a:cubicBezTo>
                <a:cubicBezTo>
                  <a:pt x="934" y="151"/>
                  <a:pt x="934" y="151"/>
                  <a:pt x="933" y="151"/>
                </a:cubicBezTo>
                <a:cubicBezTo>
                  <a:pt x="931" y="151"/>
                  <a:pt x="928" y="151"/>
                  <a:pt x="925" y="151"/>
                </a:cubicBezTo>
                <a:cubicBezTo>
                  <a:pt x="920" y="151"/>
                  <a:pt x="916" y="152"/>
                  <a:pt x="911" y="152"/>
                </a:cubicBezTo>
                <a:cubicBezTo>
                  <a:pt x="861" y="58"/>
                  <a:pt x="764" y="0"/>
                  <a:pt x="657" y="0"/>
                </a:cubicBezTo>
                <a:cubicBezTo>
                  <a:pt x="528" y="0"/>
                  <a:pt x="415" y="86"/>
                  <a:pt x="380" y="209"/>
                </a:cubicBezTo>
                <a:cubicBezTo>
                  <a:pt x="379" y="210"/>
                  <a:pt x="377" y="211"/>
                  <a:pt x="376" y="212"/>
                </a:cubicBezTo>
                <a:cubicBezTo>
                  <a:pt x="283" y="239"/>
                  <a:pt x="208" y="312"/>
                  <a:pt x="180" y="409"/>
                </a:cubicBezTo>
                <a:cubicBezTo>
                  <a:pt x="80" y="411"/>
                  <a:pt x="0" y="493"/>
                  <a:pt x="0" y="593"/>
                </a:cubicBezTo>
                <a:cubicBezTo>
                  <a:pt x="0" y="695"/>
                  <a:pt x="83" y="777"/>
                  <a:pt x="184" y="777"/>
                </a:cubicBezTo>
                <a:cubicBezTo>
                  <a:pt x="733" y="777"/>
                  <a:pt x="733" y="777"/>
                  <a:pt x="733" y="777"/>
                </a:cubicBezTo>
                <a:cubicBezTo>
                  <a:pt x="847" y="777"/>
                  <a:pt x="940" y="688"/>
                  <a:pt x="946" y="577"/>
                </a:cubicBezTo>
                <a:cubicBezTo>
                  <a:pt x="1058" y="570"/>
                  <a:pt x="1147" y="477"/>
                  <a:pt x="1147" y="364"/>
                </a:cubicBezTo>
                <a:close/>
                <a:moveTo>
                  <a:pt x="733" y="749"/>
                </a:moveTo>
                <a:cubicBezTo>
                  <a:pt x="184" y="749"/>
                  <a:pt x="184" y="749"/>
                  <a:pt x="184" y="749"/>
                </a:cubicBezTo>
                <a:cubicBezTo>
                  <a:pt x="98" y="749"/>
                  <a:pt x="29" y="679"/>
                  <a:pt x="29" y="593"/>
                </a:cubicBezTo>
                <a:cubicBezTo>
                  <a:pt x="29" y="507"/>
                  <a:pt x="98" y="437"/>
                  <a:pt x="184" y="437"/>
                </a:cubicBezTo>
                <a:cubicBezTo>
                  <a:pt x="191" y="438"/>
                  <a:pt x="191" y="438"/>
                  <a:pt x="191" y="438"/>
                </a:cubicBezTo>
                <a:cubicBezTo>
                  <a:pt x="197" y="438"/>
                  <a:pt x="203" y="433"/>
                  <a:pt x="205" y="427"/>
                </a:cubicBezTo>
                <a:cubicBezTo>
                  <a:pt x="228" y="332"/>
                  <a:pt x="301" y="260"/>
                  <a:pt x="392" y="237"/>
                </a:cubicBezTo>
                <a:cubicBezTo>
                  <a:pt x="394" y="237"/>
                  <a:pt x="395" y="237"/>
                  <a:pt x="397" y="236"/>
                </a:cubicBezTo>
                <a:cubicBezTo>
                  <a:pt x="416" y="232"/>
                  <a:pt x="436" y="229"/>
                  <a:pt x="457" y="229"/>
                </a:cubicBezTo>
                <a:cubicBezTo>
                  <a:pt x="550" y="229"/>
                  <a:pt x="634" y="278"/>
                  <a:pt x="681" y="358"/>
                </a:cubicBezTo>
                <a:cubicBezTo>
                  <a:pt x="639" y="368"/>
                  <a:pt x="601" y="391"/>
                  <a:pt x="573" y="424"/>
                </a:cubicBezTo>
                <a:cubicBezTo>
                  <a:pt x="567" y="430"/>
                  <a:pt x="568" y="439"/>
                  <a:pt x="574" y="444"/>
                </a:cubicBezTo>
                <a:cubicBezTo>
                  <a:pt x="580" y="450"/>
                  <a:pt x="589" y="449"/>
                  <a:pt x="594" y="443"/>
                </a:cubicBezTo>
                <a:cubicBezTo>
                  <a:pt x="622" y="411"/>
                  <a:pt x="661" y="389"/>
                  <a:pt x="703" y="382"/>
                </a:cubicBezTo>
                <a:cubicBezTo>
                  <a:pt x="704" y="382"/>
                  <a:pt x="704" y="382"/>
                  <a:pt x="705" y="382"/>
                </a:cubicBezTo>
                <a:cubicBezTo>
                  <a:pt x="713" y="381"/>
                  <a:pt x="720" y="380"/>
                  <a:pt x="726" y="380"/>
                </a:cubicBezTo>
                <a:cubicBezTo>
                  <a:pt x="729" y="380"/>
                  <a:pt x="731" y="380"/>
                  <a:pt x="733" y="380"/>
                </a:cubicBezTo>
                <a:cubicBezTo>
                  <a:pt x="835" y="380"/>
                  <a:pt x="918" y="462"/>
                  <a:pt x="918" y="564"/>
                </a:cubicBezTo>
                <a:cubicBezTo>
                  <a:pt x="918" y="666"/>
                  <a:pt x="835" y="749"/>
                  <a:pt x="733" y="749"/>
                </a:cubicBezTo>
                <a:close/>
                <a:moveTo>
                  <a:pt x="946" y="548"/>
                </a:moveTo>
                <a:cubicBezTo>
                  <a:pt x="937" y="438"/>
                  <a:pt x="845" y="351"/>
                  <a:pt x="733" y="351"/>
                </a:cubicBezTo>
                <a:cubicBezTo>
                  <a:pt x="727" y="351"/>
                  <a:pt x="721" y="351"/>
                  <a:pt x="715" y="352"/>
                </a:cubicBezTo>
                <a:cubicBezTo>
                  <a:pt x="714" y="352"/>
                  <a:pt x="712" y="352"/>
                  <a:pt x="711" y="352"/>
                </a:cubicBezTo>
                <a:cubicBezTo>
                  <a:pt x="660" y="258"/>
                  <a:pt x="564" y="200"/>
                  <a:pt x="457" y="200"/>
                </a:cubicBezTo>
                <a:cubicBezTo>
                  <a:pt x="442" y="200"/>
                  <a:pt x="427" y="202"/>
                  <a:pt x="412" y="204"/>
                </a:cubicBezTo>
                <a:cubicBezTo>
                  <a:pt x="448" y="100"/>
                  <a:pt x="545" y="29"/>
                  <a:pt x="657" y="29"/>
                </a:cubicBezTo>
                <a:cubicBezTo>
                  <a:pt x="751" y="29"/>
                  <a:pt x="835" y="78"/>
                  <a:pt x="881" y="157"/>
                </a:cubicBezTo>
                <a:cubicBezTo>
                  <a:pt x="840" y="168"/>
                  <a:pt x="802" y="191"/>
                  <a:pt x="773" y="224"/>
                </a:cubicBezTo>
                <a:cubicBezTo>
                  <a:pt x="768" y="230"/>
                  <a:pt x="768" y="239"/>
                  <a:pt x="774" y="244"/>
                </a:cubicBezTo>
                <a:cubicBezTo>
                  <a:pt x="780" y="249"/>
                  <a:pt x="789" y="249"/>
                  <a:pt x="795" y="243"/>
                </a:cubicBezTo>
                <a:cubicBezTo>
                  <a:pt x="823" y="210"/>
                  <a:pt x="862" y="189"/>
                  <a:pt x="904" y="182"/>
                </a:cubicBezTo>
                <a:cubicBezTo>
                  <a:pt x="904" y="182"/>
                  <a:pt x="905" y="182"/>
                  <a:pt x="905" y="182"/>
                </a:cubicBezTo>
                <a:cubicBezTo>
                  <a:pt x="913" y="181"/>
                  <a:pt x="920" y="180"/>
                  <a:pt x="926" y="180"/>
                </a:cubicBezTo>
                <a:cubicBezTo>
                  <a:pt x="929" y="180"/>
                  <a:pt x="931" y="179"/>
                  <a:pt x="934" y="179"/>
                </a:cubicBezTo>
                <a:cubicBezTo>
                  <a:pt x="1035" y="179"/>
                  <a:pt x="1118" y="262"/>
                  <a:pt x="1118" y="364"/>
                </a:cubicBezTo>
                <a:cubicBezTo>
                  <a:pt x="1118" y="462"/>
                  <a:pt x="1042" y="542"/>
                  <a:pt x="946" y="5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6556129" y="11109335"/>
            <a:ext cx="454768" cy="673422"/>
          </a:xfrm>
          <a:custGeom>
            <a:avLst/>
            <a:gdLst>
              <a:gd name="T0" fmla="*/ 618 w 638"/>
              <a:gd name="T1" fmla="*/ 169 h 945"/>
              <a:gd name="T2" fmla="*/ 595 w 638"/>
              <a:gd name="T3" fmla="*/ 101 h 945"/>
              <a:gd name="T4" fmla="*/ 40 w 638"/>
              <a:gd name="T5" fmla="*/ 101 h 945"/>
              <a:gd name="T6" fmla="*/ 17 w 638"/>
              <a:gd name="T7" fmla="*/ 169 h 945"/>
              <a:gd name="T8" fmla="*/ 17 w 638"/>
              <a:gd name="T9" fmla="*/ 515 h 945"/>
              <a:gd name="T10" fmla="*/ 148 w 638"/>
              <a:gd name="T11" fmla="*/ 896 h 945"/>
              <a:gd name="T12" fmla="*/ 498 w 638"/>
              <a:gd name="T13" fmla="*/ 896 h 945"/>
              <a:gd name="T14" fmla="*/ 629 w 638"/>
              <a:gd name="T15" fmla="*/ 515 h 945"/>
              <a:gd name="T16" fmla="*/ 317 w 638"/>
              <a:gd name="T17" fmla="*/ 26 h 945"/>
              <a:gd name="T18" fmla="*/ 317 w 638"/>
              <a:gd name="T19" fmla="*/ 221 h 945"/>
              <a:gd name="T20" fmla="*/ 317 w 638"/>
              <a:gd name="T21" fmla="*/ 26 h 945"/>
              <a:gd name="T22" fmla="*/ 320 w 638"/>
              <a:gd name="T23" fmla="*/ 249 h 945"/>
              <a:gd name="T24" fmla="*/ 595 w 638"/>
              <a:gd name="T25" fmla="*/ 166 h 945"/>
              <a:gd name="T26" fmla="*/ 45 w 638"/>
              <a:gd name="T27" fmla="*/ 166 h 945"/>
              <a:gd name="T28" fmla="*/ 483 w 638"/>
              <a:gd name="T29" fmla="*/ 438 h 945"/>
              <a:gd name="T30" fmla="*/ 466 w 638"/>
              <a:gd name="T31" fmla="*/ 438 h 945"/>
              <a:gd name="T32" fmla="*/ 483 w 638"/>
              <a:gd name="T33" fmla="*/ 438 h 945"/>
              <a:gd name="T34" fmla="*/ 160 w 638"/>
              <a:gd name="T35" fmla="*/ 447 h 945"/>
              <a:gd name="T36" fmla="*/ 160 w 638"/>
              <a:gd name="T37" fmla="*/ 430 h 945"/>
              <a:gd name="T38" fmla="*/ 592 w 638"/>
              <a:gd name="T39" fmla="*/ 513 h 945"/>
              <a:gd name="T40" fmla="*/ 466 w 638"/>
              <a:gd name="T41" fmla="*/ 882 h 945"/>
              <a:gd name="T42" fmla="*/ 168 w 638"/>
              <a:gd name="T43" fmla="*/ 882 h 945"/>
              <a:gd name="T44" fmla="*/ 43 w 638"/>
              <a:gd name="T45" fmla="*/ 513 h 945"/>
              <a:gd name="T46" fmla="*/ 146 w 638"/>
              <a:gd name="T47" fmla="*/ 272 h 945"/>
              <a:gd name="T48" fmla="*/ 123 w 638"/>
              <a:gd name="T49" fmla="*/ 435 h 945"/>
              <a:gd name="T50" fmla="*/ 197 w 638"/>
              <a:gd name="T51" fmla="*/ 435 h 945"/>
              <a:gd name="T52" fmla="*/ 174 w 638"/>
              <a:gd name="T53" fmla="*/ 278 h 945"/>
              <a:gd name="T54" fmla="*/ 460 w 638"/>
              <a:gd name="T55" fmla="*/ 278 h 945"/>
              <a:gd name="T56" fmla="*/ 438 w 638"/>
              <a:gd name="T57" fmla="*/ 435 h 945"/>
              <a:gd name="T58" fmla="*/ 512 w 638"/>
              <a:gd name="T59" fmla="*/ 435 h 945"/>
              <a:gd name="T60" fmla="*/ 489 w 638"/>
              <a:gd name="T61" fmla="*/ 272 h 945"/>
              <a:gd name="T62" fmla="*/ 592 w 638"/>
              <a:gd name="T63" fmla="*/ 513 h 9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8" h="945">
                <a:moveTo>
                  <a:pt x="615" y="189"/>
                </a:moveTo>
                <a:cubicBezTo>
                  <a:pt x="618" y="184"/>
                  <a:pt x="618" y="175"/>
                  <a:pt x="618" y="169"/>
                </a:cubicBezTo>
                <a:cubicBezTo>
                  <a:pt x="618" y="163"/>
                  <a:pt x="618" y="155"/>
                  <a:pt x="615" y="149"/>
                </a:cubicBezTo>
                <a:cubicBezTo>
                  <a:pt x="595" y="101"/>
                  <a:pt x="595" y="101"/>
                  <a:pt x="595" y="101"/>
                </a:cubicBezTo>
                <a:cubicBezTo>
                  <a:pt x="569" y="43"/>
                  <a:pt x="458" y="0"/>
                  <a:pt x="317" y="0"/>
                </a:cubicBezTo>
                <a:cubicBezTo>
                  <a:pt x="180" y="0"/>
                  <a:pt x="65" y="43"/>
                  <a:pt x="40" y="101"/>
                </a:cubicBezTo>
                <a:cubicBezTo>
                  <a:pt x="20" y="149"/>
                  <a:pt x="20" y="149"/>
                  <a:pt x="20" y="149"/>
                </a:cubicBezTo>
                <a:cubicBezTo>
                  <a:pt x="17" y="155"/>
                  <a:pt x="17" y="163"/>
                  <a:pt x="17" y="169"/>
                </a:cubicBezTo>
                <a:cubicBezTo>
                  <a:pt x="17" y="178"/>
                  <a:pt x="20" y="184"/>
                  <a:pt x="23" y="189"/>
                </a:cubicBezTo>
                <a:cubicBezTo>
                  <a:pt x="23" y="192"/>
                  <a:pt x="0" y="344"/>
                  <a:pt x="17" y="515"/>
                </a:cubicBezTo>
                <a:cubicBezTo>
                  <a:pt x="28" y="633"/>
                  <a:pt x="74" y="767"/>
                  <a:pt x="146" y="890"/>
                </a:cubicBezTo>
                <a:cubicBezTo>
                  <a:pt x="148" y="896"/>
                  <a:pt x="148" y="896"/>
                  <a:pt x="148" y="896"/>
                </a:cubicBezTo>
                <a:cubicBezTo>
                  <a:pt x="166" y="925"/>
                  <a:pt x="277" y="945"/>
                  <a:pt x="323" y="945"/>
                </a:cubicBezTo>
                <a:cubicBezTo>
                  <a:pt x="369" y="945"/>
                  <a:pt x="480" y="928"/>
                  <a:pt x="498" y="896"/>
                </a:cubicBezTo>
                <a:cubicBezTo>
                  <a:pt x="501" y="890"/>
                  <a:pt x="501" y="890"/>
                  <a:pt x="501" y="890"/>
                </a:cubicBezTo>
                <a:cubicBezTo>
                  <a:pt x="572" y="767"/>
                  <a:pt x="618" y="636"/>
                  <a:pt x="629" y="515"/>
                </a:cubicBezTo>
                <a:cubicBezTo>
                  <a:pt x="638" y="344"/>
                  <a:pt x="615" y="192"/>
                  <a:pt x="615" y="189"/>
                </a:cubicBezTo>
                <a:close/>
                <a:moveTo>
                  <a:pt x="317" y="26"/>
                </a:moveTo>
                <a:cubicBezTo>
                  <a:pt x="466" y="26"/>
                  <a:pt x="569" y="78"/>
                  <a:pt x="569" y="123"/>
                </a:cubicBezTo>
                <a:cubicBezTo>
                  <a:pt x="569" y="169"/>
                  <a:pt x="466" y="221"/>
                  <a:pt x="317" y="221"/>
                </a:cubicBezTo>
                <a:cubicBezTo>
                  <a:pt x="168" y="221"/>
                  <a:pt x="65" y="169"/>
                  <a:pt x="65" y="123"/>
                </a:cubicBezTo>
                <a:cubicBezTo>
                  <a:pt x="65" y="78"/>
                  <a:pt x="168" y="26"/>
                  <a:pt x="317" y="26"/>
                </a:cubicBezTo>
                <a:close/>
                <a:moveTo>
                  <a:pt x="48" y="158"/>
                </a:moveTo>
                <a:cubicBezTo>
                  <a:pt x="83" y="209"/>
                  <a:pt x="188" y="249"/>
                  <a:pt x="320" y="249"/>
                </a:cubicBezTo>
                <a:cubicBezTo>
                  <a:pt x="452" y="249"/>
                  <a:pt x="558" y="212"/>
                  <a:pt x="592" y="158"/>
                </a:cubicBezTo>
                <a:cubicBezTo>
                  <a:pt x="592" y="161"/>
                  <a:pt x="595" y="163"/>
                  <a:pt x="595" y="166"/>
                </a:cubicBezTo>
                <a:cubicBezTo>
                  <a:pt x="589" y="215"/>
                  <a:pt x="478" y="264"/>
                  <a:pt x="317" y="264"/>
                </a:cubicBezTo>
                <a:cubicBezTo>
                  <a:pt x="157" y="264"/>
                  <a:pt x="45" y="212"/>
                  <a:pt x="45" y="166"/>
                </a:cubicBezTo>
                <a:cubicBezTo>
                  <a:pt x="45" y="163"/>
                  <a:pt x="45" y="161"/>
                  <a:pt x="48" y="158"/>
                </a:cubicBezTo>
                <a:close/>
                <a:moveTo>
                  <a:pt x="483" y="438"/>
                </a:moveTo>
                <a:cubicBezTo>
                  <a:pt x="483" y="444"/>
                  <a:pt x="480" y="447"/>
                  <a:pt x="475" y="447"/>
                </a:cubicBezTo>
                <a:cubicBezTo>
                  <a:pt x="469" y="447"/>
                  <a:pt x="466" y="444"/>
                  <a:pt x="466" y="438"/>
                </a:cubicBezTo>
                <a:cubicBezTo>
                  <a:pt x="466" y="432"/>
                  <a:pt x="469" y="430"/>
                  <a:pt x="475" y="430"/>
                </a:cubicBezTo>
                <a:cubicBezTo>
                  <a:pt x="480" y="427"/>
                  <a:pt x="483" y="432"/>
                  <a:pt x="483" y="438"/>
                </a:cubicBezTo>
                <a:close/>
                <a:moveTo>
                  <a:pt x="168" y="438"/>
                </a:moveTo>
                <a:cubicBezTo>
                  <a:pt x="168" y="444"/>
                  <a:pt x="166" y="447"/>
                  <a:pt x="160" y="447"/>
                </a:cubicBezTo>
                <a:cubicBezTo>
                  <a:pt x="154" y="447"/>
                  <a:pt x="151" y="444"/>
                  <a:pt x="151" y="438"/>
                </a:cubicBezTo>
                <a:cubicBezTo>
                  <a:pt x="151" y="432"/>
                  <a:pt x="154" y="430"/>
                  <a:pt x="160" y="430"/>
                </a:cubicBezTo>
                <a:cubicBezTo>
                  <a:pt x="166" y="427"/>
                  <a:pt x="168" y="432"/>
                  <a:pt x="168" y="438"/>
                </a:cubicBezTo>
                <a:close/>
                <a:moveTo>
                  <a:pt x="592" y="513"/>
                </a:moveTo>
                <a:cubicBezTo>
                  <a:pt x="581" y="627"/>
                  <a:pt x="538" y="756"/>
                  <a:pt x="469" y="876"/>
                </a:cubicBezTo>
                <a:cubicBezTo>
                  <a:pt x="466" y="882"/>
                  <a:pt x="466" y="882"/>
                  <a:pt x="466" y="882"/>
                </a:cubicBezTo>
                <a:cubicBezTo>
                  <a:pt x="458" y="893"/>
                  <a:pt x="372" y="916"/>
                  <a:pt x="317" y="916"/>
                </a:cubicBezTo>
                <a:cubicBezTo>
                  <a:pt x="263" y="916"/>
                  <a:pt x="177" y="896"/>
                  <a:pt x="168" y="882"/>
                </a:cubicBezTo>
                <a:cubicBezTo>
                  <a:pt x="166" y="876"/>
                  <a:pt x="166" y="876"/>
                  <a:pt x="166" y="876"/>
                </a:cubicBezTo>
                <a:cubicBezTo>
                  <a:pt x="97" y="756"/>
                  <a:pt x="54" y="627"/>
                  <a:pt x="43" y="513"/>
                </a:cubicBezTo>
                <a:cubicBezTo>
                  <a:pt x="31" y="387"/>
                  <a:pt x="40" y="272"/>
                  <a:pt x="45" y="223"/>
                </a:cubicBezTo>
                <a:cubicBezTo>
                  <a:pt x="68" y="244"/>
                  <a:pt x="103" y="261"/>
                  <a:pt x="146" y="272"/>
                </a:cubicBezTo>
                <a:cubicBezTo>
                  <a:pt x="146" y="401"/>
                  <a:pt x="146" y="401"/>
                  <a:pt x="146" y="401"/>
                </a:cubicBezTo>
                <a:cubicBezTo>
                  <a:pt x="131" y="407"/>
                  <a:pt x="123" y="421"/>
                  <a:pt x="123" y="435"/>
                </a:cubicBezTo>
                <a:cubicBezTo>
                  <a:pt x="123" y="455"/>
                  <a:pt x="140" y="473"/>
                  <a:pt x="160" y="473"/>
                </a:cubicBezTo>
                <a:cubicBezTo>
                  <a:pt x="180" y="473"/>
                  <a:pt x="197" y="455"/>
                  <a:pt x="197" y="435"/>
                </a:cubicBezTo>
                <a:cubicBezTo>
                  <a:pt x="197" y="418"/>
                  <a:pt x="188" y="407"/>
                  <a:pt x="174" y="401"/>
                </a:cubicBezTo>
                <a:cubicBezTo>
                  <a:pt x="174" y="278"/>
                  <a:pt x="174" y="278"/>
                  <a:pt x="174" y="278"/>
                </a:cubicBezTo>
                <a:cubicBezTo>
                  <a:pt x="217" y="287"/>
                  <a:pt x="266" y="292"/>
                  <a:pt x="317" y="292"/>
                </a:cubicBezTo>
                <a:cubicBezTo>
                  <a:pt x="369" y="292"/>
                  <a:pt x="418" y="287"/>
                  <a:pt x="460" y="278"/>
                </a:cubicBezTo>
                <a:cubicBezTo>
                  <a:pt x="460" y="401"/>
                  <a:pt x="460" y="401"/>
                  <a:pt x="460" y="401"/>
                </a:cubicBezTo>
                <a:cubicBezTo>
                  <a:pt x="446" y="407"/>
                  <a:pt x="438" y="421"/>
                  <a:pt x="438" y="435"/>
                </a:cubicBezTo>
                <a:cubicBezTo>
                  <a:pt x="438" y="455"/>
                  <a:pt x="455" y="473"/>
                  <a:pt x="475" y="473"/>
                </a:cubicBezTo>
                <a:cubicBezTo>
                  <a:pt x="495" y="473"/>
                  <a:pt x="512" y="455"/>
                  <a:pt x="512" y="435"/>
                </a:cubicBezTo>
                <a:cubicBezTo>
                  <a:pt x="512" y="418"/>
                  <a:pt x="503" y="407"/>
                  <a:pt x="489" y="401"/>
                </a:cubicBezTo>
                <a:cubicBezTo>
                  <a:pt x="489" y="272"/>
                  <a:pt x="489" y="272"/>
                  <a:pt x="489" y="272"/>
                </a:cubicBezTo>
                <a:cubicBezTo>
                  <a:pt x="532" y="261"/>
                  <a:pt x="566" y="244"/>
                  <a:pt x="589" y="223"/>
                </a:cubicBezTo>
                <a:cubicBezTo>
                  <a:pt x="595" y="275"/>
                  <a:pt x="607" y="387"/>
                  <a:pt x="592" y="5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8" name="Freeform 32"/>
          <p:cNvSpPr>
            <a:spLocks noEditPoints="1"/>
          </p:cNvSpPr>
          <p:nvPr/>
        </p:nvSpPr>
        <p:spPr bwMode="auto">
          <a:xfrm>
            <a:off x="11057105" y="9585733"/>
            <a:ext cx="674296" cy="673422"/>
          </a:xfrm>
          <a:custGeom>
            <a:avLst/>
            <a:gdLst>
              <a:gd name="T0" fmla="*/ 814 w 946"/>
              <a:gd name="T1" fmla="*/ 173 h 945"/>
              <a:gd name="T2" fmla="*/ 814 w 946"/>
              <a:gd name="T3" fmla="*/ 193 h 945"/>
              <a:gd name="T4" fmla="*/ 747 w 946"/>
              <a:gd name="T5" fmla="*/ 213 h 945"/>
              <a:gd name="T6" fmla="*/ 703 w 946"/>
              <a:gd name="T7" fmla="*/ 224 h 945"/>
              <a:gd name="T8" fmla="*/ 691 w 946"/>
              <a:gd name="T9" fmla="*/ 268 h 945"/>
              <a:gd name="T10" fmla="*/ 672 w 946"/>
              <a:gd name="T11" fmla="*/ 335 h 945"/>
              <a:gd name="T12" fmla="*/ 605 w 946"/>
              <a:gd name="T13" fmla="*/ 355 h 945"/>
              <a:gd name="T14" fmla="*/ 561 w 946"/>
              <a:gd name="T15" fmla="*/ 366 h 945"/>
              <a:gd name="T16" fmla="*/ 550 w 946"/>
              <a:gd name="T17" fmla="*/ 410 h 945"/>
              <a:gd name="T18" fmla="*/ 530 w 946"/>
              <a:gd name="T19" fmla="*/ 477 h 945"/>
              <a:gd name="T20" fmla="*/ 463 w 946"/>
              <a:gd name="T21" fmla="*/ 497 h 945"/>
              <a:gd name="T22" fmla="*/ 419 w 946"/>
              <a:gd name="T23" fmla="*/ 508 h 945"/>
              <a:gd name="T24" fmla="*/ 407 w 946"/>
              <a:gd name="T25" fmla="*/ 553 h 945"/>
              <a:gd name="T26" fmla="*/ 388 w 946"/>
              <a:gd name="T27" fmla="*/ 619 h 945"/>
              <a:gd name="T28" fmla="*/ 378 w 946"/>
              <a:gd name="T29" fmla="*/ 624 h 945"/>
              <a:gd name="T30" fmla="*/ 368 w 946"/>
              <a:gd name="T31" fmla="*/ 619 h 945"/>
              <a:gd name="T32" fmla="*/ 368 w 946"/>
              <a:gd name="T33" fmla="*/ 599 h 945"/>
              <a:gd name="T34" fmla="*/ 379 w 946"/>
              <a:gd name="T35" fmla="*/ 554 h 945"/>
              <a:gd name="T36" fmla="*/ 398 w 946"/>
              <a:gd name="T37" fmla="*/ 488 h 945"/>
              <a:gd name="T38" fmla="*/ 465 w 946"/>
              <a:gd name="T39" fmla="*/ 468 h 945"/>
              <a:gd name="T40" fmla="*/ 510 w 946"/>
              <a:gd name="T41" fmla="*/ 457 h 945"/>
              <a:gd name="T42" fmla="*/ 521 w 946"/>
              <a:gd name="T43" fmla="*/ 412 h 945"/>
              <a:gd name="T44" fmla="*/ 540 w 946"/>
              <a:gd name="T45" fmla="*/ 345 h 945"/>
              <a:gd name="T46" fmla="*/ 607 w 946"/>
              <a:gd name="T47" fmla="*/ 326 h 945"/>
              <a:gd name="T48" fmla="*/ 652 w 946"/>
              <a:gd name="T49" fmla="*/ 315 h 945"/>
              <a:gd name="T50" fmla="*/ 663 w 946"/>
              <a:gd name="T51" fmla="*/ 270 h 945"/>
              <a:gd name="T52" fmla="*/ 682 w 946"/>
              <a:gd name="T53" fmla="*/ 204 h 945"/>
              <a:gd name="T54" fmla="*/ 749 w 946"/>
              <a:gd name="T55" fmla="*/ 184 h 945"/>
              <a:gd name="T56" fmla="*/ 794 w 946"/>
              <a:gd name="T57" fmla="*/ 173 h 945"/>
              <a:gd name="T58" fmla="*/ 814 w 946"/>
              <a:gd name="T59" fmla="*/ 173 h 945"/>
              <a:gd name="T60" fmla="*/ 946 w 946"/>
              <a:gd name="T61" fmla="*/ 187 h 945"/>
              <a:gd name="T62" fmla="*/ 892 w 946"/>
              <a:gd name="T63" fmla="*/ 319 h 945"/>
              <a:gd name="T64" fmla="*/ 514 w 946"/>
              <a:gd name="T65" fmla="*/ 697 h 945"/>
              <a:gd name="T66" fmla="*/ 382 w 946"/>
              <a:gd name="T67" fmla="*/ 752 h 945"/>
              <a:gd name="T68" fmla="*/ 260 w 946"/>
              <a:gd name="T69" fmla="*/ 707 h 945"/>
              <a:gd name="T70" fmla="*/ 26 w 946"/>
              <a:gd name="T71" fmla="*/ 940 h 945"/>
              <a:gd name="T72" fmla="*/ 16 w 946"/>
              <a:gd name="T73" fmla="*/ 945 h 945"/>
              <a:gd name="T74" fmla="*/ 6 w 946"/>
              <a:gd name="T75" fmla="*/ 940 h 945"/>
              <a:gd name="T76" fmla="*/ 6 w 946"/>
              <a:gd name="T77" fmla="*/ 920 h 945"/>
              <a:gd name="T78" fmla="*/ 240 w 946"/>
              <a:gd name="T79" fmla="*/ 687 h 945"/>
              <a:gd name="T80" fmla="*/ 195 w 946"/>
              <a:gd name="T81" fmla="*/ 565 h 945"/>
              <a:gd name="T82" fmla="*/ 249 w 946"/>
              <a:gd name="T83" fmla="*/ 433 h 945"/>
              <a:gd name="T84" fmla="*/ 627 w 946"/>
              <a:gd name="T85" fmla="*/ 55 h 945"/>
              <a:gd name="T86" fmla="*/ 760 w 946"/>
              <a:gd name="T87" fmla="*/ 0 h 945"/>
              <a:gd name="T88" fmla="*/ 892 w 946"/>
              <a:gd name="T89" fmla="*/ 55 h 945"/>
              <a:gd name="T90" fmla="*/ 946 w 946"/>
              <a:gd name="T91" fmla="*/ 187 h 945"/>
              <a:gd name="T92" fmla="*/ 871 w 946"/>
              <a:gd name="T93" fmla="*/ 75 h 945"/>
              <a:gd name="T94" fmla="*/ 759 w 946"/>
              <a:gd name="T95" fmla="*/ 29 h 945"/>
              <a:gd name="T96" fmla="*/ 648 w 946"/>
              <a:gd name="T97" fmla="*/ 75 h 945"/>
              <a:gd name="T98" fmla="*/ 270 w 946"/>
              <a:gd name="T99" fmla="*/ 453 h 945"/>
              <a:gd name="T100" fmla="*/ 270 w 946"/>
              <a:gd name="T101" fmla="*/ 677 h 945"/>
              <a:gd name="T102" fmla="*/ 493 w 946"/>
              <a:gd name="T103" fmla="*/ 677 h 945"/>
              <a:gd name="T104" fmla="*/ 871 w 946"/>
              <a:gd name="T105" fmla="*/ 299 h 945"/>
              <a:gd name="T106" fmla="*/ 871 w 946"/>
              <a:gd name="T107" fmla="*/ 75 h 9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46" h="945">
                <a:moveTo>
                  <a:pt x="814" y="173"/>
                </a:moveTo>
                <a:cubicBezTo>
                  <a:pt x="819" y="179"/>
                  <a:pt x="819" y="188"/>
                  <a:pt x="814" y="193"/>
                </a:cubicBezTo>
                <a:cubicBezTo>
                  <a:pt x="792" y="216"/>
                  <a:pt x="767" y="214"/>
                  <a:pt x="747" y="213"/>
                </a:cubicBezTo>
                <a:cubicBezTo>
                  <a:pt x="727" y="211"/>
                  <a:pt x="715" y="211"/>
                  <a:pt x="703" y="224"/>
                </a:cubicBezTo>
                <a:cubicBezTo>
                  <a:pt x="690" y="236"/>
                  <a:pt x="690" y="248"/>
                  <a:pt x="691" y="268"/>
                </a:cubicBezTo>
                <a:cubicBezTo>
                  <a:pt x="693" y="288"/>
                  <a:pt x="694" y="313"/>
                  <a:pt x="672" y="335"/>
                </a:cubicBezTo>
                <a:cubicBezTo>
                  <a:pt x="650" y="357"/>
                  <a:pt x="625" y="356"/>
                  <a:pt x="605" y="355"/>
                </a:cubicBezTo>
                <a:cubicBezTo>
                  <a:pt x="585" y="353"/>
                  <a:pt x="573" y="353"/>
                  <a:pt x="561" y="366"/>
                </a:cubicBezTo>
                <a:cubicBezTo>
                  <a:pt x="548" y="378"/>
                  <a:pt x="548" y="390"/>
                  <a:pt x="550" y="410"/>
                </a:cubicBezTo>
                <a:cubicBezTo>
                  <a:pt x="551" y="430"/>
                  <a:pt x="552" y="455"/>
                  <a:pt x="530" y="477"/>
                </a:cubicBezTo>
                <a:cubicBezTo>
                  <a:pt x="508" y="500"/>
                  <a:pt x="483" y="498"/>
                  <a:pt x="463" y="497"/>
                </a:cubicBezTo>
                <a:cubicBezTo>
                  <a:pt x="443" y="495"/>
                  <a:pt x="431" y="495"/>
                  <a:pt x="419" y="508"/>
                </a:cubicBezTo>
                <a:cubicBezTo>
                  <a:pt x="406" y="520"/>
                  <a:pt x="406" y="532"/>
                  <a:pt x="407" y="553"/>
                </a:cubicBezTo>
                <a:cubicBezTo>
                  <a:pt x="409" y="572"/>
                  <a:pt x="410" y="597"/>
                  <a:pt x="388" y="619"/>
                </a:cubicBezTo>
                <a:cubicBezTo>
                  <a:pt x="385" y="622"/>
                  <a:pt x="381" y="624"/>
                  <a:pt x="378" y="624"/>
                </a:cubicBezTo>
                <a:cubicBezTo>
                  <a:pt x="374" y="624"/>
                  <a:pt x="370" y="622"/>
                  <a:pt x="368" y="619"/>
                </a:cubicBezTo>
                <a:cubicBezTo>
                  <a:pt x="362" y="614"/>
                  <a:pt x="362" y="605"/>
                  <a:pt x="368" y="599"/>
                </a:cubicBezTo>
                <a:cubicBezTo>
                  <a:pt x="380" y="587"/>
                  <a:pt x="380" y="575"/>
                  <a:pt x="379" y="554"/>
                </a:cubicBezTo>
                <a:cubicBezTo>
                  <a:pt x="377" y="535"/>
                  <a:pt x="376" y="510"/>
                  <a:pt x="398" y="488"/>
                </a:cubicBezTo>
                <a:cubicBezTo>
                  <a:pt x="421" y="465"/>
                  <a:pt x="445" y="467"/>
                  <a:pt x="465" y="468"/>
                </a:cubicBezTo>
                <a:cubicBezTo>
                  <a:pt x="485" y="469"/>
                  <a:pt x="497" y="470"/>
                  <a:pt x="510" y="457"/>
                </a:cubicBezTo>
                <a:cubicBezTo>
                  <a:pt x="522" y="444"/>
                  <a:pt x="522" y="432"/>
                  <a:pt x="521" y="412"/>
                </a:cubicBezTo>
                <a:cubicBezTo>
                  <a:pt x="520" y="392"/>
                  <a:pt x="518" y="368"/>
                  <a:pt x="540" y="345"/>
                </a:cubicBezTo>
                <a:cubicBezTo>
                  <a:pt x="563" y="323"/>
                  <a:pt x="587" y="325"/>
                  <a:pt x="607" y="326"/>
                </a:cubicBezTo>
                <a:cubicBezTo>
                  <a:pt x="627" y="327"/>
                  <a:pt x="639" y="328"/>
                  <a:pt x="652" y="315"/>
                </a:cubicBezTo>
                <a:cubicBezTo>
                  <a:pt x="664" y="302"/>
                  <a:pt x="664" y="290"/>
                  <a:pt x="663" y="270"/>
                </a:cubicBezTo>
                <a:cubicBezTo>
                  <a:pt x="661" y="250"/>
                  <a:pt x="660" y="226"/>
                  <a:pt x="682" y="204"/>
                </a:cubicBezTo>
                <a:cubicBezTo>
                  <a:pt x="705" y="181"/>
                  <a:pt x="729" y="183"/>
                  <a:pt x="749" y="184"/>
                </a:cubicBezTo>
                <a:cubicBezTo>
                  <a:pt x="769" y="185"/>
                  <a:pt x="781" y="186"/>
                  <a:pt x="794" y="173"/>
                </a:cubicBezTo>
                <a:cubicBezTo>
                  <a:pt x="799" y="168"/>
                  <a:pt x="808" y="168"/>
                  <a:pt x="814" y="173"/>
                </a:cubicBezTo>
                <a:close/>
                <a:moveTo>
                  <a:pt x="946" y="187"/>
                </a:moveTo>
                <a:cubicBezTo>
                  <a:pt x="946" y="237"/>
                  <a:pt x="927" y="284"/>
                  <a:pt x="892" y="319"/>
                </a:cubicBezTo>
                <a:cubicBezTo>
                  <a:pt x="514" y="697"/>
                  <a:pt x="514" y="697"/>
                  <a:pt x="514" y="697"/>
                </a:cubicBezTo>
                <a:cubicBezTo>
                  <a:pt x="478" y="733"/>
                  <a:pt x="431" y="752"/>
                  <a:pt x="382" y="752"/>
                </a:cubicBezTo>
                <a:cubicBezTo>
                  <a:pt x="336" y="752"/>
                  <a:pt x="294" y="736"/>
                  <a:pt x="260" y="707"/>
                </a:cubicBezTo>
                <a:cubicBezTo>
                  <a:pt x="26" y="940"/>
                  <a:pt x="26" y="940"/>
                  <a:pt x="26" y="940"/>
                </a:cubicBezTo>
                <a:cubicBezTo>
                  <a:pt x="23" y="943"/>
                  <a:pt x="20" y="945"/>
                  <a:pt x="16" y="945"/>
                </a:cubicBezTo>
                <a:cubicBezTo>
                  <a:pt x="12" y="945"/>
                  <a:pt x="9" y="943"/>
                  <a:pt x="6" y="940"/>
                </a:cubicBezTo>
                <a:cubicBezTo>
                  <a:pt x="0" y="935"/>
                  <a:pt x="0" y="926"/>
                  <a:pt x="6" y="920"/>
                </a:cubicBezTo>
                <a:cubicBezTo>
                  <a:pt x="240" y="687"/>
                  <a:pt x="240" y="687"/>
                  <a:pt x="240" y="687"/>
                </a:cubicBezTo>
                <a:cubicBezTo>
                  <a:pt x="211" y="653"/>
                  <a:pt x="195" y="610"/>
                  <a:pt x="195" y="565"/>
                </a:cubicBezTo>
                <a:cubicBezTo>
                  <a:pt x="195" y="515"/>
                  <a:pt x="214" y="468"/>
                  <a:pt x="249" y="433"/>
                </a:cubicBezTo>
                <a:cubicBezTo>
                  <a:pt x="627" y="55"/>
                  <a:pt x="627" y="55"/>
                  <a:pt x="627" y="55"/>
                </a:cubicBezTo>
                <a:cubicBezTo>
                  <a:pt x="663" y="20"/>
                  <a:pt x="710" y="0"/>
                  <a:pt x="760" y="0"/>
                </a:cubicBezTo>
                <a:cubicBezTo>
                  <a:pt x="809" y="0"/>
                  <a:pt x="856" y="20"/>
                  <a:pt x="892" y="55"/>
                </a:cubicBezTo>
                <a:cubicBezTo>
                  <a:pt x="927" y="90"/>
                  <a:pt x="946" y="137"/>
                  <a:pt x="946" y="187"/>
                </a:cubicBezTo>
                <a:close/>
                <a:moveTo>
                  <a:pt x="871" y="75"/>
                </a:moveTo>
                <a:cubicBezTo>
                  <a:pt x="841" y="44"/>
                  <a:pt x="800" y="29"/>
                  <a:pt x="759" y="29"/>
                </a:cubicBezTo>
                <a:cubicBezTo>
                  <a:pt x="719" y="29"/>
                  <a:pt x="679" y="44"/>
                  <a:pt x="648" y="75"/>
                </a:cubicBezTo>
                <a:cubicBezTo>
                  <a:pt x="270" y="453"/>
                  <a:pt x="270" y="453"/>
                  <a:pt x="270" y="453"/>
                </a:cubicBezTo>
                <a:cubicBezTo>
                  <a:pt x="208" y="515"/>
                  <a:pt x="208" y="615"/>
                  <a:pt x="270" y="677"/>
                </a:cubicBezTo>
                <a:cubicBezTo>
                  <a:pt x="331" y="739"/>
                  <a:pt x="432" y="739"/>
                  <a:pt x="493" y="677"/>
                </a:cubicBezTo>
                <a:cubicBezTo>
                  <a:pt x="871" y="299"/>
                  <a:pt x="871" y="299"/>
                  <a:pt x="871" y="299"/>
                </a:cubicBezTo>
                <a:cubicBezTo>
                  <a:pt x="933" y="237"/>
                  <a:pt x="933" y="137"/>
                  <a:pt x="871" y="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9" name="Freeform 33"/>
          <p:cNvSpPr>
            <a:spLocks noEditPoints="1"/>
          </p:cNvSpPr>
          <p:nvPr/>
        </p:nvSpPr>
        <p:spPr bwMode="auto">
          <a:xfrm>
            <a:off x="3370573" y="8062130"/>
            <a:ext cx="682588" cy="559948"/>
          </a:xfrm>
          <a:custGeom>
            <a:avLst/>
            <a:gdLst>
              <a:gd name="T0" fmla="*/ 164 w 958"/>
              <a:gd name="T1" fmla="*/ 163 h 786"/>
              <a:gd name="T2" fmla="*/ 156 w 958"/>
              <a:gd name="T3" fmla="*/ 142 h 786"/>
              <a:gd name="T4" fmla="*/ 156 w 958"/>
              <a:gd name="T5" fmla="*/ 142 h 786"/>
              <a:gd name="T6" fmla="*/ 918 w 958"/>
              <a:gd name="T7" fmla="*/ 413 h 786"/>
              <a:gd name="T8" fmla="*/ 716 w 958"/>
              <a:gd name="T9" fmla="*/ 124 h 786"/>
              <a:gd name="T10" fmla="*/ 424 w 958"/>
              <a:gd name="T11" fmla="*/ 135 h 786"/>
              <a:gd name="T12" fmla="*/ 317 w 958"/>
              <a:gd name="T13" fmla="*/ 4 h 786"/>
              <a:gd name="T14" fmla="*/ 177 w 958"/>
              <a:gd name="T15" fmla="*/ 19 h 786"/>
              <a:gd name="T16" fmla="*/ 59 w 958"/>
              <a:gd name="T17" fmla="*/ 135 h 786"/>
              <a:gd name="T18" fmla="*/ 92 w 958"/>
              <a:gd name="T19" fmla="*/ 268 h 786"/>
              <a:gd name="T20" fmla="*/ 165 w 958"/>
              <a:gd name="T21" fmla="*/ 260 h 786"/>
              <a:gd name="T22" fmla="*/ 227 w 958"/>
              <a:gd name="T23" fmla="*/ 325 h 786"/>
              <a:gd name="T24" fmla="*/ 282 w 958"/>
              <a:gd name="T25" fmla="*/ 503 h 786"/>
              <a:gd name="T26" fmla="*/ 385 w 958"/>
              <a:gd name="T27" fmla="*/ 637 h 786"/>
              <a:gd name="T28" fmla="*/ 388 w 958"/>
              <a:gd name="T29" fmla="*/ 786 h 786"/>
              <a:gd name="T30" fmla="*/ 463 w 958"/>
              <a:gd name="T31" fmla="*/ 640 h 786"/>
              <a:gd name="T32" fmla="*/ 558 w 958"/>
              <a:gd name="T33" fmla="*/ 517 h 786"/>
              <a:gd name="T34" fmla="*/ 686 w 958"/>
              <a:gd name="T35" fmla="*/ 564 h 786"/>
              <a:gd name="T36" fmla="*/ 697 w 958"/>
              <a:gd name="T37" fmla="*/ 782 h 786"/>
              <a:gd name="T38" fmla="*/ 766 w 958"/>
              <a:gd name="T39" fmla="*/ 782 h 786"/>
              <a:gd name="T40" fmla="*/ 775 w 958"/>
              <a:gd name="T41" fmla="*/ 653 h 786"/>
              <a:gd name="T42" fmla="*/ 839 w 958"/>
              <a:gd name="T43" fmla="*/ 441 h 786"/>
              <a:gd name="T44" fmla="*/ 885 w 958"/>
              <a:gd name="T45" fmla="*/ 305 h 786"/>
              <a:gd name="T46" fmla="*/ 871 w 958"/>
              <a:gd name="T47" fmla="*/ 496 h 786"/>
              <a:gd name="T48" fmla="*/ 914 w 958"/>
              <a:gd name="T49" fmla="*/ 630 h 786"/>
              <a:gd name="T50" fmla="*/ 954 w 958"/>
              <a:gd name="T51" fmla="*/ 555 h 786"/>
              <a:gd name="T52" fmla="*/ 783 w 958"/>
              <a:gd name="T53" fmla="*/ 473 h 786"/>
              <a:gd name="T54" fmla="*/ 744 w 958"/>
              <a:gd name="T55" fmla="*/ 725 h 786"/>
              <a:gd name="T56" fmla="*/ 729 w 958"/>
              <a:gd name="T57" fmla="*/ 640 h 786"/>
              <a:gd name="T58" fmla="*/ 695 w 958"/>
              <a:gd name="T59" fmla="*/ 510 h 786"/>
              <a:gd name="T60" fmla="*/ 632 w 958"/>
              <a:gd name="T61" fmla="*/ 403 h 786"/>
              <a:gd name="T62" fmla="*/ 475 w 958"/>
              <a:gd name="T63" fmla="*/ 512 h 786"/>
              <a:gd name="T64" fmla="*/ 456 w 958"/>
              <a:gd name="T65" fmla="*/ 454 h 786"/>
              <a:gd name="T66" fmla="*/ 441 w 958"/>
              <a:gd name="T67" fmla="*/ 568 h 786"/>
              <a:gd name="T68" fmla="*/ 404 w 958"/>
              <a:gd name="T69" fmla="*/ 758 h 786"/>
              <a:gd name="T70" fmla="*/ 379 w 958"/>
              <a:gd name="T71" fmla="*/ 503 h 786"/>
              <a:gd name="T72" fmla="*/ 322 w 958"/>
              <a:gd name="T73" fmla="*/ 453 h 786"/>
              <a:gd name="T74" fmla="*/ 309 w 958"/>
              <a:gd name="T75" fmla="*/ 494 h 786"/>
              <a:gd name="T76" fmla="*/ 254 w 958"/>
              <a:gd name="T77" fmla="*/ 316 h 786"/>
              <a:gd name="T78" fmla="*/ 298 w 958"/>
              <a:gd name="T79" fmla="*/ 177 h 786"/>
              <a:gd name="T80" fmla="*/ 98 w 958"/>
              <a:gd name="T81" fmla="*/ 237 h 786"/>
              <a:gd name="T82" fmla="*/ 39 w 958"/>
              <a:gd name="T83" fmla="*/ 196 h 786"/>
              <a:gd name="T84" fmla="*/ 145 w 958"/>
              <a:gd name="T85" fmla="*/ 84 h 786"/>
              <a:gd name="T86" fmla="*/ 230 w 958"/>
              <a:gd name="T87" fmla="*/ 56 h 786"/>
              <a:gd name="T88" fmla="*/ 304 w 958"/>
              <a:gd name="T89" fmla="*/ 34 h 786"/>
              <a:gd name="T90" fmla="*/ 269 w 958"/>
              <a:gd name="T91" fmla="*/ 97 h 786"/>
              <a:gd name="T92" fmla="*/ 276 w 958"/>
              <a:gd name="T93" fmla="*/ 124 h 786"/>
              <a:gd name="T94" fmla="*/ 571 w 958"/>
              <a:gd name="T95" fmla="*/ 177 h 786"/>
              <a:gd name="T96" fmla="*/ 827 w 958"/>
              <a:gd name="T97" fmla="*/ 260 h 786"/>
              <a:gd name="T98" fmla="*/ 915 w 958"/>
              <a:gd name="T99" fmla="*/ 588 h 786"/>
              <a:gd name="T100" fmla="*/ 905 w 958"/>
              <a:gd name="T101" fmla="*/ 504 h 786"/>
              <a:gd name="T102" fmla="*/ 926 w 958"/>
              <a:gd name="T103" fmla="*/ 551 h 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58" h="786">
                <a:moveTo>
                  <a:pt x="164" y="122"/>
                </a:moveTo>
                <a:cubicBezTo>
                  <a:pt x="152" y="122"/>
                  <a:pt x="143" y="131"/>
                  <a:pt x="143" y="142"/>
                </a:cubicBezTo>
                <a:cubicBezTo>
                  <a:pt x="143" y="154"/>
                  <a:pt x="152" y="163"/>
                  <a:pt x="164" y="163"/>
                </a:cubicBezTo>
                <a:cubicBezTo>
                  <a:pt x="175" y="163"/>
                  <a:pt x="185" y="154"/>
                  <a:pt x="185" y="142"/>
                </a:cubicBezTo>
                <a:cubicBezTo>
                  <a:pt x="185" y="131"/>
                  <a:pt x="175" y="122"/>
                  <a:pt x="164" y="122"/>
                </a:cubicBezTo>
                <a:close/>
                <a:moveTo>
                  <a:pt x="156" y="142"/>
                </a:moveTo>
                <a:cubicBezTo>
                  <a:pt x="156" y="138"/>
                  <a:pt x="159" y="135"/>
                  <a:pt x="164" y="135"/>
                </a:cubicBezTo>
                <a:cubicBezTo>
                  <a:pt x="168" y="135"/>
                  <a:pt x="171" y="138"/>
                  <a:pt x="171" y="142"/>
                </a:cubicBezTo>
                <a:cubicBezTo>
                  <a:pt x="171" y="151"/>
                  <a:pt x="156" y="151"/>
                  <a:pt x="156" y="142"/>
                </a:cubicBezTo>
                <a:close/>
                <a:moveTo>
                  <a:pt x="942" y="486"/>
                </a:moveTo>
                <a:cubicBezTo>
                  <a:pt x="936" y="480"/>
                  <a:pt x="928" y="477"/>
                  <a:pt x="919" y="475"/>
                </a:cubicBezTo>
                <a:cubicBezTo>
                  <a:pt x="918" y="463"/>
                  <a:pt x="918" y="439"/>
                  <a:pt x="918" y="413"/>
                </a:cubicBezTo>
                <a:cubicBezTo>
                  <a:pt x="917" y="374"/>
                  <a:pt x="917" y="330"/>
                  <a:pt x="913" y="302"/>
                </a:cubicBezTo>
                <a:cubicBezTo>
                  <a:pt x="906" y="246"/>
                  <a:pt x="855" y="200"/>
                  <a:pt x="821" y="185"/>
                </a:cubicBezTo>
                <a:cubicBezTo>
                  <a:pt x="795" y="153"/>
                  <a:pt x="758" y="131"/>
                  <a:pt x="716" y="124"/>
                </a:cubicBezTo>
                <a:cubicBezTo>
                  <a:pt x="674" y="116"/>
                  <a:pt x="643" y="127"/>
                  <a:pt x="616" y="137"/>
                </a:cubicBezTo>
                <a:cubicBezTo>
                  <a:pt x="599" y="143"/>
                  <a:pt x="585" y="148"/>
                  <a:pt x="571" y="148"/>
                </a:cubicBezTo>
                <a:cubicBezTo>
                  <a:pt x="530" y="148"/>
                  <a:pt x="457" y="144"/>
                  <a:pt x="424" y="135"/>
                </a:cubicBezTo>
                <a:cubicBezTo>
                  <a:pt x="394" y="127"/>
                  <a:pt x="345" y="104"/>
                  <a:pt x="323" y="91"/>
                </a:cubicBezTo>
                <a:cubicBezTo>
                  <a:pt x="333" y="77"/>
                  <a:pt x="340" y="60"/>
                  <a:pt x="340" y="46"/>
                </a:cubicBezTo>
                <a:cubicBezTo>
                  <a:pt x="339" y="25"/>
                  <a:pt x="331" y="10"/>
                  <a:pt x="317" y="4"/>
                </a:cubicBezTo>
                <a:cubicBezTo>
                  <a:pt x="311" y="2"/>
                  <a:pt x="298" y="0"/>
                  <a:pt x="284" y="14"/>
                </a:cubicBezTo>
                <a:cubicBezTo>
                  <a:pt x="277" y="21"/>
                  <a:pt x="269" y="28"/>
                  <a:pt x="261" y="34"/>
                </a:cubicBezTo>
                <a:cubicBezTo>
                  <a:pt x="231" y="5"/>
                  <a:pt x="196" y="14"/>
                  <a:pt x="177" y="19"/>
                </a:cubicBezTo>
                <a:cubicBezTo>
                  <a:pt x="153" y="25"/>
                  <a:pt x="137" y="47"/>
                  <a:pt x="122" y="67"/>
                </a:cubicBezTo>
                <a:cubicBezTo>
                  <a:pt x="118" y="73"/>
                  <a:pt x="114" y="78"/>
                  <a:pt x="110" y="84"/>
                </a:cubicBezTo>
                <a:cubicBezTo>
                  <a:pt x="100" y="96"/>
                  <a:pt x="78" y="117"/>
                  <a:pt x="59" y="135"/>
                </a:cubicBezTo>
                <a:cubicBezTo>
                  <a:pt x="31" y="163"/>
                  <a:pt x="19" y="174"/>
                  <a:pt x="15" y="182"/>
                </a:cubicBezTo>
                <a:cubicBezTo>
                  <a:pt x="0" y="207"/>
                  <a:pt x="39" y="243"/>
                  <a:pt x="43" y="247"/>
                </a:cubicBezTo>
                <a:cubicBezTo>
                  <a:pt x="54" y="257"/>
                  <a:pt x="74" y="268"/>
                  <a:pt x="92" y="268"/>
                </a:cubicBezTo>
                <a:cubicBezTo>
                  <a:pt x="95" y="268"/>
                  <a:pt x="97" y="268"/>
                  <a:pt x="100" y="267"/>
                </a:cubicBezTo>
                <a:cubicBezTo>
                  <a:pt x="102" y="266"/>
                  <a:pt x="105" y="265"/>
                  <a:pt x="109" y="264"/>
                </a:cubicBezTo>
                <a:cubicBezTo>
                  <a:pt x="122" y="259"/>
                  <a:pt x="144" y="251"/>
                  <a:pt x="165" y="260"/>
                </a:cubicBezTo>
                <a:cubicBezTo>
                  <a:pt x="173" y="263"/>
                  <a:pt x="182" y="264"/>
                  <a:pt x="192" y="264"/>
                </a:cubicBezTo>
                <a:cubicBezTo>
                  <a:pt x="192" y="264"/>
                  <a:pt x="193" y="264"/>
                  <a:pt x="193" y="265"/>
                </a:cubicBezTo>
                <a:cubicBezTo>
                  <a:pt x="211" y="280"/>
                  <a:pt x="217" y="297"/>
                  <a:pt x="227" y="325"/>
                </a:cubicBezTo>
                <a:cubicBezTo>
                  <a:pt x="231" y="337"/>
                  <a:pt x="236" y="350"/>
                  <a:pt x="242" y="364"/>
                </a:cubicBezTo>
                <a:cubicBezTo>
                  <a:pt x="254" y="395"/>
                  <a:pt x="261" y="422"/>
                  <a:pt x="267" y="448"/>
                </a:cubicBezTo>
                <a:cubicBezTo>
                  <a:pt x="271" y="465"/>
                  <a:pt x="276" y="484"/>
                  <a:pt x="282" y="503"/>
                </a:cubicBezTo>
                <a:cubicBezTo>
                  <a:pt x="296" y="545"/>
                  <a:pt x="333" y="559"/>
                  <a:pt x="363" y="559"/>
                </a:cubicBezTo>
                <a:cubicBezTo>
                  <a:pt x="367" y="559"/>
                  <a:pt x="371" y="559"/>
                  <a:pt x="375" y="558"/>
                </a:cubicBezTo>
                <a:cubicBezTo>
                  <a:pt x="381" y="579"/>
                  <a:pt x="385" y="610"/>
                  <a:pt x="385" y="637"/>
                </a:cubicBezTo>
                <a:cubicBezTo>
                  <a:pt x="386" y="670"/>
                  <a:pt x="374" y="769"/>
                  <a:pt x="374" y="770"/>
                </a:cubicBezTo>
                <a:cubicBezTo>
                  <a:pt x="373" y="774"/>
                  <a:pt x="374" y="779"/>
                  <a:pt x="377" y="782"/>
                </a:cubicBezTo>
                <a:cubicBezTo>
                  <a:pt x="380" y="785"/>
                  <a:pt x="384" y="786"/>
                  <a:pt x="388" y="786"/>
                </a:cubicBezTo>
                <a:cubicBezTo>
                  <a:pt x="440" y="786"/>
                  <a:pt x="440" y="786"/>
                  <a:pt x="440" y="786"/>
                </a:cubicBezTo>
                <a:cubicBezTo>
                  <a:pt x="448" y="786"/>
                  <a:pt x="455" y="780"/>
                  <a:pt x="455" y="772"/>
                </a:cubicBezTo>
                <a:cubicBezTo>
                  <a:pt x="455" y="763"/>
                  <a:pt x="456" y="692"/>
                  <a:pt x="463" y="640"/>
                </a:cubicBezTo>
                <a:cubicBezTo>
                  <a:pt x="465" y="621"/>
                  <a:pt x="467" y="597"/>
                  <a:pt x="470" y="571"/>
                </a:cubicBezTo>
                <a:cubicBezTo>
                  <a:pt x="470" y="564"/>
                  <a:pt x="471" y="556"/>
                  <a:pt x="472" y="548"/>
                </a:cubicBezTo>
                <a:cubicBezTo>
                  <a:pt x="492" y="533"/>
                  <a:pt x="526" y="518"/>
                  <a:pt x="558" y="517"/>
                </a:cubicBezTo>
                <a:cubicBezTo>
                  <a:pt x="614" y="516"/>
                  <a:pt x="668" y="534"/>
                  <a:pt x="679" y="551"/>
                </a:cubicBezTo>
                <a:cubicBezTo>
                  <a:pt x="681" y="553"/>
                  <a:pt x="682" y="554"/>
                  <a:pt x="684" y="555"/>
                </a:cubicBezTo>
                <a:cubicBezTo>
                  <a:pt x="686" y="564"/>
                  <a:pt x="686" y="564"/>
                  <a:pt x="686" y="564"/>
                </a:cubicBezTo>
                <a:cubicBezTo>
                  <a:pt x="691" y="588"/>
                  <a:pt x="697" y="620"/>
                  <a:pt x="700" y="644"/>
                </a:cubicBezTo>
                <a:cubicBezTo>
                  <a:pt x="703" y="668"/>
                  <a:pt x="697" y="744"/>
                  <a:pt x="694" y="771"/>
                </a:cubicBezTo>
                <a:cubicBezTo>
                  <a:pt x="693" y="775"/>
                  <a:pt x="695" y="779"/>
                  <a:pt x="697" y="782"/>
                </a:cubicBezTo>
                <a:cubicBezTo>
                  <a:pt x="700" y="785"/>
                  <a:pt x="704" y="786"/>
                  <a:pt x="708" y="786"/>
                </a:cubicBezTo>
                <a:cubicBezTo>
                  <a:pt x="756" y="786"/>
                  <a:pt x="756" y="786"/>
                  <a:pt x="756" y="786"/>
                </a:cubicBezTo>
                <a:cubicBezTo>
                  <a:pt x="760" y="786"/>
                  <a:pt x="764" y="785"/>
                  <a:pt x="766" y="782"/>
                </a:cubicBezTo>
                <a:cubicBezTo>
                  <a:pt x="769" y="779"/>
                  <a:pt x="771" y="775"/>
                  <a:pt x="770" y="771"/>
                </a:cubicBezTo>
                <a:cubicBezTo>
                  <a:pt x="770" y="767"/>
                  <a:pt x="771" y="745"/>
                  <a:pt x="772" y="726"/>
                </a:cubicBezTo>
                <a:cubicBezTo>
                  <a:pt x="774" y="698"/>
                  <a:pt x="776" y="666"/>
                  <a:pt x="775" y="653"/>
                </a:cubicBezTo>
                <a:cubicBezTo>
                  <a:pt x="774" y="631"/>
                  <a:pt x="776" y="549"/>
                  <a:pt x="778" y="533"/>
                </a:cubicBezTo>
                <a:cubicBezTo>
                  <a:pt x="779" y="526"/>
                  <a:pt x="795" y="504"/>
                  <a:pt x="806" y="490"/>
                </a:cubicBezTo>
                <a:cubicBezTo>
                  <a:pt x="818" y="473"/>
                  <a:pt x="830" y="456"/>
                  <a:pt x="839" y="441"/>
                </a:cubicBezTo>
                <a:cubicBezTo>
                  <a:pt x="860" y="402"/>
                  <a:pt x="868" y="317"/>
                  <a:pt x="855" y="255"/>
                </a:cubicBezTo>
                <a:cubicBezTo>
                  <a:pt x="854" y="250"/>
                  <a:pt x="853" y="246"/>
                  <a:pt x="852" y="242"/>
                </a:cubicBezTo>
                <a:cubicBezTo>
                  <a:pt x="868" y="260"/>
                  <a:pt x="882" y="282"/>
                  <a:pt x="885" y="305"/>
                </a:cubicBezTo>
                <a:cubicBezTo>
                  <a:pt x="888" y="332"/>
                  <a:pt x="889" y="375"/>
                  <a:pt x="889" y="413"/>
                </a:cubicBezTo>
                <a:cubicBezTo>
                  <a:pt x="889" y="442"/>
                  <a:pt x="889" y="465"/>
                  <a:pt x="891" y="479"/>
                </a:cubicBezTo>
                <a:cubicBezTo>
                  <a:pt x="880" y="483"/>
                  <a:pt x="874" y="490"/>
                  <a:pt x="871" y="496"/>
                </a:cubicBezTo>
                <a:cubicBezTo>
                  <a:pt x="856" y="522"/>
                  <a:pt x="872" y="563"/>
                  <a:pt x="879" y="579"/>
                </a:cubicBezTo>
                <a:cubicBezTo>
                  <a:pt x="892" y="607"/>
                  <a:pt x="902" y="623"/>
                  <a:pt x="902" y="624"/>
                </a:cubicBezTo>
                <a:cubicBezTo>
                  <a:pt x="905" y="627"/>
                  <a:pt x="909" y="630"/>
                  <a:pt x="914" y="630"/>
                </a:cubicBezTo>
                <a:cubicBezTo>
                  <a:pt x="914" y="630"/>
                  <a:pt x="914" y="630"/>
                  <a:pt x="914" y="630"/>
                </a:cubicBezTo>
                <a:cubicBezTo>
                  <a:pt x="919" y="630"/>
                  <a:pt x="923" y="628"/>
                  <a:pt x="925" y="625"/>
                </a:cubicBezTo>
                <a:cubicBezTo>
                  <a:pt x="926" y="624"/>
                  <a:pt x="949" y="596"/>
                  <a:pt x="954" y="555"/>
                </a:cubicBezTo>
                <a:cubicBezTo>
                  <a:pt x="957" y="531"/>
                  <a:pt x="958" y="503"/>
                  <a:pt x="942" y="486"/>
                </a:cubicBezTo>
                <a:close/>
                <a:moveTo>
                  <a:pt x="814" y="427"/>
                </a:moveTo>
                <a:cubicBezTo>
                  <a:pt x="806" y="441"/>
                  <a:pt x="794" y="457"/>
                  <a:pt x="783" y="473"/>
                </a:cubicBezTo>
                <a:cubicBezTo>
                  <a:pt x="763" y="499"/>
                  <a:pt x="752" y="516"/>
                  <a:pt x="750" y="529"/>
                </a:cubicBezTo>
                <a:cubicBezTo>
                  <a:pt x="747" y="548"/>
                  <a:pt x="746" y="631"/>
                  <a:pt x="747" y="654"/>
                </a:cubicBezTo>
                <a:cubicBezTo>
                  <a:pt x="747" y="666"/>
                  <a:pt x="745" y="699"/>
                  <a:pt x="744" y="725"/>
                </a:cubicBezTo>
                <a:cubicBezTo>
                  <a:pt x="743" y="740"/>
                  <a:pt x="742" y="750"/>
                  <a:pt x="742" y="758"/>
                </a:cubicBezTo>
                <a:cubicBezTo>
                  <a:pt x="724" y="758"/>
                  <a:pt x="724" y="758"/>
                  <a:pt x="724" y="758"/>
                </a:cubicBezTo>
                <a:cubicBezTo>
                  <a:pt x="727" y="728"/>
                  <a:pt x="732" y="665"/>
                  <a:pt x="729" y="640"/>
                </a:cubicBezTo>
                <a:cubicBezTo>
                  <a:pt x="725" y="615"/>
                  <a:pt x="719" y="582"/>
                  <a:pt x="714" y="559"/>
                </a:cubicBezTo>
                <a:cubicBezTo>
                  <a:pt x="711" y="543"/>
                  <a:pt x="711" y="543"/>
                  <a:pt x="711" y="543"/>
                </a:cubicBezTo>
                <a:cubicBezTo>
                  <a:pt x="709" y="534"/>
                  <a:pt x="703" y="524"/>
                  <a:pt x="695" y="510"/>
                </a:cubicBezTo>
                <a:cubicBezTo>
                  <a:pt x="678" y="482"/>
                  <a:pt x="656" y="444"/>
                  <a:pt x="661" y="407"/>
                </a:cubicBezTo>
                <a:cubicBezTo>
                  <a:pt x="662" y="399"/>
                  <a:pt x="656" y="391"/>
                  <a:pt x="648" y="390"/>
                </a:cubicBezTo>
                <a:cubicBezTo>
                  <a:pt x="640" y="389"/>
                  <a:pt x="633" y="395"/>
                  <a:pt x="632" y="403"/>
                </a:cubicBezTo>
                <a:cubicBezTo>
                  <a:pt x="627" y="441"/>
                  <a:pt x="643" y="477"/>
                  <a:pt x="659" y="505"/>
                </a:cubicBezTo>
                <a:cubicBezTo>
                  <a:pt x="629" y="494"/>
                  <a:pt x="591" y="488"/>
                  <a:pt x="558" y="489"/>
                </a:cubicBezTo>
                <a:cubicBezTo>
                  <a:pt x="528" y="489"/>
                  <a:pt x="499" y="499"/>
                  <a:pt x="475" y="512"/>
                </a:cubicBezTo>
                <a:cubicBezTo>
                  <a:pt x="478" y="489"/>
                  <a:pt x="480" y="470"/>
                  <a:pt x="483" y="463"/>
                </a:cubicBezTo>
                <a:cubicBezTo>
                  <a:pt x="485" y="456"/>
                  <a:pt x="481" y="448"/>
                  <a:pt x="474" y="445"/>
                </a:cubicBezTo>
                <a:cubicBezTo>
                  <a:pt x="466" y="443"/>
                  <a:pt x="458" y="447"/>
                  <a:pt x="456" y="454"/>
                </a:cubicBezTo>
                <a:cubicBezTo>
                  <a:pt x="452" y="466"/>
                  <a:pt x="448" y="496"/>
                  <a:pt x="444" y="539"/>
                </a:cubicBezTo>
                <a:cubicBezTo>
                  <a:pt x="444" y="539"/>
                  <a:pt x="444" y="539"/>
                  <a:pt x="444" y="539"/>
                </a:cubicBezTo>
                <a:cubicBezTo>
                  <a:pt x="443" y="548"/>
                  <a:pt x="442" y="558"/>
                  <a:pt x="441" y="568"/>
                </a:cubicBezTo>
                <a:cubicBezTo>
                  <a:pt x="439" y="594"/>
                  <a:pt x="436" y="618"/>
                  <a:pt x="434" y="636"/>
                </a:cubicBezTo>
                <a:cubicBezTo>
                  <a:pt x="429" y="678"/>
                  <a:pt x="427" y="732"/>
                  <a:pt x="426" y="758"/>
                </a:cubicBezTo>
                <a:cubicBezTo>
                  <a:pt x="404" y="758"/>
                  <a:pt x="404" y="758"/>
                  <a:pt x="404" y="758"/>
                </a:cubicBezTo>
                <a:cubicBezTo>
                  <a:pt x="407" y="728"/>
                  <a:pt x="415" y="664"/>
                  <a:pt x="414" y="637"/>
                </a:cubicBezTo>
                <a:cubicBezTo>
                  <a:pt x="413" y="602"/>
                  <a:pt x="407" y="554"/>
                  <a:pt x="397" y="532"/>
                </a:cubicBezTo>
                <a:cubicBezTo>
                  <a:pt x="393" y="524"/>
                  <a:pt x="386" y="514"/>
                  <a:pt x="379" y="503"/>
                </a:cubicBezTo>
                <a:cubicBezTo>
                  <a:pt x="367" y="486"/>
                  <a:pt x="352" y="463"/>
                  <a:pt x="350" y="450"/>
                </a:cubicBezTo>
                <a:cubicBezTo>
                  <a:pt x="349" y="442"/>
                  <a:pt x="342" y="436"/>
                  <a:pt x="334" y="437"/>
                </a:cubicBezTo>
                <a:cubicBezTo>
                  <a:pt x="326" y="438"/>
                  <a:pt x="321" y="446"/>
                  <a:pt x="322" y="453"/>
                </a:cubicBezTo>
                <a:cubicBezTo>
                  <a:pt x="324" y="473"/>
                  <a:pt x="340" y="498"/>
                  <a:pt x="355" y="519"/>
                </a:cubicBezTo>
                <a:cubicBezTo>
                  <a:pt x="358" y="523"/>
                  <a:pt x="360" y="527"/>
                  <a:pt x="363" y="531"/>
                </a:cubicBezTo>
                <a:cubicBezTo>
                  <a:pt x="345" y="531"/>
                  <a:pt x="319" y="524"/>
                  <a:pt x="309" y="494"/>
                </a:cubicBezTo>
                <a:cubicBezTo>
                  <a:pt x="304" y="476"/>
                  <a:pt x="299" y="459"/>
                  <a:pt x="295" y="441"/>
                </a:cubicBezTo>
                <a:cubicBezTo>
                  <a:pt x="288" y="414"/>
                  <a:pt x="282" y="386"/>
                  <a:pt x="268" y="354"/>
                </a:cubicBezTo>
                <a:cubicBezTo>
                  <a:pt x="262" y="339"/>
                  <a:pt x="258" y="327"/>
                  <a:pt x="254" y="316"/>
                </a:cubicBezTo>
                <a:cubicBezTo>
                  <a:pt x="245" y="292"/>
                  <a:pt x="239" y="274"/>
                  <a:pt x="225" y="257"/>
                </a:cubicBezTo>
                <a:cubicBezTo>
                  <a:pt x="254" y="247"/>
                  <a:pt x="283" y="225"/>
                  <a:pt x="302" y="197"/>
                </a:cubicBezTo>
                <a:cubicBezTo>
                  <a:pt x="306" y="190"/>
                  <a:pt x="305" y="181"/>
                  <a:pt x="298" y="177"/>
                </a:cubicBezTo>
                <a:cubicBezTo>
                  <a:pt x="291" y="173"/>
                  <a:pt x="283" y="174"/>
                  <a:pt x="278" y="181"/>
                </a:cubicBezTo>
                <a:cubicBezTo>
                  <a:pt x="251" y="222"/>
                  <a:pt x="200" y="243"/>
                  <a:pt x="176" y="233"/>
                </a:cubicBezTo>
                <a:cubicBezTo>
                  <a:pt x="144" y="220"/>
                  <a:pt x="114" y="231"/>
                  <a:pt x="98" y="237"/>
                </a:cubicBezTo>
                <a:cubicBezTo>
                  <a:pt x="96" y="238"/>
                  <a:pt x="94" y="239"/>
                  <a:pt x="92" y="239"/>
                </a:cubicBezTo>
                <a:cubicBezTo>
                  <a:pt x="88" y="241"/>
                  <a:pt x="72" y="234"/>
                  <a:pt x="62" y="226"/>
                </a:cubicBezTo>
                <a:cubicBezTo>
                  <a:pt x="50" y="215"/>
                  <a:pt x="40" y="199"/>
                  <a:pt x="39" y="196"/>
                </a:cubicBezTo>
                <a:cubicBezTo>
                  <a:pt x="43" y="191"/>
                  <a:pt x="64" y="171"/>
                  <a:pt x="79" y="156"/>
                </a:cubicBezTo>
                <a:cubicBezTo>
                  <a:pt x="100" y="136"/>
                  <a:pt x="121" y="115"/>
                  <a:pt x="132" y="102"/>
                </a:cubicBezTo>
                <a:cubicBezTo>
                  <a:pt x="137" y="96"/>
                  <a:pt x="141" y="90"/>
                  <a:pt x="145" y="84"/>
                </a:cubicBezTo>
                <a:cubicBezTo>
                  <a:pt x="158" y="67"/>
                  <a:pt x="170" y="51"/>
                  <a:pt x="184" y="47"/>
                </a:cubicBezTo>
                <a:cubicBezTo>
                  <a:pt x="204" y="42"/>
                  <a:pt x="221" y="39"/>
                  <a:pt x="237" y="51"/>
                </a:cubicBezTo>
                <a:cubicBezTo>
                  <a:pt x="234" y="53"/>
                  <a:pt x="232" y="55"/>
                  <a:pt x="230" y="56"/>
                </a:cubicBezTo>
                <a:cubicBezTo>
                  <a:pt x="223" y="60"/>
                  <a:pt x="221" y="69"/>
                  <a:pt x="225" y="76"/>
                </a:cubicBezTo>
                <a:cubicBezTo>
                  <a:pt x="229" y="82"/>
                  <a:pt x="238" y="84"/>
                  <a:pt x="245" y="80"/>
                </a:cubicBezTo>
                <a:cubicBezTo>
                  <a:pt x="256" y="73"/>
                  <a:pt x="286" y="53"/>
                  <a:pt x="304" y="34"/>
                </a:cubicBezTo>
                <a:cubicBezTo>
                  <a:pt x="306" y="33"/>
                  <a:pt x="307" y="32"/>
                  <a:pt x="307" y="32"/>
                </a:cubicBezTo>
                <a:cubicBezTo>
                  <a:pt x="309" y="34"/>
                  <a:pt x="311" y="39"/>
                  <a:pt x="311" y="47"/>
                </a:cubicBezTo>
                <a:cubicBezTo>
                  <a:pt x="312" y="63"/>
                  <a:pt x="290" y="92"/>
                  <a:pt x="269" y="97"/>
                </a:cubicBezTo>
                <a:cubicBezTo>
                  <a:pt x="262" y="98"/>
                  <a:pt x="257" y="106"/>
                  <a:pt x="259" y="114"/>
                </a:cubicBezTo>
                <a:cubicBezTo>
                  <a:pt x="260" y="120"/>
                  <a:pt x="266" y="125"/>
                  <a:pt x="273" y="125"/>
                </a:cubicBezTo>
                <a:cubicBezTo>
                  <a:pt x="274" y="125"/>
                  <a:pt x="275" y="125"/>
                  <a:pt x="276" y="124"/>
                </a:cubicBezTo>
                <a:cubicBezTo>
                  <a:pt x="285" y="122"/>
                  <a:pt x="294" y="118"/>
                  <a:pt x="302" y="112"/>
                </a:cubicBezTo>
                <a:cubicBezTo>
                  <a:pt x="324" y="126"/>
                  <a:pt x="381" y="153"/>
                  <a:pt x="417" y="163"/>
                </a:cubicBezTo>
                <a:cubicBezTo>
                  <a:pt x="454" y="173"/>
                  <a:pt x="531" y="177"/>
                  <a:pt x="571" y="177"/>
                </a:cubicBezTo>
                <a:cubicBezTo>
                  <a:pt x="590" y="177"/>
                  <a:pt x="607" y="171"/>
                  <a:pt x="625" y="164"/>
                </a:cubicBezTo>
                <a:cubicBezTo>
                  <a:pt x="651" y="155"/>
                  <a:pt x="677" y="146"/>
                  <a:pt x="711" y="152"/>
                </a:cubicBezTo>
                <a:cubicBezTo>
                  <a:pt x="769" y="162"/>
                  <a:pt x="815" y="206"/>
                  <a:pt x="827" y="260"/>
                </a:cubicBezTo>
                <a:cubicBezTo>
                  <a:pt x="839" y="320"/>
                  <a:pt x="830" y="398"/>
                  <a:pt x="814" y="427"/>
                </a:cubicBezTo>
                <a:close/>
                <a:moveTo>
                  <a:pt x="926" y="551"/>
                </a:moveTo>
                <a:cubicBezTo>
                  <a:pt x="924" y="566"/>
                  <a:pt x="920" y="578"/>
                  <a:pt x="915" y="588"/>
                </a:cubicBezTo>
                <a:cubicBezTo>
                  <a:pt x="912" y="582"/>
                  <a:pt x="909" y="575"/>
                  <a:pt x="905" y="567"/>
                </a:cubicBezTo>
                <a:cubicBezTo>
                  <a:pt x="894" y="543"/>
                  <a:pt x="890" y="519"/>
                  <a:pt x="896" y="510"/>
                </a:cubicBezTo>
                <a:cubicBezTo>
                  <a:pt x="897" y="507"/>
                  <a:pt x="899" y="505"/>
                  <a:pt x="905" y="504"/>
                </a:cubicBezTo>
                <a:cubicBezTo>
                  <a:pt x="908" y="504"/>
                  <a:pt x="910" y="504"/>
                  <a:pt x="911" y="504"/>
                </a:cubicBezTo>
                <a:cubicBezTo>
                  <a:pt x="916" y="504"/>
                  <a:pt x="919" y="504"/>
                  <a:pt x="922" y="507"/>
                </a:cubicBezTo>
                <a:cubicBezTo>
                  <a:pt x="926" y="511"/>
                  <a:pt x="930" y="521"/>
                  <a:pt x="926" y="5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0" name="Freeform 34"/>
          <p:cNvSpPr>
            <a:spLocks noEditPoints="1"/>
          </p:cNvSpPr>
          <p:nvPr/>
        </p:nvSpPr>
        <p:spPr bwMode="auto">
          <a:xfrm>
            <a:off x="15761899" y="8035509"/>
            <a:ext cx="494484" cy="641562"/>
          </a:xfrm>
          <a:custGeom>
            <a:avLst/>
            <a:gdLst>
              <a:gd name="T0" fmla="*/ 225 w 694"/>
              <a:gd name="T1" fmla="*/ 0 h 900"/>
              <a:gd name="T2" fmla="*/ 211 w 694"/>
              <a:gd name="T3" fmla="*/ 206 h 900"/>
              <a:gd name="T4" fmla="*/ 195 w 694"/>
              <a:gd name="T5" fmla="*/ 14 h 900"/>
              <a:gd name="T6" fmla="*/ 123 w 694"/>
              <a:gd name="T7" fmla="*/ 0 h 900"/>
              <a:gd name="T8" fmla="*/ 108 w 694"/>
              <a:gd name="T9" fmla="*/ 206 h 900"/>
              <a:gd name="T10" fmla="*/ 92 w 694"/>
              <a:gd name="T11" fmla="*/ 14 h 900"/>
              <a:gd name="T12" fmla="*/ 14 w 694"/>
              <a:gd name="T13" fmla="*/ 0 h 900"/>
              <a:gd name="T14" fmla="*/ 0 w 694"/>
              <a:gd name="T15" fmla="*/ 236 h 900"/>
              <a:gd name="T16" fmla="*/ 77 w 694"/>
              <a:gd name="T17" fmla="*/ 826 h 900"/>
              <a:gd name="T18" fmla="*/ 226 w 694"/>
              <a:gd name="T19" fmla="*/ 825 h 900"/>
              <a:gd name="T20" fmla="*/ 303 w 694"/>
              <a:gd name="T21" fmla="*/ 236 h 900"/>
              <a:gd name="T22" fmla="*/ 289 w 694"/>
              <a:gd name="T23" fmla="*/ 0 h 900"/>
              <a:gd name="T24" fmla="*/ 186 w 694"/>
              <a:gd name="T25" fmla="*/ 353 h 900"/>
              <a:gd name="T26" fmla="*/ 197 w 694"/>
              <a:gd name="T27" fmla="*/ 826 h 900"/>
              <a:gd name="T28" fmla="*/ 106 w 694"/>
              <a:gd name="T29" fmla="*/ 827 h 900"/>
              <a:gd name="T30" fmla="*/ 117 w 694"/>
              <a:gd name="T31" fmla="*/ 353 h 900"/>
              <a:gd name="T32" fmla="*/ 28 w 694"/>
              <a:gd name="T33" fmla="*/ 28 h 900"/>
              <a:gd name="T34" fmla="*/ 64 w 694"/>
              <a:gd name="T35" fmla="*/ 220 h 900"/>
              <a:gd name="T36" fmla="*/ 123 w 694"/>
              <a:gd name="T37" fmla="*/ 235 h 900"/>
              <a:gd name="T38" fmla="*/ 137 w 694"/>
              <a:gd name="T39" fmla="*/ 28 h 900"/>
              <a:gd name="T40" fmla="*/ 166 w 694"/>
              <a:gd name="T41" fmla="*/ 220 h 900"/>
              <a:gd name="T42" fmla="*/ 225 w 694"/>
              <a:gd name="T43" fmla="*/ 235 h 900"/>
              <a:gd name="T44" fmla="*/ 239 w 694"/>
              <a:gd name="T45" fmla="*/ 28 h 900"/>
              <a:gd name="T46" fmla="*/ 275 w 694"/>
              <a:gd name="T47" fmla="*/ 236 h 900"/>
              <a:gd name="T48" fmla="*/ 542 w 694"/>
              <a:gd name="T49" fmla="*/ 0 h 900"/>
              <a:gd name="T50" fmla="*/ 490 w 694"/>
              <a:gd name="T51" fmla="*/ 377 h 900"/>
              <a:gd name="T52" fmla="*/ 542 w 694"/>
              <a:gd name="T53" fmla="*/ 900 h 900"/>
              <a:gd name="T54" fmla="*/ 595 w 694"/>
              <a:gd name="T55" fmla="*/ 377 h 900"/>
              <a:gd name="T56" fmla="*/ 576 w 694"/>
              <a:gd name="T57" fmla="*/ 353 h 900"/>
              <a:gd name="T58" fmla="*/ 588 w 694"/>
              <a:gd name="T59" fmla="*/ 826 h 900"/>
              <a:gd name="T60" fmla="*/ 497 w 694"/>
              <a:gd name="T61" fmla="*/ 827 h 900"/>
              <a:gd name="T62" fmla="*/ 508 w 694"/>
              <a:gd name="T63" fmla="*/ 353 h 900"/>
              <a:gd name="T64" fmla="*/ 542 w 694"/>
              <a:gd name="T65" fmla="*/ 28 h 900"/>
              <a:gd name="T66" fmla="*/ 576 w 694"/>
              <a:gd name="T67" fmla="*/ 353 h 9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4" h="900">
                <a:moveTo>
                  <a:pt x="289" y="0"/>
                </a:moveTo>
                <a:cubicBezTo>
                  <a:pt x="225" y="0"/>
                  <a:pt x="225" y="0"/>
                  <a:pt x="225" y="0"/>
                </a:cubicBezTo>
                <a:cubicBezTo>
                  <a:pt x="217" y="0"/>
                  <a:pt x="211" y="6"/>
                  <a:pt x="211" y="14"/>
                </a:cubicBezTo>
                <a:cubicBezTo>
                  <a:pt x="211" y="206"/>
                  <a:pt x="211" y="206"/>
                  <a:pt x="211" y="206"/>
                </a:cubicBezTo>
                <a:cubicBezTo>
                  <a:pt x="195" y="206"/>
                  <a:pt x="195" y="206"/>
                  <a:pt x="195" y="206"/>
                </a:cubicBezTo>
                <a:cubicBezTo>
                  <a:pt x="195" y="14"/>
                  <a:pt x="195" y="14"/>
                  <a:pt x="195" y="14"/>
                </a:cubicBezTo>
                <a:cubicBezTo>
                  <a:pt x="195" y="6"/>
                  <a:pt x="188" y="0"/>
                  <a:pt x="180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15" y="0"/>
                  <a:pt x="108" y="6"/>
                  <a:pt x="108" y="14"/>
                </a:cubicBezTo>
                <a:cubicBezTo>
                  <a:pt x="108" y="206"/>
                  <a:pt x="108" y="206"/>
                  <a:pt x="108" y="206"/>
                </a:cubicBezTo>
                <a:cubicBezTo>
                  <a:pt x="92" y="206"/>
                  <a:pt x="92" y="206"/>
                  <a:pt x="92" y="206"/>
                </a:cubicBezTo>
                <a:cubicBezTo>
                  <a:pt x="92" y="14"/>
                  <a:pt x="92" y="14"/>
                  <a:pt x="92" y="14"/>
                </a:cubicBezTo>
                <a:cubicBezTo>
                  <a:pt x="92" y="6"/>
                  <a:pt x="86" y="0"/>
                  <a:pt x="78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99"/>
                  <a:pt x="40" y="355"/>
                  <a:pt x="99" y="377"/>
                </a:cubicBezTo>
                <a:cubicBezTo>
                  <a:pt x="77" y="826"/>
                  <a:pt x="77" y="826"/>
                  <a:pt x="77" y="826"/>
                </a:cubicBezTo>
                <a:cubicBezTo>
                  <a:pt x="77" y="867"/>
                  <a:pt x="111" y="900"/>
                  <a:pt x="152" y="900"/>
                </a:cubicBezTo>
                <a:cubicBezTo>
                  <a:pt x="192" y="900"/>
                  <a:pt x="226" y="867"/>
                  <a:pt x="226" y="825"/>
                </a:cubicBezTo>
                <a:cubicBezTo>
                  <a:pt x="204" y="377"/>
                  <a:pt x="204" y="377"/>
                  <a:pt x="204" y="377"/>
                </a:cubicBezTo>
                <a:cubicBezTo>
                  <a:pt x="263" y="355"/>
                  <a:pt x="303" y="299"/>
                  <a:pt x="303" y="236"/>
                </a:cubicBezTo>
                <a:cubicBezTo>
                  <a:pt x="303" y="14"/>
                  <a:pt x="303" y="14"/>
                  <a:pt x="303" y="14"/>
                </a:cubicBezTo>
                <a:cubicBezTo>
                  <a:pt x="303" y="6"/>
                  <a:pt x="297" y="0"/>
                  <a:pt x="289" y="0"/>
                </a:cubicBezTo>
                <a:close/>
                <a:moveTo>
                  <a:pt x="275" y="236"/>
                </a:moveTo>
                <a:cubicBezTo>
                  <a:pt x="275" y="290"/>
                  <a:pt x="238" y="338"/>
                  <a:pt x="186" y="353"/>
                </a:cubicBezTo>
                <a:cubicBezTo>
                  <a:pt x="179" y="354"/>
                  <a:pt x="175" y="360"/>
                  <a:pt x="175" y="367"/>
                </a:cubicBezTo>
                <a:cubicBezTo>
                  <a:pt x="197" y="826"/>
                  <a:pt x="197" y="826"/>
                  <a:pt x="197" y="826"/>
                </a:cubicBezTo>
                <a:cubicBezTo>
                  <a:pt x="197" y="851"/>
                  <a:pt x="177" y="872"/>
                  <a:pt x="152" y="872"/>
                </a:cubicBezTo>
                <a:cubicBezTo>
                  <a:pt x="126" y="872"/>
                  <a:pt x="106" y="851"/>
                  <a:pt x="106" y="827"/>
                </a:cubicBezTo>
                <a:cubicBezTo>
                  <a:pt x="128" y="367"/>
                  <a:pt x="128" y="367"/>
                  <a:pt x="128" y="367"/>
                </a:cubicBezTo>
                <a:cubicBezTo>
                  <a:pt x="128" y="360"/>
                  <a:pt x="124" y="354"/>
                  <a:pt x="117" y="353"/>
                </a:cubicBezTo>
                <a:cubicBezTo>
                  <a:pt x="65" y="338"/>
                  <a:pt x="28" y="290"/>
                  <a:pt x="28" y="236"/>
                </a:cubicBezTo>
                <a:cubicBezTo>
                  <a:pt x="28" y="28"/>
                  <a:pt x="28" y="28"/>
                  <a:pt x="28" y="28"/>
                </a:cubicBezTo>
                <a:cubicBezTo>
                  <a:pt x="64" y="28"/>
                  <a:pt x="64" y="28"/>
                  <a:pt x="64" y="28"/>
                </a:cubicBezTo>
                <a:cubicBezTo>
                  <a:pt x="64" y="220"/>
                  <a:pt x="64" y="220"/>
                  <a:pt x="64" y="220"/>
                </a:cubicBezTo>
                <a:cubicBezTo>
                  <a:pt x="64" y="228"/>
                  <a:pt x="70" y="235"/>
                  <a:pt x="78" y="235"/>
                </a:cubicBezTo>
                <a:cubicBezTo>
                  <a:pt x="123" y="235"/>
                  <a:pt x="123" y="235"/>
                  <a:pt x="123" y="235"/>
                </a:cubicBezTo>
                <a:cubicBezTo>
                  <a:pt x="131" y="235"/>
                  <a:pt x="137" y="228"/>
                  <a:pt x="137" y="220"/>
                </a:cubicBezTo>
                <a:cubicBezTo>
                  <a:pt x="137" y="28"/>
                  <a:pt x="137" y="28"/>
                  <a:pt x="137" y="28"/>
                </a:cubicBezTo>
                <a:cubicBezTo>
                  <a:pt x="166" y="28"/>
                  <a:pt x="166" y="28"/>
                  <a:pt x="166" y="28"/>
                </a:cubicBezTo>
                <a:cubicBezTo>
                  <a:pt x="166" y="220"/>
                  <a:pt x="166" y="220"/>
                  <a:pt x="166" y="220"/>
                </a:cubicBezTo>
                <a:cubicBezTo>
                  <a:pt x="166" y="228"/>
                  <a:pt x="172" y="235"/>
                  <a:pt x="180" y="235"/>
                </a:cubicBezTo>
                <a:cubicBezTo>
                  <a:pt x="225" y="235"/>
                  <a:pt x="225" y="235"/>
                  <a:pt x="225" y="235"/>
                </a:cubicBezTo>
                <a:cubicBezTo>
                  <a:pt x="233" y="235"/>
                  <a:pt x="239" y="228"/>
                  <a:pt x="239" y="220"/>
                </a:cubicBezTo>
                <a:cubicBezTo>
                  <a:pt x="239" y="28"/>
                  <a:pt x="239" y="28"/>
                  <a:pt x="239" y="28"/>
                </a:cubicBezTo>
                <a:cubicBezTo>
                  <a:pt x="275" y="28"/>
                  <a:pt x="275" y="28"/>
                  <a:pt x="275" y="28"/>
                </a:cubicBezTo>
                <a:lnTo>
                  <a:pt x="275" y="236"/>
                </a:lnTo>
                <a:close/>
                <a:moveTo>
                  <a:pt x="694" y="193"/>
                </a:moveTo>
                <a:cubicBezTo>
                  <a:pt x="694" y="86"/>
                  <a:pt x="626" y="0"/>
                  <a:pt x="542" y="0"/>
                </a:cubicBezTo>
                <a:cubicBezTo>
                  <a:pt x="459" y="0"/>
                  <a:pt x="391" y="86"/>
                  <a:pt x="391" y="193"/>
                </a:cubicBezTo>
                <a:cubicBezTo>
                  <a:pt x="391" y="286"/>
                  <a:pt x="427" y="354"/>
                  <a:pt x="490" y="377"/>
                </a:cubicBezTo>
                <a:cubicBezTo>
                  <a:pt x="468" y="826"/>
                  <a:pt x="468" y="826"/>
                  <a:pt x="468" y="826"/>
                </a:cubicBezTo>
                <a:cubicBezTo>
                  <a:pt x="468" y="867"/>
                  <a:pt x="502" y="900"/>
                  <a:pt x="542" y="900"/>
                </a:cubicBezTo>
                <a:cubicBezTo>
                  <a:pt x="583" y="900"/>
                  <a:pt x="616" y="867"/>
                  <a:pt x="616" y="825"/>
                </a:cubicBezTo>
                <a:cubicBezTo>
                  <a:pt x="595" y="377"/>
                  <a:pt x="595" y="377"/>
                  <a:pt x="595" y="377"/>
                </a:cubicBezTo>
                <a:cubicBezTo>
                  <a:pt x="657" y="353"/>
                  <a:pt x="694" y="286"/>
                  <a:pt x="694" y="193"/>
                </a:cubicBezTo>
                <a:close/>
                <a:moveTo>
                  <a:pt x="576" y="353"/>
                </a:moveTo>
                <a:cubicBezTo>
                  <a:pt x="570" y="355"/>
                  <a:pt x="566" y="361"/>
                  <a:pt x="566" y="367"/>
                </a:cubicBezTo>
                <a:cubicBezTo>
                  <a:pt x="588" y="826"/>
                  <a:pt x="588" y="826"/>
                  <a:pt x="588" y="826"/>
                </a:cubicBezTo>
                <a:cubicBezTo>
                  <a:pt x="588" y="851"/>
                  <a:pt x="567" y="872"/>
                  <a:pt x="542" y="872"/>
                </a:cubicBezTo>
                <a:cubicBezTo>
                  <a:pt x="517" y="872"/>
                  <a:pt x="497" y="851"/>
                  <a:pt x="497" y="827"/>
                </a:cubicBezTo>
                <a:cubicBezTo>
                  <a:pt x="519" y="367"/>
                  <a:pt x="519" y="367"/>
                  <a:pt x="519" y="367"/>
                </a:cubicBezTo>
                <a:cubicBezTo>
                  <a:pt x="519" y="361"/>
                  <a:pt x="515" y="355"/>
                  <a:pt x="508" y="353"/>
                </a:cubicBezTo>
                <a:cubicBezTo>
                  <a:pt x="452" y="337"/>
                  <a:pt x="419" y="277"/>
                  <a:pt x="419" y="193"/>
                </a:cubicBezTo>
                <a:cubicBezTo>
                  <a:pt x="419" y="102"/>
                  <a:pt x="474" y="28"/>
                  <a:pt x="542" y="28"/>
                </a:cubicBezTo>
                <a:cubicBezTo>
                  <a:pt x="610" y="28"/>
                  <a:pt x="665" y="102"/>
                  <a:pt x="665" y="193"/>
                </a:cubicBezTo>
                <a:cubicBezTo>
                  <a:pt x="665" y="277"/>
                  <a:pt x="632" y="337"/>
                  <a:pt x="576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1" name="Freeform 35"/>
          <p:cNvSpPr>
            <a:spLocks noEditPoints="1"/>
          </p:cNvSpPr>
          <p:nvPr/>
        </p:nvSpPr>
        <p:spPr bwMode="auto">
          <a:xfrm>
            <a:off x="18761095" y="11088386"/>
            <a:ext cx="622796" cy="682152"/>
          </a:xfrm>
          <a:custGeom>
            <a:avLst/>
            <a:gdLst>
              <a:gd name="T0" fmla="*/ 221 w 874"/>
              <a:gd name="T1" fmla="*/ 558 h 957"/>
              <a:gd name="T2" fmla="*/ 363 w 874"/>
              <a:gd name="T3" fmla="*/ 499 h 957"/>
              <a:gd name="T4" fmla="*/ 363 w 874"/>
              <a:gd name="T5" fmla="*/ 215 h 957"/>
              <a:gd name="T6" fmla="*/ 221 w 874"/>
              <a:gd name="T7" fmla="*/ 156 h 957"/>
              <a:gd name="T8" fmla="*/ 197 w 874"/>
              <a:gd name="T9" fmla="*/ 158 h 957"/>
              <a:gd name="T10" fmla="*/ 830 w 874"/>
              <a:gd name="T11" fmla="*/ 232 h 957"/>
              <a:gd name="T12" fmla="*/ 840 w 874"/>
              <a:gd name="T13" fmla="*/ 236 h 957"/>
              <a:gd name="T14" fmla="*/ 850 w 874"/>
              <a:gd name="T15" fmla="*/ 232 h 957"/>
              <a:gd name="T16" fmla="*/ 850 w 874"/>
              <a:gd name="T17" fmla="*/ 211 h 957"/>
              <a:gd name="T18" fmla="*/ 89 w 874"/>
              <a:gd name="T19" fmla="*/ 205 h 957"/>
              <a:gd name="T20" fmla="*/ 79 w 874"/>
              <a:gd name="T21" fmla="*/ 215 h 957"/>
              <a:gd name="T22" fmla="*/ 79 w 874"/>
              <a:gd name="T23" fmla="*/ 499 h 957"/>
              <a:gd name="T24" fmla="*/ 221 w 874"/>
              <a:gd name="T25" fmla="*/ 558 h 957"/>
              <a:gd name="T26" fmla="*/ 99 w 874"/>
              <a:gd name="T27" fmla="*/ 235 h 957"/>
              <a:gd name="T28" fmla="*/ 100 w 874"/>
              <a:gd name="T29" fmla="*/ 234 h 957"/>
              <a:gd name="T30" fmla="*/ 103 w 874"/>
              <a:gd name="T31" fmla="*/ 232 h 957"/>
              <a:gd name="T32" fmla="*/ 109 w 874"/>
              <a:gd name="T33" fmla="*/ 226 h 957"/>
              <a:gd name="T34" fmla="*/ 221 w 874"/>
              <a:gd name="T35" fmla="*/ 185 h 957"/>
              <a:gd name="T36" fmla="*/ 343 w 874"/>
              <a:gd name="T37" fmla="*/ 235 h 957"/>
              <a:gd name="T38" fmla="*/ 343 w 874"/>
              <a:gd name="T39" fmla="*/ 479 h 957"/>
              <a:gd name="T40" fmla="*/ 99 w 874"/>
              <a:gd name="T41" fmla="*/ 479 h 957"/>
              <a:gd name="T42" fmla="*/ 99 w 874"/>
              <a:gd name="T43" fmla="*/ 235 h 957"/>
              <a:gd name="T44" fmla="*/ 653 w 874"/>
              <a:gd name="T45" fmla="*/ 434 h 957"/>
              <a:gd name="T46" fmla="*/ 511 w 874"/>
              <a:gd name="T47" fmla="*/ 493 h 957"/>
              <a:gd name="T48" fmla="*/ 511 w 874"/>
              <a:gd name="T49" fmla="*/ 777 h 957"/>
              <a:gd name="T50" fmla="*/ 653 w 874"/>
              <a:gd name="T51" fmla="*/ 836 h 957"/>
              <a:gd name="T52" fmla="*/ 678 w 874"/>
              <a:gd name="T53" fmla="*/ 834 h 957"/>
              <a:gd name="T54" fmla="*/ 44 w 874"/>
              <a:gd name="T55" fmla="*/ 761 h 957"/>
              <a:gd name="T56" fmla="*/ 24 w 874"/>
              <a:gd name="T57" fmla="*/ 761 h 957"/>
              <a:gd name="T58" fmla="*/ 24 w 874"/>
              <a:gd name="T59" fmla="*/ 781 h 957"/>
              <a:gd name="T60" fmla="*/ 407 w 874"/>
              <a:gd name="T61" fmla="*/ 940 h 957"/>
              <a:gd name="T62" fmla="*/ 785 w 874"/>
              <a:gd name="T63" fmla="*/ 787 h 957"/>
              <a:gd name="T64" fmla="*/ 796 w 874"/>
              <a:gd name="T65" fmla="*/ 777 h 957"/>
              <a:gd name="T66" fmla="*/ 796 w 874"/>
              <a:gd name="T67" fmla="*/ 493 h 957"/>
              <a:gd name="T68" fmla="*/ 653 w 874"/>
              <a:gd name="T69" fmla="*/ 434 h 957"/>
              <a:gd name="T70" fmla="*/ 775 w 874"/>
              <a:gd name="T71" fmla="*/ 757 h 957"/>
              <a:gd name="T72" fmla="*/ 773 w 874"/>
              <a:gd name="T73" fmla="*/ 759 h 957"/>
              <a:gd name="T74" fmla="*/ 771 w 874"/>
              <a:gd name="T75" fmla="*/ 761 h 957"/>
              <a:gd name="T76" fmla="*/ 766 w 874"/>
              <a:gd name="T77" fmla="*/ 766 h 957"/>
              <a:gd name="T78" fmla="*/ 531 w 874"/>
              <a:gd name="T79" fmla="*/ 757 h 957"/>
              <a:gd name="T80" fmla="*/ 531 w 874"/>
              <a:gd name="T81" fmla="*/ 513 h 957"/>
              <a:gd name="T82" fmla="*/ 653 w 874"/>
              <a:gd name="T83" fmla="*/ 463 h 957"/>
              <a:gd name="T84" fmla="*/ 775 w 874"/>
              <a:gd name="T85" fmla="*/ 513 h 957"/>
              <a:gd name="T86" fmla="*/ 775 w 874"/>
              <a:gd name="T87" fmla="*/ 757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74" h="957">
                <a:moveTo>
                  <a:pt x="221" y="558"/>
                </a:moveTo>
                <a:cubicBezTo>
                  <a:pt x="272" y="558"/>
                  <a:pt x="324" y="539"/>
                  <a:pt x="363" y="499"/>
                </a:cubicBezTo>
                <a:cubicBezTo>
                  <a:pt x="441" y="421"/>
                  <a:pt x="441" y="294"/>
                  <a:pt x="363" y="215"/>
                </a:cubicBezTo>
                <a:cubicBezTo>
                  <a:pt x="325" y="177"/>
                  <a:pt x="274" y="156"/>
                  <a:pt x="221" y="156"/>
                </a:cubicBezTo>
                <a:cubicBezTo>
                  <a:pt x="213" y="156"/>
                  <a:pt x="205" y="157"/>
                  <a:pt x="197" y="158"/>
                </a:cubicBezTo>
                <a:cubicBezTo>
                  <a:pt x="395" y="36"/>
                  <a:pt x="658" y="60"/>
                  <a:pt x="830" y="232"/>
                </a:cubicBezTo>
                <a:cubicBezTo>
                  <a:pt x="833" y="234"/>
                  <a:pt x="836" y="236"/>
                  <a:pt x="840" y="236"/>
                </a:cubicBezTo>
                <a:cubicBezTo>
                  <a:pt x="844" y="236"/>
                  <a:pt x="847" y="234"/>
                  <a:pt x="850" y="232"/>
                </a:cubicBezTo>
                <a:cubicBezTo>
                  <a:pt x="856" y="226"/>
                  <a:pt x="856" y="217"/>
                  <a:pt x="850" y="211"/>
                </a:cubicBezTo>
                <a:cubicBezTo>
                  <a:pt x="641" y="2"/>
                  <a:pt x="301" y="0"/>
                  <a:pt x="89" y="205"/>
                </a:cubicBezTo>
                <a:cubicBezTo>
                  <a:pt x="86" y="209"/>
                  <a:pt x="82" y="212"/>
                  <a:pt x="79" y="215"/>
                </a:cubicBezTo>
                <a:cubicBezTo>
                  <a:pt x="0" y="294"/>
                  <a:pt x="0" y="421"/>
                  <a:pt x="79" y="499"/>
                </a:cubicBezTo>
                <a:cubicBezTo>
                  <a:pt x="118" y="539"/>
                  <a:pt x="169" y="558"/>
                  <a:pt x="221" y="558"/>
                </a:cubicBezTo>
                <a:close/>
                <a:moveTo>
                  <a:pt x="99" y="235"/>
                </a:moveTo>
                <a:cubicBezTo>
                  <a:pt x="99" y="235"/>
                  <a:pt x="100" y="234"/>
                  <a:pt x="100" y="234"/>
                </a:cubicBezTo>
                <a:cubicBezTo>
                  <a:pt x="101" y="233"/>
                  <a:pt x="102" y="233"/>
                  <a:pt x="103" y="232"/>
                </a:cubicBezTo>
                <a:cubicBezTo>
                  <a:pt x="105" y="230"/>
                  <a:pt x="107" y="228"/>
                  <a:pt x="109" y="226"/>
                </a:cubicBezTo>
                <a:cubicBezTo>
                  <a:pt x="141" y="199"/>
                  <a:pt x="180" y="185"/>
                  <a:pt x="221" y="185"/>
                </a:cubicBezTo>
                <a:cubicBezTo>
                  <a:pt x="267" y="185"/>
                  <a:pt x="310" y="203"/>
                  <a:pt x="343" y="235"/>
                </a:cubicBezTo>
                <a:cubicBezTo>
                  <a:pt x="410" y="303"/>
                  <a:pt x="410" y="412"/>
                  <a:pt x="343" y="479"/>
                </a:cubicBezTo>
                <a:cubicBezTo>
                  <a:pt x="275" y="547"/>
                  <a:pt x="166" y="547"/>
                  <a:pt x="99" y="479"/>
                </a:cubicBezTo>
                <a:cubicBezTo>
                  <a:pt x="32" y="412"/>
                  <a:pt x="32" y="303"/>
                  <a:pt x="99" y="235"/>
                </a:cubicBezTo>
                <a:close/>
                <a:moveTo>
                  <a:pt x="653" y="434"/>
                </a:moveTo>
                <a:cubicBezTo>
                  <a:pt x="600" y="434"/>
                  <a:pt x="549" y="455"/>
                  <a:pt x="511" y="493"/>
                </a:cubicBezTo>
                <a:cubicBezTo>
                  <a:pt x="433" y="571"/>
                  <a:pt x="433" y="699"/>
                  <a:pt x="511" y="777"/>
                </a:cubicBezTo>
                <a:cubicBezTo>
                  <a:pt x="550" y="816"/>
                  <a:pt x="602" y="836"/>
                  <a:pt x="653" y="836"/>
                </a:cubicBezTo>
                <a:cubicBezTo>
                  <a:pt x="662" y="836"/>
                  <a:pt x="670" y="835"/>
                  <a:pt x="678" y="834"/>
                </a:cubicBezTo>
                <a:cubicBezTo>
                  <a:pt x="480" y="957"/>
                  <a:pt x="216" y="932"/>
                  <a:pt x="44" y="761"/>
                </a:cubicBezTo>
                <a:cubicBezTo>
                  <a:pt x="39" y="755"/>
                  <a:pt x="29" y="755"/>
                  <a:pt x="24" y="761"/>
                </a:cubicBezTo>
                <a:cubicBezTo>
                  <a:pt x="18" y="766"/>
                  <a:pt x="18" y="775"/>
                  <a:pt x="24" y="781"/>
                </a:cubicBezTo>
                <a:cubicBezTo>
                  <a:pt x="130" y="887"/>
                  <a:pt x="268" y="940"/>
                  <a:pt x="407" y="940"/>
                </a:cubicBezTo>
                <a:cubicBezTo>
                  <a:pt x="544" y="940"/>
                  <a:pt x="680" y="889"/>
                  <a:pt x="785" y="787"/>
                </a:cubicBezTo>
                <a:cubicBezTo>
                  <a:pt x="789" y="784"/>
                  <a:pt x="792" y="781"/>
                  <a:pt x="796" y="777"/>
                </a:cubicBezTo>
                <a:cubicBezTo>
                  <a:pt x="874" y="699"/>
                  <a:pt x="874" y="571"/>
                  <a:pt x="796" y="493"/>
                </a:cubicBezTo>
                <a:cubicBezTo>
                  <a:pt x="758" y="455"/>
                  <a:pt x="707" y="434"/>
                  <a:pt x="653" y="434"/>
                </a:cubicBezTo>
                <a:close/>
                <a:moveTo>
                  <a:pt x="775" y="757"/>
                </a:moveTo>
                <a:cubicBezTo>
                  <a:pt x="775" y="758"/>
                  <a:pt x="774" y="758"/>
                  <a:pt x="773" y="759"/>
                </a:cubicBezTo>
                <a:cubicBezTo>
                  <a:pt x="772" y="759"/>
                  <a:pt x="772" y="760"/>
                  <a:pt x="771" y="761"/>
                </a:cubicBezTo>
                <a:cubicBezTo>
                  <a:pt x="769" y="762"/>
                  <a:pt x="767" y="764"/>
                  <a:pt x="766" y="766"/>
                </a:cubicBezTo>
                <a:cubicBezTo>
                  <a:pt x="698" y="824"/>
                  <a:pt x="596" y="821"/>
                  <a:pt x="531" y="757"/>
                </a:cubicBezTo>
                <a:cubicBezTo>
                  <a:pt x="464" y="690"/>
                  <a:pt x="464" y="580"/>
                  <a:pt x="531" y="513"/>
                </a:cubicBezTo>
                <a:cubicBezTo>
                  <a:pt x="564" y="480"/>
                  <a:pt x="607" y="463"/>
                  <a:pt x="653" y="463"/>
                </a:cubicBezTo>
                <a:cubicBezTo>
                  <a:pt x="699" y="463"/>
                  <a:pt x="743" y="480"/>
                  <a:pt x="775" y="513"/>
                </a:cubicBezTo>
                <a:cubicBezTo>
                  <a:pt x="843" y="580"/>
                  <a:pt x="843" y="690"/>
                  <a:pt x="775" y="7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2" name="Freeform 36"/>
          <p:cNvSpPr>
            <a:spLocks noEditPoints="1"/>
          </p:cNvSpPr>
          <p:nvPr/>
        </p:nvSpPr>
        <p:spPr bwMode="auto">
          <a:xfrm>
            <a:off x="6456622" y="3500489"/>
            <a:ext cx="673422" cy="549910"/>
          </a:xfrm>
          <a:custGeom>
            <a:avLst/>
            <a:gdLst>
              <a:gd name="T0" fmla="*/ 14 w 945"/>
              <a:gd name="T1" fmla="*/ 0 h 772"/>
              <a:gd name="T2" fmla="*/ 0 w 945"/>
              <a:gd name="T3" fmla="*/ 107 h 772"/>
              <a:gd name="T4" fmla="*/ 0 w 945"/>
              <a:gd name="T5" fmla="*/ 345 h 772"/>
              <a:gd name="T6" fmla="*/ 48 w 945"/>
              <a:gd name="T7" fmla="*/ 359 h 772"/>
              <a:gd name="T8" fmla="*/ 35 w 945"/>
              <a:gd name="T9" fmla="*/ 412 h 772"/>
              <a:gd name="T10" fmla="*/ 6 w 945"/>
              <a:gd name="T11" fmla="*/ 417 h 772"/>
              <a:gd name="T12" fmla="*/ 356 w 945"/>
              <a:gd name="T13" fmla="*/ 772 h 772"/>
              <a:gd name="T14" fmla="*/ 427 w 945"/>
              <a:gd name="T15" fmla="*/ 772 h 772"/>
              <a:gd name="T16" fmla="*/ 579 w 945"/>
              <a:gd name="T17" fmla="*/ 767 h 772"/>
              <a:gd name="T18" fmla="*/ 602 w 945"/>
              <a:gd name="T19" fmla="*/ 763 h 772"/>
              <a:gd name="T20" fmla="*/ 928 w 945"/>
              <a:gd name="T21" fmla="*/ 392 h 772"/>
              <a:gd name="T22" fmla="*/ 604 w 945"/>
              <a:gd name="T23" fmla="*/ 734 h 772"/>
              <a:gd name="T24" fmla="*/ 931 w 945"/>
              <a:gd name="T25" fmla="*/ 359 h 772"/>
              <a:gd name="T26" fmla="*/ 945 w 945"/>
              <a:gd name="T27" fmla="*/ 252 h 772"/>
              <a:gd name="T28" fmla="*/ 945 w 945"/>
              <a:gd name="T29" fmla="*/ 14 h 772"/>
              <a:gd name="T30" fmla="*/ 29 w 945"/>
              <a:gd name="T31" fmla="*/ 121 h 772"/>
              <a:gd name="T32" fmla="*/ 171 w 945"/>
              <a:gd name="T33" fmla="*/ 238 h 772"/>
              <a:gd name="T34" fmla="*/ 29 w 945"/>
              <a:gd name="T35" fmla="*/ 121 h 772"/>
              <a:gd name="T36" fmla="*/ 575 w 945"/>
              <a:gd name="T37" fmla="*/ 739 h 772"/>
              <a:gd name="T38" fmla="*/ 427 w 945"/>
              <a:gd name="T39" fmla="*/ 743 h 772"/>
              <a:gd name="T40" fmla="*/ 48 w 945"/>
              <a:gd name="T41" fmla="*/ 331 h 772"/>
              <a:gd name="T42" fmla="*/ 29 w 945"/>
              <a:gd name="T43" fmla="*/ 267 h 772"/>
              <a:gd name="T44" fmla="*/ 200 w 945"/>
              <a:gd name="T45" fmla="*/ 252 h 772"/>
              <a:gd name="T46" fmla="*/ 185 w 945"/>
              <a:gd name="T47" fmla="*/ 93 h 772"/>
              <a:gd name="T48" fmla="*/ 29 w 945"/>
              <a:gd name="T49" fmla="*/ 29 h 772"/>
              <a:gd name="T50" fmla="*/ 916 w 945"/>
              <a:gd name="T51" fmla="*/ 93 h 772"/>
              <a:gd name="T52" fmla="*/ 745 w 945"/>
              <a:gd name="T53" fmla="*/ 107 h 772"/>
              <a:gd name="T54" fmla="*/ 760 w 945"/>
              <a:gd name="T55" fmla="*/ 267 h 772"/>
              <a:gd name="T56" fmla="*/ 916 w 945"/>
              <a:gd name="T57" fmla="*/ 331 h 772"/>
              <a:gd name="T58" fmla="*/ 916 w 945"/>
              <a:gd name="T59" fmla="*/ 238 h 772"/>
              <a:gd name="T60" fmla="*/ 774 w 945"/>
              <a:gd name="T61" fmla="*/ 121 h 772"/>
              <a:gd name="T62" fmla="*/ 916 w 945"/>
              <a:gd name="T63" fmla="*/ 238 h 7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45" h="772">
                <a:moveTo>
                  <a:pt x="931" y="0"/>
                </a:move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252"/>
                  <a:pt x="0" y="252"/>
                  <a:pt x="0" y="252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53"/>
                  <a:pt x="7" y="359"/>
                  <a:pt x="14" y="359"/>
                </a:cubicBezTo>
                <a:cubicBezTo>
                  <a:pt x="48" y="359"/>
                  <a:pt x="48" y="359"/>
                  <a:pt x="48" y="359"/>
                </a:cubicBezTo>
                <a:cubicBezTo>
                  <a:pt x="204" y="359"/>
                  <a:pt x="332" y="525"/>
                  <a:pt x="341" y="734"/>
                </a:cubicBezTo>
                <a:cubicBezTo>
                  <a:pt x="185" y="700"/>
                  <a:pt x="62" y="575"/>
                  <a:pt x="35" y="412"/>
                </a:cubicBezTo>
                <a:cubicBezTo>
                  <a:pt x="33" y="405"/>
                  <a:pt x="26" y="399"/>
                  <a:pt x="18" y="401"/>
                </a:cubicBezTo>
                <a:cubicBezTo>
                  <a:pt x="10" y="402"/>
                  <a:pt x="5" y="410"/>
                  <a:pt x="6" y="417"/>
                </a:cubicBezTo>
                <a:cubicBezTo>
                  <a:pt x="36" y="595"/>
                  <a:pt x="172" y="730"/>
                  <a:pt x="343" y="764"/>
                </a:cubicBezTo>
                <a:cubicBezTo>
                  <a:pt x="346" y="768"/>
                  <a:pt x="350" y="772"/>
                  <a:pt x="356" y="772"/>
                </a:cubicBezTo>
                <a:cubicBezTo>
                  <a:pt x="360" y="772"/>
                  <a:pt x="364" y="770"/>
                  <a:pt x="366" y="767"/>
                </a:cubicBezTo>
                <a:cubicBezTo>
                  <a:pt x="386" y="770"/>
                  <a:pt x="406" y="772"/>
                  <a:pt x="427" y="772"/>
                </a:cubicBezTo>
                <a:cubicBezTo>
                  <a:pt x="518" y="772"/>
                  <a:pt x="518" y="772"/>
                  <a:pt x="518" y="772"/>
                </a:cubicBezTo>
                <a:cubicBezTo>
                  <a:pt x="539" y="772"/>
                  <a:pt x="559" y="770"/>
                  <a:pt x="579" y="767"/>
                </a:cubicBezTo>
                <a:cubicBezTo>
                  <a:pt x="581" y="770"/>
                  <a:pt x="585" y="772"/>
                  <a:pt x="589" y="772"/>
                </a:cubicBezTo>
                <a:cubicBezTo>
                  <a:pt x="595" y="772"/>
                  <a:pt x="600" y="768"/>
                  <a:pt x="602" y="763"/>
                </a:cubicBezTo>
                <a:cubicBezTo>
                  <a:pt x="774" y="728"/>
                  <a:pt x="913" y="587"/>
                  <a:pt x="940" y="408"/>
                </a:cubicBezTo>
                <a:cubicBezTo>
                  <a:pt x="941" y="401"/>
                  <a:pt x="936" y="393"/>
                  <a:pt x="928" y="392"/>
                </a:cubicBezTo>
                <a:cubicBezTo>
                  <a:pt x="920" y="391"/>
                  <a:pt x="913" y="396"/>
                  <a:pt x="912" y="404"/>
                </a:cubicBezTo>
                <a:cubicBezTo>
                  <a:pt x="887" y="569"/>
                  <a:pt x="761" y="699"/>
                  <a:pt x="604" y="734"/>
                </a:cubicBezTo>
                <a:cubicBezTo>
                  <a:pt x="613" y="525"/>
                  <a:pt x="741" y="359"/>
                  <a:pt x="897" y="359"/>
                </a:cubicBezTo>
                <a:cubicBezTo>
                  <a:pt x="931" y="359"/>
                  <a:pt x="931" y="359"/>
                  <a:pt x="931" y="359"/>
                </a:cubicBezTo>
                <a:cubicBezTo>
                  <a:pt x="938" y="359"/>
                  <a:pt x="945" y="353"/>
                  <a:pt x="945" y="345"/>
                </a:cubicBezTo>
                <a:cubicBezTo>
                  <a:pt x="945" y="252"/>
                  <a:pt x="945" y="252"/>
                  <a:pt x="945" y="252"/>
                </a:cubicBezTo>
                <a:cubicBezTo>
                  <a:pt x="945" y="107"/>
                  <a:pt x="945" y="107"/>
                  <a:pt x="945" y="107"/>
                </a:cubicBezTo>
                <a:cubicBezTo>
                  <a:pt x="945" y="14"/>
                  <a:pt x="945" y="14"/>
                  <a:pt x="945" y="14"/>
                </a:cubicBezTo>
                <a:cubicBezTo>
                  <a:pt x="945" y="6"/>
                  <a:pt x="938" y="0"/>
                  <a:pt x="931" y="0"/>
                </a:cubicBezTo>
                <a:close/>
                <a:moveTo>
                  <a:pt x="29" y="121"/>
                </a:moveTo>
                <a:cubicBezTo>
                  <a:pt x="171" y="121"/>
                  <a:pt x="171" y="121"/>
                  <a:pt x="171" y="121"/>
                </a:cubicBezTo>
                <a:cubicBezTo>
                  <a:pt x="171" y="238"/>
                  <a:pt x="171" y="238"/>
                  <a:pt x="171" y="238"/>
                </a:cubicBezTo>
                <a:cubicBezTo>
                  <a:pt x="29" y="238"/>
                  <a:pt x="29" y="238"/>
                  <a:pt x="29" y="238"/>
                </a:cubicBezTo>
                <a:lnTo>
                  <a:pt x="29" y="121"/>
                </a:lnTo>
                <a:close/>
                <a:moveTo>
                  <a:pt x="897" y="331"/>
                </a:moveTo>
                <a:cubicBezTo>
                  <a:pt x="724" y="331"/>
                  <a:pt x="582" y="512"/>
                  <a:pt x="575" y="739"/>
                </a:cubicBezTo>
                <a:cubicBezTo>
                  <a:pt x="556" y="742"/>
                  <a:pt x="537" y="743"/>
                  <a:pt x="518" y="743"/>
                </a:cubicBezTo>
                <a:cubicBezTo>
                  <a:pt x="427" y="743"/>
                  <a:pt x="427" y="743"/>
                  <a:pt x="427" y="743"/>
                </a:cubicBezTo>
                <a:cubicBezTo>
                  <a:pt x="408" y="743"/>
                  <a:pt x="389" y="742"/>
                  <a:pt x="370" y="739"/>
                </a:cubicBezTo>
                <a:cubicBezTo>
                  <a:pt x="363" y="512"/>
                  <a:pt x="221" y="331"/>
                  <a:pt x="48" y="331"/>
                </a:cubicBezTo>
                <a:cubicBezTo>
                  <a:pt x="29" y="331"/>
                  <a:pt x="29" y="331"/>
                  <a:pt x="29" y="331"/>
                </a:cubicBezTo>
                <a:cubicBezTo>
                  <a:pt x="29" y="267"/>
                  <a:pt x="29" y="267"/>
                  <a:pt x="29" y="267"/>
                </a:cubicBezTo>
                <a:cubicBezTo>
                  <a:pt x="185" y="267"/>
                  <a:pt x="185" y="267"/>
                  <a:pt x="185" y="267"/>
                </a:cubicBezTo>
                <a:cubicBezTo>
                  <a:pt x="193" y="267"/>
                  <a:pt x="200" y="260"/>
                  <a:pt x="200" y="252"/>
                </a:cubicBezTo>
                <a:cubicBezTo>
                  <a:pt x="200" y="107"/>
                  <a:pt x="200" y="107"/>
                  <a:pt x="200" y="107"/>
                </a:cubicBezTo>
                <a:cubicBezTo>
                  <a:pt x="200" y="99"/>
                  <a:pt x="193" y="93"/>
                  <a:pt x="185" y="93"/>
                </a:cubicBezTo>
                <a:cubicBezTo>
                  <a:pt x="29" y="93"/>
                  <a:pt x="29" y="93"/>
                  <a:pt x="29" y="93"/>
                </a:cubicBezTo>
                <a:cubicBezTo>
                  <a:pt x="29" y="29"/>
                  <a:pt x="29" y="29"/>
                  <a:pt x="29" y="29"/>
                </a:cubicBezTo>
                <a:cubicBezTo>
                  <a:pt x="916" y="29"/>
                  <a:pt x="916" y="29"/>
                  <a:pt x="916" y="29"/>
                </a:cubicBezTo>
                <a:cubicBezTo>
                  <a:pt x="916" y="93"/>
                  <a:pt x="916" y="93"/>
                  <a:pt x="916" y="93"/>
                </a:cubicBezTo>
                <a:cubicBezTo>
                  <a:pt x="760" y="93"/>
                  <a:pt x="760" y="93"/>
                  <a:pt x="760" y="93"/>
                </a:cubicBezTo>
                <a:cubicBezTo>
                  <a:pt x="752" y="93"/>
                  <a:pt x="745" y="99"/>
                  <a:pt x="745" y="107"/>
                </a:cubicBezTo>
                <a:cubicBezTo>
                  <a:pt x="745" y="252"/>
                  <a:pt x="745" y="252"/>
                  <a:pt x="745" y="252"/>
                </a:cubicBezTo>
                <a:cubicBezTo>
                  <a:pt x="745" y="260"/>
                  <a:pt x="752" y="267"/>
                  <a:pt x="760" y="267"/>
                </a:cubicBezTo>
                <a:cubicBezTo>
                  <a:pt x="916" y="267"/>
                  <a:pt x="916" y="267"/>
                  <a:pt x="916" y="267"/>
                </a:cubicBezTo>
                <a:cubicBezTo>
                  <a:pt x="916" y="331"/>
                  <a:pt x="916" y="331"/>
                  <a:pt x="916" y="331"/>
                </a:cubicBezTo>
                <a:lnTo>
                  <a:pt x="897" y="331"/>
                </a:lnTo>
                <a:close/>
                <a:moveTo>
                  <a:pt x="916" y="238"/>
                </a:moveTo>
                <a:cubicBezTo>
                  <a:pt x="774" y="238"/>
                  <a:pt x="774" y="238"/>
                  <a:pt x="774" y="238"/>
                </a:cubicBezTo>
                <a:cubicBezTo>
                  <a:pt x="774" y="121"/>
                  <a:pt x="774" y="121"/>
                  <a:pt x="774" y="121"/>
                </a:cubicBezTo>
                <a:cubicBezTo>
                  <a:pt x="916" y="121"/>
                  <a:pt x="916" y="121"/>
                  <a:pt x="916" y="121"/>
                </a:cubicBezTo>
                <a:lnTo>
                  <a:pt x="916" y="2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3" name="Freeform 37"/>
          <p:cNvSpPr>
            <a:spLocks noEditPoints="1"/>
          </p:cNvSpPr>
          <p:nvPr/>
        </p:nvSpPr>
        <p:spPr bwMode="auto">
          <a:xfrm>
            <a:off x="7985461" y="11160398"/>
            <a:ext cx="679096" cy="570424"/>
          </a:xfrm>
          <a:custGeom>
            <a:avLst/>
            <a:gdLst>
              <a:gd name="T0" fmla="*/ 153 w 953"/>
              <a:gd name="T1" fmla="*/ 344 h 800"/>
              <a:gd name="T2" fmla="*/ 6 w 953"/>
              <a:gd name="T3" fmla="*/ 562 h 800"/>
              <a:gd name="T4" fmla="*/ 26 w 953"/>
              <a:gd name="T5" fmla="*/ 584 h 800"/>
              <a:gd name="T6" fmla="*/ 75 w 953"/>
              <a:gd name="T7" fmla="*/ 633 h 800"/>
              <a:gd name="T8" fmla="*/ 94 w 953"/>
              <a:gd name="T9" fmla="*/ 655 h 800"/>
              <a:gd name="T10" fmla="*/ 144 w 953"/>
              <a:gd name="T11" fmla="*/ 704 h 800"/>
              <a:gd name="T12" fmla="*/ 163 w 953"/>
              <a:gd name="T13" fmla="*/ 725 h 800"/>
              <a:gd name="T14" fmla="*/ 213 w 953"/>
              <a:gd name="T15" fmla="*/ 775 h 800"/>
              <a:gd name="T16" fmla="*/ 232 w 953"/>
              <a:gd name="T17" fmla="*/ 796 h 800"/>
              <a:gd name="T18" fmla="*/ 473 w 953"/>
              <a:gd name="T19" fmla="*/ 676 h 800"/>
              <a:gd name="T20" fmla="*/ 813 w 953"/>
              <a:gd name="T21" fmla="*/ 442 h 800"/>
              <a:gd name="T22" fmla="*/ 915 w 953"/>
              <a:gd name="T23" fmla="*/ 310 h 800"/>
              <a:gd name="T24" fmla="*/ 692 w 953"/>
              <a:gd name="T25" fmla="*/ 398 h 800"/>
              <a:gd name="T26" fmla="*/ 352 w 953"/>
              <a:gd name="T27" fmla="*/ 654 h 800"/>
              <a:gd name="T28" fmla="*/ 289 w 953"/>
              <a:gd name="T29" fmla="*/ 589 h 800"/>
              <a:gd name="T30" fmla="*/ 163 w 953"/>
              <a:gd name="T31" fmla="*/ 371 h 800"/>
              <a:gd name="T32" fmla="*/ 915 w 953"/>
              <a:gd name="T33" fmla="*/ 310 h 800"/>
              <a:gd name="T34" fmla="*/ 651 w 953"/>
              <a:gd name="T35" fmla="*/ 118 h 800"/>
              <a:gd name="T36" fmla="*/ 705 w 953"/>
              <a:gd name="T37" fmla="*/ 42 h 800"/>
              <a:gd name="T38" fmla="*/ 584 w 953"/>
              <a:gd name="T39" fmla="*/ 87 h 800"/>
              <a:gd name="T40" fmla="*/ 648 w 953"/>
              <a:gd name="T41" fmla="*/ 37 h 800"/>
              <a:gd name="T42" fmla="*/ 678 w 953"/>
              <a:gd name="T43" fmla="*/ 51 h 800"/>
              <a:gd name="T44" fmla="*/ 641 w 953"/>
              <a:gd name="T45" fmla="*/ 91 h 800"/>
              <a:gd name="T46" fmla="*/ 625 w 953"/>
              <a:gd name="T47" fmla="*/ 46 h 800"/>
              <a:gd name="T48" fmla="*/ 365 w 953"/>
              <a:gd name="T49" fmla="*/ 224 h 800"/>
              <a:gd name="T50" fmla="*/ 391 w 953"/>
              <a:gd name="T51" fmla="*/ 118 h 800"/>
              <a:gd name="T52" fmla="*/ 299 w 953"/>
              <a:gd name="T53" fmla="*/ 153 h 800"/>
              <a:gd name="T54" fmla="*/ 325 w 953"/>
              <a:gd name="T55" fmla="*/ 164 h 800"/>
              <a:gd name="T56" fmla="*/ 369 w 953"/>
              <a:gd name="T57" fmla="*/ 142 h 800"/>
              <a:gd name="T58" fmla="*/ 378 w 953"/>
              <a:gd name="T59" fmla="*/ 188 h 800"/>
              <a:gd name="T60" fmla="*/ 325 w 953"/>
              <a:gd name="T61" fmla="*/ 164 h 800"/>
              <a:gd name="T62" fmla="*/ 508 w 953"/>
              <a:gd name="T63" fmla="*/ 171 h 800"/>
              <a:gd name="T64" fmla="*/ 562 w 953"/>
              <a:gd name="T65" fmla="*/ 95 h 800"/>
              <a:gd name="T66" fmla="*/ 471 w 953"/>
              <a:gd name="T67" fmla="*/ 72 h 800"/>
              <a:gd name="T68" fmla="*/ 468 w 953"/>
              <a:gd name="T69" fmla="*/ 169 h 800"/>
              <a:gd name="T70" fmla="*/ 504 w 953"/>
              <a:gd name="T71" fmla="*/ 90 h 800"/>
              <a:gd name="T72" fmla="*/ 535 w 953"/>
              <a:gd name="T73" fmla="*/ 105 h 800"/>
              <a:gd name="T74" fmla="*/ 498 w 953"/>
              <a:gd name="T75" fmla="*/ 144 h 800"/>
              <a:gd name="T76" fmla="*/ 468 w 953"/>
              <a:gd name="T77" fmla="*/ 111 h 800"/>
              <a:gd name="T78" fmla="*/ 221 w 953"/>
              <a:gd name="T79" fmla="*/ 277 h 800"/>
              <a:gd name="T80" fmla="*/ 208 w 953"/>
              <a:gd name="T81" fmla="*/ 170 h 800"/>
              <a:gd name="T82" fmla="*/ 181 w 953"/>
              <a:gd name="T83" fmla="*/ 275 h 800"/>
              <a:gd name="T84" fmla="*/ 226 w 953"/>
              <a:gd name="T85" fmla="*/ 195 h 800"/>
              <a:gd name="T86" fmla="*/ 211 w 953"/>
              <a:gd name="T87" fmla="*/ 250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3" h="800">
                <a:moveTo>
                  <a:pt x="910" y="179"/>
                </a:moveTo>
                <a:cubicBezTo>
                  <a:pt x="878" y="140"/>
                  <a:pt x="832" y="118"/>
                  <a:pt x="783" y="118"/>
                </a:cubicBezTo>
                <a:cubicBezTo>
                  <a:pt x="742" y="118"/>
                  <a:pt x="329" y="276"/>
                  <a:pt x="153" y="344"/>
                </a:cubicBezTo>
                <a:cubicBezTo>
                  <a:pt x="137" y="350"/>
                  <a:pt x="127" y="365"/>
                  <a:pt x="127" y="382"/>
                </a:cubicBezTo>
                <a:cubicBezTo>
                  <a:pt x="127" y="454"/>
                  <a:pt x="127" y="454"/>
                  <a:pt x="127" y="454"/>
                </a:cubicBezTo>
                <a:cubicBezTo>
                  <a:pt x="6" y="562"/>
                  <a:pt x="6" y="562"/>
                  <a:pt x="6" y="562"/>
                </a:cubicBezTo>
                <a:cubicBezTo>
                  <a:pt x="1" y="568"/>
                  <a:pt x="0" y="577"/>
                  <a:pt x="5" y="583"/>
                </a:cubicBezTo>
                <a:cubicBezTo>
                  <a:pt x="8" y="586"/>
                  <a:pt x="12" y="588"/>
                  <a:pt x="16" y="588"/>
                </a:cubicBezTo>
                <a:cubicBezTo>
                  <a:pt x="19" y="588"/>
                  <a:pt x="23" y="586"/>
                  <a:pt x="26" y="584"/>
                </a:cubicBezTo>
                <a:cubicBezTo>
                  <a:pt x="143" y="478"/>
                  <a:pt x="143" y="478"/>
                  <a:pt x="143" y="478"/>
                </a:cubicBezTo>
                <a:cubicBezTo>
                  <a:pt x="191" y="528"/>
                  <a:pt x="191" y="528"/>
                  <a:pt x="191" y="528"/>
                </a:cubicBezTo>
                <a:cubicBezTo>
                  <a:pt x="75" y="633"/>
                  <a:pt x="75" y="633"/>
                  <a:pt x="75" y="633"/>
                </a:cubicBezTo>
                <a:cubicBezTo>
                  <a:pt x="69" y="639"/>
                  <a:pt x="69" y="648"/>
                  <a:pt x="74" y="654"/>
                </a:cubicBezTo>
                <a:cubicBezTo>
                  <a:pt x="77" y="657"/>
                  <a:pt x="81" y="658"/>
                  <a:pt x="85" y="658"/>
                </a:cubicBezTo>
                <a:cubicBezTo>
                  <a:pt x="88" y="658"/>
                  <a:pt x="92" y="657"/>
                  <a:pt x="94" y="655"/>
                </a:cubicBezTo>
                <a:cubicBezTo>
                  <a:pt x="211" y="549"/>
                  <a:pt x="211" y="549"/>
                  <a:pt x="211" y="549"/>
                </a:cubicBezTo>
                <a:cubicBezTo>
                  <a:pt x="260" y="600"/>
                  <a:pt x="260" y="600"/>
                  <a:pt x="260" y="600"/>
                </a:cubicBezTo>
                <a:cubicBezTo>
                  <a:pt x="144" y="704"/>
                  <a:pt x="144" y="704"/>
                  <a:pt x="144" y="704"/>
                </a:cubicBezTo>
                <a:cubicBezTo>
                  <a:pt x="138" y="710"/>
                  <a:pt x="138" y="718"/>
                  <a:pt x="143" y="724"/>
                </a:cubicBezTo>
                <a:cubicBezTo>
                  <a:pt x="146" y="728"/>
                  <a:pt x="150" y="729"/>
                  <a:pt x="154" y="729"/>
                </a:cubicBezTo>
                <a:cubicBezTo>
                  <a:pt x="157" y="729"/>
                  <a:pt x="161" y="728"/>
                  <a:pt x="163" y="725"/>
                </a:cubicBezTo>
                <a:cubicBezTo>
                  <a:pt x="280" y="620"/>
                  <a:pt x="280" y="620"/>
                  <a:pt x="280" y="620"/>
                </a:cubicBezTo>
                <a:cubicBezTo>
                  <a:pt x="328" y="670"/>
                  <a:pt x="328" y="670"/>
                  <a:pt x="328" y="670"/>
                </a:cubicBezTo>
                <a:cubicBezTo>
                  <a:pt x="213" y="775"/>
                  <a:pt x="213" y="775"/>
                  <a:pt x="213" y="775"/>
                </a:cubicBezTo>
                <a:cubicBezTo>
                  <a:pt x="207" y="780"/>
                  <a:pt x="207" y="789"/>
                  <a:pt x="212" y="795"/>
                </a:cubicBezTo>
                <a:cubicBezTo>
                  <a:pt x="215" y="798"/>
                  <a:pt x="219" y="800"/>
                  <a:pt x="222" y="800"/>
                </a:cubicBezTo>
                <a:cubicBezTo>
                  <a:pt x="226" y="800"/>
                  <a:pt x="229" y="799"/>
                  <a:pt x="232" y="796"/>
                </a:cubicBezTo>
                <a:cubicBezTo>
                  <a:pt x="354" y="686"/>
                  <a:pt x="354" y="686"/>
                  <a:pt x="354" y="686"/>
                </a:cubicBezTo>
                <a:cubicBezTo>
                  <a:pt x="356" y="686"/>
                  <a:pt x="357" y="685"/>
                  <a:pt x="358" y="684"/>
                </a:cubicBezTo>
                <a:cubicBezTo>
                  <a:pt x="402" y="652"/>
                  <a:pt x="449" y="665"/>
                  <a:pt x="473" y="676"/>
                </a:cubicBezTo>
                <a:cubicBezTo>
                  <a:pt x="491" y="683"/>
                  <a:pt x="511" y="678"/>
                  <a:pt x="522" y="664"/>
                </a:cubicBezTo>
                <a:cubicBezTo>
                  <a:pt x="706" y="425"/>
                  <a:pt x="706" y="425"/>
                  <a:pt x="706" y="425"/>
                </a:cubicBezTo>
                <a:cubicBezTo>
                  <a:pt x="739" y="443"/>
                  <a:pt x="776" y="449"/>
                  <a:pt x="813" y="442"/>
                </a:cubicBezTo>
                <a:cubicBezTo>
                  <a:pt x="877" y="430"/>
                  <a:pt x="929" y="380"/>
                  <a:pt x="943" y="316"/>
                </a:cubicBezTo>
                <a:cubicBezTo>
                  <a:pt x="953" y="267"/>
                  <a:pt x="941" y="218"/>
                  <a:pt x="910" y="179"/>
                </a:cubicBezTo>
                <a:close/>
                <a:moveTo>
                  <a:pt x="915" y="310"/>
                </a:moveTo>
                <a:cubicBezTo>
                  <a:pt x="904" y="362"/>
                  <a:pt x="861" y="404"/>
                  <a:pt x="808" y="414"/>
                </a:cubicBezTo>
                <a:cubicBezTo>
                  <a:pt x="773" y="420"/>
                  <a:pt x="740" y="413"/>
                  <a:pt x="711" y="395"/>
                </a:cubicBezTo>
                <a:cubicBezTo>
                  <a:pt x="704" y="391"/>
                  <a:pt x="696" y="392"/>
                  <a:pt x="692" y="398"/>
                </a:cubicBezTo>
                <a:cubicBezTo>
                  <a:pt x="500" y="646"/>
                  <a:pt x="500" y="646"/>
                  <a:pt x="500" y="646"/>
                </a:cubicBezTo>
                <a:cubicBezTo>
                  <a:pt x="496" y="651"/>
                  <a:pt x="490" y="652"/>
                  <a:pt x="485" y="650"/>
                </a:cubicBezTo>
                <a:cubicBezTo>
                  <a:pt x="457" y="637"/>
                  <a:pt x="404" y="623"/>
                  <a:pt x="352" y="654"/>
                </a:cubicBezTo>
                <a:cubicBezTo>
                  <a:pt x="292" y="592"/>
                  <a:pt x="292" y="592"/>
                  <a:pt x="292" y="592"/>
                </a:cubicBezTo>
                <a:cubicBezTo>
                  <a:pt x="292" y="591"/>
                  <a:pt x="291" y="591"/>
                  <a:pt x="291" y="591"/>
                </a:cubicBezTo>
                <a:cubicBezTo>
                  <a:pt x="291" y="590"/>
                  <a:pt x="290" y="589"/>
                  <a:pt x="289" y="589"/>
                </a:cubicBezTo>
                <a:cubicBezTo>
                  <a:pt x="155" y="450"/>
                  <a:pt x="155" y="450"/>
                  <a:pt x="155" y="450"/>
                </a:cubicBezTo>
                <a:cubicBezTo>
                  <a:pt x="155" y="382"/>
                  <a:pt x="155" y="382"/>
                  <a:pt x="155" y="382"/>
                </a:cubicBezTo>
                <a:cubicBezTo>
                  <a:pt x="155" y="377"/>
                  <a:pt x="158" y="373"/>
                  <a:pt x="163" y="371"/>
                </a:cubicBezTo>
                <a:cubicBezTo>
                  <a:pt x="509" y="237"/>
                  <a:pt x="758" y="147"/>
                  <a:pt x="783" y="147"/>
                </a:cubicBezTo>
                <a:cubicBezTo>
                  <a:pt x="823" y="147"/>
                  <a:pt x="862" y="166"/>
                  <a:pt x="888" y="197"/>
                </a:cubicBezTo>
                <a:cubicBezTo>
                  <a:pt x="914" y="229"/>
                  <a:pt x="923" y="269"/>
                  <a:pt x="915" y="310"/>
                </a:cubicBezTo>
                <a:close/>
                <a:moveTo>
                  <a:pt x="611" y="116"/>
                </a:moveTo>
                <a:cubicBezTo>
                  <a:pt x="618" y="119"/>
                  <a:pt x="626" y="121"/>
                  <a:pt x="633" y="121"/>
                </a:cubicBezTo>
                <a:cubicBezTo>
                  <a:pt x="639" y="121"/>
                  <a:pt x="645" y="120"/>
                  <a:pt x="651" y="118"/>
                </a:cubicBezTo>
                <a:cubicBezTo>
                  <a:pt x="674" y="109"/>
                  <a:pt x="674" y="109"/>
                  <a:pt x="674" y="109"/>
                </a:cubicBezTo>
                <a:cubicBezTo>
                  <a:pt x="687" y="104"/>
                  <a:pt x="698" y="95"/>
                  <a:pt x="704" y="82"/>
                </a:cubicBezTo>
                <a:cubicBezTo>
                  <a:pt x="710" y="69"/>
                  <a:pt x="710" y="55"/>
                  <a:pt x="705" y="42"/>
                </a:cubicBezTo>
                <a:cubicBezTo>
                  <a:pt x="695" y="14"/>
                  <a:pt x="665" y="0"/>
                  <a:pt x="638" y="11"/>
                </a:cubicBezTo>
                <a:cubicBezTo>
                  <a:pt x="615" y="19"/>
                  <a:pt x="615" y="19"/>
                  <a:pt x="615" y="19"/>
                </a:cubicBezTo>
                <a:cubicBezTo>
                  <a:pt x="588" y="29"/>
                  <a:pt x="574" y="59"/>
                  <a:pt x="584" y="87"/>
                </a:cubicBezTo>
                <a:cubicBezTo>
                  <a:pt x="589" y="100"/>
                  <a:pt x="598" y="110"/>
                  <a:pt x="611" y="116"/>
                </a:cubicBezTo>
                <a:close/>
                <a:moveTo>
                  <a:pt x="625" y="46"/>
                </a:moveTo>
                <a:cubicBezTo>
                  <a:pt x="648" y="37"/>
                  <a:pt x="648" y="37"/>
                  <a:pt x="648" y="37"/>
                </a:cubicBezTo>
                <a:cubicBezTo>
                  <a:pt x="650" y="36"/>
                  <a:pt x="653" y="36"/>
                  <a:pt x="656" y="36"/>
                </a:cubicBezTo>
                <a:cubicBezTo>
                  <a:pt x="659" y="36"/>
                  <a:pt x="663" y="37"/>
                  <a:pt x="666" y="38"/>
                </a:cubicBezTo>
                <a:cubicBezTo>
                  <a:pt x="672" y="41"/>
                  <a:pt x="676" y="46"/>
                  <a:pt x="678" y="51"/>
                </a:cubicBezTo>
                <a:cubicBezTo>
                  <a:pt x="681" y="58"/>
                  <a:pt x="680" y="64"/>
                  <a:pt x="678" y="70"/>
                </a:cubicBezTo>
                <a:cubicBezTo>
                  <a:pt x="675" y="76"/>
                  <a:pt x="670" y="80"/>
                  <a:pt x="664" y="82"/>
                </a:cubicBezTo>
                <a:cubicBezTo>
                  <a:pt x="641" y="91"/>
                  <a:pt x="641" y="91"/>
                  <a:pt x="641" y="91"/>
                </a:cubicBezTo>
                <a:cubicBezTo>
                  <a:pt x="635" y="93"/>
                  <a:pt x="629" y="93"/>
                  <a:pt x="623" y="90"/>
                </a:cubicBezTo>
                <a:cubicBezTo>
                  <a:pt x="617" y="87"/>
                  <a:pt x="613" y="83"/>
                  <a:pt x="611" y="77"/>
                </a:cubicBezTo>
                <a:cubicBezTo>
                  <a:pt x="606" y="64"/>
                  <a:pt x="612" y="51"/>
                  <a:pt x="625" y="46"/>
                </a:cubicBezTo>
                <a:close/>
                <a:moveTo>
                  <a:pt x="324" y="222"/>
                </a:moveTo>
                <a:cubicBezTo>
                  <a:pt x="331" y="225"/>
                  <a:pt x="339" y="227"/>
                  <a:pt x="346" y="227"/>
                </a:cubicBezTo>
                <a:cubicBezTo>
                  <a:pt x="352" y="227"/>
                  <a:pt x="359" y="226"/>
                  <a:pt x="365" y="224"/>
                </a:cubicBezTo>
                <a:cubicBezTo>
                  <a:pt x="388" y="215"/>
                  <a:pt x="388" y="215"/>
                  <a:pt x="388" y="215"/>
                </a:cubicBezTo>
                <a:cubicBezTo>
                  <a:pt x="415" y="205"/>
                  <a:pt x="429" y="175"/>
                  <a:pt x="419" y="148"/>
                </a:cubicBezTo>
                <a:cubicBezTo>
                  <a:pt x="414" y="135"/>
                  <a:pt x="404" y="124"/>
                  <a:pt x="391" y="118"/>
                </a:cubicBezTo>
                <a:cubicBezTo>
                  <a:pt x="378" y="112"/>
                  <a:pt x="364" y="112"/>
                  <a:pt x="351" y="117"/>
                </a:cubicBezTo>
                <a:cubicBezTo>
                  <a:pt x="328" y="125"/>
                  <a:pt x="328" y="125"/>
                  <a:pt x="328" y="125"/>
                </a:cubicBezTo>
                <a:cubicBezTo>
                  <a:pt x="315" y="130"/>
                  <a:pt x="305" y="140"/>
                  <a:pt x="299" y="153"/>
                </a:cubicBezTo>
                <a:cubicBezTo>
                  <a:pt x="293" y="165"/>
                  <a:pt x="292" y="180"/>
                  <a:pt x="297" y="193"/>
                </a:cubicBezTo>
                <a:cubicBezTo>
                  <a:pt x="302" y="206"/>
                  <a:pt x="312" y="216"/>
                  <a:pt x="324" y="222"/>
                </a:cubicBezTo>
                <a:close/>
                <a:moveTo>
                  <a:pt x="325" y="164"/>
                </a:moveTo>
                <a:cubicBezTo>
                  <a:pt x="327" y="159"/>
                  <a:pt x="332" y="154"/>
                  <a:pt x="338" y="152"/>
                </a:cubicBezTo>
                <a:cubicBezTo>
                  <a:pt x="361" y="144"/>
                  <a:pt x="361" y="144"/>
                  <a:pt x="361" y="144"/>
                </a:cubicBezTo>
                <a:cubicBezTo>
                  <a:pt x="364" y="142"/>
                  <a:pt x="367" y="142"/>
                  <a:pt x="369" y="142"/>
                </a:cubicBezTo>
                <a:cubicBezTo>
                  <a:pt x="379" y="142"/>
                  <a:pt x="388" y="148"/>
                  <a:pt x="392" y="158"/>
                </a:cubicBezTo>
                <a:cubicBezTo>
                  <a:pt x="394" y="164"/>
                  <a:pt x="394" y="170"/>
                  <a:pt x="391" y="176"/>
                </a:cubicBezTo>
                <a:cubicBezTo>
                  <a:pt x="388" y="182"/>
                  <a:pt x="384" y="186"/>
                  <a:pt x="378" y="188"/>
                </a:cubicBezTo>
                <a:cubicBezTo>
                  <a:pt x="355" y="197"/>
                  <a:pt x="355" y="197"/>
                  <a:pt x="355" y="197"/>
                </a:cubicBezTo>
                <a:cubicBezTo>
                  <a:pt x="342" y="201"/>
                  <a:pt x="329" y="195"/>
                  <a:pt x="324" y="183"/>
                </a:cubicBezTo>
                <a:cubicBezTo>
                  <a:pt x="322" y="177"/>
                  <a:pt x="322" y="170"/>
                  <a:pt x="325" y="164"/>
                </a:cubicBezTo>
                <a:close/>
                <a:moveTo>
                  <a:pt x="468" y="169"/>
                </a:moveTo>
                <a:cubicBezTo>
                  <a:pt x="475" y="172"/>
                  <a:pt x="482" y="174"/>
                  <a:pt x="490" y="174"/>
                </a:cubicBezTo>
                <a:cubicBezTo>
                  <a:pt x="496" y="174"/>
                  <a:pt x="502" y="173"/>
                  <a:pt x="508" y="171"/>
                </a:cubicBezTo>
                <a:cubicBezTo>
                  <a:pt x="531" y="162"/>
                  <a:pt x="531" y="162"/>
                  <a:pt x="531" y="162"/>
                </a:cubicBezTo>
                <a:cubicBezTo>
                  <a:pt x="544" y="157"/>
                  <a:pt x="554" y="148"/>
                  <a:pt x="560" y="135"/>
                </a:cubicBezTo>
                <a:cubicBezTo>
                  <a:pt x="566" y="122"/>
                  <a:pt x="567" y="108"/>
                  <a:pt x="562" y="95"/>
                </a:cubicBezTo>
                <a:cubicBezTo>
                  <a:pt x="557" y="82"/>
                  <a:pt x="547" y="71"/>
                  <a:pt x="535" y="65"/>
                </a:cubicBezTo>
                <a:cubicBezTo>
                  <a:pt x="522" y="59"/>
                  <a:pt x="507" y="59"/>
                  <a:pt x="494" y="64"/>
                </a:cubicBezTo>
                <a:cubicBezTo>
                  <a:pt x="471" y="72"/>
                  <a:pt x="471" y="72"/>
                  <a:pt x="471" y="72"/>
                </a:cubicBezTo>
                <a:cubicBezTo>
                  <a:pt x="458" y="77"/>
                  <a:pt x="448" y="87"/>
                  <a:pt x="442" y="99"/>
                </a:cubicBezTo>
                <a:cubicBezTo>
                  <a:pt x="436" y="112"/>
                  <a:pt x="436" y="126"/>
                  <a:pt x="440" y="140"/>
                </a:cubicBezTo>
                <a:cubicBezTo>
                  <a:pt x="445" y="153"/>
                  <a:pt x="455" y="163"/>
                  <a:pt x="468" y="169"/>
                </a:cubicBezTo>
                <a:close/>
                <a:moveTo>
                  <a:pt x="468" y="111"/>
                </a:moveTo>
                <a:cubicBezTo>
                  <a:pt x="471" y="106"/>
                  <a:pt x="475" y="101"/>
                  <a:pt x="481" y="99"/>
                </a:cubicBezTo>
                <a:cubicBezTo>
                  <a:pt x="504" y="90"/>
                  <a:pt x="504" y="90"/>
                  <a:pt x="504" y="90"/>
                </a:cubicBezTo>
                <a:cubicBezTo>
                  <a:pt x="507" y="90"/>
                  <a:pt x="510" y="89"/>
                  <a:pt x="513" y="89"/>
                </a:cubicBezTo>
                <a:cubicBezTo>
                  <a:pt x="516" y="89"/>
                  <a:pt x="520" y="90"/>
                  <a:pt x="523" y="91"/>
                </a:cubicBezTo>
                <a:cubicBezTo>
                  <a:pt x="528" y="94"/>
                  <a:pt x="533" y="99"/>
                  <a:pt x="535" y="105"/>
                </a:cubicBezTo>
                <a:cubicBezTo>
                  <a:pt x="537" y="111"/>
                  <a:pt x="537" y="117"/>
                  <a:pt x="534" y="123"/>
                </a:cubicBezTo>
                <a:cubicBezTo>
                  <a:pt x="532" y="129"/>
                  <a:pt x="527" y="133"/>
                  <a:pt x="521" y="135"/>
                </a:cubicBezTo>
                <a:cubicBezTo>
                  <a:pt x="498" y="144"/>
                  <a:pt x="498" y="144"/>
                  <a:pt x="498" y="144"/>
                </a:cubicBezTo>
                <a:cubicBezTo>
                  <a:pt x="492" y="146"/>
                  <a:pt x="486" y="146"/>
                  <a:pt x="480" y="143"/>
                </a:cubicBezTo>
                <a:cubicBezTo>
                  <a:pt x="474" y="140"/>
                  <a:pt x="469" y="136"/>
                  <a:pt x="467" y="130"/>
                </a:cubicBezTo>
                <a:cubicBezTo>
                  <a:pt x="465" y="124"/>
                  <a:pt x="465" y="117"/>
                  <a:pt x="468" y="111"/>
                </a:cubicBezTo>
                <a:close/>
                <a:moveTo>
                  <a:pt x="181" y="275"/>
                </a:moveTo>
                <a:cubicBezTo>
                  <a:pt x="188" y="278"/>
                  <a:pt x="196" y="280"/>
                  <a:pt x="203" y="280"/>
                </a:cubicBezTo>
                <a:cubicBezTo>
                  <a:pt x="209" y="280"/>
                  <a:pt x="215" y="279"/>
                  <a:pt x="221" y="277"/>
                </a:cubicBezTo>
                <a:cubicBezTo>
                  <a:pt x="244" y="268"/>
                  <a:pt x="244" y="268"/>
                  <a:pt x="244" y="268"/>
                </a:cubicBezTo>
                <a:cubicBezTo>
                  <a:pt x="271" y="258"/>
                  <a:pt x="285" y="228"/>
                  <a:pt x="275" y="201"/>
                </a:cubicBezTo>
                <a:cubicBezTo>
                  <a:pt x="265" y="174"/>
                  <a:pt x="235" y="160"/>
                  <a:pt x="208" y="170"/>
                </a:cubicBezTo>
                <a:cubicBezTo>
                  <a:pt x="185" y="178"/>
                  <a:pt x="185" y="178"/>
                  <a:pt x="185" y="178"/>
                </a:cubicBezTo>
                <a:cubicBezTo>
                  <a:pt x="158" y="188"/>
                  <a:pt x="144" y="219"/>
                  <a:pt x="154" y="246"/>
                </a:cubicBezTo>
                <a:cubicBezTo>
                  <a:pt x="159" y="259"/>
                  <a:pt x="168" y="269"/>
                  <a:pt x="181" y="275"/>
                </a:cubicBezTo>
                <a:close/>
                <a:moveTo>
                  <a:pt x="195" y="205"/>
                </a:moveTo>
                <a:cubicBezTo>
                  <a:pt x="218" y="197"/>
                  <a:pt x="218" y="197"/>
                  <a:pt x="218" y="197"/>
                </a:cubicBezTo>
                <a:cubicBezTo>
                  <a:pt x="220" y="196"/>
                  <a:pt x="223" y="195"/>
                  <a:pt x="226" y="195"/>
                </a:cubicBezTo>
                <a:cubicBezTo>
                  <a:pt x="236" y="195"/>
                  <a:pt x="245" y="201"/>
                  <a:pt x="248" y="211"/>
                </a:cubicBezTo>
                <a:cubicBezTo>
                  <a:pt x="253" y="223"/>
                  <a:pt x="247" y="237"/>
                  <a:pt x="234" y="241"/>
                </a:cubicBezTo>
                <a:cubicBezTo>
                  <a:pt x="211" y="250"/>
                  <a:pt x="211" y="250"/>
                  <a:pt x="211" y="250"/>
                </a:cubicBezTo>
                <a:cubicBezTo>
                  <a:pt x="199" y="254"/>
                  <a:pt x="185" y="248"/>
                  <a:pt x="181" y="236"/>
                </a:cubicBezTo>
                <a:cubicBezTo>
                  <a:pt x="176" y="224"/>
                  <a:pt x="182" y="210"/>
                  <a:pt x="195" y="2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4" name="Freeform 38"/>
          <p:cNvSpPr>
            <a:spLocks noEditPoints="1"/>
          </p:cNvSpPr>
          <p:nvPr/>
        </p:nvSpPr>
        <p:spPr bwMode="auto">
          <a:xfrm>
            <a:off x="9528268" y="1924079"/>
            <a:ext cx="673422" cy="672550"/>
          </a:xfrm>
          <a:custGeom>
            <a:avLst/>
            <a:gdLst>
              <a:gd name="T0" fmla="*/ 564 w 945"/>
              <a:gd name="T1" fmla="*/ 341 h 944"/>
              <a:gd name="T2" fmla="*/ 625 w 945"/>
              <a:gd name="T3" fmla="*/ 280 h 944"/>
              <a:gd name="T4" fmla="*/ 686 w 945"/>
              <a:gd name="T5" fmla="*/ 341 h 944"/>
              <a:gd name="T6" fmla="*/ 625 w 945"/>
              <a:gd name="T7" fmla="*/ 402 h 944"/>
              <a:gd name="T8" fmla="*/ 564 w 945"/>
              <a:gd name="T9" fmla="*/ 341 h 944"/>
              <a:gd name="T10" fmla="*/ 335 w 945"/>
              <a:gd name="T11" fmla="*/ 402 h 944"/>
              <a:gd name="T12" fmla="*/ 396 w 945"/>
              <a:gd name="T13" fmla="*/ 341 h 944"/>
              <a:gd name="T14" fmla="*/ 335 w 945"/>
              <a:gd name="T15" fmla="*/ 280 h 944"/>
              <a:gd name="T16" fmla="*/ 274 w 945"/>
              <a:gd name="T17" fmla="*/ 341 h 944"/>
              <a:gd name="T18" fmla="*/ 335 w 945"/>
              <a:gd name="T19" fmla="*/ 402 h 944"/>
              <a:gd name="T20" fmla="*/ 945 w 945"/>
              <a:gd name="T21" fmla="*/ 472 h 944"/>
              <a:gd name="T22" fmla="*/ 473 w 945"/>
              <a:gd name="T23" fmla="*/ 944 h 944"/>
              <a:gd name="T24" fmla="*/ 0 w 945"/>
              <a:gd name="T25" fmla="*/ 472 h 944"/>
              <a:gd name="T26" fmla="*/ 473 w 945"/>
              <a:gd name="T27" fmla="*/ 0 h 944"/>
              <a:gd name="T28" fmla="*/ 945 w 945"/>
              <a:gd name="T29" fmla="*/ 472 h 944"/>
              <a:gd name="T30" fmla="*/ 916 w 945"/>
              <a:gd name="T31" fmla="*/ 472 h 944"/>
              <a:gd name="T32" fmla="*/ 473 w 945"/>
              <a:gd name="T33" fmla="*/ 28 h 944"/>
              <a:gd name="T34" fmla="*/ 29 w 945"/>
              <a:gd name="T35" fmla="*/ 472 h 944"/>
              <a:gd name="T36" fmla="*/ 473 w 945"/>
              <a:gd name="T37" fmla="*/ 916 h 944"/>
              <a:gd name="T38" fmla="*/ 916 w 945"/>
              <a:gd name="T39" fmla="*/ 472 h 944"/>
              <a:gd name="T40" fmla="*/ 681 w 945"/>
              <a:gd name="T41" fmla="*/ 546 h 944"/>
              <a:gd name="T42" fmla="*/ 301 w 945"/>
              <a:gd name="T43" fmla="*/ 680 h 944"/>
              <a:gd name="T44" fmla="*/ 292 w 945"/>
              <a:gd name="T45" fmla="*/ 698 h 944"/>
              <a:gd name="T46" fmla="*/ 305 w 945"/>
              <a:gd name="T47" fmla="*/ 707 h 944"/>
              <a:gd name="T48" fmla="*/ 310 w 945"/>
              <a:gd name="T49" fmla="*/ 707 h 944"/>
              <a:gd name="T50" fmla="*/ 691 w 945"/>
              <a:gd name="T51" fmla="*/ 573 h 944"/>
              <a:gd name="T52" fmla="*/ 699 w 945"/>
              <a:gd name="T53" fmla="*/ 555 h 944"/>
              <a:gd name="T54" fmla="*/ 681 w 945"/>
              <a:gd name="T55" fmla="*/ 546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45" h="944">
                <a:moveTo>
                  <a:pt x="564" y="341"/>
                </a:moveTo>
                <a:cubicBezTo>
                  <a:pt x="564" y="308"/>
                  <a:pt x="592" y="280"/>
                  <a:pt x="625" y="280"/>
                </a:cubicBezTo>
                <a:cubicBezTo>
                  <a:pt x="659" y="280"/>
                  <a:pt x="686" y="308"/>
                  <a:pt x="686" y="341"/>
                </a:cubicBezTo>
                <a:cubicBezTo>
                  <a:pt x="686" y="375"/>
                  <a:pt x="659" y="402"/>
                  <a:pt x="625" y="402"/>
                </a:cubicBezTo>
                <a:cubicBezTo>
                  <a:pt x="592" y="402"/>
                  <a:pt x="564" y="375"/>
                  <a:pt x="564" y="341"/>
                </a:cubicBezTo>
                <a:close/>
                <a:moveTo>
                  <a:pt x="335" y="402"/>
                </a:moveTo>
                <a:cubicBezTo>
                  <a:pt x="369" y="402"/>
                  <a:pt x="396" y="375"/>
                  <a:pt x="396" y="341"/>
                </a:cubicBezTo>
                <a:cubicBezTo>
                  <a:pt x="396" y="308"/>
                  <a:pt x="369" y="280"/>
                  <a:pt x="335" y="280"/>
                </a:cubicBezTo>
                <a:cubicBezTo>
                  <a:pt x="302" y="280"/>
                  <a:pt x="274" y="308"/>
                  <a:pt x="274" y="341"/>
                </a:cubicBezTo>
                <a:cubicBezTo>
                  <a:pt x="274" y="375"/>
                  <a:pt x="302" y="402"/>
                  <a:pt x="335" y="402"/>
                </a:cubicBezTo>
                <a:close/>
                <a:moveTo>
                  <a:pt x="945" y="472"/>
                </a:moveTo>
                <a:cubicBezTo>
                  <a:pt x="945" y="732"/>
                  <a:pt x="733" y="944"/>
                  <a:pt x="473" y="944"/>
                </a:cubicBezTo>
                <a:cubicBezTo>
                  <a:pt x="212" y="944"/>
                  <a:pt x="0" y="732"/>
                  <a:pt x="0" y="472"/>
                </a:cubicBezTo>
                <a:cubicBezTo>
                  <a:pt x="0" y="212"/>
                  <a:pt x="212" y="0"/>
                  <a:pt x="473" y="0"/>
                </a:cubicBezTo>
                <a:cubicBezTo>
                  <a:pt x="733" y="0"/>
                  <a:pt x="945" y="212"/>
                  <a:pt x="945" y="472"/>
                </a:cubicBezTo>
                <a:close/>
                <a:moveTo>
                  <a:pt x="916" y="472"/>
                </a:moveTo>
                <a:cubicBezTo>
                  <a:pt x="916" y="227"/>
                  <a:pt x="717" y="28"/>
                  <a:pt x="473" y="28"/>
                </a:cubicBezTo>
                <a:cubicBezTo>
                  <a:pt x="228" y="28"/>
                  <a:pt x="29" y="227"/>
                  <a:pt x="29" y="472"/>
                </a:cubicBezTo>
                <a:cubicBezTo>
                  <a:pt x="29" y="717"/>
                  <a:pt x="228" y="916"/>
                  <a:pt x="473" y="916"/>
                </a:cubicBezTo>
                <a:cubicBezTo>
                  <a:pt x="717" y="916"/>
                  <a:pt x="916" y="717"/>
                  <a:pt x="916" y="472"/>
                </a:cubicBezTo>
                <a:close/>
                <a:moveTo>
                  <a:pt x="681" y="546"/>
                </a:moveTo>
                <a:cubicBezTo>
                  <a:pt x="301" y="680"/>
                  <a:pt x="301" y="680"/>
                  <a:pt x="301" y="680"/>
                </a:cubicBezTo>
                <a:cubicBezTo>
                  <a:pt x="293" y="682"/>
                  <a:pt x="289" y="690"/>
                  <a:pt x="292" y="698"/>
                </a:cubicBezTo>
                <a:cubicBezTo>
                  <a:pt x="294" y="704"/>
                  <a:pt x="299" y="707"/>
                  <a:pt x="305" y="707"/>
                </a:cubicBezTo>
                <a:cubicBezTo>
                  <a:pt x="307" y="707"/>
                  <a:pt x="308" y="707"/>
                  <a:pt x="310" y="707"/>
                </a:cubicBezTo>
                <a:cubicBezTo>
                  <a:pt x="691" y="573"/>
                  <a:pt x="691" y="573"/>
                  <a:pt x="691" y="573"/>
                </a:cubicBezTo>
                <a:cubicBezTo>
                  <a:pt x="698" y="570"/>
                  <a:pt x="702" y="562"/>
                  <a:pt x="699" y="555"/>
                </a:cubicBezTo>
                <a:cubicBezTo>
                  <a:pt x="697" y="547"/>
                  <a:pt x="689" y="543"/>
                  <a:pt x="681" y="5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5" name="Freeform 39"/>
          <p:cNvSpPr>
            <a:spLocks noEditPoints="1"/>
          </p:cNvSpPr>
          <p:nvPr/>
        </p:nvSpPr>
        <p:spPr bwMode="auto">
          <a:xfrm>
            <a:off x="21748508" y="1945465"/>
            <a:ext cx="808282" cy="629778"/>
          </a:xfrm>
          <a:custGeom>
            <a:avLst/>
            <a:gdLst>
              <a:gd name="T0" fmla="*/ 629 w 1134"/>
              <a:gd name="T1" fmla="*/ 501 h 884"/>
              <a:gd name="T2" fmla="*/ 567 w 1134"/>
              <a:gd name="T3" fmla="*/ 562 h 884"/>
              <a:gd name="T4" fmla="*/ 506 w 1134"/>
              <a:gd name="T5" fmla="*/ 501 h 884"/>
              <a:gd name="T6" fmla="*/ 567 w 1134"/>
              <a:gd name="T7" fmla="*/ 439 h 884"/>
              <a:gd name="T8" fmla="*/ 629 w 1134"/>
              <a:gd name="T9" fmla="*/ 501 h 884"/>
              <a:gd name="T10" fmla="*/ 1134 w 1134"/>
              <a:gd name="T11" fmla="*/ 497 h 884"/>
              <a:gd name="T12" fmla="*/ 1134 w 1134"/>
              <a:gd name="T13" fmla="*/ 501 h 884"/>
              <a:gd name="T14" fmla="*/ 1133 w 1134"/>
              <a:gd name="T15" fmla="*/ 507 h 884"/>
              <a:gd name="T16" fmla="*/ 567 w 1134"/>
              <a:gd name="T17" fmla="*/ 884 h 884"/>
              <a:gd name="T18" fmla="*/ 2 w 1134"/>
              <a:gd name="T19" fmla="*/ 507 h 884"/>
              <a:gd name="T20" fmla="*/ 0 w 1134"/>
              <a:gd name="T21" fmla="*/ 501 h 884"/>
              <a:gd name="T22" fmla="*/ 0 w 1134"/>
              <a:gd name="T23" fmla="*/ 497 h 884"/>
              <a:gd name="T24" fmla="*/ 2 w 1134"/>
              <a:gd name="T25" fmla="*/ 490 h 884"/>
              <a:gd name="T26" fmla="*/ 116 w 1134"/>
              <a:gd name="T27" fmla="*/ 330 h 884"/>
              <a:gd name="T28" fmla="*/ 43 w 1134"/>
              <a:gd name="T29" fmla="*/ 257 h 884"/>
              <a:gd name="T30" fmla="*/ 43 w 1134"/>
              <a:gd name="T31" fmla="*/ 237 h 884"/>
              <a:gd name="T32" fmla="*/ 63 w 1134"/>
              <a:gd name="T33" fmla="*/ 237 h 884"/>
              <a:gd name="T34" fmla="*/ 136 w 1134"/>
              <a:gd name="T35" fmla="*/ 309 h 884"/>
              <a:gd name="T36" fmla="*/ 305 w 1134"/>
              <a:gd name="T37" fmla="*/ 180 h 884"/>
              <a:gd name="T38" fmla="*/ 254 w 1134"/>
              <a:gd name="T39" fmla="*/ 92 h 884"/>
              <a:gd name="T40" fmla="*/ 260 w 1134"/>
              <a:gd name="T41" fmla="*/ 72 h 884"/>
              <a:gd name="T42" fmla="*/ 279 w 1134"/>
              <a:gd name="T43" fmla="*/ 77 h 884"/>
              <a:gd name="T44" fmla="*/ 330 w 1134"/>
              <a:gd name="T45" fmla="*/ 167 h 884"/>
              <a:gd name="T46" fmla="*/ 553 w 1134"/>
              <a:gd name="T47" fmla="*/ 113 h 884"/>
              <a:gd name="T48" fmla="*/ 553 w 1134"/>
              <a:gd name="T49" fmla="*/ 14 h 884"/>
              <a:gd name="T50" fmla="*/ 567 w 1134"/>
              <a:gd name="T51" fmla="*/ 0 h 884"/>
              <a:gd name="T52" fmla="*/ 581 w 1134"/>
              <a:gd name="T53" fmla="*/ 14 h 884"/>
              <a:gd name="T54" fmla="*/ 581 w 1134"/>
              <a:gd name="T55" fmla="*/ 113 h 884"/>
              <a:gd name="T56" fmla="*/ 804 w 1134"/>
              <a:gd name="T57" fmla="*/ 167 h 884"/>
              <a:gd name="T58" fmla="*/ 855 w 1134"/>
              <a:gd name="T59" fmla="*/ 77 h 884"/>
              <a:gd name="T60" fmla="*/ 875 w 1134"/>
              <a:gd name="T61" fmla="*/ 72 h 884"/>
              <a:gd name="T62" fmla="*/ 880 w 1134"/>
              <a:gd name="T63" fmla="*/ 92 h 884"/>
              <a:gd name="T64" fmla="*/ 830 w 1134"/>
              <a:gd name="T65" fmla="*/ 180 h 884"/>
              <a:gd name="T66" fmla="*/ 999 w 1134"/>
              <a:gd name="T67" fmla="*/ 309 h 884"/>
              <a:gd name="T68" fmla="*/ 1071 w 1134"/>
              <a:gd name="T69" fmla="*/ 237 h 884"/>
              <a:gd name="T70" fmla="*/ 1092 w 1134"/>
              <a:gd name="T71" fmla="*/ 237 h 884"/>
              <a:gd name="T72" fmla="*/ 1092 w 1134"/>
              <a:gd name="T73" fmla="*/ 257 h 884"/>
              <a:gd name="T74" fmla="*/ 1018 w 1134"/>
              <a:gd name="T75" fmla="*/ 330 h 884"/>
              <a:gd name="T76" fmla="*/ 1133 w 1134"/>
              <a:gd name="T77" fmla="*/ 490 h 884"/>
              <a:gd name="T78" fmla="*/ 1134 w 1134"/>
              <a:gd name="T79" fmla="*/ 497 h 884"/>
              <a:gd name="T80" fmla="*/ 1105 w 1134"/>
              <a:gd name="T81" fmla="*/ 499 h 884"/>
              <a:gd name="T82" fmla="*/ 567 w 1134"/>
              <a:gd name="T83" fmla="*/ 142 h 884"/>
              <a:gd name="T84" fmla="*/ 30 w 1134"/>
              <a:gd name="T85" fmla="*/ 499 h 884"/>
              <a:gd name="T86" fmla="*/ 567 w 1134"/>
              <a:gd name="T87" fmla="*/ 855 h 884"/>
              <a:gd name="T88" fmla="*/ 1105 w 1134"/>
              <a:gd name="T89" fmla="*/ 499 h 884"/>
              <a:gd name="T90" fmla="*/ 751 w 1134"/>
              <a:gd name="T91" fmla="*/ 501 h 884"/>
              <a:gd name="T92" fmla="*/ 567 w 1134"/>
              <a:gd name="T93" fmla="*/ 685 h 884"/>
              <a:gd name="T94" fmla="*/ 383 w 1134"/>
              <a:gd name="T95" fmla="*/ 501 h 884"/>
              <a:gd name="T96" fmla="*/ 567 w 1134"/>
              <a:gd name="T97" fmla="*/ 316 h 884"/>
              <a:gd name="T98" fmla="*/ 751 w 1134"/>
              <a:gd name="T99" fmla="*/ 501 h 884"/>
              <a:gd name="T100" fmla="*/ 723 w 1134"/>
              <a:gd name="T101" fmla="*/ 501 h 884"/>
              <a:gd name="T102" fmla="*/ 567 w 1134"/>
              <a:gd name="T103" fmla="*/ 345 h 884"/>
              <a:gd name="T104" fmla="*/ 412 w 1134"/>
              <a:gd name="T105" fmla="*/ 501 h 884"/>
              <a:gd name="T106" fmla="*/ 567 w 1134"/>
              <a:gd name="T107" fmla="*/ 656 h 884"/>
              <a:gd name="T108" fmla="*/ 723 w 1134"/>
              <a:gd name="T109" fmla="*/ 501 h 8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34" h="884">
                <a:moveTo>
                  <a:pt x="629" y="501"/>
                </a:moveTo>
                <a:cubicBezTo>
                  <a:pt x="629" y="534"/>
                  <a:pt x="601" y="562"/>
                  <a:pt x="567" y="562"/>
                </a:cubicBezTo>
                <a:cubicBezTo>
                  <a:pt x="533" y="562"/>
                  <a:pt x="506" y="534"/>
                  <a:pt x="506" y="501"/>
                </a:cubicBezTo>
                <a:cubicBezTo>
                  <a:pt x="506" y="467"/>
                  <a:pt x="533" y="439"/>
                  <a:pt x="567" y="439"/>
                </a:cubicBezTo>
                <a:cubicBezTo>
                  <a:pt x="601" y="439"/>
                  <a:pt x="629" y="467"/>
                  <a:pt x="629" y="501"/>
                </a:cubicBezTo>
                <a:close/>
                <a:moveTo>
                  <a:pt x="1134" y="497"/>
                </a:moveTo>
                <a:cubicBezTo>
                  <a:pt x="1134" y="501"/>
                  <a:pt x="1134" y="501"/>
                  <a:pt x="1134" y="501"/>
                </a:cubicBezTo>
                <a:cubicBezTo>
                  <a:pt x="1134" y="503"/>
                  <a:pt x="1134" y="505"/>
                  <a:pt x="1133" y="507"/>
                </a:cubicBezTo>
                <a:cubicBezTo>
                  <a:pt x="1131" y="511"/>
                  <a:pt x="942" y="884"/>
                  <a:pt x="567" y="884"/>
                </a:cubicBezTo>
                <a:cubicBezTo>
                  <a:pt x="192" y="884"/>
                  <a:pt x="4" y="511"/>
                  <a:pt x="2" y="507"/>
                </a:cubicBezTo>
                <a:cubicBezTo>
                  <a:pt x="1" y="505"/>
                  <a:pt x="0" y="503"/>
                  <a:pt x="0" y="501"/>
                </a:cubicBezTo>
                <a:cubicBezTo>
                  <a:pt x="0" y="497"/>
                  <a:pt x="0" y="497"/>
                  <a:pt x="0" y="497"/>
                </a:cubicBezTo>
                <a:cubicBezTo>
                  <a:pt x="0" y="495"/>
                  <a:pt x="1" y="492"/>
                  <a:pt x="2" y="490"/>
                </a:cubicBezTo>
                <a:cubicBezTo>
                  <a:pt x="3" y="489"/>
                  <a:pt x="41" y="413"/>
                  <a:pt x="116" y="330"/>
                </a:cubicBezTo>
                <a:cubicBezTo>
                  <a:pt x="43" y="257"/>
                  <a:pt x="43" y="257"/>
                  <a:pt x="43" y="257"/>
                </a:cubicBezTo>
                <a:cubicBezTo>
                  <a:pt x="37" y="251"/>
                  <a:pt x="37" y="242"/>
                  <a:pt x="43" y="237"/>
                </a:cubicBezTo>
                <a:cubicBezTo>
                  <a:pt x="48" y="231"/>
                  <a:pt x="57" y="231"/>
                  <a:pt x="63" y="237"/>
                </a:cubicBezTo>
                <a:cubicBezTo>
                  <a:pt x="136" y="309"/>
                  <a:pt x="136" y="309"/>
                  <a:pt x="136" y="309"/>
                </a:cubicBezTo>
                <a:cubicBezTo>
                  <a:pt x="181" y="263"/>
                  <a:pt x="237" y="216"/>
                  <a:pt x="305" y="180"/>
                </a:cubicBezTo>
                <a:cubicBezTo>
                  <a:pt x="254" y="92"/>
                  <a:pt x="254" y="92"/>
                  <a:pt x="254" y="92"/>
                </a:cubicBezTo>
                <a:cubicBezTo>
                  <a:pt x="250" y="85"/>
                  <a:pt x="253" y="76"/>
                  <a:pt x="260" y="72"/>
                </a:cubicBezTo>
                <a:cubicBezTo>
                  <a:pt x="266" y="68"/>
                  <a:pt x="275" y="71"/>
                  <a:pt x="279" y="77"/>
                </a:cubicBezTo>
                <a:cubicBezTo>
                  <a:pt x="330" y="167"/>
                  <a:pt x="330" y="167"/>
                  <a:pt x="330" y="167"/>
                </a:cubicBezTo>
                <a:cubicBezTo>
                  <a:pt x="395" y="136"/>
                  <a:pt x="469" y="116"/>
                  <a:pt x="553" y="113"/>
                </a:cubicBezTo>
                <a:cubicBezTo>
                  <a:pt x="553" y="14"/>
                  <a:pt x="553" y="14"/>
                  <a:pt x="553" y="14"/>
                </a:cubicBezTo>
                <a:cubicBezTo>
                  <a:pt x="553" y="6"/>
                  <a:pt x="559" y="0"/>
                  <a:pt x="567" y="0"/>
                </a:cubicBezTo>
                <a:cubicBezTo>
                  <a:pt x="575" y="0"/>
                  <a:pt x="581" y="6"/>
                  <a:pt x="581" y="14"/>
                </a:cubicBezTo>
                <a:cubicBezTo>
                  <a:pt x="581" y="113"/>
                  <a:pt x="581" y="113"/>
                  <a:pt x="581" y="113"/>
                </a:cubicBezTo>
                <a:cubicBezTo>
                  <a:pt x="665" y="116"/>
                  <a:pt x="740" y="136"/>
                  <a:pt x="804" y="167"/>
                </a:cubicBezTo>
                <a:cubicBezTo>
                  <a:pt x="855" y="77"/>
                  <a:pt x="855" y="77"/>
                  <a:pt x="855" y="77"/>
                </a:cubicBezTo>
                <a:cubicBezTo>
                  <a:pt x="859" y="71"/>
                  <a:pt x="868" y="68"/>
                  <a:pt x="875" y="72"/>
                </a:cubicBezTo>
                <a:cubicBezTo>
                  <a:pt x="882" y="76"/>
                  <a:pt x="884" y="85"/>
                  <a:pt x="880" y="92"/>
                </a:cubicBezTo>
                <a:cubicBezTo>
                  <a:pt x="830" y="180"/>
                  <a:pt x="830" y="180"/>
                  <a:pt x="830" y="180"/>
                </a:cubicBezTo>
                <a:cubicBezTo>
                  <a:pt x="897" y="216"/>
                  <a:pt x="954" y="263"/>
                  <a:pt x="999" y="309"/>
                </a:cubicBezTo>
                <a:cubicBezTo>
                  <a:pt x="1071" y="237"/>
                  <a:pt x="1071" y="237"/>
                  <a:pt x="1071" y="237"/>
                </a:cubicBezTo>
                <a:cubicBezTo>
                  <a:pt x="1077" y="231"/>
                  <a:pt x="1086" y="231"/>
                  <a:pt x="1092" y="237"/>
                </a:cubicBezTo>
                <a:cubicBezTo>
                  <a:pt x="1097" y="242"/>
                  <a:pt x="1097" y="251"/>
                  <a:pt x="1092" y="257"/>
                </a:cubicBezTo>
                <a:cubicBezTo>
                  <a:pt x="1018" y="330"/>
                  <a:pt x="1018" y="330"/>
                  <a:pt x="1018" y="330"/>
                </a:cubicBezTo>
                <a:cubicBezTo>
                  <a:pt x="1094" y="413"/>
                  <a:pt x="1132" y="489"/>
                  <a:pt x="1133" y="490"/>
                </a:cubicBezTo>
                <a:cubicBezTo>
                  <a:pt x="1134" y="492"/>
                  <a:pt x="1134" y="495"/>
                  <a:pt x="1134" y="497"/>
                </a:cubicBezTo>
                <a:close/>
                <a:moveTo>
                  <a:pt x="1105" y="499"/>
                </a:moveTo>
                <a:cubicBezTo>
                  <a:pt x="1083" y="457"/>
                  <a:pt x="903" y="142"/>
                  <a:pt x="567" y="142"/>
                </a:cubicBezTo>
                <a:cubicBezTo>
                  <a:pt x="231" y="142"/>
                  <a:pt x="52" y="457"/>
                  <a:pt x="30" y="499"/>
                </a:cubicBezTo>
                <a:cubicBezTo>
                  <a:pt x="52" y="540"/>
                  <a:pt x="232" y="855"/>
                  <a:pt x="567" y="855"/>
                </a:cubicBezTo>
                <a:cubicBezTo>
                  <a:pt x="903" y="855"/>
                  <a:pt x="1083" y="540"/>
                  <a:pt x="1105" y="499"/>
                </a:cubicBezTo>
                <a:close/>
                <a:moveTo>
                  <a:pt x="751" y="501"/>
                </a:moveTo>
                <a:cubicBezTo>
                  <a:pt x="751" y="602"/>
                  <a:pt x="669" y="685"/>
                  <a:pt x="567" y="685"/>
                </a:cubicBezTo>
                <a:cubicBezTo>
                  <a:pt x="466" y="685"/>
                  <a:pt x="383" y="602"/>
                  <a:pt x="383" y="501"/>
                </a:cubicBezTo>
                <a:cubicBezTo>
                  <a:pt x="383" y="399"/>
                  <a:pt x="466" y="316"/>
                  <a:pt x="567" y="316"/>
                </a:cubicBezTo>
                <a:cubicBezTo>
                  <a:pt x="669" y="316"/>
                  <a:pt x="751" y="399"/>
                  <a:pt x="751" y="501"/>
                </a:cubicBezTo>
                <a:close/>
                <a:moveTo>
                  <a:pt x="723" y="501"/>
                </a:moveTo>
                <a:cubicBezTo>
                  <a:pt x="723" y="415"/>
                  <a:pt x="653" y="345"/>
                  <a:pt x="567" y="345"/>
                </a:cubicBezTo>
                <a:cubicBezTo>
                  <a:pt x="481" y="345"/>
                  <a:pt x="412" y="415"/>
                  <a:pt x="412" y="501"/>
                </a:cubicBezTo>
                <a:cubicBezTo>
                  <a:pt x="412" y="586"/>
                  <a:pt x="481" y="656"/>
                  <a:pt x="567" y="656"/>
                </a:cubicBezTo>
                <a:cubicBezTo>
                  <a:pt x="653" y="656"/>
                  <a:pt x="723" y="586"/>
                  <a:pt x="723" y="5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6" name="Freeform 40"/>
          <p:cNvSpPr>
            <a:spLocks noEditPoints="1"/>
          </p:cNvSpPr>
          <p:nvPr/>
        </p:nvSpPr>
        <p:spPr bwMode="auto">
          <a:xfrm>
            <a:off x="20212686" y="1986053"/>
            <a:ext cx="808282" cy="548602"/>
          </a:xfrm>
          <a:custGeom>
            <a:avLst/>
            <a:gdLst>
              <a:gd name="T0" fmla="*/ 567 w 1134"/>
              <a:gd name="T1" fmla="*/ 203 h 770"/>
              <a:gd name="T2" fmla="*/ 383 w 1134"/>
              <a:gd name="T3" fmla="*/ 387 h 770"/>
              <a:gd name="T4" fmla="*/ 567 w 1134"/>
              <a:gd name="T5" fmla="*/ 571 h 770"/>
              <a:gd name="T6" fmla="*/ 751 w 1134"/>
              <a:gd name="T7" fmla="*/ 387 h 770"/>
              <a:gd name="T8" fmla="*/ 567 w 1134"/>
              <a:gd name="T9" fmla="*/ 203 h 770"/>
              <a:gd name="T10" fmla="*/ 567 w 1134"/>
              <a:gd name="T11" fmla="*/ 542 h 770"/>
              <a:gd name="T12" fmla="*/ 412 w 1134"/>
              <a:gd name="T13" fmla="*/ 387 h 770"/>
              <a:gd name="T14" fmla="*/ 567 w 1134"/>
              <a:gd name="T15" fmla="*/ 231 h 770"/>
              <a:gd name="T16" fmla="*/ 723 w 1134"/>
              <a:gd name="T17" fmla="*/ 387 h 770"/>
              <a:gd name="T18" fmla="*/ 567 w 1134"/>
              <a:gd name="T19" fmla="*/ 542 h 770"/>
              <a:gd name="T20" fmla="*/ 629 w 1134"/>
              <a:gd name="T21" fmla="*/ 387 h 770"/>
              <a:gd name="T22" fmla="*/ 567 w 1134"/>
              <a:gd name="T23" fmla="*/ 448 h 770"/>
              <a:gd name="T24" fmla="*/ 506 w 1134"/>
              <a:gd name="T25" fmla="*/ 387 h 770"/>
              <a:gd name="T26" fmla="*/ 567 w 1134"/>
              <a:gd name="T27" fmla="*/ 325 h 770"/>
              <a:gd name="T28" fmla="*/ 629 w 1134"/>
              <a:gd name="T29" fmla="*/ 387 h 770"/>
              <a:gd name="T30" fmla="*/ 1133 w 1134"/>
              <a:gd name="T31" fmla="*/ 377 h 770"/>
              <a:gd name="T32" fmla="*/ 567 w 1134"/>
              <a:gd name="T33" fmla="*/ 0 h 770"/>
              <a:gd name="T34" fmla="*/ 2 w 1134"/>
              <a:gd name="T35" fmla="*/ 377 h 770"/>
              <a:gd name="T36" fmla="*/ 0 w 1134"/>
              <a:gd name="T37" fmla="*/ 383 h 770"/>
              <a:gd name="T38" fmla="*/ 0 w 1134"/>
              <a:gd name="T39" fmla="*/ 387 h 770"/>
              <a:gd name="T40" fmla="*/ 2 w 1134"/>
              <a:gd name="T41" fmla="*/ 393 h 770"/>
              <a:gd name="T42" fmla="*/ 567 w 1134"/>
              <a:gd name="T43" fmla="*/ 770 h 770"/>
              <a:gd name="T44" fmla="*/ 1133 w 1134"/>
              <a:gd name="T45" fmla="*/ 393 h 770"/>
              <a:gd name="T46" fmla="*/ 1134 w 1134"/>
              <a:gd name="T47" fmla="*/ 387 h 770"/>
              <a:gd name="T48" fmla="*/ 1134 w 1134"/>
              <a:gd name="T49" fmla="*/ 383 h 770"/>
              <a:gd name="T50" fmla="*/ 1133 w 1134"/>
              <a:gd name="T51" fmla="*/ 377 h 770"/>
              <a:gd name="T52" fmla="*/ 567 w 1134"/>
              <a:gd name="T53" fmla="*/ 742 h 770"/>
              <a:gd name="T54" fmla="*/ 30 w 1134"/>
              <a:gd name="T55" fmla="*/ 385 h 770"/>
              <a:gd name="T56" fmla="*/ 567 w 1134"/>
              <a:gd name="T57" fmla="*/ 28 h 770"/>
              <a:gd name="T58" fmla="*/ 1105 w 1134"/>
              <a:gd name="T59" fmla="*/ 385 h 770"/>
              <a:gd name="T60" fmla="*/ 567 w 1134"/>
              <a:gd name="T61" fmla="*/ 742 h 7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34" h="770">
                <a:moveTo>
                  <a:pt x="567" y="203"/>
                </a:moveTo>
                <a:cubicBezTo>
                  <a:pt x="466" y="203"/>
                  <a:pt x="383" y="285"/>
                  <a:pt x="383" y="387"/>
                </a:cubicBezTo>
                <a:cubicBezTo>
                  <a:pt x="383" y="488"/>
                  <a:pt x="466" y="571"/>
                  <a:pt x="567" y="571"/>
                </a:cubicBezTo>
                <a:cubicBezTo>
                  <a:pt x="669" y="571"/>
                  <a:pt x="751" y="488"/>
                  <a:pt x="751" y="387"/>
                </a:cubicBezTo>
                <a:cubicBezTo>
                  <a:pt x="751" y="285"/>
                  <a:pt x="669" y="203"/>
                  <a:pt x="567" y="203"/>
                </a:cubicBezTo>
                <a:close/>
                <a:moveTo>
                  <a:pt x="567" y="542"/>
                </a:moveTo>
                <a:cubicBezTo>
                  <a:pt x="481" y="542"/>
                  <a:pt x="412" y="473"/>
                  <a:pt x="412" y="387"/>
                </a:cubicBezTo>
                <a:cubicBezTo>
                  <a:pt x="412" y="301"/>
                  <a:pt x="481" y="231"/>
                  <a:pt x="567" y="231"/>
                </a:cubicBezTo>
                <a:cubicBezTo>
                  <a:pt x="653" y="231"/>
                  <a:pt x="723" y="301"/>
                  <a:pt x="723" y="387"/>
                </a:cubicBezTo>
                <a:cubicBezTo>
                  <a:pt x="723" y="473"/>
                  <a:pt x="653" y="542"/>
                  <a:pt x="567" y="542"/>
                </a:cubicBezTo>
                <a:close/>
                <a:moveTo>
                  <a:pt x="629" y="387"/>
                </a:moveTo>
                <a:cubicBezTo>
                  <a:pt x="629" y="421"/>
                  <a:pt x="601" y="448"/>
                  <a:pt x="567" y="448"/>
                </a:cubicBezTo>
                <a:cubicBezTo>
                  <a:pt x="533" y="448"/>
                  <a:pt x="506" y="421"/>
                  <a:pt x="506" y="387"/>
                </a:cubicBezTo>
                <a:cubicBezTo>
                  <a:pt x="506" y="353"/>
                  <a:pt x="533" y="325"/>
                  <a:pt x="567" y="325"/>
                </a:cubicBezTo>
                <a:cubicBezTo>
                  <a:pt x="601" y="325"/>
                  <a:pt x="629" y="353"/>
                  <a:pt x="629" y="387"/>
                </a:cubicBezTo>
                <a:close/>
                <a:moveTo>
                  <a:pt x="1133" y="377"/>
                </a:moveTo>
                <a:cubicBezTo>
                  <a:pt x="1131" y="373"/>
                  <a:pt x="942" y="0"/>
                  <a:pt x="567" y="0"/>
                </a:cubicBezTo>
                <a:cubicBezTo>
                  <a:pt x="192" y="0"/>
                  <a:pt x="3" y="373"/>
                  <a:pt x="2" y="377"/>
                </a:cubicBezTo>
                <a:cubicBezTo>
                  <a:pt x="1" y="379"/>
                  <a:pt x="0" y="381"/>
                  <a:pt x="0" y="383"/>
                </a:cubicBezTo>
                <a:cubicBezTo>
                  <a:pt x="0" y="387"/>
                  <a:pt x="0" y="387"/>
                  <a:pt x="0" y="387"/>
                </a:cubicBezTo>
                <a:cubicBezTo>
                  <a:pt x="0" y="389"/>
                  <a:pt x="1" y="391"/>
                  <a:pt x="2" y="393"/>
                </a:cubicBezTo>
                <a:cubicBezTo>
                  <a:pt x="3" y="397"/>
                  <a:pt x="192" y="770"/>
                  <a:pt x="567" y="770"/>
                </a:cubicBezTo>
                <a:cubicBezTo>
                  <a:pt x="942" y="770"/>
                  <a:pt x="1131" y="397"/>
                  <a:pt x="1133" y="393"/>
                </a:cubicBezTo>
                <a:cubicBezTo>
                  <a:pt x="1134" y="391"/>
                  <a:pt x="1134" y="389"/>
                  <a:pt x="1134" y="387"/>
                </a:cubicBezTo>
                <a:cubicBezTo>
                  <a:pt x="1134" y="383"/>
                  <a:pt x="1134" y="383"/>
                  <a:pt x="1134" y="383"/>
                </a:cubicBezTo>
                <a:cubicBezTo>
                  <a:pt x="1134" y="381"/>
                  <a:pt x="1134" y="379"/>
                  <a:pt x="1133" y="377"/>
                </a:cubicBezTo>
                <a:close/>
                <a:moveTo>
                  <a:pt x="567" y="742"/>
                </a:moveTo>
                <a:cubicBezTo>
                  <a:pt x="232" y="742"/>
                  <a:pt x="52" y="426"/>
                  <a:pt x="30" y="385"/>
                </a:cubicBezTo>
                <a:cubicBezTo>
                  <a:pt x="52" y="344"/>
                  <a:pt x="231" y="28"/>
                  <a:pt x="567" y="28"/>
                </a:cubicBezTo>
                <a:cubicBezTo>
                  <a:pt x="902" y="28"/>
                  <a:pt x="1083" y="344"/>
                  <a:pt x="1105" y="385"/>
                </a:cubicBezTo>
                <a:cubicBezTo>
                  <a:pt x="1083" y="426"/>
                  <a:pt x="903" y="742"/>
                  <a:pt x="567" y="7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7" name="Freeform 41"/>
          <p:cNvSpPr>
            <a:spLocks noEditPoints="1"/>
          </p:cNvSpPr>
          <p:nvPr/>
        </p:nvSpPr>
        <p:spPr bwMode="auto">
          <a:xfrm>
            <a:off x="14140972" y="9591843"/>
            <a:ext cx="664258" cy="672986"/>
          </a:xfrm>
          <a:custGeom>
            <a:avLst/>
            <a:gdLst>
              <a:gd name="T0" fmla="*/ 807 w 932"/>
              <a:gd name="T1" fmla="*/ 404 h 944"/>
              <a:gd name="T2" fmla="*/ 793 w 932"/>
              <a:gd name="T3" fmla="*/ 340 h 944"/>
              <a:gd name="T4" fmla="*/ 779 w 932"/>
              <a:gd name="T5" fmla="*/ 419 h 944"/>
              <a:gd name="T6" fmla="*/ 779 w 932"/>
              <a:gd name="T7" fmla="*/ 839 h 944"/>
              <a:gd name="T8" fmla="*/ 229 w 932"/>
              <a:gd name="T9" fmla="*/ 916 h 944"/>
              <a:gd name="T10" fmla="*/ 153 w 932"/>
              <a:gd name="T11" fmla="*/ 693 h 944"/>
              <a:gd name="T12" fmla="*/ 153 w 932"/>
              <a:gd name="T13" fmla="*/ 354 h 944"/>
              <a:gd name="T14" fmla="*/ 124 w 932"/>
              <a:gd name="T15" fmla="*/ 354 h 944"/>
              <a:gd name="T16" fmla="*/ 104 w 932"/>
              <a:gd name="T17" fmla="*/ 404 h 944"/>
              <a:gd name="T18" fmla="*/ 0 w 932"/>
              <a:gd name="T19" fmla="*/ 602 h 944"/>
              <a:gd name="T20" fmla="*/ 124 w 932"/>
              <a:gd name="T21" fmla="*/ 707 h 944"/>
              <a:gd name="T22" fmla="*/ 229 w 932"/>
              <a:gd name="T23" fmla="*/ 944 h 944"/>
              <a:gd name="T24" fmla="*/ 807 w 932"/>
              <a:gd name="T25" fmla="*/ 839 h 944"/>
              <a:gd name="T26" fmla="*/ 827 w 932"/>
              <a:gd name="T27" fmla="*/ 707 h 944"/>
              <a:gd name="T28" fmla="*/ 932 w 932"/>
              <a:gd name="T29" fmla="*/ 509 h 944"/>
              <a:gd name="T30" fmla="*/ 104 w 932"/>
              <a:gd name="T31" fmla="*/ 678 h 944"/>
              <a:gd name="T32" fmla="*/ 28 w 932"/>
              <a:gd name="T33" fmla="*/ 509 h 944"/>
              <a:gd name="T34" fmla="*/ 124 w 932"/>
              <a:gd name="T35" fmla="*/ 433 h 944"/>
              <a:gd name="T36" fmla="*/ 104 w 932"/>
              <a:gd name="T37" fmla="*/ 678 h 944"/>
              <a:gd name="T38" fmla="*/ 827 w 932"/>
              <a:gd name="T39" fmla="*/ 678 h 944"/>
              <a:gd name="T40" fmla="*/ 807 w 932"/>
              <a:gd name="T41" fmla="*/ 433 h 944"/>
              <a:gd name="T42" fmla="*/ 903 w 932"/>
              <a:gd name="T43" fmla="*/ 509 h 944"/>
              <a:gd name="T44" fmla="*/ 138 w 932"/>
              <a:gd name="T45" fmla="*/ 317 h 944"/>
              <a:gd name="T46" fmla="*/ 807 w 932"/>
              <a:gd name="T47" fmla="*/ 303 h 944"/>
              <a:gd name="T48" fmla="*/ 702 w 932"/>
              <a:gd name="T49" fmla="*/ 127 h 944"/>
              <a:gd name="T50" fmla="*/ 554 w 932"/>
              <a:gd name="T51" fmla="*/ 19 h 944"/>
              <a:gd name="T52" fmla="*/ 540 w 932"/>
              <a:gd name="T53" fmla="*/ 0 h 944"/>
              <a:gd name="T54" fmla="*/ 378 w 932"/>
              <a:gd name="T55" fmla="*/ 14 h 944"/>
              <a:gd name="T56" fmla="*/ 269 w 932"/>
              <a:gd name="T57" fmla="*/ 127 h 944"/>
              <a:gd name="T58" fmla="*/ 124 w 932"/>
              <a:gd name="T59" fmla="*/ 232 h 944"/>
              <a:gd name="T60" fmla="*/ 138 w 932"/>
              <a:gd name="T61" fmla="*/ 317 h 944"/>
              <a:gd name="T62" fmla="*/ 229 w 932"/>
              <a:gd name="T63" fmla="*/ 156 h 944"/>
              <a:gd name="T64" fmla="*/ 406 w 932"/>
              <a:gd name="T65" fmla="*/ 28 h 944"/>
              <a:gd name="T66" fmla="*/ 662 w 932"/>
              <a:gd name="T67" fmla="*/ 156 h 944"/>
              <a:gd name="T68" fmla="*/ 779 w 932"/>
              <a:gd name="T69" fmla="*/ 232 h 944"/>
              <a:gd name="T70" fmla="*/ 153 w 932"/>
              <a:gd name="T71" fmla="*/ 288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32" h="944">
                <a:moveTo>
                  <a:pt x="827" y="404"/>
                </a:moveTo>
                <a:cubicBezTo>
                  <a:pt x="807" y="404"/>
                  <a:pt x="807" y="404"/>
                  <a:pt x="807" y="404"/>
                </a:cubicBezTo>
                <a:cubicBezTo>
                  <a:pt x="807" y="354"/>
                  <a:pt x="807" y="354"/>
                  <a:pt x="807" y="354"/>
                </a:cubicBezTo>
                <a:cubicBezTo>
                  <a:pt x="807" y="346"/>
                  <a:pt x="801" y="340"/>
                  <a:pt x="793" y="340"/>
                </a:cubicBezTo>
                <a:cubicBezTo>
                  <a:pt x="785" y="340"/>
                  <a:pt x="779" y="346"/>
                  <a:pt x="779" y="354"/>
                </a:cubicBezTo>
                <a:cubicBezTo>
                  <a:pt x="779" y="419"/>
                  <a:pt x="779" y="419"/>
                  <a:pt x="779" y="419"/>
                </a:cubicBezTo>
                <a:cubicBezTo>
                  <a:pt x="779" y="693"/>
                  <a:pt x="779" y="693"/>
                  <a:pt x="779" y="693"/>
                </a:cubicBezTo>
                <a:cubicBezTo>
                  <a:pt x="779" y="839"/>
                  <a:pt x="779" y="839"/>
                  <a:pt x="779" y="839"/>
                </a:cubicBezTo>
                <a:cubicBezTo>
                  <a:pt x="779" y="882"/>
                  <a:pt x="745" y="916"/>
                  <a:pt x="702" y="916"/>
                </a:cubicBezTo>
                <a:cubicBezTo>
                  <a:pt x="229" y="916"/>
                  <a:pt x="229" y="916"/>
                  <a:pt x="229" y="916"/>
                </a:cubicBezTo>
                <a:cubicBezTo>
                  <a:pt x="187" y="916"/>
                  <a:pt x="153" y="882"/>
                  <a:pt x="153" y="839"/>
                </a:cubicBezTo>
                <a:cubicBezTo>
                  <a:pt x="153" y="693"/>
                  <a:pt x="153" y="693"/>
                  <a:pt x="153" y="693"/>
                </a:cubicBezTo>
                <a:cubicBezTo>
                  <a:pt x="153" y="419"/>
                  <a:pt x="153" y="419"/>
                  <a:pt x="153" y="419"/>
                </a:cubicBezTo>
                <a:cubicBezTo>
                  <a:pt x="153" y="354"/>
                  <a:pt x="153" y="354"/>
                  <a:pt x="153" y="354"/>
                </a:cubicBezTo>
                <a:cubicBezTo>
                  <a:pt x="153" y="346"/>
                  <a:pt x="146" y="340"/>
                  <a:pt x="138" y="340"/>
                </a:cubicBezTo>
                <a:cubicBezTo>
                  <a:pt x="131" y="340"/>
                  <a:pt x="124" y="346"/>
                  <a:pt x="124" y="354"/>
                </a:cubicBezTo>
                <a:cubicBezTo>
                  <a:pt x="124" y="404"/>
                  <a:pt x="124" y="404"/>
                  <a:pt x="124" y="404"/>
                </a:cubicBezTo>
                <a:cubicBezTo>
                  <a:pt x="104" y="404"/>
                  <a:pt x="104" y="404"/>
                  <a:pt x="104" y="404"/>
                </a:cubicBezTo>
                <a:cubicBezTo>
                  <a:pt x="47" y="404"/>
                  <a:pt x="0" y="451"/>
                  <a:pt x="0" y="509"/>
                </a:cubicBezTo>
                <a:cubicBezTo>
                  <a:pt x="0" y="602"/>
                  <a:pt x="0" y="602"/>
                  <a:pt x="0" y="602"/>
                </a:cubicBezTo>
                <a:cubicBezTo>
                  <a:pt x="0" y="660"/>
                  <a:pt x="47" y="707"/>
                  <a:pt x="104" y="707"/>
                </a:cubicBezTo>
                <a:cubicBezTo>
                  <a:pt x="124" y="707"/>
                  <a:pt x="124" y="707"/>
                  <a:pt x="124" y="707"/>
                </a:cubicBezTo>
                <a:cubicBezTo>
                  <a:pt x="124" y="839"/>
                  <a:pt x="124" y="839"/>
                  <a:pt x="124" y="839"/>
                </a:cubicBezTo>
                <a:cubicBezTo>
                  <a:pt x="124" y="897"/>
                  <a:pt x="171" y="944"/>
                  <a:pt x="229" y="944"/>
                </a:cubicBezTo>
                <a:cubicBezTo>
                  <a:pt x="703" y="944"/>
                  <a:pt x="703" y="944"/>
                  <a:pt x="703" y="944"/>
                </a:cubicBezTo>
                <a:cubicBezTo>
                  <a:pt x="760" y="944"/>
                  <a:pt x="807" y="897"/>
                  <a:pt x="807" y="839"/>
                </a:cubicBezTo>
                <a:cubicBezTo>
                  <a:pt x="807" y="707"/>
                  <a:pt x="807" y="707"/>
                  <a:pt x="807" y="707"/>
                </a:cubicBezTo>
                <a:cubicBezTo>
                  <a:pt x="827" y="707"/>
                  <a:pt x="827" y="707"/>
                  <a:pt x="827" y="707"/>
                </a:cubicBezTo>
                <a:cubicBezTo>
                  <a:pt x="885" y="707"/>
                  <a:pt x="932" y="660"/>
                  <a:pt x="932" y="602"/>
                </a:cubicBezTo>
                <a:cubicBezTo>
                  <a:pt x="932" y="509"/>
                  <a:pt x="932" y="509"/>
                  <a:pt x="932" y="509"/>
                </a:cubicBezTo>
                <a:cubicBezTo>
                  <a:pt x="932" y="451"/>
                  <a:pt x="885" y="404"/>
                  <a:pt x="827" y="404"/>
                </a:cubicBezTo>
                <a:close/>
                <a:moveTo>
                  <a:pt x="104" y="678"/>
                </a:moveTo>
                <a:cubicBezTo>
                  <a:pt x="62" y="678"/>
                  <a:pt x="28" y="644"/>
                  <a:pt x="28" y="602"/>
                </a:cubicBezTo>
                <a:cubicBezTo>
                  <a:pt x="28" y="509"/>
                  <a:pt x="28" y="509"/>
                  <a:pt x="28" y="509"/>
                </a:cubicBezTo>
                <a:cubicBezTo>
                  <a:pt x="28" y="467"/>
                  <a:pt x="62" y="433"/>
                  <a:pt x="104" y="433"/>
                </a:cubicBezTo>
                <a:cubicBezTo>
                  <a:pt x="124" y="433"/>
                  <a:pt x="124" y="433"/>
                  <a:pt x="124" y="433"/>
                </a:cubicBezTo>
                <a:cubicBezTo>
                  <a:pt x="124" y="678"/>
                  <a:pt x="124" y="678"/>
                  <a:pt x="124" y="678"/>
                </a:cubicBezTo>
                <a:lnTo>
                  <a:pt x="104" y="678"/>
                </a:lnTo>
                <a:close/>
                <a:moveTo>
                  <a:pt x="903" y="602"/>
                </a:moveTo>
                <a:cubicBezTo>
                  <a:pt x="903" y="644"/>
                  <a:pt x="869" y="678"/>
                  <a:pt x="827" y="678"/>
                </a:cubicBezTo>
                <a:cubicBezTo>
                  <a:pt x="807" y="678"/>
                  <a:pt x="807" y="678"/>
                  <a:pt x="807" y="678"/>
                </a:cubicBezTo>
                <a:cubicBezTo>
                  <a:pt x="807" y="433"/>
                  <a:pt x="807" y="433"/>
                  <a:pt x="807" y="433"/>
                </a:cubicBezTo>
                <a:cubicBezTo>
                  <a:pt x="827" y="433"/>
                  <a:pt x="827" y="433"/>
                  <a:pt x="827" y="433"/>
                </a:cubicBezTo>
                <a:cubicBezTo>
                  <a:pt x="869" y="433"/>
                  <a:pt x="903" y="467"/>
                  <a:pt x="903" y="509"/>
                </a:cubicBezTo>
                <a:lnTo>
                  <a:pt x="903" y="602"/>
                </a:lnTo>
                <a:close/>
                <a:moveTo>
                  <a:pt x="138" y="317"/>
                </a:moveTo>
                <a:cubicBezTo>
                  <a:pt x="793" y="317"/>
                  <a:pt x="793" y="317"/>
                  <a:pt x="793" y="317"/>
                </a:cubicBezTo>
                <a:cubicBezTo>
                  <a:pt x="801" y="317"/>
                  <a:pt x="807" y="311"/>
                  <a:pt x="807" y="303"/>
                </a:cubicBezTo>
                <a:cubicBezTo>
                  <a:pt x="807" y="232"/>
                  <a:pt x="807" y="232"/>
                  <a:pt x="807" y="232"/>
                </a:cubicBezTo>
                <a:cubicBezTo>
                  <a:pt x="807" y="174"/>
                  <a:pt x="760" y="127"/>
                  <a:pt x="702" y="127"/>
                </a:cubicBezTo>
                <a:cubicBezTo>
                  <a:pt x="662" y="127"/>
                  <a:pt x="662" y="127"/>
                  <a:pt x="662" y="127"/>
                </a:cubicBezTo>
                <a:cubicBezTo>
                  <a:pt x="603" y="127"/>
                  <a:pt x="554" y="79"/>
                  <a:pt x="554" y="19"/>
                </a:cubicBezTo>
                <a:cubicBezTo>
                  <a:pt x="554" y="14"/>
                  <a:pt x="554" y="14"/>
                  <a:pt x="554" y="14"/>
                </a:cubicBezTo>
                <a:cubicBezTo>
                  <a:pt x="554" y="6"/>
                  <a:pt x="548" y="0"/>
                  <a:pt x="540" y="0"/>
                </a:cubicBezTo>
                <a:cubicBezTo>
                  <a:pt x="392" y="0"/>
                  <a:pt x="392" y="0"/>
                  <a:pt x="392" y="0"/>
                </a:cubicBezTo>
                <a:cubicBezTo>
                  <a:pt x="384" y="0"/>
                  <a:pt x="378" y="6"/>
                  <a:pt x="378" y="14"/>
                </a:cubicBezTo>
                <a:cubicBezTo>
                  <a:pt x="378" y="19"/>
                  <a:pt x="378" y="19"/>
                  <a:pt x="378" y="19"/>
                </a:cubicBezTo>
                <a:cubicBezTo>
                  <a:pt x="378" y="79"/>
                  <a:pt x="329" y="127"/>
                  <a:pt x="269" y="127"/>
                </a:cubicBezTo>
                <a:cubicBezTo>
                  <a:pt x="229" y="127"/>
                  <a:pt x="229" y="127"/>
                  <a:pt x="229" y="127"/>
                </a:cubicBezTo>
                <a:cubicBezTo>
                  <a:pt x="171" y="127"/>
                  <a:pt x="124" y="174"/>
                  <a:pt x="124" y="232"/>
                </a:cubicBezTo>
                <a:cubicBezTo>
                  <a:pt x="124" y="303"/>
                  <a:pt x="124" y="303"/>
                  <a:pt x="124" y="303"/>
                </a:cubicBezTo>
                <a:cubicBezTo>
                  <a:pt x="124" y="311"/>
                  <a:pt x="131" y="317"/>
                  <a:pt x="138" y="317"/>
                </a:cubicBezTo>
                <a:close/>
                <a:moveTo>
                  <a:pt x="153" y="232"/>
                </a:moveTo>
                <a:cubicBezTo>
                  <a:pt x="153" y="190"/>
                  <a:pt x="187" y="156"/>
                  <a:pt x="229" y="156"/>
                </a:cubicBezTo>
                <a:cubicBezTo>
                  <a:pt x="269" y="156"/>
                  <a:pt x="269" y="156"/>
                  <a:pt x="269" y="156"/>
                </a:cubicBezTo>
                <a:cubicBezTo>
                  <a:pt x="342" y="156"/>
                  <a:pt x="401" y="100"/>
                  <a:pt x="406" y="28"/>
                </a:cubicBezTo>
                <a:cubicBezTo>
                  <a:pt x="526" y="28"/>
                  <a:pt x="526" y="28"/>
                  <a:pt x="526" y="28"/>
                </a:cubicBezTo>
                <a:cubicBezTo>
                  <a:pt x="530" y="100"/>
                  <a:pt x="590" y="156"/>
                  <a:pt x="662" y="156"/>
                </a:cubicBezTo>
                <a:cubicBezTo>
                  <a:pt x="702" y="156"/>
                  <a:pt x="702" y="156"/>
                  <a:pt x="702" y="156"/>
                </a:cubicBezTo>
                <a:cubicBezTo>
                  <a:pt x="745" y="156"/>
                  <a:pt x="779" y="190"/>
                  <a:pt x="779" y="232"/>
                </a:cubicBezTo>
                <a:cubicBezTo>
                  <a:pt x="779" y="288"/>
                  <a:pt x="779" y="288"/>
                  <a:pt x="779" y="288"/>
                </a:cubicBezTo>
                <a:cubicBezTo>
                  <a:pt x="153" y="288"/>
                  <a:pt x="153" y="288"/>
                  <a:pt x="153" y="288"/>
                </a:cubicBezTo>
                <a:lnTo>
                  <a:pt x="153" y="2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8" name="Freeform 42"/>
          <p:cNvSpPr>
            <a:spLocks noEditPoints="1"/>
          </p:cNvSpPr>
          <p:nvPr/>
        </p:nvSpPr>
        <p:spPr bwMode="auto">
          <a:xfrm>
            <a:off x="3384539" y="11131156"/>
            <a:ext cx="673860" cy="642436"/>
          </a:xfrm>
          <a:custGeom>
            <a:avLst/>
            <a:gdLst>
              <a:gd name="T0" fmla="*/ 801 w 945"/>
              <a:gd name="T1" fmla="*/ 315 h 901"/>
              <a:gd name="T2" fmla="*/ 830 w 945"/>
              <a:gd name="T3" fmla="*/ 315 h 901"/>
              <a:gd name="T4" fmla="*/ 815 w 945"/>
              <a:gd name="T5" fmla="*/ 362 h 901"/>
              <a:gd name="T6" fmla="*/ 710 w 945"/>
              <a:gd name="T7" fmla="*/ 362 h 901"/>
              <a:gd name="T8" fmla="*/ 724 w 945"/>
              <a:gd name="T9" fmla="*/ 315 h 901"/>
              <a:gd name="T10" fmla="*/ 695 w 945"/>
              <a:gd name="T11" fmla="*/ 315 h 901"/>
              <a:gd name="T12" fmla="*/ 710 w 945"/>
              <a:gd name="T13" fmla="*/ 362 h 901"/>
              <a:gd name="T14" fmla="*/ 945 w 945"/>
              <a:gd name="T15" fmla="*/ 558 h 901"/>
              <a:gd name="T16" fmla="*/ 829 w 945"/>
              <a:gd name="T17" fmla="*/ 673 h 901"/>
              <a:gd name="T18" fmla="*/ 526 w 945"/>
              <a:gd name="T19" fmla="*/ 687 h 901"/>
              <a:gd name="T20" fmla="*/ 555 w 945"/>
              <a:gd name="T21" fmla="*/ 763 h 901"/>
              <a:gd name="T22" fmla="*/ 569 w 945"/>
              <a:gd name="T23" fmla="*/ 887 h 901"/>
              <a:gd name="T24" fmla="*/ 14 w 945"/>
              <a:gd name="T25" fmla="*/ 901 h 901"/>
              <a:gd name="T26" fmla="*/ 0 w 945"/>
              <a:gd name="T27" fmla="*/ 778 h 901"/>
              <a:gd name="T28" fmla="*/ 44 w 945"/>
              <a:gd name="T29" fmla="*/ 763 h 901"/>
              <a:gd name="T30" fmla="*/ 14 w 945"/>
              <a:gd name="T31" fmla="*/ 137 h 901"/>
              <a:gd name="T32" fmla="*/ 0 w 945"/>
              <a:gd name="T33" fmla="*/ 14 h 901"/>
              <a:gd name="T34" fmla="*/ 555 w 945"/>
              <a:gd name="T35" fmla="*/ 0 h 901"/>
              <a:gd name="T36" fmla="*/ 569 w 945"/>
              <a:gd name="T37" fmla="*/ 123 h 901"/>
              <a:gd name="T38" fmla="*/ 526 w 945"/>
              <a:gd name="T39" fmla="*/ 137 h 901"/>
              <a:gd name="T40" fmla="*/ 930 w 945"/>
              <a:gd name="T41" fmla="*/ 213 h 901"/>
              <a:gd name="T42" fmla="*/ 29 w 945"/>
              <a:gd name="T43" fmla="*/ 108 h 901"/>
              <a:gd name="T44" fmla="*/ 541 w 945"/>
              <a:gd name="T45" fmla="*/ 28 h 901"/>
              <a:gd name="T46" fmla="*/ 29 w 945"/>
              <a:gd name="T47" fmla="*/ 108 h 901"/>
              <a:gd name="T48" fmla="*/ 29 w 945"/>
              <a:gd name="T49" fmla="*/ 792 h 901"/>
              <a:gd name="T50" fmla="*/ 541 w 945"/>
              <a:gd name="T51" fmla="*/ 872 h 901"/>
              <a:gd name="T52" fmla="*/ 497 w 945"/>
              <a:gd name="T53" fmla="*/ 139 h 901"/>
              <a:gd name="T54" fmla="*/ 72 w 945"/>
              <a:gd name="T55" fmla="*/ 762 h 901"/>
              <a:gd name="T56" fmla="*/ 497 w 945"/>
              <a:gd name="T57" fmla="*/ 673 h 901"/>
              <a:gd name="T58" fmla="*/ 497 w 945"/>
              <a:gd name="T59" fmla="*/ 139 h 901"/>
              <a:gd name="T60" fmla="*/ 526 w 945"/>
              <a:gd name="T61" fmla="*/ 241 h 901"/>
              <a:gd name="T62" fmla="*/ 801 w 945"/>
              <a:gd name="T63" fmla="*/ 659 h 901"/>
              <a:gd name="T64" fmla="*/ 916 w 945"/>
              <a:gd name="T65" fmla="*/ 241 h 901"/>
              <a:gd name="T66" fmla="*/ 619 w 945"/>
              <a:gd name="T67" fmla="*/ 586 h 901"/>
              <a:gd name="T68" fmla="*/ 604 w 945"/>
              <a:gd name="T69" fmla="*/ 539 h 901"/>
              <a:gd name="T70" fmla="*/ 590 w 945"/>
              <a:gd name="T71" fmla="*/ 586 h 901"/>
              <a:gd name="T72" fmla="*/ 604 w 945"/>
              <a:gd name="T73" fmla="*/ 362 h 901"/>
              <a:gd name="T74" fmla="*/ 619 w 945"/>
              <a:gd name="T75" fmla="*/ 315 h 901"/>
              <a:gd name="T76" fmla="*/ 590 w 945"/>
              <a:gd name="T77" fmla="*/ 315 h 901"/>
              <a:gd name="T78" fmla="*/ 604 w 945"/>
              <a:gd name="T79" fmla="*/ 362 h 901"/>
              <a:gd name="T80" fmla="*/ 724 w 945"/>
              <a:gd name="T81" fmla="*/ 586 h 901"/>
              <a:gd name="T82" fmla="*/ 710 w 945"/>
              <a:gd name="T83" fmla="*/ 539 h 901"/>
              <a:gd name="T84" fmla="*/ 695 w 945"/>
              <a:gd name="T85" fmla="*/ 586 h 9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45" h="901">
                <a:moveTo>
                  <a:pt x="801" y="347"/>
                </a:moveTo>
                <a:cubicBezTo>
                  <a:pt x="801" y="315"/>
                  <a:pt x="801" y="315"/>
                  <a:pt x="801" y="315"/>
                </a:cubicBezTo>
                <a:cubicBezTo>
                  <a:pt x="801" y="307"/>
                  <a:pt x="807" y="300"/>
                  <a:pt x="815" y="300"/>
                </a:cubicBezTo>
                <a:cubicBezTo>
                  <a:pt x="823" y="300"/>
                  <a:pt x="830" y="307"/>
                  <a:pt x="830" y="315"/>
                </a:cubicBezTo>
                <a:cubicBezTo>
                  <a:pt x="830" y="347"/>
                  <a:pt x="830" y="347"/>
                  <a:pt x="830" y="347"/>
                </a:cubicBezTo>
                <a:cubicBezTo>
                  <a:pt x="830" y="355"/>
                  <a:pt x="823" y="362"/>
                  <a:pt x="815" y="362"/>
                </a:cubicBezTo>
                <a:cubicBezTo>
                  <a:pt x="807" y="362"/>
                  <a:pt x="801" y="355"/>
                  <a:pt x="801" y="347"/>
                </a:cubicBezTo>
                <a:close/>
                <a:moveTo>
                  <a:pt x="710" y="362"/>
                </a:moveTo>
                <a:cubicBezTo>
                  <a:pt x="718" y="362"/>
                  <a:pt x="724" y="355"/>
                  <a:pt x="724" y="347"/>
                </a:cubicBezTo>
                <a:cubicBezTo>
                  <a:pt x="724" y="315"/>
                  <a:pt x="724" y="315"/>
                  <a:pt x="724" y="315"/>
                </a:cubicBezTo>
                <a:cubicBezTo>
                  <a:pt x="724" y="307"/>
                  <a:pt x="718" y="300"/>
                  <a:pt x="710" y="300"/>
                </a:cubicBezTo>
                <a:cubicBezTo>
                  <a:pt x="702" y="300"/>
                  <a:pt x="695" y="307"/>
                  <a:pt x="695" y="315"/>
                </a:cubicBezTo>
                <a:cubicBezTo>
                  <a:pt x="695" y="347"/>
                  <a:pt x="695" y="347"/>
                  <a:pt x="695" y="347"/>
                </a:cubicBezTo>
                <a:cubicBezTo>
                  <a:pt x="695" y="355"/>
                  <a:pt x="702" y="362"/>
                  <a:pt x="710" y="362"/>
                </a:cubicBezTo>
                <a:close/>
                <a:moveTo>
                  <a:pt x="945" y="227"/>
                </a:moveTo>
                <a:cubicBezTo>
                  <a:pt x="945" y="558"/>
                  <a:pt x="945" y="558"/>
                  <a:pt x="945" y="558"/>
                </a:cubicBezTo>
                <a:cubicBezTo>
                  <a:pt x="945" y="566"/>
                  <a:pt x="938" y="572"/>
                  <a:pt x="930" y="572"/>
                </a:cubicBezTo>
                <a:cubicBezTo>
                  <a:pt x="858" y="572"/>
                  <a:pt x="829" y="601"/>
                  <a:pt x="829" y="673"/>
                </a:cubicBezTo>
                <a:cubicBezTo>
                  <a:pt x="829" y="681"/>
                  <a:pt x="823" y="687"/>
                  <a:pt x="815" y="687"/>
                </a:cubicBezTo>
                <a:cubicBezTo>
                  <a:pt x="526" y="687"/>
                  <a:pt x="526" y="687"/>
                  <a:pt x="526" y="687"/>
                </a:cubicBezTo>
                <a:cubicBezTo>
                  <a:pt x="526" y="763"/>
                  <a:pt x="526" y="763"/>
                  <a:pt x="526" y="763"/>
                </a:cubicBezTo>
                <a:cubicBezTo>
                  <a:pt x="555" y="763"/>
                  <a:pt x="555" y="763"/>
                  <a:pt x="555" y="763"/>
                </a:cubicBezTo>
                <a:cubicBezTo>
                  <a:pt x="563" y="763"/>
                  <a:pt x="569" y="770"/>
                  <a:pt x="569" y="778"/>
                </a:cubicBezTo>
                <a:cubicBezTo>
                  <a:pt x="569" y="887"/>
                  <a:pt x="569" y="887"/>
                  <a:pt x="569" y="887"/>
                </a:cubicBezTo>
                <a:cubicBezTo>
                  <a:pt x="569" y="894"/>
                  <a:pt x="563" y="901"/>
                  <a:pt x="555" y="901"/>
                </a:cubicBezTo>
                <a:cubicBezTo>
                  <a:pt x="14" y="901"/>
                  <a:pt x="14" y="901"/>
                  <a:pt x="14" y="901"/>
                </a:cubicBezTo>
                <a:cubicBezTo>
                  <a:pt x="6" y="901"/>
                  <a:pt x="0" y="894"/>
                  <a:pt x="0" y="887"/>
                </a:cubicBezTo>
                <a:cubicBezTo>
                  <a:pt x="0" y="778"/>
                  <a:pt x="0" y="778"/>
                  <a:pt x="0" y="778"/>
                </a:cubicBezTo>
                <a:cubicBezTo>
                  <a:pt x="0" y="770"/>
                  <a:pt x="6" y="763"/>
                  <a:pt x="14" y="763"/>
                </a:cubicBezTo>
                <a:cubicBezTo>
                  <a:pt x="44" y="763"/>
                  <a:pt x="44" y="763"/>
                  <a:pt x="44" y="763"/>
                </a:cubicBezTo>
                <a:cubicBezTo>
                  <a:pt x="44" y="137"/>
                  <a:pt x="44" y="137"/>
                  <a:pt x="44" y="137"/>
                </a:cubicBezTo>
                <a:cubicBezTo>
                  <a:pt x="14" y="137"/>
                  <a:pt x="14" y="137"/>
                  <a:pt x="14" y="137"/>
                </a:cubicBezTo>
                <a:cubicBezTo>
                  <a:pt x="6" y="137"/>
                  <a:pt x="0" y="131"/>
                  <a:pt x="0" y="123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6"/>
                  <a:pt x="6" y="0"/>
                  <a:pt x="14" y="0"/>
                </a:cubicBezTo>
                <a:cubicBezTo>
                  <a:pt x="555" y="0"/>
                  <a:pt x="555" y="0"/>
                  <a:pt x="555" y="0"/>
                </a:cubicBezTo>
                <a:cubicBezTo>
                  <a:pt x="563" y="0"/>
                  <a:pt x="569" y="6"/>
                  <a:pt x="569" y="14"/>
                </a:cubicBezTo>
                <a:cubicBezTo>
                  <a:pt x="569" y="123"/>
                  <a:pt x="569" y="123"/>
                  <a:pt x="569" y="123"/>
                </a:cubicBezTo>
                <a:cubicBezTo>
                  <a:pt x="569" y="131"/>
                  <a:pt x="563" y="137"/>
                  <a:pt x="555" y="137"/>
                </a:cubicBezTo>
                <a:cubicBezTo>
                  <a:pt x="526" y="137"/>
                  <a:pt x="526" y="137"/>
                  <a:pt x="526" y="137"/>
                </a:cubicBezTo>
                <a:cubicBezTo>
                  <a:pt x="526" y="213"/>
                  <a:pt x="526" y="213"/>
                  <a:pt x="526" y="213"/>
                </a:cubicBezTo>
                <a:cubicBezTo>
                  <a:pt x="930" y="213"/>
                  <a:pt x="930" y="213"/>
                  <a:pt x="930" y="213"/>
                </a:cubicBezTo>
                <a:cubicBezTo>
                  <a:pt x="938" y="213"/>
                  <a:pt x="945" y="219"/>
                  <a:pt x="945" y="227"/>
                </a:cubicBezTo>
                <a:close/>
                <a:moveTo>
                  <a:pt x="29" y="108"/>
                </a:moveTo>
                <a:cubicBezTo>
                  <a:pt x="541" y="108"/>
                  <a:pt x="541" y="108"/>
                  <a:pt x="541" y="108"/>
                </a:cubicBezTo>
                <a:cubicBezTo>
                  <a:pt x="541" y="28"/>
                  <a:pt x="541" y="28"/>
                  <a:pt x="541" y="28"/>
                </a:cubicBezTo>
                <a:cubicBezTo>
                  <a:pt x="29" y="28"/>
                  <a:pt x="29" y="28"/>
                  <a:pt x="29" y="28"/>
                </a:cubicBezTo>
                <a:lnTo>
                  <a:pt x="29" y="108"/>
                </a:lnTo>
                <a:close/>
                <a:moveTo>
                  <a:pt x="541" y="792"/>
                </a:moveTo>
                <a:cubicBezTo>
                  <a:pt x="29" y="792"/>
                  <a:pt x="29" y="792"/>
                  <a:pt x="29" y="792"/>
                </a:cubicBezTo>
                <a:cubicBezTo>
                  <a:pt x="29" y="872"/>
                  <a:pt x="29" y="872"/>
                  <a:pt x="29" y="872"/>
                </a:cubicBezTo>
                <a:cubicBezTo>
                  <a:pt x="541" y="872"/>
                  <a:pt x="541" y="872"/>
                  <a:pt x="541" y="872"/>
                </a:cubicBezTo>
                <a:lnTo>
                  <a:pt x="541" y="792"/>
                </a:lnTo>
                <a:close/>
                <a:moveTo>
                  <a:pt x="497" y="139"/>
                </a:moveTo>
                <a:cubicBezTo>
                  <a:pt x="72" y="139"/>
                  <a:pt x="72" y="139"/>
                  <a:pt x="72" y="139"/>
                </a:cubicBezTo>
                <a:cubicBezTo>
                  <a:pt x="72" y="762"/>
                  <a:pt x="72" y="762"/>
                  <a:pt x="72" y="762"/>
                </a:cubicBezTo>
                <a:cubicBezTo>
                  <a:pt x="497" y="762"/>
                  <a:pt x="497" y="762"/>
                  <a:pt x="497" y="762"/>
                </a:cubicBezTo>
                <a:cubicBezTo>
                  <a:pt x="497" y="673"/>
                  <a:pt x="497" y="673"/>
                  <a:pt x="497" y="673"/>
                </a:cubicBezTo>
                <a:cubicBezTo>
                  <a:pt x="497" y="227"/>
                  <a:pt x="497" y="227"/>
                  <a:pt x="497" y="227"/>
                </a:cubicBezTo>
                <a:lnTo>
                  <a:pt x="497" y="139"/>
                </a:lnTo>
                <a:close/>
                <a:moveTo>
                  <a:pt x="916" y="241"/>
                </a:moveTo>
                <a:cubicBezTo>
                  <a:pt x="526" y="241"/>
                  <a:pt x="526" y="241"/>
                  <a:pt x="526" y="241"/>
                </a:cubicBezTo>
                <a:cubicBezTo>
                  <a:pt x="526" y="659"/>
                  <a:pt x="526" y="659"/>
                  <a:pt x="526" y="659"/>
                </a:cubicBezTo>
                <a:cubicBezTo>
                  <a:pt x="801" y="659"/>
                  <a:pt x="801" y="659"/>
                  <a:pt x="801" y="659"/>
                </a:cubicBezTo>
                <a:cubicBezTo>
                  <a:pt x="805" y="586"/>
                  <a:pt x="843" y="548"/>
                  <a:pt x="916" y="544"/>
                </a:cubicBezTo>
                <a:lnTo>
                  <a:pt x="916" y="241"/>
                </a:lnTo>
                <a:close/>
                <a:moveTo>
                  <a:pt x="604" y="600"/>
                </a:moveTo>
                <a:cubicBezTo>
                  <a:pt x="612" y="600"/>
                  <a:pt x="619" y="594"/>
                  <a:pt x="619" y="586"/>
                </a:cubicBezTo>
                <a:cubicBezTo>
                  <a:pt x="619" y="553"/>
                  <a:pt x="619" y="553"/>
                  <a:pt x="619" y="553"/>
                </a:cubicBezTo>
                <a:cubicBezTo>
                  <a:pt x="619" y="545"/>
                  <a:pt x="612" y="539"/>
                  <a:pt x="604" y="539"/>
                </a:cubicBezTo>
                <a:cubicBezTo>
                  <a:pt x="596" y="539"/>
                  <a:pt x="590" y="545"/>
                  <a:pt x="590" y="553"/>
                </a:cubicBezTo>
                <a:cubicBezTo>
                  <a:pt x="590" y="586"/>
                  <a:pt x="590" y="586"/>
                  <a:pt x="590" y="586"/>
                </a:cubicBezTo>
                <a:cubicBezTo>
                  <a:pt x="590" y="594"/>
                  <a:pt x="596" y="600"/>
                  <a:pt x="604" y="600"/>
                </a:cubicBezTo>
                <a:close/>
                <a:moveTo>
                  <a:pt x="604" y="362"/>
                </a:moveTo>
                <a:cubicBezTo>
                  <a:pt x="612" y="362"/>
                  <a:pt x="619" y="355"/>
                  <a:pt x="619" y="347"/>
                </a:cubicBezTo>
                <a:cubicBezTo>
                  <a:pt x="619" y="315"/>
                  <a:pt x="619" y="315"/>
                  <a:pt x="619" y="315"/>
                </a:cubicBezTo>
                <a:cubicBezTo>
                  <a:pt x="619" y="307"/>
                  <a:pt x="612" y="300"/>
                  <a:pt x="604" y="300"/>
                </a:cubicBezTo>
                <a:cubicBezTo>
                  <a:pt x="596" y="300"/>
                  <a:pt x="590" y="307"/>
                  <a:pt x="590" y="315"/>
                </a:cubicBezTo>
                <a:cubicBezTo>
                  <a:pt x="590" y="347"/>
                  <a:pt x="590" y="347"/>
                  <a:pt x="590" y="347"/>
                </a:cubicBezTo>
                <a:cubicBezTo>
                  <a:pt x="590" y="355"/>
                  <a:pt x="596" y="362"/>
                  <a:pt x="604" y="362"/>
                </a:cubicBezTo>
                <a:close/>
                <a:moveTo>
                  <a:pt x="710" y="600"/>
                </a:moveTo>
                <a:cubicBezTo>
                  <a:pt x="718" y="600"/>
                  <a:pt x="724" y="594"/>
                  <a:pt x="724" y="586"/>
                </a:cubicBezTo>
                <a:cubicBezTo>
                  <a:pt x="724" y="553"/>
                  <a:pt x="724" y="553"/>
                  <a:pt x="724" y="553"/>
                </a:cubicBezTo>
                <a:cubicBezTo>
                  <a:pt x="724" y="545"/>
                  <a:pt x="718" y="539"/>
                  <a:pt x="710" y="539"/>
                </a:cubicBezTo>
                <a:cubicBezTo>
                  <a:pt x="702" y="539"/>
                  <a:pt x="695" y="545"/>
                  <a:pt x="695" y="553"/>
                </a:cubicBezTo>
                <a:cubicBezTo>
                  <a:pt x="695" y="586"/>
                  <a:pt x="695" y="586"/>
                  <a:pt x="695" y="586"/>
                </a:cubicBezTo>
                <a:cubicBezTo>
                  <a:pt x="695" y="594"/>
                  <a:pt x="702" y="600"/>
                  <a:pt x="710" y="6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9" name="Freeform 43"/>
          <p:cNvSpPr>
            <a:spLocks noEditPoints="1"/>
          </p:cNvSpPr>
          <p:nvPr/>
        </p:nvSpPr>
        <p:spPr bwMode="auto">
          <a:xfrm>
            <a:off x="20508589" y="8035509"/>
            <a:ext cx="216472" cy="641562"/>
          </a:xfrm>
          <a:custGeom>
            <a:avLst/>
            <a:gdLst>
              <a:gd name="T0" fmla="*/ 290 w 304"/>
              <a:gd name="T1" fmla="*/ 0 h 900"/>
              <a:gd name="T2" fmla="*/ 226 w 304"/>
              <a:gd name="T3" fmla="*/ 0 h 900"/>
              <a:gd name="T4" fmla="*/ 211 w 304"/>
              <a:gd name="T5" fmla="*/ 14 h 900"/>
              <a:gd name="T6" fmla="*/ 211 w 304"/>
              <a:gd name="T7" fmla="*/ 206 h 900"/>
              <a:gd name="T8" fmla="*/ 195 w 304"/>
              <a:gd name="T9" fmla="*/ 206 h 900"/>
              <a:gd name="T10" fmla="*/ 195 w 304"/>
              <a:gd name="T11" fmla="*/ 14 h 900"/>
              <a:gd name="T12" fmla="*/ 181 w 304"/>
              <a:gd name="T13" fmla="*/ 0 h 900"/>
              <a:gd name="T14" fmla="*/ 123 w 304"/>
              <a:gd name="T15" fmla="*/ 0 h 900"/>
              <a:gd name="T16" fmla="*/ 109 w 304"/>
              <a:gd name="T17" fmla="*/ 14 h 900"/>
              <a:gd name="T18" fmla="*/ 109 w 304"/>
              <a:gd name="T19" fmla="*/ 206 h 900"/>
              <a:gd name="T20" fmla="*/ 93 w 304"/>
              <a:gd name="T21" fmla="*/ 206 h 900"/>
              <a:gd name="T22" fmla="*/ 93 w 304"/>
              <a:gd name="T23" fmla="*/ 14 h 900"/>
              <a:gd name="T24" fmla="*/ 79 w 304"/>
              <a:gd name="T25" fmla="*/ 0 h 900"/>
              <a:gd name="T26" fmla="*/ 15 w 304"/>
              <a:gd name="T27" fmla="*/ 0 h 900"/>
              <a:gd name="T28" fmla="*/ 0 w 304"/>
              <a:gd name="T29" fmla="*/ 14 h 900"/>
              <a:gd name="T30" fmla="*/ 0 w 304"/>
              <a:gd name="T31" fmla="*/ 236 h 900"/>
              <a:gd name="T32" fmla="*/ 99 w 304"/>
              <a:gd name="T33" fmla="*/ 377 h 900"/>
              <a:gd name="T34" fmla="*/ 78 w 304"/>
              <a:gd name="T35" fmla="*/ 826 h 900"/>
              <a:gd name="T36" fmla="*/ 152 w 304"/>
              <a:gd name="T37" fmla="*/ 900 h 900"/>
              <a:gd name="T38" fmla="*/ 226 w 304"/>
              <a:gd name="T39" fmla="*/ 825 h 900"/>
              <a:gd name="T40" fmla="*/ 205 w 304"/>
              <a:gd name="T41" fmla="*/ 377 h 900"/>
              <a:gd name="T42" fmla="*/ 304 w 304"/>
              <a:gd name="T43" fmla="*/ 236 h 900"/>
              <a:gd name="T44" fmla="*/ 304 w 304"/>
              <a:gd name="T45" fmla="*/ 14 h 900"/>
              <a:gd name="T46" fmla="*/ 290 w 304"/>
              <a:gd name="T47" fmla="*/ 0 h 900"/>
              <a:gd name="T48" fmla="*/ 275 w 304"/>
              <a:gd name="T49" fmla="*/ 236 h 900"/>
              <a:gd name="T50" fmla="*/ 186 w 304"/>
              <a:gd name="T51" fmla="*/ 353 h 900"/>
              <a:gd name="T52" fmla="*/ 176 w 304"/>
              <a:gd name="T53" fmla="*/ 367 h 900"/>
              <a:gd name="T54" fmla="*/ 198 w 304"/>
              <a:gd name="T55" fmla="*/ 826 h 900"/>
              <a:gd name="T56" fmla="*/ 152 w 304"/>
              <a:gd name="T57" fmla="*/ 872 h 900"/>
              <a:gd name="T58" fmla="*/ 107 w 304"/>
              <a:gd name="T59" fmla="*/ 827 h 900"/>
              <a:gd name="T60" fmla="*/ 129 w 304"/>
              <a:gd name="T61" fmla="*/ 367 h 900"/>
              <a:gd name="T62" fmla="*/ 118 w 304"/>
              <a:gd name="T63" fmla="*/ 353 h 900"/>
              <a:gd name="T64" fmla="*/ 29 w 304"/>
              <a:gd name="T65" fmla="*/ 236 h 900"/>
              <a:gd name="T66" fmla="*/ 29 w 304"/>
              <a:gd name="T67" fmla="*/ 28 h 900"/>
              <a:gd name="T68" fmla="*/ 64 w 304"/>
              <a:gd name="T69" fmla="*/ 28 h 900"/>
              <a:gd name="T70" fmla="*/ 64 w 304"/>
              <a:gd name="T71" fmla="*/ 220 h 900"/>
              <a:gd name="T72" fmla="*/ 79 w 304"/>
              <a:gd name="T73" fmla="*/ 235 h 900"/>
              <a:gd name="T74" fmla="*/ 123 w 304"/>
              <a:gd name="T75" fmla="*/ 235 h 900"/>
              <a:gd name="T76" fmla="*/ 138 w 304"/>
              <a:gd name="T77" fmla="*/ 220 h 900"/>
              <a:gd name="T78" fmla="*/ 138 w 304"/>
              <a:gd name="T79" fmla="*/ 28 h 900"/>
              <a:gd name="T80" fmla="*/ 167 w 304"/>
              <a:gd name="T81" fmla="*/ 28 h 900"/>
              <a:gd name="T82" fmla="*/ 167 w 304"/>
              <a:gd name="T83" fmla="*/ 220 h 900"/>
              <a:gd name="T84" fmla="*/ 181 w 304"/>
              <a:gd name="T85" fmla="*/ 235 h 900"/>
              <a:gd name="T86" fmla="*/ 226 w 304"/>
              <a:gd name="T87" fmla="*/ 235 h 900"/>
              <a:gd name="T88" fmla="*/ 240 w 304"/>
              <a:gd name="T89" fmla="*/ 220 h 900"/>
              <a:gd name="T90" fmla="*/ 240 w 304"/>
              <a:gd name="T91" fmla="*/ 28 h 900"/>
              <a:gd name="T92" fmla="*/ 275 w 304"/>
              <a:gd name="T93" fmla="*/ 28 h 900"/>
              <a:gd name="T94" fmla="*/ 275 w 304"/>
              <a:gd name="T95" fmla="*/ 236 h 9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04" h="900">
                <a:moveTo>
                  <a:pt x="290" y="0"/>
                </a:moveTo>
                <a:cubicBezTo>
                  <a:pt x="226" y="0"/>
                  <a:pt x="226" y="0"/>
                  <a:pt x="226" y="0"/>
                </a:cubicBezTo>
                <a:cubicBezTo>
                  <a:pt x="218" y="0"/>
                  <a:pt x="211" y="6"/>
                  <a:pt x="211" y="14"/>
                </a:cubicBezTo>
                <a:cubicBezTo>
                  <a:pt x="211" y="206"/>
                  <a:pt x="211" y="206"/>
                  <a:pt x="211" y="206"/>
                </a:cubicBezTo>
                <a:cubicBezTo>
                  <a:pt x="195" y="206"/>
                  <a:pt x="195" y="206"/>
                  <a:pt x="195" y="206"/>
                </a:cubicBezTo>
                <a:cubicBezTo>
                  <a:pt x="195" y="14"/>
                  <a:pt x="195" y="14"/>
                  <a:pt x="195" y="14"/>
                </a:cubicBezTo>
                <a:cubicBezTo>
                  <a:pt x="195" y="6"/>
                  <a:pt x="189" y="0"/>
                  <a:pt x="181" y="0"/>
                </a:cubicBezTo>
                <a:cubicBezTo>
                  <a:pt x="123" y="0"/>
                  <a:pt x="123" y="0"/>
                  <a:pt x="123" y="0"/>
                </a:cubicBezTo>
                <a:cubicBezTo>
                  <a:pt x="115" y="0"/>
                  <a:pt x="109" y="6"/>
                  <a:pt x="109" y="14"/>
                </a:cubicBezTo>
                <a:cubicBezTo>
                  <a:pt x="109" y="206"/>
                  <a:pt x="109" y="206"/>
                  <a:pt x="109" y="206"/>
                </a:cubicBezTo>
                <a:cubicBezTo>
                  <a:pt x="93" y="206"/>
                  <a:pt x="93" y="206"/>
                  <a:pt x="93" y="206"/>
                </a:cubicBezTo>
                <a:cubicBezTo>
                  <a:pt x="93" y="14"/>
                  <a:pt x="93" y="14"/>
                  <a:pt x="93" y="14"/>
                </a:cubicBezTo>
                <a:cubicBezTo>
                  <a:pt x="93" y="6"/>
                  <a:pt x="87" y="0"/>
                  <a:pt x="79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99"/>
                  <a:pt x="41" y="355"/>
                  <a:pt x="99" y="377"/>
                </a:cubicBezTo>
                <a:cubicBezTo>
                  <a:pt x="78" y="826"/>
                  <a:pt x="78" y="826"/>
                  <a:pt x="78" y="826"/>
                </a:cubicBezTo>
                <a:cubicBezTo>
                  <a:pt x="78" y="867"/>
                  <a:pt x="111" y="900"/>
                  <a:pt x="152" y="900"/>
                </a:cubicBezTo>
                <a:cubicBezTo>
                  <a:pt x="193" y="900"/>
                  <a:pt x="226" y="867"/>
                  <a:pt x="226" y="825"/>
                </a:cubicBezTo>
                <a:cubicBezTo>
                  <a:pt x="205" y="377"/>
                  <a:pt x="205" y="377"/>
                  <a:pt x="205" y="377"/>
                </a:cubicBezTo>
                <a:cubicBezTo>
                  <a:pt x="264" y="355"/>
                  <a:pt x="304" y="299"/>
                  <a:pt x="304" y="236"/>
                </a:cubicBezTo>
                <a:cubicBezTo>
                  <a:pt x="304" y="14"/>
                  <a:pt x="304" y="14"/>
                  <a:pt x="304" y="14"/>
                </a:cubicBezTo>
                <a:cubicBezTo>
                  <a:pt x="304" y="6"/>
                  <a:pt x="297" y="0"/>
                  <a:pt x="290" y="0"/>
                </a:cubicBezTo>
                <a:close/>
                <a:moveTo>
                  <a:pt x="275" y="236"/>
                </a:moveTo>
                <a:cubicBezTo>
                  <a:pt x="275" y="290"/>
                  <a:pt x="239" y="338"/>
                  <a:pt x="186" y="353"/>
                </a:cubicBezTo>
                <a:cubicBezTo>
                  <a:pt x="180" y="354"/>
                  <a:pt x="175" y="360"/>
                  <a:pt x="176" y="367"/>
                </a:cubicBezTo>
                <a:cubicBezTo>
                  <a:pt x="198" y="826"/>
                  <a:pt x="198" y="826"/>
                  <a:pt x="198" y="826"/>
                </a:cubicBezTo>
                <a:cubicBezTo>
                  <a:pt x="198" y="851"/>
                  <a:pt x="177" y="872"/>
                  <a:pt x="152" y="872"/>
                </a:cubicBezTo>
                <a:cubicBezTo>
                  <a:pt x="127" y="872"/>
                  <a:pt x="107" y="851"/>
                  <a:pt x="107" y="827"/>
                </a:cubicBezTo>
                <a:cubicBezTo>
                  <a:pt x="129" y="367"/>
                  <a:pt x="129" y="367"/>
                  <a:pt x="129" y="367"/>
                </a:cubicBezTo>
                <a:cubicBezTo>
                  <a:pt x="129" y="360"/>
                  <a:pt x="124" y="354"/>
                  <a:pt x="118" y="353"/>
                </a:cubicBezTo>
                <a:cubicBezTo>
                  <a:pt x="66" y="338"/>
                  <a:pt x="29" y="290"/>
                  <a:pt x="29" y="236"/>
                </a:cubicBezTo>
                <a:cubicBezTo>
                  <a:pt x="29" y="28"/>
                  <a:pt x="29" y="28"/>
                  <a:pt x="29" y="28"/>
                </a:cubicBezTo>
                <a:cubicBezTo>
                  <a:pt x="64" y="28"/>
                  <a:pt x="64" y="28"/>
                  <a:pt x="64" y="28"/>
                </a:cubicBezTo>
                <a:cubicBezTo>
                  <a:pt x="64" y="220"/>
                  <a:pt x="64" y="220"/>
                  <a:pt x="64" y="220"/>
                </a:cubicBezTo>
                <a:cubicBezTo>
                  <a:pt x="64" y="228"/>
                  <a:pt x="71" y="235"/>
                  <a:pt x="79" y="235"/>
                </a:cubicBezTo>
                <a:cubicBezTo>
                  <a:pt x="123" y="235"/>
                  <a:pt x="123" y="235"/>
                  <a:pt x="123" y="235"/>
                </a:cubicBezTo>
                <a:cubicBezTo>
                  <a:pt x="131" y="235"/>
                  <a:pt x="138" y="228"/>
                  <a:pt x="138" y="220"/>
                </a:cubicBezTo>
                <a:cubicBezTo>
                  <a:pt x="138" y="28"/>
                  <a:pt x="138" y="28"/>
                  <a:pt x="138" y="28"/>
                </a:cubicBezTo>
                <a:cubicBezTo>
                  <a:pt x="167" y="28"/>
                  <a:pt x="167" y="28"/>
                  <a:pt x="167" y="28"/>
                </a:cubicBezTo>
                <a:cubicBezTo>
                  <a:pt x="167" y="220"/>
                  <a:pt x="167" y="220"/>
                  <a:pt x="167" y="220"/>
                </a:cubicBezTo>
                <a:cubicBezTo>
                  <a:pt x="167" y="228"/>
                  <a:pt x="173" y="235"/>
                  <a:pt x="181" y="235"/>
                </a:cubicBezTo>
                <a:cubicBezTo>
                  <a:pt x="226" y="235"/>
                  <a:pt x="226" y="235"/>
                  <a:pt x="226" y="235"/>
                </a:cubicBezTo>
                <a:cubicBezTo>
                  <a:pt x="233" y="235"/>
                  <a:pt x="240" y="228"/>
                  <a:pt x="240" y="220"/>
                </a:cubicBezTo>
                <a:cubicBezTo>
                  <a:pt x="240" y="28"/>
                  <a:pt x="240" y="28"/>
                  <a:pt x="240" y="28"/>
                </a:cubicBezTo>
                <a:cubicBezTo>
                  <a:pt x="275" y="28"/>
                  <a:pt x="275" y="28"/>
                  <a:pt x="275" y="28"/>
                </a:cubicBezTo>
                <a:lnTo>
                  <a:pt x="275" y="2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0" name="Freeform 44"/>
          <p:cNvSpPr>
            <a:spLocks noEditPoints="1"/>
          </p:cNvSpPr>
          <p:nvPr/>
        </p:nvSpPr>
        <p:spPr bwMode="auto">
          <a:xfrm>
            <a:off x="20349727" y="11125046"/>
            <a:ext cx="526344" cy="634144"/>
          </a:xfrm>
          <a:custGeom>
            <a:avLst/>
            <a:gdLst>
              <a:gd name="T0" fmla="*/ 516 w 739"/>
              <a:gd name="T1" fmla="*/ 734 h 890"/>
              <a:gd name="T2" fmla="*/ 516 w 739"/>
              <a:gd name="T3" fmla="*/ 155 h 890"/>
              <a:gd name="T4" fmla="*/ 734 w 739"/>
              <a:gd name="T5" fmla="*/ 26 h 890"/>
              <a:gd name="T6" fmla="*/ 734 w 739"/>
              <a:gd name="T7" fmla="*/ 5 h 890"/>
              <a:gd name="T8" fmla="*/ 713 w 739"/>
              <a:gd name="T9" fmla="*/ 5 h 890"/>
              <a:gd name="T10" fmla="*/ 501 w 739"/>
              <a:gd name="T11" fmla="*/ 130 h 890"/>
              <a:gd name="T12" fmla="*/ 495 w 739"/>
              <a:gd name="T13" fmla="*/ 131 h 890"/>
              <a:gd name="T14" fmla="*/ 370 w 739"/>
              <a:gd name="T15" fmla="*/ 148 h 890"/>
              <a:gd name="T16" fmla="*/ 244 w 739"/>
              <a:gd name="T17" fmla="*/ 131 h 890"/>
              <a:gd name="T18" fmla="*/ 239 w 739"/>
              <a:gd name="T19" fmla="*/ 130 h 890"/>
              <a:gd name="T20" fmla="*/ 26 w 739"/>
              <a:gd name="T21" fmla="*/ 5 h 890"/>
              <a:gd name="T22" fmla="*/ 6 w 739"/>
              <a:gd name="T23" fmla="*/ 5 h 890"/>
              <a:gd name="T24" fmla="*/ 6 w 739"/>
              <a:gd name="T25" fmla="*/ 26 h 890"/>
              <a:gd name="T26" fmla="*/ 224 w 739"/>
              <a:gd name="T27" fmla="*/ 155 h 890"/>
              <a:gd name="T28" fmla="*/ 224 w 739"/>
              <a:gd name="T29" fmla="*/ 734 h 890"/>
              <a:gd name="T30" fmla="*/ 6 w 739"/>
              <a:gd name="T31" fmla="*/ 864 h 890"/>
              <a:gd name="T32" fmla="*/ 6 w 739"/>
              <a:gd name="T33" fmla="*/ 884 h 890"/>
              <a:gd name="T34" fmla="*/ 16 w 739"/>
              <a:gd name="T35" fmla="*/ 889 h 890"/>
              <a:gd name="T36" fmla="*/ 26 w 739"/>
              <a:gd name="T37" fmla="*/ 884 h 890"/>
              <a:gd name="T38" fmla="*/ 370 w 739"/>
              <a:gd name="T39" fmla="*/ 742 h 890"/>
              <a:gd name="T40" fmla="*/ 713 w 739"/>
              <a:gd name="T41" fmla="*/ 884 h 890"/>
              <a:gd name="T42" fmla="*/ 734 w 739"/>
              <a:gd name="T43" fmla="*/ 884 h 890"/>
              <a:gd name="T44" fmla="*/ 734 w 739"/>
              <a:gd name="T45" fmla="*/ 864 h 890"/>
              <a:gd name="T46" fmla="*/ 516 w 739"/>
              <a:gd name="T47" fmla="*/ 734 h 890"/>
              <a:gd name="T48" fmla="*/ 252 w 739"/>
              <a:gd name="T49" fmla="*/ 727 h 890"/>
              <a:gd name="T50" fmla="*/ 252 w 739"/>
              <a:gd name="T51" fmla="*/ 163 h 890"/>
              <a:gd name="T52" fmla="*/ 370 w 739"/>
              <a:gd name="T53" fmla="*/ 176 h 890"/>
              <a:gd name="T54" fmla="*/ 487 w 739"/>
              <a:gd name="T55" fmla="*/ 163 h 890"/>
              <a:gd name="T56" fmla="*/ 487 w 739"/>
              <a:gd name="T57" fmla="*/ 727 h 890"/>
              <a:gd name="T58" fmla="*/ 370 w 739"/>
              <a:gd name="T59" fmla="*/ 713 h 890"/>
              <a:gd name="T60" fmla="*/ 252 w 739"/>
              <a:gd name="T61" fmla="*/ 727 h 8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39" h="890">
                <a:moveTo>
                  <a:pt x="516" y="734"/>
                </a:moveTo>
                <a:cubicBezTo>
                  <a:pt x="516" y="155"/>
                  <a:pt x="516" y="155"/>
                  <a:pt x="516" y="155"/>
                </a:cubicBezTo>
                <a:cubicBezTo>
                  <a:pt x="597" y="131"/>
                  <a:pt x="672" y="87"/>
                  <a:pt x="734" y="26"/>
                </a:cubicBezTo>
                <a:cubicBezTo>
                  <a:pt x="739" y="20"/>
                  <a:pt x="739" y="11"/>
                  <a:pt x="734" y="5"/>
                </a:cubicBezTo>
                <a:cubicBezTo>
                  <a:pt x="728" y="0"/>
                  <a:pt x="719" y="0"/>
                  <a:pt x="713" y="5"/>
                </a:cubicBezTo>
                <a:cubicBezTo>
                  <a:pt x="653" y="65"/>
                  <a:pt x="580" y="108"/>
                  <a:pt x="501" y="130"/>
                </a:cubicBezTo>
                <a:cubicBezTo>
                  <a:pt x="498" y="130"/>
                  <a:pt x="497" y="131"/>
                  <a:pt x="495" y="131"/>
                </a:cubicBezTo>
                <a:cubicBezTo>
                  <a:pt x="455" y="142"/>
                  <a:pt x="413" y="148"/>
                  <a:pt x="370" y="148"/>
                </a:cubicBezTo>
                <a:cubicBezTo>
                  <a:pt x="327" y="148"/>
                  <a:pt x="285" y="142"/>
                  <a:pt x="244" y="131"/>
                </a:cubicBezTo>
                <a:cubicBezTo>
                  <a:pt x="243" y="131"/>
                  <a:pt x="241" y="130"/>
                  <a:pt x="239" y="130"/>
                </a:cubicBezTo>
                <a:cubicBezTo>
                  <a:pt x="159" y="108"/>
                  <a:pt x="86" y="65"/>
                  <a:pt x="26" y="5"/>
                </a:cubicBezTo>
                <a:cubicBezTo>
                  <a:pt x="20" y="0"/>
                  <a:pt x="11" y="0"/>
                  <a:pt x="6" y="5"/>
                </a:cubicBezTo>
                <a:cubicBezTo>
                  <a:pt x="0" y="11"/>
                  <a:pt x="0" y="20"/>
                  <a:pt x="6" y="26"/>
                </a:cubicBezTo>
                <a:cubicBezTo>
                  <a:pt x="68" y="87"/>
                  <a:pt x="142" y="131"/>
                  <a:pt x="224" y="155"/>
                </a:cubicBezTo>
                <a:cubicBezTo>
                  <a:pt x="224" y="734"/>
                  <a:pt x="224" y="734"/>
                  <a:pt x="224" y="734"/>
                </a:cubicBezTo>
                <a:cubicBezTo>
                  <a:pt x="142" y="758"/>
                  <a:pt x="68" y="802"/>
                  <a:pt x="6" y="864"/>
                </a:cubicBezTo>
                <a:cubicBezTo>
                  <a:pt x="0" y="870"/>
                  <a:pt x="0" y="879"/>
                  <a:pt x="6" y="884"/>
                </a:cubicBezTo>
                <a:cubicBezTo>
                  <a:pt x="9" y="887"/>
                  <a:pt x="12" y="889"/>
                  <a:pt x="16" y="889"/>
                </a:cubicBezTo>
                <a:cubicBezTo>
                  <a:pt x="20" y="889"/>
                  <a:pt x="23" y="887"/>
                  <a:pt x="26" y="884"/>
                </a:cubicBezTo>
                <a:cubicBezTo>
                  <a:pt x="118" y="793"/>
                  <a:pt x="240" y="742"/>
                  <a:pt x="370" y="742"/>
                </a:cubicBezTo>
                <a:cubicBezTo>
                  <a:pt x="499" y="742"/>
                  <a:pt x="622" y="793"/>
                  <a:pt x="713" y="884"/>
                </a:cubicBezTo>
                <a:cubicBezTo>
                  <a:pt x="719" y="890"/>
                  <a:pt x="728" y="890"/>
                  <a:pt x="734" y="884"/>
                </a:cubicBezTo>
                <a:cubicBezTo>
                  <a:pt x="739" y="879"/>
                  <a:pt x="739" y="870"/>
                  <a:pt x="734" y="864"/>
                </a:cubicBezTo>
                <a:cubicBezTo>
                  <a:pt x="672" y="802"/>
                  <a:pt x="597" y="758"/>
                  <a:pt x="516" y="734"/>
                </a:cubicBezTo>
                <a:close/>
                <a:moveTo>
                  <a:pt x="252" y="727"/>
                </a:moveTo>
                <a:cubicBezTo>
                  <a:pt x="252" y="163"/>
                  <a:pt x="252" y="163"/>
                  <a:pt x="252" y="163"/>
                </a:cubicBezTo>
                <a:cubicBezTo>
                  <a:pt x="290" y="172"/>
                  <a:pt x="330" y="176"/>
                  <a:pt x="370" y="176"/>
                </a:cubicBezTo>
                <a:cubicBezTo>
                  <a:pt x="410" y="176"/>
                  <a:pt x="449" y="172"/>
                  <a:pt x="487" y="163"/>
                </a:cubicBezTo>
                <a:cubicBezTo>
                  <a:pt x="487" y="727"/>
                  <a:pt x="487" y="727"/>
                  <a:pt x="487" y="727"/>
                </a:cubicBezTo>
                <a:cubicBezTo>
                  <a:pt x="449" y="718"/>
                  <a:pt x="410" y="713"/>
                  <a:pt x="370" y="713"/>
                </a:cubicBezTo>
                <a:cubicBezTo>
                  <a:pt x="330" y="713"/>
                  <a:pt x="290" y="718"/>
                  <a:pt x="252" y="7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1" name="Freeform 45"/>
          <p:cNvSpPr>
            <a:spLocks noEditPoints="1"/>
          </p:cNvSpPr>
          <p:nvPr/>
        </p:nvSpPr>
        <p:spPr bwMode="auto">
          <a:xfrm>
            <a:off x="17315615" y="9638978"/>
            <a:ext cx="439056" cy="556020"/>
          </a:xfrm>
          <a:custGeom>
            <a:avLst/>
            <a:gdLst>
              <a:gd name="T0" fmla="*/ 612 w 616"/>
              <a:gd name="T1" fmla="*/ 4 h 780"/>
              <a:gd name="T2" fmla="*/ 601 w 616"/>
              <a:gd name="T3" fmla="*/ 0 h 780"/>
              <a:gd name="T4" fmla="*/ 14 w 616"/>
              <a:gd name="T5" fmla="*/ 0 h 780"/>
              <a:gd name="T6" fmla="*/ 4 w 616"/>
              <a:gd name="T7" fmla="*/ 4 h 780"/>
              <a:gd name="T8" fmla="*/ 0 w 616"/>
              <a:gd name="T9" fmla="*/ 15 h 780"/>
              <a:gd name="T10" fmla="*/ 86 w 616"/>
              <a:gd name="T11" fmla="*/ 767 h 780"/>
              <a:gd name="T12" fmla="*/ 100 w 616"/>
              <a:gd name="T13" fmla="*/ 780 h 780"/>
              <a:gd name="T14" fmla="*/ 515 w 616"/>
              <a:gd name="T15" fmla="*/ 780 h 780"/>
              <a:gd name="T16" fmla="*/ 529 w 616"/>
              <a:gd name="T17" fmla="*/ 767 h 780"/>
              <a:gd name="T18" fmla="*/ 580 w 616"/>
              <a:gd name="T19" fmla="*/ 323 h 780"/>
              <a:gd name="T20" fmla="*/ 581 w 616"/>
              <a:gd name="T21" fmla="*/ 317 h 780"/>
              <a:gd name="T22" fmla="*/ 581 w 616"/>
              <a:gd name="T23" fmla="*/ 315 h 780"/>
              <a:gd name="T24" fmla="*/ 615 w 616"/>
              <a:gd name="T25" fmla="*/ 15 h 780"/>
              <a:gd name="T26" fmla="*/ 612 w 616"/>
              <a:gd name="T27" fmla="*/ 4 h 780"/>
              <a:gd name="T28" fmla="*/ 502 w 616"/>
              <a:gd name="T29" fmla="*/ 751 h 780"/>
              <a:gd name="T30" fmla="*/ 113 w 616"/>
              <a:gd name="T31" fmla="*/ 751 h 780"/>
              <a:gd name="T32" fmla="*/ 65 w 616"/>
              <a:gd name="T33" fmla="*/ 331 h 780"/>
              <a:gd name="T34" fmla="*/ 550 w 616"/>
              <a:gd name="T35" fmla="*/ 331 h 780"/>
              <a:gd name="T36" fmla="*/ 502 w 616"/>
              <a:gd name="T37" fmla="*/ 751 h 780"/>
              <a:gd name="T38" fmla="*/ 554 w 616"/>
              <a:gd name="T39" fmla="*/ 303 h 780"/>
              <a:gd name="T40" fmla="*/ 62 w 616"/>
              <a:gd name="T41" fmla="*/ 303 h 780"/>
              <a:gd name="T42" fmla="*/ 30 w 616"/>
              <a:gd name="T43" fmla="*/ 28 h 780"/>
              <a:gd name="T44" fmla="*/ 585 w 616"/>
              <a:gd name="T45" fmla="*/ 28 h 780"/>
              <a:gd name="T46" fmla="*/ 554 w 616"/>
              <a:gd name="T47" fmla="*/ 303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16" h="780">
                <a:moveTo>
                  <a:pt x="612" y="4"/>
                </a:moveTo>
                <a:cubicBezTo>
                  <a:pt x="609" y="1"/>
                  <a:pt x="605" y="0"/>
                  <a:pt x="601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0" y="0"/>
                  <a:pt x="6" y="1"/>
                  <a:pt x="4" y="4"/>
                </a:cubicBezTo>
                <a:cubicBezTo>
                  <a:pt x="1" y="7"/>
                  <a:pt x="0" y="11"/>
                  <a:pt x="0" y="15"/>
                </a:cubicBezTo>
                <a:cubicBezTo>
                  <a:pt x="86" y="767"/>
                  <a:pt x="86" y="767"/>
                  <a:pt x="86" y="767"/>
                </a:cubicBezTo>
                <a:cubicBezTo>
                  <a:pt x="87" y="774"/>
                  <a:pt x="93" y="780"/>
                  <a:pt x="100" y="780"/>
                </a:cubicBezTo>
                <a:cubicBezTo>
                  <a:pt x="515" y="780"/>
                  <a:pt x="515" y="780"/>
                  <a:pt x="515" y="780"/>
                </a:cubicBezTo>
                <a:cubicBezTo>
                  <a:pt x="522" y="780"/>
                  <a:pt x="529" y="774"/>
                  <a:pt x="529" y="767"/>
                </a:cubicBezTo>
                <a:cubicBezTo>
                  <a:pt x="580" y="323"/>
                  <a:pt x="580" y="323"/>
                  <a:pt x="580" y="323"/>
                </a:cubicBezTo>
                <a:cubicBezTo>
                  <a:pt x="581" y="321"/>
                  <a:pt x="581" y="319"/>
                  <a:pt x="581" y="317"/>
                </a:cubicBezTo>
                <a:cubicBezTo>
                  <a:pt x="581" y="316"/>
                  <a:pt x="581" y="315"/>
                  <a:pt x="581" y="315"/>
                </a:cubicBezTo>
                <a:cubicBezTo>
                  <a:pt x="615" y="15"/>
                  <a:pt x="615" y="15"/>
                  <a:pt x="615" y="15"/>
                </a:cubicBezTo>
                <a:cubicBezTo>
                  <a:pt x="616" y="11"/>
                  <a:pt x="615" y="7"/>
                  <a:pt x="612" y="4"/>
                </a:cubicBezTo>
                <a:close/>
                <a:moveTo>
                  <a:pt x="502" y="751"/>
                </a:moveTo>
                <a:cubicBezTo>
                  <a:pt x="113" y="751"/>
                  <a:pt x="113" y="751"/>
                  <a:pt x="113" y="751"/>
                </a:cubicBezTo>
                <a:cubicBezTo>
                  <a:pt x="65" y="331"/>
                  <a:pt x="65" y="331"/>
                  <a:pt x="65" y="331"/>
                </a:cubicBezTo>
                <a:cubicBezTo>
                  <a:pt x="550" y="331"/>
                  <a:pt x="550" y="331"/>
                  <a:pt x="550" y="331"/>
                </a:cubicBezTo>
                <a:lnTo>
                  <a:pt x="502" y="751"/>
                </a:lnTo>
                <a:close/>
                <a:moveTo>
                  <a:pt x="554" y="303"/>
                </a:moveTo>
                <a:cubicBezTo>
                  <a:pt x="62" y="303"/>
                  <a:pt x="62" y="303"/>
                  <a:pt x="62" y="303"/>
                </a:cubicBezTo>
                <a:cubicBezTo>
                  <a:pt x="30" y="28"/>
                  <a:pt x="30" y="28"/>
                  <a:pt x="30" y="28"/>
                </a:cubicBezTo>
                <a:cubicBezTo>
                  <a:pt x="585" y="28"/>
                  <a:pt x="585" y="28"/>
                  <a:pt x="585" y="28"/>
                </a:cubicBezTo>
                <a:lnTo>
                  <a:pt x="554" y="3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2" name="Freeform 46"/>
          <p:cNvSpPr>
            <a:spLocks noEditPoints="1"/>
          </p:cNvSpPr>
          <p:nvPr/>
        </p:nvSpPr>
        <p:spPr bwMode="auto">
          <a:xfrm>
            <a:off x="11038775" y="11108462"/>
            <a:ext cx="693936" cy="674296"/>
          </a:xfrm>
          <a:custGeom>
            <a:avLst/>
            <a:gdLst>
              <a:gd name="T0" fmla="*/ 875 w 974"/>
              <a:gd name="T1" fmla="*/ 6 h 946"/>
              <a:gd name="T2" fmla="*/ 837 w 974"/>
              <a:gd name="T3" fmla="*/ 23 h 946"/>
              <a:gd name="T4" fmla="*/ 808 w 974"/>
              <a:gd name="T5" fmla="*/ 15 h 946"/>
              <a:gd name="T6" fmla="*/ 817 w 974"/>
              <a:gd name="T7" fmla="*/ 44 h 946"/>
              <a:gd name="T8" fmla="*/ 780 w 974"/>
              <a:gd name="T9" fmla="*/ 63 h 946"/>
              <a:gd name="T10" fmla="*/ 760 w 974"/>
              <a:gd name="T11" fmla="*/ 83 h 946"/>
              <a:gd name="T12" fmla="*/ 743 w 974"/>
              <a:gd name="T13" fmla="*/ 117 h 946"/>
              <a:gd name="T14" fmla="*/ 743 w 974"/>
              <a:gd name="T15" fmla="*/ 118 h 946"/>
              <a:gd name="T16" fmla="*/ 741 w 974"/>
              <a:gd name="T17" fmla="*/ 120 h 946"/>
              <a:gd name="T18" fmla="*/ 739 w 974"/>
              <a:gd name="T19" fmla="*/ 122 h 946"/>
              <a:gd name="T20" fmla="*/ 739 w 974"/>
              <a:gd name="T21" fmla="*/ 125 h 946"/>
              <a:gd name="T22" fmla="*/ 738 w 974"/>
              <a:gd name="T23" fmla="*/ 127 h 946"/>
              <a:gd name="T24" fmla="*/ 500 w 974"/>
              <a:gd name="T25" fmla="*/ 385 h 946"/>
              <a:gd name="T26" fmla="*/ 281 w 974"/>
              <a:gd name="T27" fmla="*/ 425 h 946"/>
              <a:gd name="T28" fmla="*/ 80 w 974"/>
              <a:gd name="T29" fmla="*/ 543 h 946"/>
              <a:gd name="T30" fmla="*/ 299 w 974"/>
              <a:gd name="T31" fmla="*/ 946 h 946"/>
              <a:gd name="T32" fmla="*/ 481 w 974"/>
              <a:gd name="T33" fmla="*/ 787 h 946"/>
              <a:gd name="T34" fmla="*/ 573 w 974"/>
              <a:gd name="T35" fmla="*/ 673 h 946"/>
              <a:gd name="T36" fmla="*/ 804 w 974"/>
              <a:gd name="T37" fmla="*/ 259 h 946"/>
              <a:gd name="T38" fmla="*/ 847 w 974"/>
              <a:gd name="T39" fmla="*/ 236 h 946"/>
              <a:gd name="T40" fmla="*/ 849 w 974"/>
              <a:gd name="T41" fmla="*/ 235 h 946"/>
              <a:gd name="T42" fmla="*/ 852 w 974"/>
              <a:gd name="T43" fmla="*/ 234 h 946"/>
              <a:gd name="T44" fmla="*/ 854 w 974"/>
              <a:gd name="T45" fmla="*/ 233 h 946"/>
              <a:gd name="T46" fmla="*/ 856 w 974"/>
              <a:gd name="T47" fmla="*/ 231 h 946"/>
              <a:gd name="T48" fmla="*/ 857 w 974"/>
              <a:gd name="T49" fmla="*/ 231 h 946"/>
              <a:gd name="T50" fmla="*/ 891 w 974"/>
              <a:gd name="T51" fmla="*/ 214 h 946"/>
              <a:gd name="T52" fmla="*/ 911 w 974"/>
              <a:gd name="T53" fmla="*/ 214 h 946"/>
              <a:gd name="T54" fmla="*/ 903 w 974"/>
              <a:gd name="T55" fmla="*/ 185 h 946"/>
              <a:gd name="T56" fmla="*/ 939 w 974"/>
              <a:gd name="T57" fmla="*/ 166 h 946"/>
              <a:gd name="T58" fmla="*/ 959 w 974"/>
              <a:gd name="T59" fmla="*/ 166 h 946"/>
              <a:gd name="T60" fmla="*/ 951 w 974"/>
              <a:gd name="T61" fmla="*/ 137 h 946"/>
              <a:gd name="T62" fmla="*/ 968 w 974"/>
              <a:gd name="T63" fmla="*/ 99 h 946"/>
              <a:gd name="T64" fmla="*/ 553 w 974"/>
              <a:gd name="T65" fmla="*/ 653 h 946"/>
              <a:gd name="T66" fmla="*/ 453 w 974"/>
              <a:gd name="T67" fmla="*/ 783 h 946"/>
              <a:gd name="T68" fmla="*/ 131 w 974"/>
              <a:gd name="T69" fmla="*/ 843 h 946"/>
              <a:gd name="T70" fmla="*/ 190 w 974"/>
              <a:gd name="T71" fmla="*/ 521 h 946"/>
              <a:gd name="T72" fmla="*/ 321 w 974"/>
              <a:gd name="T73" fmla="*/ 421 h 946"/>
              <a:gd name="T74" fmla="*/ 512 w 974"/>
              <a:gd name="T75" fmla="*/ 413 h 946"/>
              <a:gd name="T76" fmla="*/ 766 w 974"/>
              <a:gd name="T77" fmla="*/ 135 h 946"/>
              <a:gd name="T78" fmla="*/ 847 w 974"/>
              <a:gd name="T79" fmla="*/ 54 h 946"/>
              <a:gd name="T80" fmla="*/ 865 w 974"/>
              <a:gd name="T81" fmla="*/ 36 h 946"/>
              <a:gd name="T82" fmla="*/ 839 w 974"/>
              <a:gd name="T83" fmla="*/ 208 h 946"/>
              <a:gd name="T84" fmla="*/ 786 w 974"/>
              <a:gd name="T85" fmla="*/ 236 h 946"/>
              <a:gd name="T86" fmla="*/ 559 w 974"/>
              <a:gd name="T87" fmla="*/ 479 h 946"/>
              <a:gd name="T88" fmla="*/ 246 w 974"/>
              <a:gd name="T89" fmla="*/ 643 h 946"/>
              <a:gd name="T90" fmla="*/ 331 w 974"/>
              <a:gd name="T91" fmla="*/ 728 h 946"/>
              <a:gd name="T92" fmla="*/ 416 w 974"/>
              <a:gd name="T93" fmla="*/ 643 h 946"/>
              <a:gd name="T94" fmla="*/ 270 w 974"/>
              <a:gd name="T95" fmla="*/ 583 h 946"/>
              <a:gd name="T96" fmla="*/ 291 w 974"/>
              <a:gd name="T97" fmla="*/ 683 h 946"/>
              <a:gd name="T98" fmla="*/ 291 w 974"/>
              <a:gd name="T99" fmla="*/ 603 h 946"/>
              <a:gd name="T100" fmla="*/ 371 w 974"/>
              <a:gd name="T101" fmla="*/ 603 h 946"/>
              <a:gd name="T102" fmla="*/ 371 w 974"/>
              <a:gd name="T103" fmla="*/ 683 h 9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74" h="946">
                <a:moveTo>
                  <a:pt x="968" y="99"/>
                </a:moveTo>
                <a:cubicBezTo>
                  <a:pt x="875" y="6"/>
                  <a:pt x="875" y="6"/>
                  <a:pt x="875" y="6"/>
                </a:cubicBezTo>
                <a:cubicBezTo>
                  <a:pt x="869" y="0"/>
                  <a:pt x="860" y="0"/>
                  <a:pt x="855" y="6"/>
                </a:cubicBezTo>
                <a:cubicBezTo>
                  <a:pt x="837" y="23"/>
                  <a:pt x="837" y="23"/>
                  <a:pt x="837" y="23"/>
                </a:cubicBezTo>
                <a:cubicBezTo>
                  <a:pt x="828" y="15"/>
                  <a:pt x="828" y="15"/>
                  <a:pt x="828" y="15"/>
                </a:cubicBezTo>
                <a:cubicBezTo>
                  <a:pt x="823" y="9"/>
                  <a:pt x="814" y="9"/>
                  <a:pt x="808" y="15"/>
                </a:cubicBezTo>
                <a:cubicBezTo>
                  <a:pt x="803" y="20"/>
                  <a:pt x="803" y="29"/>
                  <a:pt x="808" y="35"/>
                </a:cubicBezTo>
                <a:cubicBezTo>
                  <a:pt x="817" y="44"/>
                  <a:pt x="817" y="44"/>
                  <a:pt x="817" y="44"/>
                </a:cubicBezTo>
                <a:cubicBezTo>
                  <a:pt x="789" y="71"/>
                  <a:pt x="789" y="71"/>
                  <a:pt x="789" y="71"/>
                </a:cubicBezTo>
                <a:cubicBezTo>
                  <a:pt x="780" y="63"/>
                  <a:pt x="780" y="63"/>
                  <a:pt x="780" y="63"/>
                </a:cubicBezTo>
                <a:cubicBezTo>
                  <a:pt x="775" y="57"/>
                  <a:pt x="766" y="57"/>
                  <a:pt x="760" y="63"/>
                </a:cubicBezTo>
                <a:cubicBezTo>
                  <a:pt x="755" y="68"/>
                  <a:pt x="755" y="77"/>
                  <a:pt x="760" y="83"/>
                </a:cubicBezTo>
                <a:cubicBezTo>
                  <a:pt x="769" y="91"/>
                  <a:pt x="769" y="91"/>
                  <a:pt x="769" y="91"/>
                </a:cubicBezTo>
                <a:cubicBezTo>
                  <a:pt x="743" y="117"/>
                  <a:pt x="743" y="117"/>
                  <a:pt x="743" y="117"/>
                </a:cubicBezTo>
                <a:cubicBezTo>
                  <a:pt x="743" y="117"/>
                  <a:pt x="743" y="117"/>
                  <a:pt x="743" y="117"/>
                </a:cubicBezTo>
                <a:cubicBezTo>
                  <a:pt x="743" y="118"/>
                  <a:pt x="743" y="118"/>
                  <a:pt x="743" y="118"/>
                </a:cubicBezTo>
                <a:cubicBezTo>
                  <a:pt x="742" y="118"/>
                  <a:pt x="742" y="118"/>
                  <a:pt x="742" y="118"/>
                </a:cubicBezTo>
                <a:cubicBezTo>
                  <a:pt x="742" y="119"/>
                  <a:pt x="741" y="119"/>
                  <a:pt x="741" y="120"/>
                </a:cubicBezTo>
                <a:cubicBezTo>
                  <a:pt x="741" y="120"/>
                  <a:pt x="741" y="120"/>
                  <a:pt x="741" y="120"/>
                </a:cubicBezTo>
                <a:cubicBezTo>
                  <a:pt x="740" y="121"/>
                  <a:pt x="740" y="122"/>
                  <a:pt x="739" y="122"/>
                </a:cubicBezTo>
                <a:cubicBezTo>
                  <a:pt x="739" y="123"/>
                  <a:pt x="739" y="123"/>
                  <a:pt x="739" y="123"/>
                </a:cubicBezTo>
                <a:cubicBezTo>
                  <a:pt x="739" y="123"/>
                  <a:pt x="739" y="124"/>
                  <a:pt x="739" y="125"/>
                </a:cubicBezTo>
                <a:cubicBezTo>
                  <a:pt x="739" y="125"/>
                  <a:pt x="739" y="125"/>
                  <a:pt x="739" y="126"/>
                </a:cubicBezTo>
                <a:cubicBezTo>
                  <a:pt x="739" y="126"/>
                  <a:pt x="738" y="126"/>
                  <a:pt x="738" y="127"/>
                </a:cubicBezTo>
                <a:cubicBezTo>
                  <a:pt x="738" y="128"/>
                  <a:pt x="737" y="148"/>
                  <a:pt x="717" y="167"/>
                </a:cubicBezTo>
                <a:cubicBezTo>
                  <a:pt x="500" y="385"/>
                  <a:pt x="500" y="385"/>
                  <a:pt x="500" y="385"/>
                </a:cubicBezTo>
                <a:cubicBezTo>
                  <a:pt x="430" y="346"/>
                  <a:pt x="349" y="352"/>
                  <a:pt x="301" y="401"/>
                </a:cubicBezTo>
                <a:cubicBezTo>
                  <a:pt x="293" y="408"/>
                  <a:pt x="287" y="416"/>
                  <a:pt x="281" y="425"/>
                </a:cubicBezTo>
                <a:cubicBezTo>
                  <a:pt x="267" y="448"/>
                  <a:pt x="237" y="487"/>
                  <a:pt x="187" y="492"/>
                </a:cubicBezTo>
                <a:cubicBezTo>
                  <a:pt x="145" y="497"/>
                  <a:pt x="108" y="515"/>
                  <a:pt x="80" y="543"/>
                </a:cubicBezTo>
                <a:cubicBezTo>
                  <a:pt x="0" y="623"/>
                  <a:pt x="14" y="766"/>
                  <a:pt x="111" y="863"/>
                </a:cubicBezTo>
                <a:cubicBezTo>
                  <a:pt x="165" y="918"/>
                  <a:pt x="234" y="946"/>
                  <a:pt x="299" y="946"/>
                </a:cubicBezTo>
                <a:cubicBezTo>
                  <a:pt x="349" y="946"/>
                  <a:pt x="396" y="929"/>
                  <a:pt x="431" y="894"/>
                </a:cubicBezTo>
                <a:cubicBezTo>
                  <a:pt x="459" y="866"/>
                  <a:pt x="476" y="829"/>
                  <a:pt x="481" y="787"/>
                </a:cubicBezTo>
                <a:cubicBezTo>
                  <a:pt x="487" y="737"/>
                  <a:pt x="526" y="706"/>
                  <a:pt x="548" y="693"/>
                </a:cubicBezTo>
                <a:cubicBezTo>
                  <a:pt x="557" y="687"/>
                  <a:pt x="566" y="680"/>
                  <a:pt x="573" y="673"/>
                </a:cubicBezTo>
                <a:cubicBezTo>
                  <a:pt x="622" y="624"/>
                  <a:pt x="628" y="544"/>
                  <a:pt x="589" y="474"/>
                </a:cubicBezTo>
                <a:cubicBezTo>
                  <a:pt x="804" y="259"/>
                  <a:pt x="804" y="259"/>
                  <a:pt x="804" y="259"/>
                </a:cubicBezTo>
                <a:cubicBezTo>
                  <a:pt x="805" y="258"/>
                  <a:pt x="806" y="258"/>
                  <a:pt x="807" y="257"/>
                </a:cubicBezTo>
                <a:cubicBezTo>
                  <a:pt x="826" y="238"/>
                  <a:pt x="846" y="236"/>
                  <a:pt x="847" y="236"/>
                </a:cubicBezTo>
                <a:cubicBezTo>
                  <a:pt x="848" y="236"/>
                  <a:pt x="848" y="235"/>
                  <a:pt x="848" y="235"/>
                </a:cubicBezTo>
                <a:cubicBezTo>
                  <a:pt x="849" y="235"/>
                  <a:pt x="849" y="235"/>
                  <a:pt x="849" y="235"/>
                </a:cubicBezTo>
                <a:cubicBezTo>
                  <a:pt x="850" y="235"/>
                  <a:pt x="850" y="235"/>
                  <a:pt x="851" y="235"/>
                </a:cubicBezTo>
                <a:cubicBezTo>
                  <a:pt x="851" y="235"/>
                  <a:pt x="852" y="235"/>
                  <a:pt x="852" y="234"/>
                </a:cubicBezTo>
                <a:cubicBezTo>
                  <a:pt x="852" y="234"/>
                  <a:pt x="853" y="234"/>
                  <a:pt x="854" y="233"/>
                </a:cubicBezTo>
                <a:cubicBezTo>
                  <a:pt x="854" y="233"/>
                  <a:pt x="854" y="233"/>
                  <a:pt x="854" y="233"/>
                </a:cubicBezTo>
                <a:cubicBezTo>
                  <a:pt x="855" y="233"/>
                  <a:pt x="855" y="232"/>
                  <a:pt x="856" y="232"/>
                </a:cubicBezTo>
                <a:cubicBezTo>
                  <a:pt x="856" y="231"/>
                  <a:pt x="856" y="231"/>
                  <a:pt x="856" y="231"/>
                </a:cubicBezTo>
                <a:cubicBezTo>
                  <a:pt x="857" y="231"/>
                  <a:pt x="857" y="231"/>
                  <a:pt x="857" y="231"/>
                </a:cubicBezTo>
                <a:cubicBezTo>
                  <a:pt x="857" y="231"/>
                  <a:pt x="857" y="231"/>
                  <a:pt x="857" y="231"/>
                </a:cubicBezTo>
                <a:cubicBezTo>
                  <a:pt x="882" y="205"/>
                  <a:pt x="882" y="205"/>
                  <a:pt x="882" y="205"/>
                </a:cubicBezTo>
                <a:cubicBezTo>
                  <a:pt x="891" y="214"/>
                  <a:pt x="891" y="214"/>
                  <a:pt x="891" y="214"/>
                </a:cubicBezTo>
                <a:cubicBezTo>
                  <a:pt x="894" y="217"/>
                  <a:pt x="898" y="218"/>
                  <a:pt x="901" y="218"/>
                </a:cubicBezTo>
                <a:cubicBezTo>
                  <a:pt x="905" y="218"/>
                  <a:pt x="909" y="217"/>
                  <a:pt x="911" y="214"/>
                </a:cubicBezTo>
                <a:cubicBezTo>
                  <a:pt x="917" y="208"/>
                  <a:pt x="917" y="199"/>
                  <a:pt x="911" y="194"/>
                </a:cubicBezTo>
                <a:cubicBezTo>
                  <a:pt x="903" y="185"/>
                  <a:pt x="903" y="185"/>
                  <a:pt x="903" y="185"/>
                </a:cubicBezTo>
                <a:cubicBezTo>
                  <a:pt x="931" y="157"/>
                  <a:pt x="931" y="157"/>
                  <a:pt x="931" y="157"/>
                </a:cubicBezTo>
                <a:cubicBezTo>
                  <a:pt x="939" y="166"/>
                  <a:pt x="939" y="166"/>
                  <a:pt x="939" y="166"/>
                </a:cubicBezTo>
                <a:cubicBezTo>
                  <a:pt x="942" y="169"/>
                  <a:pt x="946" y="170"/>
                  <a:pt x="949" y="170"/>
                </a:cubicBezTo>
                <a:cubicBezTo>
                  <a:pt x="953" y="170"/>
                  <a:pt x="957" y="169"/>
                  <a:pt x="959" y="166"/>
                </a:cubicBezTo>
                <a:cubicBezTo>
                  <a:pt x="965" y="160"/>
                  <a:pt x="965" y="151"/>
                  <a:pt x="959" y="145"/>
                </a:cubicBezTo>
                <a:cubicBezTo>
                  <a:pt x="951" y="137"/>
                  <a:pt x="951" y="137"/>
                  <a:pt x="951" y="137"/>
                </a:cubicBezTo>
                <a:cubicBezTo>
                  <a:pt x="968" y="119"/>
                  <a:pt x="968" y="119"/>
                  <a:pt x="968" y="119"/>
                </a:cubicBezTo>
                <a:cubicBezTo>
                  <a:pt x="974" y="114"/>
                  <a:pt x="974" y="105"/>
                  <a:pt x="968" y="99"/>
                </a:cubicBezTo>
                <a:close/>
                <a:moveTo>
                  <a:pt x="559" y="479"/>
                </a:moveTo>
                <a:cubicBezTo>
                  <a:pt x="597" y="540"/>
                  <a:pt x="594" y="611"/>
                  <a:pt x="553" y="653"/>
                </a:cubicBezTo>
                <a:cubicBezTo>
                  <a:pt x="547" y="659"/>
                  <a:pt x="540" y="664"/>
                  <a:pt x="533" y="668"/>
                </a:cubicBezTo>
                <a:cubicBezTo>
                  <a:pt x="487" y="697"/>
                  <a:pt x="458" y="738"/>
                  <a:pt x="453" y="783"/>
                </a:cubicBezTo>
                <a:cubicBezTo>
                  <a:pt x="449" y="819"/>
                  <a:pt x="434" y="850"/>
                  <a:pt x="410" y="874"/>
                </a:cubicBezTo>
                <a:cubicBezTo>
                  <a:pt x="342" y="942"/>
                  <a:pt x="216" y="929"/>
                  <a:pt x="131" y="843"/>
                </a:cubicBezTo>
                <a:cubicBezTo>
                  <a:pt x="45" y="757"/>
                  <a:pt x="31" y="632"/>
                  <a:pt x="100" y="563"/>
                </a:cubicBezTo>
                <a:cubicBezTo>
                  <a:pt x="124" y="540"/>
                  <a:pt x="155" y="525"/>
                  <a:pt x="190" y="521"/>
                </a:cubicBezTo>
                <a:cubicBezTo>
                  <a:pt x="236" y="515"/>
                  <a:pt x="277" y="487"/>
                  <a:pt x="306" y="440"/>
                </a:cubicBezTo>
                <a:cubicBezTo>
                  <a:pt x="310" y="433"/>
                  <a:pt x="315" y="427"/>
                  <a:pt x="321" y="421"/>
                </a:cubicBezTo>
                <a:cubicBezTo>
                  <a:pt x="362" y="379"/>
                  <a:pt x="434" y="377"/>
                  <a:pt x="495" y="415"/>
                </a:cubicBezTo>
                <a:cubicBezTo>
                  <a:pt x="500" y="418"/>
                  <a:pt x="508" y="418"/>
                  <a:pt x="512" y="413"/>
                </a:cubicBezTo>
                <a:cubicBezTo>
                  <a:pt x="738" y="188"/>
                  <a:pt x="738" y="188"/>
                  <a:pt x="738" y="188"/>
                </a:cubicBezTo>
                <a:cubicBezTo>
                  <a:pt x="758" y="167"/>
                  <a:pt x="764" y="145"/>
                  <a:pt x="766" y="135"/>
                </a:cubicBezTo>
                <a:cubicBezTo>
                  <a:pt x="847" y="54"/>
                  <a:pt x="847" y="54"/>
                  <a:pt x="847" y="54"/>
                </a:cubicBezTo>
                <a:cubicBezTo>
                  <a:pt x="847" y="54"/>
                  <a:pt x="847" y="54"/>
                  <a:pt x="847" y="54"/>
                </a:cubicBezTo>
                <a:cubicBezTo>
                  <a:pt x="847" y="54"/>
                  <a:pt x="847" y="54"/>
                  <a:pt x="847" y="54"/>
                </a:cubicBezTo>
                <a:cubicBezTo>
                  <a:pt x="865" y="36"/>
                  <a:pt x="865" y="36"/>
                  <a:pt x="865" y="36"/>
                </a:cubicBezTo>
                <a:cubicBezTo>
                  <a:pt x="938" y="109"/>
                  <a:pt x="938" y="109"/>
                  <a:pt x="938" y="109"/>
                </a:cubicBezTo>
                <a:cubicBezTo>
                  <a:pt x="839" y="208"/>
                  <a:pt x="839" y="208"/>
                  <a:pt x="839" y="208"/>
                </a:cubicBezTo>
                <a:cubicBezTo>
                  <a:pt x="829" y="210"/>
                  <a:pt x="809" y="216"/>
                  <a:pt x="789" y="234"/>
                </a:cubicBezTo>
                <a:cubicBezTo>
                  <a:pt x="788" y="235"/>
                  <a:pt x="787" y="235"/>
                  <a:pt x="786" y="236"/>
                </a:cubicBezTo>
                <a:cubicBezTo>
                  <a:pt x="561" y="461"/>
                  <a:pt x="561" y="461"/>
                  <a:pt x="561" y="461"/>
                </a:cubicBezTo>
                <a:cubicBezTo>
                  <a:pt x="556" y="466"/>
                  <a:pt x="555" y="473"/>
                  <a:pt x="559" y="479"/>
                </a:cubicBezTo>
                <a:close/>
                <a:moveTo>
                  <a:pt x="270" y="583"/>
                </a:moveTo>
                <a:cubicBezTo>
                  <a:pt x="254" y="599"/>
                  <a:pt x="246" y="620"/>
                  <a:pt x="246" y="643"/>
                </a:cubicBezTo>
                <a:cubicBezTo>
                  <a:pt x="246" y="666"/>
                  <a:pt x="254" y="687"/>
                  <a:pt x="270" y="703"/>
                </a:cubicBezTo>
                <a:cubicBezTo>
                  <a:pt x="287" y="720"/>
                  <a:pt x="309" y="728"/>
                  <a:pt x="331" y="728"/>
                </a:cubicBezTo>
                <a:cubicBezTo>
                  <a:pt x="353" y="728"/>
                  <a:pt x="374" y="720"/>
                  <a:pt x="391" y="703"/>
                </a:cubicBezTo>
                <a:cubicBezTo>
                  <a:pt x="407" y="687"/>
                  <a:pt x="416" y="666"/>
                  <a:pt x="416" y="643"/>
                </a:cubicBezTo>
                <a:cubicBezTo>
                  <a:pt x="416" y="620"/>
                  <a:pt x="407" y="599"/>
                  <a:pt x="391" y="583"/>
                </a:cubicBezTo>
                <a:cubicBezTo>
                  <a:pt x="358" y="549"/>
                  <a:pt x="304" y="549"/>
                  <a:pt x="270" y="583"/>
                </a:cubicBezTo>
                <a:close/>
                <a:moveTo>
                  <a:pt x="371" y="683"/>
                </a:moveTo>
                <a:cubicBezTo>
                  <a:pt x="349" y="705"/>
                  <a:pt x="313" y="705"/>
                  <a:pt x="291" y="683"/>
                </a:cubicBezTo>
                <a:cubicBezTo>
                  <a:pt x="280" y="672"/>
                  <a:pt x="274" y="658"/>
                  <a:pt x="274" y="643"/>
                </a:cubicBezTo>
                <a:cubicBezTo>
                  <a:pt x="274" y="628"/>
                  <a:pt x="280" y="614"/>
                  <a:pt x="291" y="603"/>
                </a:cubicBezTo>
                <a:cubicBezTo>
                  <a:pt x="302" y="592"/>
                  <a:pt x="316" y="586"/>
                  <a:pt x="331" y="586"/>
                </a:cubicBezTo>
                <a:cubicBezTo>
                  <a:pt x="345" y="586"/>
                  <a:pt x="360" y="592"/>
                  <a:pt x="371" y="603"/>
                </a:cubicBezTo>
                <a:cubicBezTo>
                  <a:pt x="382" y="614"/>
                  <a:pt x="387" y="628"/>
                  <a:pt x="387" y="643"/>
                </a:cubicBezTo>
                <a:cubicBezTo>
                  <a:pt x="387" y="658"/>
                  <a:pt x="382" y="672"/>
                  <a:pt x="371" y="6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3" name="Freeform 47"/>
          <p:cNvSpPr>
            <a:spLocks noEditPoints="1"/>
          </p:cNvSpPr>
          <p:nvPr/>
        </p:nvSpPr>
        <p:spPr bwMode="auto">
          <a:xfrm>
            <a:off x="4895485" y="9668219"/>
            <a:ext cx="714448" cy="513686"/>
          </a:xfrm>
          <a:custGeom>
            <a:avLst/>
            <a:gdLst>
              <a:gd name="T0" fmla="*/ 945 w 1002"/>
              <a:gd name="T1" fmla="*/ 350 h 721"/>
              <a:gd name="T2" fmla="*/ 934 w 1002"/>
              <a:gd name="T3" fmla="*/ 345 h 721"/>
              <a:gd name="T4" fmla="*/ 777 w 1002"/>
              <a:gd name="T5" fmla="*/ 265 h 721"/>
              <a:gd name="T6" fmla="*/ 304 w 1002"/>
              <a:gd name="T7" fmla="*/ 1 h 721"/>
              <a:gd name="T8" fmla="*/ 244 w 1002"/>
              <a:gd name="T9" fmla="*/ 2 h 721"/>
              <a:gd name="T10" fmla="*/ 45 w 1002"/>
              <a:gd name="T11" fmla="*/ 128 h 721"/>
              <a:gd name="T12" fmla="*/ 92 w 1002"/>
              <a:gd name="T13" fmla="*/ 427 h 721"/>
              <a:gd name="T14" fmla="*/ 125 w 1002"/>
              <a:gd name="T15" fmla="*/ 554 h 721"/>
              <a:gd name="T16" fmla="*/ 244 w 1002"/>
              <a:gd name="T17" fmla="*/ 716 h 721"/>
              <a:gd name="T18" fmla="*/ 264 w 1002"/>
              <a:gd name="T19" fmla="*/ 718 h 721"/>
              <a:gd name="T20" fmla="*/ 265 w 1002"/>
              <a:gd name="T21" fmla="*/ 718 h 721"/>
              <a:gd name="T22" fmla="*/ 341 w 1002"/>
              <a:gd name="T23" fmla="*/ 721 h 721"/>
              <a:gd name="T24" fmla="*/ 679 w 1002"/>
              <a:gd name="T25" fmla="*/ 613 h 721"/>
              <a:gd name="T26" fmla="*/ 936 w 1002"/>
              <a:gd name="T27" fmla="*/ 522 h 721"/>
              <a:gd name="T28" fmla="*/ 946 w 1002"/>
              <a:gd name="T29" fmla="*/ 515 h 721"/>
              <a:gd name="T30" fmla="*/ 945 w 1002"/>
              <a:gd name="T31" fmla="*/ 350 h 721"/>
              <a:gd name="T32" fmla="*/ 154 w 1002"/>
              <a:gd name="T33" fmla="*/ 552 h 721"/>
              <a:gd name="T34" fmla="*/ 114 w 1002"/>
              <a:gd name="T35" fmla="*/ 409 h 721"/>
              <a:gd name="T36" fmla="*/ 71 w 1002"/>
              <a:gd name="T37" fmla="*/ 139 h 721"/>
              <a:gd name="T38" fmla="*/ 247 w 1002"/>
              <a:gd name="T39" fmla="*/ 31 h 721"/>
              <a:gd name="T40" fmla="*/ 299 w 1002"/>
              <a:gd name="T41" fmla="*/ 30 h 721"/>
              <a:gd name="T42" fmla="*/ 299 w 1002"/>
              <a:gd name="T43" fmla="*/ 30 h 721"/>
              <a:gd name="T44" fmla="*/ 302 w 1002"/>
              <a:gd name="T45" fmla="*/ 30 h 721"/>
              <a:gd name="T46" fmla="*/ 434 w 1002"/>
              <a:gd name="T47" fmla="*/ 83 h 721"/>
              <a:gd name="T48" fmla="*/ 537 w 1002"/>
              <a:gd name="T49" fmla="*/ 360 h 721"/>
              <a:gd name="T50" fmla="*/ 424 w 1002"/>
              <a:gd name="T51" fmla="*/ 624 h 721"/>
              <a:gd name="T52" fmla="*/ 247 w 1002"/>
              <a:gd name="T53" fmla="*/ 688 h 721"/>
              <a:gd name="T54" fmla="*/ 154 w 1002"/>
              <a:gd name="T55" fmla="*/ 552 h 721"/>
              <a:gd name="T56" fmla="*/ 925 w 1002"/>
              <a:gd name="T57" fmla="*/ 494 h 721"/>
              <a:gd name="T58" fmla="*/ 662 w 1002"/>
              <a:gd name="T59" fmla="*/ 590 h 721"/>
              <a:gd name="T60" fmla="*/ 376 w 1002"/>
              <a:gd name="T61" fmla="*/ 692 h 721"/>
              <a:gd name="T62" fmla="*/ 444 w 1002"/>
              <a:gd name="T63" fmla="*/ 645 h 721"/>
              <a:gd name="T64" fmla="*/ 565 w 1002"/>
              <a:gd name="T65" fmla="*/ 359 h 721"/>
              <a:gd name="T66" fmla="*/ 453 w 1002"/>
              <a:gd name="T67" fmla="*/ 62 h 721"/>
              <a:gd name="T68" fmla="*/ 436 w 1002"/>
              <a:gd name="T69" fmla="*/ 48 h 721"/>
              <a:gd name="T70" fmla="*/ 752 w 1002"/>
              <a:gd name="T71" fmla="*/ 280 h 721"/>
              <a:gd name="T72" fmla="*/ 926 w 1002"/>
              <a:gd name="T73" fmla="*/ 373 h 721"/>
              <a:gd name="T74" fmla="*/ 925 w 1002"/>
              <a:gd name="T75" fmla="*/ 494 h 721"/>
              <a:gd name="T76" fmla="*/ 314 w 1002"/>
              <a:gd name="T77" fmla="*/ 210 h 721"/>
              <a:gd name="T78" fmla="*/ 237 w 1002"/>
              <a:gd name="T79" fmla="*/ 133 h 721"/>
              <a:gd name="T80" fmla="*/ 161 w 1002"/>
              <a:gd name="T81" fmla="*/ 210 h 721"/>
              <a:gd name="T82" fmla="*/ 237 w 1002"/>
              <a:gd name="T83" fmla="*/ 286 h 721"/>
              <a:gd name="T84" fmla="*/ 314 w 1002"/>
              <a:gd name="T85" fmla="*/ 210 h 721"/>
              <a:gd name="T86" fmla="*/ 237 w 1002"/>
              <a:gd name="T87" fmla="*/ 258 h 721"/>
              <a:gd name="T88" fmla="*/ 189 w 1002"/>
              <a:gd name="T89" fmla="*/ 210 h 721"/>
              <a:gd name="T90" fmla="*/ 237 w 1002"/>
              <a:gd name="T91" fmla="*/ 162 h 721"/>
              <a:gd name="T92" fmla="*/ 285 w 1002"/>
              <a:gd name="T93" fmla="*/ 210 h 721"/>
              <a:gd name="T94" fmla="*/ 237 w 1002"/>
              <a:gd name="T95" fmla="*/ 258 h 7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02" h="721">
                <a:moveTo>
                  <a:pt x="945" y="350"/>
                </a:moveTo>
                <a:cubicBezTo>
                  <a:pt x="943" y="347"/>
                  <a:pt x="939" y="345"/>
                  <a:pt x="934" y="345"/>
                </a:cubicBezTo>
                <a:cubicBezTo>
                  <a:pt x="933" y="345"/>
                  <a:pt x="826" y="345"/>
                  <a:pt x="777" y="265"/>
                </a:cubicBezTo>
                <a:cubicBezTo>
                  <a:pt x="720" y="171"/>
                  <a:pt x="582" y="12"/>
                  <a:pt x="304" y="1"/>
                </a:cubicBezTo>
                <a:cubicBezTo>
                  <a:pt x="285" y="0"/>
                  <a:pt x="265" y="0"/>
                  <a:pt x="244" y="2"/>
                </a:cubicBezTo>
                <a:cubicBezTo>
                  <a:pt x="119" y="14"/>
                  <a:pt x="67" y="77"/>
                  <a:pt x="45" y="128"/>
                </a:cubicBezTo>
                <a:cubicBezTo>
                  <a:pt x="0" y="234"/>
                  <a:pt x="46" y="369"/>
                  <a:pt x="92" y="427"/>
                </a:cubicBezTo>
                <a:cubicBezTo>
                  <a:pt x="119" y="462"/>
                  <a:pt x="122" y="509"/>
                  <a:pt x="125" y="554"/>
                </a:cubicBezTo>
                <a:cubicBezTo>
                  <a:pt x="130" y="624"/>
                  <a:pt x="135" y="703"/>
                  <a:pt x="244" y="716"/>
                </a:cubicBezTo>
                <a:cubicBezTo>
                  <a:pt x="251" y="717"/>
                  <a:pt x="257" y="717"/>
                  <a:pt x="264" y="718"/>
                </a:cubicBezTo>
                <a:cubicBezTo>
                  <a:pt x="264" y="718"/>
                  <a:pt x="265" y="718"/>
                  <a:pt x="265" y="718"/>
                </a:cubicBezTo>
                <a:cubicBezTo>
                  <a:pt x="292" y="720"/>
                  <a:pt x="317" y="721"/>
                  <a:pt x="341" y="721"/>
                </a:cubicBezTo>
                <a:cubicBezTo>
                  <a:pt x="508" y="721"/>
                  <a:pt x="608" y="665"/>
                  <a:pt x="679" y="613"/>
                </a:cubicBezTo>
                <a:cubicBezTo>
                  <a:pt x="749" y="562"/>
                  <a:pt x="824" y="535"/>
                  <a:pt x="936" y="522"/>
                </a:cubicBezTo>
                <a:cubicBezTo>
                  <a:pt x="940" y="521"/>
                  <a:pt x="944" y="519"/>
                  <a:pt x="946" y="515"/>
                </a:cubicBezTo>
                <a:cubicBezTo>
                  <a:pt x="1002" y="428"/>
                  <a:pt x="946" y="351"/>
                  <a:pt x="945" y="350"/>
                </a:cubicBezTo>
                <a:close/>
                <a:moveTo>
                  <a:pt x="154" y="552"/>
                </a:moveTo>
                <a:cubicBezTo>
                  <a:pt x="151" y="505"/>
                  <a:pt x="147" y="451"/>
                  <a:pt x="114" y="409"/>
                </a:cubicBezTo>
                <a:cubicBezTo>
                  <a:pt x="71" y="355"/>
                  <a:pt x="32" y="231"/>
                  <a:pt x="71" y="139"/>
                </a:cubicBezTo>
                <a:cubicBezTo>
                  <a:pt x="99" y="76"/>
                  <a:pt x="158" y="39"/>
                  <a:pt x="247" y="31"/>
                </a:cubicBezTo>
                <a:cubicBezTo>
                  <a:pt x="265" y="29"/>
                  <a:pt x="282" y="29"/>
                  <a:pt x="299" y="30"/>
                </a:cubicBezTo>
                <a:cubicBezTo>
                  <a:pt x="299" y="30"/>
                  <a:pt x="299" y="30"/>
                  <a:pt x="299" y="30"/>
                </a:cubicBezTo>
                <a:cubicBezTo>
                  <a:pt x="300" y="30"/>
                  <a:pt x="301" y="30"/>
                  <a:pt x="302" y="30"/>
                </a:cubicBezTo>
                <a:cubicBezTo>
                  <a:pt x="354" y="34"/>
                  <a:pt x="398" y="52"/>
                  <a:pt x="434" y="83"/>
                </a:cubicBezTo>
                <a:cubicBezTo>
                  <a:pt x="497" y="139"/>
                  <a:pt x="533" y="237"/>
                  <a:pt x="537" y="360"/>
                </a:cubicBezTo>
                <a:cubicBezTo>
                  <a:pt x="539" y="457"/>
                  <a:pt x="496" y="558"/>
                  <a:pt x="424" y="624"/>
                </a:cubicBezTo>
                <a:cubicBezTo>
                  <a:pt x="371" y="672"/>
                  <a:pt x="308" y="695"/>
                  <a:pt x="247" y="688"/>
                </a:cubicBezTo>
                <a:cubicBezTo>
                  <a:pt x="162" y="677"/>
                  <a:pt x="158" y="625"/>
                  <a:pt x="154" y="552"/>
                </a:cubicBezTo>
                <a:close/>
                <a:moveTo>
                  <a:pt x="925" y="494"/>
                </a:moveTo>
                <a:cubicBezTo>
                  <a:pt x="812" y="508"/>
                  <a:pt x="735" y="536"/>
                  <a:pt x="662" y="590"/>
                </a:cubicBezTo>
                <a:cubicBezTo>
                  <a:pt x="600" y="635"/>
                  <a:pt x="514" y="684"/>
                  <a:pt x="376" y="692"/>
                </a:cubicBezTo>
                <a:cubicBezTo>
                  <a:pt x="400" y="680"/>
                  <a:pt x="422" y="664"/>
                  <a:pt x="444" y="645"/>
                </a:cubicBezTo>
                <a:cubicBezTo>
                  <a:pt x="522" y="574"/>
                  <a:pt x="568" y="464"/>
                  <a:pt x="565" y="359"/>
                </a:cubicBezTo>
                <a:cubicBezTo>
                  <a:pt x="561" y="228"/>
                  <a:pt x="522" y="123"/>
                  <a:pt x="453" y="62"/>
                </a:cubicBezTo>
                <a:cubicBezTo>
                  <a:pt x="447" y="57"/>
                  <a:pt x="442" y="53"/>
                  <a:pt x="436" y="48"/>
                </a:cubicBezTo>
                <a:cubicBezTo>
                  <a:pt x="613" y="93"/>
                  <a:pt x="708" y="207"/>
                  <a:pt x="752" y="280"/>
                </a:cubicBezTo>
                <a:cubicBezTo>
                  <a:pt x="802" y="362"/>
                  <a:pt x="898" y="372"/>
                  <a:pt x="926" y="373"/>
                </a:cubicBezTo>
                <a:cubicBezTo>
                  <a:pt x="936" y="389"/>
                  <a:pt x="958" y="438"/>
                  <a:pt x="925" y="494"/>
                </a:cubicBezTo>
                <a:close/>
                <a:moveTo>
                  <a:pt x="314" y="210"/>
                </a:moveTo>
                <a:cubicBezTo>
                  <a:pt x="314" y="168"/>
                  <a:pt x="279" y="133"/>
                  <a:pt x="237" y="133"/>
                </a:cubicBezTo>
                <a:cubicBezTo>
                  <a:pt x="195" y="133"/>
                  <a:pt x="161" y="168"/>
                  <a:pt x="161" y="210"/>
                </a:cubicBezTo>
                <a:cubicBezTo>
                  <a:pt x="161" y="252"/>
                  <a:pt x="195" y="286"/>
                  <a:pt x="237" y="286"/>
                </a:cubicBezTo>
                <a:cubicBezTo>
                  <a:pt x="279" y="286"/>
                  <a:pt x="314" y="252"/>
                  <a:pt x="314" y="210"/>
                </a:cubicBezTo>
                <a:close/>
                <a:moveTo>
                  <a:pt x="237" y="258"/>
                </a:moveTo>
                <a:cubicBezTo>
                  <a:pt x="211" y="258"/>
                  <a:pt x="189" y="236"/>
                  <a:pt x="189" y="210"/>
                </a:cubicBezTo>
                <a:cubicBezTo>
                  <a:pt x="189" y="184"/>
                  <a:pt x="211" y="162"/>
                  <a:pt x="237" y="162"/>
                </a:cubicBezTo>
                <a:cubicBezTo>
                  <a:pt x="264" y="162"/>
                  <a:pt x="285" y="184"/>
                  <a:pt x="285" y="210"/>
                </a:cubicBezTo>
                <a:cubicBezTo>
                  <a:pt x="285" y="236"/>
                  <a:pt x="264" y="258"/>
                  <a:pt x="237" y="2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4" name="Freeform 48"/>
          <p:cNvSpPr>
            <a:spLocks noEditPoints="1"/>
          </p:cNvSpPr>
          <p:nvPr/>
        </p:nvSpPr>
        <p:spPr bwMode="auto">
          <a:xfrm>
            <a:off x="12600348" y="1924079"/>
            <a:ext cx="673422" cy="672550"/>
          </a:xfrm>
          <a:custGeom>
            <a:avLst/>
            <a:gdLst>
              <a:gd name="T0" fmla="*/ 396 w 945"/>
              <a:gd name="T1" fmla="*/ 341 h 944"/>
              <a:gd name="T2" fmla="*/ 335 w 945"/>
              <a:gd name="T3" fmla="*/ 402 h 944"/>
              <a:gd name="T4" fmla="*/ 275 w 945"/>
              <a:gd name="T5" fmla="*/ 341 h 944"/>
              <a:gd name="T6" fmla="*/ 335 w 945"/>
              <a:gd name="T7" fmla="*/ 280 h 944"/>
              <a:gd name="T8" fmla="*/ 396 w 945"/>
              <a:gd name="T9" fmla="*/ 341 h 944"/>
              <a:gd name="T10" fmla="*/ 625 w 945"/>
              <a:gd name="T11" fmla="*/ 402 h 944"/>
              <a:gd name="T12" fmla="*/ 686 w 945"/>
              <a:gd name="T13" fmla="*/ 341 h 944"/>
              <a:gd name="T14" fmla="*/ 625 w 945"/>
              <a:gd name="T15" fmla="*/ 280 h 944"/>
              <a:gd name="T16" fmla="*/ 564 w 945"/>
              <a:gd name="T17" fmla="*/ 341 h 944"/>
              <a:gd name="T18" fmla="*/ 625 w 945"/>
              <a:gd name="T19" fmla="*/ 402 h 944"/>
              <a:gd name="T20" fmla="*/ 945 w 945"/>
              <a:gd name="T21" fmla="*/ 472 h 944"/>
              <a:gd name="T22" fmla="*/ 473 w 945"/>
              <a:gd name="T23" fmla="*/ 944 h 944"/>
              <a:gd name="T24" fmla="*/ 0 w 945"/>
              <a:gd name="T25" fmla="*/ 472 h 944"/>
              <a:gd name="T26" fmla="*/ 473 w 945"/>
              <a:gd name="T27" fmla="*/ 0 h 944"/>
              <a:gd name="T28" fmla="*/ 945 w 945"/>
              <a:gd name="T29" fmla="*/ 472 h 944"/>
              <a:gd name="T30" fmla="*/ 917 w 945"/>
              <a:gd name="T31" fmla="*/ 472 h 944"/>
              <a:gd name="T32" fmla="*/ 473 w 945"/>
              <a:gd name="T33" fmla="*/ 28 h 944"/>
              <a:gd name="T34" fmla="*/ 29 w 945"/>
              <a:gd name="T35" fmla="*/ 472 h 944"/>
              <a:gd name="T36" fmla="*/ 473 w 945"/>
              <a:gd name="T37" fmla="*/ 916 h 944"/>
              <a:gd name="T38" fmla="*/ 917 w 945"/>
              <a:gd name="T39" fmla="*/ 472 h 944"/>
              <a:gd name="T40" fmla="*/ 717 w 945"/>
              <a:gd name="T41" fmla="*/ 529 h 944"/>
              <a:gd name="T42" fmla="*/ 703 w 945"/>
              <a:gd name="T43" fmla="*/ 543 h 944"/>
              <a:gd name="T44" fmla="*/ 534 w 945"/>
              <a:gd name="T45" fmla="*/ 712 h 944"/>
              <a:gd name="T46" fmla="*/ 519 w 945"/>
              <a:gd name="T47" fmla="*/ 726 h 944"/>
              <a:gd name="T48" fmla="*/ 534 w 945"/>
              <a:gd name="T49" fmla="*/ 740 h 944"/>
              <a:gd name="T50" fmla="*/ 731 w 945"/>
              <a:gd name="T51" fmla="*/ 543 h 944"/>
              <a:gd name="T52" fmla="*/ 717 w 945"/>
              <a:gd name="T53" fmla="*/ 529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945" h="944">
                <a:moveTo>
                  <a:pt x="396" y="341"/>
                </a:moveTo>
                <a:cubicBezTo>
                  <a:pt x="396" y="375"/>
                  <a:pt x="369" y="402"/>
                  <a:pt x="335" y="402"/>
                </a:cubicBezTo>
                <a:cubicBezTo>
                  <a:pt x="302" y="402"/>
                  <a:pt x="275" y="375"/>
                  <a:pt x="275" y="341"/>
                </a:cubicBezTo>
                <a:cubicBezTo>
                  <a:pt x="275" y="308"/>
                  <a:pt x="302" y="280"/>
                  <a:pt x="335" y="280"/>
                </a:cubicBezTo>
                <a:cubicBezTo>
                  <a:pt x="369" y="280"/>
                  <a:pt x="396" y="308"/>
                  <a:pt x="396" y="341"/>
                </a:cubicBezTo>
                <a:close/>
                <a:moveTo>
                  <a:pt x="625" y="402"/>
                </a:moveTo>
                <a:cubicBezTo>
                  <a:pt x="659" y="402"/>
                  <a:pt x="686" y="375"/>
                  <a:pt x="686" y="341"/>
                </a:cubicBezTo>
                <a:cubicBezTo>
                  <a:pt x="686" y="308"/>
                  <a:pt x="659" y="280"/>
                  <a:pt x="625" y="280"/>
                </a:cubicBezTo>
                <a:cubicBezTo>
                  <a:pt x="592" y="280"/>
                  <a:pt x="564" y="308"/>
                  <a:pt x="564" y="341"/>
                </a:cubicBezTo>
                <a:cubicBezTo>
                  <a:pt x="564" y="375"/>
                  <a:pt x="592" y="402"/>
                  <a:pt x="625" y="402"/>
                </a:cubicBezTo>
                <a:close/>
                <a:moveTo>
                  <a:pt x="945" y="472"/>
                </a:moveTo>
                <a:cubicBezTo>
                  <a:pt x="945" y="732"/>
                  <a:pt x="733" y="944"/>
                  <a:pt x="473" y="944"/>
                </a:cubicBezTo>
                <a:cubicBezTo>
                  <a:pt x="212" y="944"/>
                  <a:pt x="0" y="732"/>
                  <a:pt x="0" y="472"/>
                </a:cubicBezTo>
                <a:cubicBezTo>
                  <a:pt x="0" y="212"/>
                  <a:pt x="212" y="0"/>
                  <a:pt x="473" y="0"/>
                </a:cubicBezTo>
                <a:cubicBezTo>
                  <a:pt x="733" y="0"/>
                  <a:pt x="945" y="212"/>
                  <a:pt x="945" y="472"/>
                </a:cubicBezTo>
                <a:close/>
                <a:moveTo>
                  <a:pt x="917" y="472"/>
                </a:moveTo>
                <a:cubicBezTo>
                  <a:pt x="917" y="227"/>
                  <a:pt x="717" y="28"/>
                  <a:pt x="473" y="28"/>
                </a:cubicBezTo>
                <a:cubicBezTo>
                  <a:pt x="228" y="28"/>
                  <a:pt x="29" y="227"/>
                  <a:pt x="29" y="472"/>
                </a:cubicBezTo>
                <a:cubicBezTo>
                  <a:pt x="29" y="717"/>
                  <a:pt x="228" y="916"/>
                  <a:pt x="473" y="916"/>
                </a:cubicBezTo>
                <a:cubicBezTo>
                  <a:pt x="717" y="916"/>
                  <a:pt x="917" y="717"/>
                  <a:pt x="917" y="472"/>
                </a:cubicBezTo>
                <a:close/>
                <a:moveTo>
                  <a:pt x="717" y="529"/>
                </a:moveTo>
                <a:cubicBezTo>
                  <a:pt x="709" y="529"/>
                  <a:pt x="703" y="535"/>
                  <a:pt x="703" y="543"/>
                </a:cubicBezTo>
                <a:cubicBezTo>
                  <a:pt x="703" y="636"/>
                  <a:pt x="627" y="712"/>
                  <a:pt x="534" y="712"/>
                </a:cubicBezTo>
                <a:cubicBezTo>
                  <a:pt x="526" y="712"/>
                  <a:pt x="519" y="718"/>
                  <a:pt x="519" y="726"/>
                </a:cubicBezTo>
                <a:cubicBezTo>
                  <a:pt x="519" y="734"/>
                  <a:pt x="526" y="740"/>
                  <a:pt x="534" y="740"/>
                </a:cubicBezTo>
                <a:cubicBezTo>
                  <a:pt x="643" y="740"/>
                  <a:pt x="731" y="652"/>
                  <a:pt x="731" y="543"/>
                </a:cubicBezTo>
                <a:cubicBezTo>
                  <a:pt x="731" y="535"/>
                  <a:pt x="725" y="529"/>
                  <a:pt x="717" y="5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5" name="Freeform 49"/>
          <p:cNvSpPr>
            <a:spLocks noEditPoints="1"/>
          </p:cNvSpPr>
          <p:nvPr/>
        </p:nvSpPr>
        <p:spPr bwMode="auto">
          <a:xfrm>
            <a:off x="11064089" y="1924079"/>
            <a:ext cx="673860" cy="672550"/>
          </a:xfrm>
          <a:custGeom>
            <a:avLst/>
            <a:gdLst>
              <a:gd name="T0" fmla="*/ 262 w 945"/>
              <a:gd name="T1" fmla="*/ 378 h 944"/>
              <a:gd name="T2" fmla="*/ 262 w 945"/>
              <a:gd name="T3" fmla="*/ 357 h 944"/>
              <a:gd name="T4" fmla="*/ 328 w 945"/>
              <a:gd name="T5" fmla="*/ 291 h 944"/>
              <a:gd name="T6" fmla="*/ 349 w 945"/>
              <a:gd name="T7" fmla="*/ 291 h 944"/>
              <a:gd name="T8" fmla="*/ 415 w 945"/>
              <a:gd name="T9" fmla="*/ 357 h 944"/>
              <a:gd name="T10" fmla="*/ 415 w 945"/>
              <a:gd name="T11" fmla="*/ 378 h 944"/>
              <a:gd name="T12" fmla="*/ 405 w 945"/>
              <a:gd name="T13" fmla="*/ 382 h 944"/>
              <a:gd name="T14" fmla="*/ 395 w 945"/>
              <a:gd name="T15" fmla="*/ 378 h 944"/>
              <a:gd name="T16" fmla="*/ 338 w 945"/>
              <a:gd name="T17" fmla="*/ 321 h 944"/>
              <a:gd name="T18" fmla="*/ 282 w 945"/>
              <a:gd name="T19" fmla="*/ 378 h 944"/>
              <a:gd name="T20" fmla="*/ 262 w 945"/>
              <a:gd name="T21" fmla="*/ 378 h 944"/>
              <a:gd name="T22" fmla="*/ 551 w 945"/>
              <a:gd name="T23" fmla="*/ 378 h 944"/>
              <a:gd name="T24" fmla="*/ 607 w 945"/>
              <a:gd name="T25" fmla="*/ 321 h 944"/>
              <a:gd name="T26" fmla="*/ 663 w 945"/>
              <a:gd name="T27" fmla="*/ 378 h 944"/>
              <a:gd name="T28" fmla="*/ 673 w 945"/>
              <a:gd name="T29" fmla="*/ 382 h 944"/>
              <a:gd name="T30" fmla="*/ 683 w 945"/>
              <a:gd name="T31" fmla="*/ 378 h 944"/>
              <a:gd name="T32" fmla="*/ 683 w 945"/>
              <a:gd name="T33" fmla="*/ 357 h 944"/>
              <a:gd name="T34" fmla="*/ 617 w 945"/>
              <a:gd name="T35" fmla="*/ 291 h 944"/>
              <a:gd name="T36" fmla="*/ 597 w 945"/>
              <a:gd name="T37" fmla="*/ 291 h 944"/>
              <a:gd name="T38" fmla="*/ 530 w 945"/>
              <a:gd name="T39" fmla="*/ 357 h 944"/>
              <a:gd name="T40" fmla="*/ 530 w 945"/>
              <a:gd name="T41" fmla="*/ 378 h 944"/>
              <a:gd name="T42" fmla="*/ 551 w 945"/>
              <a:gd name="T43" fmla="*/ 378 h 944"/>
              <a:gd name="T44" fmla="*/ 945 w 945"/>
              <a:gd name="T45" fmla="*/ 472 h 944"/>
              <a:gd name="T46" fmla="*/ 473 w 945"/>
              <a:gd name="T47" fmla="*/ 944 h 944"/>
              <a:gd name="T48" fmla="*/ 0 w 945"/>
              <a:gd name="T49" fmla="*/ 472 h 944"/>
              <a:gd name="T50" fmla="*/ 473 w 945"/>
              <a:gd name="T51" fmla="*/ 0 h 944"/>
              <a:gd name="T52" fmla="*/ 945 w 945"/>
              <a:gd name="T53" fmla="*/ 472 h 944"/>
              <a:gd name="T54" fmla="*/ 916 w 945"/>
              <a:gd name="T55" fmla="*/ 472 h 944"/>
              <a:gd name="T56" fmla="*/ 473 w 945"/>
              <a:gd name="T57" fmla="*/ 28 h 944"/>
              <a:gd name="T58" fmla="*/ 29 w 945"/>
              <a:gd name="T59" fmla="*/ 472 h 944"/>
              <a:gd name="T60" fmla="*/ 473 w 945"/>
              <a:gd name="T61" fmla="*/ 916 h 944"/>
              <a:gd name="T62" fmla="*/ 916 w 945"/>
              <a:gd name="T63" fmla="*/ 472 h 944"/>
              <a:gd name="T64" fmla="*/ 666 w 945"/>
              <a:gd name="T65" fmla="*/ 602 h 944"/>
              <a:gd name="T66" fmla="*/ 654 w 945"/>
              <a:gd name="T67" fmla="*/ 609 h 944"/>
              <a:gd name="T68" fmla="*/ 291 w 945"/>
              <a:gd name="T69" fmla="*/ 609 h 944"/>
              <a:gd name="T70" fmla="*/ 279 w 945"/>
              <a:gd name="T71" fmla="*/ 602 h 944"/>
              <a:gd name="T72" fmla="*/ 260 w 945"/>
              <a:gd name="T73" fmla="*/ 607 h 944"/>
              <a:gd name="T74" fmla="*/ 265 w 945"/>
              <a:gd name="T75" fmla="*/ 626 h 944"/>
              <a:gd name="T76" fmla="*/ 276 w 945"/>
              <a:gd name="T77" fmla="*/ 633 h 944"/>
              <a:gd name="T78" fmla="*/ 473 w 945"/>
              <a:gd name="T79" fmla="*/ 689 h 944"/>
              <a:gd name="T80" fmla="*/ 669 w 945"/>
              <a:gd name="T81" fmla="*/ 633 h 944"/>
              <a:gd name="T82" fmla="*/ 681 w 945"/>
              <a:gd name="T83" fmla="*/ 626 h 944"/>
              <a:gd name="T84" fmla="*/ 686 w 945"/>
              <a:gd name="T85" fmla="*/ 606 h 944"/>
              <a:gd name="T86" fmla="*/ 666 w 945"/>
              <a:gd name="T87" fmla="*/ 602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45" h="944">
                <a:moveTo>
                  <a:pt x="262" y="378"/>
                </a:moveTo>
                <a:cubicBezTo>
                  <a:pt x="256" y="372"/>
                  <a:pt x="256" y="363"/>
                  <a:pt x="262" y="357"/>
                </a:cubicBezTo>
                <a:cubicBezTo>
                  <a:pt x="328" y="291"/>
                  <a:pt x="328" y="291"/>
                  <a:pt x="328" y="291"/>
                </a:cubicBezTo>
                <a:cubicBezTo>
                  <a:pt x="334" y="285"/>
                  <a:pt x="343" y="285"/>
                  <a:pt x="349" y="291"/>
                </a:cubicBezTo>
                <a:cubicBezTo>
                  <a:pt x="415" y="357"/>
                  <a:pt x="415" y="357"/>
                  <a:pt x="415" y="357"/>
                </a:cubicBezTo>
                <a:cubicBezTo>
                  <a:pt x="421" y="363"/>
                  <a:pt x="421" y="372"/>
                  <a:pt x="415" y="378"/>
                </a:cubicBezTo>
                <a:cubicBezTo>
                  <a:pt x="412" y="380"/>
                  <a:pt x="408" y="382"/>
                  <a:pt x="405" y="382"/>
                </a:cubicBezTo>
                <a:cubicBezTo>
                  <a:pt x="401" y="382"/>
                  <a:pt x="398" y="380"/>
                  <a:pt x="395" y="378"/>
                </a:cubicBezTo>
                <a:cubicBezTo>
                  <a:pt x="338" y="321"/>
                  <a:pt x="338" y="321"/>
                  <a:pt x="338" y="321"/>
                </a:cubicBezTo>
                <a:cubicBezTo>
                  <a:pt x="282" y="378"/>
                  <a:pt x="282" y="378"/>
                  <a:pt x="282" y="378"/>
                </a:cubicBezTo>
                <a:cubicBezTo>
                  <a:pt x="277" y="383"/>
                  <a:pt x="267" y="383"/>
                  <a:pt x="262" y="378"/>
                </a:cubicBezTo>
                <a:close/>
                <a:moveTo>
                  <a:pt x="551" y="378"/>
                </a:moveTo>
                <a:cubicBezTo>
                  <a:pt x="607" y="321"/>
                  <a:pt x="607" y="321"/>
                  <a:pt x="607" y="321"/>
                </a:cubicBezTo>
                <a:cubicBezTo>
                  <a:pt x="663" y="378"/>
                  <a:pt x="663" y="378"/>
                  <a:pt x="663" y="378"/>
                </a:cubicBezTo>
                <a:cubicBezTo>
                  <a:pt x="666" y="380"/>
                  <a:pt x="670" y="382"/>
                  <a:pt x="673" y="382"/>
                </a:cubicBezTo>
                <a:cubicBezTo>
                  <a:pt x="677" y="382"/>
                  <a:pt x="681" y="380"/>
                  <a:pt x="683" y="378"/>
                </a:cubicBezTo>
                <a:cubicBezTo>
                  <a:pt x="689" y="372"/>
                  <a:pt x="689" y="363"/>
                  <a:pt x="683" y="357"/>
                </a:cubicBezTo>
                <a:cubicBezTo>
                  <a:pt x="617" y="291"/>
                  <a:pt x="617" y="291"/>
                  <a:pt x="617" y="291"/>
                </a:cubicBezTo>
                <a:cubicBezTo>
                  <a:pt x="611" y="285"/>
                  <a:pt x="602" y="285"/>
                  <a:pt x="597" y="291"/>
                </a:cubicBezTo>
                <a:cubicBezTo>
                  <a:pt x="530" y="357"/>
                  <a:pt x="530" y="357"/>
                  <a:pt x="530" y="357"/>
                </a:cubicBezTo>
                <a:cubicBezTo>
                  <a:pt x="525" y="363"/>
                  <a:pt x="525" y="372"/>
                  <a:pt x="530" y="378"/>
                </a:cubicBezTo>
                <a:cubicBezTo>
                  <a:pt x="536" y="383"/>
                  <a:pt x="545" y="383"/>
                  <a:pt x="551" y="378"/>
                </a:cubicBezTo>
                <a:close/>
                <a:moveTo>
                  <a:pt x="945" y="472"/>
                </a:moveTo>
                <a:cubicBezTo>
                  <a:pt x="945" y="732"/>
                  <a:pt x="733" y="944"/>
                  <a:pt x="473" y="944"/>
                </a:cubicBezTo>
                <a:cubicBezTo>
                  <a:pt x="212" y="944"/>
                  <a:pt x="0" y="732"/>
                  <a:pt x="0" y="472"/>
                </a:cubicBezTo>
                <a:cubicBezTo>
                  <a:pt x="0" y="212"/>
                  <a:pt x="212" y="0"/>
                  <a:pt x="473" y="0"/>
                </a:cubicBezTo>
                <a:cubicBezTo>
                  <a:pt x="733" y="0"/>
                  <a:pt x="945" y="212"/>
                  <a:pt x="945" y="472"/>
                </a:cubicBezTo>
                <a:close/>
                <a:moveTo>
                  <a:pt x="916" y="472"/>
                </a:moveTo>
                <a:cubicBezTo>
                  <a:pt x="916" y="227"/>
                  <a:pt x="717" y="28"/>
                  <a:pt x="473" y="28"/>
                </a:cubicBezTo>
                <a:cubicBezTo>
                  <a:pt x="228" y="28"/>
                  <a:pt x="29" y="227"/>
                  <a:pt x="29" y="472"/>
                </a:cubicBezTo>
                <a:cubicBezTo>
                  <a:pt x="29" y="717"/>
                  <a:pt x="228" y="916"/>
                  <a:pt x="473" y="916"/>
                </a:cubicBezTo>
                <a:cubicBezTo>
                  <a:pt x="717" y="916"/>
                  <a:pt x="916" y="717"/>
                  <a:pt x="916" y="472"/>
                </a:cubicBezTo>
                <a:close/>
                <a:moveTo>
                  <a:pt x="666" y="602"/>
                </a:moveTo>
                <a:cubicBezTo>
                  <a:pt x="654" y="609"/>
                  <a:pt x="654" y="609"/>
                  <a:pt x="654" y="609"/>
                </a:cubicBezTo>
                <a:cubicBezTo>
                  <a:pt x="542" y="678"/>
                  <a:pt x="403" y="678"/>
                  <a:pt x="291" y="609"/>
                </a:cubicBezTo>
                <a:cubicBezTo>
                  <a:pt x="279" y="602"/>
                  <a:pt x="279" y="602"/>
                  <a:pt x="279" y="602"/>
                </a:cubicBezTo>
                <a:cubicBezTo>
                  <a:pt x="273" y="598"/>
                  <a:pt x="264" y="600"/>
                  <a:pt x="260" y="607"/>
                </a:cubicBezTo>
                <a:cubicBezTo>
                  <a:pt x="256" y="613"/>
                  <a:pt x="258" y="622"/>
                  <a:pt x="265" y="626"/>
                </a:cubicBezTo>
                <a:cubicBezTo>
                  <a:pt x="276" y="633"/>
                  <a:pt x="276" y="633"/>
                  <a:pt x="276" y="633"/>
                </a:cubicBezTo>
                <a:cubicBezTo>
                  <a:pt x="337" y="671"/>
                  <a:pt x="405" y="689"/>
                  <a:pt x="473" y="689"/>
                </a:cubicBezTo>
                <a:cubicBezTo>
                  <a:pt x="541" y="689"/>
                  <a:pt x="609" y="671"/>
                  <a:pt x="669" y="633"/>
                </a:cubicBezTo>
                <a:cubicBezTo>
                  <a:pt x="681" y="626"/>
                  <a:pt x="681" y="626"/>
                  <a:pt x="681" y="626"/>
                </a:cubicBezTo>
                <a:cubicBezTo>
                  <a:pt x="688" y="622"/>
                  <a:pt x="690" y="613"/>
                  <a:pt x="686" y="606"/>
                </a:cubicBezTo>
                <a:cubicBezTo>
                  <a:pt x="681" y="600"/>
                  <a:pt x="673" y="598"/>
                  <a:pt x="666" y="6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6" name="Freeform 50"/>
          <p:cNvSpPr>
            <a:spLocks noEditPoints="1"/>
          </p:cNvSpPr>
          <p:nvPr/>
        </p:nvSpPr>
        <p:spPr bwMode="auto">
          <a:xfrm>
            <a:off x="8062274" y="3432405"/>
            <a:ext cx="516742" cy="673858"/>
          </a:xfrm>
          <a:custGeom>
            <a:avLst/>
            <a:gdLst>
              <a:gd name="T0" fmla="*/ 709 w 725"/>
              <a:gd name="T1" fmla="*/ 420 h 945"/>
              <a:gd name="T2" fmla="*/ 725 w 725"/>
              <a:gd name="T3" fmla="*/ 320 h 945"/>
              <a:gd name="T4" fmla="*/ 404 w 725"/>
              <a:gd name="T5" fmla="*/ 0 h 945"/>
              <a:gd name="T6" fmla="*/ 84 w 725"/>
              <a:gd name="T7" fmla="*/ 320 h 945"/>
              <a:gd name="T8" fmla="*/ 4 w 725"/>
              <a:gd name="T9" fmla="*/ 540 h 945"/>
              <a:gd name="T10" fmla="*/ 2 w 725"/>
              <a:gd name="T11" fmla="*/ 555 h 945"/>
              <a:gd name="T12" fmla="*/ 15 w 725"/>
              <a:gd name="T13" fmla="*/ 563 h 945"/>
              <a:gd name="T14" fmla="*/ 84 w 725"/>
              <a:gd name="T15" fmla="*/ 563 h 945"/>
              <a:gd name="T16" fmla="*/ 84 w 725"/>
              <a:gd name="T17" fmla="*/ 712 h 945"/>
              <a:gd name="T18" fmla="*/ 134 w 725"/>
              <a:gd name="T19" fmla="*/ 762 h 945"/>
              <a:gd name="T20" fmla="*/ 275 w 725"/>
              <a:gd name="T21" fmla="*/ 762 h 945"/>
              <a:gd name="T22" fmla="*/ 319 w 725"/>
              <a:gd name="T23" fmla="*/ 929 h 945"/>
              <a:gd name="T24" fmla="*/ 323 w 725"/>
              <a:gd name="T25" fmla="*/ 940 h 945"/>
              <a:gd name="T26" fmla="*/ 334 w 725"/>
              <a:gd name="T27" fmla="*/ 945 h 945"/>
              <a:gd name="T28" fmla="*/ 335 w 725"/>
              <a:gd name="T29" fmla="*/ 945 h 945"/>
              <a:gd name="T30" fmla="*/ 721 w 725"/>
              <a:gd name="T31" fmla="*/ 806 h 945"/>
              <a:gd name="T32" fmla="*/ 724 w 725"/>
              <a:gd name="T33" fmla="*/ 792 h 945"/>
              <a:gd name="T34" fmla="*/ 709 w 725"/>
              <a:gd name="T35" fmla="*/ 420 h 945"/>
              <a:gd name="T36" fmla="*/ 348 w 725"/>
              <a:gd name="T37" fmla="*/ 915 h 945"/>
              <a:gd name="T38" fmla="*/ 298 w 725"/>
              <a:gd name="T39" fmla="*/ 743 h 945"/>
              <a:gd name="T40" fmla="*/ 285 w 725"/>
              <a:gd name="T41" fmla="*/ 734 h 945"/>
              <a:gd name="T42" fmla="*/ 134 w 725"/>
              <a:gd name="T43" fmla="*/ 734 h 945"/>
              <a:gd name="T44" fmla="*/ 112 w 725"/>
              <a:gd name="T45" fmla="*/ 712 h 945"/>
              <a:gd name="T46" fmla="*/ 112 w 725"/>
              <a:gd name="T47" fmla="*/ 549 h 945"/>
              <a:gd name="T48" fmla="*/ 98 w 725"/>
              <a:gd name="T49" fmla="*/ 534 h 945"/>
              <a:gd name="T50" fmla="*/ 40 w 725"/>
              <a:gd name="T51" fmla="*/ 534 h 945"/>
              <a:gd name="T52" fmla="*/ 113 w 725"/>
              <a:gd name="T53" fmla="*/ 320 h 945"/>
              <a:gd name="T54" fmla="*/ 404 w 725"/>
              <a:gd name="T55" fmla="*/ 29 h 945"/>
              <a:gd name="T56" fmla="*/ 696 w 725"/>
              <a:gd name="T57" fmla="*/ 320 h 945"/>
              <a:gd name="T58" fmla="*/ 682 w 725"/>
              <a:gd name="T59" fmla="*/ 410 h 945"/>
              <a:gd name="T60" fmla="*/ 681 w 725"/>
              <a:gd name="T61" fmla="*/ 412 h 945"/>
              <a:gd name="T62" fmla="*/ 694 w 725"/>
              <a:gd name="T63" fmla="*/ 793 h 945"/>
              <a:gd name="T64" fmla="*/ 348 w 725"/>
              <a:gd name="T65" fmla="*/ 915 h 9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25" h="945">
                <a:moveTo>
                  <a:pt x="709" y="420"/>
                </a:moveTo>
                <a:cubicBezTo>
                  <a:pt x="719" y="388"/>
                  <a:pt x="725" y="354"/>
                  <a:pt x="725" y="320"/>
                </a:cubicBezTo>
                <a:cubicBezTo>
                  <a:pt x="725" y="144"/>
                  <a:pt x="581" y="0"/>
                  <a:pt x="404" y="0"/>
                </a:cubicBezTo>
                <a:cubicBezTo>
                  <a:pt x="228" y="0"/>
                  <a:pt x="84" y="144"/>
                  <a:pt x="84" y="320"/>
                </a:cubicBezTo>
                <a:cubicBezTo>
                  <a:pt x="84" y="362"/>
                  <a:pt x="20" y="520"/>
                  <a:pt x="4" y="540"/>
                </a:cubicBezTo>
                <a:cubicBezTo>
                  <a:pt x="1" y="544"/>
                  <a:pt x="0" y="550"/>
                  <a:pt x="2" y="555"/>
                </a:cubicBezTo>
                <a:cubicBezTo>
                  <a:pt x="5" y="560"/>
                  <a:pt x="10" y="563"/>
                  <a:pt x="15" y="563"/>
                </a:cubicBezTo>
                <a:cubicBezTo>
                  <a:pt x="84" y="563"/>
                  <a:pt x="84" y="563"/>
                  <a:pt x="84" y="563"/>
                </a:cubicBezTo>
                <a:cubicBezTo>
                  <a:pt x="84" y="712"/>
                  <a:pt x="84" y="712"/>
                  <a:pt x="84" y="712"/>
                </a:cubicBezTo>
                <a:cubicBezTo>
                  <a:pt x="84" y="740"/>
                  <a:pt x="106" y="762"/>
                  <a:pt x="134" y="762"/>
                </a:cubicBezTo>
                <a:cubicBezTo>
                  <a:pt x="275" y="762"/>
                  <a:pt x="275" y="762"/>
                  <a:pt x="275" y="762"/>
                </a:cubicBezTo>
                <a:cubicBezTo>
                  <a:pt x="291" y="804"/>
                  <a:pt x="323" y="893"/>
                  <a:pt x="319" y="929"/>
                </a:cubicBezTo>
                <a:cubicBezTo>
                  <a:pt x="319" y="933"/>
                  <a:pt x="320" y="937"/>
                  <a:pt x="323" y="940"/>
                </a:cubicBezTo>
                <a:cubicBezTo>
                  <a:pt x="326" y="943"/>
                  <a:pt x="330" y="945"/>
                  <a:pt x="334" y="945"/>
                </a:cubicBezTo>
                <a:cubicBezTo>
                  <a:pt x="334" y="945"/>
                  <a:pt x="334" y="945"/>
                  <a:pt x="335" y="945"/>
                </a:cubicBezTo>
                <a:cubicBezTo>
                  <a:pt x="487" y="935"/>
                  <a:pt x="687" y="846"/>
                  <a:pt x="721" y="806"/>
                </a:cubicBezTo>
                <a:cubicBezTo>
                  <a:pt x="724" y="802"/>
                  <a:pt x="725" y="797"/>
                  <a:pt x="724" y="792"/>
                </a:cubicBezTo>
                <a:cubicBezTo>
                  <a:pt x="681" y="674"/>
                  <a:pt x="676" y="552"/>
                  <a:pt x="709" y="420"/>
                </a:cubicBezTo>
                <a:close/>
                <a:moveTo>
                  <a:pt x="348" y="915"/>
                </a:moveTo>
                <a:cubicBezTo>
                  <a:pt x="344" y="856"/>
                  <a:pt x="303" y="755"/>
                  <a:pt x="298" y="743"/>
                </a:cubicBezTo>
                <a:cubicBezTo>
                  <a:pt x="296" y="737"/>
                  <a:pt x="291" y="734"/>
                  <a:pt x="285" y="734"/>
                </a:cubicBezTo>
                <a:cubicBezTo>
                  <a:pt x="134" y="734"/>
                  <a:pt x="134" y="734"/>
                  <a:pt x="134" y="734"/>
                </a:cubicBezTo>
                <a:cubicBezTo>
                  <a:pt x="122" y="734"/>
                  <a:pt x="112" y="724"/>
                  <a:pt x="112" y="712"/>
                </a:cubicBezTo>
                <a:cubicBezTo>
                  <a:pt x="112" y="549"/>
                  <a:pt x="112" y="549"/>
                  <a:pt x="112" y="549"/>
                </a:cubicBezTo>
                <a:cubicBezTo>
                  <a:pt x="112" y="541"/>
                  <a:pt x="106" y="534"/>
                  <a:pt x="98" y="534"/>
                </a:cubicBezTo>
                <a:cubicBezTo>
                  <a:pt x="40" y="534"/>
                  <a:pt x="40" y="534"/>
                  <a:pt x="40" y="534"/>
                </a:cubicBezTo>
                <a:cubicBezTo>
                  <a:pt x="68" y="480"/>
                  <a:pt x="113" y="359"/>
                  <a:pt x="113" y="320"/>
                </a:cubicBezTo>
                <a:cubicBezTo>
                  <a:pt x="113" y="159"/>
                  <a:pt x="244" y="29"/>
                  <a:pt x="404" y="29"/>
                </a:cubicBezTo>
                <a:cubicBezTo>
                  <a:pt x="565" y="29"/>
                  <a:pt x="696" y="159"/>
                  <a:pt x="696" y="320"/>
                </a:cubicBezTo>
                <a:cubicBezTo>
                  <a:pt x="696" y="351"/>
                  <a:pt x="691" y="381"/>
                  <a:pt x="682" y="410"/>
                </a:cubicBezTo>
                <a:cubicBezTo>
                  <a:pt x="681" y="411"/>
                  <a:pt x="681" y="412"/>
                  <a:pt x="681" y="412"/>
                </a:cubicBezTo>
                <a:cubicBezTo>
                  <a:pt x="647" y="547"/>
                  <a:pt x="651" y="672"/>
                  <a:pt x="694" y="793"/>
                </a:cubicBezTo>
                <a:cubicBezTo>
                  <a:pt x="654" y="826"/>
                  <a:pt x="485" y="901"/>
                  <a:pt x="348" y="9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7" name="Freeform 51"/>
          <p:cNvSpPr>
            <a:spLocks noEditPoints="1"/>
          </p:cNvSpPr>
          <p:nvPr/>
        </p:nvSpPr>
        <p:spPr bwMode="auto">
          <a:xfrm>
            <a:off x="9543977" y="11136831"/>
            <a:ext cx="617996" cy="621486"/>
          </a:xfrm>
          <a:custGeom>
            <a:avLst/>
            <a:gdLst>
              <a:gd name="T0" fmla="*/ 772 w 867"/>
              <a:gd name="T1" fmla="*/ 79 h 872"/>
              <a:gd name="T2" fmla="*/ 678 w 867"/>
              <a:gd name="T3" fmla="*/ 299 h 872"/>
              <a:gd name="T4" fmla="*/ 536 w 867"/>
              <a:gd name="T5" fmla="*/ 309 h 872"/>
              <a:gd name="T6" fmla="*/ 385 w 867"/>
              <a:gd name="T7" fmla="*/ 285 h 872"/>
              <a:gd name="T8" fmla="*/ 291 w 867"/>
              <a:gd name="T9" fmla="*/ 0 h 872"/>
              <a:gd name="T10" fmla="*/ 196 w 867"/>
              <a:gd name="T11" fmla="*/ 534 h 872"/>
              <a:gd name="T12" fmla="*/ 26 w 867"/>
              <a:gd name="T13" fmla="*/ 497 h 872"/>
              <a:gd name="T14" fmla="*/ 50 w 867"/>
              <a:gd name="T15" fmla="*/ 655 h 872"/>
              <a:gd name="T16" fmla="*/ 273 w 867"/>
              <a:gd name="T17" fmla="*/ 872 h 872"/>
              <a:gd name="T18" fmla="*/ 738 w 867"/>
              <a:gd name="T19" fmla="*/ 871 h 872"/>
              <a:gd name="T20" fmla="*/ 867 w 867"/>
              <a:gd name="T21" fmla="*/ 606 h 872"/>
              <a:gd name="T22" fmla="*/ 867 w 867"/>
              <a:gd name="T23" fmla="*/ 179 h 872"/>
              <a:gd name="T24" fmla="*/ 738 w 867"/>
              <a:gd name="T25" fmla="*/ 843 h 872"/>
              <a:gd name="T26" fmla="*/ 71 w 867"/>
              <a:gd name="T27" fmla="*/ 635 h 872"/>
              <a:gd name="T28" fmla="*/ 46 w 867"/>
              <a:gd name="T29" fmla="*/ 518 h 872"/>
              <a:gd name="T30" fmla="*/ 201 w 867"/>
              <a:gd name="T31" fmla="*/ 579 h 872"/>
              <a:gd name="T32" fmla="*/ 203 w 867"/>
              <a:gd name="T33" fmla="*/ 580 h 872"/>
              <a:gd name="T34" fmla="*/ 205 w 867"/>
              <a:gd name="T35" fmla="*/ 582 h 872"/>
              <a:gd name="T36" fmla="*/ 208 w 867"/>
              <a:gd name="T37" fmla="*/ 582 h 872"/>
              <a:gd name="T38" fmla="*/ 225 w 867"/>
              <a:gd name="T39" fmla="*/ 568 h 872"/>
              <a:gd name="T40" fmla="*/ 291 w 867"/>
              <a:gd name="T41" fmla="*/ 29 h 872"/>
              <a:gd name="T42" fmla="*/ 357 w 867"/>
              <a:gd name="T43" fmla="*/ 348 h 872"/>
              <a:gd name="T44" fmla="*/ 357 w 867"/>
              <a:gd name="T45" fmla="*/ 421 h 872"/>
              <a:gd name="T46" fmla="*/ 385 w 867"/>
              <a:gd name="T47" fmla="*/ 421 h 872"/>
              <a:gd name="T48" fmla="*/ 385 w 867"/>
              <a:gd name="T49" fmla="*/ 404 h 872"/>
              <a:gd name="T50" fmla="*/ 451 w 867"/>
              <a:gd name="T51" fmla="*/ 288 h 872"/>
              <a:gd name="T52" fmla="*/ 517 w 867"/>
              <a:gd name="T53" fmla="*/ 356 h 872"/>
              <a:gd name="T54" fmla="*/ 532 w 867"/>
              <a:gd name="T55" fmla="*/ 435 h 872"/>
              <a:gd name="T56" fmla="*/ 546 w 867"/>
              <a:gd name="T57" fmla="*/ 356 h 872"/>
              <a:gd name="T58" fmla="*/ 678 w 867"/>
              <a:gd name="T59" fmla="*/ 356 h 872"/>
              <a:gd name="T60" fmla="*/ 692 w 867"/>
              <a:gd name="T61" fmla="*/ 435 h 872"/>
              <a:gd name="T62" fmla="*/ 706 w 867"/>
              <a:gd name="T63" fmla="*/ 356 h 872"/>
              <a:gd name="T64" fmla="*/ 772 w 867"/>
              <a:gd name="T65" fmla="*/ 107 h 872"/>
              <a:gd name="T66" fmla="*/ 838 w 867"/>
              <a:gd name="T67" fmla="*/ 588 h 872"/>
              <a:gd name="T68" fmla="*/ 838 w 867"/>
              <a:gd name="T69" fmla="*/ 743 h 8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67" h="872">
                <a:moveTo>
                  <a:pt x="867" y="179"/>
                </a:moveTo>
                <a:cubicBezTo>
                  <a:pt x="867" y="124"/>
                  <a:pt x="824" y="79"/>
                  <a:pt x="772" y="79"/>
                </a:cubicBezTo>
                <a:cubicBezTo>
                  <a:pt x="720" y="79"/>
                  <a:pt x="678" y="124"/>
                  <a:pt x="678" y="179"/>
                </a:cubicBezTo>
                <a:cubicBezTo>
                  <a:pt x="678" y="299"/>
                  <a:pt x="678" y="299"/>
                  <a:pt x="678" y="299"/>
                </a:cubicBezTo>
                <a:cubicBezTo>
                  <a:pt x="661" y="285"/>
                  <a:pt x="637" y="277"/>
                  <a:pt x="612" y="277"/>
                </a:cubicBezTo>
                <a:cubicBezTo>
                  <a:pt x="581" y="277"/>
                  <a:pt x="553" y="289"/>
                  <a:pt x="536" y="309"/>
                </a:cubicBezTo>
                <a:cubicBezTo>
                  <a:pt x="520" y="280"/>
                  <a:pt x="488" y="260"/>
                  <a:pt x="451" y="260"/>
                </a:cubicBezTo>
                <a:cubicBezTo>
                  <a:pt x="426" y="260"/>
                  <a:pt x="402" y="269"/>
                  <a:pt x="385" y="285"/>
                </a:cubicBezTo>
                <a:cubicBezTo>
                  <a:pt x="385" y="100"/>
                  <a:pt x="385" y="100"/>
                  <a:pt x="385" y="100"/>
                </a:cubicBezTo>
                <a:cubicBezTo>
                  <a:pt x="385" y="45"/>
                  <a:pt x="343" y="0"/>
                  <a:pt x="291" y="0"/>
                </a:cubicBezTo>
                <a:cubicBezTo>
                  <a:pt x="239" y="0"/>
                  <a:pt x="196" y="45"/>
                  <a:pt x="196" y="100"/>
                </a:cubicBezTo>
                <a:cubicBezTo>
                  <a:pt x="196" y="534"/>
                  <a:pt x="196" y="534"/>
                  <a:pt x="196" y="534"/>
                </a:cubicBezTo>
                <a:cubicBezTo>
                  <a:pt x="162" y="499"/>
                  <a:pt x="162" y="499"/>
                  <a:pt x="162" y="499"/>
                </a:cubicBezTo>
                <a:cubicBezTo>
                  <a:pt x="124" y="461"/>
                  <a:pt x="63" y="460"/>
                  <a:pt x="26" y="497"/>
                </a:cubicBezTo>
                <a:cubicBezTo>
                  <a:pt x="8" y="516"/>
                  <a:pt x="0" y="543"/>
                  <a:pt x="6" y="574"/>
                </a:cubicBezTo>
                <a:cubicBezTo>
                  <a:pt x="11" y="603"/>
                  <a:pt x="27" y="632"/>
                  <a:pt x="50" y="655"/>
                </a:cubicBezTo>
                <a:cubicBezTo>
                  <a:pt x="262" y="867"/>
                  <a:pt x="262" y="867"/>
                  <a:pt x="262" y="867"/>
                </a:cubicBezTo>
                <a:cubicBezTo>
                  <a:pt x="265" y="870"/>
                  <a:pt x="269" y="872"/>
                  <a:pt x="273" y="872"/>
                </a:cubicBezTo>
                <a:cubicBezTo>
                  <a:pt x="273" y="872"/>
                  <a:pt x="274" y="872"/>
                  <a:pt x="274" y="871"/>
                </a:cubicBezTo>
                <a:cubicBezTo>
                  <a:pt x="738" y="871"/>
                  <a:pt x="738" y="871"/>
                  <a:pt x="738" y="871"/>
                </a:cubicBezTo>
                <a:cubicBezTo>
                  <a:pt x="809" y="871"/>
                  <a:pt x="867" y="814"/>
                  <a:pt x="867" y="743"/>
                </a:cubicBezTo>
                <a:cubicBezTo>
                  <a:pt x="867" y="606"/>
                  <a:pt x="867" y="606"/>
                  <a:pt x="867" y="606"/>
                </a:cubicBezTo>
                <a:cubicBezTo>
                  <a:pt x="867" y="606"/>
                  <a:pt x="867" y="605"/>
                  <a:pt x="867" y="605"/>
                </a:cubicBezTo>
                <a:lnTo>
                  <a:pt x="867" y="179"/>
                </a:lnTo>
                <a:close/>
                <a:moveTo>
                  <a:pt x="838" y="743"/>
                </a:moveTo>
                <a:cubicBezTo>
                  <a:pt x="838" y="798"/>
                  <a:pt x="793" y="843"/>
                  <a:pt x="738" y="843"/>
                </a:cubicBezTo>
                <a:cubicBezTo>
                  <a:pt x="278" y="843"/>
                  <a:pt x="278" y="843"/>
                  <a:pt x="278" y="843"/>
                </a:cubicBezTo>
                <a:cubicBezTo>
                  <a:pt x="71" y="635"/>
                  <a:pt x="71" y="635"/>
                  <a:pt x="71" y="635"/>
                </a:cubicBezTo>
                <a:cubicBezTo>
                  <a:pt x="51" y="616"/>
                  <a:pt x="38" y="592"/>
                  <a:pt x="34" y="569"/>
                </a:cubicBezTo>
                <a:cubicBezTo>
                  <a:pt x="30" y="547"/>
                  <a:pt x="35" y="529"/>
                  <a:pt x="46" y="518"/>
                </a:cubicBezTo>
                <a:cubicBezTo>
                  <a:pt x="72" y="492"/>
                  <a:pt x="115" y="493"/>
                  <a:pt x="142" y="520"/>
                </a:cubicBezTo>
                <a:cubicBezTo>
                  <a:pt x="201" y="579"/>
                  <a:pt x="201" y="579"/>
                  <a:pt x="201" y="579"/>
                </a:cubicBezTo>
                <a:cubicBezTo>
                  <a:pt x="201" y="579"/>
                  <a:pt x="201" y="579"/>
                  <a:pt x="201" y="579"/>
                </a:cubicBezTo>
                <a:cubicBezTo>
                  <a:pt x="201" y="579"/>
                  <a:pt x="202" y="580"/>
                  <a:pt x="203" y="580"/>
                </a:cubicBezTo>
                <a:cubicBezTo>
                  <a:pt x="203" y="581"/>
                  <a:pt x="204" y="581"/>
                  <a:pt x="204" y="581"/>
                </a:cubicBezTo>
                <a:cubicBezTo>
                  <a:pt x="204" y="581"/>
                  <a:pt x="205" y="581"/>
                  <a:pt x="205" y="582"/>
                </a:cubicBezTo>
                <a:cubicBezTo>
                  <a:pt x="206" y="582"/>
                  <a:pt x="206" y="582"/>
                  <a:pt x="207" y="582"/>
                </a:cubicBezTo>
                <a:cubicBezTo>
                  <a:pt x="207" y="582"/>
                  <a:pt x="207" y="582"/>
                  <a:pt x="208" y="582"/>
                </a:cubicBezTo>
                <a:cubicBezTo>
                  <a:pt x="210" y="583"/>
                  <a:pt x="212" y="583"/>
                  <a:pt x="213" y="582"/>
                </a:cubicBezTo>
                <a:cubicBezTo>
                  <a:pt x="220" y="581"/>
                  <a:pt x="225" y="575"/>
                  <a:pt x="225" y="568"/>
                </a:cubicBezTo>
                <a:cubicBezTo>
                  <a:pt x="225" y="100"/>
                  <a:pt x="225" y="100"/>
                  <a:pt x="225" y="100"/>
                </a:cubicBezTo>
                <a:cubicBezTo>
                  <a:pt x="225" y="61"/>
                  <a:pt x="254" y="29"/>
                  <a:pt x="291" y="29"/>
                </a:cubicBezTo>
                <a:cubicBezTo>
                  <a:pt x="327" y="29"/>
                  <a:pt x="357" y="61"/>
                  <a:pt x="357" y="100"/>
                </a:cubicBezTo>
                <a:cubicBezTo>
                  <a:pt x="357" y="348"/>
                  <a:pt x="357" y="348"/>
                  <a:pt x="357" y="348"/>
                </a:cubicBezTo>
                <a:cubicBezTo>
                  <a:pt x="357" y="404"/>
                  <a:pt x="357" y="404"/>
                  <a:pt x="357" y="404"/>
                </a:cubicBezTo>
                <a:cubicBezTo>
                  <a:pt x="357" y="421"/>
                  <a:pt x="357" y="421"/>
                  <a:pt x="357" y="421"/>
                </a:cubicBezTo>
                <a:cubicBezTo>
                  <a:pt x="357" y="429"/>
                  <a:pt x="363" y="435"/>
                  <a:pt x="371" y="435"/>
                </a:cubicBezTo>
                <a:cubicBezTo>
                  <a:pt x="379" y="435"/>
                  <a:pt x="385" y="429"/>
                  <a:pt x="385" y="421"/>
                </a:cubicBezTo>
                <a:cubicBezTo>
                  <a:pt x="385" y="406"/>
                  <a:pt x="385" y="406"/>
                  <a:pt x="385" y="406"/>
                </a:cubicBezTo>
                <a:cubicBezTo>
                  <a:pt x="385" y="405"/>
                  <a:pt x="385" y="405"/>
                  <a:pt x="385" y="404"/>
                </a:cubicBezTo>
                <a:cubicBezTo>
                  <a:pt x="385" y="345"/>
                  <a:pt x="385" y="345"/>
                  <a:pt x="385" y="345"/>
                </a:cubicBezTo>
                <a:cubicBezTo>
                  <a:pt x="387" y="314"/>
                  <a:pt x="416" y="288"/>
                  <a:pt x="451" y="288"/>
                </a:cubicBezTo>
                <a:cubicBezTo>
                  <a:pt x="488" y="288"/>
                  <a:pt x="517" y="315"/>
                  <a:pt x="517" y="348"/>
                </a:cubicBezTo>
                <a:cubicBezTo>
                  <a:pt x="517" y="356"/>
                  <a:pt x="517" y="356"/>
                  <a:pt x="517" y="356"/>
                </a:cubicBezTo>
                <a:cubicBezTo>
                  <a:pt x="517" y="421"/>
                  <a:pt x="517" y="421"/>
                  <a:pt x="517" y="421"/>
                </a:cubicBezTo>
                <a:cubicBezTo>
                  <a:pt x="517" y="429"/>
                  <a:pt x="524" y="435"/>
                  <a:pt x="532" y="435"/>
                </a:cubicBezTo>
                <a:cubicBezTo>
                  <a:pt x="539" y="435"/>
                  <a:pt x="546" y="429"/>
                  <a:pt x="546" y="421"/>
                </a:cubicBezTo>
                <a:cubicBezTo>
                  <a:pt x="546" y="356"/>
                  <a:pt x="546" y="356"/>
                  <a:pt x="546" y="356"/>
                </a:cubicBezTo>
                <a:cubicBezTo>
                  <a:pt x="546" y="328"/>
                  <a:pt x="576" y="305"/>
                  <a:pt x="612" y="305"/>
                </a:cubicBezTo>
                <a:cubicBezTo>
                  <a:pt x="648" y="305"/>
                  <a:pt x="678" y="328"/>
                  <a:pt x="678" y="356"/>
                </a:cubicBezTo>
                <a:cubicBezTo>
                  <a:pt x="678" y="421"/>
                  <a:pt x="678" y="421"/>
                  <a:pt x="678" y="421"/>
                </a:cubicBezTo>
                <a:cubicBezTo>
                  <a:pt x="678" y="429"/>
                  <a:pt x="684" y="435"/>
                  <a:pt x="692" y="435"/>
                </a:cubicBezTo>
                <a:cubicBezTo>
                  <a:pt x="700" y="435"/>
                  <a:pt x="706" y="429"/>
                  <a:pt x="706" y="421"/>
                </a:cubicBezTo>
                <a:cubicBezTo>
                  <a:pt x="706" y="356"/>
                  <a:pt x="706" y="356"/>
                  <a:pt x="706" y="356"/>
                </a:cubicBezTo>
                <a:cubicBezTo>
                  <a:pt x="706" y="179"/>
                  <a:pt x="706" y="179"/>
                  <a:pt x="706" y="179"/>
                </a:cubicBezTo>
                <a:cubicBezTo>
                  <a:pt x="706" y="139"/>
                  <a:pt x="736" y="107"/>
                  <a:pt x="772" y="107"/>
                </a:cubicBezTo>
                <a:cubicBezTo>
                  <a:pt x="809" y="107"/>
                  <a:pt x="838" y="139"/>
                  <a:pt x="838" y="179"/>
                </a:cubicBezTo>
                <a:cubicBezTo>
                  <a:pt x="838" y="588"/>
                  <a:pt x="838" y="588"/>
                  <a:pt x="838" y="588"/>
                </a:cubicBezTo>
                <a:cubicBezTo>
                  <a:pt x="838" y="605"/>
                  <a:pt x="838" y="605"/>
                  <a:pt x="838" y="605"/>
                </a:cubicBezTo>
                <a:lnTo>
                  <a:pt x="838" y="7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6" name="Freeform 52"/>
          <p:cNvSpPr>
            <a:spLocks noEditPoints="1"/>
          </p:cNvSpPr>
          <p:nvPr/>
        </p:nvSpPr>
        <p:spPr bwMode="auto">
          <a:xfrm>
            <a:off x="7985462" y="6516270"/>
            <a:ext cx="665566" cy="674296"/>
          </a:xfrm>
          <a:custGeom>
            <a:avLst/>
            <a:gdLst>
              <a:gd name="T0" fmla="*/ 929 w 934"/>
              <a:gd name="T1" fmla="*/ 431 h 946"/>
              <a:gd name="T2" fmla="*/ 477 w 934"/>
              <a:gd name="T3" fmla="*/ 5 h 946"/>
              <a:gd name="T4" fmla="*/ 457 w 934"/>
              <a:gd name="T5" fmla="*/ 5 h 946"/>
              <a:gd name="T6" fmla="*/ 6 w 934"/>
              <a:gd name="T7" fmla="*/ 431 h 946"/>
              <a:gd name="T8" fmla="*/ 3 w 934"/>
              <a:gd name="T9" fmla="*/ 447 h 946"/>
              <a:gd name="T10" fmla="*/ 16 w 934"/>
              <a:gd name="T11" fmla="*/ 456 h 946"/>
              <a:gd name="T12" fmla="*/ 134 w 934"/>
              <a:gd name="T13" fmla="*/ 456 h 946"/>
              <a:gd name="T14" fmla="*/ 134 w 934"/>
              <a:gd name="T15" fmla="*/ 931 h 946"/>
              <a:gd name="T16" fmla="*/ 148 w 934"/>
              <a:gd name="T17" fmla="*/ 946 h 946"/>
              <a:gd name="T18" fmla="*/ 355 w 934"/>
              <a:gd name="T19" fmla="*/ 946 h 946"/>
              <a:gd name="T20" fmla="*/ 369 w 934"/>
              <a:gd name="T21" fmla="*/ 931 h 946"/>
              <a:gd name="T22" fmla="*/ 369 w 934"/>
              <a:gd name="T23" fmla="*/ 640 h 946"/>
              <a:gd name="T24" fmla="*/ 566 w 934"/>
              <a:gd name="T25" fmla="*/ 640 h 946"/>
              <a:gd name="T26" fmla="*/ 566 w 934"/>
              <a:gd name="T27" fmla="*/ 931 h 946"/>
              <a:gd name="T28" fmla="*/ 580 w 934"/>
              <a:gd name="T29" fmla="*/ 946 h 946"/>
              <a:gd name="T30" fmla="*/ 786 w 934"/>
              <a:gd name="T31" fmla="*/ 946 h 946"/>
              <a:gd name="T32" fmla="*/ 801 w 934"/>
              <a:gd name="T33" fmla="*/ 931 h 946"/>
              <a:gd name="T34" fmla="*/ 801 w 934"/>
              <a:gd name="T35" fmla="*/ 456 h 946"/>
              <a:gd name="T36" fmla="*/ 919 w 934"/>
              <a:gd name="T37" fmla="*/ 456 h 946"/>
              <a:gd name="T38" fmla="*/ 932 w 934"/>
              <a:gd name="T39" fmla="*/ 447 h 946"/>
              <a:gd name="T40" fmla="*/ 929 w 934"/>
              <a:gd name="T41" fmla="*/ 431 h 946"/>
              <a:gd name="T42" fmla="*/ 786 w 934"/>
              <a:gd name="T43" fmla="*/ 427 h 946"/>
              <a:gd name="T44" fmla="*/ 772 w 934"/>
              <a:gd name="T45" fmla="*/ 442 h 946"/>
              <a:gd name="T46" fmla="*/ 772 w 934"/>
              <a:gd name="T47" fmla="*/ 917 h 946"/>
              <a:gd name="T48" fmla="*/ 594 w 934"/>
              <a:gd name="T49" fmla="*/ 917 h 946"/>
              <a:gd name="T50" fmla="*/ 594 w 934"/>
              <a:gd name="T51" fmla="*/ 626 h 946"/>
              <a:gd name="T52" fmla="*/ 580 w 934"/>
              <a:gd name="T53" fmla="*/ 611 h 946"/>
              <a:gd name="T54" fmla="*/ 355 w 934"/>
              <a:gd name="T55" fmla="*/ 611 h 946"/>
              <a:gd name="T56" fmla="*/ 340 w 934"/>
              <a:gd name="T57" fmla="*/ 626 h 946"/>
              <a:gd name="T58" fmla="*/ 340 w 934"/>
              <a:gd name="T59" fmla="*/ 917 h 946"/>
              <a:gd name="T60" fmla="*/ 162 w 934"/>
              <a:gd name="T61" fmla="*/ 917 h 946"/>
              <a:gd name="T62" fmla="*/ 162 w 934"/>
              <a:gd name="T63" fmla="*/ 442 h 946"/>
              <a:gd name="T64" fmla="*/ 148 w 934"/>
              <a:gd name="T65" fmla="*/ 427 h 946"/>
              <a:gd name="T66" fmla="*/ 52 w 934"/>
              <a:gd name="T67" fmla="*/ 427 h 946"/>
              <a:gd name="T68" fmla="*/ 467 w 934"/>
              <a:gd name="T69" fmla="*/ 35 h 946"/>
              <a:gd name="T70" fmla="*/ 883 w 934"/>
              <a:gd name="T71" fmla="*/ 427 h 946"/>
              <a:gd name="T72" fmla="*/ 786 w 934"/>
              <a:gd name="T73" fmla="*/ 427 h 9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34" h="946">
                <a:moveTo>
                  <a:pt x="929" y="431"/>
                </a:moveTo>
                <a:cubicBezTo>
                  <a:pt x="477" y="5"/>
                  <a:pt x="477" y="5"/>
                  <a:pt x="477" y="5"/>
                </a:cubicBezTo>
                <a:cubicBezTo>
                  <a:pt x="471" y="0"/>
                  <a:pt x="463" y="0"/>
                  <a:pt x="457" y="5"/>
                </a:cubicBezTo>
                <a:cubicBezTo>
                  <a:pt x="6" y="431"/>
                  <a:pt x="6" y="431"/>
                  <a:pt x="6" y="431"/>
                </a:cubicBezTo>
                <a:cubicBezTo>
                  <a:pt x="2" y="435"/>
                  <a:pt x="0" y="441"/>
                  <a:pt x="3" y="447"/>
                </a:cubicBezTo>
                <a:cubicBezTo>
                  <a:pt x="5" y="452"/>
                  <a:pt x="10" y="456"/>
                  <a:pt x="16" y="456"/>
                </a:cubicBezTo>
                <a:cubicBezTo>
                  <a:pt x="134" y="456"/>
                  <a:pt x="134" y="456"/>
                  <a:pt x="134" y="456"/>
                </a:cubicBezTo>
                <a:cubicBezTo>
                  <a:pt x="134" y="931"/>
                  <a:pt x="134" y="931"/>
                  <a:pt x="134" y="931"/>
                </a:cubicBezTo>
                <a:cubicBezTo>
                  <a:pt x="134" y="939"/>
                  <a:pt x="140" y="946"/>
                  <a:pt x="148" y="946"/>
                </a:cubicBezTo>
                <a:cubicBezTo>
                  <a:pt x="355" y="946"/>
                  <a:pt x="355" y="946"/>
                  <a:pt x="355" y="946"/>
                </a:cubicBezTo>
                <a:cubicBezTo>
                  <a:pt x="363" y="946"/>
                  <a:pt x="369" y="939"/>
                  <a:pt x="369" y="931"/>
                </a:cubicBezTo>
                <a:cubicBezTo>
                  <a:pt x="369" y="640"/>
                  <a:pt x="369" y="640"/>
                  <a:pt x="369" y="640"/>
                </a:cubicBezTo>
                <a:cubicBezTo>
                  <a:pt x="566" y="640"/>
                  <a:pt x="566" y="640"/>
                  <a:pt x="566" y="640"/>
                </a:cubicBezTo>
                <a:cubicBezTo>
                  <a:pt x="566" y="931"/>
                  <a:pt x="566" y="931"/>
                  <a:pt x="566" y="931"/>
                </a:cubicBezTo>
                <a:cubicBezTo>
                  <a:pt x="566" y="939"/>
                  <a:pt x="572" y="946"/>
                  <a:pt x="580" y="946"/>
                </a:cubicBezTo>
                <a:cubicBezTo>
                  <a:pt x="786" y="946"/>
                  <a:pt x="786" y="946"/>
                  <a:pt x="786" y="946"/>
                </a:cubicBezTo>
                <a:cubicBezTo>
                  <a:pt x="794" y="946"/>
                  <a:pt x="801" y="939"/>
                  <a:pt x="801" y="931"/>
                </a:cubicBezTo>
                <a:cubicBezTo>
                  <a:pt x="801" y="456"/>
                  <a:pt x="801" y="456"/>
                  <a:pt x="801" y="456"/>
                </a:cubicBezTo>
                <a:cubicBezTo>
                  <a:pt x="919" y="456"/>
                  <a:pt x="919" y="456"/>
                  <a:pt x="919" y="456"/>
                </a:cubicBezTo>
                <a:cubicBezTo>
                  <a:pt x="925" y="456"/>
                  <a:pt x="930" y="452"/>
                  <a:pt x="932" y="447"/>
                </a:cubicBezTo>
                <a:cubicBezTo>
                  <a:pt x="934" y="441"/>
                  <a:pt x="933" y="435"/>
                  <a:pt x="929" y="431"/>
                </a:cubicBezTo>
                <a:close/>
                <a:moveTo>
                  <a:pt x="786" y="427"/>
                </a:moveTo>
                <a:cubicBezTo>
                  <a:pt x="779" y="427"/>
                  <a:pt x="772" y="434"/>
                  <a:pt x="772" y="442"/>
                </a:cubicBezTo>
                <a:cubicBezTo>
                  <a:pt x="772" y="917"/>
                  <a:pt x="772" y="917"/>
                  <a:pt x="772" y="917"/>
                </a:cubicBezTo>
                <a:cubicBezTo>
                  <a:pt x="594" y="917"/>
                  <a:pt x="594" y="917"/>
                  <a:pt x="594" y="917"/>
                </a:cubicBezTo>
                <a:cubicBezTo>
                  <a:pt x="594" y="626"/>
                  <a:pt x="594" y="626"/>
                  <a:pt x="594" y="626"/>
                </a:cubicBezTo>
                <a:cubicBezTo>
                  <a:pt x="594" y="618"/>
                  <a:pt x="588" y="611"/>
                  <a:pt x="580" y="611"/>
                </a:cubicBezTo>
                <a:cubicBezTo>
                  <a:pt x="355" y="611"/>
                  <a:pt x="355" y="611"/>
                  <a:pt x="355" y="611"/>
                </a:cubicBezTo>
                <a:cubicBezTo>
                  <a:pt x="347" y="611"/>
                  <a:pt x="340" y="618"/>
                  <a:pt x="340" y="626"/>
                </a:cubicBezTo>
                <a:cubicBezTo>
                  <a:pt x="340" y="917"/>
                  <a:pt x="340" y="917"/>
                  <a:pt x="340" y="917"/>
                </a:cubicBezTo>
                <a:cubicBezTo>
                  <a:pt x="162" y="917"/>
                  <a:pt x="162" y="917"/>
                  <a:pt x="162" y="917"/>
                </a:cubicBezTo>
                <a:cubicBezTo>
                  <a:pt x="162" y="442"/>
                  <a:pt x="162" y="442"/>
                  <a:pt x="162" y="442"/>
                </a:cubicBezTo>
                <a:cubicBezTo>
                  <a:pt x="162" y="434"/>
                  <a:pt x="156" y="427"/>
                  <a:pt x="148" y="427"/>
                </a:cubicBezTo>
                <a:cubicBezTo>
                  <a:pt x="52" y="427"/>
                  <a:pt x="52" y="427"/>
                  <a:pt x="52" y="427"/>
                </a:cubicBezTo>
                <a:cubicBezTo>
                  <a:pt x="467" y="35"/>
                  <a:pt x="467" y="35"/>
                  <a:pt x="467" y="35"/>
                </a:cubicBezTo>
                <a:cubicBezTo>
                  <a:pt x="883" y="427"/>
                  <a:pt x="883" y="427"/>
                  <a:pt x="883" y="427"/>
                </a:cubicBezTo>
                <a:lnTo>
                  <a:pt x="786" y="4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7" name="Freeform 53"/>
          <p:cNvSpPr>
            <a:spLocks noEditPoints="1"/>
          </p:cNvSpPr>
          <p:nvPr/>
        </p:nvSpPr>
        <p:spPr bwMode="auto">
          <a:xfrm>
            <a:off x="6449201" y="6511906"/>
            <a:ext cx="670368" cy="678660"/>
          </a:xfrm>
          <a:custGeom>
            <a:avLst/>
            <a:gdLst>
              <a:gd name="T0" fmla="*/ 934 w 940"/>
              <a:gd name="T1" fmla="*/ 434 h 952"/>
              <a:gd name="T2" fmla="*/ 806 w 940"/>
              <a:gd name="T3" fmla="*/ 313 h 952"/>
              <a:gd name="T4" fmla="*/ 806 w 940"/>
              <a:gd name="T5" fmla="*/ 142 h 952"/>
              <a:gd name="T6" fmla="*/ 791 w 940"/>
              <a:gd name="T7" fmla="*/ 128 h 952"/>
              <a:gd name="T8" fmla="*/ 777 w 940"/>
              <a:gd name="T9" fmla="*/ 142 h 952"/>
              <a:gd name="T10" fmla="*/ 777 w 940"/>
              <a:gd name="T11" fmla="*/ 286 h 952"/>
              <a:gd name="T12" fmla="*/ 480 w 940"/>
              <a:gd name="T13" fmla="*/ 5 h 952"/>
              <a:gd name="T14" fmla="*/ 460 w 940"/>
              <a:gd name="T15" fmla="*/ 5 h 952"/>
              <a:gd name="T16" fmla="*/ 6 w 940"/>
              <a:gd name="T17" fmla="*/ 434 h 952"/>
              <a:gd name="T18" fmla="*/ 3 w 940"/>
              <a:gd name="T19" fmla="*/ 450 h 952"/>
              <a:gd name="T20" fmla="*/ 16 w 940"/>
              <a:gd name="T21" fmla="*/ 459 h 952"/>
              <a:gd name="T22" fmla="*/ 135 w 940"/>
              <a:gd name="T23" fmla="*/ 459 h 952"/>
              <a:gd name="T24" fmla="*/ 135 w 940"/>
              <a:gd name="T25" fmla="*/ 937 h 952"/>
              <a:gd name="T26" fmla="*/ 149 w 940"/>
              <a:gd name="T27" fmla="*/ 952 h 952"/>
              <a:gd name="T28" fmla="*/ 357 w 940"/>
              <a:gd name="T29" fmla="*/ 952 h 952"/>
              <a:gd name="T30" fmla="*/ 584 w 940"/>
              <a:gd name="T31" fmla="*/ 952 h 952"/>
              <a:gd name="T32" fmla="*/ 791 w 940"/>
              <a:gd name="T33" fmla="*/ 952 h 952"/>
              <a:gd name="T34" fmla="*/ 806 w 940"/>
              <a:gd name="T35" fmla="*/ 937 h 952"/>
              <a:gd name="T36" fmla="*/ 806 w 940"/>
              <a:gd name="T37" fmla="*/ 459 h 952"/>
              <a:gd name="T38" fmla="*/ 924 w 940"/>
              <a:gd name="T39" fmla="*/ 459 h 952"/>
              <a:gd name="T40" fmla="*/ 938 w 940"/>
              <a:gd name="T41" fmla="*/ 450 h 952"/>
              <a:gd name="T42" fmla="*/ 934 w 940"/>
              <a:gd name="T43" fmla="*/ 434 h 952"/>
              <a:gd name="T44" fmla="*/ 371 w 940"/>
              <a:gd name="T45" fmla="*/ 923 h 952"/>
              <a:gd name="T46" fmla="*/ 371 w 940"/>
              <a:gd name="T47" fmla="*/ 644 h 952"/>
              <a:gd name="T48" fmla="*/ 569 w 940"/>
              <a:gd name="T49" fmla="*/ 644 h 952"/>
              <a:gd name="T50" fmla="*/ 569 w 940"/>
              <a:gd name="T51" fmla="*/ 923 h 952"/>
              <a:gd name="T52" fmla="*/ 371 w 940"/>
              <a:gd name="T53" fmla="*/ 923 h 952"/>
              <a:gd name="T54" fmla="*/ 777 w 940"/>
              <a:gd name="T55" fmla="*/ 923 h 952"/>
              <a:gd name="T56" fmla="*/ 598 w 940"/>
              <a:gd name="T57" fmla="*/ 923 h 952"/>
              <a:gd name="T58" fmla="*/ 598 w 940"/>
              <a:gd name="T59" fmla="*/ 630 h 952"/>
              <a:gd name="T60" fmla="*/ 584 w 940"/>
              <a:gd name="T61" fmla="*/ 615 h 952"/>
              <a:gd name="T62" fmla="*/ 357 w 940"/>
              <a:gd name="T63" fmla="*/ 615 h 952"/>
              <a:gd name="T64" fmla="*/ 343 w 940"/>
              <a:gd name="T65" fmla="*/ 630 h 952"/>
              <a:gd name="T66" fmla="*/ 343 w 940"/>
              <a:gd name="T67" fmla="*/ 923 h 952"/>
              <a:gd name="T68" fmla="*/ 163 w 940"/>
              <a:gd name="T69" fmla="*/ 923 h 952"/>
              <a:gd name="T70" fmla="*/ 163 w 940"/>
              <a:gd name="T71" fmla="*/ 459 h 952"/>
              <a:gd name="T72" fmla="*/ 777 w 940"/>
              <a:gd name="T73" fmla="*/ 459 h 952"/>
              <a:gd name="T74" fmla="*/ 777 w 940"/>
              <a:gd name="T75" fmla="*/ 923 h 952"/>
              <a:gd name="T76" fmla="*/ 791 w 940"/>
              <a:gd name="T77" fmla="*/ 430 h 952"/>
              <a:gd name="T78" fmla="*/ 149 w 940"/>
              <a:gd name="T79" fmla="*/ 430 h 952"/>
              <a:gd name="T80" fmla="*/ 52 w 940"/>
              <a:gd name="T81" fmla="*/ 430 h 952"/>
              <a:gd name="T82" fmla="*/ 470 w 940"/>
              <a:gd name="T83" fmla="*/ 35 h 952"/>
              <a:gd name="T84" fmla="*/ 889 w 940"/>
              <a:gd name="T85" fmla="*/ 430 h 952"/>
              <a:gd name="T86" fmla="*/ 791 w 940"/>
              <a:gd name="T87" fmla="*/ 430 h 9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40" h="952">
                <a:moveTo>
                  <a:pt x="934" y="434"/>
                </a:moveTo>
                <a:cubicBezTo>
                  <a:pt x="806" y="313"/>
                  <a:pt x="806" y="313"/>
                  <a:pt x="806" y="313"/>
                </a:cubicBezTo>
                <a:cubicBezTo>
                  <a:pt x="806" y="142"/>
                  <a:pt x="806" y="142"/>
                  <a:pt x="806" y="142"/>
                </a:cubicBezTo>
                <a:cubicBezTo>
                  <a:pt x="806" y="134"/>
                  <a:pt x="799" y="128"/>
                  <a:pt x="791" y="128"/>
                </a:cubicBezTo>
                <a:cubicBezTo>
                  <a:pt x="783" y="128"/>
                  <a:pt x="777" y="134"/>
                  <a:pt x="777" y="142"/>
                </a:cubicBezTo>
                <a:cubicBezTo>
                  <a:pt x="777" y="286"/>
                  <a:pt x="777" y="286"/>
                  <a:pt x="777" y="286"/>
                </a:cubicBezTo>
                <a:cubicBezTo>
                  <a:pt x="480" y="5"/>
                  <a:pt x="480" y="5"/>
                  <a:pt x="480" y="5"/>
                </a:cubicBezTo>
                <a:cubicBezTo>
                  <a:pt x="474" y="0"/>
                  <a:pt x="466" y="0"/>
                  <a:pt x="460" y="5"/>
                </a:cubicBezTo>
                <a:cubicBezTo>
                  <a:pt x="6" y="434"/>
                  <a:pt x="6" y="434"/>
                  <a:pt x="6" y="434"/>
                </a:cubicBezTo>
                <a:cubicBezTo>
                  <a:pt x="2" y="438"/>
                  <a:pt x="0" y="444"/>
                  <a:pt x="3" y="450"/>
                </a:cubicBezTo>
                <a:cubicBezTo>
                  <a:pt x="5" y="455"/>
                  <a:pt x="10" y="459"/>
                  <a:pt x="16" y="459"/>
                </a:cubicBezTo>
                <a:cubicBezTo>
                  <a:pt x="135" y="459"/>
                  <a:pt x="135" y="459"/>
                  <a:pt x="135" y="459"/>
                </a:cubicBezTo>
                <a:cubicBezTo>
                  <a:pt x="135" y="937"/>
                  <a:pt x="135" y="937"/>
                  <a:pt x="135" y="937"/>
                </a:cubicBezTo>
                <a:cubicBezTo>
                  <a:pt x="135" y="945"/>
                  <a:pt x="141" y="952"/>
                  <a:pt x="149" y="952"/>
                </a:cubicBezTo>
                <a:cubicBezTo>
                  <a:pt x="357" y="952"/>
                  <a:pt x="357" y="952"/>
                  <a:pt x="357" y="952"/>
                </a:cubicBezTo>
                <a:cubicBezTo>
                  <a:pt x="584" y="952"/>
                  <a:pt x="584" y="952"/>
                  <a:pt x="584" y="952"/>
                </a:cubicBezTo>
                <a:cubicBezTo>
                  <a:pt x="791" y="952"/>
                  <a:pt x="791" y="952"/>
                  <a:pt x="791" y="952"/>
                </a:cubicBezTo>
                <a:cubicBezTo>
                  <a:pt x="799" y="952"/>
                  <a:pt x="806" y="945"/>
                  <a:pt x="806" y="937"/>
                </a:cubicBezTo>
                <a:cubicBezTo>
                  <a:pt x="806" y="459"/>
                  <a:pt x="806" y="459"/>
                  <a:pt x="806" y="459"/>
                </a:cubicBezTo>
                <a:cubicBezTo>
                  <a:pt x="924" y="459"/>
                  <a:pt x="924" y="459"/>
                  <a:pt x="924" y="459"/>
                </a:cubicBezTo>
                <a:cubicBezTo>
                  <a:pt x="930" y="459"/>
                  <a:pt x="936" y="455"/>
                  <a:pt x="938" y="450"/>
                </a:cubicBezTo>
                <a:cubicBezTo>
                  <a:pt x="940" y="444"/>
                  <a:pt x="939" y="438"/>
                  <a:pt x="934" y="434"/>
                </a:cubicBezTo>
                <a:close/>
                <a:moveTo>
                  <a:pt x="371" y="923"/>
                </a:moveTo>
                <a:cubicBezTo>
                  <a:pt x="371" y="644"/>
                  <a:pt x="371" y="644"/>
                  <a:pt x="371" y="644"/>
                </a:cubicBezTo>
                <a:cubicBezTo>
                  <a:pt x="569" y="644"/>
                  <a:pt x="569" y="644"/>
                  <a:pt x="569" y="644"/>
                </a:cubicBezTo>
                <a:cubicBezTo>
                  <a:pt x="569" y="923"/>
                  <a:pt x="569" y="923"/>
                  <a:pt x="569" y="923"/>
                </a:cubicBezTo>
                <a:lnTo>
                  <a:pt x="371" y="923"/>
                </a:lnTo>
                <a:close/>
                <a:moveTo>
                  <a:pt x="777" y="923"/>
                </a:moveTo>
                <a:cubicBezTo>
                  <a:pt x="598" y="923"/>
                  <a:pt x="598" y="923"/>
                  <a:pt x="598" y="923"/>
                </a:cubicBezTo>
                <a:cubicBezTo>
                  <a:pt x="598" y="630"/>
                  <a:pt x="598" y="630"/>
                  <a:pt x="598" y="630"/>
                </a:cubicBezTo>
                <a:cubicBezTo>
                  <a:pt x="598" y="622"/>
                  <a:pt x="591" y="615"/>
                  <a:pt x="584" y="615"/>
                </a:cubicBezTo>
                <a:cubicBezTo>
                  <a:pt x="357" y="615"/>
                  <a:pt x="357" y="615"/>
                  <a:pt x="357" y="615"/>
                </a:cubicBezTo>
                <a:cubicBezTo>
                  <a:pt x="349" y="615"/>
                  <a:pt x="343" y="622"/>
                  <a:pt x="343" y="630"/>
                </a:cubicBezTo>
                <a:cubicBezTo>
                  <a:pt x="343" y="923"/>
                  <a:pt x="343" y="923"/>
                  <a:pt x="343" y="923"/>
                </a:cubicBezTo>
                <a:cubicBezTo>
                  <a:pt x="163" y="923"/>
                  <a:pt x="163" y="923"/>
                  <a:pt x="163" y="923"/>
                </a:cubicBezTo>
                <a:cubicBezTo>
                  <a:pt x="163" y="459"/>
                  <a:pt x="163" y="459"/>
                  <a:pt x="163" y="459"/>
                </a:cubicBezTo>
                <a:cubicBezTo>
                  <a:pt x="777" y="459"/>
                  <a:pt x="777" y="459"/>
                  <a:pt x="777" y="459"/>
                </a:cubicBezTo>
                <a:lnTo>
                  <a:pt x="777" y="923"/>
                </a:lnTo>
                <a:close/>
                <a:moveTo>
                  <a:pt x="791" y="430"/>
                </a:moveTo>
                <a:cubicBezTo>
                  <a:pt x="149" y="430"/>
                  <a:pt x="149" y="430"/>
                  <a:pt x="149" y="430"/>
                </a:cubicBezTo>
                <a:cubicBezTo>
                  <a:pt x="52" y="430"/>
                  <a:pt x="52" y="430"/>
                  <a:pt x="52" y="430"/>
                </a:cubicBezTo>
                <a:cubicBezTo>
                  <a:pt x="470" y="35"/>
                  <a:pt x="470" y="35"/>
                  <a:pt x="470" y="35"/>
                </a:cubicBezTo>
                <a:cubicBezTo>
                  <a:pt x="889" y="430"/>
                  <a:pt x="889" y="430"/>
                  <a:pt x="889" y="430"/>
                </a:cubicBezTo>
                <a:lnTo>
                  <a:pt x="791" y="4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8" name="Freeform 54"/>
          <p:cNvSpPr>
            <a:spLocks noEditPoints="1"/>
          </p:cNvSpPr>
          <p:nvPr/>
        </p:nvSpPr>
        <p:spPr bwMode="auto">
          <a:xfrm>
            <a:off x="4913379" y="6521945"/>
            <a:ext cx="675604" cy="656402"/>
          </a:xfrm>
          <a:custGeom>
            <a:avLst/>
            <a:gdLst>
              <a:gd name="T0" fmla="*/ 942 w 948"/>
              <a:gd name="T1" fmla="*/ 458 h 921"/>
              <a:gd name="T2" fmla="*/ 932 w 948"/>
              <a:gd name="T3" fmla="*/ 463 h 921"/>
              <a:gd name="T4" fmla="*/ 922 w 948"/>
              <a:gd name="T5" fmla="*/ 459 h 921"/>
              <a:gd name="T6" fmla="*/ 474 w 948"/>
              <a:gd name="T7" fmla="*/ 36 h 921"/>
              <a:gd name="T8" fmla="*/ 26 w 948"/>
              <a:gd name="T9" fmla="*/ 459 h 921"/>
              <a:gd name="T10" fmla="*/ 5 w 948"/>
              <a:gd name="T11" fmla="*/ 458 h 921"/>
              <a:gd name="T12" fmla="*/ 6 w 948"/>
              <a:gd name="T13" fmla="*/ 438 h 921"/>
              <a:gd name="T14" fmla="*/ 464 w 948"/>
              <a:gd name="T15" fmla="*/ 6 h 921"/>
              <a:gd name="T16" fmla="*/ 484 w 948"/>
              <a:gd name="T17" fmla="*/ 6 h 921"/>
              <a:gd name="T18" fmla="*/ 942 w 948"/>
              <a:gd name="T19" fmla="*/ 438 h 921"/>
              <a:gd name="T20" fmla="*/ 942 w 948"/>
              <a:gd name="T21" fmla="*/ 458 h 921"/>
              <a:gd name="T22" fmla="*/ 812 w 948"/>
              <a:gd name="T23" fmla="*/ 506 h 921"/>
              <a:gd name="T24" fmla="*/ 812 w 948"/>
              <a:gd name="T25" fmla="*/ 906 h 921"/>
              <a:gd name="T26" fmla="*/ 798 w 948"/>
              <a:gd name="T27" fmla="*/ 921 h 921"/>
              <a:gd name="T28" fmla="*/ 588 w 948"/>
              <a:gd name="T29" fmla="*/ 921 h 921"/>
              <a:gd name="T30" fmla="*/ 360 w 948"/>
              <a:gd name="T31" fmla="*/ 921 h 921"/>
              <a:gd name="T32" fmla="*/ 150 w 948"/>
              <a:gd name="T33" fmla="*/ 921 h 921"/>
              <a:gd name="T34" fmla="*/ 136 w 948"/>
              <a:gd name="T35" fmla="*/ 906 h 921"/>
              <a:gd name="T36" fmla="*/ 136 w 948"/>
              <a:gd name="T37" fmla="*/ 506 h 921"/>
              <a:gd name="T38" fmla="*/ 145 w 948"/>
              <a:gd name="T39" fmla="*/ 492 h 921"/>
              <a:gd name="T40" fmla="*/ 464 w 948"/>
              <a:gd name="T41" fmla="*/ 191 h 921"/>
              <a:gd name="T42" fmla="*/ 484 w 948"/>
              <a:gd name="T43" fmla="*/ 191 h 921"/>
              <a:gd name="T44" fmla="*/ 803 w 948"/>
              <a:gd name="T45" fmla="*/ 493 h 921"/>
              <a:gd name="T46" fmla="*/ 812 w 948"/>
              <a:gd name="T47" fmla="*/ 506 h 921"/>
              <a:gd name="T48" fmla="*/ 574 w 948"/>
              <a:gd name="T49" fmla="*/ 892 h 921"/>
              <a:gd name="T50" fmla="*/ 574 w 948"/>
              <a:gd name="T51" fmla="*/ 610 h 921"/>
              <a:gd name="T52" fmla="*/ 374 w 948"/>
              <a:gd name="T53" fmla="*/ 610 h 921"/>
              <a:gd name="T54" fmla="*/ 374 w 948"/>
              <a:gd name="T55" fmla="*/ 892 h 921"/>
              <a:gd name="T56" fmla="*/ 574 w 948"/>
              <a:gd name="T57" fmla="*/ 892 h 921"/>
              <a:gd name="T58" fmla="*/ 783 w 948"/>
              <a:gd name="T59" fmla="*/ 892 h 921"/>
              <a:gd name="T60" fmla="*/ 783 w 948"/>
              <a:gd name="T61" fmla="*/ 513 h 921"/>
              <a:gd name="T62" fmla="*/ 474 w 948"/>
              <a:gd name="T63" fmla="*/ 221 h 921"/>
              <a:gd name="T64" fmla="*/ 164 w 948"/>
              <a:gd name="T65" fmla="*/ 513 h 921"/>
              <a:gd name="T66" fmla="*/ 164 w 948"/>
              <a:gd name="T67" fmla="*/ 892 h 921"/>
              <a:gd name="T68" fmla="*/ 345 w 948"/>
              <a:gd name="T69" fmla="*/ 892 h 921"/>
              <a:gd name="T70" fmla="*/ 345 w 948"/>
              <a:gd name="T71" fmla="*/ 596 h 921"/>
              <a:gd name="T72" fmla="*/ 360 w 948"/>
              <a:gd name="T73" fmla="*/ 582 h 921"/>
              <a:gd name="T74" fmla="*/ 588 w 948"/>
              <a:gd name="T75" fmla="*/ 582 h 921"/>
              <a:gd name="T76" fmla="*/ 602 w 948"/>
              <a:gd name="T77" fmla="*/ 596 h 921"/>
              <a:gd name="T78" fmla="*/ 602 w 948"/>
              <a:gd name="T79" fmla="*/ 892 h 921"/>
              <a:gd name="T80" fmla="*/ 783 w 948"/>
              <a:gd name="T81" fmla="*/ 892 h 9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48" h="921">
                <a:moveTo>
                  <a:pt x="942" y="458"/>
                </a:moveTo>
                <a:cubicBezTo>
                  <a:pt x="939" y="461"/>
                  <a:pt x="936" y="463"/>
                  <a:pt x="932" y="463"/>
                </a:cubicBezTo>
                <a:cubicBezTo>
                  <a:pt x="928" y="463"/>
                  <a:pt x="925" y="462"/>
                  <a:pt x="922" y="459"/>
                </a:cubicBezTo>
                <a:cubicBezTo>
                  <a:pt x="474" y="36"/>
                  <a:pt x="474" y="36"/>
                  <a:pt x="474" y="36"/>
                </a:cubicBezTo>
                <a:cubicBezTo>
                  <a:pt x="26" y="459"/>
                  <a:pt x="26" y="459"/>
                  <a:pt x="26" y="459"/>
                </a:cubicBezTo>
                <a:cubicBezTo>
                  <a:pt x="20" y="464"/>
                  <a:pt x="11" y="464"/>
                  <a:pt x="5" y="458"/>
                </a:cubicBezTo>
                <a:cubicBezTo>
                  <a:pt x="0" y="453"/>
                  <a:pt x="0" y="443"/>
                  <a:pt x="6" y="438"/>
                </a:cubicBezTo>
                <a:cubicBezTo>
                  <a:pt x="464" y="6"/>
                  <a:pt x="464" y="6"/>
                  <a:pt x="464" y="6"/>
                </a:cubicBezTo>
                <a:cubicBezTo>
                  <a:pt x="469" y="0"/>
                  <a:pt x="478" y="0"/>
                  <a:pt x="484" y="6"/>
                </a:cubicBezTo>
                <a:cubicBezTo>
                  <a:pt x="942" y="438"/>
                  <a:pt x="942" y="438"/>
                  <a:pt x="942" y="438"/>
                </a:cubicBezTo>
                <a:cubicBezTo>
                  <a:pt x="947" y="443"/>
                  <a:pt x="948" y="453"/>
                  <a:pt x="942" y="458"/>
                </a:cubicBezTo>
                <a:close/>
                <a:moveTo>
                  <a:pt x="812" y="506"/>
                </a:moveTo>
                <a:cubicBezTo>
                  <a:pt x="812" y="906"/>
                  <a:pt x="812" y="906"/>
                  <a:pt x="812" y="906"/>
                </a:cubicBezTo>
                <a:cubicBezTo>
                  <a:pt x="812" y="914"/>
                  <a:pt x="806" y="921"/>
                  <a:pt x="798" y="921"/>
                </a:cubicBezTo>
                <a:cubicBezTo>
                  <a:pt x="588" y="921"/>
                  <a:pt x="588" y="921"/>
                  <a:pt x="588" y="921"/>
                </a:cubicBezTo>
                <a:cubicBezTo>
                  <a:pt x="360" y="921"/>
                  <a:pt x="360" y="921"/>
                  <a:pt x="360" y="921"/>
                </a:cubicBezTo>
                <a:cubicBezTo>
                  <a:pt x="150" y="921"/>
                  <a:pt x="150" y="921"/>
                  <a:pt x="150" y="921"/>
                </a:cubicBezTo>
                <a:cubicBezTo>
                  <a:pt x="142" y="921"/>
                  <a:pt x="136" y="914"/>
                  <a:pt x="136" y="906"/>
                </a:cubicBezTo>
                <a:cubicBezTo>
                  <a:pt x="136" y="506"/>
                  <a:pt x="136" y="506"/>
                  <a:pt x="136" y="506"/>
                </a:cubicBezTo>
                <a:cubicBezTo>
                  <a:pt x="136" y="500"/>
                  <a:pt x="139" y="494"/>
                  <a:pt x="145" y="492"/>
                </a:cubicBezTo>
                <a:cubicBezTo>
                  <a:pt x="464" y="191"/>
                  <a:pt x="464" y="191"/>
                  <a:pt x="464" y="191"/>
                </a:cubicBezTo>
                <a:cubicBezTo>
                  <a:pt x="469" y="185"/>
                  <a:pt x="478" y="185"/>
                  <a:pt x="484" y="191"/>
                </a:cubicBezTo>
                <a:cubicBezTo>
                  <a:pt x="803" y="493"/>
                  <a:pt x="803" y="493"/>
                  <a:pt x="803" y="493"/>
                </a:cubicBezTo>
                <a:cubicBezTo>
                  <a:pt x="808" y="495"/>
                  <a:pt x="812" y="500"/>
                  <a:pt x="812" y="506"/>
                </a:cubicBezTo>
                <a:close/>
                <a:moveTo>
                  <a:pt x="574" y="892"/>
                </a:moveTo>
                <a:cubicBezTo>
                  <a:pt x="574" y="610"/>
                  <a:pt x="574" y="610"/>
                  <a:pt x="574" y="610"/>
                </a:cubicBezTo>
                <a:cubicBezTo>
                  <a:pt x="374" y="610"/>
                  <a:pt x="374" y="610"/>
                  <a:pt x="374" y="610"/>
                </a:cubicBezTo>
                <a:cubicBezTo>
                  <a:pt x="374" y="892"/>
                  <a:pt x="374" y="892"/>
                  <a:pt x="374" y="892"/>
                </a:cubicBezTo>
                <a:lnTo>
                  <a:pt x="574" y="892"/>
                </a:lnTo>
                <a:close/>
                <a:moveTo>
                  <a:pt x="783" y="892"/>
                </a:moveTo>
                <a:cubicBezTo>
                  <a:pt x="783" y="513"/>
                  <a:pt x="783" y="513"/>
                  <a:pt x="783" y="513"/>
                </a:cubicBezTo>
                <a:cubicBezTo>
                  <a:pt x="474" y="221"/>
                  <a:pt x="474" y="221"/>
                  <a:pt x="474" y="221"/>
                </a:cubicBezTo>
                <a:cubicBezTo>
                  <a:pt x="164" y="513"/>
                  <a:pt x="164" y="513"/>
                  <a:pt x="164" y="513"/>
                </a:cubicBezTo>
                <a:cubicBezTo>
                  <a:pt x="164" y="892"/>
                  <a:pt x="164" y="892"/>
                  <a:pt x="164" y="892"/>
                </a:cubicBezTo>
                <a:cubicBezTo>
                  <a:pt x="345" y="892"/>
                  <a:pt x="345" y="892"/>
                  <a:pt x="345" y="892"/>
                </a:cubicBezTo>
                <a:cubicBezTo>
                  <a:pt x="345" y="596"/>
                  <a:pt x="345" y="596"/>
                  <a:pt x="345" y="596"/>
                </a:cubicBezTo>
                <a:cubicBezTo>
                  <a:pt x="345" y="588"/>
                  <a:pt x="352" y="582"/>
                  <a:pt x="360" y="582"/>
                </a:cubicBezTo>
                <a:cubicBezTo>
                  <a:pt x="588" y="582"/>
                  <a:pt x="588" y="582"/>
                  <a:pt x="588" y="582"/>
                </a:cubicBezTo>
                <a:cubicBezTo>
                  <a:pt x="596" y="582"/>
                  <a:pt x="602" y="588"/>
                  <a:pt x="602" y="596"/>
                </a:cubicBezTo>
                <a:cubicBezTo>
                  <a:pt x="602" y="892"/>
                  <a:pt x="602" y="892"/>
                  <a:pt x="602" y="892"/>
                </a:cubicBezTo>
                <a:lnTo>
                  <a:pt x="783" y="8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9" name="Freeform 55"/>
          <p:cNvSpPr>
            <a:spLocks noEditPoints="1"/>
          </p:cNvSpPr>
          <p:nvPr/>
        </p:nvSpPr>
        <p:spPr bwMode="auto">
          <a:xfrm>
            <a:off x="3377557" y="6548131"/>
            <a:ext cx="675604" cy="617122"/>
          </a:xfrm>
          <a:custGeom>
            <a:avLst/>
            <a:gdLst>
              <a:gd name="T0" fmla="*/ 942 w 948"/>
              <a:gd name="T1" fmla="*/ 437 h 866"/>
              <a:gd name="T2" fmla="*/ 810 w 948"/>
              <a:gd name="T3" fmla="*/ 313 h 866"/>
              <a:gd name="T4" fmla="*/ 803 w 948"/>
              <a:gd name="T5" fmla="*/ 307 h 866"/>
              <a:gd name="T6" fmla="*/ 484 w 948"/>
              <a:gd name="T7" fmla="*/ 5 h 866"/>
              <a:gd name="T8" fmla="*/ 464 w 948"/>
              <a:gd name="T9" fmla="*/ 5 h 866"/>
              <a:gd name="T10" fmla="*/ 144 w 948"/>
              <a:gd name="T11" fmla="*/ 307 h 866"/>
              <a:gd name="T12" fmla="*/ 137 w 948"/>
              <a:gd name="T13" fmla="*/ 313 h 866"/>
              <a:gd name="T14" fmla="*/ 6 w 948"/>
              <a:gd name="T15" fmla="*/ 437 h 866"/>
              <a:gd name="T16" fmla="*/ 5 w 948"/>
              <a:gd name="T17" fmla="*/ 457 h 866"/>
              <a:gd name="T18" fmla="*/ 26 w 948"/>
              <a:gd name="T19" fmla="*/ 458 h 866"/>
              <a:gd name="T20" fmla="*/ 136 w 948"/>
              <a:gd name="T21" fmla="*/ 354 h 866"/>
              <a:gd name="T22" fmla="*/ 136 w 948"/>
              <a:gd name="T23" fmla="*/ 852 h 866"/>
              <a:gd name="T24" fmla="*/ 150 w 948"/>
              <a:gd name="T25" fmla="*/ 866 h 866"/>
              <a:gd name="T26" fmla="*/ 798 w 948"/>
              <a:gd name="T27" fmla="*/ 866 h 866"/>
              <a:gd name="T28" fmla="*/ 812 w 948"/>
              <a:gd name="T29" fmla="*/ 852 h 866"/>
              <a:gd name="T30" fmla="*/ 812 w 948"/>
              <a:gd name="T31" fmla="*/ 354 h 866"/>
              <a:gd name="T32" fmla="*/ 922 w 948"/>
              <a:gd name="T33" fmla="*/ 458 h 866"/>
              <a:gd name="T34" fmla="*/ 932 w 948"/>
              <a:gd name="T35" fmla="*/ 462 h 866"/>
              <a:gd name="T36" fmla="*/ 942 w 948"/>
              <a:gd name="T37" fmla="*/ 457 h 866"/>
              <a:gd name="T38" fmla="*/ 942 w 948"/>
              <a:gd name="T39" fmla="*/ 437 h 866"/>
              <a:gd name="T40" fmla="*/ 783 w 948"/>
              <a:gd name="T41" fmla="*/ 838 h 866"/>
              <a:gd name="T42" fmla="*/ 164 w 948"/>
              <a:gd name="T43" fmla="*/ 838 h 866"/>
              <a:gd name="T44" fmla="*/ 164 w 948"/>
              <a:gd name="T45" fmla="*/ 327 h 866"/>
              <a:gd name="T46" fmla="*/ 474 w 948"/>
              <a:gd name="T47" fmla="*/ 35 h 866"/>
              <a:gd name="T48" fmla="*/ 783 w 948"/>
              <a:gd name="T49" fmla="*/ 327 h 866"/>
              <a:gd name="T50" fmla="*/ 783 w 948"/>
              <a:gd name="T51" fmla="*/ 838 h 866"/>
              <a:gd name="T52" fmla="*/ 360 w 948"/>
              <a:gd name="T53" fmla="*/ 448 h 866"/>
              <a:gd name="T54" fmla="*/ 345 w 948"/>
              <a:gd name="T55" fmla="*/ 462 h 866"/>
              <a:gd name="T56" fmla="*/ 345 w 948"/>
              <a:gd name="T57" fmla="*/ 691 h 866"/>
              <a:gd name="T58" fmla="*/ 360 w 948"/>
              <a:gd name="T59" fmla="*/ 705 h 866"/>
              <a:gd name="T60" fmla="*/ 588 w 948"/>
              <a:gd name="T61" fmla="*/ 705 h 866"/>
              <a:gd name="T62" fmla="*/ 602 w 948"/>
              <a:gd name="T63" fmla="*/ 691 h 866"/>
              <a:gd name="T64" fmla="*/ 602 w 948"/>
              <a:gd name="T65" fmla="*/ 462 h 866"/>
              <a:gd name="T66" fmla="*/ 588 w 948"/>
              <a:gd name="T67" fmla="*/ 448 h 866"/>
              <a:gd name="T68" fmla="*/ 360 w 948"/>
              <a:gd name="T69" fmla="*/ 448 h 866"/>
              <a:gd name="T70" fmla="*/ 459 w 948"/>
              <a:gd name="T71" fmla="*/ 476 h 866"/>
              <a:gd name="T72" fmla="*/ 459 w 948"/>
              <a:gd name="T73" fmla="*/ 562 h 866"/>
              <a:gd name="T74" fmla="*/ 374 w 948"/>
              <a:gd name="T75" fmla="*/ 562 h 866"/>
              <a:gd name="T76" fmla="*/ 374 w 948"/>
              <a:gd name="T77" fmla="*/ 476 h 866"/>
              <a:gd name="T78" fmla="*/ 459 w 948"/>
              <a:gd name="T79" fmla="*/ 476 h 866"/>
              <a:gd name="T80" fmla="*/ 374 w 948"/>
              <a:gd name="T81" fmla="*/ 591 h 866"/>
              <a:gd name="T82" fmla="*/ 459 w 948"/>
              <a:gd name="T83" fmla="*/ 591 h 866"/>
              <a:gd name="T84" fmla="*/ 459 w 948"/>
              <a:gd name="T85" fmla="*/ 676 h 866"/>
              <a:gd name="T86" fmla="*/ 374 w 948"/>
              <a:gd name="T87" fmla="*/ 676 h 866"/>
              <a:gd name="T88" fmla="*/ 374 w 948"/>
              <a:gd name="T89" fmla="*/ 591 h 866"/>
              <a:gd name="T90" fmla="*/ 488 w 948"/>
              <a:gd name="T91" fmla="*/ 676 h 866"/>
              <a:gd name="T92" fmla="*/ 488 w 948"/>
              <a:gd name="T93" fmla="*/ 591 h 866"/>
              <a:gd name="T94" fmla="*/ 574 w 948"/>
              <a:gd name="T95" fmla="*/ 591 h 866"/>
              <a:gd name="T96" fmla="*/ 574 w 948"/>
              <a:gd name="T97" fmla="*/ 676 h 866"/>
              <a:gd name="T98" fmla="*/ 488 w 948"/>
              <a:gd name="T99" fmla="*/ 676 h 866"/>
              <a:gd name="T100" fmla="*/ 574 w 948"/>
              <a:gd name="T101" fmla="*/ 562 h 866"/>
              <a:gd name="T102" fmla="*/ 488 w 948"/>
              <a:gd name="T103" fmla="*/ 562 h 866"/>
              <a:gd name="T104" fmla="*/ 488 w 948"/>
              <a:gd name="T105" fmla="*/ 476 h 866"/>
              <a:gd name="T106" fmla="*/ 574 w 948"/>
              <a:gd name="T107" fmla="*/ 476 h 866"/>
              <a:gd name="T108" fmla="*/ 574 w 948"/>
              <a:gd name="T109" fmla="*/ 562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48" h="866">
                <a:moveTo>
                  <a:pt x="942" y="437"/>
                </a:moveTo>
                <a:cubicBezTo>
                  <a:pt x="810" y="313"/>
                  <a:pt x="810" y="313"/>
                  <a:pt x="810" y="313"/>
                </a:cubicBezTo>
                <a:cubicBezTo>
                  <a:pt x="809" y="310"/>
                  <a:pt x="806" y="308"/>
                  <a:pt x="803" y="307"/>
                </a:cubicBezTo>
                <a:cubicBezTo>
                  <a:pt x="484" y="5"/>
                  <a:pt x="484" y="5"/>
                  <a:pt x="484" y="5"/>
                </a:cubicBezTo>
                <a:cubicBezTo>
                  <a:pt x="478" y="0"/>
                  <a:pt x="469" y="0"/>
                  <a:pt x="464" y="5"/>
                </a:cubicBezTo>
                <a:cubicBezTo>
                  <a:pt x="144" y="307"/>
                  <a:pt x="144" y="307"/>
                  <a:pt x="144" y="307"/>
                </a:cubicBezTo>
                <a:cubicBezTo>
                  <a:pt x="141" y="308"/>
                  <a:pt x="139" y="310"/>
                  <a:pt x="137" y="313"/>
                </a:cubicBezTo>
                <a:cubicBezTo>
                  <a:pt x="6" y="437"/>
                  <a:pt x="6" y="437"/>
                  <a:pt x="6" y="437"/>
                </a:cubicBezTo>
                <a:cubicBezTo>
                  <a:pt x="0" y="443"/>
                  <a:pt x="0" y="452"/>
                  <a:pt x="5" y="457"/>
                </a:cubicBezTo>
                <a:cubicBezTo>
                  <a:pt x="11" y="463"/>
                  <a:pt x="20" y="463"/>
                  <a:pt x="26" y="458"/>
                </a:cubicBezTo>
                <a:cubicBezTo>
                  <a:pt x="136" y="354"/>
                  <a:pt x="136" y="354"/>
                  <a:pt x="136" y="354"/>
                </a:cubicBezTo>
                <a:cubicBezTo>
                  <a:pt x="136" y="852"/>
                  <a:pt x="136" y="852"/>
                  <a:pt x="136" y="852"/>
                </a:cubicBezTo>
                <a:cubicBezTo>
                  <a:pt x="136" y="860"/>
                  <a:pt x="142" y="866"/>
                  <a:pt x="150" y="866"/>
                </a:cubicBezTo>
                <a:cubicBezTo>
                  <a:pt x="798" y="866"/>
                  <a:pt x="798" y="866"/>
                  <a:pt x="798" y="866"/>
                </a:cubicBezTo>
                <a:cubicBezTo>
                  <a:pt x="806" y="866"/>
                  <a:pt x="812" y="860"/>
                  <a:pt x="812" y="852"/>
                </a:cubicBezTo>
                <a:cubicBezTo>
                  <a:pt x="812" y="354"/>
                  <a:pt x="812" y="354"/>
                  <a:pt x="812" y="354"/>
                </a:cubicBezTo>
                <a:cubicBezTo>
                  <a:pt x="922" y="458"/>
                  <a:pt x="922" y="458"/>
                  <a:pt x="922" y="458"/>
                </a:cubicBezTo>
                <a:cubicBezTo>
                  <a:pt x="925" y="461"/>
                  <a:pt x="928" y="462"/>
                  <a:pt x="932" y="462"/>
                </a:cubicBezTo>
                <a:cubicBezTo>
                  <a:pt x="936" y="462"/>
                  <a:pt x="939" y="460"/>
                  <a:pt x="942" y="457"/>
                </a:cubicBezTo>
                <a:cubicBezTo>
                  <a:pt x="948" y="452"/>
                  <a:pt x="947" y="443"/>
                  <a:pt x="942" y="437"/>
                </a:cubicBezTo>
                <a:close/>
                <a:moveTo>
                  <a:pt x="783" y="838"/>
                </a:moveTo>
                <a:cubicBezTo>
                  <a:pt x="164" y="838"/>
                  <a:pt x="164" y="838"/>
                  <a:pt x="164" y="838"/>
                </a:cubicBezTo>
                <a:cubicBezTo>
                  <a:pt x="164" y="327"/>
                  <a:pt x="164" y="327"/>
                  <a:pt x="164" y="327"/>
                </a:cubicBezTo>
                <a:cubicBezTo>
                  <a:pt x="474" y="35"/>
                  <a:pt x="474" y="35"/>
                  <a:pt x="474" y="35"/>
                </a:cubicBezTo>
                <a:cubicBezTo>
                  <a:pt x="783" y="327"/>
                  <a:pt x="783" y="327"/>
                  <a:pt x="783" y="327"/>
                </a:cubicBezTo>
                <a:lnTo>
                  <a:pt x="783" y="838"/>
                </a:lnTo>
                <a:close/>
                <a:moveTo>
                  <a:pt x="360" y="448"/>
                </a:moveTo>
                <a:cubicBezTo>
                  <a:pt x="352" y="448"/>
                  <a:pt x="345" y="454"/>
                  <a:pt x="345" y="462"/>
                </a:cubicBezTo>
                <a:cubicBezTo>
                  <a:pt x="345" y="691"/>
                  <a:pt x="345" y="691"/>
                  <a:pt x="345" y="691"/>
                </a:cubicBezTo>
                <a:cubicBezTo>
                  <a:pt x="345" y="699"/>
                  <a:pt x="352" y="705"/>
                  <a:pt x="360" y="705"/>
                </a:cubicBezTo>
                <a:cubicBezTo>
                  <a:pt x="588" y="705"/>
                  <a:pt x="588" y="705"/>
                  <a:pt x="588" y="705"/>
                </a:cubicBezTo>
                <a:cubicBezTo>
                  <a:pt x="596" y="705"/>
                  <a:pt x="602" y="699"/>
                  <a:pt x="602" y="691"/>
                </a:cubicBezTo>
                <a:cubicBezTo>
                  <a:pt x="602" y="462"/>
                  <a:pt x="602" y="462"/>
                  <a:pt x="602" y="462"/>
                </a:cubicBezTo>
                <a:cubicBezTo>
                  <a:pt x="602" y="454"/>
                  <a:pt x="596" y="448"/>
                  <a:pt x="588" y="448"/>
                </a:cubicBezTo>
                <a:lnTo>
                  <a:pt x="360" y="448"/>
                </a:lnTo>
                <a:close/>
                <a:moveTo>
                  <a:pt x="459" y="476"/>
                </a:moveTo>
                <a:cubicBezTo>
                  <a:pt x="459" y="562"/>
                  <a:pt x="459" y="562"/>
                  <a:pt x="459" y="562"/>
                </a:cubicBezTo>
                <a:cubicBezTo>
                  <a:pt x="374" y="562"/>
                  <a:pt x="374" y="562"/>
                  <a:pt x="374" y="562"/>
                </a:cubicBezTo>
                <a:cubicBezTo>
                  <a:pt x="374" y="476"/>
                  <a:pt x="374" y="476"/>
                  <a:pt x="374" y="476"/>
                </a:cubicBezTo>
                <a:lnTo>
                  <a:pt x="459" y="476"/>
                </a:lnTo>
                <a:close/>
                <a:moveTo>
                  <a:pt x="374" y="591"/>
                </a:moveTo>
                <a:cubicBezTo>
                  <a:pt x="459" y="591"/>
                  <a:pt x="459" y="591"/>
                  <a:pt x="459" y="591"/>
                </a:cubicBezTo>
                <a:cubicBezTo>
                  <a:pt x="459" y="676"/>
                  <a:pt x="459" y="676"/>
                  <a:pt x="459" y="676"/>
                </a:cubicBezTo>
                <a:cubicBezTo>
                  <a:pt x="374" y="676"/>
                  <a:pt x="374" y="676"/>
                  <a:pt x="374" y="676"/>
                </a:cubicBezTo>
                <a:lnTo>
                  <a:pt x="374" y="591"/>
                </a:lnTo>
                <a:close/>
                <a:moveTo>
                  <a:pt x="488" y="676"/>
                </a:moveTo>
                <a:cubicBezTo>
                  <a:pt x="488" y="591"/>
                  <a:pt x="488" y="591"/>
                  <a:pt x="488" y="591"/>
                </a:cubicBezTo>
                <a:cubicBezTo>
                  <a:pt x="574" y="591"/>
                  <a:pt x="574" y="591"/>
                  <a:pt x="574" y="591"/>
                </a:cubicBezTo>
                <a:cubicBezTo>
                  <a:pt x="574" y="676"/>
                  <a:pt x="574" y="676"/>
                  <a:pt x="574" y="676"/>
                </a:cubicBezTo>
                <a:lnTo>
                  <a:pt x="488" y="676"/>
                </a:lnTo>
                <a:close/>
                <a:moveTo>
                  <a:pt x="574" y="562"/>
                </a:moveTo>
                <a:cubicBezTo>
                  <a:pt x="488" y="562"/>
                  <a:pt x="488" y="562"/>
                  <a:pt x="488" y="562"/>
                </a:cubicBezTo>
                <a:cubicBezTo>
                  <a:pt x="488" y="476"/>
                  <a:pt x="488" y="476"/>
                  <a:pt x="488" y="476"/>
                </a:cubicBezTo>
                <a:cubicBezTo>
                  <a:pt x="574" y="476"/>
                  <a:pt x="574" y="476"/>
                  <a:pt x="574" y="476"/>
                </a:cubicBezTo>
                <a:lnTo>
                  <a:pt x="574" y="5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0" name="Freeform 56"/>
          <p:cNvSpPr>
            <a:spLocks noEditPoints="1"/>
          </p:cNvSpPr>
          <p:nvPr/>
        </p:nvSpPr>
        <p:spPr bwMode="auto">
          <a:xfrm>
            <a:off x="1841735" y="6548131"/>
            <a:ext cx="674732" cy="617122"/>
          </a:xfrm>
          <a:custGeom>
            <a:avLst/>
            <a:gdLst>
              <a:gd name="T0" fmla="*/ 941 w 947"/>
              <a:gd name="T1" fmla="*/ 437 h 866"/>
              <a:gd name="T2" fmla="*/ 810 w 947"/>
              <a:gd name="T3" fmla="*/ 313 h 866"/>
              <a:gd name="T4" fmla="*/ 803 w 947"/>
              <a:gd name="T5" fmla="*/ 307 h 866"/>
              <a:gd name="T6" fmla="*/ 483 w 947"/>
              <a:gd name="T7" fmla="*/ 5 h 866"/>
              <a:gd name="T8" fmla="*/ 464 w 947"/>
              <a:gd name="T9" fmla="*/ 5 h 866"/>
              <a:gd name="T10" fmla="*/ 144 w 947"/>
              <a:gd name="T11" fmla="*/ 307 h 866"/>
              <a:gd name="T12" fmla="*/ 137 w 947"/>
              <a:gd name="T13" fmla="*/ 313 h 866"/>
              <a:gd name="T14" fmla="*/ 6 w 947"/>
              <a:gd name="T15" fmla="*/ 437 h 866"/>
              <a:gd name="T16" fmla="*/ 5 w 947"/>
              <a:gd name="T17" fmla="*/ 457 h 866"/>
              <a:gd name="T18" fmla="*/ 25 w 947"/>
              <a:gd name="T19" fmla="*/ 458 h 866"/>
              <a:gd name="T20" fmla="*/ 135 w 947"/>
              <a:gd name="T21" fmla="*/ 354 h 866"/>
              <a:gd name="T22" fmla="*/ 135 w 947"/>
              <a:gd name="T23" fmla="*/ 852 h 866"/>
              <a:gd name="T24" fmla="*/ 150 w 947"/>
              <a:gd name="T25" fmla="*/ 866 h 866"/>
              <a:gd name="T26" fmla="*/ 359 w 947"/>
              <a:gd name="T27" fmla="*/ 866 h 866"/>
              <a:gd name="T28" fmla="*/ 588 w 947"/>
              <a:gd name="T29" fmla="*/ 866 h 866"/>
              <a:gd name="T30" fmla="*/ 797 w 947"/>
              <a:gd name="T31" fmla="*/ 866 h 866"/>
              <a:gd name="T32" fmla="*/ 812 w 947"/>
              <a:gd name="T33" fmla="*/ 852 h 866"/>
              <a:gd name="T34" fmla="*/ 812 w 947"/>
              <a:gd name="T35" fmla="*/ 354 h 866"/>
              <a:gd name="T36" fmla="*/ 922 w 947"/>
              <a:gd name="T37" fmla="*/ 458 h 866"/>
              <a:gd name="T38" fmla="*/ 932 w 947"/>
              <a:gd name="T39" fmla="*/ 462 h 866"/>
              <a:gd name="T40" fmla="*/ 942 w 947"/>
              <a:gd name="T41" fmla="*/ 457 h 866"/>
              <a:gd name="T42" fmla="*/ 941 w 947"/>
              <a:gd name="T43" fmla="*/ 437 h 866"/>
              <a:gd name="T44" fmla="*/ 374 w 947"/>
              <a:gd name="T45" fmla="*/ 838 h 866"/>
              <a:gd name="T46" fmla="*/ 374 w 947"/>
              <a:gd name="T47" fmla="*/ 556 h 866"/>
              <a:gd name="T48" fmla="*/ 574 w 947"/>
              <a:gd name="T49" fmla="*/ 556 h 866"/>
              <a:gd name="T50" fmla="*/ 574 w 947"/>
              <a:gd name="T51" fmla="*/ 838 h 866"/>
              <a:gd name="T52" fmla="*/ 374 w 947"/>
              <a:gd name="T53" fmla="*/ 838 h 866"/>
              <a:gd name="T54" fmla="*/ 783 w 947"/>
              <a:gd name="T55" fmla="*/ 838 h 866"/>
              <a:gd name="T56" fmla="*/ 602 w 947"/>
              <a:gd name="T57" fmla="*/ 838 h 866"/>
              <a:gd name="T58" fmla="*/ 602 w 947"/>
              <a:gd name="T59" fmla="*/ 542 h 866"/>
              <a:gd name="T60" fmla="*/ 588 w 947"/>
              <a:gd name="T61" fmla="*/ 527 h 866"/>
              <a:gd name="T62" fmla="*/ 359 w 947"/>
              <a:gd name="T63" fmla="*/ 527 h 866"/>
              <a:gd name="T64" fmla="*/ 345 w 947"/>
              <a:gd name="T65" fmla="*/ 542 h 866"/>
              <a:gd name="T66" fmla="*/ 345 w 947"/>
              <a:gd name="T67" fmla="*/ 838 h 866"/>
              <a:gd name="T68" fmla="*/ 164 w 947"/>
              <a:gd name="T69" fmla="*/ 838 h 866"/>
              <a:gd name="T70" fmla="*/ 164 w 947"/>
              <a:gd name="T71" fmla="*/ 327 h 866"/>
              <a:gd name="T72" fmla="*/ 474 w 947"/>
              <a:gd name="T73" fmla="*/ 35 h 866"/>
              <a:gd name="T74" fmla="*/ 783 w 947"/>
              <a:gd name="T75" fmla="*/ 327 h 866"/>
              <a:gd name="T76" fmla="*/ 783 w 947"/>
              <a:gd name="T77" fmla="*/ 838 h 8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47" h="866">
                <a:moveTo>
                  <a:pt x="941" y="437"/>
                </a:moveTo>
                <a:cubicBezTo>
                  <a:pt x="810" y="313"/>
                  <a:pt x="810" y="313"/>
                  <a:pt x="810" y="313"/>
                </a:cubicBezTo>
                <a:cubicBezTo>
                  <a:pt x="809" y="310"/>
                  <a:pt x="806" y="308"/>
                  <a:pt x="803" y="307"/>
                </a:cubicBezTo>
                <a:cubicBezTo>
                  <a:pt x="483" y="5"/>
                  <a:pt x="483" y="5"/>
                  <a:pt x="483" y="5"/>
                </a:cubicBezTo>
                <a:cubicBezTo>
                  <a:pt x="478" y="0"/>
                  <a:pt x="469" y="0"/>
                  <a:pt x="464" y="5"/>
                </a:cubicBezTo>
                <a:cubicBezTo>
                  <a:pt x="144" y="307"/>
                  <a:pt x="144" y="307"/>
                  <a:pt x="144" y="307"/>
                </a:cubicBezTo>
                <a:cubicBezTo>
                  <a:pt x="141" y="308"/>
                  <a:pt x="139" y="310"/>
                  <a:pt x="137" y="313"/>
                </a:cubicBezTo>
                <a:cubicBezTo>
                  <a:pt x="6" y="437"/>
                  <a:pt x="6" y="437"/>
                  <a:pt x="6" y="437"/>
                </a:cubicBezTo>
                <a:cubicBezTo>
                  <a:pt x="0" y="443"/>
                  <a:pt x="0" y="452"/>
                  <a:pt x="5" y="457"/>
                </a:cubicBezTo>
                <a:cubicBezTo>
                  <a:pt x="11" y="463"/>
                  <a:pt x="20" y="463"/>
                  <a:pt x="25" y="458"/>
                </a:cubicBezTo>
                <a:cubicBezTo>
                  <a:pt x="135" y="354"/>
                  <a:pt x="135" y="354"/>
                  <a:pt x="135" y="354"/>
                </a:cubicBezTo>
                <a:cubicBezTo>
                  <a:pt x="135" y="852"/>
                  <a:pt x="135" y="852"/>
                  <a:pt x="135" y="852"/>
                </a:cubicBezTo>
                <a:cubicBezTo>
                  <a:pt x="135" y="860"/>
                  <a:pt x="142" y="866"/>
                  <a:pt x="150" y="866"/>
                </a:cubicBezTo>
                <a:cubicBezTo>
                  <a:pt x="359" y="866"/>
                  <a:pt x="359" y="866"/>
                  <a:pt x="359" y="866"/>
                </a:cubicBezTo>
                <a:cubicBezTo>
                  <a:pt x="588" y="866"/>
                  <a:pt x="588" y="866"/>
                  <a:pt x="588" y="866"/>
                </a:cubicBezTo>
                <a:cubicBezTo>
                  <a:pt x="797" y="866"/>
                  <a:pt x="797" y="866"/>
                  <a:pt x="797" y="866"/>
                </a:cubicBezTo>
                <a:cubicBezTo>
                  <a:pt x="805" y="866"/>
                  <a:pt x="812" y="860"/>
                  <a:pt x="812" y="852"/>
                </a:cubicBezTo>
                <a:cubicBezTo>
                  <a:pt x="812" y="354"/>
                  <a:pt x="812" y="354"/>
                  <a:pt x="812" y="354"/>
                </a:cubicBezTo>
                <a:cubicBezTo>
                  <a:pt x="922" y="458"/>
                  <a:pt x="922" y="458"/>
                  <a:pt x="922" y="458"/>
                </a:cubicBezTo>
                <a:cubicBezTo>
                  <a:pt x="924" y="461"/>
                  <a:pt x="928" y="462"/>
                  <a:pt x="932" y="462"/>
                </a:cubicBezTo>
                <a:cubicBezTo>
                  <a:pt x="935" y="462"/>
                  <a:pt x="939" y="460"/>
                  <a:pt x="942" y="457"/>
                </a:cubicBezTo>
                <a:cubicBezTo>
                  <a:pt x="947" y="452"/>
                  <a:pt x="947" y="443"/>
                  <a:pt x="941" y="437"/>
                </a:cubicBezTo>
                <a:close/>
                <a:moveTo>
                  <a:pt x="374" y="838"/>
                </a:moveTo>
                <a:cubicBezTo>
                  <a:pt x="374" y="556"/>
                  <a:pt x="374" y="556"/>
                  <a:pt x="374" y="556"/>
                </a:cubicBezTo>
                <a:cubicBezTo>
                  <a:pt x="574" y="556"/>
                  <a:pt x="574" y="556"/>
                  <a:pt x="574" y="556"/>
                </a:cubicBezTo>
                <a:cubicBezTo>
                  <a:pt x="574" y="838"/>
                  <a:pt x="574" y="838"/>
                  <a:pt x="574" y="838"/>
                </a:cubicBezTo>
                <a:lnTo>
                  <a:pt x="374" y="838"/>
                </a:lnTo>
                <a:close/>
                <a:moveTo>
                  <a:pt x="783" y="838"/>
                </a:moveTo>
                <a:cubicBezTo>
                  <a:pt x="602" y="838"/>
                  <a:pt x="602" y="838"/>
                  <a:pt x="602" y="838"/>
                </a:cubicBezTo>
                <a:cubicBezTo>
                  <a:pt x="602" y="542"/>
                  <a:pt x="602" y="542"/>
                  <a:pt x="602" y="542"/>
                </a:cubicBezTo>
                <a:cubicBezTo>
                  <a:pt x="602" y="534"/>
                  <a:pt x="596" y="527"/>
                  <a:pt x="588" y="527"/>
                </a:cubicBezTo>
                <a:cubicBezTo>
                  <a:pt x="359" y="527"/>
                  <a:pt x="359" y="527"/>
                  <a:pt x="359" y="527"/>
                </a:cubicBezTo>
                <a:cubicBezTo>
                  <a:pt x="351" y="527"/>
                  <a:pt x="345" y="534"/>
                  <a:pt x="345" y="542"/>
                </a:cubicBezTo>
                <a:cubicBezTo>
                  <a:pt x="345" y="838"/>
                  <a:pt x="345" y="838"/>
                  <a:pt x="345" y="838"/>
                </a:cubicBezTo>
                <a:cubicBezTo>
                  <a:pt x="164" y="838"/>
                  <a:pt x="164" y="838"/>
                  <a:pt x="164" y="838"/>
                </a:cubicBezTo>
                <a:cubicBezTo>
                  <a:pt x="164" y="327"/>
                  <a:pt x="164" y="327"/>
                  <a:pt x="164" y="327"/>
                </a:cubicBezTo>
                <a:cubicBezTo>
                  <a:pt x="474" y="35"/>
                  <a:pt x="474" y="35"/>
                  <a:pt x="474" y="35"/>
                </a:cubicBezTo>
                <a:cubicBezTo>
                  <a:pt x="783" y="327"/>
                  <a:pt x="783" y="327"/>
                  <a:pt x="783" y="327"/>
                </a:cubicBezTo>
                <a:lnTo>
                  <a:pt x="783" y="8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1" name="Freeform 57"/>
          <p:cNvSpPr>
            <a:spLocks noEditPoints="1"/>
          </p:cNvSpPr>
          <p:nvPr/>
        </p:nvSpPr>
        <p:spPr bwMode="auto">
          <a:xfrm>
            <a:off x="4913380" y="8004084"/>
            <a:ext cx="687826" cy="683024"/>
          </a:xfrm>
          <a:custGeom>
            <a:avLst/>
            <a:gdLst>
              <a:gd name="T0" fmla="*/ 174 w 965"/>
              <a:gd name="T1" fmla="*/ 150 h 958"/>
              <a:gd name="T2" fmla="*/ 167 w 965"/>
              <a:gd name="T3" fmla="*/ 129 h 958"/>
              <a:gd name="T4" fmla="*/ 167 w 965"/>
              <a:gd name="T5" fmla="*/ 129 h 958"/>
              <a:gd name="T6" fmla="*/ 921 w 965"/>
              <a:gd name="T7" fmla="*/ 381 h 958"/>
              <a:gd name="T8" fmla="*/ 584 w 965"/>
              <a:gd name="T9" fmla="*/ 295 h 958"/>
              <a:gd name="T10" fmla="*/ 426 w 965"/>
              <a:gd name="T11" fmla="*/ 169 h 958"/>
              <a:gd name="T12" fmla="*/ 344 w 965"/>
              <a:gd name="T13" fmla="*/ 6 h 958"/>
              <a:gd name="T14" fmla="*/ 143 w 965"/>
              <a:gd name="T15" fmla="*/ 51 h 958"/>
              <a:gd name="T16" fmla="*/ 7 w 965"/>
              <a:gd name="T17" fmla="*/ 207 h 958"/>
              <a:gd name="T18" fmla="*/ 110 w 965"/>
              <a:gd name="T19" fmla="*/ 243 h 958"/>
              <a:gd name="T20" fmla="*/ 202 w 965"/>
              <a:gd name="T21" fmla="*/ 379 h 958"/>
              <a:gd name="T22" fmla="*/ 268 w 965"/>
              <a:gd name="T23" fmla="*/ 590 h 958"/>
              <a:gd name="T24" fmla="*/ 308 w 965"/>
              <a:gd name="T25" fmla="*/ 941 h 958"/>
              <a:gd name="T26" fmla="*/ 382 w 965"/>
              <a:gd name="T27" fmla="*/ 958 h 958"/>
              <a:gd name="T28" fmla="*/ 396 w 965"/>
              <a:gd name="T29" fmla="*/ 886 h 958"/>
              <a:gd name="T30" fmla="*/ 505 w 965"/>
              <a:gd name="T31" fmla="*/ 633 h 958"/>
              <a:gd name="T32" fmla="*/ 667 w 965"/>
              <a:gd name="T33" fmla="*/ 687 h 958"/>
              <a:gd name="T34" fmla="*/ 685 w 965"/>
              <a:gd name="T35" fmla="*/ 953 h 958"/>
              <a:gd name="T36" fmla="*/ 767 w 965"/>
              <a:gd name="T37" fmla="*/ 945 h 958"/>
              <a:gd name="T38" fmla="*/ 788 w 965"/>
              <a:gd name="T39" fmla="*/ 627 h 958"/>
              <a:gd name="T40" fmla="*/ 836 w 965"/>
              <a:gd name="T41" fmla="*/ 693 h 958"/>
              <a:gd name="T42" fmla="*/ 946 w 965"/>
              <a:gd name="T43" fmla="*/ 726 h 958"/>
              <a:gd name="T44" fmla="*/ 401 w 965"/>
              <a:gd name="T45" fmla="*/ 185 h 958"/>
              <a:gd name="T46" fmla="*/ 362 w 965"/>
              <a:gd name="T47" fmla="*/ 202 h 958"/>
              <a:gd name="T48" fmla="*/ 335 w 965"/>
              <a:gd name="T49" fmla="*/ 83 h 958"/>
              <a:gd name="T50" fmla="*/ 754 w 965"/>
              <a:gd name="T51" fmla="*/ 633 h 958"/>
              <a:gd name="T52" fmla="*/ 710 w 965"/>
              <a:gd name="T53" fmla="*/ 929 h 958"/>
              <a:gd name="T54" fmla="*/ 682 w 965"/>
              <a:gd name="T55" fmla="*/ 661 h 958"/>
              <a:gd name="T56" fmla="*/ 627 w 965"/>
              <a:gd name="T57" fmla="*/ 497 h 958"/>
              <a:gd name="T58" fmla="*/ 607 w 965"/>
              <a:gd name="T59" fmla="*/ 589 h 958"/>
              <a:gd name="T60" fmla="*/ 420 w 965"/>
              <a:gd name="T61" fmla="*/ 547 h 958"/>
              <a:gd name="T62" fmla="*/ 384 w 965"/>
              <a:gd name="T63" fmla="*/ 589 h 958"/>
              <a:gd name="T64" fmla="*/ 368 w 965"/>
              <a:gd name="T65" fmla="*/ 929 h 958"/>
              <a:gd name="T66" fmla="*/ 313 w 965"/>
              <a:gd name="T67" fmla="*/ 652 h 958"/>
              <a:gd name="T68" fmla="*/ 262 w 965"/>
              <a:gd name="T69" fmla="*/ 501 h 958"/>
              <a:gd name="T70" fmla="*/ 231 w 965"/>
              <a:gd name="T71" fmla="*/ 382 h 958"/>
              <a:gd name="T72" fmla="*/ 260 w 965"/>
              <a:gd name="T73" fmla="*/ 169 h 958"/>
              <a:gd name="T74" fmla="*/ 96 w 965"/>
              <a:gd name="T75" fmla="*/ 218 h 958"/>
              <a:gd name="T76" fmla="*/ 54 w 965"/>
              <a:gd name="T77" fmla="*/ 167 h 958"/>
              <a:gd name="T78" fmla="*/ 246 w 965"/>
              <a:gd name="T79" fmla="*/ 50 h 958"/>
              <a:gd name="T80" fmla="*/ 273 w 965"/>
              <a:gd name="T81" fmla="*/ 64 h 958"/>
              <a:gd name="T82" fmla="*/ 273 w 965"/>
              <a:gd name="T83" fmla="*/ 110 h 958"/>
              <a:gd name="T84" fmla="*/ 289 w 965"/>
              <a:gd name="T85" fmla="*/ 134 h 958"/>
              <a:gd name="T86" fmla="*/ 334 w 965"/>
              <a:gd name="T87" fmla="*/ 210 h 958"/>
              <a:gd name="T88" fmla="*/ 589 w 965"/>
              <a:gd name="T89" fmla="*/ 323 h 958"/>
              <a:gd name="T90" fmla="*/ 762 w 965"/>
              <a:gd name="T91" fmla="*/ 615 h 958"/>
              <a:gd name="T92" fmla="*/ 837 w 965"/>
              <a:gd name="T93" fmla="*/ 475 h 958"/>
              <a:gd name="T94" fmla="*/ 896 w 965"/>
              <a:gd name="T95" fmla="*/ 610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65" h="958">
                <a:moveTo>
                  <a:pt x="174" y="107"/>
                </a:moveTo>
                <a:cubicBezTo>
                  <a:pt x="162" y="107"/>
                  <a:pt x="153" y="117"/>
                  <a:pt x="153" y="129"/>
                </a:cubicBezTo>
                <a:cubicBezTo>
                  <a:pt x="153" y="140"/>
                  <a:pt x="162" y="150"/>
                  <a:pt x="174" y="150"/>
                </a:cubicBezTo>
                <a:cubicBezTo>
                  <a:pt x="186" y="150"/>
                  <a:pt x="196" y="140"/>
                  <a:pt x="196" y="129"/>
                </a:cubicBezTo>
                <a:cubicBezTo>
                  <a:pt x="196" y="117"/>
                  <a:pt x="186" y="107"/>
                  <a:pt x="174" y="107"/>
                </a:cubicBezTo>
                <a:close/>
                <a:moveTo>
                  <a:pt x="167" y="129"/>
                </a:moveTo>
                <a:cubicBezTo>
                  <a:pt x="167" y="125"/>
                  <a:pt x="170" y="121"/>
                  <a:pt x="174" y="121"/>
                </a:cubicBezTo>
                <a:cubicBezTo>
                  <a:pt x="178" y="121"/>
                  <a:pt x="182" y="125"/>
                  <a:pt x="182" y="129"/>
                </a:cubicBezTo>
                <a:cubicBezTo>
                  <a:pt x="182" y="137"/>
                  <a:pt x="167" y="137"/>
                  <a:pt x="167" y="129"/>
                </a:cubicBezTo>
                <a:close/>
                <a:moveTo>
                  <a:pt x="940" y="711"/>
                </a:moveTo>
                <a:cubicBezTo>
                  <a:pt x="928" y="703"/>
                  <a:pt x="903" y="677"/>
                  <a:pt x="923" y="619"/>
                </a:cubicBezTo>
                <a:cubicBezTo>
                  <a:pt x="941" y="565"/>
                  <a:pt x="965" y="435"/>
                  <a:pt x="921" y="381"/>
                </a:cubicBezTo>
                <a:cubicBezTo>
                  <a:pt x="880" y="331"/>
                  <a:pt x="829" y="328"/>
                  <a:pt x="791" y="332"/>
                </a:cubicBezTo>
                <a:cubicBezTo>
                  <a:pt x="782" y="322"/>
                  <a:pt x="772" y="313"/>
                  <a:pt x="760" y="305"/>
                </a:cubicBezTo>
                <a:cubicBezTo>
                  <a:pt x="713" y="273"/>
                  <a:pt x="641" y="285"/>
                  <a:pt x="584" y="295"/>
                </a:cubicBezTo>
                <a:cubicBezTo>
                  <a:pt x="581" y="295"/>
                  <a:pt x="579" y="296"/>
                  <a:pt x="576" y="296"/>
                </a:cubicBezTo>
                <a:cubicBezTo>
                  <a:pt x="482" y="292"/>
                  <a:pt x="450" y="231"/>
                  <a:pt x="428" y="174"/>
                </a:cubicBezTo>
                <a:cubicBezTo>
                  <a:pt x="426" y="169"/>
                  <a:pt x="426" y="169"/>
                  <a:pt x="426" y="169"/>
                </a:cubicBezTo>
                <a:cubicBezTo>
                  <a:pt x="406" y="118"/>
                  <a:pt x="391" y="80"/>
                  <a:pt x="347" y="57"/>
                </a:cubicBezTo>
                <a:cubicBezTo>
                  <a:pt x="348" y="53"/>
                  <a:pt x="349" y="49"/>
                  <a:pt x="350" y="45"/>
                </a:cubicBezTo>
                <a:cubicBezTo>
                  <a:pt x="353" y="29"/>
                  <a:pt x="351" y="16"/>
                  <a:pt x="344" y="6"/>
                </a:cubicBezTo>
                <a:cubicBezTo>
                  <a:pt x="341" y="2"/>
                  <a:pt x="337" y="0"/>
                  <a:pt x="332" y="0"/>
                </a:cubicBezTo>
                <a:cubicBezTo>
                  <a:pt x="309" y="0"/>
                  <a:pt x="288" y="13"/>
                  <a:pt x="272" y="26"/>
                </a:cubicBezTo>
                <a:cubicBezTo>
                  <a:pt x="226" y="8"/>
                  <a:pt x="173" y="18"/>
                  <a:pt x="143" y="51"/>
                </a:cubicBezTo>
                <a:cubicBezTo>
                  <a:pt x="118" y="79"/>
                  <a:pt x="67" y="127"/>
                  <a:pt x="40" y="142"/>
                </a:cubicBezTo>
                <a:cubicBezTo>
                  <a:pt x="18" y="155"/>
                  <a:pt x="5" y="169"/>
                  <a:pt x="2" y="183"/>
                </a:cubicBezTo>
                <a:cubicBezTo>
                  <a:pt x="0" y="191"/>
                  <a:pt x="2" y="200"/>
                  <a:pt x="7" y="207"/>
                </a:cubicBezTo>
                <a:cubicBezTo>
                  <a:pt x="9" y="209"/>
                  <a:pt x="42" y="257"/>
                  <a:pt x="74" y="257"/>
                </a:cubicBezTo>
                <a:cubicBezTo>
                  <a:pt x="76" y="257"/>
                  <a:pt x="77" y="257"/>
                  <a:pt x="79" y="256"/>
                </a:cubicBezTo>
                <a:cubicBezTo>
                  <a:pt x="90" y="254"/>
                  <a:pt x="100" y="249"/>
                  <a:pt x="110" y="243"/>
                </a:cubicBezTo>
                <a:cubicBezTo>
                  <a:pt x="122" y="236"/>
                  <a:pt x="134" y="229"/>
                  <a:pt x="149" y="229"/>
                </a:cubicBezTo>
                <a:cubicBezTo>
                  <a:pt x="152" y="229"/>
                  <a:pt x="168" y="230"/>
                  <a:pt x="187" y="227"/>
                </a:cubicBezTo>
                <a:cubicBezTo>
                  <a:pt x="213" y="280"/>
                  <a:pt x="208" y="326"/>
                  <a:pt x="202" y="379"/>
                </a:cubicBezTo>
                <a:cubicBezTo>
                  <a:pt x="200" y="398"/>
                  <a:pt x="198" y="418"/>
                  <a:pt x="197" y="439"/>
                </a:cubicBezTo>
                <a:cubicBezTo>
                  <a:pt x="194" y="532"/>
                  <a:pt x="241" y="569"/>
                  <a:pt x="267" y="589"/>
                </a:cubicBezTo>
                <a:cubicBezTo>
                  <a:pt x="267" y="589"/>
                  <a:pt x="268" y="590"/>
                  <a:pt x="268" y="590"/>
                </a:cubicBezTo>
                <a:cubicBezTo>
                  <a:pt x="273" y="619"/>
                  <a:pt x="280" y="646"/>
                  <a:pt x="287" y="663"/>
                </a:cubicBezTo>
                <a:cubicBezTo>
                  <a:pt x="310" y="718"/>
                  <a:pt x="322" y="763"/>
                  <a:pt x="322" y="790"/>
                </a:cubicBezTo>
                <a:cubicBezTo>
                  <a:pt x="322" y="828"/>
                  <a:pt x="308" y="940"/>
                  <a:pt x="308" y="941"/>
                </a:cubicBezTo>
                <a:cubicBezTo>
                  <a:pt x="307" y="946"/>
                  <a:pt x="308" y="950"/>
                  <a:pt x="311" y="953"/>
                </a:cubicBezTo>
                <a:cubicBezTo>
                  <a:pt x="314" y="956"/>
                  <a:pt x="318" y="958"/>
                  <a:pt x="322" y="958"/>
                </a:cubicBezTo>
                <a:cubicBezTo>
                  <a:pt x="382" y="958"/>
                  <a:pt x="382" y="958"/>
                  <a:pt x="382" y="958"/>
                </a:cubicBezTo>
                <a:cubicBezTo>
                  <a:pt x="386" y="958"/>
                  <a:pt x="389" y="956"/>
                  <a:pt x="392" y="953"/>
                </a:cubicBezTo>
                <a:cubicBezTo>
                  <a:pt x="395" y="951"/>
                  <a:pt x="396" y="947"/>
                  <a:pt x="396" y="943"/>
                </a:cubicBezTo>
                <a:cubicBezTo>
                  <a:pt x="396" y="933"/>
                  <a:pt x="396" y="912"/>
                  <a:pt x="396" y="886"/>
                </a:cubicBezTo>
                <a:cubicBezTo>
                  <a:pt x="397" y="827"/>
                  <a:pt x="398" y="745"/>
                  <a:pt x="396" y="721"/>
                </a:cubicBezTo>
                <a:cubicBezTo>
                  <a:pt x="395" y="703"/>
                  <a:pt x="401" y="663"/>
                  <a:pt x="407" y="625"/>
                </a:cubicBezTo>
                <a:cubicBezTo>
                  <a:pt x="425" y="628"/>
                  <a:pt x="463" y="633"/>
                  <a:pt x="505" y="633"/>
                </a:cubicBezTo>
                <a:cubicBezTo>
                  <a:pt x="543" y="633"/>
                  <a:pt x="584" y="629"/>
                  <a:pt x="616" y="616"/>
                </a:cubicBezTo>
                <a:cubicBezTo>
                  <a:pt x="630" y="648"/>
                  <a:pt x="648" y="667"/>
                  <a:pt x="661" y="681"/>
                </a:cubicBezTo>
                <a:cubicBezTo>
                  <a:pt x="667" y="687"/>
                  <a:pt x="667" y="687"/>
                  <a:pt x="667" y="687"/>
                </a:cubicBezTo>
                <a:cubicBezTo>
                  <a:pt x="687" y="709"/>
                  <a:pt x="688" y="742"/>
                  <a:pt x="689" y="778"/>
                </a:cubicBezTo>
                <a:cubicBezTo>
                  <a:pt x="690" y="814"/>
                  <a:pt x="681" y="941"/>
                  <a:pt x="681" y="942"/>
                </a:cubicBezTo>
                <a:cubicBezTo>
                  <a:pt x="680" y="946"/>
                  <a:pt x="682" y="950"/>
                  <a:pt x="685" y="953"/>
                </a:cubicBezTo>
                <a:cubicBezTo>
                  <a:pt x="687" y="956"/>
                  <a:pt x="691" y="958"/>
                  <a:pt x="695" y="958"/>
                </a:cubicBezTo>
                <a:cubicBezTo>
                  <a:pt x="753" y="958"/>
                  <a:pt x="753" y="958"/>
                  <a:pt x="753" y="958"/>
                </a:cubicBezTo>
                <a:cubicBezTo>
                  <a:pt x="760" y="958"/>
                  <a:pt x="766" y="952"/>
                  <a:pt x="767" y="945"/>
                </a:cubicBezTo>
                <a:cubicBezTo>
                  <a:pt x="769" y="930"/>
                  <a:pt x="764" y="847"/>
                  <a:pt x="757" y="794"/>
                </a:cubicBezTo>
                <a:cubicBezTo>
                  <a:pt x="751" y="747"/>
                  <a:pt x="760" y="688"/>
                  <a:pt x="780" y="645"/>
                </a:cubicBezTo>
                <a:cubicBezTo>
                  <a:pt x="788" y="627"/>
                  <a:pt x="788" y="627"/>
                  <a:pt x="788" y="627"/>
                </a:cubicBezTo>
                <a:cubicBezTo>
                  <a:pt x="795" y="612"/>
                  <a:pt x="803" y="596"/>
                  <a:pt x="810" y="578"/>
                </a:cubicBezTo>
                <a:cubicBezTo>
                  <a:pt x="809" y="587"/>
                  <a:pt x="807" y="596"/>
                  <a:pt x="806" y="605"/>
                </a:cubicBezTo>
                <a:cubicBezTo>
                  <a:pt x="801" y="635"/>
                  <a:pt x="812" y="667"/>
                  <a:pt x="836" y="693"/>
                </a:cubicBezTo>
                <a:cubicBezTo>
                  <a:pt x="861" y="720"/>
                  <a:pt x="896" y="737"/>
                  <a:pt x="927" y="737"/>
                </a:cubicBezTo>
                <a:cubicBezTo>
                  <a:pt x="929" y="737"/>
                  <a:pt x="931" y="737"/>
                  <a:pt x="933" y="737"/>
                </a:cubicBezTo>
                <a:cubicBezTo>
                  <a:pt x="939" y="737"/>
                  <a:pt x="944" y="732"/>
                  <a:pt x="946" y="726"/>
                </a:cubicBezTo>
                <a:cubicBezTo>
                  <a:pt x="947" y="721"/>
                  <a:pt x="945" y="714"/>
                  <a:pt x="940" y="711"/>
                </a:cubicBezTo>
                <a:close/>
                <a:moveTo>
                  <a:pt x="400" y="180"/>
                </a:moveTo>
                <a:cubicBezTo>
                  <a:pt x="401" y="185"/>
                  <a:pt x="401" y="185"/>
                  <a:pt x="401" y="185"/>
                </a:cubicBezTo>
                <a:cubicBezTo>
                  <a:pt x="414" y="218"/>
                  <a:pt x="435" y="272"/>
                  <a:pt x="489" y="302"/>
                </a:cubicBezTo>
                <a:cubicBezTo>
                  <a:pt x="458" y="299"/>
                  <a:pt x="434" y="291"/>
                  <a:pt x="423" y="284"/>
                </a:cubicBezTo>
                <a:cubicBezTo>
                  <a:pt x="404" y="270"/>
                  <a:pt x="370" y="231"/>
                  <a:pt x="362" y="202"/>
                </a:cubicBezTo>
                <a:cubicBezTo>
                  <a:pt x="356" y="181"/>
                  <a:pt x="356" y="181"/>
                  <a:pt x="356" y="181"/>
                </a:cubicBezTo>
                <a:cubicBezTo>
                  <a:pt x="344" y="142"/>
                  <a:pt x="335" y="112"/>
                  <a:pt x="326" y="97"/>
                </a:cubicBezTo>
                <a:cubicBezTo>
                  <a:pt x="329" y="92"/>
                  <a:pt x="332" y="88"/>
                  <a:pt x="335" y="83"/>
                </a:cubicBezTo>
                <a:cubicBezTo>
                  <a:pt x="369" y="101"/>
                  <a:pt x="380" y="130"/>
                  <a:pt x="400" y="180"/>
                </a:cubicBezTo>
                <a:close/>
                <a:moveTo>
                  <a:pt x="762" y="615"/>
                </a:moveTo>
                <a:cubicBezTo>
                  <a:pt x="754" y="633"/>
                  <a:pt x="754" y="633"/>
                  <a:pt x="754" y="633"/>
                </a:cubicBezTo>
                <a:cubicBezTo>
                  <a:pt x="732" y="681"/>
                  <a:pt x="722" y="745"/>
                  <a:pt x="729" y="798"/>
                </a:cubicBezTo>
                <a:cubicBezTo>
                  <a:pt x="734" y="842"/>
                  <a:pt x="738" y="902"/>
                  <a:pt x="739" y="929"/>
                </a:cubicBezTo>
                <a:cubicBezTo>
                  <a:pt x="710" y="929"/>
                  <a:pt x="710" y="929"/>
                  <a:pt x="710" y="929"/>
                </a:cubicBezTo>
                <a:cubicBezTo>
                  <a:pt x="713" y="894"/>
                  <a:pt x="718" y="808"/>
                  <a:pt x="717" y="777"/>
                </a:cubicBezTo>
                <a:cubicBezTo>
                  <a:pt x="716" y="738"/>
                  <a:pt x="715" y="697"/>
                  <a:pt x="689" y="668"/>
                </a:cubicBezTo>
                <a:cubicBezTo>
                  <a:pt x="682" y="661"/>
                  <a:pt x="682" y="661"/>
                  <a:pt x="682" y="661"/>
                </a:cubicBezTo>
                <a:cubicBezTo>
                  <a:pt x="668" y="646"/>
                  <a:pt x="650" y="627"/>
                  <a:pt x="638" y="592"/>
                </a:cubicBezTo>
                <a:cubicBezTo>
                  <a:pt x="638" y="592"/>
                  <a:pt x="638" y="591"/>
                  <a:pt x="637" y="591"/>
                </a:cubicBezTo>
                <a:cubicBezTo>
                  <a:pt x="630" y="568"/>
                  <a:pt x="625" y="537"/>
                  <a:pt x="627" y="497"/>
                </a:cubicBezTo>
                <a:cubicBezTo>
                  <a:pt x="627" y="489"/>
                  <a:pt x="621" y="482"/>
                  <a:pt x="613" y="482"/>
                </a:cubicBezTo>
                <a:cubicBezTo>
                  <a:pt x="604" y="481"/>
                  <a:pt x="598" y="488"/>
                  <a:pt x="598" y="496"/>
                </a:cubicBezTo>
                <a:cubicBezTo>
                  <a:pt x="597" y="534"/>
                  <a:pt x="600" y="564"/>
                  <a:pt x="607" y="589"/>
                </a:cubicBezTo>
                <a:cubicBezTo>
                  <a:pt x="554" y="611"/>
                  <a:pt x="462" y="605"/>
                  <a:pt x="412" y="597"/>
                </a:cubicBezTo>
                <a:cubicBezTo>
                  <a:pt x="412" y="596"/>
                  <a:pt x="412" y="595"/>
                  <a:pt x="412" y="594"/>
                </a:cubicBezTo>
                <a:cubicBezTo>
                  <a:pt x="416" y="575"/>
                  <a:pt x="418" y="559"/>
                  <a:pt x="420" y="547"/>
                </a:cubicBezTo>
                <a:cubicBezTo>
                  <a:pt x="421" y="539"/>
                  <a:pt x="416" y="532"/>
                  <a:pt x="408" y="531"/>
                </a:cubicBezTo>
                <a:cubicBezTo>
                  <a:pt x="401" y="530"/>
                  <a:pt x="393" y="535"/>
                  <a:pt x="392" y="543"/>
                </a:cubicBezTo>
                <a:cubicBezTo>
                  <a:pt x="390" y="555"/>
                  <a:pt x="387" y="571"/>
                  <a:pt x="384" y="589"/>
                </a:cubicBezTo>
                <a:cubicBezTo>
                  <a:pt x="376" y="637"/>
                  <a:pt x="366" y="697"/>
                  <a:pt x="368" y="723"/>
                </a:cubicBezTo>
                <a:cubicBezTo>
                  <a:pt x="369" y="746"/>
                  <a:pt x="369" y="827"/>
                  <a:pt x="368" y="886"/>
                </a:cubicBezTo>
                <a:cubicBezTo>
                  <a:pt x="368" y="903"/>
                  <a:pt x="368" y="918"/>
                  <a:pt x="368" y="929"/>
                </a:cubicBezTo>
                <a:cubicBezTo>
                  <a:pt x="338" y="929"/>
                  <a:pt x="338" y="929"/>
                  <a:pt x="338" y="929"/>
                </a:cubicBezTo>
                <a:cubicBezTo>
                  <a:pt x="342" y="896"/>
                  <a:pt x="351" y="822"/>
                  <a:pt x="351" y="790"/>
                </a:cubicBezTo>
                <a:cubicBezTo>
                  <a:pt x="351" y="751"/>
                  <a:pt x="330" y="693"/>
                  <a:pt x="313" y="652"/>
                </a:cubicBezTo>
                <a:cubicBezTo>
                  <a:pt x="300" y="620"/>
                  <a:pt x="288" y="548"/>
                  <a:pt x="291" y="503"/>
                </a:cubicBezTo>
                <a:cubicBezTo>
                  <a:pt x="291" y="495"/>
                  <a:pt x="285" y="488"/>
                  <a:pt x="277" y="488"/>
                </a:cubicBezTo>
                <a:cubicBezTo>
                  <a:pt x="270" y="487"/>
                  <a:pt x="263" y="493"/>
                  <a:pt x="262" y="501"/>
                </a:cubicBezTo>
                <a:cubicBezTo>
                  <a:pt x="261" y="515"/>
                  <a:pt x="262" y="531"/>
                  <a:pt x="263" y="548"/>
                </a:cubicBezTo>
                <a:cubicBezTo>
                  <a:pt x="243" y="528"/>
                  <a:pt x="224" y="496"/>
                  <a:pt x="226" y="440"/>
                </a:cubicBezTo>
                <a:cubicBezTo>
                  <a:pt x="227" y="420"/>
                  <a:pt x="229" y="401"/>
                  <a:pt x="231" y="382"/>
                </a:cubicBezTo>
                <a:cubicBezTo>
                  <a:pt x="237" y="329"/>
                  <a:pt x="242" y="278"/>
                  <a:pt x="216" y="220"/>
                </a:cubicBezTo>
                <a:cubicBezTo>
                  <a:pt x="234" y="214"/>
                  <a:pt x="252" y="205"/>
                  <a:pt x="263" y="189"/>
                </a:cubicBezTo>
                <a:cubicBezTo>
                  <a:pt x="268" y="183"/>
                  <a:pt x="266" y="174"/>
                  <a:pt x="260" y="169"/>
                </a:cubicBezTo>
                <a:cubicBezTo>
                  <a:pt x="253" y="165"/>
                  <a:pt x="245" y="166"/>
                  <a:pt x="240" y="173"/>
                </a:cubicBezTo>
                <a:cubicBezTo>
                  <a:pt x="224" y="195"/>
                  <a:pt x="177" y="202"/>
                  <a:pt x="150" y="201"/>
                </a:cubicBezTo>
                <a:cubicBezTo>
                  <a:pt x="128" y="200"/>
                  <a:pt x="110" y="210"/>
                  <a:pt x="96" y="218"/>
                </a:cubicBezTo>
                <a:cubicBezTo>
                  <a:pt x="88" y="223"/>
                  <a:pt x="80" y="227"/>
                  <a:pt x="74" y="228"/>
                </a:cubicBezTo>
                <a:cubicBezTo>
                  <a:pt x="65" y="230"/>
                  <a:pt x="43" y="208"/>
                  <a:pt x="30" y="189"/>
                </a:cubicBezTo>
                <a:cubicBezTo>
                  <a:pt x="31" y="187"/>
                  <a:pt x="33" y="179"/>
                  <a:pt x="54" y="167"/>
                </a:cubicBezTo>
                <a:cubicBezTo>
                  <a:pt x="87" y="149"/>
                  <a:pt x="142" y="95"/>
                  <a:pt x="164" y="70"/>
                </a:cubicBezTo>
                <a:cubicBezTo>
                  <a:pt x="181" y="52"/>
                  <a:pt x="214" y="40"/>
                  <a:pt x="248" y="48"/>
                </a:cubicBezTo>
                <a:cubicBezTo>
                  <a:pt x="247" y="49"/>
                  <a:pt x="247" y="50"/>
                  <a:pt x="246" y="50"/>
                </a:cubicBezTo>
                <a:cubicBezTo>
                  <a:pt x="240" y="55"/>
                  <a:pt x="239" y="64"/>
                  <a:pt x="243" y="70"/>
                </a:cubicBezTo>
                <a:cubicBezTo>
                  <a:pt x="248" y="77"/>
                  <a:pt x="257" y="78"/>
                  <a:pt x="263" y="73"/>
                </a:cubicBezTo>
                <a:cubicBezTo>
                  <a:pt x="266" y="72"/>
                  <a:pt x="269" y="68"/>
                  <a:pt x="273" y="64"/>
                </a:cubicBezTo>
                <a:cubicBezTo>
                  <a:pt x="284" y="53"/>
                  <a:pt x="303" y="35"/>
                  <a:pt x="322" y="30"/>
                </a:cubicBezTo>
                <a:cubicBezTo>
                  <a:pt x="323" y="33"/>
                  <a:pt x="322" y="36"/>
                  <a:pt x="322" y="40"/>
                </a:cubicBezTo>
                <a:cubicBezTo>
                  <a:pt x="317" y="61"/>
                  <a:pt x="300" y="92"/>
                  <a:pt x="273" y="110"/>
                </a:cubicBezTo>
                <a:cubicBezTo>
                  <a:pt x="266" y="114"/>
                  <a:pt x="265" y="123"/>
                  <a:pt x="269" y="130"/>
                </a:cubicBezTo>
                <a:cubicBezTo>
                  <a:pt x="272" y="134"/>
                  <a:pt x="276" y="136"/>
                  <a:pt x="281" y="136"/>
                </a:cubicBezTo>
                <a:cubicBezTo>
                  <a:pt x="284" y="136"/>
                  <a:pt x="286" y="135"/>
                  <a:pt x="289" y="134"/>
                </a:cubicBezTo>
                <a:cubicBezTo>
                  <a:pt x="295" y="130"/>
                  <a:pt x="300" y="125"/>
                  <a:pt x="306" y="120"/>
                </a:cubicBezTo>
                <a:cubicBezTo>
                  <a:pt x="313" y="137"/>
                  <a:pt x="321" y="166"/>
                  <a:pt x="328" y="189"/>
                </a:cubicBezTo>
                <a:cubicBezTo>
                  <a:pt x="334" y="210"/>
                  <a:pt x="334" y="210"/>
                  <a:pt x="334" y="210"/>
                </a:cubicBezTo>
                <a:cubicBezTo>
                  <a:pt x="345" y="247"/>
                  <a:pt x="383" y="290"/>
                  <a:pt x="407" y="307"/>
                </a:cubicBezTo>
                <a:cubicBezTo>
                  <a:pt x="430" y="324"/>
                  <a:pt x="488" y="337"/>
                  <a:pt x="552" y="329"/>
                </a:cubicBezTo>
                <a:cubicBezTo>
                  <a:pt x="563" y="328"/>
                  <a:pt x="576" y="325"/>
                  <a:pt x="589" y="323"/>
                </a:cubicBezTo>
                <a:cubicBezTo>
                  <a:pt x="641" y="314"/>
                  <a:pt x="706" y="303"/>
                  <a:pt x="744" y="329"/>
                </a:cubicBezTo>
                <a:cubicBezTo>
                  <a:pt x="794" y="364"/>
                  <a:pt x="816" y="415"/>
                  <a:pt x="808" y="476"/>
                </a:cubicBezTo>
                <a:cubicBezTo>
                  <a:pt x="801" y="534"/>
                  <a:pt x="780" y="577"/>
                  <a:pt x="762" y="615"/>
                </a:cubicBezTo>
                <a:close/>
                <a:moveTo>
                  <a:pt x="857" y="674"/>
                </a:moveTo>
                <a:cubicBezTo>
                  <a:pt x="846" y="662"/>
                  <a:pt x="829" y="638"/>
                  <a:pt x="834" y="610"/>
                </a:cubicBezTo>
                <a:cubicBezTo>
                  <a:pt x="845" y="544"/>
                  <a:pt x="851" y="501"/>
                  <a:pt x="837" y="475"/>
                </a:cubicBezTo>
                <a:cubicBezTo>
                  <a:pt x="842" y="431"/>
                  <a:pt x="833" y="392"/>
                  <a:pt x="812" y="359"/>
                </a:cubicBezTo>
                <a:cubicBezTo>
                  <a:pt x="842" y="359"/>
                  <a:pt x="872" y="366"/>
                  <a:pt x="898" y="399"/>
                </a:cubicBezTo>
                <a:cubicBezTo>
                  <a:pt x="930" y="438"/>
                  <a:pt x="918" y="546"/>
                  <a:pt x="896" y="610"/>
                </a:cubicBezTo>
                <a:cubicBezTo>
                  <a:pt x="882" y="652"/>
                  <a:pt x="887" y="682"/>
                  <a:pt x="897" y="702"/>
                </a:cubicBezTo>
                <a:cubicBezTo>
                  <a:pt x="882" y="696"/>
                  <a:pt x="868" y="686"/>
                  <a:pt x="857" y="6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2" name="Freeform 58"/>
          <p:cNvSpPr>
            <a:spLocks noEditPoints="1"/>
          </p:cNvSpPr>
          <p:nvPr/>
        </p:nvSpPr>
        <p:spPr bwMode="auto">
          <a:xfrm>
            <a:off x="15665445" y="9643342"/>
            <a:ext cx="674296" cy="563876"/>
          </a:xfrm>
          <a:custGeom>
            <a:avLst/>
            <a:gdLst>
              <a:gd name="T0" fmla="*/ 752 w 946"/>
              <a:gd name="T1" fmla="*/ 82 h 791"/>
              <a:gd name="T2" fmla="*/ 738 w 946"/>
              <a:gd name="T3" fmla="*/ 0 h 791"/>
              <a:gd name="T4" fmla="*/ 2 w 946"/>
              <a:gd name="T5" fmla="*/ 9 h 791"/>
              <a:gd name="T6" fmla="*/ 153 w 946"/>
              <a:gd name="T7" fmla="*/ 172 h 791"/>
              <a:gd name="T8" fmla="*/ 153 w 946"/>
              <a:gd name="T9" fmla="*/ 279 h 791"/>
              <a:gd name="T10" fmla="*/ 153 w 946"/>
              <a:gd name="T11" fmla="*/ 386 h 791"/>
              <a:gd name="T12" fmla="*/ 153 w 946"/>
              <a:gd name="T13" fmla="*/ 388 h 791"/>
              <a:gd name="T14" fmla="*/ 153 w 946"/>
              <a:gd name="T15" fmla="*/ 494 h 791"/>
              <a:gd name="T16" fmla="*/ 153 w 946"/>
              <a:gd name="T17" fmla="*/ 600 h 791"/>
              <a:gd name="T18" fmla="*/ 153 w 946"/>
              <a:gd name="T19" fmla="*/ 603 h 791"/>
              <a:gd name="T20" fmla="*/ 229 w 946"/>
              <a:gd name="T21" fmla="*/ 791 h 791"/>
              <a:gd name="T22" fmla="*/ 752 w 946"/>
              <a:gd name="T23" fmla="*/ 715 h 791"/>
              <a:gd name="T24" fmla="*/ 794 w 946"/>
              <a:gd name="T25" fmla="*/ 166 h 791"/>
              <a:gd name="T26" fmla="*/ 861 w 946"/>
              <a:gd name="T27" fmla="*/ 447 h 791"/>
              <a:gd name="T28" fmla="*/ 914 w 946"/>
              <a:gd name="T29" fmla="*/ 478 h 791"/>
              <a:gd name="T30" fmla="*/ 946 w 946"/>
              <a:gd name="T31" fmla="*/ 233 h 791"/>
              <a:gd name="T32" fmla="*/ 723 w 946"/>
              <a:gd name="T33" fmla="*/ 715 h 791"/>
              <a:gd name="T34" fmla="*/ 229 w 946"/>
              <a:gd name="T35" fmla="*/ 762 h 791"/>
              <a:gd name="T36" fmla="*/ 181 w 946"/>
              <a:gd name="T37" fmla="*/ 616 h 791"/>
              <a:gd name="T38" fmla="*/ 258 w 946"/>
              <a:gd name="T39" fmla="*/ 602 h 791"/>
              <a:gd name="T40" fmla="*/ 181 w 946"/>
              <a:gd name="T41" fmla="*/ 587 h 791"/>
              <a:gd name="T42" fmla="*/ 244 w 946"/>
              <a:gd name="T43" fmla="*/ 509 h 791"/>
              <a:gd name="T44" fmla="*/ 244 w 946"/>
              <a:gd name="T45" fmla="*/ 480 h 791"/>
              <a:gd name="T46" fmla="*/ 181 w 946"/>
              <a:gd name="T47" fmla="*/ 401 h 791"/>
              <a:gd name="T48" fmla="*/ 258 w 946"/>
              <a:gd name="T49" fmla="*/ 387 h 791"/>
              <a:gd name="T50" fmla="*/ 181 w 946"/>
              <a:gd name="T51" fmla="*/ 373 h 791"/>
              <a:gd name="T52" fmla="*/ 244 w 946"/>
              <a:gd name="T53" fmla="*/ 294 h 791"/>
              <a:gd name="T54" fmla="*/ 244 w 946"/>
              <a:gd name="T55" fmla="*/ 265 h 791"/>
              <a:gd name="T56" fmla="*/ 181 w 946"/>
              <a:gd name="T57" fmla="*/ 166 h 791"/>
              <a:gd name="T58" fmla="*/ 50 w 946"/>
              <a:gd name="T59" fmla="*/ 29 h 791"/>
              <a:gd name="T60" fmla="*/ 723 w 946"/>
              <a:gd name="T61" fmla="*/ 715 h 791"/>
              <a:gd name="T62" fmla="*/ 914 w 946"/>
              <a:gd name="T63" fmla="*/ 450 h 791"/>
              <a:gd name="T64" fmla="*/ 890 w 946"/>
              <a:gd name="T65" fmla="*/ 447 h 791"/>
              <a:gd name="T66" fmla="*/ 794 w 946"/>
              <a:gd name="T67" fmla="*/ 137 h 791"/>
              <a:gd name="T68" fmla="*/ 752 w 946"/>
              <a:gd name="T69" fmla="*/ 110 h 791"/>
              <a:gd name="T70" fmla="*/ 917 w 946"/>
              <a:gd name="T71" fmla="*/ 233 h 7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6" h="791">
                <a:moveTo>
                  <a:pt x="794" y="82"/>
                </a:moveTo>
                <a:cubicBezTo>
                  <a:pt x="752" y="82"/>
                  <a:pt x="752" y="82"/>
                  <a:pt x="752" y="82"/>
                </a:cubicBezTo>
                <a:cubicBezTo>
                  <a:pt x="752" y="15"/>
                  <a:pt x="752" y="15"/>
                  <a:pt x="752" y="15"/>
                </a:cubicBezTo>
                <a:cubicBezTo>
                  <a:pt x="752" y="7"/>
                  <a:pt x="746" y="0"/>
                  <a:pt x="738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0" y="0"/>
                  <a:pt x="4" y="4"/>
                  <a:pt x="2" y="9"/>
                </a:cubicBezTo>
                <a:cubicBezTo>
                  <a:pt x="0" y="15"/>
                  <a:pt x="1" y="21"/>
                  <a:pt x="5" y="25"/>
                </a:cubicBezTo>
                <a:cubicBezTo>
                  <a:pt x="153" y="172"/>
                  <a:pt x="153" y="172"/>
                  <a:pt x="153" y="172"/>
                </a:cubicBezTo>
                <a:cubicBezTo>
                  <a:pt x="153" y="278"/>
                  <a:pt x="153" y="278"/>
                  <a:pt x="153" y="278"/>
                </a:cubicBezTo>
                <a:cubicBezTo>
                  <a:pt x="153" y="279"/>
                  <a:pt x="153" y="279"/>
                  <a:pt x="153" y="279"/>
                </a:cubicBezTo>
                <a:cubicBezTo>
                  <a:pt x="153" y="280"/>
                  <a:pt x="153" y="280"/>
                  <a:pt x="153" y="281"/>
                </a:cubicBezTo>
                <a:cubicBezTo>
                  <a:pt x="153" y="386"/>
                  <a:pt x="153" y="386"/>
                  <a:pt x="153" y="386"/>
                </a:cubicBezTo>
                <a:cubicBezTo>
                  <a:pt x="153" y="386"/>
                  <a:pt x="153" y="386"/>
                  <a:pt x="153" y="387"/>
                </a:cubicBezTo>
                <a:cubicBezTo>
                  <a:pt x="153" y="387"/>
                  <a:pt x="153" y="388"/>
                  <a:pt x="153" y="388"/>
                </a:cubicBezTo>
                <a:cubicBezTo>
                  <a:pt x="153" y="493"/>
                  <a:pt x="153" y="493"/>
                  <a:pt x="153" y="493"/>
                </a:cubicBezTo>
                <a:cubicBezTo>
                  <a:pt x="153" y="493"/>
                  <a:pt x="153" y="494"/>
                  <a:pt x="153" y="494"/>
                </a:cubicBezTo>
                <a:cubicBezTo>
                  <a:pt x="153" y="495"/>
                  <a:pt x="153" y="495"/>
                  <a:pt x="153" y="496"/>
                </a:cubicBezTo>
                <a:cubicBezTo>
                  <a:pt x="153" y="600"/>
                  <a:pt x="153" y="600"/>
                  <a:pt x="153" y="600"/>
                </a:cubicBezTo>
                <a:cubicBezTo>
                  <a:pt x="153" y="601"/>
                  <a:pt x="153" y="601"/>
                  <a:pt x="153" y="602"/>
                </a:cubicBezTo>
                <a:cubicBezTo>
                  <a:pt x="153" y="602"/>
                  <a:pt x="153" y="602"/>
                  <a:pt x="153" y="603"/>
                </a:cubicBezTo>
                <a:cubicBezTo>
                  <a:pt x="153" y="715"/>
                  <a:pt x="153" y="715"/>
                  <a:pt x="153" y="715"/>
                </a:cubicBezTo>
                <a:cubicBezTo>
                  <a:pt x="153" y="757"/>
                  <a:pt x="187" y="791"/>
                  <a:pt x="229" y="791"/>
                </a:cubicBezTo>
                <a:cubicBezTo>
                  <a:pt x="676" y="791"/>
                  <a:pt x="676" y="791"/>
                  <a:pt x="676" y="791"/>
                </a:cubicBezTo>
                <a:cubicBezTo>
                  <a:pt x="718" y="791"/>
                  <a:pt x="752" y="757"/>
                  <a:pt x="752" y="715"/>
                </a:cubicBezTo>
                <a:cubicBezTo>
                  <a:pt x="752" y="166"/>
                  <a:pt x="752" y="166"/>
                  <a:pt x="752" y="166"/>
                </a:cubicBezTo>
                <a:cubicBezTo>
                  <a:pt x="794" y="166"/>
                  <a:pt x="794" y="166"/>
                  <a:pt x="794" y="166"/>
                </a:cubicBezTo>
                <a:cubicBezTo>
                  <a:pt x="831" y="166"/>
                  <a:pt x="861" y="196"/>
                  <a:pt x="861" y="233"/>
                </a:cubicBezTo>
                <a:cubicBezTo>
                  <a:pt x="861" y="447"/>
                  <a:pt x="861" y="447"/>
                  <a:pt x="861" y="447"/>
                </a:cubicBezTo>
                <a:cubicBezTo>
                  <a:pt x="861" y="464"/>
                  <a:pt x="876" y="478"/>
                  <a:pt x="893" y="478"/>
                </a:cubicBezTo>
                <a:cubicBezTo>
                  <a:pt x="914" y="478"/>
                  <a:pt x="914" y="478"/>
                  <a:pt x="914" y="478"/>
                </a:cubicBezTo>
                <a:cubicBezTo>
                  <a:pt x="931" y="478"/>
                  <a:pt x="946" y="464"/>
                  <a:pt x="946" y="447"/>
                </a:cubicBezTo>
                <a:cubicBezTo>
                  <a:pt x="946" y="233"/>
                  <a:pt x="946" y="233"/>
                  <a:pt x="946" y="233"/>
                </a:cubicBezTo>
                <a:cubicBezTo>
                  <a:pt x="946" y="150"/>
                  <a:pt x="878" y="82"/>
                  <a:pt x="794" y="82"/>
                </a:cubicBezTo>
                <a:close/>
                <a:moveTo>
                  <a:pt x="723" y="715"/>
                </a:moveTo>
                <a:cubicBezTo>
                  <a:pt x="723" y="741"/>
                  <a:pt x="702" y="762"/>
                  <a:pt x="676" y="762"/>
                </a:cubicBezTo>
                <a:cubicBezTo>
                  <a:pt x="229" y="762"/>
                  <a:pt x="229" y="762"/>
                  <a:pt x="229" y="762"/>
                </a:cubicBezTo>
                <a:cubicBezTo>
                  <a:pt x="203" y="762"/>
                  <a:pt x="181" y="741"/>
                  <a:pt x="181" y="715"/>
                </a:cubicBezTo>
                <a:cubicBezTo>
                  <a:pt x="181" y="616"/>
                  <a:pt x="181" y="616"/>
                  <a:pt x="181" y="616"/>
                </a:cubicBezTo>
                <a:cubicBezTo>
                  <a:pt x="244" y="616"/>
                  <a:pt x="244" y="616"/>
                  <a:pt x="244" y="616"/>
                </a:cubicBezTo>
                <a:cubicBezTo>
                  <a:pt x="252" y="616"/>
                  <a:pt x="258" y="610"/>
                  <a:pt x="258" y="602"/>
                </a:cubicBezTo>
                <a:cubicBezTo>
                  <a:pt x="258" y="594"/>
                  <a:pt x="252" y="587"/>
                  <a:pt x="244" y="587"/>
                </a:cubicBezTo>
                <a:cubicBezTo>
                  <a:pt x="181" y="587"/>
                  <a:pt x="181" y="587"/>
                  <a:pt x="181" y="587"/>
                </a:cubicBezTo>
                <a:cubicBezTo>
                  <a:pt x="181" y="509"/>
                  <a:pt x="181" y="509"/>
                  <a:pt x="181" y="509"/>
                </a:cubicBezTo>
                <a:cubicBezTo>
                  <a:pt x="244" y="509"/>
                  <a:pt x="244" y="509"/>
                  <a:pt x="244" y="509"/>
                </a:cubicBezTo>
                <a:cubicBezTo>
                  <a:pt x="252" y="509"/>
                  <a:pt x="258" y="502"/>
                  <a:pt x="258" y="494"/>
                </a:cubicBezTo>
                <a:cubicBezTo>
                  <a:pt x="258" y="486"/>
                  <a:pt x="252" y="480"/>
                  <a:pt x="244" y="480"/>
                </a:cubicBezTo>
                <a:cubicBezTo>
                  <a:pt x="181" y="480"/>
                  <a:pt x="181" y="480"/>
                  <a:pt x="181" y="480"/>
                </a:cubicBezTo>
                <a:cubicBezTo>
                  <a:pt x="181" y="401"/>
                  <a:pt x="181" y="401"/>
                  <a:pt x="181" y="401"/>
                </a:cubicBezTo>
                <a:cubicBezTo>
                  <a:pt x="244" y="401"/>
                  <a:pt x="244" y="401"/>
                  <a:pt x="244" y="401"/>
                </a:cubicBezTo>
                <a:cubicBezTo>
                  <a:pt x="252" y="401"/>
                  <a:pt x="258" y="395"/>
                  <a:pt x="258" y="387"/>
                </a:cubicBezTo>
                <a:cubicBezTo>
                  <a:pt x="258" y="379"/>
                  <a:pt x="252" y="373"/>
                  <a:pt x="244" y="373"/>
                </a:cubicBezTo>
                <a:cubicBezTo>
                  <a:pt x="181" y="373"/>
                  <a:pt x="181" y="373"/>
                  <a:pt x="181" y="373"/>
                </a:cubicBezTo>
                <a:cubicBezTo>
                  <a:pt x="181" y="294"/>
                  <a:pt x="181" y="294"/>
                  <a:pt x="181" y="294"/>
                </a:cubicBezTo>
                <a:cubicBezTo>
                  <a:pt x="244" y="294"/>
                  <a:pt x="244" y="294"/>
                  <a:pt x="244" y="294"/>
                </a:cubicBezTo>
                <a:cubicBezTo>
                  <a:pt x="252" y="294"/>
                  <a:pt x="258" y="287"/>
                  <a:pt x="258" y="279"/>
                </a:cubicBezTo>
                <a:cubicBezTo>
                  <a:pt x="258" y="272"/>
                  <a:pt x="252" y="265"/>
                  <a:pt x="244" y="265"/>
                </a:cubicBezTo>
                <a:cubicBezTo>
                  <a:pt x="181" y="265"/>
                  <a:pt x="181" y="265"/>
                  <a:pt x="181" y="265"/>
                </a:cubicBezTo>
                <a:cubicBezTo>
                  <a:pt x="181" y="166"/>
                  <a:pt x="181" y="166"/>
                  <a:pt x="181" y="166"/>
                </a:cubicBezTo>
                <a:cubicBezTo>
                  <a:pt x="181" y="163"/>
                  <a:pt x="180" y="159"/>
                  <a:pt x="177" y="156"/>
                </a:cubicBezTo>
                <a:cubicBezTo>
                  <a:pt x="50" y="29"/>
                  <a:pt x="50" y="29"/>
                  <a:pt x="50" y="29"/>
                </a:cubicBezTo>
                <a:cubicBezTo>
                  <a:pt x="723" y="29"/>
                  <a:pt x="723" y="29"/>
                  <a:pt x="723" y="29"/>
                </a:cubicBezTo>
                <a:lnTo>
                  <a:pt x="723" y="715"/>
                </a:lnTo>
                <a:close/>
                <a:moveTo>
                  <a:pt x="917" y="447"/>
                </a:moveTo>
                <a:cubicBezTo>
                  <a:pt x="917" y="448"/>
                  <a:pt x="916" y="450"/>
                  <a:pt x="914" y="450"/>
                </a:cubicBezTo>
                <a:cubicBezTo>
                  <a:pt x="893" y="450"/>
                  <a:pt x="893" y="450"/>
                  <a:pt x="893" y="450"/>
                </a:cubicBezTo>
                <a:cubicBezTo>
                  <a:pt x="891" y="450"/>
                  <a:pt x="890" y="448"/>
                  <a:pt x="890" y="447"/>
                </a:cubicBezTo>
                <a:cubicBezTo>
                  <a:pt x="890" y="233"/>
                  <a:pt x="890" y="233"/>
                  <a:pt x="890" y="233"/>
                </a:cubicBezTo>
                <a:cubicBezTo>
                  <a:pt x="890" y="180"/>
                  <a:pt x="847" y="137"/>
                  <a:pt x="794" y="137"/>
                </a:cubicBezTo>
                <a:cubicBezTo>
                  <a:pt x="752" y="137"/>
                  <a:pt x="752" y="137"/>
                  <a:pt x="752" y="137"/>
                </a:cubicBezTo>
                <a:cubicBezTo>
                  <a:pt x="752" y="110"/>
                  <a:pt x="752" y="110"/>
                  <a:pt x="752" y="110"/>
                </a:cubicBezTo>
                <a:cubicBezTo>
                  <a:pt x="794" y="110"/>
                  <a:pt x="794" y="110"/>
                  <a:pt x="794" y="110"/>
                </a:cubicBezTo>
                <a:cubicBezTo>
                  <a:pt x="862" y="110"/>
                  <a:pt x="917" y="166"/>
                  <a:pt x="917" y="233"/>
                </a:cubicBezTo>
                <a:lnTo>
                  <a:pt x="917" y="4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3" name="Freeform 59"/>
          <p:cNvSpPr>
            <a:spLocks noEditPoints="1"/>
          </p:cNvSpPr>
          <p:nvPr/>
        </p:nvSpPr>
        <p:spPr bwMode="auto">
          <a:xfrm>
            <a:off x="21809173" y="5009688"/>
            <a:ext cx="674732" cy="607956"/>
          </a:xfrm>
          <a:custGeom>
            <a:avLst/>
            <a:gdLst>
              <a:gd name="T0" fmla="*/ 917 w 947"/>
              <a:gd name="T1" fmla="*/ 100 h 853"/>
              <a:gd name="T2" fmla="*/ 889 w 947"/>
              <a:gd name="T3" fmla="*/ 190 h 853"/>
              <a:gd name="T4" fmla="*/ 680 w 947"/>
              <a:gd name="T5" fmla="*/ 247 h 853"/>
              <a:gd name="T6" fmla="*/ 807 w 947"/>
              <a:gd name="T7" fmla="*/ 25 h 853"/>
              <a:gd name="T8" fmla="*/ 784 w 947"/>
              <a:gd name="T9" fmla="*/ 7 h 853"/>
              <a:gd name="T10" fmla="*/ 582 w 947"/>
              <a:gd name="T11" fmla="*/ 221 h 853"/>
              <a:gd name="T12" fmla="*/ 359 w 947"/>
              <a:gd name="T13" fmla="*/ 221 h 853"/>
              <a:gd name="T14" fmla="*/ 163 w 947"/>
              <a:gd name="T15" fmla="*/ 7 h 853"/>
              <a:gd name="T16" fmla="*/ 140 w 947"/>
              <a:gd name="T17" fmla="*/ 25 h 853"/>
              <a:gd name="T18" fmla="*/ 261 w 947"/>
              <a:gd name="T19" fmla="*/ 247 h 853"/>
              <a:gd name="T20" fmla="*/ 52 w 947"/>
              <a:gd name="T21" fmla="*/ 190 h 853"/>
              <a:gd name="T22" fmla="*/ 30 w 947"/>
              <a:gd name="T23" fmla="*/ 100 h 853"/>
              <a:gd name="T24" fmla="*/ 2 w 947"/>
              <a:gd name="T25" fmla="*/ 105 h 853"/>
              <a:gd name="T26" fmla="*/ 141 w 947"/>
              <a:gd name="T27" fmla="*/ 766 h 853"/>
              <a:gd name="T28" fmla="*/ 140 w 947"/>
              <a:gd name="T29" fmla="*/ 830 h 853"/>
              <a:gd name="T30" fmla="*/ 152 w 947"/>
              <a:gd name="T31" fmla="*/ 853 h 853"/>
              <a:gd name="T32" fmla="*/ 227 w 947"/>
              <a:gd name="T33" fmla="*/ 766 h 853"/>
              <a:gd name="T34" fmla="*/ 784 w 947"/>
              <a:gd name="T35" fmla="*/ 848 h 853"/>
              <a:gd name="T36" fmla="*/ 804 w 947"/>
              <a:gd name="T37" fmla="*/ 850 h 853"/>
              <a:gd name="T38" fmla="*/ 757 w 947"/>
              <a:gd name="T39" fmla="*/ 766 h 853"/>
              <a:gd name="T40" fmla="*/ 821 w 947"/>
              <a:gd name="T41" fmla="*/ 755 h 853"/>
              <a:gd name="T42" fmla="*/ 934 w 947"/>
              <a:gd name="T43" fmla="*/ 88 h 853"/>
              <a:gd name="T44" fmla="*/ 470 w 947"/>
              <a:gd name="T45" fmla="*/ 219 h 853"/>
              <a:gd name="T46" fmla="*/ 589 w 947"/>
              <a:gd name="T47" fmla="*/ 257 h 853"/>
              <a:gd name="T48" fmla="*/ 356 w 947"/>
              <a:gd name="T49" fmla="*/ 254 h 853"/>
              <a:gd name="T50" fmla="*/ 152 w 947"/>
              <a:gd name="T51" fmla="*/ 738 h 853"/>
              <a:gd name="T52" fmla="*/ 150 w 947"/>
              <a:gd name="T53" fmla="*/ 246 h 853"/>
              <a:gd name="T54" fmla="*/ 329 w 947"/>
              <a:gd name="T55" fmla="*/ 266 h 853"/>
              <a:gd name="T56" fmla="*/ 213 w 947"/>
              <a:gd name="T57" fmla="*/ 738 h 853"/>
              <a:gd name="T58" fmla="*/ 249 w 947"/>
              <a:gd name="T59" fmla="*/ 738 h 853"/>
              <a:gd name="T60" fmla="*/ 698 w 947"/>
              <a:gd name="T61" fmla="*/ 738 h 853"/>
              <a:gd name="T62" fmla="*/ 795 w 947"/>
              <a:gd name="T63" fmla="*/ 738 h 853"/>
              <a:gd name="T64" fmla="*/ 492 w 947"/>
              <a:gd name="T65" fmla="*/ 427 h 853"/>
              <a:gd name="T66" fmla="*/ 680 w 947"/>
              <a:gd name="T67" fmla="*/ 276 h 853"/>
              <a:gd name="T68" fmla="*/ 889 w 947"/>
              <a:gd name="T69" fmla="*/ 219 h 853"/>
              <a:gd name="T70" fmla="*/ 795 w 947"/>
              <a:gd name="T71" fmla="*/ 738 h 8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7" h="853">
                <a:moveTo>
                  <a:pt x="934" y="88"/>
                </a:moveTo>
                <a:cubicBezTo>
                  <a:pt x="926" y="87"/>
                  <a:pt x="919" y="92"/>
                  <a:pt x="917" y="100"/>
                </a:cubicBezTo>
                <a:cubicBezTo>
                  <a:pt x="899" y="194"/>
                  <a:pt x="899" y="194"/>
                  <a:pt x="899" y="194"/>
                </a:cubicBezTo>
                <a:cubicBezTo>
                  <a:pt x="897" y="192"/>
                  <a:pt x="893" y="190"/>
                  <a:pt x="889" y="190"/>
                </a:cubicBezTo>
                <a:cubicBezTo>
                  <a:pt x="833" y="190"/>
                  <a:pt x="805" y="206"/>
                  <a:pt x="778" y="221"/>
                </a:cubicBezTo>
                <a:cubicBezTo>
                  <a:pt x="752" y="234"/>
                  <a:pt x="728" y="247"/>
                  <a:pt x="680" y="247"/>
                </a:cubicBezTo>
                <a:cubicBezTo>
                  <a:pt x="662" y="247"/>
                  <a:pt x="648" y="246"/>
                  <a:pt x="636" y="243"/>
                </a:cubicBezTo>
                <a:cubicBezTo>
                  <a:pt x="807" y="25"/>
                  <a:pt x="807" y="25"/>
                  <a:pt x="807" y="25"/>
                </a:cubicBezTo>
                <a:cubicBezTo>
                  <a:pt x="812" y="18"/>
                  <a:pt x="811" y="9"/>
                  <a:pt x="804" y="4"/>
                </a:cubicBezTo>
                <a:cubicBezTo>
                  <a:pt x="798" y="0"/>
                  <a:pt x="789" y="1"/>
                  <a:pt x="784" y="7"/>
                </a:cubicBezTo>
                <a:cubicBezTo>
                  <a:pt x="607" y="233"/>
                  <a:pt x="607" y="233"/>
                  <a:pt x="607" y="233"/>
                </a:cubicBezTo>
                <a:cubicBezTo>
                  <a:pt x="598" y="229"/>
                  <a:pt x="590" y="225"/>
                  <a:pt x="582" y="221"/>
                </a:cubicBezTo>
                <a:cubicBezTo>
                  <a:pt x="555" y="206"/>
                  <a:pt x="526" y="190"/>
                  <a:pt x="470" y="190"/>
                </a:cubicBezTo>
                <a:cubicBezTo>
                  <a:pt x="414" y="190"/>
                  <a:pt x="386" y="206"/>
                  <a:pt x="359" y="221"/>
                </a:cubicBezTo>
                <a:cubicBezTo>
                  <a:pt x="352" y="224"/>
                  <a:pt x="345" y="228"/>
                  <a:pt x="338" y="231"/>
                </a:cubicBezTo>
                <a:cubicBezTo>
                  <a:pt x="163" y="7"/>
                  <a:pt x="163" y="7"/>
                  <a:pt x="163" y="7"/>
                </a:cubicBezTo>
                <a:cubicBezTo>
                  <a:pt x="158" y="1"/>
                  <a:pt x="149" y="0"/>
                  <a:pt x="143" y="4"/>
                </a:cubicBezTo>
                <a:cubicBezTo>
                  <a:pt x="136" y="9"/>
                  <a:pt x="135" y="18"/>
                  <a:pt x="140" y="25"/>
                </a:cubicBezTo>
                <a:cubicBezTo>
                  <a:pt x="310" y="242"/>
                  <a:pt x="310" y="242"/>
                  <a:pt x="310" y="242"/>
                </a:cubicBezTo>
                <a:cubicBezTo>
                  <a:pt x="297" y="245"/>
                  <a:pt x="281" y="247"/>
                  <a:pt x="261" y="247"/>
                </a:cubicBezTo>
                <a:cubicBezTo>
                  <a:pt x="212" y="247"/>
                  <a:pt x="189" y="234"/>
                  <a:pt x="163" y="221"/>
                </a:cubicBezTo>
                <a:cubicBezTo>
                  <a:pt x="136" y="206"/>
                  <a:pt x="108" y="190"/>
                  <a:pt x="52" y="190"/>
                </a:cubicBezTo>
                <a:cubicBezTo>
                  <a:pt x="50" y="190"/>
                  <a:pt x="49" y="190"/>
                  <a:pt x="47" y="191"/>
                </a:cubicBezTo>
                <a:cubicBezTo>
                  <a:pt x="30" y="100"/>
                  <a:pt x="30" y="100"/>
                  <a:pt x="30" y="100"/>
                </a:cubicBezTo>
                <a:cubicBezTo>
                  <a:pt x="28" y="92"/>
                  <a:pt x="21" y="87"/>
                  <a:pt x="13" y="88"/>
                </a:cubicBezTo>
                <a:cubicBezTo>
                  <a:pt x="5" y="90"/>
                  <a:pt x="0" y="97"/>
                  <a:pt x="2" y="105"/>
                </a:cubicBezTo>
                <a:cubicBezTo>
                  <a:pt x="127" y="755"/>
                  <a:pt x="127" y="755"/>
                  <a:pt x="127" y="755"/>
                </a:cubicBezTo>
                <a:cubicBezTo>
                  <a:pt x="128" y="761"/>
                  <a:pt x="134" y="766"/>
                  <a:pt x="141" y="766"/>
                </a:cubicBezTo>
                <a:cubicBezTo>
                  <a:pt x="190" y="766"/>
                  <a:pt x="190" y="766"/>
                  <a:pt x="190" y="766"/>
                </a:cubicBezTo>
                <a:cubicBezTo>
                  <a:pt x="140" y="830"/>
                  <a:pt x="140" y="830"/>
                  <a:pt x="140" y="830"/>
                </a:cubicBezTo>
                <a:cubicBezTo>
                  <a:pt x="135" y="836"/>
                  <a:pt x="136" y="845"/>
                  <a:pt x="143" y="850"/>
                </a:cubicBezTo>
                <a:cubicBezTo>
                  <a:pt x="145" y="852"/>
                  <a:pt x="148" y="853"/>
                  <a:pt x="152" y="853"/>
                </a:cubicBezTo>
                <a:cubicBezTo>
                  <a:pt x="156" y="853"/>
                  <a:pt x="160" y="851"/>
                  <a:pt x="163" y="848"/>
                </a:cubicBezTo>
                <a:cubicBezTo>
                  <a:pt x="227" y="766"/>
                  <a:pt x="227" y="766"/>
                  <a:pt x="227" y="766"/>
                </a:cubicBezTo>
                <a:cubicBezTo>
                  <a:pt x="721" y="766"/>
                  <a:pt x="721" y="766"/>
                  <a:pt x="721" y="766"/>
                </a:cubicBezTo>
                <a:cubicBezTo>
                  <a:pt x="784" y="848"/>
                  <a:pt x="784" y="848"/>
                  <a:pt x="784" y="848"/>
                </a:cubicBezTo>
                <a:cubicBezTo>
                  <a:pt x="787" y="851"/>
                  <a:pt x="791" y="853"/>
                  <a:pt x="796" y="853"/>
                </a:cubicBezTo>
                <a:cubicBezTo>
                  <a:pt x="799" y="853"/>
                  <a:pt x="802" y="852"/>
                  <a:pt x="804" y="850"/>
                </a:cubicBezTo>
                <a:cubicBezTo>
                  <a:pt x="811" y="845"/>
                  <a:pt x="812" y="836"/>
                  <a:pt x="807" y="830"/>
                </a:cubicBezTo>
                <a:cubicBezTo>
                  <a:pt x="757" y="766"/>
                  <a:pt x="757" y="766"/>
                  <a:pt x="757" y="766"/>
                </a:cubicBezTo>
                <a:cubicBezTo>
                  <a:pt x="807" y="766"/>
                  <a:pt x="807" y="766"/>
                  <a:pt x="807" y="766"/>
                </a:cubicBezTo>
                <a:cubicBezTo>
                  <a:pt x="814" y="766"/>
                  <a:pt x="820" y="761"/>
                  <a:pt x="821" y="755"/>
                </a:cubicBezTo>
                <a:cubicBezTo>
                  <a:pt x="946" y="105"/>
                  <a:pt x="946" y="105"/>
                  <a:pt x="946" y="105"/>
                </a:cubicBezTo>
                <a:cubicBezTo>
                  <a:pt x="947" y="97"/>
                  <a:pt x="942" y="90"/>
                  <a:pt x="934" y="88"/>
                </a:cubicBezTo>
                <a:close/>
                <a:moveTo>
                  <a:pt x="373" y="246"/>
                </a:moveTo>
                <a:cubicBezTo>
                  <a:pt x="398" y="232"/>
                  <a:pt x="422" y="219"/>
                  <a:pt x="470" y="219"/>
                </a:cubicBezTo>
                <a:cubicBezTo>
                  <a:pt x="519" y="219"/>
                  <a:pt x="543" y="232"/>
                  <a:pt x="568" y="246"/>
                </a:cubicBezTo>
                <a:cubicBezTo>
                  <a:pt x="575" y="249"/>
                  <a:pt x="582" y="253"/>
                  <a:pt x="589" y="257"/>
                </a:cubicBezTo>
                <a:cubicBezTo>
                  <a:pt x="474" y="404"/>
                  <a:pt x="474" y="404"/>
                  <a:pt x="474" y="404"/>
                </a:cubicBezTo>
                <a:cubicBezTo>
                  <a:pt x="356" y="254"/>
                  <a:pt x="356" y="254"/>
                  <a:pt x="356" y="254"/>
                </a:cubicBezTo>
                <a:cubicBezTo>
                  <a:pt x="362" y="251"/>
                  <a:pt x="367" y="248"/>
                  <a:pt x="373" y="246"/>
                </a:cubicBezTo>
                <a:close/>
                <a:moveTo>
                  <a:pt x="152" y="738"/>
                </a:moveTo>
                <a:cubicBezTo>
                  <a:pt x="53" y="219"/>
                  <a:pt x="53" y="219"/>
                  <a:pt x="53" y="219"/>
                </a:cubicBezTo>
                <a:cubicBezTo>
                  <a:pt x="101" y="219"/>
                  <a:pt x="124" y="232"/>
                  <a:pt x="150" y="246"/>
                </a:cubicBezTo>
                <a:cubicBezTo>
                  <a:pt x="177" y="261"/>
                  <a:pt x="205" y="276"/>
                  <a:pt x="261" y="276"/>
                </a:cubicBezTo>
                <a:cubicBezTo>
                  <a:pt x="290" y="276"/>
                  <a:pt x="311" y="272"/>
                  <a:pt x="329" y="266"/>
                </a:cubicBezTo>
                <a:cubicBezTo>
                  <a:pt x="455" y="427"/>
                  <a:pt x="455" y="427"/>
                  <a:pt x="455" y="427"/>
                </a:cubicBezTo>
                <a:cubicBezTo>
                  <a:pt x="213" y="738"/>
                  <a:pt x="213" y="738"/>
                  <a:pt x="213" y="738"/>
                </a:cubicBezTo>
                <a:lnTo>
                  <a:pt x="152" y="738"/>
                </a:lnTo>
                <a:close/>
                <a:moveTo>
                  <a:pt x="249" y="738"/>
                </a:moveTo>
                <a:cubicBezTo>
                  <a:pt x="474" y="450"/>
                  <a:pt x="474" y="450"/>
                  <a:pt x="474" y="450"/>
                </a:cubicBezTo>
                <a:cubicBezTo>
                  <a:pt x="698" y="738"/>
                  <a:pt x="698" y="738"/>
                  <a:pt x="698" y="738"/>
                </a:cubicBezTo>
                <a:lnTo>
                  <a:pt x="249" y="738"/>
                </a:lnTo>
                <a:close/>
                <a:moveTo>
                  <a:pt x="795" y="738"/>
                </a:moveTo>
                <a:cubicBezTo>
                  <a:pt x="735" y="738"/>
                  <a:pt x="735" y="738"/>
                  <a:pt x="735" y="738"/>
                </a:cubicBezTo>
                <a:cubicBezTo>
                  <a:pt x="492" y="427"/>
                  <a:pt x="492" y="427"/>
                  <a:pt x="492" y="427"/>
                </a:cubicBezTo>
                <a:cubicBezTo>
                  <a:pt x="617" y="268"/>
                  <a:pt x="617" y="268"/>
                  <a:pt x="617" y="268"/>
                </a:cubicBezTo>
                <a:cubicBezTo>
                  <a:pt x="634" y="273"/>
                  <a:pt x="654" y="276"/>
                  <a:pt x="680" y="276"/>
                </a:cubicBezTo>
                <a:cubicBezTo>
                  <a:pt x="736" y="276"/>
                  <a:pt x="764" y="261"/>
                  <a:pt x="791" y="246"/>
                </a:cubicBezTo>
                <a:cubicBezTo>
                  <a:pt x="817" y="232"/>
                  <a:pt x="840" y="219"/>
                  <a:pt x="889" y="219"/>
                </a:cubicBezTo>
                <a:cubicBezTo>
                  <a:pt x="891" y="219"/>
                  <a:pt x="893" y="218"/>
                  <a:pt x="895" y="218"/>
                </a:cubicBezTo>
                <a:lnTo>
                  <a:pt x="795" y="7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4" name="Freeform 60"/>
          <p:cNvSpPr>
            <a:spLocks noEditPoints="1"/>
          </p:cNvSpPr>
          <p:nvPr/>
        </p:nvSpPr>
        <p:spPr bwMode="auto">
          <a:xfrm>
            <a:off x="20273349" y="5069045"/>
            <a:ext cx="674732" cy="484446"/>
          </a:xfrm>
          <a:custGeom>
            <a:avLst/>
            <a:gdLst>
              <a:gd name="T0" fmla="*/ 372 w 947"/>
              <a:gd name="T1" fmla="*/ 527 h 680"/>
              <a:gd name="T2" fmla="*/ 305 w 947"/>
              <a:gd name="T3" fmla="*/ 513 h 680"/>
              <a:gd name="T4" fmla="*/ 311 w 947"/>
              <a:gd name="T5" fmla="*/ 486 h 680"/>
              <a:gd name="T6" fmla="*/ 333 w 947"/>
              <a:gd name="T7" fmla="*/ 490 h 680"/>
              <a:gd name="T8" fmla="*/ 414 w 947"/>
              <a:gd name="T9" fmla="*/ 461 h 680"/>
              <a:gd name="T10" fmla="*/ 358 w 947"/>
              <a:gd name="T11" fmla="*/ 427 h 680"/>
              <a:gd name="T12" fmla="*/ 355 w 947"/>
              <a:gd name="T13" fmla="*/ 400 h 680"/>
              <a:gd name="T14" fmla="*/ 372 w 947"/>
              <a:gd name="T15" fmla="*/ 396 h 680"/>
              <a:gd name="T16" fmla="*/ 372 w 947"/>
              <a:gd name="T17" fmla="*/ 337 h 680"/>
              <a:gd name="T18" fmla="*/ 322 w 947"/>
              <a:gd name="T19" fmla="*/ 349 h 680"/>
              <a:gd name="T20" fmla="*/ 310 w 947"/>
              <a:gd name="T21" fmla="*/ 324 h 680"/>
              <a:gd name="T22" fmla="*/ 327 w 947"/>
              <a:gd name="T23" fmla="*/ 314 h 680"/>
              <a:gd name="T24" fmla="*/ 441 w 947"/>
              <a:gd name="T25" fmla="*/ 365 h 680"/>
              <a:gd name="T26" fmla="*/ 414 w 947"/>
              <a:gd name="T27" fmla="*/ 413 h 680"/>
              <a:gd name="T28" fmla="*/ 946 w 947"/>
              <a:gd name="T29" fmla="*/ 19 h 680"/>
              <a:gd name="T30" fmla="*/ 807 w 947"/>
              <a:gd name="T31" fmla="*/ 680 h 680"/>
              <a:gd name="T32" fmla="*/ 126 w 947"/>
              <a:gd name="T33" fmla="*/ 668 h 680"/>
              <a:gd name="T34" fmla="*/ 13 w 947"/>
              <a:gd name="T35" fmla="*/ 2 h 680"/>
              <a:gd name="T36" fmla="*/ 47 w 947"/>
              <a:gd name="T37" fmla="*/ 104 h 680"/>
              <a:gd name="T38" fmla="*/ 257 w 947"/>
              <a:gd name="T39" fmla="*/ 161 h 680"/>
              <a:gd name="T40" fmla="*/ 358 w 947"/>
              <a:gd name="T41" fmla="*/ 134 h 680"/>
              <a:gd name="T42" fmla="*/ 588 w 947"/>
              <a:gd name="T43" fmla="*/ 134 h 680"/>
              <a:gd name="T44" fmla="*/ 710 w 947"/>
              <a:gd name="T45" fmla="*/ 160 h 680"/>
              <a:gd name="T46" fmla="*/ 900 w 947"/>
              <a:gd name="T47" fmla="*/ 104 h 680"/>
              <a:gd name="T48" fmla="*/ 934 w 947"/>
              <a:gd name="T49" fmla="*/ 2 h 680"/>
              <a:gd name="T50" fmla="*/ 894 w 947"/>
              <a:gd name="T51" fmla="*/ 133 h 680"/>
              <a:gd name="T52" fmla="*/ 712 w 947"/>
              <a:gd name="T53" fmla="*/ 189 h 680"/>
              <a:gd name="T54" fmla="*/ 575 w 947"/>
              <a:gd name="T55" fmla="*/ 159 h 680"/>
              <a:gd name="T56" fmla="*/ 372 w 947"/>
              <a:gd name="T57" fmla="*/ 159 h 680"/>
              <a:gd name="T58" fmla="*/ 257 w 947"/>
              <a:gd name="T59" fmla="*/ 189 h 680"/>
              <a:gd name="T60" fmla="*/ 53 w 947"/>
              <a:gd name="T61" fmla="*/ 133 h 680"/>
              <a:gd name="T62" fmla="*/ 795 w 947"/>
              <a:gd name="T63" fmla="*/ 651 h 680"/>
              <a:gd name="T64" fmla="*/ 645 w 947"/>
              <a:gd name="T65" fmla="*/ 417 h 680"/>
              <a:gd name="T66" fmla="*/ 481 w 947"/>
              <a:gd name="T67" fmla="*/ 417 h 680"/>
              <a:gd name="T68" fmla="*/ 645 w 947"/>
              <a:gd name="T69" fmla="*/ 417 h 680"/>
              <a:gd name="T70" fmla="*/ 563 w 947"/>
              <a:gd name="T71" fmla="*/ 337 h 680"/>
              <a:gd name="T72" fmla="*/ 563 w 947"/>
              <a:gd name="T73" fmla="*/ 496 h 680"/>
              <a:gd name="T74" fmla="*/ 747 w 947"/>
              <a:gd name="T75" fmla="*/ 354 h 680"/>
              <a:gd name="T76" fmla="*/ 665 w 947"/>
              <a:gd name="T77" fmla="*/ 354 h 680"/>
              <a:gd name="T78" fmla="*/ 747 w 947"/>
              <a:gd name="T79" fmla="*/ 354 h 680"/>
              <a:gd name="T80" fmla="*/ 706 w 947"/>
              <a:gd name="T81" fmla="*/ 327 h 680"/>
              <a:gd name="T82" fmla="*/ 706 w 947"/>
              <a:gd name="T83" fmla="*/ 381 h 6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47" h="680">
                <a:moveTo>
                  <a:pt x="448" y="465"/>
                </a:moveTo>
                <a:cubicBezTo>
                  <a:pt x="448" y="504"/>
                  <a:pt x="419" y="527"/>
                  <a:pt x="372" y="527"/>
                </a:cubicBezTo>
                <a:cubicBezTo>
                  <a:pt x="354" y="527"/>
                  <a:pt x="338" y="524"/>
                  <a:pt x="323" y="519"/>
                </a:cubicBezTo>
                <a:cubicBezTo>
                  <a:pt x="305" y="513"/>
                  <a:pt x="305" y="513"/>
                  <a:pt x="305" y="513"/>
                </a:cubicBezTo>
                <a:cubicBezTo>
                  <a:pt x="303" y="512"/>
                  <a:pt x="302" y="511"/>
                  <a:pt x="303" y="509"/>
                </a:cubicBezTo>
                <a:cubicBezTo>
                  <a:pt x="311" y="486"/>
                  <a:pt x="311" y="486"/>
                  <a:pt x="311" y="486"/>
                </a:cubicBezTo>
                <a:cubicBezTo>
                  <a:pt x="312" y="484"/>
                  <a:pt x="314" y="483"/>
                  <a:pt x="316" y="484"/>
                </a:cubicBezTo>
                <a:cubicBezTo>
                  <a:pt x="333" y="490"/>
                  <a:pt x="333" y="490"/>
                  <a:pt x="333" y="490"/>
                </a:cubicBezTo>
                <a:cubicBezTo>
                  <a:pt x="345" y="494"/>
                  <a:pt x="359" y="496"/>
                  <a:pt x="372" y="496"/>
                </a:cubicBezTo>
                <a:cubicBezTo>
                  <a:pt x="397" y="496"/>
                  <a:pt x="414" y="483"/>
                  <a:pt x="414" y="461"/>
                </a:cubicBezTo>
                <a:cubicBezTo>
                  <a:pt x="414" y="440"/>
                  <a:pt x="399" y="427"/>
                  <a:pt x="373" y="427"/>
                </a:cubicBezTo>
                <a:cubicBezTo>
                  <a:pt x="358" y="427"/>
                  <a:pt x="358" y="427"/>
                  <a:pt x="358" y="427"/>
                </a:cubicBezTo>
                <a:cubicBezTo>
                  <a:pt x="356" y="427"/>
                  <a:pt x="355" y="426"/>
                  <a:pt x="355" y="423"/>
                </a:cubicBezTo>
                <a:cubicBezTo>
                  <a:pt x="355" y="400"/>
                  <a:pt x="355" y="400"/>
                  <a:pt x="355" y="400"/>
                </a:cubicBezTo>
                <a:cubicBezTo>
                  <a:pt x="355" y="398"/>
                  <a:pt x="356" y="396"/>
                  <a:pt x="358" y="396"/>
                </a:cubicBezTo>
                <a:cubicBezTo>
                  <a:pt x="372" y="396"/>
                  <a:pt x="372" y="396"/>
                  <a:pt x="372" y="396"/>
                </a:cubicBezTo>
                <a:cubicBezTo>
                  <a:pt x="394" y="396"/>
                  <a:pt x="407" y="385"/>
                  <a:pt x="407" y="368"/>
                </a:cubicBezTo>
                <a:cubicBezTo>
                  <a:pt x="407" y="349"/>
                  <a:pt x="393" y="337"/>
                  <a:pt x="372" y="337"/>
                </a:cubicBezTo>
                <a:cubicBezTo>
                  <a:pt x="359" y="337"/>
                  <a:pt x="348" y="340"/>
                  <a:pt x="337" y="343"/>
                </a:cubicBezTo>
                <a:cubicBezTo>
                  <a:pt x="322" y="349"/>
                  <a:pt x="322" y="349"/>
                  <a:pt x="322" y="349"/>
                </a:cubicBezTo>
                <a:cubicBezTo>
                  <a:pt x="320" y="349"/>
                  <a:pt x="318" y="348"/>
                  <a:pt x="317" y="346"/>
                </a:cubicBezTo>
                <a:cubicBezTo>
                  <a:pt x="310" y="324"/>
                  <a:pt x="310" y="324"/>
                  <a:pt x="310" y="324"/>
                </a:cubicBezTo>
                <a:cubicBezTo>
                  <a:pt x="309" y="322"/>
                  <a:pt x="310" y="320"/>
                  <a:pt x="312" y="319"/>
                </a:cubicBezTo>
                <a:cubicBezTo>
                  <a:pt x="327" y="314"/>
                  <a:pt x="327" y="314"/>
                  <a:pt x="327" y="314"/>
                </a:cubicBezTo>
                <a:cubicBezTo>
                  <a:pt x="342" y="309"/>
                  <a:pt x="356" y="307"/>
                  <a:pt x="372" y="307"/>
                </a:cubicBezTo>
                <a:cubicBezTo>
                  <a:pt x="415" y="307"/>
                  <a:pt x="441" y="329"/>
                  <a:pt x="441" y="365"/>
                </a:cubicBezTo>
                <a:cubicBezTo>
                  <a:pt x="441" y="386"/>
                  <a:pt x="433" y="400"/>
                  <a:pt x="414" y="408"/>
                </a:cubicBezTo>
                <a:cubicBezTo>
                  <a:pt x="411" y="410"/>
                  <a:pt x="411" y="412"/>
                  <a:pt x="414" y="413"/>
                </a:cubicBezTo>
                <a:cubicBezTo>
                  <a:pt x="437" y="422"/>
                  <a:pt x="448" y="441"/>
                  <a:pt x="448" y="465"/>
                </a:cubicBezTo>
                <a:close/>
                <a:moveTo>
                  <a:pt x="946" y="19"/>
                </a:moveTo>
                <a:cubicBezTo>
                  <a:pt x="821" y="668"/>
                  <a:pt x="821" y="668"/>
                  <a:pt x="821" y="668"/>
                </a:cubicBezTo>
                <a:cubicBezTo>
                  <a:pt x="819" y="675"/>
                  <a:pt x="813" y="680"/>
                  <a:pt x="807" y="680"/>
                </a:cubicBezTo>
                <a:cubicBezTo>
                  <a:pt x="140" y="680"/>
                  <a:pt x="140" y="680"/>
                  <a:pt x="140" y="680"/>
                </a:cubicBezTo>
                <a:cubicBezTo>
                  <a:pt x="134" y="680"/>
                  <a:pt x="128" y="675"/>
                  <a:pt x="126" y="668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1"/>
                  <a:pt x="5" y="3"/>
                  <a:pt x="13" y="2"/>
                </a:cubicBezTo>
                <a:cubicBezTo>
                  <a:pt x="20" y="0"/>
                  <a:pt x="28" y="5"/>
                  <a:pt x="30" y="13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100" y="105"/>
                  <a:pt x="128" y="120"/>
                  <a:pt x="155" y="134"/>
                </a:cubicBezTo>
                <a:cubicBezTo>
                  <a:pt x="181" y="148"/>
                  <a:pt x="206" y="161"/>
                  <a:pt x="257" y="161"/>
                </a:cubicBezTo>
                <a:cubicBezTo>
                  <a:pt x="281" y="161"/>
                  <a:pt x="301" y="158"/>
                  <a:pt x="319" y="152"/>
                </a:cubicBezTo>
                <a:cubicBezTo>
                  <a:pt x="334" y="147"/>
                  <a:pt x="346" y="141"/>
                  <a:pt x="358" y="134"/>
                </a:cubicBezTo>
                <a:cubicBezTo>
                  <a:pt x="386" y="119"/>
                  <a:pt x="415" y="104"/>
                  <a:pt x="473" y="104"/>
                </a:cubicBezTo>
                <a:cubicBezTo>
                  <a:pt x="531" y="104"/>
                  <a:pt x="560" y="119"/>
                  <a:pt x="588" y="134"/>
                </a:cubicBezTo>
                <a:cubicBezTo>
                  <a:pt x="615" y="148"/>
                  <a:pt x="639" y="161"/>
                  <a:pt x="690" y="161"/>
                </a:cubicBezTo>
                <a:cubicBezTo>
                  <a:pt x="697" y="161"/>
                  <a:pt x="704" y="161"/>
                  <a:pt x="710" y="160"/>
                </a:cubicBezTo>
                <a:cubicBezTo>
                  <a:pt x="748" y="157"/>
                  <a:pt x="769" y="146"/>
                  <a:pt x="791" y="134"/>
                </a:cubicBezTo>
                <a:cubicBezTo>
                  <a:pt x="819" y="120"/>
                  <a:pt x="847" y="105"/>
                  <a:pt x="900" y="104"/>
                </a:cubicBezTo>
                <a:cubicBezTo>
                  <a:pt x="917" y="13"/>
                  <a:pt x="917" y="13"/>
                  <a:pt x="917" y="13"/>
                </a:cubicBezTo>
                <a:cubicBezTo>
                  <a:pt x="919" y="5"/>
                  <a:pt x="926" y="1"/>
                  <a:pt x="934" y="2"/>
                </a:cubicBezTo>
                <a:cubicBezTo>
                  <a:pt x="942" y="3"/>
                  <a:pt x="947" y="11"/>
                  <a:pt x="946" y="19"/>
                </a:cubicBezTo>
                <a:close/>
                <a:moveTo>
                  <a:pt x="894" y="133"/>
                </a:moveTo>
                <a:cubicBezTo>
                  <a:pt x="852" y="135"/>
                  <a:pt x="829" y="147"/>
                  <a:pt x="805" y="159"/>
                </a:cubicBezTo>
                <a:cubicBezTo>
                  <a:pt x="781" y="172"/>
                  <a:pt x="756" y="185"/>
                  <a:pt x="712" y="189"/>
                </a:cubicBezTo>
                <a:cubicBezTo>
                  <a:pt x="705" y="189"/>
                  <a:pt x="698" y="189"/>
                  <a:pt x="690" y="189"/>
                </a:cubicBezTo>
                <a:cubicBezTo>
                  <a:pt x="632" y="189"/>
                  <a:pt x="603" y="174"/>
                  <a:pt x="575" y="159"/>
                </a:cubicBezTo>
                <a:cubicBezTo>
                  <a:pt x="549" y="145"/>
                  <a:pt x="524" y="132"/>
                  <a:pt x="473" y="132"/>
                </a:cubicBezTo>
                <a:cubicBezTo>
                  <a:pt x="423" y="132"/>
                  <a:pt x="398" y="145"/>
                  <a:pt x="372" y="159"/>
                </a:cubicBezTo>
                <a:cubicBezTo>
                  <a:pt x="359" y="166"/>
                  <a:pt x="345" y="173"/>
                  <a:pt x="329" y="179"/>
                </a:cubicBezTo>
                <a:cubicBezTo>
                  <a:pt x="307" y="186"/>
                  <a:pt x="284" y="189"/>
                  <a:pt x="257" y="189"/>
                </a:cubicBezTo>
                <a:cubicBezTo>
                  <a:pt x="199" y="189"/>
                  <a:pt x="170" y="174"/>
                  <a:pt x="142" y="159"/>
                </a:cubicBezTo>
                <a:cubicBezTo>
                  <a:pt x="118" y="147"/>
                  <a:pt x="95" y="135"/>
                  <a:pt x="53" y="133"/>
                </a:cubicBezTo>
                <a:cubicBezTo>
                  <a:pt x="152" y="651"/>
                  <a:pt x="152" y="651"/>
                  <a:pt x="152" y="651"/>
                </a:cubicBezTo>
                <a:cubicBezTo>
                  <a:pt x="795" y="651"/>
                  <a:pt x="795" y="651"/>
                  <a:pt x="795" y="651"/>
                </a:cubicBezTo>
                <a:lnTo>
                  <a:pt x="894" y="133"/>
                </a:lnTo>
                <a:close/>
                <a:moveTo>
                  <a:pt x="645" y="417"/>
                </a:moveTo>
                <a:cubicBezTo>
                  <a:pt x="645" y="485"/>
                  <a:pt x="614" y="527"/>
                  <a:pt x="563" y="527"/>
                </a:cubicBezTo>
                <a:cubicBezTo>
                  <a:pt x="512" y="527"/>
                  <a:pt x="481" y="485"/>
                  <a:pt x="481" y="417"/>
                </a:cubicBezTo>
                <a:cubicBezTo>
                  <a:pt x="481" y="349"/>
                  <a:pt x="512" y="307"/>
                  <a:pt x="563" y="307"/>
                </a:cubicBezTo>
                <a:cubicBezTo>
                  <a:pt x="614" y="307"/>
                  <a:pt x="645" y="349"/>
                  <a:pt x="645" y="417"/>
                </a:cubicBezTo>
                <a:close/>
                <a:moveTo>
                  <a:pt x="610" y="417"/>
                </a:moveTo>
                <a:cubicBezTo>
                  <a:pt x="610" y="367"/>
                  <a:pt x="593" y="337"/>
                  <a:pt x="563" y="337"/>
                </a:cubicBezTo>
                <a:cubicBezTo>
                  <a:pt x="533" y="337"/>
                  <a:pt x="516" y="367"/>
                  <a:pt x="516" y="417"/>
                </a:cubicBezTo>
                <a:cubicBezTo>
                  <a:pt x="516" y="467"/>
                  <a:pt x="533" y="496"/>
                  <a:pt x="563" y="496"/>
                </a:cubicBezTo>
                <a:cubicBezTo>
                  <a:pt x="593" y="496"/>
                  <a:pt x="610" y="467"/>
                  <a:pt x="610" y="417"/>
                </a:cubicBezTo>
                <a:close/>
                <a:moveTo>
                  <a:pt x="747" y="354"/>
                </a:moveTo>
                <a:cubicBezTo>
                  <a:pt x="747" y="382"/>
                  <a:pt x="732" y="399"/>
                  <a:pt x="706" y="399"/>
                </a:cubicBezTo>
                <a:cubicBezTo>
                  <a:pt x="681" y="399"/>
                  <a:pt x="665" y="382"/>
                  <a:pt x="665" y="354"/>
                </a:cubicBezTo>
                <a:cubicBezTo>
                  <a:pt x="665" y="326"/>
                  <a:pt x="681" y="309"/>
                  <a:pt x="706" y="309"/>
                </a:cubicBezTo>
                <a:cubicBezTo>
                  <a:pt x="732" y="309"/>
                  <a:pt x="747" y="326"/>
                  <a:pt x="747" y="354"/>
                </a:cubicBezTo>
                <a:close/>
                <a:moveTo>
                  <a:pt x="728" y="354"/>
                </a:moveTo>
                <a:cubicBezTo>
                  <a:pt x="728" y="337"/>
                  <a:pt x="719" y="327"/>
                  <a:pt x="706" y="327"/>
                </a:cubicBezTo>
                <a:cubicBezTo>
                  <a:pt x="693" y="327"/>
                  <a:pt x="685" y="337"/>
                  <a:pt x="685" y="354"/>
                </a:cubicBezTo>
                <a:cubicBezTo>
                  <a:pt x="685" y="371"/>
                  <a:pt x="693" y="381"/>
                  <a:pt x="706" y="381"/>
                </a:cubicBezTo>
                <a:cubicBezTo>
                  <a:pt x="719" y="381"/>
                  <a:pt x="728" y="371"/>
                  <a:pt x="728" y="3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5" name="Freeform 61"/>
          <p:cNvSpPr>
            <a:spLocks noEditPoints="1"/>
          </p:cNvSpPr>
          <p:nvPr/>
        </p:nvSpPr>
        <p:spPr bwMode="auto">
          <a:xfrm>
            <a:off x="18737527" y="5006198"/>
            <a:ext cx="674732" cy="611448"/>
          </a:xfrm>
          <a:custGeom>
            <a:avLst/>
            <a:gdLst>
              <a:gd name="T0" fmla="*/ 917 w 947"/>
              <a:gd name="T1" fmla="*/ 191 h 858"/>
              <a:gd name="T2" fmla="*/ 791 w 947"/>
              <a:gd name="T3" fmla="*/ 312 h 858"/>
              <a:gd name="T4" fmla="*/ 762 w 947"/>
              <a:gd name="T5" fmla="*/ 309 h 858"/>
              <a:gd name="T6" fmla="*/ 573 w 947"/>
              <a:gd name="T7" fmla="*/ 5 h 858"/>
              <a:gd name="T8" fmla="*/ 388 w 947"/>
              <a:gd name="T9" fmla="*/ 0 h 858"/>
              <a:gd name="T10" fmla="*/ 370 w 947"/>
              <a:gd name="T11" fmla="*/ 122 h 858"/>
              <a:gd name="T12" fmla="*/ 217 w 947"/>
              <a:gd name="T13" fmla="*/ 289 h 858"/>
              <a:gd name="T14" fmla="*/ 155 w 947"/>
              <a:gd name="T15" fmla="*/ 312 h 858"/>
              <a:gd name="T16" fmla="*/ 30 w 947"/>
              <a:gd name="T17" fmla="*/ 191 h 858"/>
              <a:gd name="T18" fmla="*/ 1 w 947"/>
              <a:gd name="T19" fmla="*/ 197 h 858"/>
              <a:gd name="T20" fmla="*/ 140 w 947"/>
              <a:gd name="T21" fmla="*/ 858 h 858"/>
              <a:gd name="T22" fmla="*/ 821 w 947"/>
              <a:gd name="T23" fmla="*/ 846 h 858"/>
              <a:gd name="T24" fmla="*/ 934 w 947"/>
              <a:gd name="T25" fmla="*/ 180 h 858"/>
              <a:gd name="T26" fmla="*/ 565 w 947"/>
              <a:gd name="T27" fmla="*/ 375 h 858"/>
              <a:gd name="T28" fmla="*/ 545 w 947"/>
              <a:gd name="T29" fmla="*/ 355 h 858"/>
              <a:gd name="T30" fmla="*/ 366 w 947"/>
              <a:gd name="T31" fmla="*/ 488 h 858"/>
              <a:gd name="T32" fmla="*/ 497 w 947"/>
              <a:gd name="T33" fmla="*/ 312 h 858"/>
              <a:gd name="T34" fmla="*/ 664 w 947"/>
              <a:gd name="T35" fmla="*/ 367 h 858"/>
              <a:gd name="T36" fmla="*/ 464 w 947"/>
              <a:gd name="T37" fmla="*/ 522 h 858"/>
              <a:gd name="T38" fmla="*/ 327 w 947"/>
              <a:gd name="T39" fmla="*/ 442 h 858"/>
              <a:gd name="T40" fmla="*/ 281 w 947"/>
              <a:gd name="T41" fmla="*/ 396 h 858"/>
              <a:gd name="T42" fmla="*/ 303 w 947"/>
              <a:gd name="T43" fmla="*/ 375 h 858"/>
              <a:gd name="T44" fmla="*/ 329 w 947"/>
              <a:gd name="T45" fmla="*/ 357 h 858"/>
              <a:gd name="T46" fmla="*/ 457 w 947"/>
              <a:gd name="T47" fmla="*/ 311 h 858"/>
              <a:gd name="T48" fmla="*/ 348 w 947"/>
              <a:gd name="T49" fmla="*/ 421 h 858"/>
              <a:gd name="T50" fmla="*/ 237 w 947"/>
              <a:gd name="T51" fmla="*/ 309 h 858"/>
              <a:gd name="T52" fmla="*/ 430 w 947"/>
              <a:gd name="T53" fmla="*/ 115 h 858"/>
              <a:gd name="T54" fmla="*/ 432 w 947"/>
              <a:gd name="T55" fmla="*/ 113 h 858"/>
              <a:gd name="T56" fmla="*/ 433 w 947"/>
              <a:gd name="T57" fmla="*/ 110 h 858"/>
              <a:gd name="T58" fmla="*/ 433 w 947"/>
              <a:gd name="T59" fmla="*/ 108 h 858"/>
              <a:gd name="T60" fmla="*/ 433 w 947"/>
              <a:gd name="T61" fmla="*/ 105 h 858"/>
              <a:gd name="T62" fmla="*/ 432 w 947"/>
              <a:gd name="T63" fmla="*/ 102 h 858"/>
              <a:gd name="T64" fmla="*/ 430 w 947"/>
              <a:gd name="T65" fmla="*/ 99 h 858"/>
              <a:gd name="T66" fmla="*/ 426 w 947"/>
              <a:gd name="T67" fmla="*/ 95 h 858"/>
              <a:gd name="T68" fmla="*/ 423 w 947"/>
              <a:gd name="T69" fmla="*/ 94 h 858"/>
              <a:gd name="T70" fmla="*/ 420 w 947"/>
              <a:gd name="T71" fmla="*/ 93 h 858"/>
              <a:gd name="T72" fmla="*/ 418 w 947"/>
              <a:gd name="T73" fmla="*/ 93 h 858"/>
              <a:gd name="T74" fmla="*/ 370 w 947"/>
              <a:gd name="T75" fmla="*/ 93 h 858"/>
              <a:gd name="T76" fmla="*/ 388 w 947"/>
              <a:gd name="T77" fmla="*/ 29 h 858"/>
              <a:gd name="T78" fmla="*/ 742 w 947"/>
              <a:gd name="T79" fmla="*/ 215 h 858"/>
              <a:gd name="T80" fmla="*/ 692 w 947"/>
              <a:gd name="T81" fmla="*/ 339 h 858"/>
              <a:gd name="T82" fmla="*/ 588 w 947"/>
              <a:gd name="T83" fmla="*/ 312 h 858"/>
              <a:gd name="T84" fmla="*/ 373 w 947"/>
              <a:gd name="T85" fmla="*/ 305 h 858"/>
              <a:gd name="T86" fmla="*/ 434 w 947"/>
              <a:gd name="T87" fmla="*/ 223 h 858"/>
              <a:gd name="T88" fmla="*/ 302 w 947"/>
              <a:gd name="T89" fmla="*/ 335 h 858"/>
              <a:gd name="T90" fmla="*/ 226 w 947"/>
              <a:gd name="T91" fmla="*/ 337 h 858"/>
              <a:gd name="T92" fmla="*/ 795 w 947"/>
              <a:gd name="T93" fmla="*/ 829 h 858"/>
              <a:gd name="T94" fmla="*/ 53 w 947"/>
              <a:gd name="T95" fmla="*/ 311 h 858"/>
              <a:gd name="T96" fmla="*/ 204 w 947"/>
              <a:gd name="T97" fmla="*/ 362 h 858"/>
              <a:gd name="T98" fmla="*/ 248 w 947"/>
              <a:gd name="T99" fmla="*/ 394 h 858"/>
              <a:gd name="T100" fmla="*/ 301 w 947"/>
              <a:gd name="T101" fmla="*/ 481 h 858"/>
              <a:gd name="T102" fmla="*/ 346 w 947"/>
              <a:gd name="T103" fmla="*/ 508 h 858"/>
              <a:gd name="T104" fmla="*/ 428 w 947"/>
              <a:gd name="T105" fmla="*/ 512 h 858"/>
              <a:gd name="T106" fmla="*/ 485 w 947"/>
              <a:gd name="T107" fmla="*/ 559 h 858"/>
              <a:gd name="T108" fmla="*/ 532 w 947"/>
              <a:gd name="T109" fmla="*/ 540 h 858"/>
              <a:gd name="T110" fmla="*/ 699 w 947"/>
              <a:gd name="T111" fmla="*/ 372 h 858"/>
              <a:gd name="T112" fmla="*/ 712 w 947"/>
              <a:gd name="T113" fmla="*/ 367 h 858"/>
              <a:gd name="T114" fmla="*/ 894 w 947"/>
              <a:gd name="T115" fmla="*/ 311 h 8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47" h="858">
                <a:moveTo>
                  <a:pt x="934" y="180"/>
                </a:moveTo>
                <a:cubicBezTo>
                  <a:pt x="926" y="179"/>
                  <a:pt x="919" y="184"/>
                  <a:pt x="917" y="191"/>
                </a:cubicBezTo>
                <a:cubicBezTo>
                  <a:pt x="900" y="282"/>
                  <a:pt x="900" y="282"/>
                  <a:pt x="900" y="282"/>
                </a:cubicBezTo>
                <a:cubicBezTo>
                  <a:pt x="847" y="283"/>
                  <a:pt x="818" y="298"/>
                  <a:pt x="791" y="312"/>
                </a:cubicBezTo>
                <a:cubicBezTo>
                  <a:pt x="775" y="321"/>
                  <a:pt x="759" y="329"/>
                  <a:pt x="737" y="334"/>
                </a:cubicBezTo>
                <a:cubicBezTo>
                  <a:pt x="762" y="309"/>
                  <a:pt x="762" y="309"/>
                  <a:pt x="762" y="309"/>
                </a:cubicBezTo>
                <a:cubicBezTo>
                  <a:pt x="794" y="277"/>
                  <a:pt x="794" y="226"/>
                  <a:pt x="762" y="195"/>
                </a:cubicBezTo>
                <a:cubicBezTo>
                  <a:pt x="573" y="5"/>
                  <a:pt x="573" y="5"/>
                  <a:pt x="573" y="5"/>
                </a:cubicBezTo>
                <a:cubicBezTo>
                  <a:pt x="570" y="2"/>
                  <a:pt x="566" y="0"/>
                  <a:pt x="562" y="0"/>
                </a:cubicBezTo>
                <a:cubicBezTo>
                  <a:pt x="388" y="0"/>
                  <a:pt x="388" y="0"/>
                  <a:pt x="388" y="0"/>
                </a:cubicBezTo>
                <a:cubicBezTo>
                  <a:pt x="344" y="0"/>
                  <a:pt x="308" y="28"/>
                  <a:pt x="308" y="61"/>
                </a:cubicBezTo>
                <a:cubicBezTo>
                  <a:pt x="308" y="95"/>
                  <a:pt x="336" y="122"/>
                  <a:pt x="370" y="122"/>
                </a:cubicBezTo>
                <a:cubicBezTo>
                  <a:pt x="384" y="122"/>
                  <a:pt x="384" y="122"/>
                  <a:pt x="384" y="122"/>
                </a:cubicBezTo>
                <a:cubicBezTo>
                  <a:pt x="217" y="289"/>
                  <a:pt x="217" y="289"/>
                  <a:pt x="217" y="289"/>
                </a:cubicBezTo>
                <a:cubicBezTo>
                  <a:pt x="205" y="301"/>
                  <a:pt x="199" y="316"/>
                  <a:pt x="198" y="331"/>
                </a:cubicBezTo>
                <a:cubicBezTo>
                  <a:pt x="181" y="326"/>
                  <a:pt x="168" y="319"/>
                  <a:pt x="155" y="312"/>
                </a:cubicBezTo>
                <a:cubicBezTo>
                  <a:pt x="128" y="298"/>
                  <a:pt x="100" y="283"/>
                  <a:pt x="47" y="282"/>
                </a:cubicBezTo>
                <a:cubicBezTo>
                  <a:pt x="30" y="191"/>
                  <a:pt x="30" y="191"/>
                  <a:pt x="30" y="191"/>
                </a:cubicBezTo>
                <a:cubicBezTo>
                  <a:pt x="28" y="184"/>
                  <a:pt x="20" y="179"/>
                  <a:pt x="13" y="180"/>
                </a:cubicBezTo>
                <a:cubicBezTo>
                  <a:pt x="5" y="182"/>
                  <a:pt x="0" y="189"/>
                  <a:pt x="1" y="197"/>
                </a:cubicBezTo>
                <a:cubicBezTo>
                  <a:pt x="126" y="846"/>
                  <a:pt x="126" y="846"/>
                  <a:pt x="126" y="846"/>
                </a:cubicBezTo>
                <a:cubicBezTo>
                  <a:pt x="128" y="853"/>
                  <a:pt x="134" y="858"/>
                  <a:pt x="140" y="858"/>
                </a:cubicBezTo>
                <a:cubicBezTo>
                  <a:pt x="806" y="858"/>
                  <a:pt x="806" y="858"/>
                  <a:pt x="806" y="858"/>
                </a:cubicBezTo>
                <a:cubicBezTo>
                  <a:pt x="813" y="858"/>
                  <a:pt x="819" y="853"/>
                  <a:pt x="821" y="846"/>
                </a:cubicBezTo>
                <a:cubicBezTo>
                  <a:pt x="946" y="197"/>
                  <a:pt x="946" y="197"/>
                  <a:pt x="946" y="197"/>
                </a:cubicBezTo>
                <a:cubicBezTo>
                  <a:pt x="947" y="189"/>
                  <a:pt x="942" y="182"/>
                  <a:pt x="934" y="180"/>
                </a:cubicBezTo>
                <a:close/>
                <a:moveTo>
                  <a:pt x="466" y="474"/>
                </a:moveTo>
                <a:cubicBezTo>
                  <a:pt x="565" y="375"/>
                  <a:pt x="565" y="375"/>
                  <a:pt x="565" y="375"/>
                </a:cubicBezTo>
                <a:cubicBezTo>
                  <a:pt x="571" y="369"/>
                  <a:pt x="571" y="360"/>
                  <a:pt x="565" y="355"/>
                </a:cubicBezTo>
                <a:cubicBezTo>
                  <a:pt x="560" y="349"/>
                  <a:pt x="551" y="349"/>
                  <a:pt x="545" y="355"/>
                </a:cubicBezTo>
                <a:cubicBezTo>
                  <a:pt x="414" y="486"/>
                  <a:pt x="414" y="486"/>
                  <a:pt x="414" y="486"/>
                </a:cubicBezTo>
                <a:cubicBezTo>
                  <a:pt x="400" y="500"/>
                  <a:pt x="379" y="501"/>
                  <a:pt x="366" y="488"/>
                </a:cubicBezTo>
                <a:cubicBezTo>
                  <a:pt x="353" y="476"/>
                  <a:pt x="355" y="454"/>
                  <a:pt x="368" y="440"/>
                </a:cubicBezTo>
                <a:cubicBezTo>
                  <a:pt x="497" y="312"/>
                  <a:pt x="497" y="312"/>
                  <a:pt x="497" y="312"/>
                </a:cubicBezTo>
                <a:cubicBezTo>
                  <a:pt x="532" y="315"/>
                  <a:pt x="553" y="326"/>
                  <a:pt x="575" y="337"/>
                </a:cubicBezTo>
                <a:cubicBezTo>
                  <a:pt x="599" y="350"/>
                  <a:pt x="623" y="363"/>
                  <a:pt x="664" y="367"/>
                </a:cubicBezTo>
                <a:cubicBezTo>
                  <a:pt x="511" y="519"/>
                  <a:pt x="511" y="519"/>
                  <a:pt x="511" y="519"/>
                </a:cubicBezTo>
                <a:cubicBezTo>
                  <a:pt x="498" y="533"/>
                  <a:pt x="476" y="534"/>
                  <a:pt x="464" y="522"/>
                </a:cubicBezTo>
                <a:cubicBezTo>
                  <a:pt x="451" y="509"/>
                  <a:pt x="452" y="488"/>
                  <a:pt x="466" y="474"/>
                </a:cubicBezTo>
                <a:close/>
                <a:moveTo>
                  <a:pt x="327" y="442"/>
                </a:moveTo>
                <a:cubicBezTo>
                  <a:pt x="313" y="455"/>
                  <a:pt x="291" y="457"/>
                  <a:pt x="279" y="444"/>
                </a:cubicBezTo>
                <a:cubicBezTo>
                  <a:pt x="266" y="432"/>
                  <a:pt x="267" y="410"/>
                  <a:pt x="281" y="396"/>
                </a:cubicBezTo>
                <a:cubicBezTo>
                  <a:pt x="302" y="375"/>
                  <a:pt x="302" y="375"/>
                  <a:pt x="302" y="375"/>
                </a:cubicBezTo>
                <a:cubicBezTo>
                  <a:pt x="302" y="375"/>
                  <a:pt x="303" y="375"/>
                  <a:pt x="303" y="375"/>
                </a:cubicBezTo>
                <a:cubicBezTo>
                  <a:pt x="317" y="360"/>
                  <a:pt x="317" y="360"/>
                  <a:pt x="317" y="360"/>
                </a:cubicBezTo>
                <a:cubicBezTo>
                  <a:pt x="321" y="359"/>
                  <a:pt x="325" y="358"/>
                  <a:pt x="329" y="357"/>
                </a:cubicBezTo>
                <a:cubicBezTo>
                  <a:pt x="345" y="351"/>
                  <a:pt x="359" y="344"/>
                  <a:pt x="372" y="337"/>
                </a:cubicBezTo>
                <a:cubicBezTo>
                  <a:pt x="395" y="325"/>
                  <a:pt x="417" y="313"/>
                  <a:pt x="457" y="311"/>
                </a:cubicBezTo>
                <a:cubicBezTo>
                  <a:pt x="348" y="420"/>
                  <a:pt x="348" y="420"/>
                  <a:pt x="348" y="420"/>
                </a:cubicBezTo>
                <a:cubicBezTo>
                  <a:pt x="348" y="420"/>
                  <a:pt x="348" y="420"/>
                  <a:pt x="348" y="421"/>
                </a:cubicBezTo>
                <a:lnTo>
                  <a:pt x="327" y="442"/>
                </a:lnTo>
                <a:close/>
                <a:moveTo>
                  <a:pt x="237" y="309"/>
                </a:moveTo>
                <a:cubicBezTo>
                  <a:pt x="428" y="118"/>
                  <a:pt x="428" y="118"/>
                  <a:pt x="428" y="118"/>
                </a:cubicBezTo>
                <a:cubicBezTo>
                  <a:pt x="429" y="117"/>
                  <a:pt x="430" y="116"/>
                  <a:pt x="430" y="115"/>
                </a:cubicBezTo>
                <a:cubicBezTo>
                  <a:pt x="430" y="115"/>
                  <a:pt x="430" y="115"/>
                  <a:pt x="430" y="115"/>
                </a:cubicBezTo>
                <a:cubicBezTo>
                  <a:pt x="431" y="115"/>
                  <a:pt x="431" y="114"/>
                  <a:pt x="432" y="113"/>
                </a:cubicBezTo>
                <a:cubicBezTo>
                  <a:pt x="432" y="113"/>
                  <a:pt x="432" y="112"/>
                  <a:pt x="432" y="112"/>
                </a:cubicBezTo>
                <a:cubicBezTo>
                  <a:pt x="432" y="112"/>
                  <a:pt x="432" y="111"/>
                  <a:pt x="433" y="110"/>
                </a:cubicBezTo>
                <a:cubicBezTo>
                  <a:pt x="433" y="110"/>
                  <a:pt x="433" y="109"/>
                  <a:pt x="433" y="109"/>
                </a:cubicBezTo>
                <a:cubicBezTo>
                  <a:pt x="433" y="108"/>
                  <a:pt x="433" y="108"/>
                  <a:pt x="433" y="108"/>
                </a:cubicBezTo>
                <a:cubicBezTo>
                  <a:pt x="433" y="108"/>
                  <a:pt x="433" y="107"/>
                  <a:pt x="433" y="107"/>
                </a:cubicBezTo>
                <a:cubicBezTo>
                  <a:pt x="433" y="107"/>
                  <a:pt x="433" y="106"/>
                  <a:pt x="433" y="105"/>
                </a:cubicBezTo>
                <a:cubicBezTo>
                  <a:pt x="433" y="105"/>
                  <a:pt x="432" y="105"/>
                  <a:pt x="432" y="105"/>
                </a:cubicBezTo>
                <a:cubicBezTo>
                  <a:pt x="432" y="104"/>
                  <a:pt x="432" y="103"/>
                  <a:pt x="432" y="102"/>
                </a:cubicBezTo>
                <a:cubicBezTo>
                  <a:pt x="432" y="102"/>
                  <a:pt x="432" y="102"/>
                  <a:pt x="432" y="102"/>
                </a:cubicBezTo>
                <a:cubicBezTo>
                  <a:pt x="431" y="101"/>
                  <a:pt x="431" y="100"/>
                  <a:pt x="430" y="99"/>
                </a:cubicBezTo>
                <a:cubicBezTo>
                  <a:pt x="429" y="98"/>
                  <a:pt x="428" y="97"/>
                  <a:pt x="426" y="96"/>
                </a:cubicBezTo>
                <a:cubicBezTo>
                  <a:pt x="426" y="95"/>
                  <a:pt x="426" y="95"/>
                  <a:pt x="426" y="95"/>
                </a:cubicBezTo>
                <a:cubicBezTo>
                  <a:pt x="425" y="95"/>
                  <a:pt x="425" y="94"/>
                  <a:pt x="424" y="94"/>
                </a:cubicBezTo>
                <a:cubicBezTo>
                  <a:pt x="424" y="94"/>
                  <a:pt x="423" y="94"/>
                  <a:pt x="423" y="94"/>
                </a:cubicBezTo>
                <a:cubicBezTo>
                  <a:pt x="423" y="94"/>
                  <a:pt x="422" y="94"/>
                  <a:pt x="421" y="93"/>
                </a:cubicBezTo>
                <a:cubicBezTo>
                  <a:pt x="421" y="93"/>
                  <a:pt x="420" y="93"/>
                  <a:pt x="420" y="93"/>
                </a:cubicBezTo>
                <a:cubicBezTo>
                  <a:pt x="419" y="93"/>
                  <a:pt x="419" y="93"/>
                  <a:pt x="419" y="93"/>
                </a:cubicBezTo>
                <a:cubicBezTo>
                  <a:pt x="418" y="93"/>
                  <a:pt x="418" y="93"/>
                  <a:pt x="418" y="93"/>
                </a:cubicBezTo>
                <a:cubicBezTo>
                  <a:pt x="418" y="93"/>
                  <a:pt x="418" y="93"/>
                  <a:pt x="418" y="93"/>
                </a:cubicBezTo>
                <a:cubicBezTo>
                  <a:pt x="370" y="93"/>
                  <a:pt x="370" y="93"/>
                  <a:pt x="370" y="93"/>
                </a:cubicBezTo>
                <a:cubicBezTo>
                  <a:pt x="352" y="93"/>
                  <a:pt x="336" y="79"/>
                  <a:pt x="336" y="61"/>
                </a:cubicBezTo>
                <a:cubicBezTo>
                  <a:pt x="336" y="44"/>
                  <a:pt x="361" y="29"/>
                  <a:pt x="388" y="29"/>
                </a:cubicBezTo>
                <a:cubicBezTo>
                  <a:pt x="556" y="29"/>
                  <a:pt x="556" y="29"/>
                  <a:pt x="556" y="29"/>
                </a:cubicBezTo>
                <a:cubicBezTo>
                  <a:pt x="742" y="215"/>
                  <a:pt x="742" y="215"/>
                  <a:pt x="742" y="215"/>
                </a:cubicBezTo>
                <a:cubicBezTo>
                  <a:pt x="762" y="235"/>
                  <a:pt x="762" y="268"/>
                  <a:pt x="742" y="289"/>
                </a:cubicBezTo>
                <a:cubicBezTo>
                  <a:pt x="692" y="339"/>
                  <a:pt x="692" y="339"/>
                  <a:pt x="692" y="339"/>
                </a:cubicBezTo>
                <a:cubicBezTo>
                  <a:pt x="691" y="339"/>
                  <a:pt x="691" y="339"/>
                  <a:pt x="690" y="339"/>
                </a:cubicBezTo>
                <a:cubicBezTo>
                  <a:pt x="639" y="339"/>
                  <a:pt x="615" y="326"/>
                  <a:pt x="588" y="312"/>
                </a:cubicBezTo>
                <a:cubicBezTo>
                  <a:pt x="560" y="297"/>
                  <a:pt x="531" y="282"/>
                  <a:pt x="473" y="282"/>
                </a:cubicBezTo>
                <a:cubicBezTo>
                  <a:pt x="425" y="282"/>
                  <a:pt x="397" y="292"/>
                  <a:pt x="373" y="305"/>
                </a:cubicBezTo>
                <a:cubicBezTo>
                  <a:pt x="434" y="244"/>
                  <a:pt x="434" y="244"/>
                  <a:pt x="434" y="244"/>
                </a:cubicBezTo>
                <a:cubicBezTo>
                  <a:pt x="440" y="238"/>
                  <a:pt x="440" y="229"/>
                  <a:pt x="434" y="223"/>
                </a:cubicBezTo>
                <a:cubicBezTo>
                  <a:pt x="428" y="218"/>
                  <a:pt x="419" y="218"/>
                  <a:pt x="414" y="223"/>
                </a:cubicBezTo>
                <a:cubicBezTo>
                  <a:pt x="302" y="335"/>
                  <a:pt x="302" y="335"/>
                  <a:pt x="302" y="335"/>
                </a:cubicBezTo>
                <a:cubicBezTo>
                  <a:pt x="289" y="338"/>
                  <a:pt x="274" y="339"/>
                  <a:pt x="257" y="339"/>
                </a:cubicBezTo>
                <a:cubicBezTo>
                  <a:pt x="245" y="339"/>
                  <a:pt x="235" y="338"/>
                  <a:pt x="226" y="337"/>
                </a:cubicBezTo>
                <a:cubicBezTo>
                  <a:pt x="225" y="327"/>
                  <a:pt x="229" y="317"/>
                  <a:pt x="237" y="309"/>
                </a:cubicBezTo>
                <a:close/>
                <a:moveTo>
                  <a:pt x="795" y="829"/>
                </a:moveTo>
                <a:cubicBezTo>
                  <a:pt x="152" y="829"/>
                  <a:pt x="152" y="829"/>
                  <a:pt x="152" y="829"/>
                </a:cubicBezTo>
                <a:cubicBezTo>
                  <a:pt x="53" y="311"/>
                  <a:pt x="53" y="311"/>
                  <a:pt x="53" y="311"/>
                </a:cubicBezTo>
                <a:cubicBezTo>
                  <a:pt x="95" y="313"/>
                  <a:pt x="118" y="325"/>
                  <a:pt x="142" y="337"/>
                </a:cubicBezTo>
                <a:cubicBezTo>
                  <a:pt x="160" y="347"/>
                  <a:pt x="178" y="357"/>
                  <a:pt x="204" y="362"/>
                </a:cubicBezTo>
                <a:cubicBezTo>
                  <a:pt x="206" y="368"/>
                  <a:pt x="210" y="373"/>
                  <a:pt x="214" y="377"/>
                </a:cubicBezTo>
                <a:cubicBezTo>
                  <a:pt x="224" y="387"/>
                  <a:pt x="236" y="392"/>
                  <a:pt x="248" y="394"/>
                </a:cubicBezTo>
                <a:cubicBezTo>
                  <a:pt x="237" y="417"/>
                  <a:pt x="240" y="446"/>
                  <a:pt x="259" y="464"/>
                </a:cubicBezTo>
                <a:cubicBezTo>
                  <a:pt x="270" y="476"/>
                  <a:pt x="285" y="481"/>
                  <a:pt x="301" y="481"/>
                </a:cubicBezTo>
                <a:cubicBezTo>
                  <a:pt x="310" y="481"/>
                  <a:pt x="320" y="479"/>
                  <a:pt x="329" y="475"/>
                </a:cubicBezTo>
                <a:cubicBezTo>
                  <a:pt x="331" y="487"/>
                  <a:pt x="336" y="499"/>
                  <a:pt x="346" y="508"/>
                </a:cubicBezTo>
                <a:cubicBezTo>
                  <a:pt x="357" y="520"/>
                  <a:pt x="372" y="526"/>
                  <a:pt x="388" y="526"/>
                </a:cubicBezTo>
                <a:cubicBezTo>
                  <a:pt x="402" y="526"/>
                  <a:pt x="416" y="521"/>
                  <a:pt x="428" y="512"/>
                </a:cubicBezTo>
                <a:cubicBezTo>
                  <a:pt x="430" y="523"/>
                  <a:pt x="435" y="533"/>
                  <a:pt x="444" y="542"/>
                </a:cubicBezTo>
                <a:cubicBezTo>
                  <a:pt x="455" y="553"/>
                  <a:pt x="469" y="559"/>
                  <a:pt x="485" y="559"/>
                </a:cubicBezTo>
                <a:cubicBezTo>
                  <a:pt x="486" y="559"/>
                  <a:pt x="487" y="559"/>
                  <a:pt x="488" y="559"/>
                </a:cubicBezTo>
                <a:cubicBezTo>
                  <a:pt x="504" y="558"/>
                  <a:pt x="520" y="551"/>
                  <a:pt x="532" y="540"/>
                </a:cubicBezTo>
                <a:cubicBezTo>
                  <a:pt x="699" y="372"/>
                  <a:pt x="699" y="372"/>
                  <a:pt x="699" y="372"/>
                </a:cubicBezTo>
                <a:cubicBezTo>
                  <a:pt x="699" y="372"/>
                  <a:pt x="699" y="372"/>
                  <a:pt x="699" y="372"/>
                </a:cubicBezTo>
                <a:cubicBezTo>
                  <a:pt x="704" y="367"/>
                  <a:pt x="704" y="367"/>
                  <a:pt x="704" y="367"/>
                </a:cubicBezTo>
                <a:cubicBezTo>
                  <a:pt x="707" y="367"/>
                  <a:pt x="710" y="367"/>
                  <a:pt x="712" y="367"/>
                </a:cubicBezTo>
                <a:cubicBezTo>
                  <a:pt x="756" y="363"/>
                  <a:pt x="781" y="350"/>
                  <a:pt x="805" y="337"/>
                </a:cubicBezTo>
                <a:cubicBezTo>
                  <a:pt x="829" y="325"/>
                  <a:pt x="852" y="313"/>
                  <a:pt x="894" y="311"/>
                </a:cubicBezTo>
                <a:lnTo>
                  <a:pt x="795" y="8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6" name="Freeform 62"/>
          <p:cNvSpPr>
            <a:spLocks noEditPoints="1"/>
          </p:cNvSpPr>
          <p:nvPr/>
        </p:nvSpPr>
        <p:spPr bwMode="auto">
          <a:xfrm>
            <a:off x="17201269" y="5044605"/>
            <a:ext cx="675168" cy="545110"/>
          </a:xfrm>
          <a:custGeom>
            <a:avLst/>
            <a:gdLst>
              <a:gd name="T0" fmla="*/ 821 w 947"/>
              <a:gd name="T1" fmla="*/ 751 h 765"/>
              <a:gd name="T2" fmla="*/ 806 w 947"/>
              <a:gd name="T3" fmla="*/ 765 h 765"/>
              <a:gd name="T4" fmla="*/ 140 w 947"/>
              <a:gd name="T5" fmla="*/ 765 h 765"/>
              <a:gd name="T6" fmla="*/ 126 w 947"/>
              <a:gd name="T7" fmla="*/ 751 h 765"/>
              <a:gd name="T8" fmla="*/ 140 w 947"/>
              <a:gd name="T9" fmla="*/ 737 h 765"/>
              <a:gd name="T10" fmla="*/ 806 w 947"/>
              <a:gd name="T11" fmla="*/ 737 h 765"/>
              <a:gd name="T12" fmla="*/ 821 w 947"/>
              <a:gd name="T13" fmla="*/ 751 h 765"/>
              <a:gd name="T14" fmla="*/ 946 w 947"/>
              <a:gd name="T15" fmla="*/ 18 h 765"/>
              <a:gd name="T16" fmla="*/ 821 w 947"/>
              <a:gd name="T17" fmla="*/ 668 h 765"/>
              <a:gd name="T18" fmla="*/ 806 w 947"/>
              <a:gd name="T19" fmla="*/ 679 h 765"/>
              <a:gd name="T20" fmla="*/ 140 w 947"/>
              <a:gd name="T21" fmla="*/ 679 h 765"/>
              <a:gd name="T22" fmla="*/ 126 w 947"/>
              <a:gd name="T23" fmla="*/ 668 h 765"/>
              <a:gd name="T24" fmla="*/ 1 w 947"/>
              <a:gd name="T25" fmla="*/ 18 h 765"/>
              <a:gd name="T26" fmla="*/ 13 w 947"/>
              <a:gd name="T27" fmla="*/ 2 h 765"/>
              <a:gd name="T28" fmla="*/ 29 w 947"/>
              <a:gd name="T29" fmla="*/ 13 h 765"/>
              <a:gd name="T30" fmla="*/ 47 w 947"/>
              <a:gd name="T31" fmla="*/ 104 h 765"/>
              <a:gd name="T32" fmla="*/ 52 w 947"/>
              <a:gd name="T33" fmla="*/ 103 h 765"/>
              <a:gd name="T34" fmla="*/ 163 w 947"/>
              <a:gd name="T35" fmla="*/ 134 h 765"/>
              <a:gd name="T36" fmla="*/ 261 w 947"/>
              <a:gd name="T37" fmla="*/ 161 h 765"/>
              <a:gd name="T38" fmla="*/ 359 w 947"/>
              <a:gd name="T39" fmla="*/ 134 h 765"/>
              <a:gd name="T40" fmla="*/ 470 w 947"/>
              <a:gd name="T41" fmla="*/ 103 h 765"/>
              <a:gd name="T42" fmla="*/ 582 w 947"/>
              <a:gd name="T43" fmla="*/ 134 h 765"/>
              <a:gd name="T44" fmla="*/ 680 w 947"/>
              <a:gd name="T45" fmla="*/ 161 h 765"/>
              <a:gd name="T46" fmla="*/ 777 w 947"/>
              <a:gd name="T47" fmla="*/ 134 h 765"/>
              <a:gd name="T48" fmla="*/ 889 w 947"/>
              <a:gd name="T49" fmla="*/ 103 h 765"/>
              <a:gd name="T50" fmla="*/ 899 w 947"/>
              <a:gd name="T51" fmla="*/ 108 h 765"/>
              <a:gd name="T52" fmla="*/ 917 w 947"/>
              <a:gd name="T53" fmla="*/ 13 h 765"/>
              <a:gd name="T54" fmla="*/ 934 w 947"/>
              <a:gd name="T55" fmla="*/ 2 h 765"/>
              <a:gd name="T56" fmla="*/ 946 w 947"/>
              <a:gd name="T57" fmla="*/ 18 h 765"/>
              <a:gd name="T58" fmla="*/ 895 w 947"/>
              <a:gd name="T59" fmla="*/ 131 h 765"/>
              <a:gd name="T60" fmla="*/ 889 w 947"/>
              <a:gd name="T61" fmla="*/ 132 h 765"/>
              <a:gd name="T62" fmla="*/ 791 w 947"/>
              <a:gd name="T63" fmla="*/ 159 h 765"/>
              <a:gd name="T64" fmla="*/ 680 w 947"/>
              <a:gd name="T65" fmla="*/ 189 h 765"/>
              <a:gd name="T66" fmla="*/ 568 w 947"/>
              <a:gd name="T67" fmla="*/ 159 h 765"/>
              <a:gd name="T68" fmla="*/ 470 w 947"/>
              <a:gd name="T69" fmla="*/ 132 h 765"/>
              <a:gd name="T70" fmla="*/ 372 w 947"/>
              <a:gd name="T71" fmla="*/ 159 h 765"/>
              <a:gd name="T72" fmla="*/ 261 w 947"/>
              <a:gd name="T73" fmla="*/ 189 h 765"/>
              <a:gd name="T74" fmla="*/ 149 w 947"/>
              <a:gd name="T75" fmla="*/ 159 h 765"/>
              <a:gd name="T76" fmla="*/ 52 w 947"/>
              <a:gd name="T77" fmla="*/ 132 h 765"/>
              <a:gd name="T78" fmla="*/ 152 w 947"/>
              <a:gd name="T79" fmla="*/ 651 h 765"/>
              <a:gd name="T80" fmla="*/ 795 w 947"/>
              <a:gd name="T81" fmla="*/ 651 h 765"/>
              <a:gd name="T82" fmla="*/ 895 w 947"/>
              <a:gd name="T83" fmla="*/ 131 h 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47" h="765">
                <a:moveTo>
                  <a:pt x="821" y="751"/>
                </a:moveTo>
                <a:cubicBezTo>
                  <a:pt x="821" y="759"/>
                  <a:pt x="814" y="765"/>
                  <a:pt x="806" y="765"/>
                </a:cubicBezTo>
                <a:cubicBezTo>
                  <a:pt x="140" y="765"/>
                  <a:pt x="140" y="765"/>
                  <a:pt x="140" y="765"/>
                </a:cubicBezTo>
                <a:cubicBezTo>
                  <a:pt x="132" y="765"/>
                  <a:pt x="126" y="759"/>
                  <a:pt x="126" y="751"/>
                </a:cubicBezTo>
                <a:cubicBezTo>
                  <a:pt x="126" y="743"/>
                  <a:pt x="132" y="737"/>
                  <a:pt x="140" y="737"/>
                </a:cubicBezTo>
                <a:cubicBezTo>
                  <a:pt x="806" y="737"/>
                  <a:pt x="806" y="737"/>
                  <a:pt x="806" y="737"/>
                </a:cubicBezTo>
                <a:cubicBezTo>
                  <a:pt x="814" y="737"/>
                  <a:pt x="821" y="743"/>
                  <a:pt x="821" y="751"/>
                </a:cubicBezTo>
                <a:close/>
                <a:moveTo>
                  <a:pt x="946" y="18"/>
                </a:moveTo>
                <a:cubicBezTo>
                  <a:pt x="821" y="668"/>
                  <a:pt x="821" y="668"/>
                  <a:pt x="821" y="668"/>
                </a:cubicBezTo>
                <a:cubicBezTo>
                  <a:pt x="819" y="675"/>
                  <a:pt x="813" y="679"/>
                  <a:pt x="806" y="679"/>
                </a:cubicBezTo>
                <a:cubicBezTo>
                  <a:pt x="140" y="679"/>
                  <a:pt x="140" y="679"/>
                  <a:pt x="140" y="679"/>
                </a:cubicBezTo>
                <a:cubicBezTo>
                  <a:pt x="133" y="679"/>
                  <a:pt x="128" y="675"/>
                  <a:pt x="126" y="668"/>
                </a:cubicBezTo>
                <a:cubicBezTo>
                  <a:pt x="1" y="18"/>
                  <a:pt x="1" y="18"/>
                  <a:pt x="1" y="18"/>
                </a:cubicBezTo>
                <a:cubicBezTo>
                  <a:pt x="0" y="11"/>
                  <a:pt x="5" y="3"/>
                  <a:pt x="13" y="2"/>
                </a:cubicBezTo>
                <a:cubicBezTo>
                  <a:pt x="20" y="0"/>
                  <a:pt x="28" y="5"/>
                  <a:pt x="29" y="13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8" y="104"/>
                  <a:pt x="50" y="103"/>
                  <a:pt x="52" y="103"/>
                </a:cubicBezTo>
                <a:cubicBezTo>
                  <a:pt x="108" y="103"/>
                  <a:pt x="136" y="119"/>
                  <a:pt x="163" y="134"/>
                </a:cubicBezTo>
                <a:cubicBezTo>
                  <a:pt x="188" y="148"/>
                  <a:pt x="212" y="161"/>
                  <a:pt x="261" y="161"/>
                </a:cubicBezTo>
                <a:cubicBezTo>
                  <a:pt x="310" y="161"/>
                  <a:pt x="333" y="148"/>
                  <a:pt x="359" y="134"/>
                </a:cubicBezTo>
                <a:cubicBezTo>
                  <a:pt x="386" y="119"/>
                  <a:pt x="414" y="103"/>
                  <a:pt x="470" y="103"/>
                </a:cubicBezTo>
                <a:cubicBezTo>
                  <a:pt x="526" y="103"/>
                  <a:pt x="554" y="119"/>
                  <a:pt x="582" y="134"/>
                </a:cubicBezTo>
                <a:cubicBezTo>
                  <a:pt x="607" y="148"/>
                  <a:pt x="631" y="161"/>
                  <a:pt x="680" y="161"/>
                </a:cubicBezTo>
                <a:cubicBezTo>
                  <a:pt x="728" y="161"/>
                  <a:pt x="752" y="148"/>
                  <a:pt x="777" y="134"/>
                </a:cubicBezTo>
                <a:cubicBezTo>
                  <a:pt x="805" y="119"/>
                  <a:pt x="833" y="103"/>
                  <a:pt x="889" y="103"/>
                </a:cubicBezTo>
                <a:cubicBezTo>
                  <a:pt x="893" y="103"/>
                  <a:pt x="896" y="105"/>
                  <a:pt x="899" y="108"/>
                </a:cubicBezTo>
                <a:cubicBezTo>
                  <a:pt x="917" y="13"/>
                  <a:pt x="917" y="13"/>
                  <a:pt x="917" y="13"/>
                </a:cubicBezTo>
                <a:cubicBezTo>
                  <a:pt x="919" y="5"/>
                  <a:pt x="926" y="0"/>
                  <a:pt x="934" y="2"/>
                </a:cubicBezTo>
                <a:cubicBezTo>
                  <a:pt x="942" y="3"/>
                  <a:pt x="947" y="11"/>
                  <a:pt x="946" y="18"/>
                </a:cubicBezTo>
                <a:close/>
                <a:moveTo>
                  <a:pt x="895" y="131"/>
                </a:moveTo>
                <a:cubicBezTo>
                  <a:pt x="893" y="132"/>
                  <a:pt x="891" y="132"/>
                  <a:pt x="889" y="132"/>
                </a:cubicBezTo>
                <a:cubicBezTo>
                  <a:pt x="840" y="132"/>
                  <a:pt x="816" y="145"/>
                  <a:pt x="791" y="159"/>
                </a:cubicBezTo>
                <a:cubicBezTo>
                  <a:pt x="764" y="174"/>
                  <a:pt x="736" y="189"/>
                  <a:pt x="680" y="189"/>
                </a:cubicBezTo>
                <a:cubicBezTo>
                  <a:pt x="623" y="189"/>
                  <a:pt x="595" y="174"/>
                  <a:pt x="568" y="159"/>
                </a:cubicBezTo>
                <a:cubicBezTo>
                  <a:pt x="543" y="145"/>
                  <a:pt x="519" y="132"/>
                  <a:pt x="470" y="132"/>
                </a:cubicBezTo>
                <a:cubicBezTo>
                  <a:pt x="422" y="132"/>
                  <a:pt x="398" y="145"/>
                  <a:pt x="372" y="159"/>
                </a:cubicBezTo>
                <a:cubicBezTo>
                  <a:pt x="345" y="174"/>
                  <a:pt x="317" y="189"/>
                  <a:pt x="261" y="189"/>
                </a:cubicBezTo>
                <a:cubicBezTo>
                  <a:pt x="205" y="189"/>
                  <a:pt x="177" y="174"/>
                  <a:pt x="149" y="159"/>
                </a:cubicBezTo>
                <a:cubicBezTo>
                  <a:pt x="124" y="145"/>
                  <a:pt x="100" y="132"/>
                  <a:pt x="52" y="132"/>
                </a:cubicBezTo>
                <a:cubicBezTo>
                  <a:pt x="152" y="651"/>
                  <a:pt x="152" y="651"/>
                  <a:pt x="152" y="651"/>
                </a:cubicBezTo>
                <a:cubicBezTo>
                  <a:pt x="795" y="651"/>
                  <a:pt x="795" y="651"/>
                  <a:pt x="795" y="651"/>
                </a:cubicBezTo>
                <a:lnTo>
                  <a:pt x="895" y="1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7" name="Freeform 63"/>
          <p:cNvSpPr>
            <a:spLocks noEditPoints="1"/>
          </p:cNvSpPr>
          <p:nvPr/>
        </p:nvSpPr>
        <p:spPr bwMode="auto">
          <a:xfrm>
            <a:off x="15665445" y="5010998"/>
            <a:ext cx="675168" cy="606648"/>
          </a:xfrm>
          <a:custGeom>
            <a:avLst/>
            <a:gdLst>
              <a:gd name="T0" fmla="*/ 821 w 947"/>
              <a:gd name="T1" fmla="*/ 751 h 851"/>
              <a:gd name="T2" fmla="*/ 806 w 947"/>
              <a:gd name="T3" fmla="*/ 765 h 851"/>
              <a:gd name="T4" fmla="*/ 140 w 947"/>
              <a:gd name="T5" fmla="*/ 765 h 851"/>
              <a:gd name="T6" fmla="*/ 126 w 947"/>
              <a:gd name="T7" fmla="*/ 751 h 851"/>
              <a:gd name="T8" fmla="*/ 140 w 947"/>
              <a:gd name="T9" fmla="*/ 736 h 851"/>
              <a:gd name="T10" fmla="*/ 806 w 947"/>
              <a:gd name="T11" fmla="*/ 736 h 851"/>
              <a:gd name="T12" fmla="*/ 821 w 947"/>
              <a:gd name="T13" fmla="*/ 751 h 851"/>
              <a:gd name="T14" fmla="*/ 806 w 947"/>
              <a:gd name="T15" fmla="*/ 822 h 851"/>
              <a:gd name="T16" fmla="*/ 140 w 947"/>
              <a:gd name="T17" fmla="*/ 822 h 851"/>
              <a:gd name="T18" fmla="*/ 126 w 947"/>
              <a:gd name="T19" fmla="*/ 837 h 851"/>
              <a:gd name="T20" fmla="*/ 140 w 947"/>
              <a:gd name="T21" fmla="*/ 851 h 851"/>
              <a:gd name="T22" fmla="*/ 806 w 947"/>
              <a:gd name="T23" fmla="*/ 851 h 851"/>
              <a:gd name="T24" fmla="*/ 821 w 947"/>
              <a:gd name="T25" fmla="*/ 837 h 851"/>
              <a:gd name="T26" fmla="*/ 806 w 947"/>
              <a:gd name="T27" fmla="*/ 822 h 851"/>
              <a:gd name="T28" fmla="*/ 945 w 947"/>
              <a:gd name="T29" fmla="*/ 18 h 851"/>
              <a:gd name="T30" fmla="*/ 820 w 947"/>
              <a:gd name="T31" fmla="*/ 668 h 851"/>
              <a:gd name="T32" fmla="*/ 806 w 947"/>
              <a:gd name="T33" fmla="*/ 679 h 851"/>
              <a:gd name="T34" fmla="*/ 140 w 947"/>
              <a:gd name="T35" fmla="*/ 679 h 851"/>
              <a:gd name="T36" fmla="*/ 126 w 947"/>
              <a:gd name="T37" fmla="*/ 668 h 851"/>
              <a:gd name="T38" fmla="*/ 1 w 947"/>
              <a:gd name="T39" fmla="*/ 18 h 851"/>
              <a:gd name="T40" fmla="*/ 13 w 947"/>
              <a:gd name="T41" fmla="*/ 1 h 851"/>
              <a:gd name="T42" fmla="*/ 29 w 947"/>
              <a:gd name="T43" fmla="*/ 13 h 851"/>
              <a:gd name="T44" fmla="*/ 47 w 947"/>
              <a:gd name="T45" fmla="*/ 104 h 851"/>
              <a:gd name="T46" fmla="*/ 51 w 947"/>
              <a:gd name="T47" fmla="*/ 103 h 851"/>
              <a:gd name="T48" fmla="*/ 163 w 947"/>
              <a:gd name="T49" fmla="*/ 133 h 851"/>
              <a:gd name="T50" fmla="*/ 261 w 947"/>
              <a:gd name="T51" fmla="*/ 160 h 851"/>
              <a:gd name="T52" fmla="*/ 359 w 947"/>
              <a:gd name="T53" fmla="*/ 133 h 851"/>
              <a:gd name="T54" fmla="*/ 470 w 947"/>
              <a:gd name="T55" fmla="*/ 103 h 851"/>
              <a:gd name="T56" fmla="*/ 582 w 947"/>
              <a:gd name="T57" fmla="*/ 133 h 851"/>
              <a:gd name="T58" fmla="*/ 679 w 947"/>
              <a:gd name="T59" fmla="*/ 160 h 851"/>
              <a:gd name="T60" fmla="*/ 777 w 947"/>
              <a:gd name="T61" fmla="*/ 133 h 851"/>
              <a:gd name="T62" fmla="*/ 889 w 947"/>
              <a:gd name="T63" fmla="*/ 103 h 851"/>
              <a:gd name="T64" fmla="*/ 899 w 947"/>
              <a:gd name="T65" fmla="*/ 107 h 851"/>
              <a:gd name="T66" fmla="*/ 917 w 947"/>
              <a:gd name="T67" fmla="*/ 13 h 851"/>
              <a:gd name="T68" fmla="*/ 934 w 947"/>
              <a:gd name="T69" fmla="*/ 1 h 851"/>
              <a:gd name="T70" fmla="*/ 945 w 947"/>
              <a:gd name="T71" fmla="*/ 18 h 851"/>
              <a:gd name="T72" fmla="*/ 895 w 947"/>
              <a:gd name="T73" fmla="*/ 130 h 851"/>
              <a:gd name="T74" fmla="*/ 889 w 947"/>
              <a:gd name="T75" fmla="*/ 132 h 851"/>
              <a:gd name="T76" fmla="*/ 791 w 947"/>
              <a:gd name="T77" fmla="*/ 159 h 851"/>
              <a:gd name="T78" fmla="*/ 679 w 947"/>
              <a:gd name="T79" fmla="*/ 189 h 851"/>
              <a:gd name="T80" fmla="*/ 568 w 947"/>
              <a:gd name="T81" fmla="*/ 159 h 851"/>
              <a:gd name="T82" fmla="*/ 470 w 947"/>
              <a:gd name="T83" fmla="*/ 132 h 851"/>
              <a:gd name="T84" fmla="*/ 372 w 947"/>
              <a:gd name="T85" fmla="*/ 159 h 851"/>
              <a:gd name="T86" fmla="*/ 261 w 947"/>
              <a:gd name="T87" fmla="*/ 189 h 851"/>
              <a:gd name="T88" fmla="*/ 149 w 947"/>
              <a:gd name="T89" fmla="*/ 159 h 851"/>
              <a:gd name="T90" fmla="*/ 52 w 947"/>
              <a:gd name="T91" fmla="*/ 132 h 851"/>
              <a:gd name="T92" fmla="*/ 152 w 947"/>
              <a:gd name="T93" fmla="*/ 651 h 851"/>
              <a:gd name="T94" fmla="*/ 795 w 947"/>
              <a:gd name="T95" fmla="*/ 651 h 851"/>
              <a:gd name="T96" fmla="*/ 895 w 947"/>
              <a:gd name="T97" fmla="*/ 130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47" h="851">
                <a:moveTo>
                  <a:pt x="821" y="751"/>
                </a:moveTo>
                <a:cubicBezTo>
                  <a:pt x="821" y="759"/>
                  <a:pt x="814" y="765"/>
                  <a:pt x="806" y="765"/>
                </a:cubicBezTo>
                <a:cubicBezTo>
                  <a:pt x="140" y="765"/>
                  <a:pt x="140" y="765"/>
                  <a:pt x="140" y="765"/>
                </a:cubicBezTo>
                <a:cubicBezTo>
                  <a:pt x="132" y="765"/>
                  <a:pt x="126" y="759"/>
                  <a:pt x="126" y="751"/>
                </a:cubicBezTo>
                <a:cubicBezTo>
                  <a:pt x="126" y="743"/>
                  <a:pt x="132" y="736"/>
                  <a:pt x="140" y="736"/>
                </a:cubicBezTo>
                <a:cubicBezTo>
                  <a:pt x="806" y="736"/>
                  <a:pt x="806" y="736"/>
                  <a:pt x="806" y="736"/>
                </a:cubicBezTo>
                <a:cubicBezTo>
                  <a:pt x="814" y="736"/>
                  <a:pt x="821" y="743"/>
                  <a:pt x="821" y="751"/>
                </a:cubicBezTo>
                <a:close/>
                <a:moveTo>
                  <a:pt x="806" y="822"/>
                </a:moveTo>
                <a:cubicBezTo>
                  <a:pt x="140" y="822"/>
                  <a:pt x="140" y="822"/>
                  <a:pt x="140" y="822"/>
                </a:cubicBezTo>
                <a:cubicBezTo>
                  <a:pt x="132" y="822"/>
                  <a:pt x="126" y="829"/>
                  <a:pt x="126" y="837"/>
                </a:cubicBezTo>
                <a:cubicBezTo>
                  <a:pt x="126" y="845"/>
                  <a:pt x="132" y="851"/>
                  <a:pt x="140" y="851"/>
                </a:cubicBezTo>
                <a:cubicBezTo>
                  <a:pt x="806" y="851"/>
                  <a:pt x="806" y="851"/>
                  <a:pt x="806" y="851"/>
                </a:cubicBezTo>
                <a:cubicBezTo>
                  <a:pt x="814" y="851"/>
                  <a:pt x="821" y="845"/>
                  <a:pt x="821" y="837"/>
                </a:cubicBezTo>
                <a:cubicBezTo>
                  <a:pt x="821" y="829"/>
                  <a:pt x="814" y="822"/>
                  <a:pt x="806" y="822"/>
                </a:cubicBezTo>
                <a:close/>
                <a:moveTo>
                  <a:pt x="945" y="18"/>
                </a:moveTo>
                <a:cubicBezTo>
                  <a:pt x="820" y="668"/>
                  <a:pt x="820" y="668"/>
                  <a:pt x="820" y="668"/>
                </a:cubicBezTo>
                <a:cubicBezTo>
                  <a:pt x="819" y="674"/>
                  <a:pt x="813" y="679"/>
                  <a:pt x="806" y="679"/>
                </a:cubicBezTo>
                <a:cubicBezTo>
                  <a:pt x="140" y="679"/>
                  <a:pt x="140" y="679"/>
                  <a:pt x="140" y="679"/>
                </a:cubicBezTo>
                <a:cubicBezTo>
                  <a:pt x="133" y="679"/>
                  <a:pt x="127" y="674"/>
                  <a:pt x="126" y="668"/>
                </a:cubicBezTo>
                <a:cubicBezTo>
                  <a:pt x="1" y="18"/>
                  <a:pt x="1" y="18"/>
                  <a:pt x="1" y="18"/>
                </a:cubicBezTo>
                <a:cubicBezTo>
                  <a:pt x="0" y="10"/>
                  <a:pt x="5" y="3"/>
                  <a:pt x="13" y="1"/>
                </a:cubicBezTo>
                <a:cubicBezTo>
                  <a:pt x="20" y="0"/>
                  <a:pt x="28" y="5"/>
                  <a:pt x="29" y="13"/>
                </a:cubicBezTo>
                <a:cubicBezTo>
                  <a:pt x="47" y="104"/>
                  <a:pt x="47" y="104"/>
                  <a:pt x="47" y="104"/>
                </a:cubicBezTo>
                <a:cubicBezTo>
                  <a:pt x="48" y="103"/>
                  <a:pt x="50" y="103"/>
                  <a:pt x="51" y="103"/>
                </a:cubicBezTo>
                <a:cubicBezTo>
                  <a:pt x="108" y="103"/>
                  <a:pt x="136" y="118"/>
                  <a:pt x="163" y="133"/>
                </a:cubicBezTo>
                <a:cubicBezTo>
                  <a:pt x="188" y="147"/>
                  <a:pt x="212" y="160"/>
                  <a:pt x="261" y="160"/>
                </a:cubicBezTo>
                <a:cubicBezTo>
                  <a:pt x="309" y="160"/>
                  <a:pt x="333" y="147"/>
                  <a:pt x="359" y="133"/>
                </a:cubicBezTo>
                <a:cubicBezTo>
                  <a:pt x="386" y="118"/>
                  <a:pt x="414" y="103"/>
                  <a:pt x="470" y="103"/>
                </a:cubicBezTo>
                <a:cubicBezTo>
                  <a:pt x="526" y="103"/>
                  <a:pt x="554" y="118"/>
                  <a:pt x="582" y="133"/>
                </a:cubicBezTo>
                <a:cubicBezTo>
                  <a:pt x="607" y="147"/>
                  <a:pt x="631" y="160"/>
                  <a:pt x="679" y="160"/>
                </a:cubicBezTo>
                <a:cubicBezTo>
                  <a:pt x="728" y="160"/>
                  <a:pt x="752" y="147"/>
                  <a:pt x="777" y="133"/>
                </a:cubicBezTo>
                <a:cubicBezTo>
                  <a:pt x="805" y="118"/>
                  <a:pt x="833" y="103"/>
                  <a:pt x="889" y="103"/>
                </a:cubicBezTo>
                <a:cubicBezTo>
                  <a:pt x="893" y="103"/>
                  <a:pt x="896" y="105"/>
                  <a:pt x="899" y="107"/>
                </a:cubicBezTo>
                <a:cubicBezTo>
                  <a:pt x="917" y="13"/>
                  <a:pt x="917" y="13"/>
                  <a:pt x="917" y="13"/>
                </a:cubicBezTo>
                <a:cubicBezTo>
                  <a:pt x="919" y="5"/>
                  <a:pt x="926" y="0"/>
                  <a:pt x="934" y="1"/>
                </a:cubicBezTo>
                <a:cubicBezTo>
                  <a:pt x="942" y="3"/>
                  <a:pt x="947" y="10"/>
                  <a:pt x="945" y="18"/>
                </a:cubicBezTo>
                <a:close/>
                <a:moveTo>
                  <a:pt x="895" y="130"/>
                </a:moveTo>
                <a:cubicBezTo>
                  <a:pt x="893" y="131"/>
                  <a:pt x="891" y="132"/>
                  <a:pt x="889" y="132"/>
                </a:cubicBezTo>
                <a:cubicBezTo>
                  <a:pt x="840" y="132"/>
                  <a:pt x="816" y="145"/>
                  <a:pt x="791" y="159"/>
                </a:cubicBezTo>
                <a:cubicBezTo>
                  <a:pt x="764" y="174"/>
                  <a:pt x="736" y="189"/>
                  <a:pt x="679" y="189"/>
                </a:cubicBezTo>
                <a:cubicBezTo>
                  <a:pt x="623" y="189"/>
                  <a:pt x="595" y="174"/>
                  <a:pt x="568" y="159"/>
                </a:cubicBezTo>
                <a:cubicBezTo>
                  <a:pt x="543" y="145"/>
                  <a:pt x="519" y="132"/>
                  <a:pt x="470" y="132"/>
                </a:cubicBezTo>
                <a:cubicBezTo>
                  <a:pt x="421" y="132"/>
                  <a:pt x="398" y="145"/>
                  <a:pt x="372" y="159"/>
                </a:cubicBezTo>
                <a:cubicBezTo>
                  <a:pt x="345" y="173"/>
                  <a:pt x="317" y="189"/>
                  <a:pt x="261" y="189"/>
                </a:cubicBezTo>
                <a:cubicBezTo>
                  <a:pt x="205" y="189"/>
                  <a:pt x="177" y="174"/>
                  <a:pt x="149" y="159"/>
                </a:cubicBezTo>
                <a:cubicBezTo>
                  <a:pt x="124" y="145"/>
                  <a:pt x="100" y="132"/>
                  <a:pt x="52" y="132"/>
                </a:cubicBezTo>
                <a:cubicBezTo>
                  <a:pt x="152" y="651"/>
                  <a:pt x="152" y="651"/>
                  <a:pt x="152" y="651"/>
                </a:cubicBezTo>
                <a:cubicBezTo>
                  <a:pt x="795" y="651"/>
                  <a:pt x="795" y="651"/>
                  <a:pt x="795" y="651"/>
                </a:cubicBezTo>
                <a:lnTo>
                  <a:pt x="895" y="1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8" name="Freeform 64"/>
          <p:cNvSpPr>
            <a:spLocks noEditPoints="1"/>
          </p:cNvSpPr>
          <p:nvPr/>
        </p:nvSpPr>
        <p:spPr bwMode="auto">
          <a:xfrm>
            <a:off x="14129623" y="5069045"/>
            <a:ext cx="675168" cy="484446"/>
          </a:xfrm>
          <a:custGeom>
            <a:avLst/>
            <a:gdLst>
              <a:gd name="T0" fmla="*/ 934 w 947"/>
              <a:gd name="T1" fmla="*/ 2 h 680"/>
              <a:gd name="T2" fmla="*/ 917 w 947"/>
              <a:gd name="T3" fmla="*/ 13 h 680"/>
              <a:gd name="T4" fmla="*/ 899 w 947"/>
              <a:gd name="T5" fmla="*/ 108 h 680"/>
              <a:gd name="T6" fmla="*/ 889 w 947"/>
              <a:gd name="T7" fmla="*/ 104 h 680"/>
              <a:gd name="T8" fmla="*/ 777 w 947"/>
              <a:gd name="T9" fmla="*/ 134 h 680"/>
              <a:gd name="T10" fmla="*/ 679 w 947"/>
              <a:gd name="T11" fmla="*/ 161 h 680"/>
              <a:gd name="T12" fmla="*/ 582 w 947"/>
              <a:gd name="T13" fmla="*/ 134 h 680"/>
              <a:gd name="T14" fmla="*/ 470 w 947"/>
              <a:gd name="T15" fmla="*/ 104 h 680"/>
              <a:gd name="T16" fmla="*/ 358 w 947"/>
              <a:gd name="T17" fmla="*/ 134 h 680"/>
              <a:gd name="T18" fmla="*/ 261 w 947"/>
              <a:gd name="T19" fmla="*/ 161 h 680"/>
              <a:gd name="T20" fmla="*/ 163 w 947"/>
              <a:gd name="T21" fmla="*/ 134 h 680"/>
              <a:gd name="T22" fmla="*/ 51 w 947"/>
              <a:gd name="T23" fmla="*/ 104 h 680"/>
              <a:gd name="T24" fmla="*/ 47 w 947"/>
              <a:gd name="T25" fmla="*/ 104 h 680"/>
              <a:gd name="T26" fmla="*/ 29 w 947"/>
              <a:gd name="T27" fmla="*/ 13 h 680"/>
              <a:gd name="T28" fmla="*/ 13 w 947"/>
              <a:gd name="T29" fmla="*/ 2 h 680"/>
              <a:gd name="T30" fmla="*/ 1 w 947"/>
              <a:gd name="T31" fmla="*/ 19 h 680"/>
              <a:gd name="T32" fmla="*/ 126 w 947"/>
              <a:gd name="T33" fmla="*/ 668 h 680"/>
              <a:gd name="T34" fmla="*/ 140 w 947"/>
              <a:gd name="T35" fmla="*/ 680 h 680"/>
              <a:gd name="T36" fmla="*/ 806 w 947"/>
              <a:gd name="T37" fmla="*/ 680 h 680"/>
              <a:gd name="T38" fmla="*/ 820 w 947"/>
              <a:gd name="T39" fmla="*/ 668 h 680"/>
              <a:gd name="T40" fmla="*/ 945 w 947"/>
              <a:gd name="T41" fmla="*/ 19 h 680"/>
              <a:gd name="T42" fmla="*/ 934 w 947"/>
              <a:gd name="T43" fmla="*/ 2 h 680"/>
              <a:gd name="T44" fmla="*/ 795 w 947"/>
              <a:gd name="T45" fmla="*/ 651 h 680"/>
              <a:gd name="T46" fmla="*/ 152 w 947"/>
              <a:gd name="T47" fmla="*/ 651 h 680"/>
              <a:gd name="T48" fmla="*/ 52 w 947"/>
              <a:gd name="T49" fmla="*/ 132 h 680"/>
              <a:gd name="T50" fmla="*/ 149 w 947"/>
              <a:gd name="T51" fmla="*/ 159 h 680"/>
              <a:gd name="T52" fmla="*/ 261 w 947"/>
              <a:gd name="T53" fmla="*/ 189 h 680"/>
              <a:gd name="T54" fmla="*/ 372 w 947"/>
              <a:gd name="T55" fmla="*/ 159 h 680"/>
              <a:gd name="T56" fmla="*/ 470 w 947"/>
              <a:gd name="T57" fmla="*/ 132 h 680"/>
              <a:gd name="T58" fmla="*/ 568 w 947"/>
              <a:gd name="T59" fmla="*/ 159 h 680"/>
              <a:gd name="T60" fmla="*/ 679 w 947"/>
              <a:gd name="T61" fmla="*/ 189 h 680"/>
              <a:gd name="T62" fmla="*/ 791 w 947"/>
              <a:gd name="T63" fmla="*/ 159 h 680"/>
              <a:gd name="T64" fmla="*/ 889 w 947"/>
              <a:gd name="T65" fmla="*/ 132 h 680"/>
              <a:gd name="T66" fmla="*/ 894 w 947"/>
              <a:gd name="T67" fmla="*/ 131 h 680"/>
              <a:gd name="T68" fmla="*/ 795 w 947"/>
              <a:gd name="T69" fmla="*/ 651 h 6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47" h="680">
                <a:moveTo>
                  <a:pt x="934" y="2"/>
                </a:moveTo>
                <a:cubicBezTo>
                  <a:pt x="926" y="1"/>
                  <a:pt x="919" y="6"/>
                  <a:pt x="917" y="13"/>
                </a:cubicBezTo>
                <a:cubicBezTo>
                  <a:pt x="899" y="108"/>
                  <a:pt x="899" y="108"/>
                  <a:pt x="899" y="108"/>
                </a:cubicBezTo>
                <a:cubicBezTo>
                  <a:pt x="896" y="105"/>
                  <a:pt x="893" y="104"/>
                  <a:pt x="889" y="104"/>
                </a:cubicBezTo>
                <a:cubicBezTo>
                  <a:pt x="833" y="104"/>
                  <a:pt x="805" y="119"/>
                  <a:pt x="777" y="134"/>
                </a:cubicBezTo>
                <a:cubicBezTo>
                  <a:pt x="752" y="148"/>
                  <a:pt x="728" y="161"/>
                  <a:pt x="679" y="161"/>
                </a:cubicBezTo>
                <a:cubicBezTo>
                  <a:pt x="631" y="161"/>
                  <a:pt x="607" y="148"/>
                  <a:pt x="582" y="134"/>
                </a:cubicBezTo>
                <a:cubicBezTo>
                  <a:pt x="554" y="119"/>
                  <a:pt x="526" y="104"/>
                  <a:pt x="470" y="104"/>
                </a:cubicBezTo>
                <a:cubicBezTo>
                  <a:pt x="414" y="104"/>
                  <a:pt x="386" y="119"/>
                  <a:pt x="358" y="134"/>
                </a:cubicBezTo>
                <a:cubicBezTo>
                  <a:pt x="333" y="148"/>
                  <a:pt x="309" y="161"/>
                  <a:pt x="261" y="161"/>
                </a:cubicBezTo>
                <a:cubicBezTo>
                  <a:pt x="212" y="161"/>
                  <a:pt x="188" y="148"/>
                  <a:pt x="163" y="134"/>
                </a:cubicBezTo>
                <a:cubicBezTo>
                  <a:pt x="136" y="119"/>
                  <a:pt x="107" y="104"/>
                  <a:pt x="51" y="104"/>
                </a:cubicBezTo>
                <a:cubicBezTo>
                  <a:pt x="50" y="104"/>
                  <a:pt x="48" y="104"/>
                  <a:pt x="47" y="104"/>
                </a:cubicBezTo>
                <a:cubicBezTo>
                  <a:pt x="29" y="13"/>
                  <a:pt x="29" y="13"/>
                  <a:pt x="29" y="13"/>
                </a:cubicBezTo>
                <a:cubicBezTo>
                  <a:pt x="28" y="6"/>
                  <a:pt x="20" y="0"/>
                  <a:pt x="13" y="2"/>
                </a:cubicBezTo>
                <a:cubicBezTo>
                  <a:pt x="5" y="3"/>
                  <a:pt x="0" y="11"/>
                  <a:pt x="1" y="19"/>
                </a:cubicBezTo>
                <a:cubicBezTo>
                  <a:pt x="126" y="668"/>
                  <a:pt x="126" y="668"/>
                  <a:pt x="126" y="668"/>
                </a:cubicBezTo>
                <a:cubicBezTo>
                  <a:pt x="127" y="675"/>
                  <a:pt x="133" y="680"/>
                  <a:pt x="140" y="680"/>
                </a:cubicBezTo>
                <a:cubicBezTo>
                  <a:pt x="806" y="680"/>
                  <a:pt x="806" y="680"/>
                  <a:pt x="806" y="680"/>
                </a:cubicBezTo>
                <a:cubicBezTo>
                  <a:pt x="813" y="680"/>
                  <a:pt x="819" y="675"/>
                  <a:pt x="820" y="668"/>
                </a:cubicBezTo>
                <a:cubicBezTo>
                  <a:pt x="945" y="19"/>
                  <a:pt x="945" y="19"/>
                  <a:pt x="945" y="19"/>
                </a:cubicBezTo>
                <a:cubicBezTo>
                  <a:pt x="947" y="11"/>
                  <a:pt x="942" y="3"/>
                  <a:pt x="934" y="2"/>
                </a:cubicBezTo>
                <a:close/>
                <a:moveTo>
                  <a:pt x="795" y="651"/>
                </a:moveTo>
                <a:cubicBezTo>
                  <a:pt x="152" y="651"/>
                  <a:pt x="152" y="651"/>
                  <a:pt x="152" y="651"/>
                </a:cubicBezTo>
                <a:cubicBezTo>
                  <a:pt x="52" y="132"/>
                  <a:pt x="52" y="132"/>
                  <a:pt x="52" y="132"/>
                </a:cubicBezTo>
                <a:cubicBezTo>
                  <a:pt x="100" y="132"/>
                  <a:pt x="124" y="145"/>
                  <a:pt x="149" y="159"/>
                </a:cubicBezTo>
                <a:cubicBezTo>
                  <a:pt x="176" y="174"/>
                  <a:pt x="205" y="189"/>
                  <a:pt x="261" y="189"/>
                </a:cubicBezTo>
                <a:cubicBezTo>
                  <a:pt x="317" y="189"/>
                  <a:pt x="345" y="174"/>
                  <a:pt x="372" y="159"/>
                </a:cubicBezTo>
                <a:cubicBezTo>
                  <a:pt x="397" y="145"/>
                  <a:pt x="421" y="132"/>
                  <a:pt x="470" y="132"/>
                </a:cubicBezTo>
                <a:cubicBezTo>
                  <a:pt x="519" y="132"/>
                  <a:pt x="543" y="145"/>
                  <a:pt x="568" y="159"/>
                </a:cubicBezTo>
                <a:cubicBezTo>
                  <a:pt x="595" y="174"/>
                  <a:pt x="623" y="189"/>
                  <a:pt x="679" y="189"/>
                </a:cubicBezTo>
                <a:cubicBezTo>
                  <a:pt x="735" y="189"/>
                  <a:pt x="764" y="174"/>
                  <a:pt x="791" y="159"/>
                </a:cubicBezTo>
                <a:cubicBezTo>
                  <a:pt x="816" y="145"/>
                  <a:pt x="840" y="132"/>
                  <a:pt x="889" y="132"/>
                </a:cubicBezTo>
                <a:cubicBezTo>
                  <a:pt x="891" y="132"/>
                  <a:pt x="893" y="132"/>
                  <a:pt x="894" y="131"/>
                </a:cubicBezTo>
                <a:lnTo>
                  <a:pt x="795" y="6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9" name="Freeform 65"/>
          <p:cNvSpPr>
            <a:spLocks noEditPoints="1"/>
          </p:cNvSpPr>
          <p:nvPr/>
        </p:nvSpPr>
        <p:spPr bwMode="auto">
          <a:xfrm>
            <a:off x="12600348" y="8183024"/>
            <a:ext cx="673422" cy="346532"/>
          </a:xfrm>
          <a:custGeom>
            <a:avLst/>
            <a:gdLst>
              <a:gd name="T0" fmla="*/ 931 w 945"/>
              <a:gd name="T1" fmla="*/ 0 h 486"/>
              <a:gd name="T2" fmla="*/ 839 w 945"/>
              <a:gd name="T3" fmla="*/ 0 h 486"/>
              <a:gd name="T4" fmla="*/ 473 w 945"/>
              <a:gd name="T5" fmla="*/ 0 h 486"/>
              <a:gd name="T6" fmla="*/ 473 w 945"/>
              <a:gd name="T7" fmla="*/ 0 h 486"/>
              <a:gd name="T8" fmla="*/ 107 w 945"/>
              <a:gd name="T9" fmla="*/ 0 h 486"/>
              <a:gd name="T10" fmla="*/ 15 w 945"/>
              <a:gd name="T11" fmla="*/ 0 h 486"/>
              <a:gd name="T12" fmla="*/ 0 w 945"/>
              <a:gd name="T13" fmla="*/ 14 h 486"/>
              <a:gd name="T14" fmla="*/ 473 w 945"/>
              <a:gd name="T15" fmla="*/ 486 h 486"/>
              <a:gd name="T16" fmla="*/ 945 w 945"/>
              <a:gd name="T17" fmla="*/ 14 h 486"/>
              <a:gd name="T18" fmla="*/ 931 w 945"/>
              <a:gd name="T19" fmla="*/ 0 h 486"/>
              <a:gd name="T20" fmla="*/ 458 w 945"/>
              <a:gd name="T21" fmla="*/ 365 h 486"/>
              <a:gd name="T22" fmla="*/ 234 w 945"/>
              <a:gd name="T23" fmla="*/ 272 h 486"/>
              <a:gd name="T24" fmla="*/ 458 w 945"/>
              <a:gd name="T25" fmla="*/ 48 h 486"/>
              <a:gd name="T26" fmla="*/ 458 w 945"/>
              <a:gd name="T27" fmla="*/ 365 h 486"/>
              <a:gd name="T28" fmla="*/ 487 w 945"/>
              <a:gd name="T29" fmla="*/ 48 h 486"/>
              <a:gd name="T30" fmla="*/ 711 w 945"/>
              <a:gd name="T31" fmla="*/ 272 h 486"/>
              <a:gd name="T32" fmla="*/ 487 w 945"/>
              <a:gd name="T33" fmla="*/ 365 h 486"/>
              <a:gd name="T34" fmla="*/ 487 w 945"/>
              <a:gd name="T35" fmla="*/ 48 h 486"/>
              <a:gd name="T36" fmla="*/ 731 w 945"/>
              <a:gd name="T37" fmla="*/ 252 h 486"/>
              <a:gd name="T38" fmla="*/ 507 w 945"/>
              <a:gd name="T39" fmla="*/ 28 h 486"/>
              <a:gd name="T40" fmla="*/ 824 w 945"/>
              <a:gd name="T41" fmla="*/ 28 h 486"/>
              <a:gd name="T42" fmla="*/ 731 w 945"/>
              <a:gd name="T43" fmla="*/ 252 h 486"/>
              <a:gd name="T44" fmla="*/ 438 w 945"/>
              <a:gd name="T45" fmla="*/ 28 h 486"/>
              <a:gd name="T46" fmla="*/ 214 w 945"/>
              <a:gd name="T47" fmla="*/ 252 h 486"/>
              <a:gd name="T48" fmla="*/ 121 w 945"/>
              <a:gd name="T49" fmla="*/ 28 h 486"/>
              <a:gd name="T50" fmla="*/ 438 w 945"/>
              <a:gd name="T51" fmla="*/ 28 h 486"/>
              <a:gd name="T52" fmla="*/ 473 w 945"/>
              <a:gd name="T53" fmla="*/ 458 h 486"/>
              <a:gd name="T54" fmla="*/ 29 w 945"/>
              <a:gd name="T55" fmla="*/ 28 h 486"/>
              <a:gd name="T56" fmla="*/ 93 w 945"/>
              <a:gd name="T57" fmla="*/ 28 h 486"/>
              <a:gd name="T58" fmla="*/ 473 w 945"/>
              <a:gd name="T59" fmla="*/ 394 h 486"/>
              <a:gd name="T60" fmla="*/ 853 w 945"/>
              <a:gd name="T61" fmla="*/ 28 h 486"/>
              <a:gd name="T62" fmla="*/ 916 w 945"/>
              <a:gd name="T63" fmla="*/ 28 h 486"/>
              <a:gd name="T64" fmla="*/ 473 w 945"/>
              <a:gd name="T65" fmla="*/ 458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45" h="486">
                <a:moveTo>
                  <a:pt x="931" y="0"/>
                </a:moveTo>
                <a:cubicBezTo>
                  <a:pt x="839" y="0"/>
                  <a:pt x="839" y="0"/>
                  <a:pt x="839" y="0"/>
                </a:cubicBezTo>
                <a:cubicBezTo>
                  <a:pt x="473" y="0"/>
                  <a:pt x="473" y="0"/>
                  <a:pt x="473" y="0"/>
                </a:cubicBezTo>
                <a:cubicBezTo>
                  <a:pt x="473" y="0"/>
                  <a:pt x="473" y="0"/>
                  <a:pt x="473" y="0"/>
                </a:cubicBezTo>
                <a:cubicBezTo>
                  <a:pt x="107" y="0"/>
                  <a:pt x="107" y="0"/>
                  <a:pt x="107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274"/>
                  <a:pt x="212" y="486"/>
                  <a:pt x="473" y="486"/>
                </a:cubicBezTo>
                <a:cubicBezTo>
                  <a:pt x="733" y="486"/>
                  <a:pt x="945" y="274"/>
                  <a:pt x="945" y="14"/>
                </a:cubicBezTo>
                <a:cubicBezTo>
                  <a:pt x="945" y="6"/>
                  <a:pt x="939" y="0"/>
                  <a:pt x="931" y="0"/>
                </a:cubicBezTo>
                <a:close/>
                <a:moveTo>
                  <a:pt x="458" y="365"/>
                </a:moveTo>
                <a:cubicBezTo>
                  <a:pt x="372" y="362"/>
                  <a:pt x="294" y="327"/>
                  <a:pt x="234" y="272"/>
                </a:cubicBezTo>
                <a:cubicBezTo>
                  <a:pt x="458" y="48"/>
                  <a:pt x="458" y="48"/>
                  <a:pt x="458" y="48"/>
                </a:cubicBezTo>
                <a:lnTo>
                  <a:pt x="458" y="365"/>
                </a:lnTo>
                <a:close/>
                <a:moveTo>
                  <a:pt x="487" y="48"/>
                </a:moveTo>
                <a:cubicBezTo>
                  <a:pt x="711" y="272"/>
                  <a:pt x="711" y="272"/>
                  <a:pt x="711" y="272"/>
                </a:cubicBezTo>
                <a:cubicBezTo>
                  <a:pt x="652" y="327"/>
                  <a:pt x="573" y="362"/>
                  <a:pt x="487" y="365"/>
                </a:cubicBezTo>
                <a:lnTo>
                  <a:pt x="487" y="48"/>
                </a:lnTo>
                <a:close/>
                <a:moveTo>
                  <a:pt x="731" y="252"/>
                </a:moveTo>
                <a:cubicBezTo>
                  <a:pt x="507" y="28"/>
                  <a:pt x="507" y="28"/>
                  <a:pt x="507" y="28"/>
                </a:cubicBezTo>
                <a:cubicBezTo>
                  <a:pt x="824" y="28"/>
                  <a:pt x="824" y="28"/>
                  <a:pt x="824" y="28"/>
                </a:cubicBezTo>
                <a:cubicBezTo>
                  <a:pt x="821" y="114"/>
                  <a:pt x="786" y="193"/>
                  <a:pt x="731" y="252"/>
                </a:cubicBezTo>
                <a:close/>
                <a:moveTo>
                  <a:pt x="438" y="28"/>
                </a:moveTo>
                <a:cubicBezTo>
                  <a:pt x="214" y="252"/>
                  <a:pt x="214" y="252"/>
                  <a:pt x="214" y="252"/>
                </a:cubicBezTo>
                <a:cubicBezTo>
                  <a:pt x="159" y="193"/>
                  <a:pt x="125" y="114"/>
                  <a:pt x="121" y="28"/>
                </a:cubicBezTo>
                <a:lnTo>
                  <a:pt x="438" y="28"/>
                </a:lnTo>
                <a:close/>
                <a:moveTo>
                  <a:pt x="473" y="458"/>
                </a:moveTo>
                <a:cubicBezTo>
                  <a:pt x="233" y="458"/>
                  <a:pt x="37" y="266"/>
                  <a:pt x="29" y="28"/>
                </a:cubicBezTo>
                <a:cubicBezTo>
                  <a:pt x="93" y="28"/>
                  <a:pt x="93" y="28"/>
                  <a:pt x="93" y="28"/>
                </a:cubicBezTo>
                <a:cubicBezTo>
                  <a:pt x="100" y="232"/>
                  <a:pt x="268" y="394"/>
                  <a:pt x="473" y="394"/>
                </a:cubicBezTo>
                <a:cubicBezTo>
                  <a:pt x="678" y="394"/>
                  <a:pt x="845" y="232"/>
                  <a:pt x="853" y="28"/>
                </a:cubicBezTo>
                <a:cubicBezTo>
                  <a:pt x="916" y="28"/>
                  <a:pt x="916" y="28"/>
                  <a:pt x="916" y="28"/>
                </a:cubicBezTo>
                <a:cubicBezTo>
                  <a:pt x="909" y="266"/>
                  <a:pt x="713" y="458"/>
                  <a:pt x="473" y="4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0" name="Freeform 66"/>
          <p:cNvSpPr>
            <a:spLocks noEditPoints="1"/>
          </p:cNvSpPr>
          <p:nvPr/>
        </p:nvSpPr>
        <p:spPr bwMode="auto">
          <a:xfrm>
            <a:off x="14187234" y="8077843"/>
            <a:ext cx="553402" cy="533762"/>
          </a:xfrm>
          <a:custGeom>
            <a:avLst/>
            <a:gdLst>
              <a:gd name="T0" fmla="*/ 411 w 776"/>
              <a:gd name="T1" fmla="*/ 624 h 749"/>
              <a:gd name="T2" fmla="*/ 397 w 776"/>
              <a:gd name="T3" fmla="*/ 639 h 749"/>
              <a:gd name="T4" fmla="*/ 383 w 776"/>
              <a:gd name="T5" fmla="*/ 624 h 749"/>
              <a:gd name="T6" fmla="*/ 407 w 776"/>
              <a:gd name="T7" fmla="*/ 614 h 749"/>
              <a:gd name="T8" fmla="*/ 427 w 776"/>
              <a:gd name="T9" fmla="*/ 463 h 749"/>
              <a:gd name="T10" fmla="*/ 427 w 776"/>
              <a:gd name="T11" fmla="*/ 483 h 749"/>
              <a:gd name="T12" fmla="*/ 447 w 776"/>
              <a:gd name="T13" fmla="*/ 483 h 749"/>
              <a:gd name="T14" fmla="*/ 447 w 776"/>
              <a:gd name="T15" fmla="*/ 463 h 749"/>
              <a:gd name="T16" fmla="*/ 360 w 776"/>
              <a:gd name="T17" fmla="*/ 529 h 749"/>
              <a:gd name="T18" fmla="*/ 361 w 776"/>
              <a:gd name="T19" fmla="*/ 550 h 749"/>
              <a:gd name="T20" fmla="*/ 381 w 776"/>
              <a:gd name="T21" fmla="*/ 550 h 749"/>
              <a:gd name="T22" fmla="*/ 381 w 776"/>
              <a:gd name="T23" fmla="*/ 529 h 749"/>
              <a:gd name="T24" fmla="*/ 515 w 776"/>
              <a:gd name="T25" fmla="*/ 491 h 749"/>
              <a:gd name="T26" fmla="*/ 530 w 776"/>
              <a:gd name="T27" fmla="*/ 506 h 749"/>
              <a:gd name="T28" fmla="*/ 544 w 776"/>
              <a:gd name="T29" fmla="*/ 491 h 749"/>
              <a:gd name="T30" fmla="*/ 519 w 776"/>
              <a:gd name="T31" fmla="*/ 481 h 749"/>
              <a:gd name="T32" fmla="*/ 449 w 776"/>
              <a:gd name="T33" fmla="*/ 558 h 749"/>
              <a:gd name="T34" fmla="*/ 463 w 776"/>
              <a:gd name="T35" fmla="*/ 572 h 749"/>
              <a:gd name="T36" fmla="*/ 477 w 776"/>
              <a:gd name="T37" fmla="*/ 558 h 749"/>
              <a:gd name="T38" fmla="*/ 453 w 776"/>
              <a:gd name="T39" fmla="*/ 548 h 749"/>
              <a:gd name="T40" fmla="*/ 578 w 776"/>
              <a:gd name="T41" fmla="*/ 653 h 749"/>
              <a:gd name="T42" fmla="*/ 201 w 776"/>
              <a:gd name="T43" fmla="*/ 710 h 749"/>
              <a:gd name="T44" fmla="*/ 51 w 776"/>
              <a:gd name="T45" fmla="*/ 717 h 749"/>
              <a:gd name="T46" fmla="*/ 55 w 776"/>
              <a:gd name="T47" fmla="*/ 598 h 749"/>
              <a:gd name="T48" fmla="*/ 122 w 776"/>
              <a:gd name="T49" fmla="*/ 197 h 749"/>
              <a:gd name="T50" fmla="*/ 566 w 776"/>
              <a:gd name="T51" fmla="*/ 61 h 749"/>
              <a:gd name="T52" fmla="*/ 603 w 776"/>
              <a:gd name="T53" fmla="*/ 49 h 749"/>
              <a:gd name="T54" fmla="*/ 743 w 776"/>
              <a:gd name="T55" fmla="*/ 107 h 749"/>
              <a:gd name="T56" fmla="*/ 716 w 776"/>
              <a:gd name="T57" fmla="*/ 168 h 749"/>
              <a:gd name="T58" fmla="*/ 652 w 776"/>
              <a:gd name="T59" fmla="*/ 578 h 749"/>
              <a:gd name="T60" fmla="*/ 695 w 776"/>
              <a:gd name="T61" fmla="*/ 148 h 749"/>
              <a:gd name="T62" fmla="*/ 715 w 776"/>
              <a:gd name="T63" fmla="*/ 107 h 749"/>
              <a:gd name="T64" fmla="*/ 624 w 776"/>
              <a:gd name="T65" fmla="*/ 69 h 749"/>
              <a:gd name="T66" fmla="*/ 553 w 776"/>
              <a:gd name="T67" fmla="*/ 86 h 749"/>
              <a:gd name="T68" fmla="*/ 142 w 776"/>
              <a:gd name="T69" fmla="*/ 217 h 749"/>
              <a:gd name="T70" fmla="*/ 75 w 776"/>
              <a:gd name="T71" fmla="*/ 618 h 749"/>
              <a:gd name="T72" fmla="*/ 71 w 776"/>
              <a:gd name="T73" fmla="*/ 697 h 749"/>
              <a:gd name="T74" fmla="*/ 189 w 776"/>
              <a:gd name="T75" fmla="*/ 679 h 749"/>
              <a:gd name="T76" fmla="*/ 557 w 776"/>
              <a:gd name="T77" fmla="*/ 632 h 749"/>
              <a:gd name="T78" fmla="*/ 685 w 776"/>
              <a:gd name="T79" fmla="*/ 214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76" h="749">
                <a:moveTo>
                  <a:pt x="407" y="614"/>
                </a:moveTo>
                <a:cubicBezTo>
                  <a:pt x="410" y="617"/>
                  <a:pt x="411" y="621"/>
                  <a:pt x="411" y="624"/>
                </a:cubicBezTo>
                <a:cubicBezTo>
                  <a:pt x="411" y="628"/>
                  <a:pt x="410" y="631"/>
                  <a:pt x="407" y="634"/>
                </a:cubicBezTo>
                <a:cubicBezTo>
                  <a:pt x="404" y="637"/>
                  <a:pt x="400" y="639"/>
                  <a:pt x="397" y="639"/>
                </a:cubicBezTo>
                <a:cubicBezTo>
                  <a:pt x="393" y="639"/>
                  <a:pt x="390" y="637"/>
                  <a:pt x="387" y="634"/>
                </a:cubicBezTo>
                <a:cubicBezTo>
                  <a:pt x="384" y="632"/>
                  <a:pt x="383" y="628"/>
                  <a:pt x="383" y="624"/>
                </a:cubicBezTo>
                <a:cubicBezTo>
                  <a:pt x="383" y="620"/>
                  <a:pt x="384" y="617"/>
                  <a:pt x="387" y="614"/>
                </a:cubicBezTo>
                <a:cubicBezTo>
                  <a:pt x="392" y="609"/>
                  <a:pt x="401" y="609"/>
                  <a:pt x="407" y="614"/>
                </a:cubicBezTo>
                <a:close/>
                <a:moveTo>
                  <a:pt x="447" y="463"/>
                </a:moveTo>
                <a:cubicBezTo>
                  <a:pt x="442" y="458"/>
                  <a:pt x="432" y="458"/>
                  <a:pt x="427" y="463"/>
                </a:cubicBezTo>
                <a:cubicBezTo>
                  <a:pt x="424" y="465"/>
                  <a:pt x="423" y="469"/>
                  <a:pt x="423" y="473"/>
                </a:cubicBezTo>
                <a:cubicBezTo>
                  <a:pt x="423" y="477"/>
                  <a:pt x="424" y="481"/>
                  <a:pt x="427" y="483"/>
                </a:cubicBezTo>
                <a:cubicBezTo>
                  <a:pt x="430" y="486"/>
                  <a:pt x="433" y="487"/>
                  <a:pt x="437" y="487"/>
                </a:cubicBezTo>
                <a:cubicBezTo>
                  <a:pt x="441" y="487"/>
                  <a:pt x="444" y="486"/>
                  <a:pt x="447" y="483"/>
                </a:cubicBezTo>
                <a:cubicBezTo>
                  <a:pt x="450" y="481"/>
                  <a:pt x="451" y="477"/>
                  <a:pt x="451" y="473"/>
                </a:cubicBezTo>
                <a:cubicBezTo>
                  <a:pt x="451" y="469"/>
                  <a:pt x="450" y="466"/>
                  <a:pt x="447" y="463"/>
                </a:cubicBezTo>
                <a:close/>
                <a:moveTo>
                  <a:pt x="381" y="529"/>
                </a:moveTo>
                <a:cubicBezTo>
                  <a:pt x="375" y="524"/>
                  <a:pt x="366" y="524"/>
                  <a:pt x="360" y="529"/>
                </a:cubicBezTo>
                <a:cubicBezTo>
                  <a:pt x="358" y="532"/>
                  <a:pt x="356" y="535"/>
                  <a:pt x="356" y="539"/>
                </a:cubicBezTo>
                <a:cubicBezTo>
                  <a:pt x="356" y="543"/>
                  <a:pt x="358" y="547"/>
                  <a:pt x="361" y="550"/>
                </a:cubicBezTo>
                <a:cubicBezTo>
                  <a:pt x="363" y="552"/>
                  <a:pt x="367" y="554"/>
                  <a:pt x="371" y="554"/>
                </a:cubicBezTo>
                <a:cubicBezTo>
                  <a:pt x="374" y="554"/>
                  <a:pt x="378" y="552"/>
                  <a:pt x="381" y="550"/>
                </a:cubicBezTo>
                <a:cubicBezTo>
                  <a:pt x="384" y="547"/>
                  <a:pt x="385" y="543"/>
                  <a:pt x="385" y="539"/>
                </a:cubicBezTo>
                <a:cubicBezTo>
                  <a:pt x="385" y="535"/>
                  <a:pt x="384" y="532"/>
                  <a:pt x="381" y="529"/>
                </a:cubicBezTo>
                <a:close/>
                <a:moveTo>
                  <a:pt x="519" y="481"/>
                </a:moveTo>
                <a:cubicBezTo>
                  <a:pt x="517" y="484"/>
                  <a:pt x="515" y="488"/>
                  <a:pt x="515" y="491"/>
                </a:cubicBezTo>
                <a:cubicBezTo>
                  <a:pt x="515" y="495"/>
                  <a:pt x="517" y="499"/>
                  <a:pt x="519" y="502"/>
                </a:cubicBezTo>
                <a:cubicBezTo>
                  <a:pt x="522" y="504"/>
                  <a:pt x="526" y="506"/>
                  <a:pt x="530" y="506"/>
                </a:cubicBezTo>
                <a:cubicBezTo>
                  <a:pt x="533" y="506"/>
                  <a:pt x="537" y="504"/>
                  <a:pt x="540" y="502"/>
                </a:cubicBezTo>
                <a:cubicBezTo>
                  <a:pt x="542" y="499"/>
                  <a:pt x="544" y="495"/>
                  <a:pt x="544" y="491"/>
                </a:cubicBezTo>
                <a:cubicBezTo>
                  <a:pt x="544" y="488"/>
                  <a:pt x="542" y="484"/>
                  <a:pt x="540" y="481"/>
                </a:cubicBezTo>
                <a:cubicBezTo>
                  <a:pt x="534" y="476"/>
                  <a:pt x="525" y="476"/>
                  <a:pt x="519" y="481"/>
                </a:cubicBezTo>
                <a:close/>
                <a:moveTo>
                  <a:pt x="453" y="548"/>
                </a:moveTo>
                <a:cubicBezTo>
                  <a:pt x="450" y="550"/>
                  <a:pt x="449" y="554"/>
                  <a:pt x="449" y="558"/>
                </a:cubicBezTo>
                <a:cubicBezTo>
                  <a:pt x="449" y="562"/>
                  <a:pt x="450" y="565"/>
                  <a:pt x="453" y="568"/>
                </a:cubicBezTo>
                <a:cubicBezTo>
                  <a:pt x="456" y="571"/>
                  <a:pt x="459" y="572"/>
                  <a:pt x="463" y="572"/>
                </a:cubicBezTo>
                <a:cubicBezTo>
                  <a:pt x="467" y="572"/>
                  <a:pt x="470" y="571"/>
                  <a:pt x="473" y="568"/>
                </a:cubicBezTo>
                <a:cubicBezTo>
                  <a:pt x="476" y="565"/>
                  <a:pt x="477" y="561"/>
                  <a:pt x="477" y="558"/>
                </a:cubicBezTo>
                <a:cubicBezTo>
                  <a:pt x="477" y="554"/>
                  <a:pt x="476" y="550"/>
                  <a:pt x="473" y="547"/>
                </a:cubicBezTo>
                <a:cubicBezTo>
                  <a:pt x="467" y="542"/>
                  <a:pt x="459" y="542"/>
                  <a:pt x="453" y="548"/>
                </a:cubicBezTo>
                <a:close/>
                <a:moveTo>
                  <a:pt x="652" y="578"/>
                </a:moveTo>
                <a:cubicBezTo>
                  <a:pt x="578" y="653"/>
                  <a:pt x="578" y="653"/>
                  <a:pt x="578" y="653"/>
                </a:cubicBezTo>
                <a:cubicBezTo>
                  <a:pt x="515" y="715"/>
                  <a:pt x="434" y="747"/>
                  <a:pt x="350" y="747"/>
                </a:cubicBezTo>
                <a:cubicBezTo>
                  <a:pt x="300" y="747"/>
                  <a:pt x="248" y="735"/>
                  <a:pt x="201" y="710"/>
                </a:cubicBezTo>
                <a:cubicBezTo>
                  <a:pt x="190" y="705"/>
                  <a:pt x="177" y="707"/>
                  <a:pt x="168" y="716"/>
                </a:cubicBezTo>
                <a:cubicBezTo>
                  <a:pt x="135" y="749"/>
                  <a:pt x="83" y="749"/>
                  <a:pt x="51" y="717"/>
                </a:cubicBezTo>
                <a:cubicBezTo>
                  <a:pt x="19" y="685"/>
                  <a:pt x="19" y="633"/>
                  <a:pt x="51" y="601"/>
                </a:cubicBezTo>
                <a:cubicBezTo>
                  <a:pt x="55" y="598"/>
                  <a:pt x="55" y="598"/>
                  <a:pt x="55" y="598"/>
                </a:cubicBezTo>
                <a:cubicBezTo>
                  <a:pt x="63" y="589"/>
                  <a:pt x="66" y="576"/>
                  <a:pt x="61" y="566"/>
                </a:cubicBezTo>
                <a:cubicBezTo>
                  <a:pt x="0" y="442"/>
                  <a:pt x="24" y="294"/>
                  <a:pt x="122" y="197"/>
                </a:cubicBezTo>
                <a:cubicBezTo>
                  <a:pt x="197" y="122"/>
                  <a:pt x="197" y="122"/>
                  <a:pt x="197" y="122"/>
                </a:cubicBezTo>
                <a:cubicBezTo>
                  <a:pt x="294" y="25"/>
                  <a:pt x="442" y="0"/>
                  <a:pt x="566" y="61"/>
                </a:cubicBezTo>
                <a:cubicBezTo>
                  <a:pt x="576" y="66"/>
                  <a:pt x="589" y="63"/>
                  <a:pt x="598" y="55"/>
                </a:cubicBezTo>
                <a:cubicBezTo>
                  <a:pt x="603" y="49"/>
                  <a:pt x="603" y="49"/>
                  <a:pt x="603" y="49"/>
                </a:cubicBezTo>
                <a:cubicBezTo>
                  <a:pt x="634" y="18"/>
                  <a:pt x="688" y="18"/>
                  <a:pt x="719" y="49"/>
                </a:cubicBezTo>
                <a:cubicBezTo>
                  <a:pt x="735" y="64"/>
                  <a:pt x="743" y="85"/>
                  <a:pt x="743" y="107"/>
                </a:cubicBezTo>
                <a:cubicBezTo>
                  <a:pt x="743" y="129"/>
                  <a:pt x="735" y="149"/>
                  <a:pt x="719" y="165"/>
                </a:cubicBezTo>
                <a:cubicBezTo>
                  <a:pt x="716" y="168"/>
                  <a:pt x="716" y="168"/>
                  <a:pt x="716" y="168"/>
                </a:cubicBezTo>
                <a:cubicBezTo>
                  <a:pt x="707" y="177"/>
                  <a:pt x="705" y="190"/>
                  <a:pt x="710" y="201"/>
                </a:cubicBezTo>
                <a:cubicBezTo>
                  <a:pt x="776" y="326"/>
                  <a:pt x="753" y="478"/>
                  <a:pt x="652" y="578"/>
                </a:cubicBezTo>
                <a:close/>
                <a:moveTo>
                  <a:pt x="685" y="214"/>
                </a:moveTo>
                <a:cubicBezTo>
                  <a:pt x="673" y="192"/>
                  <a:pt x="678" y="166"/>
                  <a:pt x="695" y="148"/>
                </a:cubicBezTo>
                <a:cubicBezTo>
                  <a:pt x="699" y="145"/>
                  <a:pt x="699" y="145"/>
                  <a:pt x="699" y="145"/>
                </a:cubicBezTo>
                <a:cubicBezTo>
                  <a:pt x="709" y="135"/>
                  <a:pt x="715" y="121"/>
                  <a:pt x="715" y="107"/>
                </a:cubicBezTo>
                <a:cubicBezTo>
                  <a:pt x="715" y="93"/>
                  <a:pt x="709" y="79"/>
                  <a:pt x="699" y="69"/>
                </a:cubicBezTo>
                <a:cubicBezTo>
                  <a:pt x="679" y="49"/>
                  <a:pt x="644" y="49"/>
                  <a:pt x="624" y="69"/>
                </a:cubicBezTo>
                <a:cubicBezTo>
                  <a:pt x="618" y="75"/>
                  <a:pt x="618" y="75"/>
                  <a:pt x="618" y="75"/>
                </a:cubicBezTo>
                <a:cubicBezTo>
                  <a:pt x="601" y="92"/>
                  <a:pt x="575" y="97"/>
                  <a:pt x="553" y="86"/>
                </a:cubicBezTo>
                <a:cubicBezTo>
                  <a:pt x="441" y="31"/>
                  <a:pt x="305" y="53"/>
                  <a:pt x="217" y="142"/>
                </a:cubicBezTo>
                <a:cubicBezTo>
                  <a:pt x="142" y="217"/>
                  <a:pt x="142" y="217"/>
                  <a:pt x="142" y="217"/>
                </a:cubicBezTo>
                <a:cubicBezTo>
                  <a:pt x="53" y="306"/>
                  <a:pt x="31" y="441"/>
                  <a:pt x="86" y="553"/>
                </a:cubicBezTo>
                <a:cubicBezTo>
                  <a:pt x="97" y="575"/>
                  <a:pt x="92" y="601"/>
                  <a:pt x="75" y="618"/>
                </a:cubicBezTo>
                <a:cubicBezTo>
                  <a:pt x="71" y="621"/>
                  <a:pt x="71" y="621"/>
                  <a:pt x="71" y="621"/>
                </a:cubicBezTo>
                <a:cubicBezTo>
                  <a:pt x="51" y="642"/>
                  <a:pt x="51" y="676"/>
                  <a:pt x="71" y="697"/>
                </a:cubicBezTo>
                <a:cubicBezTo>
                  <a:pt x="92" y="717"/>
                  <a:pt x="126" y="717"/>
                  <a:pt x="147" y="697"/>
                </a:cubicBezTo>
                <a:cubicBezTo>
                  <a:pt x="159" y="685"/>
                  <a:pt x="174" y="679"/>
                  <a:pt x="189" y="679"/>
                </a:cubicBezTo>
                <a:cubicBezTo>
                  <a:pt x="198" y="679"/>
                  <a:pt x="206" y="681"/>
                  <a:pt x="214" y="685"/>
                </a:cubicBezTo>
                <a:cubicBezTo>
                  <a:pt x="328" y="745"/>
                  <a:pt x="466" y="724"/>
                  <a:pt x="557" y="632"/>
                </a:cubicBezTo>
                <a:cubicBezTo>
                  <a:pt x="632" y="558"/>
                  <a:pt x="632" y="558"/>
                  <a:pt x="632" y="558"/>
                </a:cubicBezTo>
                <a:cubicBezTo>
                  <a:pt x="724" y="466"/>
                  <a:pt x="745" y="328"/>
                  <a:pt x="685" y="2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1" name="Freeform 67"/>
          <p:cNvSpPr>
            <a:spLocks noEditPoints="1"/>
          </p:cNvSpPr>
          <p:nvPr/>
        </p:nvSpPr>
        <p:spPr bwMode="auto">
          <a:xfrm>
            <a:off x="12664504" y="4986995"/>
            <a:ext cx="545546" cy="673422"/>
          </a:xfrm>
          <a:custGeom>
            <a:avLst/>
            <a:gdLst>
              <a:gd name="T0" fmla="*/ 315 w 766"/>
              <a:gd name="T1" fmla="*/ 523 h 945"/>
              <a:gd name="T2" fmla="*/ 212 w 766"/>
              <a:gd name="T3" fmla="*/ 538 h 945"/>
              <a:gd name="T4" fmla="*/ 226 w 766"/>
              <a:gd name="T5" fmla="*/ 640 h 945"/>
              <a:gd name="T6" fmla="*/ 329 w 766"/>
              <a:gd name="T7" fmla="*/ 626 h 945"/>
              <a:gd name="T8" fmla="*/ 300 w 766"/>
              <a:gd name="T9" fmla="*/ 612 h 945"/>
              <a:gd name="T10" fmla="*/ 241 w 766"/>
              <a:gd name="T11" fmla="*/ 552 h 945"/>
              <a:gd name="T12" fmla="*/ 300 w 766"/>
              <a:gd name="T13" fmla="*/ 612 h 945"/>
              <a:gd name="T14" fmla="*/ 396 w 766"/>
              <a:gd name="T15" fmla="*/ 672 h 945"/>
              <a:gd name="T16" fmla="*/ 330 w 766"/>
              <a:gd name="T17" fmla="*/ 752 h 945"/>
              <a:gd name="T18" fmla="*/ 410 w 766"/>
              <a:gd name="T19" fmla="*/ 818 h 945"/>
              <a:gd name="T20" fmla="*/ 430 w 766"/>
              <a:gd name="T21" fmla="*/ 813 h 945"/>
              <a:gd name="T22" fmla="*/ 471 w 766"/>
              <a:gd name="T23" fmla="*/ 718 h 945"/>
              <a:gd name="T24" fmla="*/ 362 w 766"/>
              <a:gd name="T25" fmla="*/ 755 h 945"/>
              <a:gd name="T26" fmla="*/ 444 w 766"/>
              <a:gd name="T27" fmla="*/ 735 h 945"/>
              <a:gd name="T28" fmla="*/ 588 w 766"/>
              <a:gd name="T29" fmla="*/ 100 h 945"/>
              <a:gd name="T30" fmla="*/ 239 w 766"/>
              <a:gd name="T31" fmla="*/ 268 h 945"/>
              <a:gd name="T32" fmla="*/ 181 w 766"/>
              <a:gd name="T33" fmla="*/ 0 h 945"/>
              <a:gd name="T34" fmla="*/ 0 w 766"/>
              <a:gd name="T35" fmla="*/ 15 h 945"/>
              <a:gd name="T36" fmla="*/ 169 w 766"/>
              <a:gd name="T37" fmla="*/ 29 h 945"/>
              <a:gd name="T38" fmla="*/ 80 w 766"/>
              <a:gd name="T39" fmla="*/ 268 h 945"/>
              <a:gd name="T40" fmla="*/ 66 w 766"/>
              <a:gd name="T41" fmla="*/ 284 h 945"/>
              <a:gd name="T42" fmla="*/ 155 w 766"/>
              <a:gd name="T43" fmla="*/ 945 h 945"/>
              <a:gd name="T44" fmla="*/ 527 w 766"/>
              <a:gd name="T45" fmla="*/ 932 h 945"/>
              <a:gd name="T46" fmla="*/ 588 w 766"/>
              <a:gd name="T47" fmla="*/ 456 h 945"/>
              <a:gd name="T48" fmla="*/ 588 w 766"/>
              <a:gd name="T49" fmla="*/ 100 h 945"/>
              <a:gd name="T50" fmla="*/ 622 w 766"/>
              <a:gd name="T51" fmla="*/ 292 h 945"/>
              <a:gd name="T52" fmla="*/ 703 w 766"/>
              <a:gd name="T53" fmla="*/ 373 h 945"/>
              <a:gd name="T54" fmla="*/ 685 w 766"/>
              <a:gd name="T55" fmla="*/ 164 h 945"/>
              <a:gd name="T56" fmla="*/ 601 w 766"/>
              <a:gd name="T57" fmla="*/ 129 h 945"/>
              <a:gd name="T58" fmla="*/ 493 w 766"/>
              <a:gd name="T59" fmla="*/ 162 h 945"/>
              <a:gd name="T60" fmla="*/ 573 w 766"/>
              <a:gd name="T61" fmla="*/ 242 h 945"/>
              <a:gd name="T62" fmla="*/ 705 w 766"/>
              <a:gd name="T63" fmla="*/ 185 h 945"/>
              <a:gd name="T64" fmla="*/ 626 w 766"/>
              <a:gd name="T65" fmla="*/ 263 h 945"/>
              <a:gd name="T66" fmla="*/ 558 w 766"/>
              <a:gd name="T67" fmla="*/ 268 h 945"/>
              <a:gd name="T68" fmla="*/ 473 w 766"/>
              <a:gd name="T69" fmla="*/ 183 h 945"/>
              <a:gd name="T70" fmla="*/ 558 w 766"/>
              <a:gd name="T71" fmla="*/ 409 h 945"/>
              <a:gd name="T72" fmla="*/ 97 w 766"/>
              <a:gd name="T73" fmla="*/ 297 h 945"/>
              <a:gd name="T74" fmla="*/ 500 w 766"/>
              <a:gd name="T75" fmla="*/ 917 h 945"/>
              <a:gd name="T76" fmla="*/ 113 w 766"/>
              <a:gd name="T77" fmla="*/ 438 h 945"/>
              <a:gd name="T78" fmla="*/ 500 w 766"/>
              <a:gd name="T79" fmla="*/ 917 h 945"/>
              <a:gd name="T80" fmla="*/ 585 w 766"/>
              <a:gd name="T81" fmla="*/ 426 h 945"/>
              <a:gd name="T82" fmla="*/ 585 w 766"/>
              <a:gd name="T83" fmla="*/ 423 h 945"/>
              <a:gd name="T84" fmla="*/ 683 w 766"/>
              <a:gd name="T85" fmla="*/ 393 h 945"/>
              <a:gd name="T86" fmla="*/ 585 w 766"/>
              <a:gd name="T87" fmla="*/ 427 h 9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66" h="945">
                <a:moveTo>
                  <a:pt x="329" y="538"/>
                </a:moveTo>
                <a:cubicBezTo>
                  <a:pt x="329" y="530"/>
                  <a:pt x="323" y="523"/>
                  <a:pt x="315" y="523"/>
                </a:cubicBezTo>
                <a:cubicBezTo>
                  <a:pt x="226" y="523"/>
                  <a:pt x="226" y="523"/>
                  <a:pt x="226" y="523"/>
                </a:cubicBezTo>
                <a:cubicBezTo>
                  <a:pt x="218" y="523"/>
                  <a:pt x="212" y="530"/>
                  <a:pt x="212" y="538"/>
                </a:cubicBezTo>
                <a:cubicBezTo>
                  <a:pt x="212" y="626"/>
                  <a:pt x="212" y="626"/>
                  <a:pt x="212" y="626"/>
                </a:cubicBezTo>
                <a:cubicBezTo>
                  <a:pt x="212" y="634"/>
                  <a:pt x="218" y="640"/>
                  <a:pt x="226" y="640"/>
                </a:cubicBezTo>
                <a:cubicBezTo>
                  <a:pt x="315" y="640"/>
                  <a:pt x="315" y="640"/>
                  <a:pt x="315" y="640"/>
                </a:cubicBezTo>
                <a:cubicBezTo>
                  <a:pt x="323" y="640"/>
                  <a:pt x="329" y="634"/>
                  <a:pt x="329" y="626"/>
                </a:cubicBezTo>
                <a:lnTo>
                  <a:pt x="329" y="538"/>
                </a:lnTo>
                <a:close/>
                <a:moveTo>
                  <a:pt x="300" y="612"/>
                </a:moveTo>
                <a:cubicBezTo>
                  <a:pt x="241" y="612"/>
                  <a:pt x="241" y="612"/>
                  <a:pt x="241" y="612"/>
                </a:cubicBezTo>
                <a:cubicBezTo>
                  <a:pt x="241" y="552"/>
                  <a:pt x="241" y="552"/>
                  <a:pt x="241" y="552"/>
                </a:cubicBezTo>
                <a:cubicBezTo>
                  <a:pt x="300" y="552"/>
                  <a:pt x="300" y="552"/>
                  <a:pt x="300" y="552"/>
                </a:cubicBezTo>
                <a:lnTo>
                  <a:pt x="300" y="612"/>
                </a:lnTo>
                <a:close/>
                <a:moveTo>
                  <a:pt x="471" y="718"/>
                </a:moveTo>
                <a:cubicBezTo>
                  <a:pt x="396" y="672"/>
                  <a:pt x="396" y="672"/>
                  <a:pt x="396" y="672"/>
                </a:cubicBezTo>
                <a:cubicBezTo>
                  <a:pt x="389" y="668"/>
                  <a:pt x="380" y="670"/>
                  <a:pt x="376" y="677"/>
                </a:cubicBezTo>
                <a:cubicBezTo>
                  <a:pt x="330" y="752"/>
                  <a:pt x="330" y="752"/>
                  <a:pt x="330" y="752"/>
                </a:cubicBezTo>
                <a:cubicBezTo>
                  <a:pt x="326" y="759"/>
                  <a:pt x="328" y="768"/>
                  <a:pt x="335" y="772"/>
                </a:cubicBezTo>
                <a:cubicBezTo>
                  <a:pt x="410" y="818"/>
                  <a:pt x="410" y="818"/>
                  <a:pt x="410" y="818"/>
                </a:cubicBezTo>
                <a:cubicBezTo>
                  <a:pt x="413" y="820"/>
                  <a:pt x="415" y="820"/>
                  <a:pt x="418" y="820"/>
                </a:cubicBezTo>
                <a:cubicBezTo>
                  <a:pt x="423" y="820"/>
                  <a:pt x="427" y="818"/>
                  <a:pt x="430" y="813"/>
                </a:cubicBezTo>
                <a:cubicBezTo>
                  <a:pt x="476" y="738"/>
                  <a:pt x="476" y="738"/>
                  <a:pt x="476" y="738"/>
                </a:cubicBezTo>
                <a:cubicBezTo>
                  <a:pt x="480" y="731"/>
                  <a:pt x="478" y="722"/>
                  <a:pt x="471" y="718"/>
                </a:cubicBezTo>
                <a:close/>
                <a:moveTo>
                  <a:pt x="413" y="786"/>
                </a:moveTo>
                <a:cubicBezTo>
                  <a:pt x="362" y="755"/>
                  <a:pt x="362" y="755"/>
                  <a:pt x="362" y="755"/>
                </a:cubicBezTo>
                <a:cubicBezTo>
                  <a:pt x="393" y="704"/>
                  <a:pt x="393" y="704"/>
                  <a:pt x="393" y="704"/>
                </a:cubicBezTo>
                <a:cubicBezTo>
                  <a:pt x="444" y="735"/>
                  <a:pt x="444" y="735"/>
                  <a:pt x="444" y="735"/>
                </a:cubicBezTo>
                <a:lnTo>
                  <a:pt x="413" y="786"/>
                </a:lnTo>
                <a:close/>
                <a:moveTo>
                  <a:pt x="588" y="100"/>
                </a:moveTo>
                <a:cubicBezTo>
                  <a:pt x="493" y="100"/>
                  <a:pt x="415" y="174"/>
                  <a:pt x="410" y="268"/>
                </a:cubicBezTo>
                <a:cubicBezTo>
                  <a:pt x="239" y="268"/>
                  <a:pt x="239" y="268"/>
                  <a:pt x="239" y="268"/>
                </a:cubicBezTo>
                <a:cubicBezTo>
                  <a:pt x="195" y="12"/>
                  <a:pt x="195" y="12"/>
                  <a:pt x="195" y="12"/>
                </a:cubicBezTo>
                <a:cubicBezTo>
                  <a:pt x="194" y="6"/>
                  <a:pt x="188" y="0"/>
                  <a:pt x="181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23"/>
                  <a:pt x="6" y="29"/>
                  <a:pt x="14" y="29"/>
                </a:cubicBezTo>
                <a:cubicBezTo>
                  <a:pt x="169" y="29"/>
                  <a:pt x="169" y="29"/>
                  <a:pt x="169" y="29"/>
                </a:cubicBezTo>
                <a:cubicBezTo>
                  <a:pt x="210" y="268"/>
                  <a:pt x="210" y="268"/>
                  <a:pt x="210" y="268"/>
                </a:cubicBezTo>
                <a:cubicBezTo>
                  <a:pt x="80" y="268"/>
                  <a:pt x="80" y="268"/>
                  <a:pt x="80" y="268"/>
                </a:cubicBezTo>
                <a:cubicBezTo>
                  <a:pt x="76" y="268"/>
                  <a:pt x="73" y="270"/>
                  <a:pt x="70" y="273"/>
                </a:cubicBezTo>
                <a:cubicBezTo>
                  <a:pt x="67" y="276"/>
                  <a:pt x="66" y="280"/>
                  <a:pt x="66" y="284"/>
                </a:cubicBezTo>
                <a:cubicBezTo>
                  <a:pt x="140" y="932"/>
                  <a:pt x="140" y="932"/>
                  <a:pt x="140" y="932"/>
                </a:cubicBezTo>
                <a:cubicBezTo>
                  <a:pt x="141" y="940"/>
                  <a:pt x="147" y="945"/>
                  <a:pt x="155" y="945"/>
                </a:cubicBezTo>
                <a:cubicBezTo>
                  <a:pt x="513" y="945"/>
                  <a:pt x="513" y="945"/>
                  <a:pt x="513" y="945"/>
                </a:cubicBezTo>
                <a:cubicBezTo>
                  <a:pt x="520" y="945"/>
                  <a:pt x="526" y="940"/>
                  <a:pt x="527" y="932"/>
                </a:cubicBezTo>
                <a:cubicBezTo>
                  <a:pt x="582" y="455"/>
                  <a:pt x="582" y="455"/>
                  <a:pt x="582" y="455"/>
                </a:cubicBezTo>
                <a:cubicBezTo>
                  <a:pt x="584" y="456"/>
                  <a:pt x="586" y="456"/>
                  <a:pt x="588" y="456"/>
                </a:cubicBezTo>
                <a:cubicBezTo>
                  <a:pt x="686" y="456"/>
                  <a:pt x="766" y="376"/>
                  <a:pt x="766" y="278"/>
                </a:cubicBezTo>
                <a:cubicBezTo>
                  <a:pt x="766" y="180"/>
                  <a:pt x="686" y="100"/>
                  <a:pt x="588" y="100"/>
                </a:cubicBezTo>
                <a:close/>
                <a:moveTo>
                  <a:pt x="703" y="373"/>
                </a:moveTo>
                <a:cubicBezTo>
                  <a:pt x="622" y="292"/>
                  <a:pt x="622" y="292"/>
                  <a:pt x="622" y="292"/>
                </a:cubicBezTo>
                <a:cubicBezTo>
                  <a:pt x="736" y="292"/>
                  <a:pt x="736" y="292"/>
                  <a:pt x="736" y="292"/>
                </a:cubicBezTo>
                <a:cubicBezTo>
                  <a:pt x="734" y="322"/>
                  <a:pt x="721" y="350"/>
                  <a:pt x="703" y="373"/>
                </a:cubicBezTo>
                <a:close/>
                <a:moveTo>
                  <a:pt x="601" y="129"/>
                </a:moveTo>
                <a:cubicBezTo>
                  <a:pt x="633" y="132"/>
                  <a:pt x="662" y="145"/>
                  <a:pt x="685" y="164"/>
                </a:cubicBezTo>
                <a:cubicBezTo>
                  <a:pt x="601" y="248"/>
                  <a:pt x="601" y="248"/>
                  <a:pt x="601" y="248"/>
                </a:cubicBezTo>
                <a:lnTo>
                  <a:pt x="601" y="129"/>
                </a:lnTo>
                <a:close/>
                <a:moveTo>
                  <a:pt x="573" y="242"/>
                </a:moveTo>
                <a:cubicBezTo>
                  <a:pt x="493" y="162"/>
                  <a:pt x="493" y="162"/>
                  <a:pt x="493" y="162"/>
                </a:cubicBezTo>
                <a:cubicBezTo>
                  <a:pt x="515" y="144"/>
                  <a:pt x="542" y="132"/>
                  <a:pt x="573" y="129"/>
                </a:cubicBezTo>
                <a:lnTo>
                  <a:pt x="573" y="242"/>
                </a:lnTo>
                <a:close/>
                <a:moveTo>
                  <a:pt x="626" y="263"/>
                </a:moveTo>
                <a:cubicBezTo>
                  <a:pt x="705" y="185"/>
                  <a:pt x="705" y="185"/>
                  <a:pt x="705" y="185"/>
                </a:cubicBezTo>
                <a:cubicBezTo>
                  <a:pt x="722" y="207"/>
                  <a:pt x="734" y="234"/>
                  <a:pt x="736" y="263"/>
                </a:cubicBezTo>
                <a:lnTo>
                  <a:pt x="626" y="263"/>
                </a:lnTo>
                <a:close/>
                <a:moveTo>
                  <a:pt x="473" y="183"/>
                </a:moveTo>
                <a:cubicBezTo>
                  <a:pt x="558" y="268"/>
                  <a:pt x="558" y="268"/>
                  <a:pt x="558" y="268"/>
                </a:cubicBezTo>
                <a:cubicBezTo>
                  <a:pt x="439" y="268"/>
                  <a:pt x="439" y="268"/>
                  <a:pt x="439" y="268"/>
                </a:cubicBezTo>
                <a:cubicBezTo>
                  <a:pt x="441" y="236"/>
                  <a:pt x="453" y="206"/>
                  <a:pt x="473" y="183"/>
                </a:cubicBezTo>
                <a:close/>
                <a:moveTo>
                  <a:pt x="571" y="297"/>
                </a:moveTo>
                <a:cubicBezTo>
                  <a:pt x="558" y="409"/>
                  <a:pt x="558" y="409"/>
                  <a:pt x="558" y="409"/>
                </a:cubicBezTo>
                <a:cubicBezTo>
                  <a:pt x="109" y="409"/>
                  <a:pt x="109" y="409"/>
                  <a:pt x="109" y="409"/>
                </a:cubicBezTo>
                <a:cubicBezTo>
                  <a:pt x="97" y="297"/>
                  <a:pt x="97" y="297"/>
                  <a:pt x="97" y="297"/>
                </a:cubicBezTo>
                <a:lnTo>
                  <a:pt x="571" y="297"/>
                </a:lnTo>
                <a:close/>
                <a:moveTo>
                  <a:pt x="500" y="917"/>
                </a:moveTo>
                <a:cubicBezTo>
                  <a:pt x="167" y="917"/>
                  <a:pt x="167" y="917"/>
                  <a:pt x="167" y="917"/>
                </a:cubicBezTo>
                <a:cubicBezTo>
                  <a:pt x="113" y="438"/>
                  <a:pt x="113" y="438"/>
                  <a:pt x="113" y="438"/>
                </a:cubicBezTo>
                <a:cubicBezTo>
                  <a:pt x="555" y="438"/>
                  <a:pt x="555" y="438"/>
                  <a:pt x="555" y="438"/>
                </a:cubicBezTo>
                <a:lnTo>
                  <a:pt x="500" y="917"/>
                </a:lnTo>
                <a:close/>
                <a:moveTo>
                  <a:pt x="585" y="427"/>
                </a:moveTo>
                <a:cubicBezTo>
                  <a:pt x="585" y="426"/>
                  <a:pt x="585" y="426"/>
                  <a:pt x="585" y="426"/>
                </a:cubicBezTo>
                <a:cubicBezTo>
                  <a:pt x="585" y="425"/>
                  <a:pt x="585" y="424"/>
                  <a:pt x="585" y="423"/>
                </a:cubicBezTo>
                <a:cubicBezTo>
                  <a:pt x="585" y="423"/>
                  <a:pt x="585" y="423"/>
                  <a:pt x="585" y="423"/>
                </a:cubicBezTo>
                <a:cubicBezTo>
                  <a:pt x="598" y="309"/>
                  <a:pt x="598" y="309"/>
                  <a:pt x="598" y="309"/>
                </a:cubicBezTo>
                <a:cubicBezTo>
                  <a:pt x="683" y="393"/>
                  <a:pt x="683" y="393"/>
                  <a:pt x="683" y="393"/>
                </a:cubicBezTo>
                <a:cubicBezTo>
                  <a:pt x="657" y="414"/>
                  <a:pt x="624" y="427"/>
                  <a:pt x="588" y="427"/>
                </a:cubicBezTo>
                <a:cubicBezTo>
                  <a:pt x="587" y="427"/>
                  <a:pt x="586" y="427"/>
                  <a:pt x="585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2" name="Freeform 68"/>
          <p:cNvSpPr>
            <a:spLocks noEditPoints="1"/>
          </p:cNvSpPr>
          <p:nvPr/>
        </p:nvSpPr>
        <p:spPr bwMode="auto">
          <a:xfrm>
            <a:off x="11171015" y="5034130"/>
            <a:ext cx="439056" cy="555584"/>
          </a:xfrm>
          <a:custGeom>
            <a:avLst/>
            <a:gdLst>
              <a:gd name="T0" fmla="*/ 307 w 616"/>
              <a:gd name="T1" fmla="*/ 601 h 780"/>
              <a:gd name="T2" fmla="*/ 293 w 616"/>
              <a:gd name="T3" fmla="*/ 615 h 780"/>
              <a:gd name="T4" fmla="*/ 279 w 616"/>
              <a:gd name="T5" fmla="*/ 601 h 780"/>
              <a:gd name="T6" fmla="*/ 303 w 616"/>
              <a:gd name="T7" fmla="*/ 591 h 780"/>
              <a:gd name="T8" fmla="*/ 172 w 616"/>
              <a:gd name="T9" fmla="*/ 332 h 780"/>
              <a:gd name="T10" fmla="*/ 172 w 616"/>
              <a:gd name="T11" fmla="*/ 312 h 780"/>
              <a:gd name="T12" fmla="*/ 148 w 616"/>
              <a:gd name="T13" fmla="*/ 322 h 780"/>
              <a:gd name="T14" fmla="*/ 162 w 616"/>
              <a:gd name="T15" fmla="*/ 336 h 780"/>
              <a:gd name="T16" fmla="*/ 257 w 616"/>
              <a:gd name="T17" fmla="*/ 474 h 780"/>
              <a:gd name="T18" fmla="*/ 257 w 616"/>
              <a:gd name="T19" fmla="*/ 495 h 780"/>
              <a:gd name="T20" fmla="*/ 277 w 616"/>
              <a:gd name="T21" fmla="*/ 494 h 780"/>
              <a:gd name="T22" fmla="*/ 277 w 616"/>
              <a:gd name="T23" fmla="*/ 474 h 780"/>
              <a:gd name="T24" fmla="*/ 279 w 616"/>
              <a:gd name="T25" fmla="*/ 353 h 780"/>
              <a:gd name="T26" fmla="*/ 293 w 616"/>
              <a:gd name="T27" fmla="*/ 367 h 780"/>
              <a:gd name="T28" fmla="*/ 307 w 616"/>
              <a:gd name="T29" fmla="*/ 353 h 780"/>
              <a:gd name="T30" fmla="*/ 283 w 616"/>
              <a:gd name="T31" fmla="*/ 343 h 780"/>
              <a:gd name="T32" fmla="*/ 171 w 616"/>
              <a:gd name="T33" fmla="*/ 663 h 780"/>
              <a:gd name="T34" fmla="*/ 186 w 616"/>
              <a:gd name="T35" fmla="*/ 677 h 780"/>
              <a:gd name="T36" fmla="*/ 200 w 616"/>
              <a:gd name="T37" fmla="*/ 663 h 780"/>
              <a:gd name="T38" fmla="*/ 175 w 616"/>
              <a:gd name="T39" fmla="*/ 653 h 780"/>
              <a:gd name="T40" fmla="*/ 172 w 616"/>
              <a:gd name="T41" fmla="*/ 474 h 780"/>
              <a:gd name="T42" fmla="*/ 148 w 616"/>
              <a:gd name="T43" fmla="*/ 484 h 780"/>
              <a:gd name="T44" fmla="*/ 162 w 616"/>
              <a:gd name="T45" fmla="*/ 499 h 780"/>
              <a:gd name="T46" fmla="*/ 176 w 616"/>
              <a:gd name="T47" fmla="*/ 484 h 780"/>
              <a:gd name="T48" fmla="*/ 462 w 616"/>
              <a:gd name="T49" fmla="*/ 405 h 780"/>
              <a:gd name="T50" fmla="*/ 477 w 616"/>
              <a:gd name="T51" fmla="*/ 420 h 780"/>
              <a:gd name="T52" fmla="*/ 491 w 616"/>
              <a:gd name="T53" fmla="*/ 405 h 780"/>
              <a:gd name="T54" fmla="*/ 466 w 616"/>
              <a:gd name="T55" fmla="*/ 395 h 780"/>
              <a:gd name="T56" fmla="*/ 530 w 616"/>
              <a:gd name="T57" fmla="*/ 768 h 780"/>
              <a:gd name="T58" fmla="*/ 101 w 616"/>
              <a:gd name="T59" fmla="*/ 780 h 780"/>
              <a:gd name="T60" fmla="*/ 1 w 616"/>
              <a:gd name="T61" fmla="*/ 16 h 780"/>
              <a:gd name="T62" fmla="*/ 15 w 616"/>
              <a:gd name="T63" fmla="*/ 0 h 780"/>
              <a:gd name="T64" fmla="*/ 612 w 616"/>
              <a:gd name="T65" fmla="*/ 5 h 780"/>
              <a:gd name="T66" fmla="*/ 555 w 616"/>
              <a:gd name="T67" fmla="*/ 294 h 780"/>
              <a:gd name="T68" fmla="*/ 54 w 616"/>
              <a:gd name="T69" fmla="*/ 232 h 780"/>
              <a:gd name="T70" fmla="*/ 503 w 616"/>
              <a:gd name="T71" fmla="*/ 752 h 780"/>
              <a:gd name="T72" fmla="*/ 586 w 616"/>
              <a:gd name="T73" fmla="*/ 29 h 780"/>
              <a:gd name="T74" fmla="*/ 51 w 616"/>
              <a:gd name="T75" fmla="*/ 204 h 780"/>
              <a:gd name="T76" fmla="*/ 559 w 616"/>
              <a:gd name="T77" fmla="*/ 265 h 780"/>
              <a:gd name="T78" fmla="*/ 423 w 616"/>
              <a:gd name="T79" fmla="*/ 503 h 780"/>
              <a:gd name="T80" fmla="*/ 424 w 616"/>
              <a:gd name="T81" fmla="*/ 523 h 780"/>
              <a:gd name="T82" fmla="*/ 444 w 616"/>
              <a:gd name="T83" fmla="*/ 523 h 780"/>
              <a:gd name="T84" fmla="*/ 444 w 616"/>
              <a:gd name="T85" fmla="*/ 502 h 780"/>
              <a:gd name="T86" fmla="*/ 354 w 616"/>
              <a:gd name="T87" fmla="*/ 446 h 780"/>
              <a:gd name="T88" fmla="*/ 354 w 616"/>
              <a:gd name="T89" fmla="*/ 466 h 780"/>
              <a:gd name="T90" fmla="*/ 375 w 616"/>
              <a:gd name="T91" fmla="*/ 466 h 780"/>
              <a:gd name="T92" fmla="*/ 375 w 616"/>
              <a:gd name="T93" fmla="*/ 446 h 780"/>
              <a:gd name="T94" fmla="*/ 405 w 616"/>
              <a:gd name="T95" fmla="*/ 653 h 780"/>
              <a:gd name="T96" fmla="*/ 405 w 616"/>
              <a:gd name="T97" fmla="*/ 673 h 780"/>
              <a:gd name="T98" fmla="*/ 425 w 616"/>
              <a:gd name="T99" fmla="*/ 673 h 780"/>
              <a:gd name="T100" fmla="*/ 425 w 616"/>
              <a:gd name="T101" fmla="*/ 653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16" h="780">
                <a:moveTo>
                  <a:pt x="303" y="591"/>
                </a:moveTo>
                <a:cubicBezTo>
                  <a:pt x="306" y="594"/>
                  <a:pt x="307" y="597"/>
                  <a:pt x="307" y="601"/>
                </a:cubicBezTo>
                <a:cubicBezTo>
                  <a:pt x="307" y="605"/>
                  <a:pt x="306" y="608"/>
                  <a:pt x="303" y="611"/>
                </a:cubicBezTo>
                <a:cubicBezTo>
                  <a:pt x="300" y="614"/>
                  <a:pt x="297" y="615"/>
                  <a:pt x="293" y="615"/>
                </a:cubicBezTo>
                <a:cubicBezTo>
                  <a:pt x="289" y="615"/>
                  <a:pt x="286" y="614"/>
                  <a:pt x="283" y="611"/>
                </a:cubicBezTo>
                <a:cubicBezTo>
                  <a:pt x="280" y="608"/>
                  <a:pt x="279" y="605"/>
                  <a:pt x="279" y="601"/>
                </a:cubicBezTo>
                <a:cubicBezTo>
                  <a:pt x="279" y="597"/>
                  <a:pt x="280" y="594"/>
                  <a:pt x="283" y="591"/>
                </a:cubicBezTo>
                <a:cubicBezTo>
                  <a:pt x="289" y="586"/>
                  <a:pt x="297" y="586"/>
                  <a:pt x="303" y="591"/>
                </a:cubicBezTo>
                <a:close/>
                <a:moveTo>
                  <a:pt x="162" y="336"/>
                </a:moveTo>
                <a:cubicBezTo>
                  <a:pt x="166" y="336"/>
                  <a:pt x="169" y="335"/>
                  <a:pt x="172" y="332"/>
                </a:cubicBezTo>
                <a:cubicBezTo>
                  <a:pt x="175" y="329"/>
                  <a:pt x="176" y="326"/>
                  <a:pt x="176" y="322"/>
                </a:cubicBezTo>
                <a:cubicBezTo>
                  <a:pt x="176" y="319"/>
                  <a:pt x="175" y="315"/>
                  <a:pt x="172" y="312"/>
                </a:cubicBezTo>
                <a:cubicBezTo>
                  <a:pt x="166" y="307"/>
                  <a:pt x="157" y="307"/>
                  <a:pt x="152" y="312"/>
                </a:cubicBezTo>
                <a:cubicBezTo>
                  <a:pt x="149" y="314"/>
                  <a:pt x="148" y="318"/>
                  <a:pt x="148" y="322"/>
                </a:cubicBezTo>
                <a:cubicBezTo>
                  <a:pt x="148" y="326"/>
                  <a:pt x="149" y="330"/>
                  <a:pt x="151" y="332"/>
                </a:cubicBezTo>
                <a:cubicBezTo>
                  <a:pt x="154" y="335"/>
                  <a:pt x="158" y="336"/>
                  <a:pt x="162" y="336"/>
                </a:cubicBezTo>
                <a:close/>
                <a:moveTo>
                  <a:pt x="277" y="474"/>
                </a:moveTo>
                <a:cubicBezTo>
                  <a:pt x="271" y="469"/>
                  <a:pt x="262" y="469"/>
                  <a:pt x="257" y="474"/>
                </a:cubicBezTo>
                <a:cubicBezTo>
                  <a:pt x="254" y="477"/>
                  <a:pt x="252" y="481"/>
                  <a:pt x="252" y="484"/>
                </a:cubicBezTo>
                <a:cubicBezTo>
                  <a:pt x="252" y="488"/>
                  <a:pt x="254" y="492"/>
                  <a:pt x="257" y="495"/>
                </a:cubicBezTo>
                <a:cubicBezTo>
                  <a:pt x="259" y="497"/>
                  <a:pt x="263" y="499"/>
                  <a:pt x="267" y="499"/>
                </a:cubicBezTo>
                <a:cubicBezTo>
                  <a:pt x="270" y="499"/>
                  <a:pt x="274" y="497"/>
                  <a:pt x="277" y="494"/>
                </a:cubicBezTo>
                <a:cubicBezTo>
                  <a:pt x="279" y="492"/>
                  <a:pt x="281" y="488"/>
                  <a:pt x="281" y="484"/>
                </a:cubicBezTo>
                <a:cubicBezTo>
                  <a:pt x="281" y="481"/>
                  <a:pt x="279" y="477"/>
                  <a:pt x="277" y="474"/>
                </a:cubicBezTo>
                <a:close/>
                <a:moveTo>
                  <a:pt x="283" y="343"/>
                </a:moveTo>
                <a:cubicBezTo>
                  <a:pt x="280" y="345"/>
                  <a:pt x="279" y="349"/>
                  <a:pt x="279" y="353"/>
                </a:cubicBezTo>
                <a:cubicBezTo>
                  <a:pt x="279" y="357"/>
                  <a:pt x="280" y="361"/>
                  <a:pt x="283" y="363"/>
                </a:cubicBezTo>
                <a:cubicBezTo>
                  <a:pt x="286" y="366"/>
                  <a:pt x="289" y="367"/>
                  <a:pt x="293" y="367"/>
                </a:cubicBezTo>
                <a:cubicBezTo>
                  <a:pt x="297" y="367"/>
                  <a:pt x="300" y="366"/>
                  <a:pt x="303" y="363"/>
                </a:cubicBezTo>
                <a:cubicBezTo>
                  <a:pt x="306" y="360"/>
                  <a:pt x="307" y="357"/>
                  <a:pt x="307" y="353"/>
                </a:cubicBezTo>
                <a:cubicBezTo>
                  <a:pt x="307" y="349"/>
                  <a:pt x="306" y="346"/>
                  <a:pt x="303" y="343"/>
                </a:cubicBezTo>
                <a:cubicBezTo>
                  <a:pt x="297" y="338"/>
                  <a:pt x="288" y="337"/>
                  <a:pt x="283" y="343"/>
                </a:cubicBezTo>
                <a:close/>
                <a:moveTo>
                  <a:pt x="175" y="653"/>
                </a:moveTo>
                <a:cubicBezTo>
                  <a:pt x="173" y="656"/>
                  <a:pt x="171" y="659"/>
                  <a:pt x="171" y="663"/>
                </a:cubicBezTo>
                <a:cubicBezTo>
                  <a:pt x="171" y="667"/>
                  <a:pt x="173" y="671"/>
                  <a:pt x="175" y="673"/>
                </a:cubicBezTo>
                <a:cubicBezTo>
                  <a:pt x="178" y="676"/>
                  <a:pt x="182" y="677"/>
                  <a:pt x="186" y="677"/>
                </a:cubicBezTo>
                <a:cubicBezTo>
                  <a:pt x="189" y="677"/>
                  <a:pt x="193" y="676"/>
                  <a:pt x="196" y="673"/>
                </a:cubicBezTo>
                <a:cubicBezTo>
                  <a:pt x="198" y="671"/>
                  <a:pt x="200" y="667"/>
                  <a:pt x="200" y="663"/>
                </a:cubicBezTo>
                <a:cubicBezTo>
                  <a:pt x="200" y="659"/>
                  <a:pt x="198" y="656"/>
                  <a:pt x="196" y="653"/>
                </a:cubicBezTo>
                <a:cubicBezTo>
                  <a:pt x="190" y="648"/>
                  <a:pt x="181" y="648"/>
                  <a:pt x="175" y="653"/>
                </a:cubicBezTo>
                <a:close/>
                <a:moveTo>
                  <a:pt x="176" y="484"/>
                </a:moveTo>
                <a:cubicBezTo>
                  <a:pt x="176" y="481"/>
                  <a:pt x="175" y="477"/>
                  <a:pt x="172" y="474"/>
                </a:cubicBezTo>
                <a:cubicBezTo>
                  <a:pt x="166" y="469"/>
                  <a:pt x="157" y="469"/>
                  <a:pt x="152" y="474"/>
                </a:cubicBezTo>
                <a:cubicBezTo>
                  <a:pt x="149" y="477"/>
                  <a:pt x="148" y="481"/>
                  <a:pt x="148" y="484"/>
                </a:cubicBezTo>
                <a:cubicBezTo>
                  <a:pt x="148" y="488"/>
                  <a:pt x="149" y="492"/>
                  <a:pt x="151" y="494"/>
                </a:cubicBezTo>
                <a:cubicBezTo>
                  <a:pt x="154" y="497"/>
                  <a:pt x="158" y="499"/>
                  <a:pt x="162" y="499"/>
                </a:cubicBezTo>
                <a:cubicBezTo>
                  <a:pt x="166" y="499"/>
                  <a:pt x="169" y="497"/>
                  <a:pt x="172" y="494"/>
                </a:cubicBezTo>
                <a:cubicBezTo>
                  <a:pt x="175" y="491"/>
                  <a:pt x="176" y="488"/>
                  <a:pt x="176" y="484"/>
                </a:cubicBezTo>
                <a:close/>
                <a:moveTo>
                  <a:pt x="466" y="395"/>
                </a:moveTo>
                <a:cubicBezTo>
                  <a:pt x="464" y="398"/>
                  <a:pt x="462" y="402"/>
                  <a:pt x="462" y="405"/>
                </a:cubicBezTo>
                <a:cubicBezTo>
                  <a:pt x="462" y="409"/>
                  <a:pt x="464" y="413"/>
                  <a:pt x="467" y="416"/>
                </a:cubicBezTo>
                <a:cubicBezTo>
                  <a:pt x="469" y="418"/>
                  <a:pt x="473" y="420"/>
                  <a:pt x="477" y="420"/>
                </a:cubicBezTo>
                <a:cubicBezTo>
                  <a:pt x="480" y="420"/>
                  <a:pt x="484" y="418"/>
                  <a:pt x="487" y="415"/>
                </a:cubicBezTo>
                <a:cubicBezTo>
                  <a:pt x="489" y="413"/>
                  <a:pt x="491" y="409"/>
                  <a:pt x="491" y="405"/>
                </a:cubicBezTo>
                <a:cubicBezTo>
                  <a:pt x="491" y="402"/>
                  <a:pt x="489" y="398"/>
                  <a:pt x="487" y="395"/>
                </a:cubicBezTo>
                <a:cubicBezTo>
                  <a:pt x="481" y="390"/>
                  <a:pt x="472" y="390"/>
                  <a:pt x="466" y="395"/>
                </a:cubicBezTo>
                <a:close/>
                <a:moveTo>
                  <a:pt x="616" y="16"/>
                </a:moveTo>
                <a:cubicBezTo>
                  <a:pt x="530" y="768"/>
                  <a:pt x="530" y="768"/>
                  <a:pt x="530" y="768"/>
                </a:cubicBezTo>
                <a:cubicBezTo>
                  <a:pt x="529" y="775"/>
                  <a:pt x="523" y="780"/>
                  <a:pt x="516" y="780"/>
                </a:cubicBezTo>
                <a:cubicBezTo>
                  <a:pt x="101" y="780"/>
                  <a:pt x="101" y="780"/>
                  <a:pt x="101" y="780"/>
                </a:cubicBezTo>
                <a:cubicBezTo>
                  <a:pt x="94" y="780"/>
                  <a:pt x="87" y="775"/>
                  <a:pt x="87" y="768"/>
                </a:cubicBezTo>
                <a:cubicBezTo>
                  <a:pt x="1" y="16"/>
                  <a:pt x="1" y="16"/>
                  <a:pt x="1" y="16"/>
                </a:cubicBezTo>
                <a:cubicBezTo>
                  <a:pt x="0" y="12"/>
                  <a:pt x="2" y="8"/>
                  <a:pt x="4" y="5"/>
                </a:cubicBezTo>
                <a:cubicBezTo>
                  <a:pt x="7" y="2"/>
                  <a:pt x="11" y="0"/>
                  <a:pt x="15" y="0"/>
                </a:cubicBezTo>
                <a:cubicBezTo>
                  <a:pt x="602" y="0"/>
                  <a:pt x="602" y="0"/>
                  <a:pt x="602" y="0"/>
                </a:cubicBezTo>
                <a:cubicBezTo>
                  <a:pt x="606" y="0"/>
                  <a:pt x="610" y="2"/>
                  <a:pt x="612" y="5"/>
                </a:cubicBezTo>
                <a:cubicBezTo>
                  <a:pt x="615" y="8"/>
                  <a:pt x="616" y="12"/>
                  <a:pt x="616" y="16"/>
                </a:cubicBezTo>
                <a:close/>
                <a:moveTo>
                  <a:pt x="555" y="294"/>
                </a:moveTo>
                <a:cubicBezTo>
                  <a:pt x="458" y="293"/>
                  <a:pt x="377" y="277"/>
                  <a:pt x="298" y="262"/>
                </a:cubicBezTo>
                <a:cubicBezTo>
                  <a:pt x="219" y="248"/>
                  <a:pt x="144" y="233"/>
                  <a:pt x="54" y="232"/>
                </a:cubicBezTo>
                <a:cubicBezTo>
                  <a:pt x="114" y="752"/>
                  <a:pt x="114" y="752"/>
                  <a:pt x="114" y="752"/>
                </a:cubicBezTo>
                <a:cubicBezTo>
                  <a:pt x="503" y="752"/>
                  <a:pt x="503" y="752"/>
                  <a:pt x="503" y="752"/>
                </a:cubicBezTo>
                <a:lnTo>
                  <a:pt x="555" y="294"/>
                </a:lnTo>
                <a:close/>
                <a:moveTo>
                  <a:pt x="586" y="29"/>
                </a:moveTo>
                <a:cubicBezTo>
                  <a:pt x="31" y="29"/>
                  <a:pt x="31" y="29"/>
                  <a:pt x="31" y="29"/>
                </a:cubicBezTo>
                <a:cubicBezTo>
                  <a:pt x="51" y="204"/>
                  <a:pt x="51" y="204"/>
                  <a:pt x="51" y="204"/>
                </a:cubicBezTo>
                <a:cubicBezTo>
                  <a:pt x="146" y="204"/>
                  <a:pt x="226" y="220"/>
                  <a:pt x="304" y="234"/>
                </a:cubicBezTo>
                <a:cubicBezTo>
                  <a:pt x="382" y="249"/>
                  <a:pt x="463" y="264"/>
                  <a:pt x="559" y="265"/>
                </a:cubicBezTo>
                <a:lnTo>
                  <a:pt x="586" y="29"/>
                </a:lnTo>
                <a:close/>
                <a:moveTo>
                  <a:pt x="423" y="503"/>
                </a:moveTo>
                <a:cubicBezTo>
                  <a:pt x="421" y="505"/>
                  <a:pt x="419" y="509"/>
                  <a:pt x="419" y="513"/>
                </a:cubicBezTo>
                <a:cubicBezTo>
                  <a:pt x="419" y="517"/>
                  <a:pt x="421" y="520"/>
                  <a:pt x="424" y="523"/>
                </a:cubicBezTo>
                <a:cubicBezTo>
                  <a:pt x="426" y="526"/>
                  <a:pt x="430" y="527"/>
                  <a:pt x="434" y="527"/>
                </a:cubicBezTo>
                <a:cubicBezTo>
                  <a:pt x="437" y="527"/>
                  <a:pt x="441" y="526"/>
                  <a:pt x="444" y="523"/>
                </a:cubicBezTo>
                <a:cubicBezTo>
                  <a:pt x="447" y="520"/>
                  <a:pt x="448" y="517"/>
                  <a:pt x="448" y="513"/>
                </a:cubicBezTo>
                <a:cubicBezTo>
                  <a:pt x="448" y="509"/>
                  <a:pt x="447" y="505"/>
                  <a:pt x="444" y="502"/>
                </a:cubicBezTo>
                <a:cubicBezTo>
                  <a:pt x="438" y="497"/>
                  <a:pt x="429" y="497"/>
                  <a:pt x="423" y="503"/>
                </a:cubicBezTo>
                <a:close/>
                <a:moveTo>
                  <a:pt x="354" y="446"/>
                </a:moveTo>
                <a:cubicBezTo>
                  <a:pt x="352" y="448"/>
                  <a:pt x="350" y="452"/>
                  <a:pt x="350" y="456"/>
                </a:cubicBezTo>
                <a:cubicBezTo>
                  <a:pt x="350" y="459"/>
                  <a:pt x="352" y="463"/>
                  <a:pt x="354" y="466"/>
                </a:cubicBezTo>
                <a:cubicBezTo>
                  <a:pt x="357" y="469"/>
                  <a:pt x="361" y="470"/>
                  <a:pt x="364" y="470"/>
                </a:cubicBezTo>
                <a:cubicBezTo>
                  <a:pt x="368" y="470"/>
                  <a:pt x="372" y="469"/>
                  <a:pt x="375" y="466"/>
                </a:cubicBezTo>
                <a:cubicBezTo>
                  <a:pt x="377" y="463"/>
                  <a:pt x="379" y="459"/>
                  <a:pt x="379" y="456"/>
                </a:cubicBezTo>
                <a:cubicBezTo>
                  <a:pt x="379" y="452"/>
                  <a:pt x="377" y="448"/>
                  <a:pt x="375" y="446"/>
                </a:cubicBezTo>
                <a:cubicBezTo>
                  <a:pt x="369" y="440"/>
                  <a:pt x="360" y="440"/>
                  <a:pt x="354" y="446"/>
                </a:cubicBezTo>
                <a:close/>
                <a:moveTo>
                  <a:pt x="405" y="653"/>
                </a:moveTo>
                <a:cubicBezTo>
                  <a:pt x="402" y="656"/>
                  <a:pt x="400" y="659"/>
                  <a:pt x="400" y="663"/>
                </a:cubicBezTo>
                <a:cubicBezTo>
                  <a:pt x="400" y="667"/>
                  <a:pt x="402" y="671"/>
                  <a:pt x="405" y="673"/>
                </a:cubicBezTo>
                <a:cubicBezTo>
                  <a:pt x="407" y="676"/>
                  <a:pt x="411" y="677"/>
                  <a:pt x="414" y="677"/>
                </a:cubicBezTo>
                <a:cubicBezTo>
                  <a:pt x="418" y="677"/>
                  <a:pt x="422" y="676"/>
                  <a:pt x="425" y="673"/>
                </a:cubicBezTo>
                <a:cubicBezTo>
                  <a:pt x="427" y="671"/>
                  <a:pt x="429" y="667"/>
                  <a:pt x="429" y="663"/>
                </a:cubicBezTo>
                <a:cubicBezTo>
                  <a:pt x="429" y="659"/>
                  <a:pt x="427" y="656"/>
                  <a:pt x="425" y="653"/>
                </a:cubicBezTo>
                <a:cubicBezTo>
                  <a:pt x="419" y="648"/>
                  <a:pt x="410" y="648"/>
                  <a:pt x="405" y="6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3" name="Freeform 69"/>
          <p:cNvSpPr>
            <a:spLocks noEditPoints="1"/>
          </p:cNvSpPr>
          <p:nvPr/>
        </p:nvSpPr>
        <p:spPr bwMode="auto">
          <a:xfrm>
            <a:off x="21835360" y="11125483"/>
            <a:ext cx="617558" cy="632834"/>
          </a:xfrm>
          <a:custGeom>
            <a:avLst/>
            <a:gdLst>
              <a:gd name="T0" fmla="*/ 853 w 866"/>
              <a:gd name="T1" fmla="*/ 732 h 888"/>
              <a:gd name="T2" fmla="*/ 837 w 866"/>
              <a:gd name="T3" fmla="*/ 744 h 888"/>
              <a:gd name="T4" fmla="*/ 800 w 866"/>
              <a:gd name="T5" fmla="*/ 821 h 888"/>
              <a:gd name="T6" fmla="*/ 614 w 866"/>
              <a:gd name="T7" fmla="*/ 821 h 888"/>
              <a:gd name="T8" fmla="*/ 614 w 866"/>
              <a:gd name="T9" fmla="*/ 635 h 888"/>
              <a:gd name="T10" fmla="*/ 615 w 866"/>
              <a:gd name="T11" fmla="*/ 634 h 888"/>
              <a:gd name="T12" fmla="*/ 712 w 866"/>
              <a:gd name="T13" fmla="*/ 538 h 888"/>
              <a:gd name="T14" fmla="*/ 712 w 866"/>
              <a:gd name="T15" fmla="*/ 93 h 888"/>
              <a:gd name="T16" fmla="*/ 489 w 866"/>
              <a:gd name="T17" fmla="*/ 0 h 888"/>
              <a:gd name="T18" fmla="*/ 267 w 866"/>
              <a:gd name="T19" fmla="*/ 93 h 888"/>
              <a:gd name="T20" fmla="*/ 220 w 866"/>
              <a:gd name="T21" fmla="*/ 477 h 888"/>
              <a:gd name="T22" fmla="*/ 62 w 866"/>
              <a:gd name="T23" fmla="*/ 517 h 888"/>
              <a:gd name="T24" fmla="*/ 62 w 866"/>
              <a:gd name="T25" fmla="*/ 742 h 888"/>
              <a:gd name="T26" fmla="*/ 175 w 866"/>
              <a:gd name="T27" fmla="*/ 788 h 888"/>
              <a:gd name="T28" fmla="*/ 287 w 866"/>
              <a:gd name="T29" fmla="*/ 742 h 888"/>
              <a:gd name="T30" fmla="*/ 287 w 866"/>
              <a:gd name="T31" fmla="*/ 517 h 888"/>
              <a:gd name="T32" fmla="*/ 287 w 866"/>
              <a:gd name="T33" fmla="*/ 113 h 888"/>
              <a:gd name="T34" fmla="*/ 489 w 866"/>
              <a:gd name="T35" fmla="*/ 29 h 888"/>
              <a:gd name="T36" fmla="*/ 692 w 866"/>
              <a:gd name="T37" fmla="*/ 113 h 888"/>
              <a:gd name="T38" fmla="*/ 692 w 866"/>
              <a:gd name="T39" fmla="*/ 517 h 888"/>
              <a:gd name="T40" fmla="*/ 594 w 866"/>
              <a:gd name="T41" fmla="*/ 615 h 888"/>
              <a:gd name="T42" fmla="*/ 594 w 866"/>
              <a:gd name="T43" fmla="*/ 841 h 888"/>
              <a:gd name="T44" fmla="*/ 707 w 866"/>
              <a:gd name="T45" fmla="*/ 888 h 888"/>
              <a:gd name="T46" fmla="*/ 820 w 866"/>
              <a:gd name="T47" fmla="*/ 841 h 888"/>
              <a:gd name="T48" fmla="*/ 865 w 866"/>
              <a:gd name="T49" fmla="*/ 748 h 888"/>
              <a:gd name="T50" fmla="*/ 853 w 866"/>
              <a:gd name="T51" fmla="*/ 732 h 888"/>
              <a:gd name="T52" fmla="*/ 267 w 866"/>
              <a:gd name="T53" fmla="*/ 722 h 888"/>
              <a:gd name="T54" fmla="*/ 83 w 866"/>
              <a:gd name="T55" fmla="*/ 722 h 888"/>
              <a:gd name="T56" fmla="*/ 83 w 866"/>
              <a:gd name="T57" fmla="*/ 538 h 888"/>
              <a:gd name="T58" fmla="*/ 175 w 866"/>
              <a:gd name="T59" fmla="*/ 499 h 888"/>
              <a:gd name="T60" fmla="*/ 267 w 866"/>
              <a:gd name="T61" fmla="*/ 538 h 888"/>
              <a:gd name="T62" fmla="*/ 267 w 866"/>
              <a:gd name="T63" fmla="*/ 722 h 8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66" h="888">
                <a:moveTo>
                  <a:pt x="853" y="732"/>
                </a:moveTo>
                <a:cubicBezTo>
                  <a:pt x="845" y="731"/>
                  <a:pt x="838" y="736"/>
                  <a:pt x="837" y="744"/>
                </a:cubicBezTo>
                <a:cubicBezTo>
                  <a:pt x="833" y="773"/>
                  <a:pt x="820" y="800"/>
                  <a:pt x="800" y="821"/>
                </a:cubicBezTo>
                <a:cubicBezTo>
                  <a:pt x="748" y="872"/>
                  <a:pt x="665" y="872"/>
                  <a:pt x="614" y="821"/>
                </a:cubicBezTo>
                <a:cubicBezTo>
                  <a:pt x="563" y="770"/>
                  <a:pt x="563" y="686"/>
                  <a:pt x="614" y="635"/>
                </a:cubicBezTo>
                <a:cubicBezTo>
                  <a:pt x="614" y="635"/>
                  <a:pt x="615" y="635"/>
                  <a:pt x="615" y="634"/>
                </a:cubicBezTo>
                <a:cubicBezTo>
                  <a:pt x="712" y="538"/>
                  <a:pt x="712" y="538"/>
                  <a:pt x="712" y="538"/>
                </a:cubicBezTo>
                <a:cubicBezTo>
                  <a:pt x="835" y="415"/>
                  <a:pt x="835" y="215"/>
                  <a:pt x="712" y="93"/>
                </a:cubicBezTo>
                <a:cubicBezTo>
                  <a:pt x="652" y="33"/>
                  <a:pt x="573" y="0"/>
                  <a:pt x="489" y="0"/>
                </a:cubicBezTo>
                <a:cubicBezTo>
                  <a:pt x="405" y="0"/>
                  <a:pt x="326" y="33"/>
                  <a:pt x="267" y="93"/>
                </a:cubicBezTo>
                <a:cubicBezTo>
                  <a:pt x="163" y="197"/>
                  <a:pt x="147" y="356"/>
                  <a:pt x="220" y="477"/>
                </a:cubicBezTo>
                <a:cubicBezTo>
                  <a:pt x="166" y="461"/>
                  <a:pt x="105" y="475"/>
                  <a:pt x="62" y="517"/>
                </a:cubicBezTo>
                <a:cubicBezTo>
                  <a:pt x="0" y="579"/>
                  <a:pt x="0" y="680"/>
                  <a:pt x="62" y="742"/>
                </a:cubicBezTo>
                <a:cubicBezTo>
                  <a:pt x="93" y="773"/>
                  <a:pt x="134" y="788"/>
                  <a:pt x="175" y="788"/>
                </a:cubicBezTo>
                <a:cubicBezTo>
                  <a:pt x="215" y="788"/>
                  <a:pt x="256" y="773"/>
                  <a:pt x="287" y="742"/>
                </a:cubicBezTo>
                <a:cubicBezTo>
                  <a:pt x="349" y="680"/>
                  <a:pt x="349" y="579"/>
                  <a:pt x="287" y="517"/>
                </a:cubicBezTo>
                <a:cubicBezTo>
                  <a:pt x="175" y="406"/>
                  <a:pt x="175" y="224"/>
                  <a:pt x="287" y="113"/>
                </a:cubicBezTo>
                <a:cubicBezTo>
                  <a:pt x="341" y="59"/>
                  <a:pt x="413" y="29"/>
                  <a:pt x="489" y="29"/>
                </a:cubicBezTo>
                <a:cubicBezTo>
                  <a:pt x="566" y="29"/>
                  <a:pt x="638" y="59"/>
                  <a:pt x="692" y="113"/>
                </a:cubicBezTo>
                <a:cubicBezTo>
                  <a:pt x="803" y="224"/>
                  <a:pt x="803" y="406"/>
                  <a:pt x="692" y="517"/>
                </a:cubicBezTo>
                <a:cubicBezTo>
                  <a:pt x="594" y="615"/>
                  <a:pt x="594" y="615"/>
                  <a:pt x="594" y="615"/>
                </a:cubicBezTo>
                <a:cubicBezTo>
                  <a:pt x="532" y="677"/>
                  <a:pt x="532" y="779"/>
                  <a:pt x="594" y="841"/>
                </a:cubicBezTo>
                <a:cubicBezTo>
                  <a:pt x="625" y="872"/>
                  <a:pt x="666" y="888"/>
                  <a:pt x="707" y="888"/>
                </a:cubicBezTo>
                <a:cubicBezTo>
                  <a:pt x="748" y="888"/>
                  <a:pt x="789" y="872"/>
                  <a:pt x="820" y="841"/>
                </a:cubicBezTo>
                <a:cubicBezTo>
                  <a:pt x="845" y="815"/>
                  <a:pt x="861" y="783"/>
                  <a:pt x="865" y="748"/>
                </a:cubicBezTo>
                <a:cubicBezTo>
                  <a:pt x="866" y="740"/>
                  <a:pt x="861" y="733"/>
                  <a:pt x="853" y="732"/>
                </a:cubicBezTo>
                <a:close/>
                <a:moveTo>
                  <a:pt x="267" y="722"/>
                </a:moveTo>
                <a:cubicBezTo>
                  <a:pt x="216" y="773"/>
                  <a:pt x="133" y="773"/>
                  <a:pt x="83" y="722"/>
                </a:cubicBezTo>
                <a:cubicBezTo>
                  <a:pt x="32" y="671"/>
                  <a:pt x="32" y="588"/>
                  <a:pt x="83" y="538"/>
                </a:cubicBezTo>
                <a:cubicBezTo>
                  <a:pt x="108" y="512"/>
                  <a:pt x="141" y="499"/>
                  <a:pt x="175" y="499"/>
                </a:cubicBezTo>
                <a:cubicBezTo>
                  <a:pt x="208" y="499"/>
                  <a:pt x="241" y="512"/>
                  <a:pt x="267" y="538"/>
                </a:cubicBezTo>
                <a:cubicBezTo>
                  <a:pt x="318" y="588"/>
                  <a:pt x="318" y="671"/>
                  <a:pt x="267" y="7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4" name="Freeform 70"/>
          <p:cNvSpPr>
            <a:spLocks noEditPoints="1"/>
          </p:cNvSpPr>
          <p:nvPr/>
        </p:nvSpPr>
        <p:spPr bwMode="auto">
          <a:xfrm>
            <a:off x="9714190" y="3438953"/>
            <a:ext cx="302450" cy="672986"/>
          </a:xfrm>
          <a:custGeom>
            <a:avLst/>
            <a:gdLst>
              <a:gd name="T0" fmla="*/ 212 w 424"/>
              <a:gd name="T1" fmla="*/ 282 h 944"/>
              <a:gd name="T2" fmla="*/ 353 w 424"/>
              <a:gd name="T3" fmla="*/ 141 h 944"/>
              <a:gd name="T4" fmla="*/ 212 w 424"/>
              <a:gd name="T5" fmla="*/ 0 h 944"/>
              <a:gd name="T6" fmla="*/ 70 w 424"/>
              <a:gd name="T7" fmla="*/ 141 h 944"/>
              <a:gd name="T8" fmla="*/ 212 w 424"/>
              <a:gd name="T9" fmla="*/ 282 h 944"/>
              <a:gd name="T10" fmla="*/ 212 w 424"/>
              <a:gd name="T11" fmla="*/ 28 h 944"/>
              <a:gd name="T12" fmla="*/ 324 w 424"/>
              <a:gd name="T13" fmla="*/ 141 h 944"/>
              <a:gd name="T14" fmla="*/ 212 w 424"/>
              <a:gd name="T15" fmla="*/ 253 h 944"/>
              <a:gd name="T16" fmla="*/ 99 w 424"/>
              <a:gd name="T17" fmla="*/ 141 h 944"/>
              <a:gd name="T18" fmla="*/ 212 w 424"/>
              <a:gd name="T19" fmla="*/ 28 h 944"/>
              <a:gd name="T20" fmla="*/ 347 w 424"/>
              <a:gd name="T21" fmla="*/ 315 h 944"/>
              <a:gd name="T22" fmla="*/ 76 w 424"/>
              <a:gd name="T23" fmla="*/ 315 h 944"/>
              <a:gd name="T24" fmla="*/ 0 w 424"/>
              <a:gd name="T25" fmla="*/ 392 h 944"/>
              <a:gd name="T26" fmla="*/ 0 w 424"/>
              <a:gd name="T27" fmla="*/ 576 h 944"/>
              <a:gd name="T28" fmla="*/ 76 w 424"/>
              <a:gd name="T29" fmla="*/ 652 h 944"/>
              <a:gd name="T30" fmla="*/ 79 w 424"/>
              <a:gd name="T31" fmla="*/ 652 h 944"/>
              <a:gd name="T32" fmla="*/ 79 w 424"/>
              <a:gd name="T33" fmla="*/ 930 h 944"/>
              <a:gd name="T34" fmla="*/ 93 w 424"/>
              <a:gd name="T35" fmla="*/ 944 h 944"/>
              <a:gd name="T36" fmla="*/ 330 w 424"/>
              <a:gd name="T37" fmla="*/ 944 h 944"/>
              <a:gd name="T38" fmla="*/ 344 w 424"/>
              <a:gd name="T39" fmla="*/ 930 h 944"/>
              <a:gd name="T40" fmla="*/ 344 w 424"/>
              <a:gd name="T41" fmla="*/ 652 h 944"/>
              <a:gd name="T42" fmla="*/ 347 w 424"/>
              <a:gd name="T43" fmla="*/ 652 h 944"/>
              <a:gd name="T44" fmla="*/ 424 w 424"/>
              <a:gd name="T45" fmla="*/ 576 h 944"/>
              <a:gd name="T46" fmla="*/ 424 w 424"/>
              <a:gd name="T47" fmla="*/ 392 h 944"/>
              <a:gd name="T48" fmla="*/ 347 w 424"/>
              <a:gd name="T49" fmla="*/ 315 h 944"/>
              <a:gd name="T50" fmla="*/ 395 w 424"/>
              <a:gd name="T51" fmla="*/ 576 h 944"/>
              <a:gd name="T52" fmla="*/ 347 w 424"/>
              <a:gd name="T53" fmla="*/ 624 h 944"/>
              <a:gd name="T54" fmla="*/ 330 w 424"/>
              <a:gd name="T55" fmla="*/ 624 h 944"/>
              <a:gd name="T56" fmla="*/ 315 w 424"/>
              <a:gd name="T57" fmla="*/ 638 h 944"/>
              <a:gd name="T58" fmla="*/ 315 w 424"/>
              <a:gd name="T59" fmla="*/ 916 h 944"/>
              <a:gd name="T60" fmla="*/ 108 w 424"/>
              <a:gd name="T61" fmla="*/ 916 h 944"/>
              <a:gd name="T62" fmla="*/ 108 w 424"/>
              <a:gd name="T63" fmla="*/ 638 h 944"/>
              <a:gd name="T64" fmla="*/ 93 w 424"/>
              <a:gd name="T65" fmla="*/ 624 h 944"/>
              <a:gd name="T66" fmla="*/ 76 w 424"/>
              <a:gd name="T67" fmla="*/ 624 h 944"/>
              <a:gd name="T68" fmla="*/ 28 w 424"/>
              <a:gd name="T69" fmla="*/ 576 h 944"/>
              <a:gd name="T70" fmla="*/ 28 w 424"/>
              <a:gd name="T71" fmla="*/ 392 h 944"/>
              <a:gd name="T72" fmla="*/ 76 w 424"/>
              <a:gd name="T73" fmla="*/ 344 h 944"/>
              <a:gd name="T74" fmla="*/ 347 w 424"/>
              <a:gd name="T75" fmla="*/ 344 h 944"/>
              <a:gd name="T76" fmla="*/ 395 w 424"/>
              <a:gd name="T77" fmla="*/ 392 h 944"/>
              <a:gd name="T78" fmla="*/ 395 w 424"/>
              <a:gd name="T79" fmla="*/ 576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24" h="944">
                <a:moveTo>
                  <a:pt x="212" y="282"/>
                </a:moveTo>
                <a:cubicBezTo>
                  <a:pt x="289" y="282"/>
                  <a:pt x="353" y="219"/>
                  <a:pt x="353" y="141"/>
                </a:cubicBezTo>
                <a:cubicBezTo>
                  <a:pt x="353" y="63"/>
                  <a:pt x="290" y="0"/>
                  <a:pt x="212" y="0"/>
                </a:cubicBezTo>
                <a:cubicBezTo>
                  <a:pt x="134" y="0"/>
                  <a:pt x="70" y="63"/>
                  <a:pt x="70" y="141"/>
                </a:cubicBezTo>
                <a:cubicBezTo>
                  <a:pt x="70" y="219"/>
                  <a:pt x="134" y="282"/>
                  <a:pt x="212" y="282"/>
                </a:cubicBezTo>
                <a:close/>
                <a:moveTo>
                  <a:pt x="212" y="28"/>
                </a:moveTo>
                <a:cubicBezTo>
                  <a:pt x="274" y="28"/>
                  <a:pt x="324" y="79"/>
                  <a:pt x="324" y="141"/>
                </a:cubicBezTo>
                <a:cubicBezTo>
                  <a:pt x="324" y="203"/>
                  <a:pt x="274" y="253"/>
                  <a:pt x="212" y="253"/>
                </a:cubicBezTo>
                <a:cubicBezTo>
                  <a:pt x="150" y="253"/>
                  <a:pt x="99" y="203"/>
                  <a:pt x="99" y="141"/>
                </a:cubicBezTo>
                <a:cubicBezTo>
                  <a:pt x="99" y="79"/>
                  <a:pt x="150" y="28"/>
                  <a:pt x="212" y="28"/>
                </a:cubicBezTo>
                <a:close/>
                <a:moveTo>
                  <a:pt x="347" y="315"/>
                </a:moveTo>
                <a:cubicBezTo>
                  <a:pt x="76" y="315"/>
                  <a:pt x="76" y="315"/>
                  <a:pt x="76" y="315"/>
                </a:cubicBezTo>
                <a:cubicBezTo>
                  <a:pt x="34" y="315"/>
                  <a:pt x="0" y="349"/>
                  <a:pt x="0" y="392"/>
                </a:cubicBezTo>
                <a:cubicBezTo>
                  <a:pt x="0" y="576"/>
                  <a:pt x="0" y="576"/>
                  <a:pt x="0" y="576"/>
                </a:cubicBezTo>
                <a:cubicBezTo>
                  <a:pt x="0" y="618"/>
                  <a:pt x="34" y="652"/>
                  <a:pt x="76" y="652"/>
                </a:cubicBezTo>
                <a:cubicBezTo>
                  <a:pt x="79" y="652"/>
                  <a:pt x="79" y="652"/>
                  <a:pt x="79" y="652"/>
                </a:cubicBezTo>
                <a:cubicBezTo>
                  <a:pt x="79" y="930"/>
                  <a:pt x="79" y="930"/>
                  <a:pt x="79" y="930"/>
                </a:cubicBezTo>
                <a:cubicBezTo>
                  <a:pt x="79" y="938"/>
                  <a:pt x="86" y="944"/>
                  <a:pt x="93" y="944"/>
                </a:cubicBezTo>
                <a:cubicBezTo>
                  <a:pt x="330" y="944"/>
                  <a:pt x="330" y="944"/>
                  <a:pt x="330" y="944"/>
                </a:cubicBezTo>
                <a:cubicBezTo>
                  <a:pt x="338" y="944"/>
                  <a:pt x="344" y="938"/>
                  <a:pt x="344" y="930"/>
                </a:cubicBezTo>
                <a:cubicBezTo>
                  <a:pt x="344" y="652"/>
                  <a:pt x="344" y="652"/>
                  <a:pt x="344" y="652"/>
                </a:cubicBezTo>
                <a:cubicBezTo>
                  <a:pt x="347" y="652"/>
                  <a:pt x="347" y="652"/>
                  <a:pt x="347" y="652"/>
                </a:cubicBezTo>
                <a:cubicBezTo>
                  <a:pt x="389" y="652"/>
                  <a:pt x="424" y="618"/>
                  <a:pt x="424" y="576"/>
                </a:cubicBezTo>
                <a:cubicBezTo>
                  <a:pt x="424" y="392"/>
                  <a:pt x="424" y="392"/>
                  <a:pt x="424" y="392"/>
                </a:cubicBezTo>
                <a:cubicBezTo>
                  <a:pt x="424" y="349"/>
                  <a:pt x="389" y="315"/>
                  <a:pt x="347" y="315"/>
                </a:cubicBezTo>
                <a:close/>
                <a:moveTo>
                  <a:pt x="395" y="576"/>
                </a:moveTo>
                <a:cubicBezTo>
                  <a:pt x="395" y="602"/>
                  <a:pt x="374" y="624"/>
                  <a:pt x="347" y="624"/>
                </a:cubicBezTo>
                <a:cubicBezTo>
                  <a:pt x="330" y="624"/>
                  <a:pt x="330" y="624"/>
                  <a:pt x="330" y="624"/>
                </a:cubicBezTo>
                <a:cubicBezTo>
                  <a:pt x="322" y="624"/>
                  <a:pt x="315" y="630"/>
                  <a:pt x="315" y="638"/>
                </a:cubicBezTo>
                <a:cubicBezTo>
                  <a:pt x="315" y="916"/>
                  <a:pt x="315" y="916"/>
                  <a:pt x="315" y="916"/>
                </a:cubicBezTo>
                <a:cubicBezTo>
                  <a:pt x="108" y="916"/>
                  <a:pt x="108" y="916"/>
                  <a:pt x="108" y="916"/>
                </a:cubicBezTo>
                <a:cubicBezTo>
                  <a:pt x="108" y="638"/>
                  <a:pt x="108" y="638"/>
                  <a:pt x="108" y="638"/>
                </a:cubicBezTo>
                <a:cubicBezTo>
                  <a:pt x="108" y="630"/>
                  <a:pt x="101" y="624"/>
                  <a:pt x="93" y="624"/>
                </a:cubicBezTo>
                <a:cubicBezTo>
                  <a:pt x="76" y="624"/>
                  <a:pt x="76" y="624"/>
                  <a:pt x="76" y="624"/>
                </a:cubicBezTo>
                <a:cubicBezTo>
                  <a:pt x="50" y="624"/>
                  <a:pt x="28" y="602"/>
                  <a:pt x="28" y="576"/>
                </a:cubicBezTo>
                <a:cubicBezTo>
                  <a:pt x="28" y="392"/>
                  <a:pt x="28" y="392"/>
                  <a:pt x="28" y="392"/>
                </a:cubicBezTo>
                <a:cubicBezTo>
                  <a:pt x="28" y="365"/>
                  <a:pt x="50" y="344"/>
                  <a:pt x="76" y="344"/>
                </a:cubicBezTo>
                <a:cubicBezTo>
                  <a:pt x="347" y="344"/>
                  <a:pt x="347" y="344"/>
                  <a:pt x="347" y="344"/>
                </a:cubicBezTo>
                <a:cubicBezTo>
                  <a:pt x="374" y="344"/>
                  <a:pt x="395" y="365"/>
                  <a:pt x="395" y="392"/>
                </a:cubicBezTo>
                <a:lnTo>
                  <a:pt x="395" y="5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5" name="Freeform 71"/>
          <p:cNvSpPr>
            <a:spLocks noEditPoints="1"/>
          </p:cNvSpPr>
          <p:nvPr/>
        </p:nvSpPr>
        <p:spPr bwMode="auto">
          <a:xfrm>
            <a:off x="12600348" y="3438953"/>
            <a:ext cx="673422" cy="672986"/>
          </a:xfrm>
          <a:custGeom>
            <a:avLst/>
            <a:gdLst>
              <a:gd name="T0" fmla="*/ 510 w 945"/>
              <a:gd name="T1" fmla="*/ 943 h 944"/>
              <a:gd name="T2" fmla="*/ 530 w 945"/>
              <a:gd name="T3" fmla="*/ 941 h 944"/>
              <a:gd name="T4" fmla="*/ 548 w 945"/>
              <a:gd name="T5" fmla="*/ 938 h 944"/>
              <a:gd name="T6" fmla="*/ 565 w 945"/>
              <a:gd name="T7" fmla="*/ 935 h 944"/>
              <a:gd name="T8" fmla="*/ 584 w 945"/>
              <a:gd name="T9" fmla="*/ 931 h 944"/>
              <a:gd name="T10" fmla="*/ 600 w 945"/>
              <a:gd name="T11" fmla="*/ 927 h 944"/>
              <a:gd name="T12" fmla="*/ 618 w 945"/>
              <a:gd name="T13" fmla="*/ 921 h 944"/>
              <a:gd name="T14" fmla="*/ 634 w 945"/>
              <a:gd name="T15" fmla="*/ 916 h 944"/>
              <a:gd name="T16" fmla="*/ 651 w 945"/>
              <a:gd name="T17" fmla="*/ 909 h 944"/>
              <a:gd name="T18" fmla="*/ 473 w 945"/>
              <a:gd name="T19" fmla="*/ 0 h 944"/>
              <a:gd name="T20" fmla="*/ 347 w 945"/>
              <a:gd name="T21" fmla="*/ 927 h 944"/>
              <a:gd name="T22" fmla="*/ 364 w 945"/>
              <a:gd name="T23" fmla="*/ 932 h 944"/>
              <a:gd name="T24" fmla="*/ 381 w 945"/>
              <a:gd name="T25" fmla="*/ 935 h 944"/>
              <a:gd name="T26" fmla="*/ 399 w 945"/>
              <a:gd name="T27" fmla="*/ 938 h 944"/>
              <a:gd name="T28" fmla="*/ 416 w 945"/>
              <a:gd name="T29" fmla="*/ 941 h 944"/>
              <a:gd name="T30" fmla="*/ 436 w 945"/>
              <a:gd name="T31" fmla="*/ 943 h 944"/>
              <a:gd name="T32" fmla="*/ 452 w 945"/>
              <a:gd name="T33" fmla="*/ 944 h 944"/>
              <a:gd name="T34" fmla="*/ 473 w 945"/>
              <a:gd name="T35" fmla="*/ 944 h 944"/>
              <a:gd name="T36" fmla="*/ 493 w 945"/>
              <a:gd name="T37" fmla="*/ 944 h 944"/>
              <a:gd name="T38" fmla="*/ 29 w 945"/>
              <a:gd name="T39" fmla="*/ 472 h 944"/>
              <a:gd name="T40" fmla="*/ 917 w 945"/>
              <a:gd name="T41" fmla="*/ 472 h 944"/>
              <a:gd name="T42" fmla="*/ 605 w 945"/>
              <a:gd name="T43" fmla="*/ 684 h 944"/>
              <a:gd name="T44" fmla="*/ 649 w 945"/>
              <a:gd name="T45" fmla="*/ 565 h 944"/>
              <a:gd name="T46" fmla="*/ 695 w 945"/>
              <a:gd name="T47" fmla="*/ 477 h 944"/>
              <a:gd name="T48" fmla="*/ 651 w 945"/>
              <a:gd name="T49" fmla="*/ 213 h 944"/>
              <a:gd name="T50" fmla="*/ 358 w 945"/>
              <a:gd name="T51" fmla="*/ 164 h 944"/>
              <a:gd name="T52" fmla="*/ 267 w 945"/>
              <a:gd name="T53" fmla="*/ 430 h 944"/>
              <a:gd name="T54" fmla="*/ 288 w 945"/>
              <a:gd name="T55" fmla="*/ 554 h 944"/>
              <a:gd name="T56" fmla="*/ 329 w 945"/>
              <a:gd name="T57" fmla="*/ 649 h 944"/>
              <a:gd name="T58" fmla="*/ 210 w 945"/>
              <a:gd name="T59" fmla="*/ 829 h 944"/>
              <a:gd name="T60" fmla="*/ 534 w 945"/>
              <a:gd name="T61" fmla="*/ 911 h 944"/>
              <a:gd name="T62" fmla="*/ 519 w 945"/>
              <a:gd name="T63" fmla="*/ 913 h 944"/>
              <a:gd name="T64" fmla="*/ 502 w 945"/>
              <a:gd name="T65" fmla="*/ 915 h 944"/>
              <a:gd name="T66" fmla="*/ 487 w 945"/>
              <a:gd name="T67" fmla="*/ 915 h 944"/>
              <a:gd name="T68" fmla="*/ 459 w 945"/>
              <a:gd name="T69" fmla="*/ 915 h 944"/>
              <a:gd name="T70" fmla="*/ 444 w 945"/>
              <a:gd name="T71" fmla="*/ 915 h 944"/>
              <a:gd name="T72" fmla="*/ 426 w 945"/>
              <a:gd name="T73" fmla="*/ 913 h 944"/>
              <a:gd name="T74" fmla="*/ 412 w 945"/>
              <a:gd name="T75" fmla="*/ 911 h 944"/>
              <a:gd name="T76" fmla="*/ 238 w 945"/>
              <a:gd name="T77" fmla="*/ 848 h 944"/>
              <a:gd name="T78" fmla="*/ 353 w 945"/>
              <a:gd name="T79" fmla="*/ 633 h 944"/>
              <a:gd name="T80" fmla="*/ 300 w 945"/>
              <a:gd name="T81" fmla="*/ 528 h 944"/>
              <a:gd name="T82" fmla="*/ 289 w 945"/>
              <a:gd name="T83" fmla="*/ 449 h 944"/>
              <a:gd name="T84" fmla="*/ 289 w 945"/>
              <a:gd name="T85" fmla="*/ 382 h 944"/>
              <a:gd name="T86" fmla="*/ 538 w 945"/>
              <a:gd name="T87" fmla="*/ 193 h 944"/>
              <a:gd name="T88" fmla="*/ 554 w 945"/>
              <a:gd name="T89" fmla="*/ 201 h 944"/>
              <a:gd name="T90" fmla="*/ 649 w 945"/>
              <a:gd name="T91" fmla="*/ 433 h 944"/>
              <a:gd name="T92" fmla="*/ 667 w 945"/>
              <a:gd name="T93" fmla="*/ 476 h 944"/>
              <a:gd name="T94" fmla="*/ 620 w 945"/>
              <a:gd name="T95" fmla="*/ 560 h 944"/>
              <a:gd name="T96" fmla="*/ 576 w 945"/>
              <a:gd name="T97" fmla="*/ 684 h 944"/>
              <a:gd name="T98" fmla="*/ 535 w 945"/>
              <a:gd name="T99" fmla="*/ 911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45" h="944">
                <a:moveTo>
                  <a:pt x="509" y="943"/>
                </a:moveTo>
                <a:cubicBezTo>
                  <a:pt x="510" y="943"/>
                  <a:pt x="510" y="943"/>
                  <a:pt x="510" y="943"/>
                </a:cubicBezTo>
                <a:cubicBezTo>
                  <a:pt x="515" y="942"/>
                  <a:pt x="520" y="942"/>
                  <a:pt x="525" y="941"/>
                </a:cubicBezTo>
                <a:cubicBezTo>
                  <a:pt x="527" y="941"/>
                  <a:pt x="528" y="941"/>
                  <a:pt x="530" y="941"/>
                </a:cubicBezTo>
                <a:cubicBezTo>
                  <a:pt x="535" y="940"/>
                  <a:pt x="540" y="939"/>
                  <a:pt x="545" y="939"/>
                </a:cubicBezTo>
                <a:cubicBezTo>
                  <a:pt x="546" y="939"/>
                  <a:pt x="547" y="938"/>
                  <a:pt x="548" y="938"/>
                </a:cubicBezTo>
                <a:cubicBezTo>
                  <a:pt x="552" y="937"/>
                  <a:pt x="557" y="937"/>
                  <a:pt x="561" y="936"/>
                </a:cubicBezTo>
                <a:cubicBezTo>
                  <a:pt x="562" y="936"/>
                  <a:pt x="564" y="935"/>
                  <a:pt x="565" y="935"/>
                </a:cubicBezTo>
                <a:cubicBezTo>
                  <a:pt x="570" y="934"/>
                  <a:pt x="575" y="933"/>
                  <a:pt x="580" y="932"/>
                </a:cubicBezTo>
                <a:cubicBezTo>
                  <a:pt x="581" y="932"/>
                  <a:pt x="583" y="931"/>
                  <a:pt x="584" y="931"/>
                </a:cubicBezTo>
                <a:cubicBezTo>
                  <a:pt x="588" y="930"/>
                  <a:pt x="592" y="929"/>
                  <a:pt x="596" y="928"/>
                </a:cubicBezTo>
                <a:cubicBezTo>
                  <a:pt x="598" y="927"/>
                  <a:pt x="599" y="927"/>
                  <a:pt x="600" y="927"/>
                </a:cubicBezTo>
                <a:cubicBezTo>
                  <a:pt x="605" y="925"/>
                  <a:pt x="610" y="924"/>
                  <a:pt x="615" y="922"/>
                </a:cubicBezTo>
                <a:cubicBezTo>
                  <a:pt x="616" y="922"/>
                  <a:pt x="617" y="922"/>
                  <a:pt x="618" y="921"/>
                </a:cubicBezTo>
                <a:cubicBezTo>
                  <a:pt x="623" y="920"/>
                  <a:pt x="628" y="918"/>
                  <a:pt x="633" y="916"/>
                </a:cubicBezTo>
                <a:cubicBezTo>
                  <a:pt x="633" y="916"/>
                  <a:pt x="633" y="916"/>
                  <a:pt x="634" y="916"/>
                </a:cubicBezTo>
                <a:cubicBezTo>
                  <a:pt x="639" y="914"/>
                  <a:pt x="644" y="912"/>
                  <a:pt x="650" y="910"/>
                </a:cubicBezTo>
                <a:cubicBezTo>
                  <a:pt x="650" y="910"/>
                  <a:pt x="650" y="909"/>
                  <a:pt x="651" y="909"/>
                </a:cubicBezTo>
                <a:cubicBezTo>
                  <a:pt x="823" y="839"/>
                  <a:pt x="945" y="669"/>
                  <a:pt x="945" y="472"/>
                </a:cubicBezTo>
                <a:cubicBezTo>
                  <a:pt x="945" y="211"/>
                  <a:pt x="733" y="0"/>
                  <a:pt x="473" y="0"/>
                </a:cubicBezTo>
                <a:cubicBezTo>
                  <a:pt x="212" y="0"/>
                  <a:pt x="0" y="211"/>
                  <a:pt x="0" y="472"/>
                </a:cubicBezTo>
                <a:cubicBezTo>
                  <a:pt x="0" y="689"/>
                  <a:pt x="147" y="872"/>
                  <a:pt x="347" y="927"/>
                </a:cubicBezTo>
                <a:cubicBezTo>
                  <a:pt x="347" y="927"/>
                  <a:pt x="347" y="927"/>
                  <a:pt x="347" y="927"/>
                </a:cubicBezTo>
                <a:cubicBezTo>
                  <a:pt x="353" y="929"/>
                  <a:pt x="358" y="930"/>
                  <a:pt x="364" y="932"/>
                </a:cubicBezTo>
                <a:cubicBezTo>
                  <a:pt x="364" y="932"/>
                  <a:pt x="364" y="932"/>
                  <a:pt x="364" y="932"/>
                </a:cubicBezTo>
                <a:cubicBezTo>
                  <a:pt x="370" y="933"/>
                  <a:pt x="375" y="934"/>
                  <a:pt x="381" y="935"/>
                </a:cubicBezTo>
                <a:cubicBezTo>
                  <a:pt x="382" y="935"/>
                  <a:pt x="383" y="936"/>
                  <a:pt x="384" y="936"/>
                </a:cubicBezTo>
                <a:cubicBezTo>
                  <a:pt x="389" y="937"/>
                  <a:pt x="394" y="938"/>
                  <a:pt x="399" y="938"/>
                </a:cubicBezTo>
                <a:cubicBezTo>
                  <a:pt x="400" y="938"/>
                  <a:pt x="400" y="939"/>
                  <a:pt x="400" y="939"/>
                </a:cubicBezTo>
                <a:cubicBezTo>
                  <a:pt x="405" y="939"/>
                  <a:pt x="411" y="940"/>
                  <a:pt x="416" y="941"/>
                </a:cubicBezTo>
                <a:cubicBezTo>
                  <a:pt x="417" y="941"/>
                  <a:pt x="419" y="941"/>
                  <a:pt x="420" y="941"/>
                </a:cubicBezTo>
                <a:cubicBezTo>
                  <a:pt x="425" y="942"/>
                  <a:pt x="430" y="942"/>
                  <a:pt x="436" y="943"/>
                </a:cubicBezTo>
                <a:cubicBezTo>
                  <a:pt x="436" y="943"/>
                  <a:pt x="436" y="943"/>
                  <a:pt x="436" y="943"/>
                </a:cubicBezTo>
                <a:cubicBezTo>
                  <a:pt x="442" y="943"/>
                  <a:pt x="447" y="943"/>
                  <a:pt x="452" y="944"/>
                </a:cubicBezTo>
                <a:cubicBezTo>
                  <a:pt x="454" y="944"/>
                  <a:pt x="455" y="944"/>
                  <a:pt x="456" y="944"/>
                </a:cubicBezTo>
                <a:cubicBezTo>
                  <a:pt x="462" y="944"/>
                  <a:pt x="467" y="944"/>
                  <a:pt x="473" y="944"/>
                </a:cubicBezTo>
                <a:cubicBezTo>
                  <a:pt x="478" y="944"/>
                  <a:pt x="484" y="944"/>
                  <a:pt x="489" y="944"/>
                </a:cubicBezTo>
                <a:cubicBezTo>
                  <a:pt x="490" y="944"/>
                  <a:pt x="492" y="944"/>
                  <a:pt x="493" y="944"/>
                </a:cubicBezTo>
                <a:cubicBezTo>
                  <a:pt x="499" y="943"/>
                  <a:pt x="504" y="943"/>
                  <a:pt x="509" y="943"/>
                </a:cubicBezTo>
                <a:close/>
                <a:moveTo>
                  <a:pt x="29" y="472"/>
                </a:moveTo>
                <a:cubicBezTo>
                  <a:pt x="29" y="227"/>
                  <a:pt x="228" y="28"/>
                  <a:pt x="473" y="28"/>
                </a:cubicBezTo>
                <a:cubicBezTo>
                  <a:pt x="717" y="28"/>
                  <a:pt x="917" y="227"/>
                  <a:pt x="917" y="472"/>
                </a:cubicBezTo>
                <a:cubicBezTo>
                  <a:pt x="917" y="618"/>
                  <a:pt x="845" y="748"/>
                  <a:pt x="736" y="829"/>
                </a:cubicBezTo>
                <a:cubicBezTo>
                  <a:pt x="623" y="786"/>
                  <a:pt x="605" y="751"/>
                  <a:pt x="605" y="684"/>
                </a:cubicBezTo>
                <a:cubicBezTo>
                  <a:pt x="605" y="665"/>
                  <a:pt x="609" y="660"/>
                  <a:pt x="616" y="649"/>
                </a:cubicBezTo>
                <a:cubicBezTo>
                  <a:pt x="626" y="635"/>
                  <a:pt x="639" y="615"/>
                  <a:pt x="649" y="565"/>
                </a:cubicBezTo>
                <a:cubicBezTo>
                  <a:pt x="650" y="557"/>
                  <a:pt x="651" y="557"/>
                  <a:pt x="658" y="554"/>
                </a:cubicBezTo>
                <a:cubicBezTo>
                  <a:pt x="675" y="545"/>
                  <a:pt x="691" y="533"/>
                  <a:pt x="695" y="477"/>
                </a:cubicBezTo>
                <a:cubicBezTo>
                  <a:pt x="695" y="451"/>
                  <a:pt x="686" y="437"/>
                  <a:pt x="678" y="429"/>
                </a:cubicBezTo>
                <a:cubicBezTo>
                  <a:pt x="684" y="395"/>
                  <a:pt x="699" y="269"/>
                  <a:pt x="651" y="213"/>
                </a:cubicBezTo>
                <a:cubicBezTo>
                  <a:pt x="620" y="177"/>
                  <a:pt x="575" y="172"/>
                  <a:pt x="558" y="172"/>
                </a:cubicBezTo>
                <a:cubicBezTo>
                  <a:pt x="534" y="146"/>
                  <a:pt x="456" y="125"/>
                  <a:pt x="358" y="164"/>
                </a:cubicBezTo>
                <a:cubicBezTo>
                  <a:pt x="247" y="209"/>
                  <a:pt x="247" y="307"/>
                  <a:pt x="260" y="386"/>
                </a:cubicBezTo>
                <a:cubicBezTo>
                  <a:pt x="263" y="404"/>
                  <a:pt x="265" y="420"/>
                  <a:pt x="267" y="430"/>
                </a:cubicBezTo>
                <a:cubicBezTo>
                  <a:pt x="259" y="437"/>
                  <a:pt x="250" y="452"/>
                  <a:pt x="250" y="478"/>
                </a:cubicBezTo>
                <a:cubicBezTo>
                  <a:pt x="255" y="533"/>
                  <a:pt x="270" y="545"/>
                  <a:pt x="288" y="554"/>
                </a:cubicBezTo>
                <a:cubicBezTo>
                  <a:pt x="294" y="557"/>
                  <a:pt x="296" y="557"/>
                  <a:pt x="297" y="565"/>
                </a:cubicBezTo>
                <a:cubicBezTo>
                  <a:pt x="306" y="615"/>
                  <a:pt x="319" y="635"/>
                  <a:pt x="329" y="649"/>
                </a:cubicBezTo>
                <a:cubicBezTo>
                  <a:pt x="336" y="660"/>
                  <a:pt x="341" y="665"/>
                  <a:pt x="341" y="684"/>
                </a:cubicBezTo>
                <a:cubicBezTo>
                  <a:pt x="341" y="751"/>
                  <a:pt x="322" y="786"/>
                  <a:pt x="210" y="829"/>
                </a:cubicBezTo>
                <a:cubicBezTo>
                  <a:pt x="100" y="748"/>
                  <a:pt x="29" y="618"/>
                  <a:pt x="29" y="472"/>
                </a:cubicBezTo>
                <a:close/>
                <a:moveTo>
                  <a:pt x="534" y="911"/>
                </a:moveTo>
                <a:cubicBezTo>
                  <a:pt x="529" y="912"/>
                  <a:pt x="524" y="913"/>
                  <a:pt x="519" y="913"/>
                </a:cubicBezTo>
                <a:cubicBezTo>
                  <a:pt x="519" y="913"/>
                  <a:pt x="519" y="913"/>
                  <a:pt x="519" y="913"/>
                </a:cubicBezTo>
                <a:cubicBezTo>
                  <a:pt x="514" y="914"/>
                  <a:pt x="510" y="914"/>
                  <a:pt x="505" y="914"/>
                </a:cubicBezTo>
                <a:cubicBezTo>
                  <a:pt x="504" y="915"/>
                  <a:pt x="503" y="915"/>
                  <a:pt x="502" y="915"/>
                </a:cubicBezTo>
                <a:cubicBezTo>
                  <a:pt x="498" y="915"/>
                  <a:pt x="494" y="915"/>
                  <a:pt x="491" y="915"/>
                </a:cubicBezTo>
                <a:cubicBezTo>
                  <a:pt x="489" y="915"/>
                  <a:pt x="488" y="915"/>
                  <a:pt x="487" y="915"/>
                </a:cubicBezTo>
                <a:cubicBezTo>
                  <a:pt x="482" y="916"/>
                  <a:pt x="477" y="916"/>
                  <a:pt x="473" y="916"/>
                </a:cubicBezTo>
                <a:cubicBezTo>
                  <a:pt x="468" y="916"/>
                  <a:pt x="463" y="916"/>
                  <a:pt x="459" y="915"/>
                </a:cubicBezTo>
                <a:cubicBezTo>
                  <a:pt x="457" y="915"/>
                  <a:pt x="456" y="915"/>
                  <a:pt x="455" y="915"/>
                </a:cubicBezTo>
                <a:cubicBezTo>
                  <a:pt x="451" y="915"/>
                  <a:pt x="447" y="915"/>
                  <a:pt x="444" y="915"/>
                </a:cubicBezTo>
                <a:cubicBezTo>
                  <a:pt x="443" y="915"/>
                  <a:pt x="442" y="915"/>
                  <a:pt x="441" y="914"/>
                </a:cubicBezTo>
                <a:cubicBezTo>
                  <a:pt x="436" y="914"/>
                  <a:pt x="431" y="914"/>
                  <a:pt x="426" y="913"/>
                </a:cubicBezTo>
                <a:cubicBezTo>
                  <a:pt x="426" y="913"/>
                  <a:pt x="426" y="913"/>
                  <a:pt x="426" y="913"/>
                </a:cubicBezTo>
                <a:cubicBezTo>
                  <a:pt x="421" y="913"/>
                  <a:pt x="417" y="912"/>
                  <a:pt x="412" y="911"/>
                </a:cubicBezTo>
                <a:cubicBezTo>
                  <a:pt x="411" y="911"/>
                  <a:pt x="411" y="911"/>
                  <a:pt x="410" y="911"/>
                </a:cubicBezTo>
                <a:cubicBezTo>
                  <a:pt x="349" y="903"/>
                  <a:pt x="291" y="881"/>
                  <a:pt x="238" y="848"/>
                </a:cubicBezTo>
                <a:cubicBezTo>
                  <a:pt x="338" y="808"/>
                  <a:pt x="369" y="766"/>
                  <a:pt x="369" y="683"/>
                </a:cubicBezTo>
                <a:cubicBezTo>
                  <a:pt x="369" y="657"/>
                  <a:pt x="361" y="645"/>
                  <a:pt x="353" y="633"/>
                </a:cubicBezTo>
                <a:cubicBezTo>
                  <a:pt x="344" y="620"/>
                  <a:pt x="333" y="604"/>
                  <a:pt x="325" y="560"/>
                </a:cubicBezTo>
                <a:cubicBezTo>
                  <a:pt x="321" y="538"/>
                  <a:pt x="309" y="532"/>
                  <a:pt x="300" y="528"/>
                </a:cubicBezTo>
                <a:cubicBezTo>
                  <a:pt x="291" y="524"/>
                  <a:pt x="282" y="519"/>
                  <a:pt x="279" y="477"/>
                </a:cubicBezTo>
                <a:cubicBezTo>
                  <a:pt x="279" y="455"/>
                  <a:pt x="289" y="449"/>
                  <a:pt x="289" y="449"/>
                </a:cubicBezTo>
                <a:cubicBezTo>
                  <a:pt x="295" y="446"/>
                  <a:pt x="298" y="439"/>
                  <a:pt x="297" y="433"/>
                </a:cubicBezTo>
                <a:cubicBezTo>
                  <a:pt x="297" y="433"/>
                  <a:pt x="292" y="409"/>
                  <a:pt x="289" y="382"/>
                </a:cubicBezTo>
                <a:cubicBezTo>
                  <a:pt x="277" y="308"/>
                  <a:pt x="277" y="228"/>
                  <a:pt x="369" y="191"/>
                </a:cubicBezTo>
                <a:cubicBezTo>
                  <a:pt x="463" y="153"/>
                  <a:pt x="531" y="179"/>
                  <a:pt x="538" y="193"/>
                </a:cubicBezTo>
                <a:cubicBezTo>
                  <a:pt x="540" y="196"/>
                  <a:pt x="547" y="199"/>
                  <a:pt x="550" y="200"/>
                </a:cubicBezTo>
                <a:cubicBezTo>
                  <a:pt x="552" y="201"/>
                  <a:pt x="553" y="201"/>
                  <a:pt x="554" y="201"/>
                </a:cubicBezTo>
                <a:cubicBezTo>
                  <a:pt x="562" y="200"/>
                  <a:pt x="603" y="201"/>
                  <a:pt x="629" y="232"/>
                </a:cubicBezTo>
                <a:cubicBezTo>
                  <a:pt x="668" y="276"/>
                  <a:pt x="656" y="395"/>
                  <a:pt x="649" y="433"/>
                </a:cubicBezTo>
                <a:cubicBezTo>
                  <a:pt x="648" y="439"/>
                  <a:pt x="651" y="445"/>
                  <a:pt x="656" y="448"/>
                </a:cubicBezTo>
                <a:cubicBezTo>
                  <a:pt x="657" y="449"/>
                  <a:pt x="667" y="454"/>
                  <a:pt x="667" y="476"/>
                </a:cubicBezTo>
                <a:cubicBezTo>
                  <a:pt x="663" y="519"/>
                  <a:pt x="654" y="524"/>
                  <a:pt x="645" y="528"/>
                </a:cubicBezTo>
                <a:cubicBezTo>
                  <a:pt x="637" y="532"/>
                  <a:pt x="625" y="538"/>
                  <a:pt x="620" y="560"/>
                </a:cubicBezTo>
                <a:cubicBezTo>
                  <a:pt x="612" y="604"/>
                  <a:pt x="601" y="620"/>
                  <a:pt x="593" y="633"/>
                </a:cubicBezTo>
                <a:cubicBezTo>
                  <a:pt x="584" y="645"/>
                  <a:pt x="576" y="657"/>
                  <a:pt x="576" y="684"/>
                </a:cubicBezTo>
                <a:cubicBezTo>
                  <a:pt x="576" y="766"/>
                  <a:pt x="608" y="807"/>
                  <a:pt x="707" y="848"/>
                </a:cubicBezTo>
                <a:cubicBezTo>
                  <a:pt x="654" y="881"/>
                  <a:pt x="596" y="903"/>
                  <a:pt x="535" y="911"/>
                </a:cubicBezTo>
                <a:cubicBezTo>
                  <a:pt x="535" y="911"/>
                  <a:pt x="534" y="911"/>
                  <a:pt x="534" y="9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6" name="Freeform 72"/>
          <p:cNvSpPr>
            <a:spLocks noEditPoints="1"/>
          </p:cNvSpPr>
          <p:nvPr/>
        </p:nvSpPr>
        <p:spPr bwMode="auto">
          <a:xfrm>
            <a:off x="18744512" y="1924079"/>
            <a:ext cx="672986" cy="672550"/>
          </a:xfrm>
          <a:custGeom>
            <a:avLst/>
            <a:gdLst>
              <a:gd name="T0" fmla="*/ 556 w 944"/>
              <a:gd name="T1" fmla="*/ 543 h 944"/>
              <a:gd name="T2" fmla="*/ 492 w 944"/>
              <a:gd name="T3" fmla="*/ 607 h 944"/>
              <a:gd name="T4" fmla="*/ 556 w 944"/>
              <a:gd name="T5" fmla="*/ 671 h 944"/>
              <a:gd name="T6" fmla="*/ 556 w 944"/>
              <a:gd name="T7" fmla="*/ 692 h 944"/>
              <a:gd name="T8" fmla="*/ 546 w 944"/>
              <a:gd name="T9" fmla="*/ 696 h 944"/>
              <a:gd name="T10" fmla="*/ 536 w 944"/>
              <a:gd name="T11" fmla="*/ 692 h 944"/>
              <a:gd name="T12" fmla="*/ 472 w 944"/>
              <a:gd name="T13" fmla="*/ 627 h 944"/>
              <a:gd name="T14" fmla="*/ 408 w 944"/>
              <a:gd name="T15" fmla="*/ 692 h 944"/>
              <a:gd name="T16" fmla="*/ 398 w 944"/>
              <a:gd name="T17" fmla="*/ 696 h 944"/>
              <a:gd name="T18" fmla="*/ 388 w 944"/>
              <a:gd name="T19" fmla="*/ 692 h 944"/>
              <a:gd name="T20" fmla="*/ 388 w 944"/>
              <a:gd name="T21" fmla="*/ 671 h 944"/>
              <a:gd name="T22" fmla="*/ 452 w 944"/>
              <a:gd name="T23" fmla="*/ 607 h 944"/>
              <a:gd name="T24" fmla="*/ 388 w 944"/>
              <a:gd name="T25" fmla="*/ 543 h 944"/>
              <a:gd name="T26" fmla="*/ 388 w 944"/>
              <a:gd name="T27" fmla="*/ 523 h 944"/>
              <a:gd name="T28" fmla="*/ 408 w 944"/>
              <a:gd name="T29" fmla="*/ 523 h 944"/>
              <a:gd name="T30" fmla="*/ 472 w 944"/>
              <a:gd name="T31" fmla="*/ 587 h 944"/>
              <a:gd name="T32" fmla="*/ 536 w 944"/>
              <a:gd name="T33" fmla="*/ 523 h 944"/>
              <a:gd name="T34" fmla="*/ 556 w 944"/>
              <a:gd name="T35" fmla="*/ 523 h 944"/>
              <a:gd name="T36" fmla="*/ 556 w 944"/>
              <a:gd name="T37" fmla="*/ 543 h 944"/>
              <a:gd name="T38" fmla="*/ 335 w 944"/>
              <a:gd name="T39" fmla="*/ 280 h 944"/>
              <a:gd name="T40" fmla="*/ 274 w 944"/>
              <a:gd name="T41" fmla="*/ 341 h 944"/>
              <a:gd name="T42" fmla="*/ 335 w 944"/>
              <a:gd name="T43" fmla="*/ 402 h 944"/>
              <a:gd name="T44" fmla="*/ 396 w 944"/>
              <a:gd name="T45" fmla="*/ 341 h 944"/>
              <a:gd name="T46" fmla="*/ 335 w 944"/>
              <a:gd name="T47" fmla="*/ 280 h 944"/>
              <a:gd name="T48" fmla="*/ 625 w 944"/>
              <a:gd name="T49" fmla="*/ 280 h 944"/>
              <a:gd name="T50" fmla="*/ 564 w 944"/>
              <a:gd name="T51" fmla="*/ 341 h 944"/>
              <a:gd name="T52" fmla="*/ 625 w 944"/>
              <a:gd name="T53" fmla="*/ 402 h 944"/>
              <a:gd name="T54" fmla="*/ 685 w 944"/>
              <a:gd name="T55" fmla="*/ 341 h 944"/>
              <a:gd name="T56" fmla="*/ 625 w 944"/>
              <a:gd name="T57" fmla="*/ 280 h 944"/>
              <a:gd name="T58" fmla="*/ 944 w 944"/>
              <a:gd name="T59" fmla="*/ 472 h 944"/>
              <a:gd name="T60" fmla="*/ 472 w 944"/>
              <a:gd name="T61" fmla="*/ 944 h 944"/>
              <a:gd name="T62" fmla="*/ 0 w 944"/>
              <a:gd name="T63" fmla="*/ 472 h 944"/>
              <a:gd name="T64" fmla="*/ 472 w 944"/>
              <a:gd name="T65" fmla="*/ 0 h 944"/>
              <a:gd name="T66" fmla="*/ 944 w 944"/>
              <a:gd name="T67" fmla="*/ 472 h 944"/>
              <a:gd name="T68" fmla="*/ 916 w 944"/>
              <a:gd name="T69" fmla="*/ 472 h 944"/>
              <a:gd name="T70" fmla="*/ 472 w 944"/>
              <a:gd name="T71" fmla="*/ 28 h 944"/>
              <a:gd name="T72" fmla="*/ 28 w 944"/>
              <a:gd name="T73" fmla="*/ 472 h 944"/>
              <a:gd name="T74" fmla="*/ 472 w 944"/>
              <a:gd name="T75" fmla="*/ 916 h 944"/>
              <a:gd name="T76" fmla="*/ 916 w 944"/>
              <a:gd name="T77" fmla="*/ 472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44" h="944">
                <a:moveTo>
                  <a:pt x="556" y="543"/>
                </a:moveTo>
                <a:cubicBezTo>
                  <a:pt x="492" y="607"/>
                  <a:pt x="492" y="607"/>
                  <a:pt x="492" y="607"/>
                </a:cubicBezTo>
                <a:cubicBezTo>
                  <a:pt x="556" y="671"/>
                  <a:pt x="556" y="671"/>
                  <a:pt x="556" y="671"/>
                </a:cubicBezTo>
                <a:cubicBezTo>
                  <a:pt x="562" y="677"/>
                  <a:pt x="562" y="686"/>
                  <a:pt x="556" y="692"/>
                </a:cubicBezTo>
                <a:cubicBezTo>
                  <a:pt x="554" y="694"/>
                  <a:pt x="550" y="696"/>
                  <a:pt x="546" y="696"/>
                </a:cubicBezTo>
                <a:cubicBezTo>
                  <a:pt x="543" y="696"/>
                  <a:pt x="539" y="694"/>
                  <a:pt x="536" y="692"/>
                </a:cubicBezTo>
                <a:cubicBezTo>
                  <a:pt x="472" y="627"/>
                  <a:pt x="472" y="627"/>
                  <a:pt x="472" y="627"/>
                </a:cubicBezTo>
                <a:cubicBezTo>
                  <a:pt x="408" y="692"/>
                  <a:pt x="408" y="692"/>
                  <a:pt x="408" y="692"/>
                </a:cubicBezTo>
                <a:cubicBezTo>
                  <a:pt x="405" y="694"/>
                  <a:pt x="402" y="696"/>
                  <a:pt x="398" y="696"/>
                </a:cubicBezTo>
                <a:cubicBezTo>
                  <a:pt x="394" y="696"/>
                  <a:pt x="391" y="694"/>
                  <a:pt x="388" y="692"/>
                </a:cubicBezTo>
                <a:cubicBezTo>
                  <a:pt x="382" y="686"/>
                  <a:pt x="382" y="677"/>
                  <a:pt x="388" y="671"/>
                </a:cubicBezTo>
                <a:cubicBezTo>
                  <a:pt x="452" y="607"/>
                  <a:pt x="452" y="607"/>
                  <a:pt x="452" y="607"/>
                </a:cubicBezTo>
                <a:cubicBezTo>
                  <a:pt x="388" y="543"/>
                  <a:pt x="388" y="543"/>
                  <a:pt x="388" y="543"/>
                </a:cubicBezTo>
                <a:cubicBezTo>
                  <a:pt x="382" y="538"/>
                  <a:pt x="382" y="528"/>
                  <a:pt x="388" y="523"/>
                </a:cubicBezTo>
                <a:cubicBezTo>
                  <a:pt x="393" y="517"/>
                  <a:pt x="402" y="517"/>
                  <a:pt x="408" y="523"/>
                </a:cubicBezTo>
                <a:cubicBezTo>
                  <a:pt x="472" y="587"/>
                  <a:pt x="472" y="587"/>
                  <a:pt x="472" y="587"/>
                </a:cubicBezTo>
                <a:cubicBezTo>
                  <a:pt x="536" y="523"/>
                  <a:pt x="536" y="523"/>
                  <a:pt x="536" y="523"/>
                </a:cubicBezTo>
                <a:cubicBezTo>
                  <a:pt x="542" y="517"/>
                  <a:pt x="551" y="517"/>
                  <a:pt x="556" y="523"/>
                </a:cubicBezTo>
                <a:cubicBezTo>
                  <a:pt x="562" y="528"/>
                  <a:pt x="562" y="538"/>
                  <a:pt x="556" y="543"/>
                </a:cubicBezTo>
                <a:close/>
                <a:moveTo>
                  <a:pt x="335" y="280"/>
                </a:moveTo>
                <a:cubicBezTo>
                  <a:pt x="301" y="280"/>
                  <a:pt x="274" y="308"/>
                  <a:pt x="274" y="341"/>
                </a:cubicBezTo>
                <a:cubicBezTo>
                  <a:pt x="274" y="375"/>
                  <a:pt x="301" y="402"/>
                  <a:pt x="335" y="402"/>
                </a:cubicBezTo>
                <a:cubicBezTo>
                  <a:pt x="368" y="402"/>
                  <a:pt x="396" y="375"/>
                  <a:pt x="396" y="341"/>
                </a:cubicBezTo>
                <a:cubicBezTo>
                  <a:pt x="396" y="308"/>
                  <a:pt x="368" y="280"/>
                  <a:pt x="335" y="280"/>
                </a:cubicBezTo>
                <a:close/>
                <a:moveTo>
                  <a:pt x="625" y="280"/>
                </a:moveTo>
                <a:cubicBezTo>
                  <a:pt x="591" y="280"/>
                  <a:pt x="564" y="308"/>
                  <a:pt x="564" y="341"/>
                </a:cubicBezTo>
                <a:cubicBezTo>
                  <a:pt x="564" y="375"/>
                  <a:pt x="591" y="402"/>
                  <a:pt x="625" y="402"/>
                </a:cubicBezTo>
                <a:cubicBezTo>
                  <a:pt x="658" y="402"/>
                  <a:pt x="685" y="375"/>
                  <a:pt x="685" y="341"/>
                </a:cubicBezTo>
                <a:cubicBezTo>
                  <a:pt x="685" y="308"/>
                  <a:pt x="658" y="280"/>
                  <a:pt x="625" y="280"/>
                </a:cubicBezTo>
                <a:close/>
                <a:moveTo>
                  <a:pt x="944" y="472"/>
                </a:moveTo>
                <a:cubicBezTo>
                  <a:pt x="944" y="732"/>
                  <a:pt x="732" y="944"/>
                  <a:pt x="472" y="944"/>
                </a:cubicBezTo>
                <a:cubicBezTo>
                  <a:pt x="212" y="944"/>
                  <a:pt x="0" y="732"/>
                  <a:pt x="0" y="472"/>
                </a:cubicBezTo>
                <a:cubicBezTo>
                  <a:pt x="0" y="212"/>
                  <a:pt x="212" y="0"/>
                  <a:pt x="472" y="0"/>
                </a:cubicBezTo>
                <a:cubicBezTo>
                  <a:pt x="732" y="0"/>
                  <a:pt x="944" y="212"/>
                  <a:pt x="944" y="472"/>
                </a:cubicBezTo>
                <a:close/>
                <a:moveTo>
                  <a:pt x="916" y="472"/>
                </a:moveTo>
                <a:cubicBezTo>
                  <a:pt x="916" y="227"/>
                  <a:pt x="717" y="28"/>
                  <a:pt x="472" y="28"/>
                </a:cubicBezTo>
                <a:cubicBezTo>
                  <a:pt x="227" y="28"/>
                  <a:pt x="28" y="227"/>
                  <a:pt x="28" y="472"/>
                </a:cubicBezTo>
                <a:cubicBezTo>
                  <a:pt x="28" y="717"/>
                  <a:pt x="227" y="916"/>
                  <a:pt x="472" y="916"/>
                </a:cubicBezTo>
                <a:cubicBezTo>
                  <a:pt x="717" y="916"/>
                  <a:pt x="916" y="717"/>
                  <a:pt x="916" y="4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7" name="Freeform 73"/>
          <p:cNvSpPr>
            <a:spLocks noEditPoints="1"/>
          </p:cNvSpPr>
          <p:nvPr/>
        </p:nvSpPr>
        <p:spPr bwMode="auto">
          <a:xfrm>
            <a:off x="9644360" y="8016305"/>
            <a:ext cx="441238" cy="676478"/>
          </a:xfrm>
          <a:custGeom>
            <a:avLst/>
            <a:gdLst>
              <a:gd name="T0" fmla="*/ 195 w 619"/>
              <a:gd name="T1" fmla="*/ 73 h 949"/>
              <a:gd name="T2" fmla="*/ 296 w 619"/>
              <a:gd name="T3" fmla="*/ 207 h 949"/>
              <a:gd name="T4" fmla="*/ 296 w 619"/>
              <a:gd name="T5" fmla="*/ 209 h 949"/>
              <a:gd name="T6" fmla="*/ 296 w 619"/>
              <a:gd name="T7" fmla="*/ 209 h 949"/>
              <a:gd name="T8" fmla="*/ 297 w 619"/>
              <a:gd name="T9" fmla="*/ 211 h 949"/>
              <a:gd name="T10" fmla="*/ 297 w 619"/>
              <a:gd name="T11" fmla="*/ 212 h 949"/>
              <a:gd name="T12" fmla="*/ 298 w 619"/>
              <a:gd name="T13" fmla="*/ 213 h 949"/>
              <a:gd name="T14" fmla="*/ 299 w 619"/>
              <a:gd name="T15" fmla="*/ 214 h 949"/>
              <a:gd name="T16" fmla="*/ 300 w 619"/>
              <a:gd name="T17" fmla="*/ 215 h 949"/>
              <a:gd name="T18" fmla="*/ 301 w 619"/>
              <a:gd name="T19" fmla="*/ 216 h 949"/>
              <a:gd name="T20" fmla="*/ 302 w 619"/>
              <a:gd name="T21" fmla="*/ 216 h 949"/>
              <a:gd name="T22" fmla="*/ 303 w 619"/>
              <a:gd name="T23" fmla="*/ 217 h 949"/>
              <a:gd name="T24" fmla="*/ 304 w 619"/>
              <a:gd name="T25" fmla="*/ 217 h 949"/>
              <a:gd name="T26" fmla="*/ 305 w 619"/>
              <a:gd name="T27" fmla="*/ 218 h 949"/>
              <a:gd name="T28" fmla="*/ 307 w 619"/>
              <a:gd name="T29" fmla="*/ 218 h 949"/>
              <a:gd name="T30" fmla="*/ 308 w 619"/>
              <a:gd name="T31" fmla="*/ 218 h 949"/>
              <a:gd name="T32" fmla="*/ 309 w 619"/>
              <a:gd name="T33" fmla="*/ 218 h 949"/>
              <a:gd name="T34" fmla="*/ 316 w 619"/>
              <a:gd name="T35" fmla="*/ 219 h 949"/>
              <a:gd name="T36" fmla="*/ 459 w 619"/>
              <a:gd name="T37" fmla="*/ 168 h 949"/>
              <a:gd name="T38" fmla="*/ 509 w 619"/>
              <a:gd name="T39" fmla="*/ 18 h 949"/>
              <a:gd name="T40" fmla="*/ 496 w 619"/>
              <a:gd name="T41" fmla="*/ 5 h 949"/>
              <a:gd name="T42" fmla="*/ 346 w 619"/>
              <a:gd name="T43" fmla="*/ 55 h 949"/>
              <a:gd name="T44" fmla="*/ 301 w 619"/>
              <a:gd name="T45" fmla="*/ 142 h 949"/>
              <a:gd name="T46" fmla="*/ 211 w 619"/>
              <a:gd name="T47" fmla="*/ 48 h 949"/>
              <a:gd name="T48" fmla="*/ 191 w 619"/>
              <a:gd name="T49" fmla="*/ 53 h 949"/>
              <a:gd name="T50" fmla="*/ 195 w 619"/>
              <a:gd name="T51" fmla="*/ 73 h 949"/>
              <a:gd name="T52" fmla="*/ 366 w 619"/>
              <a:gd name="T53" fmla="*/ 75 h 949"/>
              <a:gd name="T54" fmla="*/ 480 w 619"/>
              <a:gd name="T55" fmla="*/ 33 h 949"/>
              <a:gd name="T56" fmla="*/ 438 w 619"/>
              <a:gd name="T57" fmla="*/ 148 h 949"/>
              <a:gd name="T58" fmla="*/ 324 w 619"/>
              <a:gd name="T59" fmla="*/ 190 h 949"/>
              <a:gd name="T60" fmla="*/ 366 w 619"/>
              <a:gd name="T61" fmla="*/ 75 h 949"/>
              <a:gd name="T62" fmla="*/ 282 w 619"/>
              <a:gd name="T63" fmla="*/ 343 h 949"/>
              <a:gd name="T64" fmla="*/ 281 w 619"/>
              <a:gd name="T65" fmla="*/ 363 h 949"/>
              <a:gd name="T66" fmla="*/ 248 w 619"/>
              <a:gd name="T67" fmla="*/ 449 h 949"/>
              <a:gd name="T68" fmla="*/ 235 w 619"/>
              <a:gd name="T69" fmla="*/ 465 h 949"/>
              <a:gd name="T70" fmla="*/ 234 w 619"/>
              <a:gd name="T71" fmla="*/ 465 h 949"/>
              <a:gd name="T72" fmla="*/ 220 w 619"/>
              <a:gd name="T73" fmla="*/ 452 h 949"/>
              <a:gd name="T74" fmla="*/ 262 w 619"/>
              <a:gd name="T75" fmla="*/ 342 h 949"/>
              <a:gd name="T76" fmla="*/ 282 w 619"/>
              <a:gd name="T77" fmla="*/ 343 h 949"/>
              <a:gd name="T78" fmla="*/ 532 w 619"/>
              <a:gd name="T79" fmla="*/ 546 h 949"/>
              <a:gd name="T80" fmla="*/ 476 w 619"/>
              <a:gd name="T81" fmla="*/ 451 h 949"/>
              <a:gd name="T82" fmla="*/ 310 w 619"/>
              <a:gd name="T83" fmla="*/ 254 h 949"/>
              <a:gd name="T84" fmla="*/ 143 w 619"/>
              <a:gd name="T85" fmla="*/ 451 h 949"/>
              <a:gd name="T86" fmla="*/ 87 w 619"/>
              <a:gd name="T87" fmla="*/ 546 h 949"/>
              <a:gd name="T88" fmla="*/ 0 w 619"/>
              <a:gd name="T89" fmla="*/ 724 h 949"/>
              <a:gd name="T90" fmla="*/ 310 w 619"/>
              <a:gd name="T91" fmla="*/ 949 h 949"/>
              <a:gd name="T92" fmla="*/ 619 w 619"/>
              <a:gd name="T93" fmla="*/ 724 h 949"/>
              <a:gd name="T94" fmla="*/ 532 w 619"/>
              <a:gd name="T95" fmla="*/ 546 h 949"/>
              <a:gd name="T96" fmla="*/ 310 w 619"/>
              <a:gd name="T97" fmla="*/ 921 h 949"/>
              <a:gd name="T98" fmla="*/ 29 w 619"/>
              <a:gd name="T99" fmla="*/ 724 h 949"/>
              <a:gd name="T100" fmla="*/ 107 w 619"/>
              <a:gd name="T101" fmla="*/ 567 h 949"/>
              <a:gd name="T102" fmla="*/ 171 w 619"/>
              <a:gd name="T103" fmla="*/ 451 h 949"/>
              <a:gd name="T104" fmla="*/ 310 w 619"/>
              <a:gd name="T105" fmla="*/ 283 h 949"/>
              <a:gd name="T106" fmla="*/ 448 w 619"/>
              <a:gd name="T107" fmla="*/ 451 h 949"/>
              <a:gd name="T108" fmla="*/ 512 w 619"/>
              <a:gd name="T109" fmla="*/ 567 h 949"/>
              <a:gd name="T110" fmla="*/ 590 w 619"/>
              <a:gd name="T111" fmla="*/ 724 h 949"/>
              <a:gd name="T112" fmla="*/ 310 w 619"/>
              <a:gd name="T113" fmla="*/ 921 h 9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9" h="949">
                <a:moveTo>
                  <a:pt x="195" y="73"/>
                </a:moveTo>
                <a:cubicBezTo>
                  <a:pt x="196" y="73"/>
                  <a:pt x="280" y="126"/>
                  <a:pt x="296" y="207"/>
                </a:cubicBezTo>
                <a:cubicBezTo>
                  <a:pt x="296" y="208"/>
                  <a:pt x="296" y="208"/>
                  <a:pt x="296" y="209"/>
                </a:cubicBezTo>
                <a:cubicBezTo>
                  <a:pt x="296" y="209"/>
                  <a:pt x="296" y="209"/>
                  <a:pt x="296" y="209"/>
                </a:cubicBezTo>
                <a:cubicBezTo>
                  <a:pt x="297" y="210"/>
                  <a:pt x="297" y="211"/>
                  <a:pt x="297" y="211"/>
                </a:cubicBezTo>
                <a:cubicBezTo>
                  <a:pt x="297" y="211"/>
                  <a:pt x="297" y="212"/>
                  <a:pt x="297" y="212"/>
                </a:cubicBezTo>
                <a:cubicBezTo>
                  <a:pt x="298" y="212"/>
                  <a:pt x="298" y="213"/>
                  <a:pt x="298" y="213"/>
                </a:cubicBezTo>
                <a:cubicBezTo>
                  <a:pt x="299" y="213"/>
                  <a:pt x="299" y="214"/>
                  <a:pt x="299" y="214"/>
                </a:cubicBezTo>
                <a:cubicBezTo>
                  <a:pt x="299" y="214"/>
                  <a:pt x="300" y="215"/>
                  <a:pt x="300" y="215"/>
                </a:cubicBezTo>
                <a:cubicBezTo>
                  <a:pt x="300" y="215"/>
                  <a:pt x="301" y="215"/>
                  <a:pt x="301" y="216"/>
                </a:cubicBezTo>
                <a:cubicBezTo>
                  <a:pt x="301" y="216"/>
                  <a:pt x="302" y="216"/>
                  <a:pt x="302" y="216"/>
                </a:cubicBezTo>
                <a:cubicBezTo>
                  <a:pt x="302" y="217"/>
                  <a:pt x="303" y="217"/>
                  <a:pt x="303" y="217"/>
                </a:cubicBezTo>
                <a:cubicBezTo>
                  <a:pt x="303" y="217"/>
                  <a:pt x="304" y="217"/>
                  <a:pt x="304" y="217"/>
                </a:cubicBezTo>
                <a:cubicBezTo>
                  <a:pt x="305" y="218"/>
                  <a:pt x="305" y="218"/>
                  <a:pt x="305" y="218"/>
                </a:cubicBezTo>
                <a:cubicBezTo>
                  <a:pt x="306" y="218"/>
                  <a:pt x="306" y="218"/>
                  <a:pt x="307" y="218"/>
                </a:cubicBezTo>
                <a:cubicBezTo>
                  <a:pt x="307" y="218"/>
                  <a:pt x="307" y="218"/>
                  <a:pt x="308" y="218"/>
                </a:cubicBezTo>
                <a:cubicBezTo>
                  <a:pt x="308" y="218"/>
                  <a:pt x="308" y="218"/>
                  <a:pt x="309" y="218"/>
                </a:cubicBezTo>
                <a:cubicBezTo>
                  <a:pt x="309" y="218"/>
                  <a:pt x="312" y="219"/>
                  <a:pt x="316" y="219"/>
                </a:cubicBezTo>
                <a:cubicBezTo>
                  <a:pt x="339" y="219"/>
                  <a:pt x="412" y="215"/>
                  <a:pt x="459" y="168"/>
                </a:cubicBezTo>
                <a:cubicBezTo>
                  <a:pt x="514" y="113"/>
                  <a:pt x="509" y="22"/>
                  <a:pt x="509" y="18"/>
                </a:cubicBezTo>
                <a:cubicBezTo>
                  <a:pt x="509" y="11"/>
                  <a:pt x="503" y="5"/>
                  <a:pt x="496" y="5"/>
                </a:cubicBezTo>
                <a:cubicBezTo>
                  <a:pt x="492" y="5"/>
                  <a:pt x="401" y="0"/>
                  <a:pt x="346" y="55"/>
                </a:cubicBezTo>
                <a:cubicBezTo>
                  <a:pt x="320" y="81"/>
                  <a:pt x="308" y="114"/>
                  <a:pt x="301" y="142"/>
                </a:cubicBezTo>
                <a:cubicBezTo>
                  <a:pt x="268" y="85"/>
                  <a:pt x="214" y="50"/>
                  <a:pt x="211" y="48"/>
                </a:cubicBezTo>
                <a:cubicBezTo>
                  <a:pt x="204" y="44"/>
                  <a:pt x="195" y="46"/>
                  <a:pt x="191" y="53"/>
                </a:cubicBezTo>
                <a:cubicBezTo>
                  <a:pt x="187" y="60"/>
                  <a:pt x="189" y="69"/>
                  <a:pt x="195" y="73"/>
                </a:cubicBezTo>
                <a:close/>
                <a:moveTo>
                  <a:pt x="366" y="75"/>
                </a:moveTo>
                <a:cubicBezTo>
                  <a:pt x="401" y="41"/>
                  <a:pt x="455" y="35"/>
                  <a:pt x="480" y="33"/>
                </a:cubicBezTo>
                <a:cubicBezTo>
                  <a:pt x="479" y="59"/>
                  <a:pt x="473" y="113"/>
                  <a:pt x="438" y="148"/>
                </a:cubicBezTo>
                <a:cubicBezTo>
                  <a:pt x="404" y="182"/>
                  <a:pt x="349" y="189"/>
                  <a:pt x="324" y="190"/>
                </a:cubicBezTo>
                <a:cubicBezTo>
                  <a:pt x="325" y="165"/>
                  <a:pt x="331" y="110"/>
                  <a:pt x="366" y="75"/>
                </a:cubicBezTo>
                <a:close/>
                <a:moveTo>
                  <a:pt x="282" y="343"/>
                </a:moveTo>
                <a:cubicBezTo>
                  <a:pt x="287" y="349"/>
                  <a:pt x="287" y="358"/>
                  <a:pt x="281" y="363"/>
                </a:cubicBezTo>
                <a:cubicBezTo>
                  <a:pt x="281" y="364"/>
                  <a:pt x="244" y="398"/>
                  <a:pt x="248" y="449"/>
                </a:cubicBezTo>
                <a:cubicBezTo>
                  <a:pt x="249" y="457"/>
                  <a:pt x="243" y="464"/>
                  <a:pt x="235" y="465"/>
                </a:cubicBezTo>
                <a:cubicBezTo>
                  <a:pt x="235" y="465"/>
                  <a:pt x="234" y="465"/>
                  <a:pt x="234" y="465"/>
                </a:cubicBezTo>
                <a:cubicBezTo>
                  <a:pt x="227" y="465"/>
                  <a:pt x="220" y="459"/>
                  <a:pt x="220" y="452"/>
                </a:cubicBezTo>
                <a:cubicBezTo>
                  <a:pt x="214" y="386"/>
                  <a:pt x="260" y="344"/>
                  <a:pt x="262" y="342"/>
                </a:cubicBezTo>
                <a:cubicBezTo>
                  <a:pt x="268" y="337"/>
                  <a:pt x="277" y="337"/>
                  <a:pt x="282" y="343"/>
                </a:cubicBezTo>
                <a:close/>
                <a:moveTo>
                  <a:pt x="532" y="546"/>
                </a:moveTo>
                <a:cubicBezTo>
                  <a:pt x="502" y="516"/>
                  <a:pt x="476" y="489"/>
                  <a:pt x="476" y="451"/>
                </a:cubicBezTo>
                <a:cubicBezTo>
                  <a:pt x="476" y="331"/>
                  <a:pt x="411" y="254"/>
                  <a:pt x="310" y="254"/>
                </a:cubicBezTo>
                <a:cubicBezTo>
                  <a:pt x="208" y="254"/>
                  <a:pt x="143" y="331"/>
                  <a:pt x="143" y="451"/>
                </a:cubicBezTo>
                <a:cubicBezTo>
                  <a:pt x="143" y="489"/>
                  <a:pt x="117" y="516"/>
                  <a:pt x="87" y="546"/>
                </a:cubicBezTo>
                <a:cubicBezTo>
                  <a:pt x="46" y="588"/>
                  <a:pt x="0" y="635"/>
                  <a:pt x="0" y="724"/>
                </a:cubicBezTo>
                <a:cubicBezTo>
                  <a:pt x="0" y="890"/>
                  <a:pt x="160" y="949"/>
                  <a:pt x="310" y="949"/>
                </a:cubicBezTo>
                <a:cubicBezTo>
                  <a:pt x="459" y="949"/>
                  <a:pt x="619" y="890"/>
                  <a:pt x="619" y="724"/>
                </a:cubicBezTo>
                <a:cubicBezTo>
                  <a:pt x="619" y="635"/>
                  <a:pt x="573" y="588"/>
                  <a:pt x="532" y="546"/>
                </a:cubicBezTo>
                <a:close/>
                <a:moveTo>
                  <a:pt x="310" y="921"/>
                </a:moveTo>
                <a:cubicBezTo>
                  <a:pt x="244" y="921"/>
                  <a:pt x="29" y="906"/>
                  <a:pt x="29" y="724"/>
                </a:cubicBezTo>
                <a:cubicBezTo>
                  <a:pt x="29" y="647"/>
                  <a:pt x="69" y="606"/>
                  <a:pt x="107" y="567"/>
                </a:cubicBezTo>
                <a:cubicBezTo>
                  <a:pt x="140" y="533"/>
                  <a:pt x="171" y="501"/>
                  <a:pt x="171" y="451"/>
                </a:cubicBezTo>
                <a:cubicBezTo>
                  <a:pt x="171" y="373"/>
                  <a:pt x="208" y="283"/>
                  <a:pt x="310" y="283"/>
                </a:cubicBezTo>
                <a:cubicBezTo>
                  <a:pt x="412" y="283"/>
                  <a:pt x="448" y="373"/>
                  <a:pt x="448" y="451"/>
                </a:cubicBezTo>
                <a:cubicBezTo>
                  <a:pt x="448" y="501"/>
                  <a:pt x="479" y="533"/>
                  <a:pt x="512" y="567"/>
                </a:cubicBezTo>
                <a:cubicBezTo>
                  <a:pt x="550" y="606"/>
                  <a:pt x="590" y="647"/>
                  <a:pt x="590" y="724"/>
                </a:cubicBezTo>
                <a:cubicBezTo>
                  <a:pt x="590" y="906"/>
                  <a:pt x="375" y="921"/>
                  <a:pt x="310" y="9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8" name="Freeform 74"/>
          <p:cNvSpPr>
            <a:spLocks noEditPoints="1"/>
          </p:cNvSpPr>
          <p:nvPr/>
        </p:nvSpPr>
        <p:spPr bwMode="auto">
          <a:xfrm>
            <a:off x="4922109" y="11176110"/>
            <a:ext cx="670804" cy="551656"/>
          </a:xfrm>
          <a:custGeom>
            <a:avLst/>
            <a:gdLst>
              <a:gd name="T0" fmla="*/ 163 w 941"/>
              <a:gd name="T1" fmla="*/ 262 h 774"/>
              <a:gd name="T2" fmla="*/ 163 w 941"/>
              <a:gd name="T3" fmla="*/ 626 h 774"/>
              <a:gd name="T4" fmla="*/ 149 w 941"/>
              <a:gd name="T5" fmla="*/ 640 h 774"/>
              <a:gd name="T6" fmla="*/ 135 w 941"/>
              <a:gd name="T7" fmla="*/ 626 h 774"/>
              <a:gd name="T8" fmla="*/ 135 w 941"/>
              <a:gd name="T9" fmla="*/ 262 h 774"/>
              <a:gd name="T10" fmla="*/ 149 w 941"/>
              <a:gd name="T11" fmla="*/ 248 h 774"/>
              <a:gd name="T12" fmla="*/ 163 w 941"/>
              <a:gd name="T13" fmla="*/ 262 h 774"/>
              <a:gd name="T14" fmla="*/ 666 w 941"/>
              <a:gd name="T15" fmla="*/ 440 h 774"/>
              <a:gd name="T16" fmla="*/ 619 w 941"/>
              <a:gd name="T17" fmla="*/ 488 h 774"/>
              <a:gd name="T18" fmla="*/ 571 w 941"/>
              <a:gd name="T19" fmla="*/ 440 h 774"/>
              <a:gd name="T20" fmla="*/ 619 w 941"/>
              <a:gd name="T21" fmla="*/ 393 h 774"/>
              <a:gd name="T22" fmla="*/ 666 w 941"/>
              <a:gd name="T23" fmla="*/ 440 h 774"/>
              <a:gd name="T24" fmla="*/ 638 w 941"/>
              <a:gd name="T25" fmla="*/ 440 h 774"/>
              <a:gd name="T26" fmla="*/ 619 w 941"/>
              <a:gd name="T27" fmla="*/ 421 h 774"/>
              <a:gd name="T28" fmla="*/ 600 w 941"/>
              <a:gd name="T29" fmla="*/ 440 h 774"/>
              <a:gd name="T30" fmla="*/ 619 w 941"/>
              <a:gd name="T31" fmla="*/ 459 h 774"/>
              <a:gd name="T32" fmla="*/ 638 w 941"/>
              <a:gd name="T33" fmla="*/ 440 h 774"/>
              <a:gd name="T34" fmla="*/ 811 w 941"/>
              <a:gd name="T35" fmla="*/ 440 h 774"/>
              <a:gd name="T36" fmla="*/ 619 w 941"/>
              <a:gd name="T37" fmla="*/ 632 h 774"/>
              <a:gd name="T38" fmla="*/ 426 w 941"/>
              <a:gd name="T39" fmla="*/ 440 h 774"/>
              <a:gd name="T40" fmla="*/ 619 w 941"/>
              <a:gd name="T41" fmla="*/ 248 h 774"/>
              <a:gd name="T42" fmla="*/ 811 w 941"/>
              <a:gd name="T43" fmla="*/ 440 h 774"/>
              <a:gd name="T44" fmla="*/ 783 w 941"/>
              <a:gd name="T45" fmla="*/ 440 h 774"/>
              <a:gd name="T46" fmla="*/ 619 w 941"/>
              <a:gd name="T47" fmla="*/ 276 h 774"/>
              <a:gd name="T48" fmla="*/ 455 w 941"/>
              <a:gd name="T49" fmla="*/ 440 h 774"/>
              <a:gd name="T50" fmla="*/ 619 w 941"/>
              <a:gd name="T51" fmla="*/ 604 h 774"/>
              <a:gd name="T52" fmla="*/ 783 w 941"/>
              <a:gd name="T53" fmla="*/ 440 h 774"/>
              <a:gd name="T54" fmla="*/ 941 w 941"/>
              <a:gd name="T55" fmla="*/ 165 h 774"/>
              <a:gd name="T56" fmla="*/ 941 w 941"/>
              <a:gd name="T57" fmla="*/ 715 h 774"/>
              <a:gd name="T58" fmla="*/ 881 w 941"/>
              <a:gd name="T59" fmla="*/ 774 h 774"/>
              <a:gd name="T60" fmla="*/ 59 w 941"/>
              <a:gd name="T61" fmla="*/ 774 h 774"/>
              <a:gd name="T62" fmla="*/ 0 w 941"/>
              <a:gd name="T63" fmla="*/ 715 h 774"/>
              <a:gd name="T64" fmla="*/ 0 w 941"/>
              <a:gd name="T65" fmla="*/ 165 h 774"/>
              <a:gd name="T66" fmla="*/ 59 w 941"/>
              <a:gd name="T67" fmla="*/ 106 h 774"/>
              <a:gd name="T68" fmla="*/ 135 w 941"/>
              <a:gd name="T69" fmla="*/ 106 h 774"/>
              <a:gd name="T70" fmla="*/ 135 w 941"/>
              <a:gd name="T71" fmla="*/ 14 h 774"/>
              <a:gd name="T72" fmla="*/ 149 w 941"/>
              <a:gd name="T73" fmla="*/ 0 h 774"/>
              <a:gd name="T74" fmla="*/ 321 w 941"/>
              <a:gd name="T75" fmla="*/ 0 h 774"/>
              <a:gd name="T76" fmla="*/ 336 w 941"/>
              <a:gd name="T77" fmla="*/ 14 h 774"/>
              <a:gd name="T78" fmla="*/ 336 w 941"/>
              <a:gd name="T79" fmla="*/ 106 h 774"/>
              <a:gd name="T80" fmla="*/ 881 w 941"/>
              <a:gd name="T81" fmla="*/ 106 h 774"/>
              <a:gd name="T82" fmla="*/ 941 w 941"/>
              <a:gd name="T83" fmla="*/ 165 h 774"/>
              <a:gd name="T84" fmla="*/ 163 w 941"/>
              <a:gd name="T85" fmla="*/ 106 h 774"/>
              <a:gd name="T86" fmla="*/ 307 w 941"/>
              <a:gd name="T87" fmla="*/ 106 h 774"/>
              <a:gd name="T88" fmla="*/ 307 w 941"/>
              <a:gd name="T89" fmla="*/ 29 h 774"/>
              <a:gd name="T90" fmla="*/ 163 w 941"/>
              <a:gd name="T91" fmla="*/ 29 h 774"/>
              <a:gd name="T92" fmla="*/ 163 w 941"/>
              <a:gd name="T93" fmla="*/ 106 h 774"/>
              <a:gd name="T94" fmla="*/ 912 w 941"/>
              <a:gd name="T95" fmla="*/ 165 h 774"/>
              <a:gd name="T96" fmla="*/ 881 w 941"/>
              <a:gd name="T97" fmla="*/ 134 h 774"/>
              <a:gd name="T98" fmla="*/ 321 w 941"/>
              <a:gd name="T99" fmla="*/ 134 h 774"/>
              <a:gd name="T100" fmla="*/ 149 w 941"/>
              <a:gd name="T101" fmla="*/ 134 h 774"/>
              <a:gd name="T102" fmla="*/ 59 w 941"/>
              <a:gd name="T103" fmla="*/ 134 h 774"/>
              <a:gd name="T104" fmla="*/ 28 w 941"/>
              <a:gd name="T105" fmla="*/ 165 h 774"/>
              <a:gd name="T106" fmla="*/ 28 w 941"/>
              <a:gd name="T107" fmla="*/ 715 h 774"/>
              <a:gd name="T108" fmla="*/ 59 w 941"/>
              <a:gd name="T109" fmla="*/ 746 h 774"/>
              <a:gd name="T110" fmla="*/ 881 w 941"/>
              <a:gd name="T111" fmla="*/ 746 h 774"/>
              <a:gd name="T112" fmla="*/ 912 w 941"/>
              <a:gd name="T113" fmla="*/ 715 h 774"/>
              <a:gd name="T114" fmla="*/ 912 w 941"/>
              <a:gd name="T115" fmla="*/ 165 h 7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41" h="774">
                <a:moveTo>
                  <a:pt x="163" y="262"/>
                </a:moveTo>
                <a:cubicBezTo>
                  <a:pt x="163" y="626"/>
                  <a:pt x="163" y="626"/>
                  <a:pt x="163" y="626"/>
                </a:cubicBezTo>
                <a:cubicBezTo>
                  <a:pt x="163" y="634"/>
                  <a:pt x="157" y="640"/>
                  <a:pt x="149" y="640"/>
                </a:cubicBezTo>
                <a:cubicBezTo>
                  <a:pt x="141" y="640"/>
                  <a:pt x="135" y="634"/>
                  <a:pt x="135" y="626"/>
                </a:cubicBezTo>
                <a:cubicBezTo>
                  <a:pt x="135" y="262"/>
                  <a:pt x="135" y="262"/>
                  <a:pt x="135" y="262"/>
                </a:cubicBezTo>
                <a:cubicBezTo>
                  <a:pt x="135" y="254"/>
                  <a:pt x="141" y="248"/>
                  <a:pt x="149" y="248"/>
                </a:cubicBezTo>
                <a:cubicBezTo>
                  <a:pt x="157" y="248"/>
                  <a:pt x="163" y="254"/>
                  <a:pt x="163" y="262"/>
                </a:cubicBezTo>
                <a:close/>
                <a:moveTo>
                  <a:pt x="666" y="440"/>
                </a:moveTo>
                <a:cubicBezTo>
                  <a:pt x="666" y="466"/>
                  <a:pt x="645" y="488"/>
                  <a:pt x="619" y="488"/>
                </a:cubicBezTo>
                <a:cubicBezTo>
                  <a:pt x="593" y="488"/>
                  <a:pt x="571" y="466"/>
                  <a:pt x="571" y="440"/>
                </a:cubicBezTo>
                <a:cubicBezTo>
                  <a:pt x="571" y="414"/>
                  <a:pt x="593" y="393"/>
                  <a:pt x="619" y="393"/>
                </a:cubicBezTo>
                <a:cubicBezTo>
                  <a:pt x="645" y="393"/>
                  <a:pt x="666" y="414"/>
                  <a:pt x="666" y="440"/>
                </a:cubicBezTo>
                <a:close/>
                <a:moveTo>
                  <a:pt x="638" y="440"/>
                </a:moveTo>
                <a:cubicBezTo>
                  <a:pt x="638" y="430"/>
                  <a:pt x="629" y="421"/>
                  <a:pt x="619" y="421"/>
                </a:cubicBezTo>
                <a:cubicBezTo>
                  <a:pt x="608" y="421"/>
                  <a:pt x="600" y="430"/>
                  <a:pt x="600" y="440"/>
                </a:cubicBezTo>
                <a:cubicBezTo>
                  <a:pt x="600" y="450"/>
                  <a:pt x="608" y="459"/>
                  <a:pt x="619" y="459"/>
                </a:cubicBezTo>
                <a:cubicBezTo>
                  <a:pt x="629" y="459"/>
                  <a:pt x="638" y="450"/>
                  <a:pt x="638" y="440"/>
                </a:cubicBezTo>
                <a:close/>
                <a:moveTo>
                  <a:pt x="811" y="440"/>
                </a:moveTo>
                <a:cubicBezTo>
                  <a:pt x="811" y="546"/>
                  <a:pt x="725" y="632"/>
                  <a:pt x="619" y="632"/>
                </a:cubicBezTo>
                <a:cubicBezTo>
                  <a:pt x="513" y="632"/>
                  <a:pt x="426" y="546"/>
                  <a:pt x="426" y="440"/>
                </a:cubicBezTo>
                <a:cubicBezTo>
                  <a:pt x="426" y="334"/>
                  <a:pt x="513" y="248"/>
                  <a:pt x="619" y="248"/>
                </a:cubicBezTo>
                <a:cubicBezTo>
                  <a:pt x="725" y="248"/>
                  <a:pt x="811" y="334"/>
                  <a:pt x="811" y="440"/>
                </a:cubicBezTo>
                <a:close/>
                <a:moveTo>
                  <a:pt x="783" y="440"/>
                </a:moveTo>
                <a:cubicBezTo>
                  <a:pt x="783" y="350"/>
                  <a:pt x="709" y="276"/>
                  <a:pt x="619" y="276"/>
                </a:cubicBezTo>
                <a:cubicBezTo>
                  <a:pt x="528" y="276"/>
                  <a:pt x="455" y="350"/>
                  <a:pt x="455" y="440"/>
                </a:cubicBezTo>
                <a:cubicBezTo>
                  <a:pt x="455" y="530"/>
                  <a:pt x="528" y="604"/>
                  <a:pt x="619" y="604"/>
                </a:cubicBezTo>
                <a:cubicBezTo>
                  <a:pt x="709" y="604"/>
                  <a:pt x="783" y="530"/>
                  <a:pt x="783" y="440"/>
                </a:cubicBezTo>
                <a:close/>
                <a:moveTo>
                  <a:pt x="941" y="165"/>
                </a:moveTo>
                <a:cubicBezTo>
                  <a:pt x="941" y="715"/>
                  <a:pt x="941" y="715"/>
                  <a:pt x="941" y="715"/>
                </a:cubicBezTo>
                <a:cubicBezTo>
                  <a:pt x="941" y="747"/>
                  <a:pt x="914" y="774"/>
                  <a:pt x="881" y="774"/>
                </a:cubicBezTo>
                <a:cubicBezTo>
                  <a:pt x="59" y="774"/>
                  <a:pt x="59" y="774"/>
                  <a:pt x="59" y="774"/>
                </a:cubicBezTo>
                <a:cubicBezTo>
                  <a:pt x="27" y="774"/>
                  <a:pt x="0" y="747"/>
                  <a:pt x="0" y="715"/>
                </a:cubicBezTo>
                <a:cubicBezTo>
                  <a:pt x="0" y="165"/>
                  <a:pt x="0" y="165"/>
                  <a:pt x="0" y="165"/>
                </a:cubicBezTo>
                <a:cubicBezTo>
                  <a:pt x="0" y="132"/>
                  <a:pt x="27" y="106"/>
                  <a:pt x="59" y="106"/>
                </a:cubicBezTo>
                <a:cubicBezTo>
                  <a:pt x="135" y="106"/>
                  <a:pt x="135" y="106"/>
                  <a:pt x="135" y="106"/>
                </a:cubicBezTo>
                <a:cubicBezTo>
                  <a:pt x="135" y="14"/>
                  <a:pt x="135" y="14"/>
                  <a:pt x="135" y="14"/>
                </a:cubicBezTo>
                <a:cubicBezTo>
                  <a:pt x="135" y="7"/>
                  <a:pt x="141" y="0"/>
                  <a:pt x="149" y="0"/>
                </a:cubicBezTo>
                <a:cubicBezTo>
                  <a:pt x="321" y="0"/>
                  <a:pt x="321" y="0"/>
                  <a:pt x="321" y="0"/>
                </a:cubicBezTo>
                <a:cubicBezTo>
                  <a:pt x="329" y="0"/>
                  <a:pt x="336" y="7"/>
                  <a:pt x="336" y="14"/>
                </a:cubicBezTo>
                <a:cubicBezTo>
                  <a:pt x="336" y="106"/>
                  <a:pt x="336" y="106"/>
                  <a:pt x="336" y="106"/>
                </a:cubicBezTo>
                <a:cubicBezTo>
                  <a:pt x="881" y="106"/>
                  <a:pt x="881" y="106"/>
                  <a:pt x="881" y="106"/>
                </a:cubicBezTo>
                <a:cubicBezTo>
                  <a:pt x="914" y="106"/>
                  <a:pt x="941" y="132"/>
                  <a:pt x="941" y="165"/>
                </a:cubicBezTo>
                <a:close/>
                <a:moveTo>
                  <a:pt x="163" y="106"/>
                </a:moveTo>
                <a:cubicBezTo>
                  <a:pt x="307" y="106"/>
                  <a:pt x="307" y="106"/>
                  <a:pt x="307" y="106"/>
                </a:cubicBezTo>
                <a:cubicBezTo>
                  <a:pt x="307" y="29"/>
                  <a:pt x="307" y="29"/>
                  <a:pt x="307" y="29"/>
                </a:cubicBezTo>
                <a:cubicBezTo>
                  <a:pt x="163" y="29"/>
                  <a:pt x="163" y="29"/>
                  <a:pt x="163" y="29"/>
                </a:cubicBezTo>
                <a:lnTo>
                  <a:pt x="163" y="106"/>
                </a:lnTo>
                <a:close/>
                <a:moveTo>
                  <a:pt x="912" y="165"/>
                </a:moveTo>
                <a:cubicBezTo>
                  <a:pt x="912" y="148"/>
                  <a:pt x="898" y="134"/>
                  <a:pt x="881" y="134"/>
                </a:cubicBezTo>
                <a:cubicBezTo>
                  <a:pt x="321" y="134"/>
                  <a:pt x="321" y="134"/>
                  <a:pt x="321" y="134"/>
                </a:cubicBezTo>
                <a:cubicBezTo>
                  <a:pt x="149" y="134"/>
                  <a:pt x="149" y="134"/>
                  <a:pt x="149" y="134"/>
                </a:cubicBezTo>
                <a:cubicBezTo>
                  <a:pt x="59" y="134"/>
                  <a:pt x="59" y="134"/>
                  <a:pt x="59" y="134"/>
                </a:cubicBezTo>
                <a:cubicBezTo>
                  <a:pt x="42" y="134"/>
                  <a:pt x="28" y="148"/>
                  <a:pt x="28" y="165"/>
                </a:cubicBezTo>
                <a:cubicBezTo>
                  <a:pt x="28" y="715"/>
                  <a:pt x="28" y="715"/>
                  <a:pt x="28" y="715"/>
                </a:cubicBezTo>
                <a:cubicBezTo>
                  <a:pt x="28" y="732"/>
                  <a:pt x="42" y="746"/>
                  <a:pt x="59" y="746"/>
                </a:cubicBezTo>
                <a:cubicBezTo>
                  <a:pt x="881" y="746"/>
                  <a:pt x="881" y="746"/>
                  <a:pt x="881" y="746"/>
                </a:cubicBezTo>
                <a:cubicBezTo>
                  <a:pt x="898" y="746"/>
                  <a:pt x="912" y="732"/>
                  <a:pt x="912" y="715"/>
                </a:cubicBezTo>
                <a:lnTo>
                  <a:pt x="912" y="1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9" name="Freeform 75"/>
          <p:cNvSpPr>
            <a:spLocks noEditPoints="1"/>
          </p:cNvSpPr>
          <p:nvPr/>
        </p:nvSpPr>
        <p:spPr bwMode="auto">
          <a:xfrm>
            <a:off x="17428216" y="8019797"/>
            <a:ext cx="233494" cy="672114"/>
          </a:xfrm>
          <a:custGeom>
            <a:avLst/>
            <a:gdLst>
              <a:gd name="T0" fmla="*/ 328 w 328"/>
              <a:gd name="T1" fmla="*/ 165 h 943"/>
              <a:gd name="T2" fmla="*/ 164 w 328"/>
              <a:gd name="T3" fmla="*/ 0 h 943"/>
              <a:gd name="T4" fmla="*/ 0 w 328"/>
              <a:gd name="T5" fmla="*/ 165 h 943"/>
              <a:gd name="T6" fmla="*/ 150 w 328"/>
              <a:gd name="T7" fmla="*/ 328 h 943"/>
              <a:gd name="T8" fmla="*/ 150 w 328"/>
              <a:gd name="T9" fmla="*/ 929 h 943"/>
              <a:gd name="T10" fmla="*/ 164 w 328"/>
              <a:gd name="T11" fmla="*/ 943 h 943"/>
              <a:gd name="T12" fmla="*/ 178 w 328"/>
              <a:gd name="T13" fmla="*/ 929 h 943"/>
              <a:gd name="T14" fmla="*/ 178 w 328"/>
              <a:gd name="T15" fmla="*/ 328 h 943"/>
              <a:gd name="T16" fmla="*/ 328 w 328"/>
              <a:gd name="T17" fmla="*/ 165 h 943"/>
              <a:gd name="T18" fmla="*/ 164 w 328"/>
              <a:gd name="T19" fmla="*/ 301 h 943"/>
              <a:gd name="T20" fmla="*/ 28 w 328"/>
              <a:gd name="T21" fmla="*/ 165 h 943"/>
              <a:gd name="T22" fmla="*/ 164 w 328"/>
              <a:gd name="T23" fmla="*/ 29 h 943"/>
              <a:gd name="T24" fmla="*/ 300 w 328"/>
              <a:gd name="T25" fmla="*/ 165 h 943"/>
              <a:gd name="T26" fmla="*/ 164 w 328"/>
              <a:gd name="T27" fmla="*/ 301 h 9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328" h="943">
                <a:moveTo>
                  <a:pt x="328" y="165"/>
                </a:moveTo>
                <a:cubicBezTo>
                  <a:pt x="328" y="74"/>
                  <a:pt x="255" y="0"/>
                  <a:pt x="164" y="0"/>
                </a:cubicBezTo>
                <a:cubicBezTo>
                  <a:pt x="73" y="0"/>
                  <a:pt x="0" y="74"/>
                  <a:pt x="0" y="165"/>
                </a:cubicBezTo>
                <a:cubicBezTo>
                  <a:pt x="0" y="251"/>
                  <a:pt x="66" y="321"/>
                  <a:pt x="150" y="328"/>
                </a:cubicBezTo>
                <a:cubicBezTo>
                  <a:pt x="150" y="929"/>
                  <a:pt x="150" y="929"/>
                  <a:pt x="150" y="929"/>
                </a:cubicBezTo>
                <a:cubicBezTo>
                  <a:pt x="150" y="937"/>
                  <a:pt x="156" y="943"/>
                  <a:pt x="164" y="943"/>
                </a:cubicBezTo>
                <a:cubicBezTo>
                  <a:pt x="172" y="943"/>
                  <a:pt x="178" y="937"/>
                  <a:pt x="178" y="929"/>
                </a:cubicBezTo>
                <a:cubicBezTo>
                  <a:pt x="178" y="328"/>
                  <a:pt x="178" y="328"/>
                  <a:pt x="178" y="328"/>
                </a:cubicBezTo>
                <a:cubicBezTo>
                  <a:pt x="262" y="321"/>
                  <a:pt x="328" y="251"/>
                  <a:pt x="328" y="165"/>
                </a:cubicBezTo>
                <a:close/>
                <a:moveTo>
                  <a:pt x="164" y="301"/>
                </a:moveTo>
                <a:cubicBezTo>
                  <a:pt x="89" y="301"/>
                  <a:pt x="28" y="240"/>
                  <a:pt x="28" y="165"/>
                </a:cubicBezTo>
                <a:cubicBezTo>
                  <a:pt x="28" y="90"/>
                  <a:pt x="89" y="29"/>
                  <a:pt x="164" y="29"/>
                </a:cubicBezTo>
                <a:cubicBezTo>
                  <a:pt x="239" y="29"/>
                  <a:pt x="300" y="90"/>
                  <a:pt x="300" y="165"/>
                </a:cubicBezTo>
                <a:cubicBezTo>
                  <a:pt x="300" y="240"/>
                  <a:pt x="239" y="301"/>
                  <a:pt x="164" y="3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0" name="Freeform 76"/>
          <p:cNvSpPr>
            <a:spLocks noEditPoints="1"/>
          </p:cNvSpPr>
          <p:nvPr/>
        </p:nvSpPr>
        <p:spPr bwMode="auto">
          <a:xfrm>
            <a:off x="9522593" y="5016237"/>
            <a:ext cx="674296" cy="585698"/>
          </a:xfrm>
          <a:custGeom>
            <a:avLst/>
            <a:gdLst>
              <a:gd name="T0" fmla="*/ 393 w 946"/>
              <a:gd name="T1" fmla="*/ 812 h 822"/>
              <a:gd name="T2" fmla="*/ 375 w 946"/>
              <a:gd name="T3" fmla="*/ 822 h 822"/>
              <a:gd name="T4" fmla="*/ 392 w 946"/>
              <a:gd name="T5" fmla="*/ 722 h 822"/>
              <a:gd name="T6" fmla="*/ 420 w 946"/>
              <a:gd name="T7" fmla="*/ 731 h 822"/>
              <a:gd name="T8" fmla="*/ 445 w 946"/>
              <a:gd name="T9" fmla="*/ 559 h 822"/>
              <a:gd name="T10" fmla="*/ 428 w 946"/>
              <a:gd name="T11" fmla="*/ 658 h 822"/>
              <a:gd name="T12" fmla="*/ 446 w 946"/>
              <a:gd name="T13" fmla="*/ 649 h 822"/>
              <a:gd name="T14" fmla="*/ 463 w 946"/>
              <a:gd name="T15" fmla="*/ 549 h 822"/>
              <a:gd name="T16" fmla="*/ 249 w 946"/>
              <a:gd name="T17" fmla="*/ 722 h 822"/>
              <a:gd name="T18" fmla="*/ 232 w 946"/>
              <a:gd name="T19" fmla="*/ 822 h 822"/>
              <a:gd name="T20" fmla="*/ 250 w 946"/>
              <a:gd name="T21" fmla="*/ 812 h 822"/>
              <a:gd name="T22" fmla="*/ 267 w 946"/>
              <a:gd name="T23" fmla="*/ 713 h 822"/>
              <a:gd name="T24" fmla="*/ 302 w 946"/>
              <a:gd name="T25" fmla="*/ 559 h 822"/>
              <a:gd name="T26" fmla="*/ 285 w 946"/>
              <a:gd name="T27" fmla="*/ 658 h 822"/>
              <a:gd name="T28" fmla="*/ 303 w 946"/>
              <a:gd name="T29" fmla="*/ 649 h 822"/>
              <a:gd name="T30" fmla="*/ 320 w 946"/>
              <a:gd name="T31" fmla="*/ 549 h 822"/>
              <a:gd name="T32" fmla="*/ 535 w 946"/>
              <a:gd name="T33" fmla="*/ 722 h 822"/>
              <a:gd name="T34" fmla="*/ 518 w 946"/>
              <a:gd name="T35" fmla="*/ 822 h 822"/>
              <a:gd name="T36" fmla="*/ 536 w 946"/>
              <a:gd name="T37" fmla="*/ 812 h 822"/>
              <a:gd name="T38" fmla="*/ 553 w 946"/>
              <a:gd name="T39" fmla="*/ 713 h 822"/>
              <a:gd name="T40" fmla="*/ 724 w 946"/>
              <a:gd name="T41" fmla="*/ 151 h 822"/>
              <a:gd name="T42" fmla="*/ 457 w 946"/>
              <a:gd name="T43" fmla="*/ 0 h 822"/>
              <a:gd name="T44" fmla="*/ 0 w 946"/>
              <a:gd name="T45" fmla="*/ 393 h 822"/>
              <a:gd name="T46" fmla="*/ 198 w 946"/>
              <a:gd name="T47" fmla="*/ 563 h 822"/>
              <a:gd name="T48" fmla="*/ 28 w 946"/>
              <a:gd name="T49" fmla="*/ 393 h 822"/>
              <a:gd name="T50" fmla="*/ 187 w 946"/>
              <a:gd name="T51" fmla="*/ 237 h 822"/>
              <a:gd name="T52" fmla="*/ 205 w 946"/>
              <a:gd name="T53" fmla="*/ 227 h 822"/>
              <a:gd name="T54" fmla="*/ 681 w 946"/>
              <a:gd name="T55" fmla="*/ 158 h 822"/>
              <a:gd name="T56" fmla="*/ 574 w 946"/>
              <a:gd name="T57" fmla="*/ 244 h 822"/>
              <a:gd name="T58" fmla="*/ 703 w 946"/>
              <a:gd name="T59" fmla="*/ 182 h 822"/>
              <a:gd name="T60" fmla="*/ 725 w 946"/>
              <a:gd name="T61" fmla="*/ 180 h 822"/>
              <a:gd name="T62" fmla="*/ 917 w 946"/>
              <a:gd name="T63" fmla="*/ 364 h 822"/>
              <a:gd name="T64" fmla="*/ 719 w 946"/>
              <a:gd name="T65" fmla="*/ 563 h 822"/>
              <a:gd name="T66" fmla="*/ 946 w 946"/>
              <a:gd name="T67" fmla="*/ 364 h 822"/>
              <a:gd name="T68" fmla="*/ 606 w 946"/>
              <a:gd name="T69" fmla="*/ 549 h 822"/>
              <a:gd name="T70" fmla="*/ 562 w 946"/>
              <a:gd name="T71" fmla="*/ 640 h 822"/>
              <a:gd name="T72" fmla="*/ 575 w 946"/>
              <a:gd name="T73" fmla="*/ 659 h 822"/>
              <a:gd name="T74" fmla="*/ 615 w 946"/>
              <a:gd name="T75" fmla="*/ 567 h 8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46" h="822">
                <a:moveTo>
                  <a:pt x="420" y="731"/>
                </a:moveTo>
                <a:cubicBezTo>
                  <a:pt x="393" y="812"/>
                  <a:pt x="393" y="812"/>
                  <a:pt x="393" y="812"/>
                </a:cubicBezTo>
                <a:cubicBezTo>
                  <a:pt x="391" y="819"/>
                  <a:pt x="386" y="822"/>
                  <a:pt x="380" y="822"/>
                </a:cubicBezTo>
                <a:cubicBezTo>
                  <a:pt x="378" y="822"/>
                  <a:pt x="377" y="822"/>
                  <a:pt x="375" y="822"/>
                </a:cubicBezTo>
                <a:cubicBezTo>
                  <a:pt x="368" y="819"/>
                  <a:pt x="364" y="811"/>
                  <a:pt x="366" y="804"/>
                </a:cubicBezTo>
                <a:cubicBezTo>
                  <a:pt x="392" y="722"/>
                  <a:pt x="392" y="722"/>
                  <a:pt x="392" y="722"/>
                </a:cubicBezTo>
                <a:cubicBezTo>
                  <a:pt x="395" y="715"/>
                  <a:pt x="403" y="710"/>
                  <a:pt x="410" y="713"/>
                </a:cubicBezTo>
                <a:cubicBezTo>
                  <a:pt x="418" y="715"/>
                  <a:pt x="422" y="723"/>
                  <a:pt x="420" y="731"/>
                </a:cubicBezTo>
                <a:close/>
                <a:moveTo>
                  <a:pt x="463" y="549"/>
                </a:moveTo>
                <a:cubicBezTo>
                  <a:pt x="455" y="547"/>
                  <a:pt x="447" y="551"/>
                  <a:pt x="445" y="559"/>
                </a:cubicBezTo>
                <a:cubicBezTo>
                  <a:pt x="419" y="640"/>
                  <a:pt x="419" y="640"/>
                  <a:pt x="419" y="640"/>
                </a:cubicBezTo>
                <a:cubicBezTo>
                  <a:pt x="416" y="648"/>
                  <a:pt x="420" y="656"/>
                  <a:pt x="428" y="658"/>
                </a:cubicBezTo>
                <a:cubicBezTo>
                  <a:pt x="429" y="659"/>
                  <a:pt x="431" y="659"/>
                  <a:pt x="432" y="659"/>
                </a:cubicBezTo>
                <a:cubicBezTo>
                  <a:pt x="438" y="659"/>
                  <a:pt x="444" y="655"/>
                  <a:pt x="446" y="649"/>
                </a:cubicBezTo>
                <a:cubicBezTo>
                  <a:pt x="472" y="567"/>
                  <a:pt x="472" y="567"/>
                  <a:pt x="472" y="567"/>
                </a:cubicBezTo>
                <a:cubicBezTo>
                  <a:pt x="475" y="560"/>
                  <a:pt x="470" y="552"/>
                  <a:pt x="463" y="549"/>
                </a:cubicBezTo>
                <a:close/>
                <a:moveTo>
                  <a:pt x="267" y="713"/>
                </a:moveTo>
                <a:cubicBezTo>
                  <a:pt x="260" y="710"/>
                  <a:pt x="252" y="715"/>
                  <a:pt x="249" y="722"/>
                </a:cubicBezTo>
                <a:cubicBezTo>
                  <a:pt x="223" y="804"/>
                  <a:pt x="223" y="804"/>
                  <a:pt x="223" y="804"/>
                </a:cubicBezTo>
                <a:cubicBezTo>
                  <a:pt x="221" y="811"/>
                  <a:pt x="225" y="819"/>
                  <a:pt x="232" y="822"/>
                </a:cubicBezTo>
                <a:cubicBezTo>
                  <a:pt x="234" y="822"/>
                  <a:pt x="235" y="822"/>
                  <a:pt x="237" y="822"/>
                </a:cubicBezTo>
                <a:cubicBezTo>
                  <a:pt x="243" y="822"/>
                  <a:pt x="248" y="819"/>
                  <a:pt x="250" y="812"/>
                </a:cubicBezTo>
                <a:cubicBezTo>
                  <a:pt x="276" y="731"/>
                  <a:pt x="276" y="731"/>
                  <a:pt x="276" y="731"/>
                </a:cubicBezTo>
                <a:cubicBezTo>
                  <a:pt x="279" y="723"/>
                  <a:pt x="275" y="715"/>
                  <a:pt x="267" y="713"/>
                </a:cubicBezTo>
                <a:close/>
                <a:moveTo>
                  <a:pt x="320" y="549"/>
                </a:moveTo>
                <a:cubicBezTo>
                  <a:pt x="312" y="547"/>
                  <a:pt x="304" y="551"/>
                  <a:pt x="302" y="559"/>
                </a:cubicBezTo>
                <a:cubicBezTo>
                  <a:pt x="275" y="640"/>
                  <a:pt x="275" y="640"/>
                  <a:pt x="275" y="640"/>
                </a:cubicBezTo>
                <a:cubicBezTo>
                  <a:pt x="273" y="648"/>
                  <a:pt x="277" y="656"/>
                  <a:pt x="285" y="658"/>
                </a:cubicBezTo>
                <a:cubicBezTo>
                  <a:pt x="286" y="659"/>
                  <a:pt x="288" y="659"/>
                  <a:pt x="289" y="659"/>
                </a:cubicBezTo>
                <a:cubicBezTo>
                  <a:pt x="295" y="659"/>
                  <a:pt x="301" y="655"/>
                  <a:pt x="303" y="649"/>
                </a:cubicBezTo>
                <a:cubicBezTo>
                  <a:pt x="329" y="567"/>
                  <a:pt x="329" y="567"/>
                  <a:pt x="329" y="567"/>
                </a:cubicBezTo>
                <a:cubicBezTo>
                  <a:pt x="332" y="560"/>
                  <a:pt x="327" y="552"/>
                  <a:pt x="320" y="549"/>
                </a:cubicBezTo>
                <a:close/>
                <a:moveTo>
                  <a:pt x="553" y="713"/>
                </a:moveTo>
                <a:cubicBezTo>
                  <a:pt x="546" y="710"/>
                  <a:pt x="538" y="715"/>
                  <a:pt x="535" y="722"/>
                </a:cubicBezTo>
                <a:cubicBezTo>
                  <a:pt x="509" y="804"/>
                  <a:pt x="509" y="804"/>
                  <a:pt x="509" y="804"/>
                </a:cubicBezTo>
                <a:cubicBezTo>
                  <a:pt x="507" y="811"/>
                  <a:pt x="511" y="819"/>
                  <a:pt x="518" y="822"/>
                </a:cubicBezTo>
                <a:cubicBezTo>
                  <a:pt x="520" y="822"/>
                  <a:pt x="521" y="822"/>
                  <a:pt x="523" y="822"/>
                </a:cubicBezTo>
                <a:cubicBezTo>
                  <a:pt x="529" y="822"/>
                  <a:pt x="534" y="819"/>
                  <a:pt x="536" y="812"/>
                </a:cubicBezTo>
                <a:cubicBezTo>
                  <a:pt x="563" y="731"/>
                  <a:pt x="563" y="731"/>
                  <a:pt x="563" y="731"/>
                </a:cubicBezTo>
                <a:cubicBezTo>
                  <a:pt x="565" y="723"/>
                  <a:pt x="561" y="715"/>
                  <a:pt x="553" y="713"/>
                </a:cubicBezTo>
                <a:close/>
                <a:moveTo>
                  <a:pt x="733" y="151"/>
                </a:moveTo>
                <a:cubicBezTo>
                  <a:pt x="730" y="151"/>
                  <a:pt x="727" y="151"/>
                  <a:pt x="724" y="151"/>
                </a:cubicBezTo>
                <a:cubicBezTo>
                  <a:pt x="720" y="151"/>
                  <a:pt x="715" y="152"/>
                  <a:pt x="710" y="152"/>
                </a:cubicBezTo>
                <a:cubicBezTo>
                  <a:pt x="660" y="58"/>
                  <a:pt x="564" y="0"/>
                  <a:pt x="457" y="0"/>
                </a:cubicBezTo>
                <a:cubicBezTo>
                  <a:pt x="328" y="0"/>
                  <a:pt x="215" y="85"/>
                  <a:pt x="180" y="209"/>
                </a:cubicBezTo>
                <a:cubicBezTo>
                  <a:pt x="80" y="211"/>
                  <a:pt x="0" y="293"/>
                  <a:pt x="0" y="393"/>
                </a:cubicBezTo>
                <a:cubicBezTo>
                  <a:pt x="0" y="495"/>
                  <a:pt x="82" y="577"/>
                  <a:pt x="184" y="577"/>
                </a:cubicBezTo>
                <a:cubicBezTo>
                  <a:pt x="192" y="577"/>
                  <a:pt x="198" y="571"/>
                  <a:pt x="198" y="563"/>
                </a:cubicBezTo>
                <a:cubicBezTo>
                  <a:pt x="198" y="555"/>
                  <a:pt x="192" y="549"/>
                  <a:pt x="184" y="549"/>
                </a:cubicBezTo>
                <a:cubicBezTo>
                  <a:pt x="98" y="549"/>
                  <a:pt x="28" y="479"/>
                  <a:pt x="28" y="393"/>
                </a:cubicBezTo>
                <a:cubicBezTo>
                  <a:pt x="28" y="307"/>
                  <a:pt x="98" y="237"/>
                  <a:pt x="187" y="237"/>
                </a:cubicBezTo>
                <a:cubicBezTo>
                  <a:pt x="187" y="237"/>
                  <a:pt x="187" y="237"/>
                  <a:pt x="187" y="237"/>
                </a:cubicBezTo>
                <a:cubicBezTo>
                  <a:pt x="191" y="237"/>
                  <a:pt x="191" y="237"/>
                  <a:pt x="191" y="237"/>
                </a:cubicBezTo>
                <a:cubicBezTo>
                  <a:pt x="197" y="237"/>
                  <a:pt x="203" y="233"/>
                  <a:pt x="205" y="227"/>
                </a:cubicBezTo>
                <a:cubicBezTo>
                  <a:pt x="233" y="110"/>
                  <a:pt x="337" y="29"/>
                  <a:pt x="457" y="29"/>
                </a:cubicBezTo>
                <a:cubicBezTo>
                  <a:pt x="550" y="29"/>
                  <a:pt x="634" y="78"/>
                  <a:pt x="681" y="158"/>
                </a:cubicBezTo>
                <a:cubicBezTo>
                  <a:pt x="639" y="168"/>
                  <a:pt x="601" y="191"/>
                  <a:pt x="572" y="224"/>
                </a:cubicBezTo>
                <a:cubicBezTo>
                  <a:pt x="567" y="230"/>
                  <a:pt x="568" y="239"/>
                  <a:pt x="574" y="244"/>
                </a:cubicBezTo>
                <a:cubicBezTo>
                  <a:pt x="580" y="249"/>
                  <a:pt x="589" y="249"/>
                  <a:pt x="594" y="243"/>
                </a:cubicBezTo>
                <a:cubicBezTo>
                  <a:pt x="622" y="210"/>
                  <a:pt x="661" y="189"/>
                  <a:pt x="703" y="182"/>
                </a:cubicBezTo>
                <a:cubicBezTo>
                  <a:pt x="703" y="182"/>
                  <a:pt x="704" y="182"/>
                  <a:pt x="705" y="182"/>
                </a:cubicBezTo>
                <a:cubicBezTo>
                  <a:pt x="712" y="181"/>
                  <a:pt x="719" y="180"/>
                  <a:pt x="725" y="180"/>
                </a:cubicBezTo>
                <a:cubicBezTo>
                  <a:pt x="728" y="180"/>
                  <a:pt x="730" y="180"/>
                  <a:pt x="733" y="180"/>
                </a:cubicBezTo>
                <a:cubicBezTo>
                  <a:pt x="835" y="180"/>
                  <a:pt x="917" y="262"/>
                  <a:pt x="917" y="364"/>
                </a:cubicBezTo>
                <a:cubicBezTo>
                  <a:pt x="917" y="466"/>
                  <a:pt x="835" y="549"/>
                  <a:pt x="733" y="549"/>
                </a:cubicBezTo>
                <a:cubicBezTo>
                  <a:pt x="725" y="549"/>
                  <a:pt x="719" y="555"/>
                  <a:pt x="719" y="563"/>
                </a:cubicBezTo>
                <a:cubicBezTo>
                  <a:pt x="719" y="571"/>
                  <a:pt x="725" y="577"/>
                  <a:pt x="733" y="577"/>
                </a:cubicBezTo>
                <a:cubicBezTo>
                  <a:pt x="850" y="577"/>
                  <a:pt x="946" y="482"/>
                  <a:pt x="946" y="364"/>
                </a:cubicBezTo>
                <a:cubicBezTo>
                  <a:pt x="946" y="247"/>
                  <a:pt x="850" y="151"/>
                  <a:pt x="733" y="151"/>
                </a:cubicBezTo>
                <a:close/>
                <a:moveTo>
                  <a:pt x="606" y="549"/>
                </a:moveTo>
                <a:cubicBezTo>
                  <a:pt x="598" y="547"/>
                  <a:pt x="591" y="551"/>
                  <a:pt x="588" y="559"/>
                </a:cubicBezTo>
                <a:cubicBezTo>
                  <a:pt x="562" y="640"/>
                  <a:pt x="562" y="640"/>
                  <a:pt x="562" y="640"/>
                </a:cubicBezTo>
                <a:cubicBezTo>
                  <a:pt x="559" y="648"/>
                  <a:pt x="564" y="656"/>
                  <a:pt x="571" y="658"/>
                </a:cubicBezTo>
                <a:cubicBezTo>
                  <a:pt x="572" y="659"/>
                  <a:pt x="574" y="659"/>
                  <a:pt x="575" y="659"/>
                </a:cubicBezTo>
                <a:cubicBezTo>
                  <a:pt x="581" y="659"/>
                  <a:pt x="587" y="655"/>
                  <a:pt x="589" y="649"/>
                </a:cubicBezTo>
                <a:cubicBezTo>
                  <a:pt x="615" y="567"/>
                  <a:pt x="615" y="567"/>
                  <a:pt x="615" y="567"/>
                </a:cubicBezTo>
                <a:cubicBezTo>
                  <a:pt x="618" y="560"/>
                  <a:pt x="614" y="552"/>
                  <a:pt x="606" y="5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1" name="Freeform 77"/>
          <p:cNvSpPr>
            <a:spLocks noEditPoints="1"/>
          </p:cNvSpPr>
          <p:nvPr/>
        </p:nvSpPr>
        <p:spPr bwMode="auto">
          <a:xfrm>
            <a:off x="21808300" y="8011504"/>
            <a:ext cx="676478" cy="675604"/>
          </a:xfrm>
          <a:custGeom>
            <a:avLst/>
            <a:gdLst>
              <a:gd name="T0" fmla="*/ 924 w 949"/>
              <a:gd name="T1" fmla="*/ 26 h 948"/>
              <a:gd name="T2" fmla="*/ 858 w 949"/>
              <a:gd name="T3" fmla="*/ 4 h 948"/>
              <a:gd name="T4" fmla="*/ 799 w 949"/>
              <a:gd name="T5" fmla="*/ 42 h 948"/>
              <a:gd name="T6" fmla="*/ 724 w 949"/>
              <a:gd name="T7" fmla="*/ 172 h 948"/>
              <a:gd name="T8" fmla="*/ 654 w 949"/>
              <a:gd name="T9" fmla="*/ 102 h 948"/>
              <a:gd name="T10" fmla="*/ 634 w 949"/>
              <a:gd name="T11" fmla="*/ 102 h 948"/>
              <a:gd name="T12" fmla="*/ 102 w 949"/>
              <a:gd name="T13" fmla="*/ 635 h 948"/>
              <a:gd name="T14" fmla="*/ 97 w 949"/>
              <a:gd name="T15" fmla="*/ 645 h 948"/>
              <a:gd name="T16" fmla="*/ 102 w 949"/>
              <a:gd name="T17" fmla="*/ 655 h 948"/>
              <a:gd name="T18" fmla="*/ 171 w 949"/>
              <a:gd name="T19" fmla="*/ 724 h 948"/>
              <a:gd name="T20" fmla="*/ 42 w 949"/>
              <a:gd name="T21" fmla="*/ 800 h 948"/>
              <a:gd name="T22" fmla="*/ 3 w 949"/>
              <a:gd name="T23" fmla="*/ 858 h 948"/>
              <a:gd name="T24" fmla="*/ 26 w 949"/>
              <a:gd name="T25" fmla="*/ 924 h 948"/>
              <a:gd name="T26" fmla="*/ 81 w 949"/>
              <a:gd name="T27" fmla="*/ 948 h 948"/>
              <a:gd name="T28" fmla="*/ 92 w 949"/>
              <a:gd name="T29" fmla="*/ 947 h 948"/>
              <a:gd name="T30" fmla="*/ 150 w 949"/>
              <a:gd name="T31" fmla="*/ 908 h 948"/>
              <a:gd name="T32" fmla="*/ 226 w 949"/>
              <a:gd name="T33" fmla="*/ 779 h 948"/>
              <a:gd name="T34" fmla="*/ 295 w 949"/>
              <a:gd name="T35" fmla="*/ 848 h 948"/>
              <a:gd name="T36" fmla="*/ 305 w 949"/>
              <a:gd name="T37" fmla="*/ 853 h 948"/>
              <a:gd name="T38" fmla="*/ 315 w 949"/>
              <a:gd name="T39" fmla="*/ 848 h 948"/>
              <a:gd name="T40" fmla="*/ 848 w 949"/>
              <a:gd name="T41" fmla="*/ 316 h 948"/>
              <a:gd name="T42" fmla="*/ 848 w 949"/>
              <a:gd name="T43" fmla="*/ 296 h 948"/>
              <a:gd name="T44" fmla="*/ 778 w 949"/>
              <a:gd name="T45" fmla="*/ 226 h 948"/>
              <a:gd name="T46" fmla="*/ 908 w 949"/>
              <a:gd name="T47" fmla="*/ 151 h 948"/>
              <a:gd name="T48" fmla="*/ 946 w 949"/>
              <a:gd name="T49" fmla="*/ 92 h 948"/>
              <a:gd name="T50" fmla="*/ 924 w 949"/>
              <a:gd name="T51" fmla="*/ 26 h 948"/>
              <a:gd name="T52" fmla="*/ 125 w 949"/>
              <a:gd name="T53" fmla="*/ 894 h 948"/>
              <a:gd name="T54" fmla="*/ 88 w 949"/>
              <a:gd name="T55" fmla="*/ 919 h 948"/>
              <a:gd name="T56" fmla="*/ 46 w 949"/>
              <a:gd name="T57" fmla="*/ 904 h 948"/>
              <a:gd name="T58" fmla="*/ 31 w 949"/>
              <a:gd name="T59" fmla="*/ 862 h 948"/>
              <a:gd name="T60" fmla="*/ 56 w 949"/>
              <a:gd name="T61" fmla="*/ 825 h 948"/>
              <a:gd name="T62" fmla="*/ 192 w 949"/>
              <a:gd name="T63" fmla="*/ 745 h 948"/>
              <a:gd name="T64" fmla="*/ 205 w 949"/>
              <a:gd name="T65" fmla="*/ 758 h 948"/>
              <a:gd name="T66" fmla="*/ 125 w 949"/>
              <a:gd name="T67" fmla="*/ 894 h 948"/>
              <a:gd name="T68" fmla="*/ 305 w 949"/>
              <a:gd name="T69" fmla="*/ 818 h 948"/>
              <a:gd name="T70" fmla="*/ 233 w 949"/>
              <a:gd name="T71" fmla="*/ 746 h 948"/>
              <a:gd name="T72" fmla="*/ 233 w 949"/>
              <a:gd name="T73" fmla="*/ 745 h 948"/>
              <a:gd name="T74" fmla="*/ 204 w 949"/>
              <a:gd name="T75" fmla="*/ 717 h 948"/>
              <a:gd name="T76" fmla="*/ 204 w 949"/>
              <a:gd name="T77" fmla="*/ 717 h 948"/>
              <a:gd name="T78" fmla="*/ 132 w 949"/>
              <a:gd name="T79" fmla="*/ 645 h 948"/>
              <a:gd name="T80" fmla="*/ 644 w 949"/>
              <a:gd name="T81" fmla="*/ 133 h 948"/>
              <a:gd name="T82" fmla="*/ 716 w 949"/>
              <a:gd name="T83" fmla="*/ 204 h 948"/>
              <a:gd name="T84" fmla="*/ 717 w 949"/>
              <a:gd name="T85" fmla="*/ 205 h 948"/>
              <a:gd name="T86" fmla="*/ 738 w 949"/>
              <a:gd name="T87" fmla="*/ 227 h 948"/>
              <a:gd name="T88" fmla="*/ 817 w 949"/>
              <a:gd name="T89" fmla="*/ 306 h 948"/>
              <a:gd name="T90" fmla="*/ 305 w 949"/>
              <a:gd name="T91" fmla="*/ 818 h 948"/>
              <a:gd name="T92" fmla="*/ 918 w 949"/>
              <a:gd name="T93" fmla="*/ 89 h 948"/>
              <a:gd name="T94" fmla="*/ 893 w 949"/>
              <a:gd name="T95" fmla="*/ 126 h 948"/>
              <a:gd name="T96" fmla="*/ 757 w 949"/>
              <a:gd name="T97" fmla="*/ 205 h 948"/>
              <a:gd name="T98" fmla="*/ 745 w 949"/>
              <a:gd name="T99" fmla="*/ 193 h 948"/>
              <a:gd name="T100" fmla="*/ 824 w 949"/>
              <a:gd name="T101" fmla="*/ 57 h 948"/>
              <a:gd name="T102" fmla="*/ 861 w 949"/>
              <a:gd name="T103" fmla="*/ 32 h 948"/>
              <a:gd name="T104" fmla="*/ 904 w 949"/>
              <a:gd name="T105" fmla="*/ 46 h 948"/>
              <a:gd name="T106" fmla="*/ 918 w 949"/>
              <a:gd name="T107" fmla="*/ 89 h 9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49" h="948">
                <a:moveTo>
                  <a:pt x="924" y="26"/>
                </a:moveTo>
                <a:cubicBezTo>
                  <a:pt x="906" y="9"/>
                  <a:pt x="882" y="0"/>
                  <a:pt x="858" y="4"/>
                </a:cubicBezTo>
                <a:cubicBezTo>
                  <a:pt x="833" y="7"/>
                  <a:pt x="812" y="21"/>
                  <a:pt x="799" y="42"/>
                </a:cubicBezTo>
                <a:cubicBezTo>
                  <a:pt x="724" y="172"/>
                  <a:pt x="724" y="172"/>
                  <a:pt x="724" y="172"/>
                </a:cubicBezTo>
                <a:cubicBezTo>
                  <a:pt x="654" y="102"/>
                  <a:pt x="654" y="102"/>
                  <a:pt x="654" y="102"/>
                </a:cubicBezTo>
                <a:cubicBezTo>
                  <a:pt x="649" y="97"/>
                  <a:pt x="639" y="97"/>
                  <a:pt x="634" y="102"/>
                </a:cubicBezTo>
                <a:cubicBezTo>
                  <a:pt x="102" y="635"/>
                  <a:pt x="102" y="635"/>
                  <a:pt x="102" y="635"/>
                </a:cubicBezTo>
                <a:cubicBezTo>
                  <a:pt x="99" y="637"/>
                  <a:pt x="97" y="641"/>
                  <a:pt x="97" y="645"/>
                </a:cubicBezTo>
                <a:cubicBezTo>
                  <a:pt x="97" y="649"/>
                  <a:pt x="99" y="652"/>
                  <a:pt x="102" y="655"/>
                </a:cubicBezTo>
                <a:cubicBezTo>
                  <a:pt x="171" y="724"/>
                  <a:pt x="171" y="724"/>
                  <a:pt x="171" y="724"/>
                </a:cubicBezTo>
                <a:cubicBezTo>
                  <a:pt x="42" y="800"/>
                  <a:pt x="42" y="800"/>
                  <a:pt x="42" y="800"/>
                </a:cubicBezTo>
                <a:cubicBezTo>
                  <a:pt x="20" y="812"/>
                  <a:pt x="6" y="834"/>
                  <a:pt x="3" y="858"/>
                </a:cubicBezTo>
                <a:cubicBezTo>
                  <a:pt x="0" y="883"/>
                  <a:pt x="8" y="907"/>
                  <a:pt x="26" y="924"/>
                </a:cubicBezTo>
                <a:cubicBezTo>
                  <a:pt x="41" y="939"/>
                  <a:pt x="60" y="948"/>
                  <a:pt x="81" y="948"/>
                </a:cubicBezTo>
                <a:cubicBezTo>
                  <a:pt x="85" y="948"/>
                  <a:pt x="88" y="947"/>
                  <a:pt x="92" y="947"/>
                </a:cubicBezTo>
                <a:cubicBezTo>
                  <a:pt x="116" y="944"/>
                  <a:pt x="137" y="930"/>
                  <a:pt x="150" y="908"/>
                </a:cubicBezTo>
                <a:cubicBezTo>
                  <a:pt x="226" y="779"/>
                  <a:pt x="226" y="779"/>
                  <a:pt x="226" y="779"/>
                </a:cubicBezTo>
                <a:cubicBezTo>
                  <a:pt x="295" y="848"/>
                  <a:pt x="295" y="848"/>
                  <a:pt x="295" y="848"/>
                </a:cubicBezTo>
                <a:cubicBezTo>
                  <a:pt x="298" y="851"/>
                  <a:pt x="302" y="853"/>
                  <a:pt x="305" y="853"/>
                </a:cubicBezTo>
                <a:cubicBezTo>
                  <a:pt x="309" y="853"/>
                  <a:pt x="312" y="851"/>
                  <a:pt x="315" y="848"/>
                </a:cubicBezTo>
                <a:cubicBezTo>
                  <a:pt x="848" y="316"/>
                  <a:pt x="848" y="316"/>
                  <a:pt x="848" y="316"/>
                </a:cubicBezTo>
                <a:cubicBezTo>
                  <a:pt x="853" y="310"/>
                  <a:pt x="853" y="301"/>
                  <a:pt x="848" y="296"/>
                </a:cubicBezTo>
                <a:cubicBezTo>
                  <a:pt x="778" y="226"/>
                  <a:pt x="778" y="226"/>
                  <a:pt x="778" y="226"/>
                </a:cubicBezTo>
                <a:cubicBezTo>
                  <a:pt x="908" y="151"/>
                  <a:pt x="908" y="151"/>
                  <a:pt x="908" y="151"/>
                </a:cubicBezTo>
                <a:cubicBezTo>
                  <a:pt x="929" y="138"/>
                  <a:pt x="943" y="117"/>
                  <a:pt x="946" y="92"/>
                </a:cubicBezTo>
                <a:cubicBezTo>
                  <a:pt x="949" y="68"/>
                  <a:pt x="941" y="44"/>
                  <a:pt x="924" y="26"/>
                </a:cubicBezTo>
                <a:close/>
                <a:moveTo>
                  <a:pt x="125" y="894"/>
                </a:moveTo>
                <a:cubicBezTo>
                  <a:pt x="117" y="908"/>
                  <a:pt x="104" y="917"/>
                  <a:pt x="88" y="919"/>
                </a:cubicBezTo>
                <a:cubicBezTo>
                  <a:pt x="72" y="921"/>
                  <a:pt x="57" y="915"/>
                  <a:pt x="46" y="904"/>
                </a:cubicBezTo>
                <a:cubicBezTo>
                  <a:pt x="35" y="893"/>
                  <a:pt x="29" y="878"/>
                  <a:pt x="31" y="862"/>
                </a:cubicBezTo>
                <a:cubicBezTo>
                  <a:pt x="33" y="846"/>
                  <a:pt x="42" y="833"/>
                  <a:pt x="56" y="825"/>
                </a:cubicBezTo>
                <a:cubicBezTo>
                  <a:pt x="192" y="745"/>
                  <a:pt x="192" y="745"/>
                  <a:pt x="192" y="745"/>
                </a:cubicBezTo>
                <a:cubicBezTo>
                  <a:pt x="205" y="758"/>
                  <a:pt x="205" y="758"/>
                  <a:pt x="205" y="758"/>
                </a:cubicBezTo>
                <a:lnTo>
                  <a:pt x="125" y="894"/>
                </a:lnTo>
                <a:close/>
                <a:moveTo>
                  <a:pt x="305" y="818"/>
                </a:moveTo>
                <a:cubicBezTo>
                  <a:pt x="233" y="746"/>
                  <a:pt x="233" y="746"/>
                  <a:pt x="233" y="746"/>
                </a:cubicBezTo>
                <a:cubicBezTo>
                  <a:pt x="233" y="746"/>
                  <a:pt x="233" y="746"/>
                  <a:pt x="233" y="745"/>
                </a:cubicBezTo>
                <a:cubicBezTo>
                  <a:pt x="204" y="717"/>
                  <a:pt x="204" y="717"/>
                  <a:pt x="204" y="717"/>
                </a:cubicBezTo>
                <a:cubicBezTo>
                  <a:pt x="204" y="717"/>
                  <a:pt x="204" y="717"/>
                  <a:pt x="204" y="717"/>
                </a:cubicBezTo>
                <a:cubicBezTo>
                  <a:pt x="132" y="645"/>
                  <a:pt x="132" y="645"/>
                  <a:pt x="132" y="645"/>
                </a:cubicBezTo>
                <a:cubicBezTo>
                  <a:pt x="644" y="133"/>
                  <a:pt x="644" y="133"/>
                  <a:pt x="644" y="133"/>
                </a:cubicBezTo>
                <a:cubicBezTo>
                  <a:pt x="716" y="204"/>
                  <a:pt x="716" y="204"/>
                  <a:pt x="716" y="204"/>
                </a:cubicBezTo>
                <a:cubicBezTo>
                  <a:pt x="716" y="205"/>
                  <a:pt x="716" y="205"/>
                  <a:pt x="717" y="205"/>
                </a:cubicBezTo>
                <a:cubicBezTo>
                  <a:pt x="738" y="227"/>
                  <a:pt x="738" y="227"/>
                  <a:pt x="738" y="227"/>
                </a:cubicBezTo>
                <a:cubicBezTo>
                  <a:pt x="817" y="306"/>
                  <a:pt x="817" y="306"/>
                  <a:pt x="817" y="306"/>
                </a:cubicBezTo>
                <a:lnTo>
                  <a:pt x="305" y="818"/>
                </a:lnTo>
                <a:close/>
                <a:moveTo>
                  <a:pt x="918" y="89"/>
                </a:moveTo>
                <a:cubicBezTo>
                  <a:pt x="916" y="104"/>
                  <a:pt x="907" y="118"/>
                  <a:pt x="893" y="126"/>
                </a:cubicBezTo>
                <a:cubicBezTo>
                  <a:pt x="757" y="205"/>
                  <a:pt x="757" y="205"/>
                  <a:pt x="757" y="205"/>
                </a:cubicBezTo>
                <a:cubicBezTo>
                  <a:pt x="745" y="193"/>
                  <a:pt x="745" y="193"/>
                  <a:pt x="745" y="193"/>
                </a:cubicBezTo>
                <a:cubicBezTo>
                  <a:pt x="824" y="57"/>
                  <a:pt x="824" y="57"/>
                  <a:pt x="824" y="57"/>
                </a:cubicBezTo>
                <a:cubicBezTo>
                  <a:pt x="832" y="43"/>
                  <a:pt x="846" y="34"/>
                  <a:pt x="861" y="32"/>
                </a:cubicBezTo>
                <a:cubicBezTo>
                  <a:pt x="877" y="30"/>
                  <a:pt x="892" y="35"/>
                  <a:pt x="904" y="46"/>
                </a:cubicBezTo>
                <a:cubicBezTo>
                  <a:pt x="915" y="58"/>
                  <a:pt x="920" y="73"/>
                  <a:pt x="918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2" name="Freeform 78"/>
          <p:cNvSpPr>
            <a:spLocks noEditPoints="1"/>
          </p:cNvSpPr>
          <p:nvPr/>
        </p:nvSpPr>
        <p:spPr bwMode="auto">
          <a:xfrm>
            <a:off x="15672866" y="1924079"/>
            <a:ext cx="672550" cy="672550"/>
          </a:xfrm>
          <a:custGeom>
            <a:avLst/>
            <a:gdLst>
              <a:gd name="T0" fmla="*/ 274 w 944"/>
              <a:gd name="T1" fmla="*/ 341 h 944"/>
              <a:gd name="T2" fmla="*/ 335 w 944"/>
              <a:gd name="T3" fmla="*/ 280 h 944"/>
              <a:gd name="T4" fmla="*/ 395 w 944"/>
              <a:gd name="T5" fmla="*/ 341 h 944"/>
              <a:gd name="T6" fmla="*/ 335 w 944"/>
              <a:gd name="T7" fmla="*/ 402 h 944"/>
              <a:gd name="T8" fmla="*/ 274 w 944"/>
              <a:gd name="T9" fmla="*/ 341 h 944"/>
              <a:gd name="T10" fmla="*/ 473 w 944"/>
              <a:gd name="T11" fmla="*/ 557 h 944"/>
              <a:gd name="T12" fmla="*/ 283 w 944"/>
              <a:gd name="T13" fmla="*/ 662 h 944"/>
              <a:gd name="T14" fmla="*/ 288 w 944"/>
              <a:gd name="T15" fmla="*/ 682 h 944"/>
              <a:gd name="T16" fmla="*/ 295 w 944"/>
              <a:gd name="T17" fmla="*/ 684 h 944"/>
              <a:gd name="T18" fmla="*/ 307 w 944"/>
              <a:gd name="T19" fmla="*/ 678 h 944"/>
              <a:gd name="T20" fmla="*/ 473 w 944"/>
              <a:gd name="T21" fmla="*/ 585 h 944"/>
              <a:gd name="T22" fmla="*/ 637 w 944"/>
              <a:gd name="T23" fmla="*/ 675 h 944"/>
              <a:gd name="T24" fmla="*/ 656 w 944"/>
              <a:gd name="T25" fmla="*/ 680 h 944"/>
              <a:gd name="T26" fmla="*/ 661 w 944"/>
              <a:gd name="T27" fmla="*/ 660 h 944"/>
              <a:gd name="T28" fmla="*/ 473 w 944"/>
              <a:gd name="T29" fmla="*/ 557 h 944"/>
              <a:gd name="T30" fmla="*/ 944 w 944"/>
              <a:gd name="T31" fmla="*/ 472 h 944"/>
              <a:gd name="T32" fmla="*/ 472 w 944"/>
              <a:gd name="T33" fmla="*/ 944 h 944"/>
              <a:gd name="T34" fmla="*/ 0 w 944"/>
              <a:gd name="T35" fmla="*/ 472 h 944"/>
              <a:gd name="T36" fmla="*/ 472 w 944"/>
              <a:gd name="T37" fmla="*/ 0 h 944"/>
              <a:gd name="T38" fmla="*/ 944 w 944"/>
              <a:gd name="T39" fmla="*/ 472 h 944"/>
              <a:gd name="T40" fmla="*/ 916 w 944"/>
              <a:gd name="T41" fmla="*/ 472 h 944"/>
              <a:gd name="T42" fmla="*/ 472 w 944"/>
              <a:gd name="T43" fmla="*/ 28 h 944"/>
              <a:gd name="T44" fmla="*/ 28 w 944"/>
              <a:gd name="T45" fmla="*/ 472 h 944"/>
              <a:gd name="T46" fmla="*/ 472 w 944"/>
              <a:gd name="T47" fmla="*/ 916 h 944"/>
              <a:gd name="T48" fmla="*/ 916 w 944"/>
              <a:gd name="T49" fmla="*/ 472 h 944"/>
              <a:gd name="T50" fmla="*/ 624 w 944"/>
              <a:gd name="T51" fmla="*/ 280 h 944"/>
              <a:gd name="T52" fmla="*/ 564 w 944"/>
              <a:gd name="T53" fmla="*/ 341 h 944"/>
              <a:gd name="T54" fmla="*/ 624 w 944"/>
              <a:gd name="T55" fmla="*/ 402 h 944"/>
              <a:gd name="T56" fmla="*/ 685 w 944"/>
              <a:gd name="T57" fmla="*/ 341 h 944"/>
              <a:gd name="T58" fmla="*/ 624 w 944"/>
              <a:gd name="T59" fmla="*/ 280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44" h="944">
                <a:moveTo>
                  <a:pt x="274" y="341"/>
                </a:moveTo>
                <a:cubicBezTo>
                  <a:pt x="274" y="308"/>
                  <a:pt x="301" y="280"/>
                  <a:pt x="335" y="280"/>
                </a:cubicBezTo>
                <a:cubicBezTo>
                  <a:pt x="368" y="280"/>
                  <a:pt x="395" y="308"/>
                  <a:pt x="395" y="341"/>
                </a:cubicBezTo>
                <a:cubicBezTo>
                  <a:pt x="395" y="375"/>
                  <a:pt x="368" y="402"/>
                  <a:pt x="335" y="402"/>
                </a:cubicBezTo>
                <a:cubicBezTo>
                  <a:pt x="301" y="402"/>
                  <a:pt x="274" y="375"/>
                  <a:pt x="274" y="341"/>
                </a:cubicBezTo>
                <a:close/>
                <a:moveTo>
                  <a:pt x="473" y="557"/>
                </a:moveTo>
                <a:cubicBezTo>
                  <a:pt x="395" y="557"/>
                  <a:pt x="324" y="596"/>
                  <a:pt x="283" y="662"/>
                </a:cubicBezTo>
                <a:cubicBezTo>
                  <a:pt x="279" y="669"/>
                  <a:pt x="281" y="678"/>
                  <a:pt x="288" y="682"/>
                </a:cubicBezTo>
                <a:cubicBezTo>
                  <a:pt x="290" y="684"/>
                  <a:pt x="293" y="684"/>
                  <a:pt x="295" y="684"/>
                </a:cubicBezTo>
                <a:cubicBezTo>
                  <a:pt x="300" y="684"/>
                  <a:pt x="305" y="682"/>
                  <a:pt x="307" y="678"/>
                </a:cubicBezTo>
                <a:cubicBezTo>
                  <a:pt x="343" y="620"/>
                  <a:pt x="405" y="585"/>
                  <a:pt x="473" y="585"/>
                </a:cubicBezTo>
                <a:cubicBezTo>
                  <a:pt x="539" y="585"/>
                  <a:pt x="601" y="619"/>
                  <a:pt x="637" y="675"/>
                </a:cubicBezTo>
                <a:cubicBezTo>
                  <a:pt x="641" y="682"/>
                  <a:pt x="650" y="684"/>
                  <a:pt x="656" y="680"/>
                </a:cubicBezTo>
                <a:cubicBezTo>
                  <a:pt x="663" y="676"/>
                  <a:pt x="665" y="667"/>
                  <a:pt x="661" y="660"/>
                </a:cubicBezTo>
                <a:cubicBezTo>
                  <a:pt x="620" y="595"/>
                  <a:pt x="549" y="557"/>
                  <a:pt x="473" y="557"/>
                </a:cubicBezTo>
                <a:close/>
                <a:moveTo>
                  <a:pt x="944" y="472"/>
                </a:moveTo>
                <a:cubicBezTo>
                  <a:pt x="944" y="732"/>
                  <a:pt x="732" y="944"/>
                  <a:pt x="472" y="944"/>
                </a:cubicBezTo>
                <a:cubicBezTo>
                  <a:pt x="212" y="944"/>
                  <a:pt x="0" y="732"/>
                  <a:pt x="0" y="472"/>
                </a:cubicBezTo>
                <a:cubicBezTo>
                  <a:pt x="0" y="212"/>
                  <a:pt x="212" y="0"/>
                  <a:pt x="472" y="0"/>
                </a:cubicBezTo>
                <a:cubicBezTo>
                  <a:pt x="732" y="0"/>
                  <a:pt x="944" y="212"/>
                  <a:pt x="944" y="472"/>
                </a:cubicBezTo>
                <a:close/>
                <a:moveTo>
                  <a:pt x="916" y="472"/>
                </a:moveTo>
                <a:cubicBezTo>
                  <a:pt x="916" y="227"/>
                  <a:pt x="717" y="28"/>
                  <a:pt x="472" y="28"/>
                </a:cubicBezTo>
                <a:cubicBezTo>
                  <a:pt x="227" y="28"/>
                  <a:pt x="28" y="227"/>
                  <a:pt x="28" y="472"/>
                </a:cubicBezTo>
                <a:cubicBezTo>
                  <a:pt x="28" y="717"/>
                  <a:pt x="227" y="916"/>
                  <a:pt x="472" y="916"/>
                </a:cubicBezTo>
                <a:cubicBezTo>
                  <a:pt x="717" y="916"/>
                  <a:pt x="916" y="717"/>
                  <a:pt x="916" y="472"/>
                </a:cubicBezTo>
                <a:close/>
                <a:moveTo>
                  <a:pt x="624" y="280"/>
                </a:moveTo>
                <a:cubicBezTo>
                  <a:pt x="591" y="280"/>
                  <a:pt x="564" y="308"/>
                  <a:pt x="564" y="341"/>
                </a:cubicBezTo>
                <a:cubicBezTo>
                  <a:pt x="564" y="375"/>
                  <a:pt x="591" y="402"/>
                  <a:pt x="624" y="402"/>
                </a:cubicBezTo>
                <a:cubicBezTo>
                  <a:pt x="658" y="402"/>
                  <a:pt x="685" y="375"/>
                  <a:pt x="685" y="341"/>
                </a:cubicBezTo>
                <a:cubicBezTo>
                  <a:pt x="685" y="308"/>
                  <a:pt x="658" y="280"/>
                  <a:pt x="624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3" name="Freeform 79"/>
          <p:cNvSpPr>
            <a:spLocks noEditPoints="1"/>
          </p:cNvSpPr>
          <p:nvPr/>
        </p:nvSpPr>
        <p:spPr bwMode="auto">
          <a:xfrm>
            <a:off x="11081547" y="6621888"/>
            <a:ext cx="627596" cy="455204"/>
          </a:xfrm>
          <a:custGeom>
            <a:avLst/>
            <a:gdLst>
              <a:gd name="T0" fmla="*/ 846 w 881"/>
              <a:gd name="T1" fmla="*/ 125 h 639"/>
              <a:gd name="T2" fmla="*/ 605 w 881"/>
              <a:gd name="T3" fmla="*/ 110 h 639"/>
              <a:gd name="T4" fmla="*/ 266 w 881"/>
              <a:gd name="T5" fmla="*/ 65 h 639"/>
              <a:gd name="T6" fmla="*/ 135 w 881"/>
              <a:gd name="T7" fmla="*/ 382 h 639"/>
              <a:gd name="T8" fmla="*/ 28 w 881"/>
              <a:gd name="T9" fmla="*/ 598 h 639"/>
              <a:gd name="T10" fmla="*/ 126 w 881"/>
              <a:gd name="T11" fmla="*/ 639 h 639"/>
              <a:gd name="T12" fmla="*/ 310 w 881"/>
              <a:gd name="T13" fmla="*/ 599 h 639"/>
              <a:gd name="T14" fmla="*/ 427 w 881"/>
              <a:gd name="T15" fmla="*/ 625 h 639"/>
              <a:gd name="T16" fmla="*/ 567 w 881"/>
              <a:gd name="T17" fmla="*/ 587 h 639"/>
              <a:gd name="T18" fmla="*/ 707 w 881"/>
              <a:gd name="T19" fmla="*/ 370 h 639"/>
              <a:gd name="T20" fmla="*/ 846 w 881"/>
              <a:gd name="T21" fmla="*/ 125 h 639"/>
              <a:gd name="T22" fmla="*/ 280 w 881"/>
              <a:gd name="T23" fmla="*/ 89 h 639"/>
              <a:gd name="T24" fmla="*/ 624 w 881"/>
              <a:gd name="T25" fmla="*/ 181 h 639"/>
              <a:gd name="T26" fmla="*/ 624 w 881"/>
              <a:gd name="T27" fmla="*/ 182 h 639"/>
              <a:gd name="T28" fmla="*/ 443 w 881"/>
              <a:gd name="T29" fmla="*/ 368 h 639"/>
              <a:gd name="T30" fmla="*/ 272 w 881"/>
              <a:gd name="T31" fmla="*/ 439 h 639"/>
              <a:gd name="T32" fmla="*/ 190 w 881"/>
              <a:gd name="T33" fmla="*/ 432 h 639"/>
              <a:gd name="T34" fmla="*/ 184 w 881"/>
              <a:gd name="T35" fmla="*/ 426 h 639"/>
              <a:gd name="T36" fmla="*/ 165 w 881"/>
              <a:gd name="T37" fmla="*/ 382 h 639"/>
              <a:gd name="T38" fmla="*/ 165 w 881"/>
              <a:gd name="T39" fmla="*/ 381 h 639"/>
              <a:gd name="T40" fmla="*/ 280 w 881"/>
              <a:gd name="T41" fmla="*/ 89 h 639"/>
              <a:gd name="T42" fmla="*/ 553 w 881"/>
              <a:gd name="T43" fmla="*/ 563 h 639"/>
              <a:gd name="T44" fmla="*/ 349 w 881"/>
              <a:gd name="T45" fmla="*/ 584 h 639"/>
              <a:gd name="T46" fmla="*/ 518 w 881"/>
              <a:gd name="T47" fmla="*/ 501 h 639"/>
              <a:gd name="T48" fmla="*/ 674 w 881"/>
              <a:gd name="T49" fmla="*/ 397 h 639"/>
              <a:gd name="T50" fmla="*/ 553 w 881"/>
              <a:gd name="T51" fmla="*/ 563 h 639"/>
              <a:gd name="T52" fmla="*/ 503 w 881"/>
              <a:gd name="T53" fmla="*/ 477 h 639"/>
              <a:gd name="T54" fmla="*/ 53 w 881"/>
              <a:gd name="T55" fmla="*/ 583 h 639"/>
              <a:gd name="T56" fmla="*/ 145 w 881"/>
              <a:gd name="T57" fmla="*/ 412 h 639"/>
              <a:gd name="T58" fmla="*/ 163 w 881"/>
              <a:gd name="T59" fmla="*/ 448 h 639"/>
              <a:gd name="T60" fmla="*/ 172 w 881"/>
              <a:gd name="T61" fmla="*/ 455 h 639"/>
              <a:gd name="T62" fmla="*/ 227 w 881"/>
              <a:gd name="T63" fmla="*/ 473 h 639"/>
              <a:gd name="T64" fmla="*/ 278 w 881"/>
              <a:gd name="T65" fmla="*/ 467 h 639"/>
              <a:gd name="T66" fmla="*/ 457 w 881"/>
              <a:gd name="T67" fmla="*/ 393 h 639"/>
              <a:gd name="T68" fmla="*/ 649 w 881"/>
              <a:gd name="T69" fmla="*/ 167 h 639"/>
              <a:gd name="T70" fmla="*/ 626 w 881"/>
              <a:gd name="T71" fmla="*/ 134 h 639"/>
              <a:gd name="T72" fmla="*/ 821 w 881"/>
              <a:gd name="T73" fmla="*/ 140 h 639"/>
              <a:gd name="T74" fmla="*/ 503 w 881"/>
              <a:gd name="T75" fmla="*/ 477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81" h="639">
                <a:moveTo>
                  <a:pt x="846" y="125"/>
                </a:moveTo>
                <a:cubicBezTo>
                  <a:pt x="818" y="78"/>
                  <a:pt x="731" y="72"/>
                  <a:pt x="605" y="110"/>
                </a:cubicBezTo>
                <a:cubicBezTo>
                  <a:pt x="518" y="22"/>
                  <a:pt x="378" y="0"/>
                  <a:pt x="266" y="65"/>
                </a:cubicBezTo>
                <a:cubicBezTo>
                  <a:pt x="153" y="130"/>
                  <a:pt x="102" y="262"/>
                  <a:pt x="135" y="382"/>
                </a:cubicBezTo>
                <a:cubicBezTo>
                  <a:pt x="39" y="471"/>
                  <a:pt x="0" y="550"/>
                  <a:pt x="28" y="598"/>
                </a:cubicBezTo>
                <a:cubicBezTo>
                  <a:pt x="44" y="626"/>
                  <a:pt x="80" y="639"/>
                  <a:pt x="126" y="639"/>
                </a:cubicBezTo>
                <a:cubicBezTo>
                  <a:pt x="177" y="639"/>
                  <a:pt x="241" y="624"/>
                  <a:pt x="310" y="599"/>
                </a:cubicBezTo>
                <a:cubicBezTo>
                  <a:pt x="347" y="616"/>
                  <a:pt x="387" y="625"/>
                  <a:pt x="427" y="625"/>
                </a:cubicBezTo>
                <a:cubicBezTo>
                  <a:pt x="476" y="625"/>
                  <a:pt x="524" y="613"/>
                  <a:pt x="567" y="587"/>
                </a:cubicBezTo>
                <a:cubicBezTo>
                  <a:pt x="647" y="542"/>
                  <a:pt x="698" y="461"/>
                  <a:pt x="707" y="370"/>
                </a:cubicBezTo>
                <a:cubicBezTo>
                  <a:pt x="813" y="280"/>
                  <a:pt x="881" y="185"/>
                  <a:pt x="846" y="125"/>
                </a:cubicBezTo>
                <a:close/>
                <a:moveTo>
                  <a:pt x="280" y="89"/>
                </a:moveTo>
                <a:cubicBezTo>
                  <a:pt x="400" y="20"/>
                  <a:pt x="554" y="61"/>
                  <a:pt x="624" y="181"/>
                </a:cubicBezTo>
                <a:cubicBezTo>
                  <a:pt x="624" y="181"/>
                  <a:pt x="624" y="181"/>
                  <a:pt x="624" y="182"/>
                </a:cubicBezTo>
                <a:cubicBezTo>
                  <a:pt x="639" y="207"/>
                  <a:pt x="577" y="291"/>
                  <a:pt x="443" y="368"/>
                </a:cubicBezTo>
                <a:cubicBezTo>
                  <a:pt x="383" y="403"/>
                  <a:pt x="322" y="428"/>
                  <a:pt x="272" y="439"/>
                </a:cubicBezTo>
                <a:cubicBezTo>
                  <a:pt x="221" y="450"/>
                  <a:pt x="196" y="442"/>
                  <a:pt x="190" y="432"/>
                </a:cubicBezTo>
                <a:cubicBezTo>
                  <a:pt x="189" y="429"/>
                  <a:pt x="186" y="427"/>
                  <a:pt x="184" y="426"/>
                </a:cubicBezTo>
                <a:cubicBezTo>
                  <a:pt x="176" y="412"/>
                  <a:pt x="170" y="397"/>
                  <a:pt x="165" y="382"/>
                </a:cubicBezTo>
                <a:cubicBezTo>
                  <a:pt x="165" y="382"/>
                  <a:pt x="165" y="381"/>
                  <a:pt x="165" y="381"/>
                </a:cubicBezTo>
                <a:cubicBezTo>
                  <a:pt x="132" y="271"/>
                  <a:pt x="177" y="149"/>
                  <a:pt x="280" y="89"/>
                </a:cubicBezTo>
                <a:close/>
                <a:moveTo>
                  <a:pt x="553" y="563"/>
                </a:moveTo>
                <a:cubicBezTo>
                  <a:pt x="491" y="599"/>
                  <a:pt x="417" y="606"/>
                  <a:pt x="349" y="584"/>
                </a:cubicBezTo>
                <a:cubicBezTo>
                  <a:pt x="405" y="561"/>
                  <a:pt x="463" y="533"/>
                  <a:pt x="518" y="501"/>
                </a:cubicBezTo>
                <a:cubicBezTo>
                  <a:pt x="573" y="470"/>
                  <a:pt x="626" y="434"/>
                  <a:pt x="674" y="397"/>
                </a:cubicBezTo>
                <a:cubicBezTo>
                  <a:pt x="659" y="466"/>
                  <a:pt x="616" y="527"/>
                  <a:pt x="553" y="563"/>
                </a:cubicBezTo>
                <a:close/>
                <a:moveTo>
                  <a:pt x="503" y="477"/>
                </a:moveTo>
                <a:cubicBezTo>
                  <a:pt x="277" y="607"/>
                  <a:pt x="84" y="638"/>
                  <a:pt x="53" y="583"/>
                </a:cubicBezTo>
                <a:cubicBezTo>
                  <a:pt x="34" y="551"/>
                  <a:pt x="70" y="485"/>
                  <a:pt x="145" y="412"/>
                </a:cubicBezTo>
                <a:cubicBezTo>
                  <a:pt x="150" y="424"/>
                  <a:pt x="156" y="436"/>
                  <a:pt x="163" y="448"/>
                </a:cubicBezTo>
                <a:cubicBezTo>
                  <a:pt x="165" y="451"/>
                  <a:pt x="168" y="454"/>
                  <a:pt x="172" y="455"/>
                </a:cubicBezTo>
                <a:cubicBezTo>
                  <a:pt x="183" y="467"/>
                  <a:pt x="202" y="473"/>
                  <a:pt x="227" y="473"/>
                </a:cubicBezTo>
                <a:cubicBezTo>
                  <a:pt x="242" y="473"/>
                  <a:pt x="259" y="471"/>
                  <a:pt x="278" y="467"/>
                </a:cubicBezTo>
                <a:cubicBezTo>
                  <a:pt x="331" y="455"/>
                  <a:pt x="394" y="429"/>
                  <a:pt x="457" y="393"/>
                </a:cubicBezTo>
                <a:cubicBezTo>
                  <a:pt x="574" y="325"/>
                  <a:pt x="681" y="223"/>
                  <a:pt x="649" y="167"/>
                </a:cubicBezTo>
                <a:cubicBezTo>
                  <a:pt x="642" y="156"/>
                  <a:pt x="634" y="144"/>
                  <a:pt x="626" y="134"/>
                </a:cubicBezTo>
                <a:cubicBezTo>
                  <a:pt x="727" y="105"/>
                  <a:pt x="803" y="107"/>
                  <a:pt x="821" y="140"/>
                </a:cubicBezTo>
                <a:cubicBezTo>
                  <a:pt x="853" y="194"/>
                  <a:pt x="730" y="346"/>
                  <a:pt x="503" y="4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4" name="Freeform 80"/>
          <p:cNvSpPr>
            <a:spLocks noEditPoints="1"/>
          </p:cNvSpPr>
          <p:nvPr/>
        </p:nvSpPr>
        <p:spPr bwMode="auto">
          <a:xfrm>
            <a:off x="9522594" y="6631491"/>
            <a:ext cx="672986" cy="429890"/>
          </a:xfrm>
          <a:custGeom>
            <a:avLst/>
            <a:gdLst>
              <a:gd name="T0" fmla="*/ 944 w 944"/>
              <a:gd name="T1" fmla="*/ 342 h 603"/>
              <a:gd name="T2" fmla="*/ 743 w 944"/>
              <a:gd name="T3" fmla="*/ 209 h 603"/>
              <a:gd name="T4" fmla="*/ 472 w 944"/>
              <a:gd name="T5" fmla="*/ 0 h 603"/>
              <a:gd name="T6" fmla="*/ 201 w 944"/>
              <a:gd name="T7" fmla="*/ 209 h 603"/>
              <a:gd name="T8" fmla="*/ 0 w 944"/>
              <a:gd name="T9" fmla="*/ 342 h 603"/>
              <a:gd name="T10" fmla="*/ 243 w 944"/>
              <a:gd name="T11" fmla="*/ 484 h 603"/>
              <a:gd name="T12" fmla="*/ 472 w 944"/>
              <a:gd name="T13" fmla="*/ 603 h 603"/>
              <a:gd name="T14" fmla="*/ 701 w 944"/>
              <a:gd name="T15" fmla="*/ 484 h 603"/>
              <a:gd name="T16" fmla="*/ 944 w 944"/>
              <a:gd name="T17" fmla="*/ 342 h 603"/>
              <a:gd name="T18" fmla="*/ 472 w 944"/>
              <a:gd name="T19" fmla="*/ 28 h 603"/>
              <a:gd name="T20" fmla="*/ 724 w 944"/>
              <a:gd name="T21" fmla="*/ 280 h 603"/>
              <a:gd name="T22" fmla="*/ 474 w 944"/>
              <a:gd name="T23" fmla="*/ 351 h 603"/>
              <a:gd name="T24" fmla="*/ 223 w 944"/>
              <a:gd name="T25" fmla="*/ 280 h 603"/>
              <a:gd name="T26" fmla="*/ 220 w 944"/>
              <a:gd name="T27" fmla="*/ 272 h 603"/>
              <a:gd name="T28" fmla="*/ 226 w 944"/>
              <a:gd name="T29" fmla="*/ 225 h 603"/>
              <a:gd name="T30" fmla="*/ 227 w 944"/>
              <a:gd name="T31" fmla="*/ 223 h 603"/>
              <a:gd name="T32" fmla="*/ 472 w 944"/>
              <a:gd name="T33" fmla="*/ 28 h 603"/>
              <a:gd name="T34" fmla="*/ 472 w 944"/>
              <a:gd name="T35" fmla="*/ 575 h 603"/>
              <a:gd name="T36" fmla="*/ 285 w 944"/>
              <a:gd name="T37" fmla="*/ 491 h 603"/>
              <a:gd name="T38" fmla="*/ 472 w 944"/>
              <a:gd name="T39" fmla="*/ 504 h 603"/>
              <a:gd name="T40" fmla="*/ 659 w 944"/>
              <a:gd name="T41" fmla="*/ 491 h 603"/>
              <a:gd name="T42" fmla="*/ 472 w 944"/>
              <a:gd name="T43" fmla="*/ 575 h 603"/>
              <a:gd name="T44" fmla="*/ 472 w 944"/>
              <a:gd name="T45" fmla="*/ 475 h 603"/>
              <a:gd name="T46" fmla="*/ 28 w 944"/>
              <a:gd name="T47" fmla="*/ 342 h 603"/>
              <a:gd name="T48" fmla="*/ 194 w 944"/>
              <a:gd name="T49" fmla="*/ 240 h 603"/>
              <a:gd name="T50" fmla="*/ 191 w 944"/>
              <a:gd name="T51" fmla="*/ 280 h 603"/>
              <a:gd name="T52" fmla="*/ 196 w 944"/>
              <a:gd name="T53" fmla="*/ 290 h 603"/>
              <a:gd name="T54" fmla="*/ 474 w 944"/>
              <a:gd name="T55" fmla="*/ 380 h 603"/>
              <a:gd name="T56" fmla="*/ 753 w 944"/>
              <a:gd name="T57" fmla="*/ 280 h 603"/>
              <a:gd name="T58" fmla="*/ 753 w 944"/>
              <a:gd name="T59" fmla="*/ 280 h 603"/>
              <a:gd name="T60" fmla="*/ 753 w 944"/>
              <a:gd name="T61" fmla="*/ 280 h 603"/>
              <a:gd name="T62" fmla="*/ 753 w 944"/>
              <a:gd name="T63" fmla="*/ 280 h 603"/>
              <a:gd name="T64" fmla="*/ 753 w 944"/>
              <a:gd name="T65" fmla="*/ 280 h 603"/>
              <a:gd name="T66" fmla="*/ 750 w 944"/>
              <a:gd name="T67" fmla="*/ 240 h 603"/>
              <a:gd name="T68" fmla="*/ 916 w 944"/>
              <a:gd name="T69" fmla="*/ 342 h 603"/>
              <a:gd name="T70" fmla="*/ 472 w 944"/>
              <a:gd name="T71" fmla="*/ 475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44" h="603">
                <a:moveTo>
                  <a:pt x="944" y="342"/>
                </a:moveTo>
                <a:cubicBezTo>
                  <a:pt x="944" y="287"/>
                  <a:pt x="871" y="239"/>
                  <a:pt x="743" y="209"/>
                </a:cubicBezTo>
                <a:cubicBezTo>
                  <a:pt x="712" y="89"/>
                  <a:pt x="602" y="0"/>
                  <a:pt x="472" y="0"/>
                </a:cubicBezTo>
                <a:cubicBezTo>
                  <a:pt x="342" y="0"/>
                  <a:pt x="232" y="89"/>
                  <a:pt x="201" y="209"/>
                </a:cubicBezTo>
                <a:cubicBezTo>
                  <a:pt x="73" y="239"/>
                  <a:pt x="0" y="287"/>
                  <a:pt x="0" y="342"/>
                </a:cubicBezTo>
                <a:cubicBezTo>
                  <a:pt x="0" y="411"/>
                  <a:pt x="105" y="460"/>
                  <a:pt x="243" y="484"/>
                </a:cubicBezTo>
                <a:cubicBezTo>
                  <a:pt x="295" y="559"/>
                  <a:pt x="381" y="603"/>
                  <a:pt x="472" y="603"/>
                </a:cubicBezTo>
                <a:cubicBezTo>
                  <a:pt x="563" y="603"/>
                  <a:pt x="649" y="559"/>
                  <a:pt x="701" y="484"/>
                </a:cubicBezTo>
                <a:cubicBezTo>
                  <a:pt x="839" y="460"/>
                  <a:pt x="944" y="411"/>
                  <a:pt x="944" y="342"/>
                </a:cubicBezTo>
                <a:close/>
                <a:moveTo>
                  <a:pt x="472" y="28"/>
                </a:moveTo>
                <a:cubicBezTo>
                  <a:pt x="611" y="28"/>
                  <a:pt x="724" y="141"/>
                  <a:pt x="724" y="280"/>
                </a:cubicBezTo>
                <a:cubicBezTo>
                  <a:pt x="724" y="310"/>
                  <a:pt x="629" y="351"/>
                  <a:pt x="474" y="351"/>
                </a:cubicBezTo>
                <a:cubicBezTo>
                  <a:pt x="318" y="351"/>
                  <a:pt x="223" y="310"/>
                  <a:pt x="223" y="280"/>
                </a:cubicBezTo>
                <a:cubicBezTo>
                  <a:pt x="223" y="277"/>
                  <a:pt x="222" y="274"/>
                  <a:pt x="220" y="272"/>
                </a:cubicBezTo>
                <a:cubicBezTo>
                  <a:pt x="221" y="256"/>
                  <a:pt x="223" y="240"/>
                  <a:pt x="226" y="225"/>
                </a:cubicBezTo>
                <a:cubicBezTo>
                  <a:pt x="226" y="225"/>
                  <a:pt x="227" y="224"/>
                  <a:pt x="227" y="223"/>
                </a:cubicBezTo>
                <a:cubicBezTo>
                  <a:pt x="253" y="111"/>
                  <a:pt x="353" y="28"/>
                  <a:pt x="472" y="28"/>
                </a:cubicBezTo>
                <a:close/>
                <a:moveTo>
                  <a:pt x="472" y="575"/>
                </a:moveTo>
                <a:cubicBezTo>
                  <a:pt x="400" y="575"/>
                  <a:pt x="332" y="544"/>
                  <a:pt x="285" y="491"/>
                </a:cubicBezTo>
                <a:cubicBezTo>
                  <a:pt x="345" y="500"/>
                  <a:pt x="409" y="504"/>
                  <a:pt x="472" y="504"/>
                </a:cubicBezTo>
                <a:cubicBezTo>
                  <a:pt x="535" y="504"/>
                  <a:pt x="599" y="500"/>
                  <a:pt x="659" y="491"/>
                </a:cubicBezTo>
                <a:cubicBezTo>
                  <a:pt x="612" y="544"/>
                  <a:pt x="544" y="575"/>
                  <a:pt x="472" y="575"/>
                </a:cubicBezTo>
                <a:close/>
                <a:moveTo>
                  <a:pt x="472" y="475"/>
                </a:moveTo>
                <a:cubicBezTo>
                  <a:pt x="211" y="475"/>
                  <a:pt x="28" y="405"/>
                  <a:pt x="28" y="342"/>
                </a:cubicBezTo>
                <a:cubicBezTo>
                  <a:pt x="28" y="305"/>
                  <a:pt x="93" y="265"/>
                  <a:pt x="194" y="240"/>
                </a:cubicBezTo>
                <a:cubicBezTo>
                  <a:pt x="192" y="253"/>
                  <a:pt x="191" y="266"/>
                  <a:pt x="191" y="280"/>
                </a:cubicBezTo>
                <a:cubicBezTo>
                  <a:pt x="191" y="284"/>
                  <a:pt x="193" y="288"/>
                  <a:pt x="196" y="290"/>
                </a:cubicBezTo>
                <a:cubicBezTo>
                  <a:pt x="210" y="348"/>
                  <a:pt x="346" y="380"/>
                  <a:pt x="474" y="380"/>
                </a:cubicBezTo>
                <a:cubicBezTo>
                  <a:pt x="609" y="380"/>
                  <a:pt x="752" y="345"/>
                  <a:pt x="753" y="280"/>
                </a:cubicBezTo>
                <a:cubicBezTo>
                  <a:pt x="753" y="280"/>
                  <a:pt x="753" y="280"/>
                  <a:pt x="753" y="280"/>
                </a:cubicBezTo>
                <a:cubicBezTo>
                  <a:pt x="753" y="280"/>
                  <a:pt x="753" y="280"/>
                  <a:pt x="753" y="280"/>
                </a:cubicBezTo>
                <a:cubicBezTo>
                  <a:pt x="753" y="280"/>
                  <a:pt x="753" y="280"/>
                  <a:pt x="753" y="280"/>
                </a:cubicBezTo>
                <a:cubicBezTo>
                  <a:pt x="753" y="280"/>
                  <a:pt x="753" y="280"/>
                  <a:pt x="753" y="280"/>
                </a:cubicBezTo>
                <a:cubicBezTo>
                  <a:pt x="753" y="266"/>
                  <a:pt x="752" y="253"/>
                  <a:pt x="750" y="240"/>
                </a:cubicBezTo>
                <a:cubicBezTo>
                  <a:pt x="851" y="265"/>
                  <a:pt x="916" y="305"/>
                  <a:pt x="916" y="342"/>
                </a:cubicBezTo>
                <a:cubicBezTo>
                  <a:pt x="916" y="405"/>
                  <a:pt x="734" y="475"/>
                  <a:pt x="472" y="4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5" name="Freeform 81"/>
          <p:cNvSpPr>
            <a:spLocks noEditPoints="1"/>
          </p:cNvSpPr>
          <p:nvPr/>
        </p:nvSpPr>
        <p:spPr bwMode="auto">
          <a:xfrm>
            <a:off x="3376247" y="9630687"/>
            <a:ext cx="678224" cy="576534"/>
          </a:xfrm>
          <a:custGeom>
            <a:avLst/>
            <a:gdLst>
              <a:gd name="T0" fmla="*/ 363 w 952"/>
              <a:gd name="T1" fmla="*/ 349 h 809"/>
              <a:gd name="T2" fmla="*/ 349 w 952"/>
              <a:gd name="T3" fmla="*/ 361 h 809"/>
              <a:gd name="T4" fmla="*/ 346 w 952"/>
              <a:gd name="T5" fmla="*/ 361 h 809"/>
              <a:gd name="T6" fmla="*/ 131 w 952"/>
              <a:gd name="T7" fmla="*/ 265 h 809"/>
              <a:gd name="T8" fmla="*/ 128 w 952"/>
              <a:gd name="T9" fmla="*/ 245 h 809"/>
              <a:gd name="T10" fmla="*/ 147 w 952"/>
              <a:gd name="T11" fmla="*/ 242 h 809"/>
              <a:gd name="T12" fmla="*/ 351 w 952"/>
              <a:gd name="T13" fmla="*/ 333 h 809"/>
              <a:gd name="T14" fmla="*/ 363 w 952"/>
              <a:gd name="T15" fmla="*/ 349 h 809"/>
              <a:gd name="T16" fmla="*/ 947 w 952"/>
              <a:gd name="T17" fmla="*/ 193 h 809"/>
              <a:gd name="T18" fmla="*/ 888 w 952"/>
              <a:gd name="T19" fmla="*/ 295 h 809"/>
              <a:gd name="T20" fmla="*/ 583 w 952"/>
              <a:gd name="T21" fmla="*/ 428 h 809"/>
              <a:gd name="T22" fmla="*/ 583 w 952"/>
              <a:gd name="T23" fmla="*/ 429 h 809"/>
              <a:gd name="T24" fmla="*/ 583 w 952"/>
              <a:gd name="T25" fmla="*/ 496 h 809"/>
              <a:gd name="T26" fmla="*/ 490 w 952"/>
              <a:gd name="T27" fmla="*/ 597 h 809"/>
              <a:gd name="T28" fmla="*/ 490 w 952"/>
              <a:gd name="T29" fmla="*/ 794 h 809"/>
              <a:gd name="T30" fmla="*/ 476 w 952"/>
              <a:gd name="T31" fmla="*/ 809 h 809"/>
              <a:gd name="T32" fmla="*/ 461 w 952"/>
              <a:gd name="T33" fmla="*/ 794 h 809"/>
              <a:gd name="T34" fmla="*/ 461 w 952"/>
              <a:gd name="T35" fmla="*/ 597 h 809"/>
              <a:gd name="T36" fmla="*/ 369 w 952"/>
              <a:gd name="T37" fmla="*/ 496 h 809"/>
              <a:gd name="T38" fmla="*/ 369 w 952"/>
              <a:gd name="T39" fmla="*/ 429 h 809"/>
              <a:gd name="T40" fmla="*/ 369 w 952"/>
              <a:gd name="T41" fmla="*/ 428 h 809"/>
              <a:gd name="T42" fmla="*/ 63 w 952"/>
              <a:gd name="T43" fmla="*/ 295 h 809"/>
              <a:gd name="T44" fmla="*/ 5 w 952"/>
              <a:gd name="T45" fmla="*/ 193 h 809"/>
              <a:gd name="T46" fmla="*/ 36 w 952"/>
              <a:gd name="T47" fmla="*/ 79 h 809"/>
              <a:gd name="T48" fmla="*/ 252 w 952"/>
              <a:gd name="T49" fmla="*/ 52 h 809"/>
              <a:gd name="T50" fmla="*/ 700 w 952"/>
              <a:gd name="T51" fmla="*/ 52 h 809"/>
              <a:gd name="T52" fmla="*/ 814 w 952"/>
              <a:gd name="T53" fmla="*/ 21 h 809"/>
              <a:gd name="T54" fmla="*/ 916 w 952"/>
              <a:gd name="T55" fmla="*/ 79 h 809"/>
              <a:gd name="T56" fmla="*/ 947 w 952"/>
              <a:gd name="T57" fmla="*/ 193 h 809"/>
              <a:gd name="T58" fmla="*/ 461 w 952"/>
              <a:gd name="T59" fmla="*/ 568 h 809"/>
              <a:gd name="T60" fmla="*/ 461 w 952"/>
              <a:gd name="T61" fmla="*/ 436 h 809"/>
              <a:gd name="T62" fmla="*/ 397 w 952"/>
              <a:gd name="T63" fmla="*/ 432 h 809"/>
              <a:gd name="T64" fmla="*/ 397 w 952"/>
              <a:gd name="T65" fmla="*/ 496 h 809"/>
              <a:gd name="T66" fmla="*/ 461 w 952"/>
              <a:gd name="T67" fmla="*/ 568 h 809"/>
              <a:gd name="T68" fmla="*/ 554 w 952"/>
              <a:gd name="T69" fmla="*/ 432 h 809"/>
              <a:gd name="T70" fmla="*/ 490 w 952"/>
              <a:gd name="T71" fmla="*/ 436 h 809"/>
              <a:gd name="T72" fmla="*/ 490 w 952"/>
              <a:gd name="T73" fmla="*/ 568 h 809"/>
              <a:gd name="T74" fmla="*/ 554 w 952"/>
              <a:gd name="T75" fmla="*/ 496 h 809"/>
              <a:gd name="T76" fmla="*/ 554 w 952"/>
              <a:gd name="T77" fmla="*/ 432 h 809"/>
              <a:gd name="T78" fmla="*/ 893 w 952"/>
              <a:gd name="T79" fmla="*/ 96 h 809"/>
              <a:gd name="T80" fmla="*/ 810 w 952"/>
              <a:gd name="T81" fmla="*/ 49 h 809"/>
              <a:gd name="T82" fmla="*/ 717 w 952"/>
              <a:gd name="T83" fmla="*/ 74 h 809"/>
              <a:gd name="T84" fmla="*/ 234 w 952"/>
              <a:gd name="T85" fmla="*/ 74 h 809"/>
              <a:gd name="T86" fmla="*/ 158 w 952"/>
              <a:gd name="T87" fmla="*/ 48 h 809"/>
              <a:gd name="T88" fmla="*/ 58 w 952"/>
              <a:gd name="T89" fmla="*/ 96 h 809"/>
              <a:gd name="T90" fmla="*/ 33 w 952"/>
              <a:gd name="T91" fmla="*/ 189 h 809"/>
              <a:gd name="T92" fmla="*/ 81 w 952"/>
              <a:gd name="T93" fmla="*/ 272 h 809"/>
              <a:gd name="T94" fmla="*/ 476 w 952"/>
              <a:gd name="T95" fmla="*/ 408 h 809"/>
              <a:gd name="T96" fmla="*/ 871 w 952"/>
              <a:gd name="T97" fmla="*/ 272 h 809"/>
              <a:gd name="T98" fmla="*/ 918 w 952"/>
              <a:gd name="T99" fmla="*/ 189 h 809"/>
              <a:gd name="T100" fmla="*/ 893 w 952"/>
              <a:gd name="T101" fmla="*/ 96 h 8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52" h="809">
                <a:moveTo>
                  <a:pt x="363" y="349"/>
                </a:moveTo>
                <a:cubicBezTo>
                  <a:pt x="362" y="356"/>
                  <a:pt x="356" y="361"/>
                  <a:pt x="349" y="361"/>
                </a:cubicBezTo>
                <a:cubicBezTo>
                  <a:pt x="348" y="361"/>
                  <a:pt x="347" y="361"/>
                  <a:pt x="346" y="361"/>
                </a:cubicBezTo>
                <a:cubicBezTo>
                  <a:pt x="244" y="344"/>
                  <a:pt x="136" y="268"/>
                  <a:pt x="131" y="265"/>
                </a:cubicBezTo>
                <a:cubicBezTo>
                  <a:pt x="125" y="261"/>
                  <a:pt x="123" y="252"/>
                  <a:pt x="128" y="245"/>
                </a:cubicBezTo>
                <a:cubicBezTo>
                  <a:pt x="132" y="239"/>
                  <a:pt x="141" y="237"/>
                  <a:pt x="147" y="242"/>
                </a:cubicBezTo>
                <a:cubicBezTo>
                  <a:pt x="149" y="243"/>
                  <a:pt x="255" y="317"/>
                  <a:pt x="351" y="333"/>
                </a:cubicBezTo>
                <a:cubicBezTo>
                  <a:pt x="359" y="334"/>
                  <a:pt x="364" y="341"/>
                  <a:pt x="363" y="349"/>
                </a:cubicBezTo>
                <a:close/>
                <a:moveTo>
                  <a:pt x="947" y="193"/>
                </a:moveTo>
                <a:cubicBezTo>
                  <a:pt x="942" y="233"/>
                  <a:pt x="921" y="270"/>
                  <a:pt x="888" y="295"/>
                </a:cubicBezTo>
                <a:cubicBezTo>
                  <a:pt x="799" y="364"/>
                  <a:pt x="693" y="410"/>
                  <a:pt x="583" y="428"/>
                </a:cubicBezTo>
                <a:cubicBezTo>
                  <a:pt x="583" y="428"/>
                  <a:pt x="583" y="429"/>
                  <a:pt x="583" y="429"/>
                </a:cubicBezTo>
                <a:cubicBezTo>
                  <a:pt x="583" y="496"/>
                  <a:pt x="583" y="496"/>
                  <a:pt x="583" y="496"/>
                </a:cubicBezTo>
                <a:cubicBezTo>
                  <a:pt x="583" y="547"/>
                  <a:pt x="542" y="590"/>
                  <a:pt x="490" y="597"/>
                </a:cubicBezTo>
                <a:cubicBezTo>
                  <a:pt x="490" y="794"/>
                  <a:pt x="490" y="794"/>
                  <a:pt x="490" y="794"/>
                </a:cubicBezTo>
                <a:cubicBezTo>
                  <a:pt x="490" y="802"/>
                  <a:pt x="484" y="809"/>
                  <a:pt x="476" y="809"/>
                </a:cubicBezTo>
                <a:cubicBezTo>
                  <a:pt x="468" y="809"/>
                  <a:pt x="461" y="802"/>
                  <a:pt x="461" y="794"/>
                </a:cubicBezTo>
                <a:cubicBezTo>
                  <a:pt x="461" y="597"/>
                  <a:pt x="461" y="597"/>
                  <a:pt x="461" y="597"/>
                </a:cubicBezTo>
                <a:cubicBezTo>
                  <a:pt x="409" y="590"/>
                  <a:pt x="369" y="548"/>
                  <a:pt x="369" y="496"/>
                </a:cubicBezTo>
                <a:cubicBezTo>
                  <a:pt x="369" y="429"/>
                  <a:pt x="369" y="429"/>
                  <a:pt x="369" y="429"/>
                </a:cubicBezTo>
                <a:cubicBezTo>
                  <a:pt x="369" y="429"/>
                  <a:pt x="369" y="428"/>
                  <a:pt x="369" y="428"/>
                </a:cubicBezTo>
                <a:cubicBezTo>
                  <a:pt x="258" y="410"/>
                  <a:pt x="152" y="364"/>
                  <a:pt x="63" y="295"/>
                </a:cubicBezTo>
                <a:cubicBezTo>
                  <a:pt x="31" y="270"/>
                  <a:pt x="10" y="233"/>
                  <a:pt x="5" y="193"/>
                </a:cubicBezTo>
                <a:cubicBezTo>
                  <a:pt x="0" y="152"/>
                  <a:pt x="11" y="112"/>
                  <a:pt x="36" y="79"/>
                </a:cubicBezTo>
                <a:cubicBezTo>
                  <a:pt x="88" y="12"/>
                  <a:pt x="185" y="0"/>
                  <a:pt x="252" y="52"/>
                </a:cubicBezTo>
                <a:cubicBezTo>
                  <a:pt x="384" y="154"/>
                  <a:pt x="568" y="154"/>
                  <a:pt x="700" y="52"/>
                </a:cubicBezTo>
                <a:cubicBezTo>
                  <a:pt x="732" y="26"/>
                  <a:pt x="773" y="15"/>
                  <a:pt x="814" y="21"/>
                </a:cubicBezTo>
                <a:cubicBezTo>
                  <a:pt x="854" y="26"/>
                  <a:pt x="891" y="46"/>
                  <a:pt x="916" y="79"/>
                </a:cubicBezTo>
                <a:cubicBezTo>
                  <a:pt x="941" y="112"/>
                  <a:pt x="952" y="152"/>
                  <a:pt x="947" y="193"/>
                </a:cubicBezTo>
                <a:close/>
                <a:moveTo>
                  <a:pt x="461" y="568"/>
                </a:moveTo>
                <a:cubicBezTo>
                  <a:pt x="461" y="436"/>
                  <a:pt x="461" y="436"/>
                  <a:pt x="461" y="436"/>
                </a:cubicBezTo>
                <a:cubicBezTo>
                  <a:pt x="440" y="436"/>
                  <a:pt x="419" y="434"/>
                  <a:pt x="397" y="432"/>
                </a:cubicBezTo>
                <a:cubicBezTo>
                  <a:pt x="397" y="496"/>
                  <a:pt x="397" y="496"/>
                  <a:pt x="397" y="496"/>
                </a:cubicBezTo>
                <a:cubicBezTo>
                  <a:pt x="397" y="532"/>
                  <a:pt x="425" y="562"/>
                  <a:pt x="461" y="568"/>
                </a:cubicBezTo>
                <a:close/>
                <a:moveTo>
                  <a:pt x="554" y="432"/>
                </a:moveTo>
                <a:cubicBezTo>
                  <a:pt x="533" y="434"/>
                  <a:pt x="512" y="436"/>
                  <a:pt x="490" y="436"/>
                </a:cubicBezTo>
                <a:cubicBezTo>
                  <a:pt x="490" y="568"/>
                  <a:pt x="490" y="568"/>
                  <a:pt x="490" y="568"/>
                </a:cubicBezTo>
                <a:cubicBezTo>
                  <a:pt x="527" y="562"/>
                  <a:pt x="554" y="532"/>
                  <a:pt x="554" y="496"/>
                </a:cubicBezTo>
                <a:lnTo>
                  <a:pt x="554" y="432"/>
                </a:lnTo>
                <a:close/>
                <a:moveTo>
                  <a:pt x="893" y="96"/>
                </a:moveTo>
                <a:cubicBezTo>
                  <a:pt x="873" y="70"/>
                  <a:pt x="843" y="53"/>
                  <a:pt x="810" y="49"/>
                </a:cubicBezTo>
                <a:cubicBezTo>
                  <a:pt x="777" y="45"/>
                  <a:pt x="744" y="54"/>
                  <a:pt x="717" y="74"/>
                </a:cubicBezTo>
                <a:cubicBezTo>
                  <a:pt x="575" y="184"/>
                  <a:pt x="376" y="184"/>
                  <a:pt x="234" y="74"/>
                </a:cubicBezTo>
                <a:cubicBezTo>
                  <a:pt x="211" y="57"/>
                  <a:pt x="184" y="48"/>
                  <a:pt x="158" y="48"/>
                </a:cubicBezTo>
                <a:cubicBezTo>
                  <a:pt x="120" y="48"/>
                  <a:pt x="83" y="65"/>
                  <a:pt x="58" y="96"/>
                </a:cubicBezTo>
                <a:cubicBezTo>
                  <a:pt x="38" y="123"/>
                  <a:pt x="29" y="156"/>
                  <a:pt x="33" y="189"/>
                </a:cubicBezTo>
                <a:cubicBezTo>
                  <a:pt x="37" y="222"/>
                  <a:pt x="54" y="252"/>
                  <a:pt x="81" y="272"/>
                </a:cubicBezTo>
                <a:cubicBezTo>
                  <a:pt x="193" y="359"/>
                  <a:pt x="333" y="408"/>
                  <a:pt x="476" y="408"/>
                </a:cubicBezTo>
                <a:cubicBezTo>
                  <a:pt x="618" y="408"/>
                  <a:pt x="758" y="359"/>
                  <a:pt x="871" y="272"/>
                </a:cubicBezTo>
                <a:cubicBezTo>
                  <a:pt x="897" y="252"/>
                  <a:pt x="914" y="222"/>
                  <a:pt x="918" y="189"/>
                </a:cubicBezTo>
                <a:cubicBezTo>
                  <a:pt x="923" y="156"/>
                  <a:pt x="914" y="123"/>
                  <a:pt x="893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6" name="Freeform 82"/>
          <p:cNvSpPr>
            <a:spLocks noEditPoints="1"/>
          </p:cNvSpPr>
          <p:nvPr/>
        </p:nvSpPr>
        <p:spPr bwMode="auto">
          <a:xfrm>
            <a:off x="7985897" y="8033327"/>
            <a:ext cx="674296" cy="640690"/>
          </a:xfrm>
          <a:custGeom>
            <a:avLst/>
            <a:gdLst>
              <a:gd name="T0" fmla="*/ 138 w 946"/>
              <a:gd name="T1" fmla="*/ 202 h 899"/>
              <a:gd name="T2" fmla="*/ 130 w 946"/>
              <a:gd name="T3" fmla="*/ 181 h 899"/>
              <a:gd name="T4" fmla="*/ 130 w 946"/>
              <a:gd name="T5" fmla="*/ 181 h 899"/>
              <a:gd name="T6" fmla="*/ 914 w 946"/>
              <a:gd name="T7" fmla="*/ 593 h 899"/>
              <a:gd name="T8" fmla="*/ 837 w 946"/>
              <a:gd name="T9" fmla="*/ 371 h 899"/>
              <a:gd name="T10" fmla="*/ 600 w 946"/>
              <a:gd name="T11" fmla="*/ 293 h 899"/>
              <a:gd name="T12" fmla="*/ 364 w 946"/>
              <a:gd name="T13" fmla="*/ 218 h 899"/>
              <a:gd name="T14" fmla="*/ 466 w 946"/>
              <a:gd name="T15" fmla="*/ 25 h 899"/>
              <a:gd name="T16" fmla="*/ 268 w 946"/>
              <a:gd name="T17" fmla="*/ 80 h 899"/>
              <a:gd name="T18" fmla="*/ 90 w 946"/>
              <a:gd name="T19" fmla="*/ 124 h 899"/>
              <a:gd name="T20" fmla="*/ 15 w 946"/>
              <a:gd name="T21" fmla="*/ 280 h 899"/>
              <a:gd name="T22" fmla="*/ 154 w 946"/>
              <a:gd name="T23" fmla="*/ 300 h 899"/>
              <a:gd name="T24" fmla="*/ 212 w 946"/>
              <a:gd name="T25" fmla="*/ 474 h 899"/>
              <a:gd name="T26" fmla="*/ 354 w 946"/>
              <a:gd name="T27" fmla="*/ 656 h 899"/>
              <a:gd name="T28" fmla="*/ 373 w 946"/>
              <a:gd name="T29" fmla="*/ 884 h 899"/>
              <a:gd name="T30" fmla="*/ 441 w 946"/>
              <a:gd name="T31" fmla="*/ 899 h 899"/>
              <a:gd name="T32" fmla="*/ 496 w 946"/>
              <a:gd name="T33" fmla="*/ 663 h 899"/>
              <a:gd name="T34" fmla="*/ 670 w 946"/>
              <a:gd name="T35" fmla="*/ 715 h 899"/>
              <a:gd name="T36" fmla="*/ 684 w 946"/>
              <a:gd name="T37" fmla="*/ 899 h 899"/>
              <a:gd name="T38" fmla="*/ 754 w 946"/>
              <a:gd name="T39" fmla="*/ 699 h 899"/>
              <a:gd name="T40" fmla="*/ 848 w 946"/>
              <a:gd name="T41" fmla="*/ 411 h 899"/>
              <a:gd name="T42" fmla="*/ 871 w 946"/>
              <a:gd name="T43" fmla="*/ 612 h 899"/>
              <a:gd name="T44" fmla="*/ 891 w 946"/>
              <a:gd name="T45" fmla="*/ 708 h 899"/>
              <a:gd name="T46" fmla="*/ 918 w 946"/>
              <a:gd name="T47" fmla="*/ 715 h 899"/>
              <a:gd name="T48" fmla="*/ 725 w 946"/>
              <a:gd name="T49" fmla="*/ 695 h 899"/>
              <a:gd name="T50" fmla="*/ 698 w 946"/>
              <a:gd name="T51" fmla="*/ 711 h 899"/>
              <a:gd name="T52" fmla="*/ 473 w 946"/>
              <a:gd name="T53" fmla="*/ 647 h 899"/>
              <a:gd name="T54" fmla="*/ 402 w 946"/>
              <a:gd name="T55" fmla="*/ 871 h 899"/>
              <a:gd name="T56" fmla="*/ 379 w 946"/>
              <a:gd name="T57" fmla="*/ 642 h 899"/>
              <a:gd name="T58" fmla="*/ 240 w 946"/>
              <a:gd name="T59" fmla="*/ 475 h 899"/>
              <a:gd name="T60" fmla="*/ 265 w 946"/>
              <a:gd name="T61" fmla="*/ 234 h 899"/>
              <a:gd name="T62" fmla="*/ 188 w 946"/>
              <a:gd name="T63" fmla="*/ 276 h 899"/>
              <a:gd name="T64" fmla="*/ 33 w 946"/>
              <a:gd name="T65" fmla="*/ 257 h 899"/>
              <a:gd name="T66" fmla="*/ 113 w 946"/>
              <a:gd name="T67" fmla="*/ 142 h 899"/>
              <a:gd name="T68" fmla="*/ 241 w 946"/>
              <a:gd name="T69" fmla="*/ 95 h 899"/>
              <a:gd name="T70" fmla="*/ 237 w 946"/>
              <a:gd name="T71" fmla="*/ 130 h 899"/>
              <a:gd name="T72" fmla="*/ 441 w 946"/>
              <a:gd name="T73" fmla="*/ 40 h 899"/>
              <a:gd name="T74" fmla="*/ 278 w 946"/>
              <a:gd name="T75" fmla="*/ 160 h 899"/>
              <a:gd name="T76" fmla="*/ 312 w 946"/>
              <a:gd name="T77" fmla="*/ 171 h 899"/>
              <a:gd name="T78" fmla="*/ 427 w 946"/>
              <a:gd name="T79" fmla="*/ 321 h 899"/>
              <a:gd name="T80" fmla="*/ 825 w 946"/>
              <a:gd name="T81" fmla="*/ 448 h 899"/>
              <a:gd name="T82" fmla="*/ 902 w 946"/>
              <a:gd name="T83" fmla="*/ 671 h 899"/>
              <a:gd name="T84" fmla="*/ 901 w 946"/>
              <a:gd name="T85" fmla="*/ 621 h 899"/>
              <a:gd name="T86" fmla="*/ 906 w 946"/>
              <a:gd name="T87" fmla="*/ 677 h 8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46" h="899">
                <a:moveTo>
                  <a:pt x="138" y="160"/>
                </a:moveTo>
                <a:cubicBezTo>
                  <a:pt x="127" y="160"/>
                  <a:pt x="117" y="170"/>
                  <a:pt x="117" y="181"/>
                </a:cubicBezTo>
                <a:cubicBezTo>
                  <a:pt x="117" y="193"/>
                  <a:pt x="127" y="202"/>
                  <a:pt x="138" y="202"/>
                </a:cubicBezTo>
                <a:cubicBezTo>
                  <a:pt x="150" y="202"/>
                  <a:pt x="159" y="193"/>
                  <a:pt x="159" y="181"/>
                </a:cubicBezTo>
                <a:cubicBezTo>
                  <a:pt x="159" y="170"/>
                  <a:pt x="150" y="160"/>
                  <a:pt x="138" y="160"/>
                </a:cubicBezTo>
                <a:close/>
                <a:moveTo>
                  <a:pt x="130" y="181"/>
                </a:moveTo>
                <a:cubicBezTo>
                  <a:pt x="130" y="177"/>
                  <a:pt x="134" y="174"/>
                  <a:pt x="138" y="174"/>
                </a:cubicBezTo>
                <a:cubicBezTo>
                  <a:pt x="142" y="174"/>
                  <a:pt x="146" y="177"/>
                  <a:pt x="146" y="181"/>
                </a:cubicBezTo>
                <a:cubicBezTo>
                  <a:pt x="146" y="190"/>
                  <a:pt x="130" y="190"/>
                  <a:pt x="130" y="181"/>
                </a:cubicBezTo>
                <a:close/>
                <a:moveTo>
                  <a:pt x="945" y="636"/>
                </a:moveTo>
                <a:cubicBezTo>
                  <a:pt x="944" y="618"/>
                  <a:pt x="937" y="607"/>
                  <a:pt x="931" y="602"/>
                </a:cubicBezTo>
                <a:cubicBezTo>
                  <a:pt x="926" y="598"/>
                  <a:pt x="921" y="595"/>
                  <a:pt x="914" y="593"/>
                </a:cubicBezTo>
                <a:cubicBezTo>
                  <a:pt x="914" y="568"/>
                  <a:pt x="915" y="481"/>
                  <a:pt x="907" y="444"/>
                </a:cubicBezTo>
                <a:cubicBezTo>
                  <a:pt x="899" y="406"/>
                  <a:pt x="873" y="392"/>
                  <a:pt x="853" y="381"/>
                </a:cubicBezTo>
                <a:cubicBezTo>
                  <a:pt x="847" y="377"/>
                  <a:pt x="841" y="374"/>
                  <a:pt x="837" y="371"/>
                </a:cubicBezTo>
                <a:cubicBezTo>
                  <a:pt x="835" y="369"/>
                  <a:pt x="832" y="368"/>
                  <a:pt x="830" y="367"/>
                </a:cubicBezTo>
                <a:cubicBezTo>
                  <a:pt x="817" y="345"/>
                  <a:pt x="800" y="325"/>
                  <a:pt x="780" y="311"/>
                </a:cubicBezTo>
                <a:cubicBezTo>
                  <a:pt x="736" y="278"/>
                  <a:pt x="648" y="288"/>
                  <a:pt x="600" y="293"/>
                </a:cubicBezTo>
                <a:cubicBezTo>
                  <a:pt x="535" y="301"/>
                  <a:pt x="459" y="304"/>
                  <a:pt x="439" y="295"/>
                </a:cubicBezTo>
                <a:cubicBezTo>
                  <a:pt x="412" y="283"/>
                  <a:pt x="372" y="241"/>
                  <a:pt x="367" y="225"/>
                </a:cubicBezTo>
                <a:cubicBezTo>
                  <a:pt x="364" y="218"/>
                  <a:pt x="364" y="218"/>
                  <a:pt x="364" y="218"/>
                </a:cubicBezTo>
                <a:cubicBezTo>
                  <a:pt x="357" y="201"/>
                  <a:pt x="350" y="180"/>
                  <a:pt x="341" y="164"/>
                </a:cubicBezTo>
                <a:cubicBezTo>
                  <a:pt x="392" y="148"/>
                  <a:pt x="453" y="115"/>
                  <a:pt x="466" y="84"/>
                </a:cubicBezTo>
                <a:cubicBezTo>
                  <a:pt x="475" y="62"/>
                  <a:pt x="475" y="41"/>
                  <a:pt x="466" y="25"/>
                </a:cubicBezTo>
                <a:cubicBezTo>
                  <a:pt x="458" y="12"/>
                  <a:pt x="445" y="4"/>
                  <a:pt x="429" y="3"/>
                </a:cubicBezTo>
                <a:cubicBezTo>
                  <a:pt x="400" y="0"/>
                  <a:pt x="359" y="24"/>
                  <a:pt x="315" y="52"/>
                </a:cubicBezTo>
                <a:cubicBezTo>
                  <a:pt x="303" y="60"/>
                  <a:pt x="285" y="70"/>
                  <a:pt x="268" y="80"/>
                </a:cubicBezTo>
                <a:cubicBezTo>
                  <a:pt x="250" y="64"/>
                  <a:pt x="221" y="55"/>
                  <a:pt x="191" y="56"/>
                </a:cubicBezTo>
                <a:cubicBezTo>
                  <a:pt x="161" y="56"/>
                  <a:pt x="136" y="67"/>
                  <a:pt x="122" y="84"/>
                </a:cubicBezTo>
                <a:cubicBezTo>
                  <a:pt x="112" y="95"/>
                  <a:pt x="102" y="110"/>
                  <a:pt x="90" y="124"/>
                </a:cubicBezTo>
                <a:cubicBezTo>
                  <a:pt x="70" y="151"/>
                  <a:pt x="49" y="179"/>
                  <a:pt x="32" y="195"/>
                </a:cubicBezTo>
                <a:cubicBezTo>
                  <a:pt x="11" y="215"/>
                  <a:pt x="0" y="234"/>
                  <a:pt x="1" y="252"/>
                </a:cubicBezTo>
                <a:cubicBezTo>
                  <a:pt x="1" y="263"/>
                  <a:pt x="6" y="273"/>
                  <a:pt x="15" y="280"/>
                </a:cubicBezTo>
                <a:cubicBezTo>
                  <a:pt x="28" y="291"/>
                  <a:pt x="57" y="307"/>
                  <a:pt x="86" y="307"/>
                </a:cubicBezTo>
                <a:cubicBezTo>
                  <a:pt x="94" y="307"/>
                  <a:pt x="101" y="306"/>
                  <a:pt x="108" y="303"/>
                </a:cubicBezTo>
                <a:cubicBezTo>
                  <a:pt x="123" y="298"/>
                  <a:pt x="138" y="298"/>
                  <a:pt x="154" y="300"/>
                </a:cubicBezTo>
                <a:cubicBezTo>
                  <a:pt x="155" y="302"/>
                  <a:pt x="157" y="304"/>
                  <a:pt x="159" y="305"/>
                </a:cubicBezTo>
                <a:cubicBezTo>
                  <a:pt x="166" y="309"/>
                  <a:pt x="190" y="344"/>
                  <a:pt x="199" y="369"/>
                </a:cubicBezTo>
                <a:cubicBezTo>
                  <a:pt x="207" y="390"/>
                  <a:pt x="215" y="422"/>
                  <a:pt x="212" y="474"/>
                </a:cubicBezTo>
                <a:cubicBezTo>
                  <a:pt x="209" y="523"/>
                  <a:pt x="222" y="561"/>
                  <a:pt x="252" y="590"/>
                </a:cubicBezTo>
                <a:cubicBezTo>
                  <a:pt x="263" y="600"/>
                  <a:pt x="282" y="611"/>
                  <a:pt x="302" y="622"/>
                </a:cubicBezTo>
                <a:cubicBezTo>
                  <a:pt x="322" y="633"/>
                  <a:pt x="349" y="647"/>
                  <a:pt x="354" y="656"/>
                </a:cubicBezTo>
                <a:cubicBezTo>
                  <a:pt x="363" y="673"/>
                  <a:pt x="370" y="721"/>
                  <a:pt x="373" y="743"/>
                </a:cubicBezTo>
                <a:cubicBezTo>
                  <a:pt x="375" y="752"/>
                  <a:pt x="375" y="752"/>
                  <a:pt x="375" y="752"/>
                </a:cubicBezTo>
                <a:cubicBezTo>
                  <a:pt x="377" y="767"/>
                  <a:pt x="375" y="839"/>
                  <a:pt x="373" y="884"/>
                </a:cubicBezTo>
                <a:cubicBezTo>
                  <a:pt x="373" y="888"/>
                  <a:pt x="374" y="892"/>
                  <a:pt x="377" y="895"/>
                </a:cubicBezTo>
                <a:cubicBezTo>
                  <a:pt x="380" y="898"/>
                  <a:pt x="383" y="899"/>
                  <a:pt x="387" y="899"/>
                </a:cubicBezTo>
                <a:cubicBezTo>
                  <a:pt x="441" y="899"/>
                  <a:pt x="441" y="899"/>
                  <a:pt x="441" y="899"/>
                </a:cubicBezTo>
                <a:cubicBezTo>
                  <a:pt x="449" y="899"/>
                  <a:pt x="455" y="893"/>
                  <a:pt x="455" y="886"/>
                </a:cubicBezTo>
                <a:cubicBezTo>
                  <a:pt x="455" y="886"/>
                  <a:pt x="457" y="834"/>
                  <a:pt x="458" y="774"/>
                </a:cubicBezTo>
                <a:cubicBezTo>
                  <a:pt x="460" y="718"/>
                  <a:pt x="478" y="689"/>
                  <a:pt x="496" y="663"/>
                </a:cubicBezTo>
                <a:cubicBezTo>
                  <a:pt x="510" y="644"/>
                  <a:pt x="584" y="633"/>
                  <a:pt x="629" y="643"/>
                </a:cubicBezTo>
                <a:cubicBezTo>
                  <a:pt x="659" y="650"/>
                  <a:pt x="665" y="673"/>
                  <a:pt x="669" y="706"/>
                </a:cubicBezTo>
                <a:cubicBezTo>
                  <a:pt x="670" y="715"/>
                  <a:pt x="670" y="715"/>
                  <a:pt x="670" y="715"/>
                </a:cubicBezTo>
                <a:cubicBezTo>
                  <a:pt x="673" y="736"/>
                  <a:pt x="671" y="845"/>
                  <a:pt x="670" y="885"/>
                </a:cubicBezTo>
                <a:cubicBezTo>
                  <a:pt x="670" y="889"/>
                  <a:pt x="671" y="892"/>
                  <a:pt x="674" y="895"/>
                </a:cubicBezTo>
                <a:cubicBezTo>
                  <a:pt x="677" y="898"/>
                  <a:pt x="680" y="899"/>
                  <a:pt x="684" y="899"/>
                </a:cubicBezTo>
                <a:cubicBezTo>
                  <a:pt x="736" y="899"/>
                  <a:pt x="736" y="899"/>
                  <a:pt x="736" y="899"/>
                </a:cubicBezTo>
                <a:cubicBezTo>
                  <a:pt x="744" y="899"/>
                  <a:pt x="750" y="893"/>
                  <a:pt x="750" y="885"/>
                </a:cubicBezTo>
                <a:cubicBezTo>
                  <a:pt x="750" y="803"/>
                  <a:pt x="751" y="714"/>
                  <a:pt x="754" y="699"/>
                </a:cubicBezTo>
                <a:cubicBezTo>
                  <a:pt x="755" y="686"/>
                  <a:pt x="765" y="661"/>
                  <a:pt x="799" y="618"/>
                </a:cubicBezTo>
                <a:cubicBezTo>
                  <a:pt x="828" y="581"/>
                  <a:pt x="856" y="496"/>
                  <a:pt x="854" y="447"/>
                </a:cubicBezTo>
                <a:cubicBezTo>
                  <a:pt x="853" y="435"/>
                  <a:pt x="851" y="423"/>
                  <a:pt x="848" y="411"/>
                </a:cubicBezTo>
                <a:cubicBezTo>
                  <a:pt x="862" y="419"/>
                  <a:pt x="875" y="429"/>
                  <a:pt x="879" y="450"/>
                </a:cubicBezTo>
                <a:cubicBezTo>
                  <a:pt x="887" y="486"/>
                  <a:pt x="886" y="577"/>
                  <a:pt x="885" y="596"/>
                </a:cubicBezTo>
                <a:cubicBezTo>
                  <a:pt x="880" y="600"/>
                  <a:pt x="875" y="605"/>
                  <a:pt x="871" y="612"/>
                </a:cubicBezTo>
                <a:cubicBezTo>
                  <a:pt x="861" y="630"/>
                  <a:pt x="860" y="655"/>
                  <a:pt x="869" y="670"/>
                </a:cubicBezTo>
                <a:cubicBezTo>
                  <a:pt x="872" y="675"/>
                  <a:pt x="875" y="680"/>
                  <a:pt x="878" y="685"/>
                </a:cubicBezTo>
                <a:cubicBezTo>
                  <a:pt x="883" y="694"/>
                  <a:pt x="890" y="707"/>
                  <a:pt x="891" y="708"/>
                </a:cubicBezTo>
                <a:cubicBezTo>
                  <a:pt x="891" y="715"/>
                  <a:pt x="895" y="721"/>
                  <a:pt x="902" y="722"/>
                </a:cubicBezTo>
                <a:cubicBezTo>
                  <a:pt x="903" y="722"/>
                  <a:pt x="904" y="723"/>
                  <a:pt x="905" y="723"/>
                </a:cubicBezTo>
                <a:cubicBezTo>
                  <a:pt x="910" y="723"/>
                  <a:pt x="915" y="720"/>
                  <a:pt x="918" y="715"/>
                </a:cubicBezTo>
                <a:cubicBezTo>
                  <a:pt x="935" y="685"/>
                  <a:pt x="946" y="659"/>
                  <a:pt x="945" y="636"/>
                </a:cubicBezTo>
                <a:close/>
                <a:moveTo>
                  <a:pt x="776" y="600"/>
                </a:moveTo>
                <a:cubicBezTo>
                  <a:pt x="746" y="639"/>
                  <a:pt x="729" y="670"/>
                  <a:pt x="725" y="695"/>
                </a:cubicBezTo>
                <a:cubicBezTo>
                  <a:pt x="723" y="715"/>
                  <a:pt x="722" y="821"/>
                  <a:pt x="722" y="871"/>
                </a:cubicBezTo>
                <a:cubicBezTo>
                  <a:pt x="699" y="871"/>
                  <a:pt x="699" y="871"/>
                  <a:pt x="699" y="871"/>
                </a:cubicBezTo>
                <a:cubicBezTo>
                  <a:pt x="700" y="832"/>
                  <a:pt x="702" y="734"/>
                  <a:pt x="698" y="711"/>
                </a:cubicBezTo>
                <a:cubicBezTo>
                  <a:pt x="697" y="702"/>
                  <a:pt x="697" y="702"/>
                  <a:pt x="697" y="702"/>
                </a:cubicBezTo>
                <a:cubicBezTo>
                  <a:pt x="694" y="674"/>
                  <a:pt x="688" y="627"/>
                  <a:pt x="635" y="615"/>
                </a:cubicBezTo>
                <a:cubicBezTo>
                  <a:pt x="587" y="604"/>
                  <a:pt x="498" y="613"/>
                  <a:pt x="473" y="647"/>
                </a:cubicBezTo>
                <a:cubicBezTo>
                  <a:pt x="453" y="674"/>
                  <a:pt x="432" y="709"/>
                  <a:pt x="430" y="773"/>
                </a:cubicBezTo>
                <a:cubicBezTo>
                  <a:pt x="429" y="815"/>
                  <a:pt x="428" y="852"/>
                  <a:pt x="427" y="871"/>
                </a:cubicBezTo>
                <a:cubicBezTo>
                  <a:pt x="402" y="871"/>
                  <a:pt x="402" y="871"/>
                  <a:pt x="402" y="871"/>
                </a:cubicBezTo>
                <a:cubicBezTo>
                  <a:pt x="403" y="838"/>
                  <a:pt x="406" y="766"/>
                  <a:pt x="403" y="748"/>
                </a:cubicBezTo>
                <a:cubicBezTo>
                  <a:pt x="402" y="739"/>
                  <a:pt x="402" y="739"/>
                  <a:pt x="402" y="739"/>
                </a:cubicBezTo>
                <a:cubicBezTo>
                  <a:pt x="396" y="703"/>
                  <a:pt x="390" y="662"/>
                  <a:pt x="379" y="642"/>
                </a:cubicBezTo>
                <a:cubicBezTo>
                  <a:pt x="370" y="626"/>
                  <a:pt x="344" y="612"/>
                  <a:pt x="316" y="597"/>
                </a:cubicBezTo>
                <a:cubicBezTo>
                  <a:pt x="298" y="587"/>
                  <a:pt x="280" y="577"/>
                  <a:pt x="272" y="569"/>
                </a:cubicBezTo>
                <a:cubicBezTo>
                  <a:pt x="248" y="546"/>
                  <a:pt x="238" y="516"/>
                  <a:pt x="240" y="475"/>
                </a:cubicBezTo>
                <a:cubicBezTo>
                  <a:pt x="244" y="418"/>
                  <a:pt x="234" y="381"/>
                  <a:pt x="226" y="359"/>
                </a:cubicBezTo>
                <a:cubicBezTo>
                  <a:pt x="220" y="343"/>
                  <a:pt x="208" y="321"/>
                  <a:pt x="196" y="304"/>
                </a:cubicBezTo>
                <a:cubicBezTo>
                  <a:pt x="228" y="300"/>
                  <a:pt x="258" y="266"/>
                  <a:pt x="265" y="234"/>
                </a:cubicBezTo>
                <a:cubicBezTo>
                  <a:pt x="267" y="227"/>
                  <a:pt x="262" y="219"/>
                  <a:pt x="255" y="217"/>
                </a:cubicBezTo>
                <a:cubicBezTo>
                  <a:pt x="247" y="216"/>
                  <a:pt x="239" y="220"/>
                  <a:pt x="237" y="228"/>
                </a:cubicBezTo>
                <a:cubicBezTo>
                  <a:pt x="232" y="253"/>
                  <a:pt x="206" y="278"/>
                  <a:pt x="188" y="276"/>
                </a:cubicBezTo>
                <a:cubicBezTo>
                  <a:pt x="176" y="274"/>
                  <a:pt x="176" y="274"/>
                  <a:pt x="176" y="274"/>
                </a:cubicBezTo>
                <a:cubicBezTo>
                  <a:pt x="151" y="271"/>
                  <a:pt x="126" y="267"/>
                  <a:pt x="99" y="276"/>
                </a:cubicBezTo>
                <a:cubicBezTo>
                  <a:pt x="78" y="283"/>
                  <a:pt x="48" y="270"/>
                  <a:pt x="33" y="257"/>
                </a:cubicBezTo>
                <a:cubicBezTo>
                  <a:pt x="30" y="256"/>
                  <a:pt x="29" y="254"/>
                  <a:pt x="29" y="251"/>
                </a:cubicBezTo>
                <a:cubicBezTo>
                  <a:pt x="29" y="248"/>
                  <a:pt x="30" y="235"/>
                  <a:pt x="51" y="216"/>
                </a:cubicBezTo>
                <a:cubicBezTo>
                  <a:pt x="70" y="198"/>
                  <a:pt x="92" y="169"/>
                  <a:pt x="113" y="142"/>
                </a:cubicBezTo>
                <a:cubicBezTo>
                  <a:pt x="124" y="127"/>
                  <a:pt x="135" y="114"/>
                  <a:pt x="144" y="102"/>
                </a:cubicBezTo>
                <a:cubicBezTo>
                  <a:pt x="153" y="91"/>
                  <a:pt x="171" y="85"/>
                  <a:pt x="192" y="84"/>
                </a:cubicBezTo>
                <a:cubicBezTo>
                  <a:pt x="210" y="84"/>
                  <a:pt x="228" y="88"/>
                  <a:pt x="241" y="95"/>
                </a:cubicBezTo>
                <a:cubicBezTo>
                  <a:pt x="230" y="101"/>
                  <a:pt x="223" y="105"/>
                  <a:pt x="223" y="105"/>
                </a:cubicBezTo>
                <a:cubicBezTo>
                  <a:pt x="216" y="109"/>
                  <a:pt x="213" y="117"/>
                  <a:pt x="217" y="124"/>
                </a:cubicBezTo>
                <a:cubicBezTo>
                  <a:pt x="221" y="131"/>
                  <a:pt x="230" y="134"/>
                  <a:pt x="237" y="130"/>
                </a:cubicBezTo>
                <a:cubicBezTo>
                  <a:pt x="239" y="128"/>
                  <a:pt x="300" y="95"/>
                  <a:pt x="332" y="75"/>
                </a:cubicBezTo>
                <a:cubicBezTo>
                  <a:pt x="358" y="59"/>
                  <a:pt x="404" y="30"/>
                  <a:pt x="426" y="31"/>
                </a:cubicBezTo>
                <a:cubicBezTo>
                  <a:pt x="433" y="32"/>
                  <a:pt x="438" y="35"/>
                  <a:pt x="441" y="40"/>
                </a:cubicBezTo>
                <a:cubicBezTo>
                  <a:pt x="446" y="47"/>
                  <a:pt x="445" y="59"/>
                  <a:pt x="439" y="73"/>
                </a:cubicBezTo>
                <a:cubicBezTo>
                  <a:pt x="429" y="99"/>
                  <a:pt x="339" y="143"/>
                  <a:pt x="291" y="145"/>
                </a:cubicBezTo>
                <a:cubicBezTo>
                  <a:pt x="283" y="146"/>
                  <a:pt x="277" y="153"/>
                  <a:pt x="278" y="160"/>
                </a:cubicBezTo>
                <a:cubicBezTo>
                  <a:pt x="278" y="168"/>
                  <a:pt x="284" y="174"/>
                  <a:pt x="292" y="174"/>
                </a:cubicBezTo>
                <a:cubicBezTo>
                  <a:pt x="292" y="174"/>
                  <a:pt x="293" y="174"/>
                  <a:pt x="293" y="174"/>
                </a:cubicBezTo>
                <a:cubicBezTo>
                  <a:pt x="299" y="174"/>
                  <a:pt x="305" y="173"/>
                  <a:pt x="312" y="171"/>
                </a:cubicBezTo>
                <a:cubicBezTo>
                  <a:pt x="321" y="184"/>
                  <a:pt x="331" y="211"/>
                  <a:pt x="337" y="227"/>
                </a:cubicBezTo>
                <a:cubicBezTo>
                  <a:pt x="340" y="235"/>
                  <a:pt x="340" y="235"/>
                  <a:pt x="340" y="235"/>
                </a:cubicBezTo>
                <a:cubicBezTo>
                  <a:pt x="349" y="260"/>
                  <a:pt x="397" y="307"/>
                  <a:pt x="427" y="321"/>
                </a:cubicBezTo>
                <a:cubicBezTo>
                  <a:pt x="460" y="336"/>
                  <a:pt x="562" y="327"/>
                  <a:pt x="605" y="322"/>
                </a:cubicBezTo>
                <a:cubicBezTo>
                  <a:pt x="645" y="317"/>
                  <a:pt x="728" y="308"/>
                  <a:pt x="763" y="334"/>
                </a:cubicBezTo>
                <a:cubicBezTo>
                  <a:pt x="798" y="360"/>
                  <a:pt x="824" y="407"/>
                  <a:pt x="825" y="448"/>
                </a:cubicBezTo>
                <a:cubicBezTo>
                  <a:pt x="827" y="490"/>
                  <a:pt x="802" y="568"/>
                  <a:pt x="776" y="600"/>
                </a:cubicBezTo>
                <a:close/>
                <a:moveTo>
                  <a:pt x="906" y="677"/>
                </a:moveTo>
                <a:cubicBezTo>
                  <a:pt x="905" y="675"/>
                  <a:pt x="904" y="673"/>
                  <a:pt x="902" y="671"/>
                </a:cubicBezTo>
                <a:cubicBezTo>
                  <a:pt x="899" y="666"/>
                  <a:pt x="897" y="661"/>
                  <a:pt x="894" y="656"/>
                </a:cubicBezTo>
                <a:cubicBezTo>
                  <a:pt x="891" y="650"/>
                  <a:pt x="891" y="636"/>
                  <a:pt x="896" y="626"/>
                </a:cubicBezTo>
                <a:cubicBezTo>
                  <a:pt x="897" y="623"/>
                  <a:pt x="899" y="621"/>
                  <a:pt x="901" y="621"/>
                </a:cubicBezTo>
                <a:cubicBezTo>
                  <a:pt x="906" y="620"/>
                  <a:pt x="910" y="621"/>
                  <a:pt x="912" y="623"/>
                </a:cubicBezTo>
                <a:cubicBezTo>
                  <a:pt x="915" y="626"/>
                  <a:pt x="916" y="632"/>
                  <a:pt x="917" y="637"/>
                </a:cubicBezTo>
                <a:cubicBezTo>
                  <a:pt x="917" y="648"/>
                  <a:pt x="913" y="662"/>
                  <a:pt x="906" y="6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7" name="Freeform 83"/>
          <p:cNvSpPr>
            <a:spLocks noEditPoints="1"/>
          </p:cNvSpPr>
          <p:nvPr/>
        </p:nvSpPr>
        <p:spPr bwMode="auto">
          <a:xfrm>
            <a:off x="6443530" y="8011940"/>
            <a:ext cx="677786" cy="675168"/>
          </a:xfrm>
          <a:custGeom>
            <a:avLst/>
            <a:gdLst>
              <a:gd name="T0" fmla="*/ 205 w 951"/>
              <a:gd name="T1" fmla="*/ 156 h 947"/>
              <a:gd name="T2" fmla="*/ 198 w 951"/>
              <a:gd name="T3" fmla="*/ 135 h 947"/>
              <a:gd name="T4" fmla="*/ 198 w 951"/>
              <a:gd name="T5" fmla="*/ 135 h 947"/>
              <a:gd name="T6" fmla="*/ 595 w 951"/>
              <a:gd name="T7" fmla="*/ 221 h 947"/>
              <a:gd name="T8" fmla="*/ 404 w 951"/>
              <a:gd name="T9" fmla="*/ 159 h 947"/>
              <a:gd name="T10" fmla="*/ 341 w 951"/>
              <a:gd name="T11" fmla="*/ 67 h 947"/>
              <a:gd name="T12" fmla="*/ 107 w 951"/>
              <a:gd name="T13" fmla="*/ 2 h 947"/>
              <a:gd name="T14" fmla="*/ 11 w 951"/>
              <a:gd name="T15" fmla="*/ 221 h 947"/>
              <a:gd name="T16" fmla="*/ 129 w 951"/>
              <a:gd name="T17" fmla="*/ 270 h 947"/>
              <a:gd name="T18" fmla="*/ 106 w 951"/>
              <a:gd name="T19" fmla="*/ 377 h 947"/>
              <a:gd name="T20" fmla="*/ 320 w 951"/>
              <a:gd name="T21" fmla="*/ 680 h 947"/>
              <a:gd name="T22" fmla="*/ 338 w 951"/>
              <a:gd name="T23" fmla="*/ 931 h 947"/>
              <a:gd name="T24" fmla="*/ 413 w 951"/>
              <a:gd name="T25" fmla="*/ 947 h 947"/>
              <a:gd name="T26" fmla="*/ 445 w 951"/>
              <a:gd name="T27" fmla="*/ 745 h 947"/>
              <a:gd name="T28" fmla="*/ 642 w 951"/>
              <a:gd name="T29" fmla="*/ 741 h 947"/>
              <a:gd name="T30" fmla="*/ 660 w 951"/>
              <a:gd name="T31" fmla="*/ 942 h 947"/>
              <a:gd name="T32" fmla="*/ 735 w 951"/>
              <a:gd name="T33" fmla="*/ 937 h 947"/>
              <a:gd name="T34" fmla="*/ 797 w 951"/>
              <a:gd name="T35" fmla="*/ 721 h 947"/>
              <a:gd name="T36" fmla="*/ 869 w 951"/>
              <a:gd name="T37" fmla="*/ 557 h 947"/>
              <a:gd name="T38" fmla="*/ 97 w 951"/>
              <a:gd name="T39" fmla="*/ 43 h 947"/>
              <a:gd name="T40" fmla="*/ 144 w 951"/>
              <a:gd name="T41" fmla="*/ 67 h 947"/>
              <a:gd name="T42" fmla="*/ 97 w 951"/>
              <a:gd name="T43" fmla="*/ 43 h 947"/>
              <a:gd name="T44" fmla="*/ 867 w 951"/>
              <a:gd name="T45" fmla="*/ 514 h 947"/>
              <a:gd name="T46" fmla="*/ 805 w 951"/>
              <a:gd name="T47" fmla="*/ 661 h 947"/>
              <a:gd name="T48" fmla="*/ 725 w 951"/>
              <a:gd name="T49" fmla="*/ 800 h 947"/>
              <a:gd name="T50" fmla="*/ 688 w 951"/>
              <a:gd name="T51" fmla="*/ 814 h 947"/>
              <a:gd name="T52" fmla="*/ 652 w 951"/>
              <a:gd name="T53" fmla="*/ 603 h 947"/>
              <a:gd name="T54" fmla="*/ 623 w 951"/>
              <a:gd name="T55" fmla="*/ 668 h 947"/>
              <a:gd name="T56" fmla="*/ 499 w 951"/>
              <a:gd name="T57" fmla="*/ 623 h 947"/>
              <a:gd name="T58" fmla="*/ 447 w 951"/>
              <a:gd name="T59" fmla="*/ 671 h 947"/>
              <a:gd name="T60" fmla="*/ 401 w 951"/>
              <a:gd name="T61" fmla="*/ 918 h 947"/>
              <a:gd name="T62" fmla="*/ 377 w 951"/>
              <a:gd name="T63" fmla="*/ 803 h 947"/>
              <a:gd name="T64" fmla="*/ 177 w 951"/>
              <a:gd name="T65" fmla="*/ 518 h 947"/>
              <a:gd name="T66" fmla="*/ 184 w 951"/>
              <a:gd name="T67" fmla="*/ 258 h 947"/>
              <a:gd name="T68" fmla="*/ 304 w 951"/>
              <a:gd name="T69" fmla="*/ 176 h 947"/>
              <a:gd name="T70" fmla="*/ 175 w 951"/>
              <a:gd name="T71" fmla="*/ 229 h 947"/>
              <a:gd name="T72" fmla="*/ 38 w 951"/>
              <a:gd name="T73" fmla="*/ 213 h 947"/>
              <a:gd name="T74" fmla="*/ 249 w 951"/>
              <a:gd name="T75" fmla="*/ 43 h 947"/>
              <a:gd name="T76" fmla="*/ 288 w 951"/>
              <a:gd name="T77" fmla="*/ 97 h 947"/>
              <a:gd name="T78" fmla="*/ 423 w 951"/>
              <a:gd name="T79" fmla="*/ 109 h 947"/>
              <a:gd name="T80" fmla="*/ 319 w 951"/>
              <a:gd name="T81" fmla="*/ 129 h 947"/>
              <a:gd name="T82" fmla="*/ 374 w 951"/>
              <a:gd name="T83" fmla="*/ 167 h 947"/>
              <a:gd name="T84" fmla="*/ 597 w 951"/>
              <a:gd name="T85" fmla="*/ 249 h 947"/>
              <a:gd name="T86" fmla="*/ 904 w 951"/>
              <a:gd name="T87" fmla="*/ 529 h 9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1" h="947">
                <a:moveTo>
                  <a:pt x="205" y="113"/>
                </a:moveTo>
                <a:cubicBezTo>
                  <a:pt x="193" y="113"/>
                  <a:pt x="183" y="123"/>
                  <a:pt x="183" y="135"/>
                </a:cubicBezTo>
                <a:cubicBezTo>
                  <a:pt x="183" y="146"/>
                  <a:pt x="193" y="156"/>
                  <a:pt x="205" y="156"/>
                </a:cubicBezTo>
                <a:cubicBezTo>
                  <a:pt x="217" y="156"/>
                  <a:pt x="226" y="146"/>
                  <a:pt x="226" y="135"/>
                </a:cubicBezTo>
                <a:cubicBezTo>
                  <a:pt x="226" y="123"/>
                  <a:pt x="217" y="113"/>
                  <a:pt x="205" y="113"/>
                </a:cubicBezTo>
                <a:close/>
                <a:moveTo>
                  <a:pt x="198" y="135"/>
                </a:moveTo>
                <a:cubicBezTo>
                  <a:pt x="198" y="131"/>
                  <a:pt x="201" y="128"/>
                  <a:pt x="205" y="128"/>
                </a:cubicBezTo>
                <a:cubicBezTo>
                  <a:pt x="209" y="128"/>
                  <a:pt x="212" y="131"/>
                  <a:pt x="212" y="135"/>
                </a:cubicBezTo>
                <a:cubicBezTo>
                  <a:pt x="212" y="142"/>
                  <a:pt x="198" y="142"/>
                  <a:pt x="198" y="135"/>
                </a:cubicBezTo>
                <a:close/>
                <a:moveTo>
                  <a:pt x="941" y="413"/>
                </a:moveTo>
                <a:cubicBezTo>
                  <a:pt x="928" y="366"/>
                  <a:pt x="895" y="324"/>
                  <a:pt x="833" y="276"/>
                </a:cubicBezTo>
                <a:cubicBezTo>
                  <a:pt x="780" y="234"/>
                  <a:pt x="703" y="216"/>
                  <a:pt x="595" y="221"/>
                </a:cubicBezTo>
                <a:cubicBezTo>
                  <a:pt x="550" y="222"/>
                  <a:pt x="456" y="226"/>
                  <a:pt x="444" y="222"/>
                </a:cubicBezTo>
                <a:cubicBezTo>
                  <a:pt x="438" y="219"/>
                  <a:pt x="426" y="197"/>
                  <a:pt x="419" y="185"/>
                </a:cubicBezTo>
                <a:cubicBezTo>
                  <a:pt x="414" y="175"/>
                  <a:pt x="409" y="166"/>
                  <a:pt x="404" y="159"/>
                </a:cubicBezTo>
                <a:cubicBezTo>
                  <a:pt x="428" y="151"/>
                  <a:pt x="447" y="134"/>
                  <a:pt x="451" y="116"/>
                </a:cubicBezTo>
                <a:cubicBezTo>
                  <a:pt x="455" y="100"/>
                  <a:pt x="449" y="85"/>
                  <a:pt x="435" y="75"/>
                </a:cubicBezTo>
                <a:cubicBezTo>
                  <a:pt x="413" y="59"/>
                  <a:pt x="373" y="61"/>
                  <a:pt x="341" y="67"/>
                </a:cubicBezTo>
                <a:cubicBezTo>
                  <a:pt x="319" y="40"/>
                  <a:pt x="281" y="20"/>
                  <a:pt x="254" y="15"/>
                </a:cubicBezTo>
                <a:cubicBezTo>
                  <a:pt x="239" y="11"/>
                  <a:pt x="217" y="20"/>
                  <a:pt x="192" y="35"/>
                </a:cubicBezTo>
                <a:cubicBezTo>
                  <a:pt x="174" y="24"/>
                  <a:pt x="133" y="0"/>
                  <a:pt x="107" y="2"/>
                </a:cubicBezTo>
                <a:cubicBezTo>
                  <a:pt x="87" y="4"/>
                  <a:pt x="70" y="22"/>
                  <a:pt x="69" y="42"/>
                </a:cubicBezTo>
                <a:cubicBezTo>
                  <a:pt x="68" y="53"/>
                  <a:pt x="73" y="78"/>
                  <a:pt x="115" y="91"/>
                </a:cubicBezTo>
                <a:cubicBezTo>
                  <a:pt x="75" y="126"/>
                  <a:pt x="0" y="196"/>
                  <a:pt x="11" y="221"/>
                </a:cubicBezTo>
                <a:cubicBezTo>
                  <a:pt x="19" y="242"/>
                  <a:pt x="58" y="271"/>
                  <a:pt x="82" y="279"/>
                </a:cubicBezTo>
                <a:cubicBezTo>
                  <a:pt x="85" y="280"/>
                  <a:pt x="89" y="281"/>
                  <a:pt x="92" y="281"/>
                </a:cubicBezTo>
                <a:cubicBezTo>
                  <a:pt x="104" y="281"/>
                  <a:pt x="116" y="275"/>
                  <a:pt x="129" y="270"/>
                </a:cubicBezTo>
                <a:cubicBezTo>
                  <a:pt x="136" y="266"/>
                  <a:pt x="143" y="263"/>
                  <a:pt x="151" y="261"/>
                </a:cubicBezTo>
                <a:cubicBezTo>
                  <a:pt x="149" y="265"/>
                  <a:pt x="146" y="269"/>
                  <a:pt x="144" y="273"/>
                </a:cubicBezTo>
                <a:cubicBezTo>
                  <a:pt x="127" y="304"/>
                  <a:pt x="106" y="341"/>
                  <a:pt x="106" y="377"/>
                </a:cubicBezTo>
                <a:cubicBezTo>
                  <a:pt x="106" y="434"/>
                  <a:pt x="125" y="496"/>
                  <a:pt x="154" y="535"/>
                </a:cubicBezTo>
                <a:cubicBezTo>
                  <a:pt x="173" y="560"/>
                  <a:pt x="216" y="594"/>
                  <a:pt x="257" y="628"/>
                </a:cubicBezTo>
                <a:cubicBezTo>
                  <a:pt x="282" y="648"/>
                  <a:pt x="306" y="667"/>
                  <a:pt x="320" y="680"/>
                </a:cubicBezTo>
                <a:cubicBezTo>
                  <a:pt x="349" y="710"/>
                  <a:pt x="349" y="768"/>
                  <a:pt x="348" y="803"/>
                </a:cubicBezTo>
                <a:cubicBezTo>
                  <a:pt x="348" y="809"/>
                  <a:pt x="348" y="809"/>
                  <a:pt x="348" y="809"/>
                </a:cubicBezTo>
                <a:cubicBezTo>
                  <a:pt x="348" y="843"/>
                  <a:pt x="338" y="930"/>
                  <a:pt x="338" y="931"/>
                </a:cubicBezTo>
                <a:cubicBezTo>
                  <a:pt x="338" y="935"/>
                  <a:pt x="339" y="939"/>
                  <a:pt x="342" y="942"/>
                </a:cubicBezTo>
                <a:cubicBezTo>
                  <a:pt x="345" y="945"/>
                  <a:pt x="348" y="947"/>
                  <a:pt x="353" y="947"/>
                </a:cubicBezTo>
                <a:cubicBezTo>
                  <a:pt x="413" y="947"/>
                  <a:pt x="413" y="947"/>
                  <a:pt x="413" y="947"/>
                </a:cubicBezTo>
                <a:cubicBezTo>
                  <a:pt x="419" y="947"/>
                  <a:pt x="424" y="943"/>
                  <a:pt x="426" y="937"/>
                </a:cubicBezTo>
                <a:cubicBezTo>
                  <a:pt x="431" y="923"/>
                  <a:pt x="434" y="883"/>
                  <a:pt x="438" y="823"/>
                </a:cubicBezTo>
                <a:cubicBezTo>
                  <a:pt x="440" y="790"/>
                  <a:pt x="443" y="759"/>
                  <a:pt x="445" y="745"/>
                </a:cubicBezTo>
                <a:cubicBezTo>
                  <a:pt x="447" y="734"/>
                  <a:pt x="453" y="720"/>
                  <a:pt x="461" y="705"/>
                </a:cubicBezTo>
                <a:cubicBezTo>
                  <a:pt x="502" y="691"/>
                  <a:pt x="592" y="697"/>
                  <a:pt x="631" y="705"/>
                </a:cubicBezTo>
                <a:cubicBezTo>
                  <a:pt x="634" y="717"/>
                  <a:pt x="638" y="729"/>
                  <a:pt x="642" y="741"/>
                </a:cubicBezTo>
                <a:cubicBezTo>
                  <a:pt x="650" y="768"/>
                  <a:pt x="659" y="796"/>
                  <a:pt x="659" y="814"/>
                </a:cubicBezTo>
                <a:cubicBezTo>
                  <a:pt x="659" y="852"/>
                  <a:pt x="656" y="931"/>
                  <a:pt x="656" y="932"/>
                </a:cubicBezTo>
                <a:cubicBezTo>
                  <a:pt x="656" y="936"/>
                  <a:pt x="657" y="939"/>
                  <a:pt x="660" y="942"/>
                </a:cubicBezTo>
                <a:cubicBezTo>
                  <a:pt x="662" y="945"/>
                  <a:pt x="666" y="947"/>
                  <a:pt x="670" y="947"/>
                </a:cubicBezTo>
                <a:cubicBezTo>
                  <a:pt x="721" y="947"/>
                  <a:pt x="721" y="947"/>
                  <a:pt x="721" y="947"/>
                </a:cubicBezTo>
                <a:cubicBezTo>
                  <a:pt x="727" y="947"/>
                  <a:pt x="733" y="943"/>
                  <a:pt x="735" y="937"/>
                </a:cubicBezTo>
                <a:cubicBezTo>
                  <a:pt x="743" y="910"/>
                  <a:pt x="750" y="843"/>
                  <a:pt x="753" y="803"/>
                </a:cubicBezTo>
                <a:cubicBezTo>
                  <a:pt x="755" y="791"/>
                  <a:pt x="755" y="791"/>
                  <a:pt x="755" y="791"/>
                </a:cubicBezTo>
                <a:cubicBezTo>
                  <a:pt x="756" y="772"/>
                  <a:pt x="778" y="745"/>
                  <a:pt x="797" y="721"/>
                </a:cubicBezTo>
                <a:cubicBezTo>
                  <a:pt x="809" y="706"/>
                  <a:pt x="821" y="690"/>
                  <a:pt x="830" y="675"/>
                </a:cubicBezTo>
                <a:cubicBezTo>
                  <a:pt x="847" y="646"/>
                  <a:pt x="863" y="600"/>
                  <a:pt x="867" y="557"/>
                </a:cubicBezTo>
                <a:cubicBezTo>
                  <a:pt x="867" y="557"/>
                  <a:pt x="868" y="557"/>
                  <a:pt x="869" y="557"/>
                </a:cubicBezTo>
                <a:cubicBezTo>
                  <a:pt x="885" y="565"/>
                  <a:pt x="906" y="563"/>
                  <a:pt x="921" y="553"/>
                </a:cubicBezTo>
                <a:cubicBezTo>
                  <a:pt x="948" y="534"/>
                  <a:pt x="951" y="448"/>
                  <a:pt x="941" y="413"/>
                </a:cubicBezTo>
                <a:close/>
                <a:moveTo>
                  <a:pt x="97" y="43"/>
                </a:moveTo>
                <a:cubicBezTo>
                  <a:pt x="98" y="37"/>
                  <a:pt x="104" y="31"/>
                  <a:pt x="110" y="31"/>
                </a:cubicBezTo>
                <a:cubicBezTo>
                  <a:pt x="121" y="30"/>
                  <a:pt x="145" y="41"/>
                  <a:pt x="165" y="52"/>
                </a:cubicBezTo>
                <a:cubicBezTo>
                  <a:pt x="158" y="57"/>
                  <a:pt x="151" y="62"/>
                  <a:pt x="144" y="67"/>
                </a:cubicBezTo>
                <a:cubicBezTo>
                  <a:pt x="142" y="68"/>
                  <a:pt x="142" y="68"/>
                  <a:pt x="142" y="68"/>
                </a:cubicBezTo>
                <a:cubicBezTo>
                  <a:pt x="142" y="67"/>
                  <a:pt x="141" y="67"/>
                  <a:pt x="140" y="67"/>
                </a:cubicBezTo>
                <a:cubicBezTo>
                  <a:pt x="110" y="62"/>
                  <a:pt x="97" y="51"/>
                  <a:pt x="97" y="43"/>
                </a:cubicBezTo>
                <a:close/>
                <a:moveTo>
                  <a:pt x="904" y="529"/>
                </a:moveTo>
                <a:cubicBezTo>
                  <a:pt x="899" y="533"/>
                  <a:pt x="889" y="535"/>
                  <a:pt x="880" y="531"/>
                </a:cubicBezTo>
                <a:cubicBezTo>
                  <a:pt x="873" y="528"/>
                  <a:pt x="868" y="522"/>
                  <a:pt x="867" y="514"/>
                </a:cubicBezTo>
                <a:cubicBezTo>
                  <a:pt x="865" y="506"/>
                  <a:pt x="858" y="501"/>
                  <a:pt x="851" y="502"/>
                </a:cubicBezTo>
                <a:cubicBezTo>
                  <a:pt x="843" y="503"/>
                  <a:pt x="837" y="510"/>
                  <a:pt x="838" y="518"/>
                </a:cubicBezTo>
                <a:cubicBezTo>
                  <a:pt x="844" y="562"/>
                  <a:pt x="825" y="627"/>
                  <a:pt x="805" y="661"/>
                </a:cubicBezTo>
                <a:cubicBezTo>
                  <a:pt x="797" y="674"/>
                  <a:pt x="786" y="688"/>
                  <a:pt x="774" y="703"/>
                </a:cubicBezTo>
                <a:cubicBezTo>
                  <a:pt x="752" y="732"/>
                  <a:pt x="729" y="761"/>
                  <a:pt x="726" y="788"/>
                </a:cubicBezTo>
                <a:cubicBezTo>
                  <a:pt x="725" y="800"/>
                  <a:pt x="725" y="800"/>
                  <a:pt x="725" y="800"/>
                </a:cubicBezTo>
                <a:cubicBezTo>
                  <a:pt x="722" y="832"/>
                  <a:pt x="716" y="889"/>
                  <a:pt x="710" y="918"/>
                </a:cubicBezTo>
                <a:cubicBezTo>
                  <a:pt x="685" y="918"/>
                  <a:pt x="685" y="918"/>
                  <a:pt x="685" y="918"/>
                </a:cubicBezTo>
                <a:cubicBezTo>
                  <a:pt x="686" y="893"/>
                  <a:pt x="688" y="843"/>
                  <a:pt x="688" y="814"/>
                </a:cubicBezTo>
                <a:cubicBezTo>
                  <a:pt x="688" y="791"/>
                  <a:pt x="679" y="763"/>
                  <a:pt x="669" y="733"/>
                </a:cubicBezTo>
                <a:cubicBezTo>
                  <a:pt x="662" y="709"/>
                  <a:pt x="654" y="684"/>
                  <a:pt x="651" y="664"/>
                </a:cubicBezTo>
                <a:cubicBezTo>
                  <a:pt x="646" y="622"/>
                  <a:pt x="652" y="604"/>
                  <a:pt x="652" y="603"/>
                </a:cubicBezTo>
                <a:cubicBezTo>
                  <a:pt x="654" y="596"/>
                  <a:pt x="650" y="588"/>
                  <a:pt x="643" y="585"/>
                </a:cubicBezTo>
                <a:cubicBezTo>
                  <a:pt x="635" y="583"/>
                  <a:pt x="627" y="587"/>
                  <a:pt x="625" y="594"/>
                </a:cubicBezTo>
                <a:cubicBezTo>
                  <a:pt x="624" y="597"/>
                  <a:pt x="617" y="619"/>
                  <a:pt x="623" y="668"/>
                </a:cubicBezTo>
                <a:cubicBezTo>
                  <a:pt x="623" y="670"/>
                  <a:pt x="624" y="673"/>
                  <a:pt x="624" y="675"/>
                </a:cubicBezTo>
                <a:cubicBezTo>
                  <a:pt x="588" y="670"/>
                  <a:pt x="526" y="665"/>
                  <a:pt x="479" y="671"/>
                </a:cubicBezTo>
                <a:cubicBezTo>
                  <a:pt x="489" y="653"/>
                  <a:pt x="497" y="637"/>
                  <a:pt x="499" y="623"/>
                </a:cubicBezTo>
                <a:cubicBezTo>
                  <a:pt x="501" y="615"/>
                  <a:pt x="495" y="607"/>
                  <a:pt x="487" y="606"/>
                </a:cubicBezTo>
                <a:cubicBezTo>
                  <a:pt x="480" y="605"/>
                  <a:pt x="472" y="611"/>
                  <a:pt x="471" y="618"/>
                </a:cubicBezTo>
                <a:cubicBezTo>
                  <a:pt x="469" y="631"/>
                  <a:pt x="458" y="652"/>
                  <a:pt x="447" y="671"/>
                </a:cubicBezTo>
                <a:cubicBezTo>
                  <a:pt x="434" y="695"/>
                  <a:pt x="420" y="720"/>
                  <a:pt x="417" y="741"/>
                </a:cubicBezTo>
                <a:cubicBezTo>
                  <a:pt x="414" y="756"/>
                  <a:pt x="412" y="788"/>
                  <a:pt x="410" y="821"/>
                </a:cubicBezTo>
                <a:cubicBezTo>
                  <a:pt x="407" y="854"/>
                  <a:pt x="404" y="898"/>
                  <a:pt x="401" y="918"/>
                </a:cubicBezTo>
                <a:cubicBezTo>
                  <a:pt x="368" y="918"/>
                  <a:pt x="368" y="918"/>
                  <a:pt x="368" y="918"/>
                </a:cubicBezTo>
                <a:cubicBezTo>
                  <a:pt x="371" y="891"/>
                  <a:pt x="377" y="835"/>
                  <a:pt x="377" y="809"/>
                </a:cubicBezTo>
                <a:cubicBezTo>
                  <a:pt x="377" y="803"/>
                  <a:pt x="377" y="803"/>
                  <a:pt x="377" y="803"/>
                </a:cubicBezTo>
                <a:cubicBezTo>
                  <a:pt x="377" y="764"/>
                  <a:pt x="377" y="698"/>
                  <a:pt x="340" y="660"/>
                </a:cubicBezTo>
                <a:cubicBezTo>
                  <a:pt x="325" y="646"/>
                  <a:pt x="301" y="626"/>
                  <a:pt x="275" y="605"/>
                </a:cubicBezTo>
                <a:cubicBezTo>
                  <a:pt x="237" y="575"/>
                  <a:pt x="194" y="540"/>
                  <a:pt x="177" y="518"/>
                </a:cubicBezTo>
                <a:cubicBezTo>
                  <a:pt x="152" y="484"/>
                  <a:pt x="134" y="427"/>
                  <a:pt x="134" y="377"/>
                </a:cubicBezTo>
                <a:cubicBezTo>
                  <a:pt x="134" y="349"/>
                  <a:pt x="153" y="315"/>
                  <a:pt x="169" y="287"/>
                </a:cubicBezTo>
                <a:cubicBezTo>
                  <a:pt x="175" y="276"/>
                  <a:pt x="181" y="266"/>
                  <a:pt x="184" y="258"/>
                </a:cubicBezTo>
                <a:cubicBezTo>
                  <a:pt x="225" y="260"/>
                  <a:pt x="272" y="258"/>
                  <a:pt x="299" y="233"/>
                </a:cubicBezTo>
                <a:cubicBezTo>
                  <a:pt x="311" y="222"/>
                  <a:pt x="317" y="208"/>
                  <a:pt x="318" y="191"/>
                </a:cubicBezTo>
                <a:cubicBezTo>
                  <a:pt x="318" y="183"/>
                  <a:pt x="312" y="177"/>
                  <a:pt x="304" y="176"/>
                </a:cubicBezTo>
                <a:cubicBezTo>
                  <a:pt x="296" y="177"/>
                  <a:pt x="290" y="182"/>
                  <a:pt x="289" y="190"/>
                </a:cubicBezTo>
                <a:cubicBezTo>
                  <a:pt x="289" y="200"/>
                  <a:pt x="286" y="206"/>
                  <a:pt x="280" y="212"/>
                </a:cubicBezTo>
                <a:cubicBezTo>
                  <a:pt x="256" y="234"/>
                  <a:pt x="195" y="230"/>
                  <a:pt x="175" y="229"/>
                </a:cubicBezTo>
                <a:cubicBezTo>
                  <a:pt x="153" y="227"/>
                  <a:pt x="133" y="236"/>
                  <a:pt x="117" y="244"/>
                </a:cubicBezTo>
                <a:cubicBezTo>
                  <a:pt x="107" y="248"/>
                  <a:pt x="95" y="253"/>
                  <a:pt x="91" y="252"/>
                </a:cubicBezTo>
                <a:cubicBezTo>
                  <a:pt x="74" y="246"/>
                  <a:pt x="46" y="225"/>
                  <a:pt x="38" y="213"/>
                </a:cubicBezTo>
                <a:cubicBezTo>
                  <a:pt x="48" y="192"/>
                  <a:pt x="125" y="115"/>
                  <a:pt x="155" y="94"/>
                </a:cubicBezTo>
                <a:cubicBezTo>
                  <a:pt x="161" y="90"/>
                  <a:pt x="161" y="90"/>
                  <a:pt x="161" y="90"/>
                </a:cubicBezTo>
                <a:cubicBezTo>
                  <a:pt x="180" y="76"/>
                  <a:pt x="233" y="40"/>
                  <a:pt x="249" y="43"/>
                </a:cubicBezTo>
                <a:cubicBezTo>
                  <a:pt x="266" y="46"/>
                  <a:pt x="291" y="59"/>
                  <a:pt x="309" y="75"/>
                </a:cubicBezTo>
                <a:cubicBezTo>
                  <a:pt x="304" y="76"/>
                  <a:pt x="299" y="78"/>
                  <a:pt x="296" y="79"/>
                </a:cubicBezTo>
                <a:cubicBezTo>
                  <a:pt x="289" y="82"/>
                  <a:pt x="285" y="90"/>
                  <a:pt x="288" y="97"/>
                </a:cubicBezTo>
                <a:cubicBezTo>
                  <a:pt x="291" y="105"/>
                  <a:pt x="300" y="108"/>
                  <a:pt x="307" y="105"/>
                </a:cubicBezTo>
                <a:cubicBezTo>
                  <a:pt x="334" y="94"/>
                  <a:pt x="398" y="83"/>
                  <a:pt x="418" y="98"/>
                </a:cubicBezTo>
                <a:cubicBezTo>
                  <a:pt x="425" y="103"/>
                  <a:pt x="424" y="107"/>
                  <a:pt x="423" y="109"/>
                </a:cubicBezTo>
                <a:cubicBezTo>
                  <a:pt x="421" y="118"/>
                  <a:pt x="407" y="130"/>
                  <a:pt x="387" y="133"/>
                </a:cubicBezTo>
                <a:cubicBezTo>
                  <a:pt x="356" y="139"/>
                  <a:pt x="339" y="127"/>
                  <a:pt x="339" y="126"/>
                </a:cubicBezTo>
                <a:cubicBezTo>
                  <a:pt x="333" y="121"/>
                  <a:pt x="324" y="122"/>
                  <a:pt x="319" y="129"/>
                </a:cubicBezTo>
                <a:cubicBezTo>
                  <a:pt x="314" y="135"/>
                  <a:pt x="315" y="144"/>
                  <a:pt x="321" y="149"/>
                </a:cubicBezTo>
                <a:cubicBezTo>
                  <a:pt x="322" y="149"/>
                  <a:pt x="340" y="163"/>
                  <a:pt x="372" y="163"/>
                </a:cubicBezTo>
                <a:cubicBezTo>
                  <a:pt x="372" y="165"/>
                  <a:pt x="373" y="166"/>
                  <a:pt x="374" y="167"/>
                </a:cubicBezTo>
                <a:cubicBezTo>
                  <a:pt x="379" y="172"/>
                  <a:pt x="387" y="186"/>
                  <a:pt x="394" y="199"/>
                </a:cubicBezTo>
                <a:cubicBezTo>
                  <a:pt x="410" y="226"/>
                  <a:pt x="420" y="243"/>
                  <a:pt x="432" y="248"/>
                </a:cubicBezTo>
                <a:cubicBezTo>
                  <a:pt x="447" y="254"/>
                  <a:pt x="499" y="253"/>
                  <a:pt x="597" y="249"/>
                </a:cubicBezTo>
                <a:cubicBezTo>
                  <a:pt x="633" y="248"/>
                  <a:pt x="745" y="243"/>
                  <a:pt x="815" y="298"/>
                </a:cubicBezTo>
                <a:cubicBezTo>
                  <a:pt x="888" y="355"/>
                  <a:pt x="906" y="393"/>
                  <a:pt x="914" y="420"/>
                </a:cubicBezTo>
                <a:cubicBezTo>
                  <a:pt x="924" y="456"/>
                  <a:pt x="915" y="521"/>
                  <a:pt x="904" y="5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8" name="Freeform 84"/>
          <p:cNvSpPr>
            <a:spLocks noEditPoints="1"/>
          </p:cNvSpPr>
          <p:nvPr/>
        </p:nvSpPr>
        <p:spPr bwMode="auto">
          <a:xfrm>
            <a:off x="14136608" y="1924079"/>
            <a:ext cx="672986" cy="672550"/>
          </a:xfrm>
          <a:custGeom>
            <a:avLst/>
            <a:gdLst>
              <a:gd name="T0" fmla="*/ 564 w 944"/>
              <a:gd name="T1" fmla="*/ 341 h 944"/>
              <a:gd name="T2" fmla="*/ 624 w 944"/>
              <a:gd name="T3" fmla="*/ 280 h 944"/>
              <a:gd name="T4" fmla="*/ 685 w 944"/>
              <a:gd name="T5" fmla="*/ 341 h 944"/>
              <a:gd name="T6" fmla="*/ 624 w 944"/>
              <a:gd name="T7" fmla="*/ 402 h 944"/>
              <a:gd name="T8" fmla="*/ 564 w 944"/>
              <a:gd name="T9" fmla="*/ 341 h 944"/>
              <a:gd name="T10" fmla="*/ 335 w 944"/>
              <a:gd name="T11" fmla="*/ 402 h 944"/>
              <a:gd name="T12" fmla="*/ 395 w 944"/>
              <a:gd name="T13" fmla="*/ 341 h 944"/>
              <a:gd name="T14" fmla="*/ 335 w 944"/>
              <a:gd name="T15" fmla="*/ 280 h 944"/>
              <a:gd name="T16" fmla="*/ 274 w 944"/>
              <a:gd name="T17" fmla="*/ 341 h 944"/>
              <a:gd name="T18" fmla="*/ 335 w 944"/>
              <a:gd name="T19" fmla="*/ 402 h 944"/>
              <a:gd name="T20" fmla="*/ 694 w 944"/>
              <a:gd name="T21" fmla="*/ 529 h 944"/>
              <a:gd name="T22" fmla="*/ 472 w 944"/>
              <a:gd name="T23" fmla="*/ 752 h 944"/>
              <a:gd name="T24" fmla="*/ 249 w 944"/>
              <a:gd name="T25" fmla="*/ 529 h 944"/>
              <a:gd name="T26" fmla="*/ 264 w 944"/>
              <a:gd name="T27" fmla="*/ 515 h 944"/>
              <a:gd name="T28" fmla="*/ 680 w 944"/>
              <a:gd name="T29" fmla="*/ 515 h 944"/>
              <a:gd name="T30" fmla="*/ 694 w 944"/>
              <a:gd name="T31" fmla="*/ 529 h 944"/>
              <a:gd name="T32" fmla="*/ 386 w 944"/>
              <a:gd name="T33" fmla="*/ 703 h 944"/>
              <a:gd name="T34" fmla="*/ 386 w 944"/>
              <a:gd name="T35" fmla="*/ 544 h 944"/>
              <a:gd name="T36" fmla="*/ 278 w 944"/>
              <a:gd name="T37" fmla="*/ 544 h 944"/>
              <a:gd name="T38" fmla="*/ 386 w 944"/>
              <a:gd name="T39" fmla="*/ 703 h 944"/>
              <a:gd name="T40" fmla="*/ 472 w 944"/>
              <a:gd name="T41" fmla="*/ 723 h 944"/>
              <a:gd name="T42" fmla="*/ 529 w 944"/>
              <a:gd name="T43" fmla="*/ 715 h 944"/>
              <a:gd name="T44" fmla="*/ 529 w 944"/>
              <a:gd name="T45" fmla="*/ 544 h 944"/>
              <a:gd name="T46" fmla="*/ 415 w 944"/>
              <a:gd name="T47" fmla="*/ 544 h 944"/>
              <a:gd name="T48" fmla="*/ 415 w 944"/>
              <a:gd name="T49" fmla="*/ 715 h 944"/>
              <a:gd name="T50" fmla="*/ 472 w 944"/>
              <a:gd name="T51" fmla="*/ 723 h 944"/>
              <a:gd name="T52" fmla="*/ 665 w 944"/>
              <a:gd name="T53" fmla="*/ 544 h 944"/>
              <a:gd name="T54" fmla="*/ 557 w 944"/>
              <a:gd name="T55" fmla="*/ 544 h 944"/>
              <a:gd name="T56" fmla="*/ 557 w 944"/>
              <a:gd name="T57" fmla="*/ 703 h 944"/>
              <a:gd name="T58" fmla="*/ 665 w 944"/>
              <a:gd name="T59" fmla="*/ 544 h 944"/>
              <a:gd name="T60" fmla="*/ 944 w 944"/>
              <a:gd name="T61" fmla="*/ 472 h 944"/>
              <a:gd name="T62" fmla="*/ 472 w 944"/>
              <a:gd name="T63" fmla="*/ 944 h 944"/>
              <a:gd name="T64" fmla="*/ 0 w 944"/>
              <a:gd name="T65" fmla="*/ 472 h 944"/>
              <a:gd name="T66" fmla="*/ 472 w 944"/>
              <a:gd name="T67" fmla="*/ 0 h 944"/>
              <a:gd name="T68" fmla="*/ 944 w 944"/>
              <a:gd name="T69" fmla="*/ 472 h 944"/>
              <a:gd name="T70" fmla="*/ 916 w 944"/>
              <a:gd name="T71" fmla="*/ 472 h 944"/>
              <a:gd name="T72" fmla="*/ 472 w 944"/>
              <a:gd name="T73" fmla="*/ 28 h 944"/>
              <a:gd name="T74" fmla="*/ 28 w 944"/>
              <a:gd name="T75" fmla="*/ 472 h 944"/>
              <a:gd name="T76" fmla="*/ 472 w 944"/>
              <a:gd name="T77" fmla="*/ 916 h 944"/>
              <a:gd name="T78" fmla="*/ 916 w 944"/>
              <a:gd name="T79" fmla="*/ 472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44" h="944">
                <a:moveTo>
                  <a:pt x="564" y="341"/>
                </a:moveTo>
                <a:cubicBezTo>
                  <a:pt x="564" y="308"/>
                  <a:pt x="591" y="280"/>
                  <a:pt x="624" y="280"/>
                </a:cubicBezTo>
                <a:cubicBezTo>
                  <a:pt x="658" y="280"/>
                  <a:pt x="685" y="308"/>
                  <a:pt x="685" y="341"/>
                </a:cubicBezTo>
                <a:cubicBezTo>
                  <a:pt x="685" y="375"/>
                  <a:pt x="658" y="402"/>
                  <a:pt x="624" y="402"/>
                </a:cubicBezTo>
                <a:cubicBezTo>
                  <a:pt x="591" y="402"/>
                  <a:pt x="564" y="375"/>
                  <a:pt x="564" y="341"/>
                </a:cubicBezTo>
                <a:close/>
                <a:moveTo>
                  <a:pt x="335" y="402"/>
                </a:moveTo>
                <a:cubicBezTo>
                  <a:pt x="368" y="402"/>
                  <a:pt x="395" y="375"/>
                  <a:pt x="395" y="341"/>
                </a:cubicBezTo>
                <a:cubicBezTo>
                  <a:pt x="395" y="308"/>
                  <a:pt x="368" y="280"/>
                  <a:pt x="335" y="280"/>
                </a:cubicBezTo>
                <a:cubicBezTo>
                  <a:pt x="301" y="280"/>
                  <a:pt x="274" y="308"/>
                  <a:pt x="274" y="341"/>
                </a:cubicBezTo>
                <a:cubicBezTo>
                  <a:pt x="274" y="375"/>
                  <a:pt x="301" y="402"/>
                  <a:pt x="335" y="402"/>
                </a:cubicBezTo>
                <a:close/>
                <a:moveTo>
                  <a:pt x="694" y="529"/>
                </a:moveTo>
                <a:cubicBezTo>
                  <a:pt x="694" y="652"/>
                  <a:pt x="595" y="752"/>
                  <a:pt x="472" y="752"/>
                </a:cubicBezTo>
                <a:cubicBezTo>
                  <a:pt x="349" y="752"/>
                  <a:pt x="249" y="652"/>
                  <a:pt x="249" y="529"/>
                </a:cubicBezTo>
                <a:cubicBezTo>
                  <a:pt x="249" y="521"/>
                  <a:pt x="256" y="515"/>
                  <a:pt x="264" y="515"/>
                </a:cubicBezTo>
                <a:cubicBezTo>
                  <a:pt x="680" y="515"/>
                  <a:pt x="680" y="515"/>
                  <a:pt x="680" y="515"/>
                </a:cubicBezTo>
                <a:cubicBezTo>
                  <a:pt x="688" y="515"/>
                  <a:pt x="694" y="521"/>
                  <a:pt x="694" y="529"/>
                </a:cubicBezTo>
                <a:close/>
                <a:moveTo>
                  <a:pt x="386" y="703"/>
                </a:moveTo>
                <a:cubicBezTo>
                  <a:pt x="386" y="544"/>
                  <a:pt x="386" y="544"/>
                  <a:pt x="386" y="544"/>
                </a:cubicBezTo>
                <a:cubicBezTo>
                  <a:pt x="278" y="544"/>
                  <a:pt x="278" y="544"/>
                  <a:pt x="278" y="544"/>
                </a:cubicBezTo>
                <a:cubicBezTo>
                  <a:pt x="284" y="614"/>
                  <a:pt x="326" y="674"/>
                  <a:pt x="386" y="703"/>
                </a:cubicBezTo>
                <a:close/>
                <a:moveTo>
                  <a:pt x="472" y="723"/>
                </a:moveTo>
                <a:cubicBezTo>
                  <a:pt x="492" y="723"/>
                  <a:pt x="511" y="720"/>
                  <a:pt x="529" y="715"/>
                </a:cubicBezTo>
                <a:cubicBezTo>
                  <a:pt x="529" y="544"/>
                  <a:pt x="529" y="544"/>
                  <a:pt x="529" y="544"/>
                </a:cubicBezTo>
                <a:cubicBezTo>
                  <a:pt x="415" y="544"/>
                  <a:pt x="415" y="544"/>
                  <a:pt x="415" y="544"/>
                </a:cubicBezTo>
                <a:cubicBezTo>
                  <a:pt x="415" y="715"/>
                  <a:pt x="415" y="715"/>
                  <a:pt x="415" y="715"/>
                </a:cubicBezTo>
                <a:cubicBezTo>
                  <a:pt x="433" y="720"/>
                  <a:pt x="452" y="723"/>
                  <a:pt x="472" y="723"/>
                </a:cubicBezTo>
                <a:close/>
                <a:moveTo>
                  <a:pt x="665" y="544"/>
                </a:moveTo>
                <a:cubicBezTo>
                  <a:pt x="557" y="544"/>
                  <a:pt x="557" y="544"/>
                  <a:pt x="557" y="544"/>
                </a:cubicBezTo>
                <a:cubicBezTo>
                  <a:pt x="557" y="703"/>
                  <a:pt x="557" y="703"/>
                  <a:pt x="557" y="703"/>
                </a:cubicBezTo>
                <a:cubicBezTo>
                  <a:pt x="618" y="674"/>
                  <a:pt x="660" y="614"/>
                  <a:pt x="665" y="544"/>
                </a:cubicBezTo>
                <a:close/>
                <a:moveTo>
                  <a:pt x="944" y="472"/>
                </a:moveTo>
                <a:cubicBezTo>
                  <a:pt x="944" y="732"/>
                  <a:pt x="732" y="944"/>
                  <a:pt x="472" y="944"/>
                </a:cubicBezTo>
                <a:cubicBezTo>
                  <a:pt x="211" y="944"/>
                  <a:pt x="0" y="732"/>
                  <a:pt x="0" y="472"/>
                </a:cubicBezTo>
                <a:cubicBezTo>
                  <a:pt x="0" y="212"/>
                  <a:pt x="211" y="0"/>
                  <a:pt x="472" y="0"/>
                </a:cubicBezTo>
                <a:cubicBezTo>
                  <a:pt x="732" y="0"/>
                  <a:pt x="944" y="212"/>
                  <a:pt x="944" y="472"/>
                </a:cubicBezTo>
                <a:close/>
                <a:moveTo>
                  <a:pt x="916" y="472"/>
                </a:moveTo>
                <a:cubicBezTo>
                  <a:pt x="916" y="227"/>
                  <a:pt x="717" y="28"/>
                  <a:pt x="472" y="28"/>
                </a:cubicBezTo>
                <a:cubicBezTo>
                  <a:pt x="227" y="28"/>
                  <a:pt x="28" y="227"/>
                  <a:pt x="28" y="472"/>
                </a:cubicBezTo>
                <a:cubicBezTo>
                  <a:pt x="28" y="717"/>
                  <a:pt x="227" y="916"/>
                  <a:pt x="472" y="916"/>
                </a:cubicBezTo>
                <a:cubicBezTo>
                  <a:pt x="717" y="916"/>
                  <a:pt x="916" y="717"/>
                  <a:pt x="916" y="4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9" name="Freeform 85"/>
          <p:cNvSpPr>
            <a:spLocks noEditPoints="1"/>
          </p:cNvSpPr>
          <p:nvPr/>
        </p:nvSpPr>
        <p:spPr bwMode="auto">
          <a:xfrm>
            <a:off x="15672866" y="3438953"/>
            <a:ext cx="672550" cy="672986"/>
          </a:xfrm>
          <a:custGeom>
            <a:avLst/>
            <a:gdLst>
              <a:gd name="T0" fmla="*/ 517 w 944"/>
              <a:gd name="T1" fmla="*/ 579 h 944"/>
              <a:gd name="T2" fmla="*/ 502 w 944"/>
              <a:gd name="T3" fmla="*/ 594 h 944"/>
              <a:gd name="T4" fmla="*/ 449 w 944"/>
              <a:gd name="T5" fmla="*/ 594 h 944"/>
              <a:gd name="T6" fmla="*/ 434 w 944"/>
              <a:gd name="T7" fmla="*/ 579 h 944"/>
              <a:gd name="T8" fmla="*/ 449 w 944"/>
              <a:gd name="T9" fmla="*/ 565 h 944"/>
              <a:gd name="T10" fmla="*/ 502 w 944"/>
              <a:gd name="T11" fmla="*/ 565 h 944"/>
              <a:gd name="T12" fmla="*/ 517 w 944"/>
              <a:gd name="T13" fmla="*/ 579 h 944"/>
              <a:gd name="T14" fmla="*/ 366 w 944"/>
              <a:gd name="T15" fmla="*/ 350 h 944"/>
              <a:gd name="T16" fmla="*/ 352 w 944"/>
              <a:gd name="T17" fmla="*/ 365 h 944"/>
              <a:gd name="T18" fmla="*/ 352 w 944"/>
              <a:gd name="T19" fmla="*/ 475 h 944"/>
              <a:gd name="T20" fmla="*/ 366 w 944"/>
              <a:gd name="T21" fmla="*/ 489 h 944"/>
              <a:gd name="T22" fmla="*/ 381 w 944"/>
              <a:gd name="T23" fmla="*/ 475 h 944"/>
              <a:gd name="T24" fmla="*/ 381 w 944"/>
              <a:gd name="T25" fmla="*/ 365 h 944"/>
              <a:gd name="T26" fmla="*/ 366 w 944"/>
              <a:gd name="T27" fmla="*/ 350 h 944"/>
              <a:gd name="T28" fmla="*/ 944 w 944"/>
              <a:gd name="T29" fmla="*/ 68 h 944"/>
              <a:gd name="T30" fmla="*/ 944 w 944"/>
              <a:gd name="T31" fmla="*/ 876 h 944"/>
              <a:gd name="T32" fmla="*/ 876 w 944"/>
              <a:gd name="T33" fmla="*/ 944 h 944"/>
              <a:gd name="T34" fmla="*/ 68 w 944"/>
              <a:gd name="T35" fmla="*/ 944 h 944"/>
              <a:gd name="T36" fmla="*/ 0 w 944"/>
              <a:gd name="T37" fmla="*/ 876 h 944"/>
              <a:gd name="T38" fmla="*/ 0 w 944"/>
              <a:gd name="T39" fmla="*/ 68 h 944"/>
              <a:gd name="T40" fmla="*/ 68 w 944"/>
              <a:gd name="T41" fmla="*/ 0 h 944"/>
              <a:gd name="T42" fmla="*/ 876 w 944"/>
              <a:gd name="T43" fmla="*/ 0 h 944"/>
              <a:gd name="T44" fmla="*/ 944 w 944"/>
              <a:gd name="T45" fmla="*/ 68 h 944"/>
              <a:gd name="T46" fmla="*/ 916 w 944"/>
              <a:gd name="T47" fmla="*/ 68 h 944"/>
              <a:gd name="T48" fmla="*/ 876 w 944"/>
              <a:gd name="T49" fmla="*/ 28 h 944"/>
              <a:gd name="T50" fmla="*/ 68 w 944"/>
              <a:gd name="T51" fmla="*/ 28 h 944"/>
              <a:gd name="T52" fmla="*/ 28 w 944"/>
              <a:gd name="T53" fmla="*/ 68 h 944"/>
              <a:gd name="T54" fmla="*/ 28 w 944"/>
              <a:gd name="T55" fmla="*/ 876 h 944"/>
              <a:gd name="T56" fmla="*/ 68 w 944"/>
              <a:gd name="T57" fmla="*/ 916 h 944"/>
              <a:gd name="T58" fmla="*/ 876 w 944"/>
              <a:gd name="T59" fmla="*/ 916 h 944"/>
              <a:gd name="T60" fmla="*/ 916 w 944"/>
              <a:gd name="T61" fmla="*/ 876 h 944"/>
              <a:gd name="T62" fmla="*/ 916 w 944"/>
              <a:gd name="T63" fmla="*/ 68 h 944"/>
              <a:gd name="T64" fmla="*/ 578 w 944"/>
              <a:gd name="T65" fmla="*/ 350 h 944"/>
              <a:gd name="T66" fmla="*/ 563 w 944"/>
              <a:gd name="T67" fmla="*/ 365 h 944"/>
              <a:gd name="T68" fmla="*/ 563 w 944"/>
              <a:gd name="T69" fmla="*/ 475 h 944"/>
              <a:gd name="T70" fmla="*/ 578 w 944"/>
              <a:gd name="T71" fmla="*/ 489 h 944"/>
              <a:gd name="T72" fmla="*/ 592 w 944"/>
              <a:gd name="T73" fmla="*/ 475 h 944"/>
              <a:gd name="T74" fmla="*/ 592 w 944"/>
              <a:gd name="T75" fmla="*/ 365 h 944"/>
              <a:gd name="T76" fmla="*/ 578 w 944"/>
              <a:gd name="T77" fmla="*/ 350 h 944"/>
              <a:gd name="T78" fmla="*/ 783 w 944"/>
              <a:gd name="T79" fmla="*/ 472 h 944"/>
              <a:gd name="T80" fmla="*/ 472 w 944"/>
              <a:gd name="T81" fmla="*/ 783 h 944"/>
              <a:gd name="T82" fmla="*/ 161 w 944"/>
              <a:gd name="T83" fmla="*/ 472 h 944"/>
              <a:gd name="T84" fmla="*/ 472 w 944"/>
              <a:gd name="T85" fmla="*/ 161 h 944"/>
              <a:gd name="T86" fmla="*/ 783 w 944"/>
              <a:gd name="T87" fmla="*/ 472 h 944"/>
              <a:gd name="T88" fmla="*/ 755 w 944"/>
              <a:gd name="T89" fmla="*/ 472 h 944"/>
              <a:gd name="T90" fmla="*/ 472 w 944"/>
              <a:gd name="T91" fmla="*/ 189 h 944"/>
              <a:gd name="T92" fmla="*/ 189 w 944"/>
              <a:gd name="T93" fmla="*/ 472 h 944"/>
              <a:gd name="T94" fmla="*/ 472 w 944"/>
              <a:gd name="T95" fmla="*/ 755 h 944"/>
              <a:gd name="T96" fmla="*/ 755 w 944"/>
              <a:gd name="T97" fmla="*/ 472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44" h="944">
                <a:moveTo>
                  <a:pt x="517" y="579"/>
                </a:moveTo>
                <a:cubicBezTo>
                  <a:pt x="517" y="587"/>
                  <a:pt x="510" y="594"/>
                  <a:pt x="502" y="594"/>
                </a:cubicBezTo>
                <a:cubicBezTo>
                  <a:pt x="449" y="594"/>
                  <a:pt x="449" y="594"/>
                  <a:pt x="449" y="594"/>
                </a:cubicBezTo>
                <a:cubicBezTo>
                  <a:pt x="441" y="594"/>
                  <a:pt x="434" y="587"/>
                  <a:pt x="434" y="579"/>
                </a:cubicBezTo>
                <a:cubicBezTo>
                  <a:pt x="434" y="571"/>
                  <a:pt x="441" y="565"/>
                  <a:pt x="449" y="565"/>
                </a:cubicBezTo>
                <a:cubicBezTo>
                  <a:pt x="502" y="565"/>
                  <a:pt x="502" y="565"/>
                  <a:pt x="502" y="565"/>
                </a:cubicBezTo>
                <a:cubicBezTo>
                  <a:pt x="510" y="565"/>
                  <a:pt x="517" y="571"/>
                  <a:pt x="517" y="579"/>
                </a:cubicBezTo>
                <a:close/>
                <a:moveTo>
                  <a:pt x="366" y="350"/>
                </a:moveTo>
                <a:cubicBezTo>
                  <a:pt x="359" y="350"/>
                  <a:pt x="352" y="357"/>
                  <a:pt x="352" y="365"/>
                </a:cubicBezTo>
                <a:cubicBezTo>
                  <a:pt x="352" y="475"/>
                  <a:pt x="352" y="475"/>
                  <a:pt x="352" y="475"/>
                </a:cubicBezTo>
                <a:cubicBezTo>
                  <a:pt x="352" y="483"/>
                  <a:pt x="359" y="489"/>
                  <a:pt x="366" y="489"/>
                </a:cubicBezTo>
                <a:cubicBezTo>
                  <a:pt x="374" y="489"/>
                  <a:pt x="381" y="483"/>
                  <a:pt x="381" y="475"/>
                </a:cubicBezTo>
                <a:cubicBezTo>
                  <a:pt x="381" y="365"/>
                  <a:pt x="381" y="365"/>
                  <a:pt x="381" y="365"/>
                </a:cubicBezTo>
                <a:cubicBezTo>
                  <a:pt x="381" y="357"/>
                  <a:pt x="374" y="350"/>
                  <a:pt x="366" y="350"/>
                </a:cubicBezTo>
                <a:close/>
                <a:moveTo>
                  <a:pt x="944" y="68"/>
                </a:moveTo>
                <a:cubicBezTo>
                  <a:pt x="944" y="876"/>
                  <a:pt x="944" y="876"/>
                  <a:pt x="944" y="876"/>
                </a:cubicBezTo>
                <a:cubicBezTo>
                  <a:pt x="944" y="914"/>
                  <a:pt x="914" y="944"/>
                  <a:pt x="876" y="944"/>
                </a:cubicBezTo>
                <a:cubicBezTo>
                  <a:pt x="68" y="944"/>
                  <a:pt x="68" y="944"/>
                  <a:pt x="68" y="944"/>
                </a:cubicBezTo>
                <a:cubicBezTo>
                  <a:pt x="30" y="944"/>
                  <a:pt x="0" y="914"/>
                  <a:pt x="0" y="876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30"/>
                  <a:pt x="30" y="0"/>
                  <a:pt x="68" y="0"/>
                </a:cubicBezTo>
                <a:cubicBezTo>
                  <a:pt x="876" y="0"/>
                  <a:pt x="876" y="0"/>
                  <a:pt x="876" y="0"/>
                </a:cubicBezTo>
                <a:cubicBezTo>
                  <a:pt x="914" y="0"/>
                  <a:pt x="944" y="30"/>
                  <a:pt x="944" y="68"/>
                </a:cubicBezTo>
                <a:close/>
                <a:moveTo>
                  <a:pt x="916" y="68"/>
                </a:moveTo>
                <a:cubicBezTo>
                  <a:pt x="916" y="46"/>
                  <a:pt x="898" y="28"/>
                  <a:pt x="876" y="28"/>
                </a:cubicBezTo>
                <a:cubicBezTo>
                  <a:pt x="68" y="28"/>
                  <a:pt x="68" y="28"/>
                  <a:pt x="68" y="28"/>
                </a:cubicBezTo>
                <a:cubicBezTo>
                  <a:pt x="46" y="28"/>
                  <a:pt x="28" y="46"/>
                  <a:pt x="28" y="68"/>
                </a:cubicBezTo>
                <a:cubicBezTo>
                  <a:pt x="28" y="876"/>
                  <a:pt x="28" y="876"/>
                  <a:pt x="28" y="876"/>
                </a:cubicBezTo>
                <a:cubicBezTo>
                  <a:pt x="28" y="898"/>
                  <a:pt x="46" y="916"/>
                  <a:pt x="68" y="916"/>
                </a:cubicBezTo>
                <a:cubicBezTo>
                  <a:pt x="876" y="916"/>
                  <a:pt x="876" y="916"/>
                  <a:pt x="876" y="916"/>
                </a:cubicBezTo>
                <a:cubicBezTo>
                  <a:pt x="898" y="916"/>
                  <a:pt x="916" y="898"/>
                  <a:pt x="916" y="876"/>
                </a:cubicBezTo>
                <a:lnTo>
                  <a:pt x="916" y="68"/>
                </a:lnTo>
                <a:close/>
                <a:moveTo>
                  <a:pt x="578" y="350"/>
                </a:moveTo>
                <a:cubicBezTo>
                  <a:pt x="570" y="350"/>
                  <a:pt x="563" y="357"/>
                  <a:pt x="563" y="365"/>
                </a:cubicBezTo>
                <a:cubicBezTo>
                  <a:pt x="563" y="475"/>
                  <a:pt x="563" y="475"/>
                  <a:pt x="563" y="475"/>
                </a:cubicBezTo>
                <a:cubicBezTo>
                  <a:pt x="563" y="483"/>
                  <a:pt x="570" y="489"/>
                  <a:pt x="578" y="489"/>
                </a:cubicBezTo>
                <a:cubicBezTo>
                  <a:pt x="585" y="489"/>
                  <a:pt x="592" y="483"/>
                  <a:pt x="592" y="475"/>
                </a:cubicBezTo>
                <a:cubicBezTo>
                  <a:pt x="592" y="365"/>
                  <a:pt x="592" y="365"/>
                  <a:pt x="592" y="365"/>
                </a:cubicBezTo>
                <a:cubicBezTo>
                  <a:pt x="592" y="357"/>
                  <a:pt x="585" y="350"/>
                  <a:pt x="578" y="350"/>
                </a:cubicBezTo>
                <a:close/>
                <a:moveTo>
                  <a:pt x="783" y="472"/>
                </a:moveTo>
                <a:cubicBezTo>
                  <a:pt x="783" y="644"/>
                  <a:pt x="644" y="783"/>
                  <a:pt x="472" y="783"/>
                </a:cubicBezTo>
                <a:cubicBezTo>
                  <a:pt x="300" y="783"/>
                  <a:pt x="161" y="644"/>
                  <a:pt x="161" y="472"/>
                </a:cubicBezTo>
                <a:cubicBezTo>
                  <a:pt x="161" y="300"/>
                  <a:pt x="300" y="161"/>
                  <a:pt x="472" y="161"/>
                </a:cubicBezTo>
                <a:cubicBezTo>
                  <a:pt x="644" y="161"/>
                  <a:pt x="783" y="300"/>
                  <a:pt x="783" y="472"/>
                </a:cubicBezTo>
                <a:close/>
                <a:moveTo>
                  <a:pt x="755" y="472"/>
                </a:moveTo>
                <a:cubicBezTo>
                  <a:pt x="755" y="316"/>
                  <a:pt x="628" y="189"/>
                  <a:pt x="472" y="189"/>
                </a:cubicBezTo>
                <a:cubicBezTo>
                  <a:pt x="316" y="189"/>
                  <a:pt x="189" y="316"/>
                  <a:pt x="189" y="472"/>
                </a:cubicBezTo>
                <a:cubicBezTo>
                  <a:pt x="189" y="628"/>
                  <a:pt x="316" y="755"/>
                  <a:pt x="472" y="755"/>
                </a:cubicBezTo>
                <a:cubicBezTo>
                  <a:pt x="628" y="755"/>
                  <a:pt x="755" y="628"/>
                  <a:pt x="755" y="4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0" name="Freeform 86"/>
          <p:cNvSpPr>
            <a:spLocks noEditPoints="1"/>
          </p:cNvSpPr>
          <p:nvPr/>
        </p:nvSpPr>
        <p:spPr bwMode="auto">
          <a:xfrm>
            <a:off x="17202142" y="3432405"/>
            <a:ext cx="673422" cy="660766"/>
          </a:xfrm>
          <a:custGeom>
            <a:avLst/>
            <a:gdLst>
              <a:gd name="T0" fmla="*/ 472 w 945"/>
              <a:gd name="T1" fmla="*/ 0 h 927"/>
              <a:gd name="T2" fmla="*/ 0 w 945"/>
              <a:gd name="T3" fmla="*/ 387 h 927"/>
              <a:gd name="T4" fmla="*/ 194 w 945"/>
              <a:gd name="T5" fmla="*/ 709 h 927"/>
              <a:gd name="T6" fmla="*/ 194 w 945"/>
              <a:gd name="T7" fmla="*/ 913 h 927"/>
              <a:gd name="T8" fmla="*/ 202 w 945"/>
              <a:gd name="T9" fmla="*/ 926 h 927"/>
              <a:gd name="T10" fmla="*/ 208 w 945"/>
              <a:gd name="T11" fmla="*/ 927 h 927"/>
              <a:gd name="T12" fmla="*/ 216 w 945"/>
              <a:gd name="T13" fmla="*/ 925 h 927"/>
              <a:gd name="T14" fmla="*/ 446 w 945"/>
              <a:gd name="T15" fmla="*/ 773 h 927"/>
              <a:gd name="T16" fmla="*/ 446 w 945"/>
              <a:gd name="T17" fmla="*/ 774 h 927"/>
              <a:gd name="T18" fmla="*/ 472 w 945"/>
              <a:gd name="T19" fmla="*/ 774 h 927"/>
              <a:gd name="T20" fmla="*/ 945 w 945"/>
              <a:gd name="T21" fmla="*/ 387 h 927"/>
              <a:gd name="T22" fmla="*/ 472 w 945"/>
              <a:gd name="T23" fmla="*/ 0 h 927"/>
              <a:gd name="T24" fmla="*/ 472 w 945"/>
              <a:gd name="T25" fmla="*/ 746 h 927"/>
              <a:gd name="T26" fmla="*/ 448 w 945"/>
              <a:gd name="T27" fmla="*/ 745 h 927"/>
              <a:gd name="T28" fmla="*/ 442 w 945"/>
              <a:gd name="T29" fmla="*/ 745 h 927"/>
              <a:gd name="T30" fmla="*/ 434 w 945"/>
              <a:gd name="T31" fmla="*/ 747 h 927"/>
              <a:gd name="T32" fmla="*/ 223 w 945"/>
              <a:gd name="T33" fmla="*/ 887 h 927"/>
              <a:gd name="T34" fmla="*/ 223 w 945"/>
              <a:gd name="T35" fmla="*/ 700 h 927"/>
              <a:gd name="T36" fmla="*/ 215 w 945"/>
              <a:gd name="T37" fmla="*/ 688 h 927"/>
              <a:gd name="T38" fmla="*/ 29 w 945"/>
              <a:gd name="T39" fmla="*/ 387 h 927"/>
              <a:gd name="T40" fmla="*/ 472 w 945"/>
              <a:gd name="T41" fmla="*/ 28 h 927"/>
              <a:gd name="T42" fmla="*/ 916 w 945"/>
              <a:gd name="T43" fmla="*/ 387 h 927"/>
              <a:gd name="T44" fmla="*/ 472 w 945"/>
              <a:gd name="T45" fmla="*/ 746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45" h="927">
                <a:moveTo>
                  <a:pt x="472" y="0"/>
                </a:moveTo>
                <a:cubicBezTo>
                  <a:pt x="203" y="0"/>
                  <a:pt x="0" y="166"/>
                  <a:pt x="0" y="387"/>
                </a:cubicBezTo>
                <a:cubicBezTo>
                  <a:pt x="0" y="530"/>
                  <a:pt x="69" y="644"/>
                  <a:pt x="194" y="709"/>
                </a:cubicBezTo>
                <a:cubicBezTo>
                  <a:pt x="194" y="913"/>
                  <a:pt x="194" y="913"/>
                  <a:pt x="194" y="913"/>
                </a:cubicBezTo>
                <a:cubicBezTo>
                  <a:pt x="194" y="918"/>
                  <a:pt x="197" y="923"/>
                  <a:pt x="202" y="926"/>
                </a:cubicBezTo>
                <a:cubicBezTo>
                  <a:pt x="204" y="927"/>
                  <a:pt x="206" y="927"/>
                  <a:pt x="208" y="927"/>
                </a:cubicBezTo>
                <a:cubicBezTo>
                  <a:pt x="211" y="927"/>
                  <a:pt x="214" y="927"/>
                  <a:pt x="216" y="925"/>
                </a:cubicBezTo>
                <a:cubicBezTo>
                  <a:pt x="446" y="773"/>
                  <a:pt x="446" y="773"/>
                  <a:pt x="446" y="773"/>
                </a:cubicBezTo>
                <a:cubicBezTo>
                  <a:pt x="446" y="774"/>
                  <a:pt x="446" y="774"/>
                  <a:pt x="446" y="774"/>
                </a:cubicBezTo>
                <a:cubicBezTo>
                  <a:pt x="455" y="774"/>
                  <a:pt x="464" y="774"/>
                  <a:pt x="472" y="774"/>
                </a:cubicBezTo>
                <a:cubicBezTo>
                  <a:pt x="742" y="774"/>
                  <a:pt x="945" y="608"/>
                  <a:pt x="945" y="387"/>
                </a:cubicBezTo>
                <a:cubicBezTo>
                  <a:pt x="945" y="166"/>
                  <a:pt x="742" y="0"/>
                  <a:pt x="472" y="0"/>
                </a:cubicBezTo>
                <a:close/>
                <a:moveTo>
                  <a:pt x="472" y="746"/>
                </a:moveTo>
                <a:cubicBezTo>
                  <a:pt x="464" y="746"/>
                  <a:pt x="456" y="745"/>
                  <a:pt x="448" y="745"/>
                </a:cubicBezTo>
                <a:cubicBezTo>
                  <a:pt x="442" y="745"/>
                  <a:pt x="442" y="745"/>
                  <a:pt x="442" y="745"/>
                </a:cubicBezTo>
                <a:cubicBezTo>
                  <a:pt x="439" y="744"/>
                  <a:pt x="436" y="745"/>
                  <a:pt x="434" y="747"/>
                </a:cubicBezTo>
                <a:cubicBezTo>
                  <a:pt x="223" y="887"/>
                  <a:pt x="223" y="887"/>
                  <a:pt x="223" y="887"/>
                </a:cubicBezTo>
                <a:cubicBezTo>
                  <a:pt x="223" y="700"/>
                  <a:pt x="223" y="700"/>
                  <a:pt x="223" y="700"/>
                </a:cubicBezTo>
                <a:cubicBezTo>
                  <a:pt x="223" y="695"/>
                  <a:pt x="220" y="690"/>
                  <a:pt x="215" y="688"/>
                </a:cubicBezTo>
                <a:cubicBezTo>
                  <a:pt x="61" y="612"/>
                  <a:pt x="29" y="482"/>
                  <a:pt x="29" y="387"/>
                </a:cubicBezTo>
                <a:cubicBezTo>
                  <a:pt x="29" y="182"/>
                  <a:pt x="220" y="28"/>
                  <a:pt x="472" y="28"/>
                </a:cubicBezTo>
                <a:cubicBezTo>
                  <a:pt x="725" y="28"/>
                  <a:pt x="916" y="182"/>
                  <a:pt x="916" y="387"/>
                </a:cubicBezTo>
                <a:cubicBezTo>
                  <a:pt x="916" y="592"/>
                  <a:pt x="725" y="746"/>
                  <a:pt x="472" y="7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1" name="Freeform 87"/>
          <p:cNvSpPr>
            <a:spLocks noEditPoints="1"/>
          </p:cNvSpPr>
          <p:nvPr/>
        </p:nvSpPr>
        <p:spPr bwMode="auto">
          <a:xfrm>
            <a:off x="18737964" y="3432405"/>
            <a:ext cx="673422" cy="660766"/>
          </a:xfrm>
          <a:custGeom>
            <a:avLst/>
            <a:gdLst>
              <a:gd name="T0" fmla="*/ 472 w 945"/>
              <a:gd name="T1" fmla="*/ 0 h 927"/>
              <a:gd name="T2" fmla="*/ 0 w 945"/>
              <a:gd name="T3" fmla="*/ 387 h 927"/>
              <a:gd name="T4" fmla="*/ 194 w 945"/>
              <a:gd name="T5" fmla="*/ 709 h 927"/>
              <a:gd name="T6" fmla="*/ 194 w 945"/>
              <a:gd name="T7" fmla="*/ 913 h 927"/>
              <a:gd name="T8" fmla="*/ 202 w 945"/>
              <a:gd name="T9" fmla="*/ 926 h 927"/>
              <a:gd name="T10" fmla="*/ 209 w 945"/>
              <a:gd name="T11" fmla="*/ 927 h 927"/>
              <a:gd name="T12" fmla="*/ 217 w 945"/>
              <a:gd name="T13" fmla="*/ 925 h 927"/>
              <a:gd name="T14" fmla="*/ 446 w 945"/>
              <a:gd name="T15" fmla="*/ 773 h 927"/>
              <a:gd name="T16" fmla="*/ 446 w 945"/>
              <a:gd name="T17" fmla="*/ 774 h 927"/>
              <a:gd name="T18" fmla="*/ 472 w 945"/>
              <a:gd name="T19" fmla="*/ 774 h 927"/>
              <a:gd name="T20" fmla="*/ 945 w 945"/>
              <a:gd name="T21" fmla="*/ 387 h 927"/>
              <a:gd name="T22" fmla="*/ 472 w 945"/>
              <a:gd name="T23" fmla="*/ 0 h 927"/>
              <a:gd name="T24" fmla="*/ 472 w 945"/>
              <a:gd name="T25" fmla="*/ 746 h 927"/>
              <a:gd name="T26" fmla="*/ 448 w 945"/>
              <a:gd name="T27" fmla="*/ 745 h 927"/>
              <a:gd name="T28" fmla="*/ 443 w 945"/>
              <a:gd name="T29" fmla="*/ 745 h 927"/>
              <a:gd name="T30" fmla="*/ 434 w 945"/>
              <a:gd name="T31" fmla="*/ 747 h 927"/>
              <a:gd name="T32" fmla="*/ 223 w 945"/>
              <a:gd name="T33" fmla="*/ 887 h 927"/>
              <a:gd name="T34" fmla="*/ 223 w 945"/>
              <a:gd name="T35" fmla="*/ 700 h 927"/>
              <a:gd name="T36" fmla="*/ 215 w 945"/>
              <a:gd name="T37" fmla="*/ 688 h 927"/>
              <a:gd name="T38" fmla="*/ 29 w 945"/>
              <a:gd name="T39" fmla="*/ 387 h 927"/>
              <a:gd name="T40" fmla="*/ 472 w 945"/>
              <a:gd name="T41" fmla="*/ 28 h 927"/>
              <a:gd name="T42" fmla="*/ 916 w 945"/>
              <a:gd name="T43" fmla="*/ 387 h 927"/>
              <a:gd name="T44" fmla="*/ 472 w 945"/>
              <a:gd name="T45" fmla="*/ 746 h 927"/>
              <a:gd name="T46" fmla="*/ 574 w 945"/>
              <a:gd name="T47" fmla="*/ 220 h 927"/>
              <a:gd name="T48" fmla="*/ 550 w 945"/>
              <a:gd name="T49" fmla="*/ 211 h 927"/>
              <a:gd name="T50" fmla="*/ 527 w 945"/>
              <a:gd name="T51" fmla="*/ 220 h 927"/>
              <a:gd name="T52" fmla="*/ 336 w 945"/>
              <a:gd name="T53" fmla="*/ 411 h 927"/>
              <a:gd name="T54" fmla="*/ 306 w 945"/>
              <a:gd name="T55" fmla="*/ 527 h 927"/>
              <a:gd name="T56" fmla="*/ 310 w 945"/>
              <a:gd name="T57" fmla="*/ 540 h 927"/>
              <a:gd name="T58" fmla="*/ 320 w 945"/>
              <a:gd name="T59" fmla="*/ 544 h 927"/>
              <a:gd name="T60" fmla="*/ 323 w 945"/>
              <a:gd name="T61" fmla="*/ 544 h 927"/>
              <a:gd name="T62" fmla="*/ 439 w 945"/>
              <a:gd name="T63" fmla="*/ 513 h 927"/>
              <a:gd name="T64" fmla="*/ 629 w 945"/>
              <a:gd name="T65" fmla="*/ 323 h 927"/>
              <a:gd name="T66" fmla="*/ 629 w 945"/>
              <a:gd name="T67" fmla="*/ 276 h 927"/>
              <a:gd name="T68" fmla="*/ 574 w 945"/>
              <a:gd name="T69" fmla="*/ 220 h 927"/>
              <a:gd name="T70" fmla="*/ 353 w 945"/>
              <a:gd name="T71" fmla="*/ 447 h 927"/>
              <a:gd name="T72" fmla="*/ 403 w 945"/>
              <a:gd name="T73" fmla="*/ 497 h 927"/>
              <a:gd name="T74" fmla="*/ 338 w 945"/>
              <a:gd name="T75" fmla="*/ 511 h 927"/>
              <a:gd name="T76" fmla="*/ 353 w 945"/>
              <a:gd name="T77" fmla="*/ 447 h 927"/>
              <a:gd name="T78" fmla="*/ 609 w 945"/>
              <a:gd name="T79" fmla="*/ 303 h 927"/>
              <a:gd name="T80" fmla="*/ 429 w 945"/>
              <a:gd name="T81" fmla="*/ 483 h 927"/>
              <a:gd name="T82" fmla="*/ 367 w 945"/>
              <a:gd name="T83" fmla="*/ 421 h 927"/>
              <a:gd name="T84" fmla="*/ 547 w 945"/>
              <a:gd name="T85" fmla="*/ 241 h 927"/>
              <a:gd name="T86" fmla="*/ 550 w 945"/>
              <a:gd name="T87" fmla="*/ 239 h 927"/>
              <a:gd name="T88" fmla="*/ 554 w 945"/>
              <a:gd name="T89" fmla="*/ 241 h 927"/>
              <a:gd name="T90" fmla="*/ 609 w 945"/>
              <a:gd name="T91" fmla="*/ 296 h 927"/>
              <a:gd name="T92" fmla="*/ 609 w 945"/>
              <a:gd name="T93" fmla="*/ 303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45" h="927">
                <a:moveTo>
                  <a:pt x="472" y="0"/>
                </a:moveTo>
                <a:cubicBezTo>
                  <a:pt x="203" y="0"/>
                  <a:pt x="0" y="166"/>
                  <a:pt x="0" y="387"/>
                </a:cubicBezTo>
                <a:cubicBezTo>
                  <a:pt x="0" y="530"/>
                  <a:pt x="69" y="644"/>
                  <a:pt x="194" y="709"/>
                </a:cubicBezTo>
                <a:cubicBezTo>
                  <a:pt x="194" y="913"/>
                  <a:pt x="194" y="913"/>
                  <a:pt x="194" y="913"/>
                </a:cubicBezTo>
                <a:cubicBezTo>
                  <a:pt x="194" y="918"/>
                  <a:pt x="197" y="923"/>
                  <a:pt x="202" y="926"/>
                </a:cubicBezTo>
                <a:cubicBezTo>
                  <a:pt x="204" y="927"/>
                  <a:pt x="206" y="927"/>
                  <a:pt x="209" y="927"/>
                </a:cubicBezTo>
                <a:cubicBezTo>
                  <a:pt x="211" y="927"/>
                  <a:pt x="214" y="927"/>
                  <a:pt x="217" y="925"/>
                </a:cubicBezTo>
                <a:cubicBezTo>
                  <a:pt x="446" y="773"/>
                  <a:pt x="446" y="773"/>
                  <a:pt x="446" y="773"/>
                </a:cubicBezTo>
                <a:cubicBezTo>
                  <a:pt x="446" y="774"/>
                  <a:pt x="446" y="774"/>
                  <a:pt x="446" y="774"/>
                </a:cubicBezTo>
                <a:cubicBezTo>
                  <a:pt x="455" y="774"/>
                  <a:pt x="464" y="774"/>
                  <a:pt x="472" y="774"/>
                </a:cubicBezTo>
                <a:cubicBezTo>
                  <a:pt x="742" y="774"/>
                  <a:pt x="945" y="608"/>
                  <a:pt x="945" y="387"/>
                </a:cubicBezTo>
                <a:cubicBezTo>
                  <a:pt x="945" y="166"/>
                  <a:pt x="742" y="0"/>
                  <a:pt x="472" y="0"/>
                </a:cubicBezTo>
                <a:close/>
                <a:moveTo>
                  <a:pt x="472" y="746"/>
                </a:moveTo>
                <a:cubicBezTo>
                  <a:pt x="464" y="746"/>
                  <a:pt x="456" y="745"/>
                  <a:pt x="448" y="745"/>
                </a:cubicBezTo>
                <a:cubicBezTo>
                  <a:pt x="443" y="745"/>
                  <a:pt x="443" y="745"/>
                  <a:pt x="443" y="745"/>
                </a:cubicBezTo>
                <a:cubicBezTo>
                  <a:pt x="439" y="744"/>
                  <a:pt x="436" y="745"/>
                  <a:pt x="434" y="747"/>
                </a:cubicBezTo>
                <a:cubicBezTo>
                  <a:pt x="223" y="887"/>
                  <a:pt x="223" y="887"/>
                  <a:pt x="223" y="887"/>
                </a:cubicBezTo>
                <a:cubicBezTo>
                  <a:pt x="223" y="700"/>
                  <a:pt x="223" y="700"/>
                  <a:pt x="223" y="700"/>
                </a:cubicBezTo>
                <a:cubicBezTo>
                  <a:pt x="223" y="695"/>
                  <a:pt x="220" y="690"/>
                  <a:pt x="215" y="688"/>
                </a:cubicBezTo>
                <a:cubicBezTo>
                  <a:pt x="61" y="612"/>
                  <a:pt x="29" y="482"/>
                  <a:pt x="29" y="387"/>
                </a:cubicBezTo>
                <a:cubicBezTo>
                  <a:pt x="29" y="182"/>
                  <a:pt x="220" y="28"/>
                  <a:pt x="472" y="28"/>
                </a:cubicBezTo>
                <a:cubicBezTo>
                  <a:pt x="725" y="28"/>
                  <a:pt x="916" y="182"/>
                  <a:pt x="916" y="387"/>
                </a:cubicBezTo>
                <a:cubicBezTo>
                  <a:pt x="916" y="592"/>
                  <a:pt x="725" y="746"/>
                  <a:pt x="472" y="746"/>
                </a:cubicBezTo>
                <a:close/>
                <a:moveTo>
                  <a:pt x="574" y="220"/>
                </a:moveTo>
                <a:cubicBezTo>
                  <a:pt x="568" y="214"/>
                  <a:pt x="559" y="211"/>
                  <a:pt x="550" y="211"/>
                </a:cubicBezTo>
                <a:cubicBezTo>
                  <a:pt x="542" y="211"/>
                  <a:pt x="533" y="214"/>
                  <a:pt x="527" y="220"/>
                </a:cubicBezTo>
                <a:cubicBezTo>
                  <a:pt x="336" y="411"/>
                  <a:pt x="336" y="411"/>
                  <a:pt x="336" y="411"/>
                </a:cubicBezTo>
                <a:cubicBezTo>
                  <a:pt x="333" y="414"/>
                  <a:pt x="326" y="421"/>
                  <a:pt x="306" y="527"/>
                </a:cubicBezTo>
                <a:cubicBezTo>
                  <a:pt x="305" y="532"/>
                  <a:pt x="307" y="536"/>
                  <a:pt x="310" y="540"/>
                </a:cubicBezTo>
                <a:cubicBezTo>
                  <a:pt x="313" y="542"/>
                  <a:pt x="316" y="544"/>
                  <a:pt x="320" y="544"/>
                </a:cubicBezTo>
                <a:cubicBezTo>
                  <a:pt x="321" y="544"/>
                  <a:pt x="322" y="544"/>
                  <a:pt x="323" y="544"/>
                </a:cubicBezTo>
                <a:cubicBezTo>
                  <a:pt x="428" y="524"/>
                  <a:pt x="436" y="516"/>
                  <a:pt x="439" y="513"/>
                </a:cubicBezTo>
                <a:cubicBezTo>
                  <a:pt x="629" y="323"/>
                  <a:pt x="629" y="323"/>
                  <a:pt x="629" y="323"/>
                </a:cubicBezTo>
                <a:cubicBezTo>
                  <a:pt x="642" y="310"/>
                  <a:pt x="642" y="289"/>
                  <a:pt x="629" y="276"/>
                </a:cubicBezTo>
                <a:lnTo>
                  <a:pt x="574" y="220"/>
                </a:lnTo>
                <a:close/>
                <a:moveTo>
                  <a:pt x="353" y="447"/>
                </a:moveTo>
                <a:cubicBezTo>
                  <a:pt x="403" y="497"/>
                  <a:pt x="403" y="497"/>
                  <a:pt x="403" y="497"/>
                </a:cubicBezTo>
                <a:cubicBezTo>
                  <a:pt x="387" y="501"/>
                  <a:pt x="362" y="507"/>
                  <a:pt x="338" y="511"/>
                </a:cubicBezTo>
                <a:cubicBezTo>
                  <a:pt x="343" y="487"/>
                  <a:pt x="348" y="463"/>
                  <a:pt x="353" y="447"/>
                </a:cubicBezTo>
                <a:close/>
                <a:moveTo>
                  <a:pt x="609" y="303"/>
                </a:moveTo>
                <a:cubicBezTo>
                  <a:pt x="429" y="483"/>
                  <a:pt x="429" y="483"/>
                  <a:pt x="429" y="483"/>
                </a:cubicBezTo>
                <a:cubicBezTo>
                  <a:pt x="367" y="421"/>
                  <a:pt x="367" y="421"/>
                  <a:pt x="367" y="421"/>
                </a:cubicBezTo>
                <a:cubicBezTo>
                  <a:pt x="547" y="241"/>
                  <a:pt x="547" y="241"/>
                  <a:pt x="547" y="241"/>
                </a:cubicBezTo>
                <a:cubicBezTo>
                  <a:pt x="548" y="240"/>
                  <a:pt x="550" y="239"/>
                  <a:pt x="550" y="239"/>
                </a:cubicBezTo>
                <a:cubicBezTo>
                  <a:pt x="551" y="239"/>
                  <a:pt x="553" y="240"/>
                  <a:pt x="554" y="241"/>
                </a:cubicBezTo>
                <a:cubicBezTo>
                  <a:pt x="609" y="296"/>
                  <a:pt x="609" y="296"/>
                  <a:pt x="609" y="296"/>
                </a:cubicBezTo>
                <a:cubicBezTo>
                  <a:pt x="611" y="298"/>
                  <a:pt x="611" y="301"/>
                  <a:pt x="609" y="3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2" name="Freeform 88"/>
          <p:cNvSpPr>
            <a:spLocks noEditPoints="1"/>
          </p:cNvSpPr>
          <p:nvPr/>
        </p:nvSpPr>
        <p:spPr bwMode="auto">
          <a:xfrm>
            <a:off x="20273787" y="3432405"/>
            <a:ext cx="673860" cy="660766"/>
          </a:xfrm>
          <a:custGeom>
            <a:avLst/>
            <a:gdLst>
              <a:gd name="T0" fmla="*/ 701 w 945"/>
              <a:gd name="T1" fmla="*/ 392 h 927"/>
              <a:gd name="T2" fmla="*/ 687 w 945"/>
              <a:gd name="T3" fmla="*/ 406 h 927"/>
              <a:gd name="T4" fmla="*/ 258 w 945"/>
              <a:gd name="T5" fmla="*/ 406 h 927"/>
              <a:gd name="T6" fmla="*/ 244 w 945"/>
              <a:gd name="T7" fmla="*/ 392 h 927"/>
              <a:gd name="T8" fmla="*/ 258 w 945"/>
              <a:gd name="T9" fmla="*/ 378 h 927"/>
              <a:gd name="T10" fmla="*/ 687 w 945"/>
              <a:gd name="T11" fmla="*/ 378 h 927"/>
              <a:gd name="T12" fmla="*/ 701 w 945"/>
              <a:gd name="T13" fmla="*/ 392 h 927"/>
              <a:gd name="T14" fmla="*/ 473 w 945"/>
              <a:gd name="T15" fmla="*/ 517 h 927"/>
              <a:gd name="T16" fmla="*/ 258 w 945"/>
              <a:gd name="T17" fmla="*/ 517 h 927"/>
              <a:gd name="T18" fmla="*/ 244 w 945"/>
              <a:gd name="T19" fmla="*/ 531 h 927"/>
              <a:gd name="T20" fmla="*/ 258 w 945"/>
              <a:gd name="T21" fmla="*/ 545 h 927"/>
              <a:gd name="T22" fmla="*/ 473 w 945"/>
              <a:gd name="T23" fmla="*/ 545 h 927"/>
              <a:gd name="T24" fmla="*/ 487 w 945"/>
              <a:gd name="T25" fmla="*/ 531 h 927"/>
              <a:gd name="T26" fmla="*/ 473 w 945"/>
              <a:gd name="T27" fmla="*/ 517 h 927"/>
              <a:gd name="T28" fmla="*/ 687 w 945"/>
              <a:gd name="T29" fmla="*/ 238 h 927"/>
              <a:gd name="T30" fmla="*/ 258 w 945"/>
              <a:gd name="T31" fmla="*/ 238 h 927"/>
              <a:gd name="T32" fmla="*/ 244 w 945"/>
              <a:gd name="T33" fmla="*/ 253 h 927"/>
              <a:gd name="T34" fmla="*/ 258 w 945"/>
              <a:gd name="T35" fmla="*/ 267 h 927"/>
              <a:gd name="T36" fmla="*/ 687 w 945"/>
              <a:gd name="T37" fmla="*/ 267 h 927"/>
              <a:gd name="T38" fmla="*/ 701 w 945"/>
              <a:gd name="T39" fmla="*/ 253 h 927"/>
              <a:gd name="T40" fmla="*/ 687 w 945"/>
              <a:gd name="T41" fmla="*/ 238 h 927"/>
              <a:gd name="T42" fmla="*/ 945 w 945"/>
              <a:gd name="T43" fmla="*/ 387 h 927"/>
              <a:gd name="T44" fmla="*/ 473 w 945"/>
              <a:gd name="T45" fmla="*/ 774 h 927"/>
              <a:gd name="T46" fmla="*/ 446 w 945"/>
              <a:gd name="T47" fmla="*/ 774 h 927"/>
              <a:gd name="T48" fmla="*/ 446 w 945"/>
              <a:gd name="T49" fmla="*/ 773 h 927"/>
              <a:gd name="T50" fmla="*/ 217 w 945"/>
              <a:gd name="T51" fmla="*/ 925 h 927"/>
              <a:gd name="T52" fmla="*/ 209 w 945"/>
              <a:gd name="T53" fmla="*/ 927 h 927"/>
              <a:gd name="T54" fmla="*/ 202 w 945"/>
              <a:gd name="T55" fmla="*/ 926 h 927"/>
              <a:gd name="T56" fmla="*/ 194 w 945"/>
              <a:gd name="T57" fmla="*/ 913 h 927"/>
              <a:gd name="T58" fmla="*/ 194 w 945"/>
              <a:gd name="T59" fmla="*/ 709 h 927"/>
              <a:gd name="T60" fmla="*/ 0 w 945"/>
              <a:gd name="T61" fmla="*/ 387 h 927"/>
              <a:gd name="T62" fmla="*/ 473 w 945"/>
              <a:gd name="T63" fmla="*/ 0 h 927"/>
              <a:gd name="T64" fmla="*/ 945 w 945"/>
              <a:gd name="T65" fmla="*/ 387 h 927"/>
              <a:gd name="T66" fmla="*/ 916 w 945"/>
              <a:gd name="T67" fmla="*/ 387 h 927"/>
              <a:gd name="T68" fmla="*/ 473 w 945"/>
              <a:gd name="T69" fmla="*/ 28 h 927"/>
              <a:gd name="T70" fmla="*/ 29 w 945"/>
              <a:gd name="T71" fmla="*/ 387 h 927"/>
              <a:gd name="T72" fmla="*/ 215 w 945"/>
              <a:gd name="T73" fmla="*/ 688 h 927"/>
              <a:gd name="T74" fmla="*/ 223 w 945"/>
              <a:gd name="T75" fmla="*/ 700 h 927"/>
              <a:gd name="T76" fmla="*/ 223 w 945"/>
              <a:gd name="T77" fmla="*/ 887 h 927"/>
              <a:gd name="T78" fmla="*/ 434 w 945"/>
              <a:gd name="T79" fmla="*/ 747 h 927"/>
              <a:gd name="T80" fmla="*/ 443 w 945"/>
              <a:gd name="T81" fmla="*/ 745 h 927"/>
              <a:gd name="T82" fmla="*/ 448 w 945"/>
              <a:gd name="T83" fmla="*/ 745 h 927"/>
              <a:gd name="T84" fmla="*/ 473 w 945"/>
              <a:gd name="T85" fmla="*/ 746 h 927"/>
              <a:gd name="T86" fmla="*/ 916 w 945"/>
              <a:gd name="T87" fmla="*/ 387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45" h="927">
                <a:moveTo>
                  <a:pt x="701" y="392"/>
                </a:moveTo>
                <a:cubicBezTo>
                  <a:pt x="701" y="400"/>
                  <a:pt x="695" y="406"/>
                  <a:pt x="687" y="406"/>
                </a:cubicBezTo>
                <a:cubicBezTo>
                  <a:pt x="258" y="406"/>
                  <a:pt x="258" y="406"/>
                  <a:pt x="258" y="406"/>
                </a:cubicBezTo>
                <a:cubicBezTo>
                  <a:pt x="250" y="406"/>
                  <a:pt x="244" y="400"/>
                  <a:pt x="244" y="392"/>
                </a:cubicBezTo>
                <a:cubicBezTo>
                  <a:pt x="244" y="384"/>
                  <a:pt x="250" y="378"/>
                  <a:pt x="258" y="378"/>
                </a:cubicBezTo>
                <a:cubicBezTo>
                  <a:pt x="687" y="378"/>
                  <a:pt x="687" y="378"/>
                  <a:pt x="687" y="378"/>
                </a:cubicBezTo>
                <a:cubicBezTo>
                  <a:pt x="695" y="378"/>
                  <a:pt x="701" y="384"/>
                  <a:pt x="701" y="392"/>
                </a:cubicBezTo>
                <a:close/>
                <a:moveTo>
                  <a:pt x="473" y="517"/>
                </a:moveTo>
                <a:cubicBezTo>
                  <a:pt x="258" y="517"/>
                  <a:pt x="258" y="517"/>
                  <a:pt x="258" y="517"/>
                </a:cubicBezTo>
                <a:cubicBezTo>
                  <a:pt x="250" y="517"/>
                  <a:pt x="244" y="523"/>
                  <a:pt x="244" y="531"/>
                </a:cubicBezTo>
                <a:cubicBezTo>
                  <a:pt x="244" y="539"/>
                  <a:pt x="250" y="545"/>
                  <a:pt x="258" y="545"/>
                </a:cubicBezTo>
                <a:cubicBezTo>
                  <a:pt x="473" y="545"/>
                  <a:pt x="473" y="545"/>
                  <a:pt x="473" y="545"/>
                </a:cubicBezTo>
                <a:cubicBezTo>
                  <a:pt x="480" y="545"/>
                  <a:pt x="487" y="539"/>
                  <a:pt x="487" y="531"/>
                </a:cubicBezTo>
                <a:cubicBezTo>
                  <a:pt x="487" y="523"/>
                  <a:pt x="480" y="517"/>
                  <a:pt x="473" y="517"/>
                </a:cubicBezTo>
                <a:close/>
                <a:moveTo>
                  <a:pt x="687" y="238"/>
                </a:moveTo>
                <a:cubicBezTo>
                  <a:pt x="258" y="238"/>
                  <a:pt x="258" y="238"/>
                  <a:pt x="258" y="238"/>
                </a:cubicBezTo>
                <a:cubicBezTo>
                  <a:pt x="250" y="238"/>
                  <a:pt x="244" y="245"/>
                  <a:pt x="244" y="253"/>
                </a:cubicBezTo>
                <a:cubicBezTo>
                  <a:pt x="244" y="260"/>
                  <a:pt x="250" y="267"/>
                  <a:pt x="258" y="267"/>
                </a:cubicBezTo>
                <a:cubicBezTo>
                  <a:pt x="687" y="267"/>
                  <a:pt x="687" y="267"/>
                  <a:pt x="687" y="267"/>
                </a:cubicBezTo>
                <a:cubicBezTo>
                  <a:pt x="695" y="267"/>
                  <a:pt x="701" y="260"/>
                  <a:pt x="701" y="253"/>
                </a:cubicBezTo>
                <a:cubicBezTo>
                  <a:pt x="701" y="245"/>
                  <a:pt x="695" y="238"/>
                  <a:pt x="687" y="238"/>
                </a:cubicBezTo>
                <a:close/>
                <a:moveTo>
                  <a:pt x="945" y="387"/>
                </a:moveTo>
                <a:cubicBezTo>
                  <a:pt x="945" y="608"/>
                  <a:pt x="742" y="774"/>
                  <a:pt x="473" y="774"/>
                </a:cubicBezTo>
                <a:cubicBezTo>
                  <a:pt x="464" y="774"/>
                  <a:pt x="455" y="774"/>
                  <a:pt x="446" y="774"/>
                </a:cubicBezTo>
                <a:cubicBezTo>
                  <a:pt x="446" y="773"/>
                  <a:pt x="446" y="773"/>
                  <a:pt x="446" y="773"/>
                </a:cubicBezTo>
                <a:cubicBezTo>
                  <a:pt x="217" y="925"/>
                  <a:pt x="217" y="925"/>
                  <a:pt x="217" y="925"/>
                </a:cubicBezTo>
                <a:cubicBezTo>
                  <a:pt x="214" y="927"/>
                  <a:pt x="211" y="927"/>
                  <a:pt x="209" y="927"/>
                </a:cubicBezTo>
                <a:cubicBezTo>
                  <a:pt x="206" y="927"/>
                  <a:pt x="204" y="927"/>
                  <a:pt x="202" y="926"/>
                </a:cubicBezTo>
                <a:cubicBezTo>
                  <a:pt x="197" y="923"/>
                  <a:pt x="194" y="918"/>
                  <a:pt x="194" y="913"/>
                </a:cubicBezTo>
                <a:cubicBezTo>
                  <a:pt x="194" y="709"/>
                  <a:pt x="194" y="709"/>
                  <a:pt x="194" y="709"/>
                </a:cubicBezTo>
                <a:cubicBezTo>
                  <a:pt x="69" y="644"/>
                  <a:pt x="0" y="530"/>
                  <a:pt x="0" y="387"/>
                </a:cubicBezTo>
                <a:cubicBezTo>
                  <a:pt x="0" y="166"/>
                  <a:pt x="203" y="0"/>
                  <a:pt x="473" y="0"/>
                </a:cubicBezTo>
                <a:cubicBezTo>
                  <a:pt x="742" y="0"/>
                  <a:pt x="945" y="166"/>
                  <a:pt x="945" y="387"/>
                </a:cubicBezTo>
                <a:close/>
                <a:moveTo>
                  <a:pt x="916" y="387"/>
                </a:moveTo>
                <a:cubicBezTo>
                  <a:pt x="916" y="182"/>
                  <a:pt x="726" y="28"/>
                  <a:pt x="473" y="28"/>
                </a:cubicBezTo>
                <a:cubicBezTo>
                  <a:pt x="220" y="28"/>
                  <a:pt x="29" y="182"/>
                  <a:pt x="29" y="387"/>
                </a:cubicBezTo>
                <a:cubicBezTo>
                  <a:pt x="29" y="482"/>
                  <a:pt x="61" y="612"/>
                  <a:pt x="215" y="688"/>
                </a:cubicBezTo>
                <a:cubicBezTo>
                  <a:pt x="220" y="690"/>
                  <a:pt x="223" y="695"/>
                  <a:pt x="223" y="700"/>
                </a:cubicBezTo>
                <a:cubicBezTo>
                  <a:pt x="223" y="887"/>
                  <a:pt x="223" y="887"/>
                  <a:pt x="223" y="887"/>
                </a:cubicBezTo>
                <a:cubicBezTo>
                  <a:pt x="434" y="747"/>
                  <a:pt x="434" y="747"/>
                  <a:pt x="434" y="747"/>
                </a:cubicBezTo>
                <a:cubicBezTo>
                  <a:pt x="436" y="745"/>
                  <a:pt x="440" y="744"/>
                  <a:pt x="443" y="745"/>
                </a:cubicBezTo>
                <a:cubicBezTo>
                  <a:pt x="448" y="745"/>
                  <a:pt x="448" y="745"/>
                  <a:pt x="448" y="745"/>
                </a:cubicBezTo>
                <a:cubicBezTo>
                  <a:pt x="456" y="745"/>
                  <a:pt x="464" y="746"/>
                  <a:pt x="473" y="746"/>
                </a:cubicBezTo>
                <a:cubicBezTo>
                  <a:pt x="726" y="746"/>
                  <a:pt x="916" y="592"/>
                  <a:pt x="916" y="3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3" name="Freeform 89"/>
          <p:cNvSpPr>
            <a:spLocks noEditPoints="1"/>
          </p:cNvSpPr>
          <p:nvPr/>
        </p:nvSpPr>
        <p:spPr bwMode="auto">
          <a:xfrm>
            <a:off x="21810046" y="3432405"/>
            <a:ext cx="673422" cy="660766"/>
          </a:xfrm>
          <a:custGeom>
            <a:avLst/>
            <a:gdLst>
              <a:gd name="T0" fmla="*/ 289 w 945"/>
              <a:gd name="T1" fmla="*/ 392 h 927"/>
              <a:gd name="T2" fmla="*/ 261 w 945"/>
              <a:gd name="T3" fmla="*/ 421 h 927"/>
              <a:gd name="T4" fmla="*/ 231 w 945"/>
              <a:gd name="T5" fmla="*/ 392 h 927"/>
              <a:gd name="T6" fmla="*/ 261 w 945"/>
              <a:gd name="T7" fmla="*/ 363 h 927"/>
              <a:gd name="T8" fmla="*/ 289 w 945"/>
              <a:gd name="T9" fmla="*/ 392 h 927"/>
              <a:gd name="T10" fmla="*/ 473 w 945"/>
              <a:gd name="T11" fmla="*/ 363 h 927"/>
              <a:gd name="T12" fmla="*/ 444 w 945"/>
              <a:gd name="T13" fmla="*/ 392 h 927"/>
              <a:gd name="T14" fmla="*/ 473 w 945"/>
              <a:gd name="T15" fmla="*/ 421 h 927"/>
              <a:gd name="T16" fmla="*/ 502 w 945"/>
              <a:gd name="T17" fmla="*/ 392 h 927"/>
              <a:gd name="T18" fmla="*/ 473 w 945"/>
              <a:gd name="T19" fmla="*/ 363 h 927"/>
              <a:gd name="T20" fmla="*/ 945 w 945"/>
              <a:gd name="T21" fmla="*/ 387 h 927"/>
              <a:gd name="T22" fmla="*/ 473 w 945"/>
              <a:gd name="T23" fmla="*/ 774 h 927"/>
              <a:gd name="T24" fmla="*/ 446 w 945"/>
              <a:gd name="T25" fmla="*/ 774 h 927"/>
              <a:gd name="T26" fmla="*/ 446 w 945"/>
              <a:gd name="T27" fmla="*/ 773 h 927"/>
              <a:gd name="T28" fmla="*/ 217 w 945"/>
              <a:gd name="T29" fmla="*/ 925 h 927"/>
              <a:gd name="T30" fmla="*/ 209 w 945"/>
              <a:gd name="T31" fmla="*/ 927 h 927"/>
              <a:gd name="T32" fmla="*/ 202 w 945"/>
              <a:gd name="T33" fmla="*/ 926 h 927"/>
              <a:gd name="T34" fmla="*/ 194 w 945"/>
              <a:gd name="T35" fmla="*/ 913 h 927"/>
              <a:gd name="T36" fmla="*/ 194 w 945"/>
              <a:gd name="T37" fmla="*/ 709 h 927"/>
              <a:gd name="T38" fmla="*/ 0 w 945"/>
              <a:gd name="T39" fmla="*/ 387 h 927"/>
              <a:gd name="T40" fmla="*/ 473 w 945"/>
              <a:gd name="T41" fmla="*/ 0 h 927"/>
              <a:gd name="T42" fmla="*/ 945 w 945"/>
              <a:gd name="T43" fmla="*/ 387 h 927"/>
              <a:gd name="T44" fmla="*/ 916 w 945"/>
              <a:gd name="T45" fmla="*/ 387 h 927"/>
              <a:gd name="T46" fmla="*/ 473 w 945"/>
              <a:gd name="T47" fmla="*/ 28 h 927"/>
              <a:gd name="T48" fmla="*/ 29 w 945"/>
              <a:gd name="T49" fmla="*/ 387 h 927"/>
              <a:gd name="T50" fmla="*/ 215 w 945"/>
              <a:gd name="T51" fmla="*/ 688 h 927"/>
              <a:gd name="T52" fmla="*/ 223 w 945"/>
              <a:gd name="T53" fmla="*/ 700 h 927"/>
              <a:gd name="T54" fmla="*/ 223 w 945"/>
              <a:gd name="T55" fmla="*/ 887 h 927"/>
              <a:gd name="T56" fmla="*/ 434 w 945"/>
              <a:gd name="T57" fmla="*/ 747 h 927"/>
              <a:gd name="T58" fmla="*/ 443 w 945"/>
              <a:gd name="T59" fmla="*/ 745 h 927"/>
              <a:gd name="T60" fmla="*/ 448 w 945"/>
              <a:gd name="T61" fmla="*/ 745 h 927"/>
              <a:gd name="T62" fmla="*/ 473 w 945"/>
              <a:gd name="T63" fmla="*/ 746 h 927"/>
              <a:gd name="T64" fmla="*/ 916 w 945"/>
              <a:gd name="T65" fmla="*/ 387 h 927"/>
              <a:gd name="T66" fmla="*/ 685 w 945"/>
              <a:gd name="T67" fmla="*/ 363 h 927"/>
              <a:gd name="T68" fmla="*/ 656 w 945"/>
              <a:gd name="T69" fmla="*/ 392 h 927"/>
              <a:gd name="T70" fmla="*/ 685 w 945"/>
              <a:gd name="T71" fmla="*/ 421 h 927"/>
              <a:gd name="T72" fmla="*/ 714 w 945"/>
              <a:gd name="T73" fmla="*/ 392 h 927"/>
              <a:gd name="T74" fmla="*/ 685 w 945"/>
              <a:gd name="T75" fmla="*/ 363 h 9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45" h="927">
                <a:moveTo>
                  <a:pt x="289" y="392"/>
                </a:moveTo>
                <a:cubicBezTo>
                  <a:pt x="289" y="408"/>
                  <a:pt x="276" y="421"/>
                  <a:pt x="261" y="421"/>
                </a:cubicBezTo>
                <a:cubicBezTo>
                  <a:pt x="244" y="421"/>
                  <a:pt x="231" y="408"/>
                  <a:pt x="231" y="392"/>
                </a:cubicBezTo>
                <a:cubicBezTo>
                  <a:pt x="231" y="376"/>
                  <a:pt x="244" y="363"/>
                  <a:pt x="261" y="363"/>
                </a:cubicBezTo>
                <a:cubicBezTo>
                  <a:pt x="276" y="363"/>
                  <a:pt x="289" y="376"/>
                  <a:pt x="289" y="392"/>
                </a:cubicBezTo>
                <a:close/>
                <a:moveTo>
                  <a:pt x="473" y="363"/>
                </a:moveTo>
                <a:cubicBezTo>
                  <a:pt x="457" y="363"/>
                  <a:pt x="444" y="376"/>
                  <a:pt x="444" y="392"/>
                </a:cubicBezTo>
                <a:cubicBezTo>
                  <a:pt x="444" y="408"/>
                  <a:pt x="457" y="421"/>
                  <a:pt x="473" y="421"/>
                </a:cubicBezTo>
                <a:cubicBezTo>
                  <a:pt x="489" y="421"/>
                  <a:pt x="502" y="408"/>
                  <a:pt x="502" y="392"/>
                </a:cubicBezTo>
                <a:cubicBezTo>
                  <a:pt x="502" y="376"/>
                  <a:pt x="489" y="363"/>
                  <a:pt x="473" y="363"/>
                </a:cubicBezTo>
                <a:close/>
                <a:moveTo>
                  <a:pt x="945" y="387"/>
                </a:moveTo>
                <a:cubicBezTo>
                  <a:pt x="945" y="608"/>
                  <a:pt x="742" y="774"/>
                  <a:pt x="473" y="774"/>
                </a:cubicBezTo>
                <a:cubicBezTo>
                  <a:pt x="464" y="774"/>
                  <a:pt x="455" y="774"/>
                  <a:pt x="446" y="774"/>
                </a:cubicBezTo>
                <a:cubicBezTo>
                  <a:pt x="446" y="773"/>
                  <a:pt x="446" y="773"/>
                  <a:pt x="446" y="773"/>
                </a:cubicBezTo>
                <a:cubicBezTo>
                  <a:pt x="217" y="925"/>
                  <a:pt x="217" y="925"/>
                  <a:pt x="217" y="925"/>
                </a:cubicBezTo>
                <a:cubicBezTo>
                  <a:pt x="214" y="927"/>
                  <a:pt x="211" y="927"/>
                  <a:pt x="209" y="927"/>
                </a:cubicBezTo>
                <a:cubicBezTo>
                  <a:pt x="206" y="927"/>
                  <a:pt x="204" y="927"/>
                  <a:pt x="202" y="926"/>
                </a:cubicBezTo>
                <a:cubicBezTo>
                  <a:pt x="197" y="923"/>
                  <a:pt x="194" y="918"/>
                  <a:pt x="194" y="913"/>
                </a:cubicBezTo>
                <a:cubicBezTo>
                  <a:pt x="194" y="709"/>
                  <a:pt x="194" y="709"/>
                  <a:pt x="194" y="709"/>
                </a:cubicBezTo>
                <a:cubicBezTo>
                  <a:pt x="69" y="644"/>
                  <a:pt x="0" y="530"/>
                  <a:pt x="0" y="387"/>
                </a:cubicBezTo>
                <a:cubicBezTo>
                  <a:pt x="0" y="166"/>
                  <a:pt x="203" y="0"/>
                  <a:pt x="473" y="0"/>
                </a:cubicBezTo>
                <a:cubicBezTo>
                  <a:pt x="742" y="0"/>
                  <a:pt x="945" y="166"/>
                  <a:pt x="945" y="387"/>
                </a:cubicBezTo>
                <a:close/>
                <a:moveTo>
                  <a:pt x="916" y="387"/>
                </a:moveTo>
                <a:cubicBezTo>
                  <a:pt x="916" y="182"/>
                  <a:pt x="726" y="28"/>
                  <a:pt x="473" y="28"/>
                </a:cubicBezTo>
                <a:cubicBezTo>
                  <a:pt x="220" y="28"/>
                  <a:pt x="29" y="182"/>
                  <a:pt x="29" y="387"/>
                </a:cubicBezTo>
                <a:cubicBezTo>
                  <a:pt x="29" y="482"/>
                  <a:pt x="61" y="612"/>
                  <a:pt x="215" y="688"/>
                </a:cubicBezTo>
                <a:cubicBezTo>
                  <a:pt x="220" y="690"/>
                  <a:pt x="223" y="695"/>
                  <a:pt x="223" y="700"/>
                </a:cubicBezTo>
                <a:cubicBezTo>
                  <a:pt x="223" y="887"/>
                  <a:pt x="223" y="887"/>
                  <a:pt x="223" y="887"/>
                </a:cubicBezTo>
                <a:cubicBezTo>
                  <a:pt x="434" y="747"/>
                  <a:pt x="434" y="747"/>
                  <a:pt x="434" y="747"/>
                </a:cubicBezTo>
                <a:cubicBezTo>
                  <a:pt x="437" y="745"/>
                  <a:pt x="440" y="744"/>
                  <a:pt x="443" y="745"/>
                </a:cubicBezTo>
                <a:cubicBezTo>
                  <a:pt x="448" y="745"/>
                  <a:pt x="448" y="745"/>
                  <a:pt x="448" y="745"/>
                </a:cubicBezTo>
                <a:cubicBezTo>
                  <a:pt x="456" y="745"/>
                  <a:pt x="464" y="746"/>
                  <a:pt x="473" y="746"/>
                </a:cubicBezTo>
                <a:cubicBezTo>
                  <a:pt x="726" y="746"/>
                  <a:pt x="916" y="592"/>
                  <a:pt x="916" y="387"/>
                </a:cubicBezTo>
                <a:close/>
                <a:moveTo>
                  <a:pt x="685" y="363"/>
                </a:moveTo>
                <a:cubicBezTo>
                  <a:pt x="669" y="363"/>
                  <a:pt x="656" y="376"/>
                  <a:pt x="656" y="392"/>
                </a:cubicBezTo>
                <a:cubicBezTo>
                  <a:pt x="656" y="408"/>
                  <a:pt x="669" y="421"/>
                  <a:pt x="685" y="421"/>
                </a:cubicBezTo>
                <a:cubicBezTo>
                  <a:pt x="701" y="421"/>
                  <a:pt x="714" y="408"/>
                  <a:pt x="714" y="392"/>
                </a:cubicBezTo>
                <a:cubicBezTo>
                  <a:pt x="714" y="376"/>
                  <a:pt x="701" y="363"/>
                  <a:pt x="685" y="3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4" name="Freeform 90"/>
          <p:cNvSpPr>
            <a:spLocks noEditPoints="1"/>
          </p:cNvSpPr>
          <p:nvPr/>
        </p:nvSpPr>
        <p:spPr bwMode="auto">
          <a:xfrm>
            <a:off x="18972767" y="8035509"/>
            <a:ext cx="216472" cy="641562"/>
          </a:xfrm>
          <a:custGeom>
            <a:avLst/>
            <a:gdLst>
              <a:gd name="T0" fmla="*/ 304 w 304"/>
              <a:gd name="T1" fmla="*/ 193 h 900"/>
              <a:gd name="T2" fmla="*/ 152 w 304"/>
              <a:gd name="T3" fmla="*/ 0 h 900"/>
              <a:gd name="T4" fmla="*/ 0 w 304"/>
              <a:gd name="T5" fmla="*/ 193 h 900"/>
              <a:gd name="T6" fmla="*/ 99 w 304"/>
              <a:gd name="T7" fmla="*/ 377 h 900"/>
              <a:gd name="T8" fmla="*/ 78 w 304"/>
              <a:gd name="T9" fmla="*/ 826 h 900"/>
              <a:gd name="T10" fmla="*/ 152 w 304"/>
              <a:gd name="T11" fmla="*/ 900 h 900"/>
              <a:gd name="T12" fmla="*/ 226 w 304"/>
              <a:gd name="T13" fmla="*/ 825 h 900"/>
              <a:gd name="T14" fmla="*/ 205 w 304"/>
              <a:gd name="T15" fmla="*/ 377 h 900"/>
              <a:gd name="T16" fmla="*/ 304 w 304"/>
              <a:gd name="T17" fmla="*/ 193 h 900"/>
              <a:gd name="T18" fmla="*/ 186 w 304"/>
              <a:gd name="T19" fmla="*/ 353 h 900"/>
              <a:gd name="T20" fmla="*/ 176 w 304"/>
              <a:gd name="T21" fmla="*/ 367 h 900"/>
              <a:gd name="T22" fmla="*/ 197 w 304"/>
              <a:gd name="T23" fmla="*/ 826 h 900"/>
              <a:gd name="T24" fmla="*/ 152 w 304"/>
              <a:gd name="T25" fmla="*/ 872 h 900"/>
              <a:gd name="T26" fmla="*/ 107 w 304"/>
              <a:gd name="T27" fmla="*/ 827 h 900"/>
              <a:gd name="T28" fmla="*/ 128 w 304"/>
              <a:gd name="T29" fmla="*/ 367 h 900"/>
              <a:gd name="T30" fmla="*/ 118 w 304"/>
              <a:gd name="T31" fmla="*/ 353 h 900"/>
              <a:gd name="T32" fmla="*/ 29 w 304"/>
              <a:gd name="T33" fmla="*/ 193 h 900"/>
              <a:gd name="T34" fmla="*/ 152 w 304"/>
              <a:gd name="T35" fmla="*/ 28 h 900"/>
              <a:gd name="T36" fmla="*/ 275 w 304"/>
              <a:gd name="T37" fmla="*/ 193 h 900"/>
              <a:gd name="T38" fmla="*/ 186 w 304"/>
              <a:gd name="T39" fmla="*/ 353 h 9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04" h="900">
                <a:moveTo>
                  <a:pt x="304" y="193"/>
                </a:moveTo>
                <a:cubicBezTo>
                  <a:pt x="304" y="86"/>
                  <a:pt x="236" y="0"/>
                  <a:pt x="152" y="0"/>
                </a:cubicBezTo>
                <a:cubicBezTo>
                  <a:pt x="68" y="0"/>
                  <a:pt x="0" y="86"/>
                  <a:pt x="0" y="193"/>
                </a:cubicBezTo>
                <a:cubicBezTo>
                  <a:pt x="0" y="286"/>
                  <a:pt x="37" y="354"/>
                  <a:pt x="99" y="377"/>
                </a:cubicBezTo>
                <a:cubicBezTo>
                  <a:pt x="78" y="826"/>
                  <a:pt x="78" y="826"/>
                  <a:pt x="78" y="826"/>
                </a:cubicBezTo>
                <a:cubicBezTo>
                  <a:pt x="78" y="867"/>
                  <a:pt x="111" y="900"/>
                  <a:pt x="152" y="900"/>
                </a:cubicBezTo>
                <a:cubicBezTo>
                  <a:pt x="193" y="900"/>
                  <a:pt x="226" y="867"/>
                  <a:pt x="226" y="825"/>
                </a:cubicBezTo>
                <a:cubicBezTo>
                  <a:pt x="205" y="377"/>
                  <a:pt x="205" y="377"/>
                  <a:pt x="205" y="377"/>
                </a:cubicBezTo>
                <a:cubicBezTo>
                  <a:pt x="267" y="353"/>
                  <a:pt x="304" y="286"/>
                  <a:pt x="304" y="193"/>
                </a:cubicBezTo>
                <a:close/>
                <a:moveTo>
                  <a:pt x="186" y="353"/>
                </a:moveTo>
                <a:cubicBezTo>
                  <a:pt x="180" y="355"/>
                  <a:pt x="175" y="361"/>
                  <a:pt x="176" y="367"/>
                </a:cubicBezTo>
                <a:cubicBezTo>
                  <a:pt x="197" y="826"/>
                  <a:pt x="197" y="826"/>
                  <a:pt x="197" y="826"/>
                </a:cubicBezTo>
                <a:cubicBezTo>
                  <a:pt x="197" y="851"/>
                  <a:pt x="177" y="872"/>
                  <a:pt x="152" y="872"/>
                </a:cubicBezTo>
                <a:cubicBezTo>
                  <a:pt x="127" y="872"/>
                  <a:pt x="107" y="851"/>
                  <a:pt x="107" y="827"/>
                </a:cubicBezTo>
                <a:cubicBezTo>
                  <a:pt x="128" y="367"/>
                  <a:pt x="128" y="367"/>
                  <a:pt x="128" y="367"/>
                </a:cubicBezTo>
                <a:cubicBezTo>
                  <a:pt x="129" y="361"/>
                  <a:pt x="124" y="355"/>
                  <a:pt x="118" y="353"/>
                </a:cubicBezTo>
                <a:cubicBezTo>
                  <a:pt x="62" y="337"/>
                  <a:pt x="29" y="277"/>
                  <a:pt x="29" y="193"/>
                </a:cubicBezTo>
                <a:cubicBezTo>
                  <a:pt x="29" y="102"/>
                  <a:pt x="84" y="28"/>
                  <a:pt x="152" y="28"/>
                </a:cubicBezTo>
                <a:cubicBezTo>
                  <a:pt x="220" y="28"/>
                  <a:pt x="275" y="102"/>
                  <a:pt x="275" y="193"/>
                </a:cubicBezTo>
                <a:cubicBezTo>
                  <a:pt x="275" y="277"/>
                  <a:pt x="242" y="337"/>
                  <a:pt x="186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5" name="Freeform 91"/>
          <p:cNvSpPr>
            <a:spLocks noEditPoints="1"/>
          </p:cNvSpPr>
          <p:nvPr/>
        </p:nvSpPr>
        <p:spPr bwMode="auto">
          <a:xfrm>
            <a:off x="1830387" y="4955570"/>
            <a:ext cx="711392" cy="711392"/>
          </a:xfrm>
          <a:custGeom>
            <a:avLst/>
            <a:gdLst>
              <a:gd name="T0" fmla="*/ 128 w 998"/>
              <a:gd name="T1" fmla="*/ 513 h 998"/>
              <a:gd name="T2" fmla="*/ 0 w 998"/>
              <a:gd name="T3" fmla="*/ 499 h 998"/>
              <a:gd name="T4" fmla="*/ 128 w 998"/>
              <a:gd name="T5" fmla="*/ 485 h 998"/>
              <a:gd name="T6" fmla="*/ 761 w 998"/>
              <a:gd name="T7" fmla="*/ 251 h 998"/>
              <a:gd name="T8" fmla="*/ 852 w 998"/>
              <a:gd name="T9" fmla="*/ 166 h 998"/>
              <a:gd name="T10" fmla="*/ 831 w 998"/>
              <a:gd name="T11" fmla="*/ 146 h 998"/>
              <a:gd name="T12" fmla="*/ 751 w 998"/>
              <a:gd name="T13" fmla="*/ 247 h 998"/>
              <a:gd name="T14" fmla="*/ 499 w 998"/>
              <a:gd name="T15" fmla="*/ 143 h 998"/>
              <a:gd name="T16" fmla="*/ 513 w 998"/>
              <a:gd name="T17" fmla="*/ 14 h 998"/>
              <a:gd name="T18" fmla="*/ 485 w 998"/>
              <a:gd name="T19" fmla="*/ 14 h 998"/>
              <a:gd name="T20" fmla="*/ 499 w 998"/>
              <a:gd name="T21" fmla="*/ 143 h 998"/>
              <a:gd name="T22" fmla="*/ 237 w 998"/>
              <a:gd name="T23" fmla="*/ 251 h 998"/>
              <a:gd name="T24" fmla="*/ 247 w 998"/>
              <a:gd name="T25" fmla="*/ 227 h 998"/>
              <a:gd name="T26" fmla="*/ 146 w 998"/>
              <a:gd name="T27" fmla="*/ 146 h 998"/>
              <a:gd name="T28" fmla="*/ 227 w 998"/>
              <a:gd name="T29" fmla="*/ 247 h 998"/>
              <a:gd name="T30" fmla="*/ 146 w 998"/>
              <a:gd name="T31" fmla="*/ 831 h 998"/>
              <a:gd name="T32" fmla="*/ 156 w 998"/>
              <a:gd name="T33" fmla="*/ 856 h 998"/>
              <a:gd name="T34" fmla="*/ 247 w 998"/>
              <a:gd name="T35" fmla="*/ 771 h 998"/>
              <a:gd name="T36" fmla="*/ 227 w 998"/>
              <a:gd name="T37" fmla="*/ 751 h 998"/>
              <a:gd name="T38" fmla="*/ 869 w 998"/>
              <a:gd name="T39" fmla="*/ 485 h 998"/>
              <a:gd name="T40" fmla="*/ 869 w 998"/>
              <a:gd name="T41" fmla="*/ 513 h 998"/>
              <a:gd name="T42" fmla="*/ 998 w 998"/>
              <a:gd name="T43" fmla="*/ 499 h 998"/>
              <a:gd name="T44" fmla="*/ 771 w 998"/>
              <a:gd name="T45" fmla="*/ 751 h 998"/>
              <a:gd name="T46" fmla="*/ 751 w 998"/>
              <a:gd name="T47" fmla="*/ 771 h 998"/>
              <a:gd name="T48" fmla="*/ 842 w 998"/>
              <a:gd name="T49" fmla="*/ 856 h 998"/>
              <a:gd name="T50" fmla="*/ 852 w 998"/>
              <a:gd name="T51" fmla="*/ 831 h 998"/>
              <a:gd name="T52" fmla="*/ 499 w 998"/>
              <a:gd name="T53" fmla="*/ 855 h 998"/>
              <a:gd name="T54" fmla="*/ 485 w 998"/>
              <a:gd name="T55" fmla="*/ 983 h 998"/>
              <a:gd name="T56" fmla="*/ 513 w 998"/>
              <a:gd name="T57" fmla="*/ 983 h 998"/>
              <a:gd name="T58" fmla="*/ 499 w 998"/>
              <a:gd name="T59" fmla="*/ 855 h 998"/>
              <a:gd name="T60" fmla="*/ 499 w 998"/>
              <a:gd name="T61" fmla="*/ 767 h 998"/>
              <a:gd name="T62" fmla="*/ 499 w 998"/>
              <a:gd name="T63" fmla="*/ 231 h 998"/>
              <a:gd name="T64" fmla="*/ 738 w 998"/>
              <a:gd name="T65" fmla="*/ 499 h 998"/>
              <a:gd name="T66" fmla="*/ 260 w 998"/>
              <a:gd name="T67" fmla="*/ 499 h 998"/>
              <a:gd name="T68" fmla="*/ 738 w 998"/>
              <a:gd name="T69" fmla="*/ 499 h 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98" h="998">
                <a:moveTo>
                  <a:pt x="143" y="499"/>
                </a:moveTo>
                <a:cubicBezTo>
                  <a:pt x="143" y="507"/>
                  <a:pt x="136" y="513"/>
                  <a:pt x="128" y="513"/>
                </a:cubicBezTo>
                <a:cubicBezTo>
                  <a:pt x="14" y="513"/>
                  <a:pt x="14" y="513"/>
                  <a:pt x="14" y="513"/>
                </a:cubicBezTo>
                <a:cubicBezTo>
                  <a:pt x="7" y="513"/>
                  <a:pt x="0" y="507"/>
                  <a:pt x="0" y="499"/>
                </a:cubicBezTo>
                <a:cubicBezTo>
                  <a:pt x="0" y="491"/>
                  <a:pt x="7" y="485"/>
                  <a:pt x="14" y="485"/>
                </a:cubicBezTo>
                <a:cubicBezTo>
                  <a:pt x="128" y="485"/>
                  <a:pt x="128" y="485"/>
                  <a:pt x="128" y="485"/>
                </a:cubicBezTo>
                <a:cubicBezTo>
                  <a:pt x="136" y="485"/>
                  <a:pt x="143" y="491"/>
                  <a:pt x="143" y="499"/>
                </a:cubicBezTo>
                <a:close/>
                <a:moveTo>
                  <a:pt x="761" y="251"/>
                </a:moveTo>
                <a:cubicBezTo>
                  <a:pt x="765" y="251"/>
                  <a:pt x="768" y="250"/>
                  <a:pt x="771" y="247"/>
                </a:cubicBezTo>
                <a:cubicBezTo>
                  <a:pt x="852" y="166"/>
                  <a:pt x="852" y="166"/>
                  <a:pt x="852" y="166"/>
                </a:cubicBezTo>
                <a:cubicBezTo>
                  <a:pt x="857" y="161"/>
                  <a:pt x="857" y="152"/>
                  <a:pt x="852" y="146"/>
                </a:cubicBezTo>
                <a:cubicBezTo>
                  <a:pt x="846" y="141"/>
                  <a:pt x="837" y="141"/>
                  <a:pt x="831" y="146"/>
                </a:cubicBezTo>
                <a:cubicBezTo>
                  <a:pt x="751" y="227"/>
                  <a:pt x="751" y="227"/>
                  <a:pt x="751" y="227"/>
                </a:cubicBezTo>
                <a:cubicBezTo>
                  <a:pt x="745" y="232"/>
                  <a:pt x="745" y="241"/>
                  <a:pt x="751" y="247"/>
                </a:cubicBezTo>
                <a:cubicBezTo>
                  <a:pt x="754" y="250"/>
                  <a:pt x="757" y="251"/>
                  <a:pt x="761" y="251"/>
                </a:cubicBezTo>
                <a:close/>
                <a:moveTo>
                  <a:pt x="499" y="143"/>
                </a:moveTo>
                <a:cubicBezTo>
                  <a:pt x="507" y="143"/>
                  <a:pt x="513" y="136"/>
                  <a:pt x="513" y="128"/>
                </a:cubicBezTo>
                <a:cubicBezTo>
                  <a:pt x="513" y="14"/>
                  <a:pt x="513" y="14"/>
                  <a:pt x="513" y="14"/>
                </a:cubicBezTo>
                <a:cubicBezTo>
                  <a:pt x="513" y="6"/>
                  <a:pt x="507" y="0"/>
                  <a:pt x="499" y="0"/>
                </a:cubicBezTo>
                <a:cubicBezTo>
                  <a:pt x="491" y="0"/>
                  <a:pt x="485" y="6"/>
                  <a:pt x="485" y="14"/>
                </a:cubicBezTo>
                <a:cubicBezTo>
                  <a:pt x="485" y="128"/>
                  <a:pt x="485" y="128"/>
                  <a:pt x="485" y="128"/>
                </a:cubicBezTo>
                <a:cubicBezTo>
                  <a:pt x="485" y="136"/>
                  <a:pt x="491" y="143"/>
                  <a:pt x="499" y="143"/>
                </a:cubicBezTo>
                <a:close/>
                <a:moveTo>
                  <a:pt x="227" y="247"/>
                </a:moveTo>
                <a:cubicBezTo>
                  <a:pt x="230" y="250"/>
                  <a:pt x="233" y="251"/>
                  <a:pt x="237" y="251"/>
                </a:cubicBezTo>
                <a:cubicBezTo>
                  <a:pt x="241" y="251"/>
                  <a:pt x="244" y="250"/>
                  <a:pt x="247" y="247"/>
                </a:cubicBezTo>
                <a:cubicBezTo>
                  <a:pt x="253" y="241"/>
                  <a:pt x="253" y="232"/>
                  <a:pt x="247" y="227"/>
                </a:cubicBezTo>
                <a:cubicBezTo>
                  <a:pt x="166" y="146"/>
                  <a:pt x="166" y="146"/>
                  <a:pt x="166" y="146"/>
                </a:cubicBezTo>
                <a:cubicBezTo>
                  <a:pt x="161" y="141"/>
                  <a:pt x="152" y="141"/>
                  <a:pt x="146" y="146"/>
                </a:cubicBezTo>
                <a:cubicBezTo>
                  <a:pt x="141" y="152"/>
                  <a:pt x="141" y="161"/>
                  <a:pt x="146" y="166"/>
                </a:cubicBezTo>
                <a:lnTo>
                  <a:pt x="227" y="247"/>
                </a:lnTo>
                <a:close/>
                <a:moveTo>
                  <a:pt x="227" y="751"/>
                </a:moveTo>
                <a:cubicBezTo>
                  <a:pt x="146" y="831"/>
                  <a:pt x="146" y="831"/>
                  <a:pt x="146" y="831"/>
                </a:cubicBezTo>
                <a:cubicBezTo>
                  <a:pt x="141" y="837"/>
                  <a:pt x="141" y="846"/>
                  <a:pt x="146" y="852"/>
                </a:cubicBezTo>
                <a:cubicBezTo>
                  <a:pt x="149" y="854"/>
                  <a:pt x="153" y="856"/>
                  <a:pt x="156" y="856"/>
                </a:cubicBezTo>
                <a:cubicBezTo>
                  <a:pt x="160" y="856"/>
                  <a:pt x="164" y="854"/>
                  <a:pt x="166" y="852"/>
                </a:cubicBezTo>
                <a:cubicBezTo>
                  <a:pt x="247" y="771"/>
                  <a:pt x="247" y="771"/>
                  <a:pt x="247" y="771"/>
                </a:cubicBezTo>
                <a:cubicBezTo>
                  <a:pt x="253" y="765"/>
                  <a:pt x="253" y="756"/>
                  <a:pt x="247" y="751"/>
                </a:cubicBezTo>
                <a:cubicBezTo>
                  <a:pt x="242" y="745"/>
                  <a:pt x="232" y="745"/>
                  <a:pt x="227" y="751"/>
                </a:cubicBezTo>
                <a:close/>
                <a:moveTo>
                  <a:pt x="983" y="485"/>
                </a:moveTo>
                <a:cubicBezTo>
                  <a:pt x="869" y="485"/>
                  <a:pt x="869" y="485"/>
                  <a:pt x="869" y="485"/>
                </a:cubicBezTo>
                <a:cubicBezTo>
                  <a:pt x="862" y="485"/>
                  <a:pt x="855" y="491"/>
                  <a:pt x="855" y="499"/>
                </a:cubicBezTo>
                <a:cubicBezTo>
                  <a:pt x="855" y="507"/>
                  <a:pt x="862" y="513"/>
                  <a:pt x="869" y="513"/>
                </a:cubicBezTo>
                <a:cubicBezTo>
                  <a:pt x="983" y="513"/>
                  <a:pt x="983" y="513"/>
                  <a:pt x="983" y="513"/>
                </a:cubicBezTo>
                <a:cubicBezTo>
                  <a:pt x="991" y="513"/>
                  <a:pt x="998" y="507"/>
                  <a:pt x="998" y="499"/>
                </a:cubicBezTo>
                <a:cubicBezTo>
                  <a:pt x="998" y="491"/>
                  <a:pt x="991" y="485"/>
                  <a:pt x="983" y="485"/>
                </a:cubicBezTo>
                <a:close/>
                <a:moveTo>
                  <a:pt x="771" y="751"/>
                </a:moveTo>
                <a:cubicBezTo>
                  <a:pt x="765" y="745"/>
                  <a:pt x="756" y="745"/>
                  <a:pt x="751" y="751"/>
                </a:cubicBezTo>
                <a:cubicBezTo>
                  <a:pt x="745" y="756"/>
                  <a:pt x="745" y="765"/>
                  <a:pt x="751" y="771"/>
                </a:cubicBezTo>
                <a:cubicBezTo>
                  <a:pt x="831" y="852"/>
                  <a:pt x="831" y="852"/>
                  <a:pt x="831" y="852"/>
                </a:cubicBezTo>
                <a:cubicBezTo>
                  <a:pt x="834" y="854"/>
                  <a:pt x="838" y="856"/>
                  <a:pt x="842" y="856"/>
                </a:cubicBezTo>
                <a:cubicBezTo>
                  <a:pt x="845" y="856"/>
                  <a:pt x="849" y="854"/>
                  <a:pt x="852" y="852"/>
                </a:cubicBezTo>
                <a:cubicBezTo>
                  <a:pt x="857" y="846"/>
                  <a:pt x="857" y="837"/>
                  <a:pt x="852" y="831"/>
                </a:cubicBezTo>
                <a:lnTo>
                  <a:pt x="771" y="751"/>
                </a:lnTo>
                <a:close/>
                <a:moveTo>
                  <a:pt x="499" y="855"/>
                </a:moveTo>
                <a:cubicBezTo>
                  <a:pt x="491" y="855"/>
                  <a:pt x="485" y="861"/>
                  <a:pt x="485" y="869"/>
                </a:cubicBezTo>
                <a:cubicBezTo>
                  <a:pt x="485" y="983"/>
                  <a:pt x="485" y="983"/>
                  <a:pt x="485" y="983"/>
                </a:cubicBezTo>
                <a:cubicBezTo>
                  <a:pt x="485" y="991"/>
                  <a:pt x="491" y="998"/>
                  <a:pt x="499" y="998"/>
                </a:cubicBezTo>
                <a:cubicBezTo>
                  <a:pt x="507" y="998"/>
                  <a:pt x="513" y="991"/>
                  <a:pt x="513" y="983"/>
                </a:cubicBezTo>
                <a:cubicBezTo>
                  <a:pt x="513" y="869"/>
                  <a:pt x="513" y="869"/>
                  <a:pt x="513" y="869"/>
                </a:cubicBezTo>
                <a:cubicBezTo>
                  <a:pt x="513" y="861"/>
                  <a:pt x="507" y="855"/>
                  <a:pt x="499" y="855"/>
                </a:cubicBezTo>
                <a:close/>
                <a:moveTo>
                  <a:pt x="767" y="499"/>
                </a:moveTo>
                <a:cubicBezTo>
                  <a:pt x="767" y="647"/>
                  <a:pt x="647" y="767"/>
                  <a:pt x="499" y="767"/>
                </a:cubicBezTo>
                <a:cubicBezTo>
                  <a:pt x="351" y="767"/>
                  <a:pt x="231" y="647"/>
                  <a:pt x="231" y="499"/>
                </a:cubicBezTo>
                <a:cubicBezTo>
                  <a:pt x="231" y="351"/>
                  <a:pt x="351" y="231"/>
                  <a:pt x="499" y="231"/>
                </a:cubicBezTo>
                <a:cubicBezTo>
                  <a:pt x="647" y="231"/>
                  <a:pt x="767" y="351"/>
                  <a:pt x="767" y="499"/>
                </a:cubicBezTo>
                <a:close/>
                <a:moveTo>
                  <a:pt x="738" y="499"/>
                </a:moveTo>
                <a:cubicBezTo>
                  <a:pt x="738" y="367"/>
                  <a:pt x="631" y="259"/>
                  <a:pt x="499" y="259"/>
                </a:cubicBezTo>
                <a:cubicBezTo>
                  <a:pt x="367" y="259"/>
                  <a:pt x="260" y="367"/>
                  <a:pt x="260" y="499"/>
                </a:cubicBezTo>
                <a:cubicBezTo>
                  <a:pt x="260" y="631"/>
                  <a:pt x="367" y="738"/>
                  <a:pt x="499" y="738"/>
                </a:cubicBezTo>
                <a:cubicBezTo>
                  <a:pt x="631" y="738"/>
                  <a:pt x="738" y="631"/>
                  <a:pt x="738" y="4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6" name="Freeform 92"/>
          <p:cNvSpPr>
            <a:spLocks noEditPoints="1"/>
          </p:cNvSpPr>
          <p:nvPr/>
        </p:nvSpPr>
        <p:spPr bwMode="auto">
          <a:xfrm>
            <a:off x="17208688" y="1924079"/>
            <a:ext cx="672550" cy="672550"/>
          </a:xfrm>
          <a:custGeom>
            <a:avLst/>
            <a:gdLst>
              <a:gd name="T0" fmla="*/ 566 w 944"/>
              <a:gd name="T1" fmla="*/ 594 h 944"/>
              <a:gd name="T2" fmla="*/ 472 w 944"/>
              <a:gd name="T3" fmla="*/ 688 h 944"/>
              <a:gd name="T4" fmla="*/ 378 w 944"/>
              <a:gd name="T5" fmla="*/ 594 h 944"/>
              <a:gd name="T6" fmla="*/ 472 w 944"/>
              <a:gd name="T7" fmla="*/ 499 h 944"/>
              <a:gd name="T8" fmla="*/ 566 w 944"/>
              <a:gd name="T9" fmla="*/ 594 h 944"/>
              <a:gd name="T10" fmla="*/ 396 w 944"/>
              <a:gd name="T11" fmla="*/ 341 h 944"/>
              <a:gd name="T12" fmla="*/ 335 w 944"/>
              <a:gd name="T13" fmla="*/ 280 h 944"/>
              <a:gd name="T14" fmla="*/ 274 w 944"/>
              <a:gd name="T15" fmla="*/ 341 h 944"/>
              <a:gd name="T16" fmla="*/ 335 w 944"/>
              <a:gd name="T17" fmla="*/ 402 h 944"/>
              <a:gd name="T18" fmla="*/ 396 w 944"/>
              <a:gd name="T19" fmla="*/ 341 h 944"/>
              <a:gd name="T20" fmla="*/ 624 w 944"/>
              <a:gd name="T21" fmla="*/ 280 h 944"/>
              <a:gd name="T22" fmla="*/ 564 w 944"/>
              <a:gd name="T23" fmla="*/ 341 h 944"/>
              <a:gd name="T24" fmla="*/ 624 w 944"/>
              <a:gd name="T25" fmla="*/ 402 h 944"/>
              <a:gd name="T26" fmla="*/ 685 w 944"/>
              <a:gd name="T27" fmla="*/ 341 h 944"/>
              <a:gd name="T28" fmla="*/ 624 w 944"/>
              <a:gd name="T29" fmla="*/ 280 h 944"/>
              <a:gd name="T30" fmla="*/ 944 w 944"/>
              <a:gd name="T31" fmla="*/ 472 h 944"/>
              <a:gd name="T32" fmla="*/ 472 w 944"/>
              <a:gd name="T33" fmla="*/ 944 h 944"/>
              <a:gd name="T34" fmla="*/ 0 w 944"/>
              <a:gd name="T35" fmla="*/ 472 h 944"/>
              <a:gd name="T36" fmla="*/ 472 w 944"/>
              <a:gd name="T37" fmla="*/ 0 h 944"/>
              <a:gd name="T38" fmla="*/ 944 w 944"/>
              <a:gd name="T39" fmla="*/ 472 h 944"/>
              <a:gd name="T40" fmla="*/ 916 w 944"/>
              <a:gd name="T41" fmla="*/ 472 h 944"/>
              <a:gd name="T42" fmla="*/ 472 w 944"/>
              <a:gd name="T43" fmla="*/ 28 h 944"/>
              <a:gd name="T44" fmla="*/ 28 w 944"/>
              <a:gd name="T45" fmla="*/ 472 h 944"/>
              <a:gd name="T46" fmla="*/ 472 w 944"/>
              <a:gd name="T47" fmla="*/ 916 h 944"/>
              <a:gd name="T48" fmla="*/ 916 w 944"/>
              <a:gd name="T49" fmla="*/ 472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944" h="944">
                <a:moveTo>
                  <a:pt x="566" y="594"/>
                </a:moveTo>
                <a:cubicBezTo>
                  <a:pt x="566" y="646"/>
                  <a:pt x="524" y="688"/>
                  <a:pt x="472" y="688"/>
                </a:cubicBezTo>
                <a:cubicBezTo>
                  <a:pt x="420" y="688"/>
                  <a:pt x="378" y="646"/>
                  <a:pt x="378" y="594"/>
                </a:cubicBezTo>
                <a:cubicBezTo>
                  <a:pt x="378" y="542"/>
                  <a:pt x="420" y="499"/>
                  <a:pt x="472" y="499"/>
                </a:cubicBezTo>
                <a:cubicBezTo>
                  <a:pt x="524" y="499"/>
                  <a:pt x="566" y="542"/>
                  <a:pt x="566" y="594"/>
                </a:cubicBezTo>
                <a:close/>
                <a:moveTo>
                  <a:pt x="396" y="341"/>
                </a:moveTo>
                <a:cubicBezTo>
                  <a:pt x="396" y="308"/>
                  <a:pt x="368" y="280"/>
                  <a:pt x="335" y="280"/>
                </a:cubicBezTo>
                <a:cubicBezTo>
                  <a:pt x="301" y="280"/>
                  <a:pt x="274" y="308"/>
                  <a:pt x="274" y="341"/>
                </a:cubicBezTo>
                <a:cubicBezTo>
                  <a:pt x="274" y="375"/>
                  <a:pt x="301" y="402"/>
                  <a:pt x="335" y="402"/>
                </a:cubicBezTo>
                <a:cubicBezTo>
                  <a:pt x="368" y="402"/>
                  <a:pt x="396" y="375"/>
                  <a:pt x="396" y="341"/>
                </a:cubicBezTo>
                <a:close/>
                <a:moveTo>
                  <a:pt x="624" y="280"/>
                </a:moveTo>
                <a:cubicBezTo>
                  <a:pt x="591" y="280"/>
                  <a:pt x="564" y="308"/>
                  <a:pt x="564" y="341"/>
                </a:cubicBezTo>
                <a:cubicBezTo>
                  <a:pt x="564" y="375"/>
                  <a:pt x="591" y="402"/>
                  <a:pt x="624" y="402"/>
                </a:cubicBezTo>
                <a:cubicBezTo>
                  <a:pt x="658" y="402"/>
                  <a:pt x="685" y="375"/>
                  <a:pt x="685" y="341"/>
                </a:cubicBezTo>
                <a:cubicBezTo>
                  <a:pt x="685" y="308"/>
                  <a:pt x="658" y="280"/>
                  <a:pt x="624" y="280"/>
                </a:cubicBezTo>
                <a:close/>
                <a:moveTo>
                  <a:pt x="944" y="472"/>
                </a:moveTo>
                <a:cubicBezTo>
                  <a:pt x="944" y="732"/>
                  <a:pt x="732" y="944"/>
                  <a:pt x="472" y="944"/>
                </a:cubicBezTo>
                <a:cubicBezTo>
                  <a:pt x="212" y="944"/>
                  <a:pt x="0" y="732"/>
                  <a:pt x="0" y="472"/>
                </a:cubicBezTo>
                <a:cubicBezTo>
                  <a:pt x="0" y="212"/>
                  <a:pt x="212" y="0"/>
                  <a:pt x="472" y="0"/>
                </a:cubicBezTo>
                <a:cubicBezTo>
                  <a:pt x="732" y="0"/>
                  <a:pt x="944" y="212"/>
                  <a:pt x="944" y="472"/>
                </a:cubicBezTo>
                <a:close/>
                <a:moveTo>
                  <a:pt x="916" y="472"/>
                </a:moveTo>
                <a:cubicBezTo>
                  <a:pt x="916" y="227"/>
                  <a:pt x="717" y="28"/>
                  <a:pt x="472" y="28"/>
                </a:cubicBezTo>
                <a:cubicBezTo>
                  <a:pt x="227" y="28"/>
                  <a:pt x="28" y="227"/>
                  <a:pt x="28" y="472"/>
                </a:cubicBezTo>
                <a:cubicBezTo>
                  <a:pt x="28" y="717"/>
                  <a:pt x="227" y="916"/>
                  <a:pt x="472" y="916"/>
                </a:cubicBezTo>
                <a:cubicBezTo>
                  <a:pt x="717" y="916"/>
                  <a:pt x="916" y="717"/>
                  <a:pt x="916" y="4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7" name="Freeform 93"/>
          <p:cNvSpPr>
            <a:spLocks noEditPoints="1"/>
          </p:cNvSpPr>
          <p:nvPr/>
        </p:nvSpPr>
        <p:spPr bwMode="auto">
          <a:xfrm>
            <a:off x="12812020" y="11109335"/>
            <a:ext cx="254442" cy="673422"/>
          </a:xfrm>
          <a:custGeom>
            <a:avLst/>
            <a:gdLst>
              <a:gd name="T0" fmla="*/ 343 w 357"/>
              <a:gd name="T1" fmla="*/ 679 h 945"/>
              <a:gd name="T2" fmla="*/ 308 w 357"/>
              <a:gd name="T3" fmla="*/ 679 h 945"/>
              <a:gd name="T4" fmla="*/ 308 w 357"/>
              <a:gd name="T5" fmla="*/ 227 h 945"/>
              <a:gd name="T6" fmla="*/ 193 w 357"/>
              <a:gd name="T7" fmla="*/ 98 h 945"/>
              <a:gd name="T8" fmla="*/ 193 w 357"/>
              <a:gd name="T9" fmla="*/ 15 h 945"/>
              <a:gd name="T10" fmla="*/ 178 w 357"/>
              <a:gd name="T11" fmla="*/ 0 h 945"/>
              <a:gd name="T12" fmla="*/ 164 w 357"/>
              <a:gd name="T13" fmla="*/ 15 h 945"/>
              <a:gd name="T14" fmla="*/ 164 w 357"/>
              <a:gd name="T15" fmla="*/ 98 h 945"/>
              <a:gd name="T16" fmla="*/ 48 w 357"/>
              <a:gd name="T17" fmla="*/ 227 h 945"/>
              <a:gd name="T18" fmla="*/ 48 w 357"/>
              <a:gd name="T19" fmla="*/ 679 h 945"/>
              <a:gd name="T20" fmla="*/ 14 w 357"/>
              <a:gd name="T21" fmla="*/ 679 h 945"/>
              <a:gd name="T22" fmla="*/ 0 w 357"/>
              <a:gd name="T23" fmla="*/ 693 h 945"/>
              <a:gd name="T24" fmla="*/ 14 w 357"/>
              <a:gd name="T25" fmla="*/ 708 h 945"/>
              <a:gd name="T26" fmla="*/ 62 w 357"/>
              <a:gd name="T27" fmla="*/ 708 h 945"/>
              <a:gd name="T28" fmla="*/ 164 w 357"/>
              <a:gd name="T29" fmla="*/ 708 h 945"/>
              <a:gd name="T30" fmla="*/ 164 w 357"/>
              <a:gd name="T31" fmla="*/ 916 h 945"/>
              <a:gd name="T32" fmla="*/ 62 w 357"/>
              <a:gd name="T33" fmla="*/ 916 h 945"/>
              <a:gd name="T34" fmla="*/ 48 w 357"/>
              <a:gd name="T35" fmla="*/ 931 h 945"/>
              <a:gd name="T36" fmla="*/ 62 w 357"/>
              <a:gd name="T37" fmla="*/ 945 h 945"/>
              <a:gd name="T38" fmla="*/ 294 w 357"/>
              <a:gd name="T39" fmla="*/ 945 h 945"/>
              <a:gd name="T40" fmla="*/ 308 w 357"/>
              <a:gd name="T41" fmla="*/ 931 h 945"/>
              <a:gd name="T42" fmla="*/ 294 w 357"/>
              <a:gd name="T43" fmla="*/ 916 h 945"/>
              <a:gd name="T44" fmla="*/ 193 w 357"/>
              <a:gd name="T45" fmla="*/ 916 h 945"/>
              <a:gd name="T46" fmla="*/ 193 w 357"/>
              <a:gd name="T47" fmla="*/ 708 h 945"/>
              <a:gd name="T48" fmla="*/ 294 w 357"/>
              <a:gd name="T49" fmla="*/ 708 h 945"/>
              <a:gd name="T50" fmla="*/ 343 w 357"/>
              <a:gd name="T51" fmla="*/ 708 h 945"/>
              <a:gd name="T52" fmla="*/ 357 w 357"/>
              <a:gd name="T53" fmla="*/ 693 h 945"/>
              <a:gd name="T54" fmla="*/ 343 w 357"/>
              <a:gd name="T55" fmla="*/ 679 h 945"/>
              <a:gd name="T56" fmla="*/ 178 w 357"/>
              <a:gd name="T57" fmla="*/ 126 h 945"/>
              <a:gd name="T58" fmla="*/ 280 w 357"/>
              <a:gd name="T59" fmla="*/ 227 h 945"/>
              <a:gd name="T60" fmla="*/ 280 w 357"/>
              <a:gd name="T61" fmla="*/ 468 h 945"/>
              <a:gd name="T62" fmla="*/ 77 w 357"/>
              <a:gd name="T63" fmla="*/ 468 h 945"/>
              <a:gd name="T64" fmla="*/ 77 w 357"/>
              <a:gd name="T65" fmla="*/ 227 h 945"/>
              <a:gd name="T66" fmla="*/ 178 w 357"/>
              <a:gd name="T67" fmla="*/ 126 h 945"/>
              <a:gd name="T68" fmla="*/ 77 w 357"/>
              <a:gd name="T69" fmla="*/ 679 h 945"/>
              <a:gd name="T70" fmla="*/ 77 w 357"/>
              <a:gd name="T71" fmla="*/ 496 h 945"/>
              <a:gd name="T72" fmla="*/ 164 w 357"/>
              <a:gd name="T73" fmla="*/ 496 h 945"/>
              <a:gd name="T74" fmla="*/ 164 w 357"/>
              <a:gd name="T75" fmla="*/ 679 h 945"/>
              <a:gd name="T76" fmla="*/ 77 w 357"/>
              <a:gd name="T77" fmla="*/ 679 h 945"/>
              <a:gd name="T78" fmla="*/ 193 w 357"/>
              <a:gd name="T79" fmla="*/ 679 h 945"/>
              <a:gd name="T80" fmla="*/ 193 w 357"/>
              <a:gd name="T81" fmla="*/ 496 h 945"/>
              <a:gd name="T82" fmla="*/ 280 w 357"/>
              <a:gd name="T83" fmla="*/ 496 h 945"/>
              <a:gd name="T84" fmla="*/ 280 w 357"/>
              <a:gd name="T85" fmla="*/ 679 h 945"/>
              <a:gd name="T86" fmla="*/ 193 w 357"/>
              <a:gd name="T87" fmla="*/ 679 h 9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57" h="945">
                <a:moveTo>
                  <a:pt x="343" y="679"/>
                </a:moveTo>
                <a:cubicBezTo>
                  <a:pt x="308" y="679"/>
                  <a:pt x="308" y="679"/>
                  <a:pt x="308" y="679"/>
                </a:cubicBezTo>
                <a:cubicBezTo>
                  <a:pt x="308" y="227"/>
                  <a:pt x="308" y="227"/>
                  <a:pt x="308" y="227"/>
                </a:cubicBezTo>
                <a:cubicBezTo>
                  <a:pt x="308" y="160"/>
                  <a:pt x="258" y="105"/>
                  <a:pt x="193" y="98"/>
                </a:cubicBezTo>
                <a:cubicBezTo>
                  <a:pt x="193" y="15"/>
                  <a:pt x="193" y="15"/>
                  <a:pt x="193" y="15"/>
                </a:cubicBezTo>
                <a:cubicBezTo>
                  <a:pt x="193" y="7"/>
                  <a:pt x="186" y="0"/>
                  <a:pt x="178" y="0"/>
                </a:cubicBezTo>
                <a:cubicBezTo>
                  <a:pt x="170" y="0"/>
                  <a:pt x="164" y="7"/>
                  <a:pt x="164" y="15"/>
                </a:cubicBezTo>
                <a:cubicBezTo>
                  <a:pt x="164" y="98"/>
                  <a:pt x="164" y="98"/>
                  <a:pt x="164" y="98"/>
                </a:cubicBezTo>
                <a:cubicBezTo>
                  <a:pt x="99" y="105"/>
                  <a:pt x="48" y="160"/>
                  <a:pt x="48" y="227"/>
                </a:cubicBezTo>
                <a:cubicBezTo>
                  <a:pt x="48" y="679"/>
                  <a:pt x="48" y="679"/>
                  <a:pt x="48" y="679"/>
                </a:cubicBezTo>
                <a:cubicBezTo>
                  <a:pt x="14" y="679"/>
                  <a:pt x="14" y="679"/>
                  <a:pt x="14" y="679"/>
                </a:cubicBezTo>
                <a:cubicBezTo>
                  <a:pt x="6" y="679"/>
                  <a:pt x="0" y="685"/>
                  <a:pt x="0" y="693"/>
                </a:cubicBezTo>
                <a:cubicBezTo>
                  <a:pt x="0" y="701"/>
                  <a:pt x="6" y="708"/>
                  <a:pt x="14" y="708"/>
                </a:cubicBezTo>
                <a:cubicBezTo>
                  <a:pt x="62" y="708"/>
                  <a:pt x="62" y="708"/>
                  <a:pt x="62" y="708"/>
                </a:cubicBezTo>
                <a:cubicBezTo>
                  <a:pt x="164" y="708"/>
                  <a:pt x="164" y="708"/>
                  <a:pt x="164" y="708"/>
                </a:cubicBezTo>
                <a:cubicBezTo>
                  <a:pt x="164" y="916"/>
                  <a:pt x="164" y="916"/>
                  <a:pt x="164" y="916"/>
                </a:cubicBezTo>
                <a:cubicBezTo>
                  <a:pt x="62" y="916"/>
                  <a:pt x="62" y="916"/>
                  <a:pt x="62" y="916"/>
                </a:cubicBezTo>
                <a:cubicBezTo>
                  <a:pt x="54" y="916"/>
                  <a:pt x="48" y="923"/>
                  <a:pt x="48" y="931"/>
                </a:cubicBezTo>
                <a:cubicBezTo>
                  <a:pt x="48" y="939"/>
                  <a:pt x="54" y="945"/>
                  <a:pt x="62" y="945"/>
                </a:cubicBezTo>
                <a:cubicBezTo>
                  <a:pt x="294" y="945"/>
                  <a:pt x="294" y="945"/>
                  <a:pt x="294" y="945"/>
                </a:cubicBezTo>
                <a:cubicBezTo>
                  <a:pt x="302" y="945"/>
                  <a:pt x="308" y="939"/>
                  <a:pt x="308" y="931"/>
                </a:cubicBezTo>
                <a:cubicBezTo>
                  <a:pt x="308" y="923"/>
                  <a:pt x="302" y="916"/>
                  <a:pt x="294" y="916"/>
                </a:cubicBezTo>
                <a:cubicBezTo>
                  <a:pt x="193" y="916"/>
                  <a:pt x="193" y="916"/>
                  <a:pt x="193" y="916"/>
                </a:cubicBezTo>
                <a:cubicBezTo>
                  <a:pt x="193" y="708"/>
                  <a:pt x="193" y="708"/>
                  <a:pt x="193" y="708"/>
                </a:cubicBezTo>
                <a:cubicBezTo>
                  <a:pt x="294" y="708"/>
                  <a:pt x="294" y="708"/>
                  <a:pt x="294" y="708"/>
                </a:cubicBezTo>
                <a:cubicBezTo>
                  <a:pt x="343" y="708"/>
                  <a:pt x="343" y="708"/>
                  <a:pt x="343" y="708"/>
                </a:cubicBezTo>
                <a:cubicBezTo>
                  <a:pt x="351" y="708"/>
                  <a:pt x="357" y="701"/>
                  <a:pt x="357" y="693"/>
                </a:cubicBezTo>
                <a:cubicBezTo>
                  <a:pt x="357" y="685"/>
                  <a:pt x="351" y="679"/>
                  <a:pt x="343" y="679"/>
                </a:cubicBezTo>
                <a:close/>
                <a:moveTo>
                  <a:pt x="178" y="126"/>
                </a:moveTo>
                <a:cubicBezTo>
                  <a:pt x="234" y="126"/>
                  <a:pt x="280" y="171"/>
                  <a:pt x="280" y="227"/>
                </a:cubicBezTo>
                <a:cubicBezTo>
                  <a:pt x="280" y="468"/>
                  <a:pt x="280" y="468"/>
                  <a:pt x="280" y="468"/>
                </a:cubicBezTo>
                <a:cubicBezTo>
                  <a:pt x="77" y="468"/>
                  <a:pt x="77" y="468"/>
                  <a:pt x="77" y="468"/>
                </a:cubicBezTo>
                <a:cubicBezTo>
                  <a:pt x="77" y="227"/>
                  <a:pt x="77" y="227"/>
                  <a:pt x="77" y="227"/>
                </a:cubicBezTo>
                <a:cubicBezTo>
                  <a:pt x="77" y="171"/>
                  <a:pt x="122" y="126"/>
                  <a:pt x="178" y="126"/>
                </a:cubicBezTo>
                <a:close/>
                <a:moveTo>
                  <a:pt x="77" y="679"/>
                </a:moveTo>
                <a:cubicBezTo>
                  <a:pt x="77" y="496"/>
                  <a:pt x="77" y="496"/>
                  <a:pt x="77" y="496"/>
                </a:cubicBezTo>
                <a:cubicBezTo>
                  <a:pt x="164" y="496"/>
                  <a:pt x="164" y="496"/>
                  <a:pt x="164" y="496"/>
                </a:cubicBezTo>
                <a:cubicBezTo>
                  <a:pt x="164" y="679"/>
                  <a:pt x="164" y="679"/>
                  <a:pt x="164" y="679"/>
                </a:cubicBezTo>
                <a:lnTo>
                  <a:pt x="77" y="679"/>
                </a:lnTo>
                <a:close/>
                <a:moveTo>
                  <a:pt x="193" y="679"/>
                </a:moveTo>
                <a:cubicBezTo>
                  <a:pt x="193" y="496"/>
                  <a:pt x="193" y="496"/>
                  <a:pt x="193" y="496"/>
                </a:cubicBezTo>
                <a:cubicBezTo>
                  <a:pt x="280" y="496"/>
                  <a:pt x="280" y="496"/>
                  <a:pt x="280" y="496"/>
                </a:cubicBezTo>
                <a:cubicBezTo>
                  <a:pt x="280" y="679"/>
                  <a:pt x="280" y="679"/>
                  <a:pt x="280" y="679"/>
                </a:cubicBezTo>
                <a:lnTo>
                  <a:pt x="193" y="6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8" name="Freeform 94"/>
          <p:cNvSpPr>
            <a:spLocks noEditPoints="1"/>
          </p:cNvSpPr>
          <p:nvPr/>
        </p:nvSpPr>
        <p:spPr bwMode="auto">
          <a:xfrm>
            <a:off x="1842608" y="11223244"/>
            <a:ext cx="673422" cy="431200"/>
          </a:xfrm>
          <a:custGeom>
            <a:avLst/>
            <a:gdLst>
              <a:gd name="T0" fmla="*/ 931 w 945"/>
              <a:gd name="T1" fmla="*/ 0 h 605"/>
              <a:gd name="T2" fmla="*/ 15 w 945"/>
              <a:gd name="T3" fmla="*/ 0 h 605"/>
              <a:gd name="T4" fmla="*/ 0 w 945"/>
              <a:gd name="T5" fmla="*/ 14 h 605"/>
              <a:gd name="T6" fmla="*/ 0 w 945"/>
              <a:gd name="T7" fmla="*/ 112 h 605"/>
              <a:gd name="T8" fmla="*/ 15 w 945"/>
              <a:gd name="T9" fmla="*/ 127 h 605"/>
              <a:gd name="T10" fmla="*/ 115 w 945"/>
              <a:gd name="T11" fmla="*/ 127 h 605"/>
              <a:gd name="T12" fmla="*/ 34 w 945"/>
              <a:gd name="T13" fmla="*/ 588 h 605"/>
              <a:gd name="T14" fmla="*/ 37 w 945"/>
              <a:gd name="T15" fmla="*/ 600 h 605"/>
              <a:gd name="T16" fmla="*/ 48 w 945"/>
              <a:gd name="T17" fmla="*/ 605 h 605"/>
              <a:gd name="T18" fmla="*/ 90 w 945"/>
              <a:gd name="T19" fmla="*/ 605 h 605"/>
              <a:gd name="T20" fmla="*/ 104 w 945"/>
              <a:gd name="T21" fmla="*/ 594 h 605"/>
              <a:gd name="T22" fmla="*/ 213 w 945"/>
              <a:gd name="T23" fmla="*/ 221 h 605"/>
              <a:gd name="T24" fmla="*/ 707 w 945"/>
              <a:gd name="T25" fmla="*/ 221 h 605"/>
              <a:gd name="T26" fmla="*/ 817 w 945"/>
              <a:gd name="T27" fmla="*/ 594 h 605"/>
              <a:gd name="T28" fmla="*/ 831 w 945"/>
              <a:gd name="T29" fmla="*/ 605 h 605"/>
              <a:gd name="T30" fmla="*/ 872 w 945"/>
              <a:gd name="T31" fmla="*/ 605 h 605"/>
              <a:gd name="T32" fmla="*/ 884 w 945"/>
              <a:gd name="T33" fmla="*/ 600 h 605"/>
              <a:gd name="T34" fmla="*/ 887 w 945"/>
              <a:gd name="T35" fmla="*/ 588 h 605"/>
              <a:gd name="T36" fmla="*/ 806 w 945"/>
              <a:gd name="T37" fmla="*/ 127 h 605"/>
              <a:gd name="T38" fmla="*/ 931 w 945"/>
              <a:gd name="T39" fmla="*/ 127 h 605"/>
              <a:gd name="T40" fmla="*/ 945 w 945"/>
              <a:gd name="T41" fmla="*/ 112 h 605"/>
              <a:gd name="T42" fmla="*/ 945 w 945"/>
              <a:gd name="T43" fmla="*/ 14 h 605"/>
              <a:gd name="T44" fmla="*/ 931 w 945"/>
              <a:gd name="T45" fmla="*/ 0 h 605"/>
              <a:gd name="T46" fmla="*/ 79 w 945"/>
              <a:gd name="T47" fmla="*/ 576 h 605"/>
              <a:gd name="T48" fmla="*/ 65 w 945"/>
              <a:gd name="T49" fmla="*/ 576 h 605"/>
              <a:gd name="T50" fmla="*/ 144 w 945"/>
              <a:gd name="T51" fmla="*/ 127 h 605"/>
              <a:gd name="T52" fmla="*/ 211 w 945"/>
              <a:gd name="T53" fmla="*/ 127 h 605"/>
              <a:gd name="T54" fmla="*/ 189 w 945"/>
              <a:gd name="T55" fmla="*/ 202 h 605"/>
              <a:gd name="T56" fmla="*/ 189 w 945"/>
              <a:gd name="T57" fmla="*/ 203 h 605"/>
              <a:gd name="T58" fmla="*/ 79 w 945"/>
              <a:gd name="T59" fmla="*/ 576 h 605"/>
              <a:gd name="T60" fmla="*/ 222 w 945"/>
              <a:gd name="T61" fmla="*/ 192 h 605"/>
              <a:gd name="T62" fmla="*/ 241 w 945"/>
              <a:gd name="T63" fmla="*/ 127 h 605"/>
              <a:gd name="T64" fmla="*/ 680 w 945"/>
              <a:gd name="T65" fmla="*/ 127 h 605"/>
              <a:gd name="T66" fmla="*/ 699 w 945"/>
              <a:gd name="T67" fmla="*/ 192 h 605"/>
              <a:gd name="T68" fmla="*/ 222 w 945"/>
              <a:gd name="T69" fmla="*/ 192 h 605"/>
              <a:gd name="T70" fmla="*/ 855 w 945"/>
              <a:gd name="T71" fmla="*/ 576 h 605"/>
              <a:gd name="T72" fmla="*/ 841 w 945"/>
              <a:gd name="T73" fmla="*/ 576 h 605"/>
              <a:gd name="T74" fmla="*/ 732 w 945"/>
              <a:gd name="T75" fmla="*/ 203 h 605"/>
              <a:gd name="T76" fmla="*/ 732 w 945"/>
              <a:gd name="T77" fmla="*/ 202 h 605"/>
              <a:gd name="T78" fmla="*/ 709 w 945"/>
              <a:gd name="T79" fmla="*/ 127 h 605"/>
              <a:gd name="T80" fmla="*/ 776 w 945"/>
              <a:gd name="T81" fmla="*/ 127 h 605"/>
              <a:gd name="T82" fmla="*/ 855 w 945"/>
              <a:gd name="T83" fmla="*/ 576 h 605"/>
              <a:gd name="T84" fmla="*/ 916 w 945"/>
              <a:gd name="T85" fmla="*/ 98 h 605"/>
              <a:gd name="T86" fmla="*/ 788 w 945"/>
              <a:gd name="T87" fmla="*/ 98 h 605"/>
              <a:gd name="T88" fmla="*/ 690 w 945"/>
              <a:gd name="T89" fmla="*/ 98 h 605"/>
              <a:gd name="T90" fmla="*/ 230 w 945"/>
              <a:gd name="T91" fmla="*/ 98 h 605"/>
              <a:gd name="T92" fmla="*/ 132 w 945"/>
              <a:gd name="T93" fmla="*/ 98 h 605"/>
              <a:gd name="T94" fmla="*/ 29 w 945"/>
              <a:gd name="T95" fmla="*/ 98 h 605"/>
              <a:gd name="T96" fmla="*/ 29 w 945"/>
              <a:gd name="T97" fmla="*/ 28 h 605"/>
              <a:gd name="T98" fmla="*/ 916 w 945"/>
              <a:gd name="T99" fmla="*/ 28 h 605"/>
              <a:gd name="T100" fmla="*/ 916 w 945"/>
              <a:gd name="T101" fmla="*/ 98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45" h="605">
                <a:moveTo>
                  <a:pt x="931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120"/>
                  <a:pt x="7" y="127"/>
                  <a:pt x="15" y="127"/>
                </a:cubicBezTo>
                <a:cubicBezTo>
                  <a:pt x="115" y="127"/>
                  <a:pt x="115" y="127"/>
                  <a:pt x="115" y="127"/>
                </a:cubicBezTo>
                <a:cubicBezTo>
                  <a:pt x="34" y="588"/>
                  <a:pt x="34" y="588"/>
                  <a:pt x="34" y="588"/>
                </a:cubicBezTo>
                <a:cubicBezTo>
                  <a:pt x="33" y="592"/>
                  <a:pt x="34" y="596"/>
                  <a:pt x="37" y="600"/>
                </a:cubicBezTo>
                <a:cubicBezTo>
                  <a:pt x="40" y="603"/>
                  <a:pt x="44" y="605"/>
                  <a:pt x="48" y="605"/>
                </a:cubicBezTo>
                <a:cubicBezTo>
                  <a:pt x="90" y="605"/>
                  <a:pt x="90" y="605"/>
                  <a:pt x="90" y="605"/>
                </a:cubicBezTo>
                <a:cubicBezTo>
                  <a:pt x="96" y="605"/>
                  <a:pt x="102" y="600"/>
                  <a:pt x="104" y="594"/>
                </a:cubicBezTo>
                <a:cubicBezTo>
                  <a:pt x="213" y="221"/>
                  <a:pt x="213" y="221"/>
                  <a:pt x="213" y="221"/>
                </a:cubicBezTo>
                <a:cubicBezTo>
                  <a:pt x="707" y="221"/>
                  <a:pt x="707" y="221"/>
                  <a:pt x="707" y="221"/>
                </a:cubicBezTo>
                <a:cubicBezTo>
                  <a:pt x="817" y="594"/>
                  <a:pt x="817" y="594"/>
                  <a:pt x="817" y="594"/>
                </a:cubicBezTo>
                <a:cubicBezTo>
                  <a:pt x="819" y="600"/>
                  <a:pt x="824" y="605"/>
                  <a:pt x="831" y="605"/>
                </a:cubicBezTo>
                <a:cubicBezTo>
                  <a:pt x="872" y="605"/>
                  <a:pt x="872" y="605"/>
                  <a:pt x="872" y="605"/>
                </a:cubicBezTo>
                <a:cubicBezTo>
                  <a:pt x="877" y="605"/>
                  <a:pt x="881" y="603"/>
                  <a:pt x="884" y="600"/>
                </a:cubicBezTo>
                <a:cubicBezTo>
                  <a:pt x="886" y="596"/>
                  <a:pt x="887" y="592"/>
                  <a:pt x="887" y="588"/>
                </a:cubicBezTo>
                <a:cubicBezTo>
                  <a:pt x="806" y="127"/>
                  <a:pt x="806" y="127"/>
                  <a:pt x="806" y="127"/>
                </a:cubicBezTo>
                <a:cubicBezTo>
                  <a:pt x="931" y="127"/>
                  <a:pt x="931" y="127"/>
                  <a:pt x="931" y="127"/>
                </a:cubicBezTo>
                <a:cubicBezTo>
                  <a:pt x="939" y="127"/>
                  <a:pt x="945" y="120"/>
                  <a:pt x="945" y="112"/>
                </a:cubicBezTo>
                <a:cubicBezTo>
                  <a:pt x="945" y="14"/>
                  <a:pt x="945" y="14"/>
                  <a:pt x="945" y="14"/>
                </a:cubicBezTo>
                <a:cubicBezTo>
                  <a:pt x="945" y="6"/>
                  <a:pt x="939" y="0"/>
                  <a:pt x="931" y="0"/>
                </a:cubicBezTo>
                <a:close/>
                <a:moveTo>
                  <a:pt x="79" y="576"/>
                </a:moveTo>
                <a:cubicBezTo>
                  <a:pt x="65" y="576"/>
                  <a:pt x="65" y="576"/>
                  <a:pt x="65" y="576"/>
                </a:cubicBezTo>
                <a:cubicBezTo>
                  <a:pt x="144" y="127"/>
                  <a:pt x="144" y="127"/>
                  <a:pt x="144" y="127"/>
                </a:cubicBezTo>
                <a:cubicBezTo>
                  <a:pt x="211" y="127"/>
                  <a:pt x="211" y="127"/>
                  <a:pt x="211" y="127"/>
                </a:cubicBezTo>
                <a:cubicBezTo>
                  <a:pt x="189" y="202"/>
                  <a:pt x="189" y="202"/>
                  <a:pt x="189" y="202"/>
                </a:cubicBezTo>
                <a:cubicBezTo>
                  <a:pt x="189" y="203"/>
                  <a:pt x="189" y="203"/>
                  <a:pt x="189" y="203"/>
                </a:cubicBezTo>
                <a:lnTo>
                  <a:pt x="79" y="576"/>
                </a:lnTo>
                <a:close/>
                <a:moveTo>
                  <a:pt x="222" y="192"/>
                </a:moveTo>
                <a:cubicBezTo>
                  <a:pt x="241" y="127"/>
                  <a:pt x="241" y="127"/>
                  <a:pt x="241" y="127"/>
                </a:cubicBezTo>
                <a:cubicBezTo>
                  <a:pt x="680" y="127"/>
                  <a:pt x="680" y="127"/>
                  <a:pt x="680" y="127"/>
                </a:cubicBezTo>
                <a:cubicBezTo>
                  <a:pt x="699" y="192"/>
                  <a:pt x="699" y="192"/>
                  <a:pt x="699" y="192"/>
                </a:cubicBezTo>
                <a:lnTo>
                  <a:pt x="222" y="192"/>
                </a:lnTo>
                <a:close/>
                <a:moveTo>
                  <a:pt x="855" y="576"/>
                </a:moveTo>
                <a:cubicBezTo>
                  <a:pt x="841" y="576"/>
                  <a:pt x="841" y="576"/>
                  <a:pt x="841" y="576"/>
                </a:cubicBezTo>
                <a:cubicBezTo>
                  <a:pt x="732" y="203"/>
                  <a:pt x="732" y="203"/>
                  <a:pt x="732" y="203"/>
                </a:cubicBezTo>
                <a:cubicBezTo>
                  <a:pt x="732" y="203"/>
                  <a:pt x="732" y="203"/>
                  <a:pt x="732" y="202"/>
                </a:cubicBezTo>
                <a:cubicBezTo>
                  <a:pt x="709" y="127"/>
                  <a:pt x="709" y="127"/>
                  <a:pt x="709" y="127"/>
                </a:cubicBezTo>
                <a:cubicBezTo>
                  <a:pt x="776" y="127"/>
                  <a:pt x="776" y="127"/>
                  <a:pt x="776" y="127"/>
                </a:cubicBezTo>
                <a:lnTo>
                  <a:pt x="855" y="576"/>
                </a:lnTo>
                <a:close/>
                <a:moveTo>
                  <a:pt x="916" y="98"/>
                </a:moveTo>
                <a:cubicBezTo>
                  <a:pt x="788" y="98"/>
                  <a:pt x="788" y="98"/>
                  <a:pt x="788" y="98"/>
                </a:cubicBezTo>
                <a:cubicBezTo>
                  <a:pt x="690" y="98"/>
                  <a:pt x="690" y="98"/>
                  <a:pt x="690" y="98"/>
                </a:cubicBezTo>
                <a:cubicBezTo>
                  <a:pt x="230" y="98"/>
                  <a:pt x="230" y="98"/>
                  <a:pt x="230" y="98"/>
                </a:cubicBezTo>
                <a:cubicBezTo>
                  <a:pt x="132" y="98"/>
                  <a:pt x="132" y="98"/>
                  <a:pt x="132" y="98"/>
                </a:cubicBezTo>
                <a:cubicBezTo>
                  <a:pt x="29" y="98"/>
                  <a:pt x="29" y="98"/>
                  <a:pt x="29" y="98"/>
                </a:cubicBezTo>
                <a:cubicBezTo>
                  <a:pt x="29" y="28"/>
                  <a:pt x="29" y="28"/>
                  <a:pt x="29" y="28"/>
                </a:cubicBezTo>
                <a:cubicBezTo>
                  <a:pt x="916" y="28"/>
                  <a:pt x="916" y="28"/>
                  <a:pt x="916" y="28"/>
                </a:cubicBezTo>
                <a:lnTo>
                  <a:pt x="916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9" name="Freeform 95"/>
          <p:cNvSpPr>
            <a:spLocks noEditPoints="1"/>
          </p:cNvSpPr>
          <p:nvPr/>
        </p:nvSpPr>
        <p:spPr bwMode="auto">
          <a:xfrm>
            <a:off x="15755351" y="11136394"/>
            <a:ext cx="507576" cy="631960"/>
          </a:xfrm>
          <a:custGeom>
            <a:avLst/>
            <a:gdLst>
              <a:gd name="T0" fmla="*/ 698 w 712"/>
              <a:gd name="T1" fmla="*/ 0 h 887"/>
              <a:gd name="T2" fmla="*/ 513 w 712"/>
              <a:gd name="T3" fmla="*/ 185 h 887"/>
              <a:gd name="T4" fmla="*/ 356 w 712"/>
              <a:gd name="T5" fmla="*/ 342 h 887"/>
              <a:gd name="T6" fmla="*/ 199 w 712"/>
              <a:gd name="T7" fmla="*/ 185 h 887"/>
              <a:gd name="T8" fmla="*/ 14 w 712"/>
              <a:gd name="T9" fmla="*/ 0 h 887"/>
              <a:gd name="T10" fmla="*/ 0 w 712"/>
              <a:gd name="T11" fmla="*/ 14 h 887"/>
              <a:gd name="T12" fmla="*/ 14 w 712"/>
              <a:gd name="T13" fmla="*/ 28 h 887"/>
              <a:gd name="T14" fmla="*/ 170 w 712"/>
              <a:gd name="T15" fmla="*/ 185 h 887"/>
              <a:gd name="T16" fmla="*/ 278 w 712"/>
              <a:gd name="T17" fmla="*/ 353 h 887"/>
              <a:gd name="T18" fmla="*/ 83 w 712"/>
              <a:gd name="T19" fmla="*/ 614 h 887"/>
              <a:gd name="T20" fmla="*/ 356 w 712"/>
              <a:gd name="T21" fmla="*/ 887 h 887"/>
              <a:gd name="T22" fmla="*/ 629 w 712"/>
              <a:gd name="T23" fmla="*/ 614 h 887"/>
              <a:gd name="T24" fmla="*/ 434 w 712"/>
              <a:gd name="T25" fmla="*/ 353 h 887"/>
              <a:gd name="T26" fmla="*/ 541 w 712"/>
              <a:gd name="T27" fmla="*/ 185 h 887"/>
              <a:gd name="T28" fmla="*/ 541 w 712"/>
              <a:gd name="T29" fmla="*/ 184 h 887"/>
              <a:gd name="T30" fmla="*/ 698 w 712"/>
              <a:gd name="T31" fmla="*/ 28 h 887"/>
              <a:gd name="T32" fmla="*/ 712 w 712"/>
              <a:gd name="T33" fmla="*/ 14 h 887"/>
              <a:gd name="T34" fmla="*/ 698 w 712"/>
              <a:gd name="T35" fmla="*/ 0 h 887"/>
              <a:gd name="T36" fmla="*/ 600 w 712"/>
              <a:gd name="T37" fmla="*/ 614 h 887"/>
              <a:gd name="T38" fmla="*/ 356 w 712"/>
              <a:gd name="T39" fmla="*/ 858 h 887"/>
              <a:gd name="T40" fmla="*/ 112 w 712"/>
              <a:gd name="T41" fmla="*/ 614 h 887"/>
              <a:gd name="T42" fmla="*/ 356 w 712"/>
              <a:gd name="T43" fmla="*/ 370 h 887"/>
              <a:gd name="T44" fmla="*/ 600 w 712"/>
              <a:gd name="T45" fmla="*/ 614 h 8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12" h="887">
                <a:moveTo>
                  <a:pt x="698" y="0"/>
                </a:moveTo>
                <a:cubicBezTo>
                  <a:pt x="596" y="0"/>
                  <a:pt x="513" y="83"/>
                  <a:pt x="513" y="185"/>
                </a:cubicBezTo>
                <a:cubicBezTo>
                  <a:pt x="513" y="271"/>
                  <a:pt x="442" y="342"/>
                  <a:pt x="356" y="342"/>
                </a:cubicBezTo>
                <a:cubicBezTo>
                  <a:pt x="269" y="342"/>
                  <a:pt x="199" y="271"/>
                  <a:pt x="199" y="185"/>
                </a:cubicBezTo>
                <a:cubicBezTo>
                  <a:pt x="199" y="83"/>
                  <a:pt x="116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2"/>
                  <a:pt x="6" y="28"/>
                  <a:pt x="14" y="28"/>
                </a:cubicBezTo>
                <a:cubicBezTo>
                  <a:pt x="100" y="28"/>
                  <a:pt x="170" y="98"/>
                  <a:pt x="170" y="185"/>
                </a:cubicBezTo>
                <a:cubicBezTo>
                  <a:pt x="170" y="259"/>
                  <a:pt x="215" y="323"/>
                  <a:pt x="278" y="353"/>
                </a:cubicBezTo>
                <a:cubicBezTo>
                  <a:pt x="166" y="387"/>
                  <a:pt x="83" y="491"/>
                  <a:pt x="83" y="614"/>
                </a:cubicBezTo>
                <a:cubicBezTo>
                  <a:pt x="83" y="765"/>
                  <a:pt x="206" y="887"/>
                  <a:pt x="356" y="887"/>
                </a:cubicBezTo>
                <a:cubicBezTo>
                  <a:pt x="506" y="887"/>
                  <a:pt x="629" y="765"/>
                  <a:pt x="629" y="614"/>
                </a:cubicBezTo>
                <a:cubicBezTo>
                  <a:pt x="629" y="491"/>
                  <a:pt x="546" y="387"/>
                  <a:pt x="434" y="353"/>
                </a:cubicBezTo>
                <a:cubicBezTo>
                  <a:pt x="497" y="323"/>
                  <a:pt x="541" y="259"/>
                  <a:pt x="541" y="185"/>
                </a:cubicBezTo>
                <a:cubicBezTo>
                  <a:pt x="541" y="184"/>
                  <a:pt x="541" y="184"/>
                  <a:pt x="541" y="184"/>
                </a:cubicBezTo>
                <a:cubicBezTo>
                  <a:pt x="542" y="98"/>
                  <a:pt x="612" y="28"/>
                  <a:pt x="698" y="28"/>
                </a:cubicBezTo>
                <a:cubicBezTo>
                  <a:pt x="706" y="28"/>
                  <a:pt x="712" y="22"/>
                  <a:pt x="712" y="14"/>
                </a:cubicBezTo>
                <a:cubicBezTo>
                  <a:pt x="712" y="6"/>
                  <a:pt x="706" y="0"/>
                  <a:pt x="698" y="0"/>
                </a:cubicBezTo>
                <a:close/>
                <a:moveTo>
                  <a:pt x="600" y="614"/>
                </a:moveTo>
                <a:cubicBezTo>
                  <a:pt x="600" y="749"/>
                  <a:pt x="490" y="858"/>
                  <a:pt x="356" y="858"/>
                </a:cubicBezTo>
                <a:cubicBezTo>
                  <a:pt x="221" y="858"/>
                  <a:pt x="112" y="749"/>
                  <a:pt x="112" y="614"/>
                </a:cubicBezTo>
                <a:cubicBezTo>
                  <a:pt x="112" y="480"/>
                  <a:pt x="221" y="370"/>
                  <a:pt x="356" y="370"/>
                </a:cubicBezTo>
                <a:cubicBezTo>
                  <a:pt x="490" y="370"/>
                  <a:pt x="600" y="480"/>
                  <a:pt x="600" y="6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0" name="Freeform 96"/>
          <p:cNvSpPr>
            <a:spLocks noEditPoints="1"/>
          </p:cNvSpPr>
          <p:nvPr/>
        </p:nvSpPr>
        <p:spPr bwMode="auto">
          <a:xfrm>
            <a:off x="1848718" y="9606245"/>
            <a:ext cx="672986" cy="644182"/>
          </a:xfrm>
          <a:custGeom>
            <a:avLst/>
            <a:gdLst>
              <a:gd name="T0" fmla="*/ 110 w 944"/>
              <a:gd name="T1" fmla="*/ 583 h 904"/>
              <a:gd name="T2" fmla="*/ 221 w 944"/>
              <a:gd name="T3" fmla="*/ 583 h 904"/>
              <a:gd name="T4" fmla="*/ 166 w 944"/>
              <a:gd name="T5" fmla="*/ 610 h 904"/>
              <a:gd name="T6" fmla="*/ 166 w 944"/>
              <a:gd name="T7" fmla="*/ 556 h 904"/>
              <a:gd name="T8" fmla="*/ 166 w 944"/>
              <a:gd name="T9" fmla="*/ 610 h 904"/>
              <a:gd name="T10" fmla="*/ 883 w 944"/>
              <a:gd name="T11" fmla="*/ 341 h 904"/>
              <a:gd name="T12" fmla="*/ 848 w 944"/>
              <a:gd name="T13" fmla="*/ 356 h 904"/>
              <a:gd name="T14" fmla="*/ 600 w 944"/>
              <a:gd name="T15" fmla="*/ 268 h 904"/>
              <a:gd name="T16" fmla="*/ 655 w 944"/>
              <a:gd name="T17" fmla="*/ 91 h 904"/>
              <a:gd name="T18" fmla="*/ 284 w 944"/>
              <a:gd name="T19" fmla="*/ 0 h 904"/>
              <a:gd name="T20" fmla="*/ 247 w 944"/>
              <a:gd name="T21" fmla="*/ 174 h 904"/>
              <a:gd name="T22" fmla="*/ 89 w 944"/>
              <a:gd name="T23" fmla="*/ 268 h 904"/>
              <a:gd name="T24" fmla="*/ 0 w 944"/>
              <a:gd name="T25" fmla="*/ 762 h 904"/>
              <a:gd name="T26" fmla="*/ 94 w 944"/>
              <a:gd name="T27" fmla="*/ 851 h 904"/>
              <a:gd name="T28" fmla="*/ 138 w 944"/>
              <a:gd name="T29" fmla="*/ 904 h 904"/>
              <a:gd name="T30" fmla="*/ 182 w 944"/>
              <a:gd name="T31" fmla="*/ 851 h 904"/>
              <a:gd name="T32" fmla="*/ 665 w 944"/>
              <a:gd name="T33" fmla="*/ 859 h 904"/>
              <a:gd name="T34" fmla="*/ 754 w 944"/>
              <a:gd name="T35" fmla="*/ 859 h 904"/>
              <a:gd name="T36" fmla="*/ 759 w 944"/>
              <a:gd name="T37" fmla="*/ 851 h 904"/>
              <a:gd name="T38" fmla="*/ 848 w 944"/>
              <a:gd name="T39" fmla="*/ 456 h 904"/>
              <a:gd name="T40" fmla="*/ 944 w 944"/>
              <a:gd name="T41" fmla="*/ 376 h 904"/>
              <a:gd name="T42" fmla="*/ 266 w 944"/>
              <a:gd name="T43" fmla="*/ 150 h 904"/>
              <a:gd name="T44" fmla="*/ 284 w 944"/>
              <a:gd name="T45" fmla="*/ 29 h 904"/>
              <a:gd name="T46" fmla="*/ 626 w 944"/>
              <a:gd name="T47" fmla="*/ 91 h 904"/>
              <a:gd name="T48" fmla="*/ 572 w 944"/>
              <a:gd name="T49" fmla="*/ 164 h 904"/>
              <a:gd name="T50" fmla="*/ 276 w 944"/>
              <a:gd name="T51" fmla="*/ 268 h 904"/>
              <a:gd name="T52" fmla="*/ 266 w 944"/>
              <a:gd name="T53" fmla="*/ 150 h 904"/>
              <a:gd name="T54" fmla="*/ 138 w 944"/>
              <a:gd name="T55" fmla="*/ 875 h 904"/>
              <a:gd name="T56" fmla="*/ 123 w 944"/>
              <a:gd name="T57" fmla="*/ 851 h 904"/>
              <a:gd name="T58" fmla="*/ 154 w 944"/>
              <a:gd name="T59" fmla="*/ 859 h 904"/>
              <a:gd name="T60" fmla="*/ 710 w 944"/>
              <a:gd name="T61" fmla="*/ 875 h 904"/>
              <a:gd name="T62" fmla="*/ 694 w 944"/>
              <a:gd name="T63" fmla="*/ 851 h 904"/>
              <a:gd name="T64" fmla="*/ 725 w 944"/>
              <a:gd name="T65" fmla="*/ 859 h 904"/>
              <a:gd name="T66" fmla="*/ 759 w 944"/>
              <a:gd name="T67" fmla="*/ 822 h 904"/>
              <a:gd name="T68" fmla="*/ 680 w 944"/>
              <a:gd name="T69" fmla="*/ 822 h 904"/>
              <a:gd name="T70" fmla="*/ 108 w 944"/>
              <a:gd name="T71" fmla="*/ 822 h 904"/>
              <a:gd name="T72" fmla="*/ 29 w 944"/>
              <a:gd name="T73" fmla="*/ 762 h 904"/>
              <a:gd name="T74" fmla="*/ 89 w 944"/>
              <a:gd name="T75" fmla="*/ 296 h 904"/>
              <a:gd name="T76" fmla="*/ 586 w 944"/>
              <a:gd name="T77" fmla="*/ 296 h 904"/>
              <a:gd name="T78" fmla="*/ 819 w 944"/>
              <a:gd name="T79" fmla="*/ 356 h 904"/>
              <a:gd name="T80" fmla="*/ 819 w 944"/>
              <a:gd name="T81" fmla="*/ 447 h 904"/>
              <a:gd name="T82" fmla="*/ 910 w 944"/>
              <a:gd name="T83" fmla="*/ 388 h 904"/>
              <a:gd name="T84" fmla="*/ 848 w 944"/>
              <a:gd name="T85" fmla="*/ 394 h 904"/>
              <a:gd name="T86" fmla="*/ 910 w 944"/>
              <a:gd name="T87" fmla="*/ 366 h 904"/>
              <a:gd name="T88" fmla="*/ 910 w 944"/>
              <a:gd name="T89" fmla="*/ 388 h 904"/>
              <a:gd name="T90" fmla="*/ 110 w 944"/>
              <a:gd name="T91" fmla="*/ 440 h 904"/>
              <a:gd name="T92" fmla="*/ 221 w 944"/>
              <a:gd name="T93" fmla="*/ 440 h 904"/>
              <a:gd name="T94" fmla="*/ 166 w 944"/>
              <a:gd name="T95" fmla="*/ 466 h 904"/>
              <a:gd name="T96" fmla="*/ 166 w 944"/>
              <a:gd name="T97" fmla="*/ 413 h 904"/>
              <a:gd name="T98" fmla="*/ 166 w 944"/>
              <a:gd name="T99" fmla="*/ 466 h 9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44" h="904">
                <a:moveTo>
                  <a:pt x="166" y="527"/>
                </a:moveTo>
                <a:cubicBezTo>
                  <a:pt x="135" y="527"/>
                  <a:pt x="110" y="552"/>
                  <a:pt x="110" y="583"/>
                </a:cubicBezTo>
                <a:cubicBezTo>
                  <a:pt x="110" y="613"/>
                  <a:pt x="135" y="638"/>
                  <a:pt x="166" y="638"/>
                </a:cubicBezTo>
                <a:cubicBezTo>
                  <a:pt x="196" y="638"/>
                  <a:pt x="221" y="613"/>
                  <a:pt x="221" y="583"/>
                </a:cubicBezTo>
                <a:cubicBezTo>
                  <a:pt x="221" y="552"/>
                  <a:pt x="196" y="527"/>
                  <a:pt x="166" y="527"/>
                </a:cubicBezTo>
                <a:close/>
                <a:moveTo>
                  <a:pt x="166" y="610"/>
                </a:moveTo>
                <a:cubicBezTo>
                  <a:pt x="151" y="610"/>
                  <a:pt x="139" y="598"/>
                  <a:pt x="139" y="583"/>
                </a:cubicBezTo>
                <a:cubicBezTo>
                  <a:pt x="139" y="568"/>
                  <a:pt x="151" y="556"/>
                  <a:pt x="166" y="556"/>
                </a:cubicBezTo>
                <a:cubicBezTo>
                  <a:pt x="181" y="556"/>
                  <a:pt x="193" y="568"/>
                  <a:pt x="193" y="583"/>
                </a:cubicBezTo>
                <a:cubicBezTo>
                  <a:pt x="193" y="598"/>
                  <a:pt x="181" y="610"/>
                  <a:pt x="166" y="610"/>
                </a:cubicBezTo>
                <a:close/>
                <a:moveTo>
                  <a:pt x="924" y="341"/>
                </a:moveTo>
                <a:cubicBezTo>
                  <a:pt x="911" y="333"/>
                  <a:pt x="896" y="333"/>
                  <a:pt x="883" y="341"/>
                </a:cubicBezTo>
                <a:cubicBezTo>
                  <a:pt x="848" y="361"/>
                  <a:pt x="848" y="361"/>
                  <a:pt x="848" y="361"/>
                </a:cubicBezTo>
                <a:cubicBezTo>
                  <a:pt x="848" y="356"/>
                  <a:pt x="848" y="356"/>
                  <a:pt x="848" y="356"/>
                </a:cubicBezTo>
                <a:cubicBezTo>
                  <a:pt x="848" y="307"/>
                  <a:pt x="808" y="268"/>
                  <a:pt x="759" y="268"/>
                </a:cubicBezTo>
                <a:cubicBezTo>
                  <a:pt x="600" y="268"/>
                  <a:pt x="600" y="268"/>
                  <a:pt x="600" y="268"/>
                </a:cubicBezTo>
                <a:cubicBezTo>
                  <a:pt x="600" y="174"/>
                  <a:pt x="600" y="174"/>
                  <a:pt x="600" y="174"/>
                </a:cubicBezTo>
                <a:cubicBezTo>
                  <a:pt x="634" y="160"/>
                  <a:pt x="655" y="128"/>
                  <a:pt x="655" y="91"/>
                </a:cubicBezTo>
                <a:cubicBezTo>
                  <a:pt x="655" y="41"/>
                  <a:pt x="614" y="0"/>
                  <a:pt x="564" y="0"/>
                </a:cubicBezTo>
                <a:cubicBezTo>
                  <a:pt x="284" y="0"/>
                  <a:pt x="284" y="0"/>
                  <a:pt x="284" y="0"/>
                </a:cubicBezTo>
                <a:cubicBezTo>
                  <a:pt x="233" y="0"/>
                  <a:pt x="193" y="41"/>
                  <a:pt x="193" y="91"/>
                </a:cubicBezTo>
                <a:cubicBezTo>
                  <a:pt x="193" y="128"/>
                  <a:pt x="214" y="160"/>
                  <a:pt x="247" y="174"/>
                </a:cubicBezTo>
                <a:cubicBezTo>
                  <a:pt x="247" y="268"/>
                  <a:pt x="247" y="268"/>
                  <a:pt x="247" y="268"/>
                </a:cubicBezTo>
                <a:cubicBezTo>
                  <a:pt x="89" y="268"/>
                  <a:pt x="89" y="268"/>
                  <a:pt x="89" y="268"/>
                </a:cubicBezTo>
                <a:cubicBezTo>
                  <a:pt x="40" y="268"/>
                  <a:pt x="0" y="307"/>
                  <a:pt x="0" y="356"/>
                </a:cubicBezTo>
                <a:cubicBezTo>
                  <a:pt x="0" y="762"/>
                  <a:pt x="0" y="762"/>
                  <a:pt x="0" y="762"/>
                </a:cubicBezTo>
                <a:cubicBezTo>
                  <a:pt x="0" y="811"/>
                  <a:pt x="40" y="851"/>
                  <a:pt x="89" y="851"/>
                </a:cubicBezTo>
                <a:cubicBezTo>
                  <a:pt x="94" y="851"/>
                  <a:pt x="94" y="851"/>
                  <a:pt x="94" y="851"/>
                </a:cubicBezTo>
                <a:cubicBezTo>
                  <a:pt x="94" y="859"/>
                  <a:pt x="94" y="859"/>
                  <a:pt x="94" y="859"/>
                </a:cubicBezTo>
                <a:cubicBezTo>
                  <a:pt x="94" y="884"/>
                  <a:pt x="114" y="904"/>
                  <a:pt x="138" y="904"/>
                </a:cubicBezTo>
                <a:cubicBezTo>
                  <a:pt x="163" y="904"/>
                  <a:pt x="182" y="884"/>
                  <a:pt x="182" y="859"/>
                </a:cubicBezTo>
                <a:cubicBezTo>
                  <a:pt x="182" y="851"/>
                  <a:pt x="182" y="851"/>
                  <a:pt x="182" y="851"/>
                </a:cubicBezTo>
                <a:cubicBezTo>
                  <a:pt x="665" y="851"/>
                  <a:pt x="665" y="851"/>
                  <a:pt x="665" y="851"/>
                </a:cubicBezTo>
                <a:cubicBezTo>
                  <a:pt x="665" y="859"/>
                  <a:pt x="665" y="859"/>
                  <a:pt x="665" y="859"/>
                </a:cubicBezTo>
                <a:cubicBezTo>
                  <a:pt x="665" y="884"/>
                  <a:pt x="685" y="904"/>
                  <a:pt x="710" y="904"/>
                </a:cubicBezTo>
                <a:cubicBezTo>
                  <a:pt x="734" y="904"/>
                  <a:pt x="754" y="884"/>
                  <a:pt x="754" y="859"/>
                </a:cubicBezTo>
                <a:cubicBezTo>
                  <a:pt x="754" y="851"/>
                  <a:pt x="754" y="851"/>
                  <a:pt x="754" y="851"/>
                </a:cubicBezTo>
                <a:cubicBezTo>
                  <a:pt x="759" y="851"/>
                  <a:pt x="759" y="851"/>
                  <a:pt x="759" y="851"/>
                </a:cubicBezTo>
                <a:cubicBezTo>
                  <a:pt x="808" y="851"/>
                  <a:pt x="848" y="811"/>
                  <a:pt x="848" y="762"/>
                </a:cubicBezTo>
                <a:cubicBezTo>
                  <a:pt x="848" y="456"/>
                  <a:pt x="848" y="456"/>
                  <a:pt x="848" y="456"/>
                </a:cubicBezTo>
                <a:cubicBezTo>
                  <a:pt x="924" y="412"/>
                  <a:pt x="924" y="412"/>
                  <a:pt x="924" y="412"/>
                </a:cubicBezTo>
                <a:cubicBezTo>
                  <a:pt x="937" y="405"/>
                  <a:pt x="944" y="391"/>
                  <a:pt x="944" y="376"/>
                </a:cubicBezTo>
                <a:cubicBezTo>
                  <a:pt x="944" y="362"/>
                  <a:pt x="937" y="348"/>
                  <a:pt x="924" y="341"/>
                </a:cubicBezTo>
                <a:close/>
                <a:moveTo>
                  <a:pt x="266" y="150"/>
                </a:moveTo>
                <a:cubicBezTo>
                  <a:pt x="239" y="142"/>
                  <a:pt x="221" y="119"/>
                  <a:pt x="221" y="91"/>
                </a:cubicBezTo>
                <a:cubicBezTo>
                  <a:pt x="221" y="57"/>
                  <a:pt x="249" y="29"/>
                  <a:pt x="284" y="29"/>
                </a:cubicBezTo>
                <a:cubicBezTo>
                  <a:pt x="564" y="29"/>
                  <a:pt x="564" y="29"/>
                  <a:pt x="564" y="29"/>
                </a:cubicBezTo>
                <a:cubicBezTo>
                  <a:pt x="599" y="29"/>
                  <a:pt x="626" y="57"/>
                  <a:pt x="626" y="91"/>
                </a:cubicBezTo>
                <a:cubicBezTo>
                  <a:pt x="626" y="119"/>
                  <a:pt x="609" y="142"/>
                  <a:pt x="582" y="150"/>
                </a:cubicBezTo>
                <a:cubicBezTo>
                  <a:pt x="576" y="152"/>
                  <a:pt x="572" y="158"/>
                  <a:pt x="572" y="164"/>
                </a:cubicBezTo>
                <a:cubicBezTo>
                  <a:pt x="572" y="268"/>
                  <a:pt x="572" y="268"/>
                  <a:pt x="572" y="268"/>
                </a:cubicBezTo>
                <a:cubicBezTo>
                  <a:pt x="276" y="268"/>
                  <a:pt x="276" y="268"/>
                  <a:pt x="276" y="268"/>
                </a:cubicBezTo>
                <a:cubicBezTo>
                  <a:pt x="276" y="164"/>
                  <a:pt x="276" y="164"/>
                  <a:pt x="276" y="164"/>
                </a:cubicBezTo>
                <a:cubicBezTo>
                  <a:pt x="276" y="158"/>
                  <a:pt x="272" y="152"/>
                  <a:pt x="266" y="150"/>
                </a:cubicBezTo>
                <a:close/>
                <a:moveTo>
                  <a:pt x="154" y="859"/>
                </a:moveTo>
                <a:cubicBezTo>
                  <a:pt x="154" y="868"/>
                  <a:pt x="147" y="875"/>
                  <a:pt x="138" y="875"/>
                </a:cubicBezTo>
                <a:cubicBezTo>
                  <a:pt x="130" y="875"/>
                  <a:pt x="123" y="868"/>
                  <a:pt x="123" y="859"/>
                </a:cubicBezTo>
                <a:cubicBezTo>
                  <a:pt x="123" y="851"/>
                  <a:pt x="123" y="851"/>
                  <a:pt x="123" y="851"/>
                </a:cubicBezTo>
                <a:cubicBezTo>
                  <a:pt x="154" y="851"/>
                  <a:pt x="154" y="851"/>
                  <a:pt x="154" y="851"/>
                </a:cubicBezTo>
                <a:lnTo>
                  <a:pt x="154" y="859"/>
                </a:lnTo>
                <a:close/>
                <a:moveTo>
                  <a:pt x="725" y="859"/>
                </a:moveTo>
                <a:cubicBezTo>
                  <a:pt x="725" y="868"/>
                  <a:pt x="718" y="875"/>
                  <a:pt x="710" y="875"/>
                </a:cubicBezTo>
                <a:cubicBezTo>
                  <a:pt x="701" y="875"/>
                  <a:pt x="694" y="868"/>
                  <a:pt x="694" y="859"/>
                </a:cubicBezTo>
                <a:cubicBezTo>
                  <a:pt x="694" y="851"/>
                  <a:pt x="694" y="851"/>
                  <a:pt x="694" y="851"/>
                </a:cubicBezTo>
                <a:cubicBezTo>
                  <a:pt x="725" y="851"/>
                  <a:pt x="725" y="851"/>
                  <a:pt x="725" y="851"/>
                </a:cubicBezTo>
                <a:lnTo>
                  <a:pt x="725" y="859"/>
                </a:lnTo>
                <a:close/>
                <a:moveTo>
                  <a:pt x="819" y="762"/>
                </a:moveTo>
                <a:cubicBezTo>
                  <a:pt x="819" y="795"/>
                  <a:pt x="792" y="822"/>
                  <a:pt x="759" y="822"/>
                </a:cubicBezTo>
                <a:cubicBezTo>
                  <a:pt x="740" y="822"/>
                  <a:pt x="740" y="822"/>
                  <a:pt x="740" y="822"/>
                </a:cubicBezTo>
                <a:cubicBezTo>
                  <a:pt x="680" y="822"/>
                  <a:pt x="680" y="822"/>
                  <a:pt x="680" y="822"/>
                </a:cubicBezTo>
                <a:cubicBezTo>
                  <a:pt x="168" y="822"/>
                  <a:pt x="168" y="822"/>
                  <a:pt x="168" y="822"/>
                </a:cubicBezTo>
                <a:cubicBezTo>
                  <a:pt x="108" y="822"/>
                  <a:pt x="108" y="822"/>
                  <a:pt x="108" y="822"/>
                </a:cubicBezTo>
                <a:cubicBezTo>
                  <a:pt x="89" y="822"/>
                  <a:pt x="89" y="822"/>
                  <a:pt x="89" y="822"/>
                </a:cubicBezTo>
                <a:cubicBezTo>
                  <a:pt x="55" y="822"/>
                  <a:pt x="29" y="795"/>
                  <a:pt x="29" y="762"/>
                </a:cubicBezTo>
                <a:cubicBezTo>
                  <a:pt x="29" y="356"/>
                  <a:pt x="29" y="356"/>
                  <a:pt x="29" y="356"/>
                </a:cubicBezTo>
                <a:cubicBezTo>
                  <a:pt x="29" y="323"/>
                  <a:pt x="55" y="296"/>
                  <a:pt x="89" y="296"/>
                </a:cubicBezTo>
                <a:cubicBezTo>
                  <a:pt x="262" y="296"/>
                  <a:pt x="262" y="296"/>
                  <a:pt x="262" y="296"/>
                </a:cubicBezTo>
                <a:cubicBezTo>
                  <a:pt x="586" y="296"/>
                  <a:pt x="586" y="296"/>
                  <a:pt x="586" y="296"/>
                </a:cubicBezTo>
                <a:cubicBezTo>
                  <a:pt x="759" y="296"/>
                  <a:pt x="759" y="296"/>
                  <a:pt x="759" y="296"/>
                </a:cubicBezTo>
                <a:cubicBezTo>
                  <a:pt x="792" y="296"/>
                  <a:pt x="819" y="323"/>
                  <a:pt x="819" y="356"/>
                </a:cubicBezTo>
                <a:cubicBezTo>
                  <a:pt x="819" y="385"/>
                  <a:pt x="819" y="385"/>
                  <a:pt x="819" y="385"/>
                </a:cubicBezTo>
                <a:cubicBezTo>
                  <a:pt x="819" y="447"/>
                  <a:pt x="819" y="447"/>
                  <a:pt x="819" y="447"/>
                </a:cubicBezTo>
                <a:lnTo>
                  <a:pt x="819" y="762"/>
                </a:lnTo>
                <a:close/>
                <a:moveTo>
                  <a:pt x="910" y="388"/>
                </a:moveTo>
                <a:cubicBezTo>
                  <a:pt x="848" y="423"/>
                  <a:pt x="848" y="423"/>
                  <a:pt x="848" y="423"/>
                </a:cubicBezTo>
                <a:cubicBezTo>
                  <a:pt x="848" y="394"/>
                  <a:pt x="848" y="394"/>
                  <a:pt x="848" y="394"/>
                </a:cubicBezTo>
                <a:cubicBezTo>
                  <a:pt x="897" y="365"/>
                  <a:pt x="897" y="365"/>
                  <a:pt x="897" y="365"/>
                </a:cubicBezTo>
                <a:cubicBezTo>
                  <a:pt x="903" y="362"/>
                  <a:pt x="908" y="364"/>
                  <a:pt x="910" y="366"/>
                </a:cubicBezTo>
                <a:cubicBezTo>
                  <a:pt x="912" y="367"/>
                  <a:pt x="916" y="370"/>
                  <a:pt x="916" y="376"/>
                </a:cubicBezTo>
                <a:cubicBezTo>
                  <a:pt x="916" y="381"/>
                  <a:pt x="913" y="385"/>
                  <a:pt x="910" y="388"/>
                </a:cubicBezTo>
                <a:close/>
                <a:moveTo>
                  <a:pt x="166" y="384"/>
                </a:moveTo>
                <a:cubicBezTo>
                  <a:pt x="135" y="384"/>
                  <a:pt x="110" y="409"/>
                  <a:pt x="110" y="440"/>
                </a:cubicBezTo>
                <a:cubicBezTo>
                  <a:pt x="110" y="470"/>
                  <a:pt x="135" y="495"/>
                  <a:pt x="166" y="495"/>
                </a:cubicBezTo>
                <a:cubicBezTo>
                  <a:pt x="196" y="495"/>
                  <a:pt x="221" y="470"/>
                  <a:pt x="221" y="440"/>
                </a:cubicBezTo>
                <a:cubicBezTo>
                  <a:pt x="221" y="409"/>
                  <a:pt x="196" y="384"/>
                  <a:pt x="166" y="384"/>
                </a:cubicBezTo>
                <a:close/>
                <a:moveTo>
                  <a:pt x="166" y="466"/>
                </a:moveTo>
                <a:cubicBezTo>
                  <a:pt x="151" y="466"/>
                  <a:pt x="139" y="454"/>
                  <a:pt x="139" y="440"/>
                </a:cubicBezTo>
                <a:cubicBezTo>
                  <a:pt x="139" y="425"/>
                  <a:pt x="151" y="413"/>
                  <a:pt x="166" y="413"/>
                </a:cubicBezTo>
                <a:cubicBezTo>
                  <a:pt x="181" y="413"/>
                  <a:pt x="193" y="425"/>
                  <a:pt x="193" y="440"/>
                </a:cubicBezTo>
                <a:cubicBezTo>
                  <a:pt x="193" y="454"/>
                  <a:pt x="181" y="466"/>
                  <a:pt x="166" y="4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1" name="Freeform 97"/>
          <p:cNvSpPr>
            <a:spLocks noEditPoints="1"/>
          </p:cNvSpPr>
          <p:nvPr/>
        </p:nvSpPr>
        <p:spPr bwMode="auto">
          <a:xfrm>
            <a:off x="12600348" y="6598757"/>
            <a:ext cx="673422" cy="521978"/>
          </a:xfrm>
          <a:custGeom>
            <a:avLst/>
            <a:gdLst>
              <a:gd name="T0" fmla="*/ 945 w 945"/>
              <a:gd name="T1" fmla="*/ 486 h 732"/>
              <a:gd name="T2" fmla="*/ 744 w 945"/>
              <a:gd name="T3" fmla="*/ 352 h 732"/>
              <a:gd name="T4" fmla="*/ 487 w 945"/>
              <a:gd name="T5" fmla="*/ 143 h 732"/>
              <a:gd name="T6" fmla="*/ 487 w 945"/>
              <a:gd name="T7" fmla="*/ 91 h 732"/>
              <a:gd name="T8" fmla="*/ 519 w 945"/>
              <a:gd name="T9" fmla="*/ 46 h 732"/>
              <a:gd name="T10" fmla="*/ 473 w 945"/>
              <a:gd name="T11" fmla="*/ 0 h 732"/>
              <a:gd name="T12" fmla="*/ 426 w 945"/>
              <a:gd name="T13" fmla="*/ 46 h 732"/>
              <a:gd name="T14" fmla="*/ 458 w 945"/>
              <a:gd name="T15" fmla="*/ 91 h 732"/>
              <a:gd name="T16" fmla="*/ 458 w 945"/>
              <a:gd name="T17" fmla="*/ 143 h 732"/>
              <a:gd name="T18" fmla="*/ 201 w 945"/>
              <a:gd name="T19" fmla="*/ 352 h 732"/>
              <a:gd name="T20" fmla="*/ 0 w 945"/>
              <a:gd name="T21" fmla="*/ 486 h 732"/>
              <a:gd name="T22" fmla="*/ 212 w 945"/>
              <a:gd name="T23" fmla="*/ 622 h 732"/>
              <a:gd name="T24" fmla="*/ 171 w 945"/>
              <a:gd name="T25" fmla="*/ 703 h 732"/>
              <a:gd name="T26" fmla="*/ 135 w 945"/>
              <a:gd name="T27" fmla="*/ 703 h 732"/>
              <a:gd name="T28" fmla="*/ 121 w 945"/>
              <a:gd name="T29" fmla="*/ 718 h 732"/>
              <a:gd name="T30" fmla="*/ 135 w 945"/>
              <a:gd name="T31" fmla="*/ 732 h 732"/>
              <a:gd name="T32" fmla="*/ 180 w 945"/>
              <a:gd name="T33" fmla="*/ 732 h 732"/>
              <a:gd name="T34" fmla="*/ 193 w 945"/>
              <a:gd name="T35" fmla="*/ 724 h 732"/>
              <a:gd name="T36" fmla="*/ 242 w 945"/>
              <a:gd name="T37" fmla="*/ 627 h 732"/>
              <a:gd name="T38" fmla="*/ 473 w 945"/>
              <a:gd name="T39" fmla="*/ 647 h 732"/>
              <a:gd name="T40" fmla="*/ 704 w 945"/>
              <a:gd name="T41" fmla="*/ 627 h 732"/>
              <a:gd name="T42" fmla="*/ 753 w 945"/>
              <a:gd name="T43" fmla="*/ 724 h 732"/>
              <a:gd name="T44" fmla="*/ 766 w 945"/>
              <a:gd name="T45" fmla="*/ 732 h 732"/>
              <a:gd name="T46" fmla="*/ 810 w 945"/>
              <a:gd name="T47" fmla="*/ 732 h 732"/>
              <a:gd name="T48" fmla="*/ 825 w 945"/>
              <a:gd name="T49" fmla="*/ 717 h 732"/>
              <a:gd name="T50" fmla="*/ 810 w 945"/>
              <a:gd name="T51" fmla="*/ 703 h 732"/>
              <a:gd name="T52" fmla="*/ 775 w 945"/>
              <a:gd name="T53" fmla="*/ 703 h 732"/>
              <a:gd name="T54" fmla="*/ 733 w 945"/>
              <a:gd name="T55" fmla="*/ 622 h 732"/>
              <a:gd name="T56" fmla="*/ 945 w 945"/>
              <a:gd name="T57" fmla="*/ 486 h 732"/>
              <a:gd name="T58" fmla="*/ 473 w 945"/>
              <a:gd name="T59" fmla="*/ 28 h 732"/>
              <a:gd name="T60" fmla="*/ 491 w 945"/>
              <a:gd name="T61" fmla="*/ 46 h 732"/>
              <a:gd name="T62" fmla="*/ 473 w 945"/>
              <a:gd name="T63" fmla="*/ 64 h 732"/>
              <a:gd name="T64" fmla="*/ 455 w 945"/>
              <a:gd name="T65" fmla="*/ 46 h 732"/>
              <a:gd name="T66" fmla="*/ 473 w 945"/>
              <a:gd name="T67" fmla="*/ 28 h 732"/>
              <a:gd name="T68" fmla="*/ 473 w 945"/>
              <a:gd name="T69" fmla="*/ 172 h 732"/>
              <a:gd name="T70" fmla="*/ 725 w 945"/>
              <a:gd name="T71" fmla="*/ 423 h 732"/>
              <a:gd name="T72" fmla="*/ 474 w 945"/>
              <a:gd name="T73" fmla="*/ 494 h 732"/>
              <a:gd name="T74" fmla="*/ 224 w 945"/>
              <a:gd name="T75" fmla="*/ 423 h 732"/>
              <a:gd name="T76" fmla="*/ 221 w 945"/>
              <a:gd name="T77" fmla="*/ 415 h 732"/>
              <a:gd name="T78" fmla="*/ 227 w 945"/>
              <a:gd name="T79" fmla="*/ 369 h 732"/>
              <a:gd name="T80" fmla="*/ 227 w 945"/>
              <a:gd name="T81" fmla="*/ 366 h 732"/>
              <a:gd name="T82" fmla="*/ 473 w 945"/>
              <a:gd name="T83" fmla="*/ 172 h 732"/>
              <a:gd name="T84" fmla="*/ 473 w 945"/>
              <a:gd name="T85" fmla="*/ 619 h 732"/>
              <a:gd name="T86" fmla="*/ 29 w 945"/>
              <a:gd name="T87" fmla="*/ 486 h 732"/>
              <a:gd name="T88" fmla="*/ 195 w 945"/>
              <a:gd name="T89" fmla="*/ 383 h 732"/>
              <a:gd name="T90" fmla="*/ 192 w 945"/>
              <a:gd name="T91" fmla="*/ 423 h 732"/>
              <a:gd name="T92" fmla="*/ 197 w 945"/>
              <a:gd name="T93" fmla="*/ 434 h 732"/>
              <a:gd name="T94" fmla="*/ 474 w 945"/>
              <a:gd name="T95" fmla="*/ 523 h 732"/>
              <a:gd name="T96" fmla="*/ 753 w 945"/>
              <a:gd name="T97" fmla="*/ 423 h 732"/>
              <a:gd name="T98" fmla="*/ 750 w 945"/>
              <a:gd name="T99" fmla="*/ 383 h 732"/>
              <a:gd name="T100" fmla="*/ 917 w 945"/>
              <a:gd name="T101" fmla="*/ 486 h 732"/>
              <a:gd name="T102" fmla="*/ 473 w 945"/>
              <a:gd name="T103" fmla="*/ 619 h 7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45" h="732">
                <a:moveTo>
                  <a:pt x="945" y="486"/>
                </a:moveTo>
                <a:cubicBezTo>
                  <a:pt x="945" y="430"/>
                  <a:pt x="872" y="382"/>
                  <a:pt x="744" y="352"/>
                </a:cubicBezTo>
                <a:cubicBezTo>
                  <a:pt x="714" y="236"/>
                  <a:pt x="611" y="150"/>
                  <a:pt x="487" y="143"/>
                </a:cubicBezTo>
                <a:cubicBezTo>
                  <a:pt x="487" y="91"/>
                  <a:pt x="487" y="91"/>
                  <a:pt x="487" y="91"/>
                </a:cubicBezTo>
                <a:cubicBezTo>
                  <a:pt x="506" y="84"/>
                  <a:pt x="519" y="67"/>
                  <a:pt x="519" y="46"/>
                </a:cubicBezTo>
                <a:cubicBezTo>
                  <a:pt x="519" y="21"/>
                  <a:pt x="498" y="0"/>
                  <a:pt x="473" y="0"/>
                </a:cubicBezTo>
                <a:cubicBezTo>
                  <a:pt x="447" y="0"/>
                  <a:pt x="426" y="21"/>
                  <a:pt x="426" y="46"/>
                </a:cubicBezTo>
                <a:cubicBezTo>
                  <a:pt x="426" y="67"/>
                  <a:pt x="440" y="85"/>
                  <a:pt x="458" y="91"/>
                </a:cubicBezTo>
                <a:cubicBezTo>
                  <a:pt x="458" y="143"/>
                  <a:pt x="458" y="143"/>
                  <a:pt x="458" y="143"/>
                </a:cubicBezTo>
                <a:cubicBezTo>
                  <a:pt x="335" y="149"/>
                  <a:pt x="232" y="236"/>
                  <a:pt x="201" y="352"/>
                </a:cubicBezTo>
                <a:cubicBezTo>
                  <a:pt x="74" y="382"/>
                  <a:pt x="0" y="430"/>
                  <a:pt x="0" y="486"/>
                </a:cubicBezTo>
                <a:cubicBezTo>
                  <a:pt x="0" y="549"/>
                  <a:pt x="90" y="595"/>
                  <a:pt x="212" y="622"/>
                </a:cubicBezTo>
                <a:cubicBezTo>
                  <a:pt x="171" y="703"/>
                  <a:pt x="171" y="703"/>
                  <a:pt x="171" y="703"/>
                </a:cubicBezTo>
                <a:cubicBezTo>
                  <a:pt x="135" y="703"/>
                  <a:pt x="135" y="703"/>
                  <a:pt x="135" y="703"/>
                </a:cubicBezTo>
                <a:cubicBezTo>
                  <a:pt x="128" y="703"/>
                  <a:pt x="121" y="710"/>
                  <a:pt x="121" y="718"/>
                </a:cubicBezTo>
                <a:cubicBezTo>
                  <a:pt x="121" y="726"/>
                  <a:pt x="128" y="732"/>
                  <a:pt x="135" y="732"/>
                </a:cubicBezTo>
                <a:cubicBezTo>
                  <a:pt x="180" y="732"/>
                  <a:pt x="180" y="732"/>
                  <a:pt x="180" y="732"/>
                </a:cubicBezTo>
                <a:cubicBezTo>
                  <a:pt x="185" y="732"/>
                  <a:pt x="190" y="729"/>
                  <a:pt x="193" y="724"/>
                </a:cubicBezTo>
                <a:cubicBezTo>
                  <a:pt x="242" y="627"/>
                  <a:pt x="242" y="627"/>
                  <a:pt x="242" y="627"/>
                </a:cubicBezTo>
                <a:cubicBezTo>
                  <a:pt x="313" y="641"/>
                  <a:pt x="394" y="647"/>
                  <a:pt x="473" y="647"/>
                </a:cubicBezTo>
                <a:cubicBezTo>
                  <a:pt x="552" y="647"/>
                  <a:pt x="632" y="641"/>
                  <a:pt x="704" y="627"/>
                </a:cubicBezTo>
                <a:cubicBezTo>
                  <a:pt x="753" y="724"/>
                  <a:pt x="753" y="724"/>
                  <a:pt x="753" y="724"/>
                </a:cubicBezTo>
                <a:cubicBezTo>
                  <a:pt x="755" y="729"/>
                  <a:pt x="760" y="732"/>
                  <a:pt x="766" y="732"/>
                </a:cubicBezTo>
                <a:cubicBezTo>
                  <a:pt x="810" y="732"/>
                  <a:pt x="810" y="732"/>
                  <a:pt x="810" y="732"/>
                </a:cubicBezTo>
                <a:cubicBezTo>
                  <a:pt x="818" y="732"/>
                  <a:pt x="825" y="725"/>
                  <a:pt x="825" y="717"/>
                </a:cubicBezTo>
                <a:cubicBezTo>
                  <a:pt x="825" y="709"/>
                  <a:pt x="818" y="703"/>
                  <a:pt x="810" y="703"/>
                </a:cubicBezTo>
                <a:cubicBezTo>
                  <a:pt x="775" y="703"/>
                  <a:pt x="775" y="703"/>
                  <a:pt x="775" y="703"/>
                </a:cubicBezTo>
                <a:cubicBezTo>
                  <a:pt x="733" y="622"/>
                  <a:pt x="733" y="622"/>
                  <a:pt x="733" y="622"/>
                </a:cubicBezTo>
                <a:cubicBezTo>
                  <a:pt x="855" y="595"/>
                  <a:pt x="945" y="549"/>
                  <a:pt x="945" y="486"/>
                </a:cubicBezTo>
                <a:close/>
                <a:moveTo>
                  <a:pt x="473" y="28"/>
                </a:moveTo>
                <a:cubicBezTo>
                  <a:pt x="483" y="28"/>
                  <a:pt x="491" y="36"/>
                  <a:pt x="491" y="46"/>
                </a:cubicBezTo>
                <a:cubicBezTo>
                  <a:pt x="491" y="56"/>
                  <a:pt x="483" y="64"/>
                  <a:pt x="473" y="64"/>
                </a:cubicBezTo>
                <a:cubicBezTo>
                  <a:pt x="463" y="64"/>
                  <a:pt x="455" y="56"/>
                  <a:pt x="455" y="46"/>
                </a:cubicBezTo>
                <a:cubicBezTo>
                  <a:pt x="455" y="36"/>
                  <a:pt x="463" y="28"/>
                  <a:pt x="473" y="28"/>
                </a:cubicBezTo>
                <a:close/>
                <a:moveTo>
                  <a:pt x="473" y="172"/>
                </a:moveTo>
                <a:cubicBezTo>
                  <a:pt x="612" y="172"/>
                  <a:pt x="725" y="284"/>
                  <a:pt x="725" y="423"/>
                </a:cubicBezTo>
                <a:cubicBezTo>
                  <a:pt x="725" y="453"/>
                  <a:pt x="629" y="494"/>
                  <a:pt x="474" y="494"/>
                </a:cubicBezTo>
                <a:cubicBezTo>
                  <a:pt x="319" y="494"/>
                  <a:pt x="224" y="453"/>
                  <a:pt x="224" y="423"/>
                </a:cubicBezTo>
                <a:cubicBezTo>
                  <a:pt x="224" y="420"/>
                  <a:pt x="223" y="417"/>
                  <a:pt x="221" y="415"/>
                </a:cubicBezTo>
                <a:cubicBezTo>
                  <a:pt x="221" y="399"/>
                  <a:pt x="223" y="384"/>
                  <a:pt x="227" y="369"/>
                </a:cubicBezTo>
                <a:cubicBezTo>
                  <a:pt x="227" y="368"/>
                  <a:pt x="227" y="367"/>
                  <a:pt x="227" y="366"/>
                </a:cubicBezTo>
                <a:cubicBezTo>
                  <a:pt x="253" y="255"/>
                  <a:pt x="353" y="172"/>
                  <a:pt x="473" y="172"/>
                </a:cubicBezTo>
                <a:close/>
                <a:moveTo>
                  <a:pt x="473" y="619"/>
                </a:moveTo>
                <a:cubicBezTo>
                  <a:pt x="211" y="619"/>
                  <a:pt x="29" y="549"/>
                  <a:pt x="29" y="486"/>
                </a:cubicBezTo>
                <a:cubicBezTo>
                  <a:pt x="29" y="448"/>
                  <a:pt x="94" y="409"/>
                  <a:pt x="195" y="383"/>
                </a:cubicBezTo>
                <a:cubicBezTo>
                  <a:pt x="193" y="396"/>
                  <a:pt x="192" y="410"/>
                  <a:pt x="192" y="423"/>
                </a:cubicBezTo>
                <a:cubicBezTo>
                  <a:pt x="192" y="427"/>
                  <a:pt x="194" y="431"/>
                  <a:pt x="197" y="434"/>
                </a:cubicBezTo>
                <a:cubicBezTo>
                  <a:pt x="211" y="492"/>
                  <a:pt x="346" y="523"/>
                  <a:pt x="474" y="523"/>
                </a:cubicBezTo>
                <a:cubicBezTo>
                  <a:pt x="610" y="523"/>
                  <a:pt x="753" y="488"/>
                  <a:pt x="753" y="423"/>
                </a:cubicBezTo>
                <a:cubicBezTo>
                  <a:pt x="753" y="410"/>
                  <a:pt x="752" y="396"/>
                  <a:pt x="750" y="383"/>
                </a:cubicBezTo>
                <a:cubicBezTo>
                  <a:pt x="852" y="409"/>
                  <a:pt x="917" y="448"/>
                  <a:pt x="917" y="486"/>
                </a:cubicBezTo>
                <a:cubicBezTo>
                  <a:pt x="917" y="549"/>
                  <a:pt x="734" y="619"/>
                  <a:pt x="473" y="6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2" name="Freeform 98"/>
          <p:cNvSpPr>
            <a:spLocks noEditPoints="1"/>
          </p:cNvSpPr>
          <p:nvPr/>
        </p:nvSpPr>
        <p:spPr bwMode="auto">
          <a:xfrm>
            <a:off x="15690324" y="6678188"/>
            <a:ext cx="637198" cy="359188"/>
          </a:xfrm>
          <a:custGeom>
            <a:avLst/>
            <a:gdLst>
              <a:gd name="T0" fmla="*/ 863 w 894"/>
              <a:gd name="T1" fmla="*/ 228 h 504"/>
              <a:gd name="T2" fmla="*/ 801 w 894"/>
              <a:gd name="T3" fmla="*/ 166 h 504"/>
              <a:gd name="T4" fmla="*/ 749 w 894"/>
              <a:gd name="T5" fmla="*/ 54 h 504"/>
              <a:gd name="T6" fmla="*/ 664 w 894"/>
              <a:gd name="T7" fmla="*/ 0 h 504"/>
              <a:gd name="T8" fmla="*/ 74 w 894"/>
              <a:gd name="T9" fmla="*/ 0 h 504"/>
              <a:gd name="T10" fmla="*/ 0 w 894"/>
              <a:gd name="T11" fmla="*/ 74 h 504"/>
              <a:gd name="T12" fmla="*/ 0 w 894"/>
              <a:gd name="T13" fmla="*/ 358 h 504"/>
              <a:gd name="T14" fmla="*/ 69 w 894"/>
              <a:gd name="T15" fmla="*/ 426 h 504"/>
              <a:gd name="T16" fmla="*/ 120 w 894"/>
              <a:gd name="T17" fmla="*/ 426 h 504"/>
              <a:gd name="T18" fmla="*/ 210 w 894"/>
              <a:gd name="T19" fmla="*/ 504 h 504"/>
              <a:gd name="T20" fmla="*/ 301 w 894"/>
              <a:gd name="T21" fmla="*/ 426 h 504"/>
              <a:gd name="T22" fmla="*/ 601 w 894"/>
              <a:gd name="T23" fmla="*/ 426 h 504"/>
              <a:gd name="T24" fmla="*/ 691 w 894"/>
              <a:gd name="T25" fmla="*/ 504 h 504"/>
              <a:gd name="T26" fmla="*/ 782 w 894"/>
              <a:gd name="T27" fmla="*/ 426 h 504"/>
              <a:gd name="T28" fmla="*/ 826 w 894"/>
              <a:gd name="T29" fmla="*/ 426 h 504"/>
              <a:gd name="T30" fmla="*/ 894 w 894"/>
              <a:gd name="T31" fmla="*/ 358 h 504"/>
              <a:gd name="T32" fmla="*/ 894 w 894"/>
              <a:gd name="T33" fmla="*/ 303 h 504"/>
              <a:gd name="T34" fmla="*/ 863 w 894"/>
              <a:gd name="T35" fmla="*/ 228 h 504"/>
              <a:gd name="T36" fmla="*/ 210 w 894"/>
              <a:gd name="T37" fmla="*/ 475 h 504"/>
              <a:gd name="T38" fmla="*/ 147 w 894"/>
              <a:gd name="T39" fmla="*/ 412 h 504"/>
              <a:gd name="T40" fmla="*/ 210 w 894"/>
              <a:gd name="T41" fmla="*/ 349 h 504"/>
              <a:gd name="T42" fmla="*/ 274 w 894"/>
              <a:gd name="T43" fmla="*/ 412 h 504"/>
              <a:gd name="T44" fmla="*/ 210 w 894"/>
              <a:gd name="T45" fmla="*/ 475 h 504"/>
              <a:gd name="T46" fmla="*/ 691 w 894"/>
              <a:gd name="T47" fmla="*/ 475 h 504"/>
              <a:gd name="T48" fmla="*/ 628 w 894"/>
              <a:gd name="T49" fmla="*/ 412 h 504"/>
              <a:gd name="T50" fmla="*/ 691 w 894"/>
              <a:gd name="T51" fmla="*/ 349 h 504"/>
              <a:gd name="T52" fmla="*/ 754 w 894"/>
              <a:gd name="T53" fmla="*/ 412 h 504"/>
              <a:gd name="T54" fmla="*/ 691 w 894"/>
              <a:gd name="T55" fmla="*/ 475 h 504"/>
              <a:gd name="T56" fmla="*/ 866 w 894"/>
              <a:gd name="T57" fmla="*/ 358 h 504"/>
              <a:gd name="T58" fmla="*/ 826 w 894"/>
              <a:gd name="T59" fmla="*/ 398 h 504"/>
              <a:gd name="T60" fmla="*/ 782 w 894"/>
              <a:gd name="T61" fmla="*/ 398 h 504"/>
              <a:gd name="T62" fmla="*/ 691 w 894"/>
              <a:gd name="T63" fmla="*/ 320 h 504"/>
              <a:gd name="T64" fmla="*/ 601 w 894"/>
              <a:gd name="T65" fmla="*/ 398 h 504"/>
              <a:gd name="T66" fmla="*/ 301 w 894"/>
              <a:gd name="T67" fmla="*/ 398 h 504"/>
              <a:gd name="T68" fmla="*/ 210 w 894"/>
              <a:gd name="T69" fmla="*/ 320 h 504"/>
              <a:gd name="T70" fmla="*/ 120 w 894"/>
              <a:gd name="T71" fmla="*/ 398 h 504"/>
              <a:gd name="T72" fmla="*/ 69 w 894"/>
              <a:gd name="T73" fmla="*/ 398 h 504"/>
              <a:gd name="T74" fmla="*/ 29 w 894"/>
              <a:gd name="T75" fmla="*/ 358 h 504"/>
              <a:gd name="T76" fmla="*/ 29 w 894"/>
              <a:gd name="T77" fmla="*/ 74 h 504"/>
              <a:gd name="T78" fmla="*/ 74 w 894"/>
              <a:gd name="T79" fmla="*/ 28 h 504"/>
              <a:gd name="T80" fmla="*/ 664 w 894"/>
              <a:gd name="T81" fmla="*/ 28 h 504"/>
              <a:gd name="T82" fmla="*/ 723 w 894"/>
              <a:gd name="T83" fmla="*/ 66 h 504"/>
              <a:gd name="T84" fmla="*/ 776 w 894"/>
              <a:gd name="T85" fmla="*/ 180 h 504"/>
              <a:gd name="T86" fmla="*/ 778 w 894"/>
              <a:gd name="T87" fmla="*/ 184 h 504"/>
              <a:gd name="T88" fmla="*/ 843 w 894"/>
              <a:gd name="T89" fmla="*/ 248 h 504"/>
              <a:gd name="T90" fmla="*/ 866 w 894"/>
              <a:gd name="T91" fmla="*/ 303 h 504"/>
              <a:gd name="T92" fmla="*/ 866 w 894"/>
              <a:gd name="T93" fmla="*/ 358 h 504"/>
              <a:gd name="T94" fmla="*/ 630 w 894"/>
              <a:gd name="T95" fmla="*/ 215 h 504"/>
              <a:gd name="T96" fmla="*/ 616 w 894"/>
              <a:gd name="T97" fmla="*/ 230 h 504"/>
              <a:gd name="T98" fmla="*/ 203 w 894"/>
              <a:gd name="T99" fmla="*/ 230 h 504"/>
              <a:gd name="T100" fmla="*/ 189 w 894"/>
              <a:gd name="T101" fmla="*/ 215 h 504"/>
              <a:gd name="T102" fmla="*/ 203 w 894"/>
              <a:gd name="T103" fmla="*/ 201 h 504"/>
              <a:gd name="T104" fmla="*/ 616 w 894"/>
              <a:gd name="T105" fmla="*/ 201 h 504"/>
              <a:gd name="T106" fmla="*/ 630 w 894"/>
              <a:gd name="T107" fmla="*/ 215 h 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94" h="504">
                <a:moveTo>
                  <a:pt x="863" y="228"/>
                </a:moveTo>
                <a:cubicBezTo>
                  <a:pt x="801" y="166"/>
                  <a:pt x="801" y="166"/>
                  <a:pt x="801" y="166"/>
                </a:cubicBezTo>
                <a:cubicBezTo>
                  <a:pt x="749" y="54"/>
                  <a:pt x="749" y="54"/>
                  <a:pt x="749" y="54"/>
                </a:cubicBezTo>
                <a:cubicBezTo>
                  <a:pt x="734" y="21"/>
                  <a:pt x="700" y="0"/>
                  <a:pt x="664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34" y="0"/>
                  <a:pt x="0" y="33"/>
                  <a:pt x="0" y="74"/>
                </a:cubicBezTo>
                <a:cubicBezTo>
                  <a:pt x="0" y="358"/>
                  <a:pt x="0" y="358"/>
                  <a:pt x="0" y="358"/>
                </a:cubicBezTo>
                <a:cubicBezTo>
                  <a:pt x="0" y="396"/>
                  <a:pt x="31" y="426"/>
                  <a:pt x="69" y="426"/>
                </a:cubicBezTo>
                <a:cubicBezTo>
                  <a:pt x="120" y="426"/>
                  <a:pt x="120" y="426"/>
                  <a:pt x="120" y="426"/>
                </a:cubicBezTo>
                <a:cubicBezTo>
                  <a:pt x="127" y="470"/>
                  <a:pt x="165" y="504"/>
                  <a:pt x="210" y="504"/>
                </a:cubicBezTo>
                <a:cubicBezTo>
                  <a:pt x="256" y="504"/>
                  <a:pt x="294" y="470"/>
                  <a:pt x="301" y="426"/>
                </a:cubicBezTo>
                <a:cubicBezTo>
                  <a:pt x="601" y="426"/>
                  <a:pt x="601" y="426"/>
                  <a:pt x="601" y="426"/>
                </a:cubicBezTo>
                <a:cubicBezTo>
                  <a:pt x="607" y="470"/>
                  <a:pt x="646" y="504"/>
                  <a:pt x="691" y="504"/>
                </a:cubicBezTo>
                <a:cubicBezTo>
                  <a:pt x="737" y="504"/>
                  <a:pt x="775" y="470"/>
                  <a:pt x="782" y="426"/>
                </a:cubicBezTo>
                <a:cubicBezTo>
                  <a:pt x="826" y="426"/>
                  <a:pt x="826" y="426"/>
                  <a:pt x="826" y="426"/>
                </a:cubicBezTo>
                <a:cubicBezTo>
                  <a:pt x="863" y="426"/>
                  <a:pt x="894" y="396"/>
                  <a:pt x="894" y="358"/>
                </a:cubicBezTo>
                <a:cubicBezTo>
                  <a:pt x="894" y="303"/>
                  <a:pt x="894" y="303"/>
                  <a:pt x="894" y="303"/>
                </a:cubicBezTo>
                <a:cubicBezTo>
                  <a:pt x="894" y="275"/>
                  <a:pt x="883" y="247"/>
                  <a:pt x="863" y="228"/>
                </a:cubicBezTo>
                <a:close/>
                <a:moveTo>
                  <a:pt x="210" y="475"/>
                </a:moveTo>
                <a:cubicBezTo>
                  <a:pt x="176" y="475"/>
                  <a:pt x="147" y="447"/>
                  <a:pt x="147" y="412"/>
                </a:cubicBezTo>
                <a:cubicBezTo>
                  <a:pt x="147" y="377"/>
                  <a:pt x="176" y="349"/>
                  <a:pt x="210" y="349"/>
                </a:cubicBezTo>
                <a:cubicBezTo>
                  <a:pt x="245" y="349"/>
                  <a:pt x="274" y="377"/>
                  <a:pt x="274" y="412"/>
                </a:cubicBezTo>
                <a:cubicBezTo>
                  <a:pt x="274" y="447"/>
                  <a:pt x="245" y="475"/>
                  <a:pt x="210" y="475"/>
                </a:cubicBezTo>
                <a:close/>
                <a:moveTo>
                  <a:pt x="691" y="475"/>
                </a:moveTo>
                <a:cubicBezTo>
                  <a:pt x="656" y="475"/>
                  <a:pt x="628" y="447"/>
                  <a:pt x="628" y="412"/>
                </a:cubicBezTo>
                <a:cubicBezTo>
                  <a:pt x="628" y="377"/>
                  <a:pt x="656" y="349"/>
                  <a:pt x="691" y="349"/>
                </a:cubicBezTo>
                <a:cubicBezTo>
                  <a:pt x="726" y="349"/>
                  <a:pt x="754" y="377"/>
                  <a:pt x="754" y="412"/>
                </a:cubicBezTo>
                <a:cubicBezTo>
                  <a:pt x="754" y="447"/>
                  <a:pt x="726" y="475"/>
                  <a:pt x="691" y="475"/>
                </a:cubicBezTo>
                <a:close/>
                <a:moveTo>
                  <a:pt x="866" y="358"/>
                </a:moveTo>
                <a:cubicBezTo>
                  <a:pt x="866" y="380"/>
                  <a:pt x="848" y="398"/>
                  <a:pt x="826" y="398"/>
                </a:cubicBezTo>
                <a:cubicBezTo>
                  <a:pt x="782" y="398"/>
                  <a:pt x="782" y="398"/>
                  <a:pt x="782" y="398"/>
                </a:cubicBezTo>
                <a:cubicBezTo>
                  <a:pt x="775" y="354"/>
                  <a:pt x="737" y="320"/>
                  <a:pt x="691" y="320"/>
                </a:cubicBezTo>
                <a:cubicBezTo>
                  <a:pt x="646" y="320"/>
                  <a:pt x="608" y="354"/>
                  <a:pt x="601" y="398"/>
                </a:cubicBezTo>
                <a:cubicBezTo>
                  <a:pt x="301" y="398"/>
                  <a:pt x="301" y="398"/>
                  <a:pt x="301" y="398"/>
                </a:cubicBezTo>
                <a:cubicBezTo>
                  <a:pt x="294" y="354"/>
                  <a:pt x="256" y="320"/>
                  <a:pt x="210" y="320"/>
                </a:cubicBezTo>
                <a:cubicBezTo>
                  <a:pt x="165" y="320"/>
                  <a:pt x="127" y="354"/>
                  <a:pt x="120" y="398"/>
                </a:cubicBezTo>
                <a:cubicBezTo>
                  <a:pt x="69" y="398"/>
                  <a:pt x="69" y="398"/>
                  <a:pt x="69" y="398"/>
                </a:cubicBezTo>
                <a:cubicBezTo>
                  <a:pt x="47" y="398"/>
                  <a:pt x="29" y="380"/>
                  <a:pt x="29" y="358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49"/>
                  <a:pt x="49" y="28"/>
                  <a:pt x="74" y="28"/>
                </a:cubicBezTo>
                <a:cubicBezTo>
                  <a:pt x="664" y="28"/>
                  <a:pt x="664" y="28"/>
                  <a:pt x="664" y="28"/>
                </a:cubicBezTo>
                <a:cubicBezTo>
                  <a:pt x="689" y="28"/>
                  <a:pt x="712" y="43"/>
                  <a:pt x="723" y="66"/>
                </a:cubicBezTo>
                <a:cubicBezTo>
                  <a:pt x="776" y="180"/>
                  <a:pt x="776" y="180"/>
                  <a:pt x="776" y="180"/>
                </a:cubicBezTo>
                <a:cubicBezTo>
                  <a:pt x="776" y="182"/>
                  <a:pt x="777" y="183"/>
                  <a:pt x="778" y="184"/>
                </a:cubicBezTo>
                <a:cubicBezTo>
                  <a:pt x="843" y="248"/>
                  <a:pt x="843" y="248"/>
                  <a:pt x="843" y="248"/>
                </a:cubicBezTo>
                <a:cubicBezTo>
                  <a:pt x="857" y="262"/>
                  <a:pt x="866" y="282"/>
                  <a:pt x="866" y="303"/>
                </a:cubicBezTo>
                <a:lnTo>
                  <a:pt x="866" y="358"/>
                </a:lnTo>
                <a:close/>
                <a:moveTo>
                  <a:pt x="630" y="215"/>
                </a:moveTo>
                <a:cubicBezTo>
                  <a:pt x="630" y="223"/>
                  <a:pt x="624" y="230"/>
                  <a:pt x="616" y="230"/>
                </a:cubicBezTo>
                <a:cubicBezTo>
                  <a:pt x="203" y="230"/>
                  <a:pt x="203" y="230"/>
                  <a:pt x="203" y="230"/>
                </a:cubicBezTo>
                <a:cubicBezTo>
                  <a:pt x="196" y="230"/>
                  <a:pt x="189" y="223"/>
                  <a:pt x="189" y="215"/>
                </a:cubicBezTo>
                <a:cubicBezTo>
                  <a:pt x="189" y="207"/>
                  <a:pt x="196" y="201"/>
                  <a:pt x="203" y="201"/>
                </a:cubicBezTo>
                <a:cubicBezTo>
                  <a:pt x="616" y="201"/>
                  <a:pt x="616" y="201"/>
                  <a:pt x="616" y="201"/>
                </a:cubicBezTo>
                <a:cubicBezTo>
                  <a:pt x="624" y="201"/>
                  <a:pt x="630" y="207"/>
                  <a:pt x="630" y="2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3" name="Freeform 99"/>
          <p:cNvSpPr>
            <a:spLocks noEditPoints="1"/>
          </p:cNvSpPr>
          <p:nvPr/>
        </p:nvSpPr>
        <p:spPr bwMode="auto">
          <a:xfrm>
            <a:off x="11064089" y="8183024"/>
            <a:ext cx="673860" cy="346532"/>
          </a:xfrm>
          <a:custGeom>
            <a:avLst/>
            <a:gdLst>
              <a:gd name="T0" fmla="*/ 839 w 945"/>
              <a:gd name="T1" fmla="*/ 0 h 486"/>
              <a:gd name="T2" fmla="*/ 15 w 945"/>
              <a:gd name="T3" fmla="*/ 0 h 486"/>
              <a:gd name="T4" fmla="*/ 473 w 945"/>
              <a:gd name="T5" fmla="*/ 486 h 486"/>
              <a:gd name="T6" fmla="*/ 931 w 945"/>
              <a:gd name="T7" fmla="*/ 0 h 486"/>
              <a:gd name="T8" fmla="*/ 473 w 945"/>
              <a:gd name="T9" fmla="*/ 366 h 486"/>
              <a:gd name="T10" fmla="*/ 824 w 945"/>
              <a:gd name="T11" fmla="*/ 28 h 486"/>
              <a:gd name="T12" fmla="*/ 29 w 945"/>
              <a:gd name="T13" fmla="*/ 28 h 486"/>
              <a:gd name="T14" fmla="*/ 473 w 945"/>
              <a:gd name="T15" fmla="*/ 394 h 486"/>
              <a:gd name="T16" fmla="*/ 916 w 945"/>
              <a:gd name="T17" fmla="*/ 28 h 486"/>
              <a:gd name="T18" fmla="*/ 288 w 945"/>
              <a:gd name="T19" fmla="*/ 243 h 486"/>
              <a:gd name="T20" fmla="*/ 325 w 945"/>
              <a:gd name="T21" fmla="*/ 274 h 486"/>
              <a:gd name="T22" fmla="*/ 357 w 945"/>
              <a:gd name="T23" fmla="*/ 256 h 486"/>
              <a:gd name="T24" fmla="*/ 363 w 945"/>
              <a:gd name="T25" fmla="*/ 180 h 486"/>
              <a:gd name="T26" fmla="*/ 288 w 945"/>
              <a:gd name="T27" fmla="*/ 243 h 486"/>
              <a:gd name="T28" fmla="*/ 344 w 945"/>
              <a:gd name="T29" fmla="*/ 207 h 486"/>
              <a:gd name="T30" fmla="*/ 327 w 945"/>
              <a:gd name="T31" fmla="*/ 245 h 486"/>
              <a:gd name="T32" fmla="*/ 316 w 945"/>
              <a:gd name="T33" fmla="*/ 237 h 486"/>
              <a:gd name="T34" fmla="*/ 673 w 945"/>
              <a:gd name="T35" fmla="*/ 131 h 486"/>
              <a:gd name="T36" fmla="*/ 718 w 945"/>
              <a:gd name="T37" fmla="*/ 155 h 486"/>
              <a:gd name="T38" fmla="*/ 753 w 945"/>
              <a:gd name="T39" fmla="*/ 103 h 486"/>
              <a:gd name="T40" fmla="*/ 670 w 945"/>
              <a:gd name="T41" fmla="*/ 79 h 486"/>
              <a:gd name="T42" fmla="*/ 673 w 945"/>
              <a:gd name="T43" fmla="*/ 131 h 486"/>
              <a:gd name="T44" fmla="*/ 727 w 945"/>
              <a:gd name="T45" fmla="*/ 113 h 486"/>
              <a:gd name="T46" fmla="*/ 714 w 945"/>
              <a:gd name="T47" fmla="*/ 126 h 486"/>
              <a:gd name="T48" fmla="*/ 721 w 945"/>
              <a:gd name="T49" fmla="*/ 108 h 486"/>
              <a:gd name="T50" fmla="*/ 249 w 945"/>
              <a:gd name="T51" fmla="*/ 75 h 486"/>
              <a:gd name="T52" fmla="*/ 192 w 945"/>
              <a:gd name="T53" fmla="*/ 103 h 486"/>
              <a:gd name="T54" fmla="*/ 228 w 945"/>
              <a:gd name="T55" fmla="*/ 155 h 486"/>
              <a:gd name="T56" fmla="*/ 289 w 945"/>
              <a:gd name="T57" fmla="*/ 91 h 486"/>
              <a:gd name="T58" fmla="*/ 219 w 945"/>
              <a:gd name="T59" fmla="*/ 113 h 486"/>
              <a:gd name="T60" fmla="*/ 254 w 945"/>
              <a:gd name="T61" fmla="*/ 104 h 486"/>
              <a:gd name="T62" fmla="*/ 231 w 945"/>
              <a:gd name="T63" fmla="*/ 126 h 486"/>
              <a:gd name="T64" fmla="*/ 473 w 945"/>
              <a:gd name="T65" fmla="*/ 318 h 486"/>
              <a:gd name="T66" fmla="*/ 473 w 945"/>
              <a:gd name="T67" fmla="*/ 213 h 486"/>
              <a:gd name="T68" fmla="*/ 473 w 945"/>
              <a:gd name="T69" fmla="*/ 318 h 486"/>
              <a:gd name="T70" fmla="*/ 482 w 945"/>
              <a:gd name="T71" fmla="*/ 280 h 486"/>
              <a:gd name="T72" fmla="*/ 463 w 945"/>
              <a:gd name="T73" fmla="*/ 280 h 486"/>
              <a:gd name="T74" fmla="*/ 612 w 945"/>
              <a:gd name="T75" fmla="*/ 273 h 486"/>
              <a:gd name="T76" fmla="*/ 641 w 945"/>
              <a:gd name="T77" fmla="*/ 267 h 486"/>
              <a:gd name="T78" fmla="*/ 652 w 945"/>
              <a:gd name="T79" fmla="*/ 214 h 486"/>
              <a:gd name="T80" fmla="*/ 588 w 945"/>
              <a:gd name="T81" fmla="*/ 256 h 486"/>
              <a:gd name="T82" fmla="*/ 628 w 945"/>
              <a:gd name="T83" fmla="*/ 230 h 486"/>
              <a:gd name="T84" fmla="*/ 625 w 945"/>
              <a:gd name="T85" fmla="*/ 243 h 486"/>
              <a:gd name="T86" fmla="*/ 612 w 945"/>
              <a:gd name="T87" fmla="*/ 241 h 486"/>
              <a:gd name="T88" fmla="*/ 628 w 945"/>
              <a:gd name="T89" fmla="*/ 230 h 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45" h="486">
                <a:moveTo>
                  <a:pt x="931" y="0"/>
                </a:moveTo>
                <a:cubicBezTo>
                  <a:pt x="839" y="0"/>
                  <a:pt x="839" y="0"/>
                  <a:pt x="839" y="0"/>
                </a:cubicBezTo>
                <a:cubicBezTo>
                  <a:pt x="106" y="0"/>
                  <a:pt x="106" y="0"/>
                  <a:pt x="106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274"/>
                  <a:pt x="212" y="486"/>
                  <a:pt x="473" y="486"/>
                </a:cubicBezTo>
                <a:cubicBezTo>
                  <a:pt x="733" y="486"/>
                  <a:pt x="945" y="274"/>
                  <a:pt x="945" y="14"/>
                </a:cubicBezTo>
                <a:cubicBezTo>
                  <a:pt x="945" y="6"/>
                  <a:pt x="939" y="0"/>
                  <a:pt x="931" y="0"/>
                </a:cubicBezTo>
                <a:close/>
                <a:moveTo>
                  <a:pt x="824" y="28"/>
                </a:moveTo>
                <a:cubicBezTo>
                  <a:pt x="817" y="216"/>
                  <a:pt x="662" y="366"/>
                  <a:pt x="473" y="366"/>
                </a:cubicBezTo>
                <a:cubicBezTo>
                  <a:pt x="283" y="366"/>
                  <a:pt x="129" y="216"/>
                  <a:pt x="121" y="28"/>
                </a:cubicBezTo>
                <a:lnTo>
                  <a:pt x="824" y="28"/>
                </a:lnTo>
                <a:close/>
                <a:moveTo>
                  <a:pt x="473" y="458"/>
                </a:moveTo>
                <a:cubicBezTo>
                  <a:pt x="233" y="458"/>
                  <a:pt x="37" y="266"/>
                  <a:pt x="29" y="28"/>
                </a:cubicBezTo>
                <a:cubicBezTo>
                  <a:pt x="92" y="28"/>
                  <a:pt x="92" y="28"/>
                  <a:pt x="92" y="28"/>
                </a:cubicBezTo>
                <a:cubicBezTo>
                  <a:pt x="100" y="232"/>
                  <a:pt x="268" y="394"/>
                  <a:pt x="473" y="394"/>
                </a:cubicBezTo>
                <a:cubicBezTo>
                  <a:pt x="678" y="394"/>
                  <a:pt x="845" y="232"/>
                  <a:pt x="853" y="28"/>
                </a:cubicBezTo>
                <a:cubicBezTo>
                  <a:pt x="916" y="28"/>
                  <a:pt x="916" y="28"/>
                  <a:pt x="916" y="28"/>
                </a:cubicBezTo>
                <a:cubicBezTo>
                  <a:pt x="909" y="266"/>
                  <a:pt x="712" y="458"/>
                  <a:pt x="473" y="458"/>
                </a:cubicBezTo>
                <a:close/>
                <a:moveTo>
                  <a:pt x="288" y="243"/>
                </a:moveTo>
                <a:cubicBezTo>
                  <a:pt x="290" y="253"/>
                  <a:pt x="296" y="262"/>
                  <a:pt x="305" y="267"/>
                </a:cubicBezTo>
                <a:cubicBezTo>
                  <a:pt x="311" y="271"/>
                  <a:pt x="318" y="274"/>
                  <a:pt x="325" y="274"/>
                </a:cubicBezTo>
                <a:cubicBezTo>
                  <a:pt x="328" y="274"/>
                  <a:pt x="331" y="273"/>
                  <a:pt x="333" y="273"/>
                </a:cubicBezTo>
                <a:cubicBezTo>
                  <a:pt x="343" y="271"/>
                  <a:pt x="352" y="265"/>
                  <a:pt x="357" y="256"/>
                </a:cubicBezTo>
                <a:cubicBezTo>
                  <a:pt x="364" y="246"/>
                  <a:pt x="376" y="215"/>
                  <a:pt x="372" y="195"/>
                </a:cubicBezTo>
                <a:cubicBezTo>
                  <a:pt x="371" y="187"/>
                  <a:pt x="366" y="182"/>
                  <a:pt x="363" y="180"/>
                </a:cubicBezTo>
                <a:cubicBezTo>
                  <a:pt x="339" y="164"/>
                  <a:pt x="300" y="204"/>
                  <a:pt x="294" y="214"/>
                </a:cubicBezTo>
                <a:cubicBezTo>
                  <a:pt x="288" y="223"/>
                  <a:pt x="286" y="233"/>
                  <a:pt x="288" y="243"/>
                </a:cubicBezTo>
                <a:close/>
                <a:moveTo>
                  <a:pt x="318" y="230"/>
                </a:moveTo>
                <a:cubicBezTo>
                  <a:pt x="322" y="223"/>
                  <a:pt x="336" y="212"/>
                  <a:pt x="344" y="207"/>
                </a:cubicBezTo>
                <a:cubicBezTo>
                  <a:pt x="343" y="217"/>
                  <a:pt x="338" y="234"/>
                  <a:pt x="333" y="241"/>
                </a:cubicBezTo>
                <a:cubicBezTo>
                  <a:pt x="332" y="243"/>
                  <a:pt x="330" y="244"/>
                  <a:pt x="327" y="245"/>
                </a:cubicBezTo>
                <a:cubicBezTo>
                  <a:pt x="325" y="245"/>
                  <a:pt x="322" y="245"/>
                  <a:pt x="320" y="243"/>
                </a:cubicBezTo>
                <a:cubicBezTo>
                  <a:pt x="318" y="242"/>
                  <a:pt x="317" y="240"/>
                  <a:pt x="316" y="237"/>
                </a:cubicBezTo>
                <a:cubicBezTo>
                  <a:pt x="316" y="235"/>
                  <a:pt x="316" y="232"/>
                  <a:pt x="318" y="230"/>
                </a:cubicBezTo>
                <a:close/>
                <a:moveTo>
                  <a:pt x="673" y="131"/>
                </a:moveTo>
                <a:cubicBezTo>
                  <a:pt x="682" y="140"/>
                  <a:pt x="695" y="149"/>
                  <a:pt x="703" y="152"/>
                </a:cubicBezTo>
                <a:cubicBezTo>
                  <a:pt x="708" y="154"/>
                  <a:pt x="713" y="155"/>
                  <a:pt x="718" y="155"/>
                </a:cubicBezTo>
                <a:cubicBezTo>
                  <a:pt x="733" y="155"/>
                  <a:pt x="747" y="146"/>
                  <a:pt x="753" y="132"/>
                </a:cubicBezTo>
                <a:cubicBezTo>
                  <a:pt x="757" y="122"/>
                  <a:pt x="757" y="112"/>
                  <a:pt x="753" y="103"/>
                </a:cubicBezTo>
                <a:cubicBezTo>
                  <a:pt x="749" y="93"/>
                  <a:pt x="742" y="86"/>
                  <a:pt x="732" y="82"/>
                </a:cubicBezTo>
                <a:cubicBezTo>
                  <a:pt x="721" y="77"/>
                  <a:pt x="688" y="71"/>
                  <a:pt x="670" y="79"/>
                </a:cubicBezTo>
                <a:cubicBezTo>
                  <a:pt x="661" y="82"/>
                  <a:pt x="658" y="87"/>
                  <a:pt x="656" y="91"/>
                </a:cubicBezTo>
                <a:cubicBezTo>
                  <a:pt x="651" y="103"/>
                  <a:pt x="657" y="116"/>
                  <a:pt x="673" y="131"/>
                </a:cubicBezTo>
                <a:close/>
                <a:moveTo>
                  <a:pt x="721" y="108"/>
                </a:moveTo>
                <a:cubicBezTo>
                  <a:pt x="724" y="109"/>
                  <a:pt x="726" y="111"/>
                  <a:pt x="727" y="113"/>
                </a:cubicBezTo>
                <a:cubicBezTo>
                  <a:pt x="728" y="116"/>
                  <a:pt x="728" y="118"/>
                  <a:pt x="726" y="121"/>
                </a:cubicBezTo>
                <a:cubicBezTo>
                  <a:pt x="725" y="126"/>
                  <a:pt x="719" y="128"/>
                  <a:pt x="714" y="126"/>
                </a:cubicBezTo>
                <a:cubicBezTo>
                  <a:pt x="707" y="123"/>
                  <a:pt x="693" y="112"/>
                  <a:pt x="686" y="104"/>
                </a:cubicBezTo>
                <a:cubicBezTo>
                  <a:pt x="696" y="103"/>
                  <a:pt x="714" y="105"/>
                  <a:pt x="721" y="108"/>
                </a:cubicBezTo>
                <a:close/>
                <a:moveTo>
                  <a:pt x="289" y="91"/>
                </a:moveTo>
                <a:cubicBezTo>
                  <a:pt x="284" y="80"/>
                  <a:pt x="271" y="74"/>
                  <a:pt x="249" y="75"/>
                </a:cubicBezTo>
                <a:cubicBezTo>
                  <a:pt x="236" y="76"/>
                  <a:pt x="221" y="78"/>
                  <a:pt x="213" y="82"/>
                </a:cubicBezTo>
                <a:cubicBezTo>
                  <a:pt x="203" y="86"/>
                  <a:pt x="196" y="93"/>
                  <a:pt x="192" y="103"/>
                </a:cubicBezTo>
                <a:cubicBezTo>
                  <a:pt x="188" y="112"/>
                  <a:pt x="188" y="122"/>
                  <a:pt x="192" y="132"/>
                </a:cubicBezTo>
                <a:cubicBezTo>
                  <a:pt x="199" y="146"/>
                  <a:pt x="213" y="155"/>
                  <a:pt x="228" y="155"/>
                </a:cubicBezTo>
                <a:cubicBezTo>
                  <a:pt x="233" y="155"/>
                  <a:pt x="238" y="154"/>
                  <a:pt x="242" y="152"/>
                </a:cubicBezTo>
                <a:cubicBezTo>
                  <a:pt x="253" y="148"/>
                  <a:pt x="300" y="117"/>
                  <a:pt x="289" y="91"/>
                </a:cubicBezTo>
                <a:close/>
                <a:moveTo>
                  <a:pt x="219" y="121"/>
                </a:moveTo>
                <a:cubicBezTo>
                  <a:pt x="218" y="118"/>
                  <a:pt x="218" y="116"/>
                  <a:pt x="219" y="113"/>
                </a:cubicBezTo>
                <a:cubicBezTo>
                  <a:pt x="220" y="111"/>
                  <a:pt x="222" y="109"/>
                  <a:pt x="224" y="108"/>
                </a:cubicBezTo>
                <a:cubicBezTo>
                  <a:pt x="230" y="106"/>
                  <a:pt x="244" y="104"/>
                  <a:pt x="254" y="104"/>
                </a:cubicBezTo>
                <a:cubicBezTo>
                  <a:pt x="256" y="104"/>
                  <a:pt x="258" y="104"/>
                  <a:pt x="259" y="104"/>
                </a:cubicBezTo>
                <a:cubicBezTo>
                  <a:pt x="253" y="112"/>
                  <a:pt x="239" y="123"/>
                  <a:pt x="231" y="126"/>
                </a:cubicBezTo>
                <a:cubicBezTo>
                  <a:pt x="227" y="128"/>
                  <a:pt x="221" y="126"/>
                  <a:pt x="219" y="121"/>
                </a:cubicBezTo>
                <a:close/>
                <a:moveTo>
                  <a:pt x="473" y="318"/>
                </a:moveTo>
                <a:cubicBezTo>
                  <a:pt x="494" y="318"/>
                  <a:pt x="511" y="301"/>
                  <a:pt x="511" y="280"/>
                </a:cubicBezTo>
                <a:cubicBezTo>
                  <a:pt x="511" y="268"/>
                  <a:pt x="501" y="213"/>
                  <a:pt x="473" y="213"/>
                </a:cubicBezTo>
                <a:cubicBezTo>
                  <a:pt x="444" y="213"/>
                  <a:pt x="434" y="268"/>
                  <a:pt x="434" y="280"/>
                </a:cubicBezTo>
                <a:cubicBezTo>
                  <a:pt x="434" y="301"/>
                  <a:pt x="452" y="318"/>
                  <a:pt x="473" y="318"/>
                </a:cubicBezTo>
                <a:close/>
                <a:moveTo>
                  <a:pt x="473" y="246"/>
                </a:moveTo>
                <a:cubicBezTo>
                  <a:pt x="477" y="255"/>
                  <a:pt x="482" y="272"/>
                  <a:pt x="482" y="280"/>
                </a:cubicBezTo>
                <a:cubicBezTo>
                  <a:pt x="482" y="285"/>
                  <a:pt x="478" y="289"/>
                  <a:pt x="473" y="289"/>
                </a:cubicBezTo>
                <a:cubicBezTo>
                  <a:pt x="467" y="289"/>
                  <a:pt x="463" y="285"/>
                  <a:pt x="463" y="280"/>
                </a:cubicBezTo>
                <a:cubicBezTo>
                  <a:pt x="463" y="272"/>
                  <a:pt x="468" y="255"/>
                  <a:pt x="473" y="246"/>
                </a:cubicBezTo>
                <a:close/>
                <a:moveTo>
                  <a:pt x="612" y="273"/>
                </a:moveTo>
                <a:cubicBezTo>
                  <a:pt x="615" y="273"/>
                  <a:pt x="617" y="274"/>
                  <a:pt x="620" y="274"/>
                </a:cubicBezTo>
                <a:cubicBezTo>
                  <a:pt x="627" y="274"/>
                  <a:pt x="635" y="271"/>
                  <a:pt x="641" y="267"/>
                </a:cubicBezTo>
                <a:cubicBezTo>
                  <a:pt x="649" y="262"/>
                  <a:pt x="655" y="253"/>
                  <a:pt x="657" y="243"/>
                </a:cubicBezTo>
                <a:cubicBezTo>
                  <a:pt x="659" y="233"/>
                  <a:pt x="657" y="223"/>
                  <a:pt x="652" y="214"/>
                </a:cubicBezTo>
                <a:cubicBezTo>
                  <a:pt x="645" y="204"/>
                  <a:pt x="606" y="164"/>
                  <a:pt x="583" y="180"/>
                </a:cubicBezTo>
                <a:cubicBezTo>
                  <a:pt x="559" y="195"/>
                  <a:pt x="581" y="247"/>
                  <a:pt x="588" y="256"/>
                </a:cubicBezTo>
                <a:cubicBezTo>
                  <a:pt x="594" y="265"/>
                  <a:pt x="602" y="271"/>
                  <a:pt x="612" y="273"/>
                </a:cubicBezTo>
                <a:close/>
                <a:moveTo>
                  <a:pt x="628" y="230"/>
                </a:moveTo>
                <a:cubicBezTo>
                  <a:pt x="629" y="232"/>
                  <a:pt x="630" y="235"/>
                  <a:pt x="629" y="237"/>
                </a:cubicBezTo>
                <a:cubicBezTo>
                  <a:pt x="629" y="240"/>
                  <a:pt x="627" y="242"/>
                  <a:pt x="625" y="243"/>
                </a:cubicBezTo>
                <a:cubicBezTo>
                  <a:pt x="623" y="245"/>
                  <a:pt x="620" y="245"/>
                  <a:pt x="618" y="245"/>
                </a:cubicBezTo>
                <a:cubicBezTo>
                  <a:pt x="615" y="244"/>
                  <a:pt x="613" y="243"/>
                  <a:pt x="612" y="241"/>
                </a:cubicBezTo>
                <a:cubicBezTo>
                  <a:pt x="607" y="234"/>
                  <a:pt x="602" y="217"/>
                  <a:pt x="601" y="207"/>
                </a:cubicBezTo>
                <a:cubicBezTo>
                  <a:pt x="610" y="212"/>
                  <a:pt x="623" y="223"/>
                  <a:pt x="628" y="2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4" name="Freeform 100"/>
          <p:cNvSpPr>
            <a:spLocks noEditPoints="1"/>
          </p:cNvSpPr>
          <p:nvPr/>
        </p:nvSpPr>
        <p:spPr bwMode="auto">
          <a:xfrm>
            <a:off x="18737964" y="9614101"/>
            <a:ext cx="673422" cy="620178"/>
          </a:xfrm>
          <a:custGeom>
            <a:avLst/>
            <a:gdLst>
              <a:gd name="T0" fmla="*/ 461 w 945"/>
              <a:gd name="T1" fmla="*/ 678 h 870"/>
              <a:gd name="T2" fmla="*/ 421 w 945"/>
              <a:gd name="T3" fmla="*/ 676 h 870"/>
              <a:gd name="T4" fmla="*/ 318 w 945"/>
              <a:gd name="T5" fmla="*/ 569 h 870"/>
              <a:gd name="T6" fmla="*/ 310 w 945"/>
              <a:gd name="T7" fmla="*/ 675 h 870"/>
              <a:gd name="T8" fmla="*/ 274 w 945"/>
              <a:gd name="T9" fmla="*/ 678 h 870"/>
              <a:gd name="T10" fmla="*/ 270 w 945"/>
              <a:gd name="T11" fmla="*/ 435 h 870"/>
              <a:gd name="T12" fmla="*/ 307 w 945"/>
              <a:gd name="T13" fmla="*/ 431 h 870"/>
              <a:gd name="T14" fmla="*/ 310 w 945"/>
              <a:gd name="T15" fmla="*/ 534 h 870"/>
              <a:gd name="T16" fmla="*/ 383 w 945"/>
              <a:gd name="T17" fmla="*/ 487 h 870"/>
              <a:gd name="T18" fmla="*/ 421 w 945"/>
              <a:gd name="T19" fmla="*/ 431 h 870"/>
              <a:gd name="T20" fmla="*/ 459 w 945"/>
              <a:gd name="T21" fmla="*/ 436 h 870"/>
              <a:gd name="T22" fmla="*/ 368 w 945"/>
              <a:gd name="T23" fmla="*/ 549 h 870"/>
              <a:gd name="T24" fmla="*/ 420 w 945"/>
              <a:gd name="T25" fmla="*/ 601 h 870"/>
              <a:gd name="T26" fmla="*/ 675 w 945"/>
              <a:gd name="T27" fmla="*/ 548 h 870"/>
              <a:gd name="T28" fmla="*/ 602 w 945"/>
              <a:gd name="T29" fmla="*/ 551 h 870"/>
              <a:gd name="T30" fmla="*/ 598 w 945"/>
              <a:gd name="T31" fmla="*/ 584 h 870"/>
              <a:gd name="T32" fmla="*/ 640 w 945"/>
              <a:gd name="T33" fmla="*/ 637 h 870"/>
              <a:gd name="T34" fmla="*/ 591 w 945"/>
              <a:gd name="T35" fmla="*/ 646 h 870"/>
              <a:gd name="T36" fmla="*/ 591 w 945"/>
              <a:gd name="T37" fmla="*/ 464 h 870"/>
              <a:gd name="T38" fmla="*/ 647 w 945"/>
              <a:gd name="T39" fmla="*/ 476 h 870"/>
              <a:gd name="T40" fmla="*/ 662 w 945"/>
              <a:gd name="T41" fmla="*/ 447 h 870"/>
              <a:gd name="T42" fmla="*/ 643 w 945"/>
              <a:gd name="T43" fmla="*/ 436 h 870"/>
              <a:gd name="T44" fmla="*/ 483 w 945"/>
              <a:gd name="T45" fmla="*/ 555 h 870"/>
              <a:gd name="T46" fmla="*/ 643 w 945"/>
              <a:gd name="T47" fmla="*/ 674 h 870"/>
              <a:gd name="T48" fmla="*/ 676 w 945"/>
              <a:gd name="T49" fmla="*/ 663 h 870"/>
              <a:gd name="T50" fmla="*/ 679 w 945"/>
              <a:gd name="T51" fmla="*/ 552 h 870"/>
              <a:gd name="T52" fmla="*/ 941 w 945"/>
              <a:gd name="T53" fmla="*/ 866 h 870"/>
              <a:gd name="T54" fmla="*/ 14 w 945"/>
              <a:gd name="T55" fmla="*/ 870 h 870"/>
              <a:gd name="T56" fmla="*/ 0 w 945"/>
              <a:gd name="T57" fmla="*/ 854 h 870"/>
              <a:gd name="T58" fmla="*/ 89 w 945"/>
              <a:gd name="T59" fmla="*/ 260 h 870"/>
              <a:gd name="T60" fmla="*/ 328 w 945"/>
              <a:gd name="T61" fmla="*/ 144 h 870"/>
              <a:gd name="T62" fmla="*/ 617 w 945"/>
              <a:gd name="T63" fmla="*/ 144 h 870"/>
              <a:gd name="T64" fmla="*/ 856 w 945"/>
              <a:gd name="T65" fmla="*/ 260 h 870"/>
              <a:gd name="T66" fmla="*/ 945 w 945"/>
              <a:gd name="T67" fmla="*/ 854 h 870"/>
              <a:gd name="T68" fmla="*/ 472 w 945"/>
              <a:gd name="T69" fmla="*/ 260 h 870"/>
              <a:gd name="T70" fmla="*/ 472 w 945"/>
              <a:gd name="T71" fmla="*/ 29 h 870"/>
              <a:gd name="T72" fmla="*/ 472 w 945"/>
              <a:gd name="T73" fmla="*/ 260 h 870"/>
              <a:gd name="T74" fmla="*/ 844 w 945"/>
              <a:gd name="T75" fmla="*/ 288 h 870"/>
              <a:gd name="T76" fmla="*/ 31 w 945"/>
              <a:gd name="T77" fmla="*/ 842 h 8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45" h="870">
                <a:moveTo>
                  <a:pt x="464" y="674"/>
                </a:moveTo>
                <a:cubicBezTo>
                  <a:pt x="466" y="676"/>
                  <a:pt x="464" y="678"/>
                  <a:pt x="461" y="678"/>
                </a:cubicBezTo>
                <a:cubicBezTo>
                  <a:pt x="425" y="678"/>
                  <a:pt x="425" y="678"/>
                  <a:pt x="425" y="678"/>
                </a:cubicBezTo>
                <a:cubicBezTo>
                  <a:pt x="423" y="678"/>
                  <a:pt x="422" y="678"/>
                  <a:pt x="421" y="676"/>
                </a:cubicBezTo>
                <a:cubicBezTo>
                  <a:pt x="386" y="619"/>
                  <a:pt x="386" y="619"/>
                  <a:pt x="386" y="619"/>
                </a:cubicBezTo>
                <a:cubicBezTo>
                  <a:pt x="369" y="591"/>
                  <a:pt x="345" y="569"/>
                  <a:pt x="318" y="569"/>
                </a:cubicBezTo>
                <a:cubicBezTo>
                  <a:pt x="310" y="569"/>
                  <a:pt x="310" y="569"/>
                  <a:pt x="310" y="569"/>
                </a:cubicBezTo>
                <a:cubicBezTo>
                  <a:pt x="310" y="675"/>
                  <a:pt x="310" y="675"/>
                  <a:pt x="310" y="675"/>
                </a:cubicBezTo>
                <a:cubicBezTo>
                  <a:pt x="310" y="677"/>
                  <a:pt x="309" y="678"/>
                  <a:pt x="306" y="678"/>
                </a:cubicBezTo>
                <a:cubicBezTo>
                  <a:pt x="274" y="678"/>
                  <a:pt x="274" y="678"/>
                  <a:pt x="274" y="678"/>
                </a:cubicBezTo>
                <a:cubicBezTo>
                  <a:pt x="272" y="678"/>
                  <a:pt x="270" y="677"/>
                  <a:pt x="270" y="675"/>
                </a:cubicBezTo>
                <a:cubicBezTo>
                  <a:pt x="270" y="435"/>
                  <a:pt x="270" y="435"/>
                  <a:pt x="270" y="435"/>
                </a:cubicBezTo>
                <a:cubicBezTo>
                  <a:pt x="270" y="433"/>
                  <a:pt x="272" y="431"/>
                  <a:pt x="274" y="431"/>
                </a:cubicBezTo>
                <a:cubicBezTo>
                  <a:pt x="307" y="431"/>
                  <a:pt x="307" y="431"/>
                  <a:pt x="307" y="431"/>
                </a:cubicBezTo>
                <a:cubicBezTo>
                  <a:pt x="309" y="431"/>
                  <a:pt x="310" y="433"/>
                  <a:pt x="310" y="435"/>
                </a:cubicBezTo>
                <a:cubicBezTo>
                  <a:pt x="310" y="534"/>
                  <a:pt x="310" y="534"/>
                  <a:pt x="310" y="534"/>
                </a:cubicBezTo>
                <a:cubicBezTo>
                  <a:pt x="318" y="534"/>
                  <a:pt x="318" y="534"/>
                  <a:pt x="318" y="534"/>
                </a:cubicBezTo>
                <a:cubicBezTo>
                  <a:pt x="344" y="534"/>
                  <a:pt x="368" y="513"/>
                  <a:pt x="383" y="487"/>
                </a:cubicBezTo>
                <a:cubicBezTo>
                  <a:pt x="416" y="434"/>
                  <a:pt x="416" y="434"/>
                  <a:pt x="416" y="434"/>
                </a:cubicBezTo>
                <a:cubicBezTo>
                  <a:pt x="417" y="432"/>
                  <a:pt x="419" y="431"/>
                  <a:pt x="421" y="431"/>
                </a:cubicBezTo>
                <a:cubicBezTo>
                  <a:pt x="456" y="431"/>
                  <a:pt x="456" y="431"/>
                  <a:pt x="456" y="431"/>
                </a:cubicBezTo>
                <a:cubicBezTo>
                  <a:pt x="459" y="431"/>
                  <a:pt x="461" y="434"/>
                  <a:pt x="459" y="436"/>
                </a:cubicBezTo>
                <a:cubicBezTo>
                  <a:pt x="417" y="504"/>
                  <a:pt x="417" y="504"/>
                  <a:pt x="417" y="504"/>
                </a:cubicBezTo>
                <a:cubicBezTo>
                  <a:pt x="404" y="526"/>
                  <a:pt x="386" y="542"/>
                  <a:pt x="368" y="549"/>
                </a:cubicBezTo>
                <a:cubicBezTo>
                  <a:pt x="366" y="550"/>
                  <a:pt x="366" y="552"/>
                  <a:pt x="368" y="553"/>
                </a:cubicBezTo>
                <a:cubicBezTo>
                  <a:pt x="389" y="562"/>
                  <a:pt x="406" y="579"/>
                  <a:pt x="420" y="601"/>
                </a:cubicBezTo>
                <a:lnTo>
                  <a:pt x="464" y="674"/>
                </a:lnTo>
                <a:close/>
                <a:moveTo>
                  <a:pt x="675" y="548"/>
                </a:moveTo>
                <a:cubicBezTo>
                  <a:pt x="606" y="548"/>
                  <a:pt x="606" y="548"/>
                  <a:pt x="606" y="548"/>
                </a:cubicBezTo>
                <a:cubicBezTo>
                  <a:pt x="604" y="548"/>
                  <a:pt x="603" y="549"/>
                  <a:pt x="602" y="551"/>
                </a:cubicBezTo>
                <a:cubicBezTo>
                  <a:pt x="594" y="579"/>
                  <a:pt x="594" y="579"/>
                  <a:pt x="594" y="579"/>
                </a:cubicBezTo>
                <a:cubicBezTo>
                  <a:pt x="593" y="582"/>
                  <a:pt x="595" y="584"/>
                  <a:pt x="598" y="584"/>
                </a:cubicBezTo>
                <a:cubicBezTo>
                  <a:pt x="640" y="584"/>
                  <a:pt x="640" y="584"/>
                  <a:pt x="640" y="584"/>
                </a:cubicBezTo>
                <a:cubicBezTo>
                  <a:pt x="640" y="637"/>
                  <a:pt x="640" y="637"/>
                  <a:pt x="640" y="637"/>
                </a:cubicBezTo>
                <a:cubicBezTo>
                  <a:pt x="630" y="640"/>
                  <a:pt x="630" y="640"/>
                  <a:pt x="630" y="640"/>
                </a:cubicBezTo>
                <a:cubicBezTo>
                  <a:pt x="618" y="644"/>
                  <a:pt x="606" y="646"/>
                  <a:pt x="591" y="646"/>
                </a:cubicBezTo>
                <a:cubicBezTo>
                  <a:pt x="549" y="646"/>
                  <a:pt x="524" y="612"/>
                  <a:pt x="524" y="555"/>
                </a:cubicBezTo>
                <a:cubicBezTo>
                  <a:pt x="524" y="498"/>
                  <a:pt x="549" y="464"/>
                  <a:pt x="591" y="464"/>
                </a:cubicBezTo>
                <a:cubicBezTo>
                  <a:pt x="607" y="464"/>
                  <a:pt x="618" y="466"/>
                  <a:pt x="631" y="471"/>
                </a:cubicBezTo>
                <a:cubicBezTo>
                  <a:pt x="647" y="476"/>
                  <a:pt x="647" y="476"/>
                  <a:pt x="647" y="476"/>
                </a:cubicBezTo>
                <a:cubicBezTo>
                  <a:pt x="649" y="477"/>
                  <a:pt x="651" y="476"/>
                  <a:pt x="652" y="474"/>
                </a:cubicBezTo>
                <a:cubicBezTo>
                  <a:pt x="662" y="447"/>
                  <a:pt x="662" y="447"/>
                  <a:pt x="662" y="447"/>
                </a:cubicBezTo>
                <a:cubicBezTo>
                  <a:pt x="663" y="445"/>
                  <a:pt x="662" y="443"/>
                  <a:pt x="659" y="442"/>
                </a:cubicBezTo>
                <a:cubicBezTo>
                  <a:pt x="643" y="436"/>
                  <a:pt x="643" y="436"/>
                  <a:pt x="643" y="436"/>
                </a:cubicBezTo>
                <a:cubicBezTo>
                  <a:pt x="624" y="430"/>
                  <a:pt x="611" y="428"/>
                  <a:pt x="591" y="428"/>
                </a:cubicBezTo>
                <a:cubicBezTo>
                  <a:pt x="524" y="428"/>
                  <a:pt x="483" y="477"/>
                  <a:pt x="483" y="555"/>
                </a:cubicBezTo>
                <a:cubicBezTo>
                  <a:pt x="483" y="633"/>
                  <a:pt x="524" y="682"/>
                  <a:pt x="591" y="682"/>
                </a:cubicBezTo>
                <a:cubicBezTo>
                  <a:pt x="612" y="682"/>
                  <a:pt x="624" y="680"/>
                  <a:pt x="643" y="674"/>
                </a:cubicBezTo>
                <a:cubicBezTo>
                  <a:pt x="660" y="668"/>
                  <a:pt x="660" y="668"/>
                  <a:pt x="660" y="668"/>
                </a:cubicBezTo>
                <a:cubicBezTo>
                  <a:pt x="676" y="663"/>
                  <a:pt x="676" y="663"/>
                  <a:pt x="676" y="663"/>
                </a:cubicBezTo>
                <a:cubicBezTo>
                  <a:pt x="678" y="663"/>
                  <a:pt x="679" y="661"/>
                  <a:pt x="679" y="659"/>
                </a:cubicBezTo>
                <a:cubicBezTo>
                  <a:pt x="679" y="552"/>
                  <a:pt x="679" y="552"/>
                  <a:pt x="679" y="552"/>
                </a:cubicBezTo>
                <a:cubicBezTo>
                  <a:pt x="679" y="549"/>
                  <a:pt x="677" y="548"/>
                  <a:pt x="675" y="548"/>
                </a:cubicBezTo>
                <a:close/>
                <a:moveTo>
                  <a:pt x="941" y="866"/>
                </a:moveTo>
                <a:cubicBezTo>
                  <a:pt x="938" y="869"/>
                  <a:pt x="935" y="870"/>
                  <a:pt x="930" y="870"/>
                </a:cubicBezTo>
                <a:cubicBezTo>
                  <a:pt x="14" y="870"/>
                  <a:pt x="14" y="870"/>
                  <a:pt x="14" y="870"/>
                </a:cubicBezTo>
                <a:cubicBezTo>
                  <a:pt x="10" y="870"/>
                  <a:pt x="6" y="869"/>
                  <a:pt x="4" y="866"/>
                </a:cubicBezTo>
                <a:cubicBezTo>
                  <a:pt x="1" y="862"/>
                  <a:pt x="0" y="858"/>
                  <a:pt x="0" y="854"/>
                </a:cubicBezTo>
                <a:cubicBezTo>
                  <a:pt x="75" y="272"/>
                  <a:pt x="75" y="272"/>
                  <a:pt x="75" y="272"/>
                </a:cubicBezTo>
                <a:cubicBezTo>
                  <a:pt x="75" y="265"/>
                  <a:pt x="82" y="260"/>
                  <a:pt x="89" y="260"/>
                </a:cubicBezTo>
                <a:cubicBezTo>
                  <a:pt x="386" y="260"/>
                  <a:pt x="386" y="260"/>
                  <a:pt x="386" y="260"/>
                </a:cubicBezTo>
                <a:cubicBezTo>
                  <a:pt x="351" y="233"/>
                  <a:pt x="328" y="191"/>
                  <a:pt x="328" y="144"/>
                </a:cubicBezTo>
                <a:cubicBezTo>
                  <a:pt x="328" y="65"/>
                  <a:pt x="393" y="0"/>
                  <a:pt x="472" y="0"/>
                </a:cubicBezTo>
                <a:cubicBezTo>
                  <a:pt x="552" y="0"/>
                  <a:pt x="617" y="65"/>
                  <a:pt x="617" y="144"/>
                </a:cubicBezTo>
                <a:cubicBezTo>
                  <a:pt x="617" y="191"/>
                  <a:pt x="594" y="233"/>
                  <a:pt x="559" y="260"/>
                </a:cubicBezTo>
                <a:cubicBezTo>
                  <a:pt x="856" y="260"/>
                  <a:pt x="856" y="260"/>
                  <a:pt x="856" y="260"/>
                </a:cubicBezTo>
                <a:cubicBezTo>
                  <a:pt x="864" y="260"/>
                  <a:pt x="870" y="265"/>
                  <a:pt x="871" y="272"/>
                </a:cubicBezTo>
                <a:cubicBezTo>
                  <a:pt x="945" y="854"/>
                  <a:pt x="945" y="854"/>
                  <a:pt x="945" y="854"/>
                </a:cubicBezTo>
                <a:cubicBezTo>
                  <a:pt x="945" y="858"/>
                  <a:pt x="944" y="862"/>
                  <a:pt x="941" y="866"/>
                </a:cubicBezTo>
                <a:close/>
                <a:moveTo>
                  <a:pt x="472" y="260"/>
                </a:moveTo>
                <a:cubicBezTo>
                  <a:pt x="536" y="260"/>
                  <a:pt x="588" y="208"/>
                  <a:pt x="588" y="144"/>
                </a:cubicBezTo>
                <a:cubicBezTo>
                  <a:pt x="588" y="80"/>
                  <a:pt x="536" y="29"/>
                  <a:pt x="472" y="29"/>
                </a:cubicBezTo>
                <a:cubicBezTo>
                  <a:pt x="409" y="29"/>
                  <a:pt x="357" y="80"/>
                  <a:pt x="357" y="144"/>
                </a:cubicBezTo>
                <a:cubicBezTo>
                  <a:pt x="357" y="208"/>
                  <a:pt x="409" y="260"/>
                  <a:pt x="472" y="260"/>
                </a:cubicBezTo>
                <a:close/>
                <a:moveTo>
                  <a:pt x="914" y="842"/>
                </a:moveTo>
                <a:cubicBezTo>
                  <a:pt x="844" y="288"/>
                  <a:pt x="844" y="288"/>
                  <a:pt x="844" y="288"/>
                </a:cubicBezTo>
                <a:cubicBezTo>
                  <a:pt x="101" y="288"/>
                  <a:pt x="101" y="288"/>
                  <a:pt x="101" y="288"/>
                </a:cubicBezTo>
                <a:cubicBezTo>
                  <a:pt x="31" y="842"/>
                  <a:pt x="31" y="842"/>
                  <a:pt x="31" y="842"/>
                </a:cubicBezTo>
                <a:lnTo>
                  <a:pt x="914" y="8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5" name="Freeform 101"/>
          <p:cNvSpPr>
            <a:spLocks noEditPoints="1"/>
          </p:cNvSpPr>
          <p:nvPr/>
        </p:nvSpPr>
        <p:spPr bwMode="auto">
          <a:xfrm>
            <a:off x="11223390" y="3432405"/>
            <a:ext cx="353514" cy="673858"/>
          </a:xfrm>
          <a:custGeom>
            <a:avLst/>
            <a:gdLst>
              <a:gd name="T0" fmla="*/ 491 w 496"/>
              <a:gd name="T1" fmla="*/ 764 h 945"/>
              <a:gd name="T2" fmla="*/ 396 w 496"/>
              <a:gd name="T3" fmla="*/ 652 h 945"/>
              <a:gd name="T4" fmla="*/ 460 w 496"/>
              <a:gd name="T5" fmla="*/ 576 h 945"/>
              <a:gd name="T6" fmla="*/ 460 w 496"/>
              <a:gd name="T7" fmla="*/ 392 h 945"/>
              <a:gd name="T8" fmla="*/ 383 w 496"/>
              <a:gd name="T9" fmla="*/ 316 h 945"/>
              <a:gd name="T10" fmla="*/ 112 w 496"/>
              <a:gd name="T11" fmla="*/ 316 h 945"/>
              <a:gd name="T12" fmla="*/ 36 w 496"/>
              <a:gd name="T13" fmla="*/ 392 h 945"/>
              <a:gd name="T14" fmla="*/ 36 w 496"/>
              <a:gd name="T15" fmla="*/ 576 h 945"/>
              <a:gd name="T16" fmla="*/ 99 w 496"/>
              <a:gd name="T17" fmla="*/ 652 h 945"/>
              <a:gd name="T18" fmla="*/ 4 w 496"/>
              <a:gd name="T19" fmla="*/ 764 h 945"/>
              <a:gd name="T20" fmla="*/ 2 w 496"/>
              <a:gd name="T21" fmla="*/ 780 h 945"/>
              <a:gd name="T22" fmla="*/ 15 w 496"/>
              <a:gd name="T23" fmla="*/ 788 h 945"/>
              <a:gd name="T24" fmla="*/ 115 w 496"/>
              <a:gd name="T25" fmla="*/ 788 h 945"/>
              <a:gd name="T26" fmla="*/ 115 w 496"/>
              <a:gd name="T27" fmla="*/ 930 h 945"/>
              <a:gd name="T28" fmla="*/ 130 w 496"/>
              <a:gd name="T29" fmla="*/ 945 h 945"/>
              <a:gd name="T30" fmla="*/ 366 w 496"/>
              <a:gd name="T31" fmla="*/ 945 h 945"/>
              <a:gd name="T32" fmla="*/ 380 w 496"/>
              <a:gd name="T33" fmla="*/ 930 h 945"/>
              <a:gd name="T34" fmla="*/ 380 w 496"/>
              <a:gd name="T35" fmla="*/ 788 h 945"/>
              <a:gd name="T36" fmla="*/ 480 w 496"/>
              <a:gd name="T37" fmla="*/ 788 h 945"/>
              <a:gd name="T38" fmla="*/ 493 w 496"/>
              <a:gd name="T39" fmla="*/ 780 h 945"/>
              <a:gd name="T40" fmla="*/ 491 w 496"/>
              <a:gd name="T41" fmla="*/ 764 h 945"/>
              <a:gd name="T42" fmla="*/ 366 w 496"/>
              <a:gd name="T43" fmla="*/ 759 h 945"/>
              <a:gd name="T44" fmla="*/ 351 w 496"/>
              <a:gd name="T45" fmla="*/ 774 h 945"/>
              <a:gd name="T46" fmla="*/ 351 w 496"/>
              <a:gd name="T47" fmla="*/ 916 h 945"/>
              <a:gd name="T48" fmla="*/ 144 w 496"/>
              <a:gd name="T49" fmla="*/ 916 h 945"/>
              <a:gd name="T50" fmla="*/ 144 w 496"/>
              <a:gd name="T51" fmla="*/ 774 h 945"/>
              <a:gd name="T52" fmla="*/ 130 w 496"/>
              <a:gd name="T53" fmla="*/ 759 h 945"/>
              <a:gd name="T54" fmla="*/ 46 w 496"/>
              <a:gd name="T55" fmla="*/ 759 h 945"/>
              <a:gd name="T56" fmla="*/ 140 w 496"/>
              <a:gd name="T57" fmla="*/ 648 h 945"/>
              <a:gd name="T58" fmla="*/ 143 w 496"/>
              <a:gd name="T59" fmla="*/ 632 h 945"/>
              <a:gd name="T60" fmla="*/ 130 w 496"/>
              <a:gd name="T61" fmla="*/ 624 h 945"/>
              <a:gd name="T62" fmla="*/ 112 w 496"/>
              <a:gd name="T63" fmla="*/ 624 h 945"/>
              <a:gd name="T64" fmla="*/ 64 w 496"/>
              <a:gd name="T65" fmla="*/ 576 h 945"/>
              <a:gd name="T66" fmla="*/ 64 w 496"/>
              <a:gd name="T67" fmla="*/ 392 h 945"/>
              <a:gd name="T68" fmla="*/ 112 w 496"/>
              <a:gd name="T69" fmla="*/ 344 h 945"/>
              <a:gd name="T70" fmla="*/ 383 w 496"/>
              <a:gd name="T71" fmla="*/ 344 h 945"/>
              <a:gd name="T72" fmla="*/ 431 w 496"/>
              <a:gd name="T73" fmla="*/ 392 h 945"/>
              <a:gd name="T74" fmla="*/ 431 w 496"/>
              <a:gd name="T75" fmla="*/ 576 h 945"/>
              <a:gd name="T76" fmla="*/ 383 w 496"/>
              <a:gd name="T77" fmla="*/ 624 h 945"/>
              <a:gd name="T78" fmla="*/ 366 w 496"/>
              <a:gd name="T79" fmla="*/ 624 h 945"/>
              <a:gd name="T80" fmla="*/ 353 w 496"/>
              <a:gd name="T81" fmla="*/ 632 h 945"/>
              <a:gd name="T82" fmla="*/ 355 w 496"/>
              <a:gd name="T83" fmla="*/ 648 h 945"/>
              <a:gd name="T84" fmla="*/ 449 w 496"/>
              <a:gd name="T85" fmla="*/ 759 h 945"/>
              <a:gd name="T86" fmla="*/ 366 w 496"/>
              <a:gd name="T87" fmla="*/ 759 h 945"/>
              <a:gd name="T88" fmla="*/ 248 w 496"/>
              <a:gd name="T89" fmla="*/ 282 h 945"/>
              <a:gd name="T90" fmla="*/ 389 w 496"/>
              <a:gd name="T91" fmla="*/ 141 h 945"/>
              <a:gd name="T92" fmla="*/ 248 w 496"/>
              <a:gd name="T93" fmla="*/ 0 h 945"/>
              <a:gd name="T94" fmla="*/ 106 w 496"/>
              <a:gd name="T95" fmla="*/ 141 h 945"/>
              <a:gd name="T96" fmla="*/ 248 w 496"/>
              <a:gd name="T97" fmla="*/ 282 h 945"/>
              <a:gd name="T98" fmla="*/ 248 w 496"/>
              <a:gd name="T99" fmla="*/ 29 h 945"/>
              <a:gd name="T100" fmla="*/ 360 w 496"/>
              <a:gd name="T101" fmla="*/ 141 h 945"/>
              <a:gd name="T102" fmla="*/ 248 w 496"/>
              <a:gd name="T103" fmla="*/ 254 h 945"/>
              <a:gd name="T104" fmla="*/ 135 w 496"/>
              <a:gd name="T105" fmla="*/ 141 h 945"/>
              <a:gd name="T106" fmla="*/ 248 w 496"/>
              <a:gd name="T107" fmla="*/ 29 h 9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96" h="945">
                <a:moveTo>
                  <a:pt x="491" y="764"/>
                </a:moveTo>
                <a:cubicBezTo>
                  <a:pt x="396" y="652"/>
                  <a:pt x="396" y="652"/>
                  <a:pt x="396" y="652"/>
                </a:cubicBezTo>
                <a:cubicBezTo>
                  <a:pt x="432" y="646"/>
                  <a:pt x="460" y="614"/>
                  <a:pt x="460" y="576"/>
                </a:cubicBezTo>
                <a:cubicBezTo>
                  <a:pt x="460" y="392"/>
                  <a:pt x="460" y="392"/>
                  <a:pt x="460" y="392"/>
                </a:cubicBezTo>
                <a:cubicBezTo>
                  <a:pt x="460" y="350"/>
                  <a:pt x="425" y="316"/>
                  <a:pt x="383" y="316"/>
                </a:cubicBezTo>
                <a:cubicBezTo>
                  <a:pt x="112" y="316"/>
                  <a:pt x="112" y="316"/>
                  <a:pt x="112" y="316"/>
                </a:cubicBezTo>
                <a:cubicBezTo>
                  <a:pt x="70" y="316"/>
                  <a:pt x="36" y="350"/>
                  <a:pt x="36" y="392"/>
                </a:cubicBezTo>
                <a:cubicBezTo>
                  <a:pt x="36" y="576"/>
                  <a:pt x="36" y="576"/>
                  <a:pt x="36" y="576"/>
                </a:cubicBezTo>
                <a:cubicBezTo>
                  <a:pt x="36" y="614"/>
                  <a:pt x="63" y="646"/>
                  <a:pt x="99" y="652"/>
                </a:cubicBezTo>
                <a:cubicBezTo>
                  <a:pt x="4" y="764"/>
                  <a:pt x="4" y="764"/>
                  <a:pt x="4" y="764"/>
                </a:cubicBezTo>
                <a:cubicBezTo>
                  <a:pt x="0" y="769"/>
                  <a:pt x="0" y="774"/>
                  <a:pt x="2" y="780"/>
                </a:cubicBezTo>
                <a:cubicBezTo>
                  <a:pt x="4" y="785"/>
                  <a:pt x="9" y="788"/>
                  <a:pt x="15" y="788"/>
                </a:cubicBezTo>
                <a:cubicBezTo>
                  <a:pt x="115" y="788"/>
                  <a:pt x="115" y="788"/>
                  <a:pt x="115" y="788"/>
                </a:cubicBezTo>
                <a:cubicBezTo>
                  <a:pt x="115" y="930"/>
                  <a:pt x="115" y="930"/>
                  <a:pt x="115" y="930"/>
                </a:cubicBezTo>
                <a:cubicBezTo>
                  <a:pt x="115" y="938"/>
                  <a:pt x="122" y="945"/>
                  <a:pt x="130" y="945"/>
                </a:cubicBezTo>
                <a:cubicBezTo>
                  <a:pt x="366" y="945"/>
                  <a:pt x="366" y="945"/>
                  <a:pt x="366" y="945"/>
                </a:cubicBezTo>
                <a:cubicBezTo>
                  <a:pt x="374" y="945"/>
                  <a:pt x="380" y="938"/>
                  <a:pt x="380" y="930"/>
                </a:cubicBezTo>
                <a:cubicBezTo>
                  <a:pt x="380" y="788"/>
                  <a:pt x="380" y="788"/>
                  <a:pt x="380" y="788"/>
                </a:cubicBezTo>
                <a:cubicBezTo>
                  <a:pt x="480" y="788"/>
                  <a:pt x="480" y="788"/>
                  <a:pt x="480" y="788"/>
                </a:cubicBezTo>
                <a:cubicBezTo>
                  <a:pt x="486" y="788"/>
                  <a:pt x="491" y="785"/>
                  <a:pt x="493" y="780"/>
                </a:cubicBezTo>
                <a:cubicBezTo>
                  <a:pt x="496" y="774"/>
                  <a:pt x="495" y="769"/>
                  <a:pt x="491" y="764"/>
                </a:cubicBezTo>
                <a:close/>
                <a:moveTo>
                  <a:pt x="366" y="759"/>
                </a:moveTo>
                <a:cubicBezTo>
                  <a:pt x="358" y="759"/>
                  <a:pt x="351" y="766"/>
                  <a:pt x="351" y="774"/>
                </a:cubicBezTo>
                <a:cubicBezTo>
                  <a:pt x="351" y="916"/>
                  <a:pt x="351" y="916"/>
                  <a:pt x="351" y="916"/>
                </a:cubicBezTo>
                <a:cubicBezTo>
                  <a:pt x="144" y="916"/>
                  <a:pt x="144" y="916"/>
                  <a:pt x="144" y="916"/>
                </a:cubicBezTo>
                <a:cubicBezTo>
                  <a:pt x="144" y="774"/>
                  <a:pt x="144" y="774"/>
                  <a:pt x="144" y="774"/>
                </a:cubicBezTo>
                <a:cubicBezTo>
                  <a:pt x="144" y="766"/>
                  <a:pt x="137" y="759"/>
                  <a:pt x="130" y="759"/>
                </a:cubicBezTo>
                <a:cubicBezTo>
                  <a:pt x="46" y="759"/>
                  <a:pt x="46" y="759"/>
                  <a:pt x="46" y="759"/>
                </a:cubicBezTo>
                <a:cubicBezTo>
                  <a:pt x="140" y="648"/>
                  <a:pt x="140" y="648"/>
                  <a:pt x="140" y="648"/>
                </a:cubicBezTo>
                <a:cubicBezTo>
                  <a:pt x="144" y="643"/>
                  <a:pt x="145" y="637"/>
                  <a:pt x="143" y="632"/>
                </a:cubicBezTo>
                <a:cubicBezTo>
                  <a:pt x="140" y="627"/>
                  <a:pt x="135" y="624"/>
                  <a:pt x="130" y="624"/>
                </a:cubicBezTo>
                <a:cubicBezTo>
                  <a:pt x="112" y="624"/>
                  <a:pt x="112" y="624"/>
                  <a:pt x="112" y="624"/>
                </a:cubicBezTo>
                <a:cubicBezTo>
                  <a:pt x="86" y="624"/>
                  <a:pt x="64" y="603"/>
                  <a:pt x="64" y="576"/>
                </a:cubicBezTo>
                <a:cubicBezTo>
                  <a:pt x="64" y="392"/>
                  <a:pt x="64" y="392"/>
                  <a:pt x="64" y="392"/>
                </a:cubicBezTo>
                <a:cubicBezTo>
                  <a:pt x="64" y="366"/>
                  <a:pt x="86" y="344"/>
                  <a:pt x="112" y="344"/>
                </a:cubicBezTo>
                <a:cubicBezTo>
                  <a:pt x="383" y="344"/>
                  <a:pt x="383" y="344"/>
                  <a:pt x="383" y="344"/>
                </a:cubicBezTo>
                <a:cubicBezTo>
                  <a:pt x="410" y="344"/>
                  <a:pt x="431" y="366"/>
                  <a:pt x="431" y="392"/>
                </a:cubicBezTo>
                <a:cubicBezTo>
                  <a:pt x="431" y="576"/>
                  <a:pt x="431" y="576"/>
                  <a:pt x="431" y="576"/>
                </a:cubicBezTo>
                <a:cubicBezTo>
                  <a:pt x="431" y="603"/>
                  <a:pt x="410" y="624"/>
                  <a:pt x="383" y="624"/>
                </a:cubicBezTo>
                <a:cubicBezTo>
                  <a:pt x="366" y="624"/>
                  <a:pt x="366" y="624"/>
                  <a:pt x="366" y="624"/>
                </a:cubicBezTo>
                <a:cubicBezTo>
                  <a:pt x="360" y="624"/>
                  <a:pt x="355" y="627"/>
                  <a:pt x="353" y="632"/>
                </a:cubicBezTo>
                <a:cubicBezTo>
                  <a:pt x="350" y="637"/>
                  <a:pt x="351" y="643"/>
                  <a:pt x="355" y="648"/>
                </a:cubicBezTo>
                <a:cubicBezTo>
                  <a:pt x="449" y="759"/>
                  <a:pt x="449" y="759"/>
                  <a:pt x="449" y="759"/>
                </a:cubicBezTo>
                <a:lnTo>
                  <a:pt x="366" y="759"/>
                </a:lnTo>
                <a:close/>
                <a:moveTo>
                  <a:pt x="248" y="282"/>
                </a:moveTo>
                <a:cubicBezTo>
                  <a:pt x="325" y="282"/>
                  <a:pt x="389" y="219"/>
                  <a:pt x="389" y="141"/>
                </a:cubicBezTo>
                <a:cubicBezTo>
                  <a:pt x="389" y="63"/>
                  <a:pt x="325" y="0"/>
                  <a:pt x="248" y="0"/>
                </a:cubicBezTo>
                <a:cubicBezTo>
                  <a:pt x="170" y="0"/>
                  <a:pt x="106" y="63"/>
                  <a:pt x="106" y="141"/>
                </a:cubicBezTo>
                <a:cubicBezTo>
                  <a:pt x="106" y="219"/>
                  <a:pt x="170" y="282"/>
                  <a:pt x="248" y="282"/>
                </a:cubicBezTo>
                <a:close/>
                <a:moveTo>
                  <a:pt x="248" y="29"/>
                </a:moveTo>
                <a:cubicBezTo>
                  <a:pt x="310" y="29"/>
                  <a:pt x="360" y="79"/>
                  <a:pt x="360" y="141"/>
                </a:cubicBezTo>
                <a:cubicBezTo>
                  <a:pt x="360" y="203"/>
                  <a:pt x="310" y="254"/>
                  <a:pt x="248" y="254"/>
                </a:cubicBezTo>
                <a:cubicBezTo>
                  <a:pt x="186" y="254"/>
                  <a:pt x="135" y="203"/>
                  <a:pt x="135" y="141"/>
                </a:cubicBezTo>
                <a:cubicBezTo>
                  <a:pt x="135" y="79"/>
                  <a:pt x="186" y="29"/>
                  <a:pt x="248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6" name="Freeform 102"/>
          <p:cNvSpPr>
            <a:spLocks noEditPoints="1"/>
          </p:cNvSpPr>
          <p:nvPr/>
        </p:nvSpPr>
        <p:spPr bwMode="auto">
          <a:xfrm>
            <a:off x="14136608" y="3438953"/>
            <a:ext cx="672986" cy="672986"/>
          </a:xfrm>
          <a:custGeom>
            <a:avLst/>
            <a:gdLst>
              <a:gd name="T0" fmla="*/ 472 w 944"/>
              <a:gd name="T1" fmla="*/ 0 h 944"/>
              <a:gd name="T2" fmla="*/ 168 w 944"/>
              <a:gd name="T3" fmla="*/ 833 h 944"/>
              <a:gd name="T4" fmla="*/ 207 w 944"/>
              <a:gd name="T5" fmla="*/ 863 h 944"/>
              <a:gd name="T6" fmla="*/ 215 w 944"/>
              <a:gd name="T7" fmla="*/ 868 h 944"/>
              <a:gd name="T8" fmla="*/ 220 w 944"/>
              <a:gd name="T9" fmla="*/ 871 h 944"/>
              <a:gd name="T10" fmla="*/ 431 w 944"/>
              <a:gd name="T11" fmla="*/ 942 h 944"/>
              <a:gd name="T12" fmla="*/ 443 w 944"/>
              <a:gd name="T13" fmla="*/ 943 h 944"/>
              <a:gd name="T14" fmla="*/ 456 w 944"/>
              <a:gd name="T15" fmla="*/ 944 h 944"/>
              <a:gd name="T16" fmla="*/ 472 w 944"/>
              <a:gd name="T17" fmla="*/ 944 h 944"/>
              <a:gd name="T18" fmla="*/ 488 w 944"/>
              <a:gd name="T19" fmla="*/ 944 h 944"/>
              <a:gd name="T20" fmla="*/ 501 w 944"/>
              <a:gd name="T21" fmla="*/ 943 h 944"/>
              <a:gd name="T22" fmla="*/ 513 w 944"/>
              <a:gd name="T23" fmla="*/ 942 h 944"/>
              <a:gd name="T24" fmla="*/ 699 w 944"/>
              <a:gd name="T25" fmla="*/ 886 h 944"/>
              <a:gd name="T26" fmla="*/ 707 w 944"/>
              <a:gd name="T27" fmla="*/ 881 h 944"/>
              <a:gd name="T28" fmla="*/ 776 w 944"/>
              <a:gd name="T29" fmla="*/ 833 h 944"/>
              <a:gd name="T30" fmla="*/ 455 w 944"/>
              <a:gd name="T31" fmla="*/ 915 h 944"/>
              <a:gd name="T32" fmla="*/ 205 w 944"/>
              <a:gd name="T33" fmla="*/ 826 h 944"/>
              <a:gd name="T34" fmla="*/ 373 w 944"/>
              <a:gd name="T35" fmla="*/ 703 h 944"/>
              <a:gd name="T36" fmla="*/ 362 w 944"/>
              <a:gd name="T37" fmla="*/ 684 h 944"/>
              <a:gd name="T38" fmla="*/ 287 w 944"/>
              <a:gd name="T39" fmla="*/ 402 h 944"/>
              <a:gd name="T40" fmla="*/ 657 w 944"/>
              <a:gd name="T41" fmla="*/ 402 h 944"/>
              <a:gd name="T42" fmla="*/ 582 w 944"/>
              <a:gd name="T43" fmla="*/ 685 h 944"/>
              <a:gd name="T44" fmla="*/ 571 w 944"/>
              <a:gd name="T45" fmla="*/ 703 h 944"/>
              <a:gd name="T46" fmla="*/ 738 w 944"/>
              <a:gd name="T47" fmla="*/ 826 h 944"/>
              <a:gd name="T48" fmla="*/ 488 w 944"/>
              <a:gd name="T49" fmla="*/ 915 h 944"/>
              <a:gd name="T50" fmla="*/ 455 w 944"/>
              <a:gd name="T51" fmla="*/ 915 h 944"/>
              <a:gd name="T52" fmla="*/ 733 w 944"/>
              <a:gd name="T53" fmla="*/ 794 h 944"/>
              <a:gd name="T54" fmla="*/ 762 w 944"/>
              <a:gd name="T55" fmla="*/ 583 h 944"/>
              <a:gd name="T56" fmla="*/ 686 w 944"/>
              <a:gd name="T57" fmla="*/ 402 h 944"/>
              <a:gd name="T58" fmla="*/ 258 w 944"/>
              <a:gd name="T59" fmla="*/ 402 h 944"/>
              <a:gd name="T60" fmla="*/ 182 w 944"/>
              <a:gd name="T61" fmla="*/ 583 h 944"/>
              <a:gd name="T62" fmla="*/ 211 w 944"/>
              <a:gd name="T63" fmla="*/ 794 h 944"/>
              <a:gd name="T64" fmla="*/ 28 w 944"/>
              <a:gd name="T65" fmla="*/ 472 h 944"/>
              <a:gd name="T66" fmla="*/ 916 w 944"/>
              <a:gd name="T67" fmla="*/ 472 h 9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44" h="944">
                <a:moveTo>
                  <a:pt x="944" y="472"/>
                </a:moveTo>
                <a:cubicBezTo>
                  <a:pt x="944" y="211"/>
                  <a:pt x="732" y="0"/>
                  <a:pt x="472" y="0"/>
                </a:cubicBezTo>
                <a:cubicBezTo>
                  <a:pt x="211" y="0"/>
                  <a:pt x="0" y="211"/>
                  <a:pt x="0" y="472"/>
                </a:cubicBezTo>
                <a:cubicBezTo>
                  <a:pt x="0" y="617"/>
                  <a:pt x="65" y="746"/>
                  <a:pt x="168" y="833"/>
                </a:cubicBezTo>
                <a:cubicBezTo>
                  <a:pt x="168" y="833"/>
                  <a:pt x="168" y="833"/>
                  <a:pt x="168" y="834"/>
                </a:cubicBezTo>
                <a:cubicBezTo>
                  <a:pt x="181" y="844"/>
                  <a:pt x="194" y="854"/>
                  <a:pt x="207" y="863"/>
                </a:cubicBezTo>
                <a:cubicBezTo>
                  <a:pt x="208" y="863"/>
                  <a:pt x="208" y="863"/>
                  <a:pt x="208" y="864"/>
                </a:cubicBezTo>
                <a:cubicBezTo>
                  <a:pt x="210" y="865"/>
                  <a:pt x="213" y="867"/>
                  <a:pt x="215" y="868"/>
                </a:cubicBezTo>
                <a:cubicBezTo>
                  <a:pt x="216" y="869"/>
                  <a:pt x="217" y="869"/>
                  <a:pt x="218" y="870"/>
                </a:cubicBezTo>
                <a:cubicBezTo>
                  <a:pt x="219" y="871"/>
                  <a:pt x="219" y="871"/>
                  <a:pt x="220" y="871"/>
                </a:cubicBezTo>
                <a:cubicBezTo>
                  <a:pt x="282" y="910"/>
                  <a:pt x="353" y="936"/>
                  <a:pt x="430" y="942"/>
                </a:cubicBezTo>
                <a:cubicBezTo>
                  <a:pt x="430" y="942"/>
                  <a:pt x="431" y="942"/>
                  <a:pt x="431" y="942"/>
                </a:cubicBezTo>
                <a:cubicBezTo>
                  <a:pt x="434" y="943"/>
                  <a:pt x="437" y="943"/>
                  <a:pt x="440" y="943"/>
                </a:cubicBezTo>
                <a:cubicBezTo>
                  <a:pt x="441" y="943"/>
                  <a:pt x="442" y="943"/>
                  <a:pt x="443" y="943"/>
                </a:cubicBezTo>
                <a:cubicBezTo>
                  <a:pt x="445" y="943"/>
                  <a:pt x="448" y="944"/>
                  <a:pt x="450" y="944"/>
                </a:cubicBezTo>
                <a:cubicBezTo>
                  <a:pt x="452" y="944"/>
                  <a:pt x="454" y="944"/>
                  <a:pt x="456" y="944"/>
                </a:cubicBezTo>
                <a:cubicBezTo>
                  <a:pt x="457" y="944"/>
                  <a:pt x="459" y="944"/>
                  <a:pt x="461" y="944"/>
                </a:cubicBezTo>
                <a:cubicBezTo>
                  <a:pt x="464" y="944"/>
                  <a:pt x="468" y="944"/>
                  <a:pt x="472" y="944"/>
                </a:cubicBezTo>
                <a:cubicBezTo>
                  <a:pt x="476" y="944"/>
                  <a:pt x="479" y="944"/>
                  <a:pt x="483" y="944"/>
                </a:cubicBezTo>
                <a:cubicBezTo>
                  <a:pt x="485" y="944"/>
                  <a:pt x="486" y="944"/>
                  <a:pt x="488" y="944"/>
                </a:cubicBezTo>
                <a:cubicBezTo>
                  <a:pt x="490" y="944"/>
                  <a:pt x="492" y="944"/>
                  <a:pt x="494" y="944"/>
                </a:cubicBezTo>
                <a:cubicBezTo>
                  <a:pt x="496" y="944"/>
                  <a:pt x="498" y="943"/>
                  <a:pt x="501" y="943"/>
                </a:cubicBezTo>
                <a:cubicBezTo>
                  <a:pt x="502" y="943"/>
                  <a:pt x="503" y="943"/>
                  <a:pt x="504" y="943"/>
                </a:cubicBezTo>
                <a:cubicBezTo>
                  <a:pt x="507" y="943"/>
                  <a:pt x="510" y="943"/>
                  <a:pt x="513" y="942"/>
                </a:cubicBezTo>
                <a:cubicBezTo>
                  <a:pt x="513" y="942"/>
                  <a:pt x="513" y="942"/>
                  <a:pt x="514" y="942"/>
                </a:cubicBezTo>
                <a:cubicBezTo>
                  <a:pt x="580" y="936"/>
                  <a:pt x="643" y="917"/>
                  <a:pt x="699" y="886"/>
                </a:cubicBezTo>
                <a:cubicBezTo>
                  <a:pt x="699" y="886"/>
                  <a:pt x="700" y="886"/>
                  <a:pt x="700" y="885"/>
                </a:cubicBezTo>
                <a:cubicBezTo>
                  <a:pt x="702" y="884"/>
                  <a:pt x="705" y="883"/>
                  <a:pt x="707" y="881"/>
                </a:cubicBezTo>
                <a:cubicBezTo>
                  <a:pt x="731" y="867"/>
                  <a:pt x="754" y="852"/>
                  <a:pt x="775" y="834"/>
                </a:cubicBezTo>
                <a:cubicBezTo>
                  <a:pt x="776" y="833"/>
                  <a:pt x="776" y="833"/>
                  <a:pt x="776" y="833"/>
                </a:cubicBezTo>
                <a:cubicBezTo>
                  <a:pt x="879" y="746"/>
                  <a:pt x="944" y="617"/>
                  <a:pt x="944" y="472"/>
                </a:cubicBezTo>
                <a:close/>
                <a:moveTo>
                  <a:pt x="455" y="915"/>
                </a:moveTo>
                <a:cubicBezTo>
                  <a:pt x="454" y="915"/>
                  <a:pt x="454" y="915"/>
                  <a:pt x="453" y="915"/>
                </a:cubicBezTo>
                <a:cubicBezTo>
                  <a:pt x="363" y="911"/>
                  <a:pt x="277" y="880"/>
                  <a:pt x="205" y="826"/>
                </a:cubicBezTo>
                <a:cubicBezTo>
                  <a:pt x="210" y="825"/>
                  <a:pt x="215" y="823"/>
                  <a:pt x="221" y="821"/>
                </a:cubicBezTo>
                <a:cubicBezTo>
                  <a:pt x="317" y="786"/>
                  <a:pt x="358" y="754"/>
                  <a:pt x="373" y="703"/>
                </a:cubicBezTo>
                <a:cubicBezTo>
                  <a:pt x="374" y="699"/>
                  <a:pt x="373" y="695"/>
                  <a:pt x="371" y="691"/>
                </a:cubicBezTo>
                <a:cubicBezTo>
                  <a:pt x="369" y="688"/>
                  <a:pt x="366" y="685"/>
                  <a:pt x="362" y="684"/>
                </a:cubicBezTo>
                <a:cubicBezTo>
                  <a:pt x="250" y="662"/>
                  <a:pt x="220" y="607"/>
                  <a:pt x="212" y="586"/>
                </a:cubicBezTo>
                <a:cubicBezTo>
                  <a:pt x="234" y="568"/>
                  <a:pt x="287" y="512"/>
                  <a:pt x="287" y="402"/>
                </a:cubicBezTo>
                <a:cubicBezTo>
                  <a:pt x="287" y="263"/>
                  <a:pt x="318" y="171"/>
                  <a:pt x="472" y="171"/>
                </a:cubicBezTo>
                <a:cubicBezTo>
                  <a:pt x="626" y="171"/>
                  <a:pt x="657" y="263"/>
                  <a:pt x="657" y="402"/>
                </a:cubicBezTo>
                <a:cubicBezTo>
                  <a:pt x="657" y="512"/>
                  <a:pt x="710" y="568"/>
                  <a:pt x="732" y="586"/>
                </a:cubicBezTo>
                <a:cubicBezTo>
                  <a:pt x="724" y="607"/>
                  <a:pt x="693" y="662"/>
                  <a:pt x="582" y="685"/>
                </a:cubicBezTo>
                <a:cubicBezTo>
                  <a:pt x="578" y="685"/>
                  <a:pt x="575" y="688"/>
                  <a:pt x="573" y="691"/>
                </a:cubicBezTo>
                <a:cubicBezTo>
                  <a:pt x="571" y="695"/>
                  <a:pt x="570" y="699"/>
                  <a:pt x="571" y="703"/>
                </a:cubicBezTo>
                <a:cubicBezTo>
                  <a:pt x="586" y="754"/>
                  <a:pt x="627" y="786"/>
                  <a:pt x="723" y="821"/>
                </a:cubicBezTo>
                <a:cubicBezTo>
                  <a:pt x="728" y="823"/>
                  <a:pt x="733" y="825"/>
                  <a:pt x="738" y="826"/>
                </a:cubicBezTo>
                <a:cubicBezTo>
                  <a:pt x="667" y="880"/>
                  <a:pt x="580" y="911"/>
                  <a:pt x="491" y="915"/>
                </a:cubicBezTo>
                <a:cubicBezTo>
                  <a:pt x="490" y="915"/>
                  <a:pt x="489" y="915"/>
                  <a:pt x="488" y="915"/>
                </a:cubicBezTo>
                <a:cubicBezTo>
                  <a:pt x="483" y="916"/>
                  <a:pt x="477" y="916"/>
                  <a:pt x="472" y="916"/>
                </a:cubicBezTo>
                <a:cubicBezTo>
                  <a:pt x="466" y="916"/>
                  <a:pt x="461" y="916"/>
                  <a:pt x="455" y="915"/>
                </a:cubicBezTo>
                <a:close/>
                <a:moveTo>
                  <a:pt x="764" y="806"/>
                </a:moveTo>
                <a:cubicBezTo>
                  <a:pt x="754" y="802"/>
                  <a:pt x="744" y="798"/>
                  <a:pt x="733" y="794"/>
                </a:cubicBezTo>
                <a:cubicBezTo>
                  <a:pt x="657" y="766"/>
                  <a:pt x="620" y="742"/>
                  <a:pt x="604" y="709"/>
                </a:cubicBezTo>
                <a:cubicBezTo>
                  <a:pt x="745" y="674"/>
                  <a:pt x="762" y="587"/>
                  <a:pt x="762" y="583"/>
                </a:cubicBezTo>
                <a:cubicBezTo>
                  <a:pt x="763" y="578"/>
                  <a:pt x="761" y="572"/>
                  <a:pt x="756" y="569"/>
                </a:cubicBezTo>
                <a:cubicBezTo>
                  <a:pt x="753" y="567"/>
                  <a:pt x="686" y="521"/>
                  <a:pt x="686" y="402"/>
                </a:cubicBezTo>
                <a:cubicBezTo>
                  <a:pt x="686" y="274"/>
                  <a:pt x="660" y="142"/>
                  <a:pt x="472" y="142"/>
                </a:cubicBezTo>
                <a:cubicBezTo>
                  <a:pt x="283" y="142"/>
                  <a:pt x="258" y="274"/>
                  <a:pt x="258" y="402"/>
                </a:cubicBezTo>
                <a:cubicBezTo>
                  <a:pt x="258" y="521"/>
                  <a:pt x="191" y="567"/>
                  <a:pt x="188" y="569"/>
                </a:cubicBezTo>
                <a:cubicBezTo>
                  <a:pt x="183" y="572"/>
                  <a:pt x="181" y="578"/>
                  <a:pt x="182" y="583"/>
                </a:cubicBezTo>
                <a:cubicBezTo>
                  <a:pt x="182" y="587"/>
                  <a:pt x="199" y="674"/>
                  <a:pt x="340" y="709"/>
                </a:cubicBezTo>
                <a:cubicBezTo>
                  <a:pt x="324" y="742"/>
                  <a:pt x="286" y="766"/>
                  <a:pt x="211" y="794"/>
                </a:cubicBezTo>
                <a:cubicBezTo>
                  <a:pt x="200" y="798"/>
                  <a:pt x="190" y="802"/>
                  <a:pt x="180" y="806"/>
                </a:cubicBezTo>
                <a:cubicBezTo>
                  <a:pt x="87" y="725"/>
                  <a:pt x="28" y="605"/>
                  <a:pt x="28" y="472"/>
                </a:cubicBezTo>
                <a:cubicBezTo>
                  <a:pt x="28" y="227"/>
                  <a:pt x="227" y="28"/>
                  <a:pt x="472" y="28"/>
                </a:cubicBezTo>
                <a:cubicBezTo>
                  <a:pt x="717" y="28"/>
                  <a:pt x="916" y="227"/>
                  <a:pt x="916" y="472"/>
                </a:cubicBezTo>
                <a:cubicBezTo>
                  <a:pt x="916" y="605"/>
                  <a:pt x="857" y="725"/>
                  <a:pt x="764" y="8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413786693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" name="Freeform 114"/>
          <p:cNvSpPr>
            <a:spLocks/>
          </p:cNvSpPr>
          <p:nvPr/>
        </p:nvSpPr>
        <p:spPr bwMode="auto">
          <a:xfrm>
            <a:off x="1869218" y="3496579"/>
            <a:ext cx="666158" cy="534134"/>
          </a:xfrm>
          <a:custGeom>
            <a:avLst/>
            <a:gdLst>
              <a:gd name="T0" fmla="*/ 946 w 946"/>
              <a:gd name="T1" fmla="*/ 380 h 758"/>
              <a:gd name="T2" fmla="*/ 932 w 946"/>
              <a:gd name="T3" fmla="*/ 394 h 758"/>
              <a:gd name="T4" fmla="*/ 49 w 946"/>
              <a:gd name="T5" fmla="*/ 394 h 758"/>
              <a:gd name="T6" fmla="*/ 388 w 946"/>
              <a:gd name="T7" fmla="*/ 733 h 758"/>
              <a:gd name="T8" fmla="*/ 388 w 946"/>
              <a:gd name="T9" fmla="*/ 754 h 758"/>
              <a:gd name="T10" fmla="*/ 378 w 946"/>
              <a:gd name="T11" fmla="*/ 758 h 758"/>
              <a:gd name="T12" fmla="*/ 367 w 946"/>
              <a:gd name="T13" fmla="*/ 754 h 758"/>
              <a:gd name="T14" fmla="*/ 4 w 946"/>
              <a:gd name="T15" fmla="*/ 390 h 758"/>
              <a:gd name="T16" fmla="*/ 3 w 946"/>
              <a:gd name="T17" fmla="*/ 389 h 758"/>
              <a:gd name="T18" fmla="*/ 0 w 946"/>
              <a:gd name="T19" fmla="*/ 380 h 758"/>
              <a:gd name="T20" fmla="*/ 0 w 946"/>
              <a:gd name="T21" fmla="*/ 377 h 758"/>
              <a:gd name="T22" fmla="*/ 1 w 946"/>
              <a:gd name="T23" fmla="*/ 375 h 758"/>
              <a:gd name="T24" fmla="*/ 1 w 946"/>
              <a:gd name="T25" fmla="*/ 374 h 758"/>
              <a:gd name="T26" fmla="*/ 2 w 946"/>
              <a:gd name="T27" fmla="*/ 372 h 758"/>
              <a:gd name="T28" fmla="*/ 2 w 946"/>
              <a:gd name="T29" fmla="*/ 372 h 758"/>
              <a:gd name="T30" fmla="*/ 4 w 946"/>
              <a:gd name="T31" fmla="*/ 370 h 758"/>
              <a:gd name="T32" fmla="*/ 4 w 946"/>
              <a:gd name="T33" fmla="*/ 370 h 758"/>
              <a:gd name="T34" fmla="*/ 368 w 946"/>
              <a:gd name="T35" fmla="*/ 6 h 758"/>
              <a:gd name="T36" fmla="*/ 388 w 946"/>
              <a:gd name="T37" fmla="*/ 6 h 758"/>
              <a:gd name="T38" fmla="*/ 388 w 946"/>
              <a:gd name="T39" fmla="*/ 26 h 758"/>
              <a:gd name="T40" fmla="*/ 49 w 946"/>
              <a:gd name="T41" fmla="*/ 365 h 758"/>
              <a:gd name="T42" fmla="*/ 932 w 946"/>
              <a:gd name="T43" fmla="*/ 365 h 758"/>
              <a:gd name="T44" fmla="*/ 946 w 946"/>
              <a:gd name="T45" fmla="*/ 380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46" h="758">
                <a:moveTo>
                  <a:pt x="946" y="380"/>
                </a:moveTo>
                <a:cubicBezTo>
                  <a:pt x="946" y="388"/>
                  <a:pt x="940" y="394"/>
                  <a:pt x="932" y="394"/>
                </a:cubicBezTo>
                <a:cubicBezTo>
                  <a:pt x="49" y="394"/>
                  <a:pt x="49" y="394"/>
                  <a:pt x="49" y="394"/>
                </a:cubicBezTo>
                <a:cubicBezTo>
                  <a:pt x="388" y="733"/>
                  <a:pt x="388" y="733"/>
                  <a:pt x="388" y="733"/>
                </a:cubicBezTo>
                <a:cubicBezTo>
                  <a:pt x="394" y="739"/>
                  <a:pt x="394" y="748"/>
                  <a:pt x="388" y="754"/>
                </a:cubicBezTo>
                <a:cubicBezTo>
                  <a:pt x="385" y="757"/>
                  <a:pt x="381" y="758"/>
                  <a:pt x="378" y="758"/>
                </a:cubicBezTo>
                <a:cubicBezTo>
                  <a:pt x="374" y="758"/>
                  <a:pt x="370" y="757"/>
                  <a:pt x="367" y="754"/>
                </a:cubicBezTo>
                <a:cubicBezTo>
                  <a:pt x="4" y="390"/>
                  <a:pt x="4" y="390"/>
                  <a:pt x="4" y="390"/>
                </a:cubicBezTo>
                <a:cubicBezTo>
                  <a:pt x="4" y="390"/>
                  <a:pt x="3" y="390"/>
                  <a:pt x="3" y="389"/>
                </a:cubicBezTo>
                <a:cubicBezTo>
                  <a:pt x="1" y="387"/>
                  <a:pt x="0" y="384"/>
                  <a:pt x="0" y="380"/>
                </a:cubicBezTo>
                <a:cubicBezTo>
                  <a:pt x="0" y="379"/>
                  <a:pt x="0" y="378"/>
                  <a:pt x="0" y="377"/>
                </a:cubicBezTo>
                <a:cubicBezTo>
                  <a:pt x="0" y="376"/>
                  <a:pt x="0" y="375"/>
                  <a:pt x="1" y="375"/>
                </a:cubicBezTo>
                <a:cubicBezTo>
                  <a:pt x="1" y="374"/>
                  <a:pt x="1" y="374"/>
                  <a:pt x="1" y="374"/>
                </a:cubicBezTo>
                <a:cubicBezTo>
                  <a:pt x="1" y="373"/>
                  <a:pt x="1" y="373"/>
                  <a:pt x="2" y="372"/>
                </a:cubicBezTo>
                <a:cubicBezTo>
                  <a:pt x="2" y="372"/>
                  <a:pt x="2" y="372"/>
                  <a:pt x="2" y="372"/>
                </a:cubicBezTo>
                <a:cubicBezTo>
                  <a:pt x="2" y="371"/>
                  <a:pt x="3" y="370"/>
                  <a:pt x="4" y="370"/>
                </a:cubicBezTo>
                <a:cubicBezTo>
                  <a:pt x="4" y="370"/>
                  <a:pt x="4" y="370"/>
                  <a:pt x="4" y="370"/>
                </a:cubicBezTo>
                <a:cubicBezTo>
                  <a:pt x="368" y="6"/>
                  <a:pt x="368" y="6"/>
                  <a:pt x="368" y="6"/>
                </a:cubicBezTo>
                <a:cubicBezTo>
                  <a:pt x="373" y="0"/>
                  <a:pt x="382" y="0"/>
                  <a:pt x="388" y="6"/>
                </a:cubicBezTo>
                <a:cubicBezTo>
                  <a:pt x="394" y="12"/>
                  <a:pt x="394" y="21"/>
                  <a:pt x="388" y="26"/>
                </a:cubicBezTo>
                <a:cubicBezTo>
                  <a:pt x="49" y="365"/>
                  <a:pt x="49" y="365"/>
                  <a:pt x="49" y="365"/>
                </a:cubicBezTo>
                <a:cubicBezTo>
                  <a:pt x="932" y="365"/>
                  <a:pt x="932" y="365"/>
                  <a:pt x="932" y="365"/>
                </a:cubicBezTo>
                <a:cubicBezTo>
                  <a:pt x="940" y="365"/>
                  <a:pt x="946" y="372"/>
                  <a:pt x="946" y="3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5" name="Freeform 115"/>
          <p:cNvSpPr>
            <a:spLocks noEditPoints="1"/>
          </p:cNvSpPr>
          <p:nvPr/>
        </p:nvSpPr>
        <p:spPr bwMode="auto">
          <a:xfrm>
            <a:off x="20336547" y="1970541"/>
            <a:ext cx="674356" cy="554414"/>
          </a:xfrm>
          <a:custGeom>
            <a:avLst/>
            <a:gdLst>
              <a:gd name="T0" fmla="*/ 957 w 957"/>
              <a:gd name="T1" fmla="*/ 411 h 787"/>
              <a:gd name="T2" fmla="*/ 956 w 957"/>
              <a:gd name="T3" fmla="*/ 408 h 787"/>
              <a:gd name="T4" fmla="*/ 955 w 957"/>
              <a:gd name="T5" fmla="*/ 405 h 787"/>
              <a:gd name="T6" fmla="*/ 883 w 957"/>
              <a:gd name="T7" fmla="*/ 85 h 787"/>
              <a:gd name="T8" fmla="*/ 879 w 957"/>
              <a:gd name="T9" fmla="*/ 57 h 787"/>
              <a:gd name="T10" fmla="*/ 493 w 957"/>
              <a:gd name="T11" fmla="*/ 36 h 787"/>
              <a:gd name="T12" fmla="*/ 478 w 957"/>
              <a:gd name="T13" fmla="*/ 0 h 787"/>
              <a:gd name="T14" fmla="*/ 464 w 957"/>
              <a:gd name="T15" fmla="*/ 36 h 787"/>
              <a:gd name="T16" fmla="*/ 375 w 957"/>
              <a:gd name="T17" fmla="*/ 141 h 787"/>
              <a:gd name="T18" fmla="*/ 61 w 957"/>
              <a:gd name="T19" fmla="*/ 208 h 787"/>
              <a:gd name="T20" fmla="*/ 78 w 957"/>
              <a:gd name="T21" fmla="*/ 220 h 787"/>
              <a:gd name="T22" fmla="*/ 1 w 957"/>
              <a:gd name="T23" fmla="*/ 499 h 787"/>
              <a:gd name="T24" fmla="*/ 0 w 957"/>
              <a:gd name="T25" fmla="*/ 501 h 787"/>
              <a:gd name="T26" fmla="*/ 0 w 957"/>
              <a:gd name="T27" fmla="*/ 504 h 787"/>
              <a:gd name="T28" fmla="*/ 0 w 957"/>
              <a:gd name="T29" fmla="*/ 506 h 787"/>
              <a:gd name="T30" fmla="*/ 357 w 957"/>
              <a:gd name="T31" fmla="*/ 506 h 787"/>
              <a:gd name="T32" fmla="*/ 357 w 957"/>
              <a:gd name="T33" fmla="*/ 504 h 787"/>
              <a:gd name="T34" fmla="*/ 356 w 957"/>
              <a:gd name="T35" fmla="*/ 501 h 787"/>
              <a:gd name="T36" fmla="*/ 356 w 957"/>
              <a:gd name="T37" fmla="*/ 499 h 787"/>
              <a:gd name="T38" fmla="*/ 380 w 957"/>
              <a:gd name="T39" fmla="*/ 169 h 787"/>
              <a:gd name="T40" fmla="*/ 464 w 957"/>
              <a:gd name="T41" fmla="*/ 758 h 787"/>
              <a:gd name="T42" fmla="*/ 272 w 957"/>
              <a:gd name="T43" fmla="*/ 772 h 787"/>
              <a:gd name="T44" fmla="*/ 670 w 957"/>
              <a:gd name="T45" fmla="*/ 787 h 787"/>
              <a:gd name="T46" fmla="*/ 670 w 957"/>
              <a:gd name="T47" fmla="*/ 758 h 787"/>
              <a:gd name="T48" fmla="*/ 493 w 957"/>
              <a:gd name="T49" fmla="*/ 240 h 787"/>
              <a:gd name="T50" fmla="*/ 581 w 957"/>
              <a:gd name="T51" fmla="*/ 136 h 787"/>
              <a:gd name="T52" fmla="*/ 601 w 957"/>
              <a:gd name="T53" fmla="*/ 405 h 787"/>
              <a:gd name="T54" fmla="*/ 600 w 957"/>
              <a:gd name="T55" fmla="*/ 408 h 787"/>
              <a:gd name="T56" fmla="*/ 599 w 957"/>
              <a:gd name="T57" fmla="*/ 411 h 787"/>
              <a:gd name="T58" fmla="*/ 599 w 957"/>
              <a:gd name="T59" fmla="*/ 412 h 787"/>
              <a:gd name="T60" fmla="*/ 957 w 957"/>
              <a:gd name="T61" fmla="*/ 412 h 787"/>
              <a:gd name="T62" fmla="*/ 178 w 957"/>
              <a:gd name="T63" fmla="*/ 222 h 787"/>
              <a:gd name="T64" fmla="*/ 38 w 957"/>
              <a:gd name="T65" fmla="*/ 491 h 787"/>
              <a:gd name="T66" fmla="*/ 178 w 957"/>
              <a:gd name="T67" fmla="*/ 656 h 787"/>
              <a:gd name="T68" fmla="*/ 327 w 957"/>
              <a:gd name="T69" fmla="*/ 520 h 787"/>
              <a:gd name="T70" fmla="*/ 478 w 957"/>
              <a:gd name="T71" fmla="*/ 212 h 787"/>
              <a:gd name="T72" fmla="*/ 406 w 957"/>
              <a:gd name="T73" fmla="*/ 150 h 787"/>
              <a:gd name="T74" fmla="*/ 404 w 957"/>
              <a:gd name="T75" fmla="*/ 138 h 787"/>
              <a:gd name="T76" fmla="*/ 552 w 957"/>
              <a:gd name="T77" fmla="*/ 138 h 787"/>
              <a:gd name="T78" fmla="*/ 919 w 957"/>
              <a:gd name="T79" fmla="*/ 398 h 787"/>
              <a:gd name="T80" fmla="*/ 778 w 957"/>
              <a:gd name="T81" fmla="*/ 128 h 787"/>
              <a:gd name="T82" fmla="*/ 778 w 957"/>
              <a:gd name="T83" fmla="*/ 562 h 787"/>
              <a:gd name="T84" fmla="*/ 927 w 957"/>
              <a:gd name="T85" fmla="*/ 426 h 7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57" h="787">
                <a:moveTo>
                  <a:pt x="957" y="411"/>
                </a:moveTo>
                <a:cubicBezTo>
                  <a:pt x="957" y="411"/>
                  <a:pt x="957" y="411"/>
                  <a:pt x="957" y="411"/>
                </a:cubicBezTo>
                <a:cubicBezTo>
                  <a:pt x="957" y="410"/>
                  <a:pt x="957" y="409"/>
                  <a:pt x="956" y="408"/>
                </a:cubicBezTo>
                <a:cubicBezTo>
                  <a:pt x="956" y="408"/>
                  <a:pt x="956" y="408"/>
                  <a:pt x="956" y="408"/>
                </a:cubicBezTo>
                <a:cubicBezTo>
                  <a:pt x="956" y="407"/>
                  <a:pt x="956" y="406"/>
                  <a:pt x="955" y="405"/>
                </a:cubicBezTo>
                <a:cubicBezTo>
                  <a:pt x="955" y="405"/>
                  <a:pt x="955" y="405"/>
                  <a:pt x="955" y="405"/>
                </a:cubicBezTo>
                <a:cubicBezTo>
                  <a:pt x="796" y="100"/>
                  <a:pt x="796" y="100"/>
                  <a:pt x="796" y="100"/>
                </a:cubicBezTo>
                <a:cubicBezTo>
                  <a:pt x="883" y="85"/>
                  <a:pt x="883" y="85"/>
                  <a:pt x="883" y="85"/>
                </a:cubicBezTo>
                <a:cubicBezTo>
                  <a:pt x="891" y="84"/>
                  <a:pt x="897" y="76"/>
                  <a:pt x="895" y="68"/>
                </a:cubicBezTo>
                <a:cubicBezTo>
                  <a:pt x="894" y="61"/>
                  <a:pt x="887" y="55"/>
                  <a:pt x="879" y="57"/>
                </a:cubicBezTo>
                <a:cubicBezTo>
                  <a:pt x="577" y="107"/>
                  <a:pt x="577" y="107"/>
                  <a:pt x="577" y="107"/>
                </a:cubicBezTo>
                <a:cubicBezTo>
                  <a:pt x="565" y="70"/>
                  <a:pt x="532" y="42"/>
                  <a:pt x="493" y="36"/>
                </a:cubicBezTo>
                <a:cubicBezTo>
                  <a:pt x="493" y="14"/>
                  <a:pt x="493" y="14"/>
                  <a:pt x="493" y="14"/>
                </a:cubicBezTo>
                <a:cubicBezTo>
                  <a:pt x="493" y="6"/>
                  <a:pt x="486" y="0"/>
                  <a:pt x="478" y="0"/>
                </a:cubicBezTo>
                <a:cubicBezTo>
                  <a:pt x="470" y="0"/>
                  <a:pt x="464" y="6"/>
                  <a:pt x="464" y="14"/>
                </a:cubicBezTo>
                <a:cubicBezTo>
                  <a:pt x="464" y="36"/>
                  <a:pt x="464" y="36"/>
                  <a:pt x="464" y="36"/>
                </a:cubicBezTo>
                <a:cubicBezTo>
                  <a:pt x="414" y="43"/>
                  <a:pt x="375" y="86"/>
                  <a:pt x="375" y="138"/>
                </a:cubicBezTo>
                <a:cubicBezTo>
                  <a:pt x="375" y="139"/>
                  <a:pt x="375" y="140"/>
                  <a:pt x="375" y="141"/>
                </a:cubicBezTo>
                <a:cubicBezTo>
                  <a:pt x="73" y="191"/>
                  <a:pt x="73" y="191"/>
                  <a:pt x="73" y="191"/>
                </a:cubicBezTo>
                <a:cubicBezTo>
                  <a:pt x="65" y="192"/>
                  <a:pt x="60" y="200"/>
                  <a:pt x="61" y="208"/>
                </a:cubicBezTo>
                <a:cubicBezTo>
                  <a:pt x="62" y="215"/>
                  <a:pt x="69" y="220"/>
                  <a:pt x="75" y="220"/>
                </a:cubicBezTo>
                <a:cubicBezTo>
                  <a:pt x="76" y="220"/>
                  <a:pt x="77" y="220"/>
                  <a:pt x="78" y="220"/>
                </a:cubicBezTo>
                <a:cubicBezTo>
                  <a:pt x="154" y="207"/>
                  <a:pt x="154" y="207"/>
                  <a:pt x="154" y="207"/>
                </a:cubicBezTo>
                <a:cubicBezTo>
                  <a:pt x="1" y="499"/>
                  <a:pt x="1" y="499"/>
                  <a:pt x="1" y="499"/>
                </a:cubicBezTo>
                <a:cubicBezTo>
                  <a:pt x="1" y="499"/>
                  <a:pt x="1" y="499"/>
                  <a:pt x="1" y="499"/>
                </a:cubicBezTo>
                <a:cubicBezTo>
                  <a:pt x="1" y="500"/>
                  <a:pt x="1" y="501"/>
                  <a:pt x="0" y="501"/>
                </a:cubicBezTo>
                <a:cubicBezTo>
                  <a:pt x="0" y="502"/>
                  <a:pt x="0" y="502"/>
                  <a:pt x="0" y="502"/>
                </a:cubicBezTo>
                <a:cubicBezTo>
                  <a:pt x="0" y="503"/>
                  <a:pt x="0" y="503"/>
                  <a:pt x="0" y="504"/>
                </a:cubicBezTo>
                <a:cubicBezTo>
                  <a:pt x="0" y="504"/>
                  <a:pt x="0" y="505"/>
                  <a:pt x="0" y="505"/>
                </a:cubicBezTo>
                <a:cubicBezTo>
                  <a:pt x="0" y="505"/>
                  <a:pt x="0" y="505"/>
                  <a:pt x="0" y="506"/>
                </a:cubicBezTo>
                <a:cubicBezTo>
                  <a:pt x="0" y="604"/>
                  <a:pt x="80" y="685"/>
                  <a:pt x="178" y="685"/>
                </a:cubicBezTo>
                <a:cubicBezTo>
                  <a:pt x="277" y="685"/>
                  <a:pt x="357" y="604"/>
                  <a:pt x="357" y="506"/>
                </a:cubicBezTo>
                <a:cubicBezTo>
                  <a:pt x="357" y="505"/>
                  <a:pt x="357" y="505"/>
                  <a:pt x="357" y="505"/>
                </a:cubicBezTo>
                <a:cubicBezTo>
                  <a:pt x="357" y="505"/>
                  <a:pt x="357" y="504"/>
                  <a:pt x="357" y="504"/>
                </a:cubicBezTo>
                <a:cubicBezTo>
                  <a:pt x="357" y="503"/>
                  <a:pt x="357" y="503"/>
                  <a:pt x="357" y="502"/>
                </a:cubicBezTo>
                <a:cubicBezTo>
                  <a:pt x="357" y="502"/>
                  <a:pt x="357" y="502"/>
                  <a:pt x="356" y="501"/>
                </a:cubicBezTo>
                <a:cubicBezTo>
                  <a:pt x="356" y="501"/>
                  <a:pt x="356" y="500"/>
                  <a:pt x="356" y="499"/>
                </a:cubicBezTo>
                <a:cubicBezTo>
                  <a:pt x="356" y="499"/>
                  <a:pt x="356" y="499"/>
                  <a:pt x="356" y="499"/>
                </a:cubicBezTo>
                <a:cubicBezTo>
                  <a:pt x="199" y="199"/>
                  <a:pt x="199" y="199"/>
                  <a:pt x="199" y="199"/>
                </a:cubicBezTo>
                <a:cubicBezTo>
                  <a:pt x="380" y="169"/>
                  <a:pt x="380" y="169"/>
                  <a:pt x="380" y="169"/>
                </a:cubicBezTo>
                <a:cubicBezTo>
                  <a:pt x="392" y="206"/>
                  <a:pt x="424" y="235"/>
                  <a:pt x="464" y="240"/>
                </a:cubicBezTo>
                <a:cubicBezTo>
                  <a:pt x="464" y="758"/>
                  <a:pt x="464" y="758"/>
                  <a:pt x="464" y="758"/>
                </a:cubicBezTo>
                <a:cubicBezTo>
                  <a:pt x="287" y="758"/>
                  <a:pt x="287" y="758"/>
                  <a:pt x="287" y="758"/>
                </a:cubicBezTo>
                <a:cubicBezTo>
                  <a:pt x="279" y="758"/>
                  <a:pt x="272" y="764"/>
                  <a:pt x="272" y="772"/>
                </a:cubicBezTo>
                <a:cubicBezTo>
                  <a:pt x="272" y="780"/>
                  <a:pt x="279" y="787"/>
                  <a:pt x="287" y="787"/>
                </a:cubicBezTo>
                <a:cubicBezTo>
                  <a:pt x="670" y="787"/>
                  <a:pt x="670" y="787"/>
                  <a:pt x="670" y="787"/>
                </a:cubicBezTo>
                <a:cubicBezTo>
                  <a:pt x="678" y="787"/>
                  <a:pt x="684" y="780"/>
                  <a:pt x="684" y="772"/>
                </a:cubicBezTo>
                <a:cubicBezTo>
                  <a:pt x="684" y="764"/>
                  <a:pt x="678" y="758"/>
                  <a:pt x="670" y="758"/>
                </a:cubicBezTo>
                <a:cubicBezTo>
                  <a:pt x="493" y="758"/>
                  <a:pt x="493" y="758"/>
                  <a:pt x="493" y="758"/>
                </a:cubicBezTo>
                <a:cubicBezTo>
                  <a:pt x="493" y="240"/>
                  <a:pt x="493" y="240"/>
                  <a:pt x="493" y="240"/>
                </a:cubicBezTo>
                <a:cubicBezTo>
                  <a:pt x="543" y="233"/>
                  <a:pt x="581" y="190"/>
                  <a:pt x="581" y="138"/>
                </a:cubicBezTo>
                <a:cubicBezTo>
                  <a:pt x="581" y="137"/>
                  <a:pt x="581" y="136"/>
                  <a:pt x="581" y="136"/>
                </a:cubicBezTo>
                <a:cubicBezTo>
                  <a:pt x="757" y="106"/>
                  <a:pt x="757" y="106"/>
                  <a:pt x="757" y="106"/>
                </a:cubicBezTo>
                <a:cubicBezTo>
                  <a:pt x="601" y="405"/>
                  <a:pt x="601" y="405"/>
                  <a:pt x="601" y="405"/>
                </a:cubicBezTo>
                <a:cubicBezTo>
                  <a:pt x="601" y="405"/>
                  <a:pt x="601" y="405"/>
                  <a:pt x="601" y="405"/>
                </a:cubicBezTo>
                <a:cubicBezTo>
                  <a:pt x="601" y="406"/>
                  <a:pt x="600" y="407"/>
                  <a:pt x="600" y="408"/>
                </a:cubicBezTo>
                <a:cubicBezTo>
                  <a:pt x="600" y="408"/>
                  <a:pt x="600" y="408"/>
                  <a:pt x="600" y="408"/>
                </a:cubicBezTo>
                <a:cubicBezTo>
                  <a:pt x="600" y="409"/>
                  <a:pt x="600" y="410"/>
                  <a:pt x="599" y="411"/>
                </a:cubicBezTo>
                <a:cubicBezTo>
                  <a:pt x="599" y="411"/>
                  <a:pt x="599" y="411"/>
                  <a:pt x="599" y="411"/>
                </a:cubicBezTo>
                <a:cubicBezTo>
                  <a:pt x="599" y="411"/>
                  <a:pt x="599" y="412"/>
                  <a:pt x="599" y="412"/>
                </a:cubicBezTo>
                <a:cubicBezTo>
                  <a:pt x="599" y="510"/>
                  <a:pt x="680" y="591"/>
                  <a:pt x="778" y="591"/>
                </a:cubicBezTo>
                <a:cubicBezTo>
                  <a:pt x="877" y="591"/>
                  <a:pt x="957" y="510"/>
                  <a:pt x="957" y="412"/>
                </a:cubicBezTo>
                <a:cubicBezTo>
                  <a:pt x="957" y="412"/>
                  <a:pt x="957" y="411"/>
                  <a:pt x="957" y="411"/>
                </a:cubicBezTo>
                <a:close/>
                <a:moveTo>
                  <a:pt x="178" y="222"/>
                </a:moveTo>
                <a:cubicBezTo>
                  <a:pt x="319" y="491"/>
                  <a:pt x="319" y="491"/>
                  <a:pt x="319" y="491"/>
                </a:cubicBezTo>
                <a:cubicBezTo>
                  <a:pt x="38" y="491"/>
                  <a:pt x="38" y="491"/>
                  <a:pt x="38" y="491"/>
                </a:cubicBezTo>
                <a:lnTo>
                  <a:pt x="178" y="222"/>
                </a:lnTo>
                <a:close/>
                <a:moveTo>
                  <a:pt x="178" y="656"/>
                </a:moveTo>
                <a:cubicBezTo>
                  <a:pt x="101" y="656"/>
                  <a:pt x="36" y="596"/>
                  <a:pt x="29" y="520"/>
                </a:cubicBezTo>
                <a:cubicBezTo>
                  <a:pt x="327" y="520"/>
                  <a:pt x="327" y="520"/>
                  <a:pt x="327" y="520"/>
                </a:cubicBezTo>
                <a:cubicBezTo>
                  <a:pt x="320" y="596"/>
                  <a:pt x="256" y="656"/>
                  <a:pt x="178" y="656"/>
                </a:cubicBezTo>
                <a:close/>
                <a:moveTo>
                  <a:pt x="478" y="212"/>
                </a:moveTo>
                <a:cubicBezTo>
                  <a:pt x="443" y="212"/>
                  <a:pt x="413" y="187"/>
                  <a:pt x="406" y="154"/>
                </a:cubicBezTo>
                <a:cubicBezTo>
                  <a:pt x="406" y="153"/>
                  <a:pt x="406" y="152"/>
                  <a:pt x="406" y="150"/>
                </a:cubicBezTo>
                <a:cubicBezTo>
                  <a:pt x="406" y="149"/>
                  <a:pt x="405" y="148"/>
                  <a:pt x="405" y="146"/>
                </a:cubicBezTo>
                <a:cubicBezTo>
                  <a:pt x="404" y="144"/>
                  <a:pt x="404" y="141"/>
                  <a:pt x="404" y="138"/>
                </a:cubicBezTo>
                <a:cubicBezTo>
                  <a:pt x="404" y="97"/>
                  <a:pt x="437" y="64"/>
                  <a:pt x="478" y="64"/>
                </a:cubicBezTo>
                <a:cubicBezTo>
                  <a:pt x="519" y="64"/>
                  <a:pt x="552" y="97"/>
                  <a:pt x="552" y="138"/>
                </a:cubicBezTo>
                <a:cubicBezTo>
                  <a:pt x="552" y="179"/>
                  <a:pt x="519" y="212"/>
                  <a:pt x="478" y="212"/>
                </a:cubicBezTo>
                <a:close/>
                <a:moveTo>
                  <a:pt x="919" y="398"/>
                </a:moveTo>
                <a:cubicBezTo>
                  <a:pt x="638" y="398"/>
                  <a:pt x="638" y="398"/>
                  <a:pt x="638" y="398"/>
                </a:cubicBezTo>
                <a:cubicBezTo>
                  <a:pt x="778" y="128"/>
                  <a:pt x="778" y="128"/>
                  <a:pt x="778" y="128"/>
                </a:cubicBezTo>
                <a:lnTo>
                  <a:pt x="919" y="398"/>
                </a:lnTo>
                <a:close/>
                <a:moveTo>
                  <a:pt x="778" y="562"/>
                </a:moveTo>
                <a:cubicBezTo>
                  <a:pt x="700" y="562"/>
                  <a:pt x="636" y="502"/>
                  <a:pt x="629" y="426"/>
                </a:cubicBezTo>
                <a:cubicBezTo>
                  <a:pt x="927" y="426"/>
                  <a:pt x="927" y="426"/>
                  <a:pt x="927" y="426"/>
                </a:cubicBezTo>
                <a:cubicBezTo>
                  <a:pt x="920" y="502"/>
                  <a:pt x="856" y="562"/>
                  <a:pt x="778" y="5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6" name="Freeform 116"/>
          <p:cNvSpPr>
            <a:spLocks noEditPoints="1"/>
          </p:cNvSpPr>
          <p:nvPr/>
        </p:nvSpPr>
        <p:spPr bwMode="auto">
          <a:xfrm>
            <a:off x="8050164" y="1922218"/>
            <a:ext cx="635094" cy="671768"/>
          </a:xfrm>
          <a:custGeom>
            <a:avLst/>
            <a:gdLst>
              <a:gd name="T0" fmla="*/ 530 w 901"/>
              <a:gd name="T1" fmla="*/ 184 h 954"/>
              <a:gd name="T2" fmla="*/ 372 w 901"/>
              <a:gd name="T3" fmla="*/ 184 h 954"/>
              <a:gd name="T4" fmla="*/ 357 w 901"/>
              <a:gd name="T5" fmla="*/ 199 h 954"/>
              <a:gd name="T6" fmla="*/ 357 w 901"/>
              <a:gd name="T7" fmla="*/ 940 h 954"/>
              <a:gd name="T8" fmla="*/ 372 w 901"/>
              <a:gd name="T9" fmla="*/ 954 h 954"/>
              <a:gd name="T10" fmla="*/ 530 w 901"/>
              <a:gd name="T11" fmla="*/ 954 h 954"/>
              <a:gd name="T12" fmla="*/ 545 w 901"/>
              <a:gd name="T13" fmla="*/ 940 h 954"/>
              <a:gd name="T14" fmla="*/ 545 w 901"/>
              <a:gd name="T15" fmla="*/ 199 h 954"/>
              <a:gd name="T16" fmla="*/ 530 w 901"/>
              <a:gd name="T17" fmla="*/ 184 h 954"/>
              <a:gd name="T18" fmla="*/ 516 w 901"/>
              <a:gd name="T19" fmla="*/ 925 h 954"/>
              <a:gd name="T20" fmla="*/ 386 w 901"/>
              <a:gd name="T21" fmla="*/ 925 h 954"/>
              <a:gd name="T22" fmla="*/ 386 w 901"/>
              <a:gd name="T23" fmla="*/ 213 h 954"/>
              <a:gd name="T24" fmla="*/ 516 w 901"/>
              <a:gd name="T25" fmla="*/ 213 h 954"/>
              <a:gd name="T26" fmla="*/ 516 w 901"/>
              <a:gd name="T27" fmla="*/ 925 h 954"/>
              <a:gd name="T28" fmla="*/ 887 w 901"/>
              <a:gd name="T29" fmla="*/ 0 h 954"/>
              <a:gd name="T30" fmla="*/ 728 w 901"/>
              <a:gd name="T31" fmla="*/ 0 h 954"/>
              <a:gd name="T32" fmla="*/ 714 w 901"/>
              <a:gd name="T33" fmla="*/ 14 h 954"/>
              <a:gd name="T34" fmla="*/ 714 w 901"/>
              <a:gd name="T35" fmla="*/ 940 h 954"/>
              <a:gd name="T36" fmla="*/ 728 w 901"/>
              <a:gd name="T37" fmla="*/ 954 h 954"/>
              <a:gd name="T38" fmla="*/ 887 w 901"/>
              <a:gd name="T39" fmla="*/ 954 h 954"/>
              <a:gd name="T40" fmla="*/ 901 w 901"/>
              <a:gd name="T41" fmla="*/ 940 h 954"/>
              <a:gd name="T42" fmla="*/ 901 w 901"/>
              <a:gd name="T43" fmla="*/ 14 h 954"/>
              <a:gd name="T44" fmla="*/ 887 w 901"/>
              <a:gd name="T45" fmla="*/ 0 h 954"/>
              <a:gd name="T46" fmla="*/ 873 w 901"/>
              <a:gd name="T47" fmla="*/ 925 h 954"/>
              <a:gd name="T48" fmla="*/ 743 w 901"/>
              <a:gd name="T49" fmla="*/ 925 h 954"/>
              <a:gd name="T50" fmla="*/ 743 w 901"/>
              <a:gd name="T51" fmla="*/ 29 h 954"/>
              <a:gd name="T52" fmla="*/ 873 w 901"/>
              <a:gd name="T53" fmla="*/ 29 h 954"/>
              <a:gd name="T54" fmla="*/ 873 w 901"/>
              <a:gd name="T55" fmla="*/ 925 h 954"/>
              <a:gd name="T56" fmla="*/ 173 w 901"/>
              <a:gd name="T57" fmla="*/ 414 h 954"/>
              <a:gd name="T58" fmla="*/ 15 w 901"/>
              <a:gd name="T59" fmla="*/ 414 h 954"/>
              <a:gd name="T60" fmla="*/ 0 w 901"/>
              <a:gd name="T61" fmla="*/ 429 h 954"/>
              <a:gd name="T62" fmla="*/ 0 w 901"/>
              <a:gd name="T63" fmla="*/ 940 h 954"/>
              <a:gd name="T64" fmla="*/ 15 w 901"/>
              <a:gd name="T65" fmla="*/ 954 h 954"/>
              <a:gd name="T66" fmla="*/ 173 w 901"/>
              <a:gd name="T67" fmla="*/ 954 h 954"/>
              <a:gd name="T68" fmla="*/ 188 w 901"/>
              <a:gd name="T69" fmla="*/ 940 h 954"/>
              <a:gd name="T70" fmla="*/ 188 w 901"/>
              <a:gd name="T71" fmla="*/ 429 h 954"/>
              <a:gd name="T72" fmla="*/ 173 w 901"/>
              <a:gd name="T73" fmla="*/ 414 h 954"/>
              <a:gd name="T74" fmla="*/ 159 w 901"/>
              <a:gd name="T75" fmla="*/ 925 h 954"/>
              <a:gd name="T76" fmla="*/ 30 w 901"/>
              <a:gd name="T77" fmla="*/ 925 h 954"/>
              <a:gd name="T78" fmla="*/ 30 w 901"/>
              <a:gd name="T79" fmla="*/ 443 h 954"/>
              <a:gd name="T80" fmla="*/ 159 w 901"/>
              <a:gd name="T81" fmla="*/ 443 h 954"/>
              <a:gd name="T82" fmla="*/ 159 w 901"/>
              <a:gd name="T83" fmla="*/ 925 h 9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01" h="954">
                <a:moveTo>
                  <a:pt x="530" y="184"/>
                </a:moveTo>
                <a:cubicBezTo>
                  <a:pt x="372" y="184"/>
                  <a:pt x="372" y="184"/>
                  <a:pt x="372" y="184"/>
                </a:cubicBezTo>
                <a:cubicBezTo>
                  <a:pt x="364" y="184"/>
                  <a:pt x="357" y="191"/>
                  <a:pt x="357" y="199"/>
                </a:cubicBezTo>
                <a:cubicBezTo>
                  <a:pt x="357" y="940"/>
                  <a:pt x="357" y="940"/>
                  <a:pt x="357" y="940"/>
                </a:cubicBezTo>
                <a:cubicBezTo>
                  <a:pt x="357" y="948"/>
                  <a:pt x="364" y="954"/>
                  <a:pt x="372" y="954"/>
                </a:cubicBezTo>
                <a:cubicBezTo>
                  <a:pt x="530" y="954"/>
                  <a:pt x="530" y="954"/>
                  <a:pt x="530" y="954"/>
                </a:cubicBezTo>
                <a:cubicBezTo>
                  <a:pt x="538" y="954"/>
                  <a:pt x="545" y="948"/>
                  <a:pt x="545" y="940"/>
                </a:cubicBezTo>
                <a:cubicBezTo>
                  <a:pt x="545" y="199"/>
                  <a:pt x="545" y="199"/>
                  <a:pt x="545" y="199"/>
                </a:cubicBezTo>
                <a:cubicBezTo>
                  <a:pt x="545" y="191"/>
                  <a:pt x="538" y="184"/>
                  <a:pt x="530" y="184"/>
                </a:cubicBezTo>
                <a:close/>
                <a:moveTo>
                  <a:pt x="516" y="925"/>
                </a:moveTo>
                <a:cubicBezTo>
                  <a:pt x="386" y="925"/>
                  <a:pt x="386" y="925"/>
                  <a:pt x="386" y="925"/>
                </a:cubicBezTo>
                <a:cubicBezTo>
                  <a:pt x="386" y="213"/>
                  <a:pt x="386" y="213"/>
                  <a:pt x="386" y="213"/>
                </a:cubicBezTo>
                <a:cubicBezTo>
                  <a:pt x="516" y="213"/>
                  <a:pt x="516" y="213"/>
                  <a:pt x="516" y="213"/>
                </a:cubicBezTo>
                <a:lnTo>
                  <a:pt x="516" y="925"/>
                </a:lnTo>
                <a:close/>
                <a:moveTo>
                  <a:pt x="887" y="0"/>
                </a:moveTo>
                <a:cubicBezTo>
                  <a:pt x="728" y="0"/>
                  <a:pt x="728" y="0"/>
                  <a:pt x="728" y="0"/>
                </a:cubicBezTo>
                <a:cubicBezTo>
                  <a:pt x="720" y="0"/>
                  <a:pt x="714" y="7"/>
                  <a:pt x="714" y="14"/>
                </a:cubicBezTo>
                <a:cubicBezTo>
                  <a:pt x="714" y="940"/>
                  <a:pt x="714" y="940"/>
                  <a:pt x="714" y="940"/>
                </a:cubicBezTo>
                <a:cubicBezTo>
                  <a:pt x="714" y="948"/>
                  <a:pt x="720" y="954"/>
                  <a:pt x="728" y="954"/>
                </a:cubicBezTo>
                <a:cubicBezTo>
                  <a:pt x="887" y="954"/>
                  <a:pt x="887" y="954"/>
                  <a:pt x="887" y="954"/>
                </a:cubicBezTo>
                <a:cubicBezTo>
                  <a:pt x="895" y="954"/>
                  <a:pt x="901" y="948"/>
                  <a:pt x="901" y="940"/>
                </a:cubicBezTo>
                <a:cubicBezTo>
                  <a:pt x="901" y="14"/>
                  <a:pt x="901" y="14"/>
                  <a:pt x="901" y="14"/>
                </a:cubicBezTo>
                <a:cubicBezTo>
                  <a:pt x="901" y="7"/>
                  <a:pt x="895" y="0"/>
                  <a:pt x="887" y="0"/>
                </a:cubicBezTo>
                <a:close/>
                <a:moveTo>
                  <a:pt x="873" y="925"/>
                </a:moveTo>
                <a:cubicBezTo>
                  <a:pt x="743" y="925"/>
                  <a:pt x="743" y="925"/>
                  <a:pt x="743" y="925"/>
                </a:cubicBezTo>
                <a:cubicBezTo>
                  <a:pt x="743" y="29"/>
                  <a:pt x="743" y="29"/>
                  <a:pt x="743" y="29"/>
                </a:cubicBezTo>
                <a:cubicBezTo>
                  <a:pt x="873" y="29"/>
                  <a:pt x="873" y="29"/>
                  <a:pt x="873" y="29"/>
                </a:cubicBezTo>
                <a:lnTo>
                  <a:pt x="873" y="925"/>
                </a:lnTo>
                <a:close/>
                <a:moveTo>
                  <a:pt x="173" y="414"/>
                </a:moveTo>
                <a:cubicBezTo>
                  <a:pt x="15" y="414"/>
                  <a:pt x="15" y="414"/>
                  <a:pt x="15" y="414"/>
                </a:cubicBezTo>
                <a:cubicBezTo>
                  <a:pt x="7" y="414"/>
                  <a:pt x="0" y="421"/>
                  <a:pt x="0" y="429"/>
                </a:cubicBezTo>
                <a:cubicBezTo>
                  <a:pt x="0" y="940"/>
                  <a:pt x="0" y="940"/>
                  <a:pt x="0" y="940"/>
                </a:cubicBezTo>
                <a:cubicBezTo>
                  <a:pt x="0" y="948"/>
                  <a:pt x="7" y="954"/>
                  <a:pt x="15" y="954"/>
                </a:cubicBezTo>
                <a:cubicBezTo>
                  <a:pt x="173" y="954"/>
                  <a:pt x="173" y="954"/>
                  <a:pt x="173" y="954"/>
                </a:cubicBezTo>
                <a:cubicBezTo>
                  <a:pt x="181" y="954"/>
                  <a:pt x="188" y="948"/>
                  <a:pt x="188" y="940"/>
                </a:cubicBezTo>
                <a:cubicBezTo>
                  <a:pt x="188" y="429"/>
                  <a:pt x="188" y="429"/>
                  <a:pt x="188" y="429"/>
                </a:cubicBezTo>
                <a:cubicBezTo>
                  <a:pt x="188" y="421"/>
                  <a:pt x="181" y="414"/>
                  <a:pt x="173" y="414"/>
                </a:cubicBezTo>
                <a:close/>
                <a:moveTo>
                  <a:pt x="159" y="925"/>
                </a:moveTo>
                <a:cubicBezTo>
                  <a:pt x="30" y="925"/>
                  <a:pt x="30" y="925"/>
                  <a:pt x="30" y="925"/>
                </a:cubicBezTo>
                <a:cubicBezTo>
                  <a:pt x="30" y="443"/>
                  <a:pt x="30" y="443"/>
                  <a:pt x="30" y="443"/>
                </a:cubicBezTo>
                <a:cubicBezTo>
                  <a:pt x="159" y="443"/>
                  <a:pt x="159" y="443"/>
                  <a:pt x="159" y="443"/>
                </a:cubicBezTo>
                <a:lnTo>
                  <a:pt x="159" y="9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7" name="Freeform 117"/>
          <p:cNvSpPr>
            <a:spLocks noEditPoints="1"/>
          </p:cNvSpPr>
          <p:nvPr/>
        </p:nvSpPr>
        <p:spPr bwMode="auto">
          <a:xfrm>
            <a:off x="9651271" y="1920493"/>
            <a:ext cx="511268" cy="675218"/>
          </a:xfrm>
          <a:custGeom>
            <a:avLst/>
            <a:gdLst>
              <a:gd name="T0" fmla="*/ 494 w 726"/>
              <a:gd name="T1" fmla="*/ 478 h 958"/>
              <a:gd name="T2" fmla="*/ 494 w 726"/>
              <a:gd name="T3" fmla="*/ 943 h 958"/>
              <a:gd name="T4" fmla="*/ 479 w 726"/>
              <a:gd name="T5" fmla="*/ 958 h 958"/>
              <a:gd name="T6" fmla="*/ 465 w 726"/>
              <a:gd name="T7" fmla="*/ 943 h 958"/>
              <a:gd name="T8" fmla="*/ 465 w 726"/>
              <a:gd name="T9" fmla="*/ 478 h 958"/>
              <a:gd name="T10" fmla="*/ 479 w 726"/>
              <a:gd name="T11" fmla="*/ 464 h 958"/>
              <a:gd name="T12" fmla="*/ 494 w 726"/>
              <a:gd name="T13" fmla="*/ 478 h 958"/>
              <a:gd name="T14" fmla="*/ 247 w 726"/>
              <a:gd name="T15" fmla="*/ 565 h 958"/>
              <a:gd name="T16" fmla="*/ 233 w 726"/>
              <a:gd name="T17" fmla="*/ 579 h 958"/>
              <a:gd name="T18" fmla="*/ 233 w 726"/>
              <a:gd name="T19" fmla="*/ 943 h 958"/>
              <a:gd name="T20" fmla="*/ 247 w 726"/>
              <a:gd name="T21" fmla="*/ 958 h 958"/>
              <a:gd name="T22" fmla="*/ 262 w 726"/>
              <a:gd name="T23" fmla="*/ 943 h 958"/>
              <a:gd name="T24" fmla="*/ 262 w 726"/>
              <a:gd name="T25" fmla="*/ 579 h 958"/>
              <a:gd name="T26" fmla="*/ 247 w 726"/>
              <a:gd name="T27" fmla="*/ 565 h 958"/>
              <a:gd name="T28" fmla="*/ 15 w 726"/>
              <a:gd name="T29" fmla="*/ 706 h 958"/>
              <a:gd name="T30" fmla="*/ 0 w 726"/>
              <a:gd name="T31" fmla="*/ 720 h 958"/>
              <a:gd name="T32" fmla="*/ 0 w 726"/>
              <a:gd name="T33" fmla="*/ 943 h 958"/>
              <a:gd name="T34" fmla="*/ 15 w 726"/>
              <a:gd name="T35" fmla="*/ 958 h 958"/>
              <a:gd name="T36" fmla="*/ 30 w 726"/>
              <a:gd name="T37" fmla="*/ 943 h 958"/>
              <a:gd name="T38" fmla="*/ 30 w 726"/>
              <a:gd name="T39" fmla="*/ 720 h 958"/>
              <a:gd name="T40" fmla="*/ 15 w 726"/>
              <a:gd name="T41" fmla="*/ 706 h 958"/>
              <a:gd name="T42" fmla="*/ 495 w 726"/>
              <a:gd name="T43" fmla="*/ 6 h 958"/>
              <a:gd name="T44" fmla="*/ 494 w 726"/>
              <a:gd name="T45" fmla="*/ 5 h 958"/>
              <a:gd name="T46" fmla="*/ 494 w 726"/>
              <a:gd name="T47" fmla="*/ 4 h 958"/>
              <a:gd name="T48" fmla="*/ 492 w 726"/>
              <a:gd name="T49" fmla="*/ 3 h 958"/>
              <a:gd name="T50" fmla="*/ 492 w 726"/>
              <a:gd name="T51" fmla="*/ 3 h 958"/>
              <a:gd name="T52" fmla="*/ 490 w 726"/>
              <a:gd name="T53" fmla="*/ 2 h 958"/>
              <a:gd name="T54" fmla="*/ 489 w 726"/>
              <a:gd name="T55" fmla="*/ 1 h 958"/>
              <a:gd name="T56" fmla="*/ 487 w 726"/>
              <a:gd name="T57" fmla="*/ 1 h 958"/>
              <a:gd name="T58" fmla="*/ 487 w 726"/>
              <a:gd name="T59" fmla="*/ 1 h 958"/>
              <a:gd name="T60" fmla="*/ 484 w 726"/>
              <a:gd name="T61" fmla="*/ 0 h 958"/>
              <a:gd name="T62" fmla="*/ 484 w 726"/>
              <a:gd name="T63" fmla="*/ 0 h 958"/>
              <a:gd name="T64" fmla="*/ 484 w 726"/>
              <a:gd name="T65" fmla="*/ 0 h 958"/>
              <a:gd name="T66" fmla="*/ 481 w 726"/>
              <a:gd name="T67" fmla="*/ 1 h 958"/>
              <a:gd name="T68" fmla="*/ 481 w 726"/>
              <a:gd name="T69" fmla="*/ 1 h 958"/>
              <a:gd name="T70" fmla="*/ 478 w 726"/>
              <a:gd name="T71" fmla="*/ 1 h 958"/>
              <a:gd name="T72" fmla="*/ 478 w 726"/>
              <a:gd name="T73" fmla="*/ 2 h 958"/>
              <a:gd name="T74" fmla="*/ 476 w 726"/>
              <a:gd name="T75" fmla="*/ 3 h 958"/>
              <a:gd name="T76" fmla="*/ 475 w 726"/>
              <a:gd name="T77" fmla="*/ 3 h 958"/>
              <a:gd name="T78" fmla="*/ 475 w 726"/>
              <a:gd name="T79" fmla="*/ 3 h 958"/>
              <a:gd name="T80" fmla="*/ 352 w 726"/>
              <a:gd name="T81" fmla="*/ 102 h 958"/>
              <a:gd name="T82" fmla="*/ 349 w 726"/>
              <a:gd name="T83" fmla="*/ 122 h 958"/>
              <a:gd name="T84" fmla="*/ 370 w 726"/>
              <a:gd name="T85" fmla="*/ 124 h 958"/>
              <a:gd name="T86" fmla="*/ 468 w 726"/>
              <a:gd name="T87" fmla="*/ 46 h 958"/>
              <a:gd name="T88" fmla="*/ 15 w 726"/>
              <a:gd name="T89" fmla="*/ 469 h 958"/>
              <a:gd name="T90" fmla="*/ 0 w 726"/>
              <a:gd name="T91" fmla="*/ 484 h 958"/>
              <a:gd name="T92" fmla="*/ 15 w 726"/>
              <a:gd name="T93" fmla="*/ 498 h 958"/>
              <a:gd name="T94" fmla="*/ 497 w 726"/>
              <a:gd name="T95" fmla="*/ 54 h 958"/>
              <a:gd name="T96" fmla="*/ 570 w 726"/>
              <a:gd name="T97" fmla="*/ 147 h 958"/>
              <a:gd name="T98" fmla="*/ 582 w 726"/>
              <a:gd name="T99" fmla="*/ 152 h 958"/>
              <a:gd name="T100" fmla="*/ 591 w 726"/>
              <a:gd name="T101" fmla="*/ 149 h 958"/>
              <a:gd name="T102" fmla="*/ 593 w 726"/>
              <a:gd name="T103" fmla="*/ 129 h 958"/>
              <a:gd name="T104" fmla="*/ 495 w 726"/>
              <a:gd name="T105" fmla="*/ 6 h 958"/>
              <a:gd name="T106" fmla="*/ 711 w 726"/>
              <a:gd name="T107" fmla="*/ 315 h 958"/>
              <a:gd name="T108" fmla="*/ 697 w 726"/>
              <a:gd name="T109" fmla="*/ 329 h 958"/>
              <a:gd name="T110" fmla="*/ 697 w 726"/>
              <a:gd name="T111" fmla="*/ 943 h 958"/>
              <a:gd name="T112" fmla="*/ 711 w 726"/>
              <a:gd name="T113" fmla="*/ 958 h 958"/>
              <a:gd name="T114" fmla="*/ 726 w 726"/>
              <a:gd name="T115" fmla="*/ 943 h 958"/>
              <a:gd name="T116" fmla="*/ 726 w 726"/>
              <a:gd name="T117" fmla="*/ 329 h 958"/>
              <a:gd name="T118" fmla="*/ 711 w 726"/>
              <a:gd name="T119" fmla="*/ 315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26" h="958">
                <a:moveTo>
                  <a:pt x="494" y="478"/>
                </a:moveTo>
                <a:cubicBezTo>
                  <a:pt x="494" y="943"/>
                  <a:pt x="494" y="943"/>
                  <a:pt x="494" y="943"/>
                </a:cubicBezTo>
                <a:cubicBezTo>
                  <a:pt x="494" y="951"/>
                  <a:pt x="487" y="958"/>
                  <a:pt x="479" y="958"/>
                </a:cubicBezTo>
                <a:cubicBezTo>
                  <a:pt x="471" y="958"/>
                  <a:pt x="465" y="951"/>
                  <a:pt x="465" y="943"/>
                </a:cubicBezTo>
                <a:cubicBezTo>
                  <a:pt x="465" y="478"/>
                  <a:pt x="465" y="478"/>
                  <a:pt x="465" y="478"/>
                </a:cubicBezTo>
                <a:cubicBezTo>
                  <a:pt x="465" y="470"/>
                  <a:pt x="471" y="464"/>
                  <a:pt x="479" y="464"/>
                </a:cubicBezTo>
                <a:cubicBezTo>
                  <a:pt x="487" y="464"/>
                  <a:pt x="494" y="470"/>
                  <a:pt x="494" y="478"/>
                </a:cubicBezTo>
                <a:close/>
                <a:moveTo>
                  <a:pt x="247" y="565"/>
                </a:moveTo>
                <a:cubicBezTo>
                  <a:pt x="239" y="565"/>
                  <a:pt x="233" y="571"/>
                  <a:pt x="233" y="579"/>
                </a:cubicBezTo>
                <a:cubicBezTo>
                  <a:pt x="233" y="943"/>
                  <a:pt x="233" y="943"/>
                  <a:pt x="233" y="943"/>
                </a:cubicBezTo>
                <a:cubicBezTo>
                  <a:pt x="233" y="951"/>
                  <a:pt x="239" y="958"/>
                  <a:pt x="247" y="958"/>
                </a:cubicBezTo>
                <a:cubicBezTo>
                  <a:pt x="255" y="958"/>
                  <a:pt x="262" y="951"/>
                  <a:pt x="262" y="943"/>
                </a:cubicBezTo>
                <a:cubicBezTo>
                  <a:pt x="262" y="579"/>
                  <a:pt x="262" y="579"/>
                  <a:pt x="262" y="579"/>
                </a:cubicBezTo>
                <a:cubicBezTo>
                  <a:pt x="262" y="571"/>
                  <a:pt x="255" y="565"/>
                  <a:pt x="247" y="565"/>
                </a:cubicBezTo>
                <a:close/>
                <a:moveTo>
                  <a:pt x="15" y="706"/>
                </a:moveTo>
                <a:cubicBezTo>
                  <a:pt x="7" y="706"/>
                  <a:pt x="0" y="712"/>
                  <a:pt x="0" y="720"/>
                </a:cubicBezTo>
                <a:cubicBezTo>
                  <a:pt x="0" y="943"/>
                  <a:pt x="0" y="943"/>
                  <a:pt x="0" y="943"/>
                </a:cubicBezTo>
                <a:cubicBezTo>
                  <a:pt x="0" y="951"/>
                  <a:pt x="7" y="958"/>
                  <a:pt x="15" y="958"/>
                </a:cubicBezTo>
                <a:cubicBezTo>
                  <a:pt x="23" y="958"/>
                  <a:pt x="30" y="951"/>
                  <a:pt x="30" y="943"/>
                </a:cubicBezTo>
                <a:cubicBezTo>
                  <a:pt x="30" y="720"/>
                  <a:pt x="30" y="720"/>
                  <a:pt x="30" y="720"/>
                </a:cubicBezTo>
                <a:cubicBezTo>
                  <a:pt x="30" y="712"/>
                  <a:pt x="23" y="706"/>
                  <a:pt x="15" y="706"/>
                </a:cubicBezTo>
                <a:close/>
                <a:moveTo>
                  <a:pt x="495" y="6"/>
                </a:moveTo>
                <a:cubicBezTo>
                  <a:pt x="495" y="6"/>
                  <a:pt x="495" y="5"/>
                  <a:pt x="494" y="5"/>
                </a:cubicBezTo>
                <a:cubicBezTo>
                  <a:pt x="494" y="5"/>
                  <a:pt x="494" y="5"/>
                  <a:pt x="494" y="4"/>
                </a:cubicBezTo>
                <a:cubicBezTo>
                  <a:pt x="493" y="4"/>
                  <a:pt x="493" y="3"/>
                  <a:pt x="492" y="3"/>
                </a:cubicBezTo>
                <a:cubicBezTo>
                  <a:pt x="492" y="3"/>
                  <a:pt x="492" y="3"/>
                  <a:pt x="492" y="3"/>
                </a:cubicBezTo>
                <a:cubicBezTo>
                  <a:pt x="491" y="2"/>
                  <a:pt x="490" y="2"/>
                  <a:pt x="490" y="2"/>
                </a:cubicBezTo>
                <a:cubicBezTo>
                  <a:pt x="490" y="2"/>
                  <a:pt x="489" y="2"/>
                  <a:pt x="489" y="1"/>
                </a:cubicBezTo>
                <a:cubicBezTo>
                  <a:pt x="488" y="1"/>
                  <a:pt x="488" y="1"/>
                  <a:pt x="487" y="1"/>
                </a:cubicBezTo>
                <a:cubicBezTo>
                  <a:pt x="487" y="1"/>
                  <a:pt x="487" y="1"/>
                  <a:pt x="487" y="1"/>
                </a:cubicBezTo>
                <a:cubicBezTo>
                  <a:pt x="486" y="0"/>
                  <a:pt x="485" y="0"/>
                  <a:pt x="484" y="0"/>
                </a:cubicBezTo>
                <a:cubicBezTo>
                  <a:pt x="484" y="0"/>
                  <a:pt x="484" y="0"/>
                  <a:pt x="484" y="0"/>
                </a:cubicBezTo>
                <a:cubicBezTo>
                  <a:pt x="484" y="0"/>
                  <a:pt x="484" y="0"/>
                  <a:pt x="484" y="0"/>
                </a:cubicBezTo>
                <a:cubicBezTo>
                  <a:pt x="483" y="0"/>
                  <a:pt x="482" y="0"/>
                  <a:pt x="481" y="1"/>
                </a:cubicBezTo>
                <a:cubicBezTo>
                  <a:pt x="481" y="1"/>
                  <a:pt x="481" y="1"/>
                  <a:pt x="481" y="1"/>
                </a:cubicBezTo>
                <a:cubicBezTo>
                  <a:pt x="480" y="1"/>
                  <a:pt x="479" y="1"/>
                  <a:pt x="478" y="1"/>
                </a:cubicBezTo>
                <a:cubicBezTo>
                  <a:pt x="478" y="1"/>
                  <a:pt x="478" y="2"/>
                  <a:pt x="478" y="2"/>
                </a:cubicBezTo>
                <a:cubicBezTo>
                  <a:pt x="477" y="2"/>
                  <a:pt x="477" y="2"/>
                  <a:pt x="476" y="3"/>
                </a:cubicBezTo>
                <a:cubicBezTo>
                  <a:pt x="476" y="3"/>
                  <a:pt x="476" y="3"/>
                  <a:pt x="475" y="3"/>
                </a:cubicBezTo>
                <a:cubicBezTo>
                  <a:pt x="475" y="3"/>
                  <a:pt x="475" y="3"/>
                  <a:pt x="475" y="3"/>
                </a:cubicBezTo>
                <a:cubicBezTo>
                  <a:pt x="352" y="102"/>
                  <a:pt x="352" y="102"/>
                  <a:pt x="352" y="102"/>
                </a:cubicBezTo>
                <a:cubicBezTo>
                  <a:pt x="345" y="106"/>
                  <a:pt x="344" y="116"/>
                  <a:pt x="349" y="122"/>
                </a:cubicBezTo>
                <a:cubicBezTo>
                  <a:pt x="354" y="128"/>
                  <a:pt x="363" y="129"/>
                  <a:pt x="370" y="124"/>
                </a:cubicBezTo>
                <a:cubicBezTo>
                  <a:pt x="468" y="46"/>
                  <a:pt x="468" y="46"/>
                  <a:pt x="468" y="46"/>
                </a:cubicBezTo>
                <a:cubicBezTo>
                  <a:pt x="452" y="282"/>
                  <a:pt x="255" y="469"/>
                  <a:pt x="15" y="469"/>
                </a:cubicBezTo>
                <a:cubicBezTo>
                  <a:pt x="7" y="469"/>
                  <a:pt x="0" y="476"/>
                  <a:pt x="0" y="484"/>
                </a:cubicBezTo>
                <a:cubicBezTo>
                  <a:pt x="0" y="492"/>
                  <a:pt x="7" y="498"/>
                  <a:pt x="15" y="498"/>
                </a:cubicBezTo>
                <a:cubicBezTo>
                  <a:pt x="268" y="498"/>
                  <a:pt x="477" y="302"/>
                  <a:pt x="497" y="54"/>
                </a:cubicBezTo>
                <a:cubicBezTo>
                  <a:pt x="570" y="147"/>
                  <a:pt x="570" y="147"/>
                  <a:pt x="570" y="147"/>
                </a:cubicBezTo>
                <a:cubicBezTo>
                  <a:pt x="573" y="151"/>
                  <a:pt x="577" y="152"/>
                  <a:pt x="582" y="152"/>
                </a:cubicBezTo>
                <a:cubicBezTo>
                  <a:pt x="585" y="152"/>
                  <a:pt x="588" y="152"/>
                  <a:pt x="591" y="149"/>
                </a:cubicBezTo>
                <a:cubicBezTo>
                  <a:pt x="597" y="144"/>
                  <a:pt x="598" y="135"/>
                  <a:pt x="593" y="129"/>
                </a:cubicBezTo>
                <a:lnTo>
                  <a:pt x="495" y="6"/>
                </a:lnTo>
                <a:close/>
                <a:moveTo>
                  <a:pt x="711" y="315"/>
                </a:moveTo>
                <a:cubicBezTo>
                  <a:pt x="703" y="315"/>
                  <a:pt x="697" y="321"/>
                  <a:pt x="697" y="329"/>
                </a:cubicBezTo>
                <a:cubicBezTo>
                  <a:pt x="697" y="943"/>
                  <a:pt x="697" y="943"/>
                  <a:pt x="697" y="943"/>
                </a:cubicBezTo>
                <a:cubicBezTo>
                  <a:pt x="697" y="951"/>
                  <a:pt x="703" y="958"/>
                  <a:pt x="711" y="958"/>
                </a:cubicBezTo>
                <a:cubicBezTo>
                  <a:pt x="719" y="958"/>
                  <a:pt x="726" y="951"/>
                  <a:pt x="726" y="943"/>
                </a:cubicBezTo>
                <a:cubicBezTo>
                  <a:pt x="726" y="329"/>
                  <a:pt x="726" y="329"/>
                  <a:pt x="726" y="329"/>
                </a:cubicBezTo>
                <a:cubicBezTo>
                  <a:pt x="726" y="321"/>
                  <a:pt x="719" y="315"/>
                  <a:pt x="711" y="3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8" name="Freeform 118"/>
          <p:cNvSpPr>
            <a:spLocks noEditPoints="1"/>
          </p:cNvSpPr>
          <p:nvPr/>
        </p:nvSpPr>
        <p:spPr bwMode="auto">
          <a:xfrm>
            <a:off x="8153279" y="11125036"/>
            <a:ext cx="429724" cy="674356"/>
          </a:xfrm>
          <a:custGeom>
            <a:avLst/>
            <a:gdLst>
              <a:gd name="T0" fmla="*/ 537 w 610"/>
              <a:gd name="T1" fmla="*/ 116 h 957"/>
              <a:gd name="T2" fmla="*/ 414 w 610"/>
              <a:gd name="T3" fmla="*/ 116 h 957"/>
              <a:gd name="T4" fmla="*/ 414 w 610"/>
              <a:gd name="T5" fmla="*/ 14 h 957"/>
              <a:gd name="T6" fmla="*/ 399 w 610"/>
              <a:gd name="T7" fmla="*/ 0 h 957"/>
              <a:gd name="T8" fmla="*/ 211 w 610"/>
              <a:gd name="T9" fmla="*/ 0 h 957"/>
              <a:gd name="T10" fmla="*/ 196 w 610"/>
              <a:gd name="T11" fmla="*/ 14 h 957"/>
              <a:gd name="T12" fmla="*/ 196 w 610"/>
              <a:gd name="T13" fmla="*/ 116 h 957"/>
              <a:gd name="T14" fmla="*/ 73 w 610"/>
              <a:gd name="T15" fmla="*/ 116 h 957"/>
              <a:gd name="T16" fmla="*/ 0 w 610"/>
              <a:gd name="T17" fmla="*/ 188 h 957"/>
              <a:gd name="T18" fmla="*/ 0 w 610"/>
              <a:gd name="T19" fmla="*/ 884 h 957"/>
              <a:gd name="T20" fmla="*/ 73 w 610"/>
              <a:gd name="T21" fmla="*/ 957 h 957"/>
              <a:gd name="T22" fmla="*/ 537 w 610"/>
              <a:gd name="T23" fmla="*/ 957 h 957"/>
              <a:gd name="T24" fmla="*/ 610 w 610"/>
              <a:gd name="T25" fmla="*/ 884 h 957"/>
              <a:gd name="T26" fmla="*/ 610 w 610"/>
              <a:gd name="T27" fmla="*/ 188 h 957"/>
              <a:gd name="T28" fmla="*/ 537 w 610"/>
              <a:gd name="T29" fmla="*/ 116 h 957"/>
              <a:gd name="T30" fmla="*/ 225 w 610"/>
              <a:gd name="T31" fmla="*/ 29 h 957"/>
              <a:gd name="T32" fmla="*/ 385 w 610"/>
              <a:gd name="T33" fmla="*/ 29 h 957"/>
              <a:gd name="T34" fmla="*/ 385 w 610"/>
              <a:gd name="T35" fmla="*/ 116 h 957"/>
              <a:gd name="T36" fmla="*/ 225 w 610"/>
              <a:gd name="T37" fmla="*/ 116 h 957"/>
              <a:gd name="T38" fmla="*/ 225 w 610"/>
              <a:gd name="T39" fmla="*/ 29 h 957"/>
              <a:gd name="T40" fmla="*/ 581 w 610"/>
              <a:gd name="T41" fmla="*/ 884 h 957"/>
              <a:gd name="T42" fmla="*/ 537 w 610"/>
              <a:gd name="T43" fmla="*/ 928 h 957"/>
              <a:gd name="T44" fmla="*/ 73 w 610"/>
              <a:gd name="T45" fmla="*/ 928 h 957"/>
              <a:gd name="T46" fmla="*/ 29 w 610"/>
              <a:gd name="T47" fmla="*/ 884 h 957"/>
              <a:gd name="T48" fmla="*/ 29 w 610"/>
              <a:gd name="T49" fmla="*/ 188 h 957"/>
              <a:gd name="T50" fmla="*/ 73 w 610"/>
              <a:gd name="T51" fmla="*/ 145 h 957"/>
              <a:gd name="T52" fmla="*/ 211 w 610"/>
              <a:gd name="T53" fmla="*/ 145 h 957"/>
              <a:gd name="T54" fmla="*/ 399 w 610"/>
              <a:gd name="T55" fmla="*/ 145 h 957"/>
              <a:gd name="T56" fmla="*/ 537 w 610"/>
              <a:gd name="T57" fmla="*/ 145 h 957"/>
              <a:gd name="T58" fmla="*/ 581 w 610"/>
              <a:gd name="T59" fmla="*/ 188 h 957"/>
              <a:gd name="T60" fmla="*/ 581 w 610"/>
              <a:gd name="T61" fmla="*/ 884 h 957"/>
              <a:gd name="T62" fmla="*/ 417 w 610"/>
              <a:gd name="T63" fmla="*/ 512 h 957"/>
              <a:gd name="T64" fmla="*/ 338 w 610"/>
              <a:gd name="T65" fmla="*/ 489 h 957"/>
              <a:gd name="T66" fmla="*/ 386 w 610"/>
              <a:gd name="T67" fmla="*/ 321 h 957"/>
              <a:gd name="T68" fmla="*/ 379 w 610"/>
              <a:gd name="T69" fmla="*/ 304 h 957"/>
              <a:gd name="T70" fmla="*/ 361 w 610"/>
              <a:gd name="T71" fmla="*/ 307 h 957"/>
              <a:gd name="T72" fmla="*/ 185 w 610"/>
              <a:gd name="T73" fmla="*/ 516 h 957"/>
              <a:gd name="T74" fmla="*/ 183 w 610"/>
              <a:gd name="T75" fmla="*/ 529 h 957"/>
              <a:gd name="T76" fmla="*/ 193 w 610"/>
              <a:gd name="T77" fmla="*/ 539 h 957"/>
              <a:gd name="T78" fmla="*/ 271 w 610"/>
              <a:gd name="T79" fmla="*/ 562 h 957"/>
              <a:gd name="T80" fmla="*/ 202 w 610"/>
              <a:gd name="T81" fmla="*/ 751 h 957"/>
              <a:gd name="T82" fmla="*/ 209 w 610"/>
              <a:gd name="T83" fmla="*/ 768 h 957"/>
              <a:gd name="T84" fmla="*/ 216 w 610"/>
              <a:gd name="T85" fmla="*/ 770 h 957"/>
              <a:gd name="T86" fmla="*/ 227 w 610"/>
              <a:gd name="T87" fmla="*/ 765 h 957"/>
              <a:gd name="T88" fmla="*/ 424 w 610"/>
              <a:gd name="T89" fmla="*/ 535 h 957"/>
              <a:gd name="T90" fmla="*/ 427 w 610"/>
              <a:gd name="T91" fmla="*/ 521 h 957"/>
              <a:gd name="T92" fmla="*/ 417 w 610"/>
              <a:gd name="T93" fmla="*/ 512 h 957"/>
              <a:gd name="T94" fmla="*/ 257 w 610"/>
              <a:gd name="T95" fmla="*/ 686 h 957"/>
              <a:gd name="T96" fmla="*/ 304 w 610"/>
              <a:gd name="T97" fmla="*/ 557 h 957"/>
              <a:gd name="T98" fmla="*/ 303 w 610"/>
              <a:gd name="T99" fmla="*/ 545 h 957"/>
              <a:gd name="T100" fmla="*/ 294 w 610"/>
              <a:gd name="T101" fmla="*/ 538 h 957"/>
              <a:gd name="T102" fmla="*/ 222 w 610"/>
              <a:gd name="T103" fmla="*/ 517 h 957"/>
              <a:gd name="T104" fmla="*/ 339 w 610"/>
              <a:gd name="T105" fmla="*/ 378 h 957"/>
              <a:gd name="T106" fmla="*/ 306 w 610"/>
              <a:gd name="T107" fmla="*/ 495 h 957"/>
              <a:gd name="T108" fmla="*/ 307 w 610"/>
              <a:gd name="T109" fmla="*/ 506 h 957"/>
              <a:gd name="T110" fmla="*/ 316 w 610"/>
              <a:gd name="T111" fmla="*/ 513 h 957"/>
              <a:gd name="T112" fmla="*/ 387 w 610"/>
              <a:gd name="T113" fmla="*/ 533 h 957"/>
              <a:gd name="T114" fmla="*/ 257 w 610"/>
              <a:gd name="T115" fmla="*/ 686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10" h="957">
                <a:moveTo>
                  <a:pt x="537" y="116"/>
                </a:moveTo>
                <a:cubicBezTo>
                  <a:pt x="414" y="116"/>
                  <a:pt x="414" y="116"/>
                  <a:pt x="414" y="116"/>
                </a:cubicBezTo>
                <a:cubicBezTo>
                  <a:pt x="414" y="14"/>
                  <a:pt x="414" y="14"/>
                  <a:pt x="414" y="14"/>
                </a:cubicBezTo>
                <a:cubicBezTo>
                  <a:pt x="414" y="6"/>
                  <a:pt x="407" y="0"/>
                  <a:pt x="399" y="0"/>
                </a:cubicBezTo>
                <a:cubicBezTo>
                  <a:pt x="211" y="0"/>
                  <a:pt x="211" y="0"/>
                  <a:pt x="211" y="0"/>
                </a:cubicBezTo>
                <a:cubicBezTo>
                  <a:pt x="203" y="0"/>
                  <a:pt x="196" y="6"/>
                  <a:pt x="196" y="14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73" y="116"/>
                  <a:pt x="73" y="116"/>
                  <a:pt x="73" y="116"/>
                </a:cubicBezTo>
                <a:cubicBezTo>
                  <a:pt x="33" y="116"/>
                  <a:pt x="0" y="148"/>
                  <a:pt x="0" y="188"/>
                </a:cubicBezTo>
                <a:cubicBezTo>
                  <a:pt x="0" y="884"/>
                  <a:pt x="0" y="884"/>
                  <a:pt x="0" y="884"/>
                </a:cubicBezTo>
                <a:cubicBezTo>
                  <a:pt x="0" y="924"/>
                  <a:pt x="33" y="957"/>
                  <a:pt x="73" y="957"/>
                </a:cubicBezTo>
                <a:cubicBezTo>
                  <a:pt x="537" y="957"/>
                  <a:pt x="537" y="957"/>
                  <a:pt x="537" y="957"/>
                </a:cubicBezTo>
                <a:cubicBezTo>
                  <a:pt x="577" y="957"/>
                  <a:pt x="610" y="924"/>
                  <a:pt x="610" y="884"/>
                </a:cubicBezTo>
                <a:cubicBezTo>
                  <a:pt x="610" y="188"/>
                  <a:pt x="610" y="188"/>
                  <a:pt x="610" y="188"/>
                </a:cubicBezTo>
                <a:cubicBezTo>
                  <a:pt x="610" y="148"/>
                  <a:pt x="577" y="116"/>
                  <a:pt x="537" y="116"/>
                </a:cubicBezTo>
                <a:close/>
                <a:moveTo>
                  <a:pt x="225" y="29"/>
                </a:moveTo>
                <a:cubicBezTo>
                  <a:pt x="385" y="29"/>
                  <a:pt x="385" y="29"/>
                  <a:pt x="385" y="29"/>
                </a:cubicBezTo>
                <a:cubicBezTo>
                  <a:pt x="385" y="116"/>
                  <a:pt x="385" y="116"/>
                  <a:pt x="385" y="116"/>
                </a:cubicBezTo>
                <a:cubicBezTo>
                  <a:pt x="225" y="116"/>
                  <a:pt x="225" y="116"/>
                  <a:pt x="225" y="116"/>
                </a:cubicBezTo>
                <a:lnTo>
                  <a:pt x="225" y="29"/>
                </a:lnTo>
                <a:close/>
                <a:moveTo>
                  <a:pt x="581" y="884"/>
                </a:moveTo>
                <a:cubicBezTo>
                  <a:pt x="581" y="908"/>
                  <a:pt x="561" y="928"/>
                  <a:pt x="537" y="928"/>
                </a:cubicBezTo>
                <a:cubicBezTo>
                  <a:pt x="73" y="928"/>
                  <a:pt x="73" y="928"/>
                  <a:pt x="73" y="928"/>
                </a:cubicBezTo>
                <a:cubicBezTo>
                  <a:pt x="49" y="928"/>
                  <a:pt x="29" y="908"/>
                  <a:pt x="29" y="884"/>
                </a:cubicBezTo>
                <a:cubicBezTo>
                  <a:pt x="29" y="188"/>
                  <a:pt x="29" y="188"/>
                  <a:pt x="29" y="188"/>
                </a:cubicBezTo>
                <a:cubicBezTo>
                  <a:pt x="29" y="164"/>
                  <a:pt x="49" y="145"/>
                  <a:pt x="73" y="145"/>
                </a:cubicBezTo>
                <a:cubicBezTo>
                  <a:pt x="211" y="145"/>
                  <a:pt x="211" y="145"/>
                  <a:pt x="211" y="145"/>
                </a:cubicBezTo>
                <a:cubicBezTo>
                  <a:pt x="399" y="145"/>
                  <a:pt x="399" y="145"/>
                  <a:pt x="399" y="145"/>
                </a:cubicBezTo>
                <a:cubicBezTo>
                  <a:pt x="537" y="145"/>
                  <a:pt x="537" y="145"/>
                  <a:pt x="537" y="145"/>
                </a:cubicBezTo>
                <a:cubicBezTo>
                  <a:pt x="561" y="145"/>
                  <a:pt x="581" y="164"/>
                  <a:pt x="581" y="188"/>
                </a:cubicBezTo>
                <a:lnTo>
                  <a:pt x="581" y="884"/>
                </a:lnTo>
                <a:close/>
                <a:moveTo>
                  <a:pt x="417" y="512"/>
                </a:moveTo>
                <a:cubicBezTo>
                  <a:pt x="338" y="489"/>
                  <a:pt x="338" y="489"/>
                  <a:pt x="338" y="489"/>
                </a:cubicBezTo>
                <a:cubicBezTo>
                  <a:pt x="386" y="321"/>
                  <a:pt x="386" y="321"/>
                  <a:pt x="386" y="321"/>
                </a:cubicBezTo>
                <a:cubicBezTo>
                  <a:pt x="388" y="314"/>
                  <a:pt x="385" y="307"/>
                  <a:pt x="379" y="304"/>
                </a:cubicBezTo>
                <a:cubicBezTo>
                  <a:pt x="373" y="301"/>
                  <a:pt x="366" y="302"/>
                  <a:pt x="361" y="307"/>
                </a:cubicBezTo>
                <a:cubicBezTo>
                  <a:pt x="185" y="516"/>
                  <a:pt x="185" y="516"/>
                  <a:pt x="185" y="516"/>
                </a:cubicBezTo>
                <a:cubicBezTo>
                  <a:pt x="182" y="520"/>
                  <a:pt x="181" y="525"/>
                  <a:pt x="183" y="529"/>
                </a:cubicBezTo>
                <a:cubicBezTo>
                  <a:pt x="184" y="534"/>
                  <a:pt x="188" y="538"/>
                  <a:pt x="193" y="539"/>
                </a:cubicBezTo>
                <a:cubicBezTo>
                  <a:pt x="271" y="562"/>
                  <a:pt x="271" y="562"/>
                  <a:pt x="271" y="562"/>
                </a:cubicBezTo>
                <a:cubicBezTo>
                  <a:pt x="202" y="751"/>
                  <a:pt x="202" y="751"/>
                  <a:pt x="202" y="751"/>
                </a:cubicBezTo>
                <a:cubicBezTo>
                  <a:pt x="200" y="757"/>
                  <a:pt x="203" y="765"/>
                  <a:pt x="209" y="768"/>
                </a:cubicBezTo>
                <a:cubicBezTo>
                  <a:pt x="211" y="770"/>
                  <a:pt x="214" y="770"/>
                  <a:pt x="216" y="770"/>
                </a:cubicBezTo>
                <a:cubicBezTo>
                  <a:pt x="220" y="770"/>
                  <a:pt x="224" y="769"/>
                  <a:pt x="227" y="765"/>
                </a:cubicBezTo>
                <a:cubicBezTo>
                  <a:pt x="424" y="535"/>
                  <a:pt x="424" y="535"/>
                  <a:pt x="424" y="535"/>
                </a:cubicBezTo>
                <a:cubicBezTo>
                  <a:pt x="428" y="531"/>
                  <a:pt x="429" y="526"/>
                  <a:pt x="427" y="521"/>
                </a:cubicBezTo>
                <a:cubicBezTo>
                  <a:pt x="426" y="517"/>
                  <a:pt x="422" y="513"/>
                  <a:pt x="417" y="512"/>
                </a:cubicBezTo>
                <a:close/>
                <a:moveTo>
                  <a:pt x="257" y="686"/>
                </a:moveTo>
                <a:cubicBezTo>
                  <a:pt x="304" y="557"/>
                  <a:pt x="304" y="557"/>
                  <a:pt x="304" y="557"/>
                </a:cubicBezTo>
                <a:cubicBezTo>
                  <a:pt x="305" y="553"/>
                  <a:pt x="305" y="549"/>
                  <a:pt x="303" y="545"/>
                </a:cubicBezTo>
                <a:cubicBezTo>
                  <a:pt x="301" y="542"/>
                  <a:pt x="298" y="539"/>
                  <a:pt x="294" y="538"/>
                </a:cubicBezTo>
                <a:cubicBezTo>
                  <a:pt x="222" y="517"/>
                  <a:pt x="222" y="517"/>
                  <a:pt x="222" y="517"/>
                </a:cubicBezTo>
                <a:cubicBezTo>
                  <a:pt x="339" y="378"/>
                  <a:pt x="339" y="378"/>
                  <a:pt x="339" y="378"/>
                </a:cubicBezTo>
                <a:cubicBezTo>
                  <a:pt x="306" y="495"/>
                  <a:pt x="306" y="495"/>
                  <a:pt x="306" y="495"/>
                </a:cubicBezTo>
                <a:cubicBezTo>
                  <a:pt x="305" y="499"/>
                  <a:pt x="305" y="503"/>
                  <a:pt x="307" y="506"/>
                </a:cubicBezTo>
                <a:cubicBezTo>
                  <a:pt x="309" y="509"/>
                  <a:pt x="312" y="512"/>
                  <a:pt x="316" y="513"/>
                </a:cubicBezTo>
                <a:cubicBezTo>
                  <a:pt x="387" y="533"/>
                  <a:pt x="387" y="533"/>
                  <a:pt x="387" y="533"/>
                </a:cubicBezTo>
                <a:lnTo>
                  <a:pt x="257" y="6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9" name="Freeform 119"/>
          <p:cNvSpPr>
            <a:spLocks noEditPoints="1"/>
          </p:cNvSpPr>
          <p:nvPr/>
        </p:nvSpPr>
        <p:spPr bwMode="auto">
          <a:xfrm>
            <a:off x="6614299" y="11125036"/>
            <a:ext cx="429292" cy="674356"/>
          </a:xfrm>
          <a:custGeom>
            <a:avLst/>
            <a:gdLst>
              <a:gd name="T0" fmla="*/ 493 w 609"/>
              <a:gd name="T1" fmla="*/ 823 h 957"/>
              <a:gd name="T2" fmla="*/ 479 w 609"/>
              <a:gd name="T3" fmla="*/ 838 h 957"/>
              <a:gd name="T4" fmla="*/ 131 w 609"/>
              <a:gd name="T5" fmla="*/ 838 h 957"/>
              <a:gd name="T6" fmla="*/ 116 w 609"/>
              <a:gd name="T7" fmla="*/ 823 h 957"/>
              <a:gd name="T8" fmla="*/ 131 w 609"/>
              <a:gd name="T9" fmla="*/ 809 h 957"/>
              <a:gd name="T10" fmla="*/ 479 w 609"/>
              <a:gd name="T11" fmla="*/ 809 h 957"/>
              <a:gd name="T12" fmla="*/ 493 w 609"/>
              <a:gd name="T13" fmla="*/ 823 h 957"/>
              <a:gd name="T14" fmla="*/ 609 w 609"/>
              <a:gd name="T15" fmla="*/ 188 h 957"/>
              <a:gd name="T16" fmla="*/ 609 w 609"/>
              <a:gd name="T17" fmla="*/ 884 h 957"/>
              <a:gd name="T18" fmla="*/ 537 w 609"/>
              <a:gd name="T19" fmla="*/ 957 h 957"/>
              <a:gd name="T20" fmla="*/ 73 w 609"/>
              <a:gd name="T21" fmla="*/ 957 h 957"/>
              <a:gd name="T22" fmla="*/ 0 w 609"/>
              <a:gd name="T23" fmla="*/ 884 h 957"/>
              <a:gd name="T24" fmla="*/ 0 w 609"/>
              <a:gd name="T25" fmla="*/ 188 h 957"/>
              <a:gd name="T26" fmla="*/ 73 w 609"/>
              <a:gd name="T27" fmla="*/ 116 h 957"/>
              <a:gd name="T28" fmla="*/ 196 w 609"/>
              <a:gd name="T29" fmla="*/ 116 h 957"/>
              <a:gd name="T30" fmla="*/ 196 w 609"/>
              <a:gd name="T31" fmla="*/ 14 h 957"/>
              <a:gd name="T32" fmla="*/ 210 w 609"/>
              <a:gd name="T33" fmla="*/ 0 h 957"/>
              <a:gd name="T34" fmla="*/ 399 w 609"/>
              <a:gd name="T35" fmla="*/ 0 h 957"/>
              <a:gd name="T36" fmla="*/ 413 w 609"/>
              <a:gd name="T37" fmla="*/ 14 h 957"/>
              <a:gd name="T38" fmla="*/ 413 w 609"/>
              <a:gd name="T39" fmla="*/ 116 h 957"/>
              <a:gd name="T40" fmla="*/ 537 w 609"/>
              <a:gd name="T41" fmla="*/ 116 h 957"/>
              <a:gd name="T42" fmla="*/ 609 w 609"/>
              <a:gd name="T43" fmla="*/ 188 h 957"/>
              <a:gd name="T44" fmla="*/ 225 w 609"/>
              <a:gd name="T45" fmla="*/ 116 h 957"/>
              <a:gd name="T46" fmla="*/ 385 w 609"/>
              <a:gd name="T47" fmla="*/ 116 h 957"/>
              <a:gd name="T48" fmla="*/ 385 w 609"/>
              <a:gd name="T49" fmla="*/ 29 h 957"/>
              <a:gd name="T50" fmla="*/ 225 w 609"/>
              <a:gd name="T51" fmla="*/ 29 h 957"/>
              <a:gd name="T52" fmla="*/ 225 w 609"/>
              <a:gd name="T53" fmla="*/ 116 h 957"/>
              <a:gd name="T54" fmla="*/ 580 w 609"/>
              <a:gd name="T55" fmla="*/ 188 h 957"/>
              <a:gd name="T56" fmla="*/ 537 w 609"/>
              <a:gd name="T57" fmla="*/ 145 h 957"/>
              <a:gd name="T58" fmla="*/ 399 w 609"/>
              <a:gd name="T59" fmla="*/ 145 h 957"/>
              <a:gd name="T60" fmla="*/ 210 w 609"/>
              <a:gd name="T61" fmla="*/ 145 h 957"/>
              <a:gd name="T62" fmla="*/ 73 w 609"/>
              <a:gd name="T63" fmla="*/ 145 h 957"/>
              <a:gd name="T64" fmla="*/ 29 w 609"/>
              <a:gd name="T65" fmla="*/ 188 h 957"/>
              <a:gd name="T66" fmla="*/ 29 w 609"/>
              <a:gd name="T67" fmla="*/ 884 h 957"/>
              <a:gd name="T68" fmla="*/ 73 w 609"/>
              <a:gd name="T69" fmla="*/ 928 h 957"/>
              <a:gd name="T70" fmla="*/ 537 w 609"/>
              <a:gd name="T71" fmla="*/ 928 h 957"/>
              <a:gd name="T72" fmla="*/ 580 w 609"/>
              <a:gd name="T73" fmla="*/ 884 h 957"/>
              <a:gd name="T74" fmla="*/ 580 w 609"/>
              <a:gd name="T75" fmla="*/ 188 h 957"/>
              <a:gd name="T76" fmla="*/ 479 w 609"/>
              <a:gd name="T77" fmla="*/ 664 h 957"/>
              <a:gd name="T78" fmla="*/ 131 w 609"/>
              <a:gd name="T79" fmla="*/ 664 h 957"/>
              <a:gd name="T80" fmla="*/ 116 w 609"/>
              <a:gd name="T81" fmla="*/ 679 h 957"/>
              <a:gd name="T82" fmla="*/ 131 w 609"/>
              <a:gd name="T83" fmla="*/ 693 h 957"/>
              <a:gd name="T84" fmla="*/ 479 w 609"/>
              <a:gd name="T85" fmla="*/ 693 h 957"/>
              <a:gd name="T86" fmla="*/ 493 w 609"/>
              <a:gd name="T87" fmla="*/ 679 h 957"/>
              <a:gd name="T88" fmla="*/ 479 w 609"/>
              <a:gd name="T89" fmla="*/ 664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09" h="957">
                <a:moveTo>
                  <a:pt x="493" y="823"/>
                </a:moveTo>
                <a:cubicBezTo>
                  <a:pt x="493" y="831"/>
                  <a:pt x="487" y="838"/>
                  <a:pt x="479" y="838"/>
                </a:cubicBezTo>
                <a:cubicBezTo>
                  <a:pt x="131" y="838"/>
                  <a:pt x="131" y="838"/>
                  <a:pt x="131" y="838"/>
                </a:cubicBezTo>
                <a:cubicBezTo>
                  <a:pt x="123" y="838"/>
                  <a:pt x="116" y="831"/>
                  <a:pt x="116" y="823"/>
                </a:cubicBezTo>
                <a:cubicBezTo>
                  <a:pt x="116" y="815"/>
                  <a:pt x="123" y="809"/>
                  <a:pt x="131" y="809"/>
                </a:cubicBezTo>
                <a:cubicBezTo>
                  <a:pt x="479" y="809"/>
                  <a:pt x="479" y="809"/>
                  <a:pt x="479" y="809"/>
                </a:cubicBezTo>
                <a:cubicBezTo>
                  <a:pt x="487" y="809"/>
                  <a:pt x="493" y="815"/>
                  <a:pt x="493" y="823"/>
                </a:cubicBezTo>
                <a:close/>
                <a:moveTo>
                  <a:pt x="609" y="188"/>
                </a:moveTo>
                <a:cubicBezTo>
                  <a:pt x="609" y="884"/>
                  <a:pt x="609" y="884"/>
                  <a:pt x="609" y="884"/>
                </a:cubicBezTo>
                <a:cubicBezTo>
                  <a:pt x="609" y="924"/>
                  <a:pt x="577" y="957"/>
                  <a:pt x="537" y="957"/>
                </a:cubicBezTo>
                <a:cubicBezTo>
                  <a:pt x="73" y="957"/>
                  <a:pt x="73" y="957"/>
                  <a:pt x="73" y="957"/>
                </a:cubicBezTo>
                <a:cubicBezTo>
                  <a:pt x="33" y="957"/>
                  <a:pt x="0" y="924"/>
                  <a:pt x="0" y="884"/>
                </a:cubicBezTo>
                <a:cubicBezTo>
                  <a:pt x="0" y="188"/>
                  <a:pt x="0" y="188"/>
                  <a:pt x="0" y="188"/>
                </a:cubicBezTo>
                <a:cubicBezTo>
                  <a:pt x="0" y="148"/>
                  <a:pt x="33" y="116"/>
                  <a:pt x="73" y="116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196" y="14"/>
                  <a:pt x="196" y="14"/>
                  <a:pt x="196" y="14"/>
                </a:cubicBezTo>
                <a:cubicBezTo>
                  <a:pt x="196" y="6"/>
                  <a:pt x="202" y="0"/>
                  <a:pt x="210" y="0"/>
                </a:cubicBezTo>
                <a:cubicBezTo>
                  <a:pt x="399" y="0"/>
                  <a:pt x="399" y="0"/>
                  <a:pt x="399" y="0"/>
                </a:cubicBezTo>
                <a:cubicBezTo>
                  <a:pt x="407" y="0"/>
                  <a:pt x="413" y="6"/>
                  <a:pt x="413" y="14"/>
                </a:cubicBezTo>
                <a:cubicBezTo>
                  <a:pt x="413" y="116"/>
                  <a:pt x="413" y="116"/>
                  <a:pt x="413" y="116"/>
                </a:cubicBezTo>
                <a:cubicBezTo>
                  <a:pt x="537" y="116"/>
                  <a:pt x="537" y="116"/>
                  <a:pt x="537" y="116"/>
                </a:cubicBezTo>
                <a:cubicBezTo>
                  <a:pt x="577" y="116"/>
                  <a:pt x="609" y="148"/>
                  <a:pt x="609" y="188"/>
                </a:cubicBezTo>
                <a:close/>
                <a:moveTo>
                  <a:pt x="225" y="116"/>
                </a:moveTo>
                <a:cubicBezTo>
                  <a:pt x="385" y="116"/>
                  <a:pt x="385" y="116"/>
                  <a:pt x="385" y="116"/>
                </a:cubicBezTo>
                <a:cubicBezTo>
                  <a:pt x="385" y="29"/>
                  <a:pt x="385" y="29"/>
                  <a:pt x="385" y="29"/>
                </a:cubicBezTo>
                <a:cubicBezTo>
                  <a:pt x="225" y="29"/>
                  <a:pt x="225" y="29"/>
                  <a:pt x="225" y="29"/>
                </a:cubicBezTo>
                <a:lnTo>
                  <a:pt x="225" y="116"/>
                </a:lnTo>
                <a:close/>
                <a:moveTo>
                  <a:pt x="580" y="188"/>
                </a:moveTo>
                <a:cubicBezTo>
                  <a:pt x="580" y="164"/>
                  <a:pt x="561" y="145"/>
                  <a:pt x="537" y="145"/>
                </a:cubicBezTo>
                <a:cubicBezTo>
                  <a:pt x="399" y="145"/>
                  <a:pt x="399" y="145"/>
                  <a:pt x="399" y="145"/>
                </a:cubicBezTo>
                <a:cubicBezTo>
                  <a:pt x="210" y="145"/>
                  <a:pt x="210" y="145"/>
                  <a:pt x="210" y="145"/>
                </a:cubicBezTo>
                <a:cubicBezTo>
                  <a:pt x="73" y="145"/>
                  <a:pt x="73" y="145"/>
                  <a:pt x="73" y="145"/>
                </a:cubicBezTo>
                <a:cubicBezTo>
                  <a:pt x="49" y="145"/>
                  <a:pt x="29" y="164"/>
                  <a:pt x="29" y="188"/>
                </a:cubicBezTo>
                <a:cubicBezTo>
                  <a:pt x="29" y="884"/>
                  <a:pt x="29" y="884"/>
                  <a:pt x="29" y="884"/>
                </a:cubicBezTo>
                <a:cubicBezTo>
                  <a:pt x="29" y="908"/>
                  <a:pt x="49" y="928"/>
                  <a:pt x="73" y="928"/>
                </a:cubicBezTo>
                <a:cubicBezTo>
                  <a:pt x="537" y="928"/>
                  <a:pt x="537" y="928"/>
                  <a:pt x="537" y="928"/>
                </a:cubicBezTo>
                <a:cubicBezTo>
                  <a:pt x="561" y="928"/>
                  <a:pt x="580" y="908"/>
                  <a:pt x="580" y="884"/>
                </a:cubicBezTo>
                <a:lnTo>
                  <a:pt x="580" y="188"/>
                </a:lnTo>
                <a:close/>
                <a:moveTo>
                  <a:pt x="479" y="664"/>
                </a:moveTo>
                <a:cubicBezTo>
                  <a:pt x="131" y="664"/>
                  <a:pt x="131" y="664"/>
                  <a:pt x="131" y="664"/>
                </a:cubicBezTo>
                <a:cubicBezTo>
                  <a:pt x="123" y="664"/>
                  <a:pt x="116" y="671"/>
                  <a:pt x="116" y="679"/>
                </a:cubicBezTo>
                <a:cubicBezTo>
                  <a:pt x="116" y="687"/>
                  <a:pt x="123" y="693"/>
                  <a:pt x="131" y="693"/>
                </a:cubicBezTo>
                <a:cubicBezTo>
                  <a:pt x="479" y="693"/>
                  <a:pt x="479" y="693"/>
                  <a:pt x="479" y="693"/>
                </a:cubicBezTo>
                <a:cubicBezTo>
                  <a:pt x="487" y="693"/>
                  <a:pt x="493" y="687"/>
                  <a:pt x="493" y="679"/>
                </a:cubicBezTo>
                <a:cubicBezTo>
                  <a:pt x="493" y="671"/>
                  <a:pt x="487" y="664"/>
                  <a:pt x="479" y="6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0" name="Freeform 120"/>
          <p:cNvSpPr>
            <a:spLocks noEditPoints="1"/>
          </p:cNvSpPr>
          <p:nvPr/>
        </p:nvSpPr>
        <p:spPr bwMode="auto">
          <a:xfrm>
            <a:off x="5075749" y="11125036"/>
            <a:ext cx="428860" cy="674356"/>
          </a:xfrm>
          <a:custGeom>
            <a:avLst/>
            <a:gdLst>
              <a:gd name="T0" fmla="*/ 493 w 609"/>
              <a:gd name="T1" fmla="*/ 823 h 957"/>
              <a:gd name="T2" fmla="*/ 479 w 609"/>
              <a:gd name="T3" fmla="*/ 838 h 957"/>
              <a:gd name="T4" fmla="*/ 130 w 609"/>
              <a:gd name="T5" fmla="*/ 838 h 957"/>
              <a:gd name="T6" fmla="*/ 116 w 609"/>
              <a:gd name="T7" fmla="*/ 823 h 957"/>
              <a:gd name="T8" fmla="*/ 130 w 609"/>
              <a:gd name="T9" fmla="*/ 809 h 957"/>
              <a:gd name="T10" fmla="*/ 479 w 609"/>
              <a:gd name="T11" fmla="*/ 809 h 957"/>
              <a:gd name="T12" fmla="*/ 493 w 609"/>
              <a:gd name="T13" fmla="*/ 823 h 957"/>
              <a:gd name="T14" fmla="*/ 479 w 609"/>
              <a:gd name="T15" fmla="*/ 520 h 957"/>
              <a:gd name="T16" fmla="*/ 130 w 609"/>
              <a:gd name="T17" fmla="*/ 520 h 957"/>
              <a:gd name="T18" fmla="*/ 116 w 609"/>
              <a:gd name="T19" fmla="*/ 534 h 957"/>
              <a:gd name="T20" fmla="*/ 130 w 609"/>
              <a:gd name="T21" fmla="*/ 549 h 957"/>
              <a:gd name="T22" fmla="*/ 479 w 609"/>
              <a:gd name="T23" fmla="*/ 549 h 957"/>
              <a:gd name="T24" fmla="*/ 493 w 609"/>
              <a:gd name="T25" fmla="*/ 534 h 957"/>
              <a:gd name="T26" fmla="*/ 479 w 609"/>
              <a:gd name="T27" fmla="*/ 520 h 957"/>
              <a:gd name="T28" fmla="*/ 479 w 609"/>
              <a:gd name="T29" fmla="*/ 664 h 957"/>
              <a:gd name="T30" fmla="*/ 130 w 609"/>
              <a:gd name="T31" fmla="*/ 664 h 957"/>
              <a:gd name="T32" fmla="*/ 116 w 609"/>
              <a:gd name="T33" fmla="*/ 679 h 957"/>
              <a:gd name="T34" fmla="*/ 130 w 609"/>
              <a:gd name="T35" fmla="*/ 693 h 957"/>
              <a:gd name="T36" fmla="*/ 479 w 609"/>
              <a:gd name="T37" fmla="*/ 693 h 957"/>
              <a:gd name="T38" fmla="*/ 493 w 609"/>
              <a:gd name="T39" fmla="*/ 679 h 957"/>
              <a:gd name="T40" fmla="*/ 479 w 609"/>
              <a:gd name="T41" fmla="*/ 664 h 957"/>
              <a:gd name="T42" fmla="*/ 609 w 609"/>
              <a:gd name="T43" fmla="*/ 188 h 957"/>
              <a:gd name="T44" fmla="*/ 609 w 609"/>
              <a:gd name="T45" fmla="*/ 884 h 957"/>
              <a:gd name="T46" fmla="*/ 537 w 609"/>
              <a:gd name="T47" fmla="*/ 957 h 957"/>
              <a:gd name="T48" fmla="*/ 72 w 609"/>
              <a:gd name="T49" fmla="*/ 957 h 957"/>
              <a:gd name="T50" fmla="*/ 0 w 609"/>
              <a:gd name="T51" fmla="*/ 884 h 957"/>
              <a:gd name="T52" fmla="*/ 0 w 609"/>
              <a:gd name="T53" fmla="*/ 188 h 957"/>
              <a:gd name="T54" fmla="*/ 72 w 609"/>
              <a:gd name="T55" fmla="*/ 116 h 957"/>
              <a:gd name="T56" fmla="*/ 196 w 609"/>
              <a:gd name="T57" fmla="*/ 116 h 957"/>
              <a:gd name="T58" fmla="*/ 196 w 609"/>
              <a:gd name="T59" fmla="*/ 14 h 957"/>
              <a:gd name="T60" fmla="*/ 210 w 609"/>
              <a:gd name="T61" fmla="*/ 0 h 957"/>
              <a:gd name="T62" fmla="*/ 399 w 609"/>
              <a:gd name="T63" fmla="*/ 0 h 957"/>
              <a:gd name="T64" fmla="*/ 413 w 609"/>
              <a:gd name="T65" fmla="*/ 14 h 957"/>
              <a:gd name="T66" fmla="*/ 413 w 609"/>
              <a:gd name="T67" fmla="*/ 116 h 957"/>
              <a:gd name="T68" fmla="*/ 537 w 609"/>
              <a:gd name="T69" fmla="*/ 116 h 957"/>
              <a:gd name="T70" fmla="*/ 609 w 609"/>
              <a:gd name="T71" fmla="*/ 188 h 957"/>
              <a:gd name="T72" fmla="*/ 225 w 609"/>
              <a:gd name="T73" fmla="*/ 116 h 957"/>
              <a:gd name="T74" fmla="*/ 384 w 609"/>
              <a:gd name="T75" fmla="*/ 116 h 957"/>
              <a:gd name="T76" fmla="*/ 384 w 609"/>
              <a:gd name="T77" fmla="*/ 29 h 957"/>
              <a:gd name="T78" fmla="*/ 225 w 609"/>
              <a:gd name="T79" fmla="*/ 29 h 957"/>
              <a:gd name="T80" fmla="*/ 225 w 609"/>
              <a:gd name="T81" fmla="*/ 116 h 957"/>
              <a:gd name="T82" fmla="*/ 580 w 609"/>
              <a:gd name="T83" fmla="*/ 188 h 957"/>
              <a:gd name="T84" fmla="*/ 537 w 609"/>
              <a:gd name="T85" fmla="*/ 145 h 957"/>
              <a:gd name="T86" fmla="*/ 399 w 609"/>
              <a:gd name="T87" fmla="*/ 145 h 957"/>
              <a:gd name="T88" fmla="*/ 210 w 609"/>
              <a:gd name="T89" fmla="*/ 145 h 957"/>
              <a:gd name="T90" fmla="*/ 72 w 609"/>
              <a:gd name="T91" fmla="*/ 145 h 957"/>
              <a:gd name="T92" fmla="*/ 29 w 609"/>
              <a:gd name="T93" fmla="*/ 188 h 957"/>
              <a:gd name="T94" fmla="*/ 29 w 609"/>
              <a:gd name="T95" fmla="*/ 884 h 957"/>
              <a:gd name="T96" fmla="*/ 72 w 609"/>
              <a:gd name="T97" fmla="*/ 928 h 957"/>
              <a:gd name="T98" fmla="*/ 537 w 609"/>
              <a:gd name="T99" fmla="*/ 928 h 957"/>
              <a:gd name="T100" fmla="*/ 580 w 609"/>
              <a:gd name="T101" fmla="*/ 884 h 957"/>
              <a:gd name="T102" fmla="*/ 580 w 609"/>
              <a:gd name="T103" fmla="*/ 188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09" h="957">
                <a:moveTo>
                  <a:pt x="493" y="823"/>
                </a:moveTo>
                <a:cubicBezTo>
                  <a:pt x="493" y="831"/>
                  <a:pt x="487" y="838"/>
                  <a:pt x="479" y="838"/>
                </a:cubicBezTo>
                <a:cubicBezTo>
                  <a:pt x="130" y="838"/>
                  <a:pt x="130" y="838"/>
                  <a:pt x="130" y="838"/>
                </a:cubicBezTo>
                <a:cubicBezTo>
                  <a:pt x="122" y="838"/>
                  <a:pt x="116" y="831"/>
                  <a:pt x="116" y="823"/>
                </a:cubicBezTo>
                <a:cubicBezTo>
                  <a:pt x="116" y="815"/>
                  <a:pt x="122" y="809"/>
                  <a:pt x="130" y="809"/>
                </a:cubicBezTo>
                <a:cubicBezTo>
                  <a:pt x="479" y="809"/>
                  <a:pt x="479" y="809"/>
                  <a:pt x="479" y="809"/>
                </a:cubicBezTo>
                <a:cubicBezTo>
                  <a:pt x="487" y="809"/>
                  <a:pt x="493" y="815"/>
                  <a:pt x="493" y="823"/>
                </a:cubicBezTo>
                <a:close/>
                <a:moveTo>
                  <a:pt x="479" y="520"/>
                </a:moveTo>
                <a:cubicBezTo>
                  <a:pt x="130" y="520"/>
                  <a:pt x="130" y="520"/>
                  <a:pt x="130" y="520"/>
                </a:cubicBezTo>
                <a:cubicBezTo>
                  <a:pt x="122" y="520"/>
                  <a:pt x="116" y="526"/>
                  <a:pt x="116" y="534"/>
                </a:cubicBezTo>
                <a:cubicBezTo>
                  <a:pt x="116" y="542"/>
                  <a:pt x="122" y="549"/>
                  <a:pt x="130" y="549"/>
                </a:cubicBezTo>
                <a:cubicBezTo>
                  <a:pt x="479" y="549"/>
                  <a:pt x="479" y="549"/>
                  <a:pt x="479" y="549"/>
                </a:cubicBezTo>
                <a:cubicBezTo>
                  <a:pt x="487" y="549"/>
                  <a:pt x="493" y="542"/>
                  <a:pt x="493" y="534"/>
                </a:cubicBezTo>
                <a:cubicBezTo>
                  <a:pt x="493" y="526"/>
                  <a:pt x="487" y="520"/>
                  <a:pt x="479" y="520"/>
                </a:cubicBezTo>
                <a:close/>
                <a:moveTo>
                  <a:pt x="479" y="664"/>
                </a:moveTo>
                <a:cubicBezTo>
                  <a:pt x="130" y="664"/>
                  <a:pt x="130" y="664"/>
                  <a:pt x="130" y="664"/>
                </a:cubicBezTo>
                <a:cubicBezTo>
                  <a:pt x="122" y="664"/>
                  <a:pt x="116" y="671"/>
                  <a:pt x="116" y="679"/>
                </a:cubicBezTo>
                <a:cubicBezTo>
                  <a:pt x="116" y="687"/>
                  <a:pt x="122" y="693"/>
                  <a:pt x="130" y="693"/>
                </a:cubicBezTo>
                <a:cubicBezTo>
                  <a:pt x="479" y="693"/>
                  <a:pt x="479" y="693"/>
                  <a:pt x="479" y="693"/>
                </a:cubicBezTo>
                <a:cubicBezTo>
                  <a:pt x="487" y="693"/>
                  <a:pt x="493" y="687"/>
                  <a:pt x="493" y="679"/>
                </a:cubicBezTo>
                <a:cubicBezTo>
                  <a:pt x="493" y="671"/>
                  <a:pt x="487" y="664"/>
                  <a:pt x="479" y="664"/>
                </a:cubicBezTo>
                <a:close/>
                <a:moveTo>
                  <a:pt x="609" y="188"/>
                </a:moveTo>
                <a:cubicBezTo>
                  <a:pt x="609" y="884"/>
                  <a:pt x="609" y="884"/>
                  <a:pt x="609" y="884"/>
                </a:cubicBezTo>
                <a:cubicBezTo>
                  <a:pt x="609" y="924"/>
                  <a:pt x="577" y="957"/>
                  <a:pt x="537" y="957"/>
                </a:cubicBezTo>
                <a:cubicBezTo>
                  <a:pt x="72" y="957"/>
                  <a:pt x="72" y="957"/>
                  <a:pt x="72" y="957"/>
                </a:cubicBezTo>
                <a:cubicBezTo>
                  <a:pt x="32" y="957"/>
                  <a:pt x="0" y="924"/>
                  <a:pt x="0" y="884"/>
                </a:cubicBezTo>
                <a:cubicBezTo>
                  <a:pt x="0" y="188"/>
                  <a:pt x="0" y="188"/>
                  <a:pt x="0" y="188"/>
                </a:cubicBezTo>
                <a:cubicBezTo>
                  <a:pt x="0" y="148"/>
                  <a:pt x="32" y="116"/>
                  <a:pt x="72" y="116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196" y="14"/>
                  <a:pt x="196" y="14"/>
                  <a:pt x="196" y="14"/>
                </a:cubicBezTo>
                <a:cubicBezTo>
                  <a:pt x="196" y="6"/>
                  <a:pt x="202" y="0"/>
                  <a:pt x="210" y="0"/>
                </a:cubicBezTo>
                <a:cubicBezTo>
                  <a:pt x="399" y="0"/>
                  <a:pt x="399" y="0"/>
                  <a:pt x="399" y="0"/>
                </a:cubicBezTo>
                <a:cubicBezTo>
                  <a:pt x="407" y="0"/>
                  <a:pt x="413" y="6"/>
                  <a:pt x="413" y="14"/>
                </a:cubicBezTo>
                <a:cubicBezTo>
                  <a:pt x="413" y="116"/>
                  <a:pt x="413" y="116"/>
                  <a:pt x="413" y="116"/>
                </a:cubicBezTo>
                <a:cubicBezTo>
                  <a:pt x="537" y="116"/>
                  <a:pt x="537" y="116"/>
                  <a:pt x="537" y="116"/>
                </a:cubicBezTo>
                <a:cubicBezTo>
                  <a:pt x="577" y="116"/>
                  <a:pt x="609" y="148"/>
                  <a:pt x="609" y="188"/>
                </a:cubicBezTo>
                <a:close/>
                <a:moveTo>
                  <a:pt x="225" y="116"/>
                </a:moveTo>
                <a:cubicBezTo>
                  <a:pt x="384" y="116"/>
                  <a:pt x="384" y="116"/>
                  <a:pt x="384" y="116"/>
                </a:cubicBezTo>
                <a:cubicBezTo>
                  <a:pt x="384" y="29"/>
                  <a:pt x="384" y="29"/>
                  <a:pt x="384" y="29"/>
                </a:cubicBezTo>
                <a:cubicBezTo>
                  <a:pt x="225" y="29"/>
                  <a:pt x="225" y="29"/>
                  <a:pt x="225" y="29"/>
                </a:cubicBezTo>
                <a:lnTo>
                  <a:pt x="225" y="116"/>
                </a:lnTo>
                <a:close/>
                <a:moveTo>
                  <a:pt x="580" y="188"/>
                </a:moveTo>
                <a:cubicBezTo>
                  <a:pt x="580" y="164"/>
                  <a:pt x="561" y="145"/>
                  <a:pt x="537" y="145"/>
                </a:cubicBezTo>
                <a:cubicBezTo>
                  <a:pt x="399" y="145"/>
                  <a:pt x="399" y="145"/>
                  <a:pt x="399" y="145"/>
                </a:cubicBezTo>
                <a:cubicBezTo>
                  <a:pt x="210" y="145"/>
                  <a:pt x="210" y="145"/>
                  <a:pt x="210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48" y="145"/>
                  <a:pt x="29" y="164"/>
                  <a:pt x="29" y="188"/>
                </a:cubicBezTo>
                <a:cubicBezTo>
                  <a:pt x="29" y="884"/>
                  <a:pt x="29" y="884"/>
                  <a:pt x="29" y="884"/>
                </a:cubicBezTo>
                <a:cubicBezTo>
                  <a:pt x="29" y="908"/>
                  <a:pt x="48" y="928"/>
                  <a:pt x="72" y="928"/>
                </a:cubicBezTo>
                <a:cubicBezTo>
                  <a:pt x="537" y="928"/>
                  <a:pt x="537" y="928"/>
                  <a:pt x="537" y="928"/>
                </a:cubicBezTo>
                <a:cubicBezTo>
                  <a:pt x="561" y="928"/>
                  <a:pt x="580" y="908"/>
                  <a:pt x="580" y="884"/>
                </a:cubicBezTo>
                <a:lnTo>
                  <a:pt x="580" y="1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1" name="Freeform 121"/>
          <p:cNvSpPr>
            <a:spLocks noEditPoints="1"/>
          </p:cNvSpPr>
          <p:nvPr/>
        </p:nvSpPr>
        <p:spPr bwMode="auto">
          <a:xfrm>
            <a:off x="3536769" y="11125036"/>
            <a:ext cx="429292" cy="674356"/>
          </a:xfrm>
          <a:custGeom>
            <a:avLst/>
            <a:gdLst>
              <a:gd name="T0" fmla="*/ 493 w 609"/>
              <a:gd name="T1" fmla="*/ 679 h 957"/>
              <a:gd name="T2" fmla="*/ 478 w 609"/>
              <a:gd name="T3" fmla="*/ 693 h 957"/>
              <a:gd name="T4" fmla="*/ 130 w 609"/>
              <a:gd name="T5" fmla="*/ 693 h 957"/>
              <a:gd name="T6" fmla="*/ 116 w 609"/>
              <a:gd name="T7" fmla="*/ 679 h 957"/>
              <a:gd name="T8" fmla="*/ 130 w 609"/>
              <a:gd name="T9" fmla="*/ 664 h 957"/>
              <a:gd name="T10" fmla="*/ 478 w 609"/>
              <a:gd name="T11" fmla="*/ 664 h 957"/>
              <a:gd name="T12" fmla="*/ 493 w 609"/>
              <a:gd name="T13" fmla="*/ 679 h 957"/>
              <a:gd name="T14" fmla="*/ 609 w 609"/>
              <a:gd name="T15" fmla="*/ 188 h 957"/>
              <a:gd name="T16" fmla="*/ 609 w 609"/>
              <a:gd name="T17" fmla="*/ 884 h 957"/>
              <a:gd name="T18" fmla="*/ 536 w 609"/>
              <a:gd name="T19" fmla="*/ 957 h 957"/>
              <a:gd name="T20" fmla="*/ 72 w 609"/>
              <a:gd name="T21" fmla="*/ 957 h 957"/>
              <a:gd name="T22" fmla="*/ 0 w 609"/>
              <a:gd name="T23" fmla="*/ 884 h 957"/>
              <a:gd name="T24" fmla="*/ 0 w 609"/>
              <a:gd name="T25" fmla="*/ 188 h 957"/>
              <a:gd name="T26" fmla="*/ 72 w 609"/>
              <a:gd name="T27" fmla="*/ 116 h 957"/>
              <a:gd name="T28" fmla="*/ 195 w 609"/>
              <a:gd name="T29" fmla="*/ 116 h 957"/>
              <a:gd name="T30" fmla="*/ 195 w 609"/>
              <a:gd name="T31" fmla="*/ 14 h 957"/>
              <a:gd name="T32" fmla="*/ 210 w 609"/>
              <a:gd name="T33" fmla="*/ 0 h 957"/>
              <a:gd name="T34" fmla="*/ 398 w 609"/>
              <a:gd name="T35" fmla="*/ 0 h 957"/>
              <a:gd name="T36" fmla="*/ 413 w 609"/>
              <a:gd name="T37" fmla="*/ 14 h 957"/>
              <a:gd name="T38" fmla="*/ 413 w 609"/>
              <a:gd name="T39" fmla="*/ 116 h 957"/>
              <a:gd name="T40" fmla="*/ 536 w 609"/>
              <a:gd name="T41" fmla="*/ 116 h 957"/>
              <a:gd name="T42" fmla="*/ 609 w 609"/>
              <a:gd name="T43" fmla="*/ 188 h 957"/>
              <a:gd name="T44" fmla="*/ 224 w 609"/>
              <a:gd name="T45" fmla="*/ 116 h 957"/>
              <a:gd name="T46" fmla="*/ 384 w 609"/>
              <a:gd name="T47" fmla="*/ 116 h 957"/>
              <a:gd name="T48" fmla="*/ 384 w 609"/>
              <a:gd name="T49" fmla="*/ 29 h 957"/>
              <a:gd name="T50" fmla="*/ 224 w 609"/>
              <a:gd name="T51" fmla="*/ 29 h 957"/>
              <a:gd name="T52" fmla="*/ 224 w 609"/>
              <a:gd name="T53" fmla="*/ 116 h 957"/>
              <a:gd name="T54" fmla="*/ 580 w 609"/>
              <a:gd name="T55" fmla="*/ 188 h 957"/>
              <a:gd name="T56" fmla="*/ 536 w 609"/>
              <a:gd name="T57" fmla="*/ 145 h 957"/>
              <a:gd name="T58" fmla="*/ 398 w 609"/>
              <a:gd name="T59" fmla="*/ 145 h 957"/>
              <a:gd name="T60" fmla="*/ 210 w 609"/>
              <a:gd name="T61" fmla="*/ 145 h 957"/>
              <a:gd name="T62" fmla="*/ 72 w 609"/>
              <a:gd name="T63" fmla="*/ 145 h 957"/>
              <a:gd name="T64" fmla="*/ 29 w 609"/>
              <a:gd name="T65" fmla="*/ 188 h 957"/>
              <a:gd name="T66" fmla="*/ 29 w 609"/>
              <a:gd name="T67" fmla="*/ 884 h 957"/>
              <a:gd name="T68" fmla="*/ 72 w 609"/>
              <a:gd name="T69" fmla="*/ 928 h 957"/>
              <a:gd name="T70" fmla="*/ 536 w 609"/>
              <a:gd name="T71" fmla="*/ 928 h 957"/>
              <a:gd name="T72" fmla="*/ 580 w 609"/>
              <a:gd name="T73" fmla="*/ 884 h 957"/>
              <a:gd name="T74" fmla="*/ 580 w 609"/>
              <a:gd name="T75" fmla="*/ 188 h 957"/>
              <a:gd name="T76" fmla="*/ 478 w 609"/>
              <a:gd name="T77" fmla="*/ 809 h 957"/>
              <a:gd name="T78" fmla="*/ 130 w 609"/>
              <a:gd name="T79" fmla="*/ 809 h 957"/>
              <a:gd name="T80" fmla="*/ 116 w 609"/>
              <a:gd name="T81" fmla="*/ 823 h 957"/>
              <a:gd name="T82" fmla="*/ 130 w 609"/>
              <a:gd name="T83" fmla="*/ 838 h 957"/>
              <a:gd name="T84" fmla="*/ 478 w 609"/>
              <a:gd name="T85" fmla="*/ 838 h 957"/>
              <a:gd name="T86" fmla="*/ 493 w 609"/>
              <a:gd name="T87" fmla="*/ 823 h 957"/>
              <a:gd name="T88" fmla="*/ 478 w 609"/>
              <a:gd name="T89" fmla="*/ 809 h 957"/>
              <a:gd name="T90" fmla="*/ 478 w 609"/>
              <a:gd name="T91" fmla="*/ 375 h 957"/>
              <a:gd name="T92" fmla="*/ 130 w 609"/>
              <a:gd name="T93" fmla="*/ 375 h 957"/>
              <a:gd name="T94" fmla="*/ 116 w 609"/>
              <a:gd name="T95" fmla="*/ 390 h 957"/>
              <a:gd name="T96" fmla="*/ 130 w 609"/>
              <a:gd name="T97" fmla="*/ 404 h 957"/>
              <a:gd name="T98" fmla="*/ 478 w 609"/>
              <a:gd name="T99" fmla="*/ 404 h 957"/>
              <a:gd name="T100" fmla="*/ 493 w 609"/>
              <a:gd name="T101" fmla="*/ 390 h 957"/>
              <a:gd name="T102" fmla="*/ 478 w 609"/>
              <a:gd name="T103" fmla="*/ 375 h 957"/>
              <a:gd name="T104" fmla="*/ 478 w 609"/>
              <a:gd name="T105" fmla="*/ 520 h 957"/>
              <a:gd name="T106" fmla="*/ 130 w 609"/>
              <a:gd name="T107" fmla="*/ 520 h 957"/>
              <a:gd name="T108" fmla="*/ 116 w 609"/>
              <a:gd name="T109" fmla="*/ 534 h 957"/>
              <a:gd name="T110" fmla="*/ 130 w 609"/>
              <a:gd name="T111" fmla="*/ 549 h 957"/>
              <a:gd name="T112" fmla="*/ 478 w 609"/>
              <a:gd name="T113" fmla="*/ 549 h 957"/>
              <a:gd name="T114" fmla="*/ 493 w 609"/>
              <a:gd name="T115" fmla="*/ 534 h 957"/>
              <a:gd name="T116" fmla="*/ 478 w 609"/>
              <a:gd name="T117" fmla="*/ 520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957">
                <a:moveTo>
                  <a:pt x="493" y="679"/>
                </a:moveTo>
                <a:cubicBezTo>
                  <a:pt x="493" y="687"/>
                  <a:pt x="486" y="693"/>
                  <a:pt x="478" y="693"/>
                </a:cubicBezTo>
                <a:cubicBezTo>
                  <a:pt x="130" y="693"/>
                  <a:pt x="130" y="693"/>
                  <a:pt x="130" y="693"/>
                </a:cubicBezTo>
                <a:cubicBezTo>
                  <a:pt x="122" y="693"/>
                  <a:pt x="116" y="687"/>
                  <a:pt x="116" y="679"/>
                </a:cubicBezTo>
                <a:cubicBezTo>
                  <a:pt x="116" y="671"/>
                  <a:pt x="122" y="664"/>
                  <a:pt x="130" y="664"/>
                </a:cubicBezTo>
                <a:cubicBezTo>
                  <a:pt x="478" y="664"/>
                  <a:pt x="478" y="664"/>
                  <a:pt x="478" y="664"/>
                </a:cubicBezTo>
                <a:cubicBezTo>
                  <a:pt x="486" y="664"/>
                  <a:pt x="493" y="671"/>
                  <a:pt x="493" y="679"/>
                </a:cubicBezTo>
                <a:close/>
                <a:moveTo>
                  <a:pt x="609" y="188"/>
                </a:moveTo>
                <a:cubicBezTo>
                  <a:pt x="609" y="884"/>
                  <a:pt x="609" y="884"/>
                  <a:pt x="609" y="884"/>
                </a:cubicBezTo>
                <a:cubicBezTo>
                  <a:pt x="609" y="924"/>
                  <a:pt x="576" y="957"/>
                  <a:pt x="536" y="957"/>
                </a:cubicBezTo>
                <a:cubicBezTo>
                  <a:pt x="72" y="957"/>
                  <a:pt x="72" y="957"/>
                  <a:pt x="72" y="957"/>
                </a:cubicBezTo>
                <a:cubicBezTo>
                  <a:pt x="32" y="957"/>
                  <a:pt x="0" y="924"/>
                  <a:pt x="0" y="884"/>
                </a:cubicBezTo>
                <a:cubicBezTo>
                  <a:pt x="0" y="188"/>
                  <a:pt x="0" y="188"/>
                  <a:pt x="0" y="188"/>
                </a:cubicBezTo>
                <a:cubicBezTo>
                  <a:pt x="0" y="148"/>
                  <a:pt x="32" y="116"/>
                  <a:pt x="72" y="116"/>
                </a:cubicBezTo>
                <a:cubicBezTo>
                  <a:pt x="195" y="116"/>
                  <a:pt x="195" y="116"/>
                  <a:pt x="195" y="116"/>
                </a:cubicBezTo>
                <a:cubicBezTo>
                  <a:pt x="195" y="14"/>
                  <a:pt x="195" y="14"/>
                  <a:pt x="195" y="14"/>
                </a:cubicBezTo>
                <a:cubicBezTo>
                  <a:pt x="195" y="6"/>
                  <a:pt x="202" y="0"/>
                  <a:pt x="210" y="0"/>
                </a:cubicBezTo>
                <a:cubicBezTo>
                  <a:pt x="398" y="0"/>
                  <a:pt x="398" y="0"/>
                  <a:pt x="398" y="0"/>
                </a:cubicBezTo>
                <a:cubicBezTo>
                  <a:pt x="406" y="0"/>
                  <a:pt x="413" y="6"/>
                  <a:pt x="413" y="14"/>
                </a:cubicBezTo>
                <a:cubicBezTo>
                  <a:pt x="413" y="116"/>
                  <a:pt x="413" y="116"/>
                  <a:pt x="413" y="116"/>
                </a:cubicBezTo>
                <a:cubicBezTo>
                  <a:pt x="536" y="116"/>
                  <a:pt x="536" y="116"/>
                  <a:pt x="536" y="116"/>
                </a:cubicBezTo>
                <a:cubicBezTo>
                  <a:pt x="576" y="116"/>
                  <a:pt x="609" y="148"/>
                  <a:pt x="609" y="188"/>
                </a:cubicBezTo>
                <a:close/>
                <a:moveTo>
                  <a:pt x="224" y="116"/>
                </a:moveTo>
                <a:cubicBezTo>
                  <a:pt x="384" y="116"/>
                  <a:pt x="384" y="116"/>
                  <a:pt x="384" y="116"/>
                </a:cubicBezTo>
                <a:cubicBezTo>
                  <a:pt x="384" y="29"/>
                  <a:pt x="384" y="29"/>
                  <a:pt x="384" y="29"/>
                </a:cubicBezTo>
                <a:cubicBezTo>
                  <a:pt x="224" y="29"/>
                  <a:pt x="224" y="29"/>
                  <a:pt x="224" y="29"/>
                </a:cubicBezTo>
                <a:lnTo>
                  <a:pt x="224" y="116"/>
                </a:lnTo>
                <a:close/>
                <a:moveTo>
                  <a:pt x="580" y="188"/>
                </a:moveTo>
                <a:cubicBezTo>
                  <a:pt x="580" y="164"/>
                  <a:pt x="560" y="145"/>
                  <a:pt x="536" y="145"/>
                </a:cubicBezTo>
                <a:cubicBezTo>
                  <a:pt x="398" y="145"/>
                  <a:pt x="398" y="145"/>
                  <a:pt x="398" y="145"/>
                </a:cubicBezTo>
                <a:cubicBezTo>
                  <a:pt x="210" y="145"/>
                  <a:pt x="210" y="145"/>
                  <a:pt x="210" y="145"/>
                </a:cubicBezTo>
                <a:cubicBezTo>
                  <a:pt x="72" y="145"/>
                  <a:pt x="72" y="145"/>
                  <a:pt x="72" y="145"/>
                </a:cubicBezTo>
                <a:cubicBezTo>
                  <a:pt x="48" y="145"/>
                  <a:pt x="29" y="164"/>
                  <a:pt x="29" y="188"/>
                </a:cubicBezTo>
                <a:cubicBezTo>
                  <a:pt x="29" y="884"/>
                  <a:pt x="29" y="884"/>
                  <a:pt x="29" y="884"/>
                </a:cubicBezTo>
                <a:cubicBezTo>
                  <a:pt x="29" y="908"/>
                  <a:pt x="48" y="928"/>
                  <a:pt x="72" y="928"/>
                </a:cubicBezTo>
                <a:cubicBezTo>
                  <a:pt x="536" y="928"/>
                  <a:pt x="536" y="928"/>
                  <a:pt x="536" y="928"/>
                </a:cubicBezTo>
                <a:cubicBezTo>
                  <a:pt x="560" y="928"/>
                  <a:pt x="580" y="908"/>
                  <a:pt x="580" y="884"/>
                </a:cubicBezTo>
                <a:lnTo>
                  <a:pt x="580" y="188"/>
                </a:lnTo>
                <a:close/>
                <a:moveTo>
                  <a:pt x="478" y="809"/>
                </a:moveTo>
                <a:cubicBezTo>
                  <a:pt x="130" y="809"/>
                  <a:pt x="130" y="809"/>
                  <a:pt x="130" y="809"/>
                </a:cubicBezTo>
                <a:cubicBezTo>
                  <a:pt x="122" y="809"/>
                  <a:pt x="116" y="815"/>
                  <a:pt x="116" y="823"/>
                </a:cubicBezTo>
                <a:cubicBezTo>
                  <a:pt x="116" y="831"/>
                  <a:pt x="122" y="838"/>
                  <a:pt x="130" y="838"/>
                </a:cubicBezTo>
                <a:cubicBezTo>
                  <a:pt x="478" y="838"/>
                  <a:pt x="478" y="838"/>
                  <a:pt x="478" y="838"/>
                </a:cubicBezTo>
                <a:cubicBezTo>
                  <a:pt x="486" y="838"/>
                  <a:pt x="493" y="831"/>
                  <a:pt x="493" y="823"/>
                </a:cubicBezTo>
                <a:cubicBezTo>
                  <a:pt x="493" y="815"/>
                  <a:pt x="486" y="809"/>
                  <a:pt x="478" y="809"/>
                </a:cubicBezTo>
                <a:close/>
                <a:moveTo>
                  <a:pt x="478" y="375"/>
                </a:moveTo>
                <a:cubicBezTo>
                  <a:pt x="130" y="375"/>
                  <a:pt x="130" y="375"/>
                  <a:pt x="130" y="375"/>
                </a:cubicBezTo>
                <a:cubicBezTo>
                  <a:pt x="122" y="375"/>
                  <a:pt x="116" y="382"/>
                  <a:pt x="116" y="390"/>
                </a:cubicBezTo>
                <a:cubicBezTo>
                  <a:pt x="116" y="398"/>
                  <a:pt x="122" y="404"/>
                  <a:pt x="130" y="404"/>
                </a:cubicBezTo>
                <a:cubicBezTo>
                  <a:pt x="478" y="404"/>
                  <a:pt x="478" y="404"/>
                  <a:pt x="478" y="404"/>
                </a:cubicBezTo>
                <a:cubicBezTo>
                  <a:pt x="486" y="404"/>
                  <a:pt x="493" y="398"/>
                  <a:pt x="493" y="390"/>
                </a:cubicBezTo>
                <a:cubicBezTo>
                  <a:pt x="493" y="382"/>
                  <a:pt x="486" y="375"/>
                  <a:pt x="478" y="375"/>
                </a:cubicBezTo>
                <a:close/>
                <a:moveTo>
                  <a:pt x="478" y="520"/>
                </a:moveTo>
                <a:cubicBezTo>
                  <a:pt x="130" y="520"/>
                  <a:pt x="130" y="520"/>
                  <a:pt x="130" y="520"/>
                </a:cubicBezTo>
                <a:cubicBezTo>
                  <a:pt x="122" y="520"/>
                  <a:pt x="116" y="526"/>
                  <a:pt x="116" y="534"/>
                </a:cubicBezTo>
                <a:cubicBezTo>
                  <a:pt x="116" y="542"/>
                  <a:pt x="122" y="549"/>
                  <a:pt x="130" y="549"/>
                </a:cubicBezTo>
                <a:cubicBezTo>
                  <a:pt x="478" y="549"/>
                  <a:pt x="478" y="549"/>
                  <a:pt x="478" y="549"/>
                </a:cubicBezTo>
                <a:cubicBezTo>
                  <a:pt x="486" y="549"/>
                  <a:pt x="493" y="542"/>
                  <a:pt x="493" y="534"/>
                </a:cubicBezTo>
                <a:cubicBezTo>
                  <a:pt x="493" y="526"/>
                  <a:pt x="486" y="520"/>
                  <a:pt x="478" y="5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2" name="Freeform 122"/>
          <p:cNvSpPr>
            <a:spLocks noEditPoints="1"/>
          </p:cNvSpPr>
          <p:nvPr/>
        </p:nvSpPr>
        <p:spPr bwMode="auto">
          <a:xfrm>
            <a:off x="1997359" y="11125036"/>
            <a:ext cx="429724" cy="674356"/>
          </a:xfrm>
          <a:custGeom>
            <a:avLst/>
            <a:gdLst>
              <a:gd name="T0" fmla="*/ 479 w 610"/>
              <a:gd name="T1" fmla="*/ 693 h 957"/>
              <a:gd name="T2" fmla="*/ 116 w 610"/>
              <a:gd name="T3" fmla="*/ 679 h 957"/>
              <a:gd name="T4" fmla="*/ 479 w 610"/>
              <a:gd name="T5" fmla="*/ 664 h 957"/>
              <a:gd name="T6" fmla="*/ 479 w 610"/>
              <a:gd name="T7" fmla="*/ 809 h 957"/>
              <a:gd name="T8" fmla="*/ 116 w 610"/>
              <a:gd name="T9" fmla="*/ 823 h 957"/>
              <a:gd name="T10" fmla="*/ 479 w 610"/>
              <a:gd name="T11" fmla="*/ 838 h 957"/>
              <a:gd name="T12" fmla="*/ 479 w 610"/>
              <a:gd name="T13" fmla="*/ 809 h 957"/>
              <a:gd name="T14" fmla="*/ 131 w 610"/>
              <a:gd name="T15" fmla="*/ 231 h 957"/>
              <a:gd name="T16" fmla="*/ 131 w 610"/>
              <a:gd name="T17" fmla="*/ 260 h 957"/>
              <a:gd name="T18" fmla="*/ 494 w 610"/>
              <a:gd name="T19" fmla="*/ 245 h 957"/>
              <a:gd name="T20" fmla="*/ 610 w 610"/>
              <a:gd name="T21" fmla="*/ 188 h 957"/>
              <a:gd name="T22" fmla="*/ 537 w 610"/>
              <a:gd name="T23" fmla="*/ 957 h 957"/>
              <a:gd name="T24" fmla="*/ 0 w 610"/>
              <a:gd name="T25" fmla="*/ 884 h 957"/>
              <a:gd name="T26" fmla="*/ 73 w 610"/>
              <a:gd name="T27" fmla="*/ 116 h 957"/>
              <a:gd name="T28" fmla="*/ 196 w 610"/>
              <a:gd name="T29" fmla="*/ 14 h 957"/>
              <a:gd name="T30" fmla="*/ 399 w 610"/>
              <a:gd name="T31" fmla="*/ 0 h 957"/>
              <a:gd name="T32" fmla="*/ 414 w 610"/>
              <a:gd name="T33" fmla="*/ 116 h 957"/>
              <a:gd name="T34" fmla="*/ 610 w 610"/>
              <a:gd name="T35" fmla="*/ 188 h 957"/>
              <a:gd name="T36" fmla="*/ 385 w 610"/>
              <a:gd name="T37" fmla="*/ 116 h 957"/>
              <a:gd name="T38" fmla="*/ 225 w 610"/>
              <a:gd name="T39" fmla="*/ 29 h 957"/>
              <a:gd name="T40" fmla="*/ 581 w 610"/>
              <a:gd name="T41" fmla="*/ 188 h 957"/>
              <a:gd name="T42" fmla="*/ 399 w 610"/>
              <a:gd name="T43" fmla="*/ 145 h 957"/>
              <a:gd name="T44" fmla="*/ 73 w 610"/>
              <a:gd name="T45" fmla="*/ 145 h 957"/>
              <a:gd name="T46" fmla="*/ 29 w 610"/>
              <a:gd name="T47" fmla="*/ 884 h 957"/>
              <a:gd name="T48" fmla="*/ 537 w 610"/>
              <a:gd name="T49" fmla="*/ 928 h 957"/>
              <a:gd name="T50" fmla="*/ 581 w 610"/>
              <a:gd name="T51" fmla="*/ 188 h 957"/>
              <a:gd name="T52" fmla="*/ 131 w 610"/>
              <a:gd name="T53" fmla="*/ 375 h 957"/>
              <a:gd name="T54" fmla="*/ 131 w 610"/>
              <a:gd name="T55" fmla="*/ 404 h 957"/>
              <a:gd name="T56" fmla="*/ 494 w 610"/>
              <a:gd name="T57" fmla="*/ 390 h 957"/>
              <a:gd name="T58" fmla="*/ 479 w 610"/>
              <a:gd name="T59" fmla="*/ 520 h 957"/>
              <a:gd name="T60" fmla="*/ 116 w 610"/>
              <a:gd name="T61" fmla="*/ 534 h 957"/>
              <a:gd name="T62" fmla="*/ 479 w 610"/>
              <a:gd name="T63" fmla="*/ 549 h 957"/>
              <a:gd name="T64" fmla="*/ 479 w 610"/>
              <a:gd name="T65" fmla="*/ 520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0" h="957">
                <a:moveTo>
                  <a:pt x="494" y="679"/>
                </a:moveTo>
                <a:cubicBezTo>
                  <a:pt x="494" y="687"/>
                  <a:pt x="487" y="693"/>
                  <a:pt x="479" y="693"/>
                </a:cubicBezTo>
                <a:cubicBezTo>
                  <a:pt x="131" y="693"/>
                  <a:pt x="131" y="693"/>
                  <a:pt x="131" y="693"/>
                </a:cubicBezTo>
                <a:cubicBezTo>
                  <a:pt x="123" y="693"/>
                  <a:pt x="116" y="687"/>
                  <a:pt x="116" y="679"/>
                </a:cubicBezTo>
                <a:cubicBezTo>
                  <a:pt x="116" y="671"/>
                  <a:pt x="123" y="664"/>
                  <a:pt x="131" y="664"/>
                </a:cubicBezTo>
                <a:cubicBezTo>
                  <a:pt x="479" y="664"/>
                  <a:pt x="479" y="664"/>
                  <a:pt x="479" y="664"/>
                </a:cubicBezTo>
                <a:cubicBezTo>
                  <a:pt x="487" y="664"/>
                  <a:pt x="494" y="671"/>
                  <a:pt x="494" y="679"/>
                </a:cubicBezTo>
                <a:close/>
                <a:moveTo>
                  <a:pt x="479" y="809"/>
                </a:moveTo>
                <a:cubicBezTo>
                  <a:pt x="131" y="809"/>
                  <a:pt x="131" y="809"/>
                  <a:pt x="131" y="809"/>
                </a:cubicBezTo>
                <a:cubicBezTo>
                  <a:pt x="123" y="809"/>
                  <a:pt x="116" y="815"/>
                  <a:pt x="116" y="823"/>
                </a:cubicBezTo>
                <a:cubicBezTo>
                  <a:pt x="116" y="831"/>
                  <a:pt x="123" y="838"/>
                  <a:pt x="131" y="838"/>
                </a:cubicBezTo>
                <a:cubicBezTo>
                  <a:pt x="479" y="838"/>
                  <a:pt x="479" y="838"/>
                  <a:pt x="479" y="838"/>
                </a:cubicBezTo>
                <a:cubicBezTo>
                  <a:pt x="487" y="838"/>
                  <a:pt x="494" y="831"/>
                  <a:pt x="494" y="823"/>
                </a:cubicBezTo>
                <a:cubicBezTo>
                  <a:pt x="494" y="815"/>
                  <a:pt x="487" y="809"/>
                  <a:pt x="479" y="809"/>
                </a:cubicBezTo>
                <a:close/>
                <a:moveTo>
                  <a:pt x="479" y="231"/>
                </a:moveTo>
                <a:cubicBezTo>
                  <a:pt x="131" y="231"/>
                  <a:pt x="131" y="231"/>
                  <a:pt x="131" y="231"/>
                </a:cubicBezTo>
                <a:cubicBezTo>
                  <a:pt x="123" y="231"/>
                  <a:pt x="116" y="237"/>
                  <a:pt x="116" y="245"/>
                </a:cubicBezTo>
                <a:cubicBezTo>
                  <a:pt x="116" y="253"/>
                  <a:pt x="123" y="260"/>
                  <a:pt x="131" y="260"/>
                </a:cubicBezTo>
                <a:cubicBezTo>
                  <a:pt x="479" y="260"/>
                  <a:pt x="479" y="260"/>
                  <a:pt x="479" y="260"/>
                </a:cubicBezTo>
                <a:cubicBezTo>
                  <a:pt x="487" y="260"/>
                  <a:pt x="494" y="253"/>
                  <a:pt x="494" y="245"/>
                </a:cubicBezTo>
                <a:cubicBezTo>
                  <a:pt x="494" y="237"/>
                  <a:pt x="487" y="231"/>
                  <a:pt x="479" y="231"/>
                </a:cubicBezTo>
                <a:close/>
                <a:moveTo>
                  <a:pt x="610" y="188"/>
                </a:moveTo>
                <a:cubicBezTo>
                  <a:pt x="610" y="884"/>
                  <a:pt x="610" y="884"/>
                  <a:pt x="610" y="884"/>
                </a:cubicBezTo>
                <a:cubicBezTo>
                  <a:pt x="610" y="924"/>
                  <a:pt x="577" y="957"/>
                  <a:pt x="537" y="957"/>
                </a:cubicBezTo>
                <a:cubicBezTo>
                  <a:pt x="73" y="957"/>
                  <a:pt x="73" y="957"/>
                  <a:pt x="73" y="957"/>
                </a:cubicBezTo>
                <a:cubicBezTo>
                  <a:pt x="33" y="957"/>
                  <a:pt x="0" y="924"/>
                  <a:pt x="0" y="884"/>
                </a:cubicBezTo>
                <a:cubicBezTo>
                  <a:pt x="0" y="188"/>
                  <a:pt x="0" y="188"/>
                  <a:pt x="0" y="188"/>
                </a:cubicBezTo>
                <a:cubicBezTo>
                  <a:pt x="0" y="148"/>
                  <a:pt x="33" y="116"/>
                  <a:pt x="73" y="116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196" y="14"/>
                  <a:pt x="196" y="14"/>
                  <a:pt x="196" y="14"/>
                </a:cubicBezTo>
                <a:cubicBezTo>
                  <a:pt x="196" y="6"/>
                  <a:pt x="203" y="0"/>
                  <a:pt x="211" y="0"/>
                </a:cubicBezTo>
                <a:cubicBezTo>
                  <a:pt x="399" y="0"/>
                  <a:pt x="399" y="0"/>
                  <a:pt x="399" y="0"/>
                </a:cubicBezTo>
                <a:cubicBezTo>
                  <a:pt x="407" y="0"/>
                  <a:pt x="414" y="6"/>
                  <a:pt x="414" y="14"/>
                </a:cubicBezTo>
                <a:cubicBezTo>
                  <a:pt x="414" y="116"/>
                  <a:pt x="414" y="116"/>
                  <a:pt x="414" y="116"/>
                </a:cubicBezTo>
                <a:cubicBezTo>
                  <a:pt x="537" y="116"/>
                  <a:pt x="537" y="116"/>
                  <a:pt x="537" y="116"/>
                </a:cubicBezTo>
                <a:cubicBezTo>
                  <a:pt x="577" y="116"/>
                  <a:pt x="610" y="148"/>
                  <a:pt x="610" y="188"/>
                </a:cubicBezTo>
                <a:close/>
                <a:moveTo>
                  <a:pt x="225" y="116"/>
                </a:moveTo>
                <a:cubicBezTo>
                  <a:pt x="385" y="116"/>
                  <a:pt x="385" y="116"/>
                  <a:pt x="385" y="116"/>
                </a:cubicBezTo>
                <a:cubicBezTo>
                  <a:pt x="385" y="29"/>
                  <a:pt x="385" y="29"/>
                  <a:pt x="385" y="29"/>
                </a:cubicBezTo>
                <a:cubicBezTo>
                  <a:pt x="225" y="29"/>
                  <a:pt x="225" y="29"/>
                  <a:pt x="225" y="29"/>
                </a:cubicBezTo>
                <a:lnTo>
                  <a:pt x="225" y="116"/>
                </a:lnTo>
                <a:close/>
                <a:moveTo>
                  <a:pt x="581" y="188"/>
                </a:moveTo>
                <a:cubicBezTo>
                  <a:pt x="581" y="164"/>
                  <a:pt x="561" y="145"/>
                  <a:pt x="537" y="145"/>
                </a:cubicBezTo>
                <a:cubicBezTo>
                  <a:pt x="399" y="145"/>
                  <a:pt x="399" y="145"/>
                  <a:pt x="399" y="145"/>
                </a:cubicBezTo>
                <a:cubicBezTo>
                  <a:pt x="211" y="145"/>
                  <a:pt x="211" y="145"/>
                  <a:pt x="211" y="145"/>
                </a:cubicBezTo>
                <a:cubicBezTo>
                  <a:pt x="73" y="145"/>
                  <a:pt x="73" y="145"/>
                  <a:pt x="73" y="145"/>
                </a:cubicBezTo>
                <a:cubicBezTo>
                  <a:pt x="49" y="145"/>
                  <a:pt x="29" y="164"/>
                  <a:pt x="29" y="188"/>
                </a:cubicBezTo>
                <a:cubicBezTo>
                  <a:pt x="29" y="884"/>
                  <a:pt x="29" y="884"/>
                  <a:pt x="29" y="884"/>
                </a:cubicBezTo>
                <a:cubicBezTo>
                  <a:pt x="29" y="908"/>
                  <a:pt x="49" y="928"/>
                  <a:pt x="73" y="928"/>
                </a:cubicBezTo>
                <a:cubicBezTo>
                  <a:pt x="537" y="928"/>
                  <a:pt x="537" y="928"/>
                  <a:pt x="537" y="928"/>
                </a:cubicBezTo>
                <a:cubicBezTo>
                  <a:pt x="561" y="928"/>
                  <a:pt x="581" y="908"/>
                  <a:pt x="581" y="884"/>
                </a:cubicBezTo>
                <a:lnTo>
                  <a:pt x="581" y="188"/>
                </a:lnTo>
                <a:close/>
                <a:moveTo>
                  <a:pt x="479" y="375"/>
                </a:moveTo>
                <a:cubicBezTo>
                  <a:pt x="131" y="375"/>
                  <a:pt x="131" y="375"/>
                  <a:pt x="131" y="375"/>
                </a:cubicBezTo>
                <a:cubicBezTo>
                  <a:pt x="123" y="375"/>
                  <a:pt x="116" y="382"/>
                  <a:pt x="116" y="390"/>
                </a:cubicBezTo>
                <a:cubicBezTo>
                  <a:pt x="116" y="398"/>
                  <a:pt x="123" y="404"/>
                  <a:pt x="131" y="404"/>
                </a:cubicBezTo>
                <a:cubicBezTo>
                  <a:pt x="479" y="404"/>
                  <a:pt x="479" y="404"/>
                  <a:pt x="479" y="404"/>
                </a:cubicBezTo>
                <a:cubicBezTo>
                  <a:pt x="487" y="404"/>
                  <a:pt x="494" y="398"/>
                  <a:pt x="494" y="390"/>
                </a:cubicBezTo>
                <a:cubicBezTo>
                  <a:pt x="494" y="382"/>
                  <a:pt x="487" y="375"/>
                  <a:pt x="479" y="375"/>
                </a:cubicBezTo>
                <a:close/>
                <a:moveTo>
                  <a:pt x="479" y="520"/>
                </a:moveTo>
                <a:cubicBezTo>
                  <a:pt x="131" y="520"/>
                  <a:pt x="131" y="520"/>
                  <a:pt x="131" y="520"/>
                </a:cubicBezTo>
                <a:cubicBezTo>
                  <a:pt x="123" y="520"/>
                  <a:pt x="116" y="526"/>
                  <a:pt x="116" y="534"/>
                </a:cubicBezTo>
                <a:cubicBezTo>
                  <a:pt x="116" y="542"/>
                  <a:pt x="123" y="549"/>
                  <a:pt x="131" y="549"/>
                </a:cubicBezTo>
                <a:cubicBezTo>
                  <a:pt x="479" y="549"/>
                  <a:pt x="479" y="549"/>
                  <a:pt x="479" y="549"/>
                </a:cubicBezTo>
                <a:cubicBezTo>
                  <a:pt x="487" y="549"/>
                  <a:pt x="494" y="542"/>
                  <a:pt x="494" y="534"/>
                </a:cubicBezTo>
                <a:cubicBezTo>
                  <a:pt x="494" y="526"/>
                  <a:pt x="487" y="520"/>
                  <a:pt x="479" y="5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3" name="Freeform 123"/>
          <p:cNvSpPr>
            <a:spLocks noEditPoints="1"/>
          </p:cNvSpPr>
          <p:nvPr/>
        </p:nvSpPr>
        <p:spPr bwMode="auto">
          <a:xfrm>
            <a:off x="12647689" y="1972266"/>
            <a:ext cx="674356" cy="572532"/>
          </a:xfrm>
          <a:custGeom>
            <a:avLst/>
            <a:gdLst>
              <a:gd name="T0" fmla="*/ 946 w 957"/>
              <a:gd name="T1" fmla="*/ 539 h 813"/>
              <a:gd name="T2" fmla="*/ 941 w 957"/>
              <a:gd name="T3" fmla="*/ 524 h 813"/>
              <a:gd name="T4" fmla="*/ 813 w 957"/>
              <a:gd name="T5" fmla="*/ 188 h 813"/>
              <a:gd name="T6" fmla="*/ 733 w 957"/>
              <a:gd name="T7" fmla="*/ 103 h 813"/>
              <a:gd name="T8" fmla="*/ 713 w 957"/>
              <a:gd name="T9" fmla="*/ 50 h 813"/>
              <a:gd name="T10" fmla="*/ 712 w 957"/>
              <a:gd name="T11" fmla="*/ 47 h 813"/>
              <a:gd name="T12" fmla="*/ 573 w 957"/>
              <a:gd name="T13" fmla="*/ 71 h 813"/>
              <a:gd name="T14" fmla="*/ 575 w 957"/>
              <a:gd name="T15" fmla="*/ 141 h 813"/>
              <a:gd name="T16" fmla="*/ 542 w 957"/>
              <a:gd name="T17" fmla="*/ 272 h 813"/>
              <a:gd name="T18" fmla="*/ 416 w 957"/>
              <a:gd name="T19" fmla="*/ 232 h 813"/>
              <a:gd name="T20" fmla="*/ 416 w 957"/>
              <a:gd name="T21" fmla="*/ 232 h 813"/>
              <a:gd name="T22" fmla="*/ 384 w 957"/>
              <a:gd name="T23" fmla="*/ 134 h 813"/>
              <a:gd name="T24" fmla="*/ 313 w 957"/>
              <a:gd name="T25" fmla="*/ 0 h 813"/>
              <a:gd name="T26" fmla="*/ 245 w 957"/>
              <a:gd name="T27" fmla="*/ 49 h 813"/>
              <a:gd name="T28" fmla="*/ 225 w 957"/>
              <a:gd name="T29" fmla="*/ 101 h 813"/>
              <a:gd name="T30" fmla="*/ 145 w 957"/>
              <a:gd name="T31" fmla="*/ 184 h 813"/>
              <a:gd name="T32" fmla="*/ 143 w 957"/>
              <a:gd name="T33" fmla="*/ 190 h 813"/>
              <a:gd name="T34" fmla="*/ 11 w 957"/>
              <a:gd name="T35" fmla="*/ 537 h 813"/>
              <a:gd name="T36" fmla="*/ 11 w 957"/>
              <a:gd name="T37" fmla="*/ 539 h 813"/>
              <a:gd name="T38" fmla="*/ 208 w 957"/>
              <a:gd name="T39" fmla="*/ 813 h 813"/>
              <a:gd name="T40" fmla="*/ 416 w 957"/>
              <a:gd name="T41" fmla="*/ 451 h 813"/>
              <a:gd name="T42" fmla="*/ 542 w 957"/>
              <a:gd name="T43" fmla="*/ 605 h 813"/>
              <a:gd name="T44" fmla="*/ 957 w 957"/>
              <a:gd name="T45" fmla="*/ 605 h 813"/>
              <a:gd name="T46" fmla="*/ 645 w 957"/>
              <a:gd name="T47" fmla="*/ 29 h 813"/>
              <a:gd name="T48" fmla="*/ 686 w 957"/>
              <a:gd name="T49" fmla="*/ 58 h 813"/>
              <a:gd name="T50" fmla="*/ 699 w 957"/>
              <a:gd name="T51" fmla="*/ 94 h 813"/>
              <a:gd name="T52" fmla="*/ 602 w 957"/>
              <a:gd name="T53" fmla="*/ 117 h 813"/>
              <a:gd name="T54" fmla="*/ 645 w 957"/>
              <a:gd name="T55" fmla="*/ 29 h 813"/>
              <a:gd name="T56" fmla="*/ 272 w 957"/>
              <a:gd name="T57" fmla="*/ 58 h 813"/>
              <a:gd name="T58" fmla="*/ 313 w 957"/>
              <a:gd name="T59" fmla="*/ 29 h 813"/>
              <a:gd name="T60" fmla="*/ 356 w 957"/>
              <a:gd name="T61" fmla="*/ 117 h 813"/>
              <a:gd name="T62" fmla="*/ 259 w 957"/>
              <a:gd name="T63" fmla="*/ 94 h 813"/>
              <a:gd name="T64" fmla="*/ 208 w 957"/>
              <a:gd name="T65" fmla="*/ 784 h 813"/>
              <a:gd name="T66" fmla="*/ 38 w 957"/>
              <a:gd name="T67" fmla="*/ 549 h 813"/>
              <a:gd name="T68" fmla="*/ 44 w 957"/>
              <a:gd name="T69" fmla="*/ 534 h 813"/>
              <a:gd name="T70" fmla="*/ 386 w 957"/>
              <a:gd name="T71" fmla="*/ 605 h 813"/>
              <a:gd name="T72" fmla="*/ 208 w 957"/>
              <a:gd name="T73" fmla="*/ 397 h 813"/>
              <a:gd name="T74" fmla="*/ 170 w 957"/>
              <a:gd name="T75" fmla="*/ 201 h 813"/>
              <a:gd name="T76" fmla="*/ 172 w 957"/>
              <a:gd name="T77" fmla="*/ 194 h 813"/>
              <a:gd name="T78" fmla="*/ 386 w 957"/>
              <a:gd name="T79" fmla="*/ 232 h 813"/>
              <a:gd name="T80" fmla="*/ 208 w 957"/>
              <a:gd name="T81" fmla="*/ 397 h 813"/>
              <a:gd name="T82" fmla="*/ 416 w 957"/>
              <a:gd name="T83" fmla="*/ 301 h 813"/>
              <a:gd name="T84" fmla="*/ 542 w 957"/>
              <a:gd name="T85" fmla="*/ 422 h 813"/>
              <a:gd name="T86" fmla="*/ 571 w 957"/>
              <a:gd name="T87" fmla="*/ 436 h 813"/>
              <a:gd name="T88" fmla="*/ 571 w 957"/>
              <a:gd name="T89" fmla="*/ 232 h 813"/>
              <a:gd name="T90" fmla="*/ 785 w 957"/>
              <a:gd name="T91" fmla="*/ 194 h 813"/>
              <a:gd name="T92" fmla="*/ 787 w 957"/>
              <a:gd name="T93" fmla="*/ 201 h 813"/>
              <a:gd name="T94" fmla="*/ 750 w 957"/>
              <a:gd name="T95" fmla="*/ 397 h 813"/>
              <a:gd name="T96" fmla="*/ 571 w 957"/>
              <a:gd name="T97" fmla="*/ 436 h 813"/>
              <a:gd name="T98" fmla="*/ 571 w 957"/>
              <a:gd name="T99" fmla="*/ 605 h 813"/>
              <a:gd name="T100" fmla="*/ 914 w 957"/>
              <a:gd name="T101" fmla="*/ 534 h 813"/>
              <a:gd name="T102" fmla="*/ 928 w 957"/>
              <a:gd name="T103" fmla="*/ 605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57" h="813">
                <a:moveTo>
                  <a:pt x="947" y="539"/>
                </a:moveTo>
                <a:cubicBezTo>
                  <a:pt x="947" y="539"/>
                  <a:pt x="947" y="539"/>
                  <a:pt x="946" y="539"/>
                </a:cubicBezTo>
                <a:cubicBezTo>
                  <a:pt x="946" y="538"/>
                  <a:pt x="946" y="538"/>
                  <a:pt x="946" y="538"/>
                </a:cubicBezTo>
                <a:cubicBezTo>
                  <a:pt x="945" y="533"/>
                  <a:pt x="943" y="528"/>
                  <a:pt x="941" y="524"/>
                </a:cubicBezTo>
                <a:cubicBezTo>
                  <a:pt x="814" y="190"/>
                  <a:pt x="814" y="190"/>
                  <a:pt x="814" y="190"/>
                </a:cubicBezTo>
                <a:cubicBezTo>
                  <a:pt x="814" y="190"/>
                  <a:pt x="813" y="189"/>
                  <a:pt x="813" y="188"/>
                </a:cubicBezTo>
                <a:cubicBezTo>
                  <a:pt x="813" y="187"/>
                  <a:pt x="813" y="186"/>
                  <a:pt x="812" y="185"/>
                </a:cubicBezTo>
                <a:cubicBezTo>
                  <a:pt x="799" y="147"/>
                  <a:pt x="769" y="117"/>
                  <a:pt x="733" y="103"/>
                </a:cubicBezTo>
                <a:cubicBezTo>
                  <a:pt x="733" y="102"/>
                  <a:pt x="733" y="101"/>
                  <a:pt x="733" y="101"/>
                </a:cubicBezTo>
                <a:cubicBezTo>
                  <a:pt x="713" y="50"/>
                  <a:pt x="713" y="50"/>
                  <a:pt x="713" y="50"/>
                </a:cubicBezTo>
                <a:cubicBezTo>
                  <a:pt x="713" y="49"/>
                  <a:pt x="713" y="49"/>
                  <a:pt x="713" y="49"/>
                </a:cubicBezTo>
                <a:cubicBezTo>
                  <a:pt x="713" y="48"/>
                  <a:pt x="713" y="48"/>
                  <a:pt x="712" y="47"/>
                </a:cubicBezTo>
                <a:cubicBezTo>
                  <a:pt x="702" y="19"/>
                  <a:pt x="675" y="0"/>
                  <a:pt x="645" y="0"/>
                </a:cubicBezTo>
                <a:cubicBezTo>
                  <a:pt x="605" y="0"/>
                  <a:pt x="573" y="32"/>
                  <a:pt x="573" y="71"/>
                </a:cubicBezTo>
                <a:cubicBezTo>
                  <a:pt x="573" y="134"/>
                  <a:pt x="573" y="134"/>
                  <a:pt x="573" y="134"/>
                </a:cubicBezTo>
                <a:cubicBezTo>
                  <a:pt x="573" y="136"/>
                  <a:pt x="574" y="139"/>
                  <a:pt x="575" y="141"/>
                </a:cubicBezTo>
                <a:cubicBezTo>
                  <a:pt x="554" y="166"/>
                  <a:pt x="542" y="197"/>
                  <a:pt x="542" y="232"/>
                </a:cubicBezTo>
                <a:cubicBezTo>
                  <a:pt x="542" y="272"/>
                  <a:pt x="542" y="272"/>
                  <a:pt x="542" y="272"/>
                </a:cubicBezTo>
                <a:cubicBezTo>
                  <a:pt x="416" y="272"/>
                  <a:pt x="416" y="272"/>
                  <a:pt x="416" y="272"/>
                </a:cubicBezTo>
                <a:cubicBezTo>
                  <a:pt x="416" y="232"/>
                  <a:pt x="416" y="232"/>
                  <a:pt x="416" y="232"/>
                </a:cubicBezTo>
                <a:cubicBezTo>
                  <a:pt x="416" y="232"/>
                  <a:pt x="415" y="232"/>
                  <a:pt x="415" y="232"/>
                </a:cubicBezTo>
                <a:cubicBezTo>
                  <a:pt x="415" y="232"/>
                  <a:pt x="416" y="232"/>
                  <a:pt x="416" y="232"/>
                </a:cubicBezTo>
                <a:cubicBezTo>
                  <a:pt x="416" y="197"/>
                  <a:pt x="403" y="166"/>
                  <a:pt x="382" y="141"/>
                </a:cubicBezTo>
                <a:cubicBezTo>
                  <a:pt x="384" y="139"/>
                  <a:pt x="384" y="136"/>
                  <a:pt x="384" y="134"/>
                </a:cubicBezTo>
                <a:cubicBezTo>
                  <a:pt x="384" y="71"/>
                  <a:pt x="384" y="71"/>
                  <a:pt x="384" y="71"/>
                </a:cubicBezTo>
                <a:cubicBezTo>
                  <a:pt x="384" y="32"/>
                  <a:pt x="352" y="0"/>
                  <a:pt x="313" y="0"/>
                </a:cubicBezTo>
                <a:cubicBezTo>
                  <a:pt x="282" y="0"/>
                  <a:pt x="255" y="19"/>
                  <a:pt x="245" y="47"/>
                </a:cubicBezTo>
                <a:cubicBezTo>
                  <a:pt x="245" y="48"/>
                  <a:pt x="245" y="48"/>
                  <a:pt x="245" y="49"/>
                </a:cubicBezTo>
                <a:cubicBezTo>
                  <a:pt x="245" y="49"/>
                  <a:pt x="244" y="49"/>
                  <a:pt x="244" y="50"/>
                </a:cubicBezTo>
                <a:cubicBezTo>
                  <a:pt x="225" y="101"/>
                  <a:pt x="225" y="101"/>
                  <a:pt x="225" y="101"/>
                </a:cubicBezTo>
                <a:cubicBezTo>
                  <a:pt x="224" y="101"/>
                  <a:pt x="224" y="102"/>
                  <a:pt x="224" y="102"/>
                </a:cubicBezTo>
                <a:cubicBezTo>
                  <a:pt x="188" y="117"/>
                  <a:pt x="159" y="146"/>
                  <a:pt x="145" y="184"/>
                </a:cubicBezTo>
                <a:cubicBezTo>
                  <a:pt x="145" y="186"/>
                  <a:pt x="145" y="187"/>
                  <a:pt x="144" y="188"/>
                </a:cubicBezTo>
                <a:cubicBezTo>
                  <a:pt x="144" y="189"/>
                  <a:pt x="144" y="189"/>
                  <a:pt x="143" y="190"/>
                </a:cubicBezTo>
                <a:cubicBezTo>
                  <a:pt x="16" y="524"/>
                  <a:pt x="16" y="524"/>
                  <a:pt x="16" y="524"/>
                </a:cubicBezTo>
                <a:cubicBezTo>
                  <a:pt x="15" y="528"/>
                  <a:pt x="13" y="533"/>
                  <a:pt x="11" y="537"/>
                </a:cubicBezTo>
                <a:cubicBezTo>
                  <a:pt x="11" y="539"/>
                  <a:pt x="11" y="539"/>
                  <a:pt x="11" y="539"/>
                </a:cubicBezTo>
                <a:cubicBezTo>
                  <a:pt x="11" y="539"/>
                  <a:pt x="11" y="539"/>
                  <a:pt x="11" y="539"/>
                </a:cubicBezTo>
                <a:cubicBezTo>
                  <a:pt x="4" y="560"/>
                  <a:pt x="0" y="582"/>
                  <a:pt x="0" y="605"/>
                </a:cubicBezTo>
                <a:cubicBezTo>
                  <a:pt x="0" y="719"/>
                  <a:pt x="93" y="813"/>
                  <a:pt x="208" y="813"/>
                </a:cubicBezTo>
                <a:cubicBezTo>
                  <a:pt x="322" y="813"/>
                  <a:pt x="416" y="719"/>
                  <a:pt x="416" y="605"/>
                </a:cubicBezTo>
                <a:cubicBezTo>
                  <a:pt x="416" y="451"/>
                  <a:pt x="416" y="451"/>
                  <a:pt x="416" y="451"/>
                </a:cubicBezTo>
                <a:cubicBezTo>
                  <a:pt x="542" y="451"/>
                  <a:pt x="542" y="451"/>
                  <a:pt x="542" y="451"/>
                </a:cubicBezTo>
                <a:cubicBezTo>
                  <a:pt x="542" y="605"/>
                  <a:pt x="542" y="605"/>
                  <a:pt x="542" y="605"/>
                </a:cubicBezTo>
                <a:cubicBezTo>
                  <a:pt x="542" y="719"/>
                  <a:pt x="635" y="813"/>
                  <a:pt x="750" y="813"/>
                </a:cubicBezTo>
                <a:cubicBezTo>
                  <a:pt x="864" y="813"/>
                  <a:pt x="957" y="719"/>
                  <a:pt x="957" y="605"/>
                </a:cubicBezTo>
                <a:cubicBezTo>
                  <a:pt x="957" y="582"/>
                  <a:pt x="954" y="560"/>
                  <a:pt x="947" y="539"/>
                </a:cubicBezTo>
                <a:close/>
                <a:moveTo>
                  <a:pt x="645" y="29"/>
                </a:moveTo>
                <a:cubicBezTo>
                  <a:pt x="663" y="29"/>
                  <a:pt x="679" y="40"/>
                  <a:pt x="685" y="57"/>
                </a:cubicBezTo>
                <a:cubicBezTo>
                  <a:pt x="685" y="57"/>
                  <a:pt x="685" y="58"/>
                  <a:pt x="686" y="58"/>
                </a:cubicBezTo>
                <a:cubicBezTo>
                  <a:pt x="686" y="59"/>
                  <a:pt x="686" y="59"/>
                  <a:pt x="686" y="60"/>
                </a:cubicBezTo>
                <a:cubicBezTo>
                  <a:pt x="699" y="94"/>
                  <a:pt x="699" y="94"/>
                  <a:pt x="699" y="94"/>
                </a:cubicBezTo>
                <a:cubicBezTo>
                  <a:pt x="693" y="93"/>
                  <a:pt x="687" y="92"/>
                  <a:pt x="681" y="92"/>
                </a:cubicBezTo>
                <a:cubicBezTo>
                  <a:pt x="652" y="92"/>
                  <a:pt x="624" y="102"/>
                  <a:pt x="602" y="117"/>
                </a:cubicBezTo>
                <a:cubicBezTo>
                  <a:pt x="602" y="71"/>
                  <a:pt x="602" y="71"/>
                  <a:pt x="602" y="71"/>
                </a:cubicBezTo>
                <a:cubicBezTo>
                  <a:pt x="602" y="48"/>
                  <a:pt x="621" y="29"/>
                  <a:pt x="645" y="29"/>
                </a:cubicBezTo>
                <a:close/>
                <a:moveTo>
                  <a:pt x="271" y="60"/>
                </a:moveTo>
                <a:cubicBezTo>
                  <a:pt x="272" y="59"/>
                  <a:pt x="272" y="59"/>
                  <a:pt x="272" y="58"/>
                </a:cubicBezTo>
                <a:cubicBezTo>
                  <a:pt x="272" y="58"/>
                  <a:pt x="272" y="57"/>
                  <a:pt x="272" y="57"/>
                </a:cubicBezTo>
                <a:cubicBezTo>
                  <a:pt x="278" y="40"/>
                  <a:pt x="295" y="29"/>
                  <a:pt x="313" y="29"/>
                </a:cubicBezTo>
                <a:cubicBezTo>
                  <a:pt x="336" y="29"/>
                  <a:pt x="356" y="48"/>
                  <a:pt x="356" y="71"/>
                </a:cubicBezTo>
                <a:cubicBezTo>
                  <a:pt x="356" y="117"/>
                  <a:pt x="356" y="117"/>
                  <a:pt x="356" y="117"/>
                </a:cubicBezTo>
                <a:cubicBezTo>
                  <a:pt x="333" y="102"/>
                  <a:pt x="306" y="92"/>
                  <a:pt x="276" y="92"/>
                </a:cubicBezTo>
                <a:cubicBezTo>
                  <a:pt x="270" y="92"/>
                  <a:pt x="264" y="93"/>
                  <a:pt x="259" y="94"/>
                </a:cubicBezTo>
                <a:lnTo>
                  <a:pt x="271" y="60"/>
                </a:lnTo>
                <a:close/>
                <a:moveTo>
                  <a:pt x="208" y="784"/>
                </a:moveTo>
                <a:cubicBezTo>
                  <a:pt x="109" y="784"/>
                  <a:pt x="29" y="703"/>
                  <a:pt x="29" y="605"/>
                </a:cubicBezTo>
                <a:cubicBezTo>
                  <a:pt x="29" y="585"/>
                  <a:pt x="32" y="567"/>
                  <a:pt x="38" y="549"/>
                </a:cubicBezTo>
                <a:cubicBezTo>
                  <a:pt x="38" y="549"/>
                  <a:pt x="38" y="549"/>
                  <a:pt x="38" y="549"/>
                </a:cubicBezTo>
                <a:cubicBezTo>
                  <a:pt x="44" y="534"/>
                  <a:pt x="44" y="534"/>
                  <a:pt x="44" y="534"/>
                </a:cubicBezTo>
                <a:cubicBezTo>
                  <a:pt x="71" y="471"/>
                  <a:pt x="134" y="426"/>
                  <a:pt x="208" y="426"/>
                </a:cubicBezTo>
                <a:cubicBezTo>
                  <a:pt x="306" y="426"/>
                  <a:pt x="386" y="506"/>
                  <a:pt x="386" y="605"/>
                </a:cubicBezTo>
                <a:cubicBezTo>
                  <a:pt x="386" y="703"/>
                  <a:pt x="306" y="784"/>
                  <a:pt x="208" y="784"/>
                </a:cubicBezTo>
                <a:close/>
                <a:moveTo>
                  <a:pt x="208" y="397"/>
                </a:moveTo>
                <a:cubicBezTo>
                  <a:pt x="159" y="397"/>
                  <a:pt x="114" y="414"/>
                  <a:pt x="79" y="442"/>
                </a:cubicBezTo>
                <a:cubicBezTo>
                  <a:pt x="170" y="201"/>
                  <a:pt x="170" y="201"/>
                  <a:pt x="170" y="201"/>
                </a:cubicBezTo>
                <a:cubicBezTo>
                  <a:pt x="171" y="199"/>
                  <a:pt x="171" y="198"/>
                  <a:pt x="171" y="197"/>
                </a:cubicBezTo>
                <a:cubicBezTo>
                  <a:pt x="172" y="196"/>
                  <a:pt x="172" y="195"/>
                  <a:pt x="172" y="194"/>
                </a:cubicBezTo>
                <a:cubicBezTo>
                  <a:pt x="188" y="151"/>
                  <a:pt x="230" y="121"/>
                  <a:pt x="276" y="121"/>
                </a:cubicBezTo>
                <a:cubicBezTo>
                  <a:pt x="337" y="121"/>
                  <a:pt x="386" y="171"/>
                  <a:pt x="386" y="232"/>
                </a:cubicBezTo>
                <a:cubicBezTo>
                  <a:pt x="386" y="499"/>
                  <a:pt x="386" y="499"/>
                  <a:pt x="386" y="499"/>
                </a:cubicBezTo>
                <a:cubicBezTo>
                  <a:pt x="350" y="438"/>
                  <a:pt x="284" y="397"/>
                  <a:pt x="208" y="397"/>
                </a:cubicBezTo>
                <a:close/>
                <a:moveTo>
                  <a:pt x="416" y="422"/>
                </a:moveTo>
                <a:cubicBezTo>
                  <a:pt x="416" y="301"/>
                  <a:pt x="416" y="301"/>
                  <a:pt x="416" y="301"/>
                </a:cubicBezTo>
                <a:cubicBezTo>
                  <a:pt x="542" y="301"/>
                  <a:pt x="542" y="301"/>
                  <a:pt x="542" y="301"/>
                </a:cubicBezTo>
                <a:cubicBezTo>
                  <a:pt x="542" y="422"/>
                  <a:pt x="542" y="422"/>
                  <a:pt x="542" y="422"/>
                </a:cubicBezTo>
                <a:lnTo>
                  <a:pt x="416" y="422"/>
                </a:lnTo>
                <a:close/>
                <a:moveTo>
                  <a:pt x="571" y="436"/>
                </a:moveTo>
                <a:cubicBezTo>
                  <a:pt x="571" y="286"/>
                  <a:pt x="571" y="286"/>
                  <a:pt x="571" y="286"/>
                </a:cubicBezTo>
                <a:cubicBezTo>
                  <a:pt x="571" y="232"/>
                  <a:pt x="571" y="232"/>
                  <a:pt x="571" y="232"/>
                </a:cubicBezTo>
                <a:cubicBezTo>
                  <a:pt x="571" y="171"/>
                  <a:pt x="620" y="121"/>
                  <a:pt x="681" y="121"/>
                </a:cubicBezTo>
                <a:cubicBezTo>
                  <a:pt x="728" y="121"/>
                  <a:pt x="769" y="151"/>
                  <a:pt x="785" y="194"/>
                </a:cubicBezTo>
                <a:cubicBezTo>
                  <a:pt x="785" y="195"/>
                  <a:pt x="786" y="196"/>
                  <a:pt x="786" y="197"/>
                </a:cubicBezTo>
                <a:cubicBezTo>
                  <a:pt x="786" y="198"/>
                  <a:pt x="787" y="199"/>
                  <a:pt x="787" y="201"/>
                </a:cubicBezTo>
                <a:cubicBezTo>
                  <a:pt x="879" y="443"/>
                  <a:pt x="879" y="443"/>
                  <a:pt x="879" y="443"/>
                </a:cubicBezTo>
                <a:cubicBezTo>
                  <a:pt x="843" y="414"/>
                  <a:pt x="799" y="397"/>
                  <a:pt x="750" y="397"/>
                </a:cubicBezTo>
                <a:cubicBezTo>
                  <a:pt x="674" y="397"/>
                  <a:pt x="607" y="438"/>
                  <a:pt x="571" y="499"/>
                </a:cubicBezTo>
                <a:lnTo>
                  <a:pt x="571" y="436"/>
                </a:lnTo>
                <a:close/>
                <a:moveTo>
                  <a:pt x="750" y="784"/>
                </a:moveTo>
                <a:cubicBezTo>
                  <a:pt x="651" y="784"/>
                  <a:pt x="571" y="703"/>
                  <a:pt x="571" y="605"/>
                </a:cubicBezTo>
                <a:cubicBezTo>
                  <a:pt x="571" y="506"/>
                  <a:pt x="651" y="426"/>
                  <a:pt x="750" y="426"/>
                </a:cubicBezTo>
                <a:cubicBezTo>
                  <a:pt x="823" y="426"/>
                  <a:pt x="886" y="471"/>
                  <a:pt x="914" y="534"/>
                </a:cubicBezTo>
                <a:cubicBezTo>
                  <a:pt x="919" y="549"/>
                  <a:pt x="919" y="549"/>
                  <a:pt x="919" y="549"/>
                </a:cubicBezTo>
                <a:cubicBezTo>
                  <a:pt x="925" y="566"/>
                  <a:pt x="928" y="585"/>
                  <a:pt x="928" y="605"/>
                </a:cubicBezTo>
                <a:cubicBezTo>
                  <a:pt x="928" y="703"/>
                  <a:pt x="848" y="784"/>
                  <a:pt x="750" y="7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4" name="Freeform 124"/>
          <p:cNvSpPr>
            <a:spLocks noEditPoints="1"/>
          </p:cNvSpPr>
          <p:nvPr/>
        </p:nvSpPr>
        <p:spPr bwMode="auto">
          <a:xfrm>
            <a:off x="9653862" y="4993709"/>
            <a:ext cx="506090" cy="668746"/>
          </a:xfrm>
          <a:custGeom>
            <a:avLst/>
            <a:gdLst>
              <a:gd name="T0" fmla="*/ 515 w 718"/>
              <a:gd name="T1" fmla="*/ 545 h 949"/>
              <a:gd name="T2" fmla="*/ 501 w 718"/>
              <a:gd name="T3" fmla="*/ 560 h 949"/>
              <a:gd name="T4" fmla="*/ 374 w 718"/>
              <a:gd name="T5" fmla="*/ 560 h 949"/>
              <a:gd name="T6" fmla="*/ 374 w 718"/>
              <a:gd name="T7" fmla="*/ 687 h 949"/>
              <a:gd name="T8" fmla="*/ 359 w 718"/>
              <a:gd name="T9" fmla="*/ 701 h 949"/>
              <a:gd name="T10" fmla="*/ 345 w 718"/>
              <a:gd name="T11" fmla="*/ 687 h 949"/>
              <a:gd name="T12" fmla="*/ 345 w 718"/>
              <a:gd name="T13" fmla="*/ 560 h 949"/>
              <a:gd name="T14" fmla="*/ 218 w 718"/>
              <a:gd name="T15" fmla="*/ 560 h 949"/>
              <a:gd name="T16" fmla="*/ 203 w 718"/>
              <a:gd name="T17" fmla="*/ 545 h 949"/>
              <a:gd name="T18" fmla="*/ 218 w 718"/>
              <a:gd name="T19" fmla="*/ 531 h 949"/>
              <a:gd name="T20" fmla="*/ 345 w 718"/>
              <a:gd name="T21" fmla="*/ 531 h 949"/>
              <a:gd name="T22" fmla="*/ 345 w 718"/>
              <a:gd name="T23" fmla="*/ 404 h 949"/>
              <a:gd name="T24" fmla="*/ 359 w 718"/>
              <a:gd name="T25" fmla="*/ 390 h 949"/>
              <a:gd name="T26" fmla="*/ 374 w 718"/>
              <a:gd name="T27" fmla="*/ 404 h 949"/>
              <a:gd name="T28" fmla="*/ 374 w 718"/>
              <a:gd name="T29" fmla="*/ 531 h 949"/>
              <a:gd name="T30" fmla="*/ 501 w 718"/>
              <a:gd name="T31" fmla="*/ 531 h 949"/>
              <a:gd name="T32" fmla="*/ 515 w 718"/>
              <a:gd name="T33" fmla="*/ 545 h 949"/>
              <a:gd name="T34" fmla="*/ 718 w 718"/>
              <a:gd name="T35" fmla="*/ 157 h 949"/>
              <a:gd name="T36" fmla="*/ 718 w 718"/>
              <a:gd name="T37" fmla="*/ 934 h 949"/>
              <a:gd name="T38" fmla="*/ 704 w 718"/>
              <a:gd name="T39" fmla="*/ 949 h 949"/>
              <a:gd name="T40" fmla="*/ 131 w 718"/>
              <a:gd name="T41" fmla="*/ 949 h 949"/>
              <a:gd name="T42" fmla="*/ 0 w 718"/>
              <a:gd name="T43" fmla="*/ 818 h 949"/>
              <a:gd name="T44" fmla="*/ 0 w 718"/>
              <a:gd name="T45" fmla="*/ 89 h 949"/>
              <a:gd name="T46" fmla="*/ 0 w 718"/>
              <a:gd name="T47" fmla="*/ 88 h 949"/>
              <a:gd name="T48" fmla="*/ 0 w 718"/>
              <a:gd name="T49" fmla="*/ 85 h 949"/>
              <a:gd name="T50" fmla="*/ 102 w 718"/>
              <a:gd name="T51" fmla="*/ 0 h 949"/>
              <a:gd name="T52" fmla="*/ 617 w 718"/>
              <a:gd name="T53" fmla="*/ 0 h 949"/>
              <a:gd name="T54" fmla="*/ 718 w 718"/>
              <a:gd name="T55" fmla="*/ 15 h 949"/>
              <a:gd name="T56" fmla="*/ 699 w 718"/>
              <a:gd name="T57" fmla="*/ 29 h 949"/>
              <a:gd name="T58" fmla="*/ 617 w 718"/>
              <a:gd name="T59" fmla="*/ 29 h 949"/>
              <a:gd name="T60" fmla="*/ 102 w 718"/>
              <a:gd name="T61" fmla="*/ 29 h 949"/>
              <a:gd name="T62" fmla="*/ 29 w 718"/>
              <a:gd name="T63" fmla="*/ 85 h 949"/>
              <a:gd name="T64" fmla="*/ 102 w 718"/>
              <a:gd name="T65" fmla="*/ 142 h 949"/>
              <a:gd name="T66" fmla="*/ 704 w 718"/>
              <a:gd name="T67" fmla="*/ 142 h 949"/>
              <a:gd name="T68" fmla="*/ 718 w 718"/>
              <a:gd name="T69" fmla="*/ 157 h 949"/>
              <a:gd name="T70" fmla="*/ 131 w 718"/>
              <a:gd name="T71" fmla="*/ 920 h 949"/>
              <a:gd name="T72" fmla="*/ 689 w 718"/>
              <a:gd name="T73" fmla="*/ 920 h 949"/>
              <a:gd name="T74" fmla="*/ 689 w 718"/>
              <a:gd name="T75" fmla="*/ 171 h 949"/>
              <a:gd name="T76" fmla="*/ 102 w 718"/>
              <a:gd name="T77" fmla="*/ 171 h 949"/>
              <a:gd name="T78" fmla="*/ 29 w 718"/>
              <a:gd name="T79" fmla="*/ 145 h 949"/>
              <a:gd name="T80" fmla="*/ 29 w 718"/>
              <a:gd name="T81" fmla="*/ 818 h 949"/>
              <a:gd name="T82" fmla="*/ 131 w 718"/>
              <a:gd name="T83" fmla="*/ 920 h 9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18" h="949">
                <a:moveTo>
                  <a:pt x="515" y="545"/>
                </a:moveTo>
                <a:cubicBezTo>
                  <a:pt x="515" y="554"/>
                  <a:pt x="509" y="560"/>
                  <a:pt x="501" y="560"/>
                </a:cubicBezTo>
                <a:cubicBezTo>
                  <a:pt x="374" y="560"/>
                  <a:pt x="374" y="560"/>
                  <a:pt x="374" y="560"/>
                </a:cubicBezTo>
                <a:cubicBezTo>
                  <a:pt x="374" y="687"/>
                  <a:pt x="374" y="687"/>
                  <a:pt x="374" y="687"/>
                </a:cubicBezTo>
                <a:cubicBezTo>
                  <a:pt x="374" y="695"/>
                  <a:pt x="367" y="701"/>
                  <a:pt x="359" y="701"/>
                </a:cubicBezTo>
                <a:cubicBezTo>
                  <a:pt x="351" y="701"/>
                  <a:pt x="345" y="695"/>
                  <a:pt x="345" y="687"/>
                </a:cubicBezTo>
                <a:cubicBezTo>
                  <a:pt x="345" y="560"/>
                  <a:pt x="345" y="560"/>
                  <a:pt x="345" y="560"/>
                </a:cubicBezTo>
                <a:cubicBezTo>
                  <a:pt x="218" y="560"/>
                  <a:pt x="218" y="560"/>
                  <a:pt x="218" y="560"/>
                </a:cubicBezTo>
                <a:cubicBezTo>
                  <a:pt x="210" y="560"/>
                  <a:pt x="203" y="554"/>
                  <a:pt x="203" y="545"/>
                </a:cubicBezTo>
                <a:cubicBezTo>
                  <a:pt x="203" y="537"/>
                  <a:pt x="210" y="531"/>
                  <a:pt x="218" y="531"/>
                </a:cubicBezTo>
                <a:cubicBezTo>
                  <a:pt x="345" y="531"/>
                  <a:pt x="345" y="531"/>
                  <a:pt x="345" y="531"/>
                </a:cubicBezTo>
                <a:cubicBezTo>
                  <a:pt x="345" y="404"/>
                  <a:pt x="345" y="404"/>
                  <a:pt x="345" y="404"/>
                </a:cubicBezTo>
                <a:cubicBezTo>
                  <a:pt x="345" y="396"/>
                  <a:pt x="351" y="390"/>
                  <a:pt x="359" y="390"/>
                </a:cubicBezTo>
                <a:cubicBezTo>
                  <a:pt x="367" y="390"/>
                  <a:pt x="374" y="396"/>
                  <a:pt x="374" y="404"/>
                </a:cubicBezTo>
                <a:cubicBezTo>
                  <a:pt x="374" y="531"/>
                  <a:pt x="374" y="531"/>
                  <a:pt x="374" y="531"/>
                </a:cubicBezTo>
                <a:cubicBezTo>
                  <a:pt x="501" y="531"/>
                  <a:pt x="501" y="531"/>
                  <a:pt x="501" y="531"/>
                </a:cubicBezTo>
                <a:cubicBezTo>
                  <a:pt x="509" y="531"/>
                  <a:pt x="515" y="537"/>
                  <a:pt x="515" y="545"/>
                </a:cubicBezTo>
                <a:close/>
                <a:moveTo>
                  <a:pt x="718" y="157"/>
                </a:moveTo>
                <a:cubicBezTo>
                  <a:pt x="718" y="934"/>
                  <a:pt x="718" y="934"/>
                  <a:pt x="718" y="934"/>
                </a:cubicBezTo>
                <a:cubicBezTo>
                  <a:pt x="718" y="942"/>
                  <a:pt x="712" y="949"/>
                  <a:pt x="704" y="949"/>
                </a:cubicBezTo>
                <a:cubicBezTo>
                  <a:pt x="131" y="949"/>
                  <a:pt x="131" y="949"/>
                  <a:pt x="131" y="949"/>
                </a:cubicBezTo>
                <a:cubicBezTo>
                  <a:pt x="58" y="949"/>
                  <a:pt x="0" y="890"/>
                  <a:pt x="0" y="818"/>
                </a:cubicBezTo>
                <a:cubicBezTo>
                  <a:pt x="0" y="89"/>
                  <a:pt x="0" y="89"/>
                  <a:pt x="0" y="89"/>
                </a:cubicBezTo>
                <a:cubicBezTo>
                  <a:pt x="0" y="89"/>
                  <a:pt x="0" y="89"/>
                  <a:pt x="0" y="88"/>
                </a:cubicBezTo>
                <a:cubicBezTo>
                  <a:pt x="0" y="87"/>
                  <a:pt x="0" y="86"/>
                  <a:pt x="0" y="85"/>
                </a:cubicBezTo>
                <a:cubicBezTo>
                  <a:pt x="0" y="38"/>
                  <a:pt x="46" y="0"/>
                  <a:pt x="102" y="0"/>
                </a:cubicBezTo>
                <a:cubicBezTo>
                  <a:pt x="617" y="0"/>
                  <a:pt x="617" y="0"/>
                  <a:pt x="617" y="0"/>
                </a:cubicBezTo>
                <a:cubicBezTo>
                  <a:pt x="718" y="0"/>
                  <a:pt x="718" y="0"/>
                  <a:pt x="718" y="15"/>
                </a:cubicBezTo>
                <a:cubicBezTo>
                  <a:pt x="718" y="25"/>
                  <a:pt x="708" y="32"/>
                  <a:pt x="699" y="29"/>
                </a:cubicBezTo>
                <a:cubicBezTo>
                  <a:pt x="689" y="29"/>
                  <a:pt x="658" y="29"/>
                  <a:pt x="617" y="29"/>
                </a:cubicBezTo>
                <a:cubicBezTo>
                  <a:pt x="102" y="29"/>
                  <a:pt x="102" y="29"/>
                  <a:pt x="102" y="29"/>
                </a:cubicBezTo>
                <a:cubicBezTo>
                  <a:pt x="62" y="29"/>
                  <a:pt x="29" y="54"/>
                  <a:pt x="29" y="85"/>
                </a:cubicBezTo>
                <a:cubicBezTo>
                  <a:pt x="29" y="117"/>
                  <a:pt x="62" y="142"/>
                  <a:pt x="102" y="142"/>
                </a:cubicBezTo>
                <a:cubicBezTo>
                  <a:pt x="704" y="142"/>
                  <a:pt x="704" y="142"/>
                  <a:pt x="704" y="142"/>
                </a:cubicBezTo>
                <a:cubicBezTo>
                  <a:pt x="712" y="142"/>
                  <a:pt x="718" y="149"/>
                  <a:pt x="718" y="157"/>
                </a:cubicBezTo>
                <a:close/>
                <a:moveTo>
                  <a:pt x="131" y="920"/>
                </a:moveTo>
                <a:cubicBezTo>
                  <a:pt x="689" y="920"/>
                  <a:pt x="689" y="920"/>
                  <a:pt x="689" y="920"/>
                </a:cubicBezTo>
                <a:cubicBezTo>
                  <a:pt x="689" y="171"/>
                  <a:pt x="689" y="171"/>
                  <a:pt x="689" y="171"/>
                </a:cubicBezTo>
                <a:cubicBezTo>
                  <a:pt x="102" y="171"/>
                  <a:pt x="102" y="171"/>
                  <a:pt x="102" y="171"/>
                </a:cubicBezTo>
                <a:cubicBezTo>
                  <a:pt x="73" y="171"/>
                  <a:pt x="47" y="161"/>
                  <a:pt x="29" y="145"/>
                </a:cubicBezTo>
                <a:cubicBezTo>
                  <a:pt x="29" y="818"/>
                  <a:pt x="29" y="818"/>
                  <a:pt x="29" y="818"/>
                </a:cubicBezTo>
                <a:cubicBezTo>
                  <a:pt x="29" y="874"/>
                  <a:pt x="74" y="920"/>
                  <a:pt x="131" y="9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5" name="Freeform 125"/>
          <p:cNvSpPr>
            <a:spLocks noEditPoints="1"/>
          </p:cNvSpPr>
          <p:nvPr/>
        </p:nvSpPr>
        <p:spPr bwMode="auto">
          <a:xfrm>
            <a:off x="20445706" y="3544039"/>
            <a:ext cx="468122" cy="464670"/>
          </a:xfrm>
          <a:custGeom>
            <a:avLst/>
            <a:gdLst>
              <a:gd name="T0" fmla="*/ 514 w 664"/>
              <a:gd name="T1" fmla="*/ 210 h 660"/>
              <a:gd name="T2" fmla="*/ 528 w 664"/>
              <a:gd name="T3" fmla="*/ 225 h 660"/>
              <a:gd name="T4" fmla="*/ 514 w 664"/>
              <a:gd name="T5" fmla="*/ 239 h 660"/>
              <a:gd name="T6" fmla="*/ 150 w 664"/>
              <a:gd name="T7" fmla="*/ 239 h 660"/>
              <a:gd name="T8" fmla="*/ 136 w 664"/>
              <a:gd name="T9" fmla="*/ 225 h 660"/>
              <a:gd name="T10" fmla="*/ 150 w 664"/>
              <a:gd name="T11" fmla="*/ 210 h 660"/>
              <a:gd name="T12" fmla="*/ 514 w 664"/>
              <a:gd name="T13" fmla="*/ 210 h 660"/>
              <a:gd name="T14" fmla="*/ 14 w 664"/>
              <a:gd name="T15" fmla="*/ 29 h 660"/>
              <a:gd name="T16" fmla="*/ 650 w 664"/>
              <a:gd name="T17" fmla="*/ 29 h 660"/>
              <a:gd name="T18" fmla="*/ 664 w 664"/>
              <a:gd name="T19" fmla="*/ 14 h 660"/>
              <a:gd name="T20" fmla="*/ 650 w 664"/>
              <a:gd name="T21" fmla="*/ 0 h 660"/>
              <a:gd name="T22" fmla="*/ 14 w 664"/>
              <a:gd name="T23" fmla="*/ 0 h 660"/>
              <a:gd name="T24" fmla="*/ 0 w 664"/>
              <a:gd name="T25" fmla="*/ 14 h 660"/>
              <a:gd name="T26" fmla="*/ 14 w 664"/>
              <a:gd name="T27" fmla="*/ 29 h 660"/>
              <a:gd name="T28" fmla="*/ 514 w 664"/>
              <a:gd name="T29" fmla="*/ 631 h 660"/>
              <a:gd name="T30" fmla="*/ 150 w 664"/>
              <a:gd name="T31" fmla="*/ 631 h 660"/>
              <a:gd name="T32" fmla="*/ 136 w 664"/>
              <a:gd name="T33" fmla="*/ 645 h 660"/>
              <a:gd name="T34" fmla="*/ 150 w 664"/>
              <a:gd name="T35" fmla="*/ 660 h 660"/>
              <a:gd name="T36" fmla="*/ 514 w 664"/>
              <a:gd name="T37" fmla="*/ 660 h 660"/>
              <a:gd name="T38" fmla="*/ 528 w 664"/>
              <a:gd name="T39" fmla="*/ 645 h 660"/>
              <a:gd name="T40" fmla="*/ 514 w 664"/>
              <a:gd name="T41" fmla="*/ 631 h 660"/>
              <a:gd name="T42" fmla="*/ 650 w 664"/>
              <a:gd name="T43" fmla="*/ 420 h 660"/>
              <a:gd name="T44" fmla="*/ 14 w 664"/>
              <a:gd name="T45" fmla="*/ 420 h 660"/>
              <a:gd name="T46" fmla="*/ 0 w 664"/>
              <a:gd name="T47" fmla="*/ 435 h 660"/>
              <a:gd name="T48" fmla="*/ 14 w 664"/>
              <a:gd name="T49" fmla="*/ 449 h 660"/>
              <a:gd name="T50" fmla="*/ 650 w 664"/>
              <a:gd name="T51" fmla="*/ 449 h 660"/>
              <a:gd name="T52" fmla="*/ 664 w 664"/>
              <a:gd name="T53" fmla="*/ 435 h 660"/>
              <a:gd name="T54" fmla="*/ 650 w 664"/>
              <a:gd name="T55" fmla="*/ 42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4" h="660">
                <a:moveTo>
                  <a:pt x="514" y="210"/>
                </a:moveTo>
                <a:cubicBezTo>
                  <a:pt x="522" y="210"/>
                  <a:pt x="528" y="217"/>
                  <a:pt x="528" y="225"/>
                </a:cubicBezTo>
                <a:cubicBezTo>
                  <a:pt x="528" y="233"/>
                  <a:pt x="522" y="239"/>
                  <a:pt x="514" y="239"/>
                </a:cubicBezTo>
                <a:cubicBezTo>
                  <a:pt x="150" y="239"/>
                  <a:pt x="150" y="239"/>
                  <a:pt x="150" y="239"/>
                </a:cubicBezTo>
                <a:cubicBezTo>
                  <a:pt x="142" y="239"/>
                  <a:pt x="136" y="233"/>
                  <a:pt x="136" y="225"/>
                </a:cubicBezTo>
                <a:cubicBezTo>
                  <a:pt x="136" y="217"/>
                  <a:pt x="142" y="210"/>
                  <a:pt x="150" y="210"/>
                </a:cubicBezTo>
                <a:lnTo>
                  <a:pt x="514" y="210"/>
                </a:lnTo>
                <a:close/>
                <a:moveTo>
                  <a:pt x="14" y="29"/>
                </a:moveTo>
                <a:cubicBezTo>
                  <a:pt x="650" y="29"/>
                  <a:pt x="650" y="29"/>
                  <a:pt x="650" y="29"/>
                </a:cubicBezTo>
                <a:cubicBezTo>
                  <a:pt x="658" y="29"/>
                  <a:pt x="664" y="22"/>
                  <a:pt x="664" y="14"/>
                </a:cubicBezTo>
                <a:cubicBezTo>
                  <a:pt x="664" y="6"/>
                  <a:pt x="658" y="0"/>
                  <a:pt x="65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2"/>
                  <a:pt x="6" y="29"/>
                  <a:pt x="14" y="29"/>
                </a:cubicBezTo>
                <a:close/>
                <a:moveTo>
                  <a:pt x="514" y="631"/>
                </a:moveTo>
                <a:cubicBezTo>
                  <a:pt x="150" y="631"/>
                  <a:pt x="150" y="631"/>
                  <a:pt x="150" y="631"/>
                </a:cubicBezTo>
                <a:cubicBezTo>
                  <a:pt x="142" y="631"/>
                  <a:pt x="136" y="637"/>
                  <a:pt x="136" y="645"/>
                </a:cubicBezTo>
                <a:cubicBezTo>
                  <a:pt x="136" y="653"/>
                  <a:pt x="142" y="660"/>
                  <a:pt x="150" y="660"/>
                </a:cubicBezTo>
                <a:cubicBezTo>
                  <a:pt x="514" y="660"/>
                  <a:pt x="514" y="660"/>
                  <a:pt x="514" y="660"/>
                </a:cubicBezTo>
                <a:cubicBezTo>
                  <a:pt x="522" y="660"/>
                  <a:pt x="528" y="653"/>
                  <a:pt x="528" y="645"/>
                </a:cubicBezTo>
                <a:cubicBezTo>
                  <a:pt x="528" y="637"/>
                  <a:pt x="522" y="631"/>
                  <a:pt x="514" y="631"/>
                </a:cubicBezTo>
                <a:close/>
                <a:moveTo>
                  <a:pt x="650" y="420"/>
                </a:moveTo>
                <a:cubicBezTo>
                  <a:pt x="14" y="420"/>
                  <a:pt x="14" y="420"/>
                  <a:pt x="14" y="420"/>
                </a:cubicBezTo>
                <a:cubicBezTo>
                  <a:pt x="6" y="420"/>
                  <a:pt x="0" y="427"/>
                  <a:pt x="0" y="435"/>
                </a:cubicBezTo>
                <a:cubicBezTo>
                  <a:pt x="0" y="443"/>
                  <a:pt x="6" y="449"/>
                  <a:pt x="14" y="449"/>
                </a:cubicBezTo>
                <a:cubicBezTo>
                  <a:pt x="650" y="449"/>
                  <a:pt x="650" y="449"/>
                  <a:pt x="650" y="449"/>
                </a:cubicBezTo>
                <a:cubicBezTo>
                  <a:pt x="658" y="449"/>
                  <a:pt x="664" y="443"/>
                  <a:pt x="664" y="435"/>
                </a:cubicBezTo>
                <a:cubicBezTo>
                  <a:pt x="664" y="427"/>
                  <a:pt x="658" y="420"/>
                  <a:pt x="650" y="4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6" name="Freeform 126"/>
          <p:cNvSpPr>
            <a:spLocks noEditPoints="1"/>
          </p:cNvSpPr>
          <p:nvPr/>
        </p:nvSpPr>
        <p:spPr bwMode="auto">
          <a:xfrm>
            <a:off x="15828766" y="3544039"/>
            <a:ext cx="468554" cy="464670"/>
          </a:xfrm>
          <a:custGeom>
            <a:avLst/>
            <a:gdLst>
              <a:gd name="T0" fmla="*/ 665 w 665"/>
              <a:gd name="T1" fmla="*/ 225 h 660"/>
              <a:gd name="T2" fmla="*/ 650 w 665"/>
              <a:gd name="T3" fmla="*/ 239 h 660"/>
              <a:gd name="T4" fmla="*/ 14 w 665"/>
              <a:gd name="T5" fmla="*/ 239 h 660"/>
              <a:gd name="T6" fmla="*/ 0 w 665"/>
              <a:gd name="T7" fmla="*/ 225 h 660"/>
              <a:gd name="T8" fmla="*/ 14 w 665"/>
              <a:gd name="T9" fmla="*/ 210 h 660"/>
              <a:gd name="T10" fmla="*/ 650 w 665"/>
              <a:gd name="T11" fmla="*/ 210 h 660"/>
              <a:gd name="T12" fmla="*/ 665 w 665"/>
              <a:gd name="T13" fmla="*/ 225 h 660"/>
              <a:gd name="T14" fmla="*/ 14 w 665"/>
              <a:gd name="T15" fmla="*/ 29 h 660"/>
              <a:gd name="T16" fmla="*/ 650 w 665"/>
              <a:gd name="T17" fmla="*/ 29 h 660"/>
              <a:gd name="T18" fmla="*/ 665 w 665"/>
              <a:gd name="T19" fmla="*/ 14 h 660"/>
              <a:gd name="T20" fmla="*/ 650 w 665"/>
              <a:gd name="T21" fmla="*/ 0 h 660"/>
              <a:gd name="T22" fmla="*/ 14 w 665"/>
              <a:gd name="T23" fmla="*/ 0 h 660"/>
              <a:gd name="T24" fmla="*/ 0 w 665"/>
              <a:gd name="T25" fmla="*/ 14 h 660"/>
              <a:gd name="T26" fmla="*/ 14 w 665"/>
              <a:gd name="T27" fmla="*/ 29 h 660"/>
              <a:gd name="T28" fmla="*/ 491 w 665"/>
              <a:gd name="T29" fmla="*/ 631 h 660"/>
              <a:gd name="T30" fmla="*/ 173 w 665"/>
              <a:gd name="T31" fmla="*/ 631 h 660"/>
              <a:gd name="T32" fmla="*/ 159 w 665"/>
              <a:gd name="T33" fmla="*/ 645 h 660"/>
              <a:gd name="T34" fmla="*/ 173 w 665"/>
              <a:gd name="T35" fmla="*/ 660 h 660"/>
              <a:gd name="T36" fmla="*/ 491 w 665"/>
              <a:gd name="T37" fmla="*/ 660 h 660"/>
              <a:gd name="T38" fmla="*/ 506 w 665"/>
              <a:gd name="T39" fmla="*/ 645 h 660"/>
              <a:gd name="T40" fmla="*/ 491 w 665"/>
              <a:gd name="T41" fmla="*/ 631 h 660"/>
              <a:gd name="T42" fmla="*/ 650 w 665"/>
              <a:gd name="T43" fmla="*/ 420 h 660"/>
              <a:gd name="T44" fmla="*/ 14 w 665"/>
              <a:gd name="T45" fmla="*/ 420 h 660"/>
              <a:gd name="T46" fmla="*/ 0 w 665"/>
              <a:gd name="T47" fmla="*/ 435 h 660"/>
              <a:gd name="T48" fmla="*/ 14 w 665"/>
              <a:gd name="T49" fmla="*/ 449 h 660"/>
              <a:gd name="T50" fmla="*/ 650 w 665"/>
              <a:gd name="T51" fmla="*/ 449 h 660"/>
              <a:gd name="T52" fmla="*/ 665 w 665"/>
              <a:gd name="T53" fmla="*/ 435 h 660"/>
              <a:gd name="T54" fmla="*/ 650 w 665"/>
              <a:gd name="T55" fmla="*/ 42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5" h="660">
                <a:moveTo>
                  <a:pt x="665" y="225"/>
                </a:moveTo>
                <a:cubicBezTo>
                  <a:pt x="665" y="233"/>
                  <a:pt x="658" y="239"/>
                  <a:pt x="650" y="239"/>
                </a:cubicBezTo>
                <a:cubicBezTo>
                  <a:pt x="14" y="239"/>
                  <a:pt x="14" y="239"/>
                  <a:pt x="14" y="239"/>
                </a:cubicBezTo>
                <a:cubicBezTo>
                  <a:pt x="6" y="239"/>
                  <a:pt x="0" y="233"/>
                  <a:pt x="0" y="225"/>
                </a:cubicBezTo>
                <a:cubicBezTo>
                  <a:pt x="0" y="217"/>
                  <a:pt x="6" y="210"/>
                  <a:pt x="14" y="210"/>
                </a:cubicBezTo>
                <a:cubicBezTo>
                  <a:pt x="650" y="210"/>
                  <a:pt x="650" y="210"/>
                  <a:pt x="650" y="210"/>
                </a:cubicBezTo>
                <a:cubicBezTo>
                  <a:pt x="658" y="210"/>
                  <a:pt x="665" y="217"/>
                  <a:pt x="665" y="225"/>
                </a:cubicBezTo>
                <a:close/>
                <a:moveTo>
                  <a:pt x="14" y="29"/>
                </a:moveTo>
                <a:cubicBezTo>
                  <a:pt x="650" y="29"/>
                  <a:pt x="650" y="29"/>
                  <a:pt x="650" y="29"/>
                </a:cubicBezTo>
                <a:cubicBezTo>
                  <a:pt x="658" y="29"/>
                  <a:pt x="665" y="22"/>
                  <a:pt x="665" y="14"/>
                </a:cubicBezTo>
                <a:cubicBezTo>
                  <a:pt x="665" y="6"/>
                  <a:pt x="658" y="0"/>
                  <a:pt x="65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2"/>
                  <a:pt x="6" y="29"/>
                  <a:pt x="14" y="29"/>
                </a:cubicBezTo>
                <a:close/>
                <a:moveTo>
                  <a:pt x="491" y="631"/>
                </a:moveTo>
                <a:cubicBezTo>
                  <a:pt x="173" y="631"/>
                  <a:pt x="173" y="631"/>
                  <a:pt x="173" y="631"/>
                </a:cubicBezTo>
                <a:cubicBezTo>
                  <a:pt x="165" y="631"/>
                  <a:pt x="159" y="637"/>
                  <a:pt x="159" y="645"/>
                </a:cubicBezTo>
                <a:cubicBezTo>
                  <a:pt x="159" y="653"/>
                  <a:pt x="165" y="660"/>
                  <a:pt x="173" y="660"/>
                </a:cubicBezTo>
                <a:cubicBezTo>
                  <a:pt x="491" y="660"/>
                  <a:pt x="491" y="660"/>
                  <a:pt x="491" y="660"/>
                </a:cubicBezTo>
                <a:cubicBezTo>
                  <a:pt x="499" y="660"/>
                  <a:pt x="506" y="653"/>
                  <a:pt x="506" y="645"/>
                </a:cubicBezTo>
                <a:cubicBezTo>
                  <a:pt x="506" y="637"/>
                  <a:pt x="499" y="631"/>
                  <a:pt x="491" y="631"/>
                </a:cubicBezTo>
                <a:close/>
                <a:moveTo>
                  <a:pt x="650" y="420"/>
                </a:moveTo>
                <a:cubicBezTo>
                  <a:pt x="14" y="420"/>
                  <a:pt x="14" y="420"/>
                  <a:pt x="14" y="420"/>
                </a:cubicBezTo>
                <a:cubicBezTo>
                  <a:pt x="6" y="420"/>
                  <a:pt x="0" y="427"/>
                  <a:pt x="0" y="435"/>
                </a:cubicBezTo>
                <a:cubicBezTo>
                  <a:pt x="0" y="443"/>
                  <a:pt x="6" y="449"/>
                  <a:pt x="14" y="449"/>
                </a:cubicBezTo>
                <a:cubicBezTo>
                  <a:pt x="650" y="449"/>
                  <a:pt x="650" y="449"/>
                  <a:pt x="650" y="449"/>
                </a:cubicBezTo>
                <a:cubicBezTo>
                  <a:pt x="658" y="449"/>
                  <a:pt x="665" y="443"/>
                  <a:pt x="665" y="435"/>
                </a:cubicBezTo>
                <a:cubicBezTo>
                  <a:pt x="665" y="427"/>
                  <a:pt x="658" y="420"/>
                  <a:pt x="650" y="4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7" name="Freeform 127"/>
          <p:cNvSpPr>
            <a:spLocks noEditPoints="1"/>
          </p:cNvSpPr>
          <p:nvPr/>
        </p:nvSpPr>
        <p:spPr bwMode="auto">
          <a:xfrm>
            <a:off x="14185806" y="9735339"/>
            <a:ext cx="676082" cy="412034"/>
          </a:xfrm>
          <a:custGeom>
            <a:avLst/>
            <a:gdLst>
              <a:gd name="T0" fmla="*/ 744 w 960"/>
              <a:gd name="T1" fmla="*/ 153 h 585"/>
              <a:gd name="T2" fmla="*/ 721 w 960"/>
              <a:gd name="T3" fmla="*/ 154 h 585"/>
              <a:gd name="T4" fmla="*/ 464 w 960"/>
              <a:gd name="T5" fmla="*/ 0 h 585"/>
              <a:gd name="T6" fmla="*/ 183 w 960"/>
              <a:gd name="T7" fmla="*/ 211 h 585"/>
              <a:gd name="T8" fmla="*/ 0 w 960"/>
              <a:gd name="T9" fmla="*/ 398 h 585"/>
              <a:gd name="T10" fmla="*/ 187 w 960"/>
              <a:gd name="T11" fmla="*/ 585 h 585"/>
              <a:gd name="T12" fmla="*/ 744 w 960"/>
              <a:gd name="T13" fmla="*/ 585 h 585"/>
              <a:gd name="T14" fmla="*/ 960 w 960"/>
              <a:gd name="T15" fmla="*/ 369 h 585"/>
              <a:gd name="T16" fmla="*/ 744 w 960"/>
              <a:gd name="T17" fmla="*/ 153 h 585"/>
              <a:gd name="T18" fmla="*/ 744 w 960"/>
              <a:gd name="T19" fmla="*/ 556 h 585"/>
              <a:gd name="T20" fmla="*/ 187 w 960"/>
              <a:gd name="T21" fmla="*/ 556 h 585"/>
              <a:gd name="T22" fmla="*/ 29 w 960"/>
              <a:gd name="T23" fmla="*/ 398 h 585"/>
              <a:gd name="T24" fmla="*/ 190 w 960"/>
              <a:gd name="T25" fmla="*/ 241 h 585"/>
              <a:gd name="T26" fmla="*/ 190 w 960"/>
              <a:gd name="T27" fmla="*/ 241 h 585"/>
              <a:gd name="T28" fmla="*/ 194 w 960"/>
              <a:gd name="T29" fmla="*/ 241 h 585"/>
              <a:gd name="T30" fmla="*/ 194 w 960"/>
              <a:gd name="T31" fmla="*/ 241 h 585"/>
              <a:gd name="T32" fmla="*/ 208 w 960"/>
              <a:gd name="T33" fmla="*/ 230 h 585"/>
              <a:gd name="T34" fmla="*/ 464 w 960"/>
              <a:gd name="T35" fmla="*/ 29 h 585"/>
              <a:gd name="T36" fmla="*/ 700 w 960"/>
              <a:gd name="T37" fmla="*/ 177 h 585"/>
              <a:gd name="T38" fmla="*/ 716 w 960"/>
              <a:gd name="T39" fmla="*/ 184 h 585"/>
              <a:gd name="T40" fmla="*/ 744 w 960"/>
              <a:gd name="T41" fmla="*/ 182 h 585"/>
              <a:gd name="T42" fmla="*/ 931 w 960"/>
              <a:gd name="T43" fmla="*/ 369 h 585"/>
              <a:gd name="T44" fmla="*/ 744 w 960"/>
              <a:gd name="T45" fmla="*/ 556 h 585"/>
              <a:gd name="T46" fmla="*/ 552 w 960"/>
              <a:gd name="T47" fmla="*/ 265 h 585"/>
              <a:gd name="T48" fmla="*/ 550 w 960"/>
              <a:gd name="T49" fmla="*/ 265 h 585"/>
              <a:gd name="T50" fmla="*/ 550 w 960"/>
              <a:gd name="T51" fmla="*/ 251 h 585"/>
              <a:gd name="T52" fmla="*/ 478 w 960"/>
              <a:gd name="T53" fmla="*/ 180 h 585"/>
              <a:gd name="T54" fmla="*/ 407 w 960"/>
              <a:gd name="T55" fmla="*/ 251 h 585"/>
              <a:gd name="T56" fmla="*/ 407 w 960"/>
              <a:gd name="T57" fmla="*/ 265 h 585"/>
              <a:gd name="T58" fmla="*/ 405 w 960"/>
              <a:gd name="T59" fmla="*/ 265 h 585"/>
              <a:gd name="T60" fmla="*/ 378 w 960"/>
              <a:gd name="T61" fmla="*/ 291 h 585"/>
              <a:gd name="T62" fmla="*/ 378 w 960"/>
              <a:gd name="T63" fmla="*/ 414 h 585"/>
              <a:gd name="T64" fmla="*/ 405 w 960"/>
              <a:gd name="T65" fmla="*/ 441 h 585"/>
              <a:gd name="T66" fmla="*/ 552 w 960"/>
              <a:gd name="T67" fmla="*/ 441 h 585"/>
              <a:gd name="T68" fmla="*/ 579 w 960"/>
              <a:gd name="T69" fmla="*/ 414 h 585"/>
              <a:gd name="T70" fmla="*/ 579 w 960"/>
              <a:gd name="T71" fmla="*/ 291 h 585"/>
              <a:gd name="T72" fmla="*/ 552 w 960"/>
              <a:gd name="T73" fmla="*/ 265 h 585"/>
              <a:gd name="T74" fmla="*/ 436 w 960"/>
              <a:gd name="T75" fmla="*/ 251 h 585"/>
              <a:gd name="T76" fmla="*/ 478 w 960"/>
              <a:gd name="T77" fmla="*/ 209 h 585"/>
              <a:gd name="T78" fmla="*/ 521 w 960"/>
              <a:gd name="T79" fmla="*/ 251 h 585"/>
              <a:gd name="T80" fmla="*/ 521 w 960"/>
              <a:gd name="T81" fmla="*/ 265 h 585"/>
              <a:gd name="T82" fmla="*/ 436 w 960"/>
              <a:gd name="T83" fmla="*/ 265 h 585"/>
              <a:gd name="T84" fmla="*/ 436 w 960"/>
              <a:gd name="T85" fmla="*/ 251 h 585"/>
              <a:gd name="T86" fmla="*/ 550 w 960"/>
              <a:gd name="T87" fmla="*/ 412 h 585"/>
              <a:gd name="T88" fmla="*/ 407 w 960"/>
              <a:gd name="T89" fmla="*/ 412 h 585"/>
              <a:gd name="T90" fmla="*/ 407 w 960"/>
              <a:gd name="T91" fmla="*/ 294 h 585"/>
              <a:gd name="T92" fmla="*/ 550 w 960"/>
              <a:gd name="T93" fmla="*/ 294 h 585"/>
              <a:gd name="T94" fmla="*/ 550 w 960"/>
              <a:gd name="T95" fmla="*/ 412 h 5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60" h="585">
                <a:moveTo>
                  <a:pt x="744" y="153"/>
                </a:moveTo>
                <a:cubicBezTo>
                  <a:pt x="736" y="153"/>
                  <a:pt x="728" y="154"/>
                  <a:pt x="721" y="154"/>
                </a:cubicBezTo>
                <a:cubicBezTo>
                  <a:pt x="670" y="59"/>
                  <a:pt x="572" y="0"/>
                  <a:pt x="464" y="0"/>
                </a:cubicBezTo>
                <a:cubicBezTo>
                  <a:pt x="333" y="0"/>
                  <a:pt x="219" y="87"/>
                  <a:pt x="183" y="211"/>
                </a:cubicBezTo>
                <a:cubicBezTo>
                  <a:pt x="82" y="214"/>
                  <a:pt x="0" y="297"/>
                  <a:pt x="0" y="398"/>
                </a:cubicBezTo>
                <a:cubicBezTo>
                  <a:pt x="0" y="501"/>
                  <a:pt x="84" y="585"/>
                  <a:pt x="187" y="585"/>
                </a:cubicBezTo>
                <a:cubicBezTo>
                  <a:pt x="744" y="585"/>
                  <a:pt x="744" y="585"/>
                  <a:pt x="744" y="585"/>
                </a:cubicBezTo>
                <a:cubicBezTo>
                  <a:pt x="863" y="585"/>
                  <a:pt x="960" y="488"/>
                  <a:pt x="960" y="369"/>
                </a:cubicBezTo>
                <a:cubicBezTo>
                  <a:pt x="960" y="250"/>
                  <a:pt x="863" y="153"/>
                  <a:pt x="744" y="153"/>
                </a:cubicBezTo>
                <a:close/>
                <a:moveTo>
                  <a:pt x="744" y="556"/>
                </a:moveTo>
                <a:cubicBezTo>
                  <a:pt x="187" y="556"/>
                  <a:pt x="187" y="556"/>
                  <a:pt x="187" y="556"/>
                </a:cubicBezTo>
                <a:cubicBezTo>
                  <a:pt x="100" y="556"/>
                  <a:pt x="29" y="485"/>
                  <a:pt x="29" y="398"/>
                </a:cubicBezTo>
                <a:cubicBezTo>
                  <a:pt x="29" y="311"/>
                  <a:pt x="100" y="241"/>
                  <a:pt x="190" y="241"/>
                </a:cubicBezTo>
                <a:cubicBezTo>
                  <a:pt x="190" y="241"/>
                  <a:pt x="190" y="241"/>
                  <a:pt x="190" y="241"/>
                </a:cubicBezTo>
                <a:cubicBezTo>
                  <a:pt x="194" y="241"/>
                  <a:pt x="194" y="241"/>
                  <a:pt x="194" y="241"/>
                </a:cubicBezTo>
                <a:cubicBezTo>
                  <a:pt x="194" y="241"/>
                  <a:pt x="194" y="241"/>
                  <a:pt x="194" y="241"/>
                </a:cubicBezTo>
                <a:cubicBezTo>
                  <a:pt x="201" y="241"/>
                  <a:pt x="206" y="236"/>
                  <a:pt x="208" y="230"/>
                </a:cubicBezTo>
                <a:cubicBezTo>
                  <a:pt x="237" y="112"/>
                  <a:pt x="342" y="29"/>
                  <a:pt x="464" y="29"/>
                </a:cubicBezTo>
                <a:cubicBezTo>
                  <a:pt x="564" y="29"/>
                  <a:pt x="655" y="86"/>
                  <a:pt x="700" y="177"/>
                </a:cubicBezTo>
                <a:cubicBezTo>
                  <a:pt x="703" y="183"/>
                  <a:pt x="710" y="186"/>
                  <a:pt x="716" y="184"/>
                </a:cubicBezTo>
                <a:cubicBezTo>
                  <a:pt x="725" y="183"/>
                  <a:pt x="734" y="182"/>
                  <a:pt x="744" y="182"/>
                </a:cubicBezTo>
                <a:cubicBezTo>
                  <a:pt x="847" y="182"/>
                  <a:pt x="931" y="266"/>
                  <a:pt x="931" y="369"/>
                </a:cubicBezTo>
                <a:cubicBezTo>
                  <a:pt x="931" y="472"/>
                  <a:pt x="847" y="556"/>
                  <a:pt x="744" y="556"/>
                </a:cubicBezTo>
                <a:close/>
                <a:moveTo>
                  <a:pt x="552" y="265"/>
                </a:moveTo>
                <a:cubicBezTo>
                  <a:pt x="550" y="265"/>
                  <a:pt x="550" y="265"/>
                  <a:pt x="550" y="265"/>
                </a:cubicBezTo>
                <a:cubicBezTo>
                  <a:pt x="550" y="251"/>
                  <a:pt x="550" y="251"/>
                  <a:pt x="550" y="251"/>
                </a:cubicBezTo>
                <a:cubicBezTo>
                  <a:pt x="550" y="212"/>
                  <a:pt x="518" y="180"/>
                  <a:pt x="478" y="180"/>
                </a:cubicBezTo>
                <a:cubicBezTo>
                  <a:pt x="439" y="180"/>
                  <a:pt x="407" y="212"/>
                  <a:pt x="407" y="251"/>
                </a:cubicBezTo>
                <a:cubicBezTo>
                  <a:pt x="407" y="265"/>
                  <a:pt x="407" y="265"/>
                  <a:pt x="407" y="265"/>
                </a:cubicBezTo>
                <a:cubicBezTo>
                  <a:pt x="405" y="265"/>
                  <a:pt x="405" y="265"/>
                  <a:pt x="405" y="265"/>
                </a:cubicBezTo>
                <a:cubicBezTo>
                  <a:pt x="390" y="265"/>
                  <a:pt x="378" y="276"/>
                  <a:pt x="378" y="291"/>
                </a:cubicBezTo>
                <a:cubicBezTo>
                  <a:pt x="378" y="414"/>
                  <a:pt x="378" y="414"/>
                  <a:pt x="378" y="414"/>
                </a:cubicBezTo>
                <a:cubicBezTo>
                  <a:pt x="378" y="429"/>
                  <a:pt x="390" y="441"/>
                  <a:pt x="405" y="441"/>
                </a:cubicBezTo>
                <a:cubicBezTo>
                  <a:pt x="552" y="441"/>
                  <a:pt x="552" y="441"/>
                  <a:pt x="552" y="441"/>
                </a:cubicBezTo>
                <a:cubicBezTo>
                  <a:pt x="567" y="441"/>
                  <a:pt x="579" y="429"/>
                  <a:pt x="579" y="414"/>
                </a:cubicBezTo>
                <a:cubicBezTo>
                  <a:pt x="579" y="291"/>
                  <a:pt x="579" y="291"/>
                  <a:pt x="579" y="291"/>
                </a:cubicBezTo>
                <a:cubicBezTo>
                  <a:pt x="579" y="276"/>
                  <a:pt x="567" y="265"/>
                  <a:pt x="552" y="265"/>
                </a:cubicBezTo>
                <a:close/>
                <a:moveTo>
                  <a:pt x="436" y="251"/>
                </a:moveTo>
                <a:cubicBezTo>
                  <a:pt x="436" y="228"/>
                  <a:pt x="455" y="209"/>
                  <a:pt x="478" y="209"/>
                </a:cubicBezTo>
                <a:cubicBezTo>
                  <a:pt x="502" y="209"/>
                  <a:pt x="521" y="228"/>
                  <a:pt x="521" y="251"/>
                </a:cubicBezTo>
                <a:cubicBezTo>
                  <a:pt x="521" y="265"/>
                  <a:pt x="521" y="265"/>
                  <a:pt x="521" y="265"/>
                </a:cubicBezTo>
                <a:cubicBezTo>
                  <a:pt x="436" y="265"/>
                  <a:pt x="436" y="265"/>
                  <a:pt x="436" y="265"/>
                </a:cubicBezTo>
                <a:lnTo>
                  <a:pt x="436" y="251"/>
                </a:lnTo>
                <a:close/>
                <a:moveTo>
                  <a:pt x="550" y="412"/>
                </a:moveTo>
                <a:cubicBezTo>
                  <a:pt x="407" y="412"/>
                  <a:pt x="407" y="412"/>
                  <a:pt x="407" y="412"/>
                </a:cubicBezTo>
                <a:cubicBezTo>
                  <a:pt x="407" y="294"/>
                  <a:pt x="407" y="294"/>
                  <a:pt x="407" y="294"/>
                </a:cubicBezTo>
                <a:cubicBezTo>
                  <a:pt x="550" y="294"/>
                  <a:pt x="550" y="294"/>
                  <a:pt x="550" y="294"/>
                </a:cubicBezTo>
                <a:lnTo>
                  <a:pt x="550" y="4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8" name="Freeform 128"/>
          <p:cNvSpPr>
            <a:spLocks noEditPoints="1"/>
          </p:cNvSpPr>
          <p:nvPr/>
        </p:nvSpPr>
        <p:spPr bwMode="auto">
          <a:xfrm>
            <a:off x="18821729" y="1970541"/>
            <a:ext cx="638976" cy="554414"/>
          </a:xfrm>
          <a:custGeom>
            <a:avLst/>
            <a:gdLst>
              <a:gd name="T0" fmla="*/ 902 w 907"/>
              <a:gd name="T1" fmla="*/ 628 h 787"/>
              <a:gd name="T2" fmla="*/ 594 w 907"/>
              <a:gd name="T3" fmla="*/ 320 h 787"/>
              <a:gd name="T4" fmla="*/ 574 w 907"/>
              <a:gd name="T5" fmla="*/ 320 h 787"/>
              <a:gd name="T6" fmla="*/ 464 w 907"/>
              <a:gd name="T7" fmla="*/ 429 h 787"/>
              <a:gd name="T8" fmla="*/ 464 w 907"/>
              <a:gd name="T9" fmla="*/ 393 h 787"/>
              <a:gd name="T10" fmla="*/ 464 w 907"/>
              <a:gd name="T11" fmla="*/ 393 h 787"/>
              <a:gd name="T12" fmla="*/ 464 w 907"/>
              <a:gd name="T13" fmla="*/ 204 h 787"/>
              <a:gd name="T14" fmla="*/ 464 w 907"/>
              <a:gd name="T15" fmla="*/ 14 h 787"/>
              <a:gd name="T16" fmla="*/ 450 w 907"/>
              <a:gd name="T17" fmla="*/ 0 h 787"/>
              <a:gd name="T18" fmla="*/ 15 w 907"/>
              <a:gd name="T19" fmla="*/ 0 h 787"/>
              <a:gd name="T20" fmla="*/ 0 w 907"/>
              <a:gd name="T21" fmla="*/ 14 h 787"/>
              <a:gd name="T22" fmla="*/ 0 w 907"/>
              <a:gd name="T23" fmla="*/ 204 h 787"/>
              <a:gd name="T24" fmla="*/ 0 w 907"/>
              <a:gd name="T25" fmla="*/ 393 h 787"/>
              <a:gd name="T26" fmla="*/ 0 w 907"/>
              <a:gd name="T27" fmla="*/ 583 h 787"/>
              <a:gd name="T28" fmla="*/ 0 w 907"/>
              <a:gd name="T29" fmla="*/ 772 h 787"/>
              <a:gd name="T30" fmla="*/ 15 w 907"/>
              <a:gd name="T31" fmla="*/ 787 h 787"/>
              <a:gd name="T32" fmla="*/ 450 w 907"/>
              <a:gd name="T33" fmla="*/ 787 h 787"/>
              <a:gd name="T34" fmla="*/ 464 w 907"/>
              <a:gd name="T35" fmla="*/ 772 h 787"/>
              <a:gd name="T36" fmla="*/ 464 w 907"/>
              <a:gd name="T37" fmla="*/ 583 h 787"/>
              <a:gd name="T38" fmla="*/ 464 w 907"/>
              <a:gd name="T39" fmla="*/ 500 h 787"/>
              <a:gd name="T40" fmla="*/ 747 w 907"/>
              <a:gd name="T41" fmla="*/ 782 h 787"/>
              <a:gd name="T42" fmla="*/ 758 w 907"/>
              <a:gd name="T43" fmla="*/ 787 h 787"/>
              <a:gd name="T44" fmla="*/ 768 w 907"/>
              <a:gd name="T45" fmla="*/ 782 h 787"/>
              <a:gd name="T46" fmla="*/ 902 w 907"/>
              <a:gd name="T47" fmla="*/ 648 h 787"/>
              <a:gd name="T48" fmla="*/ 902 w 907"/>
              <a:gd name="T49" fmla="*/ 628 h 787"/>
              <a:gd name="T50" fmla="*/ 435 w 907"/>
              <a:gd name="T51" fmla="*/ 568 h 787"/>
              <a:gd name="T52" fmla="*/ 29 w 907"/>
              <a:gd name="T53" fmla="*/ 568 h 787"/>
              <a:gd name="T54" fmla="*/ 29 w 907"/>
              <a:gd name="T55" fmla="*/ 408 h 787"/>
              <a:gd name="T56" fmla="*/ 435 w 907"/>
              <a:gd name="T57" fmla="*/ 408 h 787"/>
              <a:gd name="T58" fmla="*/ 435 w 907"/>
              <a:gd name="T59" fmla="*/ 568 h 787"/>
              <a:gd name="T60" fmla="*/ 435 w 907"/>
              <a:gd name="T61" fmla="*/ 379 h 787"/>
              <a:gd name="T62" fmla="*/ 29 w 907"/>
              <a:gd name="T63" fmla="*/ 379 h 787"/>
              <a:gd name="T64" fmla="*/ 29 w 907"/>
              <a:gd name="T65" fmla="*/ 218 h 787"/>
              <a:gd name="T66" fmla="*/ 435 w 907"/>
              <a:gd name="T67" fmla="*/ 218 h 787"/>
              <a:gd name="T68" fmla="*/ 435 w 907"/>
              <a:gd name="T69" fmla="*/ 379 h 787"/>
              <a:gd name="T70" fmla="*/ 29 w 907"/>
              <a:gd name="T71" fmla="*/ 29 h 787"/>
              <a:gd name="T72" fmla="*/ 435 w 907"/>
              <a:gd name="T73" fmla="*/ 29 h 787"/>
              <a:gd name="T74" fmla="*/ 435 w 907"/>
              <a:gd name="T75" fmla="*/ 189 h 787"/>
              <a:gd name="T76" fmla="*/ 29 w 907"/>
              <a:gd name="T77" fmla="*/ 189 h 787"/>
              <a:gd name="T78" fmla="*/ 29 w 907"/>
              <a:gd name="T79" fmla="*/ 29 h 787"/>
              <a:gd name="T80" fmla="*/ 435 w 907"/>
              <a:gd name="T81" fmla="*/ 758 h 787"/>
              <a:gd name="T82" fmla="*/ 29 w 907"/>
              <a:gd name="T83" fmla="*/ 758 h 787"/>
              <a:gd name="T84" fmla="*/ 29 w 907"/>
              <a:gd name="T85" fmla="*/ 597 h 787"/>
              <a:gd name="T86" fmla="*/ 435 w 907"/>
              <a:gd name="T87" fmla="*/ 597 h 787"/>
              <a:gd name="T88" fmla="*/ 435 w 907"/>
              <a:gd name="T89" fmla="*/ 758 h 787"/>
              <a:gd name="T90" fmla="*/ 758 w 907"/>
              <a:gd name="T91" fmla="*/ 752 h 787"/>
              <a:gd name="T92" fmla="*/ 470 w 907"/>
              <a:gd name="T93" fmla="*/ 464 h 787"/>
              <a:gd name="T94" fmla="*/ 584 w 907"/>
              <a:gd name="T95" fmla="*/ 351 h 787"/>
              <a:gd name="T96" fmla="*/ 871 w 907"/>
              <a:gd name="T97" fmla="*/ 638 h 787"/>
              <a:gd name="T98" fmla="*/ 758 w 907"/>
              <a:gd name="T99" fmla="*/ 752 h 7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07" h="787">
                <a:moveTo>
                  <a:pt x="902" y="628"/>
                </a:moveTo>
                <a:cubicBezTo>
                  <a:pt x="594" y="320"/>
                  <a:pt x="594" y="320"/>
                  <a:pt x="594" y="320"/>
                </a:cubicBezTo>
                <a:cubicBezTo>
                  <a:pt x="588" y="315"/>
                  <a:pt x="579" y="315"/>
                  <a:pt x="574" y="320"/>
                </a:cubicBezTo>
                <a:cubicBezTo>
                  <a:pt x="464" y="429"/>
                  <a:pt x="464" y="429"/>
                  <a:pt x="464" y="429"/>
                </a:cubicBezTo>
                <a:cubicBezTo>
                  <a:pt x="464" y="393"/>
                  <a:pt x="464" y="393"/>
                  <a:pt x="464" y="393"/>
                </a:cubicBezTo>
                <a:cubicBezTo>
                  <a:pt x="464" y="393"/>
                  <a:pt x="464" y="393"/>
                  <a:pt x="464" y="393"/>
                </a:cubicBezTo>
                <a:cubicBezTo>
                  <a:pt x="464" y="204"/>
                  <a:pt x="464" y="204"/>
                  <a:pt x="464" y="204"/>
                </a:cubicBezTo>
                <a:cubicBezTo>
                  <a:pt x="464" y="14"/>
                  <a:pt x="464" y="14"/>
                  <a:pt x="464" y="14"/>
                </a:cubicBezTo>
                <a:cubicBezTo>
                  <a:pt x="464" y="6"/>
                  <a:pt x="458" y="0"/>
                  <a:pt x="45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393"/>
                  <a:pt x="0" y="393"/>
                  <a:pt x="0" y="393"/>
                </a:cubicBezTo>
                <a:cubicBezTo>
                  <a:pt x="0" y="583"/>
                  <a:pt x="0" y="583"/>
                  <a:pt x="0" y="583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780"/>
                  <a:pt x="7" y="787"/>
                  <a:pt x="15" y="787"/>
                </a:cubicBezTo>
                <a:cubicBezTo>
                  <a:pt x="450" y="787"/>
                  <a:pt x="450" y="787"/>
                  <a:pt x="450" y="787"/>
                </a:cubicBezTo>
                <a:cubicBezTo>
                  <a:pt x="458" y="787"/>
                  <a:pt x="464" y="780"/>
                  <a:pt x="464" y="772"/>
                </a:cubicBezTo>
                <a:cubicBezTo>
                  <a:pt x="464" y="583"/>
                  <a:pt x="464" y="583"/>
                  <a:pt x="464" y="583"/>
                </a:cubicBezTo>
                <a:cubicBezTo>
                  <a:pt x="464" y="500"/>
                  <a:pt x="464" y="500"/>
                  <a:pt x="464" y="500"/>
                </a:cubicBezTo>
                <a:cubicBezTo>
                  <a:pt x="747" y="782"/>
                  <a:pt x="747" y="782"/>
                  <a:pt x="747" y="782"/>
                </a:cubicBezTo>
                <a:cubicBezTo>
                  <a:pt x="750" y="785"/>
                  <a:pt x="754" y="787"/>
                  <a:pt x="758" y="787"/>
                </a:cubicBezTo>
                <a:cubicBezTo>
                  <a:pt x="761" y="787"/>
                  <a:pt x="765" y="785"/>
                  <a:pt x="768" y="782"/>
                </a:cubicBezTo>
                <a:cubicBezTo>
                  <a:pt x="902" y="648"/>
                  <a:pt x="902" y="648"/>
                  <a:pt x="902" y="648"/>
                </a:cubicBezTo>
                <a:cubicBezTo>
                  <a:pt x="907" y="643"/>
                  <a:pt x="907" y="634"/>
                  <a:pt x="902" y="628"/>
                </a:cubicBezTo>
                <a:close/>
                <a:moveTo>
                  <a:pt x="435" y="568"/>
                </a:moveTo>
                <a:cubicBezTo>
                  <a:pt x="29" y="568"/>
                  <a:pt x="29" y="568"/>
                  <a:pt x="29" y="568"/>
                </a:cubicBezTo>
                <a:cubicBezTo>
                  <a:pt x="29" y="408"/>
                  <a:pt x="29" y="408"/>
                  <a:pt x="29" y="408"/>
                </a:cubicBezTo>
                <a:cubicBezTo>
                  <a:pt x="435" y="408"/>
                  <a:pt x="435" y="408"/>
                  <a:pt x="435" y="408"/>
                </a:cubicBezTo>
                <a:lnTo>
                  <a:pt x="435" y="568"/>
                </a:lnTo>
                <a:close/>
                <a:moveTo>
                  <a:pt x="435" y="379"/>
                </a:moveTo>
                <a:cubicBezTo>
                  <a:pt x="29" y="379"/>
                  <a:pt x="29" y="379"/>
                  <a:pt x="29" y="379"/>
                </a:cubicBezTo>
                <a:cubicBezTo>
                  <a:pt x="29" y="218"/>
                  <a:pt x="29" y="218"/>
                  <a:pt x="29" y="218"/>
                </a:cubicBezTo>
                <a:cubicBezTo>
                  <a:pt x="435" y="218"/>
                  <a:pt x="435" y="218"/>
                  <a:pt x="435" y="218"/>
                </a:cubicBezTo>
                <a:lnTo>
                  <a:pt x="435" y="379"/>
                </a:lnTo>
                <a:close/>
                <a:moveTo>
                  <a:pt x="29" y="29"/>
                </a:moveTo>
                <a:cubicBezTo>
                  <a:pt x="435" y="29"/>
                  <a:pt x="435" y="29"/>
                  <a:pt x="435" y="29"/>
                </a:cubicBezTo>
                <a:cubicBezTo>
                  <a:pt x="435" y="189"/>
                  <a:pt x="435" y="189"/>
                  <a:pt x="435" y="189"/>
                </a:cubicBezTo>
                <a:cubicBezTo>
                  <a:pt x="29" y="189"/>
                  <a:pt x="29" y="189"/>
                  <a:pt x="29" y="189"/>
                </a:cubicBezTo>
                <a:lnTo>
                  <a:pt x="29" y="29"/>
                </a:lnTo>
                <a:close/>
                <a:moveTo>
                  <a:pt x="435" y="758"/>
                </a:moveTo>
                <a:cubicBezTo>
                  <a:pt x="29" y="758"/>
                  <a:pt x="29" y="758"/>
                  <a:pt x="29" y="758"/>
                </a:cubicBezTo>
                <a:cubicBezTo>
                  <a:pt x="29" y="597"/>
                  <a:pt x="29" y="597"/>
                  <a:pt x="29" y="597"/>
                </a:cubicBezTo>
                <a:cubicBezTo>
                  <a:pt x="435" y="597"/>
                  <a:pt x="435" y="597"/>
                  <a:pt x="435" y="597"/>
                </a:cubicBezTo>
                <a:lnTo>
                  <a:pt x="435" y="758"/>
                </a:lnTo>
                <a:close/>
                <a:moveTo>
                  <a:pt x="758" y="752"/>
                </a:moveTo>
                <a:cubicBezTo>
                  <a:pt x="470" y="464"/>
                  <a:pt x="470" y="464"/>
                  <a:pt x="470" y="464"/>
                </a:cubicBezTo>
                <a:cubicBezTo>
                  <a:pt x="584" y="351"/>
                  <a:pt x="584" y="351"/>
                  <a:pt x="584" y="351"/>
                </a:cubicBezTo>
                <a:cubicBezTo>
                  <a:pt x="871" y="638"/>
                  <a:pt x="871" y="638"/>
                  <a:pt x="871" y="638"/>
                </a:cubicBezTo>
                <a:lnTo>
                  <a:pt x="758" y="7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9" name="Freeform 129"/>
          <p:cNvSpPr>
            <a:spLocks noEditPoints="1"/>
          </p:cNvSpPr>
          <p:nvPr/>
        </p:nvSpPr>
        <p:spPr bwMode="auto">
          <a:xfrm>
            <a:off x="8023413" y="8016010"/>
            <a:ext cx="682984" cy="681260"/>
          </a:xfrm>
          <a:custGeom>
            <a:avLst/>
            <a:gdLst>
              <a:gd name="T0" fmla="*/ 959 w 969"/>
              <a:gd name="T1" fmla="*/ 469 h 967"/>
              <a:gd name="T2" fmla="*/ 22 w 969"/>
              <a:gd name="T3" fmla="*/ 3 h 967"/>
              <a:gd name="T4" fmla="*/ 6 w 969"/>
              <a:gd name="T5" fmla="*/ 5 h 967"/>
              <a:gd name="T6" fmla="*/ 3 w 969"/>
              <a:gd name="T7" fmla="*/ 22 h 967"/>
              <a:gd name="T8" fmla="*/ 469 w 969"/>
              <a:gd name="T9" fmla="*/ 959 h 967"/>
              <a:gd name="T10" fmla="*/ 482 w 969"/>
              <a:gd name="T11" fmla="*/ 967 h 967"/>
              <a:gd name="T12" fmla="*/ 486 w 969"/>
              <a:gd name="T13" fmla="*/ 967 h 967"/>
              <a:gd name="T14" fmla="*/ 497 w 969"/>
              <a:gd name="T15" fmla="*/ 952 h 967"/>
              <a:gd name="T16" fmla="*/ 501 w 969"/>
              <a:gd name="T17" fmla="*/ 500 h 967"/>
              <a:gd name="T18" fmla="*/ 953 w 969"/>
              <a:gd name="T19" fmla="*/ 496 h 967"/>
              <a:gd name="T20" fmla="*/ 967 w 969"/>
              <a:gd name="T21" fmla="*/ 485 h 967"/>
              <a:gd name="T22" fmla="*/ 959 w 969"/>
              <a:gd name="T23" fmla="*/ 469 h 967"/>
              <a:gd name="T24" fmla="*/ 486 w 969"/>
              <a:gd name="T25" fmla="*/ 471 h 967"/>
              <a:gd name="T26" fmla="*/ 472 w 969"/>
              <a:gd name="T27" fmla="*/ 486 h 967"/>
              <a:gd name="T28" fmla="*/ 468 w 969"/>
              <a:gd name="T29" fmla="*/ 892 h 967"/>
              <a:gd name="T30" fmla="*/ 48 w 969"/>
              <a:gd name="T31" fmla="*/ 48 h 967"/>
              <a:gd name="T32" fmla="*/ 892 w 969"/>
              <a:gd name="T33" fmla="*/ 468 h 967"/>
              <a:gd name="T34" fmla="*/ 486 w 969"/>
              <a:gd name="T35" fmla="*/ 471 h 9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69" h="967">
                <a:moveTo>
                  <a:pt x="959" y="469"/>
                </a:moveTo>
                <a:cubicBezTo>
                  <a:pt x="22" y="3"/>
                  <a:pt x="22" y="3"/>
                  <a:pt x="22" y="3"/>
                </a:cubicBezTo>
                <a:cubicBezTo>
                  <a:pt x="17" y="0"/>
                  <a:pt x="10" y="1"/>
                  <a:pt x="6" y="5"/>
                </a:cubicBezTo>
                <a:cubicBezTo>
                  <a:pt x="1" y="10"/>
                  <a:pt x="0" y="16"/>
                  <a:pt x="3" y="22"/>
                </a:cubicBezTo>
                <a:cubicBezTo>
                  <a:pt x="469" y="959"/>
                  <a:pt x="469" y="959"/>
                  <a:pt x="469" y="959"/>
                </a:cubicBezTo>
                <a:cubicBezTo>
                  <a:pt x="472" y="964"/>
                  <a:pt x="477" y="967"/>
                  <a:pt x="482" y="967"/>
                </a:cubicBezTo>
                <a:cubicBezTo>
                  <a:pt x="484" y="967"/>
                  <a:pt x="485" y="967"/>
                  <a:pt x="486" y="967"/>
                </a:cubicBezTo>
                <a:cubicBezTo>
                  <a:pt x="492" y="965"/>
                  <a:pt x="497" y="959"/>
                  <a:pt x="497" y="952"/>
                </a:cubicBezTo>
                <a:cubicBezTo>
                  <a:pt x="501" y="500"/>
                  <a:pt x="501" y="500"/>
                  <a:pt x="501" y="500"/>
                </a:cubicBezTo>
                <a:cubicBezTo>
                  <a:pt x="953" y="496"/>
                  <a:pt x="953" y="496"/>
                  <a:pt x="953" y="496"/>
                </a:cubicBezTo>
                <a:cubicBezTo>
                  <a:pt x="960" y="496"/>
                  <a:pt x="966" y="492"/>
                  <a:pt x="967" y="485"/>
                </a:cubicBezTo>
                <a:cubicBezTo>
                  <a:pt x="969" y="479"/>
                  <a:pt x="965" y="472"/>
                  <a:pt x="959" y="469"/>
                </a:cubicBezTo>
                <a:close/>
                <a:moveTo>
                  <a:pt x="486" y="471"/>
                </a:moveTo>
                <a:cubicBezTo>
                  <a:pt x="478" y="471"/>
                  <a:pt x="472" y="478"/>
                  <a:pt x="472" y="486"/>
                </a:cubicBezTo>
                <a:cubicBezTo>
                  <a:pt x="468" y="892"/>
                  <a:pt x="468" y="892"/>
                  <a:pt x="468" y="892"/>
                </a:cubicBezTo>
                <a:cubicBezTo>
                  <a:pt x="48" y="48"/>
                  <a:pt x="48" y="48"/>
                  <a:pt x="48" y="48"/>
                </a:cubicBezTo>
                <a:cubicBezTo>
                  <a:pt x="892" y="468"/>
                  <a:pt x="892" y="468"/>
                  <a:pt x="892" y="468"/>
                </a:cubicBezTo>
                <a:lnTo>
                  <a:pt x="486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0" name="Freeform 130"/>
          <p:cNvSpPr>
            <a:spLocks noEditPoints="1"/>
          </p:cNvSpPr>
          <p:nvPr/>
        </p:nvSpPr>
        <p:spPr bwMode="auto">
          <a:xfrm>
            <a:off x="20387890" y="4964800"/>
            <a:ext cx="585046" cy="706716"/>
          </a:xfrm>
          <a:custGeom>
            <a:avLst/>
            <a:gdLst>
              <a:gd name="T0" fmla="*/ 828 w 830"/>
              <a:gd name="T1" fmla="*/ 217 h 1003"/>
              <a:gd name="T2" fmla="*/ 828 w 830"/>
              <a:gd name="T3" fmla="*/ 216 h 1003"/>
              <a:gd name="T4" fmla="*/ 827 w 830"/>
              <a:gd name="T5" fmla="*/ 214 h 1003"/>
              <a:gd name="T6" fmla="*/ 825 w 830"/>
              <a:gd name="T7" fmla="*/ 212 h 1003"/>
              <a:gd name="T8" fmla="*/ 623 w 830"/>
              <a:gd name="T9" fmla="*/ 4 h 1003"/>
              <a:gd name="T10" fmla="*/ 618 w 830"/>
              <a:gd name="T11" fmla="*/ 1 h 1003"/>
              <a:gd name="T12" fmla="*/ 613 w 830"/>
              <a:gd name="T13" fmla="*/ 0 h 1003"/>
              <a:gd name="T14" fmla="*/ 218 w 830"/>
              <a:gd name="T15" fmla="*/ 0 h 1003"/>
              <a:gd name="T16" fmla="*/ 146 w 830"/>
              <a:gd name="T17" fmla="*/ 72 h 1003"/>
              <a:gd name="T18" fmla="*/ 146 w 830"/>
              <a:gd name="T19" fmla="*/ 156 h 1003"/>
              <a:gd name="T20" fmla="*/ 142 w 830"/>
              <a:gd name="T21" fmla="*/ 156 h 1003"/>
              <a:gd name="T22" fmla="*/ 73 w 830"/>
              <a:gd name="T23" fmla="*/ 156 h 1003"/>
              <a:gd name="T24" fmla="*/ 0 w 830"/>
              <a:gd name="T25" fmla="*/ 228 h 1003"/>
              <a:gd name="T26" fmla="*/ 0 w 830"/>
              <a:gd name="T27" fmla="*/ 930 h 1003"/>
              <a:gd name="T28" fmla="*/ 73 w 830"/>
              <a:gd name="T29" fmla="*/ 1003 h 1003"/>
              <a:gd name="T30" fmla="*/ 612 w 830"/>
              <a:gd name="T31" fmla="*/ 1003 h 1003"/>
              <a:gd name="T32" fmla="*/ 684 w 830"/>
              <a:gd name="T33" fmla="*/ 930 h 1003"/>
              <a:gd name="T34" fmla="*/ 684 w 830"/>
              <a:gd name="T35" fmla="*/ 861 h 1003"/>
              <a:gd name="T36" fmla="*/ 670 w 830"/>
              <a:gd name="T37" fmla="*/ 847 h 1003"/>
              <a:gd name="T38" fmla="*/ 656 w 830"/>
              <a:gd name="T39" fmla="*/ 861 h 1003"/>
              <a:gd name="T40" fmla="*/ 656 w 830"/>
              <a:gd name="T41" fmla="*/ 930 h 1003"/>
              <a:gd name="T42" fmla="*/ 612 w 830"/>
              <a:gd name="T43" fmla="*/ 973 h 1003"/>
              <a:gd name="T44" fmla="*/ 73 w 830"/>
              <a:gd name="T45" fmla="*/ 973 h 1003"/>
              <a:gd name="T46" fmla="*/ 30 w 830"/>
              <a:gd name="T47" fmla="*/ 930 h 1003"/>
              <a:gd name="T48" fmla="*/ 30 w 830"/>
              <a:gd name="T49" fmla="*/ 228 h 1003"/>
              <a:gd name="T50" fmla="*/ 73 w 830"/>
              <a:gd name="T51" fmla="*/ 185 h 1003"/>
              <a:gd name="T52" fmla="*/ 142 w 830"/>
              <a:gd name="T53" fmla="*/ 185 h 1003"/>
              <a:gd name="T54" fmla="*/ 146 w 830"/>
              <a:gd name="T55" fmla="*/ 184 h 1003"/>
              <a:gd name="T56" fmla="*/ 146 w 830"/>
              <a:gd name="T57" fmla="*/ 774 h 1003"/>
              <a:gd name="T58" fmla="*/ 218 w 830"/>
              <a:gd name="T59" fmla="*/ 847 h 1003"/>
              <a:gd name="T60" fmla="*/ 670 w 830"/>
              <a:gd name="T61" fmla="*/ 847 h 1003"/>
              <a:gd name="T62" fmla="*/ 757 w 830"/>
              <a:gd name="T63" fmla="*/ 847 h 1003"/>
              <a:gd name="T64" fmla="*/ 829 w 830"/>
              <a:gd name="T65" fmla="*/ 774 h 1003"/>
              <a:gd name="T66" fmla="*/ 829 w 830"/>
              <a:gd name="T67" fmla="*/ 223 h 1003"/>
              <a:gd name="T68" fmla="*/ 828 w 830"/>
              <a:gd name="T69" fmla="*/ 217 h 1003"/>
              <a:gd name="T70" fmla="*/ 627 w 830"/>
              <a:gd name="T71" fmla="*/ 50 h 1003"/>
              <a:gd name="T72" fmla="*/ 781 w 830"/>
              <a:gd name="T73" fmla="*/ 208 h 1003"/>
              <a:gd name="T74" fmla="*/ 627 w 830"/>
              <a:gd name="T75" fmla="*/ 208 h 1003"/>
              <a:gd name="T76" fmla="*/ 627 w 830"/>
              <a:gd name="T77" fmla="*/ 50 h 1003"/>
              <a:gd name="T78" fmla="*/ 757 w 830"/>
              <a:gd name="T79" fmla="*/ 818 h 1003"/>
              <a:gd name="T80" fmla="*/ 218 w 830"/>
              <a:gd name="T81" fmla="*/ 818 h 1003"/>
              <a:gd name="T82" fmla="*/ 175 w 830"/>
              <a:gd name="T83" fmla="*/ 774 h 1003"/>
              <a:gd name="T84" fmla="*/ 175 w 830"/>
              <a:gd name="T85" fmla="*/ 72 h 1003"/>
              <a:gd name="T86" fmla="*/ 218 w 830"/>
              <a:gd name="T87" fmla="*/ 29 h 1003"/>
              <a:gd name="T88" fmla="*/ 598 w 830"/>
              <a:gd name="T89" fmla="*/ 29 h 1003"/>
              <a:gd name="T90" fmla="*/ 598 w 830"/>
              <a:gd name="T91" fmla="*/ 222 h 1003"/>
              <a:gd name="T92" fmla="*/ 613 w 830"/>
              <a:gd name="T93" fmla="*/ 237 h 1003"/>
              <a:gd name="T94" fmla="*/ 801 w 830"/>
              <a:gd name="T95" fmla="*/ 237 h 1003"/>
              <a:gd name="T96" fmla="*/ 801 w 830"/>
              <a:gd name="T97" fmla="*/ 774 h 1003"/>
              <a:gd name="T98" fmla="*/ 757 w 830"/>
              <a:gd name="T99" fmla="*/ 818 h 10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30" h="1003">
                <a:moveTo>
                  <a:pt x="828" y="217"/>
                </a:moveTo>
                <a:cubicBezTo>
                  <a:pt x="828" y="216"/>
                  <a:pt x="828" y="216"/>
                  <a:pt x="828" y="216"/>
                </a:cubicBezTo>
                <a:cubicBezTo>
                  <a:pt x="828" y="215"/>
                  <a:pt x="827" y="215"/>
                  <a:pt x="827" y="214"/>
                </a:cubicBezTo>
                <a:cubicBezTo>
                  <a:pt x="826" y="213"/>
                  <a:pt x="826" y="213"/>
                  <a:pt x="825" y="212"/>
                </a:cubicBezTo>
                <a:cubicBezTo>
                  <a:pt x="623" y="4"/>
                  <a:pt x="623" y="4"/>
                  <a:pt x="623" y="4"/>
                </a:cubicBezTo>
                <a:cubicBezTo>
                  <a:pt x="622" y="3"/>
                  <a:pt x="620" y="2"/>
                  <a:pt x="618" y="1"/>
                </a:cubicBezTo>
                <a:cubicBezTo>
                  <a:pt x="617" y="0"/>
                  <a:pt x="615" y="0"/>
                  <a:pt x="613" y="0"/>
                </a:cubicBezTo>
                <a:cubicBezTo>
                  <a:pt x="218" y="0"/>
                  <a:pt x="218" y="0"/>
                  <a:pt x="218" y="0"/>
                </a:cubicBezTo>
                <a:cubicBezTo>
                  <a:pt x="178" y="0"/>
                  <a:pt x="146" y="33"/>
                  <a:pt x="146" y="72"/>
                </a:cubicBezTo>
                <a:cubicBezTo>
                  <a:pt x="146" y="156"/>
                  <a:pt x="146" y="156"/>
                  <a:pt x="146" y="156"/>
                </a:cubicBezTo>
                <a:cubicBezTo>
                  <a:pt x="144" y="156"/>
                  <a:pt x="143" y="156"/>
                  <a:pt x="142" y="156"/>
                </a:cubicBezTo>
                <a:cubicBezTo>
                  <a:pt x="73" y="156"/>
                  <a:pt x="73" y="156"/>
                  <a:pt x="73" y="156"/>
                </a:cubicBezTo>
                <a:cubicBezTo>
                  <a:pt x="33" y="156"/>
                  <a:pt x="0" y="188"/>
                  <a:pt x="0" y="228"/>
                </a:cubicBezTo>
                <a:cubicBezTo>
                  <a:pt x="0" y="930"/>
                  <a:pt x="0" y="930"/>
                  <a:pt x="0" y="930"/>
                </a:cubicBezTo>
                <a:cubicBezTo>
                  <a:pt x="0" y="970"/>
                  <a:pt x="33" y="1003"/>
                  <a:pt x="73" y="1003"/>
                </a:cubicBezTo>
                <a:cubicBezTo>
                  <a:pt x="612" y="1003"/>
                  <a:pt x="612" y="1003"/>
                  <a:pt x="612" y="1003"/>
                </a:cubicBezTo>
                <a:cubicBezTo>
                  <a:pt x="652" y="1003"/>
                  <a:pt x="684" y="970"/>
                  <a:pt x="684" y="930"/>
                </a:cubicBezTo>
                <a:cubicBezTo>
                  <a:pt x="684" y="861"/>
                  <a:pt x="684" y="861"/>
                  <a:pt x="684" y="861"/>
                </a:cubicBezTo>
                <a:cubicBezTo>
                  <a:pt x="684" y="853"/>
                  <a:pt x="678" y="847"/>
                  <a:pt x="670" y="847"/>
                </a:cubicBezTo>
                <a:cubicBezTo>
                  <a:pt x="662" y="847"/>
                  <a:pt x="656" y="853"/>
                  <a:pt x="656" y="861"/>
                </a:cubicBezTo>
                <a:cubicBezTo>
                  <a:pt x="656" y="930"/>
                  <a:pt x="656" y="930"/>
                  <a:pt x="656" y="930"/>
                </a:cubicBezTo>
                <a:cubicBezTo>
                  <a:pt x="656" y="954"/>
                  <a:pt x="636" y="973"/>
                  <a:pt x="612" y="973"/>
                </a:cubicBezTo>
                <a:cubicBezTo>
                  <a:pt x="73" y="973"/>
                  <a:pt x="73" y="973"/>
                  <a:pt x="73" y="973"/>
                </a:cubicBezTo>
                <a:cubicBezTo>
                  <a:pt x="49" y="973"/>
                  <a:pt x="30" y="954"/>
                  <a:pt x="30" y="930"/>
                </a:cubicBezTo>
                <a:cubicBezTo>
                  <a:pt x="30" y="228"/>
                  <a:pt x="30" y="228"/>
                  <a:pt x="30" y="228"/>
                </a:cubicBezTo>
                <a:cubicBezTo>
                  <a:pt x="30" y="204"/>
                  <a:pt x="49" y="185"/>
                  <a:pt x="73" y="185"/>
                </a:cubicBezTo>
                <a:cubicBezTo>
                  <a:pt x="142" y="185"/>
                  <a:pt x="142" y="185"/>
                  <a:pt x="142" y="185"/>
                </a:cubicBezTo>
                <a:cubicBezTo>
                  <a:pt x="143" y="185"/>
                  <a:pt x="144" y="184"/>
                  <a:pt x="146" y="184"/>
                </a:cubicBezTo>
                <a:cubicBezTo>
                  <a:pt x="146" y="774"/>
                  <a:pt x="146" y="774"/>
                  <a:pt x="146" y="774"/>
                </a:cubicBezTo>
                <a:cubicBezTo>
                  <a:pt x="146" y="814"/>
                  <a:pt x="178" y="847"/>
                  <a:pt x="218" y="847"/>
                </a:cubicBezTo>
                <a:cubicBezTo>
                  <a:pt x="670" y="847"/>
                  <a:pt x="670" y="847"/>
                  <a:pt x="670" y="847"/>
                </a:cubicBezTo>
                <a:cubicBezTo>
                  <a:pt x="757" y="847"/>
                  <a:pt x="757" y="847"/>
                  <a:pt x="757" y="847"/>
                </a:cubicBezTo>
                <a:cubicBezTo>
                  <a:pt x="797" y="847"/>
                  <a:pt x="829" y="814"/>
                  <a:pt x="829" y="774"/>
                </a:cubicBezTo>
                <a:cubicBezTo>
                  <a:pt x="829" y="223"/>
                  <a:pt x="829" y="223"/>
                  <a:pt x="829" y="223"/>
                </a:cubicBezTo>
                <a:cubicBezTo>
                  <a:pt x="830" y="221"/>
                  <a:pt x="829" y="219"/>
                  <a:pt x="828" y="217"/>
                </a:cubicBezTo>
                <a:close/>
                <a:moveTo>
                  <a:pt x="627" y="50"/>
                </a:moveTo>
                <a:cubicBezTo>
                  <a:pt x="781" y="208"/>
                  <a:pt x="781" y="208"/>
                  <a:pt x="781" y="208"/>
                </a:cubicBezTo>
                <a:cubicBezTo>
                  <a:pt x="627" y="208"/>
                  <a:pt x="627" y="208"/>
                  <a:pt x="627" y="208"/>
                </a:cubicBezTo>
                <a:lnTo>
                  <a:pt x="627" y="50"/>
                </a:lnTo>
                <a:close/>
                <a:moveTo>
                  <a:pt x="757" y="818"/>
                </a:moveTo>
                <a:cubicBezTo>
                  <a:pt x="218" y="818"/>
                  <a:pt x="218" y="818"/>
                  <a:pt x="218" y="818"/>
                </a:cubicBezTo>
                <a:cubicBezTo>
                  <a:pt x="194" y="818"/>
                  <a:pt x="175" y="798"/>
                  <a:pt x="175" y="774"/>
                </a:cubicBezTo>
                <a:cubicBezTo>
                  <a:pt x="175" y="72"/>
                  <a:pt x="175" y="72"/>
                  <a:pt x="175" y="72"/>
                </a:cubicBezTo>
                <a:cubicBezTo>
                  <a:pt x="175" y="49"/>
                  <a:pt x="194" y="29"/>
                  <a:pt x="218" y="29"/>
                </a:cubicBezTo>
                <a:cubicBezTo>
                  <a:pt x="598" y="29"/>
                  <a:pt x="598" y="29"/>
                  <a:pt x="598" y="29"/>
                </a:cubicBezTo>
                <a:cubicBezTo>
                  <a:pt x="598" y="222"/>
                  <a:pt x="598" y="222"/>
                  <a:pt x="598" y="222"/>
                </a:cubicBezTo>
                <a:cubicBezTo>
                  <a:pt x="598" y="230"/>
                  <a:pt x="605" y="237"/>
                  <a:pt x="613" y="237"/>
                </a:cubicBezTo>
                <a:cubicBezTo>
                  <a:pt x="801" y="237"/>
                  <a:pt x="801" y="237"/>
                  <a:pt x="801" y="237"/>
                </a:cubicBezTo>
                <a:cubicBezTo>
                  <a:pt x="801" y="774"/>
                  <a:pt x="801" y="774"/>
                  <a:pt x="801" y="774"/>
                </a:cubicBezTo>
                <a:cubicBezTo>
                  <a:pt x="801" y="798"/>
                  <a:pt x="781" y="818"/>
                  <a:pt x="757" y="8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1" name="Freeform 131"/>
          <p:cNvSpPr>
            <a:spLocks noEditPoints="1"/>
          </p:cNvSpPr>
          <p:nvPr/>
        </p:nvSpPr>
        <p:spPr bwMode="auto">
          <a:xfrm>
            <a:off x="9557216" y="9592096"/>
            <a:ext cx="687730" cy="692476"/>
          </a:xfrm>
          <a:custGeom>
            <a:avLst/>
            <a:gdLst>
              <a:gd name="T0" fmla="*/ 744 w 976"/>
              <a:gd name="T1" fmla="*/ 251 h 983"/>
              <a:gd name="T2" fmla="*/ 723 w 976"/>
              <a:gd name="T3" fmla="*/ 278 h 983"/>
              <a:gd name="T4" fmla="*/ 639 w 976"/>
              <a:gd name="T5" fmla="*/ 385 h 983"/>
              <a:gd name="T6" fmla="*/ 638 w 976"/>
              <a:gd name="T7" fmla="*/ 417 h 983"/>
              <a:gd name="T8" fmla="*/ 751 w 976"/>
              <a:gd name="T9" fmla="*/ 420 h 983"/>
              <a:gd name="T10" fmla="*/ 754 w 976"/>
              <a:gd name="T11" fmla="*/ 478 h 983"/>
              <a:gd name="T12" fmla="*/ 787 w 976"/>
              <a:gd name="T13" fmla="*/ 475 h 983"/>
              <a:gd name="T14" fmla="*/ 807 w 976"/>
              <a:gd name="T15" fmla="*/ 420 h 983"/>
              <a:gd name="T16" fmla="*/ 811 w 976"/>
              <a:gd name="T17" fmla="*/ 391 h 983"/>
              <a:gd name="T18" fmla="*/ 787 w 976"/>
              <a:gd name="T19" fmla="*/ 388 h 983"/>
              <a:gd name="T20" fmla="*/ 784 w 976"/>
              <a:gd name="T21" fmla="*/ 251 h 983"/>
              <a:gd name="T22" fmla="*/ 751 w 976"/>
              <a:gd name="T23" fmla="*/ 332 h 983"/>
              <a:gd name="T24" fmla="*/ 682 w 976"/>
              <a:gd name="T25" fmla="*/ 388 h 983"/>
              <a:gd name="T26" fmla="*/ 695 w 976"/>
              <a:gd name="T27" fmla="*/ 365 h 983"/>
              <a:gd name="T28" fmla="*/ 753 w 976"/>
              <a:gd name="T29" fmla="*/ 300 h 983"/>
              <a:gd name="T30" fmla="*/ 535 w 976"/>
              <a:gd name="T31" fmla="*/ 280 h 983"/>
              <a:gd name="T32" fmla="*/ 475 w 976"/>
              <a:gd name="T33" fmla="*/ 293 h 983"/>
              <a:gd name="T34" fmla="*/ 463 w 976"/>
              <a:gd name="T35" fmla="*/ 266 h 983"/>
              <a:gd name="T36" fmla="*/ 483 w 976"/>
              <a:gd name="T37" fmla="*/ 256 h 983"/>
              <a:gd name="T38" fmla="*/ 610 w 976"/>
              <a:gd name="T39" fmla="*/ 310 h 983"/>
              <a:gd name="T40" fmla="*/ 520 w 976"/>
              <a:gd name="T41" fmla="*/ 400 h 983"/>
              <a:gd name="T42" fmla="*/ 603 w 976"/>
              <a:gd name="T43" fmla="*/ 446 h 983"/>
              <a:gd name="T44" fmla="*/ 606 w 976"/>
              <a:gd name="T45" fmla="*/ 475 h 983"/>
              <a:gd name="T46" fmla="*/ 464 w 976"/>
              <a:gd name="T47" fmla="*/ 478 h 983"/>
              <a:gd name="T48" fmla="*/ 460 w 976"/>
              <a:gd name="T49" fmla="*/ 459 h 983"/>
              <a:gd name="T50" fmla="*/ 554 w 976"/>
              <a:gd name="T51" fmla="*/ 337 h 983"/>
              <a:gd name="T52" fmla="*/ 892 w 976"/>
              <a:gd name="T53" fmla="*/ 662 h 983"/>
              <a:gd name="T54" fmla="*/ 564 w 976"/>
              <a:gd name="T55" fmla="*/ 0 h 983"/>
              <a:gd name="T56" fmla="*/ 361 w 976"/>
              <a:gd name="T57" fmla="*/ 70 h 983"/>
              <a:gd name="T58" fmla="*/ 564 w 976"/>
              <a:gd name="T59" fmla="*/ 30 h 983"/>
              <a:gd name="T60" fmla="*/ 869 w 976"/>
              <a:gd name="T61" fmla="*/ 645 h 983"/>
              <a:gd name="T62" fmla="*/ 591 w 976"/>
              <a:gd name="T63" fmla="*/ 720 h 983"/>
              <a:gd name="T64" fmla="*/ 509 w 976"/>
              <a:gd name="T65" fmla="*/ 711 h 983"/>
              <a:gd name="T66" fmla="*/ 263 w 976"/>
              <a:gd name="T67" fmla="*/ 410 h 983"/>
              <a:gd name="T68" fmla="*/ 269 w 976"/>
              <a:gd name="T69" fmla="*/ 185 h 983"/>
              <a:gd name="T70" fmla="*/ 51 w 976"/>
              <a:gd name="T71" fmla="*/ 192 h 983"/>
              <a:gd name="T72" fmla="*/ 36 w 976"/>
              <a:gd name="T73" fmla="*/ 417 h 983"/>
              <a:gd name="T74" fmla="*/ 575 w 976"/>
              <a:gd name="T75" fmla="*/ 956 h 983"/>
              <a:gd name="T76" fmla="*/ 784 w 976"/>
              <a:gd name="T77" fmla="*/ 957 h 983"/>
              <a:gd name="T78" fmla="*/ 871 w 976"/>
              <a:gd name="T79" fmla="*/ 823 h 983"/>
              <a:gd name="T80" fmla="*/ 892 w 976"/>
              <a:gd name="T81" fmla="*/ 662 h 983"/>
              <a:gd name="T82" fmla="*/ 780 w 976"/>
              <a:gd name="T83" fmla="*/ 920 h 983"/>
              <a:gd name="T84" fmla="*/ 585 w 976"/>
              <a:gd name="T85" fmla="*/ 929 h 983"/>
              <a:gd name="T86" fmla="*/ 63 w 976"/>
              <a:gd name="T87" fmla="*/ 407 h 983"/>
              <a:gd name="T88" fmla="*/ 72 w 976"/>
              <a:gd name="T89" fmla="*/ 212 h 983"/>
              <a:gd name="T90" fmla="*/ 168 w 976"/>
              <a:gd name="T91" fmla="*/ 150 h 983"/>
              <a:gd name="T92" fmla="*/ 251 w 976"/>
              <a:gd name="T93" fmla="*/ 381 h 983"/>
              <a:gd name="T94" fmla="*/ 366 w 976"/>
              <a:gd name="T95" fmla="*/ 626 h 983"/>
              <a:gd name="T96" fmla="*/ 602 w 976"/>
              <a:gd name="T97" fmla="*/ 750 h 983"/>
              <a:gd name="T98" fmla="*/ 789 w 976"/>
              <a:gd name="T99" fmla="*/ 745 h 983"/>
              <a:gd name="T100" fmla="*/ 842 w 976"/>
              <a:gd name="T101" fmla="*/ 824 h 9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76" h="983">
                <a:moveTo>
                  <a:pt x="784" y="251"/>
                </a:moveTo>
                <a:cubicBezTo>
                  <a:pt x="744" y="251"/>
                  <a:pt x="744" y="251"/>
                  <a:pt x="744" y="251"/>
                </a:cubicBezTo>
                <a:cubicBezTo>
                  <a:pt x="742" y="251"/>
                  <a:pt x="741" y="251"/>
                  <a:pt x="740" y="253"/>
                </a:cubicBezTo>
                <a:cubicBezTo>
                  <a:pt x="734" y="262"/>
                  <a:pt x="729" y="270"/>
                  <a:pt x="723" y="278"/>
                </a:cubicBezTo>
                <a:cubicBezTo>
                  <a:pt x="663" y="356"/>
                  <a:pt x="663" y="356"/>
                  <a:pt x="663" y="356"/>
                </a:cubicBezTo>
                <a:cubicBezTo>
                  <a:pt x="655" y="366"/>
                  <a:pt x="648" y="375"/>
                  <a:pt x="639" y="385"/>
                </a:cubicBezTo>
                <a:cubicBezTo>
                  <a:pt x="638" y="386"/>
                  <a:pt x="638" y="387"/>
                  <a:pt x="638" y="389"/>
                </a:cubicBezTo>
                <a:cubicBezTo>
                  <a:pt x="638" y="417"/>
                  <a:pt x="638" y="417"/>
                  <a:pt x="638" y="417"/>
                </a:cubicBezTo>
                <a:cubicBezTo>
                  <a:pt x="638" y="419"/>
                  <a:pt x="639" y="420"/>
                  <a:pt x="641" y="420"/>
                </a:cubicBezTo>
                <a:cubicBezTo>
                  <a:pt x="751" y="420"/>
                  <a:pt x="751" y="420"/>
                  <a:pt x="751" y="420"/>
                </a:cubicBezTo>
                <a:cubicBezTo>
                  <a:pt x="751" y="475"/>
                  <a:pt x="751" y="475"/>
                  <a:pt x="751" y="475"/>
                </a:cubicBezTo>
                <a:cubicBezTo>
                  <a:pt x="751" y="477"/>
                  <a:pt x="752" y="478"/>
                  <a:pt x="754" y="478"/>
                </a:cubicBezTo>
                <a:cubicBezTo>
                  <a:pt x="784" y="478"/>
                  <a:pt x="784" y="478"/>
                  <a:pt x="784" y="478"/>
                </a:cubicBezTo>
                <a:cubicBezTo>
                  <a:pt x="786" y="478"/>
                  <a:pt x="787" y="477"/>
                  <a:pt x="787" y="475"/>
                </a:cubicBezTo>
                <a:cubicBezTo>
                  <a:pt x="787" y="420"/>
                  <a:pt x="787" y="420"/>
                  <a:pt x="787" y="420"/>
                </a:cubicBezTo>
                <a:cubicBezTo>
                  <a:pt x="807" y="420"/>
                  <a:pt x="807" y="420"/>
                  <a:pt x="807" y="420"/>
                </a:cubicBezTo>
                <a:cubicBezTo>
                  <a:pt x="810" y="420"/>
                  <a:pt x="811" y="419"/>
                  <a:pt x="811" y="417"/>
                </a:cubicBezTo>
                <a:cubicBezTo>
                  <a:pt x="811" y="391"/>
                  <a:pt x="811" y="391"/>
                  <a:pt x="811" y="391"/>
                </a:cubicBezTo>
                <a:cubicBezTo>
                  <a:pt x="811" y="389"/>
                  <a:pt x="810" y="388"/>
                  <a:pt x="807" y="388"/>
                </a:cubicBezTo>
                <a:cubicBezTo>
                  <a:pt x="787" y="388"/>
                  <a:pt x="787" y="388"/>
                  <a:pt x="787" y="388"/>
                </a:cubicBezTo>
                <a:cubicBezTo>
                  <a:pt x="787" y="254"/>
                  <a:pt x="787" y="254"/>
                  <a:pt x="787" y="254"/>
                </a:cubicBezTo>
                <a:cubicBezTo>
                  <a:pt x="787" y="252"/>
                  <a:pt x="786" y="251"/>
                  <a:pt x="784" y="251"/>
                </a:cubicBezTo>
                <a:close/>
                <a:moveTo>
                  <a:pt x="753" y="300"/>
                </a:moveTo>
                <a:cubicBezTo>
                  <a:pt x="751" y="311"/>
                  <a:pt x="751" y="321"/>
                  <a:pt x="751" y="332"/>
                </a:cubicBezTo>
                <a:cubicBezTo>
                  <a:pt x="751" y="388"/>
                  <a:pt x="751" y="388"/>
                  <a:pt x="751" y="388"/>
                </a:cubicBezTo>
                <a:cubicBezTo>
                  <a:pt x="682" y="388"/>
                  <a:pt x="682" y="388"/>
                  <a:pt x="682" y="388"/>
                </a:cubicBezTo>
                <a:cubicBezTo>
                  <a:pt x="679" y="388"/>
                  <a:pt x="678" y="386"/>
                  <a:pt x="680" y="383"/>
                </a:cubicBezTo>
                <a:cubicBezTo>
                  <a:pt x="685" y="379"/>
                  <a:pt x="691" y="371"/>
                  <a:pt x="695" y="365"/>
                </a:cubicBezTo>
                <a:cubicBezTo>
                  <a:pt x="748" y="298"/>
                  <a:pt x="748" y="298"/>
                  <a:pt x="748" y="298"/>
                </a:cubicBezTo>
                <a:cubicBezTo>
                  <a:pt x="750" y="295"/>
                  <a:pt x="753" y="296"/>
                  <a:pt x="753" y="300"/>
                </a:cubicBezTo>
                <a:close/>
                <a:moveTo>
                  <a:pt x="573" y="310"/>
                </a:moveTo>
                <a:cubicBezTo>
                  <a:pt x="573" y="292"/>
                  <a:pt x="559" y="280"/>
                  <a:pt x="535" y="280"/>
                </a:cubicBezTo>
                <a:cubicBezTo>
                  <a:pt x="520" y="280"/>
                  <a:pt x="506" y="283"/>
                  <a:pt x="494" y="287"/>
                </a:cubicBezTo>
                <a:cubicBezTo>
                  <a:pt x="475" y="293"/>
                  <a:pt x="475" y="293"/>
                  <a:pt x="475" y="293"/>
                </a:cubicBezTo>
                <a:cubicBezTo>
                  <a:pt x="473" y="294"/>
                  <a:pt x="472" y="293"/>
                  <a:pt x="471" y="291"/>
                </a:cubicBezTo>
                <a:cubicBezTo>
                  <a:pt x="463" y="266"/>
                  <a:pt x="463" y="266"/>
                  <a:pt x="463" y="266"/>
                </a:cubicBezTo>
                <a:cubicBezTo>
                  <a:pt x="462" y="264"/>
                  <a:pt x="463" y="263"/>
                  <a:pt x="465" y="262"/>
                </a:cubicBezTo>
                <a:cubicBezTo>
                  <a:pt x="483" y="256"/>
                  <a:pt x="483" y="256"/>
                  <a:pt x="483" y="256"/>
                </a:cubicBezTo>
                <a:cubicBezTo>
                  <a:pt x="501" y="251"/>
                  <a:pt x="517" y="248"/>
                  <a:pt x="535" y="248"/>
                </a:cubicBezTo>
                <a:cubicBezTo>
                  <a:pt x="581" y="248"/>
                  <a:pt x="610" y="271"/>
                  <a:pt x="610" y="310"/>
                </a:cubicBezTo>
                <a:cubicBezTo>
                  <a:pt x="610" y="332"/>
                  <a:pt x="598" y="349"/>
                  <a:pt x="572" y="365"/>
                </a:cubicBezTo>
                <a:cubicBezTo>
                  <a:pt x="520" y="400"/>
                  <a:pt x="520" y="400"/>
                  <a:pt x="520" y="400"/>
                </a:cubicBezTo>
                <a:cubicBezTo>
                  <a:pt x="504" y="411"/>
                  <a:pt x="497" y="428"/>
                  <a:pt x="497" y="446"/>
                </a:cubicBezTo>
                <a:cubicBezTo>
                  <a:pt x="603" y="446"/>
                  <a:pt x="603" y="446"/>
                  <a:pt x="603" y="446"/>
                </a:cubicBezTo>
                <a:cubicBezTo>
                  <a:pt x="605" y="446"/>
                  <a:pt x="606" y="448"/>
                  <a:pt x="606" y="450"/>
                </a:cubicBezTo>
                <a:cubicBezTo>
                  <a:pt x="606" y="475"/>
                  <a:pt x="606" y="475"/>
                  <a:pt x="606" y="475"/>
                </a:cubicBezTo>
                <a:cubicBezTo>
                  <a:pt x="606" y="477"/>
                  <a:pt x="605" y="478"/>
                  <a:pt x="603" y="478"/>
                </a:cubicBezTo>
                <a:cubicBezTo>
                  <a:pt x="464" y="478"/>
                  <a:pt x="464" y="478"/>
                  <a:pt x="464" y="478"/>
                </a:cubicBezTo>
                <a:cubicBezTo>
                  <a:pt x="462" y="478"/>
                  <a:pt x="460" y="477"/>
                  <a:pt x="460" y="475"/>
                </a:cubicBezTo>
                <a:cubicBezTo>
                  <a:pt x="460" y="459"/>
                  <a:pt x="460" y="459"/>
                  <a:pt x="460" y="459"/>
                </a:cubicBezTo>
                <a:cubicBezTo>
                  <a:pt x="460" y="420"/>
                  <a:pt x="473" y="391"/>
                  <a:pt x="503" y="372"/>
                </a:cubicBezTo>
                <a:cubicBezTo>
                  <a:pt x="554" y="337"/>
                  <a:pt x="554" y="337"/>
                  <a:pt x="554" y="337"/>
                </a:cubicBezTo>
                <a:cubicBezTo>
                  <a:pt x="567" y="329"/>
                  <a:pt x="573" y="320"/>
                  <a:pt x="573" y="310"/>
                </a:cubicBezTo>
                <a:close/>
                <a:moveTo>
                  <a:pt x="892" y="662"/>
                </a:moveTo>
                <a:cubicBezTo>
                  <a:pt x="947" y="590"/>
                  <a:pt x="976" y="504"/>
                  <a:pt x="976" y="413"/>
                </a:cubicBezTo>
                <a:cubicBezTo>
                  <a:pt x="976" y="186"/>
                  <a:pt x="791" y="0"/>
                  <a:pt x="564" y="0"/>
                </a:cubicBezTo>
                <a:cubicBezTo>
                  <a:pt x="495" y="0"/>
                  <a:pt x="427" y="18"/>
                  <a:pt x="367" y="51"/>
                </a:cubicBezTo>
                <a:cubicBezTo>
                  <a:pt x="360" y="54"/>
                  <a:pt x="357" y="63"/>
                  <a:pt x="361" y="70"/>
                </a:cubicBezTo>
                <a:cubicBezTo>
                  <a:pt x="365" y="77"/>
                  <a:pt x="374" y="80"/>
                  <a:pt x="381" y="76"/>
                </a:cubicBezTo>
                <a:cubicBezTo>
                  <a:pt x="437" y="46"/>
                  <a:pt x="500" y="30"/>
                  <a:pt x="564" y="30"/>
                </a:cubicBezTo>
                <a:cubicBezTo>
                  <a:pt x="775" y="30"/>
                  <a:pt x="947" y="202"/>
                  <a:pt x="947" y="413"/>
                </a:cubicBezTo>
                <a:cubicBezTo>
                  <a:pt x="947" y="497"/>
                  <a:pt x="920" y="578"/>
                  <a:pt x="869" y="645"/>
                </a:cubicBezTo>
                <a:cubicBezTo>
                  <a:pt x="849" y="671"/>
                  <a:pt x="825" y="695"/>
                  <a:pt x="799" y="716"/>
                </a:cubicBezTo>
                <a:cubicBezTo>
                  <a:pt x="683" y="627"/>
                  <a:pt x="640" y="670"/>
                  <a:pt x="591" y="720"/>
                </a:cubicBezTo>
                <a:cubicBezTo>
                  <a:pt x="582" y="729"/>
                  <a:pt x="582" y="729"/>
                  <a:pt x="582" y="729"/>
                </a:cubicBezTo>
                <a:cubicBezTo>
                  <a:pt x="566" y="745"/>
                  <a:pt x="529" y="724"/>
                  <a:pt x="509" y="711"/>
                </a:cubicBezTo>
                <a:cubicBezTo>
                  <a:pt x="476" y="689"/>
                  <a:pt x="435" y="654"/>
                  <a:pt x="386" y="606"/>
                </a:cubicBezTo>
                <a:cubicBezTo>
                  <a:pt x="238" y="458"/>
                  <a:pt x="254" y="419"/>
                  <a:pt x="263" y="410"/>
                </a:cubicBezTo>
                <a:cubicBezTo>
                  <a:pt x="272" y="402"/>
                  <a:pt x="272" y="402"/>
                  <a:pt x="272" y="402"/>
                </a:cubicBezTo>
                <a:cubicBezTo>
                  <a:pt x="323" y="351"/>
                  <a:pt x="368" y="307"/>
                  <a:pt x="269" y="185"/>
                </a:cubicBezTo>
                <a:cubicBezTo>
                  <a:pt x="236" y="143"/>
                  <a:pt x="203" y="122"/>
                  <a:pt x="169" y="121"/>
                </a:cubicBezTo>
                <a:cubicBezTo>
                  <a:pt x="121" y="119"/>
                  <a:pt x="84" y="158"/>
                  <a:pt x="51" y="192"/>
                </a:cubicBezTo>
                <a:cubicBezTo>
                  <a:pt x="46" y="197"/>
                  <a:pt x="41" y="203"/>
                  <a:pt x="35" y="208"/>
                </a:cubicBezTo>
                <a:cubicBezTo>
                  <a:pt x="0" y="244"/>
                  <a:pt x="0" y="322"/>
                  <a:pt x="36" y="417"/>
                </a:cubicBezTo>
                <a:cubicBezTo>
                  <a:pt x="75" y="521"/>
                  <a:pt x="153" y="635"/>
                  <a:pt x="255" y="737"/>
                </a:cubicBezTo>
                <a:cubicBezTo>
                  <a:pt x="357" y="839"/>
                  <a:pt x="471" y="917"/>
                  <a:pt x="575" y="956"/>
                </a:cubicBezTo>
                <a:cubicBezTo>
                  <a:pt x="623" y="974"/>
                  <a:pt x="666" y="983"/>
                  <a:pt x="702" y="983"/>
                </a:cubicBezTo>
                <a:cubicBezTo>
                  <a:pt x="738" y="983"/>
                  <a:pt x="766" y="974"/>
                  <a:pt x="784" y="957"/>
                </a:cubicBezTo>
                <a:cubicBezTo>
                  <a:pt x="789" y="951"/>
                  <a:pt x="795" y="946"/>
                  <a:pt x="800" y="941"/>
                </a:cubicBezTo>
                <a:cubicBezTo>
                  <a:pt x="835" y="908"/>
                  <a:pt x="873" y="871"/>
                  <a:pt x="871" y="823"/>
                </a:cubicBezTo>
                <a:cubicBezTo>
                  <a:pt x="870" y="793"/>
                  <a:pt x="854" y="764"/>
                  <a:pt x="822" y="735"/>
                </a:cubicBezTo>
                <a:cubicBezTo>
                  <a:pt x="848" y="714"/>
                  <a:pt x="872" y="689"/>
                  <a:pt x="892" y="662"/>
                </a:cubicBezTo>
                <a:close/>
                <a:moveTo>
                  <a:pt x="842" y="824"/>
                </a:moveTo>
                <a:cubicBezTo>
                  <a:pt x="844" y="859"/>
                  <a:pt x="810" y="891"/>
                  <a:pt x="780" y="920"/>
                </a:cubicBezTo>
                <a:cubicBezTo>
                  <a:pt x="774" y="925"/>
                  <a:pt x="769" y="931"/>
                  <a:pt x="763" y="936"/>
                </a:cubicBezTo>
                <a:cubicBezTo>
                  <a:pt x="737" y="963"/>
                  <a:pt x="667" y="960"/>
                  <a:pt x="585" y="929"/>
                </a:cubicBezTo>
                <a:cubicBezTo>
                  <a:pt x="485" y="891"/>
                  <a:pt x="375" y="816"/>
                  <a:pt x="276" y="716"/>
                </a:cubicBezTo>
                <a:cubicBezTo>
                  <a:pt x="176" y="617"/>
                  <a:pt x="101" y="507"/>
                  <a:pt x="63" y="407"/>
                </a:cubicBezTo>
                <a:cubicBezTo>
                  <a:pt x="32" y="325"/>
                  <a:pt x="29" y="255"/>
                  <a:pt x="56" y="229"/>
                </a:cubicBezTo>
                <a:cubicBezTo>
                  <a:pt x="61" y="223"/>
                  <a:pt x="67" y="218"/>
                  <a:pt x="72" y="212"/>
                </a:cubicBezTo>
                <a:cubicBezTo>
                  <a:pt x="100" y="183"/>
                  <a:pt x="131" y="150"/>
                  <a:pt x="166" y="150"/>
                </a:cubicBezTo>
                <a:cubicBezTo>
                  <a:pt x="167" y="150"/>
                  <a:pt x="167" y="150"/>
                  <a:pt x="168" y="150"/>
                </a:cubicBezTo>
                <a:cubicBezTo>
                  <a:pt x="193" y="151"/>
                  <a:pt x="219" y="169"/>
                  <a:pt x="247" y="203"/>
                </a:cubicBezTo>
                <a:cubicBezTo>
                  <a:pt x="329" y="305"/>
                  <a:pt x="300" y="333"/>
                  <a:pt x="251" y="381"/>
                </a:cubicBezTo>
                <a:cubicBezTo>
                  <a:pt x="242" y="390"/>
                  <a:pt x="242" y="390"/>
                  <a:pt x="242" y="390"/>
                </a:cubicBezTo>
                <a:cubicBezTo>
                  <a:pt x="204" y="428"/>
                  <a:pt x="243" y="503"/>
                  <a:pt x="366" y="626"/>
                </a:cubicBezTo>
                <a:cubicBezTo>
                  <a:pt x="416" y="676"/>
                  <a:pt x="458" y="712"/>
                  <a:pt x="493" y="735"/>
                </a:cubicBezTo>
                <a:cubicBezTo>
                  <a:pt x="543" y="767"/>
                  <a:pt x="580" y="772"/>
                  <a:pt x="602" y="750"/>
                </a:cubicBezTo>
                <a:cubicBezTo>
                  <a:pt x="611" y="740"/>
                  <a:pt x="611" y="740"/>
                  <a:pt x="611" y="740"/>
                </a:cubicBezTo>
                <a:cubicBezTo>
                  <a:pt x="659" y="692"/>
                  <a:pt x="687" y="664"/>
                  <a:pt x="789" y="745"/>
                </a:cubicBezTo>
                <a:cubicBezTo>
                  <a:pt x="789" y="745"/>
                  <a:pt x="789" y="745"/>
                  <a:pt x="790" y="746"/>
                </a:cubicBezTo>
                <a:cubicBezTo>
                  <a:pt x="824" y="773"/>
                  <a:pt x="841" y="799"/>
                  <a:pt x="842" y="8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2" name="Freeform 132"/>
          <p:cNvSpPr>
            <a:spLocks/>
          </p:cNvSpPr>
          <p:nvPr/>
        </p:nvSpPr>
        <p:spPr bwMode="auto">
          <a:xfrm>
            <a:off x="9664645" y="3527643"/>
            <a:ext cx="478908" cy="478478"/>
          </a:xfrm>
          <a:custGeom>
            <a:avLst/>
            <a:gdLst>
              <a:gd name="T0" fmla="*/ 674 w 680"/>
              <a:gd name="T1" fmla="*/ 26 h 679"/>
              <a:gd name="T2" fmla="*/ 50 w 680"/>
              <a:gd name="T3" fmla="*/ 650 h 679"/>
              <a:gd name="T4" fmla="*/ 529 w 680"/>
              <a:gd name="T5" fmla="*/ 650 h 679"/>
              <a:gd name="T6" fmla="*/ 544 w 680"/>
              <a:gd name="T7" fmla="*/ 665 h 679"/>
              <a:gd name="T8" fmla="*/ 529 w 680"/>
              <a:gd name="T9" fmla="*/ 679 h 679"/>
              <a:gd name="T10" fmla="*/ 15 w 680"/>
              <a:gd name="T11" fmla="*/ 679 h 679"/>
              <a:gd name="T12" fmla="*/ 15 w 680"/>
              <a:gd name="T13" fmla="*/ 679 h 679"/>
              <a:gd name="T14" fmla="*/ 15 w 680"/>
              <a:gd name="T15" fmla="*/ 679 h 679"/>
              <a:gd name="T16" fmla="*/ 5 w 680"/>
              <a:gd name="T17" fmla="*/ 675 h 679"/>
              <a:gd name="T18" fmla="*/ 3 w 680"/>
              <a:gd name="T19" fmla="*/ 673 h 679"/>
              <a:gd name="T20" fmla="*/ 2 w 680"/>
              <a:gd name="T21" fmla="*/ 672 h 679"/>
              <a:gd name="T22" fmla="*/ 2 w 680"/>
              <a:gd name="T23" fmla="*/ 670 h 679"/>
              <a:gd name="T24" fmla="*/ 1 w 680"/>
              <a:gd name="T25" fmla="*/ 669 h 679"/>
              <a:gd name="T26" fmla="*/ 1 w 680"/>
              <a:gd name="T27" fmla="*/ 667 h 679"/>
              <a:gd name="T28" fmla="*/ 1 w 680"/>
              <a:gd name="T29" fmla="*/ 666 h 679"/>
              <a:gd name="T30" fmla="*/ 0 w 680"/>
              <a:gd name="T31" fmla="*/ 665 h 679"/>
              <a:gd name="T32" fmla="*/ 0 w 680"/>
              <a:gd name="T33" fmla="*/ 665 h 679"/>
              <a:gd name="T34" fmla="*/ 0 w 680"/>
              <a:gd name="T35" fmla="*/ 665 h 679"/>
              <a:gd name="T36" fmla="*/ 0 w 680"/>
              <a:gd name="T37" fmla="*/ 150 h 679"/>
              <a:gd name="T38" fmla="*/ 15 w 680"/>
              <a:gd name="T39" fmla="*/ 136 h 679"/>
              <a:gd name="T40" fmla="*/ 29 w 680"/>
              <a:gd name="T41" fmla="*/ 150 h 679"/>
              <a:gd name="T42" fmla="*/ 29 w 680"/>
              <a:gd name="T43" fmla="*/ 630 h 679"/>
              <a:gd name="T44" fmla="*/ 654 w 680"/>
              <a:gd name="T45" fmla="*/ 5 h 679"/>
              <a:gd name="T46" fmla="*/ 674 w 680"/>
              <a:gd name="T47" fmla="*/ 5 h 679"/>
              <a:gd name="T48" fmla="*/ 674 w 680"/>
              <a:gd name="T49" fmla="*/ 26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0" h="679">
                <a:moveTo>
                  <a:pt x="674" y="26"/>
                </a:moveTo>
                <a:cubicBezTo>
                  <a:pt x="50" y="650"/>
                  <a:pt x="50" y="650"/>
                  <a:pt x="50" y="650"/>
                </a:cubicBezTo>
                <a:cubicBezTo>
                  <a:pt x="529" y="650"/>
                  <a:pt x="529" y="650"/>
                  <a:pt x="529" y="650"/>
                </a:cubicBezTo>
                <a:cubicBezTo>
                  <a:pt x="537" y="650"/>
                  <a:pt x="544" y="657"/>
                  <a:pt x="544" y="665"/>
                </a:cubicBezTo>
                <a:cubicBezTo>
                  <a:pt x="544" y="673"/>
                  <a:pt x="537" y="679"/>
                  <a:pt x="529" y="679"/>
                </a:cubicBezTo>
                <a:cubicBezTo>
                  <a:pt x="15" y="679"/>
                  <a:pt x="15" y="679"/>
                  <a:pt x="15" y="679"/>
                </a:cubicBezTo>
                <a:cubicBezTo>
                  <a:pt x="15" y="679"/>
                  <a:pt x="15" y="679"/>
                  <a:pt x="15" y="679"/>
                </a:cubicBezTo>
                <a:cubicBezTo>
                  <a:pt x="15" y="679"/>
                  <a:pt x="15" y="679"/>
                  <a:pt x="15" y="679"/>
                </a:cubicBezTo>
                <a:cubicBezTo>
                  <a:pt x="11" y="679"/>
                  <a:pt x="7" y="678"/>
                  <a:pt x="5" y="675"/>
                </a:cubicBezTo>
                <a:cubicBezTo>
                  <a:pt x="4" y="674"/>
                  <a:pt x="3" y="674"/>
                  <a:pt x="3" y="673"/>
                </a:cubicBezTo>
                <a:cubicBezTo>
                  <a:pt x="3" y="672"/>
                  <a:pt x="3" y="672"/>
                  <a:pt x="2" y="672"/>
                </a:cubicBezTo>
                <a:cubicBezTo>
                  <a:pt x="2" y="671"/>
                  <a:pt x="2" y="671"/>
                  <a:pt x="2" y="670"/>
                </a:cubicBezTo>
                <a:cubicBezTo>
                  <a:pt x="1" y="670"/>
                  <a:pt x="1" y="669"/>
                  <a:pt x="1" y="669"/>
                </a:cubicBezTo>
                <a:cubicBezTo>
                  <a:pt x="1" y="669"/>
                  <a:pt x="1" y="668"/>
                  <a:pt x="1" y="667"/>
                </a:cubicBezTo>
                <a:cubicBezTo>
                  <a:pt x="1" y="667"/>
                  <a:pt x="1" y="666"/>
                  <a:pt x="1" y="666"/>
                </a:cubicBezTo>
                <a:cubicBezTo>
                  <a:pt x="0" y="665"/>
                  <a:pt x="0" y="665"/>
                  <a:pt x="0" y="665"/>
                </a:cubicBezTo>
                <a:cubicBezTo>
                  <a:pt x="0" y="665"/>
                  <a:pt x="0" y="665"/>
                  <a:pt x="0" y="665"/>
                </a:cubicBezTo>
                <a:cubicBezTo>
                  <a:pt x="0" y="665"/>
                  <a:pt x="0" y="665"/>
                  <a:pt x="0" y="665"/>
                </a:cubicBezTo>
                <a:cubicBezTo>
                  <a:pt x="0" y="150"/>
                  <a:pt x="0" y="150"/>
                  <a:pt x="0" y="150"/>
                </a:cubicBezTo>
                <a:cubicBezTo>
                  <a:pt x="0" y="142"/>
                  <a:pt x="7" y="136"/>
                  <a:pt x="15" y="136"/>
                </a:cubicBezTo>
                <a:cubicBezTo>
                  <a:pt x="23" y="136"/>
                  <a:pt x="29" y="142"/>
                  <a:pt x="29" y="150"/>
                </a:cubicBezTo>
                <a:cubicBezTo>
                  <a:pt x="29" y="630"/>
                  <a:pt x="29" y="630"/>
                  <a:pt x="29" y="630"/>
                </a:cubicBezTo>
                <a:cubicBezTo>
                  <a:pt x="654" y="5"/>
                  <a:pt x="654" y="5"/>
                  <a:pt x="654" y="5"/>
                </a:cubicBezTo>
                <a:cubicBezTo>
                  <a:pt x="659" y="0"/>
                  <a:pt x="668" y="0"/>
                  <a:pt x="674" y="5"/>
                </a:cubicBezTo>
                <a:cubicBezTo>
                  <a:pt x="680" y="11"/>
                  <a:pt x="680" y="20"/>
                  <a:pt x="674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3" name="Freeform 133"/>
          <p:cNvSpPr>
            <a:spLocks/>
          </p:cNvSpPr>
          <p:nvPr/>
        </p:nvSpPr>
        <p:spPr bwMode="auto">
          <a:xfrm>
            <a:off x="8124804" y="3527643"/>
            <a:ext cx="478478" cy="478478"/>
          </a:xfrm>
          <a:custGeom>
            <a:avLst/>
            <a:gdLst>
              <a:gd name="T0" fmla="*/ 679 w 679"/>
              <a:gd name="T1" fmla="*/ 150 h 679"/>
              <a:gd name="T2" fmla="*/ 679 w 679"/>
              <a:gd name="T3" fmla="*/ 665 h 679"/>
              <a:gd name="T4" fmla="*/ 679 w 679"/>
              <a:gd name="T5" fmla="*/ 665 h 679"/>
              <a:gd name="T6" fmla="*/ 675 w 679"/>
              <a:gd name="T7" fmla="*/ 675 h 679"/>
              <a:gd name="T8" fmla="*/ 673 w 679"/>
              <a:gd name="T9" fmla="*/ 677 h 679"/>
              <a:gd name="T10" fmla="*/ 671 w 679"/>
              <a:gd name="T11" fmla="*/ 678 h 679"/>
              <a:gd name="T12" fmla="*/ 670 w 679"/>
              <a:gd name="T13" fmla="*/ 678 h 679"/>
              <a:gd name="T14" fmla="*/ 669 w 679"/>
              <a:gd name="T15" fmla="*/ 679 h 679"/>
              <a:gd name="T16" fmla="*/ 667 w 679"/>
              <a:gd name="T17" fmla="*/ 679 h 679"/>
              <a:gd name="T18" fmla="*/ 667 w 679"/>
              <a:gd name="T19" fmla="*/ 679 h 679"/>
              <a:gd name="T20" fmla="*/ 665 w 679"/>
              <a:gd name="T21" fmla="*/ 679 h 679"/>
              <a:gd name="T22" fmla="*/ 150 w 679"/>
              <a:gd name="T23" fmla="*/ 679 h 679"/>
              <a:gd name="T24" fmla="*/ 136 w 679"/>
              <a:gd name="T25" fmla="*/ 665 h 679"/>
              <a:gd name="T26" fmla="*/ 150 w 679"/>
              <a:gd name="T27" fmla="*/ 650 h 679"/>
              <a:gd name="T28" fmla="*/ 630 w 679"/>
              <a:gd name="T29" fmla="*/ 650 h 679"/>
              <a:gd name="T30" fmla="*/ 5 w 679"/>
              <a:gd name="T31" fmla="*/ 26 h 679"/>
              <a:gd name="T32" fmla="*/ 5 w 679"/>
              <a:gd name="T33" fmla="*/ 5 h 679"/>
              <a:gd name="T34" fmla="*/ 26 w 679"/>
              <a:gd name="T35" fmla="*/ 5 h 679"/>
              <a:gd name="T36" fmla="*/ 650 w 679"/>
              <a:gd name="T37" fmla="*/ 630 h 679"/>
              <a:gd name="T38" fmla="*/ 650 w 679"/>
              <a:gd name="T39" fmla="*/ 150 h 679"/>
              <a:gd name="T40" fmla="*/ 665 w 679"/>
              <a:gd name="T41" fmla="*/ 136 h 679"/>
              <a:gd name="T42" fmla="*/ 679 w 679"/>
              <a:gd name="T43" fmla="*/ 150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79" h="679">
                <a:moveTo>
                  <a:pt x="679" y="150"/>
                </a:moveTo>
                <a:cubicBezTo>
                  <a:pt x="679" y="665"/>
                  <a:pt x="679" y="665"/>
                  <a:pt x="679" y="665"/>
                </a:cubicBezTo>
                <a:cubicBezTo>
                  <a:pt x="679" y="665"/>
                  <a:pt x="679" y="665"/>
                  <a:pt x="679" y="665"/>
                </a:cubicBezTo>
                <a:cubicBezTo>
                  <a:pt x="679" y="668"/>
                  <a:pt x="678" y="672"/>
                  <a:pt x="675" y="675"/>
                </a:cubicBezTo>
                <a:cubicBezTo>
                  <a:pt x="674" y="676"/>
                  <a:pt x="673" y="676"/>
                  <a:pt x="673" y="677"/>
                </a:cubicBezTo>
                <a:cubicBezTo>
                  <a:pt x="672" y="677"/>
                  <a:pt x="672" y="677"/>
                  <a:pt x="671" y="678"/>
                </a:cubicBezTo>
                <a:cubicBezTo>
                  <a:pt x="671" y="678"/>
                  <a:pt x="671" y="678"/>
                  <a:pt x="670" y="678"/>
                </a:cubicBezTo>
                <a:cubicBezTo>
                  <a:pt x="670" y="678"/>
                  <a:pt x="669" y="678"/>
                  <a:pt x="669" y="679"/>
                </a:cubicBezTo>
                <a:cubicBezTo>
                  <a:pt x="668" y="679"/>
                  <a:pt x="668" y="679"/>
                  <a:pt x="667" y="679"/>
                </a:cubicBezTo>
                <a:cubicBezTo>
                  <a:pt x="667" y="679"/>
                  <a:pt x="667" y="679"/>
                  <a:pt x="667" y="679"/>
                </a:cubicBezTo>
                <a:cubicBezTo>
                  <a:pt x="666" y="679"/>
                  <a:pt x="665" y="679"/>
                  <a:pt x="665" y="679"/>
                </a:cubicBezTo>
                <a:cubicBezTo>
                  <a:pt x="150" y="679"/>
                  <a:pt x="150" y="679"/>
                  <a:pt x="150" y="679"/>
                </a:cubicBezTo>
                <a:cubicBezTo>
                  <a:pt x="142" y="679"/>
                  <a:pt x="136" y="673"/>
                  <a:pt x="136" y="665"/>
                </a:cubicBezTo>
                <a:cubicBezTo>
                  <a:pt x="136" y="657"/>
                  <a:pt x="142" y="650"/>
                  <a:pt x="150" y="650"/>
                </a:cubicBezTo>
                <a:cubicBezTo>
                  <a:pt x="630" y="650"/>
                  <a:pt x="630" y="650"/>
                  <a:pt x="630" y="650"/>
                </a:cubicBezTo>
                <a:cubicBezTo>
                  <a:pt x="5" y="26"/>
                  <a:pt x="5" y="26"/>
                  <a:pt x="5" y="26"/>
                </a:cubicBezTo>
                <a:cubicBezTo>
                  <a:pt x="0" y="20"/>
                  <a:pt x="0" y="11"/>
                  <a:pt x="5" y="5"/>
                </a:cubicBezTo>
                <a:cubicBezTo>
                  <a:pt x="11" y="0"/>
                  <a:pt x="20" y="0"/>
                  <a:pt x="26" y="5"/>
                </a:cubicBezTo>
                <a:cubicBezTo>
                  <a:pt x="650" y="630"/>
                  <a:pt x="650" y="630"/>
                  <a:pt x="650" y="630"/>
                </a:cubicBezTo>
                <a:cubicBezTo>
                  <a:pt x="650" y="150"/>
                  <a:pt x="650" y="150"/>
                  <a:pt x="650" y="150"/>
                </a:cubicBezTo>
                <a:cubicBezTo>
                  <a:pt x="650" y="142"/>
                  <a:pt x="657" y="136"/>
                  <a:pt x="665" y="136"/>
                </a:cubicBezTo>
                <a:cubicBezTo>
                  <a:pt x="673" y="136"/>
                  <a:pt x="679" y="142"/>
                  <a:pt x="679" y="1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4" name="Freeform 134"/>
          <p:cNvSpPr>
            <a:spLocks/>
          </p:cNvSpPr>
          <p:nvPr/>
        </p:nvSpPr>
        <p:spPr bwMode="auto">
          <a:xfrm>
            <a:off x="6586686" y="3528505"/>
            <a:ext cx="478478" cy="477614"/>
          </a:xfrm>
          <a:custGeom>
            <a:avLst/>
            <a:gdLst>
              <a:gd name="T0" fmla="*/ 674 w 679"/>
              <a:gd name="T1" fmla="*/ 674 h 678"/>
              <a:gd name="T2" fmla="*/ 663 w 679"/>
              <a:gd name="T3" fmla="*/ 678 h 678"/>
              <a:gd name="T4" fmla="*/ 653 w 679"/>
              <a:gd name="T5" fmla="*/ 674 h 678"/>
              <a:gd name="T6" fmla="*/ 29 w 679"/>
              <a:gd name="T7" fmla="*/ 50 h 678"/>
              <a:gd name="T8" fmla="*/ 29 w 679"/>
              <a:gd name="T9" fmla="*/ 529 h 678"/>
              <a:gd name="T10" fmla="*/ 15 w 679"/>
              <a:gd name="T11" fmla="*/ 544 h 678"/>
              <a:gd name="T12" fmla="*/ 0 w 679"/>
              <a:gd name="T13" fmla="*/ 529 h 678"/>
              <a:gd name="T14" fmla="*/ 0 w 679"/>
              <a:gd name="T15" fmla="*/ 15 h 678"/>
              <a:gd name="T16" fmla="*/ 0 w 679"/>
              <a:gd name="T17" fmla="*/ 14 h 678"/>
              <a:gd name="T18" fmla="*/ 0 w 679"/>
              <a:gd name="T19" fmla="*/ 12 h 678"/>
              <a:gd name="T20" fmla="*/ 1 w 679"/>
              <a:gd name="T21" fmla="*/ 11 h 678"/>
              <a:gd name="T22" fmla="*/ 1 w 679"/>
              <a:gd name="T23" fmla="*/ 9 h 678"/>
              <a:gd name="T24" fmla="*/ 1 w 679"/>
              <a:gd name="T25" fmla="*/ 9 h 678"/>
              <a:gd name="T26" fmla="*/ 2 w 679"/>
              <a:gd name="T27" fmla="*/ 7 h 678"/>
              <a:gd name="T28" fmla="*/ 4 w 679"/>
              <a:gd name="T29" fmla="*/ 4 h 678"/>
              <a:gd name="T30" fmla="*/ 15 w 679"/>
              <a:gd name="T31" fmla="*/ 0 h 678"/>
              <a:gd name="T32" fmla="*/ 529 w 679"/>
              <a:gd name="T33" fmla="*/ 0 h 678"/>
              <a:gd name="T34" fmla="*/ 543 w 679"/>
              <a:gd name="T35" fmla="*/ 15 h 678"/>
              <a:gd name="T36" fmla="*/ 529 w 679"/>
              <a:gd name="T37" fmla="*/ 29 h 678"/>
              <a:gd name="T38" fmla="*/ 50 w 679"/>
              <a:gd name="T39" fmla="*/ 29 h 678"/>
              <a:gd name="T40" fmla="*/ 674 w 679"/>
              <a:gd name="T41" fmla="*/ 653 h 678"/>
              <a:gd name="T42" fmla="*/ 674 w 679"/>
              <a:gd name="T43" fmla="*/ 674 h 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79" h="678">
                <a:moveTo>
                  <a:pt x="674" y="674"/>
                </a:moveTo>
                <a:cubicBezTo>
                  <a:pt x="671" y="677"/>
                  <a:pt x="667" y="678"/>
                  <a:pt x="663" y="678"/>
                </a:cubicBezTo>
                <a:cubicBezTo>
                  <a:pt x="660" y="678"/>
                  <a:pt x="656" y="677"/>
                  <a:pt x="653" y="674"/>
                </a:cubicBezTo>
                <a:cubicBezTo>
                  <a:pt x="29" y="50"/>
                  <a:pt x="29" y="50"/>
                  <a:pt x="29" y="50"/>
                </a:cubicBezTo>
                <a:cubicBezTo>
                  <a:pt x="29" y="529"/>
                  <a:pt x="29" y="529"/>
                  <a:pt x="29" y="529"/>
                </a:cubicBezTo>
                <a:cubicBezTo>
                  <a:pt x="29" y="537"/>
                  <a:pt x="22" y="544"/>
                  <a:pt x="15" y="544"/>
                </a:cubicBezTo>
                <a:cubicBezTo>
                  <a:pt x="6" y="544"/>
                  <a:pt x="0" y="537"/>
                  <a:pt x="0" y="529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2"/>
                  <a:pt x="0" y="12"/>
                </a:cubicBezTo>
                <a:cubicBezTo>
                  <a:pt x="0" y="12"/>
                  <a:pt x="0" y="11"/>
                  <a:pt x="1" y="11"/>
                </a:cubicBezTo>
                <a:cubicBezTo>
                  <a:pt x="1" y="10"/>
                  <a:pt x="1" y="10"/>
                  <a:pt x="1" y="9"/>
                </a:cubicBezTo>
                <a:cubicBezTo>
                  <a:pt x="1" y="9"/>
                  <a:pt x="1" y="9"/>
                  <a:pt x="1" y="9"/>
                </a:cubicBezTo>
                <a:cubicBezTo>
                  <a:pt x="2" y="8"/>
                  <a:pt x="2" y="7"/>
                  <a:pt x="2" y="7"/>
                </a:cubicBezTo>
                <a:cubicBezTo>
                  <a:pt x="3" y="6"/>
                  <a:pt x="4" y="5"/>
                  <a:pt x="4" y="4"/>
                </a:cubicBezTo>
                <a:cubicBezTo>
                  <a:pt x="7" y="2"/>
                  <a:pt x="11" y="0"/>
                  <a:pt x="15" y="0"/>
                </a:cubicBezTo>
                <a:cubicBezTo>
                  <a:pt x="529" y="0"/>
                  <a:pt x="529" y="0"/>
                  <a:pt x="529" y="0"/>
                </a:cubicBezTo>
                <a:cubicBezTo>
                  <a:pt x="537" y="0"/>
                  <a:pt x="543" y="7"/>
                  <a:pt x="543" y="15"/>
                </a:cubicBezTo>
                <a:cubicBezTo>
                  <a:pt x="543" y="23"/>
                  <a:pt x="537" y="29"/>
                  <a:pt x="529" y="29"/>
                </a:cubicBezTo>
                <a:cubicBezTo>
                  <a:pt x="50" y="29"/>
                  <a:pt x="50" y="29"/>
                  <a:pt x="50" y="29"/>
                </a:cubicBezTo>
                <a:cubicBezTo>
                  <a:pt x="674" y="653"/>
                  <a:pt x="674" y="653"/>
                  <a:pt x="674" y="653"/>
                </a:cubicBezTo>
                <a:cubicBezTo>
                  <a:pt x="679" y="659"/>
                  <a:pt x="679" y="668"/>
                  <a:pt x="674" y="6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5" name="Freeform 135"/>
          <p:cNvSpPr>
            <a:spLocks/>
          </p:cNvSpPr>
          <p:nvPr/>
        </p:nvSpPr>
        <p:spPr bwMode="auto">
          <a:xfrm>
            <a:off x="5046843" y="3528505"/>
            <a:ext cx="478908" cy="477614"/>
          </a:xfrm>
          <a:custGeom>
            <a:avLst/>
            <a:gdLst>
              <a:gd name="T0" fmla="*/ 680 w 680"/>
              <a:gd name="T1" fmla="*/ 15 h 678"/>
              <a:gd name="T2" fmla="*/ 680 w 680"/>
              <a:gd name="T3" fmla="*/ 15 h 678"/>
              <a:gd name="T4" fmla="*/ 680 w 680"/>
              <a:gd name="T5" fmla="*/ 15 h 678"/>
              <a:gd name="T6" fmla="*/ 680 w 680"/>
              <a:gd name="T7" fmla="*/ 529 h 678"/>
              <a:gd name="T8" fmla="*/ 665 w 680"/>
              <a:gd name="T9" fmla="*/ 544 h 678"/>
              <a:gd name="T10" fmla="*/ 651 w 680"/>
              <a:gd name="T11" fmla="*/ 529 h 678"/>
              <a:gd name="T12" fmla="*/ 651 w 680"/>
              <a:gd name="T13" fmla="*/ 50 h 678"/>
              <a:gd name="T14" fmla="*/ 26 w 680"/>
              <a:gd name="T15" fmla="*/ 674 h 678"/>
              <a:gd name="T16" fmla="*/ 16 w 680"/>
              <a:gd name="T17" fmla="*/ 678 h 678"/>
              <a:gd name="T18" fmla="*/ 6 w 680"/>
              <a:gd name="T19" fmla="*/ 674 h 678"/>
              <a:gd name="T20" fmla="*/ 6 w 680"/>
              <a:gd name="T21" fmla="*/ 653 h 678"/>
              <a:gd name="T22" fmla="*/ 630 w 680"/>
              <a:gd name="T23" fmla="*/ 29 h 678"/>
              <a:gd name="T24" fmla="*/ 151 w 680"/>
              <a:gd name="T25" fmla="*/ 29 h 678"/>
              <a:gd name="T26" fmla="*/ 136 w 680"/>
              <a:gd name="T27" fmla="*/ 15 h 678"/>
              <a:gd name="T28" fmla="*/ 151 w 680"/>
              <a:gd name="T29" fmla="*/ 0 h 678"/>
              <a:gd name="T30" fmla="*/ 665 w 680"/>
              <a:gd name="T31" fmla="*/ 0 h 678"/>
              <a:gd name="T32" fmla="*/ 665 w 680"/>
              <a:gd name="T33" fmla="*/ 0 h 678"/>
              <a:gd name="T34" fmla="*/ 665 w 680"/>
              <a:gd name="T35" fmla="*/ 0 h 678"/>
              <a:gd name="T36" fmla="*/ 666 w 680"/>
              <a:gd name="T37" fmla="*/ 0 h 678"/>
              <a:gd name="T38" fmla="*/ 668 w 680"/>
              <a:gd name="T39" fmla="*/ 1 h 678"/>
              <a:gd name="T40" fmla="*/ 669 w 680"/>
              <a:gd name="T41" fmla="*/ 1 h 678"/>
              <a:gd name="T42" fmla="*/ 671 w 680"/>
              <a:gd name="T43" fmla="*/ 1 h 678"/>
              <a:gd name="T44" fmla="*/ 672 w 680"/>
              <a:gd name="T45" fmla="*/ 2 h 678"/>
              <a:gd name="T46" fmla="*/ 673 w 680"/>
              <a:gd name="T47" fmla="*/ 3 h 678"/>
              <a:gd name="T48" fmla="*/ 675 w 680"/>
              <a:gd name="T49" fmla="*/ 4 h 678"/>
              <a:gd name="T50" fmla="*/ 677 w 680"/>
              <a:gd name="T51" fmla="*/ 7 h 678"/>
              <a:gd name="T52" fmla="*/ 678 w 680"/>
              <a:gd name="T53" fmla="*/ 8 h 678"/>
              <a:gd name="T54" fmla="*/ 679 w 680"/>
              <a:gd name="T55" fmla="*/ 9 h 678"/>
              <a:gd name="T56" fmla="*/ 679 w 680"/>
              <a:gd name="T57" fmla="*/ 10 h 678"/>
              <a:gd name="T58" fmla="*/ 679 w 680"/>
              <a:gd name="T59" fmla="*/ 12 h 678"/>
              <a:gd name="T60" fmla="*/ 680 w 680"/>
              <a:gd name="T61" fmla="*/ 14 h 678"/>
              <a:gd name="T62" fmla="*/ 680 w 680"/>
              <a:gd name="T63" fmla="*/ 15 h 6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80" h="678">
                <a:moveTo>
                  <a:pt x="680" y="15"/>
                </a:moveTo>
                <a:cubicBezTo>
                  <a:pt x="680" y="15"/>
                  <a:pt x="680" y="15"/>
                  <a:pt x="680" y="15"/>
                </a:cubicBezTo>
                <a:cubicBezTo>
                  <a:pt x="680" y="15"/>
                  <a:pt x="680" y="15"/>
                  <a:pt x="680" y="15"/>
                </a:cubicBezTo>
                <a:cubicBezTo>
                  <a:pt x="680" y="529"/>
                  <a:pt x="680" y="529"/>
                  <a:pt x="680" y="529"/>
                </a:cubicBezTo>
                <a:cubicBezTo>
                  <a:pt x="680" y="537"/>
                  <a:pt x="673" y="544"/>
                  <a:pt x="665" y="544"/>
                </a:cubicBezTo>
                <a:cubicBezTo>
                  <a:pt x="657" y="544"/>
                  <a:pt x="651" y="537"/>
                  <a:pt x="651" y="529"/>
                </a:cubicBezTo>
                <a:cubicBezTo>
                  <a:pt x="651" y="50"/>
                  <a:pt x="651" y="50"/>
                  <a:pt x="651" y="50"/>
                </a:cubicBezTo>
                <a:cubicBezTo>
                  <a:pt x="26" y="674"/>
                  <a:pt x="26" y="674"/>
                  <a:pt x="26" y="674"/>
                </a:cubicBezTo>
                <a:cubicBezTo>
                  <a:pt x="24" y="677"/>
                  <a:pt x="20" y="678"/>
                  <a:pt x="16" y="678"/>
                </a:cubicBezTo>
                <a:cubicBezTo>
                  <a:pt x="12" y="678"/>
                  <a:pt x="9" y="677"/>
                  <a:pt x="6" y="674"/>
                </a:cubicBezTo>
                <a:cubicBezTo>
                  <a:pt x="0" y="668"/>
                  <a:pt x="0" y="659"/>
                  <a:pt x="6" y="653"/>
                </a:cubicBezTo>
                <a:cubicBezTo>
                  <a:pt x="630" y="29"/>
                  <a:pt x="630" y="29"/>
                  <a:pt x="630" y="29"/>
                </a:cubicBezTo>
                <a:cubicBezTo>
                  <a:pt x="151" y="29"/>
                  <a:pt x="151" y="29"/>
                  <a:pt x="151" y="29"/>
                </a:cubicBezTo>
                <a:cubicBezTo>
                  <a:pt x="143" y="29"/>
                  <a:pt x="136" y="23"/>
                  <a:pt x="136" y="15"/>
                </a:cubicBezTo>
                <a:cubicBezTo>
                  <a:pt x="136" y="7"/>
                  <a:pt x="143" y="0"/>
                  <a:pt x="151" y="0"/>
                </a:cubicBezTo>
                <a:cubicBezTo>
                  <a:pt x="665" y="0"/>
                  <a:pt x="665" y="0"/>
                  <a:pt x="665" y="0"/>
                </a:cubicBezTo>
                <a:cubicBezTo>
                  <a:pt x="665" y="0"/>
                  <a:pt x="665" y="0"/>
                  <a:pt x="665" y="0"/>
                </a:cubicBezTo>
                <a:cubicBezTo>
                  <a:pt x="665" y="0"/>
                  <a:pt x="665" y="0"/>
                  <a:pt x="665" y="0"/>
                </a:cubicBezTo>
                <a:cubicBezTo>
                  <a:pt x="665" y="0"/>
                  <a:pt x="666" y="0"/>
                  <a:pt x="666" y="0"/>
                </a:cubicBezTo>
                <a:cubicBezTo>
                  <a:pt x="667" y="0"/>
                  <a:pt x="667" y="0"/>
                  <a:pt x="668" y="1"/>
                </a:cubicBezTo>
                <a:cubicBezTo>
                  <a:pt x="668" y="1"/>
                  <a:pt x="669" y="1"/>
                  <a:pt x="669" y="1"/>
                </a:cubicBezTo>
                <a:cubicBezTo>
                  <a:pt x="670" y="1"/>
                  <a:pt x="670" y="1"/>
                  <a:pt x="671" y="1"/>
                </a:cubicBezTo>
                <a:cubicBezTo>
                  <a:pt x="671" y="2"/>
                  <a:pt x="671" y="2"/>
                  <a:pt x="672" y="2"/>
                </a:cubicBezTo>
                <a:cubicBezTo>
                  <a:pt x="672" y="2"/>
                  <a:pt x="673" y="2"/>
                  <a:pt x="673" y="3"/>
                </a:cubicBezTo>
                <a:cubicBezTo>
                  <a:pt x="674" y="3"/>
                  <a:pt x="675" y="4"/>
                  <a:pt x="675" y="4"/>
                </a:cubicBezTo>
                <a:cubicBezTo>
                  <a:pt x="676" y="5"/>
                  <a:pt x="677" y="6"/>
                  <a:pt x="677" y="7"/>
                </a:cubicBezTo>
                <a:cubicBezTo>
                  <a:pt x="677" y="7"/>
                  <a:pt x="678" y="7"/>
                  <a:pt x="678" y="8"/>
                </a:cubicBezTo>
                <a:cubicBezTo>
                  <a:pt x="678" y="8"/>
                  <a:pt x="678" y="9"/>
                  <a:pt x="679" y="9"/>
                </a:cubicBezTo>
                <a:cubicBezTo>
                  <a:pt x="679" y="10"/>
                  <a:pt x="679" y="10"/>
                  <a:pt x="679" y="10"/>
                </a:cubicBezTo>
                <a:cubicBezTo>
                  <a:pt x="679" y="11"/>
                  <a:pt x="679" y="11"/>
                  <a:pt x="679" y="12"/>
                </a:cubicBezTo>
                <a:cubicBezTo>
                  <a:pt x="679" y="12"/>
                  <a:pt x="679" y="13"/>
                  <a:pt x="680" y="14"/>
                </a:cubicBezTo>
                <a:cubicBezTo>
                  <a:pt x="680" y="14"/>
                  <a:pt x="680" y="14"/>
                  <a:pt x="680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6" name="Freeform 136"/>
          <p:cNvSpPr>
            <a:spLocks noEditPoints="1"/>
          </p:cNvSpPr>
          <p:nvPr/>
        </p:nvSpPr>
        <p:spPr bwMode="auto">
          <a:xfrm>
            <a:off x="3407768" y="1964931"/>
            <a:ext cx="675218" cy="572102"/>
          </a:xfrm>
          <a:custGeom>
            <a:avLst/>
            <a:gdLst>
              <a:gd name="T0" fmla="*/ 956 w 958"/>
              <a:gd name="T1" fmla="*/ 241 h 812"/>
              <a:gd name="T2" fmla="*/ 954 w 958"/>
              <a:gd name="T3" fmla="*/ 238 h 812"/>
              <a:gd name="T4" fmla="*/ 780 w 958"/>
              <a:gd name="T5" fmla="*/ 6 h 812"/>
              <a:gd name="T6" fmla="*/ 778 w 958"/>
              <a:gd name="T7" fmla="*/ 4 h 812"/>
              <a:gd name="T8" fmla="*/ 775 w 958"/>
              <a:gd name="T9" fmla="*/ 2 h 812"/>
              <a:gd name="T10" fmla="*/ 772 w 958"/>
              <a:gd name="T11" fmla="*/ 0 h 812"/>
              <a:gd name="T12" fmla="*/ 769 w 958"/>
              <a:gd name="T13" fmla="*/ 0 h 812"/>
              <a:gd name="T14" fmla="*/ 188 w 958"/>
              <a:gd name="T15" fmla="*/ 0 h 812"/>
              <a:gd name="T16" fmla="*/ 187 w 958"/>
              <a:gd name="T17" fmla="*/ 0 h 812"/>
              <a:gd name="T18" fmla="*/ 182 w 958"/>
              <a:gd name="T19" fmla="*/ 1 h 812"/>
              <a:gd name="T20" fmla="*/ 179 w 958"/>
              <a:gd name="T21" fmla="*/ 3 h 812"/>
              <a:gd name="T22" fmla="*/ 177 w 958"/>
              <a:gd name="T23" fmla="*/ 6 h 812"/>
              <a:gd name="T24" fmla="*/ 2 w 958"/>
              <a:gd name="T25" fmla="*/ 238 h 812"/>
              <a:gd name="T26" fmla="*/ 1 w 958"/>
              <a:gd name="T27" fmla="*/ 240 h 812"/>
              <a:gd name="T28" fmla="*/ 0 w 958"/>
              <a:gd name="T29" fmla="*/ 243 h 812"/>
              <a:gd name="T30" fmla="*/ 0 w 958"/>
              <a:gd name="T31" fmla="*/ 246 h 812"/>
              <a:gd name="T32" fmla="*/ 0 w 958"/>
              <a:gd name="T33" fmla="*/ 246 h 812"/>
              <a:gd name="T34" fmla="*/ 1 w 958"/>
              <a:gd name="T35" fmla="*/ 252 h 812"/>
              <a:gd name="T36" fmla="*/ 3 w 958"/>
              <a:gd name="T37" fmla="*/ 255 h 812"/>
              <a:gd name="T38" fmla="*/ 467 w 958"/>
              <a:gd name="T39" fmla="*/ 806 h 812"/>
              <a:gd name="T40" fmla="*/ 469 w 958"/>
              <a:gd name="T41" fmla="*/ 808 h 812"/>
              <a:gd name="T42" fmla="*/ 470 w 958"/>
              <a:gd name="T43" fmla="*/ 809 h 812"/>
              <a:gd name="T44" fmla="*/ 472 w 958"/>
              <a:gd name="T45" fmla="*/ 810 h 812"/>
              <a:gd name="T46" fmla="*/ 473 w 958"/>
              <a:gd name="T47" fmla="*/ 811 h 812"/>
              <a:gd name="T48" fmla="*/ 474 w 958"/>
              <a:gd name="T49" fmla="*/ 811 h 812"/>
              <a:gd name="T50" fmla="*/ 475 w 958"/>
              <a:gd name="T51" fmla="*/ 812 h 812"/>
              <a:gd name="T52" fmla="*/ 478 w 958"/>
              <a:gd name="T53" fmla="*/ 812 h 812"/>
              <a:gd name="T54" fmla="*/ 482 w 958"/>
              <a:gd name="T55" fmla="*/ 812 h 812"/>
              <a:gd name="T56" fmla="*/ 486 w 958"/>
              <a:gd name="T57" fmla="*/ 810 h 812"/>
              <a:gd name="T58" fmla="*/ 488 w 958"/>
              <a:gd name="T59" fmla="*/ 808 h 812"/>
              <a:gd name="T60" fmla="*/ 490 w 958"/>
              <a:gd name="T61" fmla="*/ 806 h 812"/>
              <a:gd name="T62" fmla="*/ 954 w 958"/>
              <a:gd name="T63" fmla="*/ 256 h 812"/>
              <a:gd name="T64" fmla="*/ 955 w 958"/>
              <a:gd name="T65" fmla="*/ 254 h 812"/>
              <a:gd name="T66" fmla="*/ 956 w 958"/>
              <a:gd name="T67" fmla="*/ 252 h 812"/>
              <a:gd name="T68" fmla="*/ 745 w 958"/>
              <a:gd name="T69" fmla="*/ 29 h 812"/>
              <a:gd name="T70" fmla="*/ 507 w 958"/>
              <a:gd name="T71" fmla="*/ 29 h 812"/>
              <a:gd name="T72" fmla="*/ 624 w 958"/>
              <a:gd name="T73" fmla="*/ 232 h 812"/>
              <a:gd name="T74" fmla="*/ 478 w 958"/>
              <a:gd name="T75" fmla="*/ 38 h 812"/>
              <a:gd name="T76" fmla="*/ 449 w 958"/>
              <a:gd name="T77" fmla="*/ 29 h 812"/>
              <a:gd name="T78" fmla="*/ 212 w 958"/>
              <a:gd name="T79" fmla="*/ 29 h 812"/>
              <a:gd name="T80" fmla="*/ 186 w 958"/>
              <a:gd name="T81" fmla="*/ 42 h 812"/>
              <a:gd name="T82" fmla="*/ 43 w 958"/>
              <a:gd name="T83" fmla="*/ 232 h 812"/>
              <a:gd name="T84" fmla="*/ 45 w 958"/>
              <a:gd name="T85" fmla="*/ 261 h 812"/>
              <a:gd name="T86" fmla="*/ 443 w 958"/>
              <a:gd name="T87" fmla="*/ 733 h 812"/>
              <a:gd name="T88" fmla="*/ 479 w 958"/>
              <a:gd name="T89" fmla="*/ 749 h 812"/>
              <a:gd name="T90" fmla="*/ 633 w 958"/>
              <a:gd name="T91" fmla="*/ 261 h 812"/>
              <a:gd name="T92" fmla="*/ 514 w 958"/>
              <a:gd name="T93" fmla="*/ 732 h 812"/>
              <a:gd name="T94" fmla="*/ 911 w 958"/>
              <a:gd name="T95" fmla="*/ 261 h 812"/>
              <a:gd name="T96" fmla="*/ 676 w 958"/>
              <a:gd name="T97" fmla="*/ 232 h 812"/>
              <a:gd name="T98" fmla="*/ 914 w 958"/>
              <a:gd name="T99" fmla="*/ 232 h 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58" h="812">
                <a:moveTo>
                  <a:pt x="956" y="241"/>
                </a:moveTo>
                <a:cubicBezTo>
                  <a:pt x="956" y="241"/>
                  <a:pt x="956" y="241"/>
                  <a:pt x="956" y="241"/>
                </a:cubicBezTo>
                <a:cubicBezTo>
                  <a:pt x="956" y="240"/>
                  <a:pt x="955" y="239"/>
                  <a:pt x="955" y="239"/>
                </a:cubicBezTo>
                <a:cubicBezTo>
                  <a:pt x="955" y="239"/>
                  <a:pt x="955" y="238"/>
                  <a:pt x="954" y="238"/>
                </a:cubicBezTo>
                <a:cubicBezTo>
                  <a:pt x="954" y="238"/>
                  <a:pt x="954" y="238"/>
                  <a:pt x="954" y="238"/>
                </a:cubicBezTo>
                <a:cubicBezTo>
                  <a:pt x="780" y="6"/>
                  <a:pt x="780" y="6"/>
                  <a:pt x="780" y="6"/>
                </a:cubicBezTo>
                <a:cubicBezTo>
                  <a:pt x="780" y="5"/>
                  <a:pt x="780" y="5"/>
                  <a:pt x="780" y="5"/>
                </a:cubicBezTo>
                <a:cubicBezTo>
                  <a:pt x="780" y="5"/>
                  <a:pt x="779" y="4"/>
                  <a:pt x="778" y="4"/>
                </a:cubicBezTo>
                <a:cubicBezTo>
                  <a:pt x="778" y="3"/>
                  <a:pt x="778" y="3"/>
                  <a:pt x="778" y="3"/>
                </a:cubicBezTo>
                <a:cubicBezTo>
                  <a:pt x="777" y="2"/>
                  <a:pt x="776" y="2"/>
                  <a:pt x="775" y="2"/>
                </a:cubicBezTo>
                <a:cubicBezTo>
                  <a:pt x="775" y="1"/>
                  <a:pt x="774" y="1"/>
                  <a:pt x="773" y="1"/>
                </a:cubicBezTo>
                <a:cubicBezTo>
                  <a:pt x="773" y="0"/>
                  <a:pt x="773" y="0"/>
                  <a:pt x="772" y="0"/>
                </a:cubicBezTo>
                <a:cubicBezTo>
                  <a:pt x="772" y="0"/>
                  <a:pt x="771" y="0"/>
                  <a:pt x="770" y="0"/>
                </a:cubicBezTo>
                <a:cubicBezTo>
                  <a:pt x="770" y="0"/>
                  <a:pt x="770" y="0"/>
                  <a:pt x="769" y="0"/>
                </a:cubicBezTo>
                <a:cubicBezTo>
                  <a:pt x="769" y="0"/>
                  <a:pt x="769" y="0"/>
                  <a:pt x="769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87" y="0"/>
                  <a:pt x="187" y="0"/>
                  <a:pt x="187" y="0"/>
                </a:cubicBezTo>
                <a:cubicBezTo>
                  <a:pt x="186" y="0"/>
                  <a:pt x="185" y="0"/>
                  <a:pt x="185" y="0"/>
                </a:cubicBezTo>
                <a:cubicBezTo>
                  <a:pt x="184" y="0"/>
                  <a:pt x="183" y="1"/>
                  <a:pt x="182" y="1"/>
                </a:cubicBezTo>
                <a:cubicBezTo>
                  <a:pt x="181" y="2"/>
                  <a:pt x="180" y="2"/>
                  <a:pt x="179" y="3"/>
                </a:cubicBezTo>
                <a:cubicBezTo>
                  <a:pt x="179" y="3"/>
                  <a:pt x="179" y="3"/>
                  <a:pt x="179" y="3"/>
                </a:cubicBezTo>
                <a:cubicBezTo>
                  <a:pt x="178" y="4"/>
                  <a:pt x="178" y="5"/>
                  <a:pt x="177" y="5"/>
                </a:cubicBezTo>
                <a:cubicBezTo>
                  <a:pt x="177" y="5"/>
                  <a:pt x="177" y="5"/>
                  <a:pt x="177" y="6"/>
                </a:cubicBezTo>
                <a:cubicBezTo>
                  <a:pt x="3" y="238"/>
                  <a:pt x="3" y="238"/>
                  <a:pt x="3" y="238"/>
                </a:cubicBezTo>
                <a:cubicBezTo>
                  <a:pt x="3" y="238"/>
                  <a:pt x="2" y="238"/>
                  <a:pt x="2" y="238"/>
                </a:cubicBezTo>
                <a:cubicBezTo>
                  <a:pt x="2" y="238"/>
                  <a:pt x="2" y="239"/>
                  <a:pt x="2" y="239"/>
                </a:cubicBezTo>
                <a:cubicBezTo>
                  <a:pt x="2" y="239"/>
                  <a:pt x="1" y="240"/>
                  <a:pt x="1" y="240"/>
                </a:cubicBezTo>
                <a:cubicBezTo>
                  <a:pt x="1" y="241"/>
                  <a:pt x="1" y="241"/>
                  <a:pt x="1" y="241"/>
                </a:cubicBezTo>
                <a:cubicBezTo>
                  <a:pt x="1" y="242"/>
                  <a:pt x="0" y="242"/>
                  <a:pt x="0" y="243"/>
                </a:cubicBezTo>
                <a:cubicBezTo>
                  <a:pt x="0" y="243"/>
                  <a:pt x="0" y="243"/>
                  <a:pt x="0" y="244"/>
                </a:cubicBezTo>
                <a:cubicBezTo>
                  <a:pt x="0" y="245"/>
                  <a:pt x="0" y="245"/>
                  <a:pt x="0" y="246"/>
                </a:cubicBezTo>
                <a:cubicBezTo>
                  <a:pt x="0" y="246"/>
                  <a:pt x="0" y="246"/>
                  <a:pt x="0" y="246"/>
                </a:cubicBezTo>
                <a:cubicBezTo>
                  <a:pt x="0" y="246"/>
                  <a:pt x="0" y="246"/>
                  <a:pt x="0" y="246"/>
                </a:cubicBezTo>
                <a:cubicBezTo>
                  <a:pt x="0" y="248"/>
                  <a:pt x="0" y="250"/>
                  <a:pt x="1" y="252"/>
                </a:cubicBezTo>
                <a:cubicBezTo>
                  <a:pt x="1" y="252"/>
                  <a:pt x="1" y="252"/>
                  <a:pt x="1" y="252"/>
                </a:cubicBezTo>
                <a:cubicBezTo>
                  <a:pt x="1" y="253"/>
                  <a:pt x="2" y="254"/>
                  <a:pt x="2" y="254"/>
                </a:cubicBezTo>
                <a:cubicBezTo>
                  <a:pt x="2" y="254"/>
                  <a:pt x="2" y="255"/>
                  <a:pt x="3" y="255"/>
                </a:cubicBezTo>
                <a:cubicBezTo>
                  <a:pt x="3" y="255"/>
                  <a:pt x="3" y="255"/>
                  <a:pt x="3" y="256"/>
                </a:cubicBezTo>
                <a:cubicBezTo>
                  <a:pt x="467" y="806"/>
                  <a:pt x="467" y="806"/>
                  <a:pt x="467" y="806"/>
                </a:cubicBezTo>
                <a:cubicBezTo>
                  <a:pt x="467" y="807"/>
                  <a:pt x="468" y="807"/>
                  <a:pt x="468" y="807"/>
                </a:cubicBezTo>
                <a:cubicBezTo>
                  <a:pt x="468" y="808"/>
                  <a:pt x="468" y="808"/>
                  <a:pt x="469" y="808"/>
                </a:cubicBezTo>
                <a:cubicBezTo>
                  <a:pt x="469" y="808"/>
                  <a:pt x="469" y="809"/>
                  <a:pt x="470" y="809"/>
                </a:cubicBezTo>
                <a:cubicBezTo>
                  <a:pt x="470" y="809"/>
                  <a:pt x="470" y="809"/>
                  <a:pt x="470" y="809"/>
                </a:cubicBezTo>
                <a:cubicBezTo>
                  <a:pt x="470" y="809"/>
                  <a:pt x="470" y="810"/>
                  <a:pt x="471" y="810"/>
                </a:cubicBezTo>
                <a:cubicBezTo>
                  <a:pt x="471" y="810"/>
                  <a:pt x="471" y="810"/>
                  <a:pt x="472" y="810"/>
                </a:cubicBezTo>
                <a:cubicBezTo>
                  <a:pt x="472" y="811"/>
                  <a:pt x="472" y="811"/>
                  <a:pt x="472" y="811"/>
                </a:cubicBezTo>
                <a:cubicBezTo>
                  <a:pt x="472" y="811"/>
                  <a:pt x="472" y="811"/>
                  <a:pt x="473" y="811"/>
                </a:cubicBezTo>
                <a:cubicBezTo>
                  <a:pt x="473" y="811"/>
                  <a:pt x="474" y="811"/>
                  <a:pt x="474" y="811"/>
                </a:cubicBezTo>
                <a:cubicBezTo>
                  <a:pt x="474" y="811"/>
                  <a:pt x="474" y="811"/>
                  <a:pt x="474" y="811"/>
                </a:cubicBezTo>
                <a:cubicBezTo>
                  <a:pt x="474" y="811"/>
                  <a:pt x="474" y="811"/>
                  <a:pt x="474" y="811"/>
                </a:cubicBezTo>
                <a:cubicBezTo>
                  <a:pt x="474" y="812"/>
                  <a:pt x="475" y="812"/>
                  <a:pt x="475" y="812"/>
                </a:cubicBezTo>
                <a:cubicBezTo>
                  <a:pt x="475" y="812"/>
                  <a:pt x="475" y="812"/>
                  <a:pt x="476" y="812"/>
                </a:cubicBezTo>
                <a:cubicBezTo>
                  <a:pt x="477" y="812"/>
                  <a:pt x="477" y="812"/>
                  <a:pt x="478" y="812"/>
                </a:cubicBezTo>
                <a:cubicBezTo>
                  <a:pt x="479" y="812"/>
                  <a:pt x="480" y="812"/>
                  <a:pt x="481" y="812"/>
                </a:cubicBezTo>
                <a:cubicBezTo>
                  <a:pt x="482" y="812"/>
                  <a:pt x="482" y="812"/>
                  <a:pt x="482" y="812"/>
                </a:cubicBezTo>
                <a:cubicBezTo>
                  <a:pt x="483" y="811"/>
                  <a:pt x="484" y="811"/>
                  <a:pt x="485" y="810"/>
                </a:cubicBezTo>
                <a:cubicBezTo>
                  <a:pt x="486" y="810"/>
                  <a:pt x="486" y="810"/>
                  <a:pt x="486" y="810"/>
                </a:cubicBezTo>
                <a:cubicBezTo>
                  <a:pt x="486" y="810"/>
                  <a:pt x="487" y="809"/>
                  <a:pt x="488" y="809"/>
                </a:cubicBezTo>
                <a:cubicBezTo>
                  <a:pt x="488" y="809"/>
                  <a:pt x="488" y="809"/>
                  <a:pt x="488" y="808"/>
                </a:cubicBezTo>
                <a:cubicBezTo>
                  <a:pt x="489" y="808"/>
                  <a:pt x="489" y="808"/>
                  <a:pt x="489" y="807"/>
                </a:cubicBezTo>
                <a:cubicBezTo>
                  <a:pt x="490" y="807"/>
                  <a:pt x="490" y="807"/>
                  <a:pt x="490" y="806"/>
                </a:cubicBezTo>
                <a:cubicBezTo>
                  <a:pt x="490" y="806"/>
                  <a:pt x="490" y="806"/>
                  <a:pt x="490" y="806"/>
                </a:cubicBezTo>
                <a:cubicBezTo>
                  <a:pt x="954" y="256"/>
                  <a:pt x="954" y="256"/>
                  <a:pt x="954" y="256"/>
                </a:cubicBezTo>
                <a:cubicBezTo>
                  <a:pt x="954" y="256"/>
                  <a:pt x="954" y="255"/>
                  <a:pt x="954" y="255"/>
                </a:cubicBezTo>
                <a:cubicBezTo>
                  <a:pt x="954" y="255"/>
                  <a:pt x="955" y="254"/>
                  <a:pt x="955" y="254"/>
                </a:cubicBezTo>
                <a:cubicBezTo>
                  <a:pt x="955" y="254"/>
                  <a:pt x="955" y="253"/>
                  <a:pt x="956" y="253"/>
                </a:cubicBezTo>
                <a:cubicBezTo>
                  <a:pt x="956" y="252"/>
                  <a:pt x="956" y="252"/>
                  <a:pt x="956" y="252"/>
                </a:cubicBezTo>
                <a:cubicBezTo>
                  <a:pt x="958" y="248"/>
                  <a:pt x="958" y="244"/>
                  <a:pt x="956" y="241"/>
                </a:cubicBezTo>
                <a:close/>
                <a:moveTo>
                  <a:pt x="745" y="29"/>
                </a:moveTo>
                <a:cubicBezTo>
                  <a:pt x="650" y="219"/>
                  <a:pt x="650" y="219"/>
                  <a:pt x="650" y="219"/>
                </a:cubicBezTo>
                <a:cubicBezTo>
                  <a:pt x="507" y="29"/>
                  <a:pt x="507" y="29"/>
                  <a:pt x="507" y="29"/>
                </a:cubicBezTo>
                <a:lnTo>
                  <a:pt x="745" y="29"/>
                </a:lnTo>
                <a:close/>
                <a:moveTo>
                  <a:pt x="624" y="232"/>
                </a:moveTo>
                <a:cubicBezTo>
                  <a:pt x="333" y="232"/>
                  <a:pt x="333" y="232"/>
                  <a:pt x="333" y="232"/>
                </a:cubicBezTo>
                <a:cubicBezTo>
                  <a:pt x="478" y="38"/>
                  <a:pt x="478" y="38"/>
                  <a:pt x="478" y="38"/>
                </a:cubicBezTo>
                <a:lnTo>
                  <a:pt x="624" y="232"/>
                </a:lnTo>
                <a:close/>
                <a:moveTo>
                  <a:pt x="449" y="29"/>
                </a:moveTo>
                <a:cubicBezTo>
                  <a:pt x="307" y="219"/>
                  <a:pt x="307" y="219"/>
                  <a:pt x="307" y="219"/>
                </a:cubicBezTo>
                <a:cubicBezTo>
                  <a:pt x="212" y="29"/>
                  <a:pt x="212" y="29"/>
                  <a:pt x="212" y="29"/>
                </a:cubicBezTo>
                <a:lnTo>
                  <a:pt x="449" y="29"/>
                </a:lnTo>
                <a:close/>
                <a:moveTo>
                  <a:pt x="186" y="42"/>
                </a:moveTo>
                <a:cubicBezTo>
                  <a:pt x="281" y="232"/>
                  <a:pt x="281" y="232"/>
                  <a:pt x="281" y="232"/>
                </a:cubicBezTo>
                <a:cubicBezTo>
                  <a:pt x="43" y="232"/>
                  <a:pt x="43" y="232"/>
                  <a:pt x="43" y="232"/>
                </a:cubicBezTo>
                <a:lnTo>
                  <a:pt x="186" y="42"/>
                </a:lnTo>
                <a:close/>
                <a:moveTo>
                  <a:pt x="45" y="261"/>
                </a:moveTo>
                <a:cubicBezTo>
                  <a:pt x="294" y="261"/>
                  <a:pt x="294" y="261"/>
                  <a:pt x="294" y="261"/>
                </a:cubicBezTo>
                <a:cubicBezTo>
                  <a:pt x="443" y="733"/>
                  <a:pt x="443" y="733"/>
                  <a:pt x="443" y="733"/>
                </a:cubicBezTo>
                <a:lnTo>
                  <a:pt x="45" y="261"/>
                </a:lnTo>
                <a:close/>
                <a:moveTo>
                  <a:pt x="479" y="749"/>
                </a:moveTo>
                <a:cubicBezTo>
                  <a:pt x="324" y="261"/>
                  <a:pt x="324" y="261"/>
                  <a:pt x="324" y="261"/>
                </a:cubicBezTo>
                <a:cubicBezTo>
                  <a:pt x="633" y="261"/>
                  <a:pt x="633" y="261"/>
                  <a:pt x="633" y="261"/>
                </a:cubicBezTo>
                <a:lnTo>
                  <a:pt x="479" y="749"/>
                </a:lnTo>
                <a:close/>
                <a:moveTo>
                  <a:pt x="514" y="732"/>
                </a:moveTo>
                <a:cubicBezTo>
                  <a:pt x="663" y="261"/>
                  <a:pt x="663" y="261"/>
                  <a:pt x="663" y="261"/>
                </a:cubicBezTo>
                <a:cubicBezTo>
                  <a:pt x="911" y="261"/>
                  <a:pt x="911" y="261"/>
                  <a:pt x="911" y="261"/>
                </a:cubicBezTo>
                <a:lnTo>
                  <a:pt x="514" y="732"/>
                </a:lnTo>
                <a:close/>
                <a:moveTo>
                  <a:pt x="676" y="232"/>
                </a:moveTo>
                <a:cubicBezTo>
                  <a:pt x="771" y="42"/>
                  <a:pt x="771" y="42"/>
                  <a:pt x="771" y="42"/>
                </a:cubicBezTo>
                <a:cubicBezTo>
                  <a:pt x="914" y="232"/>
                  <a:pt x="914" y="232"/>
                  <a:pt x="914" y="232"/>
                </a:cubicBezTo>
                <a:lnTo>
                  <a:pt x="676" y="2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7" name="Freeform 137"/>
          <p:cNvSpPr>
            <a:spLocks noEditPoints="1"/>
          </p:cNvSpPr>
          <p:nvPr/>
        </p:nvSpPr>
        <p:spPr bwMode="auto">
          <a:xfrm>
            <a:off x="17327619" y="4987236"/>
            <a:ext cx="548804" cy="680828"/>
          </a:xfrm>
          <a:custGeom>
            <a:avLst/>
            <a:gdLst>
              <a:gd name="T0" fmla="*/ 525 w 779"/>
              <a:gd name="T1" fmla="*/ 569 h 966"/>
              <a:gd name="T2" fmla="*/ 525 w 779"/>
              <a:gd name="T3" fmla="*/ 590 h 966"/>
              <a:gd name="T4" fmla="*/ 400 w 779"/>
              <a:gd name="T5" fmla="*/ 715 h 966"/>
              <a:gd name="T6" fmla="*/ 397 w 779"/>
              <a:gd name="T7" fmla="*/ 717 h 966"/>
              <a:gd name="T8" fmla="*/ 396 w 779"/>
              <a:gd name="T9" fmla="*/ 717 h 966"/>
              <a:gd name="T10" fmla="*/ 395 w 779"/>
              <a:gd name="T11" fmla="*/ 718 h 966"/>
              <a:gd name="T12" fmla="*/ 393 w 779"/>
              <a:gd name="T13" fmla="*/ 719 h 966"/>
              <a:gd name="T14" fmla="*/ 392 w 779"/>
              <a:gd name="T15" fmla="*/ 719 h 966"/>
              <a:gd name="T16" fmla="*/ 389 w 779"/>
              <a:gd name="T17" fmla="*/ 719 h 966"/>
              <a:gd name="T18" fmla="*/ 387 w 779"/>
              <a:gd name="T19" fmla="*/ 719 h 966"/>
              <a:gd name="T20" fmla="*/ 386 w 779"/>
              <a:gd name="T21" fmla="*/ 719 h 966"/>
              <a:gd name="T22" fmla="*/ 379 w 779"/>
              <a:gd name="T23" fmla="*/ 715 h 966"/>
              <a:gd name="T24" fmla="*/ 254 w 779"/>
              <a:gd name="T25" fmla="*/ 590 h 966"/>
              <a:gd name="T26" fmla="*/ 254 w 779"/>
              <a:gd name="T27" fmla="*/ 569 h 966"/>
              <a:gd name="T28" fmla="*/ 275 w 779"/>
              <a:gd name="T29" fmla="*/ 569 h 966"/>
              <a:gd name="T30" fmla="*/ 375 w 779"/>
              <a:gd name="T31" fmla="*/ 670 h 966"/>
              <a:gd name="T32" fmla="*/ 375 w 779"/>
              <a:gd name="T33" fmla="*/ 378 h 966"/>
              <a:gd name="T34" fmla="*/ 389 w 779"/>
              <a:gd name="T35" fmla="*/ 363 h 966"/>
              <a:gd name="T36" fmla="*/ 404 w 779"/>
              <a:gd name="T37" fmla="*/ 378 h 966"/>
              <a:gd name="T38" fmla="*/ 404 w 779"/>
              <a:gd name="T39" fmla="*/ 670 h 966"/>
              <a:gd name="T40" fmla="*/ 504 w 779"/>
              <a:gd name="T41" fmla="*/ 569 h 966"/>
              <a:gd name="T42" fmla="*/ 525 w 779"/>
              <a:gd name="T43" fmla="*/ 569 h 966"/>
              <a:gd name="T44" fmla="*/ 779 w 779"/>
              <a:gd name="T45" fmla="*/ 253 h 966"/>
              <a:gd name="T46" fmla="*/ 779 w 779"/>
              <a:gd name="T47" fmla="*/ 253 h 966"/>
              <a:gd name="T48" fmla="*/ 779 w 779"/>
              <a:gd name="T49" fmla="*/ 894 h 966"/>
              <a:gd name="T50" fmla="*/ 707 w 779"/>
              <a:gd name="T51" fmla="*/ 966 h 966"/>
              <a:gd name="T52" fmla="*/ 72 w 779"/>
              <a:gd name="T53" fmla="*/ 966 h 966"/>
              <a:gd name="T54" fmla="*/ 0 w 779"/>
              <a:gd name="T55" fmla="*/ 893 h 966"/>
              <a:gd name="T56" fmla="*/ 0 w 779"/>
              <a:gd name="T57" fmla="*/ 73 h 966"/>
              <a:gd name="T58" fmla="*/ 72 w 779"/>
              <a:gd name="T59" fmla="*/ 0 h 966"/>
              <a:gd name="T60" fmla="*/ 533 w 779"/>
              <a:gd name="T61" fmla="*/ 0 h 966"/>
              <a:gd name="T62" fmla="*/ 541 w 779"/>
              <a:gd name="T63" fmla="*/ 3 h 966"/>
              <a:gd name="T64" fmla="*/ 541 w 779"/>
              <a:gd name="T65" fmla="*/ 3 h 966"/>
              <a:gd name="T66" fmla="*/ 543 w 779"/>
              <a:gd name="T67" fmla="*/ 5 h 966"/>
              <a:gd name="T68" fmla="*/ 543 w 779"/>
              <a:gd name="T69" fmla="*/ 5 h 966"/>
              <a:gd name="T70" fmla="*/ 775 w 779"/>
              <a:gd name="T71" fmla="*/ 242 h 966"/>
              <a:gd name="T72" fmla="*/ 776 w 779"/>
              <a:gd name="T73" fmla="*/ 244 h 966"/>
              <a:gd name="T74" fmla="*/ 777 w 779"/>
              <a:gd name="T75" fmla="*/ 245 h 966"/>
              <a:gd name="T76" fmla="*/ 777 w 779"/>
              <a:gd name="T77" fmla="*/ 246 h 966"/>
              <a:gd name="T78" fmla="*/ 778 w 779"/>
              <a:gd name="T79" fmla="*/ 247 h 966"/>
              <a:gd name="T80" fmla="*/ 778 w 779"/>
              <a:gd name="T81" fmla="*/ 248 h 966"/>
              <a:gd name="T82" fmla="*/ 779 w 779"/>
              <a:gd name="T83" fmla="*/ 253 h 966"/>
              <a:gd name="T84" fmla="*/ 779 w 779"/>
              <a:gd name="T85" fmla="*/ 253 h 966"/>
              <a:gd name="T86" fmla="*/ 547 w 779"/>
              <a:gd name="T87" fmla="*/ 238 h 966"/>
              <a:gd name="T88" fmla="*/ 730 w 779"/>
              <a:gd name="T89" fmla="*/ 238 h 966"/>
              <a:gd name="T90" fmla="*/ 547 w 779"/>
              <a:gd name="T91" fmla="*/ 50 h 966"/>
              <a:gd name="T92" fmla="*/ 547 w 779"/>
              <a:gd name="T93" fmla="*/ 238 h 966"/>
              <a:gd name="T94" fmla="*/ 750 w 779"/>
              <a:gd name="T95" fmla="*/ 893 h 966"/>
              <a:gd name="T96" fmla="*/ 750 w 779"/>
              <a:gd name="T97" fmla="*/ 267 h 966"/>
              <a:gd name="T98" fmla="*/ 533 w 779"/>
              <a:gd name="T99" fmla="*/ 267 h 966"/>
              <a:gd name="T100" fmla="*/ 518 w 779"/>
              <a:gd name="T101" fmla="*/ 253 h 966"/>
              <a:gd name="T102" fmla="*/ 518 w 779"/>
              <a:gd name="T103" fmla="*/ 29 h 966"/>
              <a:gd name="T104" fmla="*/ 72 w 779"/>
              <a:gd name="T105" fmla="*/ 29 h 966"/>
              <a:gd name="T106" fmla="*/ 29 w 779"/>
              <a:gd name="T107" fmla="*/ 73 h 966"/>
              <a:gd name="T108" fmla="*/ 29 w 779"/>
              <a:gd name="T109" fmla="*/ 893 h 966"/>
              <a:gd name="T110" fmla="*/ 72 w 779"/>
              <a:gd name="T111" fmla="*/ 937 h 966"/>
              <a:gd name="T112" fmla="*/ 707 w 779"/>
              <a:gd name="T113" fmla="*/ 937 h 966"/>
              <a:gd name="T114" fmla="*/ 750 w 779"/>
              <a:gd name="T115" fmla="*/ 893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79" h="966">
                <a:moveTo>
                  <a:pt x="525" y="569"/>
                </a:moveTo>
                <a:cubicBezTo>
                  <a:pt x="530" y="575"/>
                  <a:pt x="530" y="584"/>
                  <a:pt x="525" y="590"/>
                </a:cubicBezTo>
                <a:cubicBezTo>
                  <a:pt x="400" y="715"/>
                  <a:pt x="400" y="715"/>
                  <a:pt x="400" y="715"/>
                </a:cubicBezTo>
                <a:cubicBezTo>
                  <a:pt x="399" y="716"/>
                  <a:pt x="398" y="716"/>
                  <a:pt x="397" y="717"/>
                </a:cubicBezTo>
                <a:cubicBezTo>
                  <a:pt x="397" y="717"/>
                  <a:pt x="397" y="717"/>
                  <a:pt x="396" y="717"/>
                </a:cubicBezTo>
                <a:cubicBezTo>
                  <a:pt x="396" y="718"/>
                  <a:pt x="395" y="718"/>
                  <a:pt x="395" y="718"/>
                </a:cubicBezTo>
                <a:cubicBezTo>
                  <a:pt x="394" y="718"/>
                  <a:pt x="394" y="718"/>
                  <a:pt x="393" y="719"/>
                </a:cubicBezTo>
                <a:cubicBezTo>
                  <a:pt x="393" y="719"/>
                  <a:pt x="393" y="719"/>
                  <a:pt x="392" y="719"/>
                </a:cubicBezTo>
                <a:cubicBezTo>
                  <a:pt x="391" y="719"/>
                  <a:pt x="390" y="719"/>
                  <a:pt x="389" y="719"/>
                </a:cubicBezTo>
                <a:cubicBezTo>
                  <a:pt x="388" y="719"/>
                  <a:pt x="387" y="719"/>
                  <a:pt x="387" y="719"/>
                </a:cubicBezTo>
                <a:cubicBezTo>
                  <a:pt x="386" y="719"/>
                  <a:pt x="386" y="719"/>
                  <a:pt x="386" y="719"/>
                </a:cubicBezTo>
                <a:cubicBezTo>
                  <a:pt x="384" y="718"/>
                  <a:pt x="381" y="717"/>
                  <a:pt x="379" y="715"/>
                </a:cubicBezTo>
                <a:cubicBezTo>
                  <a:pt x="254" y="590"/>
                  <a:pt x="254" y="590"/>
                  <a:pt x="254" y="590"/>
                </a:cubicBezTo>
                <a:cubicBezTo>
                  <a:pt x="248" y="584"/>
                  <a:pt x="248" y="575"/>
                  <a:pt x="254" y="569"/>
                </a:cubicBezTo>
                <a:cubicBezTo>
                  <a:pt x="260" y="564"/>
                  <a:pt x="269" y="564"/>
                  <a:pt x="275" y="569"/>
                </a:cubicBezTo>
                <a:cubicBezTo>
                  <a:pt x="375" y="670"/>
                  <a:pt x="375" y="670"/>
                  <a:pt x="375" y="670"/>
                </a:cubicBezTo>
                <a:cubicBezTo>
                  <a:pt x="375" y="378"/>
                  <a:pt x="375" y="378"/>
                  <a:pt x="375" y="378"/>
                </a:cubicBezTo>
                <a:cubicBezTo>
                  <a:pt x="375" y="369"/>
                  <a:pt x="381" y="363"/>
                  <a:pt x="389" y="363"/>
                </a:cubicBezTo>
                <a:cubicBezTo>
                  <a:pt x="397" y="363"/>
                  <a:pt x="404" y="369"/>
                  <a:pt x="404" y="378"/>
                </a:cubicBezTo>
                <a:cubicBezTo>
                  <a:pt x="404" y="670"/>
                  <a:pt x="404" y="670"/>
                  <a:pt x="404" y="670"/>
                </a:cubicBezTo>
                <a:cubicBezTo>
                  <a:pt x="504" y="569"/>
                  <a:pt x="504" y="569"/>
                  <a:pt x="504" y="569"/>
                </a:cubicBezTo>
                <a:cubicBezTo>
                  <a:pt x="510" y="564"/>
                  <a:pt x="519" y="564"/>
                  <a:pt x="525" y="569"/>
                </a:cubicBezTo>
                <a:close/>
                <a:moveTo>
                  <a:pt x="779" y="253"/>
                </a:moveTo>
                <a:cubicBezTo>
                  <a:pt x="779" y="253"/>
                  <a:pt x="779" y="253"/>
                  <a:pt x="779" y="253"/>
                </a:cubicBezTo>
                <a:cubicBezTo>
                  <a:pt x="779" y="894"/>
                  <a:pt x="779" y="894"/>
                  <a:pt x="779" y="894"/>
                </a:cubicBezTo>
                <a:cubicBezTo>
                  <a:pt x="779" y="934"/>
                  <a:pt x="747" y="966"/>
                  <a:pt x="707" y="966"/>
                </a:cubicBezTo>
                <a:cubicBezTo>
                  <a:pt x="72" y="966"/>
                  <a:pt x="72" y="966"/>
                  <a:pt x="72" y="966"/>
                </a:cubicBezTo>
                <a:cubicBezTo>
                  <a:pt x="32" y="966"/>
                  <a:pt x="0" y="934"/>
                  <a:pt x="0" y="89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33"/>
                  <a:pt x="32" y="0"/>
                  <a:pt x="72" y="0"/>
                </a:cubicBezTo>
                <a:cubicBezTo>
                  <a:pt x="533" y="0"/>
                  <a:pt x="533" y="0"/>
                  <a:pt x="533" y="0"/>
                </a:cubicBezTo>
                <a:cubicBezTo>
                  <a:pt x="536" y="0"/>
                  <a:pt x="539" y="1"/>
                  <a:pt x="541" y="3"/>
                </a:cubicBezTo>
                <a:cubicBezTo>
                  <a:pt x="541" y="3"/>
                  <a:pt x="541" y="3"/>
                  <a:pt x="541" y="3"/>
                </a:cubicBezTo>
                <a:cubicBezTo>
                  <a:pt x="542" y="3"/>
                  <a:pt x="543" y="4"/>
                  <a:pt x="543" y="5"/>
                </a:cubicBezTo>
                <a:cubicBezTo>
                  <a:pt x="543" y="5"/>
                  <a:pt x="543" y="5"/>
                  <a:pt x="543" y="5"/>
                </a:cubicBezTo>
                <a:cubicBezTo>
                  <a:pt x="775" y="242"/>
                  <a:pt x="775" y="242"/>
                  <a:pt x="775" y="242"/>
                </a:cubicBezTo>
                <a:cubicBezTo>
                  <a:pt x="775" y="243"/>
                  <a:pt x="776" y="243"/>
                  <a:pt x="776" y="244"/>
                </a:cubicBezTo>
                <a:cubicBezTo>
                  <a:pt x="776" y="244"/>
                  <a:pt x="777" y="244"/>
                  <a:pt x="777" y="245"/>
                </a:cubicBezTo>
                <a:cubicBezTo>
                  <a:pt x="777" y="245"/>
                  <a:pt x="777" y="245"/>
                  <a:pt x="777" y="246"/>
                </a:cubicBezTo>
                <a:cubicBezTo>
                  <a:pt x="778" y="246"/>
                  <a:pt x="778" y="247"/>
                  <a:pt x="778" y="247"/>
                </a:cubicBezTo>
                <a:cubicBezTo>
                  <a:pt x="778" y="247"/>
                  <a:pt x="778" y="247"/>
                  <a:pt x="778" y="248"/>
                </a:cubicBezTo>
                <a:cubicBezTo>
                  <a:pt x="779" y="249"/>
                  <a:pt x="779" y="251"/>
                  <a:pt x="779" y="253"/>
                </a:cubicBezTo>
                <a:cubicBezTo>
                  <a:pt x="779" y="253"/>
                  <a:pt x="779" y="253"/>
                  <a:pt x="779" y="253"/>
                </a:cubicBezTo>
                <a:close/>
                <a:moveTo>
                  <a:pt x="547" y="238"/>
                </a:moveTo>
                <a:cubicBezTo>
                  <a:pt x="730" y="238"/>
                  <a:pt x="730" y="238"/>
                  <a:pt x="730" y="238"/>
                </a:cubicBezTo>
                <a:cubicBezTo>
                  <a:pt x="547" y="50"/>
                  <a:pt x="547" y="50"/>
                  <a:pt x="547" y="50"/>
                </a:cubicBezTo>
                <a:lnTo>
                  <a:pt x="547" y="238"/>
                </a:lnTo>
                <a:close/>
                <a:moveTo>
                  <a:pt x="750" y="893"/>
                </a:moveTo>
                <a:cubicBezTo>
                  <a:pt x="750" y="267"/>
                  <a:pt x="750" y="267"/>
                  <a:pt x="750" y="267"/>
                </a:cubicBezTo>
                <a:cubicBezTo>
                  <a:pt x="533" y="267"/>
                  <a:pt x="533" y="267"/>
                  <a:pt x="533" y="267"/>
                </a:cubicBezTo>
                <a:cubicBezTo>
                  <a:pt x="525" y="267"/>
                  <a:pt x="518" y="261"/>
                  <a:pt x="518" y="253"/>
                </a:cubicBezTo>
                <a:cubicBezTo>
                  <a:pt x="518" y="29"/>
                  <a:pt x="518" y="29"/>
                  <a:pt x="518" y="29"/>
                </a:cubicBezTo>
                <a:cubicBezTo>
                  <a:pt x="72" y="29"/>
                  <a:pt x="72" y="29"/>
                  <a:pt x="72" y="29"/>
                </a:cubicBezTo>
                <a:cubicBezTo>
                  <a:pt x="48" y="29"/>
                  <a:pt x="29" y="49"/>
                  <a:pt x="29" y="73"/>
                </a:cubicBezTo>
                <a:cubicBezTo>
                  <a:pt x="29" y="893"/>
                  <a:pt x="29" y="893"/>
                  <a:pt x="29" y="893"/>
                </a:cubicBezTo>
                <a:cubicBezTo>
                  <a:pt x="29" y="918"/>
                  <a:pt x="48" y="937"/>
                  <a:pt x="72" y="937"/>
                </a:cubicBezTo>
                <a:cubicBezTo>
                  <a:pt x="707" y="937"/>
                  <a:pt x="707" y="937"/>
                  <a:pt x="707" y="937"/>
                </a:cubicBezTo>
                <a:cubicBezTo>
                  <a:pt x="731" y="937"/>
                  <a:pt x="750" y="918"/>
                  <a:pt x="750" y="89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8" name="Freeform 138"/>
          <p:cNvSpPr>
            <a:spLocks/>
          </p:cNvSpPr>
          <p:nvPr/>
        </p:nvSpPr>
        <p:spPr bwMode="auto">
          <a:xfrm>
            <a:off x="11177739" y="3440491"/>
            <a:ext cx="535428" cy="667022"/>
          </a:xfrm>
          <a:custGeom>
            <a:avLst/>
            <a:gdLst>
              <a:gd name="T0" fmla="*/ 754 w 760"/>
              <a:gd name="T1" fmla="*/ 579 h 947"/>
              <a:gd name="T2" fmla="*/ 391 w 760"/>
              <a:gd name="T3" fmla="*/ 942 h 947"/>
              <a:gd name="T4" fmla="*/ 383 w 760"/>
              <a:gd name="T5" fmla="*/ 946 h 947"/>
              <a:gd name="T6" fmla="*/ 382 w 760"/>
              <a:gd name="T7" fmla="*/ 947 h 947"/>
              <a:gd name="T8" fmla="*/ 380 w 760"/>
              <a:gd name="T9" fmla="*/ 947 h 947"/>
              <a:gd name="T10" fmla="*/ 380 w 760"/>
              <a:gd name="T11" fmla="*/ 947 h 947"/>
              <a:gd name="T12" fmla="*/ 380 w 760"/>
              <a:gd name="T13" fmla="*/ 947 h 947"/>
              <a:gd name="T14" fmla="*/ 370 w 760"/>
              <a:gd name="T15" fmla="*/ 943 h 947"/>
              <a:gd name="T16" fmla="*/ 6 w 760"/>
              <a:gd name="T17" fmla="*/ 579 h 947"/>
              <a:gd name="T18" fmla="*/ 6 w 760"/>
              <a:gd name="T19" fmla="*/ 558 h 947"/>
              <a:gd name="T20" fmla="*/ 27 w 760"/>
              <a:gd name="T21" fmla="*/ 558 h 947"/>
              <a:gd name="T22" fmla="*/ 365 w 760"/>
              <a:gd name="T23" fmla="*/ 897 h 947"/>
              <a:gd name="T24" fmla="*/ 365 w 760"/>
              <a:gd name="T25" fmla="*/ 14 h 947"/>
              <a:gd name="T26" fmla="*/ 380 w 760"/>
              <a:gd name="T27" fmla="*/ 0 h 947"/>
              <a:gd name="T28" fmla="*/ 395 w 760"/>
              <a:gd name="T29" fmla="*/ 14 h 947"/>
              <a:gd name="T30" fmla="*/ 395 w 760"/>
              <a:gd name="T31" fmla="*/ 897 h 947"/>
              <a:gd name="T32" fmla="*/ 733 w 760"/>
              <a:gd name="T33" fmla="*/ 558 h 947"/>
              <a:gd name="T34" fmla="*/ 754 w 760"/>
              <a:gd name="T35" fmla="*/ 558 h 947"/>
              <a:gd name="T36" fmla="*/ 754 w 760"/>
              <a:gd name="T37" fmla="*/ 579 h 9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760" h="947">
                <a:moveTo>
                  <a:pt x="754" y="579"/>
                </a:moveTo>
                <a:cubicBezTo>
                  <a:pt x="391" y="942"/>
                  <a:pt x="391" y="942"/>
                  <a:pt x="391" y="942"/>
                </a:cubicBezTo>
                <a:cubicBezTo>
                  <a:pt x="388" y="944"/>
                  <a:pt x="386" y="946"/>
                  <a:pt x="383" y="946"/>
                </a:cubicBezTo>
                <a:cubicBezTo>
                  <a:pt x="383" y="947"/>
                  <a:pt x="382" y="947"/>
                  <a:pt x="382" y="947"/>
                </a:cubicBezTo>
                <a:cubicBezTo>
                  <a:pt x="382" y="947"/>
                  <a:pt x="381" y="947"/>
                  <a:pt x="380" y="947"/>
                </a:cubicBezTo>
                <a:cubicBezTo>
                  <a:pt x="380" y="947"/>
                  <a:pt x="380" y="947"/>
                  <a:pt x="380" y="947"/>
                </a:cubicBezTo>
                <a:cubicBezTo>
                  <a:pt x="380" y="947"/>
                  <a:pt x="380" y="947"/>
                  <a:pt x="380" y="947"/>
                </a:cubicBezTo>
                <a:cubicBezTo>
                  <a:pt x="376" y="947"/>
                  <a:pt x="372" y="945"/>
                  <a:pt x="370" y="943"/>
                </a:cubicBezTo>
                <a:cubicBezTo>
                  <a:pt x="6" y="579"/>
                  <a:pt x="6" y="579"/>
                  <a:pt x="6" y="579"/>
                </a:cubicBezTo>
                <a:cubicBezTo>
                  <a:pt x="0" y="573"/>
                  <a:pt x="0" y="564"/>
                  <a:pt x="6" y="558"/>
                </a:cubicBezTo>
                <a:cubicBezTo>
                  <a:pt x="12" y="553"/>
                  <a:pt x="21" y="553"/>
                  <a:pt x="27" y="558"/>
                </a:cubicBezTo>
                <a:cubicBezTo>
                  <a:pt x="365" y="897"/>
                  <a:pt x="365" y="897"/>
                  <a:pt x="365" y="897"/>
                </a:cubicBezTo>
                <a:cubicBezTo>
                  <a:pt x="365" y="14"/>
                  <a:pt x="365" y="14"/>
                  <a:pt x="365" y="14"/>
                </a:cubicBezTo>
                <a:cubicBezTo>
                  <a:pt x="365" y="6"/>
                  <a:pt x="372" y="0"/>
                  <a:pt x="380" y="0"/>
                </a:cubicBezTo>
                <a:cubicBezTo>
                  <a:pt x="388" y="0"/>
                  <a:pt x="395" y="6"/>
                  <a:pt x="395" y="14"/>
                </a:cubicBezTo>
                <a:cubicBezTo>
                  <a:pt x="395" y="897"/>
                  <a:pt x="395" y="897"/>
                  <a:pt x="395" y="897"/>
                </a:cubicBezTo>
                <a:cubicBezTo>
                  <a:pt x="733" y="558"/>
                  <a:pt x="733" y="558"/>
                  <a:pt x="733" y="558"/>
                </a:cubicBezTo>
                <a:cubicBezTo>
                  <a:pt x="739" y="553"/>
                  <a:pt x="748" y="553"/>
                  <a:pt x="754" y="558"/>
                </a:cubicBezTo>
                <a:cubicBezTo>
                  <a:pt x="760" y="564"/>
                  <a:pt x="760" y="573"/>
                  <a:pt x="754" y="5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9" name="Freeform 139"/>
          <p:cNvSpPr>
            <a:spLocks noEditPoints="1"/>
          </p:cNvSpPr>
          <p:nvPr/>
        </p:nvSpPr>
        <p:spPr bwMode="auto">
          <a:xfrm>
            <a:off x="21875529" y="6456322"/>
            <a:ext cx="667884" cy="805948"/>
          </a:xfrm>
          <a:custGeom>
            <a:avLst/>
            <a:gdLst>
              <a:gd name="T0" fmla="*/ 947 w 948"/>
              <a:gd name="T1" fmla="*/ 904 h 1144"/>
              <a:gd name="T2" fmla="*/ 948 w 948"/>
              <a:gd name="T3" fmla="*/ 901 h 1144"/>
              <a:gd name="T4" fmla="*/ 948 w 948"/>
              <a:gd name="T5" fmla="*/ 899 h 1144"/>
              <a:gd name="T6" fmla="*/ 948 w 948"/>
              <a:gd name="T7" fmla="*/ 433 h 1144"/>
              <a:gd name="T8" fmla="*/ 947 w 948"/>
              <a:gd name="T9" fmla="*/ 430 h 1144"/>
              <a:gd name="T10" fmla="*/ 946 w 948"/>
              <a:gd name="T11" fmla="*/ 427 h 1144"/>
              <a:gd name="T12" fmla="*/ 940 w 948"/>
              <a:gd name="T13" fmla="*/ 422 h 1144"/>
              <a:gd name="T14" fmla="*/ 559 w 948"/>
              <a:gd name="T15" fmla="*/ 248 h 1144"/>
              <a:gd name="T16" fmla="*/ 901 w 948"/>
              <a:gd name="T17" fmla="*/ 435 h 1144"/>
              <a:gd name="T18" fmla="*/ 47 w 948"/>
              <a:gd name="T19" fmla="*/ 435 h 1144"/>
              <a:gd name="T20" fmla="*/ 394 w 948"/>
              <a:gd name="T21" fmla="*/ 246 h 1144"/>
              <a:gd name="T22" fmla="*/ 8 w 948"/>
              <a:gd name="T23" fmla="*/ 422 h 1144"/>
              <a:gd name="T24" fmla="*/ 5 w 948"/>
              <a:gd name="T25" fmla="*/ 424 h 1144"/>
              <a:gd name="T26" fmla="*/ 3 w 948"/>
              <a:gd name="T27" fmla="*/ 426 h 1144"/>
              <a:gd name="T28" fmla="*/ 2 w 948"/>
              <a:gd name="T29" fmla="*/ 427 h 1144"/>
              <a:gd name="T30" fmla="*/ 1 w 948"/>
              <a:gd name="T31" fmla="*/ 430 h 1144"/>
              <a:gd name="T32" fmla="*/ 0 w 948"/>
              <a:gd name="T33" fmla="*/ 433 h 1144"/>
              <a:gd name="T34" fmla="*/ 0 w 948"/>
              <a:gd name="T35" fmla="*/ 899 h 1144"/>
              <a:gd name="T36" fmla="*/ 0 w 948"/>
              <a:gd name="T37" fmla="*/ 901 h 1144"/>
              <a:gd name="T38" fmla="*/ 1 w 948"/>
              <a:gd name="T39" fmla="*/ 904 h 1144"/>
              <a:gd name="T40" fmla="*/ 2 w 948"/>
              <a:gd name="T41" fmla="*/ 907 h 1144"/>
              <a:gd name="T42" fmla="*/ 4 w 948"/>
              <a:gd name="T43" fmla="*/ 909 h 1144"/>
              <a:gd name="T44" fmla="*/ 6 w 948"/>
              <a:gd name="T45" fmla="*/ 911 h 1144"/>
              <a:gd name="T46" fmla="*/ 8 w 948"/>
              <a:gd name="T47" fmla="*/ 912 h 1144"/>
              <a:gd name="T48" fmla="*/ 9 w 948"/>
              <a:gd name="T49" fmla="*/ 913 h 1144"/>
              <a:gd name="T50" fmla="*/ 474 w 948"/>
              <a:gd name="T51" fmla="*/ 1144 h 1144"/>
              <a:gd name="T52" fmla="*/ 939 w 948"/>
              <a:gd name="T53" fmla="*/ 913 h 1144"/>
              <a:gd name="T54" fmla="*/ 940 w 948"/>
              <a:gd name="T55" fmla="*/ 912 h 1144"/>
              <a:gd name="T56" fmla="*/ 942 w 948"/>
              <a:gd name="T57" fmla="*/ 911 h 1144"/>
              <a:gd name="T58" fmla="*/ 944 w 948"/>
              <a:gd name="T59" fmla="*/ 909 h 1144"/>
              <a:gd name="T60" fmla="*/ 946 w 948"/>
              <a:gd name="T61" fmla="*/ 907 h 1144"/>
              <a:gd name="T62" fmla="*/ 919 w 948"/>
              <a:gd name="T63" fmla="*/ 459 h 1144"/>
              <a:gd name="T64" fmla="*/ 489 w 948"/>
              <a:gd name="T65" fmla="*/ 1106 h 1144"/>
              <a:gd name="T66" fmla="*/ 919 w 948"/>
              <a:gd name="T67" fmla="*/ 459 h 1144"/>
              <a:gd name="T68" fmla="*/ 459 w 948"/>
              <a:gd name="T69" fmla="*/ 1106 h 1144"/>
              <a:gd name="T70" fmla="*/ 29 w 948"/>
              <a:gd name="T71" fmla="*/ 459 h 1144"/>
              <a:gd name="T72" fmla="*/ 323 w 948"/>
              <a:gd name="T73" fmla="*/ 166 h 1144"/>
              <a:gd name="T74" fmla="*/ 464 w 948"/>
              <a:gd name="T75" fmla="*/ 5 h 1144"/>
              <a:gd name="T76" fmla="*/ 474 w 948"/>
              <a:gd name="T77" fmla="*/ 0 h 1144"/>
              <a:gd name="T78" fmla="*/ 479 w 948"/>
              <a:gd name="T79" fmla="*/ 1 h 1144"/>
              <a:gd name="T80" fmla="*/ 481 w 948"/>
              <a:gd name="T81" fmla="*/ 2 h 1144"/>
              <a:gd name="T82" fmla="*/ 483 w 948"/>
              <a:gd name="T83" fmla="*/ 4 h 1144"/>
              <a:gd name="T84" fmla="*/ 625 w 948"/>
              <a:gd name="T85" fmla="*/ 145 h 1144"/>
              <a:gd name="T86" fmla="*/ 615 w 948"/>
              <a:gd name="T87" fmla="*/ 170 h 1144"/>
              <a:gd name="T88" fmla="*/ 489 w 948"/>
              <a:gd name="T89" fmla="*/ 50 h 1144"/>
              <a:gd name="T90" fmla="*/ 474 w 948"/>
              <a:gd name="T91" fmla="*/ 384 h 1144"/>
              <a:gd name="T92" fmla="*/ 459 w 948"/>
              <a:gd name="T93" fmla="*/ 50 h 1144"/>
              <a:gd name="T94" fmla="*/ 323 w 948"/>
              <a:gd name="T95" fmla="*/ 166 h 1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48" h="1144">
                <a:moveTo>
                  <a:pt x="946" y="906"/>
                </a:moveTo>
                <a:cubicBezTo>
                  <a:pt x="947" y="906"/>
                  <a:pt x="947" y="905"/>
                  <a:pt x="947" y="904"/>
                </a:cubicBezTo>
                <a:cubicBezTo>
                  <a:pt x="947" y="904"/>
                  <a:pt x="947" y="904"/>
                  <a:pt x="947" y="904"/>
                </a:cubicBezTo>
                <a:cubicBezTo>
                  <a:pt x="948" y="903"/>
                  <a:pt x="948" y="902"/>
                  <a:pt x="948" y="901"/>
                </a:cubicBezTo>
                <a:cubicBezTo>
                  <a:pt x="948" y="901"/>
                  <a:pt x="948" y="901"/>
                  <a:pt x="948" y="901"/>
                </a:cubicBezTo>
                <a:cubicBezTo>
                  <a:pt x="948" y="900"/>
                  <a:pt x="948" y="900"/>
                  <a:pt x="948" y="899"/>
                </a:cubicBezTo>
                <a:cubicBezTo>
                  <a:pt x="948" y="435"/>
                  <a:pt x="948" y="435"/>
                  <a:pt x="948" y="435"/>
                </a:cubicBezTo>
                <a:cubicBezTo>
                  <a:pt x="948" y="434"/>
                  <a:pt x="948" y="433"/>
                  <a:pt x="948" y="433"/>
                </a:cubicBezTo>
                <a:cubicBezTo>
                  <a:pt x="948" y="432"/>
                  <a:pt x="948" y="432"/>
                  <a:pt x="948" y="432"/>
                </a:cubicBezTo>
                <a:cubicBezTo>
                  <a:pt x="948" y="431"/>
                  <a:pt x="947" y="430"/>
                  <a:pt x="947" y="430"/>
                </a:cubicBezTo>
                <a:cubicBezTo>
                  <a:pt x="947" y="430"/>
                  <a:pt x="947" y="430"/>
                  <a:pt x="947" y="430"/>
                </a:cubicBezTo>
                <a:cubicBezTo>
                  <a:pt x="947" y="429"/>
                  <a:pt x="946" y="428"/>
                  <a:pt x="946" y="427"/>
                </a:cubicBezTo>
                <a:cubicBezTo>
                  <a:pt x="946" y="427"/>
                  <a:pt x="946" y="427"/>
                  <a:pt x="946" y="427"/>
                </a:cubicBezTo>
                <a:cubicBezTo>
                  <a:pt x="944" y="425"/>
                  <a:pt x="943" y="423"/>
                  <a:pt x="940" y="422"/>
                </a:cubicBezTo>
                <a:cubicBezTo>
                  <a:pt x="578" y="241"/>
                  <a:pt x="578" y="241"/>
                  <a:pt x="578" y="241"/>
                </a:cubicBezTo>
                <a:cubicBezTo>
                  <a:pt x="571" y="238"/>
                  <a:pt x="562" y="241"/>
                  <a:pt x="559" y="248"/>
                </a:cubicBezTo>
                <a:cubicBezTo>
                  <a:pt x="555" y="255"/>
                  <a:pt x="558" y="264"/>
                  <a:pt x="565" y="267"/>
                </a:cubicBezTo>
                <a:cubicBezTo>
                  <a:pt x="901" y="435"/>
                  <a:pt x="901" y="435"/>
                  <a:pt x="901" y="435"/>
                </a:cubicBezTo>
                <a:cubicBezTo>
                  <a:pt x="474" y="649"/>
                  <a:pt x="474" y="649"/>
                  <a:pt x="474" y="649"/>
                </a:cubicBezTo>
                <a:cubicBezTo>
                  <a:pt x="47" y="435"/>
                  <a:pt x="47" y="435"/>
                  <a:pt x="47" y="435"/>
                </a:cubicBezTo>
                <a:cubicBezTo>
                  <a:pt x="387" y="265"/>
                  <a:pt x="387" y="265"/>
                  <a:pt x="387" y="265"/>
                </a:cubicBezTo>
                <a:cubicBezTo>
                  <a:pt x="394" y="261"/>
                  <a:pt x="397" y="253"/>
                  <a:pt x="394" y="246"/>
                </a:cubicBezTo>
                <a:cubicBezTo>
                  <a:pt x="390" y="238"/>
                  <a:pt x="381" y="236"/>
                  <a:pt x="374" y="239"/>
                </a:cubicBezTo>
                <a:cubicBezTo>
                  <a:pt x="8" y="422"/>
                  <a:pt x="8" y="422"/>
                  <a:pt x="8" y="422"/>
                </a:cubicBezTo>
                <a:cubicBezTo>
                  <a:pt x="8" y="422"/>
                  <a:pt x="7" y="423"/>
                  <a:pt x="7" y="423"/>
                </a:cubicBezTo>
                <a:cubicBezTo>
                  <a:pt x="6" y="423"/>
                  <a:pt x="6" y="424"/>
                  <a:pt x="5" y="424"/>
                </a:cubicBezTo>
                <a:cubicBezTo>
                  <a:pt x="5" y="424"/>
                  <a:pt x="5" y="424"/>
                  <a:pt x="4" y="425"/>
                </a:cubicBezTo>
                <a:cubicBezTo>
                  <a:pt x="4" y="425"/>
                  <a:pt x="4" y="425"/>
                  <a:pt x="3" y="426"/>
                </a:cubicBezTo>
                <a:cubicBezTo>
                  <a:pt x="3" y="426"/>
                  <a:pt x="3" y="426"/>
                  <a:pt x="3" y="426"/>
                </a:cubicBezTo>
                <a:cubicBezTo>
                  <a:pt x="3" y="427"/>
                  <a:pt x="2" y="427"/>
                  <a:pt x="2" y="427"/>
                </a:cubicBezTo>
                <a:cubicBezTo>
                  <a:pt x="2" y="428"/>
                  <a:pt x="1" y="429"/>
                  <a:pt x="1" y="429"/>
                </a:cubicBezTo>
                <a:cubicBezTo>
                  <a:pt x="1" y="430"/>
                  <a:pt x="1" y="430"/>
                  <a:pt x="1" y="430"/>
                </a:cubicBezTo>
                <a:cubicBezTo>
                  <a:pt x="1" y="431"/>
                  <a:pt x="0" y="431"/>
                  <a:pt x="0" y="432"/>
                </a:cubicBezTo>
                <a:cubicBezTo>
                  <a:pt x="0" y="432"/>
                  <a:pt x="0" y="432"/>
                  <a:pt x="0" y="433"/>
                </a:cubicBezTo>
                <a:cubicBezTo>
                  <a:pt x="0" y="434"/>
                  <a:pt x="0" y="434"/>
                  <a:pt x="0" y="435"/>
                </a:cubicBezTo>
                <a:cubicBezTo>
                  <a:pt x="0" y="899"/>
                  <a:pt x="0" y="899"/>
                  <a:pt x="0" y="899"/>
                </a:cubicBezTo>
                <a:cubicBezTo>
                  <a:pt x="0" y="900"/>
                  <a:pt x="0" y="900"/>
                  <a:pt x="0" y="901"/>
                </a:cubicBezTo>
                <a:cubicBezTo>
                  <a:pt x="0" y="901"/>
                  <a:pt x="0" y="901"/>
                  <a:pt x="0" y="901"/>
                </a:cubicBezTo>
                <a:cubicBezTo>
                  <a:pt x="0" y="902"/>
                  <a:pt x="0" y="903"/>
                  <a:pt x="1" y="904"/>
                </a:cubicBezTo>
                <a:cubicBezTo>
                  <a:pt x="1" y="904"/>
                  <a:pt x="1" y="904"/>
                  <a:pt x="1" y="904"/>
                </a:cubicBezTo>
                <a:cubicBezTo>
                  <a:pt x="1" y="905"/>
                  <a:pt x="1" y="906"/>
                  <a:pt x="2" y="906"/>
                </a:cubicBezTo>
                <a:cubicBezTo>
                  <a:pt x="2" y="906"/>
                  <a:pt x="2" y="907"/>
                  <a:pt x="2" y="907"/>
                </a:cubicBezTo>
                <a:cubicBezTo>
                  <a:pt x="2" y="907"/>
                  <a:pt x="3" y="908"/>
                  <a:pt x="3" y="908"/>
                </a:cubicBezTo>
                <a:cubicBezTo>
                  <a:pt x="3" y="909"/>
                  <a:pt x="3" y="909"/>
                  <a:pt x="4" y="909"/>
                </a:cubicBezTo>
                <a:cubicBezTo>
                  <a:pt x="4" y="910"/>
                  <a:pt x="4" y="910"/>
                  <a:pt x="5" y="911"/>
                </a:cubicBezTo>
                <a:cubicBezTo>
                  <a:pt x="5" y="911"/>
                  <a:pt x="5" y="911"/>
                  <a:pt x="6" y="911"/>
                </a:cubicBezTo>
                <a:cubicBezTo>
                  <a:pt x="6" y="911"/>
                  <a:pt x="7" y="912"/>
                  <a:pt x="8" y="912"/>
                </a:cubicBezTo>
                <a:cubicBezTo>
                  <a:pt x="8" y="912"/>
                  <a:pt x="8" y="912"/>
                  <a:pt x="8" y="912"/>
                </a:cubicBezTo>
                <a:cubicBezTo>
                  <a:pt x="9" y="913"/>
                  <a:pt x="9" y="913"/>
                  <a:pt x="9" y="913"/>
                </a:cubicBezTo>
                <a:cubicBezTo>
                  <a:pt x="9" y="913"/>
                  <a:pt x="9" y="913"/>
                  <a:pt x="9" y="913"/>
                </a:cubicBezTo>
                <a:cubicBezTo>
                  <a:pt x="468" y="1142"/>
                  <a:pt x="468" y="1142"/>
                  <a:pt x="468" y="1142"/>
                </a:cubicBezTo>
                <a:cubicBezTo>
                  <a:pt x="470" y="1143"/>
                  <a:pt x="472" y="1144"/>
                  <a:pt x="474" y="1144"/>
                </a:cubicBezTo>
                <a:cubicBezTo>
                  <a:pt x="476" y="1144"/>
                  <a:pt x="478" y="1143"/>
                  <a:pt x="480" y="1142"/>
                </a:cubicBezTo>
                <a:cubicBezTo>
                  <a:pt x="939" y="913"/>
                  <a:pt x="939" y="913"/>
                  <a:pt x="939" y="913"/>
                </a:cubicBezTo>
                <a:cubicBezTo>
                  <a:pt x="939" y="913"/>
                  <a:pt x="939" y="913"/>
                  <a:pt x="939" y="913"/>
                </a:cubicBezTo>
                <a:cubicBezTo>
                  <a:pt x="940" y="912"/>
                  <a:pt x="940" y="912"/>
                  <a:pt x="940" y="912"/>
                </a:cubicBezTo>
                <a:cubicBezTo>
                  <a:pt x="940" y="912"/>
                  <a:pt x="940" y="912"/>
                  <a:pt x="940" y="912"/>
                </a:cubicBezTo>
                <a:cubicBezTo>
                  <a:pt x="941" y="912"/>
                  <a:pt x="942" y="911"/>
                  <a:pt x="942" y="911"/>
                </a:cubicBezTo>
                <a:cubicBezTo>
                  <a:pt x="943" y="911"/>
                  <a:pt x="943" y="911"/>
                  <a:pt x="943" y="910"/>
                </a:cubicBezTo>
                <a:cubicBezTo>
                  <a:pt x="944" y="910"/>
                  <a:pt x="944" y="910"/>
                  <a:pt x="944" y="909"/>
                </a:cubicBezTo>
                <a:cubicBezTo>
                  <a:pt x="945" y="909"/>
                  <a:pt x="945" y="909"/>
                  <a:pt x="945" y="908"/>
                </a:cubicBezTo>
                <a:cubicBezTo>
                  <a:pt x="945" y="908"/>
                  <a:pt x="946" y="907"/>
                  <a:pt x="946" y="907"/>
                </a:cubicBezTo>
                <a:cubicBezTo>
                  <a:pt x="946" y="907"/>
                  <a:pt x="946" y="906"/>
                  <a:pt x="946" y="906"/>
                </a:cubicBezTo>
                <a:close/>
                <a:moveTo>
                  <a:pt x="919" y="459"/>
                </a:moveTo>
                <a:cubicBezTo>
                  <a:pt x="919" y="891"/>
                  <a:pt x="919" y="891"/>
                  <a:pt x="919" y="891"/>
                </a:cubicBezTo>
                <a:cubicBezTo>
                  <a:pt x="489" y="1106"/>
                  <a:pt x="489" y="1106"/>
                  <a:pt x="489" y="1106"/>
                </a:cubicBezTo>
                <a:cubicBezTo>
                  <a:pt x="489" y="674"/>
                  <a:pt x="489" y="674"/>
                  <a:pt x="489" y="674"/>
                </a:cubicBezTo>
                <a:lnTo>
                  <a:pt x="919" y="459"/>
                </a:lnTo>
                <a:close/>
                <a:moveTo>
                  <a:pt x="459" y="674"/>
                </a:moveTo>
                <a:cubicBezTo>
                  <a:pt x="459" y="1106"/>
                  <a:pt x="459" y="1106"/>
                  <a:pt x="459" y="1106"/>
                </a:cubicBezTo>
                <a:cubicBezTo>
                  <a:pt x="29" y="891"/>
                  <a:pt x="29" y="891"/>
                  <a:pt x="29" y="891"/>
                </a:cubicBezTo>
                <a:cubicBezTo>
                  <a:pt x="29" y="459"/>
                  <a:pt x="29" y="459"/>
                  <a:pt x="29" y="459"/>
                </a:cubicBezTo>
                <a:lnTo>
                  <a:pt x="459" y="674"/>
                </a:lnTo>
                <a:close/>
                <a:moveTo>
                  <a:pt x="323" y="166"/>
                </a:moveTo>
                <a:cubicBezTo>
                  <a:pt x="317" y="160"/>
                  <a:pt x="317" y="151"/>
                  <a:pt x="323" y="145"/>
                </a:cubicBezTo>
                <a:cubicBezTo>
                  <a:pt x="464" y="5"/>
                  <a:pt x="464" y="5"/>
                  <a:pt x="464" y="5"/>
                </a:cubicBezTo>
                <a:cubicBezTo>
                  <a:pt x="464" y="4"/>
                  <a:pt x="464" y="4"/>
                  <a:pt x="464" y="4"/>
                </a:cubicBezTo>
                <a:cubicBezTo>
                  <a:pt x="467" y="2"/>
                  <a:pt x="470" y="0"/>
                  <a:pt x="474" y="0"/>
                </a:cubicBezTo>
                <a:cubicBezTo>
                  <a:pt x="475" y="0"/>
                  <a:pt x="476" y="0"/>
                  <a:pt x="477" y="1"/>
                </a:cubicBezTo>
                <a:cubicBezTo>
                  <a:pt x="478" y="1"/>
                  <a:pt x="478" y="1"/>
                  <a:pt x="479" y="1"/>
                </a:cubicBezTo>
                <a:cubicBezTo>
                  <a:pt x="479" y="1"/>
                  <a:pt x="479" y="1"/>
                  <a:pt x="480" y="1"/>
                </a:cubicBezTo>
                <a:cubicBezTo>
                  <a:pt x="480" y="2"/>
                  <a:pt x="481" y="2"/>
                  <a:pt x="481" y="2"/>
                </a:cubicBezTo>
                <a:cubicBezTo>
                  <a:pt x="482" y="3"/>
                  <a:pt x="482" y="3"/>
                  <a:pt x="482" y="3"/>
                </a:cubicBezTo>
                <a:cubicBezTo>
                  <a:pt x="482" y="3"/>
                  <a:pt x="483" y="3"/>
                  <a:pt x="483" y="4"/>
                </a:cubicBezTo>
                <a:cubicBezTo>
                  <a:pt x="484" y="4"/>
                  <a:pt x="484" y="4"/>
                  <a:pt x="484" y="5"/>
                </a:cubicBezTo>
                <a:cubicBezTo>
                  <a:pt x="625" y="145"/>
                  <a:pt x="625" y="145"/>
                  <a:pt x="625" y="145"/>
                </a:cubicBezTo>
                <a:cubicBezTo>
                  <a:pt x="631" y="151"/>
                  <a:pt x="631" y="160"/>
                  <a:pt x="625" y="166"/>
                </a:cubicBezTo>
                <a:cubicBezTo>
                  <a:pt x="622" y="169"/>
                  <a:pt x="618" y="170"/>
                  <a:pt x="615" y="170"/>
                </a:cubicBezTo>
                <a:cubicBezTo>
                  <a:pt x="611" y="170"/>
                  <a:pt x="607" y="169"/>
                  <a:pt x="604" y="166"/>
                </a:cubicBezTo>
                <a:cubicBezTo>
                  <a:pt x="489" y="50"/>
                  <a:pt x="489" y="50"/>
                  <a:pt x="489" y="50"/>
                </a:cubicBezTo>
                <a:cubicBezTo>
                  <a:pt x="489" y="370"/>
                  <a:pt x="489" y="370"/>
                  <a:pt x="489" y="370"/>
                </a:cubicBezTo>
                <a:cubicBezTo>
                  <a:pt x="489" y="378"/>
                  <a:pt x="482" y="384"/>
                  <a:pt x="474" y="384"/>
                </a:cubicBezTo>
                <a:cubicBezTo>
                  <a:pt x="466" y="384"/>
                  <a:pt x="459" y="378"/>
                  <a:pt x="459" y="370"/>
                </a:cubicBezTo>
                <a:cubicBezTo>
                  <a:pt x="459" y="50"/>
                  <a:pt x="459" y="50"/>
                  <a:pt x="459" y="50"/>
                </a:cubicBezTo>
                <a:cubicBezTo>
                  <a:pt x="344" y="166"/>
                  <a:pt x="344" y="166"/>
                  <a:pt x="344" y="166"/>
                </a:cubicBezTo>
                <a:cubicBezTo>
                  <a:pt x="338" y="171"/>
                  <a:pt x="329" y="171"/>
                  <a:pt x="323" y="1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0" name="Freeform 140"/>
          <p:cNvSpPr>
            <a:spLocks noEditPoints="1"/>
          </p:cNvSpPr>
          <p:nvPr/>
        </p:nvSpPr>
        <p:spPr bwMode="auto">
          <a:xfrm>
            <a:off x="15788639" y="4987236"/>
            <a:ext cx="548804" cy="680828"/>
          </a:xfrm>
          <a:custGeom>
            <a:avLst/>
            <a:gdLst>
              <a:gd name="T0" fmla="*/ 775 w 779"/>
              <a:gd name="T1" fmla="*/ 242 h 966"/>
              <a:gd name="T2" fmla="*/ 543 w 779"/>
              <a:gd name="T3" fmla="*/ 5 h 966"/>
              <a:gd name="T4" fmla="*/ 543 w 779"/>
              <a:gd name="T5" fmla="*/ 5 h 966"/>
              <a:gd name="T6" fmla="*/ 533 w 779"/>
              <a:gd name="T7" fmla="*/ 0 h 966"/>
              <a:gd name="T8" fmla="*/ 72 w 779"/>
              <a:gd name="T9" fmla="*/ 0 h 966"/>
              <a:gd name="T10" fmla="*/ 0 w 779"/>
              <a:gd name="T11" fmla="*/ 73 h 966"/>
              <a:gd name="T12" fmla="*/ 0 w 779"/>
              <a:gd name="T13" fmla="*/ 893 h 966"/>
              <a:gd name="T14" fmla="*/ 72 w 779"/>
              <a:gd name="T15" fmla="*/ 966 h 966"/>
              <a:gd name="T16" fmla="*/ 706 w 779"/>
              <a:gd name="T17" fmla="*/ 966 h 966"/>
              <a:gd name="T18" fmla="*/ 779 w 779"/>
              <a:gd name="T19" fmla="*/ 893 h 966"/>
              <a:gd name="T20" fmla="*/ 779 w 779"/>
              <a:gd name="T21" fmla="*/ 253 h 966"/>
              <a:gd name="T22" fmla="*/ 775 w 779"/>
              <a:gd name="T23" fmla="*/ 242 h 966"/>
              <a:gd name="T24" fmla="*/ 547 w 779"/>
              <a:gd name="T25" fmla="*/ 50 h 966"/>
              <a:gd name="T26" fmla="*/ 730 w 779"/>
              <a:gd name="T27" fmla="*/ 238 h 966"/>
              <a:gd name="T28" fmla="*/ 547 w 779"/>
              <a:gd name="T29" fmla="*/ 238 h 966"/>
              <a:gd name="T30" fmla="*/ 547 w 779"/>
              <a:gd name="T31" fmla="*/ 50 h 966"/>
              <a:gd name="T32" fmla="*/ 706 w 779"/>
              <a:gd name="T33" fmla="*/ 937 h 966"/>
              <a:gd name="T34" fmla="*/ 72 w 779"/>
              <a:gd name="T35" fmla="*/ 937 h 966"/>
              <a:gd name="T36" fmla="*/ 29 w 779"/>
              <a:gd name="T37" fmla="*/ 893 h 966"/>
              <a:gd name="T38" fmla="*/ 29 w 779"/>
              <a:gd name="T39" fmla="*/ 73 h 966"/>
              <a:gd name="T40" fmla="*/ 72 w 779"/>
              <a:gd name="T41" fmla="*/ 29 h 966"/>
              <a:gd name="T42" fmla="*/ 518 w 779"/>
              <a:gd name="T43" fmla="*/ 29 h 966"/>
              <a:gd name="T44" fmla="*/ 518 w 779"/>
              <a:gd name="T45" fmla="*/ 253 h 966"/>
              <a:gd name="T46" fmla="*/ 533 w 779"/>
              <a:gd name="T47" fmla="*/ 267 h 966"/>
              <a:gd name="T48" fmla="*/ 750 w 779"/>
              <a:gd name="T49" fmla="*/ 267 h 966"/>
              <a:gd name="T50" fmla="*/ 750 w 779"/>
              <a:gd name="T51" fmla="*/ 893 h 966"/>
              <a:gd name="T52" fmla="*/ 706 w 779"/>
              <a:gd name="T53" fmla="*/ 937 h 966"/>
              <a:gd name="T54" fmla="*/ 557 w 779"/>
              <a:gd name="T55" fmla="*/ 445 h 966"/>
              <a:gd name="T56" fmla="*/ 404 w 779"/>
              <a:gd name="T57" fmla="*/ 445 h 966"/>
              <a:gd name="T58" fmla="*/ 389 w 779"/>
              <a:gd name="T59" fmla="*/ 459 h 966"/>
              <a:gd name="T60" fmla="*/ 374 w 779"/>
              <a:gd name="T61" fmla="*/ 445 h 966"/>
              <a:gd name="T62" fmla="*/ 222 w 779"/>
              <a:gd name="T63" fmla="*/ 445 h 966"/>
              <a:gd name="T64" fmla="*/ 186 w 779"/>
              <a:gd name="T65" fmla="*/ 524 h 966"/>
              <a:gd name="T66" fmla="*/ 222 w 779"/>
              <a:gd name="T67" fmla="*/ 603 h 966"/>
              <a:gd name="T68" fmla="*/ 379 w 779"/>
              <a:gd name="T69" fmla="*/ 748 h 966"/>
              <a:gd name="T70" fmla="*/ 389 w 779"/>
              <a:gd name="T71" fmla="*/ 752 h 966"/>
              <a:gd name="T72" fmla="*/ 399 w 779"/>
              <a:gd name="T73" fmla="*/ 748 h 966"/>
              <a:gd name="T74" fmla="*/ 557 w 779"/>
              <a:gd name="T75" fmla="*/ 603 h 966"/>
              <a:gd name="T76" fmla="*/ 592 w 779"/>
              <a:gd name="T77" fmla="*/ 524 h 966"/>
              <a:gd name="T78" fmla="*/ 557 w 779"/>
              <a:gd name="T79" fmla="*/ 445 h 966"/>
              <a:gd name="T80" fmla="*/ 537 w 779"/>
              <a:gd name="T81" fmla="*/ 582 h 966"/>
              <a:gd name="T82" fmla="*/ 389 w 779"/>
              <a:gd name="T83" fmla="*/ 718 h 966"/>
              <a:gd name="T84" fmla="*/ 241 w 779"/>
              <a:gd name="T85" fmla="*/ 582 h 966"/>
              <a:gd name="T86" fmla="*/ 215 w 779"/>
              <a:gd name="T87" fmla="*/ 524 h 966"/>
              <a:gd name="T88" fmla="*/ 241 w 779"/>
              <a:gd name="T89" fmla="*/ 466 h 966"/>
              <a:gd name="T90" fmla="*/ 298 w 779"/>
              <a:gd name="T91" fmla="*/ 445 h 966"/>
              <a:gd name="T92" fmla="*/ 355 w 779"/>
              <a:gd name="T93" fmla="*/ 466 h 966"/>
              <a:gd name="T94" fmla="*/ 379 w 779"/>
              <a:gd name="T95" fmla="*/ 489 h 966"/>
              <a:gd name="T96" fmla="*/ 399 w 779"/>
              <a:gd name="T97" fmla="*/ 489 h 966"/>
              <a:gd name="T98" fmla="*/ 424 w 779"/>
              <a:gd name="T99" fmla="*/ 466 h 966"/>
              <a:gd name="T100" fmla="*/ 537 w 779"/>
              <a:gd name="T101" fmla="*/ 466 h 966"/>
              <a:gd name="T102" fmla="*/ 563 w 779"/>
              <a:gd name="T103" fmla="*/ 524 h 966"/>
              <a:gd name="T104" fmla="*/ 537 w 779"/>
              <a:gd name="T105" fmla="*/ 582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779" h="966">
                <a:moveTo>
                  <a:pt x="775" y="242"/>
                </a:moveTo>
                <a:cubicBezTo>
                  <a:pt x="543" y="5"/>
                  <a:pt x="543" y="5"/>
                  <a:pt x="543" y="5"/>
                </a:cubicBezTo>
                <a:cubicBezTo>
                  <a:pt x="543" y="5"/>
                  <a:pt x="543" y="5"/>
                  <a:pt x="543" y="5"/>
                </a:cubicBezTo>
                <a:cubicBezTo>
                  <a:pt x="540" y="2"/>
                  <a:pt x="537" y="0"/>
                  <a:pt x="533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32" y="0"/>
                  <a:pt x="0" y="33"/>
                  <a:pt x="0" y="73"/>
                </a:cubicBezTo>
                <a:cubicBezTo>
                  <a:pt x="0" y="893"/>
                  <a:pt x="0" y="893"/>
                  <a:pt x="0" y="893"/>
                </a:cubicBezTo>
                <a:cubicBezTo>
                  <a:pt x="0" y="934"/>
                  <a:pt x="32" y="966"/>
                  <a:pt x="72" y="966"/>
                </a:cubicBezTo>
                <a:cubicBezTo>
                  <a:pt x="706" y="966"/>
                  <a:pt x="706" y="966"/>
                  <a:pt x="706" y="966"/>
                </a:cubicBezTo>
                <a:cubicBezTo>
                  <a:pt x="746" y="966"/>
                  <a:pt x="779" y="934"/>
                  <a:pt x="779" y="893"/>
                </a:cubicBezTo>
                <a:cubicBezTo>
                  <a:pt x="779" y="253"/>
                  <a:pt x="779" y="253"/>
                  <a:pt x="779" y="253"/>
                </a:cubicBezTo>
                <a:cubicBezTo>
                  <a:pt x="779" y="249"/>
                  <a:pt x="778" y="245"/>
                  <a:pt x="775" y="242"/>
                </a:cubicBezTo>
                <a:close/>
                <a:moveTo>
                  <a:pt x="547" y="50"/>
                </a:moveTo>
                <a:cubicBezTo>
                  <a:pt x="730" y="238"/>
                  <a:pt x="730" y="238"/>
                  <a:pt x="730" y="238"/>
                </a:cubicBezTo>
                <a:cubicBezTo>
                  <a:pt x="547" y="238"/>
                  <a:pt x="547" y="238"/>
                  <a:pt x="547" y="238"/>
                </a:cubicBezTo>
                <a:lnTo>
                  <a:pt x="547" y="50"/>
                </a:lnTo>
                <a:close/>
                <a:moveTo>
                  <a:pt x="706" y="937"/>
                </a:moveTo>
                <a:cubicBezTo>
                  <a:pt x="72" y="937"/>
                  <a:pt x="72" y="937"/>
                  <a:pt x="72" y="937"/>
                </a:cubicBezTo>
                <a:cubicBezTo>
                  <a:pt x="48" y="937"/>
                  <a:pt x="29" y="918"/>
                  <a:pt x="29" y="893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49"/>
                  <a:pt x="48" y="29"/>
                  <a:pt x="72" y="29"/>
                </a:cubicBezTo>
                <a:cubicBezTo>
                  <a:pt x="518" y="29"/>
                  <a:pt x="518" y="29"/>
                  <a:pt x="518" y="29"/>
                </a:cubicBezTo>
                <a:cubicBezTo>
                  <a:pt x="518" y="253"/>
                  <a:pt x="518" y="253"/>
                  <a:pt x="518" y="253"/>
                </a:cubicBezTo>
                <a:cubicBezTo>
                  <a:pt x="518" y="261"/>
                  <a:pt x="525" y="267"/>
                  <a:pt x="533" y="267"/>
                </a:cubicBezTo>
                <a:cubicBezTo>
                  <a:pt x="750" y="267"/>
                  <a:pt x="750" y="267"/>
                  <a:pt x="750" y="267"/>
                </a:cubicBezTo>
                <a:cubicBezTo>
                  <a:pt x="750" y="893"/>
                  <a:pt x="750" y="893"/>
                  <a:pt x="750" y="893"/>
                </a:cubicBezTo>
                <a:cubicBezTo>
                  <a:pt x="750" y="918"/>
                  <a:pt x="730" y="937"/>
                  <a:pt x="706" y="937"/>
                </a:cubicBezTo>
                <a:close/>
                <a:moveTo>
                  <a:pt x="557" y="445"/>
                </a:moveTo>
                <a:cubicBezTo>
                  <a:pt x="515" y="406"/>
                  <a:pt x="446" y="406"/>
                  <a:pt x="404" y="445"/>
                </a:cubicBezTo>
                <a:cubicBezTo>
                  <a:pt x="389" y="459"/>
                  <a:pt x="389" y="459"/>
                  <a:pt x="389" y="459"/>
                </a:cubicBezTo>
                <a:cubicBezTo>
                  <a:pt x="374" y="445"/>
                  <a:pt x="374" y="445"/>
                  <a:pt x="374" y="445"/>
                </a:cubicBezTo>
                <a:cubicBezTo>
                  <a:pt x="332" y="406"/>
                  <a:pt x="264" y="406"/>
                  <a:pt x="222" y="445"/>
                </a:cubicBezTo>
                <a:cubicBezTo>
                  <a:pt x="199" y="466"/>
                  <a:pt x="186" y="494"/>
                  <a:pt x="186" y="524"/>
                </a:cubicBezTo>
                <a:cubicBezTo>
                  <a:pt x="186" y="554"/>
                  <a:pt x="199" y="582"/>
                  <a:pt x="222" y="603"/>
                </a:cubicBezTo>
                <a:cubicBezTo>
                  <a:pt x="379" y="748"/>
                  <a:pt x="379" y="748"/>
                  <a:pt x="379" y="748"/>
                </a:cubicBezTo>
                <a:cubicBezTo>
                  <a:pt x="382" y="751"/>
                  <a:pt x="386" y="752"/>
                  <a:pt x="389" y="752"/>
                </a:cubicBezTo>
                <a:cubicBezTo>
                  <a:pt x="393" y="752"/>
                  <a:pt x="396" y="751"/>
                  <a:pt x="399" y="748"/>
                </a:cubicBezTo>
                <a:cubicBezTo>
                  <a:pt x="557" y="603"/>
                  <a:pt x="557" y="603"/>
                  <a:pt x="557" y="603"/>
                </a:cubicBezTo>
                <a:cubicBezTo>
                  <a:pt x="580" y="582"/>
                  <a:pt x="592" y="554"/>
                  <a:pt x="592" y="524"/>
                </a:cubicBezTo>
                <a:cubicBezTo>
                  <a:pt x="592" y="494"/>
                  <a:pt x="580" y="466"/>
                  <a:pt x="557" y="445"/>
                </a:cubicBezTo>
                <a:close/>
                <a:moveTo>
                  <a:pt x="537" y="582"/>
                </a:moveTo>
                <a:cubicBezTo>
                  <a:pt x="389" y="718"/>
                  <a:pt x="389" y="718"/>
                  <a:pt x="389" y="718"/>
                </a:cubicBezTo>
                <a:cubicBezTo>
                  <a:pt x="241" y="582"/>
                  <a:pt x="241" y="582"/>
                  <a:pt x="241" y="582"/>
                </a:cubicBezTo>
                <a:cubicBezTo>
                  <a:pt x="224" y="567"/>
                  <a:pt x="215" y="546"/>
                  <a:pt x="215" y="524"/>
                </a:cubicBezTo>
                <a:cubicBezTo>
                  <a:pt x="215" y="502"/>
                  <a:pt x="224" y="482"/>
                  <a:pt x="241" y="466"/>
                </a:cubicBezTo>
                <a:cubicBezTo>
                  <a:pt x="257" y="452"/>
                  <a:pt x="277" y="445"/>
                  <a:pt x="298" y="445"/>
                </a:cubicBezTo>
                <a:cubicBezTo>
                  <a:pt x="318" y="445"/>
                  <a:pt x="339" y="452"/>
                  <a:pt x="355" y="466"/>
                </a:cubicBezTo>
                <a:cubicBezTo>
                  <a:pt x="379" y="489"/>
                  <a:pt x="379" y="489"/>
                  <a:pt x="379" y="489"/>
                </a:cubicBezTo>
                <a:cubicBezTo>
                  <a:pt x="385" y="494"/>
                  <a:pt x="393" y="494"/>
                  <a:pt x="399" y="489"/>
                </a:cubicBezTo>
                <a:cubicBezTo>
                  <a:pt x="424" y="466"/>
                  <a:pt x="424" y="466"/>
                  <a:pt x="424" y="466"/>
                </a:cubicBezTo>
                <a:cubicBezTo>
                  <a:pt x="455" y="438"/>
                  <a:pt x="506" y="438"/>
                  <a:pt x="537" y="466"/>
                </a:cubicBezTo>
                <a:cubicBezTo>
                  <a:pt x="554" y="482"/>
                  <a:pt x="563" y="502"/>
                  <a:pt x="563" y="524"/>
                </a:cubicBezTo>
                <a:cubicBezTo>
                  <a:pt x="563" y="546"/>
                  <a:pt x="554" y="567"/>
                  <a:pt x="537" y="5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1" name="Freeform 141"/>
          <p:cNvSpPr>
            <a:spLocks noEditPoints="1"/>
          </p:cNvSpPr>
          <p:nvPr/>
        </p:nvSpPr>
        <p:spPr bwMode="auto">
          <a:xfrm>
            <a:off x="14249229" y="4987236"/>
            <a:ext cx="549668" cy="680828"/>
          </a:xfrm>
          <a:custGeom>
            <a:avLst/>
            <a:gdLst>
              <a:gd name="T0" fmla="*/ 442 w 780"/>
              <a:gd name="T1" fmla="*/ 519 h 966"/>
              <a:gd name="T2" fmla="*/ 387 w 780"/>
              <a:gd name="T3" fmla="*/ 382 h 966"/>
              <a:gd name="T4" fmla="*/ 331 w 780"/>
              <a:gd name="T5" fmla="*/ 519 h 966"/>
              <a:gd name="T6" fmla="*/ 184 w 780"/>
              <a:gd name="T7" fmla="*/ 529 h 966"/>
              <a:gd name="T8" fmla="*/ 297 w 780"/>
              <a:gd name="T9" fmla="*/ 624 h 966"/>
              <a:gd name="T10" fmla="*/ 261 w 780"/>
              <a:gd name="T11" fmla="*/ 767 h 966"/>
              <a:gd name="T12" fmla="*/ 387 w 780"/>
              <a:gd name="T13" fmla="*/ 689 h 966"/>
              <a:gd name="T14" fmla="*/ 503 w 780"/>
              <a:gd name="T15" fmla="*/ 770 h 966"/>
              <a:gd name="T16" fmla="*/ 517 w 780"/>
              <a:gd name="T17" fmla="*/ 751 h 966"/>
              <a:gd name="T18" fmla="*/ 584 w 780"/>
              <a:gd name="T19" fmla="*/ 545 h 966"/>
              <a:gd name="T20" fmla="*/ 575 w 780"/>
              <a:gd name="T21" fmla="*/ 519 h 966"/>
              <a:gd name="T22" fmla="*/ 445 w 780"/>
              <a:gd name="T23" fmla="*/ 623 h 966"/>
              <a:gd name="T24" fmla="*/ 395 w 780"/>
              <a:gd name="T25" fmla="*/ 659 h 966"/>
              <a:gd name="T26" fmla="*/ 298 w 780"/>
              <a:gd name="T27" fmla="*/ 718 h 966"/>
              <a:gd name="T28" fmla="*/ 323 w 780"/>
              <a:gd name="T29" fmla="*/ 607 h 966"/>
              <a:gd name="T30" fmla="*/ 342 w 780"/>
              <a:gd name="T31" fmla="*/ 548 h 966"/>
              <a:gd name="T32" fmla="*/ 387 w 780"/>
              <a:gd name="T33" fmla="*/ 444 h 966"/>
              <a:gd name="T34" fmla="*/ 431 w 780"/>
              <a:gd name="T35" fmla="*/ 548 h 966"/>
              <a:gd name="T36" fmla="*/ 450 w 780"/>
              <a:gd name="T37" fmla="*/ 607 h 966"/>
              <a:gd name="T38" fmla="*/ 544 w 780"/>
              <a:gd name="T39" fmla="*/ 5 h 966"/>
              <a:gd name="T40" fmla="*/ 533 w 780"/>
              <a:gd name="T41" fmla="*/ 0 h 966"/>
              <a:gd name="T42" fmla="*/ 0 w 780"/>
              <a:gd name="T43" fmla="*/ 73 h 966"/>
              <a:gd name="T44" fmla="*/ 73 w 780"/>
              <a:gd name="T45" fmla="*/ 966 h 966"/>
              <a:gd name="T46" fmla="*/ 780 w 780"/>
              <a:gd name="T47" fmla="*/ 894 h 966"/>
              <a:gd name="T48" fmla="*/ 775 w 780"/>
              <a:gd name="T49" fmla="*/ 242 h 966"/>
              <a:gd name="T50" fmla="*/ 731 w 780"/>
              <a:gd name="T51" fmla="*/ 238 h 966"/>
              <a:gd name="T52" fmla="*/ 548 w 780"/>
              <a:gd name="T53" fmla="*/ 50 h 966"/>
              <a:gd name="T54" fmla="*/ 73 w 780"/>
              <a:gd name="T55" fmla="*/ 937 h 966"/>
              <a:gd name="T56" fmla="*/ 29 w 780"/>
              <a:gd name="T57" fmla="*/ 73 h 966"/>
              <a:gd name="T58" fmla="*/ 519 w 780"/>
              <a:gd name="T59" fmla="*/ 29 h 966"/>
              <a:gd name="T60" fmla="*/ 533 w 780"/>
              <a:gd name="T61" fmla="*/ 267 h 966"/>
              <a:gd name="T62" fmla="*/ 751 w 780"/>
              <a:gd name="T63" fmla="*/ 893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80" h="966">
                <a:moveTo>
                  <a:pt x="575" y="519"/>
                </a:moveTo>
                <a:cubicBezTo>
                  <a:pt x="442" y="519"/>
                  <a:pt x="442" y="519"/>
                  <a:pt x="442" y="519"/>
                </a:cubicBezTo>
                <a:cubicBezTo>
                  <a:pt x="400" y="392"/>
                  <a:pt x="400" y="392"/>
                  <a:pt x="400" y="392"/>
                </a:cubicBezTo>
                <a:cubicBezTo>
                  <a:pt x="398" y="386"/>
                  <a:pt x="393" y="382"/>
                  <a:pt x="387" y="382"/>
                </a:cubicBezTo>
                <a:cubicBezTo>
                  <a:pt x="380" y="382"/>
                  <a:pt x="375" y="386"/>
                  <a:pt x="373" y="392"/>
                </a:cubicBezTo>
                <a:cubicBezTo>
                  <a:pt x="331" y="519"/>
                  <a:pt x="331" y="519"/>
                  <a:pt x="331" y="519"/>
                </a:cubicBezTo>
                <a:cubicBezTo>
                  <a:pt x="198" y="519"/>
                  <a:pt x="198" y="519"/>
                  <a:pt x="198" y="519"/>
                </a:cubicBezTo>
                <a:cubicBezTo>
                  <a:pt x="192" y="519"/>
                  <a:pt x="186" y="523"/>
                  <a:pt x="184" y="529"/>
                </a:cubicBezTo>
                <a:cubicBezTo>
                  <a:pt x="182" y="535"/>
                  <a:pt x="184" y="542"/>
                  <a:pt x="189" y="545"/>
                </a:cubicBezTo>
                <a:cubicBezTo>
                  <a:pt x="297" y="624"/>
                  <a:pt x="297" y="624"/>
                  <a:pt x="297" y="624"/>
                </a:cubicBezTo>
                <a:cubicBezTo>
                  <a:pt x="256" y="751"/>
                  <a:pt x="256" y="751"/>
                  <a:pt x="256" y="751"/>
                </a:cubicBezTo>
                <a:cubicBezTo>
                  <a:pt x="254" y="757"/>
                  <a:pt x="256" y="763"/>
                  <a:pt x="261" y="767"/>
                </a:cubicBezTo>
                <a:cubicBezTo>
                  <a:pt x="267" y="771"/>
                  <a:pt x="273" y="771"/>
                  <a:pt x="278" y="767"/>
                </a:cubicBezTo>
                <a:cubicBezTo>
                  <a:pt x="387" y="689"/>
                  <a:pt x="387" y="689"/>
                  <a:pt x="387" y="689"/>
                </a:cubicBezTo>
                <a:cubicBezTo>
                  <a:pt x="495" y="767"/>
                  <a:pt x="495" y="767"/>
                  <a:pt x="495" y="767"/>
                </a:cubicBezTo>
                <a:cubicBezTo>
                  <a:pt x="497" y="769"/>
                  <a:pt x="500" y="770"/>
                  <a:pt x="503" y="770"/>
                </a:cubicBezTo>
                <a:cubicBezTo>
                  <a:pt x="506" y="770"/>
                  <a:pt x="509" y="769"/>
                  <a:pt x="512" y="767"/>
                </a:cubicBezTo>
                <a:cubicBezTo>
                  <a:pt x="517" y="763"/>
                  <a:pt x="519" y="757"/>
                  <a:pt x="517" y="751"/>
                </a:cubicBezTo>
                <a:cubicBezTo>
                  <a:pt x="476" y="624"/>
                  <a:pt x="476" y="624"/>
                  <a:pt x="476" y="624"/>
                </a:cubicBezTo>
                <a:cubicBezTo>
                  <a:pt x="584" y="545"/>
                  <a:pt x="584" y="545"/>
                  <a:pt x="584" y="545"/>
                </a:cubicBezTo>
                <a:cubicBezTo>
                  <a:pt x="589" y="542"/>
                  <a:pt x="591" y="535"/>
                  <a:pt x="589" y="529"/>
                </a:cubicBezTo>
                <a:cubicBezTo>
                  <a:pt x="587" y="523"/>
                  <a:pt x="582" y="519"/>
                  <a:pt x="575" y="519"/>
                </a:cubicBezTo>
                <a:close/>
                <a:moveTo>
                  <a:pt x="450" y="607"/>
                </a:moveTo>
                <a:cubicBezTo>
                  <a:pt x="445" y="610"/>
                  <a:pt x="443" y="617"/>
                  <a:pt x="445" y="623"/>
                </a:cubicBezTo>
                <a:cubicBezTo>
                  <a:pt x="475" y="718"/>
                  <a:pt x="475" y="718"/>
                  <a:pt x="475" y="718"/>
                </a:cubicBezTo>
                <a:cubicBezTo>
                  <a:pt x="395" y="659"/>
                  <a:pt x="395" y="659"/>
                  <a:pt x="395" y="659"/>
                </a:cubicBezTo>
                <a:cubicBezTo>
                  <a:pt x="390" y="655"/>
                  <a:pt x="383" y="655"/>
                  <a:pt x="378" y="659"/>
                </a:cubicBezTo>
                <a:cubicBezTo>
                  <a:pt x="298" y="718"/>
                  <a:pt x="298" y="718"/>
                  <a:pt x="298" y="718"/>
                </a:cubicBezTo>
                <a:cubicBezTo>
                  <a:pt x="328" y="623"/>
                  <a:pt x="328" y="623"/>
                  <a:pt x="328" y="623"/>
                </a:cubicBezTo>
                <a:cubicBezTo>
                  <a:pt x="330" y="617"/>
                  <a:pt x="328" y="610"/>
                  <a:pt x="323" y="607"/>
                </a:cubicBezTo>
                <a:cubicBezTo>
                  <a:pt x="243" y="548"/>
                  <a:pt x="243" y="548"/>
                  <a:pt x="243" y="548"/>
                </a:cubicBezTo>
                <a:cubicBezTo>
                  <a:pt x="342" y="548"/>
                  <a:pt x="342" y="548"/>
                  <a:pt x="342" y="548"/>
                </a:cubicBezTo>
                <a:cubicBezTo>
                  <a:pt x="348" y="548"/>
                  <a:pt x="354" y="544"/>
                  <a:pt x="356" y="538"/>
                </a:cubicBezTo>
                <a:cubicBezTo>
                  <a:pt x="387" y="444"/>
                  <a:pt x="387" y="444"/>
                  <a:pt x="387" y="444"/>
                </a:cubicBezTo>
                <a:cubicBezTo>
                  <a:pt x="417" y="538"/>
                  <a:pt x="417" y="538"/>
                  <a:pt x="417" y="538"/>
                </a:cubicBezTo>
                <a:cubicBezTo>
                  <a:pt x="419" y="544"/>
                  <a:pt x="425" y="548"/>
                  <a:pt x="431" y="548"/>
                </a:cubicBezTo>
                <a:cubicBezTo>
                  <a:pt x="531" y="548"/>
                  <a:pt x="531" y="548"/>
                  <a:pt x="531" y="548"/>
                </a:cubicBezTo>
                <a:lnTo>
                  <a:pt x="450" y="607"/>
                </a:lnTo>
                <a:close/>
                <a:moveTo>
                  <a:pt x="775" y="242"/>
                </a:moveTo>
                <a:cubicBezTo>
                  <a:pt x="544" y="5"/>
                  <a:pt x="544" y="5"/>
                  <a:pt x="544" y="5"/>
                </a:cubicBezTo>
                <a:cubicBezTo>
                  <a:pt x="544" y="5"/>
                  <a:pt x="544" y="5"/>
                  <a:pt x="544" y="5"/>
                </a:cubicBezTo>
                <a:cubicBezTo>
                  <a:pt x="541" y="2"/>
                  <a:pt x="537" y="0"/>
                  <a:pt x="533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33" y="0"/>
                  <a:pt x="0" y="33"/>
                  <a:pt x="0" y="73"/>
                </a:cubicBezTo>
                <a:cubicBezTo>
                  <a:pt x="0" y="893"/>
                  <a:pt x="0" y="893"/>
                  <a:pt x="0" y="893"/>
                </a:cubicBezTo>
                <a:cubicBezTo>
                  <a:pt x="0" y="934"/>
                  <a:pt x="33" y="966"/>
                  <a:pt x="73" y="966"/>
                </a:cubicBezTo>
                <a:cubicBezTo>
                  <a:pt x="707" y="966"/>
                  <a:pt x="707" y="966"/>
                  <a:pt x="707" y="966"/>
                </a:cubicBezTo>
                <a:cubicBezTo>
                  <a:pt x="747" y="966"/>
                  <a:pt x="780" y="934"/>
                  <a:pt x="780" y="894"/>
                </a:cubicBezTo>
                <a:cubicBezTo>
                  <a:pt x="780" y="253"/>
                  <a:pt x="780" y="253"/>
                  <a:pt x="780" y="253"/>
                </a:cubicBezTo>
                <a:cubicBezTo>
                  <a:pt x="780" y="249"/>
                  <a:pt x="778" y="246"/>
                  <a:pt x="775" y="242"/>
                </a:cubicBezTo>
                <a:close/>
                <a:moveTo>
                  <a:pt x="548" y="50"/>
                </a:moveTo>
                <a:cubicBezTo>
                  <a:pt x="731" y="238"/>
                  <a:pt x="731" y="238"/>
                  <a:pt x="731" y="238"/>
                </a:cubicBezTo>
                <a:cubicBezTo>
                  <a:pt x="548" y="238"/>
                  <a:pt x="548" y="238"/>
                  <a:pt x="548" y="238"/>
                </a:cubicBezTo>
                <a:lnTo>
                  <a:pt x="548" y="50"/>
                </a:lnTo>
                <a:close/>
                <a:moveTo>
                  <a:pt x="707" y="937"/>
                </a:moveTo>
                <a:cubicBezTo>
                  <a:pt x="73" y="937"/>
                  <a:pt x="73" y="937"/>
                  <a:pt x="73" y="937"/>
                </a:cubicBezTo>
                <a:cubicBezTo>
                  <a:pt x="49" y="937"/>
                  <a:pt x="29" y="918"/>
                  <a:pt x="29" y="893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49"/>
                  <a:pt x="49" y="29"/>
                  <a:pt x="73" y="29"/>
                </a:cubicBezTo>
                <a:cubicBezTo>
                  <a:pt x="519" y="29"/>
                  <a:pt x="519" y="29"/>
                  <a:pt x="519" y="29"/>
                </a:cubicBezTo>
                <a:cubicBezTo>
                  <a:pt x="519" y="253"/>
                  <a:pt x="519" y="253"/>
                  <a:pt x="519" y="253"/>
                </a:cubicBezTo>
                <a:cubicBezTo>
                  <a:pt x="519" y="261"/>
                  <a:pt x="525" y="267"/>
                  <a:pt x="533" y="267"/>
                </a:cubicBezTo>
                <a:cubicBezTo>
                  <a:pt x="751" y="267"/>
                  <a:pt x="751" y="267"/>
                  <a:pt x="751" y="267"/>
                </a:cubicBezTo>
                <a:cubicBezTo>
                  <a:pt x="751" y="893"/>
                  <a:pt x="751" y="893"/>
                  <a:pt x="751" y="893"/>
                </a:cubicBezTo>
                <a:cubicBezTo>
                  <a:pt x="751" y="918"/>
                  <a:pt x="731" y="937"/>
                  <a:pt x="707" y="9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2" name="Freeform 142"/>
          <p:cNvSpPr>
            <a:spLocks noEditPoints="1"/>
          </p:cNvSpPr>
          <p:nvPr/>
        </p:nvSpPr>
        <p:spPr bwMode="auto">
          <a:xfrm>
            <a:off x="12710247" y="4987236"/>
            <a:ext cx="548804" cy="680828"/>
          </a:xfrm>
          <a:custGeom>
            <a:avLst/>
            <a:gdLst>
              <a:gd name="T0" fmla="*/ 384 w 779"/>
              <a:gd name="T1" fmla="*/ 691 h 966"/>
              <a:gd name="T2" fmla="*/ 264 w 779"/>
              <a:gd name="T3" fmla="*/ 780 h 966"/>
              <a:gd name="T4" fmla="*/ 210 w 779"/>
              <a:gd name="T5" fmla="*/ 651 h 966"/>
              <a:gd name="T6" fmla="*/ 330 w 779"/>
              <a:gd name="T7" fmla="*/ 562 h 966"/>
              <a:gd name="T8" fmla="*/ 345 w 779"/>
              <a:gd name="T9" fmla="*/ 576 h 966"/>
              <a:gd name="T10" fmla="*/ 330 w 779"/>
              <a:gd name="T11" fmla="*/ 591 h 966"/>
              <a:gd name="T12" fmla="*/ 230 w 779"/>
              <a:gd name="T13" fmla="*/ 671 h 966"/>
              <a:gd name="T14" fmla="*/ 297 w 779"/>
              <a:gd name="T15" fmla="*/ 738 h 966"/>
              <a:gd name="T16" fmla="*/ 377 w 779"/>
              <a:gd name="T17" fmla="*/ 637 h 966"/>
              <a:gd name="T18" fmla="*/ 406 w 779"/>
              <a:gd name="T19" fmla="*/ 637 h 966"/>
              <a:gd name="T20" fmla="*/ 779 w 779"/>
              <a:gd name="T21" fmla="*/ 894 h 966"/>
              <a:gd name="T22" fmla="*/ 73 w 779"/>
              <a:gd name="T23" fmla="*/ 966 h 966"/>
              <a:gd name="T24" fmla="*/ 0 w 779"/>
              <a:gd name="T25" fmla="*/ 73 h 966"/>
              <a:gd name="T26" fmla="*/ 533 w 779"/>
              <a:gd name="T27" fmla="*/ 0 h 966"/>
              <a:gd name="T28" fmla="*/ 544 w 779"/>
              <a:gd name="T29" fmla="*/ 5 h 966"/>
              <a:gd name="T30" fmla="*/ 779 w 779"/>
              <a:gd name="T31" fmla="*/ 253 h 966"/>
              <a:gd name="T32" fmla="*/ 730 w 779"/>
              <a:gd name="T33" fmla="*/ 238 h 966"/>
              <a:gd name="T34" fmla="*/ 548 w 779"/>
              <a:gd name="T35" fmla="*/ 238 h 966"/>
              <a:gd name="T36" fmla="*/ 750 w 779"/>
              <a:gd name="T37" fmla="*/ 267 h 966"/>
              <a:gd name="T38" fmla="*/ 519 w 779"/>
              <a:gd name="T39" fmla="*/ 253 h 966"/>
              <a:gd name="T40" fmla="*/ 73 w 779"/>
              <a:gd name="T41" fmla="*/ 29 h 966"/>
              <a:gd name="T42" fmla="*/ 29 w 779"/>
              <a:gd name="T43" fmla="*/ 893 h 966"/>
              <a:gd name="T44" fmla="*/ 707 w 779"/>
              <a:gd name="T45" fmla="*/ 937 h 966"/>
              <a:gd name="T46" fmla="*/ 287 w 779"/>
              <a:gd name="T47" fmla="*/ 681 h 966"/>
              <a:gd name="T48" fmla="*/ 307 w 779"/>
              <a:gd name="T49" fmla="*/ 681 h 966"/>
              <a:gd name="T50" fmla="*/ 493 w 779"/>
              <a:gd name="T51" fmla="*/ 475 h 966"/>
              <a:gd name="T52" fmla="*/ 287 w 779"/>
              <a:gd name="T53" fmla="*/ 661 h 966"/>
              <a:gd name="T54" fmla="*/ 462 w 779"/>
              <a:gd name="T55" fmla="*/ 398 h 966"/>
              <a:gd name="T56" fmla="*/ 373 w 779"/>
              <a:gd name="T57" fmla="*/ 519 h 966"/>
              <a:gd name="T58" fmla="*/ 402 w 779"/>
              <a:gd name="T59" fmla="*/ 519 h 966"/>
              <a:gd name="T60" fmla="*/ 483 w 779"/>
              <a:gd name="T61" fmla="*/ 419 h 966"/>
              <a:gd name="T62" fmla="*/ 563 w 779"/>
              <a:gd name="T63" fmla="*/ 452 h 966"/>
              <a:gd name="T64" fmla="*/ 482 w 779"/>
              <a:gd name="T65" fmla="*/ 552 h 966"/>
              <a:gd name="T66" fmla="*/ 434 w 779"/>
              <a:gd name="T67" fmla="*/ 581 h 966"/>
              <a:gd name="T68" fmla="*/ 503 w 779"/>
              <a:gd name="T69" fmla="*/ 573 h 966"/>
              <a:gd name="T70" fmla="*/ 592 w 779"/>
              <a:gd name="T71" fmla="*/ 452 h 966"/>
              <a:gd name="T72" fmla="*/ 462 w 779"/>
              <a:gd name="T73" fmla="*/ 398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79" h="966">
                <a:moveTo>
                  <a:pt x="406" y="637"/>
                </a:moveTo>
                <a:cubicBezTo>
                  <a:pt x="406" y="658"/>
                  <a:pt x="399" y="677"/>
                  <a:pt x="384" y="691"/>
                </a:cubicBezTo>
                <a:cubicBezTo>
                  <a:pt x="317" y="758"/>
                  <a:pt x="317" y="758"/>
                  <a:pt x="317" y="758"/>
                </a:cubicBezTo>
                <a:cubicBezTo>
                  <a:pt x="303" y="772"/>
                  <a:pt x="284" y="780"/>
                  <a:pt x="264" y="780"/>
                </a:cubicBezTo>
                <a:cubicBezTo>
                  <a:pt x="243" y="780"/>
                  <a:pt x="224" y="773"/>
                  <a:pt x="210" y="758"/>
                </a:cubicBezTo>
                <a:cubicBezTo>
                  <a:pt x="180" y="729"/>
                  <a:pt x="180" y="680"/>
                  <a:pt x="210" y="651"/>
                </a:cubicBezTo>
                <a:cubicBezTo>
                  <a:pt x="277" y="584"/>
                  <a:pt x="277" y="584"/>
                  <a:pt x="277" y="584"/>
                </a:cubicBezTo>
                <a:cubicBezTo>
                  <a:pt x="291" y="570"/>
                  <a:pt x="310" y="562"/>
                  <a:pt x="330" y="562"/>
                </a:cubicBezTo>
                <a:cubicBezTo>
                  <a:pt x="331" y="562"/>
                  <a:pt x="331" y="562"/>
                  <a:pt x="331" y="562"/>
                </a:cubicBezTo>
                <a:cubicBezTo>
                  <a:pt x="338" y="562"/>
                  <a:pt x="345" y="568"/>
                  <a:pt x="345" y="576"/>
                </a:cubicBezTo>
                <a:cubicBezTo>
                  <a:pt x="345" y="584"/>
                  <a:pt x="338" y="591"/>
                  <a:pt x="331" y="591"/>
                </a:cubicBezTo>
                <a:cubicBezTo>
                  <a:pt x="330" y="591"/>
                  <a:pt x="330" y="591"/>
                  <a:pt x="330" y="591"/>
                </a:cubicBezTo>
                <a:cubicBezTo>
                  <a:pt x="318" y="591"/>
                  <a:pt x="306" y="595"/>
                  <a:pt x="297" y="604"/>
                </a:cubicBezTo>
                <a:cubicBezTo>
                  <a:pt x="230" y="671"/>
                  <a:pt x="230" y="671"/>
                  <a:pt x="230" y="671"/>
                </a:cubicBezTo>
                <a:cubicBezTo>
                  <a:pt x="212" y="689"/>
                  <a:pt x="212" y="719"/>
                  <a:pt x="230" y="738"/>
                </a:cubicBezTo>
                <a:cubicBezTo>
                  <a:pt x="248" y="755"/>
                  <a:pt x="279" y="755"/>
                  <a:pt x="297" y="738"/>
                </a:cubicBezTo>
                <a:cubicBezTo>
                  <a:pt x="364" y="671"/>
                  <a:pt x="364" y="671"/>
                  <a:pt x="364" y="671"/>
                </a:cubicBezTo>
                <a:cubicBezTo>
                  <a:pt x="373" y="662"/>
                  <a:pt x="377" y="650"/>
                  <a:pt x="377" y="637"/>
                </a:cubicBezTo>
                <a:cubicBezTo>
                  <a:pt x="377" y="630"/>
                  <a:pt x="384" y="623"/>
                  <a:pt x="392" y="623"/>
                </a:cubicBezTo>
                <a:cubicBezTo>
                  <a:pt x="400" y="623"/>
                  <a:pt x="406" y="630"/>
                  <a:pt x="406" y="637"/>
                </a:cubicBezTo>
                <a:close/>
                <a:moveTo>
                  <a:pt x="779" y="253"/>
                </a:moveTo>
                <a:cubicBezTo>
                  <a:pt x="779" y="894"/>
                  <a:pt x="779" y="894"/>
                  <a:pt x="779" y="894"/>
                </a:cubicBezTo>
                <a:cubicBezTo>
                  <a:pt x="779" y="934"/>
                  <a:pt x="747" y="966"/>
                  <a:pt x="707" y="966"/>
                </a:cubicBezTo>
                <a:cubicBezTo>
                  <a:pt x="73" y="966"/>
                  <a:pt x="73" y="966"/>
                  <a:pt x="73" y="966"/>
                </a:cubicBezTo>
                <a:cubicBezTo>
                  <a:pt x="33" y="966"/>
                  <a:pt x="0" y="934"/>
                  <a:pt x="0" y="893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33"/>
                  <a:pt x="33" y="0"/>
                  <a:pt x="73" y="0"/>
                </a:cubicBezTo>
                <a:cubicBezTo>
                  <a:pt x="533" y="0"/>
                  <a:pt x="533" y="0"/>
                  <a:pt x="533" y="0"/>
                </a:cubicBezTo>
                <a:cubicBezTo>
                  <a:pt x="537" y="0"/>
                  <a:pt x="541" y="2"/>
                  <a:pt x="544" y="5"/>
                </a:cubicBezTo>
                <a:cubicBezTo>
                  <a:pt x="544" y="5"/>
                  <a:pt x="544" y="5"/>
                  <a:pt x="544" y="5"/>
                </a:cubicBezTo>
                <a:cubicBezTo>
                  <a:pt x="775" y="242"/>
                  <a:pt x="775" y="242"/>
                  <a:pt x="775" y="242"/>
                </a:cubicBezTo>
                <a:cubicBezTo>
                  <a:pt x="778" y="246"/>
                  <a:pt x="779" y="249"/>
                  <a:pt x="779" y="253"/>
                </a:cubicBezTo>
                <a:close/>
                <a:moveTo>
                  <a:pt x="548" y="238"/>
                </a:moveTo>
                <a:cubicBezTo>
                  <a:pt x="730" y="238"/>
                  <a:pt x="730" y="238"/>
                  <a:pt x="730" y="238"/>
                </a:cubicBezTo>
                <a:cubicBezTo>
                  <a:pt x="548" y="50"/>
                  <a:pt x="548" y="50"/>
                  <a:pt x="548" y="50"/>
                </a:cubicBezTo>
                <a:lnTo>
                  <a:pt x="548" y="238"/>
                </a:lnTo>
                <a:close/>
                <a:moveTo>
                  <a:pt x="750" y="893"/>
                </a:moveTo>
                <a:cubicBezTo>
                  <a:pt x="750" y="267"/>
                  <a:pt x="750" y="267"/>
                  <a:pt x="750" y="267"/>
                </a:cubicBezTo>
                <a:cubicBezTo>
                  <a:pt x="533" y="267"/>
                  <a:pt x="533" y="267"/>
                  <a:pt x="533" y="267"/>
                </a:cubicBezTo>
                <a:cubicBezTo>
                  <a:pt x="525" y="267"/>
                  <a:pt x="519" y="261"/>
                  <a:pt x="519" y="253"/>
                </a:cubicBezTo>
                <a:cubicBezTo>
                  <a:pt x="519" y="29"/>
                  <a:pt x="519" y="29"/>
                  <a:pt x="519" y="29"/>
                </a:cubicBezTo>
                <a:cubicBezTo>
                  <a:pt x="73" y="29"/>
                  <a:pt x="73" y="29"/>
                  <a:pt x="73" y="29"/>
                </a:cubicBezTo>
                <a:cubicBezTo>
                  <a:pt x="49" y="29"/>
                  <a:pt x="29" y="49"/>
                  <a:pt x="29" y="73"/>
                </a:cubicBezTo>
                <a:cubicBezTo>
                  <a:pt x="29" y="893"/>
                  <a:pt x="29" y="893"/>
                  <a:pt x="29" y="893"/>
                </a:cubicBezTo>
                <a:cubicBezTo>
                  <a:pt x="29" y="918"/>
                  <a:pt x="49" y="937"/>
                  <a:pt x="73" y="937"/>
                </a:cubicBezTo>
                <a:cubicBezTo>
                  <a:pt x="707" y="937"/>
                  <a:pt x="707" y="937"/>
                  <a:pt x="707" y="937"/>
                </a:cubicBezTo>
                <a:cubicBezTo>
                  <a:pt x="731" y="937"/>
                  <a:pt x="750" y="918"/>
                  <a:pt x="750" y="893"/>
                </a:cubicBezTo>
                <a:close/>
                <a:moveTo>
                  <a:pt x="287" y="681"/>
                </a:moveTo>
                <a:cubicBezTo>
                  <a:pt x="289" y="684"/>
                  <a:pt x="293" y="686"/>
                  <a:pt x="297" y="686"/>
                </a:cubicBezTo>
                <a:cubicBezTo>
                  <a:pt x="301" y="686"/>
                  <a:pt x="304" y="684"/>
                  <a:pt x="307" y="681"/>
                </a:cubicBezTo>
                <a:cubicBezTo>
                  <a:pt x="493" y="496"/>
                  <a:pt x="493" y="496"/>
                  <a:pt x="493" y="496"/>
                </a:cubicBezTo>
                <a:cubicBezTo>
                  <a:pt x="498" y="490"/>
                  <a:pt x="498" y="481"/>
                  <a:pt x="493" y="475"/>
                </a:cubicBezTo>
                <a:cubicBezTo>
                  <a:pt x="487" y="470"/>
                  <a:pt x="478" y="470"/>
                  <a:pt x="472" y="475"/>
                </a:cubicBezTo>
                <a:cubicBezTo>
                  <a:pt x="287" y="661"/>
                  <a:pt x="287" y="661"/>
                  <a:pt x="287" y="661"/>
                </a:cubicBezTo>
                <a:cubicBezTo>
                  <a:pt x="281" y="667"/>
                  <a:pt x="281" y="676"/>
                  <a:pt x="287" y="681"/>
                </a:cubicBezTo>
                <a:close/>
                <a:moveTo>
                  <a:pt x="462" y="398"/>
                </a:moveTo>
                <a:cubicBezTo>
                  <a:pt x="395" y="465"/>
                  <a:pt x="395" y="465"/>
                  <a:pt x="395" y="465"/>
                </a:cubicBezTo>
                <a:cubicBezTo>
                  <a:pt x="381" y="480"/>
                  <a:pt x="373" y="499"/>
                  <a:pt x="373" y="519"/>
                </a:cubicBezTo>
                <a:cubicBezTo>
                  <a:pt x="373" y="527"/>
                  <a:pt x="379" y="534"/>
                  <a:pt x="387" y="534"/>
                </a:cubicBezTo>
                <a:cubicBezTo>
                  <a:pt x="395" y="534"/>
                  <a:pt x="402" y="527"/>
                  <a:pt x="402" y="519"/>
                </a:cubicBezTo>
                <a:cubicBezTo>
                  <a:pt x="402" y="506"/>
                  <a:pt x="407" y="495"/>
                  <a:pt x="416" y="486"/>
                </a:cubicBezTo>
                <a:cubicBezTo>
                  <a:pt x="483" y="419"/>
                  <a:pt x="483" y="419"/>
                  <a:pt x="483" y="419"/>
                </a:cubicBezTo>
                <a:cubicBezTo>
                  <a:pt x="500" y="401"/>
                  <a:pt x="531" y="401"/>
                  <a:pt x="549" y="419"/>
                </a:cubicBezTo>
                <a:cubicBezTo>
                  <a:pt x="558" y="428"/>
                  <a:pt x="563" y="440"/>
                  <a:pt x="563" y="452"/>
                </a:cubicBezTo>
                <a:cubicBezTo>
                  <a:pt x="563" y="465"/>
                  <a:pt x="558" y="477"/>
                  <a:pt x="549" y="485"/>
                </a:cubicBezTo>
                <a:cubicBezTo>
                  <a:pt x="482" y="552"/>
                  <a:pt x="482" y="552"/>
                  <a:pt x="482" y="552"/>
                </a:cubicBezTo>
                <a:cubicBezTo>
                  <a:pt x="473" y="561"/>
                  <a:pt x="462" y="566"/>
                  <a:pt x="449" y="566"/>
                </a:cubicBezTo>
                <a:cubicBezTo>
                  <a:pt x="441" y="566"/>
                  <a:pt x="434" y="572"/>
                  <a:pt x="434" y="581"/>
                </a:cubicBezTo>
                <a:cubicBezTo>
                  <a:pt x="434" y="589"/>
                  <a:pt x="441" y="595"/>
                  <a:pt x="449" y="595"/>
                </a:cubicBezTo>
                <a:cubicBezTo>
                  <a:pt x="469" y="595"/>
                  <a:pt x="488" y="587"/>
                  <a:pt x="503" y="573"/>
                </a:cubicBezTo>
                <a:cubicBezTo>
                  <a:pt x="569" y="506"/>
                  <a:pt x="569" y="506"/>
                  <a:pt x="569" y="506"/>
                </a:cubicBezTo>
                <a:cubicBezTo>
                  <a:pt x="584" y="492"/>
                  <a:pt x="592" y="472"/>
                  <a:pt x="592" y="452"/>
                </a:cubicBezTo>
                <a:cubicBezTo>
                  <a:pt x="592" y="432"/>
                  <a:pt x="584" y="413"/>
                  <a:pt x="569" y="398"/>
                </a:cubicBezTo>
                <a:cubicBezTo>
                  <a:pt x="541" y="370"/>
                  <a:pt x="491" y="370"/>
                  <a:pt x="462" y="3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3" name="Freeform 143"/>
          <p:cNvSpPr>
            <a:spLocks noEditPoints="1"/>
          </p:cNvSpPr>
          <p:nvPr/>
        </p:nvSpPr>
        <p:spPr bwMode="auto">
          <a:xfrm>
            <a:off x="11171699" y="4987236"/>
            <a:ext cx="548804" cy="680828"/>
          </a:xfrm>
          <a:custGeom>
            <a:avLst/>
            <a:gdLst>
              <a:gd name="T0" fmla="*/ 389 w 779"/>
              <a:gd name="T1" fmla="*/ 338 h 966"/>
              <a:gd name="T2" fmla="*/ 186 w 779"/>
              <a:gd name="T3" fmla="*/ 541 h 966"/>
              <a:gd name="T4" fmla="*/ 389 w 779"/>
              <a:gd name="T5" fmla="*/ 744 h 966"/>
              <a:gd name="T6" fmla="*/ 592 w 779"/>
              <a:gd name="T7" fmla="*/ 541 h 966"/>
              <a:gd name="T8" fmla="*/ 389 w 779"/>
              <a:gd name="T9" fmla="*/ 338 h 966"/>
              <a:gd name="T10" fmla="*/ 563 w 779"/>
              <a:gd name="T11" fmla="*/ 527 h 966"/>
              <a:gd name="T12" fmla="*/ 404 w 779"/>
              <a:gd name="T13" fmla="*/ 527 h 966"/>
              <a:gd name="T14" fmla="*/ 404 w 779"/>
              <a:gd name="T15" fmla="*/ 368 h 966"/>
              <a:gd name="T16" fmla="*/ 563 w 779"/>
              <a:gd name="T17" fmla="*/ 527 h 966"/>
              <a:gd name="T18" fmla="*/ 389 w 779"/>
              <a:gd name="T19" fmla="*/ 716 h 966"/>
              <a:gd name="T20" fmla="*/ 215 w 779"/>
              <a:gd name="T21" fmla="*/ 541 h 966"/>
              <a:gd name="T22" fmla="*/ 375 w 779"/>
              <a:gd name="T23" fmla="*/ 368 h 966"/>
              <a:gd name="T24" fmla="*/ 375 w 779"/>
              <a:gd name="T25" fmla="*/ 541 h 966"/>
              <a:gd name="T26" fmla="*/ 389 w 779"/>
              <a:gd name="T27" fmla="*/ 556 h 966"/>
              <a:gd name="T28" fmla="*/ 563 w 779"/>
              <a:gd name="T29" fmla="*/ 556 h 966"/>
              <a:gd name="T30" fmla="*/ 389 w 779"/>
              <a:gd name="T31" fmla="*/ 716 h 966"/>
              <a:gd name="T32" fmla="*/ 779 w 779"/>
              <a:gd name="T33" fmla="*/ 253 h 966"/>
              <a:gd name="T34" fmla="*/ 778 w 779"/>
              <a:gd name="T35" fmla="*/ 247 h 966"/>
              <a:gd name="T36" fmla="*/ 778 w 779"/>
              <a:gd name="T37" fmla="*/ 247 h 966"/>
              <a:gd name="T38" fmla="*/ 777 w 779"/>
              <a:gd name="T39" fmla="*/ 246 h 966"/>
              <a:gd name="T40" fmla="*/ 777 w 779"/>
              <a:gd name="T41" fmla="*/ 245 h 966"/>
              <a:gd name="T42" fmla="*/ 776 w 779"/>
              <a:gd name="T43" fmla="*/ 244 h 966"/>
              <a:gd name="T44" fmla="*/ 775 w 779"/>
              <a:gd name="T45" fmla="*/ 242 h 966"/>
              <a:gd name="T46" fmla="*/ 543 w 779"/>
              <a:gd name="T47" fmla="*/ 5 h 966"/>
              <a:gd name="T48" fmla="*/ 543 w 779"/>
              <a:gd name="T49" fmla="*/ 5 h 966"/>
              <a:gd name="T50" fmla="*/ 541 w 779"/>
              <a:gd name="T51" fmla="*/ 3 h 966"/>
              <a:gd name="T52" fmla="*/ 541 w 779"/>
              <a:gd name="T53" fmla="*/ 3 h 966"/>
              <a:gd name="T54" fmla="*/ 533 w 779"/>
              <a:gd name="T55" fmla="*/ 0 h 966"/>
              <a:gd name="T56" fmla="*/ 72 w 779"/>
              <a:gd name="T57" fmla="*/ 0 h 966"/>
              <a:gd name="T58" fmla="*/ 0 w 779"/>
              <a:gd name="T59" fmla="*/ 73 h 966"/>
              <a:gd name="T60" fmla="*/ 0 w 779"/>
              <a:gd name="T61" fmla="*/ 893 h 966"/>
              <a:gd name="T62" fmla="*/ 72 w 779"/>
              <a:gd name="T63" fmla="*/ 966 h 966"/>
              <a:gd name="T64" fmla="*/ 707 w 779"/>
              <a:gd name="T65" fmla="*/ 966 h 966"/>
              <a:gd name="T66" fmla="*/ 779 w 779"/>
              <a:gd name="T67" fmla="*/ 894 h 966"/>
              <a:gd name="T68" fmla="*/ 779 w 779"/>
              <a:gd name="T69" fmla="*/ 253 h 966"/>
              <a:gd name="T70" fmla="*/ 779 w 779"/>
              <a:gd name="T71" fmla="*/ 253 h 966"/>
              <a:gd name="T72" fmla="*/ 779 w 779"/>
              <a:gd name="T73" fmla="*/ 253 h 966"/>
              <a:gd name="T74" fmla="*/ 547 w 779"/>
              <a:gd name="T75" fmla="*/ 50 h 966"/>
              <a:gd name="T76" fmla="*/ 730 w 779"/>
              <a:gd name="T77" fmla="*/ 238 h 966"/>
              <a:gd name="T78" fmla="*/ 547 w 779"/>
              <a:gd name="T79" fmla="*/ 238 h 966"/>
              <a:gd name="T80" fmla="*/ 547 w 779"/>
              <a:gd name="T81" fmla="*/ 50 h 966"/>
              <a:gd name="T82" fmla="*/ 707 w 779"/>
              <a:gd name="T83" fmla="*/ 937 h 966"/>
              <a:gd name="T84" fmla="*/ 72 w 779"/>
              <a:gd name="T85" fmla="*/ 937 h 966"/>
              <a:gd name="T86" fmla="*/ 29 w 779"/>
              <a:gd name="T87" fmla="*/ 893 h 966"/>
              <a:gd name="T88" fmla="*/ 29 w 779"/>
              <a:gd name="T89" fmla="*/ 73 h 966"/>
              <a:gd name="T90" fmla="*/ 72 w 779"/>
              <a:gd name="T91" fmla="*/ 29 h 966"/>
              <a:gd name="T92" fmla="*/ 518 w 779"/>
              <a:gd name="T93" fmla="*/ 29 h 966"/>
              <a:gd name="T94" fmla="*/ 518 w 779"/>
              <a:gd name="T95" fmla="*/ 253 h 966"/>
              <a:gd name="T96" fmla="*/ 533 w 779"/>
              <a:gd name="T97" fmla="*/ 267 h 966"/>
              <a:gd name="T98" fmla="*/ 750 w 779"/>
              <a:gd name="T99" fmla="*/ 267 h 966"/>
              <a:gd name="T100" fmla="*/ 750 w 779"/>
              <a:gd name="T101" fmla="*/ 893 h 966"/>
              <a:gd name="T102" fmla="*/ 707 w 779"/>
              <a:gd name="T103" fmla="*/ 937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79" h="966">
                <a:moveTo>
                  <a:pt x="389" y="338"/>
                </a:moveTo>
                <a:cubicBezTo>
                  <a:pt x="277" y="338"/>
                  <a:pt x="186" y="429"/>
                  <a:pt x="186" y="541"/>
                </a:cubicBezTo>
                <a:cubicBezTo>
                  <a:pt x="186" y="653"/>
                  <a:pt x="277" y="744"/>
                  <a:pt x="389" y="744"/>
                </a:cubicBezTo>
                <a:cubicBezTo>
                  <a:pt x="501" y="744"/>
                  <a:pt x="592" y="653"/>
                  <a:pt x="592" y="541"/>
                </a:cubicBezTo>
                <a:cubicBezTo>
                  <a:pt x="592" y="429"/>
                  <a:pt x="501" y="338"/>
                  <a:pt x="389" y="338"/>
                </a:cubicBezTo>
                <a:close/>
                <a:moveTo>
                  <a:pt x="563" y="527"/>
                </a:moveTo>
                <a:cubicBezTo>
                  <a:pt x="404" y="527"/>
                  <a:pt x="404" y="527"/>
                  <a:pt x="404" y="527"/>
                </a:cubicBezTo>
                <a:cubicBezTo>
                  <a:pt x="404" y="368"/>
                  <a:pt x="404" y="368"/>
                  <a:pt x="404" y="368"/>
                </a:cubicBezTo>
                <a:cubicBezTo>
                  <a:pt x="488" y="375"/>
                  <a:pt x="556" y="442"/>
                  <a:pt x="563" y="527"/>
                </a:cubicBezTo>
                <a:close/>
                <a:moveTo>
                  <a:pt x="389" y="716"/>
                </a:moveTo>
                <a:cubicBezTo>
                  <a:pt x="293" y="716"/>
                  <a:pt x="215" y="637"/>
                  <a:pt x="215" y="541"/>
                </a:cubicBezTo>
                <a:cubicBezTo>
                  <a:pt x="215" y="450"/>
                  <a:pt x="286" y="375"/>
                  <a:pt x="375" y="368"/>
                </a:cubicBezTo>
                <a:cubicBezTo>
                  <a:pt x="375" y="541"/>
                  <a:pt x="375" y="541"/>
                  <a:pt x="375" y="541"/>
                </a:cubicBezTo>
                <a:cubicBezTo>
                  <a:pt x="375" y="549"/>
                  <a:pt x="381" y="556"/>
                  <a:pt x="389" y="556"/>
                </a:cubicBezTo>
                <a:cubicBezTo>
                  <a:pt x="563" y="556"/>
                  <a:pt x="563" y="556"/>
                  <a:pt x="563" y="556"/>
                </a:cubicBezTo>
                <a:cubicBezTo>
                  <a:pt x="555" y="645"/>
                  <a:pt x="481" y="716"/>
                  <a:pt x="389" y="716"/>
                </a:cubicBezTo>
                <a:close/>
                <a:moveTo>
                  <a:pt x="779" y="253"/>
                </a:moveTo>
                <a:cubicBezTo>
                  <a:pt x="779" y="251"/>
                  <a:pt x="779" y="249"/>
                  <a:pt x="778" y="247"/>
                </a:cubicBezTo>
                <a:cubicBezTo>
                  <a:pt x="778" y="247"/>
                  <a:pt x="778" y="247"/>
                  <a:pt x="778" y="247"/>
                </a:cubicBezTo>
                <a:cubicBezTo>
                  <a:pt x="778" y="247"/>
                  <a:pt x="778" y="246"/>
                  <a:pt x="777" y="246"/>
                </a:cubicBezTo>
                <a:cubicBezTo>
                  <a:pt x="777" y="245"/>
                  <a:pt x="777" y="245"/>
                  <a:pt x="777" y="245"/>
                </a:cubicBezTo>
                <a:cubicBezTo>
                  <a:pt x="777" y="244"/>
                  <a:pt x="776" y="244"/>
                  <a:pt x="776" y="244"/>
                </a:cubicBezTo>
                <a:cubicBezTo>
                  <a:pt x="776" y="243"/>
                  <a:pt x="775" y="243"/>
                  <a:pt x="775" y="242"/>
                </a:cubicBezTo>
                <a:cubicBezTo>
                  <a:pt x="543" y="5"/>
                  <a:pt x="543" y="5"/>
                  <a:pt x="543" y="5"/>
                </a:cubicBezTo>
                <a:cubicBezTo>
                  <a:pt x="543" y="5"/>
                  <a:pt x="543" y="5"/>
                  <a:pt x="543" y="5"/>
                </a:cubicBezTo>
                <a:cubicBezTo>
                  <a:pt x="543" y="4"/>
                  <a:pt x="542" y="3"/>
                  <a:pt x="541" y="3"/>
                </a:cubicBezTo>
                <a:cubicBezTo>
                  <a:pt x="541" y="3"/>
                  <a:pt x="541" y="3"/>
                  <a:pt x="541" y="3"/>
                </a:cubicBezTo>
                <a:cubicBezTo>
                  <a:pt x="539" y="1"/>
                  <a:pt x="536" y="0"/>
                  <a:pt x="533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32" y="0"/>
                  <a:pt x="0" y="33"/>
                  <a:pt x="0" y="73"/>
                </a:cubicBezTo>
                <a:cubicBezTo>
                  <a:pt x="0" y="893"/>
                  <a:pt x="0" y="893"/>
                  <a:pt x="0" y="893"/>
                </a:cubicBezTo>
                <a:cubicBezTo>
                  <a:pt x="0" y="934"/>
                  <a:pt x="32" y="966"/>
                  <a:pt x="72" y="966"/>
                </a:cubicBezTo>
                <a:cubicBezTo>
                  <a:pt x="707" y="966"/>
                  <a:pt x="707" y="966"/>
                  <a:pt x="707" y="966"/>
                </a:cubicBezTo>
                <a:cubicBezTo>
                  <a:pt x="747" y="966"/>
                  <a:pt x="779" y="934"/>
                  <a:pt x="779" y="894"/>
                </a:cubicBezTo>
                <a:cubicBezTo>
                  <a:pt x="779" y="253"/>
                  <a:pt x="779" y="253"/>
                  <a:pt x="779" y="253"/>
                </a:cubicBezTo>
                <a:cubicBezTo>
                  <a:pt x="779" y="253"/>
                  <a:pt x="779" y="253"/>
                  <a:pt x="779" y="253"/>
                </a:cubicBezTo>
                <a:cubicBezTo>
                  <a:pt x="779" y="253"/>
                  <a:pt x="779" y="253"/>
                  <a:pt x="779" y="253"/>
                </a:cubicBezTo>
                <a:close/>
                <a:moveTo>
                  <a:pt x="547" y="50"/>
                </a:moveTo>
                <a:cubicBezTo>
                  <a:pt x="730" y="238"/>
                  <a:pt x="730" y="238"/>
                  <a:pt x="730" y="238"/>
                </a:cubicBezTo>
                <a:cubicBezTo>
                  <a:pt x="547" y="238"/>
                  <a:pt x="547" y="238"/>
                  <a:pt x="547" y="238"/>
                </a:cubicBezTo>
                <a:lnTo>
                  <a:pt x="547" y="50"/>
                </a:lnTo>
                <a:close/>
                <a:moveTo>
                  <a:pt x="707" y="937"/>
                </a:moveTo>
                <a:cubicBezTo>
                  <a:pt x="72" y="937"/>
                  <a:pt x="72" y="937"/>
                  <a:pt x="72" y="937"/>
                </a:cubicBezTo>
                <a:cubicBezTo>
                  <a:pt x="48" y="937"/>
                  <a:pt x="29" y="918"/>
                  <a:pt x="29" y="893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49"/>
                  <a:pt x="48" y="29"/>
                  <a:pt x="72" y="29"/>
                </a:cubicBezTo>
                <a:cubicBezTo>
                  <a:pt x="518" y="29"/>
                  <a:pt x="518" y="29"/>
                  <a:pt x="518" y="29"/>
                </a:cubicBezTo>
                <a:cubicBezTo>
                  <a:pt x="518" y="253"/>
                  <a:pt x="518" y="253"/>
                  <a:pt x="518" y="253"/>
                </a:cubicBezTo>
                <a:cubicBezTo>
                  <a:pt x="518" y="261"/>
                  <a:pt x="525" y="267"/>
                  <a:pt x="533" y="267"/>
                </a:cubicBezTo>
                <a:cubicBezTo>
                  <a:pt x="750" y="267"/>
                  <a:pt x="750" y="267"/>
                  <a:pt x="750" y="267"/>
                </a:cubicBezTo>
                <a:cubicBezTo>
                  <a:pt x="750" y="893"/>
                  <a:pt x="750" y="893"/>
                  <a:pt x="750" y="893"/>
                </a:cubicBezTo>
                <a:cubicBezTo>
                  <a:pt x="750" y="918"/>
                  <a:pt x="731" y="937"/>
                  <a:pt x="707" y="9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4" name="Freeform 144"/>
          <p:cNvSpPr>
            <a:spLocks noEditPoints="1"/>
          </p:cNvSpPr>
          <p:nvPr/>
        </p:nvSpPr>
        <p:spPr bwMode="auto">
          <a:xfrm>
            <a:off x="9662490" y="8075120"/>
            <a:ext cx="489694" cy="582024"/>
          </a:xfrm>
          <a:custGeom>
            <a:avLst/>
            <a:gdLst>
              <a:gd name="T0" fmla="*/ 540 w 695"/>
              <a:gd name="T1" fmla="*/ 214 h 826"/>
              <a:gd name="T2" fmla="*/ 691 w 695"/>
              <a:gd name="T3" fmla="*/ 23 h 826"/>
              <a:gd name="T4" fmla="*/ 692 w 695"/>
              <a:gd name="T5" fmla="*/ 8 h 826"/>
              <a:gd name="T6" fmla="*/ 679 w 695"/>
              <a:gd name="T7" fmla="*/ 0 h 826"/>
              <a:gd name="T8" fmla="*/ 15 w 695"/>
              <a:gd name="T9" fmla="*/ 0 h 826"/>
              <a:gd name="T10" fmla="*/ 0 w 695"/>
              <a:gd name="T11" fmla="*/ 14 h 826"/>
              <a:gd name="T12" fmla="*/ 0 w 695"/>
              <a:gd name="T13" fmla="*/ 413 h 826"/>
              <a:gd name="T14" fmla="*/ 0 w 695"/>
              <a:gd name="T15" fmla="*/ 811 h 826"/>
              <a:gd name="T16" fmla="*/ 15 w 695"/>
              <a:gd name="T17" fmla="*/ 826 h 826"/>
              <a:gd name="T18" fmla="*/ 29 w 695"/>
              <a:gd name="T19" fmla="*/ 811 h 826"/>
              <a:gd name="T20" fmla="*/ 29 w 695"/>
              <a:gd name="T21" fmla="*/ 427 h 826"/>
              <a:gd name="T22" fmla="*/ 679 w 695"/>
              <a:gd name="T23" fmla="*/ 427 h 826"/>
              <a:gd name="T24" fmla="*/ 692 w 695"/>
              <a:gd name="T25" fmla="*/ 419 h 826"/>
              <a:gd name="T26" fmla="*/ 691 w 695"/>
              <a:gd name="T27" fmla="*/ 404 h 826"/>
              <a:gd name="T28" fmla="*/ 540 w 695"/>
              <a:gd name="T29" fmla="*/ 214 h 826"/>
              <a:gd name="T30" fmla="*/ 29 w 695"/>
              <a:gd name="T31" fmla="*/ 398 h 826"/>
              <a:gd name="T32" fmla="*/ 29 w 695"/>
              <a:gd name="T33" fmla="*/ 29 h 826"/>
              <a:gd name="T34" fmla="*/ 649 w 695"/>
              <a:gd name="T35" fmla="*/ 29 h 826"/>
              <a:gd name="T36" fmla="*/ 510 w 695"/>
              <a:gd name="T37" fmla="*/ 204 h 826"/>
              <a:gd name="T38" fmla="*/ 510 w 695"/>
              <a:gd name="T39" fmla="*/ 222 h 826"/>
              <a:gd name="T40" fmla="*/ 649 w 695"/>
              <a:gd name="T41" fmla="*/ 398 h 826"/>
              <a:gd name="T42" fmla="*/ 29 w 695"/>
              <a:gd name="T43" fmla="*/ 398 h 8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95" h="826">
                <a:moveTo>
                  <a:pt x="540" y="214"/>
                </a:moveTo>
                <a:cubicBezTo>
                  <a:pt x="691" y="23"/>
                  <a:pt x="691" y="23"/>
                  <a:pt x="691" y="23"/>
                </a:cubicBezTo>
                <a:cubicBezTo>
                  <a:pt x="694" y="19"/>
                  <a:pt x="695" y="13"/>
                  <a:pt x="692" y="8"/>
                </a:cubicBezTo>
                <a:cubicBezTo>
                  <a:pt x="690" y="3"/>
                  <a:pt x="685" y="0"/>
                  <a:pt x="679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413"/>
                  <a:pt x="0" y="413"/>
                  <a:pt x="0" y="413"/>
                </a:cubicBezTo>
                <a:cubicBezTo>
                  <a:pt x="0" y="811"/>
                  <a:pt x="0" y="811"/>
                  <a:pt x="0" y="811"/>
                </a:cubicBezTo>
                <a:cubicBezTo>
                  <a:pt x="0" y="820"/>
                  <a:pt x="7" y="826"/>
                  <a:pt x="15" y="826"/>
                </a:cubicBezTo>
                <a:cubicBezTo>
                  <a:pt x="23" y="826"/>
                  <a:pt x="29" y="820"/>
                  <a:pt x="29" y="811"/>
                </a:cubicBezTo>
                <a:cubicBezTo>
                  <a:pt x="29" y="427"/>
                  <a:pt x="29" y="427"/>
                  <a:pt x="29" y="427"/>
                </a:cubicBezTo>
                <a:cubicBezTo>
                  <a:pt x="679" y="427"/>
                  <a:pt x="679" y="427"/>
                  <a:pt x="679" y="427"/>
                </a:cubicBezTo>
                <a:cubicBezTo>
                  <a:pt x="685" y="427"/>
                  <a:pt x="690" y="424"/>
                  <a:pt x="692" y="419"/>
                </a:cubicBezTo>
                <a:cubicBezTo>
                  <a:pt x="695" y="414"/>
                  <a:pt x="694" y="408"/>
                  <a:pt x="691" y="404"/>
                </a:cubicBezTo>
                <a:lnTo>
                  <a:pt x="540" y="214"/>
                </a:lnTo>
                <a:close/>
                <a:moveTo>
                  <a:pt x="29" y="398"/>
                </a:moveTo>
                <a:cubicBezTo>
                  <a:pt x="29" y="29"/>
                  <a:pt x="29" y="29"/>
                  <a:pt x="29" y="29"/>
                </a:cubicBezTo>
                <a:cubicBezTo>
                  <a:pt x="649" y="29"/>
                  <a:pt x="649" y="29"/>
                  <a:pt x="649" y="29"/>
                </a:cubicBezTo>
                <a:cubicBezTo>
                  <a:pt x="510" y="204"/>
                  <a:pt x="510" y="204"/>
                  <a:pt x="510" y="204"/>
                </a:cubicBezTo>
                <a:cubicBezTo>
                  <a:pt x="506" y="210"/>
                  <a:pt x="506" y="217"/>
                  <a:pt x="510" y="222"/>
                </a:cubicBezTo>
                <a:cubicBezTo>
                  <a:pt x="649" y="398"/>
                  <a:pt x="649" y="398"/>
                  <a:pt x="649" y="398"/>
                </a:cubicBezTo>
                <a:lnTo>
                  <a:pt x="29" y="3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5" name="Freeform 145"/>
          <p:cNvSpPr>
            <a:spLocks noEditPoints="1"/>
          </p:cNvSpPr>
          <p:nvPr/>
        </p:nvSpPr>
        <p:spPr bwMode="auto">
          <a:xfrm>
            <a:off x="12806029" y="11122881"/>
            <a:ext cx="345160" cy="676514"/>
          </a:xfrm>
          <a:custGeom>
            <a:avLst/>
            <a:gdLst>
              <a:gd name="T0" fmla="*/ 488 w 490"/>
              <a:gd name="T1" fmla="*/ 454 h 960"/>
              <a:gd name="T2" fmla="*/ 478 w 490"/>
              <a:gd name="T3" fmla="*/ 444 h 960"/>
              <a:gd name="T4" fmla="*/ 294 w 490"/>
              <a:gd name="T5" fmla="*/ 392 h 960"/>
              <a:gd name="T6" fmla="*/ 401 w 490"/>
              <a:gd name="T7" fmla="*/ 20 h 960"/>
              <a:gd name="T8" fmla="*/ 394 w 490"/>
              <a:gd name="T9" fmla="*/ 4 h 960"/>
              <a:gd name="T10" fmla="*/ 376 w 490"/>
              <a:gd name="T11" fmla="*/ 7 h 960"/>
              <a:gd name="T12" fmla="*/ 5 w 490"/>
              <a:gd name="T13" fmla="*/ 448 h 960"/>
              <a:gd name="T14" fmla="*/ 2 w 490"/>
              <a:gd name="T15" fmla="*/ 462 h 960"/>
              <a:gd name="T16" fmla="*/ 12 w 490"/>
              <a:gd name="T17" fmla="*/ 472 h 960"/>
              <a:gd name="T18" fmla="*/ 195 w 490"/>
              <a:gd name="T19" fmla="*/ 524 h 960"/>
              <a:gd name="T20" fmla="*/ 43 w 490"/>
              <a:gd name="T21" fmla="*/ 940 h 960"/>
              <a:gd name="T22" fmla="*/ 50 w 490"/>
              <a:gd name="T23" fmla="*/ 958 h 960"/>
              <a:gd name="T24" fmla="*/ 57 w 490"/>
              <a:gd name="T25" fmla="*/ 960 h 960"/>
              <a:gd name="T26" fmla="*/ 68 w 490"/>
              <a:gd name="T27" fmla="*/ 955 h 960"/>
              <a:gd name="T28" fmla="*/ 485 w 490"/>
              <a:gd name="T29" fmla="*/ 468 h 960"/>
              <a:gd name="T30" fmla="*/ 488 w 490"/>
              <a:gd name="T31" fmla="*/ 454 h 960"/>
              <a:gd name="T32" fmla="*/ 98 w 490"/>
              <a:gd name="T33" fmla="*/ 875 h 960"/>
              <a:gd name="T34" fmla="*/ 228 w 490"/>
              <a:gd name="T35" fmla="*/ 519 h 960"/>
              <a:gd name="T36" fmla="*/ 227 w 490"/>
              <a:gd name="T37" fmla="*/ 508 h 960"/>
              <a:gd name="T38" fmla="*/ 218 w 490"/>
              <a:gd name="T39" fmla="*/ 500 h 960"/>
              <a:gd name="T40" fmla="*/ 41 w 490"/>
              <a:gd name="T41" fmla="*/ 450 h 960"/>
              <a:gd name="T42" fmla="*/ 354 w 490"/>
              <a:gd name="T43" fmla="*/ 78 h 960"/>
              <a:gd name="T44" fmla="*/ 262 w 490"/>
              <a:gd name="T45" fmla="*/ 398 h 960"/>
              <a:gd name="T46" fmla="*/ 263 w 490"/>
              <a:gd name="T47" fmla="*/ 409 h 960"/>
              <a:gd name="T48" fmla="*/ 272 w 490"/>
              <a:gd name="T49" fmla="*/ 416 h 960"/>
              <a:gd name="T50" fmla="*/ 449 w 490"/>
              <a:gd name="T51" fmla="*/ 466 h 960"/>
              <a:gd name="T52" fmla="*/ 98 w 490"/>
              <a:gd name="T53" fmla="*/ 875 h 9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90" h="960">
                <a:moveTo>
                  <a:pt x="488" y="454"/>
                </a:moveTo>
                <a:cubicBezTo>
                  <a:pt x="487" y="449"/>
                  <a:pt x="483" y="446"/>
                  <a:pt x="478" y="444"/>
                </a:cubicBezTo>
                <a:cubicBezTo>
                  <a:pt x="294" y="392"/>
                  <a:pt x="294" y="392"/>
                  <a:pt x="294" y="392"/>
                </a:cubicBezTo>
                <a:cubicBezTo>
                  <a:pt x="401" y="20"/>
                  <a:pt x="401" y="20"/>
                  <a:pt x="401" y="20"/>
                </a:cubicBezTo>
                <a:cubicBezTo>
                  <a:pt x="403" y="14"/>
                  <a:pt x="400" y="7"/>
                  <a:pt x="394" y="4"/>
                </a:cubicBezTo>
                <a:cubicBezTo>
                  <a:pt x="388" y="0"/>
                  <a:pt x="381" y="2"/>
                  <a:pt x="376" y="7"/>
                </a:cubicBezTo>
                <a:cubicBezTo>
                  <a:pt x="5" y="448"/>
                  <a:pt x="5" y="448"/>
                  <a:pt x="5" y="448"/>
                </a:cubicBezTo>
                <a:cubicBezTo>
                  <a:pt x="2" y="452"/>
                  <a:pt x="0" y="457"/>
                  <a:pt x="2" y="462"/>
                </a:cubicBezTo>
                <a:cubicBezTo>
                  <a:pt x="3" y="467"/>
                  <a:pt x="7" y="470"/>
                  <a:pt x="12" y="472"/>
                </a:cubicBezTo>
                <a:cubicBezTo>
                  <a:pt x="195" y="524"/>
                  <a:pt x="195" y="524"/>
                  <a:pt x="195" y="524"/>
                </a:cubicBezTo>
                <a:cubicBezTo>
                  <a:pt x="43" y="940"/>
                  <a:pt x="43" y="940"/>
                  <a:pt x="43" y="940"/>
                </a:cubicBezTo>
                <a:cubicBezTo>
                  <a:pt x="41" y="947"/>
                  <a:pt x="44" y="954"/>
                  <a:pt x="50" y="958"/>
                </a:cubicBezTo>
                <a:cubicBezTo>
                  <a:pt x="52" y="959"/>
                  <a:pt x="55" y="960"/>
                  <a:pt x="57" y="960"/>
                </a:cubicBezTo>
                <a:cubicBezTo>
                  <a:pt x="61" y="960"/>
                  <a:pt x="65" y="958"/>
                  <a:pt x="68" y="955"/>
                </a:cubicBezTo>
                <a:cubicBezTo>
                  <a:pt x="485" y="468"/>
                  <a:pt x="485" y="468"/>
                  <a:pt x="485" y="468"/>
                </a:cubicBezTo>
                <a:cubicBezTo>
                  <a:pt x="489" y="464"/>
                  <a:pt x="490" y="459"/>
                  <a:pt x="488" y="454"/>
                </a:cubicBezTo>
                <a:close/>
                <a:moveTo>
                  <a:pt x="98" y="875"/>
                </a:moveTo>
                <a:cubicBezTo>
                  <a:pt x="228" y="519"/>
                  <a:pt x="228" y="519"/>
                  <a:pt x="228" y="519"/>
                </a:cubicBezTo>
                <a:cubicBezTo>
                  <a:pt x="229" y="515"/>
                  <a:pt x="229" y="511"/>
                  <a:pt x="227" y="508"/>
                </a:cubicBezTo>
                <a:cubicBezTo>
                  <a:pt x="225" y="504"/>
                  <a:pt x="222" y="501"/>
                  <a:pt x="218" y="500"/>
                </a:cubicBezTo>
                <a:cubicBezTo>
                  <a:pt x="41" y="450"/>
                  <a:pt x="41" y="450"/>
                  <a:pt x="41" y="450"/>
                </a:cubicBezTo>
                <a:cubicBezTo>
                  <a:pt x="354" y="78"/>
                  <a:pt x="354" y="78"/>
                  <a:pt x="354" y="78"/>
                </a:cubicBezTo>
                <a:cubicBezTo>
                  <a:pt x="262" y="398"/>
                  <a:pt x="262" y="398"/>
                  <a:pt x="262" y="398"/>
                </a:cubicBezTo>
                <a:cubicBezTo>
                  <a:pt x="261" y="402"/>
                  <a:pt x="262" y="406"/>
                  <a:pt x="263" y="409"/>
                </a:cubicBezTo>
                <a:cubicBezTo>
                  <a:pt x="265" y="412"/>
                  <a:pt x="268" y="415"/>
                  <a:pt x="272" y="416"/>
                </a:cubicBezTo>
                <a:cubicBezTo>
                  <a:pt x="449" y="466"/>
                  <a:pt x="449" y="466"/>
                  <a:pt x="449" y="466"/>
                </a:cubicBezTo>
                <a:lnTo>
                  <a:pt x="98" y="8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6" name="Freeform 146"/>
          <p:cNvSpPr>
            <a:spLocks noEditPoints="1"/>
          </p:cNvSpPr>
          <p:nvPr/>
        </p:nvSpPr>
        <p:spPr bwMode="auto">
          <a:xfrm>
            <a:off x="3495781" y="4984648"/>
            <a:ext cx="495304" cy="674356"/>
          </a:xfrm>
          <a:custGeom>
            <a:avLst/>
            <a:gdLst>
              <a:gd name="T0" fmla="*/ 703 w 703"/>
              <a:gd name="T1" fmla="*/ 295 h 957"/>
              <a:gd name="T2" fmla="*/ 694 w 703"/>
              <a:gd name="T3" fmla="*/ 284 h 957"/>
              <a:gd name="T4" fmla="*/ 536 w 703"/>
              <a:gd name="T5" fmla="*/ 29 h 957"/>
              <a:gd name="T6" fmla="*/ 656 w 703"/>
              <a:gd name="T7" fmla="*/ 29 h 957"/>
              <a:gd name="T8" fmla="*/ 670 w 703"/>
              <a:gd name="T9" fmla="*/ 14 h 957"/>
              <a:gd name="T10" fmla="*/ 656 w 703"/>
              <a:gd name="T11" fmla="*/ 0 h 957"/>
              <a:gd name="T12" fmla="*/ 48 w 703"/>
              <a:gd name="T13" fmla="*/ 0 h 957"/>
              <a:gd name="T14" fmla="*/ 33 w 703"/>
              <a:gd name="T15" fmla="*/ 14 h 957"/>
              <a:gd name="T16" fmla="*/ 48 w 703"/>
              <a:gd name="T17" fmla="*/ 29 h 957"/>
              <a:gd name="T18" fmla="*/ 168 w 703"/>
              <a:gd name="T19" fmla="*/ 29 h 957"/>
              <a:gd name="T20" fmla="*/ 10 w 703"/>
              <a:gd name="T21" fmla="*/ 284 h 957"/>
              <a:gd name="T22" fmla="*/ 1 w 703"/>
              <a:gd name="T23" fmla="*/ 295 h 957"/>
              <a:gd name="T24" fmla="*/ 6 w 703"/>
              <a:gd name="T25" fmla="*/ 308 h 957"/>
              <a:gd name="T26" fmla="*/ 337 w 703"/>
              <a:gd name="T27" fmla="*/ 943 h 957"/>
              <a:gd name="T28" fmla="*/ 352 w 703"/>
              <a:gd name="T29" fmla="*/ 957 h 957"/>
              <a:gd name="T30" fmla="*/ 366 w 703"/>
              <a:gd name="T31" fmla="*/ 943 h 957"/>
              <a:gd name="T32" fmla="*/ 698 w 703"/>
              <a:gd name="T33" fmla="*/ 308 h 957"/>
              <a:gd name="T34" fmla="*/ 703 w 703"/>
              <a:gd name="T35" fmla="*/ 295 h 957"/>
              <a:gd name="T36" fmla="*/ 352 w 703"/>
              <a:gd name="T37" fmla="*/ 393 h 957"/>
              <a:gd name="T38" fmla="*/ 315 w 703"/>
              <a:gd name="T39" fmla="*/ 356 h 957"/>
              <a:gd name="T40" fmla="*/ 352 w 703"/>
              <a:gd name="T41" fmla="*/ 320 h 957"/>
              <a:gd name="T42" fmla="*/ 389 w 703"/>
              <a:gd name="T43" fmla="*/ 356 h 957"/>
              <a:gd name="T44" fmla="*/ 352 w 703"/>
              <a:gd name="T45" fmla="*/ 393 h 957"/>
              <a:gd name="T46" fmla="*/ 366 w 703"/>
              <a:gd name="T47" fmla="*/ 764 h 957"/>
              <a:gd name="T48" fmla="*/ 366 w 703"/>
              <a:gd name="T49" fmla="*/ 420 h 957"/>
              <a:gd name="T50" fmla="*/ 417 w 703"/>
              <a:gd name="T51" fmla="*/ 356 h 957"/>
              <a:gd name="T52" fmla="*/ 352 w 703"/>
              <a:gd name="T53" fmla="*/ 291 h 957"/>
              <a:gd name="T54" fmla="*/ 286 w 703"/>
              <a:gd name="T55" fmla="*/ 356 h 957"/>
              <a:gd name="T56" fmla="*/ 337 w 703"/>
              <a:gd name="T57" fmla="*/ 420 h 957"/>
              <a:gd name="T58" fmla="*/ 337 w 703"/>
              <a:gd name="T59" fmla="*/ 764 h 957"/>
              <a:gd name="T60" fmla="*/ 41 w 703"/>
              <a:gd name="T61" fmla="*/ 302 h 957"/>
              <a:gd name="T62" fmla="*/ 197 w 703"/>
              <a:gd name="T63" fmla="*/ 29 h 957"/>
              <a:gd name="T64" fmla="*/ 506 w 703"/>
              <a:gd name="T65" fmla="*/ 29 h 957"/>
              <a:gd name="T66" fmla="*/ 663 w 703"/>
              <a:gd name="T67" fmla="*/ 302 h 957"/>
              <a:gd name="T68" fmla="*/ 366 w 703"/>
              <a:gd name="T69" fmla="*/ 764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03" h="957">
                <a:moveTo>
                  <a:pt x="703" y="295"/>
                </a:moveTo>
                <a:cubicBezTo>
                  <a:pt x="702" y="290"/>
                  <a:pt x="699" y="286"/>
                  <a:pt x="694" y="284"/>
                </a:cubicBezTo>
                <a:cubicBezTo>
                  <a:pt x="509" y="201"/>
                  <a:pt x="527" y="66"/>
                  <a:pt x="536" y="29"/>
                </a:cubicBezTo>
                <a:cubicBezTo>
                  <a:pt x="656" y="29"/>
                  <a:pt x="656" y="29"/>
                  <a:pt x="656" y="29"/>
                </a:cubicBezTo>
                <a:cubicBezTo>
                  <a:pt x="664" y="29"/>
                  <a:pt x="670" y="22"/>
                  <a:pt x="670" y="14"/>
                </a:cubicBezTo>
                <a:cubicBezTo>
                  <a:pt x="670" y="6"/>
                  <a:pt x="664" y="0"/>
                  <a:pt x="65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0" y="0"/>
                  <a:pt x="33" y="6"/>
                  <a:pt x="33" y="14"/>
                </a:cubicBezTo>
                <a:cubicBezTo>
                  <a:pt x="33" y="22"/>
                  <a:pt x="40" y="29"/>
                  <a:pt x="48" y="29"/>
                </a:cubicBezTo>
                <a:cubicBezTo>
                  <a:pt x="168" y="29"/>
                  <a:pt x="168" y="29"/>
                  <a:pt x="168" y="29"/>
                </a:cubicBezTo>
                <a:cubicBezTo>
                  <a:pt x="177" y="66"/>
                  <a:pt x="196" y="201"/>
                  <a:pt x="10" y="284"/>
                </a:cubicBezTo>
                <a:cubicBezTo>
                  <a:pt x="5" y="286"/>
                  <a:pt x="2" y="290"/>
                  <a:pt x="1" y="295"/>
                </a:cubicBezTo>
                <a:cubicBezTo>
                  <a:pt x="0" y="300"/>
                  <a:pt x="2" y="305"/>
                  <a:pt x="6" y="308"/>
                </a:cubicBezTo>
                <a:cubicBezTo>
                  <a:pt x="9" y="311"/>
                  <a:pt x="337" y="622"/>
                  <a:pt x="337" y="943"/>
                </a:cubicBezTo>
                <a:cubicBezTo>
                  <a:pt x="337" y="951"/>
                  <a:pt x="344" y="957"/>
                  <a:pt x="352" y="957"/>
                </a:cubicBezTo>
                <a:cubicBezTo>
                  <a:pt x="360" y="957"/>
                  <a:pt x="366" y="951"/>
                  <a:pt x="366" y="943"/>
                </a:cubicBezTo>
                <a:cubicBezTo>
                  <a:pt x="366" y="622"/>
                  <a:pt x="695" y="311"/>
                  <a:pt x="698" y="308"/>
                </a:cubicBezTo>
                <a:cubicBezTo>
                  <a:pt x="702" y="305"/>
                  <a:pt x="703" y="300"/>
                  <a:pt x="703" y="295"/>
                </a:cubicBezTo>
                <a:close/>
                <a:moveTo>
                  <a:pt x="352" y="393"/>
                </a:moveTo>
                <a:cubicBezTo>
                  <a:pt x="332" y="393"/>
                  <a:pt x="315" y="377"/>
                  <a:pt x="315" y="356"/>
                </a:cubicBezTo>
                <a:cubicBezTo>
                  <a:pt x="315" y="336"/>
                  <a:pt x="332" y="320"/>
                  <a:pt x="352" y="320"/>
                </a:cubicBezTo>
                <a:cubicBezTo>
                  <a:pt x="372" y="320"/>
                  <a:pt x="389" y="336"/>
                  <a:pt x="389" y="356"/>
                </a:cubicBezTo>
                <a:cubicBezTo>
                  <a:pt x="389" y="377"/>
                  <a:pt x="372" y="393"/>
                  <a:pt x="352" y="393"/>
                </a:cubicBezTo>
                <a:close/>
                <a:moveTo>
                  <a:pt x="366" y="764"/>
                </a:moveTo>
                <a:cubicBezTo>
                  <a:pt x="366" y="420"/>
                  <a:pt x="366" y="420"/>
                  <a:pt x="366" y="420"/>
                </a:cubicBezTo>
                <a:cubicBezTo>
                  <a:pt x="396" y="414"/>
                  <a:pt x="417" y="388"/>
                  <a:pt x="417" y="356"/>
                </a:cubicBezTo>
                <a:cubicBezTo>
                  <a:pt x="417" y="320"/>
                  <a:pt x="388" y="291"/>
                  <a:pt x="352" y="291"/>
                </a:cubicBezTo>
                <a:cubicBezTo>
                  <a:pt x="316" y="291"/>
                  <a:pt x="286" y="320"/>
                  <a:pt x="286" y="356"/>
                </a:cubicBezTo>
                <a:cubicBezTo>
                  <a:pt x="286" y="388"/>
                  <a:pt x="308" y="414"/>
                  <a:pt x="337" y="420"/>
                </a:cubicBezTo>
                <a:cubicBezTo>
                  <a:pt x="337" y="764"/>
                  <a:pt x="337" y="764"/>
                  <a:pt x="337" y="764"/>
                </a:cubicBezTo>
                <a:cubicBezTo>
                  <a:pt x="268" y="541"/>
                  <a:pt x="94" y="355"/>
                  <a:pt x="41" y="302"/>
                </a:cubicBezTo>
                <a:cubicBezTo>
                  <a:pt x="214" y="214"/>
                  <a:pt x="207" y="79"/>
                  <a:pt x="197" y="29"/>
                </a:cubicBezTo>
                <a:cubicBezTo>
                  <a:pt x="506" y="29"/>
                  <a:pt x="506" y="29"/>
                  <a:pt x="506" y="29"/>
                </a:cubicBezTo>
                <a:cubicBezTo>
                  <a:pt x="497" y="79"/>
                  <a:pt x="490" y="214"/>
                  <a:pt x="663" y="302"/>
                </a:cubicBezTo>
                <a:cubicBezTo>
                  <a:pt x="610" y="355"/>
                  <a:pt x="436" y="541"/>
                  <a:pt x="366" y="7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7" name="Freeform 147"/>
          <p:cNvSpPr>
            <a:spLocks noEditPoints="1"/>
          </p:cNvSpPr>
          <p:nvPr/>
        </p:nvSpPr>
        <p:spPr bwMode="auto">
          <a:xfrm>
            <a:off x="4983422" y="4984648"/>
            <a:ext cx="610502" cy="674356"/>
          </a:xfrm>
          <a:custGeom>
            <a:avLst/>
            <a:gdLst>
              <a:gd name="T0" fmla="*/ 366 w 867"/>
              <a:gd name="T1" fmla="*/ 14 h 957"/>
              <a:gd name="T2" fmla="*/ 351 w 867"/>
              <a:gd name="T3" fmla="*/ 0 h 957"/>
              <a:gd name="T4" fmla="*/ 337 w 867"/>
              <a:gd name="T5" fmla="*/ 14 h 957"/>
              <a:gd name="T6" fmla="*/ 5 w 867"/>
              <a:gd name="T7" fmla="*/ 649 h 957"/>
              <a:gd name="T8" fmla="*/ 0 w 867"/>
              <a:gd name="T9" fmla="*/ 662 h 957"/>
              <a:gd name="T10" fmla="*/ 9 w 867"/>
              <a:gd name="T11" fmla="*/ 673 h 957"/>
              <a:gd name="T12" fmla="*/ 167 w 867"/>
              <a:gd name="T13" fmla="*/ 928 h 957"/>
              <a:gd name="T14" fmla="*/ 47 w 867"/>
              <a:gd name="T15" fmla="*/ 928 h 957"/>
              <a:gd name="T16" fmla="*/ 33 w 867"/>
              <a:gd name="T17" fmla="*/ 943 h 957"/>
              <a:gd name="T18" fmla="*/ 47 w 867"/>
              <a:gd name="T19" fmla="*/ 957 h 957"/>
              <a:gd name="T20" fmla="*/ 655 w 867"/>
              <a:gd name="T21" fmla="*/ 957 h 957"/>
              <a:gd name="T22" fmla="*/ 669 w 867"/>
              <a:gd name="T23" fmla="*/ 943 h 957"/>
              <a:gd name="T24" fmla="*/ 655 w 867"/>
              <a:gd name="T25" fmla="*/ 928 h 957"/>
              <a:gd name="T26" fmla="*/ 535 w 867"/>
              <a:gd name="T27" fmla="*/ 928 h 957"/>
              <a:gd name="T28" fmla="*/ 693 w 867"/>
              <a:gd name="T29" fmla="*/ 673 h 957"/>
              <a:gd name="T30" fmla="*/ 702 w 867"/>
              <a:gd name="T31" fmla="*/ 662 h 957"/>
              <a:gd name="T32" fmla="*/ 697 w 867"/>
              <a:gd name="T33" fmla="*/ 649 h 957"/>
              <a:gd name="T34" fmla="*/ 366 w 867"/>
              <a:gd name="T35" fmla="*/ 14 h 957"/>
              <a:gd name="T36" fmla="*/ 351 w 867"/>
              <a:gd name="T37" fmla="*/ 564 h 957"/>
              <a:gd name="T38" fmla="*/ 388 w 867"/>
              <a:gd name="T39" fmla="*/ 600 h 957"/>
              <a:gd name="T40" fmla="*/ 351 w 867"/>
              <a:gd name="T41" fmla="*/ 637 h 957"/>
              <a:gd name="T42" fmla="*/ 314 w 867"/>
              <a:gd name="T43" fmla="*/ 600 h 957"/>
              <a:gd name="T44" fmla="*/ 351 w 867"/>
              <a:gd name="T45" fmla="*/ 564 h 957"/>
              <a:gd name="T46" fmla="*/ 506 w 867"/>
              <a:gd name="T47" fmla="*/ 928 h 957"/>
              <a:gd name="T48" fmla="*/ 196 w 867"/>
              <a:gd name="T49" fmla="*/ 928 h 957"/>
              <a:gd name="T50" fmla="*/ 40 w 867"/>
              <a:gd name="T51" fmla="*/ 655 h 957"/>
              <a:gd name="T52" fmla="*/ 337 w 867"/>
              <a:gd name="T53" fmla="*/ 193 h 957"/>
              <a:gd name="T54" fmla="*/ 337 w 867"/>
              <a:gd name="T55" fmla="*/ 536 h 957"/>
              <a:gd name="T56" fmla="*/ 285 w 867"/>
              <a:gd name="T57" fmla="*/ 600 h 957"/>
              <a:gd name="T58" fmla="*/ 351 w 867"/>
              <a:gd name="T59" fmla="*/ 666 h 957"/>
              <a:gd name="T60" fmla="*/ 417 w 867"/>
              <a:gd name="T61" fmla="*/ 600 h 957"/>
              <a:gd name="T62" fmla="*/ 366 w 867"/>
              <a:gd name="T63" fmla="*/ 536 h 957"/>
              <a:gd name="T64" fmla="*/ 366 w 867"/>
              <a:gd name="T65" fmla="*/ 193 h 957"/>
              <a:gd name="T66" fmla="*/ 662 w 867"/>
              <a:gd name="T67" fmla="*/ 655 h 957"/>
              <a:gd name="T68" fmla="*/ 506 w 867"/>
              <a:gd name="T69" fmla="*/ 928 h 957"/>
              <a:gd name="T70" fmla="*/ 867 w 867"/>
              <a:gd name="T71" fmla="*/ 135 h 957"/>
              <a:gd name="T72" fmla="*/ 853 w 867"/>
              <a:gd name="T73" fmla="*/ 149 h 957"/>
              <a:gd name="T74" fmla="*/ 746 w 867"/>
              <a:gd name="T75" fmla="*/ 149 h 957"/>
              <a:gd name="T76" fmla="*/ 746 w 867"/>
              <a:gd name="T77" fmla="*/ 256 h 957"/>
              <a:gd name="T78" fmla="*/ 732 w 867"/>
              <a:gd name="T79" fmla="*/ 270 h 957"/>
              <a:gd name="T80" fmla="*/ 717 w 867"/>
              <a:gd name="T81" fmla="*/ 256 h 957"/>
              <a:gd name="T82" fmla="*/ 717 w 867"/>
              <a:gd name="T83" fmla="*/ 149 h 957"/>
              <a:gd name="T84" fmla="*/ 611 w 867"/>
              <a:gd name="T85" fmla="*/ 149 h 957"/>
              <a:gd name="T86" fmla="*/ 597 w 867"/>
              <a:gd name="T87" fmla="*/ 135 h 957"/>
              <a:gd name="T88" fmla="*/ 611 w 867"/>
              <a:gd name="T89" fmla="*/ 120 h 957"/>
              <a:gd name="T90" fmla="*/ 717 w 867"/>
              <a:gd name="T91" fmla="*/ 120 h 957"/>
              <a:gd name="T92" fmla="*/ 717 w 867"/>
              <a:gd name="T93" fmla="*/ 14 h 957"/>
              <a:gd name="T94" fmla="*/ 732 w 867"/>
              <a:gd name="T95" fmla="*/ 0 h 957"/>
              <a:gd name="T96" fmla="*/ 746 w 867"/>
              <a:gd name="T97" fmla="*/ 14 h 957"/>
              <a:gd name="T98" fmla="*/ 746 w 867"/>
              <a:gd name="T99" fmla="*/ 120 h 957"/>
              <a:gd name="T100" fmla="*/ 853 w 867"/>
              <a:gd name="T101" fmla="*/ 120 h 957"/>
              <a:gd name="T102" fmla="*/ 867 w 867"/>
              <a:gd name="T103" fmla="*/ 135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67" h="957">
                <a:moveTo>
                  <a:pt x="366" y="14"/>
                </a:moveTo>
                <a:cubicBezTo>
                  <a:pt x="366" y="6"/>
                  <a:pt x="359" y="0"/>
                  <a:pt x="351" y="0"/>
                </a:cubicBezTo>
                <a:cubicBezTo>
                  <a:pt x="343" y="0"/>
                  <a:pt x="337" y="6"/>
                  <a:pt x="337" y="14"/>
                </a:cubicBezTo>
                <a:cubicBezTo>
                  <a:pt x="337" y="334"/>
                  <a:pt x="8" y="646"/>
                  <a:pt x="5" y="649"/>
                </a:cubicBezTo>
                <a:cubicBezTo>
                  <a:pt x="1" y="652"/>
                  <a:pt x="0" y="657"/>
                  <a:pt x="0" y="662"/>
                </a:cubicBezTo>
                <a:cubicBezTo>
                  <a:pt x="1" y="666"/>
                  <a:pt x="4" y="671"/>
                  <a:pt x="9" y="673"/>
                </a:cubicBezTo>
                <a:cubicBezTo>
                  <a:pt x="195" y="756"/>
                  <a:pt x="176" y="891"/>
                  <a:pt x="167" y="928"/>
                </a:cubicBezTo>
                <a:cubicBezTo>
                  <a:pt x="47" y="928"/>
                  <a:pt x="47" y="928"/>
                  <a:pt x="47" y="928"/>
                </a:cubicBezTo>
                <a:cubicBezTo>
                  <a:pt x="39" y="928"/>
                  <a:pt x="33" y="934"/>
                  <a:pt x="33" y="943"/>
                </a:cubicBezTo>
                <a:cubicBezTo>
                  <a:pt x="33" y="951"/>
                  <a:pt x="39" y="957"/>
                  <a:pt x="47" y="957"/>
                </a:cubicBezTo>
                <a:cubicBezTo>
                  <a:pt x="655" y="957"/>
                  <a:pt x="655" y="957"/>
                  <a:pt x="655" y="957"/>
                </a:cubicBezTo>
                <a:cubicBezTo>
                  <a:pt x="663" y="957"/>
                  <a:pt x="669" y="951"/>
                  <a:pt x="669" y="943"/>
                </a:cubicBezTo>
                <a:cubicBezTo>
                  <a:pt x="669" y="934"/>
                  <a:pt x="663" y="928"/>
                  <a:pt x="655" y="928"/>
                </a:cubicBezTo>
                <a:cubicBezTo>
                  <a:pt x="535" y="928"/>
                  <a:pt x="535" y="928"/>
                  <a:pt x="535" y="928"/>
                </a:cubicBezTo>
                <a:cubicBezTo>
                  <a:pt x="526" y="891"/>
                  <a:pt x="507" y="756"/>
                  <a:pt x="693" y="673"/>
                </a:cubicBezTo>
                <a:cubicBezTo>
                  <a:pt x="698" y="671"/>
                  <a:pt x="701" y="666"/>
                  <a:pt x="702" y="662"/>
                </a:cubicBezTo>
                <a:cubicBezTo>
                  <a:pt x="703" y="657"/>
                  <a:pt x="701" y="652"/>
                  <a:pt x="697" y="649"/>
                </a:cubicBezTo>
                <a:cubicBezTo>
                  <a:pt x="694" y="646"/>
                  <a:pt x="366" y="334"/>
                  <a:pt x="366" y="14"/>
                </a:cubicBezTo>
                <a:close/>
                <a:moveTo>
                  <a:pt x="351" y="564"/>
                </a:moveTo>
                <a:cubicBezTo>
                  <a:pt x="371" y="564"/>
                  <a:pt x="388" y="580"/>
                  <a:pt x="388" y="600"/>
                </a:cubicBezTo>
                <a:cubicBezTo>
                  <a:pt x="388" y="621"/>
                  <a:pt x="371" y="637"/>
                  <a:pt x="351" y="637"/>
                </a:cubicBezTo>
                <a:cubicBezTo>
                  <a:pt x="331" y="637"/>
                  <a:pt x="314" y="621"/>
                  <a:pt x="314" y="600"/>
                </a:cubicBezTo>
                <a:cubicBezTo>
                  <a:pt x="314" y="580"/>
                  <a:pt x="331" y="564"/>
                  <a:pt x="351" y="564"/>
                </a:cubicBezTo>
                <a:close/>
                <a:moveTo>
                  <a:pt x="506" y="928"/>
                </a:moveTo>
                <a:cubicBezTo>
                  <a:pt x="196" y="928"/>
                  <a:pt x="196" y="928"/>
                  <a:pt x="196" y="928"/>
                </a:cubicBezTo>
                <a:cubicBezTo>
                  <a:pt x="206" y="878"/>
                  <a:pt x="213" y="742"/>
                  <a:pt x="40" y="655"/>
                </a:cubicBezTo>
                <a:cubicBezTo>
                  <a:pt x="93" y="602"/>
                  <a:pt x="267" y="416"/>
                  <a:pt x="337" y="193"/>
                </a:cubicBezTo>
                <a:cubicBezTo>
                  <a:pt x="337" y="536"/>
                  <a:pt x="337" y="536"/>
                  <a:pt x="337" y="536"/>
                </a:cubicBezTo>
                <a:cubicBezTo>
                  <a:pt x="307" y="543"/>
                  <a:pt x="285" y="569"/>
                  <a:pt x="285" y="600"/>
                </a:cubicBezTo>
                <a:cubicBezTo>
                  <a:pt x="285" y="637"/>
                  <a:pt x="315" y="666"/>
                  <a:pt x="351" y="666"/>
                </a:cubicBezTo>
                <a:cubicBezTo>
                  <a:pt x="387" y="666"/>
                  <a:pt x="417" y="637"/>
                  <a:pt x="417" y="600"/>
                </a:cubicBezTo>
                <a:cubicBezTo>
                  <a:pt x="417" y="569"/>
                  <a:pt x="395" y="543"/>
                  <a:pt x="366" y="536"/>
                </a:cubicBezTo>
                <a:cubicBezTo>
                  <a:pt x="366" y="193"/>
                  <a:pt x="366" y="193"/>
                  <a:pt x="366" y="193"/>
                </a:cubicBezTo>
                <a:cubicBezTo>
                  <a:pt x="435" y="416"/>
                  <a:pt x="609" y="602"/>
                  <a:pt x="662" y="655"/>
                </a:cubicBezTo>
                <a:cubicBezTo>
                  <a:pt x="489" y="742"/>
                  <a:pt x="496" y="878"/>
                  <a:pt x="506" y="928"/>
                </a:cubicBezTo>
                <a:close/>
                <a:moveTo>
                  <a:pt x="867" y="135"/>
                </a:moveTo>
                <a:cubicBezTo>
                  <a:pt x="867" y="143"/>
                  <a:pt x="861" y="149"/>
                  <a:pt x="853" y="149"/>
                </a:cubicBezTo>
                <a:cubicBezTo>
                  <a:pt x="746" y="149"/>
                  <a:pt x="746" y="149"/>
                  <a:pt x="746" y="149"/>
                </a:cubicBezTo>
                <a:cubicBezTo>
                  <a:pt x="746" y="256"/>
                  <a:pt x="746" y="256"/>
                  <a:pt x="746" y="256"/>
                </a:cubicBezTo>
                <a:cubicBezTo>
                  <a:pt x="746" y="264"/>
                  <a:pt x="740" y="270"/>
                  <a:pt x="732" y="270"/>
                </a:cubicBezTo>
                <a:cubicBezTo>
                  <a:pt x="724" y="270"/>
                  <a:pt x="717" y="264"/>
                  <a:pt x="717" y="256"/>
                </a:cubicBezTo>
                <a:cubicBezTo>
                  <a:pt x="717" y="149"/>
                  <a:pt x="717" y="149"/>
                  <a:pt x="717" y="149"/>
                </a:cubicBezTo>
                <a:cubicBezTo>
                  <a:pt x="611" y="149"/>
                  <a:pt x="611" y="149"/>
                  <a:pt x="611" y="149"/>
                </a:cubicBezTo>
                <a:cubicBezTo>
                  <a:pt x="603" y="149"/>
                  <a:pt x="597" y="143"/>
                  <a:pt x="597" y="135"/>
                </a:cubicBezTo>
                <a:cubicBezTo>
                  <a:pt x="597" y="127"/>
                  <a:pt x="603" y="120"/>
                  <a:pt x="611" y="120"/>
                </a:cubicBezTo>
                <a:cubicBezTo>
                  <a:pt x="717" y="120"/>
                  <a:pt x="717" y="120"/>
                  <a:pt x="717" y="120"/>
                </a:cubicBezTo>
                <a:cubicBezTo>
                  <a:pt x="717" y="14"/>
                  <a:pt x="717" y="14"/>
                  <a:pt x="717" y="14"/>
                </a:cubicBezTo>
                <a:cubicBezTo>
                  <a:pt x="717" y="6"/>
                  <a:pt x="724" y="0"/>
                  <a:pt x="732" y="0"/>
                </a:cubicBezTo>
                <a:cubicBezTo>
                  <a:pt x="740" y="0"/>
                  <a:pt x="746" y="6"/>
                  <a:pt x="746" y="14"/>
                </a:cubicBezTo>
                <a:cubicBezTo>
                  <a:pt x="746" y="120"/>
                  <a:pt x="746" y="120"/>
                  <a:pt x="746" y="120"/>
                </a:cubicBezTo>
                <a:cubicBezTo>
                  <a:pt x="853" y="120"/>
                  <a:pt x="853" y="120"/>
                  <a:pt x="853" y="120"/>
                </a:cubicBezTo>
                <a:cubicBezTo>
                  <a:pt x="861" y="120"/>
                  <a:pt x="867" y="127"/>
                  <a:pt x="867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8" name="Freeform 148"/>
          <p:cNvSpPr>
            <a:spLocks noEditPoints="1"/>
          </p:cNvSpPr>
          <p:nvPr/>
        </p:nvSpPr>
        <p:spPr bwMode="auto">
          <a:xfrm>
            <a:off x="8036356" y="4949268"/>
            <a:ext cx="657098" cy="746408"/>
          </a:xfrm>
          <a:custGeom>
            <a:avLst/>
            <a:gdLst>
              <a:gd name="T0" fmla="*/ 882 w 933"/>
              <a:gd name="T1" fmla="*/ 515 h 1059"/>
              <a:gd name="T2" fmla="*/ 933 w 933"/>
              <a:gd name="T3" fmla="*/ 65 h 1059"/>
              <a:gd name="T4" fmla="*/ 801 w 933"/>
              <a:gd name="T5" fmla="*/ 65 h 1059"/>
              <a:gd name="T6" fmla="*/ 853 w 933"/>
              <a:gd name="T7" fmla="*/ 365 h 1059"/>
              <a:gd name="T8" fmla="*/ 417 w 933"/>
              <a:gd name="T9" fmla="*/ 14 h 1059"/>
              <a:gd name="T10" fmla="*/ 301 w 933"/>
              <a:gd name="T11" fmla="*/ 0 h 1059"/>
              <a:gd name="T12" fmla="*/ 286 w 933"/>
              <a:gd name="T13" fmla="*/ 116 h 1059"/>
              <a:gd name="T14" fmla="*/ 337 w 933"/>
              <a:gd name="T15" fmla="*/ 131 h 1059"/>
              <a:gd name="T16" fmla="*/ 1 w 933"/>
              <a:gd name="T17" fmla="*/ 764 h 1059"/>
              <a:gd name="T18" fmla="*/ 168 w 933"/>
              <a:gd name="T19" fmla="*/ 1030 h 1059"/>
              <a:gd name="T20" fmla="*/ 33 w 933"/>
              <a:gd name="T21" fmla="*/ 1045 h 1059"/>
              <a:gd name="T22" fmla="*/ 656 w 933"/>
              <a:gd name="T23" fmla="*/ 1059 h 1059"/>
              <a:gd name="T24" fmla="*/ 656 w 933"/>
              <a:gd name="T25" fmla="*/ 1030 h 1059"/>
              <a:gd name="T26" fmla="*/ 694 w 933"/>
              <a:gd name="T27" fmla="*/ 775 h 1059"/>
              <a:gd name="T28" fmla="*/ 698 w 933"/>
              <a:gd name="T29" fmla="*/ 751 h 1059"/>
              <a:gd name="T30" fmla="*/ 403 w 933"/>
              <a:gd name="T31" fmla="*/ 131 h 1059"/>
              <a:gd name="T32" fmla="*/ 417 w 933"/>
              <a:gd name="T33" fmla="*/ 80 h 1059"/>
              <a:gd name="T34" fmla="*/ 816 w 933"/>
              <a:gd name="T35" fmla="*/ 515 h 1059"/>
              <a:gd name="T36" fmla="*/ 801 w 933"/>
              <a:gd name="T37" fmla="*/ 632 h 1059"/>
              <a:gd name="T38" fmla="*/ 918 w 933"/>
              <a:gd name="T39" fmla="*/ 646 h 1059"/>
              <a:gd name="T40" fmla="*/ 933 w 933"/>
              <a:gd name="T41" fmla="*/ 529 h 1059"/>
              <a:gd name="T42" fmla="*/ 352 w 933"/>
              <a:gd name="T43" fmla="*/ 666 h 1059"/>
              <a:gd name="T44" fmla="*/ 352 w 933"/>
              <a:gd name="T45" fmla="*/ 739 h 1059"/>
              <a:gd name="T46" fmla="*/ 352 w 933"/>
              <a:gd name="T47" fmla="*/ 666 h 1059"/>
              <a:gd name="T48" fmla="*/ 197 w 933"/>
              <a:gd name="T49" fmla="*/ 1030 h 1059"/>
              <a:gd name="T50" fmla="*/ 337 w 933"/>
              <a:gd name="T51" fmla="*/ 296 h 1059"/>
              <a:gd name="T52" fmla="*/ 286 w 933"/>
              <a:gd name="T53" fmla="*/ 703 h 1059"/>
              <a:gd name="T54" fmla="*/ 417 w 933"/>
              <a:gd name="T55" fmla="*/ 703 h 1059"/>
              <a:gd name="T56" fmla="*/ 366 w 933"/>
              <a:gd name="T57" fmla="*/ 295 h 1059"/>
              <a:gd name="T58" fmla="*/ 506 w 933"/>
              <a:gd name="T59" fmla="*/ 1030 h 1059"/>
              <a:gd name="T60" fmla="*/ 315 w 933"/>
              <a:gd name="T61" fmla="*/ 102 h 1059"/>
              <a:gd name="T62" fmla="*/ 388 w 933"/>
              <a:gd name="T63" fmla="*/ 29 h 1059"/>
              <a:gd name="T64" fmla="*/ 831 w 933"/>
              <a:gd name="T65" fmla="*/ 65 h 1059"/>
              <a:gd name="T66" fmla="*/ 904 w 933"/>
              <a:gd name="T67" fmla="*/ 65 h 1059"/>
              <a:gd name="T68" fmla="*/ 831 w 933"/>
              <a:gd name="T69" fmla="*/ 65 h 1059"/>
              <a:gd name="T70" fmla="*/ 831 w 933"/>
              <a:gd name="T71" fmla="*/ 617 h 1059"/>
              <a:gd name="T72" fmla="*/ 904 w 933"/>
              <a:gd name="T73" fmla="*/ 544 h 10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33" h="1059">
                <a:moveTo>
                  <a:pt x="918" y="515"/>
                </a:moveTo>
                <a:cubicBezTo>
                  <a:pt x="882" y="515"/>
                  <a:pt x="882" y="515"/>
                  <a:pt x="882" y="515"/>
                </a:cubicBezTo>
                <a:cubicBezTo>
                  <a:pt x="882" y="129"/>
                  <a:pt x="882" y="129"/>
                  <a:pt x="882" y="129"/>
                </a:cubicBezTo>
                <a:cubicBezTo>
                  <a:pt x="911" y="123"/>
                  <a:pt x="933" y="97"/>
                  <a:pt x="933" y="65"/>
                </a:cubicBezTo>
                <a:cubicBezTo>
                  <a:pt x="933" y="29"/>
                  <a:pt x="903" y="0"/>
                  <a:pt x="867" y="0"/>
                </a:cubicBezTo>
                <a:cubicBezTo>
                  <a:pt x="831" y="0"/>
                  <a:pt x="801" y="29"/>
                  <a:pt x="801" y="65"/>
                </a:cubicBezTo>
                <a:cubicBezTo>
                  <a:pt x="801" y="96"/>
                  <a:pt x="823" y="123"/>
                  <a:pt x="853" y="129"/>
                </a:cubicBezTo>
                <a:cubicBezTo>
                  <a:pt x="853" y="365"/>
                  <a:pt x="853" y="365"/>
                  <a:pt x="853" y="365"/>
                </a:cubicBezTo>
                <a:cubicBezTo>
                  <a:pt x="787" y="186"/>
                  <a:pt x="617" y="57"/>
                  <a:pt x="417" y="51"/>
                </a:cubicBezTo>
                <a:cubicBezTo>
                  <a:pt x="417" y="14"/>
                  <a:pt x="417" y="14"/>
                  <a:pt x="417" y="14"/>
                </a:cubicBezTo>
                <a:cubicBezTo>
                  <a:pt x="417" y="6"/>
                  <a:pt x="411" y="0"/>
                  <a:pt x="403" y="0"/>
                </a:cubicBezTo>
                <a:cubicBezTo>
                  <a:pt x="301" y="0"/>
                  <a:pt x="301" y="0"/>
                  <a:pt x="301" y="0"/>
                </a:cubicBezTo>
                <a:cubicBezTo>
                  <a:pt x="293" y="0"/>
                  <a:pt x="286" y="6"/>
                  <a:pt x="286" y="14"/>
                </a:cubicBezTo>
                <a:cubicBezTo>
                  <a:pt x="286" y="116"/>
                  <a:pt x="286" y="116"/>
                  <a:pt x="286" y="116"/>
                </a:cubicBezTo>
                <a:cubicBezTo>
                  <a:pt x="286" y="124"/>
                  <a:pt x="293" y="131"/>
                  <a:pt x="301" y="131"/>
                </a:cubicBezTo>
                <a:cubicBezTo>
                  <a:pt x="337" y="131"/>
                  <a:pt x="337" y="131"/>
                  <a:pt x="337" y="131"/>
                </a:cubicBezTo>
                <a:cubicBezTo>
                  <a:pt x="327" y="446"/>
                  <a:pt x="9" y="748"/>
                  <a:pt x="5" y="751"/>
                </a:cubicBezTo>
                <a:cubicBezTo>
                  <a:pt x="2" y="754"/>
                  <a:pt x="0" y="759"/>
                  <a:pt x="1" y="764"/>
                </a:cubicBezTo>
                <a:cubicBezTo>
                  <a:pt x="2" y="769"/>
                  <a:pt x="5" y="773"/>
                  <a:pt x="10" y="775"/>
                </a:cubicBezTo>
                <a:cubicBezTo>
                  <a:pt x="195" y="858"/>
                  <a:pt x="177" y="993"/>
                  <a:pt x="168" y="1030"/>
                </a:cubicBezTo>
                <a:cubicBezTo>
                  <a:pt x="48" y="1030"/>
                  <a:pt x="48" y="1030"/>
                  <a:pt x="48" y="1030"/>
                </a:cubicBezTo>
                <a:cubicBezTo>
                  <a:pt x="40" y="1030"/>
                  <a:pt x="33" y="1037"/>
                  <a:pt x="33" y="1045"/>
                </a:cubicBezTo>
                <a:cubicBezTo>
                  <a:pt x="33" y="1053"/>
                  <a:pt x="40" y="1059"/>
                  <a:pt x="48" y="1059"/>
                </a:cubicBezTo>
                <a:cubicBezTo>
                  <a:pt x="656" y="1059"/>
                  <a:pt x="656" y="1059"/>
                  <a:pt x="656" y="1059"/>
                </a:cubicBezTo>
                <a:cubicBezTo>
                  <a:pt x="664" y="1059"/>
                  <a:pt x="670" y="1053"/>
                  <a:pt x="670" y="1045"/>
                </a:cubicBezTo>
                <a:cubicBezTo>
                  <a:pt x="670" y="1037"/>
                  <a:pt x="664" y="1030"/>
                  <a:pt x="656" y="1030"/>
                </a:cubicBezTo>
                <a:cubicBezTo>
                  <a:pt x="536" y="1030"/>
                  <a:pt x="536" y="1030"/>
                  <a:pt x="536" y="1030"/>
                </a:cubicBezTo>
                <a:cubicBezTo>
                  <a:pt x="526" y="993"/>
                  <a:pt x="507" y="858"/>
                  <a:pt x="694" y="775"/>
                </a:cubicBezTo>
                <a:cubicBezTo>
                  <a:pt x="698" y="773"/>
                  <a:pt x="702" y="769"/>
                  <a:pt x="702" y="764"/>
                </a:cubicBezTo>
                <a:cubicBezTo>
                  <a:pt x="703" y="759"/>
                  <a:pt x="702" y="754"/>
                  <a:pt x="698" y="751"/>
                </a:cubicBezTo>
                <a:cubicBezTo>
                  <a:pt x="695" y="748"/>
                  <a:pt x="376" y="446"/>
                  <a:pt x="367" y="131"/>
                </a:cubicBezTo>
                <a:cubicBezTo>
                  <a:pt x="403" y="131"/>
                  <a:pt x="403" y="131"/>
                  <a:pt x="403" y="131"/>
                </a:cubicBezTo>
                <a:cubicBezTo>
                  <a:pt x="411" y="131"/>
                  <a:pt x="417" y="124"/>
                  <a:pt x="417" y="116"/>
                </a:cubicBezTo>
                <a:cubicBezTo>
                  <a:pt x="417" y="80"/>
                  <a:pt x="417" y="80"/>
                  <a:pt x="417" y="80"/>
                </a:cubicBezTo>
                <a:cubicBezTo>
                  <a:pt x="654" y="88"/>
                  <a:pt x="845" y="279"/>
                  <a:pt x="852" y="515"/>
                </a:cubicBezTo>
                <a:cubicBezTo>
                  <a:pt x="816" y="515"/>
                  <a:pt x="816" y="515"/>
                  <a:pt x="816" y="515"/>
                </a:cubicBezTo>
                <a:cubicBezTo>
                  <a:pt x="808" y="515"/>
                  <a:pt x="801" y="522"/>
                  <a:pt x="801" y="529"/>
                </a:cubicBezTo>
                <a:cubicBezTo>
                  <a:pt x="801" y="632"/>
                  <a:pt x="801" y="632"/>
                  <a:pt x="801" y="632"/>
                </a:cubicBezTo>
                <a:cubicBezTo>
                  <a:pt x="801" y="640"/>
                  <a:pt x="808" y="646"/>
                  <a:pt x="816" y="646"/>
                </a:cubicBezTo>
                <a:cubicBezTo>
                  <a:pt x="918" y="646"/>
                  <a:pt x="918" y="646"/>
                  <a:pt x="918" y="646"/>
                </a:cubicBezTo>
                <a:cubicBezTo>
                  <a:pt x="926" y="646"/>
                  <a:pt x="933" y="640"/>
                  <a:pt x="933" y="632"/>
                </a:cubicBezTo>
                <a:cubicBezTo>
                  <a:pt x="933" y="529"/>
                  <a:pt x="933" y="529"/>
                  <a:pt x="933" y="529"/>
                </a:cubicBezTo>
                <a:cubicBezTo>
                  <a:pt x="933" y="522"/>
                  <a:pt x="926" y="515"/>
                  <a:pt x="918" y="515"/>
                </a:cubicBezTo>
                <a:close/>
                <a:moveTo>
                  <a:pt x="352" y="666"/>
                </a:moveTo>
                <a:cubicBezTo>
                  <a:pt x="372" y="666"/>
                  <a:pt x="388" y="682"/>
                  <a:pt x="388" y="703"/>
                </a:cubicBezTo>
                <a:cubicBezTo>
                  <a:pt x="388" y="723"/>
                  <a:pt x="372" y="739"/>
                  <a:pt x="352" y="739"/>
                </a:cubicBezTo>
                <a:cubicBezTo>
                  <a:pt x="332" y="739"/>
                  <a:pt x="315" y="723"/>
                  <a:pt x="315" y="703"/>
                </a:cubicBezTo>
                <a:cubicBezTo>
                  <a:pt x="315" y="682"/>
                  <a:pt x="332" y="666"/>
                  <a:pt x="352" y="666"/>
                </a:cubicBezTo>
                <a:close/>
                <a:moveTo>
                  <a:pt x="506" y="1030"/>
                </a:moveTo>
                <a:cubicBezTo>
                  <a:pt x="197" y="1030"/>
                  <a:pt x="197" y="1030"/>
                  <a:pt x="197" y="1030"/>
                </a:cubicBezTo>
                <a:cubicBezTo>
                  <a:pt x="207" y="980"/>
                  <a:pt x="214" y="845"/>
                  <a:pt x="40" y="757"/>
                </a:cubicBezTo>
                <a:cubicBezTo>
                  <a:pt x="94" y="704"/>
                  <a:pt x="268" y="518"/>
                  <a:pt x="337" y="296"/>
                </a:cubicBezTo>
                <a:cubicBezTo>
                  <a:pt x="337" y="638"/>
                  <a:pt x="337" y="638"/>
                  <a:pt x="337" y="638"/>
                </a:cubicBezTo>
                <a:cubicBezTo>
                  <a:pt x="308" y="645"/>
                  <a:pt x="286" y="671"/>
                  <a:pt x="286" y="703"/>
                </a:cubicBezTo>
                <a:cubicBezTo>
                  <a:pt x="286" y="739"/>
                  <a:pt x="316" y="768"/>
                  <a:pt x="352" y="768"/>
                </a:cubicBezTo>
                <a:cubicBezTo>
                  <a:pt x="388" y="768"/>
                  <a:pt x="417" y="739"/>
                  <a:pt x="417" y="703"/>
                </a:cubicBezTo>
                <a:cubicBezTo>
                  <a:pt x="417" y="671"/>
                  <a:pt x="395" y="645"/>
                  <a:pt x="366" y="638"/>
                </a:cubicBezTo>
                <a:cubicBezTo>
                  <a:pt x="366" y="295"/>
                  <a:pt x="366" y="295"/>
                  <a:pt x="366" y="295"/>
                </a:cubicBezTo>
                <a:cubicBezTo>
                  <a:pt x="436" y="518"/>
                  <a:pt x="610" y="704"/>
                  <a:pt x="663" y="757"/>
                </a:cubicBezTo>
                <a:cubicBezTo>
                  <a:pt x="490" y="845"/>
                  <a:pt x="497" y="980"/>
                  <a:pt x="506" y="1030"/>
                </a:cubicBezTo>
                <a:close/>
                <a:moveTo>
                  <a:pt x="388" y="102"/>
                </a:moveTo>
                <a:cubicBezTo>
                  <a:pt x="315" y="102"/>
                  <a:pt x="315" y="102"/>
                  <a:pt x="315" y="102"/>
                </a:cubicBezTo>
                <a:cubicBezTo>
                  <a:pt x="315" y="29"/>
                  <a:pt x="315" y="29"/>
                  <a:pt x="315" y="29"/>
                </a:cubicBezTo>
                <a:cubicBezTo>
                  <a:pt x="388" y="29"/>
                  <a:pt x="388" y="29"/>
                  <a:pt x="388" y="29"/>
                </a:cubicBezTo>
                <a:lnTo>
                  <a:pt x="388" y="102"/>
                </a:lnTo>
                <a:close/>
                <a:moveTo>
                  <a:pt x="831" y="65"/>
                </a:moveTo>
                <a:cubicBezTo>
                  <a:pt x="831" y="45"/>
                  <a:pt x="847" y="29"/>
                  <a:pt x="867" y="29"/>
                </a:cubicBezTo>
                <a:cubicBezTo>
                  <a:pt x="887" y="29"/>
                  <a:pt x="904" y="45"/>
                  <a:pt x="904" y="65"/>
                </a:cubicBezTo>
                <a:cubicBezTo>
                  <a:pt x="904" y="85"/>
                  <a:pt x="887" y="102"/>
                  <a:pt x="867" y="102"/>
                </a:cubicBezTo>
                <a:cubicBezTo>
                  <a:pt x="847" y="102"/>
                  <a:pt x="831" y="85"/>
                  <a:pt x="831" y="65"/>
                </a:cubicBezTo>
                <a:close/>
                <a:moveTo>
                  <a:pt x="904" y="617"/>
                </a:moveTo>
                <a:cubicBezTo>
                  <a:pt x="831" y="617"/>
                  <a:pt x="831" y="617"/>
                  <a:pt x="831" y="617"/>
                </a:cubicBezTo>
                <a:cubicBezTo>
                  <a:pt x="831" y="544"/>
                  <a:pt x="831" y="544"/>
                  <a:pt x="831" y="544"/>
                </a:cubicBezTo>
                <a:cubicBezTo>
                  <a:pt x="904" y="544"/>
                  <a:pt x="904" y="544"/>
                  <a:pt x="904" y="544"/>
                </a:cubicBezTo>
                <a:lnTo>
                  <a:pt x="904" y="6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9" name="Freeform 149"/>
          <p:cNvSpPr>
            <a:spLocks noEditPoints="1"/>
          </p:cNvSpPr>
          <p:nvPr/>
        </p:nvSpPr>
        <p:spPr bwMode="auto">
          <a:xfrm>
            <a:off x="1957233" y="4984648"/>
            <a:ext cx="495304" cy="674356"/>
          </a:xfrm>
          <a:custGeom>
            <a:avLst/>
            <a:gdLst>
              <a:gd name="T0" fmla="*/ 698 w 703"/>
              <a:gd name="T1" fmla="*/ 649 h 957"/>
              <a:gd name="T2" fmla="*/ 366 w 703"/>
              <a:gd name="T3" fmla="*/ 14 h 957"/>
              <a:gd name="T4" fmla="*/ 352 w 703"/>
              <a:gd name="T5" fmla="*/ 0 h 957"/>
              <a:gd name="T6" fmla="*/ 337 w 703"/>
              <a:gd name="T7" fmla="*/ 14 h 957"/>
              <a:gd name="T8" fmla="*/ 5 w 703"/>
              <a:gd name="T9" fmla="*/ 649 h 957"/>
              <a:gd name="T10" fmla="*/ 1 w 703"/>
              <a:gd name="T11" fmla="*/ 662 h 957"/>
              <a:gd name="T12" fmla="*/ 9 w 703"/>
              <a:gd name="T13" fmla="*/ 673 h 957"/>
              <a:gd name="T14" fmla="*/ 168 w 703"/>
              <a:gd name="T15" fmla="*/ 928 h 957"/>
              <a:gd name="T16" fmla="*/ 48 w 703"/>
              <a:gd name="T17" fmla="*/ 928 h 957"/>
              <a:gd name="T18" fmla="*/ 33 w 703"/>
              <a:gd name="T19" fmla="*/ 943 h 957"/>
              <a:gd name="T20" fmla="*/ 48 w 703"/>
              <a:gd name="T21" fmla="*/ 957 h 957"/>
              <a:gd name="T22" fmla="*/ 656 w 703"/>
              <a:gd name="T23" fmla="*/ 957 h 957"/>
              <a:gd name="T24" fmla="*/ 670 w 703"/>
              <a:gd name="T25" fmla="*/ 943 h 957"/>
              <a:gd name="T26" fmla="*/ 656 w 703"/>
              <a:gd name="T27" fmla="*/ 928 h 957"/>
              <a:gd name="T28" fmla="*/ 536 w 703"/>
              <a:gd name="T29" fmla="*/ 928 h 957"/>
              <a:gd name="T30" fmla="*/ 694 w 703"/>
              <a:gd name="T31" fmla="*/ 673 h 957"/>
              <a:gd name="T32" fmla="*/ 702 w 703"/>
              <a:gd name="T33" fmla="*/ 662 h 957"/>
              <a:gd name="T34" fmla="*/ 698 w 703"/>
              <a:gd name="T35" fmla="*/ 649 h 957"/>
              <a:gd name="T36" fmla="*/ 352 w 703"/>
              <a:gd name="T37" fmla="*/ 564 h 957"/>
              <a:gd name="T38" fmla="*/ 388 w 703"/>
              <a:gd name="T39" fmla="*/ 600 h 957"/>
              <a:gd name="T40" fmla="*/ 352 w 703"/>
              <a:gd name="T41" fmla="*/ 637 h 957"/>
              <a:gd name="T42" fmla="*/ 315 w 703"/>
              <a:gd name="T43" fmla="*/ 600 h 957"/>
              <a:gd name="T44" fmla="*/ 352 w 703"/>
              <a:gd name="T45" fmla="*/ 564 h 957"/>
              <a:gd name="T46" fmla="*/ 506 w 703"/>
              <a:gd name="T47" fmla="*/ 928 h 957"/>
              <a:gd name="T48" fmla="*/ 197 w 703"/>
              <a:gd name="T49" fmla="*/ 928 h 957"/>
              <a:gd name="T50" fmla="*/ 40 w 703"/>
              <a:gd name="T51" fmla="*/ 655 h 957"/>
              <a:gd name="T52" fmla="*/ 337 w 703"/>
              <a:gd name="T53" fmla="*/ 193 h 957"/>
              <a:gd name="T54" fmla="*/ 337 w 703"/>
              <a:gd name="T55" fmla="*/ 536 h 957"/>
              <a:gd name="T56" fmla="*/ 286 w 703"/>
              <a:gd name="T57" fmla="*/ 600 h 957"/>
              <a:gd name="T58" fmla="*/ 352 w 703"/>
              <a:gd name="T59" fmla="*/ 666 h 957"/>
              <a:gd name="T60" fmla="*/ 417 w 703"/>
              <a:gd name="T61" fmla="*/ 600 h 957"/>
              <a:gd name="T62" fmla="*/ 366 w 703"/>
              <a:gd name="T63" fmla="*/ 536 h 957"/>
              <a:gd name="T64" fmla="*/ 366 w 703"/>
              <a:gd name="T65" fmla="*/ 193 h 957"/>
              <a:gd name="T66" fmla="*/ 663 w 703"/>
              <a:gd name="T67" fmla="*/ 655 h 957"/>
              <a:gd name="T68" fmla="*/ 506 w 703"/>
              <a:gd name="T69" fmla="*/ 928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03" h="957">
                <a:moveTo>
                  <a:pt x="698" y="649"/>
                </a:moveTo>
                <a:cubicBezTo>
                  <a:pt x="695" y="646"/>
                  <a:pt x="366" y="334"/>
                  <a:pt x="366" y="14"/>
                </a:cubicBezTo>
                <a:cubicBezTo>
                  <a:pt x="366" y="6"/>
                  <a:pt x="360" y="0"/>
                  <a:pt x="352" y="0"/>
                </a:cubicBezTo>
                <a:cubicBezTo>
                  <a:pt x="344" y="0"/>
                  <a:pt x="337" y="6"/>
                  <a:pt x="337" y="14"/>
                </a:cubicBezTo>
                <a:cubicBezTo>
                  <a:pt x="337" y="334"/>
                  <a:pt x="9" y="646"/>
                  <a:pt x="5" y="649"/>
                </a:cubicBezTo>
                <a:cubicBezTo>
                  <a:pt x="2" y="652"/>
                  <a:pt x="0" y="657"/>
                  <a:pt x="1" y="662"/>
                </a:cubicBezTo>
                <a:cubicBezTo>
                  <a:pt x="2" y="666"/>
                  <a:pt x="5" y="671"/>
                  <a:pt x="9" y="673"/>
                </a:cubicBezTo>
                <a:cubicBezTo>
                  <a:pt x="195" y="756"/>
                  <a:pt x="177" y="891"/>
                  <a:pt x="168" y="928"/>
                </a:cubicBezTo>
                <a:cubicBezTo>
                  <a:pt x="48" y="928"/>
                  <a:pt x="48" y="928"/>
                  <a:pt x="48" y="928"/>
                </a:cubicBezTo>
                <a:cubicBezTo>
                  <a:pt x="40" y="928"/>
                  <a:pt x="33" y="934"/>
                  <a:pt x="33" y="943"/>
                </a:cubicBezTo>
                <a:cubicBezTo>
                  <a:pt x="33" y="951"/>
                  <a:pt x="40" y="957"/>
                  <a:pt x="48" y="957"/>
                </a:cubicBezTo>
                <a:cubicBezTo>
                  <a:pt x="656" y="957"/>
                  <a:pt x="656" y="957"/>
                  <a:pt x="656" y="957"/>
                </a:cubicBezTo>
                <a:cubicBezTo>
                  <a:pt x="664" y="957"/>
                  <a:pt x="670" y="951"/>
                  <a:pt x="670" y="943"/>
                </a:cubicBezTo>
                <a:cubicBezTo>
                  <a:pt x="670" y="934"/>
                  <a:pt x="663" y="928"/>
                  <a:pt x="656" y="928"/>
                </a:cubicBezTo>
                <a:cubicBezTo>
                  <a:pt x="536" y="928"/>
                  <a:pt x="536" y="928"/>
                  <a:pt x="536" y="928"/>
                </a:cubicBezTo>
                <a:cubicBezTo>
                  <a:pt x="526" y="891"/>
                  <a:pt x="507" y="756"/>
                  <a:pt x="694" y="673"/>
                </a:cubicBezTo>
                <a:cubicBezTo>
                  <a:pt x="698" y="671"/>
                  <a:pt x="701" y="666"/>
                  <a:pt x="702" y="662"/>
                </a:cubicBezTo>
                <a:cubicBezTo>
                  <a:pt x="703" y="657"/>
                  <a:pt x="701" y="652"/>
                  <a:pt x="698" y="649"/>
                </a:cubicBezTo>
                <a:close/>
                <a:moveTo>
                  <a:pt x="352" y="564"/>
                </a:moveTo>
                <a:cubicBezTo>
                  <a:pt x="372" y="564"/>
                  <a:pt x="388" y="580"/>
                  <a:pt x="388" y="600"/>
                </a:cubicBezTo>
                <a:cubicBezTo>
                  <a:pt x="388" y="621"/>
                  <a:pt x="372" y="637"/>
                  <a:pt x="352" y="637"/>
                </a:cubicBezTo>
                <a:cubicBezTo>
                  <a:pt x="331" y="637"/>
                  <a:pt x="315" y="621"/>
                  <a:pt x="315" y="600"/>
                </a:cubicBezTo>
                <a:cubicBezTo>
                  <a:pt x="315" y="580"/>
                  <a:pt x="331" y="564"/>
                  <a:pt x="352" y="564"/>
                </a:cubicBezTo>
                <a:close/>
                <a:moveTo>
                  <a:pt x="506" y="928"/>
                </a:moveTo>
                <a:cubicBezTo>
                  <a:pt x="197" y="928"/>
                  <a:pt x="197" y="928"/>
                  <a:pt x="197" y="928"/>
                </a:cubicBezTo>
                <a:cubicBezTo>
                  <a:pt x="207" y="878"/>
                  <a:pt x="214" y="742"/>
                  <a:pt x="40" y="655"/>
                </a:cubicBezTo>
                <a:cubicBezTo>
                  <a:pt x="93" y="602"/>
                  <a:pt x="268" y="416"/>
                  <a:pt x="337" y="193"/>
                </a:cubicBezTo>
                <a:cubicBezTo>
                  <a:pt x="337" y="536"/>
                  <a:pt x="337" y="536"/>
                  <a:pt x="337" y="536"/>
                </a:cubicBezTo>
                <a:cubicBezTo>
                  <a:pt x="308" y="543"/>
                  <a:pt x="286" y="569"/>
                  <a:pt x="286" y="600"/>
                </a:cubicBezTo>
                <a:cubicBezTo>
                  <a:pt x="286" y="637"/>
                  <a:pt x="315" y="666"/>
                  <a:pt x="352" y="666"/>
                </a:cubicBezTo>
                <a:cubicBezTo>
                  <a:pt x="388" y="666"/>
                  <a:pt x="417" y="637"/>
                  <a:pt x="417" y="600"/>
                </a:cubicBezTo>
                <a:cubicBezTo>
                  <a:pt x="417" y="569"/>
                  <a:pt x="395" y="543"/>
                  <a:pt x="366" y="536"/>
                </a:cubicBezTo>
                <a:cubicBezTo>
                  <a:pt x="366" y="193"/>
                  <a:pt x="366" y="193"/>
                  <a:pt x="366" y="193"/>
                </a:cubicBezTo>
                <a:cubicBezTo>
                  <a:pt x="436" y="416"/>
                  <a:pt x="610" y="602"/>
                  <a:pt x="663" y="655"/>
                </a:cubicBezTo>
                <a:cubicBezTo>
                  <a:pt x="489" y="742"/>
                  <a:pt x="497" y="878"/>
                  <a:pt x="506" y="9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0" name="Freeform 150"/>
          <p:cNvSpPr>
            <a:spLocks noEditPoints="1"/>
          </p:cNvSpPr>
          <p:nvPr/>
        </p:nvSpPr>
        <p:spPr bwMode="auto">
          <a:xfrm>
            <a:off x="6521970" y="4984648"/>
            <a:ext cx="610934" cy="674356"/>
          </a:xfrm>
          <a:custGeom>
            <a:avLst/>
            <a:gdLst>
              <a:gd name="T0" fmla="*/ 366 w 867"/>
              <a:gd name="T1" fmla="*/ 14 h 957"/>
              <a:gd name="T2" fmla="*/ 351 w 867"/>
              <a:gd name="T3" fmla="*/ 0 h 957"/>
              <a:gd name="T4" fmla="*/ 337 w 867"/>
              <a:gd name="T5" fmla="*/ 14 h 957"/>
              <a:gd name="T6" fmla="*/ 5 w 867"/>
              <a:gd name="T7" fmla="*/ 649 h 957"/>
              <a:gd name="T8" fmla="*/ 1 w 867"/>
              <a:gd name="T9" fmla="*/ 662 h 957"/>
              <a:gd name="T10" fmla="*/ 9 w 867"/>
              <a:gd name="T11" fmla="*/ 673 h 957"/>
              <a:gd name="T12" fmla="*/ 167 w 867"/>
              <a:gd name="T13" fmla="*/ 928 h 957"/>
              <a:gd name="T14" fmla="*/ 48 w 867"/>
              <a:gd name="T15" fmla="*/ 928 h 957"/>
              <a:gd name="T16" fmla="*/ 33 w 867"/>
              <a:gd name="T17" fmla="*/ 943 h 957"/>
              <a:gd name="T18" fmla="*/ 48 w 867"/>
              <a:gd name="T19" fmla="*/ 957 h 957"/>
              <a:gd name="T20" fmla="*/ 655 w 867"/>
              <a:gd name="T21" fmla="*/ 957 h 957"/>
              <a:gd name="T22" fmla="*/ 670 w 867"/>
              <a:gd name="T23" fmla="*/ 943 h 957"/>
              <a:gd name="T24" fmla="*/ 655 w 867"/>
              <a:gd name="T25" fmla="*/ 928 h 957"/>
              <a:gd name="T26" fmla="*/ 535 w 867"/>
              <a:gd name="T27" fmla="*/ 928 h 957"/>
              <a:gd name="T28" fmla="*/ 694 w 867"/>
              <a:gd name="T29" fmla="*/ 673 h 957"/>
              <a:gd name="T30" fmla="*/ 702 w 867"/>
              <a:gd name="T31" fmla="*/ 662 h 957"/>
              <a:gd name="T32" fmla="*/ 698 w 867"/>
              <a:gd name="T33" fmla="*/ 649 h 957"/>
              <a:gd name="T34" fmla="*/ 366 w 867"/>
              <a:gd name="T35" fmla="*/ 14 h 957"/>
              <a:gd name="T36" fmla="*/ 351 w 867"/>
              <a:gd name="T37" fmla="*/ 564 h 957"/>
              <a:gd name="T38" fmla="*/ 388 w 867"/>
              <a:gd name="T39" fmla="*/ 600 h 957"/>
              <a:gd name="T40" fmla="*/ 351 w 867"/>
              <a:gd name="T41" fmla="*/ 637 h 957"/>
              <a:gd name="T42" fmla="*/ 315 w 867"/>
              <a:gd name="T43" fmla="*/ 600 h 957"/>
              <a:gd name="T44" fmla="*/ 351 w 867"/>
              <a:gd name="T45" fmla="*/ 564 h 957"/>
              <a:gd name="T46" fmla="*/ 506 w 867"/>
              <a:gd name="T47" fmla="*/ 928 h 957"/>
              <a:gd name="T48" fmla="*/ 197 w 867"/>
              <a:gd name="T49" fmla="*/ 928 h 957"/>
              <a:gd name="T50" fmla="*/ 40 w 867"/>
              <a:gd name="T51" fmla="*/ 655 h 957"/>
              <a:gd name="T52" fmla="*/ 337 w 867"/>
              <a:gd name="T53" fmla="*/ 193 h 957"/>
              <a:gd name="T54" fmla="*/ 337 w 867"/>
              <a:gd name="T55" fmla="*/ 536 h 957"/>
              <a:gd name="T56" fmla="*/ 286 w 867"/>
              <a:gd name="T57" fmla="*/ 600 h 957"/>
              <a:gd name="T58" fmla="*/ 351 w 867"/>
              <a:gd name="T59" fmla="*/ 666 h 957"/>
              <a:gd name="T60" fmla="*/ 417 w 867"/>
              <a:gd name="T61" fmla="*/ 600 h 957"/>
              <a:gd name="T62" fmla="*/ 366 w 867"/>
              <a:gd name="T63" fmla="*/ 536 h 957"/>
              <a:gd name="T64" fmla="*/ 366 w 867"/>
              <a:gd name="T65" fmla="*/ 193 h 957"/>
              <a:gd name="T66" fmla="*/ 663 w 867"/>
              <a:gd name="T67" fmla="*/ 655 h 957"/>
              <a:gd name="T68" fmla="*/ 506 w 867"/>
              <a:gd name="T69" fmla="*/ 928 h 957"/>
              <a:gd name="T70" fmla="*/ 867 w 867"/>
              <a:gd name="T71" fmla="*/ 135 h 957"/>
              <a:gd name="T72" fmla="*/ 853 w 867"/>
              <a:gd name="T73" fmla="*/ 149 h 957"/>
              <a:gd name="T74" fmla="*/ 611 w 867"/>
              <a:gd name="T75" fmla="*/ 149 h 957"/>
              <a:gd name="T76" fmla="*/ 597 w 867"/>
              <a:gd name="T77" fmla="*/ 135 h 957"/>
              <a:gd name="T78" fmla="*/ 611 w 867"/>
              <a:gd name="T79" fmla="*/ 120 h 957"/>
              <a:gd name="T80" fmla="*/ 853 w 867"/>
              <a:gd name="T81" fmla="*/ 120 h 957"/>
              <a:gd name="T82" fmla="*/ 867 w 867"/>
              <a:gd name="T83" fmla="*/ 135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67" h="957">
                <a:moveTo>
                  <a:pt x="366" y="14"/>
                </a:moveTo>
                <a:cubicBezTo>
                  <a:pt x="366" y="6"/>
                  <a:pt x="359" y="0"/>
                  <a:pt x="351" y="0"/>
                </a:cubicBezTo>
                <a:cubicBezTo>
                  <a:pt x="343" y="0"/>
                  <a:pt x="337" y="6"/>
                  <a:pt x="337" y="14"/>
                </a:cubicBezTo>
                <a:cubicBezTo>
                  <a:pt x="337" y="334"/>
                  <a:pt x="8" y="646"/>
                  <a:pt x="5" y="649"/>
                </a:cubicBezTo>
                <a:cubicBezTo>
                  <a:pt x="2" y="652"/>
                  <a:pt x="0" y="657"/>
                  <a:pt x="1" y="662"/>
                </a:cubicBezTo>
                <a:cubicBezTo>
                  <a:pt x="2" y="666"/>
                  <a:pt x="5" y="671"/>
                  <a:pt x="9" y="673"/>
                </a:cubicBezTo>
                <a:cubicBezTo>
                  <a:pt x="195" y="756"/>
                  <a:pt x="177" y="891"/>
                  <a:pt x="167" y="928"/>
                </a:cubicBezTo>
                <a:cubicBezTo>
                  <a:pt x="48" y="928"/>
                  <a:pt x="48" y="928"/>
                  <a:pt x="48" y="928"/>
                </a:cubicBezTo>
                <a:cubicBezTo>
                  <a:pt x="39" y="928"/>
                  <a:pt x="33" y="934"/>
                  <a:pt x="33" y="943"/>
                </a:cubicBezTo>
                <a:cubicBezTo>
                  <a:pt x="33" y="951"/>
                  <a:pt x="39" y="957"/>
                  <a:pt x="48" y="957"/>
                </a:cubicBezTo>
                <a:cubicBezTo>
                  <a:pt x="655" y="957"/>
                  <a:pt x="655" y="957"/>
                  <a:pt x="655" y="957"/>
                </a:cubicBezTo>
                <a:cubicBezTo>
                  <a:pt x="663" y="957"/>
                  <a:pt x="670" y="951"/>
                  <a:pt x="670" y="943"/>
                </a:cubicBezTo>
                <a:cubicBezTo>
                  <a:pt x="670" y="934"/>
                  <a:pt x="663" y="928"/>
                  <a:pt x="655" y="928"/>
                </a:cubicBezTo>
                <a:cubicBezTo>
                  <a:pt x="535" y="928"/>
                  <a:pt x="535" y="928"/>
                  <a:pt x="535" y="928"/>
                </a:cubicBezTo>
                <a:cubicBezTo>
                  <a:pt x="526" y="891"/>
                  <a:pt x="507" y="756"/>
                  <a:pt x="694" y="673"/>
                </a:cubicBezTo>
                <a:cubicBezTo>
                  <a:pt x="698" y="671"/>
                  <a:pt x="701" y="666"/>
                  <a:pt x="702" y="662"/>
                </a:cubicBezTo>
                <a:cubicBezTo>
                  <a:pt x="703" y="657"/>
                  <a:pt x="701" y="652"/>
                  <a:pt x="698" y="649"/>
                </a:cubicBezTo>
                <a:cubicBezTo>
                  <a:pt x="694" y="646"/>
                  <a:pt x="366" y="334"/>
                  <a:pt x="366" y="14"/>
                </a:cubicBezTo>
                <a:close/>
                <a:moveTo>
                  <a:pt x="351" y="564"/>
                </a:moveTo>
                <a:cubicBezTo>
                  <a:pt x="372" y="564"/>
                  <a:pt x="388" y="580"/>
                  <a:pt x="388" y="600"/>
                </a:cubicBezTo>
                <a:cubicBezTo>
                  <a:pt x="388" y="621"/>
                  <a:pt x="372" y="637"/>
                  <a:pt x="351" y="637"/>
                </a:cubicBezTo>
                <a:cubicBezTo>
                  <a:pt x="331" y="637"/>
                  <a:pt x="315" y="621"/>
                  <a:pt x="315" y="600"/>
                </a:cubicBezTo>
                <a:cubicBezTo>
                  <a:pt x="315" y="580"/>
                  <a:pt x="331" y="564"/>
                  <a:pt x="351" y="564"/>
                </a:cubicBezTo>
                <a:close/>
                <a:moveTo>
                  <a:pt x="506" y="928"/>
                </a:moveTo>
                <a:cubicBezTo>
                  <a:pt x="197" y="928"/>
                  <a:pt x="197" y="928"/>
                  <a:pt x="197" y="928"/>
                </a:cubicBezTo>
                <a:cubicBezTo>
                  <a:pt x="206" y="878"/>
                  <a:pt x="214" y="742"/>
                  <a:pt x="40" y="655"/>
                </a:cubicBezTo>
                <a:cubicBezTo>
                  <a:pt x="93" y="602"/>
                  <a:pt x="267" y="416"/>
                  <a:pt x="337" y="193"/>
                </a:cubicBezTo>
                <a:cubicBezTo>
                  <a:pt x="337" y="536"/>
                  <a:pt x="337" y="536"/>
                  <a:pt x="337" y="536"/>
                </a:cubicBezTo>
                <a:cubicBezTo>
                  <a:pt x="308" y="543"/>
                  <a:pt x="286" y="569"/>
                  <a:pt x="286" y="600"/>
                </a:cubicBezTo>
                <a:cubicBezTo>
                  <a:pt x="286" y="637"/>
                  <a:pt x="315" y="666"/>
                  <a:pt x="351" y="666"/>
                </a:cubicBezTo>
                <a:cubicBezTo>
                  <a:pt x="388" y="666"/>
                  <a:pt x="417" y="637"/>
                  <a:pt x="417" y="600"/>
                </a:cubicBezTo>
                <a:cubicBezTo>
                  <a:pt x="417" y="569"/>
                  <a:pt x="395" y="543"/>
                  <a:pt x="366" y="536"/>
                </a:cubicBezTo>
                <a:cubicBezTo>
                  <a:pt x="366" y="193"/>
                  <a:pt x="366" y="193"/>
                  <a:pt x="366" y="193"/>
                </a:cubicBezTo>
                <a:cubicBezTo>
                  <a:pt x="435" y="416"/>
                  <a:pt x="610" y="602"/>
                  <a:pt x="663" y="655"/>
                </a:cubicBezTo>
                <a:cubicBezTo>
                  <a:pt x="489" y="742"/>
                  <a:pt x="496" y="878"/>
                  <a:pt x="506" y="928"/>
                </a:cubicBezTo>
                <a:close/>
                <a:moveTo>
                  <a:pt x="867" y="135"/>
                </a:moveTo>
                <a:cubicBezTo>
                  <a:pt x="867" y="143"/>
                  <a:pt x="861" y="149"/>
                  <a:pt x="853" y="149"/>
                </a:cubicBezTo>
                <a:cubicBezTo>
                  <a:pt x="611" y="149"/>
                  <a:pt x="611" y="149"/>
                  <a:pt x="611" y="149"/>
                </a:cubicBezTo>
                <a:cubicBezTo>
                  <a:pt x="603" y="149"/>
                  <a:pt x="597" y="143"/>
                  <a:pt x="597" y="135"/>
                </a:cubicBezTo>
                <a:cubicBezTo>
                  <a:pt x="597" y="127"/>
                  <a:pt x="603" y="120"/>
                  <a:pt x="611" y="120"/>
                </a:cubicBezTo>
                <a:cubicBezTo>
                  <a:pt x="853" y="120"/>
                  <a:pt x="853" y="120"/>
                  <a:pt x="853" y="120"/>
                </a:cubicBezTo>
                <a:cubicBezTo>
                  <a:pt x="861" y="120"/>
                  <a:pt x="867" y="127"/>
                  <a:pt x="867" y="1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1" name="Freeform 151"/>
          <p:cNvSpPr>
            <a:spLocks noEditPoints="1"/>
          </p:cNvSpPr>
          <p:nvPr/>
        </p:nvSpPr>
        <p:spPr bwMode="auto">
          <a:xfrm>
            <a:off x="11108276" y="8075120"/>
            <a:ext cx="675650" cy="582024"/>
          </a:xfrm>
          <a:custGeom>
            <a:avLst/>
            <a:gdLst>
              <a:gd name="T0" fmla="*/ 729 w 959"/>
              <a:gd name="T1" fmla="*/ 93 h 826"/>
              <a:gd name="T2" fmla="*/ 72 w 959"/>
              <a:gd name="T3" fmla="*/ 93 h 826"/>
              <a:gd name="T4" fmla="*/ 0 w 959"/>
              <a:gd name="T5" fmla="*/ 753 h 826"/>
              <a:gd name="T6" fmla="*/ 886 w 959"/>
              <a:gd name="T7" fmla="*/ 826 h 826"/>
              <a:gd name="T8" fmla="*/ 959 w 959"/>
              <a:gd name="T9" fmla="*/ 166 h 826"/>
              <a:gd name="T10" fmla="*/ 930 w 959"/>
              <a:gd name="T11" fmla="*/ 753 h 826"/>
              <a:gd name="T12" fmla="*/ 72 w 959"/>
              <a:gd name="T13" fmla="*/ 797 h 826"/>
              <a:gd name="T14" fmla="*/ 29 w 959"/>
              <a:gd name="T15" fmla="*/ 166 h 826"/>
              <a:gd name="T16" fmla="*/ 230 w 959"/>
              <a:gd name="T17" fmla="*/ 122 h 826"/>
              <a:gd name="T18" fmla="*/ 886 w 959"/>
              <a:gd name="T19" fmla="*/ 122 h 826"/>
              <a:gd name="T20" fmla="*/ 930 w 959"/>
              <a:gd name="T21" fmla="*/ 753 h 826"/>
              <a:gd name="T22" fmla="*/ 114 w 959"/>
              <a:gd name="T23" fmla="*/ 0 h 826"/>
              <a:gd name="T24" fmla="*/ 859 w 959"/>
              <a:gd name="T25" fmla="*/ 14 h 826"/>
              <a:gd name="T26" fmla="*/ 114 w 959"/>
              <a:gd name="T27" fmla="*/ 29 h 826"/>
              <a:gd name="T28" fmla="*/ 475 w 959"/>
              <a:gd name="T29" fmla="*/ 573 h 826"/>
              <a:gd name="T30" fmla="*/ 439 w 959"/>
              <a:gd name="T31" fmla="*/ 443 h 826"/>
              <a:gd name="T32" fmla="*/ 335 w 959"/>
              <a:gd name="T33" fmla="*/ 261 h 826"/>
              <a:gd name="T34" fmla="*/ 208 w 959"/>
              <a:gd name="T35" fmla="*/ 367 h 826"/>
              <a:gd name="T36" fmla="*/ 253 w 959"/>
              <a:gd name="T37" fmla="*/ 525 h 826"/>
              <a:gd name="T38" fmla="*/ 140 w 959"/>
              <a:gd name="T39" fmla="*/ 630 h 826"/>
              <a:gd name="T40" fmla="*/ 155 w 959"/>
              <a:gd name="T41" fmla="*/ 683 h 826"/>
              <a:gd name="T42" fmla="*/ 510 w 959"/>
              <a:gd name="T43" fmla="*/ 669 h 826"/>
              <a:gd name="T44" fmla="*/ 475 w 959"/>
              <a:gd name="T45" fmla="*/ 573 h 826"/>
              <a:gd name="T46" fmla="*/ 169 w 959"/>
              <a:gd name="T47" fmla="*/ 654 h 826"/>
              <a:gd name="T48" fmla="*/ 190 w 959"/>
              <a:gd name="T49" fmla="*/ 598 h 826"/>
              <a:gd name="T50" fmla="*/ 295 w 959"/>
              <a:gd name="T51" fmla="*/ 525 h 826"/>
              <a:gd name="T52" fmla="*/ 241 w 959"/>
              <a:gd name="T53" fmla="*/ 442 h 826"/>
              <a:gd name="T54" fmla="*/ 315 w 959"/>
              <a:gd name="T55" fmla="*/ 290 h 826"/>
              <a:gd name="T56" fmla="*/ 413 w 959"/>
              <a:gd name="T57" fmla="*/ 366 h 826"/>
              <a:gd name="T58" fmla="*/ 364 w 959"/>
              <a:gd name="T59" fmla="*/ 513 h 826"/>
              <a:gd name="T60" fmla="*/ 362 w 959"/>
              <a:gd name="T61" fmla="*/ 538 h 826"/>
              <a:gd name="T62" fmla="*/ 462 w 959"/>
              <a:gd name="T63" fmla="*/ 599 h 826"/>
              <a:gd name="T64" fmla="*/ 481 w 959"/>
              <a:gd name="T65" fmla="*/ 654 h 826"/>
              <a:gd name="T66" fmla="*/ 806 w 959"/>
              <a:gd name="T67" fmla="*/ 358 h 826"/>
              <a:gd name="T68" fmla="*/ 613 w 959"/>
              <a:gd name="T69" fmla="*/ 343 h 826"/>
              <a:gd name="T70" fmla="*/ 806 w 959"/>
              <a:gd name="T71" fmla="*/ 329 h 826"/>
              <a:gd name="T72" fmla="*/ 821 w 959"/>
              <a:gd name="T73" fmla="*/ 601 h 826"/>
              <a:gd name="T74" fmla="*/ 627 w 959"/>
              <a:gd name="T75" fmla="*/ 615 h 826"/>
              <a:gd name="T76" fmla="*/ 627 w 959"/>
              <a:gd name="T77" fmla="*/ 586 h 826"/>
              <a:gd name="T78" fmla="*/ 821 w 959"/>
              <a:gd name="T79" fmla="*/ 601 h 826"/>
              <a:gd name="T80" fmla="*/ 806 w 959"/>
              <a:gd name="T81" fmla="*/ 487 h 826"/>
              <a:gd name="T82" fmla="*/ 613 w 959"/>
              <a:gd name="T83" fmla="*/ 472 h 826"/>
              <a:gd name="T84" fmla="*/ 806 w 959"/>
              <a:gd name="T85" fmla="*/ 458 h 8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59" h="826">
                <a:moveTo>
                  <a:pt x="886" y="93"/>
                </a:moveTo>
                <a:cubicBezTo>
                  <a:pt x="729" y="93"/>
                  <a:pt x="729" y="93"/>
                  <a:pt x="729" y="93"/>
                </a:cubicBezTo>
                <a:cubicBezTo>
                  <a:pt x="230" y="93"/>
                  <a:pt x="230" y="93"/>
                  <a:pt x="230" y="93"/>
                </a:cubicBezTo>
                <a:cubicBezTo>
                  <a:pt x="72" y="93"/>
                  <a:pt x="72" y="93"/>
                  <a:pt x="72" y="93"/>
                </a:cubicBezTo>
                <a:cubicBezTo>
                  <a:pt x="33" y="93"/>
                  <a:pt x="0" y="126"/>
                  <a:pt x="0" y="166"/>
                </a:cubicBezTo>
                <a:cubicBezTo>
                  <a:pt x="0" y="753"/>
                  <a:pt x="0" y="753"/>
                  <a:pt x="0" y="753"/>
                </a:cubicBezTo>
                <a:cubicBezTo>
                  <a:pt x="0" y="793"/>
                  <a:pt x="33" y="826"/>
                  <a:pt x="72" y="826"/>
                </a:cubicBezTo>
                <a:cubicBezTo>
                  <a:pt x="886" y="826"/>
                  <a:pt x="886" y="826"/>
                  <a:pt x="886" y="826"/>
                </a:cubicBezTo>
                <a:cubicBezTo>
                  <a:pt x="926" y="826"/>
                  <a:pt x="959" y="793"/>
                  <a:pt x="959" y="753"/>
                </a:cubicBezTo>
                <a:cubicBezTo>
                  <a:pt x="959" y="166"/>
                  <a:pt x="959" y="166"/>
                  <a:pt x="959" y="166"/>
                </a:cubicBezTo>
                <a:cubicBezTo>
                  <a:pt x="959" y="126"/>
                  <a:pt x="926" y="93"/>
                  <a:pt x="886" y="93"/>
                </a:cubicBezTo>
                <a:close/>
                <a:moveTo>
                  <a:pt x="930" y="753"/>
                </a:moveTo>
                <a:cubicBezTo>
                  <a:pt x="930" y="777"/>
                  <a:pt x="910" y="797"/>
                  <a:pt x="886" y="797"/>
                </a:cubicBezTo>
                <a:cubicBezTo>
                  <a:pt x="72" y="797"/>
                  <a:pt x="72" y="797"/>
                  <a:pt x="72" y="797"/>
                </a:cubicBezTo>
                <a:cubicBezTo>
                  <a:pt x="49" y="797"/>
                  <a:pt x="29" y="777"/>
                  <a:pt x="29" y="753"/>
                </a:cubicBezTo>
                <a:cubicBezTo>
                  <a:pt x="29" y="166"/>
                  <a:pt x="29" y="166"/>
                  <a:pt x="29" y="166"/>
                </a:cubicBezTo>
                <a:cubicBezTo>
                  <a:pt x="29" y="142"/>
                  <a:pt x="49" y="122"/>
                  <a:pt x="72" y="122"/>
                </a:cubicBezTo>
                <a:cubicBezTo>
                  <a:pt x="230" y="122"/>
                  <a:pt x="230" y="122"/>
                  <a:pt x="230" y="122"/>
                </a:cubicBezTo>
                <a:cubicBezTo>
                  <a:pt x="729" y="122"/>
                  <a:pt x="729" y="122"/>
                  <a:pt x="729" y="122"/>
                </a:cubicBezTo>
                <a:cubicBezTo>
                  <a:pt x="886" y="122"/>
                  <a:pt x="886" y="122"/>
                  <a:pt x="886" y="122"/>
                </a:cubicBezTo>
                <a:cubicBezTo>
                  <a:pt x="910" y="122"/>
                  <a:pt x="930" y="142"/>
                  <a:pt x="930" y="166"/>
                </a:cubicBezTo>
                <a:lnTo>
                  <a:pt x="930" y="753"/>
                </a:lnTo>
                <a:close/>
                <a:moveTo>
                  <a:pt x="99" y="14"/>
                </a:moveTo>
                <a:cubicBezTo>
                  <a:pt x="99" y="6"/>
                  <a:pt x="106" y="0"/>
                  <a:pt x="114" y="0"/>
                </a:cubicBezTo>
                <a:cubicBezTo>
                  <a:pt x="845" y="0"/>
                  <a:pt x="845" y="0"/>
                  <a:pt x="845" y="0"/>
                </a:cubicBezTo>
                <a:cubicBezTo>
                  <a:pt x="853" y="0"/>
                  <a:pt x="859" y="6"/>
                  <a:pt x="859" y="14"/>
                </a:cubicBezTo>
                <a:cubicBezTo>
                  <a:pt x="859" y="22"/>
                  <a:pt x="853" y="29"/>
                  <a:pt x="845" y="29"/>
                </a:cubicBezTo>
                <a:cubicBezTo>
                  <a:pt x="114" y="29"/>
                  <a:pt x="114" y="29"/>
                  <a:pt x="114" y="29"/>
                </a:cubicBezTo>
                <a:cubicBezTo>
                  <a:pt x="106" y="29"/>
                  <a:pt x="99" y="22"/>
                  <a:pt x="99" y="14"/>
                </a:cubicBezTo>
                <a:close/>
                <a:moveTo>
                  <a:pt x="475" y="573"/>
                </a:moveTo>
                <a:cubicBezTo>
                  <a:pt x="397" y="526"/>
                  <a:pt x="397" y="526"/>
                  <a:pt x="397" y="526"/>
                </a:cubicBezTo>
                <a:cubicBezTo>
                  <a:pt x="422" y="505"/>
                  <a:pt x="438" y="476"/>
                  <a:pt x="439" y="443"/>
                </a:cubicBezTo>
                <a:cubicBezTo>
                  <a:pt x="442" y="366"/>
                  <a:pt x="442" y="366"/>
                  <a:pt x="442" y="366"/>
                </a:cubicBezTo>
                <a:cubicBezTo>
                  <a:pt x="442" y="308"/>
                  <a:pt x="394" y="261"/>
                  <a:pt x="335" y="261"/>
                </a:cubicBezTo>
                <a:cubicBezTo>
                  <a:pt x="315" y="261"/>
                  <a:pt x="315" y="261"/>
                  <a:pt x="315" y="261"/>
                </a:cubicBezTo>
                <a:cubicBezTo>
                  <a:pt x="256" y="261"/>
                  <a:pt x="208" y="308"/>
                  <a:pt x="208" y="367"/>
                </a:cubicBezTo>
                <a:cubicBezTo>
                  <a:pt x="211" y="443"/>
                  <a:pt x="211" y="443"/>
                  <a:pt x="211" y="443"/>
                </a:cubicBezTo>
                <a:cubicBezTo>
                  <a:pt x="213" y="476"/>
                  <a:pt x="228" y="505"/>
                  <a:pt x="253" y="525"/>
                </a:cubicBezTo>
                <a:cubicBezTo>
                  <a:pt x="176" y="573"/>
                  <a:pt x="176" y="573"/>
                  <a:pt x="176" y="573"/>
                </a:cubicBezTo>
                <a:cubicBezTo>
                  <a:pt x="154" y="583"/>
                  <a:pt x="140" y="606"/>
                  <a:pt x="140" y="630"/>
                </a:cubicBezTo>
                <a:cubicBezTo>
                  <a:pt x="140" y="669"/>
                  <a:pt x="140" y="669"/>
                  <a:pt x="140" y="669"/>
                </a:cubicBezTo>
                <a:cubicBezTo>
                  <a:pt x="140" y="676"/>
                  <a:pt x="146" y="683"/>
                  <a:pt x="155" y="683"/>
                </a:cubicBezTo>
                <a:cubicBezTo>
                  <a:pt x="496" y="683"/>
                  <a:pt x="496" y="683"/>
                  <a:pt x="496" y="683"/>
                </a:cubicBezTo>
                <a:cubicBezTo>
                  <a:pt x="504" y="683"/>
                  <a:pt x="510" y="676"/>
                  <a:pt x="510" y="669"/>
                </a:cubicBezTo>
                <a:cubicBezTo>
                  <a:pt x="510" y="630"/>
                  <a:pt x="510" y="630"/>
                  <a:pt x="510" y="630"/>
                </a:cubicBezTo>
                <a:cubicBezTo>
                  <a:pt x="510" y="606"/>
                  <a:pt x="496" y="584"/>
                  <a:pt x="475" y="573"/>
                </a:cubicBezTo>
                <a:close/>
                <a:moveTo>
                  <a:pt x="481" y="654"/>
                </a:moveTo>
                <a:cubicBezTo>
                  <a:pt x="169" y="654"/>
                  <a:pt x="169" y="654"/>
                  <a:pt x="169" y="654"/>
                </a:cubicBezTo>
                <a:cubicBezTo>
                  <a:pt x="169" y="630"/>
                  <a:pt x="169" y="630"/>
                  <a:pt x="169" y="630"/>
                </a:cubicBezTo>
                <a:cubicBezTo>
                  <a:pt x="169" y="617"/>
                  <a:pt x="177" y="605"/>
                  <a:pt x="190" y="598"/>
                </a:cubicBezTo>
                <a:cubicBezTo>
                  <a:pt x="288" y="538"/>
                  <a:pt x="288" y="538"/>
                  <a:pt x="288" y="538"/>
                </a:cubicBezTo>
                <a:cubicBezTo>
                  <a:pt x="292" y="535"/>
                  <a:pt x="295" y="530"/>
                  <a:pt x="295" y="525"/>
                </a:cubicBezTo>
                <a:cubicBezTo>
                  <a:pt x="294" y="520"/>
                  <a:pt x="291" y="515"/>
                  <a:pt x="287" y="513"/>
                </a:cubicBezTo>
                <a:cubicBezTo>
                  <a:pt x="259" y="499"/>
                  <a:pt x="242" y="472"/>
                  <a:pt x="241" y="442"/>
                </a:cubicBezTo>
                <a:cubicBezTo>
                  <a:pt x="238" y="366"/>
                  <a:pt x="238" y="366"/>
                  <a:pt x="238" y="366"/>
                </a:cubicBezTo>
                <a:cubicBezTo>
                  <a:pt x="238" y="324"/>
                  <a:pt x="272" y="290"/>
                  <a:pt x="315" y="290"/>
                </a:cubicBezTo>
                <a:cubicBezTo>
                  <a:pt x="335" y="290"/>
                  <a:pt x="335" y="290"/>
                  <a:pt x="335" y="290"/>
                </a:cubicBezTo>
                <a:cubicBezTo>
                  <a:pt x="378" y="290"/>
                  <a:pt x="413" y="324"/>
                  <a:pt x="413" y="366"/>
                </a:cubicBezTo>
                <a:cubicBezTo>
                  <a:pt x="410" y="442"/>
                  <a:pt x="410" y="442"/>
                  <a:pt x="410" y="442"/>
                </a:cubicBezTo>
                <a:cubicBezTo>
                  <a:pt x="409" y="472"/>
                  <a:pt x="391" y="499"/>
                  <a:pt x="364" y="513"/>
                </a:cubicBezTo>
                <a:cubicBezTo>
                  <a:pt x="359" y="515"/>
                  <a:pt x="356" y="520"/>
                  <a:pt x="356" y="525"/>
                </a:cubicBezTo>
                <a:cubicBezTo>
                  <a:pt x="355" y="531"/>
                  <a:pt x="358" y="536"/>
                  <a:pt x="362" y="538"/>
                </a:cubicBezTo>
                <a:cubicBezTo>
                  <a:pt x="461" y="598"/>
                  <a:pt x="461" y="598"/>
                  <a:pt x="461" y="598"/>
                </a:cubicBezTo>
                <a:cubicBezTo>
                  <a:pt x="461" y="599"/>
                  <a:pt x="461" y="599"/>
                  <a:pt x="462" y="599"/>
                </a:cubicBezTo>
                <a:cubicBezTo>
                  <a:pt x="474" y="605"/>
                  <a:pt x="481" y="617"/>
                  <a:pt x="481" y="630"/>
                </a:cubicBezTo>
                <a:lnTo>
                  <a:pt x="481" y="654"/>
                </a:lnTo>
                <a:close/>
                <a:moveTo>
                  <a:pt x="821" y="343"/>
                </a:moveTo>
                <a:cubicBezTo>
                  <a:pt x="821" y="351"/>
                  <a:pt x="815" y="358"/>
                  <a:pt x="806" y="358"/>
                </a:cubicBezTo>
                <a:cubicBezTo>
                  <a:pt x="627" y="358"/>
                  <a:pt x="627" y="358"/>
                  <a:pt x="627" y="358"/>
                </a:cubicBezTo>
                <a:cubicBezTo>
                  <a:pt x="619" y="358"/>
                  <a:pt x="613" y="351"/>
                  <a:pt x="613" y="343"/>
                </a:cubicBezTo>
                <a:cubicBezTo>
                  <a:pt x="613" y="335"/>
                  <a:pt x="619" y="329"/>
                  <a:pt x="627" y="329"/>
                </a:cubicBezTo>
                <a:cubicBezTo>
                  <a:pt x="806" y="329"/>
                  <a:pt x="806" y="329"/>
                  <a:pt x="806" y="329"/>
                </a:cubicBezTo>
                <a:cubicBezTo>
                  <a:pt x="815" y="329"/>
                  <a:pt x="821" y="335"/>
                  <a:pt x="821" y="343"/>
                </a:cubicBezTo>
                <a:close/>
                <a:moveTo>
                  <a:pt x="821" y="601"/>
                </a:moveTo>
                <a:cubicBezTo>
                  <a:pt x="821" y="609"/>
                  <a:pt x="815" y="615"/>
                  <a:pt x="806" y="615"/>
                </a:cubicBezTo>
                <a:cubicBezTo>
                  <a:pt x="627" y="615"/>
                  <a:pt x="627" y="615"/>
                  <a:pt x="627" y="615"/>
                </a:cubicBezTo>
                <a:cubicBezTo>
                  <a:pt x="619" y="615"/>
                  <a:pt x="613" y="609"/>
                  <a:pt x="613" y="601"/>
                </a:cubicBezTo>
                <a:cubicBezTo>
                  <a:pt x="613" y="593"/>
                  <a:pt x="619" y="586"/>
                  <a:pt x="627" y="586"/>
                </a:cubicBezTo>
                <a:cubicBezTo>
                  <a:pt x="806" y="586"/>
                  <a:pt x="806" y="586"/>
                  <a:pt x="806" y="586"/>
                </a:cubicBezTo>
                <a:cubicBezTo>
                  <a:pt x="815" y="586"/>
                  <a:pt x="821" y="593"/>
                  <a:pt x="821" y="601"/>
                </a:cubicBezTo>
                <a:close/>
                <a:moveTo>
                  <a:pt x="821" y="472"/>
                </a:moveTo>
                <a:cubicBezTo>
                  <a:pt x="821" y="480"/>
                  <a:pt x="815" y="487"/>
                  <a:pt x="806" y="487"/>
                </a:cubicBezTo>
                <a:cubicBezTo>
                  <a:pt x="627" y="487"/>
                  <a:pt x="627" y="487"/>
                  <a:pt x="627" y="487"/>
                </a:cubicBezTo>
                <a:cubicBezTo>
                  <a:pt x="619" y="487"/>
                  <a:pt x="613" y="480"/>
                  <a:pt x="613" y="472"/>
                </a:cubicBezTo>
                <a:cubicBezTo>
                  <a:pt x="613" y="464"/>
                  <a:pt x="619" y="458"/>
                  <a:pt x="627" y="458"/>
                </a:cubicBezTo>
                <a:cubicBezTo>
                  <a:pt x="806" y="458"/>
                  <a:pt x="806" y="458"/>
                  <a:pt x="806" y="458"/>
                </a:cubicBezTo>
                <a:cubicBezTo>
                  <a:pt x="815" y="458"/>
                  <a:pt x="821" y="464"/>
                  <a:pt x="821" y="4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2" name="Freeform 152"/>
          <p:cNvSpPr>
            <a:spLocks noEditPoints="1"/>
          </p:cNvSpPr>
          <p:nvPr/>
        </p:nvSpPr>
        <p:spPr bwMode="auto">
          <a:xfrm>
            <a:off x="21984686" y="3544039"/>
            <a:ext cx="468554" cy="464670"/>
          </a:xfrm>
          <a:custGeom>
            <a:avLst/>
            <a:gdLst>
              <a:gd name="T0" fmla="*/ 0 w 665"/>
              <a:gd name="T1" fmla="*/ 14 h 660"/>
              <a:gd name="T2" fmla="*/ 14 w 665"/>
              <a:gd name="T3" fmla="*/ 0 h 660"/>
              <a:gd name="T4" fmla="*/ 650 w 665"/>
              <a:gd name="T5" fmla="*/ 0 h 660"/>
              <a:gd name="T6" fmla="*/ 665 w 665"/>
              <a:gd name="T7" fmla="*/ 14 h 660"/>
              <a:gd name="T8" fmla="*/ 650 w 665"/>
              <a:gd name="T9" fmla="*/ 29 h 660"/>
              <a:gd name="T10" fmla="*/ 14 w 665"/>
              <a:gd name="T11" fmla="*/ 29 h 660"/>
              <a:gd name="T12" fmla="*/ 0 w 665"/>
              <a:gd name="T13" fmla="*/ 14 h 660"/>
              <a:gd name="T14" fmla="*/ 14 w 665"/>
              <a:gd name="T15" fmla="*/ 239 h 660"/>
              <a:gd name="T16" fmla="*/ 378 w 665"/>
              <a:gd name="T17" fmla="*/ 239 h 660"/>
              <a:gd name="T18" fmla="*/ 392 w 665"/>
              <a:gd name="T19" fmla="*/ 225 h 660"/>
              <a:gd name="T20" fmla="*/ 378 w 665"/>
              <a:gd name="T21" fmla="*/ 210 h 660"/>
              <a:gd name="T22" fmla="*/ 14 w 665"/>
              <a:gd name="T23" fmla="*/ 210 h 660"/>
              <a:gd name="T24" fmla="*/ 0 w 665"/>
              <a:gd name="T25" fmla="*/ 225 h 660"/>
              <a:gd name="T26" fmla="*/ 14 w 665"/>
              <a:gd name="T27" fmla="*/ 239 h 660"/>
              <a:gd name="T28" fmla="*/ 378 w 665"/>
              <a:gd name="T29" fmla="*/ 631 h 660"/>
              <a:gd name="T30" fmla="*/ 14 w 665"/>
              <a:gd name="T31" fmla="*/ 631 h 660"/>
              <a:gd name="T32" fmla="*/ 0 w 665"/>
              <a:gd name="T33" fmla="*/ 645 h 660"/>
              <a:gd name="T34" fmla="*/ 14 w 665"/>
              <a:gd name="T35" fmla="*/ 660 h 660"/>
              <a:gd name="T36" fmla="*/ 378 w 665"/>
              <a:gd name="T37" fmla="*/ 660 h 660"/>
              <a:gd name="T38" fmla="*/ 392 w 665"/>
              <a:gd name="T39" fmla="*/ 645 h 660"/>
              <a:gd name="T40" fmla="*/ 378 w 665"/>
              <a:gd name="T41" fmla="*/ 631 h 660"/>
              <a:gd name="T42" fmla="*/ 650 w 665"/>
              <a:gd name="T43" fmla="*/ 420 h 660"/>
              <a:gd name="T44" fmla="*/ 14 w 665"/>
              <a:gd name="T45" fmla="*/ 420 h 660"/>
              <a:gd name="T46" fmla="*/ 0 w 665"/>
              <a:gd name="T47" fmla="*/ 435 h 660"/>
              <a:gd name="T48" fmla="*/ 14 w 665"/>
              <a:gd name="T49" fmla="*/ 449 h 660"/>
              <a:gd name="T50" fmla="*/ 650 w 665"/>
              <a:gd name="T51" fmla="*/ 449 h 660"/>
              <a:gd name="T52" fmla="*/ 665 w 665"/>
              <a:gd name="T53" fmla="*/ 435 h 660"/>
              <a:gd name="T54" fmla="*/ 650 w 665"/>
              <a:gd name="T55" fmla="*/ 42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5" h="660">
                <a:moveTo>
                  <a:pt x="0" y="14"/>
                </a:moveTo>
                <a:cubicBezTo>
                  <a:pt x="0" y="6"/>
                  <a:pt x="6" y="0"/>
                  <a:pt x="14" y="0"/>
                </a:cubicBezTo>
                <a:cubicBezTo>
                  <a:pt x="650" y="0"/>
                  <a:pt x="650" y="0"/>
                  <a:pt x="650" y="0"/>
                </a:cubicBezTo>
                <a:cubicBezTo>
                  <a:pt x="658" y="0"/>
                  <a:pt x="665" y="6"/>
                  <a:pt x="665" y="14"/>
                </a:cubicBezTo>
                <a:cubicBezTo>
                  <a:pt x="665" y="22"/>
                  <a:pt x="658" y="29"/>
                  <a:pt x="650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6" y="29"/>
                  <a:pt x="0" y="22"/>
                  <a:pt x="0" y="14"/>
                </a:cubicBezTo>
                <a:close/>
                <a:moveTo>
                  <a:pt x="14" y="239"/>
                </a:moveTo>
                <a:cubicBezTo>
                  <a:pt x="378" y="239"/>
                  <a:pt x="378" y="239"/>
                  <a:pt x="378" y="239"/>
                </a:cubicBezTo>
                <a:cubicBezTo>
                  <a:pt x="386" y="239"/>
                  <a:pt x="392" y="233"/>
                  <a:pt x="392" y="225"/>
                </a:cubicBezTo>
                <a:cubicBezTo>
                  <a:pt x="392" y="217"/>
                  <a:pt x="386" y="210"/>
                  <a:pt x="378" y="210"/>
                </a:cubicBezTo>
                <a:cubicBezTo>
                  <a:pt x="14" y="210"/>
                  <a:pt x="14" y="210"/>
                  <a:pt x="14" y="210"/>
                </a:cubicBezTo>
                <a:cubicBezTo>
                  <a:pt x="6" y="210"/>
                  <a:pt x="0" y="217"/>
                  <a:pt x="0" y="225"/>
                </a:cubicBezTo>
                <a:cubicBezTo>
                  <a:pt x="0" y="233"/>
                  <a:pt x="6" y="239"/>
                  <a:pt x="14" y="239"/>
                </a:cubicBezTo>
                <a:close/>
                <a:moveTo>
                  <a:pt x="378" y="631"/>
                </a:moveTo>
                <a:cubicBezTo>
                  <a:pt x="14" y="631"/>
                  <a:pt x="14" y="631"/>
                  <a:pt x="14" y="631"/>
                </a:cubicBezTo>
                <a:cubicBezTo>
                  <a:pt x="6" y="631"/>
                  <a:pt x="0" y="637"/>
                  <a:pt x="0" y="645"/>
                </a:cubicBezTo>
                <a:cubicBezTo>
                  <a:pt x="0" y="653"/>
                  <a:pt x="6" y="660"/>
                  <a:pt x="14" y="660"/>
                </a:cubicBezTo>
                <a:cubicBezTo>
                  <a:pt x="378" y="660"/>
                  <a:pt x="378" y="660"/>
                  <a:pt x="378" y="660"/>
                </a:cubicBezTo>
                <a:cubicBezTo>
                  <a:pt x="386" y="660"/>
                  <a:pt x="392" y="653"/>
                  <a:pt x="392" y="645"/>
                </a:cubicBezTo>
                <a:cubicBezTo>
                  <a:pt x="392" y="637"/>
                  <a:pt x="386" y="631"/>
                  <a:pt x="378" y="631"/>
                </a:cubicBezTo>
                <a:close/>
                <a:moveTo>
                  <a:pt x="650" y="420"/>
                </a:moveTo>
                <a:cubicBezTo>
                  <a:pt x="14" y="420"/>
                  <a:pt x="14" y="420"/>
                  <a:pt x="14" y="420"/>
                </a:cubicBezTo>
                <a:cubicBezTo>
                  <a:pt x="6" y="420"/>
                  <a:pt x="0" y="427"/>
                  <a:pt x="0" y="435"/>
                </a:cubicBezTo>
                <a:cubicBezTo>
                  <a:pt x="0" y="443"/>
                  <a:pt x="6" y="449"/>
                  <a:pt x="14" y="449"/>
                </a:cubicBezTo>
                <a:cubicBezTo>
                  <a:pt x="650" y="449"/>
                  <a:pt x="650" y="449"/>
                  <a:pt x="650" y="449"/>
                </a:cubicBezTo>
                <a:cubicBezTo>
                  <a:pt x="658" y="449"/>
                  <a:pt x="665" y="443"/>
                  <a:pt x="665" y="435"/>
                </a:cubicBezTo>
                <a:cubicBezTo>
                  <a:pt x="665" y="427"/>
                  <a:pt x="658" y="420"/>
                  <a:pt x="650" y="4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3" name="Freeform 153"/>
          <p:cNvSpPr>
            <a:spLocks noEditPoints="1"/>
          </p:cNvSpPr>
          <p:nvPr/>
        </p:nvSpPr>
        <p:spPr bwMode="auto">
          <a:xfrm>
            <a:off x="17367746" y="3544039"/>
            <a:ext cx="468554" cy="464670"/>
          </a:xfrm>
          <a:custGeom>
            <a:avLst/>
            <a:gdLst>
              <a:gd name="T0" fmla="*/ 347 w 665"/>
              <a:gd name="T1" fmla="*/ 645 h 660"/>
              <a:gd name="T2" fmla="*/ 333 w 665"/>
              <a:gd name="T3" fmla="*/ 660 h 660"/>
              <a:gd name="T4" fmla="*/ 14 w 665"/>
              <a:gd name="T5" fmla="*/ 660 h 660"/>
              <a:gd name="T6" fmla="*/ 0 w 665"/>
              <a:gd name="T7" fmla="*/ 645 h 660"/>
              <a:gd name="T8" fmla="*/ 14 w 665"/>
              <a:gd name="T9" fmla="*/ 631 h 660"/>
              <a:gd name="T10" fmla="*/ 333 w 665"/>
              <a:gd name="T11" fmla="*/ 631 h 660"/>
              <a:gd name="T12" fmla="*/ 347 w 665"/>
              <a:gd name="T13" fmla="*/ 645 h 660"/>
              <a:gd name="T14" fmla="*/ 14 w 665"/>
              <a:gd name="T15" fmla="*/ 29 h 660"/>
              <a:gd name="T16" fmla="*/ 650 w 665"/>
              <a:gd name="T17" fmla="*/ 29 h 660"/>
              <a:gd name="T18" fmla="*/ 665 w 665"/>
              <a:gd name="T19" fmla="*/ 14 h 660"/>
              <a:gd name="T20" fmla="*/ 650 w 665"/>
              <a:gd name="T21" fmla="*/ 0 h 660"/>
              <a:gd name="T22" fmla="*/ 14 w 665"/>
              <a:gd name="T23" fmla="*/ 0 h 660"/>
              <a:gd name="T24" fmla="*/ 0 w 665"/>
              <a:gd name="T25" fmla="*/ 14 h 660"/>
              <a:gd name="T26" fmla="*/ 14 w 665"/>
              <a:gd name="T27" fmla="*/ 29 h 660"/>
              <a:gd name="T28" fmla="*/ 650 w 665"/>
              <a:gd name="T29" fmla="*/ 420 h 660"/>
              <a:gd name="T30" fmla="*/ 14 w 665"/>
              <a:gd name="T31" fmla="*/ 420 h 660"/>
              <a:gd name="T32" fmla="*/ 0 w 665"/>
              <a:gd name="T33" fmla="*/ 435 h 660"/>
              <a:gd name="T34" fmla="*/ 14 w 665"/>
              <a:gd name="T35" fmla="*/ 449 h 660"/>
              <a:gd name="T36" fmla="*/ 650 w 665"/>
              <a:gd name="T37" fmla="*/ 449 h 660"/>
              <a:gd name="T38" fmla="*/ 665 w 665"/>
              <a:gd name="T39" fmla="*/ 435 h 660"/>
              <a:gd name="T40" fmla="*/ 650 w 665"/>
              <a:gd name="T41" fmla="*/ 420 h 660"/>
              <a:gd name="T42" fmla="*/ 650 w 665"/>
              <a:gd name="T43" fmla="*/ 210 h 660"/>
              <a:gd name="T44" fmla="*/ 14 w 665"/>
              <a:gd name="T45" fmla="*/ 210 h 660"/>
              <a:gd name="T46" fmla="*/ 0 w 665"/>
              <a:gd name="T47" fmla="*/ 225 h 660"/>
              <a:gd name="T48" fmla="*/ 14 w 665"/>
              <a:gd name="T49" fmla="*/ 239 h 660"/>
              <a:gd name="T50" fmla="*/ 650 w 665"/>
              <a:gd name="T51" fmla="*/ 239 h 660"/>
              <a:gd name="T52" fmla="*/ 665 w 665"/>
              <a:gd name="T53" fmla="*/ 225 h 660"/>
              <a:gd name="T54" fmla="*/ 650 w 665"/>
              <a:gd name="T55" fmla="*/ 21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5" h="660">
                <a:moveTo>
                  <a:pt x="347" y="645"/>
                </a:moveTo>
                <a:cubicBezTo>
                  <a:pt x="347" y="653"/>
                  <a:pt x="340" y="660"/>
                  <a:pt x="333" y="660"/>
                </a:cubicBezTo>
                <a:cubicBezTo>
                  <a:pt x="14" y="660"/>
                  <a:pt x="14" y="660"/>
                  <a:pt x="14" y="660"/>
                </a:cubicBezTo>
                <a:cubicBezTo>
                  <a:pt x="7" y="660"/>
                  <a:pt x="0" y="653"/>
                  <a:pt x="0" y="645"/>
                </a:cubicBezTo>
                <a:cubicBezTo>
                  <a:pt x="0" y="637"/>
                  <a:pt x="7" y="631"/>
                  <a:pt x="14" y="631"/>
                </a:cubicBezTo>
                <a:cubicBezTo>
                  <a:pt x="333" y="631"/>
                  <a:pt x="333" y="631"/>
                  <a:pt x="333" y="631"/>
                </a:cubicBezTo>
                <a:cubicBezTo>
                  <a:pt x="340" y="631"/>
                  <a:pt x="347" y="637"/>
                  <a:pt x="347" y="645"/>
                </a:cubicBezTo>
                <a:close/>
                <a:moveTo>
                  <a:pt x="14" y="29"/>
                </a:moveTo>
                <a:cubicBezTo>
                  <a:pt x="650" y="29"/>
                  <a:pt x="650" y="29"/>
                  <a:pt x="650" y="29"/>
                </a:cubicBezTo>
                <a:cubicBezTo>
                  <a:pt x="658" y="29"/>
                  <a:pt x="665" y="22"/>
                  <a:pt x="665" y="14"/>
                </a:cubicBezTo>
                <a:cubicBezTo>
                  <a:pt x="665" y="6"/>
                  <a:pt x="658" y="0"/>
                  <a:pt x="65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22"/>
                  <a:pt x="7" y="29"/>
                  <a:pt x="14" y="29"/>
                </a:cubicBezTo>
                <a:close/>
                <a:moveTo>
                  <a:pt x="650" y="420"/>
                </a:moveTo>
                <a:cubicBezTo>
                  <a:pt x="14" y="420"/>
                  <a:pt x="14" y="420"/>
                  <a:pt x="14" y="420"/>
                </a:cubicBezTo>
                <a:cubicBezTo>
                  <a:pt x="7" y="420"/>
                  <a:pt x="0" y="427"/>
                  <a:pt x="0" y="435"/>
                </a:cubicBezTo>
                <a:cubicBezTo>
                  <a:pt x="0" y="443"/>
                  <a:pt x="7" y="449"/>
                  <a:pt x="14" y="449"/>
                </a:cubicBezTo>
                <a:cubicBezTo>
                  <a:pt x="650" y="449"/>
                  <a:pt x="650" y="449"/>
                  <a:pt x="650" y="449"/>
                </a:cubicBezTo>
                <a:cubicBezTo>
                  <a:pt x="658" y="449"/>
                  <a:pt x="665" y="443"/>
                  <a:pt x="665" y="435"/>
                </a:cubicBezTo>
                <a:cubicBezTo>
                  <a:pt x="665" y="427"/>
                  <a:pt x="658" y="420"/>
                  <a:pt x="650" y="420"/>
                </a:cubicBezTo>
                <a:close/>
                <a:moveTo>
                  <a:pt x="650" y="210"/>
                </a:moveTo>
                <a:cubicBezTo>
                  <a:pt x="14" y="210"/>
                  <a:pt x="14" y="210"/>
                  <a:pt x="14" y="210"/>
                </a:cubicBezTo>
                <a:cubicBezTo>
                  <a:pt x="7" y="210"/>
                  <a:pt x="0" y="217"/>
                  <a:pt x="0" y="225"/>
                </a:cubicBezTo>
                <a:cubicBezTo>
                  <a:pt x="0" y="233"/>
                  <a:pt x="7" y="239"/>
                  <a:pt x="14" y="239"/>
                </a:cubicBezTo>
                <a:cubicBezTo>
                  <a:pt x="650" y="239"/>
                  <a:pt x="650" y="239"/>
                  <a:pt x="650" y="239"/>
                </a:cubicBezTo>
                <a:cubicBezTo>
                  <a:pt x="658" y="239"/>
                  <a:pt x="665" y="233"/>
                  <a:pt x="665" y="225"/>
                </a:cubicBezTo>
                <a:cubicBezTo>
                  <a:pt x="665" y="217"/>
                  <a:pt x="658" y="210"/>
                  <a:pt x="650" y="2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4" name="Freeform 154"/>
          <p:cNvSpPr>
            <a:spLocks noEditPoints="1"/>
          </p:cNvSpPr>
          <p:nvPr/>
        </p:nvSpPr>
        <p:spPr bwMode="auto">
          <a:xfrm>
            <a:off x="21990293" y="1923512"/>
            <a:ext cx="457336" cy="670040"/>
          </a:xfrm>
          <a:custGeom>
            <a:avLst/>
            <a:gdLst>
              <a:gd name="T0" fmla="*/ 490 w 649"/>
              <a:gd name="T1" fmla="*/ 848 h 951"/>
              <a:gd name="T2" fmla="*/ 475 w 649"/>
              <a:gd name="T3" fmla="*/ 863 h 951"/>
              <a:gd name="T4" fmla="*/ 173 w 649"/>
              <a:gd name="T5" fmla="*/ 863 h 951"/>
              <a:gd name="T6" fmla="*/ 159 w 649"/>
              <a:gd name="T7" fmla="*/ 848 h 951"/>
              <a:gd name="T8" fmla="*/ 173 w 649"/>
              <a:gd name="T9" fmla="*/ 834 h 951"/>
              <a:gd name="T10" fmla="*/ 475 w 649"/>
              <a:gd name="T11" fmla="*/ 834 h 951"/>
              <a:gd name="T12" fmla="*/ 490 w 649"/>
              <a:gd name="T13" fmla="*/ 848 h 951"/>
              <a:gd name="T14" fmla="*/ 387 w 649"/>
              <a:gd name="T15" fmla="*/ 921 h 951"/>
              <a:gd name="T16" fmla="*/ 261 w 649"/>
              <a:gd name="T17" fmla="*/ 921 h 951"/>
              <a:gd name="T18" fmla="*/ 246 w 649"/>
              <a:gd name="T19" fmla="*/ 936 h 951"/>
              <a:gd name="T20" fmla="*/ 261 w 649"/>
              <a:gd name="T21" fmla="*/ 951 h 951"/>
              <a:gd name="T22" fmla="*/ 387 w 649"/>
              <a:gd name="T23" fmla="*/ 951 h 951"/>
              <a:gd name="T24" fmla="*/ 402 w 649"/>
              <a:gd name="T25" fmla="*/ 936 h 951"/>
              <a:gd name="T26" fmla="*/ 387 w 649"/>
              <a:gd name="T27" fmla="*/ 921 h 951"/>
              <a:gd name="T28" fmla="*/ 475 w 649"/>
              <a:gd name="T29" fmla="*/ 746 h 951"/>
              <a:gd name="T30" fmla="*/ 173 w 649"/>
              <a:gd name="T31" fmla="*/ 746 h 951"/>
              <a:gd name="T32" fmla="*/ 159 w 649"/>
              <a:gd name="T33" fmla="*/ 760 h 951"/>
              <a:gd name="T34" fmla="*/ 173 w 649"/>
              <a:gd name="T35" fmla="*/ 775 h 951"/>
              <a:gd name="T36" fmla="*/ 475 w 649"/>
              <a:gd name="T37" fmla="*/ 775 h 951"/>
              <a:gd name="T38" fmla="*/ 490 w 649"/>
              <a:gd name="T39" fmla="*/ 760 h 951"/>
              <a:gd name="T40" fmla="*/ 475 w 649"/>
              <a:gd name="T41" fmla="*/ 746 h 951"/>
              <a:gd name="T42" fmla="*/ 649 w 649"/>
              <a:gd name="T43" fmla="*/ 324 h 951"/>
              <a:gd name="T44" fmla="*/ 532 w 649"/>
              <a:gd name="T45" fmla="*/ 573 h 951"/>
              <a:gd name="T46" fmla="*/ 490 w 649"/>
              <a:gd name="T47" fmla="*/ 674 h 951"/>
              <a:gd name="T48" fmla="*/ 475 w 649"/>
              <a:gd name="T49" fmla="*/ 687 h 951"/>
              <a:gd name="T50" fmla="*/ 173 w 649"/>
              <a:gd name="T51" fmla="*/ 687 h 951"/>
              <a:gd name="T52" fmla="*/ 159 w 649"/>
              <a:gd name="T53" fmla="*/ 674 h 951"/>
              <a:gd name="T54" fmla="*/ 115 w 649"/>
              <a:gd name="T55" fmla="*/ 572 h 951"/>
              <a:gd name="T56" fmla="*/ 115 w 649"/>
              <a:gd name="T57" fmla="*/ 572 h 951"/>
              <a:gd name="T58" fmla="*/ 0 w 649"/>
              <a:gd name="T59" fmla="*/ 324 h 951"/>
              <a:gd name="T60" fmla="*/ 324 w 649"/>
              <a:gd name="T61" fmla="*/ 0 h 951"/>
              <a:gd name="T62" fmla="*/ 649 w 649"/>
              <a:gd name="T63" fmla="*/ 324 h 951"/>
              <a:gd name="T64" fmla="*/ 619 w 649"/>
              <a:gd name="T65" fmla="*/ 324 h 951"/>
              <a:gd name="T66" fmla="*/ 324 w 649"/>
              <a:gd name="T67" fmla="*/ 29 h 951"/>
              <a:gd name="T68" fmla="*/ 29 w 649"/>
              <a:gd name="T69" fmla="*/ 324 h 951"/>
              <a:gd name="T70" fmla="*/ 135 w 649"/>
              <a:gd name="T71" fmla="*/ 551 h 951"/>
              <a:gd name="T72" fmla="*/ 137 w 649"/>
              <a:gd name="T73" fmla="*/ 553 h 951"/>
              <a:gd name="T74" fmla="*/ 186 w 649"/>
              <a:gd name="T75" fmla="*/ 658 h 951"/>
              <a:gd name="T76" fmla="*/ 463 w 649"/>
              <a:gd name="T77" fmla="*/ 658 h 951"/>
              <a:gd name="T78" fmla="*/ 512 w 649"/>
              <a:gd name="T79" fmla="*/ 552 h 951"/>
              <a:gd name="T80" fmla="*/ 619 w 649"/>
              <a:gd name="T81" fmla="*/ 324 h 9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49" h="951">
                <a:moveTo>
                  <a:pt x="490" y="848"/>
                </a:moveTo>
                <a:cubicBezTo>
                  <a:pt x="490" y="856"/>
                  <a:pt x="483" y="863"/>
                  <a:pt x="475" y="863"/>
                </a:cubicBezTo>
                <a:cubicBezTo>
                  <a:pt x="173" y="863"/>
                  <a:pt x="173" y="863"/>
                  <a:pt x="173" y="863"/>
                </a:cubicBezTo>
                <a:cubicBezTo>
                  <a:pt x="165" y="863"/>
                  <a:pt x="159" y="856"/>
                  <a:pt x="159" y="848"/>
                </a:cubicBezTo>
                <a:cubicBezTo>
                  <a:pt x="159" y="840"/>
                  <a:pt x="165" y="834"/>
                  <a:pt x="173" y="834"/>
                </a:cubicBezTo>
                <a:cubicBezTo>
                  <a:pt x="475" y="834"/>
                  <a:pt x="475" y="834"/>
                  <a:pt x="475" y="834"/>
                </a:cubicBezTo>
                <a:cubicBezTo>
                  <a:pt x="483" y="834"/>
                  <a:pt x="490" y="840"/>
                  <a:pt x="490" y="848"/>
                </a:cubicBezTo>
                <a:close/>
                <a:moveTo>
                  <a:pt x="387" y="921"/>
                </a:moveTo>
                <a:cubicBezTo>
                  <a:pt x="261" y="921"/>
                  <a:pt x="261" y="921"/>
                  <a:pt x="261" y="921"/>
                </a:cubicBezTo>
                <a:cubicBezTo>
                  <a:pt x="253" y="921"/>
                  <a:pt x="246" y="928"/>
                  <a:pt x="246" y="936"/>
                </a:cubicBezTo>
                <a:cubicBezTo>
                  <a:pt x="246" y="944"/>
                  <a:pt x="253" y="951"/>
                  <a:pt x="261" y="951"/>
                </a:cubicBezTo>
                <a:cubicBezTo>
                  <a:pt x="387" y="951"/>
                  <a:pt x="387" y="951"/>
                  <a:pt x="387" y="951"/>
                </a:cubicBezTo>
                <a:cubicBezTo>
                  <a:pt x="395" y="951"/>
                  <a:pt x="402" y="944"/>
                  <a:pt x="402" y="936"/>
                </a:cubicBezTo>
                <a:cubicBezTo>
                  <a:pt x="402" y="928"/>
                  <a:pt x="395" y="921"/>
                  <a:pt x="387" y="921"/>
                </a:cubicBezTo>
                <a:close/>
                <a:moveTo>
                  <a:pt x="475" y="746"/>
                </a:moveTo>
                <a:cubicBezTo>
                  <a:pt x="173" y="746"/>
                  <a:pt x="173" y="746"/>
                  <a:pt x="173" y="746"/>
                </a:cubicBezTo>
                <a:cubicBezTo>
                  <a:pt x="165" y="746"/>
                  <a:pt x="159" y="752"/>
                  <a:pt x="159" y="760"/>
                </a:cubicBezTo>
                <a:cubicBezTo>
                  <a:pt x="159" y="768"/>
                  <a:pt x="165" y="775"/>
                  <a:pt x="173" y="775"/>
                </a:cubicBezTo>
                <a:cubicBezTo>
                  <a:pt x="475" y="775"/>
                  <a:pt x="475" y="775"/>
                  <a:pt x="475" y="775"/>
                </a:cubicBezTo>
                <a:cubicBezTo>
                  <a:pt x="483" y="775"/>
                  <a:pt x="490" y="768"/>
                  <a:pt x="490" y="760"/>
                </a:cubicBezTo>
                <a:cubicBezTo>
                  <a:pt x="490" y="752"/>
                  <a:pt x="483" y="746"/>
                  <a:pt x="475" y="746"/>
                </a:cubicBezTo>
                <a:close/>
                <a:moveTo>
                  <a:pt x="649" y="324"/>
                </a:moveTo>
                <a:cubicBezTo>
                  <a:pt x="649" y="420"/>
                  <a:pt x="606" y="511"/>
                  <a:pt x="532" y="573"/>
                </a:cubicBezTo>
                <a:cubicBezTo>
                  <a:pt x="503" y="603"/>
                  <a:pt x="493" y="645"/>
                  <a:pt x="490" y="674"/>
                </a:cubicBezTo>
                <a:cubicBezTo>
                  <a:pt x="489" y="682"/>
                  <a:pt x="482" y="687"/>
                  <a:pt x="475" y="687"/>
                </a:cubicBezTo>
                <a:cubicBezTo>
                  <a:pt x="173" y="687"/>
                  <a:pt x="173" y="687"/>
                  <a:pt x="173" y="687"/>
                </a:cubicBezTo>
                <a:cubicBezTo>
                  <a:pt x="166" y="687"/>
                  <a:pt x="159" y="681"/>
                  <a:pt x="159" y="674"/>
                </a:cubicBezTo>
                <a:cubicBezTo>
                  <a:pt x="155" y="645"/>
                  <a:pt x="145" y="603"/>
                  <a:pt x="115" y="572"/>
                </a:cubicBezTo>
                <a:cubicBezTo>
                  <a:pt x="115" y="572"/>
                  <a:pt x="115" y="572"/>
                  <a:pt x="115" y="572"/>
                </a:cubicBezTo>
                <a:cubicBezTo>
                  <a:pt x="42" y="510"/>
                  <a:pt x="0" y="420"/>
                  <a:pt x="0" y="324"/>
                </a:cubicBezTo>
                <a:cubicBezTo>
                  <a:pt x="0" y="145"/>
                  <a:pt x="145" y="0"/>
                  <a:pt x="324" y="0"/>
                </a:cubicBezTo>
                <a:cubicBezTo>
                  <a:pt x="503" y="0"/>
                  <a:pt x="649" y="145"/>
                  <a:pt x="649" y="324"/>
                </a:cubicBezTo>
                <a:close/>
                <a:moveTo>
                  <a:pt x="619" y="324"/>
                </a:moveTo>
                <a:cubicBezTo>
                  <a:pt x="619" y="161"/>
                  <a:pt x="487" y="29"/>
                  <a:pt x="324" y="29"/>
                </a:cubicBezTo>
                <a:cubicBezTo>
                  <a:pt x="161" y="29"/>
                  <a:pt x="29" y="161"/>
                  <a:pt x="29" y="324"/>
                </a:cubicBezTo>
                <a:cubicBezTo>
                  <a:pt x="29" y="412"/>
                  <a:pt x="68" y="494"/>
                  <a:pt x="135" y="551"/>
                </a:cubicBezTo>
                <a:cubicBezTo>
                  <a:pt x="136" y="551"/>
                  <a:pt x="137" y="552"/>
                  <a:pt x="137" y="553"/>
                </a:cubicBezTo>
                <a:cubicBezTo>
                  <a:pt x="167" y="585"/>
                  <a:pt x="180" y="626"/>
                  <a:pt x="186" y="658"/>
                </a:cubicBezTo>
                <a:cubicBezTo>
                  <a:pt x="463" y="658"/>
                  <a:pt x="463" y="658"/>
                  <a:pt x="463" y="658"/>
                </a:cubicBezTo>
                <a:cubicBezTo>
                  <a:pt x="468" y="625"/>
                  <a:pt x="481" y="584"/>
                  <a:pt x="512" y="552"/>
                </a:cubicBezTo>
                <a:cubicBezTo>
                  <a:pt x="581" y="494"/>
                  <a:pt x="619" y="412"/>
                  <a:pt x="619" y="3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5" name="Freeform 155"/>
          <p:cNvSpPr>
            <a:spLocks noEditPoints="1"/>
          </p:cNvSpPr>
          <p:nvPr/>
        </p:nvSpPr>
        <p:spPr bwMode="auto">
          <a:xfrm>
            <a:off x="21880274" y="8019464"/>
            <a:ext cx="676514" cy="692908"/>
          </a:xfrm>
          <a:custGeom>
            <a:avLst/>
            <a:gdLst>
              <a:gd name="T0" fmla="*/ 932 w 960"/>
              <a:gd name="T1" fmla="*/ 508 h 983"/>
              <a:gd name="T2" fmla="*/ 882 w 960"/>
              <a:gd name="T3" fmla="*/ 349 h 983"/>
              <a:gd name="T4" fmla="*/ 641 w 960"/>
              <a:gd name="T5" fmla="*/ 343 h 983"/>
              <a:gd name="T6" fmla="*/ 690 w 960"/>
              <a:gd name="T7" fmla="*/ 130 h 983"/>
              <a:gd name="T8" fmla="*/ 565 w 960"/>
              <a:gd name="T9" fmla="*/ 37 h 983"/>
              <a:gd name="T10" fmla="*/ 469 w 960"/>
              <a:gd name="T11" fmla="*/ 225 h 983"/>
              <a:gd name="T12" fmla="*/ 187 w 960"/>
              <a:gd name="T13" fmla="*/ 531 h 983"/>
              <a:gd name="T14" fmla="*/ 173 w 960"/>
              <a:gd name="T15" fmla="*/ 456 h 983"/>
              <a:gd name="T16" fmla="*/ 0 w 960"/>
              <a:gd name="T17" fmla="*/ 470 h 983"/>
              <a:gd name="T18" fmla="*/ 15 w 960"/>
              <a:gd name="T19" fmla="*/ 983 h 983"/>
              <a:gd name="T20" fmla="*/ 187 w 960"/>
              <a:gd name="T21" fmla="*/ 969 h 983"/>
              <a:gd name="T22" fmla="*/ 337 w 960"/>
              <a:gd name="T23" fmla="*/ 903 h 983"/>
              <a:gd name="T24" fmla="*/ 603 w 960"/>
              <a:gd name="T25" fmla="*/ 940 h 983"/>
              <a:gd name="T26" fmla="*/ 869 w 960"/>
              <a:gd name="T27" fmla="*/ 800 h 983"/>
              <a:gd name="T28" fmla="*/ 913 w 960"/>
              <a:gd name="T29" fmla="*/ 656 h 983"/>
              <a:gd name="T30" fmla="*/ 158 w 960"/>
              <a:gd name="T31" fmla="*/ 954 h 983"/>
              <a:gd name="T32" fmla="*/ 29 w 960"/>
              <a:gd name="T33" fmla="*/ 485 h 983"/>
              <a:gd name="T34" fmla="*/ 158 w 960"/>
              <a:gd name="T35" fmla="*/ 546 h 983"/>
              <a:gd name="T36" fmla="*/ 158 w 960"/>
              <a:gd name="T37" fmla="*/ 954 h 983"/>
              <a:gd name="T38" fmla="*/ 931 w 960"/>
              <a:gd name="T39" fmla="*/ 577 h 983"/>
              <a:gd name="T40" fmla="*/ 873 w 960"/>
              <a:gd name="T41" fmla="*/ 654 h 983"/>
              <a:gd name="T42" fmla="*/ 905 w 960"/>
              <a:gd name="T43" fmla="*/ 720 h 983"/>
              <a:gd name="T44" fmla="*/ 832 w 960"/>
              <a:gd name="T45" fmla="*/ 788 h 983"/>
              <a:gd name="T46" fmla="*/ 847 w 960"/>
              <a:gd name="T47" fmla="*/ 864 h 983"/>
              <a:gd name="T48" fmla="*/ 390 w 960"/>
              <a:gd name="T49" fmla="*/ 884 h 983"/>
              <a:gd name="T50" fmla="*/ 187 w 960"/>
              <a:gd name="T51" fmla="*/ 873 h 983"/>
              <a:gd name="T52" fmla="*/ 343 w 960"/>
              <a:gd name="T53" fmla="*/ 454 h 983"/>
              <a:gd name="T54" fmla="*/ 591 w 960"/>
              <a:gd name="T55" fmla="*/ 53 h 983"/>
              <a:gd name="T56" fmla="*/ 595 w 960"/>
              <a:gd name="T57" fmla="*/ 30 h 983"/>
              <a:gd name="T58" fmla="*/ 661 w 960"/>
              <a:gd name="T59" fmla="*/ 130 h 983"/>
              <a:gd name="T60" fmla="*/ 617 w 960"/>
              <a:gd name="T61" fmla="*/ 359 h 983"/>
              <a:gd name="T62" fmla="*/ 881 w 960"/>
              <a:gd name="T63" fmla="*/ 378 h 983"/>
              <a:gd name="T64" fmla="*/ 902 w 960"/>
              <a:gd name="T65" fmla="*/ 494 h 983"/>
              <a:gd name="T66" fmla="*/ 900 w 960"/>
              <a:gd name="T67" fmla="*/ 521 h 9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0" h="983">
                <a:moveTo>
                  <a:pt x="960" y="576"/>
                </a:moveTo>
                <a:cubicBezTo>
                  <a:pt x="960" y="542"/>
                  <a:pt x="946" y="520"/>
                  <a:pt x="932" y="508"/>
                </a:cubicBezTo>
                <a:cubicBezTo>
                  <a:pt x="946" y="496"/>
                  <a:pt x="960" y="474"/>
                  <a:pt x="960" y="434"/>
                </a:cubicBezTo>
                <a:cubicBezTo>
                  <a:pt x="960" y="374"/>
                  <a:pt x="910" y="352"/>
                  <a:pt x="882" y="349"/>
                </a:cubicBezTo>
                <a:cubicBezTo>
                  <a:pt x="652" y="349"/>
                  <a:pt x="652" y="349"/>
                  <a:pt x="652" y="349"/>
                </a:cubicBezTo>
                <a:cubicBezTo>
                  <a:pt x="647" y="349"/>
                  <a:pt x="643" y="347"/>
                  <a:pt x="641" y="343"/>
                </a:cubicBezTo>
                <a:cubicBezTo>
                  <a:pt x="636" y="335"/>
                  <a:pt x="634" y="316"/>
                  <a:pt x="646" y="290"/>
                </a:cubicBezTo>
                <a:cubicBezTo>
                  <a:pt x="676" y="221"/>
                  <a:pt x="690" y="169"/>
                  <a:pt x="690" y="130"/>
                </a:cubicBezTo>
                <a:cubicBezTo>
                  <a:pt x="690" y="67"/>
                  <a:pt x="659" y="0"/>
                  <a:pt x="601" y="0"/>
                </a:cubicBezTo>
                <a:cubicBezTo>
                  <a:pt x="572" y="0"/>
                  <a:pt x="568" y="19"/>
                  <a:pt x="565" y="37"/>
                </a:cubicBezTo>
                <a:cubicBezTo>
                  <a:pt x="562" y="47"/>
                  <a:pt x="562" y="47"/>
                  <a:pt x="562" y="47"/>
                </a:cubicBezTo>
                <a:cubicBezTo>
                  <a:pt x="557" y="72"/>
                  <a:pt x="525" y="152"/>
                  <a:pt x="469" y="225"/>
                </a:cubicBezTo>
                <a:cubicBezTo>
                  <a:pt x="409" y="302"/>
                  <a:pt x="376" y="351"/>
                  <a:pt x="319" y="438"/>
                </a:cubicBezTo>
                <a:cubicBezTo>
                  <a:pt x="282" y="495"/>
                  <a:pt x="238" y="526"/>
                  <a:pt x="187" y="531"/>
                </a:cubicBezTo>
                <a:cubicBezTo>
                  <a:pt x="187" y="470"/>
                  <a:pt x="187" y="470"/>
                  <a:pt x="187" y="470"/>
                </a:cubicBezTo>
                <a:cubicBezTo>
                  <a:pt x="187" y="462"/>
                  <a:pt x="181" y="456"/>
                  <a:pt x="173" y="456"/>
                </a:cubicBezTo>
                <a:cubicBezTo>
                  <a:pt x="15" y="456"/>
                  <a:pt x="15" y="456"/>
                  <a:pt x="15" y="456"/>
                </a:cubicBezTo>
                <a:cubicBezTo>
                  <a:pt x="7" y="456"/>
                  <a:pt x="0" y="462"/>
                  <a:pt x="0" y="470"/>
                </a:cubicBezTo>
                <a:cubicBezTo>
                  <a:pt x="0" y="969"/>
                  <a:pt x="0" y="969"/>
                  <a:pt x="0" y="969"/>
                </a:cubicBezTo>
                <a:cubicBezTo>
                  <a:pt x="0" y="977"/>
                  <a:pt x="7" y="983"/>
                  <a:pt x="15" y="983"/>
                </a:cubicBezTo>
                <a:cubicBezTo>
                  <a:pt x="173" y="983"/>
                  <a:pt x="173" y="983"/>
                  <a:pt x="173" y="983"/>
                </a:cubicBezTo>
                <a:cubicBezTo>
                  <a:pt x="181" y="983"/>
                  <a:pt x="187" y="977"/>
                  <a:pt x="187" y="969"/>
                </a:cubicBezTo>
                <a:cubicBezTo>
                  <a:pt x="187" y="903"/>
                  <a:pt x="187" y="903"/>
                  <a:pt x="187" y="903"/>
                </a:cubicBezTo>
                <a:cubicBezTo>
                  <a:pt x="337" y="903"/>
                  <a:pt x="337" y="903"/>
                  <a:pt x="337" y="903"/>
                </a:cubicBezTo>
                <a:cubicBezTo>
                  <a:pt x="349" y="903"/>
                  <a:pt x="363" y="906"/>
                  <a:pt x="382" y="912"/>
                </a:cubicBezTo>
                <a:cubicBezTo>
                  <a:pt x="422" y="923"/>
                  <a:pt x="484" y="940"/>
                  <a:pt x="603" y="940"/>
                </a:cubicBezTo>
                <a:cubicBezTo>
                  <a:pt x="786" y="940"/>
                  <a:pt x="867" y="919"/>
                  <a:pt x="876" y="869"/>
                </a:cubicBezTo>
                <a:cubicBezTo>
                  <a:pt x="881" y="839"/>
                  <a:pt x="879" y="818"/>
                  <a:pt x="869" y="800"/>
                </a:cubicBezTo>
                <a:cubicBezTo>
                  <a:pt x="894" y="790"/>
                  <a:pt x="934" y="766"/>
                  <a:pt x="934" y="720"/>
                </a:cubicBezTo>
                <a:cubicBezTo>
                  <a:pt x="934" y="687"/>
                  <a:pt x="924" y="668"/>
                  <a:pt x="913" y="656"/>
                </a:cubicBezTo>
                <a:cubicBezTo>
                  <a:pt x="933" y="642"/>
                  <a:pt x="960" y="617"/>
                  <a:pt x="960" y="576"/>
                </a:cubicBezTo>
                <a:close/>
                <a:moveTo>
                  <a:pt x="158" y="954"/>
                </a:moveTo>
                <a:cubicBezTo>
                  <a:pt x="29" y="954"/>
                  <a:pt x="29" y="954"/>
                  <a:pt x="29" y="954"/>
                </a:cubicBezTo>
                <a:cubicBezTo>
                  <a:pt x="29" y="485"/>
                  <a:pt x="29" y="485"/>
                  <a:pt x="29" y="485"/>
                </a:cubicBezTo>
                <a:cubicBezTo>
                  <a:pt x="158" y="485"/>
                  <a:pt x="158" y="485"/>
                  <a:pt x="158" y="485"/>
                </a:cubicBezTo>
                <a:cubicBezTo>
                  <a:pt x="158" y="546"/>
                  <a:pt x="158" y="546"/>
                  <a:pt x="158" y="546"/>
                </a:cubicBezTo>
                <a:cubicBezTo>
                  <a:pt x="158" y="888"/>
                  <a:pt x="158" y="888"/>
                  <a:pt x="158" y="888"/>
                </a:cubicBezTo>
                <a:lnTo>
                  <a:pt x="158" y="954"/>
                </a:lnTo>
                <a:close/>
                <a:moveTo>
                  <a:pt x="900" y="521"/>
                </a:moveTo>
                <a:cubicBezTo>
                  <a:pt x="900" y="521"/>
                  <a:pt x="931" y="533"/>
                  <a:pt x="931" y="577"/>
                </a:cubicBezTo>
                <a:cubicBezTo>
                  <a:pt x="931" y="620"/>
                  <a:pt x="882" y="640"/>
                  <a:pt x="882" y="640"/>
                </a:cubicBezTo>
                <a:cubicBezTo>
                  <a:pt x="876" y="643"/>
                  <a:pt x="873" y="648"/>
                  <a:pt x="873" y="654"/>
                </a:cubicBezTo>
                <a:cubicBezTo>
                  <a:pt x="873" y="660"/>
                  <a:pt x="877" y="666"/>
                  <a:pt x="882" y="668"/>
                </a:cubicBezTo>
                <a:cubicBezTo>
                  <a:pt x="883" y="668"/>
                  <a:pt x="905" y="677"/>
                  <a:pt x="905" y="720"/>
                </a:cubicBezTo>
                <a:cubicBezTo>
                  <a:pt x="905" y="763"/>
                  <a:pt x="843" y="778"/>
                  <a:pt x="842" y="779"/>
                </a:cubicBezTo>
                <a:cubicBezTo>
                  <a:pt x="837" y="780"/>
                  <a:pt x="833" y="784"/>
                  <a:pt x="832" y="788"/>
                </a:cubicBezTo>
                <a:cubicBezTo>
                  <a:pt x="830" y="793"/>
                  <a:pt x="831" y="799"/>
                  <a:pt x="835" y="803"/>
                </a:cubicBezTo>
                <a:cubicBezTo>
                  <a:pt x="847" y="815"/>
                  <a:pt x="853" y="830"/>
                  <a:pt x="847" y="864"/>
                </a:cubicBezTo>
                <a:cubicBezTo>
                  <a:pt x="844" y="882"/>
                  <a:pt x="809" y="911"/>
                  <a:pt x="603" y="911"/>
                </a:cubicBezTo>
                <a:cubicBezTo>
                  <a:pt x="488" y="911"/>
                  <a:pt x="429" y="895"/>
                  <a:pt x="390" y="884"/>
                </a:cubicBezTo>
                <a:cubicBezTo>
                  <a:pt x="369" y="878"/>
                  <a:pt x="353" y="873"/>
                  <a:pt x="337" y="873"/>
                </a:cubicBezTo>
                <a:cubicBezTo>
                  <a:pt x="187" y="873"/>
                  <a:pt x="187" y="873"/>
                  <a:pt x="187" y="873"/>
                </a:cubicBezTo>
                <a:cubicBezTo>
                  <a:pt x="187" y="560"/>
                  <a:pt x="187" y="560"/>
                  <a:pt x="187" y="560"/>
                </a:cubicBezTo>
                <a:cubicBezTo>
                  <a:pt x="248" y="555"/>
                  <a:pt x="301" y="520"/>
                  <a:pt x="343" y="454"/>
                </a:cubicBezTo>
                <a:cubicBezTo>
                  <a:pt x="399" y="368"/>
                  <a:pt x="433" y="319"/>
                  <a:pt x="492" y="243"/>
                </a:cubicBezTo>
                <a:cubicBezTo>
                  <a:pt x="551" y="166"/>
                  <a:pt x="585" y="80"/>
                  <a:pt x="591" y="53"/>
                </a:cubicBezTo>
                <a:cubicBezTo>
                  <a:pt x="593" y="42"/>
                  <a:pt x="593" y="42"/>
                  <a:pt x="593" y="42"/>
                </a:cubicBezTo>
                <a:cubicBezTo>
                  <a:pt x="594" y="37"/>
                  <a:pt x="595" y="31"/>
                  <a:pt x="595" y="30"/>
                </a:cubicBezTo>
                <a:cubicBezTo>
                  <a:pt x="595" y="30"/>
                  <a:pt x="597" y="29"/>
                  <a:pt x="601" y="29"/>
                </a:cubicBezTo>
                <a:cubicBezTo>
                  <a:pt x="643" y="29"/>
                  <a:pt x="661" y="88"/>
                  <a:pt x="661" y="130"/>
                </a:cubicBezTo>
                <a:cubicBezTo>
                  <a:pt x="661" y="165"/>
                  <a:pt x="647" y="213"/>
                  <a:pt x="619" y="278"/>
                </a:cubicBezTo>
                <a:cubicBezTo>
                  <a:pt x="605" y="310"/>
                  <a:pt x="604" y="340"/>
                  <a:pt x="617" y="359"/>
                </a:cubicBezTo>
                <a:cubicBezTo>
                  <a:pt x="625" y="371"/>
                  <a:pt x="637" y="378"/>
                  <a:pt x="652" y="378"/>
                </a:cubicBezTo>
                <a:cubicBezTo>
                  <a:pt x="881" y="378"/>
                  <a:pt x="881" y="378"/>
                  <a:pt x="881" y="378"/>
                </a:cubicBezTo>
                <a:cubicBezTo>
                  <a:pt x="883" y="378"/>
                  <a:pt x="931" y="384"/>
                  <a:pt x="931" y="434"/>
                </a:cubicBezTo>
                <a:cubicBezTo>
                  <a:pt x="931" y="484"/>
                  <a:pt x="902" y="493"/>
                  <a:pt x="902" y="494"/>
                </a:cubicBezTo>
                <a:cubicBezTo>
                  <a:pt x="895" y="495"/>
                  <a:pt x="891" y="500"/>
                  <a:pt x="891" y="507"/>
                </a:cubicBezTo>
                <a:cubicBezTo>
                  <a:pt x="890" y="513"/>
                  <a:pt x="894" y="519"/>
                  <a:pt x="900" y="5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6" name="Freeform 156"/>
          <p:cNvSpPr>
            <a:spLocks noEditPoints="1"/>
          </p:cNvSpPr>
          <p:nvPr/>
        </p:nvSpPr>
        <p:spPr bwMode="auto">
          <a:xfrm>
            <a:off x="15587153" y="8140700"/>
            <a:ext cx="953072" cy="450864"/>
          </a:xfrm>
          <a:custGeom>
            <a:avLst/>
            <a:gdLst>
              <a:gd name="T0" fmla="*/ 1337 w 1353"/>
              <a:gd name="T1" fmla="*/ 22 h 640"/>
              <a:gd name="T2" fmla="*/ 1289 w 1353"/>
              <a:gd name="T3" fmla="*/ 0 h 640"/>
              <a:gd name="T4" fmla="*/ 534 w 1353"/>
              <a:gd name="T5" fmla="*/ 0 h 640"/>
              <a:gd name="T6" fmla="*/ 450 w 1353"/>
              <a:gd name="T7" fmla="*/ 68 h 640"/>
              <a:gd name="T8" fmla="*/ 348 w 1353"/>
              <a:gd name="T9" fmla="*/ 565 h 640"/>
              <a:gd name="T10" fmla="*/ 359 w 1353"/>
              <a:gd name="T11" fmla="*/ 618 h 640"/>
              <a:gd name="T12" fmla="*/ 408 w 1353"/>
              <a:gd name="T13" fmla="*/ 640 h 640"/>
              <a:gd name="T14" fmla="*/ 1163 w 1353"/>
              <a:gd name="T15" fmla="*/ 640 h 640"/>
              <a:gd name="T16" fmla="*/ 1247 w 1353"/>
              <a:gd name="T17" fmla="*/ 571 h 640"/>
              <a:gd name="T18" fmla="*/ 1349 w 1353"/>
              <a:gd name="T19" fmla="*/ 74 h 640"/>
              <a:gd name="T20" fmla="*/ 1337 w 1353"/>
              <a:gd name="T21" fmla="*/ 22 h 640"/>
              <a:gd name="T22" fmla="*/ 1321 w 1353"/>
              <a:gd name="T23" fmla="*/ 68 h 640"/>
              <a:gd name="T24" fmla="*/ 1218 w 1353"/>
              <a:gd name="T25" fmla="*/ 565 h 640"/>
              <a:gd name="T26" fmla="*/ 1163 w 1353"/>
              <a:gd name="T27" fmla="*/ 611 h 640"/>
              <a:gd name="T28" fmla="*/ 408 w 1353"/>
              <a:gd name="T29" fmla="*/ 611 h 640"/>
              <a:gd name="T30" fmla="*/ 382 w 1353"/>
              <a:gd name="T31" fmla="*/ 599 h 640"/>
              <a:gd name="T32" fmla="*/ 376 w 1353"/>
              <a:gd name="T33" fmla="*/ 571 h 640"/>
              <a:gd name="T34" fmla="*/ 478 w 1353"/>
              <a:gd name="T35" fmla="*/ 74 h 640"/>
              <a:gd name="T36" fmla="*/ 534 w 1353"/>
              <a:gd name="T37" fmla="*/ 29 h 640"/>
              <a:gd name="T38" fmla="*/ 1289 w 1353"/>
              <a:gd name="T39" fmla="*/ 29 h 640"/>
              <a:gd name="T40" fmla="*/ 1315 w 1353"/>
              <a:gd name="T41" fmla="*/ 40 h 640"/>
              <a:gd name="T42" fmla="*/ 1321 w 1353"/>
              <a:gd name="T43" fmla="*/ 68 h 640"/>
              <a:gd name="T44" fmla="*/ 145 w 1353"/>
              <a:gd name="T45" fmla="*/ 94 h 640"/>
              <a:gd name="T46" fmla="*/ 159 w 1353"/>
              <a:gd name="T47" fmla="*/ 80 h 640"/>
              <a:gd name="T48" fmla="*/ 350 w 1353"/>
              <a:gd name="T49" fmla="*/ 80 h 640"/>
              <a:gd name="T50" fmla="*/ 365 w 1353"/>
              <a:gd name="T51" fmla="*/ 94 h 640"/>
              <a:gd name="T52" fmla="*/ 350 w 1353"/>
              <a:gd name="T53" fmla="*/ 109 h 640"/>
              <a:gd name="T54" fmla="*/ 159 w 1353"/>
              <a:gd name="T55" fmla="*/ 109 h 640"/>
              <a:gd name="T56" fmla="*/ 145 w 1353"/>
              <a:gd name="T57" fmla="*/ 94 h 640"/>
              <a:gd name="T58" fmla="*/ 278 w 1353"/>
              <a:gd name="T59" fmla="*/ 462 h 640"/>
              <a:gd name="T60" fmla="*/ 263 w 1353"/>
              <a:gd name="T61" fmla="*/ 476 h 640"/>
              <a:gd name="T62" fmla="*/ 118 w 1353"/>
              <a:gd name="T63" fmla="*/ 476 h 640"/>
              <a:gd name="T64" fmla="*/ 104 w 1353"/>
              <a:gd name="T65" fmla="*/ 462 h 640"/>
              <a:gd name="T66" fmla="*/ 118 w 1353"/>
              <a:gd name="T67" fmla="*/ 447 h 640"/>
              <a:gd name="T68" fmla="*/ 263 w 1353"/>
              <a:gd name="T69" fmla="*/ 447 h 640"/>
              <a:gd name="T70" fmla="*/ 278 w 1353"/>
              <a:gd name="T71" fmla="*/ 462 h 640"/>
              <a:gd name="T72" fmla="*/ 326 w 1353"/>
              <a:gd name="T73" fmla="*/ 287 h 640"/>
              <a:gd name="T74" fmla="*/ 312 w 1353"/>
              <a:gd name="T75" fmla="*/ 302 h 640"/>
              <a:gd name="T76" fmla="*/ 14 w 1353"/>
              <a:gd name="T77" fmla="*/ 302 h 640"/>
              <a:gd name="T78" fmla="*/ 0 w 1353"/>
              <a:gd name="T79" fmla="*/ 287 h 640"/>
              <a:gd name="T80" fmla="*/ 14 w 1353"/>
              <a:gd name="T81" fmla="*/ 273 h 640"/>
              <a:gd name="T82" fmla="*/ 312 w 1353"/>
              <a:gd name="T83" fmla="*/ 273 h 640"/>
              <a:gd name="T84" fmla="*/ 326 w 1353"/>
              <a:gd name="T85" fmla="*/ 287 h 640"/>
              <a:gd name="T86" fmla="*/ 1312 w 1353"/>
              <a:gd name="T87" fmla="*/ 48 h 640"/>
              <a:gd name="T88" fmla="*/ 1309 w 1353"/>
              <a:gd name="T89" fmla="*/ 68 h 640"/>
              <a:gd name="T90" fmla="*/ 887 w 1353"/>
              <a:gd name="T91" fmla="*/ 378 h 640"/>
              <a:gd name="T92" fmla="*/ 840 w 1353"/>
              <a:gd name="T93" fmla="*/ 393 h 640"/>
              <a:gd name="T94" fmla="*/ 781 w 1353"/>
              <a:gd name="T95" fmla="*/ 369 h 640"/>
              <a:gd name="T96" fmla="*/ 495 w 1353"/>
              <a:gd name="T97" fmla="*/ 66 h 640"/>
              <a:gd name="T98" fmla="*/ 495 w 1353"/>
              <a:gd name="T99" fmla="*/ 46 h 640"/>
              <a:gd name="T100" fmla="*/ 516 w 1353"/>
              <a:gd name="T101" fmla="*/ 46 h 640"/>
              <a:gd name="T102" fmla="*/ 802 w 1353"/>
              <a:gd name="T103" fmla="*/ 349 h 640"/>
              <a:gd name="T104" fmla="*/ 870 w 1353"/>
              <a:gd name="T105" fmla="*/ 355 h 640"/>
              <a:gd name="T106" fmla="*/ 1292 w 1353"/>
              <a:gd name="T107" fmla="*/ 45 h 640"/>
              <a:gd name="T108" fmla="*/ 1312 w 1353"/>
              <a:gd name="T109" fmla="*/ 48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353" h="640">
                <a:moveTo>
                  <a:pt x="1337" y="22"/>
                </a:moveTo>
                <a:cubicBezTo>
                  <a:pt x="1326" y="8"/>
                  <a:pt x="1309" y="0"/>
                  <a:pt x="1289" y="0"/>
                </a:cubicBezTo>
                <a:cubicBezTo>
                  <a:pt x="534" y="0"/>
                  <a:pt x="534" y="0"/>
                  <a:pt x="534" y="0"/>
                </a:cubicBezTo>
                <a:cubicBezTo>
                  <a:pt x="495" y="0"/>
                  <a:pt x="458" y="31"/>
                  <a:pt x="450" y="68"/>
                </a:cubicBezTo>
                <a:cubicBezTo>
                  <a:pt x="348" y="565"/>
                  <a:pt x="348" y="565"/>
                  <a:pt x="348" y="565"/>
                </a:cubicBezTo>
                <a:cubicBezTo>
                  <a:pt x="344" y="585"/>
                  <a:pt x="348" y="603"/>
                  <a:pt x="359" y="618"/>
                </a:cubicBezTo>
                <a:cubicBezTo>
                  <a:pt x="371" y="632"/>
                  <a:pt x="388" y="640"/>
                  <a:pt x="408" y="640"/>
                </a:cubicBezTo>
                <a:cubicBezTo>
                  <a:pt x="1163" y="640"/>
                  <a:pt x="1163" y="640"/>
                  <a:pt x="1163" y="640"/>
                </a:cubicBezTo>
                <a:cubicBezTo>
                  <a:pt x="1201" y="640"/>
                  <a:pt x="1239" y="609"/>
                  <a:pt x="1247" y="571"/>
                </a:cubicBezTo>
                <a:cubicBezTo>
                  <a:pt x="1349" y="74"/>
                  <a:pt x="1349" y="74"/>
                  <a:pt x="1349" y="74"/>
                </a:cubicBezTo>
                <a:cubicBezTo>
                  <a:pt x="1353" y="55"/>
                  <a:pt x="1349" y="36"/>
                  <a:pt x="1337" y="22"/>
                </a:cubicBezTo>
                <a:close/>
                <a:moveTo>
                  <a:pt x="1321" y="68"/>
                </a:moveTo>
                <a:cubicBezTo>
                  <a:pt x="1218" y="565"/>
                  <a:pt x="1218" y="565"/>
                  <a:pt x="1218" y="565"/>
                </a:cubicBezTo>
                <a:cubicBezTo>
                  <a:pt x="1213" y="590"/>
                  <a:pt x="1188" y="611"/>
                  <a:pt x="1163" y="611"/>
                </a:cubicBezTo>
                <a:cubicBezTo>
                  <a:pt x="408" y="611"/>
                  <a:pt x="408" y="611"/>
                  <a:pt x="408" y="611"/>
                </a:cubicBezTo>
                <a:cubicBezTo>
                  <a:pt x="397" y="611"/>
                  <a:pt x="388" y="607"/>
                  <a:pt x="382" y="599"/>
                </a:cubicBezTo>
                <a:cubicBezTo>
                  <a:pt x="376" y="592"/>
                  <a:pt x="374" y="582"/>
                  <a:pt x="376" y="571"/>
                </a:cubicBezTo>
                <a:cubicBezTo>
                  <a:pt x="478" y="74"/>
                  <a:pt x="478" y="74"/>
                  <a:pt x="478" y="74"/>
                </a:cubicBezTo>
                <a:cubicBezTo>
                  <a:pt x="484" y="50"/>
                  <a:pt x="509" y="29"/>
                  <a:pt x="534" y="29"/>
                </a:cubicBezTo>
                <a:cubicBezTo>
                  <a:pt x="1289" y="29"/>
                  <a:pt x="1289" y="29"/>
                  <a:pt x="1289" y="29"/>
                </a:cubicBezTo>
                <a:cubicBezTo>
                  <a:pt x="1300" y="29"/>
                  <a:pt x="1309" y="33"/>
                  <a:pt x="1315" y="40"/>
                </a:cubicBezTo>
                <a:cubicBezTo>
                  <a:pt x="1321" y="48"/>
                  <a:pt x="1323" y="58"/>
                  <a:pt x="1321" y="68"/>
                </a:cubicBezTo>
                <a:close/>
                <a:moveTo>
                  <a:pt x="145" y="94"/>
                </a:moveTo>
                <a:cubicBezTo>
                  <a:pt x="145" y="86"/>
                  <a:pt x="151" y="80"/>
                  <a:pt x="159" y="80"/>
                </a:cubicBezTo>
                <a:cubicBezTo>
                  <a:pt x="350" y="80"/>
                  <a:pt x="350" y="80"/>
                  <a:pt x="350" y="80"/>
                </a:cubicBezTo>
                <a:cubicBezTo>
                  <a:pt x="358" y="80"/>
                  <a:pt x="365" y="86"/>
                  <a:pt x="365" y="94"/>
                </a:cubicBezTo>
                <a:cubicBezTo>
                  <a:pt x="365" y="102"/>
                  <a:pt x="358" y="109"/>
                  <a:pt x="350" y="109"/>
                </a:cubicBezTo>
                <a:cubicBezTo>
                  <a:pt x="159" y="109"/>
                  <a:pt x="159" y="109"/>
                  <a:pt x="159" y="109"/>
                </a:cubicBezTo>
                <a:cubicBezTo>
                  <a:pt x="151" y="109"/>
                  <a:pt x="145" y="102"/>
                  <a:pt x="145" y="94"/>
                </a:cubicBezTo>
                <a:close/>
                <a:moveTo>
                  <a:pt x="278" y="462"/>
                </a:moveTo>
                <a:cubicBezTo>
                  <a:pt x="278" y="470"/>
                  <a:pt x="271" y="476"/>
                  <a:pt x="263" y="476"/>
                </a:cubicBezTo>
                <a:cubicBezTo>
                  <a:pt x="118" y="476"/>
                  <a:pt x="118" y="476"/>
                  <a:pt x="118" y="476"/>
                </a:cubicBezTo>
                <a:cubicBezTo>
                  <a:pt x="110" y="476"/>
                  <a:pt x="104" y="470"/>
                  <a:pt x="104" y="462"/>
                </a:cubicBezTo>
                <a:cubicBezTo>
                  <a:pt x="104" y="454"/>
                  <a:pt x="110" y="447"/>
                  <a:pt x="118" y="447"/>
                </a:cubicBezTo>
                <a:cubicBezTo>
                  <a:pt x="263" y="447"/>
                  <a:pt x="263" y="447"/>
                  <a:pt x="263" y="447"/>
                </a:cubicBezTo>
                <a:cubicBezTo>
                  <a:pt x="271" y="447"/>
                  <a:pt x="278" y="454"/>
                  <a:pt x="278" y="462"/>
                </a:cubicBezTo>
                <a:close/>
                <a:moveTo>
                  <a:pt x="326" y="287"/>
                </a:moveTo>
                <a:cubicBezTo>
                  <a:pt x="326" y="296"/>
                  <a:pt x="319" y="302"/>
                  <a:pt x="312" y="302"/>
                </a:cubicBezTo>
                <a:cubicBezTo>
                  <a:pt x="14" y="302"/>
                  <a:pt x="14" y="302"/>
                  <a:pt x="14" y="302"/>
                </a:cubicBezTo>
                <a:cubicBezTo>
                  <a:pt x="6" y="302"/>
                  <a:pt x="0" y="296"/>
                  <a:pt x="0" y="287"/>
                </a:cubicBezTo>
                <a:cubicBezTo>
                  <a:pt x="0" y="280"/>
                  <a:pt x="6" y="273"/>
                  <a:pt x="14" y="273"/>
                </a:cubicBezTo>
                <a:cubicBezTo>
                  <a:pt x="312" y="273"/>
                  <a:pt x="312" y="273"/>
                  <a:pt x="312" y="273"/>
                </a:cubicBezTo>
                <a:cubicBezTo>
                  <a:pt x="319" y="273"/>
                  <a:pt x="326" y="280"/>
                  <a:pt x="326" y="287"/>
                </a:cubicBezTo>
                <a:close/>
                <a:moveTo>
                  <a:pt x="1312" y="48"/>
                </a:moveTo>
                <a:cubicBezTo>
                  <a:pt x="1317" y="54"/>
                  <a:pt x="1315" y="63"/>
                  <a:pt x="1309" y="68"/>
                </a:cubicBezTo>
                <a:cubicBezTo>
                  <a:pt x="887" y="378"/>
                  <a:pt x="887" y="378"/>
                  <a:pt x="887" y="378"/>
                </a:cubicBezTo>
                <a:cubicBezTo>
                  <a:pt x="874" y="388"/>
                  <a:pt x="857" y="393"/>
                  <a:pt x="840" y="393"/>
                </a:cubicBezTo>
                <a:cubicBezTo>
                  <a:pt x="818" y="393"/>
                  <a:pt x="796" y="385"/>
                  <a:pt x="781" y="369"/>
                </a:cubicBezTo>
                <a:cubicBezTo>
                  <a:pt x="495" y="66"/>
                  <a:pt x="495" y="66"/>
                  <a:pt x="495" y="66"/>
                </a:cubicBezTo>
                <a:cubicBezTo>
                  <a:pt x="489" y="61"/>
                  <a:pt x="489" y="51"/>
                  <a:pt x="495" y="46"/>
                </a:cubicBezTo>
                <a:cubicBezTo>
                  <a:pt x="501" y="40"/>
                  <a:pt x="510" y="41"/>
                  <a:pt x="516" y="46"/>
                </a:cubicBezTo>
                <a:cubicBezTo>
                  <a:pt x="802" y="349"/>
                  <a:pt x="802" y="349"/>
                  <a:pt x="802" y="349"/>
                </a:cubicBezTo>
                <a:cubicBezTo>
                  <a:pt x="819" y="366"/>
                  <a:pt x="850" y="369"/>
                  <a:pt x="870" y="355"/>
                </a:cubicBezTo>
                <a:cubicBezTo>
                  <a:pt x="1292" y="45"/>
                  <a:pt x="1292" y="45"/>
                  <a:pt x="1292" y="45"/>
                </a:cubicBezTo>
                <a:cubicBezTo>
                  <a:pt x="1298" y="40"/>
                  <a:pt x="1307" y="41"/>
                  <a:pt x="1312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7" name="Freeform 157"/>
          <p:cNvSpPr>
            <a:spLocks noEditPoints="1"/>
          </p:cNvSpPr>
          <p:nvPr/>
        </p:nvSpPr>
        <p:spPr bwMode="auto">
          <a:xfrm>
            <a:off x="18753993" y="8071671"/>
            <a:ext cx="773156" cy="588930"/>
          </a:xfrm>
          <a:custGeom>
            <a:avLst/>
            <a:gdLst>
              <a:gd name="T0" fmla="*/ 1097 w 1097"/>
              <a:gd name="T1" fmla="*/ 211 h 836"/>
              <a:gd name="T2" fmla="*/ 886 w 1097"/>
              <a:gd name="T3" fmla="*/ 0 h 836"/>
              <a:gd name="T4" fmla="*/ 675 w 1097"/>
              <a:gd name="T5" fmla="*/ 196 h 836"/>
              <a:gd name="T6" fmla="*/ 73 w 1097"/>
              <a:gd name="T7" fmla="*/ 196 h 836"/>
              <a:gd name="T8" fmla="*/ 0 w 1097"/>
              <a:gd name="T9" fmla="*/ 269 h 836"/>
              <a:gd name="T10" fmla="*/ 0 w 1097"/>
              <a:gd name="T11" fmla="*/ 764 h 836"/>
              <a:gd name="T12" fmla="*/ 73 w 1097"/>
              <a:gd name="T13" fmla="*/ 836 h 836"/>
              <a:gd name="T14" fmla="*/ 827 w 1097"/>
              <a:gd name="T15" fmla="*/ 836 h 836"/>
              <a:gd name="T16" fmla="*/ 900 w 1097"/>
              <a:gd name="T17" fmla="*/ 764 h 836"/>
              <a:gd name="T18" fmla="*/ 900 w 1097"/>
              <a:gd name="T19" fmla="*/ 422 h 836"/>
              <a:gd name="T20" fmla="*/ 1097 w 1097"/>
              <a:gd name="T21" fmla="*/ 211 h 836"/>
              <a:gd name="T22" fmla="*/ 675 w 1097"/>
              <a:gd name="T23" fmla="*/ 225 h 836"/>
              <a:gd name="T24" fmla="*/ 721 w 1097"/>
              <a:gd name="T25" fmla="*/ 343 h 836"/>
              <a:gd name="T26" fmla="*/ 485 w 1097"/>
              <a:gd name="T27" fmla="*/ 548 h 836"/>
              <a:gd name="T28" fmla="*/ 416 w 1097"/>
              <a:gd name="T29" fmla="*/ 548 h 836"/>
              <a:gd name="T30" fmla="*/ 52 w 1097"/>
              <a:gd name="T31" fmla="*/ 231 h 836"/>
              <a:gd name="T32" fmla="*/ 73 w 1097"/>
              <a:gd name="T33" fmla="*/ 225 h 836"/>
              <a:gd name="T34" fmla="*/ 675 w 1097"/>
              <a:gd name="T35" fmla="*/ 225 h 836"/>
              <a:gd name="T36" fmla="*/ 827 w 1097"/>
              <a:gd name="T37" fmla="*/ 807 h 836"/>
              <a:gd name="T38" fmla="*/ 73 w 1097"/>
              <a:gd name="T39" fmla="*/ 807 h 836"/>
              <a:gd name="T40" fmla="*/ 29 w 1097"/>
              <a:gd name="T41" fmla="*/ 764 h 836"/>
              <a:gd name="T42" fmla="*/ 29 w 1097"/>
              <a:gd name="T43" fmla="*/ 269 h 836"/>
              <a:gd name="T44" fmla="*/ 33 w 1097"/>
              <a:gd name="T45" fmla="*/ 252 h 836"/>
              <a:gd name="T46" fmla="*/ 328 w 1097"/>
              <a:gd name="T47" fmla="*/ 510 h 836"/>
              <a:gd name="T48" fmla="*/ 162 w 1097"/>
              <a:gd name="T49" fmla="*/ 665 h 836"/>
              <a:gd name="T50" fmla="*/ 161 w 1097"/>
              <a:gd name="T51" fmla="*/ 686 h 836"/>
              <a:gd name="T52" fmla="*/ 172 w 1097"/>
              <a:gd name="T53" fmla="*/ 690 h 836"/>
              <a:gd name="T54" fmla="*/ 182 w 1097"/>
              <a:gd name="T55" fmla="*/ 687 h 836"/>
              <a:gd name="T56" fmla="*/ 349 w 1097"/>
              <a:gd name="T57" fmla="*/ 530 h 836"/>
              <a:gd name="T58" fmla="*/ 350 w 1097"/>
              <a:gd name="T59" fmla="*/ 529 h 836"/>
              <a:gd name="T60" fmla="*/ 397 w 1097"/>
              <a:gd name="T61" fmla="*/ 570 h 836"/>
              <a:gd name="T62" fmla="*/ 450 w 1097"/>
              <a:gd name="T63" fmla="*/ 589 h 836"/>
              <a:gd name="T64" fmla="*/ 504 w 1097"/>
              <a:gd name="T65" fmla="*/ 570 h 836"/>
              <a:gd name="T66" fmla="*/ 551 w 1097"/>
              <a:gd name="T67" fmla="*/ 529 h 836"/>
              <a:gd name="T68" fmla="*/ 552 w 1097"/>
              <a:gd name="T69" fmla="*/ 530 h 836"/>
              <a:gd name="T70" fmla="*/ 719 w 1097"/>
              <a:gd name="T71" fmla="*/ 687 h 836"/>
              <a:gd name="T72" fmla="*/ 729 w 1097"/>
              <a:gd name="T73" fmla="*/ 690 h 836"/>
              <a:gd name="T74" fmla="*/ 739 w 1097"/>
              <a:gd name="T75" fmla="*/ 686 h 836"/>
              <a:gd name="T76" fmla="*/ 739 w 1097"/>
              <a:gd name="T77" fmla="*/ 665 h 836"/>
              <a:gd name="T78" fmla="*/ 573 w 1097"/>
              <a:gd name="T79" fmla="*/ 510 h 836"/>
              <a:gd name="T80" fmla="*/ 741 w 1097"/>
              <a:gd name="T81" fmla="*/ 365 h 836"/>
              <a:gd name="T82" fmla="*/ 871 w 1097"/>
              <a:gd name="T83" fmla="*/ 422 h 836"/>
              <a:gd name="T84" fmla="*/ 871 w 1097"/>
              <a:gd name="T85" fmla="*/ 764 h 836"/>
              <a:gd name="T86" fmla="*/ 827 w 1097"/>
              <a:gd name="T87" fmla="*/ 807 h 836"/>
              <a:gd name="T88" fmla="*/ 886 w 1097"/>
              <a:gd name="T89" fmla="*/ 393 h 836"/>
              <a:gd name="T90" fmla="*/ 753 w 1097"/>
              <a:gd name="T91" fmla="*/ 336 h 836"/>
              <a:gd name="T92" fmla="*/ 752 w 1097"/>
              <a:gd name="T93" fmla="*/ 335 h 836"/>
              <a:gd name="T94" fmla="*/ 751 w 1097"/>
              <a:gd name="T95" fmla="*/ 334 h 836"/>
              <a:gd name="T96" fmla="*/ 703 w 1097"/>
              <a:gd name="T97" fmla="*/ 211 h 836"/>
              <a:gd name="T98" fmla="*/ 886 w 1097"/>
              <a:gd name="T99" fmla="*/ 29 h 836"/>
              <a:gd name="T100" fmla="*/ 1068 w 1097"/>
              <a:gd name="T101" fmla="*/ 211 h 836"/>
              <a:gd name="T102" fmla="*/ 886 w 1097"/>
              <a:gd name="T103" fmla="*/ 393 h 836"/>
              <a:gd name="T104" fmla="*/ 989 w 1097"/>
              <a:gd name="T105" fmla="*/ 211 h 836"/>
              <a:gd name="T106" fmla="*/ 975 w 1097"/>
              <a:gd name="T107" fmla="*/ 226 h 836"/>
              <a:gd name="T108" fmla="*/ 800 w 1097"/>
              <a:gd name="T109" fmla="*/ 226 h 836"/>
              <a:gd name="T110" fmla="*/ 786 w 1097"/>
              <a:gd name="T111" fmla="*/ 211 h 836"/>
              <a:gd name="T112" fmla="*/ 800 w 1097"/>
              <a:gd name="T113" fmla="*/ 196 h 836"/>
              <a:gd name="T114" fmla="*/ 975 w 1097"/>
              <a:gd name="T115" fmla="*/ 196 h 836"/>
              <a:gd name="T116" fmla="*/ 989 w 1097"/>
              <a:gd name="T117" fmla="*/ 211 h 8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097" h="836">
                <a:moveTo>
                  <a:pt x="1097" y="211"/>
                </a:moveTo>
                <a:cubicBezTo>
                  <a:pt x="1097" y="94"/>
                  <a:pt x="1002" y="0"/>
                  <a:pt x="886" y="0"/>
                </a:cubicBezTo>
                <a:cubicBezTo>
                  <a:pt x="774" y="0"/>
                  <a:pt x="682" y="87"/>
                  <a:pt x="675" y="196"/>
                </a:cubicBezTo>
                <a:cubicBezTo>
                  <a:pt x="73" y="196"/>
                  <a:pt x="73" y="196"/>
                  <a:pt x="73" y="196"/>
                </a:cubicBezTo>
                <a:cubicBezTo>
                  <a:pt x="33" y="196"/>
                  <a:pt x="0" y="229"/>
                  <a:pt x="0" y="269"/>
                </a:cubicBezTo>
                <a:cubicBezTo>
                  <a:pt x="0" y="764"/>
                  <a:pt x="0" y="764"/>
                  <a:pt x="0" y="764"/>
                </a:cubicBezTo>
                <a:cubicBezTo>
                  <a:pt x="0" y="804"/>
                  <a:pt x="33" y="836"/>
                  <a:pt x="73" y="836"/>
                </a:cubicBezTo>
                <a:cubicBezTo>
                  <a:pt x="827" y="836"/>
                  <a:pt x="827" y="836"/>
                  <a:pt x="827" y="836"/>
                </a:cubicBezTo>
                <a:cubicBezTo>
                  <a:pt x="868" y="836"/>
                  <a:pt x="900" y="804"/>
                  <a:pt x="900" y="764"/>
                </a:cubicBezTo>
                <a:cubicBezTo>
                  <a:pt x="900" y="422"/>
                  <a:pt x="900" y="422"/>
                  <a:pt x="900" y="422"/>
                </a:cubicBezTo>
                <a:cubicBezTo>
                  <a:pt x="1010" y="414"/>
                  <a:pt x="1097" y="323"/>
                  <a:pt x="1097" y="211"/>
                </a:cubicBezTo>
                <a:close/>
                <a:moveTo>
                  <a:pt x="675" y="225"/>
                </a:moveTo>
                <a:cubicBezTo>
                  <a:pt x="678" y="270"/>
                  <a:pt x="694" y="311"/>
                  <a:pt x="721" y="343"/>
                </a:cubicBezTo>
                <a:cubicBezTo>
                  <a:pt x="485" y="548"/>
                  <a:pt x="485" y="548"/>
                  <a:pt x="485" y="548"/>
                </a:cubicBezTo>
                <a:cubicBezTo>
                  <a:pt x="466" y="564"/>
                  <a:pt x="435" y="564"/>
                  <a:pt x="416" y="548"/>
                </a:cubicBezTo>
                <a:cubicBezTo>
                  <a:pt x="52" y="231"/>
                  <a:pt x="52" y="231"/>
                  <a:pt x="52" y="231"/>
                </a:cubicBezTo>
                <a:cubicBezTo>
                  <a:pt x="58" y="227"/>
                  <a:pt x="65" y="225"/>
                  <a:pt x="73" y="225"/>
                </a:cubicBezTo>
                <a:lnTo>
                  <a:pt x="675" y="225"/>
                </a:lnTo>
                <a:close/>
                <a:moveTo>
                  <a:pt x="827" y="807"/>
                </a:moveTo>
                <a:cubicBezTo>
                  <a:pt x="73" y="807"/>
                  <a:pt x="73" y="807"/>
                  <a:pt x="73" y="807"/>
                </a:cubicBezTo>
                <a:cubicBezTo>
                  <a:pt x="49" y="807"/>
                  <a:pt x="29" y="788"/>
                  <a:pt x="29" y="764"/>
                </a:cubicBezTo>
                <a:cubicBezTo>
                  <a:pt x="29" y="269"/>
                  <a:pt x="29" y="269"/>
                  <a:pt x="29" y="269"/>
                </a:cubicBezTo>
                <a:cubicBezTo>
                  <a:pt x="29" y="263"/>
                  <a:pt x="31" y="257"/>
                  <a:pt x="33" y="252"/>
                </a:cubicBezTo>
                <a:cubicBezTo>
                  <a:pt x="328" y="510"/>
                  <a:pt x="328" y="510"/>
                  <a:pt x="328" y="510"/>
                </a:cubicBezTo>
                <a:cubicBezTo>
                  <a:pt x="162" y="665"/>
                  <a:pt x="162" y="665"/>
                  <a:pt x="162" y="665"/>
                </a:cubicBezTo>
                <a:cubicBezTo>
                  <a:pt x="156" y="671"/>
                  <a:pt x="156" y="680"/>
                  <a:pt x="161" y="686"/>
                </a:cubicBezTo>
                <a:cubicBezTo>
                  <a:pt x="164" y="689"/>
                  <a:pt x="168" y="690"/>
                  <a:pt x="172" y="690"/>
                </a:cubicBezTo>
                <a:cubicBezTo>
                  <a:pt x="175" y="690"/>
                  <a:pt x="179" y="689"/>
                  <a:pt x="182" y="687"/>
                </a:cubicBezTo>
                <a:cubicBezTo>
                  <a:pt x="349" y="530"/>
                  <a:pt x="349" y="530"/>
                  <a:pt x="349" y="530"/>
                </a:cubicBezTo>
                <a:cubicBezTo>
                  <a:pt x="349" y="529"/>
                  <a:pt x="349" y="529"/>
                  <a:pt x="350" y="529"/>
                </a:cubicBezTo>
                <a:cubicBezTo>
                  <a:pt x="397" y="570"/>
                  <a:pt x="397" y="570"/>
                  <a:pt x="397" y="570"/>
                </a:cubicBezTo>
                <a:cubicBezTo>
                  <a:pt x="412" y="583"/>
                  <a:pt x="431" y="589"/>
                  <a:pt x="450" y="589"/>
                </a:cubicBezTo>
                <a:cubicBezTo>
                  <a:pt x="470" y="589"/>
                  <a:pt x="489" y="583"/>
                  <a:pt x="504" y="570"/>
                </a:cubicBezTo>
                <a:cubicBezTo>
                  <a:pt x="551" y="529"/>
                  <a:pt x="551" y="529"/>
                  <a:pt x="551" y="529"/>
                </a:cubicBezTo>
                <a:cubicBezTo>
                  <a:pt x="551" y="529"/>
                  <a:pt x="552" y="530"/>
                  <a:pt x="552" y="530"/>
                </a:cubicBezTo>
                <a:cubicBezTo>
                  <a:pt x="719" y="687"/>
                  <a:pt x="719" y="687"/>
                  <a:pt x="719" y="687"/>
                </a:cubicBezTo>
                <a:cubicBezTo>
                  <a:pt x="722" y="689"/>
                  <a:pt x="725" y="690"/>
                  <a:pt x="729" y="690"/>
                </a:cubicBezTo>
                <a:cubicBezTo>
                  <a:pt x="733" y="690"/>
                  <a:pt x="737" y="689"/>
                  <a:pt x="739" y="686"/>
                </a:cubicBezTo>
                <a:cubicBezTo>
                  <a:pt x="745" y="680"/>
                  <a:pt x="745" y="671"/>
                  <a:pt x="739" y="665"/>
                </a:cubicBezTo>
                <a:cubicBezTo>
                  <a:pt x="573" y="510"/>
                  <a:pt x="573" y="510"/>
                  <a:pt x="573" y="510"/>
                </a:cubicBezTo>
                <a:cubicBezTo>
                  <a:pt x="741" y="365"/>
                  <a:pt x="741" y="365"/>
                  <a:pt x="741" y="365"/>
                </a:cubicBezTo>
                <a:cubicBezTo>
                  <a:pt x="775" y="397"/>
                  <a:pt x="821" y="418"/>
                  <a:pt x="871" y="422"/>
                </a:cubicBezTo>
                <a:cubicBezTo>
                  <a:pt x="871" y="764"/>
                  <a:pt x="871" y="764"/>
                  <a:pt x="871" y="764"/>
                </a:cubicBezTo>
                <a:cubicBezTo>
                  <a:pt x="871" y="788"/>
                  <a:pt x="852" y="807"/>
                  <a:pt x="827" y="807"/>
                </a:cubicBezTo>
                <a:close/>
                <a:moveTo>
                  <a:pt x="886" y="393"/>
                </a:moveTo>
                <a:cubicBezTo>
                  <a:pt x="833" y="393"/>
                  <a:pt x="786" y="371"/>
                  <a:pt x="753" y="336"/>
                </a:cubicBezTo>
                <a:cubicBezTo>
                  <a:pt x="753" y="336"/>
                  <a:pt x="753" y="335"/>
                  <a:pt x="752" y="335"/>
                </a:cubicBezTo>
                <a:cubicBezTo>
                  <a:pt x="752" y="335"/>
                  <a:pt x="751" y="334"/>
                  <a:pt x="751" y="334"/>
                </a:cubicBezTo>
                <a:cubicBezTo>
                  <a:pt x="721" y="301"/>
                  <a:pt x="703" y="258"/>
                  <a:pt x="703" y="211"/>
                </a:cubicBezTo>
                <a:cubicBezTo>
                  <a:pt x="703" y="110"/>
                  <a:pt x="785" y="29"/>
                  <a:pt x="886" y="29"/>
                </a:cubicBezTo>
                <a:cubicBezTo>
                  <a:pt x="986" y="29"/>
                  <a:pt x="1068" y="110"/>
                  <a:pt x="1068" y="211"/>
                </a:cubicBezTo>
                <a:cubicBezTo>
                  <a:pt x="1068" y="312"/>
                  <a:pt x="986" y="393"/>
                  <a:pt x="886" y="393"/>
                </a:cubicBezTo>
                <a:close/>
                <a:moveTo>
                  <a:pt x="989" y="211"/>
                </a:moveTo>
                <a:cubicBezTo>
                  <a:pt x="989" y="219"/>
                  <a:pt x="983" y="226"/>
                  <a:pt x="975" y="226"/>
                </a:cubicBezTo>
                <a:cubicBezTo>
                  <a:pt x="800" y="226"/>
                  <a:pt x="800" y="226"/>
                  <a:pt x="800" y="226"/>
                </a:cubicBezTo>
                <a:cubicBezTo>
                  <a:pt x="792" y="226"/>
                  <a:pt x="786" y="219"/>
                  <a:pt x="786" y="211"/>
                </a:cubicBezTo>
                <a:cubicBezTo>
                  <a:pt x="786" y="203"/>
                  <a:pt x="792" y="196"/>
                  <a:pt x="800" y="196"/>
                </a:cubicBezTo>
                <a:cubicBezTo>
                  <a:pt x="975" y="196"/>
                  <a:pt x="975" y="196"/>
                  <a:pt x="975" y="196"/>
                </a:cubicBezTo>
                <a:cubicBezTo>
                  <a:pt x="983" y="196"/>
                  <a:pt x="989" y="203"/>
                  <a:pt x="989" y="2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8" name="Freeform 158"/>
          <p:cNvSpPr>
            <a:spLocks noEditPoints="1"/>
          </p:cNvSpPr>
          <p:nvPr/>
        </p:nvSpPr>
        <p:spPr bwMode="auto">
          <a:xfrm>
            <a:off x="20293835" y="8071671"/>
            <a:ext cx="771864" cy="588930"/>
          </a:xfrm>
          <a:custGeom>
            <a:avLst/>
            <a:gdLst>
              <a:gd name="T0" fmla="*/ 907 w 1096"/>
              <a:gd name="T1" fmla="*/ 211 h 836"/>
              <a:gd name="T2" fmla="*/ 959 w 1096"/>
              <a:gd name="T3" fmla="*/ 283 h 836"/>
              <a:gd name="T4" fmla="*/ 938 w 1096"/>
              <a:gd name="T5" fmla="*/ 283 h 836"/>
              <a:gd name="T6" fmla="*/ 835 w 1096"/>
              <a:gd name="T7" fmla="*/ 283 h 836"/>
              <a:gd name="T8" fmla="*/ 815 w 1096"/>
              <a:gd name="T9" fmla="*/ 283 h 836"/>
              <a:gd name="T10" fmla="*/ 866 w 1096"/>
              <a:gd name="T11" fmla="*/ 211 h 836"/>
              <a:gd name="T12" fmla="*/ 815 w 1096"/>
              <a:gd name="T13" fmla="*/ 139 h 836"/>
              <a:gd name="T14" fmla="*/ 887 w 1096"/>
              <a:gd name="T15" fmla="*/ 190 h 836"/>
              <a:gd name="T16" fmla="*/ 959 w 1096"/>
              <a:gd name="T17" fmla="*/ 139 h 836"/>
              <a:gd name="T18" fmla="*/ 899 w 1096"/>
              <a:gd name="T19" fmla="*/ 422 h 836"/>
              <a:gd name="T20" fmla="*/ 827 w 1096"/>
              <a:gd name="T21" fmla="*/ 836 h 836"/>
              <a:gd name="T22" fmla="*/ 0 w 1096"/>
              <a:gd name="T23" fmla="*/ 764 h 836"/>
              <a:gd name="T24" fmla="*/ 72 w 1096"/>
              <a:gd name="T25" fmla="*/ 196 h 836"/>
              <a:gd name="T26" fmla="*/ 885 w 1096"/>
              <a:gd name="T27" fmla="*/ 0 h 836"/>
              <a:gd name="T28" fmla="*/ 899 w 1096"/>
              <a:gd name="T29" fmla="*/ 422 h 836"/>
              <a:gd name="T30" fmla="*/ 52 w 1096"/>
              <a:gd name="T31" fmla="*/ 231 h 836"/>
              <a:gd name="T32" fmla="*/ 484 w 1096"/>
              <a:gd name="T33" fmla="*/ 548 h 836"/>
              <a:gd name="T34" fmla="*/ 674 w 1096"/>
              <a:gd name="T35" fmla="*/ 225 h 836"/>
              <a:gd name="T36" fmla="*/ 870 w 1096"/>
              <a:gd name="T37" fmla="*/ 764 h 836"/>
              <a:gd name="T38" fmla="*/ 740 w 1096"/>
              <a:gd name="T39" fmla="*/ 365 h 836"/>
              <a:gd name="T40" fmla="*/ 738 w 1096"/>
              <a:gd name="T41" fmla="*/ 665 h 836"/>
              <a:gd name="T42" fmla="*/ 728 w 1096"/>
              <a:gd name="T43" fmla="*/ 690 h 836"/>
              <a:gd name="T44" fmla="*/ 551 w 1096"/>
              <a:gd name="T45" fmla="*/ 530 h 836"/>
              <a:gd name="T46" fmla="*/ 503 w 1096"/>
              <a:gd name="T47" fmla="*/ 570 h 836"/>
              <a:gd name="T48" fmla="*/ 396 w 1096"/>
              <a:gd name="T49" fmla="*/ 570 h 836"/>
              <a:gd name="T50" fmla="*/ 348 w 1096"/>
              <a:gd name="T51" fmla="*/ 530 h 836"/>
              <a:gd name="T52" fmla="*/ 171 w 1096"/>
              <a:gd name="T53" fmla="*/ 690 h 836"/>
              <a:gd name="T54" fmla="*/ 161 w 1096"/>
              <a:gd name="T55" fmla="*/ 665 h 836"/>
              <a:gd name="T56" fmla="*/ 32 w 1096"/>
              <a:gd name="T57" fmla="*/ 252 h 836"/>
              <a:gd name="T58" fmla="*/ 29 w 1096"/>
              <a:gd name="T59" fmla="*/ 764 h 836"/>
              <a:gd name="T60" fmla="*/ 827 w 1096"/>
              <a:gd name="T61" fmla="*/ 807 h 836"/>
              <a:gd name="T62" fmla="*/ 1067 w 1096"/>
              <a:gd name="T63" fmla="*/ 211 h 836"/>
              <a:gd name="T64" fmla="*/ 702 w 1096"/>
              <a:gd name="T65" fmla="*/ 211 h 836"/>
              <a:gd name="T66" fmla="*/ 752 w 1096"/>
              <a:gd name="T67" fmla="*/ 335 h 836"/>
              <a:gd name="T68" fmla="*/ 885 w 1096"/>
              <a:gd name="T69" fmla="*/ 393 h 8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96" h="836">
                <a:moveTo>
                  <a:pt x="959" y="160"/>
                </a:moveTo>
                <a:cubicBezTo>
                  <a:pt x="907" y="211"/>
                  <a:pt x="907" y="211"/>
                  <a:pt x="907" y="211"/>
                </a:cubicBezTo>
                <a:cubicBezTo>
                  <a:pt x="959" y="262"/>
                  <a:pt x="959" y="262"/>
                  <a:pt x="959" y="262"/>
                </a:cubicBezTo>
                <a:cubicBezTo>
                  <a:pt x="964" y="268"/>
                  <a:pt x="964" y="277"/>
                  <a:pt x="959" y="283"/>
                </a:cubicBezTo>
                <a:cubicBezTo>
                  <a:pt x="956" y="286"/>
                  <a:pt x="952" y="287"/>
                  <a:pt x="948" y="287"/>
                </a:cubicBezTo>
                <a:cubicBezTo>
                  <a:pt x="945" y="287"/>
                  <a:pt x="941" y="286"/>
                  <a:pt x="938" y="283"/>
                </a:cubicBezTo>
                <a:cubicBezTo>
                  <a:pt x="887" y="231"/>
                  <a:pt x="887" y="231"/>
                  <a:pt x="887" y="231"/>
                </a:cubicBezTo>
                <a:cubicBezTo>
                  <a:pt x="835" y="283"/>
                  <a:pt x="835" y="283"/>
                  <a:pt x="835" y="283"/>
                </a:cubicBezTo>
                <a:cubicBezTo>
                  <a:pt x="832" y="286"/>
                  <a:pt x="829" y="287"/>
                  <a:pt x="825" y="287"/>
                </a:cubicBezTo>
                <a:cubicBezTo>
                  <a:pt x="821" y="287"/>
                  <a:pt x="817" y="286"/>
                  <a:pt x="815" y="283"/>
                </a:cubicBezTo>
                <a:cubicBezTo>
                  <a:pt x="809" y="277"/>
                  <a:pt x="809" y="268"/>
                  <a:pt x="815" y="262"/>
                </a:cubicBezTo>
                <a:cubicBezTo>
                  <a:pt x="866" y="211"/>
                  <a:pt x="866" y="211"/>
                  <a:pt x="866" y="211"/>
                </a:cubicBezTo>
                <a:cubicBezTo>
                  <a:pt x="815" y="160"/>
                  <a:pt x="815" y="160"/>
                  <a:pt x="815" y="160"/>
                </a:cubicBezTo>
                <a:cubicBezTo>
                  <a:pt x="809" y="154"/>
                  <a:pt x="809" y="145"/>
                  <a:pt x="815" y="139"/>
                </a:cubicBezTo>
                <a:cubicBezTo>
                  <a:pt x="820" y="133"/>
                  <a:pt x="830" y="133"/>
                  <a:pt x="835" y="139"/>
                </a:cubicBezTo>
                <a:cubicBezTo>
                  <a:pt x="887" y="190"/>
                  <a:pt x="887" y="190"/>
                  <a:pt x="887" y="190"/>
                </a:cubicBezTo>
                <a:cubicBezTo>
                  <a:pt x="938" y="139"/>
                  <a:pt x="938" y="139"/>
                  <a:pt x="938" y="139"/>
                </a:cubicBezTo>
                <a:cubicBezTo>
                  <a:pt x="944" y="133"/>
                  <a:pt x="953" y="133"/>
                  <a:pt x="959" y="139"/>
                </a:cubicBezTo>
                <a:cubicBezTo>
                  <a:pt x="964" y="145"/>
                  <a:pt x="964" y="154"/>
                  <a:pt x="959" y="160"/>
                </a:cubicBezTo>
                <a:close/>
                <a:moveTo>
                  <a:pt x="899" y="422"/>
                </a:moveTo>
                <a:cubicBezTo>
                  <a:pt x="899" y="764"/>
                  <a:pt x="899" y="764"/>
                  <a:pt x="899" y="764"/>
                </a:cubicBezTo>
                <a:cubicBezTo>
                  <a:pt x="899" y="804"/>
                  <a:pt x="867" y="836"/>
                  <a:pt x="827" y="836"/>
                </a:cubicBezTo>
                <a:cubicBezTo>
                  <a:pt x="72" y="836"/>
                  <a:pt x="72" y="836"/>
                  <a:pt x="72" y="836"/>
                </a:cubicBezTo>
                <a:cubicBezTo>
                  <a:pt x="32" y="836"/>
                  <a:pt x="0" y="804"/>
                  <a:pt x="0" y="764"/>
                </a:cubicBezTo>
                <a:cubicBezTo>
                  <a:pt x="0" y="269"/>
                  <a:pt x="0" y="269"/>
                  <a:pt x="0" y="269"/>
                </a:cubicBezTo>
                <a:cubicBezTo>
                  <a:pt x="0" y="229"/>
                  <a:pt x="32" y="196"/>
                  <a:pt x="72" y="196"/>
                </a:cubicBezTo>
                <a:cubicBezTo>
                  <a:pt x="674" y="196"/>
                  <a:pt x="674" y="196"/>
                  <a:pt x="674" y="196"/>
                </a:cubicBezTo>
                <a:cubicBezTo>
                  <a:pt x="681" y="87"/>
                  <a:pt x="773" y="0"/>
                  <a:pt x="885" y="0"/>
                </a:cubicBezTo>
                <a:cubicBezTo>
                  <a:pt x="1001" y="0"/>
                  <a:pt x="1096" y="94"/>
                  <a:pt x="1096" y="211"/>
                </a:cubicBezTo>
                <a:cubicBezTo>
                  <a:pt x="1096" y="323"/>
                  <a:pt x="1009" y="414"/>
                  <a:pt x="899" y="422"/>
                </a:cubicBezTo>
                <a:close/>
                <a:moveTo>
                  <a:pt x="72" y="225"/>
                </a:moveTo>
                <a:cubicBezTo>
                  <a:pt x="65" y="225"/>
                  <a:pt x="58" y="227"/>
                  <a:pt x="52" y="231"/>
                </a:cubicBezTo>
                <a:cubicBezTo>
                  <a:pt x="415" y="548"/>
                  <a:pt x="415" y="548"/>
                  <a:pt x="415" y="548"/>
                </a:cubicBezTo>
                <a:cubicBezTo>
                  <a:pt x="434" y="564"/>
                  <a:pt x="465" y="564"/>
                  <a:pt x="484" y="548"/>
                </a:cubicBezTo>
                <a:cubicBezTo>
                  <a:pt x="720" y="343"/>
                  <a:pt x="720" y="343"/>
                  <a:pt x="720" y="343"/>
                </a:cubicBezTo>
                <a:cubicBezTo>
                  <a:pt x="694" y="311"/>
                  <a:pt x="677" y="270"/>
                  <a:pt x="674" y="225"/>
                </a:cubicBezTo>
                <a:lnTo>
                  <a:pt x="72" y="225"/>
                </a:lnTo>
                <a:close/>
                <a:moveTo>
                  <a:pt x="870" y="764"/>
                </a:moveTo>
                <a:cubicBezTo>
                  <a:pt x="870" y="422"/>
                  <a:pt x="870" y="422"/>
                  <a:pt x="870" y="422"/>
                </a:cubicBezTo>
                <a:cubicBezTo>
                  <a:pt x="820" y="418"/>
                  <a:pt x="774" y="397"/>
                  <a:pt x="740" y="365"/>
                </a:cubicBezTo>
                <a:cubicBezTo>
                  <a:pt x="572" y="510"/>
                  <a:pt x="572" y="510"/>
                  <a:pt x="572" y="510"/>
                </a:cubicBezTo>
                <a:cubicBezTo>
                  <a:pt x="738" y="665"/>
                  <a:pt x="738" y="665"/>
                  <a:pt x="738" y="665"/>
                </a:cubicBezTo>
                <a:cubicBezTo>
                  <a:pt x="744" y="671"/>
                  <a:pt x="744" y="680"/>
                  <a:pt x="739" y="686"/>
                </a:cubicBezTo>
                <a:cubicBezTo>
                  <a:pt x="736" y="689"/>
                  <a:pt x="732" y="690"/>
                  <a:pt x="728" y="690"/>
                </a:cubicBezTo>
                <a:cubicBezTo>
                  <a:pt x="724" y="690"/>
                  <a:pt x="721" y="689"/>
                  <a:pt x="718" y="687"/>
                </a:cubicBezTo>
                <a:cubicBezTo>
                  <a:pt x="551" y="530"/>
                  <a:pt x="551" y="530"/>
                  <a:pt x="551" y="530"/>
                </a:cubicBezTo>
                <a:cubicBezTo>
                  <a:pt x="551" y="530"/>
                  <a:pt x="551" y="529"/>
                  <a:pt x="550" y="529"/>
                </a:cubicBezTo>
                <a:cubicBezTo>
                  <a:pt x="503" y="570"/>
                  <a:pt x="503" y="570"/>
                  <a:pt x="503" y="570"/>
                </a:cubicBezTo>
                <a:cubicBezTo>
                  <a:pt x="488" y="583"/>
                  <a:pt x="469" y="589"/>
                  <a:pt x="450" y="589"/>
                </a:cubicBezTo>
                <a:cubicBezTo>
                  <a:pt x="430" y="589"/>
                  <a:pt x="411" y="583"/>
                  <a:pt x="396" y="570"/>
                </a:cubicBezTo>
                <a:cubicBezTo>
                  <a:pt x="349" y="529"/>
                  <a:pt x="349" y="529"/>
                  <a:pt x="349" y="529"/>
                </a:cubicBezTo>
                <a:cubicBezTo>
                  <a:pt x="348" y="529"/>
                  <a:pt x="348" y="529"/>
                  <a:pt x="348" y="530"/>
                </a:cubicBezTo>
                <a:cubicBezTo>
                  <a:pt x="181" y="687"/>
                  <a:pt x="181" y="687"/>
                  <a:pt x="181" y="687"/>
                </a:cubicBezTo>
                <a:cubicBezTo>
                  <a:pt x="178" y="689"/>
                  <a:pt x="174" y="690"/>
                  <a:pt x="171" y="690"/>
                </a:cubicBezTo>
                <a:cubicBezTo>
                  <a:pt x="167" y="690"/>
                  <a:pt x="163" y="689"/>
                  <a:pt x="160" y="686"/>
                </a:cubicBezTo>
                <a:cubicBezTo>
                  <a:pt x="155" y="680"/>
                  <a:pt x="155" y="671"/>
                  <a:pt x="161" y="665"/>
                </a:cubicBezTo>
                <a:cubicBezTo>
                  <a:pt x="327" y="510"/>
                  <a:pt x="327" y="510"/>
                  <a:pt x="327" y="510"/>
                </a:cubicBezTo>
                <a:cubicBezTo>
                  <a:pt x="32" y="252"/>
                  <a:pt x="32" y="252"/>
                  <a:pt x="32" y="252"/>
                </a:cubicBezTo>
                <a:cubicBezTo>
                  <a:pt x="30" y="257"/>
                  <a:pt x="29" y="263"/>
                  <a:pt x="29" y="269"/>
                </a:cubicBezTo>
                <a:cubicBezTo>
                  <a:pt x="29" y="764"/>
                  <a:pt x="29" y="764"/>
                  <a:pt x="29" y="764"/>
                </a:cubicBezTo>
                <a:cubicBezTo>
                  <a:pt x="29" y="788"/>
                  <a:pt x="48" y="807"/>
                  <a:pt x="72" y="807"/>
                </a:cubicBezTo>
                <a:cubicBezTo>
                  <a:pt x="827" y="807"/>
                  <a:pt x="827" y="807"/>
                  <a:pt x="827" y="807"/>
                </a:cubicBezTo>
                <a:cubicBezTo>
                  <a:pt x="851" y="807"/>
                  <a:pt x="870" y="788"/>
                  <a:pt x="870" y="764"/>
                </a:cubicBezTo>
                <a:close/>
                <a:moveTo>
                  <a:pt x="1067" y="211"/>
                </a:moveTo>
                <a:cubicBezTo>
                  <a:pt x="1067" y="110"/>
                  <a:pt x="985" y="29"/>
                  <a:pt x="885" y="29"/>
                </a:cubicBezTo>
                <a:cubicBezTo>
                  <a:pt x="784" y="29"/>
                  <a:pt x="702" y="110"/>
                  <a:pt x="702" y="211"/>
                </a:cubicBezTo>
                <a:cubicBezTo>
                  <a:pt x="702" y="258"/>
                  <a:pt x="720" y="301"/>
                  <a:pt x="750" y="334"/>
                </a:cubicBezTo>
                <a:cubicBezTo>
                  <a:pt x="751" y="334"/>
                  <a:pt x="751" y="335"/>
                  <a:pt x="752" y="335"/>
                </a:cubicBezTo>
                <a:cubicBezTo>
                  <a:pt x="752" y="335"/>
                  <a:pt x="752" y="336"/>
                  <a:pt x="752" y="336"/>
                </a:cubicBezTo>
                <a:cubicBezTo>
                  <a:pt x="785" y="371"/>
                  <a:pt x="833" y="393"/>
                  <a:pt x="885" y="393"/>
                </a:cubicBezTo>
                <a:cubicBezTo>
                  <a:pt x="985" y="393"/>
                  <a:pt x="1067" y="312"/>
                  <a:pt x="1067" y="2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9" name="Freeform 159"/>
          <p:cNvSpPr>
            <a:spLocks noEditPoints="1"/>
          </p:cNvSpPr>
          <p:nvPr/>
        </p:nvSpPr>
        <p:spPr bwMode="auto">
          <a:xfrm>
            <a:off x="17215444" y="8071671"/>
            <a:ext cx="772726" cy="588930"/>
          </a:xfrm>
          <a:custGeom>
            <a:avLst/>
            <a:gdLst>
              <a:gd name="T0" fmla="*/ 885 w 1097"/>
              <a:gd name="T1" fmla="*/ 0 h 836"/>
              <a:gd name="T2" fmla="*/ 73 w 1097"/>
              <a:gd name="T3" fmla="*/ 196 h 836"/>
              <a:gd name="T4" fmla="*/ 0 w 1097"/>
              <a:gd name="T5" fmla="*/ 764 h 836"/>
              <a:gd name="T6" fmla="*/ 827 w 1097"/>
              <a:gd name="T7" fmla="*/ 836 h 836"/>
              <a:gd name="T8" fmla="*/ 900 w 1097"/>
              <a:gd name="T9" fmla="*/ 422 h 836"/>
              <a:gd name="T10" fmla="*/ 674 w 1097"/>
              <a:gd name="T11" fmla="*/ 225 h 836"/>
              <a:gd name="T12" fmla="*/ 484 w 1097"/>
              <a:gd name="T13" fmla="*/ 548 h 836"/>
              <a:gd name="T14" fmla="*/ 52 w 1097"/>
              <a:gd name="T15" fmla="*/ 231 h 836"/>
              <a:gd name="T16" fmla="*/ 674 w 1097"/>
              <a:gd name="T17" fmla="*/ 225 h 836"/>
              <a:gd name="T18" fmla="*/ 73 w 1097"/>
              <a:gd name="T19" fmla="*/ 807 h 836"/>
              <a:gd name="T20" fmla="*/ 29 w 1097"/>
              <a:gd name="T21" fmla="*/ 269 h 836"/>
              <a:gd name="T22" fmla="*/ 327 w 1097"/>
              <a:gd name="T23" fmla="*/ 510 h 836"/>
              <a:gd name="T24" fmla="*/ 161 w 1097"/>
              <a:gd name="T25" fmla="*/ 686 h 836"/>
              <a:gd name="T26" fmla="*/ 181 w 1097"/>
              <a:gd name="T27" fmla="*/ 687 h 836"/>
              <a:gd name="T28" fmla="*/ 349 w 1097"/>
              <a:gd name="T29" fmla="*/ 529 h 836"/>
              <a:gd name="T30" fmla="*/ 450 w 1097"/>
              <a:gd name="T31" fmla="*/ 589 h 836"/>
              <a:gd name="T32" fmla="*/ 551 w 1097"/>
              <a:gd name="T33" fmla="*/ 529 h 836"/>
              <a:gd name="T34" fmla="*/ 719 w 1097"/>
              <a:gd name="T35" fmla="*/ 687 h 836"/>
              <a:gd name="T36" fmla="*/ 739 w 1097"/>
              <a:gd name="T37" fmla="*/ 686 h 836"/>
              <a:gd name="T38" fmla="*/ 573 w 1097"/>
              <a:gd name="T39" fmla="*/ 510 h 836"/>
              <a:gd name="T40" fmla="*/ 871 w 1097"/>
              <a:gd name="T41" fmla="*/ 422 h 836"/>
              <a:gd name="T42" fmla="*/ 827 w 1097"/>
              <a:gd name="T43" fmla="*/ 807 h 836"/>
              <a:gd name="T44" fmla="*/ 753 w 1097"/>
              <a:gd name="T45" fmla="*/ 336 h 836"/>
              <a:gd name="T46" fmla="*/ 751 w 1097"/>
              <a:gd name="T47" fmla="*/ 334 h 836"/>
              <a:gd name="T48" fmla="*/ 885 w 1097"/>
              <a:gd name="T49" fmla="*/ 29 h 836"/>
              <a:gd name="T50" fmla="*/ 885 w 1097"/>
              <a:gd name="T51" fmla="*/ 393 h 836"/>
              <a:gd name="T52" fmla="*/ 974 w 1097"/>
              <a:gd name="T53" fmla="*/ 226 h 836"/>
              <a:gd name="T54" fmla="*/ 902 w 1097"/>
              <a:gd name="T55" fmla="*/ 298 h 836"/>
              <a:gd name="T56" fmla="*/ 873 w 1097"/>
              <a:gd name="T57" fmla="*/ 298 h 836"/>
              <a:gd name="T58" fmla="*/ 800 w 1097"/>
              <a:gd name="T59" fmla="*/ 226 h 836"/>
              <a:gd name="T60" fmla="*/ 800 w 1097"/>
              <a:gd name="T61" fmla="*/ 196 h 836"/>
              <a:gd name="T62" fmla="*/ 873 w 1097"/>
              <a:gd name="T63" fmla="*/ 124 h 836"/>
              <a:gd name="T64" fmla="*/ 902 w 1097"/>
              <a:gd name="T65" fmla="*/ 124 h 836"/>
              <a:gd name="T66" fmla="*/ 974 w 1097"/>
              <a:gd name="T67" fmla="*/ 196 h 8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97" h="836">
                <a:moveTo>
                  <a:pt x="1097" y="211"/>
                </a:moveTo>
                <a:cubicBezTo>
                  <a:pt x="1097" y="94"/>
                  <a:pt x="1002" y="0"/>
                  <a:pt x="885" y="0"/>
                </a:cubicBezTo>
                <a:cubicBezTo>
                  <a:pt x="774" y="0"/>
                  <a:pt x="682" y="87"/>
                  <a:pt x="674" y="196"/>
                </a:cubicBezTo>
                <a:cubicBezTo>
                  <a:pt x="73" y="196"/>
                  <a:pt x="73" y="196"/>
                  <a:pt x="73" y="196"/>
                </a:cubicBezTo>
                <a:cubicBezTo>
                  <a:pt x="33" y="196"/>
                  <a:pt x="0" y="229"/>
                  <a:pt x="0" y="269"/>
                </a:cubicBezTo>
                <a:cubicBezTo>
                  <a:pt x="0" y="764"/>
                  <a:pt x="0" y="764"/>
                  <a:pt x="0" y="764"/>
                </a:cubicBezTo>
                <a:cubicBezTo>
                  <a:pt x="0" y="804"/>
                  <a:pt x="33" y="836"/>
                  <a:pt x="73" y="836"/>
                </a:cubicBezTo>
                <a:cubicBezTo>
                  <a:pt x="827" y="836"/>
                  <a:pt x="827" y="836"/>
                  <a:pt x="827" y="836"/>
                </a:cubicBezTo>
                <a:cubicBezTo>
                  <a:pt x="867" y="836"/>
                  <a:pt x="900" y="804"/>
                  <a:pt x="900" y="764"/>
                </a:cubicBezTo>
                <a:cubicBezTo>
                  <a:pt x="900" y="422"/>
                  <a:pt x="900" y="422"/>
                  <a:pt x="900" y="422"/>
                </a:cubicBezTo>
                <a:cubicBezTo>
                  <a:pt x="1010" y="414"/>
                  <a:pt x="1097" y="323"/>
                  <a:pt x="1097" y="211"/>
                </a:cubicBezTo>
                <a:close/>
                <a:moveTo>
                  <a:pt x="674" y="225"/>
                </a:moveTo>
                <a:cubicBezTo>
                  <a:pt x="677" y="270"/>
                  <a:pt x="694" y="311"/>
                  <a:pt x="721" y="343"/>
                </a:cubicBezTo>
                <a:cubicBezTo>
                  <a:pt x="484" y="548"/>
                  <a:pt x="484" y="548"/>
                  <a:pt x="484" y="548"/>
                </a:cubicBezTo>
                <a:cubicBezTo>
                  <a:pt x="466" y="564"/>
                  <a:pt x="434" y="564"/>
                  <a:pt x="416" y="548"/>
                </a:cubicBezTo>
                <a:cubicBezTo>
                  <a:pt x="52" y="231"/>
                  <a:pt x="52" y="231"/>
                  <a:pt x="52" y="231"/>
                </a:cubicBezTo>
                <a:cubicBezTo>
                  <a:pt x="58" y="227"/>
                  <a:pt x="65" y="225"/>
                  <a:pt x="73" y="225"/>
                </a:cubicBezTo>
                <a:lnTo>
                  <a:pt x="674" y="225"/>
                </a:lnTo>
                <a:close/>
                <a:moveTo>
                  <a:pt x="827" y="807"/>
                </a:moveTo>
                <a:cubicBezTo>
                  <a:pt x="73" y="807"/>
                  <a:pt x="73" y="807"/>
                  <a:pt x="73" y="807"/>
                </a:cubicBezTo>
                <a:cubicBezTo>
                  <a:pt x="49" y="807"/>
                  <a:pt x="29" y="788"/>
                  <a:pt x="29" y="764"/>
                </a:cubicBezTo>
                <a:cubicBezTo>
                  <a:pt x="29" y="269"/>
                  <a:pt x="29" y="269"/>
                  <a:pt x="29" y="269"/>
                </a:cubicBezTo>
                <a:cubicBezTo>
                  <a:pt x="29" y="263"/>
                  <a:pt x="30" y="257"/>
                  <a:pt x="32" y="252"/>
                </a:cubicBezTo>
                <a:cubicBezTo>
                  <a:pt x="327" y="510"/>
                  <a:pt x="327" y="510"/>
                  <a:pt x="327" y="510"/>
                </a:cubicBezTo>
                <a:cubicBezTo>
                  <a:pt x="161" y="665"/>
                  <a:pt x="161" y="665"/>
                  <a:pt x="161" y="665"/>
                </a:cubicBezTo>
                <a:cubicBezTo>
                  <a:pt x="156" y="671"/>
                  <a:pt x="155" y="680"/>
                  <a:pt x="161" y="686"/>
                </a:cubicBezTo>
                <a:cubicBezTo>
                  <a:pt x="163" y="689"/>
                  <a:pt x="167" y="690"/>
                  <a:pt x="171" y="690"/>
                </a:cubicBezTo>
                <a:cubicBezTo>
                  <a:pt x="175" y="690"/>
                  <a:pt x="179" y="689"/>
                  <a:pt x="181" y="687"/>
                </a:cubicBezTo>
                <a:cubicBezTo>
                  <a:pt x="348" y="530"/>
                  <a:pt x="348" y="530"/>
                  <a:pt x="348" y="530"/>
                </a:cubicBezTo>
                <a:cubicBezTo>
                  <a:pt x="349" y="529"/>
                  <a:pt x="349" y="529"/>
                  <a:pt x="349" y="529"/>
                </a:cubicBezTo>
                <a:cubicBezTo>
                  <a:pt x="397" y="570"/>
                  <a:pt x="397" y="570"/>
                  <a:pt x="397" y="570"/>
                </a:cubicBezTo>
                <a:cubicBezTo>
                  <a:pt x="411" y="583"/>
                  <a:pt x="431" y="589"/>
                  <a:pt x="450" y="589"/>
                </a:cubicBezTo>
                <a:cubicBezTo>
                  <a:pt x="469" y="589"/>
                  <a:pt x="489" y="583"/>
                  <a:pt x="503" y="570"/>
                </a:cubicBezTo>
                <a:cubicBezTo>
                  <a:pt x="551" y="529"/>
                  <a:pt x="551" y="529"/>
                  <a:pt x="551" y="529"/>
                </a:cubicBezTo>
                <a:cubicBezTo>
                  <a:pt x="551" y="529"/>
                  <a:pt x="551" y="530"/>
                  <a:pt x="552" y="530"/>
                </a:cubicBezTo>
                <a:cubicBezTo>
                  <a:pt x="719" y="687"/>
                  <a:pt x="719" y="687"/>
                  <a:pt x="719" y="687"/>
                </a:cubicBezTo>
                <a:cubicBezTo>
                  <a:pt x="721" y="689"/>
                  <a:pt x="725" y="690"/>
                  <a:pt x="728" y="690"/>
                </a:cubicBezTo>
                <a:cubicBezTo>
                  <a:pt x="732" y="690"/>
                  <a:pt x="736" y="689"/>
                  <a:pt x="739" y="686"/>
                </a:cubicBezTo>
                <a:cubicBezTo>
                  <a:pt x="745" y="680"/>
                  <a:pt x="744" y="671"/>
                  <a:pt x="738" y="665"/>
                </a:cubicBezTo>
                <a:cubicBezTo>
                  <a:pt x="573" y="510"/>
                  <a:pt x="573" y="510"/>
                  <a:pt x="573" y="510"/>
                </a:cubicBezTo>
                <a:cubicBezTo>
                  <a:pt x="740" y="365"/>
                  <a:pt x="740" y="365"/>
                  <a:pt x="740" y="365"/>
                </a:cubicBezTo>
                <a:cubicBezTo>
                  <a:pt x="775" y="397"/>
                  <a:pt x="820" y="418"/>
                  <a:pt x="871" y="422"/>
                </a:cubicBezTo>
                <a:cubicBezTo>
                  <a:pt x="871" y="764"/>
                  <a:pt x="871" y="764"/>
                  <a:pt x="871" y="764"/>
                </a:cubicBezTo>
                <a:cubicBezTo>
                  <a:pt x="871" y="788"/>
                  <a:pt x="851" y="807"/>
                  <a:pt x="827" y="807"/>
                </a:cubicBezTo>
                <a:close/>
                <a:moveTo>
                  <a:pt x="885" y="393"/>
                </a:moveTo>
                <a:cubicBezTo>
                  <a:pt x="833" y="393"/>
                  <a:pt x="786" y="371"/>
                  <a:pt x="753" y="336"/>
                </a:cubicBezTo>
                <a:cubicBezTo>
                  <a:pt x="752" y="336"/>
                  <a:pt x="752" y="335"/>
                  <a:pt x="752" y="335"/>
                </a:cubicBezTo>
                <a:cubicBezTo>
                  <a:pt x="752" y="335"/>
                  <a:pt x="751" y="334"/>
                  <a:pt x="751" y="334"/>
                </a:cubicBezTo>
                <a:cubicBezTo>
                  <a:pt x="721" y="301"/>
                  <a:pt x="703" y="258"/>
                  <a:pt x="703" y="211"/>
                </a:cubicBezTo>
                <a:cubicBezTo>
                  <a:pt x="703" y="110"/>
                  <a:pt x="785" y="29"/>
                  <a:pt x="885" y="29"/>
                </a:cubicBezTo>
                <a:cubicBezTo>
                  <a:pt x="986" y="29"/>
                  <a:pt x="1068" y="110"/>
                  <a:pt x="1068" y="211"/>
                </a:cubicBezTo>
                <a:cubicBezTo>
                  <a:pt x="1068" y="312"/>
                  <a:pt x="986" y="393"/>
                  <a:pt x="885" y="393"/>
                </a:cubicBezTo>
                <a:close/>
                <a:moveTo>
                  <a:pt x="989" y="211"/>
                </a:moveTo>
                <a:cubicBezTo>
                  <a:pt x="989" y="219"/>
                  <a:pt x="982" y="226"/>
                  <a:pt x="974" y="226"/>
                </a:cubicBezTo>
                <a:cubicBezTo>
                  <a:pt x="902" y="226"/>
                  <a:pt x="902" y="226"/>
                  <a:pt x="902" y="226"/>
                </a:cubicBezTo>
                <a:cubicBezTo>
                  <a:pt x="902" y="298"/>
                  <a:pt x="902" y="298"/>
                  <a:pt x="902" y="298"/>
                </a:cubicBezTo>
                <a:cubicBezTo>
                  <a:pt x="902" y="306"/>
                  <a:pt x="895" y="313"/>
                  <a:pt x="887" y="313"/>
                </a:cubicBezTo>
                <a:cubicBezTo>
                  <a:pt x="879" y="313"/>
                  <a:pt x="873" y="306"/>
                  <a:pt x="873" y="298"/>
                </a:cubicBezTo>
                <a:cubicBezTo>
                  <a:pt x="873" y="226"/>
                  <a:pt x="873" y="226"/>
                  <a:pt x="873" y="226"/>
                </a:cubicBezTo>
                <a:cubicBezTo>
                  <a:pt x="800" y="226"/>
                  <a:pt x="800" y="226"/>
                  <a:pt x="800" y="226"/>
                </a:cubicBezTo>
                <a:cubicBezTo>
                  <a:pt x="792" y="226"/>
                  <a:pt x="785" y="219"/>
                  <a:pt x="785" y="211"/>
                </a:cubicBezTo>
                <a:cubicBezTo>
                  <a:pt x="785" y="203"/>
                  <a:pt x="792" y="196"/>
                  <a:pt x="800" y="196"/>
                </a:cubicBezTo>
                <a:cubicBezTo>
                  <a:pt x="873" y="196"/>
                  <a:pt x="873" y="196"/>
                  <a:pt x="873" y="196"/>
                </a:cubicBezTo>
                <a:cubicBezTo>
                  <a:pt x="873" y="124"/>
                  <a:pt x="873" y="124"/>
                  <a:pt x="873" y="124"/>
                </a:cubicBezTo>
                <a:cubicBezTo>
                  <a:pt x="873" y="116"/>
                  <a:pt x="879" y="109"/>
                  <a:pt x="887" y="109"/>
                </a:cubicBezTo>
                <a:cubicBezTo>
                  <a:pt x="895" y="109"/>
                  <a:pt x="902" y="116"/>
                  <a:pt x="902" y="124"/>
                </a:cubicBezTo>
                <a:cubicBezTo>
                  <a:pt x="902" y="196"/>
                  <a:pt x="902" y="196"/>
                  <a:pt x="902" y="196"/>
                </a:cubicBezTo>
                <a:cubicBezTo>
                  <a:pt x="974" y="196"/>
                  <a:pt x="974" y="196"/>
                  <a:pt x="974" y="196"/>
                </a:cubicBezTo>
                <a:cubicBezTo>
                  <a:pt x="982" y="196"/>
                  <a:pt x="989" y="203"/>
                  <a:pt x="989" y="2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0" name="Freeform 160"/>
          <p:cNvSpPr>
            <a:spLocks noEditPoints="1"/>
          </p:cNvSpPr>
          <p:nvPr/>
        </p:nvSpPr>
        <p:spPr bwMode="auto">
          <a:xfrm>
            <a:off x="12667966" y="8140700"/>
            <a:ext cx="634230" cy="450864"/>
          </a:xfrm>
          <a:custGeom>
            <a:avLst/>
            <a:gdLst>
              <a:gd name="T0" fmla="*/ 827 w 900"/>
              <a:gd name="T1" fmla="*/ 0 h 640"/>
              <a:gd name="T2" fmla="*/ 72 w 900"/>
              <a:gd name="T3" fmla="*/ 0 h 640"/>
              <a:gd name="T4" fmla="*/ 0 w 900"/>
              <a:gd name="T5" fmla="*/ 73 h 640"/>
              <a:gd name="T6" fmla="*/ 0 w 900"/>
              <a:gd name="T7" fmla="*/ 567 h 640"/>
              <a:gd name="T8" fmla="*/ 72 w 900"/>
              <a:gd name="T9" fmla="*/ 640 h 640"/>
              <a:gd name="T10" fmla="*/ 827 w 900"/>
              <a:gd name="T11" fmla="*/ 640 h 640"/>
              <a:gd name="T12" fmla="*/ 900 w 900"/>
              <a:gd name="T13" fmla="*/ 567 h 640"/>
              <a:gd name="T14" fmla="*/ 900 w 900"/>
              <a:gd name="T15" fmla="*/ 73 h 640"/>
              <a:gd name="T16" fmla="*/ 827 w 900"/>
              <a:gd name="T17" fmla="*/ 0 h 640"/>
              <a:gd name="T18" fmla="*/ 827 w 900"/>
              <a:gd name="T19" fmla="*/ 29 h 640"/>
              <a:gd name="T20" fmla="*/ 848 w 900"/>
              <a:gd name="T21" fmla="*/ 34 h 640"/>
              <a:gd name="T22" fmla="*/ 484 w 900"/>
              <a:gd name="T23" fmla="*/ 352 h 640"/>
              <a:gd name="T24" fmla="*/ 415 w 900"/>
              <a:gd name="T25" fmla="*/ 352 h 640"/>
              <a:gd name="T26" fmla="*/ 52 w 900"/>
              <a:gd name="T27" fmla="*/ 34 h 640"/>
              <a:gd name="T28" fmla="*/ 72 w 900"/>
              <a:gd name="T29" fmla="*/ 29 h 640"/>
              <a:gd name="T30" fmla="*/ 827 w 900"/>
              <a:gd name="T31" fmla="*/ 29 h 640"/>
              <a:gd name="T32" fmla="*/ 870 w 900"/>
              <a:gd name="T33" fmla="*/ 567 h 640"/>
              <a:gd name="T34" fmla="*/ 827 w 900"/>
              <a:gd name="T35" fmla="*/ 611 h 640"/>
              <a:gd name="T36" fmla="*/ 72 w 900"/>
              <a:gd name="T37" fmla="*/ 611 h 640"/>
              <a:gd name="T38" fmla="*/ 29 w 900"/>
              <a:gd name="T39" fmla="*/ 567 h 640"/>
              <a:gd name="T40" fmla="*/ 29 w 900"/>
              <a:gd name="T41" fmla="*/ 73 h 640"/>
              <a:gd name="T42" fmla="*/ 32 w 900"/>
              <a:gd name="T43" fmla="*/ 56 h 640"/>
              <a:gd name="T44" fmla="*/ 396 w 900"/>
              <a:gd name="T45" fmla="*/ 374 h 640"/>
              <a:gd name="T46" fmla="*/ 450 w 900"/>
              <a:gd name="T47" fmla="*/ 393 h 640"/>
              <a:gd name="T48" fmla="*/ 503 w 900"/>
              <a:gd name="T49" fmla="*/ 373 h 640"/>
              <a:gd name="T50" fmla="*/ 867 w 900"/>
              <a:gd name="T51" fmla="*/ 56 h 640"/>
              <a:gd name="T52" fmla="*/ 870 w 900"/>
              <a:gd name="T53" fmla="*/ 73 h 640"/>
              <a:gd name="T54" fmla="*/ 870 w 900"/>
              <a:gd name="T55" fmla="*/ 567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00" h="640">
                <a:moveTo>
                  <a:pt x="827" y="0"/>
                </a:moveTo>
                <a:cubicBezTo>
                  <a:pt x="72" y="0"/>
                  <a:pt x="72" y="0"/>
                  <a:pt x="72" y="0"/>
                </a:cubicBezTo>
                <a:cubicBezTo>
                  <a:pt x="32" y="0"/>
                  <a:pt x="0" y="33"/>
                  <a:pt x="0" y="73"/>
                </a:cubicBezTo>
                <a:cubicBezTo>
                  <a:pt x="0" y="567"/>
                  <a:pt x="0" y="567"/>
                  <a:pt x="0" y="567"/>
                </a:cubicBezTo>
                <a:cubicBezTo>
                  <a:pt x="0" y="607"/>
                  <a:pt x="32" y="640"/>
                  <a:pt x="72" y="640"/>
                </a:cubicBezTo>
                <a:cubicBezTo>
                  <a:pt x="827" y="640"/>
                  <a:pt x="827" y="640"/>
                  <a:pt x="827" y="640"/>
                </a:cubicBezTo>
                <a:cubicBezTo>
                  <a:pt x="867" y="640"/>
                  <a:pt x="900" y="607"/>
                  <a:pt x="900" y="567"/>
                </a:cubicBezTo>
                <a:cubicBezTo>
                  <a:pt x="900" y="73"/>
                  <a:pt x="900" y="73"/>
                  <a:pt x="900" y="73"/>
                </a:cubicBezTo>
                <a:cubicBezTo>
                  <a:pt x="900" y="33"/>
                  <a:pt x="867" y="0"/>
                  <a:pt x="827" y="0"/>
                </a:cubicBezTo>
                <a:close/>
                <a:moveTo>
                  <a:pt x="827" y="29"/>
                </a:moveTo>
                <a:cubicBezTo>
                  <a:pt x="835" y="29"/>
                  <a:pt x="842" y="31"/>
                  <a:pt x="848" y="34"/>
                </a:cubicBezTo>
                <a:cubicBezTo>
                  <a:pt x="484" y="352"/>
                  <a:pt x="484" y="352"/>
                  <a:pt x="484" y="352"/>
                </a:cubicBezTo>
                <a:cubicBezTo>
                  <a:pt x="465" y="368"/>
                  <a:pt x="434" y="368"/>
                  <a:pt x="415" y="352"/>
                </a:cubicBezTo>
                <a:cubicBezTo>
                  <a:pt x="52" y="34"/>
                  <a:pt x="52" y="34"/>
                  <a:pt x="52" y="34"/>
                </a:cubicBezTo>
                <a:cubicBezTo>
                  <a:pt x="58" y="31"/>
                  <a:pt x="65" y="29"/>
                  <a:pt x="72" y="29"/>
                </a:cubicBezTo>
                <a:lnTo>
                  <a:pt x="827" y="29"/>
                </a:lnTo>
                <a:close/>
                <a:moveTo>
                  <a:pt x="870" y="567"/>
                </a:moveTo>
                <a:cubicBezTo>
                  <a:pt x="870" y="591"/>
                  <a:pt x="851" y="611"/>
                  <a:pt x="827" y="611"/>
                </a:cubicBezTo>
                <a:cubicBezTo>
                  <a:pt x="72" y="611"/>
                  <a:pt x="72" y="611"/>
                  <a:pt x="72" y="611"/>
                </a:cubicBezTo>
                <a:cubicBezTo>
                  <a:pt x="48" y="611"/>
                  <a:pt x="29" y="591"/>
                  <a:pt x="29" y="567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67"/>
                  <a:pt x="30" y="61"/>
                  <a:pt x="32" y="56"/>
                </a:cubicBezTo>
                <a:cubicBezTo>
                  <a:pt x="396" y="374"/>
                  <a:pt x="396" y="374"/>
                  <a:pt x="396" y="374"/>
                </a:cubicBezTo>
                <a:cubicBezTo>
                  <a:pt x="411" y="386"/>
                  <a:pt x="430" y="393"/>
                  <a:pt x="450" y="393"/>
                </a:cubicBezTo>
                <a:cubicBezTo>
                  <a:pt x="469" y="393"/>
                  <a:pt x="488" y="386"/>
                  <a:pt x="503" y="373"/>
                </a:cubicBezTo>
                <a:cubicBezTo>
                  <a:pt x="867" y="56"/>
                  <a:pt x="867" y="56"/>
                  <a:pt x="867" y="56"/>
                </a:cubicBezTo>
                <a:cubicBezTo>
                  <a:pt x="869" y="61"/>
                  <a:pt x="870" y="67"/>
                  <a:pt x="870" y="73"/>
                </a:cubicBezTo>
                <a:lnTo>
                  <a:pt x="870" y="5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1" name="Freeform 161"/>
          <p:cNvSpPr>
            <a:spLocks noEditPoints="1"/>
          </p:cNvSpPr>
          <p:nvPr/>
        </p:nvSpPr>
        <p:spPr bwMode="auto">
          <a:xfrm>
            <a:off x="14206946" y="8140700"/>
            <a:ext cx="634230" cy="450864"/>
          </a:xfrm>
          <a:custGeom>
            <a:avLst/>
            <a:gdLst>
              <a:gd name="T0" fmla="*/ 827 w 900"/>
              <a:gd name="T1" fmla="*/ 0 h 640"/>
              <a:gd name="T2" fmla="*/ 73 w 900"/>
              <a:gd name="T3" fmla="*/ 0 h 640"/>
              <a:gd name="T4" fmla="*/ 0 w 900"/>
              <a:gd name="T5" fmla="*/ 73 h 640"/>
              <a:gd name="T6" fmla="*/ 0 w 900"/>
              <a:gd name="T7" fmla="*/ 567 h 640"/>
              <a:gd name="T8" fmla="*/ 73 w 900"/>
              <a:gd name="T9" fmla="*/ 640 h 640"/>
              <a:gd name="T10" fmla="*/ 827 w 900"/>
              <a:gd name="T11" fmla="*/ 640 h 640"/>
              <a:gd name="T12" fmla="*/ 900 w 900"/>
              <a:gd name="T13" fmla="*/ 567 h 640"/>
              <a:gd name="T14" fmla="*/ 900 w 900"/>
              <a:gd name="T15" fmla="*/ 73 h 640"/>
              <a:gd name="T16" fmla="*/ 827 w 900"/>
              <a:gd name="T17" fmla="*/ 0 h 640"/>
              <a:gd name="T18" fmla="*/ 827 w 900"/>
              <a:gd name="T19" fmla="*/ 29 h 640"/>
              <a:gd name="T20" fmla="*/ 848 w 900"/>
              <a:gd name="T21" fmla="*/ 34 h 640"/>
              <a:gd name="T22" fmla="*/ 484 w 900"/>
              <a:gd name="T23" fmla="*/ 352 h 640"/>
              <a:gd name="T24" fmla="*/ 416 w 900"/>
              <a:gd name="T25" fmla="*/ 352 h 640"/>
              <a:gd name="T26" fmla="*/ 52 w 900"/>
              <a:gd name="T27" fmla="*/ 34 h 640"/>
              <a:gd name="T28" fmla="*/ 73 w 900"/>
              <a:gd name="T29" fmla="*/ 29 h 640"/>
              <a:gd name="T30" fmla="*/ 827 w 900"/>
              <a:gd name="T31" fmla="*/ 29 h 640"/>
              <a:gd name="T32" fmla="*/ 871 w 900"/>
              <a:gd name="T33" fmla="*/ 567 h 640"/>
              <a:gd name="T34" fmla="*/ 827 w 900"/>
              <a:gd name="T35" fmla="*/ 611 h 640"/>
              <a:gd name="T36" fmla="*/ 73 w 900"/>
              <a:gd name="T37" fmla="*/ 611 h 640"/>
              <a:gd name="T38" fmla="*/ 29 w 900"/>
              <a:gd name="T39" fmla="*/ 567 h 640"/>
              <a:gd name="T40" fmla="*/ 29 w 900"/>
              <a:gd name="T41" fmla="*/ 73 h 640"/>
              <a:gd name="T42" fmla="*/ 32 w 900"/>
              <a:gd name="T43" fmla="*/ 56 h 640"/>
              <a:gd name="T44" fmla="*/ 327 w 900"/>
              <a:gd name="T45" fmla="*/ 313 h 640"/>
              <a:gd name="T46" fmla="*/ 161 w 900"/>
              <a:gd name="T47" fmla="*/ 469 h 640"/>
              <a:gd name="T48" fmla="*/ 161 w 900"/>
              <a:gd name="T49" fmla="*/ 489 h 640"/>
              <a:gd name="T50" fmla="*/ 171 w 900"/>
              <a:gd name="T51" fmla="*/ 494 h 640"/>
              <a:gd name="T52" fmla="*/ 181 w 900"/>
              <a:gd name="T53" fmla="*/ 490 h 640"/>
              <a:gd name="T54" fmla="*/ 348 w 900"/>
              <a:gd name="T55" fmla="*/ 334 h 640"/>
              <a:gd name="T56" fmla="*/ 349 w 900"/>
              <a:gd name="T57" fmla="*/ 332 h 640"/>
              <a:gd name="T58" fmla="*/ 397 w 900"/>
              <a:gd name="T59" fmla="*/ 374 h 640"/>
              <a:gd name="T60" fmla="*/ 450 w 900"/>
              <a:gd name="T61" fmla="*/ 393 h 640"/>
              <a:gd name="T62" fmla="*/ 503 w 900"/>
              <a:gd name="T63" fmla="*/ 373 h 640"/>
              <a:gd name="T64" fmla="*/ 551 w 900"/>
              <a:gd name="T65" fmla="*/ 332 h 640"/>
              <a:gd name="T66" fmla="*/ 552 w 900"/>
              <a:gd name="T67" fmla="*/ 334 h 640"/>
              <a:gd name="T68" fmla="*/ 719 w 900"/>
              <a:gd name="T69" fmla="*/ 490 h 640"/>
              <a:gd name="T70" fmla="*/ 729 w 900"/>
              <a:gd name="T71" fmla="*/ 494 h 640"/>
              <a:gd name="T72" fmla="*/ 739 w 900"/>
              <a:gd name="T73" fmla="*/ 489 h 640"/>
              <a:gd name="T74" fmla="*/ 739 w 900"/>
              <a:gd name="T75" fmla="*/ 469 h 640"/>
              <a:gd name="T76" fmla="*/ 572 w 900"/>
              <a:gd name="T77" fmla="*/ 313 h 640"/>
              <a:gd name="T78" fmla="*/ 867 w 900"/>
              <a:gd name="T79" fmla="*/ 56 h 640"/>
              <a:gd name="T80" fmla="*/ 871 w 900"/>
              <a:gd name="T81" fmla="*/ 73 h 640"/>
              <a:gd name="T82" fmla="*/ 871 w 900"/>
              <a:gd name="T83" fmla="*/ 567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00" h="640">
                <a:moveTo>
                  <a:pt x="827" y="0"/>
                </a:moveTo>
                <a:cubicBezTo>
                  <a:pt x="73" y="0"/>
                  <a:pt x="73" y="0"/>
                  <a:pt x="73" y="0"/>
                </a:cubicBezTo>
                <a:cubicBezTo>
                  <a:pt x="33" y="0"/>
                  <a:pt x="0" y="33"/>
                  <a:pt x="0" y="73"/>
                </a:cubicBezTo>
                <a:cubicBezTo>
                  <a:pt x="0" y="567"/>
                  <a:pt x="0" y="567"/>
                  <a:pt x="0" y="567"/>
                </a:cubicBezTo>
                <a:cubicBezTo>
                  <a:pt x="0" y="607"/>
                  <a:pt x="33" y="640"/>
                  <a:pt x="73" y="640"/>
                </a:cubicBezTo>
                <a:cubicBezTo>
                  <a:pt x="827" y="640"/>
                  <a:pt x="827" y="640"/>
                  <a:pt x="827" y="640"/>
                </a:cubicBezTo>
                <a:cubicBezTo>
                  <a:pt x="867" y="640"/>
                  <a:pt x="900" y="607"/>
                  <a:pt x="900" y="567"/>
                </a:cubicBezTo>
                <a:cubicBezTo>
                  <a:pt x="900" y="73"/>
                  <a:pt x="900" y="73"/>
                  <a:pt x="900" y="73"/>
                </a:cubicBezTo>
                <a:cubicBezTo>
                  <a:pt x="900" y="33"/>
                  <a:pt x="867" y="0"/>
                  <a:pt x="827" y="0"/>
                </a:cubicBezTo>
                <a:close/>
                <a:moveTo>
                  <a:pt x="827" y="29"/>
                </a:moveTo>
                <a:cubicBezTo>
                  <a:pt x="835" y="29"/>
                  <a:pt x="842" y="31"/>
                  <a:pt x="848" y="34"/>
                </a:cubicBezTo>
                <a:cubicBezTo>
                  <a:pt x="484" y="352"/>
                  <a:pt x="484" y="352"/>
                  <a:pt x="484" y="352"/>
                </a:cubicBezTo>
                <a:cubicBezTo>
                  <a:pt x="466" y="368"/>
                  <a:pt x="434" y="368"/>
                  <a:pt x="416" y="352"/>
                </a:cubicBezTo>
                <a:cubicBezTo>
                  <a:pt x="52" y="34"/>
                  <a:pt x="52" y="34"/>
                  <a:pt x="52" y="34"/>
                </a:cubicBezTo>
                <a:cubicBezTo>
                  <a:pt x="58" y="31"/>
                  <a:pt x="65" y="29"/>
                  <a:pt x="73" y="29"/>
                </a:cubicBezTo>
                <a:lnTo>
                  <a:pt x="827" y="29"/>
                </a:lnTo>
                <a:close/>
                <a:moveTo>
                  <a:pt x="871" y="567"/>
                </a:moveTo>
                <a:cubicBezTo>
                  <a:pt x="871" y="591"/>
                  <a:pt x="851" y="611"/>
                  <a:pt x="827" y="611"/>
                </a:cubicBezTo>
                <a:cubicBezTo>
                  <a:pt x="73" y="611"/>
                  <a:pt x="73" y="611"/>
                  <a:pt x="73" y="611"/>
                </a:cubicBezTo>
                <a:cubicBezTo>
                  <a:pt x="49" y="611"/>
                  <a:pt x="29" y="591"/>
                  <a:pt x="29" y="567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67"/>
                  <a:pt x="30" y="61"/>
                  <a:pt x="32" y="56"/>
                </a:cubicBezTo>
                <a:cubicBezTo>
                  <a:pt x="327" y="313"/>
                  <a:pt x="327" y="313"/>
                  <a:pt x="327" y="313"/>
                </a:cubicBezTo>
                <a:cubicBezTo>
                  <a:pt x="161" y="469"/>
                  <a:pt x="161" y="469"/>
                  <a:pt x="161" y="469"/>
                </a:cubicBezTo>
                <a:cubicBezTo>
                  <a:pt x="155" y="474"/>
                  <a:pt x="155" y="484"/>
                  <a:pt x="161" y="489"/>
                </a:cubicBezTo>
                <a:cubicBezTo>
                  <a:pt x="164" y="493"/>
                  <a:pt x="167" y="494"/>
                  <a:pt x="171" y="494"/>
                </a:cubicBezTo>
                <a:cubicBezTo>
                  <a:pt x="175" y="494"/>
                  <a:pt x="178" y="493"/>
                  <a:pt x="181" y="490"/>
                </a:cubicBezTo>
                <a:cubicBezTo>
                  <a:pt x="348" y="334"/>
                  <a:pt x="348" y="334"/>
                  <a:pt x="348" y="334"/>
                </a:cubicBezTo>
                <a:cubicBezTo>
                  <a:pt x="349" y="333"/>
                  <a:pt x="349" y="333"/>
                  <a:pt x="349" y="332"/>
                </a:cubicBezTo>
                <a:cubicBezTo>
                  <a:pt x="397" y="374"/>
                  <a:pt x="397" y="374"/>
                  <a:pt x="397" y="374"/>
                </a:cubicBezTo>
                <a:cubicBezTo>
                  <a:pt x="411" y="386"/>
                  <a:pt x="431" y="393"/>
                  <a:pt x="450" y="393"/>
                </a:cubicBezTo>
                <a:cubicBezTo>
                  <a:pt x="469" y="393"/>
                  <a:pt x="489" y="386"/>
                  <a:pt x="503" y="373"/>
                </a:cubicBezTo>
                <a:cubicBezTo>
                  <a:pt x="551" y="332"/>
                  <a:pt x="551" y="332"/>
                  <a:pt x="551" y="332"/>
                </a:cubicBezTo>
                <a:cubicBezTo>
                  <a:pt x="551" y="333"/>
                  <a:pt x="551" y="333"/>
                  <a:pt x="552" y="334"/>
                </a:cubicBezTo>
                <a:cubicBezTo>
                  <a:pt x="719" y="490"/>
                  <a:pt x="719" y="490"/>
                  <a:pt x="719" y="490"/>
                </a:cubicBezTo>
                <a:cubicBezTo>
                  <a:pt x="721" y="493"/>
                  <a:pt x="725" y="494"/>
                  <a:pt x="729" y="494"/>
                </a:cubicBezTo>
                <a:cubicBezTo>
                  <a:pt x="732" y="494"/>
                  <a:pt x="736" y="493"/>
                  <a:pt x="739" y="489"/>
                </a:cubicBezTo>
                <a:cubicBezTo>
                  <a:pt x="745" y="484"/>
                  <a:pt x="744" y="474"/>
                  <a:pt x="739" y="469"/>
                </a:cubicBezTo>
                <a:cubicBezTo>
                  <a:pt x="572" y="313"/>
                  <a:pt x="572" y="313"/>
                  <a:pt x="572" y="313"/>
                </a:cubicBezTo>
                <a:cubicBezTo>
                  <a:pt x="867" y="56"/>
                  <a:pt x="867" y="56"/>
                  <a:pt x="867" y="56"/>
                </a:cubicBezTo>
                <a:cubicBezTo>
                  <a:pt x="870" y="61"/>
                  <a:pt x="871" y="67"/>
                  <a:pt x="871" y="73"/>
                </a:cubicBezTo>
                <a:lnTo>
                  <a:pt x="871" y="5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2" name="Freeform 162"/>
          <p:cNvSpPr>
            <a:spLocks noEditPoints="1"/>
          </p:cNvSpPr>
          <p:nvPr/>
        </p:nvSpPr>
        <p:spPr bwMode="auto">
          <a:xfrm>
            <a:off x="1874827" y="8060451"/>
            <a:ext cx="674788" cy="610934"/>
          </a:xfrm>
          <a:custGeom>
            <a:avLst/>
            <a:gdLst>
              <a:gd name="T0" fmla="*/ 952 w 958"/>
              <a:gd name="T1" fmla="*/ 4 h 867"/>
              <a:gd name="T2" fmla="*/ 940 w 958"/>
              <a:gd name="T3" fmla="*/ 1 h 867"/>
              <a:gd name="T4" fmla="*/ 634 w 958"/>
              <a:gd name="T5" fmla="*/ 76 h 867"/>
              <a:gd name="T6" fmla="*/ 328 w 958"/>
              <a:gd name="T7" fmla="*/ 1 h 867"/>
              <a:gd name="T8" fmla="*/ 327 w 958"/>
              <a:gd name="T9" fmla="*/ 1 h 867"/>
              <a:gd name="T10" fmla="*/ 326 w 958"/>
              <a:gd name="T11" fmla="*/ 1 h 867"/>
              <a:gd name="T12" fmla="*/ 324 w 958"/>
              <a:gd name="T13" fmla="*/ 1 h 867"/>
              <a:gd name="T14" fmla="*/ 323 w 958"/>
              <a:gd name="T15" fmla="*/ 1 h 867"/>
              <a:gd name="T16" fmla="*/ 321 w 958"/>
              <a:gd name="T17" fmla="*/ 1 h 867"/>
              <a:gd name="T18" fmla="*/ 321 w 958"/>
              <a:gd name="T19" fmla="*/ 1 h 867"/>
              <a:gd name="T20" fmla="*/ 11 w 958"/>
              <a:gd name="T21" fmla="*/ 77 h 867"/>
              <a:gd name="T22" fmla="*/ 0 w 958"/>
              <a:gd name="T23" fmla="*/ 91 h 867"/>
              <a:gd name="T24" fmla="*/ 0 w 958"/>
              <a:gd name="T25" fmla="*/ 852 h 867"/>
              <a:gd name="T26" fmla="*/ 6 w 958"/>
              <a:gd name="T27" fmla="*/ 864 h 867"/>
              <a:gd name="T28" fmla="*/ 15 w 958"/>
              <a:gd name="T29" fmla="*/ 867 h 867"/>
              <a:gd name="T30" fmla="*/ 18 w 958"/>
              <a:gd name="T31" fmla="*/ 866 h 867"/>
              <a:gd name="T32" fmla="*/ 324 w 958"/>
              <a:gd name="T33" fmla="*/ 791 h 867"/>
              <a:gd name="T34" fmla="*/ 630 w 958"/>
              <a:gd name="T35" fmla="*/ 866 h 867"/>
              <a:gd name="T36" fmla="*/ 631 w 958"/>
              <a:gd name="T37" fmla="*/ 866 h 867"/>
              <a:gd name="T38" fmla="*/ 634 w 958"/>
              <a:gd name="T39" fmla="*/ 867 h 867"/>
              <a:gd name="T40" fmla="*/ 637 w 958"/>
              <a:gd name="T41" fmla="*/ 866 h 867"/>
              <a:gd name="T42" fmla="*/ 637 w 958"/>
              <a:gd name="T43" fmla="*/ 866 h 867"/>
              <a:gd name="T44" fmla="*/ 947 w 958"/>
              <a:gd name="T45" fmla="*/ 791 h 867"/>
              <a:gd name="T46" fmla="*/ 958 w 958"/>
              <a:gd name="T47" fmla="*/ 776 h 867"/>
              <a:gd name="T48" fmla="*/ 958 w 958"/>
              <a:gd name="T49" fmla="*/ 15 h 867"/>
              <a:gd name="T50" fmla="*/ 952 w 958"/>
              <a:gd name="T51" fmla="*/ 4 h 867"/>
              <a:gd name="T52" fmla="*/ 29 w 958"/>
              <a:gd name="T53" fmla="*/ 103 h 867"/>
              <a:gd name="T54" fmla="*/ 310 w 958"/>
              <a:gd name="T55" fmla="*/ 34 h 867"/>
              <a:gd name="T56" fmla="*/ 310 w 958"/>
              <a:gd name="T57" fmla="*/ 765 h 867"/>
              <a:gd name="T58" fmla="*/ 29 w 958"/>
              <a:gd name="T59" fmla="*/ 834 h 867"/>
              <a:gd name="T60" fmla="*/ 29 w 958"/>
              <a:gd name="T61" fmla="*/ 103 h 867"/>
              <a:gd name="T62" fmla="*/ 339 w 958"/>
              <a:gd name="T63" fmla="*/ 34 h 867"/>
              <a:gd name="T64" fmla="*/ 619 w 958"/>
              <a:gd name="T65" fmla="*/ 103 h 867"/>
              <a:gd name="T66" fmla="*/ 619 w 958"/>
              <a:gd name="T67" fmla="*/ 834 h 867"/>
              <a:gd name="T68" fmla="*/ 339 w 958"/>
              <a:gd name="T69" fmla="*/ 765 h 867"/>
              <a:gd name="T70" fmla="*/ 339 w 958"/>
              <a:gd name="T71" fmla="*/ 34 h 867"/>
              <a:gd name="T72" fmla="*/ 929 w 958"/>
              <a:gd name="T73" fmla="*/ 765 h 867"/>
              <a:gd name="T74" fmla="*/ 648 w 958"/>
              <a:gd name="T75" fmla="*/ 834 h 867"/>
              <a:gd name="T76" fmla="*/ 648 w 958"/>
              <a:gd name="T77" fmla="*/ 103 h 867"/>
              <a:gd name="T78" fmla="*/ 929 w 958"/>
              <a:gd name="T79" fmla="*/ 34 h 867"/>
              <a:gd name="T80" fmla="*/ 929 w 958"/>
              <a:gd name="T81" fmla="*/ 765 h 8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58" h="867">
                <a:moveTo>
                  <a:pt x="952" y="4"/>
                </a:moveTo>
                <a:cubicBezTo>
                  <a:pt x="949" y="1"/>
                  <a:pt x="944" y="0"/>
                  <a:pt x="940" y="1"/>
                </a:cubicBezTo>
                <a:cubicBezTo>
                  <a:pt x="634" y="76"/>
                  <a:pt x="634" y="76"/>
                  <a:pt x="634" y="76"/>
                </a:cubicBezTo>
                <a:cubicBezTo>
                  <a:pt x="328" y="1"/>
                  <a:pt x="328" y="1"/>
                  <a:pt x="328" y="1"/>
                </a:cubicBezTo>
                <a:cubicBezTo>
                  <a:pt x="328" y="1"/>
                  <a:pt x="328" y="1"/>
                  <a:pt x="327" y="1"/>
                </a:cubicBezTo>
                <a:cubicBezTo>
                  <a:pt x="327" y="1"/>
                  <a:pt x="326" y="1"/>
                  <a:pt x="326" y="1"/>
                </a:cubicBezTo>
                <a:cubicBezTo>
                  <a:pt x="325" y="1"/>
                  <a:pt x="325" y="1"/>
                  <a:pt x="324" y="1"/>
                </a:cubicBezTo>
                <a:cubicBezTo>
                  <a:pt x="324" y="1"/>
                  <a:pt x="323" y="1"/>
                  <a:pt x="323" y="1"/>
                </a:cubicBezTo>
                <a:cubicBezTo>
                  <a:pt x="322" y="1"/>
                  <a:pt x="322" y="1"/>
                  <a:pt x="321" y="1"/>
                </a:cubicBezTo>
                <a:cubicBezTo>
                  <a:pt x="321" y="1"/>
                  <a:pt x="321" y="1"/>
                  <a:pt x="321" y="1"/>
                </a:cubicBezTo>
                <a:cubicBezTo>
                  <a:pt x="11" y="77"/>
                  <a:pt x="11" y="77"/>
                  <a:pt x="11" y="77"/>
                </a:cubicBezTo>
                <a:cubicBezTo>
                  <a:pt x="5" y="79"/>
                  <a:pt x="0" y="84"/>
                  <a:pt x="0" y="91"/>
                </a:cubicBezTo>
                <a:cubicBezTo>
                  <a:pt x="0" y="852"/>
                  <a:pt x="0" y="852"/>
                  <a:pt x="0" y="852"/>
                </a:cubicBezTo>
                <a:cubicBezTo>
                  <a:pt x="0" y="857"/>
                  <a:pt x="2" y="861"/>
                  <a:pt x="6" y="864"/>
                </a:cubicBezTo>
                <a:cubicBezTo>
                  <a:pt x="8" y="866"/>
                  <a:pt x="12" y="867"/>
                  <a:pt x="15" y="867"/>
                </a:cubicBezTo>
                <a:cubicBezTo>
                  <a:pt x="16" y="867"/>
                  <a:pt x="17" y="867"/>
                  <a:pt x="18" y="866"/>
                </a:cubicBezTo>
                <a:cubicBezTo>
                  <a:pt x="324" y="791"/>
                  <a:pt x="324" y="791"/>
                  <a:pt x="324" y="791"/>
                </a:cubicBezTo>
                <a:cubicBezTo>
                  <a:pt x="630" y="866"/>
                  <a:pt x="630" y="866"/>
                  <a:pt x="630" y="866"/>
                </a:cubicBezTo>
                <a:cubicBezTo>
                  <a:pt x="630" y="866"/>
                  <a:pt x="631" y="866"/>
                  <a:pt x="631" y="866"/>
                </a:cubicBezTo>
                <a:cubicBezTo>
                  <a:pt x="632" y="867"/>
                  <a:pt x="633" y="867"/>
                  <a:pt x="634" y="867"/>
                </a:cubicBezTo>
                <a:cubicBezTo>
                  <a:pt x="635" y="867"/>
                  <a:pt x="636" y="867"/>
                  <a:pt x="637" y="866"/>
                </a:cubicBezTo>
                <a:cubicBezTo>
                  <a:pt x="637" y="866"/>
                  <a:pt x="637" y="866"/>
                  <a:pt x="637" y="866"/>
                </a:cubicBezTo>
                <a:cubicBezTo>
                  <a:pt x="947" y="791"/>
                  <a:pt x="947" y="791"/>
                  <a:pt x="947" y="791"/>
                </a:cubicBezTo>
                <a:cubicBezTo>
                  <a:pt x="953" y="789"/>
                  <a:pt x="958" y="783"/>
                  <a:pt x="958" y="776"/>
                </a:cubicBezTo>
                <a:cubicBezTo>
                  <a:pt x="958" y="15"/>
                  <a:pt x="958" y="15"/>
                  <a:pt x="958" y="15"/>
                </a:cubicBezTo>
                <a:cubicBezTo>
                  <a:pt x="958" y="11"/>
                  <a:pt x="956" y="7"/>
                  <a:pt x="952" y="4"/>
                </a:cubicBezTo>
                <a:close/>
                <a:moveTo>
                  <a:pt x="29" y="103"/>
                </a:moveTo>
                <a:cubicBezTo>
                  <a:pt x="310" y="34"/>
                  <a:pt x="310" y="34"/>
                  <a:pt x="310" y="34"/>
                </a:cubicBezTo>
                <a:cubicBezTo>
                  <a:pt x="310" y="765"/>
                  <a:pt x="310" y="765"/>
                  <a:pt x="310" y="765"/>
                </a:cubicBezTo>
                <a:cubicBezTo>
                  <a:pt x="29" y="834"/>
                  <a:pt x="29" y="834"/>
                  <a:pt x="29" y="834"/>
                </a:cubicBezTo>
                <a:lnTo>
                  <a:pt x="29" y="103"/>
                </a:lnTo>
                <a:close/>
                <a:moveTo>
                  <a:pt x="339" y="34"/>
                </a:moveTo>
                <a:cubicBezTo>
                  <a:pt x="619" y="103"/>
                  <a:pt x="619" y="103"/>
                  <a:pt x="619" y="103"/>
                </a:cubicBezTo>
                <a:cubicBezTo>
                  <a:pt x="619" y="834"/>
                  <a:pt x="619" y="834"/>
                  <a:pt x="619" y="834"/>
                </a:cubicBezTo>
                <a:cubicBezTo>
                  <a:pt x="339" y="765"/>
                  <a:pt x="339" y="765"/>
                  <a:pt x="339" y="765"/>
                </a:cubicBezTo>
                <a:lnTo>
                  <a:pt x="339" y="34"/>
                </a:lnTo>
                <a:close/>
                <a:moveTo>
                  <a:pt x="929" y="765"/>
                </a:moveTo>
                <a:cubicBezTo>
                  <a:pt x="648" y="834"/>
                  <a:pt x="648" y="834"/>
                  <a:pt x="648" y="834"/>
                </a:cubicBezTo>
                <a:cubicBezTo>
                  <a:pt x="648" y="103"/>
                  <a:pt x="648" y="103"/>
                  <a:pt x="648" y="103"/>
                </a:cubicBezTo>
                <a:cubicBezTo>
                  <a:pt x="929" y="34"/>
                  <a:pt x="929" y="34"/>
                  <a:pt x="929" y="34"/>
                </a:cubicBezTo>
                <a:lnTo>
                  <a:pt x="929" y="7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3" name="Freeform 163"/>
          <p:cNvSpPr>
            <a:spLocks noEditPoints="1"/>
          </p:cNvSpPr>
          <p:nvPr/>
        </p:nvSpPr>
        <p:spPr bwMode="auto">
          <a:xfrm>
            <a:off x="17264629" y="1920493"/>
            <a:ext cx="674356" cy="675218"/>
          </a:xfrm>
          <a:custGeom>
            <a:avLst/>
            <a:gdLst>
              <a:gd name="T0" fmla="*/ 366 w 957"/>
              <a:gd name="T1" fmla="*/ 305 h 958"/>
              <a:gd name="T2" fmla="*/ 289 w 957"/>
              <a:gd name="T3" fmla="*/ 382 h 958"/>
              <a:gd name="T4" fmla="*/ 260 w 957"/>
              <a:gd name="T5" fmla="*/ 382 h 958"/>
              <a:gd name="T6" fmla="*/ 182 w 957"/>
              <a:gd name="T7" fmla="*/ 305 h 958"/>
              <a:gd name="T8" fmla="*/ 182 w 957"/>
              <a:gd name="T9" fmla="*/ 276 h 958"/>
              <a:gd name="T10" fmla="*/ 260 w 957"/>
              <a:gd name="T11" fmla="*/ 198 h 958"/>
              <a:gd name="T12" fmla="*/ 289 w 957"/>
              <a:gd name="T13" fmla="*/ 198 h 958"/>
              <a:gd name="T14" fmla="*/ 366 w 957"/>
              <a:gd name="T15" fmla="*/ 276 h 958"/>
              <a:gd name="T16" fmla="*/ 775 w 957"/>
              <a:gd name="T17" fmla="*/ 728 h 958"/>
              <a:gd name="T18" fmla="*/ 576 w 957"/>
              <a:gd name="T19" fmla="*/ 742 h 958"/>
              <a:gd name="T20" fmla="*/ 775 w 957"/>
              <a:gd name="T21" fmla="*/ 757 h 958"/>
              <a:gd name="T22" fmla="*/ 775 w 957"/>
              <a:gd name="T23" fmla="*/ 728 h 958"/>
              <a:gd name="T24" fmla="*/ 329 w 957"/>
              <a:gd name="T25" fmla="*/ 620 h 958"/>
              <a:gd name="T26" fmla="*/ 219 w 957"/>
              <a:gd name="T27" fmla="*/ 620 h 958"/>
              <a:gd name="T28" fmla="*/ 199 w 957"/>
              <a:gd name="T29" fmla="*/ 640 h 958"/>
              <a:gd name="T30" fmla="*/ 199 w 957"/>
              <a:gd name="T31" fmla="*/ 750 h 958"/>
              <a:gd name="T32" fmla="*/ 209 w 957"/>
              <a:gd name="T33" fmla="*/ 775 h 958"/>
              <a:gd name="T34" fmla="*/ 274 w 957"/>
              <a:gd name="T35" fmla="*/ 716 h 958"/>
              <a:gd name="T36" fmla="*/ 339 w 957"/>
              <a:gd name="T37" fmla="*/ 775 h 958"/>
              <a:gd name="T38" fmla="*/ 349 w 957"/>
              <a:gd name="T39" fmla="*/ 750 h 958"/>
              <a:gd name="T40" fmla="*/ 349 w 957"/>
              <a:gd name="T41" fmla="*/ 640 h 958"/>
              <a:gd name="T42" fmla="*/ 957 w 957"/>
              <a:gd name="T43" fmla="*/ 84 h 958"/>
              <a:gd name="T44" fmla="*/ 874 w 957"/>
              <a:gd name="T45" fmla="*/ 958 h 958"/>
              <a:gd name="T46" fmla="*/ 0 w 957"/>
              <a:gd name="T47" fmla="*/ 874 h 958"/>
              <a:gd name="T48" fmla="*/ 83 w 957"/>
              <a:gd name="T49" fmla="*/ 0 h 958"/>
              <a:gd name="T50" fmla="*/ 957 w 957"/>
              <a:gd name="T51" fmla="*/ 84 h 958"/>
              <a:gd name="T52" fmla="*/ 874 w 957"/>
              <a:gd name="T53" fmla="*/ 29 h 958"/>
              <a:gd name="T54" fmla="*/ 29 w 957"/>
              <a:gd name="T55" fmla="*/ 84 h 958"/>
              <a:gd name="T56" fmla="*/ 83 w 957"/>
              <a:gd name="T57" fmla="*/ 929 h 958"/>
              <a:gd name="T58" fmla="*/ 928 w 957"/>
              <a:gd name="T59" fmla="*/ 874 h 958"/>
              <a:gd name="T60" fmla="*/ 775 w 957"/>
              <a:gd name="T61" fmla="*/ 276 h 958"/>
              <a:gd name="T62" fmla="*/ 576 w 957"/>
              <a:gd name="T63" fmla="*/ 290 h 958"/>
              <a:gd name="T64" fmla="*/ 775 w 957"/>
              <a:gd name="T65" fmla="*/ 305 h 958"/>
              <a:gd name="T66" fmla="*/ 775 w 957"/>
              <a:gd name="T67" fmla="*/ 276 h 958"/>
              <a:gd name="T68" fmla="*/ 591 w 957"/>
              <a:gd name="T69" fmla="*/ 634 h 958"/>
              <a:gd name="T70" fmla="*/ 591 w 957"/>
              <a:gd name="T71" fmla="*/ 663 h 958"/>
              <a:gd name="T72" fmla="*/ 789 w 957"/>
              <a:gd name="T73" fmla="*/ 648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57" h="958">
                <a:moveTo>
                  <a:pt x="381" y="290"/>
                </a:moveTo>
                <a:cubicBezTo>
                  <a:pt x="381" y="298"/>
                  <a:pt x="374" y="305"/>
                  <a:pt x="366" y="305"/>
                </a:cubicBezTo>
                <a:cubicBezTo>
                  <a:pt x="289" y="305"/>
                  <a:pt x="289" y="305"/>
                  <a:pt x="289" y="305"/>
                </a:cubicBezTo>
                <a:cubicBezTo>
                  <a:pt x="289" y="382"/>
                  <a:pt x="289" y="382"/>
                  <a:pt x="289" y="382"/>
                </a:cubicBezTo>
                <a:cubicBezTo>
                  <a:pt x="289" y="390"/>
                  <a:pt x="282" y="397"/>
                  <a:pt x="274" y="397"/>
                </a:cubicBezTo>
                <a:cubicBezTo>
                  <a:pt x="266" y="397"/>
                  <a:pt x="260" y="390"/>
                  <a:pt x="260" y="382"/>
                </a:cubicBezTo>
                <a:cubicBezTo>
                  <a:pt x="260" y="305"/>
                  <a:pt x="260" y="305"/>
                  <a:pt x="260" y="305"/>
                </a:cubicBezTo>
                <a:cubicBezTo>
                  <a:pt x="182" y="305"/>
                  <a:pt x="182" y="305"/>
                  <a:pt x="182" y="305"/>
                </a:cubicBezTo>
                <a:cubicBezTo>
                  <a:pt x="174" y="305"/>
                  <a:pt x="168" y="298"/>
                  <a:pt x="168" y="290"/>
                </a:cubicBezTo>
                <a:cubicBezTo>
                  <a:pt x="168" y="282"/>
                  <a:pt x="174" y="276"/>
                  <a:pt x="182" y="276"/>
                </a:cubicBezTo>
                <a:cubicBezTo>
                  <a:pt x="260" y="276"/>
                  <a:pt x="260" y="276"/>
                  <a:pt x="260" y="276"/>
                </a:cubicBezTo>
                <a:cubicBezTo>
                  <a:pt x="260" y="198"/>
                  <a:pt x="260" y="198"/>
                  <a:pt x="260" y="198"/>
                </a:cubicBezTo>
                <a:cubicBezTo>
                  <a:pt x="260" y="190"/>
                  <a:pt x="266" y="184"/>
                  <a:pt x="274" y="184"/>
                </a:cubicBezTo>
                <a:cubicBezTo>
                  <a:pt x="282" y="184"/>
                  <a:pt x="289" y="190"/>
                  <a:pt x="289" y="198"/>
                </a:cubicBezTo>
                <a:cubicBezTo>
                  <a:pt x="289" y="276"/>
                  <a:pt x="289" y="276"/>
                  <a:pt x="289" y="276"/>
                </a:cubicBezTo>
                <a:cubicBezTo>
                  <a:pt x="366" y="276"/>
                  <a:pt x="366" y="276"/>
                  <a:pt x="366" y="276"/>
                </a:cubicBezTo>
                <a:cubicBezTo>
                  <a:pt x="374" y="276"/>
                  <a:pt x="381" y="282"/>
                  <a:pt x="381" y="290"/>
                </a:cubicBezTo>
                <a:close/>
                <a:moveTo>
                  <a:pt x="775" y="728"/>
                </a:moveTo>
                <a:cubicBezTo>
                  <a:pt x="591" y="728"/>
                  <a:pt x="591" y="728"/>
                  <a:pt x="591" y="728"/>
                </a:cubicBezTo>
                <a:cubicBezTo>
                  <a:pt x="583" y="728"/>
                  <a:pt x="576" y="734"/>
                  <a:pt x="576" y="742"/>
                </a:cubicBezTo>
                <a:cubicBezTo>
                  <a:pt x="576" y="750"/>
                  <a:pt x="583" y="757"/>
                  <a:pt x="591" y="757"/>
                </a:cubicBezTo>
                <a:cubicBezTo>
                  <a:pt x="775" y="757"/>
                  <a:pt x="775" y="757"/>
                  <a:pt x="775" y="757"/>
                </a:cubicBezTo>
                <a:cubicBezTo>
                  <a:pt x="783" y="757"/>
                  <a:pt x="789" y="750"/>
                  <a:pt x="789" y="742"/>
                </a:cubicBezTo>
                <a:cubicBezTo>
                  <a:pt x="789" y="734"/>
                  <a:pt x="783" y="728"/>
                  <a:pt x="775" y="728"/>
                </a:cubicBezTo>
                <a:close/>
                <a:moveTo>
                  <a:pt x="349" y="620"/>
                </a:moveTo>
                <a:cubicBezTo>
                  <a:pt x="344" y="614"/>
                  <a:pt x="335" y="614"/>
                  <a:pt x="329" y="620"/>
                </a:cubicBezTo>
                <a:cubicBezTo>
                  <a:pt x="274" y="675"/>
                  <a:pt x="274" y="675"/>
                  <a:pt x="274" y="675"/>
                </a:cubicBezTo>
                <a:cubicBezTo>
                  <a:pt x="219" y="620"/>
                  <a:pt x="219" y="620"/>
                  <a:pt x="219" y="620"/>
                </a:cubicBezTo>
                <a:cubicBezTo>
                  <a:pt x="214" y="614"/>
                  <a:pt x="205" y="614"/>
                  <a:pt x="199" y="620"/>
                </a:cubicBezTo>
                <a:cubicBezTo>
                  <a:pt x="193" y="626"/>
                  <a:pt x="193" y="635"/>
                  <a:pt x="199" y="640"/>
                </a:cubicBezTo>
                <a:cubicBezTo>
                  <a:pt x="254" y="695"/>
                  <a:pt x="254" y="695"/>
                  <a:pt x="254" y="695"/>
                </a:cubicBezTo>
                <a:cubicBezTo>
                  <a:pt x="199" y="750"/>
                  <a:pt x="199" y="750"/>
                  <a:pt x="199" y="750"/>
                </a:cubicBezTo>
                <a:cubicBezTo>
                  <a:pt x="193" y="755"/>
                  <a:pt x="193" y="765"/>
                  <a:pt x="199" y="770"/>
                </a:cubicBezTo>
                <a:cubicBezTo>
                  <a:pt x="202" y="773"/>
                  <a:pt x="205" y="775"/>
                  <a:pt x="209" y="775"/>
                </a:cubicBezTo>
                <a:cubicBezTo>
                  <a:pt x="213" y="775"/>
                  <a:pt x="217" y="773"/>
                  <a:pt x="219" y="770"/>
                </a:cubicBezTo>
                <a:cubicBezTo>
                  <a:pt x="274" y="716"/>
                  <a:pt x="274" y="716"/>
                  <a:pt x="274" y="716"/>
                </a:cubicBezTo>
                <a:cubicBezTo>
                  <a:pt x="329" y="770"/>
                  <a:pt x="329" y="770"/>
                  <a:pt x="329" y="770"/>
                </a:cubicBezTo>
                <a:cubicBezTo>
                  <a:pt x="332" y="773"/>
                  <a:pt x="335" y="775"/>
                  <a:pt x="339" y="775"/>
                </a:cubicBezTo>
                <a:cubicBezTo>
                  <a:pt x="343" y="775"/>
                  <a:pt x="347" y="773"/>
                  <a:pt x="349" y="770"/>
                </a:cubicBezTo>
                <a:cubicBezTo>
                  <a:pt x="355" y="765"/>
                  <a:pt x="355" y="755"/>
                  <a:pt x="349" y="750"/>
                </a:cubicBezTo>
                <a:cubicBezTo>
                  <a:pt x="295" y="695"/>
                  <a:pt x="295" y="695"/>
                  <a:pt x="295" y="695"/>
                </a:cubicBezTo>
                <a:cubicBezTo>
                  <a:pt x="349" y="640"/>
                  <a:pt x="349" y="640"/>
                  <a:pt x="349" y="640"/>
                </a:cubicBezTo>
                <a:cubicBezTo>
                  <a:pt x="355" y="635"/>
                  <a:pt x="355" y="626"/>
                  <a:pt x="349" y="620"/>
                </a:cubicBezTo>
                <a:close/>
                <a:moveTo>
                  <a:pt x="957" y="84"/>
                </a:moveTo>
                <a:cubicBezTo>
                  <a:pt x="957" y="874"/>
                  <a:pt x="957" y="874"/>
                  <a:pt x="957" y="874"/>
                </a:cubicBezTo>
                <a:cubicBezTo>
                  <a:pt x="957" y="921"/>
                  <a:pt x="920" y="958"/>
                  <a:pt x="874" y="958"/>
                </a:cubicBezTo>
                <a:cubicBezTo>
                  <a:pt x="83" y="958"/>
                  <a:pt x="83" y="958"/>
                  <a:pt x="83" y="958"/>
                </a:cubicBezTo>
                <a:cubicBezTo>
                  <a:pt x="37" y="958"/>
                  <a:pt x="0" y="921"/>
                  <a:pt x="0" y="87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38"/>
                  <a:pt x="37" y="0"/>
                  <a:pt x="83" y="0"/>
                </a:cubicBezTo>
                <a:cubicBezTo>
                  <a:pt x="874" y="0"/>
                  <a:pt x="874" y="0"/>
                  <a:pt x="874" y="0"/>
                </a:cubicBezTo>
                <a:cubicBezTo>
                  <a:pt x="920" y="0"/>
                  <a:pt x="957" y="38"/>
                  <a:pt x="957" y="84"/>
                </a:cubicBezTo>
                <a:close/>
                <a:moveTo>
                  <a:pt x="928" y="84"/>
                </a:moveTo>
                <a:cubicBezTo>
                  <a:pt x="928" y="54"/>
                  <a:pt x="904" y="29"/>
                  <a:pt x="874" y="29"/>
                </a:cubicBezTo>
                <a:cubicBezTo>
                  <a:pt x="83" y="29"/>
                  <a:pt x="83" y="29"/>
                  <a:pt x="83" y="29"/>
                </a:cubicBezTo>
                <a:cubicBezTo>
                  <a:pt x="53" y="29"/>
                  <a:pt x="29" y="54"/>
                  <a:pt x="29" y="84"/>
                </a:cubicBezTo>
                <a:cubicBezTo>
                  <a:pt x="29" y="874"/>
                  <a:pt x="29" y="874"/>
                  <a:pt x="29" y="874"/>
                </a:cubicBezTo>
                <a:cubicBezTo>
                  <a:pt x="29" y="905"/>
                  <a:pt x="53" y="929"/>
                  <a:pt x="83" y="929"/>
                </a:cubicBezTo>
                <a:cubicBezTo>
                  <a:pt x="874" y="929"/>
                  <a:pt x="874" y="929"/>
                  <a:pt x="874" y="929"/>
                </a:cubicBezTo>
                <a:cubicBezTo>
                  <a:pt x="904" y="929"/>
                  <a:pt x="928" y="905"/>
                  <a:pt x="928" y="874"/>
                </a:cubicBezTo>
                <a:lnTo>
                  <a:pt x="928" y="84"/>
                </a:lnTo>
                <a:close/>
                <a:moveTo>
                  <a:pt x="775" y="276"/>
                </a:moveTo>
                <a:cubicBezTo>
                  <a:pt x="591" y="276"/>
                  <a:pt x="591" y="276"/>
                  <a:pt x="591" y="276"/>
                </a:cubicBezTo>
                <a:cubicBezTo>
                  <a:pt x="583" y="276"/>
                  <a:pt x="576" y="282"/>
                  <a:pt x="576" y="290"/>
                </a:cubicBezTo>
                <a:cubicBezTo>
                  <a:pt x="576" y="298"/>
                  <a:pt x="583" y="305"/>
                  <a:pt x="591" y="305"/>
                </a:cubicBezTo>
                <a:cubicBezTo>
                  <a:pt x="775" y="305"/>
                  <a:pt x="775" y="305"/>
                  <a:pt x="775" y="305"/>
                </a:cubicBezTo>
                <a:cubicBezTo>
                  <a:pt x="783" y="305"/>
                  <a:pt x="789" y="298"/>
                  <a:pt x="789" y="290"/>
                </a:cubicBezTo>
                <a:cubicBezTo>
                  <a:pt x="789" y="282"/>
                  <a:pt x="783" y="276"/>
                  <a:pt x="775" y="276"/>
                </a:cubicBezTo>
                <a:close/>
                <a:moveTo>
                  <a:pt x="775" y="634"/>
                </a:moveTo>
                <a:cubicBezTo>
                  <a:pt x="591" y="634"/>
                  <a:pt x="591" y="634"/>
                  <a:pt x="591" y="634"/>
                </a:cubicBezTo>
                <a:cubicBezTo>
                  <a:pt x="583" y="634"/>
                  <a:pt x="576" y="640"/>
                  <a:pt x="576" y="648"/>
                </a:cubicBezTo>
                <a:cubicBezTo>
                  <a:pt x="576" y="656"/>
                  <a:pt x="583" y="663"/>
                  <a:pt x="591" y="663"/>
                </a:cubicBezTo>
                <a:cubicBezTo>
                  <a:pt x="775" y="663"/>
                  <a:pt x="775" y="663"/>
                  <a:pt x="775" y="663"/>
                </a:cubicBezTo>
                <a:cubicBezTo>
                  <a:pt x="783" y="663"/>
                  <a:pt x="789" y="656"/>
                  <a:pt x="789" y="648"/>
                </a:cubicBezTo>
                <a:cubicBezTo>
                  <a:pt x="789" y="640"/>
                  <a:pt x="783" y="634"/>
                  <a:pt x="775" y="6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4" name="Freeform 164"/>
          <p:cNvSpPr>
            <a:spLocks noEditPoints="1"/>
          </p:cNvSpPr>
          <p:nvPr/>
        </p:nvSpPr>
        <p:spPr bwMode="auto">
          <a:xfrm>
            <a:off x="20405147" y="6489974"/>
            <a:ext cx="549236" cy="753312"/>
          </a:xfrm>
          <a:custGeom>
            <a:avLst/>
            <a:gdLst>
              <a:gd name="T0" fmla="*/ 615 w 780"/>
              <a:gd name="T1" fmla="*/ 103 h 1069"/>
              <a:gd name="T2" fmla="*/ 600 w 780"/>
              <a:gd name="T3" fmla="*/ 64 h 1069"/>
              <a:gd name="T4" fmla="*/ 390 w 780"/>
              <a:gd name="T5" fmla="*/ 0 h 1069"/>
              <a:gd name="T6" fmla="*/ 180 w 780"/>
              <a:gd name="T7" fmla="*/ 64 h 1069"/>
              <a:gd name="T8" fmla="*/ 165 w 780"/>
              <a:gd name="T9" fmla="*/ 103 h 1069"/>
              <a:gd name="T10" fmla="*/ 0 w 780"/>
              <a:gd name="T11" fmla="*/ 175 h 1069"/>
              <a:gd name="T12" fmla="*/ 73 w 780"/>
              <a:gd name="T13" fmla="*/ 1069 h 1069"/>
              <a:gd name="T14" fmla="*/ 780 w 780"/>
              <a:gd name="T15" fmla="*/ 996 h 1069"/>
              <a:gd name="T16" fmla="*/ 707 w 780"/>
              <a:gd name="T17" fmla="*/ 103 h 1069"/>
              <a:gd name="T18" fmla="*/ 326 w 780"/>
              <a:gd name="T19" fmla="*/ 93 h 1069"/>
              <a:gd name="T20" fmla="*/ 390 w 780"/>
              <a:gd name="T21" fmla="*/ 29 h 1069"/>
              <a:gd name="T22" fmla="*/ 453 w 780"/>
              <a:gd name="T23" fmla="*/ 93 h 1069"/>
              <a:gd name="T24" fmla="*/ 586 w 780"/>
              <a:gd name="T25" fmla="*/ 215 h 1069"/>
              <a:gd name="T26" fmla="*/ 194 w 780"/>
              <a:gd name="T27" fmla="*/ 93 h 1069"/>
              <a:gd name="T28" fmla="*/ 707 w 780"/>
              <a:gd name="T29" fmla="*/ 1040 h 1069"/>
              <a:gd name="T30" fmla="*/ 29 w 780"/>
              <a:gd name="T31" fmla="*/ 996 h 1069"/>
              <a:gd name="T32" fmla="*/ 73 w 780"/>
              <a:gd name="T33" fmla="*/ 132 h 1069"/>
              <a:gd name="T34" fmla="*/ 165 w 780"/>
              <a:gd name="T35" fmla="*/ 229 h 1069"/>
              <a:gd name="T36" fmla="*/ 600 w 780"/>
              <a:gd name="T37" fmla="*/ 244 h 1069"/>
              <a:gd name="T38" fmla="*/ 615 w 780"/>
              <a:gd name="T39" fmla="*/ 132 h 1069"/>
              <a:gd name="T40" fmla="*/ 751 w 780"/>
              <a:gd name="T41" fmla="*/ 175 h 1069"/>
              <a:gd name="T42" fmla="*/ 658 w 780"/>
              <a:gd name="T43" fmla="*/ 616 h 1069"/>
              <a:gd name="T44" fmla="*/ 533 w 780"/>
              <a:gd name="T45" fmla="*/ 631 h 1069"/>
              <a:gd name="T46" fmla="*/ 457 w 780"/>
              <a:gd name="T47" fmla="*/ 489 h 1069"/>
              <a:gd name="T48" fmla="*/ 340 w 780"/>
              <a:gd name="T49" fmla="*/ 794 h 1069"/>
              <a:gd name="T50" fmla="*/ 326 w 780"/>
              <a:gd name="T51" fmla="*/ 785 h 1069"/>
              <a:gd name="T52" fmla="*/ 136 w 780"/>
              <a:gd name="T53" fmla="*/ 631 h 1069"/>
              <a:gd name="T54" fmla="*/ 136 w 780"/>
              <a:gd name="T55" fmla="*/ 602 h 1069"/>
              <a:gd name="T56" fmla="*/ 280 w 780"/>
              <a:gd name="T57" fmla="*/ 610 h 1069"/>
              <a:gd name="T58" fmla="*/ 441 w 780"/>
              <a:gd name="T59" fmla="*/ 446 h 1069"/>
              <a:gd name="T60" fmla="*/ 468 w 780"/>
              <a:gd name="T61" fmla="*/ 444 h 1069"/>
              <a:gd name="T62" fmla="*/ 644 w 780"/>
              <a:gd name="T63" fmla="*/ 602 h 10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80" h="1069">
                <a:moveTo>
                  <a:pt x="707" y="103"/>
                </a:moveTo>
                <a:cubicBezTo>
                  <a:pt x="615" y="103"/>
                  <a:pt x="615" y="103"/>
                  <a:pt x="615" y="103"/>
                </a:cubicBezTo>
                <a:cubicBezTo>
                  <a:pt x="615" y="78"/>
                  <a:pt x="615" y="78"/>
                  <a:pt x="615" y="78"/>
                </a:cubicBezTo>
                <a:cubicBezTo>
                  <a:pt x="615" y="70"/>
                  <a:pt x="608" y="64"/>
                  <a:pt x="600" y="64"/>
                </a:cubicBezTo>
                <a:cubicBezTo>
                  <a:pt x="467" y="64"/>
                  <a:pt x="467" y="64"/>
                  <a:pt x="467" y="64"/>
                </a:cubicBezTo>
                <a:cubicBezTo>
                  <a:pt x="460" y="28"/>
                  <a:pt x="428" y="0"/>
                  <a:pt x="390" y="0"/>
                </a:cubicBezTo>
                <a:cubicBezTo>
                  <a:pt x="352" y="0"/>
                  <a:pt x="320" y="28"/>
                  <a:pt x="313" y="64"/>
                </a:cubicBezTo>
                <a:cubicBezTo>
                  <a:pt x="180" y="64"/>
                  <a:pt x="180" y="64"/>
                  <a:pt x="180" y="64"/>
                </a:cubicBezTo>
                <a:cubicBezTo>
                  <a:pt x="172" y="64"/>
                  <a:pt x="165" y="70"/>
                  <a:pt x="165" y="78"/>
                </a:cubicBezTo>
                <a:cubicBezTo>
                  <a:pt x="165" y="103"/>
                  <a:pt x="165" y="103"/>
                  <a:pt x="165" y="103"/>
                </a:cubicBezTo>
                <a:cubicBezTo>
                  <a:pt x="73" y="103"/>
                  <a:pt x="73" y="103"/>
                  <a:pt x="73" y="103"/>
                </a:cubicBezTo>
                <a:cubicBezTo>
                  <a:pt x="33" y="103"/>
                  <a:pt x="0" y="135"/>
                  <a:pt x="0" y="175"/>
                </a:cubicBezTo>
                <a:cubicBezTo>
                  <a:pt x="0" y="996"/>
                  <a:pt x="0" y="996"/>
                  <a:pt x="0" y="996"/>
                </a:cubicBezTo>
                <a:cubicBezTo>
                  <a:pt x="0" y="1036"/>
                  <a:pt x="33" y="1069"/>
                  <a:pt x="73" y="1069"/>
                </a:cubicBezTo>
                <a:cubicBezTo>
                  <a:pt x="707" y="1069"/>
                  <a:pt x="707" y="1069"/>
                  <a:pt x="707" y="1069"/>
                </a:cubicBezTo>
                <a:cubicBezTo>
                  <a:pt x="747" y="1069"/>
                  <a:pt x="780" y="1036"/>
                  <a:pt x="780" y="996"/>
                </a:cubicBezTo>
                <a:cubicBezTo>
                  <a:pt x="780" y="175"/>
                  <a:pt x="780" y="175"/>
                  <a:pt x="780" y="175"/>
                </a:cubicBezTo>
                <a:cubicBezTo>
                  <a:pt x="780" y="135"/>
                  <a:pt x="747" y="103"/>
                  <a:pt x="707" y="103"/>
                </a:cubicBezTo>
                <a:close/>
                <a:moveTo>
                  <a:pt x="194" y="93"/>
                </a:moveTo>
                <a:cubicBezTo>
                  <a:pt x="326" y="93"/>
                  <a:pt x="326" y="93"/>
                  <a:pt x="326" y="93"/>
                </a:cubicBezTo>
                <a:cubicBezTo>
                  <a:pt x="334" y="93"/>
                  <a:pt x="341" y="86"/>
                  <a:pt x="341" y="78"/>
                </a:cubicBezTo>
                <a:cubicBezTo>
                  <a:pt x="341" y="51"/>
                  <a:pt x="363" y="29"/>
                  <a:pt x="390" y="29"/>
                </a:cubicBezTo>
                <a:cubicBezTo>
                  <a:pt x="417" y="29"/>
                  <a:pt x="439" y="51"/>
                  <a:pt x="439" y="78"/>
                </a:cubicBezTo>
                <a:cubicBezTo>
                  <a:pt x="439" y="86"/>
                  <a:pt x="445" y="93"/>
                  <a:pt x="453" y="93"/>
                </a:cubicBezTo>
                <a:cubicBezTo>
                  <a:pt x="586" y="93"/>
                  <a:pt x="586" y="93"/>
                  <a:pt x="586" y="93"/>
                </a:cubicBezTo>
                <a:cubicBezTo>
                  <a:pt x="586" y="215"/>
                  <a:pt x="586" y="215"/>
                  <a:pt x="586" y="215"/>
                </a:cubicBezTo>
                <a:cubicBezTo>
                  <a:pt x="194" y="215"/>
                  <a:pt x="194" y="215"/>
                  <a:pt x="194" y="215"/>
                </a:cubicBezTo>
                <a:lnTo>
                  <a:pt x="194" y="93"/>
                </a:lnTo>
                <a:close/>
                <a:moveTo>
                  <a:pt x="751" y="996"/>
                </a:moveTo>
                <a:cubicBezTo>
                  <a:pt x="751" y="1020"/>
                  <a:pt x="731" y="1040"/>
                  <a:pt x="707" y="1040"/>
                </a:cubicBezTo>
                <a:cubicBezTo>
                  <a:pt x="73" y="1040"/>
                  <a:pt x="73" y="1040"/>
                  <a:pt x="73" y="1040"/>
                </a:cubicBezTo>
                <a:cubicBezTo>
                  <a:pt x="49" y="1040"/>
                  <a:pt x="29" y="1020"/>
                  <a:pt x="29" y="996"/>
                </a:cubicBezTo>
                <a:cubicBezTo>
                  <a:pt x="29" y="175"/>
                  <a:pt x="29" y="175"/>
                  <a:pt x="29" y="175"/>
                </a:cubicBezTo>
                <a:cubicBezTo>
                  <a:pt x="29" y="151"/>
                  <a:pt x="49" y="132"/>
                  <a:pt x="73" y="132"/>
                </a:cubicBezTo>
                <a:cubicBezTo>
                  <a:pt x="165" y="132"/>
                  <a:pt x="165" y="132"/>
                  <a:pt x="165" y="132"/>
                </a:cubicBezTo>
                <a:cubicBezTo>
                  <a:pt x="165" y="229"/>
                  <a:pt x="165" y="229"/>
                  <a:pt x="165" y="229"/>
                </a:cubicBezTo>
                <a:cubicBezTo>
                  <a:pt x="165" y="237"/>
                  <a:pt x="172" y="244"/>
                  <a:pt x="180" y="244"/>
                </a:cubicBezTo>
                <a:cubicBezTo>
                  <a:pt x="600" y="244"/>
                  <a:pt x="600" y="244"/>
                  <a:pt x="600" y="244"/>
                </a:cubicBezTo>
                <a:cubicBezTo>
                  <a:pt x="608" y="244"/>
                  <a:pt x="615" y="237"/>
                  <a:pt x="615" y="229"/>
                </a:cubicBezTo>
                <a:cubicBezTo>
                  <a:pt x="615" y="132"/>
                  <a:pt x="615" y="132"/>
                  <a:pt x="615" y="132"/>
                </a:cubicBezTo>
                <a:cubicBezTo>
                  <a:pt x="707" y="132"/>
                  <a:pt x="707" y="132"/>
                  <a:pt x="707" y="132"/>
                </a:cubicBezTo>
                <a:cubicBezTo>
                  <a:pt x="731" y="132"/>
                  <a:pt x="751" y="151"/>
                  <a:pt x="751" y="175"/>
                </a:cubicBezTo>
                <a:lnTo>
                  <a:pt x="751" y="996"/>
                </a:lnTo>
                <a:close/>
                <a:moveTo>
                  <a:pt x="658" y="616"/>
                </a:moveTo>
                <a:cubicBezTo>
                  <a:pt x="658" y="624"/>
                  <a:pt x="652" y="631"/>
                  <a:pt x="644" y="631"/>
                </a:cubicBezTo>
                <a:cubicBezTo>
                  <a:pt x="533" y="631"/>
                  <a:pt x="533" y="631"/>
                  <a:pt x="533" y="631"/>
                </a:cubicBezTo>
                <a:cubicBezTo>
                  <a:pt x="527" y="631"/>
                  <a:pt x="522" y="627"/>
                  <a:pt x="519" y="622"/>
                </a:cubicBezTo>
                <a:cubicBezTo>
                  <a:pt x="457" y="489"/>
                  <a:pt x="457" y="489"/>
                  <a:pt x="457" y="489"/>
                </a:cubicBezTo>
                <a:cubicBezTo>
                  <a:pt x="353" y="784"/>
                  <a:pt x="353" y="784"/>
                  <a:pt x="353" y="784"/>
                </a:cubicBezTo>
                <a:cubicBezTo>
                  <a:pt x="351" y="790"/>
                  <a:pt x="346" y="794"/>
                  <a:pt x="340" y="794"/>
                </a:cubicBezTo>
                <a:cubicBezTo>
                  <a:pt x="339" y="794"/>
                  <a:pt x="339" y="794"/>
                  <a:pt x="339" y="794"/>
                </a:cubicBezTo>
                <a:cubicBezTo>
                  <a:pt x="333" y="794"/>
                  <a:pt x="328" y="791"/>
                  <a:pt x="326" y="785"/>
                </a:cubicBezTo>
                <a:cubicBezTo>
                  <a:pt x="257" y="631"/>
                  <a:pt x="257" y="631"/>
                  <a:pt x="257" y="631"/>
                </a:cubicBezTo>
                <a:cubicBezTo>
                  <a:pt x="136" y="631"/>
                  <a:pt x="136" y="631"/>
                  <a:pt x="136" y="631"/>
                </a:cubicBezTo>
                <a:cubicBezTo>
                  <a:pt x="128" y="631"/>
                  <a:pt x="121" y="624"/>
                  <a:pt x="121" y="616"/>
                </a:cubicBezTo>
                <a:cubicBezTo>
                  <a:pt x="121" y="608"/>
                  <a:pt x="128" y="602"/>
                  <a:pt x="136" y="602"/>
                </a:cubicBezTo>
                <a:cubicBezTo>
                  <a:pt x="267" y="602"/>
                  <a:pt x="267" y="602"/>
                  <a:pt x="267" y="602"/>
                </a:cubicBezTo>
                <a:cubicBezTo>
                  <a:pt x="272" y="602"/>
                  <a:pt x="277" y="605"/>
                  <a:pt x="280" y="610"/>
                </a:cubicBezTo>
                <a:cubicBezTo>
                  <a:pt x="338" y="740"/>
                  <a:pt x="338" y="740"/>
                  <a:pt x="338" y="740"/>
                </a:cubicBezTo>
                <a:cubicBezTo>
                  <a:pt x="441" y="446"/>
                  <a:pt x="441" y="446"/>
                  <a:pt x="441" y="446"/>
                </a:cubicBezTo>
                <a:cubicBezTo>
                  <a:pt x="443" y="440"/>
                  <a:pt x="449" y="436"/>
                  <a:pt x="455" y="436"/>
                </a:cubicBezTo>
                <a:cubicBezTo>
                  <a:pt x="460" y="435"/>
                  <a:pt x="466" y="439"/>
                  <a:pt x="468" y="444"/>
                </a:cubicBezTo>
                <a:cubicBezTo>
                  <a:pt x="542" y="602"/>
                  <a:pt x="542" y="602"/>
                  <a:pt x="542" y="602"/>
                </a:cubicBezTo>
                <a:cubicBezTo>
                  <a:pt x="644" y="602"/>
                  <a:pt x="644" y="602"/>
                  <a:pt x="644" y="602"/>
                </a:cubicBezTo>
                <a:cubicBezTo>
                  <a:pt x="652" y="602"/>
                  <a:pt x="658" y="608"/>
                  <a:pt x="658" y="6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5" name="Freeform 165"/>
          <p:cNvSpPr>
            <a:spLocks noEditPoints="1"/>
          </p:cNvSpPr>
          <p:nvPr/>
        </p:nvSpPr>
        <p:spPr bwMode="auto">
          <a:xfrm>
            <a:off x="4915681" y="2038278"/>
            <a:ext cx="748996" cy="439648"/>
          </a:xfrm>
          <a:custGeom>
            <a:avLst/>
            <a:gdLst>
              <a:gd name="T0" fmla="*/ 518 w 1063"/>
              <a:gd name="T1" fmla="*/ 463 h 624"/>
              <a:gd name="T2" fmla="*/ 533 w 1063"/>
              <a:gd name="T3" fmla="*/ 508 h 624"/>
              <a:gd name="T4" fmla="*/ 547 w 1063"/>
              <a:gd name="T5" fmla="*/ 464 h 624"/>
              <a:gd name="T6" fmla="*/ 551 w 1063"/>
              <a:gd name="T7" fmla="*/ 301 h 624"/>
              <a:gd name="T8" fmla="*/ 547 w 1063"/>
              <a:gd name="T9" fmla="*/ 184 h 624"/>
              <a:gd name="T10" fmla="*/ 633 w 1063"/>
              <a:gd name="T11" fmla="*/ 206 h 624"/>
              <a:gd name="T12" fmla="*/ 547 w 1063"/>
              <a:gd name="T13" fmla="*/ 155 h 624"/>
              <a:gd name="T14" fmla="*/ 533 w 1063"/>
              <a:gd name="T15" fmla="*/ 118 h 624"/>
              <a:gd name="T16" fmla="*/ 518 w 1063"/>
              <a:gd name="T17" fmla="*/ 155 h 624"/>
              <a:gd name="T18" fmla="*/ 518 w 1063"/>
              <a:gd name="T19" fmla="*/ 321 h 624"/>
              <a:gd name="T20" fmla="*/ 445 w 1063"/>
              <a:gd name="T21" fmla="*/ 400 h 624"/>
              <a:gd name="T22" fmla="*/ 427 w 1063"/>
              <a:gd name="T23" fmla="*/ 423 h 624"/>
              <a:gd name="T24" fmla="*/ 547 w 1063"/>
              <a:gd name="T25" fmla="*/ 435 h 624"/>
              <a:gd name="T26" fmla="*/ 612 w 1063"/>
              <a:gd name="T27" fmla="*/ 385 h 624"/>
              <a:gd name="T28" fmla="*/ 518 w 1063"/>
              <a:gd name="T29" fmla="*/ 184 h 624"/>
              <a:gd name="T30" fmla="*/ 463 w 1063"/>
              <a:gd name="T31" fmla="*/ 239 h 624"/>
              <a:gd name="T32" fmla="*/ 14 w 1063"/>
              <a:gd name="T33" fmla="*/ 0 h 624"/>
              <a:gd name="T34" fmla="*/ 0 w 1063"/>
              <a:gd name="T35" fmla="*/ 610 h 624"/>
              <a:gd name="T36" fmla="*/ 1049 w 1063"/>
              <a:gd name="T37" fmla="*/ 624 h 624"/>
              <a:gd name="T38" fmla="*/ 1063 w 1063"/>
              <a:gd name="T39" fmla="*/ 15 h 624"/>
              <a:gd name="T40" fmla="*/ 29 w 1063"/>
              <a:gd name="T41" fmla="*/ 150 h 624"/>
              <a:gd name="T42" fmla="*/ 913 w 1063"/>
              <a:gd name="T43" fmla="*/ 29 h 624"/>
              <a:gd name="T44" fmla="*/ 1034 w 1063"/>
              <a:gd name="T45" fmla="*/ 474 h 624"/>
              <a:gd name="T46" fmla="*/ 150 w 1063"/>
              <a:gd name="T47" fmla="*/ 595 h 624"/>
              <a:gd name="T48" fmla="*/ 29 w 1063"/>
              <a:gd name="T49" fmla="*/ 150 h 624"/>
              <a:gd name="T50" fmla="*/ 942 w 1063"/>
              <a:gd name="T51" fmla="*/ 29 h 624"/>
              <a:gd name="T52" fmla="*/ 1034 w 1063"/>
              <a:gd name="T53" fmla="*/ 121 h 624"/>
              <a:gd name="T54" fmla="*/ 29 w 1063"/>
              <a:gd name="T55" fmla="*/ 121 h 624"/>
              <a:gd name="T56" fmla="*/ 121 w 1063"/>
              <a:gd name="T57" fmla="*/ 29 h 624"/>
              <a:gd name="T58" fmla="*/ 121 w 1063"/>
              <a:gd name="T59" fmla="*/ 595 h 624"/>
              <a:gd name="T60" fmla="*/ 29 w 1063"/>
              <a:gd name="T61" fmla="*/ 503 h 624"/>
              <a:gd name="T62" fmla="*/ 1034 w 1063"/>
              <a:gd name="T63" fmla="*/ 503 h 624"/>
              <a:gd name="T64" fmla="*/ 942 w 1063"/>
              <a:gd name="T65" fmla="*/ 595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63" h="624">
                <a:moveTo>
                  <a:pt x="427" y="423"/>
                </a:moveTo>
                <a:cubicBezTo>
                  <a:pt x="445" y="437"/>
                  <a:pt x="483" y="457"/>
                  <a:pt x="518" y="463"/>
                </a:cubicBezTo>
                <a:cubicBezTo>
                  <a:pt x="518" y="493"/>
                  <a:pt x="518" y="493"/>
                  <a:pt x="518" y="493"/>
                </a:cubicBezTo>
                <a:cubicBezTo>
                  <a:pt x="518" y="501"/>
                  <a:pt x="525" y="508"/>
                  <a:pt x="533" y="508"/>
                </a:cubicBezTo>
                <a:cubicBezTo>
                  <a:pt x="541" y="508"/>
                  <a:pt x="547" y="501"/>
                  <a:pt x="547" y="493"/>
                </a:cubicBezTo>
                <a:cubicBezTo>
                  <a:pt x="547" y="464"/>
                  <a:pt x="547" y="464"/>
                  <a:pt x="547" y="464"/>
                </a:cubicBezTo>
                <a:cubicBezTo>
                  <a:pt x="589" y="461"/>
                  <a:pt x="641" y="436"/>
                  <a:pt x="641" y="385"/>
                </a:cubicBezTo>
                <a:cubicBezTo>
                  <a:pt x="641" y="330"/>
                  <a:pt x="587" y="313"/>
                  <a:pt x="551" y="301"/>
                </a:cubicBezTo>
                <a:cubicBezTo>
                  <a:pt x="547" y="300"/>
                  <a:pt x="547" y="300"/>
                  <a:pt x="547" y="300"/>
                </a:cubicBezTo>
                <a:cubicBezTo>
                  <a:pt x="547" y="184"/>
                  <a:pt x="547" y="184"/>
                  <a:pt x="547" y="184"/>
                </a:cubicBezTo>
                <a:cubicBezTo>
                  <a:pt x="587" y="188"/>
                  <a:pt x="612" y="208"/>
                  <a:pt x="613" y="208"/>
                </a:cubicBezTo>
                <a:cubicBezTo>
                  <a:pt x="619" y="213"/>
                  <a:pt x="628" y="213"/>
                  <a:pt x="633" y="206"/>
                </a:cubicBezTo>
                <a:cubicBezTo>
                  <a:pt x="638" y="200"/>
                  <a:pt x="637" y="191"/>
                  <a:pt x="631" y="186"/>
                </a:cubicBezTo>
                <a:cubicBezTo>
                  <a:pt x="630" y="185"/>
                  <a:pt x="598" y="159"/>
                  <a:pt x="547" y="155"/>
                </a:cubicBezTo>
                <a:cubicBezTo>
                  <a:pt x="547" y="133"/>
                  <a:pt x="547" y="133"/>
                  <a:pt x="547" y="133"/>
                </a:cubicBezTo>
                <a:cubicBezTo>
                  <a:pt x="547" y="125"/>
                  <a:pt x="541" y="118"/>
                  <a:pt x="533" y="118"/>
                </a:cubicBezTo>
                <a:cubicBezTo>
                  <a:pt x="525" y="118"/>
                  <a:pt x="518" y="125"/>
                  <a:pt x="518" y="133"/>
                </a:cubicBezTo>
                <a:cubicBezTo>
                  <a:pt x="518" y="155"/>
                  <a:pt x="518" y="155"/>
                  <a:pt x="518" y="155"/>
                </a:cubicBezTo>
                <a:cubicBezTo>
                  <a:pt x="467" y="160"/>
                  <a:pt x="434" y="193"/>
                  <a:pt x="434" y="239"/>
                </a:cubicBezTo>
                <a:cubicBezTo>
                  <a:pt x="434" y="286"/>
                  <a:pt x="485" y="309"/>
                  <a:pt x="518" y="321"/>
                </a:cubicBezTo>
                <a:cubicBezTo>
                  <a:pt x="518" y="433"/>
                  <a:pt x="518" y="433"/>
                  <a:pt x="518" y="433"/>
                </a:cubicBezTo>
                <a:cubicBezTo>
                  <a:pt x="491" y="427"/>
                  <a:pt x="460" y="412"/>
                  <a:pt x="445" y="400"/>
                </a:cubicBezTo>
                <a:cubicBezTo>
                  <a:pt x="439" y="395"/>
                  <a:pt x="430" y="396"/>
                  <a:pt x="425" y="402"/>
                </a:cubicBezTo>
                <a:cubicBezTo>
                  <a:pt x="420" y="409"/>
                  <a:pt x="421" y="418"/>
                  <a:pt x="427" y="423"/>
                </a:cubicBezTo>
                <a:close/>
                <a:moveTo>
                  <a:pt x="612" y="385"/>
                </a:moveTo>
                <a:cubicBezTo>
                  <a:pt x="612" y="416"/>
                  <a:pt x="576" y="432"/>
                  <a:pt x="547" y="435"/>
                </a:cubicBezTo>
                <a:cubicBezTo>
                  <a:pt x="547" y="330"/>
                  <a:pt x="547" y="330"/>
                  <a:pt x="547" y="330"/>
                </a:cubicBezTo>
                <a:cubicBezTo>
                  <a:pt x="584" y="343"/>
                  <a:pt x="612" y="355"/>
                  <a:pt x="612" y="385"/>
                </a:cubicBezTo>
                <a:close/>
                <a:moveTo>
                  <a:pt x="463" y="239"/>
                </a:moveTo>
                <a:cubicBezTo>
                  <a:pt x="463" y="209"/>
                  <a:pt x="484" y="188"/>
                  <a:pt x="518" y="184"/>
                </a:cubicBezTo>
                <a:cubicBezTo>
                  <a:pt x="518" y="290"/>
                  <a:pt x="518" y="290"/>
                  <a:pt x="518" y="290"/>
                </a:cubicBezTo>
                <a:cubicBezTo>
                  <a:pt x="488" y="278"/>
                  <a:pt x="463" y="262"/>
                  <a:pt x="463" y="239"/>
                </a:cubicBezTo>
                <a:close/>
                <a:moveTo>
                  <a:pt x="1049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7"/>
                  <a:pt x="0" y="15"/>
                </a:cubicBezTo>
                <a:cubicBezTo>
                  <a:pt x="0" y="610"/>
                  <a:pt x="0" y="610"/>
                  <a:pt x="0" y="610"/>
                </a:cubicBezTo>
                <a:cubicBezTo>
                  <a:pt x="0" y="618"/>
                  <a:pt x="6" y="624"/>
                  <a:pt x="14" y="624"/>
                </a:cubicBezTo>
                <a:cubicBezTo>
                  <a:pt x="1049" y="624"/>
                  <a:pt x="1049" y="624"/>
                  <a:pt x="1049" y="624"/>
                </a:cubicBezTo>
                <a:cubicBezTo>
                  <a:pt x="1057" y="624"/>
                  <a:pt x="1063" y="618"/>
                  <a:pt x="1063" y="610"/>
                </a:cubicBezTo>
                <a:cubicBezTo>
                  <a:pt x="1063" y="15"/>
                  <a:pt x="1063" y="15"/>
                  <a:pt x="1063" y="15"/>
                </a:cubicBezTo>
                <a:cubicBezTo>
                  <a:pt x="1063" y="7"/>
                  <a:pt x="1057" y="0"/>
                  <a:pt x="1049" y="0"/>
                </a:cubicBezTo>
                <a:close/>
                <a:moveTo>
                  <a:pt x="29" y="150"/>
                </a:moveTo>
                <a:cubicBezTo>
                  <a:pt x="92" y="144"/>
                  <a:pt x="143" y="93"/>
                  <a:pt x="150" y="29"/>
                </a:cubicBezTo>
                <a:cubicBezTo>
                  <a:pt x="913" y="29"/>
                  <a:pt x="913" y="29"/>
                  <a:pt x="913" y="29"/>
                </a:cubicBezTo>
                <a:cubicBezTo>
                  <a:pt x="920" y="93"/>
                  <a:pt x="971" y="144"/>
                  <a:pt x="1034" y="150"/>
                </a:cubicBezTo>
                <a:cubicBezTo>
                  <a:pt x="1034" y="474"/>
                  <a:pt x="1034" y="474"/>
                  <a:pt x="1034" y="474"/>
                </a:cubicBezTo>
                <a:cubicBezTo>
                  <a:pt x="971" y="481"/>
                  <a:pt x="920" y="531"/>
                  <a:pt x="913" y="595"/>
                </a:cubicBezTo>
                <a:cubicBezTo>
                  <a:pt x="150" y="595"/>
                  <a:pt x="150" y="595"/>
                  <a:pt x="150" y="595"/>
                </a:cubicBezTo>
                <a:cubicBezTo>
                  <a:pt x="143" y="531"/>
                  <a:pt x="92" y="481"/>
                  <a:pt x="29" y="474"/>
                </a:cubicBezTo>
                <a:lnTo>
                  <a:pt x="29" y="150"/>
                </a:lnTo>
                <a:close/>
                <a:moveTo>
                  <a:pt x="1034" y="121"/>
                </a:moveTo>
                <a:cubicBezTo>
                  <a:pt x="987" y="115"/>
                  <a:pt x="949" y="77"/>
                  <a:pt x="942" y="29"/>
                </a:cubicBezTo>
                <a:cubicBezTo>
                  <a:pt x="1034" y="29"/>
                  <a:pt x="1034" y="29"/>
                  <a:pt x="1034" y="29"/>
                </a:cubicBezTo>
                <a:lnTo>
                  <a:pt x="1034" y="121"/>
                </a:lnTo>
                <a:close/>
                <a:moveTo>
                  <a:pt x="121" y="29"/>
                </a:moveTo>
                <a:cubicBezTo>
                  <a:pt x="114" y="77"/>
                  <a:pt x="76" y="115"/>
                  <a:pt x="29" y="121"/>
                </a:cubicBezTo>
                <a:cubicBezTo>
                  <a:pt x="29" y="29"/>
                  <a:pt x="29" y="29"/>
                  <a:pt x="29" y="29"/>
                </a:cubicBezTo>
                <a:lnTo>
                  <a:pt x="121" y="29"/>
                </a:lnTo>
                <a:close/>
                <a:moveTo>
                  <a:pt x="29" y="503"/>
                </a:moveTo>
                <a:cubicBezTo>
                  <a:pt x="76" y="510"/>
                  <a:pt x="114" y="547"/>
                  <a:pt x="121" y="595"/>
                </a:cubicBezTo>
                <a:cubicBezTo>
                  <a:pt x="29" y="595"/>
                  <a:pt x="29" y="595"/>
                  <a:pt x="29" y="595"/>
                </a:cubicBezTo>
                <a:lnTo>
                  <a:pt x="29" y="503"/>
                </a:lnTo>
                <a:close/>
                <a:moveTo>
                  <a:pt x="942" y="595"/>
                </a:moveTo>
                <a:cubicBezTo>
                  <a:pt x="949" y="547"/>
                  <a:pt x="987" y="510"/>
                  <a:pt x="1034" y="503"/>
                </a:cubicBezTo>
                <a:cubicBezTo>
                  <a:pt x="1034" y="595"/>
                  <a:pt x="1034" y="595"/>
                  <a:pt x="1034" y="595"/>
                </a:cubicBezTo>
                <a:lnTo>
                  <a:pt x="942" y="5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6" name="Freeform 166"/>
          <p:cNvSpPr>
            <a:spLocks noEditPoints="1"/>
          </p:cNvSpPr>
          <p:nvPr/>
        </p:nvSpPr>
        <p:spPr bwMode="auto">
          <a:xfrm>
            <a:off x="9570159" y="6572383"/>
            <a:ext cx="674356" cy="588498"/>
          </a:xfrm>
          <a:custGeom>
            <a:avLst/>
            <a:gdLst>
              <a:gd name="T0" fmla="*/ 884 w 957"/>
              <a:gd name="T1" fmla="*/ 0 h 835"/>
              <a:gd name="T2" fmla="*/ 72 w 957"/>
              <a:gd name="T3" fmla="*/ 0 h 835"/>
              <a:gd name="T4" fmla="*/ 0 w 957"/>
              <a:gd name="T5" fmla="*/ 72 h 835"/>
              <a:gd name="T6" fmla="*/ 0 w 957"/>
              <a:gd name="T7" fmla="*/ 624 h 835"/>
              <a:gd name="T8" fmla="*/ 72 w 957"/>
              <a:gd name="T9" fmla="*/ 696 h 835"/>
              <a:gd name="T10" fmla="*/ 464 w 957"/>
              <a:gd name="T11" fmla="*/ 696 h 835"/>
              <a:gd name="T12" fmla="*/ 464 w 957"/>
              <a:gd name="T13" fmla="*/ 806 h 835"/>
              <a:gd name="T14" fmla="*/ 293 w 957"/>
              <a:gd name="T15" fmla="*/ 806 h 835"/>
              <a:gd name="T16" fmla="*/ 279 w 957"/>
              <a:gd name="T17" fmla="*/ 820 h 835"/>
              <a:gd name="T18" fmla="*/ 293 w 957"/>
              <a:gd name="T19" fmla="*/ 835 h 835"/>
              <a:gd name="T20" fmla="*/ 663 w 957"/>
              <a:gd name="T21" fmla="*/ 835 h 835"/>
              <a:gd name="T22" fmla="*/ 678 w 957"/>
              <a:gd name="T23" fmla="*/ 820 h 835"/>
              <a:gd name="T24" fmla="*/ 663 w 957"/>
              <a:gd name="T25" fmla="*/ 806 h 835"/>
              <a:gd name="T26" fmla="*/ 493 w 957"/>
              <a:gd name="T27" fmla="*/ 806 h 835"/>
              <a:gd name="T28" fmla="*/ 493 w 957"/>
              <a:gd name="T29" fmla="*/ 696 h 835"/>
              <a:gd name="T30" fmla="*/ 884 w 957"/>
              <a:gd name="T31" fmla="*/ 696 h 835"/>
              <a:gd name="T32" fmla="*/ 957 w 957"/>
              <a:gd name="T33" fmla="*/ 624 h 835"/>
              <a:gd name="T34" fmla="*/ 957 w 957"/>
              <a:gd name="T35" fmla="*/ 72 h 835"/>
              <a:gd name="T36" fmla="*/ 884 w 957"/>
              <a:gd name="T37" fmla="*/ 0 h 835"/>
              <a:gd name="T38" fmla="*/ 928 w 957"/>
              <a:gd name="T39" fmla="*/ 624 h 835"/>
              <a:gd name="T40" fmla="*/ 884 w 957"/>
              <a:gd name="T41" fmla="*/ 667 h 835"/>
              <a:gd name="T42" fmla="*/ 72 w 957"/>
              <a:gd name="T43" fmla="*/ 667 h 835"/>
              <a:gd name="T44" fmla="*/ 29 w 957"/>
              <a:gd name="T45" fmla="*/ 624 h 835"/>
              <a:gd name="T46" fmla="*/ 29 w 957"/>
              <a:gd name="T47" fmla="*/ 72 h 835"/>
              <a:gd name="T48" fmla="*/ 72 w 957"/>
              <a:gd name="T49" fmla="*/ 29 h 835"/>
              <a:gd name="T50" fmla="*/ 884 w 957"/>
              <a:gd name="T51" fmla="*/ 29 h 835"/>
              <a:gd name="T52" fmla="*/ 928 w 957"/>
              <a:gd name="T53" fmla="*/ 72 h 835"/>
              <a:gd name="T54" fmla="*/ 928 w 957"/>
              <a:gd name="T55" fmla="*/ 624 h 835"/>
              <a:gd name="T56" fmla="*/ 580 w 957"/>
              <a:gd name="T57" fmla="*/ 341 h 835"/>
              <a:gd name="T58" fmla="*/ 580 w 957"/>
              <a:gd name="T59" fmla="*/ 362 h 835"/>
              <a:gd name="T60" fmla="*/ 489 w 957"/>
              <a:gd name="T61" fmla="*/ 454 h 835"/>
              <a:gd name="T62" fmla="*/ 488 w 957"/>
              <a:gd name="T63" fmla="*/ 454 h 835"/>
              <a:gd name="T64" fmla="*/ 478 w 957"/>
              <a:gd name="T65" fmla="*/ 458 h 835"/>
              <a:gd name="T66" fmla="*/ 475 w 957"/>
              <a:gd name="T67" fmla="*/ 458 h 835"/>
              <a:gd name="T68" fmla="*/ 473 w 957"/>
              <a:gd name="T69" fmla="*/ 457 h 835"/>
              <a:gd name="T70" fmla="*/ 473 w 957"/>
              <a:gd name="T71" fmla="*/ 457 h 835"/>
              <a:gd name="T72" fmla="*/ 471 w 957"/>
              <a:gd name="T73" fmla="*/ 456 h 835"/>
              <a:gd name="T74" fmla="*/ 470 w 957"/>
              <a:gd name="T75" fmla="*/ 456 h 835"/>
              <a:gd name="T76" fmla="*/ 468 w 957"/>
              <a:gd name="T77" fmla="*/ 454 h 835"/>
              <a:gd name="T78" fmla="*/ 468 w 957"/>
              <a:gd name="T79" fmla="*/ 454 h 835"/>
              <a:gd name="T80" fmla="*/ 376 w 957"/>
              <a:gd name="T81" fmla="*/ 362 h 835"/>
              <a:gd name="T82" fmla="*/ 376 w 957"/>
              <a:gd name="T83" fmla="*/ 341 h 835"/>
              <a:gd name="T84" fmla="*/ 396 w 957"/>
              <a:gd name="T85" fmla="*/ 341 h 835"/>
              <a:gd name="T86" fmla="*/ 464 w 957"/>
              <a:gd name="T87" fmla="*/ 409 h 835"/>
              <a:gd name="T88" fmla="*/ 464 w 957"/>
              <a:gd name="T89" fmla="*/ 235 h 835"/>
              <a:gd name="T90" fmla="*/ 478 w 957"/>
              <a:gd name="T91" fmla="*/ 220 h 835"/>
              <a:gd name="T92" fmla="*/ 493 w 957"/>
              <a:gd name="T93" fmla="*/ 235 h 835"/>
              <a:gd name="T94" fmla="*/ 493 w 957"/>
              <a:gd name="T95" fmla="*/ 408 h 835"/>
              <a:gd name="T96" fmla="*/ 560 w 957"/>
              <a:gd name="T97" fmla="*/ 341 h 835"/>
              <a:gd name="T98" fmla="*/ 580 w 957"/>
              <a:gd name="T99" fmla="*/ 341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57" h="835">
                <a:moveTo>
                  <a:pt x="884" y="0"/>
                </a:moveTo>
                <a:cubicBezTo>
                  <a:pt x="72" y="0"/>
                  <a:pt x="72" y="0"/>
                  <a:pt x="72" y="0"/>
                </a:cubicBezTo>
                <a:cubicBezTo>
                  <a:pt x="32" y="0"/>
                  <a:pt x="0" y="32"/>
                  <a:pt x="0" y="72"/>
                </a:cubicBezTo>
                <a:cubicBezTo>
                  <a:pt x="0" y="624"/>
                  <a:pt x="0" y="624"/>
                  <a:pt x="0" y="624"/>
                </a:cubicBezTo>
                <a:cubicBezTo>
                  <a:pt x="0" y="664"/>
                  <a:pt x="32" y="696"/>
                  <a:pt x="72" y="696"/>
                </a:cubicBezTo>
                <a:cubicBezTo>
                  <a:pt x="464" y="696"/>
                  <a:pt x="464" y="696"/>
                  <a:pt x="464" y="696"/>
                </a:cubicBezTo>
                <a:cubicBezTo>
                  <a:pt x="464" y="806"/>
                  <a:pt x="464" y="806"/>
                  <a:pt x="464" y="806"/>
                </a:cubicBezTo>
                <a:cubicBezTo>
                  <a:pt x="293" y="806"/>
                  <a:pt x="293" y="806"/>
                  <a:pt x="293" y="806"/>
                </a:cubicBezTo>
                <a:cubicBezTo>
                  <a:pt x="285" y="806"/>
                  <a:pt x="279" y="812"/>
                  <a:pt x="279" y="820"/>
                </a:cubicBezTo>
                <a:cubicBezTo>
                  <a:pt x="279" y="828"/>
                  <a:pt x="285" y="835"/>
                  <a:pt x="293" y="835"/>
                </a:cubicBezTo>
                <a:cubicBezTo>
                  <a:pt x="663" y="835"/>
                  <a:pt x="663" y="835"/>
                  <a:pt x="663" y="835"/>
                </a:cubicBezTo>
                <a:cubicBezTo>
                  <a:pt x="671" y="835"/>
                  <a:pt x="678" y="828"/>
                  <a:pt x="678" y="820"/>
                </a:cubicBezTo>
                <a:cubicBezTo>
                  <a:pt x="678" y="812"/>
                  <a:pt x="671" y="806"/>
                  <a:pt x="663" y="806"/>
                </a:cubicBezTo>
                <a:cubicBezTo>
                  <a:pt x="493" y="806"/>
                  <a:pt x="493" y="806"/>
                  <a:pt x="493" y="806"/>
                </a:cubicBezTo>
                <a:cubicBezTo>
                  <a:pt x="493" y="696"/>
                  <a:pt x="493" y="696"/>
                  <a:pt x="493" y="696"/>
                </a:cubicBezTo>
                <a:cubicBezTo>
                  <a:pt x="884" y="696"/>
                  <a:pt x="884" y="696"/>
                  <a:pt x="884" y="696"/>
                </a:cubicBezTo>
                <a:cubicBezTo>
                  <a:pt x="924" y="696"/>
                  <a:pt x="957" y="664"/>
                  <a:pt x="957" y="624"/>
                </a:cubicBezTo>
                <a:cubicBezTo>
                  <a:pt x="957" y="72"/>
                  <a:pt x="957" y="72"/>
                  <a:pt x="957" y="72"/>
                </a:cubicBezTo>
                <a:cubicBezTo>
                  <a:pt x="957" y="32"/>
                  <a:pt x="924" y="0"/>
                  <a:pt x="884" y="0"/>
                </a:cubicBezTo>
                <a:close/>
                <a:moveTo>
                  <a:pt x="928" y="624"/>
                </a:moveTo>
                <a:cubicBezTo>
                  <a:pt x="928" y="648"/>
                  <a:pt x="908" y="667"/>
                  <a:pt x="884" y="667"/>
                </a:cubicBezTo>
                <a:cubicBezTo>
                  <a:pt x="72" y="667"/>
                  <a:pt x="72" y="667"/>
                  <a:pt x="72" y="667"/>
                </a:cubicBezTo>
                <a:cubicBezTo>
                  <a:pt x="48" y="667"/>
                  <a:pt x="29" y="648"/>
                  <a:pt x="29" y="624"/>
                </a:cubicBezTo>
                <a:cubicBezTo>
                  <a:pt x="29" y="72"/>
                  <a:pt x="29" y="72"/>
                  <a:pt x="29" y="72"/>
                </a:cubicBezTo>
                <a:cubicBezTo>
                  <a:pt x="29" y="48"/>
                  <a:pt x="48" y="29"/>
                  <a:pt x="72" y="29"/>
                </a:cubicBezTo>
                <a:cubicBezTo>
                  <a:pt x="884" y="29"/>
                  <a:pt x="884" y="29"/>
                  <a:pt x="884" y="29"/>
                </a:cubicBezTo>
                <a:cubicBezTo>
                  <a:pt x="908" y="29"/>
                  <a:pt x="928" y="48"/>
                  <a:pt x="928" y="72"/>
                </a:cubicBezTo>
                <a:lnTo>
                  <a:pt x="928" y="624"/>
                </a:lnTo>
                <a:close/>
                <a:moveTo>
                  <a:pt x="580" y="341"/>
                </a:moveTo>
                <a:cubicBezTo>
                  <a:pt x="586" y="347"/>
                  <a:pt x="586" y="356"/>
                  <a:pt x="580" y="362"/>
                </a:cubicBezTo>
                <a:cubicBezTo>
                  <a:pt x="489" y="454"/>
                  <a:pt x="489" y="454"/>
                  <a:pt x="489" y="454"/>
                </a:cubicBezTo>
                <a:cubicBezTo>
                  <a:pt x="488" y="454"/>
                  <a:pt x="488" y="454"/>
                  <a:pt x="488" y="454"/>
                </a:cubicBezTo>
                <a:cubicBezTo>
                  <a:pt x="486" y="457"/>
                  <a:pt x="482" y="458"/>
                  <a:pt x="478" y="458"/>
                </a:cubicBezTo>
                <a:cubicBezTo>
                  <a:pt x="477" y="458"/>
                  <a:pt x="476" y="458"/>
                  <a:pt x="475" y="458"/>
                </a:cubicBezTo>
                <a:cubicBezTo>
                  <a:pt x="475" y="458"/>
                  <a:pt x="474" y="457"/>
                  <a:pt x="473" y="457"/>
                </a:cubicBezTo>
                <a:cubicBezTo>
                  <a:pt x="473" y="457"/>
                  <a:pt x="473" y="457"/>
                  <a:pt x="473" y="457"/>
                </a:cubicBezTo>
                <a:cubicBezTo>
                  <a:pt x="472" y="457"/>
                  <a:pt x="471" y="456"/>
                  <a:pt x="471" y="456"/>
                </a:cubicBezTo>
                <a:cubicBezTo>
                  <a:pt x="471" y="456"/>
                  <a:pt x="470" y="456"/>
                  <a:pt x="470" y="456"/>
                </a:cubicBezTo>
                <a:cubicBezTo>
                  <a:pt x="470" y="455"/>
                  <a:pt x="469" y="455"/>
                  <a:pt x="468" y="454"/>
                </a:cubicBezTo>
                <a:cubicBezTo>
                  <a:pt x="468" y="454"/>
                  <a:pt x="468" y="454"/>
                  <a:pt x="468" y="454"/>
                </a:cubicBezTo>
                <a:cubicBezTo>
                  <a:pt x="376" y="362"/>
                  <a:pt x="376" y="362"/>
                  <a:pt x="376" y="362"/>
                </a:cubicBezTo>
                <a:cubicBezTo>
                  <a:pt x="370" y="356"/>
                  <a:pt x="370" y="347"/>
                  <a:pt x="376" y="341"/>
                </a:cubicBezTo>
                <a:cubicBezTo>
                  <a:pt x="382" y="336"/>
                  <a:pt x="391" y="336"/>
                  <a:pt x="396" y="341"/>
                </a:cubicBezTo>
                <a:cubicBezTo>
                  <a:pt x="464" y="409"/>
                  <a:pt x="464" y="409"/>
                  <a:pt x="464" y="409"/>
                </a:cubicBezTo>
                <a:cubicBezTo>
                  <a:pt x="464" y="235"/>
                  <a:pt x="464" y="235"/>
                  <a:pt x="464" y="235"/>
                </a:cubicBezTo>
                <a:cubicBezTo>
                  <a:pt x="464" y="227"/>
                  <a:pt x="470" y="220"/>
                  <a:pt x="478" y="220"/>
                </a:cubicBezTo>
                <a:cubicBezTo>
                  <a:pt x="486" y="220"/>
                  <a:pt x="493" y="227"/>
                  <a:pt x="493" y="235"/>
                </a:cubicBezTo>
                <a:cubicBezTo>
                  <a:pt x="493" y="408"/>
                  <a:pt x="493" y="408"/>
                  <a:pt x="493" y="408"/>
                </a:cubicBezTo>
                <a:cubicBezTo>
                  <a:pt x="560" y="341"/>
                  <a:pt x="560" y="341"/>
                  <a:pt x="560" y="341"/>
                </a:cubicBezTo>
                <a:cubicBezTo>
                  <a:pt x="566" y="336"/>
                  <a:pt x="575" y="336"/>
                  <a:pt x="580" y="3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7" name="Freeform 167"/>
          <p:cNvSpPr>
            <a:spLocks noEditPoints="1"/>
          </p:cNvSpPr>
          <p:nvPr/>
        </p:nvSpPr>
        <p:spPr bwMode="auto">
          <a:xfrm>
            <a:off x="8030747" y="6572383"/>
            <a:ext cx="674788" cy="588498"/>
          </a:xfrm>
          <a:custGeom>
            <a:avLst/>
            <a:gdLst>
              <a:gd name="T0" fmla="*/ 581 w 958"/>
              <a:gd name="T1" fmla="*/ 317 h 835"/>
              <a:gd name="T2" fmla="*/ 581 w 958"/>
              <a:gd name="T3" fmla="*/ 337 h 835"/>
              <a:gd name="T4" fmla="*/ 571 w 958"/>
              <a:gd name="T5" fmla="*/ 341 h 835"/>
              <a:gd name="T6" fmla="*/ 561 w 958"/>
              <a:gd name="T7" fmla="*/ 337 h 835"/>
              <a:gd name="T8" fmla="*/ 494 w 958"/>
              <a:gd name="T9" fmla="*/ 270 h 835"/>
              <a:gd name="T10" fmla="*/ 494 w 958"/>
              <a:gd name="T11" fmla="*/ 444 h 835"/>
              <a:gd name="T12" fmla="*/ 479 w 958"/>
              <a:gd name="T13" fmla="*/ 458 h 835"/>
              <a:gd name="T14" fmla="*/ 465 w 958"/>
              <a:gd name="T15" fmla="*/ 444 h 835"/>
              <a:gd name="T16" fmla="*/ 465 w 958"/>
              <a:gd name="T17" fmla="*/ 270 h 835"/>
              <a:gd name="T18" fmla="*/ 397 w 958"/>
              <a:gd name="T19" fmla="*/ 337 h 835"/>
              <a:gd name="T20" fmla="*/ 377 w 958"/>
              <a:gd name="T21" fmla="*/ 337 h 835"/>
              <a:gd name="T22" fmla="*/ 377 w 958"/>
              <a:gd name="T23" fmla="*/ 317 h 835"/>
              <a:gd name="T24" fmla="*/ 469 w 958"/>
              <a:gd name="T25" fmla="*/ 224 h 835"/>
              <a:gd name="T26" fmla="*/ 469 w 958"/>
              <a:gd name="T27" fmla="*/ 224 h 835"/>
              <a:gd name="T28" fmla="*/ 479 w 958"/>
              <a:gd name="T29" fmla="*/ 220 h 835"/>
              <a:gd name="T30" fmla="*/ 490 w 958"/>
              <a:gd name="T31" fmla="*/ 225 h 835"/>
              <a:gd name="T32" fmla="*/ 581 w 958"/>
              <a:gd name="T33" fmla="*/ 317 h 835"/>
              <a:gd name="T34" fmla="*/ 958 w 958"/>
              <a:gd name="T35" fmla="*/ 72 h 835"/>
              <a:gd name="T36" fmla="*/ 958 w 958"/>
              <a:gd name="T37" fmla="*/ 624 h 835"/>
              <a:gd name="T38" fmla="*/ 885 w 958"/>
              <a:gd name="T39" fmla="*/ 696 h 835"/>
              <a:gd name="T40" fmla="*/ 494 w 958"/>
              <a:gd name="T41" fmla="*/ 696 h 835"/>
              <a:gd name="T42" fmla="*/ 494 w 958"/>
              <a:gd name="T43" fmla="*/ 806 h 835"/>
              <a:gd name="T44" fmla="*/ 664 w 958"/>
              <a:gd name="T45" fmla="*/ 806 h 835"/>
              <a:gd name="T46" fmla="*/ 678 w 958"/>
              <a:gd name="T47" fmla="*/ 820 h 835"/>
              <a:gd name="T48" fmla="*/ 664 w 958"/>
              <a:gd name="T49" fmla="*/ 835 h 835"/>
              <a:gd name="T50" fmla="*/ 294 w 958"/>
              <a:gd name="T51" fmla="*/ 835 h 835"/>
              <a:gd name="T52" fmla="*/ 280 w 958"/>
              <a:gd name="T53" fmla="*/ 820 h 835"/>
              <a:gd name="T54" fmla="*/ 294 w 958"/>
              <a:gd name="T55" fmla="*/ 806 h 835"/>
              <a:gd name="T56" fmla="*/ 465 w 958"/>
              <a:gd name="T57" fmla="*/ 806 h 835"/>
              <a:gd name="T58" fmla="*/ 465 w 958"/>
              <a:gd name="T59" fmla="*/ 696 h 835"/>
              <a:gd name="T60" fmla="*/ 73 w 958"/>
              <a:gd name="T61" fmla="*/ 696 h 835"/>
              <a:gd name="T62" fmla="*/ 0 w 958"/>
              <a:gd name="T63" fmla="*/ 624 h 835"/>
              <a:gd name="T64" fmla="*/ 0 w 958"/>
              <a:gd name="T65" fmla="*/ 72 h 835"/>
              <a:gd name="T66" fmla="*/ 73 w 958"/>
              <a:gd name="T67" fmla="*/ 0 h 835"/>
              <a:gd name="T68" fmla="*/ 885 w 958"/>
              <a:gd name="T69" fmla="*/ 0 h 835"/>
              <a:gd name="T70" fmla="*/ 958 w 958"/>
              <a:gd name="T71" fmla="*/ 72 h 835"/>
              <a:gd name="T72" fmla="*/ 929 w 958"/>
              <a:gd name="T73" fmla="*/ 72 h 835"/>
              <a:gd name="T74" fmla="*/ 885 w 958"/>
              <a:gd name="T75" fmla="*/ 29 h 835"/>
              <a:gd name="T76" fmla="*/ 73 w 958"/>
              <a:gd name="T77" fmla="*/ 29 h 835"/>
              <a:gd name="T78" fmla="*/ 29 w 958"/>
              <a:gd name="T79" fmla="*/ 72 h 835"/>
              <a:gd name="T80" fmla="*/ 29 w 958"/>
              <a:gd name="T81" fmla="*/ 624 h 835"/>
              <a:gd name="T82" fmla="*/ 73 w 958"/>
              <a:gd name="T83" fmla="*/ 667 h 835"/>
              <a:gd name="T84" fmla="*/ 885 w 958"/>
              <a:gd name="T85" fmla="*/ 667 h 835"/>
              <a:gd name="T86" fmla="*/ 929 w 958"/>
              <a:gd name="T87" fmla="*/ 624 h 835"/>
              <a:gd name="T88" fmla="*/ 929 w 958"/>
              <a:gd name="T89" fmla="*/ 72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58" h="835">
                <a:moveTo>
                  <a:pt x="581" y="317"/>
                </a:moveTo>
                <a:cubicBezTo>
                  <a:pt x="587" y="322"/>
                  <a:pt x="587" y="331"/>
                  <a:pt x="581" y="337"/>
                </a:cubicBezTo>
                <a:cubicBezTo>
                  <a:pt x="578" y="340"/>
                  <a:pt x="575" y="341"/>
                  <a:pt x="571" y="341"/>
                </a:cubicBezTo>
                <a:cubicBezTo>
                  <a:pt x="567" y="341"/>
                  <a:pt x="564" y="340"/>
                  <a:pt x="561" y="337"/>
                </a:cubicBezTo>
                <a:cubicBezTo>
                  <a:pt x="494" y="270"/>
                  <a:pt x="494" y="270"/>
                  <a:pt x="494" y="270"/>
                </a:cubicBezTo>
                <a:cubicBezTo>
                  <a:pt x="494" y="444"/>
                  <a:pt x="494" y="444"/>
                  <a:pt x="494" y="444"/>
                </a:cubicBezTo>
                <a:cubicBezTo>
                  <a:pt x="494" y="452"/>
                  <a:pt x="487" y="458"/>
                  <a:pt x="479" y="458"/>
                </a:cubicBezTo>
                <a:cubicBezTo>
                  <a:pt x="471" y="458"/>
                  <a:pt x="465" y="452"/>
                  <a:pt x="465" y="444"/>
                </a:cubicBezTo>
                <a:cubicBezTo>
                  <a:pt x="465" y="270"/>
                  <a:pt x="465" y="270"/>
                  <a:pt x="465" y="270"/>
                </a:cubicBezTo>
                <a:cubicBezTo>
                  <a:pt x="397" y="337"/>
                  <a:pt x="397" y="337"/>
                  <a:pt x="397" y="337"/>
                </a:cubicBezTo>
                <a:cubicBezTo>
                  <a:pt x="392" y="343"/>
                  <a:pt x="382" y="343"/>
                  <a:pt x="377" y="337"/>
                </a:cubicBezTo>
                <a:cubicBezTo>
                  <a:pt x="371" y="331"/>
                  <a:pt x="371" y="322"/>
                  <a:pt x="377" y="317"/>
                </a:cubicBezTo>
                <a:cubicBezTo>
                  <a:pt x="469" y="224"/>
                  <a:pt x="469" y="224"/>
                  <a:pt x="469" y="224"/>
                </a:cubicBezTo>
                <a:cubicBezTo>
                  <a:pt x="469" y="224"/>
                  <a:pt x="469" y="224"/>
                  <a:pt x="469" y="224"/>
                </a:cubicBezTo>
                <a:cubicBezTo>
                  <a:pt x="472" y="222"/>
                  <a:pt x="475" y="220"/>
                  <a:pt x="479" y="220"/>
                </a:cubicBezTo>
                <a:cubicBezTo>
                  <a:pt x="483" y="220"/>
                  <a:pt x="487" y="222"/>
                  <a:pt x="490" y="225"/>
                </a:cubicBezTo>
                <a:lnTo>
                  <a:pt x="581" y="317"/>
                </a:lnTo>
                <a:close/>
                <a:moveTo>
                  <a:pt x="958" y="72"/>
                </a:moveTo>
                <a:cubicBezTo>
                  <a:pt x="958" y="624"/>
                  <a:pt x="958" y="624"/>
                  <a:pt x="958" y="624"/>
                </a:cubicBezTo>
                <a:cubicBezTo>
                  <a:pt x="958" y="664"/>
                  <a:pt x="925" y="696"/>
                  <a:pt x="885" y="696"/>
                </a:cubicBezTo>
                <a:cubicBezTo>
                  <a:pt x="494" y="696"/>
                  <a:pt x="494" y="696"/>
                  <a:pt x="494" y="696"/>
                </a:cubicBezTo>
                <a:cubicBezTo>
                  <a:pt x="494" y="806"/>
                  <a:pt x="494" y="806"/>
                  <a:pt x="494" y="806"/>
                </a:cubicBezTo>
                <a:cubicBezTo>
                  <a:pt x="664" y="806"/>
                  <a:pt x="664" y="806"/>
                  <a:pt x="664" y="806"/>
                </a:cubicBezTo>
                <a:cubicBezTo>
                  <a:pt x="672" y="806"/>
                  <a:pt x="678" y="812"/>
                  <a:pt x="678" y="820"/>
                </a:cubicBezTo>
                <a:cubicBezTo>
                  <a:pt x="678" y="828"/>
                  <a:pt x="672" y="835"/>
                  <a:pt x="664" y="835"/>
                </a:cubicBezTo>
                <a:cubicBezTo>
                  <a:pt x="294" y="835"/>
                  <a:pt x="294" y="835"/>
                  <a:pt x="294" y="835"/>
                </a:cubicBezTo>
                <a:cubicBezTo>
                  <a:pt x="286" y="835"/>
                  <a:pt x="280" y="828"/>
                  <a:pt x="280" y="820"/>
                </a:cubicBezTo>
                <a:cubicBezTo>
                  <a:pt x="280" y="812"/>
                  <a:pt x="286" y="806"/>
                  <a:pt x="294" y="806"/>
                </a:cubicBezTo>
                <a:cubicBezTo>
                  <a:pt x="465" y="806"/>
                  <a:pt x="465" y="806"/>
                  <a:pt x="465" y="806"/>
                </a:cubicBezTo>
                <a:cubicBezTo>
                  <a:pt x="465" y="696"/>
                  <a:pt x="465" y="696"/>
                  <a:pt x="465" y="696"/>
                </a:cubicBezTo>
                <a:cubicBezTo>
                  <a:pt x="73" y="696"/>
                  <a:pt x="73" y="696"/>
                  <a:pt x="73" y="696"/>
                </a:cubicBezTo>
                <a:cubicBezTo>
                  <a:pt x="33" y="696"/>
                  <a:pt x="0" y="664"/>
                  <a:pt x="0" y="62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32"/>
                  <a:pt x="33" y="0"/>
                  <a:pt x="73" y="0"/>
                </a:cubicBezTo>
                <a:cubicBezTo>
                  <a:pt x="885" y="0"/>
                  <a:pt x="885" y="0"/>
                  <a:pt x="885" y="0"/>
                </a:cubicBezTo>
                <a:cubicBezTo>
                  <a:pt x="925" y="0"/>
                  <a:pt x="958" y="32"/>
                  <a:pt x="958" y="72"/>
                </a:cubicBezTo>
                <a:close/>
                <a:moveTo>
                  <a:pt x="929" y="72"/>
                </a:moveTo>
                <a:cubicBezTo>
                  <a:pt x="929" y="48"/>
                  <a:pt x="909" y="29"/>
                  <a:pt x="885" y="29"/>
                </a:cubicBezTo>
                <a:cubicBezTo>
                  <a:pt x="73" y="29"/>
                  <a:pt x="73" y="29"/>
                  <a:pt x="73" y="29"/>
                </a:cubicBezTo>
                <a:cubicBezTo>
                  <a:pt x="49" y="29"/>
                  <a:pt x="29" y="48"/>
                  <a:pt x="29" y="72"/>
                </a:cubicBezTo>
                <a:cubicBezTo>
                  <a:pt x="29" y="624"/>
                  <a:pt x="29" y="624"/>
                  <a:pt x="29" y="624"/>
                </a:cubicBezTo>
                <a:cubicBezTo>
                  <a:pt x="29" y="648"/>
                  <a:pt x="49" y="667"/>
                  <a:pt x="73" y="667"/>
                </a:cubicBezTo>
                <a:cubicBezTo>
                  <a:pt x="885" y="667"/>
                  <a:pt x="885" y="667"/>
                  <a:pt x="885" y="667"/>
                </a:cubicBezTo>
                <a:cubicBezTo>
                  <a:pt x="909" y="667"/>
                  <a:pt x="929" y="648"/>
                  <a:pt x="929" y="624"/>
                </a:cubicBezTo>
                <a:lnTo>
                  <a:pt x="929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8" name="Freeform 168"/>
          <p:cNvSpPr>
            <a:spLocks noEditPoints="1"/>
          </p:cNvSpPr>
          <p:nvPr/>
        </p:nvSpPr>
        <p:spPr bwMode="auto">
          <a:xfrm>
            <a:off x="6491767" y="6572383"/>
            <a:ext cx="674356" cy="588498"/>
          </a:xfrm>
          <a:custGeom>
            <a:avLst/>
            <a:gdLst>
              <a:gd name="T0" fmla="*/ 73 w 957"/>
              <a:gd name="T1" fmla="*/ 0 h 835"/>
              <a:gd name="T2" fmla="*/ 0 w 957"/>
              <a:gd name="T3" fmla="*/ 624 h 835"/>
              <a:gd name="T4" fmla="*/ 464 w 957"/>
              <a:gd name="T5" fmla="*/ 696 h 835"/>
              <a:gd name="T6" fmla="*/ 294 w 957"/>
              <a:gd name="T7" fmla="*/ 806 h 835"/>
              <a:gd name="T8" fmla="*/ 294 w 957"/>
              <a:gd name="T9" fmla="*/ 835 h 835"/>
              <a:gd name="T10" fmla="*/ 678 w 957"/>
              <a:gd name="T11" fmla="*/ 820 h 835"/>
              <a:gd name="T12" fmla="*/ 493 w 957"/>
              <a:gd name="T13" fmla="*/ 806 h 835"/>
              <a:gd name="T14" fmla="*/ 885 w 957"/>
              <a:gd name="T15" fmla="*/ 696 h 835"/>
              <a:gd name="T16" fmla="*/ 957 w 957"/>
              <a:gd name="T17" fmla="*/ 72 h 835"/>
              <a:gd name="T18" fmla="*/ 929 w 957"/>
              <a:gd name="T19" fmla="*/ 624 h 835"/>
              <a:gd name="T20" fmla="*/ 73 w 957"/>
              <a:gd name="T21" fmla="*/ 667 h 835"/>
              <a:gd name="T22" fmla="*/ 29 w 957"/>
              <a:gd name="T23" fmla="*/ 72 h 835"/>
              <a:gd name="T24" fmla="*/ 885 w 957"/>
              <a:gd name="T25" fmla="*/ 29 h 835"/>
              <a:gd name="T26" fmla="*/ 929 w 957"/>
              <a:gd name="T27" fmla="*/ 624 h 835"/>
              <a:gd name="T28" fmla="*/ 611 w 957"/>
              <a:gd name="T29" fmla="*/ 228 h 835"/>
              <a:gd name="T30" fmla="*/ 513 w 957"/>
              <a:gd name="T31" fmla="*/ 228 h 835"/>
              <a:gd name="T32" fmla="*/ 403 w 957"/>
              <a:gd name="T33" fmla="*/ 300 h 835"/>
              <a:gd name="T34" fmla="*/ 319 w 957"/>
              <a:gd name="T35" fmla="*/ 334 h 835"/>
              <a:gd name="T36" fmla="*/ 403 w 957"/>
              <a:gd name="T37" fmla="*/ 368 h 835"/>
              <a:gd name="T38" fmla="*/ 513 w 957"/>
              <a:gd name="T39" fmla="*/ 440 h 835"/>
              <a:gd name="T40" fmla="*/ 611 w 957"/>
              <a:gd name="T41" fmla="*/ 440 h 835"/>
              <a:gd name="T42" fmla="*/ 527 w 957"/>
              <a:gd name="T43" fmla="*/ 406 h 835"/>
              <a:gd name="T44" fmla="*/ 417 w 957"/>
              <a:gd name="T45" fmla="*/ 334 h 835"/>
              <a:gd name="T46" fmla="*/ 527 w 957"/>
              <a:gd name="T47" fmla="*/ 262 h 835"/>
              <a:gd name="T48" fmla="*/ 562 w 957"/>
              <a:gd name="T49" fmla="*/ 420 h 835"/>
              <a:gd name="T50" fmla="*/ 562 w 957"/>
              <a:gd name="T51" fmla="*/ 460 h 835"/>
              <a:gd name="T52" fmla="*/ 562 w 957"/>
              <a:gd name="T53" fmla="*/ 420 h 835"/>
              <a:gd name="T54" fmla="*/ 348 w 957"/>
              <a:gd name="T55" fmla="*/ 334 h 835"/>
              <a:gd name="T56" fmla="*/ 388 w 957"/>
              <a:gd name="T57" fmla="*/ 334 h 835"/>
              <a:gd name="T58" fmla="*/ 562 w 957"/>
              <a:gd name="T59" fmla="*/ 208 h 835"/>
              <a:gd name="T60" fmla="*/ 562 w 957"/>
              <a:gd name="T61" fmla="*/ 248 h 835"/>
              <a:gd name="T62" fmla="*/ 544 w 957"/>
              <a:gd name="T63" fmla="*/ 236 h 835"/>
              <a:gd name="T64" fmla="*/ 542 w 957"/>
              <a:gd name="T65" fmla="*/ 228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57" h="835">
                <a:moveTo>
                  <a:pt x="885" y="0"/>
                </a:moveTo>
                <a:cubicBezTo>
                  <a:pt x="73" y="0"/>
                  <a:pt x="73" y="0"/>
                  <a:pt x="73" y="0"/>
                </a:cubicBezTo>
                <a:cubicBezTo>
                  <a:pt x="33" y="0"/>
                  <a:pt x="0" y="32"/>
                  <a:pt x="0" y="72"/>
                </a:cubicBezTo>
                <a:cubicBezTo>
                  <a:pt x="0" y="624"/>
                  <a:pt x="0" y="624"/>
                  <a:pt x="0" y="624"/>
                </a:cubicBezTo>
                <a:cubicBezTo>
                  <a:pt x="0" y="664"/>
                  <a:pt x="33" y="696"/>
                  <a:pt x="73" y="696"/>
                </a:cubicBezTo>
                <a:cubicBezTo>
                  <a:pt x="464" y="696"/>
                  <a:pt x="464" y="696"/>
                  <a:pt x="464" y="696"/>
                </a:cubicBezTo>
                <a:cubicBezTo>
                  <a:pt x="464" y="806"/>
                  <a:pt x="464" y="806"/>
                  <a:pt x="464" y="806"/>
                </a:cubicBezTo>
                <a:cubicBezTo>
                  <a:pt x="294" y="806"/>
                  <a:pt x="294" y="806"/>
                  <a:pt x="294" y="806"/>
                </a:cubicBezTo>
                <a:cubicBezTo>
                  <a:pt x="286" y="806"/>
                  <a:pt x="279" y="812"/>
                  <a:pt x="279" y="820"/>
                </a:cubicBezTo>
                <a:cubicBezTo>
                  <a:pt x="279" y="828"/>
                  <a:pt x="286" y="835"/>
                  <a:pt x="294" y="835"/>
                </a:cubicBezTo>
                <a:cubicBezTo>
                  <a:pt x="664" y="835"/>
                  <a:pt x="664" y="835"/>
                  <a:pt x="664" y="835"/>
                </a:cubicBezTo>
                <a:cubicBezTo>
                  <a:pt x="672" y="835"/>
                  <a:pt x="678" y="828"/>
                  <a:pt x="678" y="820"/>
                </a:cubicBezTo>
                <a:cubicBezTo>
                  <a:pt x="678" y="812"/>
                  <a:pt x="672" y="806"/>
                  <a:pt x="664" y="806"/>
                </a:cubicBezTo>
                <a:cubicBezTo>
                  <a:pt x="493" y="806"/>
                  <a:pt x="493" y="806"/>
                  <a:pt x="493" y="806"/>
                </a:cubicBezTo>
                <a:cubicBezTo>
                  <a:pt x="493" y="696"/>
                  <a:pt x="493" y="696"/>
                  <a:pt x="493" y="696"/>
                </a:cubicBezTo>
                <a:cubicBezTo>
                  <a:pt x="885" y="696"/>
                  <a:pt x="885" y="696"/>
                  <a:pt x="885" y="696"/>
                </a:cubicBezTo>
                <a:cubicBezTo>
                  <a:pt x="925" y="696"/>
                  <a:pt x="957" y="664"/>
                  <a:pt x="957" y="624"/>
                </a:cubicBezTo>
                <a:cubicBezTo>
                  <a:pt x="957" y="72"/>
                  <a:pt x="957" y="72"/>
                  <a:pt x="957" y="72"/>
                </a:cubicBezTo>
                <a:cubicBezTo>
                  <a:pt x="957" y="32"/>
                  <a:pt x="925" y="0"/>
                  <a:pt x="885" y="0"/>
                </a:cubicBezTo>
                <a:close/>
                <a:moveTo>
                  <a:pt x="929" y="624"/>
                </a:moveTo>
                <a:cubicBezTo>
                  <a:pt x="929" y="648"/>
                  <a:pt x="909" y="667"/>
                  <a:pt x="885" y="667"/>
                </a:cubicBezTo>
                <a:cubicBezTo>
                  <a:pt x="73" y="667"/>
                  <a:pt x="73" y="667"/>
                  <a:pt x="73" y="667"/>
                </a:cubicBezTo>
                <a:cubicBezTo>
                  <a:pt x="49" y="667"/>
                  <a:pt x="29" y="648"/>
                  <a:pt x="29" y="624"/>
                </a:cubicBezTo>
                <a:cubicBezTo>
                  <a:pt x="29" y="72"/>
                  <a:pt x="29" y="72"/>
                  <a:pt x="29" y="72"/>
                </a:cubicBezTo>
                <a:cubicBezTo>
                  <a:pt x="29" y="48"/>
                  <a:pt x="49" y="29"/>
                  <a:pt x="73" y="29"/>
                </a:cubicBezTo>
                <a:cubicBezTo>
                  <a:pt x="885" y="29"/>
                  <a:pt x="885" y="29"/>
                  <a:pt x="885" y="29"/>
                </a:cubicBezTo>
                <a:cubicBezTo>
                  <a:pt x="909" y="29"/>
                  <a:pt x="929" y="48"/>
                  <a:pt x="929" y="72"/>
                </a:cubicBezTo>
                <a:lnTo>
                  <a:pt x="929" y="624"/>
                </a:lnTo>
                <a:close/>
                <a:moveTo>
                  <a:pt x="562" y="277"/>
                </a:moveTo>
                <a:cubicBezTo>
                  <a:pt x="590" y="277"/>
                  <a:pt x="611" y="255"/>
                  <a:pt x="611" y="228"/>
                </a:cubicBezTo>
                <a:cubicBezTo>
                  <a:pt x="611" y="201"/>
                  <a:pt x="590" y="179"/>
                  <a:pt x="562" y="179"/>
                </a:cubicBezTo>
                <a:cubicBezTo>
                  <a:pt x="535" y="179"/>
                  <a:pt x="513" y="201"/>
                  <a:pt x="513" y="228"/>
                </a:cubicBezTo>
                <a:cubicBezTo>
                  <a:pt x="513" y="231"/>
                  <a:pt x="514" y="234"/>
                  <a:pt x="514" y="236"/>
                </a:cubicBezTo>
                <a:cubicBezTo>
                  <a:pt x="403" y="300"/>
                  <a:pt x="403" y="300"/>
                  <a:pt x="403" y="300"/>
                </a:cubicBezTo>
                <a:cubicBezTo>
                  <a:pt x="394" y="291"/>
                  <a:pt x="381" y="285"/>
                  <a:pt x="368" y="285"/>
                </a:cubicBezTo>
                <a:cubicBezTo>
                  <a:pt x="341" y="285"/>
                  <a:pt x="319" y="307"/>
                  <a:pt x="319" y="334"/>
                </a:cubicBezTo>
                <a:cubicBezTo>
                  <a:pt x="319" y="361"/>
                  <a:pt x="341" y="383"/>
                  <a:pt x="368" y="383"/>
                </a:cubicBezTo>
                <a:cubicBezTo>
                  <a:pt x="381" y="383"/>
                  <a:pt x="394" y="377"/>
                  <a:pt x="403" y="368"/>
                </a:cubicBezTo>
                <a:cubicBezTo>
                  <a:pt x="514" y="432"/>
                  <a:pt x="514" y="432"/>
                  <a:pt x="514" y="432"/>
                </a:cubicBezTo>
                <a:cubicBezTo>
                  <a:pt x="514" y="434"/>
                  <a:pt x="513" y="437"/>
                  <a:pt x="513" y="440"/>
                </a:cubicBezTo>
                <a:cubicBezTo>
                  <a:pt x="513" y="467"/>
                  <a:pt x="535" y="489"/>
                  <a:pt x="562" y="489"/>
                </a:cubicBezTo>
                <a:cubicBezTo>
                  <a:pt x="590" y="489"/>
                  <a:pt x="611" y="467"/>
                  <a:pt x="611" y="440"/>
                </a:cubicBezTo>
                <a:cubicBezTo>
                  <a:pt x="611" y="413"/>
                  <a:pt x="590" y="391"/>
                  <a:pt x="562" y="391"/>
                </a:cubicBezTo>
                <a:cubicBezTo>
                  <a:pt x="549" y="391"/>
                  <a:pt x="536" y="397"/>
                  <a:pt x="527" y="406"/>
                </a:cubicBezTo>
                <a:cubicBezTo>
                  <a:pt x="416" y="343"/>
                  <a:pt x="416" y="343"/>
                  <a:pt x="416" y="343"/>
                </a:cubicBezTo>
                <a:cubicBezTo>
                  <a:pt x="417" y="340"/>
                  <a:pt x="417" y="337"/>
                  <a:pt x="417" y="334"/>
                </a:cubicBezTo>
                <a:cubicBezTo>
                  <a:pt x="417" y="331"/>
                  <a:pt x="417" y="328"/>
                  <a:pt x="416" y="326"/>
                </a:cubicBezTo>
                <a:cubicBezTo>
                  <a:pt x="527" y="262"/>
                  <a:pt x="527" y="262"/>
                  <a:pt x="527" y="262"/>
                </a:cubicBezTo>
                <a:cubicBezTo>
                  <a:pt x="536" y="271"/>
                  <a:pt x="549" y="277"/>
                  <a:pt x="562" y="277"/>
                </a:cubicBezTo>
                <a:close/>
                <a:moveTo>
                  <a:pt x="562" y="420"/>
                </a:moveTo>
                <a:cubicBezTo>
                  <a:pt x="573" y="420"/>
                  <a:pt x="583" y="429"/>
                  <a:pt x="583" y="440"/>
                </a:cubicBezTo>
                <a:cubicBezTo>
                  <a:pt x="583" y="451"/>
                  <a:pt x="573" y="460"/>
                  <a:pt x="562" y="460"/>
                </a:cubicBezTo>
                <a:cubicBezTo>
                  <a:pt x="551" y="460"/>
                  <a:pt x="542" y="451"/>
                  <a:pt x="542" y="440"/>
                </a:cubicBezTo>
                <a:cubicBezTo>
                  <a:pt x="542" y="429"/>
                  <a:pt x="551" y="420"/>
                  <a:pt x="562" y="420"/>
                </a:cubicBezTo>
                <a:close/>
                <a:moveTo>
                  <a:pt x="368" y="354"/>
                </a:moveTo>
                <a:cubicBezTo>
                  <a:pt x="357" y="354"/>
                  <a:pt x="348" y="345"/>
                  <a:pt x="348" y="334"/>
                </a:cubicBezTo>
                <a:cubicBezTo>
                  <a:pt x="348" y="323"/>
                  <a:pt x="357" y="314"/>
                  <a:pt x="368" y="314"/>
                </a:cubicBezTo>
                <a:cubicBezTo>
                  <a:pt x="379" y="314"/>
                  <a:pt x="388" y="323"/>
                  <a:pt x="388" y="334"/>
                </a:cubicBezTo>
                <a:cubicBezTo>
                  <a:pt x="388" y="345"/>
                  <a:pt x="379" y="354"/>
                  <a:pt x="368" y="354"/>
                </a:cubicBezTo>
                <a:close/>
                <a:moveTo>
                  <a:pt x="562" y="208"/>
                </a:moveTo>
                <a:cubicBezTo>
                  <a:pt x="573" y="208"/>
                  <a:pt x="583" y="217"/>
                  <a:pt x="583" y="228"/>
                </a:cubicBezTo>
                <a:cubicBezTo>
                  <a:pt x="583" y="239"/>
                  <a:pt x="573" y="248"/>
                  <a:pt x="562" y="248"/>
                </a:cubicBezTo>
                <a:cubicBezTo>
                  <a:pt x="554" y="248"/>
                  <a:pt x="547" y="243"/>
                  <a:pt x="544" y="236"/>
                </a:cubicBezTo>
                <a:cubicBezTo>
                  <a:pt x="544" y="236"/>
                  <a:pt x="544" y="236"/>
                  <a:pt x="544" y="236"/>
                </a:cubicBezTo>
                <a:cubicBezTo>
                  <a:pt x="544" y="236"/>
                  <a:pt x="544" y="236"/>
                  <a:pt x="544" y="236"/>
                </a:cubicBezTo>
                <a:cubicBezTo>
                  <a:pt x="543" y="234"/>
                  <a:pt x="542" y="231"/>
                  <a:pt x="542" y="228"/>
                </a:cubicBezTo>
                <a:cubicBezTo>
                  <a:pt x="542" y="217"/>
                  <a:pt x="551" y="208"/>
                  <a:pt x="562" y="2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9" name="Freeform 169"/>
          <p:cNvSpPr>
            <a:spLocks noEditPoints="1"/>
          </p:cNvSpPr>
          <p:nvPr/>
        </p:nvSpPr>
        <p:spPr bwMode="auto">
          <a:xfrm>
            <a:off x="4952787" y="6572383"/>
            <a:ext cx="674356" cy="588498"/>
          </a:xfrm>
          <a:custGeom>
            <a:avLst/>
            <a:gdLst>
              <a:gd name="T0" fmla="*/ 544 w 957"/>
              <a:gd name="T1" fmla="*/ 379 h 835"/>
              <a:gd name="T2" fmla="*/ 566 w 957"/>
              <a:gd name="T3" fmla="*/ 315 h 835"/>
              <a:gd name="T4" fmla="*/ 459 w 957"/>
              <a:gd name="T5" fmla="*/ 208 h 835"/>
              <a:gd name="T6" fmla="*/ 353 w 957"/>
              <a:gd name="T7" fmla="*/ 315 h 835"/>
              <a:gd name="T8" fmla="*/ 459 w 957"/>
              <a:gd name="T9" fmla="*/ 421 h 835"/>
              <a:gd name="T10" fmla="*/ 524 w 957"/>
              <a:gd name="T11" fmla="*/ 399 h 835"/>
              <a:gd name="T12" fmla="*/ 579 w 957"/>
              <a:gd name="T13" fmla="*/ 454 h 835"/>
              <a:gd name="T14" fmla="*/ 589 w 957"/>
              <a:gd name="T15" fmla="*/ 459 h 835"/>
              <a:gd name="T16" fmla="*/ 599 w 957"/>
              <a:gd name="T17" fmla="*/ 454 h 835"/>
              <a:gd name="T18" fmla="*/ 599 w 957"/>
              <a:gd name="T19" fmla="*/ 434 h 835"/>
              <a:gd name="T20" fmla="*/ 544 w 957"/>
              <a:gd name="T21" fmla="*/ 379 h 835"/>
              <a:gd name="T22" fmla="*/ 382 w 957"/>
              <a:gd name="T23" fmla="*/ 315 h 835"/>
              <a:gd name="T24" fmla="*/ 459 w 957"/>
              <a:gd name="T25" fmla="*/ 237 h 835"/>
              <a:gd name="T26" fmla="*/ 537 w 957"/>
              <a:gd name="T27" fmla="*/ 315 h 835"/>
              <a:gd name="T28" fmla="*/ 459 w 957"/>
              <a:gd name="T29" fmla="*/ 392 h 835"/>
              <a:gd name="T30" fmla="*/ 382 w 957"/>
              <a:gd name="T31" fmla="*/ 315 h 835"/>
              <a:gd name="T32" fmla="*/ 885 w 957"/>
              <a:gd name="T33" fmla="*/ 0 h 835"/>
              <a:gd name="T34" fmla="*/ 72 w 957"/>
              <a:gd name="T35" fmla="*/ 0 h 835"/>
              <a:gd name="T36" fmla="*/ 0 w 957"/>
              <a:gd name="T37" fmla="*/ 72 h 835"/>
              <a:gd name="T38" fmla="*/ 0 w 957"/>
              <a:gd name="T39" fmla="*/ 624 h 835"/>
              <a:gd name="T40" fmla="*/ 72 w 957"/>
              <a:gd name="T41" fmla="*/ 696 h 835"/>
              <a:gd name="T42" fmla="*/ 464 w 957"/>
              <a:gd name="T43" fmla="*/ 696 h 835"/>
              <a:gd name="T44" fmla="*/ 464 w 957"/>
              <a:gd name="T45" fmla="*/ 806 h 835"/>
              <a:gd name="T46" fmla="*/ 294 w 957"/>
              <a:gd name="T47" fmla="*/ 806 h 835"/>
              <a:gd name="T48" fmla="*/ 279 w 957"/>
              <a:gd name="T49" fmla="*/ 820 h 835"/>
              <a:gd name="T50" fmla="*/ 294 w 957"/>
              <a:gd name="T51" fmla="*/ 835 h 835"/>
              <a:gd name="T52" fmla="*/ 663 w 957"/>
              <a:gd name="T53" fmla="*/ 835 h 835"/>
              <a:gd name="T54" fmla="*/ 678 w 957"/>
              <a:gd name="T55" fmla="*/ 820 h 835"/>
              <a:gd name="T56" fmla="*/ 663 w 957"/>
              <a:gd name="T57" fmla="*/ 806 h 835"/>
              <a:gd name="T58" fmla="*/ 493 w 957"/>
              <a:gd name="T59" fmla="*/ 806 h 835"/>
              <a:gd name="T60" fmla="*/ 493 w 957"/>
              <a:gd name="T61" fmla="*/ 696 h 835"/>
              <a:gd name="T62" fmla="*/ 885 w 957"/>
              <a:gd name="T63" fmla="*/ 696 h 835"/>
              <a:gd name="T64" fmla="*/ 957 w 957"/>
              <a:gd name="T65" fmla="*/ 624 h 835"/>
              <a:gd name="T66" fmla="*/ 957 w 957"/>
              <a:gd name="T67" fmla="*/ 72 h 835"/>
              <a:gd name="T68" fmla="*/ 885 w 957"/>
              <a:gd name="T69" fmla="*/ 0 h 835"/>
              <a:gd name="T70" fmla="*/ 928 w 957"/>
              <a:gd name="T71" fmla="*/ 624 h 835"/>
              <a:gd name="T72" fmla="*/ 885 w 957"/>
              <a:gd name="T73" fmla="*/ 667 h 835"/>
              <a:gd name="T74" fmla="*/ 72 w 957"/>
              <a:gd name="T75" fmla="*/ 667 h 835"/>
              <a:gd name="T76" fmla="*/ 29 w 957"/>
              <a:gd name="T77" fmla="*/ 624 h 835"/>
              <a:gd name="T78" fmla="*/ 29 w 957"/>
              <a:gd name="T79" fmla="*/ 72 h 835"/>
              <a:gd name="T80" fmla="*/ 72 w 957"/>
              <a:gd name="T81" fmla="*/ 29 h 835"/>
              <a:gd name="T82" fmla="*/ 885 w 957"/>
              <a:gd name="T83" fmla="*/ 29 h 835"/>
              <a:gd name="T84" fmla="*/ 928 w 957"/>
              <a:gd name="T85" fmla="*/ 72 h 835"/>
              <a:gd name="T86" fmla="*/ 928 w 957"/>
              <a:gd name="T87" fmla="*/ 624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7" h="835">
                <a:moveTo>
                  <a:pt x="544" y="379"/>
                </a:moveTo>
                <a:cubicBezTo>
                  <a:pt x="558" y="361"/>
                  <a:pt x="566" y="339"/>
                  <a:pt x="566" y="315"/>
                </a:cubicBezTo>
                <a:cubicBezTo>
                  <a:pt x="566" y="256"/>
                  <a:pt x="518" y="208"/>
                  <a:pt x="459" y="208"/>
                </a:cubicBezTo>
                <a:cubicBezTo>
                  <a:pt x="401" y="208"/>
                  <a:pt x="353" y="256"/>
                  <a:pt x="353" y="315"/>
                </a:cubicBezTo>
                <a:cubicBezTo>
                  <a:pt x="353" y="373"/>
                  <a:pt x="401" y="421"/>
                  <a:pt x="459" y="421"/>
                </a:cubicBezTo>
                <a:cubicBezTo>
                  <a:pt x="484" y="421"/>
                  <a:pt x="506" y="413"/>
                  <a:pt x="524" y="399"/>
                </a:cubicBezTo>
                <a:cubicBezTo>
                  <a:pt x="579" y="454"/>
                  <a:pt x="579" y="454"/>
                  <a:pt x="579" y="454"/>
                </a:cubicBezTo>
                <a:cubicBezTo>
                  <a:pt x="582" y="457"/>
                  <a:pt x="586" y="459"/>
                  <a:pt x="589" y="459"/>
                </a:cubicBezTo>
                <a:cubicBezTo>
                  <a:pt x="593" y="459"/>
                  <a:pt x="597" y="457"/>
                  <a:pt x="599" y="454"/>
                </a:cubicBezTo>
                <a:cubicBezTo>
                  <a:pt x="605" y="449"/>
                  <a:pt x="605" y="440"/>
                  <a:pt x="599" y="434"/>
                </a:cubicBezTo>
                <a:lnTo>
                  <a:pt x="544" y="379"/>
                </a:lnTo>
                <a:close/>
                <a:moveTo>
                  <a:pt x="382" y="315"/>
                </a:moveTo>
                <a:cubicBezTo>
                  <a:pt x="382" y="272"/>
                  <a:pt x="417" y="237"/>
                  <a:pt x="459" y="237"/>
                </a:cubicBezTo>
                <a:cubicBezTo>
                  <a:pt x="502" y="237"/>
                  <a:pt x="537" y="272"/>
                  <a:pt x="537" y="315"/>
                </a:cubicBezTo>
                <a:cubicBezTo>
                  <a:pt x="537" y="357"/>
                  <a:pt x="502" y="392"/>
                  <a:pt x="459" y="392"/>
                </a:cubicBezTo>
                <a:cubicBezTo>
                  <a:pt x="417" y="392"/>
                  <a:pt x="382" y="357"/>
                  <a:pt x="382" y="315"/>
                </a:cubicBezTo>
                <a:close/>
                <a:moveTo>
                  <a:pt x="885" y="0"/>
                </a:moveTo>
                <a:cubicBezTo>
                  <a:pt x="72" y="0"/>
                  <a:pt x="72" y="0"/>
                  <a:pt x="72" y="0"/>
                </a:cubicBezTo>
                <a:cubicBezTo>
                  <a:pt x="32" y="0"/>
                  <a:pt x="0" y="32"/>
                  <a:pt x="0" y="72"/>
                </a:cubicBezTo>
                <a:cubicBezTo>
                  <a:pt x="0" y="624"/>
                  <a:pt x="0" y="624"/>
                  <a:pt x="0" y="624"/>
                </a:cubicBezTo>
                <a:cubicBezTo>
                  <a:pt x="0" y="664"/>
                  <a:pt x="32" y="696"/>
                  <a:pt x="72" y="696"/>
                </a:cubicBezTo>
                <a:cubicBezTo>
                  <a:pt x="464" y="696"/>
                  <a:pt x="464" y="696"/>
                  <a:pt x="464" y="696"/>
                </a:cubicBezTo>
                <a:cubicBezTo>
                  <a:pt x="464" y="806"/>
                  <a:pt x="464" y="806"/>
                  <a:pt x="464" y="806"/>
                </a:cubicBezTo>
                <a:cubicBezTo>
                  <a:pt x="294" y="806"/>
                  <a:pt x="294" y="806"/>
                  <a:pt x="294" y="806"/>
                </a:cubicBezTo>
                <a:cubicBezTo>
                  <a:pt x="286" y="806"/>
                  <a:pt x="279" y="812"/>
                  <a:pt x="279" y="820"/>
                </a:cubicBezTo>
                <a:cubicBezTo>
                  <a:pt x="279" y="828"/>
                  <a:pt x="286" y="835"/>
                  <a:pt x="294" y="835"/>
                </a:cubicBezTo>
                <a:cubicBezTo>
                  <a:pt x="663" y="835"/>
                  <a:pt x="663" y="835"/>
                  <a:pt x="663" y="835"/>
                </a:cubicBezTo>
                <a:cubicBezTo>
                  <a:pt x="671" y="835"/>
                  <a:pt x="678" y="828"/>
                  <a:pt x="678" y="820"/>
                </a:cubicBezTo>
                <a:cubicBezTo>
                  <a:pt x="678" y="812"/>
                  <a:pt x="671" y="806"/>
                  <a:pt x="663" y="806"/>
                </a:cubicBezTo>
                <a:cubicBezTo>
                  <a:pt x="493" y="806"/>
                  <a:pt x="493" y="806"/>
                  <a:pt x="493" y="806"/>
                </a:cubicBezTo>
                <a:cubicBezTo>
                  <a:pt x="493" y="696"/>
                  <a:pt x="493" y="696"/>
                  <a:pt x="493" y="696"/>
                </a:cubicBezTo>
                <a:cubicBezTo>
                  <a:pt x="885" y="696"/>
                  <a:pt x="885" y="696"/>
                  <a:pt x="885" y="696"/>
                </a:cubicBezTo>
                <a:cubicBezTo>
                  <a:pt x="925" y="696"/>
                  <a:pt x="957" y="664"/>
                  <a:pt x="957" y="624"/>
                </a:cubicBezTo>
                <a:cubicBezTo>
                  <a:pt x="957" y="72"/>
                  <a:pt x="957" y="72"/>
                  <a:pt x="957" y="72"/>
                </a:cubicBezTo>
                <a:cubicBezTo>
                  <a:pt x="957" y="32"/>
                  <a:pt x="925" y="0"/>
                  <a:pt x="885" y="0"/>
                </a:cubicBezTo>
                <a:close/>
                <a:moveTo>
                  <a:pt x="928" y="624"/>
                </a:moveTo>
                <a:cubicBezTo>
                  <a:pt x="928" y="648"/>
                  <a:pt x="909" y="667"/>
                  <a:pt x="885" y="667"/>
                </a:cubicBezTo>
                <a:cubicBezTo>
                  <a:pt x="72" y="667"/>
                  <a:pt x="72" y="667"/>
                  <a:pt x="72" y="667"/>
                </a:cubicBezTo>
                <a:cubicBezTo>
                  <a:pt x="48" y="667"/>
                  <a:pt x="29" y="648"/>
                  <a:pt x="29" y="624"/>
                </a:cubicBezTo>
                <a:cubicBezTo>
                  <a:pt x="29" y="72"/>
                  <a:pt x="29" y="72"/>
                  <a:pt x="29" y="72"/>
                </a:cubicBezTo>
                <a:cubicBezTo>
                  <a:pt x="29" y="48"/>
                  <a:pt x="48" y="29"/>
                  <a:pt x="72" y="29"/>
                </a:cubicBezTo>
                <a:cubicBezTo>
                  <a:pt x="885" y="29"/>
                  <a:pt x="885" y="29"/>
                  <a:pt x="885" y="29"/>
                </a:cubicBezTo>
                <a:cubicBezTo>
                  <a:pt x="909" y="29"/>
                  <a:pt x="928" y="48"/>
                  <a:pt x="928" y="72"/>
                </a:cubicBezTo>
                <a:lnTo>
                  <a:pt x="928" y="6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0" name="Freeform 170"/>
          <p:cNvSpPr>
            <a:spLocks noEditPoints="1"/>
          </p:cNvSpPr>
          <p:nvPr/>
        </p:nvSpPr>
        <p:spPr bwMode="auto">
          <a:xfrm>
            <a:off x="3414237" y="6572383"/>
            <a:ext cx="674356" cy="588498"/>
          </a:xfrm>
          <a:custGeom>
            <a:avLst/>
            <a:gdLst>
              <a:gd name="T0" fmla="*/ 884 w 957"/>
              <a:gd name="T1" fmla="*/ 0 h 835"/>
              <a:gd name="T2" fmla="*/ 72 w 957"/>
              <a:gd name="T3" fmla="*/ 0 h 835"/>
              <a:gd name="T4" fmla="*/ 0 w 957"/>
              <a:gd name="T5" fmla="*/ 72 h 835"/>
              <a:gd name="T6" fmla="*/ 0 w 957"/>
              <a:gd name="T7" fmla="*/ 624 h 835"/>
              <a:gd name="T8" fmla="*/ 72 w 957"/>
              <a:gd name="T9" fmla="*/ 696 h 835"/>
              <a:gd name="T10" fmla="*/ 464 w 957"/>
              <a:gd name="T11" fmla="*/ 696 h 835"/>
              <a:gd name="T12" fmla="*/ 464 w 957"/>
              <a:gd name="T13" fmla="*/ 806 h 835"/>
              <a:gd name="T14" fmla="*/ 293 w 957"/>
              <a:gd name="T15" fmla="*/ 806 h 835"/>
              <a:gd name="T16" fmla="*/ 279 w 957"/>
              <a:gd name="T17" fmla="*/ 820 h 835"/>
              <a:gd name="T18" fmla="*/ 293 w 957"/>
              <a:gd name="T19" fmla="*/ 835 h 835"/>
              <a:gd name="T20" fmla="*/ 663 w 957"/>
              <a:gd name="T21" fmla="*/ 835 h 835"/>
              <a:gd name="T22" fmla="*/ 678 w 957"/>
              <a:gd name="T23" fmla="*/ 820 h 835"/>
              <a:gd name="T24" fmla="*/ 663 w 957"/>
              <a:gd name="T25" fmla="*/ 806 h 835"/>
              <a:gd name="T26" fmla="*/ 493 w 957"/>
              <a:gd name="T27" fmla="*/ 806 h 835"/>
              <a:gd name="T28" fmla="*/ 493 w 957"/>
              <a:gd name="T29" fmla="*/ 696 h 835"/>
              <a:gd name="T30" fmla="*/ 884 w 957"/>
              <a:gd name="T31" fmla="*/ 696 h 835"/>
              <a:gd name="T32" fmla="*/ 957 w 957"/>
              <a:gd name="T33" fmla="*/ 624 h 835"/>
              <a:gd name="T34" fmla="*/ 957 w 957"/>
              <a:gd name="T35" fmla="*/ 72 h 835"/>
              <a:gd name="T36" fmla="*/ 884 w 957"/>
              <a:gd name="T37" fmla="*/ 0 h 835"/>
              <a:gd name="T38" fmla="*/ 928 w 957"/>
              <a:gd name="T39" fmla="*/ 624 h 835"/>
              <a:gd name="T40" fmla="*/ 884 w 957"/>
              <a:gd name="T41" fmla="*/ 667 h 835"/>
              <a:gd name="T42" fmla="*/ 72 w 957"/>
              <a:gd name="T43" fmla="*/ 667 h 835"/>
              <a:gd name="T44" fmla="*/ 29 w 957"/>
              <a:gd name="T45" fmla="*/ 624 h 835"/>
              <a:gd name="T46" fmla="*/ 29 w 957"/>
              <a:gd name="T47" fmla="*/ 72 h 835"/>
              <a:gd name="T48" fmla="*/ 72 w 957"/>
              <a:gd name="T49" fmla="*/ 29 h 835"/>
              <a:gd name="T50" fmla="*/ 884 w 957"/>
              <a:gd name="T51" fmla="*/ 29 h 835"/>
              <a:gd name="T52" fmla="*/ 928 w 957"/>
              <a:gd name="T53" fmla="*/ 72 h 835"/>
              <a:gd name="T54" fmla="*/ 928 w 957"/>
              <a:gd name="T55" fmla="*/ 624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57" h="835">
                <a:moveTo>
                  <a:pt x="884" y="0"/>
                </a:moveTo>
                <a:cubicBezTo>
                  <a:pt x="72" y="0"/>
                  <a:pt x="72" y="0"/>
                  <a:pt x="72" y="0"/>
                </a:cubicBezTo>
                <a:cubicBezTo>
                  <a:pt x="32" y="0"/>
                  <a:pt x="0" y="32"/>
                  <a:pt x="0" y="72"/>
                </a:cubicBezTo>
                <a:cubicBezTo>
                  <a:pt x="0" y="624"/>
                  <a:pt x="0" y="624"/>
                  <a:pt x="0" y="624"/>
                </a:cubicBezTo>
                <a:cubicBezTo>
                  <a:pt x="0" y="664"/>
                  <a:pt x="32" y="696"/>
                  <a:pt x="72" y="696"/>
                </a:cubicBezTo>
                <a:cubicBezTo>
                  <a:pt x="464" y="696"/>
                  <a:pt x="464" y="696"/>
                  <a:pt x="464" y="696"/>
                </a:cubicBezTo>
                <a:cubicBezTo>
                  <a:pt x="464" y="806"/>
                  <a:pt x="464" y="806"/>
                  <a:pt x="464" y="806"/>
                </a:cubicBezTo>
                <a:cubicBezTo>
                  <a:pt x="293" y="806"/>
                  <a:pt x="293" y="806"/>
                  <a:pt x="293" y="806"/>
                </a:cubicBezTo>
                <a:cubicBezTo>
                  <a:pt x="285" y="806"/>
                  <a:pt x="279" y="812"/>
                  <a:pt x="279" y="820"/>
                </a:cubicBezTo>
                <a:cubicBezTo>
                  <a:pt x="279" y="828"/>
                  <a:pt x="285" y="835"/>
                  <a:pt x="293" y="835"/>
                </a:cubicBezTo>
                <a:cubicBezTo>
                  <a:pt x="663" y="835"/>
                  <a:pt x="663" y="835"/>
                  <a:pt x="663" y="835"/>
                </a:cubicBezTo>
                <a:cubicBezTo>
                  <a:pt x="671" y="835"/>
                  <a:pt x="678" y="828"/>
                  <a:pt x="678" y="820"/>
                </a:cubicBezTo>
                <a:cubicBezTo>
                  <a:pt x="678" y="812"/>
                  <a:pt x="671" y="806"/>
                  <a:pt x="663" y="806"/>
                </a:cubicBezTo>
                <a:cubicBezTo>
                  <a:pt x="493" y="806"/>
                  <a:pt x="493" y="806"/>
                  <a:pt x="493" y="806"/>
                </a:cubicBezTo>
                <a:cubicBezTo>
                  <a:pt x="493" y="696"/>
                  <a:pt x="493" y="696"/>
                  <a:pt x="493" y="696"/>
                </a:cubicBezTo>
                <a:cubicBezTo>
                  <a:pt x="884" y="696"/>
                  <a:pt x="884" y="696"/>
                  <a:pt x="884" y="696"/>
                </a:cubicBezTo>
                <a:cubicBezTo>
                  <a:pt x="924" y="696"/>
                  <a:pt x="957" y="664"/>
                  <a:pt x="957" y="624"/>
                </a:cubicBezTo>
                <a:cubicBezTo>
                  <a:pt x="957" y="72"/>
                  <a:pt x="957" y="72"/>
                  <a:pt x="957" y="72"/>
                </a:cubicBezTo>
                <a:cubicBezTo>
                  <a:pt x="957" y="32"/>
                  <a:pt x="924" y="0"/>
                  <a:pt x="884" y="0"/>
                </a:cubicBezTo>
                <a:close/>
                <a:moveTo>
                  <a:pt x="928" y="624"/>
                </a:moveTo>
                <a:cubicBezTo>
                  <a:pt x="928" y="648"/>
                  <a:pt x="908" y="667"/>
                  <a:pt x="884" y="667"/>
                </a:cubicBezTo>
                <a:cubicBezTo>
                  <a:pt x="72" y="667"/>
                  <a:pt x="72" y="667"/>
                  <a:pt x="72" y="667"/>
                </a:cubicBezTo>
                <a:cubicBezTo>
                  <a:pt x="48" y="667"/>
                  <a:pt x="29" y="648"/>
                  <a:pt x="29" y="624"/>
                </a:cubicBezTo>
                <a:cubicBezTo>
                  <a:pt x="29" y="72"/>
                  <a:pt x="29" y="72"/>
                  <a:pt x="29" y="72"/>
                </a:cubicBezTo>
                <a:cubicBezTo>
                  <a:pt x="29" y="48"/>
                  <a:pt x="48" y="29"/>
                  <a:pt x="72" y="29"/>
                </a:cubicBezTo>
                <a:cubicBezTo>
                  <a:pt x="884" y="29"/>
                  <a:pt x="884" y="29"/>
                  <a:pt x="884" y="29"/>
                </a:cubicBezTo>
                <a:cubicBezTo>
                  <a:pt x="908" y="29"/>
                  <a:pt x="928" y="48"/>
                  <a:pt x="928" y="72"/>
                </a:cubicBezTo>
                <a:lnTo>
                  <a:pt x="928" y="6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1" name="Freeform 171"/>
          <p:cNvSpPr>
            <a:spLocks noEditPoints="1"/>
          </p:cNvSpPr>
          <p:nvPr/>
        </p:nvSpPr>
        <p:spPr bwMode="auto">
          <a:xfrm>
            <a:off x="1874827" y="6572383"/>
            <a:ext cx="674788" cy="588498"/>
          </a:xfrm>
          <a:custGeom>
            <a:avLst/>
            <a:gdLst>
              <a:gd name="T0" fmla="*/ 577 w 958"/>
              <a:gd name="T1" fmla="*/ 328 h 835"/>
              <a:gd name="T2" fmla="*/ 400 w 958"/>
              <a:gd name="T3" fmla="*/ 176 h 835"/>
              <a:gd name="T4" fmla="*/ 384 w 958"/>
              <a:gd name="T5" fmla="*/ 174 h 835"/>
              <a:gd name="T6" fmla="*/ 376 w 958"/>
              <a:gd name="T7" fmla="*/ 187 h 835"/>
              <a:gd name="T8" fmla="*/ 376 w 958"/>
              <a:gd name="T9" fmla="*/ 419 h 835"/>
              <a:gd name="T10" fmla="*/ 385 w 958"/>
              <a:gd name="T11" fmla="*/ 433 h 835"/>
              <a:gd name="T12" fmla="*/ 402 w 958"/>
              <a:gd name="T13" fmla="*/ 428 h 835"/>
              <a:gd name="T14" fmla="*/ 438 w 958"/>
              <a:gd name="T15" fmla="*/ 384 h 835"/>
              <a:gd name="T16" fmla="*/ 487 w 958"/>
              <a:gd name="T17" fmla="*/ 486 h 835"/>
              <a:gd name="T18" fmla="*/ 500 w 958"/>
              <a:gd name="T19" fmla="*/ 495 h 835"/>
              <a:gd name="T20" fmla="*/ 506 w 958"/>
              <a:gd name="T21" fmla="*/ 493 h 835"/>
              <a:gd name="T22" fmla="*/ 547 w 958"/>
              <a:gd name="T23" fmla="*/ 475 h 835"/>
              <a:gd name="T24" fmla="*/ 554 w 958"/>
              <a:gd name="T25" fmla="*/ 467 h 835"/>
              <a:gd name="T26" fmla="*/ 554 w 958"/>
              <a:gd name="T27" fmla="*/ 455 h 835"/>
              <a:gd name="T28" fmla="*/ 505 w 958"/>
              <a:gd name="T29" fmla="*/ 354 h 835"/>
              <a:gd name="T30" fmla="*/ 568 w 958"/>
              <a:gd name="T31" fmla="*/ 354 h 835"/>
              <a:gd name="T32" fmla="*/ 581 w 958"/>
              <a:gd name="T33" fmla="*/ 344 h 835"/>
              <a:gd name="T34" fmla="*/ 577 w 958"/>
              <a:gd name="T35" fmla="*/ 328 h 835"/>
              <a:gd name="T36" fmla="*/ 482 w 958"/>
              <a:gd name="T37" fmla="*/ 325 h 835"/>
              <a:gd name="T38" fmla="*/ 470 w 958"/>
              <a:gd name="T39" fmla="*/ 332 h 835"/>
              <a:gd name="T40" fmla="*/ 469 w 958"/>
              <a:gd name="T41" fmla="*/ 346 h 835"/>
              <a:gd name="T42" fmla="*/ 521 w 958"/>
              <a:gd name="T43" fmla="*/ 454 h 835"/>
              <a:gd name="T44" fmla="*/ 507 w 958"/>
              <a:gd name="T45" fmla="*/ 461 h 835"/>
              <a:gd name="T46" fmla="*/ 454 w 958"/>
              <a:gd name="T47" fmla="*/ 351 h 835"/>
              <a:gd name="T48" fmla="*/ 443 w 958"/>
              <a:gd name="T49" fmla="*/ 343 h 835"/>
              <a:gd name="T50" fmla="*/ 441 w 958"/>
              <a:gd name="T51" fmla="*/ 343 h 835"/>
              <a:gd name="T52" fmla="*/ 430 w 958"/>
              <a:gd name="T53" fmla="*/ 348 h 835"/>
              <a:gd name="T54" fmla="*/ 405 w 958"/>
              <a:gd name="T55" fmla="*/ 379 h 835"/>
              <a:gd name="T56" fmla="*/ 405 w 958"/>
              <a:gd name="T57" fmla="*/ 218 h 835"/>
              <a:gd name="T58" fmla="*/ 529 w 958"/>
              <a:gd name="T59" fmla="*/ 325 h 835"/>
              <a:gd name="T60" fmla="*/ 482 w 958"/>
              <a:gd name="T61" fmla="*/ 325 h 835"/>
              <a:gd name="T62" fmla="*/ 885 w 958"/>
              <a:gd name="T63" fmla="*/ 0 h 835"/>
              <a:gd name="T64" fmla="*/ 73 w 958"/>
              <a:gd name="T65" fmla="*/ 0 h 835"/>
              <a:gd name="T66" fmla="*/ 0 w 958"/>
              <a:gd name="T67" fmla="*/ 72 h 835"/>
              <a:gd name="T68" fmla="*/ 0 w 958"/>
              <a:gd name="T69" fmla="*/ 624 h 835"/>
              <a:gd name="T70" fmla="*/ 73 w 958"/>
              <a:gd name="T71" fmla="*/ 696 h 835"/>
              <a:gd name="T72" fmla="*/ 465 w 958"/>
              <a:gd name="T73" fmla="*/ 696 h 835"/>
              <a:gd name="T74" fmla="*/ 465 w 958"/>
              <a:gd name="T75" fmla="*/ 806 h 835"/>
              <a:gd name="T76" fmla="*/ 294 w 958"/>
              <a:gd name="T77" fmla="*/ 806 h 835"/>
              <a:gd name="T78" fmla="*/ 280 w 958"/>
              <a:gd name="T79" fmla="*/ 820 h 835"/>
              <a:gd name="T80" fmla="*/ 294 w 958"/>
              <a:gd name="T81" fmla="*/ 835 h 835"/>
              <a:gd name="T82" fmla="*/ 664 w 958"/>
              <a:gd name="T83" fmla="*/ 835 h 835"/>
              <a:gd name="T84" fmla="*/ 678 w 958"/>
              <a:gd name="T85" fmla="*/ 820 h 835"/>
              <a:gd name="T86" fmla="*/ 664 w 958"/>
              <a:gd name="T87" fmla="*/ 806 h 835"/>
              <a:gd name="T88" fmla="*/ 494 w 958"/>
              <a:gd name="T89" fmla="*/ 806 h 835"/>
              <a:gd name="T90" fmla="*/ 494 w 958"/>
              <a:gd name="T91" fmla="*/ 696 h 835"/>
              <a:gd name="T92" fmla="*/ 885 w 958"/>
              <a:gd name="T93" fmla="*/ 696 h 835"/>
              <a:gd name="T94" fmla="*/ 958 w 958"/>
              <a:gd name="T95" fmla="*/ 624 h 835"/>
              <a:gd name="T96" fmla="*/ 958 w 958"/>
              <a:gd name="T97" fmla="*/ 72 h 835"/>
              <a:gd name="T98" fmla="*/ 885 w 958"/>
              <a:gd name="T99" fmla="*/ 0 h 835"/>
              <a:gd name="T100" fmla="*/ 929 w 958"/>
              <a:gd name="T101" fmla="*/ 624 h 835"/>
              <a:gd name="T102" fmla="*/ 885 w 958"/>
              <a:gd name="T103" fmla="*/ 667 h 835"/>
              <a:gd name="T104" fmla="*/ 73 w 958"/>
              <a:gd name="T105" fmla="*/ 667 h 835"/>
              <a:gd name="T106" fmla="*/ 29 w 958"/>
              <a:gd name="T107" fmla="*/ 624 h 835"/>
              <a:gd name="T108" fmla="*/ 29 w 958"/>
              <a:gd name="T109" fmla="*/ 72 h 835"/>
              <a:gd name="T110" fmla="*/ 73 w 958"/>
              <a:gd name="T111" fmla="*/ 29 h 835"/>
              <a:gd name="T112" fmla="*/ 885 w 958"/>
              <a:gd name="T113" fmla="*/ 29 h 835"/>
              <a:gd name="T114" fmla="*/ 929 w 958"/>
              <a:gd name="T115" fmla="*/ 72 h 835"/>
              <a:gd name="T116" fmla="*/ 929 w 958"/>
              <a:gd name="T117" fmla="*/ 624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958" h="835">
                <a:moveTo>
                  <a:pt x="577" y="328"/>
                </a:moveTo>
                <a:cubicBezTo>
                  <a:pt x="400" y="176"/>
                  <a:pt x="400" y="176"/>
                  <a:pt x="400" y="176"/>
                </a:cubicBezTo>
                <a:cubicBezTo>
                  <a:pt x="395" y="172"/>
                  <a:pt x="389" y="171"/>
                  <a:pt x="384" y="174"/>
                </a:cubicBezTo>
                <a:cubicBezTo>
                  <a:pt x="379" y="176"/>
                  <a:pt x="376" y="181"/>
                  <a:pt x="376" y="187"/>
                </a:cubicBezTo>
                <a:cubicBezTo>
                  <a:pt x="376" y="419"/>
                  <a:pt x="376" y="419"/>
                  <a:pt x="376" y="419"/>
                </a:cubicBezTo>
                <a:cubicBezTo>
                  <a:pt x="376" y="425"/>
                  <a:pt x="380" y="431"/>
                  <a:pt x="385" y="433"/>
                </a:cubicBezTo>
                <a:cubicBezTo>
                  <a:pt x="391" y="435"/>
                  <a:pt x="398" y="433"/>
                  <a:pt x="402" y="428"/>
                </a:cubicBezTo>
                <a:cubicBezTo>
                  <a:pt x="438" y="384"/>
                  <a:pt x="438" y="384"/>
                  <a:pt x="438" y="384"/>
                </a:cubicBezTo>
                <a:cubicBezTo>
                  <a:pt x="487" y="486"/>
                  <a:pt x="487" y="486"/>
                  <a:pt x="487" y="486"/>
                </a:cubicBezTo>
                <a:cubicBezTo>
                  <a:pt x="489" y="492"/>
                  <a:pt x="495" y="495"/>
                  <a:pt x="500" y="495"/>
                </a:cubicBezTo>
                <a:cubicBezTo>
                  <a:pt x="502" y="495"/>
                  <a:pt x="504" y="494"/>
                  <a:pt x="506" y="493"/>
                </a:cubicBezTo>
                <a:cubicBezTo>
                  <a:pt x="547" y="475"/>
                  <a:pt x="547" y="475"/>
                  <a:pt x="547" y="475"/>
                </a:cubicBezTo>
                <a:cubicBezTo>
                  <a:pt x="550" y="473"/>
                  <a:pt x="553" y="470"/>
                  <a:pt x="554" y="467"/>
                </a:cubicBezTo>
                <a:cubicBezTo>
                  <a:pt x="556" y="463"/>
                  <a:pt x="555" y="459"/>
                  <a:pt x="554" y="455"/>
                </a:cubicBezTo>
                <a:cubicBezTo>
                  <a:pt x="505" y="354"/>
                  <a:pt x="505" y="354"/>
                  <a:pt x="505" y="354"/>
                </a:cubicBezTo>
                <a:cubicBezTo>
                  <a:pt x="568" y="354"/>
                  <a:pt x="568" y="354"/>
                  <a:pt x="568" y="354"/>
                </a:cubicBezTo>
                <a:cubicBezTo>
                  <a:pt x="574" y="354"/>
                  <a:pt x="579" y="350"/>
                  <a:pt x="581" y="344"/>
                </a:cubicBezTo>
                <a:cubicBezTo>
                  <a:pt x="583" y="339"/>
                  <a:pt x="582" y="332"/>
                  <a:pt x="577" y="328"/>
                </a:cubicBezTo>
                <a:close/>
                <a:moveTo>
                  <a:pt x="482" y="325"/>
                </a:moveTo>
                <a:cubicBezTo>
                  <a:pt x="477" y="325"/>
                  <a:pt x="472" y="327"/>
                  <a:pt x="470" y="332"/>
                </a:cubicBezTo>
                <a:cubicBezTo>
                  <a:pt x="467" y="336"/>
                  <a:pt x="467" y="341"/>
                  <a:pt x="469" y="346"/>
                </a:cubicBezTo>
                <a:cubicBezTo>
                  <a:pt x="521" y="454"/>
                  <a:pt x="521" y="454"/>
                  <a:pt x="521" y="454"/>
                </a:cubicBezTo>
                <a:cubicBezTo>
                  <a:pt x="507" y="461"/>
                  <a:pt x="507" y="461"/>
                  <a:pt x="507" y="461"/>
                </a:cubicBezTo>
                <a:cubicBezTo>
                  <a:pt x="454" y="351"/>
                  <a:pt x="454" y="351"/>
                  <a:pt x="454" y="351"/>
                </a:cubicBezTo>
                <a:cubicBezTo>
                  <a:pt x="452" y="347"/>
                  <a:pt x="448" y="344"/>
                  <a:pt x="443" y="343"/>
                </a:cubicBezTo>
                <a:cubicBezTo>
                  <a:pt x="442" y="343"/>
                  <a:pt x="442" y="343"/>
                  <a:pt x="441" y="343"/>
                </a:cubicBezTo>
                <a:cubicBezTo>
                  <a:pt x="437" y="343"/>
                  <a:pt x="433" y="345"/>
                  <a:pt x="430" y="348"/>
                </a:cubicBezTo>
                <a:cubicBezTo>
                  <a:pt x="405" y="379"/>
                  <a:pt x="405" y="379"/>
                  <a:pt x="405" y="379"/>
                </a:cubicBezTo>
                <a:cubicBezTo>
                  <a:pt x="405" y="218"/>
                  <a:pt x="405" y="218"/>
                  <a:pt x="405" y="218"/>
                </a:cubicBezTo>
                <a:cubicBezTo>
                  <a:pt x="529" y="325"/>
                  <a:pt x="529" y="325"/>
                  <a:pt x="529" y="325"/>
                </a:cubicBezTo>
                <a:lnTo>
                  <a:pt x="482" y="325"/>
                </a:lnTo>
                <a:close/>
                <a:moveTo>
                  <a:pt x="885" y="0"/>
                </a:moveTo>
                <a:cubicBezTo>
                  <a:pt x="73" y="0"/>
                  <a:pt x="73" y="0"/>
                  <a:pt x="73" y="0"/>
                </a:cubicBezTo>
                <a:cubicBezTo>
                  <a:pt x="33" y="0"/>
                  <a:pt x="0" y="32"/>
                  <a:pt x="0" y="72"/>
                </a:cubicBezTo>
                <a:cubicBezTo>
                  <a:pt x="0" y="624"/>
                  <a:pt x="0" y="624"/>
                  <a:pt x="0" y="624"/>
                </a:cubicBezTo>
                <a:cubicBezTo>
                  <a:pt x="0" y="664"/>
                  <a:pt x="33" y="696"/>
                  <a:pt x="73" y="696"/>
                </a:cubicBezTo>
                <a:cubicBezTo>
                  <a:pt x="465" y="696"/>
                  <a:pt x="465" y="696"/>
                  <a:pt x="465" y="696"/>
                </a:cubicBezTo>
                <a:cubicBezTo>
                  <a:pt x="465" y="806"/>
                  <a:pt x="465" y="806"/>
                  <a:pt x="465" y="806"/>
                </a:cubicBezTo>
                <a:cubicBezTo>
                  <a:pt x="294" y="806"/>
                  <a:pt x="294" y="806"/>
                  <a:pt x="294" y="806"/>
                </a:cubicBezTo>
                <a:cubicBezTo>
                  <a:pt x="286" y="806"/>
                  <a:pt x="280" y="812"/>
                  <a:pt x="280" y="820"/>
                </a:cubicBezTo>
                <a:cubicBezTo>
                  <a:pt x="280" y="828"/>
                  <a:pt x="286" y="835"/>
                  <a:pt x="294" y="835"/>
                </a:cubicBezTo>
                <a:cubicBezTo>
                  <a:pt x="664" y="835"/>
                  <a:pt x="664" y="835"/>
                  <a:pt x="664" y="835"/>
                </a:cubicBezTo>
                <a:cubicBezTo>
                  <a:pt x="672" y="835"/>
                  <a:pt x="678" y="828"/>
                  <a:pt x="678" y="820"/>
                </a:cubicBezTo>
                <a:cubicBezTo>
                  <a:pt x="678" y="812"/>
                  <a:pt x="672" y="806"/>
                  <a:pt x="664" y="806"/>
                </a:cubicBezTo>
                <a:cubicBezTo>
                  <a:pt x="494" y="806"/>
                  <a:pt x="494" y="806"/>
                  <a:pt x="494" y="806"/>
                </a:cubicBezTo>
                <a:cubicBezTo>
                  <a:pt x="494" y="696"/>
                  <a:pt x="494" y="696"/>
                  <a:pt x="494" y="696"/>
                </a:cubicBezTo>
                <a:cubicBezTo>
                  <a:pt x="885" y="696"/>
                  <a:pt x="885" y="696"/>
                  <a:pt x="885" y="696"/>
                </a:cubicBezTo>
                <a:cubicBezTo>
                  <a:pt x="925" y="696"/>
                  <a:pt x="958" y="664"/>
                  <a:pt x="958" y="624"/>
                </a:cubicBezTo>
                <a:cubicBezTo>
                  <a:pt x="958" y="72"/>
                  <a:pt x="958" y="72"/>
                  <a:pt x="958" y="72"/>
                </a:cubicBezTo>
                <a:cubicBezTo>
                  <a:pt x="958" y="32"/>
                  <a:pt x="925" y="0"/>
                  <a:pt x="885" y="0"/>
                </a:cubicBezTo>
                <a:close/>
                <a:moveTo>
                  <a:pt x="929" y="624"/>
                </a:moveTo>
                <a:cubicBezTo>
                  <a:pt x="929" y="648"/>
                  <a:pt x="909" y="667"/>
                  <a:pt x="885" y="667"/>
                </a:cubicBezTo>
                <a:cubicBezTo>
                  <a:pt x="73" y="667"/>
                  <a:pt x="73" y="667"/>
                  <a:pt x="73" y="667"/>
                </a:cubicBezTo>
                <a:cubicBezTo>
                  <a:pt x="49" y="667"/>
                  <a:pt x="29" y="648"/>
                  <a:pt x="29" y="624"/>
                </a:cubicBezTo>
                <a:cubicBezTo>
                  <a:pt x="29" y="72"/>
                  <a:pt x="29" y="72"/>
                  <a:pt x="29" y="72"/>
                </a:cubicBezTo>
                <a:cubicBezTo>
                  <a:pt x="29" y="48"/>
                  <a:pt x="49" y="29"/>
                  <a:pt x="73" y="29"/>
                </a:cubicBezTo>
                <a:cubicBezTo>
                  <a:pt x="885" y="29"/>
                  <a:pt x="885" y="29"/>
                  <a:pt x="885" y="29"/>
                </a:cubicBezTo>
                <a:cubicBezTo>
                  <a:pt x="909" y="29"/>
                  <a:pt x="929" y="48"/>
                  <a:pt x="929" y="72"/>
                </a:cubicBezTo>
                <a:lnTo>
                  <a:pt x="929" y="6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2" name="Freeform 172"/>
          <p:cNvSpPr>
            <a:spLocks/>
          </p:cNvSpPr>
          <p:nvPr/>
        </p:nvSpPr>
        <p:spPr bwMode="auto">
          <a:xfrm>
            <a:off x="3407767" y="3496579"/>
            <a:ext cx="667452" cy="534134"/>
          </a:xfrm>
          <a:custGeom>
            <a:avLst/>
            <a:gdLst>
              <a:gd name="T0" fmla="*/ 947 w 947"/>
              <a:gd name="T1" fmla="*/ 380 h 758"/>
              <a:gd name="T2" fmla="*/ 943 w 947"/>
              <a:gd name="T3" fmla="*/ 389 h 758"/>
              <a:gd name="T4" fmla="*/ 942 w 947"/>
              <a:gd name="T5" fmla="*/ 390 h 758"/>
              <a:gd name="T6" fmla="*/ 579 w 947"/>
              <a:gd name="T7" fmla="*/ 754 h 758"/>
              <a:gd name="T8" fmla="*/ 568 w 947"/>
              <a:gd name="T9" fmla="*/ 758 h 758"/>
              <a:gd name="T10" fmla="*/ 558 w 947"/>
              <a:gd name="T11" fmla="*/ 754 h 758"/>
              <a:gd name="T12" fmla="*/ 558 w 947"/>
              <a:gd name="T13" fmla="*/ 733 h 758"/>
              <a:gd name="T14" fmla="*/ 897 w 947"/>
              <a:gd name="T15" fmla="*/ 394 h 758"/>
              <a:gd name="T16" fmla="*/ 14 w 947"/>
              <a:gd name="T17" fmla="*/ 394 h 758"/>
              <a:gd name="T18" fmla="*/ 0 w 947"/>
              <a:gd name="T19" fmla="*/ 380 h 758"/>
              <a:gd name="T20" fmla="*/ 14 w 947"/>
              <a:gd name="T21" fmla="*/ 365 h 758"/>
              <a:gd name="T22" fmla="*/ 897 w 947"/>
              <a:gd name="T23" fmla="*/ 365 h 758"/>
              <a:gd name="T24" fmla="*/ 558 w 947"/>
              <a:gd name="T25" fmla="*/ 26 h 758"/>
              <a:gd name="T26" fmla="*/ 558 w 947"/>
              <a:gd name="T27" fmla="*/ 6 h 758"/>
              <a:gd name="T28" fmla="*/ 579 w 947"/>
              <a:gd name="T29" fmla="*/ 6 h 758"/>
              <a:gd name="T30" fmla="*/ 942 w 947"/>
              <a:gd name="T31" fmla="*/ 370 h 758"/>
              <a:gd name="T32" fmla="*/ 943 w 947"/>
              <a:gd name="T33" fmla="*/ 371 h 758"/>
              <a:gd name="T34" fmla="*/ 947 w 947"/>
              <a:gd name="T35" fmla="*/ 380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47" h="758">
                <a:moveTo>
                  <a:pt x="947" y="380"/>
                </a:moveTo>
                <a:cubicBezTo>
                  <a:pt x="947" y="383"/>
                  <a:pt x="945" y="387"/>
                  <a:pt x="943" y="389"/>
                </a:cubicBezTo>
                <a:cubicBezTo>
                  <a:pt x="943" y="390"/>
                  <a:pt x="943" y="390"/>
                  <a:pt x="942" y="390"/>
                </a:cubicBezTo>
                <a:cubicBezTo>
                  <a:pt x="579" y="754"/>
                  <a:pt x="579" y="754"/>
                  <a:pt x="579" y="754"/>
                </a:cubicBezTo>
                <a:cubicBezTo>
                  <a:pt x="576" y="757"/>
                  <a:pt x="572" y="758"/>
                  <a:pt x="568" y="758"/>
                </a:cubicBezTo>
                <a:cubicBezTo>
                  <a:pt x="565" y="758"/>
                  <a:pt x="561" y="757"/>
                  <a:pt x="558" y="754"/>
                </a:cubicBezTo>
                <a:cubicBezTo>
                  <a:pt x="552" y="748"/>
                  <a:pt x="552" y="739"/>
                  <a:pt x="558" y="733"/>
                </a:cubicBezTo>
                <a:cubicBezTo>
                  <a:pt x="897" y="394"/>
                  <a:pt x="897" y="394"/>
                  <a:pt x="897" y="394"/>
                </a:cubicBezTo>
                <a:cubicBezTo>
                  <a:pt x="14" y="394"/>
                  <a:pt x="14" y="394"/>
                  <a:pt x="14" y="394"/>
                </a:cubicBezTo>
                <a:cubicBezTo>
                  <a:pt x="6" y="394"/>
                  <a:pt x="0" y="388"/>
                  <a:pt x="0" y="380"/>
                </a:cubicBezTo>
                <a:cubicBezTo>
                  <a:pt x="0" y="372"/>
                  <a:pt x="6" y="365"/>
                  <a:pt x="14" y="365"/>
                </a:cubicBezTo>
                <a:cubicBezTo>
                  <a:pt x="897" y="365"/>
                  <a:pt x="897" y="365"/>
                  <a:pt x="897" y="365"/>
                </a:cubicBezTo>
                <a:cubicBezTo>
                  <a:pt x="558" y="26"/>
                  <a:pt x="558" y="26"/>
                  <a:pt x="558" y="26"/>
                </a:cubicBezTo>
                <a:cubicBezTo>
                  <a:pt x="552" y="21"/>
                  <a:pt x="552" y="12"/>
                  <a:pt x="558" y="6"/>
                </a:cubicBezTo>
                <a:cubicBezTo>
                  <a:pt x="564" y="0"/>
                  <a:pt x="573" y="0"/>
                  <a:pt x="579" y="6"/>
                </a:cubicBezTo>
                <a:cubicBezTo>
                  <a:pt x="942" y="370"/>
                  <a:pt x="942" y="370"/>
                  <a:pt x="942" y="370"/>
                </a:cubicBezTo>
                <a:cubicBezTo>
                  <a:pt x="943" y="370"/>
                  <a:pt x="943" y="370"/>
                  <a:pt x="943" y="371"/>
                </a:cubicBezTo>
                <a:cubicBezTo>
                  <a:pt x="945" y="373"/>
                  <a:pt x="947" y="376"/>
                  <a:pt x="947" y="3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3" name="Freeform 173"/>
          <p:cNvSpPr>
            <a:spLocks noEditPoints="1"/>
          </p:cNvSpPr>
          <p:nvPr/>
        </p:nvSpPr>
        <p:spPr bwMode="auto">
          <a:xfrm>
            <a:off x="11210100" y="9613239"/>
            <a:ext cx="471574" cy="655802"/>
          </a:xfrm>
          <a:custGeom>
            <a:avLst/>
            <a:gdLst>
              <a:gd name="T0" fmla="*/ 609 w 669"/>
              <a:gd name="T1" fmla="*/ 353 h 931"/>
              <a:gd name="T2" fmla="*/ 136 w 669"/>
              <a:gd name="T3" fmla="*/ 353 h 931"/>
              <a:gd name="T4" fmla="*/ 136 w 669"/>
              <a:gd name="T5" fmla="*/ 227 h 931"/>
              <a:gd name="T6" fmla="*/ 334 w 669"/>
              <a:gd name="T7" fmla="*/ 29 h 931"/>
              <a:gd name="T8" fmla="*/ 533 w 669"/>
              <a:gd name="T9" fmla="*/ 227 h 931"/>
              <a:gd name="T10" fmla="*/ 547 w 669"/>
              <a:gd name="T11" fmla="*/ 242 h 931"/>
              <a:gd name="T12" fmla="*/ 562 w 669"/>
              <a:gd name="T13" fmla="*/ 227 h 931"/>
              <a:gd name="T14" fmla="*/ 334 w 669"/>
              <a:gd name="T15" fmla="*/ 0 h 931"/>
              <a:gd name="T16" fmla="*/ 107 w 669"/>
              <a:gd name="T17" fmla="*/ 227 h 931"/>
              <a:gd name="T18" fmla="*/ 107 w 669"/>
              <a:gd name="T19" fmla="*/ 353 h 931"/>
              <a:gd name="T20" fmla="*/ 60 w 669"/>
              <a:gd name="T21" fmla="*/ 353 h 931"/>
              <a:gd name="T22" fmla="*/ 0 w 669"/>
              <a:gd name="T23" fmla="*/ 413 h 931"/>
              <a:gd name="T24" fmla="*/ 0 w 669"/>
              <a:gd name="T25" fmla="*/ 871 h 931"/>
              <a:gd name="T26" fmla="*/ 60 w 669"/>
              <a:gd name="T27" fmla="*/ 931 h 931"/>
              <a:gd name="T28" fmla="*/ 609 w 669"/>
              <a:gd name="T29" fmla="*/ 931 h 931"/>
              <a:gd name="T30" fmla="*/ 669 w 669"/>
              <a:gd name="T31" fmla="*/ 871 h 931"/>
              <a:gd name="T32" fmla="*/ 669 w 669"/>
              <a:gd name="T33" fmla="*/ 413 h 931"/>
              <a:gd name="T34" fmla="*/ 609 w 669"/>
              <a:gd name="T35" fmla="*/ 353 h 931"/>
              <a:gd name="T36" fmla="*/ 640 w 669"/>
              <a:gd name="T37" fmla="*/ 871 h 931"/>
              <a:gd name="T38" fmla="*/ 609 w 669"/>
              <a:gd name="T39" fmla="*/ 902 h 931"/>
              <a:gd name="T40" fmla="*/ 60 w 669"/>
              <a:gd name="T41" fmla="*/ 902 h 931"/>
              <a:gd name="T42" fmla="*/ 29 w 669"/>
              <a:gd name="T43" fmla="*/ 871 h 931"/>
              <a:gd name="T44" fmla="*/ 29 w 669"/>
              <a:gd name="T45" fmla="*/ 413 h 931"/>
              <a:gd name="T46" fmla="*/ 60 w 669"/>
              <a:gd name="T47" fmla="*/ 382 h 931"/>
              <a:gd name="T48" fmla="*/ 609 w 669"/>
              <a:gd name="T49" fmla="*/ 382 h 931"/>
              <a:gd name="T50" fmla="*/ 640 w 669"/>
              <a:gd name="T51" fmla="*/ 413 h 931"/>
              <a:gd name="T52" fmla="*/ 640 w 669"/>
              <a:gd name="T53" fmla="*/ 871 h 931"/>
              <a:gd name="T54" fmla="*/ 334 w 669"/>
              <a:gd name="T55" fmla="*/ 494 h 931"/>
              <a:gd name="T56" fmla="*/ 241 w 669"/>
              <a:gd name="T57" fmla="*/ 588 h 931"/>
              <a:gd name="T58" fmla="*/ 290 w 669"/>
              <a:gd name="T59" fmla="*/ 671 h 931"/>
              <a:gd name="T60" fmla="*/ 290 w 669"/>
              <a:gd name="T61" fmla="*/ 745 h 931"/>
              <a:gd name="T62" fmla="*/ 334 w 669"/>
              <a:gd name="T63" fmla="*/ 790 h 931"/>
              <a:gd name="T64" fmla="*/ 379 w 669"/>
              <a:gd name="T65" fmla="*/ 745 h 931"/>
              <a:gd name="T66" fmla="*/ 379 w 669"/>
              <a:gd name="T67" fmla="*/ 671 h 931"/>
              <a:gd name="T68" fmla="*/ 428 w 669"/>
              <a:gd name="T69" fmla="*/ 588 h 931"/>
              <a:gd name="T70" fmla="*/ 334 w 669"/>
              <a:gd name="T71" fmla="*/ 494 h 931"/>
              <a:gd name="T72" fmla="*/ 359 w 669"/>
              <a:gd name="T73" fmla="*/ 648 h 931"/>
              <a:gd name="T74" fmla="*/ 350 w 669"/>
              <a:gd name="T75" fmla="*/ 662 h 931"/>
              <a:gd name="T76" fmla="*/ 350 w 669"/>
              <a:gd name="T77" fmla="*/ 745 h 931"/>
              <a:gd name="T78" fmla="*/ 334 w 669"/>
              <a:gd name="T79" fmla="*/ 761 h 931"/>
              <a:gd name="T80" fmla="*/ 319 w 669"/>
              <a:gd name="T81" fmla="*/ 745 h 931"/>
              <a:gd name="T82" fmla="*/ 319 w 669"/>
              <a:gd name="T83" fmla="*/ 662 h 931"/>
              <a:gd name="T84" fmla="*/ 310 w 669"/>
              <a:gd name="T85" fmla="*/ 648 h 931"/>
              <a:gd name="T86" fmla="*/ 270 w 669"/>
              <a:gd name="T87" fmla="*/ 588 h 931"/>
              <a:gd name="T88" fmla="*/ 334 w 669"/>
              <a:gd name="T89" fmla="*/ 523 h 931"/>
              <a:gd name="T90" fmla="*/ 400 w 669"/>
              <a:gd name="T91" fmla="*/ 588 h 931"/>
              <a:gd name="T92" fmla="*/ 359 w 669"/>
              <a:gd name="T93" fmla="*/ 648 h 9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69" h="931">
                <a:moveTo>
                  <a:pt x="609" y="353"/>
                </a:moveTo>
                <a:cubicBezTo>
                  <a:pt x="136" y="353"/>
                  <a:pt x="136" y="353"/>
                  <a:pt x="136" y="353"/>
                </a:cubicBezTo>
                <a:cubicBezTo>
                  <a:pt x="136" y="227"/>
                  <a:pt x="136" y="227"/>
                  <a:pt x="136" y="227"/>
                </a:cubicBezTo>
                <a:cubicBezTo>
                  <a:pt x="136" y="118"/>
                  <a:pt x="225" y="29"/>
                  <a:pt x="334" y="29"/>
                </a:cubicBezTo>
                <a:cubicBezTo>
                  <a:pt x="444" y="29"/>
                  <a:pt x="533" y="118"/>
                  <a:pt x="533" y="227"/>
                </a:cubicBezTo>
                <a:cubicBezTo>
                  <a:pt x="533" y="235"/>
                  <a:pt x="539" y="242"/>
                  <a:pt x="547" y="242"/>
                </a:cubicBezTo>
                <a:cubicBezTo>
                  <a:pt x="555" y="242"/>
                  <a:pt x="562" y="235"/>
                  <a:pt x="562" y="227"/>
                </a:cubicBezTo>
                <a:cubicBezTo>
                  <a:pt x="562" y="102"/>
                  <a:pt x="460" y="0"/>
                  <a:pt x="334" y="0"/>
                </a:cubicBezTo>
                <a:cubicBezTo>
                  <a:pt x="209" y="0"/>
                  <a:pt x="107" y="102"/>
                  <a:pt x="107" y="227"/>
                </a:cubicBezTo>
                <a:cubicBezTo>
                  <a:pt x="107" y="353"/>
                  <a:pt x="107" y="353"/>
                  <a:pt x="107" y="353"/>
                </a:cubicBezTo>
                <a:cubicBezTo>
                  <a:pt x="60" y="353"/>
                  <a:pt x="60" y="353"/>
                  <a:pt x="60" y="353"/>
                </a:cubicBezTo>
                <a:cubicBezTo>
                  <a:pt x="27" y="353"/>
                  <a:pt x="0" y="380"/>
                  <a:pt x="0" y="413"/>
                </a:cubicBezTo>
                <a:cubicBezTo>
                  <a:pt x="0" y="871"/>
                  <a:pt x="0" y="871"/>
                  <a:pt x="0" y="871"/>
                </a:cubicBezTo>
                <a:cubicBezTo>
                  <a:pt x="0" y="905"/>
                  <a:pt x="27" y="931"/>
                  <a:pt x="60" y="931"/>
                </a:cubicBezTo>
                <a:cubicBezTo>
                  <a:pt x="609" y="931"/>
                  <a:pt x="609" y="931"/>
                  <a:pt x="609" y="931"/>
                </a:cubicBezTo>
                <a:cubicBezTo>
                  <a:pt x="642" y="931"/>
                  <a:pt x="669" y="905"/>
                  <a:pt x="669" y="871"/>
                </a:cubicBezTo>
                <a:cubicBezTo>
                  <a:pt x="669" y="413"/>
                  <a:pt x="669" y="413"/>
                  <a:pt x="669" y="413"/>
                </a:cubicBezTo>
                <a:cubicBezTo>
                  <a:pt x="669" y="380"/>
                  <a:pt x="642" y="353"/>
                  <a:pt x="609" y="353"/>
                </a:cubicBezTo>
                <a:close/>
                <a:moveTo>
                  <a:pt x="640" y="871"/>
                </a:moveTo>
                <a:cubicBezTo>
                  <a:pt x="640" y="889"/>
                  <a:pt x="626" y="902"/>
                  <a:pt x="609" y="902"/>
                </a:cubicBezTo>
                <a:cubicBezTo>
                  <a:pt x="60" y="902"/>
                  <a:pt x="60" y="902"/>
                  <a:pt x="60" y="902"/>
                </a:cubicBezTo>
                <a:cubicBezTo>
                  <a:pt x="43" y="902"/>
                  <a:pt x="29" y="889"/>
                  <a:pt x="29" y="871"/>
                </a:cubicBezTo>
                <a:cubicBezTo>
                  <a:pt x="29" y="413"/>
                  <a:pt x="29" y="413"/>
                  <a:pt x="29" y="413"/>
                </a:cubicBezTo>
                <a:cubicBezTo>
                  <a:pt x="29" y="396"/>
                  <a:pt x="43" y="382"/>
                  <a:pt x="60" y="382"/>
                </a:cubicBezTo>
                <a:cubicBezTo>
                  <a:pt x="609" y="382"/>
                  <a:pt x="609" y="382"/>
                  <a:pt x="609" y="382"/>
                </a:cubicBezTo>
                <a:cubicBezTo>
                  <a:pt x="626" y="382"/>
                  <a:pt x="640" y="396"/>
                  <a:pt x="640" y="413"/>
                </a:cubicBezTo>
                <a:lnTo>
                  <a:pt x="640" y="871"/>
                </a:lnTo>
                <a:close/>
                <a:moveTo>
                  <a:pt x="334" y="494"/>
                </a:moveTo>
                <a:cubicBezTo>
                  <a:pt x="283" y="494"/>
                  <a:pt x="241" y="537"/>
                  <a:pt x="241" y="588"/>
                </a:cubicBezTo>
                <a:cubicBezTo>
                  <a:pt x="241" y="623"/>
                  <a:pt x="259" y="655"/>
                  <a:pt x="290" y="671"/>
                </a:cubicBezTo>
                <a:cubicBezTo>
                  <a:pt x="290" y="745"/>
                  <a:pt x="290" y="745"/>
                  <a:pt x="290" y="745"/>
                </a:cubicBezTo>
                <a:cubicBezTo>
                  <a:pt x="290" y="770"/>
                  <a:pt x="310" y="790"/>
                  <a:pt x="334" y="790"/>
                </a:cubicBezTo>
                <a:cubicBezTo>
                  <a:pt x="359" y="790"/>
                  <a:pt x="379" y="770"/>
                  <a:pt x="379" y="745"/>
                </a:cubicBezTo>
                <a:cubicBezTo>
                  <a:pt x="379" y="671"/>
                  <a:pt x="379" y="671"/>
                  <a:pt x="379" y="671"/>
                </a:cubicBezTo>
                <a:cubicBezTo>
                  <a:pt x="410" y="655"/>
                  <a:pt x="428" y="623"/>
                  <a:pt x="428" y="588"/>
                </a:cubicBezTo>
                <a:cubicBezTo>
                  <a:pt x="428" y="537"/>
                  <a:pt x="386" y="494"/>
                  <a:pt x="334" y="494"/>
                </a:cubicBezTo>
                <a:close/>
                <a:moveTo>
                  <a:pt x="359" y="648"/>
                </a:moveTo>
                <a:cubicBezTo>
                  <a:pt x="354" y="651"/>
                  <a:pt x="350" y="656"/>
                  <a:pt x="350" y="662"/>
                </a:cubicBezTo>
                <a:cubicBezTo>
                  <a:pt x="350" y="745"/>
                  <a:pt x="350" y="745"/>
                  <a:pt x="350" y="745"/>
                </a:cubicBezTo>
                <a:cubicBezTo>
                  <a:pt x="350" y="754"/>
                  <a:pt x="343" y="761"/>
                  <a:pt x="334" y="761"/>
                </a:cubicBezTo>
                <a:cubicBezTo>
                  <a:pt x="326" y="761"/>
                  <a:pt x="319" y="754"/>
                  <a:pt x="319" y="745"/>
                </a:cubicBezTo>
                <a:cubicBezTo>
                  <a:pt x="319" y="662"/>
                  <a:pt x="319" y="662"/>
                  <a:pt x="319" y="662"/>
                </a:cubicBezTo>
                <a:cubicBezTo>
                  <a:pt x="319" y="656"/>
                  <a:pt x="315" y="651"/>
                  <a:pt x="310" y="648"/>
                </a:cubicBezTo>
                <a:cubicBezTo>
                  <a:pt x="285" y="638"/>
                  <a:pt x="270" y="615"/>
                  <a:pt x="270" y="588"/>
                </a:cubicBezTo>
                <a:cubicBezTo>
                  <a:pt x="270" y="552"/>
                  <a:pt x="299" y="523"/>
                  <a:pt x="334" y="523"/>
                </a:cubicBezTo>
                <a:cubicBezTo>
                  <a:pt x="370" y="523"/>
                  <a:pt x="399" y="552"/>
                  <a:pt x="400" y="588"/>
                </a:cubicBezTo>
                <a:cubicBezTo>
                  <a:pt x="400" y="615"/>
                  <a:pt x="384" y="638"/>
                  <a:pt x="359" y="6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4" name="Freeform 174"/>
          <p:cNvSpPr>
            <a:spLocks noEditPoints="1"/>
          </p:cNvSpPr>
          <p:nvPr/>
        </p:nvSpPr>
        <p:spPr bwMode="auto">
          <a:xfrm>
            <a:off x="12742608" y="9635243"/>
            <a:ext cx="471574" cy="585478"/>
          </a:xfrm>
          <a:custGeom>
            <a:avLst/>
            <a:gdLst>
              <a:gd name="T0" fmla="*/ 609 w 669"/>
              <a:gd name="T1" fmla="*/ 253 h 831"/>
              <a:gd name="T2" fmla="*/ 562 w 669"/>
              <a:gd name="T3" fmla="*/ 253 h 831"/>
              <a:gd name="T4" fmla="*/ 562 w 669"/>
              <a:gd name="T5" fmla="*/ 228 h 831"/>
              <a:gd name="T6" fmla="*/ 334 w 669"/>
              <a:gd name="T7" fmla="*/ 0 h 831"/>
              <a:gd name="T8" fmla="*/ 107 w 669"/>
              <a:gd name="T9" fmla="*/ 228 h 831"/>
              <a:gd name="T10" fmla="*/ 107 w 669"/>
              <a:gd name="T11" fmla="*/ 253 h 831"/>
              <a:gd name="T12" fmla="*/ 60 w 669"/>
              <a:gd name="T13" fmla="*/ 253 h 831"/>
              <a:gd name="T14" fmla="*/ 0 w 669"/>
              <a:gd name="T15" fmla="*/ 313 h 831"/>
              <a:gd name="T16" fmla="*/ 0 w 669"/>
              <a:gd name="T17" fmla="*/ 771 h 831"/>
              <a:gd name="T18" fmla="*/ 60 w 669"/>
              <a:gd name="T19" fmla="*/ 831 h 831"/>
              <a:gd name="T20" fmla="*/ 609 w 669"/>
              <a:gd name="T21" fmla="*/ 831 h 831"/>
              <a:gd name="T22" fmla="*/ 669 w 669"/>
              <a:gd name="T23" fmla="*/ 771 h 831"/>
              <a:gd name="T24" fmla="*/ 669 w 669"/>
              <a:gd name="T25" fmla="*/ 313 h 831"/>
              <a:gd name="T26" fmla="*/ 609 w 669"/>
              <a:gd name="T27" fmla="*/ 253 h 831"/>
              <a:gd name="T28" fmla="*/ 136 w 669"/>
              <a:gd name="T29" fmla="*/ 228 h 831"/>
              <a:gd name="T30" fmla="*/ 334 w 669"/>
              <a:gd name="T31" fmla="*/ 29 h 831"/>
              <a:gd name="T32" fmla="*/ 533 w 669"/>
              <a:gd name="T33" fmla="*/ 228 h 831"/>
              <a:gd name="T34" fmla="*/ 533 w 669"/>
              <a:gd name="T35" fmla="*/ 253 h 831"/>
              <a:gd name="T36" fmla="*/ 136 w 669"/>
              <a:gd name="T37" fmla="*/ 253 h 831"/>
              <a:gd name="T38" fmla="*/ 136 w 669"/>
              <a:gd name="T39" fmla="*/ 228 h 831"/>
              <a:gd name="T40" fmla="*/ 640 w 669"/>
              <a:gd name="T41" fmla="*/ 771 h 831"/>
              <a:gd name="T42" fmla="*/ 609 w 669"/>
              <a:gd name="T43" fmla="*/ 802 h 831"/>
              <a:gd name="T44" fmla="*/ 60 w 669"/>
              <a:gd name="T45" fmla="*/ 802 h 831"/>
              <a:gd name="T46" fmla="*/ 29 w 669"/>
              <a:gd name="T47" fmla="*/ 771 h 831"/>
              <a:gd name="T48" fmla="*/ 29 w 669"/>
              <a:gd name="T49" fmla="*/ 313 h 831"/>
              <a:gd name="T50" fmla="*/ 60 w 669"/>
              <a:gd name="T51" fmla="*/ 282 h 831"/>
              <a:gd name="T52" fmla="*/ 60 w 669"/>
              <a:gd name="T53" fmla="*/ 282 h 831"/>
              <a:gd name="T54" fmla="*/ 609 w 669"/>
              <a:gd name="T55" fmla="*/ 282 h 831"/>
              <a:gd name="T56" fmla="*/ 640 w 669"/>
              <a:gd name="T57" fmla="*/ 313 h 831"/>
              <a:gd name="T58" fmla="*/ 640 w 669"/>
              <a:gd name="T59" fmla="*/ 771 h 831"/>
              <a:gd name="T60" fmla="*/ 334 w 669"/>
              <a:gd name="T61" fmla="*/ 394 h 831"/>
              <a:gd name="T62" fmla="*/ 240 w 669"/>
              <a:gd name="T63" fmla="*/ 488 h 831"/>
              <a:gd name="T64" fmla="*/ 290 w 669"/>
              <a:gd name="T65" fmla="*/ 570 h 831"/>
              <a:gd name="T66" fmla="*/ 290 w 669"/>
              <a:gd name="T67" fmla="*/ 645 h 831"/>
              <a:gd name="T68" fmla="*/ 334 w 669"/>
              <a:gd name="T69" fmla="*/ 690 h 831"/>
              <a:gd name="T70" fmla="*/ 379 w 669"/>
              <a:gd name="T71" fmla="*/ 645 h 831"/>
              <a:gd name="T72" fmla="*/ 379 w 669"/>
              <a:gd name="T73" fmla="*/ 570 h 831"/>
              <a:gd name="T74" fmla="*/ 428 w 669"/>
              <a:gd name="T75" fmla="*/ 488 h 831"/>
              <a:gd name="T76" fmla="*/ 334 w 669"/>
              <a:gd name="T77" fmla="*/ 394 h 831"/>
              <a:gd name="T78" fmla="*/ 359 w 669"/>
              <a:gd name="T79" fmla="*/ 548 h 831"/>
              <a:gd name="T80" fmla="*/ 350 w 669"/>
              <a:gd name="T81" fmla="*/ 561 h 831"/>
              <a:gd name="T82" fmla="*/ 350 w 669"/>
              <a:gd name="T83" fmla="*/ 645 h 831"/>
              <a:gd name="T84" fmla="*/ 334 w 669"/>
              <a:gd name="T85" fmla="*/ 661 h 831"/>
              <a:gd name="T86" fmla="*/ 319 w 669"/>
              <a:gd name="T87" fmla="*/ 645 h 831"/>
              <a:gd name="T88" fmla="*/ 319 w 669"/>
              <a:gd name="T89" fmla="*/ 561 h 831"/>
              <a:gd name="T90" fmla="*/ 310 w 669"/>
              <a:gd name="T91" fmla="*/ 548 h 831"/>
              <a:gd name="T92" fmla="*/ 269 w 669"/>
              <a:gd name="T93" fmla="*/ 488 h 831"/>
              <a:gd name="T94" fmla="*/ 334 w 669"/>
              <a:gd name="T95" fmla="*/ 423 h 831"/>
              <a:gd name="T96" fmla="*/ 400 w 669"/>
              <a:gd name="T97" fmla="*/ 488 h 831"/>
              <a:gd name="T98" fmla="*/ 359 w 669"/>
              <a:gd name="T99" fmla="*/ 548 h 8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69" h="831">
                <a:moveTo>
                  <a:pt x="609" y="253"/>
                </a:moveTo>
                <a:cubicBezTo>
                  <a:pt x="562" y="253"/>
                  <a:pt x="562" y="253"/>
                  <a:pt x="562" y="253"/>
                </a:cubicBezTo>
                <a:cubicBezTo>
                  <a:pt x="562" y="228"/>
                  <a:pt x="562" y="228"/>
                  <a:pt x="562" y="228"/>
                </a:cubicBezTo>
                <a:cubicBezTo>
                  <a:pt x="562" y="102"/>
                  <a:pt x="460" y="0"/>
                  <a:pt x="334" y="0"/>
                </a:cubicBezTo>
                <a:cubicBezTo>
                  <a:pt x="209" y="0"/>
                  <a:pt x="107" y="102"/>
                  <a:pt x="107" y="228"/>
                </a:cubicBezTo>
                <a:cubicBezTo>
                  <a:pt x="107" y="253"/>
                  <a:pt x="107" y="253"/>
                  <a:pt x="107" y="253"/>
                </a:cubicBezTo>
                <a:cubicBezTo>
                  <a:pt x="60" y="253"/>
                  <a:pt x="60" y="253"/>
                  <a:pt x="60" y="253"/>
                </a:cubicBezTo>
                <a:cubicBezTo>
                  <a:pt x="27" y="253"/>
                  <a:pt x="0" y="280"/>
                  <a:pt x="0" y="313"/>
                </a:cubicBezTo>
                <a:cubicBezTo>
                  <a:pt x="0" y="771"/>
                  <a:pt x="0" y="771"/>
                  <a:pt x="0" y="771"/>
                </a:cubicBezTo>
                <a:cubicBezTo>
                  <a:pt x="0" y="804"/>
                  <a:pt x="27" y="831"/>
                  <a:pt x="60" y="831"/>
                </a:cubicBezTo>
                <a:cubicBezTo>
                  <a:pt x="609" y="831"/>
                  <a:pt x="609" y="831"/>
                  <a:pt x="609" y="831"/>
                </a:cubicBezTo>
                <a:cubicBezTo>
                  <a:pt x="642" y="831"/>
                  <a:pt x="669" y="804"/>
                  <a:pt x="669" y="771"/>
                </a:cubicBezTo>
                <a:cubicBezTo>
                  <a:pt x="669" y="313"/>
                  <a:pt x="669" y="313"/>
                  <a:pt x="669" y="313"/>
                </a:cubicBezTo>
                <a:cubicBezTo>
                  <a:pt x="669" y="280"/>
                  <a:pt x="642" y="253"/>
                  <a:pt x="609" y="253"/>
                </a:cubicBezTo>
                <a:close/>
                <a:moveTo>
                  <a:pt x="136" y="228"/>
                </a:moveTo>
                <a:cubicBezTo>
                  <a:pt x="136" y="118"/>
                  <a:pt x="225" y="29"/>
                  <a:pt x="334" y="29"/>
                </a:cubicBezTo>
                <a:cubicBezTo>
                  <a:pt x="444" y="29"/>
                  <a:pt x="533" y="118"/>
                  <a:pt x="533" y="228"/>
                </a:cubicBezTo>
                <a:cubicBezTo>
                  <a:pt x="533" y="253"/>
                  <a:pt x="533" y="253"/>
                  <a:pt x="533" y="253"/>
                </a:cubicBezTo>
                <a:cubicBezTo>
                  <a:pt x="136" y="253"/>
                  <a:pt x="136" y="253"/>
                  <a:pt x="136" y="253"/>
                </a:cubicBezTo>
                <a:lnTo>
                  <a:pt x="136" y="228"/>
                </a:lnTo>
                <a:close/>
                <a:moveTo>
                  <a:pt x="640" y="771"/>
                </a:moveTo>
                <a:cubicBezTo>
                  <a:pt x="640" y="788"/>
                  <a:pt x="626" y="802"/>
                  <a:pt x="609" y="802"/>
                </a:cubicBezTo>
                <a:cubicBezTo>
                  <a:pt x="60" y="802"/>
                  <a:pt x="60" y="802"/>
                  <a:pt x="60" y="802"/>
                </a:cubicBezTo>
                <a:cubicBezTo>
                  <a:pt x="43" y="802"/>
                  <a:pt x="29" y="788"/>
                  <a:pt x="29" y="771"/>
                </a:cubicBezTo>
                <a:cubicBezTo>
                  <a:pt x="29" y="313"/>
                  <a:pt x="29" y="313"/>
                  <a:pt x="29" y="313"/>
                </a:cubicBezTo>
                <a:cubicBezTo>
                  <a:pt x="29" y="296"/>
                  <a:pt x="43" y="282"/>
                  <a:pt x="60" y="282"/>
                </a:cubicBezTo>
                <a:cubicBezTo>
                  <a:pt x="60" y="282"/>
                  <a:pt x="60" y="282"/>
                  <a:pt x="60" y="282"/>
                </a:cubicBezTo>
                <a:cubicBezTo>
                  <a:pt x="609" y="282"/>
                  <a:pt x="609" y="282"/>
                  <a:pt x="609" y="282"/>
                </a:cubicBezTo>
                <a:cubicBezTo>
                  <a:pt x="626" y="282"/>
                  <a:pt x="640" y="296"/>
                  <a:pt x="640" y="313"/>
                </a:cubicBezTo>
                <a:lnTo>
                  <a:pt x="640" y="771"/>
                </a:lnTo>
                <a:close/>
                <a:moveTo>
                  <a:pt x="334" y="394"/>
                </a:moveTo>
                <a:cubicBezTo>
                  <a:pt x="283" y="394"/>
                  <a:pt x="240" y="436"/>
                  <a:pt x="240" y="488"/>
                </a:cubicBezTo>
                <a:cubicBezTo>
                  <a:pt x="240" y="523"/>
                  <a:pt x="259" y="554"/>
                  <a:pt x="290" y="570"/>
                </a:cubicBezTo>
                <a:cubicBezTo>
                  <a:pt x="290" y="645"/>
                  <a:pt x="290" y="645"/>
                  <a:pt x="290" y="645"/>
                </a:cubicBezTo>
                <a:cubicBezTo>
                  <a:pt x="290" y="670"/>
                  <a:pt x="310" y="690"/>
                  <a:pt x="334" y="690"/>
                </a:cubicBezTo>
                <a:cubicBezTo>
                  <a:pt x="359" y="690"/>
                  <a:pt x="379" y="670"/>
                  <a:pt x="379" y="645"/>
                </a:cubicBezTo>
                <a:cubicBezTo>
                  <a:pt x="379" y="570"/>
                  <a:pt x="379" y="570"/>
                  <a:pt x="379" y="570"/>
                </a:cubicBezTo>
                <a:cubicBezTo>
                  <a:pt x="409" y="554"/>
                  <a:pt x="428" y="523"/>
                  <a:pt x="428" y="488"/>
                </a:cubicBezTo>
                <a:cubicBezTo>
                  <a:pt x="428" y="436"/>
                  <a:pt x="386" y="394"/>
                  <a:pt x="334" y="394"/>
                </a:cubicBezTo>
                <a:close/>
                <a:moveTo>
                  <a:pt x="359" y="548"/>
                </a:moveTo>
                <a:cubicBezTo>
                  <a:pt x="354" y="550"/>
                  <a:pt x="350" y="555"/>
                  <a:pt x="350" y="561"/>
                </a:cubicBezTo>
                <a:cubicBezTo>
                  <a:pt x="350" y="645"/>
                  <a:pt x="350" y="645"/>
                  <a:pt x="350" y="645"/>
                </a:cubicBezTo>
                <a:cubicBezTo>
                  <a:pt x="350" y="654"/>
                  <a:pt x="343" y="661"/>
                  <a:pt x="334" y="661"/>
                </a:cubicBezTo>
                <a:cubicBezTo>
                  <a:pt x="326" y="661"/>
                  <a:pt x="319" y="654"/>
                  <a:pt x="319" y="645"/>
                </a:cubicBezTo>
                <a:cubicBezTo>
                  <a:pt x="319" y="561"/>
                  <a:pt x="319" y="561"/>
                  <a:pt x="319" y="561"/>
                </a:cubicBezTo>
                <a:cubicBezTo>
                  <a:pt x="319" y="555"/>
                  <a:pt x="315" y="550"/>
                  <a:pt x="310" y="548"/>
                </a:cubicBezTo>
                <a:cubicBezTo>
                  <a:pt x="285" y="538"/>
                  <a:pt x="269" y="514"/>
                  <a:pt x="269" y="488"/>
                </a:cubicBezTo>
                <a:cubicBezTo>
                  <a:pt x="269" y="452"/>
                  <a:pt x="299" y="423"/>
                  <a:pt x="334" y="423"/>
                </a:cubicBezTo>
                <a:cubicBezTo>
                  <a:pt x="370" y="423"/>
                  <a:pt x="399" y="452"/>
                  <a:pt x="400" y="488"/>
                </a:cubicBezTo>
                <a:cubicBezTo>
                  <a:pt x="400" y="514"/>
                  <a:pt x="384" y="538"/>
                  <a:pt x="359" y="5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5" name="Freeform 175"/>
          <p:cNvSpPr>
            <a:spLocks noEditPoints="1"/>
          </p:cNvSpPr>
          <p:nvPr/>
        </p:nvSpPr>
        <p:spPr bwMode="auto">
          <a:xfrm>
            <a:off x="8055341" y="9626615"/>
            <a:ext cx="614816" cy="609638"/>
          </a:xfrm>
          <a:custGeom>
            <a:avLst/>
            <a:gdLst>
              <a:gd name="T0" fmla="*/ 562 w 873"/>
              <a:gd name="T1" fmla="*/ 299 h 865"/>
              <a:gd name="T2" fmla="*/ 562 w 873"/>
              <a:gd name="T3" fmla="*/ 297 h 865"/>
              <a:gd name="T4" fmla="*/ 562 w 873"/>
              <a:gd name="T5" fmla="*/ 83 h 865"/>
              <a:gd name="T6" fmla="*/ 576 w 873"/>
              <a:gd name="T7" fmla="*/ 68 h 865"/>
              <a:gd name="T8" fmla="*/ 591 w 873"/>
              <a:gd name="T9" fmla="*/ 83 h 865"/>
              <a:gd name="T10" fmla="*/ 591 w 873"/>
              <a:gd name="T11" fmla="*/ 262 h 865"/>
              <a:gd name="T12" fmla="*/ 847 w 873"/>
              <a:gd name="T13" fmla="*/ 6 h 865"/>
              <a:gd name="T14" fmla="*/ 867 w 873"/>
              <a:gd name="T15" fmla="*/ 6 h 865"/>
              <a:gd name="T16" fmla="*/ 867 w 873"/>
              <a:gd name="T17" fmla="*/ 27 h 865"/>
              <a:gd name="T18" fmla="*/ 611 w 873"/>
              <a:gd name="T19" fmla="*/ 283 h 865"/>
              <a:gd name="T20" fmla="*/ 791 w 873"/>
              <a:gd name="T21" fmla="*/ 283 h 865"/>
              <a:gd name="T22" fmla="*/ 805 w 873"/>
              <a:gd name="T23" fmla="*/ 297 h 865"/>
              <a:gd name="T24" fmla="*/ 791 w 873"/>
              <a:gd name="T25" fmla="*/ 312 h 865"/>
              <a:gd name="T26" fmla="*/ 576 w 873"/>
              <a:gd name="T27" fmla="*/ 312 h 865"/>
              <a:gd name="T28" fmla="*/ 573 w 873"/>
              <a:gd name="T29" fmla="*/ 312 h 865"/>
              <a:gd name="T30" fmla="*/ 572 w 873"/>
              <a:gd name="T31" fmla="*/ 311 h 865"/>
              <a:gd name="T32" fmla="*/ 570 w 873"/>
              <a:gd name="T33" fmla="*/ 311 h 865"/>
              <a:gd name="T34" fmla="*/ 569 w 873"/>
              <a:gd name="T35" fmla="*/ 310 h 865"/>
              <a:gd name="T36" fmla="*/ 568 w 873"/>
              <a:gd name="T37" fmla="*/ 309 h 865"/>
              <a:gd name="T38" fmla="*/ 564 w 873"/>
              <a:gd name="T39" fmla="*/ 305 h 865"/>
              <a:gd name="T40" fmla="*/ 564 w 873"/>
              <a:gd name="T41" fmla="*/ 305 h 865"/>
              <a:gd name="T42" fmla="*/ 563 w 873"/>
              <a:gd name="T43" fmla="*/ 303 h 865"/>
              <a:gd name="T44" fmla="*/ 562 w 873"/>
              <a:gd name="T45" fmla="*/ 302 h 865"/>
              <a:gd name="T46" fmla="*/ 562 w 873"/>
              <a:gd name="T47" fmla="*/ 300 h 865"/>
              <a:gd name="T48" fmla="*/ 562 w 873"/>
              <a:gd name="T49" fmla="*/ 299 h 865"/>
              <a:gd name="T50" fmla="*/ 800 w 873"/>
              <a:gd name="T51" fmla="*/ 822 h 865"/>
              <a:gd name="T52" fmla="*/ 784 w 873"/>
              <a:gd name="T53" fmla="*/ 838 h 865"/>
              <a:gd name="T54" fmla="*/ 702 w 873"/>
              <a:gd name="T55" fmla="*/ 865 h 865"/>
              <a:gd name="T56" fmla="*/ 575 w 873"/>
              <a:gd name="T57" fmla="*/ 838 h 865"/>
              <a:gd name="T58" fmla="*/ 255 w 873"/>
              <a:gd name="T59" fmla="*/ 618 h 865"/>
              <a:gd name="T60" fmla="*/ 36 w 873"/>
              <a:gd name="T61" fmla="*/ 298 h 865"/>
              <a:gd name="T62" fmla="*/ 35 w 873"/>
              <a:gd name="T63" fmla="*/ 90 h 865"/>
              <a:gd name="T64" fmla="*/ 51 w 873"/>
              <a:gd name="T65" fmla="*/ 73 h 865"/>
              <a:gd name="T66" fmla="*/ 169 w 873"/>
              <a:gd name="T67" fmla="*/ 2 h 865"/>
              <a:gd name="T68" fmla="*/ 269 w 873"/>
              <a:gd name="T69" fmla="*/ 66 h 865"/>
              <a:gd name="T70" fmla="*/ 272 w 873"/>
              <a:gd name="T71" fmla="*/ 283 h 865"/>
              <a:gd name="T72" fmla="*/ 263 w 873"/>
              <a:gd name="T73" fmla="*/ 292 h 865"/>
              <a:gd name="T74" fmla="*/ 386 w 873"/>
              <a:gd name="T75" fmla="*/ 487 h 865"/>
              <a:gd name="T76" fmla="*/ 509 w 873"/>
              <a:gd name="T77" fmla="*/ 592 h 865"/>
              <a:gd name="T78" fmla="*/ 582 w 873"/>
              <a:gd name="T79" fmla="*/ 611 h 865"/>
              <a:gd name="T80" fmla="*/ 591 w 873"/>
              <a:gd name="T81" fmla="*/ 602 h 865"/>
              <a:gd name="T82" fmla="*/ 808 w 873"/>
              <a:gd name="T83" fmla="*/ 604 h 865"/>
              <a:gd name="T84" fmla="*/ 871 w 873"/>
              <a:gd name="T85" fmla="*/ 704 h 865"/>
              <a:gd name="T86" fmla="*/ 800 w 873"/>
              <a:gd name="T87" fmla="*/ 822 h 865"/>
              <a:gd name="T88" fmla="*/ 842 w 873"/>
              <a:gd name="T89" fmla="*/ 705 h 865"/>
              <a:gd name="T90" fmla="*/ 789 w 873"/>
              <a:gd name="T91" fmla="*/ 627 h 865"/>
              <a:gd name="T92" fmla="*/ 611 w 873"/>
              <a:gd name="T93" fmla="*/ 622 h 865"/>
              <a:gd name="T94" fmla="*/ 602 w 873"/>
              <a:gd name="T95" fmla="*/ 631 h 865"/>
              <a:gd name="T96" fmla="*/ 493 w 873"/>
              <a:gd name="T97" fmla="*/ 616 h 865"/>
              <a:gd name="T98" fmla="*/ 366 w 873"/>
              <a:gd name="T99" fmla="*/ 508 h 865"/>
              <a:gd name="T100" fmla="*/ 242 w 873"/>
              <a:gd name="T101" fmla="*/ 271 h 865"/>
              <a:gd name="T102" fmla="*/ 251 w 873"/>
              <a:gd name="T103" fmla="*/ 262 h 865"/>
              <a:gd name="T104" fmla="*/ 246 w 873"/>
              <a:gd name="T105" fmla="*/ 84 h 865"/>
              <a:gd name="T106" fmla="*/ 168 w 873"/>
              <a:gd name="T107" fmla="*/ 31 h 865"/>
              <a:gd name="T108" fmla="*/ 166 w 873"/>
              <a:gd name="T109" fmla="*/ 31 h 865"/>
              <a:gd name="T110" fmla="*/ 72 w 873"/>
              <a:gd name="T111" fmla="*/ 93 h 865"/>
              <a:gd name="T112" fmla="*/ 56 w 873"/>
              <a:gd name="T113" fmla="*/ 110 h 865"/>
              <a:gd name="T114" fmla="*/ 63 w 873"/>
              <a:gd name="T115" fmla="*/ 288 h 865"/>
              <a:gd name="T116" fmla="*/ 276 w 873"/>
              <a:gd name="T117" fmla="*/ 598 h 865"/>
              <a:gd name="T118" fmla="*/ 585 w 873"/>
              <a:gd name="T119" fmla="*/ 810 h 865"/>
              <a:gd name="T120" fmla="*/ 763 w 873"/>
              <a:gd name="T121" fmla="*/ 817 h 865"/>
              <a:gd name="T122" fmla="*/ 780 w 873"/>
              <a:gd name="T123" fmla="*/ 801 h 865"/>
              <a:gd name="T124" fmla="*/ 842 w 873"/>
              <a:gd name="T125" fmla="*/ 705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873" h="865">
                <a:moveTo>
                  <a:pt x="562" y="299"/>
                </a:moveTo>
                <a:cubicBezTo>
                  <a:pt x="562" y="298"/>
                  <a:pt x="562" y="298"/>
                  <a:pt x="562" y="297"/>
                </a:cubicBezTo>
                <a:cubicBezTo>
                  <a:pt x="562" y="83"/>
                  <a:pt x="562" y="83"/>
                  <a:pt x="562" y="83"/>
                </a:cubicBezTo>
                <a:cubicBezTo>
                  <a:pt x="562" y="75"/>
                  <a:pt x="568" y="68"/>
                  <a:pt x="576" y="68"/>
                </a:cubicBezTo>
                <a:cubicBezTo>
                  <a:pt x="584" y="68"/>
                  <a:pt x="591" y="75"/>
                  <a:pt x="591" y="83"/>
                </a:cubicBezTo>
                <a:cubicBezTo>
                  <a:pt x="591" y="262"/>
                  <a:pt x="591" y="262"/>
                  <a:pt x="591" y="262"/>
                </a:cubicBezTo>
                <a:cubicBezTo>
                  <a:pt x="847" y="6"/>
                  <a:pt x="847" y="6"/>
                  <a:pt x="847" y="6"/>
                </a:cubicBezTo>
                <a:cubicBezTo>
                  <a:pt x="852" y="1"/>
                  <a:pt x="861" y="1"/>
                  <a:pt x="867" y="6"/>
                </a:cubicBezTo>
                <a:cubicBezTo>
                  <a:pt x="873" y="12"/>
                  <a:pt x="873" y="21"/>
                  <a:pt x="867" y="27"/>
                </a:cubicBezTo>
                <a:cubicBezTo>
                  <a:pt x="611" y="283"/>
                  <a:pt x="611" y="283"/>
                  <a:pt x="611" y="283"/>
                </a:cubicBezTo>
                <a:cubicBezTo>
                  <a:pt x="791" y="283"/>
                  <a:pt x="791" y="283"/>
                  <a:pt x="791" y="283"/>
                </a:cubicBezTo>
                <a:cubicBezTo>
                  <a:pt x="799" y="283"/>
                  <a:pt x="805" y="289"/>
                  <a:pt x="805" y="297"/>
                </a:cubicBezTo>
                <a:cubicBezTo>
                  <a:pt x="805" y="305"/>
                  <a:pt x="799" y="312"/>
                  <a:pt x="791" y="312"/>
                </a:cubicBezTo>
                <a:cubicBezTo>
                  <a:pt x="576" y="312"/>
                  <a:pt x="576" y="312"/>
                  <a:pt x="576" y="312"/>
                </a:cubicBezTo>
                <a:cubicBezTo>
                  <a:pt x="575" y="312"/>
                  <a:pt x="574" y="312"/>
                  <a:pt x="573" y="312"/>
                </a:cubicBezTo>
                <a:cubicBezTo>
                  <a:pt x="573" y="311"/>
                  <a:pt x="572" y="311"/>
                  <a:pt x="572" y="311"/>
                </a:cubicBezTo>
                <a:cubicBezTo>
                  <a:pt x="572" y="311"/>
                  <a:pt x="571" y="311"/>
                  <a:pt x="570" y="311"/>
                </a:cubicBezTo>
                <a:cubicBezTo>
                  <a:pt x="570" y="311"/>
                  <a:pt x="570" y="310"/>
                  <a:pt x="569" y="310"/>
                </a:cubicBezTo>
                <a:cubicBezTo>
                  <a:pt x="569" y="310"/>
                  <a:pt x="568" y="310"/>
                  <a:pt x="568" y="309"/>
                </a:cubicBezTo>
                <a:cubicBezTo>
                  <a:pt x="566" y="308"/>
                  <a:pt x="565" y="307"/>
                  <a:pt x="564" y="305"/>
                </a:cubicBezTo>
                <a:cubicBezTo>
                  <a:pt x="564" y="305"/>
                  <a:pt x="564" y="305"/>
                  <a:pt x="564" y="305"/>
                </a:cubicBezTo>
                <a:cubicBezTo>
                  <a:pt x="563" y="304"/>
                  <a:pt x="563" y="303"/>
                  <a:pt x="563" y="303"/>
                </a:cubicBezTo>
                <a:cubicBezTo>
                  <a:pt x="563" y="303"/>
                  <a:pt x="562" y="302"/>
                  <a:pt x="562" y="302"/>
                </a:cubicBezTo>
                <a:cubicBezTo>
                  <a:pt x="562" y="301"/>
                  <a:pt x="562" y="301"/>
                  <a:pt x="562" y="300"/>
                </a:cubicBezTo>
                <a:cubicBezTo>
                  <a:pt x="562" y="300"/>
                  <a:pt x="562" y="299"/>
                  <a:pt x="562" y="299"/>
                </a:cubicBezTo>
                <a:close/>
                <a:moveTo>
                  <a:pt x="800" y="822"/>
                </a:moveTo>
                <a:cubicBezTo>
                  <a:pt x="795" y="828"/>
                  <a:pt x="789" y="833"/>
                  <a:pt x="784" y="838"/>
                </a:cubicBezTo>
                <a:cubicBezTo>
                  <a:pt x="766" y="856"/>
                  <a:pt x="738" y="865"/>
                  <a:pt x="702" y="865"/>
                </a:cubicBezTo>
                <a:cubicBezTo>
                  <a:pt x="666" y="865"/>
                  <a:pt x="623" y="856"/>
                  <a:pt x="575" y="838"/>
                </a:cubicBezTo>
                <a:cubicBezTo>
                  <a:pt x="471" y="798"/>
                  <a:pt x="357" y="720"/>
                  <a:pt x="255" y="618"/>
                </a:cubicBezTo>
                <a:cubicBezTo>
                  <a:pt x="153" y="516"/>
                  <a:pt x="75" y="403"/>
                  <a:pt x="36" y="298"/>
                </a:cubicBezTo>
                <a:cubicBezTo>
                  <a:pt x="0" y="203"/>
                  <a:pt x="0" y="125"/>
                  <a:pt x="35" y="90"/>
                </a:cubicBezTo>
                <a:cubicBezTo>
                  <a:pt x="41" y="84"/>
                  <a:pt x="46" y="79"/>
                  <a:pt x="51" y="73"/>
                </a:cubicBezTo>
                <a:cubicBezTo>
                  <a:pt x="84" y="39"/>
                  <a:pt x="122" y="0"/>
                  <a:pt x="169" y="2"/>
                </a:cubicBezTo>
                <a:cubicBezTo>
                  <a:pt x="203" y="4"/>
                  <a:pt x="236" y="24"/>
                  <a:pt x="269" y="66"/>
                </a:cubicBezTo>
                <a:cubicBezTo>
                  <a:pt x="368" y="188"/>
                  <a:pt x="323" y="232"/>
                  <a:pt x="272" y="283"/>
                </a:cubicBezTo>
                <a:cubicBezTo>
                  <a:pt x="263" y="292"/>
                  <a:pt x="263" y="292"/>
                  <a:pt x="263" y="292"/>
                </a:cubicBezTo>
                <a:cubicBezTo>
                  <a:pt x="254" y="300"/>
                  <a:pt x="238" y="339"/>
                  <a:pt x="386" y="487"/>
                </a:cubicBezTo>
                <a:cubicBezTo>
                  <a:pt x="435" y="535"/>
                  <a:pt x="476" y="571"/>
                  <a:pt x="509" y="592"/>
                </a:cubicBezTo>
                <a:cubicBezTo>
                  <a:pt x="529" y="606"/>
                  <a:pt x="566" y="626"/>
                  <a:pt x="582" y="611"/>
                </a:cubicBezTo>
                <a:cubicBezTo>
                  <a:pt x="591" y="602"/>
                  <a:pt x="591" y="602"/>
                  <a:pt x="591" y="602"/>
                </a:cubicBezTo>
                <a:cubicBezTo>
                  <a:pt x="641" y="550"/>
                  <a:pt x="685" y="506"/>
                  <a:pt x="808" y="604"/>
                </a:cubicBezTo>
                <a:cubicBezTo>
                  <a:pt x="849" y="638"/>
                  <a:pt x="870" y="670"/>
                  <a:pt x="871" y="704"/>
                </a:cubicBezTo>
                <a:cubicBezTo>
                  <a:pt x="873" y="753"/>
                  <a:pt x="835" y="790"/>
                  <a:pt x="800" y="822"/>
                </a:cubicBezTo>
                <a:close/>
                <a:moveTo>
                  <a:pt x="842" y="705"/>
                </a:moveTo>
                <a:cubicBezTo>
                  <a:pt x="841" y="681"/>
                  <a:pt x="823" y="654"/>
                  <a:pt x="789" y="627"/>
                </a:cubicBezTo>
                <a:cubicBezTo>
                  <a:pt x="687" y="545"/>
                  <a:pt x="659" y="574"/>
                  <a:pt x="611" y="622"/>
                </a:cubicBezTo>
                <a:cubicBezTo>
                  <a:pt x="602" y="631"/>
                  <a:pt x="602" y="631"/>
                  <a:pt x="602" y="631"/>
                </a:cubicBezTo>
                <a:cubicBezTo>
                  <a:pt x="580" y="654"/>
                  <a:pt x="543" y="649"/>
                  <a:pt x="493" y="616"/>
                </a:cubicBezTo>
                <a:cubicBezTo>
                  <a:pt x="458" y="594"/>
                  <a:pt x="415" y="557"/>
                  <a:pt x="366" y="508"/>
                </a:cubicBezTo>
                <a:cubicBezTo>
                  <a:pt x="243" y="385"/>
                  <a:pt x="204" y="310"/>
                  <a:pt x="242" y="271"/>
                </a:cubicBezTo>
                <a:cubicBezTo>
                  <a:pt x="251" y="262"/>
                  <a:pt x="251" y="262"/>
                  <a:pt x="251" y="262"/>
                </a:cubicBezTo>
                <a:cubicBezTo>
                  <a:pt x="299" y="215"/>
                  <a:pt x="329" y="186"/>
                  <a:pt x="246" y="84"/>
                </a:cubicBezTo>
                <a:cubicBezTo>
                  <a:pt x="219" y="50"/>
                  <a:pt x="193" y="32"/>
                  <a:pt x="168" y="31"/>
                </a:cubicBezTo>
                <a:cubicBezTo>
                  <a:pt x="167" y="31"/>
                  <a:pt x="167" y="31"/>
                  <a:pt x="166" y="31"/>
                </a:cubicBezTo>
                <a:cubicBezTo>
                  <a:pt x="131" y="31"/>
                  <a:pt x="100" y="64"/>
                  <a:pt x="72" y="93"/>
                </a:cubicBezTo>
                <a:cubicBezTo>
                  <a:pt x="67" y="99"/>
                  <a:pt x="61" y="105"/>
                  <a:pt x="56" y="110"/>
                </a:cubicBezTo>
                <a:cubicBezTo>
                  <a:pt x="29" y="137"/>
                  <a:pt x="32" y="206"/>
                  <a:pt x="63" y="288"/>
                </a:cubicBezTo>
                <a:cubicBezTo>
                  <a:pt x="101" y="389"/>
                  <a:pt x="176" y="499"/>
                  <a:pt x="276" y="598"/>
                </a:cubicBezTo>
                <a:cubicBezTo>
                  <a:pt x="375" y="697"/>
                  <a:pt x="485" y="772"/>
                  <a:pt x="585" y="810"/>
                </a:cubicBezTo>
                <a:cubicBezTo>
                  <a:pt x="667" y="841"/>
                  <a:pt x="737" y="844"/>
                  <a:pt x="763" y="817"/>
                </a:cubicBezTo>
                <a:cubicBezTo>
                  <a:pt x="769" y="812"/>
                  <a:pt x="774" y="807"/>
                  <a:pt x="780" y="801"/>
                </a:cubicBezTo>
                <a:cubicBezTo>
                  <a:pt x="810" y="773"/>
                  <a:pt x="844" y="741"/>
                  <a:pt x="842" y="7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6" name="Freeform 176"/>
          <p:cNvSpPr>
            <a:spLocks noEditPoints="1"/>
          </p:cNvSpPr>
          <p:nvPr/>
        </p:nvSpPr>
        <p:spPr bwMode="auto">
          <a:xfrm>
            <a:off x="6516359" y="9626615"/>
            <a:ext cx="615248" cy="609638"/>
          </a:xfrm>
          <a:custGeom>
            <a:avLst/>
            <a:gdLst>
              <a:gd name="T0" fmla="*/ 566 w 873"/>
              <a:gd name="T1" fmla="*/ 308 h 865"/>
              <a:gd name="T2" fmla="*/ 566 w 873"/>
              <a:gd name="T3" fmla="*/ 287 h 865"/>
              <a:gd name="T4" fmla="*/ 822 w 873"/>
              <a:gd name="T5" fmla="*/ 31 h 865"/>
              <a:gd name="T6" fmla="*/ 642 w 873"/>
              <a:gd name="T7" fmla="*/ 31 h 865"/>
              <a:gd name="T8" fmla="*/ 627 w 873"/>
              <a:gd name="T9" fmla="*/ 17 h 865"/>
              <a:gd name="T10" fmla="*/ 642 w 873"/>
              <a:gd name="T11" fmla="*/ 2 h 865"/>
              <a:gd name="T12" fmla="*/ 857 w 873"/>
              <a:gd name="T13" fmla="*/ 2 h 865"/>
              <a:gd name="T14" fmla="*/ 857 w 873"/>
              <a:gd name="T15" fmla="*/ 2 h 865"/>
              <a:gd name="T16" fmla="*/ 867 w 873"/>
              <a:gd name="T17" fmla="*/ 6 h 865"/>
              <a:gd name="T18" fmla="*/ 871 w 873"/>
              <a:gd name="T19" fmla="*/ 17 h 865"/>
              <a:gd name="T20" fmla="*/ 871 w 873"/>
              <a:gd name="T21" fmla="*/ 17 h 865"/>
              <a:gd name="T22" fmla="*/ 871 w 873"/>
              <a:gd name="T23" fmla="*/ 231 h 865"/>
              <a:gd name="T24" fmla="*/ 857 w 873"/>
              <a:gd name="T25" fmla="*/ 246 h 865"/>
              <a:gd name="T26" fmla="*/ 842 w 873"/>
              <a:gd name="T27" fmla="*/ 231 h 865"/>
              <a:gd name="T28" fmla="*/ 842 w 873"/>
              <a:gd name="T29" fmla="*/ 52 h 865"/>
              <a:gd name="T30" fmla="*/ 586 w 873"/>
              <a:gd name="T31" fmla="*/ 308 h 865"/>
              <a:gd name="T32" fmla="*/ 576 w 873"/>
              <a:gd name="T33" fmla="*/ 312 h 865"/>
              <a:gd name="T34" fmla="*/ 566 w 873"/>
              <a:gd name="T35" fmla="*/ 308 h 865"/>
              <a:gd name="T36" fmla="*/ 800 w 873"/>
              <a:gd name="T37" fmla="*/ 822 h 865"/>
              <a:gd name="T38" fmla="*/ 784 w 873"/>
              <a:gd name="T39" fmla="*/ 838 h 865"/>
              <a:gd name="T40" fmla="*/ 702 w 873"/>
              <a:gd name="T41" fmla="*/ 865 h 865"/>
              <a:gd name="T42" fmla="*/ 575 w 873"/>
              <a:gd name="T43" fmla="*/ 838 h 865"/>
              <a:gd name="T44" fmla="*/ 255 w 873"/>
              <a:gd name="T45" fmla="*/ 618 h 865"/>
              <a:gd name="T46" fmla="*/ 35 w 873"/>
              <a:gd name="T47" fmla="*/ 298 h 865"/>
              <a:gd name="T48" fmla="*/ 35 w 873"/>
              <a:gd name="T49" fmla="*/ 90 h 865"/>
              <a:gd name="T50" fmla="*/ 51 w 873"/>
              <a:gd name="T51" fmla="*/ 73 h 865"/>
              <a:gd name="T52" fmla="*/ 169 w 873"/>
              <a:gd name="T53" fmla="*/ 2 h 865"/>
              <a:gd name="T54" fmla="*/ 269 w 873"/>
              <a:gd name="T55" fmla="*/ 66 h 865"/>
              <a:gd name="T56" fmla="*/ 272 w 873"/>
              <a:gd name="T57" fmla="*/ 283 h 865"/>
              <a:gd name="T58" fmla="*/ 263 w 873"/>
              <a:gd name="T59" fmla="*/ 292 h 865"/>
              <a:gd name="T60" fmla="*/ 386 w 873"/>
              <a:gd name="T61" fmla="*/ 487 h 865"/>
              <a:gd name="T62" fmla="*/ 508 w 873"/>
              <a:gd name="T63" fmla="*/ 592 h 865"/>
              <a:gd name="T64" fmla="*/ 581 w 873"/>
              <a:gd name="T65" fmla="*/ 611 h 865"/>
              <a:gd name="T66" fmla="*/ 590 w 873"/>
              <a:gd name="T67" fmla="*/ 602 h 865"/>
              <a:gd name="T68" fmla="*/ 807 w 873"/>
              <a:gd name="T69" fmla="*/ 604 h 865"/>
              <a:gd name="T70" fmla="*/ 871 w 873"/>
              <a:gd name="T71" fmla="*/ 704 h 865"/>
              <a:gd name="T72" fmla="*/ 800 w 873"/>
              <a:gd name="T73" fmla="*/ 822 h 865"/>
              <a:gd name="T74" fmla="*/ 842 w 873"/>
              <a:gd name="T75" fmla="*/ 705 h 865"/>
              <a:gd name="T76" fmla="*/ 789 w 873"/>
              <a:gd name="T77" fmla="*/ 627 h 865"/>
              <a:gd name="T78" fmla="*/ 611 w 873"/>
              <a:gd name="T79" fmla="*/ 622 h 865"/>
              <a:gd name="T80" fmla="*/ 602 w 873"/>
              <a:gd name="T81" fmla="*/ 631 h 865"/>
              <a:gd name="T82" fmla="*/ 493 w 873"/>
              <a:gd name="T83" fmla="*/ 616 h 865"/>
              <a:gd name="T84" fmla="*/ 366 w 873"/>
              <a:gd name="T85" fmla="*/ 508 h 865"/>
              <a:gd name="T86" fmla="*/ 242 w 873"/>
              <a:gd name="T87" fmla="*/ 271 h 865"/>
              <a:gd name="T88" fmla="*/ 251 w 873"/>
              <a:gd name="T89" fmla="*/ 262 h 865"/>
              <a:gd name="T90" fmla="*/ 246 w 873"/>
              <a:gd name="T91" fmla="*/ 84 h 865"/>
              <a:gd name="T92" fmla="*/ 168 w 873"/>
              <a:gd name="T93" fmla="*/ 31 h 865"/>
              <a:gd name="T94" fmla="*/ 166 w 873"/>
              <a:gd name="T95" fmla="*/ 31 h 865"/>
              <a:gd name="T96" fmla="*/ 72 w 873"/>
              <a:gd name="T97" fmla="*/ 93 h 865"/>
              <a:gd name="T98" fmla="*/ 56 w 873"/>
              <a:gd name="T99" fmla="*/ 110 h 865"/>
              <a:gd name="T100" fmla="*/ 63 w 873"/>
              <a:gd name="T101" fmla="*/ 288 h 865"/>
              <a:gd name="T102" fmla="*/ 275 w 873"/>
              <a:gd name="T103" fmla="*/ 598 h 865"/>
              <a:gd name="T104" fmla="*/ 585 w 873"/>
              <a:gd name="T105" fmla="*/ 810 h 865"/>
              <a:gd name="T106" fmla="*/ 763 w 873"/>
              <a:gd name="T107" fmla="*/ 817 h 865"/>
              <a:gd name="T108" fmla="*/ 780 w 873"/>
              <a:gd name="T109" fmla="*/ 801 h 865"/>
              <a:gd name="T110" fmla="*/ 842 w 873"/>
              <a:gd name="T111" fmla="*/ 705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3" h="865">
                <a:moveTo>
                  <a:pt x="566" y="308"/>
                </a:moveTo>
                <a:cubicBezTo>
                  <a:pt x="560" y="302"/>
                  <a:pt x="560" y="293"/>
                  <a:pt x="566" y="287"/>
                </a:cubicBezTo>
                <a:cubicBezTo>
                  <a:pt x="822" y="31"/>
                  <a:pt x="822" y="31"/>
                  <a:pt x="822" y="31"/>
                </a:cubicBezTo>
                <a:cubicBezTo>
                  <a:pt x="642" y="31"/>
                  <a:pt x="642" y="31"/>
                  <a:pt x="642" y="31"/>
                </a:cubicBezTo>
                <a:cubicBezTo>
                  <a:pt x="634" y="31"/>
                  <a:pt x="627" y="25"/>
                  <a:pt x="627" y="17"/>
                </a:cubicBezTo>
                <a:cubicBezTo>
                  <a:pt x="627" y="9"/>
                  <a:pt x="634" y="2"/>
                  <a:pt x="642" y="2"/>
                </a:cubicBezTo>
                <a:cubicBezTo>
                  <a:pt x="857" y="2"/>
                  <a:pt x="857" y="2"/>
                  <a:pt x="857" y="2"/>
                </a:cubicBezTo>
                <a:cubicBezTo>
                  <a:pt x="857" y="2"/>
                  <a:pt x="857" y="2"/>
                  <a:pt x="857" y="2"/>
                </a:cubicBezTo>
                <a:cubicBezTo>
                  <a:pt x="860" y="2"/>
                  <a:pt x="864" y="3"/>
                  <a:pt x="867" y="6"/>
                </a:cubicBezTo>
                <a:cubicBezTo>
                  <a:pt x="870" y="9"/>
                  <a:pt x="871" y="13"/>
                  <a:pt x="871" y="17"/>
                </a:cubicBezTo>
                <a:cubicBezTo>
                  <a:pt x="871" y="17"/>
                  <a:pt x="871" y="17"/>
                  <a:pt x="871" y="17"/>
                </a:cubicBezTo>
                <a:cubicBezTo>
                  <a:pt x="871" y="231"/>
                  <a:pt x="871" y="231"/>
                  <a:pt x="871" y="231"/>
                </a:cubicBezTo>
                <a:cubicBezTo>
                  <a:pt x="871" y="239"/>
                  <a:pt x="865" y="246"/>
                  <a:pt x="857" y="246"/>
                </a:cubicBezTo>
                <a:cubicBezTo>
                  <a:pt x="849" y="246"/>
                  <a:pt x="842" y="239"/>
                  <a:pt x="842" y="231"/>
                </a:cubicBezTo>
                <a:cubicBezTo>
                  <a:pt x="842" y="52"/>
                  <a:pt x="842" y="52"/>
                  <a:pt x="842" y="52"/>
                </a:cubicBezTo>
                <a:cubicBezTo>
                  <a:pt x="586" y="308"/>
                  <a:pt x="586" y="308"/>
                  <a:pt x="586" y="308"/>
                </a:cubicBezTo>
                <a:cubicBezTo>
                  <a:pt x="583" y="310"/>
                  <a:pt x="579" y="312"/>
                  <a:pt x="576" y="312"/>
                </a:cubicBezTo>
                <a:cubicBezTo>
                  <a:pt x="572" y="312"/>
                  <a:pt x="568" y="310"/>
                  <a:pt x="566" y="308"/>
                </a:cubicBezTo>
                <a:close/>
                <a:moveTo>
                  <a:pt x="800" y="822"/>
                </a:moveTo>
                <a:cubicBezTo>
                  <a:pt x="794" y="828"/>
                  <a:pt x="789" y="833"/>
                  <a:pt x="784" y="838"/>
                </a:cubicBezTo>
                <a:cubicBezTo>
                  <a:pt x="766" y="856"/>
                  <a:pt x="738" y="865"/>
                  <a:pt x="702" y="865"/>
                </a:cubicBezTo>
                <a:cubicBezTo>
                  <a:pt x="666" y="865"/>
                  <a:pt x="622" y="856"/>
                  <a:pt x="575" y="838"/>
                </a:cubicBezTo>
                <a:cubicBezTo>
                  <a:pt x="470" y="798"/>
                  <a:pt x="357" y="720"/>
                  <a:pt x="255" y="618"/>
                </a:cubicBezTo>
                <a:cubicBezTo>
                  <a:pt x="153" y="516"/>
                  <a:pt x="75" y="403"/>
                  <a:pt x="35" y="298"/>
                </a:cubicBezTo>
                <a:cubicBezTo>
                  <a:pt x="0" y="203"/>
                  <a:pt x="0" y="125"/>
                  <a:pt x="35" y="90"/>
                </a:cubicBezTo>
                <a:cubicBezTo>
                  <a:pt x="40" y="84"/>
                  <a:pt x="46" y="79"/>
                  <a:pt x="51" y="73"/>
                </a:cubicBezTo>
                <a:cubicBezTo>
                  <a:pt x="84" y="39"/>
                  <a:pt x="121" y="0"/>
                  <a:pt x="169" y="2"/>
                </a:cubicBezTo>
                <a:cubicBezTo>
                  <a:pt x="203" y="4"/>
                  <a:pt x="235" y="24"/>
                  <a:pt x="269" y="66"/>
                </a:cubicBezTo>
                <a:cubicBezTo>
                  <a:pt x="367" y="188"/>
                  <a:pt x="323" y="232"/>
                  <a:pt x="272" y="283"/>
                </a:cubicBezTo>
                <a:cubicBezTo>
                  <a:pt x="263" y="292"/>
                  <a:pt x="263" y="292"/>
                  <a:pt x="263" y="292"/>
                </a:cubicBezTo>
                <a:cubicBezTo>
                  <a:pt x="254" y="300"/>
                  <a:pt x="238" y="339"/>
                  <a:pt x="386" y="487"/>
                </a:cubicBezTo>
                <a:cubicBezTo>
                  <a:pt x="434" y="535"/>
                  <a:pt x="476" y="571"/>
                  <a:pt x="508" y="592"/>
                </a:cubicBezTo>
                <a:cubicBezTo>
                  <a:pt x="529" y="606"/>
                  <a:pt x="566" y="626"/>
                  <a:pt x="581" y="611"/>
                </a:cubicBezTo>
                <a:cubicBezTo>
                  <a:pt x="590" y="602"/>
                  <a:pt x="590" y="602"/>
                  <a:pt x="590" y="602"/>
                </a:cubicBezTo>
                <a:cubicBezTo>
                  <a:pt x="641" y="550"/>
                  <a:pt x="685" y="506"/>
                  <a:pt x="807" y="604"/>
                </a:cubicBezTo>
                <a:cubicBezTo>
                  <a:pt x="849" y="638"/>
                  <a:pt x="870" y="670"/>
                  <a:pt x="871" y="704"/>
                </a:cubicBezTo>
                <a:cubicBezTo>
                  <a:pt x="873" y="753"/>
                  <a:pt x="834" y="790"/>
                  <a:pt x="800" y="822"/>
                </a:cubicBezTo>
                <a:close/>
                <a:moveTo>
                  <a:pt x="842" y="705"/>
                </a:moveTo>
                <a:cubicBezTo>
                  <a:pt x="841" y="681"/>
                  <a:pt x="823" y="654"/>
                  <a:pt x="789" y="627"/>
                </a:cubicBezTo>
                <a:cubicBezTo>
                  <a:pt x="687" y="545"/>
                  <a:pt x="658" y="574"/>
                  <a:pt x="611" y="622"/>
                </a:cubicBezTo>
                <a:cubicBezTo>
                  <a:pt x="602" y="631"/>
                  <a:pt x="602" y="631"/>
                  <a:pt x="602" y="631"/>
                </a:cubicBezTo>
                <a:cubicBezTo>
                  <a:pt x="579" y="654"/>
                  <a:pt x="542" y="649"/>
                  <a:pt x="493" y="616"/>
                </a:cubicBezTo>
                <a:cubicBezTo>
                  <a:pt x="458" y="594"/>
                  <a:pt x="415" y="557"/>
                  <a:pt x="366" y="508"/>
                </a:cubicBezTo>
                <a:cubicBezTo>
                  <a:pt x="243" y="385"/>
                  <a:pt x="203" y="310"/>
                  <a:pt x="242" y="271"/>
                </a:cubicBezTo>
                <a:cubicBezTo>
                  <a:pt x="251" y="262"/>
                  <a:pt x="251" y="262"/>
                  <a:pt x="251" y="262"/>
                </a:cubicBezTo>
                <a:cubicBezTo>
                  <a:pt x="299" y="215"/>
                  <a:pt x="328" y="186"/>
                  <a:pt x="246" y="84"/>
                </a:cubicBezTo>
                <a:cubicBezTo>
                  <a:pt x="219" y="50"/>
                  <a:pt x="192" y="32"/>
                  <a:pt x="168" y="31"/>
                </a:cubicBezTo>
                <a:cubicBezTo>
                  <a:pt x="167" y="31"/>
                  <a:pt x="166" y="31"/>
                  <a:pt x="166" y="31"/>
                </a:cubicBezTo>
                <a:cubicBezTo>
                  <a:pt x="131" y="31"/>
                  <a:pt x="100" y="64"/>
                  <a:pt x="72" y="93"/>
                </a:cubicBezTo>
                <a:cubicBezTo>
                  <a:pt x="66" y="99"/>
                  <a:pt x="61" y="105"/>
                  <a:pt x="56" y="110"/>
                </a:cubicBezTo>
                <a:cubicBezTo>
                  <a:pt x="29" y="137"/>
                  <a:pt x="32" y="206"/>
                  <a:pt x="63" y="288"/>
                </a:cubicBezTo>
                <a:cubicBezTo>
                  <a:pt x="101" y="389"/>
                  <a:pt x="176" y="499"/>
                  <a:pt x="275" y="598"/>
                </a:cubicBezTo>
                <a:cubicBezTo>
                  <a:pt x="374" y="697"/>
                  <a:pt x="484" y="772"/>
                  <a:pt x="585" y="810"/>
                </a:cubicBezTo>
                <a:cubicBezTo>
                  <a:pt x="667" y="841"/>
                  <a:pt x="737" y="844"/>
                  <a:pt x="763" y="817"/>
                </a:cubicBezTo>
                <a:cubicBezTo>
                  <a:pt x="768" y="812"/>
                  <a:pt x="774" y="807"/>
                  <a:pt x="780" y="801"/>
                </a:cubicBezTo>
                <a:cubicBezTo>
                  <a:pt x="810" y="773"/>
                  <a:pt x="843" y="741"/>
                  <a:pt x="842" y="7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7" name="Freeform 177"/>
          <p:cNvSpPr>
            <a:spLocks noEditPoints="1"/>
          </p:cNvSpPr>
          <p:nvPr/>
        </p:nvSpPr>
        <p:spPr bwMode="auto">
          <a:xfrm>
            <a:off x="3437969" y="9626615"/>
            <a:ext cx="615248" cy="609638"/>
          </a:xfrm>
          <a:custGeom>
            <a:avLst/>
            <a:gdLst>
              <a:gd name="T0" fmla="*/ 871 w 873"/>
              <a:gd name="T1" fmla="*/ 704 h 865"/>
              <a:gd name="T2" fmla="*/ 808 w 873"/>
              <a:gd name="T3" fmla="*/ 604 h 865"/>
              <a:gd name="T4" fmla="*/ 591 w 873"/>
              <a:gd name="T5" fmla="*/ 602 h 865"/>
              <a:gd name="T6" fmla="*/ 582 w 873"/>
              <a:gd name="T7" fmla="*/ 611 h 865"/>
              <a:gd name="T8" fmla="*/ 509 w 873"/>
              <a:gd name="T9" fmla="*/ 592 h 865"/>
              <a:gd name="T10" fmla="*/ 387 w 873"/>
              <a:gd name="T11" fmla="*/ 487 h 865"/>
              <a:gd name="T12" fmla="*/ 263 w 873"/>
              <a:gd name="T13" fmla="*/ 292 h 865"/>
              <a:gd name="T14" fmla="*/ 272 w 873"/>
              <a:gd name="T15" fmla="*/ 283 h 865"/>
              <a:gd name="T16" fmla="*/ 269 w 873"/>
              <a:gd name="T17" fmla="*/ 66 h 865"/>
              <a:gd name="T18" fmla="*/ 170 w 873"/>
              <a:gd name="T19" fmla="*/ 2 h 865"/>
              <a:gd name="T20" fmla="*/ 52 w 873"/>
              <a:gd name="T21" fmla="*/ 73 h 865"/>
              <a:gd name="T22" fmla="*/ 36 w 873"/>
              <a:gd name="T23" fmla="*/ 89 h 865"/>
              <a:gd name="T24" fmla="*/ 36 w 873"/>
              <a:gd name="T25" fmla="*/ 298 h 865"/>
              <a:gd name="T26" fmla="*/ 255 w 873"/>
              <a:gd name="T27" fmla="*/ 618 h 865"/>
              <a:gd name="T28" fmla="*/ 575 w 873"/>
              <a:gd name="T29" fmla="*/ 838 h 865"/>
              <a:gd name="T30" fmla="*/ 702 w 873"/>
              <a:gd name="T31" fmla="*/ 865 h 865"/>
              <a:gd name="T32" fmla="*/ 784 w 873"/>
              <a:gd name="T33" fmla="*/ 838 h 865"/>
              <a:gd name="T34" fmla="*/ 800 w 873"/>
              <a:gd name="T35" fmla="*/ 822 h 865"/>
              <a:gd name="T36" fmla="*/ 871 w 873"/>
              <a:gd name="T37" fmla="*/ 704 h 865"/>
              <a:gd name="T38" fmla="*/ 780 w 873"/>
              <a:gd name="T39" fmla="*/ 801 h 865"/>
              <a:gd name="T40" fmla="*/ 764 w 873"/>
              <a:gd name="T41" fmla="*/ 817 h 865"/>
              <a:gd name="T42" fmla="*/ 586 w 873"/>
              <a:gd name="T43" fmla="*/ 810 h 865"/>
              <a:gd name="T44" fmla="*/ 276 w 873"/>
              <a:gd name="T45" fmla="*/ 598 h 865"/>
              <a:gd name="T46" fmla="*/ 63 w 873"/>
              <a:gd name="T47" fmla="*/ 288 h 865"/>
              <a:gd name="T48" fmla="*/ 56 w 873"/>
              <a:gd name="T49" fmla="*/ 110 h 865"/>
              <a:gd name="T50" fmla="*/ 73 w 873"/>
              <a:gd name="T51" fmla="*/ 93 h 865"/>
              <a:gd name="T52" fmla="*/ 166 w 873"/>
              <a:gd name="T53" fmla="*/ 31 h 865"/>
              <a:gd name="T54" fmla="*/ 169 w 873"/>
              <a:gd name="T55" fmla="*/ 31 h 865"/>
              <a:gd name="T56" fmla="*/ 247 w 873"/>
              <a:gd name="T57" fmla="*/ 84 h 865"/>
              <a:gd name="T58" fmla="*/ 252 w 873"/>
              <a:gd name="T59" fmla="*/ 262 h 865"/>
              <a:gd name="T60" fmla="*/ 242 w 873"/>
              <a:gd name="T61" fmla="*/ 271 h 865"/>
              <a:gd name="T62" fmla="*/ 366 w 873"/>
              <a:gd name="T63" fmla="*/ 508 h 865"/>
              <a:gd name="T64" fmla="*/ 493 w 873"/>
              <a:gd name="T65" fmla="*/ 616 h 865"/>
              <a:gd name="T66" fmla="*/ 602 w 873"/>
              <a:gd name="T67" fmla="*/ 631 h 865"/>
              <a:gd name="T68" fmla="*/ 612 w 873"/>
              <a:gd name="T69" fmla="*/ 622 h 865"/>
              <a:gd name="T70" fmla="*/ 790 w 873"/>
              <a:gd name="T71" fmla="*/ 627 h 865"/>
              <a:gd name="T72" fmla="*/ 843 w 873"/>
              <a:gd name="T73" fmla="*/ 705 h 865"/>
              <a:gd name="T74" fmla="*/ 780 w 873"/>
              <a:gd name="T75" fmla="*/ 801 h 8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3" h="865">
                <a:moveTo>
                  <a:pt x="871" y="704"/>
                </a:moveTo>
                <a:cubicBezTo>
                  <a:pt x="870" y="670"/>
                  <a:pt x="849" y="638"/>
                  <a:pt x="808" y="604"/>
                </a:cubicBezTo>
                <a:cubicBezTo>
                  <a:pt x="685" y="506"/>
                  <a:pt x="642" y="550"/>
                  <a:pt x="591" y="602"/>
                </a:cubicBezTo>
                <a:cubicBezTo>
                  <a:pt x="582" y="611"/>
                  <a:pt x="582" y="611"/>
                  <a:pt x="582" y="611"/>
                </a:cubicBezTo>
                <a:cubicBezTo>
                  <a:pt x="567" y="626"/>
                  <a:pt x="530" y="605"/>
                  <a:pt x="509" y="592"/>
                </a:cubicBezTo>
                <a:cubicBezTo>
                  <a:pt x="476" y="571"/>
                  <a:pt x="435" y="535"/>
                  <a:pt x="387" y="487"/>
                </a:cubicBezTo>
                <a:cubicBezTo>
                  <a:pt x="239" y="339"/>
                  <a:pt x="255" y="300"/>
                  <a:pt x="263" y="292"/>
                </a:cubicBezTo>
                <a:cubicBezTo>
                  <a:pt x="272" y="283"/>
                  <a:pt x="272" y="283"/>
                  <a:pt x="272" y="283"/>
                </a:cubicBezTo>
                <a:cubicBezTo>
                  <a:pt x="323" y="232"/>
                  <a:pt x="368" y="188"/>
                  <a:pt x="269" y="66"/>
                </a:cubicBezTo>
                <a:cubicBezTo>
                  <a:pt x="236" y="24"/>
                  <a:pt x="203" y="3"/>
                  <a:pt x="170" y="2"/>
                </a:cubicBezTo>
                <a:cubicBezTo>
                  <a:pt x="121" y="0"/>
                  <a:pt x="84" y="39"/>
                  <a:pt x="52" y="73"/>
                </a:cubicBezTo>
                <a:cubicBezTo>
                  <a:pt x="46" y="79"/>
                  <a:pt x="41" y="84"/>
                  <a:pt x="36" y="89"/>
                </a:cubicBezTo>
                <a:cubicBezTo>
                  <a:pt x="0" y="125"/>
                  <a:pt x="0" y="203"/>
                  <a:pt x="36" y="298"/>
                </a:cubicBezTo>
                <a:cubicBezTo>
                  <a:pt x="75" y="403"/>
                  <a:pt x="153" y="516"/>
                  <a:pt x="255" y="618"/>
                </a:cubicBezTo>
                <a:cubicBezTo>
                  <a:pt x="357" y="720"/>
                  <a:pt x="471" y="798"/>
                  <a:pt x="575" y="838"/>
                </a:cubicBezTo>
                <a:cubicBezTo>
                  <a:pt x="623" y="856"/>
                  <a:pt x="666" y="865"/>
                  <a:pt x="702" y="865"/>
                </a:cubicBezTo>
                <a:cubicBezTo>
                  <a:pt x="738" y="865"/>
                  <a:pt x="766" y="856"/>
                  <a:pt x="784" y="838"/>
                </a:cubicBezTo>
                <a:cubicBezTo>
                  <a:pt x="789" y="833"/>
                  <a:pt x="795" y="828"/>
                  <a:pt x="800" y="822"/>
                </a:cubicBezTo>
                <a:cubicBezTo>
                  <a:pt x="835" y="790"/>
                  <a:pt x="873" y="753"/>
                  <a:pt x="871" y="704"/>
                </a:cubicBezTo>
                <a:close/>
                <a:moveTo>
                  <a:pt x="780" y="801"/>
                </a:moveTo>
                <a:cubicBezTo>
                  <a:pt x="775" y="807"/>
                  <a:pt x="769" y="812"/>
                  <a:pt x="764" y="817"/>
                </a:cubicBezTo>
                <a:cubicBezTo>
                  <a:pt x="737" y="844"/>
                  <a:pt x="667" y="841"/>
                  <a:pt x="586" y="810"/>
                </a:cubicBezTo>
                <a:cubicBezTo>
                  <a:pt x="485" y="772"/>
                  <a:pt x="375" y="697"/>
                  <a:pt x="276" y="598"/>
                </a:cubicBezTo>
                <a:cubicBezTo>
                  <a:pt x="177" y="499"/>
                  <a:pt x="101" y="389"/>
                  <a:pt x="63" y="288"/>
                </a:cubicBezTo>
                <a:cubicBezTo>
                  <a:pt x="32" y="206"/>
                  <a:pt x="30" y="137"/>
                  <a:pt x="56" y="110"/>
                </a:cubicBezTo>
                <a:cubicBezTo>
                  <a:pt x="62" y="105"/>
                  <a:pt x="67" y="99"/>
                  <a:pt x="73" y="93"/>
                </a:cubicBezTo>
                <a:cubicBezTo>
                  <a:pt x="100" y="64"/>
                  <a:pt x="132" y="31"/>
                  <a:pt x="166" y="31"/>
                </a:cubicBezTo>
                <a:cubicBezTo>
                  <a:pt x="167" y="31"/>
                  <a:pt x="168" y="31"/>
                  <a:pt x="169" y="31"/>
                </a:cubicBezTo>
                <a:cubicBezTo>
                  <a:pt x="193" y="32"/>
                  <a:pt x="219" y="50"/>
                  <a:pt x="247" y="84"/>
                </a:cubicBezTo>
                <a:cubicBezTo>
                  <a:pt x="329" y="186"/>
                  <a:pt x="300" y="215"/>
                  <a:pt x="252" y="262"/>
                </a:cubicBezTo>
                <a:cubicBezTo>
                  <a:pt x="242" y="271"/>
                  <a:pt x="242" y="271"/>
                  <a:pt x="242" y="271"/>
                </a:cubicBezTo>
                <a:cubicBezTo>
                  <a:pt x="204" y="310"/>
                  <a:pt x="243" y="385"/>
                  <a:pt x="366" y="508"/>
                </a:cubicBezTo>
                <a:cubicBezTo>
                  <a:pt x="416" y="557"/>
                  <a:pt x="458" y="594"/>
                  <a:pt x="493" y="616"/>
                </a:cubicBezTo>
                <a:cubicBezTo>
                  <a:pt x="543" y="649"/>
                  <a:pt x="580" y="654"/>
                  <a:pt x="602" y="631"/>
                </a:cubicBezTo>
                <a:cubicBezTo>
                  <a:pt x="612" y="622"/>
                  <a:pt x="612" y="622"/>
                  <a:pt x="612" y="622"/>
                </a:cubicBezTo>
                <a:cubicBezTo>
                  <a:pt x="659" y="574"/>
                  <a:pt x="688" y="545"/>
                  <a:pt x="790" y="627"/>
                </a:cubicBezTo>
                <a:cubicBezTo>
                  <a:pt x="824" y="654"/>
                  <a:pt x="842" y="681"/>
                  <a:pt x="843" y="705"/>
                </a:cubicBezTo>
                <a:cubicBezTo>
                  <a:pt x="844" y="741"/>
                  <a:pt x="810" y="773"/>
                  <a:pt x="780" y="8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8" name="Freeform 178"/>
          <p:cNvSpPr>
            <a:spLocks noEditPoints="1"/>
          </p:cNvSpPr>
          <p:nvPr/>
        </p:nvSpPr>
        <p:spPr bwMode="auto">
          <a:xfrm>
            <a:off x="4976948" y="9611081"/>
            <a:ext cx="630778" cy="625170"/>
          </a:xfrm>
          <a:custGeom>
            <a:avLst/>
            <a:gdLst>
              <a:gd name="T0" fmla="*/ 454 w 895"/>
              <a:gd name="T1" fmla="*/ 69 h 887"/>
              <a:gd name="T2" fmla="*/ 461 w 895"/>
              <a:gd name="T3" fmla="*/ 50 h 887"/>
              <a:gd name="T4" fmla="*/ 787 w 895"/>
              <a:gd name="T5" fmla="*/ 109 h 887"/>
              <a:gd name="T6" fmla="*/ 851 w 895"/>
              <a:gd name="T7" fmla="*/ 424 h 887"/>
              <a:gd name="T8" fmla="*/ 837 w 895"/>
              <a:gd name="T9" fmla="*/ 433 h 887"/>
              <a:gd name="T10" fmla="*/ 832 w 895"/>
              <a:gd name="T11" fmla="*/ 432 h 887"/>
              <a:gd name="T12" fmla="*/ 824 w 895"/>
              <a:gd name="T13" fmla="*/ 413 h 887"/>
              <a:gd name="T14" fmla="*/ 766 w 895"/>
              <a:gd name="T15" fmla="*/ 130 h 887"/>
              <a:gd name="T16" fmla="*/ 473 w 895"/>
              <a:gd name="T17" fmla="*/ 76 h 887"/>
              <a:gd name="T18" fmla="*/ 454 w 895"/>
              <a:gd name="T19" fmla="*/ 69 h 887"/>
              <a:gd name="T20" fmla="*/ 872 w 895"/>
              <a:gd name="T21" fmla="*/ 726 h 887"/>
              <a:gd name="T22" fmla="*/ 801 w 895"/>
              <a:gd name="T23" fmla="*/ 844 h 887"/>
              <a:gd name="T24" fmla="*/ 784 w 895"/>
              <a:gd name="T25" fmla="*/ 860 h 887"/>
              <a:gd name="T26" fmla="*/ 703 w 895"/>
              <a:gd name="T27" fmla="*/ 887 h 887"/>
              <a:gd name="T28" fmla="*/ 576 w 895"/>
              <a:gd name="T29" fmla="*/ 860 h 887"/>
              <a:gd name="T30" fmla="*/ 255 w 895"/>
              <a:gd name="T31" fmla="*/ 640 h 887"/>
              <a:gd name="T32" fmla="*/ 36 w 895"/>
              <a:gd name="T33" fmla="*/ 320 h 887"/>
              <a:gd name="T34" fmla="*/ 36 w 895"/>
              <a:gd name="T35" fmla="*/ 111 h 887"/>
              <a:gd name="T36" fmla="*/ 52 w 895"/>
              <a:gd name="T37" fmla="*/ 95 h 887"/>
              <a:gd name="T38" fmla="*/ 170 w 895"/>
              <a:gd name="T39" fmla="*/ 24 h 887"/>
              <a:gd name="T40" fmla="*/ 270 w 895"/>
              <a:gd name="T41" fmla="*/ 88 h 887"/>
              <a:gd name="T42" fmla="*/ 272 w 895"/>
              <a:gd name="T43" fmla="*/ 305 h 887"/>
              <a:gd name="T44" fmla="*/ 263 w 895"/>
              <a:gd name="T45" fmla="*/ 314 h 887"/>
              <a:gd name="T46" fmla="*/ 387 w 895"/>
              <a:gd name="T47" fmla="*/ 509 h 887"/>
              <a:gd name="T48" fmla="*/ 509 w 895"/>
              <a:gd name="T49" fmla="*/ 614 h 887"/>
              <a:gd name="T50" fmla="*/ 582 w 895"/>
              <a:gd name="T51" fmla="*/ 633 h 887"/>
              <a:gd name="T52" fmla="*/ 591 w 895"/>
              <a:gd name="T53" fmla="*/ 623 h 887"/>
              <a:gd name="T54" fmla="*/ 808 w 895"/>
              <a:gd name="T55" fmla="*/ 626 h 887"/>
              <a:gd name="T56" fmla="*/ 872 w 895"/>
              <a:gd name="T57" fmla="*/ 726 h 887"/>
              <a:gd name="T58" fmla="*/ 843 w 895"/>
              <a:gd name="T59" fmla="*/ 727 h 887"/>
              <a:gd name="T60" fmla="*/ 790 w 895"/>
              <a:gd name="T61" fmla="*/ 649 h 887"/>
              <a:gd name="T62" fmla="*/ 612 w 895"/>
              <a:gd name="T63" fmla="*/ 644 h 887"/>
              <a:gd name="T64" fmla="*/ 603 w 895"/>
              <a:gd name="T65" fmla="*/ 653 h 887"/>
              <a:gd name="T66" fmla="*/ 493 w 895"/>
              <a:gd name="T67" fmla="*/ 638 h 887"/>
              <a:gd name="T68" fmla="*/ 366 w 895"/>
              <a:gd name="T69" fmla="*/ 530 h 887"/>
              <a:gd name="T70" fmla="*/ 243 w 895"/>
              <a:gd name="T71" fmla="*/ 293 h 887"/>
              <a:gd name="T72" fmla="*/ 252 w 895"/>
              <a:gd name="T73" fmla="*/ 284 h 887"/>
              <a:gd name="T74" fmla="*/ 247 w 895"/>
              <a:gd name="T75" fmla="*/ 106 h 887"/>
              <a:gd name="T76" fmla="*/ 169 w 895"/>
              <a:gd name="T77" fmla="*/ 53 h 887"/>
              <a:gd name="T78" fmla="*/ 167 w 895"/>
              <a:gd name="T79" fmla="*/ 53 h 887"/>
              <a:gd name="T80" fmla="*/ 73 w 895"/>
              <a:gd name="T81" fmla="*/ 115 h 887"/>
              <a:gd name="T82" fmla="*/ 56 w 895"/>
              <a:gd name="T83" fmla="*/ 132 h 887"/>
              <a:gd name="T84" fmla="*/ 63 w 895"/>
              <a:gd name="T85" fmla="*/ 310 h 887"/>
              <a:gd name="T86" fmla="*/ 276 w 895"/>
              <a:gd name="T87" fmla="*/ 620 h 887"/>
              <a:gd name="T88" fmla="*/ 586 w 895"/>
              <a:gd name="T89" fmla="*/ 832 h 887"/>
              <a:gd name="T90" fmla="*/ 764 w 895"/>
              <a:gd name="T91" fmla="*/ 839 h 887"/>
              <a:gd name="T92" fmla="*/ 781 w 895"/>
              <a:gd name="T93" fmla="*/ 823 h 887"/>
              <a:gd name="T94" fmla="*/ 843 w 895"/>
              <a:gd name="T95" fmla="*/ 727 h 887"/>
              <a:gd name="T96" fmla="*/ 702 w 895"/>
              <a:gd name="T97" fmla="*/ 379 h 887"/>
              <a:gd name="T98" fmla="*/ 708 w 895"/>
              <a:gd name="T99" fmla="*/ 380 h 887"/>
              <a:gd name="T100" fmla="*/ 721 w 895"/>
              <a:gd name="T101" fmla="*/ 372 h 887"/>
              <a:gd name="T102" fmla="*/ 688 w 895"/>
              <a:gd name="T103" fmla="*/ 208 h 887"/>
              <a:gd name="T104" fmla="*/ 519 w 895"/>
              <a:gd name="T105" fmla="*/ 177 h 887"/>
              <a:gd name="T106" fmla="*/ 512 w 895"/>
              <a:gd name="T107" fmla="*/ 196 h 887"/>
              <a:gd name="T108" fmla="*/ 531 w 895"/>
              <a:gd name="T109" fmla="*/ 204 h 887"/>
              <a:gd name="T110" fmla="*/ 667 w 895"/>
              <a:gd name="T111" fmla="*/ 228 h 887"/>
              <a:gd name="T112" fmla="*/ 694 w 895"/>
              <a:gd name="T113" fmla="*/ 361 h 887"/>
              <a:gd name="T114" fmla="*/ 702 w 895"/>
              <a:gd name="T115" fmla="*/ 379 h 8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95" h="887">
                <a:moveTo>
                  <a:pt x="454" y="69"/>
                </a:moveTo>
                <a:cubicBezTo>
                  <a:pt x="451" y="62"/>
                  <a:pt x="454" y="53"/>
                  <a:pt x="461" y="50"/>
                </a:cubicBezTo>
                <a:cubicBezTo>
                  <a:pt x="571" y="0"/>
                  <a:pt x="702" y="24"/>
                  <a:pt x="787" y="109"/>
                </a:cubicBezTo>
                <a:cubicBezTo>
                  <a:pt x="870" y="192"/>
                  <a:pt x="895" y="316"/>
                  <a:pt x="851" y="424"/>
                </a:cubicBezTo>
                <a:cubicBezTo>
                  <a:pt x="848" y="430"/>
                  <a:pt x="843" y="433"/>
                  <a:pt x="837" y="433"/>
                </a:cubicBezTo>
                <a:cubicBezTo>
                  <a:pt x="835" y="433"/>
                  <a:pt x="833" y="433"/>
                  <a:pt x="832" y="432"/>
                </a:cubicBezTo>
                <a:cubicBezTo>
                  <a:pt x="824" y="429"/>
                  <a:pt x="821" y="421"/>
                  <a:pt x="824" y="413"/>
                </a:cubicBezTo>
                <a:cubicBezTo>
                  <a:pt x="863" y="315"/>
                  <a:pt x="841" y="204"/>
                  <a:pt x="766" y="130"/>
                </a:cubicBezTo>
                <a:cubicBezTo>
                  <a:pt x="690" y="53"/>
                  <a:pt x="572" y="32"/>
                  <a:pt x="473" y="76"/>
                </a:cubicBezTo>
                <a:cubicBezTo>
                  <a:pt x="466" y="79"/>
                  <a:pt x="457" y="76"/>
                  <a:pt x="454" y="69"/>
                </a:cubicBezTo>
                <a:close/>
                <a:moveTo>
                  <a:pt x="872" y="726"/>
                </a:moveTo>
                <a:cubicBezTo>
                  <a:pt x="874" y="775"/>
                  <a:pt x="835" y="812"/>
                  <a:pt x="801" y="844"/>
                </a:cubicBezTo>
                <a:cubicBezTo>
                  <a:pt x="795" y="850"/>
                  <a:pt x="790" y="855"/>
                  <a:pt x="784" y="860"/>
                </a:cubicBezTo>
                <a:cubicBezTo>
                  <a:pt x="767" y="878"/>
                  <a:pt x="738" y="887"/>
                  <a:pt x="703" y="887"/>
                </a:cubicBezTo>
                <a:cubicBezTo>
                  <a:pt x="667" y="887"/>
                  <a:pt x="623" y="878"/>
                  <a:pt x="576" y="860"/>
                </a:cubicBezTo>
                <a:cubicBezTo>
                  <a:pt x="471" y="820"/>
                  <a:pt x="357" y="742"/>
                  <a:pt x="255" y="640"/>
                </a:cubicBezTo>
                <a:cubicBezTo>
                  <a:pt x="153" y="538"/>
                  <a:pt x="76" y="425"/>
                  <a:pt x="36" y="320"/>
                </a:cubicBezTo>
                <a:cubicBezTo>
                  <a:pt x="0" y="225"/>
                  <a:pt x="0" y="147"/>
                  <a:pt x="36" y="111"/>
                </a:cubicBezTo>
                <a:cubicBezTo>
                  <a:pt x="41" y="106"/>
                  <a:pt x="46" y="101"/>
                  <a:pt x="52" y="95"/>
                </a:cubicBezTo>
                <a:cubicBezTo>
                  <a:pt x="84" y="61"/>
                  <a:pt x="122" y="22"/>
                  <a:pt x="170" y="24"/>
                </a:cubicBezTo>
                <a:cubicBezTo>
                  <a:pt x="204" y="25"/>
                  <a:pt x="236" y="46"/>
                  <a:pt x="270" y="88"/>
                </a:cubicBezTo>
                <a:cubicBezTo>
                  <a:pt x="368" y="210"/>
                  <a:pt x="324" y="254"/>
                  <a:pt x="272" y="305"/>
                </a:cubicBezTo>
                <a:cubicBezTo>
                  <a:pt x="263" y="314"/>
                  <a:pt x="263" y="314"/>
                  <a:pt x="263" y="314"/>
                </a:cubicBezTo>
                <a:cubicBezTo>
                  <a:pt x="255" y="322"/>
                  <a:pt x="239" y="361"/>
                  <a:pt x="387" y="509"/>
                </a:cubicBezTo>
                <a:cubicBezTo>
                  <a:pt x="435" y="557"/>
                  <a:pt x="476" y="593"/>
                  <a:pt x="509" y="614"/>
                </a:cubicBezTo>
                <a:cubicBezTo>
                  <a:pt x="530" y="628"/>
                  <a:pt x="567" y="648"/>
                  <a:pt x="582" y="633"/>
                </a:cubicBezTo>
                <a:cubicBezTo>
                  <a:pt x="591" y="623"/>
                  <a:pt x="591" y="623"/>
                  <a:pt x="591" y="623"/>
                </a:cubicBezTo>
                <a:cubicBezTo>
                  <a:pt x="642" y="572"/>
                  <a:pt x="686" y="528"/>
                  <a:pt x="808" y="626"/>
                </a:cubicBezTo>
                <a:cubicBezTo>
                  <a:pt x="850" y="660"/>
                  <a:pt x="870" y="692"/>
                  <a:pt x="872" y="726"/>
                </a:cubicBezTo>
                <a:close/>
                <a:moveTo>
                  <a:pt x="843" y="727"/>
                </a:moveTo>
                <a:cubicBezTo>
                  <a:pt x="842" y="703"/>
                  <a:pt x="824" y="676"/>
                  <a:pt x="790" y="649"/>
                </a:cubicBezTo>
                <a:cubicBezTo>
                  <a:pt x="688" y="567"/>
                  <a:pt x="659" y="596"/>
                  <a:pt x="612" y="644"/>
                </a:cubicBezTo>
                <a:cubicBezTo>
                  <a:pt x="603" y="653"/>
                  <a:pt x="603" y="653"/>
                  <a:pt x="603" y="653"/>
                </a:cubicBezTo>
                <a:cubicBezTo>
                  <a:pt x="580" y="676"/>
                  <a:pt x="543" y="671"/>
                  <a:pt x="493" y="638"/>
                </a:cubicBezTo>
                <a:cubicBezTo>
                  <a:pt x="459" y="616"/>
                  <a:pt x="416" y="579"/>
                  <a:pt x="366" y="530"/>
                </a:cubicBezTo>
                <a:cubicBezTo>
                  <a:pt x="244" y="407"/>
                  <a:pt x="204" y="332"/>
                  <a:pt x="243" y="293"/>
                </a:cubicBezTo>
                <a:cubicBezTo>
                  <a:pt x="252" y="284"/>
                  <a:pt x="252" y="284"/>
                  <a:pt x="252" y="284"/>
                </a:cubicBezTo>
                <a:cubicBezTo>
                  <a:pt x="300" y="237"/>
                  <a:pt x="329" y="208"/>
                  <a:pt x="247" y="106"/>
                </a:cubicBezTo>
                <a:cubicBezTo>
                  <a:pt x="219" y="72"/>
                  <a:pt x="193" y="54"/>
                  <a:pt x="169" y="53"/>
                </a:cubicBezTo>
                <a:cubicBezTo>
                  <a:pt x="168" y="53"/>
                  <a:pt x="167" y="53"/>
                  <a:pt x="167" y="53"/>
                </a:cubicBezTo>
                <a:cubicBezTo>
                  <a:pt x="132" y="53"/>
                  <a:pt x="100" y="86"/>
                  <a:pt x="73" y="115"/>
                </a:cubicBezTo>
                <a:cubicBezTo>
                  <a:pt x="67" y="121"/>
                  <a:pt x="62" y="127"/>
                  <a:pt x="56" y="132"/>
                </a:cubicBezTo>
                <a:cubicBezTo>
                  <a:pt x="30" y="158"/>
                  <a:pt x="33" y="228"/>
                  <a:pt x="63" y="310"/>
                </a:cubicBezTo>
                <a:cubicBezTo>
                  <a:pt x="101" y="411"/>
                  <a:pt x="177" y="521"/>
                  <a:pt x="276" y="620"/>
                </a:cubicBezTo>
                <a:cubicBezTo>
                  <a:pt x="375" y="719"/>
                  <a:pt x="485" y="795"/>
                  <a:pt x="586" y="832"/>
                </a:cubicBezTo>
                <a:cubicBezTo>
                  <a:pt x="667" y="863"/>
                  <a:pt x="737" y="866"/>
                  <a:pt x="764" y="839"/>
                </a:cubicBezTo>
                <a:cubicBezTo>
                  <a:pt x="769" y="834"/>
                  <a:pt x="775" y="829"/>
                  <a:pt x="781" y="823"/>
                </a:cubicBezTo>
                <a:cubicBezTo>
                  <a:pt x="811" y="795"/>
                  <a:pt x="844" y="763"/>
                  <a:pt x="843" y="727"/>
                </a:cubicBezTo>
                <a:close/>
                <a:moveTo>
                  <a:pt x="702" y="379"/>
                </a:moveTo>
                <a:cubicBezTo>
                  <a:pt x="704" y="380"/>
                  <a:pt x="706" y="380"/>
                  <a:pt x="708" y="380"/>
                </a:cubicBezTo>
                <a:cubicBezTo>
                  <a:pt x="713" y="380"/>
                  <a:pt x="719" y="377"/>
                  <a:pt x="721" y="372"/>
                </a:cubicBezTo>
                <a:cubicBezTo>
                  <a:pt x="744" y="315"/>
                  <a:pt x="731" y="251"/>
                  <a:pt x="688" y="208"/>
                </a:cubicBezTo>
                <a:cubicBezTo>
                  <a:pt x="644" y="164"/>
                  <a:pt x="576" y="151"/>
                  <a:pt x="519" y="177"/>
                </a:cubicBezTo>
                <a:cubicBezTo>
                  <a:pt x="512" y="180"/>
                  <a:pt x="508" y="189"/>
                  <a:pt x="512" y="196"/>
                </a:cubicBezTo>
                <a:cubicBezTo>
                  <a:pt x="515" y="204"/>
                  <a:pt x="524" y="207"/>
                  <a:pt x="531" y="204"/>
                </a:cubicBezTo>
                <a:cubicBezTo>
                  <a:pt x="577" y="183"/>
                  <a:pt x="632" y="193"/>
                  <a:pt x="667" y="228"/>
                </a:cubicBezTo>
                <a:cubicBezTo>
                  <a:pt x="702" y="263"/>
                  <a:pt x="713" y="315"/>
                  <a:pt x="694" y="361"/>
                </a:cubicBezTo>
                <a:cubicBezTo>
                  <a:pt x="691" y="368"/>
                  <a:pt x="695" y="376"/>
                  <a:pt x="702" y="3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9" name="Freeform 179"/>
          <p:cNvSpPr>
            <a:spLocks noEditPoints="1"/>
          </p:cNvSpPr>
          <p:nvPr/>
        </p:nvSpPr>
        <p:spPr bwMode="auto">
          <a:xfrm>
            <a:off x="11068152" y="1879937"/>
            <a:ext cx="755898" cy="756330"/>
          </a:xfrm>
          <a:custGeom>
            <a:avLst/>
            <a:gdLst>
              <a:gd name="T0" fmla="*/ 594 w 1073"/>
              <a:gd name="T1" fmla="*/ 0 h 1074"/>
              <a:gd name="T2" fmla="*/ 580 w 1073"/>
              <a:gd name="T3" fmla="*/ 15 h 1074"/>
              <a:gd name="T4" fmla="*/ 580 w 1073"/>
              <a:gd name="T5" fmla="*/ 479 h 1074"/>
              <a:gd name="T6" fmla="*/ 594 w 1073"/>
              <a:gd name="T7" fmla="*/ 494 h 1074"/>
              <a:gd name="T8" fmla="*/ 1059 w 1073"/>
              <a:gd name="T9" fmla="*/ 494 h 1074"/>
              <a:gd name="T10" fmla="*/ 1073 w 1073"/>
              <a:gd name="T11" fmla="*/ 479 h 1074"/>
              <a:gd name="T12" fmla="*/ 594 w 1073"/>
              <a:gd name="T13" fmla="*/ 0 h 1074"/>
              <a:gd name="T14" fmla="*/ 609 w 1073"/>
              <a:gd name="T15" fmla="*/ 465 h 1074"/>
              <a:gd name="T16" fmla="*/ 609 w 1073"/>
              <a:gd name="T17" fmla="*/ 30 h 1074"/>
              <a:gd name="T18" fmla="*/ 1044 w 1073"/>
              <a:gd name="T19" fmla="*/ 465 h 1074"/>
              <a:gd name="T20" fmla="*/ 609 w 1073"/>
              <a:gd name="T21" fmla="*/ 465 h 1074"/>
              <a:gd name="T22" fmla="*/ 943 w 1073"/>
              <a:gd name="T23" fmla="*/ 581 h 1074"/>
              <a:gd name="T24" fmla="*/ 493 w 1073"/>
              <a:gd name="T25" fmla="*/ 581 h 1074"/>
              <a:gd name="T26" fmla="*/ 493 w 1073"/>
              <a:gd name="T27" fmla="*/ 131 h 1074"/>
              <a:gd name="T28" fmla="*/ 478 w 1073"/>
              <a:gd name="T29" fmla="*/ 116 h 1074"/>
              <a:gd name="T30" fmla="*/ 0 w 1073"/>
              <a:gd name="T31" fmla="*/ 595 h 1074"/>
              <a:gd name="T32" fmla="*/ 478 w 1073"/>
              <a:gd name="T33" fmla="*/ 1074 h 1074"/>
              <a:gd name="T34" fmla="*/ 957 w 1073"/>
              <a:gd name="T35" fmla="*/ 595 h 1074"/>
              <a:gd name="T36" fmla="*/ 943 w 1073"/>
              <a:gd name="T37" fmla="*/ 581 h 1074"/>
              <a:gd name="T38" fmla="*/ 478 w 1073"/>
              <a:gd name="T39" fmla="*/ 1045 h 1074"/>
              <a:gd name="T40" fmla="*/ 29 w 1073"/>
              <a:gd name="T41" fmla="*/ 595 h 1074"/>
              <a:gd name="T42" fmla="*/ 464 w 1073"/>
              <a:gd name="T43" fmla="*/ 146 h 1074"/>
              <a:gd name="T44" fmla="*/ 464 w 1073"/>
              <a:gd name="T45" fmla="*/ 595 h 1074"/>
              <a:gd name="T46" fmla="*/ 478 w 1073"/>
              <a:gd name="T47" fmla="*/ 610 h 1074"/>
              <a:gd name="T48" fmla="*/ 928 w 1073"/>
              <a:gd name="T49" fmla="*/ 610 h 1074"/>
              <a:gd name="T50" fmla="*/ 478 w 1073"/>
              <a:gd name="T51" fmla="*/ 1045 h 10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73" h="1074">
                <a:moveTo>
                  <a:pt x="594" y="0"/>
                </a:moveTo>
                <a:cubicBezTo>
                  <a:pt x="586" y="0"/>
                  <a:pt x="580" y="7"/>
                  <a:pt x="580" y="15"/>
                </a:cubicBezTo>
                <a:cubicBezTo>
                  <a:pt x="580" y="479"/>
                  <a:pt x="580" y="479"/>
                  <a:pt x="580" y="479"/>
                </a:cubicBezTo>
                <a:cubicBezTo>
                  <a:pt x="580" y="487"/>
                  <a:pt x="586" y="494"/>
                  <a:pt x="594" y="494"/>
                </a:cubicBezTo>
                <a:cubicBezTo>
                  <a:pt x="1059" y="494"/>
                  <a:pt x="1059" y="494"/>
                  <a:pt x="1059" y="494"/>
                </a:cubicBezTo>
                <a:cubicBezTo>
                  <a:pt x="1067" y="494"/>
                  <a:pt x="1073" y="487"/>
                  <a:pt x="1073" y="479"/>
                </a:cubicBezTo>
                <a:cubicBezTo>
                  <a:pt x="1073" y="215"/>
                  <a:pt x="858" y="0"/>
                  <a:pt x="594" y="0"/>
                </a:cubicBezTo>
                <a:close/>
                <a:moveTo>
                  <a:pt x="609" y="465"/>
                </a:moveTo>
                <a:cubicBezTo>
                  <a:pt x="609" y="30"/>
                  <a:pt x="609" y="30"/>
                  <a:pt x="609" y="30"/>
                </a:cubicBezTo>
                <a:cubicBezTo>
                  <a:pt x="845" y="37"/>
                  <a:pt x="1036" y="228"/>
                  <a:pt x="1044" y="465"/>
                </a:cubicBezTo>
                <a:lnTo>
                  <a:pt x="609" y="465"/>
                </a:lnTo>
                <a:close/>
                <a:moveTo>
                  <a:pt x="943" y="581"/>
                </a:moveTo>
                <a:cubicBezTo>
                  <a:pt x="493" y="581"/>
                  <a:pt x="493" y="581"/>
                  <a:pt x="493" y="581"/>
                </a:cubicBezTo>
                <a:cubicBezTo>
                  <a:pt x="493" y="131"/>
                  <a:pt x="493" y="131"/>
                  <a:pt x="493" y="131"/>
                </a:cubicBezTo>
                <a:cubicBezTo>
                  <a:pt x="493" y="123"/>
                  <a:pt x="486" y="116"/>
                  <a:pt x="478" y="116"/>
                </a:cubicBezTo>
                <a:cubicBezTo>
                  <a:pt x="214" y="116"/>
                  <a:pt x="0" y="331"/>
                  <a:pt x="0" y="595"/>
                </a:cubicBezTo>
                <a:cubicBezTo>
                  <a:pt x="0" y="859"/>
                  <a:pt x="214" y="1074"/>
                  <a:pt x="478" y="1074"/>
                </a:cubicBezTo>
                <a:cubicBezTo>
                  <a:pt x="742" y="1074"/>
                  <a:pt x="957" y="859"/>
                  <a:pt x="957" y="595"/>
                </a:cubicBezTo>
                <a:cubicBezTo>
                  <a:pt x="957" y="587"/>
                  <a:pt x="951" y="581"/>
                  <a:pt x="943" y="581"/>
                </a:cubicBezTo>
                <a:close/>
                <a:moveTo>
                  <a:pt x="478" y="1045"/>
                </a:moveTo>
                <a:cubicBezTo>
                  <a:pt x="230" y="1045"/>
                  <a:pt x="29" y="843"/>
                  <a:pt x="29" y="595"/>
                </a:cubicBezTo>
                <a:cubicBezTo>
                  <a:pt x="29" y="352"/>
                  <a:pt x="223" y="153"/>
                  <a:pt x="464" y="146"/>
                </a:cubicBezTo>
                <a:cubicBezTo>
                  <a:pt x="464" y="595"/>
                  <a:pt x="464" y="595"/>
                  <a:pt x="464" y="595"/>
                </a:cubicBezTo>
                <a:cubicBezTo>
                  <a:pt x="464" y="603"/>
                  <a:pt x="470" y="610"/>
                  <a:pt x="478" y="610"/>
                </a:cubicBezTo>
                <a:cubicBezTo>
                  <a:pt x="928" y="610"/>
                  <a:pt x="928" y="610"/>
                  <a:pt x="928" y="610"/>
                </a:cubicBezTo>
                <a:cubicBezTo>
                  <a:pt x="920" y="851"/>
                  <a:pt x="721" y="1045"/>
                  <a:pt x="478" y="10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0" name="Freeform 180"/>
          <p:cNvSpPr>
            <a:spLocks noEditPoints="1"/>
          </p:cNvSpPr>
          <p:nvPr/>
        </p:nvSpPr>
        <p:spPr bwMode="auto">
          <a:xfrm>
            <a:off x="6491767" y="1920493"/>
            <a:ext cx="674356" cy="685142"/>
          </a:xfrm>
          <a:custGeom>
            <a:avLst/>
            <a:gdLst>
              <a:gd name="T0" fmla="*/ 817 w 957"/>
              <a:gd name="T1" fmla="*/ 141 h 972"/>
              <a:gd name="T2" fmla="*/ 479 w 957"/>
              <a:gd name="T3" fmla="*/ 0 h 972"/>
              <a:gd name="T4" fmla="*/ 140 w 957"/>
              <a:gd name="T5" fmla="*/ 141 h 972"/>
              <a:gd name="T6" fmla="*/ 0 w 957"/>
              <a:gd name="T7" fmla="*/ 479 h 972"/>
              <a:gd name="T8" fmla="*/ 140 w 957"/>
              <a:gd name="T9" fmla="*/ 818 h 972"/>
              <a:gd name="T10" fmla="*/ 479 w 957"/>
              <a:gd name="T11" fmla="*/ 958 h 972"/>
              <a:gd name="T12" fmla="*/ 817 w 957"/>
              <a:gd name="T13" fmla="*/ 818 h 972"/>
              <a:gd name="T14" fmla="*/ 957 w 957"/>
              <a:gd name="T15" fmla="*/ 479 h 972"/>
              <a:gd name="T16" fmla="*/ 817 w 957"/>
              <a:gd name="T17" fmla="*/ 141 h 972"/>
              <a:gd name="T18" fmla="*/ 807 w 957"/>
              <a:gd name="T19" fmla="*/ 787 h 972"/>
              <a:gd name="T20" fmla="*/ 733 w 957"/>
              <a:gd name="T21" fmla="*/ 713 h 972"/>
              <a:gd name="T22" fmla="*/ 927 w 957"/>
              <a:gd name="T23" fmla="*/ 519 h 972"/>
              <a:gd name="T24" fmla="*/ 807 w 957"/>
              <a:gd name="T25" fmla="*/ 787 h 972"/>
              <a:gd name="T26" fmla="*/ 615 w 957"/>
              <a:gd name="T27" fmla="*/ 595 h 972"/>
              <a:gd name="T28" fmla="*/ 897 w 957"/>
              <a:gd name="T29" fmla="*/ 314 h 972"/>
              <a:gd name="T30" fmla="*/ 928 w 957"/>
              <a:gd name="T31" fmla="*/ 476 h 972"/>
              <a:gd name="T32" fmla="*/ 712 w 957"/>
              <a:gd name="T33" fmla="*/ 692 h 972"/>
              <a:gd name="T34" fmla="*/ 615 w 957"/>
              <a:gd name="T35" fmla="*/ 595 h 972"/>
              <a:gd name="T36" fmla="*/ 499 w 957"/>
              <a:gd name="T37" fmla="*/ 479 h 972"/>
              <a:gd name="T38" fmla="*/ 807 w 957"/>
              <a:gd name="T39" fmla="*/ 172 h 972"/>
              <a:gd name="T40" fmla="*/ 885 w 957"/>
              <a:gd name="T41" fmla="*/ 285 h 972"/>
              <a:gd name="T42" fmla="*/ 884 w 957"/>
              <a:gd name="T43" fmla="*/ 286 h 972"/>
              <a:gd name="T44" fmla="*/ 595 w 957"/>
              <a:gd name="T45" fmla="*/ 575 h 972"/>
              <a:gd name="T46" fmla="*/ 499 w 957"/>
              <a:gd name="T47" fmla="*/ 479 h 972"/>
              <a:gd name="T48" fmla="*/ 493 w 957"/>
              <a:gd name="T49" fmla="*/ 30 h 972"/>
              <a:gd name="T50" fmla="*/ 645 w 957"/>
              <a:gd name="T51" fmla="*/ 61 h 972"/>
              <a:gd name="T52" fmla="*/ 493 w 957"/>
              <a:gd name="T53" fmla="*/ 212 h 972"/>
              <a:gd name="T54" fmla="*/ 493 w 957"/>
              <a:gd name="T55" fmla="*/ 30 h 972"/>
              <a:gd name="T56" fmla="*/ 493 w 957"/>
              <a:gd name="T57" fmla="*/ 253 h 972"/>
              <a:gd name="T58" fmla="*/ 673 w 957"/>
              <a:gd name="T59" fmla="*/ 74 h 972"/>
              <a:gd name="T60" fmla="*/ 786 w 957"/>
              <a:gd name="T61" fmla="*/ 151 h 972"/>
              <a:gd name="T62" fmla="*/ 493 w 957"/>
              <a:gd name="T63" fmla="*/ 444 h 972"/>
              <a:gd name="T64" fmla="*/ 493 w 957"/>
              <a:gd name="T65" fmla="*/ 253 h 972"/>
              <a:gd name="T66" fmla="*/ 161 w 957"/>
              <a:gd name="T67" fmla="*/ 797 h 972"/>
              <a:gd name="T68" fmla="*/ 29 w 957"/>
              <a:gd name="T69" fmla="*/ 479 h 972"/>
              <a:gd name="T70" fmla="*/ 161 w 957"/>
              <a:gd name="T71" fmla="*/ 161 h 972"/>
              <a:gd name="T72" fmla="*/ 464 w 957"/>
              <a:gd name="T73" fmla="*/ 30 h 972"/>
              <a:gd name="T74" fmla="*/ 464 w 957"/>
              <a:gd name="T75" fmla="*/ 479 h 972"/>
              <a:gd name="T76" fmla="*/ 464 w 957"/>
              <a:gd name="T77" fmla="*/ 479 h 972"/>
              <a:gd name="T78" fmla="*/ 469 w 957"/>
              <a:gd name="T79" fmla="*/ 490 h 972"/>
              <a:gd name="T80" fmla="*/ 469 w 957"/>
              <a:gd name="T81" fmla="*/ 490 h 972"/>
              <a:gd name="T82" fmla="*/ 584 w 957"/>
              <a:gd name="T83" fmla="*/ 605 h 972"/>
              <a:gd name="T84" fmla="*/ 585 w 957"/>
              <a:gd name="T85" fmla="*/ 606 h 972"/>
              <a:gd name="T86" fmla="*/ 585 w 957"/>
              <a:gd name="T87" fmla="*/ 606 h 972"/>
              <a:gd name="T88" fmla="*/ 702 w 957"/>
              <a:gd name="T89" fmla="*/ 723 h 972"/>
              <a:gd name="T90" fmla="*/ 702 w 957"/>
              <a:gd name="T91" fmla="*/ 723 h 972"/>
              <a:gd name="T92" fmla="*/ 702 w 957"/>
              <a:gd name="T93" fmla="*/ 723 h 972"/>
              <a:gd name="T94" fmla="*/ 786 w 957"/>
              <a:gd name="T95" fmla="*/ 807 h 972"/>
              <a:gd name="T96" fmla="*/ 161 w 957"/>
              <a:gd name="T97" fmla="*/ 797 h 9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57" h="972">
                <a:moveTo>
                  <a:pt x="817" y="141"/>
                </a:moveTo>
                <a:cubicBezTo>
                  <a:pt x="727" y="50"/>
                  <a:pt x="607" y="0"/>
                  <a:pt x="479" y="0"/>
                </a:cubicBezTo>
                <a:cubicBezTo>
                  <a:pt x="351" y="0"/>
                  <a:pt x="231" y="50"/>
                  <a:pt x="140" y="141"/>
                </a:cubicBezTo>
                <a:cubicBezTo>
                  <a:pt x="50" y="231"/>
                  <a:pt x="0" y="351"/>
                  <a:pt x="0" y="479"/>
                </a:cubicBezTo>
                <a:cubicBezTo>
                  <a:pt x="0" y="607"/>
                  <a:pt x="50" y="727"/>
                  <a:pt x="140" y="818"/>
                </a:cubicBezTo>
                <a:cubicBezTo>
                  <a:pt x="234" y="911"/>
                  <a:pt x="356" y="958"/>
                  <a:pt x="479" y="958"/>
                </a:cubicBezTo>
                <a:cubicBezTo>
                  <a:pt x="601" y="958"/>
                  <a:pt x="724" y="911"/>
                  <a:pt x="817" y="818"/>
                </a:cubicBezTo>
                <a:cubicBezTo>
                  <a:pt x="908" y="727"/>
                  <a:pt x="957" y="607"/>
                  <a:pt x="957" y="479"/>
                </a:cubicBezTo>
                <a:cubicBezTo>
                  <a:pt x="957" y="351"/>
                  <a:pt x="908" y="231"/>
                  <a:pt x="817" y="141"/>
                </a:cubicBezTo>
                <a:close/>
                <a:moveTo>
                  <a:pt x="807" y="787"/>
                </a:moveTo>
                <a:cubicBezTo>
                  <a:pt x="733" y="713"/>
                  <a:pt x="733" y="713"/>
                  <a:pt x="733" y="713"/>
                </a:cubicBezTo>
                <a:cubicBezTo>
                  <a:pt x="927" y="519"/>
                  <a:pt x="927" y="519"/>
                  <a:pt x="927" y="519"/>
                </a:cubicBezTo>
                <a:cubicBezTo>
                  <a:pt x="918" y="619"/>
                  <a:pt x="876" y="713"/>
                  <a:pt x="807" y="787"/>
                </a:cubicBezTo>
                <a:close/>
                <a:moveTo>
                  <a:pt x="615" y="595"/>
                </a:moveTo>
                <a:cubicBezTo>
                  <a:pt x="897" y="314"/>
                  <a:pt x="897" y="314"/>
                  <a:pt x="897" y="314"/>
                </a:cubicBezTo>
                <a:cubicBezTo>
                  <a:pt x="917" y="365"/>
                  <a:pt x="928" y="420"/>
                  <a:pt x="928" y="476"/>
                </a:cubicBezTo>
                <a:cubicBezTo>
                  <a:pt x="712" y="692"/>
                  <a:pt x="712" y="692"/>
                  <a:pt x="712" y="692"/>
                </a:cubicBezTo>
                <a:lnTo>
                  <a:pt x="615" y="595"/>
                </a:lnTo>
                <a:close/>
                <a:moveTo>
                  <a:pt x="499" y="479"/>
                </a:moveTo>
                <a:cubicBezTo>
                  <a:pt x="807" y="172"/>
                  <a:pt x="807" y="172"/>
                  <a:pt x="807" y="172"/>
                </a:cubicBezTo>
                <a:cubicBezTo>
                  <a:pt x="839" y="206"/>
                  <a:pt x="865" y="244"/>
                  <a:pt x="885" y="285"/>
                </a:cubicBezTo>
                <a:cubicBezTo>
                  <a:pt x="884" y="285"/>
                  <a:pt x="884" y="286"/>
                  <a:pt x="884" y="286"/>
                </a:cubicBezTo>
                <a:cubicBezTo>
                  <a:pt x="595" y="575"/>
                  <a:pt x="595" y="575"/>
                  <a:pt x="595" y="575"/>
                </a:cubicBezTo>
                <a:lnTo>
                  <a:pt x="499" y="479"/>
                </a:lnTo>
                <a:close/>
                <a:moveTo>
                  <a:pt x="493" y="30"/>
                </a:moveTo>
                <a:cubicBezTo>
                  <a:pt x="546" y="31"/>
                  <a:pt x="597" y="42"/>
                  <a:pt x="645" y="61"/>
                </a:cubicBezTo>
                <a:cubicBezTo>
                  <a:pt x="493" y="212"/>
                  <a:pt x="493" y="212"/>
                  <a:pt x="493" y="212"/>
                </a:cubicBezTo>
                <a:lnTo>
                  <a:pt x="493" y="30"/>
                </a:lnTo>
                <a:close/>
                <a:moveTo>
                  <a:pt x="493" y="253"/>
                </a:moveTo>
                <a:cubicBezTo>
                  <a:pt x="673" y="74"/>
                  <a:pt x="673" y="74"/>
                  <a:pt x="673" y="74"/>
                </a:cubicBezTo>
                <a:cubicBezTo>
                  <a:pt x="714" y="93"/>
                  <a:pt x="752" y="119"/>
                  <a:pt x="786" y="151"/>
                </a:cubicBezTo>
                <a:cubicBezTo>
                  <a:pt x="493" y="444"/>
                  <a:pt x="493" y="444"/>
                  <a:pt x="493" y="444"/>
                </a:cubicBezTo>
                <a:lnTo>
                  <a:pt x="493" y="253"/>
                </a:lnTo>
                <a:close/>
                <a:moveTo>
                  <a:pt x="161" y="797"/>
                </a:moveTo>
                <a:cubicBezTo>
                  <a:pt x="76" y="712"/>
                  <a:pt x="29" y="599"/>
                  <a:pt x="29" y="479"/>
                </a:cubicBezTo>
                <a:cubicBezTo>
                  <a:pt x="29" y="359"/>
                  <a:pt x="76" y="246"/>
                  <a:pt x="161" y="161"/>
                </a:cubicBezTo>
                <a:cubicBezTo>
                  <a:pt x="242" y="80"/>
                  <a:pt x="350" y="33"/>
                  <a:pt x="464" y="30"/>
                </a:cubicBezTo>
                <a:cubicBezTo>
                  <a:pt x="464" y="479"/>
                  <a:pt x="464" y="479"/>
                  <a:pt x="464" y="479"/>
                </a:cubicBezTo>
                <a:cubicBezTo>
                  <a:pt x="464" y="479"/>
                  <a:pt x="464" y="479"/>
                  <a:pt x="464" y="479"/>
                </a:cubicBezTo>
                <a:cubicBezTo>
                  <a:pt x="464" y="483"/>
                  <a:pt x="466" y="487"/>
                  <a:pt x="469" y="490"/>
                </a:cubicBezTo>
                <a:cubicBezTo>
                  <a:pt x="469" y="490"/>
                  <a:pt x="469" y="490"/>
                  <a:pt x="469" y="490"/>
                </a:cubicBezTo>
                <a:cubicBezTo>
                  <a:pt x="584" y="605"/>
                  <a:pt x="584" y="605"/>
                  <a:pt x="584" y="605"/>
                </a:cubicBezTo>
                <a:cubicBezTo>
                  <a:pt x="584" y="605"/>
                  <a:pt x="584" y="605"/>
                  <a:pt x="585" y="606"/>
                </a:cubicBezTo>
                <a:cubicBezTo>
                  <a:pt x="585" y="606"/>
                  <a:pt x="585" y="606"/>
                  <a:pt x="585" y="606"/>
                </a:cubicBezTo>
                <a:cubicBezTo>
                  <a:pt x="702" y="723"/>
                  <a:pt x="702" y="723"/>
                  <a:pt x="702" y="723"/>
                </a:cubicBezTo>
                <a:cubicBezTo>
                  <a:pt x="702" y="723"/>
                  <a:pt x="702" y="723"/>
                  <a:pt x="702" y="723"/>
                </a:cubicBezTo>
                <a:cubicBezTo>
                  <a:pt x="702" y="723"/>
                  <a:pt x="702" y="723"/>
                  <a:pt x="702" y="723"/>
                </a:cubicBezTo>
                <a:cubicBezTo>
                  <a:pt x="786" y="807"/>
                  <a:pt x="786" y="807"/>
                  <a:pt x="786" y="807"/>
                </a:cubicBezTo>
                <a:cubicBezTo>
                  <a:pt x="610" y="972"/>
                  <a:pt x="333" y="969"/>
                  <a:pt x="161" y="7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1" name="Freeform 181"/>
          <p:cNvSpPr>
            <a:spLocks noEditPoints="1"/>
          </p:cNvSpPr>
          <p:nvPr/>
        </p:nvSpPr>
        <p:spPr bwMode="auto">
          <a:xfrm>
            <a:off x="1874828" y="1944654"/>
            <a:ext cx="675650" cy="626896"/>
          </a:xfrm>
          <a:custGeom>
            <a:avLst/>
            <a:gdLst>
              <a:gd name="T0" fmla="*/ 929 w 959"/>
              <a:gd name="T1" fmla="*/ 410 h 890"/>
              <a:gd name="T2" fmla="*/ 880 w 959"/>
              <a:gd name="T3" fmla="*/ 422 h 890"/>
              <a:gd name="T4" fmla="*/ 688 w 959"/>
              <a:gd name="T5" fmla="*/ 212 h 890"/>
              <a:gd name="T6" fmla="*/ 510 w 959"/>
              <a:gd name="T7" fmla="*/ 0 h 890"/>
              <a:gd name="T8" fmla="*/ 332 w 959"/>
              <a:gd name="T9" fmla="*/ 210 h 890"/>
              <a:gd name="T10" fmla="*/ 145 w 959"/>
              <a:gd name="T11" fmla="*/ 186 h 890"/>
              <a:gd name="T12" fmla="*/ 125 w 959"/>
              <a:gd name="T13" fmla="*/ 195 h 890"/>
              <a:gd name="T14" fmla="*/ 15 w 959"/>
              <a:gd name="T15" fmla="*/ 442 h 890"/>
              <a:gd name="T16" fmla="*/ 0 w 959"/>
              <a:gd name="T17" fmla="*/ 604 h 890"/>
              <a:gd name="T18" fmla="*/ 242 w 959"/>
              <a:gd name="T19" fmla="*/ 760 h 890"/>
              <a:gd name="T20" fmla="*/ 256 w 959"/>
              <a:gd name="T21" fmla="*/ 890 h 890"/>
              <a:gd name="T22" fmla="*/ 433 w 959"/>
              <a:gd name="T23" fmla="*/ 875 h 890"/>
              <a:gd name="T24" fmla="*/ 559 w 959"/>
              <a:gd name="T25" fmla="*/ 811 h 890"/>
              <a:gd name="T26" fmla="*/ 573 w 959"/>
              <a:gd name="T27" fmla="*/ 890 h 890"/>
              <a:gd name="T28" fmla="*/ 750 w 959"/>
              <a:gd name="T29" fmla="*/ 875 h 890"/>
              <a:gd name="T30" fmla="*/ 886 w 959"/>
              <a:gd name="T31" fmla="*/ 479 h 890"/>
              <a:gd name="T32" fmla="*/ 908 w 959"/>
              <a:gd name="T33" fmla="*/ 459 h 890"/>
              <a:gd name="T34" fmla="*/ 957 w 959"/>
              <a:gd name="T35" fmla="*/ 416 h 890"/>
              <a:gd name="T36" fmla="*/ 511 w 959"/>
              <a:gd name="T37" fmla="*/ 29 h 890"/>
              <a:gd name="T38" fmla="*/ 660 w 959"/>
              <a:gd name="T39" fmla="*/ 203 h 890"/>
              <a:gd name="T40" fmla="*/ 359 w 959"/>
              <a:gd name="T41" fmla="*/ 181 h 890"/>
              <a:gd name="T42" fmla="*/ 727 w 959"/>
              <a:gd name="T43" fmla="*/ 781 h 890"/>
              <a:gd name="T44" fmla="*/ 721 w 959"/>
              <a:gd name="T45" fmla="*/ 861 h 890"/>
              <a:gd name="T46" fmla="*/ 588 w 959"/>
              <a:gd name="T47" fmla="*/ 796 h 890"/>
              <a:gd name="T48" fmla="*/ 419 w 959"/>
              <a:gd name="T49" fmla="*/ 782 h 890"/>
              <a:gd name="T50" fmla="*/ 404 w 959"/>
              <a:gd name="T51" fmla="*/ 861 h 890"/>
              <a:gd name="T52" fmla="*/ 271 w 959"/>
              <a:gd name="T53" fmla="*/ 747 h 890"/>
              <a:gd name="T54" fmla="*/ 161 w 959"/>
              <a:gd name="T55" fmla="*/ 701 h 890"/>
              <a:gd name="T56" fmla="*/ 227 w 959"/>
              <a:gd name="T57" fmla="*/ 609 h 890"/>
              <a:gd name="T58" fmla="*/ 128 w 959"/>
              <a:gd name="T59" fmla="*/ 681 h 890"/>
              <a:gd name="T60" fmla="*/ 29 w 959"/>
              <a:gd name="T61" fmla="*/ 470 h 890"/>
              <a:gd name="T62" fmla="*/ 187 w 959"/>
              <a:gd name="T63" fmla="*/ 336 h 890"/>
              <a:gd name="T64" fmla="*/ 289 w 959"/>
              <a:gd name="T65" fmla="*/ 252 h 890"/>
              <a:gd name="T66" fmla="*/ 756 w 959"/>
              <a:gd name="T67" fmla="*/ 280 h 890"/>
              <a:gd name="T68" fmla="*/ 853 w 959"/>
              <a:gd name="T69" fmla="*/ 436 h 890"/>
              <a:gd name="T70" fmla="*/ 727 w 959"/>
              <a:gd name="T71" fmla="*/ 781 h 890"/>
              <a:gd name="T72" fmla="*/ 307 w 959"/>
              <a:gd name="T73" fmla="*/ 456 h 890"/>
              <a:gd name="T74" fmla="*/ 292 w 959"/>
              <a:gd name="T75" fmla="*/ 471 h 890"/>
              <a:gd name="T76" fmla="*/ 278 w 959"/>
              <a:gd name="T77" fmla="*/ 456 h 890"/>
              <a:gd name="T78" fmla="*/ 302 w 959"/>
              <a:gd name="T79" fmla="*/ 446 h 8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59" h="890">
                <a:moveTo>
                  <a:pt x="947" y="399"/>
                </a:moveTo>
                <a:cubicBezTo>
                  <a:pt x="939" y="397"/>
                  <a:pt x="931" y="402"/>
                  <a:pt x="929" y="410"/>
                </a:cubicBezTo>
                <a:cubicBezTo>
                  <a:pt x="926" y="424"/>
                  <a:pt x="919" y="427"/>
                  <a:pt x="917" y="428"/>
                </a:cubicBezTo>
                <a:cubicBezTo>
                  <a:pt x="906" y="432"/>
                  <a:pt x="890" y="427"/>
                  <a:pt x="880" y="422"/>
                </a:cubicBezTo>
                <a:cubicBezTo>
                  <a:pt x="867" y="356"/>
                  <a:pt x="830" y="298"/>
                  <a:pt x="773" y="257"/>
                </a:cubicBezTo>
                <a:cubicBezTo>
                  <a:pt x="748" y="238"/>
                  <a:pt x="719" y="223"/>
                  <a:pt x="688" y="212"/>
                </a:cubicBezTo>
                <a:cubicBezTo>
                  <a:pt x="690" y="202"/>
                  <a:pt x="691" y="191"/>
                  <a:pt x="691" y="181"/>
                </a:cubicBezTo>
                <a:cubicBezTo>
                  <a:pt x="691" y="81"/>
                  <a:pt x="610" y="0"/>
                  <a:pt x="510" y="0"/>
                </a:cubicBezTo>
                <a:cubicBezTo>
                  <a:pt x="411" y="0"/>
                  <a:pt x="330" y="81"/>
                  <a:pt x="330" y="181"/>
                </a:cubicBezTo>
                <a:cubicBezTo>
                  <a:pt x="330" y="191"/>
                  <a:pt x="331" y="201"/>
                  <a:pt x="332" y="210"/>
                </a:cubicBezTo>
                <a:cubicBezTo>
                  <a:pt x="318" y="214"/>
                  <a:pt x="303" y="218"/>
                  <a:pt x="289" y="223"/>
                </a:cubicBezTo>
                <a:cubicBezTo>
                  <a:pt x="211" y="215"/>
                  <a:pt x="146" y="186"/>
                  <a:pt x="145" y="186"/>
                </a:cubicBezTo>
                <a:cubicBezTo>
                  <a:pt x="141" y="184"/>
                  <a:pt x="137" y="184"/>
                  <a:pt x="133" y="186"/>
                </a:cubicBezTo>
                <a:cubicBezTo>
                  <a:pt x="129" y="188"/>
                  <a:pt x="126" y="191"/>
                  <a:pt x="125" y="195"/>
                </a:cubicBezTo>
                <a:cubicBezTo>
                  <a:pt x="124" y="199"/>
                  <a:pt x="104" y="290"/>
                  <a:pt x="158" y="348"/>
                </a:cubicBezTo>
                <a:cubicBezTo>
                  <a:pt x="138" y="374"/>
                  <a:pt x="79" y="442"/>
                  <a:pt x="15" y="442"/>
                </a:cubicBezTo>
                <a:cubicBezTo>
                  <a:pt x="7" y="442"/>
                  <a:pt x="0" y="448"/>
                  <a:pt x="0" y="456"/>
                </a:cubicBezTo>
                <a:cubicBezTo>
                  <a:pt x="0" y="604"/>
                  <a:pt x="0" y="604"/>
                  <a:pt x="0" y="604"/>
                </a:cubicBezTo>
                <a:cubicBezTo>
                  <a:pt x="0" y="607"/>
                  <a:pt x="2" y="611"/>
                  <a:pt x="4" y="613"/>
                </a:cubicBezTo>
                <a:cubicBezTo>
                  <a:pt x="9" y="619"/>
                  <a:pt x="118" y="741"/>
                  <a:pt x="242" y="760"/>
                </a:cubicBezTo>
                <a:cubicBezTo>
                  <a:pt x="242" y="875"/>
                  <a:pt x="242" y="875"/>
                  <a:pt x="242" y="875"/>
                </a:cubicBezTo>
                <a:cubicBezTo>
                  <a:pt x="242" y="883"/>
                  <a:pt x="248" y="890"/>
                  <a:pt x="256" y="890"/>
                </a:cubicBezTo>
                <a:cubicBezTo>
                  <a:pt x="419" y="890"/>
                  <a:pt x="419" y="890"/>
                  <a:pt x="419" y="890"/>
                </a:cubicBezTo>
                <a:cubicBezTo>
                  <a:pt x="427" y="890"/>
                  <a:pt x="433" y="883"/>
                  <a:pt x="433" y="875"/>
                </a:cubicBezTo>
                <a:cubicBezTo>
                  <a:pt x="433" y="811"/>
                  <a:pt x="433" y="811"/>
                  <a:pt x="433" y="811"/>
                </a:cubicBezTo>
                <a:cubicBezTo>
                  <a:pt x="559" y="811"/>
                  <a:pt x="559" y="811"/>
                  <a:pt x="559" y="811"/>
                </a:cubicBezTo>
                <a:cubicBezTo>
                  <a:pt x="559" y="875"/>
                  <a:pt x="559" y="875"/>
                  <a:pt x="559" y="875"/>
                </a:cubicBezTo>
                <a:cubicBezTo>
                  <a:pt x="559" y="883"/>
                  <a:pt x="565" y="890"/>
                  <a:pt x="573" y="890"/>
                </a:cubicBezTo>
                <a:cubicBezTo>
                  <a:pt x="736" y="890"/>
                  <a:pt x="736" y="890"/>
                  <a:pt x="736" y="890"/>
                </a:cubicBezTo>
                <a:cubicBezTo>
                  <a:pt x="744" y="890"/>
                  <a:pt x="750" y="883"/>
                  <a:pt x="750" y="875"/>
                </a:cubicBezTo>
                <a:cubicBezTo>
                  <a:pt x="750" y="799"/>
                  <a:pt x="750" y="799"/>
                  <a:pt x="750" y="799"/>
                </a:cubicBezTo>
                <a:cubicBezTo>
                  <a:pt x="777" y="777"/>
                  <a:pt x="886" y="676"/>
                  <a:pt x="886" y="479"/>
                </a:cubicBezTo>
                <a:cubicBezTo>
                  <a:pt x="886" y="471"/>
                  <a:pt x="886" y="463"/>
                  <a:pt x="885" y="455"/>
                </a:cubicBezTo>
                <a:cubicBezTo>
                  <a:pt x="892" y="457"/>
                  <a:pt x="900" y="459"/>
                  <a:pt x="908" y="459"/>
                </a:cubicBezTo>
                <a:cubicBezTo>
                  <a:pt x="915" y="459"/>
                  <a:pt x="921" y="458"/>
                  <a:pt x="928" y="455"/>
                </a:cubicBezTo>
                <a:cubicBezTo>
                  <a:pt x="938" y="451"/>
                  <a:pt x="952" y="440"/>
                  <a:pt x="957" y="416"/>
                </a:cubicBezTo>
                <a:cubicBezTo>
                  <a:pt x="959" y="408"/>
                  <a:pt x="954" y="401"/>
                  <a:pt x="947" y="399"/>
                </a:cubicBezTo>
                <a:close/>
                <a:moveTo>
                  <a:pt x="511" y="29"/>
                </a:moveTo>
                <a:cubicBezTo>
                  <a:pt x="594" y="29"/>
                  <a:pt x="662" y="97"/>
                  <a:pt x="662" y="181"/>
                </a:cubicBezTo>
                <a:cubicBezTo>
                  <a:pt x="662" y="188"/>
                  <a:pt x="661" y="196"/>
                  <a:pt x="660" y="203"/>
                </a:cubicBezTo>
                <a:cubicBezTo>
                  <a:pt x="575" y="178"/>
                  <a:pt x="472" y="178"/>
                  <a:pt x="360" y="203"/>
                </a:cubicBezTo>
                <a:cubicBezTo>
                  <a:pt x="359" y="196"/>
                  <a:pt x="359" y="188"/>
                  <a:pt x="359" y="181"/>
                </a:cubicBezTo>
                <a:cubicBezTo>
                  <a:pt x="359" y="97"/>
                  <a:pt x="427" y="29"/>
                  <a:pt x="511" y="29"/>
                </a:cubicBezTo>
                <a:close/>
                <a:moveTo>
                  <a:pt x="727" y="781"/>
                </a:moveTo>
                <a:cubicBezTo>
                  <a:pt x="723" y="783"/>
                  <a:pt x="721" y="788"/>
                  <a:pt x="721" y="792"/>
                </a:cubicBezTo>
                <a:cubicBezTo>
                  <a:pt x="721" y="861"/>
                  <a:pt x="721" y="861"/>
                  <a:pt x="721" y="861"/>
                </a:cubicBezTo>
                <a:cubicBezTo>
                  <a:pt x="588" y="861"/>
                  <a:pt x="588" y="861"/>
                  <a:pt x="588" y="861"/>
                </a:cubicBezTo>
                <a:cubicBezTo>
                  <a:pt x="588" y="796"/>
                  <a:pt x="588" y="796"/>
                  <a:pt x="588" y="796"/>
                </a:cubicBezTo>
                <a:cubicBezTo>
                  <a:pt x="588" y="788"/>
                  <a:pt x="581" y="782"/>
                  <a:pt x="573" y="782"/>
                </a:cubicBezTo>
                <a:cubicBezTo>
                  <a:pt x="419" y="782"/>
                  <a:pt x="419" y="782"/>
                  <a:pt x="419" y="782"/>
                </a:cubicBezTo>
                <a:cubicBezTo>
                  <a:pt x="411" y="782"/>
                  <a:pt x="404" y="788"/>
                  <a:pt x="404" y="796"/>
                </a:cubicBezTo>
                <a:cubicBezTo>
                  <a:pt x="404" y="861"/>
                  <a:pt x="404" y="861"/>
                  <a:pt x="404" y="861"/>
                </a:cubicBezTo>
                <a:cubicBezTo>
                  <a:pt x="271" y="861"/>
                  <a:pt x="271" y="861"/>
                  <a:pt x="271" y="861"/>
                </a:cubicBezTo>
                <a:cubicBezTo>
                  <a:pt x="271" y="747"/>
                  <a:pt x="271" y="747"/>
                  <a:pt x="271" y="747"/>
                </a:cubicBezTo>
                <a:cubicBezTo>
                  <a:pt x="271" y="740"/>
                  <a:pt x="265" y="733"/>
                  <a:pt x="258" y="733"/>
                </a:cubicBezTo>
                <a:cubicBezTo>
                  <a:pt x="224" y="730"/>
                  <a:pt x="191" y="717"/>
                  <a:pt x="161" y="701"/>
                </a:cubicBezTo>
                <a:cubicBezTo>
                  <a:pt x="187" y="690"/>
                  <a:pt x="222" y="668"/>
                  <a:pt x="236" y="627"/>
                </a:cubicBezTo>
                <a:cubicBezTo>
                  <a:pt x="239" y="620"/>
                  <a:pt x="235" y="611"/>
                  <a:pt x="227" y="609"/>
                </a:cubicBezTo>
                <a:cubicBezTo>
                  <a:pt x="219" y="606"/>
                  <a:pt x="211" y="610"/>
                  <a:pt x="209" y="618"/>
                </a:cubicBezTo>
                <a:cubicBezTo>
                  <a:pt x="194" y="661"/>
                  <a:pt x="144" y="677"/>
                  <a:pt x="128" y="681"/>
                </a:cubicBezTo>
                <a:cubicBezTo>
                  <a:pt x="78" y="648"/>
                  <a:pt x="41" y="610"/>
                  <a:pt x="29" y="598"/>
                </a:cubicBezTo>
                <a:cubicBezTo>
                  <a:pt x="29" y="470"/>
                  <a:pt x="29" y="470"/>
                  <a:pt x="29" y="470"/>
                </a:cubicBezTo>
                <a:cubicBezTo>
                  <a:pt x="116" y="460"/>
                  <a:pt x="186" y="360"/>
                  <a:pt x="189" y="355"/>
                </a:cubicBezTo>
                <a:cubicBezTo>
                  <a:pt x="193" y="349"/>
                  <a:pt x="192" y="341"/>
                  <a:pt x="187" y="336"/>
                </a:cubicBezTo>
                <a:cubicBezTo>
                  <a:pt x="148" y="302"/>
                  <a:pt x="148" y="247"/>
                  <a:pt x="151" y="219"/>
                </a:cubicBezTo>
                <a:cubicBezTo>
                  <a:pt x="177" y="229"/>
                  <a:pt x="229" y="247"/>
                  <a:pt x="289" y="252"/>
                </a:cubicBezTo>
                <a:cubicBezTo>
                  <a:pt x="291" y="252"/>
                  <a:pt x="293" y="252"/>
                  <a:pt x="295" y="251"/>
                </a:cubicBezTo>
                <a:cubicBezTo>
                  <a:pt x="481" y="192"/>
                  <a:pt x="649" y="202"/>
                  <a:pt x="756" y="280"/>
                </a:cubicBezTo>
                <a:cubicBezTo>
                  <a:pt x="808" y="319"/>
                  <a:pt x="842" y="372"/>
                  <a:pt x="853" y="433"/>
                </a:cubicBezTo>
                <a:cubicBezTo>
                  <a:pt x="853" y="434"/>
                  <a:pt x="853" y="435"/>
                  <a:pt x="853" y="436"/>
                </a:cubicBezTo>
                <a:cubicBezTo>
                  <a:pt x="856" y="450"/>
                  <a:pt x="857" y="464"/>
                  <a:pt x="857" y="479"/>
                </a:cubicBezTo>
                <a:cubicBezTo>
                  <a:pt x="857" y="684"/>
                  <a:pt x="728" y="780"/>
                  <a:pt x="727" y="781"/>
                </a:cubicBezTo>
                <a:close/>
                <a:moveTo>
                  <a:pt x="302" y="446"/>
                </a:moveTo>
                <a:cubicBezTo>
                  <a:pt x="305" y="449"/>
                  <a:pt x="307" y="453"/>
                  <a:pt x="307" y="456"/>
                </a:cubicBezTo>
                <a:cubicBezTo>
                  <a:pt x="307" y="460"/>
                  <a:pt x="305" y="464"/>
                  <a:pt x="302" y="467"/>
                </a:cubicBezTo>
                <a:cubicBezTo>
                  <a:pt x="299" y="469"/>
                  <a:pt x="296" y="471"/>
                  <a:pt x="292" y="471"/>
                </a:cubicBezTo>
                <a:cubicBezTo>
                  <a:pt x="288" y="471"/>
                  <a:pt x="285" y="469"/>
                  <a:pt x="282" y="467"/>
                </a:cubicBezTo>
                <a:cubicBezTo>
                  <a:pt x="279" y="464"/>
                  <a:pt x="278" y="460"/>
                  <a:pt x="278" y="456"/>
                </a:cubicBezTo>
                <a:cubicBezTo>
                  <a:pt x="278" y="453"/>
                  <a:pt x="279" y="449"/>
                  <a:pt x="282" y="446"/>
                </a:cubicBezTo>
                <a:cubicBezTo>
                  <a:pt x="288" y="441"/>
                  <a:pt x="297" y="441"/>
                  <a:pt x="302" y="4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2" name="Freeform 182"/>
          <p:cNvSpPr>
            <a:spLocks noEditPoints="1"/>
          </p:cNvSpPr>
          <p:nvPr/>
        </p:nvSpPr>
        <p:spPr bwMode="auto">
          <a:xfrm>
            <a:off x="5015777" y="8016875"/>
            <a:ext cx="548804" cy="698086"/>
          </a:xfrm>
          <a:custGeom>
            <a:avLst/>
            <a:gdLst>
              <a:gd name="T0" fmla="*/ 389 w 779"/>
              <a:gd name="T1" fmla="*/ 225 h 991"/>
              <a:gd name="T2" fmla="*/ 225 w 779"/>
              <a:gd name="T3" fmla="*/ 390 h 991"/>
              <a:gd name="T4" fmla="*/ 389 w 779"/>
              <a:gd name="T5" fmla="*/ 555 h 991"/>
              <a:gd name="T6" fmla="*/ 554 w 779"/>
              <a:gd name="T7" fmla="*/ 390 h 991"/>
              <a:gd name="T8" fmla="*/ 389 w 779"/>
              <a:gd name="T9" fmla="*/ 225 h 991"/>
              <a:gd name="T10" fmla="*/ 389 w 779"/>
              <a:gd name="T11" fmla="*/ 526 h 991"/>
              <a:gd name="T12" fmla="*/ 254 w 779"/>
              <a:gd name="T13" fmla="*/ 390 h 991"/>
              <a:gd name="T14" fmla="*/ 389 w 779"/>
              <a:gd name="T15" fmla="*/ 254 h 991"/>
              <a:gd name="T16" fmla="*/ 525 w 779"/>
              <a:gd name="T17" fmla="*/ 390 h 991"/>
              <a:gd name="T18" fmla="*/ 389 w 779"/>
              <a:gd name="T19" fmla="*/ 526 h 991"/>
              <a:gd name="T20" fmla="*/ 389 w 779"/>
              <a:gd name="T21" fmla="*/ 0 h 991"/>
              <a:gd name="T22" fmla="*/ 0 w 779"/>
              <a:gd name="T23" fmla="*/ 390 h 991"/>
              <a:gd name="T24" fmla="*/ 255 w 779"/>
              <a:gd name="T25" fmla="*/ 755 h 991"/>
              <a:gd name="T26" fmla="*/ 376 w 779"/>
              <a:gd name="T27" fmla="*/ 984 h 991"/>
              <a:gd name="T28" fmla="*/ 389 w 779"/>
              <a:gd name="T29" fmla="*/ 991 h 991"/>
              <a:gd name="T30" fmla="*/ 402 w 779"/>
              <a:gd name="T31" fmla="*/ 984 h 991"/>
              <a:gd name="T32" fmla="*/ 523 w 779"/>
              <a:gd name="T33" fmla="*/ 756 h 991"/>
              <a:gd name="T34" fmla="*/ 779 w 779"/>
              <a:gd name="T35" fmla="*/ 390 h 991"/>
              <a:gd name="T36" fmla="*/ 389 w 779"/>
              <a:gd name="T37" fmla="*/ 0 h 991"/>
              <a:gd name="T38" fmla="*/ 508 w 779"/>
              <a:gd name="T39" fmla="*/ 730 h 991"/>
              <a:gd name="T40" fmla="*/ 500 w 779"/>
              <a:gd name="T41" fmla="*/ 737 h 991"/>
              <a:gd name="T42" fmla="*/ 389 w 779"/>
              <a:gd name="T43" fmla="*/ 946 h 991"/>
              <a:gd name="T44" fmla="*/ 278 w 779"/>
              <a:gd name="T45" fmla="*/ 737 h 991"/>
              <a:gd name="T46" fmla="*/ 270 w 779"/>
              <a:gd name="T47" fmla="*/ 730 h 991"/>
              <a:gd name="T48" fmla="*/ 29 w 779"/>
              <a:gd name="T49" fmla="*/ 390 h 991"/>
              <a:gd name="T50" fmla="*/ 389 w 779"/>
              <a:gd name="T51" fmla="*/ 29 h 991"/>
              <a:gd name="T52" fmla="*/ 750 w 779"/>
              <a:gd name="T53" fmla="*/ 390 h 991"/>
              <a:gd name="T54" fmla="*/ 508 w 779"/>
              <a:gd name="T55" fmla="*/ 730 h 9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79" h="991">
                <a:moveTo>
                  <a:pt x="389" y="225"/>
                </a:moveTo>
                <a:cubicBezTo>
                  <a:pt x="299" y="225"/>
                  <a:pt x="225" y="299"/>
                  <a:pt x="225" y="390"/>
                </a:cubicBezTo>
                <a:cubicBezTo>
                  <a:pt x="225" y="481"/>
                  <a:pt x="299" y="555"/>
                  <a:pt x="389" y="555"/>
                </a:cubicBezTo>
                <a:cubicBezTo>
                  <a:pt x="480" y="555"/>
                  <a:pt x="554" y="481"/>
                  <a:pt x="554" y="390"/>
                </a:cubicBezTo>
                <a:cubicBezTo>
                  <a:pt x="554" y="299"/>
                  <a:pt x="480" y="225"/>
                  <a:pt x="389" y="225"/>
                </a:cubicBezTo>
                <a:close/>
                <a:moveTo>
                  <a:pt x="389" y="526"/>
                </a:moveTo>
                <a:cubicBezTo>
                  <a:pt x="315" y="526"/>
                  <a:pt x="254" y="465"/>
                  <a:pt x="254" y="390"/>
                </a:cubicBezTo>
                <a:cubicBezTo>
                  <a:pt x="254" y="315"/>
                  <a:pt x="315" y="254"/>
                  <a:pt x="389" y="254"/>
                </a:cubicBezTo>
                <a:cubicBezTo>
                  <a:pt x="464" y="254"/>
                  <a:pt x="525" y="315"/>
                  <a:pt x="525" y="390"/>
                </a:cubicBezTo>
                <a:cubicBezTo>
                  <a:pt x="525" y="465"/>
                  <a:pt x="464" y="526"/>
                  <a:pt x="389" y="526"/>
                </a:cubicBezTo>
                <a:close/>
                <a:moveTo>
                  <a:pt x="389" y="0"/>
                </a:moveTo>
                <a:cubicBezTo>
                  <a:pt x="175" y="0"/>
                  <a:pt x="0" y="175"/>
                  <a:pt x="0" y="390"/>
                </a:cubicBezTo>
                <a:cubicBezTo>
                  <a:pt x="0" y="553"/>
                  <a:pt x="102" y="699"/>
                  <a:pt x="255" y="755"/>
                </a:cubicBezTo>
                <a:cubicBezTo>
                  <a:pt x="376" y="984"/>
                  <a:pt x="376" y="984"/>
                  <a:pt x="376" y="984"/>
                </a:cubicBezTo>
                <a:cubicBezTo>
                  <a:pt x="379" y="988"/>
                  <a:pt x="384" y="991"/>
                  <a:pt x="389" y="991"/>
                </a:cubicBezTo>
                <a:cubicBezTo>
                  <a:pt x="394" y="991"/>
                  <a:pt x="399" y="988"/>
                  <a:pt x="402" y="984"/>
                </a:cubicBezTo>
                <a:cubicBezTo>
                  <a:pt x="523" y="756"/>
                  <a:pt x="523" y="756"/>
                  <a:pt x="523" y="756"/>
                </a:cubicBezTo>
                <a:cubicBezTo>
                  <a:pt x="676" y="700"/>
                  <a:pt x="779" y="553"/>
                  <a:pt x="779" y="390"/>
                </a:cubicBezTo>
                <a:cubicBezTo>
                  <a:pt x="779" y="175"/>
                  <a:pt x="604" y="0"/>
                  <a:pt x="389" y="0"/>
                </a:cubicBezTo>
                <a:close/>
                <a:moveTo>
                  <a:pt x="508" y="730"/>
                </a:moveTo>
                <a:cubicBezTo>
                  <a:pt x="504" y="731"/>
                  <a:pt x="501" y="734"/>
                  <a:pt x="500" y="737"/>
                </a:cubicBezTo>
                <a:cubicBezTo>
                  <a:pt x="389" y="946"/>
                  <a:pt x="389" y="946"/>
                  <a:pt x="389" y="946"/>
                </a:cubicBezTo>
                <a:cubicBezTo>
                  <a:pt x="278" y="737"/>
                  <a:pt x="278" y="737"/>
                  <a:pt x="278" y="737"/>
                </a:cubicBezTo>
                <a:cubicBezTo>
                  <a:pt x="276" y="733"/>
                  <a:pt x="273" y="731"/>
                  <a:pt x="270" y="730"/>
                </a:cubicBezTo>
                <a:cubicBezTo>
                  <a:pt x="126" y="679"/>
                  <a:pt x="29" y="543"/>
                  <a:pt x="29" y="390"/>
                </a:cubicBezTo>
                <a:cubicBezTo>
                  <a:pt x="29" y="191"/>
                  <a:pt x="191" y="29"/>
                  <a:pt x="389" y="29"/>
                </a:cubicBezTo>
                <a:cubicBezTo>
                  <a:pt x="588" y="29"/>
                  <a:pt x="750" y="191"/>
                  <a:pt x="750" y="390"/>
                </a:cubicBezTo>
                <a:cubicBezTo>
                  <a:pt x="750" y="543"/>
                  <a:pt x="653" y="680"/>
                  <a:pt x="508" y="7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3" name="Freeform 183"/>
          <p:cNvSpPr>
            <a:spLocks noEditPoints="1"/>
          </p:cNvSpPr>
          <p:nvPr/>
        </p:nvSpPr>
        <p:spPr bwMode="auto">
          <a:xfrm>
            <a:off x="3414669" y="8028956"/>
            <a:ext cx="672200" cy="674788"/>
          </a:xfrm>
          <a:custGeom>
            <a:avLst/>
            <a:gdLst>
              <a:gd name="T0" fmla="*/ 940 w 954"/>
              <a:gd name="T1" fmla="*/ 337 h 958"/>
              <a:gd name="T2" fmla="*/ 720 w 954"/>
              <a:gd name="T3" fmla="*/ 337 h 958"/>
              <a:gd name="T4" fmla="*/ 737 w 954"/>
              <a:gd name="T5" fmla="*/ 260 h 958"/>
              <a:gd name="T6" fmla="*/ 477 w 954"/>
              <a:gd name="T7" fmla="*/ 0 h 958"/>
              <a:gd name="T8" fmla="*/ 218 w 954"/>
              <a:gd name="T9" fmla="*/ 260 h 958"/>
              <a:gd name="T10" fmla="*/ 234 w 954"/>
              <a:gd name="T11" fmla="*/ 337 h 958"/>
              <a:gd name="T12" fmla="*/ 15 w 954"/>
              <a:gd name="T13" fmla="*/ 337 h 958"/>
              <a:gd name="T14" fmla="*/ 0 w 954"/>
              <a:gd name="T15" fmla="*/ 351 h 958"/>
              <a:gd name="T16" fmla="*/ 0 w 954"/>
              <a:gd name="T17" fmla="*/ 943 h 958"/>
              <a:gd name="T18" fmla="*/ 15 w 954"/>
              <a:gd name="T19" fmla="*/ 958 h 958"/>
              <a:gd name="T20" fmla="*/ 940 w 954"/>
              <a:gd name="T21" fmla="*/ 958 h 958"/>
              <a:gd name="T22" fmla="*/ 954 w 954"/>
              <a:gd name="T23" fmla="*/ 943 h 958"/>
              <a:gd name="T24" fmla="*/ 954 w 954"/>
              <a:gd name="T25" fmla="*/ 351 h 958"/>
              <a:gd name="T26" fmla="*/ 940 w 954"/>
              <a:gd name="T27" fmla="*/ 337 h 958"/>
              <a:gd name="T28" fmla="*/ 477 w 954"/>
              <a:gd name="T29" fmla="*/ 29 h 958"/>
              <a:gd name="T30" fmla="*/ 708 w 954"/>
              <a:gd name="T31" fmla="*/ 260 h 958"/>
              <a:gd name="T32" fmla="*/ 687 w 954"/>
              <a:gd name="T33" fmla="*/ 343 h 958"/>
              <a:gd name="T34" fmla="*/ 685 w 954"/>
              <a:gd name="T35" fmla="*/ 348 h 958"/>
              <a:gd name="T36" fmla="*/ 477 w 954"/>
              <a:gd name="T37" fmla="*/ 665 h 958"/>
              <a:gd name="T38" fmla="*/ 270 w 954"/>
              <a:gd name="T39" fmla="*/ 348 h 958"/>
              <a:gd name="T40" fmla="*/ 268 w 954"/>
              <a:gd name="T41" fmla="*/ 343 h 958"/>
              <a:gd name="T42" fmla="*/ 247 w 954"/>
              <a:gd name="T43" fmla="*/ 260 h 958"/>
              <a:gd name="T44" fmla="*/ 477 w 954"/>
              <a:gd name="T45" fmla="*/ 29 h 958"/>
              <a:gd name="T46" fmla="*/ 925 w 954"/>
              <a:gd name="T47" fmla="*/ 929 h 958"/>
              <a:gd name="T48" fmla="*/ 29 w 954"/>
              <a:gd name="T49" fmla="*/ 929 h 958"/>
              <a:gd name="T50" fmla="*/ 29 w 954"/>
              <a:gd name="T51" fmla="*/ 366 h 958"/>
              <a:gd name="T52" fmla="*/ 246 w 954"/>
              <a:gd name="T53" fmla="*/ 366 h 958"/>
              <a:gd name="T54" fmla="*/ 466 w 954"/>
              <a:gd name="T55" fmla="*/ 697 h 958"/>
              <a:gd name="T56" fmla="*/ 477 w 954"/>
              <a:gd name="T57" fmla="*/ 702 h 958"/>
              <a:gd name="T58" fmla="*/ 488 w 954"/>
              <a:gd name="T59" fmla="*/ 697 h 958"/>
              <a:gd name="T60" fmla="*/ 708 w 954"/>
              <a:gd name="T61" fmla="*/ 366 h 958"/>
              <a:gd name="T62" fmla="*/ 925 w 954"/>
              <a:gd name="T63" fmla="*/ 366 h 958"/>
              <a:gd name="T64" fmla="*/ 925 w 954"/>
              <a:gd name="T65" fmla="*/ 929 h 958"/>
              <a:gd name="T66" fmla="*/ 477 w 954"/>
              <a:gd name="T67" fmla="*/ 383 h 958"/>
              <a:gd name="T68" fmla="*/ 600 w 954"/>
              <a:gd name="T69" fmla="*/ 260 h 958"/>
              <a:gd name="T70" fmla="*/ 477 w 954"/>
              <a:gd name="T71" fmla="*/ 137 h 958"/>
              <a:gd name="T72" fmla="*/ 354 w 954"/>
              <a:gd name="T73" fmla="*/ 260 h 958"/>
              <a:gd name="T74" fmla="*/ 477 w 954"/>
              <a:gd name="T75" fmla="*/ 383 h 958"/>
              <a:gd name="T76" fmla="*/ 477 w 954"/>
              <a:gd name="T77" fmla="*/ 166 h 958"/>
              <a:gd name="T78" fmla="*/ 571 w 954"/>
              <a:gd name="T79" fmla="*/ 260 h 958"/>
              <a:gd name="T80" fmla="*/ 477 w 954"/>
              <a:gd name="T81" fmla="*/ 353 h 958"/>
              <a:gd name="T82" fmla="*/ 383 w 954"/>
              <a:gd name="T83" fmla="*/ 260 h 958"/>
              <a:gd name="T84" fmla="*/ 477 w 954"/>
              <a:gd name="T85" fmla="*/ 166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54" h="958">
                <a:moveTo>
                  <a:pt x="940" y="337"/>
                </a:moveTo>
                <a:cubicBezTo>
                  <a:pt x="720" y="337"/>
                  <a:pt x="720" y="337"/>
                  <a:pt x="720" y="337"/>
                </a:cubicBezTo>
                <a:cubicBezTo>
                  <a:pt x="731" y="308"/>
                  <a:pt x="737" y="282"/>
                  <a:pt x="737" y="260"/>
                </a:cubicBezTo>
                <a:cubicBezTo>
                  <a:pt x="737" y="117"/>
                  <a:pt x="620" y="0"/>
                  <a:pt x="477" y="0"/>
                </a:cubicBezTo>
                <a:cubicBezTo>
                  <a:pt x="334" y="0"/>
                  <a:pt x="218" y="117"/>
                  <a:pt x="218" y="260"/>
                </a:cubicBezTo>
                <a:cubicBezTo>
                  <a:pt x="218" y="282"/>
                  <a:pt x="224" y="308"/>
                  <a:pt x="234" y="337"/>
                </a:cubicBezTo>
                <a:cubicBezTo>
                  <a:pt x="15" y="337"/>
                  <a:pt x="15" y="337"/>
                  <a:pt x="15" y="337"/>
                </a:cubicBezTo>
                <a:cubicBezTo>
                  <a:pt x="7" y="337"/>
                  <a:pt x="0" y="343"/>
                  <a:pt x="0" y="351"/>
                </a:cubicBezTo>
                <a:cubicBezTo>
                  <a:pt x="0" y="943"/>
                  <a:pt x="0" y="943"/>
                  <a:pt x="0" y="943"/>
                </a:cubicBezTo>
                <a:cubicBezTo>
                  <a:pt x="0" y="951"/>
                  <a:pt x="7" y="958"/>
                  <a:pt x="15" y="958"/>
                </a:cubicBezTo>
                <a:cubicBezTo>
                  <a:pt x="940" y="958"/>
                  <a:pt x="940" y="958"/>
                  <a:pt x="940" y="958"/>
                </a:cubicBezTo>
                <a:cubicBezTo>
                  <a:pt x="948" y="958"/>
                  <a:pt x="954" y="951"/>
                  <a:pt x="954" y="943"/>
                </a:cubicBezTo>
                <a:cubicBezTo>
                  <a:pt x="954" y="351"/>
                  <a:pt x="954" y="351"/>
                  <a:pt x="954" y="351"/>
                </a:cubicBezTo>
                <a:cubicBezTo>
                  <a:pt x="954" y="343"/>
                  <a:pt x="948" y="337"/>
                  <a:pt x="940" y="337"/>
                </a:cubicBezTo>
                <a:close/>
                <a:moveTo>
                  <a:pt x="477" y="29"/>
                </a:moveTo>
                <a:cubicBezTo>
                  <a:pt x="604" y="29"/>
                  <a:pt x="708" y="133"/>
                  <a:pt x="708" y="260"/>
                </a:cubicBezTo>
                <a:cubicBezTo>
                  <a:pt x="708" y="283"/>
                  <a:pt x="700" y="312"/>
                  <a:pt x="687" y="343"/>
                </a:cubicBezTo>
                <a:cubicBezTo>
                  <a:pt x="686" y="345"/>
                  <a:pt x="685" y="346"/>
                  <a:pt x="685" y="348"/>
                </a:cubicBezTo>
                <a:cubicBezTo>
                  <a:pt x="634" y="466"/>
                  <a:pt x="514" y="619"/>
                  <a:pt x="477" y="665"/>
                </a:cubicBezTo>
                <a:cubicBezTo>
                  <a:pt x="440" y="619"/>
                  <a:pt x="320" y="466"/>
                  <a:pt x="270" y="348"/>
                </a:cubicBezTo>
                <a:cubicBezTo>
                  <a:pt x="269" y="346"/>
                  <a:pt x="269" y="345"/>
                  <a:pt x="268" y="343"/>
                </a:cubicBezTo>
                <a:cubicBezTo>
                  <a:pt x="255" y="312"/>
                  <a:pt x="247" y="283"/>
                  <a:pt x="247" y="260"/>
                </a:cubicBezTo>
                <a:cubicBezTo>
                  <a:pt x="247" y="133"/>
                  <a:pt x="350" y="29"/>
                  <a:pt x="477" y="29"/>
                </a:cubicBezTo>
                <a:close/>
                <a:moveTo>
                  <a:pt x="925" y="929"/>
                </a:moveTo>
                <a:cubicBezTo>
                  <a:pt x="29" y="929"/>
                  <a:pt x="29" y="929"/>
                  <a:pt x="29" y="929"/>
                </a:cubicBezTo>
                <a:cubicBezTo>
                  <a:pt x="29" y="366"/>
                  <a:pt x="29" y="366"/>
                  <a:pt x="29" y="366"/>
                </a:cubicBezTo>
                <a:cubicBezTo>
                  <a:pt x="246" y="366"/>
                  <a:pt x="246" y="366"/>
                  <a:pt x="246" y="366"/>
                </a:cubicBezTo>
                <a:cubicBezTo>
                  <a:pt x="310" y="509"/>
                  <a:pt x="458" y="687"/>
                  <a:pt x="466" y="697"/>
                </a:cubicBezTo>
                <a:cubicBezTo>
                  <a:pt x="469" y="700"/>
                  <a:pt x="473" y="702"/>
                  <a:pt x="477" y="702"/>
                </a:cubicBezTo>
                <a:cubicBezTo>
                  <a:pt x="482" y="702"/>
                  <a:pt x="486" y="700"/>
                  <a:pt x="488" y="697"/>
                </a:cubicBezTo>
                <a:cubicBezTo>
                  <a:pt x="496" y="687"/>
                  <a:pt x="645" y="509"/>
                  <a:pt x="708" y="366"/>
                </a:cubicBezTo>
                <a:cubicBezTo>
                  <a:pt x="925" y="366"/>
                  <a:pt x="925" y="366"/>
                  <a:pt x="925" y="366"/>
                </a:cubicBezTo>
                <a:lnTo>
                  <a:pt x="925" y="929"/>
                </a:lnTo>
                <a:close/>
                <a:moveTo>
                  <a:pt x="477" y="383"/>
                </a:moveTo>
                <a:cubicBezTo>
                  <a:pt x="545" y="383"/>
                  <a:pt x="600" y="327"/>
                  <a:pt x="600" y="260"/>
                </a:cubicBezTo>
                <a:cubicBezTo>
                  <a:pt x="600" y="192"/>
                  <a:pt x="545" y="137"/>
                  <a:pt x="477" y="137"/>
                </a:cubicBezTo>
                <a:cubicBezTo>
                  <a:pt x="410" y="137"/>
                  <a:pt x="354" y="192"/>
                  <a:pt x="354" y="260"/>
                </a:cubicBezTo>
                <a:cubicBezTo>
                  <a:pt x="354" y="327"/>
                  <a:pt x="410" y="383"/>
                  <a:pt x="477" y="383"/>
                </a:cubicBezTo>
                <a:close/>
                <a:moveTo>
                  <a:pt x="477" y="166"/>
                </a:moveTo>
                <a:cubicBezTo>
                  <a:pt x="529" y="166"/>
                  <a:pt x="571" y="208"/>
                  <a:pt x="571" y="260"/>
                </a:cubicBezTo>
                <a:cubicBezTo>
                  <a:pt x="571" y="311"/>
                  <a:pt x="529" y="353"/>
                  <a:pt x="477" y="353"/>
                </a:cubicBezTo>
                <a:cubicBezTo>
                  <a:pt x="426" y="353"/>
                  <a:pt x="383" y="311"/>
                  <a:pt x="383" y="260"/>
                </a:cubicBezTo>
                <a:cubicBezTo>
                  <a:pt x="383" y="208"/>
                  <a:pt x="426" y="166"/>
                  <a:pt x="477" y="1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4" name="Freeform 184"/>
          <p:cNvSpPr>
            <a:spLocks noEditPoints="1"/>
          </p:cNvSpPr>
          <p:nvPr/>
        </p:nvSpPr>
        <p:spPr bwMode="auto">
          <a:xfrm>
            <a:off x="6578920" y="8026799"/>
            <a:ext cx="499618" cy="679102"/>
          </a:xfrm>
          <a:custGeom>
            <a:avLst/>
            <a:gdLst>
              <a:gd name="T0" fmla="*/ 355 w 709"/>
              <a:gd name="T1" fmla="*/ 190 h 964"/>
              <a:gd name="T2" fmla="*/ 190 w 709"/>
              <a:gd name="T3" fmla="*/ 355 h 964"/>
              <a:gd name="T4" fmla="*/ 355 w 709"/>
              <a:gd name="T5" fmla="*/ 520 h 964"/>
              <a:gd name="T6" fmla="*/ 520 w 709"/>
              <a:gd name="T7" fmla="*/ 355 h 964"/>
              <a:gd name="T8" fmla="*/ 355 w 709"/>
              <a:gd name="T9" fmla="*/ 190 h 964"/>
              <a:gd name="T10" fmla="*/ 355 w 709"/>
              <a:gd name="T11" fmla="*/ 491 h 964"/>
              <a:gd name="T12" fmla="*/ 219 w 709"/>
              <a:gd name="T13" fmla="*/ 355 h 964"/>
              <a:gd name="T14" fmla="*/ 355 w 709"/>
              <a:gd name="T15" fmla="*/ 219 h 964"/>
              <a:gd name="T16" fmla="*/ 490 w 709"/>
              <a:gd name="T17" fmla="*/ 355 h 964"/>
              <a:gd name="T18" fmla="*/ 355 w 709"/>
              <a:gd name="T19" fmla="*/ 491 h 964"/>
              <a:gd name="T20" fmla="*/ 355 w 709"/>
              <a:gd name="T21" fmla="*/ 0 h 964"/>
              <a:gd name="T22" fmla="*/ 0 w 709"/>
              <a:gd name="T23" fmla="*/ 355 h 964"/>
              <a:gd name="T24" fmla="*/ 344 w 709"/>
              <a:gd name="T25" fmla="*/ 958 h 964"/>
              <a:gd name="T26" fmla="*/ 355 w 709"/>
              <a:gd name="T27" fmla="*/ 964 h 964"/>
              <a:gd name="T28" fmla="*/ 366 w 709"/>
              <a:gd name="T29" fmla="*/ 958 h 964"/>
              <a:gd name="T30" fmla="*/ 709 w 709"/>
              <a:gd name="T31" fmla="*/ 355 h 964"/>
              <a:gd name="T32" fmla="*/ 355 w 709"/>
              <a:gd name="T33" fmla="*/ 0 h 964"/>
              <a:gd name="T34" fmla="*/ 355 w 709"/>
              <a:gd name="T35" fmla="*/ 926 h 964"/>
              <a:gd name="T36" fmla="*/ 29 w 709"/>
              <a:gd name="T37" fmla="*/ 355 h 964"/>
              <a:gd name="T38" fmla="*/ 355 w 709"/>
              <a:gd name="T39" fmla="*/ 29 h 964"/>
              <a:gd name="T40" fmla="*/ 680 w 709"/>
              <a:gd name="T41" fmla="*/ 355 h 964"/>
              <a:gd name="T42" fmla="*/ 355 w 709"/>
              <a:gd name="T43" fmla="*/ 926 h 9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09" h="964">
                <a:moveTo>
                  <a:pt x="355" y="190"/>
                </a:moveTo>
                <a:cubicBezTo>
                  <a:pt x="264" y="190"/>
                  <a:pt x="190" y="264"/>
                  <a:pt x="190" y="355"/>
                </a:cubicBezTo>
                <a:cubicBezTo>
                  <a:pt x="190" y="446"/>
                  <a:pt x="264" y="520"/>
                  <a:pt x="355" y="520"/>
                </a:cubicBezTo>
                <a:cubicBezTo>
                  <a:pt x="446" y="520"/>
                  <a:pt x="520" y="446"/>
                  <a:pt x="520" y="355"/>
                </a:cubicBezTo>
                <a:cubicBezTo>
                  <a:pt x="520" y="264"/>
                  <a:pt x="446" y="190"/>
                  <a:pt x="355" y="190"/>
                </a:cubicBezTo>
                <a:close/>
                <a:moveTo>
                  <a:pt x="355" y="491"/>
                </a:moveTo>
                <a:cubicBezTo>
                  <a:pt x="280" y="491"/>
                  <a:pt x="219" y="430"/>
                  <a:pt x="219" y="355"/>
                </a:cubicBezTo>
                <a:cubicBezTo>
                  <a:pt x="219" y="280"/>
                  <a:pt x="280" y="219"/>
                  <a:pt x="355" y="219"/>
                </a:cubicBezTo>
                <a:cubicBezTo>
                  <a:pt x="430" y="219"/>
                  <a:pt x="490" y="280"/>
                  <a:pt x="490" y="355"/>
                </a:cubicBezTo>
                <a:cubicBezTo>
                  <a:pt x="490" y="430"/>
                  <a:pt x="430" y="491"/>
                  <a:pt x="355" y="491"/>
                </a:cubicBezTo>
                <a:close/>
                <a:moveTo>
                  <a:pt x="355" y="0"/>
                </a:moveTo>
                <a:cubicBezTo>
                  <a:pt x="159" y="0"/>
                  <a:pt x="0" y="159"/>
                  <a:pt x="0" y="355"/>
                </a:cubicBezTo>
                <a:cubicBezTo>
                  <a:pt x="0" y="546"/>
                  <a:pt x="330" y="942"/>
                  <a:pt x="344" y="958"/>
                </a:cubicBezTo>
                <a:cubicBezTo>
                  <a:pt x="346" y="962"/>
                  <a:pt x="351" y="964"/>
                  <a:pt x="355" y="964"/>
                </a:cubicBezTo>
                <a:cubicBezTo>
                  <a:pt x="359" y="964"/>
                  <a:pt x="363" y="962"/>
                  <a:pt x="366" y="958"/>
                </a:cubicBezTo>
                <a:cubicBezTo>
                  <a:pt x="380" y="942"/>
                  <a:pt x="709" y="546"/>
                  <a:pt x="709" y="355"/>
                </a:cubicBezTo>
                <a:cubicBezTo>
                  <a:pt x="709" y="159"/>
                  <a:pt x="550" y="0"/>
                  <a:pt x="355" y="0"/>
                </a:cubicBezTo>
                <a:close/>
                <a:moveTo>
                  <a:pt x="355" y="926"/>
                </a:moveTo>
                <a:cubicBezTo>
                  <a:pt x="296" y="854"/>
                  <a:pt x="29" y="517"/>
                  <a:pt x="29" y="355"/>
                </a:cubicBezTo>
                <a:cubicBezTo>
                  <a:pt x="29" y="175"/>
                  <a:pt x="175" y="29"/>
                  <a:pt x="355" y="29"/>
                </a:cubicBezTo>
                <a:cubicBezTo>
                  <a:pt x="534" y="29"/>
                  <a:pt x="680" y="175"/>
                  <a:pt x="680" y="355"/>
                </a:cubicBezTo>
                <a:cubicBezTo>
                  <a:pt x="680" y="517"/>
                  <a:pt x="413" y="854"/>
                  <a:pt x="355" y="9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5" name="Freeform 185"/>
          <p:cNvSpPr>
            <a:spLocks noEditPoints="1"/>
          </p:cNvSpPr>
          <p:nvPr/>
        </p:nvSpPr>
        <p:spPr bwMode="auto">
          <a:xfrm>
            <a:off x="11180762" y="11137980"/>
            <a:ext cx="530682" cy="660548"/>
          </a:xfrm>
          <a:custGeom>
            <a:avLst/>
            <a:gdLst>
              <a:gd name="T0" fmla="*/ 439 w 753"/>
              <a:gd name="T1" fmla="*/ 579 h 938"/>
              <a:gd name="T2" fmla="*/ 334 w 753"/>
              <a:gd name="T3" fmla="*/ 693 h 938"/>
              <a:gd name="T4" fmla="*/ 321 w 753"/>
              <a:gd name="T5" fmla="*/ 674 h 938"/>
              <a:gd name="T6" fmla="*/ 321 w 753"/>
              <a:gd name="T7" fmla="*/ 583 h 938"/>
              <a:gd name="T8" fmla="*/ 314 w 753"/>
              <a:gd name="T9" fmla="*/ 560 h 938"/>
              <a:gd name="T10" fmla="*/ 415 w 753"/>
              <a:gd name="T11" fmla="*/ 457 h 938"/>
              <a:gd name="T12" fmla="*/ 401 w 753"/>
              <a:gd name="T13" fmla="*/ 547 h 938"/>
              <a:gd name="T14" fmla="*/ 442 w 753"/>
              <a:gd name="T15" fmla="*/ 565 h 938"/>
              <a:gd name="T16" fmla="*/ 753 w 753"/>
              <a:gd name="T17" fmla="*/ 638 h 938"/>
              <a:gd name="T18" fmla="*/ 500 w 753"/>
              <a:gd name="T19" fmla="*/ 841 h 938"/>
              <a:gd name="T20" fmla="*/ 485 w 753"/>
              <a:gd name="T21" fmla="*/ 938 h 938"/>
              <a:gd name="T22" fmla="*/ 253 w 753"/>
              <a:gd name="T23" fmla="*/ 924 h 938"/>
              <a:gd name="T24" fmla="*/ 203 w 753"/>
              <a:gd name="T25" fmla="*/ 841 h 938"/>
              <a:gd name="T26" fmla="*/ 0 w 753"/>
              <a:gd name="T27" fmla="*/ 390 h 938"/>
              <a:gd name="T28" fmla="*/ 73 w 753"/>
              <a:gd name="T29" fmla="*/ 329 h 938"/>
              <a:gd name="T30" fmla="*/ 146 w 753"/>
              <a:gd name="T31" fmla="*/ 0 h 938"/>
              <a:gd name="T32" fmla="*/ 223 w 753"/>
              <a:gd name="T33" fmla="*/ 72 h 938"/>
              <a:gd name="T34" fmla="*/ 530 w 753"/>
              <a:gd name="T35" fmla="*/ 329 h 938"/>
              <a:gd name="T36" fmla="*/ 602 w 753"/>
              <a:gd name="T37" fmla="*/ 0 h 938"/>
              <a:gd name="T38" fmla="*/ 680 w 753"/>
              <a:gd name="T39" fmla="*/ 72 h 938"/>
              <a:gd name="T40" fmla="*/ 692 w 753"/>
              <a:gd name="T41" fmla="*/ 329 h 938"/>
              <a:gd name="T42" fmla="*/ 559 w 753"/>
              <a:gd name="T43" fmla="*/ 329 h 938"/>
              <a:gd name="T44" fmla="*/ 650 w 753"/>
              <a:gd name="T45" fmla="*/ 72 h 938"/>
              <a:gd name="T46" fmla="*/ 602 w 753"/>
              <a:gd name="T47" fmla="*/ 29 h 938"/>
              <a:gd name="T48" fmla="*/ 559 w 753"/>
              <a:gd name="T49" fmla="*/ 329 h 938"/>
              <a:gd name="T50" fmla="*/ 194 w 753"/>
              <a:gd name="T51" fmla="*/ 329 h 938"/>
              <a:gd name="T52" fmla="*/ 151 w 753"/>
              <a:gd name="T53" fmla="*/ 29 h 938"/>
              <a:gd name="T54" fmla="*/ 102 w 753"/>
              <a:gd name="T55" fmla="*/ 72 h 938"/>
              <a:gd name="T56" fmla="*/ 471 w 753"/>
              <a:gd name="T57" fmla="*/ 841 h 938"/>
              <a:gd name="T58" fmla="*/ 282 w 753"/>
              <a:gd name="T59" fmla="*/ 909 h 938"/>
              <a:gd name="T60" fmla="*/ 471 w 753"/>
              <a:gd name="T61" fmla="*/ 841 h 938"/>
              <a:gd name="T62" fmla="*/ 692 w 753"/>
              <a:gd name="T63" fmla="*/ 358 h 938"/>
              <a:gd name="T64" fmla="*/ 29 w 753"/>
              <a:gd name="T65" fmla="*/ 390 h 938"/>
              <a:gd name="T66" fmla="*/ 203 w 753"/>
              <a:gd name="T67" fmla="*/ 812 h 938"/>
              <a:gd name="T68" fmla="*/ 485 w 753"/>
              <a:gd name="T69" fmla="*/ 812 h 938"/>
              <a:gd name="T70" fmla="*/ 724 w 753"/>
              <a:gd name="T71" fmla="*/ 638 h 9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3" h="938">
                <a:moveTo>
                  <a:pt x="442" y="565"/>
                </a:moveTo>
                <a:cubicBezTo>
                  <a:pt x="443" y="570"/>
                  <a:pt x="442" y="575"/>
                  <a:pt x="439" y="579"/>
                </a:cubicBezTo>
                <a:cubicBezTo>
                  <a:pt x="345" y="689"/>
                  <a:pt x="345" y="689"/>
                  <a:pt x="345" y="689"/>
                </a:cubicBezTo>
                <a:cubicBezTo>
                  <a:pt x="342" y="692"/>
                  <a:pt x="338" y="693"/>
                  <a:pt x="334" y="693"/>
                </a:cubicBezTo>
                <a:cubicBezTo>
                  <a:pt x="332" y="693"/>
                  <a:pt x="329" y="693"/>
                  <a:pt x="327" y="691"/>
                </a:cubicBezTo>
                <a:cubicBezTo>
                  <a:pt x="321" y="688"/>
                  <a:pt x="318" y="681"/>
                  <a:pt x="321" y="674"/>
                </a:cubicBezTo>
                <a:cubicBezTo>
                  <a:pt x="350" y="592"/>
                  <a:pt x="350" y="592"/>
                  <a:pt x="350" y="592"/>
                </a:cubicBezTo>
                <a:cubicBezTo>
                  <a:pt x="321" y="583"/>
                  <a:pt x="321" y="583"/>
                  <a:pt x="321" y="583"/>
                </a:cubicBezTo>
                <a:cubicBezTo>
                  <a:pt x="316" y="582"/>
                  <a:pt x="312" y="578"/>
                  <a:pt x="311" y="574"/>
                </a:cubicBezTo>
                <a:cubicBezTo>
                  <a:pt x="310" y="569"/>
                  <a:pt x="311" y="564"/>
                  <a:pt x="314" y="560"/>
                </a:cubicBezTo>
                <a:cubicBezTo>
                  <a:pt x="397" y="461"/>
                  <a:pt x="397" y="461"/>
                  <a:pt x="397" y="461"/>
                </a:cubicBezTo>
                <a:cubicBezTo>
                  <a:pt x="402" y="456"/>
                  <a:pt x="409" y="454"/>
                  <a:pt x="415" y="457"/>
                </a:cubicBezTo>
                <a:cubicBezTo>
                  <a:pt x="421" y="461"/>
                  <a:pt x="424" y="468"/>
                  <a:pt x="422" y="474"/>
                </a:cubicBezTo>
                <a:cubicBezTo>
                  <a:pt x="401" y="547"/>
                  <a:pt x="401" y="547"/>
                  <a:pt x="401" y="547"/>
                </a:cubicBezTo>
                <a:cubicBezTo>
                  <a:pt x="432" y="556"/>
                  <a:pt x="432" y="556"/>
                  <a:pt x="432" y="556"/>
                </a:cubicBezTo>
                <a:cubicBezTo>
                  <a:pt x="437" y="557"/>
                  <a:pt x="440" y="561"/>
                  <a:pt x="442" y="565"/>
                </a:cubicBezTo>
                <a:close/>
                <a:moveTo>
                  <a:pt x="753" y="390"/>
                </a:moveTo>
                <a:cubicBezTo>
                  <a:pt x="753" y="638"/>
                  <a:pt x="753" y="638"/>
                  <a:pt x="753" y="638"/>
                </a:cubicBezTo>
                <a:cubicBezTo>
                  <a:pt x="753" y="750"/>
                  <a:pt x="662" y="841"/>
                  <a:pt x="550" y="841"/>
                </a:cubicBezTo>
                <a:cubicBezTo>
                  <a:pt x="500" y="841"/>
                  <a:pt x="500" y="841"/>
                  <a:pt x="500" y="841"/>
                </a:cubicBezTo>
                <a:cubicBezTo>
                  <a:pt x="500" y="924"/>
                  <a:pt x="500" y="924"/>
                  <a:pt x="500" y="924"/>
                </a:cubicBezTo>
                <a:cubicBezTo>
                  <a:pt x="500" y="932"/>
                  <a:pt x="493" y="938"/>
                  <a:pt x="485" y="938"/>
                </a:cubicBezTo>
                <a:cubicBezTo>
                  <a:pt x="268" y="938"/>
                  <a:pt x="268" y="938"/>
                  <a:pt x="268" y="938"/>
                </a:cubicBezTo>
                <a:cubicBezTo>
                  <a:pt x="260" y="938"/>
                  <a:pt x="253" y="932"/>
                  <a:pt x="253" y="924"/>
                </a:cubicBezTo>
                <a:cubicBezTo>
                  <a:pt x="253" y="841"/>
                  <a:pt x="253" y="841"/>
                  <a:pt x="253" y="841"/>
                </a:cubicBezTo>
                <a:cubicBezTo>
                  <a:pt x="203" y="841"/>
                  <a:pt x="203" y="841"/>
                  <a:pt x="203" y="841"/>
                </a:cubicBezTo>
                <a:cubicBezTo>
                  <a:pt x="91" y="841"/>
                  <a:pt x="0" y="750"/>
                  <a:pt x="0" y="638"/>
                </a:cubicBezTo>
                <a:cubicBezTo>
                  <a:pt x="0" y="390"/>
                  <a:pt x="0" y="390"/>
                  <a:pt x="0" y="390"/>
                </a:cubicBezTo>
                <a:cubicBezTo>
                  <a:pt x="0" y="356"/>
                  <a:pt x="27" y="329"/>
                  <a:pt x="61" y="329"/>
                </a:cubicBezTo>
                <a:cubicBezTo>
                  <a:pt x="73" y="329"/>
                  <a:pt x="73" y="329"/>
                  <a:pt x="73" y="329"/>
                </a:cubicBezTo>
                <a:cubicBezTo>
                  <a:pt x="73" y="72"/>
                  <a:pt x="73" y="72"/>
                  <a:pt x="73" y="72"/>
                </a:cubicBezTo>
                <a:cubicBezTo>
                  <a:pt x="73" y="32"/>
                  <a:pt x="106" y="0"/>
                  <a:pt x="146" y="0"/>
                </a:cubicBezTo>
                <a:cubicBezTo>
                  <a:pt x="151" y="0"/>
                  <a:pt x="151" y="0"/>
                  <a:pt x="151" y="0"/>
                </a:cubicBezTo>
                <a:cubicBezTo>
                  <a:pt x="191" y="0"/>
                  <a:pt x="223" y="32"/>
                  <a:pt x="223" y="72"/>
                </a:cubicBezTo>
                <a:cubicBezTo>
                  <a:pt x="223" y="329"/>
                  <a:pt x="223" y="329"/>
                  <a:pt x="223" y="329"/>
                </a:cubicBezTo>
                <a:cubicBezTo>
                  <a:pt x="530" y="329"/>
                  <a:pt x="530" y="329"/>
                  <a:pt x="530" y="329"/>
                </a:cubicBezTo>
                <a:cubicBezTo>
                  <a:pt x="530" y="72"/>
                  <a:pt x="530" y="72"/>
                  <a:pt x="530" y="72"/>
                </a:cubicBezTo>
                <a:cubicBezTo>
                  <a:pt x="530" y="32"/>
                  <a:pt x="562" y="0"/>
                  <a:pt x="602" y="0"/>
                </a:cubicBezTo>
                <a:cubicBezTo>
                  <a:pt x="607" y="0"/>
                  <a:pt x="607" y="0"/>
                  <a:pt x="607" y="0"/>
                </a:cubicBezTo>
                <a:cubicBezTo>
                  <a:pt x="647" y="0"/>
                  <a:pt x="680" y="32"/>
                  <a:pt x="680" y="72"/>
                </a:cubicBezTo>
                <a:cubicBezTo>
                  <a:pt x="680" y="329"/>
                  <a:pt x="680" y="329"/>
                  <a:pt x="680" y="329"/>
                </a:cubicBezTo>
                <a:cubicBezTo>
                  <a:pt x="692" y="329"/>
                  <a:pt x="692" y="329"/>
                  <a:pt x="692" y="329"/>
                </a:cubicBezTo>
                <a:cubicBezTo>
                  <a:pt x="726" y="329"/>
                  <a:pt x="753" y="356"/>
                  <a:pt x="753" y="390"/>
                </a:cubicBezTo>
                <a:close/>
                <a:moveTo>
                  <a:pt x="559" y="329"/>
                </a:moveTo>
                <a:cubicBezTo>
                  <a:pt x="650" y="329"/>
                  <a:pt x="650" y="329"/>
                  <a:pt x="650" y="329"/>
                </a:cubicBezTo>
                <a:cubicBezTo>
                  <a:pt x="650" y="72"/>
                  <a:pt x="650" y="72"/>
                  <a:pt x="650" y="72"/>
                </a:cubicBezTo>
                <a:cubicBezTo>
                  <a:pt x="650" y="48"/>
                  <a:pt x="631" y="29"/>
                  <a:pt x="607" y="29"/>
                </a:cubicBezTo>
                <a:cubicBezTo>
                  <a:pt x="602" y="29"/>
                  <a:pt x="602" y="29"/>
                  <a:pt x="602" y="29"/>
                </a:cubicBezTo>
                <a:cubicBezTo>
                  <a:pt x="578" y="29"/>
                  <a:pt x="559" y="48"/>
                  <a:pt x="559" y="72"/>
                </a:cubicBezTo>
                <a:lnTo>
                  <a:pt x="559" y="329"/>
                </a:lnTo>
                <a:close/>
                <a:moveTo>
                  <a:pt x="102" y="329"/>
                </a:moveTo>
                <a:cubicBezTo>
                  <a:pt x="194" y="329"/>
                  <a:pt x="194" y="329"/>
                  <a:pt x="194" y="329"/>
                </a:cubicBezTo>
                <a:cubicBezTo>
                  <a:pt x="194" y="72"/>
                  <a:pt x="194" y="72"/>
                  <a:pt x="194" y="72"/>
                </a:cubicBezTo>
                <a:cubicBezTo>
                  <a:pt x="194" y="48"/>
                  <a:pt x="175" y="29"/>
                  <a:pt x="151" y="29"/>
                </a:cubicBezTo>
                <a:cubicBezTo>
                  <a:pt x="146" y="29"/>
                  <a:pt x="146" y="29"/>
                  <a:pt x="146" y="29"/>
                </a:cubicBezTo>
                <a:cubicBezTo>
                  <a:pt x="122" y="29"/>
                  <a:pt x="102" y="48"/>
                  <a:pt x="102" y="72"/>
                </a:cubicBezTo>
                <a:lnTo>
                  <a:pt x="102" y="329"/>
                </a:lnTo>
                <a:close/>
                <a:moveTo>
                  <a:pt x="471" y="841"/>
                </a:moveTo>
                <a:cubicBezTo>
                  <a:pt x="282" y="841"/>
                  <a:pt x="282" y="841"/>
                  <a:pt x="282" y="841"/>
                </a:cubicBezTo>
                <a:cubicBezTo>
                  <a:pt x="282" y="909"/>
                  <a:pt x="282" y="909"/>
                  <a:pt x="282" y="909"/>
                </a:cubicBezTo>
                <a:cubicBezTo>
                  <a:pt x="471" y="909"/>
                  <a:pt x="471" y="909"/>
                  <a:pt x="471" y="909"/>
                </a:cubicBezTo>
                <a:lnTo>
                  <a:pt x="471" y="841"/>
                </a:lnTo>
                <a:close/>
                <a:moveTo>
                  <a:pt x="724" y="390"/>
                </a:moveTo>
                <a:cubicBezTo>
                  <a:pt x="724" y="372"/>
                  <a:pt x="710" y="358"/>
                  <a:pt x="692" y="358"/>
                </a:cubicBezTo>
                <a:cubicBezTo>
                  <a:pt x="61" y="358"/>
                  <a:pt x="61" y="358"/>
                  <a:pt x="61" y="358"/>
                </a:cubicBezTo>
                <a:cubicBezTo>
                  <a:pt x="43" y="358"/>
                  <a:pt x="29" y="372"/>
                  <a:pt x="29" y="390"/>
                </a:cubicBezTo>
                <a:cubicBezTo>
                  <a:pt x="29" y="638"/>
                  <a:pt x="29" y="638"/>
                  <a:pt x="29" y="638"/>
                </a:cubicBezTo>
                <a:cubicBezTo>
                  <a:pt x="29" y="734"/>
                  <a:pt x="107" y="812"/>
                  <a:pt x="203" y="812"/>
                </a:cubicBezTo>
                <a:cubicBezTo>
                  <a:pt x="268" y="812"/>
                  <a:pt x="268" y="812"/>
                  <a:pt x="268" y="812"/>
                </a:cubicBezTo>
                <a:cubicBezTo>
                  <a:pt x="485" y="812"/>
                  <a:pt x="485" y="812"/>
                  <a:pt x="485" y="812"/>
                </a:cubicBezTo>
                <a:cubicBezTo>
                  <a:pt x="550" y="812"/>
                  <a:pt x="550" y="812"/>
                  <a:pt x="550" y="812"/>
                </a:cubicBezTo>
                <a:cubicBezTo>
                  <a:pt x="646" y="812"/>
                  <a:pt x="724" y="734"/>
                  <a:pt x="724" y="638"/>
                </a:cubicBezTo>
                <a:lnTo>
                  <a:pt x="724" y="3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6" name="Freeform 186"/>
          <p:cNvSpPr>
            <a:spLocks noEditPoints="1"/>
          </p:cNvSpPr>
          <p:nvPr/>
        </p:nvSpPr>
        <p:spPr bwMode="auto">
          <a:xfrm>
            <a:off x="9641348" y="11137980"/>
            <a:ext cx="531114" cy="660548"/>
          </a:xfrm>
          <a:custGeom>
            <a:avLst/>
            <a:gdLst>
              <a:gd name="T0" fmla="*/ 254 w 754"/>
              <a:gd name="T1" fmla="*/ 576 h 938"/>
              <a:gd name="T2" fmla="*/ 501 w 754"/>
              <a:gd name="T3" fmla="*/ 576 h 938"/>
              <a:gd name="T4" fmla="*/ 377 w 754"/>
              <a:gd name="T5" fmla="*/ 671 h 938"/>
              <a:gd name="T6" fmla="*/ 377 w 754"/>
              <a:gd name="T7" fmla="*/ 482 h 938"/>
              <a:gd name="T8" fmla="*/ 377 w 754"/>
              <a:gd name="T9" fmla="*/ 671 h 938"/>
              <a:gd name="T10" fmla="*/ 680 w 754"/>
              <a:gd name="T11" fmla="*/ 329 h 938"/>
              <a:gd name="T12" fmla="*/ 608 w 754"/>
              <a:gd name="T13" fmla="*/ 0 h 938"/>
              <a:gd name="T14" fmla="*/ 531 w 754"/>
              <a:gd name="T15" fmla="*/ 72 h 938"/>
              <a:gd name="T16" fmla="*/ 224 w 754"/>
              <a:gd name="T17" fmla="*/ 329 h 938"/>
              <a:gd name="T18" fmla="*/ 151 w 754"/>
              <a:gd name="T19" fmla="*/ 0 h 938"/>
              <a:gd name="T20" fmla="*/ 74 w 754"/>
              <a:gd name="T21" fmla="*/ 72 h 938"/>
              <a:gd name="T22" fmla="*/ 62 w 754"/>
              <a:gd name="T23" fmla="*/ 329 h 938"/>
              <a:gd name="T24" fmla="*/ 0 w 754"/>
              <a:gd name="T25" fmla="*/ 638 h 938"/>
              <a:gd name="T26" fmla="*/ 254 w 754"/>
              <a:gd name="T27" fmla="*/ 841 h 938"/>
              <a:gd name="T28" fmla="*/ 268 w 754"/>
              <a:gd name="T29" fmla="*/ 938 h 938"/>
              <a:gd name="T30" fmla="*/ 501 w 754"/>
              <a:gd name="T31" fmla="*/ 924 h 938"/>
              <a:gd name="T32" fmla="*/ 550 w 754"/>
              <a:gd name="T33" fmla="*/ 841 h 938"/>
              <a:gd name="T34" fmla="*/ 754 w 754"/>
              <a:gd name="T35" fmla="*/ 390 h 938"/>
              <a:gd name="T36" fmla="*/ 559 w 754"/>
              <a:gd name="T37" fmla="*/ 72 h 938"/>
              <a:gd name="T38" fmla="*/ 608 w 754"/>
              <a:gd name="T39" fmla="*/ 29 h 938"/>
              <a:gd name="T40" fmla="*/ 651 w 754"/>
              <a:gd name="T41" fmla="*/ 329 h 938"/>
              <a:gd name="T42" fmla="*/ 559 w 754"/>
              <a:gd name="T43" fmla="*/ 72 h 938"/>
              <a:gd name="T44" fmla="*/ 147 w 754"/>
              <a:gd name="T45" fmla="*/ 29 h 938"/>
              <a:gd name="T46" fmla="*/ 195 w 754"/>
              <a:gd name="T47" fmla="*/ 72 h 938"/>
              <a:gd name="T48" fmla="*/ 103 w 754"/>
              <a:gd name="T49" fmla="*/ 329 h 938"/>
              <a:gd name="T50" fmla="*/ 472 w 754"/>
              <a:gd name="T51" fmla="*/ 909 h 938"/>
              <a:gd name="T52" fmla="*/ 283 w 754"/>
              <a:gd name="T53" fmla="*/ 841 h 938"/>
              <a:gd name="T54" fmla="*/ 472 w 754"/>
              <a:gd name="T55" fmla="*/ 909 h 938"/>
              <a:gd name="T56" fmla="*/ 550 w 754"/>
              <a:gd name="T57" fmla="*/ 812 h 938"/>
              <a:gd name="T58" fmla="*/ 268 w 754"/>
              <a:gd name="T59" fmla="*/ 812 h 938"/>
              <a:gd name="T60" fmla="*/ 29 w 754"/>
              <a:gd name="T61" fmla="*/ 638 h 938"/>
              <a:gd name="T62" fmla="*/ 62 w 754"/>
              <a:gd name="T63" fmla="*/ 358 h 938"/>
              <a:gd name="T64" fmla="*/ 725 w 754"/>
              <a:gd name="T65" fmla="*/ 390 h 9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54" h="938">
                <a:moveTo>
                  <a:pt x="377" y="453"/>
                </a:moveTo>
                <a:cubicBezTo>
                  <a:pt x="309" y="453"/>
                  <a:pt x="254" y="508"/>
                  <a:pt x="254" y="576"/>
                </a:cubicBezTo>
                <a:cubicBezTo>
                  <a:pt x="254" y="644"/>
                  <a:pt x="309" y="700"/>
                  <a:pt x="377" y="700"/>
                </a:cubicBezTo>
                <a:cubicBezTo>
                  <a:pt x="445" y="700"/>
                  <a:pt x="501" y="644"/>
                  <a:pt x="501" y="576"/>
                </a:cubicBezTo>
                <a:cubicBezTo>
                  <a:pt x="501" y="508"/>
                  <a:pt x="445" y="453"/>
                  <a:pt x="377" y="453"/>
                </a:cubicBezTo>
                <a:close/>
                <a:moveTo>
                  <a:pt x="377" y="671"/>
                </a:moveTo>
                <a:cubicBezTo>
                  <a:pt x="325" y="671"/>
                  <a:pt x="283" y="628"/>
                  <a:pt x="283" y="576"/>
                </a:cubicBezTo>
                <a:cubicBezTo>
                  <a:pt x="283" y="524"/>
                  <a:pt x="325" y="482"/>
                  <a:pt x="377" y="482"/>
                </a:cubicBezTo>
                <a:cubicBezTo>
                  <a:pt x="429" y="482"/>
                  <a:pt x="472" y="524"/>
                  <a:pt x="472" y="576"/>
                </a:cubicBezTo>
                <a:cubicBezTo>
                  <a:pt x="472" y="628"/>
                  <a:pt x="429" y="671"/>
                  <a:pt x="377" y="671"/>
                </a:cubicBezTo>
                <a:close/>
                <a:moveTo>
                  <a:pt x="693" y="329"/>
                </a:moveTo>
                <a:cubicBezTo>
                  <a:pt x="680" y="329"/>
                  <a:pt x="680" y="329"/>
                  <a:pt x="680" y="329"/>
                </a:cubicBezTo>
                <a:cubicBezTo>
                  <a:pt x="680" y="72"/>
                  <a:pt x="680" y="72"/>
                  <a:pt x="680" y="72"/>
                </a:cubicBezTo>
                <a:cubicBezTo>
                  <a:pt x="680" y="32"/>
                  <a:pt x="648" y="0"/>
                  <a:pt x="608" y="0"/>
                </a:cubicBezTo>
                <a:cubicBezTo>
                  <a:pt x="603" y="0"/>
                  <a:pt x="603" y="0"/>
                  <a:pt x="603" y="0"/>
                </a:cubicBezTo>
                <a:cubicBezTo>
                  <a:pt x="563" y="0"/>
                  <a:pt x="531" y="32"/>
                  <a:pt x="531" y="72"/>
                </a:cubicBezTo>
                <a:cubicBezTo>
                  <a:pt x="531" y="329"/>
                  <a:pt x="531" y="329"/>
                  <a:pt x="531" y="329"/>
                </a:cubicBezTo>
                <a:cubicBezTo>
                  <a:pt x="224" y="329"/>
                  <a:pt x="224" y="329"/>
                  <a:pt x="224" y="329"/>
                </a:cubicBezTo>
                <a:cubicBezTo>
                  <a:pt x="224" y="72"/>
                  <a:pt x="224" y="72"/>
                  <a:pt x="224" y="72"/>
                </a:cubicBezTo>
                <a:cubicBezTo>
                  <a:pt x="224" y="32"/>
                  <a:pt x="191" y="0"/>
                  <a:pt x="151" y="0"/>
                </a:cubicBezTo>
                <a:cubicBezTo>
                  <a:pt x="147" y="0"/>
                  <a:pt x="147" y="0"/>
                  <a:pt x="147" y="0"/>
                </a:cubicBezTo>
                <a:cubicBezTo>
                  <a:pt x="107" y="0"/>
                  <a:pt x="74" y="32"/>
                  <a:pt x="74" y="72"/>
                </a:cubicBezTo>
                <a:cubicBezTo>
                  <a:pt x="74" y="329"/>
                  <a:pt x="74" y="329"/>
                  <a:pt x="74" y="329"/>
                </a:cubicBezTo>
                <a:cubicBezTo>
                  <a:pt x="62" y="329"/>
                  <a:pt x="62" y="329"/>
                  <a:pt x="62" y="329"/>
                </a:cubicBezTo>
                <a:cubicBezTo>
                  <a:pt x="28" y="329"/>
                  <a:pt x="0" y="356"/>
                  <a:pt x="0" y="390"/>
                </a:cubicBezTo>
                <a:cubicBezTo>
                  <a:pt x="0" y="638"/>
                  <a:pt x="0" y="638"/>
                  <a:pt x="0" y="638"/>
                </a:cubicBezTo>
                <a:cubicBezTo>
                  <a:pt x="0" y="750"/>
                  <a:pt x="92" y="841"/>
                  <a:pt x="204" y="841"/>
                </a:cubicBezTo>
                <a:cubicBezTo>
                  <a:pt x="254" y="841"/>
                  <a:pt x="254" y="841"/>
                  <a:pt x="254" y="841"/>
                </a:cubicBezTo>
                <a:cubicBezTo>
                  <a:pt x="254" y="924"/>
                  <a:pt x="254" y="924"/>
                  <a:pt x="254" y="924"/>
                </a:cubicBezTo>
                <a:cubicBezTo>
                  <a:pt x="254" y="932"/>
                  <a:pt x="260" y="938"/>
                  <a:pt x="268" y="938"/>
                </a:cubicBezTo>
                <a:cubicBezTo>
                  <a:pt x="486" y="938"/>
                  <a:pt x="486" y="938"/>
                  <a:pt x="486" y="938"/>
                </a:cubicBezTo>
                <a:cubicBezTo>
                  <a:pt x="494" y="938"/>
                  <a:pt x="501" y="932"/>
                  <a:pt x="501" y="924"/>
                </a:cubicBezTo>
                <a:cubicBezTo>
                  <a:pt x="501" y="841"/>
                  <a:pt x="501" y="841"/>
                  <a:pt x="501" y="841"/>
                </a:cubicBezTo>
                <a:cubicBezTo>
                  <a:pt x="550" y="841"/>
                  <a:pt x="550" y="841"/>
                  <a:pt x="550" y="841"/>
                </a:cubicBezTo>
                <a:cubicBezTo>
                  <a:pt x="663" y="841"/>
                  <a:pt x="754" y="750"/>
                  <a:pt x="754" y="638"/>
                </a:cubicBezTo>
                <a:cubicBezTo>
                  <a:pt x="754" y="390"/>
                  <a:pt x="754" y="390"/>
                  <a:pt x="754" y="390"/>
                </a:cubicBezTo>
                <a:cubicBezTo>
                  <a:pt x="754" y="356"/>
                  <a:pt x="727" y="329"/>
                  <a:pt x="693" y="329"/>
                </a:cubicBezTo>
                <a:close/>
                <a:moveTo>
                  <a:pt x="559" y="72"/>
                </a:moveTo>
                <a:cubicBezTo>
                  <a:pt x="559" y="48"/>
                  <a:pt x="579" y="29"/>
                  <a:pt x="603" y="29"/>
                </a:cubicBezTo>
                <a:cubicBezTo>
                  <a:pt x="608" y="29"/>
                  <a:pt x="608" y="29"/>
                  <a:pt x="608" y="29"/>
                </a:cubicBezTo>
                <a:cubicBezTo>
                  <a:pt x="632" y="29"/>
                  <a:pt x="651" y="48"/>
                  <a:pt x="651" y="72"/>
                </a:cubicBezTo>
                <a:cubicBezTo>
                  <a:pt x="651" y="329"/>
                  <a:pt x="651" y="329"/>
                  <a:pt x="651" y="329"/>
                </a:cubicBezTo>
                <a:cubicBezTo>
                  <a:pt x="559" y="329"/>
                  <a:pt x="559" y="329"/>
                  <a:pt x="559" y="329"/>
                </a:cubicBezTo>
                <a:lnTo>
                  <a:pt x="559" y="72"/>
                </a:lnTo>
                <a:close/>
                <a:moveTo>
                  <a:pt x="103" y="72"/>
                </a:moveTo>
                <a:cubicBezTo>
                  <a:pt x="103" y="48"/>
                  <a:pt x="123" y="29"/>
                  <a:pt x="147" y="29"/>
                </a:cubicBezTo>
                <a:cubicBezTo>
                  <a:pt x="151" y="29"/>
                  <a:pt x="151" y="29"/>
                  <a:pt x="151" y="29"/>
                </a:cubicBezTo>
                <a:cubicBezTo>
                  <a:pt x="175" y="29"/>
                  <a:pt x="195" y="48"/>
                  <a:pt x="195" y="72"/>
                </a:cubicBezTo>
                <a:cubicBezTo>
                  <a:pt x="195" y="329"/>
                  <a:pt x="195" y="329"/>
                  <a:pt x="195" y="329"/>
                </a:cubicBezTo>
                <a:cubicBezTo>
                  <a:pt x="103" y="329"/>
                  <a:pt x="103" y="329"/>
                  <a:pt x="103" y="329"/>
                </a:cubicBezTo>
                <a:lnTo>
                  <a:pt x="103" y="72"/>
                </a:lnTo>
                <a:close/>
                <a:moveTo>
                  <a:pt x="472" y="909"/>
                </a:moveTo>
                <a:cubicBezTo>
                  <a:pt x="283" y="909"/>
                  <a:pt x="283" y="909"/>
                  <a:pt x="283" y="909"/>
                </a:cubicBezTo>
                <a:cubicBezTo>
                  <a:pt x="283" y="841"/>
                  <a:pt x="283" y="841"/>
                  <a:pt x="283" y="841"/>
                </a:cubicBezTo>
                <a:cubicBezTo>
                  <a:pt x="472" y="841"/>
                  <a:pt x="472" y="841"/>
                  <a:pt x="472" y="841"/>
                </a:cubicBezTo>
                <a:lnTo>
                  <a:pt x="472" y="909"/>
                </a:lnTo>
                <a:close/>
                <a:moveTo>
                  <a:pt x="725" y="638"/>
                </a:moveTo>
                <a:cubicBezTo>
                  <a:pt x="725" y="734"/>
                  <a:pt x="647" y="812"/>
                  <a:pt x="550" y="812"/>
                </a:cubicBezTo>
                <a:cubicBezTo>
                  <a:pt x="486" y="812"/>
                  <a:pt x="486" y="812"/>
                  <a:pt x="486" y="812"/>
                </a:cubicBezTo>
                <a:cubicBezTo>
                  <a:pt x="268" y="812"/>
                  <a:pt x="268" y="812"/>
                  <a:pt x="268" y="812"/>
                </a:cubicBezTo>
                <a:cubicBezTo>
                  <a:pt x="204" y="812"/>
                  <a:pt x="204" y="812"/>
                  <a:pt x="204" y="812"/>
                </a:cubicBezTo>
                <a:cubicBezTo>
                  <a:pt x="108" y="812"/>
                  <a:pt x="29" y="734"/>
                  <a:pt x="29" y="638"/>
                </a:cubicBezTo>
                <a:cubicBezTo>
                  <a:pt x="29" y="390"/>
                  <a:pt x="29" y="390"/>
                  <a:pt x="29" y="390"/>
                </a:cubicBezTo>
                <a:cubicBezTo>
                  <a:pt x="29" y="372"/>
                  <a:pt x="44" y="358"/>
                  <a:pt x="62" y="358"/>
                </a:cubicBezTo>
                <a:cubicBezTo>
                  <a:pt x="693" y="358"/>
                  <a:pt x="693" y="358"/>
                  <a:pt x="693" y="358"/>
                </a:cubicBezTo>
                <a:cubicBezTo>
                  <a:pt x="711" y="358"/>
                  <a:pt x="725" y="372"/>
                  <a:pt x="725" y="390"/>
                </a:cubicBezTo>
                <a:lnTo>
                  <a:pt x="725" y="6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7" name="Freeform 187"/>
          <p:cNvSpPr>
            <a:spLocks noEditPoints="1"/>
          </p:cNvSpPr>
          <p:nvPr/>
        </p:nvSpPr>
        <p:spPr bwMode="auto">
          <a:xfrm>
            <a:off x="21918243" y="9626183"/>
            <a:ext cx="580732" cy="621718"/>
          </a:xfrm>
          <a:custGeom>
            <a:avLst/>
            <a:gdLst>
              <a:gd name="T0" fmla="*/ 728 w 824"/>
              <a:gd name="T1" fmla="*/ 283 h 883"/>
              <a:gd name="T2" fmla="*/ 653 w 824"/>
              <a:gd name="T3" fmla="*/ 318 h 883"/>
              <a:gd name="T4" fmla="*/ 566 w 824"/>
              <a:gd name="T5" fmla="*/ 261 h 883"/>
              <a:gd name="T6" fmla="*/ 492 w 824"/>
              <a:gd name="T7" fmla="*/ 296 h 883"/>
              <a:gd name="T8" fmla="*/ 403 w 824"/>
              <a:gd name="T9" fmla="*/ 236 h 883"/>
              <a:gd name="T10" fmla="*/ 336 w 824"/>
              <a:gd name="T11" fmla="*/ 264 h 883"/>
              <a:gd name="T12" fmla="*/ 336 w 824"/>
              <a:gd name="T13" fmla="*/ 95 h 883"/>
              <a:gd name="T14" fmla="*/ 240 w 824"/>
              <a:gd name="T15" fmla="*/ 0 h 883"/>
              <a:gd name="T16" fmla="*/ 145 w 824"/>
              <a:gd name="T17" fmla="*/ 96 h 883"/>
              <a:gd name="T18" fmla="*/ 151 w 824"/>
              <a:gd name="T19" fmla="*/ 442 h 883"/>
              <a:gd name="T20" fmla="*/ 134 w 824"/>
              <a:gd name="T21" fmla="*/ 445 h 883"/>
              <a:gd name="T22" fmla="*/ 48 w 824"/>
              <a:gd name="T23" fmla="*/ 537 h 883"/>
              <a:gd name="T24" fmla="*/ 51 w 824"/>
              <a:gd name="T25" fmla="*/ 719 h 883"/>
              <a:gd name="T26" fmla="*/ 212 w 824"/>
              <a:gd name="T27" fmla="*/ 879 h 883"/>
              <a:gd name="T28" fmla="*/ 222 w 824"/>
              <a:gd name="T29" fmla="*/ 883 h 883"/>
              <a:gd name="T30" fmla="*/ 222 w 824"/>
              <a:gd name="T31" fmla="*/ 883 h 883"/>
              <a:gd name="T32" fmla="*/ 223 w 824"/>
              <a:gd name="T33" fmla="*/ 883 h 883"/>
              <a:gd name="T34" fmla="*/ 693 w 824"/>
              <a:gd name="T35" fmla="*/ 883 h 883"/>
              <a:gd name="T36" fmla="*/ 824 w 824"/>
              <a:gd name="T37" fmla="*/ 752 h 883"/>
              <a:gd name="T38" fmla="*/ 824 w 824"/>
              <a:gd name="T39" fmla="*/ 613 h 883"/>
              <a:gd name="T40" fmla="*/ 824 w 824"/>
              <a:gd name="T41" fmla="*/ 596 h 883"/>
              <a:gd name="T42" fmla="*/ 824 w 824"/>
              <a:gd name="T43" fmla="*/ 378 h 883"/>
              <a:gd name="T44" fmla="*/ 728 w 824"/>
              <a:gd name="T45" fmla="*/ 283 h 883"/>
              <a:gd name="T46" fmla="*/ 795 w 824"/>
              <a:gd name="T47" fmla="*/ 752 h 883"/>
              <a:gd name="T48" fmla="*/ 693 w 824"/>
              <a:gd name="T49" fmla="*/ 854 h 883"/>
              <a:gd name="T50" fmla="*/ 228 w 824"/>
              <a:gd name="T51" fmla="*/ 854 h 883"/>
              <a:gd name="T52" fmla="*/ 72 w 824"/>
              <a:gd name="T53" fmla="*/ 698 h 883"/>
              <a:gd name="T54" fmla="*/ 69 w 824"/>
              <a:gd name="T55" fmla="*/ 557 h 883"/>
              <a:gd name="T56" fmla="*/ 152 w 824"/>
              <a:gd name="T57" fmla="*/ 468 h 883"/>
              <a:gd name="T58" fmla="*/ 153 w 824"/>
              <a:gd name="T59" fmla="*/ 556 h 883"/>
              <a:gd name="T60" fmla="*/ 168 w 824"/>
              <a:gd name="T61" fmla="*/ 570 h 883"/>
              <a:gd name="T62" fmla="*/ 168 w 824"/>
              <a:gd name="T63" fmla="*/ 570 h 883"/>
              <a:gd name="T64" fmla="*/ 182 w 824"/>
              <a:gd name="T65" fmla="*/ 555 h 883"/>
              <a:gd name="T66" fmla="*/ 173 w 824"/>
              <a:gd name="T67" fmla="*/ 95 h 883"/>
              <a:gd name="T68" fmla="*/ 240 w 824"/>
              <a:gd name="T69" fmla="*/ 29 h 883"/>
              <a:gd name="T70" fmla="*/ 307 w 824"/>
              <a:gd name="T71" fmla="*/ 95 h 883"/>
              <a:gd name="T72" fmla="*/ 307 w 824"/>
              <a:gd name="T73" fmla="*/ 332 h 883"/>
              <a:gd name="T74" fmla="*/ 307 w 824"/>
              <a:gd name="T75" fmla="*/ 410 h 883"/>
              <a:gd name="T76" fmla="*/ 307 w 824"/>
              <a:gd name="T77" fmla="*/ 426 h 883"/>
              <a:gd name="T78" fmla="*/ 322 w 824"/>
              <a:gd name="T79" fmla="*/ 441 h 883"/>
              <a:gd name="T80" fmla="*/ 336 w 824"/>
              <a:gd name="T81" fmla="*/ 426 h 883"/>
              <a:gd name="T82" fmla="*/ 336 w 824"/>
              <a:gd name="T83" fmla="*/ 410 h 883"/>
              <a:gd name="T84" fmla="*/ 336 w 824"/>
              <a:gd name="T85" fmla="*/ 332 h 883"/>
              <a:gd name="T86" fmla="*/ 403 w 824"/>
              <a:gd name="T87" fmla="*/ 266 h 883"/>
              <a:gd name="T88" fmla="*/ 470 w 824"/>
              <a:gd name="T89" fmla="*/ 332 h 883"/>
              <a:gd name="T90" fmla="*/ 470 w 824"/>
              <a:gd name="T91" fmla="*/ 356 h 883"/>
              <a:gd name="T92" fmla="*/ 470 w 824"/>
              <a:gd name="T93" fmla="*/ 426 h 883"/>
              <a:gd name="T94" fmla="*/ 484 w 824"/>
              <a:gd name="T95" fmla="*/ 441 h 883"/>
              <a:gd name="T96" fmla="*/ 499 w 824"/>
              <a:gd name="T97" fmla="*/ 426 h 883"/>
              <a:gd name="T98" fmla="*/ 499 w 824"/>
              <a:gd name="T99" fmla="*/ 356 h 883"/>
              <a:gd name="T100" fmla="*/ 566 w 824"/>
              <a:gd name="T101" fmla="*/ 290 h 883"/>
              <a:gd name="T102" fmla="*/ 632 w 824"/>
              <a:gd name="T103" fmla="*/ 356 h 883"/>
              <a:gd name="T104" fmla="*/ 632 w 824"/>
              <a:gd name="T105" fmla="*/ 378 h 883"/>
              <a:gd name="T106" fmla="*/ 632 w 824"/>
              <a:gd name="T107" fmla="*/ 426 h 883"/>
              <a:gd name="T108" fmla="*/ 647 w 824"/>
              <a:gd name="T109" fmla="*/ 441 h 883"/>
              <a:gd name="T110" fmla="*/ 661 w 824"/>
              <a:gd name="T111" fmla="*/ 426 h 883"/>
              <a:gd name="T112" fmla="*/ 661 w 824"/>
              <a:gd name="T113" fmla="*/ 378 h 883"/>
              <a:gd name="T114" fmla="*/ 728 w 824"/>
              <a:gd name="T115" fmla="*/ 311 h 883"/>
              <a:gd name="T116" fmla="*/ 795 w 824"/>
              <a:gd name="T117" fmla="*/ 378 h 883"/>
              <a:gd name="T118" fmla="*/ 795 w 824"/>
              <a:gd name="T119" fmla="*/ 596 h 883"/>
              <a:gd name="T120" fmla="*/ 795 w 824"/>
              <a:gd name="T121" fmla="*/ 613 h 883"/>
              <a:gd name="T122" fmla="*/ 795 w 824"/>
              <a:gd name="T123" fmla="*/ 752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24" h="883">
                <a:moveTo>
                  <a:pt x="728" y="283"/>
                </a:moveTo>
                <a:cubicBezTo>
                  <a:pt x="698" y="283"/>
                  <a:pt x="671" y="297"/>
                  <a:pt x="653" y="318"/>
                </a:cubicBezTo>
                <a:cubicBezTo>
                  <a:pt x="639" y="285"/>
                  <a:pt x="605" y="261"/>
                  <a:pt x="566" y="261"/>
                </a:cubicBezTo>
                <a:cubicBezTo>
                  <a:pt x="536" y="261"/>
                  <a:pt x="509" y="274"/>
                  <a:pt x="492" y="296"/>
                </a:cubicBezTo>
                <a:cubicBezTo>
                  <a:pt x="477" y="261"/>
                  <a:pt x="443" y="236"/>
                  <a:pt x="403" y="236"/>
                </a:cubicBezTo>
                <a:cubicBezTo>
                  <a:pt x="377" y="236"/>
                  <a:pt x="353" y="247"/>
                  <a:pt x="336" y="264"/>
                </a:cubicBezTo>
                <a:cubicBezTo>
                  <a:pt x="336" y="95"/>
                  <a:pt x="336" y="95"/>
                  <a:pt x="336" y="95"/>
                </a:cubicBezTo>
                <a:cubicBezTo>
                  <a:pt x="336" y="42"/>
                  <a:pt x="293" y="0"/>
                  <a:pt x="240" y="0"/>
                </a:cubicBezTo>
                <a:cubicBezTo>
                  <a:pt x="187" y="0"/>
                  <a:pt x="145" y="42"/>
                  <a:pt x="145" y="96"/>
                </a:cubicBezTo>
                <a:cubicBezTo>
                  <a:pt x="151" y="442"/>
                  <a:pt x="151" y="442"/>
                  <a:pt x="151" y="442"/>
                </a:cubicBezTo>
                <a:cubicBezTo>
                  <a:pt x="146" y="439"/>
                  <a:pt x="138" y="440"/>
                  <a:pt x="134" y="445"/>
                </a:cubicBezTo>
                <a:cubicBezTo>
                  <a:pt x="48" y="537"/>
                  <a:pt x="48" y="537"/>
                  <a:pt x="48" y="537"/>
                </a:cubicBezTo>
                <a:cubicBezTo>
                  <a:pt x="0" y="589"/>
                  <a:pt x="1" y="668"/>
                  <a:pt x="51" y="719"/>
                </a:cubicBezTo>
                <a:cubicBezTo>
                  <a:pt x="212" y="879"/>
                  <a:pt x="212" y="879"/>
                  <a:pt x="212" y="879"/>
                </a:cubicBezTo>
                <a:cubicBezTo>
                  <a:pt x="214" y="882"/>
                  <a:pt x="218" y="883"/>
                  <a:pt x="222" y="883"/>
                </a:cubicBezTo>
                <a:cubicBezTo>
                  <a:pt x="222" y="883"/>
                  <a:pt x="222" y="883"/>
                  <a:pt x="222" y="883"/>
                </a:cubicBezTo>
                <a:cubicBezTo>
                  <a:pt x="223" y="883"/>
                  <a:pt x="223" y="883"/>
                  <a:pt x="223" y="883"/>
                </a:cubicBezTo>
                <a:cubicBezTo>
                  <a:pt x="693" y="883"/>
                  <a:pt x="693" y="883"/>
                  <a:pt x="693" y="883"/>
                </a:cubicBezTo>
                <a:cubicBezTo>
                  <a:pt x="765" y="883"/>
                  <a:pt x="824" y="824"/>
                  <a:pt x="824" y="752"/>
                </a:cubicBezTo>
                <a:cubicBezTo>
                  <a:pt x="824" y="613"/>
                  <a:pt x="824" y="613"/>
                  <a:pt x="824" y="613"/>
                </a:cubicBezTo>
                <a:cubicBezTo>
                  <a:pt x="824" y="596"/>
                  <a:pt x="824" y="596"/>
                  <a:pt x="824" y="596"/>
                </a:cubicBezTo>
                <a:cubicBezTo>
                  <a:pt x="824" y="378"/>
                  <a:pt x="824" y="378"/>
                  <a:pt x="824" y="378"/>
                </a:cubicBezTo>
                <a:cubicBezTo>
                  <a:pt x="824" y="325"/>
                  <a:pt x="781" y="283"/>
                  <a:pt x="728" y="283"/>
                </a:cubicBezTo>
                <a:close/>
                <a:moveTo>
                  <a:pt x="795" y="752"/>
                </a:moveTo>
                <a:cubicBezTo>
                  <a:pt x="795" y="808"/>
                  <a:pt x="749" y="854"/>
                  <a:pt x="693" y="854"/>
                </a:cubicBezTo>
                <a:cubicBezTo>
                  <a:pt x="228" y="854"/>
                  <a:pt x="228" y="854"/>
                  <a:pt x="228" y="854"/>
                </a:cubicBezTo>
                <a:cubicBezTo>
                  <a:pt x="72" y="698"/>
                  <a:pt x="72" y="698"/>
                  <a:pt x="72" y="698"/>
                </a:cubicBezTo>
                <a:cubicBezTo>
                  <a:pt x="33" y="659"/>
                  <a:pt x="32" y="597"/>
                  <a:pt x="69" y="557"/>
                </a:cubicBezTo>
                <a:cubicBezTo>
                  <a:pt x="152" y="468"/>
                  <a:pt x="152" y="468"/>
                  <a:pt x="152" y="468"/>
                </a:cubicBezTo>
                <a:cubicBezTo>
                  <a:pt x="153" y="556"/>
                  <a:pt x="153" y="556"/>
                  <a:pt x="153" y="556"/>
                </a:cubicBezTo>
                <a:cubicBezTo>
                  <a:pt x="154" y="564"/>
                  <a:pt x="160" y="570"/>
                  <a:pt x="168" y="570"/>
                </a:cubicBezTo>
                <a:cubicBezTo>
                  <a:pt x="168" y="570"/>
                  <a:pt x="168" y="570"/>
                  <a:pt x="168" y="570"/>
                </a:cubicBezTo>
                <a:cubicBezTo>
                  <a:pt x="176" y="570"/>
                  <a:pt x="183" y="563"/>
                  <a:pt x="182" y="555"/>
                </a:cubicBezTo>
                <a:cubicBezTo>
                  <a:pt x="173" y="95"/>
                  <a:pt x="173" y="95"/>
                  <a:pt x="173" y="95"/>
                </a:cubicBezTo>
                <a:cubicBezTo>
                  <a:pt x="173" y="59"/>
                  <a:pt x="203" y="29"/>
                  <a:pt x="240" y="29"/>
                </a:cubicBezTo>
                <a:cubicBezTo>
                  <a:pt x="277" y="29"/>
                  <a:pt x="307" y="59"/>
                  <a:pt x="307" y="95"/>
                </a:cubicBezTo>
                <a:cubicBezTo>
                  <a:pt x="307" y="332"/>
                  <a:pt x="307" y="332"/>
                  <a:pt x="307" y="332"/>
                </a:cubicBezTo>
                <a:cubicBezTo>
                  <a:pt x="307" y="410"/>
                  <a:pt x="307" y="410"/>
                  <a:pt x="307" y="410"/>
                </a:cubicBezTo>
                <a:cubicBezTo>
                  <a:pt x="307" y="426"/>
                  <a:pt x="307" y="426"/>
                  <a:pt x="307" y="426"/>
                </a:cubicBezTo>
                <a:cubicBezTo>
                  <a:pt x="307" y="434"/>
                  <a:pt x="314" y="441"/>
                  <a:pt x="322" y="441"/>
                </a:cubicBezTo>
                <a:cubicBezTo>
                  <a:pt x="330" y="441"/>
                  <a:pt x="336" y="434"/>
                  <a:pt x="336" y="426"/>
                </a:cubicBezTo>
                <a:cubicBezTo>
                  <a:pt x="336" y="410"/>
                  <a:pt x="336" y="410"/>
                  <a:pt x="336" y="410"/>
                </a:cubicBezTo>
                <a:cubicBezTo>
                  <a:pt x="336" y="332"/>
                  <a:pt x="336" y="332"/>
                  <a:pt x="336" y="332"/>
                </a:cubicBezTo>
                <a:cubicBezTo>
                  <a:pt x="336" y="295"/>
                  <a:pt x="366" y="266"/>
                  <a:pt x="403" y="266"/>
                </a:cubicBezTo>
                <a:cubicBezTo>
                  <a:pt x="440" y="266"/>
                  <a:pt x="470" y="295"/>
                  <a:pt x="470" y="332"/>
                </a:cubicBezTo>
                <a:cubicBezTo>
                  <a:pt x="470" y="356"/>
                  <a:pt x="470" y="356"/>
                  <a:pt x="470" y="356"/>
                </a:cubicBezTo>
                <a:cubicBezTo>
                  <a:pt x="470" y="426"/>
                  <a:pt x="470" y="426"/>
                  <a:pt x="470" y="426"/>
                </a:cubicBezTo>
                <a:cubicBezTo>
                  <a:pt x="470" y="434"/>
                  <a:pt x="476" y="441"/>
                  <a:pt x="484" y="441"/>
                </a:cubicBezTo>
                <a:cubicBezTo>
                  <a:pt x="492" y="441"/>
                  <a:pt x="499" y="434"/>
                  <a:pt x="499" y="426"/>
                </a:cubicBezTo>
                <a:cubicBezTo>
                  <a:pt x="499" y="356"/>
                  <a:pt x="499" y="356"/>
                  <a:pt x="499" y="356"/>
                </a:cubicBezTo>
                <a:cubicBezTo>
                  <a:pt x="499" y="320"/>
                  <a:pt x="529" y="290"/>
                  <a:pt x="566" y="290"/>
                </a:cubicBezTo>
                <a:cubicBezTo>
                  <a:pt x="602" y="290"/>
                  <a:pt x="632" y="320"/>
                  <a:pt x="632" y="356"/>
                </a:cubicBezTo>
                <a:cubicBezTo>
                  <a:pt x="632" y="378"/>
                  <a:pt x="632" y="378"/>
                  <a:pt x="632" y="378"/>
                </a:cubicBezTo>
                <a:cubicBezTo>
                  <a:pt x="632" y="426"/>
                  <a:pt x="632" y="426"/>
                  <a:pt x="632" y="426"/>
                </a:cubicBezTo>
                <a:cubicBezTo>
                  <a:pt x="632" y="434"/>
                  <a:pt x="639" y="441"/>
                  <a:pt x="647" y="441"/>
                </a:cubicBezTo>
                <a:cubicBezTo>
                  <a:pt x="655" y="441"/>
                  <a:pt x="661" y="434"/>
                  <a:pt x="661" y="426"/>
                </a:cubicBezTo>
                <a:cubicBezTo>
                  <a:pt x="661" y="378"/>
                  <a:pt x="661" y="378"/>
                  <a:pt x="661" y="378"/>
                </a:cubicBezTo>
                <a:cubicBezTo>
                  <a:pt x="661" y="341"/>
                  <a:pt x="691" y="311"/>
                  <a:pt x="728" y="311"/>
                </a:cubicBezTo>
                <a:cubicBezTo>
                  <a:pt x="765" y="311"/>
                  <a:pt x="795" y="341"/>
                  <a:pt x="795" y="378"/>
                </a:cubicBezTo>
                <a:cubicBezTo>
                  <a:pt x="795" y="596"/>
                  <a:pt x="795" y="596"/>
                  <a:pt x="795" y="596"/>
                </a:cubicBezTo>
                <a:cubicBezTo>
                  <a:pt x="795" y="613"/>
                  <a:pt x="795" y="613"/>
                  <a:pt x="795" y="613"/>
                </a:cubicBezTo>
                <a:lnTo>
                  <a:pt x="795" y="7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8" name="Freeform 188"/>
          <p:cNvSpPr>
            <a:spLocks noEditPoints="1"/>
          </p:cNvSpPr>
          <p:nvPr/>
        </p:nvSpPr>
        <p:spPr bwMode="auto">
          <a:xfrm>
            <a:off x="18906294" y="3544039"/>
            <a:ext cx="468554" cy="464670"/>
          </a:xfrm>
          <a:custGeom>
            <a:avLst/>
            <a:gdLst>
              <a:gd name="T0" fmla="*/ 0 w 665"/>
              <a:gd name="T1" fmla="*/ 14 h 660"/>
              <a:gd name="T2" fmla="*/ 15 w 665"/>
              <a:gd name="T3" fmla="*/ 0 h 660"/>
              <a:gd name="T4" fmla="*/ 651 w 665"/>
              <a:gd name="T5" fmla="*/ 0 h 660"/>
              <a:gd name="T6" fmla="*/ 665 w 665"/>
              <a:gd name="T7" fmla="*/ 14 h 660"/>
              <a:gd name="T8" fmla="*/ 651 w 665"/>
              <a:gd name="T9" fmla="*/ 29 h 660"/>
              <a:gd name="T10" fmla="*/ 15 w 665"/>
              <a:gd name="T11" fmla="*/ 29 h 660"/>
              <a:gd name="T12" fmla="*/ 0 w 665"/>
              <a:gd name="T13" fmla="*/ 14 h 660"/>
              <a:gd name="T14" fmla="*/ 651 w 665"/>
              <a:gd name="T15" fmla="*/ 631 h 660"/>
              <a:gd name="T16" fmla="*/ 287 w 665"/>
              <a:gd name="T17" fmla="*/ 631 h 660"/>
              <a:gd name="T18" fmla="*/ 273 w 665"/>
              <a:gd name="T19" fmla="*/ 645 h 660"/>
              <a:gd name="T20" fmla="*/ 287 w 665"/>
              <a:gd name="T21" fmla="*/ 660 h 660"/>
              <a:gd name="T22" fmla="*/ 651 w 665"/>
              <a:gd name="T23" fmla="*/ 660 h 660"/>
              <a:gd name="T24" fmla="*/ 665 w 665"/>
              <a:gd name="T25" fmla="*/ 645 h 660"/>
              <a:gd name="T26" fmla="*/ 651 w 665"/>
              <a:gd name="T27" fmla="*/ 631 h 660"/>
              <a:gd name="T28" fmla="*/ 651 w 665"/>
              <a:gd name="T29" fmla="*/ 420 h 660"/>
              <a:gd name="T30" fmla="*/ 15 w 665"/>
              <a:gd name="T31" fmla="*/ 420 h 660"/>
              <a:gd name="T32" fmla="*/ 0 w 665"/>
              <a:gd name="T33" fmla="*/ 435 h 660"/>
              <a:gd name="T34" fmla="*/ 15 w 665"/>
              <a:gd name="T35" fmla="*/ 449 h 660"/>
              <a:gd name="T36" fmla="*/ 651 w 665"/>
              <a:gd name="T37" fmla="*/ 449 h 660"/>
              <a:gd name="T38" fmla="*/ 665 w 665"/>
              <a:gd name="T39" fmla="*/ 435 h 660"/>
              <a:gd name="T40" fmla="*/ 651 w 665"/>
              <a:gd name="T41" fmla="*/ 420 h 660"/>
              <a:gd name="T42" fmla="*/ 651 w 665"/>
              <a:gd name="T43" fmla="*/ 210 h 660"/>
              <a:gd name="T44" fmla="*/ 287 w 665"/>
              <a:gd name="T45" fmla="*/ 210 h 660"/>
              <a:gd name="T46" fmla="*/ 273 w 665"/>
              <a:gd name="T47" fmla="*/ 225 h 660"/>
              <a:gd name="T48" fmla="*/ 287 w 665"/>
              <a:gd name="T49" fmla="*/ 239 h 660"/>
              <a:gd name="T50" fmla="*/ 651 w 665"/>
              <a:gd name="T51" fmla="*/ 239 h 660"/>
              <a:gd name="T52" fmla="*/ 665 w 665"/>
              <a:gd name="T53" fmla="*/ 225 h 660"/>
              <a:gd name="T54" fmla="*/ 651 w 665"/>
              <a:gd name="T55" fmla="*/ 21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5" h="660">
                <a:moveTo>
                  <a:pt x="0" y="14"/>
                </a:moveTo>
                <a:cubicBezTo>
                  <a:pt x="0" y="6"/>
                  <a:pt x="7" y="0"/>
                  <a:pt x="15" y="0"/>
                </a:cubicBezTo>
                <a:cubicBezTo>
                  <a:pt x="651" y="0"/>
                  <a:pt x="651" y="0"/>
                  <a:pt x="651" y="0"/>
                </a:cubicBezTo>
                <a:cubicBezTo>
                  <a:pt x="659" y="0"/>
                  <a:pt x="665" y="6"/>
                  <a:pt x="665" y="14"/>
                </a:cubicBezTo>
                <a:cubicBezTo>
                  <a:pt x="665" y="22"/>
                  <a:pt x="659" y="29"/>
                  <a:pt x="651" y="29"/>
                </a:cubicBezTo>
                <a:cubicBezTo>
                  <a:pt x="15" y="29"/>
                  <a:pt x="15" y="29"/>
                  <a:pt x="15" y="29"/>
                </a:cubicBezTo>
                <a:cubicBezTo>
                  <a:pt x="7" y="29"/>
                  <a:pt x="0" y="22"/>
                  <a:pt x="0" y="14"/>
                </a:cubicBezTo>
                <a:close/>
                <a:moveTo>
                  <a:pt x="651" y="631"/>
                </a:moveTo>
                <a:cubicBezTo>
                  <a:pt x="287" y="631"/>
                  <a:pt x="287" y="631"/>
                  <a:pt x="287" y="631"/>
                </a:cubicBezTo>
                <a:cubicBezTo>
                  <a:pt x="279" y="631"/>
                  <a:pt x="273" y="637"/>
                  <a:pt x="273" y="645"/>
                </a:cubicBezTo>
                <a:cubicBezTo>
                  <a:pt x="273" y="653"/>
                  <a:pt x="279" y="660"/>
                  <a:pt x="287" y="660"/>
                </a:cubicBezTo>
                <a:cubicBezTo>
                  <a:pt x="651" y="660"/>
                  <a:pt x="651" y="660"/>
                  <a:pt x="651" y="660"/>
                </a:cubicBezTo>
                <a:cubicBezTo>
                  <a:pt x="659" y="660"/>
                  <a:pt x="665" y="653"/>
                  <a:pt x="665" y="645"/>
                </a:cubicBezTo>
                <a:cubicBezTo>
                  <a:pt x="665" y="637"/>
                  <a:pt x="659" y="631"/>
                  <a:pt x="651" y="631"/>
                </a:cubicBezTo>
                <a:close/>
                <a:moveTo>
                  <a:pt x="651" y="420"/>
                </a:moveTo>
                <a:cubicBezTo>
                  <a:pt x="15" y="420"/>
                  <a:pt x="15" y="420"/>
                  <a:pt x="15" y="420"/>
                </a:cubicBezTo>
                <a:cubicBezTo>
                  <a:pt x="7" y="420"/>
                  <a:pt x="0" y="427"/>
                  <a:pt x="0" y="435"/>
                </a:cubicBezTo>
                <a:cubicBezTo>
                  <a:pt x="0" y="443"/>
                  <a:pt x="7" y="449"/>
                  <a:pt x="15" y="449"/>
                </a:cubicBezTo>
                <a:cubicBezTo>
                  <a:pt x="651" y="449"/>
                  <a:pt x="651" y="449"/>
                  <a:pt x="651" y="449"/>
                </a:cubicBezTo>
                <a:cubicBezTo>
                  <a:pt x="659" y="449"/>
                  <a:pt x="665" y="443"/>
                  <a:pt x="665" y="435"/>
                </a:cubicBezTo>
                <a:cubicBezTo>
                  <a:pt x="665" y="427"/>
                  <a:pt x="659" y="420"/>
                  <a:pt x="651" y="420"/>
                </a:cubicBezTo>
                <a:close/>
                <a:moveTo>
                  <a:pt x="651" y="210"/>
                </a:moveTo>
                <a:cubicBezTo>
                  <a:pt x="287" y="210"/>
                  <a:pt x="287" y="210"/>
                  <a:pt x="287" y="210"/>
                </a:cubicBezTo>
                <a:cubicBezTo>
                  <a:pt x="279" y="210"/>
                  <a:pt x="273" y="217"/>
                  <a:pt x="273" y="225"/>
                </a:cubicBezTo>
                <a:cubicBezTo>
                  <a:pt x="273" y="233"/>
                  <a:pt x="279" y="239"/>
                  <a:pt x="287" y="239"/>
                </a:cubicBezTo>
                <a:cubicBezTo>
                  <a:pt x="651" y="239"/>
                  <a:pt x="651" y="239"/>
                  <a:pt x="651" y="239"/>
                </a:cubicBezTo>
                <a:cubicBezTo>
                  <a:pt x="659" y="239"/>
                  <a:pt x="665" y="233"/>
                  <a:pt x="665" y="225"/>
                </a:cubicBezTo>
                <a:cubicBezTo>
                  <a:pt x="665" y="217"/>
                  <a:pt x="659" y="210"/>
                  <a:pt x="651" y="2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9" name="Freeform 189"/>
          <p:cNvSpPr>
            <a:spLocks noEditPoints="1"/>
          </p:cNvSpPr>
          <p:nvPr/>
        </p:nvSpPr>
        <p:spPr bwMode="auto">
          <a:xfrm>
            <a:off x="14289784" y="3544039"/>
            <a:ext cx="468122" cy="464670"/>
          </a:xfrm>
          <a:custGeom>
            <a:avLst/>
            <a:gdLst>
              <a:gd name="T0" fmla="*/ 654 w 664"/>
              <a:gd name="T1" fmla="*/ 645 h 660"/>
              <a:gd name="T2" fmla="*/ 640 w 664"/>
              <a:gd name="T3" fmla="*/ 660 h 660"/>
              <a:gd name="T4" fmla="*/ 322 w 664"/>
              <a:gd name="T5" fmla="*/ 660 h 660"/>
              <a:gd name="T6" fmla="*/ 307 w 664"/>
              <a:gd name="T7" fmla="*/ 645 h 660"/>
              <a:gd name="T8" fmla="*/ 322 w 664"/>
              <a:gd name="T9" fmla="*/ 631 h 660"/>
              <a:gd name="T10" fmla="*/ 640 w 664"/>
              <a:gd name="T11" fmla="*/ 631 h 660"/>
              <a:gd name="T12" fmla="*/ 654 w 664"/>
              <a:gd name="T13" fmla="*/ 645 h 660"/>
              <a:gd name="T14" fmla="*/ 14 w 664"/>
              <a:gd name="T15" fmla="*/ 29 h 660"/>
              <a:gd name="T16" fmla="*/ 650 w 664"/>
              <a:gd name="T17" fmla="*/ 29 h 660"/>
              <a:gd name="T18" fmla="*/ 664 w 664"/>
              <a:gd name="T19" fmla="*/ 14 h 660"/>
              <a:gd name="T20" fmla="*/ 650 w 664"/>
              <a:gd name="T21" fmla="*/ 0 h 660"/>
              <a:gd name="T22" fmla="*/ 14 w 664"/>
              <a:gd name="T23" fmla="*/ 0 h 660"/>
              <a:gd name="T24" fmla="*/ 0 w 664"/>
              <a:gd name="T25" fmla="*/ 14 h 660"/>
              <a:gd name="T26" fmla="*/ 14 w 664"/>
              <a:gd name="T27" fmla="*/ 29 h 660"/>
              <a:gd name="T28" fmla="*/ 650 w 664"/>
              <a:gd name="T29" fmla="*/ 420 h 660"/>
              <a:gd name="T30" fmla="*/ 14 w 664"/>
              <a:gd name="T31" fmla="*/ 420 h 660"/>
              <a:gd name="T32" fmla="*/ 0 w 664"/>
              <a:gd name="T33" fmla="*/ 435 h 660"/>
              <a:gd name="T34" fmla="*/ 14 w 664"/>
              <a:gd name="T35" fmla="*/ 449 h 660"/>
              <a:gd name="T36" fmla="*/ 650 w 664"/>
              <a:gd name="T37" fmla="*/ 449 h 660"/>
              <a:gd name="T38" fmla="*/ 664 w 664"/>
              <a:gd name="T39" fmla="*/ 435 h 660"/>
              <a:gd name="T40" fmla="*/ 650 w 664"/>
              <a:gd name="T41" fmla="*/ 420 h 660"/>
              <a:gd name="T42" fmla="*/ 650 w 664"/>
              <a:gd name="T43" fmla="*/ 210 h 660"/>
              <a:gd name="T44" fmla="*/ 14 w 664"/>
              <a:gd name="T45" fmla="*/ 210 h 660"/>
              <a:gd name="T46" fmla="*/ 0 w 664"/>
              <a:gd name="T47" fmla="*/ 225 h 660"/>
              <a:gd name="T48" fmla="*/ 14 w 664"/>
              <a:gd name="T49" fmla="*/ 239 h 660"/>
              <a:gd name="T50" fmla="*/ 650 w 664"/>
              <a:gd name="T51" fmla="*/ 239 h 660"/>
              <a:gd name="T52" fmla="*/ 664 w 664"/>
              <a:gd name="T53" fmla="*/ 225 h 660"/>
              <a:gd name="T54" fmla="*/ 650 w 664"/>
              <a:gd name="T55" fmla="*/ 21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4" h="660">
                <a:moveTo>
                  <a:pt x="654" y="645"/>
                </a:moveTo>
                <a:cubicBezTo>
                  <a:pt x="654" y="653"/>
                  <a:pt x="647" y="660"/>
                  <a:pt x="640" y="660"/>
                </a:cubicBezTo>
                <a:cubicBezTo>
                  <a:pt x="322" y="660"/>
                  <a:pt x="322" y="660"/>
                  <a:pt x="322" y="660"/>
                </a:cubicBezTo>
                <a:cubicBezTo>
                  <a:pt x="314" y="660"/>
                  <a:pt x="307" y="653"/>
                  <a:pt x="307" y="645"/>
                </a:cubicBezTo>
                <a:cubicBezTo>
                  <a:pt x="307" y="637"/>
                  <a:pt x="314" y="631"/>
                  <a:pt x="322" y="631"/>
                </a:cubicBezTo>
                <a:cubicBezTo>
                  <a:pt x="640" y="631"/>
                  <a:pt x="640" y="631"/>
                  <a:pt x="640" y="631"/>
                </a:cubicBezTo>
                <a:cubicBezTo>
                  <a:pt x="647" y="631"/>
                  <a:pt x="654" y="637"/>
                  <a:pt x="654" y="645"/>
                </a:cubicBezTo>
                <a:close/>
                <a:moveTo>
                  <a:pt x="14" y="29"/>
                </a:moveTo>
                <a:cubicBezTo>
                  <a:pt x="650" y="29"/>
                  <a:pt x="650" y="29"/>
                  <a:pt x="650" y="29"/>
                </a:cubicBezTo>
                <a:cubicBezTo>
                  <a:pt x="658" y="29"/>
                  <a:pt x="664" y="22"/>
                  <a:pt x="664" y="14"/>
                </a:cubicBezTo>
                <a:cubicBezTo>
                  <a:pt x="664" y="6"/>
                  <a:pt x="658" y="0"/>
                  <a:pt x="65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22"/>
                  <a:pt x="6" y="29"/>
                  <a:pt x="14" y="29"/>
                </a:cubicBezTo>
                <a:close/>
                <a:moveTo>
                  <a:pt x="650" y="420"/>
                </a:moveTo>
                <a:cubicBezTo>
                  <a:pt x="14" y="420"/>
                  <a:pt x="14" y="420"/>
                  <a:pt x="14" y="420"/>
                </a:cubicBezTo>
                <a:cubicBezTo>
                  <a:pt x="6" y="420"/>
                  <a:pt x="0" y="427"/>
                  <a:pt x="0" y="435"/>
                </a:cubicBezTo>
                <a:cubicBezTo>
                  <a:pt x="0" y="443"/>
                  <a:pt x="6" y="449"/>
                  <a:pt x="14" y="449"/>
                </a:cubicBezTo>
                <a:cubicBezTo>
                  <a:pt x="650" y="449"/>
                  <a:pt x="650" y="449"/>
                  <a:pt x="650" y="449"/>
                </a:cubicBezTo>
                <a:cubicBezTo>
                  <a:pt x="658" y="449"/>
                  <a:pt x="664" y="443"/>
                  <a:pt x="664" y="435"/>
                </a:cubicBezTo>
                <a:cubicBezTo>
                  <a:pt x="664" y="427"/>
                  <a:pt x="658" y="420"/>
                  <a:pt x="650" y="420"/>
                </a:cubicBezTo>
                <a:close/>
                <a:moveTo>
                  <a:pt x="650" y="210"/>
                </a:moveTo>
                <a:cubicBezTo>
                  <a:pt x="14" y="210"/>
                  <a:pt x="14" y="210"/>
                  <a:pt x="14" y="210"/>
                </a:cubicBezTo>
                <a:cubicBezTo>
                  <a:pt x="6" y="210"/>
                  <a:pt x="0" y="217"/>
                  <a:pt x="0" y="225"/>
                </a:cubicBezTo>
                <a:cubicBezTo>
                  <a:pt x="0" y="233"/>
                  <a:pt x="6" y="239"/>
                  <a:pt x="14" y="239"/>
                </a:cubicBezTo>
                <a:cubicBezTo>
                  <a:pt x="650" y="239"/>
                  <a:pt x="650" y="239"/>
                  <a:pt x="650" y="239"/>
                </a:cubicBezTo>
                <a:cubicBezTo>
                  <a:pt x="658" y="239"/>
                  <a:pt x="664" y="233"/>
                  <a:pt x="664" y="225"/>
                </a:cubicBezTo>
                <a:cubicBezTo>
                  <a:pt x="664" y="217"/>
                  <a:pt x="658" y="210"/>
                  <a:pt x="650" y="2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0" name="Freeform 190"/>
          <p:cNvSpPr>
            <a:spLocks noEditPoints="1"/>
          </p:cNvSpPr>
          <p:nvPr/>
        </p:nvSpPr>
        <p:spPr bwMode="auto">
          <a:xfrm>
            <a:off x="15735572" y="2102564"/>
            <a:ext cx="654942" cy="311076"/>
          </a:xfrm>
          <a:custGeom>
            <a:avLst/>
            <a:gdLst>
              <a:gd name="T0" fmla="*/ 924 w 929"/>
              <a:gd name="T1" fmla="*/ 4 h 442"/>
              <a:gd name="T2" fmla="*/ 914 w 929"/>
              <a:gd name="T3" fmla="*/ 0 h 442"/>
              <a:gd name="T4" fmla="*/ 15 w 929"/>
              <a:gd name="T5" fmla="*/ 0 h 442"/>
              <a:gd name="T6" fmla="*/ 0 w 929"/>
              <a:gd name="T7" fmla="*/ 14 h 442"/>
              <a:gd name="T8" fmla="*/ 0 w 929"/>
              <a:gd name="T9" fmla="*/ 428 h 442"/>
              <a:gd name="T10" fmla="*/ 4 w 929"/>
              <a:gd name="T11" fmla="*/ 438 h 442"/>
              <a:gd name="T12" fmla="*/ 14 w 929"/>
              <a:gd name="T13" fmla="*/ 442 h 442"/>
              <a:gd name="T14" fmla="*/ 914 w 929"/>
              <a:gd name="T15" fmla="*/ 442 h 442"/>
              <a:gd name="T16" fmla="*/ 929 w 929"/>
              <a:gd name="T17" fmla="*/ 428 h 442"/>
              <a:gd name="T18" fmla="*/ 929 w 929"/>
              <a:gd name="T19" fmla="*/ 14 h 442"/>
              <a:gd name="T20" fmla="*/ 924 w 929"/>
              <a:gd name="T21" fmla="*/ 4 h 442"/>
              <a:gd name="T22" fmla="*/ 899 w 929"/>
              <a:gd name="T23" fmla="*/ 413 h 442"/>
              <a:gd name="T24" fmla="*/ 29 w 929"/>
              <a:gd name="T25" fmla="*/ 413 h 442"/>
              <a:gd name="T26" fmla="*/ 29 w 929"/>
              <a:gd name="T27" fmla="*/ 29 h 442"/>
              <a:gd name="T28" fmla="*/ 154 w 929"/>
              <a:gd name="T29" fmla="*/ 29 h 442"/>
              <a:gd name="T30" fmla="*/ 154 w 929"/>
              <a:gd name="T31" fmla="*/ 116 h 442"/>
              <a:gd name="T32" fmla="*/ 168 w 929"/>
              <a:gd name="T33" fmla="*/ 130 h 442"/>
              <a:gd name="T34" fmla="*/ 183 w 929"/>
              <a:gd name="T35" fmla="*/ 116 h 442"/>
              <a:gd name="T36" fmla="*/ 183 w 929"/>
              <a:gd name="T37" fmla="*/ 29 h 442"/>
              <a:gd name="T38" fmla="*/ 302 w 929"/>
              <a:gd name="T39" fmla="*/ 29 h 442"/>
              <a:gd name="T40" fmla="*/ 302 w 929"/>
              <a:gd name="T41" fmla="*/ 180 h 442"/>
              <a:gd name="T42" fmla="*/ 316 w 929"/>
              <a:gd name="T43" fmla="*/ 195 h 442"/>
              <a:gd name="T44" fmla="*/ 331 w 929"/>
              <a:gd name="T45" fmla="*/ 180 h 442"/>
              <a:gd name="T46" fmla="*/ 331 w 929"/>
              <a:gd name="T47" fmla="*/ 29 h 442"/>
              <a:gd name="T48" fmla="*/ 450 w 929"/>
              <a:gd name="T49" fmla="*/ 29 h 442"/>
              <a:gd name="T50" fmla="*/ 450 w 929"/>
              <a:gd name="T51" fmla="*/ 116 h 442"/>
              <a:gd name="T52" fmla="*/ 464 w 929"/>
              <a:gd name="T53" fmla="*/ 130 h 442"/>
              <a:gd name="T54" fmla="*/ 479 w 929"/>
              <a:gd name="T55" fmla="*/ 116 h 442"/>
              <a:gd name="T56" fmla="*/ 479 w 929"/>
              <a:gd name="T57" fmla="*/ 29 h 442"/>
              <a:gd name="T58" fmla="*/ 598 w 929"/>
              <a:gd name="T59" fmla="*/ 29 h 442"/>
              <a:gd name="T60" fmla="*/ 598 w 929"/>
              <a:gd name="T61" fmla="*/ 180 h 442"/>
              <a:gd name="T62" fmla="*/ 612 w 929"/>
              <a:gd name="T63" fmla="*/ 195 h 442"/>
              <a:gd name="T64" fmla="*/ 627 w 929"/>
              <a:gd name="T65" fmla="*/ 180 h 442"/>
              <a:gd name="T66" fmla="*/ 627 w 929"/>
              <a:gd name="T67" fmla="*/ 29 h 442"/>
              <a:gd name="T68" fmla="*/ 746 w 929"/>
              <a:gd name="T69" fmla="*/ 29 h 442"/>
              <a:gd name="T70" fmla="*/ 746 w 929"/>
              <a:gd name="T71" fmla="*/ 116 h 442"/>
              <a:gd name="T72" fmla="*/ 760 w 929"/>
              <a:gd name="T73" fmla="*/ 130 h 442"/>
              <a:gd name="T74" fmla="*/ 775 w 929"/>
              <a:gd name="T75" fmla="*/ 116 h 442"/>
              <a:gd name="T76" fmla="*/ 775 w 929"/>
              <a:gd name="T77" fmla="*/ 29 h 442"/>
              <a:gd name="T78" fmla="*/ 899 w 929"/>
              <a:gd name="T79" fmla="*/ 29 h 442"/>
              <a:gd name="T80" fmla="*/ 899 w 929"/>
              <a:gd name="T81" fmla="*/ 413 h 4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29" h="442">
                <a:moveTo>
                  <a:pt x="924" y="4"/>
                </a:moveTo>
                <a:cubicBezTo>
                  <a:pt x="922" y="1"/>
                  <a:pt x="918" y="0"/>
                  <a:pt x="914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428"/>
                  <a:pt x="0" y="428"/>
                  <a:pt x="0" y="428"/>
                </a:cubicBezTo>
                <a:cubicBezTo>
                  <a:pt x="0" y="432"/>
                  <a:pt x="1" y="435"/>
                  <a:pt x="4" y="438"/>
                </a:cubicBezTo>
                <a:cubicBezTo>
                  <a:pt x="7" y="441"/>
                  <a:pt x="11" y="442"/>
                  <a:pt x="14" y="442"/>
                </a:cubicBezTo>
                <a:cubicBezTo>
                  <a:pt x="914" y="442"/>
                  <a:pt x="914" y="442"/>
                  <a:pt x="914" y="442"/>
                </a:cubicBezTo>
                <a:cubicBezTo>
                  <a:pt x="922" y="442"/>
                  <a:pt x="929" y="436"/>
                  <a:pt x="929" y="428"/>
                </a:cubicBezTo>
                <a:cubicBezTo>
                  <a:pt x="929" y="14"/>
                  <a:pt x="929" y="14"/>
                  <a:pt x="929" y="14"/>
                </a:cubicBezTo>
                <a:cubicBezTo>
                  <a:pt x="929" y="11"/>
                  <a:pt x="927" y="7"/>
                  <a:pt x="924" y="4"/>
                </a:cubicBezTo>
                <a:close/>
                <a:moveTo>
                  <a:pt x="899" y="413"/>
                </a:moveTo>
                <a:cubicBezTo>
                  <a:pt x="29" y="413"/>
                  <a:pt x="29" y="413"/>
                  <a:pt x="29" y="413"/>
                </a:cubicBezTo>
                <a:cubicBezTo>
                  <a:pt x="29" y="29"/>
                  <a:pt x="29" y="29"/>
                  <a:pt x="29" y="29"/>
                </a:cubicBezTo>
                <a:cubicBezTo>
                  <a:pt x="154" y="29"/>
                  <a:pt x="154" y="29"/>
                  <a:pt x="154" y="29"/>
                </a:cubicBezTo>
                <a:cubicBezTo>
                  <a:pt x="154" y="116"/>
                  <a:pt x="154" y="116"/>
                  <a:pt x="154" y="116"/>
                </a:cubicBezTo>
                <a:cubicBezTo>
                  <a:pt x="154" y="123"/>
                  <a:pt x="160" y="130"/>
                  <a:pt x="168" y="130"/>
                </a:cubicBezTo>
                <a:cubicBezTo>
                  <a:pt x="176" y="130"/>
                  <a:pt x="183" y="123"/>
                  <a:pt x="183" y="116"/>
                </a:cubicBezTo>
                <a:cubicBezTo>
                  <a:pt x="183" y="29"/>
                  <a:pt x="183" y="29"/>
                  <a:pt x="183" y="29"/>
                </a:cubicBezTo>
                <a:cubicBezTo>
                  <a:pt x="302" y="29"/>
                  <a:pt x="302" y="29"/>
                  <a:pt x="302" y="29"/>
                </a:cubicBezTo>
                <a:cubicBezTo>
                  <a:pt x="302" y="180"/>
                  <a:pt x="302" y="180"/>
                  <a:pt x="302" y="180"/>
                </a:cubicBezTo>
                <a:cubicBezTo>
                  <a:pt x="302" y="189"/>
                  <a:pt x="308" y="195"/>
                  <a:pt x="316" y="195"/>
                </a:cubicBezTo>
                <a:cubicBezTo>
                  <a:pt x="324" y="195"/>
                  <a:pt x="331" y="189"/>
                  <a:pt x="331" y="180"/>
                </a:cubicBezTo>
                <a:cubicBezTo>
                  <a:pt x="331" y="29"/>
                  <a:pt x="331" y="29"/>
                  <a:pt x="331" y="29"/>
                </a:cubicBezTo>
                <a:cubicBezTo>
                  <a:pt x="450" y="29"/>
                  <a:pt x="450" y="29"/>
                  <a:pt x="450" y="29"/>
                </a:cubicBezTo>
                <a:cubicBezTo>
                  <a:pt x="450" y="116"/>
                  <a:pt x="450" y="116"/>
                  <a:pt x="450" y="116"/>
                </a:cubicBezTo>
                <a:cubicBezTo>
                  <a:pt x="450" y="123"/>
                  <a:pt x="456" y="130"/>
                  <a:pt x="464" y="130"/>
                </a:cubicBezTo>
                <a:cubicBezTo>
                  <a:pt x="472" y="130"/>
                  <a:pt x="479" y="124"/>
                  <a:pt x="479" y="116"/>
                </a:cubicBezTo>
                <a:cubicBezTo>
                  <a:pt x="479" y="29"/>
                  <a:pt x="479" y="29"/>
                  <a:pt x="479" y="29"/>
                </a:cubicBezTo>
                <a:cubicBezTo>
                  <a:pt x="598" y="29"/>
                  <a:pt x="598" y="29"/>
                  <a:pt x="598" y="29"/>
                </a:cubicBezTo>
                <a:cubicBezTo>
                  <a:pt x="598" y="180"/>
                  <a:pt x="598" y="180"/>
                  <a:pt x="598" y="180"/>
                </a:cubicBezTo>
                <a:cubicBezTo>
                  <a:pt x="598" y="189"/>
                  <a:pt x="604" y="195"/>
                  <a:pt x="612" y="195"/>
                </a:cubicBezTo>
                <a:cubicBezTo>
                  <a:pt x="620" y="195"/>
                  <a:pt x="627" y="189"/>
                  <a:pt x="627" y="180"/>
                </a:cubicBezTo>
                <a:cubicBezTo>
                  <a:pt x="627" y="29"/>
                  <a:pt x="627" y="29"/>
                  <a:pt x="627" y="29"/>
                </a:cubicBezTo>
                <a:cubicBezTo>
                  <a:pt x="746" y="29"/>
                  <a:pt x="746" y="29"/>
                  <a:pt x="746" y="29"/>
                </a:cubicBezTo>
                <a:cubicBezTo>
                  <a:pt x="746" y="116"/>
                  <a:pt x="746" y="116"/>
                  <a:pt x="746" y="116"/>
                </a:cubicBezTo>
                <a:cubicBezTo>
                  <a:pt x="746" y="123"/>
                  <a:pt x="752" y="130"/>
                  <a:pt x="760" y="130"/>
                </a:cubicBezTo>
                <a:cubicBezTo>
                  <a:pt x="768" y="130"/>
                  <a:pt x="775" y="124"/>
                  <a:pt x="775" y="116"/>
                </a:cubicBezTo>
                <a:cubicBezTo>
                  <a:pt x="775" y="29"/>
                  <a:pt x="775" y="29"/>
                  <a:pt x="775" y="29"/>
                </a:cubicBezTo>
                <a:cubicBezTo>
                  <a:pt x="899" y="29"/>
                  <a:pt x="899" y="29"/>
                  <a:pt x="899" y="29"/>
                </a:cubicBezTo>
                <a:lnTo>
                  <a:pt x="899" y="4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1" name="Freeform 191"/>
          <p:cNvSpPr>
            <a:spLocks noEditPoints="1"/>
          </p:cNvSpPr>
          <p:nvPr/>
        </p:nvSpPr>
        <p:spPr bwMode="auto">
          <a:xfrm>
            <a:off x="14179334" y="1913589"/>
            <a:ext cx="676514" cy="675650"/>
          </a:xfrm>
          <a:custGeom>
            <a:avLst/>
            <a:gdLst>
              <a:gd name="T0" fmla="*/ 955 w 960"/>
              <a:gd name="T1" fmla="*/ 298 h 959"/>
              <a:gd name="T2" fmla="*/ 662 w 960"/>
              <a:gd name="T3" fmla="*/ 6 h 959"/>
              <a:gd name="T4" fmla="*/ 642 w 960"/>
              <a:gd name="T5" fmla="*/ 6 h 959"/>
              <a:gd name="T6" fmla="*/ 429 w 960"/>
              <a:gd name="T7" fmla="*/ 218 h 959"/>
              <a:gd name="T8" fmla="*/ 429 w 960"/>
              <a:gd name="T9" fmla="*/ 219 h 959"/>
              <a:gd name="T10" fmla="*/ 428 w 960"/>
              <a:gd name="T11" fmla="*/ 220 h 959"/>
              <a:gd name="T12" fmla="*/ 324 w 960"/>
              <a:gd name="T13" fmla="*/ 324 h 959"/>
              <a:gd name="T14" fmla="*/ 324 w 960"/>
              <a:gd name="T15" fmla="*/ 324 h 959"/>
              <a:gd name="T16" fmla="*/ 324 w 960"/>
              <a:gd name="T17" fmla="*/ 324 h 959"/>
              <a:gd name="T18" fmla="*/ 115 w 960"/>
              <a:gd name="T19" fmla="*/ 533 h 959"/>
              <a:gd name="T20" fmla="*/ 114 w 960"/>
              <a:gd name="T21" fmla="*/ 533 h 959"/>
              <a:gd name="T22" fmla="*/ 114 w 960"/>
              <a:gd name="T23" fmla="*/ 533 h 959"/>
              <a:gd name="T24" fmla="*/ 6 w 960"/>
              <a:gd name="T25" fmla="*/ 642 h 959"/>
              <a:gd name="T26" fmla="*/ 6 w 960"/>
              <a:gd name="T27" fmla="*/ 663 h 959"/>
              <a:gd name="T28" fmla="*/ 298 w 960"/>
              <a:gd name="T29" fmla="*/ 955 h 959"/>
              <a:gd name="T30" fmla="*/ 308 w 960"/>
              <a:gd name="T31" fmla="*/ 959 h 959"/>
              <a:gd name="T32" fmla="*/ 319 w 960"/>
              <a:gd name="T33" fmla="*/ 955 h 959"/>
              <a:gd name="T34" fmla="*/ 955 w 960"/>
              <a:gd name="T35" fmla="*/ 319 h 959"/>
              <a:gd name="T36" fmla="*/ 955 w 960"/>
              <a:gd name="T37" fmla="*/ 298 h 959"/>
              <a:gd name="T38" fmla="*/ 308 w 960"/>
              <a:gd name="T39" fmla="*/ 924 h 959"/>
              <a:gd name="T40" fmla="*/ 37 w 960"/>
              <a:gd name="T41" fmla="*/ 652 h 959"/>
              <a:gd name="T42" fmla="*/ 125 w 960"/>
              <a:gd name="T43" fmla="*/ 564 h 959"/>
              <a:gd name="T44" fmla="*/ 186 w 960"/>
              <a:gd name="T45" fmla="*/ 625 h 959"/>
              <a:gd name="T46" fmla="*/ 196 w 960"/>
              <a:gd name="T47" fmla="*/ 630 h 959"/>
              <a:gd name="T48" fmla="*/ 207 w 960"/>
              <a:gd name="T49" fmla="*/ 625 h 959"/>
              <a:gd name="T50" fmla="*/ 207 w 960"/>
              <a:gd name="T51" fmla="*/ 605 h 959"/>
              <a:gd name="T52" fmla="*/ 145 w 960"/>
              <a:gd name="T53" fmla="*/ 544 h 959"/>
              <a:gd name="T54" fmla="*/ 229 w 960"/>
              <a:gd name="T55" fmla="*/ 459 h 959"/>
              <a:gd name="T56" fmla="*/ 337 w 960"/>
              <a:gd name="T57" fmla="*/ 567 h 959"/>
              <a:gd name="T58" fmla="*/ 347 w 960"/>
              <a:gd name="T59" fmla="*/ 571 h 959"/>
              <a:gd name="T60" fmla="*/ 357 w 960"/>
              <a:gd name="T61" fmla="*/ 567 h 959"/>
              <a:gd name="T62" fmla="*/ 357 w 960"/>
              <a:gd name="T63" fmla="*/ 546 h 959"/>
              <a:gd name="T64" fmla="*/ 250 w 960"/>
              <a:gd name="T65" fmla="*/ 439 h 959"/>
              <a:gd name="T66" fmla="*/ 334 w 960"/>
              <a:gd name="T67" fmla="*/ 355 h 959"/>
              <a:gd name="T68" fmla="*/ 395 w 960"/>
              <a:gd name="T69" fmla="*/ 416 h 959"/>
              <a:gd name="T70" fmla="*/ 406 w 960"/>
              <a:gd name="T71" fmla="*/ 420 h 959"/>
              <a:gd name="T72" fmla="*/ 416 w 960"/>
              <a:gd name="T73" fmla="*/ 416 h 959"/>
              <a:gd name="T74" fmla="*/ 416 w 960"/>
              <a:gd name="T75" fmla="*/ 395 h 959"/>
              <a:gd name="T76" fmla="*/ 355 w 960"/>
              <a:gd name="T77" fmla="*/ 334 h 959"/>
              <a:gd name="T78" fmla="*/ 439 w 960"/>
              <a:gd name="T79" fmla="*/ 250 h 959"/>
              <a:gd name="T80" fmla="*/ 546 w 960"/>
              <a:gd name="T81" fmla="*/ 357 h 959"/>
              <a:gd name="T82" fmla="*/ 556 w 960"/>
              <a:gd name="T83" fmla="*/ 361 h 959"/>
              <a:gd name="T84" fmla="*/ 567 w 960"/>
              <a:gd name="T85" fmla="*/ 357 h 959"/>
              <a:gd name="T86" fmla="*/ 567 w 960"/>
              <a:gd name="T87" fmla="*/ 337 h 959"/>
              <a:gd name="T88" fmla="*/ 459 w 960"/>
              <a:gd name="T89" fmla="*/ 229 h 959"/>
              <a:gd name="T90" fmla="*/ 543 w 960"/>
              <a:gd name="T91" fmla="*/ 145 h 959"/>
              <a:gd name="T92" fmla="*/ 605 w 960"/>
              <a:gd name="T93" fmla="*/ 207 h 959"/>
              <a:gd name="T94" fmla="*/ 615 w 960"/>
              <a:gd name="T95" fmla="*/ 211 h 959"/>
              <a:gd name="T96" fmla="*/ 625 w 960"/>
              <a:gd name="T97" fmla="*/ 207 h 959"/>
              <a:gd name="T98" fmla="*/ 625 w 960"/>
              <a:gd name="T99" fmla="*/ 186 h 959"/>
              <a:gd name="T100" fmla="*/ 564 w 960"/>
              <a:gd name="T101" fmla="*/ 125 h 959"/>
              <a:gd name="T102" fmla="*/ 652 w 960"/>
              <a:gd name="T103" fmla="*/ 37 h 959"/>
              <a:gd name="T104" fmla="*/ 924 w 960"/>
              <a:gd name="T105" fmla="*/ 308 h 959"/>
              <a:gd name="T106" fmla="*/ 308 w 960"/>
              <a:gd name="T107" fmla="*/ 924 h 9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60" h="959">
                <a:moveTo>
                  <a:pt x="955" y="298"/>
                </a:moveTo>
                <a:cubicBezTo>
                  <a:pt x="662" y="6"/>
                  <a:pt x="662" y="6"/>
                  <a:pt x="662" y="6"/>
                </a:cubicBezTo>
                <a:cubicBezTo>
                  <a:pt x="657" y="0"/>
                  <a:pt x="647" y="0"/>
                  <a:pt x="642" y="6"/>
                </a:cubicBezTo>
                <a:cubicBezTo>
                  <a:pt x="429" y="218"/>
                  <a:pt x="429" y="218"/>
                  <a:pt x="429" y="218"/>
                </a:cubicBezTo>
                <a:cubicBezTo>
                  <a:pt x="429" y="219"/>
                  <a:pt x="429" y="219"/>
                  <a:pt x="429" y="219"/>
                </a:cubicBezTo>
                <a:cubicBezTo>
                  <a:pt x="428" y="219"/>
                  <a:pt x="428" y="220"/>
                  <a:pt x="428" y="220"/>
                </a:cubicBezTo>
                <a:cubicBezTo>
                  <a:pt x="324" y="324"/>
                  <a:pt x="324" y="324"/>
                  <a:pt x="324" y="324"/>
                </a:cubicBezTo>
                <a:cubicBezTo>
                  <a:pt x="324" y="324"/>
                  <a:pt x="324" y="324"/>
                  <a:pt x="324" y="324"/>
                </a:cubicBezTo>
                <a:cubicBezTo>
                  <a:pt x="324" y="324"/>
                  <a:pt x="324" y="324"/>
                  <a:pt x="324" y="324"/>
                </a:cubicBezTo>
                <a:cubicBezTo>
                  <a:pt x="115" y="533"/>
                  <a:pt x="115" y="533"/>
                  <a:pt x="115" y="533"/>
                </a:cubicBezTo>
                <a:cubicBezTo>
                  <a:pt x="115" y="533"/>
                  <a:pt x="115" y="533"/>
                  <a:pt x="114" y="533"/>
                </a:cubicBezTo>
                <a:cubicBezTo>
                  <a:pt x="114" y="533"/>
                  <a:pt x="114" y="533"/>
                  <a:pt x="114" y="533"/>
                </a:cubicBezTo>
                <a:cubicBezTo>
                  <a:pt x="6" y="642"/>
                  <a:pt x="6" y="642"/>
                  <a:pt x="6" y="642"/>
                </a:cubicBezTo>
                <a:cubicBezTo>
                  <a:pt x="0" y="648"/>
                  <a:pt x="0" y="657"/>
                  <a:pt x="6" y="663"/>
                </a:cubicBezTo>
                <a:cubicBezTo>
                  <a:pt x="298" y="955"/>
                  <a:pt x="298" y="955"/>
                  <a:pt x="298" y="955"/>
                </a:cubicBezTo>
                <a:cubicBezTo>
                  <a:pt x="301" y="958"/>
                  <a:pt x="305" y="959"/>
                  <a:pt x="308" y="959"/>
                </a:cubicBezTo>
                <a:cubicBezTo>
                  <a:pt x="312" y="959"/>
                  <a:pt x="316" y="958"/>
                  <a:pt x="319" y="955"/>
                </a:cubicBezTo>
                <a:cubicBezTo>
                  <a:pt x="955" y="319"/>
                  <a:pt x="955" y="319"/>
                  <a:pt x="955" y="319"/>
                </a:cubicBezTo>
                <a:cubicBezTo>
                  <a:pt x="960" y="313"/>
                  <a:pt x="960" y="304"/>
                  <a:pt x="955" y="298"/>
                </a:cubicBezTo>
                <a:close/>
                <a:moveTo>
                  <a:pt x="308" y="924"/>
                </a:moveTo>
                <a:cubicBezTo>
                  <a:pt x="37" y="652"/>
                  <a:pt x="37" y="652"/>
                  <a:pt x="37" y="652"/>
                </a:cubicBezTo>
                <a:cubicBezTo>
                  <a:pt x="125" y="564"/>
                  <a:pt x="125" y="564"/>
                  <a:pt x="125" y="564"/>
                </a:cubicBezTo>
                <a:cubicBezTo>
                  <a:pt x="186" y="625"/>
                  <a:pt x="186" y="625"/>
                  <a:pt x="186" y="625"/>
                </a:cubicBezTo>
                <a:cubicBezTo>
                  <a:pt x="189" y="628"/>
                  <a:pt x="193" y="630"/>
                  <a:pt x="196" y="630"/>
                </a:cubicBezTo>
                <a:cubicBezTo>
                  <a:pt x="200" y="630"/>
                  <a:pt x="204" y="628"/>
                  <a:pt x="207" y="625"/>
                </a:cubicBezTo>
                <a:cubicBezTo>
                  <a:pt x="212" y="620"/>
                  <a:pt x="212" y="610"/>
                  <a:pt x="207" y="605"/>
                </a:cubicBezTo>
                <a:cubicBezTo>
                  <a:pt x="145" y="544"/>
                  <a:pt x="145" y="544"/>
                  <a:pt x="145" y="544"/>
                </a:cubicBezTo>
                <a:cubicBezTo>
                  <a:pt x="229" y="459"/>
                  <a:pt x="229" y="459"/>
                  <a:pt x="229" y="459"/>
                </a:cubicBezTo>
                <a:cubicBezTo>
                  <a:pt x="337" y="567"/>
                  <a:pt x="337" y="567"/>
                  <a:pt x="337" y="567"/>
                </a:cubicBezTo>
                <a:cubicBezTo>
                  <a:pt x="339" y="569"/>
                  <a:pt x="343" y="571"/>
                  <a:pt x="347" y="571"/>
                </a:cubicBezTo>
                <a:cubicBezTo>
                  <a:pt x="351" y="571"/>
                  <a:pt x="354" y="569"/>
                  <a:pt x="357" y="567"/>
                </a:cubicBezTo>
                <a:cubicBezTo>
                  <a:pt x="363" y="561"/>
                  <a:pt x="363" y="552"/>
                  <a:pt x="357" y="546"/>
                </a:cubicBezTo>
                <a:cubicBezTo>
                  <a:pt x="250" y="439"/>
                  <a:pt x="250" y="439"/>
                  <a:pt x="250" y="439"/>
                </a:cubicBezTo>
                <a:cubicBezTo>
                  <a:pt x="334" y="355"/>
                  <a:pt x="334" y="355"/>
                  <a:pt x="334" y="355"/>
                </a:cubicBezTo>
                <a:cubicBezTo>
                  <a:pt x="395" y="416"/>
                  <a:pt x="395" y="416"/>
                  <a:pt x="395" y="416"/>
                </a:cubicBezTo>
                <a:cubicBezTo>
                  <a:pt x="398" y="419"/>
                  <a:pt x="402" y="420"/>
                  <a:pt x="406" y="420"/>
                </a:cubicBezTo>
                <a:cubicBezTo>
                  <a:pt x="409" y="420"/>
                  <a:pt x="413" y="419"/>
                  <a:pt x="416" y="416"/>
                </a:cubicBezTo>
                <a:cubicBezTo>
                  <a:pt x="422" y="410"/>
                  <a:pt x="422" y="401"/>
                  <a:pt x="416" y="395"/>
                </a:cubicBezTo>
                <a:cubicBezTo>
                  <a:pt x="355" y="334"/>
                  <a:pt x="355" y="334"/>
                  <a:pt x="355" y="334"/>
                </a:cubicBezTo>
                <a:cubicBezTo>
                  <a:pt x="439" y="250"/>
                  <a:pt x="439" y="250"/>
                  <a:pt x="439" y="250"/>
                </a:cubicBezTo>
                <a:cubicBezTo>
                  <a:pt x="546" y="357"/>
                  <a:pt x="546" y="357"/>
                  <a:pt x="546" y="357"/>
                </a:cubicBezTo>
                <a:cubicBezTo>
                  <a:pt x="549" y="360"/>
                  <a:pt x="552" y="361"/>
                  <a:pt x="556" y="361"/>
                </a:cubicBezTo>
                <a:cubicBezTo>
                  <a:pt x="560" y="361"/>
                  <a:pt x="564" y="360"/>
                  <a:pt x="567" y="357"/>
                </a:cubicBezTo>
                <a:cubicBezTo>
                  <a:pt x="572" y="351"/>
                  <a:pt x="572" y="342"/>
                  <a:pt x="567" y="337"/>
                </a:cubicBezTo>
                <a:cubicBezTo>
                  <a:pt x="459" y="229"/>
                  <a:pt x="459" y="229"/>
                  <a:pt x="459" y="229"/>
                </a:cubicBezTo>
                <a:cubicBezTo>
                  <a:pt x="543" y="145"/>
                  <a:pt x="543" y="145"/>
                  <a:pt x="543" y="145"/>
                </a:cubicBezTo>
                <a:cubicBezTo>
                  <a:pt x="605" y="207"/>
                  <a:pt x="605" y="207"/>
                  <a:pt x="605" y="207"/>
                </a:cubicBezTo>
                <a:cubicBezTo>
                  <a:pt x="608" y="209"/>
                  <a:pt x="611" y="211"/>
                  <a:pt x="615" y="211"/>
                </a:cubicBezTo>
                <a:cubicBezTo>
                  <a:pt x="619" y="211"/>
                  <a:pt x="622" y="209"/>
                  <a:pt x="625" y="207"/>
                </a:cubicBezTo>
                <a:cubicBezTo>
                  <a:pt x="631" y="201"/>
                  <a:pt x="631" y="192"/>
                  <a:pt x="625" y="186"/>
                </a:cubicBezTo>
                <a:cubicBezTo>
                  <a:pt x="564" y="125"/>
                  <a:pt x="564" y="125"/>
                  <a:pt x="564" y="125"/>
                </a:cubicBezTo>
                <a:cubicBezTo>
                  <a:pt x="652" y="37"/>
                  <a:pt x="652" y="37"/>
                  <a:pt x="652" y="37"/>
                </a:cubicBezTo>
                <a:cubicBezTo>
                  <a:pt x="924" y="308"/>
                  <a:pt x="924" y="308"/>
                  <a:pt x="924" y="308"/>
                </a:cubicBezTo>
                <a:lnTo>
                  <a:pt x="308" y="9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2" name="Freeform 192"/>
          <p:cNvSpPr>
            <a:spLocks noEditPoints="1"/>
          </p:cNvSpPr>
          <p:nvPr/>
        </p:nvSpPr>
        <p:spPr bwMode="auto">
          <a:xfrm>
            <a:off x="15776560" y="9604178"/>
            <a:ext cx="572102" cy="674356"/>
          </a:xfrm>
          <a:custGeom>
            <a:avLst/>
            <a:gdLst>
              <a:gd name="T0" fmla="*/ 798 w 812"/>
              <a:gd name="T1" fmla="*/ 0 h 957"/>
              <a:gd name="T2" fmla="*/ 15 w 812"/>
              <a:gd name="T3" fmla="*/ 0 h 957"/>
              <a:gd name="T4" fmla="*/ 0 w 812"/>
              <a:gd name="T5" fmla="*/ 15 h 957"/>
              <a:gd name="T6" fmla="*/ 0 w 812"/>
              <a:gd name="T7" fmla="*/ 347 h 957"/>
              <a:gd name="T8" fmla="*/ 401 w 812"/>
              <a:gd name="T9" fmla="*/ 957 h 957"/>
              <a:gd name="T10" fmla="*/ 406 w 812"/>
              <a:gd name="T11" fmla="*/ 957 h 957"/>
              <a:gd name="T12" fmla="*/ 411 w 812"/>
              <a:gd name="T13" fmla="*/ 957 h 957"/>
              <a:gd name="T14" fmla="*/ 812 w 812"/>
              <a:gd name="T15" fmla="*/ 347 h 957"/>
              <a:gd name="T16" fmla="*/ 812 w 812"/>
              <a:gd name="T17" fmla="*/ 15 h 957"/>
              <a:gd name="T18" fmla="*/ 798 w 812"/>
              <a:gd name="T19" fmla="*/ 0 h 957"/>
              <a:gd name="T20" fmla="*/ 783 w 812"/>
              <a:gd name="T21" fmla="*/ 347 h 957"/>
              <a:gd name="T22" fmla="*/ 406 w 812"/>
              <a:gd name="T23" fmla="*/ 927 h 957"/>
              <a:gd name="T24" fmla="*/ 29 w 812"/>
              <a:gd name="T25" fmla="*/ 347 h 957"/>
              <a:gd name="T26" fmla="*/ 29 w 812"/>
              <a:gd name="T27" fmla="*/ 29 h 957"/>
              <a:gd name="T28" fmla="*/ 783 w 812"/>
              <a:gd name="T29" fmla="*/ 29 h 957"/>
              <a:gd name="T30" fmla="*/ 783 w 812"/>
              <a:gd name="T31" fmla="*/ 347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12" h="957">
                <a:moveTo>
                  <a:pt x="798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347"/>
                  <a:pt x="0" y="347"/>
                  <a:pt x="0" y="347"/>
                </a:cubicBezTo>
                <a:cubicBezTo>
                  <a:pt x="0" y="801"/>
                  <a:pt x="397" y="955"/>
                  <a:pt x="401" y="957"/>
                </a:cubicBezTo>
                <a:cubicBezTo>
                  <a:pt x="403" y="957"/>
                  <a:pt x="405" y="957"/>
                  <a:pt x="406" y="957"/>
                </a:cubicBezTo>
                <a:cubicBezTo>
                  <a:pt x="408" y="957"/>
                  <a:pt x="410" y="957"/>
                  <a:pt x="411" y="957"/>
                </a:cubicBezTo>
                <a:cubicBezTo>
                  <a:pt x="415" y="955"/>
                  <a:pt x="812" y="801"/>
                  <a:pt x="812" y="347"/>
                </a:cubicBezTo>
                <a:cubicBezTo>
                  <a:pt x="812" y="15"/>
                  <a:pt x="812" y="15"/>
                  <a:pt x="812" y="15"/>
                </a:cubicBezTo>
                <a:cubicBezTo>
                  <a:pt x="812" y="7"/>
                  <a:pt x="806" y="0"/>
                  <a:pt x="798" y="0"/>
                </a:cubicBezTo>
                <a:close/>
                <a:moveTo>
                  <a:pt x="783" y="347"/>
                </a:moveTo>
                <a:cubicBezTo>
                  <a:pt x="783" y="753"/>
                  <a:pt x="452" y="908"/>
                  <a:pt x="406" y="927"/>
                </a:cubicBezTo>
                <a:cubicBezTo>
                  <a:pt x="361" y="908"/>
                  <a:pt x="29" y="754"/>
                  <a:pt x="29" y="347"/>
                </a:cubicBezTo>
                <a:cubicBezTo>
                  <a:pt x="29" y="29"/>
                  <a:pt x="29" y="29"/>
                  <a:pt x="29" y="29"/>
                </a:cubicBezTo>
                <a:cubicBezTo>
                  <a:pt x="783" y="29"/>
                  <a:pt x="783" y="29"/>
                  <a:pt x="783" y="29"/>
                </a:cubicBezTo>
                <a:lnTo>
                  <a:pt x="783" y="3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3" name="Freeform 193"/>
          <p:cNvSpPr>
            <a:spLocks noEditPoints="1"/>
          </p:cNvSpPr>
          <p:nvPr/>
        </p:nvSpPr>
        <p:spPr bwMode="auto">
          <a:xfrm>
            <a:off x="17264629" y="9617554"/>
            <a:ext cx="674356" cy="648036"/>
          </a:xfrm>
          <a:custGeom>
            <a:avLst/>
            <a:gdLst>
              <a:gd name="T0" fmla="*/ 858 w 957"/>
              <a:gd name="T1" fmla="*/ 551 h 920"/>
              <a:gd name="T2" fmla="*/ 823 w 957"/>
              <a:gd name="T3" fmla="*/ 891 h 920"/>
              <a:gd name="T4" fmla="*/ 433 w 957"/>
              <a:gd name="T5" fmla="*/ 541 h 920"/>
              <a:gd name="T6" fmla="*/ 208 w 957"/>
              <a:gd name="T7" fmla="*/ 527 h 920"/>
              <a:gd name="T8" fmla="*/ 194 w 957"/>
              <a:gd name="T9" fmla="*/ 891 h 920"/>
              <a:gd name="T10" fmla="*/ 99 w 957"/>
              <a:gd name="T11" fmla="*/ 857 h 920"/>
              <a:gd name="T12" fmla="*/ 85 w 957"/>
              <a:gd name="T13" fmla="*/ 537 h 920"/>
              <a:gd name="T14" fmla="*/ 70 w 957"/>
              <a:gd name="T15" fmla="*/ 857 h 920"/>
              <a:gd name="T16" fmla="*/ 823 w 957"/>
              <a:gd name="T17" fmla="*/ 920 h 920"/>
              <a:gd name="T18" fmla="*/ 887 w 957"/>
              <a:gd name="T19" fmla="*/ 551 h 920"/>
              <a:gd name="T20" fmla="*/ 223 w 957"/>
              <a:gd name="T21" fmla="*/ 556 h 920"/>
              <a:gd name="T22" fmla="*/ 404 w 957"/>
              <a:gd name="T23" fmla="*/ 885 h 920"/>
              <a:gd name="T24" fmla="*/ 223 w 957"/>
              <a:gd name="T25" fmla="*/ 556 h 920"/>
              <a:gd name="T26" fmla="*/ 763 w 957"/>
              <a:gd name="T27" fmla="*/ 732 h 920"/>
              <a:gd name="T28" fmla="*/ 748 w 957"/>
              <a:gd name="T29" fmla="*/ 527 h 920"/>
              <a:gd name="T30" fmla="*/ 485 w 957"/>
              <a:gd name="T31" fmla="*/ 541 h 920"/>
              <a:gd name="T32" fmla="*/ 500 w 957"/>
              <a:gd name="T33" fmla="*/ 747 h 920"/>
              <a:gd name="T34" fmla="*/ 514 w 957"/>
              <a:gd name="T35" fmla="*/ 556 h 920"/>
              <a:gd name="T36" fmla="*/ 734 w 957"/>
              <a:gd name="T37" fmla="*/ 717 h 920"/>
              <a:gd name="T38" fmla="*/ 514 w 957"/>
              <a:gd name="T39" fmla="*/ 556 h 920"/>
              <a:gd name="T40" fmla="*/ 888 w 957"/>
              <a:gd name="T41" fmla="*/ 9 h 920"/>
              <a:gd name="T42" fmla="*/ 83 w 957"/>
              <a:gd name="T43" fmla="*/ 0 h 920"/>
              <a:gd name="T44" fmla="*/ 1 w 957"/>
              <a:gd name="T45" fmla="*/ 185 h 920"/>
              <a:gd name="T46" fmla="*/ 0 w 957"/>
              <a:gd name="T47" fmla="*/ 333 h 920"/>
              <a:gd name="T48" fmla="*/ 200 w 957"/>
              <a:gd name="T49" fmla="*/ 387 h 920"/>
              <a:gd name="T50" fmla="*/ 386 w 957"/>
              <a:gd name="T51" fmla="*/ 387 h 920"/>
              <a:gd name="T52" fmla="*/ 571 w 957"/>
              <a:gd name="T53" fmla="*/ 387 h 920"/>
              <a:gd name="T54" fmla="*/ 757 w 957"/>
              <a:gd name="T55" fmla="*/ 387 h 920"/>
              <a:gd name="T56" fmla="*/ 957 w 957"/>
              <a:gd name="T57" fmla="*/ 333 h 920"/>
              <a:gd name="T58" fmla="*/ 956 w 957"/>
              <a:gd name="T59" fmla="*/ 185 h 920"/>
              <a:gd name="T60" fmla="*/ 850 w 957"/>
              <a:gd name="T61" fmla="*/ 411 h 920"/>
              <a:gd name="T62" fmla="*/ 757 w 957"/>
              <a:gd name="T63" fmla="*/ 318 h 920"/>
              <a:gd name="T64" fmla="*/ 664 w 957"/>
              <a:gd name="T65" fmla="*/ 411 h 920"/>
              <a:gd name="T66" fmla="*/ 571 w 957"/>
              <a:gd name="T67" fmla="*/ 318 h 920"/>
              <a:gd name="T68" fmla="*/ 478 w 957"/>
              <a:gd name="T69" fmla="*/ 411 h 920"/>
              <a:gd name="T70" fmla="*/ 386 w 957"/>
              <a:gd name="T71" fmla="*/ 318 h 920"/>
              <a:gd name="T72" fmla="*/ 293 w 957"/>
              <a:gd name="T73" fmla="*/ 411 h 920"/>
              <a:gd name="T74" fmla="*/ 200 w 957"/>
              <a:gd name="T75" fmla="*/ 318 h 920"/>
              <a:gd name="T76" fmla="*/ 107 w 957"/>
              <a:gd name="T77" fmla="*/ 411 h 920"/>
              <a:gd name="T78" fmla="*/ 29 w 957"/>
              <a:gd name="T79" fmla="*/ 193 h 920"/>
              <a:gd name="T80" fmla="*/ 864 w 957"/>
              <a:gd name="T81" fmla="*/ 29 h 920"/>
              <a:gd name="T82" fmla="*/ 928 w 957"/>
              <a:gd name="T83" fmla="*/ 333 h 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57" h="920">
                <a:moveTo>
                  <a:pt x="872" y="537"/>
                </a:moveTo>
                <a:cubicBezTo>
                  <a:pt x="864" y="537"/>
                  <a:pt x="858" y="543"/>
                  <a:pt x="858" y="551"/>
                </a:cubicBezTo>
                <a:cubicBezTo>
                  <a:pt x="858" y="857"/>
                  <a:pt x="858" y="857"/>
                  <a:pt x="858" y="857"/>
                </a:cubicBezTo>
                <a:cubicBezTo>
                  <a:pt x="858" y="876"/>
                  <a:pt x="842" y="891"/>
                  <a:pt x="823" y="891"/>
                </a:cubicBezTo>
                <a:cubicBezTo>
                  <a:pt x="433" y="891"/>
                  <a:pt x="433" y="891"/>
                  <a:pt x="433" y="891"/>
                </a:cubicBezTo>
                <a:cubicBezTo>
                  <a:pt x="433" y="541"/>
                  <a:pt x="433" y="541"/>
                  <a:pt x="433" y="541"/>
                </a:cubicBezTo>
                <a:cubicBezTo>
                  <a:pt x="433" y="533"/>
                  <a:pt x="426" y="527"/>
                  <a:pt x="419" y="527"/>
                </a:cubicBezTo>
                <a:cubicBezTo>
                  <a:pt x="208" y="527"/>
                  <a:pt x="208" y="527"/>
                  <a:pt x="208" y="527"/>
                </a:cubicBezTo>
                <a:cubicBezTo>
                  <a:pt x="200" y="527"/>
                  <a:pt x="194" y="533"/>
                  <a:pt x="194" y="541"/>
                </a:cubicBezTo>
                <a:cubicBezTo>
                  <a:pt x="194" y="891"/>
                  <a:pt x="194" y="891"/>
                  <a:pt x="194" y="891"/>
                </a:cubicBezTo>
                <a:cubicBezTo>
                  <a:pt x="133" y="891"/>
                  <a:pt x="133" y="891"/>
                  <a:pt x="133" y="891"/>
                </a:cubicBezTo>
                <a:cubicBezTo>
                  <a:pt x="115" y="891"/>
                  <a:pt x="99" y="876"/>
                  <a:pt x="99" y="857"/>
                </a:cubicBezTo>
                <a:cubicBezTo>
                  <a:pt x="99" y="551"/>
                  <a:pt x="99" y="551"/>
                  <a:pt x="99" y="551"/>
                </a:cubicBezTo>
                <a:cubicBezTo>
                  <a:pt x="99" y="543"/>
                  <a:pt x="93" y="537"/>
                  <a:pt x="85" y="537"/>
                </a:cubicBezTo>
                <a:cubicBezTo>
                  <a:pt x="77" y="537"/>
                  <a:pt x="70" y="543"/>
                  <a:pt x="70" y="551"/>
                </a:cubicBezTo>
                <a:cubicBezTo>
                  <a:pt x="70" y="857"/>
                  <a:pt x="70" y="857"/>
                  <a:pt x="70" y="857"/>
                </a:cubicBezTo>
                <a:cubicBezTo>
                  <a:pt x="70" y="892"/>
                  <a:pt x="99" y="920"/>
                  <a:pt x="133" y="920"/>
                </a:cubicBezTo>
                <a:cubicBezTo>
                  <a:pt x="823" y="920"/>
                  <a:pt x="823" y="920"/>
                  <a:pt x="823" y="920"/>
                </a:cubicBezTo>
                <a:cubicBezTo>
                  <a:pt x="858" y="920"/>
                  <a:pt x="887" y="892"/>
                  <a:pt x="887" y="857"/>
                </a:cubicBezTo>
                <a:cubicBezTo>
                  <a:pt x="887" y="551"/>
                  <a:pt x="887" y="551"/>
                  <a:pt x="887" y="551"/>
                </a:cubicBezTo>
                <a:cubicBezTo>
                  <a:pt x="887" y="543"/>
                  <a:pt x="880" y="537"/>
                  <a:pt x="872" y="537"/>
                </a:cubicBezTo>
                <a:close/>
                <a:moveTo>
                  <a:pt x="223" y="556"/>
                </a:moveTo>
                <a:cubicBezTo>
                  <a:pt x="404" y="556"/>
                  <a:pt x="404" y="556"/>
                  <a:pt x="404" y="556"/>
                </a:cubicBezTo>
                <a:cubicBezTo>
                  <a:pt x="404" y="885"/>
                  <a:pt x="404" y="885"/>
                  <a:pt x="404" y="885"/>
                </a:cubicBezTo>
                <a:cubicBezTo>
                  <a:pt x="223" y="885"/>
                  <a:pt x="223" y="885"/>
                  <a:pt x="223" y="885"/>
                </a:cubicBezTo>
                <a:lnTo>
                  <a:pt x="223" y="556"/>
                </a:lnTo>
                <a:close/>
                <a:moveTo>
                  <a:pt x="748" y="747"/>
                </a:moveTo>
                <a:cubicBezTo>
                  <a:pt x="756" y="747"/>
                  <a:pt x="763" y="740"/>
                  <a:pt x="763" y="732"/>
                </a:cubicBezTo>
                <a:cubicBezTo>
                  <a:pt x="763" y="541"/>
                  <a:pt x="763" y="541"/>
                  <a:pt x="763" y="541"/>
                </a:cubicBezTo>
                <a:cubicBezTo>
                  <a:pt x="763" y="533"/>
                  <a:pt x="756" y="527"/>
                  <a:pt x="748" y="527"/>
                </a:cubicBezTo>
                <a:cubicBezTo>
                  <a:pt x="500" y="527"/>
                  <a:pt x="500" y="527"/>
                  <a:pt x="500" y="527"/>
                </a:cubicBezTo>
                <a:cubicBezTo>
                  <a:pt x="492" y="527"/>
                  <a:pt x="485" y="533"/>
                  <a:pt x="485" y="541"/>
                </a:cubicBezTo>
                <a:cubicBezTo>
                  <a:pt x="485" y="732"/>
                  <a:pt x="485" y="732"/>
                  <a:pt x="485" y="732"/>
                </a:cubicBezTo>
                <a:cubicBezTo>
                  <a:pt x="485" y="740"/>
                  <a:pt x="492" y="747"/>
                  <a:pt x="500" y="747"/>
                </a:cubicBezTo>
                <a:lnTo>
                  <a:pt x="748" y="747"/>
                </a:lnTo>
                <a:close/>
                <a:moveTo>
                  <a:pt x="514" y="556"/>
                </a:moveTo>
                <a:cubicBezTo>
                  <a:pt x="734" y="556"/>
                  <a:pt x="734" y="556"/>
                  <a:pt x="734" y="556"/>
                </a:cubicBezTo>
                <a:cubicBezTo>
                  <a:pt x="734" y="717"/>
                  <a:pt x="734" y="717"/>
                  <a:pt x="734" y="717"/>
                </a:cubicBezTo>
                <a:cubicBezTo>
                  <a:pt x="514" y="717"/>
                  <a:pt x="514" y="717"/>
                  <a:pt x="514" y="717"/>
                </a:cubicBezTo>
                <a:lnTo>
                  <a:pt x="514" y="556"/>
                </a:lnTo>
                <a:close/>
                <a:moveTo>
                  <a:pt x="956" y="185"/>
                </a:moveTo>
                <a:cubicBezTo>
                  <a:pt x="888" y="9"/>
                  <a:pt x="888" y="9"/>
                  <a:pt x="888" y="9"/>
                </a:cubicBezTo>
                <a:cubicBezTo>
                  <a:pt x="885" y="3"/>
                  <a:pt x="880" y="0"/>
                  <a:pt x="874" y="0"/>
                </a:cubicBezTo>
                <a:cubicBezTo>
                  <a:pt x="83" y="0"/>
                  <a:pt x="83" y="0"/>
                  <a:pt x="83" y="0"/>
                </a:cubicBezTo>
                <a:cubicBezTo>
                  <a:pt x="77" y="0"/>
                  <a:pt x="71" y="3"/>
                  <a:pt x="69" y="9"/>
                </a:cubicBezTo>
                <a:cubicBezTo>
                  <a:pt x="1" y="185"/>
                  <a:pt x="1" y="185"/>
                  <a:pt x="1" y="185"/>
                </a:cubicBezTo>
                <a:cubicBezTo>
                  <a:pt x="0" y="186"/>
                  <a:pt x="0" y="188"/>
                  <a:pt x="0" y="190"/>
                </a:cubicBezTo>
                <a:cubicBezTo>
                  <a:pt x="0" y="333"/>
                  <a:pt x="0" y="333"/>
                  <a:pt x="0" y="333"/>
                </a:cubicBezTo>
                <a:cubicBezTo>
                  <a:pt x="0" y="392"/>
                  <a:pt x="48" y="440"/>
                  <a:pt x="107" y="440"/>
                </a:cubicBezTo>
                <a:cubicBezTo>
                  <a:pt x="147" y="440"/>
                  <a:pt x="181" y="418"/>
                  <a:pt x="200" y="387"/>
                </a:cubicBezTo>
                <a:cubicBezTo>
                  <a:pt x="218" y="418"/>
                  <a:pt x="253" y="440"/>
                  <a:pt x="293" y="440"/>
                </a:cubicBezTo>
                <a:cubicBezTo>
                  <a:pt x="332" y="440"/>
                  <a:pt x="367" y="418"/>
                  <a:pt x="386" y="387"/>
                </a:cubicBezTo>
                <a:cubicBezTo>
                  <a:pt x="404" y="418"/>
                  <a:pt x="439" y="440"/>
                  <a:pt x="478" y="440"/>
                </a:cubicBezTo>
                <a:cubicBezTo>
                  <a:pt x="518" y="440"/>
                  <a:pt x="553" y="418"/>
                  <a:pt x="571" y="387"/>
                </a:cubicBezTo>
                <a:cubicBezTo>
                  <a:pt x="590" y="418"/>
                  <a:pt x="625" y="440"/>
                  <a:pt x="664" y="440"/>
                </a:cubicBezTo>
                <a:cubicBezTo>
                  <a:pt x="704" y="440"/>
                  <a:pt x="738" y="418"/>
                  <a:pt x="757" y="387"/>
                </a:cubicBezTo>
                <a:cubicBezTo>
                  <a:pt x="776" y="418"/>
                  <a:pt x="810" y="440"/>
                  <a:pt x="850" y="440"/>
                </a:cubicBezTo>
                <a:cubicBezTo>
                  <a:pt x="909" y="440"/>
                  <a:pt x="957" y="392"/>
                  <a:pt x="957" y="333"/>
                </a:cubicBezTo>
                <a:cubicBezTo>
                  <a:pt x="957" y="190"/>
                  <a:pt x="957" y="190"/>
                  <a:pt x="957" y="190"/>
                </a:cubicBezTo>
                <a:cubicBezTo>
                  <a:pt x="957" y="188"/>
                  <a:pt x="957" y="186"/>
                  <a:pt x="956" y="185"/>
                </a:cubicBezTo>
                <a:close/>
                <a:moveTo>
                  <a:pt x="928" y="333"/>
                </a:moveTo>
                <a:cubicBezTo>
                  <a:pt x="928" y="376"/>
                  <a:pt x="893" y="411"/>
                  <a:pt x="850" y="411"/>
                </a:cubicBezTo>
                <a:cubicBezTo>
                  <a:pt x="807" y="411"/>
                  <a:pt x="772" y="376"/>
                  <a:pt x="772" y="333"/>
                </a:cubicBezTo>
                <a:cubicBezTo>
                  <a:pt x="772" y="325"/>
                  <a:pt x="765" y="318"/>
                  <a:pt x="757" y="318"/>
                </a:cubicBezTo>
                <a:cubicBezTo>
                  <a:pt x="749" y="318"/>
                  <a:pt x="742" y="325"/>
                  <a:pt x="742" y="333"/>
                </a:cubicBezTo>
                <a:cubicBezTo>
                  <a:pt x="742" y="376"/>
                  <a:pt x="707" y="411"/>
                  <a:pt x="664" y="411"/>
                </a:cubicBezTo>
                <a:cubicBezTo>
                  <a:pt x="621" y="411"/>
                  <a:pt x="586" y="376"/>
                  <a:pt x="586" y="333"/>
                </a:cubicBezTo>
                <a:cubicBezTo>
                  <a:pt x="586" y="325"/>
                  <a:pt x="579" y="318"/>
                  <a:pt x="571" y="318"/>
                </a:cubicBezTo>
                <a:cubicBezTo>
                  <a:pt x="563" y="318"/>
                  <a:pt x="557" y="325"/>
                  <a:pt x="557" y="333"/>
                </a:cubicBezTo>
                <a:cubicBezTo>
                  <a:pt x="557" y="376"/>
                  <a:pt x="522" y="411"/>
                  <a:pt x="478" y="411"/>
                </a:cubicBezTo>
                <a:cubicBezTo>
                  <a:pt x="435" y="411"/>
                  <a:pt x="400" y="376"/>
                  <a:pt x="400" y="333"/>
                </a:cubicBezTo>
                <a:cubicBezTo>
                  <a:pt x="400" y="325"/>
                  <a:pt x="394" y="318"/>
                  <a:pt x="386" y="318"/>
                </a:cubicBezTo>
                <a:cubicBezTo>
                  <a:pt x="378" y="318"/>
                  <a:pt x="371" y="325"/>
                  <a:pt x="371" y="333"/>
                </a:cubicBezTo>
                <a:cubicBezTo>
                  <a:pt x="371" y="376"/>
                  <a:pt x="336" y="411"/>
                  <a:pt x="293" y="411"/>
                </a:cubicBezTo>
                <a:cubicBezTo>
                  <a:pt x="250" y="411"/>
                  <a:pt x="214" y="376"/>
                  <a:pt x="214" y="333"/>
                </a:cubicBezTo>
                <a:cubicBezTo>
                  <a:pt x="214" y="325"/>
                  <a:pt x="208" y="318"/>
                  <a:pt x="200" y="318"/>
                </a:cubicBezTo>
                <a:cubicBezTo>
                  <a:pt x="192" y="318"/>
                  <a:pt x="185" y="325"/>
                  <a:pt x="185" y="333"/>
                </a:cubicBezTo>
                <a:cubicBezTo>
                  <a:pt x="185" y="376"/>
                  <a:pt x="150" y="411"/>
                  <a:pt x="107" y="411"/>
                </a:cubicBezTo>
                <a:cubicBezTo>
                  <a:pt x="64" y="411"/>
                  <a:pt x="29" y="376"/>
                  <a:pt x="29" y="333"/>
                </a:cubicBezTo>
                <a:cubicBezTo>
                  <a:pt x="29" y="193"/>
                  <a:pt x="29" y="193"/>
                  <a:pt x="29" y="193"/>
                </a:cubicBezTo>
                <a:cubicBezTo>
                  <a:pt x="93" y="29"/>
                  <a:pt x="93" y="29"/>
                  <a:pt x="93" y="29"/>
                </a:cubicBezTo>
                <a:cubicBezTo>
                  <a:pt x="864" y="29"/>
                  <a:pt x="864" y="29"/>
                  <a:pt x="864" y="29"/>
                </a:cubicBezTo>
                <a:cubicBezTo>
                  <a:pt x="928" y="193"/>
                  <a:pt x="928" y="193"/>
                  <a:pt x="928" y="193"/>
                </a:cubicBezTo>
                <a:lnTo>
                  <a:pt x="928" y="3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4" name="Freeform 194"/>
          <p:cNvSpPr>
            <a:spLocks noEditPoints="1"/>
          </p:cNvSpPr>
          <p:nvPr/>
        </p:nvSpPr>
        <p:spPr bwMode="auto">
          <a:xfrm>
            <a:off x="20425428" y="9597707"/>
            <a:ext cx="503070" cy="675218"/>
          </a:xfrm>
          <a:custGeom>
            <a:avLst/>
            <a:gdLst>
              <a:gd name="T0" fmla="*/ 682 w 714"/>
              <a:gd name="T1" fmla="*/ 257 h 958"/>
              <a:gd name="T2" fmla="*/ 667 w 714"/>
              <a:gd name="T3" fmla="*/ 243 h 958"/>
              <a:gd name="T4" fmla="*/ 528 w 714"/>
              <a:gd name="T5" fmla="*/ 243 h 958"/>
              <a:gd name="T6" fmla="*/ 528 w 714"/>
              <a:gd name="T7" fmla="*/ 172 h 958"/>
              <a:gd name="T8" fmla="*/ 357 w 714"/>
              <a:gd name="T9" fmla="*/ 0 h 958"/>
              <a:gd name="T10" fmla="*/ 186 w 714"/>
              <a:gd name="T11" fmla="*/ 172 h 958"/>
              <a:gd name="T12" fmla="*/ 186 w 714"/>
              <a:gd name="T13" fmla="*/ 243 h 958"/>
              <a:gd name="T14" fmla="*/ 47 w 714"/>
              <a:gd name="T15" fmla="*/ 243 h 958"/>
              <a:gd name="T16" fmla="*/ 32 w 714"/>
              <a:gd name="T17" fmla="*/ 257 h 958"/>
              <a:gd name="T18" fmla="*/ 0 w 714"/>
              <a:gd name="T19" fmla="*/ 943 h 958"/>
              <a:gd name="T20" fmla="*/ 4 w 714"/>
              <a:gd name="T21" fmla="*/ 953 h 958"/>
              <a:gd name="T22" fmla="*/ 14 w 714"/>
              <a:gd name="T23" fmla="*/ 958 h 958"/>
              <a:gd name="T24" fmla="*/ 700 w 714"/>
              <a:gd name="T25" fmla="*/ 958 h 958"/>
              <a:gd name="T26" fmla="*/ 710 w 714"/>
              <a:gd name="T27" fmla="*/ 953 h 958"/>
              <a:gd name="T28" fmla="*/ 714 w 714"/>
              <a:gd name="T29" fmla="*/ 943 h 958"/>
              <a:gd name="T30" fmla="*/ 682 w 714"/>
              <a:gd name="T31" fmla="*/ 257 h 958"/>
              <a:gd name="T32" fmla="*/ 215 w 714"/>
              <a:gd name="T33" fmla="*/ 172 h 958"/>
              <a:gd name="T34" fmla="*/ 357 w 714"/>
              <a:gd name="T35" fmla="*/ 29 h 958"/>
              <a:gd name="T36" fmla="*/ 499 w 714"/>
              <a:gd name="T37" fmla="*/ 172 h 958"/>
              <a:gd name="T38" fmla="*/ 499 w 714"/>
              <a:gd name="T39" fmla="*/ 243 h 958"/>
              <a:gd name="T40" fmla="*/ 215 w 714"/>
              <a:gd name="T41" fmla="*/ 243 h 958"/>
              <a:gd name="T42" fmla="*/ 215 w 714"/>
              <a:gd name="T43" fmla="*/ 172 h 958"/>
              <a:gd name="T44" fmla="*/ 29 w 714"/>
              <a:gd name="T45" fmla="*/ 929 h 958"/>
              <a:gd name="T46" fmla="*/ 61 w 714"/>
              <a:gd name="T47" fmla="*/ 272 h 958"/>
              <a:gd name="T48" fmla="*/ 186 w 714"/>
              <a:gd name="T49" fmla="*/ 272 h 958"/>
              <a:gd name="T50" fmla="*/ 186 w 714"/>
              <a:gd name="T51" fmla="*/ 316 h 958"/>
              <a:gd name="T52" fmla="*/ 200 w 714"/>
              <a:gd name="T53" fmla="*/ 330 h 958"/>
              <a:gd name="T54" fmla="*/ 215 w 714"/>
              <a:gd name="T55" fmla="*/ 316 h 958"/>
              <a:gd name="T56" fmla="*/ 215 w 714"/>
              <a:gd name="T57" fmla="*/ 272 h 958"/>
              <a:gd name="T58" fmla="*/ 499 w 714"/>
              <a:gd name="T59" fmla="*/ 272 h 958"/>
              <a:gd name="T60" fmla="*/ 499 w 714"/>
              <a:gd name="T61" fmla="*/ 316 h 958"/>
              <a:gd name="T62" fmla="*/ 514 w 714"/>
              <a:gd name="T63" fmla="*/ 330 h 958"/>
              <a:gd name="T64" fmla="*/ 528 w 714"/>
              <a:gd name="T65" fmla="*/ 316 h 958"/>
              <a:gd name="T66" fmla="*/ 528 w 714"/>
              <a:gd name="T67" fmla="*/ 272 h 958"/>
              <a:gd name="T68" fmla="*/ 653 w 714"/>
              <a:gd name="T69" fmla="*/ 272 h 958"/>
              <a:gd name="T70" fmla="*/ 684 w 714"/>
              <a:gd name="T71" fmla="*/ 929 h 958"/>
              <a:gd name="T72" fmla="*/ 29 w 714"/>
              <a:gd name="T73" fmla="*/ 929 h 9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14" h="958">
                <a:moveTo>
                  <a:pt x="682" y="257"/>
                </a:moveTo>
                <a:cubicBezTo>
                  <a:pt x="681" y="249"/>
                  <a:pt x="675" y="243"/>
                  <a:pt x="667" y="243"/>
                </a:cubicBezTo>
                <a:cubicBezTo>
                  <a:pt x="528" y="243"/>
                  <a:pt x="528" y="243"/>
                  <a:pt x="528" y="243"/>
                </a:cubicBezTo>
                <a:cubicBezTo>
                  <a:pt x="528" y="172"/>
                  <a:pt x="528" y="172"/>
                  <a:pt x="528" y="172"/>
                </a:cubicBezTo>
                <a:cubicBezTo>
                  <a:pt x="528" y="77"/>
                  <a:pt x="451" y="0"/>
                  <a:pt x="357" y="0"/>
                </a:cubicBezTo>
                <a:cubicBezTo>
                  <a:pt x="262" y="0"/>
                  <a:pt x="186" y="77"/>
                  <a:pt x="186" y="172"/>
                </a:cubicBezTo>
                <a:cubicBezTo>
                  <a:pt x="186" y="243"/>
                  <a:pt x="186" y="243"/>
                  <a:pt x="186" y="243"/>
                </a:cubicBezTo>
                <a:cubicBezTo>
                  <a:pt x="47" y="243"/>
                  <a:pt x="47" y="243"/>
                  <a:pt x="47" y="243"/>
                </a:cubicBezTo>
                <a:cubicBezTo>
                  <a:pt x="39" y="243"/>
                  <a:pt x="33" y="249"/>
                  <a:pt x="32" y="257"/>
                </a:cubicBezTo>
                <a:cubicBezTo>
                  <a:pt x="0" y="943"/>
                  <a:pt x="0" y="943"/>
                  <a:pt x="0" y="943"/>
                </a:cubicBezTo>
                <a:cubicBezTo>
                  <a:pt x="0" y="947"/>
                  <a:pt x="1" y="950"/>
                  <a:pt x="4" y="953"/>
                </a:cubicBezTo>
                <a:cubicBezTo>
                  <a:pt x="7" y="956"/>
                  <a:pt x="10" y="958"/>
                  <a:pt x="14" y="958"/>
                </a:cubicBezTo>
                <a:cubicBezTo>
                  <a:pt x="700" y="958"/>
                  <a:pt x="700" y="958"/>
                  <a:pt x="700" y="958"/>
                </a:cubicBezTo>
                <a:cubicBezTo>
                  <a:pt x="704" y="958"/>
                  <a:pt x="707" y="956"/>
                  <a:pt x="710" y="953"/>
                </a:cubicBezTo>
                <a:cubicBezTo>
                  <a:pt x="713" y="950"/>
                  <a:pt x="714" y="947"/>
                  <a:pt x="714" y="943"/>
                </a:cubicBezTo>
                <a:lnTo>
                  <a:pt x="682" y="257"/>
                </a:lnTo>
                <a:close/>
                <a:moveTo>
                  <a:pt x="215" y="172"/>
                </a:moveTo>
                <a:cubicBezTo>
                  <a:pt x="215" y="93"/>
                  <a:pt x="279" y="29"/>
                  <a:pt x="357" y="29"/>
                </a:cubicBezTo>
                <a:cubicBezTo>
                  <a:pt x="435" y="29"/>
                  <a:pt x="499" y="93"/>
                  <a:pt x="499" y="172"/>
                </a:cubicBezTo>
                <a:cubicBezTo>
                  <a:pt x="499" y="243"/>
                  <a:pt x="499" y="243"/>
                  <a:pt x="499" y="243"/>
                </a:cubicBezTo>
                <a:cubicBezTo>
                  <a:pt x="215" y="243"/>
                  <a:pt x="215" y="243"/>
                  <a:pt x="215" y="243"/>
                </a:cubicBezTo>
                <a:lnTo>
                  <a:pt x="215" y="172"/>
                </a:lnTo>
                <a:close/>
                <a:moveTo>
                  <a:pt x="29" y="929"/>
                </a:moveTo>
                <a:cubicBezTo>
                  <a:pt x="61" y="272"/>
                  <a:pt x="61" y="272"/>
                  <a:pt x="61" y="272"/>
                </a:cubicBezTo>
                <a:cubicBezTo>
                  <a:pt x="186" y="272"/>
                  <a:pt x="186" y="272"/>
                  <a:pt x="186" y="272"/>
                </a:cubicBezTo>
                <a:cubicBezTo>
                  <a:pt x="186" y="316"/>
                  <a:pt x="186" y="316"/>
                  <a:pt x="186" y="316"/>
                </a:cubicBezTo>
                <a:cubicBezTo>
                  <a:pt x="186" y="324"/>
                  <a:pt x="192" y="330"/>
                  <a:pt x="200" y="330"/>
                </a:cubicBezTo>
                <a:cubicBezTo>
                  <a:pt x="208" y="330"/>
                  <a:pt x="215" y="324"/>
                  <a:pt x="215" y="316"/>
                </a:cubicBezTo>
                <a:cubicBezTo>
                  <a:pt x="215" y="272"/>
                  <a:pt x="215" y="272"/>
                  <a:pt x="215" y="272"/>
                </a:cubicBezTo>
                <a:cubicBezTo>
                  <a:pt x="499" y="272"/>
                  <a:pt x="499" y="272"/>
                  <a:pt x="499" y="272"/>
                </a:cubicBezTo>
                <a:cubicBezTo>
                  <a:pt x="499" y="316"/>
                  <a:pt x="499" y="316"/>
                  <a:pt x="499" y="316"/>
                </a:cubicBezTo>
                <a:cubicBezTo>
                  <a:pt x="499" y="324"/>
                  <a:pt x="506" y="330"/>
                  <a:pt x="514" y="330"/>
                </a:cubicBezTo>
                <a:cubicBezTo>
                  <a:pt x="522" y="330"/>
                  <a:pt x="528" y="324"/>
                  <a:pt x="528" y="316"/>
                </a:cubicBezTo>
                <a:cubicBezTo>
                  <a:pt x="528" y="272"/>
                  <a:pt x="528" y="272"/>
                  <a:pt x="528" y="272"/>
                </a:cubicBezTo>
                <a:cubicBezTo>
                  <a:pt x="653" y="272"/>
                  <a:pt x="653" y="272"/>
                  <a:pt x="653" y="272"/>
                </a:cubicBezTo>
                <a:cubicBezTo>
                  <a:pt x="684" y="929"/>
                  <a:pt x="684" y="929"/>
                  <a:pt x="684" y="929"/>
                </a:cubicBezTo>
                <a:lnTo>
                  <a:pt x="29" y="9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5" name="Freeform 195"/>
          <p:cNvSpPr>
            <a:spLocks noEditPoints="1"/>
          </p:cNvSpPr>
          <p:nvPr/>
        </p:nvSpPr>
        <p:spPr bwMode="auto">
          <a:xfrm>
            <a:off x="18797138" y="9649910"/>
            <a:ext cx="675218" cy="557864"/>
          </a:xfrm>
          <a:custGeom>
            <a:avLst/>
            <a:gdLst>
              <a:gd name="T0" fmla="*/ 173 w 958"/>
              <a:gd name="T1" fmla="*/ 792 h 792"/>
              <a:gd name="T2" fmla="*/ 78 w 958"/>
              <a:gd name="T3" fmla="*/ 340 h 792"/>
              <a:gd name="T4" fmla="*/ 92 w 958"/>
              <a:gd name="T5" fmla="*/ 324 h 792"/>
              <a:gd name="T6" fmla="*/ 877 w 958"/>
              <a:gd name="T7" fmla="*/ 329 h 792"/>
              <a:gd name="T8" fmla="*/ 841 w 958"/>
              <a:gd name="T9" fmla="*/ 742 h 792"/>
              <a:gd name="T10" fmla="*/ 108 w 958"/>
              <a:gd name="T11" fmla="*/ 353 h 792"/>
              <a:gd name="T12" fmla="*/ 173 w 958"/>
              <a:gd name="T13" fmla="*/ 763 h 792"/>
              <a:gd name="T14" fmla="*/ 812 w 958"/>
              <a:gd name="T15" fmla="*/ 739 h 792"/>
              <a:gd name="T16" fmla="*/ 108 w 958"/>
              <a:gd name="T17" fmla="*/ 353 h 792"/>
              <a:gd name="T18" fmla="*/ 108 w 958"/>
              <a:gd name="T19" fmla="*/ 353 h 792"/>
              <a:gd name="T20" fmla="*/ 210 w 958"/>
              <a:gd name="T21" fmla="*/ 177 h 792"/>
              <a:gd name="T22" fmla="*/ 393 w 958"/>
              <a:gd name="T23" fmla="*/ 5 h 792"/>
              <a:gd name="T24" fmla="*/ 411 w 958"/>
              <a:gd name="T25" fmla="*/ 27 h 792"/>
              <a:gd name="T26" fmla="*/ 221 w 958"/>
              <a:gd name="T27" fmla="*/ 182 h 792"/>
              <a:gd name="T28" fmla="*/ 221 w 958"/>
              <a:gd name="T29" fmla="*/ 182 h 792"/>
              <a:gd name="T30" fmla="*/ 728 w 958"/>
              <a:gd name="T31" fmla="*/ 179 h 792"/>
              <a:gd name="T32" fmla="*/ 545 w 958"/>
              <a:gd name="T33" fmla="*/ 7 h 792"/>
              <a:gd name="T34" fmla="*/ 746 w 958"/>
              <a:gd name="T35" fmla="*/ 157 h 792"/>
              <a:gd name="T36" fmla="*/ 737 w 958"/>
              <a:gd name="T37" fmla="*/ 182 h 792"/>
              <a:gd name="T38" fmla="*/ 737 w 958"/>
              <a:gd name="T39" fmla="*/ 182 h 792"/>
              <a:gd name="T40" fmla="*/ 50 w 958"/>
              <a:gd name="T41" fmla="*/ 353 h 792"/>
              <a:gd name="T42" fmla="*/ 0 w 958"/>
              <a:gd name="T43" fmla="*/ 210 h 792"/>
              <a:gd name="T44" fmla="*/ 908 w 958"/>
              <a:gd name="T45" fmla="*/ 160 h 792"/>
              <a:gd name="T46" fmla="*/ 958 w 958"/>
              <a:gd name="T47" fmla="*/ 303 h 792"/>
              <a:gd name="T48" fmla="*/ 50 w 958"/>
              <a:gd name="T49" fmla="*/ 189 h 792"/>
              <a:gd name="T50" fmla="*/ 29 w 958"/>
              <a:gd name="T51" fmla="*/ 303 h 792"/>
              <a:gd name="T52" fmla="*/ 908 w 958"/>
              <a:gd name="T53" fmla="*/ 324 h 792"/>
              <a:gd name="T54" fmla="*/ 929 w 958"/>
              <a:gd name="T55" fmla="*/ 210 h 792"/>
              <a:gd name="T56" fmla="*/ 50 w 958"/>
              <a:gd name="T57" fmla="*/ 189 h 792"/>
              <a:gd name="T58" fmla="*/ 50 w 958"/>
              <a:gd name="T59" fmla="*/ 189 h 792"/>
              <a:gd name="T60" fmla="*/ 254 w 958"/>
              <a:gd name="T61" fmla="*/ 659 h 792"/>
              <a:gd name="T62" fmla="*/ 269 w 958"/>
              <a:gd name="T63" fmla="*/ 434 h 792"/>
              <a:gd name="T64" fmla="*/ 283 w 958"/>
              <a:gd name="T65" fmla="*/ 659 h 792"/>
              <a:gd name="T66" fmla="*/ 269 w 958"/>
              <a:gd name="T67" fmla="*/ 674 h 792"/>
              <a:gd name="T68" fmla="*/ 409 w 958"/>
              <a:gd name="T69" fmla="*/ 674 h 792"/>
              <a:gd name="T70" fmla="*/ 394 w 958"/>
              <a:gd name="T71" fmla="*/ 449 h 792"/>
              <a:gd name="T72" fmla="*/ 423 w 958"/>
              <a:gd name="T73" fmla="*/ 449 h 792"/>
              <a:gd name="T74" fmla="*/ 409 w 958"/>
              <a:gd name="T75" fmla="*/ 674 h 792"/>
              <a:gd name="T76" fmla="*/ 409 w 958"/>
              <a:gd name="T77" fmla="*/ 674 h 792"/>
              <a:gd name="T78" fmla="*/ 535 w 958"/>
              <a:gd name="T79" fmla="*/ 659 h 792"/>
              <a:gd name="T80" fmla="*/ 549 w 958"/>
              <a:gd name="T81" fmla="*/ 434 h 792"/>
              <a:gd name="T82" fmla="*/ 564 w 958"/>
              <a:gd name="T83" fmla="*/ 659 h 792"/>
              <a:gd name="T84" fmla="*/ 549 w 958"/>
              <a:gd name="T85" fmla="*/ 674 h 792"/>
              <a:gd name="T86" fmla="*/ 689 w 958"/>
              <a:gd name="T87" fmla="*/ 674 h 792"/>
              <a:gd name="T88" fmla="*/ 675 w 958"/>
              <a:gd name="T89" fmla="*/ 449 h 792"/>
              <a:gd name="T90" fmla="*/ 704 w 958"/>
              <a:gd name="T91" fmla="*/ 449 h 792"/>
              <a:gd name="T92" fmla="*/ 689 w 958"/>
              <a:gd name="T93" fmla="*/ 674 h 792"/>
              <a:gd name="T94" fmla="*/ 689 w 958"/>
              <a:gd name="T95" fmla="*/ 674 h 7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58" h="792">
                <a:moveTo>
                  <a:pt x="785" y="792"/>
                </a:moveTo>
                <a:cubicBezTo>
                  <a:pt x="173" y="792"/>
                  <a:pt x="173" y="792"/>
                  <a:pt x="173" y="792"/>
                </a:cubicBezTo>
                <a:cubicBezTo>
                  <a:pt x="144" y="792"/>
                  <a:pt x="120" y="771"/>
                  <a:pt x="118" y="742"/>
                </a:cubicBezTo>
                <a:cubicBezTo>
                  <a:pt x="78" y="340"/>
                  <a:pt x="78" y="340"/>
                  <a:pt x="78" y="340"/>
                </a:cubicBezTo>
                <a:cubicBezTo>
                  <a:pt x="77" y="336"/>
                  <a:pt x="78" y="332"/>
                  <a:pt x="81" y="329"/>
                </a:cubicBezTo>
                <a:cubicBezTo>
                  <a:pt x="84" y="326"/>
                  <a:pt x="88" y="324"/>
                  <a:pt x="92" y="324"/>
                </a:cubicBezTo>
                <a:cubicBezTo>
                  <a:pt x="866" y="324"/>
                  <a:pt x="866" y="324"/>
                  <a:pt x="866" y="324"/>
                </a:cubicBezTo>
                <a:cubicBezTo>
                  <a:pt x="870" y="324"/>
                  <a:pt x="874" y="326"/>
                  <a:pt x="877" y="329"/>
                </a:cubicBezTo>
                <a:cubicBezTo>
                  <a:pt x="880" y="332"/>
                  <a:pt x="881" y="336"/>
                  <a:pt x="881" y="340"/>
                </a:cubicBezTo>
                <a:cubicBezTo>
                  <a:pt x="841" y="742"/>
                  <a:pt x="841" y="742"/>
                  <a:pt x="841" y="742"/>
                </a:cubicBezTo>
                <a:cubicBezTo>
                  <a:pt x="838" y="771"/>
                  <a:pt x="814" y="792"/>
                  <a:pt x="785" y="792"/>
                </a:cubicBezTo>
                <a:close/>
                <a:moveTo>
                  <a:pt x="108" y="353"/>
                </a:moveTo>
                <a:cubicBezTo>
                  <a:pt x="146" y="739"/>
                  <a:pt x="146" y="739"/>
                  <a:pt x="146" y="739"/>
                </a:cubicBezTo>
                <a:cubicBezTo>
                  <a:pt x="148" y="753"/>
                  <a:pt x="159" y="763"/>
                  <a:pt x="173" y="763"/>
                </a:cubicBezTo>
                <a:cubicBezTo>
                  <a:pt x="785" y="763"/>
                  <a:pt x="785" y="763"/>
                  <a:pt x="785" y="763"/>
                </a:cubicBezTo>
                <a:cubicBezTo>
                  <a:pt x="799" y="763"/>
                  <a:pt x="810" y="753"/>
                  <a:pt x="812" y="739"/>
                </a:cubicBezTo>
                <a:cubicBezTo>
                  <a:pt x="850" y="353"/>
                  <a:pt x="850" y="353"/>
                  <a:pt x="850" y="353"/>
                </a:cubicBezTo>
                <a:lnTo>
                  <a:pt x="108" y="353"/>
                </a:lnTo>
                <a:close/>
                <a:moveTo>
                  <a:pt x="108" y="353"/>
                </a:moveTo>
                <a:cubicBezTo>
                  <a:pt x="108" y="353"/>
                  <a:pt x="108" y="353"/>
                  <a:pt x="108" y="353"/>
                </a:cubicBezTo>
                <a:moveTo>
                  <a:pt x="221" y="182"/>
                </a:moveTo>
                <a:cubicBezTo>
                  <a:pt x="217" y="182"/>
                  <a:pt x="213" y="181"/>
                  <a:pt x="210" y="177"/>
                </a:cubicBezTo>
                <a:cubicBezTo>
                  <a:pt x="205" y="171"/>
                  <a:pt x="205" y="162"/>
                  <a:pt x="212" y="157"/>
                </a:cubicBezTo>
                <a:cubicBezTo>
                  <a:pt x="393" y="5"/>
                  <a:pt x="393" y="5"/>
                  <a:pt x="393" y="5"/>
                </a:cubicBezTo>
                <a:cubicBezTo>
                  <a:pt x="399" y="0"/>
                  <a:pt x="408" y="0"/>
                  <a:pt x="413" y="7"/>
                </a:cubicBezTo>
                <a:cubicBezTo>
                  <a:pt x="418" y="13"/>
                  <a:pt x="417" y="22"/>
                  <a:pt x="411" y="27"/>
                </a:cubicBezTo>
                <a:cubicBezTo>
                  <a:pt x="230" y="179"/>
                  <a:pt x="230" y="179"/>
                  <a:pt x="230" y="179"/>
                </a:cubicBezTo>
                <a:cubicBezTo>
                  <a:pt x="228" y="181"/>
                  <a:pt x="224" y="182"/>
                  <a:pt x="221" y="182"/>
                </a:cubicBezTo>
                <a:close/>
                <a:moveTo>
                  <a:pt x="221" y="182"/>
                </a:moveTo>
                <a:cubicBezTo>
                  <a:pt x="221" y="182"/>
                  <a:pt x="221" y="182"/>
                  <a:pt x="221" y="182"/>
                </a:cubicBezTo>
                <a:moveTo>
                  <a:pt x="737" y="182"/>
                </a:moveTo>
                <a:cubicBezTo>
                  <a:pt x="734" y="182"/>
                  <a:pt x="731" y="181"/>
                  <a:pt x="728" y="179"/>
                </a:cubicBezTo>
                <a:cubicBezTo>
                  <a:pt x="546" y="27"/>
                  <a:pt x="546" y="27"/>
                  <a:pt x="546" y="27"/>
                </a:cubicBezTo>
                <a:cubicBezTo>
                  <a:pt x="540" y="22"/>
                  <a:pt x="540" y="13"/>
                  <a:pt x="545" y="7"/>
                </a:cubicBezTo>
                <a:cubicBezTo>
                  <a:pt x="550" y="0"/>
                  <a:pt x="559" y="0"/>
                  <a:pt x="565" y="5"/>
                </a:cubicBezTo>
                <a:cubicBezTo>
                  <a:pt x="746" y="157"/>
                  <a:pt x="746" y="157"/>
                  <a:pt x="746" y="157"/>
                </a:cubicBezTo>
                <a:cubicBezTo>
                  <a:pt x="753" y="162"/>
                  <a:pt x="753" y="171"/>
                  <a:pt x="748" y="177"/>
                </a:cubicBezTo>
                <a:cubicBezTo>
                  <a:pt x="745" y="181"/>
                  <a:pt x="741" y="182"/>
                  <a:pt x="737" y="182"/>
                </a:cubicBezTo>
                <a:close/>
                <a:moveTo>
                  <a:pt x="737" y="182"/>
                </a:moveTo>
                <a:cubicBezTo>
                  <a:pt x="737" y="182"/>
                  <a:pt x="737" y="182"/>
                  <a:pt x="737" y="182"/>
                </a:cubicBezTo>
                <a:moveTo>
                  <a:pt x="908" y="353"/>
                </a:moveTo>
                <a:cubicBezTo>
                  <a:pt x="50" y="353"/>
                  <a:pt x="50" y="353"/>
                  <a:pt x="50" y="353"/>
                </a:cubicBezTo>
                <a:cubicBezTo>
                  <a:pt x="23" y="353"/>
                  <a:pt x="0" y="331"/>
                  <a:pt x="0" y="303"/>
                </a:cubicBezTo>
                <a:cubicBezTo>
                  <a:pt x="0" y="210"/>
                  <a:pt x="0" y="210"/>
                  <a:pt x="0" y="210"/>
                </a:cubicBezTo>
                <a:cubicBezTo>
                  <a:pt x="0" y="183"/>
                  <a:pt x="23" y="160"/>
                  <a:pt x="50" y="160"/>
                </a:cubicBezTo>
                <a:cubicBezTo>
                  <a:pt x="908" y="160"/>
                  <a:pt x="908" y="160"/>
                  <a:pt x="908" y="160"/>
                </a:cubicBezTo>
                <a:cubicBezTo>
                  <a:pt x="935" y="160"/>
                  <a:pt x="958" y="183"/>
                  <a:pt x="958" y="210"/>
                </a:cubicBezTo>
                <a:cubicBezTo>
                  <a:pt x="958" y="303"/>
                  <a:pt x="958" y="303"/>
                  <a:pt x="958" y="303"/>
                </a:cubicBezTo>
                <a:cubicBezTo>
                  <a:pt x="958" y="331"/>
                  <a:pt x="935" y="353"/>
                  <a:pt x="908" y="353"/>
                </a:cubicBezTo>
                <a:close/>
                <a:moveTo>
                  <a:pt x="50" y="189"/>
                </a:moveTo>
                <a:cubicBezTo>
                  <a:pt x="39" y="189"/>
                  <a:pt x="29" y="198"/>
                  <a:pt x="29" y="210"/>
                </a:cubicBezTo>
                <a:cubicBezTo>
                  <a:pt x="29" y="303"/>
                  <a:pt x="29" y="303"/>
                  <a:pt x="29" y="303"/>
                </a:cubicBezTo>
                <a:cubicBezTo>
                  <a:pt x="29" y="315"/>
                  <a:pt x="39" y="324"/>
                  <a:pt x="50" y="324"/>
                </a:cubicBezTo>
                <a:cubicBezTo>
                  <a:pt x="908" y="324"/>
                  <a:pt x="908" y="324"/>
                  <a:pt x="908" y="324"/>
                </a:cubicBezTo>
                <a:cubicBezTo>
                  <a:pt x="919" y="324"/>
                  <a:pt x="929" y="315"/>
                  <a:pt x="929" y="303"/>
                </a:cubicBezTo>
                <a:cubicBezTo>
                  <a:pt x="929" y="210"/>
                  <a:pt x="929" y="210"/>
                  <a:pt x="929" y="210"/>
                </a:cubicBezTo>
                <a:cubicBezTo>
                  <a:pt x="929" y="198"/>
                  <a:pt x="919" y="189"/>
                  <a:pt x="908" y="189"/>
                </a:cubicBezTo>
                <a:lnTo>
                  <a:pt x="50" y="189"/>
                </a:lnTo>
                <a:close/>
                <a:moveTo>
                  <a:pt x="50" y="189"/>
                </a:moveTo>
                <a:cubicBezTo>
                  <a:pt x="50" y="189"/>
                  <a:pt x="50" y="189"/>
                  <a:pt x="50" y="189"/>
                </a:cubicBezTo>
                <a:moveTo>
                  <a:pt x="269" y="674"/>
                </a:moveTo>
                <a:cubicBezTo>
                  <a:pt x="261" y="674"/>
                  <a:pt x="254" y="667"/>
                  <a:pt x="254" y="659"/>
                </a:cubicBezTo>
                <a:cubicBezTo>
                  <a:pt x="254" y="449"/>
                  <a:pt x="254" y="449"/>
                  <a:pt x="254" y="449"/>
                </a:cubicBezTo>
                <a:cubicBezTo>
                  <a:pt x="254" y="441"/>
                  <a:pt x="261" y="434"/>
                  <a:pt x="269" y="434"/>
                </a:cubicBezTo>
                <a:cubicBezTo>
                  <a:pt x="277" y="434"/>
                  <a:pt x="283" y="441"/>
                  <a:pt x="283" y="449"/>
                </a:cubicBezTo>
                <a:cubicBezTo>
                  <a:pt x="283" y="659"/>
                  <a:pt x="283" y="659"/>
                  <a:pt x="283" y="659"/>
                </a:cubicBezTo>
                <a:cubicBezTo>
                  <a:pt x="283" y="667"/>
                  <a:pt x="277" y="674"/>
                  <a:pt x="269" y="674"/>
                </a:cubicBezTo>
                <a:close/>
                <a:moveTo>
                  <a:pt x="269" y="674"/>
                </a:moveTo>
                <a:cubicBezTo>
                  <a:pt x="269" y="674"/>
                  <a:pt x="269" y="674"/>
                  <a:pt x="269" y="674"/>
                </a:cubicBezTo>
                <a:moveTo>
                  <a:pt x="409" y="674"/>
                </a:moveTo>
                <a:cubicBezTo>
                  <a:pt x="401" y="674"/>
                  <a:pt x="394" y="667"/>
                  <a:pt x="394" y="659"/>
                </a:cubicBezTo>
                <a:cubicBezTo>
                  <a:pt x="394" y="449"/>
                  <a:pt x="394" y="449"/>
                  <a:pt x="394" y="449"/>
                </a:cubicBezTo>
                <a:cubicBezTo>
                  <a:pt x="394" y="441"/>
                  <a:pt x="401" y="434"/>
                  <a:pt x="409" y="434"/>
                </a:cubicBezTo>
                <a:cubicBezTo>
                  <a:pt x="417" y="434"/>
                  <a:pt x="423" y="441"/>
                  <a:pt x="423" y="449"/>
                </a:cubicBezTo>
                <a:cubicBezTo>
                  <a:pt x="423" y="659"/>
                  <a:pt x="423" y="659"/>
                  <a:pt x="423" y="659"/>
                </a:cubicBezTo>
                <a:cubicBezTo>
                  <a:pt x="423" y="667"/>
                  <a:pt x="417" y="674"/>
                  <a:pt x="409" y="674"/>
                </a:cubicBezTo>
                <a:close/>
                <a:moveTo>
                  <a:pt x="409" y="674"/>
                </a:moveTo>
                <a:cubicBezTo>
                  <a:pt x="409" y="674"/>
                  <a:pt x="409" y="674"/>
                  <a:pt x="409" y="674"/>
                </a:cubicBezTo>
                <a:moveTo>
                  <a:pt x="549" y="674"/>
                </a:moveTo>
                <a:cubicBezTo>
                  <a:pt x="541" y="674"/>
                  <a:pt x="535" y="667"/>
                  <a:pt x="535" y="659"/>
                </a:cubicBezTo>
                <a:cubicBezTo>
                  <a:pt x="535" y="449"/>
                  <a:pt x="535" y="449"/>
                  <a:pt x="535" y="449"/>
                </a:cubicBezTo>
                <a:cubicBezTo>
                  <a:pt x="535" y="441"/>
                  <a:pt x="541" y="434"/>
                  <a:pt x="549" y="434"/>
                </a:cubicBezTo>
                <a:cubicBezTo>
                  <a:pt x="557" y="434"/>
                  <a:pt x="564" y="441"/>
                  <a:pt x="564" y="449"/>
                </a:cubicBezTo>
                <a:cubicBezTo>
                  <a:pt x="564" y="659"/>
                  <a:pt x="564" y="659"/>
                  <a:pt x="564" y="659"/>
                </a:cubicBezTo>
                <a:cubicBezTo>
                  <a:pt x="564" y="667"/>
                  <a:pt x="557" y="674"/>
                  <a:pt x="549" y="674"/>
                </a:cubicBezTo>
                <a:close/>
                <a:moveTo>
                  <a:pt x="549" y="674"/>
                </a:moveTo>
                <a:cubicBezTo>
                  <a:pt x="549" y="674"/>
                  <a:pt x="549" y="674"/>
                  <a:pt x="549" y="674"/>
                </a:cubicBezTo>
                <a:moveTo>
                  <a:pt x="689" y="674"/>
                </a:moveTo>
                <a:cubicBezTo>
                  <a:pt x="681" y="674"/>
                  <a:pt x="675" y="667"/>
                  <a:pt x="675" y="659"/>
                </a:cubicBezTo>
                <a:cubicBezTo>
                  <a:pt x="675" y="449"/>
                  <a:pt x="675" y="449"/>
                  <a:pt x="675" y="449"/>
                </a:cubicBezTo>
                <a:cubicBezTo>
                  <a:pt x="675" y="441"/>
                  <a:pt x="681" y="434"/>
                  <a:pt x="689" y="434"/>
                </a:cubicBezTo>
                <a:cubicBezTo>
                  <a:pt x="697" y="434"/>
                  <a:pt x="704" y="441"/>
                  <a:pt x="704" y="449"/>
                </a:cubicBezTo>
                <a:cubicBezTo>
                  <a:pt x="704" y="659"/>
                  <a:pt x="704" y="659"/>
                  <a:pt x="704" y="659"/>
                </a:cubicBezTo>
                <a:cubicBezTo>
                  <a:pt x="704" y="667"/>
                  <a:pt x="697" y="674"/>
                  <a:pt x="689" y="674"/>
                </a:cubicBezTo>
                <a:close/>
                <a:moveTo>
                  <a:pt x="689" y="674"/>
                </a:moveTo>
                <a:cubicBezTo>
                  <a:pt x="689" y="674"/>
                  <a:pt x="689" y="674"/>
                  <a:pt x="689" y="67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6" name="Freeform 196"/>
          <p:cNvSpPr>
            <a:spLocks noEditPoints="1"/>
          </p:cNvSpPr>
          <p:nvPr/>
        </p:nvSpPr>
        <p:spPr bwMode="auto">
          <a:xfrm>
            <a:off x="18775133" y="6529668"/>
            <a:ext cx="730876" cy="674356"/>
          </a:xfrm>
          <a:custGeom>
            <a:avLst/>
            <a:gdLst>
              <a:gd name="T0" fmla="*/ 140 w 1037"/>
              <a:gd name="T1" fmla="*/ 174 h 957"/>
              <a:gd name="T2" fmla="*/ 169 w 1037"/>
              <a:gd name="T3" fmla="*/ 145 h 957"/>
              <a:gd name="T4" fmla="*/ 197 w 1037"/>
              <a:gd name="T5" fmla="*/ 174 h 957"/>
              <a:gd name="T6" fmla="*/ 169 w 1037"/>
              <a:gd name="T7" fmla="*/ 202 h 957"/>
              <a:gd name="T8" fmla="*/ 140 w 1037"/>
              <a:gd name="T9" fmla="*/ 174 h 957"/>
              <a:gd name="T10" fmla="*/ 309 w 1037"/>
              <a:gd name="T11" fmla="*/ 202 h 957"/>
              <a:gd name="T12" fmla="*/ 337 w 1037"/>
              <a:gd name="T13" fmla="*/ 174 h 957"/>
              <a:gd name="T14" fmla="*/ 309 w 1037"/>
              <a:gd name="T15" fmla="*/ 145 h 957"/>
              <a:gd name="T16" fmla="*/ 280 w 1037"/>
              <a:gd name="T17" fmla="*/ 174 h 957"/>
              <a:gd name="T18" fmla="*/ 309 w 1037"/>
              <a:gd name="T19" fmla="*/ 202 h 957"/>
              <a:gd name="T20" fmla="*/ 915 w 1037"/>
              <a:gd name="T21" fmla="*/ 464 h 957"/>
              <a:gd name="T22" fmla="*/ 740 w 1037"/>
              <a:gd name="T23" fmla="*/ 464 h 957"/>
              <a:gd name="T24" fmla="*/ 726 w 1037"/>
              <a:gd name="T25" fmla="*/ 479 h 957"/>
              <a:gd name="T26" fmla="*/ 740 w 1037"/>
              <a:gd name="T27" fmla="*/ 493 h 957"/>
              <a:gd name="T28" fmla="*/ 915 w 1037"/>
              <a:gd name="T29" fmla="*/ 493 h 957"/>
              <a:gd name="T30" fmla="*/ 929 w 1037"/>
              <a:gd name="T31" fmla="*/ 479 h 957"/>
              <a:gd name="T32" fmla="*/ 915 w 1037"/>
              <a:gd name="T33" fmla="*/ 464 h 957"/>
              <a:gd name="T34" fmla="*/ 840 w 1037"/>
              <a:gd name="T35" fmla="*/ 689 h 957"/>
              <a:gd name="T36" fmla="*/ 840 w 1037"/>
              <a:gd name="T37" fmla="*/ 850 h 957"/>
              <a:gd name="T38" fmla="*/ 733 w 1037"/>
              <a:gd name="T39" fmla="*/ 957 h 957"/>
              <a:gd name="T40" fmla="*/ 107 w 1037"/>
              <a:gd name="T41" fmla="*/ 957 h 957"/>
              <a:gd name="T42" fmla="*/ 0 w 1037"/>
              <a:gd name="T43" fmla="*/ 850 h 957"/>
              <a:gd name="T44" fmla="*/ 0 w 1037"/>
              <a:gd name="T45" fmla="*/ 107 h 957"/>
              <a:gd name="T46" fmla="*/ 107 w 1037"/>
              <a:gd name="T47" fmla="*/ 0 h 957"/>
              <a:gd name="T48" fmla="*/ 733 w 1037"/>
              <a:gd name="T49" fmla="*/ 0 h 957"/>
              <a:gd name="T50" fmla="*/ 840 w 1037"/>
              <a:gd name="T51" fmla="*/ 107 h 957"/>
              <a:gd name="T52" fmla="*/ 840 w 1037"/>
              <a:gd name="T53" fmla="*/ 268 h 957"/>
              <a:gd name="T54" fmla="*/ 1037 w 1037"/>
              <a:gd name="T55" fmla="*/ 479 h 957"/>
              <a:gd name="T56" fmla="*/ 840 w 1037"/>
              <a:gd name="T57" fmla="*/ 689 h 957"/>
              <a:gd name="T58" fmla="*/ 29 w 1037"/>
              <a:gd name="T59" fmla="*/ 107 h 957"/>
              <a:gd name="T60" fmla="*/ 29 w 1037"/>
              <a:gd name="T61" fmla="*/ 309 h 957"/>
              <a:gd name="T62" fmla="*/ 699 w 1037"/>
              <a:gd name="T63" fmla="*/ 309 h 957"/>
              <a:gd name="T64" fmla="*/ 811 w 1037"/>
              <a:gd name="T65" fmla="*/ 268 h 957"/>
              <a:gd name="T66" fmla="*/ 811 w 1037"/>
              <a:gd name="T67" fmla="*/ 107 h 957"/>
              <a:gd name="T68" fmla="*/ 733 w 1037"/>
              <a:gd name="T69" fmla="*/ 29 h 957"/>
              <a:gd name="T70" fmla="*/ 107 w 1037"/>
              <a:gd name="T71" fmla="*/ 29 h 957"/>
              <a:gd name="T72" fmla="*/ 29 w 1037"/>
              <a:gd name="T73" fmla="*/ 107 h 957"/>
              <a:gd name="T74" fmla="*/ 29 w 1037"/>
              <a:gd name="T75" fmla="*/ 619 h 957"/>
              <a:gd name="T76" fmla="*/ 668 w 1037"/>
              <a:gd name="T77" fmla="*/ 619 h 957"/>
              <a:gd name="T78" fmla="*/ 614 w 1037"/>
              <a:gd name="T79" fmla="*/ 479 h 957"/>
              <a:gd name="T80" fmla="*/ 668 w 1037"/>
              <a:gd name="T81" fmla="*/ 338 h 957"/>
              <a:gd name="T82" fmla="*/ 29 w 1037"/>
              <a:gd name="T83" fmla="*/ 338 h 957"/>
              <a:gd name="T84" fmla="*/ 29 w 1037"/>
              <a:gd name="T85" fmla="*/ 619 h 957"/>
              <a:gd name="T86" fmla="*/ 811 w 1037"/>
              <a:gd name="T87" fmla="*/ 850 h 957"/>
              <a:gd name="T88" fmla="*/ 811 w 1037"/>
              <a:gd name="T89" fmla="*/ 689 h 957"/>
              <a:gd name="T90" fmla="*/ 699 w 1037"/>
              <a:gd name="T91" fmla="*/ 648 h 957"/>
              <a:gd name="T92" fmla="*/ 29 w 1037"/>
              <a:gd name="T93" fmla="*/ 648 h 957"/>
              <a:gd name="T94" fmla="*/ 29 w 1037"/>
              <a:gd name="T95" fmla="*/ 850 h 957"/>
              <a:gd name="T96" fmla="*/ 107 w 1037"/>
              <a:gd name="T97" fmla="*/ 928 h 957"/>
              <a:gd name="T98" fmla="*/ 733 w 1037"/>
              <a:gd name="T99" fmla="*/ 928 h 957"/>
              <a:gd name="T100" fmla="*/ 811 w 1037"/>
              <a:gd name="T101" fmla="*/ 850 h 957"/>
              <a:gd name="T102" fmla="*/ 1008 w 1037"/>
              <a:gd name="T103" fmla="*/ 479 h 957"/>
              <a:gd name="T104" fmla="*/ 826 w 1037"/>
              <a:gd name="T105" fmla="*/ 296 h 957"/>
              <a:gd name="T106" fmla="*/ 643 w 1037"/>
              <a:gd name="T107" fmla="*/ 479 h 957"/>
              <a:gd name="T108" fmla="*/ 826 w 1037"/>
              <a:gd name="T109" fmla="*/ 661 h 957"/>
              <a:gd name="T110" fmla="*/ 1008 w 1037"/>
              <a:gd name="T111" fmla="*/ 479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37" h="957">
                <a:moveTo>
                  <a:pt x="140" y="174"/>
                </a:moveTo>
                <a:cubicBezTo>
                  <a:pt x="140" y="158"/>
                  <a:pt x="153" y="145"/>
                  <a:pt x="169" y="145"/>
                </a:cubicBezTo>
                <a:cubicBezTo>
                  <a:pt x="185" y="145"/>
                  <a:pt x="197" y="158"/>
                  <a:pt x="197" y="174"/>
                </a:cubicBezTo>
                <a:cubicBezTo>
                  <a:pt x="197" y="189"/>
                  <a:pt x="185" y="202"/>
                  <a:pt x="169" y="202"/>
                </a:cubicBezTo>
                <a:cubicBezTo>
                  <a:pt x="153" y="202"/>
                  <a:pt x="140" y="189"/>
                  <a:pt x="140" y="174"/>
                </a:cubicBezTo>
                <a:close/>
                <a:moveTo>
                  <a:pt x="309" y="202"/>
                </a:moveTo>
                <a:cubicBezTo>
                  <a:pt x="325" y="202"/>
                  <a:pt x="337" y="189"/>
                  <a:pt x="337" y="174"/>
                </a:cubicBezTo>
                <a:cubicBezTo>
                  <a:pt x="337" y="158"/>
                  <a:pt x="325" y="145"/>
                  <a:pt x="309" y="145"/>
                </a:cubicBezTo>
                <a:cubicBezTo>
                  <a:pt x="293" y="145"/>
                  <a:pt x="280" y="158"/>
                  <a:pt x="280" y="174"/>
                </a:cubicBezTo>
                <a:cubicBezTo>
                  <a:pt x="280" y="189"/>
                  <a:pt x="293" y="202"/>
                  <a:pt x="309" y="202"/>
                </a:cubicBezTo>
                <a:close/>
                <a:moveTo>
                  <a:pt x="915" y="464"/>
                </a:moveTo>
                <a:cubicBezTo>
                  <a:pt x="740" y="464"/>
                  <a:pt x="740" y="464"/>
                  <a:pt x="740" y="464"/>
                </a:cubicBezTo>
                <a:cubicBezTo>
                  <a:pt x="732" y="464"/>
                  <a:pt x="726" y="470"/>
                  <a:pt x="726" y="479"/>
                </a:cubicBezTo>
                <a:cubicBezTo>
                  <a:pt x="726" y="487"/>
                  <a:pt x="732" y="493"/>
                  <a:pt x="740" y="493"/>
                </a:cubicBezTo>
                <a:cubicBezTo>
                  <a:pt x="915" y="493"/>
                  <a:pt x="915" y="493"/>
                  <a:pt x="915" y="493"/>
                </a:cubicBezTo>
                <a:cubicBezTo>
                  <a:pt x="923" y="493"/>
                  <a:pt x="929" y="487"/>
                  <a:pt x="929" y="479"/>
                </a:cubicBezTo>
                <a:cubicBezTo>
                  <a:pt x="929" y="470"/>
                  <a:pt x="923" y="464"/>
                  <a:pt x="915" y="464"/>
                </a:cubicBezTo>
                <a:close/>
                <a:moveTo>
                  <a:pt x="840" y="689"/>
                </a:moveTo>
                <a:cubicBezTo>
                  <a:pt x="840" y="850"/>
                  <a:pt x="840" y="850"/>
                  <a:pt x="840" y="850"/>
                </a:cubicBezTo>
                <a:cubicBezTo>
                  <a:pt x="840" y="909"/>
                  <a:pt x="792" y="957"/>
                  <a:pt x="733" y="957"/>
                </a:cubicBezTo>
                <a:cubicBezTo>
                  <a:pt x="107" y="957"/>
                  <a:pt x="107" y="957"/>
                  <a:pt x="107" y="957"/>
                </a:cubicBezTo>
                <a:cubicBezTo>
                  <a:pt x="48" y="957"/>
                  <a:pt x="0" y="909"/>
                  <a:pt x="0" y="850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48"/>
                  <a:pt x="48" y="0"/>
                  <a:pt x="107" y="0"/>
                </a:cubicBezTo>
                <a:cubicBezTo>
                  <a:pt x="733" y="0"/>
                  <a:pt x="733" y="0"/>
                  <a:pt x="733" y="0"/>
                </a:cubicBezTo>
                <a:cubicBezTo>
                  <a:pt x="792" y="0"/>
                  <a:pt x="840" y="48"/>
                  <a:pt x="840" y="107"/>
                </a:cubicBezTo>
                <a:cubicBezTo>
                  <a:pt x="840" y="268"/>
                  <a:pt x="840" y="268"/>
                  <a:pt x="840" y="268"/>
                </a:cubicBezTo>
                <a:cubicBezTo>
                  <a:pt x="950" y="275"/>
                  <a:pt x="1037" y="367"/>
                  <a:pt x="1037" y="479"/>
                </a:cubicBezTo>
                <a:cubicBezTo>
                  <a:pt x="1037" y="590"/>
                  <a:pt x="950" y="682"/>
                  <a:pt x="840" y="689"/>
                </a:cubicBezTo>
                <a:close/>
                <a:moveTo>
                  <a:pt x="29" y="107"/>
                </a:moveTo>
                <a:cubicBezTo>
                  <a:pt x="29" y="309"/>
                  <a:pt x="29" y="309"/>
                  <a:pt x="29" y="309"/>
                </a:cubicBezTo>
                <a:cubicBezTo>
                  <a:pt x="699" y="309"/>
                  <a:pt x="699" y="309"/>
                  <a:pt x="699" y="309"/>
                </a:cubicBezTo>
                <a:cubicBezTo>
                  <a:pt x="731" y="286"/>
                  <a:pt x="769" y="271"/>
                  <a:pt x="811" y="268"/>
                </a:cubicBezTo>
                <a:cubicBezTo>
                  <a:pt x="811" y="107"/>
                  <a:pt x="811" y="107"/>
                  <a:pt x="811" y="107"/>
                </a:cubicBezTo>
                <a:cubicBezTo>
                  <a:pt x="811" y="64"/>
                  <a:pt x="776" y="29"/>
                  <a:pt x="733" y="29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64" y="29"/>
                  <a:pt x="29" y="64"/>
                  <a:pt x="29" y="107"/>
                </a:cubicBezTo>
                <a:close/>
                <a:moveTo>
                  <a:pt x="29" y="619"/>
                </a:moveTo>
                <a:cubicBezTo>
                  <a:pt x="668" y="619"/>
                  <a:pt x="668" y="619"/>
                  <a:pt x="668" y="619"/>
                </a:cubicBezTo>
                <a:cubicBezTo>
                  <a:pt x="634" y="581"/>
                  <a:pt x="614" y="532"/>
                  <a:pt x="614" y="479"/>
                </a:cubicBezTo>
                <a:cubicBezTo>
                  <a:pt x="614" y="425"/>
                  <a:pt x="635" y="375"/>
                  <a:pt x="668" y="338"/>
                </a:cubicBezTo>
                <a:cubicBezTo>
                  <a:pt x="29" y="338"/>
                  <a:pt x="29" y="338"/>
                  <a:pt x="29" y="338"/>
                </a:cubicBezTo>
                <a:lnTo>
                  <a:pt x="29" y="619"/>
                </a:lnTo>
                <a:close/>
                <a:moveTo>
                  <a:pt x="811" y="850"/>
                </a:moveTo>
                <a:cubicBezTo>
                  <a:pt x="811" y="689"/>
                  <a:pt x="811" y="689"/>
                  <a:pt x="811" y="689"/>
                </a:cubicBezTo>
                <a:cubicBezTo>
                  <a:pt x="769" y="686"/>
                  <a:pt x="731" y="671"/>
                  <a:pt x="699" y="648"/>
                </a:cubicBezTo>
                <a:cubicBezTo>
                  <a:pt x="29" y="648"/>
                  <a:pt x="29" y="648"/>
                  <a:pt x="29" y="648"/>
                </a:cubicBezTo>
                <a:cubicBezTo>
                  <a:pt x="29" y="850"/>
                  <a:pt x="29" y="850"/>
                  <a:pt x="29" y="850"/>
                </a:cubicBezTo>
                <a:cubicBezTo>
                  <a:pt x="29" y="893"/>
                  <a:pt x="64" y="928"/>
                  <a:pt x="107" y="928"/>
                </a:cubicBezTo>
                <a:cubicBezTo>
                  <a:pt x="733" y="928"/>
                  <a:pt x="733" y="928"/>
                  <a:pt x="733" y="928"/>
                </a:cubicBezTo>
                <a:cubicBezTo>
                  <a:pt x="776" y="928"/>
                  <a:pt x="811" y="893"/>
                  <a:pt x="811" y="850"/>
                </a:cubicBezTo>
                <a:close/>
                <a:moveTo>
                  <a:pt x="1008" y="479"/>
                </a:moveTo>
                <a:cubicBezTo>
                  <a:pt x="1008" y="378"/>
                  <a:pt x="926" y="296"/>
                  <a:pt x="826" y="296"/>
                </a:cubicBezTo>
                <a:cubicBezTo>
                  <a:pt x="725" y="296"/>
                  <a:pt x="643" y="378"/>
                  <a:pt x="643" y="479"/>
                </a:cubicBezTo>
                <a:cubicBezTo>
                  <a:pt x="643" y="579"/>
                  <a:pt x="725" y="661"/>
                  <a:pt x="826" y="661"/>
                </a:cubicBezTo>
                <a:cubicBezTo>
                  <a:pt x="926" y="661"/>
                  <a:pt x="1008" y="579"/>
                  <a:pt x="1008" y="4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7" name="Freeform 197"/>
          <p:cNvSpPr>
            <a:spLocks noEditPoints="1"/>
          </p:cNvSpPr>
          <p:nvPr/>
        </p:nvSpPr>
        <p:spPr bwMode="auto">
          <a:xfrm>
            <a:off x="17236583" y="6529668"/>
            <a:ext cx="730444" cy="674356"/>
          </a:xfrm>
          <a:custGeom>
            <a:avLst/>
            <a:gdLst>
              <a:gd name="T0" fmla="*/ 309 w 1037"/>
              <a:gd name="T1" fmla="*/ 145 h 957"/>
              <a:gd name="T2" fmla="*/ 309 w 1037"/>
              <a:gd name="T3" fmla="*/ 202 h 957"/>
              <a:gd name="T4" fmla="*/ 169 w 1037"/>
              <a:gd name="T5" fmla="*/ 202 h 957"/>
              <a:gd name="T6" fmla="*/ 169 w 1037"/>
              <a:gd name="T7" fmla="*/ 145 h 957"/>
              <a:gd name="T8" fmla="*/ 169 w 1037"/>
              <a:gd name="T9" fmla="*/ 202 h 957"/>
              <a:gd name="T10" fmla="*/ 842 w 1037"/>
              <a:gd name="T11" fmla="*/ 464 h 957"/>
              <a:gd name="T12" fmla="*/ 827 w 1037"/>
              <a:gd name="T13" fmla="*/ 377 h 957"/>
              <a:gd name="T14" fmla="*/ 813 w 1037"/>
              <a:gd name="T15" fmla="*/ 464 h 957"/>
              <a:gd name="T16" fmla="*/ 726 w 1037"/>
              <a:gd name="T17" fmla="*/ 479 h 957"/>
              <a:gd name="T18" fmla="*/ 813 w 1037"/>
              <a:gd name="T19" fmla="*/ 493 h 957"/>
              <a:gd name="T20" fmla="*/ 827 w 1037"/>
              <a:gd name="T21" fmla="*/ 580 h 957"/>
              <a:gd name="T22" fmla="*/ 842 w 1037"/>
              <a:gd name="T23" fmla="*/ 493 h 957"/>
              <a:gd name="T24" fmla="*/ 929 w 1037"/>
              <a:gd name="T25" fmla="*/ 479 h 957"/>
              <a:gd name="T26" fmla="*/ 840 w 1037"/>
              <a:gd name="T27" fmla="*/ 689 h 957"/>
              <a:gd name="T28" fmla="*/ 733 w 1037"/>
              <a:gd name="T29" fmla="*/ 957 h 957"/>
              <a:gd name="T30" fmla="*/ 0 w 1037"/>
              <a:gd name="T31" fmla="*/ 850 h 957"/>
              <a:gd name="T32" fmla="*/ 107 w 1037"/>
              <a:gd name="T33" fmla="*/ 0 h 957"/>
              <a:gd name="T34" fmla="*/ 840 w 1037"/>
              <a:gd name="T35" fmla="*/ 107 h 957"/>
              <a:gd name="T36" fmla="*/ 1037 w 1037"/>
              <a:gd name="T37" fmla="*/ 479 h 957"/>
              <a:gd name="T38" fmla="*/ 29 w 1037"/>
              <a:gd name="T39" fmla="*/ 107 h 957"/>
              <a:gd name="T40" fmla="*/ 699 w 1037"/>
              <a:gd name="T41" fmla="*/ 309 h 957"/>
              <a:gd name="T42" fmla="*/ 811 w 1037"/>
              <a:gd name="T43" fmla="*/ 107 h 957"/>
              <a:gd name="T44" fmla="*/ 107 w 1037"/>
              <a:gd name="T45" fmla="*/ 29 h 957"/>
              <a:gd name="T46" fmla="*/ 29 w 1037"/>
              <a:gd name="T47" fmla="*/ 619 h 957"/>
              <a:gd name="T48" fmla="*/ 614 w 1037"/>
              <a:gd name="T49" fmla="*/ 479 h 957"/>
              <a:gd name="T50" fmla="*/ 29 w 1037"/>
              <a:gd name="T51" fmla="*/ 338 h 957"/>
              <a:gd name="T52" fmla="*/ 811 w 1037"/>
              <a:gd name="T53" fmla="*/ 850 h 957"/>
              <a:gd name="T54" fmla="*/ 699 w 1037"/>
              <a:gd name="T55" fmla="*/ 648 h 957"/>
              <a:gd name="T56" fmla="*/ 29 w 1037"/>
              <a:gd name="T57" fmla="*/ 850 h 957"/>
              <a:gd name="T58" fmla="*/ 733 w 1037"/>
              <a:gd name="T59" fmla="*/ 928 h 957"/>
              <a:gd name="T60" fmla="*/ 1008 w 1037"/>
              <a:gd name="T61" fmla="*/ 479 h 957"/>
              <a:gd name="T62" fmla="*/ 643 w 1037"/>
              <a:gd name="T63" fmla="*/ 479 h 957"/>
              <a:gd name="T64" fmla="*/ 1008 w 1037"/>
              <a:gd name="T65" fmla="*/ 479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37" h="957">
                <a:moveTo>
                  <a:pt x="280" y="174"/>
                </a:moveTo>
                <a:cubicBezTo>
                  <a:pt x="280" y="158"/>
                  <a:pt x="293" y="145"/>
                  <a:pt x="309" y="145"/>
                </a:cubicBezTo>
                <a:cubicBezTo>
                  <a:pt x="324" y="145"/>
                  <a:pt x="337" y="158"/>
                  <a:pt x="337" y="174"/>
                </a:cubicBezTo>
                <a:cubicBezTo>
                  <a:pt x="337" y="189"/>
                  <a:pt x="324" y="202"/>
                  <a:pt x="309" y="202"/>
                </a:cubicBezTo>
                <a:cubicBezTo>
                  <a:pt x="293" y="202"/>
                  <a:pt x="280" y="189"/>
                  <a:pt x="280" y="174"/>
                </a:cubicBezTo>
                <a:close/>
                <a:moveTo>
                  <a:pt x="169" y="202"/>
                </a:moveTo>
                <a:cubicBezTo>
                  <a:pt x="184" y="202"/>
                  <a:pt x="197" y="189"/>
                  <a:pt x="197" y="174"/>
                </a:cubicBezTo>
                <a:cubicBezTo>
                  <a:pt x="197" y="158"/>
                  <a:pt x="184" y="145"/>
                  <a:pt x="169" y="145"/>
                </a:cubicBezTo>
                <a:cubicBezTo>
                  <a:pt x="153" y="145"/>
                  <a:pt x="140" y="158"/>
                  <a:pt x="140" y="174"/>
                </a:cubicBezTo>
                <a:cubicBezTo>
                  <a:pt x="140" y="189"/>
                  <a:pt x="153" y="202"/>
                  <a:pt x="169" y="202"/>
                </a:cubicBezTo>
                <a:close/>
                <a:moveTo>
                  <a:pt x="915" y="464"/>
                </a:moveTo>
                <a:cubicBezTo>
                  <a:pt x="842" y="464"/>
                  <a:pt x="842" y="464"/>
                  <a:pt x="842" y="464"/>
                </a:cubicBezTo>
                <a:cubicBezTo>
                  <a:pt x="842" y="391"/>
                  <a:pt x="842" y="391"/>
                  <a:pt x="842" y="391"/>
                </a:cubicBezTo>
                <a:cubicBezTo>
                  <a:pt x="842" y="383"/>
                  <a:pt x="835" y="377"/>
                  <a:pt x="827" y="377"/>
                </a:cubicBezTo>
                <a:cubicBezTo>
                  <a:pt x="819" y="377"/>
                  <a:pt x="813" y="383"/>
                  <a:pt x="813" y="391"/>
                </a:cubicBezTo>
                <a:cubicBezTo>
                  <a:pt x="813" y="464"/>
                  <a:pt x="813" y="464"/>
                  <a:pt x="813" y="464"/>
                </a:cubicBezTo>
                <a:cubicBezTo>
                  <a:pt x="740" y="464"/>
                  <a:pt x="740" y="464"/>
                  <a:pt x="740" y="464"/>
                </a:cubicBezTo>
                <a:cubicBezTo>
                  <a:pt x="732" y="464"/>
                  <a:pt x="726" y="470"/>
                  <a:pt x="726" y="479"/>
                </a:cubicBezTo>
                <a:cubicBezTo>
                  <a:pt x="726" y="487"/>
                  <a:pt x="732" y="493"/>
                  <a:pt x="740" y="493"/>
                </a:cubicBezTo>
                <a:cubicBezTo>
                  <a:pt x="813" y="493"/>
                  <a:pt x="813" y="493"/>
                  <a:pt x="813" y="493"/>
                </a:cubicBezTo>
                <a:cubicBezTo>
                  <a:pt x="813" y="566"/>
                  <a:pt x="813" y="566"/>
                  <a:pt x="813" y="566"/>
                </a:cubicBezTo>
                <a:cubicBezTo>
                  <a:pt x="813" y="574"/>
                  <a:pt x="819" y="580"/>
                  <a:pt x="827" y="580"/>
                </a:cubicBezTo>
                <a:cubicBezTo>
                  <a:pt x="835" y="580"/>
                  <a:pt x="842" y="574"/>
                  <a:pt x="842" y="566"/>
                </a:cubicBezTo>
                <a:cubicBezTo>
                  <a:pt x="842" y="493"/>
                  <a:pt x="842" y="493"/>
                  <a:pt x="842" y="493"/>
                </a:cubicBezTo>
                <a:cubicBezTo>
                  <a:pt x="915" y="493"/>
                  <a:pt x="915" y="493"/>
                  <a:pt x="915" y="493"/>
                </a:cubicBezTo>
                <a:cubicBezTo>
                  <a:pt x="923" y="493"/>
                  <a:pt x="929" y="487"/>
                  <a:pt x="929" y="479"/>
                </a:cubicBezTo>
                <a:cubicBezTo>
                  <a:pt x="929" y="470"/>
                  <a:pt x="923" y="464"/>
                  <a:pt x="915" y="464"/>
                </a:cubicBezTo>
                <a:close/>
                <a:moveTo>
                  <a:pt x="840" y="689"/>
                </a:moveTo>
                <a:cubicBezTo>
                  <a:pt x="840" y="850"/>
                  <a:pt x="840" y="850"/>
                  <a:pt x="840" y="850"/>
                </a:cubicBezTo>
                <a:cubicBezTo>
                  <a:pt x="840" y="909"/>
                  <a:pt x="792" y="957"/>
                  <a:pt x="733" y="957"/>
                </a:cubicBezTo>
                <a:cubicBezTo>
                  <a:pt x="107" y="957"/>
                  <a:pt x="107" y="957"/>
                  <a:pt x="107" y="957"/>
                </a:cubicBezTo>
                <a:cubicBezTo>
                  <a:pt x="48" y="957"/>
                  <a:pt x="0" y="909"/>
                  <a:pt x="0" y="850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48"/>
                  <a:pt x="48" y="0"/>
                  <a:pt x="107" y="0"/>
                </a:cubicBezTo>
                <a:cubicBezTo>
                  <a:pt x="733" y="0"/>
                  <a:pt x="733" y="0"/>
                  <a:pt x="733" y="0"/>
                </a:cubicBezTo>
                <a:cubicBezTo>
                  <a:pt x="792" y="0"/>
                  <a:pt x="840" y="48"/>
                  <a:pt x="840" y="107"/>
                </a:cubicBezTo>
                <a:cubicBezTo>
                  <a:pt x="840" y="268"/>
                  <a:pt x="840" y="268"/>
                  <a:pt x="840" y="268"/>
                </a:cubicBezTo>
                <a:cubicBezTo>
                  <a:pt x="950" y="275"/>
                  <a:pt x="1037" y="367"/>
                  <a:pt x="1037" y="479"/>
                </a:cubicBezTo>
                <a:cubicBezTo>
                  <a:pt x="1037" y="590"/>
                  <a:pt x="950" y="682"/>
                  <a:pt x="840" y="689"/>
                </a:cubicBezTo>
                <a:close/>
                <a:moveTo>
                  <a:pt x="29" y="107"/>
                </a:moveTo>
                <a:cubicBezTo>
                  <a:pt x="29" y="309"/>
                  <a:pt x="29" y="309"/>
                  <a:pt x="29" y="309"/>
                </a:cubicBezTo>
                <a:cubicBezTo>
                  <a:pt x="699" y="309"/>
                  <a:pt x="699" y="309"/>
                  <a:pt x="699" y="309"/>
                </a:cubicBezTo>
                <a:cubicBezTo>
                  <a:pt x="731" y="286"/>
                  <a:pt x="769" y="271"/>
                  <a:pt x="811" y="268"/>
                </a:cubicBezTo>
                <a:cubicBezTo>
                  <a:pt x="811" y="107"/>
                  <a:pt x="811" y="107"/>
                  <a:pt x="811" y="107"/>
                </a:cubicBezTo>
                <a:cubicBezTo>
                  <a:pt x="811" y="64"/>
                  <a:pt x="776" y="29"/>
                  <a:pt x="733" y="29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64" y="29"/>
                  <a:pt x="29" y="64"/>
                  <a:pt x="29" y="107"/>
                </a:cubicBezTo>
                <a:close/>
                <a:moveTo>
                  <a:pt x="29" y="619"/>
                </a:moveTo>
                <a:cubicBezTo>
                  <a:pt x="667" y="619"/>
                  <a:pt x="667" y="619"/>
                  <a:pt x="667" y="619"/>
                </a:cubicBezTo>
                <a:cubicBezTo>
                  <a:pt x="634" y="581"/>
                  <a:pt x="614" y="532"/>
                  <a:pt x="614" y="479"/>
                </a:cubicBezTo>
                <a:cubicBezTo>
                  <a:pt x="614" y="425"/>
                  <a:pt x="634" y="375"/>
                  <a:pt x="668" y="338"/>
                </a:cubicBezTo>
                <a:cubicBezTo>
                  <a:pt x="29" y="338"/>
                  <a:pt x="29" y="338"/>
                  <a:pt x="29" y="338"/>
                </a:cubicBezTo>
                <a:lnTo>
                  <a:pt x="29" y="619"/>
                </a:lnTo>
                <a:close/>
                <a:moveTo>
                  <a:pt x="811" y="850"/>
                </a:moveTo>
                <a:cubicBezTo>
                  <a:pt x="811" y="689"/>
                  <a:pt x="811" y="689"/>
                  <a:pt x="811" y="689"/>
                </a:cubicBezTo>
                <a:cubicBezTo>
                  <a:pt x="769" y="686"/>
                  <a:pt x="731" y="671"/>
                  <a:pt x="699" y="648"/>
                </a:cubicBezTo>
                <a:cubicBezTo>
                  <a:pt x="29" y="648"/>
                  <a:pt x="29" y="648"/>
                  <a:pt x="29" y="648"/>
                </a:cubicBezTo>
                <a:cubicBezTo>
                  <a:pt x="29" y="850"/>
                  <a:pt x="29" y="850"/>
                  <a:pt x="29" y="850"/>
                </a:cubicBezTo>
                <a:cubicBezTo>
                  <a:pt x="29" y="893"/>
                  <a:pt x="64" y="928"/>
                  <a:pt x="107" y="928"/>
                </a:cubicBezTo>
                <a:cubicBezTo>
                  <a:pt x="733" y="928"/>
                  <a:pt x="733" y="928"/>
                  <a:pt x="733" y="928"/>
                </a:cubicBezTo>
                <a:cubicBezTo>
                  <a:pt x="776" y="928"/>
                  <a:pt x="811" y="893"/>
                  <a:pt x="811" y="850"/>
                </a:cubicBezTo>
                <a:close/>
                <a:moveTo>
                  <a:pt x="1008" y="479"/>
                </a:moveTo>
                <a:cubicBezTo>
                  <a:pt x="1008" y="378"/>
                  <a:pt x="926" y="296"/>
                  <a:pt x="826" y="296"/>
                </a:cubicBezTo>
                <a:cubicBezTo>
                  <a:pt x="725" y="296"/>
                  <a:pt x="643" y="378"/>
                  <a:pt x="643" y="479"/>
                </a:cubicBezTo>
                <a:cubicBezTo>
                  <a:pt x="643" y="579"/>
                  <a:pt x="725" y="661"/>
                  <a:pt x="826" y="661"/>
                </a:cubicBezTo>
                <a:cubicBezTo>
                  <a:pt x="926" y="661"/>
                  <a:pt x="1008" y="579"/>
                  <a:pt x="1008" y="4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8" name="Freeform 198"/>
          <p:cNvSpPr>
            <a:spLocks noEditPoints="1"/>
          </p:cNvSpPr>
          <p:nvPr/>
        </p:nvSpPr>
        <p:spPr bwMode="auto">
          <a:xfrm>
            <a:off x="15697603" y="6529668"/>
            <a:ext cx="730012" cy="674356"/>
          </a:xfrm>
          <a:custGeom>
            <a:avLst/>
            <a:gdLst>
              <a:gd name="T0" fmla="*/ 140 w 1036"/>
              <a:gd name="T1" fmla="*/ 174 h 957"/>
              <a:gd name="T2" fmla="*/ 169 w 1036"/>
              <a:gd name="T3" fmla="*/ 145 h 957"/>
              <a:gd name="T4" fmla="*/ 197 w 1036"/>
              <a:gd name="T5" fmla="*/ 174 h 957"/>
              <a:gd name="T6" fmla="*/ 169 w 1036"/>
              <a:gd name="T7" fmla="*/ 202 h 957"/>
              <a:gd name="T8" fmla="*/ 140 w 1036"/>
              <a:gd name="T9" fmla="*/ 174 h 957"/>
              <a:gd name="T10" fmla="*/ 309 w 1036"/>
              <a:gd name="T11" fmla="*/ 202 h 957"/>
              <a:gd name="T12" fmla="*/ 337 w 1036"/>
              <a:gd name="T13" fmla="*/ 174 h 957"/>
              <a:gd name="T14" fmla="*/ 309 w 1036"/>
              <a:gd name="T15" fmla="*/ 145 h 957"/>
              <a:gd name="T16" fmla="*/ 280 w 1036"/>
              <a:gd name="T17" fmla="*/ 174 h 957"/>
              <a:gd name="T18" fmla="*/ 309 w 1036"/>
              <a:gd name="T19" fmla="*/ 202 h 957"/>
              <a:gd name="T20" fmla="*/ 903 w 1036"/>
              <a:gd name="T21" fmla="*/ 464 h 957"/>
              <a:gd name="T22" fmla="*/ 840 w 1036"/>
              <a:gd name="T23" fmla="*/ 464 h 957"/>
              <a:gd name="T24" fmla="*/ 840 w 1036"/>
              <a:gd name="T25" fmla="*/ 360 h 957"/>
              <a:gd name="T26" fmla="*/ 825 w 1036"/>
              <a:gd name="T27" fmla="*/ 346 h 957"/>
              <a:gd name="T28" fmla="*/ 811 w 1036"/>
              <a:gd name="T29" fmla="*/ 360 h 957"/>
              <a:gd name="T30" fmla="*/ 811 w 1036"/>
              <a:gd name="T31" fmla="*/ 479 h 957"/>
              <a:gd name="T32" fmla="*/ 815 w 1036"/>
              <a:gd name="T33" fmla="*/ 489 h 957"/>
              <a:gd name="T34" fmla="*/ 825 w 1036"/>
              <a:gd name="T35" fmla="*/ 493 h 957"/>
              <a:gd name="T36" fmla="*/ 903 w 1036"/>
              <a:gd name="T37" fmla="*/ 493 h 957"/>
              <a:gd name="T38" fmla="*/ 917 w 1036"/>
              <a:gd name="T39" fmla="*/ 478 h 957"/>
              <a:gd name="T40" fmla="*/ 903 w 1036"/>
              <a:gd name="T41" fmla="*/ 464 h 957"/>
              <a:gd name="T42" fmla="*/ 840 w 1036"/>
              <a:gd name="T43" fmla="*/ 689 h 957"/>
              <a:gd name="T44" fmla="*/ 840 w 1036"/>
              <a:gd name="T45" fmla="*/ 850 h 957"/>
              <a:gd name="T46" fmla="*/ 733 w 1036"/>
              <a:gd name="T47" fmla="*/ 957 h 957"/>
              <a:gd name="T48" fmla="*/ 107 w 1036"/>
              <a:gd name="T49" fmla="*/ 957 h 957"/>
              <a:gd name="T50" fmla="*/ 0 w 1036"/>
              <a:gd name="T51" fmla="*/ 850 h 957"/>
              <a:gd name="T52" fmla="*/ 0 w 1036"/>
              <a:gd name="T53" fmla="*/ 107 h 957"/>
              <a:gd name="T54" fmla="*/ 107 w 1036"/>
              <a:gd name="T55" fmla="*/ 0 h 957"/>
              <a:gd name="T56" fmla="*/ 733 w 1036"/>
              <a:gd name="T57" fmla="*/ 0 h 957"/>
              <a:gd name="T58" fmla="*/ 840 w 1036"/>
              <a:gd name="T59" fmla="*/ 107 h 957"/>
              <a:gd name="T60" fmla="*/ 840 w 1036"/>
              <a:gd name="T61" fmla="*/ 268 h 957"/>
              <a:gd name="T62" fmla="*/ 1036 w 1036"/>
              <a:gd name="T63" fmla="*/ 479 h 957"/>
              <a:gd name="T64" fmla="*/ 840 w 1036"/>
              <a:gd name="T65" fmla="*/ 689 h 957"/>
              <a:gd name="T66" fmla="*/ 29 w 1036"/>
              <a:gd name="T67" fmla="*/ 107 h 957"/>
              <a:gd name="T68" fmla="*/ 29 w 1036"/>
              <a:gd name="T69" fmla="*/ 309 h 957"/>
              <a:gd name="T70" fmla="*/ 700 w 1036"/>
              <a:gd name="T71" fmla="*/ 309 h 957"/>
              <a:gd name="T72" fmla="*/ 811 w 1036"/>
              <a:gd name="T73" fmla="*/ 268 h 957"/>
              <a:gd name="T74" fmla="*/ 811 w 1036"/>
              <a:gd name="T75" fmla="*/ 107 h 957"/>
              <a:gd name="T76" fmla="*/ 733 w 1036"/>
              <a:gd name="T77" fmla="*/ 29 h 957"/>
              <a:gd name="T78" fmla="*/ 107 w 1036"/>
              <a:gd name="T79" fmla="*/ 29 h 957"/>
              <a:gd name="T80" fmla="*/ 29 w 1036"/>
              <a:gd name="T81" fmla="*/ 107 h 957"/>
              <a:gd name="T82" fmla="*/ 29 w 1036"/>
              <a:gd name="T83" fmla="*/ 619 h 957"/>
              <a:gd name="T84" fmla="*/ 668 w 1036"/>
              <a:gd name="T85" fmla="*/ 619 h 957"/>
              <a:gd name="T86" fmla="*/ 614 w 1036"/>
              <a:gd name="T87" fmla="*/ 479 h 957"/>
              <a:gd name="T88" fmla="*/ 668 w 1036"/>
              <a:gd name="T89" fmla="*/ 338 h 957"/>
              <a:gd name="T90" fmla="*/ 29 w 1036"/>
              <a:gd name="T91" fmla="*/ 338 h 957"/>
              <a:gd name="T92" fmla="*/ 29 w 1036"/>
              <a:gd name="T93" fmla="*/ 619 h 957"/>
              <a:gd name="T94" fmla="*/ 811 w 1036"/>
              <a:gd name="T95" fmla="*/ 850 h 957"/>
              <a:gd name="T96" fmla="*/ 811 w 1036"/>
              <a:gd name="T97" fmla="*/ 689 h 957"/>
              <a:gd name="T98" fmla="*/ 700 w 1036"/>
              <a:gd name="T99" fmla="*/ 648 h 957"/>
              <a:gd name="T100" fmla="*/ 29 w 1036"/>
              <a:gd name="T101" fmla="*/ 648 h 957"/>
              <a:gd name="T102" fmla="*/ 29 w 1036"/>
              <a:gd name="T103" fmla="*/ 850 h 957"/>
              <a:gd name="T104" fmla="*/ 107 w 1036"/>
              <a:gd name="T105" fmla="*/ 928 h 957"/>
              <a:gd name="T106" fmla="*/ 733 w 1036"/>
              <a:gd name="T107" fmla="*/ 928 h 957"/>
              <a:gd name="T108" fmla="*/ 811 w 1036"/>
              <a:gd name="T109" fmla="*/ 850 h 957"/>
              <a:gd name="T110" fmla="*/ 1007 w 1036"/>
              <a:gd name="T111" fmla="*/ 479 h 957"/>
              <a:gd name="T112" fmla="*/ 825 w 1036"/>
              <a:gd name="T113" fmla="*/ 296 h 957"/>
              <a:gd name="T114" fmla="*/ 644 w 1036"/>
              <a:gd name="T115" fmla="*/ 479 h 957"/>
              <a:gd name="T116" fmla="*/ 825 w 1036"/>
              <a:gd name="T117" fmla="*/ 660 h 957"/>
              <a:gd name="T118" fmla="*/ 1007 w 1036"/>
              <a:gd name="T119" fmla="*/ 479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36" h="957">
                <a:moveTo>
                  <a:pt x="140" y="174"/>
                </a:moveTo>
                <a:cubicBezTo>
                  <a:pt x="140" y="158"/>
                  <a:pt x="153" y="145"/>
                  <a:pt x="169" y="145"/>
                </a:cubicBezTo>
                <a:cubicBezTo>
                  <a:pt x="184" y="145"/>
                  <a:pt x="197" y="158"/>
                  <a:pt x="197" y="174"/>
                </a:cubicBezTo>
                <a:cubicBezTo>
                  <a:pt x="197" y="189"/>
                  <a:pt x="184" y="202"/>
                  <a:pt x="169" y="202"/>
                </a:cubicBezTo>
                <a:cubicBezTo>
                  <a:pt x="153" y="202"/>
                  <a:pt x="140" y="189"/>
                  <a:pt x="140" y="174"/>
                </a:cubicBezTo>
                <a:close/>
                <a:moveTo>
                  <a:pt x="309" y="202"/>
                </a:moveTo>
                <a:cubicBezTo>
                  <a:pt x="324" y="202"/>
                  <a:pt x="337" y="189"/>
                  <a:pt x="337" y="174"/>
                </a:cubicBezTo>
                <a:cubicBezTo>
                  <a:pt x="337" y="158"/>
                  <a:pt x="324" y="145"/>
                  <a:pt x="309" y="145"/>
                </a:cubicBezTo>
                <a:cubicBezTo>
                  <a:pt x="293" y="145"/>
                  <a:pt x="280" y="158"/>
                  <a:pt x="280" y="174"/>
                </a:cubicBezTo>
                <a:cubicBezTo>
                  <a:pt x="280" y="189"/>
                  <a:pt x="293" y="202"/>
                  <a:pt x="309" y="202"/>
                </a:cubicBezTo>
                <a:close/>
                <a:moveTo>
                  <a:pt x="903" y="464"/>
                </a:moveTo>
                <a:cubicBezTo>
                  <a:pt x="840" y="464"/>
                  <a:pt x="840" y="464"/>
                  <a:pt x="840" y="464"/>
                </a:cubicBezTo>
                <a:cubicBezTo>
                  <a:pt x="840" y="360"/>
                  <a:pt x="840" y="360"/>
                  <a:pt x="840" y="360"/>
                </a:cubicBezTo>
                <a:cubicBezTo>
                  <a:pt x="840" y="352"/>
                  <a:pt x="833" y="346"/>
                  <a:pt x="825" y="346"/>
                </a:cubicBezTo>
                <a:cubicBezTo>
                  <a:pt x="817" y="346"/>
                  <a:pt x="811" y="352"/>
                  <a:pt x="811" y="360"/>
                </a:cubicBezTo>
                <a:cubicBezTo>
                  <a:pt x="811" y="479"/>
                  <a:pt x="811" y="479"/>
                  <a:pt x="811" y="479"/>
                </a:cubicBezTo>
                <a:cubicBezTo>
                  <a:pt x="811" y="482"/>
                  <a:pt x="813" y="486"/>
                  <a:pt x="815" y="489"/>
                </a:cubicBezTo>
                <a:cubicBezTo>
                  <a:pt x="818" y="491"/>
                  <a:pt x="822" y="493"/>
                  <a:pt x="825" y="493"/>
                </a:cubicBezTo>
                <a:cubicBezTo>
                  <a:pt x="903" y="493"/>
                  <a:pt x="903" y="493"/>
                  <a:pt x="903" y="493"/>
                </a:cubicBezTo>
                <a:cubicBezTo>
                  <a:pt x="911" y="493"/>
                  <a:pt x="917" y="486"/>
                  <a:pt x="917" y="478"/>
                </a:cubicBezTo>
                <a:cubicBezTo>
                  <a:pt x="917" y="470"/>
                  <a:pt x="911" y="464"/>
                  <a:pt x="903" y="464"/>
                </a:cubicBezTo>
                <a:close/>
                <a:moveTo>
                  <a:pt x="840" y="689"/>
                </a:moveTo>
                <a:cubicBezTo>
                  <a:pt x="840" y="850"/>
                  <a:pt x="840" y="850"/>
                  <a:pt x="840" y="850"/>
                </a:cubicBezTo>
                <a:cubicBezTo>
                  <a:pt x="840" y="909"/>
                  <a:pt x="792" y="957"/>
                  <a:pt x="733" y="957"/>
                </a:cubicBezTo>
                <a:cubicBezTo>
                  <a:pt x="107" y="957"/>
                  <a:pt x="107" y="957"/>
                  <a:pt x="107" y="957"/>
                </a:cubicBezTo>
                <a:cubicBezTo>
                  <a:pt x="48" y="957"/>
                  <a:pt x="0" y="909"/>
                  <a:pt x="0" y="850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48"/>
                  <a:pt x="48" y="0"/>
                  <a:pt x="107" y="0"/>
                </a:cubicBezTo>
                <a:cubicBezTo>
                  <a:pt x="733" y="0"/>
                  <a:pt x="733" y="0"/>
                  <a:pt x="733" y="0"/>
                </a:cubicBezTo>
                <a:cubicBezTo>
                  <a:pt x="792" y="0"/>
                  <a:pt x="840" y="48"/>
                  <a:pt x="840" y="107"/>
                </a:cubicBezTo>
                <a:cubicBezTo>
                  <a:pt x="840" y="268"/>
                  <a:pt x="840" y="268"/>
                  <a:pt x="840" y="268"/>
                </a:cubicBezTo>
                <a:cubicBezTo>
                  <a:pt x="950" y="276"/>
                  <a:pt x="1036" y="367"/>
                  <a:pt x="1036" y="479"/>
                </a:cubicBezTo>
                <a:cubicBezTo>
                  <a:pt x="1036" y="590"/>
                  <a:pt x="950" y="681"/>
                  <a:pt x="840" y="689"/>
                </a:cubicBezTo>
                <a:close/>
                <a:moveTo>
                  <a:pt x="29" y="107"/>
                </a:moveTo>
                <a:cubicBezTo>
                  <a:pt x="29" y="309"/>
                  <a:pt x="29" y="309"/>
                  <a:pt x="29" y="309"/>
                </a:cubicBezTo>
                <a:cubicBezTo>
                  <a:pt x="700" y="309"/>
                  <a:pt x="700" y="309"/>
                  <a:pt x="700" y="309"/>
                </a:cubicBezTo>
                <a:cubicBezTo>
                  <a:pt x="731" y="286"/>
                  <a:pt x="769" y="271"/>
                  <a:pt x="811" y="268"/>
                </a:cubicBezTo>
                <a:cubicBezTo>
                  <a:pt x="811" y="107"/>
                  <a:pt x="811" y="107"/>
                  <a:pt x="811" y="107"/>
                </a:cubicBezTo>
                <a:cubicBezTo>
                  <a:pt x="811" y="64"/>
                  <a:pt x="776" y="29"/>
                  <a:pt x="733" y="29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64" y="29"/>
                  <a:pt x="29" y="64"/>
                  <a:pt x="29" y="107"/>
                </a:cubicBezTo>
                <a:close/>
                <a:moveTo>
                  <a:pt x="29" y="619"/>
                </a:moveTo>
                <a:cubicBezTo>
                  <a:pt x="668" y="619"/>
                  <a:pt x="668" y="619"/>
                  <a:pt x="668" y="619"/>
                </a:cubicBezTo>
                <a:cubicBezTo>
                  <a:pt x="635" y="581"/>
                  <a:pt x="614" y="532"/>
                  <a:pt x="614" y="479"/>
                </a:cubicBezTo>
                <a:cubicBezTo>
                  <a:pt x="614" y="425"/>
                  <a:pt x="635" y="375"/>
                  <a:pt x="668" y="338"/>
                </a:cubicBezTo>
                <a:cubicBezTo>
                  <a:pt x="29" y="338"/>
                  <a:pt x="29" y="338"/>
                  <a:pt x="29" y="338"/>
                </a:cubicBezTo>
                <a:lnTo>
                  <a:pt x="29" y="619"/>
                </a:lnTo>
                <a:close/>
                <a:moveTo>
                  <a:pt x="811" y="850"/>
                </a:moveTo>
                <a:cubicBezTo>
                  <a:pt x="811" y="689"/>
                  <a:pt x="811" y="689"/>
                  <a:pt x="811" y="689"/>
                </a:cubicBezTo>
                <a:cubicBezTo>
                  <a:pt x="769" y="686"/>
                  <a:pt x="731" y="671"/>
                  <a:pt x="700" y="648"/>
                </a:cubicBezTo>
                <a:cubicBezTo>
                  <a:pt x="29" y="648"/>
                  <a:pt x="29" y="648"/>
                  <a:pt x="29" y="648"/>
                </a:cubicBezTo>
                <a:cubicBezTo>
                  <a:pt x="29" y="850"/>
                  <a:pt x="29" y="850"/>
                  <a:pt x="29" y="850"/>
                </a:cubicBezTo>
                <a:cubicBezTo>
                  <a:pt x="29" y="893"/>
                  <a:pt x="64" y="928"/>
                  <a:pt x="107" y="928"/>
                </a:cubicBezTo>
                <a:cubicBezTo>
                  <a:pt x="733" y="928"/>
                  <a:pt x="733" y="928"/>
                  <a:pt x="733" y="928"/>
                </a:cubicBezTo>
                <a:cubicBezTo>
                  <a:pt x="776" y="928"/>
                  <a:pt x="811" y="893"/>
                  <a:pt x="811" y="850"/>
                </a:cubicBezTo>
                <a:close/>
                <a:moveTo>
                  <a:pt x="1007" y="479"/>
                </a:moveTo>
                <a:cubicBezTo>
                  <a:pt x="1007" y="378"/>
                  <a:pt x="926" y="296"/>
                  <a:pt x="825" y="296"/>
                </a:cubicBezTo>
                <a:cubicBezTo>
                  <a:pt x="725" y="296"/>
                  <a:pt x="644" y="378"/>
                  <a:pt x="644" y="479"/>
                </a:cubicBezTo>
                <a:cubicBezTo>
                  <a:pt x="644" y="579"/>
                  <a:pt x="725" y="660"/>
                  <a:pt x="825" y="660"/>
                </a:cubicBezTo>
                <a:cubicBezTo>
                  <a:pt x="926" y="660"/>
                  <a:pt x="1007" y="579"/>
                  <a:pt x="1007" y="4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9" name="Freeform 199"/>
          <p:cNvSpPr>
            <a:spLocks noEditPoints="1"/>
          </p:cNvSpPr>
          <p:nvPr/>
        </p:nvSpPr>
        <p:spPr bwMode="auto">
          <a:xfrm>
            <a:off x="14228087" y="6529668"/>
            <a:ext cx="591948" cy="674356"/>
          </a:xfrm>
          <a:custGeom>
            <a:avLst/>
            <a:gdLst>
              <a:gd name="T0" fmla="*/ 280 w 840"/>
              <a:gd name="T1" fmla="*/ 174 h 957"/>
              <a:gd name="T2" fmla="*/ 309 w 840"/>
              <a:gd name="T3" fmla="*/ 145 h 957"/>
              <a:gd name="T4" fmla="*/ 337 w 840"/>
              <a:gd name="T5" fmla="*/ 174 h 957"/>
              <a:gd name="T6" fmla="*/ 309 w 840"/>
              <a:gd name="T7" fmla="*/ 202 h 957"/>
              <a:gd name="T8" fmla="*/ 280 w 840"/>
              <a:gd name="T9" fmla="*/ 174 h 957"/>
              <a:gd name="T10" fmla="*/ 840 w 840"/>
              <a:gd name="T11" fmla="*/ 107 h 957"/>
              <a:gd name="T12" fmla="*/ 840 w 840"/>
              <a:gd name="T13" fmla="*/ 850 h 957"/>
              <a:gd name="T14" fmla="*/ 733 w 840"/>
              <a:gd name="T15" fmla="*/ 957 h 957"/>
              <a:gd name="T16" fmla="*/ 107 w 840"/>
              <a:gd name="T17" fmla="*/ 957 h 957"/>
              <a:gd name="T18" fmla="*/ 0 w 840"/>
              <a:gd name="T19" fmla="*/ 850 h 957"/>
              <a:gd name="T20" fmla="*/ 0 w 840"/>
              <a:gd name="T21" fmla="*/ 107 h 957"/>
              <a:gd name="T22" fmla="*/ 107 w 840"/>
              <a:gd name="T23" fmla="*/ 0 h 957"/>
              <a:gd name="T24" fmla="*/ 733 w 840"/>
              <a:gd name="T25" fmla="*/ 0 h 957"/>
              <a:gd name="T26" fmla="*/ 840 w 840"/>
              <a:gd name="T27" fmla="*/ 107 h 957"/>
              <a:gd name="T28" fmla="*/ 29 w 840"/>
              <a:gd name="T29" fmla="*/ 619 h 957"/>
              <a:gd name="T30" fmla="*/ 811 w 840"/>
              <a:gd name="T31" fmla="*/ 619 h 957"/>
              <a:gd name="T32" fmla="*/ 811 w 840"/>
              <a:gd name="T33" fmla="*/ 338 h 957"/>
              <a:gd name="T34" fmla="*/ 29 w 840"/>
              <a:gd name="T35" fmla="*/ 338 h 957"/>
              <a:gd name="T36" fmla="*/ 29 w 840"/>
              <a:gd name="T37" fmla="*/ 619 h 957"/>
              <a:gd name="T38" fmla="*/ 29 w 840"/>
              <a:gd name="T39" fmla="*/ 107 h 957"/>
              <a:gd name="T40" fmla="*/ 29 w 840"/>
              <a:gd name="T41" fmla="*/ 309 h 957"/>
              <a:gd name="T42" fmla="*/ 811 w 840"/>
              <a:gd name="T43" fmla="*/ 309 h 957"/>
              <a:gd name="T44" fmla="*/ 811 w 840"/>
              <a:gd name="T45" fmla="*/ 107 h 957"/>
              <a:gd name="T46" fmla="*/ 733 w 840"/>
              <a:gd name="T47" fmla="*/ 29 h 957"/>
              <a:gd name="T48" fmla="*/ 107 w 840"/>
              <a:gd name="T49" fmla="*/ 29 h 957"/>
              <a:gd name="T50" fmla="*/ 29 w 840"/>
              <a:gd name="T51" fmla="*/ 107 h 957"/>
              <a:gd name="T52" fmla="*/ 811 w 840"/>
              <a:gd name="T53" fmla="*/ 850 h 957"/>
              <a:gd name="T54" fmla="*/ 811 w 840"/>
              <a:gd name="T55" fmla="*/ 648 h 957"/>
              <a:gd name="T56" fmla="*/ 29 w 840"/>
              <a:gd name="T57" fmla="*/ 648 h 957"/>
              <a:gd name="T58" fmla="*/ 29 w 840"/>
              <a:gd name="T59" fmla="*/ 850 h 957"/>
              <a:gd name="T60" fmla="*/ 107 w 840"/>
              <a:gd name="T61" fmla="*/ 928 h 957"/>
              <a:gd name="T62" fmla="*/ 733 w 840"/>
              <a:gd name="T63" fmla="*/ 928 h 957"/>
              <a:gd name="T64" fmla="*/ 811 w 840"/>
              <a:gd name="T65" fmla="*/ 850 h 957"/>
              <a:gd name="T66" fmla="*/ 168 w 840"/>
              <a:gd name="T67" fmla="*/ 202 h 957"/>
              <a:gd name="T68" fmla="*/ 197 w 840"/>
              <a:gd name="T69" fmla="*/ 174 h 957"/>
              <a:gd name="T70" fmla="*/ 168 w 840"/>
              <a:gd name="T71" fmla="*/ 145 h 957"/>
              <a:gd name="T72" fmla="*/ 140 w 840"/>
              <a:gd name="T73" fmla="*/ 174 h 957"/>
              <a:gd name="T74" fmla="*/ 168 w 840"/>
              <a:gd name="T75" fmla="*/ 202 h 9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40" h="957">
                <a:moveTo>
                  <a:pt x="280" y="174"/>
                </a:moveTo>
                <a:cubicBezTo>
                  <a:pt x="280" y="158"/>
                  <a:pt x="293" y="145"/>
                  <a:pt x="309" y="145"/>
                </a:cubicBezTo>
                <a:cubicBezTo>
                  <a:pt x="324" y="145"/>
                  <a:pt x="337" y="158"/>
                  <a:pt x="337" y="174"/>
                </a:cubicBezTo>
                <a:cubicBezTo>
                  <a:pt x="337" y="189"/>
                  <a:pt x="324" y="202"/>
                  <a:pt x="309" y="202"/>
                </a:cubicBezTo>
                <a:cubicBezTo>
                  <a:pt x="293" y="202"/>
                  <a:pt x="280" y="189"/>
                  <a:pt x="280" y="174"/>
                </a:cubicBezTo>
                <a:close/>
                <a:moveTo>
                  <a:pt x="840" y="107"/>
                </a:moveTo>
                <a:cubicBezTo>
                  <a:pt x="840" y="850"/>
                  <a:pt x="840" y="850"/>
                  <a:pt x="840" y="850"/>
                </a:cubicBezTo>
                <a:cubicBezTo>
                  <a:pt x="840" y="909"/>
                  <a:pt x="792" y="957"/>
                  <a:pt x="733" y="957"/>
                </a:cubicBezTo>
                <a:cubicBezTo>
                  <a:pt x="107" y="957"/>
                  <a:pt x="107" y="957"/>
                  <a:pt x="107" y="957"/>
                </a:cubicBezTo>
                <a:cubicBezTo>
                  <a:pt x="48" y="957"/>
                  <a:pt x="0" y="909"/>
                  <a:pt x="0" y="850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48"/>
                  <a:pt x="48" y="0"/>
                  <a:pt x="107" y="0"/>
                </a:cubicBezTo>
                <a:cubicBezTo>
                  <a:pt x="733" y="0"/>
                  <a:pt x="733" y="0"/>
                  <a:pt x="733" y="0"/>
                </a:cubicBezTo>
                <a:cubicBezTo>
                  <a:pt x="792" y="0"/>
                  <a:pt x="840" y="48"/>
                  <a:pt x="840" y="107"/>
                </a:cubicBezTo>
                <a:close/>
                <a:moveTo>
                  <a:pt x="29" y="619"/>
                </a:moveTo>
                <a:cubicBezTo>
                  <a:pt x="811" y="619"/>
                  <a:pt x="811" y="619"/>
                  <a:pt x="811" y="619"/>
                </a:cubicBezTo>
                <a:cubicBezTo>
                  <a:pt x="811" y="338"/>
                  <a:pt x="811" y="338"/>
                  <a:pt x="811" y="338"/>
                </a:cubicBezTo>
                <a:cubicBezTo>
                  <a:pt x="29" y="338"/>
                  <a:pt x="29" y="338"/>
                  <a:pt x="29" y="338"/>
                </a:cubicBezTo>
                <a:lnTo>
                  <a:pt x="29" y="619"/>
                </a:lnTo>
                <a:close/>
                <a:moveTo>
                  <a:pt x="29" y="107"/>
                </a:moveTo>
                <a:cubicBezTo>
                  <a:pt x="29" y="309"/>
                  <a:pt x="29" y="309"/>
                  <a:pt x="29" y="309"/>
                </a:cubicBezTo>
                <a:cubicBezTo>
                  <a:pt x="811" y="309"/>
                  <a:pt x="811" y="309"/>
                  <a:pt x="811" y="309"/>
                </a:cubicBezTo>
                <a:cubicBezTo>
                  <a:pt x="811" y="107"/>
                  <a:pt x="811" y="107"/>
                  <a:pt x="811" y="107"/>
                </a:cubicBezTo>
                <a:cubicBezTo>
                  <a:pt x="811" y="64"/>
                  <a:pt x="776" y="29"/>
                  <a:pt x="733" y="29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64" y="29"/>
                  <a:pt x="29" y="64"/>
                  <a:pt x="29" y="107"/>
                </a:cubicBezTo>
                <a:close/>
                <a:moveTo>
                  <a:pt x="811" y="850"/>
                </a:moveTo>
                <a:cubicBezTo>
                  <a:pt x="811" y="648"/>
                  <a:pt x="811" y="648"/>
                  <a:pt x="811" y="648"/>
                </a:cubicBezTo>
                <a:cubicBezTo>
                  <a:pt x="29" y="648"/>
                  <a:pt x="29" y="648"/>
                  <a:pt x="29" y="648"/>
                </a:cubicBezTo>
                <a:cubicBezTo>
                  <a:pt x="29" y="850"/>
                  <a:pt x="29" y="850"/>
                  <a:pt x="29" y="850"/>
                </a:cubicBezTo>
                <a:cubicBezTo>
                  <a:pt x="29" y="893"/>
                  <a:pt x="64" y="928"/>
                  <a:pt x="107" y="928"/>
                </a:cubicBezTo>
                <a:cubicBezTo>
                  <a:pt x="733" y="928"/>
                  <a:pt x="733" y="928"/>
                  <a:pt x="733" y="928"/>
                </a:cubicBezTo>
                <a:cubicBezTo>
                  <a:pt x="776" y="928"/>
                  <a:pt x="811" y="893"/>
                  <a:pt x="811" y="850"/>
                </a:cubicBezTo>
                <a:close/>
                <a:moveTo>
                  <a:pt x="168" y="202"/>
                </a:moveTo>
                <a:cubicBezTo>
                  <a:pt x="184" y="202"/>
                  <a:pt x="197" y="189"/>
                  <a:pt x="197" y="174"/>
                </a:cubicBezTo>
                <a:cubicBezTo>
                  <a:pt x="197" y="158"/>
                  <a:pt x="184" y="145"/>
                  <a:pt x="168" y="145"/>
                </a:cubicBezTo>
                <a:cubicBezTo>
                  <a:pt x="153" y="145"/>
                  <a:pt x="140" y="158"/>
                  <a:pt x="140" y="174"/>
                </a:cubicBezTo>
                <a:cubicBezTo>
                  <a:pt x="140" y="189"/>
                  <a:pt x="153" y="202"/>
                  <a:pt x="168" y="2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0" name="Freeform 200"/>
          <p:cNvSpPr>
            <a:spLocks noEditPoints="1"/>
          </p:cNvSpPr>
          <p:nvPr/>
        </p:nvSpPr>
        <p:spPr bwMode="auto">
          <a:xfrm>
            <a:off x="21888903" y="11099151"/>
            <a:ext cx="626896" cy="712322"/>
          </a:xfrm>
          <a:custGeom>
            <a:avLst/>
            <a:gdLst>
              <a:gd name="T0" fmla="*/ 96 w 890"/>
              <a:gd name="T1" fmla="*/ 210 h 1011"/>
              <a:gd name="T2" fmla="*/ 517 w 890"/>
              <a:gd name="T3" fmla="*/ 210 h 1011"/>
              <a:gd name="T4" fmla="*/ 502 w 890"/>
              <a:gd name="T5" fmla="*/ 242 h 1011"/>
              <a:gd name="T6" fmla="*/ 487 w 890"/>
              <a:gd name="T7" fmla="*/ 210 h 1011"/>
              <a:gd name="T8" fmla="*/ 125 w 890"/>
              <a:gd name="T9" fmla="*/ 210 h 1011"/>
              <a:gd name="T10" fmla="*/ 110 w 890"/>
              <a:gd name="T11" fmla="*/ 242 h 1011"/>
              <a:gd name="T12" fmla="*/ 890 w 890"/>
              <a:gd name="T13" fmla="*/ 541 h 1011"/>
              <a:gd name="T14" fmla="*/ 890 w 890"/>
              <a:gd name="T15" fmla="*/ 741 h 1011"/>
              <a:gd name="T16" fmla="*/ 759 w 890"/>
              <a:gd name="T17" fmla="*/ 1011 h 1011"/>
              <a:gd name="T18" fmla="*/ 288 w 890"/>
              <a:gd name="T19" fmla="*/ 1011 h 1011"/>
              <a:gd name="T20" fmla="*/ 62 w 890"/>
              <a:gd name="T21" fmla="*/ 792 h 1011"/>
              <a:gd name="T22" fmla="*/ 175 w 890"/>
              <a:gd name="T23" fmla="*/ 634 h 1011"/>
              <a:gd name="T24" fmla="*/ 210 w 890"/>
              <a:gd name="T25" fmla="*/ 229 h 1011"/>
              <a:gd name="T26" fmla="*/ 402 w 890"/>
              <a:gd name="T27" fmla="*/ 229 h 1011"/>
              <a:gd name="T28" fmla="*/ 469 w 890"/>
              <a:gd name="T29" fmla="*/ 394 h 1011"/>
              <a:gd name="T30" fmla="*/ 631 w 890"/>
              <a:gd name="T31" fmla="*/ 418 h 1011"/>
              <a:gd name="T32" fmla="*/ 794 w 890"/>
              <a:gd name="T33" fmla="*/ 440 h 1011"/>
              <a:gd name="T34" fmla="*/ 861 w 890"/>
              <a:gd name="T35" fmla="*/ 724 h 1011"/>
              <a:gd name="T36" fmla="*/ 861 w 890"/>
              <a:gd name="T37" fmla="*/ 541 h 1011"/>
              <a:gd name="T38" fmla="*/ 727 w 890"/>
              <a:gd name="T39" fmla="*/ 504 h 1011"/>
              <a:gd name="T40" fmla="*/ 713 w 890"/>
              <a:gd name="T41" fmla="*/ 569 h 1011"/>
              <a:gd name="T42" fmla="*/ 698 w 890"/>
              <a:gd name="T43" fmla="*/ 504 h 1011"/>
              <a:gd name="T44" fmla="*/ 631 w 890"/>
              <a:gd name="T45" fmla="*/ 447 h 1011"/>
              <a:gd name="T46" fmla="*/ 565 w 890"/>
              <a:gd name="T47" fmla="*/ 555 h 1011"/>
              <a:gd name="T48" fmla="*/ 536 w 890"/>
              <a:gd name="T49" fmla="*/ 555 h 1011"/>
              <a:gd name="T50" fmla="*/ 536 w 890"/>
              <a:gd name="T51" fmla="*/ 481 h 1011"/>
              <a:gd name="T52" fmla="*/ 402 w 890"/>
              <a:gd name="T53" fmla="*/ 481 h 1011"/>
              <a:gd name="T54" fmla="*/ 402 w 890"/>
              <a:gd name="T55" fmla="*/ 555 h 1011"/>
              <a:gd name="T56" fmla="*/ 373 w 890"/>
              <a:gd name="T57" fmla="*/ 555 h 1011"/>
              <a:gd name="T58" fmla="*/ 373 w 890"/>
              <a:gd name="T59" fmla="*/ 477 h 1011"/>
              <a:gd name="T60" fmla="*/ 306 w 890"/>
              <a:gd name="T61" fmla="*/ 157 h 1011"/>
              <a:gd name="T62" fmla="*/ 239 w 890"/>
              <a:gd name="T63" fmla="*/ 704 h 1011"/>
              <a:gd name="T64" fmla="*/ 235 w 890"/>
              <a:gd name="T65" fmla="*/ 714 h 1011"/>
              <a:gd name="T66" fmla="*/ 233 w 890"/>
              <a:gd name="T67" fmla="*/ 716 h 1011"/>
              <a:gd name="T68" fmla="*/ 230 w 890"/>
              <a:gd name="T69" fmla="*/ 717 h 1011"/>
              <a:gd name="T70" fmla="*/ 228 w 890"/>
              <a:gd name="T71" fmla="*/ 718 h 1011"/>
              <a:gd name="T72" fmla="*/ 225 w 890"/>
              <a:gd name="T73" fmla="*/ 719 h 1011"/>
              <a:gd name="T74" fmla="*/ 214 w 890"/>
              <a:gd name="T75" fmla="*/ 714 h 1011"/>
              <a:gd name="T76" fmla="*/ 58 w 890"/>
              <a:gd name="T77" fmla="*/ 653 h 1011"/>
              <a:gd name="T78" fmla="*/ 294 w 890"/>
              <a:gd name="T79" fmla="*/ 982 h 1011"/>
              <a:gd name="T80" fmla="*/ 861 w 890"/>
              <a:gd name="T81" fmla="*/ 881 h 1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90" h="1011">
                <a:moveTo>
                  <a:pt x="96" y="228"/>
                </a:moveTo>
                <a:cubicBezTo>
                  <a:pt x="96" y="210"/>
                  <a:pt x="96" y="210"/>
                  <a:pt x="96" y="210"/>
                </a:cubicBezTo>
                <a:cubicBezTo>
                  <a:pt x="96" y="94"/>
                  <a:pt x="190" y="0"/>
                  <a:pt x="306" y="0"/>
                </a:cubicBezTo>
                <a:cubicBezTo>
                  <a:pt x="422" y="0"/>
                  <a:pt x="517" y="94"/>
                  <a:pt x="517" y="210"/>
                </a:cubicBezTo>
                <a:cubicBezTo>
                  <a:pt x="517" y="228"/>
                  <a:pt x="517" y="228"/>
                  <a:pt x="517" y="228"/>
                </a:cubicBezTo>
                <a:cubicBezTo>
                  <a:pt x="517" y="236"/>
                  <a:pt x="510" y="242"/>
                  <a:pt x="502" y="242"/>
                </a:cubicBezTo>
                <a:cubicBezTo>
                  <a:pt x="494" y="242"/>
                  <a:pt x="487" y="236"/>
                  <a:pt x="487" y="228"/>
                </a:cubicBezTo>
                <a:cubicBezTo>
                  <a:pt x="487" y="210"/>
                  <a:pt x="487" y="210"/>
                  <a:pt x="487" y="210"/>
                </a:cubicBezTo>
                <a:cubicBezTo>
                  <a:pt x="487" y="110"/>
                  <a:pt x="406" y="29"/>
                  <a:pt x="306" y="29"/>
                </a:cubicBezTo>
                <a:cubicBezTo>
                  <a:pt x="206" y="29"/>
                  <a:pt x="125" y="110"/>
                  <a:pt x="125" y="210"/>
                </a:cubicBezTo>
                <a:cubicBezTo>
                  <a:pt x="125" y="228"/>
                  <a:pt x="125" y="228"/>
                  <a:pt x="125" y="228"/>
                </a:cubicBezTo>
                <a:cubicBezTo>
                  <a:pt x="125" y="236"/>
                  <a:pt x="118" y="242"/>
                  <a:pt x="110" y="242"/>
                </a:cubicBezTo>
                <a:cubicBezTo>
                  <a:pt x="102" y="242"/>
                  <a:pt x="96" y="236"/>
                  <a:pt x="96" y="228"/>
                </a:cubicBezTo>
                <a:close/>
                <a:moveTo>
                  <a:pt x="890" y="541"/>
                </a:moveTo>
                <a:cubicBezTo>
                  <a:pt x="890" y="724"/>
                  <a:pt x="890" y="724"/>
                  <a:pt x="890" y="724"/>
                </a:cubicBezTo>
                <a:cubicBezTo>
                  <a:pt x="890" y="741"/>
                  <a:pt x="890" y="741"/>
                  <a:pt x="890" y="741"/>
                </a:cubicBezTo>
                <a:cubicBezTo>
                  <a:pt x="890" y="881"/>
                  <a:pt x="890" y="881"/>
                  <a:pt x="890" y="881"/>
                </a:cubicBezTo>
                <a:cubicBezTo>
                  <a:pt x="890" y="953"/>
                  <a:pt x="831" y="1011"/>
                  <a:pt x="759" y="1011"/>
                </a:cubicBezTo>
                <a:cubicBezTo>
                  <a:pt x="289" y="1011"/>
                  <a:pt x="289" y="1011"/>
                  <a:pt x="289" y="1011"/>
                </a:cubicBezTo>
                <a:cubicBezTo>
                  <a:pt x="289" y="1011"/>
                  <a:pt x="288" y="1011"/>
                  <a:pt x="288" y="1011"/>
                </a:cubicBezTo>
                <a:cubicBezTo>
                  <a:pt x="284" y="1011"/>
                  <a:pt x="280" y="1010"/>
                  <a:pt x="277" y="1007"/>
                </a:cubicBezTo>
                <a:cubicBezTo>
                  <a:pt x="62" y="792"/>
                  <a:pt x="62" y="792"/>
                  <a:pt x="62" y="792"/>
                </a:cubicBezTo>
                <a:cubicBezTo>
                  <a:pt x="11" y="741"/>
                  <a:pt x="0" y="669"/>
                  <a:pt x="38" y="632"/>
                </a:cubicBezTo>
                <a:cubicBezTo>
                  <a:pt x="75" y="595"/>
                  <a:pt x="137" y="596"/>
                  <a:pt x="175" y="634"/>
                </a:cubicBezTo>
                <a:cubicBezTo>
                  <a:pt x="210" y="669"/>
                  <a:pt x="210" y="669"/>
                  <a:pt x="210" y="669"/>
                </a:cubicBezTo>
                <a:cubicBezTo>
                  <a:pt x="210" y="229"/>
                  <a:pt x="210" y="229"/>
                  <a:pt x="210" y="229"/>
                </a:cubicBezTo>
                <a:cubicBezTo>
                  <a:pt x="210" y="173"/>
                  <a:pt x="253" y="128"/>
                  <a:pt x="306" y="128"/>
                </a:cubicBezTo>
                <a:cubicBezTo>
                  <a:pt x="359" y="128"/>
                  <a:pt x="402" y="173"/>
                  <a:pt x="402" y="229"/>
                </a:cubicBezTo>
                <a:cubicBezTo>
                  <a:pt x="402" y="419"/>
                  <a:pt x="402" y="419"/>
                  <a:pt x="402" y="419"/>
                </a:cubicBezTo>
                <a:cubicBezTo>
                  <a:pt x="419" y="403"/>
                  <a:pt x="443" y="394"/>
                  <a:pt x="469" y="394"/>
                </a:cubicBezTo>
                <a:cubicBezTo>
                  <a:pt x="508" y="394"/>
                  <a:pt x="542" y="415"/>
                  <a:pt x="557" y="446"/>
                </a:cubicBezTo>
                <a:cubicBezTo>
                  <a:pt x="574" y="429"/>
                  <a:pt x="601" y="418"/>
                  <a:pt x="631" y="418"/>
                </a:cubicBezTo>
                <a:cubicBezTo>
                  <a:pt x="671" y="418"/>
                  <a:pt x="705" y="437"/>
                  <a:pt x="719" y="463"/>
                </a:cubicBezTo>
                <a:cubicBezTo>
                  <a:pt x="737" y="449"/>
                  <a:pt x="764" y="440"/>
                  <a:pt x="794" y="440"/>
                </a:cubicBezTo>
                <a:cubicBezTo>
                  <a:pt x="847" y="440"/>
                  <a:pt x="890" y="485"/>
                  <a:pt x="890" y="541"/>
                </a:cubicBezTo>
                <a:close/>
                <a:moveTo>
                  <a:pt x="861" y="724"/>
                </a:moveTo>
                <a:cubicBezTo>
                  <a:pt x="861" y="724"/>
                  <a:pt x="861" y="723"/>
                  <a:pt x="861" y="723"/>
                </a:cubicBezTo>
                <a:cubicBezTo>
                  <a:pt x="861" y="541"/>
                  <a:pt x="861" y="541"/>
                  <a:pt x="861" y="541"/>
                </a:cubicBezTo>
                <a:cubicBezTo>
                  <a:pt x="861" y="501"/>
                  <a:pt x="831" y="469"/>
                  <a:pt x="794" y="469"/>
                </a:cubicBezTo>
                <a:cubicBezTo>
                  <a:pt x="755" y="469"/>
                  <a:pt x="727" y="488"/>
                  <a:pt x="727" y="504"/>
                </a:cubicBezTo>
                <a:cubicBezTo>
                  <a:pt x="727" y="555"/>
                  <a:pt x="727" y="555"/>
                  <a:pt x="727" y="555"/>
                </a:cubicBezTo>
                <a:cubicBezTo>
                  <a:pt x="727" y="563"/>
                  <a:pt x="721" y="569"/>
                  <a:pt x="713" y="569"/>
                </a:cubicBezTo>
                <a:cubicBezTo>
                  <a:pt x="705" y="569"/>
                  <a:pt x="698" y="563"/>
                  <a:pt x="698" y="555"/>
                </a:cubicBezTo>
                <a:cubicBezTo>
                  <a:pt x="698" y="504"/>
                  <a:pt x="698" y="504"/>
                  <a:pt x="698" y="504"/>
                </a:cubicBezTo>
                <a:cubicBezTo>
                  <a:pt x="698" y="493"/>
                  <a:pt x="698" y="493"/>
                  <a:pt x="698" y="493"/>
                </a:cubicBezTo>
                <a:cubicBezTo>
                  <a:pt x="698" y="468"/>
                  <a:pt x="668" y="447"/>
                  <a:pt x="631" y="447"/>
                </a:cubicBezTo>
                <a:cubicBezTo>
                  <a:pt x="596" y="447"/>
                  <a:pt x="566" y="467"/>
                  <a:pt x="565" y="492"/>
                </a:cubicBezTo>
                <a:cubicBezTo>
                  <a:pt x="565" y="555"/>
                  <a:pt x="565" y="555"/>
                  <a:pt x="565" y="555"/>
                </a:cubicBezTo>
                <a:cubicBezTo>
                  <a:pt x="565" y="563"/>
                  <a:pt x="558" y="569"/>
                  <a:pt x="550" y="569"/>
                </a:cubicBezTo>
                <a:cubicBezTo>
                  <a:pt x="542" y="569"/>
                  <a:pt x="536" y="563"/>
                  <a:pt x="536" y="555"/>
                </a:cubicBezTo>
                <a:cubicBezTo>
                  <a:pt x="536" y="493"/>
                  <a:pt x="536" y="493"/>
                  <a:pt x="536" y="493"/>
                </a:cubicBezTo>
                <a:cubicBezTo>
                  <a:pt x="536" y="481"/>
                  <a:pt x="536" y="481"/>
                  <a:pt x="536" y="481"/>
                </a:cubicBezTo>
                <a:cubicBezTo>
                  <a:pt x="536" y="449"/>
                  <a:pt x="506" y="423"/>
                  <a:pt x="469" y="423"/>
                </a:cubicBezTo>
                <a:cubicBezTo>
                  <a:pt x="432" y="423"/>
                  <a:pt x="402" y="449"/>
                  <a:pt x="402" y="481"/>
                </a:cubicBezTo>
                <a:cubicBezTo>
                  <a:pt x="402" y="538"/>
                  <a:pt x="402" y="538"/>
                  <a:pt x="402" y="538"/>
                </a:cubicBezTo>
                <a:cubicBezTo>
                  <a:pt x="402" y="555"/>
                  <a:pt x="402" y="555"/>
                  <a:pt x="402" y="555"/>
                </a:cubicBezTo>
                <a:cubicBezTo>
                  <a:pt x="402" y="563"/>
                  <a:pt x="395" y="569"/>
                  <a:pt x="387" y="569"/>
                </a:cubicBezTo>
                <a:cubicBezTo>
                  <a:pt x="379" y="569"/>
                  <a:pt x="373" y="563"/>
                  <a:pt x="373" y="555"/>
                </a:cubicBezTo>
                <a:cubicBezTo>
                  <a:pt x="373" y="481"/>
                  <a:pt x="373" y="481"/>
                  <a:pt x="373" y="481"/>
                </a:cubicBezTo>
                <a:cubicBezTo>
                  <a:pt x="373" y="480"/>
                  <a:pt x="373" y="478"/>
                  <a:pt x="373" y="477"/>
                </a:cubicBezTo>
                <a:cubicBezTo>
                  <a:pt x="373" y="229"/>
                  <a:pt x="373" y="229"/>
                  <a:pt x="373" y="229"/>
                </a:cubicBezTo>
                <a:cubicBezTo>
                  <a:pt x="373" y="189"/>
                  <a:pt x="343" y="157"/>
                  <a:pt x="306" y="157"/>
                </a:cubicBezTo>
                <a:cubicBezTo>
                  <a:pt x="269" y="157"/>
                  <a:pt x="239" y="189"/>
                  <a:pt x="239" y="229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4"/>
                  <a:pt x="239" y="704"/>
                  <a:pt x="239" y="704"/>
                </a:cubicBezTo>
                <a:cubicBezTo>
                  <a:pt x="239" y="708"/>
                  <a:pt x="238" y="711"/>
                  <a:pt x="235" y="714"/>
                </a:cubicBezTo>
                <a:cubicBezTo>
                  <a:pt x="235" y="715"/>
                  <a:pt x="234" y="715"/>
                  <a:pt x="234" y="715"/>
                </a:cubicBezTo>
                <a:cubicBezTo>
                  <a:pt x="234" y="716"/>
                  <a:pt x="233" y="716"/>
                  <a:pt x="233" y="716"/>
                </a:cubicBezTo>
                <a:cubicBezTo>
                  <a:pt x="232" y="716"/>
                  <a:pt x="232" y="717"/>
                  <a:pt x="232" y="717"/>
                </a:cubicBezTo>
                <a:cubicBezTo>
                  <a:pt x="231" y="717"/>
                  <a:pt x="231" y="717"/>
                  <a:pt x="230" y="717"/>
                </a:cubicBezTo>
                <a:cubicBezTo>
                  <a:pt x="230" y="718"/>
                  <a:pt x="230" y="718"/>
                  <a:pt x="229" y="718"/>
                </a:cubicBezTo>
                <a:cubicBezTo>
                  <a:pt x="229" y="718"/>
                  <a:pt x="228" y="718"/>
                  <a:pt x="228" y="718"/>
                </a:cubicBezTo>
                <a:cubicBezTo>
                  <a:pt x="227" y="718"/>
                  <a:pt x="226" y="718"/>
                  <a:pt x="226" y="718"/>
                </a:cubicBezTo>
                <a:cubicBezTo>
                  <a:pt x="225" y="718"/>
                  <a:pt x="225" y="719"/>
                  <a:pt x="225" y="719"/>
                </a:cubicBezTo>
                <a:cubicBezTo>
                  <a:pt x="225" y="719"/>
                  <a:pt x="225" y="719"/>
                  <a:pt x="225" y="719"/>
                </a:cubicBezTo>
                <a:cubicBezTo>
                  <a:pt x="221" y="719"/>
                  <a:pt x="217" y="717"/>
                  <a:pt x="214" y="714"/>
                </a:cubicBezTo>
                <a:cubicBezTo>
                  <a:pt x="155" y="655"/>
                  <a:pt x="155" y="655"/>
                  <a:pt x="155" y="655"/>
                </a:cubicBezTo>
                <a:cubicBezTo>
                  <a:pt x="128" y="627"/>
                  <a:pt x="84" y="626"/>
                  <a:pt x="58" y="653"/>
                </a:cubicBezTo>
                <a:cubicBezTo>
                  <a:pt x="33" y="678"/>
                  <a:pt x="44" y="733"/>
                  <a:pt x="83" y="772"/>
                </a:cubicBezTo>
                <a:cubicBezTo>
                  <a:pt x="294" y="982"/>
                  <a:pt x="294" y="982"/>
                  <a:pt x="294" y="982"/>
                </a:cubicBezTo>
                <a:cubicBezTo>
                  <a:pt x="759" y="982"/>
                  <a:pt x="759" y="982"/>
                  <a:pt x="759" y="982"/>
                </a:cubicBezTo>
                <a:cubicBezTo>
                  <a:pt x="815" y="982"/>
                  <a:pt x="861" y="937"/>
                  <a:pt x="861" y="881"/>
                </a:cubicBezTo>
                <a:lnTo>
                  <a:pt x="861" y="7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1" name="Freeform 201"/>
          <p:cNvSpPr>
            <a:spLocks noEditPoints="1"/>
          </p:cNvSpPr>
          <p:nvPr/>
        </p:nvSpPr>
        <p:spPr bwMode="auto">
          <a:xfrm>
            <a:off x="1830387" y="9604179"/>
            <a:ext cx="750292" cy="668746"/>
          </a:xfrm>
          <a:custGeom>
            <a:avLst/>
            <a:gdLst>
              <a:gd name="T0" fmla="*/ 179 w 1065"/>
              <a:gd name="T1" fmla="*/ 480 h 949"/>
              <a:gd name="T2" fmla="*/ 328 w 1065"/>
              <a:gd name="T3" fmla="*/ 581 h 949"/>
              <a:gd name="T4" fmla="*/ 328 w 1065"/>
              <a:gd name="T5" fmla="*/ 465 h 949"/>
              <a:gd name="T6" fmla="*/ 207 w 1065"/>
              <a:gd name="T7" fmla="*/ 494 h 949"/>
              <a:gd name="T8" fmla="*/ 328 w 1065"/>
              <a:gd name="T9" fmla="*/ 833 h 949"/>
              <a:gd name="T10" fmla="*/ 179 w 1065"/>
              <a:gd name="T11" fmla="*/ 934 h 949"/>
              <a:gd name="T12" fmla="*/ 343 w 1065"/>
              <a:gd name="T13" fmla="*/ 934 h 949"/>
              <a:gd name="T14" fmla="*/ 314 w 1065"/>
              <a:gd name="T15" fmla="*/ 920 h 949"/>
              <a:gd name="T16" fmla="*/ 314 w 1065"/>
              <a:gd name="T17" fmla="*/ 862 h 949"/>
              <a:gd name="T18" fmla="*/ 193 w 1065"/>
              <a:gd name="T19" fmla="*/ 649 h 949"/>
              <a:gd name="T20" fmla="*/ 193 w 1065"/>
              <a:gd name="T21" fmla="*/ 765 h 949"/>
              <a:gd name="T22" fmla="*/ 343 w 1065"/>
              <a:gd name="T23" fmla="*/ 664 h 949"/>
              <a:gd name="T24" fmla="*/ 207 w 1065"/>
              <a:gd name="T25" fmla="*/ 736 h 949"/>
              <a:gd name="T26" fmla="*/ 314 w 1065"/>
              <a:gd name="T27" fmla="*/ 736 h 949"/>
              <a:gd name="T28" fmla="*/ 722 w 1065"/>
              <a:gd name="T29" fmla="*/ 664 h 949"/>
              <a:gd name="T30" fmla="*/ 872 w 1065"/>
              <a:gd name="T31" fmla="*/ 765 h 949"/>
              <a:gd name="T32" fmla="*/ 872 w 1065"/>
              <a:gd name="T33" fmla="*/ 649 h 949"/>
              <a:gd name="T34" fmla="*/ 751 w 1065"/>
              <a:gd name="T35" fmla="*/ 678 h 949"/>
              <a:gd name="T36" fmla="*/ 872 w 1065"/>
              <a:gd name="T37" fmla="*/ 465 h 949"/>
              <a:gd name="T38" fmla="*/ 722 w 1065"/>
              <a:gd name="T39" fmla="*/ 567 h 949"/>
              <a:gd name="T40" fmla="*/ 886 w 1065"/>
              <a:gd name="T41" fmla="*/ 567 h 949"/>
              <a:gd name="T42" fmla="*/ 857 w 1065"/>
              <a:gd name="T43" fmla="*/ 552 h 949"/>
              <a:gd name="T44" fmla="*/ 857 w 1065"/>
              <a:gd name="T45" fmla="*/ 494 h 949"/>
              <a:gd name="T46" fmla="*/ 465 w 1065"/>
              <a:gd name="T47" fmla="*/ 833 h 949"/>
              <a:gd name="T48" fmla="*/ 465 w 1065"/>
              <a:gd name="T49" fmla="*/ 949 h 949"/>
              <a:gd name="T50" fmla="*/ 615 w 1065"/>
              <a:gd name="T51" fmla="*/ 847 h 949"/>
              <a:gd name="T52" fmla="*/ 479 w 1065"/>
              <a:gd name="T53" fmla="*/ 920 h 949"/>
              <a:gd name="T54" fmla="*/ 586 w 1065"/>
              <a:gd name="T55" fmla="*/ 920 h 949"/>
              <a:gd name="T56" fmla="*/ 914 w 1065"/>
              <a:gd name="T57" fmla="*/ 71 h 949"/>
              <a:gd name="T58" fmla="*/ 3 w 1065"/>
              <a:gd name="T59" fmla="*/ 219 h 949"/>
              <a:gd name="T60" fmla="*/ 121 w 1065"/>
              <a:gd name="T61" fmla="*/ 402 h 949"/>
              <a:gd name="T62" fmla="*/ 307 w 1065"/>
              <a:gd name="T63" fmla="*/ 236 h 949"/>
              <a:gd name="T64" fmla="*/ 758 w 1065"/>
              <a:gd name="T65" fmla="*/ 236 h 949"/>
              <a:gd name="T66" fmla="*/ 1029 w 1065"/>
              <a:gd name="T67" fmla="*/ 375 h 949"/>
              <a:gd name="T68" fmla="*/ 916 w 1065"/>
              <a:gd name="T69" fmla="*/ 372 h 949"/>
              <a:gd name="T70" fmla="*/ 532 w 1065"/>
              <a:gd name="T71" fmla="*/ 156 h 949"/>
              <a:gd name="T72" fmla="*/ 278 w 1065"/>
              <a:gd name="T73" fmla="*/ 249 h 949"/>
              <a:gd name="T74" fmla="*/ 32 w 1065"/>
              <a:gd name="T75" fmla="*/ 242 h 949"/>
              <a:gd name="T76" fmla="*/ 532 w 1065"/>
              <a:gd name="T77" fmla="*/ 29 h 949"/>
              <a:gd name="T78" fmla="*/ 1033 w 1065"/>
              <a:gd name="T79" fmla="*/ 242 h 949"/>
              <a:gd name="T80" fmla="*/ 736 w 1065"/>
              <a:gd name="T81" fmla="*/ 833 h 949"/>
              <a:gd name="T82" fmla="*/ 736 w 1065"/>
              <a:gd name="T83" fmla="*/ 949 h 949"/>
              <a:gd name="T84" fmla="*/ 886 w 1065"/>
              <a:gd name="T85" fmla="*/ 847 h 949"/>
              <a:gd name="T86" fmla="*/ 751 w 1065"/>
              <a:gd name="T87" fmla="*/ 920 h 949"/>
              <a:gd name="T88" fmla="*/ 857 w 1065"/>
              <a:gd name="T89" fmla="*/ 920 h 949"/>
              <a:gd name="T90" fmla="*/ 450 w 1065"/>
              <a:gd name="T91" fmla="*/ 664 h 949"/>
              <a:gd name="T92" fmla="*/ 600 w 1065"/>
              <a:gd name="T93" fmla="*/ 765 h 949"/>
              <a:gd name="T94" fmla="*/ 600 w 1065"/>
              <a:gd name="T95" fmla="*/ 649 h 949"/>
              <a:gd name="T96" fmla="*/ 479 w 1065"/>
              <a:gd name="T97" fmla="*/ 678 h 949"/>
              <a:gd name="T98" fmla="*/ 600 w 1065"/>
              <a:gd name="T99" fmla="*/ 465 h 949"/>
              <a:gd name="T100" fmla="*/ 450 w 1065"/>
              <a:gd name="T101" fmla="*/ 567 h 949"/>
              <a:gd name="T102" fmla="*/ 615 w 1065"/>
              <a:gd name="T103" fmla="*/ 567 h 949"/>
              <a:gd name="T104" fmla="*/ 586 w 1065"/>
              <a:gd name="T105" fmla="*/ 552 h 949"/>
              <a:gd name="T106" fmla="*/ 586 w 1065"/>
              <a:gd name="T107" fmla="*/ 494 h 9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65" h="949">
                <a:moveTo>
                  <a:pt x="328" y="465"/>
                </a:moveTo>
                <a:cubicBezTo>
                  <a:pt x="193" y="465"/>
                  <a:pt x="193" y="465"/>
                  <a:pt x="193" y="465"/>
                </a:cubicBezTo>
                <a:cubicBezTo>
                  <a:pt x="185" y="465"/>
                  <a:pt x="179" y="472"/>
                  <a:pt x="179" y="480"/>
                </a:cubicBezTo>
                <a:cubicBezTo>
                  <a:pt x="179" y="567"/>
                  <a:pt x="179" y="567"/>
                  <a:pt x="179" y="567"/>
                </a:cubicBezTo>
                <a:cubicBezTo>
                  <a:pt x="179" y="575"/>
                  <a:pt x="185" y="581"/>
                  <a:pt x="193" y="581"/>
                </a:cubicBezTo>
                <a:cubicBezTo>
                  <a:pt x="328" y="581"/>
                  <a:pt x="328" y="581"/>
                  <a:pt x="328" y="581"/>
                </a:cubicBezTo>
                <a:cubicBezTo>
                  <a:pt x="337" y="581"/>
                  <a:pt x="343" y="575"/>
                  <a:pt x="343" y="567"/>
                </a:cubicBezTo>
                <a:cubicBezTo>
                  <a:pt x="343" y="480"/>
                  <a:pt x="343" y="480"/>
                  <a:pt x="343" y="480"/>
                </a:cubicBezTo>
                <a:cubicBezTo>
                  <a:pt x="343" y="472"/>
                  <a:pt x="336" y="465"/>
                  <a:pt x="328" y="465"/>
                </a:cubicBezTo>
                <a:close/>
                <a:moveTo>
                  <a:pt x="314" y="552"/>
                </a:moveTo>
                <a:cubicBezTo>
                  <a:pt x="207" y="552"/>
                  <a:pt x="207" y="552"/>
                  <a:pt x="207" y="552"/>
                </a:cubicBezTo>
                <a:cubicBezTo>
                  <a:pt x="207" y="494"/>
                  <a:pt x="207" y="494"/>
                  <a:pt x="207" y="494"/>
                </a:cubicBezTo>
                <a:cubicBezTo>
                  <a:pt x="314" y="494"/>
                  <a:pt x="314" y="494"/>
                  <a:pt x="314" y="494"/>
                </a:cubicBezTo>
                <a:lnTo>
                  <a:pt x="314" y="552"/>
                </a:lnTo>
                <a:close/>
                <a:moveTo>
                  <a:pt x="328" y="833"/>
                </a:moveTo>
                <a:cubicBezTo>
                  <a:pt x="193" y="833"/>
                  <a:pt x="193" y="833"/>
                  <a:pt x="193" y="833"/>
                </a:cubicBezTo>
                <a:cubicBezTo>
                  <a:pt x="185" y="833"/>
                  <a:pt x="179" y="839"/>
                  <a:pt x="179" y="847"/>
                </a:cubicBezTo>
                <a:cubicBezTo>
                  <a:pt x="179" y="934"/>
                  <a:pt x="179" y="934"/>
                  <a:pt x="179" y="934"/>
                </a:cubicBezTo>
                <a:cubicBezTo>
                  <a:pt x="179" y="942"/>
                  <a:pt x="185" y="949"/>
                  <a:pt x="193" y="949"/>
                </a:cubicBezTo>
                <a:cubicBezTo>
                  <a:pt x="328" y="949"/>
                  <a:pt x="328" y="949"/>
                  <a:pt x="328" y="949"/>
                </a:cubicBezTo>
                <a:cubicBezTo>
                  <a:pt x="337" y="949"/>
                  <a:pt x="343" y="942"/>
                  <a:pt x="343" y="934"/>
                </a:cubicBezTo>
                <a:cubicBezTo>
                  <a:pt x="343" y="847"/>
                  <a:pt x="343" y="847"/>
                  <a:pt x="343" y="847"/>
                </a:cubicBezTo>
                <a:cubicBezTo>
                  <a:pt x="343" y="839"/>
                  <a:pt x="336" y="833"/>
                  <a:pt x="328" y="833"/>
                </a:cubicBezTo>
                <a:close/>
                <a:moveTo>
                  <a:pt x="314" y="920"/>
                </a:moveTo>
                <a:cubicBezTo>
                  <a:pt x="207" y="920"/>
                  <a:pt x="207" y="920"/>
                  <a:pt x="207" y="920"/>
                </a:cubicBezTo>
                <a:cubicBezTo>
                  <a:pt x="207" y="862"/>
                  <a:pt x="207" y="862"/>
                  <a:pt x="207" y="862"/>
                </a:cubicBezTo>
                <a:cubicBezTo>
                  <a:pt x="314" y="862"/>
                  <a:pt x="314" y="862"/>
                  <a:pt x="314" y="862"/>
                </a:cubicBezTo>
                <a:lnTo>
                  <a:pt x="314" y="920"/>
                </a:lnTo>
                <a:close/>
                <a:moveTo>
                  <a:pt x="328" y="649"/>
                </a:moveTo>
                <a:cubicBezTo>
                  <a:pt x="193" y="649"/>
                  <a:pt x="193" y="649"/>
                  <a:pt x="193" y="649"/>
                </a:cubicBezTo>
                <a:cubicBezTo>
                  <a:pt x="185" y="649"/>
                  <a:pt x="179" y="656"/>
                  <a:pt x="179" y="664"/>
                </a:cubicBezTo>
                <a:cubicBezTo>
                  <a:pt x="179" y="751"/>
                  <a:pt x="179" y="751"/>
                  <a:pt x="179" y="751"/>
                </a:cubicBezTo>
                <a:cubicBezTo>
                  <a:pt x="179" y="759"/>
                  <a:pt x="185" y="765"/>
                  <a:pt x="193" y="765"/>
                </a:cubicBezTo>
                <a:cubicBezTo>
                  <a:pt x="328" y="765"/>
                  <a:pt x="328" y="765"/>
                  <a:pt x="328" y="765"/>
                </a:cubicBezTo>
                <a:cubicBezTo>
                  <a:pt x="337" y="765"/>
                  <a:pt x="343" y="759"/>
                  <a:pt x="343" y="751"/>
                </a:cubicBezTo>
                <a:cubicBezTo>
                  <a:pt x="343" y="664"/>
                  <a:pt x="343" y="664"/>
                  <a:pt x="343" y="664"/>
                </a:cubicBezTo>
                <a:cubicBezTo>
                  <a:pt x="343" y="656"/>
                  <a:pt x="336" y="649"/>
                  <a:pt x="328" y="649"/>
                </a:cubicBezTo>
                <a:close/>
                <a:moveTo>
                  <a:pt x="314" y="736"/>
                </a:moveTo>
                <a:cubicBezTo>
                  <a:pt x="207" y="736"/>
                  <a:pt x="207" y="736"/>
                  <a:pt x="207" y="736"/>
                </a:cubicBezTo>
                <a:cubicBezTo>
                  <a:pt x="207" y="678"/>
                  <a:pt x="207" y="678"/>
                  <a:pt x="207" y="678"/>
                </a:cubicBezTo>
                <a:cubicBezTo>
                  <a:pt x="314" y="678"/>
                  <a:pt x="314" y="678"/>
                  <a:pt x="314" y="678"/>
                </a:cubicBezTo>
                <a:lnTo>
                  <a:pt x="314" y="736"/>
                </a:lnTo>
                <a:close/>
                <a:moveTo>
                  <a:pt x="872" y="649"/>
                </a:moveTo>
                <a:cubicBezTo>
                  <a:pt x="736" y="649"/>
                  <a:pt x="736" y="649"/>
                  <a:pt x="736" y="649"/>
                </a:cubicBezTo>
                <a:cubicBezTo>
                  <a:pt x="728" y="649"/>
                  <a:pt x="722" y="656"/>
                  <a:pt x="722" y="664"/>
                </a:cubicBezTo>
                <a:cubicBezTo>
                  <a:pt x="722" y="751"/>
                  <a:pt x="722" y="751"/>
                  <a:pt x="722" y="751"/>
                </a:cubicBezTo>
                <a:cubicBezTo>
                  <a:pt x="722" y="759"/>
                  <a:pt x="728" y="765"/>
                  <a:pt x="736" y="765"/>
                </a:cubicBezTo>
                <a:cubicBezTo>
                  <a:pt x="872" y="765"/>
                  <a:pt x="872" y="765"/>
                  <a:pt x="872" y="765"/>
                </a:cubicBezTo>
                <a:cubicBezTo>
                  <a:pt x="880" y="765"/>
                  <a:pt x="886" y="759"/>
                  <a:pt x="886" y="751"/>
                </a:cubicBezTo>
                <a:cubicBezTo>
                  <a:pt x="886" y="664"/>
                  <a:pt x="886" y="664"/>
                  <a:pt x="886" y="664"/>
                </a:cubicBezTo>
                <a:cubicBezTo>
                  <a:pt x="886" y="656"/>
                  <a:pt x="880" y="649"/>
                  <a:pt x="872" y="649"/>
                </a:cubicBezTo>
                <a:close/>
                <a:moveTo>
                  <a:pt x="857" y="736"/>
                </a:moveTo>
                <a:cubicBezTo>
                  <a:pt x="751" y="736"/>
                  <a:pt x="751" y="736"/>
                  <a:pt x="751" y="736"/>
                </a:cubicBezTo>
                <a:cubicBezTo>
                  <a:pt x="751" y="678"/>
                  <a:pt x="751" y="678"/>
                  <a:pt x="751" y="678"/>
                </a:cubicBezTo>
                <a:cubicBezTo>
                  <a:pt x="857" y="678"/>
                  <a:pt x="857" y="678"/>
                  <a:pt x="857" y="678"/>
                </a:cubicBezTo>
                <a:lnTo>
                  <a:pt x="857" y="736"/>
                </a:lnTo>
                <a:close/>
                <a:moveTo>
                  <a:pt x="872" y="465"/>
                </a:moveTo>
                <a:cubicBezTo>
                  <a:pt x="736" y="465"/>
                  <a:pt x="736" y="465"/>
                  <a:pt x="736" y="465"/>
                </a:cubicBezTo>
                <a:cubicBezTo>
                  <a:pt x="728" y="465"/>
                  <a:pt x="722" y="472"/>
                  <a:pt x="722" y="480"/>
                </a:cubicBezTo>
                <a:cubicBezTo>
                  <a:pt x="722" y="567"/>
                  <a:pt x="722" y="567"/>
                  <a:pt x="722" y="567"/>
                </a:cubicBezTo>
                <a:cubicBezTo>
                  <a:pt x="722" y="575"/>
                  <a:pt x="728" y="581"/>
                  <a:pt x="736" y="581"/>
                </a:cubicBezTo>
                <a:cubicBezTo>
                  <a:pt x="872" y="581"/>
                  <a:pt x="872" y="581"/>
                  <a:pt x="872" y="581"/>
                </a:cubicBezTo>
                <a:cubicBezTo>
                  <a:pt x="880" y="581"/>
                  <a:pt x="886" y="575"/>
                  <a:pt x="886" y="567"/>
                </a:cubicBezTo>
                <a:cubicBezTo>
                  <a:pt x="886" y="480"/>
                  <a:pt x="886" y="480"/>
                  <a:pt x="886" y="480"/>
                </a:cubicBezTo>
                <a:cubicBezTo>
                  <a:pt x="886" y="472"/>
                  <a:pt x="880" y="465"/>
                  <a:pt x="872" y="465"/>
                </a:cubicBezTo>
                <a:close/>
                <a:moveTo>
                  <a:pt x="857" y="552"/>
                </a:moveTo>
                <a:cubicBezTo>
                  <a:pt x="751" y="552"/>
                  <a:pt x="751" y="552"/>
                  <a:pt x="751" y="552"/>
                </a:cubicBezTo>
                <a:cubicBezTo>
                  <a:pt x="751" y="494"/>
                  <a:pt x="751" y="494"/>
                  <a:pt x="751" y="494"/>
                </a:cubicBezTo>
                <a:cubicBezTo>
                  <a:pt x="857" y="494"/>
                  <a:pt x="857" y="494"/>
                  <a:pt x="857" y="494"/>
                </a:cubicBezTo>
                <a:lnTo>
                  <a:pt x="857" y="552"/>
                </a:lnTo>
                <a:close/>
                <a:moveTo>
                  <a:pt x="600" y="833"/>
                </a:moveTo>
                <a:cubicBezTo>
                  <a:pt x="465" y="833"/>
                  <a:pt x="465" y="833"/>
                  <a:pt x="465" y="833"/>
                </a:cubicBezTo>
                <a:cubicBezTo>
                  <a:pt x="457" y="833"/>
                  <a:pt x="450" y="839"/>
                  <a:pt x="450" y="847"/>
                </a:cubicBezTo>
                <a:cubicBezTo>
                  <a:pt x="450" y="934"/>
                  <a:pt x="450" y="934"/>
                  <a:pt x="450" y="934"/>
                </a:cubicBezTo>
                <a:cubicBezTo>
                  <a:pt x="450" y="942"/>
                  <a:pt x="457" y="949"/>
                  <a:pt x="465" y="949"/>
                </a:cubicBezTo>
                <a:cubicBezTo>
                  <a:pt x="600" y="949"/>
                  <a:pt x="600" y="949"/>
                  <a:pt x="600" y="949"/>
                </a:cubicBezTo>
                <a:cubicBezTo>
                  <a:pt x="608" y="949"/>
                  <a:pt x="615" y="942"/>
                  <a:pt x="615" y="934"/>
                </a:cubicBezTo>
                <a:cubicBezTo>
                  <a:pt x="615" y="847"/>
                  <a:pt x="615" y="847"/>
                  <a:pt x="615" y="847"/>
                </a:cubicBezTo>
                <a:cubicBezTo>
                  <a:pt x="615" y="839"/>
                  <a:pt x="608" y="833"/>
                  <a:pt x="600" y="833"/>
                </a:cubicBezTo>
                <a:close/>
                <a:moveTo>
                  <a:pt x="586" y="920"/>
                </a:moveTo>
                <a:cubicBezTo>
                  <a:pt x="479" y="920"/>
                  <a:pt x="479" y="920"/>
                  <a:pt x="479" y="920"/>
                </a:cubicBezTo>
                <a:cubicBezTo>
                  <a:pt x="479" y="862"/>
                  <a:pt x="479" y="862"/>
                  <a:pt x="479" y="862"/>
                </a:cubicBezTo>
                <a:cubicBezTo>
                  <a:pt x="586" y="862"/>
                  <a:pt x="586" y="862"/>
                  <a:pt x="586" y="862"/>
                </a:cubicBezTo>
                <a:lnTo>
                  <a:pt x="586" y="920"/>
                </a:lnTo>
                <a:close/>
                <a:moveTo>
                  <a:pt x="1062" y="241"/>
                </a:moveTo>
                <a:cubicBezTo>
                  <a:pt x="1062" y="234"/>
                  <a:pt x="1062" y="226"/>
                  <a:pt x="1062" y="219"/>
                </a:cubicBezTo>
                <a:cubicBezTo>
                  <a:pt x="1062" y="168"/>
                  <a:pt x="1006" y="113"/>
                  <a:pt x="914" y="71"/>
                </a:cubicBezTo>
                <a:cubicBezTo>
                  <a:pt x="812" y="25"/>
                  <a:pt x="677" y="0"/>
                  <a:pt x="532" y="0"/>
                </a:cubicBezTo>
                <a:cubicBezTo>
                  <a:pt x="388" y="0"/>
                  <a:pt x="253" y="25"/>
                  <a:pt x="151" y="71"/>
                </a:cubicBezTo>
                <a:cubicBezTo>
                  <a:pt x="58" y="113"/>
                  <a:pt x="3" y="168"/>
                  <a:pt x="3" y="219"/>
                </a:cubicBezTo>
                <a:cubicBezTo>
                  <a:pt x="3" y="226"/>
                  <a:pt x="3" y="233"/>
                  <a:pt x="3" y="241"/>
                </a:cubicBezTo>
                <a:cubicBezTo>
                  <a:pt x="2" y="289"/>
                  <a:pt x="0" y="342"/>
                  <a:pt x="36" y="375"/>
                </a:cubicBezTo>
                <a:cubicBezTo>
                  <a:pt x="56" y="393"/>
                  <a:pt x="84" y="402"/>
                  <a:pt x="121" y="402"/>
                </a:cubicBezTo>
                <a:cubicBezTo>
                  <a:pt x="131" y="402"/>
                  <a:pt x="141" y="402"/>
                  <a:pt x="152" y="400"/>
                </a:cubicBezTo>
                <a:cubicBezTo>
                  <a:pt x="308" y="384"/>
                  <a:pt x="307" y="321"/>
                  <a:pt x="307" y="249"/>
                </a:cubicBezTo>
                <a:cubicBezTo>
                  <a:pt x="307" y="236"/>
                  <a:pt x="307" y="236"/>
                  <a:pt x="307" y="236"/>
                </a:cubicBezTo>
                <a:cubicBezTo>
                  <a:pt x="307" y="215"/>
                  <a:pt x="347" y="203"/>
                  <a:pt x="372" y="198"/>
                </a:cubicBezTo>
                <a:cubicBezTo>
                  <a:pt x="410" y="190"/>
                  <a:pt x="464" y="186"/>
                  <a:pt x="532" y="186"/>
                </a:cubicBezTo>
                <a:cubicBezTo>
                  <a:pt x="742" y="186"/>
                  <a:pt x="758" y="224"/>
                  <a:pt x="758" y="236"/>
                </a:cubicBezTo>
                <a:cubicBezTo>
                  <a:pt x="758" y="249"/>
                  <a:pt x="758" y="249"/>
                  <a:pt x="758" y="249"/>
                </a:cubicBezTo>
                <a:cubicBezTo>
                  <a:pt x="757" y="321"/>
                  <a:pt x="757" y="384"/>
                  <a:pt x="913" y="400"/>
                </a:cubicBezTo>
                <a:cubicBezTo>
                  <a:pt x="966" y="406"/>
                  <a:pt x="1004" y="398"/>
                  <a:pt x="1029" y="375"/>
                </a:cubicBezTo>
                <a:cubicBezTo>
                  <a:pt x="1065" y="342"/>
                  <a:pt x="1063" y="289"/>
                  <a:pt x="1062" y="241"/>
                </a:cubicBezTo>
                <a:close/>
                <a:moveTo>
                  <a:pt x="1009" y="354"/>
                </a:moveTo>
                <a:cubicBezTo>
                  <a:pt x="991" y="370"/>
                  <a:pt x="960" y="376"/>
                  <a:pt x="916" y="372"/>
                </a:cubicBezTo>
                <a:cubicBezTo>
                  <a:pt x="786" y="358"/>
                  <a:pt x="786" y="317"/>
                  <a:pt x="787" y="249"/>
                </a:cubicBezTo>
                <a:cubicBezTo>
                  <a:pt x="787" y="236"/>
                  <a:pt x="787" y="236"/>
                  <a:pt x="787" y="236"/>
                </a:cubicBezTo>
                <a:cubicBezTo>
                  <a:pt x="787" y="182"/>
                  <a:pt x="706" y="156"/>
                  <a:pt x="532" y="156"/>
                </a:cubicBezTo>
                <a:cubicBezTo>
                  <a:pt x="462" y="156"/>
                  <a:pt x="406" y="161"/>
                  <a:pt x="366" y="169"/>
                </a:cubicBezTo>
                <a:cubicBezTo>
                  <a:pt x="307" y="182"/>
                  <a:pt x="278" y="204"/>
                  <a:pt x="278" y="236"/>
                </a:cubicBezTo>
                <a:cubicBezTo>
                  <a:pt x="278" y="249"/>
                  <a:pt x="278" y="249"/>
                  <a:pt x="278" y="249"/>
                </a:cubicBezTo>
                <a:cubicBezTo>
                  <a:pt x="278" y="317"/>
                  <a:pt x="279" y="358"/>
                  <a:pt x="149" y="372"/>
                </a:cubicBezTo>
                <a:cubicBezTo>
                  <a:pt x="105" y="376"/>
                  <a:pt x="74" y="370"/>
                  <a:pt x="56" y="354"/>
                </a:cubicBezTo>
                <a:cubicBezTo>
                  <a:pt x="30" y="330"/>
                  <a:pt x="31" y="283"/>
                  <a:pt x="32" y="242"/>
                </a:cubicBezTo>
                <a:cubicBezTo>
                  <a:pt x="32" y="234"/>
                  <a:pt x="32" y="226"/>
                  <a:pt x="32" y="219"/>
                </a:cubicBezTo>
                <a:cubicBezTo>
                  <a:pt x="32" y="181"/>
                  <a:pt x="84" y="134"/>
                  <a:pt x="163" y="98"/>
                </a:cubicBezTo>
                <a:cubicBezTo>
                  <a:pt x="261" y="53"/>
                  <a:pt x="392" y="29"/>
                  <a:pt x="532" y="29"/>
                </a:cubicBezTo>
                <a:cubicBezTo>
                  <a:pt x="673" y="29"/>
                  <a:pt x="804" y="53"/>
                  <a:pt x="902" y="98"/>
                </a:cubicBezTo>
                <a:cubicBezTo>
                  <a:pt x="981" y="134"/>
                  <a:pt x="1033" y="181"/>
                  <a:pt x="1033" y="219"/>
                </a:cubicBezTo>
                <a:cubicBezTo>
                  <a:pt x="1033" y="226"/>
                  <a:pt x="1033" y="234"/>
                  <a:pt x="1033" y="242"/>
                </a:cubicBezTo>
                <a:cubicBezTo>
                  <a:pt x="1034" y="283"/>
                  <a:pt x="1035" y="330"/>
                  <a:pt x="1009" y="354"/>
                </a:cubicBezTo>
                <a:close/>
                <a:moveTo>
                  <a:pt x="872" y="833"/>
                </a:moveTo>
                <a:cubicBezTo>
                  <a:pt x="736" y="833"/>
                  <a:pt x="736" y="833"/>
                  <a:pt x="736" y="833"/>
                </a:cubicBezTo>
                <a:cubicBezTo>
                  <a:pt x="728" y="833"/>
                  <a:pt x="722" y="839"/>
                  <a:pt x="722" y="847"/>
                </a:cubicBezTo>
                <a:cubicBezTo>
                  <a:pt x="722" y="934"/>
                  <a:pt x="722" y="934"/>
                  <a:pt x="722" y="934"/>
                </a:cubicBezTo>
                <a:cubicBezTo>
                  <a:pt x="722" y="942"/>
                  <a:pt x="728" y="949"/>
                  <a:pt x="736" y="949"/>
                </a:cubicBezTo>
                <a:cubicBezTo>
                  <a:pt x="872" y="949"/>
                  <a:pt x="872" y="949"/>
                  <a:pt x="872" y="949"/>
                </a:cubicBezTo>
                <a:cubicBezTo>
                  <a:pt x="880" y="949"/>
                  <a:pt x="886" y="942"/>
                  <a:pt x="886" y="934"/>
                </a:cubicBezTo>
                <a:cubicBezTo>
                  <a:pt x="886" y="847"/>
                  <a:pt x="886" y="847"/>
                  <a:pt x="886" y="847"/>
                </a:cubicBezTo>
                <a:cubicBezTo>
                  <a:pt x="886" y="839"/>
                  <a:pt x="880" y="833"/>
                  <a:pt x="872" y="833"/>
                </a:cubicBezTo>
                <a:close/>
                <a:moveTo>
                  <a:pt x="857" y="920"/>
                </a:moveTo>
                <a:cubicBezTo>
                  <a:pt x="751" y="920"/>
                  <a:pt x="751" y="920"/>
                  <a:pt x="751" y="920"/>
                </a:cubicBezTo>
                <a:cubicBezTo>
                  <a:pt x="751" y="862"/>
                  <a:pt x="751" y="862"/>
                  <a:pt x="751" y="862"/>
                </a:cubicBezTo>
                <a:cubicBezTo>
                  <a:pt x="857" y="862"/>
                  <a:pt x="857" y="862"/>
                  <a:pt x="857" y="862"/>
                </a:cubicBezTo>
                <a:lnTo>
                  <a:pt x="857" y="920"/>
                </a:lnTo>
                <a:close/>
                <a:moveTo>
                  <a:pt x="600" y="649"/>
                </a:moveTo>
                <a:cubicBezTo>
                  <a:pt x="465" y="649"/>
                  <a:pt x="465" y="649"/>
                  <a:pt x="465" y="649"/>
                </a:cubicBezTo>
                <a:cubicBezTo>
                  <a:pt x="457" y="649"/>
                  <a:pt x="450" y="656"/>
                  <a:pt x="450" y="664"/>
                </a:cubicBezTo>
                <a:cubicBezTo>
                  <a:pt x="450" y="751"/>
                  <a:pt x="450" y="751"/>
                  <a:pt x="450" y="751"/>
                </a:cubicBezTo>
                <a:cubicBezTo>
                  <a:pt x="450" y="759"/>
                  <a:pt x="457" y="765"/>
                  <a:pt x="465" y="765"/>
                </a:cubicBezTo>
                <a:cubicBezTo>
                  <a:pt x="600" y="765"/>
                  <a:pt x="600" y="765"/>
                  <a:pt x="600" y="765"/>
                </a:cubicBezTo>
                <a:cubicBezTo>
                  <a:pt x="608" y="765"/>
                  <a:pt x="615" y="759"/>
                  <a:pt x="615" y="751"/>
                </a:cubicBezTo>
                <a:cubicBezTo>
                  <a:pt x="615" y="664"/>
                  <a:pt x="615" y="664"/>
                  <a:pt x="615" y="664"/>
                </a:cubicBezTo>
                <a:cubicBezTo>
                  <a:pt x="615" y="656"/>
                  <a:pt x="608" y="649"/>
                  <a:pt x="600" y="649"/>
                </a:cubicBezTo>
                <a:close/>
                <a:moveTo>
                  <a:pt x="586" y="736"/>
                </a:moveTo>
                <a:cubicBezTo>
                  <a:pt x="479" y="736"/>
                  <a:pt x="479" y="736"/>
                  <a:pt x="479" y="736"/>
                </a:cubicBezTo>
                <a:cubicBezTo>
                  <a:pt x="479" y="678"/>
                  <a:pt x="479" y="678"/>
                  <a:pt x="479" y="678"/>
                </a:cubicBezTo>
                <a:cubicBezTo>
                  <a:pt x="586" y="678"/>
                  <a:pt x="586" y="678"/>
                  <a:pt x="586" y="678"/>
                </a:cubicBezTo>
                <a:lnTo>
                  <a:pt x="586" y="736"/>
                </a:lnTo>
                <a:close/>
                <a:moveTo>
                  <a:pt x="600" y="465"/>
                </a:moveTo>
                <a:cubicBezTo>
                  <a:pt x="465" y="465"/>
                  <a:pt x="465" y="465"/>
                  <a:pt x="465" y="465"/>
                </a:cubicBezTo>
                <a:cubicBezTo>
                  <a:pt x="457" y="465"/>
                  <a:pt x="450" y="472"/>
                  <a:pt x="450" y="480"/>
                </a:cubicBezTo>
                <a:cubicBezTo>
                  <a:pt x="450" y="567"/>
                  <a:pt x="450" y="567"/>
                  <a:pt x="450" y="567"/>
                </a:cubicBezTo>
                <a:cubicBezTo>
                  <a:pt x="450" y="575"/>
                  <a:pt x="457" y="581"/>
                  <a:pt x="465" y="581"/>
                </a:cubicBezTo>
                <a:cubicBezTo>
                  <a:pt x="600" y="581"/>
                  <a:pt x="600" y="581"/>
                  <a:pt x="600" y="581"/>
                </a:cubicBezTo>
                <a:cubicBezTo>
                  <a:pt x="608" y="581"/>
                  <a:pt x="615" y="575"/>
                  <a:pt x="615" y="567"/>
                </a:cubicBezTo>
                <a:cubicBezTo>
                  <a:pt x="615" y="480"/>
                  <a:pt x="615" y="480"/>
                  <a:pt x="615" y="480"/>
                </a:cubicBezTo>
                <a:cubicBezTo>
                  <a:pt x="615" y="472"/>
                  <a:pt x="608" y="465"/>
                  <a:pt x="600" y="465"/>
                </a:cubicBezTo>
                <a:close/>
                <a:moveTo>
                  <a:pt x="586" y="552"/>
                </a:moveTo>
                <a:cubicBezTo>
                  <a:pt x="479" y="552"/>
                  <a:pt x="479" y="552"/>
                  <a:pt x="479" y="552"/>
                </a:cubicBezTo>
                <a:cubicBezTo>
                  <a:pt x="479" y="494"/>
                  <a:pt x="479" y="494"/>
                  <a:pt x="479" y="494"/>
                </a:cubicBezTo>
                <a:cubicBezTo>
                  <a:pt x="586" y="494"/>
                  <a:pt x="586" y="494"/>
                  <a:pt x="586" y="494"/>
                </a:cubicBezTo>
                <a:lnTo>
                  <a:pt x="586" y="5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2" name="Freeform 202"/>
          <p:cNvSpPr>
            <a:spLocks noEditPoints="1"/>
          </p:cNvSpPr>
          <p:nvPr/>
        </p:nvSpPr>
        <p:spPr bwMode="auto">
          <a:xfrm>
            <a:off x="18866169" y="4987236"/>
            <a:ext cx="548804" cy="680828"/>
          </a:xfrm>
          <a:custGeom>
            <a:avLst/>
            <a:gdLst>
              <a:gd name="T0" fmla="*/ 779 w 779"/>
              <a:gd name="T1" fmla="*/ 253 h 966"/>
              <a:gd name="T2" fmla="*/ 778 w 779"/>
              <a:gd name="T3" fmla="*/ 247 h 966"/>
              <a:gd name="T4" fmla="*/ 778 w 779"/>
              <a:gd name="T5" fmla="*/ 247 h 966"/>
              <a:gd name="T6" fmla="*/ 777 w 779"/>
              <a:gd name="T7" fmla="*/ 246 h 966"/>
              <a:gd name="T8" fmla="*/ 777 w 779"/>
              <a:gd name="T9" fmla="*/ 245 h 966"/>
              <a:gd name="T10" fmla="*/ 776 w 779"/>
              <a:gd name="T11" fmla="*/ 244 h 966"/>
              <a:gd name="T12" fmla="*/ 775 w 779"/>
              <a:gd name="T13" fmla="*/ 242 h 966"/>
              <a:gd name="T14" fmla="*/ 544 w 779"/>
              <a:gd name="T15" fmla="*/ 5 h 966"/>
              <a:gd name="T16" fmla="*/ 533 w 779"/>
              <a:gd name="T17" fmla="*/ 0 h 966"/>
              <a:gd name="T18" fmla="*/ 73 w 779"/>
              <a:gd name="T19" fmla="*/ 0 h 966"/>
              <a:gd name="T20" fmla="*/ 0 w 779"/>
              <a:gd name="T21" fmla="*/ 73 h 966"/>
              <a:gd name="T22" fmla="*/ 0 w 779"/>
              <a:gd name="T23" fmla="*/ 893 h 966"/>
              <a:gd name="T24" fmla="*/ 73 w 779"/>
              <a:gd name="T25" fmla="*/ 966 h 966"/>
              <a:gd name="T26" fmla="*/ 707 w 779"/>
              <a:gd name="T27" fmla="*/ 966 h 966"/>
              <a:gd name="T28" fmla="*/ 779 w 779"/>
              <a:gd name="T29" fmla="*/ 894 h 966"/>
              <a:gd name="T30" fmla="*/ 779 w 779"/>
              <a:gd name="T31" fmla="*/ 253 h 966"/>
              <a:gd name="T32" fmla="*/ 779 w 779"/>
              <a:gd name="T33" fmla="*/ 253 h 966"/>
              <a:gd name="T34" fmla="*/ 779 w 779"/>
              <a:gd name="T35" fmla="*/ 253 h 966"/>
              <a:gd name="T36" fmla="*/ 548 w 779"/>
              <a:gd name="T37" fmla="*/ 50 h 966"/>
              <a:gd name="T38" fmla="*/ 730 w 779"/>
              <a:gd name="T39" fmla="*/ 238 h 966"/>
              <a:gd name="T40" fmla="*/ 548 w 779"/>
              <a:gd name="T41" fmla="*/ 238 h 966"/>
              <a:gd name="T42" fmla="*/ 548 w 779"/>
              <a:gd name="T43" fmla="*/ 50 h 966"/>
              <a:gd name="T44" fmla="*/ 707 w 779"/>
              <a:gd name="T45" fmla="*/ 937 h 966"/>
              <a:gd name="T46" fmla="*/ 73 w 779"/>
              <a:gd name="T47" fmla="*/ 937 h 966"/>
              <a:gd name="T48" fmla="*/ 29 w 779"/>
              <a:gd name="T49" fmla="*/ 893 h 966"/>
              <a:gd name="T50" fmla="*/ 29 w 779"/>
              <a:gd name="T51" fmla="*/ 73 h 966"/>
              <a:gd name="T52" fmla="*/ 73 w 779"/>
              <a:gd name="T53" fmla="*/ 29 h 966"/>
              <a:gd name="T54" fmla="*/ 519 w 779"/>
              <a:gd name="T55" fmla="*/ 29 h 966"/>
              <a:gd name="T56" fmla="*/ 519 w 779"/>
              <a:gd name="T57" fmla="*/ 253 h 966"/>
              <a:gd name="T58" fmla="*/ 533 w 779"/>
              <a:gd name="T59" fmla="*/ 267 h 966"/>
              <a:gd name="T60" fmla="*/ 750 w 779"/>
              <a:gd name="T61" fmla="*/ 267 h 966"/>
              <a:gd name="T62" fmla="*/ 750 w 779"/>
              <a:gd name="T63" fmla="*/ 893 h 966"/>
              <a:gd name="T64" fmla="*/ 707 w 779"/>
              <a:gd name="T65" fmla="*/ 937 h 966"/>
              <a:gd name="T66" fmla="*/ 525 w 779"/>
              <a:gd name="T67" fmla="*/ 492 h 966"/>
              <a:gd name="T68" fmla="*/ 525 w 779"/>
              <a:gd name="T69" fmla="*/ 513 h 966"/>
              <a:gd name="T70" fmla="*/ 515 w 779"/>
              <a:gd name="T71" fmla="*/ 517 h 966"/>
              <a:gd name="T72" fmla="*/ 504 w 779"/>
              <a:gd name="T73" fmla="*/ 513 h 966"/>
              <a:gd name="T74" fmla="*/ 404 w 779"/>
              <a:gd name="T75" fmla="*/ 412 h 966"/>
              <a:gd name="T76" fmla="*/ 404 w 779"/>
              <a:gd name="T77" fmla="*/ 705 h 966"/>
              <a:gd name="T78" fmla="*/ 390 w 779"/>
              <a:gd name="T79" fmla="*/ 719 h 966"/>
              <a:gd name="T80" fmla="*/ 375 w 779"/>
              <a:gd name="T81" fmla="*/ 705 h 966"/>
              <a:gd name="T82" fmla="*/ 375 w 779"/>
              <a:gd name="T83" fmla="*/ 413 h 966"/>
              <a:gd name="T84" fmla="*/ 275 w 779"/>
              <a:gd name="T85" fmla="*/ 513 h 966"/>
              <a:gd name="T86" fmla="*/ 254 w 779"/>
              <a:gd name="T87" fmla="*/ 513 h 966"/>
              <a:gd name="T88" fmla="*/ 254 w 779"/>
              <a:gd name="T89" fmla="*/ 492 h 966"/>
              <a:gd name="T90" fmla="*/ 379 w 779"/>
              <a:gd name="T91" fmla="*/ 367 h 966"/>
              <a:gd name="T92" fmla="*/ 398 w 779"/>
              <a:gd name="T93" fmla="*/ 365 h 966"/>
              <a:gd name="T94" fmla="*/ 400 w 779"/>
              <a:gd name="T95" fmla="*/ 367 h 966"/>
              <a:gd name="T96" fmla="*/ 525 w 779"/>
              <a:gd name="T97" fmla="*/ 492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9" h="966">
                <a:moveTo>
                  <a:pt x="779" y="253"/>
                </a:moveTo>
                <a:cubicBezTo>
                  <a:pt x="779" y="251"/>
                  <a:pt x="779" y="249"/>
                  <a:pt x="778" y="247"/>
                </a:cubicBezTo>
                <a:cubicBezTo>
                  <a:pt x="778" y="247"/>
                  <a:pt x="778" y="247"/>
                  <a:pt x="778" y="247"/>
                </a:cubicBezTo>
                <a:cubicBezTo>
                  <a:pt x="778" y="247"/>
                  <a:pt x="778" y="246"/>
                  <a:pt x="777" y="246"/>
                </a:cubicBezTo>
                <a:cubicBezTo>
                  <a:pt x="777" y="245"/>
                  <a:pt x="777" y="245"/>
                  <a:pt x="777" y="245"/>
                </a:cubicBezTo>
                <a:cubicBezTo>
                  <a:pt x="777" y="244"/>
                  <a:pt x="777" y="244"/>
                  <a:pt x="776" y="244"/>
                </a:cubicBezTo>
                <a:cubicBezTo>
                  <a:pt x="776" y="243"/>
                  <a:pt x="776" y="243"/>
                  <a:pt x="775" y="242"/>
                </a:cubicBezTo>
                <a:cubicBezTo>
                  <a:pt x="544" y="5"/>
                  <a:pt x="544" y="5"/>
                  <a:pt x="544" y="5"/>
                </a:cubicBezTo>
                <a:cubicBezTo>
                  <a:pt x="541" y="2"/>
                  <a:pt x="537" y="0"/>
                  <a:pt x="533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33" y="0"/>
                  <a:pt x="0" y="33"/>
                  <a:pt x="0" y="73"/>
                </a:cubicBezTo>
                <a:cubicBezTo>
                  <a:pt x="0" y="893"/>
                  <a:pt x="0" y="893"/>
                  <a:pt x="0" y="893"/>
                </a:cubicBezTo>
                <a:cubicBezTo>
                  <a:pt x="0" y="934"/>
                  <a:pt x="33" y="966"/>
                  <a:pt x="73" y="966"/>
                </a:cubicBezTo>
                <a:cubicBezTo>
                  <a:pt x="707" y="966"/>
                  <a:pt x="707" y="966"/>
                  <a:pt x="707" y="966"/>
                </a:cubicBezTo>
                <a:cubicBezTo>
                  <a:pt x="747" y="966"/>
                  <a:pt x="779" y="934"/>
                  <a:pt x="779" y="894"/>
                </a:cubicBezTo>
                <a:cubicBezTo>
                  <a:pt x="779" y="253"/>
                  <a:pt x="779" y="253"/>
                  <a:pt x="779" y="253"/>
                </a:cubicBezTo>
                <a:cubicBezTo>
                  <a:pt x="779" y="253"/>
                  <a:pt x="779" y="253"/>
                  <a:pt x="779" y="253"/>
                </a:cubicBezTo>
                <a:cubicBezTo>
                  <a:pt x="779" y="253"/>
                  <a:pt x="779" y="253"/>
                  <a:pt x="779" y="253"/>
                </a:cubicBezTo>
                <a:close/>
                <a:moveTo>
                  <a:pt x="548" y="50"/>
                </a:moveTo>
                <a:cubicBezTo>
                  <a:pt x="730" y="238"/>
                  <a:pt x="730" y="238"/>
                  <a:pt x="730" y="238"/>
                </a:cubicBezTo>
                <a:cubicBezTo>
                  <a:pt x="548" y="238"/>
                  <a:pt x="548" y="238"/>
                  <a:pt x="548" y="238"/>
                </a:cubicBezTo>
                <a:lnTo>
                  <a:pt x="548" y="50"/>
                </a:lnTo>
                <a:close/>
                <a:moveTo>
                  <a:pt x="707" y="937"/>
                </a:moveTo>
                <a:cubicBezTo>
                  <a:pt x="73" y="937"/>
                  <a:pt x="73" y="937"/>
                  <a:pt x="73" y="937"/>
                </a:cubicBezTo>
                <a:cubicBezTo>
                  <a:pt x="49" y="937"/>
                  <a:pt x="29" y="918"/>
                  <a:pt x="29" y="893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49"/>
                  <a:pt x="49" y="29"/>
                  <a:pt x="73" y="29"/>
                </a:cubicBezTo>
                <a:cubicBezTo>
                  <a:pt x="519" y="29"/>
                  <a:pt x="519" y="29"/>
                  <a:pt x="519" y="29"/>
                </a:cubicBezTo>
                <a:cubicBezTo>
                  <a:pt x="519" y="253"/>
                  <a:pt x="519" y="253"/>
                  <a:pt x="519" y="253"/>
                </a:cubicBezTo>
                <a:cubicBezTo>
                  <a:pt x="519" y="261"/>
                  <a:pt x="525" y="267"/>
                  <a:pt x="533" y="267"/>
                </a:cubicBezTo>
                <a:cubicBezTo>
                  <a:pt x="750" y="267"/>
                  <a:pt x="750" y="267"/>
                  <a:pt x="750" y="267"/>
                </a:cubicBezTo>
                <a:cubicBezTo>
                  <a:pt x="750" y="893"/>
                  <a:pt x="750" y="893"/>
                  <a:pt x="750" y="893"/>
                </a:cubicBezTo>
                <a:cubicBezTo>
                  <a:pt x="750" y="918"/>
                  <a:pt x="731" y="937"/>
                  <a:pt x="707" y="937"/>
                </a:cubicBezTo>
                <a:close/>
                <a:moveTo>
                  <a:pt x="525" y="492"/>
                </a:moveTo>
                <a:cubicBezTo>
                  <a:pt x="531" y="498"/>
                  <a:pt x="531" y="507"/>
                  <a:pt x="525" y="513"/>
                </a:cubicBezTo>
                <a:cubicBezTo>
                  <a:pt x="522" y="516"/>
                  <a:pt x="518" y="517"/>
                  <a:pt x="515" y="517"/>
                </a:cubicBezTo>
                <a:cubicBezTo>
                  <a:pt x="511" y="517"/>
                  <a:pt x="507" y="516"/>
                  <a:pt x="504" y="513"/>
                </a:cubicBezTo>
                <a:cubicBezTo>
                  <a:pt x="404" y="412"/>
                  <a:pt x="404" y="412"/>
                  <a:pt x="404" y="412"/>
                </a:cubicBezTo>
                <a:cubicBezTo>
                  <a:pt x="404" y="705"/>
                  <a:pt x="404" y="705"/>
                  <a:pt x="404" y="705"/>
                </a:cubicBezTo>
                <a:cubicBezTo>
                  <a:pt x="404" y="713"/>
                  <a:pt x="398" y="719"/>
                  <a:pt x="390" y="719"/>
                </a:cubicBezTo>
                <a:cubicBezTo>
                  <a:pt x="382" y="719"/>
                  <a:pt x="375" y="713"/>
                  <a:pt x="375" y="705"/>
                </a:cubicBezTo>
                <a:cubicBezTo>
                  <a:pt x="375" y="413"/>
                  <a:pt x="375" y="413"/>
                  <a:pt x="375" y="413"/>
                </a:cubicBezTo>
                <a:cubicBezTo>
                  <a:pt x="275" y="513"/>
                  <a:pt x="275" y="513"/>
                  <a:pt x="275" y="513"/>
                </a:cubicBezTo>
                <a:cubicBezTo>
                  <a:pt x="269" y="519"/>
                  <a:pt x="260" y="519"/>
                  <a:pt x="254" y="513"/>
                </a:cubicBezTo>
                <a:cubicBezTo>
                  <a:pt x="249" y="507"/>
                  <a:pt x="249" y="498"/>
                  <a:pt x="254" y="492"/>
                </a:cubicBezTo>
                <a:cubicBezTo>
                  <a:pt x="379" y="367"/>
                  <a:pt x="379" y="367"/>
                  <a:pt x="379" y="367"/>
                </a:cubicBezTo>
                <a:cubicBezTo>
                  <a:pt x="384" y="362"/>
                  <a:pt x="392" y="362"/>
                  <a:pt x="398" y="365"/>
                </a:cubicBezTo>
                <a:cubicBezTo>
                  <a:pt x="399" y="366"/>
                  <a:pt x="399" y="367"/>
                  <a:pt x="400" y="367"/>
                </a:cubicBezTo>
                <a:lnTo>
                  <a:pt x="525" y="4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3" name="Freeform 203"/>
          <p:cNvSpPr>
            <a:spLocks/>
          </p:cNvSpPr>
          <p:nvPr/>
        </p:nvSpPr>
        <p:spPr bwMode="auto">
          <a:xfrm>
            <a:off x="12717584" y="3440491"/>
            <a:ext cx="534566" cy="667022"/>
          </a:xfrm>
          <a:custGeom>
            <a:avLst/>
            <a:gdLst>
              <a:gd name="T0" fmla="*/ 753 w 759"/>
              <a:gd name="T1" fmla="*/ 368 h 947"/>
              <a:gd name="T2" fmla="*/ 390 w 759"/>
              <a:gd name="T3" fmla="*/ 4 h 947"/>
              <a:gd name="T4" fmla="*/ 386 w 759"/>
              <a:gd name="T5" fmla="*/ 2 h 947"/>
              <a:gd name="T6" fmla="*/ 385 w 759"/>
              <a:gd name="T7" fmla="*/ 1 h 947"/>
              <a:gd name="T8" fmla="*/ 385 w 759"/>
              <a:gd name="T9" fmla="*/ 1 h 947"/>
              <a:gd name="T10" fmla="*/ 382 w 759"/>
              <a:gd name="T11" fmla="*/ 0 h 947"/>
              <a:gd name="T12" fmla="*/ 379 w 759"/>
              <a:gd name="T13" fmla="*/ 0 h 947"/>
              <a:gd name="T14" fmla="*/ 368 w 759"/>
              <a:gd name="T15" fmla="*/ 5 h 947"/>
              <a:gd name="T16" fmla="*/ 5 w 759"/>
              <a:gd name="T17" fmla="*/ 368 h 947"/>
              <a:gd name="T18" fmla="*/ 5 w 759"/>
              <a:gd name="T19" fmla="*/ 388 h 947"/>
              <a:gd name="T20" fmla="*/ 26 w 759"/>
              <a:gd name="T21" fmla="*/ 388 h 947"/>
              <a:gd name="T22" fmla="*/ 365 w 759"/>
              <a:gd name="T23" fmla="*/ 50 h 947"/>
              <a:gd name="T24" fmla="*/ 365 w 759"/>
              <a:gd name="T25" fmla="*/ 932 h 947"/>
              <a:gd name="T26" fmla="*/ 379 w 759"/>
              <a:gd name="T27" fmla="*/ 947 h 947"/>
              <a:gd name="T28" fmla="*/ 394 w 759"/>
              <a:gd name="T29" fmla="*/ 932 h 947"/>
              <a:gd name="T30" fmla="*/ 394 w 759"/>
              <a:gd name="T31" fmla="*/ 49 h 947"/>
              <a:gd name="T32" fmla="*/ 733 w 759"/>
              <a:gd name="T33" fmla="*/ 388 h 947"/>
              <a:gd name="T34" fmla="*/ 743 w 759"/>
              <a:gd name="T35" fmla="*/ 393 h 947"/>
              <a:gd name="T36" fmla="*/ 753 w 759"/>
              <a:gd name="T37" fmla="*/ 388 h 947"/>
              <a:gd name="T38" fmla="*/ 753 w 759"/>
              <a:gd name="T39" fmla="*/ 368 h 9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59" h="947">
                <a:moveTo>
                  <a:pt x="753" y="368"/>
                </a:moveTo>
                <a:cubicBezTo>
                  <a:pt x="390" y="4"/>
                  <a:pt x="390" y="4"/>
                  <a:pt x="390" y="4"/>
                </a:cubicBezTo>
                <a:cubicBezTo>
                  <a:pt x="388" y="3"/>
                  <a:pt x="387" y="2"/>
                  <a:pt x="386" y="2"/>
                </a:cubicBezTo>
                <a:cubicBezTo>
                  <a:pt x="385" y="1"/>
                  <a:pt x="385" y="1"/>
                  <a:pt x="385" y="1"/>
                </a:cubicBezTo>
                <a:cubicBezTo>
                  <a:pt x="385" y="1"/>
                  <a:pt x="385" y="1"/>
                  <a:pt x="385" y="1"/>
                </a:cubicBezTo>
                <a:cubicBezTo>
                  <a:pt x="384" y="1"/>
                  <a:pt x="383" y="1"/>
                  <a:pt x="382" y="0"/>
                </a:cubicBezTo>
                <a:cubicBezTo>
                  <a:pt x="381" y="0"/>
                  <a:pt x="380" y="0"/>
                  <a:pt x="379" y="0"/>
                </a:cubicBezTo>
                <a:cubicBezTo>
                  <a:pt x="375" y="0"/>
                  <a:pt x="371" y="2"/>
                  <a:pt x="368" y="5"/>
                </a:cubicBezTo>
                <a:cubicBezTo>
                  <a:pt x="5" y="368"/>
                  <a:pt x="5" y="368"/>
                  <a:pt x="5" y="368"/>
                </a:cubicBezTo>
                <a:cubicBezTo>
                  <a:pt x="0" y="374"/>
                  <a:pt x="0" y="383"/>
                  <a:pt x="5" y="388"/>
                </a:cubicBezTo>
                <a:cubicBezTo>
                  <a:pt x="11" y="394"/>
                  <a:pt x="20" y="394"/>
                  <a:pt x="26" y="388"/>
                </a:cubicBezTo>
                <a:cubicBezTo>
                  <a:pt x="365" y="50"/>
                  <a:pt x="365" y="50"/>
                  <a:pt x="365" y="50"/>
                </a:cubicBezTo>
                <a:cubicBezTo>
                  <a:pt x="365" y="932"/>
                  <a:pt x="365" y="932"/>
                  <a:pt x="365" y="932"/>
                </a:cubicBezTo>
                <a:cubicBezTo>
                  <a:pt x="365" y="940"/>
                  <a:pt x="371" y="947"/>
                  <a:pt x="379" y="947"/>
                </a:cubicBezTo>
                <a:cubicBezTo>
                  <a:pt x="387" y="947"/>
                  <a:pt x="394" y="940"/>
                  <a:pt x="394" y="932"/>
                </a:cubicBezTo>
                <a:cubicBezTo>
                  <a:pt x="394" y="49"/>
                  <a:pt x="394" y="49"/>
                  <a:pt x="394" y="49"/>
                </a:cubicBezTo>
                <a:cubicBezTo>
                  <a:pt x="733" y="388"/>
                  <a:pt x="733" y="388"/>
                  <a:pt x="733" y="388"/>
                </a:cubicBezTo>
                <a:cubicBezTo>
                  <a:pt x="735" y="391"/>
                  <a:pt x="739" y="393"/>
                  <a:pt x="743" y="393"/>
                </a:cubicBezTo>
                <a:cubicBezTo>
                  <a:pt x="747" y="393"/>
                  <a:pt x="750" y="391"/>
                  <a:pt x="753" y="388"/>
                </a:cubicBezTo>
                <a:cubicBezTo>
                  <a:pt x="759" y="383"/>
                  <a:pt x="759" y="374"/>
                  <a:pt x="753" y="3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4" name="Freeform 204"/>
          <p:cNvSpPr>
            <a:spLocks noEditPoints="1"/>
          </p:cNvSpPr>
          <p:nvPr/>
        </p:nvSpPr>
        <p:spPr bwMode="auto">
          <a:xfrm>
            <a:off x="20378830" y="11127195"/>
            <a:ext cx="581594" cy="660118"/>
          </a:xfrm>
          <a:custGeom>
            <a:avLst/>
            <a:gdLst>
              <a:gd name="T0" fmla="*/ 654 w 825"/>
              <a:gd name="T1" fmla="*/ 372 h 937"/>
              <a:gd name="T2" fmla="*/ 500 w 825"/>
              <a:gd name="T3" fmla="*/ 341 h 937"/>
              <a:gd name="T4" fmla="*/ 404 w 825"/>
              <a:gd name="T5" fmla="*/ 0 h 937"/>
              <a:gd name="T6" fmla="*/ 308 w 825"/>
              <a:gd name="T7" fmla="*/ 306 h 937"/>
              <a:gd name="T8" fmla="*/ 183 w 825"/>
              <a:gd name="T9" fmla="*/ 53 h 937"/>
              <a:gd name="T10" fmla="*/ 137 w 825"/>
              <a:gd name="T11" fmla="*/ 496 h 937"/>
              <a:gd name="T12" fmla="*/ 49 w 825"/>
              <a:gd name="T13" fmla="*/ 591 h 937"/>
              <a:gd name="T14" fmla="*/ 212 w 825"/>
              <a:gd name="T15" fmla="*/ 932 h 937"/>
              <a:gd name="T16" fmla="*/ 223 w 825"/>
              <a:gd name="T17" fmla="*/ 937 h 937"/>
              <a:gd name="T18" fmla="*/ 694 w 825"/>
              <a:gd name="T19" fmla="*/ 937 h 937"/>
              <a:gd name="T20" fmla="*/ 825 w 825"/>
              <a:gd name="T21" fmla="*/ 666 h 937"/>
              <a:gd name="T22" fmla="*/ 825 w 825"/>
              <a:gd name="T23" fmla="*/ 432 h 937"/>
              <a:gd name="T24" fmla="*/ 796 w 825"/>
              <a:gd name="T25" fmla="*/ 806 h 937"/>
              <a:gd name="T26" fmla="*/ 229 w 825"/>
              <a:gd name="T27" fmla="*/ 908 h 937"/>
              <a:gd name="T28" fmla="*/ 70 w 825"/>
              <a:gd name="T29" fmla="*/ 610 h 937"/>
              <a:gd name="T30" fmla="*/ 154 w 825"/>
              <a:gd name="T31" fmla="*/ 611 h 937"/>
              <a:gd name="T32" fmla="*/ 171 w 825"/>
              <a:gd name="T33" fmla="*/ 624 h 937"/>
              <a:gd name="T34" fmla="*/ 116 w 825"/>
              <a:gd name="T35" fmla="*/ 149 h 937"/>
              <a:gd name="T36" fmla="*/ 250 w 825"/>
              <a:gd name="T37" fmla="*/ 152 h 937"/>
              <a:gd name="T38" fmla="*/ 308 w 825"/>
              <a:gd name="T39" fmla="*/ 480 h 937"/>
              <a:gd name="T40" fmla="*/ 337 w 825"/>
              <a:gd name="T41" fmla="*/ 480 h 937"/>
              <a:gd name="T42" fmla="*/ 337 w 825"/>
              <a:gd name="T43" fmla="*/ 462 h 937"/>
              <a:gd name="T44" fmla="*/ 404 w 825"/>
              <a:gd name="T45" fmla="*/ 29 h 937"/>
              <a:gd name="T46" fmla="*/ 470 w 825"/>
              <a:gd name="T47" fmla="*/ 410 h 937"/>
              <a:gd name="T48" fmla="*/ 485 w 825"/>
              <a:gd name="T49" fmla="*/ 494 h 937"/>
              <a:gd name="T50" fmla="*/ 500 w 825"/>
              <a:gd name="T51" fmla="*/ 410 h 937"/>
              <a:gd name="T52" fmla="*/ 633 w 825"/>
              <a:gd name="T53" fmla="*/ 410 h 937"/>
              <a:gd name="T54" fmla="*/ 633 w 825"/>
              <a:gd name="T55" fmla="*/ 480 h 937"/>
              <a:gd name="T56" fmla="*/ 662 w 825"/>
              <a:gd name="T57" fmla="*/ 480 h 937"/>
              <a:gd name="T58" fmla="*/ 729 w 825"/>
              <a:gd name="T59" fmla="*/ 365 h 937"/>
              <a:gd name="T60" fmla="*/ 796 w 825"/>
              <a:gd name="T61" fmla="*/ 649 h 937"/>
              <a:gd name="T62" fmla="*/ 796 w 825"/>
              <a:gd name="T63" fmla="*/ 806 h 9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25" h="937">
                <a:moveTo>
                  <a:pt x="729" y="336"/>
                </a:moveTo>
                <a:cubicBezTo>
                  <a:pt x="699" y="336"/>
                  <a:pt x="672" y="350"/>
                  <a:pt x="654" y="372"/>
                </a:cubicBezTo>
                <a:cubicBezTo>
                  <a:pt x="639" y="338"/>
                  <a:pt x="606" y="314"/>
                  <a:pt x="566" y="314"/>
                </a:cubicBezTo>
                <a:cubicBezTo>
                  <a:pt x="540" y="314"/>
                  <a:pt x="517" y="325"/>
                  <a:pt x="500" y="341"/>
                </a:cubicBezTo>
                <a:cubicBezTo>
                  <a:pt x="500" y="96"/>
                  <a:pt x="500" y="96"/>
                  <a:pt x="500" y="96"/>
                </a:cubicBezTo>
                <a:cubicBezTo>
                  <a:pt x="500" y="43"/>
                  <a:pt x="456" y="0"/>
                  <a:pt x="404" y="0"/>
                </a:cubicBezTo>
                <a:cubicBezTo>
                  <a:pt x="351" y="0"/>
                  <a:pt x="308" y="43"/>
                  <a:pt x="308" y="96"/>
                </a:cubicBezTo>
                <a:cubicBezTo>
                  <a:pt x="308" y="306"/>
                  <a:pt x="308" y="306"/>
                  <a:pt x="308" y="306"/>
                </a:cubicBezTo>
                <a:cubicBezTo>
                  <a:pt x="279" y="149"/>
                  <a:pt x="279" y="149"/>
                  <a:pt x="279" y="149"/>
                </a:cubicBezTo>
                <a:cubicBezTo>
                  <a:pt x="279" y="96"/>
                  <a:pt x="236" y="53"/>
                  <a:pt x="183" y="53"/>
                </a:cubicBezTo>
                <a:cubicBezTo>
                  <a:pt x="130" y="53"/>
                  <a:pt x="87" y="96"/>
                  <a:pt x="87" y="151"/>
                </a:cubicBezTo>
                <a:cubicBezTo>
                  <a:pt x="137" y="496"/>
                  <a:pt x="137" y="496"/>
                  <a:pt x="137" y="496"/>
                </a:cubicBezTo>
                <a:cubicBezTo>
                  <a:pt x="136" y="497"/>
                  <a:pt x="135" y="497"/>
                  <a:pt x="134" y="498"/>
                </a:cubicBezTo>
                <a:cubicBezTo>
                  <a:pt x="49" y="591"/>
                  <a:pt x="49" y="591"/>
                  <a:pt x="49" y="591"/>
                </a:cubicBezTo>
                <a:cubicBezTo>
                  <a:pt x="0" y="642"/>
                  <a:pt x="2" y="722"/>
                  <a:pt x="52" y="772"/>
                </a:cubicBezTo>
                <a:cubicBezTo>
                  <a:pt x="212" y="932"/>
                  <a:pt x="212" y="932"/>
                  <a:pt x="212" y="932"/>
                </a:cubicBezTo>
                <a:cubicBezTo>
                  <a:pt x="215" y="935"/>
                  <a:pt x="219" y="937"/>
                  <a:pt x="223" y="937"/>
                </a:cubicBezTo>
                <a:cubicBezTo>
                  <a:pt x="223" y="937"/>
                  <a:pt x="223" y="937"/>
                  <a:pt x="223" y="937"/>
                </a:cubicBezTo>
                <a:cubicBezTo>
                  <a:pt x="223" y="937"/>
                  <a:pt x="223" y="937"/>
                  <a:pt x="224" y="937"/>
                </a:cubicBezTo>
                <a:cubicBezTo>
                  <a:pt x="694" y="937"/>
                  <a:pt x="694" y="937"/>
                  <a:pt x="694" y="937"/>
                </a:cubicBezTo>
                <a:cubicBezTo>
                  <a:pt x="766" y="937"/>
                  <a:pt x="825" y="878"/>
                  <a:pt x="825" y="806"/>
                </a:cubicBezTo>
                <a:cubicBezTo>
                  <a:pt x="825" y="666"/>
                  <a:pt x="825" y="666"/>
                  <a:pt x="825" y="666"/>
                </a:cubicBezTo>
                <a:cubicBezTo>
                  <a:pt x="825" y="649"/>
                  <a:pt x="825" y="649"/>
                  <a:pt x="825" y="649"/>
                </a:cubicBezTo>
                <a:cubicBezTo>
                  <a:pt x="825" y="432"/>
                  <a:pt x="825" y="432"/>
                  <a:pt x="825" y="432"/>
                </a:cubicBezTo>
                <a:cubicBezTo>
                  <a:pt x="825" y="379"/>
                  <a:pt x="782" y="336"/>
                  <a:pt x="729" y="336"/>
                </a:cubicBezTo>
                <a:close/>
                <a:moveTo>
                  <a:pt x="796" y="806"/>
                </a:moveTo>
                <a:cubicBezTo>
                  <a:pt x="796" y="862"/>
                  <a:pt x="750" y="908"/>
                  <a:pt x="694" y="908"/>
                </a:cubicBezTo>
                <a:cubicBezTo>
                  <a:pt x="229" y="908"/>
                  <a:pt x="229" y="908"/>
                  <a:pt x="229" y="908"/>
                </a:cubicBezTo>
                <a:cubicBezTo>
                  <a:pt x="73" y="752"/>
                  <a:pt x="73" y="752"/>
                  <a:pt x="73" y="752"/>
                </a:cubicBezTo>
                <a:cubicBezTo>
                  <a:pt x="34" y="713"/>
                  <a:pt x="32" y="651"/>
                  <a:pt x="70" y="610"/>
                </a:cubicBezTo>
                <a:cubicBezTo>
                  <a:pt x="143" y="532"/>
                  <a:pt x="143" y="532"/>
                  <a:pt x="143" y="532"/>
                </a:cubicBezTo>
                <a:cubicBezTo>
                  <a:pt x="154" y="611"/>
                  <a:pt x="154" y="611"/>
                  <a:pt x="154" y="611"/>
                </a:cubicBezTo>
                <a:cubicBezTo>
                  <a:pt x="155" y="619"/>
                  <a:pt x="162" y="624"/>
                  <a:pt x="169" y="624"/>
                </a:cubicBezTo>
                <a:cubicBezTo>
                  <a:pt x="169" y="624"/>
                  <a:pt x="170" y="624"/>
                  <a:pt x="171" y="624"/>
                </a:cubicBezTo>
                <a:cubicBezTo>
                  <a:pt x="179" y="622"/>
                  <a:pt x="184" y="615"/>
                  <a:pt x="183" y="607"/>
                </a:cubicBezTo>
                <a:cubicBezTo>
                  <a:pt x="116" y="149"/>
                  <a:pt x="116" y="149"/>
                  <a:pt x="116" y="149"/>
                </a:cubicBezTo>
                <a:cubicBezTo>
                  <a:pt x="116" y="112"/>
                  <a:pt x="146" y="82"/>
                  <a:pt x="183" y="82"/>
                </a:cubicBezTo>
                <a:cubicBezTo>
                  <a:pt x="220" y="82"/>
                  <a:pt x="250" y="112"/>
                  <a:pt x="250" y="152"/>
                </a:cubicBezTo>
                <a:cubicBezTo>
                  <a:pt x="308" y="465"/>
                  <a:pt x="308" y="465"/>
                  <a:pt x="308" y="465"/>
                </a:cubicBezTo>
                <a:cubicBezTo>
                  <a:pt x="308" y="480"/>
                  <a:pt x="308" y="480"/>
                  <a:pt x="308" y="480"/>
                </a:cubicBezTo>
                <a:cubicBezTo>
                  <a:pt x="308" y="488"/>
                  <a:pt x="314" y="494"/>
                  <a:pt x="322" y="494"/>
                </a:cubicBezTo>
                <a:cubicBezTo>
                  <a:pt x="330" y="494"/>
                  <a:pt x="337" y="488"/>
                  <a:pt x="337" y="480"/>
                </a:cubicBezTo>
                <a:cubicBezTo>
                  <a:pt x="337" y="464"/>
                  <a:pt x="337" y="464"/>
                  <a:pt x="337" y="464"/>
                </a:cubicBezTo>
                <a:cubicBezTo>
                  <a:pt x="337" y="464"/>
                  <a:pt x="337" y="463"/>
                  <a:pt x="337" y="462"/>
                </a:cubicBezTo>
                <a:cubicBezTo>
                  <a:pt x="337" y="96"/>
                  <a:pt x="337" y="96"/>
                  <a:pt x="337" y="96"/>
                </a:cubicBezTo>
                <a:cubicBezTo>
                  <a:pt x="337" y="59"/>
                  <a:pt x="367" y="29"/>
                  <a:pt x="404" y="29"/>
                </a:cubicBezTo>
                <a:cubicBezTo>
                  <a:pt x="440" y="29"/>
                  <a:pt x="470" y="59"/>
                  <a:pt x="470" y="96"/>
                </a:cubicBezTo>
                <a:cubicBezTo>
                  <a:pt x="470" y="410"/>
                  <a:pt x="470" y="410"/>
                  <a:pt x="470" y="410"/>
                </a:cubicBezTo>
                <a:cubicBezTo>
                  <a:pt x="470" y="480"/>
                  <a:pt x="470" y="480"/>
                  <a:pt x="470" y="480"/>
                </a:cubicBezTo>
                <a:cubicBezTo>
                  <a:pt x="470" y="488"/>
                  <a:pt x="477" y="494"/>
                  <a:pt x="485" y="494"/>
                </a:cubicBezTo>
                <a:cubicBezTo>
                  <a:pt x="493" y="494"/>
                  <a:pt x="500" y="488"/>
                  <a:pt x="500" y="480"/>
                </a:cubicBezTo>
                <a:cubicBezTo>
                  <a:pt x="500" y="410"/>
                  <a:pt x="500" y="410"/>
                  <a:pt x="500" y="410"/>
                </a:cubicBezTo>
                <a:cubicBezTo>
                  <a:pt x="500" y="373"/>
                  <a:pt x="529" y="343"/>
                  <a:pt x="566" y="343"/>
                </a:cubicBezTo>
                <a:cubicBezTo>
                  <a:pt x="603" y="343"/>
                  <a:pt x="633" y="373"/>
                  <a:pt x="633" y="410"/>
                </a:cubicBezTo>
                <a:cubicBezTo>
                  <a:pt x="633" y="432"/>
                  <a:pt x="633" y="432"/>
                  <a:pt x="633" y="432"/>
                </a:cubicBezTo>
                <a:cubicBezTo>
                  <a:pt x="633" y="480"/>
                  <a:pt x="633" y="480"/>
                  <a:pt x="633" y="480"/>
                </a:cubicBezTo>
                <a:cubicBezTo>
                  <a:pt x="633" y="488"/>
                  <a:pt x="639" y="494"/>
                  <a:pt x="648" y="494"/>
                </a:cubicBezTo>
                <a:cubicBezTo>
                  <a:pt x="656" y="494"/>
                  <a:pt x="662" y="488"/>
                  <a:pt x="662" y="480"/>
                </a:cubicBezTo>
                <a:cubicBezTo>
                  <a:pt x="662" y="432"/>
                  <a:pt x="662" y="432"/>
                  <a:pt x="662" y="432"/>
                </a:cubicBezTo>
                <a:cubicBezTo>
                  <a:pt x="662" y="395"/>
                  <a:pt x="692" y="365"/>
                  <a:pt x="729" y="365"/>
                </a:cubicBezTo>
                <a:cubicBezTo>
                  <a:pt x="766" y="365"/>
                  <a:pt x="796" y="395"/>
                  <a:pt x="796" y="432"/>
                </a:cubicBezTo>
                <a:cubicBezTo>
                  <a:pt x="796" y="649"/>
                  <a:pt x="796" y="649"/>
                  <a:pt x="796" y="649"/>
                </a:cubicBezTo>
                <a:cubicBezTo>
                  <a:pt x="796" y="666"/>
                  <a:pt x="796" y="666"/>
                  <a:pt x="796" y="666"/>
                </a:cubicBezTo>
                <a:lnTo>
                  <a:pt x="796" y="8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5" name="Freeform 205"/>
          <p:cNvSpPr>
            <a:spLocks noEditPoints="1"/>
          </p:cNvSpPr>
          <p:nvPr/>
        </p:nvSpPr>
        <p:spPr bwMode="auto">
          <a:xfrm>
            <a:off x="12604544" y="6526648"/>
            <a:ext cx="763666" cy="658824"/>
          </a:xfrm>
          <a:custGeom>
            <a:avLst/>
            <a:gdLst>
              <a:gd name="T0" fmla="*/ 1076 w 1084"/>
              <a:gd name="T1" fmla="*/ 378 h 935"/>
              <a:gd name="T2" fmla="*/ 1061 w 1084"/>
              <a:gd name="T3" fmla="*/ 380 h 935"/>
              <a:gd name="T4" fmla="*/ 754 w 1084"/>
              <a:gd name="T5" fmla="*/ 602 h 935"/>
              <a:gd name="T6" fmla="*/ 754 w 1084"/>
              <a:gd name="T7" fmla="*/ 410 h 935"/>
              <a:gd name="T8" fmla="*/ 673 w 1084"/>
              <a:gd name="T9" fmla="*/ 327 h 935"/>
              <a:gd name="T10" fmla="*/ 754 w 1084"/>
              <a:gd name="T11" fmla="*/ 178 h 935"/>
              <a:gd name="T12" fmla="*/ 576 w 1084"/>
              <a:gd name="T13" fmla="*/ 0 h 935"/>
              <a:gd name="T14" fmla="*/ 398 w 1084"/>
              <a:gd name="T15" fmla="*/ 178 h 935"/>
              <a:gd name="T16" fmla="*/ 479 w 1084"/>
              <a:gd name="T17" fmla="*/ 327 h 935"/>
              <a:gd name="T18" fmla="*/ 275 w 1084"/>
              <a:gd name="T19" fmla="*/ 327 h 935"/>
              <a:gd name="T20" fmla="*/ 356 w 1084"/>
              <a:gd name="T21" fmla="*/ 178 h 935"/>
              <a:gd name="T22" fmla="*/ 178 w 1084"/>
              <a:gd name="T23" fmla="*/ 0 h 935"/>
              <a:gd name="T24" fmla="*/ 0 w 1084"/>
              <a:gd name="T25" fmla="*/ 178 h 935"/>
              <a:gd name="T26" fmla="*/ 81 w 1084"/>
              <a:gd name="T27" fmla="*/ 327 h 935"/>
              <a:gd name="T28" fmla="*/ 0 w 1084"/>
              <a:gd name="T29" fmla="*/ 410 h 935"/>
              <a:gd name="T30" fmla="*/ 0 w 1084"/>
              <a:gd name="T31" fmla="*/ 852 h 935"/>
              <a:gd name="T32" fmla="*/ 83 w 1084"/>
              <a:gd name="T33" fmla="*/ 935 h 935"/>
              <a:gd name="T34" fmla="*/ 671 w 1084"/>
              <a:gd name="T35" fmla="*/ 935 h 935"/>
              <a:gd name="T36" fmla="*/ 754 w 1084"/>
              <a:gd name="T37" fmla="*/ 852 h 935"/>
              <a:gd name="T38" fmla="*/ 754 w 1084"/>
              <a:gd name="T39" fmla="*/ 660 h 935"/>
              <a:gd name="T40" fmla="*/ 1061 w 1084"/>
              <a:gd name="T41" fmla="*/ 883 h 935"/>
              <a:gd name="T42" fmla="*/ 1070 w 1084"/>
              <a:gd name="T43" fmla="*/ 885 h 935"/>
              <a:gd name="T44" fmla="*/ 1076 w 1084"/>
              <a:gd name="T45" fmla="*/ 884 h 935"/>
              <a:gd name="T46" fmla="*/ 1084 w 1084"/>
              <a:gd name="T47" fmla="*/ 871 h 935"/>
              <a:gd name="T48" fmla="*/ 1084 w 1084"/>
              <a:gd name="T49" fmla="*/ 391 h 935"/>
              <a:gd name="T50" fmla="*/ 1076 w 1084"/>
              <a:gd name="T51" fmla="*/ 378 h 935"/>
              <a:gd name="T52" fmla="*/ 427 w 1084"/>
              <a:gd name="T53" fmla="*/ 178 h 935"/>
              <a:gd name="T54" fmla="*/ 576 w 1084"/>
              <a:gd name="T55" fmla="*/ 29 h 935"/>
              <a:gd name="T56" fmla="*/ 725 w 1084"/>
              <a:gd name="T57" fmla="*/ 178 h 935"/>
              <a:gd name="T58" fmla="*/ 576 w 1084"/>
              <a:gd name="T59" fmla="*/ 327 h 935"/>
              <a:gd name="T60" fmla="*/ 427 w 1084"/>
              <a:gd name="T61" fmla="*/ 178 h 935"/>
              <a:gd name="T62" fmla="*/ 29 w 1084"/>
              <a:gd name="T63" fmla="*/ 178 h 935"/>
              <a:gd name="T64" fmla="*/ 178 w 1084"/>
              <a:gd name="T65" fmla="*/ 29 h 935"/>
              <a:gd name="T66" fmla="*/ 327 w 1084"/>
              <a:gd name="T67" fmla="*/ 178 h 935"/>
              <a:gd name="T68" fmla="*/ 178 w 1084"/>
              <a:gd name="T69" fmla="*/ 327 h 935"/>
              <a:gd name="T70" fmla="*/ 29 w 1084"/>
              <a:gd name="T71" fmla="*/ 178 h 935"/>
              <a:gd name="T72" fmla="*/ 725 w 1084"/>
              <a:gd name="T73" fmla="*/ 852 h 935"/>
              <a:gd name="T74" fmla="*/ 671 w 1084"/>
              <a:gd name="T75" fmla="*/ 906 h 935"/>
              <a:gd name="T76" fmla="*/ 83 w 1084"/>
              <a:gd name="T77" fmla="*/ 906 h 935"/>
              <a:gd name="T78" fmla="*/ 29 w 1084"/>
              <a:gd name="T79" fmla="*/ 852 h 935"/>
              <a:gd name="T80" fmla="*/ 29 w 1084"/>
              <a:gd name="T81" fmla="*/ 410 h 935"/>
              <a:gd name="T82" fmla="*/ 83 w 1084"/>
              <a:gd name="T83" fmla="*/ 356 h 935"/>
              <a:gd name="T84" fmla="*/ 671 w 1084"/>
              <a:gd name="T85" fmla="*/ 356 h 935"/>
              <a:gd name="T86" fmla="*/ 725 w 1084"/>
              <a:gd name="T87" fmla="*/ 410 h 935"/>
              <a:gd name="T88" fmla="*/ 725 w 1084"/>
              <a:gd name="T89" fmla="*/ 852 h 935"/>
              <a:gd name="T90" fmla="*/ 1055 w 1084"/>
              <a:gd name="T91" fmla="*/ 842 h 935"/>
              <a:gd name="T92" fmla="*/ 764 w 1084"/>
              <a:gd name="T93" fmla="*/ 631 h 935"/>
              <a:gd name="T94" fmla="*/ 1055 w 1084"/>
              <a:gd name="T95" fmla="*/ 420 h 935"/>
              <a:gd name="T96" fmla="*/ 1055 w 1084"/>
              <a:gd name="T97" fmla="*/ 842 h 9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4" h="935">
                <a:moveTo>
                  <a:pt x="1076" y="378"/>
                </a:moveTo>
                <a:cubicBezTo>
                  <a:pt x="1071" y="376"/>
                  <a:pt x="1066" y="376"/>
                  <a:pt x="1061" y="380"/>
                </a:cubicBezTo>
                <a:cubicBezTo>
                  <a:pt x="754" y="602"/>
                  <a:pt x="754" y="602"/>
                  <a:pt x="754" y="602"/>
                </a:cubicBezTo>
                <a:cubicBezTo>
                  <a:pt x="754" y="410"/>
                  <a:pt x="754" y="410"/>
                  <a:pt x="754" y="410"/>
                </a:cubicBezTo>
                <a:cubicBezTo>
                  <a:pt x="754" y="365"/>
                  <a:pt x="718" y="329"/>
                  <a:pt x="673" y="327"/>
                </a:cubicBezTo>
                <a:cubicBezTo>
                  <a:pt x="722" y="296"/>
                  <a:pt x="754" y="241"/>
                  <a:pt x="754" y="178"/>
                </a:cubicBezTo>
                <a:cubicBezTo>
                  <a:pt x="754" y="80"/>
                  <a:pt x="674" y="0"/>
                  <a:pt x="576" y="0"/>
                </a:cubicBezTo>
                <a:cubicBezTo>
                  <a:pt x="478" y="0"/>
                  <a:pt x="398" y="80"/>
                  <a:pt x="398" y="178"/>
                </a:cubicBezTo>
                <a:cubicBezTo>
                  <a:pt x="398" y="241"/>
                  <a:pt x="430" y="296"/>
                  <a:pt x="479" y="327"/>
                </a:cubicBezTo>
                <a:cubicBezTo>
                  <a:pt x="275" y="327"/>
                  <a:pt x="275" y="327"/>
                  <a:pt x="275" y="327"/>
                </a:cubicBezTo>
                <a:cubicBezTo>
                  <a:pt x="324" y="296"/>
                  <a:pt x="356" y="241"/>
                  <a:pt x="356" y="178"/>
                </a:cubicBezTo>
                <a:cubicBezTo>
                  <a:pt x="356" y="80"/>
                  <a:pt x="276" y="0"/>
                  <a:pt x="178" y="0"/>
                </a:cubicBezTo>
                <a:cubicBezTo>
                  <a:pt x="80" y="0"/>
                  <a:pt x="0" y="80"/>
                  <a:pt x="0" y="178"/>
                </a:cubicBezTo>
                <a:cubicBezTo>
                  <a:pt x="0" y="241"/>
                  <a:pt x="32" y="296"/>
                  <a:pt x="81" y="327"/>
                </a:cubicBezTo>
                <a:cubicBezTo>
                  <a:pt x="36" y="329"/>
                  <a:pt x="0" y="365"/>
                  <a:pt x="0" y="410"/>
                </a:cubicBezTo>
                <a:cubicBezTo>
                  <a:pt x="0" y="852"/>
                  <a:pt x="0" y="852"/>
                  <a:pt x="0" y="852"/>
                </a:cubicBezTo>
                <a:cubicBezTo>
                  <a:pt x="0" y="898"/>
                  <a:pt x="37" y="935"/>
                  <a:pt x="83" y="935"/>
                </a:cubicBezTo>
                <a:cubicBezTo>
                  <a:pt x="671" y="935"/>
                  <a:pt x="671" y="935"/>
                  <a:pt x="671" y="935"/>
                </a:cubicBezTo>
                <a:cubicBezTo>
                  <a:pt x="717" y="935"/>
                  <a:pt x="754" y="898"/>
                  <a:pt x="754" y="852"/>
                </a:cubicBezTo>
                <a:cubicBezTo>
                  <a:pt x="754" y="660"/>
                  <a:pt x="754" y="660"/>
                  <a:pt x="754" y="660"/>
                </a:cubicBezTo>
                <a:cubicBezTo>
                  <a:pt x="1061" y="883"/>
                  <a:pt x="1061" y="883"/>
                  <a:pt x="1061" y="883"/>
                </a:cubicBezTo>
                <a:cubicBezTo>
                  <a:pt x="1064" y="884"/>
                  <a:pt x="1067" y="885"/>
                  <a:pt x="1070" y="885"/>
                </a:cubicBezTo>
                <a:cubicBezTo>
                  <a:pt x="1072" y="885"/>
                  <a:pt x="1074" y="885"/>
                  <a:pt x="1076" y="884"/>
                </a:cubicBezTo>
                <a:cubicBezTo>
                  <a:pt x="1081" y="881"/>
                  <a:pt x="1084" y="876"/>
                  <a:pt x="1084" y="871"/>
                </a:cubicBezTo>
                <a:cubicBezTo>
                  <a:pt x="1084" y="391"/>
                  <a:pt x="1084" y="391"/>
                  <a:pt x="1084" y="391"/>
                </a:cubicBezTo>
                <a:cubicBezTo>
                  <a:pt x="1084" y="386"/>
                  <a:pt x="1081" y="381"/>
                  <a:pt x="1076" y="378"/>
                </a:cubicBezTo>
                <a:close/>
                <a:moveTo>
                  <a:pt x="427" y="178"/>
                </a:moveTo>
                <a:cubicBezTo>
                  <a:pt x="427" y="96"/>
                  <a:pt x="494" y="29"/>
                  <a:pt x="576" y="29"/>
                </a:cubicBezTo>
                <a:cubicBezTo>
                  <a:pt x="658" y="29"/>
                  <a:pt x="725" y="96"/>
                  <a:pt x="725" y="178"/>
                </a:cubicBezTo>
                <a:cubicBezTo>
                  <a:pt x="725" y="260"/>
                  <a:pt x="658" y="327"/>
                  <a:pt x="576" y="327"/>
                </a:cubicBezTo>
                <a:cubicBezTo>
                  <a:pt x="494" y="327"/>
                  <a:pt x="427" y="260"/>
                  <a:pt x="427" y="178"/>
                </a:cubicBezTo>
                <a:close/>
                <a:moveTo>
                  <a:pt x="29" y="178"/>
                </a:moveTo>
                <a:cubicBezTo>
                  <a:pt x="29" y="96"/>
                  <a:pt x="96" y="29"/>
                  <a:pt x="178" y="29"/>
                </a:cubicBezTo>
                <a:cubicBezTo>
                  <a:pt x="260" y="29"/>
                  <a:pt x="327" y="96"/>
                  <a:pt x="327" y="178"/>
                </a:cubicBezTo>
                <a:cubicBezTo>
                  <a:pt x="327" y="260"/>
                  <a:pt x="260" y="327"/>
                  <a:pt x="178" y="327"/>
                </a:cubicBezTo>
                <a:cubicBezTo>
                  <a:pt x="96" y="327"/>
                  <a:pt x="29" y="260"/>
                  <a:pt x="29" y="178"/>
                </a:cubicBezTo>
                <a:close/>
                <a:moveTo>
                  <a:pt x="725" y="852"/>
                </a:moveTo>
                <a:cubicBezTo>
                  <a:pt x="725" y="882"/>
                  <a:pt x="701" y="906"/>
                  <a:pt x="671" y="906"/>
                </a:cubicBezTo>
                <a:cubicBezTo>
                  <a:pt x="83" y="906"/>
                  <a:pt x="83" y="906"/>
                  <a:pt x="83" y="906"/>
                </a:cubicBezTo>
                <a:cubicBezTo>
                  <a:pt x="53" y="906"/>
                  <a:pt x="29" y="882"/>
                  <a:pt x="29" y="852"/>
                </a:cubicBezTo>
                <a:cubicBezTo>
                  <a:pt x="29" y="410"/>
                  <a:pt x="29" y="410"/>
                  <a:pt x="29" y="410"/>
                </a:cubicBezTo>
                <a:cubicBezTo>
                  <a:pt x="29" y="381"/>
                  <a:pt x="53" y="356"/>
                  <a:pt x="83" y="356"/>
                </a:cubicBezTo>
                <a:cubicBezTo>
                  <a:pt x="671" y="356"/>
                  <a:pt x="671" y="356"/>
                  <a:pt x="671" y="356"/>
                </a:cubicBezTo>
                <a:cubicBezTo>
                  <a:pt x="701" y="356"/>
                  <a:pt x="725" y="381"/>
                  <a:pt x="725" y="410"/>
                </a:cubicBezTo>
                <a:lnTo>
                  <a:pt x="725" y="852"/>
                </a:lnTo>
                <a:close/>
                <a:moveTo>
                  <a:pt x="1055" y="842"/>
                </a:moveTo>
                <a:cubicBezTo>
                  <a:pt x="764" y="631"/>
                  <a:pt x="764" y="631"/>
                  <a:pt x="764" y="631"/>
                </a:cubicBezTo>
                <a:cubicBezTo>
                  <a:pt x="1055" y="420"/>
                  <a:pt x="1055" y="420"/>
                  <a:pt x="1055" y="420"/>
                </a:cubicBezTo>
                <a:lnTo>
                  <a:pt x="1055" y="8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6" name="Freeform 206"/>
          <p:cNvSpPr>
            <a:spLocks noEditPoints="1"/>
          </p:cNvSpPr>
          <p:nvPr/>
        </p:nvSpPr>
        <p:spPr bwMode="auto">
          <a:xfrm>
            <a:off x="11019397" y="6609056"/>
            <a:ext cx="852976" cy="514288"/>
          </a:xfrm>
          <a:custGeom>
            <a:avLst/>
            <a:gdLst>
              <a:gd name="T0" fmla="*/ 1203 w 1211"/>
              <a:gd name="T1" fmla="*/ 81 h 730"/>
              <a:gd name="T2" fmla="*/ 1188 w 1211"/>
              <a:gd name="T3" fmla="*/ 82 h 730"/>
              <a:gd name="T4" fmla="*/ 849 w 1211"/>
              <a:gd name="T5" fmla="*/ 336 h 730"/>
              <a:gd name="T6" fmla="*/ 849 w 1211"/>
              <a:gd name="T7" fmla="*/ 84 h 730"/>
              <a:gd name="T8" fmla="*/ 765 w 1211"/>
              <a:gd name="T9" fmla="*/ 0 h 730"/>
              <a:gd name="T10" fmla="*/ 84 w 1211"/>
              <a:gd name="T11" fmla="*/ 0 h 730"/>
              <a:gd name="T12" fmla="*/ 0 w 1211"/>
              <a:gd name="T13" fmla="*/ 84 h 730"/>
              <a:gd name="T14" fmla="*/ 0 w 1211"/>
              <a:gd name="T15" fmla="*/ 646 h 730"/>
              <a:gd name="T16" fmla="*/ 84 w 1211"/>
              <a:gd name="T17" fmla="*/ 730 h 730"/>
              <a:gd name="T18" fmla="*/ 765 w 1211"/>
              <a:gd name="T19" fmla="*/ 730 h 730"/>
              <a:gd name="T20" fmla="*/ 849 w 1211"/>
              <a:gd name="T21" fmla="*/ 646 h 730"/>
              <a:gd name="T22" fmla="*/ 849 w 1211"/>
              <a:gd name="T23" fmla="*/ 394 h 730"/>
              <a:gd name="T24" fmla="*/ 1188 w 1211"/>
              <a:gd name="T25" fmla="*/ 648 h 730"/>
              <a:gd name="T26" fmla="*/ 1197 w 1211"/>
              <a:gd name="T27" fmla="*/ 651 h 730"/>
              <a:gd name="T28" fmla="*/ 1203 w 1211"/>
              <a:gd name="T29" fmla="*/ 650 h 730"/>
              <a:gd name="T30" fmla="*/ 1211 w 1211"/>
              <a:gd name="T31" fmla="*/ 637 h 730"/>
              <a:gd name="T32" fmla="*/ 1211 w 1211"/>
              <a:gd name="T33" fmla="*/ 94 h 730"/>
              <a:gd name="T34" fmla="*/ 1203 w 1211"/>
              <a:gd name="T35" fmla="*/ 81 h 730"/>
              <a:gd name="T36" fmla="*/ 820 w 1211"/>
              <a:gd name="T37" fmla="*/ 646 h 730"/>
              <a:gd name="T38" fmla="*/ 765 w 1211"/>
              <a:gd name="T39" fmla="*/ 701 h 730"/>
              <a:gd name="T40" fmla="*/ 84 w 1211"/>
              <a:gd name="T41" fmla="*/ 701 h 730"/>
              <a:gd name="T42" fmla="*/ 29 w 1211"/>
              <a:gd name="T43" fmla="*/ 646 h 730"/>
              <a:gd name="T44" fmla="*/ 29 w 1211"/>
              <a:gd name="T45" fmla="*/ 84 h 730"/>
              <a:gd name="T46" fmla="*/ 84 w 1211"/>
              <a:gd name="T47" fmla="*/ 29 h 730"/>
              <a:gd name="T48" fmla="*/ 765 w 1211"/>
              <a:gd name="T49" fmla="*/ 29 h 730"/>
              <a:gd name="T50" fmla="*/ 820 w 1211"/>
              <a:gd name="T51" fmla="*/ 84 h 730"/>
              <a:gd name="T52" fmla="*/ 820 w 1211"/>
              <a:gd name="T53" fmla="*/ 646 h 730"/>
              <a:gd name="T54" fmla="*/ 858 w 1211"/>
              <a:gd name="T55" fmla="*/ 365 h 730"/>
              <a:gd name="T56" fmla="*/ 1182 w 1211"/>
              <a:gd name="T57" fmla="*/ 123 h 730"/>
              <a:gd name="T58" fmla="*/ 1182 w 1211"/>
              <a:gd name="T59" fmla="*/ 608 h 730"/>
              <a:gd name="T60" fmla="*/ 858 w 1211"/>
              <a:gd name="T61" fmla="*/ 365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11" h="730">
                <a:moveTo>
                  <a:pt x="1203" y="81"/>
                </a:moveTo>
                <a:cubicBezTo>
                  <a:pt x="1198" y="79"/>
                  <a:pt x="1192" y="79"/>
                  <a:pt x="1188" y="82"/>
                </a:cubicBezTo>
                <a:cubicBezTo>
                  <a:pt x="849" y="336"/>
                  <a:pt x="849" y="336"/>
                  <a:pt x="849" y="336"/>
                </a:cubicBezTo>
                <a:cubicBezTo>
                  <a:pt x="849" y="84"/>
                  <a:pt x="849" y="84"/>
                  <a:pt x="849" y="84"/>
                </a:cubicBezTo>
                <a:cubicBezTo>
                  <a:pt x="849" y="38"/>
                  <a:pt x="811" y="0"/>
                  <a:pt x="765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37" y="0"/>
                  <a:pt x="0" y="38"/>
                  <a:pt x="0" y="84"/>
                </a:cubicBezTo>
                <a:cubicBezTo>
                  <a:pt x="0" y="646"/>
                  <a:pt x="0" y="646"/>
                  <a:pt x="0" y="646"/>
                </a:cubicBezTo>
                <a:cubicBezTo>
                  <a:pt x="0" y="693"/>
                  <a:pt x="37" y="730"/>
                  <a:pt x="84" y="730"/>
                </a:cubicBezTo>
                <a:cubicBezTo>
                  <a:pt x="765" y="730"/>
                  <a:pt x="765" y="730"/>
                  <a:pt x="765" y="730"/>
                </a:cubicBezTo>
                <a:cubicBezTo>
                  <a:pt x="811" y="730"/>
                  <a:pt x="849" y="693"/>
                  <a:pt x="849" y="646"/>
                </a:cubicBezTo>
                <a:cubicBezTo>
                  <a:pt x="849" y="394"/>
                  <a:pt x="849" y="394"/>
                  <a:pt x="849" y="394"/>
                </a:cubicBezTo>
                <a:cubicBezTo>
                  <a:pt x="1188" y="648"/>
                  <a:pt x="1188" y="648"/>
                  <a:pt x="1188" y="648"/>
                </a:cubicBezTo>
                <a:cubicBezTo>
                  <a:pt x="1191" y="650"/>
                  <a:pt x="1194" y="651"/>
                  <a:pt x="1197" y="651"/>
                </a:cubicBezTo>
                <a:cubicBezTo>
                  <a:pt x="1199" y="651"/>
                  <a:pt x="1201" y="651"/>
                  <a:pt x="1203" y="650"/>
                </a:cubicBezTo>
                <a:cubicBezTo>
                  <a:pt x="1208" y="647"/>
                  <a:pt x="1211" y="642"/>
                  <a:pt x="1211" y="637"/>
                </a:cubicBezTo>
                <a:cubicBezTo>
                  <a:pt x="1211" y="94"/>
                  <a:pt x="1211" y="94"/>
                  <a:pt x="1211" y="94"/>
                </a:cubicBezTo>
                <a:cubicBezTo>
                  <a:pt x="1211" y="88"/>
                  <a:pt x="1208" y="84"/>
                  <a:pt x="1203" y="81"/>
                </a:cubicBezTo>
                <a:close/>
                <a:moveTo>
                  <a:pt x="820" y="646"/>
                </a:moveTo>
                <a:cubicBezTo>
                  <a:pt x="820" y="677"/>
                  <a:pt x="795" y="701"/>
                  <a:pt x="765" y="701"/>
                </a:cubicBezTo>
                <a:cubicBezTo>
                  <a:pt x="84" y="701"/>
                  <a:pt x="84" y="701"/>
                  <a:pt x="84" y="701"/>
                </a:cubicBezTo>
                <a:cubicBezTo>
                  <a:pt x="53" y="701"/>
                  <a:pt x="29" y="677"/>
                  <a:pt x="29" y="646"/>
                </a:cubicBezTo>
                <a:cubicBezTo>
                  <a:pt x="29" y="84"/>
                  <a:pt x="29" y="84"/>
                  <a:pt x="29" y="84"/>
                </a:cubicBezTo>
                <a:cubicBezTo>
                  <a:pt x="29" y="54"/>
                  <a:pt x="53" y="29"/>
                  <a:pt x="84" y="29"/>
                </a:cubicBezTo>
                <a:cubicBezTo>
                  <a:pt x="765" y="29"/>
                  <a:pt x="765" y="29"/>
                  <a:pt x="765" y="29"/>
                </a:cubicBezTo>
                <a:cubicBezTo>
                  <a:pt x="795" y="29"/>
                  <a:pt x="820" y="54"/>
                  <a:pt x="820" y="84"/>
                </a:cubicBezTo>
                <a:lnTo>
                  <a:pt x="820" y="646"/>
                </a:lnTo>
                <a:close/>
                <a:moveTo>
                  <a:pt x="858" y="365"/>
                </a:moveTo>
                <a:cubicBezTo>
                  <a:pt x="1182" y="123"/>
                  <a:pt x="1182" y="123"/>
                  <a:pt x="1182" y="123"/>
                </a:cubicBezTo>
                <a:cubicBezTo>
                  <a:pt x="1182" y="608"/>
                  <a:pt x="1182" y="608"/>
                  <a:pt x="1182" y="608"/>
                </a:cubicBezTo>
                <a:lnTo>
                  <a:pt x="858" y="3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7" name="Freeform 207"/>
          <p:cNvSpPr>
            <a:spLocks noEditPoints="1"/>
          </p:cNvSpPr>
          <p:nvPr/>
        </p:nvSpPr>
        <p:spPr bwMode="auto">
          <a:xfrm>
            <a:off x="18861424" y="11051258"/>
            <a:ext cx="553118" cy="784808"/>
          </a:xfrm>
          <a:custGeom>
            <a:avLst/>
            <a:gdLst>
              <a:gd name="T0" fmla="*/ 392 w 785"/>
              <a:gd name="T1" fmla="*/ 992 h 1114"/>
              <a:gd name="T2" fmla="*/ 407 w 785"/>
              <a:gd name="T3" fmla="*/ 977 h 1114"/>
              <a:gd name="T4" fmla="*/ 407 w 785"/>
              <a:gd name="T5" fmla="*/ 587 h 1114"/>
              <a:gd name="T6" fmla="*/ 456 w 785"/>
              <a:gd name="T7" fmla="*/ 525 h 1114"/>
              <a:gd name="T8" fmla="*/ 392 w 785"/>
              <a:gd name="T9" fmla="*/ 462 h 1114"/>
              <a:gd name="T10" fmla="*/ 329 w 785"/>
              <a:gd name="T11" fmla="*/ 525 h 1114"/>
              <a:gd name="T12" fmla="*/ 378 w 785"/>
              <a:gd name="T13" fmla="*/ 587 h 1114"/>
              <a:gd name="T14" fmla="*/ 378 w 785"/>
              <a:gd name="T15" fmla="*/ 977 h 1114"/>
              <a:gd name="T16" fmla="*/ 392 w 785"/>
              <a:gd name="T17" fmla="*/ 992 h 1114"/>
              <a:gd name="T18" fmla="*/ 358 w 785"/>
              <a:gd name="T19" fmla="*/ 526 h 1114"/>
              <a:gd name="T20" fmla="*/ 392 w 785"/>
              <a:gd name="T21" fmla="*/ 491 h 1114"/>
              <a:gd name="T22" fmla="*/ 427 w 785"/>
              <a:gd name="T23" fmla="*/ 526 h 1114"/>
              <a:gd name="T24" fmla="*/ 392 w 785"/>
              <a:gd name="T25" fmla="*/ 560 h 1114"/>
              <a:gd name="T26" fmla="*/ 358 w 785"/>
              <a:gd name="T27" fmla="*/ 526 h 1114"/>
              <a:gd name="T28" fmla="*/ 54 w 785"/>
              <a:gd name="T29" fmla="*/ 207 h 1114"/>
              <a:gd name="T30" fmla="*/ 54 w 785"/>
              <a:gd name="T31" fmla="*/ 187 h 1114"/>
              <a:gd name="T32" fmla="*/ 731 w 785"/>
              <a:gd name="T33" fmla="*/ 187 h 1114"/>
              <a:gd name="T34" fmla="*/ 731 w 785"/>
              <a:gd name="T35" fmla="*/ 207 h 1114"/>
              <a:gd name="T36" fmla="*/ 710 w 785"/>
              <a:gd name="T37" fmla="*/ 207 h 1114"/>
              <a:gd name="T38" fmla="*/ 74 w 785"/>
              <a:gd name="T39" fmla="*/ 207 h 1114"/>
              <a:gd name="T40" fmla="*/ 64 w 785"/>
              <a:gd name="T41" fmla="*/ 212 h 1114"/>
              <a:gd name="T42" fmla="*/ 54 w 785"/>
              <a:gd name="T43" fmla="*/ 207 h 1114"/>
              <a:gd name="T44" fmla="*/ 518 w 785"/>
              <a:gd name="T45" fmla="*/ 400 h 1114"/>
              <a:gd name="T46" fmla="*/ 267 w 785"/>
              <a:gd name="T47" fmla="*/ 400 h 1114"/>
              <a:gd name="T48" fmla="*/ 257 w 785"/>
              <a:gd name="T49" fmla="*/ 404 h 1114"/>
              <a:gd name="T50" fmla="*/ 247 w 785"/>
              <a:gd name="T51" fmla="*/ 400 h 1114"/>
              <a:gd name="T52" fmla="*/ 247 w 785"/>
              <a:gd name="T53" fmla="*/ 380 h 1114"/>
              <a:gd name="T54" fmla="*/ 538 w 785"/>
              <a:gd name="T55" fmla="*/ 380 h 1114"/>
              <a:gd name="T56" fmla="*/ 538 w 785"/>
              <a:gd name="T57" fmla="*/ 400 h 1114"/>
              <a:gd name="T58" fmla="*/ 518 w 785"/>
              <a:gd name="T59" fmla="*/ 400 h 1114"/>
              <a:gd name="T60" fmla="*/ 614 w 785"/>
              <a:gd name="T61" fmla="*/ 304 h 1114"/>
              <a:gd name="T62" fmla="*/ 171 w 785"/>
              <a:gd name="T63" fmla="*/ 304 h 1114"/>
              <a:gd name="T64" fmla="*/ 150 w 785"/>
              <a:gd name="T65" fmla="*/ 304 h 1114"/>
              <a:gd name="T66" fmla="*/ 150 w 785"/>
              <a:gd name="T67" fmla="*/ 283 h 1114"/>
              <a:gd name="T68" fmla="*/ 634 w 785"/>
              <a:gd name="T69" fmla="*/ 283 h 1114"/>
              <a:gd name="T70" fmla="*/ 634 w 785"/>
              <a:gd name="T71" fmla="*/ 304 h 1114"/>
              <a:gd name="T72" fmla="*/ 624 w 785"/>
              <a:gd name="T73" fmla="*/ 308 h 1114"/>
              <a:gd name="T74" fmla="*/ 614 w 785"/>
              <a:gd name="T75" fmla="*/ 304 h 1114"/>
              <a:gd name="T76" fmla="*/ 781 w 785"/>
              <a:gd name="T77" fmla="*/ 1108 h 1114"/>
              <a:gd name="T78" fmla="*/ 769 w 785"/>
              <a:gd name="T79" fmla="*/ 1114 h 1114"/>
              <a:gd name="T80" fmla="*/ 15 w 785"/>
              <a:gd name="T81" fmla="*/ 1114 h 1114"/>
              <a:gd name="T82" fmla="*/ 3 w 785"/>
              <a:gd name="T83" fmla="*/ 1108 h 1114"/>
              <a:gd name="T84" fmla="*/ 2 w 785"/>
              <a:gd name="T85" fmla="*/ 1095 h 1114"/>
              <a:gd name="T86" fmla="*/ 89 w 785"/>
              <a:gd name="T87" fmla="*/ 849 h 1114"/>
              <a:gd name="T88" fmla="*/ 103 w 785"/>
              <a:gd name="T89" fmla="*/ 840 h 1114"/>
              <a:gd name="T90" fmla="*/ 305 w 785"/>
              <a:gd name="T91" fmla="*/ 840 h 1114"/>
              <a:gd name="T92" fmla="*/ 320 w 785"/>
              <a:gd name="T93" fmla="*/ 854 h 1114"/>
              <a:gd name="T94" fmla="*/ 305 w 785"/>
              <a:gd name="T95" fmla="*/ 869 h 1114"/>
              <a:gd name="T96" fmla="*/ 113 w 785"/>
              <a:gd name="T97" fmla="*/ 869 h 1114"/>
              <a:gd name="T98" fmla="*/ 36 w 785"/>
              <a:gd name="T99" fmla="*/ 1085 h 1114"/>
              <a:gd name="T100" fmla="*/ 749 w 785"/>
              <a:gd name="T101" fmla="*/ 1085 h 1114"/>
              <a:gd name="T102" fmla="*/ 672 w 785"/>
              <a:gd name="T103" fmla="*/ 869 h 1114"/>
              <a:gd name="T104" fmla="*/ 479 w 785"/>
              <a:gd name="T105" fmla="*/ 869 h 1114"/>
              <a:gd name="T106" fmla="*/ 465 w 785"/>
              <a:gd name="T107" fmla="*/ 854 h 1114"/>
              <a:gd name="T108" fmla="*/ 479 w 785"/>
              <a:gd name="T109" fmla="*/ 840 h 1114"/>
              <a:gd name="T110" fmla="*/ 682 w 785"/>
              <a:gd name="T111" fmla="*/ 840 h 1114"/>
              <a:gd name="T112" fmla="*/ 696 w 785"/>
              <a:gd name="T113" fmla="*/ 849 h 1114"/>
              <a:gd name="T114" fmla="*/ 783 w 785"/>
              <a:gd name="T115" fmla="*/ 1095 h 1114"/>
              <a:gd name="T116" fmla="*/ 781 w 785"/>
              <a:gd name="T117" fmla="*/ 1108 h 1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85" h="1114">
                <a:moveTo>
                  <a:pt x="392" y="992"/>
                </a:moveTo>
                <a:cubicBezTo>
                  <a:pt x="400" y="992"/>
                  <a:pt x="407" y="985"/>
                  <a:pt x="407" y="977"/>
                </a:cubicBezTo>
                <a:cubicBezTo>
                  <a:pt x="407" y="587"/>
                  <a:pt x="407" y="587"/>
                  <a:pt x="407" y="587"/>
                </a:cubicBezTo>
                <a:cubicBezTo>
                  <a:pt x="435" y="580"/>
                  <a:pt x="456" y="555"/>
                  <a:pt x="456" y="525"/>
                </a:cubicBezTo>
                <a:cubicBezTo>
                  <a:pt x="456" y="491"/>
                  <a:pt x="427" y="462"/>
                  <a:pt x="392" y="462"/>
                </a:cubicBezTo>
                <a:cubicBezTo>
                  <a:pt x="358" y="462"/>
                  <a:pt x="329" y="491"/>
                  <a:pt x="329" y="525"/>
                </a:cubicBezTo>
                <a:cubicBezTo>
                  <a:pt x="329" y="555"/>
                  <a:pt x="350" y="580"/>
                  <a:pt x="378" y="587"/>
                </a:cubicBezTo>
                <a:cubicBezTo>
                  <a:pt x="378" y="977"/>
                  <a:pt x="378" y="977"/>
                  <a:pt x="378" y="977"/>
                </a:cubicBezTo>
                <a:cubicBezTo>
                  <a:pt x="378" y="985"/>
                  <a:pt x="384" y="992"/>
                  <a:pt x="392" y="992"/>
                </a:cubicBezTo>
                <a:close/>
                <a:moveTo>
                  <a:pt x="358" y="526"/>
                </a:moveTo>
                <a:cubicBezTo>
                  <a:pt x="358" y="507"/>
                  <a:pt x="374" y="491"/>
                  <a:pt x="392" y="491"/>
                </a:cubicBezTo>
                <a:cubicBezTo>
                  <a:pt x="411" y="491"/>
                  <a:pt x="427" y="507"/>
                  <a:pt x="427" y="526"/>
                </a:cubicBezTo>
                <a:cubicBezTo>
                  <a:pt x="427" y="544"/>
                  <a:pt x="411" y="560"/>
                  <a:pt x="392" y="560"/>
                </a:cubicBezTo>
                <a:cubicBezTo>
                  <a:pt x="374" y="560"/>
                  <a:pt x="358" y="544"/>
                  <a:pt x="358" y="526"/>
                </a:cubicBezTo>
                <a:close/>
                <a:moveTo>
                  <a:pt x="54" y="207"/>
                </a:moveTo>
                <a:cubicBezTo>
                  <a:pt x="48" y="202"/>
                  <a:pt x="48" y="193"/>
                  <a:pt x="54" y="187"/>
                </a:cubicBezTo>
                <a:cubicBezTo>
                  <a:pt x="241" y="0"/>
                  <a:pt x="544" y="0"/>
                  <a:pt x="731" y="187"/>
                </a:cubicBezTo>
                <a:cubicBezTo>
                  <a:pt x="736" y="193"/>
                  <a:pt x="736" y="202"/>
                  <a:pt x="731" y="207"/>
                </a:cubicBezTo>
                <a:cubicBezTo>
                  <a:pt x="725" y="213"/>
                  <a:pt x="716" y="213"/>
                  <a:pt x="710" y="207"/>
                </a:cubicBezTo>
                <a:cubicBezTo>
                  <a:pt x="535" y="32"/>
                  <a:pt x="250" y="32"/>
                  <a:pt x="74" y="207"/>
                </a:cubicBezTo>
                <a:cubicBezTo>
                  <a:pt x="72" y="210"/>
                  <a:pt x="68" y="212"/>
                  <a:pt x="64" y="212"/>
                </a:cubicBezTo>
                <a:cubicBezTo>
                  <a:pt x="60" y="212"/>
                  <a:pt x="57" y="210"/>
                  <a:pt x="54" y="207"/>
                </a:cubicBezTo>
                <a:close/>
                <a:moveTo>
                  <a:pt x="518" y="400"/>
                </a:moveTo>
                <a:cubicBezTo>
                  <a:pt x="448" y="331"/>
                  <a:pt x="336" y="331"/>
                  <a:pt x="267" y="400"/>
                </a:cubicBezTo>
                <a:cubicBezTo>
                  <a:pt x="264" y="403"/>
                  <a:pt x="261" y="404"/>
                  <a:pt x="257" y="404"/>
                </a:cubicBezTo>
                <a:cubicBezTo>
                  <a:pt x="253" y="404"/>
                  <a:pt x="249" y="403"/>
                  <a:pt x="247" y="400"/>
                </a:cubicBezTo>
                <a:cubicBezTo>
                  <a:pt x="241" y="394"/>
                  <a:pt x="241" y="385"/>
                  <a:pt x="247" y="380"/>
                </a:cubicBezTo>
                <a:cubicBezTo>
                  <a:pt x="327" y="299"/>
                  <a:pt x="458" y="299"/>
                  <a:pt x="538" y="380"/>
                </a:cubicBezTo>
                <a:cubicBezTo>
                  <a:pt x="544" y="385"/>
                  <a:pt x="544" y="394"/>
                  <a:pt x="538" y="400"/>
                </a:cubicBezTo>
                <a:cubicBezTo>
                  <a:pt x="532" y="406"/>
                  <a:pt x="523" y="406"/>
                  <a:pt x="518" y="400"/>
                </a:cubicBezTo>
                <a:close/>
                <a:moveTo>
                  <a:pt x="614" y="304"/>
                </a:moveTo>
                <a:cubicBezTo>
                  <a:pt x="492" y="182"/>
                  <a:pt x="293" y="182"/>
                  <a:pt x="171" y="304"/>
                </a:cubicBezTo>
                <a:cubicBezTo>
                  <a:pt x="165" y="309"/>
                  <a:pt x="156" y="309"/>
                  <a:pt x="150" y="304"/>
                </a:cubicBezTo>
                <a:cubicBezTo>
                  <a:pt x="145" y="298"/>
                  <a:pt x="145" y="289"/>
                  <a:pt x="150" y="283"/>
                </a:cubicBezTo>
                <a:cubicBezTo>
                  <a:pt x="284" y="150"/>
                  <a:pt x="501" y="150"/>
                  <a:pt x="634" y="283"/>
                </a:cubicBezTo>
                <a:cubicBezTo>
                  <a:pt x="640" y="289"/>
                  <a:pt x="640" y="298"/>
                  <a:pt x="634" y="304"/>
                </a:cubicBezTo>
                <a:cubicBezTo>
                  <a:pt x="632" y="307"/>
                  <a:pt x="628" y="308"/>
                  <a:pt x="624" y="308"/>
                </a:cubicBezTo>
                <a:cubicBezTo>
                  <a:pt x="620" y="308"/>
                  <a:pt x="617" y="307"/>
                  <a:pt x="614" y="304"/>
                </a:cubicBezTo>
                <a:close/>
                <a:moveTo>
                  <a:pt x="781" y="1108"/>
                </a:moveTo>
                <a:cubicBezTo>
                  <a:pt x="779" y="1112"/>
                  <a:pt x="774" y="1114"/>
                  <a:pt x="769" y="1114"/>
                </a:cubicBezTo>
                <a:cubicBezTo>
                  <a:pt x="15" y="1114"/>
                  <a:pt x="15" y="1114"/>
                  <a:pt x="15" y="1114"/>
                </a:cubicBezTo>
                <a:cubicBezTo>
                  <a:pt x="10" y="1114"/>
                  <a:pt x="6" y="1112"/>
                  <a:pt x="3" y="1108"/>
                </a:cubicBezTo>
                <a:cubicBezTo>
                  <a:pt x="1" y="1104"/>
                  <a:pt x="0" y="1099"/>
                  <a:pt x="2" y="1095"/>
                </a:cubicBezTo>
                <a:cubicBezTo>
                  <a:pt x="89" y="849"/>
                  <a:pt x="89" y="849"/>
                  <a:pt x="89" y="849"/>
                </a:cubicBezTo>
                <a:cubicBezTo>
                  <a:pt x="91" y="844"/>
                  <a:pt x="96" y="840"/>
                  <a:pt x="103" y="840"/>
                </a:cubicBezTo>
                <a:cubicBezTo>
                  <a:pt x="305" y="840"/>
                  <a:pt x="305" y="840"/>
                  <a:pt x="305" y="840"/>
                </a:cubicBezTo>
                <a:cubicBezTo>
                  <a:pt x="313" y="840"/>
                  <a:pt x="320" y="846"/>
                  <a:pt x="320" y="854"/>
                </a:cubicBezTo>
                <a:cubicBezTo>
                  <a:pt x="320" y="862"/>
                  <a:pt x="313" y="869"/>
                  <a:pt x="305" y="869"/>
                </a:cubicBezTo>
                <a:cubicBezTo>
                  <a:pt x="113" y="869"/>
                  <a:pt x="113" y="869"/>
                  <a:pt x="113" y="869"/>
                </a:cubicBezTo>
                <a:cubicBezTo>
                  <a:pt x="36" y="1085"/>
                  <a:pt x="36" y="1085"/>
                  <a:pt x="36" y="1085"/>
                </a:cubicBezTo>
                <a:cubicBezTo>
                  <a:pt x="749" y="1085"/>
                  <a:pt x="749" y="1085"/>
                  <a:pt x="749" y="1085"/>
                </a:cubicBezTo>
                <a:cubicBezTo>
                  <a:pt x="672" y="869"/>
                  <a:pt x="672" y="869"/>
                  <a:pt x="672" y="869"/>
                </a:cubicBezTo>
                <a:cubicBezTo>
                  <a:pt x="479" y="869"/>
                  <a:pt x="479" y="869"/>
                  <a:pt x="479" y="869"/>
                </a:cubicBezTo>
                <a:cubicBezTo>
                  <a:pt x="471" y="869"/>
                  <a:pt x="465" y="862"/>
                  <a:pt x="465" y="854"/>
                </a:cubicBezTo>
                <a:cubicBezTo>
                  <a:pt x="465" y="846"/>
                  <a:pt x="471" y="840"/>
                  <a:pt x="479" y="840"/>
                </a:cubicBezTo>
                <a:cubicBezTo>
                  <a:pt x="682" y="840"/>
                  <a:pt x="682" y="840"/>
                  <a:pt x="682" y="840"/>
                </a:cubicBezTo>
                <a:cubicBezTo>
                  <a:pt x="688" y="840"/>
                  <a:pt x="694" y="844"/>
                  <a:pt x="696" y="849"/>
                </a:cubicBezTo>
                <a:cubicBezTo>
                  <a:pt x="783" y="1095"/>
                  <a:pt x="783" y="1095"/>
                  <a:pt x="783" y="1095"/>
                </a:cubicBezTo>
                <a:cubicBezTo>
                  <a:pt x="785" y="1099"/>
                  <a:pt x="784" y="1104"/>
                  <a:pt x="781" y="11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8" name="Freeform 208"/>
          <p:cNvSpPr>
            <a:spLocks noEditPoints="1"/>
          </p:cNvSpPr>
          <p:nvPr/>
        </p:nvSpPr>
        <p:spPr bwMode="auto">
          <a:xfrm>
            <a:off x="17264629" y="11115546"/>
            <a:ext cx="674356" cy="705852"/>
          </a:xfrm>
          <a:custGeom>
            <a:avLst/>
            <a:gdLst>
              <a:gd name="T0" fmla="*/ 557 w 957"/>
              <a:gd name="T1" fmla="*/ 973 h 1002"/>
              <a:gd name="T2" fmla="*/ 493 w 957"/>
              <a:gd name="T3" fmla="*/ 973 h 1002"/>
              <a:gd name="T4" fmla="*/ 493 w 957"/>
              <a:gd name="T5" fmla="*/ 540 h 1002"/>
              <a:gd name="T6" fmla="*/ 542 w 957"/>
              <a:gd name="T7" fmla="*/ 478 h 1002"/>
              <a:gd name="T8" fmla="*/ 478 w 957"/>
              <a:gd name="T9" fmla="*/ 415 h 1002"/>
              <a:gd name="T10" fmla="*/ 415 w 957"/>
              <a:gd name="T11" fmla="*/ 478 h 1002"/>
              <a:gd name="T12" fmla="*/ 464 w 957"/>
              <a:gd name="T13" fmla="*/ 540 h 1002"/>
              <a:gd name="T14" fmla="*/ 464 w 957"/>
              <a:gd name="T15" fmla="*/ 973 h 1002"/>
              <a:gd name="T16" fmla="*/ 400 w 957"/>
              <a:gd name="T17" fmla="*/ 973 h 1002"/>
              <a:gd name="T18" fmla="*/ 385 w 957"/>
              <a:gd name="T19" fmla="*/ 988 h 1002"/>
              <a:gd name="T20" fmla="*/ 400 w 957"/>
              <a:gd name="T21" fmla="*/ 1002 h 1002"/>
              <a:gd name="T22" fmla="*/ 557 w 957"/>
              <a:gd name="T23" fmla="*/ 1002 h 1002"/>
              <a:gd name="T24" fmla="*/ 572 w 957"/>
              <a:gd name="T25" fmla="*/ 988 h 1002"/>
              <a:gd name="T26" fmla="*/ 557 w 957"/>
              <a:gd name="T27" fmla="*/ 973 h 1002"/>
              <a:gd name="T28" fmla="*/ 444 w 957"/>
              <a:gd name="T29" fmla="*/ 478 h 1002"/>
              <a:gd name="T30" fmla="*/ 478 w 957"/>
              <a:gd name="T31" fmla="*/ 444 h 1002"/>
              <a:gd name="T32" fmla="*/ 513 w 957"/>
              <a:gd name="T33" fmla="*/ 478 h 1002"/>
              <a:gd name="T34" fmla="*/ 478 w 957"/>
              <a:gd name="T35" fmla="*/ 512 h 1002"/>
              <a:gd name="T36" fmla="*/ 444 w 957"/>
              <a:gd name="T37" fmla="*/ 478 h 1002"/>
              <a:gd name="T38" fmla="*/ 684 w 957"/>
              <a:gd name="T39" fmla="*/ 478 h 1002"/>
              <a:gd name="T40" fmla="*/ 669 w 957"/>
              <a:gd name="T41" fmla="*/ 493 h 1002"/>
              <a:gd name="T42" fmla="*/ 655 w 957"/>
              <a:gd name="T43" fmla="*/ 478 h 1002"/>
              <a:gd name="T44" fmla="*/ 478 w 957"/>
              <a:gd name="T45" fmla="*/ 302 h 1002"/>
              <a:gd name="T46" fmla="*/ 302 w 957"/>
              <a:gd name="T47" fmla="*/ 478 h 1002"/>
              <a:gd name="T48" fmla="*/ 287 w 957"/>
              <a:gd name="T49" fmla="*/ 493 h 1002"/>
              <a:gd name="T50" fmla="*/ 273 w 957"/>
              <a:gd name="T51" fmla="*/ 478 h 1002"/>
              <a:gd name="T52" fmla="*/ 478 w 957"/>
              <a:gd name="T53" fmla="*/ 273 h 1002"/>
              <a:gd name="T54" fmla="*/ 684 w 957"/>
              <a:gd name="T55" fmla="*/ 478 h 1002"/>
              <a:gd name="T56" fmla="*/ 957 w 957"/>
              <a:gd name="T57" fmla="*/ 478 h 1002"/>
              <a:gd name="T58" fmla="*/ 943 w 957"/>
              <a:gd name="T59" fmla="*/ 493 h 1002"/>
              <a:gd name="T60" fmla="*/ 928 w 957"/>
              <a:gd name="T61" fmla="*/ 478 h 1002"/>
              <a:gd name="T62" fmla="*/ 478 w 957"/>
              <a:gd name="T63" fmla="*/ 29 h 1002"/>
              <a:gd name="T64" fmla="*/ 29 w 957"/>
              <a:gd name="T65" fmla="*/ 478 h 1002"/>
              <a:gd name="T66" fmla="*/ 14 w 957"/>
              <a:gd name="T67" fmla="*/ 493 h 1002"/>
              <a:gd name="T68" fmla="*/ 0 w 957"/>
              <a:gd name="T69" fmla="*/ 478 h 1002"/>
              <a:gd name="T70" fmla="*/ 478 w 957"/>
              <a:gd name="T71" fmla="*/ 0 h 1002"/>
              <a:gd name="T72" fmla="*/ 957 w 957"/>
              <a:gd name="T73" fmla="*/ 478 h 1002"/>
              <a:gd name="T74" fmla="*/ 822 w 957"/>
              <a:gd name="T75" fmla="*/ 478 h 1002"/>
              <a:gd name="T76" fmla="*/ 808 w 957"/>
              <a:gd name="T77" fmla="*/ 493 h 1002"/>
              <a:gd name="T78" fmla="*/ 793 w 957"/>
              <a:gd name="T79" fmla="*/ 478 h 1002"/>
              <a:gd name="T80" fmla="*/ 478 w 957"/>
              <a:gd name="T81" fmla="*/ 164 h 1002"/>
              <a:gd name="T82" fmla="*/ 164 w 957"/>
              <a:gd name="T83" fmla="*/ 478 h 1002"/>
              <a:gd name="T84" fmla="*/ 149 w 957"/>
              <a:gd name="T85" fmla="*/ 493 h 1002"/>
              <a:gd name="T86" fmla="*/ 135 w 957"/>
              <a:gd name="T87" fmla="*/ 478 h 1002"/>
              <a:gd name="T88" fmla="*/ 478 w 957"/>
              <a:gd name="T89" fmla="*/ 135 h 1002"/>
              <a:gd name="T90" fmla="*/ 822 w 957"/>
              <a:gd name="T91" fmla="*/ 478 h 10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57" h="1002">
                <a:moveTo>
                  <a:pt x="557" y="973"/>
                </a:moveTo>
                <a:cubicBezTo>
                  <a:pt x="493" y="973"/>
                  <a:pt x="493" y="973"/>
                  <a:pt x="493" y="973"/>
                </a:cubicBezTo>
                <a:cubicBezTo>
                  <a:pt x="493" y="540"/>
                  <a:pt x="493" y="540"/>
                  <a:pt x="493" y="540"/>
                </a:cubicBezTo>
                <a:cubicBezTo>
                  <a:pt x="521" y="533"/>
                  <a:pt x="542" y="508"/>
                  <a:pt x="542" y="478"/>
                </a:cubicBezTo>
                <a:cubicBezTo>
                  <a:pt x="542" y="443"/>
                  <a:pt x="513" y="415"/>
                  <a:pt x="478" y="415"/>
                </a:cubicBezTo>
                <a:cubicBezTo>
                  <a:pt x="444" y="415"/>
                  <a:pt x="415" y="443"/>
                  <a:pt x="415" y="478"/>
                </a:cubicBezTo>
                <a:cubicBezTo>
                  <a:pt x="415" y="508"/>
                  <a:pt x="436" y="533"/>
                  <a:pt x="464" y="540"/>
                </a:cubicBezTo>
                <a:cubicBezTo>
                  <a:pt x="464" y="973"/>
                  <a:pt x="464" y="973"/>
                  <a:pt x="464" y="973"/>
                </a:cubicBezTo>
                <a:cubicBezTo>
                  <a:pt x="400" y="973"/>
                  <a:pt x="400" y="973"/>
                  <a:pt x="400" y="973"/>
                </a:cubicBezTo>
                <a:cubicBezTo>
                  <a:pt x="391" y="973"/>
                  <a:pt x="385" y="980"/>
                  <a:pt x="385" y="988"/>
                </a:cubicBezTo>
                <a:cubicBezTo>
                  <a:pt x="385" y="996"/>
                  <a:pt x="391" y="1002"/>
                  <a:pt x="400" y="1002"/>
                </a:cubicBezTo>
                <a:cubicBezTo>
                  <a:pt x="557" y="1002"/>
                  <a:pt x="557" y="1002"/>
                  <a:pt x="557" y="1002"/>
                </a:cubicBezTo>
                <a:cubicBezTo>
                  <a:pt x="565" y="1002"/>
                  <a:pt x="572" y="996"/>
                  <a:pt x="572" y="988"/>
                </a:cubicBezTo>
                <a:cubicBezTo>
                  <a:pt x="572" y="980"/>
                  <a:pt x="565" y="973"/>
                  <a:pt x="557" y="973"/>
                </a:cubicBezTo>
                <a:close/>
                <a:moveTo>
                  <a:pt x="444" y="478"/>
                </a:moveTo>
                <a:cubicBezTo>
                  <a:pt x="444" y="459"/>
                  <a:pt x="460" y="444"/>
                  <a:pt x="478" y="444"/>
                </a:cubicBezTo>
                <a:cubicBezTo>
                  <a:pt x="497" y="444"/>
                  <a:pt x="513" y="459"/>
                  <a:pt x="513" y="478"/>
                </a:cubicBezTo>
                <a:cubicBezTo>
                  <a:pt x="513" y="497"/>
                  <a:pt x="497" y="512"/>
                  <a:pt x="478" y="512"/>
                </a:cubicBezTo>
                <a:cubicBezTo>
                  <a:pt x="460" y="512"/>
                  <a:pt x="444" y="497"/>
                  <a:pt x="444" y="478"/>
                </a:cubicBezTo>
                <a:close/>
                <a:moveTo>
                  <a:pt x="684" y="478"/>
                </a:moveTo>
                <a:cubicBezTo>
                  <a:pt x="684" y="486"/>
                  <a:pt x="677" y="493"/>
                  <a:pt x="669" y="493"/>
                </a:cubicBezTo>
                <a:cubicBezTo>
                  <a:pt x="661" y="493"/>
                  <a:pt x="655" y="486"/>
                  <a:pt x="655" y="478"/>
                </a:cubicBezTo>
                <a:cubicBezTo>
                  <a:pt x="655" y="381"/>
                  <a:pt x="576" y="302"/>
                  <a:pt x="478" y="302"/>
                </a:cubicBezTo>
                <a:cubicBezTo>
                  <a:pt x="381" y="302"/>
                  <a:pt x="302" y="381"/>
                  <a:pt x="302" y="478"/>
                </a:cubicBezTo>
                <a:cubicBezTo>
                  <a:pt x="302" y="486"/>
                  <a:pt x="296" y="493"/>
                  <a:pt x="287" y="493"/>
                </a:cubicBezTo>
                <a:cubicBezTo>
                  <a:pt x="280" y="493"/>
                  <a:pt x="273" y="486"/>
                  <a:pt x="273" y="478"/>
                </a:cubicBezTo>
                <a:cubicBezTo>
                  <a:pt x="273" y="365"/>
                  <a:pt x="365" y="273"/>
                  <a:pt x="478" y="273"/>
                </a:cubicBezTo>
                <a:cubicBezTo>
                  <a:pt x="592" y="273"/>
                  <a:pt x="684" y="365"/>
                  <a:pt x="684" y="478"/>
                </a:cubicBezTo>
                <a:close/>
                <a:moveTo>
                  <a:pt x="957" y="478"/>
                </a:moveTo>
                <a:cubicBezTo>
                  <a:pt x="957" y="486"/>
                  <a:pt x="950" y="493"/>
                  <a:pt x="943" y="493"/>
                </a:cubicBezTo>
                <a:cubicBezTo>
                  <a:pt x="934" y="493"/>
                  <a:pt x="928" y="486"/>
                  <a:pt x="928" y="478"/>
                </a:cubicBezTo>
                <a:cubicBezTo>
                  <a:pt x="928" y="230"/>
                  <a:pt x="726" y="29"/>
                  <a:pt x="478" y="29"/>
                </a:cubicBezTo>
                <a:cubicBezTo>
                  <a:pt x="231" y="29"/>
                  <a:pt x="29" y="230"/>
                  <a:pt x="29" y="478"/>
                </a:cubicBezTo>
                <a:cubicBezTo>
                  <a:pt x="29" y="486"/>
                  <a:pt x="22" y="493"/>
                  <a:pt x="14" y="493"/>
                </a:cubicBezTo>
                <a:cubicBezTo>
                  <a:pt x="6" y="493"/>
                  <a:pt x="0" y="486"/>
                  <a:pt x="0" y="478"/>
                </a:cubicBezTo>
                <a:cubicBezTo>
                  <a:pt x="0" y="214"/>
                  <a:pt x="215" y="0"/>
                  <a:pt x="478" y="0"/>
                </a:cubicBezTo>
                <a:cubicBezTo>
                  <a:pt x="742" y="0"/>
                  <a:pt x="957" y="214"/>
                  <a:pt x="957" y="478"/>
                </a:cubicBezTo>
                <a:close/>
                <a:moveTo>
                  <a:pt x="822" y="478"/>
                </a:moveTo>
                <a:cubicBezTo>
                  <a:pt x="822" y="486"/>
                  <a:pt x="816" y="493"/>
                  <a:pt x="808" y="493"/>
                </a:cubicBezTo>
                <a:cubicBezTo>
                  <a:pt x="800" y="493"/>
                  <a:pt x="793" y="486"/>
                  <a:pt x="793" y="478"/>
                </a:cubicBezTo>
                <a:cubicBezTo>
                  <a:pt x="793" y="305"/>
                  <a:pt x="652" y="164"/>
                  <a:pt x="478" y="164"/>
                </a:cubicBezTo>
                <a:cubicBezTo>
                  <a:pt x="305" y="164"/>
                  <a:pt x="164" y="305"/>
                  <a:pt x="164" y="478"/>
                </a:cubicBezTo>
                <a:cubicBezTo>
                  <a:pt x="164" y="486"/>
                  <a:pt x="157" y="493"/>
                  <a:pt x="149" y="493"/>
                </a:cubicBezTo>
                <a:cubicBezTo>
                  <a:pt x="141" y="493"/>
                  <a:pt x="135" y="486"/>
                  <a:pt x="135" y="478"/>
                </a:cubicBezTo>
                <a:cubicBezTo>
                  <a:pt x="135" y="289"/>
                  <a:pt x="289" y="135"/>
                  <a:pt x="478" y="135"/>
                </a:cubicBezTo>
                <a:cubicBezTo>
                  <a:pt x="668" y="135"/>
                  <a:pt x="822" y="289"/>
                  <a:pt x="822" y="4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9" name="Freeform 209"/>
          <p:cNvSpPr>
            <a:spLocks noEditPoints="1"/>
          </p:cNvSpPr>
          <p:nvPr/>
        </p:nvSpPr>
        <p:spPr bwMode="auto">
          <a:xfrm>
            <a:off x="15686387" y="11213917"/>
            <a:ext cx="739936" cy="484086"/>
          </a:xfrm>
          <a:custGeom>
            <a:avLst/>
            <a:gdLst>
              <a:gd name="T0" fmla="*/ 348 w 1050"/>
              <a:gd name="T1" fmla="*/ 345 h 687"/>
              <a:gd name="T2" fmla="*/ 400 w 1050"/>
              <a:gd name="T3" fmla="*/ 490 h 687"/>
              <a:gd name="T4" fmla="*/ 380 w 1050"/>
              <a:gd name="T5" fmla="*/ 490 h 687"/>
              <a:gd name="T6" fmla="*/ 380 w 1050"/>
              <a:gd name="T7" fmla="*/ 199 h 687"/>
              <a:gd name="T8" fmla="*/ 400 w 1050"/>
              <a:gd name="T9" fmla="*/ 219 h 687"/>
              <a:gd name="T10" fmla="*/ 283 w 1050"/>
              <a:gd name="T11" fmla="*/ 102 h 687"/>
              <a:gd name="T12" fmla="*/ 283 w 1050"/>
              <a:gd name="T13" fmla="*/ 587 h 687"/>
              <a:gd name="T14" fmla="*/ 304 w 1050"/>
              <a:gd name="T15" fmla="*/ 587 h 687"/>
              <a:gd name="T16" fmla="*/ 212 w 1050"/>
              <a:gd name="T17" fmla="*/ 344 h 687"/>
              <a:gd name="T18" fmla="*/ 304 w 1050"/>
              <a:gd name="T19" fmla="*/ 102 h 687"/>
              <a:gd name="T20" fmla="*/ 207 w 1050"/>
              <a:gd name="T21" fmla="*/ 6 h 687"/>
              <a:gd name="T22" fmla="*/ 187 w 1050"/>
              <a:gd name="T23" fmla="*/ 683 h 687"/>
              <a:gd name="T24" fmla="*/ 207 w 1050"/>
              <a:gd name="T25" fmla="*/ 683 h 687"/>
              <a:gd name="T26" fmla="*/ 207 w 1050"/>
              <a:gd name="T27" fmla="*/ 27 h 687"/>
              <a:gd name="T28" fmla="*/ 843 w 1050"/>
              <a:gd name="T29" fmla="*/ 6 h 687"/>
              <a:gd name="T30" fmla="*/ 843 w 1050"/>
              <a:gd name="T31" fmla="*/ 663 h 687"/>
              <a:gd name="T32" fmla="*/ 854 w 1050"/>
              <a:gd name="T33" fmla="*/ 687 h 687"/>
              <a:gd name="T34" fmla="*/ 864 w 1050"/>
              <a:gd name="T35" fmla="*/ 6 h 687"/>
              <a:gd name="T36" fmla="*/ 525 w 1050"/>
              <a:gd name="T37" fmla="*/ 408 h 687"/>
              <a:gd name="T38" fmla="*/ 525 w 1050"/>
              <a:gd name="T39" fmla="*/ 281 h 687"/>
              <a:gd name="T40" fmla="*/ 559 w 1050"/>
              <a:gd name="T41" fmla="*/ 344 h 687"/>
              <a:gd name="T42" fmla="*/ 491 w 1050"/>
              <a:gd name="T43" fmla="*/ 344 h 687"/>
              <a:gd name="T44" fmla="*/ 559 w 1050"/>
              <a:gd name="T45" fmla="*/ 344 h 687"/>
              <a:gd name="T46" fmla="*/ 747 w 1050"/>
              <a:gd name="T47" fmla="*/ 102 h 687"/>
              <a:gd name="T48" fmla="*/ 839 w 1050"/>
              <a:gd name="T49" fmla="*/ 344 h 687"/>
              <a:gd name="T50" fmla="*/ 747 w 1050"/>
              <a:gd name="T51" fmla="*/ 587 h 687"/>
              <a:gd name="T52" fmla="*/ 767 w 1050"/>
              <a:gd name="T53" fmla="*/ 587 h 687"/>
              <a:gd name="T54" fmla="*/ 767 w 1050"/>
              <a:gd name="T55" fmla="*/ 102 h 687"/>
              <a:gd name="T56" fmla="*/ 651 w 1050"/>
              <a:gd name="T57" fmla="*/ 219 h 687"/>
              <a:gd name="T58" fmla="*/ 651 w 1050"/>
              <a:gd name="T59" fmla="*/ 470 h 687"/>
              <a:gd name="T60" fmla="*/ 661 w 1050"/>
              <a:gd name="T61" fmla="*/ 495 h 687"/>
              <a:gd name="T62" fmla="*/ 731 w 1050"/>
              <a:gd name="T63" fmla="*/ 345 h 687"/>
              <a:gd name="T64" fmla="*/ 651 w 1050"/>
              <a:gd name="T65" fmla="*/ 199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50" h="687">
                <a:moveTo>
                  <a:pt x="400" y="219"/>
                </a:moveTo>
                <a:cubicBezTo>
                  <a:pt x="367" y="253"/>
                  <a:pt x="348" y="297"/>
                  <a:pt x="348" y="345"/>
                </a:cubicBezTo>
                <a:cubicBezTo>
                  <a:pt x="348" y="392"/>
                  <a:pt x="367" y="436"/>
                  <a:pt x="400" y="470"/>
                </a:cubicBezTo>
                <a:cubicBezTo>
                  <a:pt x="406" y="475"/>
                  <a:pt x="406" y="485"/>
                  <a:pt x="400" y="490"/>
                </a:cubicBezTo>
                <a:cubicBezTo>
                  <a:pt x="397" y="493"/>
                  <a:pt x="393" y="495"/>
                  <a:pt x="390" y="495"/>
                </a:cubicBezTo>
                <a:cubicBezTo>
                  <a:pt x="386" y="495"/>
                  <a:pt x="382" y="493"/>
                  <a:pt x="380" y="490"/>
                </a:cubicBezTo>
                <a:cubicBezTo>
                  <a:pt x="341" y="451"/>
                  <a:pt x="319" y="400"/>
                  <a:pt x="319" y="345"/>
                </a:cubicBezTo>
                <a:cubicBezTo>
                  <a:pt x="319" y="290"/>
                  <a:pt x="341" y="238"/>
                  <a:pt x="380" y="199"/>
                </a:cubicBezTo>
                <a:cubicBezTo>
                  <a:pt x="385" y="193"/>
                  <a:pt x="394" y="193"/>
                  <a:pt x="400" y="199"/>
                </a:cubicBezTo>
                <a:cubicBezTo>
                  <a:pt x="406" y="205"/>
                  <a:pt x="406" y="214"/>
                  <a:pt x="400" y="219"/>
                </a:cubicBezTo>
                <a:close/>
                <a:moveTo>
                  <a:pt x="304" y="102"/>
                </a:moveTo>
                <a:cubicBezTo>
                  <a:pt x="298" y="97"/>
                  <a:pt x="289" y="97"/>
                  <a:pt x="283" y="102"/>
                </a:cubicBezTo>
                <a:cubicBezTo>
                  <a:pt x="218" y="167"/>
                  <a:pt x="183" y="253"/>
                  <a:pt x="183" y="344"/>
                </a:cubicBezTo>
                <a:cubicBezTo>
                  <a:pt x="183" y="436"/>
                  <a:pt x="218" y="522"/>
                  <a:pt x="283" y="587"/>
                </a:cubicBezTo>
                <a:cubicBezTo>
                  <a:pt x="286" y="589"/>
                  <a:pt x="290" y="591"/>
                  <a:pt x="293" y="591"/>
                </a:cubicBezTo>
                <a:cubicBezTo>
                  <a:pt x="297" y="591"/>
                  <a:pt x="301" y="589"/>
                  <a:pt x="304" y="587"/>
                </a:cubicBezTo>
                <a:cubicBezTo>
                  <a:pt x="309" y="581"/>
                  <a:pt x="309" y="572"/>
                  <a:pt x="304" y="566"/>
                </a:cubicBezTo>
                <a:cubicBezTo>
                  <a:pt x="244" y="507"/>
                  <a:pt x="212" y="428"/>
                  <a:pt x="212" y="344"/>
                </a:cubicBezTo>
                <a:cubicBezTo>
                  <a:pt x="212" y="261"/>
                  <a:pt x="244" y="182"/>
                  <a:pt x="304" y="123"/>
                </a:cubicBezTo>
                <a:cubicBezTo>
                  <a:pt x="309" y="117"/>
                  <a:pt x="309" y="108"/>
                  <a:pt x="304" y="102"/>
                </a:cubicBezTo>
                <a:close/>
                <a:moveTo>
                  <a:pt x="207" y="27"/>
                </a:moveTo>
                <a:cubicBezTo>
                  <a:pt x="213" y="21"/>
                  <a:pt x="213" y="12"/>
                  <a:pt x="207" y="6"/>
                </a:cubicBezTo>
                <a:cubicBezTo>
                  <a:pt x="202" y="0"/>
                  <a:pt x="192" y="0"/>
                  <a:pt x="187" y="6"/>
                </a:cubicBezTo>
                <a:cubicBezTo>
                  <a:pt x="0" y="193"/>
                  <a:pt x="0" y="496"/>
                  <a:pt x="187" y="683"/>
                </a:cubicBezTo>
                <a:cubicBezTo>
                  <a:pt x="190" y="686"/>
                  <a:pt x="193" y="687"/>
                  <a:pt x="197" y="687"/>
                </a:cubicBezTo>
                <a:cubicBezTo>
                  <a:pt x="201" y="687"/>
                  <a:pt x="204" y="686"/>
                  <a:pt x="207" y="683"/>
                </a:cubicBezTo>
                <a:cubicBezTo>
                  <a:pt x="213" y="677"/>
                  <a:pt x="213" y="668"/>
                  <a:pt x="207" y="663"/>
                </a:cubicBezTo>
                <a:cubicBezTo>
                  <a:pt x="32" y="487"/>
                  <a:pt x="32" y="202"/>
                  <a:pt x="207" y="27"/>
                </a:cubicBezTo>
                <a:close/>
                <a:moveTo>
                  <a:pt x="864" y="6"/>
                </a:moveTo>
                <a:cubicBezTo>
                  <a:pt x="858" y="0"/>
                  <a:pt x="849" y="0"/>
                  <a:pt x="843" y="6"/>
                </a:cubicBezTo>
                <a:cubicBezTo>
                  <a:pt x="838" y="12"/>
                  <a:pt x="838" y="21"/>
                  <a:pt x="843" y="27"/>
                </a:cubicBezTo>
                <a:cubicBezTo>
                  <a:pt x="1019" y="202"/>
                  <a:pt x="1019" y="487"/>
                  <a:pt x="843" y="663"/>
                </a:cubicBezTo>
                <a:cubicBezTo>
                  <a:pt x="838" y="668"/>
                  <a:pt x="838" y="677"/>
                  <a:pt x="843" y="683"/>
                </a:cubicBezTo>
                <a:cubicBezTo>
                  <a:pt x="846" y="686"/>
                  <a:pt x="850" y="687"/>
                  <a:pt x="854" y="687"/>
                </a:cubicBezTo>
                <a:cubicBezTo>
                  <a:pt x="857" y="687"/>
                  <a:pt x="861" y="686"/>
                  <a:pt x="864" y="683"/>
                </a:cubicBezTo>
                <a:cubicBezTo>
                  <a:pt x="1050" y="496"/>
                  <a:pt x="1050" y="193"/>
                  <a:pt x="864" y="6"/>
                </a:cubicBezTo>
                <a:close/>
                <a:moveTo>
                  <a:pt x="588" y="344"/>
                </a:moveTo>
                <a:cubicBezTo>
                  <a:pt x="588" y="379"/>
                  <a:pt x="560" y="408"/>
                  <a:pt x="525" y="408"/>
                </a:cubicBezTo>
                <a:cubicBezTo>
                  <a:pt x="490" y="408"/>
                  <a:pt x="462" y="379"/>
                  <a:pt x="462" y="344"/>
                </a:cubicBezTo>
                <a:cubicBezTo>
                  <a:pt x="462" y="310"/>
                  <a:pt x="490" y="281"/>
                  <a:pt x="525" y="281"/>
                </a:cubicBezTo>
                <a:cubicBezTo>
                  <a:pt x="560" y="281"/>
                  <a:pt x="588" y="310"/>
                  <a:pt x="588" y="344"/>
                </a:cubicBezTo>
                <a:close/>
                <a:moveTo>
                  <a:pt x="559" y="344"/>
                </a:moveTo>
                <a:cubicBezTo>
                  <a:pt x="559" y="326"/>
                  <a:pt x="544" y="310"/>
                  <a:pt x="525" y="310"/>
                </a:cubicBezTo>
                <a:cubicBezTo>
                  <a:pt x="506" y="310"/>
                  <a:pt x="491" y="326"/>
                  <a:pt x="491" y="344"/>
                </a:cubicBezTo>
                <a:cubicBezTo>
                  <a:pt x="491" y="364"/>
                  <a:pt x="506" y="379"/>
                  <a:pt x="525" y="379"/>
                </a:cubicBezTo>
                <a:cubicBezTo>
                  <a:pt x="544" y="379"/>
                  <a:pt x="559" y="364"/>
                  <a:pt x="559" y="344"/>
                </a:cubicBezTo>
                <a:close/>
                <a:moveTo>
                  <a:pt x="767" y="102"/>
                </a:moveTo>
                <a:cubicBezTo>
                  <a:pt x="762" y="97"/>
                  <a:pt x="753" y="97"/>
                  <a:pt x="747" y="102"/>
                </a:cubicBezTo>
                <a:cubicBezTo>
                  <a:pt x="741" y="108"/>
                  <a:pt x="741" y="117"/>
                  <a:pt x="747" y="123"/>
                </a:cubicBezTo>
                <a:cubicBezTo>
                  <a:pt x="806" y="182"/>
                  <a:pt x="839" y="261"/>
                  <a:pt x="839" y="344"/>
                </a:cubicBezTo>
                <a:cubicBezTo>
                  <a:pt x="839" y="428"/>
                  <a:pt x="806" y="507"/>
                  <a:pt x="747" y="566"/>
                </a:cubicBezTo>
                <a:cubicBezTo>
                  <a:pt x="741" y="572"/>
                  <a:pt x="741" y="581"/>
                  <a:pt x="747" y="587"/>
                </a:cubicBezTo>
                <a:cubicBezTo>
                  <a:pt x="750" y="589"/>
                  <a:pt x="753" y="591"/>
                  <a:pt x="757" y="591"/>
                </a:cubicBezTo>
                <a:cubicBezTo>
                  <a:pt x="761" y="591"/>
                  <a:pt x="765" y="589"/>
                  <a:pt x="767" y="587"/>
                </a:cubicBezTo>
                <a:cubicBezTo>
                  <a:pt x="832" y="522"/>
                  <a:pt x="868" y="436"/>
                  <a:pt x="868" y="344"/>
                </a:cubicBezTo>
                <a:cubicBezTo>
                  <a:pt x="868" y="253"/>
                  <a:pt x="832" y="167"/>
                  <a:pt x="767" y="102"/>
                </a:cubicBezTo>
                <a:close/>
                <a:moveTo>
                  <a:pt x="651" y="199"/>
                </a:moveTo>
                <a:cubicBezTo>
                  <a:pt x="645" y="205"/>
                  <a:pt x="645" y="214"/>
                  <a:pt x="651" y="219"/>
                </a:cubicBezTo>
                <a:cubicBezTo>
                  <a:pt x="684" y="253"/>
                  <a:pt x="702" y="297"/>
                  <a:pt x="702" y="345"/>
                </a:cubicBezTo>
                <a:cubicBezTo>
                  <a:pt x="702" y="392"/>
                  <a:pt x="684" y="436"/>
                  <a:pt x="651" y="470"/>
                </a:cubicBezTo>
                <a:cubicBezTo>
                  <a:pt x="645" y="475"/>
                  <a:pt x="645" y="485"/>
                  <a:pt x="651" y="490"/>
                </a:cubicBezTo>
                <a:cubicBezTo>
                  <a:pt x="653" y="493"/>
                  <a:pt x="657" y="495"/>
                  <a:pt x="661" y="495"/>
                </a:cubicBezTo>
                <a:cubicBezTo>
                  <a:pt x="665" y="495"/>
                  <a:pt x="668" y="493"/>
                  <a:pt x="671" y="490"/>
                </a:cubicBezTo>
                <a:cubicBezTo>
                  <a:pt x="710" y="451"/>
                  <a:pt x="731" y="400"/>
                  <a:pt x="731" y="345"/>
                </a:cubicBezTo>
                <a:cubicBezTo>
                  <a:pt x="731" y="290"/>
                  <a:pt x="710" y="238"/>
                  <a:pt x="671" y="199"/>
                </a:cubicBezTo>
                <a:cubicBezTo>
                  <a:pt x="665" y="193"/>
                  <a:pt x="656" y="193"/>
                  <a:pt x="651" y="1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0" name="Freeform 210"/>
          <p:cNvSpPr>
            <a:spLocks noEditPoints="1"/>
          </p:cNvSpPr>
          <p:nvPr/>
        </p:nvSpPr>
        <p:spPr bwMode="auto">
          <a:xfrm>
            <a:off x="14179334" y="11145748"/>
            <a:ext cx="676514" cy="576848"/>
          </a:xfrm>
          <a:custGeom>
            <a:avLst/>
            <a:gdLst>
              <a:gd name="T0" fmla="*/ 819 w 960"/>
              <a:gd name="T1" fmla="*/ 398 h 819"/>
              <a:gd name="T2" fmla="*/ 819 w 960"/>
              <a:gd name="T3" fmla="*/ 418 h 819"/>
              <a:gd name="T4" fmla="*/ 808 w 960"/>
              <a:gd name="T5" fmla="*/ 422 h 819"/>
              <a:gd name="T6" fmla="*/ 798 w 960"/>
              <a:gd name="T7" fmla="*/ 418 h 819"/>
              <a:gd name="T8" fmla="*/ 163 w 960"/>
              <a:gd name="T9" fmla="*/ 418 h 819"/>
              <a:gd name="T10" fmla="*/ 142 w 960"/>
              <a:gd name="T11" fmla="*/ 418 h 819"/>
              <a:gd name="T12" fmla="*/ 142 w 960"/>
              <a:gd name="T13" fmla="*/ 398 h 819"/>
              <a:gd name="T14" fmla="*/ 819 w 960"/>
              <a:gd name="T15" fmla="*/ 398 h 819"/>
              <a:gd name="T16" fmla="*/ 955 w 960"/>
              <a:gd name="T17" fmla="*/ 261 h 819"/>
              <a:gd name="T18" fmla="*/ 6 w 960"/>
              <a:gd name="T19" fmla="*/ 261 h 819"/>
              <a:gd name="T20" fmla="*/ 6 w 960"/>
              <a:gd name="T21" fmla="*/ 282 h 819"/>
              <a:gd name="T22" fmla="*/ 26 w 960"/>
              <a:gd name="T23" fmla="*/ 282 h 819"/>
              <a:gd name="T24" fmla="*/ 934 w 960"/>
              <a:gd name="T25" fmla="*/ 282 h 819"/>
              <a:gd name="T26" fmla="*/ 944 w 960"/>
              <a:gd name="T27" fmla="*/ 286 h 819"/>
              <a:gd name="T28" fmla="*/ 955 w 960"/>
              <a:gd name="T29" fmla="*/ 282 h 819"/>
              <a:gd name="T30" fmla="*/ 955 w 960"/>
              <a:gd name="T31" fmla="*/ 261 h 819"/>
              <a:gd name="T32" fmla="*/ 564 w 960"/>
              <a:gd name="T33" fmla="*/ 736 h 819"/>
              <a:gd name="T34" fmla="*/ 480 w 960"/>
              <a:gd name="T35" fmla="*/ 819 h 819"/>
              <a:gd name="T36" fmla="*/ 397 w 960"/>
              <a:gd name="T37" fmla="*/ 736 h 819"/>
              <a:gd name="T38" fmla="*/ 480 w 960"/>
              <a:gd name="T39" fmla="*/ 652 h 819"/>
              <a:gd name="T40" fmla="*/ 564 w 960"/>
              <a:gd name="T41" fmla="*/ 736 h 819"/>
              <a:gd name="T42" fmla="*/ 535 w 960"/>
              <a:gd name="T43" fmla="*/ 736 h 819"/>
              <a:gd name="T44" fmla="*/ 480 w 960"/>
              <a:gd name="T45" fmla="*/ 681 h 819"/>
              <a:gd name="T46" fmla="*/ 426 w 960"/>
              <a:gd name="T47" fmla="*/ 736 h 819"/>
              <a:gd name="T48" fmla="*/ 480 w 960"/>
              <a:gd name="T49" fmla="*/ 790 h 819"/>
              <a:gd name="T50" fmla="*/ 535 w 960"/>
              <a:gd name="T51" fmla="*/ 736 h 819"/>
              <a:gd name="T52" fmla="*/ 480 w 960"/>
              <a:gd name="T53" fmla="*/ 450 h 819"/>
              <a:gd name="T54" fmla="*/ 278 w 960"/>
              <a:gd name="T55" fmla="*/ 534 h 819"/>
              <a:gd name="T56" fmla="*/ 278 w 960"/>
              <a:gd name="T57" fmla="*/ 554 h 819"/>
              <a:gd name="T58" fmla="*/ 299 w 960"/>
              <a:gd name="T59" fmla="*/ 554 h 819"/>
              <a:gd name="T60" fmla="*/ 480 w 960"/>
              <a:gd name="T61" fmla="*/ 479 h 819"/>
              <a:gd name="T62" fmla="*/ 662 w 960"/>
              <a:gd name="T63" fmla="*/ 554 h 819"/>
              <a:gd name="T64" fmla="*/ 672 w 960"/>
              <a:gd name="T65" fmla="*/ 559 h 819"/>
              <a:gd name="T66" fmla="*/ 682 w 960"/>
              <a:gd name="T67" fmla="*/ 554 h 819"/>
              <a:gd name="T68" fmla="*/ 682 w 960"/>
              <a:gd name="T69" fmla="*/ 534 h 819"/>
              <a:gd name="T70" fmla="*/ 480 w 960"/>
              <a:gd name="T71" fmla="*/ 450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0" h="819">
                <a:moveTo>
                  <a:pt x="819" y="398"/>
                </a:moveTo>
                <a:cubicBezTo>
                  <a:pt x="824" y="403"/>
                  <a:pt x="824" y="412"/>
                  <a:pt x="819" y="418"/>
                </a:cubicBezTo>
                <a:cubicBezTo>
                  <a:pt x="816" y="421"/>
                  <a:pt x="812" y="422"/>
                  <a:pt x="808" y="422"/>
                </a:cubicBezTo>
                <a:cubicBezTo>
                  <a:pt x="804" y="422"/>
                  <a:pt x="801" y="421"/>
                  <a:pt x="798" y="418"/>
                </a:cubicBezTo>
                <a:cubicBezTo>
                  <a:pt x="623" y="243"/>
                  <a:pt x="338" y="243"/>
                  <a:pt x="163" y="418"/>
                </a:cubicBezTo>
                <a:cubicBezTo>
                  <a:pt x="157" y="424"/>
                  <a:pt x="148" y="424"/>
                  <a:pt x="142" y="418"/>
                </a:cubicBezTo>
                <a:cubicBezTo>
                  <a:pt x="136" y="412"/>
                  <a:pt x="136" y="403"/>
                  <a:pt x="142" y="398"/>
                </a:cubicBezTo>
                <a:cubicBezTo>
                  <a:pt x="329" y="211"/>
                  <a:pt x="632" y="211"/>
                  <a:pt x="819" y="398"/>
                </a:cubicBezTo>
                <a:close/>
                <a:moveTo>
                  <a:pt x="955" y="261"/>
                </a:moveTo>
                <a:cubicBezTo>
                  <a:pt x="693" y="0"/>
                  <a:pt x="267" y="0"/>
                  <a:pt x="6" y="261"/>
                </a:cubicBezTo>
                <a:cubicBezTo>
                  <a:pt x="0" y="267"/>
                  <a:pt x="0" y="276"/>
                  <a:pt x="6" y="282"/>
                </a:cubicBezTo>
                <a:cubicBezTo>
                  <a:pt x="11" y="287"/>
                  <a:pt x="21" y="287"/>
                  <a:pt x="26" y="282"/>
                </a:cubicBezTo>
                <a:cubicBezTo>
                  <a:pt x="277" y="31"/>
                  <a:pt x="684" y="31"/>
                  <a:pt x="934" y="282"/>
                </a:cubicBezTo>
                <a:cubicBezTo>
                  <a:pt x="937" y="285"/>
                  <a:pt x="941" y="286"/>
                  <a:pt x="944" y="286"/>
                </a:cubicBezTo>
                <a:cubicBezTo>
                  <a:pt x="948" y="286"/>
                  <a:pt x="952" y="285"/>
                  <a:pt x="955" y="282"/>
                </a:cubicBezTo>
                <a:cubicBezTo>
                  <a:pt x="960" y="276"/>
                  <a:pt x="960" y="267"/>
                  <a:pt x="955" y="261"/>
                </a:cubicBezTo>
                <a:close/>
                <a:moveTo>
                  <a:pt x="564" y="736"/>
                </a:moveTo>
                <a:cubicBezTo>
                  <a:pt x="564" y="782"/>
                  <a:pt x="526" y="819"/>
                  <a:pt x="480" y="819"/>
                </a:cubicBezTo>
                <a:cubicBezTo>
                  <a:pt x="434" y="819"/>
                  <a:pt x="397" y="782"/>
                  <a:pt x="397" y="736"/>
                </a:cubicBezTo>
                <a:cubicBezTo>
                  <a:pt x="397" y="690"/>
                  <a:pt x="434" y="652"/>
                  <a:pt x="480" y="652"/>
                </a:cubicBezTo>
                <a:cubicBezTo>
                  <a:pt x="526" y="652"/>
                  <a:pt x="564" y="690"/>
                  <a:pt x="564" y="736"/>
                </a:cubicBezTo>
                <a:close/>
                <a:moveTo>
                  <a:pt x="535" y="736"/>
                </a:moveTo>
                <a:cubicBezTo>
                  <a:pt x="535" y="706"/>
                  <a:pt x="510" y="681"/>
                  <a:pt x="480" y="681"/>
                </a:cubicBezTo>
                <a:cubicBezTo>
                  <a:pt x="450" y="681"/>
                  <a:pt x="426" y="706"/>
                  <a:pt x="426" y="736"/>
                </a:cubicBezTo>
                <a:cubicBezTo>
                  <a:pt x="426" y="766"/>
                  <a:pt x="450" y="790"/>
                  <a:pt x="480" y="790"/>
                </a:cubicBezTo>
                <a:cubicBezTo>
                  <a:pt x="510" y="790"/>
                  <a:pt x="535" y="766"/>
                  <a:pt x="535" y="736"/>
                </a:cubicBezTo>
                <a:close/>
                <a:moveTo>
                  <a:pt x="480" y="450"/>
                </a:moveTo>
                <a:cubicBezTo>
                  <a:pt x="404" y="450"/>
                  <a:pt x="332" y="480"/>
                  <a:pt x="278" y="534"/>
                </a:cubicBezTo>
                <a:cubicBezTo>
                  <a:pt x="273" y="539"/>
                  <a:pt x="273" y="549"/>
                  <a:pt x="278" y="554"/>
                </a:cubicBezTo>
                <a:cubicBezTo>
                  <a:pt x="284" y="560"/>
                  <a:pt x="293" y="560"/>
                  <a:pt x="299" y="554"/>
                </a:cubicBezTo>
                <a:cubicBezTo>
                  <a:pt x="347" y="506"/>
                  <a:pt x="412" y="479"/>
                  <a:pt x="480" y="479"/>
                </a:cubicBezTo>
                <a:cubicBezTo>
                  <a:pt x="549" y="479"/>
                  <a:pt x="613" y="506"/>
                  <a:pt x="662" y="554"/>
                </a:cubicBezTo>
                <a:cubicBezTo>
                  <a:pt x="665" y="557"/>
                  <a:pt x="668" y="559"/>
                  <a:pt x="672" y="559"/>
                </a:cubicBezTo>
                <a:cubicBezTo>
                  <a:pt x="676" y="559"/>
                  <a:pt x="679" y="557"/>
                  <a:pt x="682" y="554"/>
                </a:cubicBezTo>
                <a:cubicBezTo>
                  <a:pt x="688" y="549"/>
                  <a:pt x="688" y="539"/>
                  <a:pt x="682" y="534"/>
                </a:cubicBezTo>
                <a:cubicBezTo>
                  <a:pt x="628" y="480"/>
                  <a:pt x="556" y="450"/>
                  <a:pt x="480" y="4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1" name="Freeform 211"/>
          <p:cNvSpPr>
            <a:spLocks noEditPoints="1"/>
          </p:cNvSpPr>
          <p:nvPr/>
        </p:nvSpPr>
        <p:spPr bwMode="auto">
          <a:xfrm>
            <a:off x="21943697" y="4987236"/>
            <a:ext cx="549668" cy="680828"/>
          </a:xfrm>
          <a:custGeom>
            <a:avLst/>
            <a:gdLst>
              <a:gd name="T0" fmla="*/ 443 w 780"/>
              <a:gd name="T1" fmla="*/ 673 h 966"/>
              <a:gd name="T2" fmla="*/ 351 w 780"/>
              <a:gd name="T3" fmla="*/ 662 h 966"/>
              <a:gd name="T4" fmla="*/ 308 w 780"/>
              <a:gd name="T5" fmla="*/ 799 h 966"/>
              <a:gd name="T6" fmla="*/ 308 w 780"/>
              <a:gd name="T7" fmla="*/ 802 h 966"/>
              <a:gd name="T8" fmla="*/ 308 w 780"/>
              <a:gd name="T9" fmla="*/ 802 h 966"/>
              <a:gd name="T10" fmla="*/ 472 w 780"/>
              <a:gd name="T11" fmla="*/ 802 h 966"/>
              <a:gd name="T12" fmla="*/ 472 w 780"/>
              <a:gd name="T13" fmla="*/ 799 h 966"/>
              <a:gd name="T14" fmla="*/ 337 w 780"/>
              <a:gd name="T15" fmla="*/ 803 h 966"/>
              <a:gd name="T16" fmla="*/ 417 w 780"/>
              <a:gd name="T17" fmla="*/ 691 h 966"/>
              <a:gd name="T18" fmla="*/ 390 w 780"/>
              <a:gd name="T19" fmla="*/ 855 h 966"/>
              <a:gd name="T20" fmla="*/ 376 w 780"/>
              <a:gd name="T21" fmla="*/ 241 h 966"/>
              <a:gd name="T22" fmla="*/ 405 w 780"/>
              <a:gd name="T23" fmla="*/ 241 h 966"/>
              <a:gd name="T24" fmla="*/ 390 w 780"/>
              <a:gd name="T25" fmla="*/ 342 h 966"/>
              <a:gd name="T26" fmla="*/ 776 w 780"/>
              <a:gd name="T27" fmla="*/ 242 h 966"/>
              <a:gd name="T28" fmla="*/ 544 w 780"/>
              <a:gd name="T29" fmla="*/ 5 h 966"/>
              <a:gd name="T30" fmla="*/ 73 w 780"/>
              <a:gd name="T31" fmla="*/ 0 h 966"/>
              <a:gd name="T32" fmla="*/ 0 w 780"/>
              <a:gd name="T33" fmla="*/ 893 h 966"/>
              <a:gd name="T34" fmla="*/ 707 w 780"/>
              <a:gd name="T35" fmla="*/ 966 h 966"/>
              <a:gd name="T36" fmla="*/ 780 w 780"/>
              <a:gd name="T37" fmla="*/ 253 h 966"/>
              <a:gd name="T38" fmla="*/ 548 w 780"/>
              <a:gd name="T39" fmla="*/ 50 h 966"/>
              <a:gd name="T40" fmla="*/ 548 w 780"/>
              <a:gd name="T41" fmla="*/ 238 h 966"/>
              <a:gd name="T42" fmla="*/ 707 w 780"/>
              <a:gd name="T43" fmla="*/ 937 h 966"/>
              <a:gd name="T44" fmla="*/ 30 w 780"/>
              <a:gd name="T45" fmla="*/ 893 h 966"/>
              <a:gd name="T46" fmla="*/ 73 w 780"/>
              <a:gd name="T47" fmla="*/ 29 h 966"/>
              <a:gd name="T48" fmla="*/ 376 w 780"/>
              <a:gd name="T49" fmla="*/ 108 h 966"/>
              <a:gd name="T50" fmla="*/ 405 w 780"/>
              <a:gd name="T51" fmla="*/ 108 h 966"/>
              <a:gd name="T52" fmla="*/ 519 w 780"/>
              <a:gd name="T53" fmla="*/ 29 h 966"/>
              <a:gd name="T54" fmla="*/ 534 w 780"/>
              <a:gd name="T55" fmla="*/ 267 h 966"/>
              <a:gd name="T56" fmla="*/ 751 w 780"/>
              <a:gd name="T57" fmla="*/ 893 h 966"/>
              <a:gd name="T58" fmla="*/ 376 w 780"/>
              <a:gd name="T59" fmla="*/ 547 h 966"/>
              <a:gd name="T60" fmla="*/ 390 w 780"/>
              <a:gd name="T61" fmla="*/ 446 h 966"/>
              <a:gd name="T62" fmla="*/ 405 w 780"/>
              <a:gd name="T63" fmla="*/ 547 h 966"/>
              <a:gd name="T64" fmla="*/ 376 w 780"/>
              <a:gd name="T65" fmla="*/ 547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80" h="966">
                <a:moveTo>
                  <a:pt x="472" y="799"/>
                </a:moveTo>
                <a:cubicBezTo>
                  <a:pt x="443" y="673"/>
                  <a:pt x="443" y="673"/>
                  <a:pt x="443" y="673"/>
                </a:cubicBezTo>
                <a:cubicBezTo>
                  <a:pt x="441" y="667"/>
                  <a:pt x="436" y="662"/>
                  <a:pt x="429" y="662"/>
                </a:cubicBezTo>
                <a:cubicBezTo>
                  <a:pt x="351" y="662"/>
                  <a:pt x="351" y="662"/>
                  <a:pt x="351" y="662"/>
                </a:cubicBezTo>
                <a:cubicBezTo>
                  <a:pt x="345" y="662"/>
                  <a:pt x="339" y="667"/>
                  <a:pt x="337" y="673"/>
                </a:cubicBezTo>
                <a:cubicBezTo>
                  <a:pt x="308" y="799"/>
                  <a:pt x="308" y="799"/>
                  <a:pt x="308" y="799"/>
                </a:cubicBezTo>
                <a:cubicBezTo>
                  <a:pt x="308" y="799"/>
                  <a:pt x="308" y="799"/>
                  <a:pt x="308" y="799"/>
                </a:cubicBezTo>
                <a:cubicBezTo>
                  <a:pt x="308" y="800"/>
                  <a:pt x="308" y="801"/>
                  <a:pt x="308" y="802"/>
                </a:cubicBezTo>
                <a:cubicBezTo>
                  <a:pt x="308" y="802"/>
                  <a:pt x="308" y="802"/>
                  <a:pt x="308" y="802"/>
                </a:cubicBezTo>
                <a:cubicBezTo>
                  <a:pt x="308" y="802"/>
                  <a:pt x="308" y="802"/>
                  <a:pt x="308" y="802"/>
                </a:cubicBezTo>
                <a:cubicBezTo>
                  <a:pt x="308" y="848"/>
                  <a:pt x="345" y="885"/>
                  <a:pt x="390" y="885"/>
                </a:cubicBezTo>
                <a:cubicBezTo>
                  <a:pt x="435" y="885"/>
                  <a:pt x="472" y="848"/>
                  <a:pt x="472" y="802"/>
                </a:cubicBezTo>
                <a:cubicBezTo>
                  <a:pt x="472" y="801"/>
                  <a:pt x="472" y="800"/>
                  <a:pt x="472" y="799"/>
                </a:cubicBezTo>
                <a:cubicBezTo>
                  <a:pt x="472" y="799"/>
                  <a:pt x="472" y="799"/>
                  <a:pt x="472" y="799"/>
                </a:cubicBezTo>
                <a:close/>
                <a:moveTo>
                  <a:pt x="390" y="855"/>
                </a:moveTo>
                <a:cubicBezTo>
                  <a:pt x="361" y="855"/>
                  <a:pt x="338" y="832"/>
                  <a:pt x="337" y="803"/>
                </a:cubicBezTo>
                <a:cubicBezTo>
                  <a:pt x="363" y="691"/>
                  <a:pt x="363" y="691"/>
                  <a:pt x="363" y="691"/>
                </a:cubicBezTo>
                <a:cubicBezTo>
                  <a:pt x="417" y="691"/>
                  <a:pt x="417" y="691"/>
                  <a:pt x="417" y="691"/>
                </a:cubicBezTo>
                <a:cubicBezTo>
                  <a:pt x="443" y="803"/>
                  <a:pt x="443" y="803"/>
                  <a:pt x="443" y="803"/>
                </a:cubicBezTo>
                <a:cubicBezTo>
                  <a:pt x="443" y="832"/>
                  <a:pt x="419" y="855"/>
                  <a:pt x="390" y="855"/>
                </a:cubicBezTo>
                <a:close/>
                <a:moveTo>
                  <a:pt x="376" y="328"/>
                </a:moveTo>
                <a:cubicBezTo>
                  <a:pt x="376" y="241"/>
                  <a:pt x="376" y="241"/>
                  <a:pt x="376" y="241"/>
                </a:cubicBezTo>
                <a:cubicBezTo>
                  <a:pt x="376" y="233"/>
                  <a:pt x="382" y="226"/>
                  <a:pt x="390" y="226"/>
                </a:cubicBezTo>
                <a:cubicBezTo>
                  <a:pt x="398" y="226"/>
                  <a:pt x="405" y="233"/>
                  <a:pt x="405" y="241"/>
                </a:cubicBezTo>
                <a:cubicBezTo>
                  <a:pt x="405" y="328"/>
                  <a:pt x="405" y="328"/>
                  <a:pt x="405" y="328"/>
                </a:cubicBezTo>
                <a:cubicBezTo>
                  <a:pt x="405" y="335"/>
                  <a:pt x="398" y="342"/>
                  <a:pt x="390" y="342"/>
                </a:cubicBezTo>
                <a:cubicBezTo>
                  <a:pt x="382" y="342"/>
                  <a:pt x="376" y="335"/>
                  <a:pt x="376" y="328"/>
                </a:cubicBezTo>
                <a:close/>
                <a:moveTo>
                  <a:pt x="776" y="242"/>
                </a:moveTo>
                <a:cubicBezTo>
                  <a:pt x="544" y="5"/>
                  <a:pt x="544" y="5"/>
                  <a:pt x="544" y="5"/>
                </a:cubicBezTo>
                <a:cubicBezTo>
                  <a:pt x="544" y="5"/>
                  <a:pt x="544" y="5"/>
                  <a:pt x="544" y="5"/>
                </a:cubicBezTo>
                <a:cubicBezTo>
                  <a:pt x="541" y="2"/>
                  <a:pt x="538" y="0"/>
                  <a:pt x="534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33" y="0"/>
                  <a:pt x="0" y="33"/>
                  <a:pt x="0" y="73"/>
                </a:cubicBezTo>
                <a:cubicBezTo>
                  <a:pt x="0" y="893"/>
                  <a:pt x="0" y="893"/>
                  <a:pt x="0" y="893"/>
                </a:cubicBezTo>
                <a:cubicBezTo>
                  <a:pt x="0" y="934"/>
                  <a:pt x="33" y="966"/>
                  <a:pt x="73" y="966"/>
                </a:cubicBezTo>
                <a:cubicBezTo>
                  <a:pt x="707" y="966"/>
                  <a:pt x="707" y="966"/>
                  <a:pt x="707" y="966"/>
                </a:cubicBezTo>
                <a:cubicBezTo>
                  <a:pt x="747" y="966"/>
                  <a:pt x="780" y="934"/>
                  <a:pt x="780" y="894"/>
                </a:cubicBezTo>
                <a:cubicBezTo>
                  <a:pt x="780" y="253"/>
                  <a:pt x="780" y="253"/>
                  <a:pt x="780" y="253"/>
                </a:cubicBezTo>
                <a:cubicBezTo>
                  <a:pt x="780" y="249"/>
                  <a:pt x="779" y="246"/>
                  <a:pt x="776" y="242"/>
                </a:cubicBezTo>
                <a:close/>
                <a:moveTo>
                  <a:pt x="548" y="50"/>
                </a:moveTo>
                <a:cubicBezTo>
                  <a:pt x="731" y="238"/>
                  <a:pt x="731" y="238"/>
                  <a:pt x="731" y="238"/>
                </a:cubicBezTo>
                <a:cubicBezTo>
                  <a:pt x="548" y="238"/>
                  <a:pt x="548" y="238"/>
                  <a:pt x="548" y="238"/>
                </a:cubicBezTo>
                <a:lnTo>
                  <a:pt x="548" y="50"/>
                </a:lnTo>
                <a:close/>
                <a:moveTo>
                  <a:pt x="707" y="937"/>
                </a:moveTo>
                <a:cubicBezTo>
                  <a:pt x="73" y="937"/>
                  <a:pt x="73" y="937"/>
                  <a:pt x="73" y="937"/>
                </a:cubicBezTo>
                <a:cubicBezTo>
                  <a:pt x="49" y="937"/>
                  <a:pt x="30" y="918"/>
                  <a:pt x="30" y="893"/>
                </a:cubicBezTo>
                <a:cubicBezTo>
                  <a:pt x="30" y="73"/>
                  <a:pt x="30" y="73"/>
                  <a:pt x="30" y="73"/>
                </a:cubicBezTo>
                <a:cubicBezTo>
                  <a:pt x="30" y="49"/>
                  <a:pt x="49" y="29"/>
                  <a:pt x="73" y="29"/>
                </a:cubicBezTo>
                <a:cubicBezTo>
                  <a:pt x="376" y="29"/>
                  <a:pt x="376" y="29"/>
                  <a:pt x="376" y="29"/>
                </a:cubicBezTo>
                <a:cubicBezTo>
                  <a:pt x="376" y="108"/>
                  <a:pt x="376" y="108"/>
                  <a:pt x="376" y="108"/>
                </a:cubicBezTo>
                <a:cubicBezTo>
                  <a:pt x="376" y="116"/>
                  <a:pt x="382" y="122"/>
                  <a:pt x="390" y="122"/>
                </a:cubicBezTo>
                <a:cubicBezTo>
                  <a:pt x="398" y="122"/>
                  <a:pt x="405" y="116"/>
                  <a:pt x="405" y="108"/>
                </a:cubicBezTo>
                <a:cubicBezTo>
                  <a:pt x="405" y="29"/>
                  <a:pt x="405" y="29"/>
                  <a:pt x="405" y="29"/>
                </a:cubicBezTo>
                <a:cubicBezTo>
                  <a:pt x="519" y="29"/>
                  <a:pt x="519" y="29"/>
                  <a:pt x="519" y="29"/>
                </a:cubicBezTo>
                <a:cubicBezTo>
                  <a:pt x="519" y="253"/>
                  <a:pt x="519" y="253"/>
                  <a:pt x="519" y="253"/>
                </a:cubicBezTo>
                <a:cubicBezTo>
                  <a:pt x="519" y="261"/>
                  <a:pt x="526" y="267"/>
                  <a:pt x="534" y="267"/>
                </a:cubicBezTo>
                <a:cubicBezTo>
                  <a:pt x="751" y="267"/>
                  <a:pt x="751" y="267"/>
                  <a:pt x="751" y="267"/>
                </a:cubicBezTo>
                <a:cubicBezTo>
                  <a:pt x="751" y="893"/>
                  <a:pt x="751" y="893"/>
                  <a:pt x="751" y="893"/>
                </a:cubicBezTo>
                <a:cubicBezTo>
                  <a:pt x="751" y="918"/>
                  <a:pt x="731" y="937"/>
                  <a:pt x="707" y="937"/>
                </a:cubicBezTo>
                <a:close/>
                <a:moveTo>
                  <a:pt x="376" y="547"/>
                </a:moveTo>
                <a:cubicBezTo>
                  <a:pt x="376" y="460"/>
                  <a:pt x="376" y="460"/>
                  <a:pt x="376" y="460"/>
                </a:cubicBezTo>
                <a:cubicBezTo>
                  <a:pt x="376" y="452"/>
                  <a:pt x="382" y="446"/>
                  <a:pt x="390" y="446"/>
                </a:cubicBezTo>
                <a:cubicBezTo>
                  <a:pt x="398" y="446"/>
                  <a:pt x="405" y="452"/>
                  <a:pt x="405" y="460"/>
                </a:cubicBezTo>
                <a:cubicBezTo>
                  <a:pt x="405" y="547"/>
                  <a:pt x="405" y="547"/>
                  <a:pt x="405" y="547"/>
                </a:cubicBezTo>
                <a:cubicBezTo>
                  <a:pt x="405" y="555"/>
                  <a:pt x="398" y="562"/>
                  <a:pt x="390" y="562"/>
                </a:cubicBezTo>
                <a:cubicBezTo>
                  <a:pt x="382" y="562"/>
                  <a:pt x="376" y="555"/>
                  <a:pt x="376" y="5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128825679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Freeform 354"/>
          <p:cNvSpPr>
            <a:spLocks noEditPoints="1"/>
          </p:cNvSpPr>
          <p:nvPr/>
        </p:nvSpPr>
        <p:spPr bwMode="auto">
          <a:xfrm>
            <a:off x="3452552" y="3272428"/>
            <a:ext cx="928442" cy="821924"/>
          </a:xfrm>
          <a:custGeom>
            <a:avLst/>
            <a:gdLst>
              <a:gd name="T0" fmla="*/ 384 w 790"/>
              <a:gd name="T1" fmla="*/ 59 h 699"/>
              <a:gd name="T2" fmla="*/ 67 w 790"/>
              <a:gd name="T3" fmla="*/ 68 h 699"/>
              <a:gd name="T4" fmla="*/ 73 w 790"/>
              <a:gd name="T5" fmla="*/ 399 h 699"/>
              <a:gd name="T6" fmla="*/ 142 w 790"/>
              <a:gd name="T7" fmla="*/ 476 h 699"/>
              <a:gd name="T8" fmla="*/ 218 w 790"/>
              <a:gd name="T9" fmla="*/ 553 h 699"/>
              <a:gd name="T10" fmla="*/ 288 w 790"/>
              <a:gd name="T11" fmla="*/ 622 h 699"/>
              <a:gd name="T12" fmla="*/ 364 w 790"/>
              <a:gd name="T13" fmla="*/ 699 h 699"/>
              <a:gd name="T14" fmla="*/ 467 w 790"/>
              <a:gd name="T15" fmla="*/ 627 h 699"/>
              <a:gd name="T16" fmla="*/ 532 w 790"/>
              <a:gd name="T17" fmla="*/ 533 h 699"/>
              <a:gd name="T18" fmla="*/ 606 w 790"/>
              <a:gd name="T19" fmla="*/ 463 h 699"/>
              <a:gd name="T20" fmla="*/ 700 w 790"/>
              <a:gd name="T21" fmla="*/ 394 h 699"/>
              <a:gd name="T22" fmla="*/ 121 w 790"/>
              <a:gd name="T23" fmla="*/ 401 h 699"/>
              <a:gd name="T24" fmla="*/ 198 w 790"/>
              <a:gd name="T25" fmla="*/ 324 h 699"/>
              <a:gd name="T26" fmla="*/ 215 w 790"/>
              <a:gd name="T27" fmla="*/ 373 h 699"/>
              <a:gd name="T28" fmla="*/ 148 w 790"/>
              <a:gd name="T29" fmla="*/ 428 h 699"/>
              <a:gd name="T30" fmla="*/ 198 w 790"/>
              <a:gd name="T31" fmla="*/ 497 h 699"/>
              <a:gd name="T32" fmla="*/ 202 w 790"/>
              <a:gd name="T33" fmla="*/ 455 h 699"/>
              <a:gd name="T34" fmla="*/ 267 w 790"/>
              <a:gd name="T35" fmla="*/ 400 h 699"/>
              <a:gd name="T36" fmla="*/ 237 w 790"/>
              <a:gd name="T37" fmla="*/ 497 h 699"/>
              <a:gd name="T38" fmla="*/ 275 w 790"/>
              <a:gd name="T39" fmla="*/ 527 h 699"/>
              <a:gd name="T40" fmla="*/ 364 w 790"/>
              <a:gd name="T41" fmla="*/ 478 h 699"/>
              <a:gd name="T42" fmla="*/ 314 w 790"/>
              <a:gd name="T43" fmla="*/ 566 h 699"/>
              <a:gd name="T44" fmla="*/ 383 w 790"/>
              <a:gd name="T45" fmla="*/ 643 h 699"/>
              <a:gd name="T46" fmla="*/ 336 w 790"/>
              <a:gd name="T47" fmla="*/ 623 h 699"/>
              <a:gd name="T48" fmla="*/ 413 w 790"/>
              <a:gd name="T49" fmla="*/ 546 h 699"/>
              <a:gd name="T50" fmla="*/ 433 w 790"/>
              <a:gd name="T51" fmla="*/ 593 h 699"/>
              <a:gd name="T52" fmla="*/ 583 w 790"/>
              <a:gd name="T53" fmla="*/ 404 h 699"/>
              <a:gd name="T54" fmla="*/ 446 w 790"/>
              <a:gd name="T55" fmla="*/ 300 h 699"/>
              <a:gd name="T56" fmla="*/ 549 w 790"/>
              <a:gd name="T57" fmla="*/ 438 h 699"/>
              <a:gd name="T58" fmla="*/ 530 w 790"/>
              <a:gd name="T59" fmla="*/ 485 h 699"/>
              <a:gd name="T60" fmla="*/ 373 w 790"/>
              <a:gd name="T61" fmla="*/ 373 h 699"/>
              <a:gd name="T62" fmla="*/ 484 w 790"/>
              <a:gd name="T63" fmla="*/ 530 h 699"/>
              <a:gd name="T64" fmla="*/ 420 w 790"/>
              <a:gd name="T65" fmla="*/ 498 h 699"/>
              <a:gd name="T66" fmla="*/ 344 w 790"/>
              <a:gd name="T67" fmla="*/ 421 h 699"/>
              <a:gd name="T68" fmla="*/ 274 w 790"/>
              <a:gd name="T69" fmla="*/ 352 h 699"/>
              <a:gd name="T70" fmla="*/ 145 w 790"/>
              <a:gd name="T71" fmla="*/ 298 h 699"/>
              <a:gd name="T72" fmla="*/ 48 w 790"/>
              <a:gd name="T73" fmla="*/ 231 h 699"/>
              <a:gd name="T74" fmla="*/ 230 w 790"/>
              <a:gd name="T75" fmla="*/ 48 h 699"/>
              <a:gd name="T76" fmla="*/ 257 w 790"/>
              <a:gd name="T77" fmla="*/ 292 h 699"/>
              <a:gd name="T78" fmla="*/ 625 w 790"/>
              <a:gd name="T79" fmla="*/ 368 h 699"/>
              <a:gd name="T80" fmla="*/ 631 w 790"/>
              <a:gd name="T81" fmla="*/ 398 h 699"/>
              <a:gd name="T82" fmla="*/ 673 w 790"/>
              <a:gd name="T83" fmla="*/ 353 h 699"/>
              <a:gd name="T84" fmla="*/ 474 w 790"/>
              <a:gd name="T85" fmla="*/ 148 h 699"/>
              <a:gd name="T86" fmla="*/ 440 w 790"/>
              <a:gd name="T87" fmla="*/ 148 h 699"/>
              <a:gd name="T88" fmla="*/ 291 w 790"/>
              <a:gd name="T89" fmla="*/ 258 h 699"/>
              <a:gd name="T90" fmla="*/ 401 w 790"/>
              <a:gd name="T91" fmla="*/ 109 h 699"/>
              <a:gd name="T92" fmla="*/ 537 w 790"/>
              <a:gd name="T93" fmla="*/ 48 h 699"/>
              <a:gd name="T94" fmla="*/ 673 w 790"/>
              <a:gd name="T95" fmla="*/ 353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90" h="699">
                <a:moveTo>
                  <a:pt x="700" y="68"/>
                </a:moveTo>
                <a:cubicBezTo>
                  <a:pt x="657" y="24"/>
                  <a:pt x="599" y="0"/>
                  <a:pt x="537" y="0"/>
                </a:cubicBezTo>
                <a:cubicBezTo>
                  <a:pt x="480" y="0"/>
                  <a:pt x="426" y="21"/>
                  <a:pt x="384" y="59"/>
                </a:cubicBezTo>
                <a:cubicBezTo>
                  <a:pt x="341" y="21"/>
                  <a:pt x="287" y="0"/>
                  <a:pt x="230" y="0"/>
                </a:cubicBezTo>
                <a:cubicBezTo>
                  <a:pt x="230" y="0"/>
                  <a:pt x="230" y="0"/>
                  <a:pt x="230" y="0"/>
                </a:cubicBezTo>
                <a:cubicBezTo>
                  <a:pt x="169" y="0"/>
                  <a:pt x="111" y="24"/>
                  <a:pt x="67" y="68"/>
                </a:cubicBezTo>
                <a:cubicBezTo>
                  <a:pt x="24" y="111"/>
                  <a:pt x="0" y="169"/>
                  <a:pt x="0" y="231"/>
                </a:cubicBezTo>
                <a:cubicBezTo>
                  <a:pt x="0" y="292"/>
                  <a:pt x="24" y="350"/>
                  <a:pt x="67" y="394"/>
                </a:cubicBezTo>
                <a:cubicBezTo>
                  <a:pt x="73" y="399"/>
                  <a:pt x="73" y="399"/>
                  <a:pt x="73" y="399"/>
                </a:cubicBezTo>
                <a:cubicBezTo>
                  <a:pt x="73" y="400"/>
                  <a:pt x="73" y="400"/>
                  <a:pt x="73" y="401"/>
                </a:cubicBezTo>
                <a:cubicBezTo>
                  <a:pt x="73" y="421"/>
                  <a:pt x="81" y="440"/>
                  <a:pt x="95" y="454"/>
                </a:cubicBezTo>
                <a:cubicBezTo>
                  <a:pt x="108" y="467"/>
                  <a:pt x="124" y="475"/>
                  <a:pt x="142" y="476"/>
                </a:cubicBezTo>
                <a:cubicBezTo>
                  <a:pt x="142" y="477"/>
                  <a:pt x="142" y="477"/>
                  <a:pt x="142" y="477"/>
                </a:cubicBezTo>
                <a:cubicBezTo>
                  <a:pt x="142" y="498"/>
                  <a:pt x="150" y="517"/>
                  <a:pt x="164" y="531"/>
                </a:cubicBezTo>
                <a:cubicBezTo>
                  <a:pt x="179" y="545"/>
                  <a:pt x="198" y="553"/>
                  <a:pt x="218" y="553"/>
                </a:cubicBezTo>
                <a:cubicBezTo>
                  <a:pt x="218" y="553"/>
                  <a:pt x="219" y="553"/>
                  <a:pt x="219" y="553"/>
                </a:cubicBezTo>
                <a:cubicBezTo>
                  <a:pt x="220" y="570"/>
                  <a:pt x="228" y="587"/>
                  <a:pt x="241" y="600"/>
                </a:cubicBezTo>
                <a:cubicBezTo>
                  <a:pt x="254" y="613"/>
                  <a:pt x="270" y="621"/>
                  <a:pt x="288" y="622"/>
                </a:cubicBezTo>
                <a:cubicBezTo>
                  <a:pt x="288" y="623"/>
                  <a:pt x="288" y="623"/>
                  <a:pt x="288" y="623"/>
                </a:cubicBezTo>
                <a:cubicBezTo>
                  <a:pt x="288" y="644"/>
                  <a:pt x="296" y="663"/>
                  <a:pt x="310" y="677"/>
                </a:cubicBezTo>
                <a:cubicBezTo>
                  <a:pt x="324" y="691"/>
                  <a:pt x="343" y="699"/>
                  <a:pt x="364" y="699"/>
                </a:cubicBezTo>
                <a:cubicBezTo>
                  <a:pt x="364" y="699"/>
                  <a:pt x="364" y="699"/>
                  <a:pt x="364" y="699"/>
                </a:cubicBezTo>
                <a:cubicBezTo>
                  <a:pt x="384" y="699"/>
                  <a:pt x="403" y="691"/>
                  <a:pt x="417" y="677"/>
                </a:cubicBezTo>
                <a:cubicBezTo>
                  <a:pt x="467" y="627"/>
                  <a:pt x="467" y="627"/>
                  <a:pt x="467" y="627"/>
                </a:cubicBezTo>
                <a:cubicBezTo>
                  <a:pt x="474" y="619"/>
                  <a:pt x="480" y="611"/>
                  <a:pt x="484" y="601"/>
                </a:cubicBezTo>
                <a:cubicBezTo>
                  <a:pt x="494" y="597"/>
                  <a:pt x="503" y="591"/>
                  <a:pt x="510" y="584"/>
                </a:cubicBezTo>
                <a:cubicBezTo>
                  <a:pt x="524" y="570"/>
                  <a:pt x="532" y="552"/>
                  <a:pt x="532" y="533"/>
                </a:cubicBezTo>
                <a:cubicBezTo>
                  <a:pt x="552" y="532"/>
                  <a:pt x="569" y="524"/>
                  <a:pt x="583" y="511"/>
                </a:cubicBezTo>
                <a:cubicBezTo>
                  <a:pt x="596" y="498"/>
                  <a:pt x="604" y="481"/>
                  <a:pt x="605" y="463"/>
                </a:cubicBezTo>
                <a:cubicBezTo>
                  <a:pt x="605" y="463"/>
                  <a:pt x="605" y="463"/>
                  <a:pt x="606" y="463"/>
                </a:cubicBezTo>
                <a:cubicBezTo>
                  <a:pt x="625" y="463"/>
                  <a:pt x="644" y="455"/>
                  <a:pt x="659" y="441"/>
                </a:cubicBezTo>
                <a:cubicBezTo>
                  <a:pt x="665" y="435"/>
                  <a:pt x="670" y="428"/>
                  <a:pt x="673" y="421"/>
                </a:cubicBezTo>
                <a:cubicBezTo>
                  <a:pt x="700" y="394"/>
                  <a:pt x="700" y="394"/>
                  <a:pt x="700" y="394"/>
                </a:cubicBezTo>
                <a:cubicBezTo>
                  <a:pt x="790" y="304"/>
                  <a:pt x="790" y="158"/>
                  <a:pt x="700" y="68"/>
                </a:cubicBezTo>
                <a:close/>
                <a:moveTo>
                  <a:pt x="129" y="420"/>
                </a:moveTo>
                <a:cubicBezTo>
                  <a:pt x="124" y="415"/>
                  <a:pt x="121" y="408"/>
                  <a:pt x="121" y="401"/>
                </a:cubicBezTo>
                <a:cubicBezTo>
                  <a:pt x="121" y="394"/>
                  <a:pt x="124" y="387"/>
                  <a:pt x="129" y="381"/>
                </a:cubicBezTo>
                <a:cubicBezTo>
                  <a:pt x="179" y="332"/>
                  <a:pt x="179" y="332"/>
                  <a:pt x="179" y="332"/>
                </a:cubicBezTo>
                <a:cubicBezTo>
                  <a:pt x="184" y="326"/>
                  <a:pt x="191" y="324"/>
                  <a:pt x="198" y="324"/>
                </a:cubicBezTo>
                <a:cubicBezTo>
                  <a:pt x="205" y="324"/>
                  <a:pt x="212" y="326"/>
                  <a:pt x="218" y="332"/>
                </a:cubicBezTo>
                <a:cubicBezTo>
                  <a:pt x="228" y="342"/>
                  <a:pt x="228" y="360"/>
                  <a:pt x="218" y="371"/>
                </a:cubicBezTo>
                <a:cubicBezTo>
                  <a:pt x="215" y="373"/>
                  <a:pt x="215" y="373"/>
                  <a:pt x="215" y="373"/>
                </a:cubicBezTo>
                <a:cubicBezTo>
                  <a:pt x="215" y="374"/>
                  <a:pt x="214" y="374"/>
                  <a:pt x="214" y="374"/>
                </a:cubicBezTo>
                <a:cubicBezTo>
                  <a:pt x="168" y="420"/>
                  <a:pt x="168" y="420"/>
                  <a:pt x="168" y="420"/>
                </a:cubicBezTo>
                <a:cubicBezTo>
                  <a:pt x="163" y="426"/>
                  <a:pt x="156" y="428"/>
                  <a:pt x="148" y="428"/>
                </a:cubicBezTo>
                <a:cubicBezTo>
                  <a:pt x="141" y="428"/>
                  <a:pt x="134" y="426"/>
                  <a:pt x="129" y="420"/>
                </a:cubicBezTo>
                <a:close/>
                <a:moveTo>
                  <a:pt x="218" y="505"/>
                </a:moveTo>
                <a:cubicBezTo>
                  <a:pt x="210" y="505"/>
                  <a:pt x="203" y="502"/>
                  <a:pt x="198" y="497"/>
                </a:cubicBezTo>
                <a:cubicBezTo>
                  <a:pt x="193" y="492"/>
                  <a:pt x="190" y="485"/>
                  <a:pt x="190" y="477"/>
                </a:cubicBezTo>
                <a:cubicBezTo>
                  <a:pt x="190" y="470"/>
                  <a:pt x="193" y="463"/>
                  <a:pt x="198" y="458"/>
                </a:cubicBezTo>
                <a:cubicBezTo>
                  <a:pt x="202" y="455"/>
                  <a:pt x="202" y="455"/>
                  <a:pt x="202" y="455"/>
                </a:cubicBezTo>
                <a:cubicBezTo>
                  <a:pt x="202" y="454"/>
                  <a:pt x="202" y="454"/>
                  <a:pt x="202" y="454"/>
                </a:cubicBezTo>
                <a:cubicBezTo>
                  <a:pt x="248" y="408"/>
                  <a:pt x="248" y="408"/>
                  <a:pt x="248" y="408"/>
                </a:cubicBezTo>
                <a:cubicBezTo>
                  <a:pt x="254" y="403"/>
                  <a:pt x="260" y="400"/>
                  <a:pt x="267" y="400"/>
                </a:cubicBezTo>
                <a:cubicBezTo>
                  <a:pt x="275" y="400"/>
                  <a:pt x="282" y="403"/>
                  <a:pt x="287" y="408"/>
                </a:cubicBezTo>
                <a:cubicBezTo>
                  <a:pt x="298" y="419"/>
                  <a:pt x="298" y="436"/>
                  <a:pt x="287" y="447"/>
                </a:cubicBezTo>
                <a:cubicBezTo>
                  <a:pt x="237" y="497"/>
                  <a:pt x="237" y="497"/>
                  <a:pt x="237" y="497"/>
                </a:cubicBezTo>
                <a:cubicBezTo>
                  <a:pt x="232" y="502"/>
                  <a:pt x="225" y="505"/>
                  <a:pt x="218" y="505"/>
                </a:cubicBezTo>
                <a:close/>
                <a:moveTo>
                  <a:pt x="275" y="566"/>
                </a:moveTo>
                <a:cubicBezTo>
                  <a:pt x="264" y="556"/>
                  <a:pt x="264" y="538"/>
                  <a:pt x="275" y="527"/>
                </a:cubicBezTo>
                <a:cubicBezTo>
                  <a:pt x="325" y="478"/>
                  <a:pt x="325" y="478"/>
                  <a:pt x="325" y="478"/>
                </a:cubicBezTo>
                <a:cubicBezTo>
                  <a:pt x="330" y="472"/>
                  <a:pt x="337" y="470"/>
                  <a:pt x="344" y="470"/>
                </a:cubicBezTo>
                <a:cubicBezTo>
                  <a:pt x="351" y="470"/>
                  <a:pt x="358" y="472"/>
                  <a:pt x="364" y="478"/>
                </a:cubicBezTo>
                <a:cubicBezTo>
                  <a:pt x="369" y="483"/>
                  <a:pt x="372" y="490"/>
                  <a:pt x="372" y="497"/>
                </a:cubicBezTo>
                <a:cubicBezTo>
                  <a:pt x="372" y="504"/>
                  <a:pt x="369" y="511"/>
                  <a:pt x="364" y="517"/>
                </a:cubicBezTo>
                <a:cubicBezTo>
                  <a:pt x="314" y="566"/>
                  <a:pt x="314" y="566"/>
                  <a:pt x="314" y="566"/>
                </a:cubicBezTo>
                <a:cubicBezTo>
                  <a:pt x="309" y="572"/>
                  <a:pt x="302" y="574"/>
                  <a:pt x="294" y="574"/>
                </a:cubicBezTo>
                <a:cubicBezTo>
                  <a:pt x="287" y="574"/>
                  <a:pt x="280" y="572"/>
                  <a:pt x="275" y="566"/>
                </a:cubicBezTo>
                <a:close/>
                <a:moveTo>
                  <a:pt x="383" y="643"/>
                </a:moveTo>
                <a:cubicBezTo>
                  <a:pt x="378" y="648"/>
                  <a:pt x="371" y="651"/>
                  <a:pt x="364" y="651"/>
                </a:cubicBezTo>
                <a:cubicBezTo>
                  <a:pt x="356" y="651"/>
                  <a:pt x="349" y="648"/>
                  <a:pt x="344" y="643"/>
                </a:cubicBezTo>
                <a:cubicBezTo>
                  <a:pt x="339" y="638"/>
                  <a:pt x="336" y="631"/>
                  <a:pt x="336" y="623"/>
                </a:cubicBezTo>
                <a:cubicBezTo>
                  <a:pt x="336" y="616"/>
                  <a:pt x="339" y="609"/>
                  <a:pt x="344" y="604"/>
                </a:cubicBezTo>
                <a:cubicBezTo>
                  <a:pt x="394" y="554"/>
                  <a:pt x="394" y="554"/>
                  <a:pt x="394" y="554"/>
                </a:cubicBezTo>
                <a:cubicBezTo>
                  <a:pt x="399" y="549"/>
                  <a:pt x="406" y="546"/>
                  <a:pt x="413" y="546"/>
                </a:cubicBezTo>
                <a:cubicBezTo>
                  <a:pt x="421" y="546"/>
                  <a:pt x="428" y="549"/>
                  <a:pt x="433" y="554"/>
                </a:cubicBezTo>
                <a:cubicBezTo>
                  <a:pt x="438" y="559"/>
                  <a:pt x="441" y="566"/>
                  <a:pt x="441" y="574"/>
                </a:cubicBezTo>
                <a:cubicBezTo>
                  <a:pt x="441" y="581"/>
                  <a:pt x="438" y="588"/>
                  <a:pt x="433" y="593"/>
                </a:cubicBezTo>
                <a:lnTo>
                  <a:pt x="383" y="643"/>
                </a:lnTo>
                <a:close/>
                <a:moveTo>
                  <a:pt x="586" y="407"/>
                </a:moveTo>
                <a:cubicBezTo>
                  <a:pt x="583" y="404"/>
                  <a:pt x="583" y="404"/>
                  <a:pt x="583" y="404"/>
                </a:cubicBezTo>
                <a:cubicBezTo>
                  <a:pt x="583" y="404"/>
                  <a:pt x="583" y="404"/>
                  <a:pt x="583" y="404"/>
                </a:cubicBezTo>
                <a:cubicBezTo>
                  <a:pt x="480" y="300"/>
                  <a:pt x="480" y="300"/>
                  <a:pt x="480" y="300"/>
                </a:cubicBezTo>
                <a:cubicBezTo>
                  <a:pt x="470" y="291"/>
                  <a:pt x="455" y="291"/>
                  <a:pt x="446" y="300"/>
                </a:cubicBezTo>
                <a:cubicBezTo>
                  <a:pt x="436" y="310"/>
                  <a:pt x="436" y="325"/>
                  <a:pt x="446" y="334"/>
                </a:cubicBezTo>
                <a:cubicBezTo>
                  <a:pt x="549" y="438"/>
                  <a:pt x="549" y="438"/>
                  <a:pt x="549" y="438"/>
                </a:cubicBezTo>
                <a:cubicBezTo>
                  <a:pt x="549" y="438"/>
                  <a:pt x="549" y="438"/>
                  <a:pt x="549" y="438"/>
                </a:cubicBezTo>
                <a:cubicBezTo>
                  <a:pt x="554" y="443"/>
                  <a:pt x="557" y="450"/>
                  <a:pt x="557" y="457"/>
                </a:cubicBezTo>
                <a:cubicBezTo>
                  <a:pt x="557" y="465"/>
                  <a:pt x="554" y="472"/>
                  <a:pt x="549" y="477"/>
                </a:cubicBezTo>
                <a:cubicBezTo>
                  <a:pt x="544" y="482"/>
                  <a:pt x="537" y="485"/>
                  <a:pt x="530" y="485"/>
                </a:cubicBezTo>
                <a:cubicBezTo>
                  <a:pt x="522" y="485"/>
                  <a:pt x="515" y="482"/>
                  <a:pt x="510" y="477"/>
                </a:cubicBezTo>
                <a:cubicBezTo>
                  <a:pt x="407" y="373"/>
                  <a:pt x="407" y="373"/>
                  <a:pt x="407" y="373"/>
                </a:cubicBezTo>
                <a:cubicBezTo>
                  <a:pt x="397" y="364"/>
                  <a:pt x="382" y="364"/>
                  <a:pt x="373" y="373"/>
                </a:cubicBezTo>
                <a:cubicBezTo>
                  <a:pt x="363" y="383"/>
                  <a:pt x="363" y="398"/>
                  <a:pt x="373" y="407"/>
                </a:cubicBezTo>
                <a:cubicBezTo>
                  <a:pt x="476" y="511"/>
                  <a:pt x="476" y="511"/>
                  <a:pt x="476" y="511"/>
                </a:cubicBezTo>
                <a:cubicBezTo>
                  <a:pt x="481" y="516"/>
                  <a:pt x="484" y="523"/>
                  <a:pt x="484" y="530"/>
                </a:cubicBezTo>
                <a:cubicBezTo>
                  <a:pt x="484" y="534"/>
                  <a:pt x="483" y="538"/>
                  <a:pt x="482" y="542"/>
                </a:cubicBezTo>
                <a:cubicBezTo>
                  <a:pt x="478" y="534"/>
                  <a:pt x="473" y="526"/>
                  <a:pt x="467" y="520"/>
                </a:cubicBezTo>
                <a:cubicBezTo>
                  <a:pt x="454" y="507"/>
                  <a:pt x="437" y="500"/>
                  <a:pt x="420" y="498"/>
                </a:cubicBezTo>
                <a:cubicBezTo>
                  <a:pt x="420" y="498"/>
                  <a:pt x="420" y="497"/>
                  <a:pt x="420" y="497"/>
                </a:cubicBezTo>
                <a:cubicBezTo>
                  <a:pt x="420" y="477"/>
                  <a:pt x="412" y="458"/>
                  <a:pt x="397" y="444"/>
                </a:cubicBezTo>
                <a:cubicBezTo>
                  <a:pt x="383" y="429"/>
                  <a:pt x="364" y="421"/>
                  <a:pt x="344" y="421"/>
                </a:cubicBezTo>
                <a:cubicBezTo>
                  <a:pt x="344" y="421"/>
                  <a:pt x="343" y="422"/>
                  <a:pt x="343" y="422"/>
                </a:cubicBezTo>
                <a:cubicBezTo>
                  <a:pt x="341" y="404"/>
                  <a:pt x="334" y="387"/>
                  <a:pt x="321" y="374"/>
                </a:cubicBezTo>
                <a:cubicBezTo>
                  <a:pt x="308" y="361"/>
                  <a:pt x="291" y="354"/>
                  <a:pt x="274" y="352"/>
                </a:cubicBezTo>
                <a:cubicBezTo>
                  <a:pt x="274" y="333"/>
                  <a:pt x="267" y="313"/>
                  <a:pt x="252" y="298"/>
                </a:cubicBezTo>
                <a:cubicBezTo>
                  <a:pt x="237" y="283"/>
                  <a:pt x="218" y="276"/>
                  <a:pt x="198" y="276"/>
                </a:cubicBezTo>
                <a:cubicBezTo>
                  <a:pt x="178" y="276"/>
                  <a:pt x="159" y="283"/>
                  <a:pt x="145" y="298"/>
                </a:cubicBezTo>
                <a:cubicBezTo>
                  <a:pt x="95" y="347"/>
                  <a:pt x="95" y="347"/>
                  <a:pt x="95" y="347"/>
                </a:cubicBezTo>
                <a:cubicBezTo>
                  <a:pt x="94" y="348"/>
                  <a:pt x="93" y="349"/>
                  <a:pt x="92" y="350"/>
                </a:cubicBezTo>
                <a:cubicBezTo>
                  <a:pt x="63" y="317"/>
                  <a:pt x="48" y="275"/>
                  <a:pt x="48" y="231"/>
                </a:cubicBezTo>
                <a:cubicBezTo>
                  <a:pt x="48" y="182"/>
                  <a:pt x="67" y="136"/>
                  <a:pt x="101" y="102"/>
                </a:cubicBezTo>
                <a:cubicBezTo>
                  <a:pt x="136" y="67"/>
                  <a:pt x="181" y="48"/>
                  <a:pt x="230" y="48"/>
                </a:cubicBezTo>
                <a:cubicBezTo>
                  <a:pt x="230" y="48"/>
                  <a:pt x="230" y="48"/>
                  <a:pt x="230" y="48"/>
                </a:cubicBezTo>
                <a:cubicBezTo>
                  <a:pt x="274" y="48"/>
                  <a:pt x="316" y="64"/>
                  <a:pt x="349" y="93"/>
                </a:cubicBezTo>
                <a:cubicBezTo>
                  <a:pt x="257" y="185"/>
                  <a:pt x="257" y="185"/>
                  <a:pt x="257" y="185"/>
                </a:cubicBezTo>
                <a:cubicBezTo>
                  <a:pt x="228" y="214"/>
                  <a:pt x="228" y="262"/>
                  <a:pt x="257" y="292"/>
                </a:cubicBezTo>
                <a:cubicBezTo>
                  <a:pt x="287" y="321"/>
                  <a:pt x="335" y="321"/>
                  <a:pt x="364" y="292"/>
                </a:cubicBezTo>
                <a:cubicBezTo>
                  <a:pt x="457" y="199"/>
                  <a:pt x="457" y="199"/>
                  <a:pt x="457" y="199"/>
                </a:cubicBezTo>
                <a:cubicBezTo>
                  <a:pt x="625" y="368"/>
                  <a:pt x="625" y="368"/>
                  <a:pt x="625" y="368"/>
                </a:cubicBezTo>
                <a:cubicBezTo>
                  <a:pt x="630" y="373"/>
                  <a:pt x="633" y="380"/>
                  <a:pt x="633" y="387"/>
                </a:cubicBezTo>
                <a:cubicBezTo>
                  <a:pt x="633" y="391"/>
                  <a:pt x="633" y="394"/>
                  <a:pt x="631" y="397"/>
                </a:cubicBezTo>
                <a:cubicBezTo>
                  <a:pt x="631" y="398"/>
                  <a:pt x="631" y="398"/>
                  <a:pt x="631" y="398"/>
                </a:cubicBezTo>
                <a:cubicBezTo>
                  <a:pt x="630" y="401"/>
                  <a:pt x="628" y="404"/>
                  <a:pt x="625" y="407"/>
                </a:cubicBezTo>
                <a:cubicBezTo>
                  <a:pt x="614" y="418"/>
                  <a:pt x="597" y="417"/>
                  <a:pt x="586" y="407"/>
                </a:cubicBezTo>
                <a:close/>
                <a:moveTo>
                  <a:pt x="673" y="353"/>
                </a:moveTo>
                <a:cubicBezTo>
                  <a:pt x="669" y="346"/>
                  <a:pt x="665" y="339"/>
                  <a:pt x="659" y="334"/>
                </a:cubicBezTo>
                <a:cubicBezTo>
                  <a:pt x="474" y="148"/>
                  <a:pt x="474" y="148"/>
                  <a:pt x="474" y="148"/>
                </a:cubicBezTo>
                <a:cubicBezTo>
                  <a:pt x="474" y="148"/>
                  <a:pt x="474" y="148"/>
                  <a:pt x="474" y="148"/>
                </a:cubicBezTo>
                <a:cubicBezTo>
                  <a:pt x="465" y="140"/>
                  <a:pt x="451" y="139"/>
                  <a:pt x="442" y="147"/>
                </a:cubicBezTo>
                <a:cubicBezTo>
                  <a:pt x="442" y="147"/>
                  <a:pt x="442" y="147"/>
                  <a:pt x="442" y="147"/>
                </a:cubicBezTo>
                <a:cubicBezTo>
                  <a:pt x="441" y="147"/>
                  <a:pt x="441" y="147"/>
                  <a:pt x="440" y="148"/>
                </a:cubicBezTo>
                <a:cubicBezTo>
                  <a:pt x="440" y="148"/>
                  <a:pt x="440" y="148"/>
                  <a:pt x="440" y="148"/>
                </a:cubicBezTo>
                <a:cubicBezTo>
                  <a:pt x="330" y="258"/>
                  <a:pt x="330" y="258"/>
                  <a:pt x="330" y="258"/>
                </a:cubicBezTo>
                <a:cubicBezTo>
                  <a:pt x="320" y="269"/>
                  <a:pt x="302" y="269"/>
                  <a:pt x="291" y="258"/>
                </a:cubicBezTo>
                <a:cubicBezTo>
                  <a:pt x="281" y="247"/>
                  <a:pt x="281" y="230"/>
                  <a:pt x="291" y="219"/>
                </a:cubicBezTo>
                <a:cubicBezTo>
                  <a:pt x="401" y="110"/>
                  <a:pt x="401" y="110"/>
                  <a:pt x="401" y="110"/>
                </a:cubicBezTo>
                <a:cubicBezTo>
                  <a:pt x="401" y="110"/>
                  <a:pt x="401" y="109"/>
                  <a:pt x="401" y="109"/>
                </a:cubicBezTo>
                <a:cubicBezTo>
                  <a:pt x="401" y="109"/>
                  <a:pt x="401" y="109"/>
                  <a:pt x="401" y="109"/>
                </a:cubicBezTo>
                <a:cubicBezTo>
                  <a:pt x="408" y="102"/>
                  <a:pt x="408" y="102"/>
                  <a:pt x="408" y="102"/>
                </a:cubicBezTo>
                <a:cubicBezTo>
                  <a:pt x="443" y="67"/>
                  <a:pt x="489" y="48"/>
                  <a:pt x="537" y="48"/>
                </a:cubicBezTo>
                <a:cubicBezTo>
                  <a:pt x="586" y="48"/>
                  <a:pt x="632" y="67"/>
                  <a:pt x="666" y="102"/>
                </a:cubicBezTo>
                <a:cubicBezTo>
                  <a:pt x="735" y="171"/>
                  <a:pt x="737" y="281"/>
                  <a:pt x="673" y="353"/>
                </a:cubicBezTo>
                <a:close/>
                <a:moveTo>
                  <a:pt x="673" y="353"/>
                </a:moveTo>
                <a:cubicBezTo>
                  <a:pt x="673" y="353"/>
                  <a:pt x="673" y="353"/>
                  <a:pt x="673" y="35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5" name="Freeform 355"/>
          <p:cNvSpPr>
            <a:spLocks noEditPoints="1"/>
          </p:cNvSpPr>
          <p:nvPr/>
        </p:nvSpPr>
        <p:spPr bwMode="auto">
          <a:xfrm>
            <a:off x="21576615" y="11197298"/>
            <a:ext cx="811128" cy="811128"/>
          </a:xfrm>
          <a:custGeom>
            <a:avLst/>
            <a:gdLst>
              <a:gd name="T0" fmla="*/ 688 w 690"/>
              <a:gd name="T1" fmla="*/ 658 h 690"/>
              <a:gd name="T2" fmla="*/ 475 w 690"/>
              <a:gd name="T3" fmla="*/ 17 h 690"/>
              <a:gd name="T4" fmla="*/ 452 w 690"/>
              <a:gd name="T5" fmla="*/ 0 h 690"/>
              <a:gd name="T6" fmla="*/ 452 w 690"/>
              <a:gd name="T7" fmla="*/ 0 h 690"/>
              <a:gd name="T8" fmla="*/ 238 w 690"/>
              <a:gd name="T9" fmla="*/ 0 h 690"/>
              <a:gd name="T10" fmla="*/ 216 w 690"/>
              <a:gd name="T11" fmla="*/ 17 h 690"/>
              <a:gd name="T12" fmla="*/ 3 w 690"/>
              <a:gd name="T13" fmla="*/ 658 h 690"/>
              <a:gd name="T14" fmla="*/ 6 w 690"/>
              <a:gd name="T15" fmla="*/ 680 h 690"/>
              <a:gd name="T16" fmla="*/ 26 w 690"/>
              <a:gd name="T17" fmla="*/ 690 h 690"/>
              <a:gd name="T18" fmla="*/ 239 w 690"/>
              <a:gd name="T19" fmla="*/ 690 h 690"/>
              <a:gd name="T20" fmla="*/ 262 w 690"/>
              <a:gd name="T21" fmla="*/ 673 h 690"/>
              <a:gd name="T22" fmla="*/ 345 w 690"/>
              <a:gd name="T23" fmla="*/ 422 h 690"/>
              <a:gd name="T24" fmla="*/ 429 w 690"/>
              <a:gd name="T25" fmla="*/ 673 h 690"/>
              <a:gd name="T26" fmla="*/ 451 w 690"/>
              <a:gd name="T27" fmla="*/ 690 h 690"/>
              <a:gd name="T28" fmla="*/ 665 w 690"/>
              <a:gd name="T29" fmla="*/ 690 h 690"/>
              <a:gd name="T30" fmla="*/ 684 w 690"/>
              <a:gd name="T31" fmla="*/ 680 h 690"/>
              <a:gd name="T32" fmla="*/ 688 w 690"/>
              <a:gd name="T33" fmla="*/ 658 h 690"/>
              <a:gd name="T34" fmla="*/ 222 w 690"/>
              <a:gd name="T35" fmla="*/ 642 h 690"/>
              <a:gd name="T36" fmla="*/ 59 w 690"/>
              <a:gd name="T37" fmla="*/ 642 h 690"/>
              <a:gd name="T38" fmla="*/ 256 w 690"/>
              <a:gd name="T39" fmla="*/ 48 h 690"/>
              <a:gd name="T40" fmla="*/ 418 w 690"/>
              <a:gd name="T41" fmla="*/ 48 h 690"/>
              <a:gd name="T42" fmla="*/ 222 w 690"/>
              <a:gd name="T43" fmla="*/ 642 h 690"/>
              <a:gd name="T44" fmla="*/ 469 w 690"/>
              <a:gd name="T45" fmla="*/ 642 h 690"/>
              <a:gd name="T46" fmla="*/ 370 w 690"/>
              <a:gd name="T47" fmla="*/ 346 h 690"/>
              <a:gd name="T48" fmla="*/ 452 w 690"/>
              <a:gd name="T49" fmla="*/ 100 h 690"/>
              <a:gd name="T50" fmla="*/ 632 w 690"/>
              <a:gd name="T51" fmla="*/ 642 h 690"/>
              <a:gd name="T52" fmla="*/ 469 w 690"/>
              <a:gd name="T53" fmla="*/ 642 h 690"/>
              <a:gd name="T54" fmla="*/ 469 w 690"/>
              <a:gd name="T55" fmla="*/ 642 h 690"/>
              <a:gd name="T56" fmla="*/ 469 w 690"/>
              <a:gd name="T57" fmla="*/ 642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90" h="690">
                <a:moveTo>
                  <a:pt x="688" y="658"/>
                </a:moveTo>
                <a:cubicBezTo>
                  <a:pt x="475" y="17"/>
                  <a:pt x="475" y="17"/>
                  <a:pt x="475" y="17"/>
                </a:cubicBezTo>
                <a:cubicBezTo>
                  <a:pt x="471" y="7"/>
                  <a:pt x="462" y="0"/>
                  <a:pt x="452" y="0"/>
                </a:cubicBezTo>
                <a:cubicBezTo>
                  <a:pt x="452" y="0"/>
                  <a:pt x="452" y="0"/>
                  <a:pt x="452" y="0"/>
                </a:cubicBezTo>
                <a:cubicBezTo>
                  <a:pt x="238" y="0"/>
                  <a:pt x="238" y="0"/>
                  <a:pt x="238" y="0"/>
                </a:cubicBezTo>
                <a:cubicBezTo>
                  <a:pt x="228" y="0"/>
                  <a:pt x="219" y="7"/>
                  <a:pt x="216" y="17"/>
                </a:cubicBezTo>
                <a:cubicBezTo>
                  <a:pt x="3" y="658"/>
                  <a:pt x="3" y="658"/>
                  <a:pt x="3" y="658"/>
                </a:cubicBezTo>
                <a:cubicBezTo>
                  <a:pt x="0" y="666"/>
                  <a:pt x="2" y="674"/>
                  <a:pt x="6" y="680"/>
                </a:cubicBezTo>
                <a:cubicBezTo>
                  <a:pt x="11" y="686"/>
                  <a:pt x="18" y="690"/>
                  <a:pt x="26" y="690"/>
                </a:cubicBezTo>
                <a:cubicBezTo>
                  <a:pt x="239" y="690"/>
                  <a:pt x="239" y="690"/>
                  <a:pt x="239" y="690"/>
                </a:cubicBezTo>
                <a:cubicBezTo>
                  <a:pt x="249" y="690"/>
                  <a:pt x="259" y="683"/>
                  <a:pt x="262" y="673"/>
                </a:cubicBezTo>
                <a:cubicBezTo>
                  <a:pt x="345" y="422"/>
                  <a:pt x="345" y="422"/>
                  <a:pt x="345" y="422"/>
                </a:cubicBezTo>
                <a:cubicBezTo>
                  <a:pt x="429" y="673"/>
                  <a:pt x="429" y="673"/>
                  <a:pt x="429" y="673"/>
                </a:cubicBezTo>
                <a:cubicBezTo>
                  <a:pt x="432" y="683"/>
                  <a:pt x="441" y="690"/>
                  <a:pt x="451" y="690"/>
                </a:cubicBezTo>
                <a:cubicBezTo>
                  <a:pt x="665" y="690"/>
                  <a:pt x="665" y="690"/>
                  <a:pt x="665" y="690"/>
                </a:cubicBezTo>
                <a:cubicBezTo>
                  <a:pt x="672" y="690"/>
                  <a:pt x="680" y="686"/>
                  <a:pt x="684" y="680"/>
                </a:cubicBezTo>
                <a:cubicBezTo>
                  <a:pt x="689" y="674"/>
                  <a:pt x="690" y="666"/>
                  <a:pt x="688" y="658"/>
                </a:cubicBezTo>
                <a:close/>
                <a:moveTo>
                  <a:pt x="222" y="642"/>
                </a:moveTo>
                <a:cubicBezTo>
                  <a:pt x="59" y="642"/>
                  <a:pt x="59" y="642"/>
                  <a:pt x="59" y="642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418" y="48"/>
                  <a:pt x="418" y="48"/>
                  <a:pt x="418" y="48"/>
                </a:cubicBezTo>
                <a:lnTo>
                  <a:pt x="222" y="642"/>
                </a:lnTo>
                <a:close/>
                <a:moveTo>
                  <a:pt x="469" y="642"/>
                </a:moveTo>
                <a:cubicBezTo>
                  <a:pt x="370" y="346"/>
                  <a:pt x="370" y="346"/>
                  <a:pt x="370" y="346"/>
                </a:cubicBezTo>
                <a:cubicBezTo>
                  <a:pt x="452" y="100"/>
                  <a:pt x="452" y="100"/>
                  <a:pt x="452" y="100"/>
                </a:cubicBezTo>
                <a:cubicBezTo>
                  <a:pt x="632" y="642"/>
                  <a:pt x="632" y="642"/>
                  <a:pt x="632" y="642"/>
                </a:cubicBezTo>
                <a:lnTo>
                  <a:pt x="469" y="642"/>
                </a:lnTo>
                <a:close/>
                <a:moveTo>
                  <a:pt x="469" y="642"/>
                </a:moveTo>
                <a:cubicBezTo>
                  <a:pt x="469" y="642"/>
                  <a:pt x="469" y="642"/>
                  <a:pt x="469" y="64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6" name="Freeform 356"/>
          <p:cNvSpPr>
            <a:spLocks noEditPoints="1"/>
          </p:cNvSpPr>
          <p:nvPr/>
        </p:nvSpPr>
        <p:spPr bwMode="auto">
          <a:xfrm>
            <a:off x="12477878" y="8007487"/>
            <a:ext cx="929882" cy="855030"/>
          </a:xfrm>
          <a:custGeom>
            <a:avLst/>
            <a:gdLst>
              <a:gd name="T0" fmla="*/ 586 w 791"/>
              <a:gd name="T1" fmla="*/ 524 h 727"/>
              <a:gd name="T2" fmla="*/ 522 w 791"/>
              <a:gd name="T3" fmla="*/ 213 h 727"/>
              <a:gd name="T4" fmla="*/ 245 w 791"/>
              <a:gd name="T5" fmla="*/ 233 h 727"/>
              <a:gd name="T6" fmla="*/ 125 w 791"/>
              <a:gd name="T7" fmla="*/ 524 h 727"/>
              <a:gd name="T8" fmla="*/ 101 w 791"/>
              <a:gd name="T9" fmla="*/ 703 h 727"/>
              <a:gd name="T10" fmla="*/ 666 w 791"/>
              <a:gd name="T11" fmla="*/ 727 h 727"/>
              <a:gd name="T12" fmla="*/ 690 w 791"/>
              <a:gd name="T13" fmla="*/ 548 h 727"/>
              <a:gd name="T14" fmla="*/ 290 w 791"/>
              <a:gd name="T15" fmla="*/ 261 h 727"/>
              <a:gd name="T16" fmla="*/ 537 w 791"/>
              <a:gd name="T17" fmla="*/ 524 h 727"/>
              <a:gd name="T18" fmla="*/ 290 w 791"/>
              <a:gd name="T19" fmla="*/ 261 h 727"/>
              <a:gd name="T20" fmla="*/ 149 w 791"/>
              <a:gd name="T21" fmla="*/ 572 h 727"/>
              <a:gd name="T22" fmla="*/ 565 w 791"/>
              <a:gd name="T23" fmla="*/ 572 h 727"/>
              <a:gd name="T24" fmla="*/ 642 w 791"/>
              <a:gd name="T25" fmla="*/ 572 h 727"/>
              <a:gd name="T26" fmla="*/ 149 w 791"/>
              <a:gd name="T27" fmla="*/ 679 h 727"/>
              <a:gd name="T28" fmla="*/ 371 w 791"/>
              <a:gd name="T29" fmla="*/ 24 h 727"/>
              <a:gd name="T30" fmla="*/ 419 w 791"/>
              <a:gd name="T31" fmla="*/ 24 h 727"/>
              <a:gd name="T32" fmla="*/ 395 w 791"/>
              <a:gd name="T33" fmla="*/ 166 h 727"/>
              <a:gd name="T34" fmla="*/ 791 w 791"/>
              <a:gd name="T35" fmla="*/ 355 h 727"/>
              <a:gd name="T36" fmla="*/ 649 w 791"/>
              <a:gd name="T37" fmla="*/ 379 h 727"/>
              <a:gd name="T38" fmla="*/ 649 w 791"/>
              <a:gd name="T39" fmla="*/ 331 h 727"/>
              <a:gd name="T40" fmla="*/ 791 w 791"/>
              <a:gd name="T41" fmla="*/ 355 h 727"/>
              <a:gd name="T42" fmla="*/ 576 w 791"/>
              <a:gd name="T43" fmla="*/ 163 h 727"/>
              <a:gd name="T44" fmla="*/ 693 w 791"/>
              <a:gd name="T45" fmla="*/ 80 h 727"/>
              <a:gd name="T46" fmla="*/ 610 w 791"/>
              <a:gd name="T47" fmla="*/ 197 h 727"/>
              <a:gd name="T48" fmla="*/ 576 w 791"/>
              <a:gd name="T49" fmla="*/ 197 h 727"/>
              <a:gd name="T50" fmla="*/ 24 w 791"/>
              <a:gd name="T51" fmla="*/ 379 h 727"/>
              <a:gd name="T52" fmla="*/ 24 w 791"/>
              <a:gd name="T53" fmla="*/ 331 h 727"/>
              <a:gd name="T54" fmla="*/ 166 w 791"/>
              <a:gd name="T55" fmla="*/ 355 h 727"/>
              <a:gd name="T56" fmla="*/ 98 w 791"/>
              <a:gd name="T57" fmla="*/ 114 h 727"/>
              <a:gd name="T58" fmla="*/ 132 w 791"/>
              <a:gd name="T59" fmla="*/ 80 h 727"/>
              <a:gd name="T60" fmla="*/ 215 w 791"/>
              <a:gd name="T61" fmla="*/ 197 h 727"/>
              <a:gd name="T62" fmla="*/ 181 w 791"/>
              <a:gd name="T63" fmla="*/ 197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91" h="727">
                <a:moveTo>
                  <a:pt x="666" y="524"/>
                </a:moveTo>
                <a:cubicBezTo>
                  <a:pt x="586" y="524"/>
                  <a:pt x="586" y="524"/>
                  <a:pt x="586" y="524"/>
                </a:cubicBezTo>
                <a:cubicBezTo>
                  <a:pt x="546" y="233"/>
                  <a:pt x="546" y="233"/>
                  <a:pt x="546" y="233"/>
                </a:cubicBezTo>
                <a:cubicBezTo>
                  <a:pt x="544" y="221"/>
                  <a:pt x="534" y="213"/>
                  <a:pt x="522" y="213"/>
                </a:cubicBezTo>
                <a:cubicBezTo>
                  <a:pt x="269" y="213"/>
                  <a:pt x="269" y="213"/>
                  <a:pt x="269" y="213"/>
                </a:cubicBezTo>
                <a:cubicBezTo>
                  <a:pt x="257" y="213"/>
                  <a:pt x="247" y="221"/>
                  <a:pt x="245" y="233"/>
                </a:cubicBezTo>
                <a:cubicBezTo>
                  <a:pt x="205" y="524"/>
                  <a:pt x="205" y="524"/>
                  <a:pt x="205" y="524"/>
                </a:cubicBezTo>
                <a:cubicBezTo>
                  <a:pt x="125" y="524"/>
                  <a:pt x="125" y="524"/>
                  <a:pt x="125" y="524"/>
                </a:cubicBezTo>
                <a:cubicBezTo>
                  <a:pt x="112" y="524"/>
                  <a:pt x="101" y="534"/>
                  <a:pt x="101" y="548"/>
                </a:cubicBezTo>
                <a:cubicBezTo>
                  <a:pt x="101" y="703"/>
                  <a:pt x="101" y="703"/>
                  <a:pt x="101" y="703"/>
                </a:cubicBezTo>
                <a:cubicBezTo>
                  <a:pt x="101" y="717"/>
                  <a:pt x="112" y="727"/>
                  <a:pt x="125" y="727"/>
                </a:cubicBezTo>
                <a:cubicBezTo>
                  <a:pt x="666" y="727"/>
                  <a:pt x="666" y="727"/>
                  <a:pt x="666" y="727"/>
                </a:cubicBezTo>
                <a:cubicBezTo>
                  <a:pt x="679" y="727"/>
                  <a:pt x="690" y="717"/>
                  <a:pt x="690" y="703"/>
                </a:cubicBezTo>
                <a:cubicBezTo>
                  <a:pt x="690" y="548"/>
                  <a:pt x="690" y="548"/>
                  <a:pt x="690" y="548"/>
                </a:cubicBezTo>
                <a:cubicBezTo>
                  <a:pt x="690" y="534"/>
                  <a:pt x="679" y="524"/>
                  <a:pt x="666" y="524"/>
                </a:cubicBezTo>
                <a:close/>
                <a:moveTo>
                  <a:pt x="290" y="261"/>
                </a:moveTo>
                <a:cubicBezTo>
                  <a:pt x="501" y="261"/>
                  <a:pt x="501" y="261"/>
                  <a:pt x="501" y="261"/>
                </a:cubicBezTo>
                <a:cubicBezTo>
                  <a:pt x="537" y="524"/>
                  <a:pt x="537" y="524"/>
                  <a:pt x="537" y="524"/>
                </a:cubicBezTo>
                <a:cubicBezTo>
                  <a:pt x="253" y="524"/>
                  <a:pt x="253" y="524"/>
                  <a:pt x="253" y="524"/>
                </a:cubicBezTo>
                <a:lnTo>
                  <a:pt x="290" y="261"/>
                </a:lnTo>
                <a:close/>
                <a:moveTo>
                  <a:pt x="149" y="679"/>
                </a:moveTo>
                <a:cubicBezTo>
                  <a:pt x="149" y="572"/>
                  <a:pt x="149" y="572"/>
                  <a:pt x="149" y="572"/>
                </a:cubicBezTo>
                <a:cubicBezTo>
                  <a:pt x="565" y="572"/>
                  <a:pt x="565" y="572"/>
                  <a:pt x="565" y="572"/>
                </a:cubicBezTo>
                <a:cubicBezTo>
                  <a:pt x="565" y="572"/>
                  <a:pt x="565" y="572"/>
                  <a:pt x="565" y="572"/>
                </a:cubicBezTo>
                <a:cubicBezTo>
                  <a:pt x="565" y="572"/>
                  <a:pt x="565" y="572"/>
                  <a:pt x="565" y="572"/>
                </a:cubicBezTo>
                <a:cubicBezTo>
                  <a:pt x="642" y="572"/>
                  <a:pt x="642" y="572"/>
                  <a:pt x="642" y="572"/>
                </a:cubicBezTo>
                <a:cubicBezTo>
                  <a:pt x="642" y="679"/>
                  <a:pt x="642" y="679"/>
                  <a:pt x="642" y="679"/>
                </a:cubicBezTo>
                <a:lnTo>
                  <a:pt x="149" y="679"/>
                </a:lnTo>
                <a:close/>
                <a:moveTo>
                  <a:pt x="371" y="142"/>
                </a:moveTo>
                <a:cubicBezTo>
                  <a:pt x="371" y="24"/>
                  <a:pt x="371" y="24"/>
                  <a:pt x="371" y="24"/>
                </a:cubicBezTo>
                <a:cubicBezTo>
                  <a:pt x="371" y="11"/>
                  <a:pt x="382" y="0"/>
                  <a:pt x="395" y="0"/>
                </a:cubicBezTo>
                <a:cubicBezTo>
                  <a:pt x="409" y="0"/>
                  <a:pt x="419" y="11"/>
                  <a:pt x="419" y="24"/>
                </a:cubicBezTo>
                <a:cubicBezTo>
                  <a:pt x="419" y="142"/>
                  <a:pt x="419" y="142"/>
                  <a:pt x="419" y="142"/>
                </a:cubicBezTo>
                <a:cubicBezTo>
                  <a:pt x="419" y="155"/>
                  <a:pt x="409" y="166"/>
                  <a:pt x="395" y="166"/>
                </a:cubicBezTo>
                <a:cubicBezTo>
                  <a:pt x="382" y="166"/>
                  <a:pt x="371" y="155"/>
                  <a:pt x="371" y="142"/>
                </a:cubicBezTo>
                <a:close/>
                <a:moveTo>
                  <a:pt x="791" y="355"/>
                </a:moveTo>
                <a:cubicBezTo>
                  <a:pt x="791" y="368"/>
                  <a:pt x="780" y="379"/>
                  <a:pt x="767" y="379"/>
                </a:cubicBezTo>
                <a:cubicBezTo>
                  <a:pt x="649" y="379"/>
                  <a:pt x="649" y="379"/>
                  <a:pt x="649" y="379"/>
                </a:cubicBezTo>
                <a:cubicBezTo>
                  <a:pt x="636" y="379"/>
                  <a:pt x="625" y="368"/>
                  <a:pt x="625" y="355"/>
                </a:cubicBezTo>
                <a:cubicBezTo>
                  <a:pt x="625" y="342"/>
                  <a:pt x="636" y="331"/>
                  <a:pt x="649" y="331"/>
                </a:cubicBezTo>
                <a:cubicBezTo>
                  <a:pt x="767" y="331"/>
                  <a:pt x="767" y="331"/>
                  <a:pt x="767" y="331"/>
                </a:cubicBezTo>
                <a:cubicBezTo>
                  <a:pt x="780" y="331"/>
                  <a:pt x="791" y="342"/>
                  <a:pt x="791" y="355"/>
                </a:cubicBezTo>
                <a:close/>
                <a:moveTo>
                  <a:pt x="576" y="197"/>
                </a:moveTo>
                <a:cubicBezTo>
                  <a:pt x="566" y="188"/>
                  <a:pt x="566" y="173"/>
                  <a:pt x="576" y="163"/>
                </a:cubicBezTo>
                <a:cubicBezTo>
                  <a:pt x="659" y="80"/>
                  <a:pt x="659" y="80"/>
                  <a:pt x="659" y="80"/>
                </a:cubicBezTo>
                <a:cubicBezTo>
                  <a:pt x="668" y="71"/>
                  <a:pt x="683" y="71"/>
                  <a:pt x="693" y="80"/>
                </a:cubicBezTo>
                <a:cubicBezTo>
                  <a:pt x="702" y="89"/>
                  <a:pt x="702" y="104"/>
                  <a:pt x="693" y="114"/>
                </a:cubicBezTo>
                <a:cubicBezTo>
                  <a:pt x="610" y="197"/>
                  <a:pt x="610" y="197"/>
                  <a:pt x="610" y="197"/>
                </a:cubicBezTo>
                <a:cubicBezTo>
                  <a:pt x="605" y="202"/>
                  <a:pt x="599" y="204"/>
                  <a:pt x="593" y="204"/>
                </a:cubicBezTo>
                <a:cubicBezTo>
                  <a:pt x="586" y="204"/>
                  <a:pt x="580" y="202"/>
                  <a:pt x="576" y="197"/>
                </a:cubicBezTo>
                <a:close/>
                <a:moveTo>
                  <a:pt x="142" y="379"/>
                </a:moveTo>
                <a:cubicBezTo>
                  <a:pt x="24" y="379"/>
                  <a:pt x="24" y="379"/>
                  <a:pt x="24" y="379"/>
                </a:cubicBezTo>
                <a:cubicBezTo>
                  <a:pt x="11" y="379"/>
                  <a:pt x="0" y="368"/>
                  <a:pt x="0" y="355"/>
                </a:cubicBezTo>
                <a:cubicBezTo>
                  <a:pt x="0" y="342"/>
                  <a:pt x="11" y="331"/>
                  <a:pt x="24" y="331"/>
                </a:cubicBezTo>
                <a:cubicBezTo>
                  <a:pt x="142" y="331"/>
                  <a:pt x="142" y="331"/>
                  <a:pt x="142" y="331"/>
                </a:cubicBezTo>
                <a:cubicBezTo>
                  <a:pt x="155" y="331"/>
                  <a:pt x="166" y="342"/>
                  <a:pt x="166" y="355"/>
                </a:cubicBezTo>
                <a:cubicBezTo>
                  <a:pt x="166" y="368"/>
                  <a:pt x="155" y="379"/>
                  <a:pt x="142" y="379"/>
                </a:cubicBezTo>
                <a:close/>
                <a:moveTo>
                  <a:pt x="98" y="114"/>
                </a:moveTo>
                <a:cubicBezTo>
                  <a:pt x="89" y="104"/>
                  <a:pt x="89" y="89"/>
                  <a:pt x="98" y="80"/>
                </a:cubicBezTo>
                <a:cubicBezTo>
                  <a:pt x="107" y="71"/>
                  <a:pt x="123" y="71"/>
                  <a:pt x="132" y="80"/>
                </a:cubicBezTo>
                <a:cubicBezTo>
                  <a:pt x="215" y="163"/>
                  <a:pt x="215" y="163"/>
                  <a:pt x="215" y="163"/>
                </a:cubicBezTo>
                <a:cubicBezTo>
                  <a:pt x="225" y="173"/>
                  <a:pt x="225" y="188"/>
                  <a:pt x="215" y="197"/>
                </a:cubicBezTo>
                <a:cubicBezTo>
                  <a:pt x="211" y="202"/>
                  <a:pt x="204" y="204"/>
                  <a:pt x="198" y="204"/>
                </a:cubicBezTo>
                <a:cubicBezTo>
                  <a:pt x="192" y="204"/>
                  <a:pt x="186" y="202"/>
                  <a:pt x="181" y="197"/>
                </a:cubicBezTo>
                <a:lnTo>
                  <a:pt x="98" y="1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7" name="Freeform 357"/>
          <p:cNvSpPr>
            <a:spLocks noEditPoints="1"/>
          </p:cNvSpPr>
          <p:nvPr/>
        </p:nvSpPr>
        <p:spPr bwMode="auto">
          <a:xfrm>
            <a:off x="21533432" y="4893244"/>
            <a:ext cx="898934" cy="748512"/>
          </a:xfrm>
          <a:custGeom>
            <a:avLst/>
            <a:gdLst>
              <a:gd name="T0" fmla="*/ 141 w 765"/>
              <a:gd name="T1" fmla="*/ 309 h 637"/>
              <a:gd name="T2" fmla="*/ 24 w 765"/>
              <a:gd name="T3" fmla="*/ 309 h 637"/>
              <a:gd name="T4" fmla="*/ 0 w 765"/>
              <a:gd name="T5" fmla="*/ 333 h 637"/>
              <a:gd name="T6" fmla="*/ 0 w 765"/>
              <a:gd name="T7" fmla="*/ 613 h 637"/>
              <a:gd name="T8" fmla="*/ 24 w 765"/>
              <a:gd name="T9" fmla="*/ 637 h 637"/>
              <a:gd name="T10" fmla="*/ 141 w 765"/>
              <a:gd name="T11" fmla="*/ 637 h 637"/>
              <a:gd name="T12" fmla="*/ 165 w 765"/>
              <a:gd name="T13" fmla="*/ 613 h 637"/>
              <a:gd name="T14" fmla="*/ 165 w 765"/>
              <a:gd name="T15" fmla="*/ 333 h 637"/>
              <a:gd name="T16" fmla="*/ 141 w 765"/>
              <a:gd name="T17" fmla="*/ 309 h 637"/>
              <a:gd name="T18" fmla="*/ 117 w 765"/>
              <a:gd name="T19" fmla="*/ 589 h 637"/>
              <a:gd name="T20" fmla="*/ 48 w 765"/>
              <a:gd name="T21" fmla="*/ 589 h 637"/>
              <a:gd name="T22" fmla="*/ 48 w 765"/>
              <a:gd name="T23" fmla="*/ 357 h 637"/>
              <a:gd name="T24" fmla="*/ 117 w 765"/>
              <a:gd name="T25" fmla="*/ 357 h 637"/>
              <a:gd name="T26" fmla="*/ 117 w 765"/>
              <a:gd name="T27" fmla="*/ 589 h 637"/>
              <a:gd name="T28" fmla="*/ 541 w 765"/>
              <a:gd name="T29" fmla="*/ 172 h 637"/>
              <a:gd name="T30" fmla="*/ 424 w 765"/>
              <a:gd name="T31" fmla="*/ 172 h 637"/>
              <a:gd name="T32" fmla="*/ 400 w 765"/>
              <a:gd name="T33" fmla="*/ 196 h 637"/>
              <a:gd name="T34" fmla="*/ 400 w 765"/>
              <a:gd name="T35" fmla="*/ 613 h 637"/>
              <a:gd name="T36" fmla="*/ 424 w 765"/>
              <a:gd name="T37" fmla="*/ 637 h 637"/>
              <a:gd name="T38" fmla="*/ 541 w 765"/>
              <a:gd name="T39" fmla="*/ 637 h 637"/>
              <a:gd name="T40" fmla="*/ 565 w 765"/>
              <a:gd name="T41" fmla="*/ 613 h 637"/>
              <a:gd name="T42" fmla="*/ 565 w 765"/>
              <a:gd name="T43" fmla="*/ 196 h 637"/>
              <a:gd name="T44" fmla="*/ 541 w 765"/>
              <a:gd name="T45" fmla="*/ 172 h 637"/>
              <a:gd name="T46" fmla="*/ 517 w 765"/>
              <a:gd name="T47" fmla="*/ 589 h 637"/>
              <a:gd name="T48" fmla="*/ 448 w 765"/>
              <a:gd name="T49" fmla="*/ 589 h 637"/>
              <a:gd name="T50" fmla="*/ 448 w 765"/>
              <a:gd name="T51" fmla="*/ 220 h 637"/>
              <a:gd name="T52" fmla="*/ 517 w 765"/>
              <a:gd name="T53" fmla="*/ 220 h 637"/>
              <a:gd name="T54" fmla="*/ 517 w 765"/>
              <a:gd name="T55" fmla="*/ 589 h 637"/>
              <a:gd name="T56" fmla="*/ 341 w 765"/>
              <a:gd name="T57" fmla="*/ 117 h 637"/>
              <a:gd name="T58" fmla="*/ 224 w 765"/>
              <a:gd name="T59" fmla="*/ 117 h 637"/>
              <a:gd name="T60" fmla="*/ 200 w 765"/>
              <a:gd name="T61" fmla="*/ 141 h 637"/>
              <a:gd name="T62" fmla="*/ 200 w 765"/>
              <a:gd name="T63" fmla="*/ 613 h 637"/>
              <a:gd name="T64" fmla="*/ 224 w 765"/>
              <a:gd name="T65" fmla="*/ 637 h 637"/>
              <a:gd name="T66" fmla="*/ 341 w 765"/>
              <a:gd name="T67" fmla="*/ 637 h 637"/>
              <a:gd name="T68" fmla="*/ 365 w 765"/>
              <a:gd name="T69" fmla="*/ 613 h 637"/>
              <a:gd name="T70" fmla="*/ 365 w 765"/>
              <a:gd name="T71" fmla="*/ 141 h 637"/>
              <a:gd name="T72" fmla="*/ 341 w 765"/>
              <a:gd name="T73" fmla="*/ 117 h 637"/>
              <a:gd name="T74" fmla="*/ 317 w 765"/>
              <a:gd name="T75" fmla="*/ 589 h 637"/>
              <a:gd name="T76" fmla="*/ 317 w 765"/>
              <a:gd name="T77" fmla="*/ 589 h 637"/>
              <a:gd name="T78" fmla="*/ 248 w 765"/>
              <a:gd name="T79" fmla="*/ 589 h 637"/>
              <a:gd name="T80" fmla="*/ 248 w 765"/>
              <a:gd name="T81" fmla="*/ 165 h 637"/>
              <a:gd name="T82" fmla="*/ 317 w 765"/>
              <a:gd name="T83" fmla="*/ 165 h 637"/>
              <a:gd name="T84" fmla="*/ 317 w 765"/>
              <a:gd name="T85" fmla="*/ 589 h 637"/>
              <a:gd name="T86" fmla="*/ 741 w 765"/>
              <a:gd name="T87" fmla="*/ 0 h 637"/>
              <a:gd name="T88" fmla="*/ 623 w 765"/>
              <a:gd name="T89" fmla="*/ 0 h 637"/>
              <a:gd name="T90" fmla="*/ 599 w 765"/>
              <a:gd name="T91" fmla="*/ 24 h 637"/>
              <a:gd name="T92" fmla="*/ 599 w 765"/>
              <a:gd name="T93" fmla="*/ 613 h 637"/>
              <a:gd name="T94" fmla="*/ 623 w 765"/>
              <a:gd name="T95" fmla="*/ 637 h 637"/>
              <a:gd name="T96" fmla="*/ 741 w 765"/>
              <a:gd name="T97" fmla="*/ 637 h 637"/>
              <a:gd name="T98" fmla="*/ 765 w 765"/>
              <a:gd name="T99" fmla="*/ 613 h 637"/>
              <a:gd name="T100" fmla="*/ 765 w 765"/>
              <a:gd name="T101" fmla="*/ 24 h 637"/>
              <a:gd name="T102" fmla="*/ 741 w 765"/>
              <a:gd name="T103" fmla="*/ 0 h 637"/>
              <a:gd name="T104" fmla="*/ 717 w 765"/>
              <a:gd name="T105" fmla="*/ 589 h 637"/>
              <a:gd name="T106" fmla="*/ 647 w 765"/>
              <a:gd name="T107" fmla="*/ 589 h 637"/>
              <a:gd name="T108" fmla="*/ 647 w 765"/>
              <a:gd name="T109" fmla="*/ 48 h 637"/>
              <a:gd name="T110" fmla="*/ 717 w 765"/>
              <a:gd name="T111" fmla="*/ 48 h 637"/>
              <a:gd name="T112" fmla="*/ 717 w 765"/>
              <a:gd name="T113" fmla="*/ 589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65" h="637">
                <a:moveTo>
                  <a:pt x="141" y="309"/>
                </a:moveTo>
                <a:cubicBezTo>
                  <a:pt x="24" y="309"/>
                  <a:pt x="24" y="309"/>
                  <a:pt x="24" y="309"/>
                </a:cubicBezTo>
                <a:cubicBezTo>
                  <a:pt x="11" y="309"/>
                  <a:pt x="0" y="320"/>
                  <a:pt x="0" y="333"/>
                </a:cubicBezTo>
                <a:cubicBezTo>
                  <a:pt x="0" y="613"/>
                  <a:pt x="0" y="613"/>
                  <a:pt x="0" y="613"/>
                </a:cubicBezTo>
                <a:cubicBezTo>
                  <a:pt x="0" y="626"/>
                  <a:pt x="11" y="637"/>
                  <a:pt x="24" y="637"/>
                </a:cubicBezTo>
                <a:cubicBezTo>
                  <a:pt x="141" y="637"/>
                  <a:pt x="141" y="637"/>
                  <a:pt x="141" y="637"/>
                </a:cubicBezTo>
                <a:cubicBezTo>
                  <a:pt x="154" y="637"/>
                  <a:pt x="165" y="626"/>
                  <a:pt x="165" y="613"/>
                </a:cubicBezTo>
                <a:cubicBezTo>
                  <a:pt x="165" y="333"/>
                  <a:pt x="165" y="333"/>
                  <a:pt x="165" y="333"/>
                </a:cubicBezTo>
                <a:cubicBezTo>
                  <a:pt x="165" y="320"/>
                  <a:pt x="154" y="309"/>
                  <a:pt x="141" y="309"/>
                </a:cubicBezTo>
                <a:close/>
                <a:moveTo>
                  <a:pt x="117" y="589"/>
                </a:moveTo>
                <a:cubicBezTo>
                  <a:pt x="48" y="589"/>
                  <a:pt x="48" y="589"/>
                  <a:pt x="48" y="589"/>
                </a:cubicBezTo>
                <a:cubicBezTo>
                  <a:pt x="48" y="357"/>
                  <a:pt x="48" y="357"/>
                  <a:pt x="48" y="357"/>
                </a:cubicBezTo>
                <a:cubicBezTo>
                  <a:pt x="117" y="357"/>
                  <a:pt x="117" y="357"/>
                  <a:pt x="117" y="357"/>
                </a:cubicBezTo>
                <a:lnTo>
                  <a:pt x="117" y="589"/>
                </a:lnTo>
                <a:close/>
                <a:moveTo>
                  <a:pt x="541" y="172"/>
                </a:moveTo>
                <a:cubicBezTo>
                  <a:pt x="424" y="172"/>
                  <a:pt x="424" y="172"/>
                  <a:pt x="424" y="172"/>
                </a:cubicBezTo>
                <a:cubicBezTo>
                  <a:pt x="410" y="172"/>
                  <a:pt x="400" y="183"/>
                  <a:pt x="400" y="196"/>
                </a:cubicBezTo>
                <a:cubicBezTo>
                  <a:pt x="400" y="613"/>
                  <a:pt x="400" y="613"/>
                  <a:pt x="400" y="613"/>
                </a:cubicBezTo>
                <a:cubicBezTo>
                  <a:pt x="400" y="626"/>
                  <a:pt x="410" y="637"/>
                  <a:pt x="424" y="637"/>
                </a:cubicBezTo>
                <a:cubicBezTo>
                  <a:pt x="541" y="637"/>
                  <a:pt x="541" y="637"/>
                  <a:pt x="541" y="637"/>
                </a:cubicBezTo>
                <a:cubicBezTo>
                  <a:pt x="554" y="637"/>
                  <a:pt x="565" y="626"/>
                  <a:pt x="565" y="613"/>
                </a:cubicBezTo>
                <a:cubicBezTo>
                  <a:pt x="565" y="196"/>
                  <a:pt x="565" y="196"/>
                  <a:pt x="565" y="196"/>
                </a:cubicBezTo>
                <a:cubicBezTo>
                  <a:pt x="565" y="183"/>
                  <a:pt x="554" y="172"/>
                  <a:pt x="541" y="172"/>
                </a:cubicBezTo>
                <a:close/>
                <a:moveTo>
                  <a:pt x="517" y="589"/>
                </a:moveTo>
                <a:cubicBezTo>
                  <a:pt x="448" y="589"/>
                  <a:pt x="448" y="589"/>
                  <a:pt x="448" y="589"/>
                </a:cubicBezTo>
                <a:cubicBezTo>
                  <a:pt x="448" y="220"/>
                  <a:pt x="448" y="220"/>
                  <a:pt x="448" y="220"/>
                </a:cubicBezTo>
                <a:cubicBezTo>
                  <a:pt x="517" y="220"/>
                  <a:pt x="517" y="220"/>
                  <a:pt x="517" y="220"/>
                </a:cubicBezTo>
                <a:lnTo>
                  <a:pt x="517" y="589"/>
                </a:lnTo>
                <a:close/>
                <a:moveTo>
                  <a:pt x="341" y="117"/>
                </a:moveTo>
                <a:cubicBezTo>
                  <a:pt x="224" y="117"/>
                  <a:pt x="224" y="117"/>
                  <a:pt x="224" y="117"/>
                </a:cubicBezTo>
                <a:cubicBezTo>
                  <a:pt x="210" y="117"/>
                  <a:pt x="200" y="128"/>
                  <a:pt x="200" y="141"/>
                </a:cubicBezTo>
                <a:cubicBezTo>
                  <a:pt x="200" y="613"/>
                  <a:pt x="200" y="613"/>
                  <a:pt x="200" y="613"/>
                </a:cubicBezTo>
                <a:cubicBezTo>
                  <a:pt x="200" y="626"/>
                  <a:pt x="210" y="637"/>
                  <a:pt x="224" y="637"/>
                </a:cubicBezTo>
                <a:cubicBezTo>
                  <a:pt x="341" y="637"/>
                  <a:pt x="341" y="637"/>
                  <a:pt x="341" y="637"/>
                </a:cubicBezTo>
                <a:cubicBezTo>
                  <a:pt x="354" y="637"/>
                  <a:pt x="365" y="626"/>
                  <a:pt x="365" y="613"/>
                </a:cubicBezTo>
                <a:cubicBezTo>
                  <a:pt x="365" y="141"/>
                  <a:pt x="365" y="141"/>
                  <a:pt x="365" y="141"/>
                </a:cubicBezTo>
                <a:cubicBezTo>
                  <a:pt x="365" y="128"/>
                  <a:pt x="354" y="117"/>
                  <a:pt x="341" y="117"/>
                </a:cubicBezTo>
                <a:close/>
                <a:moveTo>
                  <a:pt x="317" y="589"/>
                </a:moveTo>
                <a:cubicBezTo>
                  <a:pt x="317" y="589"/>
                  <a:pt x="317" y="589"/>
                  <a:pt x="317" y="589"/>
                </a:cubicBezTo>
                <a:cubicBezTo>
                  <a:pt x="248" y="589"/>
                  <a:pt x="248" y="589"/>
                  <a:pt x="248" y="589"/>
                </a:cubicBezTo>
                <a:cubicBezTo>
                  <a:pt x="248" y="165"/>
                  <a:pt x="248" y="165"/>
                  <a:pt x="248" y="165"/>
                </a:cubicBezTo>
                <a:cubicBezTo>
                  <a:pt x="317" y="165"/>
                  <a:pt x="317" y="165"/>
                  <a:pt x="317" y="165"/>
                </a:cubicBezTo>
                <a:lnTo>
                  <a:pt x="317" y="589"/>
                </a:lnTo>
                <a:close/>
                <a:moveTo>
                  <a:pt x="741" y="0"/>
                </a:moveTo>
                <a:cubicBezTo>
                  <a:pt x="623" y="0"/>
                  <a:pt x="623" y="0"/>
                  <a:pt x="623" y="0"/>
                </a:cubicBezTo>
                <a:cubicBezTo>
                  <a:pt x="610" y="0"/>
                  <a:pt x="599" y="10"/>
                  <a:pt x="599" y="24"/>
                </a:cubicBezTo>
                <a:cubicBezTo>
                  <a:pt x="599" y="613"/>
                  <a:pt x="599" y="613"/>
                  <a:pt x="599" y="613"/>
                </a:cubicBezTo>
                <a:cubicBezTo>
                  <a:pt x="599" y="626"/>
                  <a:pt x="610" y="637"/>
                  <a:pt x="623" y="637"/>
                </a:cubicBezTo>
                <a:cubicBezTo>
                  <a:pt x="741" y="637"/>
                  <a:pt x="741" y="637"/>
                  <a:pt x="741" y="637"/>
                </a:cubicBezTo>
                <a:cubicBezTo>
                  <a:pt x="754" y="637"/>
                  <a:pt x="765" y="626"/>
                  <a:pt x="765" y="613"/>
                </a:cubicBezTo>
                <a:cubicBezTo>
                  <a:pt x="765" y="24"/>
                  <a:pt x="765" y="24"/>
                  <a:pt x="765" y="24"/>
                </a:cubicBezTo>
                <a:cubicBezTo>
                  <a:pt x="765" y="10"/>
                  <a:pt x="754" y="0"/>
                  <a:pt x="741" y="0"/>
                </a:cubicBezTo>
                <a:close/>
                <a:moveTo>
                  <a:pt x="717" y="589"/>
                </a:moveTo>
                <a:cubicBezTo>
                  <a:pt x="647" y="589"/>
                  <a:pt x="647" y="589"/>
                  <a:pt x="647" y="589"/>
                </a:cubicBezTo>
                <a:cubicBezTo>
                  <a:pt x="647" y="48"/>
                  <a:pt x="647" y="48"/>
                  <a:pt x="647" y="48"/>
                </a:cubicBezTo>
                <a:cubicBezTo>
                  <a:pt x="717" y="48"/>
                  <a:pt x="717" y="48"/>
                  <a:pt x="717" y="48"/>
                </a:cubicBezTo>
                <a:lnTo>
                  <a:pt x="717" y="58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8" name="Freeform 358"/>
          <p:cNvSpPr>
            <a:spLocks noEditPoints="1"/>
          </p:cNvSpPr>
          <p:nvPr/>
        </p:nvSpPr>
        <p:spPr bwMode="auto">
          <a:xfrm>
            <a:off x="5004995" y="9614628"/>
            <a:ext cx="809688" cy="809688"/>
          </a:xfrm>
          <a:custGeom>
            <a:avLst/>
            <a:gdLst>
              <a:gd name="T0" fmla="*/ 345 w 689"/>
              <a:gd name="T1" fmla="*/ 0 h 689"/>
              <a:gd name="T2" fmla="*/ 0 w 689"/>
              <a:gd name="T3" fmla="*/ 344 h 689"/>
              <a:gd name="T4" fmla="*/ 345 w 689"/>
              <a:gd name="T5" fmla="*/ 689 h 689"/>
              <a:gd name="T6" fmla="*/ 689 w 689"/>
              <a:gd name="T7" fmla="*/ 344 h 689"/>
              <a:gd name="T8" fmla="*/ 345 w 689"/>
              <a:gd name="T9" fmla="*/ 0 h 689"/>
              <a:gd name="T10" fmla="*/ 345 w 689"/>
              <a:gd name="T11" fmla="*/ 48 h 689"/>
              <a:gd name="T12" fmla="*/ 531 w 689"/>
              <a:gd name="T13" fmla="*/ 114 h 689"/>
              <a:gd name="T14" fmla="*/ 114 w 689"/>
              <a:gd name="T15" fmla="*/ 531 h 689"/>
              <a:gd name="T16" fmla="*/ 48 w 689"/>
              <a:gd name="T17" fmla="*/ 344 h 689"/>
              <a:gd name="T18" fmla="*/ 345 w 689"/>
              <a:gd name="T19" fmla="*/ 48 h 689"/>
              <a:gd name="T20" fmla="*/ 345 w 689"/>
              <a:gd name="T21" fmla="*/ 641 h 689"/>
              <a:gd name="T22" fmla="*/ 147 w 689"/>
              <a:gd name="T23" fmla="*/ 565 h 689"/>
              <a:gd name="T24" fmla="*/ 566 w 689"/>
              <a:gd name="T25" fmla="*/ 147 h 689"/>
              <a:gd name="T26" fmla="*/ 641 w 689"/>
              <a:gd name="T27" fmla="*/ 344 h 689"/>
              <a:gd name="T28" fmla="*/ 345 w 689"/>
              <a:gd name="T29" fmla="*/ 641 h 689"/>
              <a:gd name="T30" fmla="*/ 345 w 689"/>
              <a:gd name="T31" fmla="*/ 641 h 689"/>
              <a:gd name="T32" fmla="*/ 345 w 689"/>
              <a:gd name="T33" fmla="*/ 641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89" h="689">
                <a:moveTo>
                  <a:pt x="345" y="0"/>
                </a:moveTo>
                <a:cubicBezTo>
                  <a:pt x="154" y="0"/>
                  <a:pt x="0" y="154"/>
                  <a:pt x="0" y="344"/>
                </a:cubicBezTo>
                <a:cubicBezTo>
                  <a:pt x="0" y="535"/>
                  <a:pt x="154" y="689"/>
                  <a:pt x="345" y="689"/>
                </a:cubicBezTo>
                <a:cubicBezTo>
                  <a:pt x="535" y="689"/>
                  <a:pt x="689" y="535"/>
                  <a:pt x="689" y="344"/>
                </a:cubicBezTo>
                <a:cubicBezTo>
                  <a:pt x="689" y="154"/>
                  <a:pt x="535" y="0"/>
                  <a:pt x="345" y="0"/>
                </a:cubicBezTo>
                <a:close/>
                <a:moveTo>
                  <a:pt x="345" y="48"/>
                </a:moveTo>
                <a:cubicBezTo>
                  <a:pt x="415" y="48"/>
                  <a:pt x="480" y="72"/>
                  <a:pt x="531" y="114"/>
                </a:cubicBezTo>
                <a:cubicBezTo>
                  <a:pt x="114" y="531"/>
                  <a:pt x="114" y="531"/>
                  <a:pt x="114" y="531"/>
                </a:cubicBezTo>
                <a:cubicBezTo>
                  <a:pt x="73" y="480"/>
                  <a:pt x="48" y="415"/>
                  <a:pt x="48" y="344"/>
                </a:cubicBezTo>
                <a:cubicBezTo>
                  <a:pt x="48" y="181"/>
                  <a:pt x="181" y="48"/>
                  <a:pt x="345" y="48"/>
                </a:cubicBezTo>
                <a:close/>
                <a:moveTo>
                  <a:pt x="345" y="641"/>
                </a:moveTo>
                <a:cubicBezTo>
                  <a:pt x="269" y="641"/>
                  <a:pt x="199" y="613"/>
                  <a:pt x="147" y="565"/>
                </a:cubicBezTo>
                <a:cubicBezTo>
                  <a:pt x="566" y="147"/>
                  <a:pt x="566" y="147"/>
                  <a:pt x="566" y="147"/>
                </a:cubicBezTo>
                <a:cubicBezTo>
                  <a:pt x="613" y="199"/>
                  <a:pt x="641" y="269"/>
                  <a:pt x="641" y="344"/>
                </a:cubicBezTo>
                <a:cubicBezTo>
                  <a:pt x="641" y="508"/>
                  <a:pt x="508" y="641"/>
                  <a:pt x="345" y="641"/>
                </a:cubicBezTo>
                <a:close/>
                <a:moveTo>
                  <a:pt x="345" y="641"/>
                </a:moveTo>
                <a:cubicBezTo>
                  <a:pt x="345" y="641"/>
                  <a:pt x="345" y="641"/>
                  <a:pt x="345" y="64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9" name="Freeform 359"/>
          <p:cNvSpPr>
            <a:spLocks noEditPoints="1"/>
          </p:cNvSpPr>
          <p:nvPr/>
        </p:nvSpPr>
        <p:spPr bwMode="auto">
          <a:xfrm>
            <a:off x="9557242" y="1656650"/>
            <a:ext cx="744914" cy="885980"/>
          </a:xfrm>
          <a:custGeom>
            <a:avLst/>
            <a:gdLst>
              <a:gd name="T0" fmla="*/ 610 w 634"/>
              <a:gd name="T1" fmla="*/ 0 h 754"/>
              <a:gd name="T2" fmla="*/ 106 w 634"/>
              <a:gd name="T3" fmla="*/ 0 h 754"/>
              <a:gd name="T4" fmla="*/ 0 w 634"/>
              <a:gd name="T5" fmla="*/ 107 h 754"/>
              <a:gd name="T6" fmla="*/ 0 w 634"/>
              <a:gd name="T7" fmla="*/ 647 h 754"/>
              <a:gd name="T8" fmla="*/ 106 w 634"/>
              <a:gd name="T9" fmla="*/ 754 h 754"/>
              <a:gd name="T10" fmla="*/ 610 w 634"/>
              <a:gd name="T11" fmla="*/ 754 h 754"/>
              <a:gd name="T12" fmla="*/ 634 w 634"/>
              <a:gd name="T13" fmla="*/ 730 h 754"/>
              <a:gd name="T14" fmla="*/ 634 w 634"/>
              <a:gd name="T15" fmla="*/ 24 h 754"/>
              <a:gd name="T16" fmla="*/ 610 w 634"/>
              <a:gd name="T17" fmla="*/ 0 h 754"/>
              <a:gd name="T18" fmla="*/ 586 w 634"/>
              <a:gd name="T19" fmla="*/ 623 h 754"/>
              <a:gd name="T20" fmla="*/ 106 w 634"/>
              <a:gd name="T21" fmla="*/ 623 h 754"/>
              <a:gd name="T22" fmla="*/ 82 w 634"/>
              <a:gd name="T23" fmla="*/ 647 h 754"/>
              <a:gd name="T24" fmla="*/ 106 w 634"/>
              <a:gd name="T25" fmla="*/ 671 h 754"/>
              <a:gd name="T26" fmla="*/ 586 w 634"/>
              <a:gd name="T27" fmla="*/ 671 h 754"/>
              <a:gd name="T28" fmla="*/ 586 w 634"/>
              <a:gd name="T29" fmla="*/ 706 h 754"/>
              <a:gd name="T30" fmla="*/ 106 w 634"/>
              <a:gd name="T31" fmla="*/ 706 h 754"/>
              <a:gd name="T32" fmla="*/ 48 w 634"/>
              <a:gd name="T33" fmla="*/ 647 h 754"/>
              <a:gd name="T34" fmla="*/ 106 w 634"/>
              <a:gd name="T35" fmla="*/ 588 h 754"/>
              <a:gd name="T36" fmla="*/ 586 w 634"/>
              <a:gd name="T37" fmla="*/ 588 h 754"/>
              <a:gd name="T38" fmla="*/ 586 w 634"/>
              <a:gd name="T39" fmla="*/ 623 h 754"/>
              <a:gd name="T40" fmla="*/ 586 w 634"/>
              <a:gd name="T41" fmla="*/ 540 h 754"/>
              <a:gd name="T42" fmla="*/ 106 w 634"/>
              <a:gd name="T43" fmla="*/ 540 h 754"/>
              <a:gd name="T44" fmla="*/ 48 w 634"/>
              <a:gd name="T45" fmla="*/ 558 h 754"/>
              <a:gd name="T46" fmla="*/ 48 w 634"/>
              <a:gd name="T47" fmla="*/ 107 h 754"/>
              <a:gd name="T48" fmla="*/ 106 w 634"/>
              <a:gd name="T49" fmla="*/ 48 h 754"/>
              <a:gd name="T50" fmla="*/ 586 w 634"/>
              <a:gd name="T51" fmla="*/ 48 h 754"/>
              <a:gd name="T52" fmla="*/ 586 w 634"/>
              <a:gd name="T53" fmla="*/ 540 h 754"/>
              <a:gd name="T54" fmla="*/ 138 w 634"/>
              <a:gd name="T55" fmla="*/ 298 h 754"/>
              <a:gd name="T56" fmla="*/ 496 w 634"/>
              <a:gd name="T57" fmla="*/ 298 h 754"/>
              <a:gd name="T58" fmla="*/ 520 w 634"/>
              <a:gd name="T59" fmla="*/ 274 h 754"/>
              <a:gd name="T60" fmla="*/ 520 w 634"/>
              <a:gd name="T61" fmla="*/ 156 h 754"/>
              <a:gd name="T62" fmla="*/ 496 w 634"/>
              <a:gd name="T63" fmla="*/ 132 h 754"/>
              <a:gd name="T64" fmla="*/ 138 w 634"/>
              <a:gd name="T65" fmla="*/ 132 h 754"/>
              <a:gd name="T66" fmla="*/ 114 w 634"/>
              <a:gd name="T67" fmla="*/ 156 h 754"/>
              <a:gd name="T68" fmla="*/ 114 w 634"/>
              <a:gd name="T69" fmla="*/ 274 h 754"/>
              <a:gd name="T70" fmla="*/ 138 w 634"/>
              <a:gd name="T71" fmla="*/ 298 h 754"/>
              <a:gd name="T72" fmla="*/ 162 w 634"/>
              <a:gd name="T73" fmla="*/ 180 h 754"/>
              <a:gd name="T74" fmla="*/ 472 w 634"/>
              <a:gd name="T75" fmla="*/ 180 h 754"/>
              <a:gd name="T76" fmla="*/ 472 w 634"/>
              <a:gd name="T77" fmla="*/ 250 h 754"/>
              <a:gd name="T78" fmla="*/ 162 w 634"/>
              <a:gd name="T79" fmla="*/ 250 h 754"/>
              <a:gd name="T80" fmla="*/ 162 w 634"/>
              <a:gd name="T81" fmla="*/ 18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4" h="754">
                <a:moveTo>
                  <a:pt x="610" y="0"/>
                </a:moveTo>
                <a:cubicBezTo>
                  <a:pt x="106" y="0"/>
                  <a:pt x="106" y="0"/>
                  <a:pt x="106" y="0"/>
                </a:cubicBezTo>
                <a:cubicBezTo>
                  <a:pt x="48" y="0"/>
                  <a:pt x="0" y="48"/>
                  <a:pt x="0" y="107"/>
                </a:cubicBezTo>
                <a:cubicBezTo>
                  <a:pt x="0" y="647"/>
                  <a:pt x="0" y="647"/>
                  <a:pt x="0" y="647"/>
                </a:cubicBezTo>
                <a:cubicBezTo>
                  <a:pt x="0" y="706"/>
                  <a:pt x="48" y="754"/>
                  <a:pt x="106" y="754"/>
                </a:cubicBezTo>
                <a:cubicBezTo>
                  <a:pt x="610" y="754"/>
                  <a:pt x="610" y="754"/>
                  <a:pt x="610" y="754"/>
                </a:cubicBezTo>
                <a:cubicBezTo>
                  <a:pt x="623" y="754"/>
                  <a:pt x="634" y="743"/>
                  <a:pt x="634" y="730"/>
                </a:cubicBezTo>
                <a:cubicBezTo>
                  <a:pt x="634" y="24"/>
                  <a:pt x="634" y="24"/>
                  <a:pt x="634" y="24"/>
                </a:cubicBezTo>
                <a:cubicBezTo>
                  <a:pt x="634" y="11"/>
                  <a:pt x="623" y="0"/>
                  <a:pt x="610" y="0"/>
                </a:cubicBezTo>
                <a:close/>
                <a:moveTo>
                  <a:pt x="586" y="623"/>
                </a:moveTo>
                <a:cubicBezTo>
                  <a:pt x="106" y="623"/>
                  <a:pt x="106" y="623"/>
                  <a:pt x="106" y="623"/>
                </a:cubicBezTo>
                <a:cubicBezTo>
                  <a:pt x="93" y="623"/>
                  <a:pt x="82" y="634"/>
                  <a:pt x="82" y="647"/>
                </a:cubicBezTo>
                <a:cubicBezTo>
                  <a:pt x="82" y="660"/>
                  <a:pt x="93" y="671"/>
                  <a:pt x="106" y="671"/>
                </a:cubicBezTo>
                <a:cubicBezTo>
                  <a:pt x="586" y="671"/>
                  <a:pt x="586" y="671"/>
                  <a:pt x="586" y="671"/>
                </a:cubicBezTo>
                <a:cubicBezTo>
                  <a:pt x="586" y="706"/>
                  <a:pt x="586" y="706"/>
                  <a:pt x="586" y="706"/>
                </a:cubicBezTo>
                <a:cubicBezTo>
                  <a:pt x="106" y="706"/>
                  <a:pt x="106" y="706"/>
                  <a:pt x="106" y="706"/>
                </a:cubicBezTo>
                <a:cubicBezTo>
                  <a:pt x="74" y="706"/>
                  <a:pt x="48" y="679"/>
                  <a:pt x="48" y="647"/>
                </a:cubicBezTo>
                <a:cubicBezTo>
                  <a:pt x="48" y="615"/>
                  <a:pt x="74" y="588"/>
                  <a:pt x="106" y="588"/>
                </a:cubicBezTo>
                <a:cubicBezTo>
                  <a:pt x="586" y="588"/>
                  <a:pt x="586" y="588"/>
                  <a:pt x="586" y="588"/>
                </a:cubicBezTo>
                <a:lnTo>
                  <a:pt x="586" y="623"/>
                </a:lnTo>
                <a:close/>
                <a:moveTo>
                  <a:pt x="586" y="540"/>
                </a:moveTo>
                <a:cubicBezTo>
                  <a:pt x="106" y="540"/>
                  <a:pt x="106" y="540"/>
                  <a:pt x="106" y="540"/>
                </a:cubicBezTo>
                <a:cubicBezTo>
                  <a:pt x="85" y="540"/>
                  <a:pt x="64" y="547"/>
                  <a:pt x="48" y="558"/>
                </a:cubicBezTo>
                <a:cubicBezTo>
                  <a:pt x="48" y="107"/>
                  <a:pt x="48" y="107"/>
                  <a:pt x="48" y="107"/>
                </a:cubicBezTo>
                <a:cubicBezTo>
                  <a:pt x="48" y="74"/>
                  <a:pt x="74" y="48"/>
                  <a:pt x="106" y="48"/>
                </a:cubicBezTo>
                <a:cubicBezTo>
                  <a:pt x="586" y="48"/>
                  <a:pt x="586" y="48"/>
                  <a:pt x="586" y="48"/>
                </a:cubicBezTo>
                <a:lnTo>
                  <a:pt x="586" y="540"/>
                </a:lnTo>
                <a:close/>
                <a:moveTo>
                  <a:pt x="138" y="298"/>
                </a:moveTo>
                <a:cubicBezTo>
                  <a:pt x="496" y="298"/>
                  <a:pt x="496" y="298"/>
                  <a:pt x="496" y="298"/>
                </a:cubicBezTo>
                <a:cubicBezTo>
                  <a:pt x="509" y="298"/>
                  <a:pt x="520" y="287"/>
                  <a:pt x="520" y="274"/>
                </a:cubicBezTo>
                <a:cubicBezTo>
                  <a:pt x="520" y="156"/>
                  <a:pt x="520" y="156"/>
                  <a:pt x="520" y="156"/>
                </a:cubicBezTo>
                <a:cubicBezTo>
                  <a:pt x="520" y="143"/>
                  <a:pt x="509" y="132"/>
                  <a:pt x="496" y="132"/>
                </a:cubicBezTo>
                <a:cubicBezTo>
                  <a:pt x="138" y="132"/>
                  <a:pt x="138" y="132"/>
                  <a:pt x="138" y="132"/>
                </a:cubicBezTo>
                <a:cubicBezTo>
                  <a:pt x="125" y="132"/>
                  <a:pt x="114" y="143"/>
                  <a:pt x="114" y="156"/>
                </a:cubicBezTo>
                <a:cubicBezTo>
                  <a:pt x="114" y="274"/>
                  <a:pt x="114" y="274"/>
                  <a:pt x="114" y="274"/>
                </a:cubicBezTo>
                <a:cubicBezTo>
                  <a:pt x="114" y="287"/>
                  <a:pt x="125" y="298"/>
                  <a:pt x="138" y="298"/>
                </a:cubicBezTo>
                <a:close/>
                <a:moveTo>
                  <a:pt x="162" y="180"/>
                </a:moveTo>
                <a:cubicBezTo>
                  <a:pt x="472" y="180"/>
                  <a:pt x="472" y="180"/>
                  <a:pt x="472" y="180"/>
                </a:cubicBezTo>
                <a:cubicBezTo>
                  <a:pt x="472" y="250"/>
                  <a:pt x="472" y="250"/>
                  <a:pt x="472" y="250"/>
                </a:cubicBezTo>
                <a:cubicBezTo>
                  <a:pt x="162" y="250"/>
                  <a:pt x="162" y="250"/>
                  <a:pt x="162" y="250"/>
                </a:cubicBezTo>
                <a:lnTo>
                  <a:pt x="162" y="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0" name="Freeform 360"/>
          <p:cNvSpPr>
            <a:spLocks noEditPoints="1"/>
          </p:cNvSpPr>
          <p:nvPr/>
        </p:nvSpPr>
        <p:spPr bwMode="auto">
          <a:xfrm>
            <a:off x="11062903" y="1656650"/>
            <a:ext cx="746352" cy="885980"/>
          </a:xfrm>
          <a:custGeom>
            <a:avLst/>
            <a:gdLst>
              <a:gd name="T0" fmla="*/ 611 w 635"/>
              <a:gd name="T1" fmla="*/ 0 h 754"/>
              <a:gd name="T2" fmla="*/ 107 w 635"/>
              <a:gd name="T3" fmla="*/ 0 h 754"/>
              <a:gd name="T4" fmla="*/ 0 w 635"/>
              <a:gd name="T5" fmla="*/ 107 h 754"/>
              <a:gd name="T6" fmla="*/ 0 w 635"/>
              <a:gd name="T7" fmla="*/ 647 h 754"/>
              <a:gd name="T8" fmla="*/ 107 w 635"/>
              <a:gd name="T9" fmla="*/ 754 h 754"/>
              <a:gd name="T10" fmla="*/ 611 w 635"/>
              <a:gd name="T11" fmla="*/ 754 h 754"/>
              <a:gd name="T12" fmla="*/ 635 w 635"/>
              <a:gd name="T13" fmla="*/ 730 h 754"/>
              <a:gd name="T14" fmla="*/ 635 w 635"/>
              <a:gd name="T15" fmla="*/ 24 h 754"/>
              <a:gd name="T16" fmla="*/ 611 w 635"/>
              <a:gd name="T17" fmla="*/ 0 h 754"/>
              <a:gd name="T18" fmla="*/ 180 w 635"/>
              <a:gd name="T19" fmla="*/ 48 h 754"/>
              <a:gd name="T20" fmla="*/ 229 w 635"/>
              <a:gd name="T21" fmla="*/ 48 h 754"/>
              <a:gd name="T22" fmla="*/ 229 w 635"/>
              <a:gd name="T23" fmla="*/ 170 h 754"/>
              <a:gd name="T24" fmla="*/ 222 w 635"/>
              <a:gd name="T25" fmla="*/ 162 h 754"/>
              <a:gd name="T26" fmla="*/ 205 w 635"/>
              <a:gd name="T27" fmla="*/ 155 h 754"/>
              <a:gd name="T28" fmla="*/ 188 w 635"/>
              <a:gd name="T29" fmla="*/ 162 h 754"/>
              <a:gd name="T30" fmla="*/ 180 w 635"/>
              <a:gd name="T31" fmla="*/ 170 h 754"/>
              <a:gd name="T32" fmla="*/ 180 w 635"/>
              <a:gd name="T33" fmla="*/ 48 h 754"/>
              <a:gd name="T34" fmla="*/ 587 w 635"/>
              <a:gd name="T35" fmla="*/ 623 h 754"/>
              <a:gd name="T36" fmla="*/ 107 w 635"/>
              <a:gd name="T37" fmla="*/ 623 h 754"/>
              <a:gd name="T38" fmla="*/ 83 w 635"/>
              <a:gd name="T39" fmla="*/ 647 h 754"/>
              <a:gd name="T40" fmla="*/ 107 w 635"/>
              <a:gd name="T41" fmla="*/ 671 h 754"/>
              <a:gd name="T42" fmla="*/ 587 w 635"/>
              <a:gd name="T43" fmla="*/ 671 h 754"/>
              <a:gd name="T44" fmla="*/ 587 w 635"/>
              <a:gd name="T45" fmla="*/ 706 h 754"/>
              <a:gd name="T46" fmla="*/ 107 w 635"/>
              <a:gd name="T47" fmla="*/ 706 h 754"/>
              <a:gd name="T48" fmla="*/ 48 w 635"/>
              <a:gd name="T49" fmla="*/ 647 h 754"/>
              <a:gd name="T50" fmla="*/ 107 w 635"/>
              <a:gd name="T51" fmla="*/ 588 h 754"/>
              <a:gd name="T52" fmla="*/ 587 w 635"/>
              <a:gd name="T53" fmla="*/ 588 h 754"/>
              <a:gd name="T54" fmla="*/ 587 w 635"/>
              <a:gd name="T55" fmla="*/ 623 h 754"/>
              <a:gd name="T56" fmla="*/ 587 w 635"/>
              <a:gd name="T57" fmla="*/ 540 h 754"/>
              <a:gd name="T58" fmla="*/ 107 w 635"/>
              <a:gd name="T59" fmla="*/ 540 h 754"/>
              <a:gd name="T60" fmla="*/ 48 w 635"/>
              <a:gd name="T61" fmla="*/ 558 h 754"/>
              <a:gd name="T62" fmla="*/ 48 w 635"/>
              <a:gd name="T63" fmla="*/ 107 h 754"/>
              <a:gd name="T64" fmla="*/ 107 w 635"/>
              <a:gd name="T65" fmla="*/ 48 h 754"/>
              <a:gd name="T66" fmla="*/ 132 w 635"/>
              <a:gd name="T67" fmla="*/ 48 h 754"/>
              <a:gd name="T68" fmla="*/ 132 w 635"/>
              <a:gd name="T69" fmla="*/ 228 h 754"/>
              <a:gd name="T70" fmla="*/ 156 w 635"/>
              <a:gd name="T71" fmla="*/ 252 h 754"/>
              <a:gd name="T72" fmla="*/ 173 w 635"/>
              <a:gd name="T73" fmla="*/ 245 h 754"/>
              <a:gd name="T74" fmla="*/ 205 w 635"/>
              <a:gd name="T75" fmla="*/ 213 h 754"/>
              <a:gd name="T76" fmla="*/ 236 w 635"/>
              <a:gd name="T77" fmla="*/ 245 h 754"/>
              <a:gd name="T78" fmla="*/ 253 w 635"/>
              <a:gd name="T79" fmla="*/ 252 h 754"/>
              <a:gd name="T80" fmla="*/ 253 w 635"/>
              <a:gd name="T81" fmla="*/ 252 h 754"/>
              <a:gd name="T82" fmla="*/ 277 w 635"/>
              <a:gd name="T83" fmla="*/ 228 h 754"/>
              <a:gd name="T84" fmla="*/ 277 w 635"/>
              <a:gd name="T85" fmla="*/ 48 h 754"/>
              <a:gd name="T86" fmla="*/ 587 w 635"/>
              <a:gd name="T87" fmla="*/ 48 h 754"/>
              <a:gd name="T88" fmla="*/ 587 w 635"/>
              <a:gd name="T89" fmla="*/ 54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5" h="754">
                <a:moveTo>
                  <a:pt x="611" y="0"/>
                </a:moveTo>
                <a:cubicBezTo>
                  <a:pt x="107" y="0"/>
                  <a:pt x="107" y="0"/>
                  <a:pt x="107" y="0"/>
                </a:cubicBezTo>
                <a:cubicBezTo>
                  <a:pt x="48" y="0"/>
                  <a:pt x="0" y="48"/>
                  <a:pt x="0" y="107"/>
                </a:cubicBezTo>
                <a:cubicBezTo>
                  <a:pt x="0" y="647"/>
                  <a:pt x="0" y="647"/>
                  <a:pt x="0" y="647"/>
                </a:cubicBezTo>
                <a:cubicBezTo>
                  <a:pt x="0" y="706"/>
                  <a:pt x="48" y="754"/>
                  <a:pt x="107" y="754"/>
                </a:cubicBezTo>
                <a:cubicBezTo>
                  <a:pt x="611" y="754"/>
                  <a:pt x="611" y="754"/>
                  <a:pt x="611" y="754"/>
                </a:cubicBezTo>
                <a:cubicBezTo>
                  <a:pt x="624" y="754"/>
                  <a:pt x="635" y="743"/>
                  <a:pt x="635" y="730"/>
                </a:cubicBezTo>
                <a:cubicBezTo>
                  <a:pt x="635" y="24"/>
                  <a:pt x="635" y="24"/>
                  <a:pt x="635" y="24"/>
                </a:cubicBezTo>
                <a:cubicBezTo>
                  <a:pt x="635" y="11"/>
                  <a:pt x="624" y="0"/>
                  <a:pt x="611" y="0"/>
                </a:cubicBezTo>
                <a:close/>
                <a:moveTo>
                  <a:pt x="180" y="48"/>
                </a:moveTo>
                <a:cubicBezTo>
                  <a:pt x="229" y="48"/>
                  <a:pt x="229" y="48"/>
                  <a:pt x="229" y="48"/>
                </a:cubicBezTo>
                <a:cubicBezTo>
                  <a:pt x="229" y="170"/>
                  <a:pt x="229" y="170"/>
                  <a:pt x="229" y="170"/>
                </a:cubicBezTo>
                <a:cubicBezTo>
                  <a:pt x="222" y="162"/>
                  <a:pt x="222" y="162"/>
                  <a:pt x="222" y="162"/>
                </a:cubicBezTo>
                <a:cubicBezTo>
                  <a:pt x="217" y="158"/>
                  <a:pt x="211" y="155"/>
                  <a:pt x="205" y="155"/>
                </a:cubicBezTo>
                <a:cubicBezTo>
                  <a:pt x="198" y="155"/>
                  <a:pt x="192" y="158"/>
                  <a:pt x="188" y="162"/>
                </a:cubicBezTo>
                <a:cubicBezTo>
                  <a:pt x="180" y="170"/>
                  <a:pt x="180" y="170"/>
                  <a:pt x="180" y="170"/>
                </a:cubicBezTo>
                <a:lnTo>
                  <a:pt x="180" y="48"/>
                </a:lnTo>
                <a:close/>
                <a:moveTo>
                  <a:pt x="587" y="623"/>
                </a:moveTo>
                <a:cubicBezTo>
                  <a:pt x="107" y="623"/>
                  <a:pt x="107" y="623"/>
                  <a:pt x="107" y="623"/>
                </a:cubicBezTo>
                <a:cubicBezTo>
                  <a:pt x="94" y="623"/>
                  <a:pt x="83" y="634"/>
                  <a:pt x="83" y="647"/>
                </a:cubicBezTo>
                <a:cubicBezTo>
                  <a:pt x="83" y="660"/>
                  <a:pt x="94" y="671"/>
                  <a:pt x="107" y="671"/>
                </a:cubicBezTo>
                <a:cubicBezTo>
                  <a:pt x="587" y="671"/>
                  <a:pt x="587" y="671"/>
                  <a:pt x="587" y="671"/>
                </a:cubicBezTo>
                <a:cubicBezTo>
                  <a:pt x="587" y="706"/>
                  <a:pt x="587" y="706"/>
                  <a:pt x="587" y="706"/>
                </a:cubicBezTo>
                <a:cubicBezTo>
                  <a:pt x="107" y="706"/>
                  <a:pt x="107" y="706"/>
                  <a:pt x="107" y="706"/>
                </a:cubicBezTo>
                <a:cubicBezTo>
                  <a:pt x="75" y="706"/>
                  <a:pt x="48" y="679"/>
                  <a:pt x="48" y="647"/>
                </a:cubicBezTo>
                <a:cubicBezTo>
                  <a:pt x="48" y="615"/>
                  <a:pt x="75" y="588"/>
                  <a:pt x="107" y="588"/>
                </a:cubicBezTo>
                <a:cubicBezTo>
                  <a:pt x="587" y="588"/>
                  <a:pt x="587" y="588"/>
                  <a:pt x="587" y="588"/>
                </a:cubicBezTo>
                <a:lnTo>
                  <a:pt x="587" y="623"/>
                </a:lnTo>
                <a:close/>
                <a:moveTo>
                  <a:pt x="587" y="540"/>
                </a:moveTo>
                <a:cubicBezTo>
                  <a:pt x="107" y="540"/>
                  <a:pt x="107" y="540"/>
                  <a:pt x="107" y="540"/>
                </a:cubicBezTo>
                <a:cubicBezTo>
                  <a:pt x="85" y="540"/>
                  <a:pt x="65" y="547"/>
                  <a:pt x="48" y="558"/>
                </a:cubicBezTo>
                <a:cubicBezTo>
                  <a:pt x="48" y="107"/>
                  <a:pt x="48" y="107"/>
                  <a:pt x="48" y="107"/>
                </a:cubicBezTo>
                <a:cubicBezTo>
                  <a:pt x="48" y="74"/>
                  <a:pt x="75" y="48"/>
                  <a:pt x="107" y="48"/>
                </a:cubicBezTo>
                <a:cubicBezTo>
                  <a:pt x="132" y="48"/>
                  <a:pt x="132" y="48"/>
                  <a:pt x="132" y="48"/>
                </a:cubicBezTo>
                <a:cubicBezTo>
                  <a:pt x="132" y="228"/>
                  <a:pt x="132" y="228"/>
                  <a:pt x="132" y="228"/>
                </a:cubicBezTo>
                <a:cubicBezTo>
                  <a:pt x="132" y="241"/>
                  <a:pt x="143" y="252"/>
                  <a:pt x="156" y="252"/>
                </a:cubicBezTo>
                <a:cubicBezTo>
                  <a:pt x="162" y="252"/>
                  <a:pt x="168" y="249"/>
                  <a:pt x="173" y="245"/>
                </a:cubicBezTo>
                <a:cubicBezTo>
                  <a:pt x="205" y="213"/>
                  <a:pt x="205" y="213"/>
                  <a:pt x="205" y="213"/>
                </a:cubicBezTo>
                <a:cubicBezTo>
                  <a:pt x="236" y="245"/>
                  <a:pt x="236" y="245"/>
                  <a:pt x="236" y="245"/>
                </a:cubicBezTo>
                <a:cubicBezTo>
                  <a:pt x="241" y="249"/>
                  <a:pt x="247" y="252"/>
                  <a:pt x="253" y="252"/>
                </a:cubicBezTo>
                <a:cubicBezTo>
                  <a:pt x="253" y="252"/>
                  <a:pt x="253" y="252"/>
                  <a:pt x="253" y="252"/>
                </a:cubicBezTo>
                <a:cubicBezTo>
                  <a:pt x="266" y="252"/>
                  <a:pt x="277" y="241"/>
                  <a:pt x="277" y="228"/>
                </a:cubicBezTo>
                <a:cubicBezTo>
                  <a:pt x="277" y="48"/>
                  <a:pt x="277" y="48"/>
                  <a:pt x="277" y="48"/>
                </a:cubicBezTo>
                <a:cubicBezTo>
                  <a:pt x="587" y="48"/>
                  <a:pt x="587" y="48"/>
                  <a:pt x="587" y="48"/>
                </a:cubicBezTo>
                <a:lnTo>
                  <a:pt x="587" y="5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1" name="Freeform 361"/>
          <p:cNvSpPr>
            <a:spLocks noEditPoints="1"/>
          </p:cNvSpPr>
          <p:nvPr/>
        </p:nvSpPr>
        <p:spPr bwMode="auto">
          <a:xfrm>
            <a:off x="17025807" y="1662408"/>
            <a:ext cx="874464" cy="874464"/>
          </a:xfrm>
          <a:custGeom>
            <a:avLst/>
            <a:gdLst>
              <a:gd name="T0" fmla="*/ 396 w 744"/>
              <a:gd name="T1" fmla="*/ 720 h 744"/>
              <a:gd name="T2" fmla="*/ 348 w 744"/>
              <a:gd name="T3" fmla="*/ 720 h 744"/>
              <a:gd name="T4" fmla="*/ 372 w 744"/>
              <a:gd name="T5" fmla="*/ 623 h 744"/>
              <a:gd name="T6" fmla="*/ 372 w 744"/>
              <a:gd name="T7" fmla="*/ 120 h 744"/>
              <a:gd name="T8" fmla="*/ 396 w 744"/>
              <a:gd name="T9" fmla="*/ 24 h 744"/>
              <a:gd name="T10" fmla="*/ 348 w 744"/>
              <a:gd name="T11" fmla="*/ 24 h 744"/>
              <a:gd name="T12" fmla="*/ 372 w 744"/>
              <a:gd name="T13" fmla="*/ 120 h 744"/>
              <a:gd name="T14" fmla="*/ 109 w 744"/>
              <a:gd name="T15" fmla="*/ 601 h 744"/>
              <a:gd name="T16" fmla="*/ 126 w 744"/>
              <a:gd name="T17" fmla="*/ 642 h 744"/>
              <a:gd name="T18" fmla="*/ 194 w 744"/>
              <a:gd name="T19" fmla="*/ 584 h 744"/>
              <a:gd name="T20" fmla="*/ 160 w 744"/>
              <a:gd name="T21" fmla="*/ 550 h 744"/>
              <a:gd name="T22" fmla="*/ 584 w 744"/>
              <a:gd name="T23" fmla="*/ 194 h 744"/>
              <a:gd name="T24" fmla="*/ 635 w 744"/>
              <a:gd name="T25" fmla="*/ 109 h 744"/>
              <a:gd name="T26" fmla="*/ 550 w 744"/>
              <a:gd name="T27" fmla="*/ 160 h 744"/>
              <a:gd name="T28" fmla="*/ 567 w 744"/>
              <a:gd name="T29" fmla="*/ 201 h 744"/>
              <a:gd name="T30" fmla="*/ 96 w 744"/>
              <a:gd name="T31" fmla="*/ 348 h 744"/>
              <a:gd name="T32" fmla="*/ 0 w 744"/>
              <a:gd name="T33" fmla="*/ 372 h 744"/>
              <a:gd name="T34" fmla="*/ 96 w 744"/>
              <a:gd name="T35" fmla="*/ 396 h 744"/>
              <a:gd name="T36" fmla="*/ 720 w 744"/>
              <a:gd name="T37" fmla="*/ 348 h 744"/>
              <a:gd name="T38" fmla="*/ 623 w 744"/>
              <a:gd name="T39" fmla="*/ 372 h 744"/>
              <a:gd name="T40" fmla="*/ 720 w 744"/>
              <a:gd name="T41" fmla="*/ 396 h 744"/>
              <a:gd name="T42" fmla="*/ 720 w 744"/>
              <a:gd name="T43" fmla="*/ 348 h 744"/>
              <a:gd name="T44" fmla="*/ 177 w 744"/>
              <a:gd name="T45" fmla="*/ 201 h 744"/>
              <a:gd name="T46" fmla="*/ 194 w 744"/>
              <a:gd name="T47" fmla="*/ 160 h 744"/>
              <a:gd name="T48" fmla="*/ 109 w 744"/>
              <a:gd name="T49" fmla="*/ 109 h 744"/>
              <a:gd name="T50" fmla="*/ 160 w 744"/>
              <a:gd name="T51" fmla="*/ 194 h 744"/>
              <a:gd name="T52" fmla="*/ 550 w 744"/>
              <a:gd name="T53" fmla="*/ 550 h 744"/>
              <a:gd name="T54" fmla="*/ 601 w 744"/>
              <a:gd name="T55" fmla="*/ 635 h 744"/>
              <a:gd name="T56" fmla="*/ 635 w 744"/>
              <a:gd name="T57" fmla="*/ 635 h 744"/>
              <a:gd name="T58" fmla="*/ 584 w 744"/>
              <a:gd name="T59" fmla="*/ 550 h 744"/>
              <a:gd name="T60" fmla="*/ 372 w 744"/>
              <a:gd name="T61" fmla="*/ 588 h 744"/>
              <a:gd name="T62" fmla="*/ 372 w 744"/>
              <a:gd name="T63" fmla="*/ 156 h 744"/>
              <a:gd name="T64" fmla="*/ 540 w 744"/>
              <a:gd name="T65" fmla="*/ 372 h 744"/>
              <a:gd name="T66" fmla="*/ 204 w 744"/>
              <a:gd name="T67" fmla="*/ 372 h 744"/>
              <a:gd name="T68" fmla="*/ 540 w 744"/>
              <a:gd name="T69" fmla="*/ 372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44" h="744">
                <a:moveTo>
                  <a:pt x="396" y="647"/>
                </a:moveTo>
                <a:cubicBezTo>
                  <a:pt x="396" y="720"/>
                  <a:pt x="396" y="720"/>
                  <a:pt x="396" y="720"/>
                </a:cubicBezTo>
                <a:cubicBezTo>
                  <a:pt x="396" y="733"/>
                  <a:pt x="385" y="744"/>
                  <a:pt x="372" y="744"/>
                </a:cubicBezTo>
                <a:cubicBezTo>
                  <a:pt x="359" y="744"/>
                  <a:pt x="348" y="733"/>
                  <a:pt x="348" y="720"/>
                </a:cubicBezTo>
                <a:cubicBezTo>
                  <a:pt x="348" y="647"/>
                  <a:pt x="348" y="647"/>
                  <a:pt x="348" y="647"/>
                </a:cubicBezTo>
                <a:cubicBezTo>
                  <a:pt x="348" y="634"/>
                  <a:pt x="359" y="623"/>
                  <a:pt x="372" y="623"/>
                </a:cubicBezTo>
                <a:cubicBezTo>
                  <a:pt x="385" y="623"/>
                  <a:pt x="396" y="634"/>
                  <a:pt x="396" y="647"/>
                </a:cubicBezTo>
                <a:close/>
                <a:moveTo>
                  <a:pt x="372" y="120"/>
                </a:moveTo>
                <a:cubicBezTo>
                  <a:pt x="385" y="120"/>
                  <a:pt x="396" y="110"/>
                  <a:pt x="396" y="96"/>
                </a:cubicBezTo>
                <a:cubicBezTo>
                  <a:pt x="396" y="24"/>
                  <a:pt x="396" y="24"/>
                  <a:pt x="396" y="24"/>
                </a:cubicBezTo>
                <a:cubicBezTo>
                  <a:pt x="396" y="11"/>
                  <a:pt x="385" y="0"/>
                  <a:pt x="372" y="0"/>
                </a:cubicBezTo>
                <a:cubicBezTo>
                  <a:pt x="359" y="0"/>
                  <a:pt x="348" y="11"/>
                  <a:pt x="348" y="24"/>
                </a:cubicBezTo>
                <a:cubicBezTo>
                  <a:pt x="348" y="96"/>
                  <a:pt x="348" y="96"/>
                  <a:pt x="348" y="96"/>
                </a:cubicBezTo>
                <a:cubicBezTo>
                  <a:pt x="348" y="110"/>
                  <a:pt x="359" y="120"/>
                  <a:pt x="372" y="120"/>
                </a:cubicBezTo>
                <a:close/>
                <a:moveTo>
                  <a:pt x="160" y="550"/>
                </a:moveTo>
                <a:cubicBezTo>
                  <a:pt x="109" y="601"/>
                  <a:pt x="109" y="601"/>
                  <a:pt x="109" y="601"/>
                </a:cubicBezTo>
                <a:cubicBezTo>
                  <a:pt x="99" y="610"/>
                  <a:pt x="99" y="626"/>
                  <a:pt x="109" y="635"/>
                </a:cubicBezTo>
                <a:cubicBezTo>
                  <a:pt x="114" y="640"/>
                  <a:pt x="120" y="642"/>
                  <a:pt x="126" y="642"/>
                </a:cubicBezTo>
                <a:cubicBezTo>
                  <a:pt x="132" y="642"/>
                  <a:pt x="138" y="640"/>
                  <a:pt x="143" y="635"/>
                </a:cubicBezTo>
                <a:cubicBezTo>
                  <a:pt x="194" y="584"/>
                  <a:pt x="194" y="584"/>
                  <a:pt x="194" y="584"/>
                </a:cubicBezTo>
                <a:cubicBezTo>
                  <a:pt x="203" y="574"/>
                  <a:pt x="203" y="559"/>
                  <a:pt x="194" y="550"/>
                </a:cubicBezTo>
                <a:cubicBezTo>
                  <a:pt x="185" y="540"/>
                  <a:pt x="169" y="540"/>
                  <a:pt x="160" y="550"/>
                </a:cubicBezTo>
                <a:close/>
                <a:moveTo>
                  <a:pt x="567" y="201"/>
                </a:moveTo>
                <a:cubicBezTo>
                  <a:pt x="573" y="201"/>
                  <a:pt x="579" y="199"/>
                  <a:pt x="584" y="194"/>
                </a:cubicBezTo>
                <a:cubicBezTo>
                  <a:pt x="635" y="143"/>
                  <a:pt x="635" y="143"/>
                  <a:pt x="635" y="143"/>
                </a:cubicBezTo>
                <a:cubicBezTo>
                  <a:pt x="644" y="134"/>
                  <a:pt x="644" y="118"/>
                  <a:pt x="635" y="109"/>
                </a:cubicBezTo>
                <a:cubicBezTo>
                  <a:pt x="625" y="100"/>
                  <a:pt x="610" y="100"/>
                  <a:pt x="601" y="109"/>
                </a:cubicBezTo>
                <a:cubicBezTo>
                  <a:pt x="550" y="160"/>
                  <a:pt x="550" y="160"/>
                  <a:pt x="550" y="160"/>
                </a:cubicBezTo>
                <a:cubicBezTo>
                  <a:pt x="540" y="170"/>
                  <a:pt x="540" y="185"/>
                  <a:pt x="550" y="194"/>
                </a:cubicBezTo>
                <a:cubicBezTo>
                  <a:pt x="554" y="199"/>
                  <a:pt x="560" y="201"/>
                  <a:pt x="567" y="201"/>
                </a:cubicBezTo>
                <a:close/>
                <a:moveTo>
                  <a:pt x="120" y="372"/>
                </a:moveTo>
                <a:cubicBezTo>
                  <a:pt x="120" y="359"/>
                  <a:pt x="110" y="348"/>
                  <a:pt x="96" y="348"/>
                </a:cubicBezTo>
                <a:cubicBezTo>
                  <a:pt x="24" y="348"/>
                  <a:pt x="24" y="348"/>
                  <a:pt x="24" y="348"/>
                </a:cubicBezTo>
                <a:cubicBezTo>
                  <a:pt x="11" y="348"/>
                  <a:pt x="0" y="359"/>
                  <a:pt x="0" y="372"/>
                </a:cubicBezTo>
                <a:cubicBezTo>
                  <a:pt x="0" y="385"/>
                  <a:pt x="11" y="396"/>
                  <a:pt x="24" y="396"/>
                </a:cubicBezTo>
                <a:cubicBezTo>
                  <a:pt x="96" y="396"/>
                  <a:pt x="96" y="396"/>
                  <a:pt x="96" y="396"/>
                </a:cubicBezTo>
                <a:cubicBezTo>
                  <a:pt x="110" y="396"/>
                  <a:pt x="120" y="385"/>
                  <a:pt x="120" y="372"/>
                </a:cubicBezTo>
                <a:close/>
                <a:moveTo>
                  <a:pt x="720" y="348"/>
                </a:moveTo>
                <a:cubicBezTo>
                  <a:pt x="647" y="348"/>
                  <a:pt x="647" y="348"/>
                  <a:pt x="647" y="348"/>
                </a:cubicBezTo>
                <a:cubicBezTo>
                  <a:pt x="634" y="348"/>
                  <a:pt x="623" y="359"/>
                  <a:pt x="623" y="372"/>
                </a:cubicBezTo>
                <a:cubicBezTo>
                  <a:pt x="623" y="385"/>
                  <a:pt x="634" y="396"/>
                  <a:pt x="647" y="396"/>
                </a:cubicBezTo>
                <a:cubicBezTo>
                  <a:pt x="720" y="396"/>
                  <a:pt x="720" y="396"/>
                  <a:pt x="720" y="396"/>
                </a:cubicBezTo>
                <a:cubicBezTo>
                  <a:pt x="733" y="396"/>
                  <a:pt x="744" y="385"/>
                  <a:pt x="744" y="372"/>
                </a:cubicBezTo>
                <a:cubicBezTo>
                  <a:pt x="744" y="359"/>
                  <a:pt x="733" y="348"/>
                  <a:pt x="720" y="348"/>
                </a:cubicBezTo>
                <a:close/>
                <a:moveTo>
                  <a:pt x="160" y="194"/>
                </a:moveTo>
                <a:cubicBezTo>
                  <a:pt x="165" y="199"/>
                  <a:pt x="171" y="201"/>
                  <a:pt x="177" y="201"/>
                </a:cubicBezTo>
                <a:cubicBezTo>
                  <a:pt x="183" y="201"/>
                  <a:pt x="189" y="199"/>
                  <a:pt x="194" y="194"/>
                </a:cubicBezTo>
                <a:cubicBezTo>
                  <a:pt x="203" y="185"/>
                  <a:pt x="203" y="170"/>
                  <a:pt x="194" y="160"/>
                </a:cubicBezTo>
                <a:cubicBezTo>
                  <a:pt x="143" y="109"/>
                  <a:pt x="143" y="109"/>
                  <a:pt x="143" y="109"/>
                </a:cubicBezTo>
                <a:cubicBezTo>
                  <a:pt x="133" y="100"/>
                  <a:pt x="118" y="100"/>
                  <a:pt x="109" y="109"/>
                </a:cubicBezTo>
                <a:cubicBezTo>
                  <a:pt x="100" y="118"/>
                  <a:pt x="100" y="134"/>
                  <a:pt x="109" y="143"/>
                </a:cubicBezTo>
                <a:lnTo>
                  <a:pt x="160" y="194"/>
                </a:lnTo>
                <a:close/>
                <a:moveTo>
                  <a:pt x="584" y="550"/>
                </a:moveTo>
                <a:cubicBezTo>
                  <a:pt x="574" y="540"/>
                  <a:pt x="559" y="540"/>
                  <a:pt x="550" y="550"/>
                </a:cubicBezTo>
                <a:cubicBezTo>
                  <a:pt x="540" y="559"/>
                  <a:pt x="540" y="574"/>
                  <a:pt x="550" y="584"/>
                </a:cubicBezTo>
                <a:cubicBezTo>
                  <a:pt x="601" y="635"/>
                  <a:pt x="601" y="635"/>
                  <a:pt x="601" y="635"/>
                </a:cubicBezTo>
                <a:cubicBezTo>
                  <a:pt x="606" y="640"/>
                  <a:pt x="612" y="642"/>
                  <a:pt x="618" y="642"/>
                </a:cubicBezTo>
                <a:cubicBezTo>
                  <a:pt x="624" y="642"/>
                  <a:pt x="630" y="640"/>
                  <a:pt x="635" y="635"/>
                </a:cubicBezTo>
                <a:cubicBezTo>
                  <a:pt x="644" y="626"/>
                  <a:pt x="644" y="610"/>
                  <a:pt x="635" y="601"/>
                </a:cubicBezTo>
                <a:lnTo>
                  <a:pt x="584" y="550"/>
                </a:lnTo>
                <a:close/>
                <a:moveTo>
                  <a:pt x="588" y="372"/>
                </a:moveTo>
                <a:cubicBezTo>
                  <a:pt x="588" y="491"/>
                  <a:pt x="491" y="588"/>
                  <a:pt x="372" y="588"/>
                </a:cubicBezTo>
                <a:cubicBezTo>
                  <a:pt x="253" y="588"/>
                  <a:pt x="156" y="491"/>
                  <a:pt x="156" y="372"/>
                </a:cubicBezTo>
                <a:cubicBezTo>
                  <a:pt x="156" y="253"/>
                  <a:pt x="253" y="156"/>
                  <a:pt x="372" y="156"/>
                </a:cubicBezTo>
                <a:cubicBezTo>
                  <a:pt x="491" y="156"/>
                  <a:pt x="588" y="253"/>
                  <a:pt x="588" y="372"/>
                </a:cubicBezTo>
                <a:close/>
                <a:moveTo>
                  <a:pt x="540" y="372"/>
                </a:moveTo>
                <a:cubicBezTo>
                  <a:pt x="540" y="279"/>
                  <a:pt x="465" y="204"/>
                  <a:pt x="372" y="204"/>
                </a:cubicBezTo>
                <a:cubicBezTo>
                  <a:pt x="279" y="204"/>
                  <a:pt x="204" y="279"/>
                  <a:pt x="204" y="372"/>
                </a:cubicBezTo>
                <a:cubicBezTo>
                  <a:pt x="204" y="465"/>
                  <a:pt x="279" y="540"/>
                  <a:pt x="372" y="540"/>
                </a:cubicBezTo>
                <a:cubicBezTo>
                  <a:pt x="465" y="540"/>
                  <a:pt x="540" y="465"/>
                  <a:pt x="540" y="3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2" name="Freeform 362"/>
          <p:cNvSpPr>
            <a:spLocks noEditPoints="1"/>
          </p:cNvSpPr>
          <p:nvPr/>
        </p:nvSpPr>
        <p:spPr bwMode="auto">
          <a:xfrm>
            <a:off x="13927400" y="1675363"/>
            <a:ext cx="1045038" cy="844954"/>
          </a:xfrm>
          <a:custGeom>
            <a:avLst/>
            <a:gdLst>
              <a:gd name="T0" fmla="*/ 683 w 889"/>
              <a:gd name="T1" fmla="*/ 453 h 719"/>
              <a:gd name="T2" fmla="*/ 470 w 889"/>
              <a:gd name="T3" fmla="*/ 453 h 719"/>
              <a:gd name="T4" fmla="*/ 504 w 889"/>
              <a:gd name="T5" fmla="*/ 419 h 719"/>
              <a:gd name="T6" fmla="*/ 649 w 889"/>
              <a:gd name="T7" fmla="*/ 419 h 719"/>
              <a:gd name="T8" fmla="*/ 796 w 889"/>
              <a:gd name="T9" fmla="*/ 126 h 719"/>
              <a:gd name="T10" fmla="*/ 651 w 889"/>
              <a:gd name="T11" fmla="*/ 126 h 719"/>
              <a:gd name="T12" fmla="*/ 529 w 889"/>
              <a:gd name="T13" fmla="*/ 238 h 719"/>
              <a:gd name="T14" fmla="*/ 512 w 889"/>
              <a:gd name="T15" fmla="*/ 197 h 719"/>
              <a:gd name="T16" fmla="*/ 617 w 889"/>
              <a:gd name="T17" fmla="*/ 92 h 719"/>
              <a:gd name="T18" fmla="*/ 830 w 889"/>
              <a:gd name="T19" fmla="*/ 306 h 719"/>
              <a:gd name="T20" fmla="*/ 59 w 889"/>
              <a:gd name="T21" fmla="*/ 416 h 719"/>
              <a:gd name="T22" fmla="*/ 165 w 889"/>
              <a:gd name="T23" fmla="*/ 673 h 719"/>
              <a:gd name="T24" fmla="*/ 272 w 889"/>
              <a:gd name="T25" fmla="*/ 629 h 719"/>
              <a:gd name="T26" fmla="*/ 377 w 889"/>
              <a:gd name="T27" fmla="*/ 491 h 719"/>
              <a:gd name="T28" fmla="*/ 238 w 889"/>
              <a:gd name="T29" fmla="*/ 595 h 719"/>
              <a:gd name="T30" fmla="*/ 93 w 889"/>
              <a:gd name="T31" fmla="*/ 595 h 719"/>
              <a:gd name="T32" fmla="*/ 240 w 889"/>
              <a:gd name="T33" fmla="*/ 303 h 719"/>
              <a:gd name="T34" fmla="*/ 419 w 889"/>
              <a:gd name="T35" fmla="*/ 303 h 719"/>
              <a:gd name="T36" fmla="*/ 206 w 889"/>
              <a:gd name="T37" fmla="*/ 269 h 719"/>
              <a:gd name="T38" fmla="*/ 435 w 889"/>
              <a:gd name="T39" fmla="*/ 116 h 719"/>
              <a:gd name="T40" fmla="*/ 457 w 889"/>
              <a:gd name="T41" fmla="*/ 83 h 719"/>
              <a:gd name="T42" fmla="*/ 399 w 889"/>
              <a:gd name="T43" fmla="*/ 5 h 719"/>
              <a:gd name="T44" fmla="*/ 413 w 889"/>
              <a:gd name="T45" fmla="*/ 101 h 719"/>
              <a:gd name="T46" fmla="*/ 516 w 889"/>
              <a:gd name="T47" fmla="*/ 116 h 719"/>
              <a:gd name="T48" fmla="*/ 566 w 889"/>
              <a:gd name="T49" fmla="*/ 36 h 719"/>
              <a:gd name="T50" fmla="*/ 521 w 889"/>
              <a:gd name="T51" fmla="*/ 18 h 719"/>
              <a:gd name="T52" fmla="*/ 507 w 889"/>
              <a:gd name="T53" fmla="*/ 114 h 719"/>
              <a:gd name="T54" fmla="*/ 368 w 889"/>
              <a:gd name="T55" fmla="*/ 172 h 719"/>
              <a:gd name="T56" fmla="*/ 400 w 889"/>
              <a:gd name="T57" fmla="*/ 159 h 719"/>
              <a:gd name="T58" fmla="*/ 321 w 889"/>
              <a:gd name="T59" fmla="*/ 100 h 719"/>
              <a:gd name="T60" fmla="*/ 303 w 889"/>
              <a:gd name="T61" fmla="*/ 145 h 719"/>
              <a:gd name="T62" fmla="*/ 444 w 889"/>
              <a:gd name="T63" fmla="*/ 607 h 719"/>
              <a:gd name="T64" fmla="*/ 458 w 889"/>
              <a:gd name="T65" fmla="*/ 704 h 719"/>
              <a:gd name="T66" fmla="*/ 490 w 889"/>
              <a:gd name="T67" fmla="*/ 717 h 719"/>
              <a:gd name="T68" fmla="*/ 476 w 889"/>
              <a:gd name="T69" fmla="*/ 620 h 719"/>
              <a:gd name="T70" fmla="*/ 350 w 889"/>
              <a:gd name="T71" fmla="*/ 620 h 719"/>
              <a:gd name="T72" fmla="*/ 336 w 889"/>
              <a:gd name="T73" fmla="*/ 717 h 719"/>
              <a:gd name="T74" fmla="*/ 367 w 889"/>
              <a:gd name="T75" fmla="*/ 704 h 719"/>
              <a:gd name="T76" fmla="*/ 381 w 889"/>
              <a:gd name="T77" fmla="*/ 607 h 719"/>
              <a:gd name="T78" fmla="*/ 520 w 889"/>
              <a:gd name="T79" fmla="*/ 550 h 719"/>
              <a:gd name="T80" fmla="*/ 502 w 889"/>
              <a:gd name="T81" fmla="*/ 594 h 719"/>
              <a:gd name="T82" fmla="*/ 576 w 889"/>
              <a:gd name="T83" fmla="*/ 623 h 719"/>
              <a:gd name="T84" fmla="*/ 586 w 889"/>
              <a:gd name="T85" fmla="*/ 577 h 7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89" h="719">
                <a:moveTo>
                  <a:pt x="830" y="306"/>
                </a:moveTo>
                <a:cubicBezTo>
                  <a:pt x="683" y="453"/>
                  <a:pt x="683" y="453"/>
                  <a:pt x="683" y="453"/>
                </a:cubicBezTo>
                <a:cubicBezTo>
                  <a:pt x="654" y="481"/>
                  <a:pt x="617" y="497"/>
                  <a:pt x="576" y="497"/>
                </a:cubicBezTo>
                <a:cubicBezTo>
                  <a:pt x="536" y="497"/>
                  <a:pt x="498" y="481"/>
                  <a:pt x="470" y="453"/>
                </a:cubicBezTo>
                <a:cubicBezTo>
                  <a:pt x="460" y="443"/>
                  <a:pt x="460" y="428"/>
                  <a:pt x="470" y="419"/>
                </a:cubicBezTo>
                <a:cubicBezTo>
                  <a:pt x="479" y="409"/>
                  <a:pt x="494" y="409"/>
                  <a:pt x="504" y="419"/>
                </a:cubicBezTo>
                <a:cubicBezTo>
                  <a:pt x="523" y="438"/>
                  <a:pt x="549" y="449"/>
                  <a:pt x="576" y="449"/>
                </a:cubicBezTo>
                <a:cubicBezTo>
                  <a:pt x="604" y="449"/>
                  <a:pt x="629" y="438"/>
                  <a:pt x="649" y="419"/>
                </a:cubicBezTo>
                <a:cubicBezTo>
                  <a:pt x="796" y="272"/>
                  <a:pt x="796" y="272"/>
                  <a:pt x="796" y="272"/>
                </a:cubicBezTo>
                <a:cubicBezTo>
                  <a:pt x="836" y="232"/>
                  <a:pt x="836" y="166"/>
                  <a:pt x="796" y="126"/>
                </a:cubicBezTo>
                <a:cubicBezTo>
                  <a:pt x="756" y="86"/>
                  <a:pt x="691" y="86"/>
                  <a:pt x="651" y="126"/>
                </a:cubicBezTo>
                <a:cubicBezTo>
                  <a:pt x="651" y="126"/>
                  <a:pt x="651" y="126"/>
                  <a:pt x="651" y="126"/>
                </a:cubicBezTo>
                <a:cubicBezTo>
                  <a:pt x="546" y="231"/>
                  <a:pt x="546" y="231"/>
                  <a:pt x="546" y="231"/>
                </a:cubicBezTo>
                <a:cubicBezTo>
                  <a:pt x="541" y="236"/>
                  <a:pt x="535" y="238"/>
                  <a:pt x="529" y="238"/>
                </a:cubicBezTo>
                <a:cubicBezTo>
                  <a:pt x="523" y="238"/>
                  <a:pt x="517" y="236"/>
                  <a:pt x="512" y="231"/>
                </a:cubicBezTo>
                <a:cubicBezTo>
                  <a:pt x="502" y="222"/>
                  <a:pt x="502" y="207"/>
                  <a:pt x="512" y="197"/>
                </a:cubicBezTo>
                <a:cubicBezTo>
                  <a:pt x="616" y="93"/>
                  <a:pt x="616" y="93"/>
                  <a:pt x="616" y="93"/>
                </a:cubicBezTo>
                <a:cubicBezTo>
                  <a:pt x="616" y="93"/>
                  <a:pt x="616" y="93"/>
                  <a:pt x="617" y="92"/>
                </a:cubicBezTo>
                <a:cubicBezTo>
                  <a:pt x="675" y="34"/>
                  <a:pt x="771" y="34"/>
                  <a:pt x="830" y="92"/>
                </a:cubicBezTo>
                <a:cubicBezTo>
                  <a:pt x="888" y="151"/>
                  <a:pt x="889" y="247"/>
                  <a:pt x="830" y="306"/>
                </a:cubicBezTo>
                <a:close/>
                <a:moveTo>
                  <a:pt x="206" y="269"/>
                </a:moveTo>
                <a:cubicBezTo>
                  <a:pt x="59" y="416"/>
                  <a:pt x="59" y="416"/>
                  <a:pt x="59" y="416"/>
                </a:cubicBezTo>
                <a:cubicBezTo>
                  <a:pt x="0" y="475"/>
                  <a:pt x="0" y="571"/>
                  <a:pt x="59" y="629"/>
                </a:cubicBezTo>
                <a:cubicBezTo>
                  <a:pt x="88" y="659"/>
                  <a:pt x="127" y="673"/>
                  <a:pt x="165" y="673"/>
                </a:cubicBezTo>
                <a:cubicBezTo>
                  <a:pt x="204" y="673"/>
                  <a:pt x="243" y="659"/>
                  <a:pt x="272" y="629"/>
                </a:cubicBezTo>
                <a:cubicBezTo>
                  <a:pt x="272" y="629"/>
                  <a:pt x="272" y="629"/>
                  <a:pt x="272" y="629"/>
                </a:cubicBezTo>
                <a:cubicBezTo>
                  <a:pt x="377" y="525"/>
                  <a:pt x="377" y="525"/>
                  <a:pt x="377" y="525"/>
                </a:cubicBezTo>
                <a:cubicBezTo>
                  <a:pt x="386" y="515"/>
                  <a:pt x="386" y="500"/>
                  <a:pt x="377" y="491"/>
                </a:cubicBezTo>
                <a:cubicBezTo>
                  <a:pt x="367" y="481"/>
                  <a:pt x="352" y="481"/>
                  <a:pt x="343" y="491"/>
                </a:cubicBezTo>
                <a:cubicBezTo>
                  <a:pt x="238" y="595"/>
                  <a:pt x="238" y="595"/>
                  <a:pt x="238" y="595"/>
                </a:cubicBezTo>
                <a:cubicBezTo>
                  <a:pt x="238" y="595"/>
                  <a:pt x="238" y="595"/>
                  <a:pt x="238" y="595"/>
                </a:cubicBezTo>
                <a:cubicBezTo>
                  <a:pt x="198" y="636"/>
                  <a:pt x="133" y="636"/>
                  <a:pt x="93" y="595"/>
                </a:cubicBezTo>
                <a:cubicBezTo>
                  <a:pt x="53" y="555"/>
                  <a:pt x="53" y="490"/>
                  <a:pt x="93" y="450"/>
                </a:cubicBezTo>
                <a:cubicBezTo>
                  <a:pt x="240" y="303"/>
                  <a:pt x="240" y="303"/>
                  <a:pt x="240" y="303"/>
                </a:cubicBezTo>
                <a:cubicBezTo>
                  <a:pt x="280" y="263"/>
                  <a:pt x="345" y="263"/>
                  <a:pt x="385" y="303"/>
                </a:cubicBezTo>
                <a:cubicBezTo>
                  <a:pt x="394" y="313"/>
                  <a:pt x="410" y="313"/>
                  <a:pt x="419" y="303"/>
                </a:cubicBezTo>
                <a:cubicBezTo>
                  <a:pt x="428" y="294"/>
                  <a:pt x="428" y="279"/>
                  <a:pt x="419" y="269"/>
                </a:cubicBezTo>
                <a:cubicBezTo>
                  <a:pt x="360" y="211"/>
                  <a:pt x="264" y="211"/>
                  <a:pt x="206" y="269"/>
                </a:cubicBezTo>
                <a:close/>
                <a:moveTo>
                  <a:pt x="413" y="101"/>
                </a:moveTo>
                <a:cubicBezTo>
                  <a:pt x="417" y="111"/>
                  <a:pt x="426" y="116"/>
                  <a:pt x="435" y="116"/>
                </a:cubicBezTo>
                <a:cubicBezTo>
                  <a:pt x="438" y="116"/>
                  <a:pt x="441" y="116"/>
                  <a:pt x="444" y="114"/>
                </a:cubicBezTo>
                <a:cubicBezTo>
                  <a:pt x="456" y="109"/>
                  <a:pt x="462" y="95"/>
                  <a:pt x="457" y="83"/>
                </a:cubicBezTo>
                <a:cubicBezTo>
                  <a:pt x="430" y="18"/>
                  <a:pt x="430" y="18"/>
                  <a:pt x="430" y="18"/>
                </a:cubicBezTo>
                <a:cubicBezTo>
                  <a:pt x="425" y="5"/>
                  <a:pt x="411" y="0"/>
                  <a:pt x="399" y="5"/>
                </a:cubicBezTo>
                <a:cubicBezTo>
                  <a:pt x="386" y="10"/>
                  <a:pt x="381" y="24"/>
                  <a:pt x="386" y="36"/>
                </a:cubicBezTo>
                <a:lnTo>
                  <a:pt x="413" y="101"/>
                </a:lnTo>
                <a:close/>
                <a:moveTo>
                  <a:pt x="507" y="114"/>
                </a:moveTo>
                <a:cubicBezTo>
                  <a:pt x="510" y="116"/>
                  <a:pt x="513" y="116"/>
                  <a:pt x="516" y="116"/>
                </a:cubicBezTo>
                <a:cubicBezTo>
                  <a:pt x="526" y="116"/>
                  <a:pt x="535" y="111"/>
                  <a:pt x="539" y="101"/>
                </a:cubicBezTo>
                <a:cubicBezTo>
                  <a:pt x="566" y="36"/>
                  <a:pt x="566" y="36"/>
                  <a:pt x="566" y="36"/>
                </a:cubicBezTo>
                <a:cubicBezTo>
                  <a:pt x="571" y="24"/>
                  <a:pt x="565" y="10"/>
                  <a:pt x="553" y="5"/>
                </a:cubicBezTo>
                <a:cubicBezTo>
                  <a:pt x="540" y="0"/>
                  <a:pt x="526" y="5"/>
                  <a:pt x="521" y="18"/>
                </a:cubicBezTo>
                <a:cubicBezTo>
                  <a:pt x="494" y="83"/>
                  <a:pt x="494" y="83"/>
                  <a:pt x="494" y="83"/>
                </a:cubicBezTo>
                <a:cubicBezTo>
                  <a:pt x="489" y="95"/>
                  <a:pt x="495" y="109"/>
                  <a:pt x="507" y="114"/>
                </a:cubicBezTo>
                <a:close/>
                <a:moveTo>
                  <a:pt x="303" y="145"/>
                </a:moveTo>
                <a:cubicBezTo>
                  <a:pt x="368" y="172"/>
                  <a:pt x="368" y="172"/>
                  <a:pt x="368" y="172"/>
                </a:cubicBezTo>
                <a:cubicBezTo>
                  <a:pt x="371" y="173"/>
                  <a:pt x="374" y="174"/>
                  <a:pt x="377" y="174"/>
                </a:cubicBezTo>
                <a:cubicBezTo>
                  <a:pt x="387" y="174"/>
                  <a:pt x="396" y="168"/>
                  <a:pt x="400" y="159"/>
                </a:cubicBezTo>
                <a:cubicBezTo>
                  <a:pt x="405" y="147"/>
                  <a:pt x="399" y="133"/>
                  <a:pt x="387" y="128"/>
                </a:cubicBezTo>
                <a:cubicBezTo>
                  <a:pt x="321" y="100"/>
                  <a:pt x="321" y="100"/>
                  <a:pt x="321" y="100"/>
                </a:cubicBezTo>
                <a:cubicBezTo>
                  <a:pt x="309" y="95"/>
                  <a:pt x="295" y="101"/>
                  <a:pt x="290" y="113"/>
                </a:cubicBezTo>
                <a:cubicBezTo>
                  <a:pt x="285" y="126"/>
                  <a:pt x="291" y="140"/>
                  <a:pt x="303" y="145"/>
                </a:cubicBezTo>
                <a:close/>
                <a:moveTo>
                  <a:pt x="476" y="620"/>
                </a:moveTo>
                <a:cubicBezTo>
                  <a:pt x="471" y="608"/>
                  <a:pt x="457" y="602"/>
                  <a:pt x="444" y="607"/>
                </a:cubicBezTo>
                <a:cubicBezTo>
                  <a:pt x="432" y="613"/>
                  <a:pt x="426" y="627"/>
                  <a:pt x="431" y="639"/>
                </a:cubicBezTo>
                <a:cubicBezTo>
                  <a:pt x="458" y="704"/>
                  <a:pt x="458" y="704"/>
                  <a:pt x="458" y="704"/>
                </a:cubicBezTo>
                <a:cubicBezTo>
                  <a:pt x="462" y="714"/>
                  <a:pt x="471" y="719"/>
                  <a:pt x="481" y="719"/>
                </a:cubicBezTo>
                <a:cubicBezTo>
                  <a:pt x="484" y="719"/>
                  <a:pt x="487" y="719"/>
                  <a:pt x="490" y="717"/>
                </a:cubicBezTo>
                <a:cubicBezTo>
                  <a:pt x="502" y="712"/>
                  <a:pt x="508" y="698"/>
                  <a:pt x="503" y="686"/>
                </a:cubicBezTo>
                <a:lnTo>
                  <a:pt x="476" y="620"/>
                </a:lnTo>
                <a:close/>
                <a:moveTo>
                  <a:pt x="381" y="607"/>
                </a:moveTo>
                <a:cubicBezTo>
                  <a:pt x="369" y="602"/>
                  <a:pt x="355" y="608"/>
                  <a:pt x="350" y="620"/>
                </a:cubicBezTo>
                <a:cubicBezTo>
                  <a:pt x="323" y="686"/>
                  <a:pt x="323" y="686"/>
                  <a:pt x="323" y="686"/>
                </a:cubicBezTo>
                <a:cubicBezTo>
                  <a:pt x="318" y="698"/>
                  <a:pt x="324" y="712"/>
                  <a:pt x="336" y="717"/>
                </a:cubicBezTo>
                <a:cubicBezTo>
                  <a:pt x="339" y="719"/>
                  <a:pt x="342" y="719"/>
                  <a:pt x="345" y="719"/>
                </a:cubicBezTo>
                <a:cubicBezTo>
                  <a:pt x="354" y="719"/>
                  <a:pt x="363" y="714"/>
                  <a:pt x="367" y="704"/>
                </a:cubicBezTo>
                <a:cubicBezTo>
                  <a:pt x="394" y="639"/>
                  <a:pt x="394" y="639"/>
                  <a:pt x="394" y="639"/>
                </a:cubicBezTo>
                <a:cubicBezTo>
                  <a:pt x="399" y="627"/>
                  <a:pt x="394" y="613"/>
                  <a:pt x="381" y="607"/>
                </a:cubicBezTo>
                <a:close/>
                <a:moveTo>
                  <a:pt x="586" y="577"/>
                </a:moveTo>
                <a:cubicBezTo>
                  <a:pt x="520" y="550"/>
                  <a:pt x="520" y="550"/>
                  <a:pt x="520" y="550"/>
                </a:cubicBezTo>
                <a:cubicBezTo>
                  <a:pt x="508" y="545"/>
                  <a:pt x="494" y="551"/>
                  <a:pt x="489" y="563"/>
                </a:cubicBezTo>
                <a:cubicBezTo>
                  <a:pt x="484" y="575"/>
                  <a:pt x="490" y="589"/>
                  <a:pt x="502" y="594"/>
                </a:cubicBezTo>
                <a:cubicBezTo>
                  <a:pt x="567" y="621"/>
                  <a:pt x="567" y="621"/>
                  <a:pt x="567" y="621"/>
                </a:cubicBezTo>
                <a:cubicBezTo>
                  <a:pt x="570" y="623"/>
                  <a:pt x="573" y="623"/>
                  <a:pt x="576" y="623"/>
                </a:cubicBezTo>
                <a:cubicBezTo>
                  <a:pt x="586" y="623"/>
                  <a:pt x="595" y="618"/>
                  <a:pt x="599" y="608"/>
                </a:cubicBezTo>
                <a:cubicBezTo>
                  <a:pt x="604" y="596"/>
                  <a:pt x="598" y="582"/>
                  <a:pt x="586" y="5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3" name="Freeform 363"/>
          <p:cNvSpPr>
            <a:spLocks noEditPoints="1"/>
          </p:cNvSpPr>
          <p:nvPr/>
        </p:nvSpPr>
        <p:spPr bwMode="auto">
          <a:xfrm>
            <a:off x="15327261" y="1791958"/>
            <a:ext cx="1258796" cy="615364"/>
          </a:xfrm>
          <a:custGeom>
            <a:avLst/>
            <a:gdLst>
              <a:gd name="T0" fmla="*/ 1037 w 1071"/>
              <a:gd name="T1" fmla="*/ 193 h 524"/>
              <a:gd name="T2" fmla="*/ 804 w 1071"/>
              <a:gd name="T3" fmla="*/ 172 h 524"/>
              <a:gd name="T4" fmla="*/ 654 w 1071"/>
              <a:gd name="T5" fmla="*/ 0 h 524"/>
              <a:gd name="T6" fmla="*/ 246 w 1071"/>
              <a:gd name="T7" fmla="*/ 15 h 524"/>
              <a:gd name="T8" fmla="*/ 24 w 1071"/>
              <a:gd name="T9" fmla="*/ 172 h 524"/>
              <a:gd name="T10" fmla="*/ 0 w 1071"/>
              <a:gd name="T11" fmla="*/ 420 h 524"/>
              <a:gd name="T12" fmla="*/ 105 w 1071"/>
              <a:gd name="T13" fmla="*/ 444 h 524"/>
              <a:gd name="T14" fmla="*/ 351 w 1071"/>
              <a:gd name="T15" fmla="*/ 444 h 524"/>
              <a:gd name="T16" fmla="*/ 822 w 1071"/>
              <a:gd name="T17" fmla="*/ 524 h 524"/>
              <a:gd name="T18" fmla="*/ 1046 w 1071"/>
              <a:gd name="T19" fmla="*/ 444 h 524"/>
              <a:gd name="T20" fmla="*/ 1070 w 1071"/>
              <a:gd name="T21" fmla="*/ 416 h 524"/>
              <a:gd name="T22" fmla="*/ 643 w 1071"/>
              <a:gd name="T23" fmla="*/ 48 h 524"/>
              <a:gd name="T24" fmla="*/ 483 w 1071"/>
              <a:gd name="T25" fmla="*/ 172 h 524"/>
              <a:gd name="T26" fmla="*/ 312 w 1071"/>
              <a:gd name="T27" fmla="*/ 412 h 524"/>
              <a:gd name="T28" fmla="*/ 228 w 1071"/>
              <a:gd name="T29" fmla="*/ 476 h 524"/>
              <a:gd name="T30" fmla="*/ 144 w 1071"/>
              <a:gd name="T31" fmla="*/ 412 h 524"/>
              <a:gd name="T32" fmla="*/ 228 w 1071"/>
              <a:gd name="T33" fmla="*/ 302 h 524"/>
              <a:gd name="T34" fmla="*/ 312 w 1071"/>
              <a:gd name="T35" fmla="*/ 412 h 524"/>
              <a:gd name="T36" fmla="*/ 363 w 1071"/>
              <a:gd name="T37" fmla="*/ 396 h 524"/>
              <a:gd name="T38" fmla="*/ 228 w 1071"/>
              <a:gd name="T39" fmla="*/ 254 h 524"/>
              <a:gd name="T40" fmla="*/ 93 w 1071"/>
              <a:gd name="T41" fmla="*/ 396 h 524"/>
              <a:gd name="T42" fmla="*/ 48 w 1071"/>
              <a:gd name="T43" fmla="*/ 220 h 524"/>
              <a:gd name="T44" fmla="*/ 435 w 1071"/>
              <a:gd name="T45" fmla="*/ 396 h 524"/>
              <a:gd name="T46" fmla="*/ 237 w 1071"/>
              <a:gd name="T47" fmla="*/ 172 h 524"/>
              <a:gd name="T48" fmla="*/ 435 w 1071"/>
              <a:gd name="T49" fmla="*/ 48 h 524"/>
              <a:gd name="T50" fmla="*/ 906 w 1071"/>
              <a:gd name="T51" fmla="*/ 413 h 524"/>
              <a:gd name="T52" fmla="*/ 822 w 1071"/>
              <a:gd name="T53" fmla="*/ 476 h 524"/>
              <a:gd name="T54" fmla="*/ 739 w 1071"/>
              <a:gd name="T55" fmla="*/ 413 h 524"/>
              <a:gd name="T56" fmla="*/ 822 w 1071"/>
              <a:gd name="T57" fmla="*/ 302 h 524"/>
              <a:gd name="T58" fmla="*/ 906 w 1071"/>
              <a:gd name="T59" fmla="*/ 413 h 524"/>
              <a:gd name="T60" fmla="*/ 957 w 1071"/>
              <a:gd name="T61" fmla="*/ 389 h 524"/>
              <a:gd name="T62" fmla="*/ 687 w 1071"/>
              <a:gd name="T63" fmla="*/ 389 h 524"/>
              <a:gd name="T64" fmla="*/ 483 w 1071"/>
              <a:gd name="T65" fmla="*/ 396 h 524"/>
              <a:gd name="T66" fmla="*/ 992 w 1071"/>
              <a:gd name="T67" fmla="*/ 220 h 524"/>
              <a:gd name="T68" fmla="*/ 957 w 1071"/>
              <a:gd name="T69" fmla="*/ 396 h 524"/>
              <a:gd name="T70" fmla="*/ 610 w 1071"/>
              <a:gd name="T71" fmla="*/ 313 h 524"/>
              <a:gd name="T72" fmla="*/ 526 w 1071"/>
              <a:gd name="T73" fmla="*/ 289 h 524"/>
              <a:gd name="T74" fmla="*/ 610 w 1071"/>
              <a:gd name="T75" fmla="*/ 265 h 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71" h="524">
                <a:moveTo>
                  <a:pt x="1070" y="416"/>
                </a:moveTo>
                <a:cubicBezTo>
                  <a:pt x="1037" y="193"/>
                  <a:pt x="1037" y="193"/>
                  <a:pt x="1037" y="193"/>
                </a:cubicBezTo>
                <a:cubicBezTo>
                  <a:pt x="1035" y="181"/>
                  <a:pt x="1025" y="172"/>
                  <a:pt x="1013" y="172"/>
                </a:cubicBezTo>
                <a:cubicBezTo>
                  <a:pt x="804" y="172"/>
                  <a:pt x="804" y="172"/>
                  <a:pt x="804" y="172"/>
                </a:cubicBezTo>
                <a:cubicBezTo>
                  <a:pt x="673" y="9"/>
                  <a:pt x="673" y="9"/>
                  <a:pt x="673" y="9"/>
                </a:cubicBezTo>
                <a:cubicBezTo>
                  <a:pt x="668" y="3"/>
                  <a:pt x="661" y="0"/>
                  <a:pt x="654" y="0"/>
                </a:cubicBezTo>
                <a:cubicBezTo>
                  <a:pt x="269" y="0"/>
                  <a:pt x="269" y="0"/>
                  <a:pt x="269" y="0"/>
                </a:cubicBezTo>
                <a:cubicBezTo>
                  <a:pt x="259" y="0"/>
                  <a:pt x="250" y="6"/>
                  <a:pt x="246" y="15"/>
                </a:cubicBezTo>
                <a:cubicBezTo>
                  <a:pt x="186" y="172"/>
                  <a:pt x="186" y="172"/>
                  <a:pt x="186" y="172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10" y="172"/>
                  <a:pt x="0" y="183"/>
                  <a:pt x="0" y="196"/>
                </a:cubicBezTo>
                <a:cubicBezTo>
                  <a:pt x="0" y="420"/>
                  <a:pt x="0" y="420"/>
                  <a:pt x="0" y="420"/>
                </a:cubicBezTo>
                <a:cubicBezTo>
                  <a:pt x="0" y="433"/>
                  <a:pt x="10" y="444"/>
                  <a:pt x="24" y="444"/>
                </a:cubicBezTo>
                <a:cubicBezTo>
                  <a:pt x="105" y="444"/>
                  <a:pt x="105" y="444"/>
                  <a:pt x="105" y="444"/>
                </a:cubicBezTo>
                <a:cubicBezTo>
                  <a:pt x="126" y="491"/>
                  <a:pt x="173" y="524"/>
                  <a:pt x="228" y="524"/>
                </a:cubicBezTo>
                <a:cubicBezTo>
                  <a:pt x="283" y="524"/>
                  <a:pt x="330" y="491"/>
                  <a:pt x="351" y="444"/>
                </a:cubicBezTo>
                <a:cubicBezTo>
                  <a:pt x="699" y="444"/>
                  <a:pt x="699" y="444"/>
                  <a:pt x="699" y="444"/>
                </a:cubicBezTo>
                <a:cubicBezTo>
                  <a:pt x="720" y="491"/>
                  <a:pt x="767" y="524"/>
                  <a:pt x="822" y="524"/>
                </a:cubicBezTo>
                <a:cubicBezTo>
                  <a:pt x="877" y="524"/>
                  <a:pt x="925" y="491"/>
                  <a:pt x="946" y="444"/>
                </a:cubicBezTo>
                <a:cubicBezTo>
                  <a:pt x="1046" y="444"/>
                  <a:pt x="1046" y="444"/>
                  <a:pt x="1046" y="444"/>
                </a:cubicBezTo>
                <a:cubicBezTo>
                  <a:pt x="1053" y="444"/>
                  <a:pt x="1060" y="441"/>
                  <a:pt x="1065" y="436"/>
                </a:cubicBezTo>
                <a:cubicBezTo>
                  <a:pt x="1069" y="430"/>
                  <a:pt x="1071" y="423"/>
                  <a:pt x="1070" y="416"/>
                </a:cubicBezTo>
                <a:close/>
                <a:moveTo>
                  <a:pt x="483" y="48"/>
                </a:moveTo>
                <a:cubicBezTo>
                  <a:pt x="643" y="48"/>
                  <a:pt x="643" y="48"/>
                  <a:pt x="643" y="48"/>
                </a:cubicBezTo>
                <a:cubicBezTo>
                  <a:pt x="743" y="172"/>
                  <a:pt x="743" y="172"/>
                  <a:pt x="743" y="172"/>
                </a:cubicBezTo>
                <a:cubicBezTo>
                  <a:pt x="483" y="172"/>
                  <a:pt x="483" y="172"/>
                  <a:pt x="483" y="172"/>
                </a:cubicBezTo>
                <a:lnTo>
                  <a:pt x="483" y="48"/>
                </a:lnTo>
                <a:close/>
                <a:moveTo>
                  <a:pt x="312" y="412"/>
                </a:moveTo>
                <a:cubicBezTo>
                  <a:pt x="312" y="413"/>
                  <a:pt x="312" y="414"/>
                  <a:pt x="311" y="415"/>
                </a:cubicBezTo>
                <a:cubicBezTo>
                  <a:pt x="300" y="450"/>
                  <a:pt x="267" y="476"/>
                  <a:pt x="228" y="476"/>
                </a:cubicBezTo>
                <a:cubicBezTo>
                  <a:pt x="189" y="476"/>
                  <a:pt x="156" y="450"/>
                  <a:pt x="145" y="415"/>
                </a:cubicBezTo>
                <a:cubicBezTo>
                  <a:pt x="145" y="414"/>
                  <a:pt x="144" y="413"/>
                  <a:pt x="144" y="412"/>
                </a:cubicBezTo>
                <a:cubicBezTo>
                  <a:pt x="142" y="405"/>
                  <a:pt x="141" y="397"/>
                  <a:pt x="141" y="389"/>
                </a:cubicBezTo>
                <a:cubicBezTo>
                  <a:pt x="141" y="341"/>
                  <a:pt x="180" y="302"/>
                  <a:pt x="228" y="302"/>
                </a:cubicBezTo>
                <a:cubicBezTo>
                  <a:pt x="276" y="302"/>
                  <a:pt x="315" y="341"/>
                  <a:pt x="315" y="389"/>
                </a:cubicBezTo>
                <a:cubicBezTo>
                  <a:pt x="315" y="397"/>
                  <a:pt x="314" y="405"/>
                  <a:pt x="312" y="412"/>
                </a:cubicBezTo>
                <a:close/>
                <a:moveTo>
                  <a:pt x="435" y="396"/>
                </a:moveTo>
                <a:cubicBezTo>
                  <a:pt x="363" y="396"/>
                  <a:pt x="363" y="396"/>
                  <a:pt x="363" y="396"/>
                </a:cubicBezTo>
                <a:cubicBezTo>
                  <a:pt x="363" y="394"/>
                  <a:pt x="363" y="391"/>
                  <a:pt x="363" y="389"/>
                </a:cubicBezTo>
                <a:cubicBezTo>
                  <a:pt x="363" y="315"/>
                  <a:pt x="303" y="254"/>
                  <a:pt x="228" y="254"/>
                </a:cubicBezTo>
                <a:cubicBezTo>
                  <a:pt x="154" y="254"/>
                  <a:pt x="93" y="315"/>
                  <a:pt x="93" y="389"/>
                </a:cubicBezTo>
                <a:cubicBezTo>
                  <a:pt x="93" y="391"/>
                  <a:pt x="93" y="394"/>
                  <a:pt x="93" y="396"/>
                </a:cubicBezTo>
                <a:cubicBezTo>
                  <a:pt x="48" y="396"/>
                  <a:pt x="48" y="396"/>
                  <a:pt x="48" y="396"/>
                </a:cubicBezTo>
                <a:cubicBezTo>
                  <a:pt x="48" y="220"/>
                  <a:pt x="48" y="220"/>
                  <a:pt x="48" y="220"/>
                </a:cubicBezTo>
                <a:cubicBezTo>
                  <a:pt x="435" y="220"/>
                  <a:pt x="435" y="220"/>
                  <a:pt x="435" y="220"/>
                </a:cubicBezTo>
                <a:lnTo>
                  <a:pt x="435" y="396"/>
                </a:lnTo>
                <a:close/>
                <a:moveTo>
                  <a:pt x="435" y="172"/>
                </a:moveTo>
                <a:cubicBezTo>
                  <a:pt x="237" y="172"/>
                  <a:pt x="237" y="172"/>
                  <a:pt x="237" y="172"/>
                </a:cubicBezTo>
                <a:cubicBezTo>
                  <a:pt x="285" y="48"/>
                  <a:pt x="285" y="48"/>
                  <a:pt x="285" y="48"/>
                </a:cubicBezTo>
                <a:cubicBezTo>
                  <a:pt x="435" y="48"/>
                  <a:pt x="435" y="48"/>
                  <a:pt x="435" y="48"/>
                </a:cubicBezTo>
                <a:lnTo>
                  <a:pt x="435" y="172"/>
                </a:lnTo>
                <a:close/>
                <a:moveTo>
                  <a:pt x="906" y="413"/>
                </a:moveTo>
                <a:cubicBezTo>
                  <a:pt x="906" y="413"/>
                  <a:pt x="906" y="413"/>
                  <a:pt x="906" y="413"/>
                </a:cubicBezTo>
                <a:cubicBezTo>
                  <a:pt x="896" y="450"/>
                  <a:pt x="862" y="476"/>
                  <a:pt x="822" y="476"/>
                </a:cubicBezTo>
                <a:cubicBezTo>
                  <a:pt x="783" y="476"/>
                  <a:pt x="750" y="450"/>
                  <a:pt x="739" y="414"/>
                </a:cubicBezTo>
                <a:cubicBezTo>
                  <a:pt x="739" y="414"/>
                  <a:pt x="739" y="413"/>
                  <a:pt x="739" y="413"/>
                </a:cubicBezTo>
                <a:cubicBezTo>
                  <a:pt x="736" y="405"/>
                  <a:pt x="735" y="397"/>
                  <a:pt x="735" y="389"/>
                </a:cubicBezTo>
                <a:cubicBezTo>
                  <a:pt x="735" y="341"/>
                  <a:pt x="774" y="302"/>
                  <a:pt x="822" y="302"/>
                </a:cubicBezTo>
                <a:cubicBezTo>
                  <a:pt x="870" y="302"/>
                  <a:pt x="909" y="341"/>
                  <a:pt x="909" y="389"/>
                </a:cubicBezTo>
                <a:cubicBezTo>
                  <a:pt x="909" y="397"/>
                  <a:pt x="908" y="405"/>
                  <a:pt x="906" y="413"/>
                </a:cubicBezTo>
                <a:close/>
                <a:moveTo>
                  <a:pt x="957" y="396"/>
                </a:moveTo>
                <a:cubicBezTo>
                  <a:pt x="957" y="394"/>
                  <a:pt x="957" y="391"/>
                  <a:pt x="957" y="389"/>
                </a:cubicBezTo>
                <a:cubicBezTo>
                  <a:pt x="957" y="315"/>
                  <a:pt x="897" y="254"/>
                  <a:pt x="822" y="254"/>
                </a:cubicBezTo>
                <a:cubicBezTo>
                  <a:pt x="748" y="254"/>
                  <a:pt x="687" y="315"/>
                  <a:pt x="687" y="389"/>
                </a:cubicBezTo>
                <a:cubicBezTo>
                  <a:pt x="687" y="391"/>
                  <a:pt x="687" y="394"/>
                  <a:pt x="688" y="396"/>
                </a:cubicBezTo>
                <a:cubicBezTo>
                  <a:pt x="483" y="396"/>
                  <a:pt x="483" y="396"/>
                  <a:pt x="483" y="396"/>
                </a:cubicBezTo>
                <a:cubicBezTo>
                  <a:pt x="483" y="220"/>
                  <a:pt x="483" y="220"/>
                  <a:pt x="483" y="220"/>
                </a:cubicBezTo>
                <a:cubicBezTo>
                  <a:pt x="992" y="220"/>
                  <a:pt x="992" y="220"/>
                  <a:pt x="992" y="220"/>
                </a:cubicBezTo>
                <a:cubicBezTo>
                  <a:pt x="1019" y="396"/>
                  <a:pt x="1019" y="396"/>
                  <a:pt x="1019" y="396"/>
                </a:cubicBezTo>
                <a:lnTo>
                  <a:pt x="957" y="396"/>
                </a:lnTo>
                <a:close/>
                <a:moveTo>
                  <a:pt x="634" y="289"/>
                </a:moveTo>
                <a:cubicBezTo>
                  <a:pt x="634" y="302"/>
                  <a:pt x="623" y="313"/>
                  <a:pt x="610" y="313"/>
                </a:cubicBezTo>
                <a:cubicBezTo>
                  <a:pt x="550" y="313"/>
                  <a:pt x="550" y="313"/>
                  <a:pt x="550" y="313"/>
                </a:cubicBezTo>
                <a:cubicBezTo>
                  <a:pt x="537" y="313"/>
                  <a:pt x="526" y="302"/>
                  <a:pt x="526" y="289"/>
                </a:cubicBezTo>
                <a:cubicBezTo>
                  <a:pt x="526" y="276"/>
                  <a:pt x="537" y="265"/>
                  <a:pt x="550" y="265"/>
                </a:cubicBezTo>
                <a:cubicBezTo>
                  <a:pt x="610" y="265"/>
                  <a:pt x="610" y="265"/>
                  <a:pt x="610" y="265"/>
                </a:cubicBezTo>
                <a:cubicBezTo>
                  <a:pt x="623" y="265"/>
                  <a:pt x="634" y="276"/>
                  <a:pt x="634" y="2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4" name="Freeform 364"/>
          <p:cNvSpPr>
            <a:spLocks noEditPoints="1"/>
          </p:cNvSpPr>
          <p:nvPr/>
        </p:nvSpPr>
        <p:spPr bwMode="auto">
          <a:xfrm>
            <a:off x="1931058" y="3273868"/>
            <a:ext cx="931322" cy="820484"/>
          </a:xfrm>
          <a:custGeom>
            <a:avLst/>
            <a:gdLst>
              <a:gd name="T0" fmla="*/ 775 w 792"/>
              <a:gd name="T1" fmla="*/ 174 h 698"/>
              <a:gd name="T2" fmla="*/ 564 w 792"/>
              <a:gd name="T3" fmla="*/ 0 h 698"/>
              <a:gd name="T4" fmla="*/ 396 w 792"/>
              <a:gd name="T5" fmla="*/ 88 h 698"/>
              <a:gd name="T6" fmla="*/ 228 w 792"/>
              <a:gd name="T7" fmla="*/ 0 h 698"/>
              <a:gd name="T8" fmla="*/ 17 w 792"/>
              <a:gd name="T9" fmla="*/ 174 h 698"/>
              <a:gd name="T10" fmla="*/ 67 w 792"/>
              <a:gd name="T11" fmla="*/ 424 h 698"/>
              <a:gd name="T12" fmla="*/ 384 w 792"/>
              <a:gd name="T13" fmla="*/ 695 h 698"/>
              <a:gd name="T14" fmla="*/ 396 w 792"/>
              <a:gd name="T15" fmla="*/ 698 h 698"/>
              <a:gd name="T16" fmla="*/ 407 w 792"/>
              <a:gd name="T17" fmla="*/ 695 h 698"/>
              <a:gd name="T18" fmla="*/ 725 w 792"/>
              <a:gd name="T19" fmla="*/ 424 h 698"/>
              <a:gd name="T20" fmla="*/ 775 w 792"/>
              <a:gd name="T21" fmla="*/ 174 h 698"/>
              <a:gd name="T22" fmla="*/ 396 w 792"/>
              <a:gd name="T23" fmla="*/ 646 h 698"/>
              <a:gd name="T24" fmla="*/ 63 w 792"/>
              <a:gd name="T25" fmla="*/ 186 h 698"/>
              <a:gd name="T26" fmla="*/ 228 w 792"/>
              <a:gd name="T27" fmla="*/ 48 h 698"/>
              <a:gd name="T28" fmla="*/ 375 w 792"/>
              <a:gd name="T29" fmla="*/ 143 h 698"/>
              <a:gd name="T30" fmla="*/ 396 w 792"/>
              <a:gd name="T31" fmla="*/ 154 h 698"/>
              <a:gd name="T32" fmla="*/ 416 w 792"/>
              <a:gd name="T33" fmla="*/ 143 h 698"/>
              <a:gd name="T34" fmla="*/ 564 w 792"/>
              <a:gd name="T35" fmla="*/ 48 h 698"/>
              <a:gd name="T36" fmla="*/ 729 w 792"/>
              <a:gd name="T37" fmla="*/ 186 h 698"/>
              <a:gd name="T38" fmla="*/ 396 w 792"/>
              <a:gd name="T39" fmla="*/ 646 h 698"/>
              <a:gd name="T40" fmla="*/ 657 w 792"/>
              <a:gd name="T41" fmla="*/ 375 h 698"/>
              <a:gd name="T42" fmla="*/ 633 w 792"/>
              <a:gd name="T43" fmla="*/ 399 h 698"/>
              <a:gd name="T44" fmla="*/ 507 w 792"/>
              <a:gd name="T45" fmla="*/ 399 h 698"/>
              <a:gd name="T46" fmla="*/ 484 w 792"/>
              <a:gd name="T47" fmla="*/ 382 h 698"/>
              <a:gd name="T48" fmla="*/ 462 w 792"/>
              <a:gd name="T49" fmla="*/ 302 h 698"/>
              <a:gd name="T50" fmla="*/ 407 w 792"/>
              <a:gd name="T51" fmla="*/ 507 h 698"/>
              <a:gd name="T52" fmla="*/ 384 w 792"/>
              <a:gd name="T53" fmla="*/ 525 h 698"/>
              <a:gd name="T54" fmla="*/ 360 w 792"/>
              <a:gd name="T55" fmla="*/ 507 h 698"/>
              <a:gd name="T56" fmla="*/ 304 w 792"/>
              <a:gd name="T57" fmla="*/ 298 h 698"/>
              <a:gd name="T58" fmla="*/ 295 w 792"/>
              <a:gd name="T59" fmla="*/ 329 h 698"/>
              <a:gd name="T60" fmla="*/ 272 w 792"/>
              <a:gd name="T61" fmla="*/ 346 h 698"/>
              <a:gd name="T62" fmla="*/ 146 w 792"/>
              <a:gd name="T63" fmla="*/ 346 h 698"/>
              <a:gd name="T64" fmla="*/ 122 w 792"/>
              <a:gd name="T65" fmla="*/ 322 h 698"/>
              <a:gd name="T66" fmla="*/ 146 w 792"/>
              <a:gd name="T67" fmla="*/ 298 h 698"/>
              <a:gd name="T68" fmla="*/ 254 w 792"/>
              <a:gd name="T69" fmla="*/ 298 h 698"/>
              <a:gd name="T70" fmla="*/ 282 w 792"/>
              <a:gd name="T71" fmla="*/ 202 h 698"/>
              <a:gd name="T72" fmla="*/ 305 w 792"/>
              <a:gd name="T73" fmla="*/ 185 h 698"/>
              <a:gd name="T74" fmla="*/ 305 w 792"/>
              <a:gd name="T75" fmla="*/ 185 h 698"/>
              <a:gd name="T76" fmla="*/ 328 w 792"/>
              <a:gd name="T77" fmla="*/ 203 h 698"/>
              <a:gd name="T78" fmla="*/ 384 w 792"/>
              <a:gd name="T79" fmla="*/ 408 h 698"/>
              <a:gd name="T80" fmla="*/ 439 w 792"/>
              <a:gd name="T81" fmla="*/ 203 h 698"/>
              <a:gd name="T82" fmla="*/ 462 w 792"/>
              <a:gd name="T83" fmla="*/ 185 h 698"/>
              <a:gd name="T84" fmla="*/ 462 w 792"/>
              <a:gd name="T85" fmla="*/ 185 h 698"/>
              <a:gd name="T86" fmla="*/ 485 w 792"/>
              <a:gd name="T87" fmla="*/ 203 h 698"/>
              <a:gd name="T88" fmla="*/ 525 w 792"/>
              <a:gd name="T89" fmla="*/ 351 h 698"/>
              <a:gd name="T90" fmla="*/ 633 w 792"/>
              <a:gd name="T91" fmla="*/ 351 h 698"/>
              <a:gd name="T92" fmla="*/ 657 w 792"/>
              <a:gd name="T93" fmla="*/ 375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92" h="698">
                <a:moveTo>
                  <a:pt x="775" y="174"/>
                </a:moveTo>
                <a:cubicBezTo>
                  <a:pt x="749" y="72"/>
                  <a:pt x="662" y="0"/>
                  <a:pt x="564" y="0"/>
                </a:cubicBezTo>
                <a:cubicBezTo>
                  <a:pt x="499" y="0"/>
                  <a:pt x="440" y="31"/>
                  <a:pt x="396" y="88"/>
                </a:cubicBezTo>
                <a:cubicBezTo>
                  <a:pt x="351" y="31"/>
                  <a:pt x="293" y="0"/>
                  <a:pt x="228" y="0"/>
                </a:cubicBezTo>
                <a:cubicBezTo>
                  <a:pt x="130" y="0"/>
                  <a:pt x="43" y="72"/>
                  <a:pt x="17" y="174"/>
                </a:cubicBezTo>
                <a:cubicBezTo>
                  <a:pt x="3" y="230"/>
                  <a:pt x="0" y="317"/>
                  <a:pt x="67" y="424"/>
                </a:cubicBezTo>
                <a:cubicBezTo>
                  <a:pt x="128" y="522"/>
                  <a:pt x="235" y="613"/>
                  <a:pt x="384" y="695"/>
                </a:cubicBezTo>
                <a:cubicBezTo>
                  <a:pt x="388" y="697"/>
                  <a:pt x="392" y="698"/>
                  <a:pt x="396" y="698"/>
                </a:cubicBezTo>
                <a:cubicBezTo>
                  <a:pt x="400" y="698"/>
                  <a:pt x="404" y="697"/>
                  <a:pt x="407" y="695"/>
                </a:cubicBezTo>
                <a:cubicBezTo>
                  <a:pt x="556" y="613"/>
                  <a:pt x="663" y="522"/>
                  <a:pt x="725" y="424"/>
                </a:cubicBezTo>
                <a:cubicBezTo>
                  <a:pt x="792" y="317"/>
                  <a:pt x="789" y="230"/>
                  <a:pt x="775" y="174"/>
                </a:cubicBezTo>
                <a:close/>
                <a:moveTo>
                  <a:pt x="396" y="646"/>
                </a:moveTo>
                <a:cubicBezTo>
                  <a:pt x="31" y="443"/>
                  <a:pt x="49" y="243"/>
                  <a:pt x="63" y="186"/>
                </a:cubicBezTo>
                <a:cubicBezTo>
                  <a:pt x="84" y="105"/>
                  <a:pt x="152" y="48"/>
                  <a:pt x="228" y="48"/>
                </a:cubicBezTo>
                <a:cubicBezTo>
                  <a:pt x="286" y="48"/>
                  <a:pt x="338" y="81"/>
                  <a:pt x="375" y="143"/>
                </a:cubicBezTo>
                <a:cubicBezTo>
                  <a:pt x="380" y="150"/>
                  <a:pt x="387" y="154"/>
                  <a:pt x="396" y="154"/>
                </a:cubicBezTo>
                <a:cubicBezTo>
                  <a:pt x="404" y="154"/>
                  <a:pt x="412" y="150"/>
                  <a:pt x="416" y="143"/>
                </a:cubicBezTo>
                <a:cubicBezTo>
                  <a:pt x="454" y="81"/>
                  <a:pt x="506" y="48"/>
                  <a:pt x="564" y="48"/>
                </a:cubicBezTo>
                <a:cubicBezTo>
                  <a:pt x="640" y="48"/>
                  <a:pt x="708" y="105"/>
                  <a:pt x="729" y="186"/>
                </a:cubicBezTo>
                <a:cubicBezTo>
                  <a:pt x="743" y="243"/>
                  <a:pt x="761" y="443"/>
                  <a:pt x="396" y="646"/>
                </a:cubicBezTo>
                <a:close/>
                <a:moveTo>
                  <a:pt x="657" y="375"/>
                </a:moveTo>
                <a:cubicBezTo>
                  <a:pt x="657" y="389"/>
                  <a:pt x="646" y="399"/>
                  <a:pt x="633" y="399"/>
                </a:cubicBezTo>
                <a:cubicBezTo>
                  <a:pt x="507" y="399"/>
                  <a:pt x="507" y="399"/>
                  <a:pt x="507" y="399"/>
                </a:cubicBezTo>
                <a:cubicBezTo>
                  <a:pt x="496" y="399"/>
                  <a:pt x="486" y="392"/>
                  <a:pt x="484" y="382"/>
                </a:cubicBezTo>
                <a:cubicBezTo>
                  <a:pt x="462" y="302"/>
                  <a:pt x="462" y="302"/>
                  <a:pt x="462" y="302"/>
                </a:cubicBezTo>
                <a:cubicBezTo>
                  <a:pt x="407" y="507"/>
                  <a:pt x="407" y="507"/>
                  <a:pt x="407" y="507"/>
                </a:cubicBezTo>
                <a:cubicBezTo>
                  <a:pt x="404" y="518"/>
                  <a:pt x="394" y="525"/>
                  <a:pt x="384" y="525"/>
                </a:cubicBezTo>
                <a:cubicBezTo>
                  <a:pt x="373" y="525"/>
                  <a:pt x="363" y="518"/>
                  <a:pt x="360" y="507"/>
                </a:cubicBezTo>
                <a:cubicBezTo>
                  <a:pt x="304" y="298"/>
                  <a:pt x="304" y="298"/>
                  <a:pt x="304" y="298"/>
                </a:cubicBezTo>
                <a:cubicBezTo>
                  <a:pt x="295" y="329"/>
                  <a:pt x="295" y="329"/>
                  <a:pt x="295" y="329"/>
                </a:cubicBezTo>
                <a:cubicBezTo>
                  <a:pt x="292" y="339"/>
                  <a:pt x="283" y="346"/>
                  <a:pt x="272" y="346"/>
                </a:cubicBezTo>
                <a:cubicBezTo>
                  <a:pt x="146" y="346"/>
                  <a:pt x="146" y="346"/>
                  <a:pt x="146" y="346"/>
                </a:cubicBezTo>
                <a:cubicBezTo>
                  <a:pt x="133" y="346"/>
                  <a:pt x="122" y="335"/>
                  <a:pt x="122" y="322"/>
                </a:cubicBezTo>
                <a:cubicBezTo>
                  <a:pt x="122" y="309"/>
                  <a:pt x="133" y="298"/>
                  <a:pt x="146" y="298"/>
                </a:cubicBezTo>
                <a:cubicBezTo>
                  <a:pt x="254" y="298"/>
                  <a:pt x="254" y="298"/>
                  <a:pt x="254" y="298"/>
                </a:cubicBezTo>
                <a:cubicBezTo>
                  <a:pt x="282" y="202"/>
                  <a:pt x="282" y="202"/>
                  <a:pt x="282" y="202"/>
                </a:cubicBezTo>
                <a:cubicBezTo>
                  <a:pt x="285" y="192"/>
                  <a:pt x="295" y="185"/>
                  <a:pt x="305" y="185"/>
                </a:cubicBezTo>
                <a:cubicBezTo>
                  <a:pt x="305" y="185"/>
                  <a:pt x="305" y="185"/>
                  <a:pt x="305" y="185"/>
                </a:cubicBezTo>
                <a:cubicBezTo>
                  <a:pt x="316" y="185"/>
                  <a:pt x="326" y="193"/>
                  <a:pt x="328" y="203"/>
                </a:cubicBezTo>
                <a:cubicBezTo>
                  <a:pt x="384" y="408"/>
                  <a:pt x="384" y="408"/>
                  <a:pt x="384" y="408"/>
                </a:cubicBezTo>
                <a:cubicBezTo>
                  <a:pt x="439" y="203"/>
                  <a:pt x="439" y="203"/>
                  <a:pt x="439" y="203"/>
                </a:cubicBezTo>
                <a:cubicBezTo>
                  <a:pt x="442" y="193"/>
                  <a:pt x="451" y="185"/>
                  <a:pt x="462" y="185"/>
                </a:cubicBezTo>
                <a:cubicBezTo>
                  <a:pt x="462" y="185"/>
                  <a:pt x="462" y="185"/>
                  <a:pt x="462" y="185"/>
                </a:cubicBezTo>
                <a:cubicBezTo>
                  <a:pt x="473" y="185"/>
                  <a:pt x="482" y="193"/>
                  <a:pt x="485" y="203"/>
                </a:cubicBezTo>
                <a:cubicBezTo>
                  <a:pt x="525" y="351"/>
                  <a:pt x="525" y="351"/>
                  <a:pt x="525" y="351"/>
                </a:cubicBezTo>
                <a:cubicBezTo>
                  <a:pt x="633" y="351"/>
                  <a:pt x="633" y="351"/>
                  <a:pt x="633" y="351"/>
                </a:cubicBezTo>
                <a:cubicBezTo>
                  <a:pt x="646" y="351"/>
                  <a:pt x="657" y="362"/>
                  <a:pt x="657" y="3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5" name="Freeform 365"/>
          <p:cNvSpPr>
            <a:spLocks noEditPoints="1"/>
          </p:cNvSpPr>
          <p:nvPr/>
        </p:nvSpPr>
        <p:spPr bwMode="auto">
          <a:xfrm>
            <a:off x="15495676" y="5049424"/>
            <a:ext cx="921246" cy="436152"/>
          </a:xfrm>
          <a:custGeom>
            <a:avLst/>
            <a:gdLst>
              <a:gd name="T0" fmla="*/ 48 w 784"/>
              <a:gd name="T1" fmla="*/ 105 h 371"/>
              <a:gd name="T2" fmla="*/ 48 w 784"/>
              <a:gd name="T3" fmla="*/ 266 h 371"/>
              <a:gd name="T4" fmla="*/ 24 w 784"/>
              <a:gd name="T5" fmla="*/ 290 h 371"/>
              <a:gd name="T6" fmla="*/ 0 w 784"/>
              <a:gd name="T7" fmla="*/ 266 h 371"/>
              <a:gd name="T8" fmla="*/ 0 w 784"/>
              <a:gd name="T9" fmla="*/ 105 h 371"/>
              <a:gd name="T10" fmla="*/ 24 w 784"/>
              <a:gd name="T11" fmla="*/ 81 h 371"/>
              <a:gd name="T12" fmla="*/ 48 w 784"/>
              <a:gd name="T13" fmla="*/ 105 h 371"/>
              <a:gd name="T14" fmla="*/ 380 w 784"/>
              <a:gd name="T15" fmla="*/ 323 h 371"/>
              <a:gd name="T16" fmla="*/ 138 w 784"/>
              <a:gd name="T17" fmla="*/ 323 h 371"/>
              <a:gd name="T18" fmla="*/ 138 w 784"/>
              <a:gd name="T19" fmla="*/ 48 h 371"/>
              <a:gd name="T20" fmla="*/ 303 w 784"/>
              <a:gd name="T21" fmla="*/ 48 h 371"/>
              <a:gd name="T22" fmla="*/ 327 w 784"/>
              <a:gd name="T23" fmla="*/ 24 h 371"/>
              <a:gd name="T24" fmla="*/ 303 w 784"/>
              <a:gd name="T25" fmla="*/ 0 h 371"/>
              <a:gd name="T26" fmla="*/ 114 w 784"/>
              <a:gd name="T27" fmla="*/ 0 h 371"/>
              <a:gd name="T28" fmla="*/ 90 w 784"/>
              <a:gd name="T29" fmla="*/ 24 h 371"/>
              <a:gd name="T30" fmla="*/ 90 w 784"/>
              <a:gd name="T31" fmla="*/ 347 h 371"/>
              <a:gd name="T32" fmla="*/ 114 w 784"/>
              <a:gd name="T33" fmla="*/ 371 h 371"/>
              <a:gd name="T34" fmla="*/ 380 w 784"/>
              <a:gd name="T35" fmla="*/ 371 h 371"/>
              <a:gd name="T36" fmla="*/ 404 w 784"/>
              <a:gd name="T37" fmla="*/ 347 h 371"/>
              <a:gd name="T38" fmla="*/ 380 w 784"/>
              <a:gd name="T39" fmla="*/ 323 h 371"/>
              <a:gd name="T40" fmla="*/ 760 w 784"/>
              <a:gd name="T41" fmla="*/ 0 h 371"/>
              <a:gd name="T42" fmla="*/ 495 w 784"/>
              <a:gd name="T43" fmla="*/ 0 h 371"/>
              <a:gd name="T44" fmla="*/ 471 w 784"/>
              <a:gd name="T45" fmla="*/ 24 h 371"/>
              <a:gd name="T46" fmla="*/ 495 w 784"/>
              <a:gd name="T47" fmla="*/ 48 h 371"/>
              <a:gd name="T48" fmla="*/ 736 w 784"/>
              <a:gd name="T49" fmla="*/ 48 h 371"/>
              <a:gd name="T50" fmla="*/ 736 w 784"/>
              <a:gd name="T51" fmla="*/ 323 h 371"/>
              <a:gd name="T52" fmla="*/ 572 w 784"/>
              <a:gd name="T53" fmla="*/ 323 h 371"/>
              <a:gd name="T54" fmla="*/ 548 w 784"/>
              <a:gd name="T55" fmla="*/ 347 h 371"/>
              <a:gd name="T56" fmla="*/ 572 w 784"/>
              <a:gd name="T57" fmla="*/ 371 h 371"/>
              <a:gd name="T58" fmla="*/ 760 w 784"/>
              <a:gd name="T59" fmla="*/ 371 h 371"/>
              <a:gd name="T60" fmla="*/ 784 w 784"/>
              <a:gd name="T61" fmla="*/ 347 h 371"/>
              <a:gd name="T62" fmla="*/ 784 w 784"/>
              <a:gd name="T63" fmla="*/ 24 h 371"/>
              <a:gd name="T64" fmla="*/ 760 w 784"/>
              <a:gd name="T65" fmla="*/ 0 h 371"/>
              <a:gd name="T66" fmla="*/ 556 w 784"/>
              <a:gd name="T67" fmla="*/ 195 h 371"/>
              <a:gd name="T68" fmla="*/ 550 w 784"/>
              <a:gd name="T69" fmla="*/ 168 h 371"/>
              <a:gd name="T70" fmla="*/ 415 w 784"/>
              <a:gd name="T71" fmla="*/ 33 h 371"/>
              <a:gd name="T72" fmla="*/ 381 w 784"/>
              <a:gd name="T73" fmla="*/ 33 h 371"/>
              <a:gd name="T74" fmla="*/ 381 w 784"/>
              <a:gd name="T75" fmla="*/ 67 h 371"/>
              <a:gd name="T76" fmla="*/ 475 w 784"/>
              <a:gd name="T77" fmla="*/ 161 h 371"/>
              <a:gd name="T78" fmla="*/ 341 w 784"/>
              <a:gd name="T79" fmla="*/ 161 h 371"/>
              <a:gd name="T80" fmla="*/ 319 w 784"/>
              <a:gd name="T81" fmla="*/ 176 h 371"/>
              <a:gd name="T82" fmla="*/ 324 w 784"/>
              <a:gd name="T83" fmla="*/ 202 h 371"/>
              <a:gd name="T84" fmla="*/ 460 w 784"/>
              <a:gd name="T85" fmla="*/ 338 h 371"/>
              <a:gd name="T86" fmla="*/ 477 w 784"/>
              <a:gd name="T87" fmla="*/ 345 h 371"/>
              <a:gd name="T88" fmla="*/ 494 w 784"/>
              <a:gd name="T89" fmla="*/ 338 h 371"/>
              <a:gd name="T90" fmla="*/ 494 w 784"/>
              <a:gd name="T91" fmla="*/ 304 h 371"/>
              <a:gd name="T92" fmla="*/ 399 w 784"/>
              <a:gd name="T93" fmla="*/ 209 h 371"/>
              <a:gd name="T94" fmla="*/ 533 w 784"/>
              <a:gd name="T95" fmla="*/ 209 h 371"/>
              <a:gd name="T96" fmla="*/ 556 w 784"/>
              <a:gd name="T97" fmla="*/ 195 h 3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84" h="371">
                <a:moveTo>
                  <a:pt x="48" y="105"/>
                </a:moveTo>
                <a:cubicBezTo>
                  <a:pt x="48" y="266"/>
                  <a:pt x="48" y="266"/>
                  <a:pt x="48" y="266"/>
                </a:cubicBezTo>
                <a:cubicBezTo>
                  <a:pt x="48" y="279"/>
                  <a:pt x="37" y="290"/>
                  <a:pt x="24" y="290"/>
                </a:cubicBezTo>
                <a:cubicBezTo>
                  <a:pt x="10" y="290"/>
                  <a:pt x="0" y="279"/>
                  <a:pt x="0" y="266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91"/>
                  <a:pt x="10" y="81"/>
                  <a:pt x="24" y="81"/>
                </a:cubicBezTo>
                <a:cubicBezTo>
                  <a:pt x="37" y="81"/>
                  <a:pt x="48" y="91"/>
                  <a:pt x="48" y="105"/>
                </a:cubicBezTo>
                <a:close/>
                <a:moveTo>
                  <a:pt x="380" y="323"/>
                </a:moveTo>
                <a:cubicBezTo>
                  <a:pt x="138" y="323"/>
                  <a:pt x="138" y="323"/>
                  <a:pt x="138" y="323"/>
                </a:cubicBezTo>
                <a:cubicBezTo>
                  <a:pt x="138" y="48"/>
                  <a:pt x="138" y="48"/>
                  <a:pt x="138" y="48"/>
                </a:cubicBezTo>
                <a:cubicBezTo>
                  <a:pt x="303" y="48"/>
                  <a:pt x="303" y="48"/>
                  <a:pt x="303" y="48"/>
                </a:cubicBezTo>
                <a:cubicBezTo>
                  <a:pt x="316" y="48"/>
                  <a:pt x="327" y="37"/>
                  <a:pt x="327" y="24"/>
                </a:cubicBezTo>
                <a:cubicBezTo>
                  <a:pt x="327" y="11"/>
                  <a:pt x="316" y="0"/>
                  <a:pt x="303" y="0"/>
                </a:cubicBezTo>
                <a:cubicBezTo>
                  <a:pt x="114" y="0"/>
                  <a:pt x="114" y="0"/>
                  <a:pt x="114" y="0"/>
                </a:cubicBezTo>
                <a:cubicBezTo>
                  <a:pt x="101" y="0"/>
                  <a:pt x="90" y="11"/>
                  <a:pt x="90" y="24"/>
                </a:cubicBezTo>
                <a:cubicBezTo>
                  <a:pt x="90" y="347"/>
                  <a:pt x="90" y="347"/>
                  <a:pt x="90" y="347"/>
                </a:cubicBezTo>
                <a:cubicBezTo>
                  <a:pt x="90" y="360"/>
                  <a:pt x="101" y="371"/>
                  <a:pt x="114" y="371"/>
                </a:cubicBezTo>
                <a:cubicBezTo>
                  <a:pt x="380" y="371"/>
                  <a:pt x="380" y="371"/>
                  <a:pt x="380" y="371"/>
                </a:cubicBezTo>
                <a:cubicBezTo>
                  <a:pt x="393" y="371"/>
                  <a:pt x="404" y="360"/>
                  <a:pt x="404" y="347"/>
                </a:cubicBezTo>
                <a:cubicBezTo>
                  <a:pt x="404" y="334"/>
                  <a:pt x="393" y="323"/>
                  <a:pt x="380" y="323"/>
                </a:cubicBezTo>
                <a:close/>
                <a:moveTo>
                  <a:pt x="760" y="0"/>
                </a:moveTo>
                <a:cubicBezTo>
                  <a:pt x="495" y="0"/>
                  <a:pt x="495" y="0"/>
                  <a:pt x="495" y="0"/>
                </a:cubicBezTo>
                <a:cubicBezTo>
                  <a:pt x="482" y="0"/>
                  <a:pt x="471" y="11"/>
                  <a:pt x="471" y="24"/>
                </a:cubicBezTo>
                <a:cubicBezTo>
                  <a:pt x="471" y="37"/>
                  <a:pt x="482" y="48"/>
                  <a:pt x="495" y="48"/>
                </a:cubicBezTo>
                <a:cubicBezTo>
                  <a:pt x="736" y="48"/>
                  <a:pt x="736" y="48"/>
                  <a:pt x="736" y="48"/>
                </a:cubicBezTo>
                <a:cubicBezTo>
                  <a:pt x="736" y="323"/>
                  <a:pt x="736" y="323"/>
                  <a:pt x="736" y="323"/>
                </a:cubicBezTo>
                <a:cubicBezTo>
                  <a:pt x="572" y="323"/>
                  <a:pt x="572" y="323"/>
                  <a:pt x="572" y="323"/>
                </a:cubicBezTo>
                <a:cubicBezTo>
                  <a:pt x="559" y="323"/>
                  <a:pt x="548" y="334"/>
                  <a:pt x="548" y="347"/>
                </a:cubicBezTo>
                <a:cubicBezTo>
                  <a:pt x="548" y="360"/>
                  <a:pt x="559" y="371"/>
                  <a:pt x="572" y="371"/>
                </a:cubicBezTo>
                <a:cubicBezTo>
                  <a:pt x="760" y="371"/>
                  <a:pt x="760" y="371"/>
                  <a:pt x="760" y="371"/>
                </a:cubicBezTo>
                <a:cubicBezTo>
                  <a:pt x="774" y="371"/>
                  <a:pt x="784" y="360"/>
                  <a:pt x="784" y="347"/>
                </a:cubicBezTo>
                <a:cubicBezTo>
                  <a:pt x="784" y="24"/>
                  <a:pt x="784" y="24"/>
                  <a:pt x="784" y="24"/>
                </a:cubicBezTo>
                <a:cubicBezTo>
                  <a:pt x="784" y="11"/>
                  <a:pt x="774" y="0"/>
                  <a:pt x="760" y="0"/>
                </a:cubicBezTo>
                <a:close/>
                <a:moveTo>
                  <a:pt x="556" y="195"/>
                </a:moveTo>
                <a:cubicBezTo>
                  <a:pt x="559" y="186"/>
                  <a:pt x="557" y="175"/>
                  <a:pt x="550" y="168"/>
                </a:cubicBezTo>
                <a:cubicBezTo>
                  <a:pt x="415" y="33"/>
                  <a:pt x="415" y="33"/>
                  <a:pt x="415" y="33"/>
                </a:cubicBezTo>
                <a:cubicBezTo>
                  <a:pt x="405" y="23"/>
                  <a:pt x="390" y="23"/>
                  <a:pt x="381" y="33"/>
                </a:cubicBezTo>
                <a:cubicBezTo>
                  <a:pt x="371" y="42"/>
                  <a:pt x="371" y="57"/>
                  <a:pt x="381" y="67"/>
                </a:cubicBezTo>
                <a:cubicBezTo>
                  <a:pt x="475" y="161"/>
                  <a:pt x="475" y="161"/>
                  <a:pt x="475" y="161"/>
                </a:cubicBezTo>
                <a:cubicBezTo>
                  <a:pt x="341" y="161"/>
                  <a:pt x="341" y="161"/>
                  <a:pt x="341" y="161"/>
                </a:cubicBezTo>
                <a:cubicBezTo>
                  <a:pt x="332" y="161"/>
                  <a:pt x="323" y="167"/>
                  <a:pt x="319" y="176"/>
                </a:cubicBezTo>
                <a:cubicBezTo>
                  <a:pt x="315" y="185"/>
                  <a:pt x="318" y="195"/>
                  <a:pt x="324" y="202"/>
                </a:cubicBezTo>
                <a:cubicBezTo>
                  <a:pt x="460" y="338"/>
                  <a:pt x="460" y="338"/>
                  <a:pt x="460" y="338"/>
                </a:cubicBezTo>
                <a:cubicBezTo>
                  <a:pt x="465" y="343"/>
                  <a:pt x="471" y="345"/>
                  <a:pt x="477" y="345"/>
                </a:cubicBezTo>
                <a:cubicBezTo>
                  <a:pt x="483" y="345"/>
                  <a:pt x="489" y="343"/>
                  <a:pt x="494" y="338"/>
                </a:cubicBezTo>
                <a:cubicBezTo>
                  <a:pt x="504" y="329"/>
                  <a:pt x="504" y="314"/>
                  <a:pt x="494" y="304"/>
                </a:cubicBezTo>
                <a:cubicBezTo>
                  <a:pt x="399" y="209"/>
                  <a:pt x="399" y="209"/>
                  <a:pt x="399" y="209"/>
                </a:cubicBezTo>
                <a:cubicBezTo>
                  <a:pt x="533" y="209"/>
                  <a:pt x="533" y="209"/>
                  <a:pt x="533" y="209"/>
                </a:cubicBezTo>
                <a:cubicBezTo>
                  <a:pt x="543" y="209"/>
                  <a:pt x="552" y="204"/>
                  <a:pt x="556" y="1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6" name="Freeform 366"/>
          <p:cNvSpPr>
            <a:spLocks noEditPoints="1"/>
          </p:cNvSpPr>
          <p:nvPr/>
        </p:nvSpPr>
        <p:spPr bwMode="auto">
          <a:xfrm>
            <a:off x="4879043" y="3250117"/>
            <a:ext cx="1061592" cy="866546"/>
          </a:xfrm>
          <a:custGeom>
            <a:avLst/>
            <a:gdLst>
              <a:gd name="T0" fmla="*/ 749 w 903"/>
              <a:gd name="T1" fmla="*/ 720 h 737"/>
              <a:gd name="T2" fmla="*/ 377 w 903"/>
              <a:gd name="T3" fmla="*/ 737 h 737"/>
              <a:gd name="T4" fmla="*/ 106 w 903"/>
              <a:gd name="T5" fmla="*/ 476 h 737"/>
              <a:gd name="T6" fmla="*/ 0 w 903"/>
              <a:gd name="T7" fmla="*/ 452 h 737"/>
              <a:gd name="T8" fmla="*/ 115 w 903"/>
              <a:gd name="T9" fmla="*/ 428 h 737"/>
              <a:gd name="T10" fmla="*/ 387 w 903"/>
              <a:gd name="T11" fmla="*/ 689 h 737"/>
              <a:gd name="T12" fmla="*/ 715 w 903"/>
              <a:gd name="T13" fmla="*/ 686 h 737"/>
              <a:gd name="T14" fmla="*/ 703 w 903"/>
              <a:gd name="T15" fmla="*/ 665 h 737"/>
              <a:gd name="T16" fmla="*/ 404 w 903"/>
              <a:gd name="T17" fmla="*/ 618 h 737"/>
              <a:gd name="T18" fmla="*/ 289 w 903"/>
              <a:gd name="T19" fmla="*/ 504 h 737"/>
              <a:gd name="T20" fmla="*/ 287 w 903"/>
              <a:gd name="T21" fmla="*/ 502 h 737"/>
              <a:gd name="T22" fmla="*/ 330 w 903"/>
              <a:gd name="T23" fmla="*/ 404 h 737"/>
              <a:gd name="T24" fmla="*/ 371 w 903"/>
              <a:gd name="T25" fmla="*/ 421 h 737"/>
              <a:gd name="T26" fmla="*/ 371 w 903"/>
              <a:gd name="T27" fmla="*/ 421 h 737"/>
              <a:gd name="T28" fmla="*/ 454 w 903"/>
              <a:gd name="T29" fmla="*/ 504 h 737"/>
              <a:gd name="T30" fmla="*/ 475 w 903"/>
              <a:gd name="T31" fmla="*/ 482 h 737"/>
              <a:gd name="T32" fmla="*/ 24 w 903"/>
              <a:gd name="T33" fmla="*/ 263 h 737"/>
              <a:gd name="T34" fmla="*/ 24 w 903"/>
              <a:gd name="T35" fmla="*/ 215 h 737"/>
              <a:gd name="T36" fmla="*/ 283 w 903"/>
              <a:gd name="T37" fmla="*/ 222 h 737"/>
              <a:gd name="T38" fmla="*/ 509 w 903"/>
              <a:gd name="T39" fmla="*/ 538 h 737"/>
              <a:gd name="T40" fmla="*/ 422 w 903"/>
              <a:gd name="T41" fmla="*/ 539 h 737"/>
              <a:gd name="T42" fmla="*/ 420 w 903"/>
              <a:gd name="T43" fmla="*/ 538 h 737"/>
              <a:gd name="T44" fmla="*/ 337 w 903"/>
              <a:gd name="T45" fmla="*/ 455 h 737"/>
              <a:gd name="T46" fmla="*/ 330 w 903"/>
              <a:gd name="T47" fmla="*/ 452 h 737"/>
              <a:gd name="T48" fmla="*/ 323 w 903"/>
              <a:gd name="T49" fmla="*/ 470 h 737"/>
              <a:gd name="T50" fmla="*/ 432 w 903"/>
              <a:gd name="T51" fmla="*/ 579 h 737"/>
              <a:gd name="T52" fmla="*/ 767 w 903"/>
              <a:gd name="T53" fmla="*/ 677 h 737"/>
              <a:gd name="T54" fmla="*/ 703 w 903"/>
              <a:gd name="T55" fmla="*/ 421 h 737"/>
              <a:gd name="T56" fmla="*/ 656 w 903"/>
              <a:gd name="T57" fmla="*/ 458 h 737"/>
              <a:gd name="T58" fmla="*/ 608 w 903"/>
              <a:gd name="T59" fmla="*/ 421 h 737"/>
              <a:gd name="T60" fmla="*/ 555 w 903"/>
              <a:gd name="T61" fmla="*/ 0 h 737"/>
              <a:gd name="T62" fmla="*/ 756 w 903"/>
              <a:gd name="T63" fmla="*/ 0 h 737"/>
              <a:gd name="T64" fmla="*/ 855 w 903"/>
              <a:gd name="T65" fmla="*/ 147 h 737"/>
              <a:gd name="T66" fmla="*/ 674 w 903"/>
              <a:gd name="T67" fmla="*/ 86 h 737"/>
              <a:gd name="T68" fmla="*/ 637 w 903"/>
              <a:gd name="T69" fmla="*/ 86 h 737"/>
              <a:gd name="T70" fmla="*/ 457 w 903"/>
              <a:gd name="T71" fmla="*/ 147 h 737"/>
              <a:gd name="T72" fmla="*/ 642 w 903"/>
              <a:gd name="T73" fmla="*/ 386 h 737"/>
              <a:gd name="T74" fmla="*/ 670 w 903"/>
              <a:gd name="T75" fmla="*/ 386 h 737"/>
              <a:gd name="T76" fmla="*/ 855 w 903"/>
              <a:gd name="T77" fmla="*/ 147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03" h="737">
                <a:moveTo>
                  <a:pt x="767" y="677"/>
                </a:moveTo>
                <a:cubicBezTo>
                  <a:pt x="767" y="693"/>
                  <a:pt x="761" y="708"/>
                  <a:pt x="749" y="720"/>
                </a:cubicBezTo>
                <a:cubicBezTo>
                  <a:pt x="738" y="731"/>
                  <a:pt x="723" y="737"/>
                  <a:pt x="707" y="737"/>
                </a:cubicBezTo>
                <a:cubicBezTo>
                  <a:pt x="377" y="737"/>
                  <a:pt x="377" y="737"/>
                  <a:pt x="377" y="737"/>
                </a:cubicBezTo>
                <a:cubicBezTo>
                  <a:pt x="371" y="737"/>
                  <a:pt x="365" y="735"/>
                  <a:pt x="360" y="730"/>
                </a:cubicBezTo>
                <a:cubicBezTo>
                  <a:pt x="106" y="476"/>
                  <a:pt x="106" y="476"/>
                  <a:pt x="106" y="476"/>
                </a:cubicBezTo>
                <a:cubicBezTo>
                  <a:pt x="24" y="476"/>
                  <a:pt x="24" y="476"/>
                  <a:pt x="24" y="476"/>
                </a:cubicBezTo>
                <a:cubicBezTo>
                  <a:pt x="11" y="476"/>
                  <a:pt x="0" y="465"/>
                  <a:pt x="0" y="452"/>
                </a:cubicBezTo>
                <a:cubicBezTo>
                  <a:pt x="0" y="438"/>
                  <a:pt x="11" y="428"/>
                  <a:pt x="24" y="428"/>
                </a:cubicBezTo>
                <a:cubicBezTo>
                  <a:pt x="115" y="428"/>
                  <a:pt x="115" y="428"/>
                  <a:pt x="115" y="428"/>
                </a:cubicBezTo>
                <a:cubicBezTo>
                  <a:pt x="122" y="428"/>
                  <a:pt x="128" y="430"/>
                  <a:pt x="132" y="435"/>
                </a:cubicBezTo>
                <a:cubicBezTo>
                  <a:pt x="387" y="689"/>
                  <a:pt x="387" y="689"/>
                  <a:pt x="387" y="689"/>
                </a:cubicBezTo>
                <a:cubicBezTo>
                  <a:pt x="707" y="689"/>
                  <a:pt x="707" y="689"/>
                  <a:pt x="707" y="689"/>
                </a:cubicBezTo>
                <a:cubicBezTo>
                  <a:pt x="711" y="689"/>
                  <a:pt x="714" y="687"/>
                  <a:pt x="715" y="686"/>
                </a:cubicBezTo>
                <a:cubicBezTo>
                  <a:pt x="717" y="684"/>
                  <a:pt x="719" y="681"/>
                  <a:pt x="719" y="677"/>
                </a:cubicBezTo>
                <a:cubicBezTo>
                  <a:pt x="719" y="669"/>
                  <a:pt x="709" y="666"/>
                  <a:pt x="703" y="665"/>
                </a:cubicBezTo>
                <a:cubicBezTo>
                  <a:pt x="417" y="625"/>
                  <a:pt x="417" y="625"/>
                  <a:pt x="417" y="625"/>
                </a:cubicBezTo>
                <a:cubicBezTo>
                  <a:pt x="412" y="624"/>
                  <a:pt x="407" y="622"/>
                  <a:pt x="404" y="618"/>
                </a:cubicBezTo>
                <a:cubicBezTo>
                  <a:pt x="289" y="504"/>
                  <a:pt x="289" y="504"/>
                  <a:pt x="289" y="504"/>
                </a:cubicBezTo>
                <a:cubicBezTo>
                  <a:pt x="289" y="504"/>
                  <a:pt x="289" y="504"/>
                  <a:pt x="289" y="504"/>
                </a:cubicBezTo>
                <a:cubicBezTo>
                  <a:pt x="288" y="503"/>
                  <a:pt x="288" y="503"/>
                  <a:pt x="288" y="502"/>
                </a:cubicBezTo>
                <a:cubicBezTo>
                  <a:pt x="288" y="502"/>
                  <a:pt x="287" y="502"/>
                  <a:pt x="287" y="502"/>
                </a:cubicBezTo>
                <a:cubicBezTo>
                  <a:pt x="266" y="479"/>
                  <a:pt x="267" y="443"/>
                  <a:pt x="289" y="421"/>
                </a:cubicBezTo>
                <a:cubicBezTo>
                  <a:pt x="300" y="410"/>
                  <a:pt x="315" y="404"/>
                  <a:pt x="330" y="404"/>
                </a:cubicBezTo>
                <a:cubicBezTo>
                  <a:pt x="346" y="404"/>
                  <a:pt x="360" y="410"/>
                  <a:pt x="371" y="421"/>
                </a:cubicBezTo>
                <a:cubicBezTo>
                  <a:pt x="371" y="421"/>
                  <a:pt x="371" y="421"/>
                  <a:pt x="371" y="421"/>
                </a:cubicBezTo>
                <a:cubicBezTo>
                  <a:pt x="371" y="421"/>
                  <a:pt x="371" y="421"/>
                  <a:pt x="371" y="421"/>
                </a:cubicBezTo>
                <a:cubicBezTo>
                  <a:pt x="371" y="421"/>
                  <a:pt x="371" y="421"/>
                  <a:pt x="371" y="421"/>
                </a:cubicBezTo>
                <a:cubicBezTo>
                  <a:pt x="454" y="504"/>
                  <a:pt x="454" y="504"/>
                  <a:pt x="454" y="504"/>
                </a:cubicBezTo>
                <a:cubicBezTo>
                  <a:pt x="454" y="504"/>
                  <a:pt x="454" y="504"/>
                  <a:pt x="454" y="504"/>
                </a:cubicBezTo>
                <a:cubicBezTo>
                  <a:pt x="460" y="510"/>
                  <a:pt x="470" y="510"/>
                  <a:pt x="476" y="504"/>
                </a:cubicBezTo>
                <a:cubicBezTo>
                  <a:pt x="481" y="498"/>
                  <a:pt x="481" y="488"/>
                  <a:pt x="475" y="482"/>
                </a:cubicBezTo>
                <a:cubicBezTo>
                  <a:pt x="256" y="263"/>
                  <a:pt x="256" y="263"/>
                  <a:pt x="256" y="263"/>
                </a:cubicBezTo>
                <a:cubicBezTo>
                  <a:pt x="24" y="263"/>
                  <a:pt x="24" y="263"/>
                  <a:pt x="24" y="263"/>
                </a:cubicBezTo>
                <a:cubicBezTo>
                  <a:pt x="11" y="263"/>
                  <a:pt x="0" y="252"/>
                  <a:pt x="0" y="239"/>
                </a:cubicBezTo>
                <a:cubicBezTo>
                  <a:pt x="0" y="225"/>
                  <a:pt x="11" y="215"/>
                  <a:pt x="24" y="215"/>
                </a:cubicBezTo>
                <a:cubicBezTo>
                  <a:pt x="266" y="215"/>
                  <a:pt x="266" y="215"/>
                  <a:pt x="266" y="215"/>
                </a:cubicBezTo>
                <a:cubicBezTo>
                  <a:pt x="273" y="215"/>
                  <a:pt x="279" y="217"/>
                  <a:pt x="283" y="222"/>
                </a:cubicBezTo>
                <a:cubicBezTo>
                  <a:pt x="509" y="448"/>
                  <a:pt x="509" y="448"/>
                  <a:pt x="509" y="448"/>
                </a:cubicBezTo>
                <a:cubicBezTo>
                  <a:pt x="534" y="473"/>
                  <a:pt x="534" y="513"/>
                  <a:pt x="509" y="538"/>
                </a:cubicBezTo>
                <a:cubicBezTo>
                  <a:pt x="497" y="550"/>
                  <a:pt x="481" y="556"/>
                  <a:pt x="465" y="556"/>
                </a:cubicBezTo>
                <a:cubicBezTo>
                  <a:pt x="449" y="556"/>
                  <a:pt x="434" y="550"/>
                  <a:pt x="422" y="539"/>
                </a:cubicBezTo>
                <a:cubicBezTo>
                  <a:pt x="421" y="539"/>
                  <a:pt x="421" y="539"/>
                  <a:pt x="421" y="538"/>
                </a:cubicBezTo>
                <a:cubicBezTo>
                  <a:pt x="420" y="538"/>
                  <a:pt x="420" y="538"/>
                  <a:pt x="420" y="538"/>
                </a:cubicBezTo>
                <a:cubicBezTo>
                  <a:pt x="420" y="538"/>
                  <a:pt x="420" y="538"/>
                  <a:pt x="420" y="538"/>
                </a:cubicBezTo>
                <a:cubicBezTo>
                  <a:pt x="337" y="455"/>
                  <a:pt x="337" y="455"/>
                  <a:pt x="337" y="455"/>
                </a:cubicBezTo>
                <a:cubicBezTo>
                  <a:pt x="337" y="455"/>
                  <a:pt x="337" y="455"/>
                  <a:pt x="337" y="455"/>
                </a:cubicBezTo>
                <a:cubicBezTo>
                  <a:pt x="335" y="453"/>
                  <a:pt x="332" y="452"/>
                  <a:pt x="330" y="452"/>
                </a:cubicBezTo>
                <a:cubicBezTo>
                  <a:pt x="329" y="452"/>
                  <a:pt x="325" y="453"/>
                  <a:pt x="323" y="455"/>
                </a:cubicBezTo>
                <a:cubicBezTo>
                  <a:pt x="319" y="459"/>
                  <a:pt x="319" y="466"/>
                  <a:pt x="323" y="470"/>
                </a:cubicBezTo>
                <a:cubicBezTo>
                  <a:pt x="323" y="470"/>
                  <a:pt x="323" y="470"/>
                  <a:pt x="323" y="470"/>
                </a:cubicBezTo>
                <a:cubicBezTo>
                  <a:pt x="432" y="579"/>
                  <a:pt x="432" y="579"/>
                  <a:pt x="432" y="579"/>
                </a:cubicBezTo>
                <a:cubicBezTo>
                  <a:pt x="710" y="617"/>
                  <a:pt x="710" y="617"/>
                  <a:pt x="710" y="617"/>
                </a:cubicBezTo>
                <a:cubicBezTo>
                  <a:pt x="743" y="622"/>
                  <a:pt x="767" y="647"/>
                  <a:pt x="767" y="677"/>
                </a:cubicBezTo>
                <a:close/>
                <a:moveTo>
                  <a:pt x="903" y="147"/>
                </a:moveTo>
                <a:cubicBezTo>
                  <a:pt x="903" y="244"/>
                  <a:pt x="819" y="318"/>
                  <a:pt x="703" y="421"/>
                </a:cubicBezTo>
                <a:cubicBezTo>
                  <a:pt x="673" y="451"/>
                  <a:pt x="673" y="451"/>
                  <a:pt x="673" y="451"/>
                </a:cubicBezTo>
                <a:cubicBezTo>
                  <a:pt x="668" y="456"/>
                  <a:pt x="662" y="458"/>
                  <a:pt x="656" y="458"/>
                </a:cubicBezTo>
                <a:cubicBezTo>
                  <a:pt x="650" y="458"/>
                  <a:pt x="644" y="456"/>
                  <a:pt x="639" y="451"/>
                </a:cubicBezTo>
                <a:cubicBezTo>
                  <a:pt x="608" y="421"/>
                  <a:pt x="608" y="421"/>
                  <a:pt x="608" y="421"/>
                </a:cubicBezTo>
                <a:cubicBezTo>
                  <a:pt x="492" y="318"/>
                  <a:pt x="409" y="244"/>
                  <a:pt x="409" y="147"/>
                </a:cubicBezTo>
                <a:cubicBezTo>
                  <a:pt x="409" y="64"/>
                  <a:pt x="473" y="0"/>
                  <a:pt x="555" y="0"/>
                </a:cubicBezTo>
                <a:cubicBezTo>
                  <a:pt x="592" y="0"/>
                  <a:pt x="628" y="14"/>
                  <a:pt x="656" y="37"/>
                </a:cubicBezTo>
                <a:cubicBezTo>
                  <a:pt x="684" y="14"/>
                  <a:pt x="720" y="0"/>
                  <a:pt x="756" y="0"/>
                </a:cubicBezTo>
                <a:cubicBezTo>
                  <a:pt x="838" y="0"/>
                  <a:pt x="903" y="64"/>
                  <a:pt x="903" y="147"/>
                </a:cubicBezTo>
                <a:close/>
                <a:moveTo>
                  <a:pt x="855" y="147"/>
                </a:moveTo>
                <a:cubicBezTo>
                  <a:pt x="855" y="90"/>
                  <a:pt x="812" y="48"/>
                  <a:pt x="756" y="48"/>
                </a:cubicBezTo>
                <a:cubicBezTo>
                  <a:pt x="726" y="48"/>
                  <a:pt x="694" y="63"/>
                  <a:pt x="674" y="86"/>
                </a:cubicBezTo>
                <a:cubicBezTo>
                  <a:pt x="670" y="92"/>
                  <a:pt x="663" y="95"/>
                  <a:pt x="656" y="95"/>
                </a:cubicBezTo>
                <a:cubicBezTo>
                  <a:pt x="649" y="95"/>
                  <a:pt x="642" y="92"/>
                  <a:pt x="637" y="86"/>
                </a:cubicBezTo>
                <a:cubicBezTo>
                  <a:pt x="617" y="63"/>
                  <a:pt x="586" y="48"/>
                  <a:pt x="555" y="48"/>
                </a:cubicBezTo>
                <a:cubicBezTo>
                  <a:pt x="499" y="48"/>
                  <a:pt x="457" y="90"/>
                  <a:pt x="457" y="147"/>
                </a:cubicBezTo>
                <a:cubicBezTo>
                  <a:pt x="457" y="219"/>
                  <a:pt x="523" y="281"/>
                  <a:pt x="640" y="385"/>
                </a:cubicBezTo>
                <a:cubicBezTo>
                  <a:pt x="641" y="385"/>
                  <a:pt x="641" y="386"/>
                  <a:pt x="642" y="386"/>
                </a:cubicBezTo>
                <a:cubicBezTo>
                  <a:pt x="656" y="400"/>
                  <a:pt x="656" y="400"/>
                  <a:pt x="656" y="400"/>
                </a:cubicBezTo>
                <a:cubicBezTo>
                  <a:pt x="670" y="386"/>
                  <a:pt x="670" y="386"/>
                  <a:pt x="670" y="386"/>
                </a:cubicBezTo>
                <a:cubicBezTo>
                  <a:pt x="670" y="386"/>
                  <a:pt x="671" y="385"/>
                  <a:pt x="671" y="385"/>
                </a:cubicBezTo>
                <a:cubicBezTo>
                  <a:pt x="788" y="281"/>
                  <a:pt x="855" y="219"/>
                  <a:pt x="855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7" name="Freeform 367"/>
          <p:cNvSpPr>
            <a:spLocks noEditPoints="1"/>
          </p:cNvSpPr>
          <p:nvPr/>
        </p:nvSpPr>
        <p:spPr bwMode="auto">
          <a:xfrm>
            <a:off x="17084825" y="3257314"/>
            <a:ext cx="756428" cy="852152"/>
          </a:xfrm>
          <a:custGeom>
            <a:avLst/>
            <a:gdLst>
              <a:gd name="T0" fmla="*/ 637 w 644"/>
              <a:gd name="T1" fmla="*/ 39 h 725"/>
              <a:gd name="T2" fmla="*/ 640 w 644"/>
              <a:gd name="T3" fmla="*/ 14 h 725"/>
              <a:gd name="T4" fmla="*/ 619 w 644"/>
              <a:gd name="T5" fmla="*/ 0 h 725"/>
              <a:gd name="T6" fmla="*/ 25 w 644"/>
              <a:gd name="T7" fmla="*/ 0 h 725"/>
              <a:gd name="T8" fmla="*/ 3 w 644"/>
              <a:gd name="T9" fmla="*/ 14 h 725"/>
              <a:gd name="T10" fmla="*/ 7 w 644"/>
              <a:gd name="T11" fmla="*/ 39 h 725"/>
              <a:gd name="T12" fmla="*/ 298 w 644"/>
              <a:gd name="T13" fmla="*/ 384 h 725"/>
              <a:gd name="T14" fmla="*/ 298 w 644"/>
              <a:gd name="T15" fmla="*/ 677 h 725"/>
              <a:gd name="T16" fmla="*/ 197 w 644"/>
              <a:gd name="T17" fmla="*/ 677 h 725"/>
              <a:gd name="T18" fmla="*/ 173 w 644"/>
              <a:gd name="T19" fmla="*/ 701 h 725"/>
              <a:gd name="T20" fmla="*/ 197 w 644"/>
              <a:gd name="T21" fmla="*/ 725 h 725"/>
              <a:gd name="T22" fmla="*/ 446 w 644"/>
              <a:gd name="T23" fmla="*/ 725 h 725"/>
              <a:gd name="T24" fmla="*/ 470 w 644"/>
              <a:gd name="T25" fmla="*/ 701 h 725"/>
              <a:gd name="T26" fmla="*/ 446 w 644"/>
              <a:gd name="T27" fmla="*/ 677 h 725"/>
              <a:gd name="T28" fmla="*/ 346 w 644"/>
              <a:gd name="T29" fmla="*/ 677 h 725"/>
              <a:gd name="T30" fmla="*/ 346 w 644"/>
              <a:gd name="T31" fmla="*/ 384 h 725"/>
              <a:gd name="T32" fmla="*/ 637 w 644"/>
              <a:gd name="T33" fmla="*/ 39 h 725"/>
              <a:gd name="T34" fmla="*/ 567 w 644"/>
              <a:gd name="T35" fmla="*/ 48 h 725"/>
              <a:gd name="T36" fmla="*/ 322 w 644"/>
              <a:gd name="T37" fmla="*/ 338 h 725"/>
              <a:gd name="T38" fmla="*/ 77 w 644"/>
              <a:gd name="T39" fmla="*/ 48 h 725"/>
              <a:gd name="T40" fmla="*/ 567 w 644"/>
              <a:gd name="T41" fmla="*/ 48 h 725"/>
              <a:gd name="T42" fmla="*/ 567 w 644"/>
              <a:gd name="T43" fmla="*/ 48 h 725"/>
              <a:gd name="T44" fmla="*/ 567 w 644"/>
              <a:gd name="T45" fmla="*/ 48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44" h="725">
                <a:moveTo>
                  <a:pt x="637" y="39"/>
                </a:moveTo>
                <a:cubicBezTo>
                  <a:pt x="643" y="32"/>
                  <a:pt x="644" y="22"/>
                  <a:pt x="640" y="14"/>
                </a:cubicBezTo>
                <a:cubicBezTo>
                  <a:pt x="636" y="5"/>
                  <a:pt x="628" y="0"/>
                  <a:pt x="619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16" y="0"/>
                  <a:pt x="7" y="5"/>
                  <a:pt x="3" y="14"/>
                </a:cubicBezTo>
                <a:cubicBezTo>
                  <a:pt x="0" y="22"/>
                  <a:pt x="1" y="32"/>
                  <a:pt x="7" y="39"/>
                </a:cubicBezTo>
                <a:cubicBezTo>
                  <a:pt x="298" y="384"/>
                  <a:pt x="298" y="384"/>
                  <a:pt x="298" y="384"/>
                </a:cubicBezTo>
                <a:cubicBezTo>
                  <a:pt x="298" y="677"/>
                  <a:pt x="298" y="677"/>
                  <a:pt x="298" y="677"/>
                </a:cubicBezTo>
                <a:cubicBezTo>
                  <a:pt x="197" y="677"/>
                  <a:pt x="197" y="677"/>
                  <a:pt x="197" y="677"/>
                </a:cubicBezTo>
                <a:cubicBezTo>
                  <a:pt x="184" y="677"/>
                  <a:pt x="173" y="688"/>
                  <a:pt x="173" y="701"/>
                </a:cubicBezTo>
                <a:cubicBezTo>
                  <a:pt x="173" y="715"/>
                  <a:pt x="184" y="725"/>
                  <a:pt x="197" y="725"/>
                </a:cubicBezTo>
                <a:cubicBezTo>
                  <a:pt x="446" y="725"/>
                  <a:pt x="446" y="725"/>
                  <a:pt x="446" y="725"/>
                </a:cubicBezTo>
                <a:cubicBezTo>
                  <a:pt x="460" y="725"/>
                  <a:pt x="470" y="715"/>
                  <a:pt x="470" y="701"/>
                </a:cubicBezTo>
                <a:cubicBezTo>
                  <a:pt x="470" y="688"/>
                  <a:pt x="460" y="677"/>
                  <a:pt x="446" y="677"/>
                </a:cubicBezTo>
                <a:cubicBezTo>
                  <a:pt x="346" y="677"/>
                  <a:pt x="346" y="677"/>
                  <a:pt x="346" y="677"/>
                </a:cubicBezTo>
                <a:cubicBezTo>
                  <a:pt x="346" y="384"/>
                  <a:pt x="346" y="384"/>
                  <a:pt x="346" y="384"/>
                </a:cubicBezTo>
                <a:lnTo>
                  <a:pt x="637" y="39"/>
                </a:lnTo>
                <a:close/>
                <a:moveTo>
                  <a:pt x="567" y="48"/>
                </a:moveTo>
                <a:cubicBezTo>
                  <a:pt x="322" y="338"/>
                  <a:pt x="322" y="338"/>
                  <a:pt x="322" y="338"/>
                </a:cubicBezTo>
                <a:cubicBezTo>
                  <a:pt x="77" y="48"/>
                  <a:pt x="77" y="48"/>
                  <a:pt x="77" y="48"/>
                </a:cubicBezTo>
                <a:lnTo>
                  <a:pt x="567" y="48"/>
                </a:lnTo>
                <a:close/>
                <a:moveTo>
                  <a:pt x="567" y="48"/>
                </a:moveTo>
                <a:cubicBezTo>
                  <a:pt x="567" y="48"/>
                  <a:pt x="567" y="48"/>
                  <a:pt x="567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8" name="Freeform 368"/>
          <p:cNvSpPr>
            <a:spLocks noEditPoints="1"/>
          </p:cNvSpPr>
          <p:nvPr/>
        </p:nvSpPr>
        <p:spPr bwMode="auto">
          <a:xfrm>
            <a:off x="6466032" y="3268110"/>
            <a:ext cx="900374" cy="830560"/>
          </a:xfrm>
          <a:custGeom>
            <a:avLst/>
            <a:gdLst>
              <a:gd name="T0" fmla="*/ 66 w 766"/>
              <a:gd name="T1" fmla="*/ 0 h 707"/>
              <a:gd name="T2" fmla="*/ 0 w 766"/>
              <a:gd name="T3" fmla="*/ 548 h 707"/>
              <a:gd name="T4" fmla="*/ 274 w 766"/>
              <a:gd name="T5" fmla="*/ 614 h 707"/>
              <a:gd name="T6" fmla="*/ 193 w 766"/>
              <a:gd name="T7" fmla="*/ 659 h 707"/>
              <a:gd name="T8" fmla="*/ 193 w 766"/>
              <a:gd name="T9" fmla="*/ 707 h 707"/>
              <a:gd name="T10" fmla="*/ 597 w 766"/>
              <a:gd name="T11" fmla="*/ 683 h 707"/>
              <a:gd name="T12" fmla="*/ 492 w 766"/>
              <a:gd name="T13" fmla="*/ 659 h 707"/>
              <a:gd name="T14" fmla="*/ 701 w 766"/>
              <a:gd name="T15" fmla="*/ 614 h 707"/>
              <a:gd name="T16" fmla="*/ 766 w 766"/>
              <a:gd name="T17" fmla="*/ 66 h 707"/>
              <a:gd name="T18" fmla="*/ 444 w 766"/>
              <a:gd name="T19" fmla="*/ 659 h 707"/>
              <a:gd name="T20" fmla="*/ 322 w 766"/>
              <a:gd name="T21" fmla="*/ 614 h 707"/>
              <a:gd name="T22" fmla="*/ 444 w 766"/>
              <a:gd name="T23" fmla="*/ 659 h 707"/>
              <a:gd name="T24" fmla="*/ 701 w 766"/>
              <a:gd name="T25" fmla="*/ 566 h 707"/>
              <a:gd name="T26" fmla="*/ 48 w 766"/>
              <a:gd name="T27" fmla="*/ 548 h 707"/>
              <a:gd name="T28" fmla="*/ 718 w 766"/>
              <a:gd name="T29" fmla="*/ 512 h 707"/>
              <a:gd name="T30" fmla="*/ 718 w 766"/>
              <a:gd name="T31" fmla="*/ 464 h 707"/>
              <a:gd name="T32" fmla="*/ 48 w 766"/>
              <a:gd name="T33" fmla="*/ 150 h 707"/>
              <a:gd name="T34" fmla="*/ 718 w 766"/>
              <a:gd name="T35" fmla="*/ 464 h 707"/>
              <a:gd name="T36" fmla="*/ 48 w 766"/>
              <a:gd name="T37" fmla="*/ 102 h 707"/>
              <a:gd name="T38" fmla="*/ 66 w 766"/>
              <a:gd name="T39" fmla="*/ 48 h 707"/>
              <a:gd name="T40" fmla="*/ 718 w 766"/>
              <a:gd name="T41" fmla="*/ 66 h 707"/>
              <a:gd name="T42" fmla="*/ 298 w 766"/>
              <a:gd name="T43" fmla="*/ 392 h 707"/>
              <a:gd name="T44" fmla="*/ 434 w 766"/>
              <a:gd name="T45" fmla="*/ 222 h 707"/>
              <a:gd name="T46" fmla="*/ 468 w 766"/>
              <a:gd name="T47" fmla="*/ 256 h 707"/>
              <a:gd name="T48" fmla="*/ 315 w 766"/>
              <a:gd name="T49" fmla="*/ 399 h 707"/>
              <a:gd name="T50" fmla="*/ 165 w 766"/>
              <a:gd name="T51" fmla="*/ 325 h 707"/>
              <a:gd name="T52" fmla="*/ 232 w 766"/>
              <a:gd name="T53" fmla="*/ 224 h 707"/>
              <a:gd name="T54" fmla="*/ 266 w 766"/>
              <a:gd name="T55" fmla="*/ 258 h 707"/>
              <a:gd name="T56" fmla="*/ 265 w 766"/>
              <a:gd name="T57" fmla="*/ 358 h 707"/>
              <a:gd name="T58" fmla="*/ 248 w 766"/>
              <a:gd name="T59" fmla="*/ 399 h 707"/>
              <a:gd name="T60" fmla="*/ 165 w 766"/>
              <a:gd name="T61" fmla="*/ 325 h 707"/>
              <a:gd name="T62" fmla="*/ 551 w 766"/>
              <a:gd name="T63" fmla="*/ 308 h 707"/>
              <a:gd name="T64" fmla="*/ 501 w 766"/>
              <a:gd name="T65" fmla="*/ 224 h 707"/>
              <a:gd name="T66" fmla="*/ 602 w 766"/>
              <a:gd name="T67" fmla="*/ 291 h 707"/>
              <a:gd name="T68" fmla="*/ 602 w 766"/>
              <a:gd name="T69" fmla="*/ 325 h 707"/>
              <a:gd name="T70" fmla="*/ 518 w 766"/>
              <a:gd name="T71" fmla="*/ 399 h 707"/>
              <a:gd name="T72" fmla="*/ 501 w 766"/>
              <a:gd name="T73" fmla="*/ 358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6" h="707">
                <a:moveTo>
                  <a:pt x="701" y="0"/>
                </a:moveTo>
                <a:cubicBezTo>
                  <a:pt x="66" y="0"/>
                  <a:pt x="66" y="0"/>
                  <a:pt x="66" y="0"/>
                </a:cubicBezTo>
                <a:cubicBezTo>
                  <a:pt x="30" y="0"/>
                  <a:pt x="0" y="30"/>
                  <a:pt x="0" y="66"/>
                </a:cubicBezTo>
                <a:cubicBezTo>
                  <a:pt x="0" y="548"/>
                  <a:pt x="0" y="548"/>
                  <a:pt x="0" y="548"/>
                </a:cubicBezTo>
                <a:cubicBezTo>
                  <a:pt x="0" y="584"/>
                  <a:pt x="30" y="614"/>
                  <a:pt x="66" y="614"/>
                </a:cubicBezTo>
                <a:cubicBezTo>
                  <a:pt x="274" y="614"/>
                  <a:pt x="274" y="614"/>
                  <a:pt x="274" y="614"/>
                </a:cubicBezTo>
                <a:cubicBezTo>
                  <a:pt x="274" y="659"/>
                  <a:pt x="274" y="659"/>
                  <a:pt x="274" y="659"/>
                </a:cubicBezTo>
                <a:cubicBezTo>
                  <a:pt x="193" y="659"/>
                  <a:pt x="193" y="659"/>
                  <a:pt x="193" y="659"/>
                </a:cubicBezTo>
                <a:cubicBezTo>
                  <a:pt x="180" y="659"/>
                  <a:pt x="169" y="670"/>
                  <a:pt x="169" y="683"/>
                </a:cubicBezTo>
                <a:cubicBezTo>
                  <a:pt x="169" y="696"/>
                  <a:pt x="180" y="707"/>
                  <a:pt x="193" y="707"/>
                </a:cubicBezTo>
                <a:cubicBezTo>
                  <a:pt x="573" y="707"/>
                  <a:pt x="573" y="707"/>
                  <a:pt x="573" y="707"/>
                </a:cubicBezTo>
                <a:cubicBezTo>
                  <a:pt x="586" y="707"/>
                  <a:pt x="597" y="696"/>
                  <a:pt x="597" y="683"/>
                </a:cubicBezTo>
                <a:cubicBezTo>
                  <a:pt x="597" y="670"/>
                  <a:pt x="586" y="659"/>
                  <a:pt x="573" y="659"/>
                </a:cubicBezTo>
                <a:cubicBezTo>
                  <a:pt x="492" y="659"/>
                  <a:pt x="492" y="659"/>
                  <a:pt x="492" y="659"/>
                </a:cubicBezTo>
                <a:cubicBezTo>
                  <a:pt x="492" y="614"/>
                  <a:pt x="492" y="614"/>
                  <a:pt x="492" y="614"/>
                </a:cubicBezTo>
                <a:cubicBezTo>
                  <a:pt x="701" y="614"/>
                  <a:pt x="701" y="614"/>
                  <a:pt x="701" y="614"/>
                </a:cubicBezTo>
                <a:cubicBezTo>
                  <a:pt x="737" y="614"/>
                  <a:pt x="766" y="584"/>
                  <a:pt x="766" y="548"/>
                </a:cubicBezTo>
                <a:cubicBezTo>
                  <a:pt x="766" y="66"/>
                  <a:pt x="766" y="66"/>
                  <a:pt x="766" y="66"/>
                </a:cubicBezTo>
                <a:cubicBezTo>
                  <a:pt x="766" y="30"/>
                  <a:pt x="737" y="0"/>
                  <a:pt x="701" y="0"/>
                </a:cubicBezTo>
                <a:close/>
                <a:moveTo>
                  <a:pt x="444" y="659"/>
                </a:moveTo>
                <a:cubicBezTo>
                  <a:pt x="322" y="659"/>
                  <a:pt x="322" y="659"/>
                  <a:pt x="322" y="659"/>
                </a:cubicBezTo>
                <a:cubicBezTo>
                  <a:pt x="322" y="614"/>
                  <a:pt x="322" y="614"/>
                  <a:pt x="322" y="614"/>
                </a:cubicBezTo>
                <a:cubicBezTo>
                  <a:pt x="444" y="614"/>
                  <a:pt x="444" y="614"/>
                  <a:pt x="444" y="614"/>
                </a:cubicBezTo>
                <a:lnTo>
                  <a:pt x="444" y="659"/>
                </a:lnTo>
                <a:close/>
                <a:moveTo>
                  <a:pt x="718" y="548"/>
                </a:moveTo>
                <a:cubicBezTo>
                  <a:pt x="718" y="558"/>
                  <a:pt x="710" y="566"/>
                  <a:pt x="701" y="566"/>
                </a:cubicBezTo>
                <a:cubicBezTo>
                  <a:pt x="66" y="566"/>
                  <a:pt x="66" y="566"/>
                  <a:pt x="66" y="566"/>
                </a:cubicBezTo>
                <a:cubicBezTo>
                  <a:pt x="56" y="566"/>
                  <a:pt x="48" y="558"/>
                  <a:pt x="48" y="548"/>
                </a:cubicBezTo>
                <a:cubicBezTo>
                  <a:pt x="48" y="512"/>
                  <a:pt x="48" y="512"/>
                  <a:pt x="48" y="512"/>
                </a:cubicBezTo>
                <a:cubicBezTo>
                  <a:pt x="718" y="512"/>
                  <a:pt x="718" y="512"/>
                  <a:pt x="718" y="512"/>
                </a:cubicBezTo>
                <a:lnTo>
                  <a:pt x="718" y="548"/>
                </a:lnTo>
                <a:close/>
                <a:moveTo>
                  <a:pt x="718" y="464"/>
                </a:moveTo>
                <a:cubicBezTo>
                  <a:pt x="48" y="464"/>
                  <a:pt x="48" y="464"/>
                  <a:pt x="48" y="464"/>
                </a:cubicBezTo>
                <a:cubicBezTo>
                  <a:pt x="48" y="150"/>
                  <a:pt x="48" y="150"/>
                  <a:pt x="48" y="150"/>
                </a:cubicBezTo>
                <a:cubicBezTo>
                  <a:pt x="718" y="150"/>
                  <a:pt x="718" y="150"/>
                  <a:pt x="718" y="150"/>
                </a:cubicBezTo>
                <a:lnTo>
                  <a:pt x="718" y="464"/>
                </a:lnTo>
                <a:close/>
                <a:moveTo>
                  <a:pt x="718" y="102"/>
                </a:moveTo>
                <a:cubicBezTo>
                  <a:pt x="48" y="102"/>
                  <a:pt x="48" y="102"/>
                  <a:pt x="48" y="102"/>
                </a:cubicBezTo>
                <a:cubicBezTo>
                  <a:pt x="48" y="66"/>
                  <a:pt x="48" y="66"/>
                  <a:pt x="48" y="66"/>
                </a:cubicBezTo>
                <a:cubicBezTo>
                  <a:pt x="48" y="56"/>
                  <a:pt x="56" y="48"/>
                  <a:pt x="66" y="48"/>
                </a:cubicBezTo>
                <a:cubicBezTo>
                  <a:pt x="701" y="48"/>
                  <a:pt x="701" y="48"/>
                  <a:pt x="701" y="48"/>
                </a:cubicBezTo>
                <a:cubicBezTo>
                  <a:pt x="710" y="48"/>
                  <a:pt x="718" y="56"/>
                  <a:pt x="718" y="66"/>
                </a:cubicBezTo>
                <a:lnTo>
                  <a:pt x="718" y="102"/>
                </a:lnTo>
                <a:close/>
                <a:moveTo>
                  <a:pt x="298" y="392"/>
                </a:moveTo>
                <a:cubicBezTo>
                  <a:pt x="289" y="382"/>
                  <a:pt x="289" y="367"/>
                  <a:pt x="298" y="358"/>
                </a:cubicBezTo>
                <a:cubicBezTo>
                  <a:pt x="434" y="222"/>
                  <a:pt x="434" y="222"/>
                  <a:pt x="434" y="222"/>
                </a:cubicBezTo>
                <a:cubicBezTo>
                  <a:pt x="443" y="213"/>
                  <a:pt x="459" y="213"/>
                  <a:pt x="468" y="222"/>
                </a:cubicBezTo>
                <a:cubicBezTo>
                  <a:pt x="477" y="232"/>
                  <a:pt x="477" y="247"/>
                  <a:pt x="468" y="256"/>
                </a:cubicBezTo>
                <a:cubicBezTo>
                  <a:pt x="332" y="392"/>
                  <a:pt x="332" y="392"/>
                  <a:pt x="332" y="392"/>
                </a:cubicBezTo>
                <a:cubicBezTo>
                  <a:pt x="328" y="396"/>
                  <a:pt x="322" y="399"/>
                  <a:pt x="315" y="399"/>
                </a:cubicBezTo>
                <a:cubicBezTo>
                  <a:pt x="309" y="399"/>
                  <a:pt x="303" y="396"/>
                  <a:pt x="298" y="392"/>
                </a:cubicBezTo>
                <a:close/>
                <a:moveTo>
                  <a:pt x="165" y="325"/>
                </a:moveTo>
                <a:cubicBezTo>
                  <a:pt x="155" y="316"/>
                  <a:pt x="155" y="300"/>
                  <a:pt x="165" y="291"/>
                </a:cubicBezTo>
                <a:cubicBezTo>
                  <a:pt x="232" y="224"/>
                  <a:pt x="232" y="224"/>
                  <a:pt x="232" y="224"/>
                </a:cubicBezTo>
                <a:cubicBezTo>
                  <a:pt x="241" y="215"/>
                  <a:pt x="256" y="215"/>
                  <a:pt x="266" y="224"/>
                </a:cubicBezTo>
                <a:cubicBezTo>
                  <a:pt x="275" y="233"/>
                  <a:pt x="275" y="249"/>
                  <a:pt x="266" y="258"/>
                </a:cubicBezTo>
                <a:cubicBezTo>
                  <a:pt x="216" y="308"/>
                  <a:pt x="216" y="308"/>
                  <a:pt x="216" y="308"/>
                </a:cubicBezTo>
                <a:cubicBezTo>
                  <a:pt x="265" y="358"/>
                  <a:pt x="265" y="358"/>
                  <a:pt x="265" y="358"/>
                </a:cubicBezTo>
                <a:cubicBezTo>
                  <a:pt x="275" y="367"/>
                  <a:pt x="275" y="382"/>
                  <a:pt x="265" y="392"/>
                </a:cubicBezTo>
                <a:cubicBezTo>
                  <a:pt x="261" y="396"/>
                  <a:pt x="255" y="399"/>
                  <a:pt x="248" y="399"/>
                </a:cubicBezTo>
                <a:cubicBezTo>
                  <a:pt x="242" y="399"/>
                  <a:pt x="236" y="396"/>
                  <a:pt x="232" y="392"/>
                </a:cubicBezTo>
                <a:lnTo>
                  <a:pt x="165" y="325"/>
                </a:lnTo>
                <a:close/>
                <a:moveTo>
                  <a:pt x="501" y="358"/>
                </a:moveTo>
                <a:cubicBezTo>
                  <a:pt x="551" y="308"/>
                  <a:pt x="551" y="308"/>
                  <a:pt x="551" y="308"/>
                </a:cubicBezTo>
                <a:cubicBezTo>
                  <a:pt x="501" y="258"/>
                  <a:pt x="501" y="258"/>
                  <a:pt x="501" y="258"/>
                </a:cubicBezTo>
                <a:cubicBezTo>
                  <a:pt x="492" y="249"/>
                  <a:pt x="492" y="233"/>
                  <a:pt x="501" y="224"/>
                </a:cubicBezTo>
                <a:cubicBezTo>
                  <a:pt x="511" y="215"/>
                  <a:pt x="526" y="215"/>
                  <a:pt x="535" y="224"/>
                </a:cubicBezTo>
                <a:cubicBezTo>
                  <a:pt x="602" y="291"/>
                  <a:pt x="602" y="291"/>
                  <a:pt x="602" y="291"/>
                </a:cubicBezTo>
                <a:cubicBezTo>
                  <a:pt x="606" y="295"/>
                  <a:pt x="609" y="301"/>
                  <a:pt x="609" y="308"/>
                </a:cubicBezTo>
                <a:cubicBezTo>
                  <a:pt x="609" y="314"/>
                  <a:pt x="606" y="320"/>
                  <a:pt x="602" y="325"/>
                </a:cubicBezTo>
                <a:cubicBezTo>
                  <a:pt x="535" y="392"/>
                  <a:pt x="535" y="392"/>
                  <a:pt x="535" y="392"/>
                </a:cubicBezTo>
                <a:cubicBezTo>
                  <a:pt x="530" y="396"/>
                  <a:pt x="524" y="399"/>
                  <a:pt x="518" y="399"/>
                </a:cubicBezTo>
                <a:cubicBezTo>
                  <a:pt x="512" y="399"/>
                  <a:pt x="506" y="396"/>
                  <a:pt x="501" y="392"/>
                </a:cubicBezTo>
                <a:cubicBezTo>
                  <a:pt x="492" y="382"/>
                  <a:pt x="492" y="367"/>
                  <a:pt x="501" y="3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9" name="Freeform 369"/>
          <p:cNvSpPr>
            <a:spLocks noEditPoints="1"/>
          </p:cNvSpPr>
          <p:nvPr/>
        </p:nvSpPr>
        <p:spPr bwMode="auto">
          <a:xfrm>
            <a:off x="7996163" y="3257314"/>
            <a:ext cx="853592" cy="852872"/>
          </a:xfrm>
          <a:custGeom>
            <a:avLst/>
            <a:gdLst>
              <a:gd name="T0" fmla="*/ 702 w 726"/>
              <a:gd name="T1" fmla="*/ 508 h 726"/>
              <a:gd name="T2" fmla="*/ 557 w 726"/>
              <a:gd name="T3" fmla="*/ 508 h 726"/>
              <a:gd name="T4" fmla="*/ 557 w 726"/>
              <a:gd name="T5" fmla="*/ 203 h 726"/>
              <a:gd name="T6" fmla="*/ 651 w 726"/>
              <a:gd name="T7" fmla="*/ 108 h 726"/>
              <a:gd name="T8" fmla="*/ 651 w 726"/>
              <a:gd name="T9" fmla="*/ 75 h 726"/>
              <a:gd name="T10" fmla="*/ 617 w 726"/>
              <a:gd name="T11" fmla="*/ 75 h 726"/>
              <a:gd name="T12" fmla="*/ 523 w 726"/>
              <a:gd name="T13" fmla="*/ 169 h 726"/>
              <a:gd name="T14" fmla="*/ 218 w 726"/>
              <a:gd name="T15" fmla="*/ 169 h 726"/>
              <a:gd name="T16" fmla="*/ 218 w 726"/>
              <a:gd name="T17" fmla="*/ 24 h 726"/>
              <a:gd name="T18" fmla="*/ 194 w 726"/>
              <a:gd name="T19" fmla="*/ 0 h 726"/>
              <a:gd name="T20" fmla="*/ 170 w 726"/>
              <a:gd name="T21" fmla="*/ 24 h 726"/>
              <a:gd name="T22" fmla="*/ 170 w 726"/>
              <a:gd name="T23" fmla="*/ 169 h 726"/>
              <a:gd name="T24" fmla="*/ 24 w 726"/>
              <a:gd name="T25" fmla="*/ 169 h 726"/>
              <a:gd name="T26" fmla="*/ 0 w 726"/>
              <a:gd name="T27" fmla="*/ 193 h 726"/>
              <a:gd name="T28" fmla="*/ 24 w 726"/>
              <a:gd name="T29" fmla="*/ 217 h 726"/>
              <a:gd name="T30" fmla="*/ 170 w 726"/>
              <a:gd name="T31" fmla="*/ 217 h 726"/>
              <a:gd name="T32" fmla="*/ 170 w 726"/>
              <a:gd name="T33" fmla="*/ 522 h 726"/>
              <a:gd name="T34" fmla="*/ 75 w 726"/>
              <a:gd name="T35" fmla="*/ 617 h 726"/>
              <a:gd name="T36" fmla="*/ 75 w 726"/>
              <a:gd name="T37" fmla="*/ 651 h 726"/>
              <a:gd name="T38" fmla="*/ 92 w 726"/>
              <a:gd name="T39" fmla="*/ 658 h 726"/>
              <a:gd name="T40" fmla="*/ 109 w 726"/>
              <a:gd name="T41" fmla="*/ 651 h 726"/>
              <a:gd name="T42" fmla="*/ 204 w 726"/>
              <a:gd name="T43" fmla="*/ 556 h 726"/>
              <a:gd name="T44" fmla="*/ 509 w 726"/>
              <a:gd name="T45" fmla="*/ 556 h 726"/>
              <a:gd name="T46" fmla="*/ 509 w 726"/>
              <a:gd name="T47" fmla="*/ 702 h 726"/>
              <a:gd name="T48" fmla="*/ 533 w 726"/>
              <a:gd name="T49" fmla="*/ 726 h 726"/>
              <a:gd name="T50" fmla="*/ 557 w 726"/>
              <a:gd name="T51" fmla="*/ 702 h 726"/>
              <a:gd name="T52" fmla="*/ 557 w 726"/>
              <a:gd name="T53" fmla="*/ 556 h 726"/>
              <a:gd name="T54" fmla="*/ 702 w 726"/>
              <a:gd name="T55" fmla="*/ 556 h 726"/>
              <a:gd name="T56" fmla="*/ 726 w 726"/>
              <a:gd name="T57" fmla="*/ 532 h 726"/>
              <a:gd name="T58" fmla="*/ 702 w 726"/>
              <a:gd name="T59" fmla="*/ 508 h 726"/>
              <a:gd name="T60" fmla="*/ 218 w 726"/>
              <a:gd name="T61" fmla="*/ 217 h 726"/>
              <a:gd name="T62" fmla="*/ 475 w 726"/>
              <a:gd name="T63" fmla="*/ 217 h 726"/>
              <a:gd name="T64" fmla="*/ 218 w 726"/>
              <a:gd name="T65" fmla="*/ 474 h 726"/>
              <a:gd name="T66" fmla="*/ 218 w 726"/>
              <a:gd name="T67" fmla="*/ 217 h 726"/>
              <a:gd name="T68" fmla="*/ 509 w 726"/>
              <a:gd name="T69" fmla="*/ 508 h 726"/>
              <a:gd name="T70" fmla="*/ 252 w 726"/>
              <a:gd name="T71" fmla="*/ 508 h 726"/>
              <a:gd name="T72" fmla="*/ 509 w 726"/>
              <a:gd name="T73" fmla="*/ 251 h 726"/>
              <a:gd name="T74" fmla="*/ 509 w 726"/>
              <a:gd name="T75" fmla="*/ 508 h 7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26" h="726">
                <a:moveTo>
                  <a:pt x="702" y="508"/>
                </a:moveTo>
                <a:cubicBezTo>
                  <a:pt x="557" y="508"/>
                  <a:pt x="557" y="508"/>
                  <a:pt x="557" y="508"/>
                </a:cubicBezTo>
                <a:cubicBezTo>
                  <a:pt x="557" y="203"/>
                  <a:pt x="557" y="203"/>
                  <a:pt x="557" y="203"/>
                </a:cubicBezTo>
                <a:cubicBezTo>
                  <a:pt x="651" y="108"/>
                  <a:pt x="651" y="108"/>
                  <a:pt x="651" y="108"/>
                </a:cubicBezTo>
                <a:cubicBezTo>
                  <a:pt x="661" y="99"/>
                  <a:pt x="661" y="84"/>
                  <a:pt x="651" y="75"/>
                </a:cubicBezTo>
                <a:cubicBezTo>
                  <a:pt x="642" y="65"/>
                  <a:pt x="627" y="65"/>
                  <a:pt x="617" y="75"/>
                </a:cubicBezTo>
                <a:cubicBezTo>
                  <a:pt x="523" y="169"/>
                  <a:pt x="523" y="169"/>
                  <a:pt x="523" y="169"/>
                </a:cubicBezTo>
                <a:cubicBezTo>
                  <a:pt x="218" y="169"/>
                  <a:pt x="218" y="169"/>
                  <a:pt x="218" y="169"/>
                </a:cubicBezTo>
                <a:cubicBezTo>
                  <a:pt x="218" y="24"/>
                  <a:pt x="218" y="24"/>
                  <a:pt x="218" y="24"/>
                </a:cubicBezTo>
                <a:cubicBezTo>
                  <a:pt x="218" y="10"/>
                  <a:pt x="207" y="0"/>
                  <a:pt x="194" y="0"/>
                </a:cubicBezTo>
                <a:cubicBezTo>
                  <a:pt x="180" y="0"/>
                  <a:pt x="170" y="10"/>
                  <a:pt x="170" y="24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24" y="169"/>
                  <a:pt x="24" y="169"/>
                  <a:pt x="24" y="169"/>
                </a:cubicBezTo>
                <a:cubicBezTo>
                  <a:pt x="11" y="169"/>
                  <a:pt x="0" y="180"/>
                  <a:pt x="0" y="193"/>
                </a:cubicBezTo>
                <a:cubicBezTo>
                  <a:pt x="0" y="206"/>
                  <a:pt x="11" y="217"/>
                  <a:pt x="24" y="217"/>
                </a:cubicBezTo>
                <a:cubicBezTo>
                  <a:pt x="170" y="217"/>
                  <a:pt x="170" y="217"/>
                  <a:pt x="170" y="217"/>
                </a:cubicBezTo>
                <a:cubicBezTo>
                  <a:pt x="170" y="522"/>
                  <a:pt x="170" y="522"/>
                  <a:pt x="170" y="522"/>
                </a:cubicBezTo>
                <a:cubicBezTo>
                  <a:pt x="75" y="617"/>
                  <a:pt x="75" y="617"/>
                  <a:pt x="75" y="617"/>
                </a:cubicBezTo>
                <a:cubicBezTo>
                  <a:pt x="66" y="626"/>
                  <a:pt x="66" y="641"/>
                  <a:pt x="75" y="651"/>
                </a:cubicBezTo>
                <a:cubicBezTo>
                  <a:pt x="80" y="655"/>
                  <a:pt x="86" y="658"/>
                  <a:pt x="92" y="658"/>
                </a:cubicBezTo>
                <a:cubicBezTo>
                  <a:pt x="98" y="658"/>
                  <a:pt x="104" y="655"/>
                  <a:pt x="109" y="651"/>
                </a:cubicBezTo>
                <a:cubicBezTo>
                  <a:pt x="204" y="556"/>
                  <a:pt x="204" y="556"/>
                  <a:pt x="204" y="556"/>
                </a:cubicBezTo>
                <a:cubicBezTo>
                  <a:pt x="509" y="556"/>
                  <a:pt x="509" y="556"/>
                  <a:pt x="509" y="556"/>
                </a:cubicBezTo>
                <a:cubicBezTo>
                  <a:pt x="509" y="702"/>
                  <a:pt x="509" y="702"/>
                  <a:pt x="509" y="702"/>
                </a:cubicBezTo>
                <a:cubicBezTo>
                  <a:pt x="509" y="715"/>
                  <a:pt x="519" y="726"/>
                  <a:pt x="533" y="726"/>
                </a:cubicBezTo>
                <a:cubicBezTo>
                  <a:pt x="546" y="726"/>
                  <a:pt x="557" y="715"/>
                  <a:pt x="557" y="702"/>
                </a:cubicBezTo>
                <a:cubicBezTo>
                  <a:pt x="557" y="556"/>
                  <a:pt x="557" y="556"/>
                  <a:pt x="557" y="556"/>
                </a:cubicBezTo>
                <a:cubicBezTo>
                  <a:pt x="702" y="556"/>
                  <a:pt x="702" y="556"/>
                  <a:pt x="702" y="556"/>
                </a:cubicBezTo>
                <a:cubicBezTo>
                  <a:pt x="715" y="556"/>
                  <a:pt x="726" y="545"/>
                  <a:pt x="726" y="532"/>
                </a:cubicBezTo>
                <a:cubicBezTo>
                  <a:pt x="726" y="519"/>
                  <a:pt x="715" y="508"/>
                  <a:pt x="702" y="508"/>
                </a:cubicBezTo>
                <a:close/>
                <a:moveTo>
                  <a:pt x="218" y="217"/>
                </a:moveTo>
                <a:cubicBezTo>
                  <a:pt x="475" y="217"/>
                  <a:pt x="475" y="217"/>
                  <a:pt x="475" y="217"/>
                </a:cubicBezTo>
                <a:cubicBezTo>
                  <a:pt x="218" y="474"/>
                  <a:pt x="218" y="474"/>
                  <a:pt x="218" y="474"/>
                </a:cubicBezTo>
                <a:lnTo>
                  <a:pt x="218" y="217"/>
                </a:lnTo>
                <a:close/>
                <a:moveTo>
                  <a:pt x="509" y="508"/>
                </a:moveTo>
                <a:cubicBezTo>
                  <a:pt x="252" y="508"/>
                  <a:pt x="252" y="508"/>
                  <a:pt x="252" y="508"/>
                </a:cubicBezTo>
                <a:cubicBezTo>
                  <a:pt x="509" y="251"/>
                  <a:pt x="509" y="251"/>
                  <a:pt x="509" y="251"/>
                </a:cubicBezTo>
                <a:lnTo>
                  <a:pt x="509" y="5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0" name="Freeform 370"/>
          <p:cNvSpPr>
            <a:spLocks noEditPoints="1"/>
          </p:cNvSpPr>
          <p:nvPr/>
        </p:nvSpPr>
        <p:spPr bwMode="auto">
          <a:xfrm>
            <a:off x="9517658" y="3273868"/>
            <a:ext cx="824802" cy="820484"/>
          </a:xfrm>
          <a:custGeom>
            <a:avLst/>
            <a:gdLst>
              <a:gd name="T0" fmla="*/ 618 w 702"/>
              <a:gd name="T1" fmla="*/ 471 h 698"/>
              <a:gd name="T2" fmla="*/ 617 w 702"/>
              <a:gd name="T3" fmla="*/ 471 h 698"/>
              <a:gd name="T4" fmla="*/ 693 w 702"/>
              <a:gd name="T5" fmla="*/ 161 h 698"/>
              <a:gd name="T6" fmla="*/ 572 w 702"/>
              <a:gd name="T7" fmla="*/ 7 h 698"/>
              <a:gd name="T8" fmla="*/ 553 w 702"/>
              <a:gd name="T9" fmla="*/ 0 h 698"/>
              <a:gd name="T10" fmla="*/ 418 w 702"/>
              <a:gd name="T11" fmla="*/ 127 h 698"/>
              <a:gd name="T12" fmla="*/ 346 w 702"/>
              <a:gd name="T13" fmla="*/ 199 h 698"/>
              <a:gd name="T14" fmla="*/ 304 w 702"/>
              <a:gd name="T15" fmla="*/ 158 h 698"/>
              <a:gd name="T16" fmla="*/ 229 w 702"/>
              <a:gd name="T17" fmla="*/ 82 h 698"/>
              <a:gd name="T18" fmla="*/ 153 w 702"/>
              <a:gd name="T19" fmla="*/ 7 h 698"/>
              <a:gd name="T20" fmla="*/ 119 w 702"/>
              <a:gd name="T21" fmla="*/ 7 h 698"/>
              <a:gd name="T22" fmla="*/ 9 w 702"/>
              <a:gd name="T23" fmla="*/ 151 h 698"/>
              <a:gd name="T24" fmla="*/ 9 w 702"/>
              <a:gd name="T25" fmla="*/ 536 h 698"/>
              <a:gd name="T26" fmla="*/ 2 w 702"/>
              <a:gd name="T27" fmla="*/ 674 h 698"/>
              <a:gd name="T28" fmla="*/ 26 w 702"/>
              <a:gd name="T29" fmla="*/ 698 h 698"/>
              <a:gd name="T30" fmla="*/ 163 w 702"/>
              <a:gd name="T31" fmla="*/ 690 h 698"/>
              <a:gd name="T32" fmla="*/ 549 w 702"/>
              <a:gd name="T33" fmla="*/ 691 h 698"/>
              <a:gd name="T34" fmla="*/ 583 w 702"/>
              <a:gd name="T35" fmla="*/ 691 h 698"/>
              <a:gd name="T36" fmla="*/ 700 w 702"/>
              <a:gd name="T37" fmla="*/ 563 h 698"/>
              <a:gd name="T38" fmla="*/ 555 w 702"/>
              <a:gd name="T39" fmla="*/ 58 h 698"/>
              <a:gd name="T40" fmla="*/ 555 w 702"/>
              <a:gd name="T41" fmla="*/ 231 h 698"/>
              <a:gd name="T42" fmla="*/ 555 w 702"/>
              <a:gd name="T43" fmla="*/ 58 h 698"/>
              <a:gd name="T44" fmla="*/ 136 w 702"/>
              <a:gd name="T45" fmla="*/ 58 h 698"/>
              <a:gd name="T46" fmla="*/ 139 w 702"/>
              <a:gd name="T47" fmla="*/ 137 h 698"/>
              <a:gd name="T48" fmla="*/ 156 w 702"/>
              <a:gd name="T49" fmla="*/ 178 h 698"/>
              <a:gd name="T50" fmla="*/ 212 w 702"/>
              <a:gd name="T51" fmla="*/ 133 h 698"/>
              <a:gd name="T52" fmla="*/ 200 w 702"/>
              <a:gd name="T53" fmla="*/ 227 h 698"/>
              <a:gd name="T54" fmla="*/ 217 w 702"/>
              <a:gd name="T55" fmla="*/ 268 h 698"/>
              <a:gd name="T56" fmla="*/ 287 w 702"/>
              <a:gd name="T57" fmla="*/ 208 h 698"/>
              <a:gd name="T58" fmla="*/ 236 w 702"/>
              <a:gd name="T59" fmla="*/ 310 h 698"/>
              <a:gd name="T60" fmla="*/ 136 w 702"/>
              <a:gd name="T61" fmla="*/ 650 h 698"/>
              <a:gd name="T62" fmla="*/ 50 w 702"/>
              <a:gd name="T63" fmla="*/ 563 h 698"/>
              <a:gd name="T64" fmla="*/ 521 w 702"/>
              <a:gd name="T65" fmla="*/ 265 h 698"/>
              <a:gd name="T66" fmla="*/ 566 w 702"/>
              <a:gd name="T67" fmla="*/ 640 h 698"/>
              <a:gd name="T68" fmla="*/ 466 w 702"/>
              <a:gd name="T69" fmla="*/ 388 h 698"/>
              <a:gd name="T70" fmla="*/ 438 w 702"/>
              <a:gd name="T71" fmla="*/ 465 h 698"/>
              <a:gd name="T72" fmla="*/ 455 w 702"/>
              <a:gd name="T73" fmla="*/ 506 h 698"/>
              <a:gd name="T74" fmla="*/ 525 w 702"/>
              <a:gd name="T75" fmla="*/ 446 h 698"/>
              <a:gd name="T76" fmla="*/ 528 w 702"/>
              <a:gd name="T77" fmla="*/ 526 h 698"/>
              <a:gd name="T78" fmla="*/ 545 w 702"/>
              <a:gd name="T79" fmla="*/ 567 h 698"/>
              <a:gd name="T80" fmla="*/ 600 w 702"/>
              <a:gd name="T81" fmla="*/ 522 h 698"/>
              <a:gd name="T82" fmla="*/ 566 w 702"/>
              <a:gd name="T83" fmla="*/ 640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02" h="698">
                <a:moveTo>
                  <a:pt x="693" y="546"/>
                </a:moveTo>
                <a:cubicBezTo>
                  <a:pt x="618" y="471"/>
                  <a:pt x="618" y="471"/>
                  <a:pt x="618" y="471"/>
                </a:cubicBezTo>
                <a:cubicBezTo>
                  <a:pt x="617" y="471"/>
                  <a:pt x="617" y="471"/>
                  <a:pt x="617" y="471"/>
                </a:cubicBezTo>
                <a:cubicBezTo>
                  <a:pt x="617" y="471"/>
                  <a:pt x="617" y="471"/>
                  <a:pt x="617" y="471"/>
                </a:cubicBezTo>
                <a:cubicBezTo>
                  <a:pt x="500" y="354"/>
                  <a:pt x="500" y="354"/>
                  <a:pt x="500" y="354"/>
                </a:cubicBezTo>
                <a:cubicBezTo>
                  <a:pt x="693" y="161"/>
                  <a:pt x="693" y="161"/>
                  <a:pt x="693" y="161"/>
                </a:cubicBezTo>
                <a:cubicBezTo>
                  <a:pt x="702" y="152"/>
                  <a:pt x="702" y="137"/>
                  <a:pt x="693" y="127"/>
                </a:cubicBezTo>
                <a:cubicBezTo>
                  <a:pt x="572" y="7"/>
                  <a:pt x="572" y="7"/>
                  <a:pt x="572" y="7"/>
                </a:cubicBezTo>
                <a:cubicBezTo>
                  <a:pt x="568" y="2"/>
                  <a:pt x="562" y="0"/>
                  <a:pt x="555" y="0"/>
                </a:cubicBezTo>
                <a:cubicBezTo>
                  <a:pt x="554" y="0"/>
                  <a:pt x="554" y="0"/>
                  <a:pt x="553" y="0"/>
                </a:cubicBezTo>
                <a:cubicBezTo>
                  <a:pt x="547" y="0"/>
                  <a:pt x="542" y="3"/>
                  <a:pt x="538" y="7"/>
                </a:cubicBezTo>
                <a:cubicBezTo>
                  <a:pt x="418" y="127"/>
                  <a:pt x="418" y="127"/>
                  <a:pt x="418" y="127"/>
                </a:cubicBezTo>
                <a:cubicBezTo>
                  <a:pt x="418" y="127"/>
                  <a:pt x="418" y="127"/>
                  <a:pt x="418" y="127"/>
                </a:cubicBezTo>
                <a:cubicBezTo>
                  <a:pt x="346" y="199"/>
                  <a:pt x="346" y="199"/>
                  <a:pt x="346" y="199"/>
                </a:cubicBezTo>
                <a:cubicBezTo>
                  <a:pt x="304" y="158"/>
                  <a:pt x="304" y="158"/>
                  <a:pt x="304" y="158"/>
                </a:cubicBezTo>
                <a:cubicBezTo>
                  <a:pt x="304" y="158"/>
                  <a:pt x="304" y="158"/>
                  <a:pt x="304" y="158"/>
                </a:cubicBezTo>
                <a:cubicBezTo>
                  <a:pt x="229" y="82"/>
                  <a:pt x="229" y="82"/>
                  <a:pt x="229" y="82"/>
                </a:cubicBezTo>
                <a:cubicBezTo>
                  <a:pt x="229" y="82"/>
                  <a:pt x="229" y="82"/>
                  <a:pt x="229" y="82"/>
                </a:cubicBezTo>
                <a:cubicBezTo>
                  <a:pt x="228" y="82"/>
                  <a:pt x="228" y="82"/>
                  <a:pt x="228" y="82"/>
                </a:cubicBezTo>
                <a:cubicBezTo>
                  <a:pt x="153" y="7"/>
                  <a:pt x="153" y="7"/>
                  <a:pt x="153" y="7"/>
                </a:cubicBezTo>
                <a:cubicBezTo>
                  <a:pt x="149" y="2"/>
                  <a:pt x="143" y="0"/>
                  <a:pt x="136" y="0"/>
                </a:cubicBezTo>
                <a:cubicBezTo>
                  <a:pt x="130" y="0"/>
                  <a:pt x="124" y="2"/>
                  <a:pt x="119" y="7"/>
                </a:cubicBezTo>
                <a:cubicBezTo>
                  <a:pt x="9" y="117"/>
                  <a:pt x="9" y="117"/>
                  <a:pt x="9" y="117"/>
                </a:cubicBezTo>
                <a:cubicBezTo>
                  <a:pt x="0" y="126"/>
                  <a:pt x="0" y="142"/>
                  <a:pt x="9" y="151"/>
                </a:cubicBezTo>
                <a:cubicBezTo>
                  <a:pt x="202" y="344"/>
                  <a:pt x="202" y="344"/>
                  <a:pt x="202" y="344"/>
                </a:cubicBezTo>
                <a:cubicBezTo>
                  <a:pt x="9" y="536"/>
                  <a:pt x="9" y="536"/>
                  <a:pt x="9" y="536"/>
                </a:cubicBezTo>
                <a:cubicBezTo>
                  <a:pt x="5" y="541"/>
                  <a:pt x="2" y="547"/>
                  <a:pt x="2" y="553"/>
                </a:cubicBezTo>
                <a:cubicBezTo>
                  <a:pt x="2" y="674"/>
                  <a:pt x="2" y="674"/>
                  <a:pt x="2" y="674"/>
                </a:cubicBezTo>
                <a:cubicBezTo>
                  <a:pt x="2" y="680"/>
                  <a:pt x="5" y="686"/>
                  <a:pt x="9" y="691"/>
                </a:cubicBezTo>
                <a:cubicBezTo>
                  <a:pt x="14" y="695"/>
                  <a:pt x="20" y="698"/>
                  <a:pt x="26" y="698"/>
                </a:cubicBezTo>
                <a:cubicBezTo>
                  <a:pt x="146" y="698"/>
                  <a:pt x="146" y="698"/>
                  <a:pt x="146" y="698"/>
                </a:cubicBezTo>
                <a:cubicBezTo>
                  <a:pt x="153" y="698"/>
                  <a:pt x="159" y="695"/>
                  <a:pt x="163" y="690"/>
                </a:cubicBezTo>
                <a:cubicBezTo>
                  <a:pt x="356" y="498"/>
                  <a:pt x="356" y="498"/>
                  <a:pt x="356" y="498"/>
                </a:cubicBezTo>
                <a:cubicBezTo>
                  <a:pt x="549" y="691"/>
                  <a:pt x="549" y="691"/>
                  <a:pt x="549" y="691"/>
                </a:cubicBezTo>
                <a:cubicBezTo>
                  <a:pt x="553" y="695"/>
                  <a:pt x="559" y="698"/>
                  <a:pt x="566" y="698"/>
                </a:cubicBezTo>
                <a:cubicBezTo>
                  <a:pt x="572" y="698"/>
                  <a:pt x="578" y="695"/>
                  <a:pt x="583" y="691"/>
                </a:cubicBezTo>
                <a:cubicBezTo>
                  <a:pt x="693" y="580"/>
                  <a:pt x="693" y="580"/>
                  <a:pt x="693" y="580"/>
                </a:cubicBezTo>
                <a:cubicBezTo>
                  <a:pt x="697" y="576"/>
                  <a:pt x="700" y="570"/>
                  <a:pt x="700" y="563"/>
                </a:cubicBezTo>
                <a:cubicBezTo>
                  <a:pt x="700" y="557"/>
                  <a:pt x="697" y="551"/>
                  <a:pt x="693" y="546"/>
                </a:cubicBezTo>
                <a:close/>
                <a:moveTo>
                  <a:pt x="555" y="58"/>
                </a:moveTo>
                <a:cubicBezTo>
                  <a:pt x="642" y="144"/>
                  <a:pt x="642" y="144"/>
                  <a:pt x="642" y="144"/>
                </a:cubicBezTo>
                <a:cubicBezTo>
                  <a:pt x="555" y="231"/>
                  <a:pt x="555" y="231"/>
                  <a:pt x="555" y="231"/>
                </a:cubicBezTo>
                <a:cubicBezTo>
                  <a:pt x="469" y="144"/>
                  <a:pt x="469" y="144"/>
                  <a:pt x="469" y="144"/>
                </a:cubicBezTo>
                <a:lnTo>
                  <a:pt x="555" y="58"/>
                </a:lnTo>
                <a:close/>
                <a:moveTo>
                  <a:pt x="60" y="134"/>
                </a:moveTo>
                <a:cubicBezTo>
                  <a:pt x="136" y="58"/>
                  <a:pt x="136" y="58"/>
                  <a:pt x="136" y="58"/>
                </a:cubicBezTo>
                <a:cubicBezTo>
                  <a:pt x="178" y="99"/>
                  <a:pt x="178" y="99"/>
                  <a:pt x="178" y="99"/>
                </a:cubicBezTo>
                <a:cubicBezTo>
                  <a:pt x="139" y="137"/>
                  <a:pt x="139" y="137"/>
                  <a:pt x="139" y="137"/>
                </a:cubicBezTo>
                <a:cubicBezTo>
                  <a:pt x="130" y="147"/>
                  <a:pt x="130" y="162"/>
                  <a:pt x="139" y="171"/>
                </a:cubicBezTo>
                <a:cubicBezTo>
                  <a:pt x="144" y="176"/>
                  <a:pt x="150" y="178"/>
                  <a:pt x="156" y="178"/>
                </a:cubicBezTo>
                <a:cubicBezTo>
                  <a:pt x="163" y="178"/>
                  <a:pt x="169" y="176"/>
                  <a:pt x="173" y="171"/>
                </a:cubicBezTo>
                <a:cubicBezTo>
                  <a:pt x="212" y="133"/>
                  <a:pt x="212" y="133"/>
                  <a:pt x="212" y="133"/>
                </a:cubicBezTo>
                <a:cubicBezTo>
                  <a:pt x="253" y="174"/>
                  <a:pt x="253" y="174"/>
                  <a:pt x="253" y="174"/>
                </a:cubicBezTo>
                <a:cubicBezTo>
                  <a:pt x="200" y="227"/>
                  <a:pt x="200" y="227"/>
                  <a:pt x="200" y="227"/>
                </a:cubicBezTo>
                <a:cubicBezTo>
                  <a:pt x="191" y="237"/>
                  <a:pt x="191" y="252"/>
                  <a:pt x="200" y="261"/>
                </a:cubicBezTo>
                <a:cubicBezTo>
                  <a:pt x="205" y="266"/>
                  <a:pt x="211" y="268"/>
                  <a:pt x="217" y="268"/>
                </a:cubicBezTo>
                <a:cubicBezTo>
                  <a:pt x="223" y="268"/>
                  <a:pt x="230" y="266"/>
                  <a:pt x="234" y="261"/>
                </a:cubicBezTo>
                <a:cubicBezTo>
                  <a:pt x="287" y="208"/>
                  <a:pt x="287" y="208"/>
                  <a:pt x="287" y="208"/>
                </a:cubicBezTo>
                <a:cubicBezTo>
                  <a:pt x="312" y="233"/>
                  <a:pt x="312" y="233"/>
                  <a:pt x="312" y="233"/>
                </a:cubicBezTo>
                <a:cubicBezTo>
                  <a:pt x="236" y="310"/>
                  <a:pt x="236" y="310"/>
                  <a:pt x="236" y="310"/>
                </a:cubicBezTo>
                <a:lnTo>
                  <a:pt x="60" y="134"/>
                </a:lnTo>
                <a:close/>
                <a:moveTo>
                  <a:pt x="136" y="650"/>
                </a:moveTo>
                <a:cubicBezTo>
                  <a:pt x="50" y="650"/>
                  <a:pt x="50" y="650"/>
                  <a:pt x="50" y="650"/>
                </a:cubicBezTo>
                <a:cubicBezTo>
                  <a:pt x="50" y="563"/>
                  <a:pt x="50" y="563"/>
                  <a:pt x="50" y="563"/>
                </a:cubicBezTo>
                <a:cubicBezTo>
                  <a:pt x="435" y="178"/>
                  <a:pt x="435" y="178"/>
                  <a:pt x="435" y="178"/>
                </a:cubicBezTo>
                <a:cubicBezTo>
                  <a:pt x="521" y="265"/>
                  <a:pt x="521" y="265"/>
                  <a:pt x="521" y="265"/>
                </a:cubicBezTo>
                <a:lnTo>
                  <a:pt x="136" y="650"/>
                </a:lnTo>
                <a:close/>
                <a:moveTo>
                  <a:pt x="566" y="640"/>
                </a:moveTo>
                <a:cubicBezTo>
                  <a:pt x="390" y="464"/>
                  <a:pt x="390" y="464"/>
                  <a:pt x="390" y="464"/>
                </a:cubicBezTo>
                <a:cubicBezTo>
                  <a:pt x="466" y="388"/>
                  <a:pt x="466" y="388"/>
                  <a:pt x="466" y="388"/>
                </a:cubicBezTo>
                <a:cubicBezTo>
                  <a:pt x="491" y="413"/>
                  <a:pt x="491" y="413"/>
                  <a:pt x="491" y="413"/>
                </a:cubicBezTo>
                <a:cubicBezTo>
                  <a:pt x="438" y="465"/>
                  <a:pt x="438" y="465"/>
                  <a:pt x="438" y="465"/>
                </a:cubicBezTo>
                <a:cubicBezTo>
                  <a:pt x="429" y="475"/>
                  <a:pt x="429" y="490"/>
                  <a:pt x="438" y="499"/>
                </a:cubicBezTo>
                <a:cubicBezTo>
                  <a:pt x="443" y="504"/>
                  <a:pt x="449" y="506"/>
                  <a:pt x="455" y="506"/>
                </a:cubicBezTo>
                <a:cubicBezTo>
                  <a:pt x="462" y="506"/>
                  <a:pt x="468" y="504"/>
                  <a:pt x="472" y="499"/>
                </a:cubicBezTo>
                <a:cubicBezTo>
                  <a:pt x="525" y="446"/>
                  <a:pt x="525" y="446"/>
                  <a:pt x="525" y="446"/>
                </a:cubicBezTo>
                <a:cubicBezTo>
                  <a:pt x="566" y="488"/>
                  <a:pt x="566" y="488"/>
                  <a:pt x="566" y="488"/>
                </a:cubicBezTo>
                <a:cubicBezTo>
                  <a:pt x="528" y="526"/>
                  <a:pt x="528" y="526"/>
                  <a:pt x="528" y="526"/>
                </a:cubicBezTo>
                <a:cubicBezTo>
                  <a:pt x="519" y="535"/>
                  <a:pt x="519" y="551"/>
                  <a:pt x="528" y="560"/>
                </a:cubicBezTo>
                <a:cubicBezTo>
                  <a:pt x="533" y="565"/>
                  <a:pt x="539" y="567"/>
                  <a:pt x="545" y="567"/>
                </a:cubicBezTo>
                <a:cubicBezTo>
                  <a:pt x="551" y="567"/>
                  <a:pt x="558" y="565"/>
                  <a:pt x="562" y="560"/>
                </a:cubicBezTo>
                <a:cubicBezTo>
                  <a:pt x="600" y="522"/>
                  <a:pt x="600" y="522"/>
                  <a:pt x="600" y="522"/>
                </a:cubicBezTo>
                <a:cubicBezTo>
                  <a:pt x="642" y="563"/>
                  <a:pt x="642" y="563"/>
                  <a:pt x="642" y="563"/>
                </a:cubicBezTo>
                <a:lnTo>
                  <a:pt x="566" y="6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1" name="Freeform 371"/>
          <p:cNvSpPr>
            <a:spLocks noEditPoints="1"/>
          </p:cNvSpPr>
          <p:nvPr/>
        </p:nvSpPr>
        <p:spPr bwMode="auto">
          <a:xfrm>
            <a:off x="11060743" y="3294740"/>
            <a:ext cx="750672" cy="778020"/>
          </a:xfrm>
          <a:custGeom>
            <a:avLst/>
            <a:gdLst>
              <a:gd name="T0" fmla="*/ 378 w 639"/>
              <a:gd name="T1" fmla="*/ 0 h 662"/>
              <a:gd name="T2" fmla="*/ 238 w 639"/>
              <a:gd name="T3" fmla="*/ 140 h 662"/>
              <a:gd name="T4" fmla="*/ 238 w 639"/>
              <a:gd name="T5" fmla="*/ 369 h 662"/>
              <a:gd name="T6" fmla="*/ 262 w 639"/>
              <a:gd name="T7" fmla="*/ 393 h 662"/>
              <a:gd name="T8" fmla="*/ 354 w 639"/>
              <a:gd name="T9" fmla="*/ 393 h 662"/>
              <a:gd name="T10" fmla="*/ 354 w 639"/>
              <a:gd name="T11" fmla="*/ 638 h 662"/>
              <a:gd name="T12" fmla="*/ 378 w 639"/>
              <a:gd name="T13" fmla="*/ 662 h 662"/>
              <a:gd name="T14" fmla="*/ 402 w 639"/>
              <a:gd name="T15" fmla="*/ 638 h 662"/>
              <a:gd name="T16" fmla="*/ 402 w 639"/>
              <a:gd name="T17" fmla="*/ 24 h 662"/>
              <a:gd name="T18" fmla="*/ 378 w 639"/>
              <a:gd name="T19" fmla="*/ 0 h 662"/>
              <a:gd name="T20" fmla="*/ 354 w 639"/>
              <a:gd name="T21" fmla="*/ 345 h 662"/>
              <a:gd name="T22" fmla="*/ 286 w 639"/>
              <a:gd name="T23" fmla="*/ 345 h 662"/>
              <a:gd name="T24" fmla="*/ 286 w 639"/>
              <a:gd name="T25" fmla="*/ 140 h 662"/>
              <a:gd name="T26" fmla="*/ 354 w 639"/>
              <a:gd name="T27" fmla="*/ 51 h 662"/>
              <a:gd name="T28" fmla="*/ 354 w 639"/>
              <a:gd name="T29" fmla="*/ 345 h 662"/>
              <a:gd name="T30" fmla="*/ 639 w 639"/>
              <a:gd name="T31" fmla="*/ 24 h 662"/>
              <a:gd name="T32" fmla="*/ 639 w 639"/>
              <a:gd name="T33" fmla="*/ 165 h 662"/>
              <a:gd name="T34" fmla="*/ 567 w 639"/>
              <a:gd name="T35" fmla="*/ 257 h 662"/>
              <a:gd name="T36" fmla="*/ 567 w 639"/>
              <a:gd name="T37" fmla="*/ 638 h 662"/>
              <a:gd name="T38" fmla="*/ 543 w 639"/>
              <a:gd name="T39" fmla="*/ 662 h 662"/>
              <a:gd name="T40" fmla="*/ 519 w 639"/>
              <a:gd name="T41" fmla="*/ 638 h 662"/>
              <a:gd name="T42" fmla="*/ 519 w 639"/>
              <a:gd name="T43" fmla="*/ 257 h 662"/>
              <a:gd name="T44" fmla="*/ 448 w 639"/>
              <a:gd name="T45" fmla="*/ 165 h 662"/>
              <a:gd name="T46" fmla="*/ 448 w 639"/>
              <a:gd name="T47" fmla="*/ 24 h 662"/>
              <a:gd name="T48" fmla="*/ 472 w 639"/>
              <a:gd name="T49" fmla="*/ 0 h 662"/>
              <a:gd name="T50" fmla="*/ 496 w 639"/>
              <a:gd name="T51" fmla="*/ 24 h 662"/>
              <a:gd name="T52" fmla="*/ 496 w 639"/>
              <a:gd name="T53" fmla="*/ 165 h 662"/>
              <a:gd name="T54" fmla="*/ 519 w 639"/>
              <a:gd name="T55" fmla="*/ 206 h 662"/>
              <a:gd name="T56" fmla="*/ 519 w 639"/>
              <a:gd name="T57" fmla="*/ 24 h 662"/>
              <a:gd name="T58" fmla="*/ 543 w 639"/>
              <a:gd name="T59" fmla="*/ 0 h 662"/>
              <a:gd name="T60" fmla="*/ 567 w 639"/>
              <a:gd name="T61" fmla="*/ 24 h 662"/>
              <a:gd name="T62" fmla="*/ 567 w 639"/>
              <a:gd name="T63" fmla="*/ 206 h 662"/>
              <a:gd name="T64" fmla="*/ 591 w 639"/>
              <a:gd name="T65" fmla="*/ 165 h 662"/>
              <a:gd name="T66" fmla="*/ 591 w 639"/>
              <a:gd name="T67" fmla="*/ 24 h 662"/>
              <a:gd name="T68" fmla="*/ 615 w 639"/>
              <a:gd name="T69" fmla="*/ 0 h 662"/>
              <a:gd name="T70" fmla="*/ 639 w 639"/>
              <a:gd name="T71" fmla="*/ 24 h 662"/>
              <a:gd name="T72" fmla="*/ 96 w 639"/>
              <a:gd name="T73" fmla="*/ 0 h 662"/>
              <a:gd name="T74" fmla="*/ 0 w 639"/>
              <a:gd name="T75" fmla="*/ 95 h 662"/>
              <a:gd name="T76" fmla="*/ 0 w 639"/>
              <a:gd name="T77" fmla="*/ 165 h 662"/>
              <a:gd name="T78" fmla="*/ 72 w 639"/>
              <a:gd name="T79" fmla="*/ 257 h 662"/>
              <a:gd name="T80" fmla="*/ 72 w 639"/>
              <a:gd name="T81" fmla="*/ 638 h 662"/>
              <a:gd name="T82" fmla="*/ 96 w 639"/>
              <a:gd name="T83" fmla="*/ 662 h 662"/>
              <a:gd name="T84" fmla="*/ 120 w 639"/>
              <a:gd name="T85" fmla="*/ 638 h 662"/>
              <a:gd name="T86" fmla="*/ 120 w 639"/>
              <a:gd name="T87" fmla="*/ 257 h 662"/>
              <a:gd name="T88" fmla="*/ 191 w 639"/>
              <a:gd name="T89" fmla="*/ 165 h 662"/>
              <a:gd name="T90" fmla="*/ 191 w 639"/>
              <a:gd name="T91" fmla="*/ 95 h 662"/>
              <a:gd name="T92" fmla="*/ 96 w 639"/>
              <a:gd name="T93" fmla="*/ 0 h 662"/>
              <a:gd name="T94" fmla="*/ 143 w 639"/>
              <a:gd name="T95" fmla="*/ 165 h 662"/>
              <a:gd name="T96" fmla="*/ 96 w 639"/>
              <a:gd name="T97" fmla="*/ 212 h 662"/>
              <a:gd name="T98" fmla="*/ 48 w 639"/>
              <a:gd name="T99" fmla="*/ 165 h 662"/>
              <a:gd name="T100" fmla="*/ 48 w 639"/>
              <a:gd name="T101" fmla="*/ 95 h 662"/>
              <a:gd name="T102" fmla="*/ 96 w 639"/>
              <a:gd name="T103" fmla="*/ 48 h 662"/>
              <a:gd name="T104" fmla="*/ 143 w 639"/>
              <a:gd name="T105" fmla="*/ 95 h 662"/>
              <a:gd name="T106" fmla="*/ 143 w 639"/>
              <a:gd name="T107" fmla="*/ 165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39" h="662">
                <a:moveTo>
                  <a:pt x="378" y="0"/>
                </a:moveTo>
                <a:cubicBezTo>
                  <a:pt x="300" y="0"/>
                  <a:pt x="238" y="63"/>
                  <a:pt x="238" y="140"/>
                </a:cubicBezTo>
                <a:cubicBezTo>
                  <a:pt x="238" y="369"/>
                  <a:pt x="238" y="369"/>
                  <a:pt x="238" y="369"/>
                </a:cubicBezTo>
                <a:cubicBezTo>
                  <a:pt x="238" y="382"/>
                  <a:pt x="248" y="393"/>
                  <a:pt x="262" y="393"/>
                </a:cubicBezTo>
                <a:cubicBezTo>
                  <a:pt x="354" y="393"/>
                  <a:pt x="354" y="393"/>
                  <a:pt x="354" y="393"/>
                </a:cubicBezTo>
                <a:cubicBezTo>
                  <a:pt x="354" y="638"/>
                  <a:pt x="354" y="638"/>
                  <a:pt x="354" y="638"/>
                </a:cubicBezTo>
                <a:cubicBezTo>
                  <a:pt x="354" y="651"/>
                  <a:pt x="365" y="662"/>
                  <a:pt x="378" y="662"/>
                </a:cubicBezTo>
                <a:cubicBezTo>
                  <a:pt x="391" y="662"/>
                  <a:pt x="402" y="651"/>
                  <a:pt x="402" y="638"/>
                </a:cubicBezTo>
                <a:cubicBezTo>
                  <a:pt x="402" y="24"/>
                  <a:pt x="402" y="24"/>
                  <a:pt x="402" y="24"/>
                </a:cubicBezTo>
                <a:cubicBezTo>
                  <a:pt x="402" y="10"/>
                  <a:pt x="391" y="0"/>
                  <a:pt x="378" y="0"/>
                </a:cubicBezTo>
                <a:close/>
                <a:moveTo>
                  <a:pt x="354" y="345"/>
                </a:moveTo>
                <a:cubicBezTo>
                  <a:pt x="286" y="345"/>
                  <a:pt x="286" y="345"/>
                  <a:pt x="286" y="345"/>
                </a:cubicBezTo>
                <a:cubicBezTo>
                  <a:pt x="286" y="140"/>
                  <a:pt x="286" y="140"/>
                  <a:pt x="286" y="140"/>
                </a:cubicBezTo>
                <a:cubicBezTo>
                  <a:pt x="286" y="97"/>
                  <a:pt x="315" y="61"/>
                  <a:pt x="354" y="51"/>
                </a:cubicBezTo>
                <a:lnTo>
                  <a:pt x="354" y="345"/>
                </a:lnTo>
                <a:close/>
                <a:moveTo>
                  <a:pt x="639" y="24"/>
                </a:moveTo>
                <a:cubicBezTo>
                  <a:pt x="639" y="165"/>
                  <a:pt x="639" y="165"/>
                  <a:pt x="639" y="165"/>
                </a:cubicBezTo>
                <a:cubicBezTo>
                  <a:pt x="639" y="209"/>
                  <a:pt x="609" y="246"/>
                  <a:pt x="567" y="257"/>
                </a:cubicBezTo>
                <a:cubicBezTo>
                  <a:pt x="567" y="638"/>
                  <a:pt x="567" y="638"/>
                  <a:pt x="567" y="638"/>
                </a:cubicBezTo>
                <a:cubicBezTo>
                  <a:pt x="567" y="651"/>
                  <a:pt x="557" y="662"/>
                  <a:pt x="543" y="662"/>
                </a:cubicBezTo>
                <a:cubicBezTo>
                  <a:pt x="530" y="662"/>
                  <a:pt x="519" y="651"/>
                  <a:pt x="519" y="638"/>
                </a:cubicBezTo>
                <a:cubicBezTo>
                  <a:pt x="519" y="257"/>
                  <a:pt x="519" y="257"/>
                  <a:pt x="519" y="257"/>
                </a:cubicBezTo>
                <a:cubicBezTo>
                  <a:pt x="478" y="246"/>
                  <a:pt x="448" y="209"/>
                  <a:pt x="448" y="165"/>
                </a:cubicBezTo>
                <a:cubicBezTo>
                  <a:pt x="448" y="24"/>
                  <a:pt x="448" y="24"/>
                  <a:pt x="448" y="24"/>
                </a:cubicBezTo>
                <a:cubicBezTo>
                  <a:pt x="448" y="10"/>
                  <a:pt x="459" y="0"/>
                  <a:pt x="472" y="0"/>
                </a:cubicBezTo>
                <a:cubicBezTo>
                  <a:pt x="485" y="0"/>
                  <a:pt x="496" y="10"/>
                  <a:pt x="496" y="24"/>
                </a:cubicBezTo>
                <a:cubicBezTo>
                  <a:pt x="496" y="165"/>
                  <a:pt x="496" y="165"/>
                  <a:pt x="496" y="165"/>
                </a:cubicBezTo>
                <a:cubicBezTo>
                  <a:pt x="496" y="182"/>
                  <a:pt x="505" y="197"/>
                  <a:pt x="519" y="206"/>
                </a:cubicBezTo>
                <a:cubicBezTo>
                  <a:pt x="519" y="24"/>
                  <a:pt x="519" y="24"/>
                  <a:pt x="519" y="24"/>
                </a:cubicBezTo>
                <a:cubicBezTo>
                  <a:pt x="519" y="10"/>
                  <a:pt x="530" y="0"/>
                  <a:pt x="543" y="0"/>
                </a:cubicBezTo>
                <a:cubicBezTo>
                  <a:pt x="557" y="0"/>
                  <a:pt x="567" y="10"/>
                  <a:pt x="567" y="24"/>
                </a:cubicBezTo>
                <a:cubicBezTo>
                  <a:pt x="567" y="206"/>
                  <a:pt x="567" y="206"/>
                  <a:pt x="567" y="206"/>
                </a:cubicBezTo>
                <a:cubicBezTo>
                  <a:pt x="582" y="197"/>
                  <a:pt x="591" y="182"/>
                  <a:pt x="591" y="165"/>
                </a:cubicBezTo>
                <a:cubicBezTo>
                  <a:pt x="591" y="24"/>
                  <a:pt x="591" y="24"/>
                  <a:pt x="591" y="24"/>
                </a:cubicBezTo>
                <a:cubicBezTo>
                  <a:pt x="591" y="10"/>
                  <a:pt x="602" y="0"/>
                  <a:pt x="615" y="0"/>
                </a:cubicBezTo>
                <a:cubicBezTo>
                  <a:pt x="628" y="0"/>
                  <a:pt x="639" y="10"/>
                  <a:pt x="639" y="24"/>
                </a:cubicBezTo>
                <a:close/>
                <a:moveTo>
                  <a:pt x="96" y="0"/>
                </a:moveTo>
                <a:cubicBezTo>
                  <a:pt x="43" y="0"/>
                  <a:pt x="0" y="43"/>
                  <a:pt x="0" y="95"/>
                </a:cubicBezTo>
                <a:cubicBezTo>
                  <a:pt x="0" y="165"/>
                  <a:pt x="0" y="165"/>
                  <a:pt x="0" y="165"/>
                </a:cubicBezTo>
                <a:cubicBezTo>
                  <a:pt x="0" y="209"/>
                  <a:pt x="31" y="246"/>
                  <a:pt x="72" y="257"/>
                </a:cubicBezTo>
                <a:cubicBezTo>
                  <a:pt x="72" y="638"/>
                  <a:pt x="72" y="638"/>
                  <a:pt x="72" y="638"/>
                </a:cubicBezTo>
                <a:cubicBezTo>
                  <a:pt x="72" y="651"/>
                  <a:pt x="83" y="662"/>
                  <a:pt x="96" y="662"/>
                </a:cubicBezTo>
                <a:cubicBezTo>
                  <a:pt x="109" y="662"/>
                  <a:pt x="120" y="651"/>
                  <a:pt x="120" y="638"/>
                </a:cubicBezTo>
                <a:cubicBezTo>
                  <a:pt x="120" y="257"/>
                  <a:pt x="120" y="257"/>
                  <a:pt x="120" y="257"/>
                </a:cubicBezTo>
                <a:cubicBezTo>
                  <a:pt x="161" y="246"/>
                  <a:pt x="191" y="209"/>
                  <a:pt x="191" y="165"/>
                </a:cubicBezTo>
                <a:cubicBezTo>
                  <a:pt x="191" y="95"/>
                  <a:pt x="191" y="95"/>
                  <a:pt x="191" y="95"/>
                </a:cubicBezTo>
                <a:cubicBezTo>
                  <a:pt x="191" y="43"/>
                  <a:pt x="149" y="0"/>
                  <a:pt x="96" y="0"/>
                </a:cubicBezTo>
                <a:close/>
                <a:moveTo>
                  <a:pt x="143" y="165"/>
                </a:moveTo>
                <a:cubicBezTo>
                  <a:pt x="143" y="191"/>
                  <a:pt x="122" y="212"/>
                  <a:pt x="96" y="212"/>
                </a:cubicBezTo>
                <a:cubicBezTo>
                  <a:pt x="70" y="212"/>
                  <a:pt x="48" y="191"/>
                  <a:pt x="48" y="165"/>
                </a:cubicBezTo>
                <a:cubicBezTo>
                  <a:pt x="48" y="95"/>
                  <a:pt x="48" y="95"/>
                  <a:pt x="48" y="95"/>
                </a:cubicBezTo>
                <a:cubicBezTo>
                  <a:pt x="48" y="69"/>
                  <a:pt x="70" y="48"/>
                  <a:pt x="96" y="48"/>
                </a:cubicBezTo>
                <a:cubicBezTo>
                  <a:pt x="122" y="48"/>
                  <a:pt x="143" y="69"/>
                  <a:pt x="143" y="95"/>
                </a:cubicBezTo>
                <a:lnTo>
                  <a:pt x="143" y="1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2" name="Freeform 372"/>
          <p:cNvSpPr>
            <a:spLocks noEditPoints="1"/>
          </p:cNvSpPr>
          <p:nvPr/>
        </p:nvSpPr>
        <p:spPr bwMode="auto">
          <a:xfrm>
            <a:off x="12601670" y="3279627"/>
            <a:ext cx="681578" cy="807530"/>
          </a:xfrm>
          <a:custGeom>
            <a:avLst/>
            <a:gdLst>
              <a:gd name="T0" fmla="*/ 390 w 580"/>
              <a:gd name="T1" fmla="*/ 586 h 687"/>
              <a:gd name="T2" fmla="*/ 390 w 580"/>
              <a:gd name="T3" fmla="*/ 620 h 687"/>
              <a:gd name="T4" fmla="*/ 229 w 580"/>
              <a:gd name="T5" fmla="*/ 687 h 687"/>
              <a:gd name="T6" fmla="*/ 0 w 580"/>
              <a:gd name="T7" fmla="*/ 459 h 687"/>
              <a:gd name="T8" fmla="*/ 67 w 580"/>
              <a:gd name="T9" fmla="*/ 298 h 687"/>
              <a:gd name="T10" fmla="*/ 101 w 580"/>
              <a:gd name="T11" fmla="*/ 298 h 687"/>
              <a:gd name="T12" fmla="*/ 101 w 580"/>
              <a:gd name="T13" fmla="*/ 332 h 687"/>
              <a:gd name="T14" fmla="*/ 48 w 580"/>
              <a:gd name="T15" fmla="*/ 459 h 687"/>
              <a:gd name="T16" fmla="*/ 229 w 580"/>
              <a:gd name="T17" fmla="*/ 639 h 687"/>
              <a:gd name="T18" fmla="*/ 356 w 580"/>
              <a:gd name="T19" fmla="*/ 586 h 687"/>
              <a:gd name="T20" fmla="*/ 390 w 580"/>
              <a:gd name="T21" fmla="*/ 586 h 687"/>
              <a:gd name="T22" fmla="*/ 556 w 580"/>
              <a:gd name="T23" fmla="*/ 534 h 687"/>
              <a:gd name="T24" fmla="*/ 488 w 580"/>
              <a:gd name="T25" fmla="*/ 534 h 687"/>
              <a:gd name="T26" fmla="*/ 446 w 580"/>
              <a:gd name="T27" fmla="*/ 416 h 687"/>
              <a:gd name="T28" fmla="*/ 423 w 580"/>
              <a:gd name="T29" fmla="*/ 401 h 687"/>
              <a:gd name="T30" fmla="*/ 245 w 580"/>
              <a:gd name="T31" fmla="*/ 401 h 687"/>
              <a:gd name="T32" fmla="*/ 245 w 580"/>
              <a:gd name="T33" fmla="*/ 293 h 687"/>
              <a:gd name="T34" fmla="*/ 411 w 580"/>
              <a:gd name="T35" fmla="*/ 293 h 687"/>
              <a:gd name="T36" fmla="*/ 435 w 580"/>
              <a:gd name="T37" fmla="*/ 269 h 687"/>
              <a:gd name="T38" fmla="*/ 411 w 580"/>
              <a:gd name="T39" fmla="*/ 245 h 687"/>
              <a:gd name="T40" fmla="*/ 245 w 580"/>
              <a:gd name="T41" fmla="*/ 245 h 687"/>
              <a:gd name="T42" fmla="*/ 245 w 580"/>
              <a:gd name="T43" fmla="*/ 171 h 687"/>
              <a:gd name="T44" fmla="*/ 221 w 580"/>
              <a:gd name="T45" fmla="*/ 147 h 687"/>
              <a:gd name="T46" fmla="*/ 197 w 580"/>
              <a:gd name="T47" fmla="*/ 171 h 687"/>
              <a:gd name="T48" fmla="*/ 197 w 580"/>
              <a:gd name="T49" fmla="*/ 425 h 687"/>
              <a:gd name="T50" fmla="*/ 221 w 580"/>
              <a:gd name="T51" fmla="*/ 449 h 687"/>
              <a:gd name="T52" fmla="*/ 406 w 580"/>
              <a:gd name="T53" fmla="*/ 449 h 687"/>
              <a:gd name="T54" fmla="*/ 449 w 580"/>
              <a:gd name="T55" fmla="*/ 566 h 687"/>
              <a:gd name="T56" fmla="*/ 471 w 580"/>
              <a:gd name="T57" fmla="*/ 582 h 687"/>
              <a:gd name="T58" fmla="*/ 556 w 580"/>
              <a:gd name="T59" fmla="*/ 582 h 687"/>
              <a:gd name="T60" fmla="*/ 580 w 580"/>
              <a:gd name="T61" fmla="*/ 558 h 687"/>
              <a:gd name="T62" fmla="*/ 556 w 580"/>
              <a:gd name="T63" fmla="*/ 534 h 687"/>
              <a:gd name="T64" fmla="*/ 222 w 580"/>
              <a:gd name="T65" fmla="*/ 117 h 687"/>
              <a:gd name="T66" fmla="*/ 281 w 580"/>
              <a:gd name="T67" fmla="*/ 59 h 687"/>
              <a:gd name="T68" fmla="*/ 222 w 580"/>
              <a:gd name="T69" fmla="*/ 0 h 687"/>
              <a:gd name="T70" fmla="*/ 164 w 580"/>
              <a:gd name="T71" fmla="*/ 59 h 687"/>
              <a:gd name="T72" fmla="*/ 222 w 580"/>
              <a:gd name="T73" fmla="*/ 117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80" h="687">
                <a:moveTo>
                  <a:pt x="390" y="586"/>
                </a:moveTo>
                <a:cubicBezTo>
                  <a:pt x="399" y="596"/>
                  <a:pt x="399" y="611"/>
                  <a:pt x="390" y="620"/>
                </a:cubicBezTo>
                <a:cubicBezTo>
                  <a:pt x="347" y="663"/>
                  <a:pt x="289" y="687"/>
                  <a:pt x="229" y="687"/>
                </a:cubicBezTo>
                <a:cubicBezTo>
                  <a:pt x="103" y="687"/>
                  <a:pt x="0" y="585"/>
                  <a:pt x="0" y="459"/>
                </a:cubicBezTo>
                <a:cubicBezTo>
                  <a:pt x="0" y="398"/>
                  <a:pt x="24" y="341"/>
                  <a:pt x="67" y="298"/>
                </a:cubicBezTo>
                <a:cubicBezTo>
                  <a:pt x="77" y="288"/>
                  <a:pt x="92" y="288"/>
                  <a:pt x="101" y="298"/>
                </a:cubicBezTo>
                <a:cubicBezTo>
                  <a:pt x="111" y="307"/>
                  <a:pt x="111" y="322"/>
                  <a:pt x="101" y="332"/>
                </a:cubicBezTo>
                <a:cubicBezTo>
                  <a:pt x="67" y="366"/>
                  <a:pt x="48" y="411"/>
                  <a:pt x="48" y="459"/>
                </a:cubicBezTo>
                <a:cubicBezTo>
                  <a:pt x="48" y="558"/>
                  <a:pt x="129" y="639"/>
                  <a:pt x="229" y="639"/>
                </a:cubicBezTo>
                <a:cubicBezTo>
                  <a:pt x="277" y="639"/>
                  <a:pt x="322" y="620"/>
                  <a:pt x="356" y="586"/>
                </a:cubicBezTo>
                <a:cubicBezTo>
                  <a:pt x="365" y="577"/>
                  <a:pt x="380" y="577"/>
                  <a:pt x="390" y="586"/>
                </a:cubicBezTo>
                <a:close/>
                <a:moveTo>
                  <a:pt x="556" y="534"/>
                </a:moveTo>
                <a:cubicBezTo>
                  <a:pt x="488" y="534"/>
                  <a:pt x="488" y="534"/>
                  <a:pt x="488" y="534"/>
                </a:cubicBezTo>
                <a:cubicBezTo>
                  <a:pt x="446" y="416"/>
                  <a:pt x="446" y="416"/>
                  <a:pt x="446" y="416"/>
                </a:cubicBezTo>
                <a:cubicBezTo>
                  <a:pt x="443" y="407"/>
                  <a:pt x="433" y="401"/>
                  <a:pt x="423" y="401"/>
                </a:cubicBezTo>
                <a:cubicBezTo>
                  <a:pt x="245" y="401"/>
                  <a:pt x="245" y="401"/>
                  <a:pt x="245" y="401"/>
                </a:cubicBezTo>
                <a:cubicBezTo>
                  <a:pt x="245" y="293"/>
                  <a:pt x="245" y="293"/>
                  <a:pt x="245" y="293"/>
                </a:cubicBezTo>
                <a:cubicBezTo>
                  <a:pt x="411" y="293"/>
                  <a:pt x="411" y="293"/>
                  <a:pt x="411" y="293"/>
                </a:cubicBezTo>
                <a:cubicBezTo>
                  <a:pt x="424" y="293"/>
                  <a:pt x="435" y="282"/>
                  <a:pt x="435" y="269"/>
                </a:cubicBezTo>
                <a:cubicBezTo>
                  <a:pt x="435" y="256"/>
                  <a:pt x="424" y="245"/>
                  <a:pt x="411" y="245"/>
                </a:cubicBezTo>
                <a:cubicBezTo>
                  <a:pt x="245" y="245"/>
                  <a:pt x="245" y="245"/>
                  <a:pt x="245" y="245"/>
                </a:cubicBezTo>
                <a:cubicBezTo>
                  <a:pt x="245" y="171"/>
                  <a:pt x="245" y="171"/>
                  <a:pt x="245" y="171"/>
                </a:cubicBezTo>
                <a:cubicBezTo>
                  <a:pt x="245" y="157"/>
                  <a:pt x="235" y="147"/>
                  <a:pt x="221" y="147"/>
                </a:cubicBezTo>
                <a:cubicBezTo>
                  <a:pt x="208" y="147"/>
                  <a:pt x="197" y="157"/>
                  <a:pt x="197" y="171"/>
                </a:cubicBezTo>
                <a:cubicBezTo>
                  <a:pt x="197" y="425"/>
                  <a:pt x="197" y="425"/>
                  <a:pt x="197" y="425"/>
                </a:cubicBezTo>
                <a:cubicBezTo>
                  <a:pt x="197" y="438"/>
                  <a:pt x="208" y="449"/>
                  <a:pt x="221" y="449"/>
                </a:cubicBezTo>
                <a:cubicBezTo>
                  <a:pt x="406" y="449"/>
                  <a:pt x="406" y="449"/>
                  <a:pt x="406" y="449"/>
                </a:cubicBezTo>
                <a:cubicBezTo>
                  <a:pt x="449" y="566"/>
                  <a:pt x="449" y="566"/>
                  <a:pt x="449" y="566"/>
                </a:cubicBezTo>
                <a:cubicBezTo>
                  <a:pt x="452" y="575"/>
                  <a:pt x="461" y="582"/>
                  <a:pt x="471" y="582"/>
                </a:cubicBezTo>
                <a:cubicBezTo>
                  <a:pt x="556" y="582"/>
                  <a:pt x="556" y="582"/>
                  <a:pt x="556" y="582"/>
                </a:cubicBezTo>
                <a:cubicBezTo>
                  <a:pt x="570" y="582"/>
                  <a:pt x="580" y="571"/>
                  <a:pt x="580" y="558"/>
                </a:cubicBezTo>
                <a:cubicBezTo>
                  <a:pt x="580" y="544"/>
                  <a:pt x="570" y="534"/>
                  <a:pt x="556" y="534"/>
                </a:cubicBezTo>
                <a:close/>
                <a:moveTo>
                  <a:pt x="222" y="117"/>
                </a:moveTo>
                <a:cubicBezTo>
                  <a:pt x="255" y="117"/>
                  <a:pt x="281" y="91"/>
                  <a:pt x="281" y="59"/>
                </a:cubicBezTo>
                <a:cubicBezTo>
                  <a:pt x="281" y="26"/>
                  <a:pt x="255" y="0"/>
                  <a:pt x="222" y="0"/>
                </a:cubicBezTo>
                <a:cubicBezTo>
                  <a:pt x="190" y="0"/>
                  <a:pt x="164" y="26"/>
                  <a:pt x="164" y="59"/>
                </a:cubicBezTo>
                <a:cubicBezTo>
                  <a:pt x="164" y="91"/>
                  <a:pt x="190" y="117"/>
                  <a:pt x="222" y="1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3" name="Freeform 373"/>
          <p:cNvSpPr>
            <a:spLocks noEditPoints="1"/>
          </p:cNvSpPr>
          <p:nvPr/>
        </p:nvSpPr>
        <p:spPr bwMode="auto">
          <a:xfrm>
            <a:off x="14154113" y="3286823"/>
            <a:ext cx="591612" cy="794574"/>
          </a:xfrm>
          <a:custGeom>
            <a:avLst/>
            <a:gdLst>
              <a:gd name="T0" fmla="*/ 503 w 503"/>
              <a:gd name="T1" fmla="*/ 196 h 676"/>
              <a:gd name="T2" fmla="*/ 503 w 503"/>
              <a:gd name="T3" fmla="*/ 652 h 676"/>
              <a:gd name="T4" fmla="*/ 479 w 503"/>
              <a:gd name="T5" fmla="*/ 676 h 676"/>
              <a:gd name="T6" fmla="*/ 24 w 503"/>
              <a:gd name="T7" fmla="*/ 676 h 676"/>
              <a:gd name="T8" fmla="*/ 0 w 503"/>
              <a:gd name="T9" fmla="*/ 652 h 676"/>
              <a:gd name="T10" fmla="*/ 0 w 503"/>
              <a:gd name="T11" fmla="*/ 196 h 676"/>
              <a:gd name="T12" fmla="*/ 24 w 503"/>
              <a:gd name="T13" fmla="*/ 172 h 676"/>
              <a:gd name="T14" fmla="*/ 162 w 503"/>
              <a:gd name="T15" fmla="*/ 172 h 676"/>
              <a:gd name="T16" fmla="*/ 186 w 503"/>
              <a:gd name="T17" fmla="*/ 196 h 676"/>
              <a:gd name="T18" fmla="*/ 162 w 503"/>
              <a:gd name="T19" fmla="*/ 220 h 676"/>
              <a:gd name="T20" fmla="*/ 48 w 503"/>
              <a:gd name="T21" fmla="*/ 220 h 676"/>
              <a:gd name="T22" fmla="*/ 48 w 503"/>
              <a:gd name="T23" fmla="*/ 628 h 676"/>
              <a:gd name="T24" fmla="*/ 455 w 503"/>
              <a:gd name="T25" fmla="*/ 628 h 676"/>
              <a:gd name="T26" fmla="*/ 455 w 503"/>
              <a:gd name="T27" fmla="*/ 220 h 676"/>
              <a:gd name="T28" fmla="*/ 340 w 503"/>
              <a:gd name="T29" fmla="*/ 220 h 676"/>
              <a:gd name="T30" fmla="*/ 316 w 503"/>
              <a:gd name="T31" fmla="*/ 196 h 676"/>
              <a:gd name="T32" fmla="*/ 340 w 503"/>
              <a:gd name="T33" fmla="*/ 172 h 676"/>
              <a:gd name="T34" fmla="*/ 479 w 503"/>
              <a:gd name="T35" fmla="*/ 172 h 676"/>
              <a:gd name="T36" fmla="*/ 503 w 503"/>
              <a:gd name="T37" fmla="*/ 196 h 676"/>
              <a:gd name="T38" fmla="*/ 142 w 503"/>
              <a:gd name="T39" fmla="*/ 324 h 676"/>
              <a:gd name="T40" fmla="*/ 142 w 503"/>
              <a:gd name="T41" fmla="*/ 358 h 676"/>
              <a:gd name="T42" fmla="*/ 234 w 503"/>
              <a:gd name="T43" fmla="*/ 451 h 676"/>
              <a:gd name="T44" fmla="*/ 251 w 503"/>
              <a:gd name="T45" fmla="*/ 458 h 676"/>
              <a:gd name="T46" fmla="*/ 268 w 503"/>
              <a:gd name="T47" fmla="*/ 451 h 676"/>
              <a:gd name="T48" fmla="*/ 361 w 503"/>
              <a:gd name="T49" fmla="*/ 358 h 676"/>
              <a:gd name="T50" fmla="*/ 361 w 503"/>
              <a:gd name="T51" fmla="*/ 324 h 676"/>
              <a:gd name="T52" fmla="*/ 327 w 503"/>
              <a:gd name="T53" fmla="*/ 324 h 676"/>
              <a:gd name="T54" fmla="*/ 275 w 503"/>
              <a:gd name="T55" fmla="*/ 376 h 676"/>
              <a:gd name="T56" fmla="*/ 275 w 503"/>
              <a:gd name="T57" fmla="*/ 24 h 676"/>
              <a:gd name="T58" fmla="*/ 251 w 503"/>
              <a:gd name="T59" fmla="*/ 0 h 676"/>
              <a:gd name="T60" fmla="*/ 227 w 503"/>
              <a:gd name="T61" fmla="*/ 24 h 676"/>
              <a:gd name="T62" fmla="*/ 227 w 503"/>
              <a:gd name="T63" fmla="*/ 376 h 676"/>
              <a:gd name="T64" fmla="*/ 176 w 503"/>
              <a:gd name="T65" fmla="*/ 324 h 676"/>
              <a:gd name="T66" fmla="*/ 142 w 503"/>
              <a:gd name="T67" fmla="*/ 324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03" h="676">
                <a:moveTo>
                  <a:pt x="503" y="196"/>
                </a:moveTo>
                <a:cubicBezTo>
                  <a:pt x="503" y="652"/>
                  <a:pt x="503" y="652"/>
                  <a:pt x="503" y="652"/>
                </a:cubicBezTo>
                <a:cubicBezTo>
                  <a:pt x="503" y="665"/>
                  <a:pt x="492" y="676"/>
                  <a:pt x="479" y="676"/>
                </a:cubicBezTo>
                <a:cubicBezTo>
                  <a:pt x="24" y="676"/>
                  <a:pt x="24" y="676"/>
                  <a:pt x="24" y="676"/>
                </a:cubicBezTo>
                <a:cubicBezTo>
                  <a:pt x="10" y="676"/>
                  <a:pt x="0" y="665"/>
                  <a:pt x="0" y="652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3"/>
                  <a:pt x="10" y="172"/>
                  <a:pt x="24" y="172"/>
                </a:cubicBezTo>
                <a:cubicBezTo>
                  <a:pt x="162" y="172"/>
                  <a:pt x="162" y="172"/>
                  <a:pt x="162" y="172"/>
                </a:cubicBezTo>
                <a:cubicBezTo>
                  <a:pt x="176" y="172"/>
                  <a:pt x="186" y="183"/>
                  <a:pt x="186" y="196"/>
                </a:cubicBezTo>
                <a:cubicBezTo>
                  <a:pt x="186" y="210"/>
                  <a:pt x="176" y="220"/>
                  <a:pt x="162" y="220"/>
                </a:cubicBezTo>
                <a:cubicBezTo>
                  <a:pt x="48" y="220"/>
                  <a:pt x="48" y="220"/>
                  <a:pt x="48" y="220"/>
                </a:cubicBezTo>
                <a:cubicBezTo>
                  <a:pt x="48" y="628"/>
                  <a:pt x="48" y="628"/>
                  <a:pt x="48" y="628"/>
                </a:cubicBezTo>
                <a:cubicBezTo>
                  <a:pt x="455" y="628"/>
                  <a:pt x="455" y="628"/>
                  <a:pt x="455" y="628"/>
                </a:cubicBezTo>
                <a:cubicBezTo>
                  <a:pt x="455" y="220"/>
                  <a:pt x="455" y="220"/>
                  <a:pt x="455" y="220"/>
                </a:cubicBezTo>
                <a:cubicBezTo>
                  <a:pt x="340" y="220"/>
                  <a:pt x="340" y="220"/>
                  <a:pt x="340" y="220"/>
                </a:cubicBezTo>
                <a:cubicBezTo>
                  <a:pt x="327" y="220"/>
                  <a:pt x="316" y="210"/>
                  <a:pt x="316" y="196"/>
                </a:cubicBezTo>
                <a:cubicBezTo>
                  <a:pt x="316" y="183"/>
                  <a:pt x="327" y="172"/>
                  <a:pt x="340" y="172"/>
                </a:cubicBezTo>
                <a:cubicBezTo>
                  <a:pt x="479" y="172"/>
                  <a:pt x="479" y="172"/>
                  <a:pt x="479" y="172"/>
                </a:cubicBezTo>
                <a:cubicBezTo>
                  <a:pt x="492" y="172"/>
                  <a:pt x="503" y="183"/>
                  <a:pt x="503" y="196"/>
                </a:cubicBezTo>
                <a:close/>
                <a:moveTo>
                  <a:pt x="142" y="324"/>
                </a:moveTo>
                <a:cubicBezTo>
                  <a:pt x="132" y="334"/>
                  <a:pt x="132" y="349"/>
                  <a:pt x="142" y="358"/>
                </a:cubicBezTo>
                <a:cubicBezTo>
                  <a:pt x="234" y="451"/>
                  <a:pt x="234" y="451"/>
                  <a:pt x="234" y="451"/>
                </a:cubicBezTo>
                <a:cubicBezTo>
                  <a:pt x="239" y="455"/>
                  <a:pt x="245" y="458"/>
                  <a:pt x="251" y="458"/>
                </a:cubicBezTo>
                <a:cubicBezTo>
                  <a:pt x="258" y="458"/>
                  <a:pt x="264" y="455"/>
                  <a:pt x="268" y="451"/>
                </a:cubicBezTo>
                <a:cubicBezTo>
                  <a:pt x="361" y="358"/>
                  <a:pt x="361" y="358"/>
                  <a:pt x="361" y="358"/>
                </a:cubicBezTo>
                <a:cubicBezTo>
                  <a:pt x="370" y="349"/>
                  <a:pt x="370" y="334"/>
                  <a:pt x="361" y="324"/>
                </a:cubicBezTo>
                <a:cubicBezTo>
                  <a:pt x="351" y="315"/>
                  <a:pt x="336" y="315"/>
                  <a:pt x="327" y="324"/>
                </a:cubicBezTo>
                <a:cubicBezTo>
                  <a:pt x="275" y="376"/>
                  <a:pt x="275" y="376"/>
                  <a:pt x="275" y="376"/>
                </a:cubicBezTo>
                <a:cubicBezTo>
                  <a:pt x="275" y="24"/>
                  <a:pt x="275" y="24"/>
                  <a:pt x="275" y="24"/>
                </a:cubicBezTo>
                <a:cubicBezTo>
                  <a:pt x="275" y="10"/>
                  <a:pt x="265" y="0"/>
                  <a:pt x="251" y="0"/>
                </a:cubicBezTo>
                <a:cubicBezTo>
                  <a:pt x="238" y="0"/>
                  <a:pt x="227" y="10"/>
                  <a:pt x="227" y="24"/>
                </a:cubicBezTo>
                <a:cubicBezTo>
                  <a:pt x="227" y="376"/>
                  <a:pt x="227" y="376"/>
                  <a:pt x="227" y="376"/>
                </a:cubicBezTo>
                <a:cubicBezTo>
                  <a:pt x="176" y="324"/>
                  <a:pt x="176" y="324"/>
                  <a:pt x="176" y="324"/>
                </a:cubicBezTo>
                <a:cubicBezTo>
                  <a:pt x="166" y="315"/>
                  <a:pt x="151" y="315"/>
                  <a:pt x="142" y="3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4" name="Freeform 374"/>
          <p:cNvSpPr>
            <a:spLocks noEditPoints="1"/>
          </p:cNvSpPr>
          <p:nvPr/>
        </p:nvSpPr>
        <p:spPr bwMode="auto">
          <a:xfrm>
            <a:off x="8031430" y="1670325"/>
            <a:ext cx="783058" cy="857910"/>
          </a:xfrm>
          <a:custGeom>
            <a:avLst/>
            <a:gdLst>
              <a:gd name="T0" fmla="*/ 642 w 666"/>
              <a:gd name="T1" fmla="*/ 0 h 730"/>
              <a:gd name="T2" fmla="*/ 96 w 666"/>
              <a:gd name="T3" fmla="*/ 0 h 730"/>
              <a:gd name="T4" fmla="*/ 0 w 666"/>
              <a:gd name="T5" fmla="*/ 95 h 730"/>
              <a:gd name="T6" fmla="*/ 0 w 666"/>
              <a:gd name="T7" fmla="*/ 95 h 730"/>
              <a:gd name="T8" fmla="*/ 0 w 666"/>
              <a:gd name="T9" fmla="*/ 706 h 730"/>
              <a:gd name="T10" fmla="*/ 24 w 666"/>
              <a:gd name="T11" fmla="*/ 730 h 730"/>
              <a:gd name="T12" fmla="*/ 571 w 666"/>
              <a:gd name="T13" fmla="*/ 730 h 730"/>
              <a:gd name="T14" fmla="*/ 595 w 666"/>
              <a:gd name="T15" fmla="*/ 706 h 730"/>
              <a:gd name="T16" fmla="*/ 595 w 666"/>
              <a:gd name="T17" fmla="*/ 658 h 730"/>
              <a:gd name="T18" fmla="*/ 642 w 666"/>
              <a:gd name="T19" fmla="*/ 658 h 730"/>
              <a:gd name="T20" fmla="*/ 666 w 666"/>
              <a:gd name="T21" fmla="*/ 634 h 730"/>
              <a:gd name="T22" fmla="*/ 666 w 666"/>
              <a:gd name="T23" fmla="*/ 24 h 730"/>
              <a:gd name="T24" fmla="*/ 642 w 666"/>
              <a:gd name="T25" fmla="*/ 0 h 730"/>
              <a:gd name="T26" fmla="*/ 547 w 666"/>
              <a:gd name="T27" fmla="*/ 682 h 730"/>
              <a:gd name="T28" fmla="*/ 48 w 666"/>
              <a:gd name="T29" fmla="*/ 682 h 730"/>
              <a:gd name="T30" fmla="*/ 48 w 666"/>
              <a:gd name="T31" fmla="*/ 119 h 730"/>
              <a:gd name="T32" fmla="*/ 547 w 666"/>
              <a:gd name="T33" fmla="*/ 119 h 730"/>
              <a:gd name="T34" fmla="*/ 547 w 666"/>
              <a:gd name="T35" fmla="*/ 682 h 730"/>
              <a:gd name="T36" fmla="*/ 618 w 666"/>
              <a:gd name="T37" fmla="*/ 610 h 730"/>
              <a:gd name="T38" fmla="*/ 595 w 666"/>
              <a:gd name="T39" fmla="*/ 610 h 730"/>
              <a:gd name="T40" fmla="*/ 595 w 666"/>
              <a:gd name="T41" fmla="*/ 95 h 730"/>
              <a:gd name="T42" fmla="*/ 571 w 666"/>
              <a:gd name="T43" fmla="*/ 71 h 730"/>
              <a:gd name="T44" fmla="*/ 55 w 666"/>
              <a:gd name="T45" fmla="*/ 71 h 730"/>
              <a:gd name="T46" fmla="*/ 96 w 666"/>
              <a:gd name="T47" fmla="*/ 48 h 730"/>
              <a:gd name="T48" fmla="*/ 618 w 666"/>
              <a:gd name="T49" fmla="*/ 48 h 730"/>
              <a:gd name="T50" fmla="*/ 618 w 666"/>
              <a:gd name="T51" fmla="*/ 610 h 730"/>
              <a:gd name="T52" fmla="*/ 173 w 666"/>
              <a:gd name="T53" fmla="*/ 591 h 730"/>
              <a:gd name="T54" fmla="*/ 252 w 666"/>
              <a:gd name="T55" fmla="*/ 512 h 730"/>
              <a:gd name="T56" fmla="*/ 252 w 666"/>
              <a:gd name="T57" fmla="*/ 368 h 730"/>
              <a:gd name="T58" fmla="*/ 421 w 666"/>
              <a:gd name="T59" fmla="*/ 368 h 730"/>
              <a:gd name="T60" fmla="*/ 421 w 666"/>
              <a:gd name="T61" fmla="*/ 432 h 730"/>
              <a:gd name="T62" fmla="*/ 390 w 666"/>
              <a:gd name="T63" fmla="*/ 432 h 730"/>
              <a:gd name="T64" fmla="*/ 310 w 666"/>
              <a:gd name="T65" fmla="*/ 512 h 730"/>
              <a:gd name="T66" fmla="*/ 390 w 666"/>
              <a:gd name="T67" fmla="*/ 591 h 730"/>
              <a:gd name="T68" fmla="*/ 469 w 666"/>
              <a:gd name="T69" fmla="*/ 512 h 730"/>
              <a:gd name="T70" fmla="*/ 469 w 666"/>
              <a:gd name="T71" fmla="*/ 235 h 730"/>
              <a:gd name="T72" fmla="*/ 445 w 666"/>
              <a:gd name="T73" fmla="*/ 211 h 730"/>
              <a:gd name="T74" fmla="*/ 228 w 666"/>
              <a:gd name="T75" fmla="*/ 211 h 730"/>
              <a:gd name="T76" fmla="*/ 204 w 666"/>
              <a:gd name="T77" fmla="*/ 235 h 730"/>
              <a:gd name="T78" fmla="*/ 204 w 666"/>
              <a:gd name="T79" fmla="*/ 432 h 730"/>
              <a:gd name="T80" fmla="*/ 173 w 666"/>
              <a:gd name="T81" fmla="*/ 432 h 730"/>
              <a:gd name="T82" fmla="*/ 93 w 666"/>
              <a:gd name="T83" fmla="*/ 512 h 730"/>
              <a:gd name="T84" fmla="*/ 173 w 666"/>
              <a:gd name="T85" fmla="*/ 591 h 730"/>
              <a:gd name="T86" fmla="*/ 421 w 666"/>
              <a:gd name="T87" fmla="*/ 512 h 730"/>
              <a:gd name="T88" fmla="*/ 390 w 666"/>
              <a:gd name="T89" fmla="*/ 543 h 730"/>
              <a:gd name="T90" fmla="*/ 358 w 666"/>
              <a:gd name="T91" fmla="*/ 512 h 730"/>
              <a:gd name="T92" fmla="*/ 390 w 666"/>
              <a:gd name="T93" fmla="*/ 480 h 730"/>
              <a:gd name="T94" fmla="*/ 421 w 666"/>
              <a:gd name="T95" fmla="*/ 480 h 730"/>
              <a:gd name="T96" fmla="*/ 421 w 666"/>
              <a:gd name="T97" fmla="*/ 512 h 730"/>
              <a:gd name="T98" fmla="*/ 252 w 666"/>
              <a:gd name="T99" fmla="*/ 259 h 730"/>
              <a:gd name="T100" fmla="*/ 421 w 666"/>
              <a:gd name="T101" fmla="*/ 259 h 730"/>
              <a:gd name="T102" fmla="*/ 421 w 666"/>
              <a:gd name="T103" fmla="*/ 320 h 730"/>
              <a:gd name="T104" fmla="*/ 252 w 666"/>
              <a:gd name="T105" fmla="*/ 320 h 730"/>
              <a:gd name="T106" fmla="*/ 252 w 666"/>
              <a:gd name="T107" fmla="*/ 259 h 730"/>
              <a:gd name="T108" fmla="*/ 173 w 666"/>
              <a:gd name="T109" fmla="*/ 480 h 730"/>
              <a:gd name="T110" fmla="*/ 204 w 666"/>
              <a:gd name="T111" fmla="*/ 480 h 730"/>
              <a:gd name="T112" fmla="*/ 204 w 666"/>
              <a:gd name="T113" fmla="*/ 512 h 730"/>
              <a:gd name="T114" fmla="*/ 173 w 666"/>
              <a:gd name="T115" fmla="*/ 543 h 730"/>
              <a:gd name="T116" fmla="*/ 141 w 666"/>
              <a:gd name="T117" fmla="*/ 512 h 730"/>
              <a:gd name="T118" fmla="*/ 173 w 666"/>
              <a:gd name="T119" fmla="*/ 480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66" h="730">
                <a:moveTo>
                  <a:pt x="642" y="0"/>
                </a:moveTo>
                <a:cubicBezTo>
                  <a:pt x="96" y="0"/>
                  <a:pt x="96" y="0"/>
                  <a:pt x="96" y="0"/>
                </a:cubicBezTo>
                <a:cubicBezTo>
                  <a:pt x="43" y="0"/>
                  <a:pt x="0" y="43"/>
                  <a:pt x="0" y="95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706"/>
                  <a:pt x="0" y="706"/>
                  <a:pt x="0" y="706"/>
                </a:cubicBezTo>
                <a:cubicBezTo>
                  <a:pt x="0" y="719"/>
                  <a:pt x="11" y="730"/>
                  <a:pt x="24" y="730"/>
                </a:cubicBezTo>
                <a:cubicBezTo>
                  <a:pt x="571" y="730"/>
                  <a:pt x="571" y="730"/>
                  <a:pt x="571" y="730"/>
                </a:cubicBezTo>
                <a:cubicBezTo>
                  <a:pt x="584" y="730"/>
                  <a:pt x="595" y="719"/>
                  <a:pt x="595" y="706"/>
                </a:cubicBezTo>
                <a:cubicBezTo>
                  <a:pt x="595" y="658"/>
                  <a:pt x="595" y="658"/>
                  <a:pt x="595" y="658"/>
                </a:cubicBezTo>
                <a:cubicBezTo>
                  <a:pt x="642" y="658"/>
                  <a:pt x="642" y="658"/>
                  <a:pt x="642" y="658"/>
                </a:cubicBezTo>
                <a:cubicBezTo>
                  <a:pt x="655" y="658"/>
                  <a:pt x="666" y="648"/>
                  <a:pt x="666" y="634"/>
                </a:cubicBezTo>
                <a:cubicBezTo>
                  <a:pt x="666" y="24"/>
                  <a:pt x="666" y="24"/>
                  <a:pt x="666" y="24"/>
                </a:cubicBezTo>
                <a:cubicBezTo>
                  <a:pt x="666" y="11"/>
                  <a:pt x="655" y="0"/>
                  <a:pt x="642" y="0"/>
                </a:cubicBezTo>
                <a:close/>
                <a:moveTo>
                  <a:pt x="547" y="682"/>
                </a:moveTo>
                <a:cubicBezTo>
                  <a:pt x="48" y="682"/>
                  <a:pt x="48" y="682"/>
                  <a:pt x="48" y="682"/>
                </a:cubicBezTo>
                <a:cubicBezTo>
                  <a:pt x="48" y="119"/>
                  <a:pt x="48" y="119"/>
                  <a:pt x="48" y="119"/>
                </a:cubicBezTo>
                <a:cubicBezTo>
                  <a:pt x="547" y="119"/>
                  <a:pt x="547" y="119"/>
                  <a:pt x="547" y="119"/>
                </a:cubicBezTo>
                <a:lnTo>
                  <a:pt x="547" y="682"/>
                </a:lnTo>
                <a:close/>
                <a:moveTo>
                  <a:pt x="618" y="610"/>
                </a:moveTo>
                <a:cubicBezTo>
                  <a:pt x="595" y="610"/>
                  <a:pt x="595" y="610"/>
                  <a:pt x="595" y="610"/>
                </a:cubicBezTo>
                <a:cubicBezTo>
                  <a:pt x="595" y="95"/>
                  <a:pt x="595" y="95"/>
                  <a:pt x="595" y="95"/>
                </a:cubicBezTo>
                <a:cubicBezTo>
                  <a:pt x="595" y="82"/>
                  <a:pt x="584" y="71"/>
                  <a:pt x="571" y="71"/>
                </a:cubicBezTo>
                <a:cubicBezTo>
                  <a:pt x="55" y="71"/>
                  <a:pt x="55" y="71"/>
                  <a:pt x="55" y="71"/>
                </a:cubicBezTo>
                <a:cubicBezTo>
                  <a:pt x="63" y="57"/>
                  <a:pt x="78" y="48"/>
                  <a:pt x="96" y="48"/>
                </a:cubicBezTo>
                <a:cubicBezTo>
                  <a:pt x="618" y="48"/>
                  <a:pt x="618" y="48"/>
                  <a:pt x="618" y="48"/>
                </a:cubicBezTo>
                <a:lnTo>
                  <a:pt x="618" y="610"/>
                </a:lnTo>
                <a:close/>
                <a:moveTo>
                  <a:pt x="173" y="591"/>
                </a:moveTo>
                <a:cubicBezTo>
                  <a:pt x="217" y="591"/>
                  <a:pt x="252" y="556"/>
                  <a:pt x="252" y="512"/>
                </a:cubicBezTo>
                <a:cubicBezTo>
                  <a:pt x="252" y="368"/>
                  <a:pt x="252" y="368"/>
                  <a:pt x="252" y="368"/>
                </a:cubicBezTo>
                <a:cubicBezTo>
                  <a:pt x="421" y="368"/>
                  <a:pt x="421" y="368"/>
                  <a:pt x="421" y="368"/>
                </a:cubicBezTo>
                <a:cubicBezTo>
                  <a:pt x="421" y="432"/>
                  <a:pt x="421" y="432"/>
                  <a:pt x="421" y="432"/>
                </a:cubicBezTo>
                <a:cubicBezTo>
                  <a:pt x="390" y="432"/>
                  <a:pt x="390" y="432"/>
                  <a:pt x="390" y="432"/>
                </a:cubicBezTo>
                <a:cubicBezTo>
                  <a:pt x="346" y="432"/>
                  <a:pt x="310" y="468"/>
                  <a:pt x="310" y="512"/>
                </a:cubicBezTo>
                <a:cubicBezTo>
                  <a:pt x="310" y="556"/>
                  <a:pt x="346" y="591"/>
                  <a:pt x="390" y="591"/>
                </a:cubicBezTo>
                <a:cubicBezTo>
                  <a:pt x="434" y="591"/>
                  <a:pt x="469" y="556"/>
                  <a:pt x="469" y="512"/>
                </a:cubicBezTo>
                <a:cubicBezTo>
                  <a:pt x="469" y="235"/>
                  <a:pt x="469" y="235"/>
                  <a:pt x="469" y="235"/>
                </a:cubicBezTo>
                <a:cubicBezTo>
                  <a:pt x="469" y="222"/>
                  <a:pt x="459" y="211"/>
                  <a:pt x="445" y="211"/>
                </a:cubicBezTo>
                <a:cubicBezTo>
                  <a:pt x="228" y="211"/>
                  <a:pt x="228" y="211"/>
                  <a:pt x="228" y="211"/>
                </a:cubicBezTo>
                <a:cubicBezTo>
                  <a:pt x="215" y="211"/>
                  <a:pt x="204" y="222"/>
                  <a:pt x="204" y="235"/>
                </a:cubicBezTo>
                <a:cubicBezTo>
                  <a:pt x="204" y="432"/>
                  <a:pt x="204" y="432"/>
                  <a:pt x="204" y="432"/>
                </a:cubicBezTo>
                <a:cubicBezTo>
                  <a:pt x="173" y="432"/>
                  <a:pt x="173" y="432"/>
                  <a:pt x="173" y="432"/>
                </a:cubicBezTo>
                <a:cubicBezTo>
                  <a:pt x="129" y="432"/>
                  <a:pt x="93" y="468"/>
                  <a:pt x="93" y="512"/>
                </a:cubicBezTo>
                <a:cubicBezTo>
                  <a:pt x="93" y="556"/>
                  <a:pt x="129" y="591"/>
                  <a:pt x="173" y="591"/>
                </a:cubicBezTo>
                <a:close/>
                <a:moveTo>
                  <a:pt x="421" y="512"/>
                </a:moveTo>
                <a:cubicBezTo>
                  <a:pt x="421" y="529"/>
                  <a:pt x="407" y="543"/>
                  <a:pt x="390" y="543"/>
                </a:cubicBezTo>
                <a:cubicBezTo>
                  <a:pt x="372" y="543"/>
                  <a:pt x="358" y="529"/>
                  <a:pt x="358" y="512"/>
                </a:cubicBezTo>
                <a:cubicBezTo>
                  <a:pt x="358" y="494"/>
                  <a:pt x="372" y="480"/>
                  <a:pt x="390" y="480"/>
                </a:cubicBezTo>
                <a:cubicBezTo>
                  <a:pt x="421" y="480"/>
                  <a:pt x="421" y="480"/>
                  <a:pt x="421" y="480"/>
                </a:cubicBezTo>
                <a:lnTo>
                  <a:pt x="421" y="512"/>
                </a:lnTo>
                <a:close/>
                <a:moveTo>
                  <a:pt x="252" y="259"/>
                </a:moveTo>
                <a:cubicBezTo>
                  <a:pt x="421" y="259"/>
                  <a:pt x="421" y="259"/>
                  <a:pt x="421" y="259"/>
                </a:cubicBezTo>
                <a:cubicBezTo>
                  <a:pt x="421" y="320"/>
                  <a:pt x="421" y="320"/>
                  <a:pt x="421" y="320"/>
                </a:cubicBezTo>
                <a:cubicBezTo>
                  <a:pt x="252" y="320"/>
                  <a:pt x="252" y="320"/>
                  <a:pt x="252" y="320"/>
                </a:cubicBezTo>
                <a:lnTo>
                  <a:pt x="252" y="259"/>
                </a:lnTo>
                <a:close/>
                <a:moveTo>
                  <a:pt x="173" y="480"/>
                </a:moveTo>
                <a:cubicBezTo>
                  <a:pt x="204" y="480"/>
                  <a:pt x="204" y="480"/>
                  <a:pt x="204" y="480"/>
                </a:cubicBezTo>
                <a:cubicBezTo>
                  <a:pt x="204" y="512"/>
                  <a:pt x="204" y="512"/>
                  <a:pt x="204" y="512"/>
                </a:cubicBezTo>
                <a:cubicBezTo>
                  <a:pt x="204" y="529"/>
                  <a:pt x="190" y="543"/>
                  <a:pt x="173" y="543"/>
                </a:cubicBezTo>
                <a:cubicBezTo>
                  <a:pt x="155" y="543"/>
                  <a:pt x="141" y="529"/>
                  <a:pt x="141" y="512"/>
                </a:cubicBezTo>
                <a:cubicBezTo>
                  <a:pt x="141" y="494"/>
                  <a:pt x="155" y="480"/>
                  <a:pt x="173" y="4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5" name="Freeform 375"/>
          <p:cNvSpPr>
            <a:spLocks noEditPoints="1"/>
          </p:cNvSpPr>
          <p:nvPr/>
        </p:nvSpPr>
        <p:spPr bwMode="auto">
          <a:xfrm>
            <a:off x="3493577" y="4857978"/>
            <a:ext cx="822644" cy="819044"/>
          </a:xfrm>
          <a:custGeom>
            <a:avLst/>
            <a:gdLst>
              <a:gd name="T0" fmla="*/ 690 w 700"/>
              <a:gd name="T1" fmla="*/ 171 h 697"/>
              <a:gd name="T2" fmla="*/ 526 w 700"/>
              <a:gd name="T3" fmla="*/ 7 h 697"/>
              <a:gd name="T4" fmla="*/ 509 w 700"/>
              <a:gd name="T5" fmla="*/ 0 h 697"/>
              <a:gd name="T6" fmla="*/ 492 w 700"/>
              <a:gd name="T7" fmla="*/ 7 h 697"/>
              <a:gd name="T8" fmla="*/ 12 w 700"/>
              <a:gd name="T9" fmla="*/ 486 h 697"/>
              <a:gd name="T10" fmla="*/ 5 w 700"/>
              <a:gd name="T11" fmla="*/ 503 h 697"/>
              <a:gd name="T12" fmla="*/ 0 w 700"/>
              <a:gd name="T13" fmla="*/ 672 h 697"/>
              <a:gd name="T14" fmla="*/ 7 w 700"/>
              <a:gd name="T15" fmla="*/ 690 h 697"/>
              <a:gd name="T16" fmla="*/ 24 w 700"/>
              <a:gd name="T17" fmla="*/ 697 h 697"/>
              <a:gd name="T18" fmla="*/ 25 w 700"/>
              <a:gd name="T19" fmla="*/ 697 h 697"/>
              <a:gd name="T20" fmla="*/ 194 w 700"/>
              <a:gd name="T21" fmla="*/ 692 h 697"/>
              <a:gd name="T22" fmla="*/ 211 w 700"/>
              <a:gd name="T23" fmla="*/ 685 h 697"/>
              <a:gd name="T24" fmla="*/ 690 w 700"/>
              <a:gd name="T25" fmla="*/ 205 h 697"/>
              <a:gd name="T26" fmla="*/ 690 w 700"/>
              <a:gd name="T27" fmla="*/ 171 h 697"/>
              <a:gd name="T28" fmla="*/ 183 w 700"/>
              <a:gd name="T29" fmla="*/ 644 h 697"/>
              <a:gd name="T30" fmla="*/ 49 w 700"/>
              <a:gd name="T31" fmla="*/ 648 h 697"/>
              <a:gd name="T32" fmla="*/ 53 w 700"/>
              <a:gd name="T33" fmla="*/ 514 h 697"/>
              <a:gd name="T34" fmla="*/ 345 w 700"/>
              <a:gd name="T35" fmla="*/ 222 h 697"/>
              <a:gd name="T36" fmla="*/ 475 w 700"/>
              <a:gd name="T37" fmla="*/ 352 h 697"/>
              <a:gd name="T38" fmla="*/ 183 w 700"/>
              <a:gd name="T39" fmla="*/ 644 h 697"/>
              <a:gd name="T40" fmla="*/ 509 w 700"/>
              <a:gd name="T41" fmla="*/ 319 h 697"/>
              <a:gd name="T42" fmla="*/ 379 w 700"/>
              <a:gd name="T43" fmla="*/ 188 h 697"/>
              <a:gd name="T44" fmla="*/ 509 w 700"/>
              <a:gd name="T45" fmla="*/ 58 h 697"/>
              <a:gd name="T46" fmla="*/ 639 w 700"/>
              <a:gd name="T47" fmla="*/ 188 h 697"/>
              <a:gd name="T48" fmla="*/ 509 w 700"/>
              <a:gd name="T49" fmla="*/ 319 h 6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00" h="697">
                <a:moveTo>
                  <a:pt x="690" y="171"/>
                </a:moveTo>
                <a:cubicBezTo>
                  <a:pt x="526" y="7"/>
                  <a:pt x="526" y="7"/>
                  <a:pt x="526" y="7"/>
                </a:cubicBezTo>
                <a:cubicBezTo>
                  <a:pt x="521" y="2"/>
                  <a:pt x="515" y="0"/>
                  <a:pt x="509" y="0"/>
                </a:cubicBezTo>
                <a:cubicBezTo>
                  <a:pt x="503" y="0"/>
                  <a:pt x="496" y="2"/>
                  <a:pt x="492" y="7"/>
                </a:cubicBezTo>
                <a:cubicBezTo>
                  <a:pt x="12" y="486"/>
                  <a:pt x="12" y="486"/>
                  <a:pt x="12" y="486"/>
                </a:cubicBezTo>
                <a:cubicBezTo>
                  <a:pt x="8" y="491"/>
                  <a:pt x="6" y="497"/>
                  <a:pt x="5" y="503"/>
                </a:cubicBezTo>
                <a:cubicBezTo>
                  <a:pt x="0" y="672"/>
                  <a:pt x="0" y="672"/>
                  <a:pt x="0" y="672"/>
                </a:cubicBezTo>
                <a:cubicBezTo>
                  <a:pt x="0" y="679"/>
                  <a:pt x="3" y="685"/>
                  <a:pt x="7" y="690"/>
                </a:cubicBezTo>
                <a:cubicBezTo>
                  <a:pt x="12" y="694"/>
                  <a:pt x="18" y="697"/>
                  <a:pt x="24" y="697"/>
                </a:cubicBezTo>
                <a:cubicBezTo>
                  <a:pt x="24" y="697"/>
                  <a:pt x="25" y="697"/>
                  <a:pt x="25" y="697"/>
                </a:cubicBezTo>
                <a:cubicBezTo>
                  <a:pt x="194" y="692"/>
                  <a:pt x="194" y="692"/>
                  <a:pt x="194" y="692"/>
                </a:cubicBezTo>
                <a:cubicBezTo>
                  <a:pt x="200" y="692"/>
                  <a:pt x="206" y="689"/>
                  <a:pt x="211" y="685"/>
                </a:cubicBezTo>
                <a:cubicBezTo>
                  <a:pt x="690" y="205"/>
                  <a:pt x="690" y="205"/>
                  <a:pt x="690" y="205"/>
                </a:cubicBezTo>
                <a:cubicBezTo>
                  <a:pt x="700" y="196"/>
                  <a:pt x="700" y="181"/>
                  <a:pt x="690" y="171"/>
                </a:cubicBezTo>
                <a:close/>
                <a:moveTo>
                  <a:pt x="183" y="644"/>
                </a:moveTo>
                <a:cubicBezTo>
                  <a:pt x="49" y="648"/>
                  <a:pt x="49" y="648"/>
                  <a:pt x="49" y="648"/>
                </a:cubicBezTo>
                <a:cubicBezTo>
                  <a:pt x="53" y="514"/>
                  <a:pt x="53" y="514"/>
                  <a:pt x="53" y="514"/>
                </a:cubicBezTo>
                <a:cubicBezTo>
                  <a:pt x="345" y="222"/>
                  <a:pt x="345" y="222"/>
                  <a:pt x="345" y="222"/>
                </a:cubicBezTo>
                <a:cubicBezTo>
                  <a:pt x="475" y="352"/>
                  <a:pt x="475" y="352"/>
                  <a:pt x="475" y="352"/>
                </a:cubicBezTo>
                <a:lnTo>
                  <a:pt x="183" y="644"/>
                </a:lnTo>
                <a:close/>
                <a:moveTo>
                  <a:pt x="509" y="319"/>
                </a:moveTo>
                <a:cubicBezTo>
                  <a:pt x="379" y="188"/>
                  <a:pt x="379" y="188"/>
                  <a:pt x="379" y="188"/>
                </a:cubicBezTo>
                <a:cubicBezTo>
                  <a:pt x="509" y="58"/>
                  <a:pt x="509" y="58"/>
                  <a:pt x="509" y="58"/>
                </a:cubicBezTo>
                <a:cubicBezTo>
                  <a:pt x="639" y="188"/>
                  <a:pt x="639" y="188"/>
                  <a:pt x="639" y="188"/>
                </a:cubicBezTo>
                <a:lnTo>
                  <a:pt x="509" y="3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6" name="Freeform 376"/>
          <p:cNvSpPr>
            <a:spLocks noEditPoints="1"/>
          </p:cNvSpPr>
          <p:nvPr/>
        </p:nvSpPr>
        <p:spPr bwMode="auto">
          <a:xfrm>
            <a:off x="9658723" y="8024040"/>
            <a:ext cx="542672" cy="819764"/>
          </a:xfrm>
          <a:custGeom>
            <a:avLst/>
            <a:gdLst>
              <a:gd name="T0" fmla="*/ 458 w 462"/>
              <a:gd name="T1" fmla="*/ 296 h 697"/>
              <a:gd name="T2" fmla="*/ 436 w 462"/>
              <a:gd name="T3" fmla="*/ 281 h 697"/>
              <a:gd name="T4" fmla="*/ 333 w 462"/>
              <a:gd name="T5" fmla="*/ 281 h 697"/>
              <a:gd name="T6" fmla="*/ 418 w 462"/>
              <a:gd name="T7" fmla="*/ 35 h 697"/>
              <a:gd name="T8" fmla="*/ 408 w 462"/>
              <a:gd name="T9" fmla="*/ 6 h 697"/>
              <a:gd name="T10" fmla="*/ 379 w 462"/>
              <a:gd name="T11" fmla="*/ 10 h 697"/>
              <a:gd name="T12" fmla="*/ 9 w 462"/>
              <a:gd name="T13" fmla="*/ 377 h 697"/>
              <a:gd name="T14" fmla="*/ 4 w 462"/>
              <a:gd name="T15" fmla="*/ 403 h 697"/>
              <a:gd name="T16" fmla="*/ 26 w 462"/>
              <a:gd name="T17" fmla="*/ 418 h 697"/>
              <a:gd name="T18" fmla="*/ 128 w 462"/>
              <a:gd name="T19" fmla="*/ 418 h 697"/>
              <a:gd name="T20" fmla="*/ 35 w 462"/>
              <a:gd name="T21" fmla="*/ 664 h 697"/>
              <a:gd name="T22" fmla="*/ 44 w 462"/>
              <a:gd name="T23" fmla="*/ 693 h 697"/>
              <a:gd name="T24" fmla="*/ 57 w 462"/>
              <a:gd name="T25" fmla="*/ 697 h 697"/>
              <a:gd name="T26" fmla="*/ 74 w 462"/>
              <a:gd name="T27" fmla="*/ 690 h 697"/>
              <a:gd name="T28" fmla="*/ 453 w 462"/>
              <a:gd name="T29" fmla="*/ 323 h 697"/>
              <a:gd name="T30" fmla="*/ 458 w 462"/>
              <a:gd name="T31" fmla="*/ 296 h 697"/>
              <a:gd name="T32" fmla="*/ 118 w 462"/>
              <a:gd name="T33" fmla="*/ 581 h 697"/>
              <a:gd name="T34" fmla="*/ 185 w 462"/>
              <a:gd name="T35" fmla="*/ 403 h 697"/>
              <a:gd name="T36" fmla="*/ 183 w 462"/>
              <a:gd name="T37" fmla="*/ 380 h 697"/>
              <a:gd name="T38" fmla="*/ 163 w 462"/>
              <a:gd name="T39" fmla="*/ 370 h 697"/>
              <a:gd name="T40" fmla="*/ 84 w 462"/>
              <a:gd name="T41" fmla="*/ 370 h 697"/>
              <a:gd name="T42" fmla="*/ 339 w 462"/>
              <a:gd name="T43" fmla="*/ 117 h 697"/>
              <a:gd name="T44" fmla="*/ 276 w 462"/>
              <a:gd name="T45" fmla="*/ 297 h 697"/>
              <a:gd name="T46" fmla="*/ 279 w 462"/>
              <a:gd name="T47" fmla="*/ 319 h 697"/>
              <a:gd name="T48" fmla="*/ 299 w 462"/>
              <a:gd name="T49" fmla="*/ 329 h 697"/>
              <a:gd name="T50" fmla="*/ 377 w 462"/>
              <a:gd name="T51" fmla="*/ 329 h 697"/>
              <a:gd name="T52" fmla="*/ 118 w 462"/>
              <a:gd name="T53" fmla="*/ 581 h 6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62" h="697">
                <a:moveTo>
                  <a:pt x="458" y="296"/>
                </a:moveTo>
                <a:cubicBezTo>
                  <a:pt x="455" y="287"/>
                  <a:pt x="446" y="281"/>
                  <a:pt x="436" y="281"/>
                </a:cubicBezTo>
                <a:cubicBezTo>
                  <a:pt x="333" y="281"/>
                  <a:pt x="333" y="281"/>
                  <a:pt x="333" y="281"/>
                </a:cubicBezTo>
                <a:cubicBezTo>
                  <a:pt x="418" y="35"/>
                  <a:pt x="418" y="35"/>
                  <a:pt x="418" y="35"/>
                </a:cubicBezTo>
                <a:cubicBezTo>
                  <a:pt x="422" y="24"/>
                  <a:pt x="418" y="12"/>
                  <a:pt x="408" y="6"/>
                </a:cubicBezTo>
                <a:cubicBezTo>
                  <a:pt x="399" y="0"/>
                  <a:pt x="386" y="2"/>
                  <a:pt x="379" y="10"/>
                </a:cubicBezTo>
                <a:cubicBezTo>
                  <a:pt x="9" y="377"/>
                  <a:pt x="9" y="377"/>
                  <a:pt x="9" y="377"/>
                </a:cubicBezTo>
                <a:cubicBezTo>
                  <a:pt x="2" y="384"/>
                  <a:pt x="0" y="394"/>
                  <a:pt x="4" y="403"/>
                </a:cubicBezTo>
                <a:cubicBezTo>
                  <a:pt x="7" y="412"/>
                  <a:pt x="16" y="418"/>
                  <a:pt x="26" y="418"/>
                </a:cubicBezTo>
                <a:cubicBezTo>
                  <a:pt x="128" y="418"/>
                  <a:pt x="128" y="418"/>
                  <a:pt x="128" y="418"/>
                </a:cubicBezTo>
                <a:cubicBezTo>
                  <a:pt x="35" y="664"/>
                  <a:pt x="35" y="664"/>
                  <a:pt x="35" y="664"/>
                </a:cubicBezTo>
                <a:cubicBezTo>
                  <a:pt x="31" y="675"/>
                  <a:pt x="35" y="687"/>
                  <a:pt x="44" y="693"/>
                </a:cubicBezTo>
                <a:cubicBezTo>
                  <a:pt x="48" y="696"/>
                  <a:pt x="53" y="697"/>
                  <a:pt x="57" y="697"/>
                </a:cubicBezTo>
                <a:cubicBezTo>
                  <a:pt x="64" y="697"/>
                  <a:pt x="70" y="695"/>
                  <a:pt x="74" y="690"/>
                </a:cubicBezTo>
                <a:cubicBezTo>
                  <a:pt x="453" y="323"/>
                  <a:pt x="453" y="323"/>
                  <a:pt x="453" y="323"/>
                </a:cubicBezTo>
                <a:cubicBezTo>
                  <a:pt x="460" y="316"/>
                  <a:pt x="462" y="305"/>
                  <a:pt x="458" y="296"/>
                </a:cubicBezTo>
                <a:close/>
                <a:moveTo>
                  <a:pt x="118" y="581"/>
                </a:moveTo>
                <a:cubicBezTo>
                  <a:pt x="185" y="403"/>
                  <a:pt x="185" y="403"/>
                  <a:pt x="185" y="403"/>
                </a:cubicBezTo>
                <a:cubicBezTo>
                  <a:pt x="188" y="395"/>
                  <a:pt x="187" y="387"/>
                  <a:pt x="183" y="380"/>
                </a:cubicBezTo>
                <a:cubicBezTo>
                  <a:pt x="178" y="374"/>
                  <a:pt x="171" y="370"/>
                  <a:pt x="163" y="370"/>
                </a:cubicBezTo>
                <a:cubicBezTo>
                  <a:pt x="84" y="370"/>
                  <a:pt x="84" y="370"/>
                  <a:pt x="84" y="370"/>
                </a:cubicBezTo>
                <a:cubicBezTo>
                  <a:pt x="339" y="117"/>
                  <a:pt x="339" y="117"/>
                  <a:pt x="339" y="117"/>
                </a:cubicBezTo>
                <a:cubicBezTo>
                  <a:pt x="276" y="297"/>
                  <a:pt x="276" y="297"/>
                  <a:pt x="276" y="297"/>
                </a:cubicBezTo>
                <a:cubicBezTo>
                  <a:pt x="274" y="305"/>
                  <a:pt x="275" y="313"/>
                  <a:pt x="279" y="319"/>
                </a:cubicBezTo>
                <a:cubicBezTo>
                  <a:pt x="284" y="326"/>
                  <a:pt x="291" y="329"/>
                  <a:pt x="299" y="329"/>
                </a:cubicBezTo>
                <a:cubicBezTo>
                  <a:pt x="377" y="329"/>
                  <a:pt x="377" y="329"/>
                  <a:pt x="377" y="329"/>
                </a:cubicBezTo>
                <a:lnTo>
                  <a:pt x="118" y="58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7" name="Freeform 377"/>
          <p:cNvSpPr>
            <a:spLocks noEditPoints="1"/>
          </p:cNvSpPr>
          <p:nvPr/>
        </p:nvSpPr>
        <p:spPr bwMode="auto">
          <a:xfrm>
            <a:off x="15512950" y="11159872"/>
            <a:ext cx="886698" cy="885980"/>
          </a:xfrm>
          <a:custGeom>
            <a:avLst/>
            <a:gdLst>
              <a:gd name="T0" fmla="*/ 377 w 754"/>
              <a:gd name="T1" fmla="*/ 0 h 754"/>
              <a:gd name="T2" fmla="*/ 0 w 754"/>
              <a:gd name="T3" fmla="*/ 377 h 754"/>
              <a:gd name="T4" fmla="*/ 377 w 754"/>
              <a:gd name="T5" fmla="*/ 754 h 754"/>
              <a:gd name="T6" fmla="*/ 754 w 754"/>
              <a:gd name="T7" fmla="*/ 377 h 754"/>
              <a:gd name="T8" fmla="*/ 377 w 754"/>
              <a:gd name="T9" fmla="*/ 0 h 754"/>
              <a:gd name="T10" fmla="*/ 377 w 754"/>
              <a:gd name="T11" fmla="*/ 706 h 754"/>
              <a:gd name="T12" fmla="*/ 48 w 754"/>
              <a:gd name="T13" fmla="*/ 377 h 754"/>
              <a:gd name="T14" fmla="*/ 377 w 754"/>
              <a:gd name="T15" fmla="*/ 48 h 754"/>
              <a:gd name="T16" fmla="*/ 706 w 754"/>
              <a:gd name="T17" fmla="*/ 377 h 754"/>
              <a:gd name="T18" fmla="*/ 377 w 754"/>
              <a:gd name="T19" fmla="*/ 706 h 754"/>
              <a:gd name="T20" fmla="*/ 607 w 754"/>
              <a:gd name="T21" fmla="*/ 358 h 754"/>
              <a:gd name="T22" fmla="*/ 395 w 754"/>
              <a:gd name="T23" fmla="*/ 208 h 754"/>
              <a:gd name="T24" fmla="*/ 370 w 754"/>
              <a:gd name="T25" fmla="*/ 206 h 754"/>
              <a:gd name="T26" fmla="*/ 357 w 754"/>
              <a:gd name="T27" fmla="*/ 228 h 754"/>
              <a:gd name="T28" fmla="*/ 357 w 754"/>
              <a:gd name="T29" fmla="*/ 291 h 754"/>
              <a:gd name="T30" fmla="*/ 239 w 754"/>
              <a:gd name="T31" fmla="*/ 208 h 754"/>
              <a:gd name="T32" fmla="*/ 214 w 754"/>
              <a:gd name="T33" fmla="*/ 206 h 754"/>
              <a:gd name="T34" fmla="*/ 201 w 754"/>
              <a:gd name="T35" fmla="*/ 228 h 754"/>
              <a:gd name="T36" fmla="*/ 201 w 754"/>
              <a:gd name="T37" fmla="*/ 527 h 754"/>
              <a:gd name="T38" fmla="*/ 214 w 754"/>
              <a:gd name="T39" fmla="*/ 548 h 754"/>
              <a:gd name="T40" fmla="*/ 225 w 754"/>
              <a:gd name="T41" fmla="*/ 551 h 754"/>
              <a:gd name="T42" fmla="*/ 239 w 754"/>
              <a:gd name="T43" fmla="*/ 546 h 754"/>
              <a:gd name="T44" fmla="*/ 357 w 754"/>
              <a:gd name="T45" fmla="*/ 463 h 754"/>
              <a:gd name="T46" fmla="*/ 357 w 754"/>
              <a:gd name="T47" fmla="*/ 527 h 754"/>
              <a:gd name="T48" fmla="*/ 370 w 754"/>
              <a:gd name="T49" fmla="*/ 548 h 754"/>
              <a:gd name="T50" fmla="*/ 381 w 754"/>
              <a:gd name="T51" fmla="*/ 551 h 754"/>
              <a:gd name="T52" fmla="*/ 395 w 754"/>
              <a:gd name="T53" fmla="*/ 546 h 754"/>
              <a:gd name="T54" fmla="*/ 607 w 754"/>
              <a:gd name="T55" fmla="*/ 397 h 754"/>
              <a:gd name="T56" fmla="*/ 617 w 754"/>
              <a:gd name="T57" fmla="*/ 377 h 754"/>
              <a:gd name="T58" fmla="*/ 607 w 754"/>
              <a:gd name="T59" fmla="*/ 358 h 754"/>
              <a:gd name="T60" fmla="*/ 249 w 754"/>
              <a:gd name="T61" fmla="*/ 480 h 754"/>
              <a:gd name="T62" fmla="*/ 249 w 754"/>
              <a:gd name="T63" fmla="*/ 274 h 754"/>
              <a:gd name="T64" fmla="*/ 396 w 754"/>
              <a:gd name="T65" fmla="*/ 377 h 754"/>
              <a:gd name="T66" fmla="*/ 249 w 754"/>
              <a:gd name="T67" fmla="*/ 480 h 754"/>
              <a:gd name="T68" fmla="*/ 405 w 754"/>
              <a:gd name="T69" fmla="*/ 480 h 754"/>
              <a:gd name="T70" fmla="*/ 405 w 754"/>
              <a:gd name="T71" fmla="*/ 429 h 754"/>
              <a:gd name="T72" fmla="*/ 451 w 754"/>
              <a:gd name="T73" fmla="*/ 397 h 754"/>
              <a:gd name="T74" fmla="*/ 461 w 754"/>
              <a:gd name="T75" fmla="*/ 377 h 754"/>
              <a:gd name="T76" fmla="*/ 451 w 754"/>
              <a:gd name="T77" fmla="*/ 358 h 754"/>
              <a:gd name="T78" fmla="*/ 405 w 754"/>
              <a:gd name="T79" fmla="*/ 325 h 754"/>
              <a:gd name="T80" fmla="*/ 405 w 754"/>
              <a:gd name="T81" fmla="*/ 274 h 754"/>
              <a:gd name="T82" fmla="*/ 552 w 754"/>
              <a:gd name="T83" fmla="*/ 377 h 754"/>
              <a:gd name="T84" fmla="*/ 405 w 754"/>
              <a:gd name="T85" fmla="*/ 48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54" h="754">
                <a:moveTo>
                  <a:pt x="377" y="0"/>
                </a:moveTo>
                <a:cubicBezTo>
                  <a:pt x="169" y="0"/>
                  <a:pt x="0" y="169"/>
                  <a:pt x="0" y="377"/>
                </a:cubicBezTo>
                <a:cubicBezTo>
                  <a:pt x="0" y="585"/>
                  <a:pt x="169" y="754"/>
                  <a:pt x="377" y="754"/>
                </a:cubicBezTo>
                <a:cubicBezTo>
                  <a:pt x="585" y="754"/>
                  <a:pt x="754" y="585"/>
                  <a:pt x="754" y="377"/>
                </a:cubicBezTo>
                <a:cubicBezTo>
                  <a:pt x="754" y="169"/>
                  <a:pt x="585" y="0"/>
                  <a:pt x="377" y="0"/>
                </a:cubicBezTo>
                <a:close/>
                <a:moveTo>
                  <a:pt x="377" y="706"/>
                </a:moveTo>
                <a:cubicBezTo>
                  <a:pt x="196" y="706"/>
                  <a:pt x="48" y="559"/>
                  <a:pt x="48" y="377"/>
                </a:cubicBezTo>
                <a:cubicBezTo>
                  <a:pt x="48" y="196"/>
                  <a:pt x="196" y="48"/>
                  <a:pt x="377" y="48"/>
                </a:cubicBezTo>
                <a:cubicBezTo>
                  <a:pt x="558" y="48"/>
                  <a:pt x="706" y="196"/>
                  <a:pt x="706" y="377"/>
                </a:cubicBezTo>
                <a:cubicBezTo>
                  <a:pt x="706" y="559"/>
                  <a:pt x="558" y="706"/>
                  <a:pt x="377" y="706"/>
                </a:cubicBezTo>
                <a:close/>
                <a:moveTo>
                  <a:pt x="607" y="358"/>
                </a:moveTo>
                <a:cubicBezTo>
                  <a:pt x="395" y="208"/>
                  <a:pt x="395" y="208"/>
                  <a:pt x="395" y="208"/>
                </a:cubicBezTo>
                <a:cubicBezTo>
                  <a:pt x="387" y="203"/>
                  <a:pt x="378" y="202"/>
                  <a:pt x="370" y="206"/>
                </a:cubicBezTo>
                <a:cubicBezTo>
                  <a:pt x="362" y="211"/>
                  <a:pt x="357" y="219"/>
                  <a:pt x="357" y="228"/>
                </a:cubicBezTo>
                <a:cubicBezTo>
                  <a:pt x="357" y="291"/>
                  <a:pt x="357" y="291"/>
                  <a:pt x="357" y="291"/>
                </a:cubicBezTo>
                <a:cubicBezTo>
                  <a:pt x="239" y="208"/>
                  <a:pt x="239" y="208"/>
                  <a:pt x="239" y="208"/>
                </a:cubicBezTo>
                <a:cubicBezTo>
                  <a:pt x="231" y="203"/>
                  <a:pt x="222" y="202"/>
                  <a:pt x="214" y="206"/>
                </a:cubicBezTo>
                <a:cubicBezTo>
                  <a:pt x="206" y="211"/>
                  <a:pt x="201" y="219"/>
                  <a:pt x="201" y="228"/>
                </a:cubicBezTo>
                <a:cubicBezTo>
                  <a:pt x="201" y="527"/>
                  <a:pt x="201" y="527"/>
                  <a:pt x="201" y="527"/>
                </a:cubicBezTo>
                <a:cubicBezTo>
                  <a:pt x="201" y="536"/>
                  <a:pt x="206" y="544"/>
                  <a:pt x="214" y="548"/>
                </a:cubicBezTo>
                <a:cubicBezTo>
                  <a:pt x="217" y="550"/>
                  <a:pt x="221" y="551"/>
                  <a:pt x="225" y="551"/>
                </a:cubicBezTo>
                <a:cubicBezTo>
                  <a:pt x="230" y="551"/>
                  <a:pt x="235" y="549"/>
                  <a:pt x="239" y="546"/>
                </a:cubicBezTo>
                <a:cubicBezTo>
                  <a:pt x="357" y="463"/>
                  <a:pt x="357" y="463"/>
                  <a:pt x="357" y="463"/>
                </a:cubicBezTo>
                <a:cubicBezTo>
                  <a:pt x="357" y="527"/>
                  <a:pt x="357" y="527"/>
                  <a:pt x="357" y="527"/>
                </a:cubicBezTo>
                <a:cubicBezTo>
                  <a:pt x="357" y="536"/>
                  <a:pt x="362" y="544"/>
                  <a:pt x="370" y="548"/>
                </a:cubicBezTo>
                <a:cubicBezTo>
                  <a:pt x="373" y="550"/>
                  <a:pt x="377" y="551"/>
                  <a:pt x="381" y="551"/>
                </a:cubicBezTo>
                <a:cubicBezTo>
                  <a:pt x="386" y="551"/>
                  <a:pt x="391" y="549"/>
                  <a:pt x="395" y="546"/>
                </a:cubicBezTo>
                <a:cubicBezTo>
                  <a:pt x="607" y="397"/>
                  <a:pt x="607" y="397"/>
                  <a:pt x="607" y="397"/>
                </a:cubicBezTo>
                <a:cubicBezTo>
                  <a:pt x="613" y="392"/>
                  <a:pt x="617" y="385"/>
                  <a:pt x="617" y="377"/>
                </a:cubicBezTo>
                <a:cubicBezTo>
                  <a:pt x="617" y="369"/>
                  <a:pt x="613" y="362"/>
                  <a:pt x="607" y="358"/>
                </a:cubicBezTo>
                <a:close/>
                <a:moveTo>
                  <a:pt x="249" y="480"/>
                </a:moveTo>
                <a:cubicBezTo>
                  <a:pt x="249" y="274"/>
                  <a:pt x="249" y="274"/>
                  <a:pt x="249" y="274"/>
                </a:cubicBezTo>
                <a:cubicBezTo>
                  <a:pt x="396" y="377"/>
                  <a:pt x="396" y="377"/>
                  <a:pt x="396" y="377"/>
                </a:cubicBezTo>
                <a:lnTo>
                  <a:pt x="249" y="480"/>
                </a:lnTo>
                <a:close/>
                <a:moveTo>
                  <a:pt x="405" y="480"/>
                </a:moveTo>
                <a:cubicBezTo>
                  <a:pt x="405" y="429"/>
                  <a:pt x="405" y="429"/>
                  <a:pt x="405" y="429"/>
                </a:cubicBezTo>
                <a:cubicBezTo>
                  <a:pt x="451" y="397"/>
                  <a:pt x="451" y="397"/>
                  <a:pt x="451" y="397"/>
                </a:cubicBezTo>
                <a:cubicBezTo>
                  <a:pt x="457" y="392"/>
                  <a:pt x="461" y="385"/>
                  <a:pt x="461" y="377"/>
                </a:cubicBezTo>
                <a:cubicBezTo>
                  <a:pt x="461" y="369"/>
                  <a:pt x="457" y="362"/>
                  <a:pt x="451" y="358"/>
                </a:cubicBezTo>
                <a:cubicBezTo>
                  <a:pt x="405" y="325"/>
                  <a:pt x="405" y="325"/>
                  <a:pt x="405" y="325"/>
                </a:cubicBezTo>
                <a:cubicBezTo>
                  <a:pt x="405" y="274"/>
                  <a:pt x="405" y="274"/>
                  <a:pt x="405" y="274"/>
                </a:cubicBezTo>
                <a:cubicBezTo>
                  <a:pt x="552" y="377"/>
                  <a:pt x="552" y="377"/>
                  <a:pt x="552" y="377"/>
                </a:cubicBezTo>
                <a:lnTo>
                  <a:pt x="405" y="4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8" name="Freeform 378"/>
          <p:cNvSpPr>
            <a:spLocks noEditPoints="1"/>
          </p:cNvSpPr>
          <p:nvPr/>
        </p:nvSpPr>
        <p:spPr bwMode="auto">
          <a:xfrm>
            <a:off x="8129312" y="4841424"/>
            <a:ext cx="587294" cy="852152"/>
          </a:xfrm>
          <a:custGeom>
            <a:avLst/>
            <a:gdLst>
              <a:gd name="T0" fmla="*/ 500 w 500"/>
              <a:gd name="T1" fmla="*/ 249 h 725"/>
              <a:gd name="T2" fmla="*/ 250 w 500"/>
              <a:gd name="T3" fmla="*/ 0 h 725"/>
              <a:gd name="T4" fmla="*/ 0 w 500"/>
              <a:gd name="T5" fmla="*/ 249 h 725"/>
              <a:gd name="T6" fmla="*/ 226 w 500"/>
              <a:gd name="T7" fmla="*/ 498 h 725"/>
              <a:gd name="T8" fmla="*/ 226 w 500"/>
              <a:gd name="T9" fmla="*/ 564 h 725"/>
              <a:gd name="T10" fmla="*/ 137 w 500"/>
              <a:gd name="T11" fmla="*/ 564 h 725"/>
              <a:gd name="T12" fmla="*/ 113 w 500"/>
              <a:gd name="T13" fmla="*/ 588 h 725"/>
              <a:gd name="T14" fmla="*/ 137 w 500"/>
              <a:gd name="T15" fmla="*/ 612 h 725"/>
              <a:gd name="T16" fmla="*/ 226 w 500"/>
              <a:gd name="T17" fmla="*/ 612 h 725"/>
              <a:gd name="T18" fmla="*/ 226 w 500"/>
              <a:gd name="T19" fmla="*/ 701 h 725"/>
              <a:gd name="T20" fmla="*/ 250 w 500"/>
              <a:gd name="T21" fmla="*/ 725 h 725"/>
              <a:gd name="T22" fmla="*/ 274 w 500"/>
              <a:gd name="T23" fmla="*/ 701 h 725"/>
              <a:gd name="T24" fmla="*/ 274 w 500"/>
              <a:gd name="T25" fmla="*/ 612 h 725"/>
              <a:gd name="T26" fmla="*/ 363 w 500"/>
              <a:gd name="T27" fmla="*/ 612 h 725"/>
              <a:gd name="T28" fmla="*/ 387 w 500"/>
              <a:gd name="T29" fmla="*/ 588 h 725"/>
              <a:gd name="T30" fmla="*/ 363 w 500"/>
              <a:gd name="T31" fmla="*/ 564 h 725"/>
              <a:gd name="T32" fmla="*/ 274 w 500"/>
              <a:gd name="T33" fmla="*/ 564 h 725"/>
              <a:gd name="T34" fmla="*/ 274 w 500"/>
              <a:gd name="T35" fmla="*/ 498 h 725"/>
              <a:gd name="T36" fmla="*/ 500 w 500"/>
              <a:gd name="T37" fmla="*/ 249 h 725"/>
              <a:gd name="T38" fmla="*/ 250 w 500"/>
              <a:gd name="T39" fmla="*/ 451 h 725"/>
              <a:gd name="T40" fmla="*/ 48 w 500"/>
              <a:gd name="T41" fmla="*/ 249 h 725"/>
              <a:gd name="T42" fmla="*/ 250 w 500"/>
              <a:gd name="T43" fmla="*/ 48 h 725"/>
              <a:gd name="T44" fmla="*/ 452 w 500"/>
              <a:gd name="T45" fmla="*/ 249 h 725"/>
              <a:gd name="T46" fmla="*/ 250 w 500"/>
              <a:gd name="T47" fmla="*/ 451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00" h="725">
                <a:moveTo>
                  <a:pt x="500" y="249"/>
                </a:moveTo>
                <a:cubicBezTo>
                  <a:pt x="500" y="112"/>
                  <a:pt x="388" y="0"/>
                  <a:pt x="250" y="0"/>
                </a:cubicBezTo>
                <a:cubicBezTo>
                  <a:pt x="112" y="0"/>
                  <a:pt x="0" y="112"/>
                  <a:pt x="0" y="249"/>
                </a:cubicBezTo>
                <a:cubicBezTo>
                  <a:pt x="0" y="379"/>
                  <a:pt x="100" y="486"/>
                  <a:pt x="226" y="498"/>
                </a:cubicBezTo>
                <a:cubicBezTo>
                  <a:pt x="226" y="564"/>
                  <a:pt x="226" y="564"/>
                  <a:pt x="226" y="564"/>
                </a:cubicBezTo>
                <a:cubicBezTo>
                  <a:pt x="137" y="564"/>
                  <a:pt x="137" y="564"/>
                  <a:pt x="137" y="564"/>
                </a:cubicBezTo>
                <a:cubicBezTo>
                  <a:pt x="124" y="564"/>
                  <a:pt x="113" y="575"/>
                  <a:pt x="113" y="588"/>
                </a:cubicBezTo>
                <a:cubicBezTo>
                  <a:pt x="113" y="601"/>
                  <a:pt x="124" y="612"/>
                  <a:pt x="137" y="612"/>
                </a:cubicBezTo>
                <a:cubicBezTo>
                  <a:pt x="226" y="612"/>
                  <a:pt x="226" y="612"/>
                  <a:pt x="226" y="612"/>
                </a:cubicBezTo>
                <a:cubicBezTo>
                  <a:pt x="226" y="701"/>
                  <a:pt x="226" y="701"/>
                  <a:pt x="226" y="701"/>
                </a:cubicBezTo>
                <a:cubicBezTo>
                  <a:pt x="226" y="714"/>
                  <a:pt x="237" y="725"/>
                  <a:pt x="250" y="725"/>
                </a:cubicBezTo>
                <a:cubicBezTo>
                  <a:pt x="263" y="725"/>
                  <a:pt x="274" y="714"/>
                  <a:pt x="274" y="701"/>
                </a:cubicBezTo>
                <a:cubicBezTo>
                  <a:pt x="274" y="612"/>
                  <a:pt x="274" y="612"/>
                  <a:pt x="274" y="612"/>
                </a:cubicBezTo>
                <a:cubicBezTo>
                  <a:pt x="363" y="612"/>
                  <a:pt x="363" y="612"/>
                  <a:pt x="363" y="612"/>
                </a:cubicBezTo>
                <a:cubicBezTo>
                  <a:pt x="376" y="612"/>
                  <a:pt x="387" y="601"/>
                  <a:pt x="387" y="588"/>
                </a:cubicBezTo>
                <a:cubicBezTo>
                  <a:pt x="387" y="575"/>
                  <a:pt x="376" y="564"/>
                  <a:pt x="363" y="564"/>
                </a:cubicBezTo>
                <a:cubicBezTo>
                  <a:pt x="274" y="564"/>
                  <a:pt x="274" y="564"/>
                  <a:pt x="274" y="564"/>
                </a:cubicBezTo>
                <a:cubicBezTo>
                  <a:pt x="274" y="498"/>
                  <a:pt x="274" y="498"/>
                  <a:pt x="274" y="498"/>
                </a:cubicBezTo>
                <a:cubicBezTo>
                  <a:pt x="401" y="486"/>
                  <a:pt x="500" y="379"/>
                  <a:pt x="500" y="249"/>
                </a:cubicBezTo>
                <a:close/>
                <a:moveTo>
                  <a:pt x="250" y="451"/>
                </a:moveTo>
                <a:cubicBezTo>
                  <a:pt x="139" y="451"/>
                  <a:pt x="48" y="361"/>
                  <a:pt x="48" y="249"/>
                </a:cubicBezTo>
                <a:cubicBezTo>
                  <a:pt x="48" y="138"/>
                  <a:pt x="139" y="48"/>
                  <a:pt x="250" y="48"/>
                </a:cubicBezTo>
                <a:cubicBezTo>
                  <a:pt x="361" y="48"/>
                  <a:pt x="452" y="138"/>
                  <a:pt x="452" y="249"/>
                </a:cubicBezTo>
                <a:cubicBezTo>
                  <a:pt x="452" y="361"/>
                  <a:pt x="361" y="451"/>
                  <a:pt x="250" y="4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9" name="Freeform 379"/>
          <p:cNvSpPr>
            <a:spLocks noEditPoints="1"/>
          </p:cNvSpPr>
          <p:nvPr/>
        </p:nvSpPr>
        <p:spPr bwMode="auto">
          <a:xfrm>
            <a:off x="7955139" y="8006767"/>
            <a:ext cx="935640" cy="857910"/>
          </a:xfrm>
          <a:custGeom>
            <a:avLst/>
            <a:gdLst>
              <a:gd name="T0" fmla="*/ 792 w 796"/>
              <a:gd name="T1" fmla="*/ 14 h 730"/>
              <a:gd name="T2" fmla="*/ 770 w 796"/>
              <a:gd name="T3" fmla="*/ 0 h 730"/>
              <a:gd name="T4" fmla="*/ 26 w 796"/>
              <a:gd name="T5" fmla="*/ 0 h 730"/>
              <a:gd name="T6" fmla="*/ 4 w 796"/>
              <a:gd name="T7" fmla="*/ 14 h 730"/>
              <a:gd name="T8" fmla="*/ 8 w 796"/>
              <a:gd name="T9" fmla="*/ 39 h 730"/>
              <a:gd name="T10" fmla="*/ 294 w 796"/>
              <a:gd name="T11" fmla="*/ 386 h 730"/>
              <a:gd name="T12" fmla="*/ 294 w 796"/>
              <a:gd name="T13" fmla="*/ 706 h 730"/>
              <a:gd name="T14" fmla="*/ 305 w 796"/>
              <a:gd name="T15" fmla="*/ 726 h 730"/>
              <a:gd name="T16" fmla="*/ 318 w 796"/>
              <a:gd name="T17" fmla="*/ 730 h 730"/>
              <a:gd name="T18" fmla="*/ 328 w 796"/>
              <a:gd name="T19" fmla="*/ 727 h 730"/>
              <a:gd name="T20" fmla="*/ 489 w 796"/>
              <a:gd name="T21" fmla="*/ 648 h 730"/>
              <a:gd name="T22" fmla="*/ 502 w 796"/>
              <a:gd name="T23" fmla="*/ 626 h 730"/>
              <a:gd name="T24" fmla="*/ 503 w 796"/>
              <a:gd name="T25" fmla="*/ 386 h 730"/>
              <a:gd name="T26" fmla="*/ 789 w 796"/>
              <a:gd name="T27" fmla="*/ 39 h 730"/>
              <a:gd name="T28" fmla="*/ 792 w 796"/>
              <a:gd name="T29" fmla="*/ 14 h 730"/>
              <a:gd name="T30" fmla="*/ 460 w 796"/>
              <a:gd name="T31" fmla="*/ 362 h 730"/>
              <a:gd name="T32" fmla="*/ 455 w 796"/>
              <a:gd name="T33" fmla="*/ 377 h 730"/>
              <a:gd name="T34" fmla="*/ 454 w 796"/>
              <a:gd name="T35" fmla="*/ 611 h 730"/>
              <a:gd name="T36" fmla="*/ 342 w 796"/>
              <a:gd name="T37" fmla="*/ 667 h 730"/>
              <a:gd name="T38" fmla="*/ 342 w 796"/>
              <a:gd name="T39" fmla="*/ 377 h 730"/>
              <a:gd name="T40" fmla="*/ 336 w 796"/>
              <a:gd name="T41" fmla="*/ 362 h 730"/>
              <a:gd name="T42" fmla="*/ 77 w 796"/>
              <a:gd name="T43" fmla="*/ 48 h 730"/>
              <a:gd name="T44" fmla="*/ 719 w 796"/>
              <a:gd name="T45" fmla="*/ 48 h 730"/>
              <a:gd name="T46" fmla="*/ 460 w 796"/>
              <a:gd name="T47" fmla="*/ 362 h 730"/>
              <a:gd name="T48" fmla="*/ 460 w 796"/>
              <a:gd name="T49" fmla="*/ 362 h 730"/>
              <a:gd name="T50" fmla="*/ 460 w 796"/>
              <a:gd name="T51" fmla="*/ 362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96" h="730">
                <a:moveTo>
                  <a:pt x="792" y="14"/>
                </a:moveTo>
                <a:cubicBezTo>
                  <a:pt x="788" y="5"/>
                  <a:pt x="779" y="0"/>
                  <a:pt x="770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17" y="0"/>
                  <a:pt x="8" y="5"/>
                  <a:pt x="4" y="14"/>
                </a:cubicBezTo>
                <a:cubicBezTo>
                  <a:pt x="0" y="22"/>
                  <a:pt x="2" y="32"/>
                  <a:pt x="8" y="39"/>
                </a:cubicBezTo>
                <a:cubicBezTo>
                  <a:pt x="294" y="386"/>
                  <a:pt x="294" y="386"/>
                  <a:pt x="294" y="386"/>
                </a:cubicBezTo>
                <a:cubicBezTo>
                  <a:pt x="294" y="706"/>
                  <a:pt x="294" y="706"/>
                  <a:pt x="294" y="706"/>
                </a:cubicBezTo>
                <a:cubicBezTo>
                  <a:pt x="294" y="714"/>
                  <a:pt x="298" y="722"/>
                  <a:pt x="305" y="726"/>
                </a:cubicBezTo>
                <a:cubicBezTo>
                  <a:pt x="309" y="728"/>
                  <a:pt x="313" y="730"/>
                  <a:pt x="318" y="730"/>
                </a:cubicBezTo>
                <a:cubicBezTo>
                  <a:pt x="321" y="730"/>
                  <a:pt x="325" y="729"/>
                  <a:pt x="328" y="727"/>
                </a:cubicBezTo>
                <a:cubicBezTo>
                  <a:pt x="489" y="648"/>
                  <a:pt x="489" y="648"/>
                  <a:pt x="489" y="648"/>
                </a:cubicBezTo>
                <a:cubicBezTo>
                  <a:pt x="497" y="644"/>
                  <a:pt x="502" y="635"/>
                  <a:pt x="502" y="626"/>
                </a:cubicBezTo>
                <a:cubicBezTo>
                  <a:pt x="503" y="386"/>
                  <a:pt x="503" y="386"/>
                  <a:pt x="503" y="386"/>
                </a:cubicBezTo>
                <a:cubicBezTo>
                  <a:pt x="789" y="39"/>
                  <a:pt x="789" y="39"/>
                  <a:pt x="789" y="39"/>
                </a:cubicBezTo>
                <a:cubicBezTo>
                  <a:pt x="794" y="32"/>
                  <a:pt x="796" y="22"/>
                  <a:pt x="792" y="14"/>
                </a:cubicBezTo>
                <a:close/>
                <a:moveTo>
                  <a:pt x="460" y="362"/>
                </a:moveTo>
                <a:cubicBezTo>
                  <a:pt x="457" y="366"/>
                  <a:pt x="455" y="372"/>
                  <a:pt x="455" y="377"/>
                </a:cubicBezTo>
                <a:cubicBezTo>
                  <a:pt x="454" y="611"/>
                  <a:pt x="454" y="611"/>
                  <a:pt x="454" y="611"/>
                </a:cubicBezTo>
                <a:cubicBezTo>
                  <a:pt x="342" y="667"/>
                  <a:pt x="342" y="667"/>
                  <a:pt x="342" y="667"/>
                </a:cubicBezTo>
                <a:cubicBezTo>
                  <a:pt x="342" y="377"/>
                  <a:pt x="342" y="377"/>
                  <a:pt x="342" y="377"/>
                </a:cubicBezTo>
                <a:cubicBezTo>
                  <a:pt x="342" y="372"/>
                  <a:pt x="340" y="366"/>
                  <a:pt x="336" y="362"/>
                </a:cubicBezTo>
                <a:cubicBezTo>
                  <a:pt x="77" y="48"/>
                  <a:pt x="77" y="48"/>
                  <a:pt x="77" y="48"/>
                </a:cubicBezTo>
                <a:cubicBezTo>
                  <a:pt x="719" y="48"/>
                  <a:pt x="719" y="48"/>
                  <a:pt x="719" y="48"/>
                </a:cubicBezTo>
                <a:lnTo>
                  <a:pt x="460" y="362"/>
                </a:lnTo>
                <a:close/>
                <a:moveTo>
                  <a:pt x="460" y="362"/>
                </a:moveTo>
                <a:cubicBezTo>
                  <a:pt x="460" y="362"/>
                  <a:pt x="460" y="362"/>
                  <a:pt x="460" y="36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0" name="Freeform 380"/>
          <p:cNvSpPr>
            <a:spLocks noEditPoints="1"/>
          </p:cNvSpPr>
          <p:nvPr/>
        </p:nvSpPr>
        <p:spPr bwMode="auto">
          <a:xfrm>
            <a:off x="11072259" y="4837827"/>
            <a:ext cx="727640" cy="857910"/>
          </a:xfrm>
          <a:custGeom>
            <a:avLst/>
            <a:gdLst>
              <a:gd name="T0" fmla="*/ 48 w 619"/>
              <a:gd name="T1" fmla="*/ 706 h 730"/>
              <a:gd name="T2" fmla="*/ 0 w 619"/>
              <a:gd name="T3" fmla="*/ 706 h 730"/>
              <a:gd name="T4" fmla="*/ 24 w 619"/>
              <a:gd name="T5" fmla="*/ 526 h 730"/>
              <a:gd name="T6" fmla="*/ 310 w 619"/>
              <a:gd name="T7" fmla="*/ 48 h 730"/>
              <a:gd name="T8" fmla="*/ 477 w 619"/>
              <a:gd name="T9" fmla="*/ 77 h 730"/>
              <a:gd name="T10" fmla="*/ 310 w 619"/>
              <a:gd name="T11" fmla="*/ 0 h 730"/>
              <a:gd name="T12" fmla="*/ 0 w 619"/>
              <a:gd name="T13" fmla="*/ 428 h 730"/>
              <a:gd name="T14" fmla="*/ 48 w 619"/>
              <a:gd name="T15" fmla="*/ 428 h 730"/>
              <a:gd name="T16" fmla="*/ 310 w 619"/>
              <a:gd name="T17" fmla="*/ 48 h 730"/>
              <a:gd name="T18" fmla="*/ 545 w 619"/>
              <a:gd name="T19" fmla="*/ 146 h 730"/>
              <a:gd name="T20" fmla="*/ 571 w 619"/>
              <a:gd name="T21" fmla="*/ 310 h 730"/>
              <a:gd name="T22" fmla="*/ 595 w 619"/>
              <a:gd name="T23" fmla="*/ 730 h 730"/>
              <a:gd name="T24" fmla="*/ 619 w 619"/>
              <a:gd name="T25" fmla="*/ 310 h 730"/>
              <a:gd name="T26" fmla="*/ 154 w 619"/>
              <a:gd name="T27" fmla="*/ 421 h 730"/>
              <a:gd name="T28" fmla="*/ 106 w 619"/>
              <a:gd name="T29" fmla="*/ 421 h 730"/>
              <a:gd name="T30" fmla="*/ 130 w 619"/>
              <a:gd name="T31" fmla="*/ 556 h 730"/>
              <a:gd name="T32" fmla="*/ 154 w 619"/>
              <a:gd name="T33" fmla="*/ 421 h 730"/>
              <a:gd name="T34" fmla="*/ 106 w 619"/>
              <a:gd name="T35" fmla="*/ 312 h 730"/>
              <a:gd name="T36" fmla="*/ 154 w 619"/>
              <a:gd name="T37" fmla="*/ 312 h 730"/>
              <a:gd name="T38" fmla="*/ 465 w 619"/>
              <a:gd name="T39" fmla="*/ 312 h 730"/>
              <a:gd name="T40" fmla="*/ 489 w 619"/>
              <a:gd name="T41" fmla="*/ 448 h 730"/>
              <a:gd name="T42" fmla="*/ 513 w 619"/>
              <a:gd name="T43" fmla="*/ 312 h 730"/>
              <a:gd name="T44" fmla="*/ 378 w 619"/>
              <a:gd name="T45" fmla="*/ 651 h 730"/>
              <a:gd name="T46" fmla="*/ 190 w 619"/>
              <a:gd name="T47" fmla="*/ 610 h 730"/>
              <a:gd name="T48" fmla="*/ 153 w 619"/>
              <a:gd name="T49" fmla="*/ 641 h 730"/>
              <a:gd name="T50" fmla="*/ 399 w 619"/>
              <a:gd name="T51" fmla="*/ 694 h 730"/>
              <a:gd name="T52" fmla="*/ 378 w 619"/>
              <a:gd name="T53" fmla="*/ 651 h 730"/>
              <a:gd name="T54" fmla="*/ 465 w 619"/>
              <a:gd name="T55" fmla="*/ 562 h 730"/>
              <a:gd name="T56" fmla="*/ 489 w 619"/>
              <a:gd name="T57" fmla="*/ 730 h 730"/>
              <a:gd name="T58" fmla="*/ 513 w 619"/>
              <a:gd name="T59" fmla="*/ 562 h 730"/>
              <a:gd name="T60" fmla="*/ 385 w 619"/>
              <a:gd name="T61" fmla="*/ 407 h 730"/>
              <a:gd name="T62" fmla="*/ 409 w 619"/>
              <a:gd name="T63" fmla="*/ 334 h 730"/>
              <a:gd name="T64" fmla="*/ 210 w 619"/>
              <a:gd name="T65" fmla="*/ 334 h 730"/>
              <a:gd name="T66" fmla="*/ 258 w 619"/>
              <a:gd name="T67" fmla="*/ 334 h 730"/>
              <a:gd name="T68" fmla="*/ 361 w 619"/>
              <a:gd name="T69" fmla="*/ 334 h 730"/>
              <a:gd name="T70" fmla="*/ 385 w 619"/>
              <a:gd name="T71" fmla="*/ 407 h 730"/>
              <a:gd name="T72" fmla="*/ 310 w 619"/>
              <a:gd name="T73" fmla="*/ 597 h 730"/>
              <a:gd name="T74" fmla="*/ 385 w 619"/>
              <a:gd name="T75" fmla="*/ 474 h 730"/>
              <a:gd name="T76" fmla="*/ 310 w 619"/>
              <a:gd name="T77" fmla="*/ 549 h 730"/>
              <a:gd name="T78" fmla="*/ 258 w 619"/>
              <a:gd name="T79" fmla="*/ 449 h 730"/>
              <a:gd name="T80" fmla="*/ 210 w 619"/>
              <a:gd name="T81" fmla="*/ 449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9" h="730">
                <a:moveTo>
                  <a:pt x="48" y="550"/>
                </a:moveTo>
                <a:cubicBezTo>
                  <a:pt x="48" y="706"/>
                  <a:pt x="48" y="706"/>
                  <a:pt x="48" y="706"/>
                </a:cubicBezTo>
                <a:cubicBezTo>
                  <a:pt x="48" y="720"/>
                  <a:pt x="37" y="730"/>
                  <a:pt x="24" y="730"/>
                </a:cubicBezTo>
                <a:cubicBezTo>
                  <a:pt x="11" y="730"/>
                  <a:pt x="0" y="720"/>
                  <a:pt x="0" y="706"/>
                </a:cubicBezTo>
                <a:cubicBezTo>
                  <a:pt x="0" y="550"/>
                  <a:pt x="0" y="550"/>
                  <a:pt x="0" y="550"/>
                </a:cubicBezTo>
                <a:cubicBezTo>
                  <a:pt x="0" y="537"/>
                  <a:pt x="11" y="526"/>
                  <a:pt x="24" y="526"/>
                </a:cubicBezTo>
                <a:cubicBezTo>
                  <a:pt x="37" y="526"/>
                  <a:pt x="48" y="537"/>
                  <a:pt x="48" y="550"/>
                </a:cubicBezTo>
                <a:close/>
                <a:moveTo>
                  <a:pt x="310" y="48"/>
                </a:moveTo>
                <a:cubicBezTo>
                  <a:pt x="357" y="48"/>
                  <a:pt x="403" y="61"/>
                  <a:pt x="444" y="85"/>
                </a:cubicBezTo>
                <a:cubicBezTo>
                  <a:pt x="455" y="92"/>
                  <a:pt x="470" y="88"/>
                  <a:pt x="477" y="77"/>
                </a:cubicBezTo>
                <a:cubicBezTo>
                  <a:pt x="484" y="66"/>
                  <a:pt x="480" y="51"/>
                  <a:pt x="468" y="44"/>
                </a:cubicBezTo>
                <a:cubicBezTo>
                  <a:pt x="421" y="16"/>
                  <a:pt x="366" y="0"/>
                  <a:pt x="310" y="0"/>
                </a:cubicBezTo>
                <a:cubicBezTo>
                  <a:pt x="139" y="0"/>
                  <a:pt x="0" y="139"/>
                  <a:pt x="0" y="310"/>
                </a:cubicBezTo>
                <a:cubicBezTo>
                  <a:pt x="0" y="428"/>
                  <a:pt x="0" y="428"/>
                  <a:pt x="0" y="428"/>
                </a:cubicBezTo>
                <a:cubicBezTo>
                  <a:pt x="0" y="441"/>
                  <a:pt x="11" y="452"/>
                  <a:pt x="24" y="452"/>
                </a:cubicBezTo>
                <a:cubicBezTo>
                  <a:pt x="37" y="452"/>
                  <a:pt x="48" y="441"/>
                  <a:pt x="48" y="428"/>
                </a:cubicBezTo>
                <a:cubicBezTo>
                  <a:pt x="48" y="310"/>
                  <a:pt x="48" y="310"/>
                  <a:pt x="48" y="310"/>
                </a:cubicBezTo>
                <a:cubicBezTo>
                  <a:pt x="48" y="166"/>
                  <a:pt x="165" y="48"/>
                  <a:pt x="310" y="48"/>
                </a:cubicBezTo>
                <a:close/>
                <a:moveTo>
                  <a:pt x="578" y="155"/>
                </a:moveTo>
                <a:cubicBezTo>
                  <a:pt x="571" y="144"/>
                  <a:pt x="557" y="140"/>
                  <a:pt x="545" y="146"/>
                </a:cubicBezTo>
                <a:cubicBezTo>
                  <a:pt x="534" y="153"/>
                  <a:pt x="530" y="168"/>
                  <a:pt x="536" y="179"/>
                </a:cubicBezTo>
                <a:cubicBezTo>
                  <a:pt x="559" y="219"/>
                  <a:pt x="571" y="264"/>
                  <a:pt x="571" y="310"/>
                </a:cubicBezTo>
                <a:cubicBezTo>
                  <a:pt x="571" y="706"/>
                  <a:pt x="571" y="706"/>
                  <a:pt x="571" y="706"/>
                </a:cubicBezTo>
                <a:cubicBezTo>
                  <a:pt x="571" y="720"/>
                  <a:pt x="582" y="730"/>
                  <a:pt x="595" y="730"/>
                </a:cubicBezTo>
                <a:cubicBezTo>
                  <a:pt x="609" y="730"/>
                  <a:pt x="619" y="720"/>
                  <a:pt x="619" y="706"/>
                </a:cubicBezTo>
                <a:cubicBezTo>
                  <a:pt x="619" y="310"/>
                  <a:pt x="619" y="310"/>
                  <a:pt x="619" y="310"/>
                </a:cubicBezTo>
                <a:cubicBezTo>
                  <a:pt x="619" y="256"/>
                  <a:pt x="605" y="202"/>
                  <a:pt x="578" y="155"/>
                </a:cubicBezTo>
                <a:close/>
                <a:moveTo>
                  <a:pt x="154" y="421"/>
                </a:moveTo>
                <a:cubicBezTo>
                  <a:pt x="154" y="407"/>
                  <a:pt x="143" y="397"/>
                  <a:pt x="130" y="397"/>
                </a:cubicBezTo>
                <a:cubicBezTo>
                  <a:pt x="117" y="397"/>
                  <a:pt x="106" y="407"/>
                  <a:pt x="106" y="421"/>
                </a:cubicBezTo>
                <a:cubicBezTo>
                  <a:pt x="106" y="532"/>
                  <a:pt x="106" y="532"/>
                  <a:pt x="106" y="532"/>
                </a:cubicBezTo>
                <a:cubicBezTo>
                  <a:pt x="106" y="545"/>
                  <a:pt x="117" y="556"/>
                  <a:pt x="130" y="556"/>
                </a:cubicBezTo>
                <a:cubicBezTo>
                  <a:pt x="143" y="556"/>
                  <a:pt x="154" y="545"/>
                  <a:pt x="154" y="532"/>
                </a:cubicBezTo>
                <a:lnTo>
                  <a:pt x="154" y="421"/>
                </a:lnTo>
                <a:close/>
                <a:moveTo>
                  <a:pt x="310" y="108"/>
                </a:moveTo>
                <a:cubicBezTo>
                  <a:pt x="197" y="108"/>
                  <a:pt x="106" y="200"/>
                  <a:pt x="106" y="312"/>
                </a:cubicBezTo>
                <a:cubicBezTo>
                  <a:pt x="106" y="325"/>
                  <a:pt x="117" y="336"/>
                  <a:pt x="130" y="336"/>
                </a:cubicBezTo>
                <a:cubicBezTo>
                  <a:pt x="143" y="336"/>
                  <a:pt x="154" y="325"/>
                  <a:pt x="154" y="312"/>
                </a:cubicBezTo>
                <a:cubicBezTo>
                  <a:pt x="154" y="226"/>
                  <a:pt x="224" y="156"/>
                  <a:pt x="310" y="156"/>
                </a:cubicBezTo>
                <a:cubicBezTo>
                  <a:pt x="396" y="156"/>
                  <a:pt x="465" y="226"/>
                  <a:pt x="465" y="312"/>
                </a:cubicBezTo>
                <a:cubicBezTo>
                  <a:pt x="465" y="424"/>
                  <a:pt x="465" y="424"/>
                  <a:pt x="465" y="424"/>
                </a:cubicBezTo>
                <a:cubicBezTo>
                  <a:pt x="465" y="437"/>
                  <a:pt x="476" y="448"/>
                  <a:pt x="489" y="448"/>
                </a:cubicBezTo>
                <a:cubicBezTo>
                  <a:pt x="503" y="448"/>
                  <a:pt x="513" y="437"/>
                  <a:pt x="513" y="424"/>
                </a:cubicBezTo>
                <a:cubicBezTo>
                  <a:pt x="513" y="312"/>
                  <a:pt x="513" y="312"/>
                  <a:pt x="513" y="312"/>
                </a:cubicBezTo>
                <a:cubicBezTo>
                  <a:pt x="513" y="200"/>
                  <a:pt x="422" y="108"/>
                  <a:pt x="310" y="108"/>
                </a:cubicBezTo>
                <a:close/>
                <a:moveTo>
                  <a:pt x="378" y="651"/>
                </a:moveTo>
                <a:cubicBezTo>
                  <a:pt x="357" y="661"/>
                  <a:pt x="334" y="667"/>
                  <a:pt x="310" y="667"/>
                </a:cubicBezTo>
                <a:cubicBezTo>
                  <a:pt x="263" y="667"/>
                  <a:pt x="219" y="646"/>
                  <a:pt x="190" y="610"/>
                </a:cubicBezTo>
                <a:cubicBezTo>
                  <a:pt x="181" y="600"/>
                  <a:pt x="166" y="599"/>
                  <a:pt x="156" y="607"/>
                </a:cubicBezTo>
                <a:cubicBezTo>
                  <a:pt x="146" y="615"/>
                  <a:pt x="144" y="631"/>
                  <a:pt x="153" y="641"/>
                </a:cubicBezTo>
                <a:cubicBezTo>
                  <a:pt x="192" y="688"/>
                  <a:pt x="249" y="715"/>
                  <a:pt x="310" y="715"/>
                </a:cubicBezTo>
                <a:cubicBezTo>
                  <a:pt x="341" y="715"/>
                  <a:pt x="371" y="708"/>
                  <a:pt x="399" y="694"/>
                </a:cubicBezTo>
                <a:cubicBezTo>
                  <a:pt x="411" y="688"/>
                  <a:pt x="416" y="674"/>
                  <a:pt x="410" y="662"/>
                </a:cubicBezTo>
                <a:cubicBezTo>
                  <a:pt x="405" y="650"/>
                  <a:pt x="390" y="645"/>
                  <a:pt x="378" y="651"/>
                </a:cubicBezTo>
                <a:close/>
                <a:moveTo>
                  <a:pt x="489" y="538"/>
                </a:moveTo>
                <a:cubicBezTo>
                  <a:pt x="476" y="538"/>
                  <a:pt x="465" y="549"/>
                  <a:pt x="465" y="562"/>
                </a:cubicBezTo>
                <a:cubicBezTo>
                  <a:pt x="465" y="706"/>
                  <a:pt x="465" y="706"/>
                  <a:pt x="465" y="706"/>
                </a:cubicBezTo>
                <a:cubicBezTo>
                  <a:pt x="465" y="720"/>
                  <a:pt x="476" y="730"/>
                  <a:pt x="489" y="730"/>
                </a:cubicBezTo>
                <a:cubicBezTo>
                  <a:pt x="503" y="730"/>
                  <a:pt x="513" y="720"/>
                  <a:pt x="513" y="706"/>
                </a:cubicBezTo>
                <a:cubicBezTo>
                  <a:pt x="513" y="562"/>
                  <a:pt x="513" y="562"/>
                  <a:pt x="513" y="562"/>
                </a:cubicBezTo>
                <a:cubicBezTo>
                  <a:pt x="513" y="549"/>
                  <a:pt x="503" y="538"/>
                  <a:pt x="489" y="538"/>
                </a:cubicBezTo>
                <a:close/>
                <a:moveTo>
                  <a:pt x="385" y="407"/>
                </a:moveTo>
                <a:cubicBezTo>
                  <a:pt x="399" y="407"/>
                  <a:pt x="409" y="397"/>
                  <a:pt x="409" y="383"/>
                </a:cubicBezTo>
                <a:cubicBezTo>
                  <a:pt x="409" y="334"/>
                  <a:pt x="409" y="334"/>
                  <a:pt x="409" y="334"/>
                </a:cubicBezTo>
                <a:cubicBezTo>
                  <a:pt x="409" y="279"/>
                  <a:pt x="365" y="234"/>
                  <a:pt x="310" y="234"/>
                </a:cubicBezTo>
                <a:cubicBezTo>
                  <a:pt x="255" y="234"/>
                  <a:pt x="210" y="279"/>
                  <a:pt x="210" y="334"/>
                </a:cubicBezTo>
                <a:cubicBezTo>
                  <a:pt x="210" y="347"/>
                  <a:pt x="221" y="358"/>
                  <a:pt x="234" y="358"/>
                </a:cubicBezTo>
                <a:cubicBezTo>
                  <a:pt x="247" y="358"/>
                  <a:pt x="258" y="347"/>
                  <a:pt x="258" y="334"/>
                </a:cubicBezTo>
                <a:cubicBezTo>
                  <a:pt x="258" y="306"/>
                  <a:pt x="281" y="282"/>
                  <a:pt x="310" y="282"/>
                </a:cubicBezTo>
                <a:cubicBezTo>
                  <a:pt x="338" y="282"/>
                  <a:pt x="361" y="306"/>
                  <a:pt x="361" y="334"/>
                </a:cubicBezTo>
                <a:cubicBezTo>
                  <a:pt x="361" y="383"/>
                  <a:pt x="361" y="383"/>
                  <a:pt x="361" y="383"/>
                </a:cubicBezTo>
                <a:cubicBezTo>
                  <a:pt x="361" y="397"/>
                  <a:pt x="372" y="407"/>
                  <a:pt x="385" y="407"/>
                </a:cubicBezTo>
                <a:close/>
                <a:moveTo>
                  <a:pt x="210" y="498"/>
                </a:moveTo>
                <a:cubicBezTo>
                  <a:pt x="210" y="553"/>
                  <a:pt x="255" y="597"/>
                  <a:pt x="310" y="597"/>
                </a:cubicBezTo>
                <a:cubicBezTo>
                  <a:pt x="365" y="597"/>
                  <a:pt x="409" y="553"/>
                  <a:pt x="409" y="498"/>
                </a:cubicBezTo>
                <a:cubicBezTo>
                  <a:pt x="409" y="484"/>
                  <a:pt x="399" y="474"/>
                  <a:pt x="385" y="474"/>
                </a:cubicBezTo>
                <a:cubicBezTo>
                  <a:pt x="372" y="474"/>
                  <a:pt x="361" y="484"/>
                  <a:pt x="361" y="498"/>
                </a:cubicBezTo>
                <a:cubicBezTo>
                  <a:pt x="361" y="526"/>
                  <a:pt x="338" y="549"/>
                  <a:pt x="310" y="549"/>
                </a:cubicBezTo>
                <a:cubicBezTo>
                  <a:pt x="281" y="549"/>
                  <a:pt x="258" y="526"/>
                  <a:pt x="258" y="498"/>
                </a:cubicBezTo>
                <a:cubicBezTo>
                  <a:pt x="258" y="449"/>
                  <a:pt x="258" y="449"/>
                  <a:pt x="258" y="449"/>
                </a:cubicBezTo>
                <a:cubicBezTo>
                  <a:pt x="258" y="435"/>
                  <a:pt x="247" y="425"/>
                  <a:pt x="234" y="425"/>
                </a:cubicBezTo>
                <a:cubicBezTo>
                  <a:pt x="221" y="425"/>
                  <a:pt x="210" y="435"/>
                  <a:pt x="210" y="449"/>
                </a:cubicBezTo>
                <a:lnTo>
                  <a:pt x="210" y="4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1" name="Freeform 381"/>
          <p:cNvSpPr>
            <a:spLocks noEditPoints="1"/>
          </p:cNvSpPr>
          <p:nvPr/>
        </p:nvSpPr>
        <p:spPr bwMode="auto">
          <a:xfrm>
            <a:off x="19950042" y="11178587"/>
            <a:ext cx="1052954" cy="825522"/>
          </a:xfrm>
          <a:custGeom>
            <a:avLst/>
            <a:gdLst>
              <a:gd name="T0" fmla="*/ 853 w 896"/>
              <a:gd name="T1" fmla="*/ 170 h 702"/>
              <a:gd name="T2" fmla="*/ 692 w 896"/>
              <a:gd name="T3" fmla="*/ 252 h 702"/>
              <a:gd name="T4" fmla="*/ 775 w 896"/>
              <a:gd name="T5" fmla="*/ 92 h 702"/>
              <a:gd name="T6" fmla="*/ 643 w 896"/>
              <a:gd name="T7" fmla="*/ 56 h 702"/>
              <a:gd name="T8" fmla="*/ 536 w 896"/>
              <a:gd name="T9" fmla="*/ 280 h 702"/>
              <a:gd name="T10" fmla="*/ 416 w 896"/>
              <a:gd name="T11" fmla="*/ 242 h 702"/>
              <a:gd name="T12" fmla="*/ 418 w 896"/>
              <a:gd name="T13" fmla="*/ 240 h 702"/>
              <a:gd name="T14" fmla="*/ 420 w 896"/>
              <a:gd name="T15" fmla="*/ 237 h 702"/>
              <a:gd name="T16" fmla="*/ 422 w 896"/>
              <a:gd name="T17" fmla="*/ 233 h 702"/>
              <a:gd name="T18" fmla="*/ 422 w 896"/>
              <a:gd name="T19" fmla="*/ 230 h 702"/>
              <a:gd name="T20" fmla="*/ 372 w 896"/>
              <a:gd name="T21" fmla="*/ 165 h 702"/>
              <a:gd name="T22" fmla="*/ 480 w 896"/>
              <a:gd name="T23" fmla="*/ 178 h 702"/>
              <a:gd name="T24" fmla="*/ 551 w 896"/>
              <a:gd name="T25" fmla="*/ 97 h 702"/>
              <a:gd name="T26" fmla="*/ 125 w 896"/>
              <a:gd name="T27" fmla="*/ 209 h 702"/>
              <a:gd name="T28" fmla="*/ 140 w 896"/>
              <a:gd name="T29" fmla="*/ 258 h 702"/>
              <a:gd name="T30" fmla="*/ 88 w 896"/>
              <a:gd name="T31" fmla="*/ 256 h 702"/>
              <a:gd name="T32" fmla="*/ 0 w 896"/>
              <a:gd name="T33" fmla="*/ 344 h 702"/>
              <a:gd name="T34" fmla="*/ 152 w 896"/>
              <a:gd name="T35" fmla="*/ 496 h 702"/>
              <a:gd name="T36" fmla="*/ 233 w 896"/>
              <a:gd name="T37" fmla="*/ 391 h 702"/>
              <a:gd name="T38" fmla="*/ 254 w 896"/>
              <a:gd name="T39" fmla="*/ 371 h 702"/>
              <a:gd name="T40" fmla="*/ 295 w 896"/>
              <a:gd name="T41" fmla="*/ 363 h 702"/>
              <a:gd name="T42" fmla="*/ 242 w 896"/>
              <a:gd name="T43" fmla="*/ 611 h 702"/>
              <a:gd name="T44" fmla="*/ 398 w 896"/>
              <a:gd name="T45" fmla="*/ 675 h 702"/>
              <a:gd name="T46" fmla="*/ 637 w 896"/>
              <a:gd name="T47" fmla="*/ 695 h 702"/>
              <a:gd name="T48" fmla="*/ 740 w 896"/>
              <a:gd name="T49" fmla="*/ 569 h 702"/>
              <a:gd name="T50" fmla="*/ 743 w 896"/>
              <a:gd name="T51" fmla="*/ 429 h 702"/>
              <a:gd name="T52" fmla="*/ 894 w 896"/>
              <a:gd name="T53" fmla="*/ 278 h 702"/>
              <a:gd name="T54" fmla="*/ 399 w 896"/>
              <a:gd name="T55" fmla="*/ 111 h 702"/>
              <a:gd name="T56" fmla="*/ 492 w 896"/>
              <a:gd name="T57" fmla="*/ 99 h 702"/>
              <a:gd name="T58" fmla="*/ 88 w 896"/>
              <a:gd name="T59" fmla="*/ 314 h 702"/>
              <a:gd name="T60" fmla="*/ 182 w 896"/>
              <a:gd name="T61" fmla="*/ 408 h 702"/>
              <a:gd name="T62" fmla="*/ 154 w 896"/>
              <a:gd name="T63" fmla="*/ 312 h 702"/>
              <a:gd name="T64" fmla="*/ 184 w 896"/>
              <a:gd name="T65" fmla="*/ 342 h 702"/>
              <a:gd name="T66" fmla="*/ 271 w 896"/>
              <a:gd name="T67" fmla="*/ 320 h 702"/>
              <a:gd name="T68" fmla="*/ 365 w 896"/>
              <a:gd name="T69" fmla="*/ 226 h 702"/>
              <a:gd name="T70" fmla="*/ 278 w 896"/>
              <a:gd name="T71" fmla="*/ 312 h 702"/>
              <a:gd name="T72" fmla="*/ 459 w 896"/>
              <a:gd name="T73" fmla="*/ 356 h 702"/>
              <a:gd name="T74" fmla="*/ 689 w 896"/>
              <a:gd name="T75" fmla="*/ 586 h 702"/>
              <a:gd name="T76" fmla="*/ 588 w 896"/>
              <a:gd name="T77" fmla="*/ 485 h 702"/>
              <a:gd name="T78" fmla="*/ 664 w 896"/>
              <a:gd name="T79" fmla="*/ 359 h 702"/>
              <a:gd name="T80" fmla="*/ 333 w 896"/>
              <a:gd name="T81" fmla="*/ 654 h 702"/>
              <a:gd name="T82" fmla="*/ 303 w 896"/>
              <a:gd name="T83" fmla="*/ 580 h 702"/>
              <a:gd name="T84" fmla="*/ 565 w 896"/>
              <a:gd name="T85" fmla="*/ 202 h 702"/>
              <a:gd name="T86" fmla="*/ 636 w 896"/>
              <a:gd name="T87" fmla="*/ 180 h 702"/>
              <a:gd name="T88" fmla="*/ 667 w 896"/>
              <a:gd name="T89" fmla="*/ 295 h 702"/>
              <a:gd name="T90" fmla="*/ 834 w 896"/>
              <a:gd name="T91" fmla="*/ 239 h 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96" h="702">
                <a:moveTo>
                  <a:pt x="894" y="278"/>
                </a:moveTo>
                <a:cubicBezTo>
                  <a:pt x="869" y="187"/>
                  <a:pt x="869" y="187"/>
                  <a:pt x="869" y="187"/>
                </a:cubicBezTo>
                <a:cubicBezTo>
                  <a:pt x="867" y="178"/>
                  <a:pt x="861" y="172"/>
                  <a:pt x="853" y="170"/>
                </a:cubicBezTo>
                <a:cubicBezTo>
                  <a:pt x="844" y="168"/>
                  <a:pt x="835" y="170"/>
                  <a:pt x="829" y="176"/>
                </a:cubicBezTo>
                <a:cubicBezTo>
                  <a:pt x="740" y="265"/>
                  <a:pt x="740" y="265"/>
                  <a:pt x="740" y="265"/>
                </a:cubicBezTo>
                <a:cubicBezTo>
                  <a:pt x="692" y="252"/>
                  <a:pt x="692" y="252"/>
                  <a:pt x="692" y="252"/>
                </a:cubicBezTo>
                <a:cubicBezTo>
                  <a:pt x="679" y="204"/>
                  <a:pt x="679" y="204"/>
                  <a:pt x="679" y="204"/>
                </a:cubicBezTo>
                <a:cubicBezTo>
                  <a:pt x="768" y="115"/>
                  <a:pt x="768" y="115"/>
                  <a:pt x="768" y="115"/>
                </a:cubicBezTo>
                <a:cubicBezTo>
                  <a:pt x="774" y="109"/>
                  <a:pt x="777" y="100"/>
                  <a:pt x="775" y="92"/>
                </a:cubicBezTo>
                <a:cubicBezTo>
                  <a:pt x="772" y="83"/>
                  <a:pt x="766" y="77"/>
                  <a:pt x="758" y="75"/>
                </a:cubicBezTo>
                <a:cubicBezTo>
                  <a:pt x="666" y="50"/>
                  <a:pt x="666" y="50"/>
                  <a:pt x="666" y="50"/>
                </a:cubicBezTo>
                <a:cubicBezTo>
                  <a:pt x="658" y="48"/>
                  <a:pt x="649" y="50"/>
                  <a:pt x="643" y="56"/>
                </a:cubicBezTo>
                <a:cubicBezTo>
                  <a:pt x="521" y="178"/>
                  <a:pt x="521" y="178"/>
                  <a:pt x="521" y="178"/>
                </a:cubicBezTo>
                <a:cubicBezTo>
                  <a:pt x="515" y="184"/>
                  <a:pt x="513" y="193"/>
                  <a:pt x="515" y="201"/>
                </a:cubicBezTo>
                <a:cubicBezTo>
                  <a:pt x="536" y="280"/>
                  <a:pt x="536" y="280"/>
                  <a:pt x="536" y="280"/>
                </a:cubicBezTo>
                <a:cubicBezTo>
                  <a:pt x="493" y="322"/>
                  <a:pt x="493" y="322"/>
                  <a:pt x="493" y="322"/>
                </a:cubicBezTo>
                <a:cubicBezTo>
                  <a:pt x="415" y="244"/>
                  <a:pt x="415" y="244"/>
                  <a:pt x="415" y="244"/>
                </a:cubicBezTo>
                <a:cubicBezTo>
                  <a:pt x="416" y="242"/>
                  <a:pt x="416" y="242"/>
                  <a:pt x="416" y="242"/>
                </a:cubicBezTo>
                <a:cubicBezTo>
                  <a:pt x="416" y="242"/>
                  <a:pt x="416" y="242"/>
                  <a:pt x="417" y="242"/>
                </a:cubicBezTo>
                <a:cubicBezTo>
                  <a:pt x="417" y="241"/>
                  <a:pt x="417" y="241"/>
                  <a:pt x="417" y="241"/>
                </a:cubicBezTo>
                <a:cubicBezTo>
                  <a:pt x="418" y="240"/>
                  <a:pt x="418" y="240"/>
                  <a:pt x="418" y="240"/>
                </a:cubicBezTo>
                <a:cubicBezTo>
                  <a:pt x="418" y="239"/>
                  <a:pt x="419" y="239"/>
                  <a:pt x="419" y="239"/>
                </a:cubicBezTo>
                <a:cubicBezTo>
                  <a:pt x="419" y="238"/>
                  <a:pt x="419" y="238"/>
                  <a:pt x="419" y="238"/>
                </a:cubicBezTo>
                <a:cubicBezTo>
                  <a:pt x="420" y="237"/>
                  <a:pt x="420" y="237"/>
                  <a:pt x="420" y="237"/>
                </a:cubicBezTo>
                <a:cubicBezTo>
                  <a:pt x="420" y="236"/>
                  <a:pt x="420" y="236"/>
                  <a:pt x="421" y="235"/>
                </a:cubicBezTo>
                <a:cubicBezTo>
                  <a:pt x="421" y="235"/>
                  <a:pt x="421" y="235"/>
                  <a:pt x="421" y="235"/>
                </a:cubicBezTo>
                <a:cubicBezTo>
                  <a:pt x="421" y="234"/>
                  <a:pt x="421" y="233"/>
                  <a:pt x="422" y="233"/>
                </a:cubicBezTo>
                <a:cubicBezTo>
                  <a:pt x="422" y="233"/>
                  <a:pt x="422" y="232"/>
                  <a:pt x="422" y="232"/>
                </a:cubicBezTo>
                <a:cubicBezTo>
                  <a:pt x="422" y="232"/>
                  <a:pt x="422" y="231"/>
                  <a:pt x="422" y="231"/>
                </a:cubicBezTo>
                <a:cubicBezTo>
                  <a:pt x="422" y="231"/>
                  <a:pt x="422" y="230"/>
                  <a:pt x="422" y="230"/>
                </a:cubicBezTo>
                <a:cubicBezTo>
                  <a:pt x="422" y="230"/>
                  <a:pt x="422" y="230"/>
                  <a:pt x="422" y="229"/>
                </a:cubicBezTo>
                <a:cubicBezTo>
                  <a:pt x="424" y="222"/>
                  <a:pt x="421" y="214"/>
                  <a:pt x="416" y="209"/>
                </a:cubicBezTo>
                <a:cubicBezTo>
                  <a:pt x="372" y="165"/>
                  <a:pt x="372" y="165"/>
                  <a:pt x="372" y="165"/>
                </a:cubicBezTo>
                <a:cubicBezTo>
                  <a:pt x="380" y="161"/>
                  <a:pt x="389" y="159"/>
                  <a:pt x="399" y="159"/>
                </a:cubicBezTo>
                <a:cubicBezTo>
                  <a:pt x="417" y="159"/>
                  <a:pt x="433" y="166"/>
                  <a:pt x="446" y="178"/>
                </a:cubicBezTo>
                <a:cubicBezTo>
                  <a:pt x="455" y="188"/>
                  <a:pt x="470" y="188"/>
                  <a:pt x="480" y="178"/>
                </a:cubicBezTo>
                <a:cubicBezTo>
                  <a:pt x="480" y="178"/>
                  <a:pt x="480" y="178"/>
                  <a:pt x="480" y="178"/>
                </a:cubicBezTo>
                <a:cubicBezTo>
                  <a:pt x="544" y="114"/>
                  <a:pt x="544" y="114"/>
                  <a:pt x="544" y="114"/>
                </a:cubicBezTo>
                <a:cubicBezTo>
                  <a:pt x="548" y="110"/>
                  <a:pt x="551" y="104"/>
                  <a:pt x="551" y="97"/>
                </a:cubicBezTo>
                <a:cubicBezTo>
                  <a:pt x="551" y="91"/>
                  <a:pt x="548" y="85"/>
                  <a:pt x="544" y="80"/>
                </a:cubicBezTo>
                <a:cubicBezTo>
                  <a:pt x="464" y="0"/>
                  <a:pt x="334" y="0"/>
                  <a:pt x="254" y="80"/>
                </a:cubicBezTo>
                <a:cubicBezTo>
                  <a:pt x="125" y="209"/>
                  <a:pt x="125" y="209"/>
                  <a:pt x="125" y="209"/>
                </a:cubicBezTo>
                <a:cubicBezTo>
                  <a:pt x="121" y="213"/>
                  <a:pt x="118" y="219"/>
                  <a:pt x="118" y="226"/>
                </a:cubicBezTo>
                <a:cubicBezTo>
                  <a:pt x="118" y="232"/>
                  <a:pt x="121" y="238"/>
                  <a:pt x="125" y="242"/>
                </a:cubicBezTo>
                <a:cubicBezTo>
                  <a:pt x="140" y="258"/>
                  <a:pt x="140" y="258"/>
                  <a:pt x="140" y="258"/>
                </a:cubicBezTo>
                <a:cubicBezTo>
                  <a:pt x="120" y="278"/>
                  <a:pt x="120" y="278"/>
                  <a:pt x="120" y="278"/>
                </a:cubicBezTo>
                <a:cubicBezTo>
                  <a:pt x="105" y="263"/>
                  <a:pt x="105" y="263"/>
                  <a:pt x="105" y="263"/>
                </a:cubicBezTo>
                <a:cubicBezTo>
                  <a:pt x="101" y="258"/>
                  <a:pt x="95" y="256"/>
                  <a:pt x="88" y="256"/>
                </a:cubicBezTo>
                <a:cubicBezTo>
                  <a:pt x="82" y="256"/>
                  <a:pt x="76" y="258"/>
                  <a:pt x="71" y="263"/>
                </a:cubicBezTo>
                <a:cubicBezTo>
                  <a:pt x="7" y="327"/>
                  <a:pt x="7" y="327"/>
                  <a:pt x="7" y="327"/>
                </a:cubicBezTo>
                <a:cubicBezTo>
                  <a:pt x="3" y="331"/>
                  <a:pt x="0" y="337"/>
                  <a:pt x="0" y="344"/>
                </a:cubicBezTo>
                <a:cubicBezTo>
                  <a:pt x="0" y="350"/>
                  <a:pt x="3" y="356"/>
                  <a:pt x="7" y="361"/>
                </a:cubicBezTo>
                <a:cubicBezTo>
                  <a:pt x="135" y="489"/>
                  <a:pt x="135" y="489"/>
                  <a:pt x="135" y="489"/>
                </a:cubicBezTo>
                <a:cubicBezTo>
                  <a:pt x="140" y="494"/>
                  <a:pt x="146" y="496"/>
                  <a:pt x="152" y="496"/>
                </a:cubicBezTo>
                <a:cubicBezTo>
                  <a:pt x="158" y="496"/>
                  <a:pt x="165" y="494"/>
                  <a:pt x="169" y="489"/>
                </a:cubicBezTo>
                <a:cubicBezTo>
                  <a:pt x="233" y="425"/>
                  <a:pt x="233" y="425"/>
                  <a:pt x="233" y="425"/>
                </a:cubicBezTo>
                <a:cubicBezTo>
                  <a:pt x="243" y="415"/>
                  <a:pt x="243" y="400"/>
                  <a:pt x="233" y="391"/>
                </a:cubicBezTo>
                <a:cubicBezTo>
                  <a:pt x="218" y="376"/>
                  <a:pt x="218" y="376"/>
                  <a:pt x="218" y="376"/>
                </a:cubicBezTo>
                <a:cubicBezTo>
                  <a:pt x="238" y="356"/>
                  <a:pt x="238" y="356"/>
                  <a:pt x="238" y="356"/>
                </a:cubicBezTo>
                <a:cubicBezTo>
                  <a:pt x="254" y="371"/>
                  <a:pt x="254" y="371"/>
                  <a:pt x="254" y="371"/>
                </a:cubicBezTo>
                <a:cubicBezTo>
                  <a:pt x="258" y="375"/>
                  <a:pt x="264" y="378"/>
                  <a:pt x="271" y="378"/>
                </a:cubicBezTo>
                <a:cubicBezTo>
                  <a:pt x="277" y="378"/>
                  <a:pt x="283" y="375"/>
                  <a:pt x="287" y="371"/>
                </a:cubicBezTo>
                <a:cubicBezTo>
                  <a:pt x="295" y="363"/>
                  <a:pt x="295" y="363"/>
                  <a:pt x="295" y="363"/>
                </a:cubicBezTo>
                <a:cubicBezTo>
                  <a:pt x="374" y="442"/>
                  <a:pt x="374" y="442"/>
                  <a:pt x="374" y="442"/>
                </a:cubicBezTo>
                <a:cubicBezTo>
                  <a:pt x="269" y="547"/>
                  <a:pt x="269" y="547"/>
                  <a:pt x="269" y="547"/>
                </a:cubicBezTo>
                <a:cubicBezTo>
                  <a:pt x="252" y="564"/>
                  <a:pt x="242" y="587"/>
                  <a:pt x="242" y="611"/>
                </a:cubicBezTo>
                <a:cubicBezTo>
                  <a:pt x="242" y="635"/>
                  <a:pt x="252" y="658"/>
                  <a:pt x="269" y="675"/>
                </a:cubicBezTo>
                <a:cubicBezTo>
                  <a:pt x="286" y="693"/>
                  <a:pt x="309" y="702"/>
                  <a:pt x="333" y="702"/>
                </a:cubicBezTo>
                <a:cubicBezTo>
                  <a:pt x="358" y="702"/>
                  <a:pt x="381" y="693"/>
                  <a:pt x="398" y="675"/>
                </a:cubicBezTo>
                <a:cubicBezTo>
                  <a:pt x="503" y="570"/>
                  <a:pt x="503" y="570"/>
                  <a:pt x="503" y="570"/>
                </a:cubicBezTo>
                <a:cubicBezTo>
                  <a:pt x="620" y="688"/>
                  <a:pt x="620" y="688"/>
                  <a:pt x="620" y="688"/>
                </a:cubicBezTo>
                <a:cubicBezTo>
                  <a:pt x="625" y="693"/>
                  <a:pt x="631" y="695"/>
                  <a:pt x="637" y="695"/>
                </a:cubicBezTo>
                <a:cubicBezTo>
                  <a:pt x="643" y="695"/>
                  <a:pt x="649" y="693"/>
                  <a:pt x="654" y="688"/>
                </a:cubicBezTo>
                <a:cubicBezTo>
                  <a:pt x="740" y="603"/>
                  <a:pt x="740" y="603"/>
                  <a:pt x="740" y="603"/>
                </a:cubicBezTo>
                <a:cubicBezTo>
                  <a:pt x="749" y="593"/>
                  <a:pt x="749" y="578"/>
                  <a:pt x="740" y="569"/>
                </a:cubicBezTo>
                <a:cubicBezTo>
                  <a:pt x="622" y="451"/>
                  <a:pt x="622" y="451"/>
                  <a:pt x="622" y="451"/>
                </a:cubicBezTo>
                <a:cubicBezTo>
                  <a:pt x="665" y="408"/>
                  <a:pt x="665" y="408"/>
                  <a:pt x="665" y="408"/>
                </a:cubicBezTo>
                <a:cubicBezTo>
                  <a:pt x="743" y="429"/>
                  <a:pt x="743" y="429"/>
                  <a:pt x="743" y="429"/>
                </a:cubicBezTo>
                <a:cubicBezTo>
                  <a:pt x="751" y="432"/>
                  <a:pt x="760" y="429"/>
                  <a:pt x="766" y="423"/>
                </a:cubicBezTo>
                <a:cubicBezTo>
                  <a:pt x="888" y="301"/>
                  <a:pt x="888" y="301"/>
                  <a:pt x="888" y="301"/>
                </a:cubicBezTo>
                <a:cubicBezTo>
                  <a:pt x="894" y="295"/>
                  <a:pt x="896" y="286"/>
                  <a:pt x="894" y="278"/>
                </a:cubicBezTo>
                <a:close/>
                <a:moveTo>
                  <a:pt x="492" y="99"/>
                </a:moveTo>
                <a:cubicBezTo>
                  <a:pt x="461" y="129"/>
                  <a:pt x="461" y="129"/>
                  <a:pt x="461" y="129"/>
                </a:cubicBezTo>
                <a:cubicBezTo>
                  <a:pt x="443" y="117"/>
                  <a:pt x="421" y="111"/>
                  <a:pt x="399" y="111"/>
                </a:cubicBezTo>
                <a:cubicBezTo>
                  <a:pt x="376" y="111"/>
                  <a:pt x="355" y="117"/>
                  <a:pt x="336" y="129"/>
                </a:cubicBezTo>
                <a:cubicBezTo>
                  <a:pt x="306" y="99"/>
                  <a:pt x="306" y="99"/>
                  <a:pt x="306" y="99"/>
                </a:cubicBezTo>
                <a:cubicBezTo>
                  <a:pt x="361" y="58"/>
                  <a:pt x="437" y="58"/>
                  <a:pt x="492" y="99"/>
                </a:cubicBezTo>
                <a:close/>
                <a:moveTo>
                  <a:pt x="152" y="438"/>
                </a:moveTo>
                <a:cubicBezTo>
                  <a:pt x="58" y="344"/>
                  <a:pt x="58" y="344"/>
                  <a:pt x="58" y="344"/>
                </a:cubicBezTo>
                <a:cubicBezTo>
                  <a:pt x="88" y="314"/>
                  <a:pt x="88" y="314"/>
                  <a:pt x="88" y="314"/>
                </a:cubicBezTo>
                <a:cubicBezTo>
                  <a:pt x="167" y="393"/>
                  <a:pt x="167" y="393"/>
                  <a:pt x="167" y="393"/>
                </a:cubicBezTo>
                <a:cubicBezTo>
                  <a:pt x="167" y="393"/>
                  <a:pt x="167" y="393"/>
                  <a:pt x="167" y="393"/>
                </a:cubicBezTo>
                <a:cubicBezTo>
                  <a:pt x="182" y="408"/>
                  <a:pt x="182" y="408"/>
                  <a:pt x="182" y="408"/>
                </a:cubicBezTo>
                <a:lnTo>
                  <a:pt x="152" y="438"/>
                </a:lnTo>
                <a:close/>
                <a:moveTo>
                  <a:pt x="184" y="342"/>
                </a:moveTo>
                <a:cubicBezTo>
                  <a:pt x="154" y="312"/>
                  <a:pt x="154" y="312"/>
                  <a:pt x="154" y="312"/>
                </a:cubicBezTo>
                <a:cubicBezTo>
                  <a:pt x="174" y="292"/>
                  <a:pt x="174" y="292"/>
                  <a:pt x="174" y="292"/>
                </a:cubicBezTo>
                <a:cubicBezTo>
                  <a:pt x="204" y="322"/>
                  <a:pt x="204" y="322"/>
                  <a:pt x="204" y="322"/>
                </a:cubicBezTo>
                <a:lnTo>
                  <a:pt x="184" y="342"/>
                </a:lnTo>
                <a:close/>
                <a:moveTo>
                  <a:pt x="278" y="312"/>
                </a:moveTo>
                <a:cubicBezTo>
                  <a:pt x="278" y="312"/>
                  <a:pt x="278" y="312"/>
                  <a:pt x="278" y="312"/>
                </a:cubicBezTo>
                <a:cubicBezTo>
                  <a:pt x="271" y="320"/>
                  <a:pt x="271" y="320"/>
                  <a:pt x="271" y="320"/>
                </a:cubicBezTo>
                <a:cubicBezTo>
                  <a:pt x="176" y="226"/>
                  <a:pt x="176" y="226"/>
                  <a:pt x="176" y="226"/>
                </a:cubicBezTo>
                <a:cubicBezTo>
                  <a:pt x="271" y="131"/>
                  <a:pt x="271" y="131"/>
                  <a:pt x="271" y="131"/>
                </a:cubicBezTo>
                <a:cubicBezTo>
                  <a:pt x="365" y="226"/>
                  <a:pt x="365" y="226"/>
                  <a:pt x="365" y="226"/>
                </a:cubicBezTo>
                <a:cubicBezTo>
                  <a:pt x="364" y="227"/>
                  <a:pt x="364" y="227"/>
                  <a:pt x="364" y="227"/>
                </a:cubicBezTo>
                <a:cubicBezTo>
                  <a:pt x="364" y="227"/>
                  <a:pt x="364" y="227"/>
                  <a:pt x="364" y="227"/>
                </a:cubicBezTo>
                <a:lnTo>
                  <a:pt x="278" y="312"/>
                </a:lnTo>
                <a:close/>
                <a:moveTo>
                  <a:pt x="329" y="329"/>
                </a:moveTo>
                <a:cubicBezTo>
                  <a:pt x="381" y="277"/>
                  <a:pt x="381" y="277"/>
                  <a:pt x="381" y="277"/>
                </a:cubicBezTo>
                <a:cubicBezTo>
                  <a:pt x="459" y="356"/>
                  <a:pt x="459" y="356"/>
                  <a:pt x="459" y="356"/>
                </a:cubicBezTo>
                <a:cubicBezTo>
                  <a:pt x="408" y="408"/>
                  <a:pt x="408" y="408"/>
                  <a:pt x="408" y="408"/>
                </a:cubicBezTo>
                <a:lnTo>
                  <a:pt x="329" y="329"/>
                </a:lnTo>
                <a:close/>
                <a:moveTo>
                  <a:pt x="689" y="586"/>
                </a:moveTo>
                <a:cubicBezTo>
                  <a:pt x="637" y="637"/>
                  <a:pt x="637" y="637"/>
                  <a:pt x="637" y="637"/>
                </a:cubicBezTo>
                <a:cubicBezTo>
                  <a:pt x="537" y="537"/>
                  <a:pt x="537" y="537"/>
                  <a:pt x="537" y="537"/>
                </a:cubicBezTo>
                <a:cubicBezTo>
                  <a:pt x="588" y="485"/>
                  <a:pt x="588" y="485"/>
                  <a:pt x="588" y="485"/>
                </a:cubicBezTo>
                <a:lnTo>
                  <a:pt x="689" y="586"/>
                </a:lnTo>
                <a:close/>
                <a:moveTo>
                  <a:pt x="742" y="379"/>
                </a:moveTo>
                <a:cubicBezTo>
                  <a:pt x="664" y="359"/>
                  <a:pt x="664" y="359"/>
                  <a:pt x="664" y="359"/>
                </a:cubicBezTo>
                <a:cubicBezTo>
                  <a:pt x="655" y="356"/>
                  <a:pt x="647" y="359"/>
                  <a:pt x="641" y="365"/>
                </a:cubicBezTo>
                <a:cubicBezTo>
                  <a:pt x="364" y="641"/>
                  <a:pt x="364" y="641"/>
                  <a:pt x="364" y="641"/>
                </a:cubicBezTo>
                <a:cubicBezTo>
                  <a:pt x="356" y="650"/>
                  <a:pt x="345" y="654"/>
                  <a:pt x="333" y="654"/>
                </a:cubicBezTo>
                <a:cubicBezTo>
                  <a:pt x="322" y="654"/>
                  <a:pt x="311" y="650"/>
                  <a:pt x="303" y="641"/>
                </a:cubicBezTo>
                <a:cubicBezTo>
                  <a:pt x="295" y="633"/>
                  <a:pt x="290" y="622"/>
                  <a:pt x="290" y="611"/>
                </a:cubicBezTo>
                <a:cubicBezTo>
                  <a:pt x="290" y="599"/>
                  <a:pt x="295" y="589"/>
                  <a:pt x="303" y="580"/>
                </a:cubicBezTo>
                <a:cubicBezTo>
                  <a:pt x="580" y="304"/>
                  <a:pt x="580" y="304"/>
                  <a:pt x="580" y="304"/>
                </a:cubicBezTo>
                <a:cubicBezTo>
                  <a:pt x="586" y="298"/>
                  <a:pt x="588" y="289"/>
                  <a:pt x="586" y="281"/>
                </a:cubicBezTo>
                <a:cubicBezTo>
                  <a:pt x="565" y="202"/>
                  <a:pt x="565" y="202"/>
                  <a:pt x="565" y="202"/>
                </a:cubicBezTo>
                <a:cubicBezTo>
                  <a:pt x="667" y="100"/>
                  <a:pt x="667" y="100"/>
                  <a:pt x="667" y="100"/>
                </a:cubicBezTo>
                <a:cubicBezTo>
                  <a:pt x="705" y="110"/>
                  <a:pt x="705" y="110"/>
                  <a:pt x="705" y="110"/>
                </a:cubicBezTo>
                <a:cubicBezTo>
                  <a:pt x="636" y="180"/>
                  <a:pt x="636" y="180"/>
                  <a:pt x="636" y="180"/>
                </a:cubicBezTo>
                <a:cubicBezTo>
                  <a:pt x="630" y="186"/>
                  <a:pt x="627" y="195"/>
                  <a:pt x="630" y="203"/>
                </a:cubicBezTo>
                <a:cubicBezTo>
                  <a:pt x="650" y="278"/>
                  <a:pt x="650" y="278"/>
                  <a:pt x="650" y="278"/>
                </a:cubicBezTo>
                <a:cubicBezTo>
                  <a:pt x="652" y="286"/>
                  <a:pt x="658" y="292"/>
                  <a:pt x="667" y="295"/>
                </a:cubicBezTo>
                <a:cubicBezTo>
                  <a:pt x="741" y="315"/>
                  <a:pt x="741" y="315"/>
                  <a:pt x="741" y="315"/>
                </a:cubicBezTo>
                <a:cubicBezTo>
                  <a:pt x="750" y="317"/>
                  <a:pt x="759" y="315"/>
                  <a:pt x="765" y="309"/>
                </a:cubicBezTo>
                <a:cubicBezTo>
                  <a:pt x="834" y="239"/>
                  <a:pt x="834" y="239"/>
                  <a:pt x="834" y="239"/>
                </a:cubicBezTo>
                <a:cubicBezTo>
                  <a:pt x="844" y="277"/>
                  <a:pt x="844" y="277"/>
                  <a:pt x="844" y="277"/>
                </a:cubicBezTo>
                <a:lnTo>
                  <a:pt x="742" y="3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2" name="Freeform 382"/>
          <p:cNvSpPr>
            <a:spLocks noEditPoints="1"/>
          </p:cNvSpPr>
          <p:nvPr/>
        </p:nvSpPr>
        <p:spPr bwMode="auto">
          <a:xfrm>
            <a:off x="3497176" y="11228246"/>
            <a:ext cx="813286" cy="749952"/>
          </a:xfrm>
          <a:custGeom>
            <a:avLst/>
            <a:gdLst>
              <a:gd name="T0" fmla="*/ 668 w 692"/>
              <a:gd name="T1" fmla="*/ 108 h 638"/>
              <a:gd name="T2" fmla="*/ 613 w 692"/>
              <a:gd name="T3" fmla="*/ 108 h 638"/>
              <a:gd name="T4" fmla="*/ 613 w 692"/>
              <a:gd name="T5" fmla="*/ 24 h 638"/>
              <a:gd name="T6" fmla="*/ 589 w 692"/>
              <a:gd name="T7" fmla="*/ 0 h 638"/>
              <a:gd name="T8" fmla="*/ 24 w 692"/>
              <a:gd name="T9" fmla="*/ 0 h 638"/>
              <a:gd name="T10" fmla="*/ 0 w 692"/>
              <a:gd name="T11" fmla="*/ 24 h 638"/>
              <a:gd name="T12" fmla="*/ 0 w 692"/>
              <a:gd name="T13" fmla="*/ 614 h 638"/>
              <a:gd name="T14" fmla="*/ 24 w 692"/>
              <a:gd name="T15" fmla="*/ 638 h 638"/>
              <a:gd name="T16" fmla="*/ 668 w 692"/>
              <a:gd name="T17" fmla="*/ 638 h 638"/>
              <a:gd name="T18" fmla="*/ 692 w 692"/>
              <a:gd name="T19" fmla="*/ 614 h 638"/>
              <a:gd name="T20" fmla="*/ 692 w 692"/>
              <a:gd name="T21" fmla="*/ 132 h 638"/>
              <a:gd name="T22" fmla="*/ 668 w 692"/>
              <a:gd name="T23" fmla="*/ 108 h 638"/>
              <a:gd name="T24" fmla="*/ 474 w 692"/>
              <a:gd name="T25" fmla="*/ 48 h 638"/>
              <a:gd name="T26" fmla="*/ 565 w 692"/>
              <a:gd name="T27" fmla="*/ 48 h 638"/>
              <a:gd name="T28" fmla="*/ 565 w 692"/>
              <a:gd name="T29" fmla="*/ 108 h 638"/>
              <a:gd name="T30" fmla="*/ 474 w 692"/>
              <a:gd name="T31" fmla="*/ 108 h 638"/>
              <a:gd name="T32" fmla="*/ 474 w 692"/>
              <a:gd name="T33" fmla="*/ 48 h 638"/>
              <a:gd name="T34" fmla="*/ 335 w 692"/>
              <a:gd name="T35" fmla="*/ 48 h 638"/>
              <a:gd name="T36" fmla="*/ 426 w 692"/>
              <a:gd name="T37" fmla="*/ 48 h 638"/>
              <a:gd name="T38" fmla="*/ 426 w 692"/>
              <a:gd name="T39" fmla="*/ 108 h 638"/>
              <a:gd name="T40" fmla="*/ 335 w 692"/>
              <a:gd name="T41" fmla="*/ 108 h 638"/>
              <a:gd name="T42" fmla="*/ 335 w 692"/>
              <a:gd name="T43" fmla="*/ 48 h 638"/>
              <a:gd name="T44" fmla="*/ 197 w 692"/>
              <a:gd name="T45" fmla="*/ 48 h 638"/>
              <a:gd name="T46" fmla="*/ 287 w 692"/>
              <a:gd name="T47" fmla="*/ 48 h 638"/>
              <a:gd name="T48" fmla="*/ 287 w 692"/>
              <a:gd name="T49" fmla="*/ 108 h 638"/>
              <a:gd name="T50" fmla="*/ 197 w 692"/>
              <a:gd name="T51" fmla="*/ 108 h 638"/>
              <a:gd name="T52" fmla="*/ 197 w 692"/>
              <a:gd name="T53" fmla="*/ 48 h 638"/>
              <a:gd name="T54" fmla="*/ 644 w 692"/>
              <a:gd name="T55" fmla="*/ 590 h 638"/>
              <a:gd name="T56" fmla="*/ 48 w 692"/>
              <a:gd name="T57" fmla="*/ 590 h 638"/>
              <a:gd name="T58" fmla="*/ 48 w 692"/>
              <a:gd name="T59" fmla="*/ 48 h 638"/>
              <a:gd name="T60" fmla="*/ 149 w 692"/>
              <a:gd name="T61" fmla="*/ 48 h 638"/>
              <a:gd name="T62" fmla="*/ 149 w 692"/>
              <a:gd name="T63" fmla="*/ 132 h 638"/>
              <a:gd name="T64" fmla="*/ 173 w 692"/>
              <a:gd name="T65" fmla="*/ 156 h 638"/>
              <a:gd name="T66" fmla="*/ 644 w 692"/>
              <a:gd name="T67" fmla="*/ 156 h 638"/>
              <a:gd name="T68" fmla="*/ 644 w 692"/>
              <a:gd name="T69" fmla="*/ 59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92" h="638">
                <a:moveTo>
                  <a:pt x="668" y="108"/>
                </a:moveTo>
                <a:cubicBezTo>
                  <a:pt x="613" y="108"/>
                  <a:pt x="613" y="108"/>
                  <a:pt x="613" y="108"/>
                </a:cubicBezTo>
                <a:cubicBezTo>
                  <a:pt x="613" y="24"/>
                  <a:pt x="613" y="24"/>
                  <a:pt x="613" y="24"/>
                </a:cubicBezTo>
                <a:cubicBezTo>
                  <a:pt x="613" y="11"/>
                  <a:pt x="602" y="0"/>
                  <a:pt x="58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614"/>
                  <a:pt x="0" y="614"/>
                  <a:pt x="0" y="614"/>
                </a:cubicBezTo>
                <a:cubicBezTo>
                  <a:pt x="0" y="627"/>
                  <a:pt x="11" y="638"/>
                  <a:pt x="24" y="638"/>
                </a:cubicBezTo>
                <a:cubicBezTo>
                  <a:pt x="668" y="638"/>
                  <a:pt x="668" y="638"/>
                  <a:pt x="668" y="638"/>
                </a:cubicBezTo>
                <a:cubicBezTo>
                  <a:pt x="681" y="638"/>
                  <a:pt x="692" y="627"/>
                  <a:pt x="692" y="614"/>
                </a:cubicBezTo>
                <a:cubicBezTo>
                  <a:pt x="692" y="132"/>
                  <a:pt x="692" y="132"/>
                  <a:pt x="692" y="132"/>
                </a:cubicBezTo>
                <a:cubicBezTo>
                  <a:pt x="692" y="119"/>
                  <a:pt x="681" y="108"/>
                  <a:pt x="668" y="108"/>
                </a:cubicBezTo>
                <a:close/>
                <a:moveTo>
                  <a:pt x="474" y="48"/>
                </a:moveTo>
                <a:cubicBezTo>
                  <a:pt x="565" y="48"/>
                  <a:pt x="565" y="48"/>
                  <a:pt x="565" y="48"/>
                </a:cubicBezTo>
                <a:cubicBezTo>
                  <a:pt x="565" y="108"/>
                  <a:pt x="565" y="108"/>
                  <a:pt x="565" y="108"/>
                </a:cubicBezTo>
                <a:cubicBezTo>
                  <a:pt x="474" y="108"/>
                  <a:pt x="474" y="108"/>
                  <a:pt x="474" y="108"/>
                </a:cubicBezTo>
                <a:lnTo>
                  <a:pt x="474" y="48"/>
                </a:lnTo>
                <a:close/>
                <a:moveTo>
                  <a:pt x="335" y="48"/>
                </a:moveTo>
                <a:cubicBezTo>
                  <a:pt x="426" y="48"/>
                  <a:pt x="426" y="48"/>
                  <a:pt x="426" y="48"/>
                </a:cubicBezTo>
                <a:cubicBezTo>
                  <a:pt x="426" y="108"/>
                  <a:pt x="426" y="108"/>
                  <a:pt x="426" y="108"/>
                </a:cubicBezTo>
                <a:cubicBezTo>
                  <a:pt x="335" y="108"/>
                  <a:pt x="335" y="108"/>
                  <a:pt x="335" y="108"/>
                </a:cubicBezTo>
                <a:lnTo>
                  <a:pt x="335" y="48"/>
                </a:lnTo>
                <a:close/>
                <a:moveTo>
                  <a:pt x="197" y="48"/>
                </a:moveTo>
                <a:cubicBezTo>
                  <a:pt x="287" y="48"/>
                  <a:pt x="287" y="48"/>
                  <a:pt x="287" y="48"/>
                </a:cubicBezTo>
                <a:cubicBezTo>
                  <a:pt x="287" y="108"/>
                  <a:pt x="287" y="108"/>
                  <a:pt x="287" y="108"/>
                </a:cubicBezTo>
                <a:cubicBezTo>
                  <a:pt x="197" y="108"/>
                  <a:pt x="197" y="108"/>
                  <a:pt x="197" y="108"/>
                </a:cubicBezTo>
                <a:lnTo>
                  <a:pt x="197" y="48"/>
                </a:lnTo>
                <a:close/>
                <a:moveTo>
                  <a:pt x="644" y="590"/>
                </a:moveTo>
                <a:cubicBezTo>
                  <a:pt x="48" y="590"/>
                  <a:pt x="48" y="590"/>
                  <a:pt x="48" y="590"/>
                </a:cubicBezTo>
                <a:cubicBezTo>
                  <a:pt x="48" y="48"/>
                  <a:pt x="48" y="48"/>
                  <a:pt x="48" y="48"/>
                </a:cubicBezTo>
                <a:cubicBezTo>
                  <a:pt x="149" y="48"/>
                  <a:pt x="149" y="48"/>
                  <a:pt x="149" y="48"/>
                </a:cubicBezTo>
                <a:cubicBezTo>
                  <a:pt x="149" y="132"/>
                  <a:pt x="149" y="132"/>
                  <a:pt x="149" y="132"/>
                </a:cubicBezTo>
                <a:cubicBezTo>
                  <a:pt x="149" y="146"/>
                  <a:pt x="159" y="156"/>
                  <a:pt x="173" y="156"/>
                </a:cubicBezTo>
                <a:cubicBezTo>
                  <a:pt x="644" y="156"/>
                  <a:pt x="644" y="156"/>
                  <a:pt x="644" y="156"/>
                </a:cubicBezTo>
                <a:lnTo>
                  <a:pt x="644" y="5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3" name="Freeform 383"/>
          <p:cNvSpPr>
            <a:spLocks noEditPoints="1"/>
          </p:cNvSpPr>
          <p:nvPr/>
        </p:nvSpPr>
        <p:spPr bwMode="auto">
          <a:xfrm>
            <a:off x="17001337" y="5049424"/>
            <a:ext cx="922684" cy="436152"/>
          </a:xfrm>
          <a:custGeom>
            <a:avLst/>
            <a:gdLst>
              <a:gd name="T0" fmla="*/ 761 w 785"/>
              <a:gd name="T1" fmla="*/ 0 h 371"/>
              <a:gd name="T2" fmla="*/ 116 w 785"/>
              <a:gd name="T3" fmla="*/ 0 h 371"/>
              <a:gd name="T4" fmla="*/ 92 w 785"/>
              <a:gd name="T5" fmla="*/ 24 h 371"/>
              <a:gd name="T6" fmla="*/ 92 w 785"/>
              <a:gd name="T7" fmla="*/ 347 h 371"/>
              <a:gd name="T8" fmla="*/ 116 w 785"/>
              <a:gd name="T9" fmla="*/ 371 h 371"/>
              <a:gd name="T10" fmla="*/ 761 w 785"/>
              <a:gd name="T11" fmla="*/ 371 h 371"/>
              <a:gd name="T12" fmla="*/ 785 w 785"/>
              <a:gd name="T13" fmla="*/ 347 h 371"/>
              <a:gd name="T14" fmla="*/ 785 w 785"/>
              <a:gd name="T15" fmla="*/ 24 h 371"/>
              <a:gd name="T16" fmla="*/ 761 w 785"/>
              <a:gd name="T17" fmla="*/ 0 h 371"/>
              <a:gd name="T18" fmla="*/ 737 w 785"/>
              <a:gd name="T19" fmla="*/ 323 h 371"/>
              <a:gd name="T20" fmla="*/ 140 w 785"/>
              <a:gd name="T21" fmla="*/ 323 h 371"/>
              <a:gd name="T22" fmla="*/ 140 w 785"/>
              <a:gd name="T23" fmla="*/ 48 h 371"/>
              <a:gd name="T24" fmla="*/ 737 w 785"/>
              <a:gd name="T25" fmla="*/ 48 h 371"/>
              <a:gd name="T26" fmla="*/ 737 w 785"/>
              <a:gd name="T27" fmla="*/ 323 h 371"/>
              <a:gd name="T28" fmla="*/ 666 w 785"/>
              <a:gd name="T29" fmla="*/ 252 h 371"/>
              <a:gd name="T30" fmla="*/ 579 w 785"/>
              <a:gd name="T31" fmla="*/ 252 h 371"/>
              <a:gd name="T32" fmla="*/ 579 w 785"/>
              <a:gd name="T33" fmla="*/ 119 h 371"/>
              <a:gd name="T34" fmla="*/ 666 w 785"/>
              <a:gd name="T35" fmla="*/ 119 h 371"/>
              <a:gd name="T36" fmla="*/ 666 w 785"/>
              <a:gd name="T37" fmla="*/ 252 h 371"/>
              <a:gd name="T38" fmla="*/ 298 w 785"/>
              <a:gd name="T39" fmla="*/ 252 h 371"/>
              <a:gd name="T40" fmla="*/ 211 w 785"/>
              <a:gd name="T41" fmla="*/ 252 h 371"/>
              <a:gd name="T42" fmla="*/ 211 w 785"/>
              <a:gd name="T43" fmla="*/ 119 h 371"/>
              <a:gd name="T44" fmla="*/ 298 w 785"/>
              <a:gd name="T45" fmla="*/ 119 h 371"/>
              <a:gd name="T46" fmla="*/ 298 w 785"/>
              <a:gd name="T47" fmla="*/ 252 h 371"/>
              <a:gd name="T48" fmla="*/ 421 w 785"/>
              <a:gd name="T49" fmla="*/ 252 h 371"/>
              <a:gd name="T50" fmla="*/ 333 w 785"/>
              <a:gd name="T51" fmla="*/ 252 h 371"/>
              <a:gd name="T52" fmla="*/ 333 w 785"/>
              <a:gd name="T53" fmla="*/ 119 h 371"/>
              <a:gd name="T54" fmla="*/ 421 w 785"/>
              <a:gd name="T55" fmla="*/ 119 h 371"/>
              <a:gd name="T56" fmla="*/ 421 w 785"/>
              <a:gd name="T57" fmla="*/ 252 h 371"/>
              <a:gd name="T58" fmla="*/ 543 w 785"/>
              <a:gd name="T59" fmla="*/ 252 h 371"/>
              <a:gd name="T60" fmla="*/ 456 w 785"/>
              <a:gd name="T61" fmla="*/ 252 h 371"/>
              <a:gd name="T62" fmla="*/ 456 w 785"/>
              <a:gd name="T63" fmla="*/ 119 h 371"/>
              <a:gd name="T64" fmla="*/ 543 w 785"/>
              <a:gd name="T65" fmla="*/ 119 h 371"/>
              <a:gd name="T66" fmla="*/ 543 w 785"/>
              <a:gd name="T67" fmla="*/ 252 h 371"/>
              <a:gd name="T68" fmla="*/ 48 w 785"/>
              <a:gd name="T69" fmla="*/ 105 h 371"/>
              <a:gd name="T70" fmla="*/ 48 w 785"/>
              <a:gd name="T71" fmla="*/ 266 h 371"/>
              <a:gd name="T72" fmla="*/ 24 w 785"/>
              <a:gd name="T73" fmla="*/ 290 h 371"/>
              <a:gd name="T74" fmla="*/ 0 w 785"/>
              <a:gd name="T75" fmla="*/ 266 h 371"/>
              <a:gd name="T76" fmla="*/ 0 w 785"/>
              <a:gd name="T77" fmla="*/ 105 h 371"/>
              <a:gd name="T78" fmla="*/ 24 w 785"/>
              <a:gd name="T79" fmla="*/ 81 h 371"/>
              <a:gd name="T80" fmla="*/ 48 w 785"/>
              <a:gd name="T81" fmla="*/ 105 h 3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85" h="371">
                <a:moveTo>
                  <a:pt x="761" y="0"/>
                </a:moveTo>
                <a:cubicBezTo>
                  <a:pt x="116" y="0"/>
                  <a:pt x="116" y="0"/>
                  <a:pt x="116" y="0"/>
                </a:cubicBezTo>
                <a:cubicBezTo>
                  <a:pt x="102" y="0"/>
                  <a:pt x="92" y="11"/>
                  <a:pt x="92" y="24"/>
                </a:cubicBezTo>
                <a:cubicBezTo>
                  <a:pt x="92" y="347"/>
                  <a:pt x="92" y="347"/>
                  <a:pt x="92" y="347"/>
                </a:cubicBezTo>
                <a:cubicBezTo>
                  <a:pt x="92" y="360"/>
                  <a:pt x="102" y="371"/>
                  <a:pt x="116" y="371"/>
                </a:cubicBezTo>
                <a:cubicBezTo>
                  <a:pt x="761" y="371"/>
                  <a:pt x="761" y="371"/>
                  <a:pt x="761" y="371"/>
                </a:cubicBezTo>
                <a:cubicBezTo>
                  <a:pt x="775" y="371"/>
                  <a:pt x="785" y="360"/>
                  <a:pt x="785" y="347"/>
                </a:cubicBezTo>
                <a:cubicBezTo>
                  <a:pt x="785" y="24"/>
                  <a:pt x="785" y="24"/>
                  <a:pt x="785" y="24"/>
                </a:cubicBezTo>
                <a:cubicBezTo>
                  <a:pt x="785" y="11"/>
                  <a:pt x="775" y="0"/>
                  <a:pt x="761" y="0"/>
                </a:cubicBezTo>
                <a:close/>
                <a:moveTo>
                  <a:pt x="737" y="323"/>
                </a:moveTo>
                <a:cubicBezTo>
                  <a:pt x="140" y="323"/>
                  <a:pt x="140" y="323"/>
                  <a:pt x="140" y="323"/>
                </a:cubicBezTo>
                <a:cubicBezTo>
                  <a:pt x="140" y="48"/>
                  <a:pt x="140" y="48"/>
                  <a:pt x="140" y="48"/>
                </a:cubicBezTo>
                <a:cubicBezTo>
                  <a:pt x="737" y="48"/>
                  <a:pt x="737" y="48"/>
                  <a:pt x="737" y="48"/>
                </a:cubicBezTo>
                <a:lnTo>
                  <a:pt x="737" y="323"/>
                </a:lnTo>
                <a:close/>
                <a:moveTo>
                  <a:pt x="666" y="252"/>
                </a:moveTo>
                <a:cubicBezTo>
                  <a:pt x="579" y="252"/>
                  <a:pt x="579" y="252"/>
                  <a:pt x="579" y="252"/>
                </a:cubicBezTo>
                <a:cubicBezTo>
                  <a:pt x="579" y="119"/>
                  <a:pt x="579" y="119"/>
                  <a:pt x="579" y="119"/>
                </a:cubicBezTo>
                <a:cubicBezTo>
                  <a:pt x="666" y="119"/>
                  <a:pt x="666" y="119"/>
                  <a:pt x="666" y="119"/>
                </a:cubicBezTo>
                <a:lnTo>
                  <a:pt x="666" y="252"/>
                </a:lnTo>
                <a:close/>
                <a:moveTo>
                  <a:pt x="298" y="252"/>
                </a:moveTo>
                <a:cubicBezTo>
                  <a:pt x="211" y="252"/>
                  <a:pt x="211" y="252"/>
                  <a:pt x="211" y="252"/>
                </a:cubicBezTo>
                <a:cubicBezTo>
                  <a:pt x="211" y="119"/>
                  <a:pt x="211" y="119"/>
                  <a:pt x="211" y="119"/>
                </a:cubicBezTo>
                <a:cubicBezTo>
                  <a:pt x="298" y="119"/>
                  <a:pt x="298" y="119"/>
                  <a:pt x="298" y="119"/>
                </a:cubicBezTo>
                <a:lnTo>
                  <a:pt x="298" y="252"/>
                </a:lnTo>
                <a:close/>
                <a:moveTo>
                  <a:pt x="421" y="252"/>
                </a:moveTo>
                <a:cubicBezTo>
                  <a:pt x="333" y="252"/>
                  <a:pt x="333" y="252"/>
                  <a:pt x="333" y="252"/>
                </a:cubicBezTo>
                <a:cubicBezTo>
                  <a:pt x="333" y="119"/>
                  <a:pt x="333" y="119"/>
                  <a:pt x="333" y="119"/>
                </a:cubicBezTo>
                <a:cubicBezTo>
                  <a:pt x="421" y="119"/>
                  <a:pt x="421" y="119"/>
                  <a:pt x="421" y="119"/>
                </a:cubicBezTo>
                <a:lnTo>
                  <a:pt x="421" y="252"/>
                </a:lnTo>
                <a:close/>
                <a:moveTo>
                  <a:pt x="543" y="252"/>
                </a:moveTo>
                <a:cubicBezTo>
                  <a:pt x="456" y="252"/>
                  <a:pt x="456" y="252"/>
                  <a:pt x="456" y="252"/>
                </a:cubicBezTo>
                <a:cubicBezTo>
                  <a:pt x="456" y="119"/>
                  <a:pt x="456" y="119"/>
                  <a:pt x="456" y="119"/>
                </a:cubicBezTo>
                <a:cubicBezTo>
                  <a:pt x="543" y="119"/>
                  <a:pt x="543" y="119"/>
                  <a:pt x="543" y="119"/>
                </a:cubicBezTo>
                <a:lnTo>
                  <a:pt x="543" y="252"/>
                </a:lnTo>
                <a:close/>
                <a:moveTo>
                  <a:pt x="48" y="105"/>
                </a:moveTo>
                <a:cubicBezTo>
                  <a:pt x="48" y="266"/>
                  <a:pt x="48" y="266"/>
                  <a:pt x="48" y="266"/>
                </a:cubicBezTo>
                <a:cubicBezTo>
                  <a:pt x="48" y="279"/>
                  <a:pt x="38" y="290"/>
                  <a:pt x="24" y="290"/>
                </a:cubicBezTo>
                <a:cubicBezTo>
                  <a:pt x="11" y="290"/>
                  <a:pt x="0" y="279"/>
                  <a:pt x="0" y="266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91"/>
                  <a:pt x="11" y="81"/>
                  <a:pt x="24" y="81"/>
                </a:cubicBezTo>
                <a:cubicBezTo>
                  <a:pt x="38" y="81"/>
                  <a:pt x="48" y="91"/>
                  <a:pt x="48" y="1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4" name="Freeform 384"/>
          <p:cNvSpPr>
            <a:spLocks noEditPoints="1"/>
          </p:cNvSpPr>
          <p:nvPr/>
        </p:nvSpPr>
        <p:spPr bwMode="auto">
          <a:xfrm>
            <a:off x="1978560" y="6422657"/>
            <a:ext cx="836318" cy="857910"/>
          </a:xfrm>
          <a:custGeom>
            <a:avLst/>
            <a:gdLst>
              <a:gd name="T0" fmla="*/ 461 w 712"/>
              <a:gd name="T1" fmla="*/ 0 h 730"/>
              <a:gd name="T2" fmla="*/ 233 w 712"/>
              <a:gd name="T3" fmla="*/ 0 h 730"/>
              <a:gd name="T4" fmla="*/ 209 w 712"/>
              <a:gd name="T5" fmla="*/ 24 h 730"/>
              <a:gd name="T6" fmla="*/ 209 w 712"/>
              <a:gd name="T7" fmla="*/ 57 h 730"/>
              <a:gd name="T8" fmla="*/ 162 w 712"/>
              <a:gd name="T9" fmla="*/ 57 h 730"/>
              <a:gd name="T10" fmla="*/ 162 w 712"/>
              <a:gd name="T11" fmla="*/ 24 h 730"/>
              <a:gd name="T12" fmla="*/ 138 w 712"/>
              <a:gd name="T13" fmla="*/ 0 h 730"/>
              <a:gd name="T14" fmla="*/ 24 w 712"/>
              <a:gd name="T15" fmla="*/ 0 h 730"/>
              <a:gd name="T16" fmla="*/ 0 w 712"/>
              <a:gd name="T17" fmla="*/ 24 h 730"/>
              <a:gd name="T18" fmla="*/ 0 w 712"/>
              <a:gd name="T19" fmla="*/ 251 h 730"/>
              <a:gd name="T20" fmla="*/ 24 w 712"/>
              <a:gd name="T21" fmla="*/ 275 h 730"/>
              <a:gd name="T22" fmla="*/ 138 w 712"/>
              <a:gd name="T23" fmla="*/ 275 h 730"/>
              <a:gd name="T24" fmla="*/ 162 w 712"/>
              <a:gd name="T25" fmla="*/ 251 h 730"/>
              <a:gd name="T26" fmla="*/ 162 w 712"/>
              <a:gd name="T27" fmla="*/ 219 h 730"/>
              <a:gd name="T28" fmla="*/ 209 w 712"/>
              <a:gd name="T29" fmla="*/ 219 h 730"/>
              <a:gd name="T30" fmla="*/ 209 w 712"/>
              <a:gd name="T31" fmla="*/ 251 h 730"/>
              <a:gd name="T32" fmla="*/ 233 w 712"/>
              <a:gd name="T33" fmla="*/ 275 h 730"/>
              <a:gd name="T34" fmla="*/ 266 w 712"/>
              <a:gd name="T35" fmla="*/ 275 h 730"/>
              <a:gd name="T36" fmla="*/ 266 w 712"/>
              <a:gd name="T37" fmla="*/ 706 h 730"/>
              <a:gd name="T38" fmla="*/ 290 w 712"/>
              <a:gd name="T39" fmla="*/ 730 h 730"/>
              <a:gd name="T40" fmla="*/ 404 w 712"/>
              <a:gd name="T41" fmla="*/ 730 h 730"/>
              <a:gd name="T42" fmla="*/ 428 w 712"/>
              <a:gd name="T43" fmla="*/ 706 h 730"/>
              <a:gd name="T44" fmla="*/ 428 w 712"/>
              <a:gd name="T45" fmla="*/ 275 h 730"/>
              <a:gd name="T46" fmla="*/ 461 w 712"/>
              <a:gd name="T47" fmla="*/ 275 h 730"/>
              <a:gd name="T48" fmla="*/ 485 w 712"/>
              <a:gd name="T49" fmla="*/ 251 h 730"/>
              <a:gd name="T50" fmla="*/ 485 w 712"/>
              <a:gd name="T51" fmla="*/ 165 h 730"/>
              <a:gd name="T52" fmla="*/ 550 w 712"/>
              <a:gd name="T53" fmla="*/ 251 h 730"/>
              <a:gd name="T54" fmla="*/ 550 w 712"/>
              <a:gd name="T55" fmla="*/ 251 h 730"/>
              <a:gd name="T56" fmla="*/ 574 w 712"/>
              <a:gd name="T57" fmla="*/ 275 h 730"/>
              <a:gd name="T58" fmla="*/ 688 w 712"/>
              <a:gd name="T59" fmla="*/ 275 h 730"/>
              <a:gd name="T60" fmla="*/ 712 w 712"/>
              <a:gd name="T61" fmla="*/ 251 h 730"/>
              <a:gd name="T62" fmla="*/ 461 w 712"/>
              <a:gd name="T63" fmla="*/ 0 h 730"/>
              <a:gd name="T64" fmla="*/ 114 w 712"/>
              <a:gd name="T65" fmla="*/ 227 h 730"/>
              <a:gd name="T66" fmla="*/ 48 w 712"/>
              <a:gd name="T67" fmla="*/ 227 h 730"/>
              <a:gd name="T68" fmla="*/ 48 w 712"/>
              <a:gd name="T69" fmla="*/ 48 h 730"/>
              <a:gd name="T70" fmla="*/ 114 w 712"/>
              <a:gd name="T71" fmla="*/ 48 h 730"/>
              <a:gd name="T72" fmla="*/ 114 w 712"/>
              <a:gd name="T73" fmla="*/ 227 h 730"/>
              <a:gd name="T74" fmla="*/ 209 w 712"/>
              <a:gd name="T75" fmla="*/ 171 h 730"/>
              <a:gd name="T76" fmla="*/ 162 w 712"/>
              <a:gd name="T77" fmla="*/ 171 h 730"/>
              <a:gd name="T78" fmla="*/ 162 w 712"/>
              <a:gd name="T79" fmla="*/ 105 h 730"/>
              <a:gd name="T80" fmla="*/ 209 w 712"/>
              <a:gd name="T81" fmla="*/ 105 h 730"/>
              <a:gd name="T82" fmla="*/ 209 w 712"/>
              <a:gd name="T83" fmla="*/ 171 h 730"/>
              <a:gd name="T84" fmla="*/ 380 w 712"/>
              <a:gd name="T85" fmla="*/ 682 h 730"/>
              <a:gd name="T86" fmla="*/ 314 w 712"/>
              <a:gd name="T87" fmla="*/ 682 h 730"/>
              <a:gd name="T88" fmla="*/ 314 w 712"/>
              <a:gd name="T89" fmla="*/ 275 h 730"/>
              <a:gd name="T90" fmla="*/ 380 w 712"/>
              <a:gd name="T91" fmla="*/ 275 h 730"/>
              <a:gd name="T92" fmla="*/ 380 w 712"/>
              <a:gd name="T93" fmla="*/ 682 h 730"/>
              <a:gd name="T94" fmla="*/ 437 w 712"/>
              <a:gd name="T95" fmla="*/ 227 h 730"/>
              <a:gd name="T96" fmla="*/ 257 w 712"/>
              <a:gd name="T97" fmla="*/ 227 h 730"/>
              <a:gd name="T98" fmla="*/ 257 w 712"/>
              <a:gd name="T99" fmla="*/ 48 h 730"/>
              <a:gd name="T100" fmla="*/ 437 w 712"/>
              <a:gd name="T101" fmla="*/ 48 h 730"/>
              <a:gd name="T102" fmla="*/ 437 w 712"/>
              <a:gd name="T103" fmla="*/ 227 h 730"/>
              <a:gd name="T104" fmla="*/ 596 w 712"/>
              <a:gd name="T105" fmla="*/ 227 h 730"/>
              <a:gd name="T106" fmla="*/ 485 w 712"/>
              <a:gd name="T107" fmla="*/ 116 h 730"/>
              <a:gd name="T108" fmla="*/ 485 w 712"/>
              <a:gd name="T109" fmla="*/ 50 h 730"/>
              <a:gd name="T110" fmla="*/ 663 w 712"/>
              <a:gd name="T111" fmla="*/ 227 h 730"/>
              <a:gd name="T112" fmla="*/ 596 w 712"/>
              <a:gd name="T113" fmla="*/ 227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12" h="730">
                <a:moveTo>
                  <a:pt x="461" y="0"/>
                </a:moveTo>
                <a:cubicBezTo>
                  <a:pt x="233" y="0"/>
                  <a:pt x="233" y="0"/>
                  <a:pt x="233" y="0"/>
                </a:cubicBezTo>
                <a:cubicBezTo>
                  <a:pt x="220" y="0"/>
                  <a:pt x="209" y="11"/>
                  <a:pt x="209" y="24"/>
                </a:cubicBezTo>
                <a:cubicBezTo>
                  <a:pt x="209" y="57"/>
                  <a:pt x="209" y="57"/>
                  <a:pt x="209" y="57"/>
                </a:cubicBezTo>
                <a:cubicBezTo>
                  <a:pt x="162" y="57"/>
                  <a:pt x="162" y="57"/>
                  <a:pt x="162" y="57"/>
                </a:cubicBezTo>
                <a:cubicBezTo>
                  <a:pt x="162" y="24"/>
                  <a:pt x="162" y="24"/>
                  <a:pt x="162" y="24"/>
                </a:cubicBezTo>
                <a:cubicBezTo>
                  <a:pt x="162" y="11"/>
                  <a:pt x="151" y="0"/>
                  <a:pt x="13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251"/>
                  <a:pt x="0" y="251"/>
                  <a:pt x="0" y="251"/>
                </a:cubicBezTo>
                <a:cubicBezTo>
                  <a:pt x="0" y="265"/>
                  <a:pt x="11" y="275"/>
                  <a:pt x="24" y="275"/>
                </a:cubicBezTo>
                <a:cubicBezTo>
                  <a:pt x="138" y="275"/>
                  <a:pt x="138" y="275"/>
                  <a:pt x="138" y="275"/>
                </a:cubicBezTo>
                <a:cubicBezTo>
                  <a:pt x="151" y="275"/>
                  <a:pt x="162" y="265"/>
                  <a:pt x="162" y="251"/>
                </a:cubicBezTo>
                <a:cubicBezTo>
                  <a:pt x="162" y="219"/>
                  <a:pt x="162" y="219"/>
                  <a:pt x="162" y="219"/>
                </a:cubicBezTo>
                <a:cubicBezTo>
                  <a:pt x="209" y="219"/>
                  <a:pt x="209" y="219"/>
                  <a:pt x="209" y="219"/>
                </a:cubicBezTo>
                <a:cubicBezTo>
                  <a:pt x="209" y="251"/>
                  <a:pt x="209" y="251"/>
                  <a:pt x="209" y="251"/>
                </a:cubicBezTo>
                <a:cubicBezTo>
                  <a:pt x="209" y="265"/>
                  <a:pt x="220" y="275"/>
                  <a:pt x="233" y="275"/>
                </a:cubicBezTo>
                <a:cubicBezTo>
                  <a:pt x="266" y="275"/>
                  <a:pt x="266" y="275"/>
                  <a:pt x="266" y="275"/>
                </a:cubicBezTo>
                <a:cubicBezTo>
                  <a:pt x="266" y="706"/>
                  <a:pt x="266" y="706"/>
                  <a:pt x="266" y="706"/>
                </a:cubicBezTo>
                <a:cubicBezTo>
                  <a:pt x="266" y="719"/>
                  <a:pt x="277" y="730"/>
                  <a:pt x="290" y="730"/>
                </a:cubicBezTo>
                <a:cubicBezTo>
                  <a:pt x="404" y="730"/>
                  <a:pt x="404" y="730"/>
                  <a:pt x="404" y="730"/>
                </a:cubicBezTo>
                <a:cubicBezTo>
                  <a:pt x="417" y="730"/>
                  <a:pt x="428" y="719"/>
                  <a:pt x="428" y="706"/>
                </a:cubicBezTo>
                <a:cubicBezTo>
                  <a:pt x="428" y="275"/>
                  <a:pt x="428" y="275"/>
                  <a:pt x="428" y="275"/>
                </a:cubicBezTo>
                <a:cubicBezTo>
                  <a:pt x="461" y="275"/>
                  <a:pt x="461" y="275"/>
                  <a:pt x="461" y="275"/>
                </a:cubicBezTo>
                <a:cubicBezTo>
                  <a:pt x="474" y="275"/>
                  <a:pt x="485" y="265"/>
                  <a:pt x="485" y="251"/>
                </a:cubicBezTo>
                <a:cubicBezTo>
                  <a:pt x="485" y="165"/>
                  <a:pt x="485" y="165"/>
                  <a:pt x="485" y="165"/>
                </a:cubicBezTo>
                <a:cubicBezTo>
                  <a:pt x="522" y="176"/>
                  <a:pt x="550" y="210"/>
                  <a:pt x="550" y="251"/>
                </a:cubicBezTo>
                <a:cubicBezTo>
                  <a:pt x="550" y="251"/>
                  <a:pt x="550" y="251"/>
                  <a:pt x="550" y="251"/>
                </a:cubicBezTo>
                <a:cubicBezTo>
                  <a:pt x="550" y="265"/>
                  <a:pt x="561" y="275"/>
                  <a:pt x="574" y="275"/>
                </a:cubicBezTo>
                <a:cubicBezTo>
                  <a:pt x="688" y="275"/>
                  <a:pt x="688" y="275"/>
                  <a:pt x="688" y="275"/>
                </a:cubicBezTo>
                <a:cubicBezTo>
                  <a:pt x="701" y="275"/>
                  <a:pt x="712" y="265"/>
                  <a:pt x="712" y="251"/>
                </a:cubicBezTo>
                <a:cubicBezTo>
                  <a:pt x="712" y="113"/>
                  <a:pt x="599" y="0"/>
                  <a:pt x="461" y="0"/>
                </a:cubicBezTo>
                <a:close/>
                <a:moveTo>
                  <a:pt x="114" y="227"/>
                </a:moveTo>
                <a:cubicBezTo>
                  <a:pt x="48" y="227"/>
                  <a:pt x="48" y="227"/>
                  <a:pt x="48" y="227"/>
                </a:cubicBezTo>
                <a:cubicBezTo>
                  <a:pt x="48" y="48"/>
                  <a:pt x="48" y="48"/>
                  <a:pt x="48" y="48"/>
                </a:cubicBezTo>
                <a:cubicBezTo>
                  <a:pt x="114" y="48"/>
                  <a:pt x="114" y="48"/>
                  <a:pt x="114" y="48"/>
                </a:cubicBezTo>
                <a:lnTo>
                  <a:pt x="114" y="227"/>
                </a:lnTo>
                <a:close/>
                <a:moveTo>
                  <a:pt x="209" y="171"/>
                </a:moveTo>
                <a:cubicBezTo>
                  <a:pt x="162" y="171"/>
                  <a:pt x="162" y="171"/>
                  <a:pt x="162" y="171"/>
                </a:cubicBezTo>
                <a:cubicBezTo>
                  <a:pt x="162" y="105"/>
                  <a:pt x="162" y="105"/>
                  <a:pt x="162" y="105"/>
                </a:cubicBezTo>
                <a:cubicBezTo>
                  <a:pt x="209" y="105"/>
                  <a:pt x="209" y="105"/>
                  <a:pt x="209" y="105"/>
                </a:cubicBezTo>
                <a:lnTo>
                  <a:pt x="209" y="171"/>
                </a:lnTo>
                <a:close/>
                <a:moveTo>
                  <a:pt x="380" y="682"/>
                </a:moveTo>
                <a:cubicBezTo>
                  <a:pt x="314" y="682"/>
                  <a:pt x="314" y="682"/>
                  <a:pt x="314" y="682"/>
                </a:cubicBezTo>
                <a:cubicBezTo>
                  <a:pt x="314" y="275"/>
                  <a:pt x="314" y="275"/>
                  <a:pt x="314" y="275"/>
                </a:cubicBezTo>
                <a:cubicBezTo>
                  <a:pt x="380" y="275"/>
                  <a:pt x="380" y="275"/>
                  <a:pt x="380" y="275"/>
                </a:cubicBezTo>
                <a:lnTo>
                  <a:pt x="380" y="682"/>
                </a:lnTo>
                <a:close/>
                <a:moveTo>
                  <a:pt x="437" y="227"/>
                </a:moveTo>
                <a:cubicBezTo>
                  <a:pt x="257" y="227"/>
                  <a:pt x="257" y="227"/>
                  <a:pt x="257" y="227"/>
                </a:cubicBezTo>
                <a:cubicBezTo>
                  <a:pt x="257" y="48"/>
                  <a:pt x="257" y="48"/>
                  <a:pt x="257" y="48"/>
                </a:cubicBezTo>
                <a:cubicBezTo>
                  <a:pt x="437" y="48"/>
                  <a:pt x="437" y="48"/>
                  <a:pt x="437" y="48"/>
                </a:cubicBezTo>
                <a:lnTo>
                  <a:pt x="437" y="227"/>
                </a:lnTo>
                <a:close/>
                <a:moveTo>
                  <a:pt x="596" y="227"/>
                </a:moveTo>
                <a:cubicBezTo>
                  <a:pt x="586" y="171"/>
                  <a:pt x="541" y="126"/>
                  <a:pt x="485" y="116"/>
                </a:cubicBezTo>
                <a:cubicBezTo>
                  <a:pt x="485" y="50"/>
                  <a:pt x="485" y="50"/>
                  <a:pt x="485" y="50"/>
                </a:cubicBezTo>
                <a:cubicBezTo>
                  <a:pt x="578" y="61"/>
                  <a:pt x="652" y="134"/>
                  <a:pt x="663" y="227"/>
                </a:cubicBezTo>
                <a:lnTo>
                  <a:pt x="596" y="2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5" name="Freeform 385"/>
          <p:cNvSpPr>
            <a:spLocks noEditPoints="1"/>
          </p:cNvSpPr>
          <p:nvPr/>
        </p:nvSpPr>
        <p:spPr bwMode="auto">
          <a:xfrm>
            <a:off x="3571308" y="6439930"/>
            <a:ext cx="659986" cy="822644"/>
          </a:xfrm>
          <a:custGeom>
            <a:avLst/>
            <a:gdLst>
              <a:gd name="T0" fmla="*/ 494 w 562"/>
              <a:gd name="T1" fmla="*/ 117 h 700"/>
              <a:gd name="T2" fmla="*/ 474 w 562"/>
              <a:gd name="T3" fmla="*/ 120 h 700"/>
              <a:gd name="T4" fmla="*/ 474 w 562"/>
              <a:gd name="T5" fmla="*/ 98 h 700"/>
              <a:gd name="T6" fmla="*/ 407 w 562"/>
              <a:gd name="T7" fmla="*/ 30 h 700"/>
              <a:gd name="T8" fmla="*/ 378 w 562"/>
              <a:gd name="T9" fmla="*/ 36 h 700"/>
              <a:gd name="T10" fmla="*/ 319 w 562"/>
              <a:gd name="T11" fmla="*/ 0 h 700"/>
              <a:gd name="T12" fmla="*/ 251 w 562"/>
              <a:gd name="T13" fmla="*/ 62 h 700"/>
              <a:gd name="T14" fmla="*/ 231 w 562"/>
              <a:gd name="T15" fmla="*/ 59 h 700"/>
              <a:gd name="T16" fmla="*/ 163 w 562"/>
              <a:gd name="T17" fmla="*/ 127 h 700"/>
              <a:gd name="T18" fmla="*/ 163 w 562"/>
              <a:gd name="T19" fmla="*/ 310 h 700"/>
              <a:gd name="T20" fmla="*/ 147 w 562"/>
              <a:gd name="T21" fmla="*/ 288 h 700"/>
              <a:gd name="T22" fmla="*/ 38 w 562"/>
              <a:gd name="T23" fmla="*/ 261 h 700"/>
              <a:gd name="T24" fmla="*/ 5 w 562"/>
              <a:gd name="T25" fmla="*/ 308 h 700"/>
              <a:gd name="T26" fmla="*/ 16 w 562"/>
              <a:gd name="T27" fmla="*/ 370 h 700"/>
              <a:gd name="T28" fmla="*/ 108 w 562"/>
              <a:gd name="T29" fmla="*/ 531 h 700"/>
              <a:gd name="T30" fmla="*/ 330 w 562"/>
              <a:gd name="T31" fmla="*/ 700 h 700"/>
              <a:gd name="T32" fmla="*/ 562 w 562"/>
              <a:gd name="T33" fmla="*/ 471 h 700"/>
              <a:gd name="T34" fmla="*/ 562 w 562"/>
              <a:gd name="T35" fmla="*/ 185 h 700"/>
              <a:gd name="T36" fmla="*/ 494 w 562"/>
              <a:gd name="T37" fmla="*/ 117 h 700"/>
              <a:gd name="T38" fmla="*/ 514 w 562"/>
              <a:gd name="T39" fmla="*/ 471 h 700"/>
              <a:gd name="T40" fmla="*/ 330 w 562"/>
              <a:gd name="T41" fmla="*/ 652 h 700"/>
              <a:gd name="T42" fmla="*/ 59 w 562"/>
              <a:gd name="T43" fmla="*/ 349 h 700"/>
              <a:gd name="T44" fmla="*/ 57 w 562"/>
              <a:gd name="T45" fmla="*/ 346 h 700"/>
              <a:gd name="T46" fmla="*/ 52 w 562"/>
              <a:gd name="T47" fmla="*/ 319 h 700"/>
              <a:gd name="T48" fmla="*/ 63 w 562"/>
              <a:gd name="T49" fmla="*/ 302 h 700"/>
              <a:gd name="T50" fmla="*/ 108 w 562"/>
              <a:gd name="T51" fmla="*/ 315 h 700"/>
              <a:gd name="T52" fmla="*/ 108 w 562"/>
              <a:gd name="T53" fmla="*/ 316 h 700"/>
              <a:gd name="T54" fmla="*/ 168 w 562"/>
              <a:gd name="T55" fmla="*/ 397 h 700"/>
              <a:gd name="T56" fmla="*/ 195 w 562"/>
              <a:gd name="T57" fmla="*/ 406 h 700"/>
              <a:gd name="T58" fmla="*/ 211 w 562"/>
              <a:gd name="T59" fmla="*/ 383 h 700"/>
              <a:gd name="T60" fmla="*/ 211 w 562"/>
              <a:gd name="T61" fmla="*/ 127 h 700"/>
              <a:gd name="T62" fmla="*/ 231 w 562"/>
              <a:gd name="T63" fmla="*/ 107 h 700"/>
              <a:gd name="T64" fmla="*/ 251 w 562"/>
              <a:gd name="T65" fmla="*/ 127 h 700"/>
              <a:gd name="T66" fmla="*/ 251 w 562"/>
              <a:gd name="T67" fmla="*/ 310 h 700"/>
              <a:gd name="T68" fmla="*/ 275 w 562"/>
              <a:gd name="T69" fmla="*/ 334 h 700"/>
              <a:gd name="T70" fmla="*/ 299 w 562"/>
              <a:gd name="T71" fmla="*/ 310 h 700"/>
              <a:gd name="T72" fmla="*/ 299 w 562"/>
              <a:gd name="T73" fmla="*/ 68 h 700"/>
              <a:gd name="T74" fmla="*/ 319 w 562"/>
              <a:gd name="T75" fmla="*/ 48 h 700"/>
              <a:gd name="T76" fmla="*/ 339 w 562"/>
              <a:gd name="T77" fmla="*/ 68 h 700"/>
              <a:gd name="T78" fmla="*/ 339 w 562"/>
              <a:gd name="T79" fmla="*/ 310 h 700"/>
              <a:gd name="T80" fmla="*/ 363 w 562"/>
              <a:gd name="T81" fmla="*/ 334 h 700"/>
              <a:gd name="T82" fmla="*/ 387 w 562"/>
              <a:gd name="T83" fmla="*/ 310 h 700"/>
              <a:gd name="T84" fmla="*/ 387 w 562"/>
              <a:gd name="T85" fmla="*/ 98 h 700"/>
              <a:gd name="T86" fmla="*/ 407 w 562"/>
              <a:gd name="T87" fmla="*/ 78 h 700"/>
              <a:gd name="T88" fmla="*/ 426 w 562"/>
              <a:gd name="T89" fmla="*/ 98 h 700"/>
              <a:gd name="T90" fmla="*/ 426 w 562"/>
              <a:gd name="T91" fmla="*/ 339 h 700"/>
              <a:gd name="T92" fmla="*/ 450 w 562"/>
              <a:gd name="T93" fmla="*/ 363 h 700"/>
              <a:gd name="T94" fmla="*/ 474 w 562"/>
              <a:gd name="T95" fmla="*/ 339 h 700"/>
              <a:gd name="T96" fmla="*/ 474 w 562"/>
              <a:gd name="T97" fmla="*/ 185 h 700"/>
              <a:gd name="T98" fmla="*/ 494 w 562"/>
              <a:gd name="T99" fmla="*/ 165 h 700"/>
              <a:gd name="T100" fmla="*/ 514 w 562"/>
              <a:gd name="T101" fmla="*/ 185 h 700"/>
              <a:gd name="T102" fmla="*/ 514 w 562"/>
              <a:gd name="T103" fmla="*/ 47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62" h="700">
                <a:moveTo>
                  <a:pt x="494" y="117"/>
                </a:moveTo>
                <a:cubicBezTo>
                  <a:pt x="487" y="117"/>
                  <a:pt x="481" y="118"/>
                  <a:pt x="474" y="120"/>
                </a:cubicBezTo>
                <a:cubicBezTo>
                  <a:pt x="474" y="98"/>
                  <a:pt x="474" y="98"/>
                  <a:pt x="474" y="98"/>
                </a:cubicBezTo>
                <a:cubicBezTo>
                  <a:pt x="474" y="60"/>
                  <a:pt x="444" y="30"/>
                  <a:pt x="407" y="30"/>
                </a:cubicBezTo>
                <a:cubicBezTo>
                  <a:pt x="397" y="30"/>
                  <a:pt x="387" y="32"/>
                  <a:pt x="378" y="36"/>
                </a:cubicBezTo>
                <a:cubicBezTo>
                  <a:pt x="367" y="15"/>
                  <a:pt x="344" y="0"/>
                  <a:pt x="319" y="0"/>
                </a:cubicBezTo>
                <a:cubicBezTo>
                  <a:pt x="283" y="0"/>
                  <a:pt x="254" y="27"/>
                  <a:pt x="251" y="62"/>
                </a:cubicBezTo>
                <a:cubicBezTo>
                  <a:pt x="245" y="60"/>
                  <a:pt x="238" y="59"/>
                  <a:pt x="231" y="59"/>
                </a:cubicBezTo>
                <a:cubicBezTo>
                  <a:pt x="194" y="59"/>
                  <a:pt x="163" y="89"/>
                  <a:pt x="163" y="127"/>
                </a:cubicBezTo>
                <a:cubicBezTo>
                  <a:pt x="163" y="310"/>
                  <a:pt x="163" y="310"/>
                  <a:pt x="163" y="310"/>
                </a:cubicBezTo>
                <a:cubicBezTo>
                  <a:pt x="147" y="288"/>
                  <a:pt x="147" y="288"/>
                  <a:pt x="147" y="288"/>
                </a:cubicBezTo>
                <a:cubicBezTo>
                  <a:pt x="123" y="251"/>
                  <a:pt x="74" y="239"/>
                  <a:pt x="38" y="261"/>
                </a:cubicBezTo>
                <a:cubicBezTo>
                  <a:pt x="21" y="272"/>
                  <a:pt x="9" y="288"/>
                  <a:pt x="5" y="308"/>
                </a:cubicBezTo>
                <a:cubicBezTo>
                  <a:pt x="0" y="329"/>
                  <a:pt x="4" y="351"/>
                  <a:pt x="16" y="370"/>
                </a:cubicBezTo>
                <a:cubicBezTo>
                  <a:pt x="21" y="382"/>
                  <a:pt x="56" y="456"/>
                  <a:pt x="108" y="531"/>
                </a:cubicBezTo>
                <a:cubicBezTo>
                  <a:pt x="185" y="643"/>
                  <a:pt x="260" y="700"/>
                  <a:pt x="330" y="700"/>
                </a:cubicBezTo>
                <a:cubicBezTo>
                  <a:pt x="521" y="700"/>
                  <a:pt x="562" y="534"/>
                  <a:pt x="562" y="471"/>
                </a:cubicBezTo>
                <a:cubicBezTo>
                  <a:pt x="562" y="185"/>
                  <a:pt x="562" y="185"/>
                  <a:pt x="562" y="185"/>
                </a:cubicBezTo>
                <a:cubicBezTo>
                  <a:pt x="562" y="148"/>
                  <a:pt x="532" y="117"/>
                  <a:pt x="494" y="117"/>
                </a:cubicBezTo>
                <a:close/>
                <a:moveTo>
                  <a:pt x="514" y="471"/>
                </a:moveTo>
                <a:cubicBezTo>
                  <a:pt x="514" y="473"/>
                  <a:pt x="512" y="652"/>
                  <a:pt x="330" y="652"/>
                </a:cubicBezTo>
                <a:cubicBezTo>
                  <a:pt x="221" y="652"/>
                  <a:pt x="97" y="433"/>
                  <a:pt x="59" y="349"/>
                </a:cubicBezTo>
                <a:cubicBezTo>
                  <a:pt x="58" y="348"/>
                  <a:pt x="58" y="347"/>
                  <a:pt x="57" y="346"/>
                </a:cubicBezTo>
                <a:cubicBezTo>
                  <a:pt x="52" y="337"/>
                  <a:pt x="50" y="328"/>
                  <a:pt x="52" y="319"/>
                </a:cubicBezTo>
                <a:cubicBezTo>
                  <a:pt x="53" y="314"/>
                  <a:pt x="56" y="306"/>
                  <a:pt x="63" y="302"/>
                </a:cubicBezTo>
                <a:cubicBezTo>
                  <a:pt x="77" y="293"/>
                  <a:pt x="97" y="299"/>
                  <a:pt x="108" y="315"/>
                </a:cubicBezTo>
                <a:cubicBezTo>
                  <a:pt x="108" y="315"/>
                  <a:pt x="108" y="316"/>
                  <a:pt x="108" y="316"/>
                </a:cubicBezTo>
                <a:cubicBezTo>
                  <a:pt x="168" y="397"/>
                  <a:pt x="168" y="397"/>
                  <a:pt x="168" y="397"/>
                </a:cubicBezTo>
                <a:cubicBezTo>
                  <a:pt x="174" y="406"/>
                  <a:pt x="185" y="409"/>
                  <a:pt x="195" y="406"/>
                </a:cubicBezTo>
                <a:cubicBezTo>
                  <a:pt x="204" y="403"/>
                  <a:pt x="211" y="393"/>
                  <a:pt x="211" y="383"/>
                </a:cubicBezTo>
                <a:cubicBezTo>
                  <a:pt x="211" y="127"/>
                  <a:pt x="211" y="127"/>
                  <a:pt x="211" y="127"/>
                </a:cubicBezTo>
                <a:cubicBezTo>
                  <a:pt x="211" y="116"/>
                  <a:pt x="220" y="107"/>
                  <a:pt x="231" y="107"/>
                </a:cubicBezTo>
                <a:cubicBezTo>
                  <a:pt x="242" y="107"/>
                  <a:pt x="251" y="116"/>
                  <a:pt x="251" y="127"/>
                </a:cubicBezTo>
                <a:cubicBezTo>
                  <a:pt x="251" y="310"/>
                  <a:pt x="251" y="310"/>
                  <a:pt x="251" y="310"/>
                </a:cubicBezTo>
                <a:cubicBezTo>
                  <a:pt x="251" y="323"/>
                  <a:pt x="262" y="334"/>
                  <a:pt x="275" y="334"/>
                </a:cubicBezTo>
                <a:cubicBezTo>
                  <a:pt x="288" y="334"/>
                  <a:pt x="299" y="323"/>
                  <a:pt x="299" y="310"/>
                </a:cubicBezTo>
                <a:cubicBezTo>
                  <a:pt x="299" y="68"/>
                  <a:pt x="299" y="68"/>
                  <a:pt x="299" y="68"/>
                </a:cubicBezTo>
                <a:cubicBezTo>
                  <a:pt x="299" y="57"/>
                  <a:pt x="308" y="48"/>
                  <a:pt x="319" y="48"/>
                </a:cubicBezTo>
                <a:cubicBezTo>
                  <a:pt x="330" y="48"/>
                  <a:pt x="339" y="57"/>
                  <a:pt x="339" y="68"/>
                </a:cubicBezTo>
                <a:cubicBezTo>
                  <a:pt x="339" y="310"/>
                  <a:pt x="339" y="310"/>
                  <a:pt x="339" y="310"/>
                </a:cubicBezTo>
                <a:cubicBezTo>
                  <a:pt x="339" y="323"/>
                  <a:pt x="349" y="334"/>
                  <a:pt x="363" y="334"/>
                </a:cubicBezTo>
                <a:cubicBezTo>
                  <a:pt x="376" y="334"/>
                  <a:pt x="387" y="323"/>
                  <a:pt x="387" y="310"/>
                </a:cubicBezTo>
                <a:cubicBezTo>
                  <a:pt x="387" y="98"/>
                  <a:pt x="387" y="98"/>
                  <a:pt x="387" y="98"/>
                </a:cubicBezTo>
                <a:cubicBezTo>
                  <a:pt x="387" y="87"/>
                  <a:pt x="396" y="78"/>
                  <a:pt x="407" y="78"/>
                </a:cubicBezTo>
                <a:cubicBezTo>
                  <a:pt x="418" y="78"/>
                  <a:pt x="426" y="87"/>
                  <a:pt x="426" y="98"/>
                </a:cubicBezTo>
                <a:cubicBezTo>
                  <a:pt x="426" y="339"/>
                  <a:pt x="426" y="339"/>
                  <a:pt x="426" y="339"/>
                </a:cubicBezTo>
                <a:cubicBezTo>
                  <a:pt x="426" y="352"/>
                  <a:pt x="437" y="363"/>
                  <a:pt x="450" y="363"/>
                </a:cubicBezTo>
                <a:cubicBezTo>
                  <a:pt x="464" y="363"/>
                  <a:pt x="474" y="352"/>
                  <a:pt x="474" y="339"/>
                </a:cubicBezTo>
                <a:cubicBezTo>
                  <a:pt x="474" y="185"/>
                  <a:pt x="474" y="185"/>
                  <a:pt x="474" y="185"/>
                </a:cubicBezTo>
                <a:cubicBezTo>
                  <a:pt x="474" y="174"/>
                  <a:pt x="483" y="165"/>
                  <a:pt x="494" y="165"/>
                </a:cubicBezTo>
                <a:cubicBezTo>
                  <a:pt x="505" y="165"/>
                  <a:pt x="514" y="174"/>
                  <a:pt x="514" y="185"/>
                </a:cubicBezTo>
                <a:lnTo>
                  <a:pt x="514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6" name="Freeform 386"/>
          <p:cNvSpPr>
            <a:spLocks noEditPoints="1"/>
          </p:cNvSpPr>
          <p:nvPr/>
        </p:nvSpPr>
        <p:spPr bwMode="auto">
          <a:xfrm>
            <a:off x="4938061" y="6435612"/>
            <a:ext cx="943556" cy="832000"/>
          </a:xfrm>
          <a:custGeom>
            <a:avLst/>
            <a:gdLst>
              <a:gd name="T0" fmla="*/ 786 w 803"/>
              <a:gd name="T1" fmla="*/ 177 h 708"/>
              <a:gd name="T2" fmla="*/ 572 w 803"/>
              <a:gd name="T3" fmla="*/ 0 h 708"/>
              <a:gd name="T4" fmla="*/ 401 w 803"/>
              <a:gd name="T5" fmla="*/ 90 h 708"/>
              <a:gd name="T6" fmla="*/ 231 w 803"/>
              <a:gd name="T7" fmla="*/ 0 h 708"/>
              <a:gd name="T8" fmla="*/ 17 w 803"/>
              <a:gd name="T9" fmla="*/ 177 h 708"/>
              <a:gd name="T10" fmla="*/ 68 w 803"/>
              <a:gd name="T11" fmla="*/ 430 h 708"/>
              <a:gd name="T12" fmla="*/ 390 w 803"/>
              <a:gd name="T13" fmla="*/ 705 h 708"/>
              <a:gd name="T14" fmla="*/ 401 w 803"/>
              <a:gd name="T15" fmla="*/ 708 h 708"/>
              <a:gd name="T16" fmla="*/ 413 w 803"/>
              <a:gd name="T17" fmla="*/ 705 h 708"/>
              <a:gd name="T18" fmla="*/ 735 w 803"/>
              <a:gd name="T19" fmla="*/ 430 h 708"/>
              <a:gd name="T20" fmla="*/ 786 w 803"/>
              <a:gd name="T21" fmla="*/ 177 h 708"/>
              <a:gd name="T22" fmla="*/ 401 w 803"/>
              <a:gd name="T23" fmla="*/ 657 h 708"/>
              <a:gd name="T24" fmla="*/ 63 w 803"/>
              <a:gd name="T25" fmla="*/ 189 h 708"/>
              <a:gd name="T26" fmla="*/ 231 w 803"/>
              <a:gd name="T27" fmla="*/ 48 h 708"/>
              <a:gd name="T28" fmla="*/ 381 w 803"/>
              <a:gd name="T29" fmla="*/ 145 h 708"/>
              <a:gd name="T30" fmla="*/ 401 w 803"/>
              <a:gd name="T31" fmla="*/ 156 h 708"/>
              <a:gd name="T32" fmla="*/ 422 w 803"/>
              <a:gd name="T33" fmla="*/ 145 h 708"/>
              <a:gd name="T34" fmla="*/ 572 w 803"/>
              <a:gd name="T35" fmla="*/ 48 h 708"/>
              <a:gd name="T36" fmla="*/ 740 w 803"/>
              <a:gd name="T37" fmla="*/ 189 h 708"/>
              <a:gd name="T38" fmla="*/ 401 w 803"/>
              <a:gd name="T39" fmla="*/ 657 h 7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03" h="708">
                <a:moveTo>
                  <a:pt x="786" y="177"/>
                </a:moveTo>
                <a:cubicBezTo>
                  <a:pt x="760" y="73"/>
                  <a:pt x="671" y="0"/>
                  <a:pt x="572" y="0"/>
                </a:cubicBezTo>
                <a:cubicBezTo>
                  <a:pt x="506" y="0"/>
                  <a:pt x="447" y="32"/>
                  <a:pt x="401" y="90"/>
                </a:cubicBezTo>
                <a:cubicBezTo>
                  <a:pt x="356" y="32"/>
                  <a:pt x="297" y="0"/>
                  <a:pt x="231" y="0"/>
                </a:cubicBezTo>
                <a:cubicBezTo>
                  <a:pt x="132" y="0"/>
                  <a:pt x="43" y="73"/>
                  <a:pt x="17" y="177"/>
                </a:cubicBezTo>
                <a:cubicBezTo>
                  <a:pt x="3" y="233"/>
                  <a:pt x="0" y="322"/>
                  <a:pt x="68" y="430"/>
                </a:cubicBezTo>
                <a:cubicBezTo>
                  <a:pt x="130" y="530"/>
                  <a:pt x="239" y="623"/>
                  <a:pt x="390" y="705"/>
                </a:cubicBezTo>
                <a:cubicBezTo>
                  <a:pt x="394" y="707"/>
                  <a:pt x="397" y="708"/>
                  <a:pt x="401" y="708"/>
                </a:cubicBezTo>
                <a:cubicBezTo>
                  <a:pt x="405" y="708"/>
                  <a:pt x="409" y="707"/>
                  <a:pt x="413" y="705"/>
                </a:cubicBezTo>
                <a:cubicBezTo>
                  <a:pt x="564" y="623"/>
                  <a:pt x="673" y="530"/>
                  <a:pt x="735" y="430"/>
                </a:cubicBezTo>
                <a:cubicBezTo>
                  <a:pt x="803" y="322"/>
                  <a:pt x="800" y="233"/>
                  <a:pt x="786" y="177"/>
                </a:cubicBezTo>
                <a:close/>
                <a:moveTo>
                  <a:pt x="401" y="657"/>
                </a:moveTo>
                <a:cubicBezTo>
                  <a:pt x="30" y="450"/>
                  <a:pt x="49" y="247"/>
                  <a:pt x="63" y="189"/>
                </a:cubicBezTo>
                <a:cubicBezTo>
                  <a:pt x="85" y="106"/>
                  <a:pt x="154" y="48"/>
                  <a:pt x="231" y="48"/>
                </a:cubicBezTo>
                <a:cubicBezTo>
                  <a:pt x="290" y="48"/>
                  <a:pt x="343" y="82"/>
                  <a:pt x="381" y="145"/>
                </a:cubicBezTo>
                <a:cubicBezTo>
                  <a:pt x="385" y="152"/>
                  <a:pt x="393" y="156"/>
                  <a:pt x="401" y="156"/>
                </a:cubicBezTo>
                <a:cubicBezTo>
                  <a:pt x="410" y="156"/>
                  <a:pt x="418" y="152"/>
                  <a:pt x="422" y="145"/>
                </a:cubicBezTo>
                <a:cubicBezTo>
                  <a:pt x="460" y="82"/>
                  <a:pt x="513" y="48"/>
                  <a:pt x="572" y="48"/>
                </a:cubicBezTo>
                <a:cubicBezTo>
                  <a:pt x="649" y="48"/>
                  <a:pt x="718" y="106"/>
                  <a:pt x="740" y="189"/>
                </a:cubicBezTo>
                <a:cubicBezTo>
                  <a:pt x="754" y="247"/>
                  <a:pt x="773" y="450"/>
                  <a:pt x="401" y="6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7" name="Freeform 387"/>
          <p:cNvSpPr>
            <a:spLocks noEditPoints="1"/>
          </p:cNvSpPr>
          <p:nvPr/>
        </p:nvSpPr>
        <p:spPr bwMode="auto">
          <a:xfrm>
            <a:off x="6217008" y="6529176"/>
            <a:ext cx="1399862" cy="645592"/>
          </a:xfrm>
          <a:custGeom>
            <a:avLst/>
            <a:gdLst>
              <a:gd name="T0" fmla="*/ 748 w 1191"/>
              <a:gd name="T1" fmla="*/ 531 h 549"/>
              <a:gd name="T2" fmla="*/ 376 w 1191"/>
              <a:gd name="T3" fmla="*/ 549 h 549"/>
              <a:gd name="T4" fmla="*/ 105 w 1191"/>
              <a:gd name="T5" fmla="*/ 287 h 549"/>
              <a:gd name="T6" fmla="*/ 0 w 1191"/>
              <a:gd name="T7" fmla="*/ 263 h 549"/>
              <a:gd name="T8" fmla="*/ 115 w 1191"/>
              <a:gd name="T9" fmla="*/ 239 h 549"/>
              <a:gd name="T10" fmla="*/ 386 w 1191"/>
              <a:gd name="T11" fmla="*/ 501 h 549"/>
              <a:gd name="T12" fmla="*/ 715 w 1191"/>
              <a:gd name="T13" fmla="*/ 497 h 549"/>
              <a:gd name="T14" fmla="*/ 702 w 1191"/>
              <a:gd name="T15" fmla="*/ 476 h 549"/>
              <a:gd name="T16" fmla="*/ 403 w 1191"/>
              <a:gd name="T17" fmla="*/ 430 h 549"/>
              <a:gd name="T18" fmla="*/ 288 w 1191"/>
              <a:gd name="T19" fmla="*/ 315 h 549"/>
              <a:gd name="T20" fmla="*/ 287 w 1191"/>
              <a:gd name="T21" fmla="*/ 314 h 549"/>
              <a:gd name="T22" fmla="*/ 288 w 1191"/>
              <a:gd name="T23" fmla="*/ 233 h 549"/>
              <a:gd name="T24" fmla="*/ 371 w 1191"/>
              <a:gd name="T25" fmla="*/ 233 h 549"/>
              <a:gd name="T26" fmla="*/ 371 w 1191"/>
              <a:gd name="T27" fmla="*/ 233 h 549"/>
              <a:gd name="T28" fmla="*/ 371 w 1191"/>
              <a:gd name="T29" fmla="*/ 233 h 549"/>
              <a:gd name="T30" fmla="*/ 453 w 1191"/>
              <a:gd name="T31" fmla="*/ 315 h 549"/>
              <a:gd name="T32" fmla="*/ 475 w 1191"/>
              <a:gd name="T33" fmla="*/ 293 h 549"/>
              <a:gd name="T34" fmla="*/ 24 w 1191"/>
              <a:gd name="T35" fmla="*/ 74 h 549"/>
              <a:gd name="T36" fmla="*/ 24 w 1191"/>
              <a:gd name="T37" fmla="*/ 26 h 549"/>
              <a:gd name="T38" fmla="*/ 283 w 1191"/>
              <a:gd name="T39" fmla="*/ 33 h 549"/>
              <a:gd name="T40" fmla="*/ 509 w 1191"/>
              <a:gd name="T41" fmla="*/ 349 h 549"/>
              <a:gd name="T42" fmla="*/ 421 w 1191"/>
              <a:gd name="T43" fmla="*/ 351 h 549"/>
              <a:gd name="T44" fmla="*/ 419 w 1191"/>
              <a:gd name="T45" fmla="*/ 349 h 549"/>
              <a:gd name="T46" fmla="*/ 419 w 1191"/>
              <a:gd name="T47" fmla="*/ 349 h 549"/>
              <a:gd name="T48" fmla="*/ 337 w 1191"/>
              <a:gd name="T49" fmla="*/ 266 h 549"/>
              <a:gd name="T50" fmla="*/ 322 w 1191"/>
              <a:gd name="T51" fmla="*/ 267 h 549"/>
              <a:gd name="T52" fmla="*/ 322 w 1191"/>
              <a:gd name="T53" fmla="*/ 281 h 549"/>
              <a:gd name="T54" fmla="*/ 709 w 1191"/>
              <a:gd name="T55" fmla="*/ 429 h 549"/>
              <a:gd name="T56" fmla="*/ 1167 w 1191"/>
              <a:gd name="T57" fmla="*/ 474 h 549"/>
              <a:gd name="T58" fmla="*/ 716 w 1191"/>
              <a:gd name="T59" fmla="*/ 255 h 549"/>
              <a:gd name="T60" fmla="*/ 738 w 1191"/>
              <a:gd name="T61" fmla="*/ 233 h 549"/>
              <a:gd name="T62" fmla="*/ 820 w 1191"/>
              <a:gd name="T63" fmla="*/ 316 h 549"/>
              <a:gd name="T64" fmla="*/ 820 w 1191"/>
              <a:gd name="T65" fmla="*/ 316 h 549"/>
              <a:gd name="T66" fmla="*/ 861 w 1191"/>
              <a:gd name="T67" fmla="*/ 333 h 549"/>
              <a:gd name="T68" fmla="*/ 904 w 1191"/>
              <a:gd name="T69" fmla="*/ 235 h 549"/>
              <a:gd name="T70" fmla="*/ 902 w 1191"/>
              <a:gd name="T71" fmla="*/ 233 h 549"/>
              <a:gd name="T72" fmla="*/ 788 w 1191"/>
              <a:gd name="T73" fmla="*/ 118 h 549"/>
              <a:gd name="T74" fmla="*/ 488 w 1191"/>
              <a:gd name="T75" fmla="*/ 72 h 549"/>
              <a:gd name="T76" fmla="*/ 476 w 1191"/>
              <a:gd name="T77" fmla="*/ 51 h 549"/>
              <a:gd name="T78" fmla="*/ 804 w 1191"/>
              <a:gd name="T79" fmla="*/ 48 h 549"/>
              <a:gd name="T80" fmla="*/ 1076 w 1191"/>
              <a:gd name="T81" fmla="*/ 309 h 549"/>
              <a:gd name="T82" fmla="*/ 1191 w 1191"/>
              <a:gd name="T83" fmla="*/ 285 h 549"/>
              <a:gd name="T84" fmla="*/ 1086 w 1191"/>
              <a:gd name="T85" fmla="*/ 261 h 549"/>
              <a:gd name="T86" fmla="*/ 814 w 1191"/>
              <a:gd name="T87" fmla="*/ 0 h 549"/>
              <a:gd name="T88" fmla="*/ 442 w 1191"/>
              <a:gd name="T89" fmla="*/ 17 h 549"/>
              <a:gd name="T90" fmla="*/ 481 w 1191"/>
              <a:gd name="T91" fmla="*/ 119 h 549"/>
              <a:gd name="T92" fmla="*/ 868 w 1191"/>
              <a:gd name="T93" fmla="*/ 267 h 549"/>
              <a:gd name="T94" fmla="*/ 868 w 1191"/>
              <a:gd name="T95" fmla="*/ 282 h 549"/>
              <a:gd name="T96" fmla="*/ 854 w 1191"/>
              <a:gd name="T97" fmla="*/ 282 h 549"/>
              <a:gd name="T98" fmla="*/ 854 w 1191"/>
              <a:gd name="T99" fmla="*/ 282 h 549"/>
              <a:gd name="T100" fmla="*/ 771 w 1191"/>
              <a:gd name="T101" fmla="*/ 199 h 549"/>
              <a:gd name="T102" fmla="*/ 770 w 1191"/>
              <a:gd name="T103" fmla="*/ 198 h 549"/>
              <a:gd name="T104" fmla="*/ 682 w 1191"/>
              <a:gd name="T105" fmla="*/ 289 h 549"/>
              <a:gd name="T106" fmla="*/ 925 w 1191"/>
              <a:gd name="T107" fmla="*/ 522 h 549"/>
              <a:gd name="T108" fmla="*/ 1191 w 1191"/>
              <a:gd name="T109" fmla="*/ 498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91" h="549">
                <a:moveTo>
                  <a:pt x="766" y="488"/>
                </a:moveTo>
                <a:cubicBezTo>
                  <a:pt x="766" y="504"/>
                  <a:pt x="760" y="520"/>
                  <a:pt x="748" y="531"/>
                </a:cubicBezTo>
                <a:cubicBezTo>
                  <a:pt x="737" y="542"/>
                  <a:pt x="722" y="549"/>
                  <a:pt x="706" y="549"/>
                </a:cubicBezTo>
                <a:cubicBezTo>
                  <a:pt x="376" y="549"/>
                  <a:pt x="376" y="549"/>
                  <a:pt x="376" y="549"/>
                </a:cubicBezTo>
                <a:cubicBezTo>
                  <a:pt x="370" y="549"/>
                  <a:pt x="364" y="546"/>
                  <a:pt x="359" y="542"/>
                </a:cubicBezTo>
                <a:cubicBezTo>
                  <a:pt x="105" y="287"/>
                  <a:pt x="105" y="287"/>
                  <a:pt x="105" y="287"/>
                </a:cubicBezTo>
                <a:cubicBezTo>
                  <a:pt x="24" y="287"/>
                  <a:pt x="24" y="287"/>
                  <a:pt x="24" y="287"/>
                </a:cubicBezTo>
                <a:cubicBezTo>
                  <a:pt x="10" y="287"/>
                  <a:pt x="0" y="276"/>
                  <a:pt x="0" y="263"/>
                </a:cubicBezTo>
                <a:cubicBezTo>
                  <a:pt x="0" y="250"/>
                  <a:pt x="10" y="239"/>
                  <a:pt x="24" y="239"/>
                </a:cubicBezTo>
                <a:cubicBezTo>
                  <a:pt x="115" y="239"/>
                  <a:pt x="115" y="239"/>
                  <a:pt x="115" y="239"/>
                </a:cubicBezTo>
                <a:cubicBezTo>
                  <a:pt x="121" y="239"/>
                  <a:pt x="127" y="242"/>
                  <a:pt x="132" y="246"/>
                </a:cubicBezTo>
                <a:cubicBezTo>
                  <a:pt x="386" y="501"/>
                  <a:pt x="386" y="501"/>
                  <a:pt x="386" y="501"/>
                </a:cubicBezTo>
                <a:cubicBezTo>
                  <a:pt x="706" y="501"/>
                  <a:pt x="706" y="501"/>
                  <a:pt x="706" y="501"/>
                </a:cubicBezTo>
                <a:cubicBezTo>
                  <a:pt x="710" y="501"/>
                  <a:pt x="713" y="498"/>
                  <a:pt x="715" y="497"/>
                </a:cubicBezTo>
                <a:cubicBezTo>
                  <a:pt x="716" y="496"/>
                  <a:pt x="718" y="493"/>
                  <a:pt x="718" y="488"/>
                </a:cubicBezTo>
                <a:cubicBezTo>
                  <a:pt x="718" y="481"/>
                  <a:pt x="708" y="477"/>
                  <a:pt x="702" y="476"/>
                </a:cubicBezTo>
                <a:cubicBezTo>
                  <a:pt x="417" y="437"/>
                  <a:pt x="417" y="437"/>
                  <a:pt x="417" y="437"/>
                </a:cubicBezTo>
                <a:cubicBezTo>
                  <a:pt x="411" y="436"/>
                  <a:pt x="407" y="433"/>
                  <a:pt x="403" y="430"/>
                </a:cubicBezTo>
                <a:cubicBezTo>
                  <a:pt x="288" y="315"/>
                  <a:pt x="288" y="315"/>
                  <a:pt x="288" y="315"/>
                </a:cubicBezTo>
                <a:cubicBezTo>
                  <a:pt x="288" y="315"/>
                  <a:pt x="288" y="315"/>
                  <a:pt x="288" y="315"/>
                </a:cubicBezTo>
                <a:cubicBezTo>
                  <a:pt x="288" y="315"/>
                  <a:pt x="288" y="315"/>
                  <a:pt x="288" y="315"/>
                </a:cubicBezTo>
                <a:cubicBezTo>
                  <a:pt x="288" y="315"/>
                  <a:pt x="287" y="314"/>
                  <a:pt x="287" y="314"/>
                </a:cubicBezTo>
                <a:cubicBezTo>
                  <a:pt x="287" y="314"/>
                  <a:pt x="287" y="313"/>
                  <a:pt x="287" y="313"/>
                </a:cubicBezTo>
                <a:cubicBezTo>
                  <a:pt x="266" y="290"/>
                  <a:pt x="266" y="255"/>
                  <a:pt x="288" y="233"/>
                </a:cubicBezTo>
                <a:cubicBezTo>
                  <a:pt x="299" y="222"/>
                  <a:pt x="314" y="215"/>
                  <a:pt x="329" y="215"/>
                </a:cubicBezTo>
                <a:cubicBezTo>
                  <a:pt x="345" y="215"/>
                  <a:pt x="360" y="222"/>
                  <a:pt x="371" y="233"/>
                </a:cubicBezTo>
                <a:cubicBezTo>
                  <a:pt x="371" y="233"/>
                  <a:pt x="371" y="233"/>
                  <a:pt x="371" y="233"/>
                </a:cubicBezTo>
                <a:cubicBezTo>
                  <a:pt x="371" y="233"/>
                  <a:pt x="371" y="233"/>
                  <a:pt x="371" y="233"/>
                </a:cubicBezTo>
                <a:cubicBezTo>
                  <a:pt x="371" y="233"/>
                  <a:pt x="371" y="233"/>
                  <a:pt x="371" y="233"/>
                </a:cubicBezTo>
                <a:cubicBezTo>
                  <a:pt x="371" y="233"/>
                  <a:pt x="371" y="233"/>
                  <a:pt x="371" y="233"/>
                </a:cubicBezTo>
                <a:cubicBezTo>
                  <a:pt x="453" y="315"/>
                  <a:pt x="453" y="315"/>
                  <a:pt x="453" y="315"/>
                </a:cubicBezTo>
                <a:cubicBezTo>
                  <a:pt x="453" y="315"/>
                  <a:pt x="453" y="315"/>
                  <a:pt x="453" y="315"/>
                </a:cubicBezTo>
                <a:cubicBezTo>
                  <a:pt x="459" y="321"/>
                  <a:pt x="469" y="321"/>
                  <a:pt x="475" y="315"/>
                </a:cubicBezTo>
                <a:cubicBezTo>
                  <a:pt x="481" y="309"/>
                  <a:pt x="481" y="299"/>
                  <a:pt x="475" y="293"/>
                </a:cubicBezTo>
                <a:cubicBezTo>
                  <a:pt x="256" y="74"/>
                  <a:pt x="256" y="74"/>
                  <a:pt x="256" y="74"/>
                </a:cubicBezTo>
                <a:cubicBezTo>
                  <a:pt x="24" y="74"/>
                  <a:pt x="24" y="74"/>
                  <a:pt x="24" y="74"/>
                </a:cubicBezTo>
                <a:cubicBezTo>
                  <a:pt x="10" y="74"/>
                  <a:pt x="0" y="63"/>
                  <a:pt x="0" y="50"/>
                </a:cubicBezTo>
                <a:cubicBezTo>
                  <a:pt x="0" y="37"/>
                  <a:pt x="10" y="26"/>
                  <a:pt x="24" y="26"/>
                </a:cubicBezTo>
                <a:cubicBezTo>
                  <a:pt x="266" y="26"/>
                  <a:pt x="266" y="26"/>
                  <a:pt x="266" y="26"/>
                </a:cubicBezTo>
                <a:cubicBezTo>
                  <a:pt x="272" y="26"/>
                  <a:pt x="278" y="29"/>
                  <a:pt x="283" y="33"/>
                </a:cubicBezTo>
                <a:cubicBezTo>
                  <a:pt x="509" y="259"/>
                  <a:pt x="509" y="259"/>
                  <a:pt x="509" y="259"/>
                </a:cubicBezTo>
                <a:cubicBezTo>
                  <a:pt x="533" y="284"/>
                  <a:pt x="533" y="324"/>
                  <a:pt x="509" y="349"/>
                </a:cubicBezTo>
                <a:cubicBezTo>
                  <a:pt x="496" y="361"/>
                  <a:pt x="480" y="367"/>
                  <a:pt x="464" y="367"/>
                </a:cubicBezTo>
                <a:cubicBezTo>
                  <a:pt x="448" y="367"/>
                  <a:pt x="433" y="362"/>
                  <a:pt x="421" y="351"/>
                </a:cubicBezTo>
                <a:cubicBezTo>
                  <a:pt x="421" y="350"/>
                  <a:pt x="420" y="350"/>
                  <a:pt x="420" y="350"/>
                </a:cubicBezTo>
                <a:cubicBezTo>
                  <a:pt x="420" y="349"/>
                  <a:pt x="419" y="349"/>
                  <a:pt x="419" y="349"/>
                </a:cubicBezTo>
                <a:cubicBezTo>
                  <a:pt x="419" y="349"/>
                  <a:pt x="419" y="349"/>
                  <a:pt x="419" y="349"/>
                </a:cubicBezTo>
                <a:cubicBezTo>
                  <a:pt x="419" y="349"/>
                  <a:pt x="419" y="349"/>
                  <a:pt x="419" y="349"/>
                </a:cubicBezTo>
                <a:cubicBezTo>
                  <a:pt x="337" y="267"/>
                  <a:pt x="337" y="267"/>
                  <a:pt x="337" y="267"/>
                </a:cubicBezTo>
                <a:cubicBezTo>
                  <a:pt x="337" y="266"/>
                  <a:pt x="337" y="266"/>
                  <a:pt x="337" y="266"/>
                </a:cubicBezTo>
                <a:cubicBezTo>
                  <a:pt x="334" y="264"/>
                  <a:pt x="331" y="263"/>
                  <a:pt x="329" y="263"/>
                </a:cubicBezTo>
                <a:cubicBezTo>
                  <a:pt x="328" y="263"/>
                  <a:pt x="325" y="264"/>
                  <a:pt x="322" y="267"/>
                </a:cubicBezTo>
                <a:cubicBezTo>
                  <a:pt x="318" y="271"/>
                  <a:pt x="318" y="277"/>
                  <a:pt x="322" y="281"/>
                </a:cubicBezTo>
                <a:cubicBezTo>
                  <a:pt x="322" y="281"/>
                  <a:pt x="322" y="281"/>
                  <a:pt x="322" y="281"/>
                </a:cubicBezTo>
                <a:cubicBezTo>
                  <a:pt x="431" y="390"/>
                  <a:pt x="431" y="390"/>
                  <a:pt x="431" y="390"/>
                </a:cubicBezTo>
                <a:cubicBezTo>
                  <a:pt x="709" y="429"/>
                  <a:pt x="709" y="429"/>
                  <a:pt x="709" y="429"/>
                </a:cubicBezTo>
                <a:cubicBezTo>
                  <a:pt x="743" y="434"/>
                  <a:pt x="766" y="458"/>
                  <a:pt x="766" y="488"/>
                </a:cubicBezTo>
                <a:close/>
                <a:moveTo>
                  <a:pt x="1167" y="474"/>
                </a:moveTo>
                <a:cubicBezTo>
                  <a:pt x="935" y="474"/>
                  <a:pt x="935" y="474"/>
                  <a:pt x="935" y="474"/>
                </a:cubicBezTo>
                <a:cubicBezTo>
                  <a:pt x="716" y="255"/>
                  <a:pt x="716" y="255"/>
                  <a:pt x="716" y="255"/>
                </a:cubicBezTo>
                <a:cubicBezTo>
                  <a:pt x="710" y="249"/>
                  <a:pt x="710" y="239"/>
                  <a:pt x="716" y="233"/>
                </a:cubicBezTo>
                <a:cubicBezTo>
                  <a:pt x="722" y="227"/>
                  <a:pt x="732" y="227"/>
                  <a:pt x="738" y="233"/>
                </a:cubicBezTo>
                <a:cubicBezTo>
                  <a:pt x="738" y="233"/>
                  <a:pt x="738" y="233"/>
                  <a:pt x="738" y="233"/>
                </a:cubicBezTo>
                <a:cubicBezTo>
                  <a:pt x="820" y="316"/>
                  <a:pt x="820" y="316"/>
                  <a:pt x="820" y="316"/>
                </a:cubicBezTo>
                <a:cubicBezTo>
                  <a:pt x="820" y="316"/>
                  <a:pt x="820" y="316"/>
                  <a:pt x="820" y="316"/>
                </a:cubicBezTo>
                <a:cubicBezTo>
                  <a:pt x="820" y="316"/>
                  <a:pt x="820" y="316"/>
                  <a:pt x="820" y="316"/>
                </a:cubicBezTo>
                <a:cubicBezTo>
                  <a:pt x="820" y="316"/>
                  <a:pt x="820" y="316"/>
                  <a:pt x="820" y="316"/>
                </a:cubicBezTo>
                <a:cubicBezTo>
                  <a:pt x="831" y="327"/>
                  <a:pt x="846" y="333"/>
                  <a:pt x="861" y="333"/>
                </a:cubicBezTo>
                <a:cubicBezTo>
                  <a:pt x="877" y="333"/>
                  <a:pt x="891" y="327"/>
                  <a:pt x="902" y="316"/>
                </a:cubicBezTo>
                <a:cubicBezTo>
                  <a:pt x="925" y="293"/>
                  <a:pt x="925" y="258"/>
                  <a:pt x="904" y="235"/>
                </a:cubicBezTo>
                <a:cubicBezTo>
                  <a:pt x="904" y="235"/>
                  <a:pt x="904" y="235"/>
                  <a:pt x="904" y="234"/>
                </a:cubicBezTo>
                <a:cubicBezTo>
                  <a:pt x="903" y="234"/>
                  <a:pt x="903" y="233"/>
                  <a:pt x="902" y="233"/>
                </a:cubicBezTo>
                <a:cubicBezTo>
                  <a:pt x="902" y="233"/>
                  <a:pt x="902" y="233"/>
                  <a:pt x="902" y="233"/>
                </a:cubicBezTo>
                <a:cubicBezTo>
                  <a:pt x="788" y="118"/>
                  <a:pt x="788" y="118"/>
                  <a:pt x="788" y="118"/>
                </a:cubicBezTo>
                <a:cubicBezTo>
                  <a:pt x="784" y="115"/>
                  <a:pt x="779" y="112"/>
                  <a:pt x="774" y="112"/>
                </a:cubicBezTo>
                <a:cubicBezTo>
                  <a:pt x="488" y="72"/>
                  <a:pt x="488" y="72"/>
                  <a:pt x="488" y="72"/>
                </a:cubicBezTo>
                <a:cubicBezTo>
                  <a:pt x="483" y="71"/>
                  <a:pt x="473" y="68"/>
                  <a:pt x="473" y="60"/>
                </a:cubicBezTo>
                <a:cubicBezTo>
                  <a:pt x="473" y="55"/>
                  <a:pt x="475" y="52"/>
                  <a:pt x="476" y="51"/>
                </a:cubicBezTo>
                <a:cubicBezTo>
                  <a:pt x="477" y="50"/>
                  <a:pt x="480" y="48"/>
                  <a:pt x="485" y="48"/>
                </a:cubicBezTo>
                <a:cubicBezTo>
                  <a:pt x="804" y="48"/>
                  <a:pt x="804" y="48"/>
                  <a:pt x="804" y="48"/>
                </a:cubicBezTo>
                <a:cubicBezTo>
                  <a:pt x="1059" y="302"/>
                  <a:pt x="1059" y="302"/>
                  <a:pt x="1059" y="302"/>
                </a:cubicBezTo>
                <a:cubicBezTo>
                  <a:pt x="1063" y="307"/>
                  <a:pt x="1069" y="309"/>
                  <a:pt x="1076" y="309"/>
                </a:cubicBezTo>
                <a:cubicBezTo>
                  <a:pt x="1167" y="309"/>
                  <a:pt x="1167" y="309"/>
                  <a:pt x="1167" y="309"/>
                </a:cubicBezTo>
                <a:cubicBezTo>
                  <a:pt x="1180" y="309"/>
                  <a:pt x="1191" y="298"/>
                  <a:pt x="1191" y="285"/>
                </a:cubicBezTo>
                <a:cubicBezTo>
                  <a:pt x="1191" y="272"/>
                  <a:pt x="1180" y="261"/>
                  <a:pt x="1167" y="261"/>
                </a:cubicBezTo>
                <a:cubicBezTo>
                  <a:pt x="1086" y="261"/>
                  <a:pt x="1086" y="261"/>
                  <a:pt x="1086" y="261"/>
                </a:cubicBezTo>
                <a:cubicBezTo>
                  <a:pt x="831" y="7"/>
                  <a:pt x="831" y="7"/>
                  <a:pt x="831" y="7"/>
                </a:cubicBezTo>
                <a:cubicBezTo>
                  <a:pt x="827" y="2"/>
                  <a:pt x="821" y="0"/>
                  <a:pt x="814" y="0"/>
                </a:cubicBezTo>
                <a:cubicBezTo>
                  <a:pt x="485" y="0"/>
                  <a:pt x="485" y="0"/>
                  <a:pt x="485" y="0"/>
                </a:cubicBezTo>
                <a:cubicBezTo>
                  <a:pt x="469" y="0"/>
                  <a:pt x="453" y="6"/>
                  <a:pt x="442" y="17"/>
                </a:cubicBezTo>
                <a:cubicBezTo>
                  <a:pt x="431" y="29"/>
                  <a:pt x="425" y="44"/>
                  <a:pt x="425" y="60"/>
                </a:cubicBezTo>
                <a:cubicBezTo>
                  <a:pt x="425" y="90"/>
                  <a:pt x="448" y="115"/>
                  <a:pt x="481" y="119"/>
                </a:cubicBezTo>
                <a:cubicBezTo>
                  <a:pt x="759" y="158"/>
                  <a:pt x="759" y="158"/>
                  <a:pt x="759" y="158"/>
                </a:cubicBezTo>
                <a:cubicBezTo>
                  <a:pt x="868" y="267"/>
                  <a:pt x="868" y="267"/>
                  <a:pt x="868" y="267"/>
                </a:cubicBezTo>
                <a:cubicBezTo>
                  <a:pt x="868" y="267"/>
                  <a:pt x="868" y="267"/>
                  <a:pt x="868" y="267"/>
                </a:cubicBezTo>
                <a:cubicBezTo>
                  <a:pt x="872" y="271"/>
                  <a:pt x="872" y="278"/>
                  <a:pt x="868" y="282"/>
                </a:cubicBezTo>
                <a:cubicBezTo>
                  <a:pt x="866" y="284"/>
                  <a:pt x="863" y="285"/>
                  <a:pt x="861" y="285"/>
                </a:cubicBezTo>
                <a:cubicBezTo>
                  <a:pt x="860" y="285"/>
                  <a:pt x="857" y="284"/>
                  <a:pt x="854" y="282"/>
                </a:cubicBezTo>
                <a:cubicBezTo>
                  <a:pt x="854" y="282"/>
                  <a:pt x="854" y="282"/>
                  <a:pt x="854" y="282"/>
                </a:cubicBezTo>
                <a:cubicBezTo>
                  <a:pt x="854" y="282"/>
                  <a:pt x="854" y="282"/>
                  <a:pt x="854" y="282"/>
                </a:cubicBezTo>
                <a:cubicBezTo>
                  <a:pt x="771" y="199"/>
                  <a:pt x="771" y="199"/>
                  <a:pt x="771" y="199"/>
                </a:cubicBezTo>
                <a:cubicBezTo>
                  <a:pt x="771" y="199"/>
                  <a:pt x="771" y="199"/>
                  <a:pt x="771" y="199"/>
                </a:cubicBezTo>
                <a:cubicBezTo>
                  <a:pt x="771" y="199"/>
                  <a:pt x="771" y="199"/>
                  <a:pt x="771" y="199"/>
                </a:cubicBezTo>
                <a:cubicBezTo>
                  <a:pt x="770" y="198"/>
                  <a:pt x="770" y="198"/>
                  <a:pt x="770" y="198"/>
                </a:cubicBezTo>
                <a:cubicBezTo>
                  <a:pt x="745" y="175"/>
                  <a:pt x="706" y="175"/>
                  <a:pt x="682" y="199"/>
                </a:cubicBezTo>
                <a:cubicBezTo>
                  <a:pt x="657" y="224"/>
                  <a:pt x="657" y="264"/>
                  <a:pt x="682" y="289"/>
                </a:cubicBezTo>
                <a:cubicBezTo>
                  <a:pt x="908" y="515"/>
                  <a:pt x="908" y="515"/>
                  <a:pt x="908" y="515"/>
                </a:cubicBezTo>
                <a:cubicBezTo>
                  <a:pt x="913" y="520"/>
                  <a:pt x="919" y="522"/>
                  <a:pt x="925" y="522"/>
                </a:cubicBezTo>
                <a:cubicBezTo>
                  <a:pt x="1167" y="522"/>
                  <a:pt x="1167" y="522"/>
                  <a:pt x="1167" y="522"/>
                </a:cubicBezTo>
                <a:cubicBezTo>
                  <a:pt x="1180" y="522"/>
                  <a:pt x="1191" y="511"/>
                  <a:pt x="1191" y="498"/>
                </a:cubicBezTo>
                <a:cubicBezTo>
                  <a:pt x="1191" y="485"/>
                  <a:pt x="1180" y="474"/>
                  <a:pt x="1167" y="4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8" name="Freeform 388"/>
          <p:cNvSpPr>
            <a:spLocks noEditPoints="1"/>
          </p:cNvSpPr>
          <p:nvPr/>
        </p:nvSpPr>
        <p:spPr bwMode="auto">
          <a:xfrm>
            <a:off x="7994004" y="6422657"/>
            <a:ext cx="857910" cy="857910"/>
          </a:xfrm>
          <a:custGeom>
            <a:avLst/>
            <a:gdLst>
              <a:gd name="T0" fmla="*/ 706 w 730"/>
              <a:gd name="T1" fmla="*/ 227 h 730"/>
              <a:gd name="T2" fmla="*/ 503 w 730"/>
              <a:gd name="T3" fmla="*/ 227 h 730"/>
              <a:gd name="T4" fmla="*/ 503 w 730"/>
              <a:gd name="T5" fmla="*/ 24 h 730"/>
              <a:gd name="T6" fmla="*/ 479 w 730"/>
              <a:gd name="T7" fmla="*/ 0 h 730"/>
              <a:gd name="T8" fmla="*/ 251 w 730"/>
              <a:gd name="T9" fmla="*/ 0 h 730"/>
              <a:gd name="T10" fmla="*/ 227 w 730"/>
              <a:gd name="T11" fmla="*/ 24 h 730"/>
              <a:gd name="T12" fmla="*/ 227 w 730"/>
              <a:gd name="T13" fmla="*/ 227 h 730"/>
              <a:gd name="T14" fmla="*/ 24 w 730"/>
              <a:gd name="T15" fmla="*/ 227 h 730"/>
              <a:gd name="T16" fmla="*/ 0 w 730"/>
              <a:gd name="T17" fmla="*/ 251 h 730"/>
              <a:gd name="T18" fmla="*/ 0 w 730"/>
              <a:gd name="T19" fmla="*/ 479 h 730"/>
              <a:gd name="T20" fmla="*/ 24 w 730"/>
              <a:gd name="T21" fmla="*/ 503 h 730"/>
              <a:gd name="T22" fmla="*/ 227 w 730"/>
              <a:gd name="T23" fmla="*/ 503 h 730"/>
              <a:gd name="T24" fmla="*/ 227 w 730"/>
              <a:gd name="T25" fmla="*/ 706 h 730"/>
              <a:gd name="T26" fmla="*/ 251 w 730"/>
              <a:gd name="T27" fmla="*/ 730 h 730"/>
              <a:gd name="T28" fmla="*/ 479 w 730"/>
              <a:gd name="T29" fmla="*/ 730 h 730"/>
              <a:gd name="T30" fmla="*/ 503 w 730"/>
              <a:gd name="T31" fmla="*/ 706 h 730"/>
              <a:gd name="T32" fmla="*/ 503 w 730"/>
              <a:gd name="T33" fmla="*/ 503 h 730"/>
              <a:gd name="T34" fmla="*/ 706 w 730"/>
              <a:gd name="T35" fmla="*/ 503 h 730"/>
              <a:gd name="T36" fmla="*/ 730 w 730"/>
              <a:gd name="T37" fmla="*/ 479 h 730"/>
              <a:gd name="T38" fmla="*/ 730 w 730"/>
              <a:gd name="T39" fmla="*/ 251 h 730"/>
              <a:gd name="T40" fmla="*/ 706 w 730"/>
              <a:gd name="T41" fmla="*/ 227 h 730"/>
              <a:gd name="T42" fmla="*/ 682 w 730"/>
              <a:gd name="T43" fmla="*/ 455 h 730"/>
              <a:gd name="T44" fmla="*/ 479 w 730"/>
              <a:gd name="T45" fmla="*/ 455 h 730"/>
              <a:gd name="T46" fmla="*/ 455 w 730"/>
              <a:gd name="T47" fmla="*/ 479 h 730"/>
              <a:gd name="T48" fmla="*/ 455 w 730"/>
              <a:gd name="T49" fmla="*/ 682 h 730"/>
              <a:gd name="T50" fmla="*/ 275 w 730"/>
              <a:gd name="T51" fmla="*/ 682 h 730"/>
              <a:gd name="T52" fmla="*/ 275 w 730"/>
              <a:gd name="T53" fmla="*/ 479 h 730"/>
              <a:gd name="T54" fmla="*/ 251 w 730"/>
              <a:gd name="T55" fmla="*/ 455 h 730"/>
              <a:gd name="T56" fmla="*/ 48 w 730"/>
              <a:gd name="T57" fmla="*/ 455 h 730"/>
              <a:gd name="T58" fmla="*/ 48 w 730"/>
              <a:gd name="T59" fmla="*/ 275 h 730"/>
              <a:gd name="T60" fmla="*/ 251 w 730"/>
              <a:gd name="T61" fmla="*/ 275 h 730"/>
              <a:gd name="T62" fmla="*/ 275 w 730"/>
              <a:gd name="T63" fmla="*/ 251 h 730"/>
              <a:gd name="T64" fmla="*/ 275 w 730"/>
              <a:gd name="T65" fmla="*/ 48 h 730"/>
              <a:gd name="T66" fmla="*/ 455 w 730"/>
              <a:gd name="T67" fmla="*/ 48 h 730"/>
              <a:gd name="T68" fmla="*/ 455 w 730"/>
              <a:gd name="T69" fmla="*/ 251 h 730"/>
              <a:gd name="T70" fmla="*/ 479 w 730"/>
              <a:gd name="T71" fmla="*/ 275 h 730"/>
              <a:gd name="T72" fmla="*/ 682 w 730"/>
              <a:gd name="T73" fmla="*/ 275 h 730"/>
              <a:gd name="T74" fmla="*/ 682 w 730"/>
              <a:gd name="T75" fmla="*/ 455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30" h="730">
                <a:moveTo>
                  <a:pt x="706" y="227"/>
                </a:moveTo>
                <a:cubicBezTo>
                  <a:pt x="503" y="227"/>
                  <a:pt x="503" y="227"/>
                  <a:pt x="503" y="227"/>
                </a:cubicBezTo>
                <a:cubicBezTo>
                  <a:pt x="503" y="24"/>
                  <a:pt x="503" y="24"/>
                  <a:pt x="503" y="24"/>
                </a:cubicBezTo>
                <a:cubicBezTo>
                  <a:pt x="503" y="11"/>
                  <a:pt x="492" y="0"/>
                  <a:pt x="479" y="0"/>
                </a:cubicBezTo>
                <a:cubicBezTo>
                  <a:pt x="251" y="0"/>
                  <a:pt x="251" y="0"/>
                  <a:pt x="251" y="0"/>
                </a:cubicBezTo>
                <a:cubicBezTo>
                  <a:pt x="238" y="0"/>
                  <a:pt x="227" y="11"/>
                  <a:pt x="227" y="24"/>
                </a:cubicBezTo>
                <a:cubicBezTo>
                  <a:pt x="227" y="227"/>
                  <a:pt x="227" y="227"/>
                  <a:pt x="227" y="227"/>
                </a:cubicBezTo>
                <a:cubicBezTo>
                  <a:pt x="24" y="227"/>
                  <a:pt x="24" y="227"/>
                  <a:pt x="24" y="227"/>
                </a:cubicBezTo>
                <a:cubicBezTo>
                  <a:pt x="11" y="227"/>
                  <a:pt x="0" y="238"/>
                  <a:pt x="0" y="251"/>
                </a:cubicBezTo>
                <a:cubicBezTo>
                  <a:pt x="0" y="479"/>
                  <a:pt x="0" y="479"/>
                  <a:pt x="0" y="479"/>
                </a:cubicBezTo>
                <a:cubicBezTo>
                  <a:pt x="0" y="492"/>
                  <a:pt x="11" y="503"/>
                  <a:pt x="24" y="503"/>
                </a:cubicBezTo>
                <a:cubicBezTo>
                  <a:pt x="227" y="503"/>
                  <a:pt x="227" y="503"/>
                  <a:pt x="227" y="503"/>
                </a:cubicBezTo>
                <a:cubicBezTo>
                  <a:pt x="227" y="706"/>
                  <a:pt x="227" y="706"/>
                  <a:pt x="227" y="706"/>
                </a:cubicBezTo>
                <a:cubicBezTo>
                  <a:pt x="227" y="719"/>
                  <a:pt x="238" y="730"/>
                  <a:pt x="251" y="730"/>
                </a:cubicBezTo>
                <a:cubicBezTo>
                  <a:pt x="479" y="730"/>
                  <a:pt x="479" y="730"/>
                  <a:pt x="479" y="730"/>
                </a:cubicBezTo>
                <a:cubicBezTo>
                  <a:pt x="492" y="730"/>
                  <a:pt x="503" y="719"/>
                  <a:pt x="503" y="706"/>
                </a:cubicBezTo>
                <a:cubicBezTo>
                  <a:pt x="503" y="503"/>
                  <a:pt x="503" y="503"/>
                  <a:pt x="503" y="503"/>
                </a:cubicBezTo>
                <a:cubicBezTo>
                  <a:pt x="706" y="503"/>
                  <a:pt x="706" y="503"/>
                  <a:pt x="706" y="503"/>
                </a:cubicBezTo>
                <a:cubicBezTo>
                  <a:pt x="719" y="503"/>
                  <a:pt x="730" y="492"/>
                  <a:pt x="730" y="479"/>
                </a:cubicBezTo>
                <a:cubicBezTo>
                  <a:pt x="730" y="251"/>
                  <a:pt x="730" y="251"/>
                  <a:pt x="730" y="251"/>
                </a:cubicBezTo>
                <a:cubicBezTo>
                  <a:pt x="730" y="238"/>
                  <a:pt x="719" y="227"/>
                  <a:pt x="706" y="227"/>
                </a:cubicBezTo>
                <a:close/>
                <a:moveTo>
                  <a:pt x="682" y="455"/>
                </a:moveTo>
                <a:cubicBezTo>
                  <a:pt x="479" y="455"/>
                  <a:pt x="479" y="455"/>
                  <a:pt x="479" y="455"/>
                </a:cubicBezTo>
                <a:cubicBezTo>
                  <a:pt x="465" y="455"/>
                  <a:pt x="455" y="465"/>
                  <a:pt x="455" y="479"/>
                </a:cubicBezTo>
                <a:cubicBezTo>
                  <a:pt x="455" y="682"/>
                  <a:pt x="455" y="682"/>
                  <a:pt x="455" y="682"/>
                </a:cubicBezTo>
                <a:cubicBezTo>
                  <a:pt x="275" y="682"/>
                  <a:pt x="275" y="682"/>
                  <a:pt x="275" y="682"/>
                </a:cubicBezTo>
                <a:cubicBezTo>
                  <a:pt x="275" y="479"/>
                  <a:pt x="275" y="479"/>
                  <a:pt x="275" y="479"/>
                </a:cubicBezTo>
                <a:cubicBezTo>
                  <a:pt x="275" y="465"/>
                  <a:pt x="265" y="455"/>
                  <a:pt x="251" y="455"/>
                </a:cubicBezTo>
                <a:cubicBezTo>
                  <a:pt x="48" y="455"/>
                  <a:pt x="48" y="455"/>
                  <a:pt x="48" y="455"/>
                </a:cubicBezTo>
                <a:cubicBezTo>
                  <a:pt x="48" y="275"/>
                  <a:pt x="48" y="275"/>
                  <a:pt x="48" y="275"/>
                </a:cubicBezTo>
                <a:cubicBezTo>
                  <a:pt x="251" y="275"/>
                  <a:pt x="251" y="275"/>
                  <a:pt x="251" y="275"/>
                </a:cubicBezTo>
                <a:cubicBezTo>
                  <a:pt x="265" y="275"/>
                  <a:pt x="275" y="265"/>
                  <a:pt x="275" y="251"/>
                </a:cubicBezTo>
                <a:cubicBezTo>
                  <a:pt x="275" y="48"/>
                  <a:pt x="275" y="48"/>
                  <a:pt x="275" y="48"/>
                </a:cubicBezTo>
                <a:cubicBezTo>
                  <a:pt x="455" y="48"/>
                  <a:pt x="455" y="48"/>
                  <a:pt x="455" y="48"/>
                </a:cubicBezTo>
                <a:cubicBezTo>
                  <a:pt x="455" y="251"/>
                  <a:pt x="455" y="251"/>
                  <a:pt x="455" y="251"/>
                </a:cubicBezTo>
                <a:cubicBezTo>
                  <a:pt x="455" y="265"/>
                  <a:pt x="465" y="275"/>
                  <a:pt x="479" y="275"/>
                </a:cubicBezTo>
                <a:cubicBezTo>
                  <a:pt x="682" y="275"/>
                  <a:pt x="682" y="275"/>
                  <a:pt x="682" y="275"/>
                </a:cubicBezTo>
                <a:lnTo>
                  <a:pt x="682" y="4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9" name="Freeform 389"/>
          <p:cNvSpPr>
            <a:spLocks noEditPoints="1"/>
          </p:cNvSpPr>
          <p:nvPr/>
        </p:nvSpPr>
        <p:spPr bwMode="auto">
          <a:xfrm>
            <a:off x="9512620" y="6421217"/>
            <a:ext cx="834878" cy="860070"/>
          </a:xfrm>
          <a:custGeom>
            <a:avLst/>
            <a:gdLst>
              <a:gd name="T0" fmla="*/ 165 w 710"/>
              <a:gd name="T1" fmla="*/ 355 h 732"/>
              <a:gd name="T2" fmla="*/ 222 w 710"/>
              <a:gd name="T3" fmla="*/ 491 h 732"/>
              <a:gd name="T4" fmla="*/ 266 w 710"/>
              <a:gd name="T5" fmla="*/ 559 h 732"/>
              <a:gd name="T6" fmla="*/ 268 w 710"/>
              <a:gd name="T7" fmla="*/ 599 h 732"/>
              <a:gd name="T8" fmla="*/ 417 w 710"/>
              <a:gd name="T9" fmla="*/ 623 h 732"/>
              <a:gd name="T10" fmla="*/ 441 w 710"/>
              <a:gd name="T11" fmla="*/ 584 h 732"/>
              <a:gd name="T12" fmla="*/ 488 w 710"/>
              <a:gd name="T13" fmla="*/ 490 h 732"/>
              <a:gd name="T14" fmla="*/ 504 w 710"/>
              <a:gd name="T15" fmla="*/ 472 h 732"/>
              <a:gd name="T16" fmla="*/ 355 w 710"/>
              <a:gd name="T17" fmla="*/ 165 h 732"/>
              <a:gd name="T18" fmla="*/ 453 w 710"/>
              <a:gd name="T19" fmla="*/ 458 h 732"/>
              <a:gd name="T20" fmla="*/ 397 w 710"/>
              <a:gd name="T21" fmla="*/ 548 h 732"/>
              <a:gd name="T22" fmla="*/ 316 w 710"/>
              <a:gd name="T23" fmla="*/ 575 h 732"/>
              <a:gd name="T24" fmla="*/ 259 w 710"/>
              <a:gd name="T25" fmla="*/ 461 h 732"/>
              <a:gd name="T26" fmla="*/ 244 w 710"/>
              <a:gd name="T27" fmla="*/ 442 h 732"/>
              <a:gd name="T28" fmla="*/ 355 w 710"/>
              <a:gd name="T29" fmla="*/ 213 h 732"/>
              <a:gd name="T30" fmla="*/ 466 w 710"/>
              <a:gd name="T31" fmla="*/ 442 h 732"/>
              <a:gd name="T32" fmla="*/ 417 w 710"/>
              <a:gd name="T33" fmla="*/ 678 h 732"/>
              <a:gd name="T34" fmla="*/ 268 w 710"/>
              <a:gd name="T35" fmla="*/ 654 h 732"/>
              <a:gd name="T36" fmla="*/ 417 w 710"/>
              <a:gd name="T37" fmla="*/ 630 h 732"/>
              <a:gd name="T38" fmla="*/ 410 w 710"/>
              <a:gd name="T39" fmla="*/ 708 h 732"/>
              <a:gd name="T40" fmla="*/ 323 w 710"/>
              <a:gd name="T41" fmla="*/ 732 h 732"/>
              <a:gd name="T42" fmla="*/ 323 w 710"/>
              <a:gd name="T43" fmla="*/ 684 h 732"/>
              <a:gd name="T44" fmla="*/ 410 w 710"/>
              <a:gd name="T45" fmla="*/ 708 h 732"/>
              <a:gd name="T46" fmla="*/ 686 w 710"/>
              <a:gd name="T47" fmla="*/ 379 h 732"/>
              <a:gd name="T48" fmla="*/ 579 w 710"/>
              <a:gd name="T49" fmla="*/ 355 h 732"/>
              <a:gd name="T50" fmla="*/ 686 w 710"/>
              <a:gd name="T51" fmla="*/ 331 h 732"/>
              <a:gd name="T52" fmla="*/ 107 w 710"/>
              <a:gd name="T53" fmla="*/ 379 h 732"/>
              <a:gd name="T54" fmla="*/ 0 w 710"/>
              <a:gd name="T55" fmla="*/ 355 h 732"/>
              <a:gd name="T56" fmla="*/ 107 w 710"/>
              <a:gd name="T57" fmla="*/ 331 h 732"/>
              <a:gd name="T58" fmla="*/ 107 w 710"/>
              <a:gd name="T59" fmla="*/ 379 h 732"/>
              <a:gd name="T60" fmla="*/ 331 w 710"/>
              <a:gd name="T61" fmla="*/ 24 h 732"/>
              <a:gd name="T62" fmla="*/ 379 w 710"/>
              <a:gd name="T63" fmla="*/ 24 h 732"/>
              <a:gd name="T64" fmla="*/ 355 w 710"/>
              <a:gd name="T65" fmla="*/ 130 h 732"/>
              <a:gd name="T66" fmla="*/ 606 w 710"/>
              <a:gd name="T67" fmla="*/ 572 h 732"/>
              <a:gd name="T68" fmla="*/ 589 w 710"/>
              <a:gd name="T69" fmla="*/ 613 h 732"/>
              <a:gd name="T70" fmla="*/ 514 w 710"/>
              <a:gd name="T71" fmla="*/ 547 h 732"/>
              <a:gd name="T72" fmla="*/ 547 w 710"/>
              <a:gd name="T73" fmla="*/ 513 h 732"/>
              <a:gd name="T74" fmla="*/ 104 w 710"/>
              <a:gd name="T75" fmla="*/ 138 h 732"/>
              <a:gd name="T76" fmla="*/ 138 w 710"/>
              <a:gd name="T77" fmla="*/ 104 h 732"/>
              <a:gd name="T78" fmla="*/ 196 w 710"/>
              <a:gd name="T79" fmla="*/ 196 h 732"/>
              <a:gd name="T80" fmla="*/ 162 w 710"/>
              <a:gd name="T81" fmla="*/ 196 h 732"/>
              <a:gd name="T82" fmla="*/ 196 w 710"/>
              <a:gd name="T83" fmla="*/ 513 h 732"/>
              <a:gd name="T84" fmla="*/ 138 w 710"/>
              <a:gd name="T85" fmla="*/ 606 h 732"/>
              <a:gd name="T86" fmla="*/ 104 w 710"/>
              <a:gd name="T87" fmla="*/ 606 h 732"/>
              <a:gd name="T88" fmla="*/ 162 w 710"/>
              <a:gd name="T89" fmla="*/ 513 h 732"/>
              <a:gd name="T90" fmla="*/ 514 w 710"/>
              <a:gd name="T91" fmla="*/ 196 h 732"/>
              <a:gd name="T92" fmla="*/ 572 w 710"/>
              <a:gd name="T93" fmla="*/ 104 h 732"/>
              <a:gd name="T94" fmla="*/ 606 w 710"/>
              <a:gd name="T95" fmla="*/ 138 h 732"/>
              <a:gd name="T96" fmla="*/ 531 w 710"/>
              <a:gd name="T97" fmla="*/ 203 h 7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10" h="732">
                <a:moveTo>
                  <a:pt x="355" y="165"/>
                </a:moveTo>
                <a:cubicBezTo>
                  <a:pt x="250" y="165"/>
                  <a:pt x="165" y="250"/>
                  <a:pt x="165" y="355"/>
                </a:cubicBezTo>
                <a:cubicBezTo>
                  <a:pt x="165" y="398"/>
                  <a:pt x="179" y="438"/>
                  <a:pt x="206" y="472"/>
                </a:cubicBezTo>
                <a:cubicBezTo>
                  <a:pt x="211" y="478"/>
                  <a:pt x="217" y="485"/>
                  <a:pt x="222" y="491"/>
                </a:cubicBezTo>
                <a:cubicBezTo>
                  <a:pt x="223" y="492"/>
                  <a:pt x="223" y="492"/>
                  <a:pt x="223" y="492"/>
                </a:cubicBezTo>
                <a:cubicBezTo>
                  <a:pt x="241" y="513"/>
                  <a:pt x="259" y="534"/>
                  <a:pt x="266" y="559"/>
                </a:cubicBezTo>
                <a:cubicBezTo>
                  <a:pt x="267" y="565"/>
                  <a:pt x="268" y="576"/>
                  <a:pt x="268" y="584"/>
                </a:cubicBezTo>
                <a:cubicBezTo>
                  <a:pt x="268" y="599"/>
                  <a:pt x="268" y="599"/>
                  <a:pt x="268" y="599"/>
                </a:cubicBezTo>
                <a:cubicBezTo>
                  <a:pt x="268" y="612"/>
                  <a:pt x="278" y="623"/>
                  <a:pt x="292" y="623"/>
                </a:cubicBezTo>
                <a:cubicBezTo>
                  <a:pt x="417" y="623"/>
                  <a:pt x="417" y="623"/>
                  <a:pt x="417" y="623"/>
                </a:cubicBezTo>
                <a:cubicBezTo>
                  <a:pt x="430" y="623"/>
                  <a:pt x="441" y="612"/>
                  <a:pt x="441" y="599"/>
                </a:cubicBezTo>
                <a:cubicBezTo>
                  <a:pt x="441" y="584"/>
                  <a:pt x="441" y="584"/>
                  <a:pt x="441" y="584"/>
                </a:cubicBezTo>
                <a:cubicBezTo>
                  <a:pt x="441" y="573"/>
                  <a:pt x="442" y="565"/>
                  <a:pt x="443" y="561"/>
                </a:cubicBezTo>
                <a:cubicBezTo>
                  <a:pt x="450" y="536"/>
                  <a:pt x="470" y="512"/>
                  <a:pt x="488" y="490"/>
                </a:cubicBezTo>
                <a:cubicBezTo>
                  <a:pt x="489" y="489"/>
                  <a:pt x="489" y="489"/>
                  <a:pt x="489" y="489"/>
                </a:cubicBezTo>
                <a:cubicBezTo>
                  <a:pt x="494" y="483"/>
                  <a:pt x="499" y="478"/>
                  <a:pt x="504" y="472"/>
                </a:cubicBezTo>
                <a:cubicBezTo>
                  <a:pt x="530" y="438"/>
                  <a:pt x="544" y="398"/>
                  <a:pt x="544" y="355"/>
                </a:cubicBezTo>
                <a:cubicBezTo>
                  <a:pt x="544" y="250"/>
                  <a:pt x="459" y="165"/>
                  <a:pt x="355" y="165"/>
                </a:cubicBezTo>
                <a:close/>
                <a:moveTo>
                  <a:pt x="466" y="442"/>
                </a:moveTo>
                <a:cubicBezTo>
                  <a:pt x="462" y="447"/>
                  <a:pt x="458" y="453"/>
                  <a:pt x="453" y="458"/>
                </a:cubicBezTo>
                <a:cubicBezTo>
                  <a:pt x="452" y="460"/>
                  <a:pt x="452" y="460"/>
                  <a:pt x="452" y="460"/>
                </a:cubicBezTo>
                <a:cubicBezTo>
                  <a:pt x="430" y="484"/>
                  <a:pt x="406" y="513"/>
                  <a:pt x="397" y="548"/>
                </a:cubicBezTo>
                <a:cubicBezTo>
                  <a:pt x="395" y="553"/>
                  <a:pt x="394" y="561"/>
                  <a:pt x="393" y="575"/>
                </a:cubicBezTo>
                <a:cubicBezTo>
                  <a:pt x="316" y="575"/>
                  <a:pt x="316" y="575"/>
                  <a:pt x="316" y="575"/>
                </a:cubicBezTo>
                <a:cubicBezTo>
                  <a:pt x="315" y="560"/>
                  <a:pt x="314" y="552"/>
                  <a:pt x="312" y="547"/>
                </a:cubicBezTo>
                <a:cubicBezTo>
                  <a:pt x="302" y="511"/>
                  <a:pt x="278" y="483"/>
                  <a:pt x="259" y="461"/>
                </a:cubicBezTo>
                <a:cubicBezTo>
                  <a:pt x="259" y="460"/>
                  <a:pt x="259" y="460"/>
                  <a:pt x="259" y="460"/>
                </a:cubicBezTo>
                <a:cubicBezTo>
                  <a:pt x="253" y="454"/>
                  <a:pt x="248" y="448"/>
                  <a:pt x="244" y="442"/>
                </a:cubicBezTo>
                <a:cubicBezTo>
                  <a:pt x="224" y="417"/>
                  <a:pt x="213" y="387"/>
                  <a:pt x="213" y="355"/>
                </a:cubicBezTo>
                <a:cubicBezTo>
                  <a:pt x="213" y="277"/>
                  <a:pt x="277" y="213"/>
                  <a:pt x="355" y="213"/>
                </a:cubicBezTo>
                <a:cubicBezTo>
                  <a:pt x="433" y="213"/>
                  <a:pt x="496" y="277"/>
                  <a:pt x="496" y="355"/>
                </a:cubicBezTo>
                <a:cubicBezTo>
                  <a:pt x="496" y="387"/>
                  <a:pt x="486" y="417"/>
                  <a:pt x="466" y="442"/>
                </a:cubicBezTo>
                <a:close/>
                <a:moveTo>
                  <a:pt x="441" y="654"/>
                </a:moveTo>
                <a:cubicBezTo>
                  <a:pt x="441" y="667"/>
                  <a:pt x="430" y="678"/>
                  <a:pt x="417" y="678"/>
                </a:cubicBezTo>
                <a:cubicBezTo>
                  <a:pt x="292" y="678"/>
                  <a:pt x="292" y="678"/>
                  <a:pt x="292" y="678"/>
                </a:cubicBezTo>
                <a:cubicBezTo>
                  <a:pt x="278" y="678"/>
                  <a:pt x="268" y="667"/>
                  <a:pt x="268" y="654"/>
                </a:cubicBezTo>
                <a:cubicBezTo>
                  <a:pt x="268" y="640"/>
                  <a:pt x="278" y="630"/>
                  <a:pt x="292" y="630"/>
                </a:cubicBezTo>
                <a:cubicBezTo>
                  <a:pt x="417" y="630"/>
                  <a:pt x="417" y="630"/>
                  <a:pt x="417" y="630"/>
                </a:cubicBezTo>
                <a:cubicBezTo>
                  <a:pt x="430" y="630"/>
                  <a:pt x="441" y="640"/>
                  <a:pt x="441" y="654"/>
                </a:cubicBezTo>
                <a:close/>
                <a:moveTo>
                  <a:pt x="410" y="708"/>
                </a:moveTo>
                <a:cubicBezTo>
                  <a:pt x="410" y="722"/>
                  <a:pt x="399" y="732"/>
                  <a:pt x="386" y="732"/>
                </a:cubicBezTo>
                <a:cubicBezTo>
                  <a:pt x="323" y="732"/>
                  <a:pt x="323" y="732"/>
                  <a:pt x="323" y="732"/>
                </a:cubicBezTo>
                <a:cubicBezTo>
                  <a:pt x="310" y="732"/>
                  <a:pt x="299" y="722"/>
                  <a:pt x="299" y="708"/>
                </a:cubicBezTo>
                <a:cubicBezTo>
                  <a:pt x="299" y="695"/>
                  <a:pt x="310" y="684"/>
                  <a:pt x="323" y="684"/>
                </a:cubicBezTo>
                <a:cubicBezTo>
                  <a:pt x="386" y="684"/>
                  <a:pt x="386" y="684"/>
                  <a:pt x="386" y="684"/>
                </a:cubicBezTo>
                <a:cubicBezTo>
                  <a:pt x="399" y="684"/>
                  <a:pt x="410" y="695"/>
                  <a:pt x="410" y="708"/>
                </a:cubicBezTo>
                <a:close/>
                <a:moveTo>
                  <a:pt x="710" y="355"/>
                </a:moveTo>
                <a:cubicBezTo>
                  <a:pt x="710" y="368"/>
                  <a:pt x="699" y="379"/>
                  <a:pt x="686" y="379"/>
                </a:cubicBezTo>
                <a:cubicBezTo>
                  <a:pt x="603" y="379"/>
                  <a:pt x="603" y="379"/>
                  <a:pt x="603" y="379"/>
                </a:cubicBezTo>
                <a:cubicBezTo>
                  <a:pt x="590" y="379"/>
                  <a:pt x="579" y="368"/>
                  <a:pt x="579" y="355"/>
                </a:cubicBezTo>
                <a:cubicBezTo>
                  <a:pt x="579" y="342"/>
                  <a:pt x="590" y="331"/>
                  <a:pt x="603" y="331"/>
                </a:cubicBezTo>
                <a:cubicBezTo>
                  <a:pt x="686" y="331"/>
                  <a:pt x="686" y="331"/>
                  <a:pt x="686" y="331"/>
                </a:cubicBezTo>
                <a:cubicBezTo>
                  <a:pt x="699" y="331"/>
                  <a:pt x="710" y="342"/>
                  <a:pt x="710" y="355"/>
                </a:cubicBezTo>
                <a:close/>
                <a:moveTo>
                  <a:pt x="107" y="379"/>
                </a:moveTo>
                <a:cubicBezTo>
                  <a:pt x="24" y="379"/>
                  <a:pt x="24" y="379"/>
                  <a:pt x="24" y="379"/>
                </a:cubicBezTo>
                <a:cubicBezTo>
                  <a:pt x="10" y="379"/>
                  <a:pt x="0" y="368"/>
                  <a:pt x="0" y="355"/>
                </a:cubicBezTo>
                <a:cubicBezTo>
                  <a:pt x="0" y="342"/>
                  <a:pt x="10" y="331"/>
                  <a:pt x="24" y="331"/>
                </a:cubicBezTo>
                <a:cubicBezTo>
                  <a:pt x="107" y="331"/>
                  <a:pt x="107" y="331"/>
                  <a:pt x="107" y="331"/>
                </a:cubicBezTo>
                <a:cubicBezTo>
                  <a:pt x="120" y="331"/>
                  <a:pt x="131" y="342"/>
                  <a:pt x="131" y="355"/>
                </a:cubicBezTo>
                <a:cubicBezTo>
                  <a:pt x="131" y="368"/>
                  <a:pt x="120" y="379"/>
                  <a:pt x="107" y="379"/>
                </a:cubicBezTo>
                <a:close/>
                <a:moveTo>
                  <a:pt x="331" y="106"/>
                </a:moveTo>
                <a:cubicBezTo>
                  <a:pt x="331" y="24"/>
                  <a:pt x="331" y="24"/>
                  <a:pt x="331" y="24"/>
                </a:cubicBezTo>
                <a:cubicBezTo>
                  <a:pt x="331" y="10"/>
                  <a:pt x="342" y="0"/>
                  <a:pt x="355" y="0"/>
                </a:cubicBezTo>
                <a:cubicBezTo>
                  <a:pt x="368" y="0"/>
                  <a:pt x="379" y="10"/>
                  <a:pt x="379" y="24"/>
                </a:cubicBezTo>
                <a:cubicBezTo>
                  <a:pt x="379" y="106"/>
                  <a:pt x="379" y="106"/>
                  <a:pt x="379" y="106"/>
                </a:cubicBezTo>
                <a:cubicBezTo>
                  <a:pt x="379" y="120"/>
                  <a:pt x="368" y="130"/>
                  <a:pt x="355" y="130"/>
                </a:cubicBezTo>
                <a:cubicBezTo>
                  <a:pt x="342" y="130"/>
                  <a:pt x="331" y="120"/>
                  <a:pt x="331" y="106"/>
                </a:cubicBezTo>
                <a:close/>
                <a:moveTo>
                  <a:pt x="606" y="572"/>
                </a:moveTo>
                <a:cubicBezTo>
                  <a:pt x="615" y="581"/>
                  <a:pt x="615" y="597"/>
                  <a:pt x="606" y="606"/>
                </a:cubicBezTo>
                <a:cubicBezTo>
                  <a:pt x="601" y="611"/>
                  <a:pt x="595" y="613"/>
                  <a:pt x="589" y="613"/>
                </a:cubicBezTo>
                <a:cubicBezTo>
                  <a:pt x="583" y="613"/>
                  <a:pt x="577" y="611"/>
                  <a:pt x="572" y="606"/>
                </a:cubicBezTo>
                <a:cubicBezTo>
                  <a:pt x="514" y="547"/>
                  <a:pt x="514" y="547"/>
                  <a:pt x="514" y="547"/>
                </a:cubicBezTo>
                <a:cubicBezTo>
                  <a:pt x="504" y="538"/>
                  <a:pt x="504" y="523"/>
                  <a:pt x="514" y="513"/>
                </a:cubicBezTo>
                <a:cubicBezTo>
                  <a:pt x="523" y="504"/>
                  <a:pt x="538" y="504"/>
                  <a:pt x="547" y="513"/>
                </a:cubicBezTo>
                <a:lnTo>
                  <a:pt x="606" y="572"/>
                </a:lnTo>
                <a:close/>
                <a:moveTo>
                  <a:pt x="104" y="138"/>
                </a:moveTo>
                <a:cubicBezTo>
                  <a:pt x="94" y="128"/>
                  <a:pt x="94" y="113"/>
                  <a:pt x="104" y="104"/>
                </a:cubicBezTo>
                <a:cubicBezTo>
                  <a:pt x="113" y="94"/>
                  <a:pt x="128" y="94"/>
                  <a:pt x="138" y="104"/>
                </a:cubicBezTo>
                <a:cubicBezTo>
                  <a:pt x="196" y="162"/>
                  <a:pt x="196" y="162"/>
                  <a:pt x="196" y="162"/>
                </a:cubicBezTo>
                <a:cubicBezTo>
                  <a:pt x="206" y="172"/>
                  <a:pt x="206" y="187"/>
                  <a:pt x="196" y="196"/>
                </a:cubicBezTo>
                <a:cubicBezTo>
                  <a:pt x="192" y="201"/>
                  <a:pt x="185" y="203"/>
                  <a:pt x="179" y="203"/>
                </a:cubicBezTo>
                <a:cubicBezTo>
                  <a:pt x="173" y="203"/>
                  <a:pt x="167" y="201"/>
                  <a:pt x="162" y="196"/>
                </a:cubicBezTo>
                <a:lnTo>
                  <a:pt x="104" y="138"/>
                </a:lnTo>
                <a:close/>
                <a:moveTo>
                  <a:pt x="196" y="513"/>
                </a:moveTo>
                <a:cubicBezTo>
                  <a:pt x="206" y="523"/>
                  <a:pt x="206" y="538"/>
                  <a:pt x="196" y="547"/>
                </a:cubicBezTo>
                <a:cubicBezTo>
                  <a:pt x="138" y="606"/>
                  <a:pt x="138" y="606"/>
                  <a:pt x="138" y="606"/>
                </a:cubicBezTo>
                <a:cubicBezTo>
                  <a:pt x="133" y="611"/>
                  <a:pt x="127" y="613"/>
                  <a:pt x="121" y="613"/>
                </a:cubicBezTo>
                <a:cubicBezTo>
                  <a:pt x="115" y="613"/>
                  <a:pt x="108" y="611"/>
                  <a:pt x="104" y="606"/>
                </a:cubicBezTo>
                <a:cubicBezTo>
                  <a:pt x="94" y="597"/>
                  <a:pt x="94" y="581"/>
                  <a:pt x="104" y="572"/>
                </a:cubicBezTo>
                <a:cubicBezTo>
                  <a:pt x="162" y="513"/>
                  <a:pt x="162" y="513"/>
                  <a:pt x="162" y="513"/>
                </a:cubicBezTo>
                <a:cubicBezTo>
                  <a:pt x="172" y="504"/>
                  <a:pt x="187" y="504"/>
                  <a:pt x="196" y="513"/>
                </a:cubicBezTo>
                <a:close/>
                <a:moveTo>
                  <a:pt x="514" y="196"/>
                </a:moveTo>
                <a:cubicBezTo>
                  <a:pt x="504" y="187"/>
                  <a:pt x="504" y="172"/>
                  <a:pt x="514" y="162"/>
                </a:cubicBezTo>
                <a:cubicBezTo>
                  <a:pt x="572" y="104"/>
                  <a:pt x="572" y="104"/>
                  <a:pt x="572" y="104"/>
                </a:cubicBezTo>
                <a:cubicBezTo>
                  <a:pt x="581" y="94"/>
                  <a:pt x="597" y="94"/>
                  <a:pt x="606" y="104"/>
                </a:cubicBezTo>
                <a:cubicBezTo>
                  <a:pt x="615" y="113"/>
                  <a:pt x="615" y="128"/>
                  <a:pt x="606" y="138"/>
                </a:cubicBezTo>
                <a:cubicBezTo>
                  <a:pt x="547" y="196"/>
                  <a:pt x="547" y="196"/>
                  <a:pt x="547" y="196"/>
                </a:cubicBezTo>
                <a:cubicBezTo>
                  <a:pt x="543" y="201"/>
                  <a:pt x="537" y="203"/>
                  <a:pt x="531" y="203"/>
                </a:cubicBezTo>
                <a:cubicBezTo>
                  <a:pt x="524" y="203"/>
                  <a:pt x="518" y="201"/>
                  <a:pt x="514" y="1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0" name="Freeform 390"/>
          <p:cNvSpPr>
            <a:spLocks noEditPoints="1"/>
          </p:cNvSpPr>
          <p:nvPr/>
        </p:nvSpPr>
        <p:spPr bwMode="auto">
          <a:xfrm>
            <a:off x="10999567" y="6504705"/>
            <a:ext cx="873024" cy="693094"/>
          </a:xfrm>
          <a:custGeom>
            <a:avLst/>
            <a:gdLst>
              <a:gd name="T0" fmla="*/ 719 w 743"/>
              <a:gd name="T1" fmla="*/ 0 h 590"/>
              <a:gd name="T2" fmla="*/ 24 w 743"/>
              <a:gd name="T3" fmla="*/ 0 h 590"/>
              <a:gd name="T4" fmla="*/ 0 w 743"/>
              <a:gd name="T5" fmla="*/ 24 h 590"/>
              <a:gd name="T6" fmla="*/ 0 w 743"/>
              <a:gd name="T7" fmla="*/ 566 h 590"/>
              <a:gd name="T8" fmla="*/ 24 w 743"/>
              <a:gd name="T9" fmla="*/ 590 h 590"/>
              <a:gd name="T10" fmla="*/ 719 w 743"/>
              <a:gd name="T11" fmla="*/ 590 h 590"/>
              <a:gd name="T12" fmla="*/ 743 w 743"/>
              <a:gd name="T13" fmla="*/ 566 h 590"/>
              <a:gd name="T14" fmla="*/ 743 w 743"/>
              <a:gd name="T15" fmla="*/ 24 h 590"/>
              <a:gd name="T16" fmla="*/ 719 w 743"/>
              <a:gd name="T17" fmla="*/ 0 h 590"/>
              <a:gd name="T18" fmla="*/ 73 w 743"/>
              <a:gd name="T19" fmla="*/ 542 h 590"/>
              <a:gd name="T20" fmla="*/ 257 w 743"/>
              <a:gd name="T21" fmla="*/ 298 h 590"/>
              <a:gd name="T22" fmla="*/ 365 w 743"/>
              <a:gd name="T23" fmla="*/ 440 h 590"/>
              <a:gd name="T24" fmla="*/ 383 w 743"/>
              <a:gd name="T25" fmla="*/ 450 h 590"/>
              <a:gd name="T26" fmla="*/ 402 w 743"/>
              <a:gd name="T27" fmla="*/ 442 h 590"/>
              <a:gd name="T28" fmla="*/ 486 w 743"/>
              <a:gd name="T29" fmla="*/ 353 h 590"/>
              <a:gd name="T30" fmla="*/ 664 w 743"/>
              <a:gd name="T31" fmla="*/ 542 h 590"/>
              <a:gd name="T32" fmla="*/ 73 w 743"/>
              <a:gd name="T33" fmla="*/ 542 h 590"/>
              <a:gd name="T34" fmla="*/ 695 w 743"/>
              <a:gd name="T35" fmla="*/ 506 h 590"/>
              <a:gd name="T36" fmla="*/ 503 w 743"/>
              <a:gd name="T37" fmla="*/ 302 h 590"/>
              <a:gd name="T38" fmla="*/ 486 w 743"/>
              <a:gd name="T39" fmla="*/ 294 h 590"/>
              <a:gd name="T40" fmla="*/ 468 w 743"/>
              <a:gd name="T41" fmla="*/ 302 h 590"/>
              <a:gd name="T42" fmla="*/ 386 w 743"/>
              <a:gd name="T43" fmla="*/ 389 h 590"/>
              <a:gd name="T44" fmla="*/ 277 w 743"/>
              <a:gd name="T45" fmla="*/ 244 h 590"/>
              <a:gd name="T46" fmla="*/ 257 w 743"/>
              <a:gd name="T47" fmla="*/ 234 h 590"/>
              <a:gd name="T48" fmla="*/ 257 w 743"/>
              <a:gd name="T49" fmla="*/ 234 h 590"/>
              <a:gd name="T50" fmla="*/ 238 w 743"/>
              <a:gd name="T51" fmla="*/ 244 h 590"/>
              <a:gd name="T52" fmla="*/ 48 w 743"/>
              <a:gd name="T53" fmla="*/ 496 h 590"/>
              <a:gd name="T54" fmla="*/ 48 w 743"/>
              <a:gd name="T55" fmla="*/ 48 h 590"/>
              <a:gd name="T56" fmla="*/ 695 w 743"/>
              <a:gd name="T57" fmla="*/ 48 h 590"/>
              <a:gd name="T58" fmla="*/ 695 w 743"/>
              <a:gd name="T59" fmla="*/ 506 h 590"/>
              <a:gd name="T60" fmla="*/ 497 w 743"/>
              <a:gd name="T61" fmla="*/ 249 h 590"/>
              <a:gd name="T62" fmla="*/ 576 w 743"/>
              <a:gd name="T63" fmla="*/ 170 h 590"/>
              <a:gd name="T64" fmla="*/ 497 w 743"/>
              <a:gd name="T65" fmla="*/ 91 h 590"/>
              <a:gd name="T66" fmla="*/ 418 w 743"/>
              <a:gd name="T67" fmla="*/ 170 h 590"/>
              <a:gd name="T68" fmla="*/ 497 w 743"/>
              <a:gd name="T69" fmla="*/ 249 h 590"/>
              <a:gd name="T70" fmla="*/ 497 w 743"/>
              <a:gd name="T71" fmla="*/ 139 h 590"/>
              <a:gd name="T72" fmla="*/ 528 w 743"/>
              <a:gd name="T73" fmla="*/ 170 h 590"/>
              <a:gd name="T74" fmla="*/ 497 w 743"/>
              <a:gd name="T75" fmla="*/ 201 h 590"/>
              <a:gd name="T76" fmla="*/ 466 w 743"/>
              <a:gd name="T77" fmla="*/ 170 h 590"/>
              <a:gd name="T78" fmla="*/ 497 w 743"/>
              <a:gd name="T79" fmla="*/ 139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43" h="590">
                <a:moveTo>
                  <a:pt x="719" y="0"/>
                </a:move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566"/>
                  <a:pt x="0" y="566"/>
                  <a:pt x="0" y="566"/>
                </a:cubicBezTo>
                <a:cubicBezTo>
                  <a:pt x="0" y="579"/>
                  <a:pt x="11" y="590"/>
                  <a:pt x="24" y="590"/>
                </a:cubicBezTo>
                <a:cubicBezTo>
                  <a:pt x="719" y="590"/>
                  <a:pt x="719" y="590"/>
                  <a:pt x="719" y="590"/>
                </a:cubicBezTo>
                <a:cubicBezTo>
                  <a:pt x="733" y="590"/>
                  <a:pt x="743" y="579"/>
                  <a:pt x="743" y="566"/>
                </a:cubicBezTo>
                <a:cubicBezTo>
                  <a:pt x="743" y="24"/>
                  <a:pt x="743" y="24"/>
                  <a:pt x="743" y="24"/>
                </a:cubicBezTo>
                <a:cubicBezTo>
                  <a:pt x="743" y="11"/>
                  <a:pt x="733" y="0"/>
                  <a:pt x="719" y="0"/>
                </a:cubicBezTo>
                <a:close/>
                <a:moveTo>
                  <a:pt x="73" y="542"/>
                </a:moveTo>
                <a:cubicBezTo>
                  <a:pt x="257" y="298"/>
                  <a:pt x="257" y="298"/>
                  <a:pt x="257" y="298"/>
                </a:cubicBezTo>
                <a:cubicBezTo>
                  <a:pt x="365" y="440"/>
                  <a:pt x="365" y="440"/>
                  <a:pt x="365" y="440"/>
                </a:cubicBezTo>
                <a:cubicBezTo>
                  <a:pt x="370" y="446"/>
                  <a:pt x="376" y="449"/>
                  <a:pt x="383" y="450"/>
                </a:cubicBezTo>
                <a:cubicBezTo>
                  <a:pt x="390" y="450"/>
                  <a:pt x="397" y="447"/>
                  <a:pt x="402" y="442"/>
                </a:cubicBezTo>
                <a:cubicBezTo>
                  <a:pt x="486" y="353"/>
                  <a:pt x="486" y="353"/>
                  <a:pt x="486" y="353"/>
                </a:cubicBezTo>
                <a:cubicBezTo>
                  <a:pt x="664" y="542"/>
                  <a:pt x="664" y="542"/>
                  <a:pt x="664" y="542"/>
                </a:cubicBezTo>
                <a:lnTo>
                  <a:pt x="73" y="542"/>
                </a:lnTo>
                <a:close/>
                <a:moveTo>
                  <a:pt x="695" y="506"/>
                </a:moveTo>
                <a:cubicBezTo>
                  <a:pt x="503" y="302"/>
                  <a:pt x="503" y="302"/>
                  <a:pt x="503" y="302"/>
                </a:cubicBezTo>
                <a:cubicBezTo>
                  <a:pt x="499" y="297"/>
                  <a:pt x="493" y="294"/>
                  <a:pt x="486" y="294"/>
                </a:cubicBezTo>
                <a:cubicBezTo>
                  <a:pt x="479" y="294"/>
                  <a:pt x="473" y="297"/>
                  <a:pt x="468" y="302"/>
                </a:cubicBezTo>
                <a:cubicBezTo>
                  <a:pt x="386" y="389"/>
                  <a:pt x="386" y="389"/>
                  <a:pt x="386" y="389"/>
                </a:cubicBezTo>
                <a:cubicBezTo>
                  <a:pt x="277" y="244"/>
                  <a:pt x="277" y="244"/>
                  <a:pt x="277" y="244"/>
                </a:cubicBezTo>
                <a:cubicBezTo>
                  <a:pt x="272" y="238"/>
                  <a:pt x="265" y="234"/>
                  <a:pt x="257" y="234"/>
                </a:cubicBezTo>
                <a:cubicBezTo>
                  <a:pt x="257" y="234"/>
                  <a:pt x="257" y="234"/>
                  <a:pt x="257" y="234"/>
                </a:cubicBezTo>
                <a:cubicBezTo>
                  <a:pt x="250" y="234"/>
                  <a:pt x="243" y="238"/>
                  <a:pt x="238" y="244"/>
                </a:cubicBezTo>
                <a:cubicBezTo>
                  <a:pt x="48" y="496"/>
                  <a:pt x="48" y="496"/>
                  <a:pt x="48" y="496"/>
                </a:cubicBezTo>
                <a:cubicBezTo>
                  <a:pt x="48" y="48"/>
                  <a:pt x="48" y="48"/>
                  <a:pt x="48" y="48"/>
                </a:cubicBezTo>
                <a:cubicBezTo>
                  <a:pt x="695" y="48"/>
                  <a:pt x="695" y="48"/>
                  <a:pt x="695" y="48"/>
                </a:cubicBezTo>
                <a:lnTo>
                  <a:pt x="695" y="506"/>
                </a:lnTo>
                <a:close/>
                <a:moveTo>
                  <a:pt x="497" y="249"/>
                </a:moveTo>
                <a:cubicBezTo>
                  <a:pt x="540" y="249"/>
                  <a:pt x="576" y="213"/>
                  <a:pt x="576" y="170"/>
                </a:cubicBezTo>
                <a:cubicBezTo>
                  <a:pt x="576" y="126"/>
                  <a:pt x="540" y="91"/>
                  <a:pt x="497" y="91"/>
                </a:cubicBezTo>
                <a:cubicBezTo>
                  <a:pt x="453" y="91"/>
                  <a:pt x="418" y="126"/>
                  <a:pt x="418" y="170"/>
                </a:cubicBezTo>
                <a:cubicBezTo>
                  <a:pt x="418" y="213"/>
                  <a:pt x="453" y="249"/>
                  <a:pt x="497" y="249"/>
                </a:cubicBezTo>
                <a:close/>
                <a:moveTo>
                  <a:pt x="497" y="139"/>
                </a:moveTo>
                <a:cubicBezTo>
                  <a:pt x="514" y="139"/>
                  <a:pt x="528" y="153"/>
                  <a:pt x="528" y="170"/>
                </a:cubicBezTo>
                <a:cubicBezTo>
                  <a:pt x="528" y="187"/>
                  <a:pt x="514" y="201"/>
                  <a:pt x="497" y="201"/>
                </a:cubicBezTo>
                <a:cubicBezTo>
                  <a:pt x="480" y="201"/>
                  <a:pt x="466" y="187"/>
                  <a:pt x="466" y="170"/>
                </a:cubicBezTo>
                <a:cubicBezTo>
                  <a:pt x="466" y="153"/>
                  <a:pt x="480" y="139"/>
                  <a:pt x="497" y="1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1" name="Freeform 391"/>
          <p:cNvSpPr>
            <a:spLocks noEditPoints="1"/>
          </p:cNvSpPr>
          <p:nvPr/>
        </p:nvSpPr>
        <p:spPr bwMode="auto">
          <a:xfrm>
            <a:off x="5007153" y="8007486"/>
            <a:ext cx="829840" cy="829840"/>
          </a:xfrm>
          <a:custGeom>
            <a:avLst/>
            <a:gdLst>
              <a:gd name="T0" fmla="*/ 569 w 706"/>
              <a:gd name="T1" fmla="*/ 138 h 706"/>
              <a:gd name="T2" fmla="*/ 511 w 706"/>
              <a:gd name="T3" fmla="*/ 114 h 706"/>
              <a:gd name="T4" fmla="*/ 453 w 706"/>
              <a:gd name="T5" fmla="*/ 138 h 706"/>
              <a:gd name="T6" fmla="*/ 428 w 706"/>
              <a:gd name="T7" fmla="*/ 196 h 706"/>
              <a:gd name="T8" fmla="*/ 453 w 706"/>
              <a:gd name="T9" fmla="*/ 254 h 706"/>
              <a:gd name="T10" fmla="*/ 511 w 706"/>
              <a:gd name="T11" fmla="*/ 278 h 706"/>
              <a:gd name="T12" fmla="*/ 569 w 706"/>
              <a:gd name="T13" fmla="*/ 254 h 706"/>
              <a:gd name="T14" fmla="*/ 593 w 706"/>
              <a:gd name="T15" fmla="*/ 196 h 706"/>
              <a:gd name="T16" fmla="*/ 569 w 706"/>
              <a:gd name="T17" fmla="*/ 138 h 706"/>
              <a:gd name="T18" fmla="*/ 535 w 706"/>
              <a:gd name="T19" fmla="*/ 220 h 706"/>
              <a:gd name="T20" fmla="*/ 511 w 706"/>
              <a:gd name="T21" fmla="*/ 230 h 706"/>
              <a:gd name="T22" fmla="*/ 487 w 706"/>
              <a:gd name="T23" fmla="*/ 220 h 706"/>
              <a:gd name="T24" fmla="*/ 476 w 706"/>
              <a:gd name="T25" fmla="*/ 196 h 706"/>
              <a:gd name="T26" fmla="*/ 487 w 706"/>
              <a:gd name="T27" fmla="*/ 172 h 706"/>
              <a:gd name="T28" fmla="*/ 511 w 706"/>
              <a:gd name="T29" fmla="*/ 162 h 706"/>
              <a:gd name="T30" fmla="*/ 535 w 706"/>
              <a:gd name="T31" fmla="*/ 172 h 706"/>
              <a:gd name="T32" fmla="*/ 545 w 706"/>
              <a:gd name="T33" fmla="*/ 196 h 706"/>
              <a:gd name="T34" fmla="*/ 535 w 706"/>
              <a:gd name="T35" fmla="*/ 220 h 706"/>
              <a:gd name="T36" fmla="*/ 622 w 706"/>
              <a:gd name="T37" fmla="*/ 85 h 706"/>
              <a:gd name="T38" fmla="*/ 317 w 706"/>
              <a:gd name="T39" fmla="*/ 85 h 706"/>
              <a:gd name="T40" fmla="*/ 269 w 706"/>
              <a:gd name="T41" fmla="*/ 317 h 706"/>
              <a:gd name="T42" fmla="*/ 186 w 706"/>
              <a:gd name="T43" fmla="*/ 400 h 706"/>
              <a:gd name="T44" fmla="*/ 110 w 706"/>
              <a:gd name="T45" fmla="*/ 400 h 706"/>
              <a:gd name="T46" fmla="*/ 86 w 706"/>
              <a:gd name="T47" fmla="*/ 424 h 706"/>
              <a:gd name="T48" fmla="*/ 86 w 706"/>
              <a:gd name="T49" fmla="*/ 486 h 706"/>
              <a:gd name="T50" fmla="*/ 24 w 706"/>
              <a:gd name="T51" fmla="*/ 486 h 706"/>
              <a:gd name="T52" fmla="*/ 0 w 706"/>
              <a:gd name="T53" fmla="*/ 510 h 706"/>
              <a:gd name="T54" fmla="*/ 0 w 706"/>
              <a:gd name="T55" fmla="*/ 682 h 706"/>
              <a:gd name="T56" fmla="*/ 24 w 706"/>
              <a:gd name="T57" fmla="*/ 706 h 706"/>
              <a:gd name="T58" fmla="*/ 110 w 706"/>
              <a:gd name="T59" fmla="*/ 706 h 706"/>
              <a:gd name="T60" fmla="*/ 127 w 706"/>
              <a:gd name="T61" fmla="*/ 699 h 706"/>
              <a:gd name="T62" fmla="*/ 389 w 706"/>
              <a:gd name="T63" fmla="*/ 437 h 706"/>
              <a:gd name="T64" fmla="*/ 622 w 706"/>
              <a:gd name="T65" fmla="*/ 390 h 706"/>
              <a:gd name="T66" fmla="*/ 622 w 706"/>
              <a:gd name="T67" fmla="*/ 85 h 706"/>
              <a:gd name="T68" fmla="*/ 588 w 706"/>
              <a:gd name="T69" fmla="*/ 356 h 706"/>
              <a:gd name="T70" fmla="*/ 394 w 706"/>
              <a:gd name="T71" fmla="*/ 387 h 706"/>
              <a:gd name="T72" fmla="*/ 366 w 706"/>
              <a:gd name="T73" fmla="*/ 392 h 706"/>
              <a:gd name="T74" fmla="*/ 100 w 706"/>
              <a:gd name="T75" fmla="*/ 658 h 706"/>
              <a:gd name="T76" fmla="*/ 48 w 706"/>
              <a:gd name="T77" fmla="*/ 658 h 706"/>
              <a:gd name="T78" fmla="*/ 48 w 706"/>
              <a:gd name="T79" fmla="*/ 534 h 706"/>
              <a:gd name="T80" fmla="*/ 110 w 706"/>
              <a:gd name="T81" fmla="*/ 534 h 706"/>
              <a:gd name="T82" fmla="*/ 134 w 706"/>
              <a:gd name="T83" fmla="*/ 510 h 706"/>
              <a:gd name="T84" fmla="*/ 134 w 706"/>
              <a:gd name="T85" fmla="*/ 448 h 706"/>
              <a:gd name="T86" fmla="*/ 196 w 706"/>
              <a:gd name="T87" fmla="*/ 448 h 706"/>
              <a:gd name="T88" fmla="*/ 213 w 706"/>
              <a:gd name="T89" fmla="*/ 441 h 706"/>
              <a:gd name="T90" fmla="*/ 314 w 706"/>
              <a:gd name="T91" fmla="*/ 339 h 706"/>
              <a:gd name="T92" fmla="*/ 319 w 706"/>
              <a:gd name="T93" fmla="*/ 312 h 706"/>
              <a:gd name="T94" fmla="*/ 351 w 706"/>
              <a:gd name="T95" fmla="*/ 119 h 706"/>
              <a:gd name="T96" fmla="*/ 588 w 706"/>
              <a:gd name="T97" fmla="*/ 119 h 706"/>
              <a:gd name="T98" fmla="*/ 588 w 706"/>
              <a:gd name="T99" fmla="*/ 356 h 7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706" h="706">
                <a:moveTo>
                  <a:pt x="569" y="138"/>
                </a:moveTo>
                <a:cubicBezTo>
                  <a:pt x="554" y="122"/>
                  <a:pt x="533" y="114"/>
                  <a:pt x="511" y="114"/>
                </a:cubicBezTo>
                <a:cubicBezTo>
                  <a:pt x="489" y="114"/>
                  <a:pt x="468" y="122"/>
                  <a:pt x="453" y="138"/>
                </a:cubicBezTo>
                <a:cubicBezTo>
                  <a:pt x="437" y="153"/>
                  <a:pt x="428" y="174"/>
                  <a:pt x="428" y="196"/>
                </a:cubicBezTo>
                <a:cubicBezTo>
                  <a:pt x="428" y="218"/>
                  <a:pt x="437" y="239"/>
                  <a:pt x="453" y="254"/>
                </a:cubicBezTo>
                <a:cubicBezTo>
                  <a:pt x="468" y="270"/>
                  <a:pt x="489" y="278"/>
                  <a:pt x="511" y="278"/>
                </a:cubicBezTo>
                <a:cubicBezTo>
                  <a:pt x="533" y="278"/>
                  <a:pt x="554" y="270"/>
                  <a:pt x="569" y="254"/>
                </a:cubicBezTo>
                <a:cubicBezTo>
                  <a:pt x="585" y="239"/>
                  <a:pt x="593" y="218"/>
                  <a:pt x="593" y="196"/>
                </a:cubicBezTo>
                <a:cubicBezTo>
                  <a:pt x="593" y="174"/>
                  <a:pt x="585" y="153"/>
                  <a:pt x="569" y="138"/>
                </a:cubicBezTo>
                <a:close/>
                <a:moveTo>
                  <a:pt x="535" y="220"/>
                </a:moveTo>
                <a:cubicBezTo>
                  <a:pt x="529" y="227"/>
                  <a:pt x="520" y="230"/>
                  <a:pt x="511" y="230"/>
                </a:cubicBezTo>
                <a:cubicBezTo>
                  <a:pt x="502" y="230"/>
                  <a:pt x="493" y="227"/>
                  <a:pt x="487" y="220"/>
                </a:cubicBezTo>
                <a:cubicBezTo>
                  <a:pt x="480" y="214"/>
                  <a:pt x="476" y="205"/>
                  <a:pt x="476" y="196"/>
                </a:cubicBezTo>
                <a:cubicBezTo>
                  <a:pt x="476" y="187"/>
                  <a:pt x="480" y="178"/>
                  <a:pt x="487" y="172"/>
                </a:cubicBezTo>
                <a:cubicBezTo>
                  <a:pt x="493" y="165"/>
                  <a:pt x="502" y="162"/>
                  <a:pt x="511" y="162"/>
                </a:cubicBezTo>
                <a:cubicBezTo>
                  <a:pt x="520" y="162"/>
                  <a:pt x="529" y="165"/>
                  <a:pt x="535" y="172"/>
                </a:cubicBezTo>
                <a:cubicBezTo>
                  <a:pt x="542" y="178"/>
                  <a:pt x="545" y="187"/>
                  <a:pt x="545" y="196"/>
                </a:cubicBezTo>
                <a:cubicBezTo>
                  <a:pt x="545" y="205"/>
                  <a:pt x="542" y="214"/>
                  <a:pt x="535" y="220"/>
                </a:cubicBezTo>
                <a:close/>
                <a:moveTo>
                  <a:pt x="622" y="85"/>
                </a:moveTo>
                <a:cubicBezTo>
                  <a:pt x="538" y="0"/>
                  <a:pt x="401" y="0"/>
                  <a:pt x="317" y="85"/>
                </a:cubicBezTo>
                <a:cubicBezTo>
                  <a:pt x="255" y="146"/>
                  <a:pt x="237" y="237"/>
                  <a:pt x="269" y="317"/>
                </a:cubicBezTo>
                <a:cubicBezTo>
                  <a:pt x="186" y="400"/>
                  <a:pt x="186" y="400"/>
                  <a:pt x="186" y="400"/>
                </a:cubicBezTo>
                <a:cubicBezTo>
                  <a:pt x="110" y="400"/>
                  <a:pt x="110" y="400"/>
                  <a:pt x="110" y="400"/>
                </a:cubicBezTo>
                <a:cubicBezTo>
                  <a:pt x="96" y="400"/>
                  <a:pt x="86" y="411"/>
                  <a:pt x="86" y="424"/>
                </a:cubicBezTo>
                <a:cubicBezTo>
                  <a:pt x="86" y="486"/>
                  <a:pt x="86" y="486"/>
                  <a:pt x="86" y="486"/>
                </a:cubicBezTo>
                <a:cubicBezTo>
                  <a:pt x="24" y="486"/>
                  <a:pt x="24" y="486"/>
                  <a:pt x="24" y="486"/>
                </a:cubicBezTo>
                <a:cubicBezTo>
                  <a:pt x="10" y="486"/>
                  <a:pt x="0" y="497"/>
                  <a:pt x="0" y="510"/>
                </a:cubicBezTo>
                <a:cubicBezTo>
                  <a:pt x="0" y="682"/>
                  <a:pt x="0" y="682"/>
                  <a:pt x="0" y="682"/>
                </a:cubicBezTo>
                <a:cubicBezTo>
                  <a:pt x="0" y="695"/>
                  <a:pt x="10" y="706"/>
                  <a:pt x="24" y="706"/>
                </a:cubicBezTo>
                <a:cubicBezTo>
                  <a:pt x="110" y="706"/>
                  <a:pt x="110" y="706"/>
                  <a:pt x="110" y="706"/>
                </a:cubicBezTo>
                <a:cubicBezTo>
                  <a:pt x="116" y="706"/>
                  <a:pt x="122" y="704"/>
                  <a:pt x="127" y="699"/>
                </a:cubicBezTo>
                <a:cubicBezTo>
                  <a:pt x="389" y="437"/>
                  <a:pt x="389" y="437"/>
                  <a:pt x="389" y="437"/>
                </a:cubicBezTo>
                <a:cubicBezTo>
                  <a:pt x="468" y="470"/>
                  <a:pt x="560" y="452"/>
                  <a:pt x="622" y="390"/>
                </a:cubicBezTo>
                <a:cubicBezTo>
                  <a:pt x="706" y="306"/>
                  <a:pt x="706" y="169"/>
                  <a:pt x="622" y="85"/>
                </a:cubicBezTo>
                <a:close/>
                <a:moveTo>
                  <a:pt x="588" y="356"/>
                </a:moveTo>
                <a:cubicBezTo>
                  <a:pt x="537" y="407"/>
                  <a:pt x="459" y="420"/>
                  <a:pt x="394" y="387"/>
                </a:cubicBezTo>
                <a:cubicBezTo>
                  <a:pt x="385" y="383"/>
                  <a:pt x="374" y="384"/>
                  <a:pt x="366" y="392"/>
                </a:cubicBezTo>
                <a:cubicBezTo>
                  <a:pt x="100" y="658"/>
                  <a:pt x="100" y="658"/>
                  <a:pt x="100" y="658"/>
                </a:cubicBezTo>
                <a:cubicBezTo>
                  <a:pt x="48" y="658"/>
                  <a:pt x="48" y="658"/>
                  <a:pt x="48" y="658"/>
                </a:cubicBezTo>
                <a:cubicBezTo>
                  <a:pt x="48" y="534"/>
                  <a:pt x="48" y="534"/>
                  <a:pt x="48" y="534"/>
                </a:cubicBezTo>
                <a:cubicBezTo>
                  <a:pt x="110" y="534"/>
                  <a:pt x="110" y="534"/>
                  <a:pt x="110" y="534"/>
                </a:cubicBezTo>
                <a:cubicBezTo>
                  <a:pt x="123" y="534"/>
                  <a:pt x="134" y="523"/>
                  <a:pt x="134" y="510"/>
                </a:cubicBezTo>
                <a:cubicBezTo>
                  <a:pt x="134" y="448"/>
                  <a:pt x="134" y="448"/>
                  <a:pt x="134" y="448"/>
                </a:cubicBezTo>
                <a:cubicBezTo>
                  <a:pt x="196" y="448"/>
                  <a:pt x="196" y="448"/>
                  <a:pt x="196" y="448"/>
                </a:cubicBezTo>
                <a:cubicBezTo>
                  <a:pt x="202" y="448"/>
                  <a:pt x="208" y="446"/>
                  <a:pt x="213" y="441"/>
                </a:cubicBezTo>
                <a:cubicBezTo>
                  <a:pt x="314" y="339"/>
                  <a:pt x="314" y="339"/>
                  <a:pt x="314" y="339"/>
                </a:cubicBezTo>
                <a:cubicBezTo>
                  <a:pt x="322" y="332"/>
                  <a:pt x="324" y="321"/>
                  <a:pt x="319" y="312"/>
                </a:cubicBezTo>
                <a:cubicBezTo>
                  <a:pt x="287" y="247"/>
                  <a:pt x="300" y="169"/>
                  <a:pt x="351" y="119"/>
                </a:cubicBezTo>
                <a:cubicBezTo>
                  <a:pt x="416" y="53"/>
                  <a:pt x="523" y="53"/>
                  <a:pt x="588" y="119"/>
                </a:cubicBezTo>
                <a:cubicBezTo>
                  <a:pt x="654" y="184"/>
                  <a:pt x="654" y="290"/>
                  <a:pt x="588" y="3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2" name="Freeform 392"/>
          <p:cNvSpPr>
            <a:spLocks/>
          </p:cNvSpPr>
          <p:nvPr/>
        </p:nvSpPr>
        <p:spPr bwMode="auto">
          <a:xfrm>
            <a:off x="14044715" y="6445688"/>
            <a:ext cx="810408" cy="811128"/>
          </a:xfrm>
          <a:custGeom>
            <a:avLst/>
            <a:gdLst>
              <a:gd name="T0" fmla="*/ 665 w 689"/>
              <a:gd name="T1" fmla="*/ 0 h 690"/>
              <a:gd name="T2" fmla="*/ 24 w 689"/>
              <a:gd name="T3" fmla="*/ 0 h 690"/>
              <a:gd name="T4" fmla="*/ 0 w 689"/>
              <a:gd name="T5" fmla="*/ 24 h 690"/>
              <a:gd name="T6" fmla="*/ 0 w 689"/>
              <a:gd name="T7" fmla="*/ 666 h 690"/>
              <a:gd name="T8" fmla="*/ 24 w 689"/>
              <a:gd name="T9" fmla="*/ 690 h 690"/>
              <a:gd name="T10" fmla="*/ 415 w 689"/>
              <a:gd name="T11" fmla="*/ 690 h 690"/>
              <a:gd name="T12" fmla="*/ 439 w 689"/>
              <a:gd name="T13" fmla="*/ 666 h 690"/>
              <a:gd name="T14" fmla="*/ 415 w 689"/>
              <a:gd name="T15" fmla="*/ 642 h 690"/>
              <a:gd name="T16" fmla="*/ 48 w 689"/>
              <a:gd name="T17" fmla="*/ 642 h 690"/>
              <a:gd name="T18" fmla="*/ 48 w 689"/>
              <a:gd name="T19" fmla="*/ 386 h 690"/>
              <a:gd name="T20" fmla="*/ 214 w 689"/>
              <a:gd name="T21" fmla="*/ 386 h 690"/>
              <a:gd name="T22" fmla="*/ 214 w 689"/>
              <a:gd name="T23" fmla="*/ 504 h 690"/>
              <a:gd name="T24" fmla="*/ 238 w 689"/>
              <a:gd name="T25" fmla="*/ 528 h 690"/>
              <a:gd name="T26" fmla="*/ 262 w 689"/>
              <a:gd name="T27" fmla="*/ 504 h 690"/>
              <a:gd name="T28" fmla="*/ 262 w 689"/>
              <a:gd name="T29" fmla="*/ 223 h 690"/>
              <a:gd name="T30" fmla="*/ 238 w 689"/>
              <a:gd name="T31" fmla="*/ 199 h 690"/>
              <a:gd name="T32" fmla="*/ 214 w 689"/>
              <a:gd name="T33" fmla="*/ 223 h 690"/>
              <a:gd name="T34" fmla="*/ 214 w 689"/>
              <a:gd name="T35" fmla="*/ 338 h 690"/>
              <a:gd name="T36" fmla="*/ 48 w 689"/>
              <a:gd name="T37" fmla="*/ 338 h 690"/>
              <a:gd name="T38" fmla="*/ 48 w 689"/>
              <a:gd name="T39" fmla="*/ 48 h 690"/>
              <a:gd name="T40" fmla="*/ 391 w 689"/>
              <a:gd name="T41" fmla="*/ 48 h 690"/>
              <a:gd name="T42" fmla="*/ 391 w 689"/>
              <a:gd name="T43" fmla="*/ 206 h 690"/>
              <a:gd name="T44" fmla="*/ 415 w 689"/>
              <a:gd name="T45" fmla="*/ 230 h 690"/>
              <a:gd name="T46" fmla="*/ 557 w 689"/>
              <a:gd name="T47" fmla="*/ 230 h 690"/>
              <a:gd name="T48" fmla="*/ 581 w 689"/>
              <a:gd name="T49" fmla="*/ 206 h 690"/>
              <a:gd name="T50" fmla="*/ 557 w 689"/>
              <a:gd name="T51" fmla="*/ 182 h 690"/>
              <a:gd name="T52" fmla="*/ 439 w 689"/>
              <a:gd name="T53" fmla="*/ 182 h 690"/>
              <a:gd name="T54" fmla="*/ 439 w 689"/>
              <a:gd name="T55" fmla="*/ 48 h 690"/>
              <a:gd name="T56" fmla="*/ 641 w 689"/>
              <a:gd name="T57" fmla="*/ 48 h 690"/>
              <a:gd name="T58" fmla="*/ 641 w 689"/>
              <a:gd name="T59" fmla="*/ 444 h 690"/>
              <a:gd name="T60" fmla="*/ 415 w 689"/>
              <a:gd name="T61" fmla="*/ 444 h 690"/>
              <a:gd name="T62" fmla="*/ 391 w 689"/>
              <a:gd name="T63" fmla="*/ 468 h 690"/>
              <a:gd name="T64" fmla="*/ 415 w 689"/>
              <a:gd name="T65" fmla="*/ 492 h 690"/>
              <a:gd name="T66" fmla="*/ 641 w 689"/>
              <a:gd name="T67" fmla="*/ 492 h 690"/>
              <a:gd name="T68" fmla="*/ 641 w 689"/>
              <a:gd name="T69" fmla="*/ 642 h 690"/>
              <a:gd name="T70" fmla="*/ 557 w 689"/>
              <a:gd name="T71" fmla="*/ 642 h 690"/>
              <a:gd name="T72" fmla="*/ 533 w 689"/>
              <a:gd name="T73" fmla="*/ 666 h 690"/>
              <a:gd name="T74" fmla="*/ 557 w 689"/>
              <a:gd name="T75" fmla="*/ 690 h 690"/>
              <a:gd name="T76" fmla="*/ 665 w 689"/>
              <a:gd name="T77" fmla="*/ 690 h 690"/>
              <a:gd name="T78" fmla="*/ 689 w 689"/>
              <a:gd name="T79" fmla="*/ 666 h 690"/>
              <a:gd name="T80" fmla="*/ 689 w 689"/>
              <a:gd name="T81" fmla="*/ 24 h 690"/>
              <a:gd name="T82" fmla="*/ 665 w 689"/>
              <a:gd name="T83" fmla="*/ 0 h 6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89" h="690">
                <a:moveTo>
                  <a:pt x="665" y="0"/>
                </a:moveTo>
                <a:cubicBezTo>
                  <a:pt x="24" y="0"/>
                  <a:pt x="24" y="0"/>
                  <a:pt x="24" y="0"/>
                </a:cubicBezTo>
                <a:cubicBezTo>
                  <a:pt x="10" y="0"/>
                  <a:pt x="0" y="11"/>
                  <a:pt x="0" y="24"/>
                </a:cubicBezTo>
                <a:cubicBezTo>
                  <a:pt x="0" y="666"/>
                  <a:pt x="0" y="666"/>
                  <a:pt x="0" y="666"/>
                </a:cubicBezTo>
                <a:cubicBezTo>
                  <a:pt x="0" y="679"/>
                  <a:pt x="10" y="690"/>
                  <a:pt x="24" y="690"/>
                </a:cubicBezTo>
                <a:cubicBezTo>
                  <a:pt x="415" y="690"/>
                  <a:pt x="415" y="690"/>
                  <a:pt x="415" y="690"/>
                </a:cubicBezTo>
                <a:cubicBezTo>
                  <a:pt x="428" y="690"/>
                  <a:pt x="439" y="679"/>
                  <a:pt x="439" y="666"/>
                </a:cubicBezTo>
                <a:cubicBezTo>
                  <a:pt x="439" y="653"/>
                  <a:pt x="428" y="642"/>
                  <a:pt x="415" y="642"/>
                </a:cubicBezTo>
                <a:cubicBezTo>
                  <a:pt x="48" y="642"/>
                  <a:pt x="48" y="642"/>
                  <a:pt x="48" y="642"/>
                </a:cubicBezTo>
                <a:cubicBezTo>
                  <a:pt x="48" y="386"/>
                  <a:pt x="48" y="386"/>
                  <a:pt x="48" y="386"/>
                </a:cubicBezTo>
                <a:cubicBezTo>
                  <a:pt x="214" y="386"/>
                  <a:pt x="214" y="386"/>
                  <a:pt x="214" y="386"/>
                </a:cubicBezTo>
                <a:cubicBezTo>
                  <a:pt x="214" y="504"/>
                  <a:pt x="214" y="504"/>
                  <a:pt x="214" y="504"/>
                </a:cubicBezTo>
                <a:cubicBezTo>
                  <a:pt x="214" y="517"/>
                  <a:pt x="224" y="528"/>
                  <a:pt x="238" y="528"/>
                </a:cubicBezTo>
                <a:cubicBezTo>
                  <a:pt x="251" y="528"/>
                  <a:pt x="262" y="517"/>
                  <a:pt x="262" y="504"/>
                </a:cubicBezTo>
                <a:cubicBezTo>
                  <a:pt x="262" y="223"/>
                  <a:pt x="262" y="223"/>
                  <a:pt x="262" y="223"/>
                </a:cubicBezTo>
                <a:cubicBezTo>
                  <a:pt x="262" y="209"/>
                  <a:pt x="251" y="199"/>
                  <a:pt x="238" y="199"/>
                </a:cubicBezTo>
                <a:cubicBezTo>
                  <a:pt x="224" y="199"/>
                  <a:pt x="214" y="209"/>
                  <a:pt x="214" y="223"/>
                </a:cubicBezTo>
                <a:cubicBezTo>
                  <a:pt x="214" y="338"/>
                  <a:pt x="214" y="338"/>
                  <a:pt x="214" y="338"/>
                </a:cubicBezTo>
                <a:cubicBezTo>
                  <a:pt x="48" y="338"/>
                  <a:pt x="48" y="338"/>
                  <a:pt x="48" y="338"/>
                </a:cubicBezTo>
                <a:cubicBezTo>
                  <a:pt x="48" y="48"/>
                  <a:pt x="48" y="48"/>
                  <a:pt x="48" y="48"/>
                </a:cubicBezTo>
                <a:cubicBezTo>
                  <a:pt x="391" y="48"/>
                  <a:pt x="391" y="48"/>
                  <a:pt x="391" y="48"/>
                </a:cubicBezTo>
                <a:cubicBezTo>
                  <a:pt x="391" y="206"/>
                  <a:pt x="391" y="206"/>
                  <a:pt x="391" y="206"/>
                </a:cubicBezTo>
                <a:cubicBezTo>
                  <a:pt x="391" y="219"/>
                  <a:pt x="402" y="230"/>
                  <a:pt x="415" y="230"/>
                </a:cubicBezTo>
                <a:cubicBezTo>
                  <a:pt x="557" y="230"/>
                  <a:pt x="557" y="230"/>
                  <a:pt x="557" y="230"/>
                </a:cubicBezTo>
                <a:cubicBezTo>
                  <a:pt x="570" y="230"/>
                  <a:pt x="581" y="219"/>
                  <a:pt x="581" y="206"/>
                </a:cubicBezTo>
                <a:cubicBezTo>
                  <a:pt x="581" y="193"/>
                  <a:pt x="570" y="182"/>
                  <a:pt x="557" y="182"/>
                </a:cubicBezTo>
                <a:cubicBezTo>
                  <a:pt x="439" y="182"/>
                  <a:pt x="439" y="182"/>
                  <a:pt x="439" y="182"/>
                </a:cubicBezTo>
                <a:cubicBezTo>
                  <a:pt x="439" y="48"/>
                  <a:pt x="439" y="48"/>
                  <a:pt x="439" y="48"/>
                </a:cubicBezTo>
                <a:cubicBezTo>
                  <a:pt x="641" y="48"/>
                  <a:pt x="641" y="48"/>
                  <a:pt x="641" y="48"/>
                </a:cubicBezTo>
                <a:cubicBezTo>
                  <a:pt x="641" y="444"/>
                  <a:pt x="641" y="444"/>
                  <a:pt x="641" y="444"/>
                </a:cubicBezTo>
                <a:cubicBezTo>
                  <a:pt x="415" y="444"/>
                  <a:pt x="415" y="444"/>
                  <a:pt x="415" y="444"/>
                </a:cubicBezTo>
                <a:cubicBezTo>
                  <a:pt x="402" y="444"/>
                  <a:pt x="391" y="455"/>
                  <a:pt x="391" y="468"/>
                </a:cubicBezTo>
                <a:cubicBezTo>
                  <a:pt x="391" y="481"/>
                  <a:pt x="402" y="492"/>
                  <a:pt x="415" y="492"/>
                </a:cubicBezTo>
                <a:cubicBezTo>
                  <a:pt x="641" y="492"/>
                  <a:pt x="641" y="492"/>
                  <a:pt x="641" y="492"/>
                </a:cubicBezTo>
                <a:cubicBezTo>
                  <a:pt x="641" y="642"/>
                  <a:pt x="641" y="642"/>
                  <a:pt x="641" y="642"/>
                </a:cubicBezTo>
                <a:cubicBezTo>
                  <a:pt x="557" y="642"/>
                  <a:pt x="557" y="642"/>
                  <a:pt x="557" y="642"/>
                </a:cubicBezTo>
                <a:cubicBezTo>
                  <a:pt x="544" y="642"/>
                  <a:pt x="533" y="653"/>
                  <a:pt x="533" y="666"/>
                </a:cubicBezTo>
                <a:cubicBezTo>
                  <a:pt x="533" y="679"/>
                  <a:pt x="544" y="690"/>
                  <a:pt x="557" y="690"/>
                </a:cubicBezTo>
                <a:cubicBezTo>
                  <a:pt x="665" y="690"/>
                  <a:pt x="665" y="690"/>
                  <a:pt x="665" y="690"/>
                </a:cubicBezTo>
                <a:cubicBezTo>
                  <a:pt x="678" y="690"/>
                  <a:pt x="689" y="679"/>
                  <a:pt x="689" y="666"/>
                </a:cubicBezTo>
                <a:cubicBezTo>
                  <a:pt x="689" y="24"/>
                  <a:pt x="689" y="24"/>
                  <a:pt x="689" y="24"/>
                </a:cubicBezTo>
                <a:cubicBezTo>
                  <a:pt x="689" y="11"/>
                  <a:pt x="678" y="0"/>
                  <a:pt x="66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3" name="Freeform 393"/>
          <p:cNvSpPr>
            <a:spLocks noEditPoints="1"/>
          </p:cNvSpPr>
          <p:nvPr/>
        </p:nvSpPr>
        <p:spPr bwMode="auto">
          <a:xfrm>
            <a:off x="6486904" y="11174269"/>
            <a:ext cx="858630" cy="857910"/>
          </a:xfrm>
          <a:custGeom>
            <a:avLst/>
            <a:gdLst>
              <a:gd name="T0" fmla="*/ 389 w 730"/>
              <a:gd name="T1" fmla="*/ 536 h 730"/>
              <a:gd name="T2" fmla="*/ 389 w 730"/>
              <a:gd name="T3" fmla="*/ 706 h 730"/>
              <a:gd name="T4" fmla="*/ 365 w 730"/>
              <a:gd name="T5" fmla="*/ 730 h 730"/>
              <a:gd name="T6" fmla="*/ 341 w 730"/>
              <a:gd name="T7" fmla="*/ 706 h 730"/>
              <a:gd name="T8" fmla="*/ 341 w 730"/>
              <a:gd name="T9" fmla="*/ 536 h 730"/>
              <a:gd name="T10" fmla="*/ 365 w 730"/>
              <a:gd name="T11" fmla="*/ 512 h 730"/>
              <a:gd name="T12" fmla="*/ 389 w 730"/>
              <a:gd name="T13" fmla="*/ 536 h 730"/>
              <a:gd name="T14" fmla="*/ 365 w 730"/>
              <a:gd name="T15" fmla="*/ 0 h 730"/>
              <a:gd name="T16" fmla="*/ 341 w 730"/>
              <a:gd name="T17" fmla="*/ 24 h 730"/>
              <a:gd name="T18" fmla="*/ 341 w 730"/>
              <a:gd name="T19" fmla="*/ 195 h 730"/>
              <a:gd name="T20" fmla="*/ 365 w 730"/>
              <a:gd name="T21" fmla="*/ 219 h 730"/>
              <a:gd name="T22" fmla="*/ 389 w 730"/>
              <a:gd name="T23" fmla="*/ 195 h 730"/>
              <a:gd name="T24" fmla="*/ 389 w 730"/>
              <a:gd name="T25" fmla="*/ 24 h 730"/>
              <a:gd name="T26" fmla="*/ 365 w 730"/>
              <a:gd name="T27" fmla="*/ 0 h 730"/>
              <a:gd name="T28" fmla="*/ 219 w 730"/>
              <a:gd name="T29" fmla="*/ 365 h 730"/>
              <a:gd name="T30" fmla="*/ 195 w 730"/>
              <a:gd name="T31" fmla="*/ 341 h 730"/>
              <a:gd name="T32" fmla="*/ 24 w 730"/>
              <a:gd name="T33" fmla="*/ 341 h 730"/>
              <a:gd name="T34" fmla="*/ 0 w 730"/>
              <a:gd name="T35" fmla="*/ 365 h 730"/>
              <a:gd name="T36" fmla="*/ 24 w 730"/>
              <a:gd name="T37" fmla="*/ 389 h 730"/>
              <a:gd name="T38" fmla="*/ 195 w 730"/>
              <a:gd name="T39" fmla="*/ 389 h 730"/>
              <a:gd name="T40" fmla="*/ 219 w 730"/>
              <a:gd name="T41" fmla="*/ 365 h 730"/>
              <a:gd name="T42" fmla="*/ 706 w 730"/>
              <a:gd name="T43" fmla="*/ 341 h 730"/>
              <a:gd name="T44" fmla="*/ 536 w 730"/>
              <a:gd name="T45" fmla="*/ 341 h 730"/>
              <a:gd name="T46" fmla="*/ 512 w 730"/>
              <a:gd name="T47" fmla="*/ 365 h 730"/>
              <a:gd name="T48" fmla="*/ 536 w 730"/>
              <a:gd name="T49" fmla="*/ 389 h 730"/>
              <a:gd name="T50" fmla="*/ 706 w 730"/>
              <a:gd name="T51" fmla="*/ 389 h 730"/>
              <a:gd name="T52" fmla="*/ 730 w 730"/>
              <a:gd name="T53" fmla="*/ 365 h 730"/>
              <a:gd name="T54" fmla="*/ 706 w 730"/>
              <a:gd name="T55" fmla="*/ 341 h 730"/>
              <a:gd name="T56" fmla="*/ 228 w 730"/>
              <a:gd name="T57" fmla="*/ 469 h 730"/>
              <a:gd name="T58" fmla="*/ 107 w 730"/>
              <a:gd name="T59" fmla="*/ 589 h 730"/>
              <a:gd name="T60" fmla="*/ 107 w 730"/>
              <a:gd name="T61" fmla="*/ 623 h 730"/>
              <a:gd name="T62" fmla="*/ 124 w 730"/>
              <a:gd name="T63" fmla="*/ 630 h 730"/>
              <a:gd name="T64" fmla="*/ 141 w 730"/>
              <a:gd name="T65" fmla="*/ 623 h 730"/>
              <a:gd name="T66" fmla="*/ 262 w 730"/>
              <a:gd name="T67" fmla="*/ 503 h 730"/>
              <a:gd name="T68" fmla="*/ 262 w 730"/>
              <a:gd name="T69" fmla="*/ 469 h 730"/>
              <a:gd name="T70" fmla="*/ 228 w 730"/>
              <a:gd name="T71" fmla="*/ 469 h 730"/>
              <a:gd name="T72" fmla="*/ 228 w 730"/>
              <a:gd name="T73" fmla="*/ 261 h 730"/>
              <a:gd name="T74" fmla="*/ 245 w 730"/>
              <a:gd name="T75" fmla="*/ 269 h 730"/>
              <a:gd name="T76" fmla="*/ 262 w 730"/>
              <a:gd name="T77" fmla="*/ 261 h 730"/>
              <a:gd name="T78" fmla="*/ 262 w 730"/>
              <a:gd name="T79" fmla="*/ 228 h 730"/>
              <a:gd name="T80" fmla="*/ 141 w 730"/>
              <a:gd name="T81" fmla="*/ 107 h 730"/>
              <a:gd name="T82" fmla="*/ 107 w 730"/>
              <a:gd name="T83" fmla="*/ 107 h 730"/>
              <a:gd name="T84" fmla="*/ 107 w 730"/>
              <a:gd name="T85" fmla="*/ 141 h 730"/>
              <a:gd name="T86" fmla="*/ 228 w 730"/>
              <a:gd name="T87" fmla="*/ 261 h 730"/>
              <a:gd name="T88" fmla="*/ 503 w 730"/>
              <a:gd name="T89" fmla="*/ 469 h 730"/>
              <a:gd name="T90" fmla="*/ 469 w 730"/>
              <a:gd name="T91" fmla="*/ 469 h 730"/>
              <a:gd name="T92" fmla="*/ 469 w 730"/>
              <a:gd name="T93" fmla="*/ 503 h 730"/>
              <a:gd name="T94" fmla="*/ 589 w 730"/>
              <a:gd name="T95" fmla="*/ 623 h 730"/>
              <a:gd name="T96" fmla="*/ 606 w 730"/>
              <a:gd name="T97" fmla="*/ 630 h 730"/>
              <a:gd name="T98" fmla="*/ 623 w 730"/>
              <a:gd name="T99" fmla="*/ 623 h 730"/>
              <a:gd name="T100" fmla="*/ 623 w 730"/>
              <a:gd name="T101" fmla="*/ 589 h 730"/>
              <a:gd name="T102" fmla="*/ 503 w 730"/>
              <a:gd name="T103" fmla="*/ 469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30" h="730">
                <a:moveTo>
                  <a:pt x="389" y="536"/>
                </a:moveTo>
                <a:cubicBezTo>
                  <a:pt x="389" y="706"/>
                  <a:pt x="389" y="706"/>
                  <a:pt x="389" y="706"/>
                </a:cubicBezTo>
                <a:cubicBezTo>
                  <a:pt x="389" y="719"/>
                  <a:pt x="379" y="730"/>
                  <a:pt x="365" y="730"/>
                </a:cubicBezTo>
                <a:cubicBezTo>
                  <a:pt x="352" y="730"/>
                  <a:pt x="341" y="719"/>
                  <a:pt x="341" y="706"/>
                </a:cubicBezTo>
                <a:cubicBezTo>
                  <a:pt x="341" y="536"/>
                  <a:pt x="341" y="536"/>
                  <a:pt x="341" y="536"/>
                </a:cubicBezTo>
                <a:cubicBezTo>
                  <a:pt x="341" y="522"/>
                  <a:pt x="352" y="512"/>
                  <a:pt x="365" y="512"/>
                </a:cubicBezTo>
                <a:cubicBezTo>
                  <a:pt x="379" y="512"/>
                  <a:pt x="389" y="522"/>
                  <a:pt x="389" y="536"/>
                </a:cubicBezTo>
                <a:close/>
                <a:moveTo>
                  <a:pt x="365" y="0"/>
                </a:moveTo>
                <a:cubicBezTo>
                  <a:pt x="352" y="0"/>
                  <a:pt x="341" y="11"/>
                  <a:pt x="341" y="24"/>
                </a:cubicBezTo>
                <a:cubicBezTo>
                  <a:pt x="341" y="195"/>
                  <a:pt x="341" y="195"/>
                  <a:pt x="341" y="195"/>
                </a:cubicBezTo>
                <a:cubicBezTo>
                  <a:pt x="341" y="208"/>
                  <a:pt x="352" y="219"/>
                  <a:pt x="365" y="219"/>
                </a:cubicBezTo>
                <a:cubicBezTo>
                  <a:pt x="379" y="219"/>
                  <a:pt x="389" y="208"/>
                  <a:pt x="389" y="195"/>
                </a:cubicBezTo>
                <a:cubicBezTo>
                  <a:pt x="389" y="24"/>
                  <a:pt x="389" y="24"/>
                  <a:pt x="389" y="24"/>
                </a:cubicBezTo>
                <a:cubicBezTo>
                  <a:pt x="389" y="11"/>
                  <a:pt x="379" y="0"/>
                  <a:pt x="365" y="0"/>
                </a:cubicBezTo>
                <a:close/>
                <a:moveTo>
                  <a:pt x="219" y="365"/>
                </a:moveTo>
                <a:cubicBezTo>
                  <a:pt x="219" y="352"/>
                  <a:pt x="208" y="341"/>
                  <a:pt x="195" y="341"/>
                </a:cubicBezTo>
                <a:cubicBezTo>
                  <a:pt x="24" y="341"/>
                  <a:pt x="24" y="341"/>
                  <a:pt x="24" y="341"/>
                </a:cubicBezTo>
                <a:cubicBezTo>
                  <a:pt x="11" y="341"/>
                  <a:pt x="0" y="352"/>
                  <a:pt x="0" y="365"/>
                </a:cubicBezTo>
                <a:cubicBezTo>
                  <a:pt x="0" y="378"/>
                  <a:pt x="11" y="389"/>
                  <a:pt x="24" y="389"/>
                </a:cubicBezTo>
                <a:cubicBezTo>
                  <a:pt x="195" y="389"/>
                  <a:pt x="195" y="389"/>
                  <a:pt x="195" y="389"/>
                </a:cubicBezTo>
                <a:cubicBezTo>
                  <a:pt x="208" y="389"/>
                  <a:pt x="219" y="378"/>
                  <a:pt x="219" y="365"/>
                </a:cubicBezTo>
                <a:close/>
                <a:moveTo>
                  <a:pt x="706" y="341"/>
                </a:moveTo>
                <a:cubicBezTo>
                  <a:pt x="536" y="341"/>
                  <a:pt x="536" y="341"/>
                  <a:pt x="536" y="341"/>
                </a:cubicBezTo>
                <a:cubicBezTo>
                  <a:pt x="523" y="341"/>
                  <a:pt x="512" y="352"/>
                  <a:pt x="512" y="365"/>
                </a:cubicBezTo>
                <a:cubicBezTo>
                  <a:pt x="512" y="378"/>
                  <a:pt x="523" y="389"/>
                  <a:pt x="536" y="389"/>
                </a:cubicBezTo>
                <a:cubicBezTo>
                  <a:pt x="706" y="389"/>
                  <a:pt x="706" y="389"/>
                  <a:pt x="706" y="389"/>
                </a:cubicBezTo>
                <a:cubicBezTo>
                  <a:pt x="719" y="389"/>
                  <a:pt x="730" y="378"/>
                  <a:pt x="730" y="365"/>
                </a:cubicBezTo>
                <a:cubicBezTo>
                  <a:pt x="730" y="352"/>
                  <a:pt x="719" y="341"/>
                  <a:pt x="706" y="341"/>
                </a:cubicBezTo>
                <a:close/>
                <a:moveTo>
                  <a:pt x="228" y="469"/>
                </a:moveTo>
                <a:cubicBezTo>
                  <a:pt x="107" y="589"/>
                  <a:pt x="107" y="589"/>
                  <a:pt x="107" y="589"/>
                </a:cubicBezTo>
                <a:cubicBezTo>
                  <a:pt x="98" y="599"/>
                  <a:pt x="98" y="614"/>
                  <a:pt x="107" y="623"/>
                </a:cubicBezTo>
                <a:cubicBezTo>
                  <a:pt x="112" y="628"/>
                  <a:pt x="118" y="630"/>
                  <a:pt x="124" y="630"/>
                </a:cubicBezTo>
                <a:cubicBezTo>
                  <a:pt x="130" y="630"/>
                  <a:pt x="137" y="628"/>
                  <a:pt x="141" y="623"/>
                </a:cubicBezTo>
                <a:cubicBezTo>
                  <a:pt x="262" y="503"/>
                  <a:pt x="262" y="503"/>
                  <a:pt x="262" y="503"/>
                </a:cubicBezTo>
                <a:cubicBezTo>
                  <a:pt x="271" y="493"/>
                  <a:pt x="271" y="478"/>
                  <a:pt x="262" y="469"/>
                </a:cubicBezTo>
                <a:cubicBezTo>
                  <a:pt x="252" y="459"/>
                  <a:pt x="237" y="459"/>
                  <a:pt x="228" y="469"/>
                </a:cubicBezTo>
                <a:close/>
                <a:moveTo>
                  <a:pt x="228" y="261"/>
                </a:moveTo>
                <a:cubicBezTo>
                  <a:pt x="232" y="266"/>
                  <a:pt x="239" y="269"/>
                  <a:pt x="245" y="269"/>
                </a:cubicBezTo>
                <a:cubicBezTo>
                  <a:pt x="251" y="269"/>
                  <a:pt x="257" y="266"/>
                  <a:pt x="262" y="261"/>
                </a:cubicBezTo>
                <a:cubicBezTo>
                  <a:pt x="271" y="252"/>
                  <a:pt x="271" y="237"/>
                  <a:pt x="262" y="228"/>
                </a:cubicBezTo>
                <a:cubicBezTo>
                  <a:pt x="141" y="107"/>
                  <a:pt x="141" y="107"/>
                  <a:pt x="141" y="107"/>
                </a:cubicBezTo>
                <a:cubicBezTo>
                  <a:pt x="132" y="98"/>
                  <a:pt x="117" y="98"/>
                  <a:pt x="107" y="107"/>
                </a:cubicBezTo>
                <a:cubicBezTo>
                  <a:pt x="98" y="117"/>
                  <a:pt x="98" y="132"/>
                  <a:pt x="107" y="141"/>
                </a:cubicBezTo>
                <a:lnTo>
                  <a:pt x="228" y="261"/>
                </a:lnTo>
                <a:close/>
                <a:moveTo>
                  <a:pt x="503" y="469"/>
                </a:moveTo>
                <a:cubicBezTo>
                  <a:pt x="494" y="460"/>
                  <a:pt x="478" y="460"/>
                  <a:pt x="469" y="469"/>
                </a:cubicBezTo>
                <a:cubicBezTo>
                  <a:pt x="460" y="478"/>
                  <a:pt x="460" y="493"/>
                  <a:pt x="469" y="503"/>
                </a:cubicBezTo>
                <a:cubicBezTo>
                  <a:pt x="589" y="623"/>
                  <a:pt x="589" y="623"/>
                  <a:pt x="589" y="623"/>
                </a:cubicBezTo>
                <a:cubicBezTo>
                  <a:pt x="594" y="628"/>
                  <a:pt x="600" y="630"/>
                  <a:pt x="606" y="630"/>
                </a:cubicBezTo>
                <a:cubicBezTo>
                  <a:pt x="613" y="630"/>
                  <a:pt x="619" y="628"/>
                  <a:pt x="623" y="623"/>
                </a:cubicBezTo>
                <a:cubicBezTo>
                  <a:pt x="633" y="614"/>
                  <a:pt x="633" y="599"/>
                  <a:pt x="623" y="589"/>
                </a:cubicBezTo>
                <a:lnTo>
                  <a:pt x="503" y="4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4" name="Freeform 394"/>
          <p:cNvSpPr>
            <a:spLocks noEditPoints="1"/>
          </p:cNvSpPr>
          <p:nvPr/>
        </p:nvSpPr>
        <p:spPr bwMode="auto">
          <a:xfrm>
            <a:off x="2133300" y="8016123"/>
            <a:ext cx="526838" cy="839198"/>
          </a:xfrm>
          <a:custGeom>
            <a:avLst/>
            <a:gdLst>
              <a:gd name="T0" fmla="*/ 424 w 448"/>
              <a:gd name="T1" fmla="*/ 266 h 714"/>
              <a:gd name="T2" fmla="*/ 381 w 448"/>
              <a:gd name="T3" fmla="*/ 266 h 714"/>
              <a:gd name="T4" fmla="*/ 381 w 448"/>
              <a:gd name="T5" fmla="*/ 157 h 714"/>
              <a:gd name="T6" fmla="*/ 224 w 448"/>
              <a:gd name="T7" fmla="*/ 0 h 714"/>
              <a:gd name="T8" fmla="*/ 67 w 448"/>
              <a:gd name="T9" fmla="*/ 157 h 714"/>
              <a:gd name="T10" fmla="*/ 67 w 448"/>
              <a:gd name="T11" fmla="*/ 266 h 714"/>
              <a:gd name="T12" fmla="*/ 24 w 448"/>
              <a:gd name="T13" fmla="*/ 266 h 714"/>
              <a:gd name="T14" fmla="*/ 0 w 448"/>
              <a:gd name="T15" fmla="*/ 290 h 714"/>
              <a:gd name="T16" fmla="*/ 0 w 448"/>
              <a:gd name="T17" fmla="*/ 690 h 714"/>
              <a:gd name="T18" fmla="*/ 24 w 448"/>
              <a:gd name="T19" fmla="*/ 714 h 714"/>
              <a:gd name="T20" fmla="*/ 424 w 448"/>
              <a:gd name="T21" fmla="*/ 714 h 714"/>
              <a:gd name="T22" fmla="*/ 448 w 448"/>
              <a:gd name="T23" fmla="*/ 690 h 714"/>
              <a:gd name="T24" fmla="*/ 448 w 448"/>
              <a:gd name="T25" fmla="*/ 290 h 714"/>
              <a:gd name="T26" fmla="*/ 424 w 448"/>
              <a:gd name="T27" fmla="*/ 266 h 714"/>
              <a:gd name="T28" fmla="*/ 115 w 448"/>
              <a:gd name="T29" fmla="*/ 157 h 714"/>
              <a:gd name="T30" fmla="*/ 224 w 448"/>
              <a:gd name="T31" fmla="*/ 48 h 714"/>
              <a:gd name="T32" fmla="*/ 333 w 448"/>
              <a:gd name="T33" fmla="*/ 157 h 714"/>
              <a:gd name="T34" fmla="*/ 333 w 448"/>
              <a:gd name="T35" fmla="*/ 266 h 714"/>
              <a:gd name="T36" fmla="*/ 115 w 448"/>
              <a:gd name="T37" fmla="*/ 266 h 714"/>
              <a:gd name="T38" fmla="*/ 115 w 448"/>
              <a:gd name="T39" fmla="*/ 157 h 714"/>
              <a:gd name="T40" fmla="*/ 400 w 448"/>
              <a:gd name="T41" fmla="*/ 666 h 714"/>
              <a:gd name="T42" fmla="*/ 48 w 448"/>
              <a:gd name="T43" fmla="*/ 666 h 714"/>
              <a:gd name="T44" fmla="*/ 48 w 448"/>
              <a:gd name="T45" fmla="*/ 314 h 714"/>
              <a:gd name="T46" fmla="*/ 400 w 448"/>
              <a:gd name="T47" fmla="*/ 314 h 714"/>
              <a:gd name="T48" fmla="*/ 400 w 448"/>
              <a:gd name="T49" fmla="*/ 666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8" h="714">
                <a:moveTo>
                  <a:pt x="424" y="266"/>
                </a:moveTo>
                <a:cubicBezTo>
                  <a:pt x="381" y="266"/>
                  <a:pt x="381" y="266"/>
                  <a:pt x="381" y="266"/>
                </a:cubicBezTo>
                <a:cubicBezTo>
                  <a:pt x="381" y="157"/>
                  <a:pt x="381" y="157"/>
                  <a:pt x="381" y="157"/>
                </a:cubicBezTo>
                <a:cubicBezTo>
                  <a:pt x="381" y="70"/>
                  <a:pt x="311" y="0"/>
                  <a:pt x="224" y="0"/>
                </a:cubicBezTo>
                <a:cubicBezTo>
                  <a:pt x="137" y="0"/>
                  <a:pt x="67" y="70"/>
                  <a:pt x="67" y="157"/>
                </a:cubicBezTo>
                <a:cubicBezTo>
                  <a:pt x="67" y="266"/>
                  <a:pt x="67" y="266"/>
                  <a:pt x="67" y="266"/>
                </a:cubicBezTo>
                <a:cubicBezTo>
                  <a:pt x="24" y="266"/>
                  <a:pt x="24" y="266"/>
                  <a:pt x="24" y="266"/>
                </a:cubicBezTo>
                <a:cubicBezTo>
                  <a:pt x="11" y="266"/>
                  <a:pt x="0" y="277"/>
                  <a:pt x="0" y="290"/>
                </a:cubicBezTo>
                <a:cubicBezTo>
                  <a:pt x="0" y="690"/>
                  <a:pt x="0" y="690"/>
                  <a:pt x="0" y="690"/>
                </a:cubicBezTo>
                <a:cubicBezTo>
                  <a:pt x="0" y="703"/>
                  <a:pt x="11" y="714"/>
                  <a:pt x="24" y="714"/>
                </a:cubicBezTo>
                <a:cubicBezTo>
                  <a:pt x="424" y="714"/>
                  <a:pt x="424" y="714"/>
                  <a:pt x="424" y="714"/>
                </a:cubicBezTo>
                <a:cubicBezTo>
                  <a:pt x="437" y="714"/>
                  <a:pt x="448" y="703"/>
                  <a:pt x="448" y="690"/>
                </a:cubicBezTo>
                <a:cubicBezTo>
                  <a:pt x="448" y="290"/>
                  <a:pt x="448" y="290"/>
                  <a:pt x="448" y="290"/>
                </a:cubicBezTo>
                <a:cubicBezTo>
                  <a:pt x="448" y="277"/>
                  <a:pt x="437" y="266"/>
                  <a:pt x="424" y="266"/>
                </a:cubicBezTo>
                <a:close/>
                <a:moveTo>
                  <a:pt x="115" y="157"/>
                </a:moveTo>
                <a:cubicBezTo>
                  <a:pt x="115" y="97"/>
                  <a:pt x="164" y="48"/>
                  <a:pt x="224" y="48"/>
                </a:cubicBezTo>
                <a:cubicBezTo>
                  <a:pt x="284" y="48"/>
                  <a:pt x="333" y="97"/>
                  <a:pt x="333" y="157"/>
                </a:cubicBezTo>
                <a:cubicBezTo>
                  <a:pt x="333" y="266"/>
                  <a:pt x="333" y="266"/>
                  <a:pt x="333" y="266"/>
                </a:cubicBezTo>
                <a:cubicBezTo>
                  <a:pt x="115" y="266"/>
                  <a:pt x="115" y="266"/>
                  <a:pt x="115" y="266"/>
                </a:cubicBezTo>
                <a:lnTo>
                  <a:pt x="115" y="157"/>
                </a:lnTo>
                <a:close/>
                <a:moveTo>
                  <a:pt x="400" y="666"/>
                </a:moveTo>
                <a:cubicBezTo>
                  <a:pt x="48" y="666"/>
                  <a:pt x="48" y="666"/>
                  <a:pt x="48" y="666"/>
                </a:cubicBezTo>
                <a:cubicBezTo>
                  <a:pt x="48" y="314"/>
                  <a:pt x="48" y="314"/>
                  <a:pt x="48" y="314"/>
                </a:cubicBezTo>
                <a:cubicBezTo>
                  <a:pt x="400" y="314"/>
                  <a:pt x="400" y="314"/>
                  <a:pt x="400" y="314"/>
                </a:cubicBezTo>
                <a:lnTo>
                  <a:pt x="400" y="6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5" name="Freeform 395"/>
          <p:cNvSpPr>
            <a:spLocks noEditPoints="1"/>
          </p:cNvSpPr>
          <p:nvPr/>
        </p:nvSpPr>
        <p:spPr bwMode="auto">
          <a:xfrm>
            <a:off x="13988577" y="5049424"/>
            <a:ext cx="922684" cy="436152"/>
          </a:xfrm>
          <a:custGeom>
            <a:avLst/>
            <a:gdLst>
              <a:gd name="T0" fmla="*/ 761 w 785"/>
              <a:gd name="T1" fmla="*/ 0 h 371"/>
              <a:gd name="T2" fmla="*/ 115 w 785"/>
              <a:gd name="T3" fmla="*/ 0 h 371"/>
              <a:gd name="T4" fmla="*/ 91 w 785"/>
              <a:gd name="T5" fmla="*/ 24 h 371"/>
              <a:gd name="T6" fmla="*/ 91 w 785"/>
              <a:gd name="T7" fmla="*/ 347 h 371"/>
              <a:gd name="T8" fmla="*/ 115 w 785"/>
              <a:gd name="T9" fmla="*/ 371 h 371"/>
              <a:gd name="T10" fmla="*/ 761 w 785"/>
              <a:gd name="T11" fmla="*/ 371 h 371"/>
              <a:gd name="T12" fmla="*/ 785 w 785"/>
              <a:gd name="T13" fmla="*/ 347 h 371"/>
              <a:gd name="T14" fmla="*/ 785 w 785"/>
              <a:gd name="T15" fmla="*/ 24 h 371"/>
              <a:gd name="T16" fmla="*/ 761 w 785"/>
              <a:gd name="T17" fmla="*/ 0 h 371"/>
              <a:gd name="T18" fmla="*/ 737 w 785"/>
              <a:gd name="T19" fmla="*/ 323 h 371"/>
              <a:gd name="T20" fmla="*/ 139 w 785"/>
              <a:gd name="T21" fmla="*/ 323 h 371"/>
              <a:gd name="T22" fmla="*/ 139 w 785"/>
              <a:gd name="T23" fmla="*/ 48 h 371"/>
              <a:gd name="T24" fmla="*/ 737 w 785"/>
              <a:gd name="T25" fmla="*/ 48 h 371"/>
              <a:gd name="T26" fmla="*/ 737 w 785"/>
              <a:gd name="T27" fmla="*/ 323 h 371"/>
              <a:gd name="T28" fmla="*/ 679 w 785"/>
              <a:gd name="T29" fmla="*/ 265 h 371"/>
              <a:gd name="T30" fmla="*/ 619 w 785"/>
              <a:gd name="T31" fmla="*/ 265 h 371"/>
              <a:gd name="T32" fmla="*/ 619 w 785"/>
              <a:gd name="T33" fmla="*/ 106 h 371"/>
              <a:gd name="T34" fmla="*/ 679 w 785"/>
              <a:gd name="T35" fmla="*/ 106 h 371"/>
              <a:gd name="T36" fmla="*/ 679 w 785"/>
              <a:gd name="T37" fmla="*/ 265 h 371"/>
              <a:gd name="T38" fmla="*/ 48 w 785"/>
              <a:gd name="T39" fmla="*/ 105 h 371"/>
              <a:gd name="T40" fmla="*/ 48 w 785"/>
              <a:gd name="T41" fmla="*/ 266 h 371"/>
              <a:gd name="T42" fmla="*/ 24 w 785"/>
              <a:gd name="T43" fmla="*/ 290 h 371"/>
              <a:gd name="T44" fmla="*/ 0 w 785"/>
              <a:gd name="T45" fmla="*/ 266 h 371"/>
              <a:gd name="T46" fmla="*/ 0 w 785"/>
              <a:gd name="T47" fmla="*/ 105 h 371"/>
              <a:gd name="T48" fmla="*/ 24 w 785"/>
              <a:gd name="T49" fmla="*/ 81 h 371"/>
              <a:gd name="T50" fmla="*/ 48 w 785"/>
              <a:gd name="T51" fmla="*/ 105 h 3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85" h="371">
                <a:moveTo>
                  <a:pt x="761" y="0"/>
                </a:moveTo>
                <a:cubicBezTo>
                  <a:pt x="115" y="0"/>
                  <a:pt x="115" y="0"/>
                  <a:pt x="115" y="0"/>
                </a:cubicBezTo>
                <a:cubicBezTo>
                  <a:pt x="102" y="0"/>
                  <a:pt x="91" y="11"/>
                  <a:pt x="91" y="24"/>
                </a:cubicBezTo>
                <a:cubicBezTo>
                  <a:pt x="91" y="347"/>
                  <a:pt x="91" y="347"/>
                  <a:pt x="91" y="347"/>
                </a:cubicBezTo>
                <a:cubicBezTo>
                  <a:pt x="91" y="360"/>
                  <a:pt x="102" y="371"/>
                  <a:pt x="115" y="371"/>
                </a:cubicBezTo>
                <a:cubicBezTo>
                  <a:pt x="761" y="371"/>
                  <a:pt x="761" y="371"/>
                  <a:pt x="761" y="371"/>
                </a:cubicBezTo>
                <a:cubicBezTo>
                  <a:pt x="774" y="371"/>
                  <a:pt x="785" y="360"/>
                  <a:pt x="785" y="347"/>
                </a:cubicBezTo>
                <a:cubicBezTo>
                  <a:pt x="785" y="24"/>
                  <a:pt x="785" y="24"/>
                  <a:pt x="785" y="24"/>
                </a:cubicBezTo>
                <a:cubicBezTo>
                  <a:pt x="785" y="11"/>
                  <a:pt x="774" y="0"/>
                  <a:pt x="761" y="0"/>
                </a:cubicBezTo>
                <a:close/>
                <a:moveTo>
                  <a:pt x="737" y="323"/>
                </a:moveTo>
                <a:cubicBezTo>
                  <a:pt x="139" y="323"/>
                  <a:pt x="139" y="323"/>
                  <a:pt x="139" y="323"/>
                </a:cubicBezTo>
                <a:cubicBezTo>
                  <a:pt x="139" y="48"/>
                  <a:pt x="139" y="48"/>
                  <a:pt x="139" y="48"/>
                </a:cubicBezTo>
                <a:cubicBezTo>
                  <a:pt x="737" y="48"/>
                  <a:pt x="737" y="48"/>
                  <a:pt x="737" y="48"/>
                </a:cubicBezTo>
                <a:lnTo>
                  <a:pt x="737" y="323"/>
                </a:lnTo>
                <a:close/>
                <a:moveTo>
                  <a:pt x="679" y="265"/>
                </a:moveTo>
                <a:cubicBezTo>
                  <a:pt x="619" y="265"/>
                  <a:pt x="619" y="265"/>
                  <a:pt x="619" y="265"/>
                </a:cubicBezTo>
                <a:cubicBezTo>
                  <a:pt x="619" y="106"/>
                  <a:pt x="619" y="106"/>
                  <a:pt x="619" y="106"/>
                </a:cubicBezTo>
                <a:cubicBezTo>
                  <a:pt x="679" y="106"/>
                  <a:pt x="679" y="106"/>
                  <a:pt x="679" y="106"/>
                </a:cubicBezTo>
                <a:lnTo>
                  <a:pt x="679" y="265"/>
                </a:lnTo>
                <a:close/>
                <a:moveTo>
                  <a:pt x="48" y="105"/>
                </a:moveTo>
                <a:cubicBezTo>
                  <a:pt x="48" y="266"/>
                  <a:pt x="48" y="266"/>
                  <a:pt x="48" y="266"/>
                </a:cubicBezTo>
                <a:cubicBezTo>
                  <a:pt x="48" y="279"/>
                  <a:pt x="37" y="290"/>
                  <a:pt x="24" y="290"/>
                </a:cubicBezTo>
                <a:cubicBezTo>
                  <a:pt x="11" y="290"/>
                  <a:pt x="0" y="279"/>
                  <a:pt x="0" y="266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91"/>
                  <a:pt x="11" y="81"/>
                  <a:pt x="24" y="81"/>
                </a:cubicBezTo>
                <a:cubicBezTo>
                  <a:pt x="37" y="81"/>
                  <a:pt x="48" y="91"/>
                  <a:pt x="48" y="1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6" name="Freeform 396"/>
          <p:cNvSpPr>
            <a:spLocks noEditPoints="1"/>
          </p:cNvSpPr>
          <p:nvPr/>
        </p:nvSpPr>
        <p:spPr bwMode="auto">
          <a:xfrm>
            <a:off x="12529698" y="6437771"/>
            <a:ext cx="826242" cy="826962"/>
          </a:xfrm>
          <a:custGeom>
            <a:avLst/>
            <a:gdLst>
              <a:gd name="T0" fmla="*/ 498 w 703"/>
              <a:gd name="T1" fmla="*/ 171 h 704"/>
              <a:gd name="T2" fmla="*/ 591 w 703"/>
              <a:gd name="T3" fmla="*/ 112 h 704"/>
              <a:gd name="T4" fmla="*/ 532 w 703"/>
              <a:gd name="T5" fmla="*/ 205 h 704"/>
              <a:gd name="T6" fmla="*/ 498 w 703"/>
              <a:gd name="T7" fmla="*/ 205 h 704"/>
              <a:gd name="T8" fmla="*/ 518 w 703"/>
              <a:gd name="T9" fmla="*/ 407 h 704"/>
              <a:gd name="T10" fmla="*/ 578 w 703"/>
              <a:gd name="T11" fmla="*/ 500 h 704"/>
              <a:gd name="T12" fmla="*/ 612 w 703"/>
              <a:gd name="T13" fmla="*/ 500 h 704"/>
              <a:gd name="T14" fmla="*/ 552 w 703"/>
              <a:gd name="T15" fmla="*/ 407 h 704"/>
              <a:gd name="T16" fmla="*/ 595 w 703"/>
              <a:gd name="T17" fmla="*/ 283 h 704"/>
              <a:gd name="T18" fmla="*/ 595 w 703"/>
              <a:gd name="T19" fmla="*/ 331 h 704"/>
              <a:gd name="T20" fmla="*/ 703 w 703"/>
              <a:gd name="T21" fmla="*/ 307 h 704"/>
              <a:gd name="T22" fmla="*/ 263 w 703"/>
              <a:gd name="T23" fmla="*/ 185 h 704"/>
              <a:gd name="T24" fmla="*/ 297 w 703"/>
              <a:gd name="T25" fmla="*/ 185 h 704"/>
              <a:gd name="T26" fmla="*/ 238 w 703"/>
              <a:gd name="T27" fmla="*/ 92 h 704"/>
              <a:gd name="T28" fmla="*/ 204 w 703"/>
              <a:gd name="T29" fmla="*/ 126 h 704"/>
              <a:gd name="T30" fmla="*/ 397 w 703"/>
              <a:gd name="T31" fmla="*/ 132 h 704"/>
              <a:gd name="T32" fmla="*/ 421 w 703"/>
              <a:gd name="T33" fmla="*/ 24 h 704"/>
              <a:gd name="T34" fmla="*/ 373 w 703"/>
              <a:gd name="T35" fmla="*/ 24 h 704"/>
              <a:gd name="T36" fmla="*/ 397 w 703"/>
              <a:gd name="T37" fmla="*/ 132 h 704"/>
              <a:gd name="T38" fmla="*/ 491 w 703"/>
              <a:gd name="T39" fmla="*/ 330 h 704"/>
              <a:gd name="T40" fmla="*/ 422 w 703"/>
              <a:gd name="T41" fmla="*/ 400 h 704"/>
              <a:gd name="T42" fmla="*/ 108 w 703"/>
              <a:gd name="T43" fmla="*/ 704 h 704"/>
              <a:gd name="T44" fmla="*/ 7 w 703"/>
              <a:gd name="T45" fmla="*/ 612 h 704"/>
              <a:gd name="T46" fmla="*/ 7 w 703"/>
              <a:gd name="T47" fmla="*/ 578 h 704"/>
              <a:gd name="T48" fmla="*/ 304 w 703"/>
              <a:gd name="T49" fmla="*/ 281 h 704"/>
              <a:gd name="T50" fmla="*/ 422 w 703"/>
              <a:gd name="T51" fmla="*/ 197 h 704"/>
              <a:gd name="T52" fmla="*/ 507 w 703"/>
              <a:gd name="T53" fmla="*/ 315 h 704"/>
              <a:gd name="T54" fmla="*/ 321 w 703"/>
              <a:gd name="T55" fmla="*/ 332 h 704"/>
              <a:gd name="T56" fmla="*/ 108 w 703"/>
              <a:gd name="T57" fmla="*/ 646 h 704"/>
              <a:gd name="T58" fmla="*/ 456 w 703"/>
              <a:gd name="T59" fmla="*/ 298 h 704"/>
              <a:gd name="T60" fmla="*/ 355 w 703"/>
              <a:gd name="T61" fmla="*/ 298 h 704"/>
              <a:gd name="T62" fmla="*/ 456 w 703"/>
              <a:gd name="T63" fmla="*/ 298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03" h="704">
                <a:moveTo>
                  <a:pt x="498" y="205"/>
                </a:moveTo>
                <a:cubicBezTo>
                  <a:pt x="489" y="196"/>
                  <a:pt x="489" y="181"/>
                  <a:pt x="498" y="171"/>
                </a:cubicBezTo>
                <a:cubicBezTo>
                  <a:pt x="557" y="112"/>
                  <a:pt x="557" y="112"/>
                  <a:pt x="557" y="112"/>
                </a:cubicBezTo>
                <a:cubicBezTo>
                  <a:pt x="567" y="103"/>
                  <a:pt x="582" y="103"/>
                  <a:pt x="591" y="112"/>
                </a:cubicBezTo>
                <a:cubicBezTo>
                  <a:pt x="601" y="121"/>
                  <a:pt x="601" y="137"/>
                  <a:pt x="591" y="146"/>
                </a:cubicBezTo>
                <a:cubicBezTo>
                  <a:pt x="532" y="205"/>
                  <a:pt x="532" y="205"/>
                  <a:pt x="532" y="205"/>
                </a:cubicBezTo>
                <a:cubicBezTo>
                  <a:pt x="527" y="210"/>
                  <a:pt x="521" y="212"/>
                  <a:pt x="515" y="212"/>
                </a:cubicBezTo>
                <a:cubicBezTo>
                  <a:pt x="509" y="212"/>
                  <a:pt x="503" y="210"/>
                  <a:pt x="498" y="205"/>
                </a:cubicBezTo>
                <a:close/>
                <a:moveTo>
                  <a:pt x="552" y="407"/>
                </a:moveTo>
                <a:cubicBezTo>
                  <a:pt x="543" y="397"/>
                  <a:pt x="528" y="397"/>
                  <a:pt x="518" y="407"/>
                </a:cubicBezTo>
                <a:cubicBezTo>
                  <a:pt x="509" y="416"/>
                  <a:pt x="509" y="431"/>
                  <a:pt x="518" y="441"/>
                </a:cubicBezTo>
                <a:cubicBezTo>
                  <a:pt x="578" y="500"/>
                  <a:pt x="578" y="500"/>
                  <a:pt x="578" y="500"/>
                </a:cubicBezTo>
                <a:cubicBezTo>
                  <a:pt x="582" y="505"/>
                  <a:pt x="589" y="507"/>
                  <a:pt x="595" y="507"/>
                </a:cubicBezTo>
                <a:cubicBezTo>
                  <a:pt x="601" y="507"/>
                  <a:pt x="607" y="505"/>
                  <a:pt x="612" y="500"/>
                </a:cubicBezTo>
                <a:cubicBezTo>
                  <a:pt x="621" y="490"/>
                  <a:pt x="621" y="475"/>
                  <a:pt x="612" y="466"/>
                </a:cubicBezTo>
                <a:lnTo>
                  <a:pt x="552" y="407"/>
                </a:lnTo>
                <a:close/>
                <a:moveTo>
                  <a:pt x="679" y="283"/>
                </a:moveTo>
                <a:cubicBezTo>
                  <a:pt x="595" y="283"/>
                  <a:pt x="595" y="283"/>
                  <a:pt x="595" y="283"/>
                </a:cubicBezTo>
                <a:cubicBezTo>
                  <a:pt x="582" y="283"/>
                  <a:pt x="571" y="294"/>
                  <a:pt x="571" y="307"/>
                </a:cubicBezTo>
                <a:cubicBezTo>
                  <a:pt x="571" y="320"/>
                  <a:pt x="582" y="331"/>
                  <a:pt x="595" y="331"/>
                </a:cubicBezTo>
                <a:cubicBezTo>
                  <a:pt x="679" y="331"/>
                  <a:pt x="679" y="331"/>
                  <a:pt x="679" y="331"/>
                </a:cubicBezTo>
                <a:cubicBezTo>
                  <a:pt x="692" y="331"/>
                  <a:pt x="703" y="320"/>
                  <a:pt x="703" y="307"/>
                </a:cubicBezTo>
                <a:cubicBezTo>
                  <a:pt x="703" y="294"/>
                  <a:pt x="692" y="283"/>
                  <a:pt x="679" y="283"/>
                </a:cubicBezTo>
                <a:close/>
                <a:moveTo>
                  <a:pt x="263" y="185"/>
                </a:moveTo>
                <a:cubicBezTo>
                  <a:pt x="268" y="190"/>
                  <a:pt x="274" y="192"/>
                  <a:pt x="280" y="192"/>
                </a:cubicBezTo>
                <a:cubicBezTo>
                  <a:pt x="286" y="192"/>
                  <a:pt x="292" y="190"/>
                  <a:pt x="297" y="185"/>
                </a:cubicBezTo>
                <a:cubicBezTo>
                  <a:pt x="306" y="176"/>
                  <a:pt x="306" y="160"/>
                  <a:pt x="297" y="151"/>
                </a:cubicBezTo>
                <a:cubicBezTo>
                  <a:pt x="238" y="92"/>
                  <a:pt x="238" y="92"/>
                  <a:pt x="238" y="92"/>
                </a:cubicBezTo>
                <a:cubicBezTo>
                  <a:pt x="228" y="82"/>
                  <a:pt x="213" y="82"/>
                  <a:pt x="204" y="92"/>
                </a:cubicBezTo>
                <a:cubicBezTo>
                  <a:pt x="194" y="101"/>
                  <a:pt x="194" y="116"/>
                  <a:pt x="204" y="126"/>
                </a:cubicBezTo>
                <a:lnTo>
                  <a:pt x="263" y="185"/>
                </a:lnTo>
                <a:close/>
                <a:moveTo>
                  <a:pt x="397" y="132"/>
                </a:moveTo>
                <a:cubicBezTo>
                  <a:pt x="410" y="132"/>
                  <a:pt x="421" y="122"/>
                  <a:pt x="421" y="108"/>
                </a:cubicBezTo>
                <a:cubicBezTo>
                  <a:pt x="421" y="24"/>
                  <a:pt x="421" y="24"/>
                  <a:pt x="421" y="24"/>
                </a:cubicBezTo>
                <a:cubicBezTo>
                  <a:pt x="421" y="11"/>
                  <a:pt x="410" y="0"/>
                  <a:pt x="397" y="0"/>
                </a:cubicBezTo>
                <a:cubicBezTo>
                  <a:pt x="383" y="0"/>
                  <a:pt x="373" y="11"/>
                  <a:pt x="373" y="24"/>
                </a:cubicBezTo>
                <a:cubicBezTo>
                  <a:pt x="373" y="108"/>
                  <a:pt x="373" y="108"/>
                  <a:pt x="373" y="108"/>
                </a:cubicBezTo>
                <a:cubicBezTo>
                  <a:pt x="373" y="122"/>
                  <a:pt x="383" y="132"/>
                  <a:pt x="397" y="132"/>
                </a:cubicBezTo>
                <a:close/>
                <a:moveTo>
                  <a:pt x="507" y="315"/>
                </a:moveTo>
                <a:cubicBezTo>
                  <a:pt x="491" y="330"/>
                  <a:pt x="491" y="330"/>
                  <a:pt x="491" y="330"/>
                </a:cubicBezTo>
                <a:cubicBezTo>
                  <a:pt x="422" y="400"/>
                  <a:pt x="422" y="400"/>
                  <a:pt x="422" y="400"/>
                </a:cubicBezTo>
                <a:cubicBezTo>
                  <a:pt x="422" y="400"/>
                  <a:pt x="422" y="400"/>
                  <a:pt x="422" y="400"/>
                </a:cubicBezTo>
                <a:cubicBezTo>
                  <a:pt x="125" y="697"/>
                  <a:pt x="125" y="697"/>
                  <a:pt x="125" y="697"/>
                </a:cubicBezTo>
                <a:cubicBezTo>
                  <a:pt x="120" y="701"/>
                  <a:pt x="114" y="704"/>
                  <a:pt x="108" y="704"/>
                </a:cubicBezTo>
                <a:cubicBezTo>
                  <a:pt x="102" y="704"/>
                  <a:pt x="96" y="701"/>
                  <a:pt x="91" y="697"/>
                </a:cubicBezTo>
                <a:cubicBezTo>
                  <a:pt x="7" y="612"/>
                  <a:pt x="7" y="612"/>
                  <a:pt x="7" y="612"/>
                </a:cubicBezTo>
                <a:cubicBezTo>
                  <a:pt x="2" y="608"/>
                  <a:pt x="0" y="602"/>
                  <a:pt x="0" y="595"/>
                </a:cubicBezTo>
                <a:cubicBezTo>
                  <a:pt x="0" y="589"/>
                  <a:pt x="2" y="583"/>
                  <a:pt x="7" y="578"/>
                </a:cubicBezTo>
                <a:cubicBezTo>
                  <a:pt x="304" y="281"/>
                  <a:pt x="304" y="281"/>
                  <a:pt x="304" y="281"/>
                </a:cubicBezTo>
                <a:cubicBezTo>
                  <a:pt x="304" y="281"/>
                  <a:pt x="304" y="281"/>
                  <a:pt x="304" y="281"/>
                </a:cubicBezTo>
                <a:cubicBezTo>
                  <a:pt x="388" y="197"/>
                  <a:pt x="388" y="197"/>
                  <a:pt x="388" y="197"/>
                </a:cubicBezTo>
                <a:cubicBezTo>
                  <a:pt x="398" y="188"/>
                  <a:pt x="413" y="188"/>
                  <a:pt x="422" y="197"/>
                </a:cubicBezTo>
                <a:cubicBezTo>
                  <a:pt x="507" y="281"/>
                  <a:pt x="507" y="281"/>
                  <a:pt x="507" y="281"/>
                </a:cubicBezTo>
                <a:cubicBezTo>
                  <a:pt x="516" y="291"/>
                  <a:pt x="516" y="306"/>
                  <a:pt x="507" y="315"/>
                </a:cubicBezTo>
                <a:close/>
                <a:moveTo>
                  <a:pt x="371" y="383"/>
                </a:moveTo>
                <a:cubicBezTo>
                  <a:pt x="321" y="332"/>
                  <a:pt x="321" y="332"/>
                  <a:pt x="321" y="332"/>
                </a:cubicBezTo>
                <a:cubicBezTo>
                  <a:pt x="58" y="595"/>
                  <a:pt x="58" y="595"/>
                  <a:pt x="58" y="595"/>
                </a:cubicBezTo>
                <a:cubicBezTo>
                  <a:pt x="108" y="646"/>
                  <a:pt x="108" y="646"/>
                  <a:pt x="108" y="646"/>
                </a:cubicBezTo>
                <a:lnTo>
                  <a:pt x="371" y="383"/>
                </a:lnTo>
                <a:close/>
                <a:moveTo>
                  <a:pt x="456" y="298"/>
                </a:moveTo>
                <a:cubicBezTo>
                  <a:pt x="405" y="248"/>
                  <a:pt x="405" y="248"/>
                  <a:pt x="405" y="248"/>
                </a:cubicBezTo>
                <a:cubicBezTo>
                  <a:pt x="355" y="298"/>
                  <a:pt x="355" y="298"/>
                  <a:pt x="355" y="298"/>
                </a:cubicBezTo>
                <a:cubicBezTo>
                  <a:pt x="405" y="349"/>
                  <a:pt x="405" y="349"/>
                  <a:pt x="405" y="349"/>
                </a:cubicBezTo>
                <a:lnTo>
                  <a:pt x="456" y="2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7" name="Freeform 397"/>
          <p:cNvSpPr>
            <a:spLocks noEditPoints="1"/>
          </p:cNvSpPr>
          <p:nvPr/>
        </p:nvSpPr>
        <p:spPr bwMode="auto">
          <a:xfrm>
            <a:off x="6302656" y="8006767"/>
            <a:ext cx="1230726" cy="856470"/>
          </a:xfrm>
          <a:custGeom>
            <a:avLst/>
            <a:gdLst>
              <a:gd name="T0" fmla="*/ 1042 w 1047"/>
              <a:gd name="T1" fmla="*/ 448 h 729"/>
              <a:gd name="T2" fmla="*/ 863 w 1047"/>
              <a:gd name="T3" fmla="*/ 15 h 729"/>
              <a:gd name="T4" fmla="*/ 850 w 1047"/>
              <a:gd name="T5" fmla="*/ 2 h 729"/>
              <a:gd name="T6" fmla="*/ 832 w 1047"/>
              <a:gd name="T7" fmla="*/ 2 h 729"/>
              <a:gd name="T8" fmla="*/ 235 w 1047"/>
              <a:gd name="T9" fmla="*/ 250 h 729"/>
              <a:gd name="T10" fmla="*/ 222 w 1047"/>
              <a:gd name="T11" fmla="*/ 263 h 729"/>
              <a:gd name="T12" fmla="*/ 222 w 1047"/>
              <a:gd name="T13" fmla="*/ 281 h 729"/>
              <a:gd name="T14" fmla="*/ 401 w 1047"/>
              <a:gd name="T15" fmla="*/ 714 h 729"/>
              <a:gd name="T16" fmla="*/ 423 w 1047"/>
              <a:gd name="T17" fmla="*/ 729 h 729"/>
              <a:gd name="T18" fmla="*/ 432 w 1047"/>
              <a:gd name="T19" fmla="*/ 727 h 729"/>
              <a:gd name="T20" fmla="*/ 1029 w 1047"/>
              <a:gd name="T21" fmla="*/ 480 h 729"/>
              <a:gd name="T22" fmla="*/ 1042 w 1047"/>
              <a:gd name="T23" fmla="*/ 448 h 729"/>
              <a:gd name="T24" fmla="*/ 800 w 1047"/>
              <a:gd name="T25" fmla="*/ 68 h 729"/>
              <a:gd name="T26" fmla="*/ 668 w 1047"/>
              <a:gd name="T27" fmla="*/ 452 h 729"/>
              <a:gd name="T28" fmla="*/ 303 w 1047"/>
              <a:gd name="T29" fmla="*/ 273 h 729"/>
              <a:gd name="T30" fmla="*/ 800 w 1047"/>
              <a:gd name="T31" fmla="*/ 68 h 729"/>
              <a:gd name="T32" fmla="*/ 420 w 1047"/>
              <a:gd name="T33" fmla="*/ 635 h 729"/>
              <a:gd name="T34" fmla="*/ 290 w 1047"/>
              <a:gd name="T35" fmla="*/ 320 h 729"/>
              <a:gd name="T36" fmla="*/ 485 w 1047"/>
              <a:gd name="T37" fmla="*/ 416 h 729"/>
              <a:gd name="T38" fmla="*/ 420 w 1047"/>
              <a:gd name="T39" fmla="*/ 635 h 729"/>
              <a:gd name="T40" fmla="*/ 462 w 1047"/>
              <a:gd name="T41" fmla="*/ 663 h 729"/>
              <a:gd name="T42" fmla="*/ 529 w 1047"/>
              <a:gd name="T43" fmla="*/ 437 h 729"/>
              <a:gd name="T44" fmla="*/ 671 w 1047"/>
              <a:gd name="T45" fmla="*/ 507 h 729"/>
              <a:gd name="T46" fmla="*/ 682 w 1047"/>
              <a:gd name="T47" fmla="*/ 510 h 729"/>
              <a:gd name="T48" fmla="*/ 691 w 1047"/>
              <a:gd name="T49" fmla="*/ 508 h 729"/>
              <a:gd name="T50" fmla="*/ 705 w 1047"/>
              <a:gd name="T51" fmla="*/ 493 h 729"/>
              <a:gd name="T52" fmla="*/ 756 w 1047"/>
              <a:gd name="T53" fmla="*/ 343 h 729"/>
              <a:gd name="T54" fmla="*/ 963 w 1047"/>
              <a:gd name="T55" fmla="*/ 455 h 729"/>
              <a:gd name="T56" fmla="*/ 462 w 1047"/>
              <a:gd name="T57" fmla="*/ 663 h 729"/>
              <a:gd name="T58" fmla="*/ 772 w 1047"/>
              <a:gd name="T59" fmla="*/ 297 h 729"/>
              <a:gd name="T60" fmla="*/ 843 w 1047"/>
              <a:gd name="T61" fmla="*/ 91 h 729"/>
              <a:gd name="T62" fmla="*/ 973 w 1047"/>
              <a:gd name="T63" fmla="*/ 406 h 729"/>
              <a:gd name="T64" fmla="*/ 772 w 1047"/>
              <a:gd name="T65" fmla="*/ 297 h 729"/>
              <a:gd name="T66" fmla="*/ 0 w 1047"/>
              <a:gd name="T67" fmla="*/ 352 h 729"/>
              <a:gd name="T68" fmla="*/ 24 w 1047"/>
              <a:gd name="T69" fmla="*/ 328 h 729"/>
              <a:gd name="T70" fmla="*/ 164 w 1047"/>
              <a:gd name="T71" fmla="*/ 328 h 729"/>
              <a:gd name="T72" fmla="*/ 188 w 1047"/>
              <a:gd name="T73" fmla="*/ 352 h 729"/>
              <a:gd name="T74" fmla="*/ 164 w 1047"/>
              <a:gd name="T75" fmla="*/ 376 h 729"/>
              <a:gd name="T76" fmla="*/ 24 w 1047"/>
              <a:gd name="T77" fmla="*/ 376 h 729"/>
              <a:gd name="T78" fmla="*/ 0 w 1047"/>
              <a:gd name="T79" fmla="*/ 352 h 729"/>
              <a:gd name="T80" fmla="*/ 287 w 1047"/>
              <a:gd name="T81" fmla="*/ 625 h 729"/>
              <a:gd name="T82" fmla="*/ 263 w 1047"/>
              <a:gd name="T83" fmla="*/ 649 h 729"/>
              <a:gd name="T84" fmla="*/ 24 w 1047"/>
              <a:gd name="T85" fmla="*/ 649 h 729"/>
              <a:gd name="T86" fmla="*/ 0 w 1047"/>
              <a:gd name="T87" fmla="*/ 625 h 729"/>
              <a:gd name="T88" fmla="*/ 24 w 1047"/>
              <a:gd name="T89" fmla="*/ 601 h 729"/>
              <a:gd name="T90" fmla="*/ 263 w 1047"/>
              <a:gd name="T91" fmla="*/ 601 h 729"/>
              <a:gd name="T92" fmla="*/ 287 w 1047"/>
              <a:gd name="T93" fmla="*/ 625 h 729"/>
              <a:gd name="T94" fmla="*/ 0 w 1047"/>
              <a:gd name="T95" fmla="*/ 488 h 729"/>
              <a:gd name="T96" fmla="*/ 24 w 1047"/>
              <a:gd name="T97" fmla="*/ 464 h 729"/>
              <a:gd name="T98" fmla="*/ 213 w 1047"/>
              <a:gd name="T99" fmla="*/ 464 h 729"/>
              <a:gd name="T100" fmla="*/ 237 w 1047"/>
              <a:gd name="T101" fmla="*/ 488 h 729"/>
              <a:gd name="T102" fmla="*/ 213 w 1047"/>
              <a:gd name="T103" fmla="*/ 512 h 729"/>
              <a:gd name="T104" fmla="*/ 24 w 1047"/>
              <a:gd name="T105" fmla="*/ 512 h 729"/>
              <a:gd name="T106" fmla="*/ 0 w 1047"/>
              <a:gd name="T107" fmla="*/ 488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47" h="729">
                <a:moveTo>
                  <a:pt x="1042" y="448"/>
                </a:moveTo>
                <a:cubicBezTo>
                  <a:pt x="863" y="15"/>
                  <a:pt x="863" y="15"/>
                  <a:pt x="863" y="15"/>
                </a:cubicBezTo>
                <a:cubicBezTo>
                  <a:pt x="861" y="10"/>
                  <a:pt x="856" y="5"/>
                  <a:pt x="850" y="2"/>
                </a:cubicBezTo>
                <a:cubicBezTo>
                  <a:pt x="844" y="0"/>
                  <a:pt x="838" y="0"/>
                  <a:pt x="832" y="2"/>
                </a:cubicBezTo>
                <a:cubicBezTo>
                  <a:pt x="235" y="250"/>
                  <a:pt x="235" y="250"/>
                  <a:pt x="235" y="250"/>
                </a:cubicBezTo>
                <a:cubicBezTo>
                  <a:pt x="229" y="252"/>
                  <a:pt x="224" y="257"/>
                  <a:pt x="222" y="263"/>
                </a:cubicBezTo>
                <a:cubicBezTo>
                  <a:pt x="219" y="269"/>
                  <a:pt x="219" y="275"/>
                  <a:pt x="222" y="281"/>
                </a:cubicBezTo>
                <a:cubicBezTo>
                  <a:pt x="401" y="714"/>
                  <a:pt x="401" y="714"/>
                  <a:pt x="401" y="714"/>
                </a:cubicBezTo>
                <a:cubicBezTo>
                  <a:pt x="405" y="723"/>
                  <a:pt x="414" y="729"/>
                  <a:pt x="423" y="729"/>
                </a:cubicBezTo>
                <a:cubicBezTo>
                  <a:pt x="426" y="729"/>
                  <a:pt x="429" y="728"/>
                  <a:pt x="432" y="727"/>
                </a:cubicBezTo>
                <a:cubicBezTo>
                  <a:pt x="1029" y="480"/>
                  <a:pt x="1029" y="480"/>
                  <a:pt x="1029" y="480"/>
                </a:cubicBezTo>
                <a:cubicBezTo>
                  <a:pt x="1042" y="475"/>
                  <a:pt x="1047" y="461"/>
                  <a:pt x="1042" y="448"/>
                </a:cubicBezTo>
                <a:close/>
                <a:moveTo>
                  <a:pt x="800" y="68"/>
                </a:moveTo>
                <a:cubicBezTo>
                  <a:pt x="668" y="452"/>
                  <a:pt x="668" y="452"/>
                  <a:pt x="668" y="452"/>
                </a:cubicBezTo>
                <a:cubicBezTo>
                  <a:pt x="303" y="273"/>
                  <a:pt x="303" y="273"/>
                  <a:pt x="303" y="273"/>
                </a:cubicBezTo>
                <a:lnTo>
                  <a:pt x="800" y="68"/>
                </a:lnTo>
                <a:close/>
                <a:moveTo>
                  <a:pt x="420" y="635"/>
                </a:moveTo>
                <a:cubicBezTo>
                  <a:pt x="290" y="320"/>
                  <a:pt x="290" y="320"/>
                  <a:pt x="290" y="320"/>
                </a:cubicBezTo>
                <a:cubicBezTo>
                  <a:pt x="485" y="416"/>
                  <a:pt x="485" y="416"/>
                  <a:pt x="485" y="416"/>
                </a:cubicBezTo>
                <a:lnTo>
                  <a:pt x="420" y="635"/>
                </a:lnTo>
                <a:close/>
                <a:moveTo>
                  <a:pt x="462" y="663"/>
                </a:moveTo>
                <a:cubicBezTo>
                  <a:pt x="529" y="437"/>
                  <a:pt x="529" y="437"/>
                  <a:pt x="529" y="437"/>
                </a:cubicBezTo>
                <a:cubicBezTo>
                  <a:pt x="671" y="507"/>
                  <a:pt x="671" y="507"/>
                  <a:pt x="671" y="507"/>
                </a:cubicBezTo>
                <a:cubicBezTo>
                  <a:pt x="675" y="509"/>
                  <a:pt x="678" y="510"/>
                  <a:pt x="682" y="510"/>
                </a:cubicBezTo>
                <a:cubicBezTo>
                  <a:pt x="685" y="510"/>
                  <a:pt x="688" y="509"/>
                  <a:pt x="691" y="508"/>
                </a:cubicBezTo>
                <a:cubicBezTo>
                  <a:pt x="698" y="505"/>
                  <a:pt x="702" y="500"/>
                  <a:pt x="705" y="493"/>
                </a:cubicBezTo>
                <a:cubicBezTo>
                  <a:pt x="756" y="343"/>
                  <a:pt x="756" y="343"/>
                  <a:pt x="756" y="343"/>
                </a:cubicBezTo>
                <a:cubicBezTo>
                  <a:pt x="963" y="455"/>
                  <a:pt x="963" y="455"/>
                  <a:pt x="963" y="455"/>
                </a:cubicBezTo>
                <a:lnTo>
                  <a:pt x="462" y="663"/>
                </a:lnTo>
                <a:close/>
                <a:moveTo>
                  <a:pt x="772" y="297"/>
                </a:moveTo>
                <a:cubicBezTo>
                  <a:pt x="843" y="91"/>
                  <a:pt x="843" y="91"/>
                  <a:pt x="843" y="91"/>
                </a:cubicBezTo>
                <a:cubicBezTo>
                  <a:pt x="973" y="406"/>
                  <a:pt x="973" y="406"/>
                  <a:pt x="973" y="406"/>
                </a:cubicBezTo>
                <a:lnTo>
                  <a:pt x="772" y="297"/>
                </a:lnTo>
                <a:close/>
                <a:moveTo>
                  <a:pt x="0" y="352"/>
                </a:moveTo>
                <a:cubicBezTo>
                  <a:pt x="0" y="339"/>
                  <a:pt x="11" y="328"/>
                  <a:pt x="24" y="328"/>
                </a:cubicBezTo>
                <a:cubicBezTo>
                  <a:pt x="164" y="328"/>
                  <a:pt x="164" y="328"/>
                  <a:pt x="164" y="328"/>
                </a:cubicBezTo>
                <a:cubicBezTo>
                  <a:pt x="177" y="328"/>
                  <a:pt x="188" y="339"/>
                  <a:pt x="188" y="352"/>
                </a:cubicBezTo>
                <a:cubicBezTo>
                  <a:pt x="188" y="365"/>
                  <a:pt x="177" y="376"/>
                  <a:pt x="164" y="376"/>
                </a:cubicBezTo>
                <a:cubicBezTo>
                  <a:pt x="24" y="376"/>
                  <a:pt x="24" y="376"/>
                  <a:pt x="24" y="376"/>
                </a:cubicBezTo>
                <a:cubicBezTo>
                  <a:pt x="11" y="376"/>
                  <a:pt x="0" y="365"/>
                  <a:pt x="0" y="352"/>
                </a:cubicBezTo>
                <a:close/>
                <a:moveTo>
                  <a:pt x="287" y="625"/>
                </a:moveTo>
                <a:cubicBezTo>
                  <a:pt x="287" y="638"/>
                  <a:pt x="276" y="649"/>
                  <a:pt x="263" y="649"/>
                </a:cubicBezTo>
                <a:cubicBezTo>
                  <a:pt x="24" y="649"/>
                  <a:pt x="24" y="649"/>
                  <a:pt x="24" y="649"/>
                </a:cubicBezTo>
                <a:cubicBezTo>
                  <a:pt x="11" y="649"/>
                  <a:pt x="0" y="638"/>
                  <a:pt x="0" y="625"/>
                </a:cubicBezTo>
                <a:cubicBezTo>
                  <a:pt x="0" y="612"/>
                  <a:pt x="11" y="601"/>
                  <a:pt x="24" y="601"/>
                </a:cubicBezTo>
                <a:cubicBezTo>
                  <a:pt x="263" y="601"/>
                  <a:pt x="263" y="601"/>
                  <a:pt x="263" y="601"/>
                </a:cubicBezTo>
                <a:cubicBezTo>
                  <a:pt x="276" y="601"/>
                  <a:pt x="287" y="612"/>
                  <a:pt x="287" y="625"/>
                </a:cubicBezTo>
                <a:close/>
                <a:moveTo>
                  <a:pt x="0" y="488"/>
                </a:moveTo>
                <a:cubicBezTo>
                  <a:pt x="0" y="475"/>
                  <a:pt x="11" y="464"/>
                  <a:pt x="24" y="464"/>
                </a:cubicBezTo>
                <a:cubicBezTo>
                  <a:pt x="213" y="464"/>
                  <a:pt x="213" y="464"/>
                  <a:pt x="213" y="464"/>
                </a:cubicBezTo>
                <a:cubicBezTo>
                  <a:pt x="227" y="464"/>
                  <a:pt x="237" y="475"/>
                  <a:pt x="237" y="488"/>
                </a:cubicBezTo>
                <a:cubicBezTo>
                  <a:pt x="237" y="502"/>
                  <a:pt x="227" y="512"/>
                  <a:pt x="213" y="512"/>
                </a:cubicBezTo>
                <a:cubicBezTo>
                  <a:pt x="24" y="512"/>
                  <a:pt x="24" y="512"/>
                  <a:pt x="24" y="512"/>
                </a:cubicBezTo>
                <a:cubicBezTo>
                  <a:pt x="11" y="512"/>
                  <a:pt x="0" y="502"/>
                  <a:pt x="0" y="4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8" name="Freeform 398"/>
          <p:cNvSpPr>
            <a:spLocks noEditPoints="1"/>
          </p:cNvSpPr>
          <p:nvPr/>
        </p:nvSpPr>
        <p:spPr bwMode="auto">
          <a:xfrm>
            <a:off x="9501104" y="4837827"/>
            <a:ext cx="857910" cy="857910"/>
          </a:xfrm>
          <a:custGeom>
            <a:avLst/>
            <a:gdLst>
              <a:gd name="T0" fmla="*/ 706 w 730"/>
              <a:gd name="T1" fmla="*/ 0 h 730"/>
              <a:gd name="T2" fmla="*/ 705 w 730"/>
              <a:gd name="T3" fmla="*/ 0 h 730"/>
              <a:gd name="T4" fmla="*/ 565 w 730"/>
              <a:gd name="T5" fmla="*/ 0 h 730"/>
              <a:gd name="T6" fmla="*/ 541 w 730"/>
              <a:gd name="T7" fmla="*/ 24 h 730"/>
              <a:gd name="T8" fmla="*/ 565 w 730"/>
              <a:gd name="T9" fmla="*/ 48 h 730"/>
              <a:gd name="T10" fmla="*/ 648 w 730"/>
              <a:gd name="T11" fmla="*/ 48 h 730"/>
              <a:gd name="T12" fmla="*/ 505 w 730"/>
              <a:gd name="T13" fmla="*/ 191 h 730"/>
              <a:gd name="T14" fmla="*/ 306 w 730"/>
              <a:gd name="T15" fmla="*/ 117 h 730"/>
              <a:gd name="T16" fmla="*/ 90 w 730"/>
              <a:gd name="T17" fmla="*/ 207 h 730"/>
              <a:gd name="T18" fmla="*/ 0 w 730"/>
              <a:gd name="T19" fmla="*/ 424 h 730"/>
              <a:gd name="T20" fmla="*/ 90 w 730"/>
              <a:gd name="T21" fmla="*/ 641 h 730"/>
              <a:gd name="T22" fmla="*/ 306 w 730"/>
              <a:gd name="T23" fmla="*/ 730 h 730"/>
              <a:gd name="T24" fmla="*/ 523 w 730"/>
              <a:gd name="T25" fmla="*/ 641 h 730"/>
              <a:gd name="T26" fmla="*/ 613 w 730"/>
              <a:gd name="T27" fmla="*/ 424 h 730"/>
              <a:gd name="T28" fmla="*/ 539 w 730"/>
              <a:gd name="T29" fmla="*/ 225 h 730"/>
              <a:gd name="T30" fmla="*/ 682 w 730"/>
              <a:gd name="T31" fmla="*/ 82 h 730"/>
              <a:gd name="T32" fmla="*/ 682 w 730"/>
              <a:gd name="T33" fmla="*/ 166 h 730"/>
              <a:gd name="T34" fmla="*/ 706 w 730"/>
              <a:gd name="T35" fmla="*/ 190 h 730"/>
              <a:gd name="T36" fmla="*/ 730 w 730"/>
              <a:gd name="T37" fmla="*/ 166 h 730"/>
              <a:gd name="T38" fmla="*/ 730 w 730"/>
              <a:gd name="T39" fmla="*/ 24 h 730"/>
              <a:gd name="T40" fmla="*/ 730 w 730"/>
              <a:gd name="T41" fmla="*/ 24 h 730"/>
              <a:gd name="T42" fmla="*/ 706 w 730"/>
              <a:gd name="T43" fmla="*/ 0 h 730"/>
              <a:gd name="T44" fmla="*/ 565 w 730"/>
              <a:gd name="T45" fmla="*/ 424 h 730"/>
              <a:gd name="T46" fmla="*/ 489 w 730"/>
              <a:gd name="T47" fmla="*/ 607 h 730"/>
              <a:gd name="T48" fmla="*/ 306 w 730"/>
              <a:gd name="T49" fmla="*/ 682 h 730"/>
              <a:gd name="T50" fmla="*/ 124 w 730"/>
              <a:gd name="T51" fmla="*/ 607 h 730"/>
              <a:gd name="T52" fmla="*/ 48 w 730"/>
              <a:gd name="T53" fmla="*/ 424 h 730"/>
              <a:gd name="T54" fmla="*/ 124 w 730"/>
              <a:gd name="T55" fmla="*/ 241 h 730"/>
              <a:gd name="T56" fmla="*/ 306 w 730"/>
              <a:gd name="T57" fmla="*/ 165 h 730"/>
              <a:gd name="T58" fmla="*/ 489 w 730"/>
              <a:gd name="T59" fmla="*/ 241 h 730"/>
              <a:gd name="T60" fmla="*/ 565 w 730"/>
              <a:gd name="T61" fmla="*/ 424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30" h="730">
                <a:moveTo>
                  <a:pt x="706" y="0"/>
                </a:moveTo>
                <a:cubicBezTo>
                  <a:pt x="706" y="0"/>
                  <a:pt x="705" y="0"/>
                  <a:pt x="705" y="0"/>
                </a:cubicBezTo>
                <a:cubicBezTo>
                  <a:pt x="565" y="0"/>
                  <a:pt x="565" y="0"/>
                  <a:pt x="565" y="0"/>
                </a:cubicBezTo>
                <a:cubicBezTo>
                  <a:pt x="551" y="0"/>
                  <a:pt x="541" y="11"/>
                  <a:pt x="541" y="24"/>
                </a:cubicBezTo>
                <a:cubicBezTo>
                  <a:pt x="541" y="38"/>
                  <a:pt x="551" y="48"/>
                  <a:pt x="565" y="48"/>
                </a:cubicBezTo>
                <a:cubicBezTo>
                  <a:pt x="648" y="48"/>
                  <a:pt x="648" y="48"/>
                  <a:pt x="648" y="48"/>
                </a:cubicBezTo>
                <a:cubicBezTo>
                  <a:pt x="505" y="191"/>
                  <a:pt x="505" y="191"/>
                  <a:pt x="505" y="191"/>
                </a:cubicBezTo>
                <a:cubicBezTo>
                  <a:pt x="450" y="143"/>
                  <a:pt x="380" y="117"/>
                  <a:pt x="306" y="117"/>
                </a:cubicBezTo>
                <a:cubicBezTo>
                  <a:pt x="225" y="117"/>
                  <a:pt x="148" y="149"/>
                  <a:pt x="90" y="207"/>
                </a:cubicBezTo>
                <a:cubicBezTo>
                  <a:pt x="32" y="265"/>
                  <a:pt x="0" y="342"/>
                  <a:pt x="0" y="424"/>
                </a:cubicBezTo>
                <a:cubicBezTo>
                  <a:pt x="0" y="506"/>
                  <a:pt x="32" y="583"/>
                  <a:pt x="90" y="641"/>
                </a:cubicBezTo>
                <a:cubicBezTo>
                  <a:pt x="148" y="698"/>
                  <a:pt x="225" y="730"/>
                  <a:pt x="306" y="730"/>
                </a:cubicBezTo>
                <a:cubicBezTo>
                  <a:pt x="388" y="730"/>
                  <a:pt x="465" y="698"/>
                  <a:pt x="523" y="641"/>
                </a:cubicBezTo>
                <a:cubicBezTo>
                  <a:pt x="581" y="583"/>
                  <a:pt x="613" y="506"/>
                  <a:pt x="613" y="424"/>
                </a:cubicBezTo>
                <a:cubicBezTo>
                  <a:pt x="613" y="350"/>
                  <a:pt x="587" y="280"/>
                  <a:pt x="539" y="225"/>
                </a:cubicBezTo>
                <a:cubicBezTo>
                  <a:pt x="682" y="82"/>
                  <a:pt x="682" y="82"/>
                  <a:pt x="682" y="82"/>
                </a:cubicBezTo>
                <a:cubicBezTo>
                  <a:pt x="682" y="166"/>
                  <a:pt x="682" y="166"/>
                  <a:pt x="682" y="166"/>
                </a:cubicBezTo>
                <a:cubicBezTo>
                  <a:pt x="682" y="179"/>
                  <a:pt x="693" y="190"/>
                  <a:pt x="706" y="190"/>
                </a:cubicBezTo>
                <a:cubicBezTo>
                  <a:pt x="719" y="190"/>
                  <a:pt x="730" y="179"/>
                  <a:pt x="730" y="166"/>
                </a:cubicBezTo>
                <a:cubicBezTo>
                  <a:pt x="730" y="24"/>
                  <a:pt x="730" y="24"/>
                  <a:pt x="730" y="24"/>
                </a:cubicBezTo>
                <a:cubicBezTo>
                  <a:pt x="730" y="24"/>
                  <a:pt x="730" y="24"/>
                  <a:pt x="730" y="24"/>
                </a:cubicBezTo>
                <a:cubicBezTo>
                  <a:pt x="730" y="11"/>
                  <a:pt x="719" y="0"/>
                  <a:pt x="706" y="0"/>
                </a:cubicBezTo>
                <a:close/>
                <a:moveTo>
                  <a:pt x="565" y="424"/>
                </a:moveTo>
                <a:cubicBezTo>
                  <a:pt x="565" y="493"/>
                  <a:pt x="538" y="558"/>
                  <a:pt x="489" y="607"/>
                </a:cubicBezTo>
                <a:cubicBezTo>
                  <a:pt x="440" y="655"/>
                  <a:pt x="375" y="682"/>
                  <a:pt x="306" y="682"/>
                </a:cubicBezTo>
                <a:cubicBezTo>
                  <a:pt x="237" y="682"/>
                  <a:pt x="172" y="655"/>
                  <a:pt x="124" y="607"/>
                </a:cubicBezTo>
                <a:cubicBezTo>
                  <a:pt x="75" y="558"/>
                  <a:pt x="48" y="493"/>
                  <a:pt x="48" y="424"/>
                </a:cubicBezTo>
                <a:cubicBezTo>
                  <a:pt x="48" y="355"/>
                  <a:pt x="75" y="290"/>
                  <a:pt x="124" y="241"/>
                </a:cubicBezTo>
                <a:cubicBezTo>
                  <a:pt x="172" y="192"/>
                  <a:pt x="237" y="165"/>
                  <a:pt x="306" y="165"/>
                </a:cubicBezTo>
                <a:cubicBezTo>
                  <a:pt x="375" y="165"/>
                  <a:pt x="440" y="192"/>
                  <a:pt x="489" y="241"/>
                </a:cubicBezTo>
                <a:cubicBezTo>
                  <a:pt x="538" y="290"/>
                  <a:pt x="565" y="355"/>
                  <a:pt x="565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9" name="Freeform 399"/>
          <p:cNvSpPr>
            <a:spLocks noEditPoints="1"/>
          </p:cNvSpPr>
          <p:nvPr/>
        </p:nvSpPr>
        <p:spPr bwMode="auto">
          <a:xfrm>
            <a:off x="5253299" y="4774490"/>
            <a:ext cx="313800" cy="986020"/>
          </a:xfrm>
          <a:custGeom>
            <a:avLst/>
            <a:gdLst>
              <a:gd name="T0" fmla="*/ 133 w 267"/>
              <a:gd name="T1" fmla="*/ 197 h 839"/>
              <a:gd name="T2" fmla="*/ 231 w 267"/>
              <a:gd name="T3" fmla="*/ 98 h 839"/>
              <a:gd name="T4" fmla="*/ 133 w 267"/>
              <a:gd name="T5" fmla="*/ 0 h 839"/>
              <a:gd name="T6" fmla="*/ 35 w 267"/>
              <a:gd name="T7" fmla="*/ 98 h 839"/>
              <a:gd name="T8" fmla="*/ 133 w 267"/>
              <a:gd name="T9" fmla="*/ 197 h 839"/>
              <a:gd name="T10" fmla="*/ 133 w 267"/>
              <a:gd name="T11" fmla="*/ 48 h 839"/>
              <a:gd name="T12" fmla="*/ 183 w 267"/>
              <a:gd name="T13" fmla="*/ 98 h 839"/>
              <a:gd name="T14" fmla="*/ 133 w 267"/>
              <a:gd name="T15" fmla="*/ 149 h 839"/>
              <a:gd name="T16" fmla="*/ 83 w 267"/>
              <a:gd name="T17" fmla="*/ 98 h 839"/>
              <a:gd name="T18" fmla="*/ 133 w 267"/>
              <a:gd name="T19" fmla="*/ 48 h 839"/>
              <a:gd name="T20" fmla="*/ 267 w 267"/>
              <a:gd name="T21" fmla="*/ 317 h 839"/>
              <a:gd name="T22" fmla="*/ 267 w 267"/>
              <a:gd name="T23" fmla="*/ 478 h 839"/>
              <a:gd name="T24" fmla="*/ 229 w 267"/>
              <a:gd name="T25" fmla="*/ 555 h 839"/>
              <a:gd name="T26" fmla="*/ 229 w 267"/>
              <a:gd name="T27" fmla="*/ 815 h 839"/>
              <a:gd name="T28" fmla="*/ 205 w 267"/>
              <a:gd name="T29" fmla="*/ 839 h 839"/>
              <a:gd name="T30" fmla="*/ 181 w 267"/>
              <a:gd name="T31" fmla="*/ 815 h 839"/>
              <a:gd name="T32" fmla="*/ 181 w 267"/>
              <a:gd name="T33" fmla="*/ 542 h 839"/>
              <a:gd name="T34" fmla="*/ 194 w 267"/>
              <a:gd name="T35" fmla="*/ 520 h 839"/>
              <a:gd name="T36" fmla="*/ 219 w 267"/>
              <a:gd name="T37" fmla="*/ 478 h 839"/>
              <a:gd name="T38" fmla="*/ 219 w 267"/>
              <a:gd name="T39" fmla="*/ 317 h 839"/>
              <a:gd name="T40" fmla="*/ 171 w 267"/>
              <a:gd name="T41" fmla="*/ 269 h 839"/>
              <a:gd name="T42" fmla="*/ 96 w 267"/>
              <a:gd name="T43" fmla="*/ 269 h 839"/>
              <a:gd name="T44" fmla="*/ 48 w 267"/>
              <a:gd name="T45" fmla="*/ 317 h 839"/>
              <a:gd name="T46" fmla="*/ 48 w 267"/>
              <a:gd name="T47" fmla="*/ 478 h 839"/>
              <a:gd name="T48" fmla="*/ 73 w 267"/>
              <a:gd name="T49" fmla="*/ 520 h 839"/>
              <a:gd name="T50" fmla="*/ 86 w 267"/>
              <a:gd name="T51" fmla="*/ 542 h 839"/>
              <a:gd name="T52" fmla="*/ 86 w 267"/>
              <a:gd name="T53" fmla="*/ 815 h 839"/>
              <a:gd name="T54" fmla="*/ 62 w 267"/>
              <a:gd name="T55" fmla="*/ 839 h 839"/>
              <a:gd name="T56" fmla="*/ 38 w 267"/>
              <a:gd name="T57" fmla="*/ 815 h 839"/>
              <a:gd name="T58" fmla="*/ 38 w 267"/>
              <a:gd name="T59" fmla="*/ 555 h 839"/>
              <a:gd name="T60" fmla="*/ 0 w 267"/>
              <a:gd name="T61" fmla="*/ 478 h 839"/>
              <a:gd name="T62" fmla="*/ 0 w 267"/>
              <a:gd name="T63" fmla="*/ 317 h 839"/>
              <a:gd name="T64" fmla="*/ 96 w 267"/>
              <a:gd name="T65" fmla="*/ 221 h 839"/>
              <a:gd name="T66" fmla="*/ 171 w 267"/>
              <a:gd name="T67" fmla="*/ 221 h 839"/>
              <a:gd name="T68" fmla="*/ 267 w 267"/>
              <a:gd name="T69" fmla="*/ 317 h 8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67" h="839">
                <a:moveTo>
                  <a:pt x="133" y="197"/>
                </a:moveTo>
                <a:cubicBezTo>
                  <a:pt x="187" y="197"/>
                  <a:pt x="231" y="153"/>
                  <a:pt x="231" y="98"/>
                </a:cubicBezTo>
                <a:cubicBezTo>
                  <a:pt x="231" y="44"/>
                  <a:pt x="187" y="0"/>
                  <a:pt x="133" y="0"/>
                </a:cubicBezTo>
                <a:cubicBezTo>
                  <a:pt x="79" y="0"/>
                  <a:pt x="35" y="44"/>
                  <a:pt x="35" y="98"/>
                </a:cubicBezTo>
                <a:cubicBezTo>
                  <a:pt x="35" y="153"/>
                  <a:pt x="79" y="197"/>
                  <a:pt x="133" y="197"/>
                </a:cubicBezTo>
                <a:close/>
                <a:moveTo>
                  <a:pt x="133" y="48"/>
                </a:moveTo>
                <a:cubicBezTo>
                  <a:pt x="161" y="48"/>
                  <a:pt x="183" y="71"/>
                  <a:pt x="183" y="98"/>
                </a:cubicBezTo>
                <a:cubicBezTo>
                  <a:pt x="183" y="126"/>
                  <a:pt x="161" y="149"/>
                  <a:pt x="133" y="149"/>
                </a:cubicBezTo>
                <a:cubicBezTo>
                  <a:pt x="106" y="149"/>
                  <a:pt x="83" y="126"/>
                  <a:pt x="83" y="98"/>
                </a:cubicBezTo>
                <a:cubicBezTo>
                  <a:pt x="83" y="71"/>
                  <a:pt x="106" y="48"/>
                  <a:pt x="133" y="48"/>
                </a:cubicBezTo>
                <a:close/>
                <a:moveTo>
                  <a:pt x="267" y="317"/>
                </a:moveTo>
                <a:cubicBezTo>
                  <a:pt x="267" y="478"/>
                  <a:pt x="267" y="478"/>
                  <a:pt x="267" y="478"/>
                </a:cubicBezTo>
                <a:cubicBezTo>
                  <a:pt x="267" y="508"/>
                  <a:pt x="253" y="537"/>
                  <a:pt x="229" y="555"/>
                </a:cubicBezTo>
                <a:cubicBezTo>
                  <a:pt x="229" y="815"/>
                  <a:pt x="229" y="815"/>
                  <a:pt x="229" y="815"/>
                </a:cubicBezTo>
                <a:cubicBezTo>
                  <a:pt x="229" y="828"/>
                  <a:pt x="218" y="839"/>
                  <a:pt x="205" y="839"/>
                </a:cubicBezTo>
                <a:cubicBezTo>
                  <a:pt x="192" y="839"/>
                  <a:pt x="181" y="828"/>
                  <a:pt x="181" y="815"/>
                </a:cubicBezTo>
                <a:cubicBezTo>
                  <a:pt x="181" y="542"/>
                  <a:pt x="181" y="542"/>
                  <a:pt x="181" y="542"/>
                </a:cubicBezTo>
                <a:cubicBezTo>
                  <a:pt x="181" y="532"/>
                  <a:pt x="186" y="524"/>
                  <a:pt x="194" y="520"/>
                </a:cubicBezTo>
                <a:cubicBezTo>
                  <a:pt x="209" y="512"/>
                  <a:pt x="219" y="496"/>
                  <a:pt x="219" y="478"/>
                </a:cubicBezTo>
                <a:cubicBezTo>
                  <a:pt x="219" y="317"/>
                  <a:pt x="219" y="317"/>
                  <a:pt x="219" y="317"/>
                </a:cubicBezTo>
                <a:cubicBezTo>
                  <a:pt x="219" y="290"/>
                  <a:pt x="198" y="269"/>
                  <a:pt x="171" y="269"/>
                </a:cubicBezTo>
                <a:cubicBezTo>
                  <a:pt x="96" y="269"/>
                  <a:pt x="96" y="269"/>
                  <a:pt x="96" y="269"/>
                </a:cubicBezTo>
                <a:cubicBezTo>
                  <a:pt x="69" y="269"/>
                  <a:pt x="48" y="290"/>
                  <a:pt x="48" y="317"/>
                </a:cubicBezTo>
                <a:cubicBezTo>
                  <a:pt x="48" y="478"/>
                  <a:pt x="48" y="478"/>
                  <a:pt x="48" y="478"/>
                </a:cubicBezTo>
                <a:cubicBezTo>
                  <a:pt x="48" y="496"/>
                  <a:pt x="58" y="512"/>
                  <a:pt x="73" y="520"/>
                </a:cubicBezTo>
                <a:cubicBezTo>
                  <a:pt x="81" y="524"/>
                  <a:pt x="86" y="532"/>
                  <a:pt x="86" y="542"/>
                </a:cubicBezTo>
                <a:cubicBezTo>
                  <a:pt x="86" y="815"/>
                  <a:pt x="86" y="815"/>
                  <a:pt x="86" y="815"/>
                </a:cubicBezTo>
                <a:cubicBezTo>
                  <a:pt x="86" y="828"/>
                  <a:pt x="76" y="839"/>
                  <a:pt x="62" y="839"/>
                </a:cubicBezTo>
                <a:cubicBezTo>
                  <a:pt x="49" y="839"/>
                  <a:pt x="38" y="828"/>
                  <a:pt x="38" y="815"/>
                </a:cubicBezTo>
                <a:cubicBezTo>
                  <a:pt x="38" y="555"/>
                  <a:pt x="38" y="555"/>
                  <a:pt x="38" y="555"/>
                </a:cubicBezTo>
                <a:cubicBezTo>
                  <a:pt x="14" y="537"/>
                  <a:pt x="0" y="508"/>
                  <a:pt x="0" y="478"/>
                </a:cubicBezTo>
                <a:cubicBezTo>
                  <a:pt x="0" y="317"/>
                  <a:pt x="0" y="317"/>
                  <a:pt x="0" y="317"/>
                </a:cubicBezTo>
                <a:cubicBezTo>
                  <a:pt x="0" y="264"/>
                  <a:pt x="43" y="221"/>
                  <a:pt x="96" y="221"/>
                </a:cubicBezTo>
                <a:cubicBezTo>
                  <a:pt x="171" y="221"/>
                  <a:pt x="171" y="221"/>
                  <a:pt x="171" y="221"/>
                </a:cubicBezTo>
                <a:cubicBezTo>
                  <a:pt x="224" y="221"/>
                  <a:pt x="267" y="264"/>
                  <a:pt x="267" y="3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0" name="Freeform 400"/>
          <p:cNvSpPr>
            <a:spLocks noEditPoints="1"/>
          </p:cNvSpPr>
          <p:nvPr/>
        </p:nvSpPr>
        <p:spPr bwMode="auto">
          <a:xfrm>
            <a:off x="21540629" y="1742299"/>
            <a:ext cx="885260" cy="713246"/>
          </a:xfrm>
          <a:custGeom>
            <a:avLst/>
            <a:gdLst>
              <a:gd name="T0" fmla="*/ 743 w 753"/>
              <a:gd name="T1" fmla="*/ 6 h 607"/>
              <a:gd name="T2" fmla="*/ 721 w 753"/>
              <a:gd name="T3" fmla="*/ 3 h 607"/>
              <a:gd name="T4" fmla="*/ 494 w 753"/>
              <a:gd name="T5" fmla="*/ 86 h 607"/>
              <a:gd name="T6" fmla="*/ 267 w 753"/>
              <a:gd name="T7" fmla="*/ 3 h 607"/>
              <a:gd name="T8" fmla="*/ 250 w 753"/>
              <a:gd name="T9" fmla="*/ 3 h 607"/>
              <a:gd name="T10" fmla="*/ 15 w 753"/>
              <a:gd name="T11" fmla="*/ 89 h 607"/>
              <a:gd name="T12" fmla="*/ 0 w 753"/>
              <a:gd name="T13" fmla="*/ 112 h 607"/>
              <a:gd name="T14" fmla="*/ 0 w 753"/>
              <a:gd name="T15" fmla="*/ 582 h 607"/>
              <a:gd name="T16" fmla="*/ 10 w 753"/>
              <a:gd name="T17" fmla="*/ 602 h 607"/>
              <a:gd name="T18" fmla="*/ 24 w 753"/>
              <a:gd name="T19" fmla="*/ 606 h 607"/>
              <a:gd name="T20" fmla="*/ 32 w 753"/>
              <a:gd name="T21" fmla="*/ 605 h 607"/>
              <a:gd name="T22" fmla="*/ 259 w 753"/>
              <a:gd name="T23" fmla="*/ 521 h 607"/>
              <a:gd name="T24" fmla="*/ 485 w 753"/>
              <a:gd name="T25" fmla="*/ 605 h 607"/>
              <a:gd name="T26" fmla="*/ 502 w 753"/>
              <a:gd name="T27" fmla="*/ 605 h 607"/>
              <a:gd name="T28" fmla="*/ 737 w 753"/>
              <a:gd name="T29" fmla="*/ 518 h 607"/>
              <a:gd name="T30" fmla="*/ 753 w 753"/>
              <a:gd name="T31" fmla="*/ 496 h 607"/>
              <a:gd name="T32" fmla="*/ 753 w 753"/>
              <a:gd name="T33" fmla="*/ 26 h 607"/>
              <a:gd name="T34" fmla="*/ 743 w 753"/>
              <a:gd name="T35" fmla="*/ 6 h 607"/>
              <a:gd name="T36" fmla="*/ 235 w 753"/>
              <a:gd name="T37" fmla="*/ 479 h 607"/>
              <a:gd name="T38" fmla="*/ 48 w 753"/>
              <a:gd name="T39" fmla="*/ 548 h 607"/>
              <a:gd name="T40" fmla="*/ 48 w 753"/>
              <a:gd name="T41" fmla="*/ 129 h 607"/>
              <a:gd name="T42" fmla="*/ 235 w 753"/>
              <a:gd name="T43" fmla="*/ 60 h 607"/>
              <a:gd name="T44" fmla="*/ 235 w 753"/>
              <a:gd name="T45" fmla="*/ 479 h 607"/>
              <a:gd name="T46" fmla="*/ 470 w 753"/>
              <a:gd name="T47" fmla="*/ 548 h 607"/>
              <a:gd name="T48" fmla="*/ 283 w 753"/>
              <a:gd name="T49" fmla="*/ 479 h 607"/>
              <a:gd name="T50" fmla="*/ 283 w 753"/>
              <a:gd name="T51" fmla="*/ 60 h 607"/>
              <a:gd name="T52" fmla="*/ 470 w 753"/>
              <a:gd name="T53" fmla="*/ 129 h 607"/>
              <a:gd name="T54" fmla="*/ 470 w 753"/>
              <a:gd name="T55" fmla="*/ 548 h 607"/>
              <a:gd name="T56" fmla="*/ 705 w 753"/>
              <a:gd name="T57" fmla="*/ 479 h 607"/>
              <a:gd name="T58" fmla="*/ 518 w 753"/>
              <a:gd name="T59" fmla="*/ 548 h 607"/>
              <a:gd name="T60" fmla="*/ 518 w 753"/>
              <a:gd name="T61" fmla="*/ 129 h 607"/>
              <a:gd name="T62" fmla="*/ 705 w 753"/>
              <a:gd name="T63" fmla="*/ 60 h 607"/>
              <a:gd name="T64" fmla="*/ 705 w 753"/>
              <a:gd name="T65" fmla="*/ 479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53" h="607">
                <a:moveTo>
                  <a:pt x="743" y="6"/>
                </a:moveTo>
                <a:cubicBezTo>
                  <a:pt x="736" y="1"/>
                  <a:pt x="728" y="0"/>
                  <a:pt x="721" y="3"/>
                </a:cubicBezTo>
                <a:cubicBezTo>
                  <a:pt x="494" y="86"/>
                  <a:pt x="494" y="86"/>
                  <a:pt x="494" y="86"/>
                </a:cubicBezTo>
                <a:cubicBezTo>
                  <a:pt x="267" y="3"/>
                  <a:pt x="267" y="3"/>
                  <a:pt x="267" y="3"/>
                </a:cubicBezTo>
                <a:cubicBezTo>
                  <a:pt x="262" y="1"/>
                  <a:pt x="256" y="1"/>
                  <a:pt x="250" y="3"/>
                </a:cubicBezTo>
                <a:cubicBezTo>
                  <a:pt x="15" y="89"/>
                  <a:pt x="15" y="89"/>
                  <a:pt x="15" y="89"/>
                </a:cubicBezTo>
                <a:cubicBezTo>
                  <a:pt x="6" y="93"/>
                  <a:pt x="0" y="102"/>
                  <a:pt x="0" y="112"/>
                </a:cubicBezTo>
                <a:cubicBezTo>
                  <a:pt x="0" y="582"/>
                  <a:pt x="0" y="582"/>
                  <a:pt x="0" y="582"/>
                </a:cubicBezTo>
                <a:cubicBezTo>
                  <a:pt x="0" y="590"/>
                  <a:pt x="3" y="597"/>
                  <a:pt x="10" y="602"/>
                </a:cubicBezTo>
                <a:cubicBezTo>
                  <a:pt x="14" y="605"/>
                  <a:pt x="19" y="606"/>
                  <a:pt x="24" y="606"/>
                </a:cubicBezTo>
                <a:cubicBezTo>
                  <a:pt x="26" y="606"/>
                  <a:pt x="29" y="606"/>
                  <a:pt x="32" y="605"/>
                </a:cubicBezTo>
                <a:cubicBezTo>
                  <a:pt x="259" y="521"/>
                  <a:pt x="259" y="521"/>
                  <a:pt x="259" y="521"/>
                </a:cubicBezTo>
                <a:cubicBezTo>
                  <a:pt x="485" y="605"/>
                  <a:pt x="485" y="605"/>
                  <a:pt x="485" y="605"/>
                </a:cubicBezTo>
                <a:cubicBezTo>
                  <a:pt x="491" y="607"/>
                  <a:pt x="497" y="607"/>
                  <a:pt x="502" y="605"/>
                </a:cubicBezTo>
                <a:cubicBezTo>
                  <a:pt x="737" y="518"/>
                  <a:pt x="737" y="518"/>
                  <a:pt x="737" y="518"/>
                </a:cubicBezTo>
                <a:cubicBezTo>
                  <a:pt x="747" y="515"/>
                  <a:pt x="753" y="506"/>
                  <a:pt x="753" y="496"/>
                </a:cubicBezTo>
                <a:cubicBezTo>
                  <a:pt x="753" y="26"/>
                  <a:pt x="753" y="26"/>
                  <a:pt x="753" y="26"/>
                </a:cubicBezTo>
                <a:cubicBezTo>
                  <a:pt x="753" y="18"/>
                  <a:pt x="749" y="10"/>
                  <a:pt x="743" y="6"/>
                </a:cubicBezTo>
                <a:close/>
                <a:moveTo>
                  <a:pt x="235" y="479"/>
                </a:moveTo>
                <a:cubicBezTo>
                  <a:pt x="48" y="548"/>
                  <a:pt x="48" y="548"/>
                  <a:pt x="48" y="548"/>
                </a:cubicBezTo>
                <a:cubicBezTo>
                  <a:pt x="48" y="129"/>
                  <a:pt x="48" y="129"/>
                  <a:pt x="48" y="129"/>
                </a:cubicBezTo>
                <a:cubicBezTo>
                  <a:pt x="235" y="60"/>
                  <a:pt x="235" y="60"/>
                  <a:pt x="235" y="60"/>
                </a:cubicBezTo>
                <a:lnTo>
                  <a:pt x="235" y="479"/>
                </a:lnTo>
                <a:close/>
                <a:moveTo>
                  <a:pt x="470" y="548"/>
                </a:moveTo>
                <a:cubicBezTo>
                  <a:pt x="283" y="479"/>
                  <a:pt x="283" y="479"/>
                  <a:pt x="283" y="479"/>
                </a:cubicBezTo>
                <a:cubicBezTo>
                  <a:pt x="283" y="60"/>
                  <a:pt x="283" y="60"/>
                  <a:pt x="283" y="60"/>
                </a:cubicBezTo>
                <a:cubicBezTo>
                  <a:pt x="470" y="129"/>
                  <a:pt x="470" y="129"/>
                  <a:pt x="470" y="129"/>
                </a:cubicBezTo>
                <a:lnTo>
                  <a:pt x="470" y="548"/>
                </a:lnTo>
                <a:close/>
                <a:moveTo>
                  <a:pt x="705" y="479"/>
                </a:moveTo>
                <a:cubicBezTo>
                  <a:pt x="518" y="548"/>
                  <a:pt x="518" y="548"/>
                  <a:pt x="518" y="548"/>
                </a:cubicBezTo>
                <a:cubicBezTo>
                  <a:pt x="518" y="129"/>
                  <a:pt x="518" y="129"/>
                  <a:pt x="518" y="129"/>
                </a:cubicBezTo>
                <a:cubicBezTo>
                  <a:pt x="705" y="60"/>
                  <a:pt x="705" y="60"/>
                  <a:pt x="705" y="60"/>
                </a:cubicBezTo>
                <a:lnTo>
                  <a:pt x="705" y="4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1" name="Freeform 401"/>
          <p:cNvSpPr>
            <a:spLocks noEditPoints="1"/>
          </p:cNvSpPr>
          <p:nvPr/>
        </p:nvSpPr>
        <p:spPr bwMode="auto">
          <a:xfrm>
            <a:off x="6689146" y="1673204"/>
            <a:ext cx="454146" cy="852872"/>
          </a:xfrm>
          <a:custGeom>
            <a:avLst/>
            <a:gdLst>
              <a:gd name="T0" fmla="*/ 255 w 386"/>
              <a:gd name="T1" fmla="*/ 350 h 726"/>
              <a:gd name="T2" fmla="*/ 344 w 386"/>
              <a:gd name="T3" fmla="*/ 289 h 726"/>
              <a:gd name="T4" fmla="*/ 354 w 386"/>
              <a:gd name="T5" fmla="*/ 270 h 726"/>
              <a:gd name="T6" fmla="*/ 354 w 386"/>
              <a:gd name="T7" fmla="*/ 24 h 726"/>
              <a:gd name="T8" fmla="*/ 330 w 386"/>
              <a:gd name="T9" fmla="*/ 0 h 726"/>
              <a:gd name="T10" fmla="*/ 57 w 386"/>
              <a:gd name="T11" fmla="*/ 0 h 726"/>
              <a:gd name="T12" fmla="*/ 33 w 386"/>
              <a:gd name="T13" fmla="*/ 24 h 726"/>
              <a:gd name="T14" fmla="*/ 33 w 386"/>
              <a:gd name="T15" fmla="*/ 270 h 726"/>
              <a:gd name="T16" fmla="*/ 43 w 386"/>
              <a:gd name="T17" fmla="*/ 289 h 726"/>
              <a:gd name="T18" fmla="*/ 131 w 386"/>
              <a:gd name="T19" fmla="*/ 350 h 726"/>
              <a:gd name="T20" fmla="*/ 0 w 386"/>
              <a:gd name="T21" fmla="*/ 533 h 726"/>
              <a:gd name="T22" fmla="*/ 193 w 386"/>
              <a:gd name="T23" fmla="*/ 726 h 726"/>
              <a:gd name="T24" fmla="*/ 386 w 386"/>
              <a:gd name="T25" fmla="*/ 533 h 726"/>
              <a:gd name="T26" fmla="*/ 255 w 386"/>
              <a:gd name="T27" fmla="*/ 350 h 726"/>
              <a:gd name="T28" fmla="*/ 272 w 386"/>
              <a:gd name="T29" fmla="*/ 48 h 726"/>
              <a:gd name="T30" fmla="*/ 306 w 386"/>
              <a:gd name="T31" fmla="*/ 48 h 726"/>
              <a:gd name="T32" fmla="*/ 306 w 386"/>
              <a:gd name="T33" fmla="*/ 257 h 726"/>
              <a:gd name="T34" fmla="*/ 272 w 386"/>
              <a:gd name="T35" fmla="*/ 280 h 726"/>
              <a:gd name="T36" fmla="*/ 272 w 386"/>
              <a:gd name="T37" fmla="*/ 48 h 726"/>
              <a:gd name="T38" fmla="*/ 115 w 386"/>
              <a:gd name="T39" fmla="*/ 280 h 726"/>
              <a:gd name="T40" fmla="*/ 81 w 386"/>
              <a:gd name="T41" fmla="*/ 257 h 726"/>
              <a:gd name="T42" fmla="*/ 81 w 386"/>
              <a:gd name="T43" fmla="*/ 48 h 726"/>
              <a:gd name="T44" fmla="*/ 115 w 386"/>
              <a:gd name="T45" fmla="*/ 48 h 726"/>
              <a:gd name="T46" fmla="*/ 115 w 386"/>
              <a:gd name="T47" fmla="*/ 280 h 726"/>
              <a:gd name="T48" fmla="*/ 163 w 386"/>
              <a:gd name="T49" fmla="*/ 48 h 726"/>
              <a:gd name="T50" fmla="*/ 224 w 386"/>
              <a:gd name="T51" fmla="*/ 48 h 726"/>
              <a:gd name="T52" fmla="*/ 224 w 386"/>
              <a:gd name="T53" fmla="*/ 314 h 726"/>
              <a:gd name="T54" fmla="*/ 193 w 386"/>
              <a:gd name="T55" fmla="*/ 335 h 726"/>
              <a:gd name="T56" fmla="*/ 163 w 386"/>
              <a:gd name="T57" fmla="*/ 314 h 726"/>
              <a:gd name="T58" fmla="*/ 163 w 386"/>
              <a:gd name="T59" fmla="*/ 48 h 726"/>
              <a:gd name="T60" fmla="*/ 193 w 386"/>
              <a:gd name="T61" fmla="*/ 678 h 726"/>
              <a:gd name="T62" fmla="*/ 48 w 386"/>
              <a:gd name="T63" fmla="*/ 533 h 726"/>
              <a:gd name="T64" fmla="*/ 193 w 386"/>
              <a:gd name="T65" fmla="*/ 388 h 726"/>
              <a:gd name="T66" fmla="*/ 338 w 386"/>
              <a:gd name="T67" fmla="*/ 533 h 726"/>
              <a:gd name="T68" fmla="*/ 193 w 386"/>
              <a:gd name="T69" fmla="*/ 678 h 726"/>
              <a:gd name="T70" fmla="*/ 193 w 386"/>
              <a:gd name="T71" fmla="*/ 414 h 726"/>
              <a:gd name="T72" fmla="*/ 74 w 386"/>
              <a:gd name="T73" fmla="*/ 533 h 726"/>
              <a:gd name="T74" fmla="*/ 193 w 386"/>
              <a:gd name="T75" fmla="*/ 652 h 726"/>
              <a:gd name="T76" fmla="*/ 312 w 386"/>
              <a:gd name="T77" fmla="*/ 533 h 726"/>
              <a:gd name="T78" fmla="*/ 193 w 386"/>
              <a:gd name="T79" fmla="*/ 414 h 726"/>
              <a:gd name="T80" fmla="*/ 193 w 386"/>
              <a:gd name="T81" fmla="*/ 604 h 726"/>
              <a:gd name="T82" fmla="*/ 122 w 386"/>
              <a:gd name="T83" fmla="*/ 533 h 726"/>
              <a:gd name="T84" fmla="*/ 193 w 386"/>
              <a:gd name="T85" fmla="*/ 462 h 726"/>
              <a:gd name="T86" fmla="*/ 264 w 386"/>
              <a:gd name="T87" fmla="*/ 533 h 726"/>
              <a:gd name="T88" fmla="*/ 193 w 386"/>
              <a:gd name="T89" fmla="*/ 604 h 7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86" h="726">
                <a:moveTo>
                  <a:pt x="255" y="350"/>
                </a:moveTo>
                <a:cubicBezTo>
                  <a:pt x="344" y="289"/>
                  <a:pt x="344" y="289"/>
                  <a:pt x="344" y="289"/>
                </a:cubicBezTo>
                <a:cubicBezTo>
                  <a:pt x="350" y="285"/>
                  <a:pt x="354" y="278"/>
                  <a:pt x="354" y="270"/>
                </a:cubicBezTo>
                <a:cubicBezTo>
                  <a:pt x="354" y="24"/>
                  <a:pt x="354" y="24"/>
                  <a:pt x="354" y="24"/>
                </a:cubicBezTo>
                <a:cubicBezTo>
                  <a:pt x="354" y="11"/>
                  <a:pt x="343" y="0"/>
                  <a:pt x="330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43" y="0"/>
                  <a:pt x="33" y="11"/>
                  <a:pt x="33" y="24"/>
                </a:cubicBezTo>
                <a:cubicBezTo>
                  <a:pt x="33" y="270"/>
                  <a:pt x="33" y="270"/>
                  <a:pt x="33" y="270"/>
                </a:cubicBezTo>
                <a:cubicBezTo>
                  <a:pt x="33" y="278"/>
                  <a:pt x="37" y="285"/>
                  <a:pt x="43" y="289"/>
                </a:cubicBezTo>
                <a:cubicBezTo>
                  <a:pt x="131" y="350"/>
                  <a:pt x="131" y="350"/>
                  <a:pt x="131" y="350"/>
                </a:cubicBezTo>
                <a:cubicBezTo>
                  <a:pt x="55" y="376"/>
                  <a:pt x="0" y="448"/>
                  <a:pt x="0" y="533"/>
                </a:cubicBezTo>
                <a:cubicBezTo>
                  <a:pt x="0" y="639"/>
                  <a:pt x="87" y="726"/>
                  <a:pt x="193" y="726"/>
                </a:cubicBezTo>
                <a:cubicBezTo>
                  <a:pt x="300" y="726"/>
                  <a:pt x="386" y="639"/>
                  <a:pt x="386" y="533"/>
                </a:cubicBezTo>
                <a:cubicBezTo>
                  <a:pt x="386" y="448"/>
                  <a:pt x="331" y="376"/>
                  <a:pt x="255" y="350"/>
                </a:cubicBezTo>
                <a:close/>
                <a:moveTo>
                  <a:pt x="272" y="48"/>
                </a:moveTo>
                <a:cubicBezTo>
                  <a:pt x="306" y="48"/>
                  <a:pt x="306" y="48"/>
                  <a:pt x="306" y="48"/>
                </a:cubicBezTo>
                <a:cubicBezTo>
                  <a:pt x="306" y="257"/>
                  <a:pt x="306" y="257"/>
                  <a:pt x="306" y="257"/>
                </a:cubicBezTo>
                <a:cubicBezTo>
                  <a:pt x="272" y="280"/>
                  <a:pt x="272" y="280"/>
                  <a:pt x="272" y="280"/>
                </a:cubicBezTo>
                <a:lnTo>
                  <a:pt x="272" y="48"/>
                </a:lnTo>
                <a:close/>
                <a:moveTo>
                  <a:pt x="115" y="280"/>
                </a:moveTo>
                <a:cubicBezTo>
                  <a:pt x="81" y="257"/>
                  <a:pt x="81" y="257"/>
                  <a:pt x="81" y="257"/>
                </a:cubicBezTo>
                <a:cubicBezTo>
                  <a:pt x="81" y="48"/>
                  <a:pt x="81" y="48"/>
                  <a:pt x="81" y="48"/>
                </a:cubicBezTo>
                <a:cubicBezTo>
                  <a:pt x="115" y="48"/>
                  <a:pt x="115" y="48"/>
                  <a:pt x="115" y="48"/>
                </a:cubicBezTo>
                <a:lnTo>
                  <a:pt x="115" y="280"/>
                </a:lnTo>
                <a:close/>
                <a:moveTo>
                  <a:pt x="163" y="48"/>
                </a:moveTo>
                <a:cubicBezTo>
                  <a:pt x="224" y="48"/>
                  <a:pt x="224" y="48"/>
                  <a:pt x="224" y="48"/>
                </a:cubicBezTo>
                <a:cubicBezTo>
                  <a:pt x="224" y="314"/>
                  <a:pt x="224" y="314"/>
                  <a:pt x="224" y="314"/>
                </a:cubicBezTo>
                <a:cubicBezTo>
                  <a:pt x="193" y="335"/>
                  <a:pt x="193" y="335"/>
                  <a:pt x="193" y="335"/>
                </a:cubicBezTo>
                <a:cubicBezTo>
                  <a:pt x="163" y="314"/>
                  <a:pt x="163" y="314"/>
                  <a:pt x="163" y="314"/>
                </a:cubicBezTo>
                <a:lnTo>
                  <a:pt x="163" y="48"/>
                </a:lnTo>
                <a:close/>
                <a:moveTo>
                  <a:pt x="193" y="678"/>
                </a:moveTo>
                <a:cubicBezTo>
                  <a:pt x="113" y="678"/>
                  <a:pt x="48" y="613"/>
                  <a:pt x="48" y="533"/>
                </a:cubicBezTo>
                <a:cubicBezTo>
                  <a:pt x="48" y="453"/>
                  <a:pt x="113" y="388"/>
                  <a:pt x="193" y="388"/>
                </a:cubicBezTo>
                <a:cubicBezTo>
                  <a:pt x="273" y="388"/>
                  <a:pt x="338" y="453"/>
                  <a:pt x="338" y="533"/>
                </a:cubicBezTo>
                <a:cubicBezTo>
                  <a:pt x="338" y="613"/>
                  <a:pt x="273" y="678"/>
                  <a:pt x="193" y="678"/>
                </a:cubicBezTo>
                <a:close/>
                <a:moveTo>
                  <a:pt x="193" y="414"/>
                </a:moveTo>
                <a:cubicBezTo>
                  <a:pt x="128" y="414"/>
                  <a:pt x="74" y="467"/>
                  <a:pt x="74" y="533"/>
                </a:cubicBezTo>
                <a:cubicBezTo>
                  <a:pt x="74" y="598"/>
                  <a:pt x="128" y="652"/>
                  <a:pt x="193" y="652"/>
                </a:cubicBezTo>
                <a:cubicBezTo>
                  <a:pt x="259" y="652"/>
                  <a:pt x="312" y="598"/>
                  <a:pt x="312" y="533"/>
                </a:cubicBezTo>
                <a:cubicBezTo>
                  <a:pt x="312" y="467"/>
                  <a:pt x="259" y="414"/>
                  <a:pt x="193" y="414"/>
                </a:cubicBezTo>
                <a:close/>
                <a:moveTo>
                  <a:pt x="193" y="604"/>
                </a:moveTo>
                <a:cubicBezTo>
                  <a:pt x="154" y="604"/>
                  <a:pt x="122" y="572"/>
                  <a:pt x="122" y="533"/>
                </a:cubicBezTo>
                <a:cubicBezTo>
                  <a:pt x="122" y="494"/>
                  <a:pt x="154" y="462"/>
                  <a:pt x="193" y="462"/>
                </a:cubicBezTo>
                <a:cubicBezTo>
                  <a:pt x="232" y="462"/>
                  <a:pt x="264" y="494"/>
                  <a:pt x="264" y="533"/>
                </a:cubicBezTo>
                <a:cubicBezTo>
                  <a:pt x="264" y="572"/>
                  <a:pt x="232" y="604"/>
                  <a:pt x="193" y="6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2" name="Freeform 402"/>
          <p:cNvSpPr>
            <a:spLocks noEditPoints="1"/>
          </p:cNvSpPr>
          <p:nvPr/>
        </p:nvSpPr>
        <p:spPr bwMode="auto">
          <a:xfrm>
            <a:off x="14113090" y="7964303"/>
            <a:ext cx="672222" cy="941398"/>
          </a:xfrm>
          <a:custGeom>
            <a:avLst/>
            <a:gdLst>
              <a:gd name="T0" fmla="*/ 310 w 572"/>
              <a:gd name="T1" fmla="*/ 668 h 801"/>
              <a:gd name="T2" fmla="*/ 310 w 572"/>
              <a:gd name="T3" fmla="*/ 753 h 801"/>
              <a:gd name="T4" fmla="*/ 417 w 572"/>
              <a:gd name="T5" fmla="*/ 753 h 801"/>
              <a:gd name="T6" fmla="*/ 441 w 572"/>
              <a:gd name="T7" fmla="*/ 777 h 801"/>
              <a:gd name="T8" fmla="*/ 417 w 572"/>
              <a:gd name="T9" fmla="*/ 801 h 801"/>
              <a:gd name="T10" fmla="*/ 155 w 572"/>
              <a:gd name="T11" fmla="*/ 801 h 801"/>
              <a:gd name="T12" fmla="*/ 131 w 572"/>
              <a:gd name="T13" fmla="*/ 777 h 801"/>
              <a:gd name="T14" fmla="*/ 155 w 572"/>
              <a:gd name="T15" fmla="*/ 753 h 801"/>
              <a:gd name="T16" fmla="*/ 262 w 572"/>
              <a:gd name="T17" fmla="*/ 753 h 801"/>
              <a:gd name="T18" fmla="*/ 262 w 572"/>
              <a:gd name="T19" fmla="*/ 668 h 801"/>
              <a:gd name="T20" fmla="*/ 0 w 572"/>
              <a:gd name="T21" fmla="*/ 383 h 801"/>
              <a:gd name="T22" fmla="*/ 24 w 572"/>
              <a:gd name="T23" fmla="*/ 359 h 801"/>
              <a:gd name="T24" fmla="*/ 48 w 572"/>
              <a:gd name="T25" fmla="*/ 383 h 801"/>
              <a:gd name="T26" fmla="*/ 286 w 572"/>
              <a:gd name="T27" fmla="*/ 621 h 801"/>
              <a:gd name="T28" fmla="*/ 524 w 572"/>
              <a:gd name="T29" fmla="*/ 383 h 801"/>
              <a:gd name="T30" fmla="*/ 548 w 572"/>
              <a:gd name="T31" fmla="*/ 359 h 801"/>
              <a:gd name="T32" fmla="*/ 572 w 572"/>
              <a:gd name="T33" fmla="*/ 383 h 801"/>
              <a:gd name="T34" fmla="*/ 310 w 572"/>
              <a:gd name="T35" fmla="*/ 668 h 801"/>
              <a:gd name="T36" fmla="*/ 131 w 572"/>
              <a:gd name="T37" fmla="*/ 383 h 801"/>
              <a:gd name="T38" fmla="*/ 131 w 572"/>
              <a:gd name="T39" fmla="*/ 155 h 801"/>
              <a:gd name="T40" fmla="*/ 286 w 572"/>
              <a:gd name="T41" fmla="*/ 0 h 801"/>
              <a:gd name="T42" fmla="*/ 441 w 572"/>
              <a:gd name="T43" fmla="*/ 155 h 801"/>
              <a:gd name="T44" fmla="*/ 441 w 572"/>
              <a:gd name="T45" fmla="*/ 383 h 801"/>
              <a:gd name="T46" fmla="*/ 286 w 572"/>
              <a:gd name="T47" fmla="*/ 538 h 801"/>
              <a:gd name="T48" fmla="*/ 131 w 572"/>
              <a:gd name="T49" fmla="*/ 383 h 801"/>
              <a:gd name="T50" fmla="*/ 179 w 572"/>
              <a:gd name="T51" fmla="*/ 383 h 801"/>
              <a:gd name="T52" fmla="*/ 286 w 572"/>
              <a:gd name="T53" fmla="*/ 490 h 801"/>
              <a:gd name="T54" fmla="*/ 393 w 572"/>
              <a:gd name="T55" fmla="*/ 383 h 801"/>
              <a:gd name="T56" fmla="*/ 393 w 572"/>
              <a:gd name="T57" fmla="*/ 155 h 801"/>
              <a:gd name="T58" fmla="*/ 286 w 572"/>
              <a:gd name="T59" fmla="*/ 48 h 801"/>
              <a:gd name="T60" fmla="*/ 179 w 572"/>
              <a:gd name="T61" fmla="*/ 155 h 801"/>
              <a:gd name="T62" fmla="*/ 179 w 572"/>
              <a:gd name="T63" fmla="*/ 383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72" h="801">
                <a:moveTo>
                  <a:pt x="310" y="668"/>
                </a:moveTo>
                <a:cubicBezTo>
                  <a:pt x="310" y="753"/>
                  <a:pt x="310" y="753"/>
                  <a:pt x="310" y="753"/>
                </a:cubicBezTo>
                <a:cubicBezTo>
                  <a:pt x="417" y="753"/>
                  <a:pt x="417" y="753"/>
                  <a:pt x="417" y="753"/>
                </a:cubicBezTo>
                <a:cubicBezTo>
                  <a:pt x="430" y="753"/>
                  <a:pt x="441" y="764"/>
                  <a:pt x="441" y="777"/>
                </a:cubicBezTo>
                <a:cubicBezTo>
                  <a:pt x="441" y="790"/>
                  <a:pt x="430" y="801"/>
                  <a:pt x="417" y="801"/>
                </a:cubicBezTo>
                <a:cubicBezTo>
                  <a:pt x="155" y="801"/>
                  <a:pt x="155" y="801"/>
                  <a:pt x="155" y="801"/>
                </a:cubicBezTo>
                <a:cubicBezTo>
                  <a:pt x="142" y="801"/>
                  <a:pt x="131" y="790"/>
                  <a:pt x="131" y="777"/>
                </a:cubicBezTo>
                <a:cubicBezTo>
                  <a:pt x="131" y="764"/>
                  <a:pt x="142" y="753"/>
                  <a:pt x="155" y="753"/>
                </a:cubicBezTo>
                <a:cubicBezTo>
                  <a:pt x="262" y="753"/>
                  <a:pt x="262" y="753"/>
                  <a:pt x="262" y="753"/>
                </a:cubicBezTo>
                <a:cubicBezTo>
                  <a:pt x="262" y="668"/>
                  <a:pt x="262" y="668"/>
                  <a:pt x="262" y="668"/>
                </a:cubicBezTo>
                <a:cubicBezTo>
                  <a:pt x="116" y="656"/>
                  <a:pt x="0" y="533"/>
                  <a:pt x="0" y="383"/>
                </a:cubicBezTo>
                <a:cubicBezTo>
                  <a:pt x="0" y="370"/>
                  <a:pt x="11" y="359"/>
                  <a:pt x="24" y="359"/>
                </a:cubicBezTo>
                <a:cubicBezTo>
                  <a:pt x="38" y="359"/>
                  <a:pt x="48" y="370"/>
                  <a:pt x="48" y="383"/>
                </a:cubicBezTo>
                <a:cubicBezTo>
                  <a:pt x="48" y="514"/>
                  <a:pt x="155" y="621"/>
                  <a:pt x="286" y="621"/>
                </a:cubicBezTo>
                <a:cubicBezTo>
                  <a:pt x="417" y="621"/>
                  <a:pt x="524" y="514"/>
                  <a:pt x="524" y="383"/>
                </a:cubicBezTo>
                <a:cubicBezTo>
                  <a:pt x="524" y="370"/>
                  <a:pt x="535" y="359"/>
                  <a:pt x="548" y="359"/>
                </a:cubicBezTo>
                <a:cubicBezTo>
                  <a:pt x="561" y="359"/>
                  <a:pt x="572" y="370"/>
                  <a:pt x="572" y="383"/>
                </a:cubicBezTo>
                <a:cubicBezTo>
                  <a:pt x="572" y="533"/>
                  <a:pt x="457" y="656"/>
                  <a:pt x="310" y="668"/>
                </a:cubicBezTo>
                <a:close/>
                <a:moveTo>
                  <a:pt x="131" y="383"/>
                </a:moveTo>
                <a:cubicBezTo>
                  <a:pt x="131" y="155"/>
                  <a:pt x="131" y="155"/>
                  <a:pt x="131" y="155"/>
                </a:cubicBezTo>
                <a:cubicBezTo>
                  <a:pt x="131" y="70"/>
                  <a:pt x="201" y="0"/>
                  <a:pt x="286" y="0"/>
                </a:cubicBezTo>
                <a:cubicBezTo>
                  <a:pt x="372" y="0"/>
                  <a:pt x="441" y="70"/>
                  <a:pt x="441" y="155"/>
                </a:cubicBezTo>
                <a:cubicBezTo>
                  <a:pt x="441" y="383"/>
                  <a:pt x="441" y="383"/>
                  <a:pt x="441" y="383"/>
                </a:cubicBezTo>
                <a:cubicBezTo>
                  <a:pt x="441" y="469"/>
                  <a:pt x="372" y="538"/>
                  <a:pt x="286" y="538"/>
                </a:cubicBezTo>
                <a:cubicBezTo>
                  <a:pt x="201" y="538"/>
                  <a:pt x="131" y="469"/>
                  <a:pt x="131" y="383"/>
                </a:cubicBezTo>
                <a:close/>
                <a:moveTo>
                  <a:pt x="179" y="383"/>
                </a:moveTo>
                <a:cubicBezTo>
                  <a:pt x="179" y="442"/>
                  <a:pt x="227" y="490"/>
                  <a:pt x="286" y="490"/>
                </a:cubicBezTo>
                <a:cubicBezTo>
                  <a:pt x="345" y="490"/>
                  <a:pt x="393" y="442"/>
                  <a:pt x="393" y="383"/>
                </a:cubicBezTo>
                <a:cubicBezTo>
                  <a:pt x="393" y="155"/>
                  <a:pt x="393" y="155"/>
                  <a:pt x="393" y="155"/>
                </a:cubicBezTo>
                <a:cubicBezTo>
                  <a:pt x="393" y="96"/>
                  <a:pt x="345" y="48"/>
                  <a:pt x="286" y="48"/>
                </a:cubicBezTo>
                <a:cubicBezTo>
                  <a:pt x="227" y="48"/>
                  <a:pt x="179" y="96"/>
                  <a:pt x="179" y="155"/>
                </a:cubicBezTo>
                <a:lnTo>
                  <a:pt x="179" y="3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3" name="Freeform 403"/>
          <p:cNvSpPr>
            <a:spLocks noEditPoints="1"/>
          </p:cNvSpPr>
          <p:nvPr/>
        </p:nvSpPr>
        <p:spPr bwMode="auto">
          <a:xfrm>
            <a:off x="18532907" y="11165630"/>
            <a:ext cx="874464" cy="874464"/>
          </a:xfrm>
          <a:custGeom>
            <a:avLst/>
            <a:gdLst>
              <a:gd name="T0" fmla="*/ 177 w 744"/>
              <a:gd name="T1" fmla="*/ 206 h 744"/>
              <a:gd name="T2" fmla="*/ 151 w 744"/>
              <a:gd name="T3" fmla="*/ 211 h 744"/>
              <a:gd name="T4" fmla="*/ 7 w 744"/>
              <a:gd name="T5" fmla="*/ 355 h 744"/>
              <a:gd name="T6" fmla="*/ 0 w 744"/>
              <a:gd name="T7" fmla="*/ 372 h 744"/>
              <a:gd name="T8" fmla="*/ 7 w 744"/>
              <a:gd name="T9" fmla="*/ 389 h 744"/>
              <a:gd name="T10" fmla="*/ 151 w 744"/>
              <a:gd name="T11" fmla="*/ 533 h 744"/>
              <a:gd name="T12" fmla="*/ 168 w 744"/>
              <a:gd name="T13" fmla="*/ 540 h 744"/>
              <a:gd name="T14" fmla="*/ 177 w 744"/>
              <a:gd name="T15" fmla="*/ 538 h 744"/>
              <a:gd name="T16" fmla="*/ 192 w 744"/>
              <a:gd name="T17" fmla="*/ 516 h 744"/>
              <a:gd name="T18" fmla="*/ 192 w 744"/>
              <a:gd name="T19" fmla="*/ 228 h 744"/>
              <a:gd name="T20" fmla="*/ 177 w 744"/>
              <a:gd name="T21" fmla="*/ 206 h 744"/>
              <a:gd name="T22" fmla="*/ 144 w 744"/>
              <a:gd name="T23" fmla="*/ 458 h 744"/>
              <a:gd name="T24" fmla="*/ 58 w 744"/>
              <a:gd name="T25" fmla="*/ 372 h 744"/>
              <a:gd name="T26" fmla="*/ 144 w 744"/>
              <a:gd name="T27" fmla="*/ 286 h 744"/>
              <a:gd name="T28" fmla="*/ 144 w 744"/>
              <a:gd name="T29" fmla="*/ 458 h 744"/>
              <a:gd name="T30" fmla="*/ 389 w 744"/>
              <a:gd name="T31" fmla="*/ 7 h 744"/>
              <a:gd name="T32" fmla="*/ 372 w 744"/>
              <a:gd name="T33" fmla="*/ 0 h 744"/>
              <a:gd name="T34" fmla="*/ 355 w 744"/>
              <a:gd name="T35" fmla="*/ 7 h 744"/>
              <a:gd name="T36" fmla="*/ 211 w 744"/>
              <a:gd name="T37" fmla="*/ 151 h 744"/>
              <a:gd name="T38" fmla="*/ 205 w 744"/>
              <a:gd name="T39" fmla="*/ 178 h 744"/>
              <a:gd name="T40" fmla="*/ 227 w 744"/>
              <a:gd name="T41" fmla="*/ 192 h 744"/>
              <a:gd name="T42" fmla="*/ 516 w 744"/>
              <a:gd name="T43" fmla="*/ 192 h 744"/>
              <a:gd name="T44" fmla="*/ 538 w 744"/>
              <a:gd name="T45" fmla="*/ 178 h 744"/>
              <a:gd name="T46" fmla="*/ 533 w 744"/>
              <a:gd name="T47" fmla="*/ 151 h 744"/>
              <a:gd name="T48" fmla="*/ 389 w 744"/>
              <a:gd name="T49" fmla="*/ 7 h 744"/>
              <a:gd name="T50" fmla="*/ 285 w 744"/>
              <a:gd name="T51" fmla="*/ 144 h 744"/>
              <a:gd name="T52" fmla="*/ 372 w 744"/>
              <a:gd name="T53" fmla="*/ 58 h 744"/>
              <a:gd name="T54" fmla="*/ 458 w 744"/>
              <a:gd name="T55" fmla="*/ 144 h 744"/>
              <a:gd name="T56" fmla="*/ 285 w 744"/>
              <a:gd name="T57" fmla="*/ 144 h 744"/>
              <a:gd name="T58" fmla="*/ 737 w 744"/>
              <a:gd name="T59" fmla="*/ 355 h 744"/>
              <a:gd name="T60" fmla="*/ 592 w 744"/>
              <a:gd name="T61" fmla="*/ 211 h 744"/>
              <a:gd name="T62" fmla="*/ 566 w 744"/>
              <a:gd name="T63" fmla="*/ 206 h 744"/>
              <a:gd name="T64" fmla="*/ 551 w 744"/>
              <a:gd name="T65" fmla="*/ 228 h 744"/>
              <a:gd name="T66" fmla="*/ 551 w 744"/>
              <a:gd name="T67" fmla="*/ 516 h 744"/>
              <a:gd name="T68" fmla="*/ 566 w 744"/>
              <a:gd name="T69" fmla="*/ 538 h 744"/>
              <a:gd name="T70" fmla="*/ 575 w 744"/>
              <a:gd name="T71" fmla="*/ 540 h 744"/>
              <a:gd name="T72" fmla="*/ 592 w 744"/>
              <a:gd name="T73" fmla="*/ 533 h 744"/>
              <a:gd name="T74" fmla="*/ 737 w 744"/>
              <a:gd name="T75" fmla="*/ 389 h 744"/>
              <a:gd name="T76" fmla="*/ 744 w 744"/>
              <a:gd name="T77" fmla="*/ 372 h 744"/>
              <a:gd name="T78" fmla="*/ 737 w 744"/>
              <a:gd name="T79" fmla="*/ 355 h 744"/>
              <a:gd name="T80" fmla="*/ 599 w 744"/>
              <a:gd name="T81" fmla="*/ 458 h 744"/>
              <a:gd name="T82" fmla="*/ 599 w 744"/>
              <a:gd name="T83" fmla="*/ 286 h 744"/>
              <a:gd name="T84" fmla="*/ 686 w 744"/>
              <a:gd name="T85" fmla="*/ 372 h 744"/>
              <a:gd name="T86" fmla="*/ 599 w 744"/>
              <a:gd name="T87" fmla="*/ 458 h 744"/>
              <a:gd name="T88" fmla="*/ 516 w 744"/>
              <a:gd name="T89" fmla="*/ 552 h 744"/>
              <a:gd name="T90" fmla="*/ 227 w 744"/>
              <a:gd name="T91" fmla="*/ 552 h 744"/>
              <a:gd name="T92" fmla="*/ 205 w 744"/>
              <a:gd name="T93" fmla="*/ 567 h 744"/>
              <a:gd name="T94" fmla="*/ 211 w 744"/>
              <a:gd name="T95" fmla="*/ 593 h 744"/>
              <a:gd name="T96" fmla="*/ 355 w 744"/>
              <a:gd name="T97" fmla="*/ 737 h 744"/>
              <a:gd name="T98" fmla="*/ 372 w 744"/>
              <a:gd name="T99" fmla="*/ 744 h 744"/>
              <a:gd name="T100" fmla="*/ 389 w 744"/>
              <a:gd name="T101" fmla="*/ 737 h 744"/>
              <a:gd name="T102" fmla="*/ 533 w 744"/>
              <a:gd name="T103" fmla="*/ 593 h 744"/>
              <a:gd name="T104" fmla="*/ 538 w 744"/>
              <a:gd name="T105" fmla="*/ 567 h 744"/>
              <a:gd name="T106" fmla="*/ 516 w 744"/>
              <a:gd name="T107" fmla="*/ 552 h 744"/>
              <a:gd name="T108" fmla="*/ 372 w 744"/>
              <a:gd name="T109" fmla="*/ 686 h 744"/>
              <a:gd name="T110" fmla="*/ 285 w 744"/>
              <a:gd name="T111" fmla="*/ 600 h 744"/>
              <a:gd name="T112" fmla="*/ 458 w 744"/>
              <a:gd name="T113" fmla="*/ 600 h 744"/>
              <a:gd name="T114" fmla="*/ 372 w 744"/>
              <a:gd name="T115" fmla="*/ 686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44" h="744">
                <a:moveTo>
                  <a:pt x="177" y="206"/>
                </a:moveTo>
                <a:cubicBezTo>
                  <a:pt x="168" y="202"/>
                  <a:pt x="158" y="204"/>
                  <a:pt x="151" y="211"/>
                </a:cubicBezTo>
                <a:cubicBezTo>
                  <a:pt x="7" y="355"/>
                  <a:pt x="7" y="355"/>
                  <a:pt x="7" y="355"/>
                </a:cubicBezTo>
                <a:cubicBezTo>
                  <a:pt x="2" y="360"/>
                  <a:pt x="0" y="366"/>
                  <a:pt x="0" y="372"/>
                </a:cubicBezTo>
                <a:cubicBezTo>
                  <a:pt x="0" y="379"/>
                  <a:pt x="2" y="385"/>
                  <a:pt x="7" y="389"/>
                </a:cubicBezTo>
                <a:cubicBezTo>
                  <a:pt x="151" y="533"/>
                  <a:pt x="151" y="533"/>
                  <a:pt x="151" y="533"/>
                </a:cubicBezTo>
                <a:cubicBezTo>
                  <a:pt x="156" y="538"/>
                  <a:pt x="162" y="540"/>
                  <a:pt x="168" y="540"/>
                </a:cubicBezTo>
                <a:cubicBezTo>
                  <a:pt x="171" y="540"/>
                  <a:pt x="174" y="540"/>
                  <a:pt x="177" y="538"/>
                </a:cubicBezTo>
                <a:cubicBezTo>
                  <a:pt x="186" y="535"/>
                  <a:pt x="192" y="526"/>
                  <a:pt x="192" y="516"/>
                </a:cubicBezTo>
                <a:cubicBezTo>
                  <a:pt x="192" y="228"/>
                  <a:pt x="192" y="228"/>
                  <a:pt x="192" y="228"/>
                </a:cubicBezTo>
                <a:cubicBezTo>
                  <a:pt x="192" y="218"/>
                  <a:pt x="186" y="210"/>
                  <a:pt x="177" y="206"/>
                </a:cubicBezTo>
                <a:close/>
                <a:moveTo>
                  <a:pt x="144" y="458"/>
                </a:moveTo>
                <a:cubicBezTo>
                  <a:pt x="58" y="372"/>
                  <a:pt x="58" y="372"/>
                  <a:pt x="58" y="372"/>
                </a:cubicBezTo>
                <a:cubicBezTo>
                  <a:pt x="144" y="286"/>
                  <a:pt x="144" y="286"/>
                  <a:pt x="144" y="286"/>
                </a:cubicBezTo>
                <a:lnTo>
                  <a:pt x="144" y="458"/>
                </a:lnTo>
                <a:close/>
                <a:moveTo>
                  <a:pt x="389" y="7"/>
                </a:moveTo>
                <a:cubicBezTo>
                  <a:pt x="384" y="3"/>
                  <a:pt x="378" y="0"/>
                  <a:pt x="372" y="0"/>
                </a:cubicBezTo>
                <a:cubicBezTo>
                  <a:pt x="365" y="0"/>
                  <a:pt x="359" y="3"/>
                  <a:pt x="355" y="7"/>
                </a:cubicBezTo>
                <a:cubicBezTo>
                  <a:pt x="211" y="151"/>
                  <a:pt x="211" y="151"/>
                  <a:pt x="211" y="151"/>
                </a:cubicBezTo>
                <a:cubicBezTo>
                  <a:pt x="204" y="158"/>
                  <a:pt x="202" y="169"/>
                  <a:pt x="205" y="178"/>
                </a:cubicBezTo>
                <a:cubicBezTo>
                  <a:pt x="209" y="187"/>
                  <a:pt x="218" y="192"/>
                  <a:pt x="227" y="192"/>
                </a:cubicBezTo>
                <a:cubicBezTo>
                  <a:pt x="516" y="192"/>
                  <a:pt x="516" y="192"/>
                  <a:pt x="516" y="192"/>
                </a:cubicBezTo>
                <a:cubicBezTo>
                  <a:pt x="525" y="192"/>
                  <a:pt x="534" y="187"/>
                  <a:pt x="538" y="178"/>
                </a:cubicBezTo>
                <a:cubicBezTo>
                  <a:pt x="542" y="169"/>
                  <a:pt x="540" y="158"/>
                  <a:pt x="533" y="151"/>
                </a:cubicBezTo>
                <a:lnTo>
                  <a:pt x="389" y="7"/>
                </a:lnTo>
                <a:close/>
                <a:moveTo>
                  <a:pt x="285" y="144"/>
                </a:moveTo>
                <a:cubicBezTo>
                  <a:pt x="372" y="58"/>
                  <a:pt x="372" y="58"/>
                  <a:pt x="372" y="58"/>
                </a:cubicBezTo>
                <a:cubicBezTo>
                  <a:pt x="458" y="144"/>
                  <a:pt x="458" y="144"/>
                  <a:pt x="458" y="144"/>
                </a:cubicBezTo>
                <a:lnTo>
                  <a:pt x="285" y="144"/>
                </a:lnTo>
                <a:close/>
                <a:moveTo>
                  <a:pt x="737" y="355"/>
                </a:moveTo>
                <a:cubicBezTo>
                  <a:pt x="592" y="211"/>
                  <a:pt x="592" y="211"/>
                  <a:pt x="592" y="211"/>
                </a:cubicBezTo>
                <a:cubicBezTo>
                  <a:pt x="586" y="204"/>
                  <a:pt x="575" y="202"/>
                  <a:pt x="566" y="206"/>
                </a:cubicBezTo>
                <a:cubicBezTo>
                  <a:pt x="557" y="210"/>
                  <a:pt x="551" y="218"/>
                  <a:pt x="551" y="228"/>
                </a:cubicBezTo>
                <a:cubicBezTo>
                  <a:pt x="551" y="516"/>
                  <a:pt x="551" y="516"/>
                  <a:pt x="551" y="516"/>
                </a:cubicBezTo>
                <a:cubicBezTo>
                  <a:pt x="551" y="526"/>
                  <a:pt x="557" y="535"/>
                  <a:pt x="566" y="538"/>
                </a:cubicBezTo>
                <a:cubicBezTo>
                  <a:pt x="569" y="540"/>
                  <a:pt x="572" y="540"/>
                  <a:pt x="575" y="540"/>
                </a:cubicBezTo>
                <a:cubicBezTo>
                  <a:pt x="582" y="540"/>
                  <a:pt x="588" y="538"/>
                  <a:pt x="592" y="533"/>
                </a:cubicBezTo>
                <a:cubicBezTo>
                  <a:pt x="737" y="389"/>
                  <a:pt x="737" y="389"/>
                  <a:pt x="737" y="389"/>
                </a:cubicBezTo>
                <a:cubicBezTo>
                  <a:pt x="741" y="385"/>
                  <a:pt x="744" y="379"/>
                  <a:pt x="744" y="372"/>
                </a:cubicBezTo>
                <a:cubicBezTo>
                  <a:pt x="744" y="366"/>
                  <a:pt x="741" y="360"/>
                  <a:pt x="737" y="355"/>
                </a:cubicBezTo>
                <a:close/>
                <a:moveTo>
                  <a:pt x="599" y="458"/>
                </a:moveTo>
                <a:cubicBezTo>
                  <a:pt x="599" y="286"/>
                  <a:pt x="599" y="286"/>
                  <a:pt x="599" y="286"/>
                </a:cubicBezTo>
                <a:cubicBezTo>
                  <a:pt x="686" y="372"/>
                  <a:pt x="686" y="372"/>
                  <a:pt x="686" y="372"/>
                </a:cubicBezTo>
                <a:lnTo>
                  <a:pt x="599" y="458"/>
                </a:lnTo>
                <a:close/>
                <a:moveTo>
                  <a:pt x="516" y="552"/>
                </a:moveTo>
                <a:cubicBezTo>
                  <a:pt x="227" y="552"/>
                  <a:pt x="227" y="552"/>
                  <a:pt x="227" y="552"/>
                </a:cubicBezTo>
                <a:cubicBezTo>
                  <a:pt x="218" y="552"/>
                  <a:pt x="209" y="558"/>
                  <a:pt x="205" y="567"/>
                </a:cubicBezTo>
                <a:cubicBezTo>
                  <a:pt x="202" y="576"/>
                  <a:pt x="204" y="586"/>
                  <a:pt x="211" y="593"/>
                </a:cubicBezTo>
                <a:cubicBezTo>
                  <a:pt x="355" y="737"/>
                  <a:pt x="355" y="737"/>
                  <a:pt x="355" y="737"/>
                </a:cubicBezTo>
                <a:cubicBezTo>
                  <a:pt x="359" y="742"/>
                  <a:pt x="365" y="744"/>
                  <a:pt x="372" y="744"/>
                </a:cubicBezTo>
                <a:cubicBezTo>
                  <a:pt x="378" y="744"/>
                  <a:pt x="384" y="742"/>
                  <a:pt x="389" y="737"/>
                </a:cubicBezTo>
                <a:cubicBezTo>
                  <a:pt x="533" y="593"/>
                  <a:pt x="533" y="593"/>
                  <a:pt x="533" y="593"/>
                </a:cubicBezTo>
                <a:cubicBezTo>
                  <a:pt x="540" y="586"/>
                  <a:pt x="542" y="576"/>
                  <a:pt x="538" y="567"/>
                </a:cubicBezTo>
                <a:cubicBezTo>
                  <a:pt x="534" y="558"/>
                  <a:pt x="525" y="552"/>
                  <a:pt x="516" y="552"/>
                </a:cubicBezTo>
                <a:close/>
                <a:moveTo>
                  <a:pt x="372" y="686"/>
                </a:moveTo>
                <a:cubicBezTo>
                  <a:pt x="285" y="600"/>
                  <a:pt x="285" y="600"/>
                  <a:pt x="285" y="600"/>
                </a:cubicBezTo>
                <a:cubicBezTo>
                  <a:pt x="458" y="600"/>
                  <a:pt x="458" y="600"/>
                  <a:pt x="458" y="600"/>
                </a:cubicBezTo>
                <a:lnTo>
                  <a:pt x="372" y="6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4" name="Freeform 404"/>
          <p:cNvSpPr>
            <a:spLocks noEditPoints="1"/>
          </p:cNvSpPr>
          <p:nvPr/>
        </p:nvSpPr>
        <p:spPr bwMode="auto">
          <a:xfrm>
            <a:off x="3478462" y="9590877"/>
            <a:ext cx="849274" cy="857190"/>
          </a:xfrm>
          <a:custGeom>
            <a:avLst/>
            <a:gdLst>
              <a:gd name="T0" fmla="*/ 699 w 723"/>
              <a:gd name="T1" fmla="*/ 0 h 729"/>
              <a:gd name="T2" fmla="*/ 254 w 723"/>
              <a:gd name="T3" fmla="*/ 0 h 729"/>
              <a:gd name="T4" fmla="*/ 230 w 723"/>
              <a:gd name="T5" fmla="*/ 24 h 729"/>
              <a:gd name="T6" fmla="*/ 230 w 723"/>
              <a:gd name="T7" fmla="*/ 452 h 729"/>
              <a:gd name="T8" fmla="*/ 139 w 723"/>
              <a:gd name="T9" fmla="*/ 452 h 729"/>
              <a:gd name="T10" fmla="*/ 0 w 723"/>
              <a:gd name="T11" fmla="*/ 591 h 729"/>
              <a:gd name="T12" fmla="*/ 139 w 723"/>
              <a:gd name="T13" fmla="*/ 729 h 729"/>
              <a:gd name="T14" fmla="*/ 278 w 723"/>
              <a:gd name="T15" fmla="*/ 591 h 729"/>
              <a:gd name="T16" fmla="*/ 278 w 723"/>
              <a:gd name="T17" fmla="*/ 270 h 729"/>
              <a:gd name="T18" fmla="*/ 675 w 723"/>
              <a:gd name="T19" fmla="*/ 270 h 729"/>
              <a:gd name="T20" fmla="*/ 675 w 723"/>
              <a:gd name="T21" fmla="*/ 452 h 729"/>
              <a:gd name="T22" fmla="*/ 585 w 723"/>
              <a:gd name="T23" fmla="*/ 452 h 729"/>
              <a:gd name="T24" fmla="*/ 446 w 723"/>
              <a:gd name="T25" fmla="*/ 591 h 729"/>
              <a:gd name="T26" fmla="*/ 585 w 723"/>
              <a:gd name="T27" fmla="*/ 729 h 729"/>
              <a:gd name="T28" fmla="*/ 723 w 723"/>
              <a:gd name="T29" fmla="*/ 591 h 729"/>
              <a:gd name="T30" fmla="*/ 723 w 723"/>
              <a:gd name="T31" fmla="*/ 24 h 729"/>
              <a:gd name="T32" fmla="*/ 699 w 723"/>
              <a:gd name="T33" fmla="*/ 0 h 729"/>
              <a:gd name="T34" fmla="*/ 230 w 723"/>
              <a:gd name="T35" fmla="*/ 591 h 729"/>
              <a:gd name="T36" fmla="*/ 139 w 723"/>
              <a:gd name="T37" fmla="*/ 681 h 729"/>
              <a:gd name="T38" fmla="*/ 48 w 723"/>
              <a:gd name="T39" fmla="*/ 591 h 729"/>
              <a:gd name="T40" fmla="*/ 139 w 723"/>
              <a:gd name="T41" fmla="*/ 500 h 729"/>
              <a:gd name="T42" fmla="*/ 230 w 723"/>
              <a:gd name="T43" fmla="*/ 500 h 729"/>
              <a:gd name="T44" fmla="*/ 230 w 723"/>
              <a:gd name="T45" fmla="*/ 591 h 729"/>
              <a:gd name="T46" fmla="*/ 675 w 723"/>
              <a:gd name="T47" fmla="*/ 591 h 729"/>
              <a:gd name="T48" fmla="*/ 585 w 723"/>
              <a:gd name="T49" fmla="*/ 681 h 729"/>
              <a:gd name="T50" fmla="*/ 494 w 723"/>
              <a:gd name="T51" fmla="*/ 591 h 729"/>
              <a:gd name="T52" fmla="*/ 585 w 723"/>
              <a:gd name="T53" fmla="*/ 500 h 729"/>
              <a:gd name="T54" fmla="*/ 675 w 723"/>
              <a:gd name="T55" fmla="*/ 500 h 729"/>
              <a:gd name="T56" fmla="*/ 675 w 723"/>
              <a:gd name="T57" fmla="*/ 591 h 729"/>
              <a:gd name="T58" fmla="*/ 675 w 723"/>
              <a:gd name="T59" fmla="*/ 222 h 729"/>
              <a:gd name="T60" fmla="*/ 278 w 723"/>
              <a:gd name="T61" fmla="*/ 222 h 729"/>
              <a:gd name="T62" fmla="*/ 278 w 723"/>
              <a:gd name="T63" fmla="*/ 48 h 729"/>
              <a:gd name="T64" fmla="*/ 675 w 723"/>
              <a:gd name="T65" fmla="*/ 48 h 729"/>
              <a:gd name="T66" fmla="*/ 675 w 723"/>
              <a:gd name="T67" fmla="*/ 222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3" h="729">
                <a:moveTo>
                  <a:pt x="699" y="0"/>
                </a:moveTo>
                <a:cubicBezTo>
                  <a:pt x="254" y="0"/>
                  <a:pt x="254" y="0"/>
                  <a:pt x="254" y="0"/>
                </a:cubicBezTo>
                <a:cubicBezTo>
                  <a:pt x="240" y="0"/>
                  <a:pt x="230" y="10"/>
                  <a:pt x="230" y="24"/>
                </a:cubicBezTo>
                <a:cubicBezTo>
                  <a:pt x="230" y="452"/>
                  <a:pt x="230" y="452"/>
                  <a:pt x="230" y="452"/>
                </a:cubicBezTo>
                <a:cubicBezTo>
                  <a:pt x="139" y="452"/>
                  <a:pt x="139" y="452"/>
                  <a:pt x="139" y="452"/>
                </a:cubicBezTo>
                <a:cubicBezTo>
                  <a:pt x="62" y="452"/>
                  <a:pt x="0" y="514"/>
                  <a:pt x="0" y="591"/>
                </a:cubicBezTo>
                <a:cubicBezTo>
                  <a:pt x="0" y="667"/>
                  <a:pt x="62" y="729"/>
                  <a:pt x="139" y="729"/>
                </a:cubicBezTo>
                <a:cubicBezTo>
                  <a:pt x="215" y="729"/>
                  <a:pt x="278" y="667"/>
                  <a:pt x="278" y="591"/>
                </a:cubicBezTo>
                <a:cubicBezTo>
                  <a:pt x="278" y="270"/>
                  <a:pt x="278" y="270"/>
                  <a:pt x="278" y="270"/>
                </a:cubicBezTo>
                <a:cubicBezTo>
                  <a:pt x="675" y="270"/>
                  <a:pt x="675" y="270"/>
                  <a:pt x="675" y="270"/>
                </a:cubicBezTo>
                <a:cubicBezTo>
                  <a:pt x="675" y="452"/>
                  <a:pt x="675" y="452"/>
                  <a:pt x="675" y="452"/>
                </a:cubicBezTo>
                <a:cubicBezTo>
                  <a:pt x="585" y="452"/>
                  <a:pt x="585" y="452"/>
                  <a:pt x="585" y="452"/>
                </a:cubicBezTo>
                <a:cubicBezTo>
                  <a:pt x="508" y="452"/>
                  <a:pt x="446" y="514"/>
                  <a:pt x="446" y="591"/>
                </a:cubicBezTo>
                <a:cubicBezTo>
                  <a:pt x="446" y="667"/>
                  <a:pt x="508" y="729"/>
                  <a:pt x="585" y="729"/>
                </a:cubicBezTo>
                <a:cubicBezTo>
                  <a:pt x="661" y="729"/>
                  <a:pt x="723" y="667"/>
                  <a:pt x="723" y="591"/>
                </a:cubicBezTo>
                <a:cubicBezTo>
                  <a:pt x="723" y="24"/>
                  <a:pt x="723" y="24"/>
                  <a:pt x="723" y="24"/>
                </a:cubicBezTo>
                <a:cubicBezTo>
                  <a:pt x="723" y="10"/>
                  <a:pt x="713" y="0"/>
                  <a:pt x="699" y="0"/>
                </a:cubicBezTo>
                <a:close/>
                <a:moveTo>
                  <a:pt x="230" y="591"/>
                </a:moveTo>
                <a:cubicBezTo>
                  <a:pt x="230" y="641"/>
                  <a:pt x="189" y="681"/>
                  <a:pt x="139" y="681"/>
                </a:cubicBezTo>
                <a:cubicBezTo>
                  <a:pt x="89" y="681"/>
                  <a:pt x="48" y="641"/>
                  <a:pt x="48" y="591"/>
                </a:cubicBezTo>
                <a:cubicBezTo>
                  <a:pt x="48" y="541"/>
                  <a:pt x="89" y="500"/>
                  <a:pt x="139" y="500"/>
                </a:cubicBezTo>
                <a:cubicBezTo>
                  <a:pt x="230" y="500"/>
                  <a:pt x="230" y="500"/>
                  <a:pt x="230" y="500"/>
                </a:cubicBezTo>
                <a:lnTo>
                  <a:pt x="230" y="591"/>
                </a:lnTo>
                <a:close/>
                <a:moveTo>
                  <a:pt x="675" y="591"/>
                </a:moveTo>
                <a:cubicBezTo>
                  <a:pt x="675" y="641"/>
                  <a:pt x="635" y="681"/>
                  <a:pt x="585" y="681"/>
                </a:cubicBezTo>
                <a:cubicBezTo>
                  <a:pt x="535" y="681"/>
                  <a:pt x="494" y="641"/>
                  <a:pt x="494" y="591"/>
                </a:cubicBezTo>
                <a:cubicBezTo>
                  <a:pt x="494" y="541"/>
                  <a:pt x="535" y="500"/>
                  <a:pt x="585" y="500"/>
                </a:cubicBezTo>
                <a:cubicBezTo>
                  <a:pt x="675" y="500"/>
                  <a:pt x="675" y="500"/>
                  <a:pt x="675" y="500"/>
                </a:cubicBezTo>
                <a:lnTo>
                  <a:pt x="675" y="591"/>
                </a:lnTo>
                <a:close/>
                <a:moveTo>
                  <a:pt x="675" y="222"/>
                </a:moveTo>
                <a:cubicBezTo>
                  <a:pt x="278" y="222"/>
                  <a:pt x="278" y="222"/>
                  <a:pt x="278" y="222"/>
                </a:cubicBezTo>
                <a:cubicBezTo>
                  <a:pt x="278" y="48"/>
                  <a:pt x="278" y="48"/>
                  <a:pt x="278" y="48"/>
                </a:cubicBezTo>
                <a:cubicBezTo>
                  <a:pt x="675" y="48"/>
                  <a:pt x="675" y="48"/>
                  <a:pt x="675" y="48"/>
                </a:cubicBezTo>
                <a:lnTo>
                  <a:pt x="675" y="2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5" name="Freeform 405"/>
          <p:cNvSpPr>
            <a:spLocks noEditPoints="1"/>
          </p:cNvSpPr>
          <p:nvPr/>
        </p:nvSpPr>
        <p:spPr bwMode="auto">
          <a:xfrm>
            <a:off x="12475719" y="1670325"/>
            <a:ext cx="934200" cy="857910"/>
          </a:xfrm>
          <a:custGeom>
            <a:avLst/>
            <a:gdLst>
              <a:gd name="T0" fmla="*/ 686 w 795"/>
              <a:gd name="T1" fmla="*/ 104 h 730"/>
              <a:gd name="T2" fmla="*/ 662 w 795"/>
              <a:gd name="T3" fmla="*/ 0 h 730"/>
              <a:gd name="T4" fmla="*/ 0 w 795"/>
              <a:gd name="T5" fmla="*/ 24 h 730"/>
              <a:gd name="T6" fmla="*/ 79 w 795"/>
              <a:gd name="T7" fmla="*/ 730 h 730"/>
              <a:gd name="T8" fmla="*/ 795 w 795"/>
              <a:gd name="T9" fmla="*/ 651 h 730"/>
              <a:gd name="T10" fmla="*/ 771 w 795"/>
              <a:gd name="T11" fmla="*/ 104 h 730"/>
              <a:gd name="T12" fmla="*/ 48 w 795"/>
              <a:gd name="T13" fmla="*/ 651 h 730"/>
              <a:gd name="T14" fmla="*/ 638 w 795"/>
              <a:gd name="T15" fmla="*/ 48 h 730"/>
              <a:gd name="T16" fmla="*/ 644 w 795"/>
              <a:gd name="T17" fmla="*/ 682 h 730"/>
              <a:gd name="T18" fmla="*/ 747 w 795"/>
              <a:gd name="T19" fmla="*/ 651 h 730"/>
              <a:gd name="T20" fmla="*/ 686 w 795"/>
              <a:gd name="T21" fmla="*/ 651 h 730"/>
              <a:gd name="T22" fmla="*/ 747 w 795"/>
              <a:gd name="T23" fmla="*/ 152 h 730"/>
              <a:gd name="T24" fmla="*/ 582 w 795"/>
              <a:gd name="T25" fmla="*/ 101 h 730"/>
              <a:gd name="T26" fmla="*/ 80 w 795"/>
              <a:gd name="T27" fmla="*/ 125 h 730"/>
              <a:gd name="T28" fmla="*/ 104 w 795"/>
              <a:gd name="T29" fmla="*/ 310 h 730"/>
              <a:gd name="T30" fmla="*/ 606 w 795"/>
              <a:gd name="T31" fmla="*/ 286 h 730"/>
              <a:gd name="T32" fmla="*/ 582 w 795"/>
              <a:gd name="T33" fmla="*/ 101 h 730"/>
              <a:gd name="T34" fmla="*/ 128 w 795"/>
              <a:gd name="T35" fmla="*/ 262 h 730"/>
              <a:gd name="T36" fmla="*/ 558 w 795"/>
              <a:gd name="T37" fmla="*/ 149 h 730"/>
              <a:gd name="T38" fmla="*/ 313 w 795"/>
              <a:gd name="T39" fmla="*/ 368 h 730"/>
              <a:gd name="T40" fmla="*/ 80 w 795"/>
              <a:gd name="T41" fmla="*/ 392 h 730"/>
              <a:gd name="T42" fmla="*/ 104 w 795"/>
              <a:gd name="T43" fmla="*/ 625 h 730"/>
              <a:gd name="T44" fmla="*/ 337 w 795"/>
              <a:gd name="T45" fmla="*/ 601 h 730"/>
              <a:gd name="T46" fmla="*/ 313 w 795"/>
              <a:gd name="T47" fmla="*/ 368 h 730"/>
              <a:gd name="T48" fmla="*/ 128 w 795"/>
              <a:gd name="T49" fmla="*/ 577 h 730"/>
              <a:gd name="T50" fmla="*/ 289 w 795"/>
              <a:gd name="T51" fmla="*/ 416 h 730"/>
              <a:gd name="T52" fmla="*/ 606 w 795"/>
              <a:gd name="T53" fmla="*/ 392 h 730"/>
              <a:gd name="T54" fmla="*/ 380 w 795"/>
              <a:gd name="T55" fmla="*/ 416 h 730"/>
              <a:gd name="T56" fmla="*/ 380 w 795"/>
              <a:gd name="T57" fmla="*/ 368 h 730"/>
              <a:gd name="T58" fmla="*/ 606 w 795"/>
              <a:gd name="T59" fmla="*/ 392 h 730"/>
              <a:gd name="T60" fmla="*/ 582 w 795"/>
              <a:gd name="T61" fmla="*/ 625 h 730"/>
              <a:gd name="T62" fmla="*/ 356 w 795"/>
              <a:gd name="T63" fmla="*/ 601 h 730"/>
              <a:gd name="T64" fmla="*/ 582 w 795"/>
              <a:gd name="T65" fmla="*/ 577 h 730"/>
              <a:gd name="T66" fmla="*/ 606 w 795"/>
              <a:gd name="T67" fmla="*/ 497 h 730"/>
              <a:gd name="T68" fmla="*/ 380 w 795"/>
              <a:gd name="T69" fmla="*/ 521 h 730"/>
              <a:gd name="T70" fmla="*/ 380 w 795"/>
              <a:gd name="T71" fmla="*/ 473 h 730"/>
              <a:gd name="T72" fmla="*/ 606 w 795"/>
              <a:gd name="T73" fmla="*/ 497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95" h="730">
                <a:moveTo>
                  <a:pt x="771" y="104"/>
                </a:moveTo>
                <a:cubicBezTo>
                  <a:pt x="686" y="104"/>
                  <a:pt x="686" y="104"/>
                  <a:pt x="686" y="104"/>
                </a:cubicBezTo>
                <a:cubicBezTo>
                  <a:pt x="686" y="24"/>
                  <a:pt x="686" y="24"/>
                  <a:pt x="686" y="24"/>
                </a:cubicBezTo>
                <a:cubicBezTo>
                  <a:pt x="686" y="11"/>
                  <a:pt x="675" y="0"/>
                  <a:pt x="66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651"/>
                  <a:pt x="0" y="651"/>
                  <a:pt x="0" y="651"/>
                </a:cubicBezTo>
                <a:cubicBezTo>
                  <a:pt x="0" y="695"/>
                  <a:pt x="35" y="730"/>
                  <a:pt x="79" y="730"/>
                </a:cubicBezTo>
                <a:cubicBezTo>
                  <a:pt x="716" y="730"/>
                  <a:pt x="716" y="730"/>
                  <a:pt x="716" y="730"/>
                </a:cubicBezTo>
                <a:cubicBezTo>
                  <a:pt x="760" y="730"/>
                  <a:pt x="795" y="695"/>
                  <a:pt x="795" y="651"/>
                </a:cubicBezTo>
                <a:cubicBezTo>
                  <a:pt x="795" y="128"/>
                  <a:pt x="795" y="128"/>
                  <a:pt x="795" y="128"/>
                </a:cubicBezTo>
                <a:cubicBezTo>
                  <a:pt x="795" y="115"/>
                  <a:pt x="784" y="104"/>
                  <a:pt x="771" y="104"/>
                </a:cubicBezTo>
                <a:close/>
                <a:moveTo>
                  <a:pt x="79" y="682"/>
                </a:moveTo>
                <a:cubicBezTo>
                  <a:pt x="62" y="682"/>
                  <a:pt x="48" y="668"/>
                  <a:pt x="48" y="651"/>
                </a:cubicBezTo>
                <a:cubicBezTo>
                  <a:pt x="48" y="48"/>
                  <a:pt x="48" y="48"/>
                  <a:pt x="48" y="48"/>
                </a:cubicBezTo>
                <a:cubicBezTo>
                  <a:pt x="638" y="48"/>
                  <a:pt x="638" y="48"/>
                  <a:pt x="638" y="48"/>
                </a:cubicBezTo>
                <a:cubicBezTo>
                  <a:pt x="638" y="651"/>
                  <a:pt x="638" y="651"/>
                  <a:pt x="638" y="651"/>
                </a:cubicBezTo>
                <a:cubicBezTo>
                  <a:pt x="638" y="662"/>
                  <a:pt x="640" y="672"/>
                  <a:pt x="644" y="682"/>
                </a:cubicBezTo>
                <a:lnTo>
                  <a:pt x="79" y="682"/>
                </a:lnTo>
                <a:close/>
                <a:moveTo>
                  <a:pt x="747" y="651"/>
                </a:moveTo>
                <a:cubicBezTo>
                  <a:pt x="747" y="668"/>
                  <a:pt x="733" y="682"/>
                  <a:pt x="716" y="682"/>
                </a:cubicBezTo>
                <a:cubicBezTo>
                  <a:pt x="700" y="682"/>
                  <a:pt x="686" y="668"/>
                  <a:pt x="686" y="651"/>
                </a:cubicBezTo>
                <a:cubicBezTo>
                  <a:pt x="686" y="152"/>
                  <a:pt x="686" y="152"/>
                  <a:pt x="686" y="152"/>
                </a:cubicBezTo>
                <a:cubicBezTo>
                  <a:pt x="747" y="152"/>
                  <a:pt x="747" y="152"/>
                  <a:pt x="747" y="152"/>
                </a:cubicBezTo>
                <a:lnTo>
                  <a:pt x="747" y="651"/>
                </a:lnTo>
                <a:close/>
                <a:moveTo>
                  <a:pt x="582" y="101"/>
                </a:moveTo>
                <a:cubicBezTo>
                  <a:pt x="104" y="101"/>
                  <a:pt x="104" y="101"/>
                  <a:pt x="104" y="101"/>
                </a:cubicBezTo>
                <a:cubicBezTo>
                  <a:pt x="90" y="101"/>
                  <a:pt x="80" y="112"/>
                  <a:pt x="80" y="125"/>
                </a:cubicBezTo>
                <a:cubicBezTo>
                  <a:pt x="80" y="286"/>
                  <a:pt x="80" y="286"/>
                  <a:pt x="80" y="286"/>
                </a:cubicBezTo>
                <a:cubicBezTo>
                  <a:pt x="80" y="299"/>
                  <a:pt x="90" y="310"/>
                  <a:pt x="104" y="310"/>
                </a:cubicBezTo>
                <a:cubicBezTo>
                  <a:pt x="582" y="310"/>
                  <a:pt x="582" y="310"/>
                  <a:pt x="582" y="310"/>
                </a:cubicBezTo>
                <a:cubicBezTo>
                  <a:pt x="595" y="310"/>
                  <a:pt x="606" y="299"/>
                  <a:pt x="606" y="286"/>
                </a:cubicBezTo>
                <a:cubicBezTo>
                  <a:pt x="606" y="125"/>
                  <a:pt x="606" y="125"/>
                  <a:pt x="606" y="125"/>
                </a:cubicBezTo>
                <a:cubicBezTo>
                  <a:pt x="606" y="112"/>
                  <a:pt x="595" y="101"/>
                  <a:pt x="582" y="101"/>
                </a:cubicBezTo>
                <a:close/>
                <a:moveTo>
                  <a:pt x="558" y="262"/>
                </a:moveTo>
                <a:cubicBezTo>
                  <a:pt x="128" y="262"/>
                  <a:pt x="128" y="262"/>
                  <a:pt x="128" y="262"/>
                </a:cubicBezTo>
                <a:cubicBezTo>
                  <a:pt x="128" y="149"/>
                  <a:pt x="128" y="149"/>
                  <a:pt x="128" y="149"/>
                </a:cubicBezTo>
                <a:cubicBezTo>
                  <a:pt x="558" y="149"/>
                  <a:pt x="558" y="149"/>
                  <a:pt x="558" y="149"/>
                </a:cubicBezTo>
                <a:lnTo>
                  <a:pt x="558" y="262"/>
                </a:lnTo>
                <a:close/>
                <a:moveTo>
                  <a:pt x="313" y="368"/>
                </a:moveTo>
                <a:cubicBezTo>
                  <a:pt x="104" y="368"/>
                  <a:pt x="104" y="368"/>
                  <a:pt x="104" y="368"/>
                </a:cubicBezTo>
                <a:cubicBezTo>
                  <a:pt x="90" y="368"/>
                  <a:pt x="80" y="379"/>
                  <a:pt x="80" y="392"/>
                </a:cubicBezTo>
                <a:cubicBezTo>
                  <a:pt x="80" y="601"/>
                  <a:pt x="80" y="601"/>
                  <a:pt x="80" y="601"/>
                </a:cubicBezTo>
                <a:cubicBezTo>
                  <a:pt x="80" y="615"/>
                  <a:pt x="90" y="625"/>
                  <a:pt x="104" y="625"/>
                </a:cubicBezTo>
                <a:cubicBezTo>
                  <a:pt x="313" y="625"/>
                  <a:pt x="313" y="625"/>
                  <a:pt x="313" y="625"/>
                </a:cubicBezTo>
                <a:cubicBezTo>
                  <a:pt x="326" y="625"/>
                  <a:pt x="337" y="615"/>
                  <a:pt x="337" y="601"/>
                </a:cubicBezTo>
                <a:cubicBezTo>
                  <a:pt x="337" y="392"/>
                  <a:pt x="337" y="392"/>
                  <a:pt x="337" y="392"/>
                </a:cubicBezTo>
                <a:cubicBezTo>
                  <a:pt x="337" y="379"/>
                  <a:pt x="326" y="368"/>
                  <a:pt x="313" y="368"/>
                </a:cubicBezTo>
                <a:close/>
                <a:moveTo>
                  <a:pt x="289" y="577"/>
                </a:moveTo>
                <a:cubicBezTo>
                  <a:pt x="128" y="577"/>
                  <a:pt x="128" y="577"/>
                  <a:pt x="128" y="577"/>
                </a:cubicBezTo>
                <a:cubicBezTo>
                  <a:pt x="128" y="416"/>
                  <a:pt x="128" y="416"/>
                  <a:pt x="128" y="416"/>
                </a:cubicBezTo>
                <a:cubicBezTo>
                  <a:pt x="289" y="416"/>
                  <a:pt x="289" y="416"/>
                  <a:pt x="289" y="416"/>
                </a:cubicBezTo>
                <a:lnTo>
                  <a:pt x="289" y="577"/>
                </a:lnTo>
                <a:close/>
                <a:moveTo>
                  <a:pt x="606" y="392"/>
                </a:moveTo>
                <a:cubicBezTo>
                  <a:pt x="606" y="406"/>
                  <a:pt x="595" y="416"/>
                  <a:pt x="582" y="416"/>
                </a:cubicBezTo>
                <a:cubicBezTo>
                  <a:pt x="380" y="416"/>
                  <a:pt x="380" y="416"/>
                  <a:pt x="380" y="416"/>
                </a:cubicBezTo>
                <a:cubicBezTo>
                  <a:pt x="367" y="416"/>
                  <a:pt x="356" y="406"/>
                  <a:pt x="356" y="392"/>
                </a:cubicBezTo>
                <a:cubicBezTo>
                  <a:pt x="356" y="379"/>
                  <a:pt x="367" y="368"/>
                  <a:pt x="380" y="368"/>
                </a:cubicBezTo>
                <a:cubicBezTo>
                  <a:pt x="582" y="368"/>
                  <a:pt x="582" y="368"/>
                  <a:pt x="582" y="368"/>
                </a:cubicBezTo>
                <a:cubicBezTo>
                  <a:pt x="595" y="368"/>
                  <a:pt x="606" y="379"/>
                  <a:pt x="606" y="392"/>
                </a:cubicBezTo>
                <a:close/>
                <a:moveTo>
                  <a:pt x="606" y="601"/>
                </a:moveTo>
                <a:cubicBezTo>
                  <a:pt x="606" y="615"/>
                  <a:pt x="595" y="625"/>
                  <a:pt x="582" y="625"/>
                </a:cubicBezTo>
                <a:cubicBezTo>
                  <a:pt x="380" y="625"/>
                  <a:pt x="380" y="625"/>
                  <a:pt x="380" y="625"/>
                </a:cubicBezTo>
                <a:cubicBezTo>
                  <a:pt x="367" y="625"/>
                  <a:pt x="356" y="615"/>
                  <a:pt x="356" y="601"/>
                </a:cubicBezTo>
                <a:cubicBezTo>
                  <a:pt x="356" y="588"/>
                  <a:pt x="367" y="577"/>
                  <a:pt x="380" y="577"/>
                </a:cubicBezTo>
                <a:cubicBezTo>
                  <a:pt x="582" y="577"/>
                  <a:pt x="582" y="577"/>
                  <a:pt x="582" y="577"/>
                </a:cubicBezTo>
                <a:cubicBezTo>
                  <a:pt x="595" y="577"/>
                  <a:pt x="606" y="588"/>
                  <a:pt x="606" y="601"/>
                </a:cubicBezTo>
                <a:close/>
                <a:moveTo>
                  <a:pt x="606" y="497"/>
                </a:moveTo>
                <a:cubicBezTo>
                  <a:pt x="606" y="510"/>
                  <a:pt x="595" y="521"/>
                  <a:pt x="582" y="521"/>
                </a:cubicBezTo>
                <a:cubicBezTo>
                  <a:pt x="380" y="521"/>
                  <a:pt x="380" y="521"/>
                  <a:pt x="380" y="521"/>
                </a:cubicBezTo>
                <a:cubicBezTo>
                  <a:pt x="367" y="521"/>
                  <a:pt x="356" y="510"/>
                  <a:pt x="356" y="497"/>
                </a:cubicBezTo>
                <a:cubicBezTo>
                  <a:pt x="356" y="484"/>
                  <a:pt x="367" y="473"/>
                  <a:pt x="380" y="473"/>
                </a:cubicBezTo>
                <a:cubicBezTo>
                  <a:pt x="582" y="473"/>
                  <a:pt x="582" y="473"/>
                  <a:pt x="582" y="473"/>
                </a:cubicBezTo>
                <a:cubicBezTo>
                  <a:pt x="595" y="473"/>
                  <a:pt x="606" y="484"/>
                  <a:pt x="606" y="4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6" name="Freeform 406"/>
          <p:cNvSpPr>
            <a:spLocks noEditPoints="1"/>
          </p:cNvSpPr>
          <p:nvPr/>
        </p:nvSpPr>
        <p:spPr bwMode="auto">
          <a:xfrm>
            <a:off x="6486185" y="9590877"/>
            <a:ext cx="861508" cy="857190"/>
          </a:xfrm>
          <a:custGeom>
            <a:avLst/>
            <a:gdLst>
              <a:gd name="T0" fmla="*/ 704 w 733"/>
              <a:gd name="T1" fmla="*/ 549 h 729"/>
              <a:gd name="T2" fmla="*/ 577 w 733"/>
              <a:gd name="T3" fmla="*/ 211 h 729"/>
              <a:gd name="T4" fmla="*/ 366 w 733"/>
              <a:gd name="T5" fmla="*/ 0 h 729"/>
              <a:gd name="T6" fmla="*/ 155 w 733"/>
              <a:gd name="T7" fmla="*/ 211 h 729"/>
              <a:gd name="T8" fmla="*/ 28 w 733"/>
              <a:gd name="T9" fmla="*/ 549 h 729"/>
              <a:gd name="T10" fmla="*/ 0 w 733"/>
              <a:gd name="T11" fmla="*/ 612 h 729"/>
              <a:gd name="T12" fmla="*/ 24 w 733"/>
              <a:gd name="T13" fmla="*/ 636 h 729"/>
              <a:gd name="T14" fmla="*/ 251 w 733"/>
              <a:gd name="T15" fmla="*/ 636 h 729"/>
              <a:gd name="T16" fmla="*/ 366 w 733"/>
              <a:gd name="T17" fmla="*/ 729 h 729"/>
              <a:gd name="T18" fmla="*/ 481 w 733"/>
              <a:gd name="T19" fmla="*/ 636 h 729"/>
              <a:gd name="T20" fmla="*/ 709 w 733"/>
              <a:gd name="T21" fmla="*/ 636 h 729"/>
              <a:gd name="T22" fmla="*/ 733 w 733"/>
              <a:gd name="T23" fmla="*/ 612 h 729"/>
              <a:gd name="T24" fmla="*/ 704 w 733"/>
              <a:gd name="T25" fmla="*/ 549 h 729"/>
              <a:gd name="T26" fmla="*/ 366 w 733"/>
              <a:gd name="T27" fmla="*/ 681 h 729"/>
              <a:gd name="T28" fmla="*/ 301 w 733"/>
              <a:gd name="T29" fmla="*/ 636 h 729"/>
              <a:gd name="T30" fmla="*/ 432 w 733"/>
              <a:gd name="T31" fmla="*/ 636 h 729"/>
              <a:gd name="T32" fmla="*/ 366 w 733"/>
              <a:gd name="T33" fmla="*/ 681 h 729"/>
              <a:gd name="T34" fmla="*/ 57 w 733"/>
              <a:gd name="T35" fmla="*/ 588 h 729"/>
              <a:gd name="T36" fmla="*/ 60 w 733"/>
              <a:gd name="T37" fmla="*/ 585 h 729"/>
              <a:gd name="T38" fmla="*/ 203 w 733"/>
              <a:gd name="T39" fmla="*/ 211 h 729"/>
              <a:gd name="T40" fmla="*/ 366 w 733"/>
              <a:gd name="T41" fmla="*/ 48 h 729"/>
              <a:gd name="T42" fmla="*/ 529 w 733"/>
              <a:gd name="T43" fmla="*/ 211 h 729"/>
              <a:gd name="T44" fmla="*/ 673 w 733"/>
              <a:gd name="T45" fmla="*/ 585 h 729"/>
              <a:gd name="T46" fmla="*/ 676 w 733"/>
              <a:gd name="T47" fmla="*/ 588 h 729"/>
              <a:gd name="T48" fmla="*/ 57 w 733"/>
              <a:gd name="T49" fmla="*/ 588 h 7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33" h="729">
                <a:moveTo>
                  <a:pt x="704" y="549"/>
                </a:moveTo>
                <a:cubicBezTo>
                  <a:pt x="638" y="492"/>
                  <a:pt x="577" y="411"/>
                  <a:pt x="577" y="211"/>
                </a:cubicBezTo>
                <a:cubicBezTo>
                  <a:pt x="577" y="94"/>
                  <a:pt x="483" y="0"/>
                  <a:pt x="366" y="0"/>
                </a:cubicBezTo>
                <a:cubicBezTo>
                  <a:pt x="250" y="0"/>
                  <a:pt x="155" y="94"/>
                  <a:pt x="155" y="211"/>
                </a:cubicBezTo>
                <a:cubicBezTo>
                  <a:pt x="155" y="412"/>
                  <a:pt x="94" y="492"/>
                  <a:pt x="28" y="549"/>
                </a:cubicBezTo>
                <a:cubicBezTo>
                  <a:pt x="10" y="565"/>
                  <a:pt x="0" y="588"/>
                  <a:pt x="0" y="612"/>
                </a:cubicBezTo>
                <a:cubicBezTo>
                  <a:pt x="0" y="625"/>
                  <a:pt x="10" y="636"/>
                  <a:pt x="24" y="636"/>
                </a:cubicBezTo>
                <a:cubicBezTo>
                  <a:pt x="251" y="636"/>
                  <a:pt x="251" y="636"/>
                  <a:pt x="251" y="636"/>
                </a:cubicBezTo>
                <a:cubicBezTo>
                  <a:pt x="262" y="689"/>
                  <a:pt x="310" y="729"/>
                  <a:pt x="366" y="729"/>
                </a:cubicBezTo>
                <a:cubicBezTo>
                  <a:pt x="423" y="729"/>
                  <a:pt x="470" y="689"/>
                  <a:pt x="481" y="636"/>
                </a:cubicBezTo>
                <a:cubicBezTo>
                  <a:pt x="709" y="636"/>
                  <a:pt x="709" y="636"/>
                  <a:pt x="709" y="636"/>
                </a:cubicBezTo>
                <a:cubicBezTo>
                  <a:pt x="722" y="636"/>
                  <a:pt x="733" y="625"/>
                  <a:pt x="733" y="612"/>
                </a:cubicBezTo>
                <a:cubicBezTo>
                  <a:pt x="733" y="588"/>
                  <a:pt x="723" y="565"/>
                  <a:pt x="704" y="549"/>
                </a:cubicBezTo>
                <a:close/>
                <a:moveTo>
                  <a:pt x="366" y="681"/>
                </a:moveTo>
                <a:cubicBezTo>
                  <a:pt x="336" y="681"/>
                  <a:pt x="311" y="662"/>
                  <a:pt x="301" y="636"/>
                </a:cubicBezTo>
                <a:cubicBezTo>
                  <a:pt x="432" y="636"/>
                  <a:pt x="432" y="636"/>
                  <a:pt x="432" y="636"/>
                </a:cubicBezTo>
                <a:cubicBezTo>
                  <a:pt x="422" y="662"/>
                  <a:pt x="396" y="681"/>
                  <a:pt x="366" y="681"/>
                </a:cubicBezTo>
                <a:close/>
                <a:moveTo>
                  <a:pt x="57" y="588"/>
                </a:moveTo>
                <a:cubicBezTo>
                  <a:pt x="58" y="587"/>
                  <a:pt x="59" y="586"/>
                  <a:pt x="60" y="585"/>
                </a:cubicBezTo>
                <a:cubicBezTo>
                  <a:pt x="160" y="498"/>
                  <a:pt x="203" y="386"/>
                  <a:pt x="203" y="211"/>
                </a:cubicBezTo>
                <a:cubicBezTo>
                  <a:pt x="203" y="121"/>
                  <a:pt x="276" y="48"/>
                  <a:pt x="366" y="48"/>
                </a:cubicBezTo>
                <a:cubicBezTo>
                  <a:pt x="456" y="48"/>
                  <a:pt x="529" y="121"/>
                  <a:pt x="529" y="211"/>
                </a:cubicBezTo>
                <a:cubicBezTo>
                  <a:pt x="529" y="386"/>
                  <a:pt x="572" y="498"/>
                  <a:pt x="673" y="585"/>
                </a:cubicBezTo>
                <a:cubicBezTo>
                  <a:pt x="674" y="586"/>
                  <a:pt x="675" y="587"/>
                  <a:pt x="676" y="588"/>
                </a:cubicBezTo>
                <a:lnTo>
                  <a:pt x="57" y="5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7" name="Freeform 407"/>
          <p:cNvSpPr>
            <a:spLocks noEditPoints="1"/>
          </p:cNvSpPr>
          <p:nvPr/>
        </p:nvSpPr>
        <p:spPr bwMode="auto">
          <a:xfrm>
            <a:off x="7981049" y="9614628"/>
            <a:ext cx="885260" cy="809688"/>
          </a:xfrm>
          <a:custGeom>
            <a:avLst/>
            <a:gdLst>
              <a:gd name="T0" fmla="*/ 316 w 753"/>
              <a:gd name="T1" fmla="*/ 34 h 689"/>
              <a:gd name="T2" fmla="*/ 90 w 753"/>
              <a:gd name="T3" fmla="*/ 565 h 689"/>
              <a:gd name="T4" fmla="*/ 545 w 753"/>
              <a:gd name="T5" fmla="*/ 515 h 689"/>
              <a:gd name="T6" fmla="*/ 462 w 753"/>
              <a:gd name="T7" fmla="*/ 438 h 689"/>
              <a:gd name="T8" fmla="*/ 428 w 753"/>
              <a:gd name="T9" fmla="*/ 472 h 689"/>
              <a:gd name="T10" fmla="*/ 497 w 753"/>
              <a:gd name="T11" fmla="*/ 515 h 689"/>
              <a:gd name="T12" fmla="*/ 124 w 753"/>
              <a:gd name="T13" fmla="*/ 531 h 689"/>
              <a:gd name="T14" fmla="*/ 316 w 753"/>
              <a:gd name="T15" fmla="*/ 82 h 689"/>
              <a:gd name="T16" fmla="*/ 428 w 753"/>
              <a:gd name="T17" fmla="*/ 371 h 689"/>
              <a:gd name="T18" fmla="*/ 116 w 753"/>
              <a:gd name="T19" fmla="*/ 376 h 689"/>
              <a:gd name="T20" fmla="*/ 210 w 753"/>
              <a:gd name="T21" fmla="*/ 470 h 689"/>
              <a:gd name="T22" fmla="*/ 163 w 753"/>
              <a:gd name="T23" fmla="*/ 357 h 689"/>
              <a:gd name="T24" fmla="*/ 150 w 753"/>
              <a:gd name="T25" fmla="*/ 436 h 689"/>
              <a:gd name="T26" fmla="*/ 176 w 753"/>
              <a:gd name="T27" fmla="*/ 410 h 689"/>
              <a:gd name="T28" fmla="*/ 190 w 753"/>
              <a:gd name="T29" fmla="*/ 330 h 689"/>
              <a:gd name="T30" fmla="*/ 143 w 753"/>
              <a:gd name="T31" fmla="*/ 217 h 689"/>
              <a:gd name="T32" fmla="*/ 96 w 753"/>
              <a:gd name="T33" fmla="*/ 330 h 689"/>
              <a:gd name="T34" fmla="*/ 130 w 753"/>
              <a:gd name="T35" fmla="*/ 296 h 689"/>
              <a:gd name="T36" fmla="*/ 143 w 753"/>
              <a:gd name="T37" fmla="*/ 265 h 689"/>
              <a:gd name="T38" fmla="*/ 156 w 753"/>
              <a:gd name="T39" fmla="*/ 296 h 689"/>
              <a:gd name="T40" fmla="*/ 243 w 753"/>
              <a:gd name="T41" fmla="*/ 117 h 689"/>
              <a:gd name="T42" fmla="*/ 196 w 753"/>
              <a:gd name="T43" fmla="*/ 230 h 689"/>
              <a:gd name="T44" fmla="*/ 309 w 753"/>
              <a:gd name="T45" fmla="*/ 183 h 689"/>
              <a:gd name="T46" fmla="*/ 256 w 753"/>
              <a:gd name="T47" fmla="*/ 196 h 689"/>
              <a:gd name="T48" fmla="*/ 225 w 753"/>
              <a:gd name="T49" fmla="*/ 183 h 689"/>
              <a:gd name="T50" fmla="*/ 256 w 753"/>
              <a:gd name="T51" fmla="*/ 170 h 689"/>
              <a:gd name="T52" fmla="*/ 430 w 753"/>
              <a:gd name="T53" fmla="*/ 156 h 689"/>
              <a:gd name="T54" fmla="*/ 336 w 753"/>
              <a:gd name="T55" fmla="*/ 250 h 689"/>
              <a:gd name="T56" fmla="*/ 430 w 753"/>
              <a:gd name="T57" fmla="*/ 156 h 689"/>
              <a:gd name="T58" fmla="*/ 370 w 753"/>
              <a:gd name="T59" fmla="*/ 216 h 689"/>
              <a:gd name="T60" fmla="*/ 396 w 753"/>
              <a:gd name="T61" fmla="*/ 190 h 689"/>
              <a:gd name="T62" fmla="*/ 724 w 753"/>
              <a:gd name="T63" fmla="*/ 478 h 689"/>
              <a:gd name="T64" fmla="*/ 687 w 753"/>
              <a:gd name="T65" fmla="*/ 8 h 689"/>
              <a:gd name="T66" fmla="*/ 617 w 753"/>
              <a:gd name="T67" fmla="*/ 176 h 689"/>
              <a:gd name="T68" fmla="*/ 608 w 753"/>
              <a:gd name="T69" fmla="*/ 481 h 689"/>
              <a:gd name="T70" fmla="*/ 632 w 753"/>
              <a:gd name="T71" fmla="*/ 660 h 689"/>
              <a:gd name="T72" fmla="*/ 721 w 753"/>
              <a:gd name="T73" fmla="*/ 636 h 689"/>
              <a:gd name="T74" fmla="*/ 652 w 753"/>
              <a:gd name="T75" fmla="*/ 402 h 689"/>
              <a:gd name="T76" fmla="*/ 677 w 753"/>
              <a:gd name="T77" fmla="*/ 461 h 689"/>
              <a:gd name="T78" fmla="*/ 652 w 753"/>
              <a:gd name="T79" fmla="*/ 402 h 689"/>
              <a:gd name="T80" fmla="*/ 630 w 753"/>
              <a:gd name="T81" fmla="*/ 536 h 689"/>
              <a:gd name="T82" fmla="*/ 699 w 753"/>
              <a:gd name="T83" fmla="*/ 519 h 6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53" h="689">
                <a:moveTo>
                  <a:pt x="502" y="365"/>
                </a:moveTo>
                <a:cubicBezTo>
                  <a:pt x="574" y="293"/>
                  <a:pt x="574" y="180"/>
                  <a:pt x="502" y="108"/>
                </a:cubicBezTo>
                <a:cubicBezTo>
                  <a:pt x="454" y="60"/>
                  <a:pt x="388" y="34"/>
                  <a:pt x="316" y="34"/>
                </a:cubicBezTo>
                <a:cubicBezTo>
                  <a:pt x="234" y="34"/>
                  <a:pt x="152" y="69"/>
                  <a:pt x="90" y="131"/>
                </a:cubicBezTo>
                <a:cubicBezTo>
                  <a:pt x="32" y="189"/>
                  <a:pt x="0" y="266"/>
                  <a:pt x="0" y="348"/>
                </a:cubicBezTo>
                <a:cubicBezTo>
                  <a:pt x="0" y="429"/>
                  <a:pt x="32" y="507"/>
                  <a:pt x="90" y="565"/>
                </a:cubicBezTo>
                <a:cubicBezTo>
                  <a:pt x="148" y="623"/>
                  <a:pt x="226" y="655"/>
                  <a:pt x="307" y="655"/>
                </a:cubicBezTo>
                <a:cubicBezTo>
                  <a:pt x="389" y="655"/>
                  <a:pt x="466" y="623"/>
                  <a:pt x="524" y="565"/>
                </a:cubicBezTo>
                <a:cubicBezTo>
                  <a:pt x="537" y="552"/>
                  <a:pt x="545" y="534"/>
                  <a:pt x="545" y="515"/>
                </a:cubicBezTo>
                <a:cubicBezTo>
                  <a:pt x="545" y="496"/>
                  <a:pt x="537" y="477"/>
                  <a:pt x="524" y="464"/>
                </a:cubicBezTo>
                <a:cubicBezTo>
                  <a:pt x="512" y="452"/>
                  <a:pt x="483" y="445"/>
                  <a:pt x="482" y="445"/>
                </a:cubicBezTo>
                <a:cubicBezTo>
                  <a:pt x="481" y="444"/>
                  <a:pt x="465" y="441"/>
                  <a:pt x="462" y="438"/>
                </a:cubicBezTo>
                <a:cubicBezTo>
                  <a:pt x="454" y="429"/>
                  <a:pt x="454" y="413"/>
                  <a:pt x="462" y="405"/>
                </a:cubicBezTo>
                <a:lnTo>
                  <a:pt x="502" y="365"/>
                </a:lnTo>
                <a:close/>
                <a:moveTo>
                  <a:pt x="428" y="472"/>
                </a:moveTo>
                <a:cubicBezTo>
                  <a:pt x="441" y="484"/>
                  <a:pt x="470" y="491"/>
                  <a:pt x="470" y="491"/>
                </a:cubicBezTo>
                <a:cubicBezTo>
                  <a:pt x="471" y="491"/>
                  <a:pt x="487" y="495"/>
                  <a:pt x="490" y="498"/>
                </a:cubicBezTo>
                <a:cubicBezTo>
                  <a:pt x="494" y="502"/>
                  <a:pt x="497" y="508"/>
                  <a:pt x="497" y="515"/>
                </a:cubicBezTo>
                <a:cubicBezTo>
                  <a:pt x="497" y="521"/>
                  <a:pt x="494" y="527"/>
                  <a:pt x="490" y="531"/>
                </a:cubicBezTo>
                <a:cubicBezTo>
                  <a:pt x="441" y="580"/>
                  <a:pt x="376" y="607"/>
                  <a:pt x="307" y="607"/>
                </a:cubicBezTo>
                <a:cubicBezTo>
                  <a:pt x="238" y="607"/>
                  <a:pt x="173" y="580"/>
                  <a:pt x="124" y="531"/>
                </a:cubicBezTo>
                <a:cubicBezTo>
                  <a:pt x="75" y="482"/>
                  <a:pt x="48" y="417"/>
                  <a:pt x="48" y="348"/>
                </a:cubicBezTo>
                <a:cubicBezTo>
                  <a:pt x="48" y="279"/>
                  <a:pt x="75" y="214"/>
                  <a:pt x="124" y="165"/>
                </a:cubicBezTo>
                <a:cubicBezTo>
                  <a:pt x="177" y="112"/>
                  <a:pt x="247" y="82"/>
                  <a:pt x="316" y="82"/>
                </a:cubicBezTo>
                <a:cubicBezTo>
                  <a:pt x="375" y="82"/>
                  <a:pt x="429" y="103"/>
                  <a:pt x="468" y="142"/>
                </a:cubicBezTo>
                <a:cubicBezTo>
                  <a:pt x="521" y="195"/>
                  <a:pt x="521" y="278"/>
                  <a:pt x="468" y="331"/>
                </a:cubicBezTo>
                <a:cubicBezTo>
                  <a:pt x="428" y="371"/>
                  <a:pt x="428" y="371"/>
                  <a:pt x="428" y="371"/>
                </a:cubicBezTo>
                <a:cubicBezTo>
                  <a:pt x="401" y="398"/>
                  <a:pt x="401" y="444"/>
                  <a:pt x="428" y="472"/>
                </a:cubicBezTo>
                <a:close/>
                <a:moveTo>
                  <a:pt x="163" y="357"/>
                </a:moveTo>
                <a:cubicBezTo>
                  <a:pt x="145" y="357"/>
                  <a:pt x="128" y="364"/>
                  <a:pt x="116" y="376"/>
                </a:cubicBezTo>
                <a:cubicBezTo>
                  <a:pt x="90" y="402"/>
                  <a:pt x="90" y="445"/>
                  <a:pt x="116" y="470"/>
                </a:cubicBezTo>
                <a:cubicBezTo>
                  <a:pt x="128" y="482"/>
                  <a:pt x="145" y="489"/>
                  <a:pt x="163" y="489"/>
                </a:cubicBezTo>
                <a:cubicBezTo>
                  <a:pt x="180" y="489"/>
                  <a:pt x="198" y="482"/>
                  <a:pt x="210" y="470"/>
                </a:cubicBezTo>
                <a:cubicBezTo>
                  <a:pt x="222" y="458"/>
                  <a:pt x="229" y="441"/>
                  <a:pt x="229" y="423"/>
                </a:cubicBezTo>
                <a:cubicBezTo>
                  <a:pt x="229" y="406"/>
                  <a:pt x="222" y="388"/>
                  <a:pt x="210" y="376"/>
                </a:cubicBezTo>
                <a:cubicBezTo>
                  <a:pt x="198" y="364"/>
                  <a:pt x="180" y="357"/>
                  <a:pt x="163" y="357"/>
                </a:cubicBezTo>
                <a:close/>
                <a:moveTo>
                  <a:pt x="176" y="436"/>
                </a:moveTo>
                <a:cubicBezTo>
                  <a:pt x="173" y="440"/>
                  <a:pt x="168" y="441"/>
                  <a:pt x="163" y="441"/>
                </a:cubicBezTo>
                <a:cubicBezTo>
                  <a:pt x="158" y="441"/>
                  <a:pt x="153" y="440"/>
                  <a:pt x="150" y="436"/>
                </a:cubicBezTo>
                <a:cubicBezTo>
                  <a:pt x="143" y="430"/>
                  <a:pt x="143" y="417"/>
                  <a:pt x="150" y="410"/>
                </a:cubicBezTo>
                <a:cubicBezTo>
                  <a:pt x="153" y="407"/>
                  <a:pt x="158" y="405"/>
                  <a:pt x="163" y="405"/>
                </a:cubicBezTo>
                <a:cubicBezTo>
                  <a:pt x="168" y="405"/>
                  <a:pt x="173" y="407"/>
                  <a:pt x="176" y="410"/>
                </a:cubicBezTo>
                <a:cubicBezTo>
                  <a:pt x="179" y="414"/>
                  <a:pt x="181" y="418"/>
                  <a:pt x="181" y="423"/>
                </a:cubicBezTo>
                <a:cubicBezTo>
                  <a:pt x="181" y="428"/>
                  <a:pt x="179" y="433"/>
                  <a:pt x="176" y="436"/>
                </a:cubicBezTo>
                <a:close/>
                <a:moveTo>
                  <a:pt x="190" y="330"/>
                </a:moveTo>
                <a:cubicBezTo>
                  <a:pt x="202" y="318"/>
                  <a:pt x="209" y="301"/>
                  <a:pt x="209" y="283"/>
                </a:cubicBezTo>
                <a:cubicBezTo>
                  <a:pt x="209" y="266"/>
                  <a:pt x="202" y="248"/>
                  <a:pt x="190" y="236"/>
                </a:cubicBezTo>
                <a:cubicBezTo>
                  <a:pt x="178" y="224"/>
                  <a:pt x="160" y="217"/>
                  <a:pt x="143" y="217"/>
                </a:cubicBezTo>
                <a:cubicBezTo>
                  <a:pt x="125" y="217"/>
                  <a:pt x="108" y="224"/>
                  <a:pt x="96" y="236"/>
                </a:cubicBezTo>
                <a:cubicBezTo>
                  <a:pt x="84" y="248"/>
                  <a:pt x="77" y="266"/>
                  <a:pt x="77" y="283"/>
                </a:cubicBezTo>
                <a:cubicBezTo>
                  <a:pt x="77" y="301"/>
                  <a:pt x="84" y="318"/>
                  <a:pt x="96" y="330"/>
                </a:cubicBezTo>
                <a:cubicBezTo>
                  <a:pt x="108" y="342"/>
                  <a:pt x="125" y="349"/>
                  <a:pt x="143" y="349"/>
                </a:cubicBezTo>
                <a:cubicBezTo>
                  <a:pt x="160" y="349"/>
                  <a:pt x="178" y="342"/>
                  <a:pt x="190" y="330"/>
                </a:cubicBezTo>
                <a:close/>
                <a:moveTo>
                  <a:pt x="130" y="296"/>
                </a:moveTo>
                <a:cubicBezTo>
                  <a:pt x="126" y="293"/>
                  <a:pt x="125" y="288"/>
                  <a:pt x="125" y="283"/>
                </a:cubicBezTo>
                <a:cubicBezTo>
                  <a:pt x="125" y="278"/>
                  <a:pt x="126" y="273"/>
                  <a:pt x="130" y="270"/>
                </a:cubicBezTo>
                <a:cubicBezTo>
                  <a:pt x="133" y="267"/>
                  <a:pt x="138" y="265"/>
                  <a:pt x="143" y="265"/>
                </a:cubicBezTo>
                <a:cubicBezTo>
                  <a:pt x="148" y="265"/>
                  <a:pt x="153" y="267"/>
                  <a:pt x="156" y="270"/>
                </a:cubicBezTo>
                <a:cubicBezTo>
                  <a:pt x="159" y="273"/>
                  <a:pt x="161" y="278"/>
                  <a:pt x="161" y="283"/>
                </a:cubicBezTo>
                <a:cubicBezTo>
                  <a:pt x="161" y="288"/>
                  <a:pt x="159" y="293"/>
                  <a:pt x="156" y="296"/>
                </a:cubicBezTo>
                <a:cubicBezTo>
                  <a:pt x="153" y="299"/>
                  <a:pt x="148" y="301"/>
                  <a:pt x="143" y="301"/>
                </a:cubicBezTo>
                <a:cubicBezTo>
                  <a:pt x="138" y="301"/>
                  <a:pt x="133" y="299"/>
                  <a:pt x="130" y="296"/>
                </a:cubicBezTo>
                <a:close/>
                <a:moveTo>
                  <a:pt x="243" y="117"/>
                </a:moveTo>
                <a:cubicBezTo>
                  <a:pt x="225" y="117"/>
                  <a:pt x="208" y="124"/>
                  <a:pt x="196" y="136"/>
                </a:cubicBezTo>
                <a:cubicBezTo>
                  <a:pt x="184" y="148"/>
                  <a:pt x="177" y="165"/>
                  <a:pt x="177" y="183"/>
                </a:cubicBezTo>
                <a:cubicBezTo>
                  <a:pt x="177" y="201"/>
                  <a:pt x="184" y="218"/>
                  <a:pt x="196" y="230"/>
                </a:cubicBezTo>
                <a:cubicBezTo>
                  <a:pt x="208" y="242"/>
                  <a:pt x="225" y="249"/>
                  <a:pt x="243" y="249"/>
                </a:cubicBezTo>
                <a:cubicBezTo>
                  <a:pt x="260" y="249"/>
                  <a:pt x="278" y="242"/>
                  <a:pt x="290" y="230"/>
                </a:cubicBezTo>
                <a:cubicBezTo>
                  <a:pt x="302" y="218"/>
                  <a:pt x="309" y="201"/>
                  <a:pt x="309" y="183"/>
                </a:cubicBezTo>
                <a:cubicBezTo>
                  <a:pt x="309" y="165"/>
                  <a:pt x="302" y="148"/>
                  <a:pt x="290" y="136"/>
                </a:cubicBezTo>
                <a:cubicBezTo>
                  <a:pt x="278" y="124"/>
                  <a:pt x="261" y="117"/>
                  <a:pt x="243" y="117"/>
                </a:cubicBezTo>
                <a:close/>
                <a:moveTo>
                  <a:pt x="256" y="196"/>
                </a:moveTo>
                <a:cubicBezTo>
                  <a:pt x="253" y="199"/>
                  <a:pt x="248" y="201"/>
                  <a:pt x="243" y="201"/>
                </a:cubicBezTo>
                <a:cubicBezTo>
                  <a:pt x="238" y="201"/>
                  <a:pt x="233" y="199"/>
                  <a:pt x="230" y="196"/>
                </a:cubicBezTo>
                <a:cubicBezTo>
                  <a:pt x="227" y="193"/>
                  <a:pt x="225" y="188"/>
                  <a:pt x="225" y="183"/>
                </a:cubicBezTo>
                <a:cubicBezTo>
                  <a:pt x="225" y="178"/>
                  <a:pt x="227" y="173"/>
                  <a:pt x="230" y="170"/>
                </a:cubicBezTo>
                <a:cubicBezTo>
                  <a:pt x="233" y="167"/>
                  <a:pt x="238" y="165"/>
                  <a:pt x="243" y="165"/>
                </a:cubicBezTo>
                <a:cubicBezTo>
                  <a:pt x="248" y="165"/>
                  <a:pt x="253" y="167"/>
                  <a:pt x="256" y="170"/>
                </a:cubicBezTo>
                <a:cubicBezTo>
                  <a:pt x="259" y="173"/>
                  <a:pt x="261" y="178"/>
                  <a:pt x="261" y="183"/>
                </a:cubicBezTo>
                <a:cubicBezTo>
                  <a:pt x="261" y="188"/>
                  <a:pt x="259" y="193"/>
                  <a:pt x="256" y="196"/>
                </a:cubicBezTo>
                <a:close/>
                <a:moveTo>
                  <a:pt x="430" y="156"/>
                </a:moveTo>
                <a:cubicBezTo>
                  <a:pt x="418" y="144"/>
                  <a:pt x="401" y="137"/>
                  <a:pt x="383" y="137"/>
                </a:cubicBezTo>
                <a:cubicBezTo>
                  <a:pt x="365" y="137"/>
                  <a:pt x="348" y="144"/>
                  <a:pt x="336" y="156"/>
                </a:cubicBezTo>
                <a:cubicBezTo>
                  <a:pt x="310" y="182"/>
                  <a:pt x="310" y="225"/>
                  <a:pt x="336" y="250"/>
                </a:cubicBezTo>
                <a:cubicBezTo>
                  <a:pt x="348" y="262"/>
                  <a:pt x="365" y="269"/>
                  <a:pt x="383" y="269"/>
                </a:cubicBezTo>
                <a:cubicBezTo>
                  <a:pt x="401" y="269"/>
                  <a:pt x="418" y="262"/>
                  <a:pt x="430" y="250"/>
                </a:cubicBezTo>
                <a:cubicBezTo>
                  <a:pt x="455" y="225"/>
                  <a:pt x="455" y="182"/>
                  <a:pt x="430" y="156"/>
                </a:cubicBezTo>
                <a:close/>
                <a:moveTo>
                  <a:pt x="396" y="216"/>
                </a:moveTo>
                <a:cubicBezTo>
                  <a:pt x="393" y="219"/>
                  <a:pt x="388" y="221"/>
                  <a:pt x="383" y="221"/>
                </a:cubicBezTo>
                <a:cubicBezTo>
                  <a:pt x="378" y="221"/>
                  <a:pt x="373" y="219"/>
                  <a:pt x="370" y="216"/>
                </a:cubicBezTo>
                <a:cubicBezTo>
                  <a:pt x="363" y="210"/>
                  <a:pt x="363" y="197"/>
                  <a:pt x="370" y="190"/>
                </a:cubicBezTo>
                <a:cubicBezTo>
                  <a:pt x="373" y="187"/>
                  <a:pt x="378" y="185"/>
                  <a:pt x="383" y="185"/>
                </a:cubicBezTo>
                <a:cubicBezTo>
                  <a:pt x="388" y="185"/>
                  <a:pt x="393" y="187"/>
                  <a:pt x="396" y="190"/>
                </a:cubicBezTo>
                <a:cubicBezTo>
                  <a:pt x="403" y="197"/>
                  <a:pt x="403" y="210"/>
                  <a:pt x="396" y="216"/>
                </a:cubicBezTo>
                <a:close/>
                <a:moveTo>
                  <a:pt x="733" y="485"/>
                </a:moveTo>
                <a:cubicBezTo>
                  <a:pt x="730" y="482"/>
                  <a:pt x="727" y="480"/>
                  <a:pt x="724" y="478"/>
                </a:cubicBezTo>
                <a:cubicBezTo>
                  <a:pt x="726" y="462"/>
                  <a:pt x="728" y="441"/>
                  <a:pt x="728" y="401"/>
                </a:cubicBezTo>
                <a:cubicBezTo>
                  <a:pt x="728" y="354"/>
                  <a:pt x="724" y="262"/>
                  <a:pt x="718" y="184"/>
                </a:cubicBezTo>
                <a:cubicBezTo>
                  <a:pt x="705" y="26"/>
                  <a:pt x="694" y="15"/>
                  <a:pt x="687" y="8"/>
                </a:cubicBezTo>
                <a:cubicBezTo>
                  <a:pt x="681" y="2"/>
                  <a:pt x="675" y="0"/>
                  <a:pt x="667" y="0"/>
                </a:cubicBezTo>
                <a:cubicBezTo>
                  <a:pt x="641" y="0"/>
                  <a:pt x="635" y="32"/>
                  <a:pt x="630" y="66"/>
                </a:cubicBezTo>
                <a:cubicBezTo>
                  <a:pt x="626" y="93"/>
                  <a:pt x="621" y="131"/>
                  <a:pt x="617" y="176"/>
                </a:cubicBezTo>
                <a:cubicBezTo>
                  <a:pt x="610" y="256"/>
                  <a:pt x="604" y="353"/>
                  <a:pt x="604" y="402"/>
                </a:cubicBezTo>
                <a:cubicBezTo>
                  <a:pt x="604" y="442"/>
                  <a:pt x="606" y="463"/>
                  <a:pt x="607" y="479"/>
                </a:cubicBezTo>
                <a:cubicBezTo>
                  <a:pt x="607" y="480"/>
                  <a:pt x="608" y="480"/>
                  <a:pt x="608" y="481"/>
                </a:cubicBezTo>
                <a:cubicBezTo>
                  <a:pt x="592" y="495"/>
                  <a:pt x="582" y="514"/>
                  <a:pt x="582" y="535"/>
                </a:cubicBezTo>
                <a:cubicBezTo>
                  <a:pt x="582" y="566"/>
                  <a:pt x="596" y="585"/>
                  <a:pt x="608" y="601"/>
                </a:cubicBezTo>
                <a:cubicBezTo>
                  <a:pt x="620" y="616"/>
                  <a:pt x="630" y="630"/>
                  <a:pt x="632" y="660"/>
                </a:cubicBezTo>
                <a:cubicBezTo>
                  <a:pt x="633" y="680"/>
                  <a:pt x="648" y="689"/>
                  <a:pt x="661" y="689"/>
                </a:cubicBezTo>
                <a:cubicBezTo>
                  <a:pt x="661" y="689"/>
                  <a:pt x="661" y="689"/>
                  <a:pt x="661" y="689"/>
                </a:cubicBezTo>
                <a:cubicBezTo>
                  <a:pt x="686" y="689"/>
                  <a:pt x="709" y="656"/>
                  <a:pt x="721" y="636"/>
                </a:cubicBezTo>
                <a:cubicBezTo>
                  <a:pt x="733" y="616"/>
                  <a:pt x="752" y="578"/>
                  <a:pt x="753" y="535"/>
                </a:cubicBezTo>
                <a:cubicBezTo>
                  <a:pt x="753" y="515"/>
                  <a:pt x="746" y="498"/>
                  <a:pt x="733" y="485"/>
                </a:cubicBezTo>
                <a:close/>
                <a:moveTo>
                  <a:pt x="652" y="402"/>
                </a:moveTo>
                <a:cubicBezTo>
                  <a:pt x="652" y="345"/>
                  <a:pt x="659" y="238"/>
                  <a:pt x="667" y="155"/>
                </a:cubicBezTo>
                <a:cubicBezTo>
                  <a:pt x="675" y="238"/>
                  <a:pt x="680" y="344"/>
                  <a:pt x="680" y="401"/>
                </a:cubicBezTo>
                <a:cubicBezTo>
                  <a:pt x="680" y="429"/>
                  <a:pt x="679" y="448"/>
                  <a:pt x="677" y="461"/>
                </a:cubicBezTo>
                <a:cubicBezTo>
                  <a:pt x="674" y="461"/>
                  <a:pt x="667" y="461"/>
                  <a:pt x="667" y="461"/>
                </a:cubicBezTo>
                <a:cubicBezTo>
                  <a:pt x="663" y="461"/>
                  <a:pt x="658" y="461"/>
                  <a:pt x="654" y="462"/>
                </a:cubicBezTo>
                <a:cubicBezTo>
                  <a:pt x="653" y="448"/>
                  <a:pt x="652" y="430"/>
                  <a:pt x="652" y="402"/>
                </a:cubicBezTo>
                <a:close/>
                <a:moveTo>
                  <a:pt x="673" y="622"/>
                </a:moveTo>
                <a:cubicBezTo>
                  <a:pt x="666" y="599"/>
                  <a:pt x="655" y="584"/>
                  <a:pt x="646" y="572"/>
                </a:cubicBezTo>
                <a:cubicBezTo>
                  <a:pt x="635" y="557"/>
                  <a:pt x="630" y="550"/>
                  <a:pt x="630" y="536"/>
                </a:cubicBezTo>
                <a:cubicBezTo>
                  <a:pt x="630" y="516"/>
                  <a:pt x="650" y="509"/>
                  <a:pt x="668" y="509"/>
                </a:cubicBezTo>
                <a:cubicBezTo>
                  <a:pt x="668" y="509"/>
                  <a:pt x="668" y="509"/>
                  <a:pt x="668" y="509"/>
                </a:cubicBezTo>
                <a:cubicBezTo>
                  <a:pt x="681" y="509"/>
                  <a:pt x="692" y="513"/>
                  <a:pt x="699" y="519"/>
                </a:cubicBezTo>
                <a:cubicBezTo>
                  <a:pt x="703" y="523"/>
                  <a:pt x="705" y="528"/>
                  <a:pt x="705" y="534"/>
                </a:cubicBezTo>
                <a:cubicBezTo>
                  <a:pt x="704" y="566"/>
                  <a:pt x="688" y="600"/>
                  <a:pt x="673" y="6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8" name="Freeform 408"/>
          <p:cNvSpPr>
            <a:spLocks noEditPoints="1"/>
          </p:cNvSpPr>
          <p:nvPr/>
        </p:nvSpPr>
        <p:spPr bwMode="auto">
          <a:xfrm>
            <a:off x="9486710" y="11159872"/>
            <a:ext cx="885978" cy="885980"/>
          </a:xfrm>
          <a:custGeom>
            <a:avLst/>
            <a:gdLst>
              <a:gd name="T0" fmla="*/ 377 w 754"/>
              <a:gd name="T1" fmla="*/ 0 h 754"/>
              <a:gd name="T2" fmla="*/ 0 w 754"/>
              <a:gd name="T3" fmla="*/ 377 h 754"/>
              <a:gd name="T4" fmla="*/ 377 w 754"/>
              <a:gd name="T5" fmla="*/ 754 h 754"/>
              <a:gd name="T6" fmla="*/ 754 w 754"/>
              <a:gd name="T7" fmla="*/ 377 h 754"/>
              <a:gd name="T8" fmla="*/ 377 w 754"/>
              <a:gd name="T9" fmla="*/ 0 h 754"/>
              <a:gd name="T10" fmla="*/ 377 w 754"/>
              <a:gd name="T11" fmla="*/ 706 h 754"/>
              <a:gd name="T12" fmla="*/ 48 w 754"/>
              <a:gd name="T13" fmla="*/ 377 h 754"/>
              <a:gd name="T14" fmla="*/ 377 w 754"/>
              <a:gd name="T15" fmla="*/ 48 h 754"/>
              <a:gd name="T16" fmla="*/ 706 w 754"/>
              <a:gd name="T17" fmla="*/ 377 h 754"/>
              <a:gd name="T18" fmla="*/ 377 w 754"/>
              <a:gd name="T19" fmla="*/ 706 h 754"/>
              <a:gd name="T20" fmla="*/ 471 w 754"/>
              <a:gd name="T21" fmla="*/ 243 h 754"/>
              <a:gd name="T22" fmla="*/ 471 w 754"/>
              <a:gd name="T23" fmla="*/ 512 h 754"/>
              <a:gd name="T24" fmla="*/ 447 w 754"/>
              <a:gd name="T25" fmla="*/ 536 h 754"/>
              <a:gd name="T26" fmla="*/ 423 w 754"/>
              <a:gd name="T27" fmla="*/ 512 h 754"/>
              <a:gd name="T28" fmla="*/ 423 w 754"/>
              <a:gd name="T29" fmla="*/ 243 h 754"/>
              <a:gd name="T30" fmla="*/ 447 w 754"/>
              <a:gd name="T31" fmla="*/ 219 h 754"/>
              <a:gd name="T32" fmla="*/ 471 w 754"/>
              <a:gd name="T33" fmla="*/ 243 h 754"/>
              <a:gd name="T34" fmla="*/ 330 w 754"/>
              <a:gd name="T35" fmla="*/ 243 h 754"/>
              <a:gd name="T36" fmla="*/ 330 w 754"/>
              <a:gd name="T37" fmla="*/ 512 h 754"/>
              <a:gd name="T38" fmla="*/ 306 w 754"/>
              <a:gd name="T39" fmla="*/ 536 h 754"/>
              <a:gd name="T40" fmla="*/ 282 w 754"/>
              <a:gd name="T41" fmla="*/ 512 h 754"/>
              <a:gd name="T42" fmla="*/ 282 w 754"/>
              <a:gd name="T43" fmla="*/ 243 h 754"/>
              <a:gd name="T44" fmla="*/ 306 w 754"/>
              <a:gd name="T45" fmla="*/ 219 h 754"/>
              <a:gd name="T46" fmla="*/ 330 w 754"/>
              <a:gd name="T47" fmla="*/ 243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54" h="754">
                <a:moveTo>
                  <a:pt x="377" y="0"/>
                </a:moveTo>
                <a:cubicBezTo>
                  <a:pt x="169" y="0"/>
                  <a:pt x="0" y="169"/>
                  <a:pt x="0" y="377"/>
                </a:cubicBezTo>
                <a:cubicBezTo>
                  <a:pt x="0" y="585"/>
                  <a:pt x="169" y="754"/>
                  <a:pt x="377" y="754"/>
                </a:cubicBezTo>
                <a:cubicBezTo>
                  <a:pt x="585" y="754"/>
                  <a:pt x="754" y="585"/>
                  <a:pt x="754" y="377"/>
                </a:cubicBezTo>
                <a:cubicBezTo>
                  <a:pt x="754" y="169"/>
                  <a:pt x="585" y="0"/>
                  <a:pt x="377" y="0"/>
                </a:cubicBezTo>
                <a:close/>
                <a:moveTo>
                  <a:pt x="377" y="706"/>
                </a:moveTo>
                <a:cubicBezTo>
                  <a:pt x="196" y="706"/>
                  <a:pt x="48" y="559"/>
                  <a:pt x="48" y="377"/>
                </a:cubicBezTo>
                <a:cubicBezTo>
                  <a:pt x="48" y="196"/>
                  <a:pt x="196" y="48"/>
                  <a:pt x="377" y="48"/>
                </a:cubicBezTo>
                <a:cubicBezTo>
                  <a:pt x="558" y="48"/>
                  <a:pt x="706" y="196"/>
                  <a:pt x="706" y="377"/>
                </a:cubicBezTo>
                <a:cubicBezTo>
                  <a:pt x="706" y="559"/>
                  <a:pt x="558" y="706"/>
                  <a:pt x="377" y="706"/>
                </a:cubicBezTo>
                <a:close/>
                <a:moveTo>
                  <a:pt x="471" y="243"/>
                </a:moveTo>
                <a:cubicBezTo>
                  <a:pt x="471" y="512"/>
                  <a:pt x="471" y="512"/>
                  <a:pt x="471" y="512"/>
                </a:cubicBezTo>
                <a:cubicBezTo>
                  <a:pt x="471" y="525"/>
                  <a:pt x="461" y="536"/>
                  <a:pt x="447" y="536"/>
                </a:cubicBezTo>
                <a:cubicBezTo>
                  <a:pt x="434" y="536"/>
                  <a:pt x="423" y="525"/>
                  <a:pt x="423" y="512"/>
                </a:cubicBezTo>
                <a:cubicBezTo>
                  <a:pt x="423" y="243"/>
                  <a:pt x="423" y="243"/>
                  <a:pt x="423" y="243"/>
                </a:cubicBezTo>
                <a:cubicBezTo>
                  <a:pt x="423" y="229"/>
                  <a:pt x="434" y="219"/>
                  <a:pt x="447" y="219"/>
                </a:cubicBezTo>
                <a:cubicBezTo>
                  <a:pt x="461" y="219"/>
                  <a:pt x="471" y="229"/>
                  <a:pt x="471" y="243"/>
                </a:cubicBezTo>
                <a:close/>
                <a:moveTo>
                  <a:pt x="330" y="243"/>
                </a:moveTo>
                <a:cubicBezTo>
                  <a:pt x="330" y="512"/>
                  <a:pt x="330" y="512"/>
                  <a:pt x="330" y="512"/>
                </a:cubicBezTo>
                <a:cubicBezTo>
                  <a:pt x="330" y="525"/>
                  <a:pt x="320" y="536"/>
                  <a:pt x="306" y="536"/>
                </a:cubicBezTo>
                <a:cubicBezTo>
                  <a:pt x="293" y="536"/>
                  <a:pt x="282" y="525"/>
                  <a:pt x="282" y="512"/>
                </a:cubicBezTo>
                <a:cubicBezTo>
                  <a:pt x="282" y="243"/>
                  <a:pt x="282" y="243"/>
                  <a:pt x="282" y="243"/>
                </a:cubicBezTo>
                <a:cubicBezTo>
                  <a:pt x="282" y="229"/>
                  <a:pt x="293" y="219"/>
                  <a:pt x="306" y="219"/>
                </a:cubicBezTo>
                <a:cubicBezTo>
                  <a:pt x="320" y="219"/>
                  <a:pt x="330" y="229"/>
                  <a:pt x="330" y="2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9" name="Freeform 409"/>
          <p:cNvSpPr>
            <a:spLocks noEditPoints="1"/>
          </p:cNvSpPr>
          <p:nvPr/>
        </p:nvSpPr>
        <p:spPr bwMode="auto">
          <a:xfrm>
            <a:off x="11072260" y="9653492"/>
            <a:ext cx="731238" cy="728360"/>
          </a:xfrm>
          <a:custGeom>
            <a:avLst/>
            <a:gdLst>
              <a:gd name="T0" fmla="*/ 613 w 622"/>
              <a:gd name="T1" fmla="*/ 257 h 620"/>
              <a:gd name="T2" fmla="*/ 580 w 622"/>
              <a:gd name="T3" fmla="*/ 254 h 620"/>
              <a:gd name="T4" fmla="*/ 474 w 622"/>
              <a:gd name="T5" fmla="*/ 339 h 620"/>
              <a:gd name="T6" fmla="*/ 459 w 622"/>
              <a:gd name="T7" fmla="*/ 325 h 620"/>
              <a:gd name="T8" fmla="*/ 459 w 622"/>
              <a:gd name="T9" fmla="*/ 325 h 620"/>
              <a:gd name="T10" fmla="*/ 282 w 622"/>
              <a:gd name="T11" fmla="*/ 147 h 620"/>
              <a:gd name="T12" fmla="*/ 367 w 622"/>
              <a:gd name="T13" fmla="*/ 42 h 620"/>
              <a:gd name="T14" fmla="*/ 364 w 622"/>
              <a:gd name="T15" fmla="*/ 8 h 620"/>
              <a:gd name="T16" fmla="*/ 330 w 622"/>
              <a:gd name="T17" fmla="*/ 11 h 620"/>
              <a:gd name="T18" fmla="*/ 231 w 622"/>
              <a:gd name="T19" fmla="*/ 134 h 620"/>
              <a:gd name="T20" fmla="*/ 232 w 622"/>
              <a:gd name="T21" fmla="*/ 166 h 620"/>
              <a:gd name="T22" fmla="*/ 240 w 622"/>
              <a:gd name="T23" fmla="*/ 173 h 620"/>
              <a:gd name="T24" fmla="*/ 72 w 622"/>
              <a:gd name="T25" fmla="*/ 269 h 620"/>
              <a:gd name="T26" fmla="*/ 60 w 622"/>
              <a:gd name="T27" fmla="*/ 286 h 620"/>
              <a:gd name="T28" fmla="*/ 1 w 622"/>
              <a:gd name="T29" fmla="*/ 592 h 620"/>
              <a:gd name="T30" fmla="*/ 8 w 622"/>
              <a:gd name="T31" fmla="*/ 613 h 620"/>
              <a:gd name="T32" fmla="*/ 25 w 622"/>
              <a:gd name="T33" fmla="*/ 620 h 620"/>
              <a:gd name="T34" fmla="*/ 29 w 622"/>
              <a:gd name="T35" fmla="*/ 620 h 620"/>
              <a:gd name="T36" fmla="*/ 335 w 622"/>
              <a:gd name="T37" fmla="*/ 561 h 620"/>
              <a:gd name="T38" fmla="*/ 352 w 622"/>
              <a:gd name="T39" fmla="*/ 550 h 620"/>
              <a:gd name="T40" fmla="*/ 448 w 622"/>
              <a:gd name="T41" fmla="*/ 381 h 620"/>
              <a:gd name="T42" fmla="*/ 455 w 622"/>
              <a:gd name="T43" fmla="*/ 389 h 620"/>
              <a:gd name="T44" fmla="*/ 472 w 622"/>
              <a:gd name="T45" fmla="*/ 396 h 620"/>
              <a:gd name="T46" fmla="*/ 487 w 622"/>
              <a:gd name="T47" fmla="*/ 390 h 620"/>
              <a:gd name="T48" fmla="*/ 610 w 622"/>
              <a:gd name="T49" fmla="*/ 291 h 620"/>
              <a:gd name="T50" fmla="*/ 613 w 622"/>
              <a:gd name="T51" fmla="*/ 257 h 620"/>
              <a:gd name="T52" fmla="*/ 316 w 622"/>
              <a:gd name="T53" fmla="*/ 516 h 620"/>
              <a:gd name="T54" fmla="*/ 97 w 622"/>
              <a:gd name="T55" fmla="*/ 558 h 620"/>
              <a:gd name="T56" fmla="*/ 243 w 622"/>
              <a:gd name="T57" fmla="*/ 412 h 620"/>
              <a:gd name="T58" fmla="*/ 269 w 622"/>
              <a:gd name="T59" fmla="*/ 418 h 620"/>
              <a:gd name="T60" fmla="*/ 315 w 622"/>
              <a:gd name="T61" fmla="*/ 399 h 620"/>
              <a:gd name="T62" fmla="*/ 315 w 622"/>
              <a:gd name="T63" fmla="*/ 307 h 620"/>
              <a:gd name="T64" fmla="*/ 269 w 622"/>
              <a:gd name="T65" fmla="*/ 288 h 620"/>
              <a:gd name="T66" fmla="*/ 223 w 622"/>
              <a:gd name="T67" fmla="*/ 307 h 620"/>
              <a:gd name="T68" fmla="*/ 204 w 622"/>
              <a:gd name="T69" fmla="*/ 353 h 620"/>
              <a:gd name="T70" fmla="*/ 209 w 622"/>
              <a:gd name="T71" fmla="*/ 378 h 620"/>
              <a:gd name="T72" fmla="*/ 63 w 622"/>
              <a:gd name="T73" fmla="*/ 524 h 620"/>
              <a:gd name="T74" fmla="*/ 105 w 622"/>
              <a:gd name="T75" fmla="*/ 306 h 620"/>
              <a:gd name="T76" fmla="*/ 275 w 622"/>
              <a:gd name="T77" fmla="*/ 209 h 620"/>
              <a:gd name="T78" fmla="*/ 413 w 622"/>
              <a:gd name="T79" fmla="*/ 346 h 620"/>
              <a:gd name="T80" fmla="*/ 316 w 622"/>
              <a:gd name="T81" fmla="*/ 516 h 620"/>
              <a:gd name="T82" fmla="*/ 252 w 622"/>
              <a:gd name="T83" fmla="*/ 353 h 620"/>
              <a:gd name="T84" fmla="*/ 257 w 622"/>
              <a:gd name="T85" fmla="*/ 341 h 620"/>
              <a:gd name="T86" fmla="*/ 269 w 622"/>
              <a:gd name="T87" fmla="*/ 336 h 620"/>
              <a:gd name="T88" fmla="*/ 281 w 622"/>
              <a:gd name="T89" fmla="*/ 341 h 620"/>
              <a:gd name="T90" fmla="*/ 281 w 622"/>
              <a:gd name="T91" fmla="*/ 365 h 620"/>
              <a:gd name="T92" fmla="*/ 269 w 622"/>
              <a:gd name="T93" fmla="*/ 370 h 620"/>
              <a:gd name="T94" fmla="*/ 257 w 622"/>
              <a:gd name="T95" fmla="*/ 365 h 620"/>
              <a:gd name="T96" fmla="*/ 252 w 622"/>
              <a:gd name="T97" fmla="*/ 353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22" h="620">
                <a:moveTo>
                  <a:pt x="613" y="257"/>
                </a:moveTo>
                <a:cubicBezTo>
                  <a:pt x="605" y="247"/>
                  <a:pt x="590" y="245"/>
                  <a:pt x="580" y="254"/>
                </a:cubicBezTo>
                <a:cubicBezTo>
                  <a:pt x="474" y="339"/>
                  <a:pt x="474" y="339"/>
                  <a:pt x="474" y="339"/>
                </a:cubicBezTo>
                <a:cubicBezTo>
                  <a:pt x="459" y="325"/>
                  <a:pt x="459" y="325"/>
                  <a:pt x="459" y="325"/>
                </a:cubicBezTo>
                <a:cubicBezTo>
                  <a:pt x="459" y="325"/>
                  <a:pt x="459" y="325"/>
                  <a:pt x="459" y="325"/>
                </a:cubicBezTo>
                <a:cubicBezTo>
                  <a:pt x="282" y="147"/>
                  <a:pt x="282" y="147"/>
                  <a:pt x="282" y="147"/>
                </a:cubicBezTo>
                <a:cubicBezTo>
                  <a:pt x="367" y="42"/>
                  <a:pt x="367" y="42"/>
                  <a:pt x="367" y="42"/>
                </a:cubicBezTo>
                <a:cubicBezTo>
                  <a:pt x="376" y="31"/>
                  <a:pt x="374" y="16"/>
                  <a:pt x="364" y="8"/>
                </a:cubicBezTo>
                <a:cubicBezTo>
                  <a:pt x="354" y="0"/>
                  <a:pt x="338" y="1"/>
                  <a:pt x="330" y="11"/>
                </a:cubicBezTo>
                <a:cubicBezTo>
                  <a:pt x="231" y="134"/>
                  <a:pt x="231" y="134"/>
                  <a:pt x="231" y="134"/>
                </a:cubicBezTo>
                <a:cubicBezTo>
                  <a:pt x="223" y="143"/>
                  <a:pt x="224" y="157"/>
                  <a:pt x="232" y="166"/>
                </a:cubicBezTo>
                <a:cubicBezTo>
                  <a:pt x="240" y="173"/>
                  <a:pt x="240" y="173"/>
                  <a:pt x="240" y="173"/>
                </a:cubicBezTo>
                <a:cubicBezTo>
                  <a:pt x="72" y="269"/>
                  <a:pt x="72" y="269"/>
                  <a:pt x="72" y="269"/>
                </a:cubicBezTo>
                <a:cubicBezTo>
                  <a:pt x="66" y="273"/>
                  <a:pt x="61" y="279"/>
                  <a:pt x="60" y="286"/>
                </a:cubicBezTo>
                <a:cubicBezTo>
                  <a:pt x="1" y="592"/>
                  <a:pt x="1" y="592"/>
                  <a:pt x="1" y="592"/>
                </a:cubicBezTo>
                <a:cubicBezTo>
                  <a:pt x="0" y="600"/>
                  <a:pt x="2" y="608"/>
                  <a:pt x="8" y="613"/>
                </a:cubicBezTo>
                <a:cubicBezTo>
                  <a:pt x="12" y="618"/>
                  <a:pt x="18" y="620"/>
                  <a:pt x="25" y="620"/>
                </a:cubicBezTo>
                <a:cubicBezTo>
                  <a:pt x="26" y="620"/>
                  <a:pt x="28" y="620"/>
                  <a:pt x="29" y="620"/>
                </a:cubicBezTo>
                <a:cubicBezTo>
                  <a:pt x="335" y="561"/>
                  <a:pt x="335" y="561"/>
                  <a:pt x="335" y="561"/>
                </a:cubicBezTo>
                <a:cubicBezTo>
                  <a:pt x="342" y="560"/>
                  <a:pt x="348" y="556"/>
                  <a:pt x="352" y="550"/>
                </a:cubicBezTo>
                <a:cubicBezTo>
                  <a:pt x="448" y="381"/>
                  <a:pt x="448" y="381"/>
                  <a:pt x="448" y="381"/>
                </a:cubicBezTo>
                <a:cubicBezTo>
                  <a:pt x="455" y="389"/>
                  <a:pt x="455" y="389"/>
                  <a:pt x="455" y="389"/>
                </a:cubicBezTo>
                <a:cubicBezTo>
                  <a:pt x="460" y="393"/>
                  <a:pt x="466" y="396"/>
                  <a:pt x="472" y="396"/>
                </a:cubicBezTo>
                <a:cubicBezTo>
                  <a:pt x="478" y="396"/>
                  <a:pt x="483" y="394"/>
                  <a:pt x="487" y="390"/>
                </a:cubicBezTo>
                <a:cubicBezTo>
                  <a:pt x="610" y="291"/>
                  <a:pt x="610" y="291"/>
                  <a:pt x="610" y="291"/>
                </a:cubicBezTo>
                <a:cubicBezTo>
                  <a:pt x="620" y="283"/>
                  <a:pt x="622" y="268"/>
                  <a:pt x="613" y="257"/>
                </a:cubicBezTo>
                <a:close/>
                <a:moveTo>
                  <a:pt x="316" y="516"/>
                </a:moveTo>
                <a:cubicBezTo>
                  <a:pt x="97" y="558"/>
                  <a:pt x="97" y="558"/>
                  <a:pt x="97" y="558"/>
                </a:cubicBezTo>
                <a:cubicBezTo>
                  <a:pt x="243" y="412"/>
                  <a:pt x="243" y="412"/>
                  <a:pt x="243" y="412"/>
                </a:cubicBezTo>
                <a:cubicBezTo>
                  <a:pt x="251" y="416"/>
                  <a:pt x="260" y="418"/>
                  <a:pt x="269" y="418"/>
                </a:cubicBezTo>
                <a:cubicBezTo>
                  <a:pt x="286" y="418"/>
                  <a:pt x="302" y="411"/>
                  <a:pt x="315" y="399"/>
                </a:cubicBezTo>
                <a:cubicBezTo>
                  <a:pt x="340" y="373"/>
                  <a:pt x="340" y="332"/>
                  <a:pt x="315" y="307"/>
                </a:cubicBezTo>
                <a:cubicBezTo>
                  <a:pt x="302" y="295"/>
                  <a:pt x="286" y="288"/>
                  <a:pt x="269" y="288"/>
                </a:cubicBezTo>
                <a:cubicBezTo>
                  <a:pt x="252" y="288"/>
                  <a:pt x="235" y="295"/>
                  <a:pt x="223" y="307"/>
                </a:cubicBezTo>
                <a:cubicBezTo>
                  <a:pt x="211" y="319"/>
                  <a:pt x="204" y="336"/>
                  <a:pt x="204" y="353"/>
                </a:cubicBezTo>
                <a:cubicBezTo>
                  <a:pt x="204" y="362"/>
                  <a:pt x="206" y="370"/>
                  <a:pt x="209" y="378"/>
                </a:cubicBezTo>
                <a:cubicBezTo>
                  <a:pt x="63" y="524"/>
                  <a:pt x="63" y="524"/>
                  <a:pt x="63" y="524"/>
                </a:cubicBezTo>
                <a:cubicBezTo>
                  <a:pt x="105" y="306"/>
                  <a:pt x="105" y="306"/>
                  <a:pt x="105" y="306"/>
                </a:cubicBezTo>
                <a:cubicBezTo>
                  <a:pt x="275" y="209"/>
                  <a:pt x="275" y="209"/>
                  <a:pt x="275" y="209"/>
                </a:cubicBezTo>
                <a:cubicBezTo>
                  <a:pt x="413" y="346"/>
                  <a:pt x="413" y="346"/>
                  <a:pt x="413" y="346"/>
                </a:cubicBezTo>
                <a:lnTo>
                  <a:pt x="316" y="516"/>
                </a:lnTo>
                <a:close/>
                <a:moveTo>
                  <a:pt x="252" y="353"/>
                </a:moveTo>
                <a:cubicBezTo>
                  <a:pt x="252" y="348"/>
                  <a:pt x="254" y="344"/>
                  <a:pt x="257" y="341"/>
                </a:cubicBezTo>
                <a:cubicBezTo>
                  <a:pt x="260" y="338"/>
                  <a:pt x="264" y="336"/>
                  <a:pt x="269" y="336"/>
                </a:cubicBezTo>
                <a:cubicBezTo>
                  <a:pt x="273" y="336"/>
                  <a:pt x="278" y="338"/>
                  <a:pt x="281" y="341"/>
                </a:cubicBezTo>
                <a:cubicBezTo>
                  <a:pt x="287" y="348"/>
                  <a:pt x="287" y="358"/>
                  <a:pt x="281" y="365"/>
                </a:cubicBezTo>
                <a:cubicBezTo>
                  <a:pt x="278" y="368"/>
                  <a:pt x="273" y="370"/>
                  <a:pt x="269" y="370"/>
                </a:cubicBezTo>
                <a:cubicBezTo>
                  <a:pt x="264" y="370"/>
                  <a:pt x="260" y="368"/>
                  <a:pt x="257" y="365"/>
                </a:cubicBezTo>
                <a:cubicBezTo>
                  <a:pt x="254" y="362"/>
                  <a:pt x="252" y="357"/>
                  <a:pt x="252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0" name="Freeform 410"/>
          <p:cNvSpPr>
            <a:spLocks noEditPoints="1"/>
          </p:cNvSpPr>
          <p:nvPr/>
        </p:nvSpPr>
        <p:spPr bwMode="auto">
          <a:xfrm>
            <a:off x="12512425" y="9588718"/>
            <a:ext cx="861508" cy="861508"/>
          </a:xfrm>
          <a:custGeom>
            <a:avLst/>
            <a:gdLst>
              <a:gd name="T0" fmla="*/ 480 w 733"/>
              <a:gd name="T1" fmla="*/ 372 h 733"/>
              <a:gd name="T2" fmla="*/ 373 w 733"/>
              <a:gd name="T3" fmla="*/ 333 h 733"/>
              <a:gd name="T4" fmla="*/ 253 w 733"/>
              <a:gd name="T5" fmla="*/ 371 h 733"/>
              <a:gd name="T6" fmla="*/ 93 w 733"/>
              <a:gd name="T7" fmla="*/ 631 h 733"/>
              <a:gd name="T8" fmla="*/ 524 w 733"/>
              <a:gd name="T9" fmla="*/ 733 h 733"/>
              <a:gd name="T10" fmla="*/ 591 w 733"/>
              <a:gd name="T11" fmla="*/ 517 h 733"/>
              <a:gd name="T12" fmla="*/ 524 w 733"/>
              <a:gd name="T13" fmla="*/ 685 h 733"/>
              <a:gd name="T14" fmla="*/ 141 w 733"/>
              <a:gd name="T15" fmla="*/ 631 h 733"/>
              <a:gd name="T16" fmla="*/ 182 w 733"/>
              <a:gd name="T17" fmla="*/ 543 h 733"/>
              <a:gd name="T18" fmla="*/ 358 w 733"/>
              <a:gd name="T19" fmla="*/ 381 h 733"/>
              <a:gd name="T20" fmla="*/ 376 w 733"/>
              <a:gd name="T21" fmla="*/ 381 h 733"/>
              <a:gd name="T22" fmla="*/ 551 w 733"/>
              <a:gd name="T23" fmla="*/ 543 h 733"/>
              <a:gd name="T24" fmla="*/ 592 w 733"/>
              <a:gd name="T25" fmla="*/ 630 h 733"/>
              <a:gd name="T26" fmla="*/ 251 w 733"/>
              <a:gd name="T27" fmla="*/ 275 h 733"/>
              <a:gd name="T28" fmla="*/ 251 w 733"/>
              <a:gd name="T29" fmla="*/ 0 h 733"/>
              <a:gd name="T30" fmla="*/ 251 w 733"/>
              <a:gd name="T31" fmla="*/ 275 h 733"/>
              <a:gd name="T32" fmla="*/ 299 w 733"/>
              <a:gd name="T33" fmla="*/ 138 h 733"/>
              <a:gd name="T34" fmla="*/ 202 w 733"/>
              <a:gd name="T35" fmla="*/ 138 h 733"/>
              <a:gd name="T36" fmla="*/ 151 w 733"/>
              <a:gd name="T37" fmla="*/ 434 h 733"/>
              <a:gd name="T38" fmla="*/ 81 w 733"/>
              <a:gd name="T39" fmla="*/ 218 h 733"/>
              <a:gd name="T40" fmla="*/ 27 w 733"/>
              <a:gd name="T41" fmla="*/ 364 h 733"/>
              <a:gd name="T42" fmla="*/ 151 w 733"/>
              <a:gd name="T43" fmla="*/ 434 h 733"/>
              <a:gd name="T44" fmla="*/ 74 w 733"/>
              <a:gd name="T45" fmla="*/ 267 h 733"/>
              <a:gd name="T46" fmla="*/ 134 w 733"/>
              <a:gd name="T47" fmla="*/ 314 h 733"/>
              <a:gd name="T48" fmla="*/ 124 w 733"/>
              <a:gd name="T49" fmla="*/ 392 h 733"/>
              <a:gd name="T50" fmla="*/ 482 w 733"/>
              <a:gd name="T51" fmla="*/ 275 h 733"/>
              <a:gd name="T52" fmla="*/ 482 w 733"/>
              <a:gd name="T53" fmla="*/ 0 h 733"/>
              <a:gd name="T54" fmla="*/ 482 w 733"/>
              <a:gd name="T55" fmla="*/ 275 h 733"/>
              <a:gd name="T56" fmla="*/ 531 w 733"/>
              <a:gd name="T57" fmla="*/ 138 h 733"/>
              <a:gd name="T58" fmla="*/ 434 w 733"/>
              <a:gd name="T59" fmla="*/ 138 h 733"/>
              <a:gd name="T60" fmla="*/ 679 w 733"/>
              <a:gd name="T61" fmla="*/ 224 h 733"/>
              <a:gd name="T62" fmla="*/ 555 w 733"/>
              <a:gd name="T63" fmla="*/ 294 h 733"/>
              <a:gd name="T64" fmla="*/ 609 w 733"/>
              <a:gd name="T65" fmla="*/ 440 h 733"/>
              <a:gd name="T66" fmla="*/ 679 w 733"/>
              <a:gd name="T67" fmla="*/ 224 h 733"/>
              <a:gd name="T68" fmla="*/ 609 w 733"/>
              <a:gd name="T69" fmla="*/ 392 h 733"/>
              <a:gd name="T70" fmla="*/ 599 w 733"/>
              <a:gd name="T71" fmla="*/ 314 h 733"/>
              <a:gd name="T72" fmla="*/ 659 w 733"/>
              <a:gd name="T73" fmla="*/ 267 h 7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3" h="733">
                <a:moveTo>
                  <a:pt x="591" y="516"/>
                </a:moveTo>
                <a:cubicBezTo>
                  <a:pt x="583" y="504"/>
                  <a:pt x="528" y="418"/>
                  <a:pt x="480" y="372"/>
                </a:cubicBezTo>
                <a:cubicBezTo>
                  <a:pt x="441" y="334"/>
                  <a:pt x="381" y="333"/>
                  <a:pt x="375" y="333"/>
                </a:cubicBezTo>
                <a:cubicBezTo>
                  <a:pt x="374" y="333"/>
                  <a:pt x="373" y="333"/>
                  <a:pt x="373" y="333"/>
                </a:cubicBezTo>
                <a:cubicBezTo>
                  <a:pt x="358" y="333"/>
                  <a:pt x="358" y="333"/>
                  <a:pt x="358" y="333"/>
                </a:cubicBezTo>
                <a:cubicBezTo>
                  <a:pt x="352" y="333"/>
                  <a:pt x="295" y="334"/>
                  <a:pt x="253" y="371"/>
                </a:cubicBezTo>
                <a:cubicBezTo>
                  <a:pt x="202" y="418"/>
                  <a:pt x="145" y="511"/>
                  <a:pt x="141" y="518"/>
                </a:cubicBezTo>
                <a:cubicBezTo>
                  <a:pt x="111" y="565"/>
                  <a:pt x="93" y="596"/>
                  <a:pt x="93" y="631"/>
                </a:cubicBezTo>
                <a:cubicBezTo>
                  <a:pt x="93" y="693"/>
                  <a:pt x="138" y="733"/>
                  <a:pt x="209" y="733"/>
                </a:cubicBezTo>
                <a:cubicBezTo>
                  <a:pt x="524" y="733"/>
                  <a:pt x="524" y="733"/>
                  <a:pt x="524" y="733"/>
                </a:cubicBezTo>
                <a:cubicBezTo>
                  <a:pt x="595" y="733"/>
                  <a:pt x="640" y="692"/>
                  <a:pt x="640" y="630"/>
                </a:cubicBezTo>
                <a:cubicBezTo>
                  <a:pt x="640" y="596"/>
                  <a:pt x="622" y="565"/>
                  <a:pt x="591" y="517"/>
                </a:cubicBezTo>
                <a:cubicBezTo>
                  <a:pt x="591" y="517"/>
                  <a:pt x="591" y="517"/>
                  <a:pt x="591" y="516"/>
                </a:cubicBezTo>
                <a:close/>
                <a:moveTo>
                  <a:pt x="524" y="685"/>
                </a:moveTo>
                <a:cubicBezTo>
                  <a:pt x="209" y="685"/>
                  <a:pt x="209" y="685"/>
                  <a:pt x="209" y="685"/>
                </a:cubicBezTo>
                <a:cubicBezTo>
                  <a:pt x="183" y="685"/>
                  <a:pt x="141" y="678"/>
                  <a:pt x="141" y="631"/>
                </a:cubicBezTo>
                <a:cubicBezTo>
                  <a:pt x="141" y="610"/>
                  <a:pt x="154" y="587"/>
                  <a:pt x="182" y="543"/>
                </a:cubicBezTo>
                <a:cubicBezTo>
                  <a:pt x="182" y="543"/>
                  <a:pt x="182" y="543"/>
                  <a:pt x="182" y="543"/>
                </a:cubicBezTo>
                <a:cubicBezTo>
                  <a:pt x="183" y="542"/>
                  <a:pt x="239" y="449"/>
                  <a:pt x="286" y="407"/>
                </a:cubicBezTo>
                <a:cubicBezTo>
                  <a:pt x="314" y="381"/>
                  <a:pt x="358" y="381"/>
                  <a:pt x="358" y="381"/>
                </a:cubicBezTo>
                <a:cubicBezTo>
                  <a:pt x="375" y="381"/>
                  <a:pt x="375" y="381"/>
                  <a:pt x="375" y="381"/>
                </a:cubicBezTo>
                <a:cubicBezTo>
                  <a:pt x="375" y="381"/>
                  <a:pt x="376" y="381"/>
                  <a:pt x="376" y="381"/>
                </a:cubicBezTo>
                <a:cubicBezTo>
                  <a:pt x="384" y="381"/>
                  <a:pt x="423" y="384"/>
                  <a:pt x="447" y="407"/>
                </a:cubicBezTo>
                <a:cubicBezTo>
                  <a:pt x="493" y="451"/>
                  <a:pt x="550" y="542"/>
                  <a:pt x="551" y="543"/>
                </a:cubicBezTo>
                <a:cubicBezTo>
                  <a:pt x="551" y="543"/>
                  <a:pt x="551" y="544"/>
                  <a:pt x="552" y="544"/>
                </a:cubicBezTo>
                <a:cubicBezTo>
                  <a:pt x="581" y="591"/>
                  <a:pt x="592" y="611"/>
                  <a:pt x="592" y="630"/>
                </a:cubicBezTo>
                <a:cubicBezTo>
                  <a:pt x="592" y="675"/>
                  <a:pt x="555" y="685"/>
                  <a:pt x="524" y="685"/>
                </a:cubicBezTo>
                <a:close/>
                <a:moveTo>
                  <a:pt x="251" y="275"/>
                </a:moveTo>
                <a:cubicBezTo>
                  <a:pt x="305" y="275"/>
                  <a:pt x="347" y="214"/>
                  <a:pt x="347" y="138"/>
                </a:cubicBezTo>
                <a:cubicBezTo>
                  <a:pt x="347" y="61"/>
                  <a:pt x="305" y="0"/>
                  <a:pt x="251" y="0"/>
                </a:cubicBezTo>
                <a:cubicBezTo>
                  <a:pt x="196" y="0"/>
                  <a:pt x="154" y="61"/>
                  <a:pt x="154" y="138"/>
                </a:cubicBezTo>
                <a:cubicBezTo>
                  <a:pt x="154" y="214"/>
                  <a:pt x="196" y="275"/>
                  <a:pt x="251" y="275"/>
                </a:cubicBezTo>
                <a:close/>
                <a:moveTo>
                  <a:pt x="251" y="48"/>
                </a:moveTo>
                <a:cubicBezTo>
                  <a:pt x="274" y="48"/>
                  <a:pt x="299" y="85"/>
                  <a:pt x="299" y="138"/>
                </a:cubicBezTo>
                <a:cubicBezTo>
                  <a:pt x="299" y="190"/>
                  <a:pt x="274" y="227"/>
                  <a:pt x="251" y="227"/>
                </a:cubicBezTo>
                <a:cubicBezTo>
                  <a:pt x="228" y="227"/>
                  <a:pt x="202" y="190"/>
                  <a:pt x="202" y="138"/>
                </a:cubicBezTo>
                <a:cubicBezTo>
                  <a:pt x="202" y="85"/>
                  <a:pt x="228" y="48"/>
                  <a:pt x="251" y="48"/>
                </a:cubicBezTo>
                <a:close/>
                <a:moveTo>
                  <a:pt x="151" y="434"/>
                </a:moveTo>
                <a:cubicBezTo>
                  <a:pt x="193" y="414"/>
                  <a:pt x="205" y="353"/>
                  <a:pt x="178" y="294"/>
                </a:cubicBezTo>
                <a:cubicBezTo>
                  <a:pt x="157" y="248"/>
                  <a:pt x="118" y="218"/>
                  <a:pt x="81" y="218"/>
                </a:cubicBezTo>
                <a:cubicBezTo>
                  <a:pt x="71" y="218"/>
                  <a:pt x="62" y="220"/>
                  <a:pt x="54" y="224"/>
                </a:cubicBezTo>
                <a:cubicBezTo>
                  <a:pt x="12" y="243"/>
                  <a:pt x="0" y="305"/>
                  <a:pt x="27" y="364"/>
                </a:cubicBezTo>
                <a:cubicBezTo>
                  <a:pt x="48" y="409"/>
                  <a:pt x="87" y="440"/>
                  <a:pt x="124" y="440"/>
                </a:cubicBezTo>
                <a:cubicBezTo>
                  <a:pt x="134" y="440"/>
                  <a:pt x="143" y="438"/>
                  <a:pt x="151" y="434"/>
                </a:cubicBezTo>
                <a:close/>
                <a:moveTo>
                  <a:pt x="71" y="343"/>
                </a:moveTo>
                <a:cubicBezTo>
                  <a:pt x="54" y="308"/>
                  <a:pt x="59" y="274"/>
                  <a:pt x="74" y="267"/>
                </a:cubicBezTo>
                <a:cubicBezTo>
                  <a:pt x="76" y="266"/>
                  <a:pt x="78" y="266"/>
                  <a:pt x="81" y="266"/>
                </a:cubicBezTo>
                <a:cubicBezTo>
                  <a:pt x="96" y="266"/>
                  <a:pt x="120" y="283"/>
                  <a:pt x="134" y="314"/>
                </a:cubicBezTo>
                <a:cubicBezTo>
                  <a:pt x="150" y="349"/>
                  <a:pt x="146" y="383"/>
                  <a:pt x="131" y="390"/>
                </a:cubicBezTo>
                <a:cubicBezTo>
                  <a:pt x="129" y="391"/>
                  <a:pt x="127" y="392"/>
                  <a:pt x="124" y="392"/>
                </a:cubicBezTo>
                <a:cubicBezTo>
                  <a:pt x="109" y="392"/>
                  <a:pt x="85" y="375"/>
                  <a:pt x="71" y="343"/>
                </a:cubicBezTo>
                <a:close/>
                <a:moveTo>
                  <a:pt x="482" y="275"/>
                </a:moveTo>
                <a:cubicBezTo>
                  <a:pt x="536" y="275"/>
                  <a:pt x="579" y="214"/>
                  <a:pt x="579" y="138"/>
                </a:cubicBezTo>
                <a:cubicBezTo>
                  <a:pt x="579" y="61"/>
                  <a:pt x="536" y="0"/>
                  <a:pt x="482" y="0"/>
                </a:cubicBezTo>
                <a:cubicBezTo>
                  <a:pt x="428" y="0"/>
                  <a:pt x="386" y="61"/>
                  <a:pt x="386" y="138"/>
                </a:cubicBezTo>
                <a:cubicBezTo>
                  <a:pt x="386" y="214"/>
                  <a:pt x="428" y="275"/>
                  <a:pt x="482" y="275"/>
                </a:cubicBezTo>
                <a:close/>
                <a:moveTo>
                  <a:pt x="482" y="48"/>
                </a:moveTo>
                <a:cubicBezTo>
                  <a:pt x="505" y="48"/>
                  <a:pt x="531" y="85"/>
                  <a:pt x="531" y="138"/>
                </a:cubicBezTo>
                <a:cubicBezTo>
                  <a:pt x="531" y="190"/>
                  <a:pt x="505" y="227"/>
                  <a:pt x="482" y="227"/>
                </a:cubicBezTo>
                <a:cubicBezTo>
                  <a:pt x="459" y="227"/>
                  <a:pt x="434" y="190"/>
                  <a:pt x="434" y="138"/>
                </a:cubicBezTo>
                <a:cubicBezTo>
                  <a:pt x="434" y="85"/>
                  <a:pt x="459" y="48"/>
                  <a:pt x="482" y="48"/>
                </a:cubicBezTo>
                <a:close/>
                <a:moveTo>
                  <a:pt x="679" y="224"/>
                </a:moveTo>
                <a:cubicBezTo>
                  <a:pt x="671" y="220"/>
                  <a:pt x="662" y="218"/>
                  <a:pt x="652" y="218"/>
                </a:cubicBezTo>
                <a:cubicBezTo>
                  <a:pt x="615" y="218"/>
                  <a:pt x="576" y="248"/>
                  <a:pt x="555" y="294"/>
                </a:cubicBezTo>
                <a:cubicBezTo>
                  <a:pt x="528" y="353"/>
                  <a:pt x="540" y="414"/>
                  <a:pt x="582" y="434"/>
                </a:cubicBezTo>
                <a:cubicBezTo>
                  <a:pt x="590" y="438"/>
                  <a:pt x="599" y="440"/>
                  <a:pt x="609" y="440"/>
                </a:cubicBezTo>
                <a:cubicBezTo>
                  <a:pt x="646" y="440"/>
                  <a:pt x="685" y="409"/>
                  <a:pt x="706" y="364"/>
                </a:cubicBezTo>
                <a:cubicBezTo>
                  <a:pt x="733" y="305"/>
                  <a:pt x="721" y="243"/>
                  <a:pt x="679" y="224"/>
                </a:cubicBezTo>
                <a:close/>
                <a:moveTo>
                  <a:pt x="662" y="343"/>
                </a:moveTo>
                <a:cubicBezTo>
                  <a:pt x="648" y="375"/>
                  <a:pt x="624" y="392"/>
                  <a:pt x="609" y="392"/>
                </a:cubicBezTo>
                <a:cubicBezTo>
                  <a:pt x="606" y="392"/>
                  <a:pt x="604" y="391"/>
                  <a:pt x="602" y="390"/>
                </a:cubicBezTo>
                <a:cubicBezTo>
                  <a:pt x="587" y="383"/>
                  <a:pt x="583" y="349"/>
                  <a:pt x="599" y="314"/>
                </a:cubicBezTo>
                <a:cubicBezTo>
                  <a:pt x="613" y="283"/>
                  <a:pt x="637" y="266"/>
                  <a:pt x="652" y="266"/>
                </a:cubicBezTo>
                <a:cubicBezTo>
                  <a:pt x="655" y="266"/>
                  <a:pt x="657" y="266"/>
                  <a:pt x="659" y="267"/>
                </a:cubicBezTo>
                <a:cubicBezTo>
                  <a:pt x="674" y="274"/>
                  <a:pt x="679" y="308"/>
                  <a:pt x="662" y="3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1" name="Freeform 411"/>
          <p:cNvSpPr>
            <a:spLocks noEditPoints="1"/>
          </p:cNvSpPr>
          <p:nvPr/>
        </p:nvSpPr>
        <p:spPr bwMode="auto">
          <a:xfrm>
            <a:off x="10993810" y="11159872"/>
            <a:ext cx="885978" cy="885980"/>
          </a:xfrm>
          <a:custGeom>
            <a:avLst/>
            <a:gdLst>
              <a:gd name="T0" fmla="*/ 377 w 754"/>
              <a:gd name="T1" fmla="*/ 0 h 754"/>
              <a:gd name="T2" fmla="*/ 0 w 754"/>
              <a:gd name="T3" fmla="*/ 377 h 754"/>
              <a:gd name="T4" fmla="*/ 377 w 754"/>
              <a:gd name="T5" fmla="*/ 754 h 754"/>
              <a:gd name="T6" fmla="*/ 754 w 754"/>
              <a:gd name="T7" fmla="*/ 377 h 754"/>
              <a:gd name="T8" fmla="*/ 377 w 754"/>
              <a:gd name="T9" fmla="*/ 0 h 754"/>
              <a:gd name="T10" fmla="*/ 377 w 754"/>
              <a:gd name="T11" fmla="*/ 706 h 754"/>
              <a:gd name="T12" fmla="*/ 48 w 754"/>
              <a:gd name="T13" fmla="*/ 377 h 754"/>
              <a:gd name="T14" fmla="*/ 377 w 754"/>
              <a:gd name="T15" fmla="*/ 48 h 754"/>
              <a:gd name="T16" fmla="*/ 706 w 754"/>
              <a:gd name="T17" fmla="*/ 377 h 754"/>
              <a:gd name="T18" fmla="*/ 377 w 754"/>
              <a:gd name="T19" fmla="*/ 706 h 754"/>
              <a:gd name="T20" fmla="*/ 556 w 754"/>
              <a:gd name="T21" fmla="*/ 356 h 754"/>
              <a:gd name="T22" fmla="*/ 284 w 754"/>
              <a:gd name="T23" fmla="*/ 207 h 754"/>
              <a:gd name="T24" fmla="*/ 260 w 754"/>
              <a:gd name="T25" fmla="*/ 207 h 754"/>
              <a:gd name="T26" fmla="*/ 249 w 754"/>
              <a:gd name="T27" fmla="*/ 228 h 754"/>
              <a:gd name="T28" fmla="*/ 249 w 754"/>
              <a:gd name="T29" fmla="*/ 527 h 754"/>
              <a:gd name="T30" fmla="*/ 260 w 754"/>
              <a:gd name="T31" fmla="*/ 547 h 754"/>
              <a:gd name="T32" fmla="*/ 273 w 754"/>
              <a:gd name="T33" fmla="*/ 551 h 754"/>
              <a:gd name="T34" fmla="*/ 284 w 754"/>
              <a:gd name="T35" fmla="*/ 548 h 754"/>
              <a:gd name="T36" fmla="*/ 556 w 754"/>
              <a:gd name="T37" fmla="*/ 398 h 754"/>
              <a:gd name="T38" fmla="*/ 568 w 754"/>
              <a:gd name="T39" fmla="*/ 377 h 754"/>
              <a:gd name="T40" fmla="*/ 556 w 754"/>
              <a:gd name="T41" fmla="*/ 356 h 754"/>
              <a:gd name="T42" fmla="*/ 297 w 754"/>
              <a:gd name="T43" fmla="*/ 486 h 754"/>
              <a:gd name="T44" fmla="*/ 297 w 754"/>
              <a:gd name="T45" fmla="*/ 268 h 754"/>
              <a:gd name="T46" fmla="*/ 494 w 754"/>
              <a:gd name="T47" fmla="*/ 377 h 754"/>
              <a:gd name="T48" fmla="*/ 297 w 754"/>
              <a:gd name="T49" fmla="*/ 486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54" h="754">
                <a:moveTo>
                  <a:pt x="377" y="0"/>
                </a:moveTo>
                <a:cubicBezTo>
                  <a:pt x="169" y="0"/>
                  <a:pt x="0" y="169"/>
                  <a:pt x="0" y="377"/>
                </a:cubicBezTo>
                <a:cubicBezTo>
                  <a:pt x="0" y="585"/>
                  <a:pt x="169" y="754"/>
                  <a:pt x="377" y="754"/>
                </a:cubicBezTo>
                <a:cubicBezTo>
                  <a:pt x="585" y="754"/>
                  <a:pt x="754" y="585"/>
                  <a:pt x="754" y="377"/>
                </a:cubicBezTo>
                <a:cubicBezTo>
                  <a:pt x="754" y="169"/>
                  <a:pt x="585" y="0"/>
                  <a:pt x="377" y="0"/>
                </a:cubicBezTo>
                <a:close/>
                <a:moveTo>
                  <a:pt x="377" y="706"/>
                </a:moveTo>
                <a:cubicBezTo>
                  <a:pt x="195" y="706"/>
                  <a:pt x="48" y="559"/>
                  <a:pt x="48" y="377"/>
                </a:cubicBezTo>
                <a:cubicBezTo>
                  <a:pt x="48" y="196"/>
                  <a:pt x="195" y="48"/>
                  <a:pt x="377" y="48"/>
                </a:cubicBezTo>
                <a:cubicBezTo>
                  <a:pt x="558" y="48"/>
                  <a:pt x="706" y="196"/>
                  <a:pt x="706" y="377"/>
                </a:cubicBezTo>
                <a:cubicBezTo>
                  <a:pt x="706" y="559"/>
                  <a:pt x="558" y="706"/>
                  <a:pt x="377" y="706"/>
                </a:cubicBezTo>
                <a:close/>
                <a:moveTo>
                  <a:pt x="556" y="356"/>
                </a:moveTo>
                <a:cubicBezTo>
                  <a:pt x="284" y="207"/>
                  <a:pt x="284" y="207"/>
                  <a:pt x="284" y="207"/>
                </a:cubicBezTo>
                <a:cubicBezTo>
                  <a:pt x="277" y="203"/>
                  <a:pt x="268" y="203"/>
                  <a:pt x="260" y="207"/>
                </a:cubicBezTo>
                <a:cubicBezTo>
                  <a:pt x="253" y="211"/>
                  <a:pt x="249" y="219"/>
                  <a:pt x="249" y="228"/>
                </a:cubicBezTo>
                <a:cubicBezTo>
                  <a:pt x="249" y="527"/>
                  <a:pt x="249" y="527"/>
                  <a:pt x="249" y="527"/>
                </a:cubicBezTo>
                <a:cubicBezTo>
                  <a:pt x="249" y="535"/>
                  <a:pt x="253" y="543"/>
                  <a:pt x="260" y="547"/>
                </a:cubicBezTo>
                <a:cubicBezTo>
                  <a:pt x="264" y="550"/>
                  <a:pt x="268" y="551"/>
                  <a:pt x="273" y="551"/>
                </a:cubicBezTo>
                <a:cubicBezTo>
                  <a:pt x="277" y="551"/>
                  <a:pt x="281" y="550"/>
                  <a:pt x="284" y="548"/>
                </a:cubicBezTo>
                <a:cubicBezTo>
                  <a:pt x="556" y="398"/>
                  <a:pt x="556" y="398"/>
                  <a:pt x="556" y="398"/>
                </a:cubicBezTo>
                <a:cubicBezTo>
                  <a:pt x="563" y="394"/>
                  <a:pt x="568" y="386"/>
                  <a:pt x="568" y="377"/>
                </a:cubicBezTo>
                <a:cubicBezTo>
                  <a:pt x="568" y="368"/>
                  <a:pt x="563" y="360"/>
                  <a:pt x="556" y="356"/>
                </a:cubicBezTo>
                <a:close/>
                <a:moveTo>
                  <a:pt x="297" y="486"/>
                </a:moveTo>
                <a:cubicBezTo>
                  <a:pt x="297" y="268"/>
                  <a:pt x="297" y="268"/>
                  <a:pt x="297" y="268"/>
                </a:cubicBezTo>
                <a:cubicBezTo>
                  <a:pt x="494" y="377"/>
                  <a:pt x="494" y="377"/>
                  <a:pt x="494" y="377"/>
                </a:cubicBezTo>
                <a:lnTo>
                  <a:pt x="297" y="4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2" name="Freeform 412"/>
          <p:cNvSpPr>
            <a:spLocks noEditPoints="1"/>
          </p:cNvSpPr>
          <p:nvPr/>
        </p:nvSpPr>
        <p:spPr bwMode="auto">
          <a:xfrm>
            <a:off x="15738943" y="9613188"/>
            <a:ext cx="434712" cy="812568"/>
          </a:xfrm>
          <a:custGeom>
            <a:avLst/>
            <a:gdLst>
              <a:gd name="T0" fmla="*/ 346 w 370"/>
              <a:gd name="T1" fmla="*/ 161 h 691"/>
              <a:gd name="T2" fmla="*/ 289 w 370"/>
              <a:gd name="T3" fmla="*/ 161 h 691"/>
              <a:gd name="T4" fmla="*/ 289 w 370"/>
              <a:gd name="T5" fmla="*/ 24 h 691"/>
              <a:gd name="T6" fmla="*/ 265 w 370"/>
              <a:gd name="T7" fmla="*/ 0 h 691"/>
              <a:gd name="T8" fmla="*/ 241 w 370"/>
              <a:gd name="T9" fmla="*/ 24 h 691"/>
              <a:gd name="T10" fmla="*/ 241 w 370"/>
              <a:gd name="T11" fmla="*/ 161 h 691"/>
              <a:gd name="T12" fmla="*/ 129 w 370"/>
              <a:gd name="T13" fmla="*/ 161 h 691"/>
              <a:gd name="T14" fmla="*/ 129 w 370"/>
              <a:gd name="T15" fmla="*/ 24 h 691"/>
              <a:gd name="T16" fmla="*/ 105 w 370"/>
              <a:gd name="T17" fmla="*/ 0 h 691"/>
              <a:gd name="T18" fmla="*/ 81 w 370"/>
              <a:gd name="T19" fmla="*/ 24 h 691"/>
              <a:gd name="T20" fmla="*/ 81 w 370"/>
              <a:gd name="T21" fmla="*/ 161 h 691"/>
              <a:gd name="T22" fmla="*/ 24 w 370"/>
              <a:gd name="T23" fmla="*/ 161 h 691"/>
              <a:gd name="T24" fmla="*/ 0 w 370"/>
              <a:gd name="T25" fmla="*/ 185 h 691"/>
              <a:gd name="T26" fmla="*/ 0 w 370"/>
              <a:gd name="T27" fmla="*/ 345 h 691"/>
              <a:gd name="T28" fmla="*/ 161 w 370"/>
              <a:gd name="T29" fmla="*/ 529 h 691"/>
              <a:gd name="T30" fmla="*/ 161 w 370"/>
              <a:gd name="T31" fmla="*/ 667 h 691"/>
              <a:gd name="T32" fmla="*/ 185 w 370"/>
              <a:gd name="T33" fmla="*/ 691 h 691"/>
              <a:gd name="T34" fmla="*/ 209 w 370"/>
              <a:gd name="T35" fmla="*/ 667 h 691"/>
              <a:gd name="T36" fmla="*/ 209 w 370"/>
              <a:gd name="T37" fmla="*/ 529 h 691"/>
              <a:gd name="T38" fmla="*/ 370 w 370"/>
              <a:gd name="T39" fmla="*/ 345 h 691"/>
              <a:gd name="T40" fmla="*/ 370 w 370"/>
              <a:gd name="T41" fmla="*/ 185 h 691"/>
              <a:gd name="T42" fmla="*/ 346 w 370"/>
              <a:gd name="T43" fmla="*/ 161 h 691"/>
              <a:gd name="T44" fmla="*/ 185 w 370"/>
              <a:gd name="T45" fmla="*/ 482 h 691"/>
              <a:gd name="T46" fmla="*/ 48 w 370"/>
              <a:gd name="T47" fmla="*/ 345 h 691"/>
              <a:gd name="T48" fmla="*/ 48 w 370"/>
              <a:gd name="T49" fmla="*/ 209 h 691"/>
              <a:gd name="T50" fmla="*/ 322 w 370"/>
              <a:gd name="T51" fmla="*/ 209 h 691"/>
              <a:gd name="T52" fmla="*/ 322 w 370"/>
              <a:gd name="T53" fmla="*/ 345 h 691"/>
              <a:gd name="T54" fmla="*/ 322 w 370"/>
              <a:gd name="T55" fmla="*/ 345 h 691"/>
              <a:gd name="T56" fmla="*/ 185 w 370"/>
              <a:gd name="T57" fmla="*/ 482 h 6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70" h="691">
                <a:moveTo>
                  <a:pt x="346" y="161"/>
                </a:moveTo>
                <a:cubicBezTo>
                  <a:pt x="289" y="161"/>
                  <a:pt x="289" y="161"/>
                  <a:pt x="289" y="161"/>
                </a:cubicBezTo>
                <a:cubicBezTo>
                  <a:pt x="289" y="24"/>
                  <a:pt x="289" y="24"/>
                  <a:pt x="289" y="24"/>
                </a:cubicBezTo>
                <a:cubicBezTo>
                  <a:pt x="289" y="11"/>
                  <a:pt x="279" y="0"/>
                  <a:pt x="265" y="0"/>
                </a:cubicBezTo>
                <a:cubicBezTo>
                  <a:pt x="252" y="0"/>
                  <a:pt x="241" y="11"/>
                  <a:pt x="241" y="24"/>
                </a:cubicBezTo>
                <a:cubicBezTo>
                  <a:pt x="241" y="161"/>
                  <a:pt x="241" y="161"/>
                  <a:pt x="241" y="161"/>
                </a:cubicBezTo>
                <a:cubicBezTo>
                  <a:pt x="129" y="161"/>
                  <a:pt x="129" y="161"/>
                  <a:pt x="129" y="161"/>
                </a:cubicBezTo>
                <a:cubicBezTo>
                  <a:pt x="129" y="24"/>
                  <a:pt x="129" y="24"/>
                  <a:pt x="129" y="24"/>
                </a:cubicBezTo>
                <a:cubicBezTo>
                  <a:pt x="129" y="11"/>
                  <a:pt x="118" y="0"/>
                  <a:pt x="105" y="0"/>
                </a:cubicBezTo>
                <a:cubicBezTo>
                  <a:pt x="91" y="0"/>
                  <a:pt x="81" y="11"/>
                  <a:pt x="81" y="24"/>
                </a:cubicBezTo>
                <a:cubicBezTo>
                  <a:pt x="81" y="161"/>
                  <a:pt x="81" y="161"/>
                  <a:pt x="81" y="161"/>
                </a:cubicBezTo>
                <a:cubicBezTo>
                  <a:pt x="24" y="161"/>
                  <a:pt x="24" y="161"/>
                  <a:pt x="24" y="161"/>
                </a:cubicBezTo>
                <a:cubicBezTo>
                  <a:pt x="11" y="161"/>
                  <a:pt x="0" y="171"/>
                  <a:pt x="0" y="185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439"/>
                  <a:pt x="70" y="517"/>
                  <a:pt x="161" y="529"/>
                </a:cubicBezTo>
                <a:cubicBezTo>
                  <a:pt x="161" y="667"/>
                  <a:pt x="161" y="667"/>
                  <a:pt x="161" y="667"/>
                </a:cubicBezTo>
                <a:cubicBezTo>
                  <a:pt x="161" y="680"/>
                  <a:pt x="172" y="691"/>
                  <a:pt x="185" y="691"/>
                </a:cubicBezTo>
                <a:cubicBezTo>
                  <a:pt x="198" y="691"/>
                  <a:pt x="209" y="680"/>
                  <a:pt x="209" y="667"/>
                </a:cubicBezTo>
                <a:cubicBezTo>
                  <a:pt x="209" y="529"/>
                  <a:pt x="209" y="529"/>
                  <a:pt x="209" y="529"/>
                </a:cubicBezTo>
                <a:cubicBezTo>
                  <a:pt x="300" y="517"/>
                  <a:pt x="370" y="439"/>
                  <a:pt x="370" y="345"/>
                </a:cubicBezTo>
                <a:cubicBezTo>
                  <a:pt x="370" y="185"/>
                  <a:pt x="370" y="185"/>
                  <a:pt x="370" y="185"/>
                </a:cubicBezTo>
                <a:cubicBezTo>
                  <a:pt x="370" y="171"/>
                  <a:pt x="359" y="161"/>
                  <a:pt x="346" y="161"/>
                </a:cubicBezTo>
                <a:close/>
                <a:moveTo>
                  <a:pt x="185" y="482"/>
                </a:moveTo>
                <a:cubicBezTo>
                  <a:pt x="110" y="482"/>
                  <a:pt x="48" y="421"/>
                  <a:pt x="48" y="345"/>
                </a:cubicBezTo>
                <a:cubicBezTo>
                  <a:pt x="48" y="209"/>
                  <a:pt x="48" y="209"/>
                  <a:pt x="48" y="209"/>
                </a:cubicBezTo>
                <a:cubicBezTo>
                  <a:pt x="322" y="209"/>
                  <a:pt x="322" y="209"/>
                  <a:pt x="322" y="209"/>
                </a:cubicBezTo>
                <a:cubicBezTo>
                  <a:pt x="322" y="345"/>
                  <a:pt x="322" y="345"/>
                  <a:pt x="322" y="345"/>
                </a:cubicBezTo>
                <a:cubicBezTo>
                  <a:pt x="322" y="345"/>
                  <a:pt x="322" y="345"/>
                  <a:pt x="322" y="345"/>
                </a:cubicBezTo>
                <a:cubicBezTo>
                  <a:pt x="322" y="421"/>
                  <a:pt x="261" y="482"/>
                  <a:pt x="185" y="4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3" name="Freeform 413"/>
          <p:cNvSpPr>
            <a:spLocks noEditPoints="1"/>
          </p:cNvSpPr>
          <p:nvPr/>
        </p:nvSpPr>
        <p:spPr bwMode="auto">
          <a:xfrm>
            <a:off x="2065645" y="11195141"/>
            <a:ext cx="662864" cy="815446"/>
          </a:xfrm>
          <a:custGeom>
            <a:avLst/>
            <a:gdLst>
              <a:gd name="T0" fmla="*/ 540 w 564"/>
              <a:gd name="T1" fmla="*/ 0 h 694"/>
              <a:gd name="T2" fmla="*/ 24 w 564"/>
              <a:gd name="T3" fmla="*/ 0 h 694"/>
              <a:gd name="T4" fmla="*/ 0 w 564"/>
              <a:gd name="T5" fmla="*/ 24 h 694"/>
              <a:gd name="T6" fmla="*/ 0 w 564"/>
              <a:gd name="T7" fmla="*/ 412 h 694"/>
              <a:gd name="T8" fmla="*/ 272 w 564"/>
              <a:gd name="T9" fmla="*/ 692 h 694"/>
              <a:gd name="T10" fmla="*/ 282 w 564"/>
              <a:gd name="T11" fmla="*/ 694 h 694"/>
              <a:gd name="T12" fmla="*/ 292 w 564"/>
              <a:gd name="T13" fmla="*/ 692 h 694"/>
              <a:gd name="T14" fmla="*/ 564 w 564"/>
              <a:gd name="T15" fmla="*/ 412 h 694"/>
              <a:gd name="T16" fmla="*/ 564 w 564"/>
              <a:gd name="T17" fmla="*/ 24 h 694"/>
              <a:gd name="T18" fmla="*/ 540 w 564"/>
              <a:gd name="T19" fmla="*/ 0 h 694"/>
              <a:gd name="T20" fmla="*/ 516 w 564"/>
              <a:gd name="T21" fmla="*/ 412 h 694"/>
              <a:gd name="T22" fmla="*/ 282 w 564"/>
              <a:gd name="T23" fmla="*/ 644 h 694"/>
              <a:gd name="T24" fmla="*/ 48 w 564"/>
              <a:gd name="T25" fmla="*/ 412 h 694"/>
              <a:gd name="T26" fmla="*/ 48 w 564"/>
              <a:gd name="T27" fmla="*/ 48 h 694"/>
              <a:gd name="T28" fmla="*/ 516 w 564"/>
              <a:gd name="T29" fmla="*/ 48 h 694"/>
              <a:gd name="T30" fmla="*/ 516 w 564"/>
              <a:gd name="T31" fmla="*/ 412 h 694"/>
              <a:gd name="T32" fmla="*/ 192 w 564"/>
              <a:gd name="T33" fmla="*/ 530 h 694"/>
              <a:gd name="T34" fmla="*/ 271 w 564"/>
              <a:gd name="T35" fmla="*/ 579 h 694"/>
              <a:gd name="T36" fmla="*/ 282 w 564"/>
              <a:gd name="T37" fmla="*/ 582 h 694"/>
              <a:gd name="T38" fmla="*/ 293 w 564"/>
              <a:gd name="T39" fmla="*/ 579 h 694"/>
              <a:gd name="T40" fmla="*/ 372 w 564"/>
              <a:gd name="T41" fmla="*/ 530 h 694"/>
              <a:gd name="T42" fmla="*/ 467 w 564"/>
              <a:gd name="T43" fmla="*/ 405 h 694"/>
              <a:gd name="T44" fmla="*/ 467 w 564"/>
              <a:gd name="T45" fmla="*/ 119 h 694"/>
              <a:gd name="T46" fmla="*/ 443 w 564"/>
              <a:gd name="T47" fmla="*/ 95 h 694"/>
              <a:gd name="T48" fmla="*/ 121 w 564"/>
              <a:gd name="T49" fmla="*/ 95 h 694"/>
              <a:gd name="T50" fmla="*/ 97 w 564"/>
              <a:gd name="T51" fmla="*/ 119 h 694"/>
              <a:gd name="T52" fmla="*/ 97 w 564"/>
              <a:gd name="T53" fmla="*/ 405 h 694"/>
              <a:gd name="T54" fmla="*/ 192 w 564"/>
              <a:gd name="T55" fmla="*/ 530 h 694"/>
              <a:gd name="T56" fmla="*/ 145 w 564"/>
              <a:gd name="T57" fmla="*/ 143 h 694"/>
              <a:gd name="T58" fmla="*/ 419 w 564"/>
              <a:gd name="T59" fmla="*/ 143 h 694"/>
              <a:gd name="T60" fmla="*/ 419 w 564"/>
              <a:gd name="T61" fmla="*/ 405 h 694"/>
              <a:gd name="T62" fmla="*/ 344 w 564"/>
              <a:gd name="T63" fmla="*/ 491 h 694"/>
              <a:gd name="T64" fmla="*/ 282 w 564"/>
              <a:gd name="T65" fmla="*/ 530 h 694"/>
              <a:gd name="T66" fmla="*/ 220 w 564"/>
              <a:gd name="T67" fmla="*/ 491 h 694"/>
              <a:gd name="T68" fmla="*/ 145 w 564"/>
              <a:gd name="T69" fmla="*/ 405 h 694"/>
              <a:gd name="T70" fmla="*/ 145 w 564"/>
              <a:gd name="T71" fmla="*/ 143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64" h="694">
                <a:moveTo>
                  <a:pt x="540" y="0"/>
                </a:moveTo>
                <a:cubicBezTo>
                  <a:pt x="24" y="0"/>
                  <a:pt x="24" y="0"/>
                  <a:pt x="24" y="0"/>
                </a:cubicBezTo>
                <a:cubicBezTo>
                  <a:pt x="10" y="0"/>
                  <a:pt x="0" y="11"/>
                  <a:pt x="0" y="24"/>
                </a:cubicBezTo>
                <a:cubicBezTo>
                  <a:pt x="0" y="412"/>
                  <a:pt x="0" y="412"/>
                  <a:pt x="0" y="412"/>
                </a:cubicBezTo>
                <a:cubicBezTo>
                  <a:pt x="0" y="568"/>
                  <a:pt x="261" y="687"/>
                  <a:pt x="272" y="692"/>
                </a:cubicBezTo>
                <a:cubicBezTo>
                  <a:pt x="275" y="693"/>
                  <a:pt x="279" y="694"/>
                  <a:pt x="282" y="694"/>
                </a:cubicBezTo>
                <a:cubicBezTo>
                  <a:pt x="285" y="694"/>
                  <a:pt x="289" y="693"/>
                  <a:pt x="292" y="692"/>
                </a:cubicBezTo>
                <a:cubicBezTo>
                  <a:pt x="303" y="687"/>
                  <a:pt x="564" y="568"/>
                  <a:pt x="564" y="412"/>
                </a:cubicBezTo>
                <a:cubicBezTo>
                  <a:pt x="564" y="24"/>
                  <a:pt x="564" y="24"/>
                  <a:pt x="564" y="24"/>
                </a:cubicBezTo>
                <a:cubicBezTo>
                  <a:pt x="564" y="11"/>
                  <a:pt x="554" y="0"/>
                  <a:pt x="540" y="0"/>
                </a:cubicBezTo>
                <a:close/>
                <a:moveTo>
                  <a:pt x="516" y="412"/>
                </a:moveTo>
                <a:cubicBezTo>
                  <a:pt x="516" y="511"/>
                  <a:pt x="356" y="609"/>
                  <a:pt x="282" y="644"/>
                </a:cubicBezTo>
                <a:cubicBezTo>
                  <a:pt x="208" y="609"/>
                  <a:pt x="48" y="511"/>
                  <a:pt x="48" y="412"/>
                </a:cubicBezTo>
                <a:cubicBezTo>
                  <a:pt x="48" y="48"/>
                  <a:pt x="48" y="48"/>
                  <a:pt x="48" y="48"/>
                </a:cubicBezTo>
                <a:cubicBezTo>
                  <a:pt x="516" y="48"/>
                  <a:pt x="516" y="48"/>
                  <a:pt x="516" y="48"/>
                </a:cubicBezTo>
                <a:lnTo>
                  <a:pt x="516" y="412"/>
                </a:lnTo>
                <a:close/>
                <a:moveTo>
                  <a:pt x="192" y="530"/>
                </a:moveTo>
                <a:cubicBezTo>
                  <a:pt x="221" y="551"/>
                  <a:pt x="251" y="568"/>
                  <a:pt x="271" y="579"/>
                </a:cubicBezTo>
                <a:cubicBezTo>
                  <a:pt x="274" y="581"/>
                  <a:pt x="278" y="582"/>
                  <a:pt x="282" y="582"/>
                </a:cubicBezTo>
                <a:cubicBezTo>
                  <a:pt x="286" y="582"/>
                  <a:pt x="290" y="581"/>
                  <a:pt x="293" y="579"/>
                </a:cubicBezTo>
                <a:cubicBezTo>
                  <a:pt x="313" y="568"/>
                  <a:pt x="343" y="551"/>
                  <a:pt x="372" y="530"/>
                </a:cubicBezTo>
                <a:cubicBezTo>
                  <a:pt x="408" y="504"/>
                  <a:pt x="467" y="453"/>
                  <a:pt x="467" y="405"/>
                </a:cubicBezTo>
                <a:cubicBezTo>
                  <a:pt x="467" y="119"/>
                  <a:pt x="467" y="119"/>
                  <a:pt x="467" y="119"/>
                </a:cubicBezTo>
                <a:cubicBezTo>
                  <a:pt x="467" y="105"/>
                  <a:pt x="457" y="95"/>
                  <a:pt x="443" y="95"/>
                </a:cubicBezTo>
                <a:cubicBezTo>
                  <a:pt x="121" y="95"/>
                  <a:pt x="121" y="95"/>
                  <a:pt x="121" y="95"/>
                </a:cubicBezTo>
                <a:cubicBezTo>
                  <a:pt x="107" y="95"/>
                  <a:pt x="97" y="105"/>
                  <a:pt x="97" y="119"/>
                </a:cubicBezTo>
                <a:cubicBezTo>
                  <a:pt x="97" y="405"/>
                  <a:pt x="97" y="405"/>
                  <a:pt x="97" y="405"/>
                </a:cubicBezTo>
                <a:cubicBezTo>
                  <a:pt x="97" y="453"/>
                  <a:pt x="156" y="504"/>
                  <a:pt x="192" y="530"/>
                </a:cubicBezTo>
                <a:close/>
                <a:moveTo>
                  <a:pt x="145" y="143"/>
                </a:moveTo>
                <a:cubicBezTo>
                  <a:pt x="419" y="143"/>
                  <a:pt x="419" y="143"/>
                  <a:pt x="419" y="143"/>
                </a:cubicBezTo>
                <a:cubicBezTo>
                  <a:pt x="419" y="405"/>
                  <a:pt x="419" y="405"/>
                  <a:pt x="419" y="405"/>
                </a:cubicBezTo>
                <a:cubicBezTo>
                  <a:pt x="419" y="416"/>
                  <a:pt x="404" y="447"/>
                  <a:pt x="344" y="491"/>
                </a:cubicBezTo>
                <a:cubicBezTo>
                  <a:pt x="322" y="507"/>
                  <a:pt x="300" y="521"/>
                  <a:pt x="282" y="530"/>
                </a:cubicBezTo>
                <a:cubicBezTo>
                  <a:pt x="264" y="521"/>
                  <a:pt x="242" y="507"/>
                  <a:pt x="220" y="491"/>
                </a:cubicBezTo>
                <a:cubicBezTo>
                  <a:pt x="160" y="448"/>
                  <a:pt x="145" y="416"/>
                  <a:pt x="145" y="405"/>
                </a:cubicBezTo>
                <a:lnTo>
                  <a:pt x="145" y="1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4" name="Freeform 414"/>
          <p:cNvSpPr>
            <a:spLocks noEditPoints="1"/>
          </p:cNvSpPr>
          <p:nvPr/>
        </p:nvSpPr>
        <p:spPr bwMode="auto">
          <a:xfrm>
            <a:off x="2036138" y="1641536"/>
            <a:ext cx="720442" cy="914048"/>
          </a:xfrm>
          <a:custGeom>
            <a:avLst/>
            <a:gdLst>
              <a:gd name="T0" fmla="*/ 546 w 613"/>
              <a:gd name="T1" fmla="*/ 216 h 778"/>
              <a:gd name="T2" fmla="*/ 538 w 613"/>
              <a:gd name="T3" fmla="*/ 105 h 778"/>
              <a:gd name="T4" fmla="*/ 415 w 613"/>
              <a:gd name="T5" fmla="*/ 16 h 778"/>
              <a:gd name="T6" fmla="*/ 307 w 613"/>
              <a:gd name="T7" fmla="*/ 42 h 778"/>
              <a:gd name="T8" fmla="*/ 199 w 613"/>
              <a:gd name="T9" fmla="*/ 16 h 778"/>
              <a:gd name="T10" fmla="*/ 76 w 613"/>
              <a:gd name="T11" fmla="*/ 105 h 778"/>
              <a:gd name="T12" fmla="*/ 68 w 613"/>
              <a:gd name="T13" fmla="*/ 216 h 778"/>
              <a:gd name="T14" fmla="*/ 9 w 613"/>
              <a:gd name="T15" fmla="*/ 310 h 778"/>
              <a:gd name="T16" fmla="*/ 56 w 613"/>
              <a:gd name="T17" fmla="*/ 455 h 778"/>
              <a:gd name="T18" fmla="*/ 143 w 613"/>
              <a:gd name="T19" fmla="*/ 493 h 778"/>
              <a:gd name="T20" fmla="*/ 154 w 613"/>
              <a:gd name="T21" fmla="*/ 773 h 778"/>
              <a:gd name="T22" fmla="*/ 178 w 613"/>
              <a:gd name="T23" fmla="*/ 775 h 778"/>
              <a:gd name="T24" fmla="*/ 436 w 613"/>
              <a:gd name="T25" fmla="*/ 775 h 778"/>
              <a:gd name="T26" fmla="*/ 471 w 613"/>
              <a:gd name="T27" fmla="*/ 753 h 778"/>
              <a:gd name="T28" fmla="*/ 538 w 613"/>
              <a:gd name="T29" fmla="*/ 482 h 778"/>
              <a:gd name="T30" fmla="*/ 546 w 613"/>
              <a:gd name="T31" fmla="*/ 371 h 778"/>
              <a:gd name="T32" fmla="*/ 604 w 613"/>
              <a:gd name="T33" fmla="*/ 277 h 778"/>
              <a:gd name="T34" fmla="*/ 318 w 613"/>
              <a:gd name="T35" fmla="*/ 662 h 778"/>
              <a:gd name="T36" fmla="*/ 191 w 613"/>
              <a:gd name="T37" fmla="*/ 714 h 778"/>
              <a:gd name="T38" fmla="*/ 199 w 613"/>
              <a:gd name="T39" fmla="*/ 571 h 778"/>
              <a:gd name="T40" fmla="*/ 307 w 613"/>
              <a:gd name="T41" fmla="*/ 544 h 778"/>
              <a:gd name="T42" fmla="*/ 394 w 613"/>
              <a:gd name="T43" fmla="*/ 584 h 778"/>
              <a:gd name="T44" fmla="*/ 423 w 613"/>
              <a:gd name="T45" fmla="*/ 555 h 778"/>
              <a:gd name="T46" fmla="*/ 503 w 613"/>
              <a:gd name="T47" fmla="*/ 346 h 778"/>
              <a:gd name="T48" fmla="*/ 507 w 613"/>
              <a:gd name="T49" fmla="*/ 439 h 778"/>
              <a:gd name="T50" fmla="*/ 418 w 613"/>
              <a:gd name="T51" fmla="*/ 464 h 778"/>
              <a:gd name="T52" fmla="*/ 318 w 613"/>
              <a:gd name="T53" fmla="*/ 496 h 778"/>
              <a:gd name="T54" fmla="*/ 296 w 613"/>
              <a:gd name="T55" fmla="*/ 496 h 778"/>
              <a:gd name="T56" fmla="*/ 196 w 613"/>
              <a:gd name="T57" fmla="*/ 464 h 778"/>
              <a:gd name="T58" fmla="*/ 107 w 613"/>
              <a:gd name="T59" fmla="*/ 439 h 778"/>
              <a:gd name="T60" fmla="*/ 111 w 613"/>
              <a:gd name="T61" fmla="*/ 346 h 778"/>
              <a:gd name="T62" fmla="*/ 111 w 613"/>
              <a:gd name="T63" fmla="*/ 241 h 778"/>
              <a:gd name="T64" fmla="*/ 107 w 613"/>
              <a:gd name="T65" fmla="*/ 148 h 778"/>
              <a:gd name="T66" fmla="*/ 196 w 613"/>
              <a:gd name="T67" fmla="*/ 123 h 778"/>
              <a:gd name="T68" fmla="*/ 296 w 613"/>
              <a:gd name="T69" fmla="*/ 91 h 778"/>
              <a:gd name="T70" fmla="*/ 383 w 613"/>
              <a:gd name="T71" fmla="*/ 59 h 778"/>
              <a:gd name="T72" fmla="*/ 435 w 613"/>
              <a:gd name="T73" fmla="*/ 136 h 778"/>
              <a:gd name="T74" fmla="*/ 496 w 613"/>
              <a:gd name="T75" fmla="*/ 221 h 778"/>
              <a:gd name="T76" fmla="*/ 554 w 613"/>
              <a:gd name="T77" fmla="*/ 293 h 778"/>
              <a:gd name="T78" fmla="*/ 307 w 613"/>
              <a:gd name="T79" fmla="*/ 129 h 778"/>
              <a:gd name="T80" fmla="*/ 307 w 613"/>
              <a:gd name="T81" fmla="*/ 458 h 778"/>
              <a:gd name="T82" fmla="*/ 307 w 613"/>
              <a:gd name="T83" fmla="*/ 129 h 778"/>
              <a:gd name="T84" fmla="*/ 191 w 613"/>
              <a:gd name="T85" fmla="*/ 293 h 778"/>
              <a:gd name="T86" fmla="*/ 423 w 613"/>
              <a:gd name="T87" fmla="*/ 293 h 778"/>
              <a:gd name="T88" fmla="*/ 390 w 613"/>
              <a:gd name="T89" fmla="*/ 233 h 778"/>
              <a:gd name="T90" fmla="*/ 302 w 613"/>
              <a:gd name="T91" fmla="*/ 354 h 778"/>
              <a:gd name="T92" fmla="*/ 268 w 613"/>
              <a:gd name="T93" fmla="*/ 354 h 778"/>
              <a:gd name="T94" fmla="*/ 224 w 613"/>
              <a:gd name="T95" fmla="*/ 276 h 778"/>
              <a:gd name="T96" fmla="*/ 285 w 613"/>
              <a:gd name="T97" fmla="*/ 303 h 778"/>
              <a:gd name="T98" fmla="*/ 390 w 613"/>
              <a:gd name="T99" fmla="*/ 233 h 7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13" h="778">
                <a:moveTo>
                  <a:pt x="604" y="277"/>
                </a:moveTo>
                <a:cubicBezTo>
                  <a:pt x="546" y="216"/>
                  <a:pt x="546" y="216"/>
                  <a:pt x="546" y="216"/>
                </a:cubicBezTo>
                <a:cubicBezTo>
                  <a:pt x="557" y="132"/>
                  <a:pt x="557" y="132"/>
                  <a:pt x="557" y="132"/>
                </a:cubicBezTo>
                <a:cubicBezTo>
                  <a:pt x="559" y="119"/>
                  <a:pt x="551" y="107"/>
                  <a:pt x="538" y="105"/>
                </a:cubicBezTo>
                <a:cubicBezTo>
                  <a:pt x="454" y="90"/>
                  <a:pt x="454" y="90"/>
                  <a:pt x="454" y="90"/>
                </a:cubicBezTo>
                <a:cubicBezTo>
                  <a:pt x="415" y="16"/>
                  <a:pt x="415" y="16"/>
                  <a:pt x="415" y="16"/>
                </a:cubicBezTo>
                <a:cubicBezTo>
                  <a:pt x="409" y="4"/>
                  <a:pt x="395" y="0"/>
                  <a:pt x="383" y="5"/>
                </a:cubicBezTo>
                <a:cubicBezTo>
                  <a:pt x="307" y="42"/>
                  <a:pt x="307" y="42"/>
                  <a:pt x="307" y="42"/>
                </a:cubicBezTo>
                <a:cubicBezTo>
                  <a:pt x="231" y="5"/>
                  <a:pt x="231" y="5"/>
                  <a:pt x="231" y="5"/>
                </a:cubicBezTo>
                <a:cubicBezTo>
                  <a:pt x="219" y="0"/>
                  <a:pt x="205" y="4"/>
                  <a:pt x="199" y="16"/>
                </a:cubicBezTo>
                <a:cubicBezTo>
                  <a:pt x="159" y="90"/>
                  <a:pt x="159" y="90"/>
                  <a:pt x="159" y="90"/>
                </a:cubicBezTo>
                <a:cubicBezTo>
                  <a:pt x="76" y="105"/>
                  <a:pt x="76" y="105"/>
                  <a:pt x="76" y="105"/>
                </a:cubicBezTo>
                <a:cubicBezTo>
                  <a:pt x="63" y="107"/>
                  <a:pt x="55" y="119"/>
                  <a:pt x="56" y="132"/>
                </a:cubicBezTo>
                <a:cubicBezTo>
                  <a:pt x="68" y="216"/>
                  <a:pt x="68" y="216"/>
                  <a:pt x="68" y="216"/>
                </a:cubicBezTo>
                <a:cubicBezTo>
                  <a:pt x="9" y="277"/>
                  <a:pt x="9" y="277"/>
                  <a:pt x="9" y="277"/>
                </a:cubicBezTo>
                <a:cubicBezTo>
                  <a:pt x="0" y="286"/>
                  <a:pt x="0" y="301"/>
                  <a:pt x="9" y="310"/>
                </a:cubicBezTo>
                <a:cubicBezTo>
                  <a:pt x="68" y="371"/>
                  <a:pt x="68" y="371"/>
                  <a:pt x="68" y="371"/>
                </a:cubicBezTo>
                <a:cubicBezTo>
                  <a:pt x="56" y="455"/>
                  <a:pt x="56" y="455"/>
                  <a:pt x="56" y="455"/>
                </a:cubicBezTo>
                <a:cubicBezTo>
                  <a:pt x="55" y="468"/>
                  <a:pt x="63" y="480"/>
                  <a:pt x="76" y="482"/>
                </a:cubicBezTo>
                <a:cubicBezTo>
                  <a:pt x="143" y="493"/>
                  <a:pt x="143" y="493"/>
                  <a:pt x="143" y="493"/>
                </a:cubicBezTo>
                <a:cubicBezTo>
                  <a:pt x="143" y="753"/>
                  <a:pt x="143" y="753"/>
                  <a:pt x="143" y="753"/>
                </a:cubicBezTo>
                <a:cubicBezTo>
                  <a:pt x="143" y="761"/>
                  <a:pt x="147" y="769"/>
                  <a:pt x="154" y="773"/>
                </a:cubicBezTo>
                <a:cubicBezTo>
                  <a:pt x="158" y="776"/>
                  <a:pt x="162" y="777"/>
                  <a:pt x="167" y="777"/>
                </a:cubicBezTo>
                <a:cubicBezTo>
                  <a:pt x="170" y="777"/>
                  <a:pt x="174" y="776"/>
                  <a:pt x="178" y="775"/>
                </a:cubicBezTo>
                <a:cubicBezTo>
                  <a:pt x="307" y="710"/>
                  <a:pt x="307" y="710"/>
                  <a:pt x="307" y="710"/>
                </a:cubicBezTo>
                <a:cubicBezTo>
                  <a:pt x="436" y="775"/>
                  <a:pt x="436" y="775"/>
                  <a:pt x="436" y="775"/>
                </a:cubicBezTo>
                <a:cubicBezTo>
                  <a:pt x="444" y="778"/>
                  <a:pt x="453" y="778"/>
                  <a:pt x="460" y="773"/>
                </a:cubicBezTo>
                <a:cubicBezTo>
                  <a:pt x="467" y="769"/>
                  <a:pt x="471" y="761"/>
                  <a:pt x="471" y="753"/>
                </a:cubicBezTo>
                <a:cubicBezTo>
                  <a:pt x="471" y="493"/>
                  <a:pt x="471" y="493"/>
                  <a:pt x="471" y="493"/>
                </a:cubicBezTo>
                <a:cubicBezTo>
                  <a:pt x="538" y="482"/>
                  <a:pt x="538" y="482"/>
                  <a:pt x="538" y="482"/>
                </a:cubicBezTo>
                <a:cubicBezTo>
                  <a:pt x="551" y="480"/>
                  <a:pt x="559" y="468"/>
                  <a:pt x="557" y="455"/>
                </a:cubicBezTo>
                <a:cubicBezTo>
                  <a:pt x="546" y="371"/>
                  <a:pt x="546" y="371"/>
                  <a:pt x="546" y="371"/>
                </a:cubicBezTo>
                <a:cubicBezTo>
                  <a:pt x="604" y="310"/>
                  <a:pt x="604" y="310"/>
                  <a:pt x="604" y="310"/>
                </a:cubicBezTo>
                <a:cubicBezTo>
                  <a:pt x="613" y="301"/>
                  <a:pt x="613" y="286"/>
                  <a:pt x="604" y="277"/>
                </a:cubicBezTo>
                <a:close/>
                <a:moveTo>
                  <a:pt x="423" y="714"/>
                </a:moveTo>
                <a:cubicBezTo>
                  <a:pt x="318" y="662"/>
                  <a:pt x="318" y="662"/>
                  <a:pt x="318" y="662"/>
                </a:cubicBezTo>
                <a:cubicBezTo>
                  <a:pt x="311" y="658"/>
                  <a:pt x="303" y="658"/>
                  <a:pt x="296" y="662"/>
                </a:cubicBezTo>
                <a:cubicBezTo>
                  <a:pt x="191" y="714"/>
                  <a:pt x="191" y="714"/>
                  <a:pt x="191" y="714"/>
                </a:cubicBezTo>
                <a:cubicBezTo>
                  <a:pt x="191" y="555"/>
                  <a:pt x="191" y="555"/>
                  <a:pt x="191" y="555"/>
                </a:cubicBezTo>
                <a:cubicBezTo>
                  <a:pt x="199" y="571"/>
                  <a:pt x="199" y="571"/>
                  <a:pt x="199" y="571"/>
                </a:cubicBezTo>
                <a:cubicBezTo>
                  <a:pt x="205" y="583"/>
                  <a:pt x="219" y="587"/>
                  <a:pt x="231" y="581"/>
                </a:cubicBezTo>
                <a:cubicBezTo>
                  <a:pt x="307" y="544"/>
                  <a:pt x="307" y="544"/>
                  <a:pt x="307" y="544"/>
                </a:cubicBezTo>
                <a:cubicBezTo>
                  <a:pt x="383" y="581"/>
                  <a:pt x="383" y="581"/>
                  <a:pt x="383" y="581"/>
                </a:cubicBezTo>
                <a:cubicBezTo>
                  <a:pt x="386" y="583"/>
                  <a:pt x="390" y="584"/>
                  <a:pt x="394" y="584"/>
                </a:cubicBezTo>
                <a:cubicBezTo>
                  <a:pt x="402" y="584"/>
                  <a:pt x="410" y="579"/>
                  <a:pt x="415" y="571"/>
                </a:cubicBezTo>
                <a:cubicBezTo>
                  <a:pt x="423" y="555"/>
                  <a:pt x="423" y="555"/>
                  <a:pt x="423" y="555"/>
                </a:cubicBezTo>
                <a:lnTo>
                  <a:pt x="423" y="714"/>
                </a:lnTo>
                <a:close/>
                <a:moveTo>
                  <a:pt x="503" y="346"/>
                </a:moveTo>
                <a:cubicBezTo>
                  <a:pt x="498" y="351"/>
                  <a:pt x="495" y="359"/>
                  <a:pt x="496" y="366"/>
                </a:cubicBezTo>
                <a:cubicBezTo>
                  <a:pt x="507" y="439"/>
                  <a:pt x="507" y="439"/>
                  <a:pt x="507" y="439"/>
                </a:cubicBezTo>
                <a:cubicBezTo>
                  <a:pt x="435" y="451"/>
                  <a:pt x="435" y="451"/>
                  <a:pt x="435" y="451"/>
                </a:cubicBezTo>
                <a:cubicBezTo>
                  <a:pt x="427" y="452"/>
                  <a:pt x="421" y="457"/>
                  <a:pt x="418" y="464"/>
                </a:cubicBezTo>
                <a:cubicBezTo>
                  <a:pt x="383" y="528"/>
                  <a:pt x="383" y="528"/>
                  <a:pt x="383" y="528"/>
                </a:cubicBezTo>
                <a:cubicBezTo>
                  <a:pt x="318" y="496"/>
                  <a:pt x="318" y="496"/>
                  <a:pt x="318" y="496"/>
                </a:cubicBezTo>
                <a:cubicBezTo>
                  <a:pt x="314" y="494"/>
                  <a:pt x="311" y="494"/>
                  <a:pt x="307" y="494"/>
                </a:cubicBezTo>
                <a:cubicBezTo>
                  <a:pt x="303" y="494"/>
                  <a:pt x="300" y="494"/>
                  <a:pt x="296" y="496"/>
                </a:cubicBezTo>
                <a:cubicBezTo>
                  <a:pt x="231" y="528"/>
                  <a:pt x="231" y="528"/>
                  <a:pt x="231" y="528"/>
                </a:cubicBezTo>
                <a:cubicBezTo>
                  <a:pt x="196" y="464"/>
                  <a:pt x="196" y="464"/>
                  <a:pt x="196" y="464"/>
                </a:cubicBezTo>
                <a:cubicBezTo>
                  <a:pt x="193" y="457"/>
                  <a:pt x="187" y="452"/>
                  <a:pt x="179" y="451"/>
                </a:cubicBezTo>
                <a:cubicBezTo>
                  <a:pt x="107" y="439"/>
                  <a:pt x="107" y="439"/>
                  <a:pt x="107" y="439"/>
                </a:cubicBezTo>
                <a:cubicBezTo>
                  <a:pt x="117" y="366"/>
                  <a:pt x="117" y="366"/>
                  <a:pt x="117" y="366"/>
                </a:cubicBezTo>
                <a:cubicBezTo>
                  <a:pt x="119" y="359"/>
                  <a:pt x="116" y="351"/>
                  <a:pt x="111" y="346"/>
                </a:cubicBezTo>
                <a:cubicBezTo>
                  <a:pt x="60" y="293"/>
                  <a:pt x="60" y="293"/>
                  <a:pt x="60" y="293"/>
                </a:cubicBezTo>
                <a:cubicBezTo>
                  <a:pt x="111" y="241"/>
                  <a:pt x="111" y="241"/>
                  <a:pt x="111" y="241"/>
                </a:cubicBezTo>
                <a:cubicBezTo>
                  <a:pt x="116" y="235"/>
                  <a:pt x="119" y="228"/>
                  <a:pt x="117" y="221"/>
                </a:cubicBezTo>
                <a:cubicBezTo>
                  <a:pt x="107" y="148"/>
                  <a:pt x="107" y="148"/>
                  <a:pt x="107" y="148"/>
                </a:cubicBezTo>
                <a:cubicBezTo>
                  <a:pt x="179" y="136"/>
                  <a:pt x="179" y="136"/>
                  <a:pt x="179" y="136"/>
                </a:cubicBezTo>
                <a:cubicBezTo>
                  <a:pt x="187" y="134"/>
                  <a:pt x="193" y="130"/>
                  <a:pt x="196" y="123"/>
                </a:cubicBezTo>
                <a:cubicBezTo>
                  <a:pt x="231" y="59"/>
                  <a:pt x="231" y="59"/>
                  <a:pt x="231" y="59"/>
                </a:cubicBezTo>
                <a:cubicBezTo>
                  <a:pt x="296" y="91"/>
                  <a:pt x="296" y="91"/>
                  <a:pt x="296" y="91"/>
                </a:cubicBezTo>
                <a:cubicBezTo>
                  <a:pt x="303" y="94"/>
                  <a:pt x="311" y="94"/>
                  <a:pt x="318" y="91"/>
                </a:cubicBezTo>
                <a:cubicBezTo>
                  <a:pt x="383" y="59"/>
                  <a:pt x="383" y="59"/>
                  <a:pt x="383" y="59"/>
                </a:cubicBezTo>
                <a:cubicBezTo>
                  <a:pt x="418" y="123"/>
                  <a:pt x="418" y="123"/>
                  <a:pt x="418" y="123"/>
                </a:cubicBezTo>
                <a:cubicBezTo>
                  <a:pt x="421" y="130"/>
                  <a:pt x="427" y="134"/>
                  <a:pt x="435" y="136"/>
                </a:cubicBezTo>
                <a:cubicBezTo>
                  <a:pt x="507" y="148"/>
                  <a:pt x="507" y="148"/>
                  <a:pt x="507" y="148"/>
                </a:cubicBezTo>
                <a:cubicBezTo>
                  <a:pt x="496" y="221"/>
                  <a:pt x="496" y="221"/>
                  <a:pt x="496" y="221"/>
                </a:cubicBezTo>
                <a:cubicBezTo>
                  <a:pt x="495" y="228"/>
                  <a:pt x="498" y="235"/>
                  <a:pt x="503" y="241"/>
                </a:cubicBezTo>
                <a:cubicBezTo>
                  <a:pt x="554" y="293"/>
                  <a:pt x="554" y="293"/>
                  <a:pt x="554" y="293"/>
                </a:cubicBezTo>
                <a:lnTo>
                  <a:pt x="503" y="346"/>
                </a:lnTo>
                <a:close/>
                <a:moveTo>
                  <a:pt x="307" y="129"/>
                </a:moveTo>
                <a:cubicBezTo>
                  <a:pt x="216" y="129"/>
                  <a:pt x="143" y="203"/>
                  <a:pt x="143" y="293"/>
                </a:cubicBezTo>
                <a:cubicBezTo>
                  <a:pt x="143" y="384"/>
                  <a:pt x="216" y="458"/>
                  <a:pt x="307" y="458"/>
                </a:cubicBezTo>
                <a:cubicBezTo>
                  <a:pt x="397" y="458"/>
                  <a:pt x="471" y="384"/>
                  <a:pt x="471" y="293"/>
                </a:cubicBezTo>
                <a:cubicBezTo>
                  <a:pt x="471" y="203"/>
                  <a:pt x="397" y="129"/>
                  <a:pt x="307" y="129"/>
                </a:cubicBezTo>
                <a:close/>
                <a:moveTo>
                  <a:pt x="307" y="410"/>
                </a:moveTo>
                <a:cubicBezTo>
                  <a:pt x="243" y="410"/>
                  <a:pt x="191" y="357"/>
                  <a:pt x="191" y="293"/>
                </a:cubicBezTo>
                <a:cubicBezTo>
                  <a:pt x="191" y="229"/>
                  <a:pt x="243" y="177"/>
                  <a:pt x="307" y="177"/>
                </a:cubicBezTo>
                <a:cubicBezTo>
                  <a:pt x="371" y="177"/>
                  <a:pt x="423" y="229"/>
                  <a:pt x="423" y="293"/>
                </a:cubicBezTo>
                <a:cubicBezTo>
                  <a:pt x="423" y="357"/>
                  <a:pt x="371" y="410"/>
                  <a:pt x="307" y="410"/>
                </a:cubicBezTo>
                <a:close/>
                <a:moveTo>
                  <a:pt x="390" y="233"/>
                </a:moveTo>
                <a:cubicBezTo>
                  <a:pt x="399" y="242"/>
                  <a:pt x="399" y="257"/>
                  <a:pt x="390" y="266"/>
                </a:cubicBezTo>
                <a:cubicBezTo>
                  <a:pt x="302" y="354"/>
                  <a:pt x="302" y="354"/>
                  <a:pt x="302" y="354"/>
                </a:cubicBezTo>
                <a:cubicBezTo>
                  <a:pt x="297" y="359"/>
                  <a:pt x="291" y="361"/>
                  <a:pt x="285" y="361"/>
                </a:cubicBezTo>
                <a:cubicBezTo>
                  <a:pt x="279" y="361"/>
                  <a:pt x="273" y="359"/>
                  <a:pt x="268" y="354"/>
                </a:cubicBezTo>
                <a:cubicBezTo>
                  <a:pt x="224" y="310"/>
                  <a:pt x="224" y="310"/>
                  <a:pt x="224" y="310"/>
                </a:cubicBezTo>
                <a:cubicBezTo>
                  <a:pt x="215" y="301"/>
                  <a:pt x="215" y="286"/>
                  <a:pt x="224" y="276"/>
                </a:cubicBezTo>
                <a:cubicBezTo>
                  <a:pt x="233" y="267"/>
                  <a:pt x="249" y="267"/>
                  <a:pt x="258" y="276"/>
                </a:cubicBezTo>
                <a:cubicBezTo>
                  <a:pt x="285" y="303"/>
                  <a:pt x="285" y="303"/>
                  <a:pt x="285" y="303"/>
                </a:cubicBezTo>
                <a:cubicBezTo>
                  <a:pt x="356" y="232"/>
                  <a:pt x="356" y="232"/>
                  <a:pt x="356" y="232"/>
                </a:cubicBezTo>
                <a:cubicBezTo>
                  <a:pt x="365" y="223"/>
                  <a:pt x="380" y="223"/>
                  <a:pt x="390" y="2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5" name="Freeform 415"/>
          <p:cNvSpPr>
            <a:spLocks noEditPoints="1"/>
          </p:cNvSpPr>
          <p:nvPr/>
        </p:nvSpPr>
        <p:spPr bwMode="auto">
          <a:xfrm>
            <a:off x="7979610" y="11159872"/>
            <a:ext cx="886698" cy="885980"/>
          </a:xfrm>
          <a:custGeom>
            <a:avLst/>
            <a:gdLst>
              <a:gd name="T0" fmla="*/ 377 w 754"/>
              <a:gd name="T1" fmla="*/ 0 h 754"/>
              <a:gd name="T2" fmla="*/ 0 w 754"/>
              <a:gd name="T3" fmla="*/ 377 h 754"/>
              <a:gd name="T4" fmla="*/ 377 w 754"/>
              <a:gd name="T5" fmla="*/ 754 h 754"/>
              <a:gd name="T6" fmla="*/ 754 w 754"/>
              <a:gd name="T7" fmla="*/ 377 h 754"/>
              <a:gd name="T8" fmla="*/ 377 w 754"/>
              <a:gd name="T9" fmla="*/ 0 h 754"/>
              <a:gd name="T10" fmla="*/ 377 w 754"/>
              <a:gd name="T11" fmla="*/ 706 h 754"/>
              <a:gd name="T12" fmla="*/ 48 w 754"/>
              <a:gd name="T13" fmla="*/ 377 h 754"/>
              <a:gd name="T14" fmla="*/ 377 w 754"/>
              <a:gd name="T15" fmla="*/ 48 h 754"/>
              <a:gd name="T16" fmla="*/ 706 w 754"/>
              <a:gd name="T17" fmla="*/ 377 h 754"/>
              <a:gd name="T18" fmla="*/ 377 w 754"/>
              <a:gd name="T19" fmla="*/ 706 h 754"/>
              <a:gd name="T20" fmla="*/ 377 w 754"/>
              <a:gd name="T21" fmla="*/ 205 h 754"/>
              <a:gd name="T22" fmla="*/ 205 w 754"/>
              <a:gd name="T23" fmla="*/ 377 h 754"/>
              <a:gd name="T24" fmla="*/ 377 w 754"/>
              <a:gd name="T25" fmla="*/ 549 h 754"/>
              <a:gd name="T26" fmla="*/ 549 w 754"/>
              <a:gd name="T27" fmla="*/ 377 h 754"/>
              <a:gd name="T28" fmla="*/ 377 w 754"/>
              <a:gd name="T29" fmla="*/ 205 h 754"/>
              <a:gd name="T30" fmla="*/ 377 w 754"/>
              <a:gd name="T31" fmla="*/ 501 h 754"/>
              <a:gd name="T32" fmla="*/ 253 w 754"/>
              <a:gd name="T33" fmla="*/ 377 h 754"/>
              <a:gd name="T34" fmla="*/ 377 w 754"/>
              <a:gd name="T35" fmla="*/ 253 h 754"/>
              <a:gd name="T36" fmla="*/ 501 w 754"/>
              <a:gd name="T37" fmla="*/ 377 h 754"/>
              <a:gd name="T38" fmla="*/ 377 w 754"/>
              <a:gd name="T39" fmla="*/ 501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54" h="754">
                <a:moveTo>
                  <a:pt x="377" y="0"/>
                </a:moveTo>
                <a:cubicBezTo>
                  <a:pt x="169" y="0"/>
                  <a:pt x="0" y="169"/>
                  <a:pt x="0" y="377"/>
                </a:cubicBezTo>
                <a:cubicBezTo>
                  <a:pt x="0" y="585"/>
                  <a:pt x="169" y="754"/>
                  <a:pt x="377" y="754"/>
                </a:cubicBezTo>
                <a:cubicBezTo>
                  <a:pt x="585" y="754"/>
                  <a:pt x="754" y="585"/>
                  <a:pt x="754" y="377"/>
                </a:cubicBezTo>
                <a:cubicBezTo>
                  <a:pt x="754" y="169"/>
                  <a:pt x="585" y="0"/>
                  <a:pt x="377" y="0"/>
                </a:cubicBezTo>
                <a:close/>
                <a:moveTo>
                  <a:pt x="377" y="706"/>
                </a:moveTo>
                <a:cubicBezTo>
                  <a:pt x="196" y="706"/>
                  <a:pt x="48" y="559"/>
                  <a:pt x="48" y="377"/>
                </a:cubicBezTo>
                <a:cubicBezTo>
                  <a:pt x="48" y="196"/>
                  <a:pt x="196" y="48"/>
                  <a:pt x="377" y="48"/>
                </a:cubicBezTo>
                <a:cubicBezTo>
                  <a:pt x="558" y="48"/>
                  <a:pt x="706" y="196"/>
                  <a:pt x="706" y="377"/>
                </a:cubicBezTo>
                <a:cubicBezTo>
                  <a:pt x="706" y="559"/>
                  <a:pt x="558" y="706"/>
                  <a:pt x="377" y="706"/>
                </a:cubicBezTo>
                <a:close/>
                <a:moveTo>
                  <a:pt x="377" y="205"/>
                </a:moveTo>
                <a:cubicBezTo>
                  <a:pt x="282" y="205"/>
                  <a:pt x="205" y="282"/>
                  <a:pt x="205" y="377"/>
                </a:cubicBezTo>
                <a:cubicBezTo>
                  <a:pt x="205" y="472"/>
                  <a:pt x="282" y="549"/>
                  <a:pt x="377" y="549"/>
                </a:cubicBezTo>
                <a:cubicBezTo>
                  <a:pt x="472" y="549"/>
                  <a:pt x="549" y="472"/>
                  <a:pt x="549" y="377"/>
                </a:cubicBezTo>
                <a:cubicBezTo>
                  <a:pt x="549" y="282"/>
                  <a:pt x="472" y="205"/>
                  <a:pt x="377" y="205"/>
                </a:cubicBezTo>
                <a:close/>
                <a:moveTo>
                  <a:pt x="377" y="501"/>
                </a:moveTo>
                <a:cubicBezTo>
                  <a:pt x="309" y="501"/>
                  <a:pt x="253" y="446"/>
                  <a:pt x="253" y="377"/>
                </a:cubicBezTo>
                <a:cubicBezTo>
                  <a:pt x="253" y="309"/>
                  <a:pt x="309" y="253"/>
                  <a:pt x="377" y="253"/>
                </a:cubicBezTo>
                <a:cubicBezTo>
                  <a:pt x="445" y="253"/>
                  <a:pt x="501" y="309"/>
                  <a:pt x="501" y="377"/>
                </a:cubicBezTo>
                <a:cubicBezTo>
                  <a:pt x="501" y="446"/>
                  <a:pt x="445" y="501"/>
                  <a:pt x="377" y="5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6" name="Freeform 416"/>
          <p:cNvSpPr>
            <a:spLocks noEditPoints="1"/>
          </p:cNvSpPr>
          <p:nvPr/>
        </p:nvSpPr>
        <p:spPr bwMode="auto">
          <a:xfrm>
            <a:off x="4948855" y="11176426"/>
            <a:ext cx="922684" cy="854312"/>
          </a:xfrm>
          <a:custGeom>
            <a:avLst/>
            <a:gdLst>
              <a:gd name="T0" fmla="*/ 364 w 785"/>
              <a:gd name="T1" fmla="*/ 659 h 727"/>
              <a:gd name="T2" fmla="*/ 340 w 785"/>
              <a:gd name="T3" fmla="*/ 683 h 727"/>
              <a:gd name="T4" fmla="*/ 25 w 785"/>
              <a:gd name="T5" fmla="*/ 683 h 727"/>
              <a:gd name="T6" fmla="*/ 5 w 785"/>
              <a:gd name="T7" fmla="*/ 671 h 727"/>
              <a:gd name="T8" fmla="*/ 5 w 785"/>
              <a:gd name="T9" fmla="*/ 647 h 727"/>
              <a:gd name="T10" fmla="*/ 134 w 785"/>
              <a:gd name="T11" fmla="*/ 423 h 727"/>
              <a:gd name="T12" fmla="*/ 131 w 785"/>
              <a:gd name="T13" fmla="*/ 424 h 727"/>
              <a:gd name="T14" fmla="*/ 125 w 785"/>
              <a:gd name="T15" fmla="*/ 424 h 727"/>
              <a:gd name="T16" fmla="*/ 102 w 785"/>
              <a:gd name="T17" fmla="*/ 407 h 727"/>
              <a:gd name="T18" fmla="*/ 119 w 785"/>
              <a:gd name="T19" fmla="*/ 377 h 727"/>
              <a:gd name="T20" fmla="*/ 178 w 785"/>
              <a:gd name="T21" fmla="*/ 361 h 727"/>
              <a:gd name="T22" fmla="*/ 179 w 785"/>
              <a:gd name="T23" fmla="*/ 361 h 727"/>
              <a:gd name="T24" fmla="*/ 206 w 785"/>
              <a:gd name="T25" fmla="*/ 375 h 727"/>
              <a:gd name="T26" fmla="*/ 207 w 785"/>
              <a:gd name="T27" fmla="*/ 378 h 727"/>
              <a:gd name="T28" fmla="*/ 207 w 785"/>
              <a:gd name="T29" fmla="*/ 378 h 727"/>
              <a:gd name="T30" fmla="*/ 223 w 785"/>
              <a:gd name="T31" fmla="*/ 438 h 727"/>
              <a:gd name="T32" fmla="*/ 206 w 785"/>
              <a:gd name="T33" fmla="*/ 467 h 727"/>
              <a:gd name="T34" fmla="*/ 200 w 785"/>
              <a:gd name="T35" fmla="*/ 468 h 727"/>
              <a:gd name="T36" fmla="*/ 177 w 785"/>
              <a:gd name="T37" fmla="*/ 450 h 727"/>
              <a:gd name="T38" fmla="*/ 176 w 785"/>
              <a:gd name="T39" fmla="*/ 447 h 727"/>
              <a:gd name="T40" fmla="*/ 67 w 785"/>
              <a:gd name="T41" fmla="*/ 635 h 727"/>
              <a:gd name="T42" fmla="*/ 340 w 785"/>
              <a:gd name="T43" fmla="*/ 635 h 727"/>
              <a:gd name="T44" fmla="*/ 364 w 785"/>
              <a:gd name="T45" fmla="*/ 659 h 727"/>
              <a:gd name="T46" fmla="*/ 780 w 785"/>
              <a:gd name="T47" fmla="*/ 647 h 727"/>
              <a:gd name="T48" fmla="*/ 623 w 785"/>
              <a:gd name="T49" fmla="*/ 375 h 727"/>
              <a:gd name="T50" fmla="*/ 590 w 785"/>
              <a:gd name="T51" fmla="*/ 366 h 727"/>
              <a:gd name="T52" fmla="*/ 582 w 785"/>
              <a:gd name="T53" fmla="*/ 399 h 727"/>
              <a:gd name="T54" fmla="*/ 718 w 785"/>
              <a:gd name="T55" fmla="*/ 635 h 727"/>
              <a:gd name="T56" fmla="*/ 497 w 785"/>
              <a:gd name="T57" fmla="*/ 635 h 727"/>
              <a:gd name="T58" fmla="*/ 499 w 785"/>
              <a:gd name="T59" fmla="*/ 633 h 727"/>
              <a:gd name="T60" fmla="*/ 499 w 785"/>
              <a:gd name="T61" fmla="*/ 599 h 727"/>
              <a:gd name="T62" fmla="*/ 465 w 785"/>
              <a:gd name="T63" fmla="*/ 599 h 727"/>
              <a:gd name="T64" fmla="*/ 422 w 785"/>
              <a:gd name="T65" fmla="*/ 642 h 727"/>
              <a:gd name="T66" fmla="*/ 422 w 785"/>
              <a:gd name="T67" fmla="*/ 676 h 727"/>
              <a:gd name="T68" fmla="*/ 465 w 785"/>
              <a:gd name="T69" fmla="*/ 720 h 727"/>
              <a:gd name="T70" fmla="*/ 482 w 785"/>
              <a:gd name="T71" fmla="*/ 727 h 727"/>
              <a:gd name="T72" fmla="*/ 499 w 785"/>
              <a:gd name="T73" fmla="*/ 720 h 727"/>
              <a:gd name="T74" fmla="*/ 499 w 785"/>
              <a:gd name="T75" fmla="*/ 686 h 727"/>
              <a:gd name="T76" fmla="*/ 497 w 785"/>
              <a:gd name="T77" fmla="*/ 683 h 727"/>
              <a:gd name="T78" fmla="*/ 760 w 785"/>
              <a:gd name="T79" fmla="*/ 683 h 727"/>
              <a:gd name="T80" fmla="*/ 780 w 785"/>
              <a:gd name="T81" fmla="*/ 671 h 727"/>
              <a:gd name="T82" fmla="*/ 780 w 785"/>
              <a:gd name="T83" fmla="*/ 647 h 727"/>
              <a:gd name="T84" fmla="*/ 498 w 785"/>
              <a:gd name="T85" fmla="*/ 259 h 727"/>
              <a:gd name="T86" fmla="*/ 469 w 785"/>
              <a:gd name="T87" fmla="*/ 276 h 727"/>
              <a:gd name="T88" fmla="*/ 486 w 785"/>
              <a:gd name="T89" fmla="*/ 306 h 727"/>
              <a:gd name="T90" fmla="*/ 545 w 785"/>
              <a:gd name="T91" fmla="*/ 322 h 727"/>
              <a:gd name="T92" fmla="*/ 551 w 785"/>
              <a:gd name="T93" fmla="*/ 322 h 727"/>
              <a:gd name="T94" fmla="*/ 574 w 785"/>
              <a:gd name="T95" fmla="*/ 305 h 727"/>
              <a:gd name="T96" fmla="*/ 574 w 785"/>
              <a:gd name="T97" fmla="*/ 305 h 727"/>
              <a:gd name="T98" fmla="*/ 590 w 785"/>
              <a:gd name="T99" fmla="*/ 245 h 727"/>
              <a:gd name="T100" fmla="*/ 573 w 785"/>
              <a:gd name="T101" fmla="*/ 216 h 727"/>
              <a:gd name="T102" fmla="*/ 544 w 785"/>
              <a:gd name="T103" fmla="*/ 233 h 727"/>
              <a:gd name="T104" fmla="*/ 543 w 785"/>
              <a:gd name="T105" fmla="*/ 236 h 727"/>
              <a:gd name="T106" fmla="*/ 413 w 785"/>
              <a:gd name="T107" fmla="*/ 12 h 727"/>
              <a:gd name="T108" fmla="*/ 393 w 785"/>
              <a:gd name="T109" fmla="*/ 0 h 727"/>
              <a:gd name="T110" fmla="*/ 372 w 785"/>
              <a:gd name="T111" fmla="*/ 12 h 727"/>
              <a:gd name="T112" fmla="*/ 215 w 785"/>
              <a:gd name="T113" fmla="*/ 284 h 727"/>
              <a:gd name="T114" fmla="*/ 223 w 785"/>
              <a:gd name="T115" fmla="*/ 316 h 727"/>
              <a:gd name="T116" fmla="*/ 256 w 785"/>
              <a:gd name="T117" fmla="*/ 308 h 727"/>
              <a:gd name="T118" fmla="*/ 393 w 785"/>
              <a:gd name="T119" fmla="*/ 72 h 727"/>
              <a:gd name="T120" fmla="*/ 502 w 785"/>
              <a:gd name="T121" fmla="*/ 260 h 727"/>
              <a:gd name="T122" fmla="*/ 498 w 785"/>
              <a:gd name="T123" fmla="*/ 25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85" h="727">
                <a:moveTo>
                  <a:pt x="364" y="659"/>
                </a:moveTo>
                <a:cubicBezTo>
                  <a:pt x="364" y="673"/>
                  <a:pt x="353" y="683"/>
                  <a:pt x="340" y="683"/>
                </a:cubicBezTo>
                <a:cubicBezTo>
                  <a:pt x="25" y="683"/>
                  <a:pt x="25" y="683"/>
                  <a:pt x="25" y="683"/>
                </a:cubicBezTo>
                <a:cubicBezTo>
                  <a:pt x="17" y="683"/>
                  <a:pt x="9" y="679"/>
                  <a:pt x="5" y="671"/>
                </a:cubicBezTo>
                <a:cubicBezTo>
                  <a:pt x="0" y="664"/>
                  <a:pt x="0" y="655"/>
                  <a:pt x="5" y="647"/>
                </a:cubicBezTo>
                <a:cubicBezTo>
                  <a:pt x="134" y="423"/>
                  <a:pt x="134" y="423"/>
                  <a:pt x="134" y="423"/>
                </a:cubicBezTo>
                <a:cubicBezTo>
                  <a:pt x="131" y="424"/>
                  <a:pt x="131" y="424"/>
                  <a:pt x="131" y="424"/>
                </a:cubicBezTo>
                <a:cubicBezTo>
                  <a:pt x="129" y="424"/>
                  <a:pt x="127" y="424"/>
                  <a:pt x="125" y="424"/>
                </a:cubicBezTo>
                <a:cubicBezTo>
                  <a:pt x="114" y="424"/>
                  <a:pt x="105" y="417"/>
                  <a:pt x="102" y="407"/>
                </a:cubicBezTo>
                <a:cubicBezTo>
                  <a:pt x="98" y="394"/>
                  <a:pt x="106" y="381"/>
                  <a:pt x="119" y="377"/>
                </a:cubicBezTo>
                <a:cubicBezTo>
                  <a:pt x="178" y="361"/>
                  <a:pt x="178" y="361"/>
                  <a:pt x="178" y="361"/>
                </a:cubicBezTo>
                <a:cubicBezTo>
                  <a:pt x="178" y="361"/>
                  <a:pt x="179" y="361"/>
                  <a:pt x="179" y="361"/>
                </a:cubicBezTo>
                <a:cubicBezTo>
                  <a:pt x="190" y="359"/>
                  <a:pt x="202" y="364"/>
                  <a:pt x="206" y="375"/>
                </a:cubicBezTo>
                <a:cubicBezTo>
                  <a:pt x="207" y="376"/>
                  <a:pt x="207" y="377"/>
                  <a:pt x="207" y="378"/>
                </a:cubicBezTo>
                <a:cubicBezTo>
                  <a:pt x="207" y="378"/>
                  <a:pt x="207" y="378"/>
                  <a:pt x="207" y="378"/>
                </a:cubicBezTo>
                <a:cubicBezTo>
                  <a:pt x="223" y="438"/>
                  <a:pt x="223" y="438"/>
                  <a:pt x="223" y="438"/>
                </a:cubicBezTo>
                <a:cubicBezTo>
                  <a:pt x="227" y="450"/>
                  <a:pt x="219" y="463"/>
                  <a:pt x="206" y="467"/>
                </a:cubicBezTo>
                <a:cubicBezTo>
                  <a:pt x="204" y="467"/>
                  <a:pt x="202" y="468"/>
                  <a:pt x="200" y="468"/>
                </a:cubicBezTo>
                <a:cubicBezTo>
                  <a:pt x="190" y="468"/>
                  <a:pt x="180" y="461"/>
                  <a:pt x="177" y="450"/>
                </a:cubicBezTo>
                <a:cubicBezTo>
                  <a:pt x="176" y="447"/>
                  <a:pt x="176" y="447"/>
                  <a:pt x="176" y="447"/>
                </a:cubicBezTo>
                <a:cubicBezTo>
                  <a:pt x="67" y="635"/>
                  <a:pt x="67" y="635"/>
                  <a:pt x="67" y="635"/>
                </a:cubicBezTo>
                <a:cubicBezTo>
                  <a:pt x="340" y="635"/>
                  <a:pt x="340" y="635"/>
                  <a:pt x="340" y="635"/>
                </a:cubicBezTo>
                <a:cubicBezTo>
                  <a:pt x="353" y="635"/>
                  <a:pt x="364" y="646"/>
                  <a:pt x="364" y="659"/>
                </a:cubicBezTo>
                <a:close/>
                <a:moveTo>
                  <a:pt x="780" y="647"/>
                </a:moveTo>
                <a:cubicBezTo>
                  <a:pt x="623" y="375"/>
                  <a:pt x="623" y="375"/>
                  <a:pt x="623" y="375"/>
                </a:cubicBezTo>
                <a:cubicBezTo>
                  <a:pt x="617" y="364"/>
                  <a:pt x="602" y="360"/>
                  <a:pt x="590" y="366"/>
                </a:cubicBezTo>
                <a:cubicBezTo>
                  <a:pt x="579" y="373"/>
                  <a:pt x="575" y="388"/>
                  <a:pt x="582" y="399"/>
                </a:cubicBezTo>
                <a:cubicBezTo>
                  <a:pt x="718" y="635"/>
                  <a:pt x="718" y="635"/>
                  <a:pt x="718" y="635"/>
                </a:cubicBezTo>
                <a:cubicBezTo>
                  <a:pt x="497" y="635"/>
                  <a:pt x="497" y="635"/>
                  <a:pt x="497" y="635"/>
                </a:cubicBezTo>
                <a:cubicBezTo>
                  <a:pt x="499" y="633"/>
                  <a:pt x="499" y="633"/>
                  <a:pt x="499" y="633"/>
                </a:cubicBezTo>
                <a:cubicBezTo>
                  <a:pt x="509" y="623"/>
                  <a:pt x="509" y="608"/>
                  <a:pt x="499" y="599"/>
                </a:cubicBezTo>
                <a:cubicBezTo>
                  <a:pt x="490" y="590"/>
                  <a:pt x="475" y="590"/>
                  <a:pt x="465" y="599"/>
                </a:cubicBezTo>
                <a:cubicBezTo>
                  <a:pt x="422" y="642"/>
                  <a:pt x="422" y="642"/>
                  <a:pt x="422" y="642"/>
                </a:cubicBezTo>
                <a:cubicBezTo>
                  <a:pt x="413" y="652"/>
                  <a:pt x="413" y="667"/>
                  <a:pt x="422" y="676"/>
                </a:cubicBezTo>
                <a:cubicBezTo>
                  <a:pt x="465" y="720"/>
                  <a:pt x="465" y="720"/>
                  <a:pt x="465" y="720"/>
                </a:cubicBezTo>
                <a:cubicBezTo>
                  <a:pt x="470" y="724"/>
                  <a:pt x="476" y="727"/>
                  <a:pt x="482" y="727"/>
                </a:cubicBezTo>
                <a:cubicBezTo>
                  <a:pt x="489" y="727"/>
                  <a:pt x="495" y="724"/>
                  <a:pt x="499" y="720"/>
                </a:cubicBezTo>
                <a:cubicBezTo>
                  <a:pt x="509" y="710"/>
                  <a:pt x="509" y="695"/>
                  <a:pt x="499" y="686"/>
                </a:cubicBezTo>
                <a:cubicBezTo>
                  <a:pt x="497" y="683"/>
                  <a:pt x="497" y="683"/>
                  <a:pt x="497" y="683"/>
                </a:cubicBezTo>
                <a:cubicBezTo>
                  <a:pt x="760" y="683"/>
                  <a:pt x="760" y="683"/>
                  <a:pt x="760" y="683"/>
                </a:cubicBezTo>
                <a:cubicBezTo>
                  <a:pt x="768" y="683"/>
                  <a:pt x="776" y="679"/>
                  <a:pt x="780" y="671"/>
                </a:cubicBezTo>
                <a:cubicBezTo>
                  <a:pt x="785" y="664"/>
                  <a:pt x="785" y="655"/>
                  <a:pt x="780" y="647"/>
                </a:cubicBezTo>
                <a:close/>
                <a:moveTo>
                  <a:pt x="498" y="259"/>
                </a:moveTo>
                <a:cubicBezTo>
                  <a:pt x="485" y="256"/>
                  <a:pt x="472" y="264"/>
                  <a:pt x="469" y="276"/>
                </a:cubicBezTo>
                <a:cubicBezTo>
                  <a:pt x="465" y="289"/>
                  <a:pt x="473" y="302"/>
                  <a:pt x="486" y="306"/>
                </a:cubicBezTo>
                <a:cubicBezTo>
                  <a:pt x="545" y="322"/>
                  <a:pt x="545" y="322"/>
                  <a:pt x="545" y="322"/>
                </a:cubicBezTo>
                <a:cubicBezTo>
                  <a:pt x="547" y="322"/>
                  <a:pt x="549" y="322"/>
                  <a:pt x="551" y="322"/>
                </a:cubicBezTo>
                <a:cubicBezTo>
                  <a:pt x="562" y="322"/>
                  <a:pt x="572" y="315"/>
                  <a:pt x="574" y="305"/>
                </a:cubicBezTo>
                <a:cubicBezTo>
                  <a:pt x="574" y="305"/>
                  <a:pt x="574" y="305"/>
                  <a:pt x="574" y="305"/>
                </a:cubicBezTo>
                <a:cubicBezTo>
                  <a:pt x="590" y="245"/>
                  <a:pt x="590" y="245"/>
                  <a:pt x="590" y="245"/>
                </a:cubicBezTo>
                <a:cubicBezTo>
                  <a:pt x="594" y="233"/>
                  <a:pt x="586" y="219"/>
                  <a:pt x="573" y="216"/>
                </a:cubicBezTo>
                <a:cubicBezTo>
                  <a:pt x="560" y="213"/>
                  <a:pt x="547" y="220"/>
                  <a:pt x="544" y="233"/>
                </a:cubicBezTo>
                <a:cubicBezTo>
                  <a:pt x="543" y="236"/>
                  <a:pt x="543" y="236"/>
                  <a:pt x="543" y="236"/>
                </a:cubicBezTo>
                <a:cubicBezTo>
                  <a:pt x="413" y="12"/>
                  <a:pt x="413" y="12"/>
                  <a:pt x="413" y="12"/>
                </a:cubicBezTo>
                <a:cubicBezTo>
                  <a:pt x="409" y="4"/>
                  <a:pt x="401" y="0"/>
                  <a:pt x="393" y="0"/>
                </a:cubicBezTo>
                <a:cubicBezTo>
                  <a:pt x="384" y="0"/>
                  <a:pt x="376" y="4"/>
                  <a:pt x="372" y="12"/>
                </a:cubicBezTo>
                <a:cubicBezTo>
                  <a:pt x="215" y="284"/>
                  <a:pt x="215" y="284"/>
                  <a:pt x="215" y="284"/>
                </a:cubicBezTo>
                <a:cubicBezTo>
                  <a:pt x="208" y="295"/>
                  <a:pt x="212" y="310"/>
                  <a:pt x="223" y="316"/>
                </a:cubicBezTo>
                <a:cubicBezTo>
                  <a:pt x="235" y="323"/>
                  <a:pt x="250" y="319"/>
                  <a:pt x="256" y="308"/>
                </a:cubicBezTo>
                <a:cubicBezTo>
                  <a:pt x="393" y="72"/>
                  <a:pt x="393" y="72"/>
                  <a:pt x="393" y="72"/>
                </a:cubicBezTo>
                <a:cubicBezTo>
                  <a:pt x="502" y="260"/>
                  <a:pt x="502" y="260"/>
                  <a:pt x="502" y="260"/>
                </a:cubicBezTo>
                <a:lnTo>
                  <a:pt x="498" y="2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7" name="Freeform 417"/>
          <p:cNvSpPr>
            <a:spLocks noEditPoints="1"/>
          </p:cNvSpPr>
          <p:nvPr/>
        </p:nvSpPr>
        <p:spPr bwMode="auto">
          <a:xfrm>
            <a:off x="15517988" y="6438491"/>
            <a:ext cx="876622" cy="826242"/>
          </a:xfrm>
          <a:custGeom>
            <a:avLst/>
            <a:gdLst>
              <a:gd name="T0" fmla="*/ 292 w 746"/>
              <a:gd name="T1" fmla="*/ 257 h 703"/>
              <a:gd name="T2" fmla="*/ 324 w 746"/>
              <a:gd name="T3" fmla="*/ 161 h 703"/>
              <a:gd name="T4" fmla="*/ 162 w 746"/>
              <a:gd name="T5" fmla="*/ 0 h 703"/>
              <a:gd name="T6" fmla="*/ 0 w 746"/>
              <a:gd name="T7" fmla="*/ 161 h 703"/>
              <a:gd name="T8" fmla="*/ 162 w 746"/>
              <a:gd name="T9" fmla="*/ 323 h 703"/>
              <a:gd name="T10" fmla="*/ 258 w 746"/>
              <a:gd name="T11" fmla="*/ 291 h 703"/>
              <a:gd name="T12" fmla="*/ 327 w 746"/>
              <a:gd name="T13" fmla="*/ 361 h 703"/>
              <a:gd name="T14" fmla="*/ 344 w 746"/>
              <a:gd name="T15" fmla="*/ 368 h 703"/>
              <a:gd name="T16" fmla="*/ 361 w 746"/>
              <a:gd name="T17" fmla="*/ 361 h 703"/>
              <a:gd name="T18" fmla="*/ 361 w 746"/>
              <a:gd name="T19" fmla="*/ 327 h 703"/>
              <a:gd name="T20" fmla="*/ 292 w 746"/>
              <a:gd name="T21" fmla="*/ 257 h 703"/>
              <a:gd name="T22" fmla="*/ 162 w 746"/>
              <a:gd name="T23" fmla="*/ 275 h 703"/>
              <a:gd name="T24" fmla="*/ 48 w 746"/>
              <a:gd name="T25" fmla="*/ 161 h 703"/>
              <a:gd name="T26" fmla="*/ 162 w 746"/>
              <a:gd name="T27" fmla="*/ 48 h 703"/>
              <a:gd name="T28" fmla="*/ 276 w 746"/>
              <a:gd name="T29" fmla="*/ 161 h 703"/>
              <a:gd name="T30" fmla="*/ 162 w 746"/>
              <a:gd name="T31" fmla="*/ 275 h 703"/>
              <a:gd name="T32" fmla="*/ 565 w 746"/>
              <a:gd name="T33" fmla="*/ 264 h 703"/>
              <a:gd name="T34" fmla="*/ 695 w 746"/>
              <a:gd name="T35" fmla="*/ 134 h 703"/>
              <a:gd name="T36" fmla="*/ 565 w 746"/>
              <a:gd name="T37" fmla="*/ 3 h 703"/>
              <a:gd name="T38" fmla="*/ 434 w 746"/>
              <a:gd name="T39" fmla="*/ 134 h 703"/>
              <a:gd name="T40" fmla="*/ 565 w 746"/>
              <a:gd name="T41" fmla="*/ 264 h 703"/>
              <a:gd name="T42" fmla="*/ 565 w 746"/>
              <a:gd name="T43" fmla="*/ 51 h 703"/>
              <a:gd name="T44" fmla="*/ 647 w 746"/>
              <a:gd name="T45" fmla="*/ 134 h 703"/>
              <a:gd name="T46" fmla="*/ 565 w 746"/>
              <a:gd name="T47" fmla="*/ 216 h 703"/>
              <a:gd name="T48" fmla="*/ 482 w 746"/>
              <a:gd name="T49" fmla="*/ 134 h 703"/>
              <a:gd name="T50" fmla="*/ 565 w 746"/>
              <a:gd name="T51" fmla="*/ 51 h 703"/>
              <a:gd name="T52" fmla="*/ 746 w 746"/>
              <a:gd name="T53" fmla="*/ 447 h 703"/>
              <a:gd name="T54" fmla="*/ 746 w 746"/>
              <a:gd name="T55" fmla="*/ 679 h 703"/>
              <a:gd name="T56" fmla="*/ 722 w 746"/>
              <a:gd name="T57" fmla="*/ 703 h 703"/>
              <a:gd name="T58" fmla="*/ 698 w 746"/>
              <a:gd name="T59" fmla="*/ 679 h 703"/>
              <a:gd name="T60" fmla="*/ 698 w 746"/>
              <a:gd name="T61" fmla="*/ 447 h 703"/>
              <a:gd name="T62" fmla="*/ 619 w 746"/>
              <a:gd name="T63" fmla="*/ 368 h 703"/>
              <a:gd name="T64" fmla="*/ 511 w 746"/>
              <a:gd name="T65" fmla="*/ 368 h 703"/>
              <a:gd name="T66" fmla="*/ 432 w 746"/>
              <a:gd name="T67" fmla="*/ 447 h 703"/>
              <a:gd name="T68" fmla="*/ 432 w 746"/>
              <a:gd name="T69" fmla="*/ 679 h 703"/>
              <a:gd name="T70" fmla="*/ 408 w 746"/>
              <a:gd name="T71" fmla="*/ 703 h 703"/>
              <a:gd name="T72" fmla="*/ 384 w 746"/>
              <a:gd name="T73" fmla="*/ 679 h 703"/>
              <a:gd name="T74" fmla="*/ 384 w 746"/>
              <a:gd name="T75" fmla="*/ 447 h 703"/>
              <a:gd name="T76" fmla="*/ 511 w 746"/>
              <a:gd name="T77" fmla="*/ 320 h 703"/>
              <a:gd name="T78" fmla="*/ 619 w 746"/>
              <a:gd name="T79" fmla="*/ 320 h 703"/>
              <a:gd name="T80" fmla="*/ 746 w 746"/>
              <a:gd name="T81" fmla="*/ 447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6" h="703">
                <a:moveTo>
                  <a:pt x="292" y="257"/>
                </a:moveTo>
                <a:cubicBezTo>
                  <a:pt x="312" y="231"/>
                  <a:pt x="324" y="197"/>
                  <a:pt x="324" y="161"/>
                </a:cubicBezTo>
                <a:cubicBezTo>
                  <a:pt x="324" y="72"/>
                  <a:pt x="251" y="0"/>
                  <a:pt x="162" y="0"/>
                </a:cubicBezTo>
                <a:cubicBezTo>
                  <a:pt x="73" y="0"/>
                  <a:pt x="0" y="72"/>
                  <a:pt x="0" y="161"/>
                </a:cubicBezTo>
                <a:cubicBezTo>
                  <a:pt x="0" y="251"/>
                  <a:pt x="73" y="323"/>
                  <a:pt x="162" y="323"/>
                </a:cubicBezTo>
                <a:cubicBezTo>
                  <a:pt x="198" y="323"/>
                  <a:pt x="231" y="311"/>
                  <a:pt x="258" y="291"/>
                </a:cubicBezTo>
                <a:cubicBezTo>
                  <a:pt x="327" y="361"/>
                  <a:pt x="327" y="361"/>
                  <a:pt x="327" y="361"/>
                </a:cubicBezTo>
                <a:cubicBezTo>
                  <a:pt x="332" y="365"/>
                  <a:pt x="338" y="368"/>
                  <a:pt x="344" y="368"/>
                </a:cubicBezTo>
                <a:cubicBezTo>
                  <a:pt x="350" y="368"/>
                  <a:pt x="356" y="365"/>
                  <a:pt x="361" y="361"/>
                </a:cubicBezTo>
                <a:cubicBezTo>
                  <a:pt x="370" y="351"/>
                  <a:pt x="370" y="336"/>
                  <a:pt x="361" y="327"/>
                </a:cubicBezTo>
                <a:lnTo>
                  <a:pt x="292" y="257"/>
                </a:lnTo>
                <a:close/>
                <a:moveTo>
                  <a:pt x="162" y="275"/>
                </a:moveTo>
                <a:cubicBezTo>
                  <a:pt x="99" y="275"/>
                  <a:pt x="48" y="224"/>
                  <a:pt x="48" y="161"/>
                </a:cubicBezTo>
                <a:cubicBezTo>
                  <a:pt x="48" y="99"/>
                  <a:pt x="99" y="48"/>
                  <a:pt x="162" y="48"/>
                </a:cubicBezTo>
                <a:cubicBezTo>
                  <a:pt x="225" y="48"/>
                  <a:pt x="276" y="99"/>
                  <a:pt x="276" y="161"/>
                </a:cubicBezTo>
                <a:cubicBezTo>
                  <a:pt x="276" y="224"/>
                  <a:pt x="225" y="275"/>
                  <a:pt x="162" y="275"/>
                </a:cubicBezTo>
                <a:close/>
                <a:moveTo>
                  <a:pt x="565" y="264"/>
                </a:moveTo>
                <a:cubicBezTo>
                  <a:pt x="637" y="264"/>
                  <a:pt x="695" y="206"/>
                  <a:pt x="695" y="134"/>
                </a:cubicBezTo>
                <a:cubicBezTo>
                  <a:pt x="695" y="62"/>
                  <a:pt x="637" y="3"/>
                  <a:pt x="565" y="3"/>
                </a:cubicBezTo>
                <a:cubicBezTo>
                  <a:pt x="493" y="3"/>
                  <a:pt x="434" y="62"/>
                  <a:pt x="434" y="134"/>
                </a:cubicBezTo>
                <a:cubicBezTo>
                  <a:pt x="434" y="206"/>
                  <a:pt x="493" y="264"/>
                  <a:pt x="565" y="264"/>
                </a:cubicBezTo>
                <a:close/>
                <a:moveTo>
                  <a:pt x="565" y="51"/>
                </a:moveTo>
                <a:cubicBezTo>
                  <a:pt x="610" y="51"/>
                  <a:pt x="647" y="88"/>
                  <a:pt x="647" y="134"/>
                </a:cubicBezTo>
                <a:cubicBezTo>
                  <a:pt x="647" y="179"/>
                  <a:pt x="610" y="216"/>
                  <a:pt x="565" y="216"/>
                </a:cubicBezTo>
                <a:cubicBezTo>
                  <a:pt x="519" y="216"/>
                  <a:pt x="482" y="179"/>
                  <a:pt x="482" y="134"/>
                </a:cubicBezTo>
                <a:cubicBezTo>
                  <a:pt x="482" y="88"/>
                  <a:pt x="519" y="51"/>
                  <a:pt x="565" y="51"/>
                </a:cubicBezTo>
                <a:close/>
                <a:moveTo>
                  <a:pt x="746" y="447"/>
                </a:moveTo>
                <a:cubicBezTo>
                  <a:pt x="746" y="679"/>
                  <a:pt x="746" y="679"/>
                  <a:pt x="746" y="679"/>
                </a:cubicBezTo>
                <a:cubicBezTo>
                  <a:pt x="746" y="692"/>
                  <a:pt x="735" y="703"/>
                  <a:pt x="722" y="703"/>
                </a:cubicBezTo>
                <a:cubicBezTo>
                  <a:pt x="709" y="703"/>
                  <a:pt x="698" y="692"/>
                  <a:pt x="698" y="679"/>
                </a:cubicBezTo>
                <a:cubicBezTo>
                  <a:pt x="698" y="447"/>
                  <a:pt x="698" y="447"/>
                  <a:pt x="698" y="447"/>
                </a:cubicBezTo>
                <a:cubicBezTo>
                  <a:pt x="698" y="403"/>
                  <a:pt x="663" y="368"/>
                  <a:pt x="619" y="368"/>
                </a:cubicBezTo>
                <a:cubicBezTo>
                  <a:pt x="511" y="368"/>
                  <a:pt x="511" y="368"/>
                  <a:pt x="511" y="368"/>
                </a:cubicBezTo>
                <a:cubicBezTo>
                  <a:pt x="467" y="368"/>
                  <a:pt x="432" y="403"/>
                  <a:pt x="432" y="447"/>
                </a:cubicBezTo>
                <a:cubicBezTo>
                  <a:pt x="432" y="679"/>
                  <a:pt x="432" y="679"/>
                  <a:pt x="432" y="679"/>
                </a:cubicBezTo>
                <a:cubicBezTo>
                  <a:pt x="432" y="692"/>
                  <a:pt x="421" y="703"/>
                  <a:pt x="408" y="703"/>
                </a:cubicBezTo>
                <a:cubicBezTo>
                  <a:pt x="395" y="703"/>
                  <a:pt x="384" y="692"/>
                  <a:pt x="384" y="679"/>
                </a:cubicBezTo>
                <a:cubicBezTo>
                  <a:pt x="384" y="447"/>
                  <a:pt x="384" y="447"/>
                  <a:pt x="384" y="447"/>
                </a:cubicBezTo>
                <a:cubicBezTo>
                  <a:pt x="384" y="377"/>
                  <a:pt x="441" y="320"/>
                  <a:pt x="511" y="320"/>
                </a:cubicBezTo>
                <a:cubicBezTo>
                  <a:pt x="619" y="320"/>
                  <a:pt x="619" y="320"/>
                  <a:pt x="619" y="320"/>
                </a:cubicBezTo>
                <a:cubicBezTo>
                  <a:pt x="689" y="320"/>
                  <a:pt x="746" y="377"/>
                  <a:pt x="746" y="4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8" name="Freeform 418"/>
          <p:cNvSpPr>
            <a:spLocks noEditPoints="1"/>
          </p:cNvSpPr>
          <p:nvPr/>
        </p:nvSpPr>
        <p:spPr bwMode="auto">
          <a:xfrm>
            <a:off x="14123884" y="9608870"/>
            <a:ext cx="651350" cy="821204"/>
          </a:xfrm>
          <a:custGeom>
            <a:avLst/>
            <a:gdLst>
              <a:gd name="T0" fmla="*/ 381 w 554"/>
              <a:gd name="T1" fmla="*/ 7 h 699"/>
              <a:gd name="T2" fmla="*/ 24 w 554"/>
              <a:gd name="T3" fmla="*/ 0 h 699"/>
              <a:gd name="T4" fmla="*/ 0 w 554"/>
              <a:gd name="T5" fmla="*/ 675 h 699"/>
              <a:gd name="T6" fmla="*/ 530 w 554"/>
              <a:gd name="T7" fmla="*/ 699 h 699"/>
              <a:gd name="T8" fmla="*/ 554 w 554"/>
              <a:gd name="T9" fmla="*/ 190 h 699"/>
              <a:gd name="T10" fmla="*/ 388 w 554"/>
              <a:gd name="T11" fmla="*/ 82 h 699"/>
              <a:gd name="T12" fmla="*/ 388 w 554"/>
              <a:gd name="T13" fmla="*/ 166 h 699"/>
              <a:gd name="T14" fmla="*/ 506 w 554"/>
              <a:gd name="T15" fmla="*/ 605 h 699"/>
              <a:gd name="T16" fmla="*/ 421 w 554"/>
              <a:gd name="T17" fmla="*/ 517 h 699"/>
              <a:gd name="T18" fmla="*/ 435 w 554"/>
              <a:gd name="T19" fmla="*/ 501 h 699"/>
              <a:gd name="T20" fmla="*/ 450 w 554"/>
              <a:gd name="T21" fmla="*/ 458 h 699"/>
              <a:gd name="T22" fmla="*/ 441 w 554"/>
              <a:gd name="T23" fmla="*/ 330 h 699"/>
              <a:gd name="T24" fmla="*/ 435 w 554"/>
              <a:gd name="T25" fmla="*/ 283 h 699"/>
              <a:gd name="T26" fmla="*/ 308 w 554"/>
              <a:gd name="T27" fmla="*/ 229 h 699"/>
              <a:gd name="T28" fmla="*/ 290 w 554"/>
              <a:gd name="T29" fmla="*/ 190 h 699"/>
              <a:gd name="T30" fmla="*/ 95 w 554"/>
              <a:gd name="T31" fmla="*/ 214 h 699"/>
              <a:gd name="T32" fmla="*/ 215 w 554"/>
              <a:gd name="T33" fmla="*/ 238 h 699"/>
              <a:gd name="T34" fmla="*/ 119 w 554"/>
              <a:gd name="T35" fmla="*/ 283 h 699"/>
              <a:gd name="T36" fmla="*/ 114 w 554"/>
              <a:gd name="T37" fmla="*/ 330 h 699"/>
              <a:gd name="T38" fmla="*/ 104 w 554"/>
              <a:gd name="T39" fmla="*/ 458 h 699"/>
              <a:gd name="T40" fmla="*/ 119 w 554"/>
              <a:gd name="T41" fmla="*/ 501 h 699"/>
              <a:gd name="T42" fmla="*/ 157 w 554"/>
              <a:gd name="T43" fmla="*/ 542 h 699"/>
              <a:gd name="T44" fmla="*/ 95 w 554"/>
              <a:gd name="T45" fmla="*/ 566 h 699"/>
              <a:gd name="T46" fmla="*/ 426 w 554"/>
              <a:gd name="T47" fmla="*/ 590 h 699"/>
              <a:gd name="T48" fmla="*/ 484 w 554"/>
              <a:gd name="T49" fmla="*/ 638 h 699"/>
              <a:gd name="T50" fmla="*/ 506 w 554"/>
              <a:gd name="T51" fmla="*/ 624 h 699"/>
              <a:gd name="T52" fmla="*/ 48 w 554"/>
              <a:gd name="T53" fmla="*/ 651 h 699"/>
              <a:gd name="T54" fmla="*/ 340 w 554"/>
              <a:gd name="T55" fmla="*/ 48 h 699"/>
              <a:gd name="T56" fmla="*/ 364 w 554"/>
              <a:gd name="T57" fmla="*/ 214 h 699"/>
              <a:gd name="T58" fmla="*/ 506 w 554"/>
              <a:gd name="T59" fmla="*/ 605 h 699"/>
              <a:gd name="T60" fmla="*/ 277 w 554"/>
              <a:gd name="T61" fmla="*/ 540 h 699"/>
              <a:gd name="T62" fmla="*/ 277 w 554"/>
              <a:gd name="T63" fmla="*/ 275 h 699"/>
              <a:gd name="T64" fmla="*/ 314 w 554"/>
              <a:gd name="T65" fmla="*/ 137 h 699"/>
              <a:gd name="T66" fmla="*/ 119 w 554"/>
              <a:gd name="T67" fmla="*/ 161 h 699"/>
              <a:gd name="T68" fmla="*/ 119 w 554"/>
              <a:gd name="T69" fmla="*/ 113 h 699"/>
              <a:gd name="T70" fmla="*/ 314 w 554"/>
              <a:gd name="T71" fmla="*/ 137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54" h="699">
                <a:moveTo>
                  <a:pt x="547" y="173"/>
                </a:moveTo>
                <a:cubicBezTo>
                  <a:pt x="381" y="7"/>
                  <a:pt x="381" y="7"/>
                  <a:pt x="381" y="7"/>
                </a:cubicBezTo>
                <a:cubicBezTo>
                  <a:pt x="377" y="3"/>
                  <a:pt x="370" y="0"/>
                  <a:pt x="36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675"/>
                  <a:pt x="0" y="675"/>
                  <a:pt x="0" y="675"/>
                </a:cubicBezTo>
                <a:cubicBezTo>
                  <a:pt x="0" y="688"/>
                  <a:pt x="11" y="699"/>
                  <a:pt x="24" y="699"/>
                </a:cubicBezTo>
                <a:cubicBezTo>
                  <a:pt x="530" y="699"/>
                  <a:pt x="530" y="699"/>
                  <a:pt x="530" y="699"/>
                </a:cubicBezTo>
                <a:cubicBezTo>
                  <a:pt x="544" y="699"/>
                  <a:pt x="554" y="688"/>
                  <a:pt x="554" y="675"/>
                </a:cubicBezTo>
                <a:cubicBezTo>
                  <a:pt x="554" y="190"/>
                  <a:pt x="554" y="190"/>
                  <a:pt x="554" y="190"/>
                </a:cubicBezTo>
                <a:cubicBezTo>
                  <a:pt x="554" y="184"/>
                  <a:pt x="552" y="178"/>
                  <a:pt x="547" y="173"/>
                </a:cubicBezTo>
                <a:close/>
                <a:moveTo>
                  <a:pt x="388" y="82"/>
                </a:moveTo>
                <a:cubicBezTo>
                  <a:pt x="472" y="166"/>
                  <a:pt x="472" y="166"/>
                  <a:pt x="472" y="166"/>
                </a:cubicBezTo>
                <a:cubicBezTo>
                  <a:pt x="388" y="166"/>
                  <a:pt x="388" y="166"/>
                  <a:pt x="388" y="166"/>
                </a:cubicBezTo>
                <a:lnTo>
                  <a:pt x="388" y="82"/>
                </a:lnTo>
                <a:close/>
                <a:moveTo>
                  <a:pt x="506" y="605"/>
                </a:moveTo>
                <a:cubicBezTo>
                  <a:pt x="505" y="602"/>
                  <a:pt x="504" y="600"/>
                  <a:pt x="501" y="598"/>
                </a:cubicBezTo>
                <a:cubicBezTo>
                  <a:pt x="421" y="517"/>
                  <a:pt x="421" y="517"/>
                  <a:pt x="421" y="517"/>
                </a:cubicBezTo>
                <a:cubicBezTo>
                  <a:pt x="425" y="512"/>
                  <a:pt x="428" y="506"/>
                  <a:pt x="432" y="501"/>
                </a:cubicBezTo>
                <a:cubicBezTo>
                  <a:pt x="435" y="501"/>
                  <a:pt x="435" y="501"/>
                  <a:pt x="435" y="501"/>
                </a:cubicBezTo>
                <a:cubicBezTo>
                  <a:pt x="448" y="501"/>
                  <a:pt x="459" y="490"/>
                  <a:pt x="459" y="477"/>
                </a:cubicBezTo>
                <a:cubicBezTo>
                  <a:pt x="459" y="469"/>
                  <a:pt x="456" y="463"/>
                  <a:pt x="450" y="458"/>
                </a:cubicBezTo>
                <a:cubicBezTo>
                  <a:pt x="455" y="442"/>
                  <a:pt x="458" y="425"/>
                  <a:pt x="458" y="407"/>
                </a:cubicBezTo>
                <a:cubicBezTo>
                  <a:pt x="458" y="380"/>
                  <a:pt x="452" y="354"/>
                  <a:pt x="441" y="330"/>
                </a:cubicBezTo>
                <a:cubicBezTo>
                  <a:pt x="451" y="328"/>
                  <a:pt x="459" y="318"/>
                  <a:pt x="459" y="307"/>
                </a:cubicBezTo>
                <a:cubicBezTo>
                  <a:pt x="459" y="294"/>
                  <a:pt x="448" y="283"/>
                  <a:pt x="435" y="283"/>
                </a:cubicBezTo>
                <a:cubicBezTo>
                  <a:pt x="408" y="283"/>
                  <a:pt x="408" y="283"/>
                  <a:pt x="408" y="283"/>
                </a:cubicBezTo>
                <a:cubicBezTo>
                  <a:pt x="382" y="255"/>
                  <a:pt x="347" y="236"/>
                  <a:pt x="308" y="229"/>
                </a:cubicBezTo>
                <a:cubicBezTo>
                  <a:pt x="312" y="225"/>
                  <a:pt x="314" y="220"/>
                  <a:pt x="314" y="214"/>
                </a:cubicBezTo>
                <a:cubicBezTo>
                  <a:pt x="314" y="200"/>
                  <a:pt x="303" y="190"/>
                  <a:pt x="290" y="190"/>
                </a:cubicBezTo>
                <a:cubicBezTo>
                  <a:pt x="119" y="190"/>
                  <a:pt x="119" y="190"/>
                  <a:pt x="119" y="190"/>
                </a:cubicBezTo>
                <a:cubicBezTo>
                  <a:pt x="106" y="190"/>
                  <a:pt x="95" y="200"/>
                  <a:pt x="95" y="214"/>
                </a:cubicBezTo>
                <a:cubicBezTo>
                  <a:pt x="95" y="227"/>
                  <a:pt x="106" y="238"/>
                  <a:pt x="119" y="238"/>
                </a:cubicBezTo>
                <a:cubicBezTo>
                  <a:pt x="215" y="238"/>
                  <a:pt x="215" y="238"/>
                  <a:pt x="215" y="238"/>
                </a:cubicBezTo>
                <a:cubicBezTo>
                  <a:pt x="189" y="247"/>
                  <a:pt x="165" y="263"/>
                  <a:pt x="146" y="283"/>
                </a:cubicBezTo>
                <a:cubicBezTo>
                  <a:pt x="119" y="283"/>
                  <a:pt x="119" y="283"/>
                  <a:pt x="119" y="283"/>
                </a:cubicBezTo>
                <a:cubicBezTo>
                  <a:pt x="106" y="283"/>
                  <a:pt x="95" y="294"/>
                  <a:pt x="95" y="307"/>
                </a:cubicBezTo>
                <a:cubicBezTo>
                  <a:pt x="95" y="318"/>
                  <a:pt x="103" y="328"/>
                  <a:pt x="114" y="330"/>
                </a:cubicBezTo>
                <a:cubicBezTo>
                  <a:pt x="103" y="354"/>
                  <a:pt x="97" y="380"/>
                  <a:pt x="97" y="407"/>
                </a:cubicBezTo>
                <a:cubicBezTo>
                  <a:pt x="97" y="425"/>
                  <a:pt x="99" y="442"/>
                  <a:pt x="104" y="458"/>
                </a:cubicBezTo>
                <a:cubicBezTo>
                  <a:pt x="99" y="463"/>
                  <a:pt x="95" y="469"/>
                  <a:pt x="95" y="477"/>
                </a:cubicBezTo>
                <a:cubicBezTo>
                  <a:pt x="95" y="490"/>
                  <a:pt x="106" y="501"/>
                  <a:pt x="119" y="501"/>
                </a:cubicBezTo>
                <a:cubicBezTo>
                  <a:pt x="123" y="501"/>
                  <a:pt x="123" y="501"/>
                  <a:pt x="123" y="501"/>
                </a:cubicBezTo>
                <a:cubicBezTo>
                  <a:pt x="132" y="516"/>
                  <a:pt x="144" y="530"/>
                  <a:pt x="157" y="542"/>
                </a:cubicBezTo>
                <a:cubicBezTo>
                  <a:pt x="119" y="542"/>
                  <a:pt x="119" y="542"/>
                  <a:pt x="119" y="542"/>
                </a:cubicBezTo>
                <a:cubicBezTo>
                  <a:pt x="106" y="542"/>
                  <a:pt x="95" y="553"/>
                  <a:pt x="95" y="566"/>
                </a:cubicBezTo>
                <a:cubicBezTo>
                  <a:pt x="95" y="580"/>
                  <a:pt x="106" y="590"/>
                  <a:pt x="119" y="590"/>
                </a:cubicBezTo>
                <a:cubicBezTo>
                  <a:pt x="426" y="590"/>
                  <a:pt x="426" y="590"/>
                  <a:pt x="426" y="590"/>
                </a:cubicBezTo>
                <a:cubicBezTo>
                  <a:pt x="467" y="631"/>
                  <a:pt x="467" y="631"/>
                  <a:pt x="467" y="631"/>
                </a:cubicBezTo>
                <a:cubicBezTo>
                  <a:pt x="472" y="636"/>
                  <a:pt x="478" y="638"/>
                  <a:pt x="484" y="638"/>
                </a:cubicBezTo>
                <a:cubicBezTo>
                  <a:pt x="491" y="638"/>
                  <a:pt x="497" y="636"/>
                  <a:pt x="501" y="631"/>
                </a:cubicBezTo>
                <a:cubicBezTo>
                  <a:pt x="504" y="629"/>
                  <a:pt x="505" y="627"/>
                  <a:pt x="506" y="624"/>
                </a:cubicBezTo>
                <a:cubicBezTo>
                  <a:pt x="506" y="651"/>
                  <a:pt x="506" y="651"/>
                  <a:pt x="506" y="651"/>
                </a:cubicBezTo>
                <a:cubicBezTo>
                  <a:pt x="48" y="651"/>
                  <a:pt x="48" y="651"/>
                  <a:pt x="48" y="651"/>
                </a:cubicBezTo>
                <a:cubicBezTo>
                  <a:pt x="48" y="48"/>
                  <a:pt x="48" y="48"/>
                  <a:pt x="48" y="48"/>
                </a:cubicBezTo>
                <a:cubicBezTo>
                  <a:pt x="340" y="48"/>
                  <a:pt x="340" y="48"/>
                  <a:pt x="340" y="48"/>
                </a:cubicBezTo>
                <a:cubicBezTo>
                  <a:pt x="340" y="190"/>
                  <a:pt x="340" y="190"/>
                  <a:pt x="340" y="190"/>
                </a:cubicBezTo>
                <a:cubicBezTo>
                  <a:pt x="340" y="204"/>
                  <a:pt x="351" y="214"/>
                  <a:pt x="364" y="214"/>
                </a:cubicBezTo>
                <a:cubicBezTo>
                  <a:pt x="506" y="214"/>
                  <a:pt x="506" y="214"/>
                  <a:pt x="506" y="214"/>
                </a:cubicBezTo>
                <a:lnTo>
                  <a:pt x="506" y="605"/>
                </a:lnTo>
                <a:close/>
                <a:moveTo>
                  <a:pt x="410" y="407"/>
                </a:moveTo>
                <a:cubicBezTo>
                  <a:pt x="410" y="480"/>
                  <a:pt x="350" y="540"/>
                  <a:pt x="277" y="540"/>
                </a:cubicBezTo>
                <a:cubicBezTo>
                  <a:pt x="204" y="540"/>
                  <a:pt x="145" y="480"/>
                  <a:pt x="145" y="407"/>
                </a:cubicBezTo>
                <a:cubicBezTo>
                  <a:pt x="145" y="334"/>
                  <a:pt x="204" y="275"/>
                  <a:pt x="277" y="275"/>
                </a:cubicBezTo>
                <a:cubicBezTo>
                  <a:pt x="350" y="275"/>
                  <a:pt x="410" y="334"/>
                  <a:pt x="410" y="407"/>
                </a:cubicBezTo>
                <a:close/>
                <a:moveTo>
                  <a:pt x="314" y="137"/>
                </a:moveTo>
                <a:cubicBezTo>
                  <a:pt x="314" y="150"/>
                  <a:pt x="303" y="161"/>
                  <a:pt x="290" y="161"/>
                </a:cubicBezTo>
                <a:cubicBezTo>
                  <a:pt x="119" y="161"/>
                  <a:pt x="119" y="161"/>
                  <a:pt x="119" y="161"/>
                </a:cubicBezTo>
                <a:cubicBezTo>
                  <a:pt x="106" y="161"/>
                  <a:pt x="95" y="150"/>
                  <a:pt x="95" y="137"/>
                </a:cubicBezTo>
                <a:cubicBezTo>
                  <a:pt x="95" y="124"/>
                  <a:pt x="106" y="113"/>
                  <a:pt x="119" y="113"/>
                </a:cubicBezTo>
                <a:cubicBezTo>
                  <a:pt x="290" y="113"/>
                  <a:pt x="290" y="113"/>
                  <a:pt x="290" y="113"/>
                </a:cubicBezTo>
                <a:cubicBezTo>
                  <a:pt x="303" y="113"/>
                  <a:pt x="314" y="124"/>
                  <a:pt x="314" y="1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9" name="Freeform 419"/>
          <p:cNvSpPr>
            <a:spLocks noEditPoints="1"/>
          </p:cNvSpPr>
          <p:nvPr/>
        </p:nvSpPr>
        <p:spPr bwMode="auto">
          <a:xfrm>
            <a:off x="9486709" y="9583681"/>
            <a:ext cx="883820" cy="866546"/>
          </a:xfrm>
          <a:custGeom>
            <a:avLst/>
            <a:gdLst>
              <a:gd name="T0" fmla="*/ 72 w 752"/>
              <a:gd name="T1" fmla="*/ 489 h 737"/>
              <a:gd name="T2" fmla="*/ 58 w 752"/>
              <a:gd name="T3" fmla="*/ 519 h 737"/>
              <a:gd name="T4" fmla="*/ 49 w 752"/>
              <a:gd name="T5" fmla="*/ 521 h 737"/>
              <a:gd name="T6" fmla="*/ 27 w 752"/>
              <a:gd name="T7" fmla="*/ 505 h 737"/>
              <a:gd name="T8" fmla="*/ 11 w 752"/>
              <a:gd name="T9" fmla="*/ 323 h 737"/>
              <a:gd name="T10" fmla="*/ 241 w 752"/>
              <a:gd name="T11" fmla="*/ 52 h 737"/>
              <a:gd name="T12" fmla="*/ 235 w 752"/>
              <a:gd name="T13" fmla="*/ 49 h 737"/>
              <a:gd name="T14" fmla="*/ 226 w 752"/>
              <a:gd name="T15" fmla="*/ 16 h 737"/>
              <a:gd name="T16" fmla="*/ 259 w 752"/>
              <a:gd name="T17" fmla="*/ 7 h 737"/>
              <a:gd name="T18" fmla="*/ 316 w 752"/>
              <a:gd name="T19" fmla="*/ 40 h 737"/>
              <a:gd name="T20" fmla="*/ 327 w 752"/>
              <a:gd name="T21" fmla="*/ 55 h 737"/>
              <a:gd name="T22" fmla="*/ 325 w 752"/>
              <a:gd name="T23" fmla="*/ 73 h 737"/>
              <a:gd name="T24" fmla="*/ 292 w 752"/>
              <a:gd name="T25" fmla="*/ 130 h 737"/>
              <a:gd name="T26" fmla="*/ 271 w 752"/>
              <a:gd name="T27" fmla="*/ 142 h 737"/>
              <a:gd name="T28" fmla="*/ 259 w 752"/>
              <a:gd name="T29" fmla="*/ 139 h 737"/>
              <a:gd name="T30" fmla="*/ 250 w 752"/>
              <a:gd name="T31" fmla="*/ 106 h 737"/>
              <a:gd name="T32" fmla="*/ 255 w 752"/>
              <a:gd name="T33" fmla="*/ 98 h 737"/>
              <a:gd name="T34" fmla="*/ 58 w 752"/>
              <a:gd name="T35" fmla="*/ 332 h 737"/>
              <a:gd name="T36" fmla="*/ 72 w 752"/>
              <a:gd name="T37" fmla="*/ 489 h 737"/>
              <a:gd name="T38" fmla="*/ 625 w 752"/>
              <a:gd name="T39" fmla="*/ 577 h 737"/>
              <a:gd name="T40" fmla="*/ 591 w 752"/>
              <a:gd name="T41" fmla="*/ 580 h 737"/>
              <a:gd name="T42" fmla="*/ 305 w 752"/>
              <a:gd name="T43" fmla="*/ 684 h 737"/>
              <a:gd name="T44" fmla="*/ 165 w 752"/>
              <a:gd name="T45" fmla="*/ 620 h 737"/>
              <a:gd name="T46" fmla="*/ 173 w 752"/>
              <a:gd name="T47" fmla="*/ 620 h 737"/>
              <a:gd name="T48" fmla="*/ 197 w 752"/>
              <a:gd name="T49" fmla="*/ 596 h 737"/>
              <a:gd name="T50" fmla="*/ 173 w 752"/>
              <a:gd name="T51" fmla="*/ 572 h 737"/>
              <a:gd name="T52" fmla="*/ 109 w 752"/>
              <a:gd name="T53" fmla="*/ 572 h 737"/>
              <a:gd name="T54" fmla="*/ 91 w 752"/>
              <a:gd name="T55" fmla="*/ 577 h 737"/>
              <a:gd name="T56" fmla="*/ 83 w 752"/>
              <a:gd name="T57" fmla="*/ 593 h 737"/>
              <a:gd name="T58" fmla="*/ 83 w 752"/>
              <a:gd name="T59" fmla="*/ 593 h 737"/>
              <a:gd name="T60" fmla="*/ 83 w 752"/>
              <a:gd name="T61" fmla="*/ 593 h 737"/>
              <a:gd name="T62" fmla="*/ 82 w 752"/>
              <a:gd name="T63" fmla="*/ 595 h 737"/>
              <a:gd name="T64" fmla="*/ 82 w 752"/>
              <a:gd name="T65" fmla="*/ 596 h 737"/>
              <a:gd name="T66" fmla="*/ 82 w 752"/>
              <a:gd name="T67" fmla="*/ 662 h 737"/>
              <a:gd name="T68" fmla="*/ 106 w 752"/>
              <a:gd name="T69" fmla="*/ 686 h 737"/>
              <a:gd name="T70" fmla="*/ 130 w 752"/>
              <a:gd name="T71" fmla="*/ 662 h 737"/>
              <a:gd name="T72" fmla="*/ 130 w 752"/>
              <a:gd name="T73" fmla="*/ 654 h 737"/>
              <a:gd name="T74" fmla="*/ 297 w 752"/>
              <a:gd name="T75" fmla="*/ 732 h 737"/>
              <a:gd name="T76" fmla="*/ 358 w 752"/>
              <a:gd name="T77" fmla="*/ 737 h 737"/>
              <a:gd name="T78" fmla="*/ 628 w 752"/>
              <a:gd name="T79" fmla="*/ 611 h 737"/>
              <a:gd name="T80" fmla="*/ 625 w 752"/>
              <a:gd name="T81" fmla="*/ 577 h 737"/>
              <a:gd name="T82" fmla="*/ 745 w 752"/>
              <a:gd name="T83" fmla="*/ 455 h 737"/>
              <a:gd name="T84" fmla="*/ 712 w 752"/>
              <a:gd name="T85" fmla="*/ 446 h 737"/>
              <a:gd name="T86" fmla="*/ 704 w 752"/>
              <a:gd name="T87" fmla="*/ 451 h 737"/>
              <a:gd name="T88" fmla="*/ 705 w 752"/>
              <a:gd name="T89" fmla="*/ 446 h 737"/>
              <a:gd name="T90" fmla="*/ 647 w 752"/>
              <a:gd name="T91" fmla="*/ 182 h 737"/>
              <a:gd name="T92" fmla="*/ 419 w 752"/>
              <a:gd name="T93" fmla="*/ 37 h 737"/>
              <a:gd name="T94" fmla="*/ 392 w 752"/>
              <a:gd name="T95" fmla="*/ 57 h 737"/>
              <a:gd name="T96" fmla="*/ 411 w 752"/>
              <a:gd name="T97" fmla="*/ 85 h 737"/>
              <a:gd name="T98" fmla="*/ 608 w 752"/>
              <a:gd name="T99" fmla="*/ 210 h 737"/>
              <a:gd name="T100" fmla="*/ 658 w 752"/>
              <a:gd name="T101" fmla="*/ 437 h 737"/>
              <a:gd name="T102" fmla="*/ 655 w 752"/>
              <a:gd name="T103" fmla="*/ 431 h 737"/>
              <a:gd name="T104" fmla="*/ 622 w 752"/>
              <a:gd name="T105" fmla="*/ 422 h 737"/>
              <a:gd name="T106" fmla="*/ 613 w 752"/>
              <a:gd name="T107" fmla="*/ 455 h 737"/>
              <a:gd name="T108" fmla="*/ 646 w 752"/>
              <a:gd name="T109" fmla="*/ 512 h 737"/>
              <a:gd name="T110" fmla="*/ 661 w 752"/>
              <a:gd name="T111" fmla="*/ 523 h 737"/>
              <a:gd name="T112" fmla="*/ 667 w 752"/>
              <a:gd name="T113" fmla="*/ 524 h 737"/>
              <a:gd name="T114" fmla="*/ 679 w 752"/>
              <a:gd name="T115" fmla="*/ 521 h 737"/>
              <a:gd name="T116" fmla="*/ 736 w 752"/>
              <a:gd name="T117" fmla="*/ 488 h 737"/>
              <a:gd name="T118" fmla="*/ 745 w 752"/>
              <a:gd name="T119" fmla="*/ 455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52" h="737">
                <a:moveTo>
                  <a:pt x="72" y="489"/>
                </a:moveTo>
                <a:cubicBezTo>
                  <a:pt x="76" y="501"/>
                  <a:pt x="70" y="515"/>
                  <a:pt x="58" y="519"/>
                </a:cubicBezTo>
                <a:cubicBezTo>
                  <a:pt x="55" y="520"/>
                  <a:pt x="52" y="521"/>
                  <a:pt x="49" y="521"/>
                </a:cubicBezTo>
                <a:cubicBezTo>
                  <a:pt x="40" y="521"/>
                  <a:pt x="30" y="515"/>
                  <a:pt x="27" y="505"/>
                </a:cubicBezTo>
                <a:cubicBezTo>
                  <a:pt x="6" y="447"/>
                  <a:pt x="0" y="384"/>
                  <a:pt x="11" y="323"/>
                </a:cubicBezTo>
                <a:cubicBezTo>
                  <a:pt x="33" y="197"/>
                  <a:pt x="123" y="94"/>
                  <a:pt x="241" y="52"/>
                </a:cubicBezTo>
                <a:cubicBezTo>
                  <a:pt x="235" y="49"/>
                  <a:pt x="235" y="49"/>
                  <a:pt x="235" y="49"/>
                </a:cubicBezTo>
                <a:cubicBezTo>
                  <a:pt x="223" y="42"/>
                  <a:pt x="220" y="27"/>
                  <a:pt x="226" y="16"/>
                </a:cubicBezTo>
                <a:cubicBezTo>
                  <a:pt x="233" y="4"/>
                  <a:pt x="247" y="0"/>
                  <a:pt x="259" y="7"/>
                </a:cubicBezTo>
                <a:cubicBezTo>
                  <a:pt x="316" y="40"/>
                  <a:pt x="316" y="40"/>
                  <a:pt x="316" y="40"/>
                </a:cubicBezTo>
                <a:cubicBezTo>
                  <a:pt x="322" y="43"/>
                  <a:pt x="326" y="49"/>
                  <a:pt x="327" y="55"/>
                </a:cubicBezTo>
                <a:cubicBezTo>
                  <a:pt x="329" y="61"/>
                  <a:pt x="328" y="67"/>
                  <a:pt x="325" y="73"/>
                </a:cubicBezTo>
                <a:cubicBezTo>
                  <a:pt x="292" y="130"/>
                  <a:pt x="292" y="130"/>
                  <a:pt x="292" y="130"/>
                </a:cubicBezTo>
                <a:cubicBezTo>
                  <a:pt x="288" y="138"/>
                  <a:pt x="279" y="142"/>
                  <a:pt x="271" y="142"/>
                </a:cubicBezTo>
                <a:cubicBezTo>
                  <a:pt x="267" y="142"/>
                  <a:pt x="263" y="141"/>
                  <a:pt x="259" y="139"/>
                </a:cubicBezTo>
                <a:cubicBezTo>
                  <a:pt x="248" y="132"/>
                  <a:pt x="244" y="118"/>
                  <a:pt x="250" y="106"/>
                </a:cubicBezTo>
                <a:cubicBezTo>
                  <a:pt x="255" y="98"/>
                  <a:pt x="255" y="98"/>
                  <a:pt x="255" y="98"/>
                </a:cubicBezTo>
                <a:cubicBezTo>
                  <a:pt x="154" y="135"/>
                  <a:pt x="77" y="223"/>
                  <a:pt x="58" y="332"/>
                </a:cubicBezTo>
                <a:cubicBezTo>
                  <a:pt x="49" y="384"/>
                  <a:pt x="54" y="439"/>
                  <a:pt x="72" y="489"/>
                </a:cubicBezTo>
                <a:close/>
                <a:moveTo>
                  <a:pt x="625" y="577"/>
                </a:moveTo>
                <a:cubicBezTo>
                  <a:pt x="615" y="569"/>
                  <a:pt x="600" y="570"/>
                  <a:pt x="591" y="580"/>
                </a:cubicBezTo>
                <a:cubicBezTo>
                  <a:pt x="522" y="663"/>
                  <a:pt x="412" y="703"/>
                  <a:pt x="305" y="684"/>
                </a:cubicBezTo>
                <a:cubicBezTo>
                  <a:pt x="253" y="675"/>
                  <a:pt x="205" y="653"/>
                  <a:pt x="165" y="620"/>
                </a:cubicBezTo>
                <a:cubicBezTo>
                  <a:pt x="173" y="620"/>
                  <a:pt x="173" y="620"/>
                  <a:pt x="173" y="620"/>
                </a:cubicBezTo>
                <a:cubicBezTo>
                  <a:pt x="186" y="620"/>
                  <a:pt x="197" y="609"/>
                  <a:pt x="197" y="596"/>
                </a:cubicBezTo>
                <a:cubicBezTo>
                  <a:pt x="197" y="583"/>
                  <a:pt x="186" y="572"/>
                  <a:pt x="173" y="572"/>
                </a:cubicBezTo>
                <a:cubicBezTo>
                  <a:pt x="109" y="572"/>
                  <a:pt x="109" y="572"/>
                  <a:pt x="109" y="572"/>
                </a:cubicBezTo>
                <a:cubicBezTo>
                  <a:pt x="103" y="571"/>
                  <a:pt x="96" y="573"/>
                  <a:pt x="91" y="577"/>
                </a:cubicBezTo>
                <a:cubicBezTo>
                  <a:pt x="86" y="582"/>
                  <a:pt x="83" y="587"/>
                  <a:pt x="83" y="593"/>
                </a:cubicBezTo>
                <a:cubicBezTo>
                  <a:pt x="83" y="593"/>
                  <a:pt x="83" y="593"/>
                  <a:pt x="83" y="593"/>
                </a:cubicBezTo>
                <a:cubicBezTo>
                  <a:pt x="83" y="593"/>
                  <a:pt x="83" y="593"/>
                  <a:pt x="83" y="593"/>
                </a:cubicBezTo>
                <a:cubicBezTo>
                  <a:pt x="83" y="594"/>
                  <a:pt x="82" y="595"/>
                  <a:pt x="82" y="595"/>
                </a:cubicBezTo>
                <a:cubicBezTo>
                  <a:pt x="82" y="596"/>
                  <a:pt x="82" y="596"/>
                  <a:pt x="82" y="596"/>
                </a:cubicBezTo>
                <a:cubicBezTo>
                  <a:pt x="82" y="662"/>
                  <a:pt x="82" y="662"/>
                  <a:pt x="82" y="662"/>
                </a:cubicBezTo>
                <a:cubicBezTo>
                  <a:pt x="82" y="675"/>
                  <a:pt x="93" y="686"/>
                  <a:pt x="106" y="686"/>
                </a:cubicBezTo>
                <a:cubicBezTo>
                  <a:pt x="120" y="686"/>
                  <a:pt x="130" y="675"/>
                  <a:pt x="130" y="662"/>
                </a:cubicBezTo>
                <a:cubicBezTo>
                  <a:pt x="130" y="654"/>
                  <a:pt x="130" y="654"/>
                  <a:pt x="130" y="654"/>
                </a:cubicBezTo>
                <a:cubicBezTo>
                  <a:pt x="178" y="694"/>
                  <a:pt x="235" y="721"/>
                  <a:pt x="297" y="732"/>
                </a:cubicBezTo>
                <a:cubicBezTo>
                  <a:pt x="317" y="735"/>
                  <a:pt x="337" y="737"/>
                  <a:pt x="358" y="737"/>
                </a:cubicBezTo>
                <a:cubicBezTo>
                  <a:pt x="461" y="737"/>
                  <a:pt x="561" y="692"/>
                  <a:pt x="628" y="611"/>
                </a:cubicBezTo>
                <a:cubicBezTo>
                  <a:pt x="637" y="601"/>
                  <a:pt x="635" y="586"/>
                  <a:pt x="625" y="577"/>
                </a:cubicBezTo>
                <a:close/>
                <a:moveTo>
                  <a:pt x="745" y="455"/>
                </a:moveTo>
                <a:cubicBezTo>
                  <a:pt x="738" y="444"/>
                  <a:pt x="724" y="440"/>
                  <a:pt x="712" y="446"/>
                </a:cubicBezTo>
                <a:cubicBezTo>
                  <a:pt x="704" y="451"/>
                  <a:pt x="704" y="451"/>
                  <a:pt x="704" y="451"/>
                </a:cubicBezTo>
                <a:cubicBezTo>
                  <a:pt x="705" y="449"/>
                  <a:pt x="705" y="448"/>
                  <a:pt x="705" y="446"/>
                </a:cubicBezTo>
                <a:cubicBezTo>
                  <a:pt x="722" y="353"/>
                  <a:pt x="701" y="260"/>
                  <a:pt x="647" y="182"/>
                </a:cubicBezTo>
                <a:cubicBezTo>
                  <a:pt x="593" y="105"/>
                  <a:pt x="512" y="54"/>
                  <a:pt x="419" y="37"/>
                </a:cubicBezTo>
                <a:cubicBezTo>
                  <a:pt x="406" y="35"/>
                  <a:pt x="394" y="44"/>
                  <a:pt x="392" y="57"/>
                </a:cubicBezTo>
                <a:cubicBezTo>
                  <a:pt x="389" y="70"/>
                  <a:pt x="398" y="82"/>
                  <a:pt x="411" y="85"/>
                </a:cubicBezTo>
                <a:cubicBezTo>
                  <a:pt x="491" y="99"/>
                  <a:pt x="561" y="143"/>
                  <a:pt x="608" y="210"/>
                </a:cubicBezTo>
                <a:cubicBezTo>
                  <a:pt x="654" y="276"/>
                  <a:pt x="672" y="357"/>
                  <a:pt x="658" y="437"/>
                </a:cubicBezTo>
                <a:cubicBezTo>
                  <a:pt x="655" y="431"/>
                  <a:pt x="655" y="431"/>
                  <a:pt x="655" y="431"/>
                </a:cubicBezTo>
                <a:cubicBezTo>
                  <a:pt x="648" y="419"/>
                  <a:pt x="633" y="415"/>
                  <a:pt x="622" y="422"/>
                </a:cubicBezTo>
                <a:cubicBezTo>
                  <a:pt x="610" y="429"/>
                  <a:pt x="606" y="443"/>
                  <a:pt x="613" y="455"/>
                </a:cubicBezTo>
                <a:cubicBezTo>
                  <a:pt x="646" y="512"/>
                  <a:pt x="646" y="512"/>
                  <a:pt x="646" y="512"/>
                </a:cubicBezTo>
                <a:cubicBezTo>
                  <a:pt x="649" y="518"/>
                  <a:pt x="655" y="522"/>
                  <a:pt x="661" y="523"/>
                </a:cubicBezTo>
                <a:cubicBezTo>
                  <a:pt x="663" y="524"/>
                  <a:pt x="665" y="524"/>
                  <a:pt x="667" y="524"/>
                </a:cubicBezTo>
                <a:cubicBezTo>
                  <a:pt x="671" y="524"/>
                  <a:pt x="675" y="523"/>
                  <a:pt x="679" y="521"/>
                </a:cubicBezTo>
                <a:cubicBezTo>
                  <a:pt x="736" y="488"/>
                  <a:pt x="736" y="488"/>
                  <a:pt x="736" y="488"/>
                </a:cubicBezTo>
                <a:cubicBezTo>
                  <a:pt x="748" y="481"/>
                  <a:pt x="752" y="467"/>
                  <a:pt x="745" y="4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0" name="Freeform 420"/>
          <p:cNvSpPr>
            <a:spLocks noEditPoints="1"/>
          </p:cNvSpPr>
          <p:nvPr/>
        </p:nvSpPr>
        <p:spPr bwMode="auto">
          <a:xfrm>
            <a:off x="14005850" y="11159872"/>
            <a:ext cx="886698" cy="885980"/>
          </a:xfrm>
          <a:custGeom>
            <a:avLst/>
            <a:gdLst>
              <a:gd name="T0" fmla="*/ 377 w 754"/>
              <a:gd name="T1" fmla="*/ 0 h 754"/>
              <a:gd name="T2" fmla="*/ 0 w 754"/>
              <a:gd name="T3" fmla="*/ 377 h 754"/>
              <a:gd name="T4" fmla="*/ 377 w 754"/>
              <a:gd name="T5" fmla="*/ 754 h 754"/>
              <a:gd name="T6" fmla="*/ 754 w 754"/>
              <a:gd name="T7" fmla="*/ 377 h 754"/>
              <a:gd name="T8" fmla="*/ 377 w 754"/>
              <a:gd name="T9" fmla="*/ 0 h 754"/>
              <a:gd name="T10" fmla="*/ 377 w 754"/>
              <a:gd name="T11" fmla="*/ 706 h 754"/>
              <a:gd name="T12" fmla="*/ 48 w 754"/>
              <a:gd name="T13" fmla="*/ 377 h 754"/>
              <a:gd name="T14" fmla="*/ 377 w 754"/>
              <a:gd name="T15" fmla="*/ 48 h 754"/>
              <a:gd name="T16" fmla="*/ 706 w 754"/>
              <a:gd name="T17" fmla="*/ 377 h 754"/>
              <a:gd name="T18" fmla="*/ 377 w 754"/>
              <a:gd name="T19" fmla="*/ 706 h 754"/>
              <a:gd name="T20" fmla="*/ 540 w 754"/>
              <a:gd name="T21" fmla="*/ 206 h 754"/>
              <a:gd name="T22" fmla="*/ 516 w 754"/>
              <a:gd name="T23" fmla="*/ 208 h 754"/>
              <a:gd name="T24" fmla="*/ 397 w 754"/>
              <a:gd name="T25" fmla="*/ 291 h 754"/>
              <a:gd name="T26" fmla="*/ 397 w 754"/>
              <a:gd name="T27" fmla="*/ 228 h 754"/>
              <a:gd name="T28" fmla="*/ 385 w 754"/>
              <a:gd name="T29" fmla="*/ 206 h 754"/>
              <a:gd name="T30" fmla="*/ 360 w 754"/>
              <a:gd name="T31" fmla="*/ 208 h 754"/>
              <a:gd name="T32" fmla="*/ 147 w 754"/>
              <a:gd name="T33" fmla="*/ 358 h 754"/>
              <a:gd name="T34" fmla="*/ 137 w 754"/>
              <a:gd name="T35" fmla="*/ 377 h 754"/>
              <a:gd name="T36" fmla="*/ 147 w 754"/>
              <a:gd name="T37" fmla="*/ 397 h 754"/>
              <a:gd name="T38" fmla="*/ 360 w 754"/>
              <a:gd name="T39" fmla="*/ 546 h 754"/>
              <a:gd name="T40" fmla="*/ 373 w 754"/>
              <a:gd name="T41" fmla="*/ 551 h 754"/>
              <a:gd name="T42" fmla="*/ 385 w 754"/>
              <a:gd name="T43" fmla="*/ 548 h 754"/>
              <a:gd name="T44" fmla="*/ 397 w 754"/>
              <a:gd name="T45" fmla="*/ 527 h 754"/>
              <a:gd name="T46" fmla="*/ 397 w 754"/>
              <a:gd name="T47" fmla="*/ 463 h 754"/>
              <a:gd name="T48" fmla="*/ 516 w 754"/>
              <a:gd name="T49" fmla="*/ 546 h 754"/>
              <a:gd name="T50" fmla="*/ 529 w 754"/>
              <a:gd name="T51" fmla="*/ 551 h 754"/>
              <a:gd name="T52" fmla="*/ 540 w 754"/>
              <a:gd name="T53" fmla="*/ 548 h 754"/>
              <a:gd name="T54" fmla="*/ 553 w 754"/>
              <a:gd name="T55" fmla="*/ 527 h 754"/>
              <a:gd name="T56" fmla="*/ 553 w 754"/>
              <a:gd name="T57" fmla="*/ 228 h 754"/>
              <a:gd name="T58" fmla="*/ 540 w 754"/>
              <a:gd name="T59" fmla="*/ 206 h 754"/>
              <a:gd name="T60" fmla="*/ 349 w 754"/>
              <a:gd name="T61" fmla="*/ 325 h 754"/>
              <a:gd name="T62" fmla="*/ 303 w 754"/>
              <a:gd name="T63" fmla="*/ 358 h 754"/>
              <a:gd name="T64" fmla="*/ 293 w 754"/>
              <a:gd name="T65" fmla="*/ 377 h 754"/>
              <a:gd name="T66" fmla="*/ 303 w 754"/>
              <a:gd name="T67" fmla="*/ 397 h 754"/>
              <a:gd name="T68" fmla="*/ 349 w 754"/>
              <a:gd name="T69" fmla="*/ 429 h 754"/>
              <a:gd name="T70" fmla="*/ 349 w 754"/>
              <a:gd name="T71" fmla="*/ 480 h 754"/>
              <a:gd name="T72" fmla="*/ 203 w 754"/>
              <a:gd name="T73" fmla="*/ 377 h 754"/>
              <a:gd name="T74" fmla="*/ 349 w 754"/>
              <a:gd name="T75" fmla="*/ 274 h 754"/>
              <a:gd name="T76" fmla="*/ 349 w 754"/>
              <a:gd name="T77" fmla="*/ 325 h 754"/>
              <a:gd name="T78" fmla="*/ 505 w 754"/>
              <a:gd name="T79" fmla="*/ 480 h 754"/>
              <a:gd name="T80" fmla="*/ 359 w 754"/>
              <a:gd name="T81" fmla="*/ 377 h 754"/>
              <a:gd name="T82" fmla="*/ 505 w 754"/>
              <a:gd name="T83" fmla="*/ 274 h 754"/>
              <a:gd name="T84" fmla="*/ 505 w 754"/>
              <a:gd name="T85" fmla="*/ 48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54" h="754">
                <a:moveTo>
                  <a:pt x="377" y="0"/>
                </a:moveTo>
                <a:cubicBezTo>
                  <a:pt x="169" y="0"/>
                  <a:pt x="0" y="169"/>
                  <a:pt x="0" y="377"/>
                </a:cubicBezTo>
                <a:cubicBezTo>
                  <a:pt x="0" y="585"/>
                  <a:pt x="169" y="754"/>
                  <a:pt x="377" y="754"/>
                </a:cubicBezTo>
                <a:cubicBezTo>
                  <a:pt x="585" y="754"/>
                  <a:pt x="754" y="585"/>
                  <a:pt x="754" y="377"/>
                </a:cubicBezTo>
                <a:cubicBezTo>
                  <a:pt x="754" y="169"/>
                  <a:pt x="585" y="0"/>
                  <a:pt x="377" y="0"/>
                </a:cubicBezTo>
                <a:close/>
                <a:moveTo>
                  <a:pt x="377" y="706"/>
                </a:moveTo>
                <a:cubicBezTo>
                  <a:pt x="196" y="706"/>
                  <a:pt x="48" y="559"/>
                  <a:pt x="48" y="377"/>
                </a:cubicBezTo>
                <a:cubicBezTo>
                  <a:pt x="48" y="196"/>
                  <a:pt x="196" y="48"/>
                  <a:pt x="377" y="48"/>
                </a:cubicBezTo>
                <a:cubicBezTo>
                  <a:pt x="559" y="48"/>
                  <a:pt x="706" y="196"/>
                  <a:pt x="706" y="377"/>
                </a:cubicBezTo>
                <a:cubicBezTo>
                  <a:pt x="706" y="559"/>
                  <a:pt x="559" y="706"/>
                  <a:pt x="377" y="706"/>
                </a:cubicBezTo>
                <a:close/>
                <a:moveTo>
                  <a:pt x="540" y="206"/>
                </a:moveTo>
                <a:cubicBezTo>
                  <a:pt x="533" y="202"/>
                  <a:pt x="523" y="203"/>
                  <a:pt x="516" y="208"/>
                </a:cubicBezTo>
                <a:cubicBezTo>
                  <a:pt x="397" y="291"/>
                  <a:pt x="397" y="291"/>
                  <a:pt x="397" y="291"/>
                </a:cubicBezTo>
                <a:cubicBezTo>
                  <a:pt x="397" y="228"/>
                  <a:pt x="397" y="228"/>
                  <a:pt x="397" y="228"/>
                </a:cubicBezTo>
                <a:cubicBezTo>
                  <a:pt x="397" y="219"/>
                  <a:pt x="392" y="211"/>
                  <a:pt x="385" y="206"/>
                </a:cubicBezTo>
                <a:cubicBezTo>
                  <a:pt x="377" y="202"/>
                  <a:pt x="367" y="203"/>
                  <a:pt x="360" y="208"/>
                </a:cubicBezTo>
                <a:cubicBezTo>
                  <a:pt x="147" y="358"/>
                  <a:pt x="147" y="358"/>
                  <a:pt x="147" y="358"/>
                </a:cubicBezTo>
                <a:cubicBezTo>
                  <a:pt x="141" y="362"/>
                  <a:pt x="137" y="369"/>
                  <a:pt x="137" y="377"/>
                </a:cubicBezTo>
                <a:cubicBezTo>
                  <a:pt x="137" y="385"/>
                  <a:pt x="141" y="392"/>
                  <a:pt x="147" y="397"/>
                </a:cubicBezTo>
                <a:cubicBezTo>
                  <a:pt x="360" y="546"/>
                  <a:pt x="360" y="546"/>
                  <a:pt x="360" y="546"/>
                </a:cubicBezTo>
                <a:cubicBezTo>
                  <a:pt x="364" y="549"/>
                  <a:pt x="369" y="551"/>
                  <a:pt x="373" y="551"/>
                </a:cubicBezTo>
                <a:cubicBezTo>
                  <a:pt x="377" y="551"/>
                  <a:pt x="381" y="550"/>
                  <a:pt x="385" y="548"/>
                </a:cubicBezTo>
                <a:cubicBezTo>
                  <a:pt x="392" y="544"/>
                  <a:pt x="397" y="536"/>
                  <a:pt x="397" y="527"/>
                </a:cubicBezTo>
                <a:cubicBezTo>
                  <a:pt x="397" y="463"/>
                  <a:pt x="397" y="463"/>
                  <a:pt x="397" y="463"/>
                </a:cubicBezTo>
                <a:cubicBezTo>
                  <a:pt x="516" y="546"/>
                  <a:pt x="516" y="546"/>
                  <a:pt x="516" y="546"/>
                </a:cubicBezTo>
                <a:cubicBezTo>
                  <a:pt x="520" y="549"/>
                  <a:pt x="525" y="551"/>
                  <a:pt x="529" y="551"/>
                </a:cubicBezTo>
                <a:cubicBezTo>
                  <a:pt x="533" y="551"/>
                  <a:pt x="537" y="550"/>
                  <a:pt x="540" y="548"/>
                </a:cubicBezTo>
                <a:cubicBezTo>
                  <a:pt x="548" y="544"/>
                  <a:pt x="553" y="536"/>
                  <a:pt x="553" y="527"/>
                </a:cubicBezTo>
                <a:cubicBezTo>
                  <a:pt x="553" y="228"/>
                  <a:pt x="553" y="228"/>
                  <a:pt x="553" y="228"/>
                </a:cubicBezTo>
                <a:cubicBezTo>
                  <a:pt x="553" y="219"/>
                  <a:pt x="548" y="211"/>
                  <a:pt x="540" y="206"/>
                </a:cubicBezTo>
                <a:close/>
                <a:moveTo>
                  <a:pt x="349" y="325"/>
                </a:moveTo>
                <a:cubicBezTo>
                  <a:pt x="303" y="358"/>
                  <a:pt x="303" y="358"/>
                  <a:pt x="303" y="358"/>
                </a:cubicBezTo>
                <a:cubicBezTo>
                  <a:pt x="297" y="362"/>
                  <a:pt x="293" y="369"/>
                  <a:pt x="293" y="377"/>
                </a:cubicBezTo>
                <a:cubicBezTo>
                  <a:pt x="293" y="385"/>
                  <a:pt x="297" y="392"/>
                  <a:pt x="303" y="397"/>
                </a:cubicBezTo>
                <a:cubicBezTo>
                  <a:pt x="349" y="429"/>
                  <a:pt x="349" y="429"/>
                  <a:pt x="349" y="429"/>
                </a:cubicBezTo>
                <a:cubicBezTo>
                  <a:pt x="349" y="480"/>
                  <a:pt x="349" y="480"/>
                  <a:pt x="349" y="480"/>
                </a:cubicBezTo>
                <a:cubicBezTo>
                  <a:pt x="203" y="377"/>
                  <a:pt x="203" y="377"/>
                  <a:pt x="203" y="377"/>
                </a:cubicBezTo>
                <a:cubicBezTo>
                  <a:pt x="349" y="274"/>
                  <a:pt x="349" y="274"/>
                  <a:pt x="349" y="274"/>
                </a:cubicBezTo>
                <a:lnTo>
                  <a:pt x="349" y="325"/>
                </a:lnTo>
                <a:close/>
                <a:moveTo>
                  <a:pt x="505" y="480"/>
                </a:moveTo>
                <a:cubicBezTo>
                  <a:pt x="359" y="377"/>
                  <a:pt x="359" y="377"/>
                  <a:pt x="359" y="377"/>
                </a:cubicBezTo>
                <a:cubicBezTo>
                  <a:pt x="505" y="274"/>
                  <a:pt x="505" y="274"/>
                  <a:pt x="505" y="274"/>
                </a:cubicBezTo>
                <a:lnTo>
                  <a:pt x="505" y="4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1" name="Freeform 421"/>
          <p:cNvSpPr>
            <a:spLocks noEditPoints="1"/>
          </p:cNvSpPr>
          <p:nvPr/>
        </p:nvSpPr>
        <p:spPr bwMode="auto">
          <a:xfrm>
            <a:off x="11001007" y="8008926"/>
            <a:ext cx="871584" cy="852152"/>
          </a:xfrm>
          <a:custGeom>
            <a:avLst/>
            <a:gdLst>
              <a:gd name="T0" fmla="*/ 663 w 742"/>
              <a:gd name="T1" fmla="*/ 323 h 725"/>
              <a:gd name="T2" fmla="*/ 561 w 742"/>
              <a:gd name="T3" fmla="*/ 124 h 725"/>
              <a:gd name="T4" fmla="*/ 525 w 742"/>
              <a:gd name="T5" fmla="*/ 103 h 725"/>
              <a:gd name="T6" fmla="*/ 307 w 742"/>
              <a:gd name="T7" fmla="*/ 0 h 725"/>
              <a:gd name="T8" fmla="*/ 155 w 742"/>
              <a:gd name="T9" fmla="*/ 191 h 725"/>
              <a:gd name="T10" fmla="*/ 103 w 742"/>
              <a:gd name="T11" fmla="*/ 623 h 725"/>
              <a:gd name="T12" fmla="*/ 127 w 742"/>
              <a:gd name="T13" fmla="*/ 725 h 725"/>
              <a:gd name="T14" fmla="*/ 272 w 742"/>
              <a:gd name="T15" fmla="*/ 701 h 725"/>
              <a:gd name="T16" fmla="*/ 411 w 742"/>
              <a:gd name="T17" fmla="*/ 670 h 725"/>
              <a:gd name="T18" fmla="*/ 418 w 742"/>
              <a:gd name="T19" fmla="*/ 718 h 725"/>
              <a:gd name="T20" fmla="*/ 549 w 742"/>
              <a:gd name="T21" fmla="*/ 725 h 725"/>
              <a:gd name="T22" fmla="*/ 573 w 742"/>
              <a:gd name="T23" fmla="*/ 629 h 725"/>
              <a:gd name="T24" fmla="*/ 718 w 742"/>
              <a:gd name="T25" fmla="*/ 487 h 725"/>
              <a:gd name="T26" fmla="*/ 742 w 742"/>
              <a:gd name="T27" fmla="*/ 347 h 725"/>
              <a:gd name="T28" fmla="*/ 307 w 742"/>
              <a:gd name="T29" fmla="*/ 48 h 725"/>
              <a:gd name="T30" fmla="*/ 414 w 742"/>
              <a:gd name="T31" fmla="*/ 174 h 725"/>
              <a:gd name="T32" fmla="*/ 307 w 742"/>
              <a:gd name="T33" fmla="*/ 264 h 725"/>
              <a:gd name="T34" fmla="*/ 307 w 742"/>
              <a:gd name="T35" fmla="*/ 48 h 725"/>
              <a:gd name="T36" fmla="*/ 656 w 742"/>
              <a:gd name="T37" fmla="*/ 439 h 725"/>
              <a:gd name="T38" fmla="*/ 537 w 742"/>
              <a:gd name="T39" fmla="*/ 595 h 725"/>
              <a:gd name="T40" fmla="*/ 525 w 742"/>
              <a:gd name="T41" fmla="*/ 677 h 725"/>
              <a:gd name="T42" fmla="*/ 459 w 742"/>
              <a:gd name="T43" fmla="*/ 646 h 725"/>
              <a:gd name="T44" fmla="*/ 435 w 742"/>
              <a:gd name="T45" fmla="*/ 622 h 725"/>
              <a:gd name="T46" fmla="*/ 224 w 742"/>
              <a:gd name="T47" fmla="*/ 646 h 725"/>
              <a:gd name="T48" fmla="*/ 151 w 742"/>
              <a:gd name="T49" fmla="*/ 677 h 725"/>
              <a:gd name="T50" fmla="*/ 140 w 742"/>
              <a:gd name="T51" fmla="*/ 590 h 725"/>
              <a:gd name="T52" fmla="*/ 173 w 742"/>
              <a:gd name="T53" fmla="*/ 236 h 725"/>
              <a:gd name="T54" fmla="*/ 175 w 742"/>
              <a:gd name="T55" fmla="*/ 264 h 725"/>
              <a:gd name="T56" fmla="*/ 175 w 742"/>
              <a:gd name="T57" fmla="*/ 312 h 725"/>
              <a:gd name="T58" fmla="*/ 463 w 742"/>
              <a:gd name="T59" fmla="*/ 288 h 725"/>
              <a:gd name="T60" fmla="*/ 420 w 742"/>
              <a:gd name="T61" fmla="*/ 264 h 725"/>
              <a:gd name="T62" fmla="*/ 513 w 742"/>
              <a:gd name="T63" fmla="*/ 165 h 725"/>
              <a:gd name="T64" fmla="*/ 526 w 742"/>
              <a:gd name="T65" fmla="*/ 243 h 725"/>
              <a:gd name="T66" fmla="*/ 647 w 742"/>
              <a:gd name="T67" fmla="*/ 371 h 725"/>
              <a:gd name="T68" fmla="*/ 694 w 742"/>
              <a:gd name="T69" fmla="*/ 439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42" h="725">
                <a:moveTo>
                  <a:pt x="718" y="323"/>
                </a:moveTo>
                <a:cubicBezTo>
                  <a:pt x="663" y="323"/>
                  <a:pt x="663" y="323"/>
                  <a:pt x="663" y="323"/>
                </a:cubicBezTo>
                <a:cubicBezTo>
                  <a:pt x="642" y="275"/>
                  <a:pt x="607" y="235"/>
                  <a:pt x="561" y="208"/>
                </a:cubicBezTo>
                <a:cubicBezTo>
                  <a:pt x="561" y="124"/>
                  <a:pt x="561" y="124"/>
                  <a:pt x="561" y="124"/>
                </a:cubicBezTo>
                <a:cubicBezTo>
                  <a:pt x="561" y="116"/>
                  <a:pt x="556" y="108"/>
                  <a:pt x="549" y="103"/>
                </a:cubicBezTo>
                <a:cubicBezTo>
                  <a:pt x="542" y="99"/>
                  <a:pt x="533" y="99"/>
                  <a:pt x="525" y="103"/>
                </a:cubicBezTo>
                <a:cubicBezTo>
                  <a:pt x="462" y="138"/>
                  <a:pt x="462" y="138"/>
                  <a:pt x="462" y="138"/>
                </a:cubicBezTo>
                <a:cubicBezTo>
                  <a:pt x="453" y="60"/>
                  <a:pt x="387" y="0"/>
                  <a:pt x="307" y="0"/>
                </a:cubicBezTo>
                <a:cubicBezTo>
                  <a:pt x="221" y="0"/>
                  <a:pt x="151" y="70"/>
                  <a:pt x="151" y="156"/>
                </a:cubicBezTo>
                <a:cubicBezTo>
                  <a:pt x="151" y="168"/>
                  <a:pt x="153" y="180"/>
                  <a:pt x="155" y="191"/>
                </a:cubicBezTo>
                <a:cubicBezTo>
                  <a:pt x="63" y="229"/>
                  <a:pt x="0" y="320"/>
                  <a:pt x="0" y="422"/>
                </a:cubicBezTo>
                <a:cubicBezTo>
                  <a:pt x="0" y="502"/>
                  <a:pt x="38" y="577"/>
                  <a:pt x="103" y="623"/>
                </a:cubicBezTo>
                <a:cubicBezTo>
                  <a:pt x="103" y="701"/>
                  <a:pt x="103" y="701"/>
                  <a:pt x="103" y="701"/>
                </a:cubicBezTo>
                <a:cubicBezTo>
                  <a:pt x="103" y="715"/>
                  <a:pt x="114" y="725"/>
                  <a:pt x="127" y="725"/>
                </a:cubicBezTo>
                <a:cubicBezTo>
                  <a:pt x="248" y="725"/>
                  <a:pt x="248" y="725"/>
                  <a:pt x="248" y="725"/>
                </a:cubicBezTo>
                <a:cubicBezTo>
                  <a:pt x="261" y="725"/>
                  <a:pt x="272" y="715"/>
                  <a:pt x="272" y="701"/>
                </a:cubicBezTo>
                <a:cubicBezTo>
                  <a:pt x="272" y="670"/>
                  <a:pt x="272" y="670"/>
                  <a:pt x="272" y="670"/>
                </a:cubicBezTo>
                <a:cubicBezTo>
                  <a:pt x="411" y="670"/>
                  <a:pt x="411" y="670"/>
                  <a:pt x="411" y="670"/>
                </a:cubicBezTo>
                <a:cubicBezTo>
                  <a:pt x="411" y="701"/>
                  <a:pt x="411" y="701"/>
                  <a:pt x="411" y="701"/>
                </a:cubicBezTo>
                <a:cubicBezTo>
                  <a:pt x="411" y="708"/>
                  <a:pt x="414" y="714"/>
                  <a:pt x="418" y="718"/>
                </a:cubicBezTo>
                <a:cubicBezTo>
                  <a:pt x="423" y="723"/>
                  <a:pt x="429" y="725"/>
                  <a:pt x="435" y="725"/>
                </a:cubicBezTo>
                <a:cubicBezTo>
                  <a:pt x="549" y="725"/>
                  <a:pt x="549" y="725"/>
                  <a:pt x="549" y="725"/>
                </a:cubicBezTo>
                <a:cubicBezTo>
                  <a:pt x="562" y="725"/>
                  <a:pt x="573" y="715"/>
                  <a:pt x="573" y="701"/>
                </a:cubicBezTo>
                <a:cubicBezTo>
                  <a:pt x="573" y="629"/>
                  <a:pt x="573" y="629"/>
                  <a:pt x="573" y="629"/>
                </a:cubicBezTo>
                <a:cubicBezTo>
                  <a:pt x="623" y="595"/>
                  <a:pt x="659" y="545"/>
                  <a:pt x="675" y="487"/>
                </a:cubicBezTo>
                <a:cubicBezTo>
                  <a:pt x="718" y="487"/>
                  <a:pt x="718" y="487"/>
                  <a:pt x="718" y="487"/>
                </a:cubicBezTo>
                <a:cubicBezTo>
                  <a:pt x="731" y="487"/>
                  <a:pt x="742" y="477"/>
                  <a:pt x="742" y="463"/>
                </a:cubicBezTo>
                <a:cubicBezTo>
                  <a:pt x="742" y="347"/>
                  <a:pt x="742" y="347"/>
                  <a:pt x="742" y="347"/>
                </a:cubicBezTo>
                <a:cubicBezTo>
                  <a:pt x="742" y="334"/>
                  <a:pt x="731" y="323"/>
                  <a:pt x="718" y="323"/>
                </a:cubicBezTo>
                <a:close/>
                <a:moveTo>
                  <a:pt x="307" y="48"/>
                </a:moveTo>
                <a:cubicBezTo>
                  <a:pt x="367" y="48"/>
                  <a:pt x="415" y="97"/>
                  <a:pt x="415" y="156"/>
                </a:cubicBezTo>
                <a:cubicBezTo>
                  <a:pt x="415" y="162"/>
                  <a:pt x="415" y="168"/>
                  <a:pt x="414" y="174"/>
                </a:cubicBezTo>
                <a:cubicBezTo>
                  <a:pt x="414" y="174"/>
                  <a:pt x="414" y="175"/>
                  <a:pt x="414" y="175"/>
                </a:cubicBezTo>
                <a:cubicBezTo>
                  <a:pt x="405" y="226"/>
                  <a:pt x="360" y="264"/>
                  <a:pt x="307" y="264"/>
                </a:cubicBezTo>
                <a:cubicBezTo>
                  <a:pt x="248" y="264"/>
                  <a:pt x="199" y="216"/>
                  <a:pt x="199" y="156"/>
                </a:cubicBezTo>
                <a:cubicBezTo>
                  <a:pt x="199" y="97"/>
                  <a:pt x="248" y="48"/>
                  <a:pt x="307" y="48"/>
                </a:cubicBezTo>
                <a:close/>
                <a:moveTo>
                  <a:pt x="694" y="439"/>
                </a:moveTo>
                <a:cubicBezTo>
                  <a:pt x="656" y="439"/>
                  <a:pt x="656" y="439"/>
                  <a:pt x="656" y="439"/>
                </a:cubicBezTo>
                <a:cubicBezTo>
                  <a:pt x="644" y="439"/>
                  <a:pt x="634" y="448"/>
                  <a:pt x="632" y="459"/>
                </a:cubicBezTo>
                <a:cubicBezTo>
                  <a:pt x="621" y="516"/>
                  <a:pt x="587" y="565"/>
                  <a:pt x="537" y="595"/>
                </a:cubicBezTo>
                <a:cubicBezTo>
                  <a:pt x="529" y="599"/>
                  <a:pt x="525" y="607"/>
                  <a:pt x="525" y="615"/>
                </a:cubicBezTo>
                <a:cubicBezTo>
                  <a:pt x="525" y="677"/>
                  <a:pt x="525" y="677"/>
                  <a:pt x="525" y="677"/>
                </a:cubicBezTo>
                <a:cubicBezTo>
                  <a:pt x="459" y="677"/>
                  <a:pt x="459" y="677"/>
                  <a:pt x="459" y="677"/>
                </a:cubicBezTo>
                <a:cubicBezTo>
                  <a:pt x="459" y="646"/>
                  <a:pt x="459" y="646"/>
                  <a:pt x="459" y="646"/>
                </a:cubicBezTo>
                <a:cubicBezTo>
                  <a:pt x="459" y="640"/>
                  <a:pt x="457" y="634"/>
                  <a:pt x="452" y="629"/>
                </a:cubicBezTo>
                <a:cubicBezTo>
                  <a:pt x="448" y="625"/>
                  <a:pt x="442" y="622"/>
                  <a:pt x="435" y="622"/>
                </a:cubicBezTo>
                <a:cubicBezTo>
                  <a:pt x="248" y="622"/>
                  <a:pt x="248" y="622"/>
                  <a:pt x="248" y="622"/>
                </a:cubicBezTo>
                <a:cubicBezTo>
                  <a:pt x="235" y="622"/>
                  <a:pt x="224" y="633"/>
                  <a:pt x="224" y="646"/>
                </a:cubicBezTo>
                <a:cubicBezTo>
                  <a:pt x="224" y="677"/>
                  <a:pt x="224" y="677"/>
                  <a:pt x="224" y="677"/>
                </a:cubicBezTo>
                <a:cubicBezTo>
                  <a:pt x="151" y="677"/>
                  <a:pt x="151" y="677"/>
                  <a:pt x="151" y="677"/>
                </a:cubicBezTo>
                <a:cubicBezTo>
                  <a:pt x="151" y="611"/>
                  <a:pt x="151" y="611"/>
                  <a:pt x="151" y="611"/>
                </a:cubicBezTo>
                <a:cubicBezTo>
                  <a:pt x="151" y="603"/>
                  <a:pt x="147" y="595"/>
                  <a:pt x="140" y="590"/>
                </a:cubicBezTo>
                <a:cubicBezTo>
                  <a:pt x="82" y="553"/>
                  <a:pt x="48" y="490"/>
                  <a:pt x="48" y="422"/>
                </a:cubicBezTo>
                <a:cubicBezTo>
                  <a:pt x="48" y="340"/>
                  <a:pt x="98" y="266"/>
                  <a:pt x="173" y="236"/>
                </a:cubicBezTo>
                <a:cubicBezTo>
                  <a:pt x="179" y="246"/>
                  <a:pt x="187" y="256"/>
                  <a:pt x="195" y="264"/>
                </a:cubicBezTo>
                <a:cubicBezTo>
                  <a:pt x="175" y="264"/>
                  <a:pt x="175" y="264"/>
                  <a:pt x="175" y="264"/>
                </a:cubicBezTo>
                <a:cubicBezTo>
                  <a:pt x="162" y="264"/>
                  <a:pt x="151" y="275"/>
                  <a:pt x="151" y="288"/>
                </a:cubicBezTo>
                <a:cubicBezTo>
                  <a:pt x="151" y="301"/>
                  <a:pt x="162" y="312"/>
                  <a:pt x="175" y="312"/>
                </a:cubicBezTo>
                <a:cubicBezTo>
                  <a:pt x="439" y="312"/>
                  <a:pt x="439" y="312"/>
                  <a:pt x="439" y="312"/>
                </a:cubicBezTo>
                <a:cubicBezTo>
                  <a:pt x="453" y="312"/>
                  <a:pt x="463" y="301"/>
                  <a:pt x="463" y="288"/>
                </a:cubicBezTo>
                <a:cubicBezTo>
                  <a:pt x="463" y="275"/>
                  <a:pt x="453" y="264"/>
                  <a:pt x="439" y="264"/>
                </a:cubicBezTo>
                <a:cubicBezTo>
                  <a:pt x="420" y="264"/>
                  <a:pt x="420" y="264"/>
                  <a:pt x="420" y="264"/>
                </a:cubicBezTo>
                <a:cubicBezTo>
                  <a:pt x="438" y="245"/>
                  <a:pt x="452" y="221"/>
                  <a:pt x="458" y="195"/>
                </a:cubicBezTo>
                <a:cubicBezTo>
                  <a:pt x="513" y="165"/>
                  <a:pt x="513" y="165"/>
                  <a:pt x="513" y="165"/>
                </a:cubicBezTo>
                <a:cubicBezTo>
                  <a:pt x="513" y="222"/>
                  <a:pt x="513" y="222"/>
                  <a:pt x="513" y="222"/>
                </a:cubicBezTo>
                <a:cubicBezTo>
                  <a:pt x="513" y="231"/>
                  <a:pt x="518" y="239"/>
                  <a:pt x="526" y="243"/>
                </a:cubicBezTo>
                <a:cubicBezTo>
                  <a:pt x="572" y="267"/>
                  <a:pt x="607" y="307"/>
                  <a:pt x="624" y="355"/>
                </a:cubicBezTo>
                <a:cubicBezTo>
                  <a:pt x="628" y="365"/>
                  <a:pt x="637" y="371"/>
                  <a:pt x="647" y="371"/>
                </a:cubicBezTo>
                <a:cubicBezTo>
                  <a:pt x="694" y="371"/>
                  <a:pt x="694" y="371"/>
                  <a:pt x="694" y="371"/>
                </a:cubicBezTo>
                <a:lnTo>
                  <a:pt x="694" y="4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2" name="Freeform 422"/>
          <p:cNvSpPr>
            <a:spLocks noEditPoints="1"/>
          </p:cNvSpPr>
          <p:nvPr/>
        </p:nvSpPr>
        <p:spPr bwMode="auto">
          <a:xfrm>
            <a:off x="17116492" y="11257757"/>
            <a:ext cx="692374" cy="692374"/>
          </a:xfrm>
          <a:custGeom>
            <a:avLst/>
            <a:gdLst>
              <a:gd name="T0" fmla="*/ 575 w 589"/>
              <a:gd name="T1" fmla="*/ 318 h 589"/>
              <a:gd name="T2" fmla="*/ 453 w 589"/>
              <a:gd name="T3" fmla="*/ 419 h 589"/>
              <a:gd name="T4" fmla="*/ 453 w 589"/>
              <a:gd name="T5" fmla="*/ 170 h 589"/>
              <a:gd name="T6" fmla="*/ 565 w 589"/>
              <a:gd name="T7" fmla="*/ 272 h 589"/>
              <a:gd name="T8" fmla="*/ 589 w 589"/>
              <a:gd name="T9" fmla="*/ 248 h 589"/>
              <a:gd name="T10" fmla="*/ 565 w 589"/>
              <a:gd name="T11" fmla="*/ 0 h 589"/>
              <a:gd name="T12" fmla="*/ 319 w 589"/>
              <a:gd name="T13" fmla="*/ 14 h 589"/>
              <a:gd name="T14" fmla="*/ 419 w 589"/>
              <a:gd name="T15" fmla="*/ 136 h 589"/>
              <a:gd name="T16" fmla="*/ 170 w 589"/>
              <a:gd name="T17" fmla="*/ 136 h 589"/>
              <a:gd name="T18" fmla="*/ 271 w 589"/>
              <a:gd name="T19" fmla="*/ 14 h 589"/>
              <a:gd name="T20" fmla="*/ 24 w 589"/>
              <a:gd name="T21" fmla="*/ 0 h 589"/>
              <a:gd name="T22" fmla="*/ 0 w 589"/>
              <a:gd name="T23" fmla="*/ 24 h 589"/>
              <a:gd name="T24" fmla="*/ 15 w 589"/>
              <a:gd name="T25" fmla="*/ 270 h 589"/>
              <a:gd name="T26" fmla="*/ 41 w 589"/>
              <a:gd name="T27" fmla="*/ 265 h 589"/>
              <a:gd name="T28" fmla="*/ 261 w 589"/>
              <a:gd name="T29" fmla="*/ 294 h 589"/>
              <a:gd name="T30" fmla="*/ 41 w 589"/>
              <a:gd name="T31" fmla="*/ 324 h 589"/>
              <a:gd name="T32" fmla="*/ 0 w 589"/>
              <a:gd name="T33" fmla="*/ 341 h 589"/>
              <a:gd name="T34" fmla="*/ 7 w 589"/>
              <a:gd name="T35" fmla="*/ 582 h 589"/>
              <a:gd name="T36" fmla="*/ 248 w 589"/>
              <a:gd name="T37" fmla="*/ 589 h 589"/>
              <a:gd name="T38" fmla="*/ 265 w 589"/>
              <a:gd name="T39" fmla="*/ 548 h 589"/>
              <a:gd name="T40" fmla="*/ 295 w 589"/>
              <a:gd name="T41" fmla="*/ 328 h 589"/>
              <a:gd name="T42" fmla="*/ 324 w 589"/>
              <a:gd name="T43" fmla="*/ 548 h 589"/>
              <a:gd name="T44" fmla="*/ 341 w 589"/>
              <a:gd name="T45" fmla="*/ 589 h 589"/>
              <a:gd name="T46" fmla="*/ 582 w 589"/>
              <a:gd name="T47" fmla="*/ 582 h 589"/>
              <a:gd name="T48" fmla="*/ 589 w 589"/>
              <a:gd name="T49" fmla="*/ 341 h 589"/>
              <a:gd name="T50" fmla="*/ 541 w 589"/>
              <a:gd name="T51" fmla="*/ 48 h 589"/>
              <a:gd name="T52" fmla="*/ 399 w 589"/>
              <a:gd name="T53" fmla="*/ 48 h 589"/>
              <a:gd name="T54" fmla="*/ 48 w 589"/>
              <a:gd name="T55" fmla="*/ 48 h 589"/>
              <a:gd name="T56" fmla="*/ 48 w 589"/>
              <a:gd name="T57" fmla="*/ 190 h 589"/>
              <a:gd name="T58" fmla="*/ 48 w 589"/>
              <a:gd name="T59" fmla="*/ 541 h 589"/>
              <a:gd name="T60" fmla="*/ 191 w 589"/>
              <a:gd name="T61" fmla="*/ 541 h 589"/>
              <a:gd name="T62" fmla="*/ 541 w 589"/>
              <a:gd name="T63" fmla="*/ 398 h 589"/>
              <a:gd name="T64" fmla="*/ 399 w 589"/>
              <a:gd name="T65" fmla="*/ 541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89" h="589">
                <a:moveTo>
                  <a:pt x="589" y="341"/>
                </a:moveTo>
                <a:cubicBezTo>
                  <a:pt x="589" y="331"/>
                  <a:pt x="584" y="322"/>
                  <a:pt x="575" y="318"/>
                </a:cubicBezTo>
                <a:cubicBezTo>
                  <a:pt x="566" y="315"/>
                  <a:pt x="555" y="317"/>
                  <a:pt x="548" y="324"/>
                </a:cubicBezTo>
                <a:cubicBezTo>
                  <a:pt x="453" y="419"/>
                  <a:pt x="453" y="419"/>
                  <a:pt x="453" y="419"/>
                </a:cubicBezTo>
                <a:cubicBezTo>
                  <a:pt x="329" y="294"/>
                  <a:pt x="329" y="294"/>
                  <a:pt x="329" y="294"/>
                </a:cubicBezTo>
                <a:cubicBezTo>
                  <a:pt x="453" y="170"/>
                  <a:pt x="453" y="170"/>
                  <a:pt x="453" y="170"/>
                </a:cubicBezTo>
                <a:cubicBezTo>
                  <a:pt x="548" y="265"/>
                  <a:pt x="548" y="265"/>
                  <a:pt x="548" y="265"/>
                </a:cubicBezTo>
                <a:cubicBezTo>
                  <a:pt x="553" y="269"/>
                  <a:pt x="559" y="272"/>
                  <a:pt x="565" y="272"/>
                </a:cubicBezTo>
                <a:cubicBezTo>
                  <a:pt x="569" y="272"/>
                  <a:pt x="572" y="271"/>
                  <a:pt x="575" y="270"/>
                </a:cubicBezTo>
                <a:cubicBezTo>
                  <a:pt x="584" y="266"/>
                  <a:pt x="589" y="258"/>
                  <a:pt x="589" y="248"/>
                </a:cubicBezTo>
                <a:cubicBezTo>
                  <a:pt x="589" y="24"/>
                  <a:pt x="589" y="24"/>
                  <a:pt x="589" y="24"/>
                </a:cubicBezTo>
                <a:cubicBezTo>
                  <a:pt x="589" y="10"/>
                  <a:pt x="579" y="0"/>
                  <a:pt x="565" y="0"/>
                </a:cubicBezTo>
                <a:cubicBezTo>
                  <a:pt x="341" y="0"/>
                  <a:pt x="341" y="0"/>
                  <a:pt x="341" y="0"/>
                </a:cubicBezTo>
                <a:cubicBezTo>
                  <a:pt x="332" y="0"/>
                  <a:pt x="323" y="5"/>
                  <a:pt x="319" y="14"/>
                </a:cubicBezTo>
                <a:cubicBezTo>
                  <a:pt x="315" y="23"/>
                  <a:pt x="317" y="34"/>
                  <a:pt x="324" y="41"/>
                </a:cubicBezTo>
                <a:cubicBezTo>
                  <a:pt x="419" y="136"/>
                  <a:pt x="419" y="136"/>
                  <a:pt x="419" y="136"/>
                </a:cubicBezTo>
                <a:cubicBezTo>
                  <a:pt x="295" y="260"/>
                  <a:pt x="295" y="260"/>
                  <a:pt x="295" y="260"/>
                </a:cubicBezTo>
                <a:cubicBezTo>
                  <a:pt x="170" y="136"/>
                  <a:pt x="170" y="136"/>
                  <a:pt x="170" y="136"/>
                </a:cubicBezTo>
                <a:cubicBezTo>
                  <a:pt x="265" y="41"/>
                  <a:pt x="265" y="41"/>
                  <a:pt x="265" y="41"/>
                </a:cubicBezTo>
                <a:cubicBezTo>
                  <a:pt x="272" y="34"/>
                  <a:pt x="274" y="23"/>
                  <a:pt x="271" y="14"/>
                </a:cubicBezTo>
                <a:cubicBezTo>
                  <a:pt x="267" y="5"/>
                  <a:pt x="258" y="0"/>
                  <a:pt x="24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8" y="0"/>
                  <a:pt x="12" y="2"/>
                  <a:pt x="7" y="7"/>
                </a:cubicBezTo>
                <a:cubicBezTo>
                  <a:pt x="3" y="11"/>
                  <a:pt x="0" y="17"/>
                  <a:pt x="0" y="24"/>
                </a:cubicBezTo>
                <a:cubicBezTo>
                  <a:pt x="0" y="248"/>
                  <a:pt x="0" y="248"/>
                  <a:pt x="0" y="248"/>
                </a:cubicBezTo>
                <a:cubicBezTo>
                  <a:pt x="0" y="258"/>
                  <a:pt x="6" y="266"/>
                  <a:pt x="15" y="270"/>
                </a:cubicBezTo>
                <a:cubicBezTo>
                  <a:pt x="18" y="271"/>
                  <a:pt x="21" y="272"/>
                  <a:pt x="24" y="272"/>
                </a:cubicBezTo>
                <a:cubicBezTo>
                  <a:pt x="30" y="272"/>
                  <a:pt x="37" y="269"/>
                  <a:pt x="41" y="265"/>
                </a:cubicBezTo>
                <a:cubicBezTo>
                  <a:pt x="136" y="170"/>
                  <a:pt x="136" y="170"/>
                  <a:pt x="136" y="170"/>
                </a:cubicBezTo>
                <a:cubicBezTo>
                  <a:pt x="261" y="294"/>
                  <a:pt x="261" y="294"/>
                  <a:pt x="261" y="294"/>
                </a:cubicBezTo>
                <a:cubicBezTo>
                  <a:pt x="136" y="419"/>
                  <a:pt x="136" y="419"/>
                  <a:pt x="136" y="419"/>
                </a:cubicBezTo>
                <a:cubicBezTo>
                  <a:pt x="41" y="324"/>
                  <a:pt x="41" y="324"/>
                  <a:pt x="41" y="324"/>
                </a:cubicBezTo>
                <a:cubicBezTo>
                  <a:pt x="34" y="317"/>
                  <a:pt x="24" y="315"/>
                  <a:pt x="15" y="318"/>
                </a:cubicBezTo>
                <a:cubicBezTo>
                  <a:pt x="6" y="322"/>
                  <a:pt x="0" y="331"/>
                  <a:pt x="0" y="341"/>
                </a:cubicBezTo>
                <a:cubicBezTo>
                  <a:pt x="0" y="565"/>
                  <a:pt x="0" y="565"/>
                  <a:pt x="0" y="565"/>
                </a:cubicBezTo>
                <a:cubicBezTo>
                  <a:pt x="0" y="571"/>
                  <a:pt x="3" y="577"/>
                  <a:pt x="7" y="582"/>
                </a:cubicBezTo>
                <a:cubicBezTo>
                  <a:pt x="12" y="586"/>
                  <a:pt x="18" y="589"/>
                  <a:pt x="24" y="589"/>
                </a:cubicBezTo>
                <a:cubicBezTo>
                  <a:pt x="248" y="589"/>
                  <a:pt x="248" y="589"/>
                  <a:pt x="248" y="589"/>
                </a:cubicBezTo>
                <a:cubicBezTo>
                  <a:pt x="258" y="589"/>
                  <a:pt x="267" y="583"/>
                  <a:pt x="271" y="574"/>
                </a:cubicBezTo>
                <a:cubicBezTo>
                  <a:pt x="274" y="565"/>
                  <a:pt x="272" y="555"/>
                  <a:pt x="265" y="548"/>
                </a:cubicBezTo>
                <a:cubicBezTo>
                  <a:pt x="170" y="453"/>
                  <a:pt x="170" y="453"/>
                  <a:pt x="170" y="453"/>
                </a:cubicBezTo>
                <a:cubicBezTo>
                  <a:pt x="295" y="328"/>
                  <a:pt x="295" y="328"/>
                  <a:pt x="295" y="328"/>
                </a:cubicBezTo>
                <a:cubicBezTo>
                  <a:pt x="419" y="453"/>
                  <a:pt x="419" y="453"/>
                  <a:pt x="419" y="453"/>
                </a:cubicBezTo>
                <a:cubicBezTo>
                  <a:pt x="324" y="548"/>
                  <a:pt x="324" y="548"/>
                  <a:pt x="324" y="548"/>
                </a:cubicBezTo>
                <a:cubicBezTo>
                  <a:pt x="317" y="555"/>
                  <a:pt x="315" y="565"/>
                  <a:pt x="319" y="574"/>
                </a:cubicBezTo>
                <a:cubicBezTo>
                  <a:pt x="323" y="583"/>
                  <a:pt x="332" y="589"/>
                  <a:pt x="341" y="589"/>
                </a:cubicBezTo>
                <a:cubicBezTo>
                  <a:pt x="565" y="589"/>
                  <a:pt x="565" y="589"/>
                  <a:pt x="565" y="589"/>
                </a:cubicBezTo>
                <a:cubicBezTo>
                  <a:pt x="572" y="589"/>
                  <a:pt x="578" y="586"/>
                  <a:pt x="582" y="582"/>
                </a:cubicBezTo>
                <a:cubicBezTo>
                  <a:pt x="587" y="577"/>
                  <a:pt x="589" y="571"/>
                  <a:pt x="589" y="565"/>
                </a:cubicBezTo>
                <a:lnTo>
                  <a:pt x="589" y="341"/>
                </a:lnTo>
                <a:close/>
                <a:moveTo>
                  <a:pt x="399" y="48"/>
                </a:moveTo>
                <a:cubicBezTo>
                  <a:pt x="541" y="48"/>
                  <a:pt x="541" y="48"/>
                  <a:pt x="541" y="48"/>
                </a:cubicBezTo>
                <a:cubicBezTo>
                  <a:pt x="541" y="190"/>
                  <a:pt x="541" y="190"/>
                  <a:pt x="541" y="190"/>
                </a:cubicBezTo>
                <a:lnTo>
                  <a:pt x="399" y="48"/>
                </a:lnTo>
                <a:close/>
                <a:moveTo>
                  <a:pt x="48" y="190"/>
                </a:moveTo>
                <a:cubicBezTo>
                  <a:pt x="48" y="48"/>
                  <a:pt x="48" y="48"/>
                  <a:pt x="48" y="48"/>
                </a:cubicBezTo>
                <a:cubicBezTo>
                  <a:pt x="191" y="48"/>
                  <a:pt x="191" y="48"/>
                  <a:pt x="191" y="48"/>
                </a:cubicBezTo>
                <a:lnTo>
                  <a:pt x="48" y="190"/>
                </a:lnTo>
                <a:close/>
                <a:moveTo>
                  <a:pt x="191" y="541"/>
                </a:moveTo>
                <a:cubicBezTo>
                  <a:pt x="48" y="541"/>
                  <a:pt x="48" y="541"/>
                  <a:pt x="48" y="541"/>
                </a:cubicBezTo>
                <a:cubicBezTo>
                  <a:pt x="48" y="398"/>
                  <a:pt x="48" y="398"/>
                  <a:pt x="48" y="398"/>
                </a:cubicBezTo>
                <a:lnTo>
                  <a:pt x="191" y="541"/>
                </a:lnTo>
                <a:close/>
                <a:moveTo>
                  <a:pt x="399" y="541"/>
                </a:moveTo>
                <a:cubicBezTo>
                  <a:pt x="541" y="398"/>
                  <a:pt x="541" y="398"/>
                  <a:pt x="541" y="398"/>
                </a:cubicBezTo>
                <a:cubicBezTo>
                  <a:pt x="541" y="541"/>
                  <a:pt x="541" y="541"/>
                  <a:pt x="541" y="541"/>
                </a:cubicBezTo>
                <a:lnTo>
                  <a:pt x="399" y="5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3" name="Freeform 423"/>
          <p:cNvSpPr>
            <a:spLocks noEditPoints="1"/>
          </p:cNvSpPr>
          <p:nvPr/>
        </p:nvSpPr>
        <p:spPr bwMode="auto">
          <a:xfrm>
            <a:off x="2079321" y="4837827"/>
            <a:ext cx="634796" cy="857910"/>
          </a:xfrm>
          <a:custGeom>
            <a:avLst/>
            <a:gdLst>
              <a:gd name="T0" fmla="*/ 426 w 540"/>
              <a:gd name="T1" fmla="*/ 75 h 730"/>
              <a:gd name="T2" fmla="*/ 402 w 540"/>
              <a:gd name="T3" fmla="*/ 32 h 730"/>
              <a:gd name="T4" fmla="*/ 369 w 540"/>
              <a:gd name="T5" fmla="*/ 24 h 730"/>
              <a:gd name="T6" fmla="*/ 193 w 540"/>
              <a:gd name="T7" fmla="*/ 0 h 730"/>
              <a:gd name="T8" fmla="*/ 169 w 540"/>
              <a:gd name="T9" fmla="*/ 32 h 730"/>
              <a:gd name="T10" fmla="*/ 112 w 540"/>
              <a:gd name="T11" fmla="*/ 56 h 730"/>
              <a:gd name="T12" fmla="*/ 24 w 540"/>
              <a:gd name="T13" fmla="*/ 75 h 730"/>
              <a:gd name="T14" fmla="*/ 0 w 540"/>
              <a:gd name="T15" fmla="*/ 706 h 730"/>
              <a:gd name="T16" fmla="*/ 516 w 540"/>
              <a:gd name="T17" fmla="*/ 730 h 730"/>
              <a:gd name="T18" fmla="*/ 540 w 540"/>
              <a:gd name="T19" fmla="*/ 99 h 730"/>
              <a:gd name="T20" fmla="*/ 160 w 540"/>
              <a:gd name="T21" fmla="*/ 80 h 730"/>
              <a:gd name="T22" fmla="*/ 217 w 540"/>
              <a:gd name="T23" fmla="*/ 56 h 730"/>
              <a:gd name="T24" fmla="*/ 321 w 540"/>
              <a:gd name="T25" fmla="*/ 48 h 730"/>
              <a:gd name="T26" fmla="*/ 345 w 540"/>
              <a:gd name="T27" fmla="*/ 80 h 730"/>
              <a:gd name="T28" fmla="*/ 378 w 540"/>
              <a:gd name="T29" fmla="*/ 160 h 730"/>
              <a:gd name="T30" fmla="*/ 160 w 540"/>
              <a:gd name="T31" fmla="*/ 80 h 730"/>
              <a:gd name="T32" fmla="*/ 48 w 540"/>
              <a:gd name="T33" fmla="*/ 682 h 730"/>
              <a:gd name="T34" fmla="*/ 112 w 540"/>
              <a:gd name="T35" fmla="*/ 123 h 730"/>
              <a:gd name="T36" fmla="*/ 136 w 540"/>
              <a:gd name="T37" fmla="*/ 208 h 730"/>
              <a:gd name="T38" fmla="*/ 426 w 540"/>
              <a:gd name="T39" fmla="*/ 184 h 730"/>
              <a:gd name="T40" fmla="*/ 492 w 540"/>
              <a:gd name="T41" fmla="*/ 123 h 730"/>
              <a:gd name="T42" fmla="*/ 428 w 540"/>
              <a:gd name="T43" fmla="*/ 314 h 730"/>
              <a:gd name="T44" fmla="*/ 136 w 540"/>
              <a:gd name="T45" fmla="*/ 338 h 730"/>
              <a:gd name="T46" fmla="*/ 136 w 540"/>
              <a:gd name="T47" fmla="*/ 290 h 730"/>
              <a:gd name="T48" fmla="*/ 428 w 540"/>
              <a:gd name="T49" fmla="*/ 314 h 730"/>
              <a:gd name="T50" fmla="*/ 404 w 540"/>
              <a:gd name="T51" fmla="*/ 503 h 730"/>
              <a:gd name="T52" fmla="*/ 112 w 540"/>
              <a:gd name="T53" fmla="*/ 479 h 730"/>
              <a:gd name="T54" fmla="*/ 404 w 540"/>
              <a:gd name="T55" fmla="*/ 455 h 730"/>
              <a:gd name="T56" fmla="*/ 428 w 540"/>
              <a:gd name="T57" fmla="*/ 396 h 730"/>
              <a:gd name="T58" fmla="*/ 136 w 540"/>
              <a:gd name="T59" fmla="*/ 420 h 730"/>
              <a:gd name="T60" fmla="*/ 136 w 540"/>
              <a:gd name="T61" fmla="*/ 372 h 730"/>
              <a:gd name="T62" fmla="*/ 428 w 540"/>
              <a:gd name="T63" fmla="*/ 396 h 730"/>
              <a:gd name="T64" fmla="*/ 404 w 540"/>
              <a:gd name="T65" fmla="*/ 585 h 730"/>
              <a:gd name="T66" fmla="*/ 112 w 540"/>
              <a:gd name="T67" fmla="*/ 561 h 730"/>
              <a:gd name="T68" fmla="*/ 404 w 540"/>
              <a:gd name="T69" fmla="*/ 537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40" h="730">
                <a:moveTo>
                  <a:pt x="516" y="75"/>
                </a:moveTo>
                <a:cubicBezTo>
                  <a:pt x="426" y="75"/>
                  <a:pt x="426" y="75"/>
                  <a:pt x="426" y="75"/>
                </a:cubicBezTo>
                <a:cubicBezTo>
                  <a:pt x="426" y="56"/>
                  <a:pt x="426" y="56"/>
                  <a:pt x="426" y="56"/>
                </a:cubicBezTo>
                <a:cubicBezTo>
                  <a:pt x="426" y="42"/>
                  <a:pt x="415" y="32"/>
                  <a:pt x="402" y="32"/>
                </a:cubicBezTo>
                <a:cubicBezTo>
                  <a:pt x="369" y="32"/>
                  <a:pt x="369" y="32"/>
                  <a:pt x="369" y="32"/>
                </a:cubicBezTo>
                <a:cubicBezTo>
                  <a:pt x="369" y="24"/>
                  <a:pt x="369" y="24"/>
                  <a:pt x="369" y="24"/>
                </a:cubicBezTo>
                <a:cubicBezTo>
                  <a:pt x="369" y="11"/>
                  <a:pt x="359" y="0"/>
                  <a:pt x="345" y="0"/>
                </a:cubicBezTo>
                <a:cubicBezTo>
                  <a:pt x="193" y="0"/>
                  <a:pt x="193" y="0"/>
                  <a:pt x="193" y="0"/>
                </a:cubicBezTo>
                <a:cubicBezTo>
                  <a:pt x="180" y="0"/>
                  <a:pt x="169" y="11"/>
                  <a:pt x="169" y="24"/>
                </a:cubicBezTo>
                <a:cubicBezTo>
                  <a:pt x="169" y="32"/>
                  <a:pt x="169" y="32"/>
                  <a:pt x="169" y="32"/>
                </a:cubicBezTo>
                <a:cubicBezTo>
                  <a:pt x="136" y="32"/>
                  <a:pt x="136" y="32"/>
                  <a:pt x="136" y="32"/>
                </a:cubicBezTo>
                <a:cubicBezTo>
                  <a:pt x="123" y="32"/>
                  <a:pt x="112" y="42"/>
                  <a:pt x="112" y="56"/>
                </a:cubicBezTo>
                <a:cubicBezTo>
                  <a:pt x="112" y="75"/>
                  <a:pt x="112" y="75"/>
                  <a:pt x="112" y="75"/>
                </a:cubicBezTo>
                <a:cubicBezTo>
                  <a:pt x="24" y="75"/>
                  <a:pt x="24" y="75"/>
                  <a:pt x="24" y="75"/>
                </a:cubicBezTo>
                <a:cubicBezTo>
                  <a:pt x="11" y="75"/>
                  <a:pt x="0" y="85"/>
                  <a:pt x="0" y="99"/>
                </a:cubicBezTo>
                <a:cubicBezTo>
                  <a:pt x="0" y="706"/>
                  <a:pt x="0" y="706"/>
                  <a:pt x="0" y="706"/>
                </a:cubicBezTo>
                <a:cubicBezTo>
                  <a:pt x="0" y="720"/>
                  <a:pt x="11" y="730"/>
                  <a:pt x="24" y="730"/>
                </a:cubicBezTo>
                <a:cubicBezTo>
                  <a:pt x="516" y="730"/>
                  <a:pt x="516" y="730"/>
                  <a:pt x="516" y="730"/>
                </a:cubicBezTo>
                <a:cubicBezTo>
                  <a:pt x="529" y="730"/>
                  <a:pt x="540" y="720"/>
                  <a:pt x="540" y="706"/>
                </a:cubicBezTo>
                <a:cubicBezTo>
                  <a:pt x="540" y="99"/>
                  <a:pt x="540" y="99"/>
                  <a:pt x="540" y="99"/>
                </a:cubicBezTo>
                <a:cubicBezTo>
                  <a:pt x="540" y="85"/>
                  <a:pt x="529" y="75"/>
                  <a:pt x="516" y="75"/>
                </a:cubicBezTo>
                <a:close/>
                <a:moveTo>
                  <a:pt x="160" y="80"/>
                </a:moveTo>
                <a:cubicBezTo>
                  <a:pt x="193" y="80"/>
                  <a:pt x="193" y="80"/>
                  <a:pt x="193" y="80"/>
                </a:cubicBezTo>
                <a:cubicBezTo>
                  <a:pt x="206" y="80"/>
                  <a:pt x="217" y="69"/>
                  <a:pt x="217" y="56"/>
                </a:cubicBezTo>
                <a:cubicBezTo>
                  <a:pt x="217" y="48"/>
                  <a:pt x="217" y="48"/>
                  <a:pt x="217" y="48"/>
                </a:cubicBezTo>
                <a:cubicBezTo>
                  <a:pt x="321" y="48"/>
                  <a:pt x="321" y="48"/>
                  <a:pt x="321" y="48"/>
                </a:cubicBezTo>
                <a:cubicBezTo>
                  <a:pt x="321" y="56"/>
                  <a:pt x="321" y="56"/>
                  <a:pt x="321" y="56"/>
                </a:cubicBezTo>
                <a:cubicBezTo>
                  <a:pt x="321" y="69"/>
                  <a:pt x="332" y="80"/>
                  <a:pt x="345" y="80"/>
                </a:cubicBezTo>
                <a:cubicBezTo>
                  <a:pt x="378" y="80"/>
                  <a:pt x="378" y="80"/>
                  <a:pt x="378" y="80"/>
                </a:cubicBezTo>
                <a:cubicBezTo>
                  <a:pt x="378" y="160"/>
                  <a:pt x="378" y="160"/>
                  <a:pt x="378" y="160"/>
                </a:cubicBezTo>
                <a:cubicBezTo>
                  <a:pt x="160" y="160"/>
                  <a:pt x="160" y="160"/>
                  <a:pt x="160" y="160"/>
                </a:cubicBezTo>
                <a:lnTo>
                  <a:pt x="160" y="80"/>
                </a:lnTo>
                <a:close/>
                <a:moveTo>
                  <a:pt x="492" y="682"/>
                </a:moveTo>
                <a:cubicBezTo>
                  <a:pt x="48" y="682"/>
                  <a:pt x="48" y="682"/>
                  <a:pt x="48" y="682"/>
                </a:cubicBezTo>
                <a:cubicBezTo>
                  <a:pt x="48" y="123"/>
                  <a:pt x="48" y="123"/>
                  <a:pt x="48" y="123"/>
                </a:cubicBezTo>
                <a:cubicBezTo>
                  <a:pt x="112" y="123"/>
                  <a:pt x="112" y="123"/>
                  <a:pt x="112" y="123"/>
                </a:cubicBezTo>
                <a:cubicBezTo>
                  <a:pt x="112" y="184"/>
                  <a:pt x="112" y="184"/>
                  <a:pt x="112" y="184"/>
                </a:cubicBezTo>
                <a:cubicBezTo>
                  <a:pt x="112" y="197"/>
                  <a:pt x="123" y="208"/>
                  <a:pt x="136" y="208"/>
                </a:cubicBezTo>
                <a:cubicBezTo>
                  <a:pt x="402" y="208"/>
                  <a:pt x="402" y="208"/>
                  <a:pt x="402" y="208"/>
                </a:cubicBezTo>
                <a:cubicBezTo>
                  <a:pt x="415" y="208"/>
                  <a:pt x="426" y="197"/>
                  <a:pt x="426" y="184"/>
                </a:cubicBezTo>
                <a:cubicBezTo>
                  <a:pt x="426" y="123"/>
                  <a:pt x="426" y="123"/>
                  <a:pt x="426" y="123"/>
                </a:cubicBezTo>
                <a:cubicBezTo>
                  <a:pt x="492" y="123"/>
                  <a:pt x="492" y="123"/>
                  <a:pt x="492" y="123"/>
                </a:cubicBezTo>
                <a:lnTo>
                  <a:pt x="492" y="682"/>
                </a:lnTo>
                <a:close/>
                <a:moveTo>
                  <a:pt x="428" y="314"/>
                </a:moveTo>
                <a:cubicBezTo>
                  <a:pt x="428" y="327"/>
                  <a:pt x="417" y="338"/>
                  <a:pt x="404" y="338"/>
                </a:cubicBezTo>
                <a:cubicBezTo>
                  <a:pt x="136" y="338"/>
                  <a:pt x="136" y="338"/>
                  <a:pt x="136" y="338"/>
                </a:cubicBezTo>
                <a:cubicBezTo>
                  <a:pt x="123" y="338"/>
                  <a:pt x="112" y="327"/>
                  <a:pt x="112" y="314"/>
                </a:cubicBezTo>
                <a:cubicBezTo>
                  <a:pt x="112" y="301"/>
                  <a:pt x="123" y="290"/>
                  <a:pt x="136" y="290"/>
                </a:cubicBezTo>
                <a:cubicBezTo>
                  <a:pt x="404" y="290"/>
                  <a:pt x="404" y="290"/>
                  <a:pt x="404" y="290"/>
                </a:cubicBezTo>
                <a:cubicBezTo>
                  <a:pt x="417" y="290"/>
                  <a:pt x="428" y="301"/>
                  <a:pt x="428" y="314"/>
                </a:cubicBezTo>
                <a:close/>
                <a:moveTo>
                  <a:pt x="428" y="479"/>
                </a:moveTo>
                <a:cubicBezTo>
                  <a:pt x="428" y="492"/>
                  <a:pt x="417" y="503"/>
                  <a:pt x="404" y="503"/>
                </a:cubicBezTo>
                <a:cubicBezTo>
                  <a:pt x="136" y="503"/>
                  <a:pt x="136" y="503"/>
                  <a:pt x="136" y="503"/>
                </a:cubicBezTo>
                <a:cubicBezTo>
                  <a:pt x="123" y="503"/>
                  <a:pt x="112" y="492"/>
                  <a:pt x="112" y="479"/>
                </a:cubicBezTo>
                <a:cubicBezTo>
                  <a:pt x="112" y="465"/>
                  <a:pt x="123" y="455"/>
                  <a:pt x="136" y="455"/>
                </a:cubicBezTo>
                <a:cubicBezTo>
                  <a:pt x="404" y="455"/>
                  <a:pt x="404" y="455"/>
                  <a:pt x="404" y="455"/>
                </a:cubicBezTo>
                <a:cubicBezTo>
                  <a:pt x="417" y="455"/>
                  <a:pt x="428" y="465"/>
                  <a:pt x="428" y="479"/>
                </a:cubicBezTo>
                <a:close/>
                <a:moveTo>
                  <a:pt x="428" y="396"/>
                </a:moveTo>
                <a:cubicBezTo>
                  <a:pt x="428" y="409"/>
                  <a:pt x="417" y="420"/>
                  <a:pt x="404" y="420"/>
                </a:cubicBezTo>
                <a:cubicBezTo>
                  <a:pt x="136" y="420"/>
                  <a:pt x="136" y="420"/>
                  <a:pt x="136" y="420"/>
                </a:cubicBezTo>
                <a:cubicBezTo>
                  <a:pt x="123" y="420"/>
                  <a:pt x="112" y="409"/>
                  <a:pt x="112" y="396"/>
                </a:cubicBezTo>
                <a:cubicBezTo>
                  <a:pt x="112" y="383"/>
                  <a:pt x="123" y="372"/>
                  <a:pt x="136" y="372"/>
                </a:cubicBezTo>
                <a:cubicBezTo>
                  <a:pt x="404" y="372"/>
                  <a:pt x="404" y="372"/>
                  <a:pt x="404" y="372"/>
                </a:cubicBezTo>
                <a:cubicBezTo>
                  <a:pt x="417" y="372"/>
                  <a:pt x="428" y="383"/>
                  <a:pt x="428" y="396"/>
                </a:cubicBezTo>
                <a:close/>
                <a:moveTo>
                  <a:pt x="428" y="561"/>
                </a:moveTo>
                <a:cubicBezTo>
                  <a:pt x="428" y="574"/>
                  <a:pt x="417" y="585"/>
                  <a:pt x="404" y="585"/>
                </a:cubicBezTo>
                <a:cubicBezTo>
                  <a:pt x="136" y="585"/>
                  <a:pt x="136" y="585"/>
                  <a:pt x="136" y="585"/>
                </a:cubicBezTo>
                <a:cubicBezTo>
                  <a:pt x="123" y="585"/>
                  <a:pt x="112" y="574"/>
                  <a:pt x="112" y="561"/>
                </a:cubicBezTo>
                <a:cubicBezTo>
                  <a:pt x="112" y="548"/>
                  <a:pt x="123" y="537"/>
                  <a:pt x="136" y="537"/>
                </a:cubicBezTo>
                <a:cubicBezTo>
                  <a:pt x="404" y="537"/>
                  <a:pt x="404" y="537"/>
                  <a:pt x="404" y="537"/>
                </a:cubicBezTo>
                <a:cubicBezTo>
                  <a:pt x="417" y="537"/>
                  <a:pt x="428" y="548"/>
                  <a:pt x="428" y="5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4" name="Freeform 424"/>
          <p:cNvSpPr>
            <a:spLocks noEditPoints="1"/>
          </p:cNvSpPr>
          <p:nvPr/>
        </p:nvSpPr>
        <p:spPr bwMode="auto">
          <a:xfrm>
            <a:off x="15497835" y="3287542"/>
            <a:ext cx="916928" cy="790976"/>
          </a:xfrm>
          <a:custGeom>
            <a:avLst/>
            <a:gdLst>
              <a:gd name="T0" fmla="*/ 780 w 780"/>
              <a:gd name="T1" fmla="*/ 358 h 673"/>
              <a:gd name="T2" fmla="*/ 711 w 780"/>
              <a:gd name="T3" fmla="*/ 128 h 673"/>
              <a:gd name="T4" fmla="*/ 666 w 780"/>
              <a:gd name="T5" fmla="*/ 110 h 673"/>
              <a:gd name="T6" fmla="*/ 677 w 780"/>
              <a:gd name="T7" fmla="*/ 48 h 673"/>
              <a:gd name="T8" fmla="*/ 677 w 780"/>
              <a:gd name="T9" fmla="*/ 0 h 673"/>
              <a:gd name="T10" fmla="*/ 441 w 780"/>
              <a:gd name="T11" fmla="*/ 24 h 673"/>
              <a:gd name="T12" fmla="*/ 477 w 780"/>
              <a:gd name="T13" fmla="*/ 48 h 673"/>
              <a:gd name="T14" fmla="*/ 442 w 780"/>
              <a:gd name="T15" fmla="*/ 110 h 673"/>
              <a:gd name="T16" fmla="*/ 418 w 780"/>
              <a:gd name="T17" fmla="*/ 166 h 673"/>
              <a:gd name="T18" fmla="*/ 362 w 780"/>
              <a:gd name="T19" fmla="*/ 134 h 673"/>
              <a:gd name="T20" fmla="*/ 304 w 780"/>
              <a:gd name="T21" fmla="*/ 110 h 673"/>
              <a:gd name="T22" fmla="*/ 315 w 780"/>
              <a:gd name="T23" fmla="*/ 48 h 673"/>
              <a:gd name="T24" fmla="*/ 315 w 780"/>
              <a:gd name="T25" fmla="*/ 0 h 673"/>
              <a:gd name="T26" fmla="*/ 79 w 780"/>
              <a:gd name="T27" fmla="*/ 24 h 673"/>
              <a:gd name="T28" fmla="*/ 114 w 780"/>
              <a:gd name="T29" fmla="*/ 48 h 673"/>
              <a:gd name="T30" fmla="*/ 92 w 780"/>
              <a:gd name="T31" fmla="*/ 110 h 673"/>
              <a:gd name="T32" fmla="*/ 1 w 780"/>
              <a:gd name="T33" fmla="*/ 351 h 673"/>
              <a:gd name="T34" fmla="*/ 1 w 780"/>
              <a:gd name="T35" fmla="*/ 351 h 673"/>
              <a:gd name="T36" fmla="*/ 0 w 780"/>
              <a:gd name="T37" fmla="*/ 353 h 673"/>
              <a:gd name="T38" fmla="*/ 0 w 780"/>
              <a:gd name="T39" fmla="*/ 356 h 673"/>
              <a:gd name="T40" fmla="*/ 0 w 780"/>
              <a:gd name="T41" fmla="*/ 358 h 673"/>
              <a:gd name="T42" fmla="*/ 0 w 780"/>
              <a:gd name="T43" fmla="*/ 593 h 673"/>
              <a:gd name="T44" fmla="*/ 303 w 780"/>
              <a:gd name="T45" fmla="*/ 593 h 673"/>
              <a:gd name="T46" fmla="*/ 304 w 780"/>
              <a:gd name="T47" fmla="*/ 382 h 673"/>
              <a:gd name="T48" fmla="*/ 362 w 780"/>
              <a:gd name="T49" fmla="*/ 358 h 673"/>
              <a:gd name="T50" fmla="*/ 418 w 780"/>
              <a:gd name="T51" fmla="*/ 326 h 673"/>
              <a:gd name="T52" fmla="*/ 442 w 780"/>
              <a:gd name="T53" fmla="*/ 382 h 673"/>
              <a:gd name="T54" fmla="*/ 477 w 780"/>
              <a:gd name="T55" fmla="*/ 592 h 673"/>
              <a:gd name="T56" fmla="*/ 628 w 780"/>
              <a:gd name="T57" fmla="*/ 673 h 673"/>
              <a:gd name="T58" fmla="*/ 780 w 780"/>
              <a:gd name="T59" fmla="*/ 592 h 673"/>
              <a:gd name="T60" fmla="*/ 162 w 780"/>
              <a:gd name="T61" fmla="*/ 48 h 673"/>
              <a:gd name="T62" fmla="*/ 256 w 780"/>
              <a:gd name="T63" fmla="*/ 110 h 673"/>
              <a:gd name="T64" fmla="*/ 162 w 780"/>
              <a:gd name="T65" fmla="*/ 48 h 673"/>
              <a:gd name="T66" fmla="*/ 48 w 780"/>
              <a:gd name="T67" fmla="*/ 592 h 673"/>
              <a:gd name="T68" fmla="*/ 256 w 780"/>
              <a:gd name="T69" fmla="*/ 592 h 673"/>
              <a:gd name="T70" fmla="*/ 256 w 780"/>
              <a:gd name="T71" fmla="*/ 532 h 673"/>
              <a:gd name="T72" fmla="*/ 48 w 780"/>
              <a:gd name="T73" fmla="*/ 532 h 673"/>
              <a:gd name="T74" fmla="*/ 256 w 780"/>
              <a:gd name="T75" fmla="*/ 382 h 673"/>
              <a:gd name="T76" fmla="*/ 314 w 780"/>
              <a:gd name="T77" fmla="*/ 334 h 673"/>
              <a:gd name="T78" fmla="*/ 109 w 780"/>
              <a:gd name="T79" fmla="*/ 158 h 673"/>
              <a:gd name="T80" fmla="*/ 314 w 780"/>
              <a:gd name="T81" fmla="*/ 334 h 673"/>
              <a:gd name="T82" fmla="*/ 362 w 780"/>
              <a:gd name="T83" fmla="*/ 278 h 673"/>
              <a:gd name="T84" fmla="*/ 418 w 780"/>
              <a:gd name="T85" fmla="*/ 214 h 673"/>
              <a:gd name="T86" fmla="*/ 525 w 780"/>
              <a:gd name="T87" fmla="*/ 48 h 673"/>
              <a:gd name="T88" fmla="*/ 618 w 780"/>
              <a:gd name="T89" fmla="*/ 110 h 673"/>
              <a:gd name="T90" fmla="*/ 525 w 780"/>
              <a:gd name="T91" fmla="*/ 48 h 673"/>
              <a:gd name="T92" fmla="*/ 466 w 780"/>
              <a:gd name="T93" fmla="*/ 302 h 673"/>
              <a:gd name="T94" fmla="*/ 671 w 780"/>
              <a:gd name="T95" fmla="*/ 158 h 673"/>
              <a:gd name="T96" fmla="*/ 466 w 780"/>
              <a:gd name="T97" fmla="*/ 334 h 673"/>
              <a:gd name="T98" fmla="*/ 628 w 780"/>
              <a:gd name="T99" fmla="*/ 625 h 673"/>
              <a:gd name="T100" fmla="*/ 628 w 780"/>
              <a:gd name="T101" fmla="*/ 560 h 673"/>
              <a:gd name="T102" fmla="*/ 732 w 780"/>
              <a:gd name="T103" fmla="*/ 532 h 673"/>
              <a:gd name="T104" fmla="*/ 525 w 780"/>
              <a:gd name="T105" fmla="*/ 532 h 673"/>
              <a:gd name="T106" fmla="*/ 732 w 780"/>
              <a:gd name="T107" fmla="*/ 382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80" h="673">
                <a:moveTo>
                  <a:pt x="780" y="359"/>
                </a:moveTo>
                <a:cubicBezTo>
                  <a:pt x="780" y="359"/>
                  <a:pt x="780" y="358"/>
                  <a:pt x="780" y="358"/>
                </a:cubicBezTo>
                <a:cubicBezTo>
                  <a:pt x="780" y="355"/>
                  <a:pt x="779" y="352"/>
                  <a:pt x="778" y="349"/>
                </a:cubicBezTo>
                <a:cubicBezTo>
                  <a:pt x="711" y="128"/>
                  <a:pt x="711" y="128"/>
                  <a:pt x="711" y="128"/>
                </a:cubicBezTo>
                <a:cubicBezTo>
                  <a:pt x="708" y="117"/>
                  <a:pt x="699" y="110"/>
                  <a:pt x="688" y="110"/>
                </a:cubicBezTo>
                <a:cubicBezTo>
                  <a:pt x="666" y="110"/>
                  <a:pt x="666" y="110"/>
                  <a:pt x="666" y="110"/>
                </a:cubicBezTo>
                <a:cubicBezTo>
                  <a:pt x="666" y="48"/>
                  <a:pt x="666" y="48"/>
                  <a:pt x="666" y="48"/>
                </a:cubicBezTo>
                <a:cubicBezTo>
                  <a:pt x="677" y="48"/>
                  <a:pt x="677" y="48"/>
                  <a:pt x="677" y="48"/>
                </a:cubicBezTo>
                <a:cubicBezTo>
                  <a:pt x="690" y="48"/>
                  <a:pt x="701" y="38"/>
                  <a:pt x="701" y="24"/>
                </a:cubicBezTo>
                <a:cubicBezTo>
                  <a:pt x="701" y="11"/>
                  <a:pt x="690" y="0"/>
                  <a:pt x="677" y="0"/>
                </a:cubicBezTo>
                <a:cubicBezTo>
                  <a:pt x="465" y="0"/>
                  <a:pt x="465" y="0"/>
                  <a:pt x="465" y="0"/>
                </a:cubicBezTo>
                <a:cubicBezTo>
                  <a:pt x="452" y="0"/>
                  <a:pt x="441" y="11"/>
                  <a:pt x="441" y="24"/>
                </a:cubicBezTo>
                <a:cubicBezTo>
                  <a:pt x="441" y="38"/>
                  <a:pt x="452" y="48"/>
                  <a:pt x="465" y="48"/>
                </a:cubicBezTo>
                <a:cubicBezTo>
                  <a:pt x="477" y="48"/>
                  <a:pt x="477" y="48"/>
                  <a:pt x="477" y="48"/>
                </a:cubicBezTo>
                <a:cubicBezTo>
                  <a:pt x="477" y="110"/>
                  <a:pt x="477" y="110"/>
                  <a:pt x="477" y="110"/>
                </a:cubicBezTo>
                <a:cubicBezTo>
                  <a:pt x="442" y="110"/>
                  <a:pt x="442" y="110"/>
                  <a:pt x="442" y="110"/>
                </a:cubicBezTo>
                <a:cubicBezTo>
                  <a:pt x="429" y="110"/>
                  <a:pt x="418" y="121"/>
                  <a:pt x="418" y="134"/>
                </a:cubicBezTo>
                <a:cubicBezTo>
                  <a:pt x="418" y="166"/>
                  <a:pt x="418" y="166"/>
                  <a:pt x="418" y="166"/>
                </a:cubicBezTo>
                <a:cubicBezTo>
                  <a:pt x="362" y="166"/>
                  <a:pt x="362" y="166"/>
                  <a:pt x="362" y="166"/>
                </a:cubicBezTo>
                <a:cubicBezTo>
                  <a:pt x="362" y="134"/>
                  <a:pt x="362" y="134"/>
                  <a:pt x="362" y="134"/>
                </a:cubicBezTo>
                <a:cubicBezTo>
                  <a:pt x="362" y="121"/>
                  <a:pt x="351" y="110"/>
                  <a:pt x="338" y="110"/>
                </a:cubicBezTo>
                <a:cubicBezTo>
                  <a:pt x="304" y="110"/>
                  <a:pt x="304" y="110"/>
                  <a:pt x="304" y="110"/>
                </a:cubicBezTo>
                <a:cubicBezTo>
                  <a:pt x="304" y="48"/>
                  <a:pt x="304" y="48"/>
                  <a:pt x="304" y="48"/>
                </a:cubicBezTo>
                <a:cubicBezTo>
                  <a:pt x="315" y="48"/>
                  <a:pt x="315" y="48"/>
                  <a:pt x="315" y="48"/>
                </a:cubicBezTo>
                <a:cubicBezTo>
                  <a:pt x="328" y="48"/>
                  <a:pt x="339" y="38"/>
                  <a:pt x="339" y="24"/>
                </a:cubicBezTo>
                <a:cubicBezTo>
                  <a:pt x="339" y="11"/>
                  <a:pt x="328" y="0"/>
                  <a:pt x="315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90" y="0"/>
                  <a:pt x="79" y="11"/>
                  <a:pt x="79" y="24"/>
                </a:cubicBezTo>
                <a:cubicBezTo>
                  <a:pt x="79" y="38"/>
                  <a:pt x="90" y="48"/>
                  <a:pt x="103" y="48"/>
                </a:cubicBezTo>
                <a:cubicBezTo>
                  <a:pt x="114" y="48"/>
                  <a:pt x="114" y="48"/>
                  <a:pt x="114" y="48"/>
                </a:cubicBezTo>
                <a:cubicBezTo>
                  <a:pt x="114" y="110"/>
                  <a:pt x="114" y="110"/>
                  <a:pt x="114" y="110"/>
                </a:cubicBezTo>
                <a:cubicBezTo>
                  <a:pt x="92" y="110"/>
                  <a:pt x="92" y="110"/>
                  <a:pt x="92" y="110"/>
                </a:cubicBezTo>
                <a:cubicBezTo>
                  <a:pt x="81" y="110"/>
                  <a:pt x="72" y="117"/>
                  <a:pt x="69" y="128"/>
                </a:cubicBezTo>
                <a:cubicBezTo>
                  <a:pt x="1" y="351"/>
                  <a:pt x="1" y="351"/>
                  <a:pt x="1" y="351"/>
                </a:cubicBezTo>
                <a:cubicBezTo>
                  <a:pt x="1" y="351"/>
                  <a:pt x="1" y="351"/>
                  <a:pt x="1" y="351"/>
                </a:cubicBezTo>
                <a:cubicBezTo>
                  <a:pt x="1" y="351"/>
                  <a:pt x="1" y="351"/>
                  <a:pt x="1" y="351"/>
                </a:cubicBezTo>
                <a:cubicBezTo>
                  <a:pt x="1" y="351"/>
                  <a:pt x="1" y="351"/>
                  <a:pt x="1" y="351"/>
                </a:cubicBezTo>
                <a:cubicBezTo>
                  <a:pt x="1" y="352"/>
                  <a:pt x="1" y="353"/>
                  <a:pt x="0" y="353"/>
                </a:cubicBezTo>
                <a:cubicBezTo>
                  <a:pt x="0" y="354"/>
                  <a:pt x="0" y="354"/>
                  <a:pt x="0" y="354"/>
                </a:cubicBezTo>
                <a:cubicBezTo>
                  <a:pt x="0" y="355"/>
                  <a:pt x="0" y="355"/>
                  <a:pt x="0" y="356"/>
                </a:cubicBezTo>
                <a:cubicBezTo>
                  <a:pt x="0" y="356"/>
                  <a:pt x="0" y="357"/>
                  <a:pt x="0" y="357"/>
                </a:cubicBezTo>
                <a:cubicBezTo>
                  <a:pt x="0" y="357"/>
                  <a:pt x="0" y="358"/>
                  <a:pt x="0" y="358"/>
                </a:cubicBezTo>
                <a:cubicBezTo>
                  <a:pt x="0" y="592"/>
                  <a:pt x="0" y="592"/>
                  <a:pt x="0" y="592"/>
                </a:cubicBezTo>
                <a:cubicBezTo>
                  <a:pt x="0" y="593"/>
                  <a:pt x="0" y="593"/>
                  <a:pt x="0" y="593"/>
                </a:cubicBezTo>
                <a:cubicBezTo>
                  <a:pt x="0" y="645"/>
                  <a:pt x="77" y="673"/>
                  <a:pt x="152" y="673"/>
                </a:cubicBezTo>
                <a:cubicBezTo>
                  <a:pt x="227" y="673"/>
                  <a:pt x="303" y="645"/>
                  <a:pt x="303" y="593"/>
                </a:cubicBezTo>
                <a:cubicBezTo>
                  <a:pt x="303" y="593"/>
                  <a:pt x="304" y="593"/>
                  <a:pt x="304" y="592"/>
                </a:cubicBezTo>
                <a:cubicBezTo>
                  <a:pt x="304" y="382"/>
                  <a:pt x="304" y="382"/>
                  <a:pt x="304" y="382"/>
                </a:cubicBezTo>
                <a:cubicBezTo>
                  <a:pt x="338" y="382"/>
                  <a:pt x="338" y="382"/>
                  <a:pt x="338" y="382"/>
                </a:cubicBezTo>
                <a:cubicBezTo>
                  <a:pt x="351" y="382"/>
                  <a:pt x="362" y="371"/>
                  <a:pt x="362" y="358"/>
                </a:cubicBezTo>
                <a:cubicBezTo>
                  <a:pt x="362" y="326"/>
                  <a:pt x="362" y="326"/>
                  <a:pt x="362" y="326"/>
                </a:cubicBezTo>
                <a:cubicBezTo>
                  <a:pt x="418" y="326"/>
                  <a:pt x="418" y="326"/>
                  <a:pt x="418" y="326"/>
                </a:cubicBezTo>
                <a:cubicBezTo>
                  <a:pt x="418" y="358"/>
                  <a:pt x="418" y="358"/>
                  <a:pt x="418" y="358"/>
                </a:cubicBezTo>
                <a:cubicBezTo>
                  <a:pt x="418" y="371"/>
                  <a:pt x="429" y="382"/>
                  <a:pt x="442" y="382"/>
                </a:cubicBezTo>
                <a:cubicBezTo>
                  <a:pt x="477" y="382"/>
                  <a:pt x="477" y="382"/>
                  <a:pt x="477" y="382"/>
                </a:cubicBezTo>
                <a:cubicBezTo>
                  <a:pt x="477" y="592"/>
                  <a:pt x="477" y="592"/>
                  <a:pt x="477" y="592"/>
                </a:cubicBezTo>
                <a:cubicBezTo>
                  <a:pt x="477" y="593"/>
                  <a:pt x="477" y="593"/>
                  <a:pt x="477" y="593"/>
                </a:cubicBezTo>
                <a:cubicBezTo>
                  <a:pt x="477" y="645"/>
                  <a:pt x="553" y="673"/>
                  <a:pt x="628" y="673"/>
                </a:cubicBezTo>
                <a:cubicBezTo>
                  <a:pt x="704" y="673"/>
                  <a:pt x="780" y="645"/>
                  <a:pt x="780" y="592"/>
                </a:cubicBezTo>
                <a:cubicBezTo>
                  <a:pt x="780" y="592"/>
                  <a:pt x="780" y="592"/>
                  <a:pt x="780" y="592"/>
                </a:cubicBezTo>
                <a:cubicBezTo>
                  <a:pt x="780" y="359"/>
                  <a:pt x="780" y="359"/>
                  <a:pt x="780" y="359"/>
                </a:cubicBezTo>
                <a:close/>
                <a:moveTo>
                  <a:pt x="162" y="48"/>
                </a:moveTo>
                <a:cubicBezTo>
                  <a:pt x="256" y="48"/>
                  <a:pt x="256" y="48"/>
                  <a:pt x="256" y="48"/>
                </a:cubicBezTo>
                <a:cubicBezTo>
                  <a:pt x="256" y="110"/>
                  <a:pt x="256" y="110"/>
                  <a:pt x="256" y="110"/>
                </a:cubicBezTo>
                <a:cubicBezTo>
                  <a:pt x="162" y="110"/>
                  <a:pt x="162" y="110"/>
                  <a:pt x="162" y="110"/>
                </a:cubicBezTo>
                <a:lnTo>
                  <a:pt x="162" y="48"/>
                </a:lnTo>
                <a:close/>
                <a:moveTo>
                  <a:pt x="152" y="625"/>
                </a:moveTo>
                <a:cubicBezTo>
                  <a:pt x="84" y="625"/>
                  <a:pt x="48" y="601"/>
                  <a:pt x="48" y="592"/>
                </a:cubicBezTo>
                <a:cubicBezTo>
                  <a:pt x="48" y="584"/>
                  <a:pt x="84" y="560"/>
                  <a:pt x="152" y="560"/>
                </a:cubicBezTo>
                <a:cubicBezTo>
                  <a:pt x="220" y="560"/>
                  <a:pt x="256" y="584"/>
                  <a:pt x="256" y="592"/>
                </a:cubicBezTo>
                <a:cubicBezTo>
                  <a:pt x="256" y="601"/>
                  <a:pt x="220" y="625"/>
                  <a:pt x="152" y="625"/>
                </a:cubicBezTo>
                <a:close/>
                <a:moveTo>
                  <a:pt x="256" y="532"/>
                </a:moveTo>
                <a:cubicBezTo>
                  <a:pt x="227" y="519"/>
                  <a:pt x="189" y="512"/>
                  <a:pt x="152" y="512"/>
                </a:cubicBezTo>
                <a:cubicBezTo>
                  <a:pt x="114" y="512"/>
                  <a:pt x="77" y="519"/>
                  <a:pt x="48" y="532"/>
                </a:cubicBezTo>
                <a:cubicBezTo>
                  <a:pt x="48" y="382"/>
                  <a:pt x="48" y="382"/>
                  <a:pt x="48" y="382"/>
                </a:cubicBezTo>
                <a:cubicBezTo>
                  <a:pt x="256" y="382"/>
                  <a:pt x="256" y="382"/>
                  <a:pt x="256" y="382"/>
                </a:cubicBezTo>
                <a:lnTo>
                  <a:pt x="256" y="532"/>
                </a:lnTo>
                <a:close/>
                <a:moveTo>
                  <a:pt x="314" y="334"/>
                </a:moveTo>
                <a:cubicBezTo>
                  <a:pt x="56" y="334"/>
                  <a:pt x="56" y="334"/>
                  <a:pt x="56" y="334"/>
                </a:cubicBezTo>
                <a:cubicBezTo>
                  <a:pt x="109" y="158"/>
                  <a:pt x="109" y="158"/>
                  <a:pt x="109" y="158"/>
                </a:cubicBezTo>
                <a:cubicBezTo>
                  <a:pt x="314" y="158"/>
                  <a:pt x="314" y="158"/>
                  <a:pt x="314" y="158"/>
                </a:cubicBezTo>
                <a:lnTo>
                  <a:pt x="314" y="334"/>
                </a:lnTo>
                <a:close/>
                <a:moveTo>
                  <a:pt x="418" y="278"/>
                </a:moveTo>
                <a:cubicBezTo>
                  <a:pt x="362" y="278"/>
                  <a:pt x="362" y="278"/>
                  <a:pt x="362" y="278"/>
                </a:cubicBezTo>
                <a:cubicBezTo>
                  <a:pt x="362" y="214"/>
                  <a:pt x="362" y="214"/>
                  <a:pt x="362" y="214"/>
                </a:cubicBezTo>
                <a:cubicBezTo>
                  <a:pt x="418" y="214"/>
                  <a:pt x="418" y="214"/>
                  <a:pt x="418" y="214"/>
                </a:cubicBezTo>
                <a:lnTo>
                  <a:pt x="418" y="278"/>
                </a:lnTo>
                <a:close/>
                <a:moveTo>
                  <a:pt x="525" y="48"/>
                </a:moveTo>
                <a:cubicBezTo>
                  <a:pt x="618" y="48"/>
                  <a:pt x="618" y="48"/>
                  <a:pt x="618" y="48"/>
                </a:cubicBezTo>
                <a:cubicBezTo>
                  <a:pt x="618" y="110"/>
                  <a:pt x="618" y="110"/>
                  <a:pt x="618" y="110"/>
                </a:cubicBezTo>
                <a:cubicBezTo>
                  <a:pt x="525" y="110"/>
                  <a:pt x="525" y="110"/>
                  <a:pt x="525" y="110"/>
                </a:cubicBezTo>
                <a:lnTo>
                  <a:pt x="525" y="48"/>
                </a:lnTo>
                <a:close/>
                <a:moveTo>
                  <a:pt x="466" y="334"/>
                </a:moveTo>
                <a:cubicBezTo>
                  <a:pt x="466" y="302"/>
                  <a:pt x="466" y="302"/>
                  <a:pt x="466" y="302"/>
                </a:cubicBezTo>
                <a:cubicBezTo>
                  <a:pt x="466" y="158"/>
                  <a:pt x="466" y="158"/>
                  <a:pt x="466" y="158"/>
                </a:cubicBezTo>
                <a:cubicBezTo>
                  <a:pt x="671" y="158"/>
                  <a:pt x="671" y="158"/>
                  <a:pt x="671" y="158"/>
                </a:cubicBezTo>
                <a:cubicBezTo>
                  <a:pt x="724" y="334"/>
                  <a:pt x="724" y="334"/>
                  <a:pt x="724" y="334"/>
                </a:cubicBezTo>
                <a:lnTo>
                  <a:pt x="466" y="334"/>
                </a:lnTo>
                <a:close/>
                <a:moveTo>
                  <a:pt x="732" y="592"/>
                </a:moveTo>
                <a:cubicBezTo>
                  <a:pt x="732" y="601"/>
                  <a:pt x="696" y="625"/>
                  <a:pt x="628" y="625"/>
                </a:cubicBezTo>
                <a:cubicBezTo>
                  <a:pt x="560" y="625"/>
                  <a:pt x="525" y="601"/>
                  <a:pt x="525" y="592"/>
                </a:cubicBezTo>
                <a:cubicBezTo>
                  <a:pt x="525" y="584"/>
                  <a:pt x="560" y="560"/>
                  <a:pt x="628" y="560"/>
                </a:cubicBezTo>
                <a:cubicBezTo>
                  <a:pt x="696" y="560"/>
                  <a:pt x="732" y="584"/>
                  <a:pt x="732" y="592"/>
                </a:cubicBezTo>
                <a:close/>
                <a:moveTo>
                  <a:pt x="732" y="532"/>
                </a:moveTo>
                <a:cubicBezTo>
                  <a:pt x="704" y="519"/>
                  <a:pt x="666" y="512"/>
                  <a:pt x="628" y="512"/>
                </a:cubicBezTo>
                <a:cubicBezTo>
                  <a:pt x="591" y="512"/>
                  <a:pt x="553" y="519"/>
                  <a:pt x="525" y="532"/>
                </a:cubicBezTo>
                <a:cubicBezTo>
                  <a:pt x="525" y="382"/>
                  <a:pt x="525" y="382"/>
                  <a:pt x="525" y="382"/>
                </a:cubicBezTo>
                <a:cubicBezTo>
                  <a:pt x="732" y="382"/>
                  <a:pt x="732" y="382"/>
                  <a:pt x="732" y="382"/>
                </a:cubicBezTo>
                <a:lnTo>
                  <a:pt x="732" y="5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5" name="Freeform 425"/>
          <p:cNvSpPr>
            <a:spLocks noEditPoints="1"/>
          </p:cNvSpPr>
          <p:nvPr/>
        </p:nvSpPr>
        <p:spPr bwMode="auto">
          <a:xfrm>
            <a:off x="18602002" y="4900443"/>
            <a:ext cx="734838" cy="734118"/>
          </a:xfrm>
          <a:custGeom>
            <a:avLst/>
            <a:gdLst>
              <a:gd name="T0" fmla="*/ 625 w 625"/>
              <a:gd name="T1" fmla="*/ 24 h 625"/>
              <a:gd name="T2" fmla="*/ 625 w 625"/>
              <a:gd name="T3" fmla="*/ 601 h 625"/>
              <a:gd name="T4" fmla="*/ 601 w 625"/>
              <a:gd name="T5" fmla="*/ 625 h 625"/>
              <a:gd name="T6" fmla="*/ 577 w 625"/>
              <a:gd name="T7" fmla="*/ 601 h 625"/>
              <a:gd name="T8" fmla="*/ 577 w 625"/>
              <a:gd name="T9" fmla="*/ 24 h 625"/>
              <a:gd name="T10" fmla="*/ 601 w 625"/>
              <a:gd name="T11" fmla="*/ 0 h 625"/>
              <a:gd name="T12" fmla="*/ 625 w 625"/>
              <a:gd name="T13" fmla="*/ 24 h 625"/>
              <a:gd name="T14" fmla="*/ 24 w 625"/>
              <a:gd name="T15" fmla="*/ 0 h 625"/>
              <a:gd name="T16" fmla="*/ 0 w 625"/>
              <a:gd name="T17" fmla="*/ 24 h 625"/>
              <a:gd name="T18" fmla="*/ 0 w 625"/>
              <a:gd name="T19" fmla="*/ 601 h 625"/>
              <a:gd name="T20" fmla="*/ 24 w 625"/>
              <a:gd name="T21" fmla="*/ 625 h 625"/>
              <a:gd name="T22" fmla="*/ 48 w 625"/>
              <a:gd name="T23" fmla="*/ 601 h 625"/>
              <a:gd name="T24" fmla="*/ 48 w 625"/>
              <a:gd name="T25" fmla="*/ 24 h 625"/>
              <a:gd name="T26" fmla="*/ 24 w 625"/>
              <a:gd name="T27" fmla="*/ 0 h 625"/>
              <a:gd name="T28" fmla="*/ 313 w 625"/>
              <a:gd name="T29" fmla="*/ 139 h 625"/>
              <a:gd name="T30" fmla="*/ 313 w 625"/>
              <a:gd name="T31" fmla="*/ 284 h 625"/>
              <a:gd name="T32" fmla="*/ 289 w 625"/>
              <a:gd name="T33" fmla="*/ 308 h 625"/>
              <a:gd name="T34" fmla="*/ 240 w 625"/>
              <a:gd name="T35" fmla="*/ 308 h 625"/>
              <a:gd name="T36" fmla="*/ 240 w 625"/>
              <a:gd name="T37" fmla="*/ 601 h 625"/>
              <a:gd name="T38" fmla="*/ 216 w 625"/>
              <a:gd name="T39" fmla="*/ 625 h 625"/>
              <a:gd name="T40" fmla="*/ 192 w 625"/>
              <a:gd name="T41" fmla="*/ 601 h 625"/>
              <a:gd name="T42" fmla="*/ 192 w 625"/>
              <a:gd name="T43" fmla="*/ 308 h 625"/>
              <a:gd name="T44" fmla="*/ 144 w 625"/>
              <a:gd name="T45" fmla="*/ 308 h 625"/>
              <a:gd name="T46" fmla="*/ 120 w 625"/>
              <a:gd name="T47" fmla="*/ 284 h 625"/>
              <a:gd name="T48" fmla="*/ 120 w 625"/>
              <a:gd name="T49" fmla="*/ 139 h 625"/>
              <a:gd name="T50" fmla="*/ 144 w 625"/>
              <a:gd name="T51" fmla="*/ 115 h 625"/>
              <a:gd name="T52" fmla="*/ 192 w 625"/>
              <a:gd name="T53" fmla="*/ 115 h 625"/>
              <a:gd name="T54" fmla="*/ 192 w 625"/>
              <a:gd name="T55" fmla="*/ 24 h 625"/>
              <a:gd name="T56" fmla="*/ 216 w 625"/>
              <a:gd name="T57" fmla="*/ 0 h 625"/>
              <a:gd name="T58" fmla="*/ 240 w 625"/>
              <a:gd name="T59" fmla="*/ 24 h 625"/>
              <a:gd name="T60" fmla="*/ 240 w 625"/>
              <a:gd name="T61" fmla="*/ 115 h 625"/>
              <a:gd name="T62" fmla="*/ 289 w 625"/>
              <a:gd name="T63" fmla="*/ 115 h 625"/>
              <a:gd name="T64" fmla="*/ 313 w 625"/>
              <a:gd name="T65" fmla="*/ 139 h 625"/>
              <a:gd name="T66" fmla="*/ 265 w 625"/>
              <a:gd name="T67" fmla="*/ 163 h 625"/>
              <a:gd name="T68" fmla="*/ 168 w 625"/>
              <a:gd name="T69" fmla="*/ 163 h 625"/>
              <a:gd name="T70" fmla="*/ 168 w 625"/>
              <a:gd name="T71" fmla="*/ 260 h 625"/>
              <a:gd name="T72" fmla="*/ 265 w 625"/>
              <a:gd name="T73" fmla="*/ 260 h 625"/>
              <a:gd name="T74" fmla="*/ 265 w 625"/>
              <a:gd name="T75" fmla="*/ 163 h 625"/>
              <a:gd name="T76" fmla="*/ 505 w 625"/>
              <a:gd name="T77" fmla="*/ 341 h 625"/>
              <a:gd name="T78" fmla="*/ 505 w 625"/>
              <a:gd name="T79" fmla="*/ 485 h 625"/>
              <a:gd name="T80" fmla="*/ 481 w 625"/>
              <a:gd name="T81" fmla="*/ 509 h 625"/>
              <a:gd name="T82" fmla="*/ 433 w 625"/>
              <a:gd name="T83" fmla="*/ 509 h 625"/>
              <a:gd name="T84" fmla="*/ 433 w 625"/>
              <a:gd name="T85" fmla="*/ 601 h 625"/>
              <a:gd name="T86" fmla="*/ 409 w 625"/>
              <a:gd name="T87" fmla="*/ 625 h 625"/>
              <a:gd name="T88" fmla="*/ 385 w 625"/>
              <a:gd name="T89" fmla="*/ 601 h 625"/>
              <a:gd name="T90" fmla="*/ 385 w 625"/>
              <a:gd name="T91" fmla="*/ 509 h 625"/>
              <a:gd name="T92" fmla="*/ 337 w 625"/>
              <a:gd name="T93" fmla="*/ 509 h 625"/>
              <a:gd name="T94" fmla="*/ 313 w 625"/>
              <a:gd name="T95" fmla="*/ 485 h 625"/>
              <a:gd name="T96" fmla="*/ 313 w 625"/>
              <a:gd name="T97" fmla="*/ 341 h 625"/>
              <a:gd name="T98" fmla="*/ 337 w 625"/>
              <a:gd name="T99" fmla="*/ 317 h 625"/>
              <a:gd name="T100" fmla="*/ 385 w 625"/>
              <a:gd name="T101" fmla="*/ 317 h 625"/>
              <a:gd name="T102" fmla="*/ 385 w 625"/>
              <a:gd name="T103" fmla="*/ 24 h 625"/>
              <a:gd name="T104" fmla="*/ 409 w 625"/>
              <a:gd name="T105" fmla="*/ 0 h 625"/>
              <a:gd name="T106" fmla="*/ 433 w 625"/>
              <a:gd name="T107" fmla="*/ 24 h 625"/>
              <a:gd name="T108" fmla="*/ 433 w 625"/>
              <a:gd name="T109" fmla="*/ 317 h 625"/>
              <a:gd name="T110" fmla="*/ 481 w 625"/>
              <a:gd name="T111" fmla="*/ 317 h 625"/>
              <a:gd name="T112" fmla="*/ 505 w 625"/>
              <a:gd name="T113" fmla="*/ 341 h 625"/>
              <a:gd name="T114" fmla="*/ 457 w 625"/>
              <a:gd name="T115" fmla="*/ 365 h 625"/>
              <a:gd name="T116" fmla="*/ 361 w 625"/>
              <a:gd name="T117" fmla="*/ 365 h 625"/>
              <a:gd name="T118" fmla="*/ 361 w 625"/>
              <a:gd name="T119" fmla="*/ 461 h 625"/>
              <a:gd name="T120" fmla="*/ 457 w 625"/>
              <a:gd name="T121" fmla="*/ 461 h 625"/>
              <a:gd name="T122" fmla="*/ 457 w 625"/>
              <a:gd name="T123" fmla="*/ 365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25" h="625">
                <a:moveTo>
                  <a:pt x="625" y="24"/>
                </a:moveTo>
                <a:cubicBezTo>
                  <a:pt x="625" y="601"/>
                  <a:pt x="625" y="601"/>
                  <a:pt x="625" y="601"/>
                </a:cubicBezTo>
                <a:cubicBezTo>
                  <a:pt x="625" y="614"/>
                  <a:pt x="615" y="625"/>
                  <a:pt x="601" y="625"/>
                </a:cubicBezTo>
                <a:cubicBezTo>
                  <a:pt x="588" y="625"/>
                  <a:pt x="577" y="614"/>
                  <a:pt x="577" y="601"/>
                </a:cubicBezTo>
                <a:cubicBezTo>
                  <a:pt x="577" y="24"/>
                  <a:pt x="577" y="24"/>
                  <a:pt x="577" y="24"/>
                </a:cubicBezTo>
                <a:cubicBezTo>
                  <a:pt x="577" y="10"/>
                  <a:pt x="588" y="0"/>
                  <a:pt x="601" y="0"/>
                </a:cubicBezTo>
                <a:cubicBezTo>
                  <a:pt x="615" y="0"/>
                  <a:pt x="625" y="10"/>
                  <a:pt x="625" y="24"/>
                </a:cubicBezTo>
                <a:close/>
                <a:moveTo>
                  <a:pt x="24" y="0"/>
                </a:moveTo>
                <a:cubicBezTo>
                  <a:pt x="11" y="0"/>
                  <a:pt x="0" y="10"/>
                  <a:pt x="0" y="24"/>
                </a:cubicBezTo>
                <a:cubicBezTo>
                  <a:pt x="0" y="601"/>
                  <a:pt x="0" y="601"/>
                  <a:pt x="0" y="601"/>
                </a:cubicBezTo>
                <a:cubicBezTo>
                  <a:pt x="0" y="614"/>
                  <a:pt x="11" y="625"/>
                  <a:pt x="24" y="625"/>
                </a:cubicBezTo>
                <a:cubicBezTo>
                  <a:pt x="37" y="625"/>
                  <a:pt x="48" y="614"/>
                  <a:pt x="48" y="601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10"/>
                  <a:pt x="37" y="0"/>
                  <a:pt x="24" y="0"/>
                </a:cubicBezTo>
                <a:close/>
                <a:moveTo>
                  <a:pt x="313" y="139"/>
                </a:moveTo>
                <a:cubicBezTo>
                  <a:pt x="313" y="284"/>
                  <a:pt x="313" y="284"/>
                  <a:pt x="313" y="284"/>
                </a:cubicBezTo>
                <a:cubicBezTo>
                  <a:pt x="313" y="297"/>
                  <a:pt x="302" y="308"/>
                  <a:pt x="289" y="308"/>
                </a:cubicBezTo>
                <a:cubicBezTo>
                  <a:pt x="240" y="308"/>
                  <a:pt x="240" y="308"/>
                  <a:pt x="240" y="308"/>
                </a:cubicBezTo>
                <a:cubicBezTo>
                  <a:pt x="240" y="601"/>
                  <a:pt x="240" y="601"/>
                  <a:pt x="240" y="601"/>
                </a:cubicBezTo>
                <a:cubicBezTo>
                  <a:pt x="240" y="614"/>
                  <a:pt x="230" y="625"/>
                  <a:pt x="216" y="625"/>
                </a:cubicBezTo>
                <a:cubicBezTo>
                  <a:pt x="203" y="625"/>
                  <a:pt x="192" y="614"/>
                  <a:pt x="192" y="601"/>
                </a:cubicBezTo>
                <a:cubicBezTo>
                  <a:pt x="192" y="308"/>
                  <a:pt x="192" y="308"/>
                  <a:pt x="192" y="308"/>
                </a:cubicBezTo>
                <a:cubicBezTo>
                  <a:pt x="144" y="308"/>
                  <a:pt x="144" y="308"/>
                  <a:pt x="144" y="308"/>
                </a:cubicBezTo>
                <a:cubicBezTo>
                  <a:pt x="131" y="308"/>
                  <a:pt x="120" y="297"/>
                  <a:pt x="120" y="284"/>
                </a:cubicBezTo>
                <a:cubicBezTo>
                  <a:pt x="120" y="139"/>
                  <a:pt x="120" y="139"/>
                  <a:pt x="120" y="139"/>
                </a:cubicBezTo>
                <a:cubicBezTo>
                  <a:pt x="120" y="126"/>
                  <a:pt x="131" y="115"/>
                  <a:pt x="144" y="115"/>
                </a:cubicBezTo>
                <a:cubicBezTo>
                  <a:pt x="192" y="115"/>
                  <a:pt x="192" y="115"/>
                  <a:pt x="192" y="115"/>
                </a:cubicBezTo>
                <a:cubicBezTo>
                  <a:pt x="192" y="24"/>
                  <a:pt x="192" y="24"/>
                  <a:pt x="192" y="24"/>
                </a:cubicBezTo>
                <a:cubicBezTo>
                  <a:pt x="192" y="10"/>
                  <a:pt x="203" y="0"/>
                  <a:pt x="216" y="0"/>
                </a:cubicBezTo>
                <a:cubicBezTo>
                  <a:pt x="230" y="0"/>
                  <a:pt x="240" y="10"/>
                  <a:pt x="240" y="24"/>
                </a:cubicBezTo>
                <a:cubicBezTo>
                  <a:pt x="240" y="115"/>
                  <a:pt x="240" y="115"/>
                  <a:pt x="240" y="115"/>
                </a:cubicBezTo>
                <a:cubicBezTo>
                  <a:pt x="289" y="115"/>
                  <a:pt x="289" y="115"/>
                  <a:pt x="289" y="115"/>
                </a:cubicBezTo>
                <a:cubicBezTo>
                  <a:pt x="302" y="115"/>
                  <a:pt x="313" y="126"/>
                  <a:pt x="313" y="139"/>
                </a:cubicBezTo>
                <a:close/>
                <a:moveTo>
                  <a:pt x="265" y="163"/>
                </a:moveTo>
                <a:cubicBezTo>
                  <a:pt x="168" y="163"/>
                  <a:pt x="168" y="163"/>
                  <a:pt x="168" y="163"/>
                </a:cubicBezTo>
                <a:cubicBezTo>
                  <a:pt x="168" y="260"/>
                  <a:pt x="168" y="260"/>
                  <a:pt x="168" y="260"/>
                </a:cubicBezTo>
                <a:cubicBezTo>
                  <a:pt x="265" y="260"/>
                  <a:pt x="265" y="260"/>
                  <a:pt x="265" y="260"/>
                </a:cubicBezTo>
                <a:lnTo>
                  <a:pt x="265" y="163"/>
                </a:lnTo>
                <a:close/>
                <a:moveTo>
                  <a:pt x="505" y="341"/>
                </a:moveTo>
                <a:cubicBezTo>
                  <a:pt x="505" y="485"/>
                  <a:pt x="505" y="485"/>
                  <a:pt x="505" y="485"/>
                </a:cubicBezTo>
                <a:cubicBezTo>
                  <a:pt x="505" y="499"/>
                  <a:pt x="494" y="509"/>
                  <a:pt x="481" y="509"/>
                </a:cubicBezTo>
                <a:cubicBezTo>
                  <a:pt x="433" y="509"/>
                  <a:pt x="433" y="509"/>
                  <a:pt x="433" y="509"/>
                </a:cubicBezTo>
                <a:cubicBezTo>
                  <a:pt x="433" y="601"/>
                  <a:pt x="433" y="601"/>
                  <a:pt x="433" y="601"/>
                </a:cubicBezTo>
                <a:cubicBezTo>
                  <a:pt x="433" y="614"/>
                  <a:pt x="422" y="625"/>
                  <a:pt x="409" y="625"/>
                </a:cubicBezTo>
                <a:cubicBezTo>
                  <a:pt x="396" y="625"/>
                  <a:pt x="385" y="614"/>
                  <a:pt x="385" y="601"/>
                </a:cubicBezTo>
                <a:cubicBezTo>
                  <a:pt x="385" y="509"/>
                  <a:pt x="385" y="509"/>
                  <a:pt x="385" y="509"/>
                </a:cubicBezTo>
                <a:cubicBezTo>
                  <a:pt x="337" y="509"/>
                  <a:pt x="337" y="509"/>
                  <a:pt x="337" y="509"/>
                </a:cubicBezTo>
                <a:cubicBezTo>
                  <a:pt x="323" y="509"/>
                  <a:pt x="313" y="499"/>
                  <a:pt x="313" y="485"/>
                </a:cubicBezTo>
                <a:cubicBezTo>
                  <a:pt x="313" y="341"/>
                  <a:pt x="313" y="341"/>
                  <a:pt x="313" y="341"/>
                </a:cubicBezTo>
                <a:cubicBezTo>
                  <a:pt x="313" y="328"/>
                  <a:pt x="323" y="317"/>
                  <a:pt x="337" y="317"/>
                </a:cubicBezTo>
                <a:cubicBezTo>
                  <a:pt x="385" y="317"/>
                  <a:pt x="385" y="317"/>
                  <a:pt x="385" y="317"/>
                </a:cubicBezTo>
                <a:cubicBezTo>
                  <a:pt x="385" y="24"/>
                  <a:pt x="385" y="24"/>
                  <a:pt x="385" y="24"/>
                </a:cubicBezTo>
                <a:cubicBezTo>
                  <a:pt x="385" y="10"/>
                  <a:pt x="396" y="0"/>
                  <a:pt x="409" y="0"/>
                </a:cubicBezTo>
                <a:cubicBezTo>
                  <a:pt x="422" y="0"/>
                  <a:pt x="433" y="10"/>
                  <a:pt x="433" y="24"/>
                </a:cubicBezTo>
                <a:cubicBezTo>
                  <a:pt x="433" y="317"/>
                  <a:pt x="433" y="317"/>
                  <a:pt x="433" y="317"/>
                </a:cubicBezTo>
                <a:cubicBezTo>
                  <a:pt x="481" y="317"/>
                  <a:pt x="481" y="317"/>
                  <a:pt x="481" y="317"/>
                </a:cubicBezTo>
                <a:cubicBezTo>
                  <a:pt x="494" y="317"/>
                  <a:pt x="505" y="328"/>
                  <a:pt x="505" y="341"/>
                </a:cubicBezTo>
                <a:close/>
                <a:moveTo>
                  <a:pt x="457" y="365"/>
                </a:moveTo>
                <a:cubicBezTo>
                  <a:pt x="361" y="365"/>
                  <a:pt x="361" y="365"/>
                  <a:pt x="361" y="365"/>
                </a:cubicBezTo>
                <a:cubicBezTo>
                  <a:pt x="361" y="461"/>
                  <a:pt x="361" y="461"/>
                  <a:pt x="361" y="461"/>
                </a:cubicBezTo>
                <a:cubicBezTo>
                  <a:pt x="457" y="461"/>
                  <a:pt x="457" y="461"/>
                  <a:pt x="457" y="461"/>
                </a:cubicBezTo>
                <a:lnTo>
                  <a:pt x="457" y="3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6" name="Freeform 426"/>
          <p:cNvSpPr>
            <a:spLocks noEditPoints="1"/>
          </p:cNvSpPr>
          <p:nvPr/>
        </p:nvSpPr>
        <p:spPr bwMode="auto">
          <a:xfrm>
            <a:off x="17066831" y="6424816"/>
            <a:ext cx="790976" cy="854312"/>
          </a:xfrm>
          <a:custGeom>
            <a:avLst/>
            <a:gdLst>
              <a:gd name="T0" fmla="*/ 536 w 673"/>
              <a:gd name="T1" fmla="*/ 452 h 727"/>
              <a:gd name="T2" fmla="*/ 431 w 673"/>
              <a:gd name="T3" fmla="*/ 502 h 727"/>
              <a:gd name="T4" fmla="*/ 267 w 673"/>
              <a:gd name="T5" fmla="*/ 409 h 727"/>
              <a:gd name="T6" fmla="*/ 275 w 673"/>
              <a:gd name="T7" fmla="*/ 363 h 727"/>
              <a:gd name="T8" fmla="*/ 267 w 673"/>
              <a:gd name="T9" fmla="*/ 317 h 727"/>
              <a:gd name="T10" fmla="*/ 431 w 673"/>
              <a:gd name="T11" fmla="*/ 224 h 727"/>
              <a:gd name="T12" fmla="*/ 536 w 673"/>
              <a:gd name="T13" fmla="*/ 274 h 727"/>
              <a:gd name="T14" fmla="*/ 673 w 673"/>
              <a:gd name="T15" fmla="*/ 137 h 727"/>
              <a:gd name="T16" fmla="*/ 536 w 673"/>
              <a:gd name="T17" fmla="*/ 0 h 727"/>
              <a:gd name="T18" fmla="*/ 399 w 673"/>
              <a:gd name="T19" fmla="*/ 137 h 727"/>
              <a:gd name="T20" fmla="*/ 407 w 673"/>
              <a:gd name="T21" fmla="*/ 182 h 727"/>
              <a:gd name="T22" fmla="*/ 243 w 673"/>
              <a:gd name="T23" fmla="*/ 276 h 727"/>
              <a:gd name="T24" fmla="*/ 138 w 673"/>
              <a:gd name="T25" fmla="*/ 226 h 727"/>
              <a:gd name="T26" fmla="*/ 0 w 673"/>
              <a:gd name="T27" fmla="*/ 363 h 727"/>
              <a:gd name="T28" fmla="*/ 138 w 673"/>
              <a:gd name="T29" fmla="*/ 500 h 727"/>
              <a:gd name="T30" fmla="*/ 243 w 673"/>
              <a:gd name="T31" fmla="*/ 451 h 727"/>
              <a:gd name="T32" fmla="*/ 407 w 673"/>
              <a:gd name="T33" fmla="*/ 544 h 727"/>
              <a:gd name="T34" fmla="*/ 399 w 673"/>
              <a:gd name="T35" fmla="*/ 589 h 727"/>
              <a:gd name="T36" fmla="*/ 536 w 673"/>
              <a:gd name="T37" fmla="*/ 727 h 727"/>
              <a:gd name="T38" fmla="*/ 673 w 673"/>
              <a:gd name="T39" fmla="*/ 589 h 727"/>
              <a:gd name="T40" fmla="*/ 536 w 673"/>
              <a:gd name="T41" fmla="*/ 452 h 727"/>
              <a:gd name="T42" fmla="*/ 536 w 673"/>
              <a:gd name="T43" fmla="*/ 48 h 727"/>
              <a:gd name="T44" fmla="*/ 625 w 673"/>
              <a:gd name="T45" fmla="*/ 137 h 727"/>
              <a:gd name="T46" fmla="*/ 536 w 673"/>
              <a:gd name="T47" fmla="*/ 226 h 727"/>
              <a:gd name="T48" fmla="*/ 447 w 673"/>
              <a:gd name="T49" fmla="*/ 137 h 727"/>
              <a:gd name="T50" fmla="*/ 536 w 673"/>
              <a:gd name="T51" fmla="*/ 48 h 727"/>
              <a:gd name="T52" fmla="*/ 138 w 673"/>
              <a:gd name="T53" fmla="*/ 452 h 727"/>
              <a:gd name="T54" fmla="*/ 48 w 673"/>
              <a:gd name="T55" fmla="*/ 363 h 727"/>
              <a:gd name="T56" fmla="*/ 138 w 673"/>
              <a:gd name="T57" fmla="*/ 274 h 727"/>
              <a:gd name="T58" fmla="*/ 227 w 673"/>
              <a:gd name="T59" fmla="*/ 363 h 727"/>
              <a:gd name="T60" fmla="*/ 138 w 673"/>
              <a:gd name="T61" fmla="*/ 452 h 727"/>
              <a:gd name="T62" fmla="*/ 536 w 673"/>
              <a:gd name="T63" fmla="*/ 679 h 727"/>
              <a:gd name="T64" fmla="*/ 447 w 673"/>
              <a:gd name="T65" fmla="*/ 589 h 727"/>
              <a:gd name="T66" fmla="*/ 536 w 673"/>
              <a:gd name="T67" fmla="*/ 500 h 727"/>
              <a:gd name="T68" fmla="*/ 625 w 673"/>
              <a:gd name="T69" fmla="*/ 589 h 727"/>
              <a:gd name="T70" fmla="*/ 536 w 673"/>
              <a:gd name="T71" fmla="*/ 67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73" h="727">
                <a:moveTo>
                  <a:pt x="536" y="452"/>
                </a:moveTo>
                <a:cubicBezTo>
                  <a:pt x="494" y="452"/>
                  <a:pt x="456" y="472"/>
                  <a:pt x="431" y="502"/>
                </a:cubicBezTo>
                <a:cubicBezTo>
                  <a:pt x="267" y="409"/>
                  <a:pt x="267" y="409"/>
                  <a:pt x="267" y="409"/>
                </a:cubicBezTo>
                <a:cubicBezTo>
                  <a:pt x="272" y="395"/>
                  <a:pt x="275" y="379"/>
                  <a:pt x="275" y="363"/>
                </a:cubicBezTo>
                <a:cubicBezTo>
                  <a:pt x="275" y="347"/>
                  <a:pt x="272" y="332"/>
                  <a:pt x="267" y="317"/>
                </a:cubicBezTo>
                <a:cubicBezTo>
                  <a:pt x="431" y="224"/>
                  <a:pt x="431" y="224"/>
                  <a:pt x="431" y="224"/>
                </a:cubicBezTo>
                <a:cubicBezTo>
                  <a:pt x="456" y="255"/>
                  <a:pt x="494" y="274"/>
                  <a:pt x="536" y="274"/>
                </a:cubicBezTo>
                <a:cubicBezTo>
                  <a:pt x="612" y="274"/>
                  <a:pt x="673" y="212"/>
                  <a:pt x="673" y="137"/>
                </a:cubicBezTo>
                <a:cubicBezTo>
                  <a:pt x="673" y="61"/>
                  <a:pt x="612" y="0"/>
                  <a:pt x="536" y="0"/>
                </a:cubicBezTo>
                <a:cubicBezTo>
                  <a:pt x="461" y="0"/>
                  <a:pt x="399" y="61"/>
                  <a:pt x="399" y="137"/>
                </a:cubicBezTo>
                <a:cubicBezTo>
                  <a:pt x="399" y="153"/>
                  <a:pt x="402" y="168"/>
                  <a:pt x="407" y="182"/>
                </a:cubicBezTo>
                <a:cubicBezTo>
                  <a:pt x="243" y="276"/>
                  <a:pt x="243" y="276"/>
                  <a:pt x="243" y="276"/>
                </a:cubicBezTo>
                <a:cubicBezTo>
                  <a:pt x="218" y="245"/>
                  <a:pt x="180" y="226"/>
                  <a:pt x="138" y="226"/>
                </a:cubicBezTo>
                <a:cubicBezTo>
                  <a:pt x="62" y="226"/>
                  <a:pt x="0" y="287"/>
                  <a:pt x="0" y="363"/>
                </a:cubicBezTo>
                <a:cubicBezTo>
                  <a:pt x="0" y="439"/>
                  <a:pt x="62" y="500"/>
                  <a:pt x="138" y="500"/>
                </a:cubicBezTo>
                <a:cubicBezTo>
                  <a:pt x="180" y="500"/>
                  <a:pt x="218" y="481"/>
                  <a:pt x="243" y="451"/>
                </a:cubicBezTo>
                <a:cubicBezTo>
                  <a:pt x="407" y="544"/>
                  <a:pt x="407" y="544"/>
                  <a:pt x="407" y="544"/>
                </a:cubicBezTo>
                <a:cubicBezTo>
                  <a:pt x="402" y="558"/>
                  <a:pt x="399" y="573"/>
                  <a:pt x="399" y="589"/>
                </a:cubicBezTo>
                <a:cubicBezTo>
                  <a:pt x="399" y="665"/>
                  <a:pt x="461" y="727"/>
                  <a:pt x="536" y="727"/>
                </a:cubicBezTo>
                <a:cubicBezTo>
                  <a:pt x="612" y="727"/>
                  <a:pt x="673" y="665"/>
                  <a:pt x="673" y="589"/>
                </a:cubicBezTo>
                <a:cubicBezTo>
                  <a:pt x="673" y="514"/>
                  <a:pt x="612" y="452"/>
                  <a:pt x="536" y="452"/>
                </a:cubicBezTo>
                <a:close/>
                <a:moveTo>
                  <a:pt x="536" y="48"/>
                </a:moveTo>
                <a:cubicBezTo>
                  <a:pt x="585" y="48"/>
                  <a:pt x="625" y="88"/>
                  <a:pt x="625" y="137"/>
                </a:cubicBezTo>
                <a:cubicBezTo>
                  <a:pt x="625" y="186"/>
                  <a:pt x="585" y="226"/>
                  <a:pt x="536" y="226"/>
                </a:cubicBezTo>
                <a:cubicBezTo>
                  <a:pt x="487" y="226"/>
                  <a:pt x="447" y="186"/>
                  <a:pt x="447" y="137"/>
                </a:cubicBezTo>
                <a:cubicBezTo>
                  <a:pt x="447" y="88"/>
                  <a:pt x="487" y="48"/>
                  <a:pt x="536" y="48"/>
                </a:cubicBezTo>
                <a:close/>
                <a:moveTo>
                  <a:pt x="138" y="452"/>
                </a:moveTo>
                <a:cubicBezTo>
                  <a:pt x="88" y="452"/>
                  <a:pt x="48" y="412"/>
                  <a:pt x="48" y="363"/>
                </a:cubicBezTo>
                <a:cubicBezTo>
                  <a:pt x="48" y="314"/>
                  <a:pt x="88" y="274"/>
                  <a:pt x="138" y="274"/>
                </a:cubicBezTo>
                <a:cubicBezTo>
                  <a:pt x="187" y="274"/>
                  <a:pt x="227" y="314"/>
                  <a:pt x="227" y="363"/>
                </a:cubicBezTo>
                <a:cubicBezTo>
                  <a:pt x="227" y="412"/>
                  <a:pt x="187" y="452"/>
                  <a:pt x="138" y="452"/>
                </a:cubicBezTo>
                <a:close/>
                <a:moveTo>
                  <a:pt x="536" y="679"/>
                </a:moveTo>
                <a:cubicBezTo>
                  <a:pt x="487" y="679"/>
                  <a:pt x="447" y="639"/>
                  <a:pt x="447" y="589"/>
                </a:cubicBezTo>
                <a:cubicBezTo>
                  <a:pt x="447" y="540"/>
                  <a:pt x="487" y="500"/>
                  <a:pt x="536" y="500"/>
                </a:cubicBezTo>
                <a:cubicBezTo>
                  <a:pt x="585" y="500"/>
                  <a:pt x="625" y="540"/>
                  <a:pt x="625" y="589"/>
                </a:cubicBezTo>
                <a:cubicBezTo>
                  <a:pt x="625" y="639"/>
                  <a:pt x="585" y="679"/>
                  <a:pt x="536" y="6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7" name="Freeform 427"/>
          <p:cNvSpPr>
            <a:spLocks noEditPoints="1"/>
          </p:cNvSpPr>
          <p:nvPr/>
        </p:nvSpPr>
        <p:spPr bwMode="auto">
          <a:xfrm>
            <a:off x="16918569" y="8006767"/>
            <a:ext cx="1088940" cy="857910"/>
          </a:xfrm>
          <a:custGeom>
            <a:avLst/>
            <a:gdLst>
              <a:gd name="T0" fmla="*/ 902 w 926"/>
              <a:gd name="T1" fmla="*/ 0 h 730"/>
              <a:gd name="T2" fmla="*/ 633 w 926"/>
              <a:gd name="T3" fmla="*/ 0 h 730"/>
              <a:gd name="T4" fmla="*/ 609 w 926"/>
              <a:gd name="T5" fmla="*/ 24 h 730"/>
              <a:gd name="T6" fmla="*/ 463 w 926"/>
              <a:gd name="T7" fmla="*/ 170 h 730"/>
              <a:gd name="T8" fmla="*/ 316 w 926"/>
              <a:gd name="T9" fmla="*/ 24 h 730"/>
              <a:gd name="T10" fmla="*/ 292 w 926"/>
              <a:gd name="T11" fmla="*/ 0 h 730"/>
              <a:gd name="T12" fmla="*/ 24 w 926"/>
              <a:gd name="T13" fmla="*/ 0 h 730"/>
              <a:gd name="T14" fmla="*/ 0 w 926"/>
              <a:gd name="T15" fmla="*/ 24 h 730"/>
              <a:gd name="T16" fmla="*/ 0 w 926"/>
              <a:gd name="T17" fmla="*/ 365 h 730"/>
              <a:gd name="T18" fmla="*/ 24 w 926"/>
              <a:gd name="T19" fmla="*/ 389 h 730"/>
              <a:gd name="T20" fmla="*/ 170 w 926"/>
              <a:gd name="T21" fmla="*/ 389 h 730"/>
              <a:gd name="T22" fmla="*/ 170 w 926"/>
              <a:gd name="T23" fmla="*/ 706 h 730"/>
              <a:gd name="T24" fmla="*/ 194 w 926"/>
              <a:gd name="T25" fmla="*/ 730 h 730"/>
              <a:gd name="T26" fmla="*/ 731 w 926"/>
              <a:gd name="T27" fmla="*/ 730 h 730"/>
              <a:gd name="T28" fmla="*/ 755 w 926"/>
              <a:gd name="T29" fmla="*/ 706 h 730"/>
              <a:gd name="T30" fmla="*/ 755 w 926"/>
              <a:gd name="T31" fmla="*/ 389 h 730"/>
              <a:gd name="T32" fmla="*/ 902 w 926"/>
              <a:gd name="T33" fmla="*/ 389 h 730"/>
              <a:gd name="T34" fmla="*/ 926 w 926"/>
              <a:gd name="T35" fmla="*/ 365 h 730"/>
              <a:gd name="T36" fmla="*/ 926 w 926"/>
              <a:gd name="T37" fmla="*/ 24 h 730"/>
              <a:gd name="T38" fmla="*/ 902 w 926"/>
              <a:gd name="T39" fmla="*/ 0 h 730"/>
              <a:gd name="T40" fmla="*/ 878 w 926"/>
              <a:gd name="T41" fmla="*/ 341 h 730"/>
              <a:gd name="T42" fmla="*/ 731 w 926"/>
              <a:gd name="T43" fmla="*/ 341 h 730"/>
              <a:gd name="T44" fmla="*/ 707 w 926"/>
              <a:gd name="T45" fmla="*/ 365 h 730"/>
              <a:gd name="T46" fmla="*/ 707 w 926"/>
              <a:gd name="T47" fmla="*/ 682 h 730"/>
              <a:gd name="T48" fmla="*/ 218 w 926"/>
              <a:gd name="T49" fmla="*/ 682 h 730"/>
              <a:gd name="T50" fmla="*/ 218 w 926"/>
              <a:gd name="T51" fmla="*/ 365 h 730"/>
              <a:gd name="T52" fmla="*/ 194 w 926"/>
              <a:gd name="T53" fmla="*/ 341 h 730"/>
              <a:gd name="T54" fmla="*/ 48 w 926"/>
              <a:gd name="T55" fmla="*/ 341 h 730"/>
              <a:gd name="T56" fmla="*/ 48 w 926"/>
              <a:gd name="T57" fmla="*/ 48 h 730"/>
              <a:gd name="T58" fmla="*/ 270 w 926"/>
              <a:gd name="T59" fmla="*/ 48 h 730"/>
              <a:gd name="T60" fmla="*/ 463 w 926"/>
              <a:gd name="T61" fmla="*/ 218 h 730"/>
              <a:gd name="T62" fmla="*/ 656 w 926"/>
              <a:gd name="T63" fmla="*/ 48 h 730"/>
              <a:gd name="T64" fmla="*/ 878 w 926"/>
              <a:gd name="T65" fmla="*/ 48 h 730"/>
              <a:gd name="T66" fmla="*/ 878 w 926"/>
              <a:gd name="T67" fmla="*/ 341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26" h="730">
                <a:moveTo>
                  <a:pt x="902" y="0"/>
                </a:moveTo>
                <a:cubicBezTo>
                  <a:pt x="633" y="0"/>
                  <a:pt x="633" y="0"/>
                  <a:pt x="633" y="0"/>
                </a:cubicBezTo>
                <a:cubicBezTo>
                  <a:pt x="620" y="0"/>
                  <a:pt x="609" y="11"/>
                  <a:pt x="609" y="24"/>
                </a:cubicBezTo>
                <a:cubicBezTo>
                  <a:pt x="609" y="105"/>
                  <a:pt x="544" y="170"/>
                  <a:pt x="463" y="170"/>
                </a:cubicBezTo>
                <a:cubicBezTo>
                  <a:pt x="382" y="170"/>
                  <a:pt x="316" y="105"/>
                  <a:pt x="316" y="24"/>
                </a:cubicBezTo>
                <a:cubicBezTo>
                  <a:pt x="316" y="11"/>
                  <a:pt x="306" y="0"/>
                  <a:pt x="292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365"/>
                  <a:pt x="0" y="365"/>
                  <a:pt x="0" y="365"/>
                </a:cubicBezTo>
                <a:cubicBezTo>
                  <a:pt x="0" y="378"/>
                  <a:pt x="11" y="389"/>
                  <a:pt x="24" y="389"/>
                </a:cubicBezTo>
                <a:cubicBezTo>
                  <a:pt x="170" y="389"/>
                  <a:pt x="170" y="389"/>
                  <a:pt x="170" y="389"/>
                </a:cubicBezTo>
                <a:cubicBezTo>
                  <a:pt x="170" y="706"/>
                  <a:pt x="170" y="706"/>
                  <a:pt x="170" y="706"/>
                </a:cubicBezTo>
                <a:cubicBezTo>
                  <a:pt x="170" y="719"/>
                  <a:pt x="181" y="730"/>
                  <a:pt x="194" y="730"/>
                </a:cubicBezTo>
                <a:cubicBezTo>
                  <a:pt x="731" y="730"/>
                  <a:pt x="731" y="730"/>
                  <a:pt x="731" y="730"/>
                </a:cubicBezTo>
                <a:cubicBezTo>
                  <a:pt x="745" y="730"/>
                  <a:pt x="755" y="719"/>
                  <a:pt x="755" y="706"/>
                </a:cubicBezTo>
                <a:cubicBezTo>
                  <a:pt x="755" y="389"/>
                  <a:pt x="755" y="389"/>
                  <a:pt x="755" y="389"/>
                </a:cubicBezTo>
                <a:cubicBezTo>
                  <a:pt x="902" y="389"/>
                  <a:pt x="902" y="389"/>
                  <a:pt x="902" y="389"/>
                </a:cubicBezTo>
                <a:cubicBezTo>
                  <a:pt x="915" y="389"/>
                  <a:pt x="926" y="378"/>
                  <a:pt x="926" y="365"/>
                </a:cubicBezTo>
                <a:cubicBezTo>
                  <a:pt x="926" y="24"/>
                  <a:pt x="926" y="24"/>
                  <a:pt x="926" y="24"/>
                </a:cubicBezTo>
                <a:cubicBezTo>
                  <a:pt x="926" y="11"/>
                  <a:pt x="915" y="0"/>
                  <a:pt x="902" y="0"/>
                </a:cubicBezTo>
                <a:close/>
                <a:moveTo>
                  <a:pt x="878" y="341"/>
                </a:moveTo>
                <a:cubicBezTo>
                  <a:pt x="731" y="341"/>
                  <a:pt x="731" y="341"/>
                  <a:pt x="731" y="341"/>
                </a:cubicBezTo>
                <a:cubicBezTo>
                  <a:pt x="718" y="341"/>
                  <a:pt x="707" y="351"/>
                  <a:pt x="707" y="365"/>
                </a:cubicBezTo>
                <a:cubicBezTo>
                  <a:pt x="707" y="682"/>
                  <a:pt x="707" y="682"/>
                  <a:pt x="707" y="682"/>
                </a:cubicBezTo>
                <a:cubicBezTo>
                  <a:pt x="218" y="682"/>
                  <a:pt x="218" y="682"/>
                  <a:pt x="218" y="682"/>
                </a:cubicBezTo>
                <a:cubicBezTo>
                  <a:pt x="218" y="365"/>
                  <a:pt x="218" y="365"/>
                  <a:pt x="218" y="365"/>
                </a:cubicBezTo>
                <a:cubicBezTo>
                  <a:pt x="218" y="351"/>
                  <a:pt x="208" y="341"/>
                  <a:pt x="194" y="341"/>
                </a:cubicBezTo>
                <a:cubicBezTo>
                  <a:pt x="48" y="341"/>
                  <a:pt x="48" y="341"/>
                  <a:pt x="48" y="341"/>
                </a:cubicBezTo>
                <a:cubicBezTo>
                  <a:pt x="48" y="48"/>
                  <a:pt x="48" y="48"/>
                  <a:pt x="48" y="48"/>
                </a:cubicBezTo>
                <a:cubicBezTo>
                  <a:pt x="270" y="48"/>
                  <a:pt x="270" y="48"/>
                  <a:pt x="270" y="48"/>
                </a:cubicBezTo>
                <a:cubicBezTo>
                  <a:pt x="282" y="144"/>
                  <a:pt x="364" y="218"/>
                  <a:pt x="463" y="218"/>
                </a:cubicBezTo>
                <a:cubicBezTo>
                  <a:pt x="562" y="218"/>
                  <a:pt x="644" y="144"/>
                  <a:pt x="656" y="48"/>
                </a:cubicBezTo>
                <a:cubicBezTo>
                  <a:pt x="878" y="48"/>
                  <a:pt x="878" y="48"/>
                  <a:pt x="878" y="48"/>
                </a:cubicBezTo>
                <a:lnTo>
                  <a:pt x="878" y="3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8" name="Freeform 428"/>
          <p:cNvSpPr>
            <a:spLocks noEditPoints="1"/>
          </p:cNvSpPr>
          <p:nvPr/>
        </p:nvSpPr>
        <p:spPr bwMode="auto">
          <a:xfrm>
            <a:off x="17033724" y="9679403"/>
            <a:ext cx="858630" cy="680138"/>
          </a:xfrm>
          <a:custGeom>
            <a:avLst/>
            <a:gdLst>
              <a:gd name="T0" fmla="*/ 644 w 730"/>
              <a:gd name="T1" fmla="*/ 0 h 579"/>
              <a:gd name="T2" fmla="*/ 640 w 730"/>
              <a:gd name="T3" fmla="*/ 0 h 579"/>
              <a:gd name="T4" fmla="*/ 453 w 730"/>
              <a:gd name="T5" fmla="*/ 196 h 579"/>
              <a:gd name="T6" fmla="*/ 325 w 730"/>
              <a:gd name="T7" fmla="*/ 349 h 579"/>
              <a:gd name="T8" fmla="*/ 325 w 730"/>
              <a:gd name="T9" fmla="*/ 349 h 579"/>
              <a:gd name="T10" fmla="*/ 177 w 730"/>
              <a:gd name="T11" fmla="*/ 378 h 579"/>
              <a:gd name="T12" fmla="*/ 95 w 730"/>
              <a:gd name="T13" fmla="*/ 396 h 579"/>
              <a:gd name="T14" fmla="*/ 0 w 730"/>
              <a:gd name="T15" fmla="*/ 484 h 579"/>
              <a:gd name="T16" fmla="*/ 179 w 730"/>
              <a:gd name="T17" fmla="*/ 577 h 579"/>
              <a:gd name="T18" fmla="*/ 189 w 730"/>
              <a:gd name="T19" fmla="*/ 577 h 579"/>
              <a:gd name="T20" fmla="*/ 259 w 730"/>
              <a:gd name="T21" fmla="*/ 579 h 579"/>
              <a:gd name="T22" fmla="*/ 380 w 730"/>
              <a:gd name="T23" fmla="*/ 577 h 579"/>
              <a:gd name="T24" fmla="*/ 382 w 730"/>
              <a:gd name="T25" fmla="*/ 577 h 579"/>
              <a:gd name="T26" fmla="*/ 549 w 730"/>
              <a:gd name="T27" fmla="*/ 414 h 579"/>
              <a:gd name="T28" fmla="*/ 645 w 730"/>
              <a:gd name="T29" fmla="*/ 299 h 579"/>
              <a:gd name="T30" fmla="*/ 648 w 730"/>
              <a:gd name="T31" fmla="*/ 298 h 579"/>
              <a:gd name="T32" fmla="*/ 648 w 730"/>
              <a:gd name="T33" fmla="*/ 555 h 579"/>
              <a:gd name="T34" fmla="*/ 672 w 730"/>
              <a:gd name="T35" fmla="*/ 579 h 579"/>
              <a:gd name="T36" fmla="*/ 696 w 730"/>
              <a:gd name="T37" fmla="*/ 555 h 579"/>
              <a:gd name="T38" fmla="*/ 696 w 730"/>
              <a:gd name="T39" fmla="*/ 256 h 579"/>
              <a:gd name="T40" fmla="*/ 730 w 730"/>
              <a:gd name="T41" fmla="*/ 151 h 579"/>
              <a:gd name="T42" fmla="*/ 644 w 730"/>
              <a:gd name="T43" fmla="*/ 0 h 579"/>
              <a:gd name="T44" fmla="*/ 627 w 730"/>
              <a:gd name="T45" fmla="*/ 255 h 579"/>
              <a:gd name="T46" fmla="*/ 504 w 730"/>
              <a:gd name="T47" fmla="*/ 399 h 579"/>
              <a:gd name="T48" fmla="*/ 378 w 730"/>
              <a:gd name="T49" fmla="*/ 529 h 579"/>
              <a:gd name="T50" fmla="*/ 259 w 730"/>
              <a:gd name="T51" fmla="*/ 531 h 579"/>
              <a:gd name="T52" fmla="*/ 192 w 730"/>
              <a:gd name="T53" fmla="*/ 529 h 579"/>
              <a:gd name="T54" fmla="*/ 182 w 730"/>
              <a:gd name="T55" fmla="*/ 529 h 579"/>
              <a:gd name="T56" fmla="*/ 48 w 730"/>
              <a:gd name="T57" fmla="*/ 484 h 579"/>
              <a:gd name="T58" fmla="*/ 184 w 730"/>
              <a:gd name="T59" fmla="*/ 425 h 579"/>
              <a:gd name="T60" fmla="*/ 186 w 730"/>
              <a:gd name="T61" fmla="*/ 425 h 579"/>
              <a:gd name="T62" fmla="*/ 332 w 730"/>
              <a:gd name="T63" fmla="*/ 396 h 579"/>
              <a:gd name="T64" fmla="*/ 492 w 730"/>
              <a:gd name="T65" fmla="*/ 225 h 579"/>
              <a:gd name="T66" fmla="*/ 642 w 730"/>
              <a:gd name="T67" fmla="*/ 48 h 579"/>
              <a:gd name="T68" fmla="*/ 682 w 730"/>
              <a:gd name="T69" fmla="*/ 151 h 579"/>
              <a:gd name="T70" fmla="*/ 627 w 730"/>
              <a:gd name="T71" fmla="*/ 255 h 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30" h="579">
                <a:moveTo>
                  <a:pt x="644" y="0"/>
                </a:moveTo>
                <a:cubicBezTo>
                  <a:pt x="643" y="0"/>
                  <a:pt x="642" y="0"/>
                  <a:pt x="640" y="0"/>
                </a:cubicBezTo>
                <a:cubicBezTo>
                  <a:pt x="609" y="0"/>
                  <a:pt x="570" y="44"/>
                  <a:pt x="453" y="196"/>
                </a:cubicBezTo>
                <a:cubicBezTo>
                  <a:pt x="407" y="256"/>
                  <a:pt x="344" y="337"/>
                  <a:pt x="325" y="349"/>
                </a:cubicBezTo>
                <a:cubicBezTo>
                  <a:pt x="325" y="349"/>
                  <a:pt x="325" y="349"/>
                  <a:pt x="325" y="349"/>
                </a:cubicBezTo>
                <a:cubicBezTo>
                  <a:pt x="177" y="378"/>
                  <a:pt x="177" y="378"/>
                  <a:pt x="177" y="378"/>
                </a:cubicBezTo>
                <a:cubicBezTo>
                  <a:pt x="171" y="379"/>
                  <a:pt x="133" y="384"/>
                  <a:pt x="95" y="396"/>
                </a:cubicBezTo>
                <a:cubicBezTo>
                  <a:pt x="32" y="416"/>
                  <a:pt x="0" y="446"/>
                  <a:pt x="0" y="484"/>
                </a:cubicBezTo>
                <a:cubicBezTo>
                  <a:pt x="0" y="564"/>
                  <a:pt x="121" y="572"/>
                  <a:pt x="179" y="577"/>
                </a:cubicBezTo>
                <a:cubicBezTo>
                  <a:pt x="182" y="577"/>
                  <a:pt x="186" y="577"/>
                  <a:pt x="189" y="577"/>
                </a:cubicBezTo>
                <a:cubicBezTo>
                  <a:pt x="202" y="578"/>
                  <a:pt x="226" y="579"/>
                  <a:pt x="259" y="579"/>
                </a:cubicBezTo>
                <a:cubicBezTo>
                  <a:pt x="315" y="579"/>
                  <a:pt x="379" y="577"/>
                  <a:pt x="380" y="577"/>
                </a:cubicBezTo>
                <a:cubicBezTo>
                  <a:pt x="381" y="577"/>
                  <a:pt x="381" y="577"/>
                  <a:pt x="382" y="577"/>
                </a:cubicBezTo>
                <a:cubicBezTo>
                  <a:pt x="387" y="577"/>
                  <a:pt x="501" y="564"/>
                  <a:pt x="549" y="414"/>
                </a:cubicBezTo>
                <a:cubicBezTo>
                  <a:pt x="565" y="366"/>
                  <a:pt x="608" y="315"/>
                  <a:pt x="645" y="299"/>
                </a:cubicBezTo>
                <a:cubicBezTo>
                  <a:pt x="646" y="299"/>
                  <a:pt x="647" y="298"/>
                  <a:pt x="648" y="298"/>
                </a:cubicBezTo>
                <a:cubicBezTo>
                  <a:pt x="648" y="555"/>
                  <a:pt x="648" y="555"/>
                  <a:pt x="648" y="555"/>
                </a:cubicBezTo>
                <a:cubicBezTo>
                  <a:pt x="648" y="568"/>
                  <a:pt x="659" y="579"/>
                  <a:pt x="672" y="579"/>
                </a:cubicBezTo>
                <a:cubicBezTo>
                  <a:pt x="685" y="579"/>
                  <a:pt x="696" y="568"/>
                  <a:pt x="696" y="555"/>
                </a:cubicBezTo>
                <a:cubicBezTo>
                  <a:pt x="696" y="256"/>
                  <a:pt x="696" y="256"/>
                  <a:pt x="696" y="256"/>
                </a:cubicBezTo>
                <a:cubicBezTo>
                  <a:pt x="718" y="225"/>
                  <a:pt x="730" y="185"/>
                  <a:pt x="730" y="151"/>
                </a:cubicBezTo>
                <a:cubicBezTo>
                  <a:pt x="730" y="97"/>
                  <a:pt x="707" y="8"/>
                  <a:pt x="644" y="0"/>
                </a:cubicBezTo>
                <a:close/>
                <a:moveTo>
                  <a:pt x="627" y="255"/>
                </a:moveTo>
                <a:cubicBezTo>
                  <a:pt x="576" y="276"/>
                  <a:pt x="523" y="338"/>
                  <a:pt x="504" y="399"/>
                </a:cubicBezTo>
                <a:cubicBezTo>
                  <a:pt x="467" y="514"/>
                  <a:pt x="386" y="528"/>
                  <a:pt x="378" y="529"/>
                </a:cubicBezTo>
                <a:cubicBezTo>
                  <a:pt x="369" y="530"/>
                  <a:pt x="310" y="531"/>
                  <a:pt x="259" y="531"/>
                </a:cubicBezTo>
                <a:cubicBezTo>
                  <a:pt x="228" y="531"/>
                  <a:pt x="205" y="530"/>
                  <a:pt x="192" y="529"/>
                </a:cubicBezTo>
                <a:cubicBezTo>
                  <a:pt x="189" y="529"/>
                  <a:pt x="186" y="529"/>
                  <a:pt x="182" y="529"/>
                </a:cubicBezTo>
                <a:cubicBezTo>
                  <a:pt x="93" y="522"/>
                  <a:pt x="48" y="507"/>
                  <a:pt x="48" y="484"/>
                </a:cubicBezTo>
                <a:cubicBezTo>
                  <a:pt x="48" y="457"/>
                  <a:pt x="128" y="432"/>
                  <a:pt x="184" y="425"/>
                </a:cubicBezTo>
                <a:cubicBezTo>
                  <a:pt x="184" y="425"/>
                  <a:pt x="185" y="425"/>
                  <a:pt x="186" y="425"/>
                </a:cubicBezTo>
                <a:cubicBezTo>
                  <a:pt x="332" y="396"/>
                  <a:pt x="332" y="396"/>
                  <a:pt x="332" y="396"/>
                </a:cubicBezTo>
                <a:cubicBezTo>
                  <a:pt x="359" y="393"/>
                  <a:pt x="390" y="356"/>
                  <a:pt x="492" y="225"/>
                </a:cubicBezTo>
                <a:cubicBezTo>
                  <a:pt x="542" y="160"/>
                  <a:pt x="617" y="62"/>
                  <a:pt x="642" y="48"/>
                </a:cubicBezTo>
                <a:cubicBezTo>
                  <a:pt x="664" y="55"/>
                  <a:pt x="682" y="109"/>
                  <a:pt x="682" y="151"/>
                </a:cubicBezTo>
                <a:cubicBezTo>
                  <a:pt x="682" y="189"/>
                  <a:pt x="659" y="242"/>
                  <a:pt x="627" y="2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9" name="Freeform 429"/>
          <p:cNvSpPr>
            <a:spLocks noEditPoints="1"/>
          </p:cNvSpPr>
          <p:nvPr/>
        </p:nvSpPr>
        <p:spPr bwMode="auto">
          <a:xfrm>
            <a:off x="1906588" y="9593036"/>
            <a:ext cx="981702" cy="852152"/>
          </a:xfrm>
          <a:custGeom>
            <a:avLst/>
            <a:gdLst>
              <a:gd name="T0" fmla="*/ 809 w 835"/>
              <a:gd name="T1" fmla="*/ 121 h 725"/>
              <a:gd name="T2" fmla="*/ 172 w 835"/>
              <a:gd name="T3" fmla="*/ 18 h 725"/>
              <a:gd name="T4" fmla="*/ 24 w 835"/>
              <a:gd name="T5" fmla="*/ 0 h 725"/>
              <a:gd name="T6" fmla="*/ 24 w 835"/>
              <a:gd name="T7" fmla="*/ 48 h 725"/>
              <a:gd name="T8" fmla="*/ 157 w 835"/>
              <a:gd name="T9" fmla="*/ 151 h 725"/>
              <a:gd name="T10" fmla="*/ 274 w 835"/>
              <a:gd name="T11" fmla="*/ 530 h 725"/>
              <a:gd name="T12" fmla="*/ 739 w 835"/>
              <a:gd name="T13" fmla="*/ 512 h 725"/>
              <a:gd name="T14" fmla="*/ 828 w 835"/>
              <a:gd name="T15" fmla="*/ 130 h 725"/>
              <a:gd name="T16" fmla="*/ 293 w 835"/>
              <a:gd name="T17" fmla="*/ 482 h 725"/>
              <a:gd name="T18" fmla="*/ 378 w 835"/>
              <a:gd name="T19" fmla="*/ 410 h 725"/>
              <a:gd name="T20" fmla="*/ 378 w 835"/>
              <a:gd name="T21" fmla="*/ 362 h 725"/>
              <a:gd name="T22" fmla="*/ 243 w 835"/>
              <a:gd name="T23" fmla="*/ 289 h 725"/>
              <a:gd name="T24" fmla="*/ 378 w 835"/>
              <a:gd name="T25" fmla="*/ 362 h 725"/>
              <a:gd name="T26" fmla="*/ 230 w 835"/>
              <a:gd name="T27" fmla="*/ 241 h 725"/>
              <a:gd name="T28" fmla="*/ 378 w 835"/>
              <a:gd name="T29" fmla="*/ 169 h 725"/>
              <a:gd name="T30" fmla="*/ 564 w 835"/>
              <a:gd name="T31" fmla="*/ 482 h 725"/>
              <a:gd name="T32" fmla="*/ 426 w 835"/>
              <a:gd name="T33" fmla="*/ 410 h 725"/>
              <a:gd name="T34" fmla="*/ 564 w 835"/>
              <a:gd name="T35" fmla="*/ 482 h 725"/>
              <a:gd name="T36" fmla="*/ 426 w 835"/>
              <a:gd name="T37" fmla="*/ 362 h 725"/>
              <a:gd name="T38" fmla="*/ 564 w 835"/>
              <a:gd name="T39" fmla="*/ 289 h 725"/>
              <a:gd name="T40" fmla="*/ 564 w 835"/>
              <a:gd name="T41" fmla="*/ 241 h 725"/>
              <a:gd name="T42" fmla="*/ 426 w 835"/>
              <a:gd name="T43" fmla="*/ 169 h 725"/>
              <a:gd name="T44" fmla="*/ 564 w 835"/>
              <a:gd name="T45" fmla="*/ 241 h 725"/>
              <a:gd name="T46" fmla="*/ 612 w 835"/>
              <a:gd name="T47" fmla="*/ 482 h 725"/>
              <a:gd name="T48" fmla="*/ 716 w 835"/>
              <a:gd name="T49" fmla="*/ 410 h 725"/>
              <a:gd name="T50" fmla="*/ 728 w 835"/>
              <a:gd name="T51" fmla="*/ 362 h 725"/>
              <a:gd name="T52" fmla="*/ 612 w 835"/>
              <a:gd name="T53" fmla="*/ 289 h 725"/>
              <a:gd name="T54" fmla="*/ 728 w 835"/>
              <a:gd name="T55" fmla="*/ 362 h 725"/>
              <a:gd name="T56" fmla="*/ 612 w 835"/>
              <a:gd name="T57" fmla="*/ 241 h 725"/>
              <a:gd name="T58" fmla="*/ 778 w 835"/>
              <a:gd name="T59" fmla="*/ 169 h 725"/>
              <a:gd name="T60" fmla="*/ 338 w 835"/>
              <a:gd name="T61" fmla="*/ 550 h 725"/>
              <a:gd name="T62" fmla="*/ 338 w 835"/>
              <a:gd name="T63" fmla="*/ 725 h 725"/>
              <a:gd name="T64" fmla="*/ 338 w 835"/>
              <a:gd name="T65" fmla="*/ 550 h 725"/>
              <a:gd name="T66" fmla="*/ 298 w 835"/>
              <a:gd name="T67" fmla="*/ 637 h 725"/>
              <a:gd name="T68" fmla="*/ 378 w 835"/>
              <a:gd name="T69" fmla="*/ 637 h 725"/>
              <a:gd name="T70" fmla="*/ 652 w 835"/>
              <a:gd name="T71" fmla="*/ 550 h 725"/>
              <a:gd name="T72" fmla="*/ 652 w 835"/>
              <a:gd name="T73" fmla="*/ 725 h 725"/>
              <a:gd name="T74" fmla="*/ 652 w 835"/>
              <a:gd name="T75" fmla="*/ 550 h 725"/>
              <a:gd name="T76" fmla="*/ 612 w 835"/>
              <a:gd name="T77" fmla="*/ 637 h 725"/>
              <a:gd name="T78" fmla="*/ 691 w 835"/>
              <a:gd name="T79" fmla="*/ 637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35" h="725">
                <a:moveTo>
                  <a:pt x="828" y="130"/>
                </a:moveTo>
                <a:cubicBezTo>
                  <a:pt x="824" y="124"/>
                  <a:pt x="817" y="121"/>
                  <a:pt x="809" y="121"/>
                </a:cubicBezTo>
                <a:cubicBezTo>
                  <a:pt x="199" y="121"/>
                  <a:pt x="199" y="121"/>
                  <a:pt x="199" y="121"/>
                </a:cubicBezTo>
                <a:cubicBezTo>
                  <a:pt x="172" y="18"/>
                  <a:pt x="172" y="18"/>
                  <a:pt x="172" y="18"/>
                </a:cubicBezTo>
                <a:cubicBezTo>
                  <a:pt x="169" y="7"/>
                  <a:pt x="160" y="0"/>
                  <a:pt x="149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37"/>
                  <a:pt x="11" y="48"/>
                  <a:pt x="24" y="48"/>
                </a:cubicBezTo>
                <a:cubicBezTo>
                  <a:pt x="130" y="48"/>
                  <a:pt x="130" y="48"/>
                  <a:pt x="130" y="48"/>
                </a:cubicBezTo>
                <a:cubicBezTo>
                  <a:pt x="157" y="151"/>
                  <a:pt x="157" y="151"/>
                  <a:pt x="157" y="151"/>
                </a:cubicBezTo>
                <a:cubicBezTo>
                  <a:pt x="251" y="512"/>
                  <a:pt x="251" y="512"/>
                  <a:pt x="251" y="512"/>
                </a:cubicBezTo>
                <a:cubicBezTo>
                  <a:pt x="254" y="523"/>
                  <a:pt x="263" y="530"/>
                  <a:pt x="274" y="530"/>
                </a:cubicBezTo>
                <a:cubicBezTo>
                  <a:pt x="715" y="530"/>
                  <a:pt x="715" y="530"/>
                  <a:pt x="715" y="530"/>
                </a:cubicBezTo>
                <a:cubicBezTo>
                  <a:pt x="726" y="530"/>
                  <a:pt x="736" y="523"/>
                  <a:pt x="739" y="512"/>
                </a:cubicBezTo>
                <a:cubicBezTo>
                  <a:pt x="833" y="151"/>
                  <a:pt x="833" y="151"/>
                  <a:pt x="833" y="151"/>
                </a:cubicBezTo>
                <a:cubicBezTo>
                  <a:pt x="835" y="143"/>
                  <a:pt x="833" y="136"/>
                  <a:pt x="828" y="130"/>
                </a:cubicBezTo>
                <a:close/>
                <a:moveTo>
                  <a:pt x="378" y="482"/>
                </a:moveTo>
                <a:cubicBezTo>
                  <a:pt x="293" y="482"/>
                  <a:pt x="293" y="482"/>
                  <a:pt x="293" y="482"/>
                </a:cubicBezTo>
                <a:cubicBezTo>
                  <a:pt x="274" y="410"/>
                  <a:pt x="274" y="410"/>
                  <a:pt x="274" y="410"/>
                </a:cubicBezTo>
                <a:cubicBezTo>
                  <a:pt x="378" y="410"/>
                  <a:pt x="378" y="410"/>
                  <a:pt x="378" y="410"/>
                </a:cubicBezTo>
                <a:lnTo>
                  <a:pt x="378" y="482"/>
                </a:lnTo>
                <a:close/>
                <a:moveTo>
                  <a:pt x="378" y="362"/>
                </a:moveTo>
                <a:cubicBezTo>
                  <a:pt x="262" y="362"/>
                  <a:pt x="262" y="362"/>
                  <a:pt x="262" y="362"/>
                </a:cubicBezTo>
                <a:cubicBezTo>
                  <a:pt x="243" y="289"/>
                  <a:pt x="243" y="289"/>
                  <a:pt x="243" y="289"/>
                </a:cubicBezTo>
                <a:cubicBezTo>
                  <a:pt x="378" y="289"/>
                  <a:pt x="378" y="289"/>
                  <a:pt x="378" y="289"/>
                </a:cubicBezTo>
                <a:lnTo>
                  <a:pt x="378" y="362"/>
                </a:lnTo>
                <a:close/>
                <a:moveTo>
                  <a:pt x="378" y="241"/>
                </a:moveTo>
                <a:cubicBezTo>
                  <a:pt x="230" y="241"/>
                  <a:pt x="230" y="241"/>
                  <a:pt x="230" y="241"/>
                </a:cubicBezTo>
                <a:cubicBezTo>
                  <a:pt x="211" y="169"/>
                  <a:pt x="211" y="169"/>
                  <a:pt x="211" y="169"/>
                </a:cubicBezTo>
                <a:cubicBezTo>
                  <a:pt x="378" y="169"/>
                  <a:pt x="378" y="169"/>
                  <a:pt x="378" y="169"/>
                </a:cubicBezTo>
                <a:lnTo>
                  <a:pt x="378" y="241"/>
                </a:lnTo>
                <a:close/>
                <a:moveTo>
                  <a:pt x="564" y="482"/>
                </a:moveTo>
                <a:cubicBezTo>
                  <a:pt x="426" y="482"/>
                  <a:pt x="426" y="482"/>
                  <a:pt x="426" y="482"/>
                </a:cubicBezTo>
                <a:cubicBezTo>
                  <a:pt x="426" y="410"/>
                  <a:pt x="426" y="410"/>
                  <a:pt x="426" y="410"/>
                </a:cubicBezTo>
                <a:cubicBezTo>
                  <a:pt x="564" y="410"/>
                  <a:pt x="564" y="410"/>
                  <a:pt x="564" y="410"/>
                </a:cubicBezTo>
                <a:lnTo>
                  <a:pt x="564" y="482"/>
                </a:lnTo>
                <a:close/>
                <a:moveTo>
                  <a:pt x="564" y="362"/>
                </a:moveTo>
                <a:cubicBezTo>
                  <a:pt x="426" y="362"/>
                  <a:pt x="426" y="362"/>
                  <a:pt x="426" y="362"/>
                </a:cubicBezTo>
                <a:cubicBezTo>
                  <a:pt x="426" y="289"/>
                  <a:pt x="426" y="289"/>
                  <a:pt x="426" y="289"/>
                </a:cubicBezTo>
                <a:cubicBezTo>
                  <a:pt x="564" y="289"/>
                  <a:pt x="564" y="289"/>
                  <a:pt x="564" y="289"/>
                </a:cubicBezTo>
                <a:lnTo>
                  <a:pt x="564" y="362"/>
                </a:lnTo>
                <a:close/>
                <a:moveTo>
                  <a:pt x="564" y="241"/>
                </a:moveTo>
                <a:cubicBezTo>
                  <a:pt x="426" y="241"/>
                  <a:pt x="426" y="241"/>
                  <a:pt x="426" y="241"/>
                </a:cubicBezTo>
                <a:cubicBezTo>
                  <a:pt x="426" y="169"/>
                  <a:pt x="426" y="169"/>
                  <a:pt x="426" y="169"/>
                </a:cubicBezTo>
                <a:cubicBezTo>
                  <a:pt x="564" y="169"/>
                  <a:pt x="564" y="169"/>
                  <a:pt x="564" y="169"/>
                </a:cubicBezTo>
                <a:lnTo>
                  <a:pt x="564" y="241"/>
                </a:lnTo>
                <a:close/>
                <a:moveTo>
                  <a:pt x="697" y="482"/>
                </a:moveTo>
                <a:cubicBezTo>
                  <a:pt x="612" y="482"/>
                  <a:pt x="612" y="482"/>
                  <a:pt x="612" y="482"/>
                </a:cubicBezTo>
                <a:cubicBezTo>
                  <a:pt x="612" y="410"/>
                  <a:pt x="612" y="410"/>
                  <a:pt x="612" y="410"/>
                </a:cubicBezTo>
                <a:cubicBezTo>
                  <a:pt x="716" y="410"/>
                  <a:pt x="716" y="410"/>
                  <a:pt x="716" y="410"/>
                </a:cubicBezTo>
                <a:lnTo>
                  <a:pt x="697" y="482"/>
                </a:lnTo>
                <a:close/>
                <a:moveTo>
                  <a:pt x="728" y="362"/>
                </a:moveTo>
                <a:cubicBezTo>
                  <a:pt x="612" y="362"/>
                  <a:pt x="612" y="362"/>
                  <a:pt x="612" y="362"/>
                </a:cubicBezTo>
                <a:cubicBezTo>
                  <a:pt x="612" y="289"/>
                  <a:pt x="612" y="289"/>
                  <a:pt x="612" y="289"/>
                </a:cubicBezTo>
                <a:cubicBezTo>
                  <a:pt x="747" y="289"/>
                  <a:pt x="747" y="289"/>
                  <a:pt x="747" y="289"/>
                </a:cubicBezTo>
                <a:lnTo>
                  <a:pt x="728" y="362"/>
                </a:lnTo>
                <a:close/>
                <a:moveTo>
                  <a:pt x="760" y="241"/>
                </a:moveTo>
                <a:cubicBezTo>
                  <a:pt x="612" y="241"/>
                  <a:pt x="612" y="241"/>
                  <a:pt x="612" y="241"/>
                </a:cubicBezTo>
                <a:cubicBezTo>
                  <a:pt x="612" y="169"/>
                  <a:pt x="612" y="169"/>
                  <a:pt x="612" y="169"/>
                </a:cubicBezTo>
                <a:cubicBezTo>
                  <a:pt x="778" y="169"/>
                  <a:pt x="778" y="169"/>
                  <a:pt x="778" y="169"/>
                </a:cubicBezTo>
                <a:lnTo>
                  <a:pt x="760" y="241"/>
                </a:lnTo>
                <a:close/>
                <a:moveTo>
                  <a:pt x="338" y="550"/>
                </a:moveTo>
                <a:cubicBezTo>
                  <a:pt x="290" y="550"/>
                  <a:pt x="250" y="589"/>
                  <a:pt x="250" y="637"/>
                </a:cubicBezTo>
                <a:cubicBezTo>
                  <a:pt x="250" y="686"/>
                  <a:pt x="290" y="725"/>
                  <a:pt x="338" y="725"/>
                </a:cubicBezTo>
                <a:cubicBezTo>
                  <a:pt x="386" y="725"/>
                  <a:pt x="426" y="686"/>
                  <a:pt x="426" y="637"/>
                </a:cubicBezTo>
                <a:cubicBezTo>
                  <a:pt x="426" y="589"/>
                  <a:pt x="386" y="550"/>
                  <a:pt x="338" y="550"/>
                </a:cubicBezTo>
                <a:close/>
                <a:moveTo>
                  <a:pt x="338" y="677"/>
                </a:moveTo>
                <a:cubicBezTo>
                  <a:pt x="316" y="677"/>
                  <a:pt x="298" y="659"/>
                  <a:pt x="298" y="637"/>
                </a:cubicBezTo>
                <a:cubicBezTo>
                  <a:pt x="298" y="615"/>
                  <a:pt x="316" y="598"/>
                  <a:pt x="338" y="598"/>
                </a:cubicBezTo>
                <a:cubicBezTo>
                  <a:pt x="360" y="598"/>
                  <a:pt x="378" y="615"/>
                  <a:pt x="378" y="637"/>
                </a:cubicBezTo>
                <a:cubicBezTo>
                  <a:pt x="378" y="659"/>
                  <a:pt x="360" y="677"/>
                  <a:pt x="338" y="677"/>
                </a:cubicBezTo>
                <a:close/>
                <a:moveTo>
                  <a:pt x="652" y="550"/>
                </a:moveTo>
                <a:cubicBezTo>
                  <a:pt x="603" y="550"/>
                  <a:pt x="564" y="589"/>
                  <a:pt x="564" y="637"/>
                </a:cubicBezTo>
                <a:cubicBezTo>
                  <a:pt x="564" y="686"/>
                  <a:pt x="603" y="725"/>
                  <a:pt x="652" y="725"/>
                </a:cubicBezTo>
                <a:cubicBezTo>
                  <a:pt x="700" y="725"/>
                  <a:pt x="739" y="686"/>
                  <a:pt x="739" y="637"/>
                </a:cubicBezTo>
                <a:cubicBezTo>
                  <a:pt x="739" y="589"/>
                  <a:pt x="700" y="550"/>
                  <a:pt x="652" y="550"/>
                </a:cubicBezTo>
                <a:close/>
                <a:moveTo>
                  <a:pt x="652" y="677"/>
                </a:moveTo>
                <a:cubicBezTo>
                  <a:pt x="630" y="677"/>
                  <a:pt x="612" y="659"/>
                  <a:pt x="612" y="637"/>
                </a:cubicBezTo>
                <a:cubicBezTo>
                  <a:pt x="612" y="615"/>
                  <a:pt x="630" y="598"/>
                  <a:pt x="652" y="598"/>
                </a:cubicBezTo>
                <a:cubicBezTo>
                  <a:pt x="674" y="598"/>
                  <a:pt x="691" y="615"/>
                  <a:pt x="691" y="637"/>
                </a:cubicBezTo>
                <a:cubicBezTo>
                  <a:pt x="691" y="659"/>
                  <a:pt x="674" y="677"/>
                  <a:pt x="652" y="6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0" name="Freeform 430"/>
          <p:cNvSpPr>
            <a:spLocks noEditPoints="1"/>
          </p:cNvSpPr>
          <p:nvPr/>
        </p:nvSpPr>
        <p:spPr bwMode="auto">
          <a:xfrm>
            <a:off x="18587606" y="1716389"/>
            <a:ext cx="765786" cy="763626"/>
          </a:xfrm>
          <a:custGeom>
            <a:avLst/>
            <a:gdLst>
              <a:gd name="T0" fmla="*/ 640 w 651"/>
              <a:gd name="T1" fmla="*/ 385 h 650"/>
              <a:gd name="T2" fmla="*/ 613 w 651"/>
              <a:gd name="T3" fmla="*/ 383 h 650"/>
              <a:gd name="T4" fmla="*/ 487 w 651"/>
              <a:gd name="T5" fmla="*/ 418 h 650"/>
              <a:gd name="T6" fmla="*/ 233 w 651"/>
              <a:gd name="T7" fmla="*/ 164 h 650"/>
              <a:gd name="T8" fmla="*/ 267 w 651"/>
              <a:gd name="T9" fmla="*/ 38 h 650"/>
              <a:gd name="T10" fmla="*/ 266 w 651"/>
              <a:gd name="T11" fmla="*/ 11 h 650"/>
              <a:gd name="T12" fmla="*/ 240 w 651"/>
              <a:gd name="T13" fmla="*/ 3 h 650"/>
              <a:gd name="T14" fmla="*/ 68 w 651"/>
              <a:gd name="T15" fmla="*/ 119 h 650"/>
              <a:gd name="T16" fmla="*/ 0 w 651"/>
              <a:gd name="T17" fmla="*/ 319 h 650"/>
              <a:gd name="T18" fmla="*/ 331 w 651"/>
              <a:gd name="T19" fmla="*/ 650 h 650"/>
              <a:gd name="T20" fmla="*/ 531 w 651"/>
              <a:gd name="T21" fmla="*/ 582 h 650"/>
              <a:gd name="T22" fmla="*/ 648 w 651"/>
              <a:gd name="T23" fmla="*/ 411 h 650"/>
              <a:gd name="T24" fmla="*/ 640 w 651"/>
              <a:gd name="T25" fmla="*/ 385 h 650"/>
              <a:gd name="T26" fmla="*/ 331 w 651"/>
              <a:gd name="T27" fmla="*/ 602 h 650"/>
              <a:gd name="T28" fmla="*/ 48 w 651"/>
              <a:gd name="T29" fmla="*/ 319 h 650"/>
              <a:gd name="T30" fmla="*/ 200 w 651"/>
              <a:gd name="T31" fmla="*/ 70 h 650"/>
              <a:gd name="T32" fmla="*/ 185 w 651"/>
              <a:gd name="T33" fmla="*/ 164 h 650"/>
              <a:gd name="T34" fmla="*/ 487 w 651"/>
              <a:gd name="T35" fmla="*/ 466 h 650"/>
              <a:gd name="T36" fmla="*/ 581 w 651"/>
              <a:gd name="T37" fmla="*/ 450 h 650"/>
              <a:gd name="T38" fmla="*/ 331 w 651"/>
              <a:gd name="T39" fmla="*/ 602 h 650"/>
              <a:gd name="T40" fmla="*/ 331 w 651"/>
              <a:gd name="T41" fmla="*/ 602 h 650"/>
              <a:gd name="T42" fmla="*/ 331 w 651"/>
              <a:gd name="T43" fmla="*/ 602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51" h="650">
                <a:moveTo>
                  <a:pt x="640" y="385"/>
                </a:moveTo>
                <a:cubicBezTo>
                  <a:pt x="632" y="379"/>
                  <a:pt x="622" y="378"/>
                  <a:pt x="613" y="383"/>
                </a:cubicBezTo>
                <a:cubicBezTo>
                  <a:pt x="573" y="406"/>
                  <a:pt x="530" y="418"/>
                  <a:pt x="487" y="418"/>
                </a:cubicBezTo>
                <a:cubicBezTo>
                  <a:pt x="347" y="418"/>
                  <a:pt x="233" y="304"/>
                  <a:pt x="233" y="164"/>
                </a:cubicBezTo>
                <a:cubicBezTo>
                  <a:pt x="233" y="120"/>
                  <a:pt x="244" y="78"/>
                  <a:pt x="267" y="38"/>
                </a:cubicBezTo>
                <a:cubicBezTo>
                  <a:pt x="272" y="29"/>
                  <a:pt x="272" y="19"/>
                  <a:pt x="266" y="11"/>
                </a:cubicBezTo>
                <a:cubicBezTo>
                  <a:pt x="260" y="3"/>
                  <a:pt x="249" y="0"/>
                  <a:pt x="240" y="3"/>
                </a:cubicBezTo>
                <a:cubicBezTo>
                  <a:pt x="172" y="22"/>
                  <a:pt x="111" y="63"/>
                  <a:pt x="68" y="119"/>
                </a:cubicBezTo>
                <a:cubicBezTo>
                  <a:pt x="24" y="177"/>
                  <a:pt x="0" y="246"/>
                  <a:pt x="0" y="319"/>
                </a:cubicBezTo>
                <a:cubicBezTo>
                  <a:pt x="0" y="502"/>
                  <a:pt x="149" y="650"/>
                  <a:pt x="331" y="650"/>
                </a:cubicBezTo>
                <a:cubicBezTo>
                  <a:pt x="404" y="650"/>
                  <a:pt x="474" y="627"/>
                  <a:pt x="531" y="582"/>
                </a:cubicBezTo>
                <a:cubicBezTo>
                  <a:pt x="587" y="539"/>
                  <a:pt x="629" y="478"/>
                  <a:pt x="648" y="411"/>
                </a:cubicBezTo>
                <a:cubicBezTo>
                  <a:pt x="651" y="401"/>
                  <a:pt x="648" y="391"/>
                  <a:pt x="640" y="385"/>
                </a:cubicBezTo>
                <a:close/>
                <a:moveTo>
                  <a:pt x="331" y="602"/>
                </a:moveTo>
                <a:cubicBezTo>
                  <a:pt x="175" y="602"/>
                  <a:pt x="48" y="475"/>
                  <a:pt x="48" y="319"/>
                </a:cubicBezTo>
                <a:cubicBezTo>
                  <a:pt x="48" y="214"/>
                  <a:pt x="108" y="118"/>
                  <a:pt x="200" y="70"/>
                </a:cubicBezTo>
                <a:cubicBezTo>
                  <a:pt x="190" y="100"/>
                  <a:pt x="185" y="132"/>
                  <a:pt x="185" y="164"/>
                </a:cubicBezTo>
                <a:cubicBezTo>
                  <a:pt x="185" y="330"/>
                  <a:pt x="320" y="466"/>
                  <a:pt x="487" y="466"/>
                </a:cubicBezTo>
                <a:cubicBezTo>
                  <a:pt x="519" y="466"/>
                  <a:pt x="550" y="461"/>
                  <a:pt x="581" y="450"/>
                </a:cubicBezTo>
                <a:cubicBezTo>
                  <a:pt x="532" y="542"/>
                  <a:pt x="437" y="602"/>
                  <a:pt x="331" y="602"/>
                </a:cubicBezTo>
                <a:close/>
                <a:moveTo>
                  <a:pt x="331" y="602"/>
                </a:moveTo>
                <a:cubicBezTo>
                  <a:pt x="331" y="602"/>
                  <a:pt x="331" y="602"/>
                  <a:pt x="331" y="60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1" name="Freeform 431"/>
          <p:cNvSpPr>
            <a:spLocks noEditPoints="1"/>
          </p:cNvSpPr>
          <p:nvPr/>
        </p:nvSpPr>
        <p:spPr bwMode="auto">
          <a:xfrm>
            <a:off x="20016256" y="1663848"/>
            <a:ext cx="919086" cy="873744"/>
          </a:xfrm>
          <a:custGeom>
            <a:avLst/>
            <a:gdLst>
              <a:gd name="T0" fmla="*/ 780 w 782"/>
              <a:gd name="T1" fmla="*/ 282 h 744"/>
              <a:gd name="T2" fmla="*/ 760 w 782"/>
              <a:gd name="T3" fmla="*/ 265 h 744"/>
              <a:gd name="T4" fmla="*/ 520 w 782"/>
              <a:gd name="T5" fmla="*/ 230 h 744"/>
              <a:gd name="T6" fmla="*/ 413 w 782"/>
              <a:gd name="T7" fmla="*/ 13 h 744"/>
              <a:gd name="T8" fmla="*/ 391 w 782"/>
              <a:gd name="T9" fmla="*/ 0 h 744"/>
              <a:gd name="T10" fmla="*/ 370 w 782"/>
              <a:gd name="T11" fmla="*/ 13 h 744"/>
              <a:gd name="T12" fmla="*/ 263 w 782"/>
              <a:gd name="T13" fmla="*/ 230 h 744"/>
              <a:gd name="T14" fmla="*/ 23 w 782"/>
              <a:gd name="T15" fmla="*/ 265 h 744"/>
              <a:gd name="T16" fmla="*/ 3 w 782"/>
              <a:gd name="T17" fmla="*/ 282 h 744"/>
              <a:gd name="T18" fmla="*/ 9 w 782"/>
              <a:gd name="T19" fmla="*/ 306 h 744"/>
              <a:gd name="T20" fmla="*/ 183 w 782"/>
              <a:gd name="T21" fmla="*/ 475 h 744"/>
              <a:gd name="T22" fmla="*/ 142 w 782"/>
              <a:gd name="T23" fmla="*/ 714 h 744"/>
              <a:gd name="T24" fmla="*/ 152 w 782"/>
              <a:gd name="T25" fmla="*/ 738 h 744"/>
              <a:gd name="T26" fmla="*/ 177 w 782"/>
              <a:gd name="T27" fmla="*/ 740 h 744"/>
              <a:gd name="T28" fmla="*/ 391 w 782"/>
              <a:gd name="T29" fmla="*/ 627 h 744"/>
              <a:gd name="T30" fmla="*/ 606 w 782"/>
              <a:gd name="T31" fmla="*/ 740 h 744"/>
              <a:gd name="T32" fmla="*/ 617 w 782"/>
              <a:gd name="T33" fmla="*/ 742 h 744"/>
              <a:gd name="T34" fmla="*/ 617 w 782"/>
              <a:gd name="T35" fmla="*/ 742 h 744"/>
              <a:gd name="T36" fmla="*/ 641 w 782"/>
              <a:gd name="T37" fmla="*/ 718 h 744"/>
              <a:gd name="T38" fmla="*/ 641 w 782"/>
              <a:gd name="T39" fmla="*/ 713 h 744"/>
              <a:gd name="T40" fmla="*/ 600 w 782"/>
              <a:gd name="T41" fmla="*/ 475 h 744"/>
              <a:gd name="T42" fmla="*/ 773 w 782"/>
              <a:gd name="T43" fmla="*/ 306 h 744"/>
              <a:gd name="T44" fmla="*/ 780 w 782"/>
              <a:gd name="T45" fmla="*/ 282 h 744"/>
              <a:gd name="T46" fmla="*/ 557 w 782"/>
              <a:gd name="T47" fmla="*/ 450 h 744"/>
              <a:gd name="T48" fmla="*/ 550 w 782"/>
              <a:gd name="T49" fmla="*/ 471 h 744"/>
              <a:gd name="T50" fmla="*/ 585 w 782"/>
              <a:gd name="T51" fmla="*/ 674 h 744"/>
              <a:gd name="T52" fmla="*/ 403 w 782"/>
              <a:gd name="T53" fmla="*/ 578 h 744"/>
              <a:gd name="T54" fmla="*/ 380 w 782"/>
              <a:gd name="T55" fmla="*/ 578 h 744"/>
              <a:gd name="T56" fmla="*/ 198 w 782"/>
              <a:gd name="T57" fmla="*/ 674 h 744"/>
              <a:gd name="T58" fmla="*/ 232 w 782"/>
              <a:gd name="T59" fmla="*/ 471 h 744"/>
              <a:gd name="T60" fmla="*/ 226 w 782"/>
              <a:gd name="T61" fmla="*/ 450 h 744"/>
              <a:gd name="T62" fmla="*/ 78 w 782"/>
              <a:gd name="T63" fmla="*/ 306 h 744"/>
              <a:gd name="T64" fmla="*/ 282 w 782"/>
              <a:gd name="T65" fmla="*/ 276 h 744"/>
              <a:gd name="T66" fmla="*/ 300 w 782"/>
              <a:gd name="T67" fmla="*/ 263 h 744"/>
              <a:gd name="T68" fmla="*/ 391 w 782"/>
              <a:gd name="T69" fmla="*/ 78 h 744"/>
              <a:gd name="T70" fmla="*/ 483 w 782"/>
              <a:gd name="T71" fmla="*/ 263 h 744"/>
              <a:gd name="T72" fmla="*/ 501 w 782"/>
              <a:gd name="T73" fmla="*/ 276 h 744"/>
              <a:gd name="T74" fmla="*/ 705 w 782"/>
              <a:gd name="T75" fmla="*/ 306 h 744"/>
              <a:gd name="T76" fmla="*/ 557 w 782"/>
              <a:gd name="T77" fmla="*/ 450 h 744"/>
              <a:gd name="T78" fmla="*/ 557 w 782"/>
              <a:gd name="T79" fmla="*/ 450 h 744"/>
              <a:gd name="T80" fmla="*/ 557 w 782"/>
              <a:gd name="T81" fmla="*/ 450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82" h="744">
                <a:moveTo>
                  <a:pt x="780" y="282"/>
                </a:moveTo>
                <a:cubicBezTo>
                  <a:pt x="777" y="273"/>
                  <a:pt x="769" y="266"/>
                  <a:pt x="760" y="265"/>
                </a:cubicBezTo>
                <a:cubicBezTo>
                  <a:pt x="520" y="230"/>
                  <a:pt x="520" y="230"/>
                  <a:pt x="520" y="230"/>
                </a:cubicBezTo>
                <a:cubicBezTo>
                  <a:pt x="413" y="13"/>
                  <a:pt x="413" y="13"/>
                  <a:pt x="413" y="13"/>
                </a:cubicBezTo>
                <a:cubicBezTo>
                  <a:pt x="409" y="5"/>
                  <a:pt x="401" y="0"/>
                  <a:pt x="391" y="0"/>
                </a:cubicBezTo>
                <a:cubicBezTo>
                  <a:pt x="382" y="0"/>
                  <a:pt x="374" y="5"/>
                  <a:pt x="370" y="13"/>
                </a:cubicBezTo>
                <a:cubicBezTo>
                  <a:pt x="263" y="230"/>
                  <a:pt x="263" y="230"/>
                  <a:pt x="263" y="230"/>
                </a:cubicBezTo>
                <a:cubicBezTo>
                  <a:pt x="23" y="265"/>
                  <a:pt x="23" y="265"/>
                  <a:pt x="23" y="265"/>
                </a:cubicBezTo>
                <a:cubicBezTo>
                  <a:pt x="14" y="266"/>
                  <a:pt x="6" y="273"/>
                  <a:pt x="3" y="282"/>
                </a:cubicBezTo>
                <a:cubicBezTo>
                  <a:pt x="0" y="290"/>
                  <a:pt x="3" y="300"/>
                  <a:pt x="9" y="306"/>
                </a:cubicBezTo>
                <a:cubicBezTo>
                  <a:pt x="183" y="475"/>
                  <a:pt x="183" y="475"/>
                  <a:pt x="183" y="475"/>
                </a:cubicBezTo>
                <a:cubicBezTo>
                  <a:pt x="142" y="714"/>
                  <a:pt x="142" y="714"/>
                  <a:pt x="142" y="714"/>
                </a:cubicBezTo>
                <a:cubicBezTo>
                  <a:pt x="140" y="723"/>
                  <a:pt x="144" y="732"/>
                  <a:pt x="152" y="738"/>
                </a:cubicBezTo>
                <a:cubicBezTo>
                  <a:pt x="159" y="743"/>
                  <a:pt x="169" y="744"/>
                  <a:pt x="177" y="740"/>
                </a:cubicBezTo>
                <a:cubicBezTo>
                  <a:pt x="391" y="627"/>
                  <a:pt x="391" y="627"/>
                  <a:pt x="391" y="627"/>
                </a:cubicBezTo>
                <a:cubicBezTo>
                  <a:pt x="606" y="740"/>
                  <a:pt x="606" y="740"/>
                  <a:pt x="606" y="740"/>
                </a:cubicBezTo>
                <a:cubicBezTo>
                  <a:pt x="610" y="741"/>
                  <a:pt x="613" y="742"/>
                  <a:pt x="617" y="742"/>
                </a:cubicBezTo>
                <a:cubicBezTo>
                  <a:pt x="617" y="742"/>
                  <a:pt x="617" y="742"/>
                  <a:pt x="617" y="742"/>
                </a:cubicBezTo>
                <a:cubicBezTo>
                  <a:pt x="631" y="742"/>
                  <a:pt x="641" y="732"/>
                  <a:pt x="641" y="718"/>
                </a:cubicBezTo>
                <a:cubicBezTo>
                  <a:pt x="641" y="716"/>
                  <a:pt x="641" y="714"/>
                  <a:pt x="641" y="713"/>
                </a:cubicBezTo>
                <a:cubicBezTo>
                  <a:pt x="600" y="475"/>
                  <a:pt x="600" y="475"/>
                  <a:pt x="600" y="475"/>
                </a:cubicBezTo>
                <a:cubicBezTo>
                  <a:pt x="773" y="306"/>
                  <a:pt x="773" y="306"/>
                  <a:pt x="773" y="306"/>
                </a:cubicBezTo>
                <a:cubicBezTo>
                  <a:pt x="780" y="300"/>
                  <a:pt x="782" y="290"/>
                  <a:pt x="780" y="282"/>
                </a:cubicBezTo>
                <a:close/>
                <a:moveTo>
                  <a:pt x="557" y="450"/>
                </a:moveTo>
                <a:cubicBezTo>
                  <a:pt x="552" y="455"/>
                  <a:pt x="549" y="463"/>
                  <a:pt x="550" y="471"/>
                </a:cubicBezTo>
                <a:cubicBezTo>
                  <a:pt x="585" y="674"/>
                  <a:pt x="585" y="674"/>
                  <a:pt x="585" y="674"/>
                </a:cubicBezTo>
                <a:cubicBezTo>
                  <a:pt x="403" y="578"/>
                  <a:pt x="403" y="578"/>
                  <a:pt x="403" y="578"/>
                </a:cubicBezTo>
                <a:cubicBezTo>
                  <a:pt x="396" y="575"/>
                  <a:pt x="387" y="575"/>
                  <a:pt x="380" y="578"/>
                </a:cubicBezTo>
                <a:cubicBezTo>
                  <a:pt x="198" y="674"/>
                  <a:pt x="198" y="674"/>
                  <a:pt x="198" y="674"/>
                </a:cubicBezTo>
                <a:cubicBezTo>
                  <a:pt x="232" y="471"/>
                  <a:pt x="232" y="471"/>
                  <a:pt x="232" y="471"/>
                </a:cubicBezTo>
                <a:cubicBezTo>
                  <a:pt x="234" y="463"/>
                  <a:pt x="231" y="455"/>
                  <a:pt x="226" y="450"/>
                </a:cubicBezTo>
                <a:cubicBezTo>
                  <a:pt x="78" y="306"/>
                  <a:pt x="78" y="306"/>
                  <a:pt x="78" y="306"/>
                </a:cubicBezTo>
                <a:cubicBezTo>
                  <a:pt x="282" y="276"/>
                  <a:pt x="282" y="276"/>
                  <a:pt x="282" y="276"/>
                </a:cubicBezTo>
                <a:cubicBezTo>
                  <a:pt x="290" y="275"/>
                  <a:pt x="297" y="270"/>
                  <a:pt x="300" y="263"/>
                </a:cubicBezTo>
                <a:cubicBezTo>
                  <a:pt x="391" y="78"/>
                  <a:pt x="391" y="78"/>
                  <a:pt x="391" y="78"/>
                </a:cubicBezTo>
                <a:cubicBezTo>
                  <a:pt x="483" y="263"/>
                  <a:pt x="483" y="263"/>
                  <a:pt x="483" y="263"/>
                </a:cubicBezTo>
                <a:cubicBezTo>
                  <a:pt x="486" y="270"/>
                  <a:pt x="493" y="275"/>
                  <a:pt x="501" y="276"/>
                </a:cubicBezTo>
                <a:cubicBezTo>
                  <a:pt x="705" y="306"/>
                  <a:pt x="705" y="306"/>
                  <a:pt x="705" y="306"/>
                </a:cubicBezTo>
                <a:lnTo>
                  <a:pt x="557" y="450"/>
                </a:lnTo>
                <a:close/>
                <a:moveTo>
                  <a:pt x="557" y="450"/>
                </a:moveTo>
                <a:cubicBezTo>
                  <a:pt x="557" y="450"/>
                  <a:pt x="557" y="450"/>
                  <a:pt x="557" y="45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2" name="Freeform 432"/>
          <p:cNvSpPr>
            <a:spLocks noEditPoints="1"/>
          </p:cNvSpPr>
          <p:nvPr/>
        </p:nvSpPr>
        <p:spPr bwMode="auto">
          <a:xfrm>
            <a:off x="20005460" y="4859419"/>
            <a:ext cx="941398" cy="815446"/>
          </a:xfrm>
          <a:custGeom>
            <a:avLst/>
            <a:gdLst>
              <a:gd name="T0" fmla="*/ 777 w 801"/>
              <a:gd name="T1" fmla="*/ 646 h 694"/>
              <a:gd name="T2" fmla="*/ 650 w 801"/>
              <a:gd name="T3" fmla="*/ 646 h 694"/>
              <a:gd name="T4" fmla="*/ 650 w 801"/>
              <a:gd name="T5" fmla="*/ 329 h 694"/>
              <a:gd name="T6" fmla="*/ 626 w 801"/>
              <a:gd name="T7" fmla="*/ 305 h 694"/>
              <a:gd name="T8" fmla="*/ 500 w 801"/>
              <a:gd name="T9" fmla="*/ 305 h 694"/>
              <a:gd name="T10" fmla="*/ 500 w 801"/>
              <a:gd name="T11" fmla="*/ 179 h 694"/>
              <a:gd name="T12" fmla="*/ 476 w 801"/>
              <a:gd name="T13" fmla="*/ 155 h 694"/>
              <a:gd name="T14" fmla="*/ 325 w 801"/>
              <a:gd name="T15" fmla="*/ 155 h 694"/>
              <a:gd name="T16" fmla="*/ 301 w 801"/>
              <a:gd name="T17" fmla="*/ 179 h 694"/>
              <a:gd name="T18" fmla="*/ 301 w 801"/>
              <a:gd name="T19" fmla="*/ 352 h 694"/>
              <a:gd name="T20" fmla="*/ 175 w 801"/>
              <a:gd name="T21" fmla="*/ 352 h 694"/>
              <a:gd name="T22" fmla="*/ 151 w 801"/>
              <a:gd name="T23" fmla="*/ 376 h 694"/>
              <a:gd name="T24" fmla="*/ 151 w 801"/>
              <a:gd name="T25" fmla="*/ 646 h 694"/>
              <a:gd name="T26" fmla="*/ 48 w 801"/>
              <a:gd name="T27" fmla="*/ 646 h 694"/>
              <a:gd name="T28" fmla="*/ 48 w 801"/>
              <a:gd name="T29" fmla="*/ 24 h 694"/>
              <a:gd name="T30" fmla="*/ 24 w 801"/>
              <a:gd name="T31" fmla="*/ 0 h 694"/>
              <a:gd name="T32" fmla="*/ 0 w 801"/>
              <a:gd name="T33" fmla="*/ 24 h 694"/>
              <a:gd name="T34" fmla="*/ 0 w 801"/>
              <a:gd name="T35" fmla="*/ 670 h 694"/>
              <a:gd name="T36" fmla="*/ 24 w 801"/>
              <a:gd name="T37" fmla="*/ 694 h 694"/>
              <a:gd name="T38" fmla="*/ 174 w 801"/>
              <a:gd name="T39" fmla="*/ 694 h 694"/>
              <a:gd name="T40" fmla="*/ 175 w 801"/>
              <a:gd name="T41" fmla="*/ 694 h 694"/>
              <a:gd name="T42" fmla="*/ 626 w 801"/>
              <a:gd name="T43" fmla="*/ 694 h 694"/>
              <a:gd name="T44" fmla="*/ 627 w 801"/>
              <a:gd name="T45" fmla="*/ 694 h 694"/>
              <a:gd name="T46" fmla="*/ 777 w 801"/>
              <a:gd name="T47" fmla="*/ 694 h 694"/>
              <a:gd name="T48" fmla="*/ 801 w 801"/>
              <a:gd name="T49" fmla="*/ 670 h 694"/>
              <a:gd name="T50" fmla="*/ 777 w 801"/>
              <a:gd name="T51" fmla="*/ 646 h 694"/>
              <a:gd name="T52" fmla="*/ 301 w 801"/>
              <a:gd name="T53" fmla="*/ 646 h 694"/>
              <a:gd name="T54" fmla="*/ 199 w 801"/>
              <a:gd name="T55" fmla="*/ 646 h 694"/>
              <a:gd name="T56" fmla="*/ 199 w 801"/>
              <a:gd name="T57" fmla="*/ 400 h 694"/>
              <a:gd name="T58" fmla="*/ 301 w 801"/>
              <a:gd name="T59" fmla="*/ 400 h 694"/>
              <a:gd name="T60" fmla="*/ 301 w 801"/>
              <a:gd name="T61" fmla="*/ 646 h 694"/>
              <a:gd name="T62" fmla="*/ 452 w 801"/>
              <a:gd name="T63" fmla="*/ 646 h 694"/>
              <a:gd name="T64" fmla="*/ 349 w 801"/>
              <a:gd name="T65" fmla="*/ 646 h 694"/>
              <a:gd name="T66" fmla="*/ 349 w 801"/>
              <a:gd name="T67" fmla="*/ 203 h 694"/>
              <a:gd name="T68" fmla="*/ 452 w 801"/>
              <a:gd name="T69" fmla="*/ 203 h 694"/>
              <a:gd name="T70" fmla="*/ 452 w 801"/>
              <a:gd name="T71" fmla="*/ 646 h 694"/>
              <a:gd name="T72" fmla="*/ 602 w 801"/>
              <a:gd name="T73" fmla="*/ 646 h 694"/>
              <a:gd name="T74" fmla="*/ 500 w 801"/>
              <a:gd name="T75" fmla="*/ 646 h 694"/>
              <a:gd name="T76" fmla="*/ 500 w 801"/>
              <a:gd name="T77" fmla="*/ 353 h 694"/>
              <a:gd name="T78" fmla="*/ 602 w 801"/>
              <a:gd name="T79" fmla="*/ 353 h 694"/>
              <a:gd name="T80" fmla="*/ 602 w 801"/>
              <a:gd name="T81" fmla="*/ 646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01" h="694">
                <a:moveTo>
                  <a:pt x="777" y="646"/>
                </a:moveTo>
                <a:cubicBezTo>
                  <a:pt x="650" y="646"/>
                  <a:pt x="650" y="646"/>
                  <a:pt x="650" y="646"/>
                </a:cubicBezTo>
                <a:cubicBezTo>
                  <a:pt x="650" y="329"/>
                  <a:pt x="650" y="329"/>
                  <a:pt x="650" y="329"/>
                </a:cubicBezTo>
                <a:cubicBezTo>
                  <a:pt x="650" y="316"/>
                  <a:pt x="640" y="305"/>
                  <a:pt x="626" y="305"/>
                </a:cubicBezTo>
                <a:cubicBezTo>
                  <a:pt x="500" y="305"/>
                  <a:pt x="500" y="305"/>
                  <a:pt x="500" y="305"/>
                </a:cubicBezTo>
                <a:cubicBezTo>
                  <a:pt x="500" y="179"/>
                  <a:pt x="500" y="179"/>
                  <a:pt x="500" y="179"/>
                </a:cubicBezTo>
                <a:cubicBezTo>
                  <a:pt x="500" y="166"/>
                  <a:pt x="489" y="155"/>
                  <a:pt x="476" y="155"/>
                </a:cubicBezTo>
                <a:cubicBezTo>
                  <a:pt x="325" y="155"/>
                  <a:pt x="325" y="155"/>
                  <a:pt x="325" y="155"/>
                </a:cubicBezTo>
                <a:cubicBezTo>
                  <a:pt x="312" y="155"/>
                  <a:pt x="301" y="166"/>
                  <a:pt x="301" y="179"/>
                </a:cubicBezTo>
                <a:cubicBezTo>
                  <a:pt x="301" y="352"/>
                  <a:pt x="301" y="352"/>
                  <a:pt x="301" y="352"/>
                </a:cubicBezTo>
                <a:cubicBezTo>
                  <a:pt x="175" y="352"/>
                  <a:pt x="175" y="352"/>
                  <a:pt x="175" y="352"/>
                </a:cubicBezTo>
                <a:cubicBezTo>
                  <a:pt x="161" y="352"/>
                  <a:pt x="151" y="363"/>
                  <a:pt x="151" y="376"/>
                </a:cubicBezTo>
                <a:cubicBezTo>
                  <a:pt x="151" y="646"/>
                  <a:pt x="151" y="646"/>
                  <a:pt x="151" y="646"/>
                </a:cubicBezTo>
                <a:cubicBezTo>
                  <a:pt x="48" y="646"/>
                  <a:pt x="48" y="646"/>
                  <a:pt x="48" y="646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11"/>
                  <a:pt x="37" y="0"/>
                  <a:pt x="24" y="0"/>
                </a:cubicBezTo>
                <a:cubicBezTo>
                  <a:pt x="11" y="0"/>
                  <a:pt x="0" y="11"/>
                  <a:pt x="0" y="24"/>
                </a:cubicBezTo>
                <a:cubicBezTo>
                  <a:pt x="0" y="670"/>
                  <a:pt x="0" y="670"/>
                  <a:pt x="0" y="670"/>
                </a:cubicBezTo>
                <a:cubicBezTo>
                  <a:pt x="0" y="684"/>
                  <a:pt x="11" y="694"/>
                  <a:pt x="24" y="694"/>
                </a:cubicBezTo>
                <a:cubicBezTo>
                  <a:pt x="174" y="694"/>
                  <a:pt x="174" y="694"/>
                  <a:pt x="174" y="694"/>
                </a:cubicBezTo>
                <a:cubicBezTo>
                  <a:pt x="174" y="694"/>
                  <a:pt x="174" y="694"/>
                  <a:pt x="175" y="694"/>
                </a:cubicBezTo>
                <a:cubicBezTo>
                  <a:pt x="626" y="694"/>
                  <a:pt x="626" y="694"/>
                  <a:pt x="626" y="694"/>
                </a:cubicBezTo>
                <a:cubicBezTo>
                  <a:pt x="627" y="694"/>
                  <a:pt x="627" y="694"/>
                  <a:pt x="627" y="694"/>
                </a:cubicBezTo>
                <a:cubicBezTo>
                  <a:pt x="777" y="694"/>
                  <a:pt x="777" y="694"/>
                  <a:pt x="777" y="694"/>
                </a:cubicBezTo>
                <a:cubicBezTo>
                  <a:pt x="790" y="694"/>
                  <a:pt x="801" y="684"/>
                  <a:pt x="801" y="670"/>
                </a:cubicBezTo>
                <a:cubicBezTo>
                  <a:pt x="801" y="657"/>
                  <a:pt x="790" y="646"/>
                  <a:pt x="777" y="646"/>
                </a:cubicBezTo>
                <a:close/>
                <a:moveTo>
                  <a:pt x="301" y="646"/>
                </a:moveTo>
                <a:cubicBezTo>
                  <a:pt x="199" y="646"/>
                  <a:pt x="199" y="646"/>
                  <a:pt x="199" y="646"/>
                </a:cubicBezTo>
                <a:cubicBezTo>
                  <a:pt x="199" y="400"/>
                  <a:pt x="199" y="400"/>
                  <a:pt x="199" y="400"/>
                </a:cubicBezTo>
                <a:cubicBezTo>
                  <a:pt x="301" y="400"/>
                  <a:pt x="301" y="400"/>
                  <a:pt x="301" y="400"/>
                </a:cubicBezTo>
                <a:lnTo>
                  <a:pt x="301" y="646"/>
                </a:lnTo>
                <a:close/>
                <a:moveTo>
                  <a:pt x="452" y="646"/>
                </a:moveTo>
                <a:cubicBezTo>
                  <a:pt x="349" y="646"/>
                  <a:pt x="349" y="646"/>
                  <a:pt x="349" y="646"/>
                </a:cubicBezTo>
                <a:cubicBezTo>
                  <a:pt x="349" y="203"/>
                  <a:pt x="349" y="203"/>
                  <a:pt x="349" y="203"/>
                </a:cubicBezTo>
                <a:cubicBezTo>
                  <a:pt x="452" y="203"/>
                  <a:pt x="452" y="203"/>
                  <a:pt x="452" y="203"/>
                </a:cubicBezTo>
                <a:lnTo>
                  <a:pt x="452" y="646"/>
                </a:lnTo>
                <a:close/>
                <a:moveTo>
                  <a:pt x="602" y="646"/>
                </a:moveTo>
                <a:cubicBezTo>
                  <a:pt x="500" y="646"/>
                  <a:pt x="500" y="646"/>
                  <a:pt x="500" y="646"/>
                </a:cubicBezTo>
                <a:cubicBezTo>
                  <a:pt x="500" y="353"/>
                  <a:pt x="500" y="353"/>
                  <a:pt x="500" y="353"/>
                </a:cubicBezTo>
                <a:cubicBezTo>
                  <a:pt x="602" y="353"/>
                  <a:pt x="602" y="353"/>
                  <a:pt x="602" y="353"/>
                </a:cubicBezTo>
                <a:lnTo>
                  <a:pt x="602" y="6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3" name="Freeform 433"/>
          <p:cNvSpPr>
            <a:spLocks noEditPoints="1"/>
          </p:cNvSpPr>
          <p:nvPr/>
        </p:nvSpPr>
        <p:spPr bwMode="auto">
          <a:xfrm>
            <a:off x="18650222" y="6424816"/>
            <a:ext cx="638394" cy="854312"/>
          </a:xfrm>
          <a:custGeom>
            <a:avLst/>
            <a:gdLst>
              <a:gd name="T0" fmla="*/ 448 w 543"/>
              <a:gd name="T1" fmla="*/ 272 h 727"/>
              <a:gd name="T2" fmla="*/ 352 w 543"/>
              <a:gd name="T3" fmla="*/ 368 h 727"/>
              <a:gd name="T4" fmla="*/ 424 w 543"/>
              <a:gd name="T5" fmla="*/ 460 h 727"/>
              <a:gd name="T6" fmla="*/ 424 w 543"/>
              <a:gd name="T7" fmla="*/ 567 h 727"/>
              <a:gd name="T8" fmla="*/ 312 w 543"/>
              <a:gd name="T9" fmla="*/ 679 h 727"/>
              <a:gd name="T10" fmla="*/ 201 w 543"/>
              <a:gd name="T11" fmla="*/ 567 h 727"/>
              <a:gd name="T12" fmla="*/ 201 w 543"/>
              <a:gd name="T13" fmla="*/ 352 h 727"/>
              <a:gd name="T14" fmla="*/ 354 w 543"/>
              <a:gd name="T15" fmla="*/ 177 h 727"/>
              <a:gd name="T16" fmla="*/ 354 w 543"/>
              <a:gd name="T17" fmla="*/ 24 h 727"/>
              <a:gd name="T18" fmla="*/ 330 w 543"/>
              <a:gd name="T19" fmla="*/ 0 h 727"/>
              <a:gd name="T20" fmla="*/ 254 w 543"/>
              <a:gd name="T21" fmla="*/ 0 h 727"/>
              <a:gd name="T22" fmla="*/ 230 w 543"/>
              <a:gd name="T23" fmla="*/ 24 h 727"/>
              <a:gd name="T24" fmla="*/ 254 w 543"/>
              <a:gd name="T25" fmla="*/ 48 h 727"/>
              <a:gd name="T26" fmla="*/ 306 w 543"/>
              <a:gd name="T27" fmla="*/ 48 h 727"/>
              <a:gd name="T28" fmla="*/ 306 w 543"/>
              <a:gd name="T29" fmla="*/ 177 h 727"/>
              <a:gd name="T30" fmla="*/ 177 w 543"/>
              <a:gd name="T31" fmla="*/ 306 h 727"/>
              <a:gd name="T32" fmla="*/ 48 w 543"/>
              <a:gd name="T33" fmla="*/ 177 h 727"/>
              <a:gd name="T34" fmla="*/ 48 w 543"/>
              <a:gd name="T35" fmla="*/ 48 h 727"/>
              <a:gd name="T36" fmla="*/ 101 w 543"/>
              <a:gd name="T37" fmla="*/ 48 h 727"/>
              <a:gd name="T38" fmla="*/ 125 w 543"/>
              <a:gd name="T39" fmla="*/ 24 h 727"/>
              <a:gd name="T40" fmla="*/ 101 w 543"/>
              <a:gd name="T41" fmla="*/ 0 h 727"/>
              <a:gd name="T42" fmla="*/ 24 w 543"/>
              <a:gd name="T43" fmla="*/ 0 h 727"/>
              <a:gd name="T44" fmla="*/ 0 w 543"/>
              <a:gd name="T45" fmla="*/ 24 h 727"/>
              <a:gd name="T46" fmla="*/ 0 w 543"/>
              <a:gd name="T47" fmla="*/ 177 h 727"/>
              <a:gd name="T48" fmla="*/ 153 w 543"/>
              <a:gd name="T49" fmla="*/ 352 h 727"/>
              <a:gd name="T50" fmla="*/ 153 w 543"/>
              <a:gd name="T51" fmla="*/ 567 h 727"/>
              <a:gd name="T52" fmla="*/ 312 w 543"/>
              <a:gd name="T53" fmla="*/ 727 h 727"/>
              <a:gd name="T54" fmla="*/ 472 w 543"/>
              <a:gd name="T55" fmla="*/ 567 h 727"/>
              <a:gd name="T56" fmla="*/ 472 w 543"/>
              <a:gd name="T57" fmla="*/ 460 h 727"/>
              <a:gd name="T58" fmla="*/ 543 w 543"/>
              <a:gd name="T59" fmla="*/ 368 h 727"/>
              <a:gd name="T60" fmla="*/ 448 w 543"/>
              <a:gd name="T61" fmla="*/ 272 h 727"/>
              <a:gd name="T62" fmla="*/ 448 w 543"/>
              <a:gd name="T63" fmla="*/ 415 h 727"/>
              <a:gd name="T64" fmla="*/ 400 w 543"/>
              <a:gd name="T65" fmla="*/ 368 h 727"/>
              <a:gd name="T66" fmla="*/ 448 w 543"/>
              <a:gd name="T67" fmla="*/ 320 h 727"/>
              <a:gd name="T68" fmla="*/ 495 w 543"/>
              <a:gd name="T69" fmla="*/ 368 h 727"/>
              <a:gd name="T70" fmla="*/ 448 w 543"/>
              <a:gd name="T71" fmla="*/ 415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43" h="727">
                <a:moveTo>
                  <a:pt x="448" y="272"/>
                </a:moveTo>
                <a:cubicBezTo>
                  <a:pt x="395" y="272"/>
                  <a:pt x="352" y="315"/>
                  <a:pt x="352" y="368"/>
                </a:cubicBezTo>
                <a:cubicBezTo>
                  <a:pt x="352" y="412"/>
                  <a:pt x="383" y="449"/>
                  <a:pt x="424" y="460"/>
                </a:cubicBezTo>
                <a:cubicBezTo>
                  <a:pt x="424" y="567"/>
                  <a:pt x="424" y="567"/>
                  <a:pt x="424" y="567"/>
                </a:cubicBezTo>
                <a:cubicBezTo>
                  <a:pt x="424" y="629"/>
                  <a:pt x="374" y="679"/>
                  <a:pt x="312" y="679"/>
                </a:cubicBezTo>
                <a:cubicBezTo>
                  <a:pt x="251" y="679"/>
                  <a:pt x="201" y="629"/>
                  <a:pt x="201" y="567"/>
                </a:cubicBezTo>
                <a:cubicBezTo>
                  <a:pt x="201" y="352"/>
                  <a:pt x="201" y="352"/>
                  <a:pt x="201" y="352"/>
                </a:cubicBezTo>
                <a:cubicBezTo>
                  <a:pt x="288" y="340"/>
                  <a:pt x="354" y="266"/>
                  <a:pt x="354" y="177"/>
                </a:cubicBezTo>
                <a:cubicBezTo>
                  <a:pt x="354" y="24"/>
                  <a:pt x="354" y="24"/>
                  <a:pt x="354" y="24"/>
                </a:cubicBezTo>
                <a:cubicBezTo>
                  <a:pt x="354" y="10"/>
                  <a:pt x="343" y="0"/>
                  <a:pt x="330" y="0"/>
                </a:cubicBezTo>
                <a:cubicBezTo>
                  <a:pt x="254" y="0"/>
                  <a:pt x="254" y="0"/>
                  <a:pt x="254" y="0"/>
                </a:cubicBezTo>
                <a:cubicBezTo>
                  <a:pt x="240" y="0"/>
                  <a:pt x="230" y="10"/>
                  <a:pt x="230" y="24"/>
                </a:cubicBezTo>
                <a:cubicBezTo>
                  <a:pt x="230" y="37"/>
                  <a:pt x="240" y="48"/>
                  <a:pt x="254" y="48"/>
                </a:cubicBezTo>
                <a:cubicBezTo>
                  <a:pt x="306" y="48"/>
                  <a:pt x="306" y="48"/>
                  <a:pt x="306" y="48"/>
                </a:cubicBezTo>
                <a:cubicBezTo>
                  <a:pt x="306" y="177"/>
                  <a:pt x="306" y="177"/>
                  <a:pt x="306" y="177"/>
                </a:cubicBezTo>
                <a:cubicBezTo>
                  <a:pt x="306" y="248"/>
                  <a:pt x="248" y="306"/>
                  <a:pt x="177" y="306"/>
                </a:cubicBezTo>
                <a:cubicBezTo>
                  <a:pt x="106" y="306"/>
                  <a:pt x="48" y="248"/>
                  <a:pt x="48" y="177"/>
                </a:cubicBezTo>
                <a:cubicBezTo>
                  <a:pt x="48" y="48"/>
                  <a:pt x="48" y="48"/>
                  <a:pt x="48" y="48"/>
                </a:cubicBezTo>
                <a:cubicBezTo>
                  <a:pt x="101" y="48"/>
                  <a:pt x="101" y="48"/>
                  <a:pt x="101" y="48"/>
                </a:cubicBezTo>
                <a:cubicBezTo>
                  <a:pt x="114" y="48"/>
                  <a:pt x="125" y="37"/>
                  <a:pt x="125" y="24"/>
                </a:cubicBezTo>
                <a:cubicBezTo>
                  <a:pt x="125" y="10"/>
                  <a:pt x="114" y="0"/>
                  <a:pt x="101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0"/>
                  <a:pt x="0" y="24"/>
                </a:cubicBezTo>
                <a:cubicBezTo>
                  <a:pt x="0" y="177"/>
                  <a:pt x="0" y="177"/>
                  <a:pt x="0" y="177"/>
                </a:cubicBezTo>
                <a:cubicBezTo>
                  <a:pt x="0" y="266"/>
                  <a:pt x="67" y="340"/>
                  <a:pt x="153" y="352"/>
                </a:cubicBezTo>
                <a:cubicBezTo>
                  <a:pt x="153" y="567"/>
                  <a:pt x="153" y="567"/>
                  <a:pt x="153" y="567"/>
                </a:cubicBezTo>
                <a:cubicBezTo>
                  <a:pt x="153" y="655"/>
                  <a:pt x="225" y="727"/>
                  <a:pt x="312" y="727"/>
                </a:cubicBezTo>
                <a:cubicBezTo>
                  <a:pt x="400" y="727"/>
                  <a:pt x="472" y="655"/>
                  <a:pt x="472" y="567"/>
                </a:cubicBezTo>
                <a:cubicBezTo>
                  <a:pt x="472" y="460"/>
                  <a:pt x="472" y="460"/>
                  <a:pt x="472" y="460"/>
                </a:cubicBezTo>
                <a:cubicBezTo>
                  <a:pt x="513" y="449"/>
                  <a:pt x="543" y="412"/>
                  <a:pt x="543" y="368"/>
                </a:cubicBezTo>
                <a:cubicBezTo>
                  <a:pt x="543" y="315"/>
                  <a:pt x="500" y="272"/>
                  <a:pt x="448" y="272"/>
                </a:cubicBezTo>
                <a:close/>
                <a:moveTo>
                  <a:pt x="448" y="415"/>
                </a:moveTo>
                <a:cubicBezTo>
                  <a:pt x="422" y="415"/>
                  <a:pt x="400" y="394"/>
                  <a:pt x="400" y="368"/>
                </a:cubicBezTo>
                <a:cubicBezTo>
                  <a:pt x="400" y="342"/>
                  <a:pt x="422" y="320"/>
                  <a:pt x="448" y="320"/>
                </a:cubicBezTo>
                <a:cubicBezTo>
                  <a:pt x="474" y="320"/>
                  <a:pt x="495" y="342"/>
                  <a:pt x="495" y="368"/>
                </a:cubicBezTo>
                <a:cubicBezTo>
                  <a:pt x="495" y="394"/>
                  <a:pt x="474" y="415"/>
                  <a:pt x="448" y="4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4" name="Freeform 434"/>
          <p:cNvSpPr>
            <a:spLocks noEditPoints="1"/>
          </p:cNvSpPr>
          <p:nvPr/>
        </p:nvSpPr>
        <p:spPr bwMode="auto">
          <a:xfrm>
            <a:off x="12500189" y="11159872"/>
            <a:ext cx="885260" cy="885980"/>
          </a:xfrm>
          <a:custGeom>
            <a:avLst/>
            <a:gdLst>
              <a:gd name="T0" fmla="*/ 376 w 753"/>
              <a:gd name="T1" fmla="*/ 0 h 754"/>
              <a:gd name="T2" fmla="*/ 0 w 753"/>
              <a:gd name="T3" fmla="*/ 377 h 754"/>
              <a:gd name="T4" fmla="*/ 376 w 753"/>
              <a:gd name="T5" fmla="*/ 754 h 754"/>
              <a:gd name="T6" fmla="*/ 753 w 753"/>
              <a:gd name="T7" fmla="*/ 377 h 754"/>
              <a:gd name="T8" fmla="*/ 376 w 753"/>
              <a:gd name="T9" fmla="*/ 0 h 754"/>
              <a:gd name="T10" fmla="*/ 376 w 753"/>
              <a:gd name="T11" fmla="*/ 706 h 754"/>
              <a:gd name="T12" fmla="*/ 48 w 753"/>
              <a:gd name="T13" fmla="*/ 377 h 754"/>
              <a:gd name="T14" fmla="*/ 376 w 753"/>
              <a:gd name="T15" fmla="*/ 48 h 754"/>
              <a:gd name="T16" fmla="*/ 705 w 753"/>
              <a:gd name="T17" fmla="*/ 377 h 754"/>
              <a:gd name="T18" fmla="*/ 376 w 753"/>
              <a:gd name="T19" fmla="*/ 706 h 754"/>
              <a:gd name="T20" fmla="*/ 511 w 753"/>
              <a:gd name="T21" fmla="*/ 219 h 754"/>
              <a:gd name="T22" fmla="*/ 242 w 753"/>
              <a:gd name="T23" fmla="*/ 219 h 754"/>
              <a:gd name="T24" fmla="*/ 218 w 753"/>
              <a:gd name="T25" fmla="*/ 243 h 754"/>
              <a:gd name="T26" fmla="*/ 218 w 753"/>
              <a:gd name="T27" fmla="*/ 512 h 754"/>
              <a:gd name="T28" fmla="*/ 242 w 753"/>
              <a:gd name="T29" fmla="*/ 536 h 754"/>
              <a:gd name="T30" fmla="*/ 511 w 753"/>
              <a:gd name="T31" fmla="*/ 536 h 754"/>
              <a:gd name="T32" fmla="*/ 535 w 753"/>
              <a:gd name="T33" fmla="*/ 512 h 754"/>
              <a:gd name="T34" fmla="*/ 535 w 753"/>
              <a:gd name="T35" fmla="*/ 243 h 754"/>
              <a:gd name="T36" fmla="*/ 511 w 753"/>
              <a:gd name="T37" fmla="*/ 219 h 754"/>
              <a:gd name="T38" fmla="*/ 487 w 753"/>
              <a:gd name="T39" fmla="*/ 488 h 754"/>
              <a:gd name="T40" fmla="*/ 266 w 753"/>
              <a:gd name="T41" fmla="*/ 488 h 754"/>
              <a:gd name="T42" fmla="*/ 266 w 753"/>
              <a:gd name="T43" fmla="*/ 267 h 754"/>
              <a:gd name="T44" fmla="*/ 487 w 753"/>
              <a:gd name="T45" fmla="*/ 267 h 754"/>
              <a:gd name="T46" fmla="*/ 487 w 753"/>
              <a:gd name="T47" fmla="*/ 488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53" h="754">
                <a:moveTo>
                  <a:pt x="376" y="0"/>
                </a:moveTo>
                <a:cubicBezTo>
                  <a:pt x="169" y="0"/>
                  <a:pt x="0" y="169"/>
                  <a:pt x="0" y="377"/>
                </a:cubicBezTo>
                <a:cubicBezTo>
                  <a:pt x="0" y="585"/>
                  <a:pt x="169" y="754"/>
                  <a:pt x="376" y="754"/>
                </a:cubicBezTo>
                <a:cubicBezTo>
                  <a:pt x="584" y="754"/>
                  <a:pt x="753" y="585"/>
                  <a:pt x="753" y="377"/>
                </a:cubicBezTo>
                <a:cubicBezTo>
                  <a:pt x="753" y="169"/>
                  <a:pt x="584" y="0"/>
                  <a:pt x="376" y="0"/>
                </a:cubicBezTo>
                <a:close/>
                <a:moveTo>
                  <a:pt x="376" y="706"/>
                </a:moveTo>
                <a:cubicBezTo>
                  <a:pt x="195" y="706"/>
                  <a:pt x="48" y="559"/>
                  <a:pt x="48" y="377"/>
                </a:cubicBezTo>
                <a:cubicBezTo>
                  <a:pt x="48" y="196"/>
                  <a:pt x="195" y="48"/>
                  <a:pt x="376" y="48"/>
                </a:cubicBezTo>
                <a:cubicBezTo>
                  <a:pt x="558" y="48"/>
                  <a:pt x="705" y="196"/>
                  <a:pt x="705" y="377"/>
                </a:cubicBezTo>
                <a:cubicBezTo>
                  <a:pt x="705" y="559"/>
                  <a:pt x="558" y="706"/>
                  <a:pt x="376" y="706"/>
                </a:cubicBezTo>
                <a:close/>
                <a:moveTo>
                  <a:pt x="511" y="219"/>
                </a:moveTo>
                <a:cubicBezTo>
                  <a:pt x="242" y="219"/>
                  <a:pt x="242" y="219"/>
                  <a:pt x="242" y="219"/>
                </a:cubicBezTo>
                <a:cubicBezTo>
                  <a:pt x="229" y="219"/>
                  <a:pt x="218" y="229"/>
                  <a:pt x="218" y="243"/>
                </a:cubicBezTo>
                <a:cubicBezTo>
                  <a:pt x="218" y="512"/>
                  <a:pt x="218" y="512"/>
                  <a:pt x="218" y="512"/>
                </a:cubicBezTo>
                <a:cubicBezTo>
                  <a:pt x="218" y="525"/>
                  <a:pt x="229" y="536"/>
                  <a:pt x="242" y="536"/>
                </a:cubicBezTo>
                <a:cubicBezTo>
                  <a:pt x="511" y="536"/>
                  <a:pt x="511" y="536"/>
                  <a:pt x="511" y="536"/>
                </a:cubicBezTo>
                <a:cubicBezTo>
                  <a:pt x="524" y="536"/>
                  <a:pt x="535" y="525"/>
                  <a:pt x="535" y="512"/>
                </a:cubicBezTo>
                <a:cubicBezTo>
                  <a:pt x="535" y="243"/>
                  <a:pt x="535" y="243"/>
                  <a:pt x="535" y="243"/>
                </a:cubicBezTo>
                <a:cubicBezTo>
                  <a:pt x="535" y="229"/>
                  <a:pt x="524" y="219"/>
                  <a:pt x="511" y="219"/>
                </a:cubicBezTo>
                <a:close/>
                <a:moveTo>
                  <a:pt x="487" y="488"/>
                </a:moveTo>
                <a:cubicBezTo>
                  <a:pt x="266" y="488"/>
                  <a:pt x="266" y="488"/>
                  <a:pt x="266" y="488"/>
                </a:cubicBezTo>
                <a:cubicBezTo>
                  <a:pt x="266" y="267"/>
                  <a:pt x="266" y="267"/>
                  <a:pt x="266" y="267"/>
                </a:cubicBezTo>
                <a:cubicBezTo>
                  <a:pt x="487" y="267"/>
                  <a:pt x="487" y="267"/>
                  <a:pt x="487" y="267"/>
                </a:cubicBezTo>
                <a:lnTo>
                  <a:pt x="487" y="4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5" name="Freeform 435"/>
          <p:cNvSpPr>
            <a:spLocks noEditPoints="1"/>
          </p:cNvSpPr>
          <p:nvPr/>
        </p:nvSpPr>
        <p:spPr bwMode="auto">
          <a:xfrm>
            <a:off x="12172716" y="4974575"/>
            <a:ext cx="1540926" cy="586574"/>
          </a:xfrm>
          <a:custGeom>
            <a:avLst/>
            <a:gdLst>
              <a:gd name="T0" fmla="*/ 1240 w 1311"/>
              <a:gd name="T1" fmla="*/ 123 h 499"/>
              <a:gd name="T2" fmla="*/ 1014 w 1311"/>
              <a:gd name="T3" fmla="*/ 0 h 499"/>
              <a:gd name="T4" fmla="*/ 101 w 1311"/>
              <a:gd name="T5" fmla="*/ 74 h 499"/>
              <a:gd name="T6" fmla="*/ 24 w 1311"/>
              <a:gd name="T7" fmla="*/ 123 h 499"/>
              <a:gd name="T8" fmla="*/ 24 w 1311"/>
              <a:gd name="T9" fmla="*/ 171 h 499"/>
              <a:gd name="T10" fmla="*/ 47 w 1311"/>
              <a:gd name="T11" fmla="*/ 249 h 499"/>
              <a:gd name="T12" fmla="*/ 534 w 1311"/>
              <a:gd name="T13" fmla="*/ 387 h 499"/>
              <a:gd name="T14" fmla="*/ 627 w 1311"/>
              <a:gd name="T15" fmla="*/ 156 h 499"/>
              <a:gd name="T16" fmla="*/ 684 w 1311"/>
              <a:gd name="T17" fmla="*/ 156 h 499"/>
              <a:gd name="T18" fmla="*/ 777 w 1311"/>
              <a:gd name="T19" fmla="*/ 387 h 499"/>
              <a:gd name="T20" fmla="*/ 1264 w 1311"/>
              <a:gd name="T21" fmla="*/ 249 h 499"/>
              <a:gd name="T22" fmla="*/ 1287 w 1311"/>
              <a:gd name="T23" fmla="*/ 171 h 499"/>
              <a:gd name="T24" fmla="*/ 1287 w 1311"/>
              <a:gd name="T25" fmla="*/ 123 h 499"/>
              <a:gd name="T26" fmla="*/ 296 w 1311"/>
              <a:gd name="T27" fmla="*/ 451 h 499"/>
              <a:gd name="T28" fmla="*/ 296 w 1311"/>
              <a:gd name="T29" fmla="*/ 48 h 499"/>
              <a:gd name="T30" fmla="*/ 579 w 1311"/>
              <a:gd name="T31" fmla="*/ 173 h 499"/>
              <a:gd name="T32" fmla="*/ 686 w 1311"/>
              <a:gd name="T33" fmla="*/ 107 h 499"/>
              <a:gd name="T34" fmla="*/ 625 w 1311"/>
              <a:gd name="T35" fmla="*/ 107 h 499"/>
              <a:gd name="T36" fmla="*/ 704 w 1311"/>
              <a:gd name="T37" fmla="*/ 48 h 499"/>
              <a:gd name="T38" fmla="*/ 1014 w 1311"/>
              <a:gd name="T39" fmla="*/ 451 h 499"/>
              <a:gd name="T40" fmla="*/ 732 w 1311"/>
              <a:gd name="T41" fmla="*/ 173 h 499"/>
              <a:gd name="T42" fmla="*/ 1014 w 1311"/>
              <a:gd name="T43" fmla="*/ 48 h 499"/>
              <a:gd name="T44" fmla="*/ 1014 w 1311"/>
              <a:gd name="T45" fmla="*/ 451 h 499"/>
              <a:gd name="T46" fmla="*/ 220 w 1311"/>
              <a:gd name="T47" fmla="*/ 305 h 499"/>
              <a:gd name="T48" fmla="*/ 186 w 1311"/>
              <a:gd name="T49" fmla="*/ 305 h 499"/>
              <a:gd name="T50" fmla="*/ 340 w 1311"/>
              <a:gd name="T51" fmla="*/ 118 h 499"/>
              <a:gd name="T52" fmla="*/ 374 w 1311"/>
              <a:gd name="T53" fmla="*/ 152 h 499"/>
              <a:gd name="T54" fmla="*/ 450 w 1311"/>
              <a:gd name="T55" fmla="*/ 228 h 499"/>
              <a:gd name="T56" fmla="*/ 318 w 1311"/>
              <a:gd name="T57" fmla="*/ 350 h 499"/>
              <a:gd name="T58" fmla="*/ 301 w 1311"/>
              <a:gd name="T59" fmla="*/ 309 h 499"/>
              <a:gd name="T60" fmla="*/ 450 w 1311"/>
              <a:gd name="T61" fmla="*/ 194 h 499"/>
              <a:gd name="T62" fmla="*/ 895 w 1311"/>
              <a:gd name="T63" fmla="*/ 305 h 499"/>
              <a:gd name="T64" fmla="*/ 861 w 1311"/>
              <a:gd name="T65" fmla="*/ 305 h 499"/>
              <a:gd name="T66" fmla="*/ 1015 w 1311"/>
              <a:gd name="T67" fmla="*/ 118 h 499"/>
              <a:gd name="T68" fmla="*/ 1049 w 1311"/>
              <a:gd name="T69" fmla="*/ 152 h 499"/>
              <a:gd name="T70" fmla="*/ 1125 w 1311"/>
              <a:gd name="T71" fmla="*/ 228 h 499"/>
              <a:gd name="T72" fmla="*/ 993 w 1311"/>
              <a:gd name="T73" fmla="*/ 350 h 499"/>
              <a:gd name="T74" fmla="*/ 976 w 1311"/>
              <a:gd name="T75" fmla="*/ 309 h 499"/>
              <a:gd name="T76" fmla="*/ 1125 w 1311"/>
              <a:gd name="T77" fmla="*/ 194 h 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11" h="499">
                <a:moveTo>
                  <a:pt x="1287" y="123"/>
                </a:moveTo>
                <a:cubicBezTo>
                  <a:pt x="1240" y="123"/>
                  <a:pt x="1240" y="123"/>
                  <a:pt x="1240" y="123"/>
                </a:cubicBezTo>
                <a:cubicBezTo>
                  <a:pt x="1232" y="105"/>
                  <a:pt x="1222" y="89"/>
                  <a:pt x="1210" y="74"/>
                </a:cubicBezTo>
                <a:cubicBezTo>
                  <a:pt x="1168" y="25"/>
                  <a:pt x="1102" y="0"/>
                  <a:pt x="1014" y="0"/>
                </a:cubicBezTo>
                <a:cubicBezTo>
                  <a:pt x="296" y="0"/>
                  <a:pt x="296" y="0"/>
                  <a:pt x="296" y="0"/>
                </a:cubicBezTo>
                <a:cubicBezTo>
                  <a:pt x="209" y="0"/>
                  <a:pt x="143" y="25"/>
                  <a:pt x="101" y="74"/>
                </a:cubicBezTo>
                <a:cubicBezTo>
                  <a:pt x="89" y="89"/>
                  <a:pt x="79" y="105"/>
                  <a:pt x="70" y="123"/>
                </a:cubicBezTo>
                <a:cubicBezTo>
                  <a:pt x="24" y="123"/>
                  <a:pt x="24" y="123"/>
                  <a:pt x="24" y="123"/>
                </a:cubicBezTo>
                <a:cubicBezTo>
                  <a:pt x="11" y="123"/>
                  <a:pt x="0" y="134"/>
                  <a:pt x="0" y="147"/>
                </a:cubicBezTo>
                <a:cubicBezTo>
                  <a:pt x="0" y="161"/>
                  <a:pt x="11" y="171"/>
                  <a:pt x="24" y="171"/>
                </a:cubicBezTo>
                <a:cubicBezTo>
                  <a:pt x="55" y="171"/>
                  <a:pt x="55" y="171"/>
                  <a:pt x="55" y="171"/>
                </a:cubicBezTo>
                <a:cubicBezTo>
                  <a:pt x="50" y="195"/>
                  <a:pt x="47" y="221"/>
                  <a:pt x="47" y="249"/>
                </a:cubicBezTo>
                <a:cubicBezTo>
                  <a:pt x="47" y="387"/>
                  <a:pt x="159" y="499"/>
                  <a:pt x="296" y="499"/>
                </a:cubicBezTo>
                <a:cubicBezTo>
                  <a:pt x="384" y="499"/>
                  <a:pt x="468" y="459"/>
                  <a:pt x="534" y="387"/>
                </a:cubicBezTo>
                <a:cubicBezTo>
                  <a:pt x="591" y="324"/>
                  <a:pt x="627" y="242"/>
                  <a:pt x="627" y="173"/>
                </a:cubicBezTo>
                <a:cubicBezTo>
                  <a:pt x="627" y="167"/>
                  <a:pt x="627" y="162"/>
                  <a:pt x="627" y="156"/>
                </a:cubicBezTo>
                <a:cubicBezTo>
                  <a:pt x="636" y="154"/>
                  <a:pt x="646" y="153"/>
                  <a:pt x="655" y="153"/>
                </a:cubicBezTo>
                <a:cubicBezTo>
                  <a:pt x="665" y="153"/>
                  <a:pt x="675" y="154"/>
                  <a:pt x="684" y="156"/>
                </a:cubicBezTo>
                <a:cubicBezTo>
                  <a:pt x="684" y="162"/>
                  <a:pt x="684" y="167"/>
                  <a:pt x="684" y="173"/>
                </a:cubicBezTo>
                <a:cubicBezTo>
                  <a:pt x="684" y="242"/>
                  <a:pt x="720" y="324"/>
                  <a:pt x="777" y="387"/>
                </a:cubicBezTo>
                <a:cubicBezTo>
                  <a:pt x="843" y="459"/>
                  <a:pt x="927" y="499"/>
                  <a:pt x="1014" y="499"/>
                </a:cubicBezTo>
                <a:cubicBezTo>
                  <a:pt x="1152" y="499"/>
                  <a:pt x="1264" y="387"/>
                  <a:pt x="1264" y="249"/>
                </a:cubicBezTo>
                <a:cubicBezTo>
                  <a:pt x="1264" y="221"/>
                  <a:pt x="1261" y="195"/>
                  <a:pt x="1256" y="171"/>
                </a:cubicBezTo>
                <a:cubicBezTo>
                  <a:pt x="1287" y="171"/>
                  <a:pt x="1287" y="171"/>
                  <a:pt x="1287" y="171"/>
                </a:cubicBezTo>
                <a:cubicBezTo>
                  <a:pt x="1300" y="171"/>
                  <a:pt x="1311" y="161"/>
                  <a:pt x="1311" y="147"/>
                </a:cubicBezTo>
                <a:cubicBezTo>
                  <a:pt x="1311" y="134"/>
                  <a:pt x="1300" y="123"/>
                  <a:pt x="1287" y="123"/>
                </a:cubicBezTo>
                <a:close/>
                <a:moveTo>
                  <a:pt x="498" y="355"/>
                </a:moveTo>
                <a:cubicBezTo>
                  <a:pt x="442" y="417"/>
                  <a:pt x="370" y="451"/>
                  <a:pt x="296" y="451"/>
                </a:cubicBezTo>
                <a:cubicBezTo>
                  <a:pt x="185" y="451"/>
                  <a:pt x="95" y="360"/>
                  <a:pt x="95" y="249"/>
                </a:cubicBezTo>
                <a:cubicBezTo>
                  <a:pt x="95" y="114"/>
                  <a:pt x="161" y="48"/>
                  <a:pt x="296" y="48"/>
                </a:cubicBezTo>
                <a:cubicBezTo>
                  <a:pt x="441" y="48"/>
                  <a:pt x="521" y="48"/>
                  <a:pt x="554" y="64"/>
                </a:cubicBezTo>
                <a:cubicBezTo>
                  <a:pt x="577" y="75"/>
                  <a:pt x="579" y="95"/>
                  <a:pt x="579" y="173"/>
                </a:cubicBezTo>
                <a:cubicBezTo>
                  <a:pt x="579" y="231"/>
                  <a:pt x="548" y="300"/>
                  <a:pt x="498" y="355"/>
                </a:cubicBezTo>
                <a:close/>
                <a:moveTo>
                  <a:pt x="686" y="107"/>
                </a:moveTo>
                <a:cubicBezTo>
                  <a:pt x="676" y="106"/>
                  <a:pt x="666" y="105"/>
                  <a:pt x="655" y="105"/>
                </a:cubicBezTo>
                <a:cubicBezTo>
                  <a:pt x="645" y="105"/>
                  <a:pt x="635" y="106"/>
                  <a:pt x="625" y="107"/>
                </a:cubicBezTo>
                <a:cubicBezTo>
                  <a:pt x="623" y="83"/>
                  <a:pt x="618" y="64"/>
                  <a:pt x="607" y="48"/>
                </a:cubicBezTo>
                <a:cubicBezTo>
                  <a:pt x="704" y="48"/>
                  <a:pt x="704" y="48"/>
                  <a:pt x="704" y="48"/>
                </a:cubicBezTo>
                <a:cubicBezTo>
                  <a:pt x="693" y="64"/>
                  <a:pt x="688" y="83"/>
                  <a:pt x="686" y="107"/>
                </a:cubicBezTo>
                <a:close/>
                <a:moveTo>
                  <a:pt x="1014" y="451"/>
                </a:moveTo>
                <a:cubicBezTo>
                  <a:pt x="941" y="451"/>
                  <a:pt x="869" y="417"/>
                  <a:pt x="813" y="355"/>
                </a:cubicBezTo>
                <a:cubicBezTo>
                  <a:pt x="763" y="300"/>
                  <a:pt x="732" y="231"/>
                  <a:pt x="732" y="173"/>
                </a:cubicBezTo>
                <a:cubicBezTo>
                  <a:pt x="732" y="95"/>
                  <a:pt x="734" y="75"/>
                  <a:pt x="757" y="64"/>
                </a:cubicBezTo>
                <a:cubicBezTo>
                  <a:pt x="790" y="48"/>
                  <a:pt x="870" y="48"/>
                  <a:pt x="1014" y="48"/>
                </a:cubicBezTo>
                <a:cubicBezTo>
                  <a:pt x="1150" y="48"/>
                  <a:pt x="1216" y="114"/>
                  <a:pt x="1216" y="249"/>
                </a:cubicBezTo>
                <a:cubicBezTo>
                  <a:pt x="1216" y="360"/>
                  <a:pt x="1126" y="451"/>
                  <a:pt x="1014" y="451"/>
                </a:cubicBezTo>
                <a:close/>
                <a:moveTo>
                  <a:pt x="374" y="152"/>
                </a:moveTo>
                <a:cubicBezTo>
                  <a:pt x="220" y="305"/>
                  <a:pt x="220" y="305"/>
                  <a:pt x="220" y="305"/>
                </a:cubicBezTo>
                <a:cubicBezTo>
                  <a:pt x="215" y="310"/>
                  <a:pt x="209" y="312"/>
                  <a:pt x="203" y="312"/>
                </a:cubicBezTo>
                <a:cubicBezTo>
                  <a:pt x="197" y="312"/>
                  <a:pt x="191" y="310"/>
                  <a:pt x="186" y="305"/>
                </a:cubicBezTo>
                <a:cubicBezTo>
                  <a:pt x="177" y="296"/>
                  <a:pt x="177" y="280"/>
                  <a:pt x="186" y="271"/>
                </a:cubicBezTo>
                <a:cubicBezTo>
                  <a:pt x="340" y="118"/>
                  <a:pt x="340" y="118"/>
                  <a:pt x="340" y="118"/>
                </a:cubicBezTo>
                <a:cubicBezTo>
                  <a:pt x="349" y="108"/>
                  <a:pt x="364" y="108"/>
                  <a:pt x="374" y="118"/>
                </a:cubicBezTo>
                <a:cubicBezTo>
                  <a:pt x="383" y="127"/>
                  <a:pt x="383" y="142"/>
                  <a:pt x="374" y="152"/>
                </a:cubicBezTo>
                <a:close/>
                <a:moveTo>
                  <a:pt x="450" y="194"/>
                </a:moveTo>
                <a:cubicBezTo>
                  <a:pt x="459" y="203"/>
                  <a:pt x="459" y="219"/>
                  <a:pt x="450" y="228"/>
                </a:cubicBezTo>
                <a:cubicBezTo>
                  <a:pt x="335" y="343"/>
                  <a:pt x="335" y="343"/>
                  <a:pt x="335" y="343"/>
                </a:cubicBezTo>
                <a:cubicBezTo>
                  <a:pt x="330" y="348"/>
                  <a:pt x="324" y="350"/>
                  <a:pt x="318" y="350"/>
                </a:cubicBezTo>
                <a:cubicBezTo>
                  <a:pt x="312" y="350"/>
                  <a:pt x="305" y="348"/>
                  <a:pt x="301" y="343"/>
                </a:cubicBezTo>
                <a:cubicBezTo>
                  <a:pt x="291" y="334"/>
                  <a:pt x="291" y="318"/>
                  <a:pt x="301" y="309"/>
                </a:cubicBezTo>
                <a:cubicBezTo>
                  <a:pt x="416" y="194"/>
                  <a:pt x="416" y="194"/>
                  <a:pt x="416" y="194"/>
                </a:cubicBezTo>
                <a:cubicBezTo>
                  <a:pt x="425" y="185"/>
                  <a:pt x="440" y="185"/>
                  <a:pt x="450" y="194"/>
                </a:cubicBezTo>
                <a:close/>
                <a:moveTo>
                  <a:pt x="1049" y="152"/>
                </a:moveTo>
                <a:cubicBezTo>
                  <a:pt x="895" y="305"/>
                  <a:pt x="895" y="305"/>
                  <a:pt x="895" y="305"/>
                </a:cubicBezTo>
                <a:cubicBezTo>
                  <a:pt x="890" y="310"/>
                  <a:pt x="884" y="312"/>
                  <a:pt x="878" y="312"/>
                </a:cubicBezTo>
                <a:cubicBezTo>
                  <a:pt x="872" y="312"/>
                  <a:pt x="866" y="310"/>
                  <a:pt x="861" y="305"/>
                </a:cubicBezTo>
                <a:cubicBezTo>
                  <a:pt x="852" y="296"/>
                  <a:pt x="852" y="280"/>
                  <a:pt x="861" y="271"/>
                </a:cubicBezTo>
                <a:cubicBezTo>
                  <a:pt x="1015" y="118"/>
                  <a:pt x="1015" y="118"/>
                  <a:pt x="1015" y="118"/>
                </a:cubicBezTo>
                <a:cubicBezTo>
                  <a:pt x="1024" y="108"/>
                  <a:pt x="1039" y="108"/>
                  <a:pt x="1049" y="118"/>
                </a:cubicBezTo>
                <a:cubicBezTo>
                  <a:pt x="1058" y="127"/>
                  <a:pt x="1058" y="142"/>
                  <a:pt x="1049" y="152"/>
                </a:cubicBezTo>
                <a:close/>
                <a:moveTo>
                  <a:pt x="1125" y="194"/>
                </a:moveTo>
                <a:cubicBezTo>
                  <a:pt x="1134" y="203"/>
                  <a:pt x="1134" y="219"/>
                  <a:pt x="1125" y="228"/>
                </a:cubicBezTo>
                <a:cubicBezTo>
                  <a:pt x="1010" y="343"/>
                  <a:pt x="1010" y="343"/>
                  <a:pt x="1010" y="343"/>
                </a:cubicBezTo>
                <a:cubicBezTo>
                  <a:pt x="1005" y="348"/>
                  <a:pt x="999" y="350"/>
                  <a:pt x="993" y="350"/>
                </a:cubicBezTo>
                <a:cubicBezTo>
                  <a:pt x="987" y="350"/>
                  <a:pt x="980" y="348"/>
                  <a:pt x="976" y="343"/>
                </a:cubicBezTo>
                <a:cubicBezTo>
                  <a:pt x="966" y="334"/>
                  <a:pt x="966" y="318"/>
                  <a:pt x="976" y="309"/>
                </a:cubicBezTo>
                <a:cubicBezTo>
                  <a:pt x="1091" y="194"/>
                  <a:pt x="1091" y="194"/>
                  <a:pt x="1091" y="194"/>
                </a:cubicBezTo>
                <a:cubicBezTo>
                  <a:pt x="1100" y="185"/>
                  <a:pt x="1115" y="185"/>
                  <a:pt x="1125" y="1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6" name="Freeform 436"/>
          <p:cNvSpPr>
            <a:spLocks noEditPoints="1"/>
          </p:cNvSpPr>
          <p:nvPr/>
        </p:nvSpPr>
        <p:spPr bwMode="auto">
          <a:xfrm>
            <a:off x="18661018" y="8018283"/>
            <a:ext cx="606006" cy="834878"/>
          </a:xfrm>
          <a:custGeom>
            <a:avLst/>
            <a:gdLst>
              <a:gd name="T0" fmla="*/ 484 w 516"/>
              <a:gd name="T1" fmla="*/ 551 h 710"/>
              <a:gd name="T2" fmla="*/ 470 w 516"/>
              <a:gd name="T3" fmla="*/ 526 h 710"/>
              <a:gd name="T4" fmla="*/ 358 w 516"/>
              <a:gd name="T5" fmla="*/ 432 h 710"/>
              <a:gd name="T6" fmla="*/ 331 w 516"/>
              <a:gd name="T7" fmla="*/ 437 h 710"/>
              <a:gd name="T8" fmla="*/ 306 w 516"/>
              <a:gd name="T9" fmla="*/ 449 h 710"/>
              <a:gd name="T10" fmla="*/ 299 w 516"/>
              <a:gd name="T11" fmla="*/ 452 h 710"/>
              <a:gd name="T12" fmla="*/ 277 w 516"/>
              <a:gd name="T13" fmla="*/ 459 h 710"/>
              <a:gd name="T14" fmla="*/ 215 w 516"/>
              <a:gd name="T15" fmla="*/ 389 h 710"/>
              <a:gd name="T16" fmla="*/ 200 w 516"/>
              <a:gd name="T17" fmla="*/ 310 h 710"/>
              <a:gd name="T18" fmla="*/ 230 w 516"/>
              <a:gd name="T19" fmla="*/ 287 h 710"/>
              <a:gd name="T20" fmla="*/ 235 w 516"/>
              <a:gd name="T21" fmla="*/ 285 h 710"/>
              <a:gd name="T22" fmla="*/ 262 w 516"/>
              <a:gd name="T23" fmla="*/ 274 h 710"/>
              <a:gd name="T24" fmla="*/ 296 w 516"/>
              <a:gd name="T25" fmla="*/ 113 h 710"/>
              <a:gd name="T26" fmla="*/ 289 w 516"/>
              <a:gd name="T27" fmla="*/ 85 h 710"/>
              <a:gd name="T28" fmla="*/ 214 w 516"/>
              <a:gd name="T29" fmla="*/ 0 h 710"/>
              <a:gd name="T30" fmla="*/ 183 w 516"/>
              <a:gd name="T31" fmla="*/ 7 h 710"/>
              <a:gd name="T32" fmla="*/ 43 w 516"/>
              <a:gd name="T33" fmla="*/ 120 h 710"/>
              <a:gd name="T34" fmla="*/ 66 w 516"/>
              <a:gd name="T35" fmla="*/ 452 h 710"/>
              <a:gd name="T36" fmla="*/ 287 w 516"/>
              <a:gd name="T37" fmla="*/ 702 h 710"/>
              <a:gd name="T38" fmla="*/ 338 w 516"/>
              <a:gd name="T39" fmla="*/ 710 h 710"/>
              <a:gd name="T40" fmla="*/ 466 w 516"/>
              <a:gd name="T41" fmla="*/ 681 h 710"/>
              <a:gd name="T42" fmla="*/ 507 w 516"/>
              <a:gd name="T43" fmla="*/ 640 h 710"/>
              <a:gd name="T44" fmla="*/ 484 w 516"/>
              <a:gd name="T45" fmla="*/ 551 h 710"/>
              <a:gd name="T46" fmla="*/ 461 w 516"/>
              <a:gd name="T47" fmla="*/ 626 h 710"/>
              <a:gd name="T48" fmla="*/ 447 w 516"/>
              <a:gd name="T49" fmla="*/ 637 h 710"/>
              <a:gd name="T50" fmla="*/ 446 w 516"/>
              <a:gd name="T51" fmla="*/ 637 h 710"/>
              <a:gd name="T52" fmla="*/ 338 w 516"/>
              <a:gd name="T53" fmla="*/ 662 h 710"/>
              <a:gd name="T54" fmla="*/ 301 w 516"/>
              <a:gd name="T55" fmla="*/ 656 h 710"/>
              <a:gd name="T56" fmla="*/ 110 w 516"/>
              <a:gd name="T57" fmla="*/ 434 h 710"/>
              <a:gd name="T58" fmla="*/ 85 w 516"/>
              <a:gd name="T59" fmla="*/ 141 h 710"/>
              <a:gd name="T60" fmla="*/ 201 w 516"/>
              <a:gd name="T61" fmla="*/ 51 h 710"/>
              <a:gd name="T62" fmla="*/ 201 w 516"/>
              <a:gd name="T63" fmla="*/ 51 h 710"/>
              <a:gd name="T64" fmla="*/ 214 w 516"/>
              <a:gd name="T65" fmla="*/ 48 h 710"/>
              <a:gd name="T66" fmla="*/ 243 w 516"/>
              <a:gd name="T67" fmla="*/ 97 h 710"/>
              <a:gd name="T68" fmla="*/ 250 w 516"/>
              <a:gd name="T69" fmla="*/ 125 h 710"/>
              <a:gd name="T70" fmla="*/ 243 w 516"/>
              <a:gd name="T71" fmla="*/ 229 h 710"/>
              <a:gd name="T72" fmla="*/ 217 w 516"/>
              <a:gd name="T73" fmla="*/ 240 h 710"/>
              <a:gd name="T74" fmla="*/ 213 w 516"/>
              <a:gd name="T75" fmla="*/ 242 h 710"/>
              <a:gd name="T76" fmla="*/ 156 w 516"/>
              <a:gd name="T77" fmla="*/ 292 h 710"/>
              <a:gd name="T78" fmla="*/ 171 w 516"/>
              <a:gd name="T79" fmla="*/ 409 h 710"/>
              <a:gd name="T80" fmla="*/ 277 w 516"/>
              <a:gd name="T81" fmla="*/ 507 h 710"/>
              <a:gd name="T82" fmla="*/ 320 w 516"/>
              <a:gd name="T83" fmla="*/ 495 h 710"/>
              <a:gd name="T84" fmla="*/ 324 w 516"/>
              <a:gd name="T85" fmla="*/ 493 h 710"/>
              <a:gd name="T86" fmla="*/ 350 w 516"/>
              <a:gd name="T87" fmla="*/ 482 h 710"/>
              <a:gd name="T88" fmla="*/ 358 w 516"/>
              <a:gd name="T89" fmla="*/ 480 h 710"/>
              <a:gd name="T90" fmla="*/ 428 w 516"/>
              <a:gd name="T91" fmla="*/ 551 h 710"/>
              <a:gd name="T92" fmla="*/ 443 w 516"/>
              <a:gd name="T93" fmla="*/ 576 h 710"/>
              <a:gd name="T94" fmla="*/ 461 w 516"/>
              <a:gd name="T95" fmla="*/ 626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16" h="710">
                <a:moveTo>
                  <a:pt x="484" y="551"/>
                </a:moveTo>
                <a:cubicBezTo>
                  <a:pt x="470" y="526"/>
                  <a:pt x="470" y="526"/>
                  <a:pt x="470" y="526"/>
                </a:cubicBezTo>
                <a:cubicBezTo>
                  <a:pt x="443" y="482"/>
                  <a:pt x="406" y="432"/>
                  <a:pt x="358" y="432"/>
                </a:cubicBezTo>
                <a:cubicBezTo>
                  <a:pt x="349" y="432"/>
                  <a:pt x="340" y="434"/>
                  <a:pt x="331" y="437"/>
                </a:cubicBezTo>
                <a:cubicBezTo>
                  <a:pt x="306" y="449"/>
                  <a:pt x="306" y="449"/>
                  <a:pt x="306" y="449"/>
                </a:cubicBezTo>
                <a:cubicBezTo>
                  <a:pt x="303" y="450"/>
                  <a:pt x="301" y="451"/>
                  <a:pt x="299" y="452"/>
                </a:cubicBezTo>
                <a:cubicBezTo>
                  <a:pt x="292" y="455"/>
                  <a:pt x="284" y="459"/>
                  <a:pt x="277" y="459"/>
                </a:cubicBezTo>
                <a:cubicBezTo>
                  <a:pt x="258" y="459"/>
                  <a:pt x="236" y="434"/>
                  <a:pt x="215" y="389"/>
                </a:cubicBezTo>
                <a:cubicBezTo>
                  <a:pt x="194" y="345"/>
                  <a:pt x="195" y="322"/>
                  <a:pt x="200" y="310"/>
                </a:cubicBezTo>
                <a:cubicBezTo>
                  <a:pt x="205" y="297"/>
                  <a:pt x="217" y="292"/>
                  <a:pt x="230" y="287"/>
                </a:cubicBezTo>
                <a:cubicBezTo>
                  <a:pt x="232" y="286"/>
                  <a:pt x="234" y="285"/>
                  <a:pt x="235" y="285"/>
                </a:cubicBezTo>
                <a:cubicBezTo>
                  <a:pt x="262" y="274"/>
                  <a:pt x="262" y="274"/>
                  <a:pt x="262" y="274"/>
                </a:cubicBezTo>
                <a:cubicBezTo>
                  <a:pt x="330" y="245"/>
                  <a:pt x="305" y="145"/>
                  <a:pt x="296" y="113"/>
                </a:cubicBezTo>
                <a:cubicBezTo>
                  <a:pt x="289" y="85"/>
                  <a:pt x="289" y="85"/>
                  <a:pt x="289" y="85"/>
                </a:cubicBezTo>
                <a:cubicBezTo>
                  <a:pt x="283" y="62"/>
                  <a:pt x="267" y="0"/>
                  <a:pt x="214" y="0"/>
                </a:cubicBezTo>
                <a:cubicBezTo>
                  <a:pt x="204" y="0"/>
                  <a:pt x="194" y="2"/>
                  <a:pt x="183" y="7"/>
                </a:cubicBezTo>
                <a:cubicBezTo>
                  <a:pt x="176" y="10"/>
                  <a:pt x="78" y="50"/>
                  <a:pt x="43" y="120"/>
                </a:cubicBezTo>
                <a:cubicBezTo>
                  <a:pt x="0" y="203"/>
                  <a:pt x="8" y="315"/>
                  <a:pt x="66" y="452"/>
                </a:cubicBezTo>
                <a:cubicBezTo>
                  <a:pt x="123" y="590"/>
                  <a:pt x="198" y="674"/>
                  <a:pt x="287" y="702"/>
                </a:cubicBezTo>
                <a:cubicBezTo>
                  <a:pt x="302" y="707"/>
                  <a:pt x="319" y="710"/>
                  <a:pt x="338" y="710"/>
                </a:cubicBezTo>
                <a:cubicBezTo>
                  <a:pt x="400" y="710"/>
                  <a:pt x="461" y="683"/>
                  <a:pt x="466" y="681"/>
                </a:cubicBezTo>
                <a:cubicBezTo>
                  <a:pt x="487" y="672"/>
                  <a:pt x="501" y="658"/>
                  <a:pt x="507" y="640"/>
                </a:cubicBezTo>
                <a:cubicBezTo>
                  <a:pt x="516" y="610"/>
                  <a:pt x="500" y="577"/>
                  <a:pt x="484" y="551"/>
                </a:cubicBezTo>
                <a:close/>
                <a:moveTo>
                  <a:pt x="461" y="626"/>
                </a:moveTo>
                <a:cubicBezTo>
                  <a:pt x="459" y="630"/>
                  <a:pt x="455" y="634"/>
                  <a:pt x="447" y="637"/>
                </a:cubicBezTo>
                <a:cubicBezTo>
                  <a:pt x="447" y="637"/>
                  <a:pt x="447" y="637"/>
                  <a:pt x="446" y="637"/>
                </a:cubicBezTo>
                <a:cubicBezTo>
                  <a:pt x="446" y="637"/>
                  <a:pt x="391" y="662"/>
                  <a:pt x="338" y="662"/>
                </a:cubicBezTo>
                <a:cubicBezTo>
                  <a:pt x="324" y="662"/>
                  <a:pt x="312" y="660"/>
                  <a:pt x="301" y="656"/>
                </a:cubicBezTo>
                <a:cubicBezTo>
                  <a:pt x="226" y="633"/>
                  <a:pt x="162" y="558"/>
                  <a:pt x="110" y="434"/>
                </a:cubicBezTo>
                <a:cubicBezTo>
                  <a:pt x="58" y="310"/>
                  <a:pt x="50" y="212"/>
                  <a:pt x="85" y="141"/>
                </a:cubicBezTo>
                <a:cubicBezTo>
                  <a:pt x="113" y="87"/>
                  <a:pt x="200" y="52"/>
                  <a:pt x="201" y="51"/>
                </a:cubicBezTo>
                <a:cubicBezTo>
                  <a:pt x="201" y="51"/>
                  <a:pt x="201" y="51"/>
                  <a:pt x="201" y="51"/>
                </a:cubicBezTo>
                <a:cubicBezTo>
                  <a:pt x="206" y="49"/>
                  <a:pt x="211" y="48"/>
                  <a:pt x="214" y="48"/>
                </a:cubicBezTo>
                <a:cubicBezTo>
                  <a:pt x="225" y="48"/>
                  <a:pt x="234" y="64"/>
                  <a:pt x="243" y="97"/>
                </a:cubicBezTo>
                <a:cubicBezTo>
                  <a:pt x="250" y="125"/>
                  <a:pt x="250" y="125"/>
                  <a:pt x="250" y="125"/>
                </a:cubicBezTo>
                <a:cubicBezTo>
                  <a:pt x="265" y="184"/>
                  <a:pt x="262" y="221"/>
                  <a:pt x="243" y="229"/>
                </a:cubicBezTo>
                <a:cubicBezTo>
                  <a:pt x="217" y="240"/>
                  <a:pt x="217" y="240"/>
                  <a:pt x="217" y="240"/>
                </a:cubicBezTo>
                <a:cubicBezTo>
                  <a:pt x="216" y="241"/>
                  <a:pt x="215" y="241"/>
                  <a:pt x="213" y="242"/>
                </a:cubicBezTo>
                <a:cubicBezTo>
                  <a:pt x="199" y="247"/>
                  <a:pt x="169" y="259"/>
                  <a:pt x="156" y="292"/>
                </a:cubicBezTo>
                <a:cubicBezTo>
                  <a:pt x="143" y="322"/>
                  <a:pt x="148" y="360"/>
                  <a:pt x="171" y="409"/>
                </a:cubicBezTo>
                <a:cubicBezTo>
                  <a:pt x="202" y="475"/>
                  <a:pt x="236" y="507"/>
                  <a:pt x="277" y="507"/>
                </a:cubicBezTo>
                <a:cubicBezTo>
                  <a:pt x="295" y="507"/>
                  <a:pt x="311" y="499"/>
                  <a:pt x="320" y="495"/>
                </a:cubicBezTo>
                <a:cubicBezTo>
                  <a:pt x="321" y="494"/>
                  <a:pt x="323" y="493"/>
                  <a:pt x="324" y="493"/>
                </a:cubicBezTo>
                <a:cubicBezTo>
                  <a:pt x="350" y="482"/>
                  <a:pt x="350" y="482"/>
                  <a:pt x="350" y="482"/>
                </a:cubicBezTo>
                <a:cubicBezTo>
                  <a:pt x="353" y="481"/>
                  <a:pt x="355" y="480"/>
                  <a:pt x="358" y="480"/>
                </a:cubicBezTo>
                <a:cubicBezTo>
                  <a:pt x="370" y="480"/>
                  <a:pt x="393" y="492"/>
                  <a:pt x="428" y="551"/>
                </a:cubicBezTo>
                <a:cubicBezTo>
                  <a:pt x="443" y="576"/>
                  <a:pt x="443" y="576"/>
                  <a:pt x="443" y="576"/>
                </a:cubicBezTo>
                <a:cubicBezTo>
                  <a:pt x="461" y="606"/>
                  <a:pt x="463" y="619"/>
                  <a:pt x="461" y="6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7" name="Freeform 437"/>
          <p:cNvSpPr>
            <a:spLocks noEditPoints="1"/>
          </p:cNvSpPr>
          <p:nvPr/>
        </p:nvSpPr>
        <p:spPr bwMode="auto">
          <a:xfrm>
            <a:off x="18753862" y="3212693"/>
            <a:ext cx="431114" cy="941398"/>
          </a:xfrm>
          <a:custGeom>
            <a:avLst/>
            <a:gdLst>
              <a:gd name="T0" fmla="*/ 295 w 367"/>
              <a:gd name="T1" fmla="*/ 472 h 801"/>
              <a:gd name="T2" fmla="*/ 295 w 367"/>
              <a:gd name="T3" fmla="*/ 112 h 801"/>
              <a:gd name="T4" fmla="*/ 184 w 367"/>
              <a:gd name="T5" fmla="*/ 0 h 801"/>
              <a:gd name="T6" fmla="*/ 72 w 367"/>
              <a:gd name="T7" fmla="*/ 112 h 801"/>
              <a:gd name="T8" fmla="*/ 72 w 367"/>
              <a:gd name="T9" fmla="*/ 472 h 801"/>
              <a:gd name="T10" fmla="*/ 0 w 367"/>
              <a:gd name="T11" fmla="*/ 617 h 801"/>
              <a:gd name="T12" fmla="*/ 184 w 367"/>
              <a:gd name="T13" fmla="*/ 801 h 801"/>
              <a:gd name="T14" fmla="*/ 367 w 367"/>
              <a:gd name="T15" fmla="*/ 617 h 801"/>
              <a:gd name="T16" fmla="*/ 295 w 367"/>
              <a:gd name="T17" fmla="*/ 472 h 801"/>
              <a:gd name="T18" fmla="*/ 184 w 367"/>
              <a:gd name="T19" fmla="*/ 753 h 801"/>
              <a:gd name="T20" fmla="*/ 48 w 367"/>
              <a:gd name="T21" fmla="*/ 617 h 801"/>
              <a:gd name="T22" fmla="*/ 110 w 367"/>
              <a:gd name="T23" fmla="*/ 504 h 801"/>
              <a:gd name="T24" fmla="*/ 120 w 367"/>
              <a:gd name="T25" fmla="*/ 484 h 801"/>
              <a:gd name="T26" fmla="*/ 120 w 367"/>
              <a:gd name="T27" fmla="*/ 112 h 801"/>
              <a:gd name="T28" fmla="*/ 184 w 367"/>
              <a:gd name="T29" fmla="*/ 48 h 801"/>
              <a:gd name="T30" fmla="*/ 247 w 367"/>
              <a:gd name="T31" fmla="*/ 112 h 801"/>
              <a:gd name="T32" fmla="*/ 247 w 367"/>
              <a:gd name="T33" fmla="*/ 484 h 801"/>
              <a:gd name="T34" fmla="*/ 258 w 367"/>
              <a:gd name="T35" fmla="*/ 504 h 801"/>
              <a:gd name="T36" fmla="*/ 319 w 367"/>
              <a:gd name="T37" fmla="*/ 617 h 801"/>
              <a:gd name="T38" fmla="*/ 184 w 367"/>
              <a:gd name="T39" fmla="*/ 753 h 801"/>
              <a:gd name="T40" fmla="*/ 263 w 367"/>
              <a:gd name="T41" fmla="*/ 617 h 801"/>
              <a:gd name="T42" fmla="*/ 184 w 367"/>
              <a:gd name="T43" fmla="*/ 697 h 801"/>
              <a:gd name="T44" fmla="*/ 104 w 367"/>
              <a:gd name="T45" fmla="*/ 617 h 801"/>
              <a:gd name="T46" fmla="*/ 160 w 367"/>
              <a:gd name="T47" fmla="*/ 541 h 801"/>
              <a:gd name="T48" fmla="*/ 160 w 367"/>
              <a:gd name="T49" fmla="*/ 224 h 801"/>
              <a:gd name="T50" fmla="*/ 184 w 367"/>
              <a:gd name="T51" fmla="*/ 200 h 801"/>
              <a:gd name="T52" fmla="*/ 208 w 367"/>
              <a:gd name="T53" fmla="*/ 224 h 801"/>
              <a:gd name="T54" fmla="*/ 208 w 367"/>
              <a:gd name="T55" fmla="*/ 541 h 801"/>
              <a:gd name="T56" fmla="*/ 263 w 367"/>
              <a:gd name="T57" fmla="*/ 617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67" h="801">
                <a:moveTo>
                  <a:pt x="295" y="472"/>
                </a:moveTo>
                <a:cubicBezTo>
                  <a:pt x="295" y="112"/>
                  <a:pt x="295" y="112"/>
                  <a:pt x="295" y="112"/>
                </a:cubicBezTo>
                <a:cubicBezTo>
                  <a:pt x="295" y="50"/>
                  <a:pt x="245" y="0"/>
                  <a:pt x="184" y="0"/>
                </a:cubicBezTo>
                <a:cubicBezTo>
                  <a:pt x="122" y="0"/>
                  <a:pt x="72" y="50"/>
                  <a:pt x="72" y="112"/>
                </a:cubicBezTo>
                <a:cubicBezTo>
                  <a:pt x="72" y="472"/>
                  <a:pt x="72" y="472"/>
                  <a:pt x="72" y="472"/>
                </a:cubicBezTo>
                <a:cubicBezTo>
                  <a:pt x="27" y="506"/>
                  <a:pt x="0" y="560"/>
                  <a:pt x="0" y="617"/>
                </a:cubicBezTo>
                <a:cubicBezTo>
                  <a:pt x="0" y="719"/>
                  <a:pt x="82" y="801"/>
                  <a:pt x="184" y="801"/>
                </a:cubicBezTo>
                <a:cubicBezTo>
                  <a:pt x="285" y="801"/>
                  <a:pt x="367" y="719"/>
                  <a:pt x="367" y="617"/>
                </a:cubicBezTo>
                <a:cubicBezTo>
                  <a:pt x="367" y="560"/>
                  <a:pt x="340" y="506"/>
                  <a:pt x="295" y="472"/>
                </a:cubicBezTo>
                <a:close/>
                <a:moveTo>
                  <a:pt x="184" y="753"/>
                </a:moveTo>
                <a:cubicBezTo>
                  <a:pt x="109" y="753"/>
                  <a:pt x="48" y="692"/>
                  <a:pt x="48" y="617"/>
                </a:cubicBezTo>
                <a:cubicBezTo>
                  <a:pt x="48" y="572"/>
                  <a:pt x="71" y="529"/>
                  <a:pt x="110" y="504"/>
                </a:cubicBezTo>
                <a:cubicBezTo>
                  <a:pt x="116" y="500"/>
                  <a:pt x="120" y="492"/>
                  <a:pt x="120" y="484"/>
                </a:cubicBezTo>
                <a:cubicBezTo>
                  <a:pt x="120" y="112"/>
                  <a:pt x="120" y="112"/>
                  <a:pt x="120" y="112"/>
                </a:cubicBezTo>
                <a:cubicBezTo>
                  <a:pt x="120" y="77"/>
                  <a:pt x="149" y="48"/>
                  <a:pt x="184" y="48"/>
                </a:cubicBezTo>
                <a:cubicBezTo>
                  <a:pt x="218" y="48"/>
                  <a:pt x="247" y="77"/>
                  <a:pt x="247" y="112"/>
                </a:cubicBezTo>
                <a:cubicBezTo>
                  <a:pt x="247" y="484"/>
                  <a:pt x="247" y="484"/>
                  <a:pt x="247" y="484"/>
                </a:cubicBezTo>
                <a:cubicBezTo>
                  <a:pt x="247" y="492"/>
                  <a:pt x="251" y="500"/>
                  <a:pt x="258" y="504"/>
                </a:cubicBezTo>
                <a:cubicBezTo>
                  <a:pt x="296" y="529"/>
                  <a:pt x="319" y="572"/>
                  <a:pt x="319" y="617"/>
                </a:cubicBezTo>
                <a:cubicBezTo>
                  <a:pt x="319" y="692"/>
                  <a:pt x="258" y="753"/>
                  <a:pt x="184" y="753"/>
                </a:cubicBezTo>
                <a:close/>
                <a:moveTo>
                  <a:pt x="263" y="617"/>
                </a:moveTo>
                <a:cubicBezTo>
                  <a:pt x="263" y="661"/>
                  <a:pt x="228" y="697"/>
                  <a:pt x="184" y="697"/>
                </a:cubicBezTo>
                <a:cubicBezTo>
                  <a:pt x="140" y="697"/>
                  <a:pt x="104" y="661"/>
                  <a:pt x="104" y="617"/>
                </a:cubicBezTo>
                <a:cubicBezTo>
                  <a:pt x="104" y="582"/>
                  <a:pt x="127" y="551"/>
                  <a:pt x="160" y="541"/>
                </a:cubicBezTo>
                <a:cubicBezTo>
                  <a:pt x="160" y="224"/>
                  <a:pt x="160" y="224"/>
                  <a:pt x="160" y="224"/>
                </a:cubicBezTo>
                <a:cubicBezTo>
                  <a:pt x="160" y="211"/>
                  <a:pt x="170" y="200"/>
                  <a:pt x="184" y="200"/>
                </a:cubicBezTo>
                <a:cubicBezTo>
                  <a:pt x="197" y="200"/>
                  <a:pt x="208" y="211"/>
                  <a:pt x="208" y="224"/>
                </a:cubicBezTo>
                <a:cubicBezTo>
                  <a:pt x="208" y="541"/>
                  <a:pt x="208" y="541"/>
                  <a:pt x="208" y="541"/>
                </a:cubicBezTo>
                <a:cubicBezTo>
                  <a:pt x="240" y="551"/>
                  <a:pt x="263" y="582"/>
                  <a:pt x="263" y="6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8" name="Freeform 438"/>
          <p:cNvSpPr>
            <a:spLocks noEditPoints="1"/>
          </p:cNvSpPr>
          <p:nvPr/>
        </p:nvSpPr>
        <p:spPr bwMode="auto">
          <a:xfrm>
            <a:off x="20057280" y="3255157"/>
            <a:ext cx="837758" cy="857910"/>
          </a:xfrm>
          <a:custGeom>
            <a:avLst/>
            <a:gdLst>
              <a:gd name="T0" fmla="*/ 438 w 713"/>
              <a:gd name="T1" fmla="*/ 232 h 730"/>
              <a:gd name="T2" fmla="*/ 485 w 713"/>
              <a:gd name="T3" fmla="*/ 9 h 730"/>
              <a:gd name="T4" fmla="*/ 321 w 713"/>
              <a:gd name="T5" fmla="*/ 0 h 730"/>
              <a:gd name="T6" fmla="*/ 243 w 713"/>
              <a:gd name="T7" fmla="*/ 232 h 730"/>
              <a:gd name="T8" fmla="*/ 227 w 713"/>
              <a:gd name="T9" fmla="*/ 215 h 730"/>
              <a:gd name="T10" fmla="*/ 24 w 713"/>
              <a:gd name="T11" fmla="*/ 191 h 730"/>
              <a:gd name="T12" fmla="*/ 7 w 713"/>
              <a:gd name="T13" fmla="*/ 198 h 730"/>
              <a:gd name="T14" fmla="*/ 0 w 713"/>
              <a:gd name="T15" fmla="*/ 706 h 730"/>
              <a:gd name="T16" fmla="*/ 203 w 713"/>
              <a:gd name="T17" fmla="*/ 730 h 730"/>
              <a:gd name="T18" fmla="*/ 227 w 713"/>
              <a:gd name="T19" fmla="*/ 645 h 730"/>
              <a:gd name="T20" fmla="*/ 321 w 713"/>
              <a:gd name="T21" fmla="*/ 689 h 730"/>
              <a:gd name="T22" fmla="*/ 675 w 713"/>
              <a:gd name="T23" fmla="*/ 665 h 730"/>
              <a:gd name="T24" fmla="*/ 689 w 713"/>
              <a:gd name="T25" fmla="*/ 587 h 730"/>
              <a:gd name="T26" fmla="*/ 713 w 713"/>
              <a:gd name="T27" fmla="*/ 562 h 730"/>
              <a:gd name="T28" fmla="*/ 713 w 713"/>
              <a:gd name="T29" fmla="*/ 256 h 730"/>
              <a:gd name="T30" fmla="*/ 689 w 713"/>
              <a:gd name="T31" fmla="*/ 232 h 730"/>
              <a:gd name="T32" fmla="*/ 179 w 713"/>
              <a:gd name="T33" fmla="*/ 256 h 730"/>
              <a:gd name="T34" fmla="*/ 179 w 713"/>
              <a:gd name="T35" fmla="*/ 606 h 730"/>
              <a:gd name="T36" fmla="*/ 48 w 713"/>
              <a:gd name="T37" fmla="*/ 682 h 730"/>
              <a:gd name="T38" fmla="*/ 179 w 713"/>
              <a:gd name="T39" fmla="*/ 239 h 730"/>
              <a:gd name="T40" fmla="*/ 665 w 713"/>
              <a:gd name="T41" fmla="*/ 334 h 730"/>
              <a:gd name="T42" fmla="*/ 489 w 713"/>
              <a:gd name="T43" fmla="*/ 358 h 730"/>
              <a:gd name="T44" fmla="*/ 665 w 713"/>
              <a:gd name="T45" fmla="*/ 382 h 730"/>
              <a:gd name="T46" fmla="*/ 513 w 713"/>
              <a:gd name="T47" fmla="*/ 436 h 730"/>
              <a:gd name="T48" fmla="*/ 513 w 713"/>
              <a:gd name="T49" fmla="*/ 484 h 730"/>
              <a:gd name="T50" fmla="*/ 665 w 713"/>
              <a:gd name="T51" fmla="*/ 539 h 730"/>
              <a:gd name="T52" fmla="*/ 489 w 713"/>
              <a:gd name="T53" fmla="*/ 563 h 730"/>
              <a:gd name="T54" fmla="*/ 627 w 713"/>
              <a:gd name="T55" fmla="*/ 587 h 730"/>
              <a:gd name="T56" fmla="*/ 327 w 713"/>
              <a:gd name="T57" fmla="*/ 641 h 730"/>
              <a:gd name="T58" fmla="*/ 227 w 713"/>
              <a:gd name="T59" fmla="*/ 280 h 730"/>
              <a:gd name="T60" fmla="*/ 285 w 713"/>
              <a:gd name="T61" fmla="*/ 262 h 730"/>
              <a:gd name="T62" fmla="*/ 435 w 713"/>
              <a:gd name="T63" fmla="*/ 48 h 730"/>
              <a:gd name="T64" fmla="*/ 388 w 713"/>
              <a:gd name="T65" fmla="*/ 271 h 730"/>
              <a:gd name="T66" fmla="*/ 665 w 713"/>
              <a:gd name="T67" fmla="*/ 280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13" h="730">
                <a:moveTo>
                  <a:pt x="689" y="232"/>
                </a:moveTo>
                <a:cubicBezTo>
                  <a:pt x="438" y="232"/>
                  <a:pt x="438" y="232"/>
                  <a:pt x="438" y="232"/>
                </a:cubicBezTo>
                <a:cubicBezTo>
                  <a:pt x="490" y="30"/>
                  <a:pt x="490" y="30"/>
                  <a:pt x="490" y="30"/>
                </a:cubicBezTo>
                <a:cubicBezTo>
                  <a:pt x="491" y="22"/>
                  <a:pt x="490" y="15"/>
                  <a:pt x="485" y="9"/>
                </a:cubicBezTo>
                <a:cubicBezTo>
                  <a:pt x="481" y="3"/>
                  <a:pt x="474" y="0"/>
                  <a:pt x="466" y="0"/>
                </a:cubicBezTo>
                <a:cubicBezTo>
                  <a:pt x="321" y="0"/>
                  <a:pt x="321" y="0"/>
                  <a:pt x="321" y="0"/>
                </a:cubicBezTo>
                <a:cubicBezTo>
                  <a:pt x="310" y="0"/>
                  <a:pt x="300" y="7"/>
                  <a:pt x="298" y="18"/>
                </a:cubicBezTo>
                <a:cubicBezTo>
                  <a:pt x="243" y="232"/>
                  <a:pt x="243" y="232"/>
                  <a:pt x="243" y="232"/>
                </a:cubicBezTo>
                <a:cubicBezTo>
                  <a:pt x="227" y="232"/>
                  <a:pt x="227" y="232"/>
                  <a:pt x="227" y="232"/>
                </a:cubicBezTo>
                <a:cubicBezTo>
                  <a:pt x="227" y="215"/>
                  <a:pt x="227" y="215"/>
                  <a:pt x="227" y="215"/>
                </a:cubicBezTo>
                <a:cubicBezTo>
                  <a:pt x="227" y="202"/>
                  <a:pt x="216" y="191"/>
                  <a:pt x="203" y="191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18" y="191"/>
                  <a:pt x="11" y="194"/>
                  <a:pt x="7" y="198"/>
                </a:cubicBezTo>
                <a:cubicBezTo>
                  <a:pt x="2" y="203"/>
                  <a:pt x="0" y="209"/>
                  <a:pt x="0" y="215"/>
                </a:cubicBezTo>
                <a:cubicBezTo>
                  <a:pt x="0" y="706"/>
                  <a:pt x="0" y="706"/>
                  <a:pt x="0" y="706"/>
                </a:cubicBezTo>
                <a:cubicBezTo>
                  <a:pt x="0" y="719"/>
                  <a:pt x="11" y="730"/>
                  <a:pt x="24" y="730"/>
                </a:cubicBezTo>
                <a:cubicBezTo>
                  <a:pt x="203" y="730"/>
                  <a:pt x="203" y="730"/>
                  <a:pt x="203" y="730"/>
                </a:cubicBezTo>
                <a:cubicBezTo>
                  <a:pt x="216" y="730"/>
                  <a:pt x="227" y="719"/>
                  <a:pt x="227" y="706"/>
                </a:cubicBezTo>
                <a:cubicBezTo>
                  <a:pt x="227" y="645"/>
                  <a:pt x="227" y="645"/>
                  <a:pt x="227" y="645"/>
                </a:cubicBezTo>
                <a:cubicBezTo>
                  <a:pt x="310" y="686"/>
                  <a:pt x="310" y="686"/>
                  <a:pt x="310" y="686"/>
                </a:cubicBezTo>
                <a:cubicBezTo>
                  <a:pt x="314" y="688"/>
                  <a:pt x="317" y="689"/>
                  <a:pt x="321" y="689"/>
                </a:cubicBezTo>
                <a:cubicBezTo>
                  <a:pt x="651" y="689"/>
                  <a:pt x="651" y="689"/>
                  <a:pt x="651" y="689"/>
                </a:cubicBezTo>
                <a:cubicBezTo>
                  <a:pt x="664" y="689"/>
                  <a:pt x="675" y="678"/>
                  <a:pt x="675" y="665"/>
                </a:cubicBezTo>
                <a:cubicBezTo>
                  <a:pt x="675" y="587"/>
                  <a:pt x="675" y="587"/>
                  <a:pt x="675" y="587"/>
                </a:cubicBezTo>
                <a:cubicBezTo>
                  <a:pt x="689" y="587"/>
                  <a:pt x="689" y="587"/>
                  <a:pt x="689" y="587"/>
                </a:cubicBezTo>
                <a:cubicBezTo>
                  <a:pt x="702" y="587"/>
                  <a:pt x="713" y="576"/>
                  <a:pt x="713" y="563"/>
                </a:cubicBezTo>
                <a:cubicBezTo>
                  <a:pt x="713" y="563"/>
                  <a:pt x="713" y="562"/>
                  <a:pt x="713" y="562"/>
                </a:cubicBezTo>
                <a:cubicBezTo>
                  <a:pt x="713" y="562"/>
                  <a:pt x="713" y="562"/>
                  <a:pt x="713" y="562"/>
                </a:cubicBezTo>
                <a:cubicBezTo>
                  <a:pt x="713" y="256"/>
                  <a:pt x="713" y="256"/>
                  <a:pt x="713" y="256"/>
                </a:cubicBezTo>
                <a:cubicBezTo>
                  <a:pt x="713" y="256"/>
                  <a:pt x="713" y="256"/>
                  <a:pt x="713" y="256"/>
                </a:cubicBezTo>
                <a:cubicBezTo>
                  <a:pt x="713" y="243"/>
                  <a:pt x="702" y="232"/>
                  <a:pt x="689" y="232"/>
                </a:cubicBezTo>
                <a:close/>
                <a:moveTo>
                  <a:pt x="179" y="255"/>
                </a:moveTo>
                <a:cubicBezTo>
                  <a:pt x="179" y="255"/>
                  <a:pt x="179" y="256"/>
                  <a:pt x="179" y="256"/>
                </a:cubicBezTo>
                <a:cubicBezTo>
                  <a:pt x="179" y="606"/>
                  <a:pt x="179" y="606"/>
                  <a:pt x="179" y="606"/>
                </a:cubicBezTo>
                <a:cubicBezTo>
                  <a:pt x="179" y="606"/>
                  <a:pt x="179" y="606"/>
                  <a:pt x="179" y="606"/>
                </a:cubicBezTo>
                <a:cubicBezTo>
                  <a:pt x="179" y="682"/>
                  <a:pt x="179" y="682"/>
                  <a:pt x="179" y="682"/>
                </a:cubicBezTo>
                <a:cubicBezTo>
                  <a:pt x="48" y="682"/>
                  <a:pt x="48" y="682"/>
                  <a:pt x="48" y="682"/>
                </a:cubicBezTo>
                <a:cubicBezTo>
                  <a:pt x="48" y="239"/>
                  <a:pt x="48" y="239"/>
                  <a:pt x="48" y="239"/>
                </a:cubicBezTo>
                <a:cubicBezTo>
                  <a:pt x="179" y="239"/>
                  <a:pt x="179" y="239"/>
                  <a:pt x="179" y="239"/>
                </a:cubicBezTo>
                <a:lnTo>
                  <a:pt x="179" y="255"/>
                </a:lnTo>
                <a:close/>
                <a:moveTo>
                  <a:pt x="665" y="334"/>
                </a:moveTo>
                <a:cubicBezTo>
                  <a:pt x="513" y="334"/>
                  <a:pt x="513" y="334"/>
                  <a:pt x="513" y="334"/>
                </a:cubicBezTo>
                <a:cubicBezTo>
                  <a:pt x="500" y="334"/>
                  <a:pt x="489" y="345"/>
                  <a:pt x="489" y="358"/>
                </a:cubicBezTo>
                <a:cubicBezTo>
                  <a:pt x="489" y="371"/>
                  <a:pt x="500" y="382"/>
                  <a:pt x="513" y="382"/>
                </a:cubicBezTo>
                <a:cubicBezTo>
                  <a:pt x="665" y="382"/>
                  <a:pt x="665" y="382"/>
                  <a:pt x="665" y="382"/>
                </a:cubicBezTo>
                <a:cubicBezTo>
                  <a:pt x="665" y="436"/>
                  <a:pt x="665" y="436"/>
                  <a:pt x="665" y="436"/>
                </a:cubicBezTo>
                <a:cubicBezTo>
                  <a:pt x="513" y="436"/>
                  <a:pt x="513" y="436"/>
                  <a:pt x="513" y="436"/>
                </a:cubicBezTo>
                <a:cubicBezTo>
                  <a:pt x="500" y="436"/>
                  <a:pt x="489" y="447"/>
                  <a:pt x="489" y="460"/>
                </a:cubicBezTo>
                <a:cubicBezTo>
                  <a:pt x="489" y="474"/>
                  <a:pt x="500" y="484"/>
                  <a:pt x="513" y="484"/>
                </a:cubicBezTo>
                <a:cubicBezTo>
                  <a:pt x="665" y="484"/>
                  <a:pt x="665" y="484"/>
                  <a:pt x="665" y="484"/>
                </a:cubicBezTo>
                <a:cubicBezTo>
                  <a:pt x="665" y="539"/>
                  <a:pt x="665" y="539"/>
                  <a:pt x="665" y="539"/>
                </a:cubicBezTo>
                <a:cubicBezTo>
                  <a:pt x="513" y="539"/>
                  <a:pt x="513" y="539"/>
                  <a:pt x="513" y="539"/>
                </a:cubicBezTo>
                <a:cubicBezTo>
                  <a:pt x="500" y="539"/>
                  <a:pt x="489" y="549"/>
                  <a:pt x="489" y="563"/>
                </a:cubicBezTo>
                <a:cubicBezTo>
                  <a:pt x="489" y="576"/>
                  <a:pt x="500" y="587"/>
                  <a:pt x="513" y="587"/>
                </a:cubicBezTo>
                <a:cubicBezTo>
                  <a:pt x="627" y="587"/>
                  <a:pt x="627" y="587"/>
                  <a:pt x="627" y="587"/>
                </a:cubicBezTo>
                <a:cubicBezTo>
                  <a:pt x="627" y="641"/>
                  <a:pt x="627" y="641"/>
                  <a:pt x="627" y="641"/>
                </a:cubicBezTo>
                <a:cubicBezTo>
                  <a:pt x="327" y="641"/>
                  <a:pt x="327" y="641"/>
                  <a:pt x="327" y="641"/>
                </a:cubicBezTo>
                <a:cubicBezTo>
                  <a:pt x="227" y="591"/>
                  <a:pt x="227" y="591"/>
                  <a:pt x="227" y="591"/>
                </a:cubicBezTo>
                <a:cubicBezTo>
                  <a:pt x="227" y="280"/>
                  <a:pt x="227" y="280"/>
                  <a:pt x="227" y="280"/>
                </a:cubicBezTo>
                <a:cubicBezTo>
                  <a:pt x="262" y="280"/>
                  <a:pt x="262" y="280"/>
                  <a:pt x="262" y="280"/>
                </a:cubicBezTo>
                <a:cubicBezTo>
                  <a:pt x="273" y="280"/>
                  <a:pt x="283" y="272"/>
                  <a:pt x="285" y="262"/>
                </a:cubicBezTo>
                <a:cubicBezTo>
                  <a:pt x="340" y="48"/>
                  <a:pt x="340" y="48"/>
                  <a:pt x="340" y="48"/>
                </a:cubicBezTo>
                <a:cubicBezTo>
                  <a:pt x="435" y="48"/>
                  <a:pt x="435" y="48"/>
                  <a:pt x="435" y="48"/>
                </a:cubicBezTo>
                <a:cubicBezTo>
                  <a:pt x="384" y="250"/>
                  <a:pt x="384" y="250"/>
                  <a:pt x="384" y="250"/>
                </a:cubicBezTo>
                <a:cubicBezTo>
                  <a:pt x="382" y="257"/>
                  <a:pt x="384" y="265"/>
                  <a:pt x="388" y="271"/>
                </a:cubicBezTo>
                <a:cubicBezTo>
                  <a:pt x="393" y="277"/>
                  <a:pt x="400" y="280"/>
                  <a:pt x="407" y="280"/>
                </a:cubicBezTo>
                <a:cubicBezTo>
                  <a:pt x="665" y="280"/>
                  <a:pt x="665" y="280"/>
                  <a:pt x="665" y="280"/>
                </a:cubicBezTo>
                <a:lnTo>
                  <a:pt x="665" y="3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9" name="Freeform 439"/>
          <p:cNvSpPr>
            <a:spLocks noEditPoints="1"/>
          </p:cNvSpPr>
          <p:nvPr/>
        </p:nvSpPr>
        <p:spPr bwMode="auto">
          <a:xfrm>
            <a:off x="21622678" y="7986615"/>
            <a:ext cx="720442" cy="898214"/>
          </a:xfrm>
          <a:custGeom>
            <a:avLst/>
            <a:gdLst>
              <a:gd name="T0" fmla="*/ 449 w 613"/>
              <a:gd name="T1" fmla="*/ 467 h 764"/>
              <a:gd name="T2" fmla="*/ 425 w 613"/>
              <a:gd name="T3" fmla="*/ 491 h 764"/>
              <a:gd name="T4" fmla="*/ 293 w 613"/>
              <a:gd name="T5" fmla="*/ 491 h 764"/>
              <a:gd name="T6" fmla="*/ 269 w 613"/>
              <a:gd name="T7" fmla="*/ 467 h 764"/>
              <a:gd name="T8" fmla="*/ 269 w 613"/>
              <a:gd name="T9" fmla="*/ 323 h 764"/>
              <a:gd name="T10" fmla="*/ 293 w 613"/>
              <a:gd name="T11" fmla="*/ 299 h 764"/>
              <a:gd name="T12" fmla="*/ 317 w 613"/>
              <a:gd name="T13" fmla="*/ 323 h 764"/>
              <a:gd name="T14" fmla="*/ 317 w 613"/>
              <a:gd name="T15" fmla="*/ 443 h 764"/>
              <a:gd name="T16" fmla="*/ 425 w 613"/>
              <a:gd name="T17" fmla="*/ 443 h 764"/>
              <a:gd name="T18" fmla="*/ 449 w 613"/>
              <a:gd name="T19" fmla="*/ 467 h 764"/>
              <a:gd name="T20" fmla="*/ 613 w 613"/>
              <a:gd name="T21" fmla="*/ 457 h 764"/>
              <a:gd name="T22" fmla="*/ 306 w 613"/>
              <a:gd name="T23" fmla="*/ 764 h 764"/>
              <a:gd name="T24" fmla="*/ 0 w 613"/>
              <a:gd name="T25" fmla="*/ 457 h 764"/>
              <a:gd name="T26" fmla="*/ 228 w 613"/>
              <a:gd name="T27" fmla="*/ 161 h 764"/>
              <a:gd name="T28" fmla="*/ 207 w 613"/>
              <a:gd name="T29" fmla="*/ 99 h 764"/>
              <a:gd name="T30" fmla="*/ 306 w 613"/>
              <a:gd name="T31" fmla="*/ 0 h 764"/>
              <a:gd name="T32" fmla="*/ 406 w 613"/>
              <a:gd name="T33" fmla="*/ 99 h 764"/>
              <a:gd name="T34" fmla="*/ 384 w 613"/>
              <a:gd name="T35" fmla="*/ 161 h 764"/>
              <a:gd name="T36" fmla="*/ 504 w 613"/>
              <a:gd name="T37" fmla="*/ 224 h 764"/>
              <a:gd name="T38" fmla="*/ 520 w 613"/>
              <a:gd name="T39" fmla="*/ 208 h 764"/>
              <a:gd name="T40" fmla="*/ 513 w 613"/>
              <a:gd name="T41" fmla="*/ 200 h 764"/>
              <a:gd name="T42" fmla="*/ 513 w 613"/>
              <a:gd name="T43" fmla="*/ 166 h 764"/>
              <a:gd name="T44" fmla="*/ 547 w 613"/>
              <a:gd name="T45" fmla="*/ 166 h 764"/>
              <a:gd name="T46" fmla="*/ 571 w 613"/>
              <a:gd name="T47" fmla="*/ 190 h 764"/>
              <a:gd name="T48" fmla="*/ 571 w 613"/>
              <a:gd name="T49" fmla="*/ 191 h 764"/>
              <a:gd name="T50" fmla="*/ 572 w 613"/>
              <a:gd name="T51" fmla="*/ 191 h 764"/>
              <a:gd name="T52" fmla="*/ 596 w 613"/>
              <a:gd name="T53" fmla="*/ 215 h 764"/>
              <a:gd name="T54" fmla="*/ 596 w 613"/>
              <a:gd name="T55" fmla="*/ 249 h 764"/>
              <a:gd name="T56" fmla="*/ 579 w 613"/>
              <a:gd name="T57" fmla="*/ 256 h 764"/>
              <a:gd name="T58" fmla="*/ 562 w 613"/>
              <a:gd name="T59" fmla="*/ 249 h 764"/>
              <a:gd name="T60" fmla="*/ 554 w 613"/>
              <a:gd name="T61" fmla="*/ 242 h 764"/>
              <a:gd name="T62" fmla="*/ 538 w 613"/>
              <a:gd name="T63" fmla="*/ 258 h 764"/>
              <a:gd name="T64" fmla="*/ 613 w 613"/>
              <a:gd name="T65" fmla="*/ 457 h 764"/>
              <a:gd name="T66" fmla="*/ 255 w 613"/>
              <a:gd name="T67" fmla="*/ 99 h 764"/>
              <a:gd name="T68" fmla="*/ 306 w 613"/>
              <a:gd name="T69" fmla="*/ 151 h 764"/>
              <a:gd name="T70" fmla="*/ 358 w 613"/>
              <a:gd name="T71" fmla="*/ 99 h 764"/>
              <a:gd name="T72" fmla="*/ 306 w 613"/>
              <a:gd name="T73" fmla="*/ 48 h 764"/>
              <a:gd name="T74" fmla="*/ 255 w 613"/>
              <a:gd name="T75" fmla="*/ 99 h 764"/>
              <a:gd name="T76" fmla="*/ 565 w 613"/>
              <a:gd name="T77" fmla="*/ 457 h 764"/>
              <a:gd name="T78" fmla="*/ 306 w 613"/>
              <a:gd name="T79" fmla="*/ 199 h 764"/>
              <a:gd name="T80" fmla="*/ 48 w 613"/>
              <a:gd name="T81" fmla="*/ 457 h 764"/>
              <a:gd name="T82" fmla="*/ 306 w 613"/>
              <a:gd name="T83" fmla="*/ 716 h 764"/>
              <a:gd name="T84" fmla="*/ 565 w 613"/>
              <a:gd name="T85" fmla="*/ 457 h 764"/>
              <a:gd name="T86" fmla="*/ 523 w 613"/>
              <a:gd name="T87" fmla="*/ 450 h 764"/>
              <a:gd name="T88" fmla="*/ 306 w 613"/>
              <a:gd name="T89" fmla="*/ 667 h 764"/>
              <a:gd name="T90" fmla="*/ 90 w 613"/>
              <a:gd name="T91" fmla="*/ 450 h 764"/>
              <a:gd name="T92" fmla="*/ 306 w 613"/>
              <a:gd name="T93" fmla="*/ 234 h 764"/>
              <a:gd name="T94" fmla="*/ 523 w 613"/>
              <a:gd name="T95" fmla="*/ 450 h 764"/>
              <a:gd name="T96" fmla="*/ 475 w 613"/>
              <a:gd name="T97" fmla="*/ 450 h 764"/>
              <a:gd name="T98" fmla="*/ 306 w 613"/>
              <a:gd name="T99" fmla="*/ 282 h 764"/>
              <a:gd name="T100" fmla="*/ 138 w 613"/>
              <a:gd name="T101" fmla="*/ 450 h 764"/>
              <a:gd name="T102" fmla="*/ 306 w 613"/>
              <a:gd name="T103" fmla="*/ 619 h 764"/>
              <a:gd name="T104" fmla="*/ 475 w 613"/>
              <a:gd name="T105" fmla="*/ 450 h 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13" h="764">
                <a:moveTo>
                  <a:pt x="449" y="467"/>
                </a:moveTo>
                <a:cubicBezTo>
                  <a:pt x="449" y="480"/>
                  <a:pt x="439" y="491"/>
                  <a:pt x="425" y="491"/>
                </a:cubicBezTo>
                <a:cubicBezTo>
                  <a:pt x="293" y="491"/>
                  <a:pt x="293" y="491"/>
                  <a:pt x="293" y="491"/>
                </a:cubicBezTo>
                <a:cubicBezTo>
                  <a:pt x="279" y="491"/>
                  <a:pt x="269" y="480"/>
                  <a:pt x="269" y="467"/>
                </a:cubicBezTo>
                <a:cubicBezTo>
                  <a:pt x="269" y="323"/>
                  <a:pt x="269" y="323"/>
                  <a:pt x="269" y="323"/>
                </a:cubicBezTo>
                <a:cubicBezTo>
                  <a:pt x="269" y="310"/>
                  <a:pt x="279" y="299"/>
                  <a:pt x="293" y="299"/>
                </a:cubicBezTo>
                <a:cubicBezTo>
                  <a:pt x="306" y="299"/>
                  <a:pt x="317" y="310"/>
                  <a:pt x="317" y="323"/>
                </a:cubicBezTo>
                <a:cubicBezTo>
                  <a:pt x="317" y="443"/>
                  <a:pt x="317" y="443"/>
                  <a:pt x="317" y="443"/>
                </a:cubicBezTo>
                <a:cubicBezTo>
                  <a:pt x="425" y="443"/>
                  <a:pt x="425" y="443"/>
                  <a:pt x="425" y="443"/>
                </a:cubicBezTo>
                <a:cubicBezTo>
                  <a:pt x="439" y="443"/>
                  <a:pt x="449" y="454"/>
                  <a:pt x="449" y="467"/>
                </a:cubicBezTo>
                <a:close/>
                <a:moveTo>
                  <a:pt x="613" y="457"/>
                </a:moveTo>
                <a:cubicBezTo>
                  <a:pt x="613" y="626"/>
                  <a:pt x="475" y="764"/>
                  <a:pt x="306" y="764"/>
                </a:cubicBezTo>
                <a:cubicBezTo>
                  <a:pt x="137" y="764"/>
                  <a:pt x="0" y="626"/>
                  <a:pt x="0" y="457"/>
                </a:cubicBezTo>
                <a:cubicBezTo>
                  <a:pt x="0" y="315"/>
                  <a:pt x="97" y="196"/>
                  <a:pt x="228" y="161"/>
                </a:cubicBezTo>
                <a:cubicBezTo>
                  <a:pt x="215" y="144"/>
                  <a:pt x="207" y="123"/>
                  <a:pt x="207" y="99"/>
                </a:cubicBezTo>
                <a:cubicBezTo>
                  <a:pt x="207" y="44"/>
                  <a:pt x="251" y="0"/>
                  <a:pt x="306" y="0"/>
                </a:cubicBezTo>
                <a:cubicBezTo>
                  <a:pt x="361" y="0"/>
                  <a:pt x="406" y="44"/>
                  <a:pt x="406" y="99"/>
                </a:cubicBezTo>
                <a:cubicBezTo>
                  <a:pt x="406" y="123"/>
                  <a:pt x="398" y="144"/>
                  <a:pt x="384" y="161"/>
                </a:cubicBezTo>
                <a:cubicBezTo>
                  <a:pt x="429" y="173"/>
                  <a:pt x="470" y="195"/>
                  <a:pt x="504" y="224"/>
                </a:cubicBezTo>
                <a:cubicBezTo>
                  <a:pt x="520" y="208"/>
                  <a:pt x="520" y="208"/>
                  <a:pt x="520" y="208"/>
                </a:cubicBezTo>
                <a:cubicBezTo>
                  <a:pt x="513" y="200"/>
                  <a:pt x="513" y="200"/>
                  <a:pt x="513" y="200"/>
                </a:cubicBezTo>
                <a:cubicBezTo>
                  <a:pt x="503" y="191"/>
                  <a:pt x="503" y="176"/>
                  <a:pt x="513" y="166"/>
                </a:cubicBezTo>
                <a:cubicBezTo>
                  <a:pt x="522" y="157"/>
                  <a:pt x="537" y="157"/>
                  <a:pt x="547" y="166"/>
                </a:cubicBezTo>
                <a:cubicBezTo>
                  <a:pt x="571" y="190"/>
                  <a:pt x="571" y="190"/>
                  <a:pt x="571" y="190"/>
                </a:cubicBezTo>
                <a:cubicBezTo>
                  <a:pt x="571" y="190"/>
                  <a:pt x="571" y="191"/>
                  <a:pt x="571" y="191"/>
                </a:cubicBezTo>
                <a:cubicBezTo>
                  <a:pt x="571" y="191"/>
                  <a:pt x="571" y="191"/>
                  <a:pt x="572" y="191"/>
                </a:cubicBezTo>
                <a:cubicBezTo>
                  <a:pt x="596" y="215"/>
                  <a:pt x="596" y="215"/>
                  <a:pt x="596" y="215"/>
                </a:cubicBezTo>
                <a:cubicBezTo>
                  <a:pt x="605" y="225"/>
                  <a:pt x="605" y="240"/>
                  <a:pt x="596" y="249"/>
                </a:cubicBezTo>
                <a:cubicBezTo>
                  <a:pt x="591" y="254"/>
                  <a:pt x="585" y="256"/>
                  <a:pt x="579" y="256"/>
                </a:cubicBezTo>
                <a:cubicBezTo>
                  <a:pt x="573" y="256"/>
                  <a:pt x="566" y="254"/>
                  <a:pt x="562" y="249"/>
                </a:cubicBezTo>
                <a:cubicBezTo>
                  <a:pt x="554" y="242"/>
                  <a:pt x="554" y="242"/>
                  <a:pt x="554" y="242"/>
                </a:cubicBezTo>
                <a:cubicBezTo>
                  <a:pt x="538" y="258"/>
                  <a:pt x="538" y="258"/>
                  <a:pt x="538" y="258"/>
                </a:cubicBezTo>
                <a:cubicBezTo>
                  <a:pt x="585" y="311"/>
                  <a:pt x="613" y="381"/>
                  <a:pt x="613" y="457"/>
                </a:cubicBezTo>
                <a:close/>
                <a:moveTo>
                  <a:pt x="255" y="99"/>
                </a:moveTo>
                <a:cubicBezTo>
                  <a:pt x="255" y="128"/>
                  <a:pt x="278" y="151"/>
                  <a:pt x="306" y="151"/>
                </a:cubicBezTo>
                <a:cubicBezTo>
                  <a:pt x="335" y="151"/>
                  <a:pt x="358" y="128"/>
                  <a:pt x="358" y="99"/>
                </a:cubicBezTo>
                <a:cubicBezTo>
                  <a:pt x="358" y="71"/>
                  <a:pt x="335" y="48"/>
                  <a:pt x="306" y="48"/>
                </a:cubicBezTo>
                <a:cubicBezTo>
                  <a:pt x="278" y="48"/>
                  <a:pt x="255" y="71"/>
                  <a:pt x="255" y="99"/>
                </a:cubicBezTo>
                <a:close/>
                <a:moveTo>
                  <a:pt x="565" y="457"/>
                </a:moveTo>
                <a:cubicBezTo>
                  <a:pt x="565" y="315"/>
                  <a:pt x="449" y="199"/>
                  <a:pt x="306" y="199"/>
                </a:cubicBezTo>
                <a:cubicBezTo>
                  <a:pt x="164" y="199"/>
                  <a:pt x="48" y="315"/>
                  <a:pt x="48" y="457"/>
                </a:cubicBezTo>
                <a:cubicBezTo>
                  <a:pt x="48" y="600"/>
                  <a:pt x="164" y="716"/>
                  <a:pt x="306" y="716"/>
                </a:cubicBezTo>
                <a:cubicBezTo>
                  <a:pt x="449" y="716"/>
                  <a:pt x="565" y="600"/>
                  <a:pt x="565" y="457"/>
                </a:cubicBezTo>
                <a:close/>
                <a:moveTo>
                  <a:pt x="523" y="450"/>
                </a:moveTo>
                <a:cubicBezTo>
                  <a:pt x="523" y="570"/>
                  <a:pt x="426" y="667"/>
                  <a:pt x="306" y="667"/>
                </a:cubicBezTo>
                <a:cubicBezTo>
                  <a:pt x="187" y="667"/>
                  <a:pt x="90" y="570"/>
                  <a:pt x="90" y="450"/>
                </a:cubicBezTo>
                <a:cubicBezTo>
                  <a:pt x="90" y="331"/>
                  <a:pt x="187" y="234"/>
                  <a:pt x="306" y="234"/>
                </a:cubicBezTo>
                <a:cubicBezTo>
                  <a:pt x="426" y="234"/>
                  <a:pt x="523" y="331"/>
                  <a:pt x="523" y="450"/>
                </a:cubicBezTo>
                <a:close/>
                <a:moveTo>
                  <a:pt x="475" y="450"/>
                </a:moveTo>
                <a:cubicBezTo>
                  <a:pt x="475" y="358"/>
                  <a:pt x="399" y="282"/>
                  <a:pt x="306" y="282"/>
                </a:cubicBezTo>
                <a:cubicBezTo>
                  <a:pt x="213" y="282"/>
                  <a:pt x="138" y="358"/>
                  <a:pt x="138" y="450"/>
                </a:cubicBezTo>
                <a:cubicBezTo>
                  <a:pt x="138" y="543"/>
                  <a:pt x="213" y="619"/>
                  <a:pt x="306" y="619"/>
                </a:cubicBezTo>
                <a:cubicBezTo>
                  <a:pt x="399" y="619"/>
                  <a:pt x="475" y="543"/>
                  <a:pt x="475" y="4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0" name="Freeform 440"/>
          <p:cNvSpPr>
            <a:spLocks noEditPoints="1"/>
          </p:cNvSpPr>
          <p:nvPr/>
        </p:nvSpPr>
        <p:spPr bwMode="auto">
          <a:xfrm>
            <a:off x="20160920" y="6414020"/>
            <a:ext cx="631198" cy="874464"/>
          </a:xfrm>
          <a:custGeom>
            <a:avLst/>
            <a:gdLst>
              <a:gd name="T0" fmla="*/ 463 w 537"/>
              <a:gd name="T1" fmla="*/ 267 h 744"/>
              <a:gd name="T2" fmla="*/ 414 w 537"/>
              <a:gd name="T3" fmla="*/ 286 h 744"/>
              <a:gd name="T4" fmla="*/ 365 w 537"/>
              <a:gd name="T5" fmla="*/ 267 h 744"/>
              <a:gd name="T6" fmla="*/ 316 w 537"/>
              <a:gd name="T7" fmla="*/ 286 h 744"/>
              <a:gd name="T8" fmla="*/ 298 w 537"/>
              <a:gd name="T9" fmla="*/ 274 h 744"/>
              <a:gd name="T10" fmla="*/ 335 w 537"/>
              <a:gd name="T11" fmla="*/ 168 h 744"/>
              <a:gd name="T12" fmla="*/ 168 w 537"/>
              <a:gd name="T13" fmla="*/ 0 h 744"/>
              <a:gd name="T14" fmla="*/ 0 w 537"/>
              <a:gd name="T15" fmla="*/ 168 h 744"/>
              <a:gd name="T16" fmla="*/ 95 w 537"/>
              <a:gd name="T17" fmla="*/ 318 h 744"/>
              <a:gd name="T18" fmla="*/ 95 w 537"/>
              <a:gd name="T19" fmla="*/ 523 h 744"/>
              <a:gd name="T20" fmla="*/ 316 w 537"/>
              <a:gd name="T21" fmla="*/ 744 h 744"/>
              <a:gd name="T22" fmla="*/ 537 w 537"/>
              <a:gd name="T23" fmla="*/ 523 h 744"/>
              <a:gd name="T24" fmla="*/ 537 w 537"/>
              <a:gd name="T25" fmla="*/ 340 h 744"/>
              <a:gd name="T26" fmla="*/ 463 w 537"/>
              <a:gd name="T27" fmla="*/ 267 h 744"/>
              <a:gd name="T28" fmla="*/ 95 w 537"/>
              <a:gd name="T29" fmla="*/ 168 h 744"/>
              <a:gd name="T30" fmla="*/ 95 w 537"/>
              <a:gd name="T31" fmla="*/ 262 h 744"/>
              <a:gd name="T32" fmla="*/ 48 w 537"/>
              <a:gd name="T33" fmla="*/ 168 h 744"/>
              <a:gd name="T34" fmla="*/ 168 w 537"/>
              <a:gd name="T35" fmla="*/ 48 h 744"/>
              <a:gd name="T36" fmla="*/ 287 w 537"/>
              <a:gd name="T37" fmla="*/ 168 h 744"/>
              <a:gd name="T38" fmla="*/ 241 w 537"/>
              <a:gd name="T39" fmla="*/ 262 h 744"/>
              <a:gd name="T40" fmla="*/ 241 w 537"/>
              <a:gd name="T41" fmla="*/ 168 h 744"/>
              <a:gd name="T42" fmla="*/ 168 w 537"/>
              <a:gd name="T43" fmla="*/ 95 h 744"/>
              <a:gd name="T44" fmla="*/ 95 w 537"/>
              <a:gd name="T45" fmla="*/ 168 h 744"/>
              <a:gd name="T46" fmla="*/ 489 w 537"/>
              <a:gd name="T47" fmla="*/ 523 h 744"/>
              <a:gd name="T48" fmla="*/ 489 w 537"/>
              <a:gd name="T49" fmla="*/ 523 h 744"/>
              <a:gd name="T50" fmla="*/ 316 w 537"/>
              <a:gd name="T51" fmla="*/ 696 h 744"/>
              <a:gd name="T52" fmla="*/ 143 w 537"/>
              <a:gd name="T53" fmla="*/ 523 h 744"/>
              <a:gd name="T54" fmla="*/ 143 w 537"/>
              <a:gd name="T55" fmla="*/ 304 h 744"/>
              <a:gd name="T56" fmla="*/ 143 w 537"/>
              <a:gd name="T57" fmla="*/ 301 h 744"/>
              <a:gd name="T58" fmla="*/ 143 w 537"/>
              <a:gd name="T59" fmla="*/ 168 h 744"/>
              <a:gd name="T60" fmla="*/ 168 w 537"/>
              <a:gd name="T61" fmla="*/ 143 h 744"/>
              <a:gd name="T62" fmla="*/ 193 w 537"/>
              <a:gd name="T63" fmla="*/ 168 h 744"/>
              <a:gd name="T64" fmla="*/ 193 w 537"/>
              <a:gd name="T65" fmla="*/ 393 h 744"/>
              <a:gd name="T66" fmla="*/ 217 w 537"/>
              <a:gd name="T67" fmla="*/ 417 h 744"/>
              <a:gd name="T68" fmla="*/ 241 w 537"/>
              <a:gd name="T69" fmla="*/ 393 h 744"/>
              <a:gd name="T70" fmla="*/ 241 w 537"/>
              <a:gd name="T71" fmla="*/ 340 h 744"/>
              <a:gd name="T72" fmla="*/ 266 w 537"/>
              <a:gd name="T73" fmla="*/ 315 h 744"/>
              <a:gd name="T74" fmla="*/ 292 w 537"/>
              <a:gd name="T75" fmla="*/ 340 h 744"/>
              <a:gd name="T76" fmla="*/ 292 w 537"/>
              <a:gd name="T77" fmla="*/ 393 h 744"/>
              <a:gd name="T78" fmla="*/ 316 w 537"/>
              <a:gd name="T79" fmla="*/ 417 h 744"/>
              <a:gd name="T80" fmla="*/ 340 w 537"/>
              <a:gd name="T81" fmla="*/ 393 h 744"/>
              <a:gd name="T82" fmla="*/ 340 w 537"/>
              <a:gd name="T83" fmla="*/ 340 h 744"/>
              <a:gd name="T84" fmla="*/ 365 w 537"/>
              <a:gd name="T85" fmla="*/ 315 h 744"/>
              <a:gd name="T86" fmla="*/ 390 w 537"/>
              <a:gd name="T87" fmla="*/ 340 h 744"/>
              <a:gd name="T88" fmla="*/ 390 w 537"/>
              <a:gd name="T89" fmla="*/ 393 h 744"/>
              <a:gd name="T90" fmla="*/ 414 w 537"/>
              <a:gd name="T91" fmla="*/ 417 h 744"/>
              <a:gd name="T92" fmla="*/ 438 w 537"/>
              <a:gd name="T93" fmla="*/ 393 h 744"/>
              <a:gd name="T94" fmla="*/ 438 w 537"/>
              <a:gd name="T95" fmla="*/ 340 h 744"/>
              <a:gd name="T96" fmla="*/ 463 w 537"/>
              <a:gd name="T97" fmla="*/ 315 h 744"/>
              <a:gd name="T98" fmla="*/ 489 w 537"/>
              <a:gd name="T99" fmla="*/ 340 h 744"/>
              <a:gd name="T100" fmla="*/ 489 w 537"/>
              <a:gd name="T101" fmla="*/ 523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37" h="744">
                <a:moveTo>
                  <a:pt x="463" y="267"/>
                </a:moveTo>
                <a:cubicBezTo>
                  <a:pt x="444" y="267"/>
                  <a:pt x="427" y="274"/>
                  <a:pt x="414" y="286"/>
                </a:cubicBezTo>
                <a:cubicBezTo>
                  <a:pt x="401" y="274"/>
                  <a:pt x="384" y="267"/>
                  <a:pt x="365" y="267"/>
                </a:cubicBezTo>
                <a:cubicBezTo>
                  <a:pt x="346" y="267"/>
                  <a:pt x="329" y="274"/>
                  <a:pt x="316" y="286"/>
                </a:cubicBezTo>
                <a:cubicBezTo>
                  <a:pt x="310" y="281"/>
                  <a:pt x="304" y="277"/>
                  <a:pt x="298" y="274"/>
                </a:cubicBezTo>
                <a:cubicBezTo>
                  <a:pt x="321" y="244"/>
                  <a:pt x="335" y="207"/>
                  <a:pt x="335" y="168"/>
                </a:cubicBezTo>
                <a:cubicBezTo>
                  <a:pt x="335" y="75"/>
                  <a:pt x="260" y="0"/>
                  <a:pt x="168" y="0"/>
                </a:cubicBezTo>
                <a:cubicBezTo>
                  <a:pt x="75" y="0"/>
                  <a:pt x="0" y="75"/>
                  <a:pt x="0" y="168"/>
                </a:cubicBezTo>
                <a:cubicBezTo>
                  <a:pt x="0" y="232"/>
                  <a:pt x="38" y="291"/>
                  <a:pt x="95" y="318"/>
                </a:cubicBezTo>
                <a:cubicBezTo>
                  <a:pt x="95" y="523"/>
                  <a:pt x="95" y="523"/>
                  <a:pt x="95" y="523"/>
                </a:cubicBezTo>
                <a:cubicBezTo>
                  <a:pt x="95" y="645"/>
                  <a:pt x="194" y="744"/>
                  <a:pt x="316" y="744"/>
                </a:cubicBezTo>
                <a:cubicBezTo>
                  <a:pt x="437" y="744"/>
                  <a:pt x="537" y="645"/>
                  <a:pt x="537" y="523"/>
                </a:cubicBezTo>
                <a:cubicBezTo>
                  <a:pt x="537" y="340"/>
                  <a:pt x="537" y="340"/>
                  <a:pt x="537" y="340"/>
                </a:cubicBezTo>
                <a:cubicBezTo>
                  <a:pt x="537" y="300"/>
                  <a:pt x="504" y="267"/>
                  <a:pt x="463" y="267"/>
                </a:cubicBezTo>
                <a:close/>
                <a:moveTo>
                  <a:pt x="95" y="168"/>
                </a:moveTo>
                <a:cubicBezTo>
                  <a:pt x="95" y="262"/>
                  <a:pt x="95" y="262"/>
                  <a:pt x="95" y="262"/>
                </a:cubicBezTo>
                <a:cubicBezTo>
                  <a:pt x="66" y="240"/>
                  <a:pt x="48" y="205"/>
                  <a:pt x="48" y="168"/>
                </a:cubicBezTo>
                <a:cubicBezTo>
                  <a:pt x="48" y="102"/>
                  <a:pt x="102" y="48"/>
                  <a:pt x="168" y="48"/>
                </a:cubicBezTo>
                <a:cubicBezTo>
                  <a:pt x="234" y="48"/>
                  <a:pt x="287" y="102"/>
                  <a:pt x="287" y="168"/>
                </a:cubicBezTo>
                <a:cubicBezTo>
                  <a:pt x="287" y="205"/>
                  <a:pt x="270" y="240"/>
                  <a:pt x="241" y="262"/>
                </a:cubicBezTo>
                <a:cubicBezTo>
                  <a:pt x="241" y="168"/>
                  <a:pt x="241" y="168"/>
                  <a:pt x="241" y="168"/>
                </a:cubicBezTo>
                <a:cubicBezTo>
                  <a:pt x="241" y="127"/>
                  <a:pt x="208" y="95"/>
                  <a:pt x="168" y="95"/>
                </a:cubicBezTo>
                <a:cubicBezTo>
                  <a:pt x="127" y="95"/>
                  <a:pt x="95" y="127"/>
                  <a:pt x="95" y="168"/>
                </a:cubicBezTo>
                <a:close/>
                <a:moveTo>
                  <a:pt x="489" y="523"/>
                </a:moveTo>
                <a:cubicBezTo>
                  <a:pt x="489" y="523"/>
                  <a:pt x="489" y="523"/>
                  <a:pt x="489" y="523"/>
                </a:cubicBezTo>
                <a:cubicBezTo>
                  <a:pt x="489" y="618"/>
                  <a:pt x="411" y="696"/>
                  <a:pt x="316" y="696"/>
                </a:cubicBezTo>
                <a:cubicBezTo>
                  <a:pt x="220" y="696"/>
                  <a:pt x="143" y="618"/>
                  <a:pt x="143" y="523"/>
                </a:cubicBezTo>
                <a:cubicBezTo>
                  <a:pt x="143" y="304"/>
                  <a:pt x="143" y="304"/>
                  <a:pt x="143" y="304"/>
                </a:cubicBezTo>
                <a:cubicBezTo>
                  <a:pt x="143" y="303"/>
                  <a:pt x="143" y="302"/>
                  <a:pt x="143" y="301"/>
                </a:cubicBezTo>
                <a:cubicBezTo>
                  <a:pt x="143" y="168"/>
                  <a:pt x="143" y="168"/>
                  <a:pt x="143" y="168"/>
                </a:cubicBezTo>
                <a:cubicBezTo>
                  <a:pt x="143" y="154"/>
                  <a:pt x="154" y="143"/>
                  <a:pt x="168" y="143"/>
                </a:cubicBezTo>
                <a:cubicBezTo>
                  <a:pt x="182" y="143"/>
                  <a:pt x="193" y="154"/>
                  <a:pt x="193" y="168"/>
                </a:cubicBezTo>
                <a:cubicBezTo>
                  <a:pt x="193" y="393"/>
                  <a:pt x="193" y="393"/>
                  <a:pt x="193" y="393"/>
                </a:cubicBezTo>
                <a:cubicBezTo>
                  <a:pt x="193" y="406"/>
                  <a:pt x="204" y="417"/>
                  <a:pt x="217" y="417"/>
                </a:cubicBezTo>
                <a:cubicBezTo>
                  <a:pt x="230" y="417"/>
                  <a:pt x="241" y="406"/>
                  <a:pt x="241" y="393"/>
                </a:cubicBezTo>
                <a:cubicBezTo>
                  <a:pt x="241" y="340"/>
                  <a:pt x="241" y="340"/>
                  <a:pt x="241" y="340"/>
                </a:cubicBezTo>
                <a:cubicBezTo>
                  <a:pt x="241" y="326"/>
                  <a:pt x="252" y="315"/>
                  <a:pt x="266" y="315"/>
                </a:cubicBezTo>
                <a:cubicBezTo>
                  <a:pt x="280" y="315"/>
                  <a:pt x="292" y="326"/>
                  <a:pt x="292" y="340"/>
                </a:cubicBezTo>
                <a:cubicBezTo>
                  <a:pt x="292" y="393"/>
                  <a:pt x="292" y="393"/>
                  <a:pt x="292" y="393"/>
                </a:cubicBezTo>
                <a:cubicBezTo>
                  <a:pt x="292" y="406"/>
                  <a:pt x="302" y="417"/>
                  <a:pt x="316" y="417"/>
                </a:cubicBezTo>
                <a:cubicBezTo>
                  <a:pt x="329" y="417"/>
                  <a:pt x="340" y="406"/>
                  <a:pt x="340" y="393"/>
                </a:cubicBezTo>
                <a:cubicBezTo>
                  <a:pt x="340" y="340"/>
                  <a:pt x="340" y="340"/>
                  <a:pt x="340" y="340"/>
                </a:cubicBezTo>
                <a:cubicBezTo>
                  <a:pt x="340" y="326"/>
                  <a:pt x="351" y="315"/>
                  <a:pt x="365" y="315"/>
                </a:cubicBezTo>
                <a:cubicBezTo>
                  <a:pt x="379" y="315"/>
                  <a:pt x="390" y="326"/>
                  <a:pt x="390" y="340"/>
                </a:cubicBezTo>
                <a:cubicBezTo>
                  <a:pt x="390" y="393"/>
                  <a:pt x="390" y="393"/>
                  <a:pt x="390" y="393"/>
                </a:cubicBezTo>
                <a:cubicBezTo>
                  <a:pt x="390" y="406"/>
                  <a:pt x="401" y="417"/>
                  <a:pt x="414" y="417"/>
                </a:cubicBezTo>
                <a:cubicBezTo>
                  <a:pt x="427" y="417"/>
                  <a:pt x="438" y="406"/>
                  <a:pt x="438" y="393"/>
                </a:cubicBezTo>
                <a:cubicBezTo>
                  <a:pt x="438" y="340"/>
                  <a:pt x="438" y="340"/>
                  <a:pt x="438" y="340"/>
                </a:cubicBezTo>
                <a:cubicBezTo>
                  <a:pt x="438" y="326"/>
                  <a:pt x="449" y="315"/>
                  <a:pt x="463" y="315"/>
                </a:cubicBezTo>
                <a:cubicBezTo>
                  <a:pt x="477" y="315"/>
                  <a:pt x="489" y="326"/>
                  <a:pt x="489" y="340"/>
                </a:cubicBezTo>
                <a:lnTo>
                  <a:pt x="489" y="5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1" name="Freeform 441"/>
          <p:cNvSpPr>
            <a:spLocks noEditPoints="1"/>
          </p:cNvSpPr>
          <p:nvPr/>
        </p:nvSpPr>
        <p:spPr bwMode="auto">
          <a:xfrm>
            <a:off x="20096145" y="7990213"/>
            <a:ext cx="760028" cy="888858"/>
          </a:xfrm>
          <a:custGeom>
            <a:avLst/>
            <a:gdLst>
              <a:gd name="T0" fmla="*/ 497 w 647"/>
              <a:gd name="T1" fmla="*/ 216 h 756"/>
              <a:gd name="T2" fmla="*/ 430 w 647"/>
              <a:gd name="T3" fmla="*/ 151 h 756"/>
              <a:gd name="T4" fmla="*/ 297 w 647"/>
              <a:gd name="T5" fmla="*/ 9 h 756"/>
              <a:gd name="T6" fmla="*/ 24 w 647"/>
              <a:gd name="T7" fmla="*/ 2 h 756"/>
              <a:gd name="T8" fmla="*/ 0 w 647"/>
              <a:gd name="T9" fmla="*/ 517 h 756"/>
              <a:gd name="T10" fmla="*/ 217 w 647"/>
              <a:gd name="T11" fmla="*/ 541 h 756"/>
              <a:gd name="T12" fmla="*/ 241 w 647"/>
              <a:gd name="T13" fmla="*/ 756 h 756"/>
              <a:gd name="T14" fmla="*/ 647 w 647"/>
              <a:gd name="T15" fmla="*/ 732 h 756"/>
              <a:gd name="T16" fmla="*/ 640 w 647"/>
              <a:gd name="T17" fmla="*/ 349 h 756"/>
              <a:gd name="T18" fmla="*/ 521 w 647"/>
              <a:gd name="T19" fmla="*/ 298 h 756"/>
              <a:gd name="T20" fmla="*/ 521 w 647"/>
              <a:gd name="T21" fmla="*/ 342 h 756"/>
              <a:gd name="T22" fmla="*/ 304 w 647"/>
              <a:gd name="T23" fmla="*/ 84 h 756"/>
              <a:gd name="T24" fmla="*/ 304 w 647"/>
              <a:gd name="T25" fmla="*/ 128 h 756"/>
              <a:gd name="T26" fmla="*/ 217 w 647"/>
              <a:gd name="T27" fmla="*/ 240 h 756"/>
              <a:gd name="T28" fmla="*/ 48 w 647"/>
              <a:gd name="T29" fmla="*/ 493 h 756"/>
              <a:gd name="T30" fmla="*/ 256 w 647"/>
              <a:gd name="T31" fmla="*/ 50 h 756"/>
              <a:gd name="T32" fmla="*/ 280 w 647"/>
              <a:gd name="T33" fmla="*/ 176 h 756"/>
              <a:gd name="T34" fmla="*/ 382 w 647"/>
              <a:gd name="T35" fmla="*/ 216 h 756"/>
              <a:gd name="T36" fmla="*/ 217 w 647"/>
              <a:gd name="T37" fmla="*/ 240 h 756"/>
              <a:gd name="T38" fmla="*/ 265 w 647"/>
              <a:gd name="T39" fmla="*/ 708 h 756"/>
              <a:gd name="T40" fmla="*/ 473 w 647"/>
              <a:gd name="T41" fmla="*/ 264 h 756"/>
              <a:gd name="T42" fmla="*/ 497 w 647"/>
              <a:gd name="T43" fmla="*/ 390 h 756"/>
              <a:gd name="T44" fmla="*/ 599 w 647"/>
              <a:gd name="T45" fmla="*/ 708 h 756"/>
              <a:gd name="T46" fmla="*/ 203 w 647"/>
              <a:gd name="T47" fmla="*/ 675 h 756"/>
              <a:gd name="T48" fmla="*/ 112 w 647"/>
              <a:gd name="T49" fmla="*/ 756 h 756"/>
              <a:gd name="T50" fmla="*/ 88 w 647"/>
              <a:gd name="T51" fmla="*/ 732 h 756"/>
              <a:gd name="T52" fmla="*/ 24 w 647"/>
              <a:gd name="T53" fmla="*/ 682 h 756"/>
              <a:gd name="T54" fmla="*/ 0 w 647"/>
              <a:gd name="T55" fmla="*/ 584 h 756"/>
              <a:gd name="T56" fmla="*/ 48 w 647"/>
              <a:gd name="T57" fmla="*/ 584 h 756"/>
              <a:gd name="T58" fmla="*/ 88 w 647"/>
              <a:gd name="T59" fmla="*/ 634 h 756"/>
              <a:gd name="T60" fmla="*/ 103 w 647"/>
              <a:gd name="T61" fmla="*/ 561 h 756"/>
              <a:gd name="T62" fmla="*/ 203 w 647"/>
              <a:gd name="T63" fmla="*/ 641 h 756"/>
              <a:gd name="T64" fmla="*/ 647 w 647"/>
              <a:gd name="T65" fmla="*/ 174 h 756"/>
              <a:gd name="T66" fmla="*/ 599 w 647"/>
              <a:gd name="T67" fmla="*/ 174 h 756"/>
              <a:gd name="T68" fmla="*/ 559 w 647"/>
              <a:gd name="T69" fmla="*/ 124 h 756"/>
              <a:gd name="T70" fmla="*/ 544 w 647"/>
              <a:gd name="T71" fmla="*/ 196 h 756"/>
              <a:gd name="T72" fmla="*/ 518 w 647"/>
              <a:gd name="T73" fmla="*/ 191 h 756"/>
              <a:gd name="T74" fmla="*/ 444 w 647"/>
              <a:gd name="T75" fmla="*/ 83 h 756"/>
              <a:gd name="T76" fmla="*/ 544 w 647"/>
              <a:gd name="T77" fmla="*/ 4 h 756"/>
              <a:gd name="T78" fmla="*/ 559 w 647"/>
              <a:gd name="T79" fmla="*/ 76 h 756"/>
              <a:gd name="T80" fmla="*/ 647 w 647"/>
              <a:gd name="T81" fmla="*/ 100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47" h="756">
                <a:moveTo>
                  <a:pt x="514" y="223"/>
                </a:moveTo>
                <a:cubicBezTo>
                  <a:pt x="510" y="219"/>
                  <a:pt x="504" y="216"/>
                  <a:pt x="497" y="216"/>
                </a:cubicBezTo>
                <a:cubicBezTo>
                  <a:pt x="430" y="216"/>
                  <a:pt x="430" y="216"/>
                  <a:pt x="430" y="216"/>
                </a:cubicBezTo>
                <a:cubicBezTo>
                  <a:pt x="430" y="151"/>
                  <a:pt x="430" y="151"/>
                  <a:pt x="430" y="151"/>
                </a:cubicBezTo>
                <a:cubicBezTo>
                  <a:pt x="430" y="145"/>
                  <a:pt x="427" y="139"/>
                  <a:pt x="423" y="135"/>
                </a:cubicBezTo>
                <a:cubicBezTo>
                  <a:pt x="297" y="9"/>
                  <a:pt x="297" y="9"/>
                  <a:pt x="297" y="9"/>
                </a:cubicBezTo>
                <a:cubicBezTo>
                  <a:pt x="293" y="4"/>
                  <a:pt x="287" y="2"/>
                  <a:pt x="280" y="2"/>
                </a:cubicBezTo>
                <a:cubicBezTo>
                  <a:pt x="24" y="2"/>
                  <a:pt x="24" y="2"/>
                  <a:pt x="24" y="2"/>
                </a:cubicBezTo>
                <a:cubicBezTo>
                  <a:pt x="11" y="2"/>
                  <a:pt x="0" y="13"/>
                  <a:pt x="0" y="26"/>
                </a:cubicBezTo>
                <a:cubicBezTo>
                  <a:pt x="0" y="517"/>
                  <a:pt x="0" y="517"/>
                  <a:pt x="0" y="517"/>
                </a:cubicBezTo>
                <a:cubicBezTo>
                  <a:pt x="0" y="531"/>
                  <a:pt x="11" y="541"/>
                  <a:pt x="24" y="541"/>
                </a:cubicBezTo>
                <a:cubicBezTo>
                  <a:pt x="217" y="541"/>
                  <a:pt x="217" y="541"/>
                  <a:pt x="217" y="541"/>
                </a:cubicBezTo>
                <a:cubicBezTo>
                  <a:pt x="217" y="732"/>
                  <a:pt x="217" y="732"/>
                  <a:pt x="217" y="732"/>
                </a:cubicBezTo>
                <a:cubicBezTo>
                  <a:pt x="217" y="745"/>
                  <a:pt x="228" y="756"/>
                  <a:pt x="241" y="756"/>
                </a:cubicBezTo>
                <a:cubicBezTo>
                  <a:pt x="623" y="756"/>
                  <a:pt x="623" y="756"/>
                  <a:pt x="623" y="756"/>
                </a:cubicBezTo>
                <a:cubicBezTo>
                  <a:pt x="636" y="756"/>
                  <a:pt x="647" y="745"/>
                  <a:pt x="647" y="732"/>
                </a:cubicBezTo>
                <a:cubicBezTo>
                  <a:pt x="647" y="366"/>
                  <a:pt x="647" y="366"/>
                  <a:pt x="647" y="366"/>
                </a:cubicBezTo>
                <a:cubicBezTo>
                  <a:pt x="647" y="359"/>
                  <a:pt x="644" y="353"/>
                  <a:pt x="640" y="349"/>
                </a:cubicBezTo>
                <a:lnTo>
                  <a:pt x="514" y="223"/>
                </a:lnTo>
                <a:close/>
                <a:moveTo>
                  <a:pt x="521" y="298"/>
                </a:moveTo>
                <a:cubicBezTo>
                  <a:pt x="565" y="342"/>
                  <a:pt x="565" y="342"/>
                  <a:pt x="565" y="342"/>
                </a:cubicBezTo>
                <a:cubicBezTo>
                  <a:pt x="521" y="342"/>
                  <a:pt x="521" y="342"/>
                  <a:pt x="521" y="342"/>
                </a:cubicBezTo>
                <a:lnTo>
                  <a:pt x="521" y="298"/>
                </a:lnTo>
                <a:close/>
                <a:moveTo>
                  <a:pt x="304" y="84"/>
                </a:moveTo>
                <a:cubicBezTo>
                  <a:pt x="348" y="128"/>
                  <a:pt x="348" y="128"/>
                  <a:pt x="348" y="128"/>
                </a:cubicBezTo>
                <a:cubicBezTo>
                  <a:pt x="304" y="128"/>
                  <a:pt x="304" y="128"/>
                  <a:pt x="304" y="128"/>
                </a:cubicBezTo>
                <a:lnTo>
                  <a:pt x="304" y="84"/>
                </a:lnTo>
                <a:close/>
                <a:moveTo>
                  <a:pt x="217" y="240"/>
                </a:moveTo>
                <a:cubicBezTo>
                  <a:pt x="217" y="493"/>
                  <a:pt x="217" y="493"/>
                  <a:pt x="217" y="493"/>
                </a:cubicBezTo>
                <a:cubicBezTo>
                  <a:pt x="48" y="493"/>
                  <a:pt x="48" y="493"/>
                  <a:pt x="48" y="493"/>
                </a:cubicBezTo>
                <a:cubicBezTo>
                  <a:pt x="48" y="50"/>
                  <a:pt x="48" y="50"/>
                  <a:pt x="48" y="50"/>
                </a:cubicBezTo>
                <a:cubicBezTo>
                  <a:pt x="256" y="50"/>
                  <a:pt x="256" y="50"/>
                  <a:pt x="256" y="50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65"/>
                  <a:pt x="267" y="176"/>
                  <a:pt x="280" y="176"/>
                </a:cubicBezTo>
                <a:cubicBezTo>
                  <a:pt x="382" y="176"/>
                  <a:pt x="382" y="176"/>
                  <a:pt x="382" y="176"/>
                </a:cubicBezTo>
                <a:cubicBezTo>
                  <a:pt x="382" y="216"/>
                  <a:pt x="382" y="216"/>
                  <a:pt x="382" y="216"/>
                </a:cubicBezTo>
                <a:cubicBezTo>
                  <a:pt x="241" y="216"/>
                  <a:pt x="241" y="216"/>
                  <a:pt x="241" y="216"/>
                </a:cubicBezTo>
                <a:cubicBezTo>
                  <a:pt x="228" y="216"/>
                  <a:pt x="217" y="227"/>
                  <a:pt x="217" y="240"/>
                </a:cubicBezTo>
                <a:close/>
                <a:moveTo>
                  <a:pt x="599" y="708"/>
                </a:moveTo>
                <a:cubicBezTo>
                  <a:pt x="265" y="708"/>
                  <a:pt x="265" y="708"/>
                  <a:pt x="265" y="708"/>
                </a:cubicBezTo>
                <a:cubicBezTo>
                  <a:pt x="265" y="264"/>
                  <a:pt x="265" y="264"/>
                  <a:pt x="265" y="264"/>
                </a:cubicBezTo>
                <a:cubicBezTo>
                  <a:pt x="473" y="264"/>
                  <a:pt x="473" y="264"/>
                  <a:pt x="473" y="264"/>
                </a:cubicBezTo>
                <a:cubicBezTo>
                  <a:pt x="473" y="366"/>
                  <a:pt x="473" y="366"/>
                  <a:pt x="473" y="366"/>
                </a:cubicBezTo>
                <a:cubicBezTo>
                  <a:pt x="473" y="379"/>
                  <a:pt x="484" y="390"/>
                  <a:pt x="497" y="390"/>
                </a:cubicBezTo>
                <a:cubicBezTo>
                  <a:pt x="599" y="390"/>
                  <a:pt x="599" y="390"/>
                  <a:pt x="599" y="390"/>
                </a:cubicBezTo>
                <a:lnTo>
                  <a:pt x="599" y="708"/>
                </a:lnTo>
                <a:close/>
                <a:moveTo>
                  <a:pt x="203" y="641"/>
                </a:moveTo>
                <a:cubicBezTo>
                  <a:pt x="212" y="650"/>
                  <a:pt x="212" y="665"/>
                  <a:pt x="203" y="675"/>
                </a:cubicBezTo>
                <a:cubicBezTo>
                  <a:pt x="129" y="749"/>
                  <a:pt x="129" y="749"/>
                  <a:pt x="129" y="749"/>
                </a:cubicBezTo>
                <a:cubicBezTo>
                  <a:pt x="124" y="753"/>
                  <a:pt x="118" y="756"/>
                  <a:pt x="112" y="756"/>
                </a:cubicBezTo>
                <a:cubicBezTo>
                  <a:pt x="109" y="756"/>
                  <a:pt x="106" y="755"/>
                  <a:pt x="103" y="754"/>
                </a:cubicBezTo>
                <a:cubicBezTo>
                  <a:pt x="94" y="750"/>
                  <a:pt x="88" y="741"/>
                  <a:pt x="88" y="732"/>
                </a:cubicBezTo>
                <a:cubicBezTo>
                  <a:pt x="88" y="682"/>
                  <a:pt x="88" y="682"/>
                  <a:pt x="88" y="682"/>
                </a:cubicBezTo>
                <a:cubicBezTo>
                  <a:pt x="24" y="682"/>
                  <a:pt x="24" y="682"/>
                  <a:pt x="24" y="682"/>
                </a:cubicBezTo>
                <a:cubicBezTo>
                  <a:pt x="11" y="682"/>
                  <a:pt x="0" y="671"/>
                  <a:pt x="0" y="658"/>
                </a:cubicBezTo>
                <a:cubicBezTo>
                  <a:pt x="0" y="584"/>
                  <a:pt x="0" y="584"/>
                  <a:pt x="0" y="584"/>
                </a:cubicBezTo>
                <a:cubicBezTo>
                  <a:pt x="0" y="570"/>
                  <a:pt x="11" y="560"/>
                  <a:pt x="24" y="560"/>
                </a:cubicBezTo>
                <a:cubicBezTo>
                  <a:pt x="37" y="560"/>
                  <a:pt x="48" y="570"/>
                  <a:pt x="48" y="584"/>
                </a:cubicBezTo>
                <a:cubicBezTo>
                  <a:pt x="48" y="634"/>
                  <a:pt x="48" y="634"/>
                  <a:pt x="48" y="634"/>
                </a:cubicBezTo>
                <a:cubicBezTo>
                  <a:pt x="88" y="634"/>
                  <a:pt x="88" y="634"/>
                  <a:pt x="88" y="634"/>
                </a:cubicBezTo>
                <a:cubicBezTo>
                  <a:pt x="88" y="584"/>
                  <a:pt x="88" y="584"/>
                  <a:pt x="88" y="584"/>
                </a:cubicBezTo>
                <a:cubicBezTo>
                  <a:pt x="88" y="574"/>
                  <a:pt x="94" y="565"/>
                  <a:pt x="103" y="561"/>
                </a:cubicBezTo>
                <a:cubicBezTo>
                  <a:pt x="112" y="558"/>
                  <a:pt x="122" y="560"/>
                  <a:pt x="129" y="567"/>
                </a:cubicBezTo>
                <a:lnTo>
                  <a:pt x="203" y="641"/>
                </a:lnTo>
                <a:close/>
                <a:moveTo>
                  <a:pt x="647" y="100"/>
                </a:moveTo>
                <a:cubicBezTo>
                  <a:pt x="647" y="174"/>
                  <a:pt x="647" y="174"/>
                  <a:pt x="647" y="174"/>
                </a:cubicBezTo>
                <a:cubicBezTo>
                  <a:pt x="647" y="187"/>
                  <a:pt x="636" y="198"/>
                  <a:pt x="623" y="198"/>
                </a:cubicBezTo>
                <a:cubicBezTo>
                  <a:pt x="610" y="198"/>
                  <a:pt x="599" y="187"/>
                  <a:pt x="599" y="174"/>
                </a:cubicBezTo>
                <a:cubicBezTo>
                  <a:pt x="599" y="124"/>
                  <a:pt x="599" y="124"/>
                  <a:pt x="599" y="124"/>
                </a:cubicBezTo>
                <a:cubicBezTo>
                  <a:pt x="559" y="124"/>
                  <a:pt x="559" y="124"/>
                  <a:pt x="559" y="124"/>
                </a:cubicBezTo>
                <a:cubicBezTo>
                  <a:pt x="559" y="174"/>
                  <a:pt x="559" y="174"/>
                  <a:pt x="559" y="174"/>
                </a:cubicBezTo>
                <a:cubicBezTo>
                  <a:pt x="559" y="184"/>
                  <a:pt x="553" y="192"/>
                  <a:pt x="544" y="196"/>
                </a:cubicBezTo>
                <a:cubicBezTo>
                  <a:pt x="541" y="197"/>
                  <a:pt x="538" y="198"/>
                  <a:pt x="535" y="198"/>
                </a:cubicBezTo>
                <a:cubicBezTo>
                  <a:pt x="529" y="198"/>
                  <a:pt x="523" y="196"/>
                  <a:pt x="518" y="191"/>
                </a:cubicBezTo>
                <a:cubicBezTo>
                  <a:pt x="444" y="117"/>
                  <a:pt x="444" y="117"/>
                  <a:pt x="444" y="117"/>
                </a:cubicBezTo>
                <a:cubicBezTo>
                  <a:pt x="435" y="108"/>
                  <a:pt x="435" y="92"/>
                  <a:pt x="444" y="83"/>
                </a:cubicBezTo>
                <a:cubicBezTo>
                  <a:pt x="518" y="9"/>
                  <a:pt x="518" y="9"/>
                  <a:pt x="518" y="9"/>
                </a:cubicBezTo>
                <a:cubicBezTo>
                  <a:pt x="525" y="2"/>
                  <a:pt x="535" y="0"/>
                  <a:pt x="544" y="4"/>
                </a:cubicBezTo>
                <a:cubicBezTo>
                  <a:pt x="553" y="7"/>
                  <a:pt x="559" y="16"/>
                  <a:pt x="559" y="26"/>
                </a:cubicBezTo>
                <a:cubicBezTo>
                  <a:pt x="559" y="76"/>
                  <a:pt x="559" y="76"/>
                  <a:pt x="559" y="76"/>
                </a:cubicBezTo>
                <a:cubicBezTo>
                  <a:pt x="623" y="76"/>
                  <a:pt x="623" y="76"/>
                  <a:pt x="623" y="76"/>
                </a:cubicBezTo>
                <a:cubicBezTo>
                  <a:pt x="636" y="76"/>
                  <a:pt x="647" y="87"/>
                  <a:pt x="647" y="1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2" name="Freeform 442"/>
          <p:cNvSpPr>
            <a:spLocks noEditPoints="1"/>
          </p:cNvSpPr>
          <p:nvPr/>
        </p:nvSpPr>
        <p:spPr bwMode="auto">
          <a:xfrm>
            <a:off x="20086789" y="9603832"/>
            <a:ext cx="778740" cy="831280"/>
          </a:xfrm>
          <a:custGeom>
            <a:avLst/>
            <a:gdLst>
              <a:gd name="T0" fmla="*/ 639 w 663"/>
              <a:gd name="T1" fmla="*/ 73 h 707"/>
              <a:gd name="T2" fmla="*/ 478 w 663"/>
              <a:gd name="T3" fmla="*/ 73 h 707"/>
              <a:gd name="T4" fmla="*/ 478 w 663"/>
              <a:gd name="T5" fmla="*/ 24 h 707"/>
              <a:gd name="T6" fmla="*/ 454 w 663"/>
              <a:gd name="T7" fmla="*/ 0 h 707"/>
              <a:gd name="T8" fmla="*/ 209 w 663"/>
              <a:gd name="T9" fmla="*/ 0 h 707"/>
              <a:gd name="T10" fmla="*/ 185 w 663"/>
              <a:gd name="T11" fmla="*/ 24 h 707"/>
              <a:gd name="T12" fmla="*/ 185 w 663"/>
              <a:gd name="T13" fmla="*/ 73 h 707"/>
              <a:gd name="T14" fmla="*/ 24 w 663"/>
              <a:gd name="T15" fmla="*/ 73 h 707"/>
              <a:gd name="T16" fmla="*/ 0 w 663"/>
              <a:gd name="T17" fmla="*/ 97 h 707"/>
              <a:gd name="T18" fmla="*/ 24 w 663"/>
              <a:gd name="T19" fmla="*/ 121 h 707"/>
              <a:gd name="T20" fmla="*/ 63 w 663"/>
              <a:gd name="T21" fmla="*/ 121 h 707"/>
              <a:gd name="T22" fmla="*/ 104 w 663"/>
              <a:gd name="T23" fmla="*/ 685 h 707"/>
              <a:gd name="T24" fmla="*/ 128 w 663"/>
              <a:gd name="T25" fmla="*/ 707 h 707"/>
              <a:gd name="T26" fmla="*/ 535 w 663"/>
              <a:gd name="T27" fmla="*/ 707 h 707"/>
              <a:gd name="T28" fmla="*/ 559 w 663"/>
              <a:gd name="T29" fmla="*/ 685 h 707"/>
              <a:gd name="T30" fmla="*/ 599 w 663"/>
              <a:gd name="T31" fmla="*/ 121 h 707"/>
              <a:gd name="T32" fmla="*/ 639 w 663"/>
              <a:gd name="T33" fmla="*/ 121 h 707"/>
              <a:gd name="T34" fmla="*/ 663 w 663"/>
              <a:gd name="T35" fmla="*/ 97 h 707"/>
              <a:gd name="T36" fmla="*/ 639 w 663"/>
              <a:gd name="T37" fmla="*/ 73 h 707"/>
              <a:gd name="T38" fmla="*/ 233 w 663"/>
              <a:gd name="T39" fmla="*/ 48 h 707"/>
              <a:gd name="T40" fmla="*/ 430 w 663"/>
              <a:gd name="T41" fmla="*/ 48 h 707"/>
              <a:gd name="T42" fmla="*/ 430 w 663"/>
              <a:gd name="T43" fmla="*/ 73 h 707"/>
              <a:gd name="T44" fmla="*/ 233 w 663"/>
              <a:gd name="T45" fmla="*/ 73 h 707"/>
              <a:gd name="T46" fmla="*/ 233 w 663"/>
              <a:gd name="T47" fmla="*/ 48 h 707"/>
              <a:gd name="T48" fmla="*/ 513 w 663"/>
              <a:gd name="T49" fmla="*/ 659 h 707"/>
              <a:gd name="T50" fmla="*/ 150 w 663"/>
              <a:gd name="T51" fmla="*/ 659 h 707"/>
              <a:gd name="T52" fmla="*/ 111 w 663"/>
              <a:gd name="T53" fmla="*/ 121 h 707"/>
              <a:gd name="T54" fmla="*/ 551 w 663"/>
              <a:gd name="T55" fmla="*/ 121 h 707"/>
              <a:gd name="T56" fmla="*/ 513 w 663"/>
              <a:gd name="T57" fmla="*/ 659 h 707"/>
              <a:gd name="T58" fmla="*/ 307 w 663"/>
              <a:gd name="T59" fmla="*/ 555 h 707"/>
              <a:gd name="T60" fmla="*/ 307 w 663"/>
              <a:gd name="T61" fmla="*/ 225 h 707"/>
              <a:gd name="T62" fmla="*/ 331 w 663"/>
              <a:gd name="T63" fmla="*/ 201 h 707"/>
              <a:gd name="T64" fmla="*/ 355 w 663"/>
              <a:gd name="T65" fmla="*/ 225 h 707"/>
              <a:gd name="T66" fmla="*/ 355 w 663"/>
              <a:gd name="T67" fmla="*/ 555 h 707"/>
              <a:gd name="T68" fmla="*/ 331 w 663"/>
              <a:gd name="T69" fmla="*/ 579 h 707"/>
              <a:gd name="T70" fmla="*/ 307 w 663"/>
              <a:gd name="T71" fmla="*/ 555 h 707"/>
              <a:gd name="T72" fmla="*/ 177 w 663"/>
              <a:gd name="T73" fmla="*/ 227 h 707"/>
              <a:gd name="T74" fmla="*/ 199 w 663"/>
              <a:gd name="T75" fmla="*/ 201 h 707"/>
              <a:gd name="T76" fmla="*/ 225 w 663"/>
              <a:gd name="T77" fmla="*/ 224 h 707"/>
              <a:gd name="T78" fmla="*/ 249 w 663"/>
              <a:gd name="T79" fmla="*/ 553 h 707"/>
              <a:gd name="T80" fmla="*/ 226 w 663"/>
              <a:gd name="T81" fmla="*/ 579 h 707"/>
              <a:gd name="T82" fmla="*/ 225 w 663"/>
              <a:gd name="T83" fmla="*/ 579 h 707"/>
              <a:gd name="T84" fmla="*/ 201 w 663"/>
              <a:gd name="T85" fmla="*/ 556 h 707"/>
              <a:gd name="T86" fmla="*/ 177 w 663"/>
              <a:gd name="T87" fmla="*/ 227 h 707"/>
              <a:gd name="T88" fmla="*/ 414 w 663"/>
              <a:gd name="T89" fmla="*/ 553 h 707"/>
              <a:gd name="T90" fmla="*/ 438 w 663"/>
              <a:gd name="T91" fmla="*/ 224 h 707"/>
              <a:gd name="T92" fmla="*/ 463 w 663"/>
              <a:gd name="T93" fmla="*/ 201 h 707"/>
              <a:gd name="T94" fmla="*/ 486 w 663"/>
              <a:gd name="T95" fmla="*/ 227 h 707"/>
              <a:gd name="T96" fmla="*/ 462 w 663"/>
              <a:gd name="T97" fmla="*/ 556 h 707"/>
              <a:gd name="T98" fmla="*/ 438 w 663"/>
              <a:gd name="T99" fmla="*/ 579 h 707"/>
              <a:gd name="T100" fmla="*/ 437 w 663"/>
              <a:gd name="T101" fmla="*/ 579 h 707"/>
              <a:gd name="T102" fmla="*/ 414 w 663"/>
              <a:gd name="T103" fmla="*/ 553 h 7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63" h="707">
                <a:moveTo>
                  <a:pt x="639" y="73"/>
                </a:moveTo>
                <a:cubicBezTo>
                  <a:pt x="478" y="73"/>
                  <a:pt x="478" y="73"/>
                  <a:pt x="478" y="73"/>
                </a:cubicBezTo>
                <a:cubicBezTo>
                  <a:pt x="478" y="24"/>
                  <a:pt x="478" y="24"/>
                  <a:pt x="478" y="24"/>
                </a:cubicBezTo>
                <a:cubicBezTo>
                  <a:pt x="478" y="11"/>
                  <a:pt x="468" y="0"/>
                  <a:pt x="454" y="0"/>
                </a:cubicBezTo>
                <a:cubicBezTo>
                  <a:pt x="209" y="0"/>
                  <a:pt x="209" y="0"/>
                  <a:pt x="209" y="0"/>
                </a:cubicBezTo>
                <a:cubicBezTo>
                  <a:pt x="195" y="0"/>
                  <a:pt x="185" y="11"/>
                  <a:pt x="185" y="24"/>
                </a:cubicBezTo>
                <a:cubicBezTo>
                  <a:pt x="185" y="73"/>
                  <a:pt x="185" y="73"/>
                  <a:pt x="185" y="73"/>
                </a:cubicBezTo>
                <a:cubicBezTo>
                  <a:pt x="24" y="73"/>
                  <a:pt x="24" y="73"/>
                  <a:pt x="24" y="73"/>
                </a:cubicBezTo>
                <a:cubicBezTo>
                  <a:pt x="11" y="73"/>
                  <a:pt x="0" y="84"/>
                  <a:pt x="0" y="97"/>
                </a:cubicBezTo>
                <a:cubicBezTo>
                  <a:pt x="0" y="111"/>
                  <a:pt x="11" y="121"/>
                  <a:pt x="24" y="121"/>
                </a:cubicBezTo>
                <a:cubicBezTo>
                  <a:pt x="63" y="121"/>
                  <a:pt x="63" y="121"/>
                  <a:pt x="63" y="121"/>
                </a:cubicBezTo>
                <a:cubicBezTo>
                  <a:pt x="104" y="685"/>
                  <a:pt x="104" y="685"/>
                  <a:pt x="104" y="685"/>
                </a:cubicBezTo>
                <a:cubicBezTo>
                  <a:pt x="105" y="697"/>
                  <a:pt x="115" y="707"/>
                  <a:pt x="128" y="707"/>
                </a:cubicBezTo>
                <a:cubicBezTo>
                  <a:pt x="535" y="707"/>
                  <a:pt x="535" y="707"/>
                  <a:pt x="535" y="707"/>
                </a:cubicBezTo>
                <a:cubicBezTo>
                  <a:pt x="548" y="707"/>
                  <a:pt x="558" y="697"/>
                  <a:pt x="559" y="685"/>
                </a:cubicBezTo>
                <a:cubicBezTo>
                  <a:pt x="599" y="121"/>
                  <a:pt x="599" y="121"/>
                  <a:pt x="599" y="121"/>
                </a:cubicBezTo>
                <a:cubicBezTo>
                  <a:pt x="639" y="121"/>
                  <a:pt x="639" y="121"/>
                  <a:pt x="639" y="121"/>
                </a:cubicBezTo>
                <a:cubicBezTo>
                  <a:pt x="652" y="121"/>
                  <a:pt x="663" y="111"/>
                  <a:pt x="663" y="97"/>
                </a:cubicBezTo>
                <a:cubicBezTo>
                  <a:pt x="663" y="84"/>
                  <a:pt x="652" y="73"/>
                  <a:pt x="639" y="73"/>
                </a:cubicBezTo>
                <a:close/>
                <a:moveTo>
                  <a:pt x="233" y="48"/>
                </a:moveTo>
                <a:cubicBezTo>
                  <a:pt x="430" y="48"/>
                  <a:pt x="430" y="48"/>
                  <a:pt x="430" y="48"/>
                </a:cubicBezTo>
                <a:cubicBezTo>
                  <a:pt x="430" y="73"/>
                  <a:pt x="430" y="73"/>
                  <a:pt x="430" y="73"/>
                </a:cubicBezTo>
                <a:cubicBezTo>
                  <a:pt x="233" y="73"/>
                  <a:pt x="233" y="73"/>
                  <a:pt x="233" y="73"/>
                </a:cubicBezTo>
                <a:lnTo>
                  <a:pt x="233" y="48"/>
                </a:lnTo>
                <a:close/>
                <a:moveTo>
                  <a:pt x="513" y="659"/>
                </a:moveTo>
                <a:cubicBezTo>
                  <a:pt x="150" y="659"/>
                  <a:pt x="150" y="659"/>
                  <a:pt x="150" y="659"/>
                </a:cubicBezTo>
                <a:cubicBezTo>
                  <a:pt x="111" y="121"/>
                  <a:pt x="111" y="121"/>
                  <a:pt x="111" y="121"/>
                </a:cubicBezTo>
                <a:cubicBezTo>
                  <a:pt x="551" y="121"/>
                  <a:pt x="551" y="121"/>
                  <a:pt x="551" y="121"/>
                </a:cubicBezTo>
                <a:lnTo>
                  <a:pt x="513" y="659"/>
                </a:lnTo>
                <a:close/>
                <a:moveTo>
                  <a:pt x="307" y="555"/>
                </a:moveTo>
                <a:cubicBezTo>
                  <a:pt x="307" y="225"/>
                  <a:pt x="307" y="225"/>
                  <a:pt x="307" y="225"/>
                </a:cubicBezTo>
                <a:cubicBezTo>
                  <a:pt x="307" y="212"/>
                  <a:pt x="318" y="201"/>
                  <a:pt x="331" y="201"/>
                </a:cubicBezTo>
                <a:cubicBezTo>
                  <a:pt x="345" y="201"/>
                  <a:pt x="355" y="212"/>
                  <a:pt x="355" y="225"/>
                </a:cubicBezTo>
                <a:cubicBezTo>
                  <a:pt x="355" y="555"/>
                  <a:pt x="355" y="555"/>
                  <a:pt x="355" y="555"/>
                </a:cubicBezTo>
                <a:cubicBezTo>
                  <a:pt x="355" y="568"/>
                  <a:pt x="345" y="579"/>
                  <a:pt x="331" y="579"/>
                </a:cubicBezTo>
                <a:cubicBezTo>
                  <a:pt x="318" y="579"/>
                  <a:pt x="307" y="568"/>
                  <a:pt x="307" y="555"/>
                </a:cubicBezTo>
                <a:close/>
                <a:moveTo>
                  <a:pt x="177" y="227"/>
                </a:moveTo>
                <a:cubicBezTo>
                  <a:pt x="176" y="214"/>
                  <a:pt x="186" y="202"/>
                  <a:pt x="199" y="201"/>
                </a:cubicBezTo>
                <a:cubicBezTo>
                  <a:pt x="213" y="200"/>
                  <a:pt x="224" y="210"/>
                  <a:pt x="225" y="224"/>
                </a:cubicBezTo>
                <a:cubicBezTo>
                  <a:pt x="249" y="553"/>
                  <a:pt x="249" y="553"/>
                  <a:pt x="249" y="553"/>
                </a:cubicBezTo>
                <a:cubicBezTo>
                  <a:pt x="250" y="566"/>
                  <a:pt x="240" y="578"/>
                  <a:pt x="226" y="579"/>
                </a:cubicBezTo>
                <a:cubicBezTo>
                  <a:pt x="226" y="579"/>
                  <a:pt x="225" y="579"/>
                  <a:pt x="225" y="579"/>
                </a:cubicBezTo>
                <a:cubicBezTo>
                  <a:pt x="212" y="579"/>
                  <a:pt x="202" y="569"/>
                  <a:pt x="201" y="556"/>
                </a:cubicBezTo>
                <a:lnTo>
                  <a:pt x="177" y="227"/>
                </a:lnTo>
                <a:close/>
                <a:moveTo>
                  <a:pt x="414" y="553"/>
                </a:moveTo>
                <a:cubicBezTo>
                  <a:pt x="438" y="224"/>
                  <a:pt x="438" y="224"/>
                  <a:pt x="438" y="224"/>
                </a:cubicBezTo>
                <a:cubicBezTo>
                  <a:pt x="439" y="210"/>
                  <a:pt x="450" y="200"/>
                  <a:pt x="463" y="201"/>
                </a:cubicBezTo>
                <a:cubicBezTo>
                  <a:pt x="477" y="202"/>
                  <a:pt x="487" y="214"/>
                  <a:pt x="486" y="227"/>
                </a:cubicBezTo>
                <a:cubicBezTo>
                  <a:pt x="462" y="556"/>
                  <a:pt x="462" y="556"/>
                  <a:pt x="462" y="556"/>
                </a:cubicBezTo>
                <a:cubicBezTo>
                  <a:pt x="461" y="569"/>
                  <a:pt x="451" y="579"/>
                  <a:pt x="438" y="579"/>
                </a:cubicBezTo>
                <a:cubicBezTo>
                  <a:pt x="438" y="579"/>
                  <a:pt x="437" y="579"/>
                  <a:pt x="437" y="579"/>
                </a:cubicBezTo>
                <a:cubicBezTo>
                  <a:pt x="423" y="578"/>
                  <a:pt x="413" y="566"/>
                  <a:pt x="414" y="5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3" name="Freeform 443"/>
          <p:cNvSpPr>
            <a:spLocks noEditPoints="1"/>
          </p:cNvSpPr>
          <p:nvPr/>
        </p:nvSpPr>
        <p:spPr bwMode="auto">
          <a:xfrm>
            <a:off x="18642305" y="9592316"/>
            <a:ext cx="654228" cy="854312"/>
          </a:xfrm>
          <a:custGeom>
            <a:avLst/>
            <a:gdLst>
              <a:gd name="T0" fmla="*/ 477 w 557"/>
              <a:gd name="T1" fmla="*/ 232 h 727"/>
              <a:gd name="T2" fmla="*/ 477 w 557"/>
              <a:gd name="T3" fmla="*/ 227 h 727"/>
              <a:gd name="T4" fmla="*/ 401 w 557"/>
              <a:gd name="T5" fmla="*/ 96 h 727"/>
              <a:gd name="T6" fmla="*/ 279 w 557"/>
              <a:gd name="T7" fmla="*/ 0 h 727"/>
              <a:gd name="T8" fmla="*/ 157 w 557"/>
              <a:gd name="T9" fmla="*/ 96 h 727"/>
              <a:gd name="T10" fmla="*/ 80 w 557"/>
              <a:gd name="T11" fmla="*/ 227 h 727"/>
              <a:gd name="T12" fmla="*/ 80 w 557"/>
              <a:gd name="T13" fmla="*/ 232 h 727"/>
              <a:gd name="T14" fmla="*/ 0 w 557"/>
              <a:gd name="T15" fmla="*/ 380 h 727"/>
              <a:gd name="T16" fmla="*/ 177 w 557"/>
              <a:gd name="T17" fmla="*/ 557 h 727"/>
              <a:gd name="T18" fmla="*/ 215 w 557"/>
              <a:gd name="T19" fmla="*/ 557 h 727"/>
              <a:gd name="T20" fmla="*/ 215 w 557"/>
              <a:gd name="T21" fmla="*/ 703 h 727"/>
              <a:gd name="T22" fmla="*/ 239 w 557"/>
              <a:gd name="T23" fmla="*/ 727 h 727"/>
              <a:gd name="T24" fmla="*/ 318 w 557"/>
              <a:gd name="T25" fmla="*/ 727 h 727"/>
              <a:gd name="T26" fmla="*/ 342 w 557"/>
              <a:gd name="T27" fmla="*/ 703 h 727"/>
              <a:gd name="T28" fmla="*/ 342 w 557"/>
              <a:gd name="T29" fmla="*/ 557 h 727"/>
              <a:gd name="T30" fmla="*/ 380 w 557"/>
              <a:gd name="T31" fmla="*/ 557 h 727"/>
              <a:gd name="T32" fmla="*/ 557 w 557"/>
              <a:gd name="T33" fmla="*/ 380 h 727"/>
              <a:gd name="T34" fmla="*/ 477 w 557"/>
              <a:gd name="T35" fmla="*/ 232 h 727"/>
              <a:gd name="T36" fmla="*/ 294 w 557"/>
              <a:gd name="T37" fmla="*/ 679 h 727"/>
              <a:gd name="T38" fmla="*/ 263 w 557"/>
              <a:gd name="T39" fmla="*/ 679 h 727"/>
              <a:gd name="T40" fmla="*/ 263 w 557"/>
              <a:gd name="T41" fmla="*/ 557 h 727"/>
              <a:gd name="T42" fmla="*/ 294 w 557"/>
              <a:gd name="T43" fmla="*/ 557 h 727"/>
              <a:gd name="T44" fmla="*/ 294 w 557"/>
              <a:gd name="T45" fmla="*/ 679 h 727"/>
              <a:gd name="T46" fmla="*/ 380 w 557"/>
              <a:gd name="T47" fmla="*/ 509 h 727"/>
              <a:gd name="T48" fmla="*/ 177 w 557"/>
              <a:gd name="T49" fmla="*/ 509 h 727"/>
              <a:gd name="T50" fmla="*/ 48 w 557"/>
              <a:gd name="T51" fmla="*/ 380 h 727"/>
              <a:gd name="T52" fmla="*/ 116 w 557"/>
              <a:gd name="T53" fmla="*/ 266 h 727"/>
              <a:gd name="T54" fmla="*/ 129 w 557"/>
              <a:gd name="T55" fmla="*/ 242 h 727"/>
              <a:gd name="T56" fmla="*/ 128 w 557"/>
              <a:gd name="T57" fmla="*/ 227 h 727"/>
              <a:gd name="T58" fmla="*/ 188 w 557"/>
              <a:gd name="T59" fmla="*/ 134 h 727"/>
              <a:gd name="T60" fmla="*/ 202 w 557"/>
              <a:gd name="T61" fmla="*/ 115 h 727"/>
              <a:gd name="T62" fmla="*/ 279 w 557"/>
              <a:gd name="T63" fmla="*/ 48 h 727"/>
              <a:gd name="T64" fmla="*/ 356 w 557"/>
              <a:gd name="T65" fmla="*/ 115 h 727"/>
              <a:gd name="T66" fmla="*/ 369 w 557"/>
              <a:gd name="T67" fmla="*/ 134 h 727"/>
              <a:gd name="T68" fmla="*/ 429 w 557"/>
              <a:gd name="T69" fmla="*/ 227 h 727"/>
              <a:gd name="T70" fmla="*/ 428 w 557"/>
              <a:gd name="T71" fmla="*/ 242 h 727"/>
              <a:gd name="T72" fmla="*/ 441 w 557"/>
              <a:gd name="T73" fmla="*/ 266 h 727"/>
              <a:gd name="T74" fmla="*/ 509 w 557"/>
              <a:gd name="T75" fmla="*/ 380 h 727"/>
              <a:gd name="T76" fmla="*/ 380 w 557"/>
              <a:gd name="T77" fmla="*/ 50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57" h="727">
                <a:moveTo>
                  <a:pt x="477" y="232"/>
                </a:moveTo>
                <a:cubicBezTo>
                  <a:pt x="477" y="231"/>
                  <a:pt x="477" y="229"/>
                  <a:pt x="477" y="227"/>
                </a:cubicBezTo>
                <a:cubicBezTo>
                  <a:pt x="477" y="173"/>
                  <a:pt x="448" y="123"/>
                  <a:pt x="401" y="96"/>
                </a:cubicBezTo>
                <a:cubicBezTo>
                  <a:pt x="387" y="40"/>
                  <a:pt x="337" y="0"/>
                  <a:pt x="279" y="0"/>
                </a:cubicBezTo>
                <a:cubicBezTo>
                  <a:pt x="220" y="0"/>
                  <a:pt x="170" y="40"/>
                  <a:pt x="157" y="96"/>
                </a:cubicBezTo>
                <a:cubicBezTo>
                  <a:pt x="110" y="122"/>
                  <a:pt x="80" y="173"/>
                  <a:pt x="80" y="227"/>
                </a:cubicBezTo>
                <a:cubicBezTo>
                  <a:pt x="80" y="229"/>
                  <a:pt x="80" y="231"/>
                  <a:pt x="80" y="232"/>
                </a:cubicBezTo>
                <a:cubicBezTo>
                  <a:pt x="30" y="265"/>
                  <a:pt x="0" y="320"/>
                  <a:pt x="0" y="380"/>
                </a:cubicBezTo>
                <a:cubicBezTo>
                  <a:pt x="0" y="477"/>
                  <a:pt x="80" y="557"/>
                  <a:pt x="177" y="557"/>
                </a:cubicBezTo>
                <a:cubicBezTo>
                  <a:pt x="215" y="557"/>
                  <a:pt x="215" y="557"/>
                  <a:pt x="215" y="557"/>
                </a:cubicBezTo>
                <a:cubicBezTo>
                  <a:pt x="215" y="703"/>
                  <a:pt x="215" y="703"/>
                  <a:pt x="215" y="703"/>
                </a:cubicBezTo>
                <a:cubicBezTo>
                  <a:pt x="215" y="716"/>
                  <a:pt x="226" y="727"/>
                  <a:pt x="239" y="727"/>
                </a:cubicBezTo>
                <a:cubicBezTo>
                  <a:pt x="318" y="727"/>
                  <a:pt x="318" y="727"/>
                  <a:pt x="318" y="727"/>
                </a:cubicBezTo>
                <a:cubicBezTo>
                  <a:pt x="331" y="727"/>
                  <a:pt x="342" y="716"/>
                  <a:pt x="342" y="703"/>
                </a:cubicBezTo>
                <a:cubicBezTo>
                  <a:pt x="342" y="557"/>
                  <a:pt x="342" y="557"/>
                  <a:pt x="342" y="557"/>
                </a:cubicBezTo>
                <a:cubicBezTo>
                  <a:pt x="380" y="557"/>
                  <a:pt x="380" y="557"/>
                  <a:pt x="380" y="557"/>
                </a:cubicBezTo>
                <a:cubicBezTo>
                  <a:pt x="478" y="557"/>
                  <a:pt x="557" y="477"/>
                  <a:pt x="557" y="380"/>
                </a:cubicBezTo>
                <a:cubicBezTo>
                  <a:pt x="557" y="320"/>
                  <a:pt x="527" y="265"/>
                  <a:pt x="477" y="232"/>
                </a:cubicBezTo>
                <a:close/>
                <a:moveTo>
                  <a:pt x="294" y="679"/>
                </a:moveTo>
                <a:cubicBezTo>
                  <a:pt x="263" y="679"/>
                  <a:pt x="263" y="679"/>
                  <a:pt x="263" y="679"/>
                </a:cubicBezTo>
                <a:cubicBezTo>
                  <a:pt x="263" y="557"/>
                  <a:pt x="263" y="557"/>
                  <a:pt x="263" y="557"/>
                </a:cubicBezTo>
                <a:cubicBezTo>
                  <a:pt x="294" y="557"/>
                  <a:pt x="294" y="557"/>
                  <a:pt x="294" y="557"/>
                </a:cubicBezTo>
                <a:lnTo>
                  <a:pt x="294" y="679"/>
                </a:lnTo>
                <a:close/>
                <a:moveTo>
                  <a:pt x="380" y="509"/>
                </a:moveTo>
                <a:cubicBezTo>
                  <a:pt x="177" y="509"/>
                  <a:pt x="177" y="509"/>
                  <a:pt x="177" y="509"/>
                </a:cubicBezTo>
                <a:cubicBezTo>
                  <a:pt x="106" y="509"/>
                  <a:pt x="48" y="451"/>
                  <a:pt x="48" y="380"/>
                </a:cubicBezTo>
                <a:cubicBezTo>
                  <a:pt x="48" y="332"/>
                  <a:pt x="74" y="289"/>
                  <a:pt x="116" y="266"/>
                </a:cubicBezTo>
                <a:cubicBezTo>
                  <a:pt x="125" y="262"/>
                  <a:pt x="130" y="252"/>
                  <a:pt x="129" y="242"/>
                </a:cubicBezTo>
                <a:cubicBezTo>
                  <a:pt x="128" y="237"/>
                  <a:pt x="128" y="232"/>
                  <a:pt x="128" y="227"/>
                </a:cubicBezTo>
                <a:cubicBezTo>
                  <a:pt x="128" y="187"/>
                  <a:pt x="151" y="150"/>
                  <a:pt x="188" y="134"/>
                </a:cubicBezTo>
                <a:cubicBezTo>
                  <a:pt x="195" y="130"/>
                  <a:pt x="201" y="123"/>
                  <a:pt x="202" y="115"/>
                </a:cubicBezTo>
                <a:cubicBezTo>
                  <a:pt x="207" y="77"/>
                  <a:pt x="240" y="48"/>
                  <a:pt x="279" y="48"/>
                </a:cubicBezTo>
                <a:cubicBezTo>
                  <a:pt x="317" y="48"/>
                  <a:pt x="350" y="77"/>
                  <a:pt x="356" y="115"/>
                </a:cubicBezTo>
                <a:cubicBezTo>
                  <a:pt x="357" y="123"/>
                  <a:pt x="362" y="130"/>
                  <a:pt x="369" y="134"/>
                </a:cubicBezTo>
                <a:cubicBezTo>
                  <a:pt x="406" y="150"/>
                  <a:pt x="429" y="187"/>
                  <a:pt x="429" y="227"/>
                </a:cubicBezTo>
                <a:cubicBezTo>
                  <a:pt x="429" y="232"/>
                  <a:pt x="429" y="237"/>
                  <a:pt x="428" y="242"/>
                </a:cubicBezTo>
                <a:cubicBezTo>
                  <a:pt x="427" y="252"/>
                  <a:pt x="432" y="262"/>
                  <a:pt x="441" y="266"/>
                </a:cubicBezTo>
                <a:cubicBezTo>
                  <a:pt x="483" y="289"/>
                  <a:pt x="509" y="332"/>
                  <a:pt x="509" y="380"/>
                </a:cubicBezTo>
                <a:cubicBezTo>
                  <a:pt x="509" y="451"/>
                  <a:pt x="451" y="509"/>
                  <a:pt x="380" y="5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4" name="Freeform 444"/>
          <p:cNvSpPr>
            <a:spLocks noEditPoints="1"/>
          </p:cNvSpPr>
          <p:nvPr/>
        </p:nvSpPr>
        <p:spPr bwMode="auto">
          <a:xfrm>
            <a:off x="21733515" y="9573605"/>
            <a:ext cx="498048" cy="888138"/>
          </a:xfrm>
          <a:custGeom>
            <a:avLst/>
            <a:gdLst>
              <a:gd name="T0" fmla="*/ 228 w 424"/>
              <a:gd name="T1" fmla="*/ 9 h 756"/>
              <a:gd name="T2" fmla="*/ 196 w 424"/>
              <a:gd name="T3" fmla="*/ 9 h 756"/>
              <a:gd name="T4" fmla="*/ 0 w 424"/>
              <a:gd name="T5" fmla="*/ 403 h 756"/>
              <a:gd name="T6" fmla="*/ 62 w 424"/>
              <a:gd name="T7" fmla="*/ 549 h 756"/>
              <a:gd name="T8" fmla="*/ 188 w 424"/>
              <a:gd name="T9" fmla="*/ 614 h 756"/>
              <a:gd name="T10" fmla="*/ 188 w 424"/>
              <a:gd name="T11" fmla="*/ 732 h 756"/>
              <a:gd name="T12" fmla="*/ 212 w 424"/>
              <a:gd name="T13" fmla="*/ 756 h 756"/>
              <a:gd name="T14" fmla="*/ 236 w 424"/>
              <a:gd name="T15" fmla="*/ 732 h 756"/>
              <a:gd name="T16" fmla="*/ 236 w 424"/>
              <a:gd name="T17" fmla="*/ 614 h 756"/>
              <a:gd name="T18" fmla="*/ 363 w 424"/>
              <a:gd name="T19" fmla="*/ 549 h 756"/>
              <a:gd name="T20" fmla="*/ 424 w 424"/>
              <a:gd name="T21" fmla="*/ 403 h 756"/>
              <a:gd name="T22" fmla="*/ 228 w 424"/>
              <a:gd name="T23" fmla="*/ 9 h 756"/>
              <a:gd name="T24" fmla="*/ 188 w 424"/>
              <a:gd name="T25" fmla="*/ 565 h 756"/>
              <a:gd name="T26" fmla="*/ 48 w 424"/>
              <a:gd name="T27" fmla="*/ 403 h 756"/>
              <a:gd name="T28" fmla="*/ 51 w 424"/>
              <a:gd name="T29" fmla="*/ 363 h 756"/>
              <a:gd name="T30" fmla="*/ 188 w 424"/>
              <a:gd name="T31" fmla="*/ 500 h 756"/>
              <a:gd name="T32" fmla="*/ 188 w 424"/>
              <a:gd name="T33" fmla="*/ 565 h 756"/>
              <a:gd name="T34" fmla="*/ 188 w 424"/>
              <a:gd name="T35" fmla="*/ 432 h 756"/>
              <a:gd name="T36" fmla="*/ 62 w 424"/>
              <a:gd name="T37" fmla="*/ 306 h 756"/>
              <a:gd name="T38" fmla="*/ 90 w 424"/>
              <a:gd name="T39" fmla="*/ 234 h 756"/>
              <a:gd name="T40" fmla="*/ 188 w 424"/>
              <a:gd name="T41" fmla="*/ 332 h 756"/>
              <a:gd name="T42" fmla="*/ 188 w 424"/>
              <a:gd name="T43" fmla="*/ 432 h 756"/>
              <a:gd name="T44" fmla="*/ 188 w 424"/>
              <a:gd name="T45" fmla="*/ 264 h 756"/>
              <a:gd name="T46" fmla="*/ 114 w 424"/>
              <a:gd name="T47" fmla="*/ 190 h 756"/>
              <a:gd name="T48" fmla="*/ 113 w 424"/>
              <a:gd name="T49" fmla="*/ 189 h 756"/>
              <a:gd name="T50" fmla="*/ 188 w 424"/>
              <a:gd name="T51" fmla="*/ 86 h 756"/>
              <a:gd name="T52" fmla="*/ 188 w 424"/>
              <a:gd name="T53" fmla="*/ 264 h 756"/>
              <a:gd name="T54" fmla="*/ 236 w 424"/>
              <a:gd name="T55" fmla="*/ 86 h 756"/>
              <a:gd name="T56" fmla="*/ 311 w 424"/>
              <a:gd name="T57" fmla="*/ 189 h 756"/>
              <a:gd name="T58" fmla="*/ 310 w 424"/>
              <a:gd name="T59" fmla="*/ 190 h 756"/>
              <a:gd name="T60" fmla="*/ 236 w 424"/>
              <a:gd name="T61" fmla="*/ 264 h 756"/>
              <a:gd name="T62" fmla="*/ 236 w 424"/>
              <a:gd name="T63" fmla="*/ 86 h 756"/>
              <a:gd name="T64" fmla="*/ 236 w 424"/>
              <a:gd name="T65" fmla="*/ 332 h 756"/>
              <a:gd name="T66" fmla="*/ 335 w 424"/>
              <a:gd name="T67" fmla="*/ 234 h 756"/>
              <a:gd name="T68" fmla="*/ 362 w 424"/>
              <a:gd name="T69" fmla="*/ 306 h 756"/>
              <a:gd name="T70" fmla="*/ 236 w 424"/>
              <a:gd name="T71" fmla="*/ 432 h 756"/>
              <a:gd name="T72" fmla="*/ 236 w 424"/>
              <a:gd name="T73" fmla="*/ 332 h 756"/>
              <a:gd name="T74" fmla="*/ 236 w 424"/>
              <a:gd name="T75" fmla="*/ 565 h 756"/>
              <a:gd name="T76" fmla="*/ 236 w 424"/>
              <a:gd name="T77" fmla="*/ 500 h 756"/>
              <a:gd name="T78" fmla="*/ 374 w 424"/>
              <a:gd name="T79" fmla="*/ 363 h 756"/>
              <a:gd name="T80" fmla="*/ 376 w 424"/>
              <a:gd name="T81" fmla="*/ 403 h 756"/>
              <a:gd name="T82" fmla="*/ 236 w 424"/>
              <a:gd name="T83" fmla="*/ 565 h 7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24" h="756">
                <a:moveTo>
                  <a:pt x="228" y="9"/>
                </a:moveTo>
                <a:cubicBezTo>
                  <a:pt x="219" y="1"/>
                  <a:pt x="205" y="0"/>
                  <a:pt x="196" y="9"/>
                </a:cubicBezTo>
                <a:cubicBezTo>
                  <a:pt x="188" y="16"/>
                  <a:pt x="0" y="187"/>
                  <a:pt x="0" y="403"/>
                </a:cubicBezTo>
                <a:cubicBezTo>
                  <a:pt x="0" y="455"/>
                  <a:pt x="23" y="508"/>
                  <a:pt x="62" y="549"/>
                </a:cubicBezTo>
                <a:cubicBezTo>
                  <a:pt x="97" y="586"/>
                  <a:pt x="141" y="608"/>
                  <a:pt x="188" y="614"/>
                </a:cubicBezTo>
                <a:cubicBezTo>
                  <a:pt x="188" y="732"/>
                  <a:pt x="188" y="732"/>
                  <a:pt x="188" y="732"/>
                </a:cubicBezTo>
                <a:cubicBezTo>
                  <a:pt x="188" y="746"/>
                  <a:pt x="199" y="756"/>
                  <a:pt x="212" y="756"/>
                </a:cubicBezTo>
                <a:cubicBezTo>
                  <a:pt x="225" y="756"/>
                  <a:pt x="236" y="746"/>
                  <a:pt x="236" y="732"/>
                </a:cubicBezTo>
                <a:cubicBezTo>
                  <a:pt x="236" y="614"/>
                  <a:pt x="236" y="614"/>
                  <a:pt x="236" y="614"/>
                </a:cubicBezTo>
                <a:cubicBezTo>
                  <a:pt x="283" y="608"/>
                  <a:pt x="327" y="586"/>
                  <a:pt x="363" y="549"/>
                </a:cubicBezTo>
                <a:cubicBezTo>
                  <a:pt x="402" y="508"/>
                  <a:pt x="424" y="455"/>
                  <a:pt x="424" y="403"/>
                </a:cubicBezTo>
                <a:cubicBezTo>
                  <a:pt x="424" y="187"/>
                  <a:pt x="236" y="16"/>
                  <a:pt x="228" y="9"/>
                </a:cubicBezTo>
                <a:close/>
                <a:moveTo>
                  <a:pt x="188" y="565"/>
                </a:moveTo>
                <a:cubicBezTo>
                  <a:pt x="107" y="552"/>
                  <a:pt x="48" y="474"/>
                  <a:pt x="48" y="403"/>
                </a:cubicBezTo>
                <a:cubicBezTo>
                  <a:pt x="48" y="389"/>
                  <a:pt x="49" y="376"/>
                  <a:pt x="51" y="363"/>
                </a:cubicBezTo>
                <a:cubicBezTo>
                  <a:pt x="188" y="500"/>
                  <a:pt x="188" y="500"/>
                  <a:pt x="188" y="500"/>
                </a:cubicBezTo>
                <a:lnTo>
                  <a:pt x="188" y="565"/>
                </a:lnTo>
                <a:close/>
                <a:moveTo>
                  <a:pt x="188" y="432"/>
                </a:moveTo>
                <a:cubicBezTo>
                  <a:pt x="62" y="306"/>
                  <a:pt x="62" y="306"/>
                  <a:pt x="62" y="306"/>
                </a:cubicBezTo>
                <a:cubicBezTo>
                  <a:pt x="69" y="281"/>
                  <a:pt x="79" y="256"/>
                  <a:pt x="90" y="234"/>
                </a:cubicBezTo>
                <a:cubicBezTo>
                  <a:pt x="188" y="332"/>
                  <a:pt x="188" y="332"/>
                  <a:pt x="188" y="332"/>
                </a:cubicBezTo>
                <a:lnTo>
                  <a:pt x="188" y="432"/>
                </a:lnTo>
                <a:close/>
                <a:moveTo>
                  <a:pt x="188" y="264"/>
                </a:moveTo>
                <a:cubicBezTo>
                  <a:pt x="114" y="190"/>
                  <a:pt x="114" y="190"/>
                  <a:pt x="114" y="190"/>
                </a:cubicBezTo>
                <a:cubicBezTo>
                  <a:pt x="114" y="190"/>
                  <a:pt x="114" y="190"/>
                  <a:pt x="113" y="189"/>
                </a:cubicBezTo>
                <a:cubicBezTo>
                  <a:pt x="138" y="147"/>
                  <a:pt x="166" y="111"/>
                  <a:pt x="188" y="86"/>
                </a:cubicBezTo>
                <a:lnTo>
                  <a:pt x="188" y="264"/>
                </a:lnTo>
                <a:close/>
                <a:moveTo>
                  <a:pt x="236" y="86"/>
                </a:moveTo>
                <a:cubicBezTo>
                  <a:pt x="258" y="111"/>
                  <a:pt x="286" y="147"/>
                  <a:pt x="311" y="189"/>
                </a:cubicBezTo>
                <a:cubicBezTo>
                  <a:pt x="311" y="190"/>
                  <a:pt x="310" y="190"/>
                  <a:pt x="310" y="190"/>
                </a:cubicBezTo>
                <a:cubicBezTo>
                  <a:pt x="236" y="264"/>
                  <a:pt x="236" y="264"/>
                  <a:pt x="236" y="264"/>
                </a:cubicBezTo>
                <a:lnTo>
                  <a:pt x="236" y="86"/>
                </a:lnTo>
                <a:close/>
                <a:moveTo>
                  <a:pt x="236" y="332"/>
                </a:moveTo>
                <a:cubicBezTo>
                  <a:pt x="335" y="234"/>
                  <a:pt x="335" y="234"/>
                  <a:pt x="335" y="234"/>
                </a:cubicBezTo>
                <a:cubicBezTo>
                  <a:pt x="346" y="256"/>
                  <a:pt x="355" y="281"/>
                  <a:pt x="362" y="306"/>
                </a:cubicBezTo>
                <a:cubicBezTo>
                  <a:pt x="236" y="432"/>
                  <a:pt x="236" y="432"/>
                  <a:pt x="236" y="432"/>
                </a:cubicBezTo>
                <a:lnTo>
                  <a:pt x="236" y="332"/>
                </a:lnTo>
                <a:close/>
                <a:moveTo>
                  <a:pt x="236" y="565"/>
                </a:moveTo>
                <a:cubicBezTo>
                  <a:pt x="236" y="500"/>
                  <a:pt x="236" y="500"/>
                  <a:pt x="236" y="500"/>
                </a:cubicBezTo>
                <a:cubicBezTo>
                  <a:pt x="374" y="363"/>
                  <a:pt x="374" y="363"/>
                  <a:pt x="374" y="363"/>
                </a:cubicBezTo>
                <a:cubicBezTo>
                  <a:pt x="376" y="376"/>
                  <a:pt x="376" y="389"/>
                  <a:pt x="376" y="403"/>
                </a:cubicBezTo>
                <a:cubicBezTo>
                  <a:pt x="376" y="474"/>
                  <a:pt x="318" y="552"/>
                  <a:pt x="236" y="5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5" name="Freeform 445"/>
          <p:cNvSpPr>
            <a:spLocks noEditPoints="1"/>
          </p:cNvSpPr>
          <p:nvPr/>
        </p:nvSpPr>
        <p:spPr bwMode="auto">
          <a:xfrm>
            <a:off x="3504371" y="1686159"/>
            <a:ext cx="798892" cy="826962"/>
          </a:xfrm>
          <a:custGeom>
            <a:avLst/>
            <a:gdLst>
              <a:gd name="T0" fmla="*/ 656 w 680"/>
              <a:gd name="T1" fmla="*/ 43 h 704"/>
              <a:gd name="T2" fmla="*/ 578 w 680"/>
              <a:gd name="T3" fmla="*/ 43 h 704"/>
              <a:gd name="T4" fmla="*/ 578 w 680"/>
              <a:gd name="T5" fmla="*/ 24 h 704"/>
              <a:gd name="T6" fmla="*/ 554 w 680"/>
              <a:gd name="T7" fmla="*/ 0 h 704"/>
              <a:gd name="T8" fmla="*/ 126 w 680"/>
              <a:gd name="T9" fmla="*/ 0 h 704"/>
              <a:gd name="T10" fmla="*/ 102 w 680"/>
              <a:gd name="T11" fmla="*/ 24 h 704"/>
              <a:gd name="T12" fmla="*/ 102 w 680"/>
              <a:gd name="T13" fmla="*/ 43 h 704"/>
              <a:gd name="T14" fmla="*/ 24 w 680"/>
              <a:gd name="T15" fmla="*/ 43 h 704"/>
              <a:gd name="T16" fmla="*/ 0 w 680"/>
              <a:gd name="T17" fmla="*/ 67 h 704"/>
              <a:gd name="T18" fmla="*/ 0 w 680"/>
              <a:gd name="T19" fmla="*/ 228 h 704"/>
              <a:gd name="T20" fmla="*/ 179 w 680"/>
              <a:gd name="T21" fmla="*/ 414 h 704"/>
              <a:gd name="T22" fmla="*/ 316 w 680"/>
              <a:gd name="T23" fmla="*/ 475 h 704"/>
              <a:gd name="T24" fmla="*/ 316 w 680"/>
              <a:gd name="T25" fmla="*/ 656 h 704"/>
              <a:gd name="T26" fmla="*/ 233 w 680"/>
              <a:gd name="T27" fmla="*/ 656 h 704"/>
              <a:gd name="T28" fmla="*/ 209 w 680"/>
              <a:gd name="T29" fmla="*/ 680 h 704"/>
              <a:gd name="T30" fmla="*/ 233 w 680"/>
              <a:gd name="T31" fmla="*/ 704 h 704"/>
              <a:gd name="T32" fmla="*/ 447 w 680"/>
              <a:gd name="T33" fmla="*/ 704 h 704"/>
              <a:gd name="T34" fmla="*/ 471 w 680"/>
              <a:gd name="T35" fmla="*/ 680 h 704"/>
              <a:gd name="T36" fmla="*/ 447 w 680"/>
              <a:gd name="T37" fmla="*/ 656 h 704"/>
              <a:gd name="T38" fmla="*/ 364 w 680"/>
              <a:gd name="T39" fmla="*/ 656 h 704"/>
              <a:gd name="T40" fmla="*/ 364 w 680"/>
              <a:gd name="T41" fmla="*/ 475 h 704"/>
              <a:gd name="T42" fmla="*/ 500 w 680"/>
              <a:gd name="T43" fmla="*/ 414 h 704"/>
              <a:gd name="T44" fmla="*/ 680 w 680"/>
              <a:gd name="T45" fmla="*/ 228 h 704"/>
              <a:gd name="T46" fmla="*/ 680 w 680"/>
              <a:gd name="T47" fmla="*/ 67 h 704"/>
              <a:gd name="T48" fmla="*/ 656 w 680"/>
              <a:gd name="T49" fmla="*/ 43 h 704"/>
              <a:gd name="T50" fmla="*/ 48 w 680"/>
              <a:gd name="T51" fmla="*/ 228 h 704"/>
              <a:gd name="T52" fmla="*/ 48 w 680"/>
              <a:gd name="T53" fmla="*/ 91 h 704"/>
              <a:gd name="T54" fmla="*/ 102 w 680"/>
              <a:gd name="T55" fmla="*/ 91 h 704"/>
              <a:gd name="T56" fmla="*/ 102 w 680"/>
              <a:gd name="T57" fmla="*/ 238 h 704"/>
              <a:gd name="T58" fmla="*/ 133 w 680"/>
              <a:gd name="T59" fmla="*/ 356 h 704"/>
              <a:gd name="T60" fmla="*/ 48 w 680"/>
              <a:gd name="T61" fmla="*/ 228 h 704"/>
              <a:gd name="T62" fmla="*/ 530 w 680"/>
              <a:gd name="T63" fmla="*/ 238 h 704"/>
              <a:gd name="T64" fmla="*/ 340 w 680"/>
              <a:gd name="T65" fmla="*/ 428 h 704"/>
              <a:gd name="T66" fmla="*/ 150 w 680"/>
              <a:gd name="T67" fmla="*/ 238 h 704"/>
              <a:gd name="T68" fmla="*/ 150 w 680"/>
              <a:gd name="T69" fmla="*/ 48 h 704"/>
              <a:gd name="T70" fmla="*/ 530 w 680"/>
              <a:gd name="T71" fmla="*/ 48 h 704"/>
              <a:gd name="T72" fmla="*/ 530 w 680"/>
              <a:gd name="T73" fmla="*/ 238 h 704"/>
              <a:gd name="T74" fmla="*/ 632 w 680"/>
              <a:gd name="T75" fmla="*/ 228 h 704"/>
              <a:gd name="T76" fmla="*/ 547 w 680"/>
              <a:gd name="T77" fmla="*/ 356 h 704"/>
              <a:gd name="T78" fmla="*/ 578 w 680"/>
              <a:gd name="T79" fmla="*/ 238 h 704"/>
              <a:gd name="T80" fmla="*/ 578 w 680"/>
              <a:gd name="T81" fmla="*/ 91 h 704"/>
              <a:gd name="T82" fmla="*/ 632 w 680"/>
              <a:gd name="T83" fmla="*/ 91 h 704"/>
              <a:gd name="T84" fmla="*/ 632 w 680"/>
              <a:gd name="T85" fmla="*/ 228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80" h="704">
                <a:moveTo>
                  <a:pt x="656" y="43"/>
                </a:moveTo>
                <a:cubicBezTo>
                  <a:pt x="578" y="43"/>
                  <a:pt x="578" y="43"/>
                  <a:pt x="578" y="43"/>
                </a:cubicBezTo>
                <a:cubicBezTo>
                  <a:pt x="578" y="24"/>
                  <a:pt x="578" y="24"/>
                  <a:pt x="578" y="24"/>
                </a:cubicBezTo>
                <a:cubicBezTo>
                  <a:pt x="578" y="11"/>
                  <a:pt x="567" y="0"/>
                  <a:pt x="554" y="0"/>
                </a:cubicBezTo>
                <a:cubicBezTo>
                  <a:pt x="126" y="0"/>
                  <a:pt x="126" y="0"/>
                  <a:pt x="126" y="0"/>
                </a:cubicBezTo>
                <a:cubicBezTo>
                  <a:pt x="112" y="0"/>
                  <a:pt x="102" y="11"/>
                  <a:pt x="102" y="24"/>
                </a:cubicBezTo>
                <a:cubicBezTo>
                  <a:pt x="102" y="43"/>
                  <a:pt x="102" y="43"/>
                  <a:pt x="102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10" y="43"/>
                  <a:pt x="0" y="54"/>
                  <a:pt x="0" y="67"/>
                </a:cubicBezTo>
                <a:cubicBezTo>
                  <a:pt x="0" y="228"/>
                  <a:pt x="0" y="228"/>
                  <a:pt x="0" y="228"/>
                </a:cubicBezTo>
                <a:cubicBezTo>
                  <a:pt x="0" y="329"/>
                  <a:pt x="79" y="411"/>
                  <a:pt x="179" y="414"/>
                </a:cubicBezTo>
                <a:cubicBezTo>
                  <a:pt x="216" y="448"/>
                  <a:pt x="263" y="470"/>
                  <a:pt x="316" y="475"/>
                </a:cubicBezTo>
                <a:cubicBezTo>
                  <a:pt x="316" y="656"/>
                  <a:pt x="316" y="656"/>
                  <a:pt x="316" y="656"/>
                </a:cubicBezTo>
                <a:cubicBezTo>
                  <a:pt x="233" y="656"/>
                  <a:pt x="233" y="656"/>
                  <a:pt x="233" y="656"/>
                </a:cubicBezTo>
                <a:cubicBezTo>
                  <a:pt x="219" y="656"/>
                  <a:pt x="209" y="666"/>
                  <a:pt x="209" y="680"/>
                </a:cubicBezTo>
                <a:cubicBezTo>
                  <a:pt x="209" y="693"/>
                  <a:pt x="219" y="704"/>
                  <a:pt x="233" y="704"/>
                </a:cubicBezTo>
                <a:cubicBezTo>
                  <a:pt x="447" y="704"/>
                  <a:pt x="447" y="704"/>
                  <a:pt x="447" y="704"/>
                </a:cubicBezTo>
                <a:cubicBezTo>
                  <a:pt x="460" y="704"/>
                  <a:pt x="471" y="693"/>
                  <a:pt x="471" y="680"/>
                </a:cubicBezTo>
                <a:cubicBezTo>
                  <a:pt x="471" y="666"/>
                  <a:pt x="460" y="656"/>
                  <a:pt x="447" y="656"/>
                </a:cubicBezTo>
                <a:cubicBezTo>
                  <a:pt x="364" y="656"/>
                  <a:pt x="364" y="656"/>
                  <a:pt x="364" y="656"/>
                </a:cubicBezTo>
                <a:cubicBezTo>
                  <a:pt x="364" y="475"/>
                  <a:pt x="364" y="475"/>
                  <a:pt x="364" y="475"/>
                </a:cubicBezTo>
                <a:cubicBezTo>
                  <a:pt x="416" y="470"/>
                  <a:pt x="464" y="448"/>
                  <a:pt x="500" y="414"/>
                </a:cubicBezTo>
                <a:cubicBezTo>
                  <a:pt x="600" y="411"/>
                  <a:pt x="680" y="329"/>
                  <a:pt x="680" y="228"/>
                </a:cubicBezTo>
                <a:cubicBezTo>
                  <a:pt x="680" y="67"/>
                  <a:pt x="680" y="67"/>
                  <a:pt x="680" y="67"/>
                </a:cubicBezTo>
                <a:cubicBezTo>
                  <a:pt x="680" y="54"/>
                  <a:pt x="669" y="43"/>
                  <a:pt x="656" y="43"/>
                </a:cubicBezTo>
                <a:close/>
                <a:moveTo>
                  <a:pt x="48" y="228"/>
                </a:moveTo>
                <a:cubicBezTo>
                  <a:pt x="48" y="91"/>
                  <a:pt x="48" y="91"/>
                  <a:pt x="48" y="91"/>
                </a:cubicBezTo>
                <a:cubicBezTo>
                  <a:pt x="102" y="91"/>
                  <a:pt x="102" y="91"/>
                  <a:pt x="102" y="91"/>
                </a:cubicBezTo>
                <a:cubicBezTo>
                  <a:pt x="102" y="238"/>
                  <a:pt x="102" y="238"/>
                  <a:pt x="102" y="238"/>
                </a:cubicBezTo>
                <a:cubicBezTo>
                  <a:pt x="102" y="281"/>
                  <a:pt x="113" y="321"/>
                  <a:pt x="133" y="356"/>
                </a:cubicBezTo>
                <a:cubicBezTo>
                  <a:pt x="83" y="335"/>
                  <a:pt x="48" y="286"/>
                  <a:pt x="48" y="228"/>
                </a:cubicBezTo>
                <a:close/>
                <a:moveTo>
                  <a:pt x="530" y="238"/>
                </a:moveTo>
                <a:cubicBezTo>
                  <a:pt x="530" y="343"/>
                  <a:pt x="445" y="428"/>
                  <a:pt x="340" y="428"/>
                </a:cubicBezTo>
                <a:cubicBezTo>
                  <a:pt x="235" y="428"/>
                  <a:pt x="150" y="343"/>
                  <a:pt x="150" y="238"/>
                </a:cubicBezTo>
                <a:cubicBezTo>
                  <a:pt x="150" y="48"/>
                  <a:pt x="150" y="48"/>
                  <a:pt x="150" y="48"/>
                </a:cubicBezTo>
                <a:cubicBezTo>
                  <a:pt x="530" y="48"/>
                  <a:pt x="530" y="48"/>
                  <a:pt x="530" y="48"/>
                </a:cubicBezTo>
                <a:lnTo>
                  <a:pt x="530" y="238"/>
                </a:lnTo>
                <a:close/>
                <a:moveTo>
                  <a:pt x="632" y="228"/>
                </a:moveTo>
                <a:cubicBezTo>
                  <a:pt x="632" y="286"/>
                  <a:pt x="597" y="335"/>
                  <a:pt x="547" y="356"/>
                </a:cubicBezTo>
                <a:cubicBezTo>
                  <a:pt x="567" y="321"/>
                  <a:pt x="578" y="281"/>
                  <a:pt x="578" y="238"/>
                </a:cubicBezTo>
                <a:cubicBezTo>
                  <a:pt x="578" y="91"/>
                  <a:pt x="578" y="91"/>
                  <a:pt x="578" y="91"/>
                </a:cubicBezTo>
                <a:cubicBezTo>
                  <a:pt x="632" y="91"/>
                  <a:pt x="632" y="91"/>
                  <a:pt x="632" y="91"/>
                </a:cubicBezTo>
                <a:lnTo>
                  <a:pt x="632" y="2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6" name="Freeform 446"/>
          <p:cNvSpPr>
            <a:spLocks noEditPoints="1"/>
          </p:cNvSpPr>
          <p:nvPr/>
        </p:nvSpPr>
        <p:spPr bwMode="auto">
          <a:xfrm>
            <a:off x="3640400" y="8016123"/>
            <a:ext cx="526838" cy="839198"/>
          </a:xfrm>
          <a:custGeom>
            <a:avLst/>
            <a:gdLst>
              <a:gd name="T0" fmla="*/ 424 w 448"/>
              <a:gd name="T1" fmla="*/ 266 h 714"/>
              <a:gd name="T2" fmla="*/ 115 w 448"/>
              <a:gd name="T3" fmla="*/ 266 h 714"/>
              <a:gd name="T4" fmla="*/ 115 w 448"/>
              <a:gd name="T5" fmla="*/ 157 h 714"/>
              <a:gd name="T6" fmla="*/ 224 w 448"/>
              <a:gd name="T7" fmla="*/ 48 h 714"/>
              <a:gd name="T8" fmla="*/ 333 w 448"/>
              <a:gd name="T9" fmla="*/ 157 h 714"/>
              <a:gd name="T10" fmla="*/ 357 w 448"/>
              <a:gd name="T11" fmla="*/ 181 h 714"/>
              <a:gd name="T12" fmla="*/ 381 w 448"/>
              <a:gd name="T13" fmla="*/ 157 h 714"/>
              <a:gd name="T14" fmla="*/ 224 w 448"/>
              <a:gd name="T15" fmla="*/ 0 h 714"/>
              <a:gd name="T16" fmla="*/ 67 w 448"/>
              <a:gd name="T17" fmla="*/ 157 h 714"/>
              <a:gd name="T18" fmla="*/ 67 w 448"/>
              <a:gd name="T19" fmla="*/ 266 h 714"/>
              <a:gd name="T20" fmla="*/ 24 w 448"/>
              <a:gd name="T21" fmla="*/ 266 h 714"/>
              <a:gd name="T22" fmla="*/ 0 w 448"/>
              <a:gd name="T23" fmla="*/ 290 h 714"/>
              <a:gd name="T24" fmla="*/ 0 w 448"/>
              <a:gd name="T25" fmla="*/ 690 h 714"/>
              <a:gd name="T26" fmla="*/ 24 w 448"/>
              <a:gd name="T27" fmla="*/ 714 h 714"/>
              <a:gd name="T28" fmla="*/ 424 w 448"/>
              <a:gd name="T29" fmla="*/ 714 h 714"/>
              <a:gd name="T30" fmla="*/ 448 w 448"/>
              <a:gd name="T31" fmla="*/ 690 h 714"/>
              <a:gd name="T32" fmla="*/ 448 w 448"/>
              <a:gd name="T33" fmla="*/ 290 h 714"/>
              <a:gd name="T34" fmla="*/ 424 w 448"/>
              <a:gd name="T35" fmla="*/ 266 h 714"/>
              <a:gd name="T36" fmla="*/ 400 w 448"/>
              <a:gd name="T37" fmla="*/ 666 h 714"/>
              <a:gd name="T38" fmla="*/ 48 w 448"/>
              <a:gd name="T39" fmla="*/ 666 h 714"/>
              <a:gd name="T40" fmla="*/ 48 w 448"/>
              <a:gd name="T41" fmla="*/ 314 h 714"/>
              <a:gd name="T42" fmla="*/ 400 w 448"/>
              <a:gd name="T43" fmla="*/ 314 h 714"/>
              <a:gd name="T44" fmla="*/ 400 w 448"/>
              <a:gd name="T45" fmla="*/ 666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48" h="714">
                <a:moveTo>
                  <a:pt x="424" y="266"/>
                </a:moveTo>
                <a:cubicBezTo>
                  <a:pt x="115" y="266"/>
                  <a:pt x="115" y="266"/>
                  <a:pt x="115" y="266"/>
                </a:cubicBezTo>
                <a:cubicBezTo>
                  <a:pt x="115" y="157"/>
                  <a:pt x="115" y="157"/>
                  <a:pt x="115" y="157"/>
                </a:cubicBezTo>
                <a:cubicBezTo>
                  <a:pt x="115" y="97"/>
                  <a:pt x="164" y="48"/>
                  <a:pt x="224" y="48"/>
                </a:cubicBezTo>
                <a:cubicBezTo>
                  <a:pt x="284" y="48"/>
                  <a:pt x="333" y="97"/>
                  <a:pt x="333" y="157"/>
                </a:cubicBezTo>
                <a:cubicBezTo>
                  <a:pt x="333" y="170"/>
                  <a:pt x="344" y="181"/>
                  <a:pt x="357" y="181"/>
                </a:cubicBezTo>
                <a:cubicBezTo>
                  <a:pt x="370" y="181"/>
                  <a:pt x="381" y="170"/>
                  <a:pt x="381" y="157"/>
                </a:cubicBezTo>
                <a:cubicBezTo>
                  <a:pt x="381" y="70"/>
                  <a:pt x="310" y="0"/>
                  <a:pt x="224" y="0"/>
                </a:cubicBezTo>
                <a:cubicBezTo>
                  <a:pt x="137" y="0"/>
                  <a:pt x="67" y="70"/>
                  <a:pt x="67" y="157"/>
                </a:cubicBezTo>
                <a:cubicBezTo>
                  <a:pt x="67" y="266"/>
                  <a:pt x="67" y="266"/>
                  <a:pt x="67" y="266"/>
                </a:cubicBezTo>
                <a:cubicBezTo>
                  <a:pt x="24" y="266"/>
                  <a:pt x="24" y="266"/>
                  <a:pt x="24" y="266"/>
                </a:cubicBezTo>
                <a:cubicBezTo>
                  <a:pt x="11" y="266"/>
                  <a:pt x="0" y="277"/>
                  <a:pt x="0" y="290"/>
                </a:cubicBezTo>
                <a:cubicBezTo>
                  <a:pt x="0" y="690"/>
                  <a:pt x="0" y="690"/>
                  <a:pt x="0" y="690"/>
                </a:cubicBezTo>
                <a:cubicBezTo>
                  <a:pt x="0" y="703"/>
                  <a:pt x="11" y="714"/>
                  <a:pt x="24" y="714"/>
                </a:cubicBezTo>
                <a:cubicBezTo>
                  <a:pt x="424" y="714"/>
                  <a:pt x="424" y="714"/>
                  <a:pt x="424" y="714"/>
                </a:cubicBezTo>
                <a:cubicBezTo>
                  <a:pt x="437" y="714"/>
                  <a:pt x="448" y="703"/>
                  <a:pt x="448" y="690"/>
                </a:cubicBezTo>
                <a:cubicBezTo>
                  <a:pt x="448" y="290"/>
                  <a:pt x="448" y="290"/>
                  <a:pt x="448" y="290"/>
                </a:cubicBezTo>
                <a:cubicBezTo>
                  <a:pt x="448" y="277"/>
                  <a:pt x="437" y="266"/>
                  <a:pt x="424" y="266"/>
                </a:cubicBezTo>
                <a:close/>
                <a:moveTo>
                  <a:pt x="400" y="666"/>
                </a:moveTo>
                <a:cubicBezTo>
                  <a:pt x="48" y="666"/>
                  <a:pt x="48" y="666"/>
                  <a:pt x="48" y="666"/>
                </a:cubicBezTo>
                <a:cubicBezTo>
                  <a:pt x="48" y="314"/>
                  <a:pt x="48" y="314"/>
                  <a:pt x="48" y="314"/>
                </a:cubicBezTo>
                <a:cubicBezTo>
                  <a:pt x="400" y="314"/>
                  <a:pt x="400" y="314"/>
                  <a:pt x="400" y="314"/>
                </a:cubicBezTo>
                <a:lnTo>
                  <a:pt x="400" y="6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7" name="Freeform 447"/>
          <p:cNvSpPr>
            <a:spLocks noEditPoints="1"/>
          </p:cNvSpPr>
          <p:nvPr/>
        </p:nvSpPr>
        <p:spPr bwMode="auto">
          <a:xfrm>
            <a:off x="15659773" y="8038435"/>
            <a:ext cx="592332" cy="794574"/>
          </a:xfrm>
          <a:custGeom>
            <a:avLst/>
            <a:gdLst>
              <a:gd name="T0" fmla="*/ 504 w 504"/>
              <a:gd name="T1" fmla="*/ 197 h 676"/>
              <a:gd name="T2" fmla="*/ 504 w 504"/>
              <a:gd name="T3" fmla="*/ 652 h 676"/>
              <a:gd name="T4" fmla="*/ 480 w 504"/>
              <a:gd name="T5" fmla="*/ 676 h 676"/>
              <a:gd name="T6" fmla="*/ 24 w 504"/>
              <a:gd name="T7" fmla="*/ 676 h 676"/>
              <a:gd name="T8" fmla="*/ 0 w 504"/>
              <a:gd name="T9" fmla="*/ 652 h 676"/>
              <a:gd name="T10" fmla="*/ 0 w 504"/>
              <a:gd name="T11" fmla="*/ 197 h 676"/>
              <a:gd name="T12" fmla="*/ 24 w 504"/>
              <a:gd name="T13" fmla="*/ 173 h 676"/>
              <a:gd name="T14" fmla="*/ 163 w 504"/>
              <a:gd name="T15" fmla="*/ 173 h 676"/>
              <a:gd name="T16" fmla="*/ 187 w 504"/>
              <a:gd name="T17" fmla="*/ 197 h 676"/>
              <a:gd name="T18" fmla="*/ 163 w 504"/>
              <a:gd name="T19" fmla="*/ 221 h 676"/>
              <a:gd name="T20" fmla="*/ 48 w 504"/>
              <a:gd name="T21" fmla="*/ 221 h 676"/>
              <a:gd name="T22" fmla="*/ 48 w 504"/>
              <a:gd name="T23" fmla="*/ 628 h 676"/>
              <a:gd name="T24" fmla="*/ 456 w 504"/>
              <a:gd name="T25" fmla="*/ 628 h 676"/>
              <a:gd name="T26" fmla="*/ 456 w 504"/>
              <a:gd name="T27" fmla="*/ 221 h 676"/>
              <a:gd name="T28" fmla="*/ 341 w 504"/>
              <a:gd name="T29" fmla="*/ 221 h 676"/>
              <a:gd name="T30" fmla="*/ 317 w 504"/>
              <a:gd name="T31" fmla="*/ 197 h 676"/>
              <a:gd name="T32" fmla="*/ 341 w 504"/>
              <a:gd name="T33" fmla="*/ 173 h 676"/>
              <a:gd name="T34" fmla="*/ 480 w 504"/>
              <a:gd name="T35" fmla="*/ 173 h 676"/>
              <a:gd name="T36" fmla="*/ 504 w 504"/>
              <a:gd name="T37" fmla="*/ 197 h 676"/>
              <a:gd name="T38" fmla="*/ 177 w 504"/>
              <a:gd name="T39" fmla="*/ 133 h 676"/>
              <a:gd name="T40" fmla="*/ 228 w 504"/>
              <a:gd name="T41" fmla="*/ 82 h 676"/>
              <a:gd name="T42" fmla="*/ 228 w 504"/>
              <a:gd name="T43" fmla="*/ 434 h 676"/>
              <a:gd name="T44" fmla="*/ 252 w 504"/>
              <a:gd name="T45" fmla="*/ 458 h 676"/>
              <a:gd name="T46" fmla="*/ 276 w 504"/>
              <a:gd name="T47" fmla="*/ 434 h 676"/>
              <a:gd name="T48" fmla="*/ 276 w 504"/>
              <a:gd name="T49" fmla="*/ 82 h 676"/>
              <a:gd name="T50" fmla="*/ 328 w 504"/>
              <a:gd name="T51" fmla="*/ 133 h 676"/>
              <a:gd name="T52" fmla="*/ 345 w 504"/>
              <a:gd name="T53" fmla="*/ 140 h 676"/>
              <a:gd name="T54" fmla="*/ 361 w 504"/>
              <a:gd name="T55" fmla="*/ 133 h 676"/>
              <a:gd name="T56" fmla="*/ 361 w 504"/>
              <a:gd name="T57" fmla="*/ 99 h 676"/>
              <a:gd name="T58" fmla="*/ 269 w 504"/>
              <a:gd name="T59" fmla="*/ 7 h 676"/>
              <a:gd name="T60" fmla="*/ 252 w 504"/>
              <a:gd name="T61" fmla="*/ 0 h 676"/>
              <a:gd name="T62" fmla="*/ 235 w 504"/>
              <a:gd name="T63" fmla="*/ 7 h 676"/>
              <a:gd name="T64" fmla="*/ 143 w 504"/>
              <a:gd name="T65" fmla="*/ 99 h 676"/>
              <a:gd name="T66" fmla="*/ 143 w 504"/>
              <a:gd name="T67" fmla="*/ 133 h 676"/>
              <a:gd name="T68" fmla="*/ 177 w 504"/>
              <a:gd name="T69" fmla="*/ 133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04" h="676">
                <a:moveTo>
                  <a:pt x="504" y="197"/>
                </a:moveTo>
                <a:cubicBezTo>
                  <a:pt x="504" y="652"/>
                  <a:pt x="504" y="652"/>
                  <a:pt x="504" y="652"/>
                </a:cubicBezTo>
                <a:cubicBezTo>
                  <a:pt x="504" y="665"/>
                  <a:pt x="493" y="676"/>
                  <a:pt x="480" y="676"/>
                </a:cubicBezTo>
                <a:cubicBezTo>
                  <a:pt x="24" y="676"/>
                  <a:pt x="24" y="676"/>
                  <a:pt x="24" y="676"/>
                </a:cubicBezTo>
                <a:cubicBezTo>
                  <a:pt x="11" y="676"/>
                  <a:pt x="0" y="665"/>
                  <a:pt x="0" y="652"/>
                </a:cubicBezTo>
                <a:cubicBezTo>
                  <a:pt x="0" y="197"/>
                  <a:pt x="0" y="197"/>
                  <a:pt x="0" y="197"/>
                </a:cubicBezTo>
                <a:cubicBezTo>
                  <a:pt x="0" y="183"/>
                  <a:pt x="11" y="173"/>
                  <a:pt x="24" y="173"/>
                </a:cubicBezTo>
                <a:cubicBezTo>
                  <a:pt x="163" y="173"/>
                  <a:pt x="163" y="173"/>
                  <a:pt x="163" y="173"/>
                </a:cubicBezTo>
                <a:cubicBezTo>
                  <a:pt x="176" y="173"/>
                  <a:pt x="187" y="183"/>
                  <a:pt x="187" y="197"/>
                </a:cubicBezTo>
                <a:cubicBezTo>
                  <a:pt x="187" y="210"/>
                  <a:pt x="176" y="221"/>
                  <a:pt x="163" y="221"/>
                </a:cubicBezTo>
                <a:cubicBezTo>
                  <a:pt x="48" y="221"/>
                  <a:pt x="48" y="221"/>
                  <a:pt x="48" y="221"/>
                </a:cubicBezTo>
                <a:cubicBezTo>
                  <a:pt x="48" y="628"/>
                  <a:pt x="48" y="628"/>
                  <a:pt x="48" y="628"/>
                </a:cubicBezTo>
                <a:cubicBezTo>
                  <a:pt x="456" y="628"/>
                  <a:pt x="456" y="628"/>
                  <a:pt x="456" y="628"/>
                </a:cubicBezTo>
                <a:cubicBezTo>
                  <a:pt x="456" y="221"/>
                  <a:pt x="456" y="221"/>
                  <a:pt x="456" y="221"/>
                </a:cubicBezTo>
                <a:cubicBezTo>
                  <a:pt x="341" y="221"/>
                  <a:pt x="341" y="221"/>
                  <a:pt x="341" y="221"/>
                </a:cubicBezTo>
                <a:cubicBezTo>
                  <a:pt x="328" y="221"/>
                  <a:pt x="317" y="210"/>
                  <a:pt x="317" y="197"/>
                </a:cubicBezTo>
                <a:cubicBezTo>
                  <a:pt x="317" y="183"/>
                  <a:pt x="328" y="173"/>
                  <a:pt x="341" y="173"/>
                </a:cubicBezTo>
                <a:cubicBezTo>
                  <a:pt x="480" y="173"/>
                  <a:pt x="480" y="173"/>
                  <a:pt x="480" y="173"/>
                </a:cubicBezTo>
                <a:cubicBezTo>
                  <a:pt x="493" y="173"/>
                  <a:pt x="504" y="183"/>
                  <a:pt x="504" y="197"/>
                </a:cubicBezTo>
                <a:close/>
                <a:moveTo>
                  <a:pt x="177" y="133"/>
                </a:moveTo>
                <a:cubicBezTo>
                  <a:pt x="228" y="82"/>
                  <a:pt x="228" y="82"/>
                  <a:pt x="228" y="82"/>
                </a:cubicBezTo>
                <a:cubicBezTo>
                  <a:pt x="228" y="434"/>
                  <a:pt x="228" y="434"/>
                  <a:pt x="228" y="434"/>
                </a:cubicBezTo>
                <a:cubicBezTo>
                  <a:pt x="228" y="447"/>
                  <a:pt x="239" y="458"/>
                  <a:pt x="252" y="458"/>
                </a:cubicBezTo>
                <a:cubicBezTo>
                  <a:pt x="265" y="458"/>
                  <a:pt x="276" y="447"/>
                  <a:pt x="276" y="434"/>
                </a:cubicBezTo>
                <a:cubicBezTo>
                  <a:pt x="276" y="82"/>
                  <a:pt x="276" y="82"/>
                  <a:pt x="276" y="82"/>
                </a:cubicBezTo>
                <a:cubicBezTo>
                  <a:pt x="328" y="133"/>
                  <a:pt x="328" y="133"/>
                  <a:pt x="328" y="133"/>
                </a:cubicBezTo>
                <a:cubicBezTo>
                  <a:pt x="332" y="138"/>
                  <a:pt x="338" y="140"/>
                  <a:pt x="345" y="140"/>
                </a:cubicBezTo>
                <a:cubicBezTo>
                  <a:pt x="351" y="140"/>
                  <a:pt x="357" y="138"/>
                  <a:pt x="361" y="133"/>
                </a:cubicBezTo>
                <a:cubicBezTo>
                  <a:pt x="371" y="124"/>
                  <a:pt x="371" y="109"/>
                  <a:pt x="361" y="99"/>
                </a:cubicBezTo>
                <a:cubicBezTo>
                  <a:pt x="269" y="7"/>
                  <a:pt x="269" y="7"/>
                  <a:pt x="269" y="7"/>
                </a:cubicBezTo>
                <a:cubicBezTo>
                  <a:pt x="265" y="2"/>
                  <a:pt x="258" y="0"/>
                  <a:pt x="252" y="0"/>
                </a:cubicBezTo>
                <a:cubicBezTo>
                  <a:pt x="246" y="0"/>
                  <a:pt x="240" y="2"/>
                  <a:pt x="235" y="7"/>
                </a:cubicBezTo>
                <a:cubicBezTo>
                  <a:pt x="143" y="99"/>
                  <a:pt x="143" y="99"/>
                  <a:pt x="143" y="99"/>
                </a:cubicBezTo>
                <a:cubicBezTo>
                  <a:pt x="133" y="109"/>
                  <a:pt x="133" y="124"/>
                  <a:pt x="143" y="133"/>
                </a:cubicBezTo>
                <a:cubicBezTo>
                  <a:pt x="152" y="142"/>
                  <a:pt x="167" y="142"/>
                  <a:pt x="177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8" name="Freeform 448"/>
          <p:cNvSpPr>
            <a:spLocks noEditPoints="1"/>
          </p:cNvSpPr>
          <p:nvPr/>
        </p:nvSpPr>
        <p:spPr bwMode="auto">
          <a:xfrm>
            <a:off x="21521918" y="6532774"/>
            <a:ext cx="921246" cy="636236"/>
          </a:xfrm>
          <a:custGeom>
            <a:avLst/>
            <a:gdLst>
              <a:gd name="T0" fmla="*/ 771 w 784"/>
              <a:gd name="T1" fmla="*/ 4 h 541"/>
              <a:gd name="T2" fmla="*/ 747 w 784"/>
              <a:gd name="T3" fmla="*/ 5 h 541"/>
              <a:gd name="T4" fmla="*/ 540 w 784"/>
              <a:gd name="T5" fmla="*/ 142 h 541"/>
              <a:gd name="T6" fmla="*/ 540 w 784"/>
              <a:gd name="T7" fmla="*/ 85 h 541"/>
              <a:gd name="T8" fmla="*/ 456 w 784"/>
              <a:gd name="T9" fmla="*/ 1 h 541"/>
              <a:gd name="T10" fmla="*/ 84 w 784"/>
              <a:gd name="T11" fmla="*/ 1 h 541"/>
              <a:gd name="T12" fmla="*/ 0 w 784"/>
              <a:gd name="T13" fmla="*/ 85 h 541"/>
              <a:gd name="T14" fmla="*/ 0 w 784"/>
              <a:gd name="T15" fmla="*/ 457 h 541"/>
              <a:gd name="T16" fmla="*/ 84 w 784"/>
              <a:gd name="T17" fmla="*/ 541 h 541"/>
              <a:gd name="T18" fmla="*/ 456 w 784"/>
              <a:gd name="T19" fmla="*/ 541 h 541"/>
              <a:gd name="T20" fmla="*/ 540 w 784"/>
              <a:gd name="T21" fmla="*/ 457 h 541"/>
              <a:gd name="T22" fmla="*/ 540 w 784"/>
              <a:gd name="T23" fmla="*/ 400 h 541"/>
              <a:gd name="T24" fmla="*/ 747 w 784"/>
              <a:gd name="T25" fmla="*/ 537 h 541"/>
              <a:gd name="T26" fmla="*/ 760 w 784"/>
              <a:gd name="T27" fmla="*/ 541 h 541"/>
              <a:gd name="T28" fmla="*/ 771 w 784"/>
              <a:gd name="T29" fmla="*/ 538 h 541"/>
              <a:gd name="T30" fmla="*/ 784 w 784"/>
              <a:gd name="T31" fmla="*/ 517 h 541"/>
              <a:gd name="T32" fmla="*/ 784 w 784"/>
              <a:gd name="T33" fmla="*/ 25 h 541"/>
              <a:gd name="T34" fmla="*/ 771 w 784"/>
              <a:gd name="T35" fmla="*/ 4 h 541"/>
              <a:gd name="T36" fmla="*/ 492 w 784"/>
              <a:gd name="T37" fmla="*/ 457 h 541"/>
              <a:gd name="T38" fmla="*/ 456 w 784"/>
              <a:gd name="T39" fmla="*/ 493 h 541"/>
              <a:gd name="T40" fmla="*/ 84 w 784"/>
              <a:gd name="T41" fmla="*/ 493 h 541"/>
              <a:gd name="T42" fmla="*/ 48 w 784"/>
              <a:gd name="T43" fmla="*/ 457 h 541"/>
              <a:gd name="T44" fmla="*/ 48 w 784"/>
              <a:gd name="T45" fmla="*/ 85 h 541"/>
              <a:gd name="T46" fmla="*/ 84 w 784"/>
              <a:gd name="T47" fmla="*/ 49 h 541"/>
              <a:gd name="T48" fmla="*/ 456 w 784"/>
              <a:gd name="T49" fmla="*/ 49 h 541"/>
              <a:gd name="T50" fmla="*/ 492 w 784"/>
              <a:gd name="T51" fmla="*/ 85 h 541"/>
              <a:gd name="T52" fmla="*/ 492 w 784"/>
              <a:gd name="T53" fmla="*/ 457 h 541"/>
              <a:gd name="T54" fmla="*/ 736 w 784"/>
              <a:gd name="T55" fmla="*/ 473 h 541"/>
              <a:gd name="T56" fmla="*/ 540 w 784"/>
              <a:gd name="T57" fmla="*/ 343 h 541"/>
              <a:gd name="T58" fmla="*/ 540 w 784"/>
              <a:gd name="T59" fmla="*/ 199 h 541"/>
              <a:gd name="T60" fmla="*/ 736 w 784"/>
              <a:gd name="T61" fmla="*/ 70 h 541"/>
              <a:gd name="T62" fmla="*/ 736 w 784"/>
              <a:gd name="T63" fmla="*/ 473 h 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84" h="541">
                <a:moveTo>
                  <a:pt x="771" y="4"/>
                </a:moveTo>
                <a:cubicBezTo>
                  <a:pt x="764" y="0"/>
                  <a:pt x="754" y="0"/>
                  <a:pt x="747" y="5"/>
                </a:cubicBezTo>
                <a:cubicBezTo>
                  <a:pt x="540" y="142"/>
                  <a:pt x="540" y="142"/>
                  <a:pt x="540" y="142"/>
                </a:cubicBezTo>
                <a:cubicBezTo>
                  <a:pt x="540" y="85"/>
                  <a:pt x="540" y="85"/>
                  <a:pt x="540" y="85"/>
                </a:cubicBezTo>
                <a:cubicBezTo>
                  <a:pt x="540" y="39"/>
                  <a:pt x="502" y="1"/>
                  <a:pt x="456" y="1"/>
                </a:cubicBezTo>
                <a:cubicBezTo>
                  <a:pt x="84" y="1"/>
                  <a:pt x="84" y="1"/>
                  <a:pt x="84" y="1"/>
                </a:cubicBezTo>
                <a:cubicBezTo>
                  <a:pt x="38" y="1"/>
                  <a:pt x="0" y="39"/>
                  <a:pt x="0" y="85"/>
                </a:cubicBezTo>
                <a:cubicBezTo>
                  <a:pt x="0" y="457"/>
                  <a:pt x="0" y="457"/>
                  <a:pt x="0" y="457"/>
                </a:cubicBezTo>
                <a:cubicBezTo>
                  <a:pt x="0" y="503"/>
                  <a:pt x="38" y="541"/>
                  <a:pt x="84" y="541"/>
                </a:cubicBezTo>
                <a:cubicBezTo>
                  <a:pt x="456" y="541"/>
                  <a:pt x="456" y="541"/>
                  <a:pt x="456" y="541"/>
                </a:cubicBezTo>
                <a:cubicBezTo>
                  <a:pt x="502" y="541"/>
                  <a:pt x="540" y="503"/>
                  <a:pt x="540" y="457"/>
                </a:cubicBezTo>
                <a:cubicBezTo>
                  <a:pt x="540" y="400"/>
                  <a:pt x="540" y="400"/>
                  <a:pt x="540" y="400"/>
                </a:cubicBezTo>
                <a:cubicBezTo>
                  <a:pt x="747" y="537"/>
                  <a:pt x="747" y="537"/>
                  <a:pt x="747" y="537"/>
                </a:cubicBezTo>
                <a:cubicBezTo>
                  <a:pt x="751" y="540"/>
                  <a:pt x="755" y="541"/>
                  <a:pt x="760" y="541"/>
                </a:cubicBezTo>
                <a:cubicBezTo>
                  <a:pt x="764" y="541"/>
                  <a:pt x="768" y="540"/>
                  <a:pt x="771" y="538"/>
                </a:cubicBezTo>
                <a:cubicBezTo>
                  <a:pt x="779" y="534"/>
                  <a:pt x="784" y="526"/>
                  <a:pt x="784" y="517"/>
                </a:cubicBezTo>
                <a:cubicBezTo>
                  <a:pt x="784" y="25"/>
                  <a:pt x="784" y="25"/>
                  <a:pt x="784" y="25"/>
                </a:cubicBezTo>
                <a:cubicBezTo>
                  <a:pt x="784" y="16"/>
                  <a:pt x="779" y="8"/>
                  <a:pt x="771" y="4"/>
                </a:cubicBezTo>
                <a:close/>
                <a:moveTo>
                  <a:pt x="492" y="457"/>
                </a:moveTo>
                <a:cubicBezTo>
                  <a:pt x="492" y="477"/>
                  <a:pt x="476" y="493"/>
                  <a:pt x="456" y="493"/>
                </a:cubicBezTo>
                <a:cubicBezTo>
                  <a:pt x="84" y="493"/>
                  <a:pt x="84" y="493"/>
                  <a:pt x="84" y="493"/>
                </a:cubicBezTo>
                <a:cubicBezTo>
                  <a:pt x="65" y="493"/>
                  <a:pt x="48" y="477"/>
                  <a:pt x="48" y="457"/>
                </a:cubicBezTo>
                <a:cubicBezTo>
                  <a:pt x="48" y="85"/>
                  <a:pt x="48" y="85"/>
                  <a:pt x="48" y="85"/>
                </a:cubicBezTo>
                <a:cubicBezTo>
                  <a:pt x="48" y="65"/>
                  <a:pt x="65" y="49"/>
                  <a:pt x="84" y="49"/>
                </a:cubicBezTo>
                <a:cubicBezTo>
                  <a:pt x="456" y="49"/>
                  <a:pt x="456" y="49"/>
                  <a:pt x="456" y="49"/>
                </a:cubicBezTo>
                <a:cubicBezTo>
                  <a:pt x="476" y="49"/>
                  <a:pt x="492" y="65"/>
                  <a:pt x="492" y="85"/>
                </a:cubicBezTo>
                <a:lnTo>
                  <a:pt x="492" y="457"/>
                </a:lnTo>
                <a:close/>
                <a:moveTo>
                  <a:pt x="736" y="473"/>
                </a:moveTo>
                <a:cubicBezTo>
                  <a:pt x="540" y="343"/>
                  <a:pt x="540" y="343"/>
                  <a:pt x="540" y="343"/>
                </a:cubicBezTo>
                <a:cubicBezTo>
                  <a:pt x="540" y="199"/>
                  <a:pt x="540" y="199"/>
                  <a:pt x="540" y="199"/>
                </a:cubicBezTo>
                <a:cubicBezTo>
                  <a:pt x="736" y="70"/>
                  <a:pt x="736" y="70"/>
                  <a:pt x="736" y="70"/>
                </a:cubicBezTo>
                <a:lnTo>
                  <a:pt x="736" y="4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9" name="Freeform 449"/>
          <p:cNvSpPr>
            <a:spLocks noEditPoints="1"/>
          </p:cNvSpPr>
          <p:nvPr/>
        </p:nvSpPr>
        <p:spPr bwMode="auto">
          <a:xfrm>
            <a:off x="4943818" y="1670325"/>
            <a:ext cx="932042" cy="857910"/>
          </a:xfrm>
          <a:custGeom>
            <a:avLst/>
            <a:gdLst>
              <a:gd name="T0" fmla="*/ 663 w 793"/>
              <a:gd name="T1" fmla="*/ 12 h 730"/>
              <a:gd name="T2" fmla="*/ 152 w 793"/>
              <a:gd name="T3" fmla="*/ 0 h 730"/>
              <a:gd name="T4" fmla="*/ 4 w 793"/>
              <a:gd name="T5" fmla="*/ 238 h 730"/>
              <a:gd name="T6" fmla="*/ 378 w 793"/>
              <a:gd name="T7" fmla="*/ 721 h 730"/>
              <a:gd name="T8" fmla="*/ 380 w 793"/>
              <a:gd name="T9" fmla="*/ 723 h 730"/>
              <a:gd name="T10" fmla="*/ 380 w 793"/>
              <a:gd name="T11" fmla="*/ 723 h 730"/>
              <a:gd name="T12" fmla="*/ 381 w 793"/>
              <a:gd name="T13" fmla="*/ 724 h 730"/>
              <a:gd name="T14" fmla="*/ 384 w 793"/>
              <a:gd name="T15" fmla="*/ 726 h 730"/>
              <a:gd name="T16" fmla="*/ 385 w 793"/>
              <a:gd name="T17" fmla="*/ 727 h 730"/>
              <a:gd name="T18" fmla="*/ 386 w 793"/>
              <a:gd name="T19" fmla="*/ 728 h 730"/>
              <a:gd name="T20" fmla="*/ 389 w 793"/>
              <a:gd name="T21" fmla="*/ 729 h 730"/>
              <a:gd name="T22" fmla="*/ 389 w 793"/>
              <a:gd name="T23" fmla="*/ 729 h 730"/>
              <a:gd name="T24" fmla="*/ 392 w 793"/>
              <a:gd name="T25" fmla="*/ 729 h 730"/>
              <a:gd name="T26" fmla="*/ 396 w 793"/>
              <a:gd name="T27" fmla="*/ 730 h 730"/>
              <a:gd name="T28" fmla="*/ 397 w 793"/>
              <a:gd name="T29" fmla="*/ 730 h 730"/>
              <a:gd name="T30" fmla="*/ 401 w 793"/>
              <a:gd name="T31" fmla="*/ 729 h 730"/>
              <a:gd name="T32" fmla="*/ 404 w 793"/>
              <a:gd name="T33" fmla="*/ 729 h 730"/>
              <a:gd name="T34" fmla="*/ 404 w 793"/>
              <a:gd name="T35" fmla="*/ 729 h 730"/>
              <a:gd name="T36" fmla="*/ 407 w 793"/>
              <a:gd name="T37" fmla="*/ 728 h 730"/>
              <a:gd name="T38" fmla="*/ 408 w 793"/>
              <a:gd name="T39" fmla="*/ 727 h 730"/>
              <a:gd name="T40" fmla="*/ 410 w 793"/>
              <a:gd name="T41" fmla="*/ 726 h 730"/>
              <a:gd name="T42" fmla="*/ 412 w 793"/>
              <a:gd name="T43" fmla="*/ 724 h 730"/>
              <a:gd name="T44" fmla="*/ 413 w 793"/>
              <a:gd name="T45" fmla="*/ 723 h 730"/>
              <a:gd name="T46" fmla="*/ 414 w 793"/>
              <a:gd name="T47" fmla="*/ 723 h 730"/>
              <a:gd name="T48" fmla="*/ 415 w 793"/>
              <a:gd name="T49" fmla="*/ 721 h 730"/>
              <a:gd name="T50" fmla="*/ 789 w 793"/>
              <a:gd name="T51" fmla="*/ 238 h 730"/>
              <a:gd name="T52" fmla="*/ 512 w 793"/>
              <a:gd name="T53" fmla="*/ 226 h 730"/>
              <a:gd name="T54" fmla="*/ 349 w 793"/>
              <a:gd name="T55" fmla="*/ 48 h 730"/>
              <a:gd name="T56" fmla="*/ 166 w 793"/>
              <a:gd name="T57" fmla="*/ 48 h 730"/>
              <a:gd name="T58" fmla="*/ 230 w 793"/>
              <a:gd name="T59" fmla="*/ 226 h 730"/>
              <a:gd name="T60" fmla="*/ 166 w 793"/>
              <a:gd name="T61" fmla="*/ 48 h 730"/>
              <a:gd name="T62" fmla="*/ 229 w 793"/>
              <a:gd name="T63" fmla="*/ 274 h 730"/>
              <a:gd name="T64" fmla="*/ 76 w 793"/>
              <a:gd name="T65" fmla="*/ 274 h 730"/>
              <a:gd name="T66" fmla="*/ 280 w 793"/>
              <a:gd name="T67" fmla="*/ 274 h 730"/>
              <a:gd name="T68" fmla="*/ 397 w 793"/>
              <a:gd name="T69" fmla="*/ 629 h 730"/>
              <a:gd name="T70" fmla="*/ 564 w 793"/>
              <a:gd name="T71" fmla="*/ 274 h 730"/>
              <a:gd name="T72" fmla="*/ 460 w 793"/>
              <a:gd name="T73" fmla="*/ 590 h 730"/>
              <a:gd name="T74" fmla="*/ 495 w 793"/>
              <a:gd name="T75" fmla="*/ 48 h 730"/>
              <a:gd name="T76" fmla="*/ 727 w 793"/>
              <a:gd name="T77" fmla="*/ 226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93" h="730">
                <a:moveTo>
                  <a:pt x="789" y="238"/>
                </a:moveTo>
                <a:cubicBezTo>
                  <a:pt x="663" y="12"/>
                  <a:pt x="663" y="12"/>
                  <a:pt x="663" y="12"/>
                </a:cubicBezTo>
                <a:cubicBezTo>
                  <a:pt x="658" y="5"/>
                  <a:pt x="650" y="0"/>
                  <a:pt x="642" y="0"/>
                </a:cubicBezTo>
                <a:cubicBezTo>
                  <a:pt x="152" y="0"/>
                  <a:pt x="152" y="0"/>
                  <a:pt x="152" y="0"/>
                </a:cubicBezTo>
                <a:cubicBezTo>
                  <a:pt x="143" y="0"/>
                  <a:pt x="135" y="5"/>
                  <a:pt x="131" y="12"/>
                </a:cubicBezTo>
                <a:cubicBezTo>
                  <a:pt x="4" y="238"/>
                  <a:pt x="4" y="238"/>
                  <a:pt x="4" y="238"/>
                </a:cubicBezTo>
                <a:cubicBezTo>
                  <a:pt x="0" y="247"/>
                  <a:pt x="1" y="258"/>
                  <a:pt x="7" y="265"/>
                </a:cubicBezTo>
                <a:cubicBezTo>
                  <a:pt x="378" y="721"/>
                  <a:pt x="378" y="721"/>
                  <a:pt x="378" y="721"/>
                </a:cubicBezTo>
                <a:cubicBezTo>
                  <a:pt x="378" y="721"/>
                  <a:pt x="378" y="721"/>
                  <a:pt x="378" y="721"/>
                </a:cubicBezTo>
                <a:cubicBezTo>
                  <a:pt x="379" y="722"/>
                  <a:pt x="379" y="722"/>
                  <a:pt x="380" y="723"/>
                </a:cubicBezTo>
                <a:cubicBezTo>
                  <a:pt x="380" y="723"/>
                  <a:pt x="380" y="723"/>
                  <a:pt x="380" y="723"/>
                </a:cubicBezTo>
                <a:cubicBezTo>
                  <a:pt x="380" y="723"/>
                  <a:pt x="380" y="723"/>
                  <a:pt x="380" y="723"/>
                </a:cubicBezTo>
                <a:cubicBezTo>
                  <a:pt x="380" y="723"/>
                  <a:pt x="380" y="723"/>
                  <a:pt x="380" y="723"/>
                </a:cubicBezTo>
                <a:cubicBezTo>
                  <a:pt x="381" y="724"/>
                  <a:pt x="381" y="724"/>
                  <a:pt x="381" y="724"/>
                </a:cubicBezTo>
                <a:cubicBezTo>
                  <a:pt x="382" y="725"/>
                  <a:pt x="382" y="725"/>
                  <a:pt x="382" y="725"/>
                </a:cubicBezTo>
                <a:cubicBezTo>
                  <a:pt x="383" y="725"/>
                  <a:pt x="383" y="726"/>
                  <a:pt x="384" y="726"/>
                </a:cubicBezTo>
                <a:cubicBezTo>
                  <a:pt x="384" y="726"/>
                  <a:pt x="384" y="726"/>
                  <a:pt x="384" y="726"/>
                </a:cubicBezTo>
                <a:cubicBezTo>
                  <a:pt x="385" y="727"/>
                  <a:pt x="385" y="727"/>
                  <a:pt x="385" y="727"/>
                </a:cubicBezTo>
                <a:cubicBezTo>
                  <a:pt x="386" y="727"/>
                  <a:pt x="386" y="727"/>
                  <a:pt x="386" y="727"/>
                </a:cubicBezTo>
                <a:cubicBezTo>
                  <a:pt x="386" y="727"/>
                  <a:pt x="386" y="728"/>
                  <a:pt x="386" y="728"/>
                </a:cubicBezTo>
                <a:cubicBezTo>
                  <a:pt x="387" y="728"/>
                  <a:pt x="387" y="728"/>
                  <a:pt x="388" y="728"/>
                </a:cubicBezTo>
                <a:cubicBezTo>
                  <a:pt x="388" y="728"/>
                  <a:pt x="389" y="729"/>
                  <a:pt x="389" y="729"/>
                </a:cubicBezTo>
                <a:cubicBezTo>
                  <a:pt x="389" y="729"/>
                  <a:pt x="389" y="729"/>
                  <a:pt x="389" y="729"/>
                </a:cubicBezTo>
                <a:cubicBezTo>
                  <a:pt x="389" y="729"/>
                  <a:pt x="389" y="729"/>
                  <a:pt x="389" y="729"/>
                </a:cubicBezTo>
                <a:cubicBezTo>
                  <a:pt x="389" y="729"/>
                  <a:pt x="390" y="729"/>
                  <a:pt x="390" y="729"/>
                </a:cubicBezTo>
                <a:cubicBezTo>
                  <a:pt x="391" y="729"/>
                  <a:pt x="391" y="729"/>
                  <a:pt x="392" y="729"/>
                </a:cubicBezTo>
                <a:cubicBezTo>
                  <a:pt x="393" y="730"/>
                  <a:pt x="393" y="730"/>
                  <a:pt x="393" y="730"/>
                </a:cubicBezTo>
                <a:cubicBezTo>
                  <a:pt x="394" y="730"/>
                  <a:pt x="395" y="730"/>
                  <a:pt x="396" y="730"/>
                </a:cubicBezTo>
                <a:cubicBezTo>
                  <a:pt x="396" y="730"/>
                  <a:pt x="396" y="730"/>
                  <a:pt x="397" y="730"/>
                </a:cubicBezTo>
                <a:cubicBezTo>
                  <a:pt x="397" y="730"/>
                  <a:pt x="397" y="730"/>
                  <a:pt x="397" y="730"/>
                </a:cubicBezTo>
                <a:cubicBezTo>
                  <a:pt x="398" y="730"/>
                  <a:pt x="399" y="730"/>
                  <a:pt x="400" y="730"/>
                </a:cubicBezTo>
                <a:cubicBezTo>
                  <a:pt x="400" y="730"/>
                  <a:pt x="401" y="730"/>
                  <a:pt x="401" y="729"/>
                </a:cubicBezTo>
                <a:cubicBezTo>
                  <a:pt x="402" y="729"/>
                  <a:pt x="403" y="729"/>
                  <a:pt x="403" y="729"/>
                </a:cubicBezTo>
                <a:cubicBezTo>
                  <a:pt x="404" y="729"/>
                  <a:pt x="404" y="729"/>
                  <a:pt x="404" y="729"/>
                </a:cubicBezTo>
                <a:cubicBezTo>
                  <a:pt x="404" y="729"/>
                  <a:pt x="404" y="729"/>
                  <a:pt x="404" y="729"/>
                </a:cubicBezTo>
                <a:cubicBezTo>
                  <a:pt x="404" y="729"/>
                  <a:pt x="404" y="729"/>
                  <a:pt x="404" y="729"/>
                </a:cubicBezTo>
                <a:cubicBezTo>
                  <a:pt x="405" y="729"/>
                  <a:pt x="405" y="728"/>
                  <a:pt x="405" y="728"/>
                </a:cubicBezTo>
                <a:cubicBezTo>
                  <a:pt x="406" y="728"/>
                  <a:pt x="406" y="728"/>
                  <a:pt x="407" y="728"/>
                </a:cubicBezTo>
                <a:cubicBezTo>
                  <a:pt x="407" y="728"/>
                  <a:pt x="407" y="727"/>
                  <a:pt x="407" y="727"/>
                </a:cubicBezTo>
                <a:cubicBezTo>
                  <a:pt x="407" y="727"/>
                  <a:pt x="407" y="727"/>
                  <a:pt x="408" y="727"/>
                </a:cubicBezTo>
                <a:cubicBezTo>
                  <a:pt x="408" y="727"/>
                  <a:pt x="408" y="727"/>
                  <a:pt x="409" y="726"/>
                </a:cubicBezTo>
                <a:cubicBezTo>
                  <a:pt x="409" y="726"/>
                  <a:pt x="409" y="726"/>
                  <a:pt x="410" y="726"/>
                </a:cubicBezTo>
                <a:cubicBezTo>
                  <a:pt x="410" y="726"/>
                  <a:pt x="411" y="725"/>
                  <a:pt x="411" y="725"/>
                </a:cubicBezTo>
                <a:cubicBezTo>
                  <a:pt x="411" y="725"/>
                  <a:pt x="411" y="725"/>
                  <a:pt x="412" y="724"/>
                </a:cubicBezTo>
                <a:cubicBezTo>
                  <a:pt x="412" y="724"/>
                  <a:pt x="413" y="724"/>
                  <a:pt x="413" y="723"/>
                </a:cubicBezTo>
                <a:cubicBezTo>
                  <a:pt x="413" y="723"/>
                  <a:pt x="413" y="723"/>
                  <a:pt x="413" y="723"/>
                </a:cubicBezTo>
                <a:cubicBezTo>
                  <a:pt x="413" y="723"/>
                  <a:pt x="413" y="723"/>
                  <a:pt x="413" y="723"/>
                </a:cubicBezTo>
                <a:cubicBezTo>
                  <a:pt x="413" y="723"/>
                  <a:pt x="414" y="723"/>
                  <a:pt x="414" y="723"/>
                </a:cubicBezTo>
                <a:cubicBezTo>
                  <a:pt x="414" y="722"/>
                  <a:pt x="414" y="722"/>
                  <a:pt x="415" y="721"/>
                </a:cubicBezTo>
                <a:cubicBezTo>
                  <a:pt x="415" y="721"/>
                  <a:pt x="415" y="721"/>
                  <a:pt x="415" y="721"/>
                </a:cubicBezTo>
                <a:cubicBezTo>
                  <a:pt x="786" y="265"/>
                  <a:pt x="786" y="265"/>
                  <a:pt x="786" y="265"/>
                </a:cubicBezTo>
                <a:cubicBezTo>
                  <a:pt x="793" y="258"/>
                  <a:pt x="793" y="247"/>
                  <a:pt x="789" y="238"/>
                </a:cubicBezTo>
                <a:close/>
                <a:moveTo>
                  <a:pt x="444" y="48"/>
                </a:moveTo>
                <a:cubicBezTo>
                  <a:pt x="512" y="226"/>
                  <a:pt x="512" y="226"/>
                  <a:pt x="512" y="226"/>
                </a:cubicBezTo>
                <a:cubicBezTo>
                  <a:pt x="281" y="226"/>
                  <a:pt x="281" y="226"/>
                  <a:pt x="281" y="226"/>
                </a:cubicBezTo>
                <a:cubicBezTo>
                  <a:pt x="349" y="48"/>
                  <a:pt x="349" y="48"/>
                  <a:pt x="349" y="48"/>
                </a:cubicBezTo>
                <a:lnTo>
                  <a:pt x="444" y="48"/>
                </a:lnTo>
                <a:close/>
                <a:moveTo>
                  <a:pt x="166" y="48"/>
                </a:moveTo>
                <a:cubicBezTo>
                  <a:pt x="298" y="48"/>
                  <a:pt x="298" y="48"/>
                  <a:pt x="298" y="48"/>
                </a:cubicBezTo>
                <a:cubicBezTo>
                  <a:pt x="230" y="226"/>
                  <a:pt x="230" y="226"/>
                  <a:pt x="230" y="226"/>
                </a:cubicBezTo>
                <a:cubicBezTo>
                  <a:pt x="66" y="226"/>
                  <a:pt x="66" y="226"/>
                  <a:pt x="66" y="226"/>
                </a:cubicBezTo>
                <a:lnTo>
                  <a:pt x="166" y="48"/>
                </a:lnTo>
                <a:close/>
                <a:moveTo>
                  <a:pt x="76" y="274"/>
                </a:moveTo>
                <a:cubicBezTo>
                  <a:pt x="229" y="274"/>
                  <a:pt x="229" y="274"/>
                  <a:pt x="229" y="274"/>
                </a:cubicBezTo>
                <a:cubicBezTo>
                  <a:pt x="333" y="590"/>
                  <a:pt x="333" y="590"/>
                  <a:pt x="333" y="590"/>
                </a:cubicBezTo>
                <a:lnTo>
                  <a:pt x="76" y="274"/>
                </a:lnTo>
                <a:close/>
                <a:moveTo>
                  <a:pt x="397" y="629"/>
                </a:moveTo>
                <a:cubicBezTo>
                  <a:pt x="280" y="274"/>
                  <a:pt x="280" y="274"/>
                  <a:pt x="280" y="274"/>
                </a:cubicBezTo>
                <a:cubicBezTo>
                  <a:pt x="514" y="274"/>
                  <a:pt x="514" y="274"/>
                  <a:pt x="514" y="274"/>
                </a:cubicBezTo>
                <a:lnTo>
                  <a:pt x="397" y="629"/>
                </a:lnTo>
                <a:close/>
                <a:moveTo>
                  <a:pt x="460" y="590"/>
                </a:moveTo>
                <a:cubicBezTo>
                  <a:pt x="564" y="274"/>
                  <a:pt x="564" y="274"/>
                  <a:pt x="564" y="274"/>
                </a:cubicBezTo>
                <a:cubicBezTo>
                  <a:pt x="717" y="274"/>
                  <a:pt x="717" y="274"/>
                  <a:pt x="717" y="274"/>
                </a:cubicBezTo>
                <a:lnTo>
                  <a:pt x="460" y="590"/>
                </a:lnTo>
                <a:close/>
                <a:moveTo>
                  <a:pt x="563" y="226"/>
                </a:moveTo>
                <a:cubicBezTo>
                  <a:pt x="495" y="48"/>
                  <a:pt x="495" y="48"/>
                  <a:pt x="495" y="48"/>
                </a:cubicBezTo>
                <a:cubicBezTo>
                  <a:pt x="627" y="48"/>
                  <a:pt x="627" y="48"/>
                  <a:pt x="627" y="48"/>
                </a:cubicBezTo>
                <a:cubicBezTo>
                  <a:pt x="727" y="226"/>
                  <a:pt x="727" y="226"/>
                  <a:pt x="727" y="226"/>
                </a:cubicBezTo>
                <a:lnTo>
                  <a:pt x="563" y="2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0" name="Freeform 450"/>
          <p:cNvSpPr>
            <a:spLocks noEditPoints="1"/>
          </p:cNvSpPr>
          <p:nvPr/>
        </p:nvSpPr>
        <p:spPr bwMode="auto">
          <a:xfrm>
            <a:off x="21485211" y="3255157"/>
            <a:ext cx="995376" cy="857910"/>
          </a:xfrm>
          <a:custGeom>
            <a:avLst/>
            <a:gdLst>
              <a:gd name="T0" fmla="*/ 141 w 847"/>
              <a:gd name="T1" fmla="*/ 361 h 730"/>
              <a:gd name="T2" fmla="*/ 112 w 847"/>
              <a:gd name="T3" fmla="*/ 277 h 730"/>
              <a:gd name="T4" fmla="*/ 122 w 847"/>
              <a:gd name="T5" fmla="*/ 251 h 730"/>
              <a:gd name="T6" fmla="*/ 155 w 847"/>
              <a:gd name="T7" fmla="*/ 330 h 730"/>
              <a:gd name="T8" fmla="*/ 180 w 847"/>
              <a:gd name="T9" fmla="*/ 254 h 730"/>
              <a:gd name="T10" fmla="*/ 206 w 847"/>
              <a:gd name="T11" fmla="*/ 261 h 730"/>
              <a:gd name="T12" fmla="*/ 244 w 847"/>
              <a:gd name="T13" fmla="*/ 269 h 730"/>
              <a:gd name="T14" fmla="*/ 260 w 847"/>
              <a:gd name="T15" fmla="*/ 251 h 730"/>
              <a:gd name="T16" fmla="*/ 270 w 847"/>
              <a:gd name="T17" fmla="*/ 277 h 730"/>
              <a:gd name="T18" fmla="*/ 237 w 847"/>
              <a:gd name="T19" fmla="*/ 365 h 730"/>
              <a:gd name="T20" fmla="*/ 210 w 847"/>
              <a:gd name="T21" fmla="*/ 357 h 730"/>
              <a:gd name="T22" fmla="*/ 176 w 847"/>
              <a:gd name="T23" fmla="*/ 344 h 730"/>
              <a:gd name="T24" fmla="*/ 557 w 847"/>
              <a:gd name="T25" fmla="*/ 552 h 730"/>
              <a:gd name="T26" fmla="*/ 172 w 847"/>
              <a:gd name="T27" fmla="*/ 600 h 730"/>
              <a:gd name="T28" fmla="*/ 557 w 847"/>
              <a:gd name="T29" fmla="*/ 552 h 730"/>
              <a:gd name="T30" fmla="*/ 148 w 847"/>
              <a:gd name="T31" fmla="*/ 466 h 730"/>
              <a:gd name="T32" fmla="*/ 581 w 847"/>
              <a:gd name="T33" fmla="*/ 466 h 730"/>
              <a:gd name="T34" fmla="*/ 109 w 847"/>
              <a:gd name="T35" fmla="*/ 110 h 730"/>
              <a:gd name="T36" fmla="*/ 620 w 847"/>
              <a:gd name="T37" fmla="*/ 158 h 730"/>
              <a:gd name="T38" fmla="*/ 847 w 847"/>
              <a:gd name="T39" fmla="*/ 135 h 730"/>
              <a:gd name="T40" fmla="*/ 82 w 847"/>
              <a:gd name="T41" fmla="*/ 730 h 730"/>
              <a:gd name="T42" fmla="*/ 24 w 847"/>
              <a:gd name="T43" fmla="*/ 0 h 730"/>
              <a:gd name="T44" fmla="*/ 730 w 847"/>
              <a:gd name="T45" fmla="*/ 111 h 730"/>
              <a:gd name="T46" fmla="*/ 689 w 847"/>
              <a:gd name="T47" fmla="*/ 682 h 730"/>
              <a:gd name="T48" fmla="*/ 48 w 847"/>
              <a:gd name="T49" fmla="*/ 48 h 730"/>
              <a:gd name="T50" fmla="*/ 689 w 847"/>
              <a:gd name="T51" fmla="*/ 682 h 730"/>
              <a:gd name="T52" fmla="*/ 730 w 847"/>
              <a:gd name="T53" fmla="*/ 647 h 730"/>
              <a:gd name="T54" fmla="*/ 799 w 847"/>
              <a:gd name="T55" fmla="*/ 159 h 730"/>
              <a:gd name="T56" fmla="*/ 320 w 847"/>
              <a:gd name="T57" fmla="*/ 366 h 730"/>
              <a:gd name="T58" fmla="*/ 349 w 847"/>
              <a:gd name="T59" fmla="*/ 344 h 730"/>
              <a:gd name="T60" fmla="*/ 383 w 847"/>
              <a:gd name="T61" fmla="*/ 357 h 730"/>
              <a:gd name="T62" fmla="*/ 410 w 847"/>
              <a:gd name="T63" fmla="*/ 365 h 730"/>
              <a:gd name="T64" fmla="*/ 443 w 847"/>
              <a:gd name="T65" fmla="*/ 277 h 730"/>
              <a:gd name="T66" fmla="*/ 433 w 847"/>
              <a:gd name="T67" fmla="*/ 251 h 730"/>
              <a:gd name="T68" fmla="*/ 417 w 847"/>
              <a:gd name="T69" fmla="*/ 269 h 730"/>
              <a:gd name="T70" fmla="*/ 379 w 847"/>
              <a:gd name="T71" fmla="*/ 261 h 730"/>
              <a:gd name="T72" fmla="*/ 353 w 847"/>
              <a:gd name="T73" fmla="*/ 254 h 730"/>
              <a:gd name="T74" fmla="*/ 328 w 847"/>
              <a:gd name="T75" fmla="*/ 330 h 730"/>
              <a:gd name="T76" fmla="*/ 295 w 847"/>
              <a:gd name="T77" fmla="*/ 251 h 730"/>
              <a:gd name="T78" fmla="*/ 285 w 847"/>
              <a:gd name="T79" fmla="*/ 277 h 730"/>
              <a:gd name="T80" fmla="*/ 606 w 847"/>
              <a:gd name="T81" fmla="*/ 251 h 730"/>
              <a:gd name="T82" fmla="*/ 591 w 847"/>
              <a:gd name="T83" fmla="*/ 269 h 730"/>
              <a:gd name="T84" fmla="*/ 552 w 847"/>
              <a:gd name="T85" fmla="*/ 261 h 730"/>
              <a:gd name="T86" fmla="*/ 526 w 847"/>
              <a:gd name="T87" fmla="*/ 254 h 730"/>
              <a:gd name="T88" fmla="*/ 501 w 847"/>
              <a:gd name="T89" fmla="*/ 330 h 730"/>
              <a:gd name="T90" fmla="*/ 468 w 847"/>
              <a:gd name="T91" fmla="*/ 251 h 730"/>
              <a:gd name="T92" fmla="*/ 458 w 847"/>
              <a:gd name="T93" fmla="*/ 277 h 730"/>
              <a:gd name="T94" fmla="*/ 487 w 847"/>
              <a:gd name="T95" fmla="*/ 361 h 730"/>
              <a:gd name="T96" fmla="*/ 515 w 847"/>
              <a:gd name="T97" fmla="*/ 362 h 730"/>
              <a:gd name="T98" fmla="*/ 552 w 847"/>
              <a:gd name="T99" fmla="*/ 344 h 730"/>
              <a:gd name="T100" fmla="*/ 572 w 847"/>
              <a:gd name="T101" fmla="*/ 368 h 730"/>
              <a:gd name="T102" fmla="*/ 593 w 847"/>
              <a:gd name="T103" fmla="*/ 345 h 730"/>
              <a:gd name="T104" fmla="*/ 615 w 847"/>
              <a:gd name="T105" fmla="*/ 255 h 7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47" h="730">
                <a:moveTo>
                  <a:pt x="155" y="368"/>
                </a:moveTo>
                <a:cubicBezTo>
                  <a:pt x="152" y="368"/>
                  <a:pt x="149" y="368"/>
                  <a:pt x="147" y="366"/>
                </a:cubicBezTo>
                <a:cubicBezTo>
                  <a:pt x="145" y="365"/>
                  <a:pt x="143" y="363"/>
                  <a:pt x="141" y="361"/>
                </a:cubicBezTo>
                <a:cubicBezTo>
                  <a:pt x="140" y="358"/>
                  <a:pt x="139" y="356"/>
                  <a:pt x="137" y="353"/>
                </a:cubicBezTo>
                <a:cubicBezTo>
                  <a:pt x="135" y="345"/>
                  <a:pt x="135" y="345"/>
                  <a:pt x="135" y="345"/>
                </a:cubicBezTo>
                <a:cubicBezTo>
                  <a:pt x="112" y="277"/>
                  <a:pt x="112" y="277"/>
                  <a:pt x="112" y="277"/>
                </a:cubicBezTo>
                <a:cubicBezTo>
                  <a:pt x="110" y="271"/>
                  <a:pt x="108" y="266"/>
                  <a:pt x="108" y="264"/>
                </a:cubicBezTo>
                <a:cubicBezTo>
                  <a:pt x="108" y="261"/>
                  <a:pt x="110" y="258"/>
                  <a:pt x="112" y="255"/>
                </a:cubicBezTo>
                <a:cubicBezTo>
                  <a:pt x="115" y="253"/>
                  <a:pt x="118" y="251"/>
                  <a:pt x="122" y="251"/>
                </a:cubicBezTo>
                <a:cubicBezTo>
                  <a:pt x="127" y="251"/>
                  <a:pt x="130" y="253"/>
                  <a:pt x="132" y="256"/>
                </a:cubicBezTo>
                <a:cubicBezTo>
                  <a:pt x="134" y="258"/>
                  <a:pt x="135" y="263"/>
                  <a:pt x="137" y="269"/>
                </a:cubicBezTo>
                <a:cubicBezTo>
                  <a:pt x="155" y="330"/>
                  <a:pt x="155" y="330"/>
                  <a:pt x="155" y="330"/>
                </a:cubicBezTo>
                <a:cubicBezTo>
                  <a:pt x="171" y="274"/>
                  <a:pt x="171" y="274"/>
                  <a:pt x="171" y="274"/>
                </a:cubicBezTo>
                <a:cubicBezTo>
                  <a:pt x="173" y="268"/>
                  <a:pt x="174" y="264"/>
                  <a:pt x="175" y="261"/>
                </a:cubicBezTo>
                <a:cubicBezTo>
                  <a:pt x="176" y="259"/>
                  <a:pt x="178" y="257"/>
                  <a:pt x="180" y="254"/>
                </a:cubicBezTo>
                <a:cubicBezTo>
                  <a:pt x="183" y="252"/>
                  <a:pt x="186" y="251"/>
                  <a:pt x="191" y="251"/>
                </a:cubicBezTo>
                <a:cubicBezTo>
                  <a:pt x="195" y="251"/>
                  <a:pt x="199" y="252"/>
                  <a:pt x="201" y="254"/>
                </a:cubicBezTo>
                <a:cubicBezTo>
                  <a:pt x="204" y="257"/>
                  <a:pt x="205" y="259"/>
                  <a:pt x="206" y="261"/>
                </a:cubicBezTo>
                <a:cubicBezTo>
                  <a:pt x="207" y="264"/>
                  <a:pt x="209" y="268"/>
                  <a:pt x="210" y="274"/>
                </a:cubicBezTo>
                <a:cubicBezTo>
                  <a:pt x="227" y="330"/>
                  <a:pt x="227" y="330"/>
                  <a:pt x="227" y="330"/>
                </a:cubicBezTo>
                <a:cubicBezTo>
                  <a:pt x="244" y="269"/>
                  <a:pt x="244" y="269"/>
                  <a:pt x="244" y="269"/>
                </a:cubicBezTo>
                <a:cubicBezTo>
                  <a:pt x="246" y="264"/>
                  <a:pt x="247" y="261"/>
                  <a:pt x="248" y="259"/>
                </a:cubicBezTo>
                <a:cubicBezTo>
                  <a:pt x="248" y="257"/>
                  <a:pt x="250" y="255"/>
                  <a:pt x="252" y="254"/>
                </a:cubicBezTo>
                <a:cubicBezTo>
                  <a:pt x="254" y="252"/>
                  <a:pt x="256" y="251"/>
                  <a:pt x="260" y="251"/>
                </a:cubicBezTo>
                <a:cubicBezTo>
                  <a:pt x="263" y="251"/>
                  <a:pt x="267" y="252"/>
                  <a:pt x="269" y="255"/>
                </a:cubicBezTo>
                <a:cubicBezTo>
                  <a:pt x="272" y="258"/>
                  <a:pt x="273" y="260"/>
                  <a:pt x="273" y="264"/>
                </a:cubicBezTo>
                <a:cubicBezTo>
                  <a:pt x="273" y="267"/>
                  <a:pt x="272" y="271"/>
                  <a:pt x="270" y="277"/>
                </a:cubicBezTo>
                <a:cubicBezTo>
                  <a:pt x="247" y="345"/>
                  <a:pt x="247" y="345"/>
                  <a:pt x="247" y="345"/>
                </a:cubicBezTo>
                <a:cubicBezTo>
                  <a:pt x="245" y="351"/>
                  <a:pt x="243" y="355"/>
                  <a:pt x="242" y="358"/>
                </a:cubicBezTo>
                <a:cubicBezTo>
                  <a:pt x="241" y="361"/>
                  <a:pt x="239" y="363"/>
                  <a:pt x="237" y="365"/>
                </a:cubicBezTo>
                <a:cubicBezTo>
                  <a:pt x="234" y="367"/>
                  <a:pt x="231" y="368"/>
                  <a:pt x="226" y="368"/>
                </a:cubicBezTo>
                <a:cubicBezTo>
                  <a:pt x="222" y="368"/>
                  <a:pt x="218" y="367"/>
                  <a:pt x="216" y="365"/>
                </a:cubicBezTo>
                <a:cubicBezTo>
                  <a:pt x="213" y="363"/>
                  <a:pt x="211" y="360"/>
                  <a:pt x="210" y="357"/>
                </a:cubicBezTo>
                <a:cubicBezTo>
                  <a:pt x="209" y="353"/>
                  <a:pt x="207" y="349"/>
                  <a:pt x="206" y="344"/>
                </a:cubicBezTo>
                <a:cubicBezTo>
                  <a:pt x="191" y="292"/>
                  <a:pt x="191" y="292"/>
                  <a:pt x="191" y="292"/>
                </a:cubicBezTo>
                <a:cubicBezTo>
                  <a:pt x="176" y="344"/>
                  <a:pt x="176" y="344"/>
                  <a:pt x="176" y="344"/>
                </a:cubicBezTo>
                <a:cubicBezTo>
                  <a:pt x="174" y="352"/>
                  <a:pt x="171" y="358"/>
                  <a:pt x="169" y="362"/>
                </a:cubicBezTo>
                <a:cubicBezTo>
                  <a:pt x="166" y="366"/>
                  <a:pt x="162" y="368"/>
                  <a:pt x="155" y="368"/>
                </a:cubicBezTo>
                <a:close/>
                <a:moveTo>
                  <a:pt x="557" y="552"/>
                </a:moveTo>
                <a:cubicBezTo>
                  <a:pt x="172" y="552"/>
                  <a:pt x="172" y="552"/>
                  <a:pt x="172" y="552"/>
                </a:cubicBezTo>
                <a:cubicBezTo>
                  <a:pt x="159" y="552"/>
                  <a:pt x="148" y="563"/>
                  <a:pt x="148" y="576"/>
                </a:cubicBezTo>
                <a:cubicBezTo>
                  <a:pt x="148" y="590"/>
                  <a:pt x="159" y="600"/>
                  <a:pt x="172" y="600"/>
                </a:cubicBezTo>
                <a:cubicBezTo>
                  <a:pt x="557" y="600"/>
                  <a:pt x="557" y="600"/>
                  <a:pt x="557" y="600"/>
                </a:cubicBezTo>
                <a:cubicBezTo>
                  <a:pt x="571" y="600"/>
                  <a:pt x="581" y="590"/>
                  <a:pt x="581" y="576"/>
                </a:cubicBezTo>
                <a:cubicBezTo>
                  <a:pt x="581" y="563"/>
                  <a:pt x="571" y="552"/>
                  <a:pt x="557" y="552"/>
                </a:cubicBezTo>
                <a:close/>
                <a:moveTo>
                  <a:pt x="557" y="442"/>
                </a:moveTo>
                <a:cubicBezTo>
                  <a:pt x="172" y="442"/>
                  <a:pt x="172" y="442"/>
                  <a:pt x="172" y="442"/>
                </a:cubicBezTo>
                <a:cubicBezTo>
                  <a:pt x="159" y="442"/>
                  <a:pt x="148" y="453"/>
                  <a:pt x="148" y="466"/>
                </a:cubicBezTo>
                <a:cubicBezTo>
                  <a:pt x="148" y="479"/>
                  <a:pt x="159" y="490"/>
                  <a:pt x="172" y="490"/>
                </a:cubicBezTo>
                <a:cubicBezTo>
                  <a:pt x="557" y="490"/>
                  <a:pt x="557" y="490"/>
                  <a:pt x="557" y="490"/>
                </a:cubicBezTo>
                <a:cubicBezTo>
                  <a:pt x="571" y="490"/>
                  <a:pt x="581" y="479"/>
                  <a:pt x="581" y="466"/>
                </a:cubicBezTo>
                <a:cubicBezTo>
                  <a:pt x="581" y="453"/>
                  <a:pt x="571" y="442"/>
                  <a:pt x="557" y="442"/>
                </a:cubicBezTo>
                <a:close/>
                <a:moveTo>
                  <a:pt x="620" y="110"/>
                </a:moveTo>
                <a:cubicBezTo>
                  <a:pt x="109" y="110"/>
                  <a:pt x="109" y="110"/>
                  <a:pt x="109" y="110"/>
                </a:cubicBezTo>
                <a:cubicBezTo>
                  <a:pt x="96" y="110"/>
                  <a:pt x="85" y="121"/>
                  <a:pt x="85" y="134"/>
                </a:cubicBezTo>
                <a:cubicBezTo>
                  <a:pt x="85" y="147"/>
                  <a:pt x="96" y="158"/>
                  <a:pt x="109" y="158"/>
                </a:cubicBezTo>
                <a:cubicBezTo>
                  <a:pt x="620" y="158"/>
                  <a:pt x="620" y="158"/>
                  <a:pt x="620" y="158"/>
                </a:cubicBezTo>
                <a:cubicBezTo>
                  <a:pt x="634" y="158"/>
                  <a:pt x="644" y="147"/>
                  <a:pt x="644" y="134"/>
                </a:cubicBezTo>
                <a:cubicBezTo>
                  <a:pt x="644" y="121"/>
                  <a:pt x="634" y="110"/>
                  <a:pt x="620" y="110"/>
                </a:cubicBezTo>
                <a:close/>
                <a:moveTo>
                  <a:pt x="847" y="135"/>
                </a:moveTo>
                <a:cubicBezTo>
                  <a:pt x="847" y="647"/>
                  <a:pt x="847" y="647"/>
                  <a:pt x="847" y="647"/>
                </a:cubicBezTo>
                <a:cubicBezTo>
                  <a:pt x="847" y="693"/>
                  <a:pt x="810" y="730"/>
                  <a:pt x="764" y="730"/>
                </a:cubicBezTo>
                <a:cubicBezTo>
                  <a:pt x="82" y="730"/>
                  <a:pt x="82" y="730"/>
                  <a:pt x="82" y="730"/>
                </a:cubicBezTo>
                <a:cubicBezTo>
                  <a:pt x="37" y="730"/>
                  <a:pt x="0" y="693"/>
                  <a:pt x="0" y="647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0"/>
                  <a:pt x="10" y="0"/>
                  <a:pt x="24" y="0"/>
                </a:cubicBezTo>
                <a:cubicBezTo>
                  <a:pt x="706" y="0"/>
                  <a:pt x="706" y="0"/>
                  <a:pt x="706" y="0"/>
                </a:cubicBezTo>
                <a:cubicBezTo>
                  <a:pt x="719" y="0"/>
                  <a:pt x="730" y="10"/>
                  <a:pt x="730" y="24"/>
                </a:cubicBezTo>
                <a:cubicBezTo>
                  <a:pt x="730" y="111"/>
                  <a:pt x="730" y="111"/>
                  <a:pt x="730" y="111"/>
                </a:cubicBezTo>
                <a:cubicBezTo>
                  <a:pt x="823" y="111"/>
                  <a:pt x="823" y="111"/>
                  <a:pt x="823" y="111"/>
                </a:cubicBezTo>
                <a:cubicBezTo>
                  <a:pt x="836" y="111"/>
                  <a:pt x="847" y="122"/>
                  <a:pt x="847" y="135"/>
                </a:cubicBezTo>
                <a:close/>
                <a:moveTo>
                  <a:pt x="689" y="682"/>
                </a:moveTo>
                <a:cubicBezTo>
                  <a:pt x="684" y="671"/>
                  <a:pt x="682" y="659"/>
                  <a:pt x="682" y="647"/>
                </a:cubicBezTo>
                <a:cubicBezTo>
                  <a:pt x="682" y="48"/>
                  <a:pt x="682" y="48"/>
                  <a:pt x="682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647"/>
                  <a:pt x="48" y="647"/>
                  <a:pt x="48" y="647"/>
                </a:cubicBezTo>
                <a:cubicBezTo>
                  <a:pt x="48" y="666"/>
                  <a:pt x="63" y="682"/>
                  <a:pt x="82" y="682"/>
                </a:cubicBezTo>
                <a:lnTo>
                  <a:pt x="689" y="682"/>
                </a:lnTo>
                <a:close/>
                <a:moveTo>
                  <a:pt x="799" y="159"/>
                </a:moveTo>
                <a:cubicBezTo>
                  <a:pt x="730" y="159"/>
                  <a:pt x="730" y="159"/>
                  <a:pt x="730" y="159"/>
                </a:cubicBezTo>
                <a:cubicBezTo>
                  <a:pt x="730" y="647"/>
                  <a:pt x="730" y="647"/>
                  <a:pt x="730" y="647"/>
                </a:cubicBezTo>
                <a:cubicBezTo>
                  <a:pt x="730" y="666"/>
                  <a:pt x="745" y="682"/>
                  <a:pt x="764" y="682"/>
                </a:cubicBezTo>
                <a:cubicBezTo>
                  <a:pt x="783" y="682"/>
                  <a:pt x="799" y="666"/>
                  <a:pt x="799" y="647"/>
                </a:cubicBezTo>
                <a:lnTo>
                  <a:pt x="799" y="159"/>
                </a:lnTo>
                <a:close/>
                <a:moveTo>
                  <a:pt x="310" y="353"/>
                </a:moveTo>
                <a:cubicBezTo>
                  <a:pt x="312" y="356"/>
                  <a:pt x="313" y="358"/>
                  <a:pt x="314" y="361"/>
                </a:cubicBezTo>
                <a:cubicBezTo>
                  <a:pt x="316" y="363"/>
                  <a:pt x="318" y="365"/>
                  <a:pt x="320" y="366"/>
                </a:cubicBezTo>
                <a:cubicBezTo>
                  <a:pt x="322" y="368"/>
                  <a:pt x="325" y="368"/>
                  <a:pt x="328" y="368"/>
                </a:cubicBezTo>
                <a:cubicBezTo>
                  <a:pt x="335" y="368"/>
                  <a:pt x="339" y="366"/>
                  <a:pt x="342" y="362"/>
                </a:cubicBezTo>
                <a:cubicBezTo>
                  <a:pt x="344" y="358"/>
                  <a:pt x="347" y="352"/>
                  <a:pt x="349" y="344"/>
                </a:cubicBezTo>
                <a:cubicBezTo>
                  <a:pt x="364" y="292"/>
                  <a:pt x="364" y="292"/>
                  <a:pt x="364" y="292"/>
                </a:cubicBezTo>
                <a:cubicBezTo>
                  <a:pt x="379" y="344"/>
                  <a:pt x="379" y="344"/>
                  <a:pt x="379" y="344"/>
                </a:cubicBezTo>
                <a:cubicBezTo>
                  <a:pt x="381" y="350"/>
                  <a:pt x="382" y="354"/>
                  <a:pt x="383" y="357"/>
                </a:cubicBezTo>
                <a:cubicBezTo>
                  <a:pt x="384" y="360"/>
                  <a:pt x="386" y="363"/>
                  <a:pt x="389" y="365"/>
                </a:cubicBezTo>
                <a:cubicBezTo>
                  <a:pt x="391" y="367"/>
                  <a:pt x="395" y="368"/>
                  <a:pt x="399" y="368"/>
                </a:cubicBezTo>
                <a:cubicBezTo>
                  <a:pt x="404" y="368"/>
                  <a:pt x="407" y="367"/>
                  <a:pt x="410" y="365"/>
                </a:cubicBezTo>
                <a:cubicBezTo>
                  <a:pt x="412" y="363"/>
                  <a:pt x="414" y="361"/>
                  <a:pt x="415" y="358"/>
                </a:cubicBezTo>
                <a:cubicBezTo>
                  <a:pt x="416" y="355"/>
                  <a:pt x="418" y="351"/>
                  <a:pt x="420" y="345"/>
                </a:cubicBezTo>
                <a:cubicBezTo>
                  <a:pt x="443" y="277"/>
                  <a:pt x="443" y="277"/>
                  <a:pt x="443" y="277"/>
                </a:cubicBezTo>
                <a:cubicBezTo>
                  <a:pt x="445" y="271"/>
                  <a:pt x="446" y="267"/>
                  <a:pt x="446" y="264"/>
                </a:cubicBezTo>
                <a:cubicBezTo>
                  <a:pt x="446" y="261"/>
                  <a:pt x="445" y="258"/>
                  <a:pt x="442" y="255"/>
                </a:cubicBezTo>
                <a:cubicBezTo>
                  <a:pt x="440" y="253"/>
                  <a:pt x="436" y="251"/>
                  <a:pt x="433" y="251"/>
                </a:cubicBezTo>
                <a:cubicBezTo>
                  <a:pt x="429" y="251"/>
                  <a:pt x="427" y="252"/>
                  <a:pt x="425" y="254"/>
                </a:cubicBezTo>
                <a:cubicBezTo>
                  <a:pt x="423" y="255"/>
                  <a:pt x="421" y="257"/>
                  <a:pt x="421" y="259"/>
                </a:cubicBezTo>
                <a:cubicBezTo>
                  <a:pt x="420" y="262"/>
                  <a:pt x="419" y="265"/>
                  <a:pt x="417" y="269"/>
                </a:cubicBezTo>
                <a:cubicBezTo>
                  <a:pt x="400" y="330"/>
                  <a:pt x="400" y="330"/>
                  <a:pt x="400" y="330"/>
                </a:cubicBezTo>
                <a:cubicBezTo>
                  <a:pt x="384" y="274"/>
                  <a:pt x="384" y="274"/>
                  <a:pt x="384" y="274"/>
                </a:cubicBezTo>
                <a:cubicBezTo>
                  <a:pt x="382" y="268"/>
                  <a:pt x="380" y="264"/>
                  <a:pt x="379" y="261"/>
                </a:cubicBezTo>
                <a:cubicBezTo>
                  <a:pt x="378" y="259"/>
                  <a:pt x="377" y="257"/>
                  <a:pt x="374" y="254"/>
                </a:cubicBezTo>
                <a:cubicBezTo>
                  <a:pt x="372" y="252"/>
                  <a:pt x="368" y="251"/>
                  <a:pt x="364" y="251"/>
                </a:cubicBezTo>
                <a:cubicBezTo>
                  <a:pt x="359" y="251"/>
                  <a:pt x="356" y="252"/>
                  <a:pt x="353" y="254"/>
                </a:cubicBezTo>
                <a:cubicBezTo>
                  <a:pt x="351" y="257"/>
                  <a:pt x="349" y="259"/>
                  <a:pt x="348" y="261"/>
                </a:cubicBezTo>
                <a:cubicBezTo>
                  <a:pt x="347" y="264"/>
                  <a:pt x="346" y="268"/>
                  <a:pt x="344" y="274"/>
                </a:cubicBezTo>
                <a:cubicBezTo>
                  <a:pt x="328" y="330"/>
                  <a:pt x="328" y="330"/>
                  <a:pt x="328" y="330"/>
                </a:cubicBezTo>
                <a:cubicBezTo>
                  <a:pt x="310" y="269"/>
                  <a:pt x="310" y="269"/>
                  <a:pt x="310" y="269"/>
                </a:cubicBezTo>
                <a:cubicBezTo>
                  <a:pt x="309" y="263"/>
                  <a:pt x="307" y="258"/>
                  <a:pt x="305" y="256"/>
                </a:cubicBezTo>
                <a:cubicBezTo>
                  <a:pt x="303" y="253"/>
                  <a:pt x="300" y="251"/>
                  <a:pt x="295" y="251"/>
                </a:cubicBezTo>
                <a:cubicBezTo>
                  <a:pt x="291" y="251"/>
                  <a:pt x="288" y="253"/>
                  <a:pt x="285" y="255"/>
                </a:cubicBezTo>
                <a:cubicBezTo>
                  <a:pt x="283" y="258"/>
                  <a:pt x="281" y="261"/>
                  <a:pt x="281" y="264"/>
                </a:cubicBezTo>
                <a:cubicBezTo>
                  <a:pt x="281" y="266"/>
                  <a:pt x="283" y="271"/>
                  <a:pt x="285" y="277"/>
                </a:cubicBezTo>
                <a:cubicBezTo>
                  <a:pt x="308" y="345"/>
                  <a:pt x="308" y="345"/>
                  <a:pt x="308" y="345"/>
                </a:cubicBezTo>
                <a:cubicBezTo>
                  <a:pt x="308" y="347"/>
                  <a:pt x="309" y="350"/>
                  <a:pt x="310" y="353"/>
                </a:cubicBezTo>
                <a:close/>
                <a:moveTo>
                  <a:pt x="606" y="251"/>
                </a:moveTo>
                <a:cubicBezTo>
                  <a:pt x="602" y="251"/>
                  <a:pt x="600" y="252"/>
                  <a:pt x="598" y="254"/>
                </a:cubicBezTo>
                <a:cubicBezTo>
                  <a:pt x="596" y="255"/>
                  <a:pt x="594" y="257"/>
                  <a:pt x="594" y="259"/>
                </a:cubicBezTo>
                <a:cubicBezTo>
                  <a:pt x="593" y="262"/>
                  <a:pt x="592" y="265"/>
                  <a:pt x="591" y="269"/>
                </a:cubicBezTo>
                <a:cubicBezTo>
                  <a:pt x="573" y="330"/>
                  <a:pt x="573" y="330"/>
                  <a:pt x="573" y="330"/>
                </a:cubicBezTo>
                <a:cubicBezTo>
                  <a:pt x="557" y="274"/>
                  <a:pt x="557" y="274"/>
                  <a:pt x="557" y="274"/>
                </a:cubicBezTo>
                <a:cubicBezTo>
                  <a:pt x="555" y="268"/>
                  <a:pt x="553" y="264"/>
                  <a:pt x="552" y="261"/>
                </a:cubicBezTo>
                <a:cubicBezTo>
                  <a:pt x="551" y="259"/>
                  <a:pt x="550" y="257"/>
                  <a:pt x="547" y="254"/>
                </a:cubicBezTo>
                <a:cubicBezTo>
                  <a:pt x="545" y="252"/>
                  <a:pt x="541" y="251"/>
                  <a:pt x="537" y="251"/>
                </a:cubicBezTo>
                <a:cubicBezTo>
                  <a:pt x="532" y="251"/>
                  <a:pt x="529" y="252"/>
                  <a:pt x="526" y="254"/>
                </a:cubicBezTo>
                <a:cubicBezTo>
                  <a:pt x="524" y="257"/>
                  <a:pt x="522" y="259"/>
                  <a:pt x="521" y="261"/>
                </a:cubicBezTo>
                <a:cubicBezTo>
                  <a:pt x="520" y="264"/>
                  <a:pt x="519" y="268"/>
                  <a:pt x="517" y="274"/>
                </a:cubicBezTo>
                <a:cubicBezTo>
                  <a:pt x="501" y="330"/>
                  <a:pt x="501" y="330"/>
                  <a:pt x="501" y="330"/>
                </a:cubicBezTo>
                <a:cubicBezTo>
                  <a:pt x="483" y="269"/>
                  <a:pt x="483" y="269"/>
                  <a:pt x="483" y="269"/>
                </a:cubicBezTo>
                <a:cubicBezTo>
                  <a:pt x="482" y="263"/>
                  <a:pt x="480" y="258"/>
                  <a:pt x="478" y="256"/>
                </a:cubicBezTo>
                <a:cubicBezTo>
                  <a:pt x="476" y="253"/>
                  <a:pt x="473" y="251"/>
                  <a:pt x="468" y="251"/>
                </a:cubicBezTo>
                <a:cubicBezTo>
                  <a:pt x="464" y="251"/>
                  <a:pt x="461" y="253"/>
                  <a:pt x="458" y="255"/>
                </a:cubicBezTo>
                <a:cubicBezTo>
                  <a:pt x="456" y="258"/>
                  <a:pt x="454" y="261"/>
                  <a:pt x="454" y="264"/>
                </a:cubicBezTo>
                <a:cubicBezTo>
                  <a:pt x="454" y="266"/>
                  <a:pt x="456" y="271"/>
                  <a:pt x="458" y="277"/>
                </a:cubicBezTo>
                <a:cubicBezTo>
                  <a:pt x="481" y="345"/>
                  <a:pt x="481" y="345"/>
                  <a:pt x="481" y="345"/>
                </a:cubicBezTo>
                <a:cubicBezTo>
                  <a:pt x="482" y="347"/>
                  <a:pt x="482" y="350"/>
                  <a:pt x="484" y="353"/>
                </a:cubicBezTo>
                <a:cubicBezTo>
                  <a:pt x="485" y="356"/>
                  <a:pt x="486" y="358"/>
                  <a:pt x="487" y="361"/>
                </a:cubicBezTo>
                <a:cubicBezTo>
                  <a:pt x="489" y="363"/>
                  <a:pt x="491" y="365"/>
                  <a:pt x="493" y="366"/>
                </a:cubicBezTo>
                <a:cubicBezTo>
                  <a:pt x="495" y="368"/>
                  <a:pt x="498" y="368"/>
                  <a:pt x="502" y="368"/>
                </a:cubicBezTo>
                <a:cubicBezTo>
                  <a:pt x="508" y="368"/>
                  <a:pt x="512" y="366"/>
                  <a:pt x="515" y="362"/>
                </a:cubicBezTo>
                <a:cubicBezTo>
                  <a:pt x="517" y="358"/>
                  <a:pt x="520" y="352"/>
                  <a:pt x="522" y="344"/>
                </a:cubicBezTo>
                <a:cubicBezTo>
                  <a:pt x="537" y="292"/>
                  <a:pt x="537" y="292"/>
                  <a:pt x="537" y="292"/>
                </a:cubicBezTo>
                <a:cubicBezTo>
                  <a:pt x="552" y="344"/>
                  <a:pt x="552" y="344"/>
                  <a:pt x="552" y="344"/>
                </a:cubicBezTo>
                <a:cubicBezTo>
                  <a:pt x="554" y="350"/>
                  <a:pt x="555" y="354"/>
                  <a:pt x="556" y="357"/>
                </a:cubicBezTo>
                <a:cubicBezTo>
                  <a:pt x="557" y="360"/>
                  <a:pt x="559" y="363"/>
                  <a:pt x="562" y="365"/>
                </a:cubicBezTo>
                <a:cubicBezTo>
                  <a:pt x="564" y="367"/>
                  <a:pt x="568" y="368"/>
                  <a:pt x="572" y="368"/>
                </a:cubicBezTo>
                <a:cubicBezTo>
                  <a:pt x="577" y="368"/>
                  <a:pt x="580" y="367"/>
                  <a:pt x="583" y="365"/>
                </a:cubicBezTo>
                <a:cubicBezTo>
                  <a:pt x="585" y="363"/>
                  <a:pt x="587" y="361"/>
                  <a:pt x="588" y="358"/>
                </a:cubicBezTo>
                <a:cubicBezTo>
                  <a:pt x="589" y="355"/>
                  <a:pt x="591" y="351"/>
                  <a:pt x="593" y="345"/>
                </a:cubicBezTo>
                <a:cubicBezTo>
                  <a:pt x="616" y="277"/>
                  <a:pt x="616" y="277"/>
                  <a:pt x="616" y="277"/>
                </a:cubicBezTo>
                <a:cubicBezTo>
                  <a:pt x="618" y="271"/>
                  <a:pt x="619" y="267"/>
                  <a:pt x="619" y="264"/>
                </a:cubicBezTo>
                <a:cubicBezTo>
                  <a:pt x="619" y="260"/>
                  <a:pt x="618" y="258"/>
                  <a:pt x="615" y="255"/>
                </a:cubicBezTo>
                <a:cubicBezTo>
                  <a:pt x="613" y="252"/>
                  <a:pt x="610" y="251"/>
                  <a:pt x="606" y="2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1" name="Freeform 451"/>
          <p:cNvSpPr>
            <a:spLocks noEditPoints="1"/>
          </p:cNvSpPr>
          <p:nvPr/>
        </p:nvSpPr>
        <p:spPr bwMode="auto">
          <a:xfrm>
            <a:off x="6712898" y="4767294"/>
            <a:ext cx="408082" cy="998976"/>
          </a:xfrm>
          <a:custGeom>
            <a:avLst/>
            <a:gdLst>
              <a:gd name="T0" fmla="*/ 173 w 347"/>
              <a:gd name="T1" fmla="*/ 197 h 850"/>
              <a:gd name="T2" fmla="*/ 272 w 347"/>
              <a:gd name="T3" fmla="*/ 99 h 850"/>
              <a:gd name="T4" fmla="*/ 173 w 347"/>
              <a:gd name="T5" fmla="*/ 0 h 850"/>
              <a:gd name="T6" fmla="*/ 75 w 347"/>
              <a:gd name="T7" fmla="*/ 99 h 850"/>
              <a:gd name="T8" fmla="*/ 173 w 347"/>
              <a:gd name="T9" fmla="*/ 197 h 850"/>
              <a:gd name="T10" fmla="*/ 173 w 347"/>
              <a:gd name="T11" fmla="*/ 48 h 850"/>
              <a:gd name="T12" fmla="*/ 224 w 347"/>
              <a:gd name="T13" fmla="*/ 99 h 850"/>
              <a:gd name="T14" fmla="*/ 173 w 347"/>
              <a:gd name="T15" fmla="*/ 149 h 850"/>
              <a:gd name="T16" fmla="*/ 123 w 347"/>
              <a:gd name="T17" fmla="*/ 99 h 850"/>
              <a:gd name="T18" fmla="*/ 173 w 347"/>
              <a:gd name="T19" fmla="*/ 48 h 850"/>
              <a:gd name="T20" fmla="*/ 343 w 347"/>
              <a:gd name="T21" fmla="*/ 531 h 850"/>
              <a:gd name="T22" fmla="*/ 297 w 347"/>
              <a:gd name="T23" fmla="*/ 440 h 850"/>
              <a:gd name="T24" fmla="*/ 297 w 347"/>
              <a:gd name="T25" fmla="*/ 318 h 850"/>
              <a:gd name="T26" fmla="*/ 201 w 347"/>
              <a:gd name="T27" fmla="*/ 222 h 850"/>
              <a:gd name="T28" fmla="*/ 145 w 347"/>
              <a:gd name="T29" fmla="*/ 222 h 850"/>
              <a:gd name="T30" fmla="*/ 49 w 347"/>
              <a:gd name="T31" fmla="*/ 318 h 850"/>
              <a:gd name="T32" fmla="*/ 49 w 347"/>
              <a:gd name="T33" fmla="*/ 440 h 850"/>
              <a:gd name="T34" fmla="*/ 3 w 347"/>
              <a:gd name="T35" fmla="*/ 531 h 850"/>
              <a:gd name="T36" fmla="*/ 4 w 347"/>
              <a:gd name="T37" fmla="*/ 555 h 850"/>
              <a:gd name="T38" fmla="*/ 25 w 347"/>
              <a:gd name="T39" fmla="*/ 566 h 850"/>
              <a:gd name="T40" fmla="*/ 102 w 347"/>
              <a:gd name="T41" fmla="*/ 566 h 850"/>
              <a:gd name="T42" fmla="*/ 102 w 347"/>
              <a:gd name="T43" fmla="*/ 826 h 850"/>
              <a:gd name="T44" fmla="*/ 126 w 347"/>
              <a:gd name="T45" fmla="*/ 850 h 850"/>
              <a:gd name="T46" fmla="*/ 150 w 347"/>
              <a:gd name="T47" fmla="*/ 826 h 850"/>
              <a:gd name="T48" fmla="*/ 150 w 347"/>
              <a:gd name="T49" fmla="*/ 566 h 850"/>
              <a:gd name="T50" fmla="*/ 198 w 347"/>
              <a:gd name="T51" fmla="*/ 566 h 850"/>
              <a:gd name="T52" fmla="*/ 198 w 347"/>
              <a:gd name="T53" fmla="*/ 826 h 850"/>
              <a:gd name="T54" fmla="*/ 222 w 347"/>
              <a:gd name="T55" fmla="*/ 850 h 850"/>
              <a:gd name="T56" fmla="*/ 246 w 347"/>
              <a:gd name="T57" fmla="*/ 826 h 850"/>
              <a:gd name="T58" fmla="*/ 246 w 347"/>
              <a:gd name="T59" fmla="*/ 566 h 850"/>
              <a:gd name="T60" fmla="*/ 322 w 347"/>
              <a:gd name="T61" fmla="*/ 566 h 850"/>
              <a:gd name="T62" fmla="*/ 342 w 347"/>
              <a:gd name="T63" fmla="*/ 555 h 850"/>
              <a:gd name="T64" fmla="*/ 343 w 347"/>
              <a:gd name="T65" fmla="*/ 531 h 850"/>
              <a:gd name="T66" fmla="*/ 64 w 347"/>
              <a:gd name="T67" fmla="*/ 518 h 850"/>
              <a:gd name="T68" fmla="*/ 95 w 347"/>
              <a:gd name="T69" fmla="*/ 456 h 850"/>
              <a:gd name="T70" fmla="*/ 97 w 347"/>
              <a:gd name="T71" fmla="*/ 445 h 850"/>
              <a:gd name="T72" fmla="*/ 97 w 347"/>
              <a:gd name="T73" fmla="*/ 318 h 850"/>
              <a:gd name="T74" fmla="*/ 145 w 347"/>
              <a:gd name="T75" fmla="*/ 270 h 850"/>
              <a:gd name="T76" fmla="*/ 201 w 347"/>
              <a:gd name="T77" fmla="*/ 270 h 850"/>
              <a:gd name="T78" fmla="*/ 249 w 347"/>
              <a:gd name="T79" fmla="*/ 318 h 850"/>
              <a:gd name="T80" fmla="*/ 249 w 347"/>
              <a:gd name="T81" fmla="*/ 445 h 850"/>
              <a:gd name="T82" fmla="*/ 252 w 347"/>
              <a:gd name="T83" fmla="*/ 456 h 850"/>
              <a:gd name="T84" fmla="*/ 283 w 347"/>
              <a:gd name="T85" fmla="*/ 518 h 850"/>
              <a:gd name="T86" fmla="*/ 64 w 347"/>
              <a:gd name="T87" fmla="*/ 518 h 8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7" h="850">
                <a:moveTo>
                  <a:pt x="173" y="197"/>
                </a:moveTo>
                <a:cubicBezTo>
                  <a:pt x="227" y="197"/>
                  <a:pt x="272" y="153"/>
                  <a:pt x="272" y="99"/>
                </a:cubicBezTo>
                <a:cubicBezTo>
                  <a:pt x="272" y="45"/>
                  <a:pt x="227" y="0"/>
                  <a:pt x="173" y="0"/>
                </a:cubicBezTo>
                <a:cubicBezTo>
                  <a:pt x="119" y="0"/>
                  <a:pt x="75" y="45"/>
                  <a:pt x="75" y="99"/>
                </a:cubicBezTo>
                <a:cubicBezTo>
                  <a:pt x="75" y="153"/>
                  <a:pt x="119" y="197"/>
                  <a:pt x="173" y="197"/>
                </a:cubicBezTo>
                <a:close/>
                <a:moveTo>
                  <a:pt x="173" y="48"/>
                </a:moveTo>
                <a:cubicBezTo>
                  <a:pt x="201" y="48"/>
                  <a:pt x="224" y="71"/>
                  <a:pt x="224" y="99"/>
                </a:cubicBezTo>
                <a:cubicBezTo>
                  <a:pt x="224" y="126"/>
                  <a:pt x="201" y="149"/>
                  <a:pt x="173" y="149"/>
                </a:cubicBezTo>
                <a:cubicBezTo>
                  <a:pt x="146" y="149"/>
                  <a:pt x="123" y="126"/>
                  <a:pt x="123" y="99"/>
                </a:cubicBezTo>
                <a:cubicBezTo>
                  <a:pt x="123" y="71"/>
                  <a:pt x="146" y="48"/>
                  <a:pt x="173" y="48"/>
                </a:cubicBezTo>
                <a:close/>
                <a:moveTo>
                  <a:pt x="343" y="531"/>
                </a:moveTo>
                <a:cubicBezTo>
                  <a:pt x="297" y="440"/>
                  <a:pt x="297" y="440"/>
                  <a:pt x="297" y="440"/>
                </a:cubicBezTo>
                <a:cubicBezTo>
                  <a:pt x="297" y="318"/>
                  <a:pt x="297" y="318"/>
                  <a:pt x="297" y="318"/>
                </a:cubicBezTo>
                <a:cubicBezTo>
                  <a:pt x="297" y="265"/>
                  <a:pt x="254" y="222"/>
                  <a:pt x="201" y="222"/>
                </a:cubicBezTo>
                <a:cubicBezTo>
                  <a:pt x="145" y="222"/>
                  <a:pt x="145" y="222"/>
                  <a:pt x="145" y="222"/>
                </a:cubicBezTo>
                <a:cubicBezTo>
                  <a:pt x="92" y="222"/>
                  <a:pt x="49" y="265"/>
                  <a:pt x="49" y="318"/>
                </a:cubicBezTo>
                <a:cubicBezTo>
                  <a:pt x="49" y="440"/>
                  <a:pt x="49" y="440"/>
                  <a:pt x="49" y="440"/>
                </a:cubicBezTo>
                <a:cubicBezTo>
                  <a:pt x="3" y="531"/>
                  <a:pt x="3" y="531"/>
                  <a:pt x="3" y="531"/>
                </a:cubicBezTo>
                <a:cubicBezTo>
                  <a:pt x="0" y="539"/>
                  <a:pt x="0" y="547"/>
                  <a:pt x="4" y="555"/>
                </a:cubicBezTo>
                <a:cubicBezTo>
                  <a:pt x="9" y="562"/>
                  <a:pt x="17" y="566"/>
                  <a:pt x="25" y="566"/>
                </a:cubicBezTo>
                <a:cubicBezTo>
                  <a:pt x="102" y="566"/>
                  <a:pt x="102" y="566"/>
                  <a:pt x="102" y="566"/>
                </a:cubicBezTo>
                <a:cubicBezTo>
                  <a:pt x="102" y="826"/>
                  <a:pt x="102" y="826"/>
                  <a:pt x="102" y="826"/>
                </a:cubicBezTo>
                <a:cubicBezTo>
                  <a:pt x="102" y="840"/>
                  <a:pt x="112" y="850"/>
                  <a:pt x="126" y="850"/>
                </a:cubicBezTo>
                <a:cubicBezTo>
                  <a:pt x="139" y="850"/>
                  <a:pt x="150" y="840"/>
                  <a:pt x="150" y="826"/>
                </a:cubicBezTo>
                <a:cubicBezTo>
                  <a:pt x="150" y="566"/>
                  <a:pt x="150" y="566"/>
                  <a:pt x="150" y="566"/>
                </a:cubicBezTo>
                <a:cubicBezTo>
                  <a:pt x="198" y="566"/>
                  <a:pt x="198" y="566"/>
                  <a:pt x="198" y="566"/>
                </a:cubicBezTo>
                <a:cubicBezTo>
                  <a:pt x="198" y="826"/>
                  <a:pt x="198" y="826"/>
                  <a:pt x="198" y="826"/>
                </a:cubicBezTo>
                <a:cubicBezTo>
                  <a:pt x="198" y="840"/>
                  <a:pt x="208" y="850"/>
                  <a:pt x="222" y="850"/>
                </a:cubicBezTo>
                <a:cubicBezTo>
                  <a:pt x="235" y="850"/>
                  <a:pt x="246" y="840"/>
                  <a:pt x="246" y="826"/>
                </a:cubicBezTo>
                <a:cubicBezTo>
                  <a:pt x="246" y="566"/>
                  <a:pt x="246" y="566"/>
                  <a:pt x="246" y="566"/>
                </a:cubicBezTo>
                <a:cubicBezTo>
                  <a:pt x="322" y="566"/>
                  <a:pt x="322" y="566"/>
                  <a:pt x="322" y="566"/>
                </a:cubicBezTo>
                <a:cubicBezTo>
                  <a:pt x="330" y="566"/>
                  <a:pt x="338" y="562"/>
                  <a:pt x="342" y="555"/>
                </a:cubicBezTo>
                <a:cubicBezTo>
                  <a:pt x="347" y="547"/>
                  <a:pt x="347" y="539"/>
                  <a:pt x="343" y="531"/>
                </a:cubicBezTo>
                <a:close/>
                <a:moveTo>
                  <a:pt x="64" y="518"/>
                </a:moveTo>
                <a:cubicBezTo>
                  <a:pt x="95" y="456"/>
                  <a:pt x="95" y="456"/>
                  <a:pt x="95" y="456"/>
                </a:cubicBezTo>
                <a:cubicBezTo>
                  <a:pt x="96" y="453"/>
                  <a:pt x="97" y="449"/>
                  <a:pt x="97" y="445"/>
                </a:cubicBezTo>
                <a:cubicBezTo>
                  <a:pt x="97" y="318"/>
                  <a:pt x="97" y="318"/>
                  <a:pt x="97" y="318"/>
                </a:cubicBezTo>
                <a:cubicBezTo>
                  <a:pt x="97" y="291"/>
                  <a:pt x="119" y="270"/>
                  <a:pt x="145" y="270"/>
                </a:cubicBezTo>
                <a:cubicBezTo>
                  <a:pt x="201" y="270"/>
                  <a:pt x="201" y="270"/>
                  <a:pt x="201" y="270"/>
                </a:cubicBezTo>
                <a:cubicBezTo>
                  <a:pt x="228" y="270"/>
                  <a:pt x="249" y="291"/>
                  <a:pt x="249" y="318"/>
                </a:cubicBezTo>
                <a:cubicBezTo>
                  <a:pt x="249" y="445"/>
                  <a:pt x="249" y="445"/>
                  <a:pt x="249" y="445"/>
                </a:cubicBezTo>
                <a:cubicBezTo>
                  <a:pt x="249" y="449"/>
                  <a:pt x="250" y="453"/>
                  <a:pt x="252" y="456"/>
                </a:cubicBezTo>
                <a:cubicBezTo>
                  <a:pt x="283" y="518"/>
                  <a:pt x="283" y="518"/>
                  <a:pt x="283" y="518"/>
                </a:cubicBezTo>
                <a:lnTo>
                  <a:pt x="64" y="5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426701195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" name="Freeform 2"/>
          <p:cNvSpPr>
            <a:spLocks noChangeArrowheads="1"/>
          </p:cNvSpPr>
          <p:nvPr/>
        </p:nvSpPr>
        <p:spPr bwMode="auto">
          <a:xfrm>
            <a:off x="22168761" y="10400276"/>
            <a:ext cx="496844" cy="277308"/>
          </a:xfrm>
          <a:custGeom>
            <a:avLst/>
            <a:gdLst>
              <a:gd name="T0" fmla="*/ 170097 w 472"/>
              <a:gd name="T1" fmla="*/ 0 h 266"/>
              <a:gd name="T2" fmla="*/ 170097 w 472"/>
              <a:gd name="T3" fmla="*/ 0 h 266"/>
              <a:gd name="T4" fmla="*/ 159263 w 472"/>
              <a:gd name="T5" fmla="*/ 0 h 266"/>
              <a:gd name="T6" fmla="*/ 84868 w 472"/>
              <a:gd name="T7" fmla="*/ 79027 h 266"/>
              <a:gd name="T8" fmla="*/ 10473 w 472"/>
              <a:gd name="T9" fmla="*/ 0 h 266"/>
              <a:gd name="T10" fmla="*/ 0 w 472"/>
              <a:gd name="T11" fmla="*/ 0 h 266"/>
              <a:gd name="T12" fmla="*/ 0 w 472"/>
              <a:gd name="T13" fmla="*/ 10370 h 266"/>
              <a:gd name="T14" fmla="*/ 79451 w 472"/>
              <a:gd name="T15" fmla="*/ 94761 h 266"/>
              <a:gd name="T16" fmla="*/ 84868 w 472"/>
              <a:gd name="T17" fmla="*/ 94761 h 266"/>
              <a:gd name="T18" fmla="*/ 90285 w 472"/>
              <a:gd name="T19" fmla="*/ 94761 h 266"/>
              <a:gd name="T20" fmla="*/ 170097 w 472"/>
              <a:gd name="T21" fmla="*/ 10370 h 266"/>
              <a:gd name="T22" fmla="*/ 170097 w 472"/>
              <a:gd name="T23" fmla="*/ 0 h 26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72" h="266">
                <a:moveTo>
                  <a:pt x="471" y="0"/>
                </a:moveTo>
                <a:lnTo>
                  <a:pt x="471" y="0"/>
                </a:lnTo>
                <a:cubicBezTo>
                  <a:pt x="456" y="0"/>
                  <a:pt x="441" y="0"/>
                  <a:pt x="441" y="0"/>
                </a:cubicBezTo>
                <a:cubicBezTo>
                  <a:pt x="235" y="221"/>
                  <a:pt x="235" y="221"/>
                  <a:pt x="235" y="221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14" y="0"/>
                  <a:pt x="0" y="0"/>
                </a:cubicBezTo>
                <a:cubicBezTo>
                  <a:pt x="0" y="14"/>
                  <a:pt x="0" y="14"/>
                  <a:pt x="0" y="29"/>
                </a:cubicBezTo>
                <a:cubicBezTo>
                  <a:pt x="220" y="265"/>
                  <a:pt x="220" y="265"/>
                  <a:pt x="220" y="265"/>
                </a:cubicBezTo>
                <a:lnTo>
                  <a:pt x="235" y="265"/>
                </a:lnTo>
                <a:lnTo>
                  <a:pt x="250" y="265"/>
                </a:lnTo>
                <a:cubicBezTo>
                  <a:pt x="471" y="29"/>
                  <a:pt x="471" y="29"/>
                  <a:pt x="471" y="29"/>
                </a:cubicBezTo>
                <a:cubicBezTo>
                  <a:pt x="471" y="14"/>
                  <a:pt x="471" y="14"/>
                  <a:pt x="471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6" name="Freeform 3"/>
          <p:cNvSpPr>
            <a:spLocks noChangeArrowheads="1"/>
          </p:cNvSpPr>
          <p:nvPr/>
        </p:nvSpPr>
        <p:spPr bwMode="auto">
          <a:xfrm>
            <a:off x="21071090" y="10400276"/>
            <a:ext cx="496842" cy="277308"/>
          </a:xfrm>
          <a:custGeom>
            <a:avLst/>
            <a:gdLst>
              <a:gd name="T0" fmla="*/ 170096 w 472"/>
              <a:gd name="T1" fmla="*/ 84034 h 266"/>
              <a:gd name="T2" fmla="*/ 170096 w 472"/>
              <a:gd name="T3" fmla="*/ 84034 h 266"/>
              <a:gd name="T4" fmla="*/ 90646 w 472"/>
              <a:gd name="T5" fmla="*/ 0 h 266"/>
              <a:gd name="T6" fmla="*/ 85229 w 472"/>
              <a:gd name="T7" fmla="*/ 0 h 266"/>
              <a:gd name="T8" fmla="*/ 79811 w 472"/>
              <a:gd name="T9" fmla="*/ 0 h 266"/>
              <a:gd name="T10" fmla="*/ 5417 w 472"/>
              <a:gd name="T11" fmla="*/ 84034 h 266"/>
              <a:gd name="T12" fmla="*/ 5417 w 472"/>
              <a:gd name="T13" fmla="*/ 94761 h 266"/>
              <a:gd name="T14" fmla="*/ 15890 w 472"/>
              <a:gd name="T15" fmla="*/ 94761 h 266"/>
              <a:gd name="T16" fmla="*/ 85229 w 472"/>
              <a:gd name="T17" fmla="*/ 15734 h 266"/>
              <a:gd name="T18" fmla="*/ 159623 w 472"/>
              <a:gd name="T19" fmla="*/ 94761 h 266"/>
              <a:gd name="T20" fmla="*/ 170096 w 472"/>
              <a:gd name="T21" fmla="*/ 94761 h 266"/>
              <a:gd name="T22" fmla="*/ 170096 w 472"/>
              <a:gd name="T23" fmla="*/ 84034 h 26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72" h="266">
                <a:moveTo>
                  <a:pt x="471" y="235"/>
                </a:moveTo>
                <a:lnTo>
                  <a:pt x="471" y="235"/>
                </a:lnTo>
                <a:cubicBezTo>
                  <a:pt x="251" y="0"/>
                  <a:pt x="251" y="0"/>
                  <a:pt x="251" y="0"/>
                </a:cubicBezTo>
                <a:cubicBezTo>
                  <a:pt x="251" y="0"/>
                  <a:pt x="251" y="0"/>
                  <a:pt x="236" y="0"/>
                </a:cubicBezTo>
                <a:cubicBezTo>
                  <a:pt x="236" y="0"/>
                  <a:pt x="236" y="0"/>
                  <a:pt x="221" y="0"/>
                </a:cubicBezTo>
                <a:cubicBezTo>
                  <a:pt x="15" y="235"/>
                  <a:pt x="15" y="235"/>
                  <a:pt x="15" y="235"/>
                </a:cubicBezTo>
                <a:cubicBezTo>
                  <a:pt x="0" y="250"/>
                  <a:pt x="0" y="250"/>
                  <a:pt x="15" y="265"/>
                </a:cubicBezTo>
                <a:cubicBezTo>
                  <a:pt x="15" y="265"/>
                  <a:pt x="30" y="265"/>
                  <a:pt x="44" y="265"/>
                </a:cubicBezTo>
                <a:cubicBezTo>
                  <a:pt x="236" y="44"/>
                  <a:pt x="236" y="44"/>
                  <a:pt x="236" y="44"/>
                </a:cubicBezTo>
                <a:cubicBezTo>
                  <a:pt x="442" y="265"/>
                  <a:pt x="442" y="265"/>
                  <a:pt x="442" y="265"/>
                </a:cubicBezTo>
                <a:cubicBezTo>
                  <a:pt x="457" y="265"/>
                  <a:pt x="457" y="265"/>
                  <a:pt x="471" y="265"/>
                </a:cubicBezTo>
                <a:cubicBezTo>
                  <a:pt x="471" y="250"/>
                  <a:pt x="471" y="250"/>
                  <a:pt x="471" y="23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7" name="Freeform 4"/>
          <p:cNvSpPr>
            <a:spLocks noChangeArrowheads="1"/>
          </p:cNvSpPr>
          <p:nvPr/>
        </p:nvSpPr>
        <p:spPr bwMode="auto">
          <a:xfrm>
            <a:off x="20127474" y="10288585"/>
            <a:ext cx="296566" cy="496842"/>
          </a:xfrm>
          <a:custGeom>
            <a:avLst/>
            <a:gdLst>
              <a:gd name="T0" fmla="*/ 96315 w 281"/>
              <a:gd name="T1" fmla="*/ 79795 h 472"/>
              <a:gd name="T2" fmla="*/ 96315 w 281"/>
              <a:gd name="T3" fmla="*/ 79795 h 472"/>
              <a:gd name="T4" fmla="*/ 10863 w 281"/>
              <a:gd name="T5" fmla="*/ 0 h 472"/>
              <a:gd name="T6" fmla="*/ 0 w 281"/>
              <a:gd name="T7" fmla="*/ 0 h 472"/>
              <a:gd name="T8" fmla="*/ 0 w 281"/>
              <a:gd name="T9" fmla="*/ 10471 h 472"/>
              <a:gd name="T10" fmla="*/ 80021 w 281"/>
              <a:gd name="T11" fmla="*/ 84849 h 472"/>
              <a:gd name="T12" fmla="*/ 0 w 281"/>
              <a:gd name="T13" fmla="*/ 159589 h 472"/>
              <a:gd name="T14" fmla="*/ 0 w 281"/>
              <a:gd name="T15" fmla="*/ 170060 h 472"/>
              <a:gd name="T16" fmla="*/ 10863 w 281"/>
              <a:gd name="T17" fmla="*/ 170060 h 472"/>
              <a:gd name="T18" fmla="*/ 96315 w 281"/>
              <a:gd name="T19" fmla="*/ 90265 h 472"/>
              <a:gd name="T20" fmla="*/ 101384 w 281"/>
              <a:gd name="T21" fmla="*/ 84849 h 472"/>
              <a:gd name="T22" fmla="*/ 96315 w 281"/>
              <a:gd name="T23" fmla="*/ 79795 h 47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81" h="472">
                <a:moveTo>
                  <a:pt x="266" y="221"/>
                </a:moveTo>
                <a:lnTo>
                  <a:pt x="266" y="221"/>
                </a:ln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15" y="0"/>
                  <a:pt x="0" y="0"/>
                </a:cubicBezTo>
                <a:cubicBezTo>
                  <a:pt x="0" y="14"/>
                  <a:pt x="0" y="29"/>
                  <a:pt x="0" y="29"/>
                </a:cubicBezTo>
                <a:cubicBezTo>
                  <a:pt x="221" y="235"/>
                  <a:pt x="221" y="235"/>
                  <a:pt x="221" y="235"/>
                </a:cubicBezTo>
                <a:cubicBezTo>
                  <a:pt x="0" y="442"/>
                  <a:pt x="0" y="442"/>
                  <a:pt x="0" y="442"/>
                </a:cubicBezTo>
                <a:cubicBezTo>
                  <a:pt x="0" y="442"/>
                  <a:pt x="0" y="456"/>
                  <a:pt x="0" y="471"/>
                </a:cubicBezTo>
                <a:cubicBezTo>
                  <a:pt x="15" y="471"/>
                  <a:pt x="30" y="471"/>
                  <a:pt x="30" y="471"/>
                </a:cubicBezTo>
                <a:cubicBezTo>
                  <a:pt x="266" y="250"/>
                  <a:pt x="266" y="250"/>
                  <a:pt x="266" y="250"/>
                </a:cubicBezTo>
                <a:cubicBezTo>
                  <a:pt x="280" y="250"/>
                  <a:pt x="280" y="235"/>
                  <a:pt x="280" y="235"/>
                </a:cubicBezTo>
                <a:cubicBezTo>
                  <a:pt x="280" y="235"/>
                  <a:pt x="280" y="221"/>
                  <a:pt x="266" y="22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8" name="Freeform 5"/>
          <p:cNvSpPr>
            <a:spLocks noChangeArrowheads="1"/>
          </p:cNvSpPr>
          <p:nvPr/>
        </p:nvSpPr>
        <p:spPr bwMode="auto">
          <a:xfrm>
            <a:off x="19064457" y="10288585"/>
            <a:ext cx="277308" cy="496842"/>
          </a:xfrm>
          <a:custGeom>
            <a:avLst/>
            <a:gdLst>
              <a:gd name="T0" fmla="*/ 15797 w 265"/>
              <a:gd name="T1" fmla="*/ 84849 h 472"/>
              <a:gd name="T2" fmla="*/ 15797 w 265"/>
              <a:gd name="T3" fmla="*/ 84849 h 472"/>
              <a:gd name="T4" fmla="*/ 94780 w 265"/>
              <a:gd name="T5" fmla="*/ 10471 h 472"/>
              <a:gd name="T6" fmla="*/ 94780 w 265"/>
              <a:gd name="T7" fmla="*/ 0 h 472"/>
              <a:gd name="T8" fmla="*/ 84369 w 265"/>
              <a:gd name="T9" fmla="*/ 0 h 472"/>
              <a:gd name="T10" fmla="*/ 0 w 265"/>
              <a:gd name="T11" fmla="*/ 79795 h 472"/>
              <a:gd name="T12" fmla="*/ 0 w 265"/>
              <a:gd name="T13" fmla="*/ 84849 h 472"/>
              <a:gd name="T14" fmla="*/ 0 w 265"/>
              <a:gd name="T15" fmla="*/ 90265 h 472"/>
              <a:gd name="T16" fmla="*/ 84369 w 265"/>
              <a:gd name="T17" fmla="*/ 170060 h 472"/>
              <a:gd name="T18" fmla="*/ 94780 w 265"/>
              <a:gd name="T19" fmla="*/ 170060 h 472"/>
              <a:gd name="T20" fmla="*/ 94780 w 265"/>
              <a:gd name="T21" fmla="*/ 159589 h 472"/>
              <a:gd name="T22" fmla="*/ 15797 w 265"/>
              <a:gd name="T23" fmla="*/ 84849 h 47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65" h="472">
                <a:moveTo>
                  <a:pt x="44" y="235"/>
                </a:moveTo>
                <a:lnTo>
                  <a:pt x="44" y="235"/>
                </a:lnTo>
                <a:cubicBezTo>
                  <a:pt x="264" y="29"/>
                  <a:pt x="264" y="29"/>
                  <a:pt x="264" y="29"/>
                </a:cubicBezTo>
                <a:cubicBezTo>
                  <a:pt x="264" y="29"/>
                  <a:pt x="264" y="14"/>
                  <a:pt x="264" y="0"/>
                </a:cubicBezTo>
                <a:cubicBezTo>
                  <a:pt x="250" y="0"/>
                  <a:pt x="250" y="0"/>
                  <a:pt x="235" y="0"/>
                </a:cubicBezTo>
                <a:cubicBezTo>
                  <a:pt x="0" y="221"/>
                  <a:pt x="0" y="221"/>
                  <a:pt x="0" y="221"/>
                </a:cubicBezTo>
                <a:lnTo>
                  <a:pt x="0" y="235"/>
                </a:lnTo>
                <a:lnTo>
                  <a:pt x="0" y="250"/>
                </a:lnTo>
                <a:cubicBezTo>
                  <a:pt x="235" y="471"/>
                  <a:pt x="235" y="471"/>
                  <a:pt x="235" y="471"/>
                </a:cubicBezTo>
                <a:cubicBezTo>
                  <a:pt x="250" y="471"/>
                  <a:pt x="250" y="471"/>
                  <a:pt x="264" y="471"/>
                </a:cubicBezTo>
                <a:cubicBezTo>
                  <a:pt x="264" y="456"/>
                  <a:pt x="264" y="442"/>
                  <a:pt x="264" y="442"/>
                </a:cubicBezTo>
                <a:lnTo>
                  <a:pt x="44" y="235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9" name="Freeform 6"/>
          <p:cNvSpPr>
            <a:spLocks noChangeArrowheads="1"/>
          </p:cNvSpPr>
          <p:nvPr/>
        </p:nvSpPr>
        <p:spPr bwMode="auto">
          <a:xfrm>
            <a:off x="17797317" y="10215407"/>
            <a:ext cx="666308" cy="647050"/>
          </a:xfrm>
          <a:custGeom>
            <a:avLst/>
            <a:gdLst>
              <a:gd name="T0" fmla="*/ 95549 w 634"/>
              <a:gd name="T1" fmla="*/ 126570 h 619"/>
              <a:gd name="T2" fmla="*/ 95549 w 634"/>
              <a:gd name="T3" fmla="*/ 126570 h 619"/>
              <a:gd name="T4" fmla="*/ 32090 w 634"/>
              <a:gd name="T5" fmla="*/ 126570 h 619"/>
              <a:gd name="T6" fmla="*/ 21273 w 634"/>
              <a:gd name="T7" fmla="*/ 131948 h 619"/>
              <a:gd name="T8" fmla="*/ 32090 w 634"/>
              <a:gd name="T9" fmla="*/ 137326 h 619"/>
              <a:gd name="T10" fmla="*/ 79684 w 634"/>
              <a:gd name="T11" fmla="*/ 137326 h 619"/>
              <a:gd name="T12" fmla="*/ 0 w 634"/>
              <a:gd name="T13" fmla="*/ 211188 h 619"/>
              <a:gd name="T14" fmla="*/ 10817 w 634"/>
              <a:gd name="T15" fmla="*/ 221586 h 619"/>
              <a:gd name="T16" fmla="*/ 85093 w 634"/>
              <a:gd name="T17" fmla="*/ 147724 h 619"/>
              <a:gd name="T18" fmla="*/ 85093 w 634"/>
              <a:gd name="T19" fmla="*/ 195412 h 619"/>
              <a:gd name="T20" fmla="*/ 95549 w 634"/>
              <a:gd name="T21" fmla="*/ 200432 h 619"/>
              <a:gd name="T22" fmla="*/ 100958 w 634"/>
              <a:gd name="T23" fmla="*/ 195412 h 619"/>
              <a:gd name="T24" fmla="*/ 100958 w 634"/>
              <a:gd name="T25" fmla="*/ 131948 h 619"/>
              <a:gd name="T26" fmla="*/ 100958 w 634"/>
              <a:gd name="T27" fmla="*/ 126570 h 619"/>
              <a:gd name="T28" fmla="*/ 95549 w 634"/>
              <a:gd name="T29" fmla="*/ 126570 h 619"/>
              <a:gd name="T30" fmla="*/ 201915 w 634"/>
              <a:gd name="T31" fmla="*/ 84619 h 619"/>
              <a:gd name="T32" fmla="*/ 201915 w 634"/>
              <a:gd name="T33" fmla="*/ 84619 h 619"/>
              <a:gd name="T34" fmla="*/ 154321 w 634"/>
              <a:gd name="T35" fmla="*/ 84619 h 619"/>
              <a:gd name="T36" fmla="*/ 228236 w 634"/>
              <a:gd name="T37" fmla="*/ 10398 h 619"/>
              <a:gd name="T38" fmla="*/ 217780 w 634"/>
              <a:gd name="T39" fmla="*/ 0 h 619"/>
              <a:gd name="T40" fmla="*/ 143504 w 634"/>
              <a:gd name="T41" fmla="*/ 73862 h 619"/>
              <a:gd name="T42" fmla="*/ 143504 w 634"/>
              <a:gd name="T43" fmla="*/ 26533 h 619"/>
              <a:gd name="T44" fmla="*/ 138096 w 634"/>
              <a:gd name="T45" fmla="*/ 21155 h 619"/>
              <a:gd name="T46" fmla="*/ 127639 w 634"/>
              <a:gd name="T47" fmla="*/ 26533 h 619"/>
              <a:gd name="T48" fmla="*/ 127639 w 634"/>
              <a:gd name="T49" fmla="*/ 89639 h 619"/>
              <a:gd name="T50" fmla="*/ 133048 w 634"/>
              <a:gd name="T51" fmla="*/ 95017 h 619"/>
              <a:gd name="T52" fmla="*/ 138096 w 634"/>
              <a:gd name="T53" fmla="*/ 95017 h 619"/>
              <a:gd name="T54" fmla="*/ 201915 w 634"/>
              <a:gd name="T55" fmla="*/ 95017 h 619"/>
              <a:gd name="T56" fmla="*/ 207324 w 634"/>
              <a:gd name="T57" fmla="*/ 89639 h 619"/>
              <a:gd name="T58" fmla="*/ 201915 w 634"/>
              <a:gd name="T59" fmla="*/ 84619 h 61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19">
                <a:moveTo>
                  <a:pt x="265" y="353"/>
                </a:moveTo>
                <a:lnTo>
                  <a:pt x="265" y="353"/>
                </a:lnTo>
                <a:cubicBezTo>
                  <a:pt x="89" y="353"/>
                  <a:pt x="89" y="353"/>
                  <a:pt x="89" y="353"/>
                </a:cubicBezTo>
                <a:cubicBezTo>
                  <a:pt x="74" y="353"/>
                  <a:pt x="59" y="353"/>
                  <a:pt x="59" y="368"/>
                </a:cubicBezTo>
                <a:cubicBezTo>
                  <a:pt x="59" y="383"/>
                  <a:pt x="74" y="383"/>
                  <a:pt x="89" y="383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0" y="589"/>
                  <a:pt x="0" y="589"/>
                  <a:pt x="0" y="589"/>
                </a:cubicBezTo>
                <a:cubicBezTo>
                  <a:pt x="30" y="618"/>
                  <a:pt x="30" y="618"/>
                  <a:pt x="30" y="618"/>
                </a:cubicBezTo>
                <a:cubicBezTo>
                  <a:pt x="236" y="412"/>
                  <a:pt x="236" y="412"/>
                  <a:pt x="236" y="412"/>
                </a:cubicBezTo>
                <a:cubicBezTo>
                  <a:pt x="236" y="545"/>
                  <a:pt x="236" y="545"/>
                  <a:pt x="236" y="545"/>
                </a:cubicBezTo>
                <a:cubicBezTo>
                  <a:pt x="236" y="559"/>
                  <a:pt x="251" y="559"/>
                  <a:pt x="265" y="559"/>
                </a:cubicBezTo>
                <a:cubicBezTo>
                  <a:pt x="265" y="559"/>
                  <a:pt x="280" y="559"/>
                  <a:pt x="280" y="545"/>
                </a:cubicBezTo>
                <a:cubicBezTo>
                  <a:pt x="280" y="368"/>
                  <a:pt x="280" y="368"/>
                  <a:pt x="280" y="368"/>
                </a:cubicBezTo>
                <a:lnTo>
                  <a:pt x="280" y="353"/>
                </a:lnTo>
                <a:cubicBezTo>
                  <a:pt x="265" y="353"/>
                  <a:pt x="265" y="353"/>
                  <a:pt x="265" y="353"/>
                </a:cubicBezTo>
                <a:close/>
                <a:moveTo>
                  <a:pt x="560" y="236"/>
                </a:moveTo>
                <a:lnTo>
                  <a:pt x="560" y="236"/>
                </a:lnTo>
                <a:cubicBezTo>
                  <a:pt x="428" y="236"/>
                  <a:pt x="428" y="236"/>
                  <a:pt x="428" y="236"/>
                </a:cubicBezTo>
                <a:cubicBezTo>
                  <a:pt x="633" y="29"/>
                  <a:pt x="633" y="29"/>
                  <a:pt x="633" y="29"/>
                </a:cubicBezTo>
                <a:cubicBezTo>
                  <a:pt x="604" y="0"/>
                  <a:pt x="604" y="0"/>
                  <a:pt x="604" y="0"/>
                </a:cubicBezTo>
                <a:cubicBezTo>
                  <a:pt x="398" y="206"/>
                  <a:pt x="398" y="206"/>
                  <a:pt x="398" y="206"/>
                </a:cubicBezTo>
                <a:cubicBezTo>
                  <a:pt x="398" y="74"/>
                  <a:pt x="398" y="74"/>
                  <a:pt x="398" y="74"/>
                </a:cubicBezTo>
                <a:cubicBezTo>
                  <a:pt x="398" y="59"/>
                  <a:pt x="383" y="59"/>
                  <a:pt x="383" y="59"/>
                </a:cubicBezTo>
                <a:cubicBezTo>
                  <a:pt x="369" y="59"/>
                  <a:pt x="354" y="59"/>
                  <a:pt x="354" y="74"/>
                </a:cubicBezTo>
                <a:cubicBezTo>
                  <a:pt x="354" y="250"/>
                  <a:pt x="354" y="250"/>
                  <a:pt x="354" y="250"/>
                </a:cubicBezTo>
                <a:cubicBezTo>
                  <a:pt x="354" y="250"/>
                  <a:pt x="354" y="265"/>
                  <a:pt x="369" y="265"/>
                </a:cubicBezTo>
                <a:cubicBezTo>
                  <a:pt x="369" y="265"/>
                  <a:pt x="369" y="265"/>
                  <a:pt x="383" y="26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60" y="265"/>
                  <a:pt x="575" y="265"/>
                  <a:pt x="575" y="250"/>
                </a:cubicBezTo>
                <a:cubicBezTo>
                  <a:pt x="575" y="236"/>
                  <a:pt x="560" y="236"/>
                  <a:pt x="560" y="2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0" name="Freeform 7"/>
          <p:cNvSpPr>
            <a:spLocks noChangeArrowheads="1"/>
          </p:cNvSpPr>
          <p:nvPr/>
        </p:nvSpPr>
        <p:spPr bwMode="auto">
          <a:xfrm>
            <a:off x="16730454" y="10215407"/>
            <a:ext cx="666310" cy="647050"/>
          </a:xfrm>
          <a:custGeom>
            <a:avLst/>
            <a:gdLst>
              <a:gd name="T0" fmla="*/ 90141 w 634"/>
              <a:gd name="T1" fmla="*/ 121550 h 619"/>
              <a:gd name="T2" fmla="*/ 90141 w 634"/>
              <a:gd name="T3" fmla="*/ 121550 h 619"/>
              <a:gd name="T4" fmla="*/ 15865 w 634"/>
              <a:gd name="T5" fmla="*/ 200432 h 619"/>
              <a:gd name="T6" fmla="*/ 15865 w 634"/>
              <a:gd name="T7" fmla="*/ 153103 h 619"/>
              <a:gd name="T8" fmla="*/ 5048 w 634"/>
              <a:gd name="T9" fmla="*/ 147724 h 619"/>
              <a:gd name="T10" fmla="*/ 0 w 634"/>
              <a:gd name="T11" fmla="*/ 153103 h 619"/>
              <a:gd name="T12" fmla="*/ 0 w 634"/>
              <a:gd name="T13" fmla="*/ 216567 h 619"/>
              <a:gd name="T14" fmla="*/ 0 w 634"/>
              <a:gd name="T15" fmla="*/ 221586 h 619"/>
              <a:gd name="T16" fmla="*/ 5048 w 634"/>
              <a:gd name="T17" fmla="*/ 221586 h 619"/>
              <a:gd name="T18" fmla="*/ 68868 w 634"/>
              <a:gd name="T19" fmla="*/ 221586 h 619"/>
              <a:gd name="T20" fmla="*/ 79685 w 634"/>
              <a:gd name="T21" fmla="*/ 216567 h 619"/>
              <a:gd name="T22" fmla="*/ 68868 w 634"/>
              <a:gd name="T23" fmla="*/ 211188 h 619"/>
              <a:gd name="T24" fmla="*/ 20913 w 634"/>
              <a:gd name="T25" fmla="*/ 211188 h 619"/>
              <a:gd name="T26" fmla="*/ 100598 w 634"/>
              <a:gd name="T27" fmla="*/ 131948 h 619"/>
              <a:gd name="T28" fmla="*/ 90141 w 634"/>
              <a:gd name="T29" fmla="*/ 121550 h 619"/>
              <a:gd name="T30" fmla="*/ 222829 w 634"/>
              <a:gd name="T31" fmla="*/ 0 h 619"/>
              <a:gd name="T32" fmla="*/ 222829 w 634"/>
              <a:gd name="T33" fmla="*/ 0 h 619"/>
              <a:gd name="T34" fmla="*/ 217420 w 634"/>
              <a:gd name="T35" fmla="*/ 0 h 619"/>
              <a:gd name="T36" fmla="*/ 153601 w 634"/>
              <a:gd name="T37" fmla="*/ 0 h 619"/>
              <a:gd name="T38" fmla="*/ 148553 w 634"/>
              <a:gd name="T39" fmla="*/ 5378 h 619"/>
              <a:gd name="T40" fmla="*/ 153601 w 634"/>
              <a:gd name="T41" fmla="*/ 10398 h 619"/>
              <a:gd name="T42" fmla="*/ 201556 w 634"/>
              <a:gd name="T43" fmla="*/ 10398 h 619"/>
              <a:gd name="T44" fmla="*/ 127279 w 634"/>
              <a:gd name="T45" fmla="*/ 89639 h 619"/>
              <a:gd name="T46" fmla="*/ 138096 w 634"/>
              <a:gd name="T47" fmla="*/ 100395 h 619"/>
              <a:gd name="T48" fmla="*/ 212012 w 634"/>
              <a:gd name="T49" fmla="*/ 21155 h 619"/>
              <a:gd name="T50" fmla="*/ 212012 w 634"/>
              <a:gd name="T51" fmla="*/ 68484 h 619"/>
              <a:gd name="T52" fmla="*/ 217420 w 634"/>
              <a:gd name="T53" fmla="*/ 73862 h 619"/>
              <a:gd name="T54" fmla="*/ 228237 w 634"/>
              <a:gd name="T55" fmla="*/ 68484 h 619"/>
              <a:gd name="T56" fmla="*/ 228237 w 634"/>
              <a:gd name="T57" fmla="*/ 5378 h 619"/>
              <a:gd name="T58" fmla="*/ 222829 w 634"/>
              <a:gd name="T59" fmla="*/ 0 h 61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19">
                <a:moveTo>
                  <a:pt x="250" y="339"/>
                </a:moveTo>
                <a:lnTo>
                  <a:pt x="250" y="339"/>
                </a:lnTo>
                <a:cubicBezTo>
                  <a:pt x="44" y="559"/>
                  <a:pt x="44" y="559"/>
                  <a:pt x="44" y="559"/>
                </a:cubicBezTo>
                <a:cubicBezTo>
                  <a:pt x="44" y="427"/>
                  <a:pt x="44" y="427"/>
                  <a:pt x="44" y="427"/>
                </a:cubicBezTo>
                <a:cubicBezTo>
                  <a:pt x="44" y="412"/>
                  <a:pt x="29" y="412"/>
                  <a:pt x="14" y="412"/>
                </a:cubicBezTo>
                <a:cubicBezTo>
                  <a:pt x="14" y="412"/>
                  <a:pt x="0" y="412"/>
                  <a:pt x="0" y="427"/>
                </a:cubicBezTo>
                <a:cubicBezTo>
                  <a:pt x="0" y="604"/>
                  <a:pt x="0" y="604"/>
                  <a:pt x="0" y="604"/>
                </a:cubicBezTo>
                <a:lnTo>
                  <a:pt x="0" y="618"/>
                </a:lnTo>
                <a:cubicBezTo>
                  <a:pt x="14" y="618"/>
                  <a:pt x="14" y="618"/>
                  <a:pt x="14" y="618"/>
                </a:cubicBezTo>
                <a:cubicBezTo>
                  <a:pt x="191" y="618"/>
                  <a:pt x="191" y="618"/>
                  <a:pt x="191" y="618"/>
                </a:cubicBezTo>
                <a:cubicBezTo>
                  <a:pt x="206" y="618"/>
                  <a:pt x="221" y="618"/>
                  <a:pt x="221" y="604"/>
                </a:cubicBezTo>
                <a:cubicBezTo>
                  <a:pt x="221" y="589"/>
                  <a:pt x="206" y="589"/>
                  <a:pt x="191" y="589"/>
                </a:cubicBezTo>
                <a:cubicBezTo>
                  <a:pt x="58" y="589"/>
                  <a:pt x="58" y="589"/>
                  <a:pt x="58" y="589"/>
                </a:cubicBezTo>
                <a:cubicBezTo>
                  <a:pt x="279" y="368"/>
                  <a:pt x="279" y="368"/>
                  <a:pt x="279" y="368"/>
                </a:cubicBezTo>
                <a:lnTo>
                  <a:pt x="250" y="339"/>
                </a:lnTo>
                <a:close/>
                <a:moveTo>
                  <a:pt x="618" y="0"/>
                </a:moveTo>
                <a:lnTo>
                  <a:pt x="618" y="0"/>
                </a:lnTo>
                <a:cubicBezTo>
                  <a:pt x="618" y="0"/>
                  <a:pt x="618" y="0"/>
                  <a:pt x="603" y="0"/>
                </a:cubicBezTo>
                <a:cubicBezTo>
                  <a:pt x="426" y="0"/>
                  <a:pt x="426" y="0"/>
                  <a:pt x="426" y="0"/>
                </a:cubicBezTo>
                <a:cubicBezTo>
                  <a:pt x="426" y="0"/>
                  <a:pt x="412" y="0"/>
                  <a:pt x="412" y="15"/>
                </a:cubicBezTo>
                <a:cubicBezTo>
                  <a:pt x="412" y="29"/>
                  <a:pt x="426" y="29"/>
                  <a:pt x="426" y="29"/>
                </a:cubicBezTo>
                <a:cubicBezTo>
                  <a:pt x="559" y="29"/>
                  <a:pt x="559" y="29"/>
                  <a:pt x="559" y="29"/>
                </a:cubicBezTo>
                <a:cubicBezTo>
                  <a:pt x="353" y="250"/>
                  <a:pt x="353" y="250"/>
                  <a:pt x="353" y="250"/>
                </a:cubicBezTo>
                <a:cubicBezTo>
                  <a:pt x="383" y="280"/>
                  <a:pt x="383" y="280"/>
                  <a:pt x="383" y="280"/>
                </a:cubicBezTo>
                <a:cubicBezTo>
                  <a:pt x="588" y="59"/>
                  <a:pt x="588" y="59"/>
                  <a:pt x="588" y="59"/>
                </a:cubicBezTo>
                <a:cubicBezTo>
                  <a:pt x="588" y="191"/>
                  <a:pt x="588" y="191"/>
                  <a:pt x="588" y="191"/>
                </a:cubicBezTo>
                <a:cubicBezTo>
                  <a:pt x="588" y="206"/>
                  <a:pt x="603" y="206"/>
                  <a:pt x="603" y="206"/>
                </a:cubicBezTo>
                <a:cubicBezTo>
                  <a:pt x="618" y="206"/>
                  <a:pt x="633" y="206"/>
                  <a:pt x="633" y="191"/>
                </a:cubicBezTo>
                <a:cubicBezTo>
                  <a:pt x="633" y="15"/>
                  <a:pt x="633" y="15"/>
                  <a:pt x="633" y="15"/>
                </a:cubicBezTo>
                <a:cubicBezTo>
                  <a:pt x="633" y="15"/>
                  <a:pt x="633" y="0"/>
                  <a:pt x="61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1" name="Freeform 8"/>
          <p:cNvSpPr>
            <a:spLocks noChangeArrowheads="1"/>
          </p:cNvSpPr>
          <p:nvPr/>
        </p:nvSpPr>
        <p:spPr bwMode="auto">
          <a:xfrm>
            <a:off x="15667442" y="10400276"/>
            <a:ext cx="647050" cy="277308"/>
          </a:xfrm>
          <a:custGeom>
            <a:avLst/>
            <a:gdLst>
              <a:gd name="T0" fmla="*/ 221632 w 619"/>
              <a:gd name="T1" fmla="*/ 42196 h 266"/>
              <a:gd name="T2" fmla="*/ 221632 w 619"/>
              <a:gd name="T3" fmla="*/ 42196 h 266"/>
              <a:gd name="T4" fmla="*/ 179314 w 619"/>
              <a:gd name="T5" fmla="*/ 0 h 266"/>
              <a:gd name="T6" fmla="*/ 168914 w 619"/>
              <a:gd name="T7" fmla="*/ 0 h 266"/>
              <a:gd name="T8" fmla="*/ 168914 w 619"/>
              <a:gd name="T9" fmla="*/ 10370 h 266"/>
              <a:gd name="T10" fmla="*/ 200473 w 619"/>
              <a:gd name="T11" fmla="*/ 42196 h 266"/>
              <a:gd name="T12" fmla="*/ 21159 w 619"/>
              <a:gd name="T13" fmla="*/ 42196 h 266"/>
              <a:gd name="T14" fmla="*/ 52718 w 619"/>
              <a:gd name="T15" fmla="*/ 10370 h 266"/>
              <a:gd name="T16" fmla="*/ 52718 w 619"/>
              <a:gd name="T17" fmla="*/ 0 h 266"/>
              <a:gd name="T18" fmla="*/ 42318 w 619"/>
              <a:gd name="T19" fmla="*/ 0 h 266"/>
              <a:gd name="T20" fmla="*/ 0 w 619"/>
              <a:gd name="T21" fmla="*/ 42196 h 266"/>
              <a:gd name="T22" fmla="*/ 0 w 619"/>
              <a:gd name="T23" fmla="*/ 47202 h 266"/>
              <a:gd name="T24" fmla="*/ 0 w 619"/>
              <a:gd name="T25" fmla="*/ 52566 h 266"/>
              <a:gd name="T26" fmla="*/ 42318 w 619"/>
              <a:gd name="T27" fmla="*/ 94761 h 266"/>
              <a:gd name="T28" fmla="*/ 52718 w 619"/>
              <a:gd name="T29" fmla="*/ 94761 h 266"/>
              <a:gd name="T30" fmla="*/ 52718 w 619"/>
              <a:gd name="T31" fmla="*/ 84034 h 266"/>
              <a:gd name="T32" fmla="*/ 21159 w 619"/>
              <a:gd name="T33" fmla="*/ 52566 h 266"/>
              <a:gd name="T34" fmla="*/ 200473 w 619"/>
              <a:gd name="T35" fmla="*/ 52566 h 266"/>
              <a:gd name="T36" fmla="*/ 168914 w 619"/>
              <a:gd name="T37" fmla="*/ 84034 h 266"/>
              <a:gd name="T38" fmla="*/ 168914 w 619"/>
              <a:gd name="T39" fmla="*/ 94761 h 266"/>
              <a:gd name="T40" fmla="*/ 179314 w 619"/>
              <a:gd name="T41" fmla="*/ 94761 h 266"/>
              <a:gd name="T42" fmla="*/ 221632 w 619"/>
              <a:gd name="T43" fmla="*/ 52566 h 266"/>
              <a:gd name="T44" fmla="*/ 221632 w 619"/>
              <a:gd name="T45" fmla="*/ 47202 h 266"/>
              <a:gd name="T46" fmla="*/ 221632 w 619"/>
              <a:gd name="T47" fmla="*/ 42196 h 26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19" h="266">
                <a:moveTo>
                  <a:pt x="618" y="118"/>
                </a:moveTo>
                <a:lnTo>
                  <a:pt x="618" y="118"/>
                </a:lnTo>
                <a:cubicBezTo>
                  <a:pt x="500" y="0"/>
                  <a:pt x="500" y="0"/>
                  <a:pt x="500" y="0"/>
                </a:cubicBezTo>
                <a:cubicBezTo>
                  <a:pt x="500" y="0"/>
                  <a:pt x="486" y="0"/>
                  <a:pt x="471" y="0"/>
                </a:cubicBezTo>
                <a:cubicBezTo>
                  <a:pt x="471" y="14"/>
                  <a:pt x="471" y="14"/>
                  <a:pt x="471" y="29"/>
                </a:cubicBezTo>
                <a:cubicBezTo>
                  <a:pt x="559" y="118"/>
                  <a:pt x="559" y="118"/>
                  <a:pt x="559" y="118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147" y="29"/>
                  <a:pt x="147" y="29"/>
                  <a:pt x="147" y="29"/>
                </a:cubicBezTo>
                <a:cubicBezTo>
                  <a:pt x="147" y="14"/>
                  <a:pt x="147" y="14"/>
                  <a:pt x="147" y="0"/>
                </a:cubicBezTo>
                <a:cubicBezTo>
                  <a:pt x="132" y="0"/>
                  <a:pt x="118" y="0"/>
                  <a:pt x="118" y="0"/>
                </a:cubicBezTo>
                <a:cubicBezTo>
                  <a:pt x="0" y="118"/>
                  <a:pt x="0" y="118"/>
                  <a:pt x="0" y="118"/>
                </a:cubicBezTo>
                <a:lnTo>
                  <a:pt x="0" y="132"/>
                </a:lnTo>
                <a:lnTo>
                  <a:pt x="0" y="147"/>
                </a:lnTo>
                <a:cubicBezTo>
                  <a:pt x="118" y="265"/>
                  <a:pt x="118" y="265"/>
                  <a:pt x="118" y="265"/>
                </a:cubicBezTo>
                <a:cubicBezTo>
                  <a:pt x="118" y="265"/>
                  <a:pt x="132" y="265"/>
                  <a:pt x="147" y="265"/>
                </a:cubicBezTo>
                <a:cubicBezTo>
                  <a:pt x="147" y="250"/>
                  <a:pt x="147" y="250"/>
                  <a:pt x="147" y="235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559" y="147"/>
                  <a:pt x="559" y="147"/>
                  <a:pt x="559" y="147"/>
                </a:cubicBezTo>
                <a:cubicBezTo>
                  <a:pt x="471" y="235"/>
                  <a:pt x="471" y="235"/>
                  <a:pt x="471" y="235"/>
                </a:cubicBezTo>
                <a:cubicBezTo>
                  <a:pt x="471" y="250"/>
                  <a:pt x="471" y="250"/>
                  <a:pt x="471" y="265"/>
                </a:cubicBezTo>
                <a:cubicBezTo>
                  <a:pt x="486" y="265"/>
                  <a:pt x="500" y="265"/>
                  <a:pt x="500" y="265"/>
                </a:cubicBezTo>
                <a:cubicBezTo>
                  <a:pt x="618" y="147"/>
                  <a:pt x="618" y="147"/>
                  <a:pt x="618" y="147"/>
                </a:cubicBezTo>
                <a:lnTo>
                  <a:pt x="618" y="132"/>
                </a:lnTo>
                <a:lnTo>
                  <a:pt x="618" y="118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2" name="Freeform 9"/>
          <p:cNvSpPr>
            <a:spLocks noChangeArrowheads="1"/>
          </p:cNvSpPr>
          <p:nvPr/>
        </p:nvSpPr>
        <p:spPr bwMode="auto">
          <a:xfrm>
            <a:off x="14743081" y="10215407"/>
            <a:ext cx="277308" cy="647050"/>
          </a:xfrm>
          <a:custGeom>
            <a:avLst/>
            <a:gdLst>
              <a:gd name="T0" fmla="*/ 84369 w 265"/>
              <a:gd name="T1" fmla="*/ 168879 h 619"/>
              <a:gd name="T2" fmla="*/ 84369 w 265"/>
              <a:gd name="T3" fmla="*/ 168879 h 619"/>
              <a:gd name="T4" fmla="*/ 52775 w 265"/>
              <a:gd name="T5" fmla="*/ 200432 h 619"/>
              <a:gd name="T6" fmla="*/ 52775 w 265"/>
              <a:gd name="T7" fmla="*/ 21155 h 619"/>
              <a:gd name="T8" fmla="*/ 84369 w 265"/>
              <a:gd name="T9" fmla="*/ 52707 h 619"/>
              <a:gd name="T10" fmla="*/ 94780 w 265"/>
              <a:gd name="T11" fmla="*/ 52707 h 619"/>
              <a:gd name="T12" fmla="*/ 94780 w 265"/>
              <a:gd name="T13" fmla="*/ 42309 h 619"/>
              <a:gd name="T14" fmla="*/ 52775 w 265"/>
              <a:gd name="T15" fmla="*/ 0 h 619"/>
              <a:gd name="T16" fmla="*/ 47390 w 265"/>
              <a:gd name="T17" fmla="*/ 0 h 619"/>
              <a:gd name="T18" fmla="*/ 42005 w 265"/>
              <a:gd name="T19" fmla="*/ 0 h 619"/>
              <a:gd name="T20" fmla="*/ 0 w 265"/>
              <a:gd name="T21" fmla="*/ 42309 h 619"/>
              <a:gd name="T22" fmla="*/ 0 w 265"/>
              <a:gd name="T23" fmla="*/ 52707 h 619"/>
              <a:gd name="T24" fmla="*/ 10411 w 265"/>
              <a:gd name="T25" fmla="*/ 52707 h 619"/>
              <a:gd name="T26" fmla="*/ 42005 w 265"/>
              <a:gd name="T27" fmla="*/ 21155 h 619"/>
              <a:gd name="T28" fmla="*/ 42005 w 265"/>
              <a:gd name="T29" fmla="*/ 200432 h 619"/>
              <a:gd name="T30" fmla="*/ 10411 w 265"/>
              <a:gd name="T31" fmla="*/ 168879 h 619"/>
              <a:gd name="T32" fmla="*/ 0 w 265"/>
              <a:gd name="T33" fmla="*/ 168879 h 619"/>
              <a:gd name="T34" fmla="*/ 0 w 265"/>
              <a:gd name="T35" fmla="*/ 179277 h 619"/>
              <a:gd name="T36" fmla="*/ 42005 w 265"/>
              <a:gd name="T37" fmla="*/ 221586 h 619"/>
              <a:gd name="T38" fmla="*/ 47390 w 265"/>
              <a:gd name="T39" fmla="*/ 221586 h 619"/>
              <a:gd name="T40" fmla="*/ 52775 w 265"/>
              <a:gd name="T41" fmla="*/ 221586 h 619"/>
              <a:gd name="T42" fmla="*/ 94780 w 265"/>
              <a:gd name="T43" fmla="*/ 179277 h 619"/>
              <a:gd name="T44" fmla="*/ 94780 w 265"/>
              <a:gd name="T45" fmla="*/ 168879 h 619"/>
              <a:gd name="T46" fmla="*/ 84369 w 265"/>
              <a:gd name="T47" fmla="*/ 168879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65" h="619">
                <a:moveTo>
                  <a:pt x="235" y="471"/>
                </a:moveTo>
                <a:lnTo>
                  <a:pt x="235" y="471"/>
                </a:lnTo>
                <a:cubicBezTo>
                  <a:pt x="147" y="559"/>
                  <a:pt x="147" y="559"/>
                  <a:pt x="147" y="559"/>
                </a:cubicBezTo>
                <a:cubicBezTo>
                  <a:pt x="147" y="59"/>
                  <a:pt x="147" y="59"/>
                  <a:pt x="147" y="59"/>
                </a:cubicBezTo>
                <a:cubicBezTo>
                  <a:pt x="235" y="147"/>
                  <a:pt x="235" y="147"/>
                  <a:pt x="235" y="147"/>
                </a:cubicBezTo>
                <a:cubicBezTo>
                  <a:pt x="250" y="147"/>
                  <a:pt x="250" y="147"/>
                  <a:pt x="264" y="147"/>
                </a:cubicBezTo>
                <a:cubicBezTo>
                  <a:pt x="264" y="133"/>
                  <a:pt x="264" y="118"/>
                  <a:pt x="264" y="118"/>
                </a:cubicBezTo>
                <a:cubicBezTo>
                  <a:pt x="147" y="0"/>
                  <a:pt x="147" y="0"/>
                  <a:pt x="147" y="0"/>
                </a:cubicBezTo>
                <a:lnTo>
                  <a:pt x="132" y="0"/>
                </a:lnTo>
                <a:lnTo>
                  <a:pt x="117" y="0"/>
                </a:lnTo>
                <a:cubicBezTo>
                  <a:pt x="0" y="118"/>
                  <a:pt x="0" y="118"/>
                  <a:pt x="0" y="118"/>
                </a:cubicBezTo>
                <a:cubicBezTo>
                  <a:pt x="0" y="118"/>
                  <a:pt x="0" y="133"/>
                  <a:pt x="0" y="147"/>
                </a:cubicBezTo>
                <a:cubicBezTo>
                  <a:pt x="14" y="147"/>
                  <a:pt x="14" y="147"/>
                  <a:pt x="29" y="147"/>
                </a:cubicBezTo>
                <a:cubicBezTo>
                  <a:pt x="117" y="59"/>
                  <a:pt x="117" y="59"/>
                  <a:pt x="117" y="59"/>
                </a:cubicBezTo>
                <a:cubicBezTo>
                  <a:pt x="117" y="559"/>
                  <a:pt x="117" y="559"/>
                  <a:pt x="117" y="559"/>
                </a:cubicBezTo>
                <a:cubicBezTo>
                  <a:pt x="29" y="471"/>
                  <a:pt x="29" y="471"/>
                  <a:pt x="29" y="471"/>
                </a:cubicBezTo>
                <a:cubicBezTo>
                  <a:pt x="14" y="471"/>
                  <a:pt x="14" y="471"/>
                  <a:pt x="0" y="471"/>
                </a:cubicBezTo>
                <a:cubicBezTo>
                  <a:pt x="0" y="486"/>
                  <a:pt x="0" y="500"/>
                  <a:pt x="0" y="500"/>
                </a:cubicBezTo>
                <a:cubicBezTo>
                  <a:pt x="117" y="618"/>
                  <a:pt x="117" y="618"/>
                  <a:pt x="117" y="618"/>
                </a:cubicBezTo>
                <a:lnTo>
                  <a:pt x="132" y="618"/>
                </a:lnTo>
                <a:lnTo>
                  <a:pt x="147" y="618"/>
                </a:lnTo>
                <a:cubicBezTo>
                  <a:pt x="264" y="500"/>
                  <a:pt x="264" y="500"/>
                  <a:pt x="264" y="500"/>
                </a:cubicBezTo>
                <a:cubicBezTo>
                  <a:pt x="264" y="500"/>
                  <a:pt x="264" y="486"/>
                  <a:pt x="264" y="471"/>
                </a:cubicBezTo>
                <a:cubicBezTo>
                  <a:pt x="250" y="471"/>
                  <a:pt x="250" y="471"/>
                  <a:pt x="235" y="47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3" name="Freeform 10"/>
          <p:cNvSpPr>
            <a:spLocks noChangeArrowheads="1"/>
          </p:cNvSpPr>
          <p:nvPr/>
        </p:nvSpPr>
        <p:spPr bwMode="auto">
          <a:xfrm>
            <a:off x="13533715" y="10242367"/>
            <a:ext cx="554616" cy="589278"/>
          </a:xfrm>
          <a:custGeom>
            <a:avLst/>
            <a:gdLst>
              <a:gd name="T0" fmla="*/ 189920 w 531"/>
              <a:gd name="T1" fmla="*/ 79626 h 561"/>
              <a:gd name="T2" fmla="*/ 189920 w 531"/>
              <a:gd name="T3" fmla="*/ 79626 h 561"/>
              <a:gd name="T4" fmla="*/ 121477 w 531"/>
              <a:gd name="T5" fmla="*/ 5404 h 561"/>
              <a:gd name="T6" fmla="*/ 111085 w 531"/>
              <a:gd name="T7" fmla="*/ 5404 h 561"/>
              <a:gd name="T8" fmla="*/ 105710 w 531"/>
              <a:gd name="T9" fmla="*/ 10809 h 561"/>
              <a:gd name="T10" fmla="*/ 105710 w 531"/>
              <a:gd name="T11" fmla="*/ 53324 h 561"/>
              <a:gd name="T12" fmla="*/ 0 w 531"/>
              <a:gd name="T13" fmla="*/ 159252 h 561"/>
              <a:gd name="T14" fmla="*/ 10750 w 531"/>
              <a:gd name="T15" fmla="*/ 201768 h 561"/>
              <a:gd name="T16" fmla="*/ 105710 w 531"/>
              <a:gd name="T17" fmla="*/ 122142 h 561"/>
              <a:gd name="T18" fmla="*/ 105710 w 531"/>
              <a:gd name="T19" fmla="*/ 164657 h 561"/>
              <a:gd name="T20" fmla="*/ 111085 w 531"/>
              <a:gd name="T21" fmla="*/ 169701 h 561"/>
              <a:gd name="T22" fmla="*/ 111085 w 531"/>
              <a:gd name="T23" fmla="*/ 169701 h 561"/>
              <a:gd name="T24" fmla="*/ 116102 w 531"/>
              <a:gd name="T25" fmla="*/ 169701 h 561"/>
              <a:gd name="T26" fmla="*/ 121477 w 531"/>
              <a:gd name="T27" fmla="*/ 169701 h 561"/>
              <a:gd name="T28" fmla="*/ 189920 w 531"/>
              <a:gd name="T29" fmla="*/ 90435 h 561"/>
              <a:gd name="T30" fmla="*/ 189920 w 531"/>
              <a:gd name="T31" fmla="*/ 85031 h 561"/>
              <a:gd name="T32" fmla="*/ 189920 w 531"/>
              <a:gd name="T33" fmla="*/ 79626 h 561"/>
              <a:gd name="T34" fmla="*/ 121477 w 531"/>
              <a:gd name="T35" fmla="*/ 148804 h 561"/>
              <a:gd name="T36" fmla="*/ 121477 w 531"/>
              <a:gd name="T37" fmla="*/ 148804 h 561"/>
              <a:gd name="T38" fmla="*/ 121477 w 531"/>
              <a:gd name="T39" fmla="*/ 106288 h 561"/>
              <a:gd name="T40" fmla="*/ 100335 w 531"/>
              <a:gd name="T41" fmla="*/ 106288 h 561"/>
              <a:gd name="T42" fmla="*/ 15767 w 531"/>
              <a:gd name="T43" fmla="*/ 148804 h 561"/>
              <a:gd name="T44" fmla="*/ 100335 w 531"/>
              <a:gd name="T45" fmla="*/ 63773 h 561"/>
              <a:gd name="T46" fmla="*/ 121477 w 531"/>
              <a:gd name="T47" fmla="*/ 63773 h 561"/>
              <a:gd name="T48" fmla="*/ 121477 w 531"/>
              <a:gd name="T49" fmla="*/ 26662 h 561"/>
              <a:gd name="T50" fmla="*/ 174153 w 531"/>
              <a:gd name="T51" fmla="*/ 85031 h 561"/>
              <a:gd name="T52" fmla="*/ 121477 w 531"/>
              <a:gd name="T53" fmla="*/ 148804 h 56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31" h="561">
                <a:moveTo>
                  <a:pt x="530" y="221"/>
                </a:moveTo>
                <a:lnTo>
                  <a:pt x="530" y="221"/>
                </a:lnTo>
                <a:cubicBezTo>
                  <a:pt x="339" y="15"/>
                  <a:pt x="339" y="15"/>
                  <a:pt x="339" y="15"/>
                </a:cubicBezTo>
                <a:cubicBezTo>
                  <a:pt x="324" y="0"/>
                  <a:pt x="310" y="0"/>
                  <a:pt x="310" y="15"/>
                </a:cubicBezTo>
                <a:cubicBezTo>
                  <a:pt x="295" y="15"/>
                  <a:pt x="295" y="15"/>
                  <a:pt x="295" y="30"/>
                </a:cubicBezTo>
                <a:cubicBezTo>
                  <a:pt x="295" y="148"/>
                  <a:pt x="295" y="148"/>
                  <a:pt x="295" y="148"/>
                </a:cubicBezTo>
                <a:cubicBezTo>
                  <a:pt x="133" y="148"/>
                  <a:pt x="0" y="280"/>
                  <a:pt x="0" y="442"/>
                </a:cubicBezTo>
                <a:cubicBezTo>
                  <a:pt x="0" y="487"/>
                  <a:pt x="15" y="516"/>
                  <a:pt x="30" y="560"/>
                </a:cubicBezTo>
                <a:cubicBezTo>
                  <a:pt x="59" y="428"/>
                  <a:pt x="177" y="339"/>
                  <a:pt x="295" y="339"/>
                </a:cubicBezTo>
                <a:lnTo>
                  <a:pt x="295" y="457"/>
                </a:lnTo>
                <a:cubicBezTo>
                  <a:pt x="295" y="457"/>
                  <a:pt x="295" y="471"/>
                  <a:pt x="310" y="471"/>
                </a:cubicBezTo>
                <a:cubicBezTo>
                  <a:pt x="310" y="471"/>
                  <a:pt x="310" y="471"/>
                  <a:pt x="324" y="471"/>
                </a:cubicBezTo>
                <a:cubicBezTo>
                  <a:pt x="324" y="471"/>
                  <a:pt x="324" y="471"/>
                  <a:pt x="339" y="471"/>
                </a:cubicBezTo>
                <a:cubicBezTo>
                  <a:pt x="530" y="251"/>
                  <a:pt x="530" y="251"/>
                  <a:pt x="530" y="251"/>
                </a:cubicBezTo>
                <a:cubicBezTo>
                  <a:pt x="530" y="251"/>
                  <a:pt x="530" y="251"/>
                  <a:pt x="530" y="236"/>
                </a:cubicBezTo>
                <a:cubicBezTo>
                  <a:pt x="530" y="236"/>
                  <a:pt x="530" y="236"/>
                  <a:pt x="530" y="221"/>
                </a:cubicBezTo>
                <a:close/>
                <a:moveTo>
                  <a:pt x="339" y="413"/>
                </a:moveTo>
                <a:lnTo>
                  <a:pt x="339" y="413"/>
                </a:lnTo>
                <a:cubicBezTo>
                  <a:pt x="339" y="295"/>
                  <a:pt x="339" y="295"/>
                  <a:pt x="339" y="295"/>
                </a:cubicBezTo>
                <a:cubicBezTo>
                  <a:pt x="339" y="295"/>
                  <a:pt x="295" y="295"/>
                  <a:pt x="280" y="295"/>
                </a:cubicBezTo>
                <a:cubicBezTo>
                  <a:pt x="192" y="295"/>
                  <a:pt x="89" y="369"/>
                  <a:pt x="44" y="413"/>
                </a:cubicBezTo>
                <a:cubicBezTo>
                  <a:pt x="44" y="339"/>
                  <a:pt x="148" y="192"/>
                  <a:pt x="280" y="177"/>
                </a:cubicBezTo>
                <a:cubicBezTo>
                  <a:pt x="295" y="177"/>
                  <a:pt x="339" y="177"/>
                  <a:pt x="339" y="177"/>
                </a:cubicBezTo>
                <a:cubicBezTo>
                  <a:pt x="339" y="74"/>
                  <a:pt x="339" y="74"/>
                  <a:pt x="339" y="74"/>
                </a:cubicBezTo>
                <a:cubicBezTo>
                  <a:pt x="486" y="236"/>
                  <a:pt x="486" y="236"/>
                  <a:pt x="486" y="236"/>
                </a:cubicBezTo>
                <a:lnTo>
                  <a:pt x="339" y="4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4" name="Freeform 11"/>
          <p:cNvSpPr>
            <a:spLocks noChangeArrowheads="1"/>
          </p:cNvSpPr>
          <p:nvPr/>
        </p:nvSpPr>
        <p:spPr bwMode="auto">
          <a:xfrm>
            <a:off x="12451445" y="10242367"/>
            <a:ext cx="554616" cy="589278"/>
          </a:xfrm>
          <a:custGeom>
            <a:avLst/>
            <a:gdLst>
              <a:gd name="T0" fmla="*/ 84210 w 531"/>
              <a:gd name="T1" fmla="*/ 53324 h 561"/>
              <a:gd name="T2" fmla="*/ 84210 w 531"/>
              <a:gd name="T3" fmla="*/ 53324 h 561"/>
              <a:gd name="T4" fmla="*/ 84210 w 531"/>
              <a:gd name="T5" fmla="*/ 10809 h 561"/>
              <a:gd name="T6" fmla="*/ 79193 w 531"/>
              <a:gd name="T7" fmla="*/ 5404 h 561"/>
              <a:gd name="T8" fmla="*/ 68443 w 531"/>
              <a:gd name="T9" fmla="*/ 5404 h 561"/>
              <a:gd name="T10" fmla="*/ 0 w 531"/>
              <a:gd name="T11" fmla="*/ 79626 h 561"/>
              <a:gd name="T12" fmla="*/ 0 w 531"/>
              <a:gd name="T13" fmla="*/ 85031 h 561"/>
              <a:gd name="T14" fmla="*/ 0 w 531"/>
              <a:gd name="T15" fmla="*/ 90435 h 561"/>
              <a:gd name="T16" fmla="*/ 68443 w 531"/>
              <a:gd name="T17" fmla="*/ 169701 h 561"/>
              <a:gd name="T18" fmla="*/ 73818 w 531"/>
              <a:gd name="T19" fmla="*/ 169701 h 561"/>
              <a:gd name="T20" fmla="*/ 79193 w 531"/>
              <a:gd name="T21" fmla="*/ 169701 h 561"/>
              <a:gd name="T22" fmla="*/ 79193 w 531"/>
              <a:gd name="T23" fmla="*/ 169701 h 561"/>
              <a:gd name="T24" fmla="*/ 84210 w 531"/>
              <a:gd name="T25" fmla="*/ 164657 h 561"/>
              <a:gd name="T26" fmla="*/ 84210 w 531"/>
              <a:gd name="T27" fmla="*/ 122142 h 561"/>
              <a:gd name="T28" fmla="*/ 179169 w 531"/>
              <a:gd name="T29" fmla="*/ 201768 h 561"/>
              <a:gd name="T30" fmla="*/ 189920 w 531"/>
              <a:gd name="T31" fmla="*/ 159252 h 561"/>
              <a:gd name="T32" fmla="*/ 84210 w 531"/>
              <a:gd name="T33" fmla="*/ 53324 h 561"/>
              <a:gd name="T34" fmla="*/ 89585 w 531"/>
              <a:gd name="T35" fmla="*/ 106288 h 561"/>
              <a:gd name="T36" fmla="*/ 89585 w 531"/>
              <a:gd name="T37" fmla="*/ 106288 h 561"/>
              <a:gd name="T38" fmla="*/ 68443 w 531"/>
              <a:gd name="T39" fmla="*/ 106288 h 561"/>
              <a:gd name="T40" fmla="*/ 68443 w 531"/>
              <a:gd name="T41" fmla="*/ 148804 h 561"/>
              <a:gd name="T42" fmla="*/ 15767 w 531"/>
              <a:gd name="T43" fmla="*/ 85031 h 561"/>
              <a:gd name="T44" fmla="*/ 68443 w 531"/>
              <a:gd name="T45" fmla="*/ 26662 h 561"/>
              <a:gd name="T46" fmla="*/ 68443 w 531"/>
              <a:gd name="T47" fmla="*/ 63773 h 561"/>
              <a:gd name="T48" fmla="*/ 89585 w 531"/>
              <a:gd name="T49" fmla="*/ 63773 h 561"/>
              <a:gd name="T50" fmla="*/ 174153 w 531"/>
              <a:gd name="T51" fmla="*/ 148804 h 561"/>
              <a:gd name="T52" fmla="*/ 89585 w 531"/>
              <a:gd name="T53" fmla="*/ 106288 h 56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31" h="561">
                <a:moveTo>
                  <a:pt x="235" y="148"/>
                </a:moveTo>
                <a:lnTo>
                  <a:pt x="235" y="148"/>
                </a:lnTo>
                <a:cubicBezTo>
                  <a:pt x="235" y="30"/>
                  <a:pt x="235" y="30"/>
                  <a:pt x="235" y="30"/>
                </a:cubicBezTo>
                <a:cubicBezTo>
                  <a:pt x="235" y="15"/>
                  <a:pt x="235" y="15"/>
                  <a:pt x="221" y="15"/>
                </a:cubicBezTo>
                <a:cubicBezTo>
                  <a:pt x="221" y="0"/>
                  <a:pt x="206" y="0"/>
                  <a:pt x="191" y="15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36"/>
                  <a:pt x="0" y="236"/>
                  <a:pt x="0" y="236"/>
                </a:cubicBezTo>
                <a:cubicBezTo>
                  <a:pt x="0" y="251"/>
                  <a:pt x="0" y="251"/>
                  <a:pt x="0" y="251"/>
                </a:cubicBezTo>
                <a:cubicBezTo>
                  <a:pt x="191" y="471"/>
                  <a:pt x="191" y="471"/>
                  <a:pt x="191" y="471"/>
                </a:cubicBezTo>
                <a:cubicBezTo>
                  <a:pt x="206" y="471"/>
                  <a:pt x="206" y="471"/>
                  <a:pt x="206" y="471"/>
                </a:cubicBezTo>
                <a:cubicBezTo>
                  <a:pt x="221" y="471"/>
                  <a:pt x="221" y="471"/>
                  <a:pt x="221" y="471"/>
                </a:cubicBezTo>
                <a:cubicBezTo>
                  <a:pt x="235" y="471"/>
                  <a:pt x="235" y="457"/>
                  <a:pt x="235" y="457"/>
                </a:cubicBezTo>
                <a:lnTo>
                  <a:pt x="235" y="339"/>
                </a:lnTo>
                <a:cubicBezTo>
                  <a:pt x="353" y="339"/>
                  <a:pt x="471" y="428"/>
                  <a:pt x="500" y="560"/>
                </a:cubicBezTo>
                <a:cubicBezTo>
                  <a:pt x="515" y="516"/>
                  <a:pt x="530" y="487"/>
                  <a:pt x="530" y="442"/>
                </a:cubicBezTo>
                <a:cubicBezTo>
                  <a:pt x="530" y="280"/>
                  <a:pt x="397" y="148"/>
                  <a:pt x="235" y="148"/>
                </a:cubicBezTo>
                <a:close/>
                <a:moveTo>
                  <a:pt x="250" y="295"/>
                </a:moveTo>
                <a:lnTo>
                  <a:pt x="250" y="295"/>
                </a:lnTo>
                <a:cubicBezTo>
                  <a:pt x="235" y="295"/>
                  <a:pt x="191" y="295"/>
                  <a:pt x="191" y="295"/>
                </a:cubicBezTo>
                <a:cubicBezTo>
                  <a:pt x="191" y="413"/>
                  <a:pt x="191" y="413"/>
                  <a:pt x="191" y="413"/>
                </a:cubicBezTo>
                <a:cubicBezTo>
                  <a:pt x="44" y="236"/>
                  <a:pt x="44" y="236"/>
                  <a:pt x="44" y="236"/>
                </a:cubicBezTo>
                <a:cubicBezTo>
                  <a:pt x="191" y="74"/>
                  <a:pt x="191" y="74"/>
                  <a:pt x="191" y="74"/>
                </a:cubicBezTo>
                <a:cubicBezTo>
                  <a:pt x="191" y="177"/>
                  <a:pt x="191" y="177"/>
                  <a:pt x="191" y="177"/>
                </a:cubicBezTo>
                <a:cubicBezTo>
                  <a:pt x="191" y="177"/>
                  <a:pt x="235" y="177"/>
                  <a:pt x="250" y="177"/>
                </a:cubicBezTo>
                <a:cubicBezTo>
                  <a:pt x="382" y="192"/>
                  <a:pt x="486" y="339"/>
                  <a:pt x="486" y="413"/>
                </a:cubicBezTo>
                <a:cubicBezTo>
                  <a:pt x="441" y="369"/>
                  <a:pt x="339" y="295"/>
                  <a:pt x="250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5" name="Freeform 12"/>
          <p:cNvSpPr>
            <a:spLocks noChangeArrowheads="1"/>
          </p:cNvSpPr>
          <p:nvPr/>
        </p:nvSpPr>
        <p:spPr bwMode="auto">
          <a:xfrm>
            <a:off x="22091734" y="9237127"/>
            <a:ext cx="647050" cy="450626"/>
          </a:xfrm>
          <a:custGeom>
            <a:avLst/>
            <a:gdLst>
              <a:gd name="T0" fmla="*/ 195452 w 619"/>
              <a:gd name="T1" fmla="*/ 0 h 427"/>
              <a:gd name="T2" fmla="*/ 195452 w 619"/>
              <a:gd name="T3" fmla="*/ 0 h 427"/>
              <a:gd name="T4" fmla="*/ 68498 w 619"/>
              <a:gd name="T5" fmla="*/ 0 h 427"/>
              <a:gd name="T6" fmla="*/ 63477 w 619"/>
              <a:gd name="T7" fmla="*/ 0 h 427"/>
              <a:gd name="T8" fmla="*/ 0 w 619"/>
              <a:gd name="T9" fmla="*/ 74570 h 427"/>
              <a:gd name="T10" fmla="*/ 0 w 619"/>
              <a:gd name="T11" fmla="*/ 79999 h 427"/>
              <a:gd name="T12" fmla="*/ 0 w 619"/>
              <a:gd name="T13" fmla="*/ 85067 h 427"/>
              <a:gd name="T14" fmla="*/ 63477 w 619"/>
              <a:gd name="T15" fmla="*/ 154207 h 427"/>
              <a:gd name="T16" fmla="*/ 68498 w 619"/>
              <a:gd name="T17" fmla="*/ 154207 h 427"/>
              <a:gd name="T18" fmla="*/ 68498 w 619"/>
              <a:gd name="T19" fmla="*/ 154207 h 427"/>
              <a:gd name="T20" fmla="*/ 195452 w 619"/>
              <a:gd name="T21" fmla="*/ 154207 h 427"/>
              <a:gd name="T22" fmla="*/ 221632 w 619"/>
              <a:gd name="T23" fmla="*/ 127782 h 427"/>
              <a:gd name="T24" fmla="*/ 221632 w 619"/>
              <a:gd name="T25" fmla="*/ 26425 h 427"/>
              <a:gd name="T26" fmla="*/ 195452 w 619"/>
              <a:gd name="T27" fmla="*/ 0 h 427"/>
              <a:gd name="T28" fmla="*/ 211232 w 619"/>
              <a:gd name="T29" fmla="*/ 127782 h 427"/>
              <a:gd name="T30" fmla="*/ 211232 w 619"/>
              <a:gd name="T31" fmla="*/ 127782 h 427"/>
              <a:gd name="T32" fmla="*/ 195452 w 619"/>
              <a:gd name="T33" fmla="*/ 143709 h 427"/>
              <a:gd name="T34" fmla="*/ 73877 w 619"/>
              <a:gd name="T35" fmla="*/ 143709 h 427"/>
              <a:gd name="T36" fmla="*/ 15780 w 619"/>
              <a:gd name="T37" fmla="*/ 79999 h 427"/>
              <a:gd name="T38" fmla="*/ 73877 w 619"/>
              <a:gd name="T39" fmla="*/ 15927 h 427"/>
              <a:gd name="T40" fmla="*/ 195452 w 619"/>
              <a:gd name="T41" fmla="*/ 15927 h 427"/>
              <a:gd name="T42" fmla="*/ 211232 w 619"/>
              <a:gd name="T43" fmla="*/ 26425 h 427"/>
              <a:gd name="T44" fmla="*/ 211232 w 619"/>
              <a:gd name="T45" fmla="*/ 127782 h 427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19" h="427">
                <a:moveTo>
                  <a:pt x="545" y="0"/>
                </a:moveTo>
                <a:lnTo>
                  <a:pt x="545" y="0"/>
                </a:lnTo>
                <a:cubicBezTo>
                  <a:pt x="191" y="0"/>
                  <a:pt x="191" y="0"/>
                  <a:pt x="191" y="0"/>
                </a:cubicBezTo>
                <a:lnTo>
                  <a:pt x="177" y="0"/>
                </a:lnTo>
                <a:cubicBezTo>
                  <a:pt x="0" y="206"/>
                  <a:pt x="0" y="206"/>
                  <a:pt x="0" y="206"/>
                </a:cubicBezTo>
                <a:cubicBezTo>
                  <a:pt x="0" y="206"/>
                  <a:pt x="0" y="206"/>
                  <a:pt x="0" y="221"/>
                </a:cubicBezTo>
                <a:cubicBezTo>
                  <a:pt x="0" y="221"/>
                  <a:pt x="0" y="221"/>
                  <a:pt x="0" y="235"/>
                </a:cubicBezTo>
                <a:cubicBezTo>
                  <a:pt x="177" y="426"/>
                  <a:pt x="177" y="426"/>
                  <a:pt x="177" y="426"/>
                </a:cubicBezTo>
                <a:lnTo>
                  <a:pt x="191" y="426"/>
                </a:lnTo>
                <a:cubicBezTo>
                  <a:pt x="545" y="426"/>
                  <a:pt x="545" y="426"/>
                  <a:pt x="545" y="426"/>
                </a:cubicBezTo>
                <a:cubicBezTo>
                  <a:pt x="589" y="426"/>
                  <a:pt x="618" y="397"/>
                  <a:pt x="618" y="353"/>
                </a:cubicBezTo>
                <a:cubicBezTo>
                  <a:pt x="618" y="73"/>
                  <a:pt x="618" y="73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89" y="353"/>
                </a:moveTo>
                <a:lnTo>
                  <a:pt x="589" y="353"/>
                </a:lnTo>
                <a:cubicBezTo>
                  <a:pt x="589" y="368"/>
                  <a:pt x="559" y="397"/>
                  <a:pt x="545" y="397"/>
                </a:cubicBezTo>
                <a:cubicBezTo>
                  <a:pt x="206" y="397"/>
                  <a:pt x="206" y="397"/>
                  <a:pt x="206" y="397"/>
                </a:cubicBezTo>
                <a:cubicBezTo>
                  <a:pt x="44" y="221"/>
                  <a:pt x="44" y="221"/>
                  <a:pt x="44" y="221"/>
                </a:cubicBezTo>
                <a:cubicBezTo>
                  <a:pt x="206" y="44"/>
                  <a:pt x="206" y="44"/>
                  <a:pt x="206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8"/>
                  <a:pt x="589" y="73"/>
                </a:cubicBezTo>
                <a:lnTo>
                  <a:pt x="589" y="3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6" name="Freeform 13"/>
          <p:cNvSpPr>
            <a:spLocks noChangeArrowheads="1"/>
          </p:cNvSpPr>
          <p:nvPr/>
        </p:nvSpPr>
        <p:spPr bwMode="auto">
          <a:xfrm>
            <a:off x="21013318" y="9237127"/>
            <a:ext cx="666310" cy="450626"/>
          </a:xfrm>
          <a:custGeom>
            <a:avLst/>
            <a:gdLst>
              <a:gd name="T0" fmla="*/ 201916 w 634"/>
              <a:gd name="T1" fmla="*/ 0 h 427"/>
              <a:gd name="T2" fmla="*/ 201916 w 634"/>
              <a:gd name="T3" fmla="*/ 0 h 427"/>
              <a:gd name="T4" fmla="*/ 74637 w 634"/>
              <a:gd name="T5" fmla="*/ 0 h 427"/>
              <a:gd name="T6" fmla="*/ 69228 w 634"/>
              <a:gd name="T7" fmla="*/ 0 h 427"/>
              <a:gd name="T8" fmla="*/ 5408 w 634"/>
              <a:gd name="T9" fmla="*/ 74570 h 427"/>
              <a:gd name="T10" fmla="*/ 0 w 634"/>
              <a:gd name="T11" fmla="*/ 79999 h 427"/>
              <a:gd name="T12" fmla="*/ 5408 w 634"/>
              <a:gd name="T13" fmla="*/ 85067 h 427"/>
              <a:gd name="T14" fmla="*/ 69228 w 634"/>
              <a:gd name="T15" fmla="*/ 154207 h 427"/>
              <a:gd name="T16" fmla="*/ 74637 w 634"/>
              <a:gd name="T17" fmla="*/ 154207 h 427"/>
              <a:gd name="T18" fmla="*/ 74637 w 634"/>
              <a:gd name="T19" fmla="*/ 154207 h 427"/>
              <a:gd name="T20" fmla="*/ 201916 w 634"/>
              <a:gd name="T21" fmla="*/ 154207 h 427"/>
              <a:gd name="T22" fmla="*/ 228237 w 634"/>
              <a:gd name="T23" fmla="*/ 127782 h 427"/>
              <a:gd name="T24" fmla="*/ 228237 w 634"/>
              <a:gd name="T25" fmla="*/ 26425 h 427"/>
              <a:gd name="T26" fmla="*/ 201916 w 634"/>
              <a:gd name="T27" fmla="*/ 0 h 427"/>
              <a:gd name="T28" fmla="*/ 212373 w 634"/>
              <a:gd name="T29" fmla="*/ 127782 h 427"/>
              <a:gd name="T30" fmla="*/ 212373 w 634"/>
              <a:gd name="T31" fmla="*/ 127782 h 427"/>
              <a:gd name="T32" fmla="*/ 201916 w 634"/>
              <a:gd name="T33" fmla="*/ 143709 h 427"/>
              <a:gd name="T34" fmla="*/ 74637 w 634"/>
              <a:gd name="T35" fmla="*/ 143709 h 427"/>
              <a:gd name="T36" fmla="*/ 16225 w 634"/>
              <a:gd name="T37" fmla="*/ 79999 h 427"/>
              <a:gd name="T38" fmla="*/ 74637 w 634"/>
              <a:gd name="T39" fmla="*/ 15927 h 427"/>
              <a:gd name="T40" fmla="*/ 201916 w 634"/>
              <a:gd name="T41" fmla="*/ 15927 h 427"/>
              <a:gd name="T42" fmla="*/ 212373 w 634"/>
              <a:gd name="T43" fmla="*/ 26425 h 427"/>
              <a:gd name="T44" fmla="*/ 212373 w 634"/>
              <a:gd name="T45" fmla="*/ 127782 h 427"/>
              <a:gd name="T46" fmla="*/ 164778 w 634"/>
              <a:gd name="T47" fmla="*/ 53212 h 427"/>
              <a:gd name="T48" fmla="*/ 164778 w 634"/>
              <a:gd name="T49" fmla="*/ 53212 h 427"/>
              <a:gd name="T50" fmla="*/ 154322 w 634"/>
              <a:gd name="T51" fmla="*/ 53212 h 427"/>
              <a:gd name="T52" fmla="*/ 138096 w 634"/>
              <a:gd name="T53" fmla="*/ 69140 h 427"/>
              <a:gd name="T54" fmla="*/ 122231 w 634"/>
              <a:gd name="T55" fmla="*/ 53212 h 427"/>
              <a:gd name="T56" fmla="*/ 111775 w 634"/>
              <a:gd name="T57" fmla="*/ 53212 h 427"/>
              <a:gd name="T58" fmla="*/ 111775 w 634"/>
              <a:gd name="T59" fmla="*/ 63710 h 427"/>
              <a:gd name="T60" fmla="*/ 127640 w 634"/>
              <a:gd name="T61" fmla="*/ 79999 h 427"/>
              <a:gd name="T62" fmla="*/ 111775 w 634"/>
              <a:gd name="T63" fmla="*/ 95927 h 427"/>
              <a:gd name="T64" fmla="*/ 111775 w 634"/>
              <a:gd name="T65" fmla="*/ 106425 h 427"/>
              <a:gd name="T66" fmla="*/ 122231 w 634"/>
              <a:gd name="T67" fmla="*/ 106425 h 427"/>
              <a:gd name="T68" fmla="*/ 138096 w 634"/>
              <a:gd name="T69" fmla="*/ 90497 h 427"/>
              <a:gd name="T70" fmla="*/ 154322 w 634"/>
              <a:gd name="T71" fmla="*/ 106425 h 427"/>
              <a:gd name="T72" fmla="*/ 164778 w 634"/>
              <a:gd name="T73" fmla="*/ 106425 h 427"/>
              <a:gd name="T74" fmla="*/ 164778 w 634"/>
              <a:gd name="T75" fmla="*/ 95927 h 427"/>
              <a:gd name="T76" fmla="*/ 148553 w 634"/>
              <a:gd name="T77" fmla="*/ 79999 h 427"/>
              <a:gd name="T78" fmla="*/ 164778 w 634"/>
              <a:gd name="T79" fmla="*/ 63710 h 427"/>
              <a:gd name="T80" fmla="*/ 164778 w 634"/>
              <a:gd name="T81" fmla="*/ 53212 h 42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34" h="427">
                <a:moveTo>
                  <a:pt x="560" y="0"/>
                </a:moveTo>
                <a:lnTo>
                  <a:pt x="560" y="0"/>
                </a:lnTo>
                <a:cubicBezTo>
                  <a:pt x="207" y="0"/>
                  <a:pt x="207" y="0"/>
                  <a:pt x="207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15" y="206"/>
                  <a:pt x="15" y="206"/>
                  <a:pt x="15" y="206"/>
                </a:cubicBezTo>
                <a:cubicBezTo>
                  <a:pt x="0" y="206"/>
                  <a:pt x="0" y="206"/>
                  <a:pt x="0" y="221"/>
                </a:cubicBezTo>
                <a:cubicBezTo>
                  <a:pt x="0" y="221"/>
                  <a:pt x="0" y="221"/>
                  <a:pt x="15" y="235"/>
                </a:cubicBezTo>
                <a:cubicBezTo>
                  <a:pt x="192" y="426"/>
                  <a:pt x="192" y="426"/>
                  <a:pt x="192" y="426"/>
                </a:cubicBezTo>
                <a:cubicBezTo>
                  <a:pt x="192" y="426"/>
                  <a:pt x="192" y="426"/>
                  <a:pt x="207" y="426"/>
                </a:cubicBezTo>
                <a:cubicBezTo>
                  <a:pt x="560" y="426"/>
                  <a:pt x="560" y="426"/>
                  <a:pt x="560" y="426"/>
                </a:cubicBezTo>
                <a:cubicBezTo>
                  <a:pt x="604" y="426"/>
                  <a:pt x="633" y="397"/>
                  <a:pt x="633" y="353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589" y="353"/>
                </a:moveTo>
                <a:lnTo>
                  <a:pt x="589" y="353"/>
                </a:lnTo>
                <a:cubicBezTo>
                  <a:pt x="589" y="368"/>
                  <a:pt x="575" y="397"/>
                  <a:pt x="560" y="397"/>
                </a:cubicBezTo>
                <a:cubicBezTo>
                  <a:pt x="207" y="397"/>
                  <a:pt x="207" y="397"/>
                  <a:pt x="207" y="397"/>
                </a:cubicBezTo>
                <a:cubicBezTo>
                  <a:pt x="45" y="221"/>
                  <a:pt x="45" y="221"/>
                  <a:pt x="45" y="221"/>
                </a:cubicBezTo>
                <a:cubicBezTo>
                  <a:pt x="207" y="44"/>
                  <a:pt x="207" y="44"/>
                  <a:pt x="207" y="44"/>
                </a:cubicBezTo>
                <a:cubicBezTo>
                  <a:pt x="560" y="44"/>
                  <a:pt x="560" y="44"/>
                  <a:pt x="560" y="44"/>
                </a:cubicBezTo>
                <a:cubicBezTo>
                  <a:pt x="575" y="44"/>
                  <a:pt x="589" y="58"/>
                  <a:pt x="589" y="73"/>
                </a:cubicBezTo>
                <a:lnTo>
                  <a:pt x="589" y="353"/>
                </a:lnTo>
                <a:close/>
                <a:moveTo>
                  <a:pt x="457" y="147"/>
                </a:moveTo>
                <a:lnTo>
                  <a:pt x="457" y="147"/>
                </a:lnTo>
                <a:cubicBezTo>
                  <a:pt x="442" y="132"/>
                  <a:pt x="428" y="132"/>
                  <a:pt x="428" y="147"/>
                </a:cubicBezTo>
                <a:cubicBezTo>
                  <a:pt x="383" y="191"/>
                  <a:pt x="383" y="191"/>
                  <a:pt x="383" y="191"/>
                </a:cubicBezTo>
                <a:cubicBezTo>
                  <a:pt x="339" y="147"/>
                  <a:pt x="339" y="147"/>
                  <a:pt x="339" y="147"/>
                </a:cubicBezTo>
                <a:cubicBezTo>
                  <a:pt x="324" y="132"/>
                  <a:pt x="310" y="132"/>
                  <a:pt x="310" y="147"/>
                </a:cubicBezTo>
                <a:cubicBezTo>
                  <a:pt x="295" y="147"/>
                  <a:pt x="295" y="162"/>
                  <a:pt x="310" y="176"/>
                </a:cubicBezTo>
                <a:cubicBezTo>
                  <a:pt x="354" y="221"/>
                  <a:pt x="354" y="221"/>
                  <a:pt x="354" y="221"/>
                </a:cubicBezTo>
                <a:cubicBezTo>
                  <a:pt x="310" y="265"/>
                  <a:pt x="310" y="265"/>
                  <a:pt x="310" y="265"/>
                </a:cubicBezTo>
                <a:cubicBezTo>
                  <a:pt x="295" y="265"/>
                  <a:pt x="295" y="279"/>
                  <a:pt x="310" y="294"/>
                </a:cubicBezTo>
                <a:cubicBezTo>
                  <a:pt x="310" y="294"/>
                  <a:pt x="324" y="294"/>
                  <a:pt x="339" y="294"/>
                </a:cubicBezTo>
                <a:cubicBezTo>
                  <a:pt x="383" y="250"/>
                  <a:pt x="383" y="250"/>
                  <a:pt x="383" y="250"/>
                </a:cubicBezTo>
                <a:cubicBezTo>
                  <a:pt x="428" y="294"/>
                  <a:pt x="428" y="294"/>
                  <a:pt x="428" y="294"/>
                </a:cubicBezTo>
                <a:cubicBezTo>
                  <a:pt x="428" y="294"/>
                  <a:pt x="442" y="294"/>
                  <a:pt x="457" y="294"/>
                </a:cubicBezTo>
                <a:cubicBezTo>
                  <a:pt x="457" y="279"/>
                  <a:pt x="457" y="265"/>
                  <a:pt x="457" y="265"/>
                </a:cubicBezTo>
                <a:cubicBezTo>
                  <a:pt x="412" y="221"/>
                  <a:pt x="412" y="221"/>
                  <a:pt x="412" y="221"/>
                </a:cubicBezTo>
                <a:cubicBezTo>
                  <a:pt x="457" y="176"/>
                  <a:pt x="457" y="176"/>
                  <a:pt x="457" y="176"/>
                </a:cubicBezTo>
                <a:cubicBezTo>
                  <a:pt x="457" y="162"/>
                  <a:pt x="457" y="147"/>
                  <a:pt x="457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7" name="Freeform 14"/>
          <p:cNvSpPr>
            <a:spLocks noChangeArrowheads="1"/>
          </p:cNvSpPr>
          <p:nvPr/>
        </p:nvSpPr>
        <p:spPr bwMode="auto">
          <a:xfrm>
            <a:off x="19942600" y="9129284"/>
            <a:ext cx="666310" cy="496844"/>
          </a:xfrm>
          <a:custGeom>
            <a:avLst/>
            <a:gdLst>
              <a:gd name="T0" fmla="*/ 116823 w 634"/>
              <a:gd name="T1" fmla="*/ 47920 h 473"/>
              <a:gd name="T2" fmla="*/ 116823 w 634"/>
              <a:gd name="T3" fmla="*/ 47920 h 473"/>
              <a:gd name="T4" fmla="*/ 111414 w 634"/>
              <a:gd name="T5" fmla="*/ 42515 h 473"/>
              <a:gd name="T6" fmla="*/ 106006 w 634"/>
              <a:gd name="T7" fmla="*/ 47920 h 473"/>
              <a:gd name="T8" fmla="*/ 63459 w 634"/>
              <a:gd name="T9" fmla="*/ 90435 h 473"/>
              <a:gd name="T10" fmla="*/ 63459 w 634"/>
              <a:gd name="T11" fmla="*/ 95840 h 473"/>
              <a:gd name="T12" fmla="*/ 74276 w 634"/>
              <a:gd name="T13" fmla="*/ 95840 h 473"/>
              <a:gd name="T14" fmla="*/ 106006 w 634"/>
              <a:gd name="T15" fmla="*/ 69178 h 473"/>
              <a:gd name="T16" fmla="*/ 106006 w 634"/>
              <a:gd name="T17" fmla="*/ 137995 h 473"/>
              <a:gd name="T18" fmla="*/ 111414 w 634"/>
              <a:gd name="T19" fmla="*/ 143399 h 473"/>
              <a:gd name="T20" fmla="*/ 121871 w 634"/>
              <a:gd name="T21" fmla="*/ 137995 h 473"/>
              <a:gd name="T22" fmla="*/ 121871 w 634"/>
              <a:gd name="T23" fmla="*/ 69178 h 473"/>
              <a:gd name="T24" fmla="*/ 148553 w 634"/>
              <a:gd name="T25" fmla="*/ 95840 h 473"/>
              <a:gd name="T26" fmla="*/ 159370 w 634"/>
              <a:gd name="T27" fmla="*/ 95840 h 473"/>
              <a:gd name="T28" fmla="*/ 159370 w 634"/>
              <a:gd name="T29" fmla="*/ 90435 h 473"/>
              <a:gd name="T30" fmla="*/ 116823 w 634"/>
              <a:gd name="T31" fmla="*/ 47920 h 473"/>
              <a:gd name="T32" fmla="*/ 164417 w 634"/>
              <a:gd name="T33" fmla="*/ 37471 h 473"/>
              <a:gd name="T34" fmla="*/ 164417 w 634"/>
              <a:gd name="T35" fmla="*/ 37471 h 473"/>
              <a:gd name="T36" fmla="*/ 106006 w 634"/>
              <a:gd name="T37" fmla="*/ 0 h 473"/>
              <a:gd name="T38" fmla="*/ 42186 w 634"/>
              <a:gd name="T39" fmla="*/ 58369 h 473"/>
              <a:gd name="T40" fmla="*/ 0 w 634"/>
              <a:gd name="T41" fmla="*/ 117098 h 473"/>
              <a:gd name="T42" fmla="*/ 58411 w 634"/>
              <a:gd name="T43" fmla="*/ 170062 h 473"/>
              <a:gd name="T44" fmla="*/ 174874 w 634"/>
              <a:gd name="T45" fmla="*/ 170062 h 473"/>
              <a:gd name="T46" fmla="*/ 228237 w 634"/>
              <a:gd name="T47" fmla="*/ 106289 h 473"/>
              <a:gd name="T48" fmla="*/ 164417 w 634"/>
              <a:gd name="T49" fmla="*/ 37471 h 473"/>
              <a:gd name="T50" fmla="*/ 174874 w 634"/>
              <a:gd name="T51" fmla="*/ 159253 h 473"/>
              <a:gd name="T52" fmla="*/ 174874 w 634"/>
              <a:gd name="T53" fmla="*/ 159253 h 473"/>
              <a:gd name="T54" fmla="*/ 58411 w 634"/>
              <a:gd name="T55" fmla="*/ 159253 h 473"/>
              <a:gd name="T56" fmla="*/ 15865 w 634"/>
              <a:gd name="T57" fmla="*/ 117098 h 473"/>
              <a:gd name="T58" fmla="*/ 58411 w 634"/>
              <a:gd name="T59" fmla="*/ 74582 h 473"/>
              <a:gd name="T60" fmla="*/ 106006 w 634"/>
              <a:gd name="T61" fmla="*/ 16214 h 473"/>
              <a:gd name="T62" fmla="*/ 153601 w 634"/>
              <a:gd name="T63" fmla="*/ 53324 h 473"/>
              <a:gd name="T64" fmla="*/ 212012 w 634"/>
              <a:gd name="T65" fmla="*/ 100884 h 473"/>
              <a:gd name="T66" fmla="*/ 174874 w 634"/>
              <a:gd name="T67" fmla="*/ 159253 h 47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4" h="473">
                <a:moveTo>
                  <a:pt x="324" y="133"/>
                </a:moveTo>
                <a:lnTo>
                  <a:pt x="324" y="133"/>
                </a:lnTo>
                <a:cubicBezTo>
                  <a:pt x="324" y="118"/>
                  <a:pt x="324" y="118"/>
                  <a:pt x="309" y="118"/>
                </a:cubicBezTo>
                <a:cubicBezTo>
                  <a:pt x="309" y="118"/>
                  <a:pt x="309" y="118"/>
                  <a:pt x="294" y="133"/>
                </a:cubicBezTo>
                <a:cubicBezTo>
                  <a:pt x="176" y="251"/>
                  <a:pt x="176" y="251"/>
                  <a:pt x="176" y="251"/>
                </a:cubicBezTo>
                <a:lnTo>
                  <a:pt x="176" y="266"/>
                </a:lnTo>
                <a:cubicBezTo>
                  <a:pt x="191" y="280"/>
                  <a:pt x="206" y="280"/>
                  <a:pt x="206" y="266"/>
                </a:cubicBezTo>
                <a:cubicBezTo>
                  <a:pt x="294" y="192"/>
                  <a:pt x="294" y="192"/>
                  <a:pt x="294" y="192"/>
                </a:cubicBezTo>
                <a:cubicBezTo>
                  <a:pt x="294" y="383"/>
                  <a:pt x="294" y="383"/>
                  <a:pt x="294" y="383"/>
                </a:cubicBezTo>
                <a:lnTo>
                  <a:pt x="309" y="398"/>
                </a:lnTo>
                <a:cubicBezTo>
                  <a:pt x="324" y="398"/>
                  <a:pt x="338" y="383"/>
                  <a:pt x="338" y="383"/>
                </a:cubicBezTo>
                <a:cubicBezTo>
                  <a:pt x="338" y="192"/>
                  <a:pt x="338" y="192"/>
                  <a:pt x="338" y="192"/>
                </a:cubicBezTo>
                <a:cubicBezTo>
                  <a:pt x="412" y="266"/>
                  <a:pt x="412" y="266"/>
                  <a:pt x="412" y="266"/>
                </a:cubicBezTo>
                <a:cubicBezTo>
                  <a:pt x="426" y="280"/>
                  <a:pt x="442" y="280"/>
                  <a:pt x="442" y="266"/>
                </a:cubicBezTo>
                <a:cubicBezTo>
                  <a:pt x="456" y="266"/>
                  <a:pt x="456" y="251"/>
                  <a:pt x="442" y="251"/>
                </a:cubicBezTo>
                <a:lnTo>
                  <a:pt x="324" y="133"/>
                </a:lnTo>
                <a:close/>
                <a:moveTo>
                  <a:pt x="456" y="104"/>
                </a:moveTo>
                <a:lnTo>
                  <a:pt x="456" y="104"/>
                </a:lnTo>
                <a:cubicBezTo>
                  <a:pt x="426" y="45"/>
                  <a:pt x="368" y="0"/>
                  <a:pt x="294" y="0"/>
                </a:cubicBezTo>
                <a:cubicBezTo>
                  <a:pt x="206" y="0"/>
                  <a:pt x="117" y="74"/>
                  <a:pt x="117" y="162"/>
                </a:cubicBezTo>
                <a:cubicBezTo>
                  <a:pt x="44" y="192"/>
                  <a:pt x="0" y="251"/>
                  <a:pt x="0" y="325"/>
                </a:cubicBezTo>
                <a:cubicBezTo>
                  <a:pt x="0" y="398"/>
                  <a:pt x="73" y="472"/>
                  <a:pt x="162" y="472"/>
                </a:cubicBezTo>
                <a:cubicBezTo>
                  <a:pt x="485" y="472"/>
                  <a:pt x="485" y="472"/>
                  <a:pt x="485" y="472"/>
                </a:cubicBezTo>
                <a:cubicBezTo>
                  <a:pt x="559" y="442"/>
                  <a:pt x="633" y="369"/>
                  <a:pt x="633" y="295"/>
                </a:cubicBezTo>
                <a:cubicBezTo>
                  <a:pt x="633" y="192"/>
                  <a:pt x="544" y="104"/>
                  <a:pt x="456" y="104"/>
                </a:cubicBezTo>
                <a:close/>
                <a:moveTo>
                  <a:pt x="485" y="442"/>
                </a:moveTo>
                <a:lnTo>
                  <a:pt x="485" y="442"/>
                </a:lnTo>
                <a:cubicBezTo>
                  <a:pt x="162" y="442"/>
                  <a:pt x="162" y="442"/>
                  <a:pt x="162" y="442"/>
                </a:cubicBezTo>
                <a:cubicBezTo>
                  <a:pt x="162" y="442"/>
                  <a:pt x="44" y="428"/>
                  <a:pt x="44" y="325"/>
                </a:cubicBezTo>
                <a:cubicBezTo>
                  <a:pt x="44" y="266"/>
                  <a:pt x="88" y="207"/>
                  <a:pt x="162" y="207"/>
                </a:cubicBezTo>
                <a:cubicBezTo>
                  <a:pt x="162" y="118"/>
                  <a:pt x="206" y="45"/>
                  <a:pt x="294" y="45"/>
                </a:cubicBezTo>
                <a:cubicBezTo>
                  <a:pt x="368" y="45"/>
                  <a:pt x="412" y="89"/>
                  <a:pt x="426" y="148"/>
                </a:cubicBezTo>
                <a:cubicBezTo>
                  <a:pt x="515" y="133"/>
                  <a:pt x="588" y="221"/>
                  <a:pt x="588" y="280"/>
                </a:cubicBezTo>
                <a:cubicBezTo>
                  <a:pt x="588" y="339"/>
                  <a:pt x="544" y="413"/>
                  <a:pt x="485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8" name="Freeform 15"/>
          <p:cNvSpPr>
            <a:spLocks noChangeArrowheads="1"/>
          </p:cNvSpPr>
          <p:nvPr/>
        </p:nvSpPr>
        <p:spPr bwMode="auto">
          <a:xfrm>
            <a:off x="18879584" y="9129284"/>
            <a:ext cx="647050" cy="496844"/>
          </a:xfrm>
          <a:custGeom>
            <a:avLst/>
            <a:gdLst>
              <a:gd name="T0" fmla="*/ 147755 w 619"/>
              <a:gd name="T1" fmla="*/ 90435 h 473"/>
              <a:gd name="T2" fmla="*/ 147755 w 619"/>
              <a:gd name="T3" fmla="*/ 90435 h 473"/>
              <a:gd name="T4" fmla="*/ 116196 w 619"/>
              <a:gd name="T5" fmla="*/ 122142 h 473"/>
              <a:gd name="T6" fmla="*/ 116196 w 619"/>
              <a:gd name="T7" fmla="*/ 53324 h 473"/>
              <a:gd name="T8" fmla="*/ 110816 w 619"/>
              <a:gd name="T9" fmla="*/ 42515 h 473"/>
              <a:gd name="T10" fmla="*/ 105437 w 619"/>
              <a:gd name="T11" fmla="*/ 53324 h 473"/>
              <a:gd name="T12" fmla="*/ 105437 w 619"/>
              <a:gd name="T13" fmla="*/ 122142 h 473"/>
              <a:gd name="T14" fmla="*/ 73877 w 619"/>
              <a:gd name="T15" fmla="*/ 90435 h 473"/>
              <a:gd name="T16" fmla="*/ 63477 w 619"/>
              <a:gd name="T17" fmla="*/ 90435 h 473"/>
              <a:gd name="T18" fmla="*/ 63477 w 619"/>
              <a:gd name="T19" fmla="*/ 100884 h 473"/>
              <a:gd name="T20" fmla="*/ 105437 w 619"/>
              <a:gd name="T21" fmla="*/ 143399 h 473"/>
              <a:gd name="T22" fmla="*/ 110816 w 619"/>
              <a:gd name="T23" fmla="*/ 143399 h 473"/>
              <a:gd name="T24" fmla="*/ 116196 w 619"/>
              <a:gd name="T25" fmla="*/ 143399 h 473"/>
              <a:gd name="T26" fmla="*/ 158155 w 619"/>
              <a:gd name="T27" fmla="*/ 100884 h 473"/>
              <a:gd name="T28" fmla="*/ 158155 w 619"/>
              <a:gd name="T29" fmla="*/ 90435 h 473"/>
              <a:gd name="T30" fmla="*/ 147755 w 619"/>
              <a:gd name="T31" fmla="*/ 90435 h 473"/>
              <a:gd name="T32" fmla="*/ 158155 w 619"/>
              <a:gd name="T33" fmla="*/ 37471 h 473"/>
              <a:gd name="T34" fmla="*/ 158155 w 619"/>
              <a:gd name="T35" fmla="*/ 37471 h 473"/>
              <a:gd name="T36" fmla="*/ 105437 w 619"/>
              <a:gd name="T37" fmla="*/ 0 h 473"/>
              <a:gd name="T38" fmla="*/ 42318 w 619"/>
              <a:gd name="T39" fmla="*/ 58369 h 473"/>
              <a:gd name="T40" fmla="*/ 0 w 619"/>
              <a:gd name="T41" fmla="*/ 117098 h 473"/>
              <a:gd name="T42" fmla="*/ 52718 w 619"/>
              <a:gd name="T43" fmla="*/ 170062 h 473"/>
              <a:gd name="T44" fmla="*/ 174293 w 619"/>
              <a:gd name="T45" fmla="*/ 170062 h 473"/>
              <a:gd name="T46" fmla="*/ 221632 w 619"/>
              <a:gd name="T47" fmla="*/ 106289 h 473"/>
              <a:gd name="T48" fmla="*/ 158155 w 619"/>
              <a:gd name="T49" fmla="*/ 37471 h 473"/>
              <a:gd name="T50" fmla="*/ 174293 w 619"/>
              <a:gd name="T51" fmla="*/ 159253 h 473"/>
              <a:gd name="T52" fmla="*/ 174293 w 619"/>
              <a:gd name="T53" fmla="*/ 159253 h 473"/>
              <a:gd name="T54" fmla="*/ 52718 w 619"/>
              <a:gd name="T55" fmla="*/ 159253 h 473"/>
              <a:gd name="T56" fmla="*/ 10400 w 619"/>
              <a:gd name="T57" fmla="*/ 117098 h 473"/>
              <a:gd name="T58" fmla="*/ 52718 w 619"/>
              <a:gd name="T59" fmla="*/ 74582 h 473"/>
              <a:gd name="T60" fmla="*/ 105437 w 619"/>
              <a:gd name="T61" fmla="*/ 16214 h 473"/>
              <a:gd name="T62" fmla="*/ 147755 w 619"/>
              <a:gd name="T63" fmla="*/ 53324 h 473"/>
              <a:gd name="T64" fmla="*/ 211232 w 619"/>
              <a:gd name="T65" fmla="*/ 100884 h 473"/>
              <a:gd name="T66" fmla="*/ 174293 w 619"/>
              <a:gd name="T67" fmla="*/ 159253 h 47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19" h="473">
                <a:moveTo>
                  <a:pt x="412" y="251"/>
                </a:moveTo>
                <a:lnTo>
                  <a:pt x="412" y="251"/>
                </a:lnTo>
                <a:cubicBezTo>
                  <a:pt x="324" y="339"/>
                  <a:pt x="324" y="339"/>
                  <a:pt x="324" y="339"/>
                </a:cubicBezTo>
                <a:cubicBezTo>
                  <a:pt x="324" y="148"/>
                  <a:pt x="324" y="148"/>
                  <a:pt x="324" y="148"/>
                </a:cubicBezTo>
                <a:cubicBezTo>
                  <a:pt x="324" y="133"/>
                  <a:pt x="324" y="118"/>
                  <a:pt x="309" y="118"/>
                </a:cubicBezTo>
                <a:cubicBezTo>
                  <a:pt x="294" y="118"/>
                  <a:pt x="294" y="133"/>
                  <a:pt x="294" y="148"/>
                </a:cubicBezTo>
                <a:cubicBezTo>
                  <a:pt x="294" y="339"/>
                  <a:pt x="294" y="339"/>
                  <a:pt x="294" y="339"/>
                </a:cubicBezTo>
                <a:cubicBezTo>
                  <a:pt x="206" y="251"/>
                  <a:pt x="206" y="251"/>
                  <a:pt x="206" y="251"/>
                </a:cubicBezTo>
                <a:cubicBezTo>
                  <a:pt x="191" y="236"/>
                  <a:pt x="191" y="236"/>
                  <a:pt x="177" y="251"/>
                </a:cubicBezTo>
                <a:cubicBezTo>
                  <a:pt x="177" y="251"/>
                  <a:pt x="177" y="266"/>
                  <a:pt x="177" y="280"/>
                </a:cubicBezTo>
                <a:cubicBezTo>
                  <a:pt x="294" y="398"/>
                  <a:pt x="294" y="398"/>
                  <a:pt x="294" y="398"/>
                </a:cubicBezTo>
                <a:lnTo>
                  <a:pt x="309" y="398"/>
                </a:lnTo>
                <a:lnTo>
                  <a:pt x="324" y="398"/>
                </a:lnTo>
                <a:cubicBezTo>
                  <a:pt x="441" y="280"/>
                  <a:pt x="441" y="280"/>
                  <a:pt x="441" y="280"/>
                </a:cubicBezTo>
                <a:cubicBezTo>
                  <a:pt x="441" y="266"/>
                  <a:pt x="441" y="251"/>
                  <a:pt x="441" y="251"/>
                </a:cubicBezTo>
                <a:cubicBezTo>
                  <a:pt x="427" y="236"/>
                  <a:pt x="427" y="236"/>
                  <a:pt x="412" y="251"/>
                </a:cubicBezTo>
                <a:close/>
                <a:moveTo>
                  <a:pt x="441" y="104"/>
                </a:moveTo>
                <a:lnTo>
                  <a:pt x="441" y="104"/>
                </a:lnTo>
                <a:cubicBezTo>
                  <a:pt x="412" y="45"/>
                  <a:pt x="353" y="0"/>
                  <a:pt x="294" y="0"/>
                </a:cubicBezTo>
                <a:cubicBezTo>
                  <a:pt x="191" y="0"/>
                  <a:pt x="118" y="74"/>
                  <a:pt x="118" y="162"/>
                </a:cubicBezTo>
                <a:cubicBezTo>
                  <a:pt x="44" y="192"/>
                  <a:pt x="0" y="251"/>
                  <a:pt x="0" y="325"/>
                </a:cubicBezTo>
                <a:cubicBezTo>
                  <a:pt x="0" y="398"/>
                  <a:pt x="59" y="472"/>
                  <a:pt x="147" y="472"/>
                </a:cubicBezTo>
                <a:cubicBezTo>
                  <a:pt x="486" y="472"/>
                  <a:pt x="486" y="472"/>
                  <a:pt x="486" y="472"/>
                </a:cubicBezTo>
                <a:cubicBezTo>
                  <a:pt x="559" y="442"/>
                  <a:pt x="618" y="369"/>
                  <a:pt x="618" y="295"/>
                </a:cubicBezTo>
                <a:cubicBezTo>
                  <a:pt x="618" y="192"/>
                  <a:pt x="545" y="104"/>
                  <a:pt x="441" y="104"/>
                </a:cubicBezTo>
                <a:close/>
                <a:moveTo>
                  <a:pt x="486" y="442"/>
                </a:moveTo>
                <a:lnTo>
                  <a:pt x="486" y="442"/>
                </a:lnTo>
                <a:cubicBezTo>
                  <a:pt x="147" y="442"/>
                  <a:pt x="147" y="442"/>
                  <a:pt x="147" y="442"/>
                </a:cubicBezTo>
                <a:cubicBezTo>
                  <a:pt x="147" y="442"/>
                  <a:pt x="29" y="428"/>
                  <a:pt x="29" y="325"/>
                </a:cubicBezTo>
                <a:cubicBezTo>
                  <a:pt x="29" y="266"/>
                  <a:pt x="88" y="207"/>
                  <a:pt x="147" y="207"/>
                </a:cubicBezTo>
                <a:cubicBezTo>
                  <a:pt x="147" y="118"/>
                  <a:pt x="206" y="45"/>
                  <a:pt x="294" y="45"/>
                </a:cubicBezTo>
                <a:cubicBezTo>
                  <a:pt x="353" y="45"/>
                  <a:pt x="398" y="89"/>
                  <a:pt x="412" y="148"/>
                </a:cubicBezTo>
                <a:cubicBezTo>
                  <a:pt x="515" y="133"/>
                  <a:pt x="574" y="221"/>
                  <a:pt x="589" y="280"/>
                </a:cubicBezTo>
                <a:cubicBezTo>
                  <a:pt x="589" y="339"/>
                  <a:pt x="545" y="413"/>
                  <a:pt x="486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9" name="Freeform 16"/>
          <p:cNvSpPr>
            <a:spLocks noChangeArrowheads="1"/>
          </p:cNvSpPr>
          <p:nvPr/>
        </p:nvSpPr>
        <p:spPr bwMode="auto">
          <a:xfrm>
            <a:off x="17797317" y="9129284"/>
            <a:ext cx="666308" cy="670160"/>
          </a:xfrm>
          <a:custGeom>
            <a:avLst/>
            <a:gdLst>
              <a:gd name="T0" fmla="*/ 133048 w 634"/>
              <a:gd name="T1" fmla="*/ 90862 h 635"/>
              <a:gd name="T2" fmla="*/ 133048 w 634"/>
              <a:gd name="T3" fmla="*/ 90862 h 635"/>
              <a:gd name="T4" fmla="*/ 63820 w 634"/>
              <a:gd name="T5" fmla="*/ 90862 h 635"/>
              <a:gd name="T6" fmla="*/ 58411 w 634"/>
              <a:gd name="T7" fmla="*/ 96292 h 635"/>
              <a:gd name="T8" fmla="*/ 63820 w 634"/>
              <a:gd name="T9" fmla="*/ 101360 h 635"/>
              <a:gd name="T10" fmla="*/ 133048 w 634"/>
              <a:gd name="T11" fmla="*/ 101360 h 635"/>
              <a:gd name="T12" fmla="*/ 143504 w 634"/>
              <a:gd name="T13" fmla="*/ 96292 h 635"/>
              <a:gd name="T14" fmla="*/ 133048 w 634"/>
              <a:gd name="T15" fmla="*/ 90862 h 635"/>
              <a:gd name="T16" fmla="*/ 228236 w 634"/>
              <a:gd name="T17" fmla="*/ 218649 h 635"/>
              <a:gd name="T18" fmla="*/ 228236 w 634"/>
              <a:gd name="T19" fmla="*/ 218649 h 635"/>
              <a:gd name="T20" fmla="*/ 169825 w 634"/>
              <a:gd name="T21" fmla="*/ 160005 h 635"/>
              <a:gd name="T22" fmla="*/ 191098 w 634"/>
              <a:gd name="T23" fmla="*/ 96292 h 635"/>
              <a:gd name="T24" fmla="*/ 95549 w 634"/>
              <a:gd name="T25" fmla="*/ 0 h 635"/>
              <a:gd name="T26" fmla="*/ 0 w 634"/>
              <a:gd name="T27" fmla="*/ 96292 h 635"/>
              <a:gd name="T28" fmla="*/ 95549 w 634"/>
              <a:gd name="T29" fmla="*/ 191861 h 635"/>
              <a:gd name="T30" fmla="*/ 159369 w 634"/>
              <a:gd name="T31" fmla="*/ 170865 h 635"/>
              <a:gd name="T32" fmla="*/ 217780 w 634"/>
              <a:gd name="T33" fmla="*/ 229509 h 635"/>
              <a:gd name="T34" fmla="*/ 228236 w 634"/>
              <a:gd name="T35" fmla="*/ 229509 h 635"/>
              <a:gd name="T36" fmla="*/ 228236 w 634"/>
              <a:gd name="T37" fmla="*/ 218649 h 635"/>
              <a:gd name="T38" fmla="*/ 95549 w 634"/>
              <a:gd name="T39" fmla="*/ 176295 h 635"/>
              <a:gd name="T40" fmla="*/ 95549 w 634"/>
              <a:gd name="T41" fmla="*/ 176295 h 635"/>
              <a:gd name="T42" fmla="*/ 16225 w 634"/>
              <a:gd name="T43" fmla="*/ 96292 h 635"/>
              <a:gd name="T44" fmla="*/ 95549 w 634"/>
              <a:gd name="T45" fmla="*/ 16290 h 635"/>
              <a:gd name="T46" fmla="*/ 175234 w 634"/>
              <a:gd name="T47" fmla="*/ 96292 h 635"/>
              <a:gd name="T48" fmla="*/ 95549 w 634"/>
              <a:gd name="T49" fmla="*/ 176295 h 63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4" h="635">
                <a:moveTo>
                  <a:pt x="369" y="251"/>
                </a:moveTo>
                <a:lnTo>
                  <a:pt x="369" y="251"/>
                </a:lnTo>
                <a:cubicBezTo>
                  <a:pt x="177" y="251"/>
                  <a:pt x="177" y="251"/>
                  <a:pt x="177" y="251"/>
                </a:cubicBezTo>
                <a:cubicBezTo>
                  <a:pt x="162" y="251"/>
                  <a:pt x="162" y="251"/>
                  <a:pt x="162" y="266"/>
                </a:cubicBezTo>
                <a:cubicBezTo>
                  <a:pt x="162" y="280"/>
                  <a:pt x="162" y="280"/>
                  <a:pt x="177" y="280"/>
                </a:cubicBezTo>
                <a:cubicBezTo>
                  <a:pt x="369" y="280"/>
                  <a:pt x="369" y="280"/>
                  <a:pt x="369" y="280"/>
                </a:cubicBezTo>
                <a:cubicBezTo>
                  <a:pt x="383" y="280"/>
                  <a:pt x="398" y="280"/>
                  <a:pt x="398" y="266"/>
                </a:cubicBezTo>
                <a:cubicBezTo>
                  <a:pt x="398" y="251"/>
                  <a:pt x="383" y="251"/>
                  <a:pt x="369" y="251"/>
                </a:cubicBezTo>
                <a:close/>
                <a:moveTo>
                  <a:pt x="633" y="604"/>
                </a:moveTo>
                <a:lnTo>
                  <a:pt x="633" y="604"/>
                </a:lnTo>
                <a:cubicBezTo>
                  <a:pt x="471" y="442"/>
                  <a:pt x="471" y="442"/>
                  <a:pt x="471" y="442"/>
                </a:cubicBezTo>
                <a:cubicBezTo>
                  <a:pt x="501" y="398"/>
                  <a:pt x="530" y="339"/>
                  <a:pt x="530" y="266"/>
                </a:cubicBezTo>
                <a:cubicBezTo>
                  <a:pt x="530" y="118"/>
                  <a:pt x="412" y="0"/>
                  <a:pt x="265" y="0"/>
                </a:cubicBezTo>
                <a:cubicBezTo>
                  <a:pt x="118" y="0"/>
                  <a:pt x="0" y="118"/>
                  <a:pt x="0" y="266"/>
                </a:cubicBezTo>
                <a:cubicBezTo>
                  <a:pt x="0" y="413"/>
                  <a:pt x="118" y="530"/>
                  <a:pt x="265" y="530"/>
                </a:cubicBezTo>
                <a:cubicBezTo>
                  <a:pt x="339" y="530"/>
                  <a:pt x="383" y="501"/>
                  <a:pt x="442" y="472"/>
                </a:cubicBezTo>
                <a:cubicBezTo>
                  <a:pt x="604" y="634"/>
                  <a:pt x="604" y="634"/>
                  <a:pt x="604" y="634"/>
                </a:cubicBezTo>
                <a:cubicBezTo>
                  <a:pt x="604" y="634"/>
                  <a:pt x="619" y="634"/>
                  <a:pt x="633" y="634"/>
                </a:cubicBezTo>
                <a:cubicBezTo>
                  <a:pt x="633" y="619"/>
                  <a:pt x="633" y="604"/>
                  <a:pt x="633" y="604"/>
                </a:cubicBezTo>
                <a:close/>
                <a:moveTo>
                  <a:pt x="265" y="487"/>
                </a:moveTo>
                <a:lnTo>
                  <a:pt x="265" y="487"/>
                </a:lnTo>
                <a:cubicBezTo>
                  <a:pt x="148" y="487"/>
                  <a:pt x="45" y="383"/>
                  <a:pt x="45" y="266"/>
                </a:cubicBezTo>
                <a:cubicBezTo>
                  <a:pt x="45" y="148"/>
                  <a:pt x="148" y="45"/>
                  <a:pt x="265" y="45"/>
                </a:cubicBezTo>
                <a:cubicBezTo>
                  <a:pt x="398" y="45"/>
                  <a:pt x="486" y="148"/>
                  <a:pt x="486" y="266"/>
                </a:cubicBezTo>
                <a:cubicBezTo>
                  <a:pt x="486" y="383"/>
                  <a:pt x="398" y="487"/>
                  <a:pt x="265" y="4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0" name="Freeform 17"/>
          <p:cNvSpPr>
            <a:spLocks noChangeArrowheads="1"/>
          </p:cNvSpPr>
          <p:nvPr/>
        </p:nvSpPr>
        <p:spPr bwMode="auto">
          <a:xfrm>
            <a:off x="16730454" y="9129284"/>
            <a:ext cx="666310" cy="670160"/>
          </a:xfrm>
          <a:custGeom>
            <a:avLst/>
            <a:gdLst>
              <a:gd name="T0" fmla="*/ 132688 w 634"/>
              <a:gd name="T1" fmla="*/ 90862 h 635"/>
              <a:gd name="T2" fmla="*/ 132688 w 634"/>
              <a:gd name="T3" fmla="*/ 90862 h 635"/>
              <a:gd name="T4" fmla="*/ 100598 w 634"/>
              <a:gd name="T5" fmla="*/ 90862 h 635"/>
              <a:gd name="T6" fmla="*/ 100598 w 634"/>
              <a:gd name="T7" fmla="*/ 64074 h 635"/>
              <a:gd name="T8" fmla="*/ 95550 w 634"/>
              <a:gd name="T9" fmla="*/ 53576 h 635"/>
              <a:gd name="T10" fmla="*/ 90141 w 634"/>
              <a:gd name="T11" fmla="*/ 64074 h 635"/>
              <a:gd name="T12" fmla="*/ 90141 w 634"/>
              <a:gd name="T13" fmla="*/ 90862 h 635"/>
              <a:gd name="T14" fmla="*/ 58411 w 634"/>
              <a:gd name="T15" fmla="*/ 90862 h 635"/>
              <a:gd name="T16" fmla="*/ 53003 w 634"/>
              <a:gd name="T17" fmla="*/ 96292 h 635"/>
              <a:gd name="T18" fmla="*/ 58411 w 634"/>
              <a:gd name="T19" fmla="*/ 106790 h 635"/>
              <a:gd name="T20" fmla="*/ 90141 w 634"/>
              <a:gd name="T21" fmla="*/ 106790 h 635"/>
              <a:gd name="T22" fmla="*/ 90141 w 634"/>
              <a:gd name="T23" fmla="*/ 133579 h 635"/>
              <a:gd name="T24" fmla="*/ 95550 w 634"/>
              <a:gd name="T25" fmla="*/ 138647 h 635"/>
              <a:gd name="T26" fmla="*/ 100598 w 634"/>
              <a:gd name="T27" fmla="*/ 133579 h 635"/>
              <a:gd name="T28" fmla="*/ 100598 w 634"/>
              <a:gd name="T29" fmla="*/ 106790 h 635"/>
              <a:gd name="T30" fmla="*/ 132688 w 634"/>
              <a:gd name="T31" fmla="*/ 106790 h 635"/>
              <a:gd name="T32" fmla="*/ 138096 w 634"/>
              <a:gd name="T33" fmla="*/ 96292 h 635"/>
              <a:gd name="T34" fmla="*/ 132688 w 634"/>
              <a:gd name="T35" fmla="*/ 90862 h 635"/>
              <a:gd name="T36" fmla="*/ 222829 w 634"/>
              <a:gd name="T37" fmla="*/ 218649 h 635"/>
              <a:gd name="T38" fmla="*/ 222829 w 634"/>
              <a:gd name="T39" fmla="*/ 218649 h 635"/>
              <a:gd name="T40" fmla="*/ 164417 w 634"/>
              <a:gd name="T41" fmla="*/ 160005 h 635"/>
              <a:gd name="T42" fmla="*/ 191099 w 634"/>
              <a:gd name="T43" fmla="*/ 96292 h 635"/>
              <a:gd name="T44" fmla="*/ 95550 w 634"/>
              <a:gd name="T45" fmla="*/ 0 h 635"/>
              <a:gd name="T46" fmla="*/ 0 w 634"/>
              <a:gd name="T47" fmla="*/ 96292 h 635"/>
              <a:gd name="T48" fmla="*/ 95550 w 634"/>
              <a:gd name="T49" fmla="*/ 191861 h 635"/>
              <a:gd name="T50" fmla="*/ 153601 w 634"/>
              <a:gd name="T51" fmla="*/ 170865 h 635"/>
              <a:gd name="T52" fmla="*/ 212012 w 634"/>
              <a:gd name="T53" fmla="*/ 229509 h 635"/>
              <a:gd name="T54" fmla="*/ 222829 w 634"/>
              <a:gd name="T55" fmla="*/ 229509 h 635"/>
              <a:gd name="T56" fmla="*/ 222829 w 634"/>
              <a:gd name="T57" fmla="*/ 218649 h 635"/>
              <a:gd name="T58" fmla="*/ 95550 w 634"/>
              <a:gd name="T59" fmla="*/ 176295 h 635"/>
              <a:gd name="T60" fmla="*/ 95550 w 634"/>
              <a:gd name="T61" fmla="*/ 176295 h 635"/>
              <a:gd name="T62" fmla="*/ 15865 w 634"/>
              <a:gd name="T63" fmla="*/ 96292 h 635"/>
              <a:gd name="T64" fmla="*/ 95550 w 634"/>
              <a:gd name="T65" fmla="*/ 16290 h 635"/>
              <a:gd name="T66" fmla="*/ 174874 w 634"/>
              <a:gd name="T67" fmla="*/ 96292 h 635"/>
              <a:gd name="T68" fmla="*/ 95550 w 634"/>
              <a:gd name="T69" fmla="*/ 176295 h 635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34" h="635">
                <a:moveTo>
                  <a:pt x="368" y="251"/>
                </a:moveTo>
                <a:lnTo>
                  <a:pt x="368" y="251"/>
                </a:lnTo>
                <a:cubicBezTo>
                  <a:pt x="279" y="251"/>
                  <a:pt x="279" y="251"/>
                  <a:pt x="279" y="251"/>
                </a:cubicBezTo>
                <a:cubicBezTo>
                  <a:pt x="279" y="177"/>
                  <a:pt x="279" y="177"/>
                  <a:pt x="279" y="177"/>
                </a:cubicBezTo>
                <a:cubicBezTo>
                  <a:pt x="279" y="162"/>
                  <a:pt x="279" y="148"/>
                  <a:pt x="265" y="148"/>
                </a:cubicBezTo>
                <a:cubicBezTo>
                  <a:pt x="250" y="148"/>
                  <a:pt x="250" y="162"/>
                  <a:pt x="250" y="177"/>
                </a:cubicBezTo>
                <a:cubicBezTo>
                  <a:pt x="250" y="251"/>
                  <a:pt x="250" y="251"/>
                  <a:pt x="250" y="251"/>
                </a:cubicBezTo>
                <a:cubicBezTo>
                  <a:pt x="162" y="251"/>
                  <a:pt x="162" y="251"/>
                  <a:pt x="162" y="251"/>
                </a:cubicBezTo>
                <a:cubicBezTo>
                  <a:pt x="162" y="251"/>
                  <a:pt x="147" y="251"/>
                  <a:pt x="147" y="266"/>
                </a:cubicBezTo>
                <a:cubicBezTo>
                  <a:pt x="147" y="280"/>
                  <a:pt x="162" y="295"/>
                  <a:pt x="162" y="295"/>
                </a:cubicBezTo>
                <a:cubicBezTo>
                  <a:pt x="250" y="295"/>
                  <a:pt x="250" y="295"/>
                  <a:pt x="250" y="295"/>
                </a:cubicBezTo>
                <a:cubicBezTo>
                  <a:pt x="250" y="369"/>
                  <a:pt x="250" y="369"/>
                  <a:pt x="250" y="369"/>
                </a:cubicBezTo>
                <a:cubicBezTo>
                  <a:pt x="250" y="383"/>
                  <a:pt x="250" y="383"/>
                  <a:pt x="265" y="383"/>
                </a:cubicBezTo>
                <a:cubicBezTo>
                  <a:pt x="279" y="383"/>
                  <a:pt x="279" y="383"/>
                  <a:pt x="279" y="369"/>
                </a:cubicBezTo>
                <a:cubicBezTo>
                  <a:pt x="279" y="295"/>
                  <a:pt x="279" y="295"/>
                  <a:pt x="279" y="295"/>
                </a:cubicBezTo>
                <a:cubicBezTo>
                  <a:pt x="368" y="295"/>
                  <a:pt x="368" y="295"/>
                  <a:pt x="368" y="295"/>
                </a:cubicBezTo>
                <a:cubicBezTo>
                  <a:pt x="368" y="295"/>
                  <a:pt x="383" y="280"/>
                  <a:pt x="383" y="266"/>
                </a:cubicBezTo>
                <a:cubicBezTo>
                  <a:pt x="383" y="251"/>
                  <a:pt x="368" y="251"/>
                  <a:pt x="368" y="251"/>
                </a:cubicBezTo>
                <a:close/>
                <a:moveTo>
                  <a:pt x="618" y="604"/>
                </a:moveTo>
                <a:lnTo>
                  <a:pt x="618" y="604"/>
                </a:lnTo>
                <a:cubicBezTo>
                  <a:pt x="456" y="442"/>
                  <a:pt x="456" y="442"/>
                  <a:pt x="456" y="442"/>
                </a:cubicBezTo>
                <a:cubicBezTo>
                  <a:pt x="500" y="398"/>
                  <a:pt x="530" y="339"/>
                  <a:pt x="530" y="266"/>
                </a:cubicBezTo>
                <a:cubicBezTo>
                  <a:pt x="530" y="118"/>
                  <a:pt x="412" y="0"/>
                  <a:pt x="265" y="0"/>
                </a:cubicBezTo>
                <a:cubicBezTo>
                  <a:pt x="117" y="0"/>
                  <a:pt x="0" y="118"/>
                  <a:pt x="0" y="266"/>
                </a:cubicBezTo>
                <a:cubicBezTo>
                  <a:pt x="0" y="413"/>
                  <a:pt x="117" y="530"/>
                  <a:pt x="265" y="530"/>
                </a:cubicBezTo>
                <a:cubicBezTo>
                  <a:pt x="324" y="530"/>
                  <a:pt x="383" y="501"/>
                  <a:pt x="426" y="472"/>
                </a:cubicBezTo>
                <a:cubicBezTo>
                  <a:pt x="588" y="634"/>
                  <a:pt x="588" y="634"/>
                  <a:pt x="588" y="634"/>
                </a:cubicBezTo>
                <a:cubicBezTo>
                  <a:pt x="603" y="634"/>
                  <a:pt x="618" y="634"/>
                  <a:pt x="618" y="634"/>
                </a:cubicBezTo>
                <a:cubicBezTo>
                  <a:pt x="633" y="619"/>
                  <a:pt x="633" y="604"/>
                  <a:pt x="618" y="604"/>
                </a:cubicBezTo>
                <a:close/>
                <a:moveTo>
                  <a:pt x="265" y="487"/>
                </a:moveTo>
                <a:lnTo>
                  <a:pt x="265" y="487"/>
                </a:lnTo>
                <a:cubicBezTo>
                  <a:pt x="147" y="487"/>
                  <a:pt x="44" y="383"/>
                  <a:pt x="44" y="266"/>
                </a:cubicBezTo>
                <a:cubicBezTo>
                  <a:pt x="44" y="148"/>
                  <a:pt x="147" y="45"/>
                  <a:pt x="265" y="45"/>
                </a:cubicBezTo>
                <a:cubicBezTo>
                  <a:pt x="383" y="45"/>
                  <a:pt x="485" y="148"/>
                  <a:pt x="485" y="266"/>
                </a:cubicBezTo>
                <a:cubicBezTo>
                  <a:pt x="485" y="383"/>
                  <a:pt x="383" y="487"/>
                  <a:pt x="265" y="4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1" name="Freeform 18"/>
          <p:cNvSpPr>
            <a:spLocks noChangeArrowheads="1"/>
          </p:cNvSpPr>
          <p:nvPr/>
        </p:nvSpPr>
        <p:spPr bwMode="auto">
          <a:xfrm>
            <a:off x="15667442" y="9129284"/>
            <a:ext cx="647050" cy="670160"/>
          </a:xfrm>
          <a:custGeom>
            <a:avLst/>
            <a:gdLst>
              <a:gd name="T0" fmla="*/ 221632 w 619"/>
              <a:gd name="T1" fmla="*/ 218649 h 635"/>
              <a:gd name="T2" fmla="*/ 221632 w 619"/>
              <a:gd name="T3" fmla="*/ 218649 h 635"/>
              <a:gd name="T4" fmla="*/ 163535 w 619"/>
              <a:gd name="T5" fmla="*/ 160005 h 635"/>
              <a:gd name="T6" fmla="*/ 190073 w 619"/>
              <a:gd name="T7" fmla="*/ 96292 h 635"/>
              <a:gd name="T8" fmla="*/ 95037 w 619"/>
              <a:gd name="T9" fmla="*/ 0 h 635"/>
              <a:gd name="T10" fmla="*/ 0 w 619"/>
              <a:gd name="T11" fmla="*/ 96292 h 635"/>
              <a:gd name="T12" fmla="*/ 95037 w 619"/>
              <a:gd name="T13" fmla="*/ 191861 h 635"/>
              <a:gd name="T14" fmla="*/ 153134 w 619"/>
              <a:gd name="T15" fmla="*/ 170865 h 635"/>
              <a:gd name="T16" fmla="*/ 211232 w 619"/>
              <a:gd name="T17" fmla="*/ 229509 h 635"/>
              <a:gd name="T18" fmla="*/ 221632 w 619"/>
              <a:gd name="T19" fmla="*/ 229509 h 635"/>
              <a:gd name="T20" fmla="*/ 221632 w 619"/>
              <a:gd name="T21" fmla="*/ 218649 h 635"/>
              <a:gd name="T22" fmla="*/ 95037 w 619"/>
              <a:gd name="T23" fmla="*/ 176295 h 635"/>
              <a:gd name="T24" fmla="*/ 95037 w 619"/>
              <a:gd name="T25" fmla="*/ 176295 h 635"/>
              <a:gd name="T26" fmla="*/ 10400 w 619"/>
              <a:gd name="T27" fmla="*/ 96292 h 635"/>
              <a:gd name="T28" fmla="*/ 95037 w 619"/>
              <a:gd name="T29" fmla="*/ 16290 h 635"/>
              <a:gd name="T30" fmla="*/ 174293 w 619"/>
              <a:gd name="T31" fmla="*/ 96292 h 635"/>
              <a:gd name="T32" fmla="*/ 95037 w 619"/>
              <a:gd name="T33" fmla="*/ 176295 h 63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19" h="635">
                <a:moveTo>
                  <a:pt x="618" y="604"/>
                </a:moveTo>
                <a:lnTo>
                  <a:pt x="618" y="604"/>
                </a:lnTo>
                <a:cubicBezTo>
                  <a:pt x="456" y="442"/>
                  <a:pt x="456" y="442"/>
                  <a:pt x="456" y="442"/>
                </a:cubicBezTo>
                <a:cubicBezTo>
                  <a:pt x="500" y="398"/>
                  <a:pt x="530" y="339"/>
                  <a:pt x="530" y="266"/>
                </a:cubicBezTo>
                <a:cubicBezTo>
                  <a:pt x="530" y="118"/>
                  <a:pt x="412" y="0"/>
                  <a:pt x="265" y="0"/>
                </a:cubicBezTo>
                <a:cubicBezTo>
                  <a:pt x="118" y="0"/>
                  <a:pt x="0" y="118"/>
                  <a:pt x="0" y="266"/>
                </a:cubicBezTo>
                <a:cubicBezTo>
                  <a:pt x="0" y="413"/>
                  <a:pt x="118" y="530"/>
                  <a:pt x="265" y="530"/>
                </a:cubicBezTo>
                <a:cubicBezTo>
                  <a:pt x="324" y="530"/>
                  <a:pt x="382" y="501"/>
                  <a:pt x="427" y="472"/>
                </a:cubicBezTo>
                <a:cubicBezTo>
                  <a:pt x="589" y="634"/>
                  <a:pt x="589" y="634"/>
                  <a:pt x="589" y="634"/>
                </a:cubicBezTo>
                <a:cubicBezTo>
                  <a:pt x="603" y="634"/>
                  <a:pt x="603" y="634"/>
                  <a:pt x="618" y="634"/>
                </a:cubicBezTo>
                <a:cubicBezTo>
                  <a:pt x="618" y="619"/>
                  <a:pt x="618" y="604"/>
                  <a:pt x="618" y="604"/>
                </a:cubicBezTo>
                <a:close/>
                <a:moveTo>
                  <a:pt x="265" y="487"/>
                </a:moveTo>
                <a:lnTo>
                  <a:pt x="265" y="487"/>
                </a:lnTo>
                <a:cubicBezTo>
                  <a:pt x="132" y="487"/>
                  <a:pt x="29" y="383"/>
                  <a:pt x="29" y="266"/>
                </a:cubicBezTo>
                <a:cubicBezTo>
                  <a:pt x="29" y="148"/>
                  <a:pt x="132" y="45"/>
                  <a:pt x="265" y="45"/>
                </a:cubicBezTo>
                <a:cubicBezTo>
                  <a:pt x="382" y="45"/>
                  <a:pt x="486" y="148"/>
                  <a:pt x="486" y="266"/>
                </a:cubicBezTo>
                <a:cubicBezTo>
                  <a:pt x="486" y="383"/>
                  <a:pt x="382" y="487"/>
                  <a:pt x="265" y="4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2" name="Freeform 19"/>
          <p:cNvSpPr>
            <a:spLocks noChangeArrowheads="1"/>
          </p:cNvSpPr>
          <p:nvPr/>
        </p:nvSpPr>
        <p:spPr bwMode="auto">
          <a:xfrm>
            <a:off x="14585171" y="9129284"/>
            <a:ext cx="666308" cy="670160"/>
          </a:xfrm>
          <a:custGeom>
            <a:avLst/>
            <a:gdLst>
              <a:gd name="T0" fmla="*/ 10817 w 634"/>
              <a:gd name="T1" fmla="*/ 85432 h 635"/>
              <a:gd name="T2" fmla="*/ 10817 w 634"/>
              <a:gd name="T3" fmla="*/ 85432 h 635"/>
              <a:gd name="T4" fmla="*/ 79684 w 634"/>
              <a:gd name="T5" fmla="*/ 85432 h 635"/>
              <a:gd name="T6" fmla="*/ 85093 w 634"/>
              <a:gd name="T7" fmla="*/ 80002 h 635"/>
              <a:gd name="T8" fmla="*/ 79684 w 634"/>
              <a:gd name="T9" fmla="*/ 74934 h 635"/>
              <a:gd name="T10" fmla="*/ 26682 w 634"/>
              <a:gd name="T11" fmla="*/ 74934 h 635"/>
              <a:gd name="T12" fmla="*/ 116822 w 634"/>
              <a:gd name="T13" fmla="*/ 16290 h 635"/>
              <a:gd name="T14" fmla="*/ 212372 w 634"/>
              <a:gd name="T15" fmla="*/ 101360 h 635"/>
              <a:gd name="T16" fmla="*/ 228236 w 634"/>
              <a:gd name="T17" fmla="*/ 101360 h 635"/>
              <a:gd name="T18" fmla="*/ 116822 w 634"/>
              <a:gd name="T19" fmla="*/ 0 h 635"/>
              <a:gd name="T20" fmla="*/ 15865 w 634"/>
              <a:gd name="T21" fmla="*/ 58644 h 635"/>
              <a:gd name="T22" fmla="*/ 15865 w 634"/>
              <a:gd name="T23" fmla="*/ 10860 h 635"/>
              <a:gd name="T24" fmla="*/ 10817 w 634"/>
              <a:gd name="T25" fmla="*/ 0 h 635"/>
              <a:gd name="T26" fmla="*/ 0 w 634"/>
              <a:gd name="T27" fmla="*/ 10860 h 635"/>
              <a:gd name="T28" fmla="*/ 0 w 634"/>
              <a:gd name="T29" fmla="*/ 80002 h 635"/>
              <a:gd name="T30" fmla="*/ 10817 w 634"/>
              <a:gd name="T31" fmla="*/ 85432 h 635"/>
              <a:gd name="T32" fmla="*/ 223189 w 634"/>
              <a:gd name="T33" fmla="*/ 144077 h 635"/>
              <a:gd name="T34" fmla="*/ 223189 w 634"/>
              <a:gd name="T35" fmla="*/ 144077 h 635"/>
              <a:gd name="T36" fmla="*/ 148552 w 634"/>
              <a:gd name="T37" fmla="*/ 144077 h 635"/>
              <a:gd name="T38" fmla="*/ 143504 w 634"/>
              <a:gd name="T39" fmla="*/ 149507 h 635"/>
              <a:gd name="T40" fmla="*/ 148552 w 634"/>
              <a:gd name="T41" fmla="*/ 160005 h 635"/>
              <a:gd name="T42" fmla="*/ 206963 w 634"/>
              <a:gd name="T43" fmla="*/ 160005 h 635"/>
              <a:gd name="T44" fmla="*/ 116822 w 634"/>
              <a:gd name="T45" fmla="*/ 213219 h 635"/>
              <a:gd name="T46" fmla="*/ 15865 w 634"/>
              <a:gd name="T47" fmla="*/ 128149 h 635"/>
              <a:gd name="T48" fmla="*/ 5408 w 634"/>
              <a:gd name="T49" fmla="*/ 128149 h 635"/>
              <a:gd name="T50" fmla="*/ 116822 w 634"/>
              <a:gd name="T51" fmla="*/ 229509 h 635"/>
              <a:gd name="T52" fmla="*/ 212372 w 634"/>
              <a:gd name="T53" fmla="*/ 170865 h 635"/>
              <a:gd name="T54" fmla="*/ 212372 w 634"/>
              <a:gd name="T55" fmla="*/ 224079 h 635"/>
              <a:gd name="T56" fmla="*/ 223189 w 634"/>
              <a:gd name="T57" fmla="*/ 229509 h 635"/>
              <a:gd name="T58" fmla="*/ 228236 w 634"/>
              <a:gd name="T59" fmla="*/ 224079 h 635"/>
              <a:gd name="T60" fmla="*/ 228236 w 634"/>
              <a:gd name="T61" fmla="*/ 149507 h 635"/>
              <a:gd name="T62" fmla="*/ 223189 w 634"/>
              <a:gd name="T63" fmla="*/ 144077 h 63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5">
                <a:moveTo>
                  <a:pt x="30" y="236"/>
                </a:moveTo>
                <a:lnTo>
                  <a:pt x="30" y="236"/>
                </a:lnTo>
                <a:cubicBezTo>
                  <a:pt x="221" y="236"/>
                  <a:pt x="221" y="236"/>
                  <a:pt x="221" y="236"/>
                </a:cubicBezTo>
                <a:cubicBezTo>
                  <a:pt x="236" y="236"/>
                  <a:pt x="236" y="236"/>
                  <a:pt x="236" y="221"/>
                </a:cubicBezTo>
                <a:cubicBezTo>
                  <a:pt x="236" y="207"/>
                  <a:pt x="236" y="207"/>
                  <a:pt x="221" y="207"/>
                </a:cubicBezTo>
                <a:cubicBezTo>
                  <a:pt x="74" y="207"/>
                  <a:pt x="74" y="207"/>
                  <a:pt x="74" y="207"/>
                </a:cubicBezTo>
                <a:cubicBezTo>
                  <a:pt x="118" y="104"/>
                  <a:pt x="207" y="45"/>
                  <a:pt x="324" y="45"/>
                </a:cubicBezTo>
                <a:cubicBezTo>
                  <a:pt x="457" y="45"/>
                  <a:pt x="574" y="148"/>
                  <a:pt x="589" y="280"/>
                </a:cubicBezTo>
                <a:cubicBezTo>
                  <a:pt x="633" y="280"/>
                  <a:pt x="633" y="280"/>
                  <a:pt x="633" y="280"/>
                </a:cubicBezTo>
                <a:cubicBezTo>
                  <a:pt x="619" y="118"/>
                  <a:pt x="486" y="0"/>
                  <a:pt x="324" y="0"/>
                </a:cubicBezTo>
                <a:cubicBezTo>
                  <a:pt x="207" y="0"/>
                  <a:pt x="103" y="74"/>
                  <a:pt x="44" y="162"/>
                </a:cubicBezTo>
                <a:cubicBezTo>
                  <a:pt x="44" y="30"/>
                  <a:pt x="44" y="30"/>
                  <a:pt x="44" y="30"/>
                </a:cubicBezTo>
                <a:cubicBezTo>
                  <a:pt x="44" y="15"/>
                  <a:pt x="30" y="0"/>
                  <a:pt x="30" y="0"/>
                </a:cubicBezTo>
                <a:cubicBezTo>
                  <a:pt x="15" y="0"/>
                  <a:pt x="0" y="15"/>
                  <a:pt x="0" y="30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36"/>
                  <a:pt x="30" y="236"/>
                  <a:pt x="30" y="236"/>
                </a:cubicBezTo>
                <a:close/>
                <a:moveTo>
                  <a:pt x="619" y="398"/>
                </a:moveTo>
                <a:lnTo>
                  <a:pt x="619" y="398"/>
                </a:lnTo>
                <a:cubicBezTo>
                  <a:pt x="412" y="398"/>
                  <a:pt x="412" y="398"/>
                  <a:pt x="412" y="398"/>
                </a:cubicBezTo>
                <a:lnTo>
                  <a:pt x="398" y="413"/>
                </a:lnTo>
                <a:cubicBezTo>
                  <a:pt x="398" y="428"/>
                  <a:pt x="412" y="442"/>
                  <a:pt x="412" y="442"/>
                </a:cubicBezTo>
                <a:cubicBezTo>
                  <a:pt x="574" y="442"/>
                  <a:pt x="574" y="442"/>
                  <a:pt x="574" y="442"/>
                </a:cubicBezTo>
                <a:cubicBezTo>
                  <a:pt x="530" y="530"/>
                  <a:pt x="427" y="589"/>
                  <a:pt x="324" y="589"/>
                </a:cubicBezTo>
                <a:cubicBezTo>
                  <a:pt x="177" y="589"/>
                  <a:pt x="74" y="487"/>
                  <a:pt x="44" y="354"/>
                </a:cubicBezTo>
                <a:cubicBezTo>
                  <a:pt x="15" y="354"/>
                  <a:pt x="15" y="354"/>
                  <a:pt x="15" y="354"/>
                </a:cubicBezTo>
                <a:cubicBezTo>
                  <a:pt x="30" y="516"/>
                  <a:pt x="162" y="634"/>
                  <a:pt x="324" y="634"/>
                </a:cubicBezTo>
                <a:cubicBezTo>
                  <a:pt x="442" y="634"/>
                  <a:pt x="545" y="575"/>
                  <a:pt x="589" y="472"/>
                </a:cubicBezTo>
                <a:cubicBezTo>
                  <a:pt x="589" y="619"/>
                  <a:pt x="589" y="619"/>
                  <a:pt x="589" y="619"/>
                </a:cubicBezTo>
                <a:cubicBezTo>
                  <a:pt x="589" y="619"/>
                  <a:pt x="604" y="634"/>
                  <a:pt x="619" y="634"/>
                </a:cubicBezTo>
                <a:lnTo>
                  <a:pt x="633" y="619"/>
                </a:lnTo>
                <a:cubicBezTo>
                  <a:pt x="633" y="413"/>
                  <a:pt x="633" y="413"/>
                  <a:pt x="633" y="413"/>
                </a:cubicBezTo>
                <a:cubicBezTo>
                  <a:pt x="633" y="398"/>
                  <a:pt x="619" y="398"/>
                  <a:pt x="619" y="3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3" name="Freeform 20"/>
          <p:cNvSpPr>
            <a:spLocks noChangeArrowheads="1"/>
          </p:cNvSpPr>
          <p:nvPr/>
        </p:nvSpPr>
        <p:spPr bwMode="auto">
          <a:xfrm>
            <a:off x="13522159" y="9129284"/>
            <a:ext cx="666308" cy="670160"/>
          </a:xfrm>
          <a:custGeom>
            <a:avLst/>
            <a:gdLst>
              <a:gd name="T0" fmla="*/ 169825 w 634"/>
              <a:gd name="T1" fmla="*/ 16290 h 635"/>
              <a:gd name="T2" fmla="*/ 169825 w 634"/>
              <a:gd name="T3" fmla="*/ 16290 h 635"/>
              <a:gd name="T4" fmla="*/ 217420 w 634"/>
              <a:gd name="T5" fmla="*/ 16290 h 635"/>
              <a:gd name="T6" fmla="*/ 228236 w 634"/>
              <a:gd name="T7" fmla="*/ 10860 h 635"/>
              <a:gd name="T8" fmla="*/ 217420 w 634"/>
              <a:gd name="T9" fmla="*/ 0 h 635"/>
              <a:gd name="T10" fmla="*/ 148552 w 634"/>
              <a:gd name="T11" fmla="*/ 0 h 635"/>
              <a:gd name="T12" fmla="*/ 143144 w 634"/>
              <a:gd name="T13" fmla="*/ 10860 h 635"/>
              <a:gd name="T14" fmla="*/ 143144 w 634"/>
              <a:gd name="T15" fmla="*/ 80002 h 635"/>
              <a:gd name="T16" fmla="*/ 148552 w 634"/>
              <a:gd name="T17" fmla="*/ 85432 h 635"/>
              <a:gd name="T18" fmla="*/ 153600 w 634"/>
              <a:gd name="T19" fmla="*/ 80002 h 635"/>
              <a:gd name="T20" fmla="*/ 153600 w 634"/>
              <a:gd name="T21" fmla="*/ 26788 h 635"/>
              <a:gd name="T22" fmla="*/ 212011 w 634"/>
              <a:gd name="T23" fmla="*/ 117651 h 635"/>
              <a:gd name="T24" fmla="*/ 111414 w 634"/>
              <a:gd name="T25" fmla="*/ 213219 h 635"/>
              <a:gd name="T26" fmla="*/ 15865 w 634"/>
              <a:gd name="T27" fmla="*/ 117651 h 635"/>
              <a:gd name="T28" fmla="*/ 100597 w 634"/>
              <a:gd name="T29" fmla="*/ 16290 h 635"/>
              <a:gd name="T30" fmla="*/ 100597 w 634"/>
              <a:gd name="T31" fmla="*/ 5430 h 635"/>
              <a:gd name="T32" fmla="*/ 0 w 634"/>
              <a:gd name="T33" fmla="*/ 117651 h 635"/>
              <a:gd name="T34" fmla="*/ 111414 w 634"/>
              <a:gd name="T35" fmla="*/ 229509 h 635"/>
              <a:gd name="T36" fmla="*/ 228236 w 634"/>
              <a:gd name="T37" fmla="*/ 117651 h 635"/>
              <a:gd name="T38" fmla="*/ 169825 w 634"/>
              <a:gd name="T39" fmla="*/ 16290 h 63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34" h="635">
                <a:moveTo>
                  <a:pt x="471" y="45"/>
                </a:moveTo>
                <a:lnTo>
                  <a:pt x="471" y="45"/>
                </a:lnTo>
                <a:cubicBezTo>
                  <a:pt x="603" y="45"/>
                  <a:pt x="603" y="45"/>
                  <a:pt x="603" y="45"/>
                </a:cubicBezTo>
                <a:cubicBezTo>
                  <a:pt x="618" y="45"/>
                  <a:pt x="633" y="30"/>
                  <a:pt x="633" y="30"/>
                </a:cubicBezTo>
                <a:cubicBezTo>
                  <a:pt x="633" y="15"/>
                  <a:pt x="618" y="0"/>
                  <a:pt x="603" y="0"/>
                </a:cubicBezTo>
                <a:cubicBezTo>
                  <a:pt x="412" y="0"/>
                  <a:pt x="412" y="0"/>
                  <a:pt x="412" y="0"/>
                </a:cubicBezTo>
                <a:cubicBezTo>
                  <a:pt x="412" y="0"/>
                  <a:pt x="397" y="0"/>
                  <a:pt x="397" y="30"/>
                </a:cubicBezTo>
                <a:cubicBezTo>
                  <a:pt x="397" y="221"/>
                  <a:pt x="397" y="221"/>
                  <a:pt x="397" y="221"/>
                </a:cubicBezTo>
                <a:cubicBezTo>
                  <a:pt x="397" y="236"/>
                  <a:pt x="397" y="236"/>
                  <a:pt x="412" y="236"/>
                </a:cubicBezTo>
                <a:cubicBezTo>
                  <a:pt x="426" y="236"/>
                  <a:pt x="426" y="236"/>
                  <a:pt x="426" y="221"/>
                </a:cubicBezTo>
                <a:cubicBezTo>
                  <a:pt x="426" y="74"/>
                  <a:pt x="426" y="74"/>
                  <a:pt x="426" y="74"/>
                </a:cubicBezTo>
                <a:cubicBezTo>
                  <a:pt x="530" y="118"/>
                  <a:pt x="588" y="207"/>
                  <a:pt x="588" y="325"/>
                </a:cubicBezTo>
                <a:cubicBezTo>
                  <a:pt x="588" y="472"/>
                  <a:pt x="471" y="589"/>
                  <a:pt x="309" y="589"/>
                </a:cubicBezTo>
                <a:cubicBezTo>
                  <a:pt x="162" y="589"/>
                  <a:pt x="44" y="472"/>
                  <a:pt x="44" y="325"/>
                </a:cubicBezTo>
                <a:cubicBezTo>
                  <a:pt x="44" y="177"/>
                  <a:pt x="147" y="74"/>
                  <a:pt x="279" y="45"/>
                </a:cubicBezTo>
                <a:cubicBezTo>
                  <a:pt x="279" y="15"/>
                  <a:pt x="279" y="15"/>
                  <a:pt x="279" y="15"/>
                </a:cubicBezTo>
                <a:cubicBezTo>
                  <a:pt x="117" y="30"/>
                  <a:pt x="0" y="162"/>
                  <a:pt x="0" y="325"/>
                </a:cubicBezTo>
                <a:cubicBezTo>
                  <a:pt x="0" y="487"/>
                  <a:pt x="147" y="634"/>
                  <a:pt x="309" y="634"/>
                </a:cubicBezTo>
                <a:cubicBezTo>
                  <a:pt x="485" y="634"/>
                  <a:pt x="633" y="487"/>
                  <a:pt x="633" y="325"/>
                </a:cubicBezTo>
                <a:cubicBezTo>
                  <a:pt x="633" y="207"/>
                  <a:pt x="559" y="104"/>
                  <a:pt x="471" y="4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4" name="Freeform 21"/>
          <p:cNvSpPr>
            <a:spLocks noChangeArrowheads="1"/>
          </p:cNvSpPr>
          <p:nvPr/>
        </p:nvSpPr>
        <p:spPr bwMode="auto">
          <a:xfrm>
            <a:off x="12451446" y="9129284"/>
            <a:ext cx="647050" cy="670160"/>
          </a:xfrm>
          <a:custGeom>
            <a:avLst/>
            <a:gdLst>
              <a:gd name="T0" fmla="*/ 110816 w 619"/>
              <a:gd name="T1" fmla="*/ 0 h 635"/>
              <a:gd name="T2" fmla="*/ 110816 w 619"/>
              <a:gd name="T3" fmla="*/ 0 h 635"/>
              <a:gd name="T4" fmla="*/ 0 w 619"/>
              <a:gd name="T5" fmla="*/ 117651 h 635"/>
              <a:gd name="T6" fmla="*/ 110816 w 619"/>
              <a:gd name="T7" fmla="*/ 229509 h 635"/>
              <a:gd name="T8" fmla="*/ 221632 w 619"/>
              <a:gd name="T9" fmla="*/ 117651 h 635"/>
              <a:gd name="T10" fmla="*/ 110816 w 619"/>
              <a:gd name="T11" fmla="*/ 0 h 635"/>
              <a:gd name="T12" fmla="*/ 110816 w 619"/>
              <a:gd name="T13" fmla="*/ 213219 h 635"/>
              <a:gd name="T14" fmla="*/ 110816 w 619"/>
              <a:gd name="T15" fmla="*/ 213219 h 635"/>
              <a:gd name="T16" fmla="*/ 10400 w 619"/>
              <a:gd name="T17" fmla="*/ 117651 h 635"/>
              <a:gd name="T18" fmla="*/ 110816 w 619"/>
              <a:gd name="T19" fmla="*/ 16290 h 635"/>
              <a:gd name="T20" fmla="*/ 211232 w 619"/>
              <a:gd name="T21" fmla="*/ 117651 h 635"/>
              <a:gd name="T22" fmla="*/ 110816 w 619"/>
              <a:gd name="T23" fmla="*/ 213219 h 635"/>
              <a:gd name="T24" fmla="*/ 153134 w 619"/>
              <a:gd name="T25" fmla="*/ 64074 h 635"/>
              <a:gd name="T26" fmla="*/ 153134 w 619"/>
              <a:gd name="T27" fmla="*/ 64074 h 635"/>
              <a:gd name="T28" fmla="*/ 142375 w 619"/>
              <a:gd name="T29" fmla="*/ 69504 h 635"/>
              <a:gd name="T30" fmla="*/ 100416 w 619"/>
              <a:gd name="T31" fmla="*/ 149507 h 635"/>
              <a:gd name="T32" fmla="*/ 73877 w 619"/>
              <a:gd name="T33" fmla="*/ 122719 h 635"/>
              <a:gd name="T34" fmla="*/ 63477 w 619"/>
              <a:gd name="T35" fmla="*/ 122719 h 635"/>
              <a:gd name="T36" fmla="*/ 63477 w 619"/>
              <a:gd name="T37" fmla="*/ 133579 h 635"/>
              <a:gd name="T38" fmla="*/ 95037 w 619"/>
              <a:gd name="T39" fmla="*/ 165435 h 635"/>
              <a:gd name="T40" fmla="*/ 105437 w 619"/>
              <a:gd name="T41" fmla="*/ 165435 h 635"/>
              <a:gd name="T42" fmla="*/ 158155 w 619"/>
              <a:gd name="T43" fmla="*/ 74934 h 635"/>
              <a:gd name="T44" fmla="*/ 153134 w 619"/>
              <a:gd name="T45" fmla="*/ 64074 h 63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19" h="635"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8"/>
                  <a:pt x="0" y="325"/>
                </a:cubicBezTo>
                <a:cubicBezTo>
                  <a:pt x="0" y="487"/>
                  <a:pt x="132" y="634"/>
                  <a:pt x="309" y="634"/>
                </a:cubicBezTo>
                <a:cubicBezTo>
                  <a:pt x="486" y="634"/>
                  <a:pt x="618" y="487"/>
                  <a:pt x="618" y="325"/>
                </a:cubicBezTo>
                <a:cubicBezTo>
                  <a:pt x="618" y="148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2"/>
                  <a:pt x="29" y="325"/>
                </a:cubicBezTo>
                <a:cubicBezTo>
                  <a:pt x="29" y="162"/>
                  <a:pt x="162" y="45"/>
                  <a:pt x="309" y="45"/>
                </a:cubicBezTo>
                <a:cubicBezTo>
                  <a:pt x="456" y="45"/>
                  <a:pt x="589" y="162"/>
                  <a:pt x="589" y="325"/>
                </a:cubicBezTo>
                <a:cubicBezTo>
                  <a:pt x="589" y="472"/>
                  <a:pt x="456" y="589"/>
                  <a:pt x="309" y="589"/>
                </a:cubicBezTo>
                <a:close/>
                <a:moveTo>
                  <a:pt x="427" y="177"/>
                </a:moveTo>
                <a:lnTo>
                  <a:pt x="427" y="177"/>
                </a:lnTo>
                <a:cubicBezTo>
                  <a:pt x="412" y="177"/>
                  <a:pt x="412" y="177"/>
                  <a:pt x="397" y="192"/>
                </a:cubicBezTo>
                <a:cubicBezTo>
                  <a:pt x="280" y="413"/>
                  <a:pt x="280" y="413"/>
                  <a:pt x="280" y="413"/>
                </a:cubicBezTo>
                <a:cubicBezTo>
                  <a:pt x="206" y="339"/>
                  <a:pt x="206" y="339"/>
                  <a:pt x="206" y="339"/>
                </a:cubicBezTo>
                <a:cubicBezTo>
                  <a:pt x="191" y="339"/>
                  <a:pt x="191" y="339"/>
                  <a:pt x="177" y="339"/>
                </a:cubicBezTo>
                <a:cubicBezTo>
                  <a:pt x="162" y="354"/>
                  <a:pt x="162" y="369"/>
                  <a:pt x="177" y="369"/>
                </a:cubicBezTo>
                <a:cubicBezTo>
                  <a:pt x="265" y="457"/>
                  <a:pt x="265" y="457"/>
                  <a:pt x="265" y="457"/>
                </a:cubicBezTo>
                <a:cubicBezTo>
                  <a:pt x="280" y="457"/>
                  <a:pt x="280" y="457"/>
                  <a:pt x="294" y="457"/>
                </a:cubicBezTo>
                <a:lnTo>
                  <a:pt x="441" y="207"/>
                </a:lnTo>
                <a:cubicBezTo>
                  <a:pt x="441" y="207"/>
                  <a:pt x="441" y="192"/>
                  <a:pt x="427" y="1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5" name="Freeform 22"/>
          <p:cNvSpPr>
            <a:spLocks noChangeArrowheads="1"/>
          </p:cNvSpPr>
          <p:nvPr/>
        </p:nvSpPr>
        <p:spPr bwMode="auto">
          <a:xfrm>
            <a:off x="22091734" y="8066272"/>
            <a:ext cx="647050" cy="666312"/>
          </a:xfrm>
          <a:custGeom>
            <a:avLst/>
            <a:gdLst>
              <a:gd name="T0" fmla="*/ 153134 w 619"/>
              <a:gd name="T1" fmla="*/ 74261 h 634"/>
              <a:gd name="T2" fmla="*/ 153134 w 619"/>
              <a:gd name="T3" fmla="*/ 74261 h 634"/>
              <a:gd name="T4" fmla="*/ 142734 w 619"/>
              <a:gd name="T5" fmla="*/ 74261 h 634"/>
              <a:gd name="T6" fmla="*/ 110816 w 619"/>
              <a:gd name="T7" fmla="*/ 100937 h 634"/>
              <a:gd name="T8" fmla="*/ 79257 w 619"/>
              <a:gd name="T9" fmla="*/ 74261 h 634"/>
              <a:gd name="T10" fmla="*/ 68498 w 619"/>
              <a:gd name="T11" fmla="*/ 74261 h 634"/>
              <a:gd name="T12" fmla="*/ 68498 w 619"/>
              <a:gd name="T13" fmla="*/ 84715 h 634"/>
              <a:gd name="T14" fmla="*/ 100416 w 619"/>
              <a:gd name="T15" fmla="*/ 111392 h 634"/>
              <a:gd name="T16" fmla="*/ 68498 w 619"/>
              <a:gd name="T17" fmla="*/ 143115 h 634"/>
              <a:gd name="T18" fmla="*/ 68498 w 619"/>
              <a:gd name="T19" fmla="*/ 153929 h 634"/>
              <a:gd name="T20" fmla="*/ 79257 w 619"/>
              <a:gd name="T21" fmla="*/ 153929 h 634"/>
              <a:gd name="T22" fmla="*/ 110816 w 619"/>
              <a:gd name="T23" fmla="*/ 121846 h 634"/>
              <a:gd name="T24" fmla="*/ 142734 w 619"/>
              <a:gd name="T25" fmla="*/ 153929 h 634"/>
              <a:gd name="T26" fmla="*/ 153134 w 619"/>
              <a:gd name="T27" fmla="*/ 153929 h 634"/>
              <a:gd name="T28" fmla="*/ 153134 w 619"/>
              <a:gd name="T29" fmla="*/ 143115 h 634"/>
              <a:gd name="T30" fmla="*/ 121575 w 619"/>
              <a:gd name="T31" fmla="*/ 111392 h 634"/>
              <a:gd name="T32" fmla="*/ 153134 w 619"/>
              <a:gd name="T33" fmla="*/ 84715 h 634"/>
              <a:gd name="T34" fmla="*/ 153134 w 619"/>
              <a:gd name="T35" fmla="*/ 74261 h 634"/>
              <a:gd name="T36" fmla="*/ 110816 w 619"/>
              <a:gd name="T37" fmla="*/ 0 h 634"/>
              <a:gd name="T38" fmla="*/ 110816 w 619"/>
              <a:gd name="T39" fmla="*/ 0 h 634"/>
              <a:gd name="T40" fmla="*/ 0 w 619"/>
              <a:gd name="T41" fmla="*/ 111392 h 634"/>
              <a:gd name="T42" fmla="*/ 110816 w 619"/>
              <a:gd name="T43" fmla="*/ 228191 h 634"/>
              <a:gd name="T44" fmla="*/ 221632 w 619"/>
              <a:gd name="T45" fmla="*/ 111392 h 634"/>
              <a:gd name="T46" fmla="*/ 110816 w 619"/>
              <a:gd name="T47" fmla="*/ 0 h 634"/>
              <a:gd name="T48" fmla="*/ 110816 w 619"/>
              <a:gd name="T49" fmla="*/ 212329 h 634"/>
              <a:gd name="T50" fmla="*/ 110816 w 619"/>
              <a:gd name="T51" fmla="*/ 212329 h 634"/>
              <a:gd name="T52" fmla="*/ 10400 w 619"/>
              <a:gd name="T53" fmla="*/ 111392 h 634"/>
              <a:gd name="T54" fmla="*/ 110816 w 619"/>
              <a:gd name="T55" fmla="*/ 15862 h 634"/>
              <a:gd name="T56" fmla="*/ 211232 w 619"/>
              <a:gd name="T57" fmla="*/ 111392 h 634"/>
              <a:gd name="T58" fmla="*/ 110816 w 619"/>
              <a:gd name="T59" fmla="*/ 212329 h 63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19" h="634">
                <a:moveTo>
                  <a:pt x="427" y="206"/>
                </a:moveTo>
                <a:lnTo>
                  <a:pt x="427" y="206"/>
                </a:lnTo>
                <a:cubicBezTo>
                  <a:pt x="412" y="191"/>
                  <a:pt x="398" y="191"/>
                  <a:pt x="398" y="206"/>
                </a:cubicBezTo>
                <a:cubicBezTo>
                  <a:pt x="309" y="280"/>
                  <a:pt x="309" y="280"/>
                  <a:pt x="309" y="280"/>
                </a:cubicBezTo>
                <a:cubicBezTo>
                  <a:pt x="221" y="206"/>
                  <a:pt x="221" y="206"/>
                  <a:pt x="221" y="206"/>
                </a:cubicBezTo>
                <a:cubicBezTo>
                  <a:pt x="221" y="191"/>
                  <a:pt x="206" y="191"/>
                  <a:pt x="191" y="206"/>
                </a:cubicBezTo>
                <a:cubicBezTo>
                  <a:pt x="191" y="206"/>
                  <a:pt x="191" y="221"/>
                  <a:pt x="191" y="235"/>
                </a:cubicBezTo>
                <a:cubicBezTo>
                  <a:pt x="280" y="309"/>
                  <a:pt x="280" y="309"/>
                  <a:pt x="280" y="309"/>
                </a:cubicBezTo>
                <a:cubicBezTo>
                  <a:pt x="191" y="397"/>
                  <a:pt x="191" y="397"/>
                  <a:pt x="191" y="397"/>
                </a:cubicBezTo>
                <a:cubicBezTo>
                  <a:pt x="191" y="412"/>
                  <a:pt x="191" y="412"/>
                  <a:pt x="191" y="427"/>
                </a:cubicBezTo>
                <a:cubicBezTo>
                  <a:pt x="206" y="427"/>
                  <a:pt x="221" y="427"/>
                  <a:pt x="221" y="427"/>
                </a:cubicBezTo>
                <a:cubicBezTo>
                  <a:pt x="309" y="338"/>
                  <a:pt x="309" y="338"/>
                  <a:pt x="309" y="338"/>
                </a:cubicBezTo>
                <a:cubicBezTo>
                  <a:pt x="398" y="427"/>
                  <a:pt x="398" y="427"/>
                  <a:pt x="398" y="427"/>
                </a:cubicBezTo>
                <a:cubicBezTo>
                  <a:pt x="398" y="427"/>
                  <a:pt x="412" y="427"/>
                  <a:pt x="427" y="427"/>
                </a:cubicBezTo>
                <a:cubicBezTo>
                  <a:pt x="427" y="412"/>
                  <a:pt x="427" y="412"/>
                  <a:pt x="427" y="397"/>
                </a:cubicBezTo>
                <a:cubicBezTo>
                  <a:pt x="339" y="309"/>
                  <a:pt x="339" y="309"/>
                  <a:pt x="339" y="309"/>
                </a:cubicBezTo>
                <a:cubicBezTo>
                  <a:pt x="427" y="235"/>
                  <a:pt x="427" y="235"/>
                  <a:pt x="427" y="235"/>
                </a:cubicBezTo>
                <a:cubicBezTo>
                  <a:pt x="427" y="221"/>
                  <a:pt x="427" y="206"/>
                  <a:pt x="427" y="206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7" y="44"/>
                  <a:pt x="589" y="162"/>
                  <a:pt x="589" y="309"/>
                </a:cubicBezTo>
                <a:cubicBezTo>
                  <a:pt x="589" y="471"/>
                  <a:pt x="457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6" name="Freeform 23"/>
          <p:cNvSpPr>
            <a:spLocks noChangeArrowheads="1"/>
          </p:cNvSpPr>
          <p:nvPr/>
        </p:nvSpPr>
        <p:spPr bwMode="auto">
          <a:xfrm>
            <a:off x="21013318" y="8066272"/>
            <a:ext cx="666310" cy="666312"/>
          </a:xfrm>
          <a:custGeom>
            <a:avLst/>
            <a:gdLst>
              <a:gd name="T0" fmla="*/ 159370 w 634"/>
              <a:gd name="T1" fmla="*/ 105984 h 634"/>
              <a:gd name="T2" fmla="*/ 159370 w 634"/>
              <a:gd name="T3" fmla="*/ 105984 h 634"/>
              <a:gd name="T4" fmla="*/ 74637 w 634"/>
              <a:gd name="T5" fmla="*/ 105984 h 634"/>
              <a:gd name="T6" fmla="*/ 63820 w 634"/>
              <a:gd name="T7" fmla="*/ 111392 h 634"/>
              <a:gd name="T8" fmla="*/ 74637 w 634"/>
              <a:gd name="T9" fmla="*/ 121846 h 634"/>
              <a:gd name="T10" fmla="*/ 159370 w 634"/>
              <a:gd name="T11" fmla="*/ 121846 h 634"/>
              <a:gd name="T12" fmla="*/ 164778 w 634"/>
              <a:gd name="T13" fmla="*/ 111392 h 634"/>
              <a:gd name="T14" fmla="*/ 159370 w 634"/>
              <a:gd name="T15" fmla="*/ 105984 h 634"/>
              <a:gd name="T16" fmla="*/ 116823 w 634"/>
              <a:gd name="T17" fmla="*/ 0 h 634"/>
              <a:gd name="T18" fmla="*/ 116823 w 634"/>
              <a:gd name="T19" fmla="*/ 0 h 634"/>
              <a:gd name="T20" fmla="*/ 0 w 634"/>
              <a:gd name="T21" fmla="*/ 111392 h 634"/>
              <a:gd name="T22" fmla="*/ 116823 w 634"/>
              <a:gd name="T23" fmla="*/ 228191 h 634"/>
              <a:gd name="T24" fmla="*/ 228237 w 634"/>
              <a:gd name="T25" fmla="*/ 111392 h 634"/>
              <a:gd name="T26" fmla="*/ 116823 w 634"/>
              <a:gd name="T27" fmla="*/ 0 h 634"/>
              <a:gd name="T28" fmla="*/ 116823 w 634"/>
              <a:gd name="T29" fmla="*/ 212329 h 634"/>
              <a:gd name="T30" fmla="*/ 116823 w 634"/>
              <a:gd name="T31" fmla="*/ 212329 h 634"/>
              <a:gd name="T32" fmla="*/ 16225 w 634"/>
              <a:gd name="T33" fmla="*/ 111392 h 634"/>
              <a:gd name="T34" fmla="*/ 116823 w 634"/>
              <a:gd name="T35" fmla="*/ 15862 h 634"/>
              <a:gd name="T36" fmla="*/ 212373 w 634"/>
              <a:gd name="T37" fmla="*/ 111392 h 634"/>
              <a:gd name="T38" fmla="*/ 116823 w 634"/>
              <a:gd name="T39" fmla="*/ 212329 h 634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34" h="634">
                <a:moveTo>
                  <a:pt x="442" y="294"/>
                </a:moveTo>
                <a:lnTo>
                  <a:pt x="442" y="294"/>
                </a:lnTo>
                <a:cubicBezTo>
                  <a:pt x="207" y="294"/>
                  <a:pt x="207" y="294"/>
                  <a:pt x="207" y="294"/>
                </a:cubicBezTo>
                <a:cubicBezTo>
                  <a:pt x="192" y="294"/>
                  <a:pt x="177" y="309"/>
                  <a:pt x="177" y="309"/>
                </a:cubicBezTo>
                <a:cubicBezTo>
                  <a:pt x="177" y="324"/>
                  <a:pt x="192" y="338"/>
                  <a:pt x="207" y="338"/>
                </a:cubicBezTo>
                <a:cubicBezTo>
                  <a:pt x="442" y="338"/>
                  <a:pt x="442" y="338"/>
                  <a:pt x="442" y="338"/>
                </a:cubicBezTo>
                <a:cubicBezTo>
                  <a:pt x="442" y="338"/>
                  <a:pt x="457" y="324"/>
                  <a:pt x="457" y="309"/>
                </a:cubicBezTo>
                <a:lnTo>
                  <a:pt x="442" y="294"/>
                </a:lnTo>
                <a:close/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09"/>
                </a:cubicBezTo>
                <a:cubicBezTo>
                  <a:pt x="0" y="485"/>
                  <a:pt x="148" y="633"/>
                  <a:pt x="324" y="633"/>
                </a:cubicBezTo>
                <a:cubicBezTo>
                  <a:pt x="486" y="633"/>
                  <a:pt x="633" y="485"/>
                  <a:pt x="633" y="309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324" y="589"/>
                </a:moveTo>
                <a:lnTo>
                  <a:pt x="324" y="589"/>
                </a:lnTo>
                <a:cubicBezTo>
                  <a:pt x="162" y="589"/>
                  <a:pt x="45" y="471"/>
                  <a:pt x="45" y="309"/>
                </a:cubicBezTo>
                <a:cubicBezTo>
                  <a:pt x="45" y="162"/>
                  <a:pt x="162" y="44"/>
                  <a:pt x="324" y="44"/>
                </a:cubicBezTo>
                <a:cubicBezTo>
                  <a:pt x="471" y="44"/>
                  <a:pt x="589" y="162"/>
                  <a:pt x="589" y="309"/>
                </a:cubicBezTo>
                <a:cubicBezTo>
                  <a:pt x="589" y="471"/>
                  <a:pt x="471" y="589"/>
                  <a:pt x="324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7" name="Freeform 24"/>
          <p:cNvSpPr>
            <a:spLocks noChangeArrowheads="1"/>
          </p:cNvSpPr>
          <p:nvPr/>
        </p:nvSpPr>
        <p:spPr bwMode="auto">
          <a:xfrm>
            <a:off x="19942600" y="8066272"/>
            <a:ext cx="666310" cy="666312"/>
          </a:xfrm>
          <a:custGeom>
            <a:avLst/>
            <a:gdLst>
              <a:gd name="T0" fmla="*/ 153601 w 634"/>
              <a:gd name="T1" fmla="*/ 105984 h 634"/>
              <a:gd name="T2" fmla="*/ 153601 w 634"/>
              <a:gd name="T3" fmla="*/ 105984 h 634"/>
              <a:gd name="T4" fmla="*/ 121871 w 634"/>
              <a:gd name="T5" fmla="*/ 105984 h 634"/>
              <a:gd name="T6" fmla="*/ 121871 w 634"/>
              <a:gd name="T7" fmla="*/ 68854 h 634"/>
              <a:gd name="T8" fmla="*/ 111414 w 634"/>
              <a:gd name="T9" fmla="*/ 63446 h 634"/>
              <a:gd name="T10" fmla="*/ 106006 w 634"/>
              <a:gd name="T11" fmla="*/ 68854 h 634"/>
              <a:gd name="T12" fmla="*/ 106006 w 634"/>
              <a:gd name="T13" fmla="*/ 105984 h 634"/>
              <a:gd name="T14" fmla="*/ 68868 w 634"/>
              <a:gd name="T15" fmla="*/ 105984 h 634"/>
              <a:gd name="T16" fmla="*/ 63459 w 634"/>
              <a:gd name="T17" fmla="*/ 111392 h 634"/>
              <a:gd name="T18" fmla="*/ 68868 w 634"/>
              <a:gd name="T19" fmla="*/ 121846 h 634"/>
              <a:gd name="T20" fmla="*/ 106006 w 634"/>
              <a:gd name="T21" fmla="*/ 121846 h 634"/>
              <a:gd name="T22" fmla="*/ 106006 w 634"/>
              <a:gd name="T23" fmla="*/ 153929 h 634"/>
              <a:gd name="T24" fmla="*/ 111414 w 634"/>
              <a:gd name="T25" fmla="*/ 164384 h 634"/>
              <a:gd name="T26" fmla="*/ 121871 w 634"/>
              <a:gd name="T27" fmla="*/ 153929 h 634"/>
              <a:gd name="T28" fmla="*/ 121871 w 634"/>
              <a:gd name="T29" fmla="*/ 121846 h 634"/>
              <a:gd name="T30" fmla="*/ 153601 w 634"/>
              <a:gd name="T31" fmla="*/ 121846 h 634"/>
              <a:gd name="T32" fmla="*/ 164417 w 634"/>
              <a:gd name="T33" fmla="*/ 111392 h 634"/>
              <a:gd name="T34" fmla="*/ 153601 w 634"/>
              <a:gd name="T35" fmla="*/ 105984 h 634"/>
              <a:gd name="T36" fmla="*/ 111414 w 634"/>
              <a:gd name="T37" fmla="*/ 0 h 634"/>
              <a:gd name="T38" fmla="*/ 111414 w 634"/>
              <a:gd name="T39" fmla="*/ 0 h 634"/>
              <a:gd name="T40" fmla="*/ 0 w 634"/>
              <a:gd name="T41" fmla="*/ 111392 h 634"/>
              <a:gd name="T42" fmla="*/ 111414 w 634"/>
              <a:gd name="T43" fmla="*/ 228191 h 634"/>
              <a:gd name="T44" fmla="*/ 228237 w 634"/>
              <a:gd name="T45" fmla="*/ 111392 h 634"/>
              <a:gd name="T46" fmla="*/ 111414 w 634"/>
              <a:gd name="T47" fmla="*/ 0 h 634"/>
              <a:gd name="T48" fmla="*/ 111414 w 634"/>
              <a:gd name="T49" fmla="*/ 212329 h 634"/>
              <a:gd name="T50" fmla="*/ 111414 w 634"/>
              <a:gd name="T51" fmla="*/ 212329 h 634"/>
              <a:gd name="T52" fmla="*/ 15865 w 634"/>
              <a:gd name="T53" fmla="*/ 111392 h 634"/>
              <a:gd name="T54" fmla="*/ 111414 w 634"/>
              <a:gd name="T55" fmla="*/ 15862 h 634"/>
              <a:gd name="T56" fmla="*/ 212012 w 634"/>
              <a:gd name="T57" fmla="*/ 111392 h 634"/>
              <a:gd name="T58" fmla="*/ 111414 w 634"/>
              <a:gd name="T59" fmla="*/ 212329 h 63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34">
                <a:moveTo>
                  <a:pt x="426" y="294"/>
                </a:moveTo>
                <a:lnTo>
                  <a:pt x="426" y="294"/>
                </a:lnTo>
                <a:cubicBezTo>
                  <a:pt x="338" y="294"/>
                  <a:pt x="338" y="294"/>
                  <a:pt x="338" y="294"/>
                </a:cubicBezTo>
                <a:cubicBezTo>
                  <a:pt x="338" y="191"/>
                  <a:pt x="338" y="191"/>
                  <a:pt x="338" y="191"/>
                </a:cubicBezTo>
                <a:cubicBezTo>
                  <a:pt x="338" y="191"/>
                  <a:pt x="324" y="176"/>
                  <a:pt x="309" y="176"/>
                </a:cubicBezTo>
                <a:lnTo>
                  <a:pt x="294" y="191"/>
                </a:lnTo>
                <a:cubicBezTo>
                  <a:pt x="294" y="294"/>
                  <a:pt x="294" y="294"/>
                  <a:pt x="294" y="294"/>
                </a:cubicBezTo>
                <a:cubicBezTo>
                  <a:pt x="191" y="294"/>
                  <a:pt x="191" y="294"/>
                  <a:pt x="191" y="294"/>
                </a:cubicBezTo>
                <a:lnTo>
                  <a:pt x="176" y="309"/>
                </a:lnTo>
                <a:cubicBezTo>
                  <a:pt x="176" y="324"/>
                  <a:pt x="191" y="338"/>
                  <a:pt x="191" y="338"/>
                </a:cubicBezTo>
                <a:cubicBezTo>
                  <a:pt x="294" y="338"/>
                  <a:pt x="294" y="338"/>
                  <a:pt x="294" y="338"/>
                </a:cubicBezTo>
                <a:cubicBezTo>
                  <a:pt x="294" y="427"/>
                  <a:pt x="294" y="427"/>
                  <a:pt x="294" y="427"/>
                </a:cubicBezTo>
                <a:cubicBezTo>
                  <a:pt x="294" y="442"/>
                  <a:pt x="309" y="456"/>
                  <a:pt x="309" y="456"/>
                </a:cubicBezTo>
                <a:cubicBezTo>
                  <a:pt x="324" y="456"/>
                  <a:pt x="338" y="442"/>
                  <a:pt x="338" y="427"/>
                </a:cubicBezTo>
                <a:cubicBezTo>
                  <a:pt x="338" y="338"/>
                  <a:pt x="338" y="338"/>
                  <a:pt x="338" y="338"/>
                </a:cubicBezTo>
                <a:cubicBezTo>
                  <a:pt x="426" y="338"/>
                  <a:pt x="426" y="338"/>
                  <a:pt x="426" y="338"/>
                </a:cubicBezTo>
                <a:cubicBezTo>
                  <a:pt x="442" y="338"/>
                  <a:pt x="456" y="324"/>
                  <a:pt x="456" y="309"/>
                </a:cubicBezTo>
                <a:cubicBezTo>
                  <a:pt x="456" y="309"/>
                  <a:pt x="442" y="294"/>
                  <a:pt x="426" y="294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47"/>
                  <a:pt x="0" y="309"/>
                </a:cubicBezTo>
                <a:cubicBezTo>
                  <a:pt x="0" y="485"/>
                  <a:pt x="147" y="633"/>
                  <a:pt x="309" y="633"/>
                </a:cubicBezTo>
                <a:cubicBezTo>
                  <a:pt x="485" y="633"/>
                  <a:pt x="633" y="485"/>
                  <a:pt x="633" y="309"/>
                </a:cubicBezTo>
                <a:cubicBezTo>
                  <a:pt x="633" y="147"/>
                  <a:pt x="485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09" y="44"/>
                </a:cubicBezTo>
                <a:cubicBezTo>
                  <a:pt x="471" y="44"/>
                  <a:pt x="588" y="162"/>
                  <a:pt x="588" y="309"/>
                </a:cubicBezTo>
                <a:cubicBezTo>
                  <a:pt x="588" y="471"/>
                  <a:pt x="471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8" name="Freeform 25"/>
          <p:cNvSpPr>
            <a:spLocks noChangeArrowheads="1"/>
          </p:cNvSpPr>
          <p:nvPr/>
        </p:nvSpPr>
        <p:spPr bwMode="auto">
          <a:xfrm>
            <a:off x="18879584" y="8066272"/>
            <a:ext cx="647050" cy="666312"/>
          </a:xfrm>
          <a:custGeom>
            <a:avLst/>
            <a:gdLst>
              <a:gd name="T0" fmla="*/ 147755 w 619"/>
              <a:gd name="T1" fmla="*/ 111392 h 634"/>
              <a:gd name="T2" fmla="*/ 147755 w 619"/>
              <a:gd name="T3" fmla="*/ 111392 h 634"/>
              <a:gd name="T4" fmla="*/ 116196 w 619"/>
              <a:gd name="T5" fmla="*/ 138068 h 634"/>
              <a:gd name="T6" fmla="*/ 116196 w 619"/>
              <a:gd name="T7" fmla="*/ 63446 h 634"/>
              <a:gd name="T8" fmla="*/ 110816 w 619"/>
              <a:gd name="T9" fmla="*/ 58399 h 634"/>
              <a:gd name="T10" fmla="*/ 105437 w 619"/>
              <a:gd name="T11" fmla="*/ 63446 h 634"/>
              <a:gd name="T12" fmla="*/ 105437 w 619"/>
              <a:gd name="T13" fmla="*/ 138068 h 634"/>
              <a:gd name="T14" fmla="*/ 73877 w 619"/>
              <a:gd name="T15" fmla="*/ 111392 h 634"/>
              <a:gd name="T16" fmla="*/ 63477 w 619"/>
              <a:gd name="T17" fmla="*/ 111392 h 634"/>
              <a:gd name="T18" fmla="*/ 63477 w 619"/>
              <a:gd name="T19" fmla="*/ 121846 h 634"/>
              <a:gd name="T20" fmla="*/ 105437 w 619"/>
              <a:gd name="T21" fmla="*/ 159337 h 634"/>
              <a:gd name="T22" fmla="*/ 110816 w 619"/>
              <a:gd name="T23" fmla="*/ 159337 h 634"/>
              <a:gd name="T24" fmla="*/ 116196 w 619"/>
              <a:gd name="T25" fmla="*/ 159337 h 634"/>
              <a:gd name="T26" fmla="*/ 158155 w 619"/>
              <a:gd name="T27" fmla="*/ 121846 h 634"/>
              <a:gd name="T28" fmla="*/ 158155 w 619"/>
              <a:gd name="T29" fmla="*/ 111392 h 634"/>
              <a:gd name="T30" fmla="*/ 147755 w 619"/>
              <a:gd name="T31" fmla="*/ 111392 h 634"/>
              <a:gd name="T32" fmla="*/ 110816 w 619"/>
              <a:gd name="T33" fmla="*/ 0 h 634"/>
              <a:gd name="T34" fmla="*/ 110816 w 619"/>
              <a:gd name="T35" fmla="*/ 0 h 634"/>
              <a:gd name="T36" fmla="*/ 0 w 619"/>
              <a:gd name="T37" fmla="*/ 111392 h 634"/>
              <a:gd name="T38" fmla="*/ 110816 w 619"/>
              <a:gd name="T39" fmla="*/ 228191 h 634"/>
              <a:gd name="T40" fmla="*/ 221632 w 619"/>
              <a:gd name="T41" fmla="*/ 111392 h 634"/>
              <a:gd name="T42" fmla="*/ 110816 w 619"/>
              <a:gd name="T43" fmla="*/ 0 h 634"/>
              <a:gd name="T44" fmla="*/ 110816 w 619"/>
              <a:gd name="T45" fmla="*/ 212329 h 634"/>
              <a:gd name="T46" fmla="*/ 110816 w 619"/>
              <a:gd name="T47" fmla="*/ 212329 h 634"/>
              <a:gd name="T48" fmla="*/ 10400 w 619"/>
              <a:gd name="T49" fmla="*/ 111392 h 634"/>
              <a:gd name="T50" fmla="*/ 110816 w 619"/>
              <a:gd name="T51" fmla="*/ 15862 h 634"/>
              <a:gd name="T52" fmla="*/ 211232 w 619"/>
              <a:gd name="T53" fmla="*/ 111392 h 634"/>
              <a:gd name="T54" fmla="*/ 110816 w 619"/>
              <a:gd name="T55" fmla="*/ 212329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9" h="634">
                <a:moveTo>
                  <a:pt x="412" y="309"/>
                </a:moveTo>
                <a:lnTo>
                  <a:pt x="412" y="309"/>
                </a:lnTo>
                <a:cubicBezTo>
                  <a:pt x="324" y="383"/>
                  <a:pt x="324" y="383"/>
                  <a:pt x="324" y="383"/>
                </a:cubicBezTo>
                <a:cubicBezTo>
                  <a:pt x="324" y="176"/>
                  <a:pt x="324" y="176"/>
                  <a:pt x="324" y="176"/>
                </a:cubicBezTo>
                <a:cubicBezTo>
                  <a:pt x="324" y="162"/>
                  <a:pt x="324" y="162"/>
                  <a:pt x="309" y="162"/>
                </a:cubicBezTo>
                <a:cubicBezTo>
                  <a:pt x="294" y="162"/>
                  <a:pt x="294" y="162"/>
                  <a:pt x="294" y="176"/>
                </a:cubicBezTo>
                <a:cubicBezTo>
                  <a:pt x="294" y="383"/>
                  <a:pt x="294" y="383"/>
                  <a:pt x="294" y="383"/>
                </a:cubicBezTo>
                <a:cubicBezTo>
                  <a:pt x="206" y="309"/>
                  <a:pt x="206" y="309"/>
                  <a:pt x="206" y="309"/>
                </a:cubicBezTo>
                <a:cubicBezTo>
                  <a:pt x="206" y="294"/>
                  <a:pt x="191" y="294"/>
                  <a:pt x="177" y="309"/>
                </a:cubicBezTo>
                <a:cubicBezTo>
                  <a:pt x="177" y="309"/>
                  <a:pt x="177" y="324"/>
                  <a:pt x="177" y="338"/>
                </a:cubicBezTo>
                <a:cubicBezTo>
                  <a:pt x="294" y="442"/>
                  <a:pt x="294" y="442"/>
                  <a:pt x="294" y="442"/>
                </a:cubicBezTo>
                <a:lnTo>
                  <a:pt x="309" y="442"/>
                </a:lnTo>
                <a:lnTo>
                  <a:pt x="324" y="442"/>
                </a:lnTo>
                <a:cubicBezTo>
                  <a:pt x="441" y="338"/>
                  <a:pt x="441" y="338"/>
                  <a:pt x="441" y="338"/>
                </a:cubicBezTo>
                <a:cubicBezTo>
                  <a:pt x="441" y="324"/>
                  <a:pt x="441" y="309"/>
                  <a:pt x="441" y="309"/>
                </a:cubicBezTo>
                <a:cubicBezTo>
                  <a:pt x="427" y="294"/>
                  <a:pt x="412" y="294"/>
                  <a:pt x="412" y="309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09"/>
                </a:cubicBezTo>
                <a:cubicBezTo>
                  <a:pt x="589" y="471"/>
                  <a:pt x="456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9" name="Freeform 26"/>
          <p:cNvSpPr>
            <a:spLocks noChangeArrowheads="1"/>
          </p:cNvSpPr>
          <p:nvPr/>
        </p:nvSpPr>
        <p:spPr bwMode="auto">
          <a:xfrm>
            <a:off x="17797317" y="8066272"/>
            <a:ext cx="666308" cy="666312"/>
          </a:xfrm>
          <a:custGeom>
            <a:avLst/>
            <a:gdLst>
              <a:gd name="T0" fmla="*/ 122231 w 634"/>
              <a:gd name="T1" fmla="*/ 68854 h 634"/>
              <a:gd name="T2" fmla="*/ 122231 w 634"/>
              <a:gd name="T3" fmla="*/ 68854 h 634"/>
              <a:gd name="T4" fmla="*/ 116822 w 634"/>
              <a:gd name="T5" fmla="*/ 63446 h 634"/>
              <a:gd name="T6" fmla="*/ 106366 w 634"/>
              <a:gd name="T7" fmla="*/ 68854 h 634"/>
              <a:gd name="T8" fmla="*/ 69228 w 634"/>
              <a:gd name="T9" fmla="*/ 105984 h 634"/>
              <a:gd name="T10" fmla="*/ 69228 w 634"/>
              <a:gd name="T11" fmla="*/ 116799 h 634"/>
              <a:gd name="T12" fmla="*/ 79684 w 634"/>
              <a:gd name="T13" fmla="*/ 116799 h 634"/>
              <a:gd name="T14" fmla="*/ 106366 w 634"/>
              <a:gd name="T15" fmla="*/ 90123 h 634"/>
              <a:gd name="T16" fmla="*/ 106366 w 634"/>
              <a:gd name="T17" fmla="*/ 164384 h 634"/>
              <a:gd name="T18" fmla="*/ 116822 w 634"/>
              <a:gd name="T19" fmla="*/ 169791 h 634"/>
              <a:gd name="T20" fmla="*/ 122231 w 634"/>
              <a:gd name="T21" fmla="*/ 164384 h 634"/>
              <a:gd name="T22" fmla="*/ 122231 w 634"/>
              <a:gd name="T23" fmla="*/ 90123 h 634"/>
              <a:gd name="T24" fmla="*/ 148552 w 634"/>
              <a:gd name="T25" fmla="*/ 116799 h 634"/>
              <a:gd name="T26" fmla="*/ 159369 w 634"/>
              <a:gd name="T27" fmla="*/ 116799 h 634"/>
              <a:gd name="T28" fmla="*/ 159369 w 634"/>
              <a:gd name="T29" fmla="*/ 105984 h 634"/>
              <a:gd name="T30" fmla="*/ 122231 w 634"/>
              <a:gd name="T31" fmla="*/ 68854 h 634"/>
              <a:gd name="T32" fmla="*/ 116822 w 634"/>
              <a:gd name="T33" fmla="*/ 0 h 634"/>
              <a:gd name="T34" fmla="*/ 116822 w 634"/>
              <a:gd name="T35" fmla="*/ 0 h 634"/>
              <a:gd name="T36" fmla="*/ 0 w 634"/>
              <a:gd name="T37" fmla="*/ 111392 h 634"/>
              <a:gd name="T38" fmla="*/ 116822 w 634"/>
              <a:gd name="T39" fmla="*/ 228191 h 634"/>
              <a:gd name="T40" fmla="*/ 228236 w 634"/>
              <a:gd name="T41" fmla="*/ 111392 h 634"/>
              <a:gd name="T42" fmla="*/ 116822 w 634"/>
              <a:gd name="T43" fmla="*/ 0 h 634"/>
              <a:gd name="T44" fmla="*/ 116822 w 634"/>
              <a:gd name="T45" fmla="*/ 212329 h 634"/>
              <a:gd name="T46" fmla="*/ 116822 w 634"/>
              <a:gd name="T47" fmla="*/ 212329 h 634"/>
              <a:gd name="T48" fmla="*/ 16225 w 634"/>
              <a:gd name="T49" fmla="*/ 111392 h 634"/>
              <a:gd name="T50" fmla="*/ 116822 w 634"/>
              <a:gd name="T51" fmla="*/ 15862 h 634"/>
              <a:gd name="T52" fmla="*/ 212372 w 634"/>
              <a:gd name="T53" fmla="*/ 111392 h 634"/>
              <a:gd name="T54" fmla="*/ 116822 w 634"/>
              <a:gd name="T55" fmla="*/ 212329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634">
                <a:moveTo>
                  <a:pt x="339" y="191"/>
                </a:moveTo>
                <a:lnTo>
                  <a:pt x="339" y="191"/>
                </a:lnTo>
                <a:cubicBezTo>
                  <a:pt x="339" y="176"/>
                  <a:pt x="324" y="176"/>
                  <a:pt x="324" y="176"/>
                </a:cubicBezTo>
                <a:cubicBezTo>
                  <a:pt x="310" y="176"/>
                  <a:pt x="310" y="176"/>
                  <a:pt x="295" y="191"/>
                </a:cubicBezTo>
                <a:cubicBezTo>
                  <a:pt x="192" y="294"/>
                  <a:pt x="192" y="294"/>
                  <a:pt x="192" y="294"/>
                </a:cubicBezTo>
                <a:cubicBezTo>
                  <a:pt x="177" y="309"/>
                  <a:pt x="177" y="324"/>
                  <a:pt x="192" y="324"/>
                </a:cubicBezTo>
                <a:cubicBezTo>
                  <a:pt x="192" y="338"/>
                  <a:pt x="207" y="338"/>
                  <a:pt x="221" y="324"/>
                </a:cubicBezTo>
                <a:cubicBezTo>
                  <a:pt x="295" y="250"/>
                  <a:pt x="295" y="250"/>
                  <a:pt x="295" y="250"/>
                </a:cubicBezTo>
                <a:cubicBezTo>
                  <a:pt x="295" y="456"/>
                  <a:pt x="295" y="456"/>
                  <a:pt x="295" y="456"/>
                </a:cubicBezTo>
                <a:cubicBezTo>
                  <a:pt x="295" y="456"/>
                  <a:pt x="310" y="471"/>
                  <a:pt x="324" y="471"/>
                </a:cubicBezTo>
                <a:lnTo>
                  <a:pt x="339" y="456"/>
                </a:lnTo>
                <a:cubicBezTo>
                  <a:pt x="339" y="250"/>
                  <a:pt x="339" y="250"/>
                  <a:pt x="339" y="250"/>
                </a:cubicBezTo>
                <a:cubicBezTo>
                  <a:pt x="412" y="324"/>
                  <a:pt x="412" y="324"/>
                  <a:pt x="412" y="324"/>
                </a:cubicBezTo>
                <a:cubicBezTo>
                  <a:pt x="428" y="338"/>
                  <a:pt x="442" y="338"/>
                  <a:pt x="442" y="324"/>
                </a:cubicBezTo>
                <a:cubicBezTo>
                  <a:pt x="457" y="324"/>
                  <a:pt x="457" y="309"/>
                  <a:pt x="442" y="294"/>
                </a:cubicBezTo>
                <a:lnTo>
                  <a:pt x="339" y="191"/>
                </a:lnTo>
                <a:close/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09"/>
                </a:cubicBezTo>
                <a:cubicBezTo>
                  <a:pt x="0" y="485"/>
                  <a:pt x="148" y="633"/>
                  <a:pt x="324" y="633"/>
                </a:cubicBezTo>
                <a:cubicBezTo>
                  <a:pt x="486" y="633"/>
                  <a:pt x="633" y="485"/>
                  <a:pt x="633" y="309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324" y="589"/>
                </a:moveTo>
                <a:lnTo>
                  <a:pt x="324" y="589"/>
                </a:lnTo>
                <a:cubicBezTo>
                  <a:pt x="162" y="589"/>
                  <a:pt x="45" y="471"/>
                  <a:pt x="45" y="309"/>
                </a:cubicBezTo>
                <a:cubicBezTo>
                  <a:pt x="45" y="162"/>
                  <a:pt x="162" y="44"/>
                  <a:pt x="324" y="44"/>
                </a:cubicBezTo>
                <a:cubicBezTo>
                  <a:pt x="471" y="44"/>
                  <a:pt x="589" y="162"/>
                  <a:pt x="589" y="309"/>
                </a:cubicBezTo>
                <a:cubicBezTo>
                  <a:pt x="589" y="471"/>
                  <a:pt x="471" y="589"/>
                  <a:pt x="324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0" name="Freeform 27"/>
          <p:cNvSpPr>
            <a:spLocks noChangeArrowheads="1"/>
          </p:cNvSpPr>
          <p:nvPr/>
        </p:nvSpPr>
        <p:spPr bwMode="auto">
          <a:xfrm>
            <a:off x="16730454" y="8066272"/>
            <a:ext cx="666310" cy="666312"/>
          </a:xfrm>
          <a:custGeom>
            <a:avLst/>
            <a:gdLst>
              <a:gd name="T0" fmla="*/ 159009 w 634"/>
              <a:gd name="T1" fmla="*/ 105984 h 634"/>
              <a:gd name="T2" fmla="*/ 159009 w 634"/>
              <a:gd name="T3" fmla="*/ 105984 h 634"/>
              <a:gd name="T4" fmla="*/ 121871 w 634"/>
              <a:gd name="T5" fmla="*/ 68854 h 634"/>
              <a:gd name="T6" fmla="*/ 111414 w 634"/>
              <a:gd name="T7" fmla="*/ 68854 h 634"/>
              <a:gd name="T8" fmla="*/ 111414 w 634"/>
              <a:gd name="T9" fmla="*/ 79668 h 634"/>
              <a:gd name="T10" fmla="*/ 138096 w 634"/>
              <a:gd name="T11" fmla="*/ 105984 h 634"/>
              <a:gd name="T12" fmla="*/ 63459 w 634"/>
              <a:gd name="T13" fmla="*/ 105984 h 634"/>
              <a:gd name="T14" fmla="*/ 58411 w 634"/>
              <a:gd name="T15" fmla="*/ 111392 h 634"/>
              <a:gd name="T16" fmla="*/ 63459 w 634"/>
              <a:gd name="T17" fmla="*/ 121846 h 634"/>
              <a:gd name="T18" fmla="*/ 138096 w 634"/>
              <a:gd name="T19" fmla="*/ 121846 h 634"/>
              <a:gd name="T20" fmla="*/ 111414 w 634"/>
              <a:gd name="T21" fmla="*/ 148522 h 634"/>
              <a:gd name="T22" fmla="*/ 111414 w 634"/>
              <a:gd name="T23" fmla="*/ 159337 h 634"/>
              <a:gd name="T24" fmla="*/ 121871 w 634"/>
              <a:gd name="T25" fmla="*/ 159337 h 634"/>
              <a:gd name="T26" fmla="*/ 159009 w 634"/>
              <a:gd name="T27" fmla="*/ 121846 h 634"/>
              <a:gd name="T28" fmla="*/ 159009 w 634"/>
              <a:gd name="T29" fmla="*/ 111392 h 634"/>
              <a:gd name="T30" fmla="*/ 159009 w 634"/>
              <a:gd name="T31" fmla="*/ 105984 h 634"/>
              <a:gd name="T32" fmla="*/ 111414 w 634"/>
              <a:gd name="T33" fmla="*/ 0 h 634"/>
              <a:gd name="T34" fmla="*/ 111414 w 634"/>
              <a:gd name="T35" fmla="*/ 0 h 634"/>
              <a:gd name="T36" fmla="*/ 0 w 634"/>
              <a:gd name="T37" fmla="*/ 111392 h 634"/>
              <a:gd name="T38" fmla="*/ 111414 w 634"/>
              <a:gd name="T39" fmla="*/ 228191 h 634"/>
              <a:gd name="T40" fmla="*/ 228237 w 634"/>
              <a:gd name="T41" fmla="*/ 111392 h 634"/>
              <a:gd name="T42" fmla="*/ 111414 w 634"/>
              <a:gd name="T43" fmla="*/ 0 h 634"/>
              <a:gd name="T44" fmla="*/ 111414 w 634"/>
              <a:gd name="T45" fmla="*/ 212329 h 634"/>
              <a:gd name="T46" fmla="*/ 111414 w 634"/>
              <a:gd name="T47" fmla="*/ 212329 h 634"/>
              <a:gd name="T48" fmla="*/ 15865 w 634"/>
              <a:gd name="T49" fmla="*/ 111392 h 634"/>
              <a:gd name="T50" fmla="*/ 111414 w 634"/>
              <a:gd name="T51" fmla="*/ 15862 h 634"/>
              <a:gd name="T52" fmla="*/ 212012 w 634"/>
              <a:gd name="T53" fmla="*/ 111392 h 634"/>
              <a:gd name="T54" fmla="*/ 111414 w 634"/>
              <a:gd name="T55" fmla="*/ 212329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634">
                <a:moveTo>
                  <a:pt x="441" y="294"/>
                </a:moveTo>
                <a:lnTo>
                  <a:pt x="441" y="294"/>
                </a:lnTo>
                <a:cubicBezTo>
                  <a:pt x="338" y="191"/>
                  <a:pt x="338" y="191"/>
                  <a:pt x="338" y="191"/>
                </a:cubicBezTo>
                <a:cubicBezTo>
                  <a:pt x="324" y="176"/>
                  <a:pt x="309" y="176"/>
                  <a:pt x="309" y="191"/>
                </a:cubicBezTo>
                <a:cubicBezTo>
                  <a:pt x="294" y="191"/>
                  <a:pt x="294" y="206"/>
                  <a:pt x="309" y="221"/>
                </a:cubicBezTo>
                <a:cubicBezTo>
                  <a:pt x="383" y="294"/>
                  <a:pt x="383" y="294"/>
                  <a:pt x="383" y="294"/>
                </a:cubicBezTo>
                <a:cubicBezTo>
                  <a:pt x="176" y="294"/>
                  <a:pt x="176" y="294"/>
                  <a:pt x="176" y="294"/>
                </a:cubicBezTo>
                <a:cubicBezTo>
                  <a:pt x="162" y="294"/>
                  <a:pt x="162" y="309"/>
                  <a:pt x="162" y="309"/>
                </a:cubicBezTo>
                <a:cubicBezTo>
                  <a:pt x="162" y="324"/>
                  <a:pt x="162" y="338"/>
                  <a:pt x="176" y="338"/>
                </a:cubicBezTo>
                <a:cubicBezTo>
                  <a:pt x="383" y="338"/>
                  <a:pt x="383" y="338"/>
                  <a:pt x="383" y="338"/>
                </a:cubicBezTo>
                <a:cubicBezTo>
                  <a:pt x="309" y="412"/>
                  <a:pt x="309" y="412"/>
                  <a:pt x="309" y="412"/>
                </a:cubicBezTo>
                <a:cubicBezTo>
                  <a:pt x="294" y="427"/>
                  <a:pt x="294" y="442"/>
                  <a:pt x="309" y="442"/>
                </a:cubicBezTo>
                <a:cubicBezTo>
                  <a:pt x="309" y="456"/>
                  <a:pt x="324" y="456"/>
                  <a:pt x="338" y="442"/>
                </a:cubicBezTo>
                <a:cubicBezTo>
                  <a:pt x="441" y="338"/>
                  <a:pt x="441" y="338"/>
                  <a:pt x="441" y="338"/>
                </a:cubicBezTo>
                <a:cubicBezTo>
                  <a:pt x="441" y="324"/>
                  <a:pt x="441" y="324"/>
                  <a:pt x="441" y="309"/>
                </a:cubicBezTo>
                <a:lnTo>
                  <a:pt x="441" y="294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47"/>
                  <a:pt x="0" y="309"/>
                </a:cubicBezTo>
                <a:cubicBezTo>
                  <a:pt x="0" y="485"/>
                  <a:pt x="147" y="633"/>
                  <a:pt x="309" y="633"/>
                </a:cubicBezTo>
                <a:cubicBezTo>
                  <a:pt x="485" y="633"/>
                  <a:pt x="633" y="485"/>
                  <a:pt x="633" y="309"/>
                </a:cubicBezTo>
                <a:cubicBezTo>
                  <a:pt x="633" y="147"/>
                  <a:pt x="485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09" y="44"/>
                </a:cubicBezTo>
                <a:cubicBezTo>
                  <a:pt x="471" y="44"/>
                  <a:pt x="588" y="162"/>
                  <a:pt x="588" y="309"/>
                </a:cubicBezTo>
                <a:cubicBezTo>
                  <a:pt x="588" y="471"/>
                  <a:pt x="471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1" name="Freeform 28"/>
          <p:cNvSpPr>
            <a:spLocks noChangeArrowheads="1"/>
          </p:cNvSpPr>
          <p:nvPr/>
        </p:nvSpPr>
        <p:spPr bwMode="auto">
          <a:xfrm>
            <a:off x="15667442" y="8066272"/>
            <a:ext cx="647050" cy="666312"/>
          </a:xfrm>
          <a:custGeom>
            <a:avLst/>
            <a:gdLst>
              <a:gd name="T0" fmla="*/ 110816 w 619"/>
              <a:gd name="T1" fmla="*/ 0 h 634"/>
              <a:gd name="T2" fmla="*/ 110816 w 619"/>
              <a:gd name="T3" fmla="*/ 0 h 634"/>
              <a:gd name="T4" fmla="*/ 0 w 619"/>
              <a:gd name="T5" fmla="*/ 111392 h 634"/>
              <a:gd name="T6" fmla="*/ 110816 w 619"/>
              <a:gd name="T7" fmla="*/ 228191 h 634"/>
              <a:gd name="T8" fmla="*/ 221632 w 619"/>
              <a:gd name="T9" fmla="*/ 111392 h 634"/>
              <a:gd name="T10" fmla="*/ 110816 w 619"/>
              <a:gd name="T11" fmla="*/ 0 h 634"/>
              <a:gd name="T12" fmla="*/ 110816 w 619"/>
              <a:gd name="T13" fmla="*/ 212329 h 634"/>
              <a:gd name="T14" fmla="*/ 110816 w 619"/>
              <a:gd name="T15" fmla="*/ 212329 h 634"/>
              <a:gd name="T16" fmla="*/ 10400 w 619"/>
              <a:gd name="T17" fmla="*/ 111392 h 634"/>
              <a:gd name="T18" fmla="*/ 110816 w 619"/>
              <a:gd name="T19" fmla="*/ 15862 h 634"/>
              <a:gd name="T20" fmla="*/ 211232 w 619"/>
              <a:gd name="T21" fmla="*/ 111392 h 634"/>
              <a:gd name="T22" fmla="*/ 110816 w 619"/>
              <a:gd name="T23" fmla="*/ 212329 h 634"/>
              <a:gd name="T24" fmla="*/ 158155 w 619"/>
              <a:gd name="T25" fmla="*/ 105984 h 634"/>
              <a:gd name="T26" fmla="*/ 158155 w 619"/>
              <a:gd name="T27" fmla="*/ 105984 h 634"/>
              <a:gd name="T28" fmla="*/ 84278 w 619"/>
              <a:gd name="T29" fmla="*/ 105984 h 634"/>
              <a:gd name="T30" fmla="*/ 116196 w 619"/>
              <a:gd name="T31" fmla="*/ 79668 h 634"/>
              <a:gd name="T32" fmla="*/ 116196 w 619"/>
              <a:gd name="T33" fmla="*/ 68854 h 634"/>
              <a:gd name="T34" fmla="*/ 105437 w 619"/>
              <a:gd name="T35" fmla="*/ 68854 h 634"/>
              <a:gd name="T36" fmla="*/ 63477 w 619"/>
              <a:gd name="T37" fmla="*/ 105984 h 634"/>
              <a:gd name="T38" fmla="*/ 63477 w 619"/>
              <a:gd name="T39" fmla="*/ 111392 h 634"/>
              <a:gd name="T40" fmla="*/ 63477 w 619"/>
              <a:gd name="T41" fmla="*/ 121846 h 634"/>
              <a:gd name="T42" fmla="*/ 105437 w 619"/>
              <a:gd name="T43" fmla="*/ 159337 h 634"/>
              <a:gd name="T44" fmla="*/ 116196 w 619"/>
              <a:gd name="T45" fmla="*/ 159337 h 634"/>
              <a:gd name="T46" fmla="*/ 116196 w 619"/>
              <a:gd name="T47" fmla="*/ 148522 h 634"/>
              <a:gd name="T48" fmla="*/ 84278 w 619"/>
              <a:gd name="T49" fmla="*/ 121846 h 634"/>
              <a:gd name="T50" fmla="*/ 158155 w 619"/>
              <a:gd name="T51" fmla="*/ 121846 h 634"/>
              <a:gd name="T52" fmla="*/ 168914 w 619"/>
              <a:gd name="T53" fmla="*/ 111392 h 634"/>
              <a:gd name="T54" fmla="*/ 158155 w 619"/>
              <a:gd name="T55" fmla="*/ 105984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9" h="634"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09"/>
                </a:cubicBezTo>
                <a:cubicBezTo>
                  <a:pt x="589" y="471"/>
                  <a:pt x="456" y="589"/>
                  <a:pt x="309" y="589"/>
                </a:cubicBezTo>
                <a:close/>
                <a:moveTo>
                  <a:pt x="441" y="294"/>
                </a:moveTo>
                <a:lnTo>
                  <a:pt x="441" y="294"/>
                </a:lnTo>
                <a:cubicBezTo>
                  <a:pt x="235" y="294"/>
                  <a:pt x="235" y="294"/>
                  <a:pt x="235" y="294"/>
                </a:cubicBezTo>
                <a:cubicBezTo>
                  <a:pt x="324" y="221"/>
                  <a:pt x="324" y="221"/>
                  <a:pt x="324" y="221"/>
                </a:cubicBezTo>
                <a:cubicBezTo>
                  <a:pt x="324" y="206"/>
                  <a:pt x="324" y="191"/>
                  <a:pt x="324" y="191"/>
                </a:cubicBezTo>
                <a:cubicBezTo>
                  <a:pt x="309" y="176"/>
                  <a:pt x="294" y="176"/>
                  <a:pt x="294" y="191"/>
                </a:cubicBezTo>
                <a:cubicBezTo>
                  <a:pt x="177" y="294"/>
                  <a:pt x="177" y="294"/>
                  <a:pt x="177" y="294"/>
                </a:cubicBezTo>
                <a:lnTo>
                  <a:pt x="177" y="309"/>
                </a:lnTo>
                <a:cubicBezTo>
                  <a:pt x="177" y="324"/>
                  <a:pt x="177" y="324"/>
                  <a:pt x="177" y="338"/>
                </a:cubicBezTo>
                <a:cubicBezTo>
                  <a:pt x="294" y="442"/>
                  <a:pt x="294" y="442"/>
                  <a:pt x="294" y="442"/>
                </a:cubicBezTo>
                <a:cubicBezTo>
                  <a:pt x="294" y="456"/>
                  <a:pt x="309" y="456"/>
                  <a:pt x="324" y="442"/>
                </a:cubicBezTo>
                <a:cubicBezTo>
                  <a:pt x="324" y="442"/>
                  <a:pt x="324" y="427"/>
                  <a:pt x="324" y="412"/>
                </a:cubicBezTo>
                <a:cubicBezTo>
                  <a:pt x="235" y="338"/>
                  <a:pt x="235" y="338"/>
                  <a:pt x="235" y="338"/>
                </a:cubicBezTo>
                <a:cubicBezTo>
                  <a:pt x="441" y="338"/>
                  <a:pt x="441" y="338"/>
                  <a:pt x="441" y="338"/>
                </a:cubicBezTo>
                <a:cubicBezTo>
                  <a:pt x="456" y="338"/>
                  <a:pt x="471" y="324"/>
                  <a:pt x="471" y="309"/>
                </a:cubicBezTo>
                <a:cubicBezTo>
                  <a:pt x="471" y="309"/>
                  <a:pt x="456" y="294"/>
                  <a:pt x="441" y="2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2" name="Freeform 29"/>
          <p:cNvSpPr>
            <a:spLocks noChangeArrowheads="1"/>
          </p:cNvSpPr>
          <p:nvPr/>
        </p:nvSpPr>
        <p:spPr bwMode="auto">
          <a:xfrm>
            <a:off x="14585171" y="8066272"/>
            <a:ext cx="666308" cy="666312"/>
          </a:xfrm>
          <a:custGeom>
            <a:avLst/>
            <a:gdLst>
              <a:gd name="T0" fmla="*/ 116822 w 634"/>
              <a:gd name="T1" fmla="*/ 0 h 634"/>
              <a:gd name="T2" fmla="*/ 116822 w 634"/>
              <a:gd name="T3" fmla="*/ 0 h 634"/>
              <a:gd name="T4" fmla="*/ 0 w 634"/>
              <a:gd name="T5" fmla="*/ 111392 h 634"/>
              <a:gd name="T6" fmla="*/ 116822 w 634"/>
              <a:gd name="T7" fmla="*/ 228191 h 634"/>
              <a:gd name="T8" fmla="*/ 228236 w 634"/>
              <a:gd name="T9" fmla="*/ 111392 h 634"/>
              <a:gd name="T10" fmla="*/ 116822 w 634"/>
              <a:gd name="T11" fmla="*/ 0 h 634"/>
              <a:gd name="T12" fmla="*/ 116822 w 634"/>
              <a:gd name="T13" fmla="*/ 212329 h 634"/>
              <a:gd name="T14" fmla="*/ 116822 w 634"/>
              <a:gd name="T15" fmla="*/ 212329 h 634"/>
              <a:gd name="T16" fmla="*/ 15865 w 634"/>
              <a:gd name="T17" fmla="*/ 111392 h 634"/>
              <a:gd name="T18" fmla="*/ 116822 w 634"/>
              <a:gd name="T19" fmla="*/ 15862 h 634"/>
              <a:gd name="T20" fmla="*/ 212372 w 634"/>
              <a:gd name="T21" fmla="*/ 111392 h 634"/>
              <a:gd name="T22" fmla="*/ 116822 w 634"/>
              <a:gd name="T23" fmla="*/ 212329 h 634"/>
              <a:gd name="T24" fmla="*/ 164777 w 634"/>
              <a:gd name="T25" fmla="*/ 79668 h 634"/>
              <a:gd name="T26" fmla="*/ 164777 w 634"/>
              <a:gd name="T27" fmla="*/ 79668 h 634"/>
              <a:gd name="T28" fmla="*/ 116822 w 634"/>
              <a:gd name="T29" fmla="*/ 132661 h 634"/>
              <a:gd name="T30" fmla="*/ 63820 w 634"/>
              <a:gd name="T31" fmla="*/ 79668 h 634"/>
              <a:gd name="T32" fmla="*/ 53363 w 634"/>
              <a:gd name="T33" fmla="*/ 79668 h 634"/>
              <a:gd name="T34" fmla="*/ 53363 w 634"/>
              <a:gd name="T35" fmla="*/ 90123 h 634"/>
              <a:gd name="T36" fmla="*/ 106366 w 634"/>
              <a:gd name="T37" fmla="*/ 143115 h 634"/>
              <a:gd name="T38" fmla="*/ 116822 w 634"/>
              <a:gd name="T39" fmla="*/ 148522 h 634"/>
              <a:gd name="T40" fmla="*/ 122231 w 634"/>
              <a:gd name="T41" fmla="*/ 143115 h 634"/>
              <a:gd name="T42" fmla="*/ 175234 w 634"/>
              <a:gd name="T43" fmla="*/ 90123 h 634"/>
              <a:gd name="T44" fmla="*/ 175234 w 634"/>
              <a:gd name="T45" fmla="*/ 79668 h 634"/>
              <a:gd name="T46" fmla="*/ 164777 w 634"/>
              <a:gd name="T47" fmla="*/ 79668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34" h="634"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09"/>
                </a:cubicBezTo>
                <a:cubicBezTo>
                  <a:pt x="0" y="485"/>
                  <a:pt x="148" y="633"/>
                  <a:pt x="324" y="633"/>
                </a:cubicBezTo>
                <a:cubicBezTo>
                  <a:pt x="486" y="633"/>
                  <a:pt x="633" y="485"/>
                  <a:pt x="633" y="309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324" y="589"/>
                </a:moveTo>
                <a:lnTo>
                  <a:pt x="324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24" y="44"/>
                </a:cubicBezTo>
                <a:cubicBezTo>
                  <a:pt x="471" y="44"/>
                  <a:pt x="589" y="162"/>
                  <a:pt x="589" y="309"/>
                </a:cubicBezTo>
                <a:cubicBezTo>
                  <a:pt x="589" y="471"/>
                  <a:pt x="471" y="589"/>
                  <a:pt x="324" y="589"/>
                </a:cubicBezTo>
                <a:close/>
                <a:moveTo>
                  <a:pt x="457" y="221"/>
                </a:moveTo>
                <a:lnTo>
                  <a:pt x="457" y="221"/>
                </a:lnTo>
                <a:cubicBezTo>
                  <a:pt x="324" y="368"/>
                  <a:pt x="324" y="368"/>
                  <a:pt x="324" y="368"/>
                </a:cubicBezTo>
                <a:cubicBezTo>
                  <a:pt x="177" y="221"/>
                  <a:pt x="177" y="221"/>
                  <a:pt x="177" y="221"/>
                </a:cubicBezTo>
                <a:cubicBezTo>
                  <a:pt x="177" y="221"/>
                  <a:pt x="162" y="221"/>
                  <a:pt x="148" y="221"/>
                </a:cubicBezTo>
                <a:cubicBezTo>
                  <a:pt x="148" y="235"/>
                  <a:pt x="148" y="250"/>
                  <a:pt x="148" y="250"/>
                </a:cubicBezTo>
                <a:cubicBezTo>
                  <a:pt x="295" y="397"/>
                  <a:pt x="295" y="397"/>
                  <a:pt x="295" y="397"/>
                </a:cubicBezTo>
                <a:cubicBezTo>
                  <a:pt x="310" y="412"/>
                  <a:pt x="310" y="412"/>
                  <a:pt x="324" y="412"/>
                </a:cubicBezTo>
                <a:cubicBezTo>
                  <a:pt x="324" y="412"/>
                  <a:pt x="339" y="412"/>
                  <a:pt x="339" y="397"/>
                </a:cubicBezTo>
                <a:cubicBezTo>
                  <a:pt x="486" y="250"/>
                  <a:pt x="486" y="250"/>
                  <a:pt x="486" y="250"/>
                </a:cubicBezTo>
                <a:cubicBezTo>
                  <a:pt x="501" y="250"/>
                  <a:pt x="501" y="235"/>
                  <a:pt x="486" y="221"/>
                </a:cubicBezTo>
                <a:cubicBezTo>
                  <a:pt x="486" y="221"/>
                  <a:pt x="471" y="221"/>
                  <a:pt x="457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3" name="Freeform 30"/>
          <p:cNvSpPr>
            <a:spLocks noChangeArrowheads="1"/>
          </p:cNvSpPr>
          <p:nvPr/>
        </p:nvSpPr>
        <p:spPr bwMode="auto">
          <a:xfrm>
            <a:off x="13522159" y="8066272"/>
            <a:ext cx="666308" cy="666312"/>
          </a:xfrm>
          <a:custGeom>
            <a:avLst/>
            <a:gdLst>
              <a:gd name="T0" fmla="*/ 121870 w 634"/>
              <a:gd name="T1" fmla="*/ 79668 h 634"/>
              <a:gd name="T2" fmla="*/ 121870 w 634"/>
              <a:gd name="T3" fmla="*/ 79668 h 634"/>
              <a:gd name="T4" fmla="*/ 111414 w 634"/>
              <a:gd name="T5" fmla="*/ 79668 h 634"/>
              <a:gd name="T6" fmla="*/ 106006 w 634"/>
              <a:gd name="T7" fmla="*/ 79668 h 634"/>
              <a:gd name="T8" fmla="*/ 53003 w 634"/>
              <a:gd name="T9" fmla="*/ 132661 h 634"/>
              <a:gd name="T10" fmla="*/ 53003 w 634"/>
              <a:gd name="T11" fmla="*/ 143115 h 634"/>
              <a:gd name="T12" fmla="*/ 63459 w 634"/>
              <a:gd name="T13" fmla="*/ 143115 h 634"/>
              <a:gd name="T14" fmla="*/ 111414 w 634"/>
              <a:gd name="T15" fmla="*/ 95530 h 634"/>
              <a:gd name="T16" fmla="*/ 164417 w 634"/>
              <a:gd name="T17" fmla="*/ 143115 h 634"/>
              <a:gd name="T18" fmla="*/ 174873 w 634"/>
              <a:gd name="T19" fmla="*/ 143115 h 634"/>
              <a:gd name="T20" fmla="*/ 174873 w 634"/>
              <a:gd name="T21" fmla="*/ 132661 h 634"/>
              <a:gd name="T22" fmla="*/ 121870 w 634"/>
              <a:gd name="T23" fmla="*/ 79668 h 634"/>
              <a:gd name="T24" fmla="*/ 111414 w 634"/>
              <a:gd name="T25" fmla="*/ 0 h 634"/>
              <a:gd name="T26" fmla="*/ 111414 w 634"/>
              <a:gd name="T27" fmla="*/ 0 h 634"/>
              <a:gd name="T28" fmla="*/ 0 w 634"/>
              <a:gd name="T29" fmla="*/ 111392 h 634"/>
              <a:gd name="T30" fmla="*/ 111414 w 634"/>
              <a:gd name="T31" fmla="*/ 228191 h 634"/>
              <a:gd name="T32" fmla="*/ 228236 w 634"/>
              <a:gd name="T33" fmla="*/ 111392 h 634"/>
              <a:gd name="T34" fmla="*/ 111414 w 634"/>
              <a:gd name="T35" fmla="*/ 0 h 634"/>
              <a:gd name="T36" fmla="*/ 111414 w 634"/>
              <a:gd name="T37" fmla="*/ 212329 h 634"/>
              <a:gd name="T38" fmla="*/ 111414 w 634"/>
              <a:gd name="T39" fmla="*/ 212329 h 634"/>
              <a:gd name="T40" fmla="*/ 15865 w 634"/>
              <a:gd name="T41" fmla="*/ 111392 h 634"/>
              <a:gd name="T42" fmla="*/ 111414 w 634"/>
              <a:gd name="T43" fmla="*/ 15862 h 634"/>
              <a:gd name="T44" fmla="*/ 212011 w 634"/>
              <a:gd name="T45" fmla="*/ 111392 h 634"/>
              <a:gd name="T46" fmla="*/ 111414 w 634"/>
              <a:gd name="T47" fmla="*/ 212329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34" h="634">
                <a:moveTo>
                  <a:pt x="338" y="221"/>
                </a:moveTo>
                <a:lnTo>
                  <a:pt x="338" y="221"/>
                </a:lnTo>
                <a:cubicBezTo>
                  <a:pt x="324" y="221"/>
                  <a:pt x="324" y="221"/>
                  <a:pt x="309" y="221"/>
                </a:cubicBezTo>
                <a:lnTo>
                  <a:pt x="294" y="221"/>
                </a:lnTo>
                <a:cubicBezTo>
                  <a:pt x="147" y="368"/>
                  <a:pt x="147" y="368"/>
                  <a:pt x="147" y="368"/>
                </a:cubicBezTo>
                <a:cubicBezTo>
                  <a:pt x="132" y="383"/>
                  <a:pt x="132" y="397"/>
                  <a:pt x="147" y="397"/>
                </a:cubicBezTo>
                <a:cubicBezTo>
                  <a:pt x="147" y="412"/>
                  <a:pt x="162" y="412"/>
                  <a:pt x="176" y="397"/>
                </a:cubicBezTo>
                <a:cubicBezTo>
                  <a:pt x="309" y="265"/>
                  <a:pt x="309" y="265"/>
                  <a:pt x="309" y="265"/>
                </a:cubicBezTo>
                <a:cubicBezTo>
                  <a:pt x="456" y="397"/>
                  <a:pt x="456" y="397"/>
                  <a:pt x="456" y="397"/>
                </a:cubicBezTo>
                <a:cubicBezTo>
                  <a:pt x="456" y="412"/>
                  <a:pt x="471" y="412"/>
                  <a:pt x="485" y="397"/>
                </a:cubicBezTo>
                <a:cubicBezTo>
                  <a:pt x="485" y="397"/>
                  <a:pt x="485" y="383"/>
                  <a:pt x="485" y="368"/>
                </a:cubicBezTo>
                <a:lnTo>
                  <a:pt x="338" y="221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47"/>
                  <a:pt x="0" y="309"/>
                </a:cubicBezTo>
                <a:cubicBezTo>
                  <a:pt x="0" y="485"/>
                  <a:pt x="147" y="633"/>
                  <a:pt x="309" y="633"/>
                </a:cubicBezTo>
                <a:cubicBezTo>
                  <a:pt x="485" y="633"/>
                  <a:pt x="633" y="485"/>
                  <a:pt x="633" y="309"/>
                </a:cubicBezTo>
                <a:cubicBezTo>
                  <a:pt x="633" y="147"/>
                  <a:pt x="485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44" y="471"/>
                  <a:pt x="44" y="309"/>
                </a:cubicBezTo>
                <a:cubicBezTo>
                  <a:pt x="44" y="162"/>
                  <a:pt x="162" y="44"/>
                  <a:pt x="309" y="44"/>
                </a:cubicBezTo>
                <a:cubicBezTo>
                  <a:pt x="471" y="44"/>
                  <a:pt x="588" y="162"/>
                  <a:pt x="588" y="309"/>
                </a:cubicBezTo>
                <a:cubicBezTo>
                  <a:pt x="588" y="471"/>
                  <a:pt x="471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4" name="Freeform 31"/>
          <p:cNvSpPr>
            <a:spLocks noChangeArrowheads="1"/>
          </p:cNvSpPr>
          <p:nvPr/>
        </p:nvSpPr>
        <p:spPr bwMode="auto">
          <a:xfrm>
            <a:off x="12451446" y="8066272"/>
            <a:ext cx="647050" cy="666312"/>
          </a:xfrm>
          <a:custGeom>
            <a:avLst/>
            <a:gdLst>
              <a:gd name="T0" fmla="*/ 142375 w 619"/>
              <a:gd name="T1" fmla="*/ 105984 h 634"/>
              <a:gd name="T2" fmla="*/ 142375 w 619"/>
              <a:gd name="T3" fmla="*/ 105984 h 634"/>
              <a:gd name="T4" fmla="*/ 89657 w 619"/>
              <a:gd name="T5" fmla="*/ 52992 h 634"/>
              <a:gd name="T6" fmla="*/ 79257 w 619"/>
              <a:gd name="T7" fmla="*/ 52992 h 634"/>
              <a:gd name="T8" fmla="*/ 79257 w 619"/>
              <a:gd name="T9" fmla="*/ 63446 h 634"/>
              <a:gd name="T10" fmla="*/ 126596 w 619"/>
              <a:gd name="T11" fmla="*/ 111392 h 634"/>
              <a:gd name="T12" fmla="*/ 79257 w 619"/>
              <a:gd name="T13" fmla="*/ 164384 h 634"/>
              <a:gd name="T14" fmla="*/ 79257 w 619"/>
              <a:gd name="T15" fmla="*/ 174838 h 634"/>
              <a:gd name="T16" fmla="*/ 89657 w 619"/>
              <a:gd name="T17" fmla="*/ 174838 h 634"/>
              <a:gd name="T18" fmla="*/ 142375 w 619"/>
              <a:gd name="T19" fmla="*/ 121846 h 634"/>
              <a:gd name="T20" fmla="*/ 142375 w 619"/>
              <a:gd name="T21" fmla="*/ 111392 h 634"/>
              <a:gd name="T22" fmla="*/ 142375 w 619"/>
              <a:gd name="T23" fmla="*/ 105984 h 634"/>
              <a:gd name="T24" fmla="*/ 110816 w 619"/>
              <a:gd name="T25" fmla="*/ 0 h 634"/>
              <a:gd name="T26" fmla="*/ 110816 w 619"/>
              <a:gd name="T27" fmla="*/ 0 h 634"/>
              <a:gd name="T28" fmla="*/ 0 w 619"/>
              <a:gd name="T29" fmla="*/ 111392 h 634"/>
              <a:gd name="T30" fmla="*/ 110816 w 619"/>
              <a:gd name="T31" fmla="*/ 228191 h 634"/>
              <a:gd name="T32" fmla="*/ 221632 w 619"/>
              <a:gd name="T33" fmla="*/ 111392 h 634"/>
              <a:gd name="T34" fmla="*/ 110816 w 619"/>
              <a:gd name="T35" fmla="*/ 0 h 634"/>
              <a:gd name="T36" fmla="*/ 110816 w 619"/>
              <a:gd name="T37" fmla="*/ 212329 h 634"/>
              <a:gd name="T38" fmla="*/ 110816 w 619"/>
              <a:gd name="T39" fmla="*/ 212329 h 634"/>
              <a:gd name="T40" fmla="*/ 10400 w 619"/>
              <a:gd name="T41" fmla="*/ 111392 h 634"/>
              <a:gd name="T42" fmla="*/ 110816 w 619"/>
              <a:gd name="T43" fmla="*/ 15862 h 634"/>
              <a:gd name="T44" fmla="*/ 211232 w 619"/>
              <a:gd name="T45" fmla="*/ 111392 h 634"/>
              <a:gd name="T46" fmla="*/ 110816 w 619"/>
              <a:gd name="T47" fmla="*/ 212329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19" h="634">
                <a:moveTo>
                  <a:pt x="397" y="294"/>
                </a:moveTo>
                <a:lnTo>
                  <a:pt x="397" y="294"/>
                </a:lnTo>
                <a:cubicBezTo>
                  <a:pt x="250" y="147"/>
                  <a:pt x="250" y="147"/>
                  <a:pt x="250" y="147"/>
                </a:cubicBezTo>
                <a:cubicBezTo>
                  <a:pt x="235" y="132"/>
                  <a:pt x="221" y="132"/>
                  <a:pt x="221" y="147"/>
                </a:cubicBezTo>
                <a:cubicBezTo>
                  <a:pt x="206" y="147"/>
                  <a:pt x="206" y="162"/>
                  <a:pt x="221" y="176"/>
                </a:cubicBezTo>
                <a:cubicBezTo>
                  <a:pt x="353" y="309"/>
                  <a:pt x="353" y="309"/>
                  <a:pt x="353" y="309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206" y="456"/>
                  <a:pt x="206" y="471"/>
                  <a:pt x="221" y="485"/>
                </a:cubicBezTo>
                <a:cubicBezTo>
                  <a:pt x="221" y="485"/>
                  <a:pt x="235" y="485"/>
                  <a:pt x="250" y="485"/>
                </a:cubicBezTo>
                <a:cubicBezTo>
                  <a:pt x="397" y="338"/>
                  <a:pt x="397" y="338"/>
                  <a:pt x="397" y="338"/>
                </a:cubicBezTo>
                <a:cubicBezTo>
                  <a:pt x="397" y="324"/>
                  <a:pt x="397" y="324"/>
                  <a:pt x="397" y="309"/>
                </a:cubicBezTo>
                <a:lnTo>
                  <a:pt x="397" y="294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09"/>
                </a:cubicBezTo>
                <a:cubicBezTo>
                  <a:pt x="0" y="485"/>
                  <a:pt x="132" y="633"/>
                  <a:pt x="309" y="633"/>
                </a:cubicBezTo>
                <a:cubicBezTo>
                  <a:pt x="486" y="633"/>
                  <a:pt x="618" y="485"/>
                  <a:pt x="618" y="309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09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09"/>
                </a:cubicBezTo>
                <a:cubicBezTo>
                  <a:pt x="589" y="471"/>
                  <a:pt x="456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5" name="Freeform 32"/>
          <p:cNvSpPr>
            <a:spLocks noChangeArrowheads="1"/>
          </p:cNvSpPr>
          <p:nvPr/>
        </p:nvSpPr>
        <p:spPr bwMode="auto">
          <a:xfrm>
            <a:off x="22091734" y="6995556"/>
            <a:ext cx="647050" cy="650904"/>
          </a:xfrm>
          <a:custGeom>
            <a:avLst/>
            <a:gdLst>
              <a:gd name="T0" fmla="*/ 142734 w 619"/>
              <a:gd name="T1" fmla="*/ 53021 h 619"/>
              <a:gd name="T2" fmla="*/ 142734 w 619"/>
              <a:gd name="T3" fmla="*/ 53021 h 619"/>
              <a:gd name="T4" fmla="*/ 131975 w 619"/>
              <a:gd name="T5" fmla="*/ 53021 h 619"/>
              <a:gd name="T6" fmla="*/ 79257 w 619"/>
              <a:gd name="T7" fmla="*/ 106042 h 619"/>
              <a:gd name="T8" fmla="*/ 79257 w 619"/>
              <a:gd name="T9" fmla="*/ 111453 h 619"/>
              <a:gd name="T10" fmla="*/ 79257 w 619"/>
              <a:gd name="T11" fmla="*/ 116863 h 619"/>
              <a:gd name="T12" fmla="*/ 131975 w 619"/>
              <a:gd name="T13" fmla="*/ 169884 h 619"/>
              <a:gd name="T14" fmla="*/ 142734 w 619"/>
              <a:gd name="T15" fmla="*/ 169884 h 619"/>
              <a:gd name="T16" fmla="*/ 142734 w 619"/>
              <a:gd name="T17" fmla="*/ 159063 h 619"/>
              <a:gd name="T18" fmla="*/ 95037 w 619"/>
              <a:gd name="T19" fmla="*/ 111453 h 619"/>
              <a:gd name="T20" fmla="*/ 142734 w 619"/>
              <a:gd name="T21" fmla="*/ 63842 h 619"/>
              <a:gd name="T22" fmla="*/ 142734 w 619"/>
              <a:gd name="T23" fmla="*/ 53021 h 619"/>
              <a:gd name="T24" fmla="*/ 110816 w 619"/>
              <a:gd name="T25" fmla="*/ 0 h 619"/>
              <a:gd name="T26" fmla="*/ 110816 w 619"/>
              <a:gd name="T27" fmla="*/ 0 h 619"/>
              <a:gd name="T28" fmla="*/ 0 w 619"/>
              <a:gd name="T29" fmla="*/ 111453 h 619"/>
              <a:gd name="T30" fmla="*/ 110816 w 619"/>
              <a:gd name="T31" fmla="*/ 222905 h 619"/>
              <a:gd name="T32" fmla="*/ 221632 w 619"/>
              <a:gd name="T33" fmla="*/ 111453 h 619"/>
              <a:gd name="T34" fmla="*/ 110816 w 619"/>
              <a:gd name="T35" fmla="*/ 0 h 619"/>
              <a:gd name="T36" fmla="*/ 110816 w 619"/>
              <a:gd name="T37" fmla="*/ 212445 h 619"/>
              <a:gd name="T38" fmla="*/ 110816 w 619"/>
              <a:gd name="T39" fmla="*/ 212445 h 619"/>
              <a:gd name="T40" fmla="*/ 10400 w 619"/>
              <a:gd name="T41" fmla="*/ 111453 h 619"/>
              <a:gd name="T42" fmla="*/ 110816 w 619"/>
              <a:gd name="T43" fmla="*/ 10460 h 619"/>
              <a:gd name="T44" fmla="*/ 211232 w 619"/>
              <a:gd name="T45" fmla="*/ 111453 h 619"/>
              <a:gd name="T46" fmla="*/ 110816 w 619"/>
              <a:gd name="T47" fmla="*/ 212445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19" h="619">
                <a:moveTo>
                  <a:pt x="398" y="147"/>
                </a:moveTo>
                <a:lnTo>
                  <a:pt x="398" y="147"/>
                </a:lnTo>
                <a:cubicBezTo>
                  <a:pt x="398" y="132"/>
                  <a:pt x="383" y="132"/>
                  <a:pt x="368" y="147"/>
                </a:cubicBezTo>
                <a:cubicBezTo>
                  <a:pt x="221" y="294"/>
                  <a:pt x="221" y="294"/>
                  <a:pt x="221" y="294"/>
                </a:cubicBezTo>
                <a:lnTo>
                  <a:pt x="221" y="309"/>
                </a:lnTo>
                <a:lnTo>
                  <a:pt x="221" y="324"/>
                </a:lnTo>
                <a:cubicBezTo>
                  <a:pt x="368" y="471"/>
                  <a:pt x="368" y="471"/>
                  <a:pt x="368" y="471"/>
                </a:cubicBezTo>
                <a:cubicBezTo>
                  <a:pt x="383" y="486"/>
                  <a:pt x="398" y="486"/>
                  <a:pt x="398" y="471"/>
                </a:cubicBezTo>
                <a:cubicBezTo>
                  <a:pt x="412" y="471"/>
                  <a:pt x="412" y="457"/>
                  <a:pt x="398" y="441"/>
                </a:cubicBezTo>
                <a:cubicBezTo>
                  <a:pt x="265" y="309"/>
                  <a:pt x="265" y="309"/>
                  <a:pt x="265" y="309"/>
                </a:cubicBezTo>
                <a:cubicBezTo>
                  <a:pt x="398" y="177"/>
                  <a:pt x="398" y="177"/>
                  <a:pt x="398" y="177"/>
                </a:cubicBezTo>
                <a:cubicBezTo>
                  <a:pt x="412" y="162"/>
                  <a:pt x="412" y="147"/>
                  <a:pt x="398" y="147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32"/>
                  <a:pt x="0" y="309"/>
                </a:cubicBezTo>
                <a:cubicBezTo>
                  <a:pt x="0" y="486"/>
                  <a:pt x="132" y="618"/>
                  <a:pt x="309" y="618"/>
                </a:cubicBezTo>
                <a:cubicBezTo>
                  <a:pt x="486" y="618"/>
                  <a:pt x="618" y="486"/>
                  <a:pt x="618" y="309"/>
                </a:cubicBezTo>
                <a:cubicBezTo>
                  <a:pt x="618" y="132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57"/>
                  <a:pt x="29" y="309"/>
                </a:cubicBezTo>
                <a:cubicBezTo>
                  <a:pt x="29" y="162"/>
                  <a:pt x="162" y="29"/>
                  <a:pt x="309" y="29"/>
                </a:cubicBezTo>
                <a:cubicBezTo>
                  <a:pt x="457" y="29"/>
                  <a:pt x="589" y="162"/>
                  <a:pt x="589" y="309"/>
                </a:cubicBezTo>
                <a:cubicBezTo>
                  <a:pt x="589" y="457"/>
                  <a:pt x="457" y="589"/>
                  <a:pt x="30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6" name="Freeform 33"/>
          <p:cNvSpPr>
            <a:spLocks noChangeArrowheads="1"/>
          </p:cNvSpPr>
          <p:nvPr/>
        </p:nvSpPr>
        <p:spPr bwMode="auto">
          <a:xfrm>
            <a:off x="21013318" y="7030218"/>
            <a:ext cx="677862" cy="554616"/>
          </a:xfrm>
          <a:custGeom>
            <a:avLst/>
            <a:gdLst>
              <a:gd name="T0" fmla="*/ 216437 w 649"/>
              <a:gd name="T1" fmla="*/ 10748 h 531"/>
              <a:gd name="T2" fmla="*/ 216437 w 649"/>
              <a:gd name="T3" fmla="*/ 10748 h 531"/>
              <a:gd name="T4" fmla="*/ 179528 w 649"/>
              <a:gd name="T5" fmla="*/ 10748 h 531"/>
              <a:gd name="T6" fmla="*/ 74176 w 649"/>
              <a:gd name="T7" fmla="*/ 116077 h 531"/>
              <a:gd name="T8" fmla="*/ 53034 w 649"/>
              <a:gd name="T9" fmla="*/ 89924 h 531"/>
              <a:gd name="T10" fmla="*/ 10750 w 649"/>
              <a:gd name="T11" fmla="*/ 89924 h 531"/>
              <a:gd name="T12" fmla="*/ 10750 w 649"/>
              <a:gd name="T13" fmla="*/ 132199 h 531"/>
              <a:gd name="T14" fmla="*/ 58051 w 649"/>
              <a:gd name="T15" fmla="*/ 174116 h 531"/>
              <a:gd name="T16" fmla="*/ 95318 w 649"/>
              <a:gd name="T17" fmla="*/ 174116 h 531"/>
              <a:gd name="T18" fmla="*/ 216437 w 649"/>
              <a:gd name="T19" fmla="*/ 53023 h 531"/>
              <a:gd name="T20" fmla="*/ 216437 w 649"/>
              <a:gd name="T21" fmla="*/ 10748 h 531"/>
              <a:gd name="T22" fmla="*/ 206045 w 649"/>
              <a:gd name="T23" fmla="*/ 42275 h 531"/>
              <a:gd name="T24" fmla="*/ 206045 w 649"/>
              <a:gd name="T25" fmla="*/ 42275 h 531"/>
              <a:gd name="T26" fmla="*/ 84568 w 649"/>
              <a:gd name="T27" fmla="*/ 163726 h 531"/>
              <a:gd name="T28" fmla="*/ 68801 w 649"/>
              <a:gd name="T29" fmla="*/ 163726 h 531"/>
              <a:gd name="T30" fmla="*/ 21142 w 649"/>
              <a:gd name="T31" fmla="*/ 116077 h 531"/>
              <a:gd name="T32" fmla="*/ 21142 w 649"/>
              <a:gd name="T33" fmla="*/ 100314 h 531"/>
              <a:gd name="T34" fmla="*/ 42284 w 649"/>
              <a:gd name="T35" fmla="*/ 100314 h 531"/>
              <a:gd name="T36" fmla="*/ 74176 w 649"/>
              <a:gd name="T37" fmla="*/ 132199 h 531"/>
              <a:gd name="T38" fmla="*/ 189920 w 649"/>
              <a:gd name="T39" fmla="*/ 21138 h 531"/>
              <a:gd name="T40" fmla="*/ 206045 w 649"/>
              <a:gd name="T41" fmla="*/ 21138 h 531"/>
              <a:gd name="T42" fmla="*/ 206045 w 649"/>
              <a:gd name="T43" fmla="*/ 42275 h 53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9" h="531">
                <a:moveTo>
                  <a:pt x="604" y="30"/>
                </a:moveTo>
                <a:lnTo>
                  <a:pt x="604" y="30"/>
                </a:lnTo>
                <a:cubicBezTo>
                  <a:pt x="575" y="0"/>
                  <a:pt x="530" y="0"/>
                  <a:pt x="501" y="30"/>
                </a:cubicBezTo>
                <a:cubicBezTo>
                  <a:pt x="207" y="324"/>
                  <a:pt x="207" y="324"/>
                  <a:pt x="207" y="324"/>
                </a:cubicBezTo>
                <a:cubicBezTo>
                  <a:pt x="148" y="251"/>
                  <a:pt x="148" y="251"/>
                  <a:pt x="148" y="251"/>
                </a:cubicBezTo>
                <a:cubicBezTo>
                  <a:pt x="103" y="207"/>
                  <a:pt x="59" y="207"/>
                  <a:pt x="30" y="251"/>
                </a:cubicBezTo>
                <a:cubicBezTo>
                  <a:pt x="0" y="280"/>
                  <a:pt x="0" y="324"/>
                  <a:pt x="30" y="369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92" y="530"/>
                  <a:pt x="236" y="530"/>
                  <a:pt x="266" y="486"/>
                </a:cubicBezTo>
                <a:cubicBezTo>
                  <a:pt x="604" y="148"/>
                  <a:pt x="604" y="148"/>
                  <a:pt x="604" y="148"/>
                </a:cubicBezTo>
                <a:cubicBezTo>
                  <a:pt x="648" y="118"/>
                  <a:pt x="648" y="59"/>
                  <a:pt x="604" y="30"/>
                </a:cubicBezTo>
                <a:close/>
                <a:moveTo>
                  <a:pt x="575" y="118"/>
                </a:moveTo>
                <a:lnTo>
                  <a:pt x="575" y="118"/>
                </a:lnTo>
                <a:cubicBezTo>
                  <a:pt x="575" y="118"/>
                  <a:pt x="251" y="457"/>
                  <a:pt x="236" y="457"/>
                </a:cubicBezTo>
                <a:cubicBezTo>
                  <a:pt x="221" y="471"/>
                  <a:pt x="207" y="471"/>
                  <a:pt x="192" y="457"/>
                </a:cubicBezTo>
                <a:lnTo>
                  <a:pt x="59" y="324"/>
                </a:lnTo>
                <a:cubicBezTo>
                  <a:pt x="45" y="310"/>
                  <a:pt x="45" y="295"/>
                  <a:pt x="59" y="280"/>
                </a:cubicBezTo>
                <a:cubicBezTo>
                  <a:pt x="74" y="265"/>
                  <a:pt x="103" y="265"/>
                  <a:pt x="118" y="280"/>
                </a:cubicBezTo>
                <a:cubicBezTo>
                  <a:pt x="207" y="369"/>
                  <a:pt x="207" y="369"/>
                  <a:pt x="207" y="369"/>
                </a:cubicBezTo>
                <a:cubicBezTo>
                  <a:pt x="530" y="59"/>
                  <a:pt x="530" y="59"/>
                  <a:pt x="530" y="59"/>
                </a:cubicBezTo>
                <a:cubicBezTo>
                  <a:pt x="545" y="45"/>
                  <a:pt x="560" y="45"/>
                  <a:pt x="575" y="59"/>
                </a:cubicBezTo>
                <a:cubicBezTo>
                  <a:pt x="604" y="74"/>
                  <a:pt x="604" y="103"/>
                  <a:pt x="57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7" name="Freeform 34"/>
          <p:cNvSpPr>
            <a:spLocks noChangeArrowheads="1"/>
          </p:cNvSpPr>
          <p:nvPr/>
        </p:nvSpPr>
        <p:spPr bwMode="auto">
          <a:xfrm>
            <a:off x="19988818" y="7061033"/>
            <a:ext cx="543062" cy="543062"/>
          </a:xfrm>
          <a:custGeom>
            <a:avLst/>
            <a:gdLst>
              <a:gd name="T0" fmla="*/ 132875 w 516"/>
              <a:gd name="T1" fmla="*/ 95664 h 516"/>
              <a:gd name="T2" fmla="*/ 132875 w 516"/>
              <a:gd name="T3" fmla="*/ 95664 h 516"/>
              <a:gd name="T4" fmla="*/ 175482 w 516"/>
              <a:gd name="T5" fmla="*/ 53067 h 516"/>
              <a:gd name="T6" fmla="*/ 175482 w 516"/>
              <a:gd name="T7" fmla="*/ 15884 h 516"/>
              <a:gd name="T8" fmla="*/ 132875 w 516"/>
              <a:gd name="T9" fmla="*/ 15884 h 516"/>
              <a:gd name="T10" fmla="*/ 95685 w 516"/>
              <a:gd name="T11" fmla="*/ 53067 h 516"/>
              <a:gd name="T12" fmla="*/ 53078 w 516"/>
              <a:gd name="T13" fmla="*/ 15884 h 516"/>
              <a:gd name="T14" fmla="*/ 15887 w 516"/>
              <a:gd name="T15" fmla="*/ 15884 h 516"/>
              <a:gd name="T16" fmla="*/ 15887 w 516"/>
              <a:gd name="T17" fmla="*/ 53067 h 516"/>
              <a:gd name="T18" fmla="*/ 53078 w 516"/>
              <a:gd name="T19" fmla="*/ 95664 h 516"/>
              <a:gd name="T20" fmla="*/ 15887 w 516"/>
              <a:gd name="T21" fmla="*/ 132847 h 516"/>
              <a:gd name="T22" fmla="*/ 15887 w 516"/>
              <a:gd name="T23" fmla="*/ 175445 h 516"/>
              <a:gd name="T24" fmla="*/ 53078 w 516"/>
              <a:gd name="T25" fmla="*/ 175445 h 516"/>
              <a:gd name="T26" fmla="*/ 95685 w 516"/>
              <a:gd name="T27" fmla="*/ 132847 h 516"/>
              <a:gd name="T28" fmla="*/ 132875 w 516"/>
              <a:gd name="T29" fmla="*/ 175445 h 516"/>
              <a:gd name="T30" fmla="*/ 175482 w 516"/>
              <a:gd name="T31" fmla="*/ 175445 h 516"/>
              <a:gd name="T32" fmla="*/ 175482 w 516"/>
              <a:gd name="T33" fmla="*/ 132847 h 516"/>
              <a:gd name="T34" fmla="*/ 132875 w 516"/>
              <a:gd name="T35" fmla="*/ 95664 h 516"/>
              <a:gd name="T36" fmla="*/ 164650 w 516"/>
              <a:gd name="T37" fmla="*/ 164615 h 516"/>
              <a:gd name="T38" fmla="*/ 164650 w 516"/>
              <a:gd name="T39" fmla="*/ 164615 h 516"/>
              <a:gd name="T40" fmla="*/ 143707 w 516"/>
              <a:gd name="T41" fmla="*/ 164615 h 516"/>
              <a:gd name="T42" fmla="*/ 95685 w 516"/>
              <a:gd name="T43" fmla="*/ 111548 h 516"/>
              <a:gd name="T44" fmla="*/ 42607 w 516"/>
              <a:gd name="T45" fmla="*/ 164615 h 516"/>
              <a:gd name="T46" fmla="*/ 21303 w 516"/>
              <a:gd name="T47" fmla="*/ 164615 h 516"/>
              <a:gd name="T48" fmla="*/ 21303 w 516"/>
              <a:gd name="T49" fmla="*/ 143677 h 516"/>
              <a:gd name="T50" fmla="*/ 74381 w 516"/>
              <a:gd name="T51" fmla="*/ 95664 h 516"/>
              <a:gd name="T52" fmla="*/ 21303 w 516"/>
              <a:gd name="T53" fmla="*/ 42598 h 516"/>
              <a:gd name="T54" fmla="*/ 21303 w 516"/>
              <a:gd name="T55" fmla="*/ 21299 h 516"/>
              <a:gd name="T56" fmla="*/ 42607 w 516"/>
              <a:gd name="T57" fmla="*/ 21299 h 516"/>
              <a:gd name="T58" fmla="*/ 95685 w 516"/>
              <a:gd name="T59" fmla="*/ 74366 h 516"/>
              <a:gd name="T60" fmla="*/ 143707 w 516"/>
              <a:gd name="T61" fmla="*/ 21299 h 516"/>
              <a:gd name="T62" fmla="*/ 164650 w 516"/>
              <a:gd name="T63" fmla="*/ 21299 h 516"/>
              <a:gd name="T64" fmla="*/ 164650 w 516"/>
              <a:gd name="T65" fmla="*/ 42598 h 516"/>
              <a:gd name="T66" fmla="*/ 111572 w 516"/>
              <a:gd name="T67" fmla="*/ 95664 h 516"/>
              <a:gd name="T68" fmla="*/ 164650 w 516"/>
              <a:gd name="T69" fmla="*/ 143677 h 516"/>
              <a:gd name="T70" fmla="*/ 164650 w 516"/>
              <a:gd name="T71" fmla="*/ 164615 h 51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16" h="516">
                <a:moveTo>
                  <a:pt x="368" y="265"/>
                </a:moveTo>
                <a:lnTo>
                  <a:pt x="368" y="265"/>
                </a:lnTo>
                <a:cubicBezTo>
                  <a:pt x="486" y="147"/>
                  <a:pt x="486" y="147"/>
                  <a:pt x="486" y="147"/>
                </a:cubicBezTo>
                <a:cubicBezTo>
                  <a:pt x="515" y="118"/>
                  <a:pt x="515" y="73"/>
                  <a:pt x="486" y="44"/>
                </a:cubicBezTo>
                <a:cubicBezTo>
                  <a:pt x="456" y="0"/>
                  <a:pt x="398" y="0"/>
                  <a:pt x="368" y="44"/>
                </a:cubicBezTo>
                <a:cubicBezTo>
                  <a:pt x="265" y="147"/>
                  <a:pt x="265" y="147"/>
                  <a:pt x="265" y="147"/>
                </a:cubicBezTo>
                <a:cubicBezTo>
                  <a:pt x="147" y="44"/>
                  <a:pt x="147" y="44"/>
                  <a:pt x="147" y="44"/>
                </a:cubicBezTo>
                <a:cubicBezTo>
                  <a:pt x="118" y="0"/>
                  <a:pt x="73" y="0"/>
                  <a:pt x="44" y="44"/>
                </a:cubicBezTo>
                <a:cubicBezTo>
                  <a:pt x="0" y="73"/>
                  <a:pt x="0" y="118"/>
                  <a:pt x="44" y="147"/>
                </a:cubicBezTo>
                <a:cubicBezTo>
                  <a:pt x="147" y="265"/>
                  <a:pt x="147" y="265"/>
                  <a:pt x="147" y="265"/>
                </a:cubicBezTo>
                <a:cubicBezTo>
                  <a:pt x="44" y="368"/>
                  <a:pt x="44" y="368"/>
                  <a:pt x="44" y="368"/>
                </a:cubicBezTo>
                <a:cubicBezTo>
                  <a:pt x="0" y="398"/>
                  <a:pt x="0" y="456"/>
                  <a:pt x="44" y="486"/>
                </a:cubicBezTo>
                <a:cubicBezTo>
                  <a:pt x="73" y="515"/>
                  <a:pt x="118" y="515"/>
                  <a:pt x="147" y="486"/>
                </a:cubicBezTo>
                <a:cubicBezTo>
                  <a:pt x="265" y="368"/>
                  <a:pt x="265" y="368"/>
                  <a:pt x="265" y="368"/>
                </a:cubicBezTo>
                <a:cubicBezTo>
                  <a:pt x="368" y="486"/>
                  <a:pt x="368" y="486"/>
                  <a:pt x="368" y="486"/>
                </a:cubicBezTo>
                <a:cubicBezTo>
                  <a:pt x="398" y="515"/>
                  <a:pt x="456" y="515"/>
                  <a:pt x="486" y="486"/>
                </a:cubicBezTo>
                <a:cubicBezTo>
                  <a:pt x="515" y="456"/>
                  <a:pt x="515" y="398"/>
                  <a:pt x="486" y="368"/>
                </a:cubicBezTo>
                <a:lnTo>
                  <a:pt x="368" y="265"/>
                </a:lnTo>
                <a:close/>
                <a:moveTo>
                  <a:pt x="456" y="456"/>
                </a:moveTo>
                <a:lnTo>
                  <a:pt x="456" y="456"/>
                </a:lnTo>
                <a:cubicBezTo>
                  <a:pt x="441" y="471"/>
                  <a:pt x="412" y="471"/>
                  <a:pt x="398" y="456"/>
                </a:cubicBezTo>
                <a:cubicBezTo>
                  <a:pt x="265" y="309"/>
                  <a:pt x="265" y="309"/>
                  <a:pt x="265" y="309"/>
                </a:cubicBezTo>
                <a:cubicBezTo>
                  <a:pt x="118" y="456"/>
                  <a:pt x="118" y="456"/>
                  <a:pt x="118" y="456"/>
                </a:cubicBezTo>
                <a:cubicBezTo>
                  <a:pt x="103" y="471"/>
                  <a:pt x="73" y="471"/>
                  <a:pt x="59" y="456"/>
                </a:cubicBezTo>
                <a:cubicBezTo>
                  <a:pt x="44" y="441"/>
                  <a:pt x="44" y="412"/>
                  <a:pt x="59" y="398"/>
                </a:cubicBezTo>
                <a:cubicBezTo>
                  <a:pt x="206" y="265"/>
                  <a:pt x="206" y="265"/>
                  <a:pt x="206" y="265"/>
                </a:cubicBezTo>
                <a:cubicBezTo>
                  <a:pt x="59" y="118"/>
                  <a:pt x="59" y="118"/>
                  <a:pt x="59" y="118"/>
                </a:cubicBezTo>
                <a:cubicBezTo>
                  <a:pt x="44" y="103"/>
                  <a:pt x="44" y="73"/>
                  <a:pt x="59" y="59"/>
                </a:cubicBezTo>
                <a:cubicBezTo>
                  <a:pt x="73" y="44"/>
                  <a:pt x="103" y="44"/>
                  <a:pt x="118" y="59"/>
                </a:cubicBezTo>
                <a:cubicBezTo>
                  <a:pt x="265" y="206"/>
                  <a:pt x="265" y="206"/>
                  <a:pt x="265" y="206"/>
                </a:cubicBezTo>
                <a:cubicBezTo>
                  <a:pt x="398" y="59"/>
                  <a:pt x="398" y="59"/>
                  <a:pt x="398" y="59"/>
                </a:cubicBezTo>
                <a:cubicBezTo>
                  <a:pt x="412" y="44"/>
                  <a:pt x="441" y="44"/>
                  <a:pt x="456" y="59"/>
                </a:cubicBezTo>
                <a:cubicBezTo>
                  <a:pt x="471" y="73"/>
                  <a:pt x="471" y="103"/>
                  <a:pt x="456" y="118"/>
                </a:cubicBezTo>
                <a:cubicBezTo>
                  <a:pt x="309" y="265"/>
                  <a:pt x="309" y="265"/>
                  <a:pt x="309" y="265"/>
                </a:cubicBezTo>
                <a:cubicBezTo>
                  <a:pt x="456" y="398"/>
                  <a:pt x="456" y="398"/>
                  <a:pt x="456" y="398"/>
                </a:cubicBezTo>
                <a:cubicBezTo>
                  <a:pt x="471" y="412"/>
                  <a:pt x="471" y="441"/>
                  <a:pt x="456" y="4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8" name="Freeform 35"/>
          <p:cNvSpPr>
            <a:spLocks noChangeArrowheads="1"/>
          </p:cNvSpPr>
          <p:nvPr/>
        </p:nvSpPr>
        <p:spPr bwMode="auto">
          <a:xfrm>
            <a:off x="18879584" y="7245905"/>
            <a:ext cx="647050" cy="157910"/>
          </a:xfrm>
          <a:custGeom>
            <a:avLst/>
            <a:gdLst>
              <a:gd name="T0" fmla="*/ 195452 w 619"/>
              <a:gd name="T1" fmla="*/ 0 h 148"/>
              <a:gd name="T2" fmla="*/ 195452 w 619"/>
              <a:gd name="T3" fmla="*/ 0 h 148"/>
              <a:gd name="T4" fmla="*/ 26180 w 619"/>
              <a:gd name="T5" fmla="*/ 0 h 148"/>
              <a:gd name="T6" fmla="*/ 0 w 619"/>
              <a:gd name="T7" fmla="*/ 26717 h 148"/>
              <a:gd name="T8" fmla="*/ 26180 w 619"/>
              <a:gd name="T9" fmla="*/ 53799 h 148"/>
              <a:gd name="T10" fmla="*/ 195452 w 619"/>
              <a:gd name="T11" fmla="*/ 53799 h 148"/>
              <a:gd name="T12" fmla="*/ 221632 w 619"/>
              <a:gd name="T13" fmla="*/ 26717 h 148"/>
              <a:gd name="T14" fmla="*/ 195452 w 619"/>
              <a:gd name="T15" fmla="*/ 0 h 148"/>
              <a:gd name="T16" fmla="*/ 195452 w 619"/>
              <a:gd name="T17" fmla="*/ 42820 h 148"/>
              <a:gd name="T18" fmla="*/ 195452 w 619"/>
              <a:gd name="T19" fmla="*/ 42820 h 148"/>
              <a:gd name="T20" fmla="*/ 26180 w 619"/>
              <a:gd name="T21" fmla="*/ 42820 h 148"/>
              <a:gd name="T22" fmla="*/ 10400 w 619"/>
              <a:gd name="T23" fmla="*/ 26717 h 148"/>
              <a:gd name="T24" fmla="*/ 26180 w 619"/>
              <a:gd name="T25" fmla="*/ 10613 h 148"/>
              <a:gd name="T26" fmla="*/ 195452 w 619"/>
              <a:gd name="T27" fmla="*/ 10613 h 148"/>
              <a:gd name="T28" fmla="*/ 211232 w 619"/>
              <a:gd name="T29" fmla="*/ 26717 h 148"/>
              <a:gd name="T30" fmla="*/ 195452 w 619"/>
              <a:gd name="T31" fmla="*/ 42820 h 14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19" h="148"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117"/>
                  <a:pt x="29" y="147"/>
                  <a:pt x="73" y="147"/>
                </a:cubicBezTo>
                <a:cubicBezTo>
                  <a:pt x="545" y="147"/>
                  <a:pt x="545" y="147"/>
                  <a:pt x="545" y="147"/>
                </a:cubicBezTo>
                <a:cubicBezTo>
                  <a:pt x="589" y="147"/>
                  <a:pt x="618" y="117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45" y="117"/>
                </a:moveTo>
                <a:lnTo>
                  <a:pt x="545" y="117"/>
                </a:lnTo>
                <a:cubicBezTo>
                  <a:pt x="73" y="117"/>
                  <a:pt x="73" y="117"/>
                  <a:pt x="73" y="117"/>
                </a:cubicBezTo>
                <a:cubicBezTo>
                  <a:pt x="59" y="117"/>
                  <a:pt x="29" y="88"/>
                  <a:pt x="29" y="73"/>
                </a:cubicBezTo>
                <a:cubicBezTo>
                  <a:pt x="29" y="58"/>
                  <a:pt x="59" y="29"/>
                  <a:pt x="73" y="29"/>
                </a:cubicBezTo>
                <a:cubicBezTo>
                  <a:pt x="545" y="29"/>
                  <a:pt x="545" y="29"/>
                  <a:pt x="545" y="29"/>
                </a:cubicBezTo>
                <a:cubicBezTo>
                  <a:pt x="559" y="29"/>
                  <a:pt x="589" y="58"/>
                  <a:pt x="589" y="73"/>
                </a:cubicBezTo>
                <a:cubicBezTo>
                  <a:pt x="589" y="88"/>
                  <a:pt x="559" y="117"/>
                  <a:pt x="545" y="1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9" name="Freeform 36"/>
          <p:cNvSpPr>
            <a:spLocks noChangeArrowheads="1"/>
          </p:cNvSpPr>
          <p:nvPr/>
        </p:nvSpPr>
        <p:spPr bwMode="auto">
          <a:xfrm>
            <a:off x="17797317" y="6995556"/>
            <a:ext cx="666308" cy="650904"/>
          </a:xfrm>
          <a:custGeom>
            <a:avLst/>
            <a:gdLst>
              <a:gd name="T0" fmla="*/ 201915 w 634"/>
              <a:gd name="T1" fmla="*/ 85122 h 619"/>
              <a:gd name="T2" fmla="*/ 201915 w 634"/>
              <a:gd name="T3" fmla="*/ 85122 h 619"/>
              <a:gd name="T4" fmla="*/ 143504 w 634"/>
              <a:gd name="T5" fmla="*/ 85122 h 619"/>
              <a:gd name="T6" fmla="*/ 143504 w 634"/>
              <a:gd name="T7" fmla="*/ 26691 h 619"/>
              <a:gd name="T8" fmla="*/ 116822 w 634"/>
              <a:gd name="T9" fmla="*/ 0 h 619"/>
              <a:gd name="T10" fmla="*/ 85093 w 634"/>
              <a:gd name="T11" fmla="*/ 26691 h 619"/>
              <a:gd name="T12" fmla="*/ 85093 w 634"/>
              <a:gd name="T13" fmla="*/ 85122 h 619"/>
              <a:gd name="T14" fmla="*/ 32090 w 634"/>
              <a:gd name="T15" fmla="*/ 85122 h 619"/>
              <a:gd name="T16" fmla="*/ 0 w 634"/>
              <a:gd name="T17" fmla="*/ 111453 h 619"/>
              <a:gd name="T18" fmla="*/ 32090 w 634"/>
              <a:gd name="T19" fmla="*/ 138144 h 619"/>
              <a:gd name="T20" fmla="*/ 85093 w 634"/>
              <a:gd name="T21" fmla="*/ 138144 h 619"/>
              <a:gd name="T22" fmla="*/ 85093 w 634"/>
              <a:gd name="T23" fmla="*/ 196575 h 619"/>
              <a:gd name="T24" fmla="*/ 116822 w 634"/>
              <a:gd name="T25" fmla="*/ 222905 h 619"/>
              <a:gd name="T26" fmla="*/ 143504 w 634"/>
              <a:gd name="T27" fmla="*/ 196575 h 619"/>
              <a:gd name="T28" fmla="*/ 143504 w 634"/>
              <a:gd name="T29" fmla="*/ 138144 h 619"/>
              <a:gd name="T30" fmla="*/ 201915 w 634"/>
              <a:gd name="T31" fmla="*/ 138144 h 619"/>
              <a:gd name="T32" fmla="*/ 228236 w 634"/>
              <a:gd name="T33" fmla="*/ 111453 h 619"/>
              <a:gd name="T34" fmla="*/ 201915 w 634"/>
              <a:gd name="T35" fmla="*/ 85122 h 619"/>
              <a:gd name="T36" fmla="*/ 201915 w 634"/>
              <a:gd name="T37" fmla="*/ 127323 h 619"/>
              <a:gd name="T38" fmla="*/ 201915 w 634"/>
              <a:gd name="T39" fmla="*/ 127323 h 619"/>
              <a:gd name="T40" fmla="*/ 127639 w 634"/>
              <a:gd name="T41" fmla="*/ 127323 h 619"/>
              <a:gd name="T42" fmla="*/ 127639 w 634"/>
              <a:gd name="T43" fmla="*/ 196575 h 619"/>
              <a:gd name="T44" fmla="*/ 116822 w 634"/>
              <a:gd name="T45" fmla="*/ 212445 h 619"/>
              <a:gd name="T46" fmla="*/ 100958 w 634"/>
              <a:gd name="T47" fmla="*/ 196575 h 619"/>
              <a:gd name="T48" fmla="*/ 100958 w 634"/>
              <a:gd name="T49" fmla="*/ 127323 h 619"/>
              <a:gd name="T50" fmla="*/ 32090 w 634"/>
              <a:gd name="T51" fmla="*/ 127323 h 619"/>
              <a:gd name="T52" fmla="*/ 16225 w 634"/>
              <a:gd name="T53" fmla="*/ 111453 h 619"/>
              <a:gd name="T54" fmla="*/ 32090 w 634"/>
              <a:gd name="T55" fmla="*/ 95582 h 619"/>
              <a:gd name="T56" fmla="*/ 100958 w 634"/>
              <a:gd name="T57" fmla="*/ 95582 h 619"/>
              <a:gd name="T58" fmla="*/ 100958 w 634"/>
              <a:gd name="T59" fmla="*/ 26691 h 619"/>
              <a:gd name="T60" fmla="*/ 116822 w 634"/>
              <a:gd name="T61" fmla="*/ 10460 h 619"/>
              <a:gd name="T62" fmla="*/ 127639 w 634"/>
              <a:gd name="T63" fmla="*/ 26691 h 619"/>
              <a:gd name="T64" fmla="*/ 127639 w 634"/>
              <a:gd name="T65" fmla="*/ 95582 h 619"/>
              <a:gd name="T66" fmla="*/ 201915 w 634"/>
              <a:gd name="T67" fmla="*/ 95582 h 619"/>
              <a:gd name="T68" fmla="*/ 212372 w 634"/>
              <a:gd name="T69" fmla="*/ 111453 h 619"/>
              <a:gd name="T70" fmla="*/ 201915 w 634"/>
              <a:gd name="T71" fmla="*/ 127323 h 61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19">
                <a:moveTo>
                  <a:pt x="560" y="236"/>
                </a:moveTo>
                <a:lnTo>
                  <a:pt x="560" y="236"/>
                </a:lnTo>
                <a:cubicBezTo>
                  <a:pt x="398" y="236"/>
                  <a:pt x="398" y="236"/>
                  <a:pt x="398" y="236"/>
                </a:cubicBezTo>
                <a:cubicBezTo>
                  <a:pt x="398" y="74"/>
                  <a:pt x="398" y="74"/>
                  <a:pt x="398" y="74"/>
                </a:cubicBezTo>
                <a:cubicBezTo>
                  <a:pt x="398" y="29"/>
                  <a:pt x="369" y="0"/>
                  <a:pt x="324" y="0"/>
                </a:cubicBezTo>
                <a:cubicBezTo>
                  <a:pt x="280" y="0"/>
                  <a:pt x="236" y="29"/>
                  <a:pt x="236" y="74"/>
                </a:cubicBezTo>
                <a:cubicBezTo>
                  <a:pt x="236" y="236"/>
                  <a:pt x="236" y="236"/>
                  <a:pt x="236" y="236"/>
                </a:cubicBezTo>
                <a:cubicBezTo>
                  <a:pt x="89" y="236"/>
                  <a:pt x="89" y="236"/>
                  <a:pt x="89" y="236"/>
                </a:cubicBezTo>
                <a:cubicBezTo>
                  <a:pt x="45" y="236"/>
                  <a:pt x="0" y="265"/>
                  <a:pt x="0" y="309"/>
                </a:cubicBezTo>
                <a:cubicBezTo>
                  <a:pt x="0" y="353"/>
                  <a:pt x="45" y="383"/>
                  <a:pt x="89" y="383"/>
                </a:cubicBezTo>
                <a:cubicBezTo>
                  <a:pt x="236" y="383"/>
                  <a:pt x="236" y="383"/>
                  <a:pt x="236" y="383"/>
                </a:cubicBezTo>
                <a:cubicBezTo>
                  <a:pt x="236" y="545"/>
                  <a:pt x="236" y="545"/>
                  <a:pt x="236" y="545"/>
                </a:cubicBezTo>
                <a:cubicBezTo>
                  <a:pt x="236" y="589"/>
                  <a:pt x="280" y="618"/>
                  <a:pt x="324" y="618"/>
                </a:cubicBezTo>
                <a:cubicBezTo>
                  <a:pt x="369" y="618"/>
                  <a:pt x="398" y="589"/>
                  <a:pt x="398" y="545"/>
                </a:cubicBezTo>
                <a:cubicBezTo>
                  <a:pt x="398" y="383"/>
                  <a:pt x="398" y="383"/>
                  <a:pt x="398" y="383"/>
                </a:cubicBezTo>
                <a:cubicBezTo>
                  <a:pt x="560" y="383"/>
                  <a:pt x="560" y="383"/>
                  <a:pt x="560" y="383"/>
                </a:cubicBezTo>
                <a:cubicBezTo>
                  <a:pt x="604" y="383"/>
                  <a:pt x="633" y="353"/>
                  <a:pt x="633" y="309"/>
                </a:cubicBezTo>
                <a:cubicBezTo>
                  <a:pt x="633" y="265"/>
                  <a:pt x="604" y="236"/>
                  <a:pt x="560" y="236"/>
                </a:cubicBezTo>
                <a:close/>
                <a:moveTo>
                  <a:pt x="560" y="353"/>
                </a:moveTo>
                <a:lnTo>
                  <a:pt x="560" y="353"/>
                </a:lnTo>
                <a:cubicBezTo>
                  <a:pt x="354" y="353"/>
                  <a:pt x="354" y="353"/>
                  <a:pt x="354" y="353"/>
                </a:cubicBezTo>
                <a:cubicBezTo>
                  <a:pt x="354" y="545"/>
                  <a:pt x="354" y="545"/>
                  <a:pt x="354" y="545"/>
                </a:cubicBezTo>
                <a:cubicBezTo>
                  <a:pt x="354" y="559"/>
                  <a:pt x="339" y="589"/>
                  <a:pt x="324" y="589"/>
                </a:cubicBezTo>
                <a:cubicBezTo>
                  <a:pt x="295" y="589"/>
                  <a:pt x="280" y="559"/>
                  <a:pt x="280" y="545"/>
                </a:cubicBezTo>
                <a:cubicBezTo>
                  <a:pt x="280" y="353"/>
                  <a:pt x="280" y="353"/>
                  <a:pt x="280" y="353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59" y="353"/>
                  <a:pt x="45" y="324"/>
                  <a:pt x="45" y="309"/>
                </a:cubicBezTo>
                <a:cubicBezTo>
                  <a:pt x="45" y="294"/>
                  <a:pt x="59" y="265"/>
                  <a:pt x="89" y="265"/>
                </a:cubicBezTo>
                <a:cubicBezTo>
                  <a:pt x="280" y="265"/>
                  <a:pt x="280" y="265"/>
                  <a:pt x="280" y="265"/>
                </a:cubicBezTo>
                <a:cubicBezTo>
                  <a:pt x="280" y="74"/>
                  <a:pt x="280" y="74"/>
                  <a:pt x="280" y="74"/>
                </a:cubicBezTo>
                <a:cubicBezTo>
                  <a:pt x="280" y="59"/>
                  <a:pt x="295" y="29"/>
                  <a:pt x="324" y="29"/>
                </a:cubicBezTo>
                <a:cubicBezTo>
                  <a:pt x="339" y="29"/>
                  <a:pt x="354" y="59"/>
                  <a:pt x="354" y="74"/>
                </a:cubicBezTo>
                <a:cubicBezTo>
                  <a:pt x="354" y="265"/>
                  <a:pt x="354" y="265"/>
                  <a:pt x="354" y="26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75" y="265"/>
                  <a:pt x="589" y="294"/>
                  <a:pt x="589" y="309"/>
                </a:cubicBezTo>
                <a:cubicBezTo>
                  <a:pt x="589" y="324"/>
                  <a:pt x="575" y="353"/>
                  <a:pt x="560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0" name="Freeform 37"/>
          <p:cNvSpPr>
            <a:spLocks noChangeArrowheads="1"/>
          </p:cNvSpPr>
          <p:nvPr/>
        </p:nvSpPr>
        <p:spPr bwMode="auto">
          <a:xfrm>
            <a:off x="16730454" y="7030218"/>
            <a:ext cx="666310" cy="585428"/>
          </a:xfrm>
          <a:custGeom>
            <a:avLst/>
            <a:gdLst>
              <a:gd name="T0" fmla="*/ 26321 w 634"/>
              <a:gd name="T1" fmla="*/ 57987 h 561"/>
              <a:gd name="T2" fmla="*/ 26321 w 634"/>
              <a:gd name="T3" fmla="*/ 57987 h 561"/>
              <a:gd name="T4" fmla="*/ 196147 w 634"/>
              <a:gd name="T5" fmla="*/ 57987 h 561"/>
              <a:gd name="T6" fmla="*/ 228237 w 634"/>
              <a:gd name="T7" fmla="*/ 31857 h 561"/>
              <a:gd name="T8" fmla="*/ 196147 w 634"/>
              <a:gd name="T9" fmla="*/ 0 h 561"/>
              <a:gd name="T10" fmla="*/ 26321 w 634"/>
              <a:gd name="T11" fmla="*/ 0 h 561"/>
              <a:gd name="T12" fmla="*/ 0 w 634"/>
              <a:gd name="T13" fmla="*/ 31857 h 561"/>
              <a:gd name="T14" fmla="*/ 26321 w 634"/>
              <a:gd name="T15" fmla="*/ 57987 h 561"/>
              <a:gd name="T16" fmla="*/ 26321 w 634"/>
              <a:gd name="T17" fmla="*/ 16108 h 561"/>
              <a:gd name="T18" fmla="*/ 26321 w 634"/>
              <a:gd name="T19" fmla="*/ 16108 h 561"/>
              <a:gd name="T20" fmla="*/ 196147 w 634"/>
              <a:gd name="T21" fmla="*/ 16108 h 561"/>
              <a:gd name="T22" fmla="*/ 212012 w 634"/>
              <a:gd name="T23" fmla="*/ 31857 h 561"/>
              <a:gd name="T24" fmla="*/ 196147 w 634"/>
              <a:gd name="T25" fmla="*/ 42237 h 561"/>
              <a:gd name="T26" fmla="*/ 26321 w 634"/>
              <a:gd name="T27" fmla="*/ 42237 h 561"/>
              <a:gd name="T28" fmla="*/ 15865 w 634"/>
              <a:gd name="T29" fmla="*/ 31857 h 561"/>
              <a:gd name="T30" fmla="*/ 26321 w 634"/>
              <a:gd name="T31" fmla="*/ 16108 h 561"/>
              <a:gd name="T32" fmla="*/ 196147 w 634"/>
              <a:gd name="T33" fmla="*/ 74095 h 561"/>
              <a:gd name="T34" fmla="*/ 196147 w 634"/>
              <a:gd name="T35" fmla="*/ 74095 h 561"/>
              <a:gd name="T36" fmla="*/ 26321 w 634"/>
              <a:gd name="T37" fmla="*/ 74095 h 561"/>
              <a:gd name="T38" fmla="*/ 0 w 634"/>
              <a:gd name="T39" fmla="*/ 100225 h 561"/>
              <a:gd name="T40" fmla="*/ 26321 w 634"/>
              <a:gd name="T41" fmla="*/ 126712 h 561"/>
              <a:gd name="T42" fmla="*/ 196147 w 634"/>
              <a:gd name="T43" fmla="*/ 126712 h 561"/>
              <a:gd name="T44" fmla="*/ 228237 w 634"/>
              <a:gd name="T45" fmla="*/ 100225 h 561"/>
              <a:gd name="T46" fmla="*/ 196147 w 634"/>
              <a:gd name="T47" fmla="*/ 74095 h 561"/>
              <a:gd name="T48" fmla="*/ 196147 w 634"/>
              <a:gd name="T49" fmla="*/ 115974 h 561"/>
              <a:gd name="T50" fmla="*/ 196147 w 634"/>
              <a:gd name="T51" fmla="*/ 115974 h 561"/>
              <a:gd name="T52" fmla="*/ 26321 w 634"/>
              <a:gd name="T53" fmla="*/ 115974 h 561"/>
              <a:gd name="T54" fmla="*/ 15865 w 634"/>
              <a:gd name="T55" fmla="*/ 100225 h 561"/>
              <a:gd name="T56" fmla="*/ 26321 w 634"/>
              <a:gd name="T57" fmla="*/ 84475 h 561"/>
              <a:gd name="T58" fmla="*/ 196147 w 634"/>
              <a:gd name="T59" fmla="*/ 84475 h 561"/>
              <a:gd name="T60" fmla="*/ 212012 w 634"/>
              <a:gd name="T61" fmla="*/ 100225 h 561"/>
              <a:gd name="T62" fmla="*/ 196147 w 634"/>
              <a:gd name="T63" fmla="*/ 115974 h 561"/>
              <a:gd name="T64" fmla="*/ 196147 w 634"/>
              <a:gd name="T65" fmla="*/ 142462 h 561"/>
              <a:gd name="T66" fmla="*/ 196147 w 634"/>
              <a:gd name="T67" fmla="*/ 142462 h 561"/>
              <a:gd name="T68" fmla="*/ 26321 w 634"/>
              <a:gd name="T69" fmla="*/ 142462 h 561"/>
              <a:gd name="T70" fmla="*/ 0 w 634"/>
              <a:gd name="T71" fmla="*/ 168592 h 561"/>
              <a:gd name="T72" fmla="*/ 26321 w 634"/>
              <a:gd name="T73" fmla="*/ 200449 h 561"/>
              <a:gd name="T74" fmla="*/ 196147 w 634"/>
              <a:gd name="T75" fmla="*/ 200449 h 561"/>
              <a:gd name="T76" fmla="*/ 228237 w 634"/>
              <a:gd name="T77" fmla="*/ 168592 h 561"/>
              <a:gd name="T78" fmla="*/ 196147 w 634"/>
              <a:gd name="T79" fmla="*/ 142462 h 561"/>
              <a:gd name="T80" fmla="*/ 196147 w 634"/>
              <a:gd name="T81" fmla="*/ 184699 h 561"/>
              <a:gd name="T82" fmla="*/ 196147 w 634"/>
              <a:gd name="T83" fmla="*/ 184699 h 561"/>
              <a:gd name="T84" fmla="*/ 26321 w 634"/>
              <a:gd name="T85" fmla="*/ 184699 h 561"/>
              <a:gd name="T86" fmla="*/ 15865 w 634"/>
              <a:gd name="T87" fmla="*/ 168592 h 561"/>
              <a:gd name="T88" fmla="*/ 26321 w 634"/>
              <a:gd name="T89" fmla="*/ 158212 h 561"/>
              <a:gd name="T90" fmla="*/ 196147 w 634"/>
              <a:gd name="T91" fmla="*/ 158212 h 561"/>
              <a:gd name="T92" fmla="*/ 212012 w 634"/>
              <a:gd name="T93" fmla="*/ 168592 h 561"/>
              <a:gd name="T94" fmla="*/ 196147 w 634"/>
              <a:gd name="T95" fmla="*/ 184699 h 56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561">
                <a:moveTo>
                  <a:pt x="73" y="162"/>
                </a:moveTo>
                <a:lnTo>
                  <a:pt x="73" y="162"/>
                </a:lnTo>
                <a:cubicBezTo>
                  <a:pt x="544" y="162"/>
                  <a:pt x="544" y="162"/>
                  <a:pt x="544" y="162"/>
                </a:cubicBezTo>
                <a:cubicBezTo>
                  <a:pt x="588" y="162"/>
                  <a:pt x="633" y="133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133"/>
                  <a:pt x="29" y="162"/>
                  <a:pt x="73" y="162"/>
                </a:cubicBezTo>
                <a:close/>
                <a:moveTo>
                  <a:pt x="73" y="45"/>
                </a:moveTo>
                <a:lnTo>
                  <a:pt x="73" y="45"/>
                </a:ln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cubicBezTo>
                  <a:pt x="588" y="103"/>
                  <a:pt x="574" y="118"/>
                  <a:pt x="544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58" y="118"/>
                  <a:pt x="44" y="103"/>
                  <a:pt x="44" y="89"/>
                </a:cubicBezTo>
                <a:cubicBezTo>
                  <a:pt x="44" y="59"/>
                  <a:pt x="58" y="45"/>
                  <a:pt x="73" y="45"/>
                </a:cubicBezTo>
                <a:close/>
                <a:moveTo>
                  <a:pt x="544" y="207"/>
                </a:moveTo>
                <a:lnTo>
                  <a:pt x="544" y="207"/>
                </a:lnTo>
                <a:cubicBezTo>
                  <a:pt x="73" y="207"/>
                  <a:pt x="73" y="207"/>
                  <a:pt x="73" y="207"/>
                </a:cubicBezTo>
                <a:cubicBezTo>
                  <a:pt x="29" y="207"/>
                  <a:pt x="0" y="236"/>
                  <a:pt x="0" y="280"/>
                </a:cubicBezTo>
                <a:cubicBezTo>
                  <a:pt x="0" y="324"/>
                  <a:pt x="29" y="354"/>
                  <a:pt x="73" y="354"/>
                </a:cubicBezTo>
                <a:cubicBezTo>
                  <a:pt x="544" y="354"/>
                  <a:pt x="544" y="354"/>
                  <a:pt x="544" y="354"/>
                </a:cubicBezTo>
                <a:cubicBezTo>
                  <a:pt x="588" y="354"/>
                  <a:pt x="633" y="324"/>
                  <a:pt x="633" y="280"/>
                </a:cubicBezTo>
                <a:cubicBezTo>
                  <a:pt x="633" y="236"/>
                  <a:pt x="588" y="207"/>
                  <a:pt x="544" y="207"/>
                </a:cubicBezTo>
                <a:close/>
                <a:moveTo>
                  <a:pt x="544" y="324"/>
                </a:moveTo>
                <a:lnTo>
                  <a:pt x="544" y="324"/>
                </a:lnTo>
                <a:cubicBezTo>
                  <a:pt x="73" y="324"/>
                  <a:pt x="73" y="324"/>
                  <a:pt x="73" y="324"/>
                </a:cubicBezTo>
                <a:cubicBezTo>
                  <a:pt x="58" y="324"/>
                  <a:pt x="44" y="295"/>
                  <a:pt x="44" y="280"/>
                </a:cubicBezTo>
                <a:cubicBezTo>
                  <a:pt x="44" y="265"/>
                  <a:pt x="58" y="236"/>
                  <a:pt x="73" y="236"/>
                </a:cubicBezTo>
                <a:cubicBezTo>
                  <a:pt x="544" y="236"/>
                  <a:pt x="544" y="236"/>
                  <a:pt x="544" y="236"/>
                </a:cubicBezTo>
                <a:cubicBezTo>
                  <a:pt x="574" y="236"/>
                  <a:pt x="588" y="265"/>
                  <a:pt x="588" y="280"/>
                </a:cubicBezTo>
                <a:cubicBezTo>
                  <a:pt x="588" y="295"/>
                  <a:pt x="574" y="324"/>
                  <a:pt x="544" y="324"/>
                </a:cubicBezTo>
                <a:close/>
                <a:moveTo>
                  <a:pt x="544" y="398"/>
                </a:moveTo>
                <a:lnTo>
                  <a:pt x="544" y="398"/>
                </a:lnTo>
                <a:cubicBezTo>
                  <a:pt x="73" y="398"/>
                  <a:pt x="73" y="398"/>
                  <a:pt x="73" y="398"/>
                </a:cubicBezTo>
                <a:cubicBezTo>
                  <a:pt x="29" y="398"/>
                  <a:pt x="0" y="428"/>
                  <a:pt x="0" y="471"/>
                </a:cubicBezTo>
                <a:cubicBezTo>
                  <a:pt x="0" y="516"/>
                  <a:pt x="29" y="560"/>
                  <a:pt x="73" y="560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588" y="560"/>
                  <a:pt x="633" y="516"/>
                  <a:pt x="633" y="471"/>
                </a:cubicBezTo>
                <a:cubicBezTo>
                  <a:pt x="633" y="428"/>
                  <a:pt x="588" y="398"/>
                  <a:pt x="544" y="398"/>
                </a:cubicBezTo>
                <a:close/>
                <a:moveTo>
                  <a:pt x="544" y="516"/>
                </a:moveTo>
                <a:lnTo>
                  <a:pt x="544" y="516"/>
                </a:lnTo>
                <a:cubicBezTo>
                  <a:pt x="73" y="516"/>
                  <a:pt x="73" y="516"/>
                  <a:pt x="73" y="516"/>
                </a:cubicBezTo>
                <a:cubicBezTo>
                  <a:pt x="58" y="516"/>
                  <a:pt x="44" y="501"/>
                  <a:pt x="44" y="471"/>
                </a:cubicBezTo>
                <a:cubicBezTo>
                  <a:pt x="44" y="457"/>
                  <a:pt x="58" y="442"/>
                  <a:pt x="73" y="442"/>
                </a:cubicBezTo>
                <a:cubicBezTo>
                  <a:pt x="544" y="442"/>
                  <a:pt x="544" y="442"/>
                  <a:pt x="544" y="442"/>
                </a:cubicBezTo>
                <a:cubicBezTo>
                  <a:pt x="574" y="442"/>
                  <a:pt x="588" y="457"/>
                  <a:pt x="588" y="471"/>
                </a:cubicBezTo>
                <a:cubicBezTo>
                  <a:pt x="588" y="501"/>
                  <a:pt x="574" y="516"/>
                  <a:pt x="544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1" name="Freeform 38"/>
          <p:cNvSpPr>
            <a:spLocks noChangeArrowheads="1"/>
          </p:cNvSpPr>
          <p:nvPr/>
        </p:nvSpPr>
        <p:spPr bwMode="auto">
          <a:xfrm>
            <a:off x="15667442" y="6995556"/>
            <a:ext cx="647050" cy="650904"/>
          </a:xfrm>
          <a:custGeom>
            <a:avLst/>
            <a:gdLst>
              <a:gd name="T0" fmla="*/ 153134 w 619"/>
              <a:gd name="T1" fmla="*/ 63842 h 619"/>
              <a:gd name="T2" fmla="*/ 153134 w 619"/>
              <a:gd name="T3" fmla="*/ 63842 h 619"/>
              <a:gd name="T4" fmla="*/ 142734 w 619"/>
              <a:gd name="T5" fmla="*/ 63842 h 619"/>
              <a:gd name="T6" fmla="*/ 100416 w 619"/>
              <a:gd name="T7" fmla="*/ 143554 h 619"/>
              <a:gd name="T8" fmla="*/ 73877 w 619"/>
              <a:gd name="T9" fmla="*/ 122273 h 619"/>
              <a:gd name="T10" fmla="*/ 63477 w 619"/>
              <a:gd name="T11" fmla="*/ 122273 h 619"/>
              <a:gd name="T12" fmla="*/ 63477 w 619"/>
              <a:gd name="T13" fmla="*/ 127323 h 619"/>
              <a:gd name="T14" fmla="*/ 95037 w 619"/>
              <a:gd name="T15" fmla="*/ 159063 h 619"/>
              <a:gd name="T16" fmla="*/ 105437 w 619"/>
              <a:gd name="T17" fmla="*/ 159063 h 619"/>
              <a:gd name="T18" fmla="*/ 158155 w 619"/>
              <a:gd name="T19" fmla="*/ 74302 h 619"/>
              <a:gd name="T20" fmla="*/ 153134 w 619"/>
              <a:gd name="T21" fmla="*/ 63842 h 619"/>
              <a:gd name="T22" fmla="*/ 195452 w 619"/>
              <a:gd name="T23" fmla="*/ 0 h 619"/>
              <a:gd name="T24" fmla="*/ 195452 w 619"/>
              <a:gd name="T25" fmla="*/ 0 h 619"/>
              <a:gd name="T26" fmla="*/ 26180 w 619"/>
              <a:gd name="T27" fmla="*/ 0 h 619"/>
              <a:gd name="T28" fmla="*/ 0 w 619"/>
              <a:gd name="T29" fmla="*/ 26691 h 619"/>
              <a:gd name="T30" fmla="*/ 0 w 619"/>
              <a:gd name="T31" fmla="*/ 196575 h 619"/>
              <a:gd name="T32" fmla="*/ 26180 w 619"/>
              <a:gd name="T33" fmla="*/ 222905 h 619"/>
              <a:gd name="T34" fmla="*/ 195452 w 619"/>
              <a:gd name="T35" fmla="*/ 222905 h 619"/>
              <a:gd name="T36" fmla="*/ 221632 w 619"/>
              <a:gd name="T37" fmla="*/ 196575 h 619"/>
              <a:gd name="T38" fmla="*/ 221632 w 619"/>
              <a:gd name="T39" fmla="*/ 26691 h 619"/>
              <a:gd name="T40" fmla="*/ 195452 w 619"/>
              <a:gd name="T41" fmla="*/ 0 h 619"/>
              <a:gd name="T42" fmla="*/ 211232 w 619"/>
              <a:gd name="T43" fmla="*/ 196575 h 619"/>
              <a:gd name="T44" fmla="*/ 211232 w 619"/>
              <a:gd name="T45" fmla="*/ 196575 h 619"/>
              <a:gd name="T46" fmla="*/ 195452 w 619"/>
              <a:gd name="T47" fmla="*/ 212445 h 619"/>
              <a:gd name="T48" fmla="*/ 26180 w 619"/>
              <a:gd name="T49" fmla="*/ 212445 h 619"/>
              <a:gd name="T50" fmla="*/ 10400 w 619"/>
              <a:gd name="T51" fmla="*/ 196575 h 619"/>
              <a:gd name="T52" fmla="*/ 10400 w 619"/>
              <a:gd name="T53" fmla="*/ 26691 h 619"/>
              <a:gd name="T54" fmla="*/ 26180 w 619"/>
              <a:gd name="T55" fmla="*/ 10460 h 619"/>
              <a:gd name="T56" fmla="*/ 195452 w 619"/>
              <a:gd name="T57" fmla="*/ 10460 h 619"/>
              <a:gd name="T58" fmla="*/ 211232 w 619"/>
              <a:gd name="T59" fmla="*/ 26691 h 619"/>
              <a:gd name="T60" fmla="*/ 211232 w 619"/>
              <a:gd name="T61" fmla="*/ 196575 h 619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19" h="619">
                <a:moveTo>
                  <a:pt x="427" y="177"/>
                </a:moveTo>
                <a:lnTo>
                  <a:pt x="427" y="177"/>
                </a:lnTo>
                <a:cubicBezTo>
                  <a:pt x="412" y="162"/>
                  <a:pt x="412" y="177"/>
                  <a:pt x="398" y="177"/>
                </a:cubicBezTo>
                <a:cubicBezTo>
                  <a:pt x="280" y="398"/>
                  <a:pt x="280" y="398"/>
                  <a:pt x="280" y="398"/>
                </a:cubicBezTo>
                <a:cubicBezTo>
                  <a:pt x="206" y="339"/>
                  <a:pt x="206" y="339"/>
                  <a:pt x="206" y="339"/>
                </a:cubicBezTo>
                <a:cubicBezTo>
                  <a:pt x="191" y="324"/>
                  <a:pt x="191" y="324"/>
                  <a:pt x="177" y="339"/>
                </a:cubicBezTo>
                <a:cubicBezTo>
                  <a:pt x="162" y="339"/>
                  <a:pt x="162" y="353"/>
                  <a:pt x="177" y="353"/>
                </a:cubicBezTo>
                <a:cubicBezTo>
                  <a:pt x="265" y="441"/>
                  <a:pt x="265" y="441"/>
                  <a:pt x="265" y="441"/>
                </a:cubicBezTo>
                <a:cubicBezTo>
                  <a:pt x="280" y="457"/>
                  <a:pt x="280" y="457"/>
                  <a:pt x="294" y="441"/>
                </a:cubicBezTo>
                <a:lnTo>
                  <a:pt x="441" y="206"/>
                </a:lnTo>
                <a:cubicBezTo>
                  <a:pt x="441" y="191"/>
                  <a:pt x="441" y="177"/>
                  <a:pt x="427" y="177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5" y="618"/>
                  <a:pt x="545" y="618"/>
                  <a:pt x="545" y="618"/>
                </a:cubicBezTo>
                <a:cubicBezTo>
                  <a:pt x="589" y="618"/>
                  <a:pt x="618" y="589"/>
                  <a:pt x="618" y="545"/>
                </a:cubicBezTo>
                <a:cubicBezTo>
                  <a:pt x="618" y="74"/>
                  <a:pt x="618" y="74"/>
                  <a:pt x="618" y="74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545" y="29"/>
                  <a:pt x="545" y="29"/>
                  <a:pt x="545" y="29"/>
                </a:cubicBezTo>
                <a:cubicBezTo>
                  <a:pt x="559" y="29"/>
                  <a:pt x="589" y="59"/>
                  <a:pt x="589" y="74"/>
                </a:cubicBezTo>
                <a:lnTo>
                  <a:pt x="589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2" name="Freeform 39"/>
          <p:cNvSpPr>
            <a:spLocks noChangeArrowheads="1"/>
          </p:cNvSpPr>
          <p:nvPr/>
        </p:nvSpPr>
        <p:spPr bwMode="auto">
          <a:xfrm>
            <a:off x="14585171" y="6995556"/>
            <a:ext cx="666308" cy="650904"/>
          </a:xfrm>
          <a:custGeom>
            <a:avLst/>
            <a:gdLst>
              <a:gd name="T0" fmla="*/ 201915 w 634"/>
              <a:gd name="T1" fmla="*/ 0 h 619"/>
              <a:gd name="T2" fmla="*/ 201915 w 634"/>
              <a:gd name="T3" fmla="*/ 0 h 619"/>
              <a:gd name="T4" fmla="*/ 32090 w 634"/>
              <a:gd name="T5" fmla="*/ 0 h 619"/>
              <a:gd name="T6" fmla="*/ 0 w 634"/>
              <a:gd name="T7" fmla="*/ 26691 h 619"/>
              <a:gd name="T8" fmla="*/ 0 w 634"/>
              <a:gd name="T9" fmla="*/ 196575 h 619"/>
              <a:gd name="T10" fmla="*/ 32090 w 634"/>
              <a:gd name="T11" fmla="*/ 222905 h 619"/>
              <a:gd name="T12" fmla="*/ 201915 w 634"/>
              <a:gd name="T13" fmla="*/ 222905 h 619"/>
              <a:gd name="T14" fmla="*/ 228236 w 634"/>
              <a:gd name="T15" fmla="*/ 196575 h 619"/>
              <a:gd name="T16" fmla="*/ 228236 w 634"/>
              <a:gd name="T17" fmla="*/ 26691 h 619"/>
              <a:gd name="T18" fmla="*/ 201915 w 634"/>
              <a:gd name="T19" fmla="*/ 0 h 619"/>
              <a:gd name="T20" fmla="*/ 212372 w 634"/>
              <a:gd name="T21" fmla="*/ 196575 h 619"/>
              <a:gd name="T22" fmla="*/ 212372 w 634"/>
              <a:gd name="T23" fmla="*/ 196575 h 619"/>
              <a:gd name="T24" fmla="*/ 201915 w 634"/>
              <a:gd name="T25" fmla="*/ 212445 h 619"/>
              <a:gd name="T26" fmla="*/ 32090 w 634"/>
              <a:gd name="T27" fmla="*/ 212445 h 619"/>
              <a:gd name="T28" fmla="*/ 15865 w 634"/>
              <a:gd name="T29" fmla="*/ 196575 h 619"/>
              <a:gd name="T30" fmla="*/ 15865 w 634"/>
              <a:gd name="T31" fmla="*/ 26691 h 619"/>
              <a:gd name="T32" fmla="*/ 32090 w 634"/>
              <a:gd name="T33" fmla="*/ 10460 h 619"/>
              <a:gd name="T34" fmla="*/ 201915 w 634"/>
              <a:gd name="T35" fmla="*/ 10460 h 619"/>
              <a:gd name="T36" fmla="*/ 212372 w 634"/>
              <a:gd name="T37" fmla="*/ 26691 h 619"/>
              <a:gd name="T38" fmla="*/ 212372 w 634"/>
              <a:gd name="T39" fmla="*/ 196575 h 619"/>
              <a:gd name="T40" fmla="*/ 148552 w 634"/>
              <a:gd name="T41" fmla="*/ 74302 h 619"/>
              <a:gd name="T42" fmla="*/ 148552 w 634"/>
              <a:gd name="T43" fmla="*/ 74302 h 619"/>
              <a:gd name="T44" fmla="*/ 138096 w 634"/>
              <a:gd name="T45" fmla="*/ 74302 h 619"/>
              <a:gd name="T46" fmla="*/ 116822 w 634"/>
              <a:gd name="T47" fmla="*/ 100993 h 619"/>
              <a:gd name="T48" fmla="*/ 90501 w 634"/>
              <a:gd name="T49" fmla="*/ 74302 h 619"/>
              <a:gd name="T50" fmla="*/ 79684 w 634"/>
              <a:gd name="T51" fmla="*/ 74302 h 619"/>
              <a:gd name="T52" fmla="*/ 79684 w 634"/>
              <a:gd name="T53" fmla="*/ 85122 h 619"/>
              <a:gd name="T54" fmla="*/ 106366 w 634"/>
              <a:gd name="T55" fmla="*/ 111453 h 619"/>
              <a:gd name="T56" fmla="*/ 79684 w 634"/>
              <a:gd name="T57" fmla="*/ 138144 h 619"/>
              <a:gd name="T58" fmla="*/ 79684 w 634"/>
              <a:gd name="T59" fmla="*/ 148604 h 619"/>
              <a:gd name="T60" fmla="*/ 90501 w 634"/>
              <a:gd name="T61" fmla="*/ 148604 h 619"/>
              <a:gd name="T62" fmla="*/ 116822 w 634"/>
              <a:gd name="T63" fmla="*/ 122273 h 619"/>
              <a:gd name="T64" fmla="*/ 138096 w 634"/>
              <a:gd name="T65" fmla="*/ 148604 h 619"/>
              <a:gd name="T66" fmla="*/ 148552 w 634"/>
              <a:gd name="T67" fmla="*/ 148604 h 619"/>
              <a:gd name="T68" fmla="*/ 148552 w 634"/>
              <a:gd name="T69" fmla="*/ 138144 h 619"/>
              <a:gd name="T70" fmla="*/ 127639 w 634"/>
              <a:gd name="T71" fmla="*/ 111453 h 619"/>
              <a:gd name="T72" fmla="*/ 148552 w 634"/>
              <a:gd name="T73" fmla="*/ 85122 h 619"/>
              <a:gd name="T74" fmla="*/ 148552 w 634"/>
              <a:gd name="T75" fmla="*/ 74302 h 61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619"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18"/>
                  <a:pt x="89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74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59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29"/>
                  <a:pt x="89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4" y="29"/>
                  <a:pt x="589" y="59"/>
                  <a:pt x="589" y="74"/>
                </a:cubicBezTo>
                <a:lnTo>
                  <a:pt x="589" y="545"/>
                </a:lnTo>
                <a:close/>
                <a:moveTo>
                  <a:pt x="412" y="206"/>
                </a:moveTo>
                <a:lnTo>
                  <a:pt x="412" y="206"/>
                </a:lnTo>
                <a:cubicBezTo>
                  <a:pt x="412" y="206"/>
                  <a:pt x="398" y="206"/>
                  <a:pt x="383" y="206"/>
                </a:cubicBezTo>
                <a:cubicBezTo>
                  <a:pt x="324" y="280"/>
                  <a:pt x="324" y="280"/>
                  <a:pt x="324" y="280"/>
                </a:cubicBezTo>
                <a:cubicBezTo>
                  <a:pt x="251" y="206"/>
                  <a:pt x="251" y="206"/>
                  <a:pt x="251" y="206"/>
                </a:cubicBezTo>
                <a:cubicBezTo>
                  <a:pt x="236" y="206"/>
                  <a:pt x="236" y="206"/>
                  <a:pt x="221" y="206"/>
                </a:cubicBezTo>
                <a:cubicBezTo>
                  <a:pt x="221" y="221"/>
                  <a:pt x="221" y="236"/>
                  <a:pt x="221" y="236"/>
                </a:cubicBezTo>
                <a:cubicBezTo>
                  <a:pt x="295" y="309"/>
                  <a:pt x="295" y="309"/>
                  <a:pt x="295" y="309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221" y="383"/>
                  <a:pt x="221" y="398"/>
                  <a:pt x="221" y="412"/>
                </a:cubicBezTo>
                <a:cubicBezTo>
                  <a:pt x="236" y="412"/>
                  <a:pt x="236" y="412"/>
                  <a:pt x="251" y="412"/>
                </a:cubicBezTo>
                <a:cubicBezTo>
                  <a:pt x="324" y="339"/>
                  <a:pt x="324" y="339"/>
                  <a:pt x="324" y="339"/>
                </a:cubicBezTo>
                <a:cubicBezTo>
                  <a:pt x="383" y="412"/>
                  <a:pt x="383" y="412"/>
                  <a:pt x="383" y="412"/>
                </a:cubicBezTo>
                <a:cubicBezTo>
                  <a:pt x="398" y="412"/>
                  <a:pt x="412" y="412"/>
                  <a:pt x="412" y="412"/>
                </a:cubicBezTo>
                <a:cubicBezTo>
                  <a:pt x="427" y="398"/>
                  <a:pt x="427" y="383"/>
                  <a:pt x="412" y="383"/>
                </a:cubicBezTo>
                <a:cubicBezTo>
                  <a:pt x="354" y="309"/>
                  <a:pt x="354" y="309"/>
                  <a:pt x="354" y="309"/>
                </a:cubicBezTo>
                <a:cubicBezTo>
                  <a:pt x="412" y="236"/>
                  <a:pt x="412" y="236"/>
                  <a:pt x="412" y="236"/>
                </a:cubicBezTo>
                <a:cubicBezTo>
                  <a:pt x="427" y="236"/>
                  <a:pt x="427" y="221"/>
                  <a:pt x="412" y="2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3" name="Freeform 40"/>
          <p:cNvSpPr>
            <a:spLocks noChangeArrowheads="1"/>
          </p:cNvSpPr>
          <p:nvPr/>
        </p:nvSpPr>
        <p:spPr bwMode="auto">
          <a:xfrm>
            <a:off x="13522159" y="6995556"/>
            <a:ext cx="666308" cy="650904"/>
          </a:xfrm>
          <a:custGeom>
            <a:avLst/>
            <a:gdLst>
              <a:gd name="T0" fmla="*/ 196146 w 634"/>
              <a:gd name="T1" fmla="*/ 0 h 619"/>
              <a:gd name="T2" fmla="*/ 196146 w 634"/>
              <a:gd name="T3" fmla="*/ 0 h 619"/>
              <a:gd name="T4" fmla="*/ 26321 w 634"/>
              <a:gd name="T5" fmla="*/ 0 h 619"/>
              <a:gd name="T6" fmla="*/ 0 w 634"/>
              <a:gd name="T7" fmla="*/ 26691 h 619"/>
              <a:gd name="T8" fmla="*/ 0 w 634"/>
              <a:gd name="T9" fmla="*/ 196575 h 619"/>
              <a:gd name="T10" fmla="*/ 26321 w 634"/>
              <a:gd name="T11" fmla="*/ 222905 h 619"/>
              <a:gd name="T12" fmla="*/ 196146 w 634"/>
              <a:gd name="T13" fmla="*/ 222905 h 619"/>
              <a:gd name="T14" fmla="*/ 228236 w 634"/>
              <a:gd name="T15" fmla="*/ 196575 h 619"/>
              <a:gd name="T16" fmla="*/ 228236 w 634"/>
              <a:gd name="T17" fmla="*/ 26691 h 619"/>
              <a:gd name="T18" fmla="*/ 196146 w 634"/>
              <a:gd name="T19" fmla="*/ 0 h 619"/>
              <a:gd name="T20" fmla="*/ 212011 w 634"/>
              <a:gd name="T21" fmla="*/ 196575 h 619"/>
              <a:gd name="T22" fmla="*/ 212011 w 634"/>
              <a:gd name="T23" fmla="*/ 196575 h 619"/>
              <a:gd name="T24" fmla="*/ 196146 w 634"/>
              <a:gd name="T25" fmla="*/ 212445 h 619"/>
              <a:gd name="T26" fmla="*/ 26321 w 634"/>
              <a:gd name="T27" fmla="*/ 212445 h 619"/>
              <a:gd name="T28" fmla="*/ 15865 w 634"/>
              <a:gd name="T29" fmla="*/ 196575 h 619"/>
              <a:gd name="T30" fmla="*/ 15865 w 634"/>
              <a:gd name="T31" fmla="*/ 26691 h 619"/>
              <a:gd name="T32" fmla="*/ 26321 w 634"/>
              <a:gd name="T33" fmla="*/ 10460 h 619"/>
              <a:gd name="T34" fmla="*/ 196146 w 634"/>
              <a:gd name="T35" fmla="*/ 10460 h 619"/>
              <a:gd name="T36" fmla="*/ 212011 w 634"/>
              <a:gd name="T37" fmla="*/ 26691 h 619"/>
              <a:gd name="T38" fmla="*/ 212011 w 634"/>
              <a:gd name="T39" fmla="*/ 196575 h 619"/>
              <a:gd name="T40" fmla="*/ 153600 w 634"/>
              <a:gd name="T41" fmla="*/ 106042 h 619"/>
              <a:gd name="T42" fmla="*/ 153600 w 634"/>
              <a:gd name="T43" fmla="*/ 106042 h 619"/>
              <a:gd name="T44" fmla="*/ 68868 w 634"/>
              <a:gd name="T45" fmla="*/ 106042 h 619"/>
              <a:gd name="T46" fmla="*/ 63459 w 634"/>
              <a:gd name="T47" fmla="*/ 111453 h 619"/>
              <a:gd name="T48" fmla="*/ 68868 w 634"/>
              <a:gd name="T49" fmla="*/ 116863 h 619"/>
              <a:gd name="T50" fmla="*/ 153600 w 634"/>
              <a:gd name="T51" fmla="*/ 116863 h 619"/>
              <a:gd name="T52" fmla="*/ 164417 w 634"/>
              <a:gd name="T53" fmla="*/ 111453 h 619"/>
              <a:gd name="T54" fmla="*/ 153600 w 634"/>
              <a:gd name="T55" fmla="*/ 106042 h 61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619"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4" y="618"/>
                  <a:pt x="544" y="618"/>
                  <a:pt x="544" y="618"/>
                </a:cubicBezTo>
                <a:cubicBezTo>
                  <a:pt x="588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588" y="0"/>
                  <a:pt x="544" y="0"/>
                </a:cubicBezTo>
                <a:close/>
                <a:moveTo>
                  <a:pt x="588" y="545"/>
                </a:moveTo>
                <a:lnTo>
                  <a:pt x="588" y="545"/>
                </a:lnTo>
                <a:cubicBezTo>
                  <a:pt x="588" y="559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59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29"/>
                  <a:pt x="73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74" y="29"/>
                  <a:pt x="588" y="59"/>
                  <a:pt x="588" y="74"/>
                </a:cubicBezTo>
                <a:lnTo>
                  <a:pt x="588" y="545"/>
                </a:lnTo>
                <a:close/>
                <a:moveTo>
                  <a:pt x="426" y="294"/>
                </a:moveTo>
                <a:lnTo>
                  <a:pt x="426" y="294"/>
                </a:lnTo>
                <a:cubicBezTo>
                  <a:pt x="191" y="294"/>
                  <a:pt x="191" y="294"/>
                  <a:pt x="191" y="294"/>
                </a:cubicBezTo>
                <a:cubicBezTo>
                  <a:pt x="191" y="294"/>
                  <a:pt x="176" y="294"/>
                  <a:pt x="176" y="309"/>
                </a:cubicBezTo>
                <a:cubicBezTo>
                  <a:pt x="176" y="324"/>
                  <a:pt x="191" y="324"/>
                  <a:pt x="191" y="324"/>
                </a:cubicBezTo>
                <a:cubicBezTo>
                  <a:pt x="426" y="324"/>
                  <a:pt x="426" y="324"/>
                  <a:pt x="426" y="324"/>
                </a:cubicBezTo>
                <a:cubicBezTo>
                  <a:pt x="441" y="324"/>
                  <a:pt x="456" y="324"/>
                  <a:pt x="456" y="309"/>
                </a:cubicBezTo>
                <a:cubicBezTo>
                  <a:pt x="456" y="294"/>
                  <a:pt x="441" y="294"/>
                  <a:pt x="426" y="2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4" name="Freeform 41"/>
          <p:cNvSpPr>
            <a:spLocks noChangeArrowheads="1"/>
          </p:cNvSpPr>
          <p:nvPr/>
        </p:nvSpPr>
        <p:spPr bwMode="auto">
          <a:xfrm>
            <a:off x="12451446" y="6995556"/>
            <a:ext cx="647050" cy="650904"/>
          </a:xfrm>
          <a:custGeom>
            <a:avLst/>
            <a:gdLst>
              <a:gd name="T0" fmla="*/ 153134 w 619"/>
              <a:gd name="T1" fmla="*/ 106042 h 619"/>
              <a:gd name="T2" fmla="*/ 153134 w 619"/>
              <a:gd name="T3" fmla="*/ 106042 h 619"/>
              <a:gd name="T4" fmla="*/ 116196 w 619"/>
              <a:gd name="T5" fmla="*/ 106042 h 619"/>
              <a:gd name="T6" fmla="*/ 116196 w 619"/>
              <a:gd name="T7" fmla="*/ 68891 h 619"/>
              <a:gd name="T8" fmla="*/ 110816 w 619"/>
              <a:gd name="T9" fmla="*/ 63842 h 619"/>
              <a:gd name="T10" fmla="*/ 105437 w 619"/>
              <a:gd name="T11" fmla="*/ 68891 h 619"/>
              <a:gd name="T12" fmla="*/ 105437 w 619"/>
              <a:gd name="T13" fmla="*/ 106042 h 619"/>
              <a:gd name="T14" fmla="*/ 68498 w 619"/>
              <a:gd name="T15" fmla="*/ 106042 h 619"/>
              <a:gd name="T16" fmla="*/ 63477 w 619"/>
              <a:gd name="T17" fmla="*/ 111453 h 619"/>
              <a:gd name="T18" fmla="*/ 68498 w 619"/>
              <a:gd name="T19" fmla="*/ 116863 h 619"/>
              <a:gd name="T20" fmla="*/ 105437 w 619"/>
              <a:gd name="T21" fmla="*/ 116863 h 619"/>
              <a:gd name="T22" fmla="*/ 105437 w 619"/>
              <a:gd name="T23" fmla="*/ 154014 h 619"/>
              <a:gd name="T24" fmla="*/ 110816 w 619"/>
              <a:gd name="T25" fmla="*/ 159063 h 619"/>
              <a:gd name="T26" fmla="*/ 116196 w 619"/>
              <a:gd name="T27" fmla="*/ 154014 h 619"/>
              <a:gd name="T28" fmla="*/ 116196 w 619"/>
              <a:gd name="T29" fmla="*/ 116863 h 619"/>
              <a:gd name="T30" fmla="*/ 153134 w 619"/>
              <a:gd name="T31" fmla="*/ 116863 h 619"/>
              <a:gd name="T32" fmla="*/ 158155 w 619"/>
              <a:gd name="T33" fmla="*/ 111453 h 619"/>
              <a:gd name="T34" fmla="*/ 153134 w 619"/>
              <a:gd name="T35" fmla="*/ 106042 h 619"/>
              <a:gd name="T36" fmla="*/ 195094 w 619"/>
              <a:gd name="T37" fmla="*/ 0 h 619"/>
              <a:gd name="T38" fmla="*/ 195094 w 619"/>
              <a:gd name="T39" fmla="*/ 0 h 619"/>
              <a:gd name="T40" fmla="*/ 26180 w 619"/>
              <a:gd name="T41" fmla="*/ 0 h 619"/>
              <a:gd name="T42" fmla="*/ 0 w 619"/>
              <a:gd name="T43" fmla="*/ 26691 h 619"/>
              <a:gd name="T44" fmla="*/ 0 w 619"/>
              <a:gd name="T45" fmla="*/ 196575 h 619"/>
              <a:gd name="T46" fmla="*/ 26180 w 619"/>
              <a:gd name="T47" fmla="*/ 222905 h 619"/>
              <a:gd name="T48" fmla="*/ 195094 w 619"/>
              <a:gd name="T49" fmla="*/ 222905 h 619"/>
              <a:gd name="T50" fmla="*/ 221632 w 619"/>
              <a:gd name="T51" fmla="*/ 196575 h 619"/>
              <a:gd name="T52" fmla="*/ 221632 w 619"/>
              <a:gd name="T53" fmla="*/ 26691 h 619"/>
              <a:gd name="T54" fmla="*/ 195094 w 619"/>
              <a:gd name="T55" fmla="*/ 0 h 619"/>
              <a:gd name="T56" fmla="*/ 211232 w 619"/>
              <a:gd name="T57" fmla="*/ 196575 h 619"/>
              <a:gd name="T58" fmla="*/ 211232 w 619"/>
              <a:gd name="T59" fmla="*/ 196575 h 619"/>
              <a:gd name="T60" fmla="*/ 195094 w 619"/>
              <a:gd name="T61" fmla="*/ 212445 h 619"/>
              <a:gd name="T62" fmla="*/ 26180 w 619"/>
              <a:gd name="T63" fmla="*/ 212445 h 619"/>
              <a:gd name="T64" fmla="*/ 10400 w 619"/>
              <a:gd name="T65" fmla="*/ 196575 h 619"/>
              <a:gd name="T66" fmla="*/ 10400 w 619"/>
              <a:gd name="T67" fmla="*/ 26691 h 619"/>
              <a:gd name="T68" fmla="*/ 26180 w 619"/>
              <a:gd name="T69" fmla="*/ 10460 h 619"/>
              <a:gd name="T70" fmla="*/ 195094 w 619"/>
              <a:gd name="T71" fmla="*/ 10460 h 619"/>
              <a:gd name="T72" fmla="*/ 211232 w 619"/>
              <a:gd name="T73" fmla="*/ 26691 h 619"/>
              <a:gd name="T74" fmla="*/ 211232 w 619"/>
              <a:gd name="T75" fmla="*/ 196575 h 61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9" h="619">
                <a:moveTo>
                  <a:pt x="427" y="294"/>
                </a:moveTo>
                <a:lnTo>
                  <a:pt x="427" y="294"/>
                </a:lnTo>
                <a:cubicBezTo>
                  <a:pt x="324" y="294"/>
                  <a:pt x="324" y="294"/>
                  <a:pt x="324" y="294"/>
                </a:cubicBezTo>
                <a:cubicBezTo>
                  <a:pt x="324" y="191"/>
                  <a:pt x="324" y="191"/>
                  <a:pt x="324" y="191"/>
                </a:cubicBezTo>
                <a:cubicBezTo>
                  <a:pt x="324" y="177"/>
                  <a:pt x="324" y="177"/>
                  <a:pt x="309" y="177"/>
                </a:cubicBezTo>
                <a:cubicBezTo>
                  <a:pt x="294" y="177"/>
                  <a:pt x="294" y="177"/>
                  <a:pt x="294" y="191"/>
                </a:cubicBezTo>
                <a:cubicBezTo>
                  <a:pt x="294" y="294"/>
                  <a:pt x="294" y="294"/>
                  <a:pt x="294" y="294"/>
                </a:cubicBezTo>
                <a:cubicBezTo>
                  <a:pt x="191" y="294"/>
                  <a:pt x="191" y="294"/>
                  <a:pt x="191" y="294"/>
                </a:cubicBezTo>
                <a:cubicBezTo>
                  <a:pt x="177" y="294"/>
                  <a:pt x="177" y="294"/>
                  <a:pt x="177" y="309"/>
                </a:cubicBezTo>
                <a:cubicBezTo>
                  <a:pt x="177" y="324"/>
                  <a:pt x="177" y="324"/>
                  <a:pt x="191" y="324"/>
                </a:cubicBezTo>
                <a:cubicBezTo>
                  <a:pt x="294" y="324"/>
                  <a:pt x="294" y="324"/>
                  <a:pt x="294" y="324"/>
                </a:cubicBezTo>
                <a:cubicBezTo>
                  <a:pt x="294" y="427"/>
                  <a:pt x="294" y="427"/>
                  <a:pt x="294" y="427"/>
                </a:cubicBezTo>
                <a:cubicBezTo>
                  <a:pt x="294" y="441"/>
                  <a:pt x="294" y="441"/>
                  <a:pt x="309" y="441"/>
                </a:cubicBezTo>
                <a:cubicBezTo>
                  <a:pt x="324" y="441"/>
                  <a:pt x="324" y="441"/>
                  <a:pt x="324" y="427"/>
                </a:cubicBezTo>
                <a:cubicBezTo>
                  <a:pt x="324" y="324"/>
                  <a:pt x="324" y="324"/>
                  <a:pt x="324" y="324"/>
                </a:cubicBezTo>
                <a:cubicBezTo>
                  <a:pt x="427" y="324"/>
                  <a:pt x="427" y="324"/>
                  <a:pt x="427" y="324"/>
                </a:cubicBezTo>
                <a:cubicBezTo>
                  <a:pt x="441" y="324"/>
                  <a:pt x="441" y="324"/>
                  <a:pt x="441" y="309"/>
                </a:cubicBezTo>
                <a:cubicBezTo>
                  <a:pt x="441" y="294"/>
                  <a:pt x="441" y="294"/>
                  <a:pt x="427" y="294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4" y="618"/>
                  <a:pt x="544" y="618"/>
                  <a:pt x="544" y="618"/>
                </a:cubicBezTo>
                <a:cubicBezTo>
                  <a:pt x="589" y="618"/>
                  <a:pt x="618" y="589"/>
                  <a:pt x="618" y="545"/>
                </a:cubicBezTo>
                <a:cubicBezTo>
                  <a:pt x="618" y="74"/>
                  <a:pt x="618" y="74"/>
                  <a:pt x="618" y="74"/>
                </a:cubicBezTo>
                <a:cubicBezTo>
                  <a:pt x="618" y="29"/>
                  <a:pt x="589" y="0"/>
                  <a:pt x="544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59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59" y="29"/>
                  <a:pt x="589" y="59"/>
                  <a:pt x="589" y="74"/>
                </a:cubicBezTo>
                <a:lnTo>
                  <a:pt x="589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5" name="Freeform 42"/>
          <p:cNvSpPr>
            <a:spLocks noChangeArrowheads="1"/>
          </p:cNvSpPr>
          <p:nvPr/>
        </p:nvSpPr>
        <p:spPr bwMode="auto">
          <a:xfrm>
            <a:off x="22091734" y="5913288"/>
            <a:ext cx="647050" cy="666308"/>
          </a:xfrm>
          <a:custGeom>
            <a:avLst/>
            <a:gdLst>
              <a:gd name="T0" fmla="*/ 147755 w 619"/>
              <a:gd name="T1" fmla="*/ 116798 h 634"/>
              <a:gd name="T2" fmla="*/ 147755 w 619"/>
              <a:gd name="T3" fmla="*/ 116798 h 634"/>
              <a:gd name="T4" fmla="*/ 116196 w 619"/>
              <a:gd name="T5" fmla="*/ 148521 h 634"/>
              <a:gd name="T6" fmla="*/ 116196 w 619"/>
              <a:gd name="T7" fmla="*/ 74621 h 634"/>
              <a:gd name="T8" fmla="*/ 110816 w 619"/>
              <a:gd name="T9" fmla="*/ 63807 h 634"/>
              <a:gd name="T10" fmla="*/ 105437 w 619"/>
              <a:gd name="T11" fmla="*/ 74621 h 634"/>
              <a:gd name="T12" fmla="*/ 105437 w 619"/>
              <a:gd name="T13" fmla="*/ 148521 h 634"/>
              <a:gd name="T14" fmla="*/ 73877 w 619"/>
              <a:gd name="T15" fmla="*/ 116798 h 634"/>
              <a:gd name="T16" fmla="*/ 63477 w 619"/>
              <a:gd name="T17" fmla="*/ 116798 h 634"/>
              <a:gd name="T18" fmla="*/ 63477 w 619"/>
              <a:gd name="T19" fmla="*/ 127613 h 634"/>
              <a:gd name="T20" fmla="*/ 105437 w 619"/>
              <a:gd name="T21" fmla="*/ 169790 h 634"/>
              <a:gd name="T22" fmla="*/ 110816 w 619"/>
              <a:gd name="T23" fmla="*/ 169790 h 634"/>
              <a:gd name="T24" fmla="*/ 116196 w 619"/>
              <a:gd name="T25" fmla="*/ 169790 h 634"/>
              <a:gd name="T26" fmla="*/ 158155 w 619"/>
              <a:gd name="T27" fmla="*/ 127613 h 634"/>
              <a:gd name="T28" fmla="*/ 158155 w 619"/>
              <a:gd name="T29" fmla="*/ 116798 h 634"/>
              <a:gd name="T30" fmla="*/ 147755 w 619"/>
              <a:gd name="T31" fmla="*/ 116798 h 634"/>
              <a:gd name="T32" fmla="*/ 195452 w 619"/>
              <a:gd name="T33" fmla="*/ 0 h 634"/>
              <a:gd name="T34" fmla="*/ 195452 w 619"/>
              <a:gd name="T35" fmla="*/ 0 h 634"/>
              <a:gd name="T36" fmla="*/ 26539 w 619"/>
              <a:gd name="T37" fmla="*/ 0 h 634"/>
              <a:gd name="T38" fmla="*/ 0 w 619"/>
              <a:gd name="T39" fmla="*/ 32084 h 634"/>
              <a:gd name="T40" fmla="*/ 0 w 619"/>
              <a:gd name="T41" fmla="*/ 201874 h 634"/>
              <a:gd name="T42" fmla="*/ 26539 w 619"/>
              <a:gd name="T43" fmla="*/ 228190 h 634"/>
              <a:gd name="T44" fmla="*/ 195452 w 619"/>
              <a:gd name="T45" fmla="*/ 228190 h 634"/>
              <a:gd name="T46" fmla="*/ 221632 w 619"/>
              <a:gd name="T47" fmla="*/ 201874 h 634"/>
              <a:gd name="T48" fmla="*/ 221632 w 619"/>
              <a:gd name="T49" fmla="*/ 32084 h 634"/>
              <a:gd name="T50" fmla="*/ 195452 w 619"/>
              <a:gd name="T51" fmla="*/ 0 h 634"/>
              <a:gd name="T52" fmla="*/ 211232 w 619"/>
              <a:gd name="T53" fmla="*/ 201874 h 634"/>
              <a:gd name="T54" fmla="*/ 211232 w 619"/>
              <a:gd name="T55" fmla="*/ 201874 h 634"/>
              <a:gd name="T56" fmla="*/ 195452 w 619"/>
              <a:gd name="T57" fmla="*/ 212328 h 634"/>
              <a:gd name="T58" fmla="*/ 26539 w 619"/>
              <a:gd name="T59" fmla="*/ 212328 h 634"/>
              <a:gd name="T60" fmla="*/ 10400 w 619"/>
              <a:gd name="T61" fmla="*/ 201874 h 634"/>
              <a:gd name="T62" fmla="*/ 10400 w 619"/>
              <a:gd name="T63" fmla="*/ 32084 h 634"/>
              <a:gd name="T64" fmla="*/ 26539 w 619"/>
              <a:gd name="T65" fmla="*/ 16222 h 634"/>
              <a:gd name="T66" fmla="*/ 195452 w 619"/>
              <a:gd name="T67" fmla="*/ 16222 h 634"/>
              <a:gd name="T68" fmla="*/ 211232 w 619"/>
              <a:gd name="T69" fmla="*/ 32084 h 634"/>
              <a:gd name="T70" fmla="*/ 211232 w 619"/>
              <a:gd name="T71" fmla="*/ 201874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19" h="634">
                <a:moveTo>
                  <a:pt x="412" y="324"/>
                </a:moveTo>
                <a:lnTo>
                  <a:pt x="412" y="324"/>
                </a:lnTo>
                <a:cubicBezTo>
                  <a:pt x="324" y="412"/>
                  <a:pt x="324" y="412"/>
                  <a:pt x="324" y="412"/>
                </a:cubicBezTo>
                <a:cubicBezTo>
                  <a:pt x="324" y="207"/>
                  <a:pt x="324" y="207"/>
                  <a:pt x="324" y="207"/>
                </a:cubicBezTo>
                <a:cubicBezTo>
                  <a:pt x="324" y="192"/>
                  <a:pt x="324" y="177"/>
                  <a:pt x="309" y="177"/>
                </a:cubicBezTo>
                <a:cubicBezTo>
                  <a:pt x="294" y="177"/>
                  <a:pt x="294" y="192"/>
                  <a:pt x="294" y="207"/>
                </a:cubicBezTo>
                <a:cubicBezTo>
                  <a:pt x="294" y="412"/>
                  <a:pt x="294" y="412"/>
                  <a:pt x="294" y="412"/>
                </a:cubicBezTo>
                <a:cubicBezTo>
                  <a:pt x="206" y="324"/>
                  <a:pt x="206" y="324"/>
                  <a:pt x="206" y="324"/>
                </a:cubicBezTo>
                <a:cubicBezTo>
                  <a:pt x="206" y="324"/>
                  <a:pt x="191" y="324"/>
                  <a:pt x="177" y="324"/>
                </a:cubicBezTo>
                <a:cubicBezTo>
                  <a:pt x="177" y="339"/>
                  <a:pt x="177" y="354"/>
                  <a:pt x="177" y="354"/>
                </a:cubicBezTo>
                <a:cubicBezTo>
                  <a:pt x="294" y="471"/>
                  <a:pt x="294" y="471"/>
                  <a:pt x="294" y="471"/>
                </a:cubicBezTo>
                <a:lnTo>
                  <a:pt x="309" y="471"/>
                </a:lnTo>
                <a:lnTo>
                  <a:pt x="324" y="471"/>
                </a:lnTo>
                <a:cubicBezTo>
                  <a:pt x="441" y="354"/>
                  <a:pt x="441" y="354"/>
                  <a:pt x="441" y="354"/>
                </a:cubicBezTo>
                <a:cubicBezTo>
                  <a:pt x="441" y="354"/>
                  <a:pt x="441" y="339"/>
                  <a:pt x="441" y="324"/>
                </a:cubicBezTo>
                <a:cubicBezTo>
                  <a:pt x="427" y="324"/>
                  <a:pt x="412" y="324"/>
                  <a:pt x="412" y="324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4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5" y="589"/>
                </a:cubicBez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4" y="45"/>
                </a:cubicBezTo>
                <a:cubicBezTo>
                  <a:pt x="545" y="45"/>
                  <a:pt x="545" y="45"/>
                  <a:pt x="545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6" name="Freeform 43"/>
          <p:cNvSpPr>
            <a:spLocks noChangeArrowheads="1"/>
          </p:cNvSpPr>
          <p:nvPr/>
        </p:nvSpPr>
        <p:spPr bwMode="auto">
          <a:xfrm>
            <a:off x="21013318" y="5913288"/>
            <a:ext cx="666310" cy="666308"/>
          </a:xfrm>
          <a:custGeom>
            <a:avLst/>
            <a:gdLst>
              <a:gd name="T0" fmla="*/ 122231 w 634"/>
              <a:gd name="T1" fmla="*/ 63807 h 634"/>
              <a:gd name="T2" fmla="*/ 122231 w 634"/>
              <a:gd name="T3" fmla="*/ 63807 h 634"/>
              <a:gd name="T4" fmla="*/ 116823 w 634"/>
              <a:gd name="T5" fmla="*/ 58399 h 634"/>
              <a:gd name="T6" fmla="*/ 106367 w 634"/>
              <a:gd name="T7" fmla="*/ 63807 h 634"/>
              <a:gd name="T8" fmla="*/ 69228 w 634"/>
              <a:gd name="T9" fmla="*/ 100937 h 634"/>
              <a:gd name="T10" fmla="*/ 69228 w 634"/>
              <a:gd name="T11" fmla="*/ 111752 h 634"/>
              <a:gd name="T12" fmla="*/ 79685 w 634"/>
              <a:gd name="T13" fmla="*/ 111752 h 634"/>
              <a:gd name="T14" fmla="*/ 106367 w 634"/>
              <a:gd name="T15" fmla="*/ 85075 h 634"/>
              <a:gd name="T16" fmla="*/ 106367 w 634"/>
              <a:gd name="T17" fmla="*/ 159336 h 634"/>
              <a:gd name="T18" fmla="*/ 116823 w 634"/>
              <a:gd name="T19" fmla="*/ 164743 h 634"/>
              <a:gd name="T20" fmla="*/ 122231 w 634"/>
              <a:gd name="T21" fmla="*/ 159336 h 634"/>
              <a:gd name="T22" fmla="*/ 122231 w 634"/>
              <a:gd name="T23" fmla="*/ 85075 h 634"/>
              <a:gd name="T24" fmla="*/ 148553 w 634"/>
              <a:gd name="T25" fmla="*/ 111752 h 634"/>
              <a:gd name="T26" fmla="*/ 159370 w 634"/>
              <a:gd name="T27" fmla="*/ 111752 h 634"/>
              <a:gd name="T28" fmla="*/ 159370 w 634"/>
              <a:gd name="T29" fmla="*/ 100937 h 634"/>
              <a:gd name="T30" fmla="*/ 122231 w 634"/>
              <a:gd name="T31" fmla="*/ 63807 h 634"/>
              <a:gd name="T32" fmla="*/ 201916 w 634"/>
              <a:gd name="T33" fmla="*/ 0 h 634"/>
              <a:gd name="T34" fmla="*/ 201916 w 634"/>
              <a:gd name="T35" fmla="*/ 0 h 634"/>
              <a:gd name="T36" fmla="*/ 32090 w 634"/>
              <a:gd name="T37" fmla="*/ 0 h 634"/>
              <a:gd name="T38" fmla="*/ 0 w 634"/>
              <a:gd name="T39" fmla="*/ 32084 h 634"/>
              <a:gd name="T40" fmla="*/ 0 w 634"/>
              <a:gd name="T41" fmla="*/ 201874 h 634"/>
              <a:gd name="T42" fmla="*/ 32090 w 634"/>
              <a:gd name="T43" fmla="*/ 228190 h 634"/>
              <a:gd name="T44" fmla="*/ 201916 w 634"/>
              <a:gd name="T45" fmla="*/ 228190 h 634"/>
              <a:gd name="T46" fmla="*/ 228237 w 634"/>
              <a:gd name="T47" fmla="*/ 201874 h 634"/>
              <a:gd name="T48" fmla="*/ 228237 w 634"/>
              <a:gd name="T49" fmla="*/ 32084 h 634"/>
              <a:gd name="T50" fmla="*/ 201916 w 634"/>
              <a:gd name="T51" fmla="*/ 0 h 634"/>
              <a:gd name="T52" fmla="*/ 212373 w 634"/>
              <a:gd name="T53" fmla="*/ 201874 h 634"/>
              <a:gd name="T54" fmla="*/ 212373 w 634"/>
              <a:gd name="T55" fmla="*/ 201874 h 634"/>
              <a:gd name="T56" fmla="*/ 201916 w 634"/>
              <a:gd name="T57" fmla="*/ 212328 h 634"/>
              <a:gd name="T58" fmla="*/ 32090 w 634"/>
              <a:gd name="T59" fmla="*/ 212328 h 634"/>
              <a:gd name="T60" fmla="*/ 16225 w 634"/>
              <a:gd name="T61" fmla="*/ 201874 h 634"/>
              <a:gd name="T62" fmla="*/ 16225 w 634"/>
              <a:gd name="T63" fmla="*/ 32084 h 634"/>
              <a:gd name="T64" fmla="*/ 32090 w 634"/>
              <a:gd name="T65" fmla="*/ 16222 h 634"/>
              <a:gd name="T66" fmla="*/ 201916 w 634"/>
              <a:gd name="T67" fmla="*/ 16222 h 634"/>
              <a:gd name="T68" fmla="*/ 212373 w 634"/>
              <a:gd name="T69" fmla="*/ 32084 h 634"/>
              <a:gd name="T70" fmla="*/ 212373 w 634"/>
              <a:gd name="T71" fmla="*/ 201874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34">
                <a:moveTo>
                  <a:pt x="339" y="177"/>
                </a:moveTo>
                <a:lnTo>
                  <a:pt x="339" y="177"/>
                </a:lnTo>
                <a:cubicBezTo>
                  <a:pt x="339" y="162"/>
                  <a:pt x="324" y="162"/>
                  <a:pt x="324" y="162"/>
                </a:cubicBezTo>
                <a:cubicBezTo>
                  <a:pt x="310" y="162"/>
                  <a:pt x="310" y="162"/>
                  <a:pt x="295" y="177"/>
                </a:cubicBezTo>
                <a:cubicBezTo>
                  <a:pt x="192" y="280"/>
                  <a:pt x="192" y="280"/>
                  <a:pt x="192" y="280"/>
                </a:cubicBezTo>
                <a:cubicBezTo>
                  <a:pt x="177" y="295"/>
                  <a:pt x="177" y="310"/>
                  <a:pt x="192" y="310"/>
                </a:cubicBezTo>
                <a:cubicBezTo>
                  <a:pt x="192" y="324"/>
                  <a:pt x="207" y="324"/>
                  <a:pt x="221" y="310"/>
                </a:cubicBezTo>
                <a:cubicBezTo>
                  <a:pt x="295" y="236"/>
                  <a:pt x="295" y="236"/>
                  <a:pt x="295" y="236"/>
                </a:cubicBezTo>
                <a:cubicBezTo>
                  <a:pt x="295" y="442"/>
                  <a:pt x="295" y="442"/>
                  <a:pt x="295" y="442"/>
                </a:cubicBezTo>
                <a:cubicBezTo>
                  <a:pt x="295" y="442"/>
                  <a:pt x="310" y="457"/>
                  <a:pt x="324" y="457"/>
                </a:cubicBezTo>
                <a:lnTo>
                  <a:pt x="339" y="442"/>
                </a:lnTo>
                <a:cubicBezTo>
                  <a:pt x="339" y="236"/>
                  <a:pt x="339" y="236"/>
                  <a:pt x="339" y="236"/>
                </a:cubicBezTo>
                <a:cubicBezTo>
                  <a:pt x="412" y="310"/>
                  <a:pt x="412" y="310"/>
                  <a:pt x="412" y="310"/>
                </a:cubicBezTo>
                <a:cubicBezTo>
                  <a:pt x="428" y="324"/>
                  <a:pt x="442" y="324"/>
                  <a:pt x="442" y="310"/>
                </a:cubicBezTo>
                <a:cubicBezTo>
                  <a:pt x="457" y="310"/>
                  <a:pt x="457" y="295"/>
                  <a:pt x="442" y="280"/>
                </a:cubicBezTo>
                <a:lnTo>
                  <a:pt x="339" y="177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604" y="0"/>
                  <a:pt x="560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5"/>
                  <a:pt x="45" y="560"/>
                </a:cubicBezTo>
                <a:cubicBezTo>
                  <a:pt x="45" y="89"/>
                  <a:pt x="45" y="89"/>
                  <a:pt x="45" y="89"/>
                </a:cubicBezTo>
                <a:cubicBezTo>
                  <a:pt x="45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5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7" name="Freeform 44"/>
          <p:cNvSpPr>
            <a:spLocks noChangeArrowheads="1"/>
          </p:cNvSpPr>
          <p:nvPr/>
        </p:nvSpPr>
        <p:spPr bwMode="auto">
          <a:xfrm>
            <a:off x="19942600" y="5913288"/>
            <a:ext cx="666310" cy="666308"/>
          </a:xfrm>
          <a:custGeom>
            <a:avLst/>
            <a:gdLst>
              <a:gd name="T0" fmla="*/ 164417 w 634"/>
              <a:gd name="T1" fmla="*/ 106344 h 634"/>
              <a:gd name="T2" fmla="*/ 164417 w 634"/>
              <a:gd name="T3" fmla="*/ 106344 h 634"/>
              <a:gd name="T4" fmla="*/ 127279 w 634"/>
              <a:gd name="T5" fmla="*/ 69214 h 634"/>
              <a:gd name="T6" fmla="*/ 116823 w 634"/>
              <a:gd name="T7" fmla="*/ 69214 h 634"/>
              <a:gd name="T8" fmla="*/ 116823 w 634"/>
              <a:gd name="T9" fmla="*/ 79668 h 634"/>
              <a:gd name="T10" fmla="*/ 143144 w 634"/>
              <a:gd name="T11" fmla="*/ 106344 h 634"/>
              <a:gd name="T12" fmla="*/ 68868 w 634"/>
              <a:gd name="T13" fmla="*/ 106344 h 634"/>
              <a:gd name="T14" fmla="*/ 63459 w 634"/>
              <a:gd name="T15" fmla="*/ 116798 h 634"/>
              <a:gd name="T16" fmla="*/ 68868 w 634"/>
              <a:gd name="T17" fmla="*/ 122206 h 634"/>
              <a:gd name="T18" fmla="*/ 143144 w 634"/>
              <a:gd name="T19" fmla="*/ 122206 h 634"/>
              <a:gd name="T20" fmla="*/ 116823 w 634"/>
              <a:gd name="T21" fmla="*/ 148521 h 634"/>
              <a:gd name="T22" fmla="*/ 116823 w 634"/>
              <a:gd name="T23" fmla="*/ 159336 h 634"/>
              <a:gd name="T24" fmla="*/ 127279 w 634"/>
              <a:gd name="T25" fmla="*/ 159336 h 634"/>
              <a:gd name="T26" fmla="*/ 164417 w 634"/>
              <a:gd name="T27" fmla="*/ 122206 h 634"/>
              <a:gd name="T28" fmla="*/ 169826 w 634"/>
              <a:gd name="T29" fmla="*/ 116798 h 634"/>
              <a:gd name="T30" fmla="*/ 164417 w 634"/>
              <a:gd name="T31" fmla="*/ 106344 h 634"/>
              <a:gd name="T32" fmla="*/ 196147 w 634"/>
              <a:gd name="T33" fmla="*/ 0 h 634"/>
              <a:gd name="T34" fmla="*/ 196147 w 634"/>
              <a:gd name="T35" fmla="*/ 0 h 634"/>
              <a:gd name="T36" fmla="*/ 26321 w 634"/>
              <a:gd name="T37" fmla="*/ 0 h 634"/>
              <a:gd name="T38" fmla="*/ 0 w 634"/>
              <a:gd name="T39" fmla="*/ 32084 h 634"/>
              <a:gd name="T40" fmla="*/ 0 w 634"/>
              <a:gd name="T41" fmla="*/ 201874 h 634"/>
              <a:gd name="T42" fmla="*/ 26321 w 634"/>
              <a:gd name="T43" fmla="*/ 228190 h 634"/>
              <a:gd name="T44" fmla="*/ 196147 w 634"/>
              <a:gd name="T45" fmla="*/ 228190 h 634"/>
              <a:gd name="T46" fmla="*/ 228237 w 634"/>
              <a:gd name="T47" fmla="*/ 201874 h 634"/>
              <a:gd name="T48" fmla="*/ 228237 w 634"/>
              <a:gd name="T49" fmla="*/ 32084 h 634"/>
              <a:gd name="T50" fmla="*/ 196147 w 634"/>
              <a:gd name="T51" fmla="*/ 0 h 634"/>
              <a:gd name="T52" fmla="*/ 212012 w 634"/>
              <a:gd name="T53" fmla="*/ 201874 h 634"/>
              <a:gd name="T54" fmla="*/ 212012 w 634"/>
              <a:gd name="T55" fmla="*/ 201874 h 634"/>
              <a:gd name="T56" fmla="*/ 196147 w 634"/>
              <a:gd name="T57" fmla="*/ 212328 h 634"/>
              <a:gd name="T58" fmla="*/ 26321 w 634"/>
              <a:gd name="T59" fmla="*/ 212328 h 634"/>
              <a:gd name="T60" fmla="*/ 15865 w 634"/>
              <a:gd name="T61" fmla="*/ 201874 h 634"/>
              <a:gd name="T62" fmla="*/ 15865 w 634"/>
              <a:gd name="T63" fmla="*/ 32084 h 634"/>
              <a:gd name="T64" fmla="*/ 26321 w 634"/>
              <a:gd name="T65" fmla="*/ 16222 h 634"/>
              <a:gd name="T66" fmla="*/ 196147 w 634"/>
              <a:gd name="T67" fmla="*/ 16222 h 634"/>
              <a:gd name="T68" fmla="*/ 212012 w 634"/>
              <a:gd name="T69" fmla="*/ 32084 h 634"/>
              <a:gd name="T70" fmla="*/ 212012 w 634"/>
              <a:gd name="T71" fmla="*/ 201874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34">
                <a:moveTo>
                  <a:pt x="456" y="295"/>
                </a:moveTo>
                <a:lnTo>
                  <a:pt x="456" y="295"/>
                </a:lnTo>
                <a:cubicBezTo>
                  <a:pt x="353" y="192"/>
                  <a:pt x="353" y="192"/>
                  <a:pt x="353" y="192"/>
                </a:cubicBezTo>
                <a:cubicBezTo>
                  <a:pt x="338" y="177"/>
                  <a:pt x="324" y="177"/>
                  <a:pt x="324" y="192"/>
                </a:cubicBezTo>
                <a:cubicBezTo>
                  <a:pt x="309" y="192"/>
                  <a:pt x="309" y="207"/>
                  <a:pt x="324" y="221"/>
                </a:cubicBezTo>
                <a:cubicBezTo>
                  <a:pt x="397" y="295"/>
                  <a:pt x="397" y="295"/>
                  <a:pt x="397" y="295"/>
                </a:cubicBezTo>
                <a:cubicBezTo>
                  <a:pt x="191" y="295"/>
                  <a:pt x="191" y="295"/>
                  <a:pt x="191" y="295"/>
                </a:cubicBezTo>
                <a:cubicBezTo>
                  <a:pt x="191" y="295"/>
                  <a:pt x="176" y="310"/>
                  <a:pt x="176" y="324"/>
                </a:cubicBezTo>
                <a:lnTo>
                  <a:pt x="191" y="339"/>
                </a:lnTo>
                <a:cubicBezTo>
                  <a:pt x="397" y="339"/>
                  <a:pt x="397" y="339"/>
                  <a:pt x="397" y="339"/>
                </a:cubicBezTo>
                <a:cubicBezTo>
                  <a:pt x="324" y="412"/>
                  <a:pt x="324" y="412"/>
                  <a:pt x="324" y="412"/>
                </a:cubicBezTo>
                <a:cubicBezTo>
                  <a:pt x="309" y="428"/>
                  <a:pt x="309" y="442"/>
                  <a:pt x="324" y="442"/>
                </a:cubicBezTo>
                <a:cubicBezTo>
                  <a:pt x="324" y="457"/>
                  <a:pt x="338" y="457"/>
                  <a:pt x="353" y="442"/>
                </a:cubicBezTo>
                <a:cubicBezTo>
                  <a:pt x="456" y="339"/>
                  <a:pt x="456" y="339"/>
                  <a:pt x="456" y="339"/>
                </a:cubicBezTo>
                <a:cubicBezTo>
                  <a:pt x="471" y="339"/>
                  <a:pt x="471" y="324"/>
                  <a:pt x="471" y="324"/>
                </a:cubicBezTo>
                <a:cubicBezTo>
                  <a:pt x="471" y="310"/>
                  <a:pt x="471" y="310"/>
                  <a:pt x="456" y="295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9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lnTo>
                  <a:pt x="588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8" name="Freeform 45"/>
          <p:cNvSpPr>
            <a:spLocks noChangeArrowheads="1"/>
          </p:cNvSpPr>
          <p:nvPr/>
        </p:nvSpPr>
        <p:spPr bwMode="auto">
          <a:xfrm>
            <a:off x="18879584" y="5913288"/>
            <a:ext cx="647050" cy="666308"/>
          </a:xfrm>
          <a:custGeom>
            <a:avLst/>
            <a:gdLst>
              <a:gd name="T0" fmla="*/ 195452 w 619"/>
              <a:gd name="T1" fmla="*/ 0 h 634"/>
              <a:gd name="T2" fmla="*/ 195452 w 619"/>
              <a:gd name="T3" fmla="*/ 0 h 634"/>
              <a:gd name="T4" fmla="*/ 26180 w 619"/>
              <a:gd name="T5" fmla="*/ 0 h 634"/>
              <a:gd name="T6" fmla="*/ 0 w 619"/>
              <a:gd name="T7" fmla="*/ 32084 h 634"/>
              <a:gd name="T8" fmla="*/ 0 w 619"/>
              <a:gd name="T9" fmla="*/ 201874 h 634"/>
              <a:gd name="T10" fmla="*/ 26180 w 619"/>
              <a:gd name="T11" fmla="*/ 228190 h 634"/>
              <a:gd name="T12" fmla="*/ 195452 w 619"/>
              <a:gd name="T13" fmla="*/ 228190 h 634"/>
              <a:gd name="T14" fmla="*/ 221632 w 619"/>
              <a:gd name="T15" fmla="*/ 201874 h 634"/>
              <a:gd name="T16" fmla="*/ 221632 w 619"/>
              <a:gd name="T17" fmla="*/ 32084 h 634"/>
              <a:gd name="T18" fmla="*/ 195452 w 619"/>
              <a:gd name="T19" fmla="*/ 0 h 634"/>
              <a:gd name="T20" fmla="*/ 211232 w 619"/>
              <a:gd name="T21" fmla="*/ 201874 h 634"/>
              <a:gd name="T22" fmla="*/ 211232 w 619"/>
              <a:gd name="T23" fmla="*/ 201874 h 634"/>
              <a:gd name="T24" fmla="*/ 195452 w 619"/>
              <a:gd name="T25" fmla="*/ 212328 h 634"/>
              <a:gd name="T26" fmla="*/ 26180 w 619"/>
              <a:gd name="T27" fmla="*/ 212328 h 634"/>
              <a:gd name="T28" fmla="*/ 10400 w 619"/>
              <a:gd name="T29" fmla="*/ 201874 h 634"/>
              <a:gd name="T30" fmla="*/ 10400 w 619"/>
              <a:gd name="T31" fmla="*/ 32084 h 634"/>
              <a:gd name="T32" fmla="*/ 26180 w 619"/>
              <a:gd name="T33" fmla="*/ 16222 h 634"/>
              <a:gd name="T34" fmla="*/ 195452 w 619"/>
              <a:gd name="T35" fmla="*/ 16222 h 634"/>
              <a:gd name="T36" fmla="*/ 211232 w 619"/>
              <a:gd name="T37" fmla="*/ 32084 h 634"/>
              <a:gd name="T38" fmla="*/ 211232 w 619"/>
              <a:gd name="T39" fmla="*/ 201874 h 634"/>
              <a:gd name="T40" fmla="*/ 153134 w 619"/>
              <a:gd name="T41" fmla="*/ 106344 h 634"/>
              <a:gd name="T42" fmla="*/ 153134 w 619"/>
              <a:gd name="T43" fmla="*/ 106344 h 634"/>
              <a:gd name="T44" fmla="*/ 79257 w 619"/>
              <a:gd name="T45" fmla="*/ 106344 h 634"/>
              <a:gd name="T46" fmla="*/ 105437 w 619"/>
              <a:gd name="T47" fmla="*/ 79668 h 634"/>
              <a:gd name="T48" fmla="*/ 105437 w 619"/>
              <a:gd name="T49" fmla="*/ 69214 h 634"/>
              <a:gd name="T50" fmla="*/ 95037 w 619"/>
              <a:gd name="T51" fmla="*/ 69214 h 634"/>
              <a:gd name="T52" fmla="*/ 58098 w 619"/>
              <a:gd name="T53" fmla="*/ 106344 h 634"/>
              <a:gd name="T54" fmla="*/ 58098 w 619"/>
              <a:gd name="T55" fmla="*/ 116798 h 634"/>
              <a:gd name="T56" fmla="*/ 58098 w 619"/>
              <a:gd name="T57" fmla="*/ 122206 h 634"/>
              <a:gd name="T58" fmla="*/ 95037 w 619"/>
              <a:gd name="T59" fmla="*/ 159336 h 634"/>
              <a:gd name="T60" fmla="*/ 105437 w 619"/>
              <a:gd name="T61" fmla="*/ 159336 h 634"/>
              <a:gd name="T62" fmla="*/ 105437 w 619"/>
              <a:gd name="T63" fmla="*/ 148521 h 634"/>
              <a:gd name="T64" fmla="*/ 79257 w 619"/>
              <a:gd name="T65" fmla="*/ 122206 h 634"/>
              <a:gd name="T66" fmla="*/ 153134 w 619"/>
              <a:gd name="T67" fmla="*/ 122206 h 634"/>
              <a:gd name="T68" fmla="*/ 158155 w 619"/>
              <a:gd name="T69" fmla="*/ 116798 h 634"/>
              <a:gd name="T70" fmla="*/ 153134 w 619"/>
              <a:gd name="T71" fmla="*/ 106344 h 63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19" h="634"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3" y="45"/>
                </a:cubicBezTo>
                <a:cubicBezTo>
                  <a:pt x="545" y="45"/>
                  <a:pt x="545" y="45"/>
                  <a:pt x="545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  <a:moveTo>
                  <a:pt x="427" y="295"/>
                </a:moveTo>
                <a:lnTo>
                  <a:pt x="427" y="295"/>
                </a:lnTo>
                <a:cubicBezTo>
                  <a:pt x="221" y="295"/>
                  <a:pt x="221" y="295"/>
                  <a:pt x="221" y="295"/>
                </a:cubicBezTo>
                <a:cubicBezTo>
                  <a:pt x="294" y="221"/>
                  <a:pt x="294" y="221"/>
                  <a:pt x="294" y="221"/>
                </a:cubicBezTo>
                <a:cubicBezTo>
                  <a:pt x="309" y="207"/>
                  <a:pt x="309" y="192"/>
                  <a:pt x="294" y="192"/>
                </a:cubicBezTo>
                <a:cubicBezTo>
                  <a:pt x="294" y="177"/>
                  <a:pt x="280" y="177"/>
                  <a:pt x="265" y="192"/>
                </a:cubicBezTo>
                <a:cubicBezTo>
                  <a:pt x="162" y="295"/>
                  <a:pt x="162" y="295"/>
                  <a:pt x="162" y="295"/>
                </a:cubicBezTo>
                <a:cubicBezTo>
                  <a:pt x="162" y="310"/>
                  <a:pt x="162" y="310"/>
                  <a:pt x="162" y="324"/>
                </a:cubicBezTo>
                <a:lnTo>
                  <a:pt x="162" y="339"/>
                </a:lnTo>
                <a:cubicBezTo>
                  <a:pt x="265" y="442"/>
                  <a:pt x="265" y="442"/>
                  <a:pt x="265" y="442"/>
                </a:cubicBezTo>
                <a:cubicBezTo>
                  <a:pt x="280" y="457"/>
                  <a:pt x="294" y="457"/>
                  <a:pt x="294" y="442"/>
                </a:cubicBezTo>
                <a:cubicBezTo>
                  <a:pt x="309" y="442"/>
                  <a:pt x="309" y="428"/>
                  <a:pt x="294" y="412"/>
                </a:cubicBezTo>
                <a:cubicBezTo>
                  <a:pt x="221" y="339"/>
                  <a:pt x="221" y="339"/>
                  <a:pt x="221" y="339"/>
                </a:cubicBezTo>
                <a:cubicBezTo>
                  <a:pt x="427" y="339"/>
                  <a:pt x="427" y="339"/>
                  <a:pt x="427" y="339"/>
                </a:cubicBezTo>
                <a:cubicBezTo>
                  <a:pt x="441" y="339"/>
                  <a:pt x="441" y="324"/>
                  <a:pt x="441" y="324"/>
                </a:cubicBezTo>
                <a:cubicBezTo>
                  <a:pt x="441" y="310"/>
                  <a:pt x="441" y="295"/>
                  <a:pt x="427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9" name="Freeform 46"/>
          <p:cNvSpPr>
            <a:spLocks noChangeArrowheads="1"/>
          </p:cNvSpPr>
          <p:nvPr/>
        </p:nvSpPr>
        <p:spPr bwMode="auto">
          <a:xfrm>
            <a:off x="17797317" y="5913288"/>
            <a:ext cx="666308" cy="666308"/>
          </a:xfrm>
          <a:custGeom>
            <a:avLst/>
            <a:gdLst>
              <a:gd name="T0" fmla="*/ 175234 w 634"/>
              <a:gd name="T1" fmla="*/ 74621 h 634"/>
              <a:gd name="T2" fmla="*/ 175234 w 634"/>
              <a:gd name="T3" fmla="*/ 74621 h 634"/>
              <a:gd name="T4" fmla="*/ 116822 w 634"/>
              <a:gd name="T5" fmla="*/ 133020 h 634"/>
              <a:gd name="T6" fmla="*/ 58411 w 634"/>
              <a:gd name="T7" fmla="*/ 74621 h 634"/>
              <a:gd name="T8" fmla="*/ 47955 w 634"/>
              <a:gd name="T9" fmla="*/ 74621 h 634"/>
              <a:gd name="T10" fmla="*/ 47955 w 634"/>
              <a:gd name="T11" fmla="*/ 85075 h 634"/>
              <a:gd name="T12" fmla="*/ 111775 w 634"/>
              <a:gd name="T13" fmla="*/ 148521 h 634"/>
              <a:gd name="T14" fmla="*/ 116822 w 634"/>
              <a:gd name="T15" fmla="*/ 148521 h 634"/>
              <a:gd name="T16" fmla="*/ 122231 w 634"/>
              <a:gd name="T17" fmla="*/ 148521 h 634"/>
              <a:gd name="T18" fmla="*/ 186051 w 634"/>
              <a:gd name="T19" fmla="*/ 85075 h 634"/>
              <a:gd name="T20" fmla="*/ 186051 w 634"/>
              <a:gd name="T21" fmla="*/ 74621 h 634"/>
              <a:gd name="T22" fmla="*/ 175234 w 634"/>
              <a:gd name="T23" fmla="*/ 74621 h 634"/>
              <a:gd name="T24" fmla="*/ 201915 w 634"/>
              <a:gd name="T25" fmla="*/ 0 h 634"/>
              <a:gd name="T26" fmla="*/ 201915 w 634"/>
              <a:gd name="T27" fmla="*/ 0 h 634"/>
              <a:gd name="T28" fmla="*/ 32090 w 634"/>
              <a:gd name="T29" fmla="*/ 0 h 634"/>
              <a:gd name="T30" fmla="*/ 0 w 634"/>
              <a:gd name="T31" fmla="*/ 32084 h 634"/>
              <a:gd name="T32" fmla="*/ 0 w 634"/>
              <a:gd name="T33" fmla="*/ 201874 h 634"/>
              <a:gd name="T34" fmla="*/ 32090 w 634"/>
              <a:gd name="T35" fmla="*/ 228190 h 634"/>
              <a:gd name="T36" fmla="*/ 201915 w 634"/>
              <a:gd name="T37" fmla="*/ 228190 h 634"/>
              <a:gd name="T38" fmla="*/ 228236 w 634"/>
              <a:gd name="T39" fmla="*/ 201874 h 634"/>
              <a:gd name="T40" fmla="*/ 228236 w 634"/>
              <a:gd name="T41" fmla="*/ 32084 h 634"/>
              <a:gd name="T42" fmla="*/ 201915 w 634"/>
              <a:gd name="T43" fmla="*/ 0 h 634"/>
              <a:gd name="T44" fmla="*/ 212372 w 634"/>
              <a:gd name="T45" fmla="*/ 201874 h 634"/>
              <a:gd name="T46" fmla="*/ 212372 w 634"/>
              <a:gd name="T47" fmla="*/ 201874 h 634"/>
              <a:gd name="T48" fmla="*/ 201915 w 634"/>
              <a:gd name="T49" fmla="*/ 212328 h 634"/>
              <a:gd name="T50" fmla="*/ 32090 w 634"/>
              <a:gd name="T51" fmla="*/ 212328 h 634"/>
              <a:gd name="T52" fmla="*/ 16225 w 634"/>
              <a:gd name="T53" fmla="*/ 201874 h 634"/>
              <a:gd name="T54" fmla="*/ 16225 w 634"/>
              <a:gd name="T55" fmla="*/ 32084 h 634"/>
              <a:gd name="T56" fmla="*/ 32090 w 634"/>
              <a:gd name="T57" fmla="*/ 16222 h 634"/>
              <a:gd name="T58" fmla="*/ 201915 w 634"/>
              <a:gd name="T59" fmla="*/ 16222 h 634"/>
              <a:gd name="T60" fmla="*/ 212372 w 634"/>
              <a:gd name="T61" fmla="*/ 32084 h 634"/>
              <a:gd name="T62" fmla="*/ 212372 w 634"/>
              <a:gd name="T63" fmla="*/ 2018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486" y="207"/>
                </a:moveTo>
                <a:lnTo>
                  <a:pt x="486" y="207"/>
                </a:lnTo>
                <a:cubicBezTo>
                  <a:pt x="324" y="369"/>
                  <a:pt x="324" y="369"/>
                  <a:pt x="324" y="369"/>
                </a:cubicBezTo>
                <a:cubicBezTo>
                  <a:pt x="162" y="207"/>
                  <a:pt x="162" y="207"/>
                  <a:pt x="162" y="207"/>
                </a:cubicBezTo>
                <a:cubicBezTo>
                  <a:pt x="148" y="207"/>
                  <a:pt x="133" y="207"/>
                  <a:pt x="133" y="207"/>
                </a:cubicBezTo>
                <a:cubicBezTo>
                  <a:pt x="118" y="221"/>
                  <a:pt x="118" y="221"/>
                  <a:pt x="133" y="236"/>
                </a:cubicBezTo>
                <a:cubicBezTo>
                  <a:pt x="310" y="412"/>
                  <a:pt x="310" y="412"/>
                  <a:pt x="310" y="412"/>
                </a:cubicBezTo>
                <a:cubicBezTo>
                  <a:pt x="310" y="412"/>
                  <a:pt x="310" y="412"/>
                  <a:pt x="324" y="412"/>
                </a:cubicBezTo>
                <a:cubicBezTo>
                  <a:pt x="324" y="412"/>
                  <a:pt x="324" y="412"/>
                  <a:pt x="339" y="412"/>
                </a:cubicBezTo>
                <a:cubicBezTo>
                  <a:pt x="516" y="236"/>
                  <a:pt x="516" y="236"/>
                  <a:pt x="516" y="236"/>
                </a:cubicBezTo>
                <a:cubicBezTo>
                  <a:pt x="516" y="221"/>
                  <a:pt x="516" y="221"/>
                  <a:pt x="516" y="207"/>
                </a:cubicBezTo>
                <a:cubicBezTo>
                  <a:pt x="501" y="207"/>
                  <a:pt x="486" y="207"/>
                  <a:pt x="486" y="207"/>
                </a:cubicBez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604" y="0"/>
                  <a:pt x="560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5"/>
                  <a:pt x="45" y="560"/>
                </a:cubicBezTo>
                <a:cubicBezTo>
                  <a:pt x="45" y="89"/>
                  <a:pt x="45" y="89"/>
                  <a:pt x="45" y="89"/>
                </a:cubicBezTo>
                <a:cubicBezTo>
                  <a:pt x="45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5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0" name="Freeform 47"/>
          <p:cNvSpPr>
            <a:spLocks noChangeArrowheads="1"/>
          </p:cNvSpPr>
          <p:nvPr/>
        </p:nvSpPr>
        <p:spPr bwMode="auto">
          <a:xfrm>
            <a:off x="16730454" y="5913288"/>
            <a:ext cx="666310" cy="666308"/>
          </a:xfrm>
          <a:custGeom>
            <a:avLst/>
            <a:gdLst>
              <a:gd name="T0" fmla="*/ 116823 w 634"/>
              <a:gd name="T1" fmla="*/ 79668 h 634"/>
              <a:gd name="T2" fmla="*/ 116823 w 634"/>
              <a:gd name="T3" fmla="*/ 79668 h 634"/>
              <a:gd name="T4" fmla="*/ 111414 w 634"/>
              <a:gd name="T5" fmla="*/ 79668 h 634"/>
              <a:gd name="T6" fmla="*/ 106006 w 634"/>
              <a:gd name="T7" fmla="*/ 79668 h 634"/>
              <a:gd name="T8" fmla="*/ 42186 w 634"/>
              <a:gd name="T9" fmla="*/ 143475 h 634"/>
              <a:gd name="T10" fmla="*/ 42186 w 634"/>
              <a:gd name="T11" fmla="*/ 154289 h 634"/>
              <a:gd name="T12" fmla="*/ 53003 w 634"/>
              <a:gd name="T13" fmla="*/ 154289 h 634"/>
              <a:gd name="T14" fmla="*/ 111414 w 634"/>
              <a:gd name="T15" fmla="*/ 95890 h 634"/>
              <a:gd name="T16" fmla="*/ 169826 w 634"/>
              <a:gd name="T17" fmla="*/ 154289 h 634"/>
              <a:gd name="T18" fmla="*/ 180282 w 634"/>
              <a:gd name="T19" fmla="*/ 154289 h 634"/>
              <a:gd name="T20" fmla="*/ 180282 w 634"/>
              <a:gd name="T21" fmla="*/ 143475 h 634"/>
              <a:gd name="T22" fmla="*/ 116823 w 634"/>
              <a:gd name="T23" fmla="*/ 79668 h 634"/>
              <a:gd name="T24" fmla="*/ 196147 w 634"/>
              <a:gd name="T25" fmla="*/ 0 h 634"/>
              <a:gd name="T26" fmla="*/ 196147 w 634"/>
              <a:gd name="T27" fmla="*/ 0 h 634"/>
              <a:gd name="T28" fmla="*/ 26321 w 634"/>
              <a:gd name="T29" fmla="*/ 0 h 634"/>
              <a:gd name="T30" fmla="*/ 0 w 634"/>
              <a:gd name="T31" fmla="*/ 32084 h 634"/>
              <a:gd name="T32" fmla="*/ 0 w 634"/>
              <a:gd name="T33" fmla="*/ 201874 h 634"/>
              <a:gd name="T34" fmla="*/ 26321 w 634"/>
              <a:gd name="T35" fmla="*/ 228190 h 634"/>
              <a:gd name="T36" fmla="*/ 196147 w 634"/>
              <a:gd name="T37" fmla="*/ 228190 h 634"/>
              <a:gd name="T38" fmla="*/ 228237 w 634"/>
              <a:gd name="T39" fmla="*/ 201874 h 634"/>
              <a:gd name="T40" fmla="*/ 228237 w 634"/>
              <a:gd name="T41" fmla="*/ 32084 h 634"/>
              <a:gd name="T42" fmla="*/ 196147 w 634"/>
              <a:gd name="T43" fmla="*/ 0 h 634"/>
              <a:gd name="T44" fmla="*/ 212012 w 634"/>
              <a:gd name="T45" fmla="*/ 201874 h 634"/>
              <a:gd name="T46" fmla="*/ 212012 w 634"/>
              <a:gd name="T47" fmla="*/ 201874 h 634"/>
              <a:gd name="T48" fmla="*/ 196147 w 634"/>
              <a:gd name="T49" fmla="*/ 212328 h 634"/>
              <a:gd name="T50" fmla="*/ 26321 w 634"/>
              <a:gd name="T51" fmla="*/ 212328 h 634"/>
              <a:gd name="T52" fmla="*/ 15865 w 634"/>
              <a:gd name="T53" fmla="*/ 201874 h 634"/>
              <a:gd name="T54" fmla="*/ 15865 w 634"/>
              <a:gd name="T55" fmla="*/ 32084 h 634"/>
              <a:gd name="T56" fmla="*/ 26321 w 634"/>
              <a:gd name="T57" fmla="*/ 16222 h 634"/>
              <a:gd name="T58" fmla="*/ 196147 w 634"/>
              <a:gd name="T59" fmla="*/ 16222 h 634"/>
              <a:gd name="T60" fmla="*/ 212012 w 634"/>
              <a:gd name="T61" fmla="*/ 32084 h 634"/>
              <a:gd name="T62" fmla="*/ 212012 w 634"/>
              <a:gd name="T63" fmla="*/ 2018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324" y="221"/>
                </a:moveTo>
                <a:lnTo>
                  <a:pt x="324" y="221"/>
                </a:lnTo>
                <a:cubicBezTo>
                  <a:pt x="324" y="221"/>
                  <a:pt x="324" y="221"/>
                  <a:pt x="309" y="221"/>
                </a:cubicBezTo>
                <a:cubicBezTo>
                  <a:pt x="309" y="221"/>
                  <a:pt x="309" y="221"/>
                  <a:pt x="294" y="221"/>
                </a:cubicBezTo>
                <a:cubicBezTo>
                  <a:pt x="117" y="398"/>
                  <a:pt x="117" y="398"/>
                  <a:pt x="117" y="398"/>
                </a:cubicBezTo>
                <a:cubicBezTo>
                  <a:pt x="117" y="412"/>
                  <a:pt x="117" y="428"/>
                  <a:pt x="117" y="428"/>
                </a:cubicBezTo>
                <a:cubicBezTo>
                  <a:pt x="132" y="442"/>
                  <a:pt x="147" y="442"/>
                  <a:pt x="147" y="428"/>
                </a:cubicBezTo>
                <a:cubicBezTo>
                  <a:pt x="309" y="266"/>
                  <a:pt x="309" y="266"/>
                  <a:pt x="309" y="266"/>
                </a:cubicBezTo>
                <a:cubicBezTo>
                  <a:pt x="471" y="428"/>
                  <a:pt x="471" y="428"/>
                  <a:pt x="471" y="428"/>
                </a:cubicBezTo>
                <a:cubicBezTo>
                  <a:pt x="485" y="442"/>
                  <a:pt x="500" y="442"/>
                  <a:pt x="500" y="428"/>
                </a:cubicBezTo>
                <a:cubicBezTo>
                  <a:pt x="515" y="428"/>
                  <a:pt x="515" y="412"/>
                  <a:pt x="500" y="398"/>
                </a:cubicBezTo>
                <a:lnTo>
                  <a:pt x="324" y="221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8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lnTo>
                  <a:pt x="588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1" name="Freeform 48"/>
          <p:cNvSpPr>
            <a:spLocks noChangeArrowheads="1"/>
          </p:cNvSpPr>
          <p:nvPr/>
        </p:nvSpPr>
        <p:spPr bwMode="auto">
          <a:xfrm>
            <a:off x="15667442" y="5913288"/>
            <a:ext cx="647050" cy="666308"/>
          </a:xfrm>
          <a:custGeom>
            <a:avLst/>
            <a:gdLst>
              <a:gd name="T0" fmla="*/ 79257 w 619"/>
              <a:gd name="T1" fmla="*/ 47945 h 634"/>
              <a:gd name="T2" fmla="*/ 79257 w 619"/>
              <a:gd name="T3" fmla="*/ 47945 h 634"/>
              <a:gd name="T4" fmla="*/ 68498 w 619"/>
              <a:gd name="T5" fmla="*/ 47945 h 634"/>
              <a:gd name="T6" fmla="*/ 68498 w 619"/>
              <a:gd name="T7" fmla="*/ 58399 h 634"/>
              <a:gd name="T8" fmla="*/ 126596 w 619"/>
              <a:gd name="T9" fmla="*/ 116798 h 634"/>
              <a:gd name="T10" fmla="*/ 68498 w 619"/>
              <a:gd name="T11" fmla="*/ 175198 h 634"/>
              <a:gd name="T12" fmla="*/ 68498 w 619"/>
              <a:gd name="T13" fmla="*/ 186012 h 634"/>
              <a:gd name="T14" fmla="*/ 79257 w 619"/>
              <a:gd name="T15" fmla="*/ 186012 h 634"/>
              <a:gd name="T16" fmla="*/ 142734 w 619"/>
              <a:gd name="T17" fmla="*/ 122206 h 634"/>
              <a:gd name="T18" fmla="*/ 147755 w 619"/>
              <a:gd name="T19" fmla="*/ 116798 h 634"/>
              <a:gd name="T20" fmla="*/ 142734 w 619"/>
              <a:gd name="T21" fmla="*/ 111752 h 634"/>
              <a:gd name="T22" fmla="*/ 79257 w 619"/>
              <a:gd name="T23" fmla="*/ 47945 h 634"/>
              <a:gd name="T24" fmla="*/ 195452 w 619"/>
              <a:gd name="T25" fmla="*/ 0 h 634"/>
              <a:gd name="T26" fmla="*/ 195452 w 619"/>
              <a:gd name="T27" fmla="*/ 0 h 634"/>
              <a:gd name="T28" fmla="*/ 26180 w 619"/>
              <a:gd name="T29" fmla="*/ 0 h 634"/>
              <a:gd name="T30" fmla="*/ 0 w 619"/>
              <a:gd name="T31" fmla="*/ 32084 h 634"/>
              <a:gd name="T32" fmla="*/ 0 w 619"/>
              <a:gd name="T33" fmla="*/ 201874 h 634"/>
              <a:gd name="T34" fmla="*/ 26180 w 619"/>
              <a:gd name="T35" fmla="*/ 228190 h 634"/>
              <a:gd name="T36" fmla="*/ 195452 w 619"/>
              <a:gd name="T37" fmla="*/ 228190 h 634"/>
              <a:gd name="T38" fmla="*/ 221632 w 619"/>
              <a:gd name="T39" fmla="*/ 201874 h 634"/>
              <a:gd name="T40" fmla="*/ 221632 w 619"/>
              <a:gd name="T41" fmla="*/ 32084 h 634"/>
              <a:gd name="T42" fmla="*/ 195452 w 619"/>
              <a:gd name="T43" fmla="*/ 0 h 634"/>
              <a:gd name="T44" fmla="*/ 211232 w 619"/>
              <a:gd name="T45" fmla="*/ 201874 h 634"/>
              <a:gd name="T46" fmla="*/ 211232 w 619"/>
              <a:gd name="T47" fmla="*/ 201874 h 634"/>
              <a:gd name="T48" fmla="*/ 195452 w 619"/>
              <a:gd name="T49" fmla="*/ 212328 h 634"/>
              <a:gd name="T50" fmla="*/ 26180 w 619"/>
              <a:gd name="T51" fmla="*/ 212328 h 634"/>
              <a:gd name="T52" fmla="*/ 10400 w 619"/>
              <a:gd name="T53" fmla="*/ 201874 h 634"/>
              <a:gd name="T54" fmla="*/ 10400 w 619"/>
              <a:gd name="T55" fmla="*/ 32084 h 634"/>
              <a:gd name="T56" fmla="*/ 26180 w 619"/>
              <a:gd name="T57" fmla="*/ 16222 h 634"/>
              <a:gd name="T58" fmla="*/ 195452 w 619"/>
              <a:gd name="T59" fmla="*/ 16222 h 634"/>
              <a:gd name="T60" fmla="*/ 211232 w 619"/>
              <a:gd name="T61" fmla="*/ 32084 h 634"/>
              <a:gd name="T62" fmla="*/ 211232 w 619"/>
              <a:gd name="T63" fmla="*/ 2018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19" h="634">
                <a:moveTo>
                  <a:pt x="221" y="133"/>
                </a:moveTo>
                <a:lnTo>
                  <a:pt x="221" y="133"/>
                </a:lnTo>
                <a:cubicBezTo>
                  <a:pt x="221" y="118"/>
                  <a:pt x="206" y="118"/>
                  <a:pt x="191" y="133"/>
                </a:cubicBezTo>
                <a:cubicBezTo>
                  <a:pt x="191" y="133"/>
                  <a:pt x="191" y="148"/>
                  <a:pt x="191" y="162"/>
                </a:cubicBezTo>
                <a:cubicBezTo>
                  <a:pt x="353" y="324"/>
                  <a:pt x="353" y="324"/>
                  <a:pt x="353" y="324"/>
                </a:cubicBezTo>
                <a:cubicBezTo>
                  <a:pt x="191" y="486"/>
                  <a:pt x="191" y="486"/>
                  <a:pt x="191" y="486"/>
                </a:cubicBezTo>
                <a:cubicBezTo>
                  <a:pt x="191" y="486"/>
                  <a:pt x="191" y="501"/>
                  <a:pt x="191" y="516"/>
                </a:cubicBezTo>
                <a:cubicBezTo>
                  <a:pt x="206" y="516"/>
                  <a:pt x="221" y="516"/>
                  <a:pt x="221" y="516"/>
                </a:cubicBezTo>
                <a:cubicBezTo>
                  <a:pt x="398" y="339"/>
                  <a:pt x="398" y="339"/>
                  <a:pt x="398" y="339"/>
                </a:cubicBezTo>
                <a:cubicBezTo>
                  <a:pt x="412" y="324"/>
                  <a:pt x="412" y="324"/>
                  <a:pt x="412" y="324"/>
                </a:cubicBezTo>
                <a:cubicBezTo>
                  <a:pt x="412" y="310"/>
                  <a:pt x="412" y="310"/>
                  <a:pt x="398" y="310"/>
                </a:cubicBezTo>
                <a:lnTo>
                  <a:pt x="221" y="133"/>
                </a:lnTo>
                <a:close/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3" y="45"/>
                </a:cubicBezTo>
                <a:cubicBezTo>
                  <a:pt x="545" y="45"/>
                  <a:pt x="545" y="45"/>
                  <a:pt x="545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2" name="Freeform 49"/>
          <p:cNvSpPr>
            <a:spLocks noChangeArrowheads="1"/>
          </p:cNvSpPr>
          <p:nvPr/>
        </p:nvSpPr>
        <p:spPr bwMode="auto">
          <a:xfrm>
            <a:off x="14585171" y="5913288"/>
            <a:ext cx="666308" cy="666308"/>
          </a:xfrm>
          <a:custGeom>
            <a:avLst/>
            <a:gdLst>
              <a:gd name="T0" fmla="*/ 153960 w 634"/>
              <a:gd name="T1" fmla="*/ 47945 h 634"/>
              <a:gd name="T2" fmla="*/ 153960 w 634"/>
              <a:gd name="T3" fmla="*/ 47945 h 634"/>
              <a:gd name="T4" fmla="*/ 143504 w 634"/>
              <a:gd name="T5" fmla="*/ 47945 h 634"/>
              <a:gd name="T6" fmla="*/ 79684 w 634"/>
              <a:gd name="T7" fmla="*/ 111752 h 634"/>
              <a:gd name="T8" fmla="*/ 79684 w 634"/>
              <a:gd name="T9" fmla="*/ 116798 h 634"/>
              <a:gd name="T10" fmla="*/ 79684 w 634"/>
              <a:gd name="T11" fmla="*/ 122206 h 634"/>
              <a:gd name="T12" fmla="*/ 143504 w 634"/>
              <a:gd name="T13" fmla="*/ 186012 h 634"/>
              <a:gd name="T14" fmla="*/ 153960 w 634"/>
              <a:gd name="T15" fmla="*/ 186012 h 634"/>
              <a:gd name="T16" fmla="*/ 153960 w 634"/>
              <a:gd name="T17" fmla="*/ 175198 h 634"/>
              <a:gd name="T18" fmla="*/ 95549 w 634"/>
              <a:gd name="T19" fmla="*/ 116798 h 634"/>
              <a:gd name="T20" fmla="*/ 153960 w 634"/>
              <a:gd name="T21" fmla="*/ 58399 h 634"/>
              <a:gd name="T22" fmla="*/ 153960 w 634"/>
              <a:gd name="T23" fmla="*/ 47945 h 634"/>
              <a:gd name="T24" fmla="*/ 201915 w 634"/>
              <a:gd name="T25" fmla="*/ 0 h 634"/>
              <a:gd name="T26" fmla="*/ 201915 w 634"/>
              <a:gd name="T27" fmla="*/ 0 h 634"/>
              <a:gd name="T28" fmla="*/ 32090 w 634"/>
              <a:gd name="T29" fmla="*/ 0 h 634"/>
              <a:gd name="T30" fmla="*/ 0 w 634"/>
              <a:gd name="T31" fmla="*/ 32084 h 634"/>
              <a:gd name="T32" fmla="*/ 0 w 634"/>
              <a:gd name="T33" fmla="*/ 201874 h 634"/>
              <a:gd name="T34" fmla="*/ 32090 w 634"/>
              <a:gd name="T35" fmla="*/ 228190 h 634"/>
              <a:gd name="T36" fmla="*/ 201915 w 634"/>
              <a:gd name="T37" fmla="*/ 228190 h 634"/>
              <a:gd name="T38" fmla="*/ 228236 w 634"/>
              <a:gd name="T39" fmla="*/ 201874 h 634"/>
              <a:gd name="T40" fmla="*/ 228236 w 634"/>
              <a:gd name="T41" fmla="*/ 32084 h 634"/>
              <a:gd name="T42" fmla="*/ 201915 w 634"/>
              <a:gd name="T43" fmla="*/ 0 h 634"/>
              <a:gd name="T44" fmla="*/ 212372 w 634"/>
              <a:gd name="T45" fmla="*/ 201874 h 634"/>
              <a:gd name="T46" fmla="*/ 212372 w 634"/>
              <a:gd name="T47" fmla="*/ 201874 h 634"/>
              <a:gd name="T48" fmla="*/ 201915 w 634"/>
              <a:gd name="T49" fmla="*/ 212328 h 634"/>
              <a:gd name="T50" fmla="*/ 32090 w 634"/>
              <a:gd name="T51" fmla="*/ 212328 h 634"/>
              <a:gd name="T52" fmla="*/ 15865 w 634"/>
              <a:gd name="T53" fmla="*/ 201874 h 634"/>
              <a:gd name="T54" fmla="*/ 15865 w 634"/>
              <a:gd name="T55" fmla="*/ 32084 h 634"/>
              <a:gd name="T56" fmla="*/ 32090 w 634"/>
              <a:gd name="T57" fmla="*/ 16222 h 634"/>
              <a:gd name="T58" fmla="*/ 201915 w 634"/>
              <a:gd name="T59" fmla="*/ 16222 h 634"/>
              <a:gd name="T60" fmla="*/ 212372 w 634"/>
              <a:gd name="T61" fmla="*/ 32084 h 634"/>
              <a:gd name="T62" fmla="*/ 212372 w 634"/>
              <a:gd name="T63" fmla="*/ 201874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427" y="133"/>
                </a:moveTo>
                <a:lnTo>
                  <a:pt x="427" y="133"/>
                </a:lnTo>
                <a:cubicBezTo>
                  <a:pt x="427" y="118"/>
                  <a:pt x="412" y="118"/>
                  <a:pt x="398" y="133"/>
                </a:cubicBezTo>
                <a:cubicBezTo>
                  <a:pt x="221" y="310"/>
                  <a:pt x="221" y="310"/>
                  <a:pt x="221" y="310"/>
                </a:cubicBezTo>
                <a:cubicBezTo>
                  <a:pt x="221" y="310"/>
                  <a:pt x="221" y="310"/>
                  <a:pt x="221" y="324"/>
                </a:cubicBezTo>
                <a:cubicBezTo>
                  <a:pt x="221" y="324"/>
                  <a:pt x="221" y="324"/>
                  <a:pt x="221" y="339"/>
                </a:cubicBezTo>
                <a:cubicBezTo>
                  <a:pt x="398" y="516"/>
                  <a:pt x="398" y="516"/>
                  <a:pt x="398" y="516"/>
                </a:cubicBezTo>
                <a:cubicBezTo>
                  <a:pt x="412" y="516"/>
                  <a:pt x="427" y="516"/>
                  <a:pt x="427" y="516"/>
                </a:cubicBezTo>
                <a:cubicBezTo>
                  <a:pt x="442" y="501"/>
                  <a:pt x="442" y="486"/>
                  <a:pt x="427" y="486"/>
                </a:cubicBezTo>
                <a:cubicBezTo>
                  <a:pt x="265" y="324"/>
                  <a:pt x="265" y="324"/>
                  <a:pt x="265" y="324"/>
                </a:cubicBezTo>
                <a:cubicBezTo>
                  <a:pt x="427" y="162"/>
                  <a:pt x="427" y="162"/>
                  <a:pt x="427" y="162"/>
                </a:cubicBezTo>
                <a:cubicBezTo>
                  <a:pt x="442" y="148"/>
                  <a:pt x="442" y="133"/>
                  <a:pt x="427" y="133"/>
                </a:cubicBez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4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604" y="0"/>
                  <a:pt x="560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74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4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3" name="Freeform 50"/>
          <p:cNvSpPr>
            <a:spLocks noChangeArrowheads="1"/>
          </p:cNvSpPr>
          <p:nvPr/>
        </p:nvSpPr>
        <p:spPr bwMode="auto">
          <a:xfrm>
            <a:off x="13522159" y="5913288"/>
            <a:ext cx="666308" cy="666308"/>
          </a:xfrm>
          <a:custGeom>
            <a:avLst/>
            <a:gdLst>
              <a:gd name="T0" fmla="*/ 84732 w 634"/>
              <a:gd name="T1" fmla="*/ 58399 h 634"/>
              <a:gd name="T2" fmla="*/ 84732 w 634"/>
              <a:gd name="T3" fmla="*/ 42538 h 634"/>
              <a:gd name="T4" fmla="*/ 42186 w 634"/>
              <a:gd name="T5" fmla="*/ 47945 h 634"/>
              <a:gd name="T6" fmla="*/ 42186 w 634"/>
              <a:gd name="T7" fmla="*/ 85075 h 634"/>
              <a:gd name="T8" fmla="*/ 58411 w 634"/>
              <a:gd name="T9" fmla="*/ 85075 h 634"/>
              <a:gd name="T10" fmla="*/ 90141 w 634"/>
              <a:gd name="T11" fmla="*/ 100937 h 634"/>
              <a:gd name="T12" fmla="*/ 63459 w 634"/>
              <a:gd name="T13" fmla="*/ 58399 h 634"/>
              <a:gd name="T14" fmla="*/ 174873 w 634"/>
              <a:gd name="T15" fmla="*/ 138067 h 634"/>
              <a:gd name="T16" fmla="*/ 169825 w 634"/>
              <a:gd name="T17" fmla="*/ 143475 h 634"/>
              <a:gd name="T18" fmla="*/ 138096 w 634"/>
              <a:gd name="T19" fmla="*/ 127613 h 634"/>
              <a:gd name="T20" fmla="*/ 159008 w 634"/>
              <a:gd name="T21" fmla="*/ 169790 h 634"/>
              <a:gd name="T22" fmla="*/ 132327 w 634"/>
              <a:gd name="T23" fmla="*/ 180605 h 634"/>
              <a:gd name="T24" fmla="*/ 174873 w 634"/>
              <a:gd name="T25" fmla="*/ 186012 h 634"/>
              <a:gd name="T26" fmla="*/ 185690 w 634"/>
              <a:gd name="T27" fmla="*/ 180605 h 634"/>
              <a:gd name="T28" fmla="*/ 174873 w 634"/>
              <a:gd name="T29" fmla="*/ 138067 h 634"/>
              <a:gd name="T30" fmla="*/ 90141 w 634"/>
              <a:gd name="T31" fmla="*/ 127613 h 634"/>
              <a:gd name="T32" fmla="*/ 58411 w 634"/>
              <a:gd name="T33" fmla="*/ 143475 h 634"/>
              <a:gd name="T34" fmla="*/ 42186 w 634"/>
              <a:gd name="T35" fmla="*/ 143475 h 634"/>
              <a:gd name="T36" fmla="*/ 42186 w 634"/>
              <a:gd name="T37" fmla="*/ 186012 h 634"/>
              <a:gd name="T38" fmla="*/ 84732 w 634"/>
              <a:gd name="T39" fmla="*/ 186012 h 634"/>
              <a:gd name="T40" fmla="*/ 84732 w 634"/>
              <a:gd name="T41" fmla="*/ 169790 h 634"/>
              <a:gd name="T42" fmla="*/ 100597 w 634"/>
              <a:gd name="T43" fmla="*/ 138067 h 634"/>
              <a:gd name="T44" fmla="*/ 196146 w 634"/>
              <a:gd name="T45" fmla="*/ 0 h 634"/>
              <a:gd name="T46" fmla="*/ 26321 w 634"/>
              <a:gd name="T47" fmla="*/ 0 h 634"/>
              <a:gd name="T48" fmla="*/ 0 w 634"/>
              <a:gd name="T49" fmla="*/ 201874 h 634"/>
              <a:gd name="T50" fmla="*/ 196146 w 634"/>
              <a:gd name="T51" fmla="*/ 228190 h 634"/>
              <a:gd name="T52" fmla="*/ 228236 w 634"/>
              <a:gd name="T53" fmla="*/ 32084 h 634"/>
              <a:gd name="T54" fmla="*/ 212011 w 634"/>
              <a:gd name="T55" fmla="*/ 201874 h 634"/>
              <a:gd name="T56" fmla="*/ 196146 w 634"/>
              <a:gd name="T57" fmla="*/ 212328 h 634"/>
              <a:gd name="T58" fmla="*/ 15865 w 634"/>
              <a:gd name="T59" fmla="*/ 201874 h 634"/>
              <a:gd name="T60" fmla="*/ 26321 w 634"/>
              <a:gd name="T61" fmla="*/ 16222 h 634"/>
              <a:gd name="T62" fmla="*/ 212011 w 634"/>
              <a:gd name="T63" fmla="*/ 32084 h 634"/>
              <a:gd name="T64" fmla="*/ 174873 w 634"/>
              <a:gd name="T65" fmla="*/ 42538 h 634"/>
              <a:gd name="T66" fmla="*/ 143144 w 634"/>
              <a:gd name="T67" fmla="*/ 42538 h 634"/>
              <a:gd name="T68" fmla="*/ 143144 w 634"/>
              <a:gd name="T69" fmla="*/ 58399 h 634"/>
              <a:gd name="T70" fmla="*/ 127279 w 634"/>
              <a:gd name="T71" fmla="*/ 90483 h 634"/>
              <a:gd name="T72" fmla="*/ 169825 w 634"/>
              <a:gd name="T73" fmla="*/ 69214 h 634"/>
              <a:gd name="T74" fmla="*/ 174873 w 634"/>
              <a:gd name="T75" fmla="*/ 95890 h 634"/>
              <a:gd name="T76" fmla="*/ 185690 w 634"/>
              <a:gd name="T77" fmla="*/ 53352 h 634"/>
              <a:gd name="T78" fmla="*/ 174873 w 634"/>
              <a:gd name="T79" fmla="*/ 42538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34">
                <a:moveTo>
                  <a:pt x="235" y="162"/>
                </a:moveTo>
                <a:lnTo>
                  <a:pt x="235" y="162"/>
                </a:lnTo>
                <a:cubicBezTo>
                  <a:pt x="250" y="162"/>
                  <a:pt x="250" y="148"/>
                  <a:pt x="250" y="148"/>
                </a:cubicBezTo>
                <a:cubicBezTo>
                  <a:pt x="250" y="133"/>
                  <a:pt x="250" y="118"/>
                  <a:pt x="235" y="118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2" y="118"/>
                  <a:pt x="132" y="118"/>
                  <a:pt x="117" y="133"/>
                </a:cubicBezTo>
                <a:cubicBezTo>
                  <a:pt x="117" y="133"/>
                  <a:pt x="117" y="133"/>
                  <a:pt x="117" y="148"/>
                </a:cubicBezTo>
                <a:cubicBezTo>
                  <a:pt x="117" y="236"/>
                  <a:pt x="117" y="236"/>
                  <a:pt x="117" y="236"/>
                </a:cubicBezTo>
                <a:cubicBezTo>
                  <a:pt x="117" y="251"/>
                  <a:pt x="132" y="266"/>
                  <a:pt x="132" y="266"/>
                </a:cubicBezTo>
                <a:cubicBezTo>
                  <a:pt x="147" y="266"/>
                  <a:pt x="162" y="251"/>
                  <a:pt x="162" y="236"/>
                </a:cubicBezTo>
                <a:cubicBezTo>
                  <a:pt x="162" y="192"/>
                  <a:pt x="162" y="192"/>
                  <a:pt x="162" y="192"/>
                </a:cubicBezTo>
                <a:cubicBezTo>
                  <a:pt x="250" y="280"/>
                  <a:pt x="250" y="280"/>
                  <a:pt x="250" y="280"/>
                </a:cubicBezTo>
                <a:cubicBezTo>
                  <a:pt x="279" y="251"/>
                  <a:pt x="279" y="251"/>
                  <a:pt x="279" y="251"/>
                </a:cubicBezTo>
                <a:cubicBezTo>
                  <a:pt x="176" y="162"/>
                  <a:pt x="176" y="162"/>
                  <a:pt x="176" y="162"/>
                </a:cubicBezTo>
                <a:lnTo>
                  <a:pt x="235" y="162"/>
                </a:lnTo>
                <a:close/>
                <a:moveTo>
                  <a:pt x="485" y="383"/>
                </a:moveTo>
                <a:lnTo>
                  <a:pt x="485" y="383"/>
                </a:lnTo>
                <a:cubicBezTo>
                  <a:pt x="485" y="383"/>
                  <a:pt x="471" y="383"/>
                  <a:pt x="471" y="398"/>
                </a:cubicBezTo>
                <a:cubicBezTo>
                  <a:pt x="471" y="442"/>
                  <a:pt x="471" y="442"/>
                  <a:pt x="471" y="442"/>
                </a:cubicBezTo>
                <a:cubicBezTo>
                  <a:pt x="383" y="354"/>
                  <a:pt x="383" y="354"/>
                  <a:pt x="383" y="354"/>
                </a:cubicBezTo>
                <a:cubicBezTo>
                  <a:pt x="353" y="383"/>
                  <a:pt x="353" y="383"/>
                  <a:pt x="353" y="383"/>
                </a:cubicBezTo>
                <a:cubicBezTo>
                  <a:pt x="441" y="471"/>
                  <a:pt x="441" y="471"/>
                  <a:pt x="441" y="471"/>
                </a:cubicBezTo>
                <a:cubicBezTo>
                  <a:pt x="397" y="471"/>
                  <a:pt x="397" y="471"/>
                  <a:pt x="397" y="471"/>
                </a:cubicBezTo>
                <a:cubicBezTo>
                  <a:pt x="383" y="471"/>
                  <a:pt x="367" y="486"/>
                  <a:pt x="367" y="501"/>
                </a:cubicBezTo>
                <a:cubicBezTo>
                  <a:pt x="367" y="501"/>
                  <a:pt x="383" y="516"/>
                  <a:pt x="397" y="516"/>
                </a:cubicBezTo>
                <a:cubicBezTo>
                  <a:pt x="485" y="516"/>
                  <a:pt x="485" y="516"/>
                  <a:pt x="485" y="516"/>
                </a:cubicBezTo>
                <a:cubicBezTo>
                  <a:pt x="500" y="516"/>
                  <a:pt x="500" y="516"/>
                  <a:pt x="500" y="516"/>
                </a:cubicBezTo>
                <a:cubicBezTo>
                  <a:pt x="515" y="501"/>
                  <a:pt x="515" y="501"/>
                  <a:pt x="515" y="501"/>
                </a:cubicBezTo>
                <a:cubicBezTo>
                  <a:pt x="515" y="398"/>
                  <a:pt x="515" y="398"/>
                  <a:pt x="515" y="398"/>
                </a:cubicBezTo>
                <a:cubicBezTo>
                  <a:pt x="515" y="383"/>
                  <a:pt x="500" y="383"/>
                  <a:pt x="485" y="383"/>
                </a:cubicBezTo>
                <a:close/>
                <a:moveTo>
                  <a:pt x="250" y="354"/>
                </a:moveTo>
                <a:lnTo>
                  <a:pt x="250" y="354"/>
                </a:lnTo>
                <a:cubicBezTo>
                  <a:pt x="162" y="442"/>
                  <a:pt x="162" y="442"/>
                  <a:pt x="162" y="442"/>
                </a:cubicBezTo>
                <a:cubicBezTo>
                  <a:pt x="162" y="398"/>
                  <a:pt x="162" y="398"/>
                  <a:pt x="162" y="398"/>
                </a:cubicBezTo>
                <a:cubicBezTo>
                  <a:pt x="162" y="383"/>
                  <a:pt x="147" y="383"/>
                  <a:pt x="132" y="383"/>
                </a:cubicBezTo>
                <a:cubicBezTo>
                  <a:pt x="132" y="383"/>
                  <a:pt x="117" y="383"/>
                  <a:pt x="117" y="398"/>
                </a:cubicBezTo>
                <a:cubicBezTo>
                  <a:pt x="117" y="501"/>
                  <a:pt x="117" y="501"/>
                  <a:pt x="117" y="501"/>
                </a:cubicBezTo>
                <a:cubicBezTo>
                  <a:pt x="117" y="501"/>
                  <a:pt x="117" y="501"/>
                  <a:pt x="117" y="516"/>
                </a:cubicBezTo>
                <a:cubicBezTo>
                  <a:pt x="132" y="516"/>
                  <a:pt x="132" y="516"/>
                  <a:pt x="132" y="516"/>
                </a:cubicBezTo>
                <a:cubicBezTo>
                  <a:pt x="235" y="516"/>
                  <a:pt x="235" y="516"/>
                  <a:pt x="235" y="516"/>
                </a:cubicBezTo>
                <a:cubicBezTo>
                  <a:pt x="250" y="516"/>
                  <a:pt x="250" y="501"/>
                  <a:pt x="250" y="501"/>
                </a:cubicBezTo>
                <a:cubicBezTo>
                  <a:pt x="250" y="486"/>
                  <a:pt x="250" y="471"/>
                  <a:pt x="235" y="471"/>
                </a:cubicBezTo>
                <a:cubicBezTo>
                  <a:pt x="176" y="471"/>
                  <a:pt x="176" y="471"/>
                  <a:pt x="176" y="471"/>
                </a:cubicBezTo>
                <a:cubicBezTo>
                  <a:pt x="279" y="383"/>
                  <a:pt x="279" y="383"/>
                  <a:pt x="279" y="383"/>
                </a:cubicBezTo>
                <a:lnTo>
                  <a:pt x="250" y="354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9"/>
                  <a:pt x="633" y="89"/>
                  <a:pt x="633" y="89"/>
                </a:cubicBezTo>
                <a:cubicBezTo>
                  <a:pt x="633" y="45"/>
                  <a:pt x="588" y="0"/>
                  <a:pt x="544" y="0"/>
                </a:cubicBez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5"/>
                  <a:pt x="44" y="560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8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89"/>
                </a:cubicBezTo>
                <a:lnTo>
                  <a:pt x="588" y="560"/>
                </a:lnTo>
                <a:close/>
                <a:moveTo>
                  <a:pt x="485" y="118"/>
                </a:moveTo>
                <a:lnTo>
                  <a:pt x="485" y="118"/>
                </a:lnTo>
                <a:cubicBezTo>
                  <a:pt x="397" y="118"/>
                  <a:pt x="397" y="118"/>
                  <a:pt x="397" y="118"/>
                </a:cubicBezTo>
                <a:cubicBezTo>
                  <a:pt x="383" y="118"/>
                  <a:pt x="367" y="133"/>
                  <a:pt x="367" y="148"/>
                </a:cubicBezTo>
                <a:cubicBezTo>
                  <a:pt x="367" y="148"/>
                  <a:pt x="383" y="162"/>
                  <a:pt x="397" y="162"/>
                </a:cubicBezTo>
                <a:cubicBezTo>
                  <a:pt x="441" y="162"/>
                  <a:pt x="441" y="162"/>
                  <a:pt x="441" y="162"/>
                </a:cubicBezTo>
                <a:cubicBezTo>
                  <a:pt x="353" y="251"/>
                  <a:pt x="353" y="251"/>
                  <a:pt x="353" y="251"/>
                </a:cubicBezTo>
                <a:cubicBezTo>
                  <a:pt x="383" y="280"/>
                  <a:pt x="383" y="280"/>
                  <a:pt x="383" y="280"/>
                </a:cubicBezTo>
                <a:cubicBezTo>
                  <a:pt x="471" y="192"/>
                  <a:pt x="471" y="192"/>
                  <a:pt x="471" y="192"/>
                </a:cubicBezTo>
                <a:cubicBezTo>
                  <a:pt x="471" y="236"/>
                  <a:pt x="471" y="236"/>
                  <a:pt x="471" y="236"/>
                </a:cubicBezTo>
                <a:cubicBezTo>
                  <a:pt x="471" y="251"/>
                  <a:pt x="485" y="266"/>
                  <a:pt x="485" y="266"/>
                </a:cubicBezTo>
                <a:cubicBezTo>
                  <a:pt x="500" y="266"/>
                  <a:pt x="515" y="251"/>
                  <a:pt x="515" y="236"/>
                </a:cubicBezTo>
                <a:cubicBezTo>
                  <a:pt x="515" y="148"/>
                  <a:pt x="515" y="148"/>
                  <a:pt x="515" y="148"/>
                </a:cubicBezTo>
                <a:cubicBezTo>
                  <a:pt x="515" y="133"/>
                  <a:pt x="515" y="133"/>
                  <a:pt x="500" y="133"/>
                </a:cubicBezTo>
                <a:cubicBezTo>
                  <a:pt x="500" y="118"/>
                  <a:pt x="500" y="118"/>
                  <a:pt x="485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4" name="Freeform 51"/>
          <p:cNvSpPr>
            <a:spLocks noChangeArrowheads="1"/>
          </p:cNvSpPr>
          <p:nvPr/>
        </p:nvSpPr>
        <p:spPr bwMode="auto">
          <a:xfrm>
            <a:off x="12451446" y="5913288"/>
            <a:ext cx="647050" cy="666308"/>
          </a:xfrm>
          <a:custGeom>
            <a:avLst/>
            <a:gdLst>
              <a:gd name="T0" fmla="*/ 95037 w 619"/>
              <a:gd name="T1" fmla="*/ 122206 h 634"/>
              <a:gd name="T2" fmla="*/ 95037 w 619"/>
              <a:gd name="T3" fmla="*/ 122206 h 634"/>
              <a:gd name="T4" fmla="*/ 31559 w 619"/>
              <a:gd name="T5" fmla="*/ 122206 h 634"/>
              <a:gd name="T6" fmla="*/ 26180 w 619"/>
              <a:gd name="T7" fmla="*/ 127613 h 634"/>
              <a:gd name="T8" fmla="*/ 31559 w 619"/>
              <a:gd name="T9" fmla="*/ 138067 h 634"/>
              <a:gd name="T10" fmla="*/ 79257 w 619"/>
              <a:gd name="T11" fmla="*/ 138067 h 634"/>
              <a:gd name="T12" fmla="*/ 31559 w 619"/>
              <a:gd name="T13" fmla="*/ 186012 h 634"/>
              <a:gd name="T14" fmla="*/ 42318 w 619"/>
              <a:gd name="T15" fmla="*/ 196466 h 634"/>
              <a:gd name="T16" fmla="*/ 89657 w 619"/>
              <a:gd name="T17" fmla="*/ 148521 h 634"/>
              <a:gd name="T18" fmla="*/ 89657 w 619"/>
              <a:gd name="T19" fmla="*/ 191059 h 634"/>
              <a:gd name="T20" fmla="*/ 95037 w 619"/>
              <a:gd name="T21" fmla="*/ 201874 h 634"/>
              <a:gd name="T22" fmla="*/ 105437 w 619"/>
              <a:gd name="T23" fmla="*/ 191059 h 634"/>
              <a:gd name="T24" fmla="*/ 105437 w 619"/>
              <a:gd name="T25" fmla="*/ 127613 h 634"/>
              <a:gd name="T26" fmla="*/ 100416 w 619"/>
              <a:gd name="T27" fmla="*/ 122206 h 634"/>
              <a:gd name="T28" fmla="*/ 95037 w 619"/>
              <a:gd name="T29" fmla="*/ 122206 h 634"/>
              <a:gd name="T30" fmla="*/ 190073 w 619"/>
              <a:gd name="T31" fmla="*/ 95890 h 634"/>
              <a:gd name="T32" fmla="*/ 190073 w 619"/>
              <a:gd name="T33" fmla="*/ 95890 h 634"/>
              <a:gd name="T34" fmla="*/ 142375 w 619"/>
              <a:gd name="T35" fmla="*/ 95890 h 634"/>
              <a:gd name="T36" fmla="*/ 190073 w 619"/>
              <a:gd name="T37" fmla="*/ 47945 h 634"/>
              <a:gd name="T38" fmla="*/ 179314 w 619"/>
              <a:gd name="T39" fmla="*/ 37130 h 634"/>
              <a:gd name="T40" fmla="*/ 131975 w 619"/>
              <a:gd name="T41" fmla="*/ 85075 h 634"/>
              <a:gd name="T42" fmla="*/ 131975 w 619"/>
              <a:gd name="T43" fmla="*/ 37130 h 634"/>
              <a:gd name="T44" fmla="*/ 126596 w 619"/>
              <a:gd name="T45" fmla="*/ 32084 h 634"/>
              <a:gd name="T46" fmla="*/ 116196 w 619"/>
              <a:gd name="T47" fmla="*/ 37130 h 634"/>
              <a:gd name="T48" fmla="*/ 116196 w 619"/>
              <a:gd name="T49" fmla="*/ 100937 h 634"/>
              <a:gd name="T50" fmla="*/ 121575 w 619"/>
              <a:gd name="T51" fmla="*/ 106344 h 634"/>
              <a:gd name="T52" fmla="*/ 126596 w 619"/>
              <a:gd name="T53" fmla="*/ 106344 h 634"/>
              <a:gd name="T54" fmla="*/ 190073 w 619"/>
              <a:gd name="T55" fmla="*/ 106344 h 634"/>
              <a:gd name="T56" fmla="*/ 195094 w 619"/>
              <a:gd name="T57" fmla="*/ 100937 h 634"/>
              <a:gd name="T58" fmla="*/ 190073 w 619"/>
              <a:gd name="T59" fmla="*/ 95890 h 634"/>
              <a:gd name="T60" fmla="*/ 195094 w 619"/>
              <a:gd name="T61" fmla="*/ 0 h 634"/>
              <a:gd name="T62" fmla="*/ 195094 w 619"/>
              <a:gd name="T63" fmla="*/ 0 h 634"/>
              <a:gd name="T64" fmla="*/ 26180 w 619"/>
              <a:gd name="T65" fmla="*/ 0 h 634"/>
              <a:gd name="T66" fmla="*/ 0 w 619"/>
              <a:gd name="T67" fmla="*/ 32084 h 634"/>
              <a:gd name="T68" fmla="*/ 0 w 619"/>
              <a:gd name="T69" fmla="*/ 201874 h 634"/>
              <a:gd name="T70" fmla="*/ 26180 w 619"/>
              <a:gd name="T71" fmla="*/ 228190 h 634"/>
              <a:gd name="T72" fmla="*/ 195094 w 619"/>
              <a:gd name="T73" fmla="*/ 228190 h 634"/>
              <a:gd name="T74" fmla="*/ 221632 w 619"/>
              <a:gd name="T75" fmla="*/ 201874 h 634"/>
              <a:gd name="T76" fmla="*/ 221632 w 619"/>
              <a:gd name="T77" fmla="*/ 32084 h 634"/>
              <a:gd name="T78" fmla="*/ 195094 w 619"/>
              <a:gd name="T79" fmla="*/ 0 h 634"/>
              <a:gd name="T80" fmla="*/ 211232 w 619"/>
              <a:gd name="T81" fmla="*/ 201874 h 634"/>
              <a:gd name="T82" fmla="*/ 211232 w 619"/>
              <a:gd name="T83" fmla="*/ 201874 h 634"/>
              <a:gd name="T84" fmla="*/ 195094 w 619"/>
              <a:gd name="T85" fmla="*/ 212328 h 634"/>
              <a:gd name="T86" fmla="*/ 26180 w 619"/>
              <a:gd name="T87" fmla="*/ 212328 h 634"/>
              <a:gd name="T88" fmla="*/ 10400 w 619"/>
              <a:gd name="T89" fmla="*/ 201874 h 634"/>
              <a:gd name="T90" fmla="*/ 10400 w 619"/>
              <a:gd name="T91" fmla="*/ 32084 h 634"/>
              <a:gd name="T92" fmla="*/ 26180 w 619"/>
              <a:gd name="T93" fmla="*/ 16222 h 634"/>
              <a:gd name="T94" fmla="*/ 195094 w 619"/>
              <a:gd name="T95" fmla="*/ 16222 h 634"/>
              <a:gd name="T96" fmla="*/ 211232 w 619"/>
              <a:gd name="T97" fmla="*/ 32084 h 634"/>
              <a:gd name="T98" fmla="*/ 211232 w 619"/>
              <a:gd name="T99" fmla="*/ 201874 h 63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19" h="634">
                <a:moveTo>
                  <a:pt x="265" y="339"/>
                </a:moveTo>
                <a:lnTo>
                  <a:pt x="265" y="339"/>
                </a:lnTo>
                <a:cubicBezTo>
                  <a:pt x="88" y="339"/>
                  <a:pt x="88" y="339"/>
                  <a:pt x="88" y="339"/>
                </a:cubicBezTo>
                <a:lnTo>
                  <a:pt x="73" y="354"/>
                </a:lnTo>
                <a:cubicBezTo>
                  <a:pt x="73" y="369"/>
                  <a:pt x="88" y="383"/>
                  <a:pt x="88" y="383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88" y="516"/>
                  <a:pt x="88" y="516"/>
                  <a:pt x="88" y="516"/>
                </a:cubicBezTo>
                <a:cubicBezTo>
                  <a:pt x="118" y="545"/>
                  <a:pt x="118" y="545"/>
                  <a:pt x="118" y="545"/>
                </a:cubicBezTo>
                <a:cubicBezTo>
                  <a:pt x="250" y="412"/>
                  <a:pt x="250" y="412"/>
                  <a:pt x="250" y="412"/>
                </a:cubicBezTo>
                <a:cubicBezTo>
                  <a:pt x="250" y="530"/>
                  <a:pt x="250" y="530"/>
                  <a:pt x="250" y="530"/>
                </a:cubicBezTo>
                <a:cubicBezTo>
                  <a:pt x="250" y="545"/>
                  <a:pt x="265" y="560"/>
                  <a:pt x="265" y="560"/>
                </a:cubicBezTo>
                <a:cubicBezTo>
                  <a:pt x="280" y="560"/>
                  <a:pt x="294" y="545"/>
                  <a:pt x="294" y="530"/>
                </a:cubicBezTo>
                <a:cubicBezTo>
                  <a:pt x="294" y="354"/>
                  <a:pt x="294" y="354"/>
                  <a:pt x="294" y="354"/>
                </a:cubicBezTo>
                <a:cubicBezTo>
                  <a:pt x="294" y="354"/>
                  <a:pt x="294" y="354"/>
                  <a:pt x="280" y="339"/>
                </a:cubicBezTo>
                <a:cubicBezTo>
                  <a:pt x="280" y="339"/>
                  <a:pt x="280" y="339"/>
                  <a:pt x="265" y="339"/>
                </a:cubicBezTo>
                <a:close/>
                <a:moveTo>
                  <a:pt x="530" y="266"/>
                </a:moveTo>
                <a:lnTo>
                  <a:pt x="530" y="266"/>
                </a:lnTo>
                <a:cubicBezTo>
                  <a:pt x="397" y="266"/>
                  <a:pt x="397" y="266"/>
                  <a:pt x="397" y="266"/>
                </a:cubicBezTo>
                <a:cubicBezTo>
                  <a:pt x="530" y="133"/>
                  <a:pt x="530" y="133"/>
                  <a:pt x="530" y="133"/>
                </a:cubicBezTo>
                <a:cubicBezTo>
                  <a:pt x="500" y="103"/>
                  <a:pt x="500" y="103"/>
                  <a:pt x="500" y="103"/>
                </a:cubicBezTo>
                <a:cubicBezTo>
                  <a:pt x="368" y="236"/>
                  <a:pt x="368" y="236"/>
                  <a:pt x="368" y="236"/>
                </a:cubicBezTo>
                <a:cubicBezTo>
                  <a:pt x="368" y="103"/>
                  <a:pt x="368" y="103"/>
                  <a:pt x="368" y="103"/>
                </a:cubicBezTo>
                <a:cubicBezTo>
                  <a:pt x="368" y="89"/>
                  <a:pt x="353" y="89"/>
                  <a:pt x="353" y="89"/>
                </a:cubicBezTo>
                <a:cubicBezTo>
                  <a:pt x="339" y="89"/>
                  <a:pt x="324" y="89"/>
                  <a:pt x="324" y="103"/>
                </a:cubicBezTo>
                <a:cubicBezTo>
                  <a:pt x="324" y="280"/>
                  <a:pt x="324" y="280"/>
                  <a:pt x="324" y="280"/>
                </a:cubicBezTo>
                <a:cubicBezTo>
                  <a:pt x="324" y="280"/>
                  <a:pt x="324" y="295"/>
                  <a:pt x="339" y="295"/>
                </a:cubicBezTo>
                <a:cubicBezTo>
                  <a:pt x="339" y="295"/>
                  <a:pt x="339" y="295"/>
                  <a:pt x="353" y="295"/>
                </a:cubicBezTo>
                <a:cubicBezTo>
                  <a:pt x="530" y="295"/>
                  <a:pt x="530" y="295"/>
                  <a:pt x="530" y="295"/>
                </a:cubicBezTo>
                <a:cubicBezTo>
                  <a:pt x="530" y="295"/>
                  <a:pt x="544" y="295"/>
                  <a:pt x="544" y="280"/>
                </a:cubicBezTo>
                <a:cubicBezTo>
                  <a:pt x="544" y="266"/>
                  <a:pt x="530" y="266"/>
                  <a:pt x="530" y="266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5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5"/>
                  <a:pt x="589" y="0"/>
                  <a:pt x="544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5"/>
                  <a:pt x="559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60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59" y="45"/>
                  <a:pt x="589" y="59"/>
                  <a:pt x="589" y="89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5" name="Freeform 52"/>
          <p:cNvSpPr>
            <a:spLocks noChangeArrowheads="1"/>
          </p:cNvSpPr>
          <p:nvPr/>
        </p:nvSpPr>
        <p:spPr bwMode="auto">
          <a:xfrm>
            <a:off x="22091734" y="4850276"/>
            <a:ext cx="647050" cy="666308"/>
          </a:xfrm>
          <a:custGeom>
            <a:avLst/>
            <a:gdLst>
              <a:gd name="T0" fmla="*/ 95037 w 619"/>
              <a:gd name="T1" fmla="*/ 185652 h 634"/>
              <a:gd name="T2" fmla="*/ 95037 w 619"/>
              <a:gd name="T3" fmla="*/ 185652 h 634"/>
              <a:gd name="T4" fmla="*/ 47339 w 619"/>
              <a:gd name="T5" fmla="*/ 185652 h 634"/>
              <a:gd name="T6" fmla="*/ 100416 w 619"/>
              <a:gd name="T7" fmla="*/ 138067 h 634"/>
              <a:gd name="T8" fmla="*/ 89657 w 619"/>
              <a:gd name="T9" fmla="*/ 127253 h 634"/>
              <a:gd name="T10" fmla="*/ 42318 w 619"/>
              <a:gd name="T11" fmla="*/ 174837 h 634"/>
              <a:gd name="T12" fmla="*/ 42318 w 619"/>
              <a:gd name="T13" fmla="*/ 127253 h 634"/>
              <a:gd name="T14" fmla="*/ 31559 w 619"/>
              <a:gd name="T15" fmla="*/ 121845 h 634"/>
              <a:gd name="T16" fmla="*/ 26539 w 619"/>
              <a:gd name="T17" fmla="*/ 127253 h 634"/>
              <a:gd name="T18" fmla="*/ 26539 w 619"/>
              <a:gd name="T19" fmla="*/ 191059 h 634"/>
              <a:gd name="T20" fmla="*/ 26539 w 619"/>
              <a:gd name="T21" fmla="*/ 196106 h 634"/>
              <a:gd name="T22" fmla="*/ 31559 w 619"/>
              <a:gd name="T23" fmla="*/ 196106 h 634"/>
              <a:gd name="T24" fmla="*/ 95037 w 619"/>
              <a:gd name="T25" fmla="*/ 196106 h 634"/>
              <a:gd name="T26" fmla="*/ 105437 w 619"/>
              <a:gd name="T27" fmla="*/ 191059 h 634"/>
              <a:gd name="T28" fmla="*/ 95037 w 619"/>
              <a:gd name="T29" fmla="*/ 185652 h 634"/>
              <a:gd name="T30" fmla="*/ 190073 w 619"/>
              <a:gd name="T31" fmla="*/ 26316 h 634"/>
              <a:gd name="T32" fmla="*/ 190073 w 619"/>
              <a:gd name="T33" fmla="*/ 26316 h 634"/>
              <a:gd name="T34" fmla="*/ 126596 w 619"/>
              <a:gd name="T35" fmla="*/ 26316 h 634"/>
              <a:gd name="T36" fmla="*/ 116196 w 619"/>
              <a:gd name="T37" fmla="*/ 37130 h 634"/>
              <a:gd name="T38" fmla="*/ 126596 w 619"/>
              <a:gd name="T39" fmla="*/ 42177 h 634"/>
              <a:gd name="T40" fmla="*/ 174293 w 619"/>
              <a:gd name="T41" fmla="*/ 42177 h 634"/>
              <a:gd name="T42" fmla="*/ 121575 w 619"/>
              <a:gd name="T43" fmla="*/ 90122 h 634"/>
              <a:gd name="T44" fmla="*/ 131975 w 619"/>
              <a:gd name="T45" fmla="*/ 100576 h 634"/>
              <a:gd name="T46" fmla="*/ 179314 w 619"/>
              <a:gd name="T47" fmla="*/ 52992 h 634"/>
              <a:gd name="T48" fmla="*/ 179314 w 619"/>
              <a:gd name="T49" fmla="*/ 100576 h 634"/>
              <a:gd name="T50" fmla="*/ 190073 w 619"/>
              <a:gd name="T51" fmla="*/ 105984 h 634"/>
              <a:gd name="T52" fmla="*/ 195452 w 619"/>
              <a:gd name="T53" fmla="*/ 100576 h 634"/>
              <a:gd name="T54" fmla="*/ 195452 w 619"/>
              <a:gd name="T55" fmla="*/ 37130 h 634"/>
              <a:gd name="T56" fmla="*/ 195452 w 619"/>
              <a:gd name="T57" fmla="*/ 31723 h 634"/>
              <a:gd name="T58" fmla="*/ 190073 w 619"/>
              <a:gd name="T59" fmla="*/ 26316 h 634"/>
              <a:gd name="T60" fmla="*/ 195452 w 619"/>
              <a:gd name="T61" fmla="*/ 0 h 634"/>
              <a:gd name="T62" fmla="*/ 195452 w 619"/>
              <a:gd name="T63" fmla="*/ 0 h 634"/>
              <a:gd name="T64" fmla="*/ 26539 w 619"/>
              <a:gd name="T65" fmla="*/ 0 h 634"/>
              <a:gd name="T66" fmla="*/ 0 w 619"/>
              <a:gd name="T67" fmla="*/ 26316 h 634"/>
              <a:gd name="T68" fmla="*/ 0 w 619"/>
              <a:gd name="T69" fmla="*/ 196106 h 634"/>
              <a:gd name="T70" fmla="*/ 26539 w 619"/>
              <a:gd name="T71" fmla="*/ 228190 h 634"/>
              <a:gd name="T72" fmla="*/ 195452 w 619"/>
              <a:gd name="T73" fmla="*/ 228190 h 634"/>
              <a:gd name="T74" fmla="*/ 221632 w 619"/>
              <a:gd name="T75" fmla="*/ 196106 h 634"/>
              <a:gd name="T76" fmla="*/ 221632 w 619"/>
              <a:gd name="T77" fmla="*/ 26316 h 634"/>
              <a:gd name="T78" fmla="*/ 195452 w 619"/>
              <a:gd name="T79" fmla="*/ 0 h 634"/>
              <a:gd name="T80" fmla="*/ 211232 w 619"/>
              <a:gd name="T81" fmla="*/ 196106 h 634"/>
              <a:gd name="T82" fmla="*/ 211232 w 619"/>
              <a:gd name="T83" fmla="*/ 196106 h 634"/>
              <a:gd name="T84" fmla="*/ 195452 w 619"/>
              <a:gd name="T85" fmla="*/ 211968 h 634"/>
              <a:gd name="T86" fmla="*/ 26539 w 619"/>
              <a:gd name="T87" fmla="*/ 211968 h 634"/>
              <a:gd name="T88" fmla="*/ 10400 w 619"/>
              <a:gd name="T89" fmla="*/ 196106 h 634"/>
              <a:gd name="T90" fmla="*/ 10400 w 619"/>
              <a:gd name="T91" fmla="*/ 26316 h 634"/>
              <a:gd name="T92" fmla="*/ 26539 w 619"/>
              <a:gd name="T93" fmla="*/ 15862 h 634"/>
              <a:gd name="T94" fmla="*/ 195452 w 619"/>
              <a:gd name="T95" fmla="*/ 15862 h 634"/>
              <a:gd name="T96" fmla="*/ 211232 w 619"/>
              <a:gd name="T97" fmla="*/ 26316 h 634"/>
              <a:gd name="T98" fmla="*/ 211232 w 619"/>
              <a:gd name="T99" fmla="*/ 196106 h 63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19" h="634">
                <a:moveTo>
                  <a:pt x="265" y="515"/>
                </a:moveTo>
                <a:lnTo>
                  <a:pt x="265" y="515"/>
                </a:lnTo>
                <a:cubicBezTo>
                  <a:pt x="132" y="515"/>
                  <a:pt x="132" y="515"/>
                  <a:pt x="132" y="515"/>
                </a:cubicBezTo>
                <a:cubicBezTo>
                  <a:pt x="280" y="383"/>
                  <a:pt x="280" y="383"/>
                  <a:pt x="280" y="383"/>
                </a:cubicBezTo>
                <a:cubicBezTo>
                  <a:pt x="250" y="353"/>
                  <a:pt x="250" y="353"/>
                  <a:pt x="250" y="353"/>
                </a:cubicBezTo>
                <a:cubicBezTo>
                  <a:pt x="118" y="485"/>
                  <a:pt x="118" y="485"/>
                  <a:pt x="118" y="485"/>
                </a:cubicBezTo>
                <a:cubicBezTo>
                  <a:pt x="118" y="353"/>
                  <a:pt x="118" y="353"/>
                  <a:pt x="118" y="353"/>
                </a:cubicBezTo>
                <a:cubicBezTo>
                  <a:pt x="118" y="338"/>
                  <a:pt x="103" y="338"/>
                  <a:pt x="88" y="338"/>
                </a:cubicBezTo>
                <a:cubicBezTo>
                  <a:pt x="88" y="338"/>
                  <a:pt x="74" y="338"/>
                  <a:pt x="74" y="353"/>
                </a:cubicBezTo>
                <a:cubicBezTo>
                  <a:pt x="74" y="530"/>
                  <a:pt x="74" y="530"/>
                  <a:pt x="74" y="530"/>
                </a:cubicBezTo>
                <a:lnTo>
                  <a:pt x="74" y="544"/>
                </a:lnTo>
                <a:cubicBezTo>
                  <a:pt x="88" y="544"/>
                  <a:pt x="88" y="544"/>
                  <a:pt x="88" y="544"/>
                </a:cubicBezTo>
                <a:cubicBezTo>
                  <a:pt x="265" y="544"/>
                  <a:pt x="265" y="544"/>
                  <a:pt x="265" y="544"/>
                </a:cubicBezTo>
                <a:cubicBezTo>
                  <a:pt x="280" y="544"/>
                  <a:pt x="294" y="544"/>
                  <a:pt x="294" y="530"/>
                </a:cubicBezTo>
                <a:cubicBezTo>
                  <a:pt x="294" y="515"/>
                  <a:pt x="280" y="515"/>
                  <a:pt x="265" y="515"/>
                </a:cubicBezTo>
                <a:close/>
                <a:moveTo>
                  <a:pt x="530" y="73"/>
                </a:moveTo>
                <a:lnTo>
                  <a:pt x="530" y="73"/>
                </a:lnTo>
                <a:cubicBezTo>
                  <a:pt x="353" y="73"/>
                  <a:pt x="353" y="73"/>
                  <a:pt x="353" y="73"/>
                </a:cubicBezTo>
                <a:cubicBezTo>
                  <a:pt x="339" y="73"/>
                  <a:pt x="324" y="88"/>
                  <a:pt x="324" y="103"/>
                </a:cubicBezTo>
                <a:cubicBezTo>
                  <a:pt x="324" y="103"/>
                  <a:pt x="339" y="117"/>
                  <a:pt x="353" y="117"/>
                </a:cubicBezTo>
                <a:cubicBezTo>
                  <a:pt x="486" y="117"/>
                  <a:pt x="486" y="117"/>
                  <a:pt x="486" y="117"/>
                </a:cubicBezTo>
                <a:cubicBezTo>
                  <a:pt x="339" y="250"/>
                  <a:pt x="339" y="250"/>
                  <a:pt x="339" y="250"/>
                </a:cubicBezTo>
                <a:cubicBezTo>
                  <a:pt x="368" y="279"/>
                  <a:pt x="368" y="279"/>
                  <a:pt x="368" y="279"/>
                </a:cubicBezTo>
                <a:cubicBezTo>
                  <a:pt x="500" y="147"/>
                  <a:pt x="500" y="147"/>
                  <a:pt x="500" y="147"/>
                </a:cubicBezTo>
                <a:cubicBezTo>
                  <a:pt x="500" y="279"/>
                  <a:pt x="500" y="279"/>
                  <a:pt x="500" y="279"/>
                </a:cubicBezTo>
                <a:cubicBezTo>
                  <a:pt x="500" y="279"/>
                  <a:pt x="515" y="294"/>
                  <a:pt x="530" y="294"/>
                </a:cubicBezTo>
                <a:lnTo>
                  <a:pt x="545" y="279"/>
                </a:lnTo>
                <a:cubicBezTo>
                  <a:pt x="545" y="103"/>
                  <a:pt x="545" y="103"/>
                  <a:pt x="545" y="103"/>
                </a:cubicBezTo>
                <a:cubicBezTo>
                  <a:pt x="545" y="88"/>
                  <a:pt x="545" y="88"/>
                  <a:pt x="545" y="88"/>
                </a:cubicBezTo>
                <a:cubicBezTo>
                  <a:pt x="530" y="73"/>
                  <a:pt x="530" y="73"/>
                  <a:pt x="530" y="73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8"/>
                  <a:pt x="29" y="633"/>
                  <a:pt x="74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588"/>
                  <a:pt x="618" y="544"/>
                </a:cubicBezTo>
                <a:cubicBezTo>
                  <a:pt x="618" y="73"/>
                  <a:pt x="618" y="73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589" y="544"/>
                </a:moveTo>
                <a:lnTo>
                  <a:pt x="589" y="544"/>
                </a:lnTo>
                <a:cubicBezTo>
                  <a:pt x="589" y="574"/>
                  <a:pt x="559" y="588"/>
                  <a:pt x="545" y="588"/>
                </a:cubicBezTo>
                <a:cubicBezTo>
                  <a:pt x="74" y="588"/>
                  <a:pt x="74" y="588"/>
                  <a:pt x="74" y="588"/>
                </a:cubicBezTo>
                <a:cubicBezTo>
                  <a:pt x="59" y="588"/>
                  <a:pt x="29" y="574"/>
                  <a:pt x="29" y="544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8"/>
                  <a:pt x="59" y="44"/>
                  <a:pt x="74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8"/>
                  <a:pt x="589" y="73"/>
                </a:cubicBezTo>
                <a:lnTo>
                  <a:pt x="589" y="5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6" name="Freeform 53"/>
          <p:cNvSpPr>
            <a:spLocks noChangeArrowheads="1"/>
          </p:cNvSpPr>
          <p:nvPr/>
        </p:nvSpPr>
        <p:spPr bwMode="auto">
          <a:xfrm>
            <a:off x="21071090" y="4850276"/>
            <a:ext cx="589278" cy="666308"/>
          </a:xfrm>
          <a:custGeom>
            <a:avLst/>
            <a:gdLst>
              <a:gd name="T0" fmla="*/ 47930 w 561"/>
              <a:gd name="T1" fmla="*/ 132660 h 634"/>
              <a:gd name="T2" fmla="*/ 47930 w 561"/>
              <a:gd name="T3" fmla="*/ 132660 h 634"/>
              <a:gd name="T4" fmla="*/ 95499 w 561"/>
              <a:gd name="T5" fmla="*/ 180244 h 634"/>
              <a:gd name="T6" fmla="*/ 100905 w 561"/>
              <a:gd name="T7" fmla="*/ 185652 h 634"/>
              <a:gd name="T8" fmla="*/ 106310 w 561"/>
              <a:gd name="T9" fmla="*/ 180244 h 634"/>
              <a:gd name="T10" fmla="*/ 153880 w 561"/>
              <a:gd name="T11" fmla="*/ 132660 h 634"/>
              <a:gd name="T12" fmla="*/ 153880 w 561"/>
              <a:gd name="T13" fmla="*/ 121845 h 634"/>
              <a:gd name="T14" fmla="*/ 143429 w 561"/>
              <a:gd name="T15" fmla="*/ 121845 h 634"/>
              <a:gd name="T16" fmla="*/ 106310 w 561"/>
              <a:gd name="T17" fmla="*/ 158976 h 634"/>
              <a:gd name="T18" fmla="*/ 106310 w 561"/>
              <a:gd name="T19" fmla="*/ 5047 h 634"/>
              <a:gd name="T20" fmla="*/ 100905 w 561"/>
              <a:gd name="T21" fmla="*/ 0 h 634"/>
              <a:gd name="T22" fmla="*/ 95499 w 561"/>
              <a:gd name="T23" fmla="*/ 5047 h 634"/>
              <a:gd name="T24" fmla="*/ 95499 w 561"/>
              <a:gd name="T25" fmla="*/ 158976 h 634"/>
              <a:gd name="T26" fmla="*/ 58381 w 561"/>
              <a:gd name="T27" fmla="*/ 121845 h 634"/>
              <a:gd name="T28" fmla="*/ 47930 w 561"/>
              <a:gd name="T29" fmla="*/ 121845 h 634"/>
              <a:gd name="T30" fmla="*/ 47930 w 561"/>
              <a:gd name="T31" fmla="*/ 132660 h 634"/>
              <a:gd name="T32" fmla="*/ 169736 w 561"/>
              <a:gd name="T33" fmla="*/ 26316 h 634"/>
              <a:gd name="T34" fmla="*/ 169736 w 561"/>
              <a:gd name="T35" fmla="*/ 26316 h 634"/>
              <a:gd name="T36" fmla="*/ 148474 w 561"/>
              <a:gd name="T37" fmla="*/ 26316 h 634"/>
              <a:gd name="T38" fmla="*/ 148474 w 561"/>
              <a:gd name="T39" fmla="*/ 42177 h 634"/>
              <a:gd name="T40" fmla="*/ 169736 w 561"/>
              <a:gd name="T41" fmla="*/ 42177 h 634"/>
              <a:gd name="T42" fmla="*/ 185953 w 561"/>
              <a:gd name="T43" fmla="*/ 58399 h 634"/>
              <a:gd name="T44" fmla="*/ 185953 w 561"/>
              <a:gd name="T45" fmla="*/ 196106 h 634"/>
              <a:gd name="T46" fmla="*/ 169736 w 561"/>
              <a:gd name="T47" fmla="*/ 211968 h 634"/>
              <a:gd name="T48" fmla="*/ 32073 w 561"/>
              <a:gd name="T49" fmla="*/ 211968 h 634"/>
              <a:gd name="T50" fmla="*/ 15856 w 561"/>
              <a:gd name="T51" fmla="*/ 196106 h 634"/>
              <a:gd name="T52" fmla="*/ 15856 w 561"/>
              <a:gd name="T53" fmla="*/ 58399 h 634"/>
              <a:gd name="T54" fmla="*/ 32073 w 561"/>
              <a:gd name="T55" fmla="*/ 42177 h 634"/>
              <a:gd name="T56" fmla="*/ 53335 w 561"/>
              <a:gd name="T57" fmla="*/ 42177 h 634"/>
              <a:gd name="T58" fmla="*/ 53335 w 561"/>
              <a:gd name="T59" fmla="*/ 26316 h 634"/>
              <a:gd name="T60" fmla="*/ 32073 w 561"/>
              <a:gd name="T61" fmla="*/ 26316 h 634"/>
              <a:gd name="T62" fmla="*/ 0 w 561"/>
              <a:gd name="T63" fmla="*/ 58399 h 634"/>
              <a:gd name="T64" fmla="*/ 0 w 561"/>
              <a:gd name="T65" fmla="*/ 196106 h 634"/>
              <a:gd name="T66" fmla="*/ 32073 w 561"/>
              <a:gd name="T67" fmla="*/ 228190 h 634"/>
              <a:gd name="T68" fmla="*/ 169736 w 561"/>
              <a:gd name="T69" fmla="*/ 228190 h 634"/>
              <a:gd name="T70" fmla="*/ 201810 w 561"/>
              <a:gd name="T71" fmla="*/ 196106 h 634"/>
              <a:gd name="T72" fmla="*/ 201810 w 561"/>
              <a:gd name="T73" fmla="*/ 58399 h 634"/>
              <a:gd name="T74" fmla="*/ 169736 w 561"/>
              <a:gd name="T75" fmla="*/ 26316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61" h="634">
                <a:moveTo>
                  <a:pt x="133" y="368"/>
                </a:moveTo>
                <a:lnTo>
                  <a:pt x="133" y="368"/>
                </a:lnTo>
                <a:cubicBezTo>
                  <a:pt x="265" y="500"/>
                  <a:pt x="265" y="500"/>
                  <a:pt x="265" y="500"/>
                </a:cubicBezTo>
                <a:lnTo>
                  <a:pt x="280" y="515"/>
                </a:lnTo>
                <a:lnTo>
                  <a:pt x="295" y="500"/>
                </a:lnTo>
                <a:cubicBezTo>
                  <a:pt x="427" y="368"/>
                  <a:pt x="427" y="368"/>
                  <a:pt x="427" y="368"/>
                </a:cubicBezTo>
                <a:cubicBezTo>
                  <a:pt x="442" y="353"/>
                  <a:pt x="442" y="353"/>
                  <a:pt x="427" y="338"/>
                </a:cubicBezTo>
                <a:cubicBezTo>
                  <a:pt x="427" y="338"/>
                  <a:pt x="412" y="338"/>
                  <a:pt x="398" y="338"/>
                </a:cubicBezTo>
                <a:cubicBezTo>
                  <a:pt x="295" y="441"/>
                  <a:pt x="295" y="441"/>
                  <a:pt x="295" y="441"/>
                </a:cubicBezTo>
                <a:cubicBezTo>
                  <a:pt x="295" y="14"/>
                  <a:pt x="295" y="14"/>
                  <a:pt x="295" y="14"/>
                </a:cubicBezTo>
                <a:cubicBezTo>
                  <a:pt x="295" y="14"/>
                  <a:pt x="295" y="0"/>
                  <a:pt x="280" y="0"/>
                </a:cubicBezTo>
                <a:cubicBezTo>
                  <a:pt x="265" y="0"/>
                  <a:pt x="265" y="14"/>
                  <a:pt x="265" y="14"/>
                </a:cubicBezTo>
                <a:cubicBezTo>
                  <a:pt x="265" y="441"/>
                  <a:pt x="265" y="441"/>
                  <a:pt x="265" y="441"/>
                </a:cubicBezTo>
                <a:cubicBezTo>
                  <a:pt x="162" y="338"/>
                  <a:pt x="162" y="338"/>
                  <a:pt x="162" y="338"/>
                </a:cubicBezTo>
                <a:cubicBezTo>
                  <a:pt x="148" y="338"/>
                  <a:pt x="133" y="338"/>
                  <a:pt x="133" y="338"/>
                </a:cubicBezTo>
                <a:cubicBezTo>
                  <a:pt x="118" y="353"/>
                  <a:pt x="118" y="353"/>
                  <a:pt x="133" y="368"/>
                </a:cubicBezTo>
                <a:close/>
                <a:moveTo>
                  <a:pt x="471" y="73"/>
                </a:moveTo>
                <a:lnTo>
                  <a:pt x="471" y="73"/>
                </a:lnTo>
                <a:cubicBezTo>
                  <a:pt x="412" y="73"/>
                  <a:pt x="412" y="73"/>
                  <a:pt x="412" y="73"/>
                </a:cubicBezTo>
                <a:cubicBezTo>
                  <a:pt x="412" y="117"/>
                  <a:pt x="412" y="117"/>
                  <a:pt x="412" y="117"/>
                </a:cubicBezTo>
                <a:cubicBezTo>
                  <a:pt x="471" y="117"/>
                  <a:pt x="471" y="117"/>
                  <a:pt x="471" y="117"/>
                </a:cubicBezTo>
                <a:cubicBezTo>
                  <a:pt x="501" y="117"/>
                  <a:pt x="516" y="132"/>
                  <a:pt x="516" y="162"/>
                </a:cubicBezTo>
                <a:cubicBezTo>
                  <a:pt x="516" y="544"/>
                  <a:pt x="516" y="544"/>
                  <a:pt x="516" y="544"/>
                </a:cubicBezTo>
                <a:cubicBezTo>
                  <a:pt x="516" y="574"/>
                  <a:pt x="501" y="588"/>
                  <a:pt x="471" y="588"/>
                </a:cubicBezTo>
                <a:cubicBezTo>
                  <a:pt x="89" y="588"/>
                  <a:pt x="89" y="588"/>
                  <a:pt x="89" y="588"/>
                </a:cubicBezTo>
                <a:cubicBezTo>
                  <a:pt x="59" y="588"/>
                  <a:pt x="44" y="574"/>
                  <a:pt x="44" y="544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44" y="132"/>
                  <a:pt x="59" y="117"/>
                  <a:pt x="89" y="117"/>
                </a:cubicBezTo>
                <a:cubicBezTo>
                  <a:pt x="148" y="117"/>
                  <a:pt x="148" y="117"/>
                  <a:pt x="148" y="117"/>
                </a:cubicBezTo>
                <a:cubicBezTo>
                  <a:pt x="148" y="73"/>
                  <a:pt x="148" y="73"/>
                  <a:pt x="148" y="73"/>
                </a:cubicBezTo>
                <a:cubicBezTo>
                  <a:pt x="89" y="73"/>
                  <a:pt x="89" y="73"/>
                  <a:pt x="89" y="73"/>
                </a:cubicBezTo>
                <a:cubicBezTo>
                  <a:pt x="44" y="73"/>
                  <a:pt x="0" y="117"/>
                  <a:pt x="0" y="162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8"/>
                  <a:pt x="44" y="633"/>
                  <a:pt x="89" y="633"/>
                </a:cubicBezTo>
                <a:cubicBezTo>
                  <a:pt x="471" y="633"/>
                  <a:pt x="471" y="633"/>
                  <a:pt x="471" y="633"/>
                </a:cubicBezTo>
                <a:cubicBezTo>
                  <a:pt x="516" y="633"/>
                  <a:pt x="560" y="588"/>
                  <a:pt x="560" y="544"/>
                </a:cubicBezTo>
                <a:cubicBezTo>
                  <a:pt x="560" y="162"/>
                  <a:pt x="560" y="162"/>
                  <a:pt x="560" y="162"/>
                </a:cubicBezTo>
                <a:cubicBezTo>
                  <a:pt x="560" y="117"/>
                  <a:pt x="516" y="73"/>
                  <a:pt x="471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7" name="Freeform 54"/>
          <p:cNvSpPr>
            <a:spLocks noChangeArrowheads="1"/>
          </p:cNvSpPr>
          <p:nvPr/>
        </p:nvSpPr>
        <p:spPr bwMode="auto">
          <a:xfrm>
            <a:off x="19988818" y="4850276"/>
            <a:ext cx="573874" cy="666308"/>
          </a:xfrm>
          <a:custGeom>
            <a:avLst/>
            <a:gdLst>
              <a:gd name="T0" fmla="*/ 154257 w 545"/>
              <a:gd name="T1" fmla="*/ 95530 h 634"/>
              <a:gd name="T2" fmla="*/ 154257 w 545"/>
              <a:gd name="T3" fmla="*/ 95530 h 634"/>
              <a:gd name="T4" fmla="*/ 101152 w 545"/>
              <a:gd name="T5" fmla="*/ 42177 h 634"/>
              <a:gd name="T6" fmla="*/ 95733 w 545"/>
              <a:gd name="T7" fmla="*/ 42177 h 634"/>
              <a:gd name="T8" fmla="*/ 90314 w 545"/>
              <a:gd name="T9" fmla="*/ 42177 h 634"/>
              <a:gd name="T10" fmla="*/ 42628 w 545"/>
              <a:gd name="T11" fmla="*/ 95530 h 634"/>
              <a:gd name="T12" fmla="*/ 42628 w 545"/>
              <a:gd name="T13" fmla="*/ 105984 h 634"/>
              <a:gd name="T14" fmla="*/ 53105 w 545"/>
              <a:gd name="T15" fmla="*/ 105984 h 634"/>
              <a:gd name="T16" fmla="*/ 90314 w 545"/>
              <a:gd name="T17" fmla="*/ 68853 h 634"/>
              <a:gd name="T18" fmla="*/ 90314 w 545"/>
              <a:gd name="T19" fmla="*/ 217375 h 634"/>
              <a:gd name="T20" fmla="*/ 95733 w 545"/>
              <a:gd name="T21" fmla="*/ 228190 h 634"/>
              <a:gd name="T22" fmla="*/ 106210 w 545"/>
              <a:gd name="T23" fmla="*/ 217375 h 634"/>
              <a:gd name="T24" fmla="*/ 106210 w 545"/>
              <a:gd name="T25" fmla="*/ 68853 h 634"/>
              <a:gd name="T26" fmla="*/ 143780 w 545"/>
              <a:gd name="T27" fmla="*/ 105984 h 634"/>
              <a:gd name="T28" fmla="*/ 154257 w 545"/>
              <a:gd name="T29" fmla="*/ 105984 h 634"/>
              <a:gd name="T30" fmla="*/ 154257 w 545"/>
              <a:gd name="T31" fmla="*/ 95530 h 634"/>
              <a:gd name="T32" fmla="*/ 170152 w 545"/>
              <a:gd name="T33" fmla="*/ 0 h 634"/>
              <a:gd name="T34" fmla="*/ 170152 w 545"/>
              <a:gd name="T35" fmla="*/ 0 h 634"/>
              <a:gd name="T36" fmla="*/ 26372 w 545"/>
              <a:gd name="T37" fmla="*/ 0 h 634"/>
              <a:gd name="T38" fmla="*/ 0 w 545"/>
              <a:gd name="T39" fmla="*/ 26316 h 634"/>
              <a:gd name="T40" fmla="*/ 0 w 545"/>
              <a:gd name="T41" fmla="*/ 169790 h 634"/>
              <a:gd name="T42" fmla="*/ 26372 w 545"/>
              <a:gd name="T43" fmla="*/ 196106 h 634"/>
              <a:gd name="T44" fmla="*/ 47686 w 545"/>
              <a:gd name="T45" fmla="*/ 196106 h 634"/>
              <a:gd name="T46" fmla="*/ 47686 w 545"/>
              <a:gd name="T47" fmla="*/ 185652 h 634"/>
              <a:gd name="T48" fmla="*/ 26372 w 545"/>
              <a:gd name="T49" fmla="*/ 185652 h 634"/>
              <a:gd name="T50" fmla="*/ 10476 w 545"/>
              <a:gd name="T51" fmla="*/ 169790 h 634"/>
              <a:gd name="T52" fmla="*/ 10476 w 545"/>
              <a:gd name="T53" fmla="*/ 26316 h 634"/>
              <a:gd name="T54" fmla="*/ 26372 w 545"/>
              <a:gd name="T55" fmla="*/ 15862 h 634"/>
              <a:gd name="T56" fmla="*/ 170152 w 545"/>
              <a:gd name="T57" fmla="*/ 15862 h 634"/>
              <a:gd name="T58" fmla="*/ 180628 w 545"/>
              <a:gd name="T59" fmla="*/ 26316 h 634"/>
              <a:gd name="T60" fmla="*/ 180628 w 545"/>
              <a:gd name="T61" fmla="*/ 169790 h 634"/>
              <a:gd name="T62" fmla="*/ 170152 w 545"/>
              <a:gd name="T63" fmla="*/ 185652 h 634"/>
              <a:gd name="T64" fmla="*/ 148838 w 545"/>
              <a:gd name="T65" fmla="*/ 185652 h 634"/>
              <a:gd name="T66" fmla="*/ 148838 w 545"/>
              <a:gd name="T67" fmla="*/ 196106 h 634"/>
              <a:gd name="T68" fmla="*/ 170152 w 545"/>
              <a:gd name="T69" fmla="*/ 196106 h 634"/>
              <a:gd name="T70" fmla="*/ 196524 w 545"/>
              <a:gd name="T71" fmla="*/ 169790 h 634"/>
              <a:gd name="T72" fmla="*/ 196524 w 545"/>
              <a:gd name="T73" fmla="*/ 26316 h 634"/>
              <a:gd name="T74" fmla="*/ 170152 w 545"/>
              <a:gd name="T75" fmla="*/ 0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45" h="634">
                <a:moveTo>
                  <a:pt x="427" y="265"/>
                </a:moveTo>
                <a:lnTo>
                  <a:pt x="427" y="265"/>
                </a:lnTo>
                <a:cubicBezTo>
                  <a:pt x="280" y="117"/>
                  <a:pt x="280" y="117"/>
                  <a:pt x="280" y="117"/>
                </a:cubicBezTo>
                <a:cubicBezTo>
                  <a:pt x="280" y="117"/>
                  <a:pt x="280" y="117"/>
                  <a:pt x="265" y="117"/>
                </a:cubicBezTo>
                <a:cubicBezTo>
                  <a:pt x="265" y="117"/>
                  <a:pt x="265" y="117"/>
                  <a:pt x="250" y="117"/>
                </a:cubicBezTo>
                <a:cubicBezTo>
                  <a:pt x="118" y="265"/>
                  <a:pt x="118" y="265"/>
                  <a:pt x="118" y="265"/>
                </a:cubicBezTo>
                <a:cubicBezTo>
                  <a:pt x="118" y="265"/>
                  <a:pt x="118" y="279"/>
                  <a:pt x="118" y="294"/>
                </a:cubicBezTo>
                <a:cubicBezTo>
                  <a:pt x="132" y="294"/>
                  <a:pt x="132" y="294"/>
                  <a:pt x="147" y="294"/>
                </a:cubicBezTo>
                <a:cubicBezTo>
                  <a:pt x="250" y="191"/>
                  <a:pt x="250" y="191"/>
                  <a:pt x="250" y="191"/>
                </a:cubicBezTo>
                <a:cubicBezTo>
                  <a:pt x="250" y="603"/>
                  <a:pt x="250" y="603"/>
                  <a:pt x="250" y="603"/>
                </a:cubicBezTo>
                <a:cubicBezTo>
                  <a:pt x="250" y="618"/>
                  <a:pt x="265" y="633"/>
                  <a:pt x="265" y="633"/>
                </a:cubicBezTo>
                <a:cubicBezTo>
                  <a:pt x="280" y="633"/>
                  <a:pt x="294" y="618"/>
                  <a:pt x="294" y="603"/>
                </a:cubicBezTo>
                <a:cubicBezTo>
                  <a:pt x="294" y="191"/>
                  <a:pt x="294" y="191"/>
                  <a:pt x="294" y="191"/>
                </a:cubicBezTo>
                <a:cubicBezTo>
                  <a:pt x="398" y="294"/>
                  <a:pt x="398" y="294"/>
                  <a:pt x="398" y="294"/>
                </a:cubicBezTo>
                <a:cubicBezTo>
                  <a:pt x="398" y="294"/>
                  <a:pt x="412" y="294"/>
                  <a:pt x="427" y="294"/>
                </a:cubicBezTo>
                <a:cubicBezTo>
                  <a:pt x="427" y="279"/>
                  <a:pt x="427" y="265"/>
                  <a:pt x="427" y="265"/>
                </a:cubicBezTo>
                <a:close/>
                <a:moveTo>
                  <a:pt x="471" y="0"/>
                </a:moveTo>
                <a:lnTo>
                  <a:pt x="471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132" y="544"/>
                  <a:pt x="132" y="544"/>
                  <a:pt x="132" y="544"/>
                </a:cubicBezTo>
                <a:cubicBezTo>
                  <a:pt x="132" y="515"/>
                  <a:pt x="132" y="515"/>
                  <a:pt x="132" y="515"/>
                </a:cubicBezTo>
                <a:cubicBezTo>
                  <a:pt x="73" y="515"/>
                  <a:pt x="73" y="515"/>
                  <a:pt x="73" y="515"/>
                </a:cubicBezTo>
                <a:cubicBezTo>
                  <a:pt x="59" y="515"/>
                  <a:pt x="29" y="485"/>
                  <a:pt x="29" y="471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8"/>
                  <a:pt x="59" y="44"/>
                  <a:pt x="73" y="44"/>
                </a:cubicBezTo>
                <a:cubicBezTo>
                  <a:pt x="471" y="44"/>
                  <a:pt x="471" y="44"/>
                  <a:pt x="471" y="44"/>
                </a:cubicBezTo>
                <a:cubicBezTo>
                  <a:pt x="486" y="44"/>
                  <a:pt x="500" y="58"/>
                  <a:pt x="500" y="73"/>
                </a:cubicBezTo>
                <a:cubicBezTo>
                  <a:pt x="500" y="471"/>
                  <a:pt x="500" y="471"/>
                  <a:pt x="500" y="471"/>
                </a:cubicBezTo>
                <a:cubicBezTo>
                  <a:pt x="500" y="485"/>
                  <a:pt x="486" y="515"/>
                  <a:pt x="471" y="515"/>
                </a:cubicBezTo>
                <a:cubicBezTo>
                  <a:pt x="412" y="515"/>
                  <a:pt x="412" y="515"/>
                  <a:pt x="412" y="515"/>
                </a:cubicBezTo>
                <a:cubicBezTo>
                  <a:pt x="412" y="544"/>
                  <a:pt x="412" y="544"/>
                  <a:pt x="412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5" y="544"/>
                  <a:pt x="544" y="515"/>
                  <a:pt x="544" y="471"/>
                </a:cubicBezTo>
                <a:cubicBezTo>
                  <a:pt x="544" y="73"/>
                  <a:pt x="544" y="73"/>
                  <a:pt x="544" y="73"/>
                </a:cubicBezTo>
                <a:cubicBezTo>
                  <a:pt x="544" y="29"/>
                  <a:pt x="515" y="0"/>
                  <a:pt x="471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8" name="Freeform 55"/>
          <p:cNvSpPr>
            <a:spLocks noChangeArrowheads="1"/>
          </p:cNvSpPr>
          <p:nvPr/>
        </p:nvSpPr>
        <p:spPr bwMode="auto">
          <a:xfrm>
            <a:off x="18879584" y="4896496"/>
            <a:ext cx="647050" cy="573872"/>
          </a:xfrm>
          <a:custGeom>
            <a:avLst/>
            <a:gdLst>
              <a:gd name="T0" fmla="*/ 216253 w 619"/>
              <a:gd name="T1" fmla="*/ 90295 h 545"/>
              <a:gd name="T2" fmla="*/ 216253 w 619"/>
              <a:gd name="T3" fmla="*/ 90295 h 545"/>
              <a:gd name="T4" fmla="*/ 63477 w 619"/>
              <a:gd name="T5" fmla="*/ 90295 h 545"/>
              <a:gd name="T6" fmla="*/ 100416 w 619"/>
              <a:gd name="T7" fmla="*/ 53093 h 545"/>
              <a:gd name="T8" fmla="*/ 100416 w 619"/>
              <a:gd name="T9" fmla="*/ 42619 h 545"/>
              <a:gd name="T10" fmla="*/ 89657 w 619"/>
              <a:gd name="T11" fmla="*/ 42619 h 545"/>
              <a:gd name="T12" fmla="*/ 42318 w 619"/>
              <a:gd name="T13" fmla="*/ 90295 h 545"/>
              <a:gd name="T14" fmla="*/ 42318 w 619"/>
              <a:gd name="T15" fmla="*/ 95713 h 545"/>
              <a:gd name="T16" fmla="*/ 42318 w 619"/>
              <a:gd name="T17" fmla="*/ 101130 h 545"/>
              <a:gd name="T18" fmla="*/ 89657 w 619"/>
              <a:gd name="T19" fmla="*/ 154224 h 545"/>
              <a:gd name="T20" fmla="*/ 100416 w 619"/>
              <a:gd name="T21" fmla="*/ 154224 h 545"/>
              <a:gd name="T22" fmla="*/ 100416 w 619"/>
              <a:gd name="T23" fmla="*/ 143388 h 545"/>
              <a:gd name="T24" fmla="*/ 63477 w 619"/>
              <a:gd name="T25" fmla="*/ 106187 h 545"/>
              <a:gd name="T26" fmla="*/ 216253 w 619"/>
              <a:gd name="T27" fmla="*/ 106187 h 545"/>
              <a:gd name="T28" fmla="*/ 221632 w 619"/>
              <a:gd name="T29" fmla="*/ 95713 h 545"/>
              <a:gd name="T30" fmla="*/ 216253 w 619"/>
              <a:gd name="T31" fmla="*/ 90295 h 545"/>
              <a:gd name="T32" fmla="*/ 179314 w 619"/>
              <a:gd name="T33" fmla="*/ 170116 h 545"/>
              <a:gd name="T34" fmla="*/ 179314 w 619"/>
              <a:gd name="T35" fmla="*/ 170116 h 545"/>
              <a:gd name="T36" fmla="*/ 168914 w 619"/>
              <a:gd name="T37" fmla="*/ 180590 h 545"/>
              <a:gd name="T38" fmla="*/ 26180 w 619"/>
              <a:gd name="T39" fmla="*/ 180590 h 545"/>
              <a:gd name="T40" fmla="*/ 10400 w 619"/>
              <a:gd name="T41" fmla="*/ 170116 h 545"/>
              <a:gd name="T42" fmla="*/ 10400 w 619"/>
              <a:gd name="T43" fmla="*/ 26366 h 545"/>
              <a:gd name="T44" fmla="*/ 26180 w 619"/>
              <a:gd name="T45" fmla="*/ 10474 h 545"/>
              <a:gd name="T46" fmla="*/ 168914 w 619"/>
              <a:gd name="T47" fmla="*/ 10474 h 545"/>
              <a:gd name="T48" fmla="*/ 179314 w 619"/>
              <a:gd name="T49" fmla="*/ 26366 h 545"/>
              <a:gd name="T50" fmla="*/ 179314 w 619"/>
              <a:gd name="T51" fmla="*/ 47676 h 545"/>
              <a:gd name="T52" fmla="*/ 195452 w 619"/>
              <a:gd name="T53" fmla="*/ 47676 h 545"/>
              <a:gd name="T54" fmla="*/ 195452 w 619"/>
              <a:gd name="T55" fmla="*/ 26366 h 545"/>
              <a:gd name="T56" fmla="*/ 168914 w 619"/>
              <a:gd name="T57" fmla="*/ 0 h 545"/>
              <a:gd name="T58" fmla="*/ 26180 w 619"/>
              <a:gd name="T59" fmla="*/ 0 h 545"/>
              <a:gd name="T60" fmla="*/ 0 w 619"/>
              <a:gd name="T61" fmla="*/ 26366 h 545"/>
              <a:gd name="T62" fmla="*/ 0 w 619"/>
              <a:gd name="T63" fmla="*/ 170116 h 545"/>
              <a:gd name="T64" fmla="*/ 26180 w 619"/>
              <a:gd name="T65" fmla="*/ 196482 h 545"/>
              <a:gd name="T66" fmla="*/ 168914 w 619"/>
              <a:gd name="T67" fmla="*/ 196482 h 545"/>
              <a:gd name="T68" fmla="*/ 195452 w 619"/>
              <a:gd name="T69" fmla="*/ 170116 h 545"/>
              <a:gd name="T70" fmla="*/ 195452 w 619"/>
              <a:gd name="T71" fmla="*/ 148806 h 545"/>
              <a:gd name="T72" fmla="*/ 179314 w 619"/>
              <a:gd name="T73" fmla="*/ 148806 h 545"/>
              <a:gd name="T74" fmla="*/ 179314 w 619"/>
              <a:gd name="T75" fmla="*/ 170116 h 54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9" h="545">
                <a:moveTo>
                  <a:pt x="603" y="250"/>
                </a:moveTo>
                <a:lnTo>
                  <a:pt x="603" y="250"/>
                </a:lnTo>
                <a:cubicBezTo>
                  <a:pt x="177" y="250"/>
                  <a:pt x="177" y="250"/>
                  <a:pt x="177" y="250"/>
                </a:cubicBezTo>
                <a:cubicBezTo>
                  <a:pt x="280" y="147"/>
                  <a:pt x="280" y="147"/>
                  <a:pt x="280" y="147"/>
                </a:cubicBezTo>
                <a:cubicBezTo>
                  <a:pt x="294" y="132"/>
                  <a:pt x="294" y="132"/>
                  <a:pt x="280" y="118"/>
                </a:cubicBezTo>
                <a:cubicBezTo>
                  <a:pt x="280" y="118"/>
                  <a:pt x="265" y="118"/>
                  <a:pt x="250" y="118"/>
                </a:cubicBezTo>
                <a:cubicBezTo>
                  <a:pt x="118" y="250"/>
                  <a:pt x="118" y="250"/>
                  <a:pt x="118" y="250"/>
                </a:cubicBezTo>
                <a:cubicBezTo>
                  <a:pt x="118" y="265"/>
                  <a:pt x="118" y="265"/>
                  <a:pt x="118" y="265"/>
                </a:cubicBezTo>
                <a:cubicBezTo>
                  <a:pt x="118" y="280"/>
                  <a:pt x="118" y="280"/>
                  <a:pt x="118" y="280"/>
                </a:cubicBezTo>
                <a:cubicBezTo>
                  <a:pt x="250" y="427"/>
                  <a:pt x="250" y="427"/>
                  <a:pt x="250" y="427"/>
                </a:cubicBezTo>
                <a:cubicBezTo>
                  <a:pt x="265" y="427"/>
                  <a:pt x="280" y="427"/>
                  <a:pt x="280" y="427"/>
                </a:cubicBezTo>
                <a:cubicBezTo>
                  <a:pt x="294" y="412"/>
                  <a:pt x="294" y="397"/>
                  <a:pt x="280" y="397"/>
                </a:cubicBezTo>
                <a:cubicBezTo>
                  <a:pt x="177" y="294"/>
                  <a:pt x="177" y="294"/>
                  <a:pt x="177" y="294"/>
                </a:cubicBezTo>
                <a:cubicBezTo>
                  <a:pt x="603" y="294"/>
                  <a:pt x="603" y="294"/>
                  <a:pt x="603" y="294"/>
                </a:cubicBezTo>
                <a:cubicBezTo>
                  <a:pt x="618" y="294"/>
                  <a:pt x="618" y="280"/>
                  <a:pt x="618" y="265"/>
                </a:cubicBezTo>
                <a:cubicBezTo>
                  <a:pt x="618" y="265"/>
                  <a:pt x="618" y="250"/>
                  <a:pt x="603" y="250"/>
                </a:cubicBezTo>
                <a:close/>
                <a:moveTo>
                  <a:pt x="500" y="471"/>
                </a:moveTo>
                <a:lnTo>
                  <a:pt x="500" y="471"/>
                </a:lnTo>
                <a:cubicBezTo>
                  <a:pt x="500" y="486"/>
                  <a:pt x="486" y="500"/>
                  <a:pt x="471" y="500"/>
                </a:cubicBezTo>
                <a:cubicBezTo>
                  <a:pt x="73" y="500"/>
                  <a:pt x="73" y="500"/>
                  <a:pt x="73" y="500"/>
                </a:cubicBezTo>
                <a:cubicBezTo>
                  <a:pt x="59" y="500"/>
                  <a:pt x="29" y="486"/>
                  <a:pt x="29" y="471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9"/>
                  <a:pt x="59" y="29"/>
                  <a:pt x="73" y="29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486" y="29"/>
                  <a:pt x="500" y="59"/>
                  <a:pt x="500" y="73"/>
                </a:cubicBezTo>
                <a:cubicBezTo>
                  <a:pt x="500" y="132"/>
                  <a:pt x="500" y="132"/>
                  <a:pt x="500" y="132"/>
                </a:cubicBezTo>
                <a:cubicBezTo>
                  <a:pt x="545" y="132"/>
                  <a:pt x="545" y="132"/>
                  <a:pt x="545" y="132"/>
                </a:cubicBezTo>
                <a:cubicBezTo>
                  <a:pt x="545" y="73"/>
                  <a:pt x="545" y="73"/>
                  <a:pt x="545" y="73"/>
                </a:cubicBezTo>
                <a:cubicBezTo>
                  <a:pt x="545" y="29"/>
                  <a:pt x="515" y="0"/>
                  <a:pt x="471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5" y="544"/>
                  <a:pt x="545" y="515"/>
                  <a:pt x="545" y="471"/>
                </a:cubicBezTo>
                <a:cubicBezTo>
                  <a:pt x="545" y="412"/>
                  <a:pt x="545" y="412"/>
                  <a:pt x="545" y="412"/>
                </a:cubicBezTo>
                <a:cubicBezTo>
                  <a:pt x="500" y="412"/>
                  <a:pt x="500" y="412"/>
                  <a:pt x="500" y="412"/>
                </a:cubicBezTo>
                <a:lnTo>
                  <a:pt x="500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9" name="Freeform 56"/>
          <p:cNvSpPr>
            <a:spLocks noChangeArrowheads="1"/>
          </p:cNvSpPr>
          <p:nvPr/>
        </p:nvSpPr>
        <p:spPr bwMode="auto">
          <a:xfrm>
            <a:off x="17797317" y="4896496"/>
            <a:ext cx="666308" cy="573872"/>
          </a:xfrm>
          <a:custGeom>
            <a:avLst/>
            <a:gdLst>
              <a:gd name="T0" fmla="*/ 122231 w 634"/>
              <a:gd name="T1" fmla="*/ 143388 h 545"/>
              <a:gd name="T2" fmla="*/ 122231 w 634"/>
              <a:gd name="T3" fmla="*/ 143388 h 545"/>
              <a:gd name="T4" fmla="*/ 122231 w 634"/>
              <a:gd name="T5" fmla="*/ 154224 h 545"/>
              <a:gd name="T6" fmla="*/ 133048 w 634"/>
              <a:gd name="T7" fmla="*/ 154224 h 545"/>
              <a:gd name="T8" fmla="*/ 186051 w 634"/>
              <a:gd name="T9" fmla="*/ 101130 h 545"/>
              <a:gd name="T10" fmla="*/ 186051 w 634"/>
              <a:gd name="T11" fmla="*/ 95713 h 545"/>
              <a:gd name="T12" fmla="*/ 186051 w 634"/>
              <a:gd name="T13" fmla="*/ 90295 h 545"/>
              <a:gd name="T14" fmla="*/ 133048 w 634"/>
              <a:gd name="T15" fmla="*/ 42619 h 545"/>
              <a:gd name="T16" fmla="*/ 122231 w 634"/>
              <a:gd name="T17" fmla="*/ 42619 h 545"/>
              <a:gd name="T18" fmla="*/ 122231 w 634"/>
              <a:gd name="T19" fmla="*/ 53093 h 545"/>
              <a:gd name="T20" fmla="*/ 159369 w 634"/>
              <a:gd name="T21" fmla="*/ 90295 h 545"/>
              <a:gd name="T22" fmla="*/ 10817 w 634"/>
              <a:gd name="T23" fmla="*/ 90295 h 545"/>
              <a:gd name="T24" fmla="*/ 0 w 634"/>
              <a:gd name="T25" fmla="*/ 95713 h 545"/>
              <a:gd name="T26" fmla="*/ 10817 w 634"/>
              <a:gd name="T27" fmla="*/ 106187 h 545"/>
              <a:gd name="T28" fmla="*/ 159369 w 634"/>
              <a:gd name="T29" fmla="*/ 106187 h 545"/>
              <a:gd name="T30" fmla="*/ 122231 w 634"/>
              <a:gd name="T31" fmla="*/ 143388 h 545"/>
              <a:gd name="T32" fmla="*/ 201915 w 634"/>
              <a:gd name="T33" fmla="*/ 0 h 545"/>
              <a:gd name="T34" fmla="*/ 201915 w 634"/>
              <a:gd name="T35" fmla="*/ 0 h 545"/>
              <a:gd name="T36" fmla="*/ 58411 w 634"/>
              <a:gd name="T37" fmla="*/ 0 h 545"/>
              <a:gd name="T38" fmla="*/ 32090 w 634"/>
              <a:gd name="T39" fmla="*/ 26366 h 545"/>
              <a:gd name="T40" fmla="*/ 32090 w 634"/>
              <a:gd name="T41" fmla="*/ 53093 h 545"/>
              <a:gd name="T42" fmla="*/ 42546 w 634"/>
              <a:gd name="T43" fmla="*/ 53093 h 545"/>
              <a:gd name="T44" fmla="*/ 42546 w 634"/>
              <a:gd name="T45" fmla="*/ 26366 h 545"/>
              <a:gd name="T46" fmla="*/ 58411 w 634"/>
              <a:gd name="T47" fmla="*/ 10474 h 545"/>
              <a:gd name="T48" fmla="*/ 201915 w 634"/>
              <a:gd name="T49" fmla="*/ 10474 h 545"/>
              <a:gd name="T50" fmla="*/ 212372 w 634"/>
              <a:gd name="T51" fmla="*/ 26366 h 545"/>
              <a:gd name="T52" fmla="*/ 212372 w 634"/>
              <a:gd name="T53" fmla="*/ 170116 h 545"/>
              <a:gd name="T54" fmla="*/ 201915 w 634"/>
              <a:gd name="T55" fmla="*/ 180590 h 545"/>
              <a:gd name="T56" fmla="*/ 58411 w 634"/>
              <a:gd name="T57" fmla="*/ 180590 h 545"/>
              <a:gd name="T58" fmla="*/ 42546 w 634"/>
              <a:gd name="T59" fmla="*/ 170116 h 545"/>
              <a:gd name="T60" fmla="*/ 42546 w 634"/>
              <a:gd name="T61" fmla="*/ 137971 h 545"/>
              <a:gd name="T62" fmla="*/ 32090 w 634"/>
              <a:gd name="T63" fmla="*/ 137971 h 545"/>
              <a:gd name="T64" fmla="*/ 32090 w 634"/>
              <a:gd name="T65" fmla="*/ 170116 h 545"/>
              <a:gd name="T66" fmla="*/ 58411 w 634"/>
              <a:gd name="T67" fmla="*/ 196482 h 545"/>
              <a:gd name="T68" fmla="*/ 201915 w 634"/>
              <a:gd name="T69" fmla="*/ 196482 h 545"/>
              <a:gd name="T70" fmla="*/ 228236 w 634"/>
              <a:gd name="T71" fmla="*/ 170116 h 545"/>
              <a:gd name="T72" fmla="*/ 228236 w 634"/>
              <a:gd name="T73" fmla="*/ 26366 h 545"/>
              <a:gd name="T74" fmla="*/ 201915 w 634"/>
              <a:gd name="T75" fmla="*/ 0 h 54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545">
                <a:moveTo>
                  <a:pt x="339" y="397"/>
                </a:moveTo>
                <a:lnTo>
                  <a:pt x="339" y="397"/>
                </a:lnTo>
                <a:cubicBezTo>
                  <a:pt x="339" y="397"/>
                  <a:pt x="339" y="412"/>
                  <a:pt x="339" y="427"/>
                </a:cubicBezTo>
                <a:cubicBezTo>
                  <a:pt x="354" y="427"/>
                  <a:pt x="369" y="427"/>
                  <a:pt x="369" y="427"/>
                </a:cubicBezTo>
                <a:cubicBezTo>
                  <a:pt x="516" y="280"/>
                  <a:pt x="516" y="280"/>
                  <a:pt x="516" y="280"/>
                </a:cubicBezTo>
                <a:cubicBezTo>
                  <a:pt x="516" y="280"/>
                  <a:pt x="516" y="280"/>
                  <a:pt x="516" y="265"/>
                </a:cubicBezTo>
                <a:cubicBezTo>
                  <a:pt x="516" y="265"/>
                  <a:pt x="516" y="265"/>
                  <a:pt x="516" y="250"/>
                </a:cubicBezTo>
                <a:cubicBezTo>
                  <a:pt x="369" y="118"/>
                  <a:pt x="369" y="118"/>
                  <a:pt x="369" y="118"/>
                </a:cubicBezTo>
                <a:cubicBezTo>
                  <a:pt x="369" y="118"/>
                  <a:pt x="354" y="118"/>
                  <a:pt x="339" y="118"/>
                </a:cubicBezTo>
                <a:cubicBezTo>
                  <a:pt x="339" y="132"/>
                  <a:pt x="339" y="132"/>
                  <a:pt x="339" y="147"/>
                </a:cubicBezTo>
                <a:cubicBezTo>
                  <a:pt x="442" y="250"/>
                  <a:pt x="442" y="250"/>
                  <a:pt x="442" y="250"/>
                </a:cubicBezTo>
                <a:cubicBezTo>
                  <a:pt x="30" y="250"/>
                  <a:pt x="30" y="250"/>
                  <a:pt x="30" y="250"/>
                </a:cubicBezTo>
                <a:cubicBezTo>
                  <a:pt x="15" y="250"/>
                  <a:pt x="0" y="265"/>
                  <a:pt x="0" y="265"/>
                </a:cubicBezTo>
                <a:cubicBezTo>
                  <a:pt x="0" y="280"/>
                  <a:pt x="15" y="294"/>
                  <a:pt x="30" y="294"/>
                </a:cubicBezTo>
                <a:cubicBezTo>
                  <a:pt x="442" y="294"/>
                  <a:pt x="442" y="294"/>
                  <a:pt x="442" y="294"/>
                </a:cubicBezTo>
                <a:lnTo>
                  <a:pt x="339" y="397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162" y="0"/>
                  <a:pt x="162" y="0"/>
                  <a:pt x="162" y="0"/>
                </a:cubicBezTo>
                <a:cubicBezTo>
                  <a:pt x="118" y="0"/>
                  <a:pt x="89" y="29"/>
                  <a:pt x="89" y="73"/>
                </a:cubicBezTo>
                <a:cubicBezTo>
                  <a:pt x="89" y="147"/>
                  <a:pt x="89" y="147"/>
                  <a:pt x="89" y="147"/>
                </a:cubicBezTo>
                <a:cubicBezTo>
                  <a:pt x="118" y="147"/>
                  <a:pt x="118" y="147"/>
                  <a:pt x="118" y="147"/>
                </a:cubicBezTo>
                <a:cubicBezTo>
                  <a:pt x="118" y="73"/>
                  <a:pt x="118" y="73"/>
                  <a:pt x="118" y="73"/>
                </a:cubicBezTo>
                <a:cubicBezTo>
                  <a:pt x="118" y="59"/>
                  <a:pt x="148" y="29"/>
                  <a:pt x="162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3"/>
                </a:cubicBezTo>
                <a:cubicBezTo>
                  <a:pt x="589" y="471"/>
                  <a:pt x="589" y="471"/>
                  <a:pt x="589" y="471"/>
                </a:cubicBezTo>
                <a:cubicBezTo>
                  <a:pt x="589" y="486"/>
                  <a:pt x="575" y="500"/>
                  <a:pt x="560" y="500"/>
                </a:cubicBezTo>
                <a:cubicBezTo>
                  <a:pt x="162" y="500"/>
                  <a:pt x="162" y="500"/>
                  <a:pt x="162" y="500"/>
                </a:cubicBezTo>
                <a:cubicBezTo>
                  <a:pt x="148" y="500"/>
                  <a:pt x="118" y="486"/>
                  <a:pt x="118" y="471"/>
                </a:cubicBezTo>
                <a:cubicBezTo>
                  <a:pt x="118" y="382"/>
                  <a:pt x="118" y="382"/>
                  <a:pt x="118" y="382"/>
                </a:cubicBezTo>
                <a:cubicBezTo>
                  <a:pt x="89" y="382"/>
                  <a:pt x="89" y="382"/>
                  <a:pt x="89" y="382"/>
                </a:cubicBezTo>
                <a:cubicBezTo>
                  <a:pt x="89" y="471"/>
                  <a:pt x="89" y="471"/>
                  <a:pt x="89" y="471"/>
                </a:cubicBezTo>
                <a:cubicBezTo>
                  <a:pt x="89" y="515"/>
                  <a:pt x="118" y="544"/>
                  <a:pt x="162" y="544"/>
                </a:cubicBezTo>
                <a:cubicBezTo>
                  <a:pt x="560" y="544"/>
                  <a:pt x="560" y="544"/>
                  <a:pt x="560" y="544"/>
                </a:cubicBezTo>
                <a:cubicBezTo>
                  <a:pt x="604" y="544"/>
                  <a:pt x="633" y="515"/>
                  <a:pt x="633" y="471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0" name="Freeform 57"/>
          <p:cNvSpPr>
            <a:spLocks noChangeArrowheads="1"/>
          </p:cNvSpPr>
          <p:nvPr/>
        </p:nvSpPr>
        <p:spPr bwMode="auto">
          <a:xfrm>
            <a:off x="16776672" y="4896496"/>
            <a:ext cx="573874" cy="573872"/>
          </a:xfrm>
          <a:custGeom>
            <a:avLst/>
            <a:gdLst>
              <a:gd name="T0" fmla="*/ 191466 w 545"/>
              <a:gd name="T1" fmla="*/ 0 h 545"/>
              <a:gd name="T2" fmla="*/ 191466 w 545"/>
              <a:gd name="T3" fmla="*/ 0 h 545"/>
              <a:gd name="T4" fmla="*/ 138000 w 545"/>
              <a:gd name="T5" fmla="*/ 0 h 545"/>
              <a:gd name="T6" fmla="*/ 132943 w 545"/>
              <a:gd name="T7" fmla="*/ 5057 h 545"/>
              <a:gd name="T8" fmla="*/ 138000 w 545"/>
              <a:gd name="T9" fmla="*/ 10474 h 545"/>
              <a:gd name="T10" fmla="*/ 170152 w 545"/>
              <a:gd name="T11" fmla="*/ 10474 h 545"/>
              <a:gd name="T12" fmla="*/ 63942 w 545"/>
              <a:gd name="T13" fmla="*/ 111605 h 545"/>
              <a:gd name="T14" fmla="*/ 63942 w 545"/>
              <a:gd name="T15" fmla="*/ 122440 h 545"/>
              <a:gd name="T16" fmla="*/ 74419 w 545"/>
              <a:gd name="T17" fmla="*/ 122440 h 545"/>
              <a:gd name="T18" fmla="*/ 180628 w 545"/>
              <a:gd name="T19" fmla="*/ 21310 h 545"/>
              <a:gd name="T20" fmla="*/ 180628 w 545"/>
              <a:gd name="T21" fmla="*/ 53093 h 545"/>
              <a:gd name="T22" fmla="*/ 191466 w 545"/>
              <a:gd name="T23" fmla="*/ 63929 h 545"/>
              <a:gd name="T24" fmla="*/ 196524 w 545"/>
              <a:gd name="T25" fmla="*/ 53093 h 545"/>
              <a:gd name="T26" fmla="*/ 196524 w 545"/>
              <a:gd name="T27" fmla="*/ 5057 h 545"/>
              <a:gd name="T28" fmla="*/ 191466 w 545"/>
              <a:gd name="T29" fmla="*/ 0 h 545"/>
              <a:gd name="T30" fmla="*/ 180628 w 545"/>
              <a:gd name="T31" fmla="*/ 170116 h 545"/>
              <a:gd name="T32" fmla="*/ 180628 w 545"/>
              <a:gd name="T33" fmla="*/ 170116 h 545"/>
              <a:gd name="T34" fmla="*/ 170152 w 545"/>
              <a:gd name="T35" fmla="*/ 180590 h 545"/>
              <a:gd name="T36" fmla="*/ 26372 w 545"/>
              <a:gd name="T37" fmla="*/ 180590 h 545"/>
              <a:gd name="T38" fmla="*/ 10476 w 545"/>
              <a:gd name="T39" fmla="*/ 170116 h 545"/>
              <a:gd name="T40" fmla="*/ 10476 w 545"/>
              <a:gd name="T41" fmla="*/ 26366 h 545"/>
              <a:gd name="T42" fmla="*/ 26372 w 545"/>
              <a:gd name="T43" fmla="*/ 10474 h 545"/>
              <a:gd name="T44" fmla="*/ 106210 w 545"/>
              <a:gd name="T45" fmla="*/ 10474 h 545"/>
              <a:gd name="T46" fmla="*/ 106210 w 545"/>
              <a:gd name="T47" fmla="*/ 0 h 545"/>
              <a:gd name="T48" fmla="*/ 26372 w 545"/>
              <a:gd name="T49" fmla="*/ 0 h 545"/>
              <a:gd name="T50" fmla="*/ 0 w 545"/>
              <a:gd name="T51" fmla="*/ 31784 h 545"/>
              <a:gd name="T52" fmla="*/ 0 w 545"/>
              <a:gd name="T53" fmla="*/ 170116 h 545"/>
              <a:gd name="T54" fmla="*/ 26372 w 545"/>
              <a:gd name="T55" fmla="*/ 196482 h 545"/>
              <a:gd name="T56" fmla="*/ 164733 w 545"/>
              <a:gd name="T57" fmla="*/ 196482 h 545"/>
              <a:gd name="T58" fmla="*/ 196524 w 545"/>
              <a:gd name="T59" fmla="*/ 170116 h 545"/>
              <a:gd name="T60" fmla="*/ 196524 w 545"/>
              <a:gd name="T61" fmla="*/ 90295 h 545"/>
              <a:gd name="T62" fmla="*/ 180628 w 545"/>
              <a:gd name="T63" fmla="*/ 90295 h 545"/>
              <a:gd name="T64" fmla="*/ 180628 w 545"/>
              <a:gd name="T65" fmla="*/ 170116 h 54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45" h="545">
                <a:moveTo>
                  <a:pt x="530" y="0"/>
                </a:moveTo>
                <a:lnTo>
                  <a:pt x="530" y="0"/>
                </a:lnTo>
                <a:cubicBezTo>
                  <a:pt x="382" y="0"/>
                  <a:pt x="382" y="0"/>
                  <a:pt x="382" y="0"/>
                </a:cubicBezTo>
                <a:cubicBezTo>
                  <a:pt x="382" y="0"/>
                  <a:pt x="368" y="0"/>
                  <a:pt x="368" y="14"/>
                </a:cubicBezTo>
                <a:cubicBezTo>
                  <a:pt x="368" y="29"/>
                  <a:pt x="382" y="29"/>
                  <a:pt x="382" y="29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177" y="309"/>
                  <a:pt x="177" y="309"/>
                  <a:pt x="177" y="309"/>
                </a:cubicBezTo>
                <a:cubicBezTo>
                  <a:pt x="177" y="324"/>
                  <a:pt x="177" y="339"/>
                  <a:pt x="177" y="339"/>
                </a:cubicBezTo>
                <a:cubicBezTo>
                  <a:pt x="191" y="353"/>
                  <a:pt x="191" y="353"/>
                  <a:pt x="206" y="339"/>
                </a:cubicBezTo>
                <a:cubicBezTo>
                  <a:pt x="500" y="59"/>
                  <a:pt x="500" y="59"/>
                  <a:pt x="500" y="59"/>
                </a:cubicBezTo>
                <a:cubicBezTo>
                  <a:pt x="500" y="147"/>
                  <a:pt x="500" y="147"/>
                  <a:pt x="500" y="147"/>
                </a:cubicBezTo>
                <a:cubicBezTo>
                  <a:pt x="500" y="162"/>
                  <a:pt x="515" y="177"/>
                  <a:pt x="530" y="177"/>
                </a:cubicBezTo>
                <a:cubicBezTo>
                  <a:pt x="530" y="177"/>
                  <a:pt x="544" y="162"/>
                  <a:pt x="544" y="147"/>
                </a:cubicBezTo>
                <a:cubicBezTo>
                  <a:pt x="544" y="14"/>
                  <a:pt x="544" y="14"/>
                  <a:pt x="544" y="14"/>
                </a:cubicBezTo>
                <a:cubicBezTo>
                  <a:pt x="544" y="0"/>
                  <a:pt x="530" y="0"/>
                  <a:pt x="530" y="0"/>
                </a:cubicBezTo>
                <a:close/>
                <a:moveTo>
                  <a:pt x="500" y="471"/>
                </a:moveTo>
                <a:lnTo>
                  <a:pt x="500" y="471"/>
                </a:lnTo>
                <a:cubicBezTo>
                  <a:pt x="500" y="486"/>
                  <a:pt x="486" y="500"/>
                  <a:pt x="471" y="500"/>
                </a:cubicBezTo>
                <a:cubicBezTo>
                  <a:pt x="73" y="500"/>
                  <a:pt x="73" y="500"/>
                  <a:pt x="73" y="500"/>
                </a:cubicBezTo>
                <a:cubicBezTo>
                  <a:pt x="44" y="500"/>
                  <a:pt x="29" y="486"/>
                  <a:pt x="29" y="471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59"/>
                  <a:pt x="59" y="29"/>
                  <a:pt x="73" y="29"/>
                </a:cubicBezTo>
                <a:cubicBezTo>
                  <a:pt x="294" y="29"/>
                  <a:pt x="294" y="29"/>
                  <a:pt x="294" y="29"/>
                </a:cubicBezTo>
                <a:cubicBezTo>
                  <a:pt x="294" y="0"/>
                  <a:pt x="294" y="0"/>
                  <a:pt x="294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456" y="544"/>
                  <a:pt x="456" y="544"/>
                  <a:pt x="456" y="544"/>
                </a:cubicBezTo>
                <a:cubicBezTo>
                  <a:pt x="500" y="544"/>
                  <a:pt x="544" y="515"/>
                  <a:pt x="544" y="471"/>
                </a:cubicBezTo>
                <a:cubicBezTo>
                  <a:pt x="544" y="250"/>
                  <a:pt x="544" y="250"/>
                  <a:pt x="544" y="250"/>
                </a:cubicBezTo>
                <a:cubicBezTo>
                  <a:pt x="500" y="250"/>
                  <a:pt x="500" y="250"/>
                  <a:pt x="500" y="250"/>
                </a:cubicBezTo>
                <a:lnTo>
                  <a:pt x="500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1" name="Freeform 58"/>
          <p:cNvSpPr>
            <a:spLocks noChangeArrowheads="1"/>
          </p:cNvSpPr>
          <p:nvPr/>
        </p:nvSpPr>
        <p:spPr bwMode="auto">
          <a:xfrm>
            <a:off x="15694404" y="4896496"/>
            <a:ext cx="589278" cy="573872"/>
          </a:xfrm>
          <a:custGeom>
            <a:avLst/>
            <a:gdLst>
              <a:gd name="T0" fmla="*/ 185953 w 561"/>
              <a:gd name="T1" fmla="*/ 90295 h 545"/>
              <a:gd name="T2" fmla="*/ 185953 w 561"/>
              <a:gd name="T3" fmla="*/ 90295 h 545"/>
              <a:gd name="T4" fmla="*/ 185953 w 561"/>
              <a:gd name="T5" fmla="*/ 170116 h 545"/>
              <a:gd name="T6" fmla="*/ 169736 w 561"/>
              <a:gd name="T7" fmla="*/ 180590 h 545"/>
              <a:gd name="T8" fmla="*/ 32073 w 561"/>
              <a:gd name="T9" fmla="*/ 180590 h 545"/>
              <a:gd name="T10" fmla="*/ 15856 w 561"/>
              <a:gd name="T11" fmla="*/ 170116 h 545"/>
              <a:gd name="T12" fmla="*/ 15856 w 561"/>
              <a:gd name="T13" fmla="*/ 26366 h 545"/>
              <a:gd name="T14" fmla="*/ 32073 w 561"/>
              <a:gd name="T15" fmla="*/ 10474 h 545"/>
              <a:gd name="T16" fmla="*/ 106310 w 561"/>
              <a:gd name="T17" fmla="*/ 10474 h 545"/>
              <a:gd name="T18" fmla="*/ 106310 w 561"/>
              <a:gd name="T19" fmla="*/ 0 h 545"/>
              <a:gd name="T20" fmla="*/ 32073 w 561"/>
              <a:gd name="T21" fmla="*/ 0 h 545"/>
              <a:gd name="T22" fmla="*/ 0 w 561"/>
              <a:gd name="T23" fmla="*/ 31784 h 545"/>
              <a:gd name="T24" fmla="*/ 0 w 561"/>
              <a:gd name="T25" fmla="*/ 170116 h 545"/>
              <a:gd name="T26" fmla="*/ 32073 w 561"/>
              <a:gd name="T27" fmla="*/ 196482 h 545"/>
              <a:gd name="T28" fmla="*/ 169736 w 561"/>
              <a:gd name="T29" fmla="*/ 196482 h 545"/>
              <a:gd name="T30" fmla="*/ 201810 w 561"/>
              <a:gd name="T31" fmla="*/ 170116 h 545"/>
              <a:gd name="T32" fmla="*/ 201810 w 561"/>
              <a:gd name="T33" fmla="*/ 90295 h 545"/>
              <a:gd name="T34" fmla="*/ 185953 w 561"/>
              <a:gd name="T35" fmla="*/ 90295 h 545"/>
              <a:gd name="T36" fmla="*/ 79643 w 561"/>
              <a:gd name="T37" fmla="*/ 74403 h 545"/>
              <a:gd name="T38" fmla="*/ 79643 w 561"/>
              <a:gd name="T39" fmla="*/ 74403 h 545"/>
              <a:gd name="T40" fmla="*/ 74237 w 561"/>
              <a:gd name="T41" fmla="*/ 68985 h 545"/>
              <a:gd name="T42" fmla="*/ 63786 w 561"/>
              <a:gd name="T43" fmla="*/ 74403 h 545"/>
              <a:gd name="T44" fmla="*/ 63786 w 561"/>
              <a:gd name="T45" fmla="*/ 127496 h 545"/>
              <a:gd name="T46" fmla="*/ 74237 w 561"/>
              <a:gd name="T47" fmla="*/ 132914 h 545"/>
              <a:gd name="T48" fmla="*/ 122167 w 561"/>
              <a:gd name="T49" fmla="*/ 132914 h 545"/>
              <a:gd name="T50" fmla="*/ 127212 w 561"/>
              <a:gd name="T51" fmla="*/ 127496 h 545"/>
              <a:gd name="T52" fmla="*/ 122167 w 561"/>
              <a:gd name="T53" fmla="*/ 117022 h 545"/>
              <a:gd name="T54" fmla="*/ 90454 w 561"/>
              <a:gd name="T55" fmla="*/ 117022 h 545"/>
              <a:gd name="T56" fmla="*/ 196404 w 561"/>
              <a:gd name="T57" fmla="*/ 15892 h 545"/>
              <a:gd name="T58" fmla="*/ 196404 w 561"/>
              <a:gd name="T59" fmla="*/ 5057 h 545"/>
              <a:gd name="T60" fmla="*/ 185953 w 561"/>
              <a:gd name="T61" fmla="*/ 5057 h 545"/>
              <a:gd name="T62" fmla="*/ 79643 w 561"/>
              <a:gd name="T63" fmla="*/ 111605 h 545"/>
              <a:gd name="T64" fmla="*/ 79643 w 561"/>
              <a:gd name="T65" fmla="*/ 74403 h 54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61" h="545">
                <a:moveTo>
                  <a:pt x="516" y="250"/>
                </a:moveTo>
                <a:lnTo>
                  <a:pt x="516" y="250"/>
                </a:lnTo>
                <a:cubicBezTo>
                  <a:pt x="516" y="471"/>
                  <a:pt x="516" y="471"/>
                  <a:pt x="516" y="471"/>
                </a:cubicBezTo>
                <a:cubicBezTo>
                  <a:pt x="516" y="486"/>
                  <a:pt x="501" y="500"/>
                  <a:pt x="471" y="500"/>
                </a:cubicBezTo>
                <a:cubicBezTo>
                  <a:pt x="89" y="500"/>
                  <a:pt x="89" y="500"/>
                  <a:pt x="89" y="500"/>
                </a:cubicBezTo>
                <a:cubicBezTo>
                  <a:pt x="59" y="500"/>
                  <a:pt x="44" y="486"/>
                  <a:pt x="44" y="471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29"/>
                  <a:pt x="89" y="29"/>
                </a:cubicBezTo>
                <a:cubicBezTo>
                  <a:pt x="295" y="29"/>
                  <a:pt x="295" y="29"/>
                  <a:pt x="295" y="29"/>
                </a:cubicBezTo>
                <a:cubicBezTo>
                  <a:pt x="295" y="0"/>
                  <a:pt x="295" y="0"/>
                  <a:pt x="295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44"/>
                  <a:pt x="0" y="88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44" y="544"/>
                  <a:pt x="89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6" y="544"/>
                  <a:pt x="560" y="515"/>
                  <a:pt x="560" y="471"/>
                </a:cubicBezTo>
                <a:cubicBezTo>
                  <a:pt x="560" y="250"/>
                  <a:pt x="560" y="250"/>
                  <a:pt x="560" y="250"/>
                </a:cubicBezTo>
                <a:lnTo>
                  <a:pt x="516" y="250"/>
                </a:lnTo>
                <a:close/>
                <a:moveTo>
                  <a:pt x="221" y="206"/>
                </a:moveTo>
                <a:lnTo>
                  <a:pt x="221" y="206"/>
                </a:lnTo>
                <a:lnTo>
                  <a:pt x="206" y="191"/>
                </a:lnTo>
                <a:cubicBezTo>
                  <a:pt x="192" y="191"/>
                  <a:pt x="177" y="206"/>
                  <a:pt x="177" y="206"/>
                </a:cubicBezTo>
                <a:cubicBezTo>
                  <a:pt x="177" y="353"/>
                  <a:pt x="177" y="353"/>
                  <a:pt x="177" y="353"/>
                </a:cubicBezTo>
                <a:cubicBezTo>
                  <a:pt x="177" y="353"/>
                  <a:pt x="192" y="368"/>
                  <a:pt x="206" y="368"/>
                </a:cubicBezTo>
                <a:cubicBezTo>
                  <a:pt x="339" y="368"/>
                  <a:pt x="339" y="368"/>
                  <a:pt x="339" y="368"/>
                </a:cubicBezTo>
                <a:cubicBezTo>
                  <a:pt x="353" y="368"/>
                  <a:pt x="353" y="353"/>
                  <a:pt x="353" y="353"/>
                </a:cubicBezTo>
                <a:cubicBezTo>
                  <a:pt x="353" y="339"/>
                  <a:pt x="353" y="324"/>
                  <a:pt x="339" y="324"/>
                </a:cubicBezTo>
                <a:cubicBezTo>
                  <a:pt x="251" y="324"/>
                  <a:pt x="251" y="324"/>
                  <a:pt x="251" y="32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45" y="29"/>
                  <a:pt x="545" y="14"/>
                  <a:pt x="545" y="14"/>
                </a:cubicBezTo>
                <a:cubicBezTo>
                  <a:pt x="530" y="0"/>
                  <a:pt x="516" y="0"/>
                  <a:pt x="516" y="14"/>
                </a:cubicBezTo>
                <a:cubicBezTo>
                  <a:pt x="221" y="309"/>
                  <a:pt x="221" y="309"/>
                  <a:pt x="221" y="309"/>
                </a:cubicBezTo>
                <a:lnTo>
                  <a:pt x="221" y="2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2" name="Freeform 59"/>
          <p:cNvSpPr>
            <a:spLocks noChangeArrowheads="1"/>
          </p:cNvSpPr>
          <p:nvPr/>
        </p:nvSpPr>
        <p:spPr bwMode="auto">
          <a:xfrm>
            <a:off x="14585171" y="4850276"/>
            <a:ext cx="666308" cy="666308"/>
          </a:xfrm>
          <a:custGeom>
            <a:avLst/>
            <a:gdLst>
              <a:gd name="T0" fmla="*/ 159369 w 634"/>
              <a:gd name="T1" fmla="*/ 196106 h 634"/>
              <a:gd name="T2" fmla="*/ 159369 w 634"/>
              <a:gd name="T3" fmla="*/ 196106 h 634"/>
              <a:gd name="T4" fmla="*/ 143504 w 634"/>
              <a:gd name="T5" fmla="*/ 211968 h 634"/>
              <a:gd name="T6" fmla="*/ 32090 w 634"/>
              <a:gd name="T7" fmla="*/ 211968 h 634"/>
              <a:gd name="T8" fmla="*/ 15865 w 634"/>
              <a:gd name="T9" fmla="*/ 196106 h 634"/>
              <a:gd name="T10" fmla="*/ 15865 w 634"/>
              <a:gd name="T11" fmla="*/ 84715 h 634"/>
              <a:gd name="T12" fmla="*/ 32090 w 634"/>
              <a:gd name="T13" fmla="*/ 68853 h 634"/>
              <a:gd name="T14" fmla="*/ 42546 w 634"/>
              <a:gd name="T15" fmla="*/ 68853 h 634"/>
              <a:gd name="T16" fmla="*/ 42546 w 634"/>
              <a:gd name="T17" fmla="*/ 58399 h 634"/>
              <a:gd name="T18" fmla="*/ 32090 w 634"/>
              <a:gd name="T19" fmla="*/ 58399 h 634"/>
              <a:gd name="T20" fmla="*/ 0 w 634"/>
              <a:gd name="T21" fmla="*/ 84715 h 634"/>
              <a:gd name="T22" fmla="*/ 0 w 634"/>
              <a:gd name="T23" fmla="*/ 196106 h 634"/>
              <a:gd name="T24" fmla="*/ 32090 w 634"/>
              <a:gd name="T25" fmla="*/ 228190 h 634"/>
              <a:gd name="T26" fmla="*/ 143504 w 634"/>
              <a:gd name="T27" fmla="*/ 228190 h 634"/>
              <a:gd name="T28" fmla="*/ 169825 w 634"/>
              <a:gd name="T29" fmla="*/ 196106 h 634"/>
              <a:gd name="T30" fmla="*/ 169825 w 634"/>
              <a:gd name="T31" fmla="*/ 185652 h 634"/>
              <a:gd name="T32" fmla="*/ 159369 w 634"/>
              <a:gd name="T33" fmla="*/ 185652 h 634"/>
              <a:gd name="T34" fmla="*/ 159369 w 634"/>
              <a:gd name="T35" fmla="*/ 196106 h 634"/>
              <a:gd name="T36" fmla="*/ 201915 w 634"/>
              <a:gd name="T37" fmla="*/ 0 h 634"/>
              <a:gd name="T38" fmla="*/ 201915 w 634"/>
              <a:gd name="T39" fmla="*/ 0 h 634"/>
              <a:gd name="T40" fmla="*/ 85093 w 634"/>
              <a:gd name="T41" fmla="*/ 0 h 634"/>
              <a:gd name="T42" fmla="*/ 58411 w 634"/>
              <a:gd name="T43" fmla="*/ 26316 h 634"/>
              <a:gd name="T44" fmla="*/ 58411 w 634"/>
              <a:gd name="T45" fmla="*/ 143114 h 634"/>
              <a:gd name="T46" fmla="*/ 85093 w 634"/>
              <a:gd name="T47" fmla="*/ 169790 h 634"/>
              <a:gd name="T48" fmla="*/ 201915 w 634"/>
              <a:gd name="T49" fmla="*/ 169790 h 634"/>
              <a:gd name="T50" fmla="*/ 228236 w 634"/>
              <a:gd name="T51" fmla="*/ 143114 h 634"/>
              <a:gd name="T52" fmla="*/ 228236 w 634"/>
              <a:gd name="T53" fmla="*/ 26316 h 634"/>
              <a:gd name="T54" fmla="*/ 201915 w 634"/>
              <a:gd name="T55" fmla="*/ 0 h 634"/>
              <a:gd name="T56" fmla="*/ 212372 w 634"/>
              <a:gd name="T57" fmla="*/ 143114 h 634"/>
              <a:gd name="T58" fmla="*/ 212372 w 634"/>
              <a:gd name="T59" fmla="*/ 143114 h 634"/>
              <a:gd name="T60" fmla="*/ 201915 w 634"/>
              <a:gd name="T61" fmla="*/ 153568 h 634"/>
              <a:gd name="T62" fmla="*/ 85093 w 634"/>
              <a:gd name="T63" fmla="*/ 153568 h 634"/>
              <a:gd name="T64" fmla="*/ 74637 w 634"/>
              <a:gd name="T65" fmla="*/ 143114 h 634"/>
              <a:gd name="T66" fmla="*/ 74637 w 634"/>
              <a:gd name="T67" fmla="*/ 26316 h 634"/>
              <a:gd name="T68" fmla="*/ 85093 w 634"/>
              <a:gd name="T69" fmla="*/ 15862 h 634"/>
              <a:gd name="T70" fmla="*/ 201915 w 634"/>
              <a:gd name="T71" fmla="*/ 15862 h 634"/>
              <a:gd name="T72" fmla="*/ 212372 w 634"/>
              <a:gd name="T73" fmla="*/ 26316 h 634"/>
              <a:gd name="T74" fmla="*/ 212372 w 634"/>
              <a:gd name="T75" fmla="*/ 143114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634">
                <a:moveTo>
                  <a:pt x="442" y="544"/>
                </a:moveTo>
                <a:lnTo>
                  <a:pt x="442" y="544"/>
                </a:lnTo>
                <a:cubicBezTo>
                  <a:pt x="442" y="574"/>
                  <a:pt x="412" y="588"/>
                  <a:pt x="398" y="588"/>
                </a:cubicBezTo>
                <a:cubicBezTo>
                  <a:pt x="89" y="588"/>
                  <a:pt x="89" y="588"/>
                  <a:pt x="89" y="588"/>
                </a:cubicBezTo>
                <a:cubicBezTo>
                  <a:pt x="59" y="588"/>
                  <a:pt x="44" y="574"/>
                  <a:pt x="44" y="544"/>
                </a:cubicBezTo>
                <a:cubicBezTo>
                  <a:pt x="44" y="235"/>
                  <a:pt x="44" y="235"/>
                  <a:pt x="44" y="235"/>
                </a:cubicBezTo>
                <a:cubicBezTo>
                  <a:pt x="44" y="221"/>
                  <a:pt x="59" y="191"/>
                  <a:pt x="89" y="191"/>
                </a:cubicBezTo>
                <a:cubicBezTo>
                  <a:pt x="118" y="191"/>
                  <a:pt x="118" y="191"/>
                  <a:pt x="118" y="191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44" y="162"/>
                  <a:pt x="0" y="191"/>
                  <a:pt x="0" y="235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8"/>
                  <a:pt x="44" y="633"/>
                  <a:pt x="89" y="633"/>
                </a:cubicBezTo>
                <a:cubicBezTo>
                  <a:pt x="398" y="633"/>
                  <a:pt x="398" y="633"/>
                  <a:pt x="398" y="633"/>
                </a:cubicBezTo>
                <a:cubicBezTo>
                  <a:pt x="442" y="633"/>
                  <a:pt x="471" y="588"/>
                  <a:pt x="471" y="544"/>
                </a:cubicBezTo>
                <a:cubicBezTo>
                  <a:pt x="471" y="515"/>
                  <a:pt x="471" y="515"/>
                  <a:pt x="471" y="515"/>
                </a:cubicBezTo>
                <a:cubicBezTo>
                  <a:pt x="442" y="515"/>
                  <a:pt x="442" y="515"/>
                  <a:pt x="442" y="515"/>
                </a:cubicBezTo>
                <a:lnTo>
                  <a:pt x="442" y="544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236" y="0"/>
                  <a:pt x="236" y="0"/>
                  <a:pt x="236" y="0"/>
                </a:cubicBezTo>
                <a:cubicBezTo>
                  <a:pt x="192" y="0"/>
                  <a:pt x="162" y="29"/>
                  <a:pt x="162" y="73"/>
                </a:cubicBezTo>
                <a:cubicBezTo>
                  <a:pt x="162" y="397"/>
                  <a:pt x="162" y="397"/>
                  <a:pt x="162" y="397"/>
                </a:cubicBezTo>
                <a:cubicBezTo>
                  <a:pt x="162" y="441"/>
                  <a:pt x="192" y="471"/>
                  <a:pt x="236" y="471"/>
                </a:cubicBezTo>
                <a:cubicBezTo>
                  <a:pt x="560" y="471"/>
                  <a:pt x="560" y="471"/>
                  <a:pt x="560" y="471"/>
                </a:cubicBezTo>
                <a:cubicBezTo>
                  <a:pt x="604" y="471"/>
                  <a:pt x="633" y="441"/>
                  <a:pt x="633" y="397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589" y="397"/>
                </a:moveTo>
                <a:lnTo>
                  <a:pt x="589" y="397"/>
                </a:lnTo>
                <a:cubicBezTo>
                  <a:pt x="589" y="412"/>
                  <a:pt x="574" y="426"/>
                  <a:pt x="560" y="426"/>
                </a:cubicBezTo>
                <a:cubicBezTo>
                  <a:pt x="236" y="426"/>
                  <a:pt x="236" y="426"/>
                  <a:pt x="236" y="426"/>
                </a:cubicBezTo>
                <a:cubicBezTo>
                  <a:pt x="221" y="426"/>
                  <a:pt x="207" y="412"/>
                  <a:pt x="207" y="397"/>
                </a:cubicBezTo>
                <a:cubicBezTo>
                  <a:pt x="207" y="73"/>
                  <a:pt x="207" y="73"/>
                  <a:pt x="207" y="73"/>
                </a:cubicBezTo>
                <a:cubicBezTo>
                  <a:pt x="207" y="58"/>
                  <a:pt x="221" y="44"/>
                  <a:pt x="236" y="44"/>
                </a:cubicBezTo>
                <a:cubicBezTo>
                  <a:pt x="560" y="44"/>
                  <a:pt x="560" y="44"/>
                  <a:pt x="560" y="44"/>
                </a:cubicBezTo>
                <a:cubicBezTo>
                  <a:pt x="574" y="44"/>
                  <a:pt x="589" y="58"/>
                  <a:pt x="589" y="73"/>
                </a:cubicBezTo>
                <a:lnTo>
                  <a:pt x="589" y="3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3" name="Freeform 60"/>
          <p:cNvSpPr>
            <a:spLocks noChangeArrowheads="1"/>
          </p:cNvSpPr>
          <p:nvPr/>
        </p:nvSpPr>
        <p:spPr bwMode="auto">
          <a:xfrm>
            <a:off x="13522159" y="4896496"/>
            <a:ext cx="666308" cy="573872"/>
          </a:xfrm>
          <a:custGeom>
            <a:avLst/>
            <a:gdLst>
              <a:gd name="T0" fmla="*/ 26321 w 634"/>
              <a:gd name="T1" fmla="*/ 68985 h 545"/>
              <a:gd name="T2" fmla="*/ 26321 w 634"/>
              <a:gd name="T3" fmla="*/ 127496 h 545"/>
              <a:gd name="T4" fmla="*/ 26321 w 634"/>
              <a:gd name="T5" fmla="*/ 68985 h 545"/>
              <a:gd name="T6" fmla="*/ 26321 w 634"/>
              <a:gd name="T7" fmla="*/ 111605 h 545"/>
              <a:gd name="T8" fmla="*/ 26321 w 634"/>
              <a:gd name="T9" fmla="*/ 84877 h 545"/>
              <a:gd name="T10" fmla="*/ 26321 w 634"/>
              <a:gd name="T11" fmla="*/ 111605 h 545"/>
              <a:gd name="T12" fmla="*/ 196146 w 634"/>
              <a:gd name="T13" fmla="*/ 53093 h 545"/>
              <a:gd name="T14" fmla="*/ 196146 w 634"/>
              <a:gd name="T15" fmla="*/ 0 h 545"/>
              <a:gd name="T16" fmla="*/ 196146 w 634"/>
              <a:gd name="T17" fmla="*/ 53093 h 545"/>
              <a:gd name="T18" fmla="*/ 196146 w 634"/>
              <a:gd name="T19" fmla="*/ 10474 h 545"/>
              <a:gd name="T20" fmla="*/ 196146 w 634"/>
              <a:gd name="T21" fmla="*/ 42619 h 545"/>
              <a:gd name="T22" fmla="*/ 196146 w 634"/>
              <a:gd name="T23" fmla="*/ 10474 h 545"/>
              <a:gd name="T24" fmla="*/ 26321 w 634"/>
              <a:gd name="T25" fmla="*/ 137971 h 545"/>
              <a:gd name="T26" fmla="*/ 26321 w 634"/>
              <a:gd name="T27" fmla="*/ 196482 h 545"/>
              <a:gd name="T28" fmla="*/ 26321 w 634"/>
              <a:gd name="T29" fmla="*/ 137971 h 545"/>
              <a:gd name="T30" fmla="*/ 26321 w 634"/>
              <a:gd name="T31" fmla="*/ 180590 h 545"/>
              <a:gd name="T32" fmla="*/ 26321 w 634"/>
              <a:gd name="T33" fmla="*/ 154224 h 545"/>
              <a:gd name="T34" fmla="*/ 26321 w 634"/>
              <a:gd name="T35" fmla="*/ 180590 h 545"/>
              <a:gd name="T36" fmla="*/ 196146 w 634"/>
              <a:gd name="T37" fmla="*/ 137971 h 545"/>
              <a:gd name="T38" fmla="*/ 196146 w 634"/>
              <a:gd name="T39" fmla="*/ 196482 h 545"/>
              <a:gd name="T40" fmla="*/ 196146 w 634"/>
              <a:gd name="T41" fmla="*/ 137971 h 545"/>
              <a:gd name="T42" fmla="*/ 196146 w 634"/>
              <a:gd name="T43" fmla="*/ 180590 h 545"/>
              <a:gd name="T44" fmla="*/ 196146 w 634"/>
              <a:gd name="T45" fmla="*/ 154224 h 545"/>
              <a:gd name="T46" fmla="*/ 196146 w 634"/>
              <a:gd name="T47" fmla="*/ 180590 h 545"/>
              <a:gd name="T48" fmla="*/ 26321 w 634"/>
              <a:gd name="T49" fmla="*/ 0 h 545"/>
              <a:gd name="T50" fmla="*/ 26321 w 634"/>
              <a:gd name="T51" fmla="*/ 53093 h 545"/>
              <a:gd name="T52" fmla="*/ 26321 w 634"/>
              <a:gd name="T53" fmla="*/ 0 h 545"/>
              <a:gd name="T54" fmla="*/ 26321 w 634"/>
              <a:gd name="T55" fmla="*/ 42619 h 545"/>
              <a:gd name="T56" fmla="*/ 26321 w 634"/>
              <a:gd name="T57" fmla="*/ 10474 h 545"/>
              <a:gd name="T58" fmla="*/ 26321 w 634"/>
              <a:gd name="T59" fmla="*/ 42619 h 545"/>
              <a:gd name="T60" fmla="*/ 196146 w 634"/>
              <a:gd name="T61" fmla="*/ 68985 h 545"/>
              <a:gd name="T62" fmla="*/ 196146 w 634"/>
              <a:gd name="T63" fmla="*/ 127496 h 545"/>
              <a:gd name="T64" fmla="*/ 196146 w 634"/>
              <a:gd name="T65" fmla="*/ 68985 h 545"/>
              <a:gd name="T66" fmla="*/ 196146 w 634"/>
              <a:gd name="T67" fmla="*/ 111605 h 545"/>
              <a:gd name="T68" fmla="*/ 196146 w 634"/>
              <a:gd name="T69" fmla="*/ 84877 h 545"/>
              <a:gd name="T70" fmla="*/ 196146 w 634"/>
              <a:gd name="T71" fmla="*/ 111605 h 545"/>
              <a:gd name="T72" fmla="*/ 111414 w 634"/>
              <a:gd name="T73" fmla="*/ 0 h 545"/>
              <a:gd name="T74" fmla="*/ 111414 w 634"/>
              <a:gd name="T75" fmla="*/ 53093 h 545"/>
              <a:gd name="T76" fmla="*/ 111414 w 634"/>
              <a:gd name="T77" fmla="*/ 0 h 545"/>
              <a:gd name="T78" fmla="*/ 111414 w 634"/>
              <a:gd name="T79" fmla="*/ 42619 h 545"/>
              <a:gd name="T80" fmla="*/ 111414 w 634"/>
              <a:gd name="T81" fmla="*/ 10474 h 545"/>
              <a:gd name="T82" fmla="*/ 111414 w 634"/>
              <a:gd name="T83" fmla="*/ 42619 h 545"/>
              <a:gd name="T84" fmla="*/ 111414 w 634"/>
              <a:gd name="T85" fmla="*/ 137971 h 545"/>
              <a:gd name="T86" fmla="*/ 111414 w 634"/>
              <a:gd name="T87" fmla="*/ 196482 h 545"/>
              <a:gd name="T88" fmla="*/ 111414 w 634"/>
              <a:gd name="T89" fmla="*/ 137971 h 545"/>
              <a:gd name="T90" fmla="*/ 111414 w 634"/>
              <a:gd name="T91" fmla="*/ 180590 h 545"/>
              <a:gd name="T92" fmla="*/ 111414 w 634"/>
              <a:gd name="T93" fmla="*/ 154224 h 545"/>
              <a:gd name="T94" fmla="*/ 111414 w 634"/>
              <a:gd name="T95" fmla="*/ 180590 h 545"/>
              <a:gd name="T96" fmla="*/ 111414 w 634"/>
              <a:gd name="T97" fmla="*/ 68985 h 545"/>
              <a:gd name="T98" fmla="*/ 111414 w 634"/>
              <a:gd name="T99" fmla="*/ 127496 h 545"/>
              <a:gd name="T100" fmla="*/ 111414 w 634"/>
              <a:gd name="T101" fmla="*/ 68985 h 545"/>
              <a:gd name="T102" fmla="*/ 111414 w 634"/>
              <a:gd name="T103" fmla="*/ 111605 h 545"/>
              <a:gd name="T104" fmla="*/ 111414 w 634"/>
              <a:gd name="T105" fmla="*/ 84877 h 545"/>
              <a:gd name="T106" fmla="*/ 111414 w 634"/>
              <a:gd name="T107" fmla="*/ 111605 h 545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34" h="545">
                <a:moveTo>
                  <a:pt x="73" y="191"/>
                </a:moveTo>
                <a:lnTo>
                  <a:pt x="73" y="191"/>
                </a:lnTo>
                <a:cubicBezTo>
                  <a:pt x="29" y="191"/>
                  <a:pt x="0" y="221"/>
                  <a:pt x="0" y="265"/>
                </a:cubicBezTo>
                <a:cubicBezTo>
                  <a:pt x="0" y="309"/>
                  <a:pt x="29" y="353"/>
                  <a:pt x="73" y="353"/>
                </a:cubicBezTo>
                <a:cubicBezTo>
                  <a:pt x="117" y="353"/>
                  <a:pt x="162" y="309"/>
                  <a:pt x="162" y="265"/>
                </a:cubicBezTo>
                <a:cubicBezTo>
                  <a:pt x="162" y="221"/>
                  <a:pt x="117" y="191"/>
                  <a:pt x="73" y="191"/>
                </a:cubicBezTo>
                <a:close/>
                <a:moveTo>
                  <a:pt x="73" y="309"/>
                </a:moveTo>
                <a:lnTo>
                  <a:pt x="73" y="309"/>
                </a:lnTo>
                <a:cubicBezTo>
                  <a:pt x="58" y="309"/>
                  <a:pt x="44" y="294"/>
                  <a:pt x="44" y="265"/>
                </a:cubicBezTo>
                <a:cubicBezTo>
                  <a:pt x="44" y="250"/>
                  <a:pt x="58" y="235"/>
                  <a:pt x="73" y="235"/>
                </a:cubicBezTo>
                <a:cubicBezTo>
                  <a:pt x="103" y="235"/>
                  <a:pt x="117" y="250"/>
                  <a:pt x="117" y="265"/>
                </a:cubicBezTo>
                <a:cubicBezTo>
                  <a:pt x="117" y="294"/>
                  <a:pt x="103" y="309"/>
                  <a:pt x="73" y="309"/>
                </a:cubicBezTo>
                <a:close/>
                <a:moveTo>
                  <a:pt x="544" y="147"/>
                </a:moveTo>
                <a:lnTo>
                  <a:pt x="544" y="147"/>
                </a:lnTo>
                <a:cubicBezTo>
                  <a:pt x="588" y="147"/>
                  <a:pt x="633" y="118"/>
                  <a:pt x="633" y="73"/>
                </a:cubicBezTo>
                <a:cubicBezTo>
                  <a:pt x="633" y="29"/>
                  <a:pt x="588" y="0"/>
                  <a:pt x="544" y="0"/>
                </a:cubicBezTo>
                <a:cubicBezTo>
                  <a:pt x="500" y="0"/>
                  <a:pt x="471" y="29"/>
                  <a:pt x="471" y="73"/>
                </a:cubicBezTo>
                <a:cubicBezTo>
                  <a:pt x="471" y="118"/>
                  <a:pt x="500" y="147"/>
                  <a:pt x="544" y="147"/>
                </a:cubicBezTo>
                <a:close/>
                <a:moveTo>
                  <a:pt x="544" y="29"/>
                </a:moveTo>
                <a:lnTo>
                  <a:pt x="544" y="29"/>
                </a:lnTo>
                <a:cubicBezTo>
                  <a:pt x="574" y="29"/>
                  <a:pt x="588" y="59"/>
                  <a:pt x="588" y="73"/>
                </a:cubicBezTo>
                <a:cubicBezTo>
                  <a:pt x="588" y="88"/>
                  <a:pt x="574" y="118"/>
                  <a:pt x="544" y="118"/>
                </a:cubicBezTo>
                <a:cubicBezTo>
                  <a:pt x="530" y="118"/>
                  <a:pt x="515" y="88"/>
                  <a:pt x="515" y="73"/>
                </a:cubicBezTo>
                <a:cubicBezTo>
                  <a:pt x="515" y="59"/>
                  <a:pt x="530" y="29"/>
                  <a:pt x="544" y="29"/>
                </a:cubicBezTo>
                <a:close/>
                <a:moveTo>
                  <a:pt x="73" y="382"/>
                </a:moveTo>
                <a:lnTo>
                  <a:pt x="73" y="382"/>
                </a:lnTo>
                <a:cubicBezTo>
                  <a:pt x="29" y="382"/>
                  <a:pt x="0" y="427"/>
                  <a:pt x="0" y="471"/>
                </a:cubicBezTo>
                <a:cubicBezTo>
                  <a:pt x="0" y="515"/>
                  <a:pt x="29" y="544"/>
                  <a:pt x="73" y="544"/>
                </a:cubicBezTo>
                <a:cubicBezTo>
                  <a:pt x="117" y="544"/>
                  <a:pt x="162" y="515"/>
                  <a:pt x="162" y="471"/>
                </a:cubicBezTo>
                <a:cubicBezTo>
                  <a:pt x="162" y="427"/>
                  <a:pt x="117" y="382"/>
                  <a:pt x="73" y="382"/>
                </a:cubicBezTo>
                <a:close/>
                <a:moveTo>
                  <a:pt x="73" y="500"/>
                </a:moveTo>
                <a:lnTo>
                  <a:pt x="73" y="500"/>
                </a:lnTo>
                <a:cubicBezTo>
                  <a:pt x="58" y="500"/>
                  <a:pt x="44" y="486"/>
                  <a:pt x="44" y="471"/>
                </a:cubicBezTo>
                <a:cubicBezTo>
                  <a:pt x="44" y="441"/>
                  <a:pt x="58" y="427"/>
                  <a:pt x="73" y="427"/>
                </a:cubicBezTo>
                <a:cubicBezTo>
                  <a:pt x="103" y="427"/>
                  <a:pt x="117" y="441"/>
                  <a:pt x="117" y="471"/>
                </a:cubicBezTo>
                <a:cubicBezTo>
                  <a:pt x="117" y="486"/>
                  <a:pt x="103" y="500"/>
                  <a:pt x="73" y="500"/>
                </a:cubicBezTo>
                <a:close/>
                <a:moveTo>
                  <a:pt x="544" y="382"/>
                </a:moveTo>
                <a:lnTo>
                  <a:pt x="544" y="382"/>
                </a:lnTo>
                <a:cubicBezTo>
                  <a:pt x="500" y="382"/>
                  <a:pt x="471" y="427"/>
                  <a:pt x="471" y="471"/>
                </a:cubicBezTo>
                <a:cubicBezTo>
                  <a:pt x="471" y="515"/>
                  <a:pt x="500" y="544"/>
                  <a:pt x="544" y="544"/>
                </a:cubicBezTo>
                <a:cubicBezTo>
                  <a:pt x="588" y="544"/>
                  <a:pt x="633" y="515"/>
                  <a:pt x="633" y="471"/>
                </a:cubicBezTo>
                <a:cubicBezTo>
                  <a:pt x="633" y="427"/>
                  <a:pt x="588" y="382"/>
                  <a:pt x="544" y="382"/>
                </a:cubicBezTo>
                <a:close/>
                <a:moveTo>
                  <a:pt x="544" y="500"/>
                </a:moveTo>
                <a:lnTo>
                  <a:pt x="544" y="500"/>
                </a:lnTo>
                <a:cubicBezTo>
                  <a:pt x="530" y="500"/>
                  <a:pt x="515" y="486"/>
                  <a:pt x="515" y="471"/>
                </a:cubicBezTo>
                <a:cubicBezTo>
                  <a:pt x="515" y="441"/>
                  <a:pt x="530" y="427"/>
                  <a:pt x="544" y="427"/>
                </a:cubicBezTo>
                <a:cubicBezTo>
                  <a:pt x="574" y="427"/>
                  <a:pt x="588" y="441"/>
                  <a:pt x="588" y="471"/>
                </a:cubicBezTo>
                <a:cubicBezTo>
                  <a:pt x="588" y="486"/>
                  <a:pt x="574" y="500"/>
                  <a:pt x="544" y="500"/>
                </a:cubicBezTo>
                <a:close/>
                <a:moveTo>
                  <a:pt x="73" y="0"/>
                </a:moveTo>
                <a:lnTo>
                  <a:pt x="73" y="0"/>
                </a:lnTo>
                <a:cubicBezTo>
                  <a:pt x="29" y="0"/>
                  <a:pt x="0" y="29"/>
                  <a:pt x="0" y="73"/>
                </a:cubicBezTo>
                <a:cubicBezTo>
                  <a:pt x="0" y="118"/>
                  <a:pt x="29" y="147"/>
                  <a:pt x="73" y="147"/>
                </a:cubicBezTo>
                <a:cubicBezTo>
                  <a:pt x="117" y="147"/>
                  <a:pt x="162" y="118"/>
                  <a:pt x="162" y="73"/>
                </a:cubicBezTo>
                <a:cubicBezTo>
                  <a:pt x="162" y="29"/>
                  <a:pt x="117" y="0"/>
                  <a:pt x="73" y="0"/>
                </a:cubicBezTo>
                <a:close/>
                <a:moveTo>
                  <a:pt x="73" y="118"/>
                </a:moveTo>
                <a:lnTo>
                  <a:pt x="73" y="118"/>
                </a:lnTo>
                <a:cubicBezTo>
                  <a:pt x="58" y="118"/>
                  <a:pt x="44" y="88"/>
                  <a:pt x="44" y="73"/>
                </a:cubicBezTo>
                <a:cubicBezTo>
                  <a:pt x="44" y="59"/>
                  <a:pt x="58" y="29"/>
                  <a:pt x="73" y="29"/>
                </a:cubicBezTo>
                <a:cubicBezTo>
                  <a:pt x="103" y="29"/>
                  <a:pt x="117" y="59"/>
                  <a:pt x="117" y="73"/>
                </a:cubicBezTo>
                <a:cubicBezTo>
                  <a:pt x="117" y="88"/>
                  <a:pt x="103" y="118"/>
                  <a:pt x="73" y="118"/>
                </a:cubicBezTo>
                <a:close/>
                <a:moveTo>
                  <a:pt x="544" y="191"/>
                </a:moveTo>
                <a:lnTo>
                  <a:pt x="544" y="191"/>
                </a:lnTo>
                <a:cubicBezTo>
                  <a:pt x="500" y="191"/>
                  <a:pt x="471" y="221"/>
                  <a:pt x="471" y="265"/>
                </a:cubicBezTo>
                <a:cubicBezTo>
                  <a:pt x="471" y="309"/>
                  <a:pt x="500" y="353"/>
                  <a:pt x="544" y="353"/>
                </a:cubicBezTo>
                <a:cubicBezTo>
                  <a:pt x="588" y="353"/>
                  <a:pt x="633" y="309"/>
                  <a:pt x="633" y="265"/>
                </a:cubicBezTo>
                <a:cubicBezTo>
                  <a:pt x="633" y="221"/>
                  <a:pt x="588" y="191"/>
                  <a:pt x="544" y="191"/>
                </a:cubicBezTo>
                <a:close/>
                <a:moveTo>
                  <a:pt x="544" y="309"/>
                </a:moveTo>
                <a:lnTo>
                  <a:pt x="544" y="309"/>
                </a:lnTo>
                <a:cubicBezTo>
                  <a:pt x="530" y="309"/>
                  <a:pt x="515" y="294"/>
                  <a:pt x="515" y="265"/>
                </a:cubicBezTo>
                <a:cubicBezTo>
                  <a:pt x="515" y="250"/>
                  <a:pt x="530" y="235"/>
                  <a:pt x="544" y="235"/>
                </a:cubicBezTo>
                <a:cubicBezTo>
                  <a:pt x="574" y="235"/>
                  <a:pt x="588" y="250"/>
                  <a:pt x="588" y="265"/>
                </a:cubicBezTo>
                <a:cubicBezTo>
                  <a:pt x="588" y="294"/>
                  <a:pt x="574" y="309"/>
                  <a:pt x="544" y="309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265" y="0"/>
                  <a:pt x="235" y="29"/>
                  <a:pt x="235" y="73"/>
                </a:cubicBezTo>
                <a:cubicBezTo>
                  <a:pt x="235" y="118"/>
                  <a:pt x="265" y="147"/>
                  <a:pt x="309" y="147"/>
                </a:cubicBezTo>
                <a:cubicBezTo>
                  <a:pt x="353" y="147"/>
                  <a:pt x="397" y="118"/>
                  <a:pt x="397" y="73"/>
                </a:cubicBezTo>
                <a:cubicBezTo>
                  <a:pt x="397" y="29"/>
                  <a:pt x="353" y="0"/>
                  <a:pt x="309" y="0"/>
                </a:cubicBezTo>
                <a:close/>
                <a:moveTo>
                  <a:pt x="309" y="118"/>
                </a:moveTo>
                <a:lnTo>
                  <a:pt x="309" y="118"/>
                </a:lnTo>
                <a:cubicBezTo>
                  <a:pt x="294" y="118"/>
                  <a:pt x="279" y="88"/>
                  <a:pt x="279" y="73"/>
                </a:cubicBezTo>
                <a:cubicBezTo>
                  <a:pt x="279" y="59"/>
                  <a:pt x="294" y="29"/>
                  <a:pt x="309" y="29"/>
                </a:cubicBezTo>
                <a:cubicBezTo>
                  <a:pt x="338" y="29"/>
                  <a:pt x="353" y="59"/>
                  <a:pt x="353" y="73"/>
                </a:cubicBezTo>
                <a:cubicBezTo>
                  <a:pt x="353" y="88"/>
                  <a:pt x="338" y="118"/>
                  <a:pt x="309" y="118"/>
                </a:cubicBezTo>
                <a:close/>
                <a:moveTo>
                  <a:pt x="309" y="382"/>
                </a:moveTo>
                <a:lnTo>
                  <a:pt x="309" y="382"/>
                </a:lnTo>
                <a:cubicBezTo>
                  <a:pt x="265" y="382"/>
                  <a:pt x="235" y="427"/>
                  <a:pt x="235" y="471"/>
                </a:cubicBezTo>
                <a:cubicBezTo>
                  <a:pt x="235" y="515"/>
                  <a:pt x="265" y="544"/>
                  <a:pt x="309" y="544"/>
                </a:cubicBezTo>
                <a:cubicBezTo>
                  <a:pt x="353" y="544"/>
                  <a:pt x="397" y="515"/>
                  <a:pt x="397" y="471"/>
                </a:cubicBezTo>
                <a:cubicBezTo>
                  <a:pt x="397" y="427"/>
                  <a:pt x="353" y="382"/>
                  <a:pt x="309" y="382"/>
                </a:cubicBezTo>
                <a:close/>
                <a:moveTo>
                  <a:pt x="309" y="500"/>
                </a:moveTo>
                <a:lnTo>
                  <a:pt x="309" y="500"/>
                </a:lnTo>
                <a:cubicBezTo>
                  <a:pt x="294" y="500"/>
                  <a:pt x="279" y="486"/>
                  <a:pt x="279" y="471"/>
                </a:cubicBezTo>
                <a:cubicBezTo>
                  <a:pt x="279" y="441"/>
                  <a:pt x="294" y="427"/>
                  <a:pt x="309" y="427"/>
                </a:cubicBezTo>
                <a:cubicBezTo>
                  <a:pt x="338" y="427"/>
                  <a:pt x="353" y="441"/>
                  <a:pt x="353" y="471"/>
                </a:cubicBezTo>
                <a:cubicBezTo>
                  <a:pt x="353" y="486"/>
                  <a:pt x="338" y="500"/>
                  <a:pt x="309" y="500"/>
                </a:cubicBezTo>
                <a:close/>
                <a:moveTo>
                  <a:pt x="309" y="191"/>
                </a:moveTo>
                <a:lnTo>
                  <a:pt x="309" y="191"/>
                </a:lnTo>
                <a:cubicBezTo>
                  <a:pt x="265" y="191"/>
                  <a:pt x="235" y="221"/>
                  <a:pt x="235" y="265"/>
                </a:cubicBezTo>
                <a:cubicBezTo>
                  <a:pt x="235" y="309"/>
                  <a:pt x="265" y="353"/>
                  <a:pt x="309" y="353"/>
                </a:cubicBezTo>
                <a:cubicBezTo>
                  <a:pt x="353" y="353"/>
                  <a:pt x="397" y="309"/>
                  <a:pt x="397" y="265"/>
                </a:cubicBezTo>
                <a:cubicBezTo>
                  <a:pt x="397" y="221"/>
                  <a:pt x="353" y="191"/>
                  <a:pt x="309" y="191"/>
                </a:cubicBezTo>
                <a:close/>
                <a:moveTo>
                  <a:pt x="309" y="309"/>
                </a:moveTo>
                <a:lnTo>
                  <a:pt x="309" y="309"/>
                </a:lnTo>
                <a:cubicBezTo>
                  <a:pt x="294" y="309"/>
                  <a:pt x="279" y="294"/>
                  <a:pt x="279" y="265"/>
                </a:cubicBezTo>
                <a:cubicBezTo>
                  <a:pt x="279" y="250"/>
                  <a:pt x="294" y="235"/>
                  <a:pt x="309" y="235"/>
                </a:cubicBezTo>
                <a:cubicBezTo>
                  <a:pt x="338" y="235"/>
                  <a:pt x="353" y="250"/>
                  <a:pt x="353" y="265"/>
                </a:cubicBezTo>
                <a:cubicBezTo>
                  <a:pt x="353" y="294"/>
                  <a:pt x="338" y="309"/>
                  <a:pt x="309" y="3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4" name="Freeform 61"/>
          <p:cNvSpPr>
            <a:spLocks noChangeArrowheads="1"/>
          </p:cNvSpPr>
          <p:nvPr/>
        </p:nvSpPr>
        <p:spPr bwMode="auto">
          <a:xfrm>
            <a:off x="12482258" y="4896496"/>
            <a:ext cx="589278" cy="573872"/>
          </a:xfrm>
          <a:custGeom>
            <a:avLst/>
            <a:gdLst>
              <a:gd name="T0" fmla="*/ 58381 w 561"/>
              <a:gd name="T1" fmla="*/ 111605 h 545"/>
              <a:gd name="T2" fmla="*/ 0 w 561"/>
              <a:gd name="T3" fmla="*/ 137971 h 545"/>
              <a:gd name="T4" fmla="*/ 32073 w 561"/>
              <a:gd name="T5" fmla="*/ 196482 h 545"/>
              <a:gd name="T6" fmla="*/ 85048 w 561"/>
              <a:gd name="T7" fmla="*/ 170116 h 545"/>
              <a:gd name="T8" fmla="*/ 58381 w 561"/>
              <a:gd name="T9" fmla="*/ 111605 h 545"/>
              <a:gd name="T10" fmla="*/ 74237 w 561"/>
              <a:gd name="T11" fmla="*/ 170116 h 545"/>
              <a:gd name="T12" fmla="*/ 32073 w 561"/>
              <a:gd name="T13" fmla="*/ 180590 h 545"/>
              <a:gd name="T14" fmla="*/ 15856 w 561"/>
              <a:gd name="T15" fmla="*/ 137971 h 545"/>
              <a:gd name="T16" fmla="*/ 58381 w 561"/>
              <a:gd name="T17" fmla="*/ 127496 h 545"/>
              <a:gd name="T18" fmla="*/ 74237 w 561"/>
              <a:gd name="T19" fmla="*/ 170116 h 545"/>
              <a:gd name="T20" fmla="*/ 58381 w 561"/>
              <a:gd name="T21" fmla="*/ 0 h 545"/>
              <a:gd name="T22" fmla="*/ 0 w 561"/>
              <a:gd name="T23" fmla="*/ 26366 h 545"/>
              <a:gd name="T24" fmla="*/ 32073 w 561"/>
              <a:gd name="T25" fmla="*/ 84877 h 545"/>
              <a:gd name="T26" fmla="*/ 85048 w 561"/>
              <a:gd name="T27" fmla="*/ 53093 h 545"/>
              <a:gd name="T28" fmla="*/ 58381 w 561"/>
              <a:gd name="T29" fmla="*/ 0 h 545"/>
              <a:gd name="T30" fmla="*/ 74237 w 561"/>
              <a:gd name="T31" fmla="*/ 53093 h 545"/>
              <a:gd name="T32" fmla="*/ 32073 w 561"/>
              <a:gd name="T33" fmla="*/ 68985 h 545"/>
              <a:gd name="T34" fmla="*/ 15856 w 561"/>
              <a:gd name="T35" fmla="*/ 26366 h 545"/>
              <a:gd name="T36" fmla="*/ 58381 w 561"/>
              <a:gd name="T37" fmla="*/ 10474 h 545"/>
              <a:gd name="T38" fmla="*/ 74237 w 561"/>
              <a:gd name="T39" fmla="*/ 53093 h 545"/>
              <a:gd name="T40" fmla="*/ 169736 w 561"/>
              <a:gd name="T41" fmla="*/ 111605 h 545"/>
              <a:gd name="T42" fmla="*/ 116761 w 561"/>
              <a:gd name="T43" fmla="*/ 137971 h 545"/>
              <a:gd name="T44" fmla="*/ 143429 w 561"/>
              <a:gd name="T45" fmla="*/ 196482 h 545"/>
              <a:gd name="T46" fmla="*/ 201810 w 561"/>
              <a:gd name="T47" fmla="*/ 170116 h 545"/>
              <a:gd name="T48" fmla="*/ 169736 w 561"/>
              <a:gd name="T49" fmla="*/ 111605 h 545"/>
              <a:gd name="T50" fmla="*/ 185593 w 561"/>
              <a:gd name="T51" fmla="*/ 170116 h 545"/>
              <a:gd name="T52" fmla="*/ 143429 w 561"/>
              <a:gd name="T53" fmla="*/ 180590 h 545"/>
              <a:gd name="T54" fmla="*/ 127212 w 561"/>
              <a:gd name="T55" fmla="*/ 137971 h 545"/>
              <a:gd name="T56" fmla="*/ 169736 w 561"/>
              <a:gd name="T57" fmla="*/ 127496 h 545"/>
              <a:gd name="T58" fmla="*/ 185593 w 561"/>
              <a:gd name="T59" fmla="*/ 170116 h 545"/>
              <a:gd name="T60" fmla="*/ 169736 w 561"/>
              <a:gd name="T61" fmla="*/ 0 h 545"/>
              <a:gd name="T62" fmla="*/ 116761 w 561"/>
              <a:gd name="T63" fmla="*/ 26366 h 545"/>
              <a:gd name="T64" fmla="*/ 143429 w 561"/>
              <a:gd name="T65" fmla="*/ 84877 h 545"/>
              <a:gd name="T66" fmla="*/ 201810 w 561"/>
              <a:gd name="T67" fmla="*/ 53093 h 545"/>
              <a:gd name="T68" fmla="*/ 169736 w 561"/>
              <a:gd name="T69" fmla="*/ 0 h 545"/>
              <a:gd name="T70" fmla="*/ 185593 w 561"/>
              <a:gd name="T71" fmla="*/ 53093 h 545"/>
              <a:gd name="T72" fmla="*/ 143429 w 561"/>
              <a:gd name="T73" fmla="*/ 68985 h 545"/>
              <a:gd name="T74" fmla="*/ 127212 w 561"/>
              <a:gd name="T75" fmla="*/ 26366 h 545"/>
              <a:gd name="T76" fmla="*/ 169736 w 561"/>
              <a:gd name="T77" fmla="*/ 10474 h 545"/>
              <a:gd name="T78" fmla="*/ 185593 w 561"/>
              <a:gd name="T79" fmla="*/ 53093 h 54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61" h="545">
                <a:moveTo>
                  <a:pt x="162" y="309"/>
                </a:moveTo>
                <a:lnTo>
                  <a:pt x="162" y="309"/>
                </a:lnTo>
                <a:cubicBezTo>
                  <a:pt x="89" y="309"/>
                  <a:pt x="89" y="309"/>
                  <a:pt x="89" y="309"/>
                </a:cubicBezTo>
                <a:cubicBezTo>
                  <a:pt x="44" y="309"/>
                  <a:pt x="0" y="339"/>
                  <a:pt x="0" y="382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44" y="544"/>
                  <a:pt x="89" y="544"/>
                </a:cubicBezTo>
                <a:cubicBezTo>
                  <a:pt x="162" y="544"/>
                  <a:pt x="162" y="544"/>
                  <a:pt x="162" y="544"/>
                </a:cubicBezTo>
                <a:cubicBezTo>
                  <a:pt x="206" y="544"/>
                  <a:pt x="236" y="515"/>
                  <a:pt x="236" y="471"/>
                </a:cubicBezTo>
                <a:cubicBezTo>
                  <a:pt x="236" y="382"/>
                  <a:pt x="236" y="382"/>
                  <a:pt x="236" y="382"/>
                </a:cubicBezTo>
                <a:cubicBezTo>
                  <a:pt x="236" y="339"/>
                  <a:pt x="206" y="309"/>
                  <a:pt x="162" y="309"/>
                </a:cubicBezTo>
                <a:close/>
                <a:moveTo>
                  <a:pt x="206" y="471"/>
                </a:moveTo>
                <a:lnTo>
                  <a:pt x="206" y="471"/>
                </a:lnTo>
                <a:cubicBezTo>
                  <a:pt x="206" y="486"/>
                  <a:pt x="177" y="500"/>
                  <a:pt x="162" y="500"/>
                </a:cubicBezTo>
                <a:cubicBezTo>
                  <a:pt x="89" y="500"/>
                  <a:pt x="89" y="500"/>
                  <a:pt x="89" y="500"/>
                </a:cubicBezTo>
                <a:cubicBezTo>
                  <a:pt x="59" y="500"/>
                  <a:pt x="44" y="486"/>
                  <a:pt x="44" y="471"/>
                </a:cubicBezTo>
                <a:cubicBezTo>
                  <a:pt x="44" y="382"/>
                  <a:pt x="44" y="382"/>
                  <a:pt x="44" y="382"/>
                </a:cubicBezTo>
                <a:cubicBezTo>
                  <a:pt x="44" y="368"/>
                  <a:pt x="59" y="353"/>
                  <a:pt x="89" y="353"/>
                </a:cubicBezTo>
                <a:cubicBezTo>
                  <a:pt x="162" y="353"/>
                  <a:pt x="162" y="353"/>
                  <a:pt x="162" y="353"/>
                </a:cubicBezTo>
                <a:cubicBezTo>
                  <a:pt x="177" y="353"/>
                  <a:pt x="206" y="368"/>
                  <a:pt x="206" y="382"/>
                </a:cubicBezTo>
                <a:lnTo>
                  <a:pt x="206" y="471"/>
                </a:lnTo>
                <a:close/>
                <a:moveTo>
                  <a:pt x="162" y="0"/>
                </a:moveTo>
                <a:lnTo>
                  <a:pt x="162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29"/>
                  <a:pt x="0" y="7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91"/>
                  <a:pt x="44" y="235"/>
                  <a:pt x="89" y="235"/>
                </a:cubicBezTo>
                <a:cubicBezTo>
                  <a:pt x="162" y="235"/>
                  <a:pt x="162" y="235"/>
                  <a:pt x="162" y="235"/>
                </a:cubicBezTo>
                <a:cubicBezTo>
                  <a:pt x="206" y="235"/>
                  <a:pt x="236" y="191"/>
                  <a:pt x="236" y="147"/>
                </a:cubicBezTo>
                <a:cubicBezTo>
                  <a:pt x="236" y="73"/>
                  <a:pt x="236" y="73"/>
                  <a:pt x="236" y="73"/>
                </a:cubicBezTo>
                <a:cubicBezTo>
                  <a:pt x="236" y="29"/>
                  <a:pt x="206" y="0"/>
                  <a:pt x="162" y="0"/>
                </a:cubicBezTo>
                <a:close/>
                <a:moveTo>
                  <a:pt x="206" y="147"/>
                </a:moveTo>
                <a:lnTo>
                  <a:pt x="206" y="147"/>
                </a:lnTo>
                <a:cubicBezTo>
                  <a:pt x="206" y="177"/>
                  <a:pt x="177" y="191"/>
                  <a:pt x="162" y="191"/>
                </a:cubicBezTo>
                <a:cubicBezTo>
                  <a:pt x="89" y="191"/>
                  <a:pt x="89" y="191"/>
                  <a:pt x="89" y="191"/>
                </a:cubicBezTo>
                <a:cubicBezTo>
                  <a:pt x="59" y="191"/>
                  <a:pt x="44" y="177"/>
                  <a:pt x="44" y="147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29"/>
                  <a:pt x="89" y="29"/>
                </a:cubicBezTo>
                <a:cubicBezTo>
                  <a:pt x="162" y="29"/>
                  <a:pt x="162" y="29"/>
                  <a:pt x="162" y="29"/>
                </a:cubicBezTo>
                <a:cubicBezTo>
                  <a:pt x="177" y="29"/>
                  <a:pt x="206" y="59"/>
                  <a:pt x="206" y="73"/>
                </a:cubicBezTo>
                <a:lnTo>
                  <a:pt x="206" y="147"/>
                </a:lnTo>
                <a:close/>
                <a:moveTo>
                  <a:pt x="471" y="309"/>
                </a:moveTo>
                <a:lnTo>
                  <a:pt x="471" y="309"/>
                </a:lnTo>
                <a:cubicBezTo>
                  <a:pt x="398" y="309"/>
                  <a:pt x="398" y="309"/>
                  <a:pt x="398" y="309"/>
                </a:cubicBezTo>
                <a:cubicBezTo>
                  <a:pt x="353" y="309"/>
                  <a:pt x="324" y="339"/>
                  <a:pt x="324" y="382"/>
                </a:cubicBezTo>
                <a:cubicBezTo>
                  <a:pt x="324" y="471"/>
                  <a:pt x="324" y="471"/>
                  <a:pt x="324" y="471"/>
                </a:cubicBezTo>
                <a:cubicBezTo>
                  <a:pt x="324" y="515"/>
                  <a:pt x="353" y="544"/>
                  <a:pt x="398" y="544"/>
                </a:cubicBezTo>
                <a:cubicBezTo>
                  <a:pt x="471" y="544"/>
                  <a:pt x="471" y="544"/>
                  <a:pt x="471" y="544"/>
                </a:cubicBezTo>
                <a:cubicBezTo>
                  <a:pt x="515" y="544"/>
                  <a:pt x="560" y="515"/>
                  <a:pt x="560" y="471"/>
                </a:cubicBezTo>
                <a:cubicBezTo>
                  <a:pt x="560" y="382"/>
                  <a:pt x="560" y="382"/>
                  <a:pt x="560" y="382"/>
                </a:cubicBezTo>
                <a:cubicBezTo>
                  <a:pt x="560" y="339"/>
                  <a:pt x="515" y="309"/>
                  <a:pt x="471" y="309"/>
                </a:cubicBezTo>
                <a:close/>
                <a:moveTo>
                  <a:pt x="515" y="471"/>
                </a:moveTo>
                <a:lnTo>
                  <a:pt x="515" y="471"/>
                </a:lnTo>
                <a:cubicBezTo>
                  <a:pt x="515" y="486"/>
                  <a:pt x="501" y="500"/>
                  <a:pt x="471" y="500"/>
                </a:cubicBezTo>
                <a:cubicBezTo>
                  <a:pt x="398" y="500"/>
                  <a:pt x="398" y="500"/>
                  <a:pt x="398" y="500"/>
                </a:cubicBezTo>
                <a:cubicBezTo>
                  <a:pt x="383" y="500"/>
                  <a:pt x="353" y="486"/>
                  <a:pt x="353" y="471"/>
                </a:cubicBezTo>
                <a:cubicBezTo>
                  <a:pt x="353" y="382"/>
                  <a:pt x="353" y="382"/>
                  <a:pt x="353" y="382"/>
                </a:cubicBezTo>
                <a:cubicBezTo>
                  <a:pt x="353" y="368"/>
                  <a:pt x="383" y="353"/>
                  <a:pt x="398" y="353"/>
                </a:cubicBezTo>
                <a:cubicBezTo>
                  <a:pt x="471" y="353"/>
                  <a:pt x="471" y="353"/>
                  <a:pt x="471" y="353"/>
                </a:cubicBezTo>
                <a:cubicBezTo>
                  <a:pt x="501" y="353"/>
                  <a:pt x="515" y="368"/>
                  <a:pt x="515" y="382"/>
                </a:cubicBezTo>
                <a:lnTo>
                  <a:pt x="515" y="471"/>
                </a:lnTo>
                <a:close/>
                <a:moveTo>
                  <a:pt x="471" y="0"/>
                </a:moveTo>
                <a:lnTo>
                  <a:pt x="471" y="0"/>
                </a:lnTo>
                <a:cubicBezTo>
                  <a:pt x="398" y="0"/>
                  <a:pt x="398" y="0"/>
                  <a:pt x="398" y="0"/>
                </a:cubicBezTo>
                <a:cubicBezTo>
                  <a:pt x="353" y="0"/>
                  <a:pt x="324" y="29"/>
                  <a:pt x="324" y="73"/>
                </a:cubicBezTo>
                <a:cubicBezTo>
                  <a:pt x="324" y="147"/>
                  <a:pt x="324" y="147"/>
                  <a:pt x="324" y="147"/>
                </a:cubicBezTo>
                <a:cubicBezTo>
                  <a:pt x="324" y="191"/>
                  <a:pt x="353" y="235"/>
                  <a:pt x="398" y="235"/>
                </a:cubicBezTo>
                <a:cubicBezTo>
                  <a:pt x="471" y="235"/>
                  <a:pt x="471" y="235"/>
                  <a:pt x="471" y="235"/>
                </a:cubicBezTo>
                <a:cubicBezTo>
                  <a:pt x="515" y="235"/>
                  <a:pt x="560" y="191"/>
                  <a:pt x="560" y="147"/>
                </a:cubicBezTo>
                <a:cubicBezTo>
                  <a:pt x="560" y="73"/>
                  <a:pt x="560" y="73"/>
                  <a:pt x="560" y="73"/>
                </a:cubicBezTo>
                <a:cubicBezTo>
                  <a:pt x="560" y="29"/>
                  <a:pt x="515" y="0"/>
                  <a:pt x="471" y="0"/>
                </a:cubicBezTo>
                <a:close/>
                <a:moveTo>
                  <a:pt x="515" y="147"/>
                </a:moveTo>
                <a:lnTo>
                  <a:pt x="515" y="147"/>
                </a:lnTo>
                <a:cubicBezTo>
                  <a:pt x="515" y="177"/>
                  <a:pt x="501" y="191"/>
                  <a:pt x="471" y="191"/>
                </a:cubicBezTo>
                <a:cubicBezTo>
                  <a:pt x="398" y="191"/>
                  <a:pt x="398" y="191"/>
                  <a:pt x="398" y="191"/>
                </a:cubicBezTo>
                <a:cubicBezTo>
                  <a:pt x="383" y="191"/>
                  <a:pt x="353" y="177"/>
                  <a:pt x="353" y="147"/>
                </a:cubicBezTo>
                <a:cubicBezTo>
                  <a:pt x="353" y="73"/>
                  <a:pt x="353" y="73"/>
                  <a:pt x="353" y="73"/>
                </a:cubicBezTo>
                <a:cubicBezTo>
                  <a:pt x="353" y="59"/>
                  <a:pt x="383" y="29"/>
                  <a:pt x="398" y="29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501" y="29"/>
                  <a:pt x="515" y="59"/>
                  <a:pt x="515" y="73"/>
                </a:cubicBezTo>
                <a:lnTo>
                  <a:pt x="515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5" name="Freeform 62"/>
          <p:cNvSpPr>
            <a:spLocks noChangeArrowheads="1"/>
          </p:cNvSpPr>
          <p:nvPr/>
        </p:nvSpPr>
        <p:spPr bwMode="auto">
          <a:xfrm>
            <a:off x="22110990" y="3783408"/>
            <a:ext cx="620090" cy="650904"/>
          </a:xfrm>
          <a:custGeom>
            <a:avLst/>
            <a:gdLst>
              <a:gd name="T0" fmla="*/ 106190 w 589"/>
              <a:gd name="T1" fmla="*/ 0 h 619"/>
              <a:gd name="T2" fmla="*/ 106190 w 589"/>
              <a:gd name="T3" fmla="*/ 0 h 619"/>
              <a:gd name="T4" fmla="*/ 0 w 589"/>
              <a:gd name="T5" fmla="*/ 122273 h 619"/>
              <a:gd name="T6" fmla="*/ 10475 w 589"/>
              <a:gd name="T7" fmla="*/ 132733 h 619"/>
              <a:gd name="T8" fmla="*/ 37203 w 589"/>
              <a:gd name="T9" fmla="*/ 106042 h 619"/>
              <a:gd name="T10" fmla="*/ 37203 w 589"/>
              <a:gd name="T11" fmla="*/ 196575 h 619"/>
              <a:gd name="T12" fmla="*/ 63569 w 589"/>
              <a:gd name="T13" fmla="*/ 222905 h 619"/>
              <a:gd name="T14" fmla="*/ 148810 w 589"/>
              <a:gd name="T15" fmla="*/ 222905 h 619"/>
              <a:gd name="T16" fmla="*/ 175177 w 589"/>
              <a:gd name="T17" fmla="*/ 196575 h 619"/>
              <a:gd name="T18" fmla="*/ 175177 w 589"/>
              <a:gd name="T19" fmla="*/ 106042 h 619"/>
              <a:gd name="T20" fmla="*/ 201905 w 589"/>
              <a:gd name="T21" fmla="*/ 132733 h 619"/>
              <a:gd name="T22" fmla="*/ 212380 w 589"/>
              <a:gd name="T23" fmla="*/ 122273 h 619"/>
              <a:gd name="T24" fmla="*/ 106190 w 589"/>
              <a:gd name="T25" fmla="*/ 0 h 619"/>
              <a:gd name="T26" fmla="*/ 164703 w 589"/>
              <a:gd name="T27" fmla="*/ 196575 h 619"/>
              <a:gd name="T28" fmla="*/ 164703 w 589"/>
              <a:gd name="T29" fmla="*/ 196575 h 619"/>
              <a:gd name="T30" fmla="*/ 148810 w 589"/>
              <a:gd name="T31" fmla="*/ 212445 h 619"/>
              <a:gd name="T32" fmla="*/ 63569 w 589"/>
              <a:gd name="T33" fmla="*/ 212445 h 619"/>
              <a:gd name="T34" fmla="*/ 47677 w 589"/>
              <a:gd name="T35" fmla="*/ 196575 h 619"/>
              <a:gd name="T36" fmla="*/ 47677 w 589"/>
              <a:gd name="T37" fmla="*/ 84762 h 619"/>
              <a:gd name="T38" fmla="*/ 106190 w 589"/>
              <a:gd name="T39" fmla="*/ 21281 h 619"/>
              <a:gd name="T40" fmla="*/ 164703 w 589"/>
              <a:gd name="T41" fmla="*/ 84762 h 619"/>
              <a:gd name="T42" fmla="*/ 164703 w 589"/>
              <a:gd name="T43" fmla="*/ 196575 h 61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89" h="619">
                <a:moveTo>
                  <a:pt x="294" y="0"/>
                </a:moveTo>
                <a:lnTo>
                  <a:pt x="294" y="0"/>
                </a:lnTo>
                <a:cubicBezTo>
                  <a:pt x="0" y="339"/>
                  <a:pt x="0" y="339"/>
                  <a:pt x="0" y="339"/>
                </a:cubicBezTo>
                <a:cubicBezTo>
                  <a:pt x="29" y="368"/>
                  <a:pt x="29" y="368"/>
                  <a:pt x="29" y="368"/>
                </a:cubicBezTo>
                <a:cubicBezTo>
                  <a:pt x="103" y="294"/>
                  <a:pt x="103" y="294"/>
                  <a:pt x="103" y="294"/>
                </a:cubicBezTo>
                <a:cubicBezTo>
                  <a:pt x="103" y="545"/>
                  <a:pt x="103" y="545"/>
                  <a:pt x="103" y="545"/>
                </a:cubicBezTo>
                <a:cubicBezTo>
                  <a:pt x="103" y="589"/>
                  <a:pt x="132" y="618"/>
                  <a:pt x="176" y="618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56" y="618"/>
                  <a:pt x="485" y="589"/>
                  <a:pt x="485" y="545"/>
                </a:cubicBezTo>
                <a:cubicBezTo>
                  <a:pt x="485" y="294"/>
                  <a:pt x="485" y="294"/>
                  <a:pt x="485" y="294"/>
                </a:cubicBezTo>
                <a:cubicBezTo>
                  <a:pt x="559" y="368"/>
                  <a:pt x="559" y="368"/>
                  <a:pt x="559" y="368"/>
                </a:cubicBezTo>
                <a:cubicBezTo>
                  <a:pt x="588" y="339"/>
                  <a:pt x="588" y="339"/>
                  <a:pt x="588" y="339"/>
                </a:cubicBezTo>
                <a:lnTo>
                  <a:pt x="294" y="0"/>
                </a:lnTo>
                <a:close/>
                <a:moveTo>
                  <a:pt x="456" y="545"/>
                </a:moveTo>
                <a:lnTo>
                  <a:pt x="456" y="545"/>
                </a:lnTo>
                <a:cubicBezTo>
                  <a:pt x="456" y="559"/>
                  <a:pt x="426" y="589"/>
                  <a:pt x="412" y="589"/>
                </a:cubicBezTo>
                <a:cubicBezTo>
                  <a:pt x="176" y="589"/>
                  <a:pt x="176" y="589"/>
                  <a:pt x="176" y="589"/>
                </a:cubicBezTo>
                <a:cubicBezTo>
                  <a:pt x="162" y="589"/>
                  <a:pt x="132" y="559"/>
                  <a:pt x="132" y="545"/>
                </a:cubicBezTo>
                <a:cubicBezTo>
                  <a:pt x="132" y="235"/>
                  <a:pt x="132" y="235"/>
                  <a:pt x="132" y="235"/>
                </a:cubicBezTo>
                <a:cubicBezTo>
                  <a:pt x="294" y="59"/>
                  <a:pt x="294" y="59"/>
                  <a:pt x="294" y="59"/>
                </a:cubicBezTo>
                <a:cubicBezTo>
                  <a:pt x="456" y="235"/>
                  <a:pt x="456" y="235"/>
                  <a:pt x="456" y="235"/>
                </a:cubicBezTo>
                <a:lnTo>
                  <a:pt x="456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6" name="Freeform 63"/>
          <p:cNvSpPr>
            <a:spLocks noChangeArrowheads="1"/>
          </p:cNvSpPr>
          <p:nvPr/>
        </p:nvSpPr>
        <p:spPr bwMode="auto">
          <a:xfrm>
            <a:off x="21013318" y="3783408"/>
            <a:ext cx="666310" cy="650904"/>
          </a:xfrm>
          <a:custGeom>
            <a:avLst/>
            <a:gdLst>
              <a:gd name="T0" fmla="*/ 0 w 634"/>
              <a:gd name="T1" fmla="*/ 26330 h 619"/>
              <a:gd name="T2" fmla="*/ 0 w 634"/>
              <a:gd name="T3" fmla="*/ 26330 h 619"/>
              <a:gd name="T4" fmla="*/ 0 w 634"/>
              <a:gd name="T5" fmla="*/ 84762 h 619"/>
              <a:gd name="T6" fmla="*/ 16225 w 634"/>
              <a:gd name="T7" fmla="*/ 84762 h 619"/>
              <a:gd name="T8" fmla="*/ 16225 w 634"/>
              <a:gd name="T9" fmla="*/ 26330 h 619"/>
              <a:gd name="T10" fmla="*/ 32090 w 634"/>
              <a:gd name="T11" fmla="*/ 10460 h 619"/>
              <a:gd name="T12" fmla="*/ 85093 w 634"/>
              <a:gd name="T13" fmla="*/ 10460 h 619"/>
              <a:gd name="T14" fmla="*/ 85093 w 634"/>
              <a:gd name="T15" fmla="*/ 0 h 619"/>
              <a:gd name="T16" fmla="*/ 32090 w 634"/>
              <a:gd name="T17" fmla="*/ 0 h 619"/>
              <a:gd name="T18" fmla="*/ 0 w 634"/>
              <a:gd name="T19" fmla="*/ 26330 h 619"/>
              <a:gd name="T20" fmla="*/ 16225 w 634"/>
              <a:gd name="T21" fmla="*/ 196575 h 619"/>
              <a:gd name="T22" fmla="*/ 16225 w 634"/>
              <a:gd name="T23" fmla="*/ 196575 h 619"/>
              <a:gd name="T24" fmla="*/ 16225 w 634"/>
              <a:gd name="T25" fmla="*/ 137783 h 619"/>
              <a:gd name="T26" fmla="*/ 0 w 634"/>
              <a:gd name="T27" fmla="*/ 137783 h 619"/>
              <a:gd name="T28" fmla="*/ 0 w 634"/>
              <a:gd name="T29" fmla="*/ 196575 h 619"/>
              <a:gd name="T30" fmla="*/ 32090 w 634"/>
              <a:gd name="T31" fmla="*/ 222905 h 619"/>
              <a:gd name="T32" fmla="*/ 85093 w 634"/>
              <a:gd name="T33" fmla="*/ 222905 h 619"/>
              <a:gd name="T34" fmla="*/ 85093 w 634"/>
              <a:gd name="T35" fmla="*/ 212445 h 619"/>
              <a:gd name="T36" fmla="*/ 32090 w 634"/>
              <a:gd name="T37" fmla="*/ 212445 h 619"/>
              <a:gd name="T38" fmla="*/ 16225 w 634"/>
              <a:gd name="T39" fmla="*/ 196575 h 619"/>
              <a:gd name="T40" fmla="*/ 212373 w 634"/>
              <a:gd name="T41" fmla="*/ 196575 h 619"/>
              <a:gd name="T42" fmla="*/ 212373 w 634"/>
              <a:gd name="T43" fmla="*/ 196575 h 619"/>
              <a:gd name="T44" fmla="*/ 201916 w 634"/>
              <a:gd name="T45" fmla="*/ 212445 h 619"/>
              <a:gd name="T46" fmla="*/ 143505 w 634"/>
              <a:gd name="T47" fmla="*/ 212445 h 619"/>
              <a:gd name="T48" fmla="*/ 143505 w 634"/>
              <a:gd name="T49" fmla="*/ 222905 h 619"/>
              <a:gd name="T50" fmla="*/ 201916 w 634"/>
              <a:gd name="T51" fmla="*/ 222905 h 619"/>
              <a:gd name="T52" fmla="*/ 228237 w 634"/>
              <a:gd name="T53" fmla="*/ 196575 h 619"/>
              <a:gd name="T54" fmla="*/ 228237 w 634"/>
              <a:gd name="T55" fmla="*/ 137783 h 619"/>
              <a:gd name="T56" fmla="*/ 212373 w 634"/>
              <a:gd name="T57" fmla="*/ 137783 h 619"/>
              <a:gd name="T58" fmla="*/ 212373 w 634"/>
              <a:gd name="T59" fmla="*/ 196575 h 619"/>
              <a:gd name="T60" fmla="*/ 201916 w 634"/>
              <a:gd name="T61" fmla="*/ 0 h 619"/>
              <a:gd name="T62" fmla="*/ 201916 w 634"/>
              <a:gd name="T63" fmla="*/ 0 h 619"/>
              <a:gd name="T64" fmla="*/ 143505 w 634"/>
              <a:gd name="T65" fmla="*/ 0 h 619"/>
              <a:gd name="T66" fmla="*/ 143505 w 634"/>
              <a:gd name="T67" fmla="*/ 10460 h 619"/>
              <a:gd name="T68" fmla="*/ 201916 w 634"/>
              <a:gd name="T69" fmla="*/ 10460 h 619"/>
              <a:gd name="T70" fmla="*/ 212373 w 634"/>
              <a:gd name="T71" fmla="*/ 26330 h 619"/>
              <a:gd name="T72" fmla="*/ 212373 w 634"/>
              <a:gd name="T73" fmla="*/ 84762 h 619"/>
              <a:gd name="T74" fmla="*/ 228237 w 634"/>
              <a:gd name="T75" fmla="*/ 84762 h 619"/>
              <a:gd name="T76" fmla="*/ 228237 w 634"/>
              <a:gd name="T77" fmla="*/ 26330 h 619"/>
              <a:gd name="T78" fmla="*/ 201916 w 634"/>
              <a:gd name="T79" fmla="*/ 0 h 61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19">
                <a:moveTo>
                  <a:pt x="0" y="73"/>
                </a:moveTo>
                <a:lnTo>
                  <a:pt x="0" y="73"/>
                </a:lnTo>
                <a:cubicBezTo>
                  <a:pt x="0" y="235"/>
                  <a:pt x="0" y="235"/>
                  <a:pt x="0" y="235"/>
                </a:cubicBezTo>
                <a:cubicBezTo>
                  <a:pt x="45" y="235"/>
                  <a:pt x="45" y="235"/>
                  <a:pt x="45" y="235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29"/>
                  <a:pt x="89" y="29"/>
                </a:cubicBezTo>
                <a:cubicBezTo>
                  <a:pt x="236" y="29"/>
                  <a:pt x="236" y="29"/>
                  <a:pt x="236" y="29"/>
                </a:cubicBezTo>
                <a:cubicBezTo>
                  <a:pt x="236" y="0"/>
                  <a:pt x="236" y="0"/>
                  <a:pt x="236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3"/>
                </a:cubicBezTo>
                <a:close/>
                <a:moveTo>
                  <a:pt x="45" y="545"/>
                </a:moveTo>
                <a:lnTo>
                  <a:pt x="45" y="545"/>
                </a:lnTo>
                <a:cubicBezTo>
                  <a:pt x="45" y="382"/>
                  <a:pt x="45" y="382"/>
                  <a:pt x="45" y="382"/>
                </a:cubicBezTo>
                <a:cubicBezTo>
                  <a:pt x="0" y="382"/>
                  <a:pt x="0" y="382"/>
                  <a:pt x="0" y="382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236" y="618"/>
                  <a:pt x="236" y="618"/>
                  <a:pt x="236" y="618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59"/>
                  <a:pt x="45" y="545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75" y="589"/>
                  <a:pt x="560" y="589"/>
                </a:cubicBezTo>
                <a:cubicBezTo>
                  <a:pt x="398" y="589"/>
                  <a:pt x="398" y="589"/>
                  <a:pt x="398" y="589"/>
                </a:cubicBezTo>
                <a:cubicBezTo>
                  <a:pt x="398" y="618"/>
                  <a:pt x="398" y="618"/>
                  <a:pt x="398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382"/>
                  <a:pt x="633" y="382"/>
                  <a:pt x="633" y="382"/>
                </a:cubicBezTo>
                <a:cubicBezTo>
                  <a:pt x="589" y="382"/>
                  <a:pt x="589" y="382"/>
                  <a:pt x="589" y="382"/>
                </a:cubicBezTo>
                <a:lnTo>
                  <a:pt x="589" y="545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398" y="0"/>
                  <a:pt x="398" y="0"/>
                  <a:pt x="398" y="0"/>
                </a:cubicBezTo>
                <a:cubicBezTo>
                  <a:pt x="398" y="29"/>
                  <a:pt x="398" y="29"/>
                  <a:pt x="398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3"/>
                </a:cubicBezTo>
                <a:cubicBezTo>
                  <a:pt x="589" y="235"/>
                  <a:pt x="589" y="235"/>
                  <a:pt x="589" y="235"/>
                </a:cubicBezTo>
                <a:cubicBezTo>
                  <a:pt x="633" y="235"/>
                  <a:pt x="633" y="235"/>
                  <a:pt x="633" y="235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7" name="Freeform 64"/>
          <p:cNvSpPr>
            <a:spLocks noChangeArrowheads="1"/>
          </p:cNvSpPr>
          <p:nvPr/>
        </p:nvSpPr>
        <p:spPr bwMode="auto">
          <a:xfrm>
            <a:off x="19961858" y="3798816"/>
            <a:ext cx="620090" cy="620092"/>
          </a:xfrm>
          <a:custGeom>
            <a:avLst/>
            <a:gdLst>
              <a:gd name="T0" fmla="*/ 106371 w 590"/>
              <a:gd name="T1" fmla="*/ 0 h 589"/>
              <a:gd name="T2" fmla="*/ 106371 w 590"/>
              <a:gd name="T3" fmla="*/ 0 h 589"/>
              <a:gd name="T4" fmla="*/ 0 w 590"/>
              <a:gd name="T5" fmla="*/ 106168 h 589"/>
              <a:gd name="T6" fmla="*/ 106371 w 590"/>
              <a:gd name="T7" fmla="*/ 212336 h 589"/>
              <a:gd name="T8" fmla="*/ 212380 w 590"/>
              <a:gd name="T9" fmla="*/ 106168 h 589"/>
              <a:gd name="T10" fmla="*/ 106371 w 590"/>
              <a:gd name="T11" fmla="*/ 0 h 589"/>
              <a:gd name="T12" fmla="*/ 116827 w 590"/>
              <a:gd name="T13" fmla="*/ 196447 h 589"/>
              <a:gd name="T14" fmla="*/ 116827 w 590"/>
              <a:gd name="T15" fmla="*/ 196447 h 589"/>
              <a:gd name="T16" fmla="*/ 116827 w 590"/>
              <a:gd name="T17" fmla="*/ 164669 h 589"/>
              <a:gd name="T18" fmla="*/ 106371 w 590"/>
              <a:gd name="T19" fmla="*/ 153835 h 589"/>
              <a:gd name="T20" fmla="*/ 100962 w 590"/>
              <a:gd name="T21" fmla="*/ 164669 h 589"/>
              <a:gd name="T22" fmla="*/ 100962 w 590"/>
              <a:gd name="T23" fmla="*/ 196447 h 589"/>
              <a:gd name="T24" fmla="*/ 16226 w 590"/>
              <a:gd name="T25" fmla="*/ 111585 h 589"/>
              <a:gd name="T26" fmla="*/ 53366 w 590"/>
              <a:gd name="T27" fmla="*/ 111585 h 589"/>
              <a:gd name="T28" fmla="*/ 58414 w 590"/>
              <a:gd name="T29" fmla="*/ 106168 h 589"/>
              <a:gd name="T30" fmla="*/ 53366 w 590"/>
              <a:gd name="T31" fmla="*/ 100751 h 589"/>
              <a:gd name="T32" fmla="*/ 16226 w 590"/>
              <a:gd name="T33" fmla="*/ 100751 h 589"/>
              <a:gd name="T34" fmla="*/ 100962 w 590"/>
              <a:gd name="T35" fmla="*/ 15889 h 589"/>
              <a:gd name="T36" fmla="*/ 100962 w 590"/>
              <a:gd name="T37" fmla="*/ 47667 h 589"/>
              <a:gd name="T38" fmla="*/ 106371 w 590"/>
              <a:gd name="T39" fmla="*/ 58501 h 589"/>
              <a:gd name="T40" fmla="*/ 116827 w 590"/>
              <a:gd name="T41" fmla="*/ 47667 h 589"/>
              <a:gd name="T42" fmla="*/ 116827 w 590"/>
              <a:gd name="T43" fmla="*/ 15889 h 589"/>
              <a:gd name="T44" fmla="*/ 201924 w 590"/>
              <a:gd name="T45" fmla="*/ 100751 h 589"/>
              <a:gd name="T46" fmla="*/ 164784 w 590"/>
              <a:gd name="T47" fmla="*/ 100751 h 589"/>
              <a:gd name="T48" fmla="*/ 159375 w 590"/>
              <a:gd name="T49" fmla="*/ 106168 h 589"/>
              <a:gd name="T50" fmla="*/ 164784 w 590"/>
              <a:gd name="T51" fmla="*/ 111585 h 589"/>
              <a:gd name="T52" fmla="*/ 201924 w 590"/>
              <a:gd name="T53" fmla="*/ 111585 h 589"/>
              <a:gd name="T54" fmla="*/ 116827 w 590"/>
              <a:gd name="T55" fmla="*/ 196447 h 58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90" h="589">
                <a:moveTo>
                  <a:pt x="295" y="0"/>
                </a:moveTo>
                <a:lnTo>
                  <a:pt x="295" y="0"/>
                </a:lnTo>
                <a:cubicBezTo>
                  <a:pt x="133" y="0"/>
                  <a:pt x="0" y="132"/>
                  <a:pt x="0" y="294"/>
                </a:cubicBezTo>
                <a:cubicBezTo>
                  <a:pt x="0" y="456"/>
                  <a:pt x="133" y="588"/>
                  <a:pt x="295" y="588"/>
                </a:cubicBezTo>
                <a:cubicBezTo>
                  <a:pt x="457" y="588"/>
                  <a:pt x="589" y="456"/>
                  <a:pt x="589" y="294"/>
                </a:cubicBezTo>
                <a:cubicBezTo>
                  <a:pt x="589" y="132"/>
                  <a:pt x="457" y="0"/>
                  <a:pt x="295" y="0"/>
                </a:cubicBezTo>
                <a:close/>
                <a:moveTo>
                  <a:pt x="324" y="544"/>
                </a:moveTo>
                <a:lnTo>
                  <a:pt x="324" y="544"/>
                </a:lnTo>
                <a:cubicBezTo>
                  <a:pt x="324" y="456"/>
                  <a:pt x="324" y="456"/>
                  <a:pt x="324" y="456"/>
                </a:cubicBezTo>
                <a:cubicBezTo>
                  <a:pt x="324" y="441"/>
                  <a:pt x="310" y="426"/>
                  <a:pt x="295" y="426"/>
                </a:cubicBezTo>
                <a:cubicBezTo>
                  <a:pt x="295" y="426"/>
                  <a:pt x="280" y="441"/>
                  <a:pt x="280" y="456"/>
                </a:cubicBezTo>
                <a:cubicBezTo>
                  <a:pt x="280" y="544"/>
                  <a:pt x="280" y="544"/>
                  <a:pt x="280" y="544"/>
                </a:cubicBezTo>
                <a:cubicBezTo>
                  <a:pt x="148" y="544"/>
                  <a:pt x="59" y="441"/>
                  <a:pt x="45" y="309"/>
                </a:cubicBezTo>
                <a:cubicBezTo>
                  <a:pt x="148" y="309"/>
                  <a:pt x="148" y="309"/>
                  <a:pt x="148" y="309"/>
                </a:cubicBezTo>
                <a:cubicBezTo>
                  <a:pt x="148" y="309"/>
                  <a:pt x="162" y="309"/>
                  <a:pt x="162" y="294"/>
                </a:cubicBezTo>
                <a:cubicBezTo>
                  <a:pt x="162" y="279"/>
                  <a:pt x="148" y="279"/>
                  <a:pt x="148" y="279"/>
                </a:cubicBezTo>
                <a:cubicBezTo>
                  <a:pt x="45" y="279"/>
                  <a:pt x="45" y="279"/>
                  <a:pt x="45" y="279"/>
                </a:cubicBezTo>
                <a:cubicBezTo>
                  <a:pt x="59" y="147"/>
                  <a:pt x="148" y="44"/>
                  <a:pt x="280" y="44"/>
                </a:cubicBezTo>
                <a:cubicBezTo>
                  <a:pt x="280" y="132"/>
                  <a:pt x="280" y="132"/>
                  <a:pt x="280" y="132"/>
                </a:cubicBezTo>
                <a:cubicBezTo>
                  <a:pt x="280" y="147"/>
                  <a:pt x="295" y="162"/>
                  <a:pt x="295" y="162"/>
                </a:cubicBezTo>
                <a:cubicBezTo>
                  <a:pt x="310" y="162"/>
                  <a:pt x="324" y="147"/>
                  <a:pt x="324" y="132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442" y="44"/>
                  <a:pt x="545" y="147"/>
                  <a:pt x="560" y="279"/>
                </a:cubicBezTo>
                <a:cubicBezTo>
                  <a:pt x="457" y="279"/>
                  <a:pt x="457" y="279"/>
                  <a:pt x="457" y="279"/>
                </a:cubicBezTo>
                <a:cubicBezTo>
                  <a:pt x="442" y="279"/>
                  <a:pt x="442" y="279"/>
                  <a:pt x="442" y="294"/>
                </a:cubicBezTo>
                <a:cubicBezTo>
                  <a:pt x="442" y="309"/>
                  <a:pt x="442" y="309"/>
                  <a:pt x="457" y="309"/>
                </a:cubicBezTo>
                <a:cubicBezTo>
                  <a:pt x="560" y="309"/>
                  <a:pt x="560" y="309"/>
                  <a:pt x="560" y="309"/>
                </a:cubicBezTo>
                <a:cubicBezTo>
                  <a:pt x="545" y="441"/>
                  <a:pt x="442" y="544"/>
                  <a:pt x="324" y="5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8" name="Freeform 65"/>
          <p:cNvSpPr>
            <a:spLocks noChangeArrowheads="1"/>
          </p:cNvSpPr>
          <p:nvPr/>
        </p:nvSpPr>
        <p:spPr bwMode="auto">
          <a:xfrm>
            <a:off x="18894994" y="3764155"/>
            <a:ext cx="647050" cy="650902"/>
          </a:xfrm>
          <a:custGeom>
            <a:avLst/>
            <a:gdLst>
              <a:gd name="T0" fmla="*/ 173935 w 619"/>
              <a:gd name="T1" fmla="*/ 21281 h 619"/>
              <a:gd name="T2" fmla="*/ 173935 w 619"/>
              <a:gd name="T3" fmla="*/ 21281 h 619"/>
              <a:gd name="T4" fmla="*/ 79257 w 619"/>
              <a:gd name="T5" fmla="*/ 42561 h 619"/>
              <a:gd name="T6" fmla="*/ 52718 w 619"/>
              <a:gd name="T7" fmla="*/ 90172 h 619"/>
              <a:gd name="T8" fmla="*/ 0 w 619"/>
              <a:gd name="T9" fmla="*/ 127683 h 619"/>
              <a:gd name="T10" fmla="*/ 52718 w 619"/>
              <a:gd name="T11" fmla="*/ 159423 h 619"/>
              <a:gd name="T12" fmla="*/ 68498 w 619"/>
              <a:gd name="T13" fmla="*/ 207034 h 619"/>
              <a:gd name="T14" fmla="*/ 116196 w 619"/>
              <a:gd name="T15" fmla="*/ 191164 h 619"/>
              <a:gd name="T16" fmla="*/ 168914 w 619"/>
              <a:gd name="T17" fmla="*/ 222904 h 619"/>
              <a:gd name="T18" fmla="*/ 173935 w 619"/>
              <a:gd name="T19" fmla="*/ 159423 h 619"/>
              <a:gd name="T20" fmla="*/ 200473 w 619"/>
              <a:gd name="T21" fmla="*/ 111452 h 619"/>
              <a:gd name="T22" fmla="*/ 173935 w 619"/>
              <a:gd name="T23" fmla="*/ 21281 h 619"/>
              <a:gd name="T24" fmla="*/ 73877 w 619"/>
              <a:gd name="T25" fmla="*/ 191164 h 619"/>
              <a:gd name="T26" fmla="*/ 73877 w 619"/>
              <a:gd name="T27" fmla="*/ 191164 h 619"/>
              <a:gd name="T28" fmla="*/ 68498 w 619"/>
              <a:gd name="T29" fmla="*/ 164473 h 619"/>
              <a:gd name="T30" fmla="*/ 105437 w 619"/>
              <a:gd name="T31" fmla="*/ 185754 h 619"/>
              <a:gd name="T32" fmla="*/ 73877 w 619"/>
              <a:gd name="T33" fmla="*/ 191164 h 619"/>
              <a:gd name="T34" fmla="*/ 190073 w 619"/>
              <a:gd name="T35" fmla="*/ 106403 h 619"/>
              <a:gd name="T36" fmla="*/ 190073 w 619"/>
              <a:gd name="T37" fmla="*/ 106403 h 619"/>
              <a:gd name="T38" fmla="*/ 163535 w 619"/>
              <a:gd name="T39" fmla="*/ 154013 h 619"/>
              <a:gd name="T40" fmla="*/ 158155 w 619"/>
              <a:gd name="T41" fmla="*/ 201984 h 619"/>
              <a:gd name="T42" fmla="*/ 26180 w 619"/>
              <a:gd name="T43" fmla="*/ 127683 h 619"/>
              <a:gd name="T44" fmla="*/ 63119 w 619"/>
              <a:gd name="T45" fmla="*/ 100992 h 619"/>
              <a:gd name="T46" fmla="*/ 95037 w 619"/>
              <a:gd name="T47" fmla="*/ 53021 h 619"/>
              <a:gd name="T48" fmla="*/ 168914 w 619"/>
              <a:gd name="T49" fmla="*/ 31740 h 619"/>
              <a:gd name="T50" fmla="*/ 190073 w 619"/>
              <a:gd name="T51" fmla="*/ 106403 h 61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9" h="619">
                <a:moveTo>
                  <a:pt x="485" y="59"/>
                </a:moveTo>
                <a:lnTo>
                  <a:pt x="485" y="59"/>
                </a:lnTo>
                <a:cubicBezTo>
                  <a:pt x="397" y="0"/>
                  <a:pt x="279" y="30"/>
                  <a:pt x="221" y="118"/>
                </a:cubicBezTo>
                <a:cubicBezTo>
                  <a:pt x="147" y="250"/>
                  <a:pt x="147" y="250"/>
                  <a:pt x="147" y="250"/>
                </a:cubicBezTo>
                <a:cubicBezTo>
                  <a:pt x="0" y="354"/>
                  <a:pt x="0" y="354"/>
                  <a:pt x="0" y="354"/>
                </a:cubicBezTo>
                <a:cubicBezTo>
                  <a:pt x="147" y="442"/>
                  <a:pt x="147" y="442"/>
                  <a:pt x="147" y="442"/>
                </a:cubicBezTo>
                <a:cubicBezTo>
                  <a:pt x="132" y="486"/>
                  <a:pt x="147" y="545"/>
                  <a:pt x="191" y="574"/>
                </a:cubicBezTo>
                <a:cubicBezTo>
                  <a:pt x="235" y="589"/>
                  <a:pt x="294" y="574"/>
                  <a:pt x="324" y="530"/>
                </a:cubicBezTo>
                <a:cubicBezTo>
                  <a:pt x="471" y="618"/>
                  <a:pt x="471" y="618"/>
                  <a:pt x="471" y="618"/>
                </a:cubicBezTo>
                <a:cubicBezTo>
                  <a:pt x="485" y="442"/>
                  <a:pt x="485" y="442"/>
                  <a:pt x="485" y="442"/>
                </a:cubicBezTo>
                <a:cubicBezTo>
                  <a:pt x="559" y="309"/>
                  <a:pt x="559" y="309"/>
                  <a:pt x="559" y="309"/>
                </a:cubicBezTo>
                <a:cubicBezTo>
                  <a:pt x="618" y="221"/>
                  <a:pt x="588" y="103"/>
                  <a:pt x="485" y="59"/>
                </a:cubicBezTo>
                <a:close/>
                <a:moveTo>
                  <a:pt x="206" y="530"/>
                </a:moveTo>
                <a:lnTo>
                  <a:pt x="206" y="530"/>
                </a:lnTo>
                <a:cubicBezTo>
                  <a:pt x="176" y="515"/>
                  <a:pt x="176" y="486"/>
                  <a:pt x="191" y="456"/>
                </a:cubicBezTo>
                <a:cubicBezTo>
                  <a:pt x="294" y="515"/>
                  <a:pt x="294" y="515"/>
                  <a:pt x="294" y="515"/>
                </a:cubicBezTo>
                <a:cubicBezTo>
                  <a:pt x="265" y="545"/>
                  <a:pt x="235" y="545"/>
                  <a:pt x="206" y="530"/>
                </a:cubicBezTo>
                <a:close/>
                <a:moveTo>
                  <a:pt x="530" y="295"/>
                </a:moveTo>
                <a:lnTo>
                  <a:pt x="530" y="295"/>
                </a:lnTo>
                <a:cubicBezTo>
                  <a:pt x="456" y="427"/>
                  <a:pt x="456" y="427"/>
                  <a:pt x="456" y="427"/>
                </a:cubicBezTo>
                <a:cubicBezTo>
                  <a:pt x="441" y="560"/>
                  <a:pt x="441" y="560"/>
                  <a:pt x="441" y="560"/>
                </a:cubicBezTo>
                <a:cubicBezTo>
                  <a:pt x="73" y="354"/>
                  <a:pt x="73" y="354"/>
                  <a:pt x="73" y="354"/>
                </a:cubicBezTo>
                <a:cubicBezTo>
                  <a:pt x="176" y="280"/>
                  <a:pt x="176" y="280"/>
                  <a:pt x="176" y="280"/>
                </a:cubicBezTo>
                <a:cubicBezTo>
                  <a:pt x="265" y="147"/>
                  <a:pt x="265" y="147"/>
                  <a:pt x="265" y="147"/>
                </a:cubicBezTo>
                <a:cubicBezTo>
                  <a:pt x="294" y="74"/>
                  <a:pt x="397" y="44"/>
                  <a:pt x="471" y="88"/>
                </a:cubicBezTo>
                <a:cubicBezTo>
                  <a:pt x="544" y="133"/>
                  <a:pt x="574" y="221"/>
                  <a:pt x="530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9" name="Freeform 66"/>
          <p:cNvSpPr>
            <a:spLocks noChangeArrowheads="1"/>
          </p:cNvSpPr>
          <p:nvPr/>
        </p:nvSpPr>
        <p:spPr bwMode="auto">
          <a:xfrm>
            <a:off x="17843535" y="3798816"/>
            <a:ext cx="573872" cy="620092"/>
          </a:xfrm>
          <a:custGeom>
            <a:avLst/>
            <a:gdLst>
              <a:gd name="T0" fmla="*/ 170151 w 545"/>
              <a:gd name="T1" fmla="*/ 127474 h 589"/>
              <a:gd name="T2" fmla="*/ 170151 w 545"/>
              <a:gd name="T3" fmla="*/ 127474 h 589"/>
              <a:gd name="T4" fmla="*/ 170151 w 545"/>
              <a:gd name="T5" fmla="*/ 68973 h 589"/>
              <a:gd name="T6" fmla="*/ 100790 w 545"/>
              <a:gd name="T7" fmla="*/ 0 h 589"/>
              <a:gd name="T8" fmla="*/ 26372 w 545"/>
              <a:gd name="T9" fmla="*/ 68973 h 589"/>
              <a:gd name="T10" fmla="*/ 26372 w 545"/>
              <a:gd name="T11" fmla="*/ 127474 h 589"/>
              <a:gd name="T12" fmla="*/ 0 w 545"/>
              <a:gd name="T13" fmla="*/ 185974 h 589"/>
              <a:gd name="T14" fmla="*/ 63581 w 545"/>
              <a:gd name="T15" fmla="*/ 185974 h 589"/>
              <a:gd name="T16" fmla="*/ 100790 w 545"/>
              <a:gd name="T17" fmla="*/ 212336 h 589"/>
              <a:gd name="T18" fmla="*/ 132581 w 545"/>
              <a:gd name="T19" fmla="*/ 185974 h 589"/>
              <a:gd name="T20" fmla="*/ 196523 w 545"/>
              <a:gd name="T21" fmla="*/ 185974 h 589"/>
              <a:gd name="T22" fmla="*/ 170151 w 545"/>
              <a:gd name="T23" fmla="*/ 127474 h 589"/>
              <a:gd name="T24" fmla="*/ 100790 w 545"/>
              <a:gd name="T25" fmla="*/ 196447 h 589"/>
              <a:gd name="T26" fmla="*/ 100790 w 545"/>
              <a:gd name="T27" fmla="*/ 196447 h 589"/>
              <a:gd name="T28" fmla="*/ 79476 w 545"/>
              <a:gd name="T29" fmla="*/ 185974 h 589"/>
              <a:gd name="T30" fmla="*/ 117047 w 545"/>
              <a:gd name="T31" fmla="*/ 185974 h 589"/>
              <a:gd name="T32" fmla="*/ 100790 w 545"/>
              <a:gd name="T33" fmla="*/ 196447 h 589"/>
              <a:gd name="T34" fmla="*/ 20953 w 545"/>
              <a:gd name="T35" fmla="*/ 170085 h 589"/>
              <a:gd name="T36" fmla="*/ 20953 w 545"/>
              <a:gd name="T37" fmla="*/ 170085 h 589"/>
              <a:gd name="T38" fmla="*/ 42267 w 545"/>
              <a:gd name="T39" fmla="*/ 127474 h 589"/>
              <a:gd name="T40" fmla="*/ 42267 w 545"/>
              <a:gd name="T41" fmla="*/ 68973 h 589"/>
              <a:gd name="T42" fmla="*/ 100790 w 545"/>
              <a:gd name="T43" fmla="*/ 15889 h 589"/>
              <a:gd name="T44" fmla="*/ 153895 w 545"/>
              <a:gd name="T45" fmla="*/ 68973 h 589"/>
              <a:gd name="T46" fmla="*/ 153895 w 545"/>
              <a:gd name="T47" fmla="*/ 127474 h 589"/>
              <a:gd name="T48" fmla="*/ 175209 w 545"/>
              <a:gd name="T49" fmla="*/ 170085 h 589"/>
              <a:gd name="T50" fmla="*/ 20953 w 545"/>
              <a:gd name="T51" fmla="*/ 170085 h 58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45" h="589">
                <a:moveTo>
                  <a:pt x="471" y="353"/>
                </a:moveTo>
                <a:lnTo>
                  <a:pt x="471" y="353"/>
                </a:lnTo>
                <a:cubicBezTo>
                  <a:pt x="471" y="191"/>
                  <a:pt x="471" y="191"/>
                  <a:pt x="471" y="191"/>
                </a:cubicBezTo>
                <a:cubicBezTo>
                  <a:pt x="471" y="88"/>
                  <a:pt x="383" y="0"/>
                  <a:pt x="279" y="0"/>
                </a:cubicBezTo>
                <a:cubicBezTo>
                  <a:pt x="162" y="0"/>
                  <a:pt x="73" y="88"/>
                  <a:pt x="73" y="191"/>
                </a:cubicBezTo>
                <a:cubicBezTo>
                  <a:pt x="73" y="353"/>
                  <a:pt x="73" y="353"/>
                  <a:pt x="73" y="353"/>
                </a:cubicBezTo>
                <a:cubicBezTo>
                  <a:pt x="0" y="515"/>
                  <a:pt x="0" y="515"/>
                  <a:pt x="0" y="515"/>
                </a:cubicBezTo>
                <a:cubicBezTo>
                  <a:pt x="176" y="515"/>
                  <a:pt x="176" y="515"/>
                  <a:pt x="176" y="515"/>
                </a:cubicBezTo>
                <a:cubicBezTo>
                  <a:pt x="191" y="559"/>
                  <a:pt x="220" y="588"/>
                  <a:pt x="279" y="588"/>
                </a:cubicBezTo>
                <a:cubicBezTo>
                  <a:pt x="324" y="588"/>
                  <a:pt x="367" y="559"/>
                  <a:pt x="367" y="515"/>
                </a:cubicBezTo>
                <a:cubicBezTo>
                  <a:pt x="544" y="515"/>
                  <a:pt x="544" y="515"/>
                  <a:pt x="544" y="515"/>
                </a:cubicBezTo>
                <a:lnTo>
                  <a:pt x="471" y="353"/>
                </a:lnTo>
                <a:close/>
                <a:moveTo>
                  <a:pt x="279" y="544"/>
                </a:moveTo>
                <a:lnTo>
                  <a:pt x="279" y="544"/>
                </a:lnTo>
                <a:cubicBezTo>
                  <a:pt x="250" y="544"/>
                  <a:pt x="220" y="530"/>
                  <a:pt x="220" y="515"/>
                </a:cubicBezTo>
                <a:cubicBezTo>
                  <a:pt x="324" y="515"/>
                  <a:pt x="324" y="515"/>
                  <a:pt x="324" y="515"/>
                </a:cubicBezTo>
                <a:cubicBezTo>
                  <a:pt x="324" y="530"/>
                  <a:pt x="294" y="544"/>
                  <a:pt x="279" y="544"/>
                </a:cubicBezTo>
                <a:close/>
                <a:moveTo>
                  <a:pt x="58" y="471"/>
                </a:moveTo>
                <a:lnTo>
                  <a:pt x="58" y="471"/>
                </a:lnTo>
                <a:cubicBezTo>
                  <a:pt x="117" y="353"/>
                  <a:pt x="117" y="353"/>
                  <a:pt x="117" y="353"/>
                </a:cubicBezTo>
                <a:cubicBezTo>
                  <a:pt x="117" y="191"/>
                  <a:pt x="117" y="191"/>
                  <a:pt x="117" y="191"/>
                </a:cubicBezTo>
                <a:cubicBezTo>
                  <a:pt x="117" y="103"/>
                  <a:pt x="191" y="44"/>
                  <a:pt x="279" y="44"/>
                </a:cubicBezTo>
                <a:cubicBezTo>
                  <a:pt x="367" y="44"/>
                  <a:pt x="426" y="103"/>
                  <a:pt x="426" y="191"/>
                </a:cubicBezTo>
                <a:cubicBezTo>
                  <a:pt x="426" y="353"/>
                  <a:pt x="426" y="353"/>
                  <a:pt x="426" y="353"/>
                </a:cubicBezTo>
                <a:cubicBezTo>
                  <a:pt x="485" y="471"/>
                  <a:pt x="485" y="471"/>
                  <a:pt x="485" y="471"/>
                </a:cubicBezTo>
                <a:lnTo>
                  <a:pt x="58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0" name="Freeform 67"/>
          <p:cNvSpPr>
            <a:spLocks noChangeArrowheads="1"/>
          </p:cNvSpPr>
          <p:nvPr/>
        </p:nvSpPr>
        <p:spPr bwMode="auto">
          <a:xfrm>
            <a:off x="16730454" y="3783408"/>
            <a:ext cx="666310" cy="650904"/>
          </a:xfrm>
          <a:custGeom>
            <a:avLst/>
            <a:gdLst>
              <a:gd name="T0" fmla="*/ 217420 w 634"/>
              <a:gd name="T1" fmla="*/ 180344 h 619"/>
              <a:gd name="T2" fmla="*/ 217420 w 634"/>
              <a:gd name="T3" fmla="*/ 180344 h 619"/>
              <a:gd name="T4" fmla="*/ 196147 w 634"/>
              <a:gd name="T5" fmla="*/ 180344 h 619"/>
              <a:gd name="T6" fmla="*/ 196147 w 634"/>
              <a:gd name="T7" fmla="*/ 63842 h 619"/>
              <a:gd name="T8" fmla="*/ 185691 w 634"/>
              <a:gd name="T9" fmla="*/ 74302 h 619"/>
              <a:gd name="T10" fmla="*/ 185691 w 634"/>
              <a:gd name="T11" fmla="*/ 180344 h 619"/>
              <a:gd name="T12" fmla="*/ 53003 w 634"/>
              <a:gd name="T13" fmla="*/ 180344 h 619"/>
              <a:gd name="T14" fmla="*/ 206964 w 634"/>
              <a:gd name="T15" fmla="*/ 21281 h 619"/>
              <a:gd name="T16" fmla="*/ 196147 w 634"/>
              <a:gd name="T17" fmla="*/ 10460 h 619"/>
              <a:gd name="T18" fmla="*/ 42186 w 634"/>
              <a:gd name="T19" fmla="*/ 169884 h 619"/>
              <a:gd name="T20" fmla="*/ 42186 w 634"/>
              <a:gd name="T21" fmla="*/ 42561 h 619"/>
              <a:gd name="T22" fmla="*/ 143144 w 634"/>
              <a:gd name="T23" fmla="*/ 42561 h 619"/>
              <a:gd name="T24" fmla="*/ 153601 w 634"/>
              <a:gd name="T25" fmla="*/ 26330 h 619"/>
              <a:gd name="T26" fmla="*/ 42186 w 634"/>
              <a:gd name="T27" fmla="*/ 26330 h 619"/>
              <a:gd name="T28" fmla="*/ 42186 w 634"/>
              <a:gd name="T29" fmla="*/ 5410 h 619"/>
              <a:gd name="T30" fmla="*/ 37138 w 634"/>
              <a:gd name="T31" fmla="*/ 0 h 619"/>
              <a:gd name="T32" fmla="*/ 26321 w 634"/>
              <a:gd name="T33" fmla="*/ 5410 h 619"/>
              <a:gd name="T34" fmla="*/ 26321 w 634"/>
              <a:gd name="T35" fmla="*/ 26330 h 619"/>
              <a:gd name="T36" fmla="*/ 5048 w 634"/>
              <a:gd name="T37" fmla="*/ 26330 h 619"/>
              <a:gd name="T38" fmla="*/ 0 w 634"/>
              <a:gd name="T39" fmla="*/ 31741 h 619"/>
              <a:gd name="T40" fmla="*/ 5048 w 634"/>
              <a:gd name="T41" fmla="*/ 42561 h 619"/>
              <a:gd name="T42" fmla="*/ 26321 w 634"/>
              <a:gd name="T43" fmla="*/ 42561 h 619"/>
              <a:gd name="T44" fmla="*/ 26321 w 634"/>
              <a:gd name="T45" fmla="*/ 180344 h 619"/>
              <a:gd name="T46" fmla="*/ 26321 w 634"/>
              <a:gd name="T47" fmla="*/ 196575 h 619"/>
              <a:gd name="T48" fmla="*/ 42186 w 634"/>
              <a:gd name="T49" fmla="*/ 196575 h 619"/>
              <a:gd name="T50" fmla="*/ 185691 w 634"/>
              <a:gd name="T51" fmla="*/ 196575 h 619"/>
              <a:gd name="T52" fmla="*/ 185691 w 634"/>
              <a:gd name="T53" fmla="*/ 217495 h 619"/>
              <a:gd name="T54" fmla="*/ 191099 w 634"/>
              <a:gd name="T55" fmla="*/ 222905 h 619"/>
              <a:gd name="T56" fmla="*/ 196147 w 634"/>
              <a:gd name="T57" fmla="*/ 217495 h 619"/>
              <a:gd name="T58" fmla="*/ 196147 w 634"/>
              <a:gd name="T59" fmla="*/ 196575 h 619"/>
              <a:gd name="T60" fmla="*/ 217420 w 634"/>
              <a:gd name="T61" fmla="*/ 196575 h 619"/>
              <a:gd name="T62" fmla="*/ 228237 w 634"/>
              <a:gd name="T63" fmla="*/ 191165 h 619"/>
              <a:gd name="T64" fmla="*/ 217420 w 634"/>
              <a:gd name="T65" fmla="*/ 180344 h 61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34" h="619">
                <a:moveTo>
                  <a:pt x="603" y="500"/>
                </a:moveTo>
                <a:lnTo>
                  <a:pt x="603" y="500"/>
                </a:lnTo>
                <a:cubicBezTo>
                  <a:pt x="544" y="500"/>
                  <a:pt x="544" y="500"/>
                  <a:pt x="544" y="500"/>
                </a:cubicBezTo>
                <a:cubicBezTo>
                  <a:pt x="544" y="177"/>
                  <a:pt x="544" y="177"/>
                  <a:pt x="544" y="177"/>
                </a:cubicBezTo>
                <a:cubicBezTo>
                  <a:pt x="515" y="206"/>
                  <a:pt x="515" y="206"/>
                  <a:pt x="515" y="206"/>
                </a:cubicBezTo>
                <a:cubicBezTo>
                  <a:pt x="515" y="500"/>
                  <a:pt x="515" y="500"/>
                  <a:pt x="515" y="500"/>
                </a:cubicBezTo>
                <a:cubicBezTo>
                  <a:pt x="147" y="500"/>
                  <a:pt x="147" y="500"/>
                  <a:pt x="147" y="500"/>
                </a:cubicBezTo>
                <a:cubicBezTo>
                  <a:pt x="574" y="59"/>
                  <a:pt x="574" y="59"/>
                  <a:pt x="574" y="5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117" y="471"/>
                  <a:pt x="117" y="471"/>
                  <a:pt x="117" y="471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397" y="118"/>
                  <a:pt x="397" y="118"/>
                  <a:pt x="397" y="118"/>
                </a:cubicBezTo>
                <a:cubicBezTo>
                  <a:pt x="426" y="73"/>
                  <a:pt x="426" y="73"/>
                  <a:pt x="426" y="73"/>
                </a:cubicBezTo>
                <a:cubicBezTo>
                  <a:pt x="117" y="73"/>
                  <a:pt x="117" y="73"/>
                  <a:pt x="117" y="73"/>
                </a:cubicBezTo>
                <a:cubicBezTo>
                  <a:pt x="117" y="15"/>
                  <a:pt x="117" y="15"/>
                  <a:pt x="117" y="15"/>
                </a:cubicBezTo>
                <a:cubicBezTo>
                  <a:pt x="117" y="0"/>
                  <a:pt x="103" y="0"/>
                  <a:pt x="103" y="0"/>
                </a:cubicBezTo>
                <a:cubicBezTo>
                  <a:pt x="88" y="0"/>
                  <a:pt x="73" y="0"/>
                  <a:pt x="73" y="15"/>
                </a:cubicBezTo>
                <a:cubicBezTo>
                  <a:pt x="73" y="73"/>
                  <a:pt x="73" y="73"/>
                  <a:pt x="73" y="73"/>
                </a:cubicBezTo>
                <a:cubicBezTo>
                  <a:pt x="14" y="73"/>
                  <a:pt x="14" y="73"/>
                  <a:pt x="14" y="73"/>
                </a:cubicBezTo>
                <a:lnTo>
                  <a:pt x="0" y="88"/>
                </a:lnTo>
                <a:cubicBezTo>
                  <a:pt x="0" y="103"/>
                  <a:pt x="14" y="118"/>
                  <a:pt x="14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73" y="500"/>
                  <a:pt x="73" y="500"/>
                  <a:pt x="73" y="500"/>
                </a:cubicBezTo>
                <a:cubicBezTo>
                  <a:pt x="73" y="545"/>
                  <a:pt x="73" y="545"/>
                  <a:pt x="73" y="545"/>
                </a:cubicBezTo>
                <a:cubicBezTo>
                  <a:pt x="117" y="545"/>
                  <a:pt x="117" y="545"/>
                  <a:pt x="117" y="545"/>
                </a:cubicBezTo>
                <a:cubicBezTo>
                  <a:pt x="515" y="545"/>
                  <a:pt x="515" y="545"/>
                  <a:pt x="515" y="545"/>
                </a:cubicBezTo>
                <a:cubicBezTo>
                  <a:pt x="515" y="603"/>
                  <a:pt x="515" y="603"/>
                  <a:pt x="515" y="603"/>
                </a:cubicBezTo>
                <a:cubicBezTo>
                  <a:pt x="515" y="618"/>
                  <a:pt x="515" y="618"/>
                  <a:pt x="530" y="618"/>
                </a:cubicBezTo>
                <a:cubicBezTo>
                  <a:pt x="544" y="618"/>
                  <a:pt x="544" y="618"/>
                  <a:pt x="544" y="603"/>
                </a:cubicBezTo>
                <a:cubicBezTo>
                  <a:pt x="544" y="545"/>
                  <a:pt x="544" y="545"/>
                  <a:pt x="544" y="545"/>
                </a:cubicBezTo>
                <a:cubicBezTo>
                  <a:pt x="603" y="545"/>
                  <a:pt x="603" y="545"/>
                  <a:pt x="603" y="545"/>
                </a:cubicBezTo>
                <a:cubicBezTo>
                  <a:pt x="618" y="545"/>
                  <a:pt x="633" y="530"/>
                  <a:pt x="633" y="530"/>
                </a:cubicBezTo>
                <a:cubicBezTo>
                  <a:pt x="633" y="515"/>
                  <a:pt x="618" y="500"/>
                  <a:pt x="603" y="50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1" name="Freeform 68"/>
          <p:cNvSpPr>
            <a:spLocks noChangeArrowheads="1"/>
          </p:cNvSpPr>
          <p:nvPr/>
        </p:nvSpPr>
        <p:spPr bwMode="auto">
          <a:xfrm>
            <a:off x="15667442" y="3783408"/>
            <a:ext cx="647050" cy="650904"/>
          </a:xfrm>
          <a:custGeom>
            <a:avLst/>
            <a:gdLst>
              <a:gd name="T0" fmla="*/ 200473 w 619"/>
              <a:gd name="T1" fmla="*/ 169884 h 619"/>
              <a:gd name="T2" fmla="*/ 200473 w 619"/>
              <a:gd name="T3" fmla="*/ 169884 h 619"/>
              <a:gd name="T4" fmla="*/ 200473 w 619"/>
              <a:gd name="T5" fmla="*/ 53021 h 619"/>
              <a:gd name="T6" fmla="*/ 221632 w 619"/>
              <a:gd name="T7" fmla="*/ 26330 h 619"/>
              <a:gd name="T8" fmla="*/ 195452 w 619"/>
              <a:gd name="T9" fmla="*/ 0 h 619"/>
              <a:gd name="T10" fmla="*/ 168914 w 619"/>
              <a:gd name="T11" fmla="*/ 21281 h 619"/>
              <a:gd name="T12" fmla="*/ 52718 w 619"/>
              <a:gd name="T13" fmla="*/ 21281 h 619"/>
              <a:gd name="T14" fmla="*/ 26180 w 619"/>
              <a:gd name="T15" fmla="*/ 0 h 619"/>
              <a:gd name="T16" fmla="*/ 0 w 619"/>
              <a:gd name="T17" fmla="*/ 26330 h 619"/>
              <a:gd name="T18" fmla="*/ 21159 w 619"/>
              <a:gd name="T19" fmla="*/ 53021 h 619"/>
              <a:gd name="T20" fmla="*/ 21159 w 619"/>
              <a:gd name="T21" fmla="*/ 169884 h 619"/>
              <a:gd name="T22" fmla="*/ 0 w 619"/>
              <a:gd name="T23" fmla="*/ 196575 h 619"/>
              <a:gd name="T24" fmla="*/ 26180 w 619"/>
              <a:gd name="T25" fmla="*/ 222905 h 619"/>
              <a:gd name="T26" fmla="*/ 52718 w 619"/>
              <a:gd name="T27" fmla="*/ 201625 h 619"/>
              <a:gd name="T28" fmla="*/ 168914 w 619"/>
              <a:gd name="T29" fmla="*/ 201625 h 619"/>
              <a:gd name="T30" fmla="*/ 195452 w 619"/>
              <a:gd name="T31" fmla="*/ 222905 h 619"/>
              <a:gd name="T32" fmla="*/ 221632 w 619"/>
              <a:gd name="T33" fmla="*/ 196575 h 619"/>
              <a:gd name="T34" fmla="*/ 200473 w 619"/>
              <a:gd name="T35" fmla="*/ 169884 h 619"/>
              <a:gd name="T36" fmla="*/ 195452 w 619"/>
              <a:gd name="T37" fmla="*/ 10460 h 619"/>
              <a:gd name="T38" fmla="*/ 195452 w 619"/>
              <a:gd name="T39" fmla="*/ 10460 h 619"/>
              <a:gd name="T40" fmla="*/ 211232 w 619"/>
              <a:gd name="T41" fmla="*/ 26330 h 619"/>
              <a:gd name="T42" fmla="*/ 195452 w 619"/>
              <a:gd name="T43" fmla="*/ 42561 h 619"/>
              <a:gd name="T44" fmla="*/ 179314 w 619"/>
              <a:gd name="T45" fmla="*/ 26330 h 619"/>
              <a:gd name="T46" fmla="*/ 195452 w 619"/>
              <a:gd name="T47" fmla="*/ 10460 h 619"/>
              <a:gd name="T48" fmla="*/ 10400 w 619"/>
              <a:gd name="T49" fmla="*/ 26330 h 619"/>
              <a:gd name="T50" fmla="*/ 10400 w 619"/>
              <a:gd name="T51" fmla="*/ 26330 h 619"/>
              <a:gd name="T52" fmla="*/ 26180 w 619"/>
              <a:gd name="T53" fmla="*/ 10460 h 619"/>
              <a:gd name="T54" fmla="*/ 42318 w 619"/>
              <a:gd name="T55" fmla="*/ 26330 h 619"/>
              <a:gd name="T56" fmla="*/ 26180 w 619"/>
              <a:gd name="T57" fmla="*/ 42561 h 619"/>
              <a:gd name="T58" fmla="*/ 10400 w 619"/>
              <a:gd name="T59" fmla="*/ 26330 h 619"/>
              <a:gd name="T60" fmla="*/ 26180 w 619"/>
              <a:gd name="T61" fmla="*/ 212445 h 619"/>
              <a:gd name="T62" fmla="*/ 26180 w 619"/>
              <a:gd name="T63" fmla="*/ 212445 h 619"/>
              <a:gd name="T64" fmla="*/ 10400 w 619"/>
              <a:gd name="T65" fmla="*/ 196575 h 619"/>
              <a:gd name="T66" fmla="*/ 26180 w 619"/>
              <a:gd name="T67" fmla="*/ 180344 h 619"/>
              <a:gd name="T68" fmla="*/ 42318 w 619"/>
              <a:gd name="T69" fmla="*/ 196575 h 619"/>
              <a:gd name="T70" fmla="*/ 26180 w 619"/>
              <a:gd name="T71" fmla="*/ 212445 h 619"/>
              <a:gd name="T72" fmla="*/ 168914 w 619"/>
              <a:gd name="T73" fmla="*/ 191165 h 619"/>
              <a:gd name="T74" fmla="*/ 168914 w 619"/>
              <a:gd name="T75" fmla="*/ 191165 h 619"/>
              <a:gd name="T76" fmla="*/ 52718 w 619"/>
              <a:gd name="T77" fmla="*/ 191165 h 619"/>
              <a:gd name="T78" fmla="*/ 31559 w 619"/>
              <a:gd name="T79" fmla="*/ 169884 h 619"/>
              <a:gd name="T80" fmla="*/ 31559 w 619"/>
              <a:gd name="T81" fmla="*/ 53021 h 619"/>
              <a:gd name="T82" fmla="*/ 52718 w 619"/>
              <a:gd name="T83" fmla="*/ 31741 h 619"/>
              <a:gd name="T84" fmla="*/ 168914 w 619"/>
              <a:gd name="T85" fmla="*/ 31741 h 619"/>
              <a:gd name="T86" fmla="*/ 190073 w 619"/>
              <a:gd name="T87" fmla="*/ 53021 h 619"/>
              <a:gd name="T88" fmla="*/ 190073 w 619"/>
              <a:gd name="T89" fmla="*/ 169884 h 619"/>
              <a:gd name="T90" fmla="*/ 168914 w 619"/>
              <a:gd name="T91" fmla="*/ 191165 h 619"/>
              <a:gd name="T92" fmla="*/ 195452 w 619"/>
              <a:gd name="T93" fmla="*/ 212445 h 619"/>
              <a:gd name="T94" fmla="*/ 195452 w 619"/>
              <a:gd name="T95" fmla="*/ 212445 h 619"/>
              <a:gd name="T96" fmla="*/ 179314 w 619"/>
              <a:gd name="T97" fmla="*/ 196575 h 619"/>
              <a:gd name="T98" fmla="*/ 195452 w 619"/>
              <a:gd name="T99" fmla="*/ 180344 h 619"/>
              <a:gd name="T100" fmla="*/ 211232 w 619"/>
              <a:gd name="T101" fmla="*/ 196575 h 619"/>
              <a:gd name="T102" fmla="*/ 195452 w 619"/>
              <a:gd name="T103" fmla="*/ 212445 h 619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19" h="619">
                <a:moveTo>
                  <a:pt x="559" y="471"/>
                </a:moveTo>
                <a:lnTo>
                  <a:pt x="559" y="471"/>
                </a:lnTo>
                <a:cubicBezTo>
                  <a:pt x="559" y="147"/>
                  <a:pt x="559" y="147"/>
                  <a:pt x="559" y="147"/>
                </a:cubicBezTo>
                <a:cubicBezTo>
                  <a:pt x="603" y="147"/>
                  <a:pt x="618" y="103"/>
                  <a:pt x="618" y="73"/>
                </a:cubicBezTo>
                <a:cubicBezTo>
                  <a:pt x="618" y="29"/>
                  <a:pt x="589" y="0"/>
                  <a:pt x="545" y="0"/>
                </a:cubicBezTo>
                <a:cubicBezTo>
                  <a:pt x="515" y="0"/>
                  <a:pt x="471" y="15"/>
                  <a:pt x="471" y="59"/>
                </a:cubicBezTo>
                <a:cubicBezTo>
                  <a:pt x="147" y="59"/>
                  <a:pt x="147" y="59"/>
                  <a:pt x="147" y="59"/>
                </a:cubicBezTo>
                <a:cubicBezTo>
                  <a:pt x="147" y="15"/>
                  <a:pt x="10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103"/>
                  <a:pt x="15" y="147"/>
                  <a:pt x="59" y="147"/>
                </a:cubicBezTo>
                <a:cubicBezTo>
                  <a:pt x="59" y="471"/>
                  <a:pt x="59" y="471"/>
                  <a:pt x="59" y="471"/>
                </a:cubicBezTo>
                <a:cubicBezTo>
                  <a:pt x="15" y="471"/>
                  <a:pt x="0" y="51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103" y="618"/>
                  <a:pt x="147" y="603"/>
                  <a:pt x="147" y="559"/>
                </a:cubicBezTo>
                <a:cubicBezTo>
                  <a:pt x="471" y="559"/>
                  <a:pt x="471" y="559"/>
                  <a:pt x="471" y="559"/>
                </a:cubicBezTo>
                <a:cubicBezTo>
                  <a:pt x="471" y="603"/>
                  <a:pt x="515" y="618"/>
                  <a:pt x="545" y="618"/>
                </a:cubicBezTo>
                <a:cubicBezTo>
                  <a:pt x="589" y="618"/>
                  <a:pt x="618" y="589"/>
                  <a:pt x="618" y="545"/>
                </a:cubicBezTo>
                <a:cubicBezTo>
                  <a:pt x="618" y="515"/>
                  <a:pt x="603" y="471"/>
                  <a:pt x="559" y="471"/>
                </a:cubicBezTo>
                <a:close/>
                <a:moveTo>
                  <a:pt x="545" y="29"/>
                </a:moveTo>
                <a:lnTo>
                  <a:pt x="545" y="29"/>
                </a:lnTo>
                <a:cubicBezTo>
                  <a:pt x="559" y="29"/>
                  <a:pt x="589" y="59"/>
                  <a:pt x="589" y="73"/>
                </a:cubicBezTo>
                <a:cubicBezTo>
                  <a:pt x="589" y="88"/>
                  <a:pt x="559" y="118"/>
                  <a:pt x="545" y="118"/>
                </a:cubicBezTo>
                <a:cubicBezTo>
                  <a:pt x="530" y="118"/>
                  <a:pt x="500" y="88"/>
                  <a:pt x="500" y="73"/>
                </a:cubicBezTo>
                <a:cubicBezTo>
                  <a:pt x="500" y="59"/>
                  <a:pt x="530" y="29"/>
                  <a:pt x="545" y="29"/>
                </a:cubicBezTo>
                <a:close/>
                <a:moveTo>
                  <a:pt x="29" y="73"/>
                </a:moveTo>
                <a:lnTo>
                  <a:pt x="29" y="73"/>
                </a:lnTo>
                <a:cubicBezTo>
                  <a:pt x="29" y="59"/>
                  <a:pt x="59" y="29"/>
                  <a:pt x="73" y="29"/>
                </a:cubicBezTo>
                <a:cubicBezTo>
                  <a:pt x="88" y="29"/>
                  <a:pt x="118" y="59"/>
                  <a:pt x="118" y="73"/>
                </a:cubicBezTo>
                <a:cubicBezTo>
                  <a:pt x="118" y="88"/>
                  <a:pt x="88" y="118"/>
                  <a:pt x="73" y="118"/>
                </a:cubicBezTo>
                <a:cubicBezTo>
                  <a:pt x="59" y="118"/>
                  <a:pt x="29" y="88"/>
                  <a:pt x="29" y="73"/>
                </a:cubicBezTo>
                <a:close/>
                <a:moveTo>
                  <a:pt x="73" y="589"/>
                </a:moveTo>
                <a:lnTo>
                  <a:pt x="73" y="589"/>
                </a:lnTo>
                <a:cubicBezTo>
                  <a:pt x="59" y="589"/>
                  <a:pt x="29" y="559"/>
                  <a:pt x="29" y="545"/>
                </a:cubicBezTo>
                <a:cubicBezTo>
                  <a:pt x="29" y="530"/>
                  <a:pt x="59" y="500"/>
                  <a:pt x="73" y="500"/>
                </a:cubicBezTo>
                <a:cubicBezTo>
                  <a:pt x="88" y="500"/>
                  <a:pt x="118" y="530"/>
                  <a:pt x="118" y="545"/>
                </a:cubicBezTo>
                <a:cubicBezTo>
                  <a:pt x="118" y="559"/>
                  <a:pt x="88" y="589"/>
                  <a:pt x="73" y="589"/>
                </a:cubicBezTo>
                <a:close/>
                <a:moveTo>
                  <a:pt x="471" y="530"/>
                </a:moveTo>
                <a:lnTo>
                  <a:pt x="471" y="530"/>
                </a:lnTo>
                <a:cubicBezTo>
                  <a:pt x="147" y="530"/>
                  <a:pt x="147" y="530"/>
                  <a:pt x="147" y="530"/>
                </a:cubicBezTo>
                <a:cubicBezTo>
                  <a:pt x="147" y="500"/>
                  <a:pt x="118" y="471"/>
                  <a:pt x="88" y="471"/>
                </a:cubicBezTo>
                <a:cubicBezTo>
                  <a:pt x="88" y="147"/>
                  <a:pt x="88" y="147"/>
                  <a:pt x="88" y="147"/>
                </a:cubicBezTo>
                <a:cubicBezTo>
                  <a:pt x="118" y="147"/>
                  <a:pt x="147" y="118"/>
                  <a:pt x="147" y="88"/>
                </a:cubicBezTo>
                <a:cubicBezTo>
                  <a:pt x="471" y="88"/>
                  <a:pt x="471" y="88"/>
                  <a:pt x="471" y="88"/>
                </a:cubicBezTo>
                <a:cubicBezTo>
                  <a:pt x="471" y="118"/>
                  <a:pt x="500" y="147"/>
                  <a:pt x="530" y="147"/>
                </a:cubicBezTo>
                <a:cubicBezTo>
                  <a:pt x="530" y="471"/>
                  <a:pt x="530" y="471"/>
                  <a:pt x="530" y="471"/>
                </a:cubicBezTo>
                <a:cubicBezTo>
                  <a:pt x="500" y="471"/>
                  <a:pt x="471" y="500"/>
                  <a:pt x="471" y="530"/>
                </a:cubicBezTo>
                <a:close/>
                <a:moveTo>
                  <a:pt x="545" y="589"/>
                </a:moveTo>
                <a:lnTo>
                  <a:pt x="545" y="589"/>
                </a:lnTo>
                <a:cubicBezTo>
                  <a:pt x="530" y="589"/>
                  <a:pt x="500" y="559"/>
                  <a:pt x="500" y="545"/>
                </a:cubicBezTo>
                <a:cubicBezTo>
                  <a:pt x="500" y="530"/>
                  <a:pt x="530" y="500"/>
                  <a:pt x="545" y="500"/>
                </a:cubicBezTo>
                <a:cubicBezTo>
                  <a:pt x="559" y="500"/>
                  <a:pt x="589" y="530"/>
                  <a:pt x="589" y="545"/>
                </a:cubicBezTo>
                <a:cubicBezTo>
                  <a:pt x="589" y="559"/>
                  <a:pt x="559" y="589"/>
                  <a:pt x="545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2" name="Freeform 69"/>
          <p:cNvSpPr>
            <a:spLocks noChangeArrowheads="1"/>
          </p:cNvSpPr>
          <p:nvPr/>
        </p:nvSpPr>
        <p:spPr bwMode="auto">
          <a:xfrm>
            <a:off x="14708420" y="3937469"/>
            <a:ext cx="415962" cy="369746"/>
          </a:xfrm>
          <a:custGeom>
            <a:avLst/>
            <a:gdLst>
              <a:gd name="T0" fmla="*/ 10730 w 399"/>
              <a:gd name="T1" fmla="*/ 15764 h 354"/>
              <a:gd name="T2" fmla="*/ 10730 w 399"/>
              <a:gd name="T3" fmla="*/ 15764 h 354"/>
              <a:gd name="T4" fmla="*/ 136985 w 399"/>
              <a:gd name="T5" fmla="*/ 15764 h 354"/>
              <a:gd name="T6" fmla="*/ 142350 w 399"/>
              <a:gd name="T7" fmla="*/ 10748 h 354"/>
              <a:gd name="T8" fmla="*/ 136985 w 399"/>
              <a:gd name="T9" fmla="*/ 0 h 354"/>
              <a:gd name="T10" fmla="*/ 10730 w 399"/>
              <a:gd name="T11" fmla="*/ 0 h 354"/>
              <a:gd name="T12" fmla="*/ 0 w 399"/>
              <a:gd name="T13" fmla="*/ 10748 h 354"/>
              <a:gd name="T14" fmla="*/ 10730 w 399"/>
              <a:gd name="T15" fmla="*/ 15764 h 354"/>
              <a:gd name="T16" fmla="*/ 136985 w 399"/>
              <a:gd name="T17" fmla="*/ 116078 h 354"/>
              <a:gd name="T18" fmla="*/ 136985 w 399"/>
              <a:gd name="T19" fmla="*/ 116078 h 354"/>
              <a:gd name="T20" fmla="*/ 10730 w 399"/>
              <a:gd name="T21" fmla="*/ 116078 h 354"/>
              <a:gd name="T22" fmla="*/ 0 w 399"/>
              <a:gd name="T23" fmla="*/ 121452 h 354"/>
              <a:gd name="T24" fmla="*/ 10730 w 399"/>
              <a:gd name="T25" fmla="*/ 126468 h 354"/>
              <a:gd name="T26" fmla="*/ 136985 w 399"/>
              <a:gd name="T27" fmla="*/ 126468 h 354"/>
              <a:gd name="T28" fmla="*/ 142350 w 399"/>
              <a:gd name="T29" fmla="*/ 121452 h 354"/>
              <a:gd name="T30" fmla="*/ 136985 w 399"/>
              <a:gd name="T31" fmla="*/ 116078 h 354"/>
              <a:gd name="T32" fmla="*/ 136985 w 399"/>
              <a:gd name="T33" fmla="*/ 58039 h 354"/>
              <a:gd name="T34" fmla="*/ 136985 w 399"/>
              <a:gd name="T35" fmla="*/ 58039 h 354"/>
              <a:gd name="T36" fmla="*/ 10730 w 399"/>
              <a:gd name="T37" fmla="*/ 58039 h 354"/>
              <a:gd name="T38" fmla="*/ 0 w 399"/>
              <a:gd name="T39" fmla="*/ 63413 h 354"/>
              <a:gd name="T40" fmla="*/ 10730 w 399"/>
              <a:gd name="T41" fmla="*/ 73803 h 354"/>
              <a:gd name="T42" fmla="*/ 136985 w 399"/>
              <a:gd name="T43" fmla="*/ 73803 h 354"/>
              <a:gd name="T44" fmla="*/ 142350 w 399"/>
              <a:gd name="T45" fmla="*/ 63413 h 354"/>
              <a:gd name="T46" fmla="*/ 136985 w 399"/>
              <a:gd name="T47" fmla="*/ 58039 h 35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9" h="354">
                <a:moveTo>
                  <a:pt x="30" y="44"/>
                </a:moveTo>
                <a:lnTo>
                  <a:pt x="30" y="44"/>
                </a:lnTo>
                <a:cubicBezTo>
                  <a:pt x="383" y="44"/>
                  <a:pt x="383" y="44"/>
                  <a:pt x="383" y="44"/>
                </a:cubicBezTo>
                <a:lnTo>
                  <a:pt x="398" y="30"/>
                </a:lnTo>
                <a:cubicBezTo>
                  <a:pt x="398" y="15"/>
                  <a:pt x="383" y="0"/>
                  <a:pt x="383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5" y="0"/>
                  <a:pt x="0" y="15"/>
                  <a:pt x="0" y="30"/>
                </a:cubicBezTo>
                <a:cubicBezTo>
                  <a:pt x="0" y="30"/>
                  <a:pt x="15" y="44"/>
                  <a:pt x="30" y="44"/>
                </a:cubicBezTo>
                <a:close/>
                <a:moveTo>
                  <a:pt x="383" y="324"/>
                </a:moveTo>
                <a:lnTo>
                  <a:pt x="383" y="324"/>
                </a:lnTo>
                <a:cubicBezTo>
                  <a:pt x="30" y="324"/>
                  <a:pt x="30" y="324"/>
                  <a:pt x="30" y="324"/>
                </a:cubicBezTo>
                <a:cubicBezTo>
                  <a:pt x="15" y="324"/>
                  <a:pt x="0" y="324"/>
                  <a:pt x="0" y="339"/>
                </a:cubicBezTo>
                <a:cubicBezTo>
                  <a:pt x="0" y="353"/>
                  <a:pt x="15" y="353"/>
                  <a:pt x="30" y="353"/>
                </a:cubicBezTo>
                <a:cubicBezTo>
                  <a:pt x="383" y="353"/>
                  <a:pt x="383" y="353"/>
                  <a:pt x="383" y="353"/>
                </a:cubicBezTo>
                <a:cubicBezTo>
                  <a:pt x="383" y="353"/>
                  <a:pt x="398" y="353"/>
                  <a:pt x="398" y="339"/>
                </a:cubicBezTo>
                <a:cubicBezTo>
                  <a:pt x="398" y="324"/>
                  <a:pt x="383" y="324"/>
                  <a:pt x="383" y="324"/>
                </a:cubicBezTo>
                <a:close/>
                <a:moveTo>
                  <a:pt x="383" y="162"/>
                </a:moveTo>
                <a:lnTo>
                  <a:pt x="383" y="162"/>
                </a:lnTo>
                <a:cubicBezTo>
                  <a:pt x="30" y="162"/>
                  <a:pt x="30" y="162"/>
                  <a:pt x="30" y="162"/>
                </a:cubicBezTo>
                <a:cubicBezTo>
                  <a:pt x="15" y="162"/>
                  <a:pt x="0" y="177"/>
                  <a:pt x="0" y="177"/>
                </a:cubicBezTo>
                <a:cubicBezTo>
                  <a:pt x="0" y="192"/>
                  <a:pt x="15" y="206"/>
                  <a:pt x="30" y="206"/>
                </a:cubicBezTo>
                <a:cubicBezTo>
                  <a:pt x="383" y="206"/>
                  <a:pt x="383" y="206"/>
                  <a:pt x="383" y="206"/>
                </a:cubicBezTo>
                <a:cubicBezTo>
                  <a:pt x="383" y="206"/>
                  <a:pt x="398" y="192"/>
                  <a:pt x="398" y="177"/>
                </a:cubicBezTo>
                <a:lnTo>
                  <a:pt x="383" y="1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3" name="Freeform 70"/>
          <p:cNvSpPr>
            <a:spLocks noChangeArrowheads="1"/>
          </p:cNvSpPr>
          <p:nvPr/>
        </p:nvSpPr>
        <p:spPr bwMode="auto">
          <a:xfrm>
            <a:off x="13522159" y="3783408"/>
            <a:ext cx="666308" cy="650904"/>
          </a:xfrm>
          <a:custGeom>
            <a:avLst/>
            <a:gdLst>
              <a:gd name="T0" fmla="*/ 228236 w 634"/>
              <a:gd name="T1" fmla="*/ 84762 h 619"/>
              <a:gd name="T2" fmla="*/ 148552 w 634"/>
              <a:gd name="T3" fmla="*/ 74302 h 619"/>
              <a:gd name="T4" fmla="*/ 111414 w 634"/>
              <a:gd name="T5" fmla="*/ 0 h 619"/>
              <a:gd name="T6" fmla="*/ 79324 w 634"/>
              <a:gd name="T7" fmla="*/ 74302 h 619"/>
              <a:gd name="T8" fmla="*/ 0 w 634"/>
              <a:gd name="T9" fmla="*/ 84762 h 619"/>
              <a:gd name="T10" fmla="*/ 58411 w 634"/>
              <a:gd name="T11" fmla="*/ 143554 h 619"/>
              <a:gd name="T12" fmla="*/ 42186 w 634"/>
              <a:gd name="T13" fmla="*/ 222905 h 619"/>
              <a:gd name="T14" fmla="*/ 111414 w 634"/>
              <a:gd name="T15" fmla="*/ 185754 h 619"/>
              <a:gd name="T16" fmla="*/ 185690 w 634"/>
              <a:gd name="T17" fmla="*/ 222905 h 619"/>
              <a:gd name="T18" fmla="*/ 169825 w 634"/>
              <a:gd name="T19" fmla="*/ 143554 h 619"/>
              <a:gd name="T20" fmla="*/ 228236 w 634"/>
              <a:gd name="T21" fmla="*/ 84762 h 619"/>
              <a:gd name="T22" fmla="*/ 111414 w 634"/>
              <a:gd name="T23" fmla="*/ 169884 h 619"/>
              <a:gd name="T24" fmla="*/ 58411 w 634"/>
              <a:gd name="T25" fmla="*/ 196575 h 619"/>
              <a:gd name="T26" fmla="*/ 68868 w 634"/>
              <a:gd name="T27" fmla="*/ 137783 h 619"/>
              <a:gd name="T28" fmla="*/ 26321 w 634"/>
              <a:gd name="T29" fmla="*/ 95582 h 619"/>
              <a:gd name="T30" fmla="*/ 84732 w 634"/>
              <a:gd name="T31" fmla="*/ 84762 h 619"/>
              <a:gd name="T32" fmla="*/ 111414 w 634"/>
              <a:gd name="T33" fmla="*/ 26330 h 619"/>
              <a:gd name="T34" fmla="*/ 138096 w 634"/>
              <a:gd name="T35" fmla="*/ 84762 h 619"/>
              <a:gd name="T36" fmla="*/ 201555 w 634"/>
              <a:gd name="T37" fmla="*/ 95582 h 619"/>
              <a:gd name="T38" fmla="*/ 153600 w 634"/>
              <a:gd name="T39" fmla="*/ 137783 h 619"/>
              <a:gd name="T40" fmla="*/ 164417 w 634"/>
              <a:gd name="T41" fmla="*/ 201625 h 619"/>
              <a:gd name="T42" fmla="*/ 111414 w 634"/>
              <a:gd name="T43" fmla="*/ 169884 h 61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34" h="619">
                <a:moveTo>
                  <a:pt x="633" y="235"/>
                </a:moveTo>
                <a:lnTo>
                  <a:pt x="412" y="206"/>
                </a:lnTo>
                <a:lnTo>
                  <a:pt x="309" y="0"/>
                </a:lnTo>
                <a:lnTo>
                  <a:pt x="220" y="206"/>
                </a:lnTo>
                <a:lnTo>
                  <a:pt x="0" y="235"/>
                </a:lnTo>
                <a:lnTo>
                  <a:pt x="162" y="398"/>
                </a:lnTo>
                <a:lnTo>
                  <a:pt x="117" y="618"/>
                </a:lnTo>
                <a:lnTo>
                  <a:pt x="309" y="515"/>
                </a:lnTo>
                <a:lnTo>
                  <a:pt x="515" y="618"/>
                </a:lnTo>
                <a:lnTo>
                  <a:pt x="471" y="398"/>
                </a:lnTo>
                <a:lnTo>
                  <a:pt x="633" y="235"/>
                </a:lnTo>
                <a:close/>
                <a:moveTo>
                  <a:pt x="309" y="471"/>
                </a:moveTo>
                <a:lnTo>
                  <a:pt x="162" y="545"/>
                </a:lnTo>
                <a:lnTo>
                  <a:pt x="191" y="382"/>
                </a:lnTo>
                <a:lnTo>
                  <a:pt x="73" y="265"/>
                </a:lnTo>
                <a:lnTo>
                  <a:pt x="235" y="235"/>
                </a:lnTo>
                <a:lnTo>
                  <a:pt x="309" y="73"/>
                </a:lnTo>
                <a:lnTo>
                  <a:pt x="383" y="235"/>
                </a:lnTo>
                <a:lnTo>
                  <a:pt x="559" y="265"/>
                </a:lnTo>
                <a:lnTo>
                  <a:pt x="426" y="382"/>
                </a:lnTo>
                <a:lnTo>
                  <a:pt x="456" y="559"/>
                </a:lnTo>
                <a:lnTo>
                  <a:pt x="309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4" name="Freeform 71"/>
          <p:cNvSpPr>
            <a:spLocks noChangeArrowheads="1"/>
          </p:cNvSpPr>
          <p:nvPr/>
        </p:nvSpPr>
        <p:spPr bwMode="auto">
          <a:xfrm>
            <a:off x="12451446" y="3798817"/>
            <a:ext cx="647050" cy="635498"/>
          </a:xfrm>
          <a:custGeom>
            <a:avLst/>
            <a:gdLst>
              <a:gd name="T0" fmla="*/ 168914 w 619"/>
              <a:gd name="T1" fmla="*/ 0 h 604"/>
              <a:gd name="T2" fmla="*/ 168914 w 619"/>
              <a:gd name="T3" fmla="*/ 0 h 604"/>
              <a:gd name="T4" fmla="*/ 110816 w 619"/>
              <a:gd name="T5" fmla="*/ 26346 h 604"/>
              <a:gd name="T6" fmla="*/ 52718 w 619"/>
              <a:gd name="T7" fmla="*/ 0 h 604"/>
              <a:gd name="T8" fmla="*/ 0 w 619"/>
              <a:gd name="T9" fmla="*/ 58465 h 604"/>
              <a:gd name="T10" fmla="*/ 10400 w 619"/>
              <a:gd name="T11" fmla="*/ 100690 h 604"/>
              <a:gd name="T12" fmla="*/ 100416 w 619"/>
              <a:gd name="T13" fmla="*/ 207155 h 604"/>
              <a:gd name="T14" fmla="*/ 121575 w 619"/>
              <a:gd name="T15" fmla="*/ 207155 h 604"/>
              <a:gd name="T16" fmla="*/ 211232 w 619"/>
              <a:gd name="T17" fmla="*/ 100690 h 604"/>
              <a:gd name="T18" fmla="*/ 221632 w 619"/>
              <a:gd name="T19" fmla="*/ 58465 h 604"/>
              <a:gd name="T20" fmla="*/ 168914 w 619"/>
              <a:gd name="T21" fmla="*/ 0 h 604"/>
              <a:gd name="T22" fmla="*/ 195094 w 619"/>
              <a:gd name="T23" fmla="*/ 95638 h 604"/>
              <a:gd name="T24" fmla="*/ 195094 w 619"/>
              <a:gd name="T25" fmla="*/ 95638 h 604"/>
              <a:gd name="T26" fmla="*/ 110816 w 619"/>
              <a:gd name="T27" fmla="*/ 196328 h 604"/>
              <a:gd name="T28" fmla="*/ 26180 w 619"/>
              <a:gd name="T29" fmla="*/ 95638 h 604"/>
              <a:gd name="T30" fmla="*/ 10400 w 619"/>
              <a:gd name="T31" fmla="*/ 58465 h 604"/>
              <a:gd name="T32" fmla="*/ 52718 w 619"/>
              <a:gd name="T33" fmla="*/ 10466 h 604"/>
              <a:gd name="T34" fmla="*/ 110816 w 619"/>
              <a:gd name="T35" fmla="*/ 47638 h 604"/>
              <a:gd name="T36" fmla="*/ 168914 w 619"/>
              <a:gd name="T37" fmla="*/ 10466 h 604"/>
              <a:gd name="T38" fmla="*/ 211232 w 619"/>
              <a:gd name="T39" fmla="*/ 58465 h 604"/>
              <a:gd name="T40" fmla="*/ 195094 w 619"/>
              <a:gd name="T41" fmla="*/ 95638 h 604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19" h="604">
                <a:moveTo>
                  <a:pt x="471" y="0"/>
                </a:moveTo>
                <a:lnTo>
                  <a:pt x="471" y="0"/>
                </a:lnTo>
                <a:cubicBezTo>
                  <a:pt x="397" y="0"/>
                  <a:pt x="353" y="44"/>
                  <a:pt x="309" y="73"/>
                </a:cubicBezTo>
                <a:cubicBezTo>
                  <a:pt x="265" y="29"/>
                  <a:pt x="221" y="0"/>
                  <a:pt x="147" y="0"/>
                </a:cubicBezTo>
                <a:cubicBezTo>
                  <a:pt x="59" y="0"/>
                  <a:pt x="0" y="73"/>
                  <a:pt x="0" y="162"/>
                </a:cubicBezTo>
                <a:cubicBezTo>
                  <a:pt x="0" y="206"/>
                  <a:pt x="15" y="250"/>
                  <a:pt x="29" y="279"/>
                </a:cubicBezTo>
                <a:cubicBezTo>
                  <a:pt x="280" y="574"/>
                  <a:pt x="280" y="574"/>
                  <a:pt x="280" y="574"/>
                </a:cubicBezTo>
                <a:cubicBezTo>
                  <a:pt x="309" y="603"/>
                  <a:pt x="309" y="603"/>
                  <a:pt x="339" y="574"/>
                </a:cubicBezTo>
                <a:cubicBezTo>
                  <a:pt x="589" y="279"/>
                  <a:pt x="589" y="279"/>
                  <a:pt x="589" y="279"/>
                </a:cubicBezTo>
                <a:cubicBezTo>
                  <a:pt x="603" y="250"/>
                  <a:pt x="618" y="206"/>
                  <a:pt x="618" y="162"/>
                </a:cubicBezTo>
                <a:cubicBezTo>
                  <a:pt x="618" y="73"/>
                  <a:pt x="559" y="0"/>
                  <a:pt x="471" y="0"/>
                </a:cubicBezTo>
                <a:close/>
                <a:moveTo>
                  <a:pt x="544" y="265"/>
                </a:moveTo>
                <a:lnTo>
                  <a:pt x="544" y="265"/>
                </a:lnTo>
                <a:cubicBezTo>
                  <a:pt x="309" y="544"/>
                  <a:pt x="309" y="544"/>
                  <a:pt x="309" y="544"/>
                </a:cubicBezTo>
                <a:cubicBezTo>
                  <a:pt x="73" y="265"/>
                  <a:pt x="73" y="265"/>
                  <a:pt x="73" y="265"/>
                </a:cubicBezTo>
                <a:cubicBezTo>
                  <a:pt x="44" y="235"/>
                  <a:pt x="29" y="206"/>
                  <a:pt x="29" y="162"/>
                </a:cubicBezTo>
                <a:cubicBezTo>
                  <a:pt x="29" y="103"/>
                  <a:pt x="88" y="44"/>
                  <a:pt x="147" y="29"/>
                </a:cubicBezTo>
                <a:cubicBezTo>
                  <a:pt x="206" y="29"/>
                  <a:pt x="280" y="88"/>
                  <a:pt x="309" y="132"/>
                </a:cubicBezTo>
                <a:cubicBezTo>
                  <a:pt x="339" y="103"/>
                  <a:pt x="412" y="29"/>
                  <a:pt x="471" y="29"/>
                </a:cubicBezTo>
                <a:cubicBezTo>
                  <a:pt x="530" y="29"/>
                  <a:pt x="589" y="103"/>
                  <a:pt x="589" y="162"/>
                </a:cubicBezTo>
                <a:cubicBezTo>
                  <a:pt x="589" y="206"/>
                  <a:pt x="574" y="235"/>
                  <a:pt x="544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5" name="Freeform 72"/>
          <p:cNvSpPr>
            <a:spLocks noChangeArrowheads="1"/>
          </p:cNvSpPr>
          <p:nvPr/>
        </p:nvSpPr>
        <p:spPr bwMode="auto">
          <a:xfrm>
            <a:off x="22184167" y="2701142"/>
            <a:ext cx="462180" cy="666308"/>
          </a:xfrm>
          <a:custGeom>
            <a:avLst/>
            <a:gdLst>
              <a:gd name="T0" fmla="*/ 79104 w 443"/>
              <a:gd name="T1" fmla="*/ 116798 h 634"/>
              <a:gd name="T2" fmla="*/ 79104 w 443"/>
              <a:gd name="T3" fmla="*/ 116798 h 634"/>
              <a:gd name="T4" fmla="*/ 158207 w 443"/>
              <a:gd name="T5" fmla="*/ 10815 h 634"/>
              <a:gd name="T6" fmla="*/ 115971 w 443"/>
              <a:gd name="T7" fmla="*/ 0 h 634"/>
              <a:gd name="T8" fmla="*/ 0 w 443"/>
              <a:gd name="T9" fmla="*/ 116798 h 634"/>
              <a:gd name="T10" fmla="*/ 115971 w 443"/>
              <a:gd name="T11" fmla="*/ 228190 h 634"/>
              <a:gd name="T12" fmla="*/ 158207 w 443"/>
              <a:gd name="T13" fmla="*/ 223143 h 634"/>
              <a:gd name="T14" fmla="*/ 79104 w 443"/>
              <a:gd name="T15" fmla="*/ 116798 h 634"/>
              <a:gd name="T16" fmla="*/ 100222 w 443"/>
              <a:gd name="T17" fmla="*/ 212328 h 634"/>
              <a:gd name="T18" fmla="*/ 100222 w 443"/>
              <a:gd name="T19" fmla="*/ 212328 h 634"/>
              <a:gd name="T20" fmla="*/ 15749 w 443"/>
              <a:gd name="T21" fmla="*/ 116798 h 634"/>
              <a:gd name="T22" fmla="*/ 100222 w 443"/>
              <a:gd name="T23" fmla="*/ 15862 h 634"/>
              <a:gd name="T24" fmla="*/ 115971 w 443"/>
              <a:gd name="T25" fmla="*/ 15862 h 634"/>
              <a:gd name="T26" fmla="*/ 68723 w 443"/>
              <a:gd name="T27" fmla="*/ 116798 h 634"/>
              <a:gd name="T28" fmla="*/ 115971 w 443"/>
              <a:gd name="T29" fmla="*/ 212328 h 634"/>
              <a:gd name="T30" fmla="*/ 100222 w 443"/>
              <a:gd name="T31" fmla="*/ 212328 h 63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43" h="634">
                <a:moveTo>
                  <a:pt x="221" y="324"/>
                </a:moveTo>
                <a:lnTo>
                  <a:pt x="221" y="324"/>
                </a:lnTo>
                <a:cubicBezTo>
                  <a:pt x="221" y="177"/>
                  <a:pt x="310" y="74"/>
                  <a:pt x="442" y="30"/>
                </a:cubicBezTo>
                <a:cubicBezTo>
                  <a:pt x="398" y="15"/>
                  <a:pt x="369" y="0"/>
                  <a:pt x="324" y="0"/>
                </a:cubicBezTo>
                <a:cubicBezTo>
                  <a:pt x="148" y="0"/>
                  <a:pt x="0" y="148"/>
                  <a:pt x="0" y="324"/>
                </a:cubicBezTo>
                <a:cubicBezTo>
                  <a:pt x="0" y="486"/>
                  <a:pt x="148" y="633"/>
                  <a:pt x="324" y="633"/>
                </a:cubicBezTo>
                <a:cubicBezTo>
                  <a:pt x="369" y="633"/>
                  <a:pt x="398" y="633"/>
                  <a:pt x="442" y="619"/>
                </a:cubicBezTo>
                <a:cubicBezTo>
                  <a:pt x="310" y="574"/>
                  <a:pt x="221" y="457"/>
                  <a:pt x="221" y="324"/>
                </a:cubicBezTo>
                <a:close/>
                <a:moveTo>
                  <a:pt x="280" y="589"/>
                </a:moveTo>
                <a:lnTo>
                  <a:pt x="280" y="589"/>
                </a:lnTo>
                <a:cubicBezTo>
                  <a:pt x="192" y="589"/>
                  <a:pt x="44" y="471"/>
                  <a:pt x="44" y="324"/>
                </a:cubicBezTo>
                <a:cubicBezTo>
                  <a:pt x="44" y="162"/>
                  <a:pt x="192" y="59"/>
                  <a:pt x="280" y="44"/>
                </a:cubicBezTo>
                <a:cubicBezTo>
                  <a:pt x="310" y="44"/>
                  <a:pt x="295" y="44"/>
                  <a:pt x="324" y="44"/>
                </a:cubicBezTo>
                <a:cubicBezTo>
                  <a:pt x="265" y="89"/>
                  <a:pt x="192" y="206"/>
                  <a:pt x="192" y="324"/>
                </a:cubicBezTo>
                <a:cubicBezTo>
                  <a:pt x="192" y="442"/>
                  <a:pt x="236" y="545"/>
                  <a:pt x="324" y="589"/>
                </a:cubicBezTo>
                <a:cubicBezTo>
                  <a:pt x="295" y="589"/>
                  <a:pt x="310" y="589"/>
                  <a:pt x="280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6" name="Freeform 73"/>
          <p:cNvSpPr>
            <a:spLocks noChangeArrowheads="1"/>
          </p:cNvSpPr>
          <p:nvPr/>
        </p:nvSpPr>
        <p:spPr bwMode="auto">
          <a:xfrm>
            <a:off x="21013318" y="2731954"/>
            <a:ext cx="666310" cy="620092"/>
          </a:xfrm>
          <a:custGeom>
            <a:avLst/>
            <a:gdLst>
              <a:gd name="T0" fmla="*/ 122231 w 634"/>
              <a:gd name="T1" fmla="*/ 196114 h 590"/>
              <a:gd name="T2" fmla="*/ 122231 w 634"/>
              <a:gd name="T3" fmla="*/ 196114 h 590"/>
              <a:gd name="T4" fmla="*/ 53364 w 634"/>
              <a:gd name="T5" fmla="*/ 196114 h 590"/>
              <a:gd name="T6" fmla="*/ 42547 w 634"/>
              <a:gd name="T7" fmla="*/ 201521 h 590"/>
              <a:gd name="T8" fmla="*/ 53364 w 634"/>
              <a:gd name="T9" fmla="*/ 212336 h 590"/>
              <a:gd name="T10" fmla="*/ 122231 w 634"/>
              <a:gd name="T11" fmla="*/ 212336 h 590"/>
              <a:gd name="T12" fmla="*/ 127640 w 634"/>
              <a:gd name="T13" fmla="*/ 201521 h 590"/>
              <a:gd name="T14" fmla="*/ 122231 w 634"/>
              <a:gd name="T15" fmla="*/ 196114 h 590"/>
              <a:gd name="T16" fmla="*/ 138096 w 634"/>
              <a:gd name="T17" fmla="*/ 169797 h 590"/>
              <a:gd name="T18" fmla="*/ 138096 w 634"/>
              <a:gd name="T19" fmla="*/ 169797 h 590"/>
              <a:gd name="T20" fmla="*/ 37138 w 634"/>
              <a:gd name="T21" fmla="*/ 169797 h 590"/>
              <a:gd name="T22" fmla="*/ 32090 w 634"/>
              <a:gd name="T23" fmla="*/ 175205 h 590"/>
              <a:gd name="T24" fmla="*/ 37138 w 634"/>
              <a:gd name="T25" fmla="*/ 180252 h 590"/>
              <a:gd name="T26" fmla="*/ 138096 w 634"/>
              <a:gd name="T27" fmla="*/ 180252 h 590"/>
              <a:gd name="T28" fmla="*/ 143505 w 634"/>
              <a:gd name="T29" fmla="*/ 175205 h 590"/>
              <a:gd name="T30" fmla="*/ 138096 w 634"/>
              <a:gd name="T31" fmla="*/ 169797 h 590"/>
              <a:gd name="T32" fmla="*/ 223190 w 634"/>
              <a:gd name="T33" fmla="*/ 137712 h 590"/>
              <a:gd name="T34" fmla="*/ 223190 w 634"/>
              <a:gd name="T35" fmla="*/ 137712 h 590"/>
              <a:gd name="T36" fmla="*/ 116823 w 634"/>
              <a:gd name="T37" fmla="*/ 137712 h 590"/>
              <a:gd name="T38" fmla="*/ 116823 w 634"/>
              <a:gd name="T39" fmla="*/ 116443 h 590"/>
              <a:gd name="T40" fmla="*/ 191099 w 634"/>
              <a:gd name="T41" fmla="*/ 10455 h 590"/>
              <a:gd name="T42" fmla="*/ 138096 w 634"/>
              <a:gd name="T43" fmla="*/ 0 h 590"/>
              <a:gd name="T44" fmla="*/ 32090 w 634"/>
              <a:gd name="T45" fmla="*/ 105988 h 590"/>
              <a:gd name="T46" fmla="*/ 37138 w 634"/>
              <a:gd name="T47" fmla="*/ 137712 h 590"/>
              <a:gd name="T48" fmla="*/ 10817 w 634"/>
              <a:gd name="T49" fmla="*/ 137712 h 590"/>
              <a:gd name="T50" fmla="*/ 0 w 634"/>
              <a:gd name="T51" fmla="*/ 148527 h 590"/>
              <a:gd name="T52" fmla="*/ 10817 w 634"/>
              <a:gd name="T53" fmla="*/ 153935 h 590"/>
              <a:gd name="T54" fmla="*/ 223190 w 634"/>
              <a:gd name="T55" fmla="*/ 153935 h 590"/>
              <a:gd name="T56" fmla="*/ 228237 w 634"/>
              <a:gd name="T57" fmla="*/ 148527 h 590"/>
              <a:gd name="T58" fmla="*/ 223190 w 634"/>
              <a:gd name="T59" fmla="*/ 137712 h 590"/>
              <a:gd name="T60" fmla="*/ 53364 w 634"/>
              <a:gd name="T61" fmla="*/ 137712 h 590"/>
              <a:gd name="T62" fmla="*/ 53364 w 634"/>
              <a:gd name="T63" fmla="*/ 137712 h 590"/>
              <a:gd name="T64" fmla="*/ 42547 w 634"/>
              <a:gd name="T65" fmla="*/ 111396 h 590"/>
              <a:gd name="T66" fmla="*/ 100958 w 634"/>
              <a:gd name="T67" fmla="*/ 21270 h 590"/>
              <a:gd name="T68" fmla="*/ 159370 w 634"/>
              <a:gd name="T69" fmla="*/ 10455 h 590"/>
              <a:gd name="T70" fmla="*/ 100958 w 634"/>
              <a:gd name="T71" fmla="*/ 116443 h 590"/>
              <a:gd name="T72" fmla="*/ 100958 w 634"/>
              <a:gd name="T73" fmla="*/ 137712 h 590"/>
              <a:gd name="T74" fmla="*/ 53364 w 634"/>
              <a:gd name="T75" fmla="*/ 137712 h 5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590">
                <a:moveTo>
                  <a:pt x="339" y="544"/>
                </a:moveTo>
                <a:lnTo>
                  <a:pt x="339" y="544"/>
                </a:lnTo>
                <a:cubicBezTo>
                  <a:pt x="148" y="544"/>
                  <a:pt x="148" y="544"/>
                  <a:pt x="148" y="544"/>
                </a:cubicBezTo>
                <a:cubicBezTo>
                  <a:pt x="133" y="544"/>
                  <a:pt x="118" y="559"/>
                  <a:pt x="118" y="559"/>
                </a:cubicBezTo>
                <a:cubicBezTo>
                  <a:pt x="118" y="574"/>
                  <a:pt x="133" y="589"/>
                  <a:pt x="148" y="589"/>
                </a:cubicBezTo>
                <a:cubicBezTo>
                  <a:pt x="339" y="589"/>
                  <a:pt x="339" y="589"/>
                  <a:pt x="339" y="589"/>
                </a:cubicBezTo>
                <a:cubicBezTo>
                  <a:pt x="354" y="589"/>
                  <a:pt x="354" y="574"/>
                  <a:pt x="354" y="559"/>
                </a:cubicBezTo>
                <a:cubicBezTo>
                  <a:pt x="354" y="559"/>
                  <a:pt x="354" y="544"/>
                  <a:pt x="339" y="544"/>
                </a:cubicBezTo>
                <a:close/>
                <a:moveTo>
                  <a:pt x="383" y="471"/>
                </a:moveTo>
                <a:lnTo>
                  <a:pt x="383" y="471"/>
                </a:lnTo>
                <a:cubicBezTo>
                  <a:pt x="103" y="471"/>
                  <a:pt x="103" y="471"/>
                  <a:pt x="103" y="471"/>
                </a:cubicBezTo>
                <a:cubicBezTo>
                  <a:pt x="89" y="471"/>
                  <a:pt x="89" y="471"/>
                  <a:pt x="89" y="486"/>
                </a:cubicBezTo>
                <a:cubicBezTo>
                  <a:pt x="89" y="500"/>
                  <a:pt x="89" y="500"/>
                  <a:pt x="103" y="500"/>
                </a:cubicBezTo>
                <a:cubicBezTo>
                  <a:pt x="383" y="500"/>
                  <a:pt x="383" y="500"/>
                  <a:pt x="383" y="500"/>
                </a:cubicBezTo>
                <a:cubicBezTo>
                  <a:pt x="383" y="500"/>
                  <a:pt x="398" y="500"/>
                  <a:pt x="398" y="486"/>
                </a:cubicBezTo>
                <a:cubicBezTo>
                  <a:pt x="398" y="471"/>
                  <a:pt x="383" y="471"/>
                  <a:pt x="383" y="471"/>
                </a:cubicBezTo>
                <a:close/>
                <a:moveTo>
                  <a:pt x="619" y="382"/>
                </a:moveTo>
                <a:lnTo>
                  <a:pt x="619" y="382"/>
                </a:lnTo>
                <a:cubicBezTo>
                  <a:pt x="324" y="382"/>
                  <a:pt x="324" y="382"/>
                  <a:pt x="324" y="382"/>
                </a:cubicBezTo>
                <a:cubicBezTo>
                  <a:pt x="324" y="368"/>
                  <a:pt x="324" y="339"/>
                  <a:pt x="324" y="323"/>
                </a:cubicBezTo>
                <a:cubicBezTo>
                  <a:pt x="324" y="176"/>
                  <a:pt x="412" y="73"/>
                  <a:pt x="530" y="29"/>
                </a:cubicBezTo>
                <a:cubicBezTo>
                  <a:pt x="486" y="14"/>
                  <a:pt x="442" y="0"/>
                  <a:pt x="383" y="0"/>
                </a:cubicBezTo>
                <a:cubicBezTo>
                  <a:pt x="221" y="0"/>
                  <a:pt x="89" y="132"/>
                  <a:pt x="89" y="294"/>
                </a:cubicBezTo>
                <a:cubicBezTo>
                  <a:pt x="89" y="323"/>
                  <a:pt x="89" y="353"/>
                  <a:pt x="103" y="382"/>
                </a:cubicBezTo>
                <a:cubicBezTo>
                  <a:pt x="30" y="382"/>
                  <a:pt x="30" y="382"/>
                  <a:pt x="30" y="382"/>
                </a:cubicBezTo>
                <a:cubicBezTo>
                  <a:pt x="15" y="382"/>
                  <a:pt x="0" y="397"/>
                  <a:pt x="0" y="412"/>
                </a:cubicBezTo>
                <a:cubicBezTo>
                  <a:pt x="0" y="412"/>
                  <a:pt x="15" y="427"/>
                  <a:pt x="30" y="427"/>
                </a:cubicBezTo>
                <a:cubicBezTo>
                  <a:pt x="619" y="427"/>
                  <a:pt x="619" y="427"/>
                  <a:pt x="619" y="427"/>
                </a:cubicBezTo>
                <a:lnTo>
                  <a:pt x="633" y="412"/>
                </a:lnTo>
                <a:cubicBezTo>
                  <a:pt x="633" y="397"/>
                  <a:pt x="619" y="382"/>
                  <a:pt x="619" y="382"/>
                </a:cubicBezTo>
                <a:close/>
                <a:moveTo>
                  <a:pt x="148" y="382"/>
                </a:moveTo>
                <a:lnTo>
                  <a:pt x="148" y="382"/>
                </a:lnTo>
                <a:cubicBezTo>
                  <a:pt x="133" y="353"/>
                  <a:pt x="118" y="339"/>
                  <a:pt x="118" y="309"/>
                </a:cubicBezTo>
                <a:cubicBezTo>
                  <a:pt x="118" y="147"/>
                  <a:pt x="207" y="88"/>
                  <a:pt x="280" y="59"/>
                </a:cubicBezTo>
                <a:cubicBezTo>
                  <a:pt x="339" y="29"/>
                  <a:pt x="398" y="29"/>
                  <a:pt x="442" y="29"/>
                </a:cubicBezTo>
                <a:cubicBezTo>
                  <a:pt x="354" y="73"/>
                  <a:pt x="280" y="191"/>
                  <a:pt x="280" y="323"/>
                </a:cubicBezTo>
                <a:cubicBezTo>
                  <a:pt x="280" y="339"/>
                  <a:pt x="280" y="368"/>
                  <a:pt x="280" y="382"/>
                </a:cubicBezTo>
                <a:lnTo>
                  <a:pt x="148" y="3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7" name="Freeform 74"/>
          <p:cNvSpPr>
            <a:spLocks noChangeArrowheads="1"/>
          </p:cNvSpPr>
          <p:nvPr/>
        </p:nvSpPr>
        <p:spPr bwMode="auto">
          <a:xfrm>
            <a:off x="19988818" y="2762767"/>
            <a:ext cx="573874" cy="539210"/>
          </a:xfrm>
          <a:custGeom>
            <a:avLst/>
            <a:gdLst>
              <a:gd name="T0" fmla="*/ 26372 w 545"/>
              <a:gd name="T1" fmla="*/ 84591 h 516"/>
              <a:gd name="T2" fmla="*/ 26372 w 545"/>
              <a:gd name="T3" fmla="*/ 84591 h 516"/>
              <a:gd name="T4" fmla="*/ 154257 w 545"/>
              <a:gd name="T5" fmla="*/ 84591 h 516"/>
              <a:gd name="T6" fmla="*/ 196524 w 545"/>
              <a:gd name="T7" fmla="*/ 42296 h 516"/>
              <a:gd name="T8" fmla="*/ 154257 w 545"/>
              <a:gd name="T9" fmla="*/ 0 h 516"/>
              <a:gd name="T10" fmla="*/ 154257 w 545"/>
              <a:gd name="T11" fmla="*/ 15771 h 516"/>
              <a:gd name="T12" fmla="*/ 180628 w 545"/>
              <a:gd name="T13" fmla="*/ 42296 h 516"/>
              <a:gd name="T14" fmla="*/ 143780 w 545"/>
              <a:gd name="T15" fmla="*/ 73838 h 516"/>
              <a:gd name="T16" fmla="*/ 26372 w 545"/>
              <a:gd name="T17" fmla="*/ 73838 h 516"/>
              <a:gd name="T18" fmla="*/ 21314 w 545"/>
              <a:gd name="T19" fmla="*/ 79215 h 516"/>
              <a:gd name="T20" fmla="*/ 26372 w 545"/>
              <a:gd name="T21" fmla="*/ 84591 h 516"/>
              <a:gd name="T22" fmla="*/ 63942 w 545"/>
              <a:gd name="T23" fmla="*/ 58067 h 516"/>
              <a:gd name="T24" fmla="*/ 63942 w 545"/>
              <a:gd name="T25" fmla="*/ 58067 h 516"/>
              <a:gd name="T26" fmla="*/ 148838 w 545"/>
              <a:gd name="T27" fmla="*/ 58067 h 516"/>
              <a:gd name="T28" fmla="*/ 154257 w 545"/>
              <a:gd name="T29" fmla="*/ 52690 h 516"/>
              <a:gd name="T30" fmla="*/ 148838 w 545"/>
              <a:gd name="T31" fmla="*/ 42296 h 516"/>
              <a:gd name="T32" fmla="*/ 63942 w 545"/>
              <a:gd name="T33" fmla="*/ 42296 h 516"/>
              <a:gd name="T34" fmla="*/ 53105 w 545"/>
              <a:gd name="T35" fmla="*/ 52690 h 516"/>
              <a:gd name="T36" fmla="*/ 63942 w 545"/>
              <a:gd name="T37" fmla="*/ 58067 h 516"/>
              <a:gd name="T38" fmla="*/ 95733 w 545"/>
              <a:gd name="T39" fmla="*/ 126529 h 516"/>
              <a:gd name="T40" fmla="*/ 95733 w 545"/>
              <a:gd name="T41" fmla="*/ 126529 h 516"/>
              <a:gd name="T42" fmla="*/ 95733 w 545"/>
              <a:gd name="T43" fmla="*/ 126529 h 516"/>
              <a:gd name="T44" fmla="*/ 42628 w 545"/>
              <a:gd name="T45" fmla="*/ 126529 h 516"/>
              <a:gd name="T46" fmla="*/ 31791 w 545"/>
              <a:gd name="T47" fmla="*/ 137282 h 516"/>
              <a:gd name="T48" fmla="*/ 42628 w 545"/>
              <a:gd name="T49" fmla="*/ 142658 h 516"/>
              <a:gd name="T50" fmla="*/ 95733 w 545"/>
              <a:gd name="T51" fmla="*/ 142658 h 516"/>
              <a:gd name="T52" fmla="*/ 111628 w 545"/>
              <a:gd name="T53" fmla="*/ 158430 h 516"/>
              <a:gd name="T54" fmla="*/ 95733 w 545"/>
              <a:gd name="T55" fmla="*/ 168824 h 516"/>
              <a:gd name="T56" fmla="*/ 95733 w 545"/>
              <a:gd name="T57" fmla="*/ 184596 h 516"/>
              <a:gd name="T58" fmla="*/ 127524 w 545"/>
              <a:gd name="T59" fmla="*/ 158430 h 516"/>
              <a:gd name="T60" fmla="*/ 95733 w 545"/>
              <a:gd name="T61" fmla="*/ 126529 h 516"/>
              <a:gd name="T62" fmla="*/ 154257 w 545"/>
              <a:gd name="T63" fmla="*/ 100363 h 516"/>
              <a:gd name="T64" fmla="*/ 154257 w 545"/>
              <a:gd name="T65" fmla="*/ 100363 h 516"/>
              <a:gd name="T66" fmla="*/ 5419 w 545"/>
              <a:gd name="T67" fmla="*/ 100363 h 516"/>
              <a:gd name="T68" fmla="*/ 0 w 545"/>
              <a:gd name="T69" fmla="*/ 105381 h 516"/>
              <a:gd name="T70" fmla="*/ 5419 w 545"/>
              <a:gd name="T71" fmla="*/ 116134 h 516"/>
              <a:gd name="T72" fmla="*/ 143780 w 545"/>
              <a:gd name="T73" fmla="*/ 116134 h 516"/>
              <a:gd name="T74" fmla="*/ 180628 w 545"/>
              <a:gd name="T75" fmla="*/ 142658 h 516"/>
              <a:gd name="T76" fmla="*/ 138000 w 545"/>
              <a:gd name="T77" fmla="*/ 168824 h 516"/>
              <a:gd name="T78" fmla="*/ 138000 w 545"/>
              <a:gd name="T79" fmla="*/ 184596 h 516"/>
              <a:gd name="T80" fmla="*/ 154257 w 545"/>
              <a:gd name="T81" fmla="*/ 184596 h 516"/>
              <a:gd name="T82" fmla="*/ 196524 w 545"/>
              <a:gd name="T83" fmla="*/ 142658 h 516"/>
              <a:gd name="T84" fmla="*/ 154257 w 545"/>
              <a:gd name="T85" fmla="*/ 100363 h 51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45" h="516">
                <a:moveTo>
                  <a:pt x="73" y="236"/>
                </a:moveTo>
                <a:lnTo>
                  <a:pt x="73" y="236"/>
                </a:lnTo>
                <a:cubicBezTo>
                  <a:pt x="427" y="236"/>
                  <a:pt x="427" y="236"/>
                  <a:pt x="427" y="236"/>
                </a:cubicBezTo>
                <a:cubicBezTo>
                  <a:pt x="486" y="236"/>
                  <a:pt x="544" y="192"/>
                  <a:pt x="544" y="118"/>
                </a:cubicBezTo>
                <a:cubicBezTo>
                  <a:pt x="544" y="59"/>
                  <a:pt x="486" y="0"/>
                  <a:pt x="427" y="0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486" y="59"/>
                  <a:pt x="500" y="74"/>
                  <a:pt x="500" y="118"/>
                </a:cubicBezTo>
                <a:cubicBezTo>
                  <a:pt x="500" y="162"/>
                  <a:pt x="456" y="206"/>
                  <a:pt x="398" y="206"/>
                </a:cubicBezTo>
                <a:cubicBezTo>
                  <a:pt x="73" y="206"/>
                  <a:pt x="73" y="206"/>
                  <a:pt x="73" y="206"/>
                </a:cubicBezTo>
                <a:cubicBezTo>
                  <a:pt x="59" y="206"/>
                  <a:pt x="59" y="206"/>
                  <a:pt x="59" y="221"/>
                </a:cubicBezTo>
                <a:cubicBezTo>
                  <a:pt x="59" y="236"/>
                  <a:pt x="59" y="236"/>
                  <a:pt x="73" y="236"/>
                </a:cubicBezTo>
                <a:close/>
                <a:moveTo>
                  <a:pt x="177" y="162"/>
                </a:moveTo>
                <a:lnTo>
                  <a:pt x="177" y="162"/>
                </a:lnTo>
                <a:cubicBezTo>
                  <a:pt x="412" y="162"/>
                  <a:pt x="412" y="162"/>
                  <a:pt x="412" y="162"/>
                </a:cubicBezTo>
                <a:lnTo>
                  <a:pt x="427" y="147"/>
                </a:lnTo>
                <a:cubicBezTo>
                  <a:pt x="427" y="133"/>
                  <a:pt x="412" y="118"/>
                  <a:pt x="412" y="118"/>
                </a:cubicBezTo>
                <a:cubicBezTo>
                  <a:pt x="177" y="118"/>
                  <a:pt x="177" y="118"/>
                  <a:pt x="177" y="118"/>
                </a:cubicBezTo>
                <a:cubicBezTo>
                  <a:pt x="162" y="118"/>
                  <a:pt x="147" y="133"/>
                  <a:pt x="147" y="147"/>
                </a:cubicBezTo>
                <a:cubicBezTo>
                  <a:pt x="147" y="147"/>
                  <a:pt x="162" y="162"/>
                  <a:pt x="177" y="162"/>
                </a:cubicBezTo>
                <a:close/>
                <a:moveTo>
                  <a:pt x="265" y="353"/>
                </a:moveTo>
                <a:lnTo>
                  <a:pt x="265" y="353"/>
                </a:lnTo>
                <a:cubicBezTo>
                  <a:pt x="118" y="353"/>
                  <a:pt x="118" y="353"/>
                  <a:pt x="118" y="353"/>
                </a:cubicBezTo>
                <a:cubicBezTo>
                  <a:pt x="103" y="353"/>
                  <a:pt x="88" y="368"/>
                  <a:pt x="88" y="383"/>
                </a:cubicBezTo>
                <a:cubicBezTo>
                  <a:pt x="88" y="383"/>
                  <a:pt x="103" y="398"/>
                  <a:pt x="118" y="398"/>
                </a:cubicBezTo>
                <a:cubicBezTo>
                  <a:pt x="265" y="398"/>
                  <a:pt x="265" y="398"/>
                  <a:pt x="265" y="398"/>
                </a:cubicBezTo>
                <a:cubicBezTo>
                  <a:pt x="294" y="398"/>
                  <a:pt x="309" y="412"/>
                  <a:pt x="309" y="442"/>
                </a:cubicBezTo>
                <a:cubicBezTo>
                  <a:pt x="309" y="457"/>
                  <a:pt x="294" y="471"/>
                  <a:pt x="265" y="471"/>
                </a:cubicBezTo>
                <a:cubicBezTo>
                  <a:pt x="265" y="515"/>
                  <a:pt x="265" y="515"/>
                  <a:pt x="265" y="515"/>
                </a:cubicBezTo>
                <a:cubicBezTo>
                  <a:pt x="309" y="515"/>
                  <a:pt x="353" y="486"/>
                  <a:pt x="353" y="442"/>
                </a:cubicBezTo>
                <a:cubicBezTo>
                  <a:pt x="353" y="398"/>
                  <a:pt x="309" y="353"/>
                  <a:pt x="265" y="353"/>
                </a:cubicBezTo>
                <a:close/>
                <a:moveTo>
                  <a:pt x="427" y="280"/>
                </a:moveTo>
                <a:lnTo>
                  <a:pt x="427" y="280"/>
                </a:lnTo>
                <a:cubicBezTo>
                  <a:pt x="15" y="280"/>
                  <a:pt x="15" y="280"/>
                  <a:pt x="15" y="280"/>
                </a:cubicBezTo>
                <a:cubicBezTo>
                  <a:pt x="0" y="280"/>
                  <a:pt x="0" y="294"/>
                  <a:pt x="0" y="294"/>
                </a:cubicBezTo>
                <a:cubicBezTo>
                  <a:pt x="0" y="310"/>
                  <a:pt x="0" y="324"/>
                  <a:pt x="15" y="324"/>
                </a:cubicBezTo>
                <a:cubicBezTo>
                  <a:pt x="398" y="324"/>
                  <a:pt x="398" y="324"/>
                  <a:pt x="398" y="324"/>
                </a:cubicBezTo>
                <a:cubicBezTo>
                  <a:pt x="456" y="324"/>
                  <a:pt x="500" y="353"/>
                  <a:pt x="500" y="398"/>
                </a:cubicBezTo>
                <a:cubicBezTo>
                  <a:pt x="500" y="442"/>
                  <a:pt x="471" y="471"/>
                  <a:pt x="382" y="471"/>
                </a:cubicBezTo>
                <a:cubicBezTo>
                  <a:pt x="382" y="471"/>
                  <a:pt x="382" y="486"/>
                  <a:pt x="382" y="515"/>
                </a:cubicBezTo>
                <a:cubicBezTo>
                  <a:pt x="427" y="515"/>
                  <a:pt x="427" y="515"/>
                  <a:pt x="427" y="515"/>
                </a:cubicBezTo>
                <a:cubicBezTo>
                  <a:pt x="486" y="515"/>
                  <a:pt x="544" y="457"/>
                  <a:pt x="544" y="398"/>
                </a:cubicBezTo>
                <a:cubicBezTo>
                  <a:pt x="544" y="339"/>
                  <a:pt x="486" y="280"/>
                  <a:pt x="427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8" name="Freeform 75"/>
          <p:cNvSpPr>
            <a:spLocks noChangeArrowheads="1"/>
          </p:cNvSpPr>
          <p:nvPr/>
        </p:nvSpPr>
        <p:spPr bwMode="auto">
          <a:xfrm>
            <a:off x="18879584" y="2701142"/>
            <a:ext cx="647050" cy="666308"/>
          </a:xfrm>
          <a:custGeom>
            <a:avLst/>
            <a:gdLst>
              <a:gd name="T0" fmla="*/ 26180 w 619"/>
              <a:gd name="T1" fmla="*/ 106344 h 634"/>
              <a:gd name="T2" fmla="*/ 0 w 619"/>
              <a:gd name="T3" fmla="*/ 116798 h 634"/>
              <a:gd name="T4" fmla="*/ 26180 w 619"/>
              <a:gd name="T5" fmla="*/ 122206 h 634"/>
              <a:gd name="T6" fmla="*/ 26180 w 619"/>
              <a:gd name="T7" fmla="*/ 106344 h 634"/>
              <a:gd name="T8" fmla="*/ 179314 w 619"/>
              <a:gd name="T9" fmla="*/ 58399 h 634"/>
              <a:gd name="T10" fmla="*/ 195452 w 619"/>
              <a:gd name="T11" fmla="*/ 32084 h 634"/>
              <a:gd name="T12" fmla="*/ 168914 w 619"/>
              <a:gd name="T13" fmla="*/ 47945 h 634"/>
              <a:gd name="T14" fmla="*/ 179314 w 619"/>
              <a:gd name="T15" fmla="*/ 58399 h 634"/>
              <a:gd name="T16" fmla="*/ 47339 w 619"/>
              <a:gd name="T17" fmla="*/ 58399 h 634"/>
              <a:gd name="T18" fmla="*/ 58098 w 619"/>
              <a:gd name="T19" fmla="*/ 47945 h 634"/>
              <a:gd name="T20" fmla="*/ 31559 w 619"/>
              <a:gd name="T21" fmla="*/ 37130 h 634"/>
              <a:gd name="T22" fmla="*/ 47339 w 619"/>
              <a:gd name="T23" fmla="*/ 58399 h 634"/>
              <a:gd name="T24" fmla="*/ 110816 w 619"/>
              <a:gd name="T25" fmla="*/ 37130 h 634"/>
              <a:gd name="T26" fmla="*/ 116196 w 619"/>
              <a:gd name="T27" fmla="*/ 10815 h 634"/>
              <a:gd name="T28" fmla="*/ 105437 w 619"/>
              <a:gd name="T29" fmla="*/ 10815 h 634"/>
              <a:gd name="T30" fmla="*/ 110816 w 619"/>
              <a:gd name="T31" fmla="*/ 37130 h 634"/>
              <a:gd name="T32" fmla="*/ 110816 w 619"/>
              <a:gd name="T33" fmla="*/ 191059 h 634"/>
              <a:gd name="T34" fmla="*/ 105437 w 619"/>
              <a:gd name="T35" fmla="*/ 223143 h 634"/>
              <a:gd name="T36" fmla="*/ 116196 w 619"/>
              <a:gd name="T37" fmla="*/ 223143 h 634"/>
              <a:gd name="T38" fmla="*/ 110816 w 619"/>
              <a:gd name="T39" fmla="*/ 191059 h 634"/>
              <a:gd name="T40" fmla="*/ 174293 w 619"/>
              <a:gd name="T41" fmla="*/ 169790 h 634"/>
              <a:gd name="T42" fmla="*/ 163535 w 619"/>
              <a:gd name="T43" fmla="*/ 180605 h 634"/>
              <a:gd name="T44" fmla="*/ 190073 w 619"/>
              <a:gd name="T45" fmla="*/ 196466 h 634"/>
              <a:gd name="T46" fmla="*/ 174293 w 619"/>
              <a:gd name="T47" fmla="*/ 169790 h 634"/>
              <a:gd name="T48" fmla="*/ 216253 w 619"/>
              <a:gd name="T49" fmla="*/ 106344 h 634"/>
              <a:gd name="T50" fmla="*/ 190073 w 619"/>
              <a:gd name="T51" fmla="*/ 116798 h 634"/>
              <a:gd name="T52" fmla="*/ 216253 w 619"/>
              <a:gd name="T53" fmla="*/ 122206 h 634"/>
              <a:gd name="T54" fmla="*/ 216253 w 619"/>
              <a:gd name="T55" fmla="*/ 106344 h 634"/>
              <a:gd name="T56" fmla="*/ 52718 w 619"/>
              <a:gd name="T57" fmla="*/ 164743 h 634"/>
              <a:gd name="T58" fmla="*/ 36939 w 619"/>
              <a:gd name="T59" fmla="*/ 191059 h 634"/>
              <a:gd name="T60" fmla="*/ 58098 w 619"/>
              <a:gd name="T61" fmla="*/ 175198 h 634"/>
              <a:gd name="T62" fmla="*/ 52718 w 619"/>
              <a:gd name="T63" fmla="*/ 164743 h 634"/>
              <a:gd name="T64" fmla="*/ 110816 w 619"/>
              <a:gd name="T65" fmla="*/ 53352 h 634"/>
              <a:gd name="T66" fmla="*/ 110816 w 619"/>
              <a:gd name="T67" fmla="*/ 180605 h 634"/>
              <a:gd name="T68" fmla="*/ 110816 w 619"/>
              <a:gd name="T69" fmla="*/ 53352 h 634"/>
              <a:gd name="T70" fmla="*/ 110816 w 619"/>
              <a:gd name="T71" fmla="*/ 164743 h 634"/>
              <a:gd name="T72" fmla="*/ 110816 w 619"/>
              <a:gd name="T73" fmla="*/ 63807 h 634"/>
              <a:gd name="T74" fmla="*/ 110816 w 619"/>
              <a:gd name="T75" fmla="*/ 164743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9" h="634">
                <a:moveTo>
                  <a:pt x="73" y="295"/>
                </a:moveTo>
                <a:lnTo>
                  <a:pt x="73" y="295"/>
                </a:lnTo>
                <a:cubicBezTo>
                  <a:pt x="15" y="295"/>
                  <a:pt x="15" y="295"/>
                  <a:pt x="15" y="295"/>
                </a:cubicBezTo>
                <a:cubicBezTo>
                  <a:pt x="0" y="295"/>
                  <a:pt x="0" y="310"/>
                  <a:pt x="0" y="324"/>
                </a:cubicBezTo>
                <a:cubicBezTo>
                  <a:pt x="0" y="324"/>
                  <a:pt x="0" y="339"/>
                  <a:pt x="15" y="339"/>
                </a:cubicBezTo>
                <a:cubicBezTo>
                  <a:pt x="73" y="339"/>
                  <a:pt x="73" y="339"/>
                  <a:pt x="73" y="339"/>
                </a:cubicBezTo>
                <a:cubicBezTo>
                  <a:pt x="88" y="339"/>
                  <a:pt x="88" y="324"/>
                  <a:pt x="88" y="324"/>
                </a:cubicBezTo>
                <a:cubicBezTo>
                  <a:pt x="88" y="310"/>
                  <a:pt x="88" y="295"/>
                  <a:pt x="73" y="295"/>
                </a:cubicBezTo>
                <a:close/>
                <a:moveTo>
                  <a:pt x="500" y="162"/>
                </a:moveTo>
                <a:lnTo>
                  <a:pt x="500" y="162"/>
                </a:lnTo>
                <a:cubicBezTo>
                  <a:pt x="545" y="118"/>
                  <a:pt x="545" y="118"/>
                  <a:pt x="545" y="118"/>
                </a:cubicBezTo>
                <a:cubicBezTo>
                  <a:pt x="545" y="103"/>
                  <a:pt x="545" y="103"/>
                  <a:pt x="545" y="89"/>
                </a:cubicBezTo>
                <a:cubicBezTo>
                  <a:pt x="530" y="89"/>
                  <a:pt x="515" y="89"/>
                  <a:pt x="515" y="89"/>
                </a:cubicBezTo>
                <a:cubicBezTo>
                  <a:pt x="471" y="133"/>
                  <a:pt x="471" y="133"/>
                  <a:pt x="471" y="133"/>
                </a:cubicBezTo>
                <a:cubicBezTo>
                  <a:pt x="456" y="133"/>
                  <a:pt x="456" y="148"/>
                  <a:pt x="471" y="162"/>
                </a:cubicBezTo>
                <a:cubicBezTo>
                  <a:pt x="471" y="162"/>
                  <a:pt x="486" y="162"/>
                  <a:pt x="500" y="162"/>
                </a:cubicBezTo>
                <a:close/>
                <a:moveTo>
                  <a:pt x="132" y="162"/>
                </a:moveTo>
                <a:lnTo>
                  <a:pt x="132" y="162"/>
                </a:lnTo>
                <a:cubicBezTo>
                  <a:pt x="132" y="177"/>
                  <a:pt x="147" y="177"/>
                  <a:pt x="162" y="162"/>
                </a:cubicBezTo>
                <a:cubicBezTo>
                  <a:pt x="162" y="162"/>
                  <a:pt x="162" y="148"/>
                  <a:pt x="162" y="133"/>
                </a:cubicBezTo>
                <a:cubicBezTo>
                  <a:pt x="118" y="103"/>
                  <a:pt x="118" y="103"/>
                  <a:pt x="118" y="103"/>
                </a:cubicBezTo>
                <a:cubicBezTo>
                  <a:pt x="103" y="89"/>
                  <a:pt x="88" y="89"/>
                  <a:pt x="88" y="103"/>
                </a:cubicBezTo>
                <a:cubicBezTo>
                  <a:pt x="73" y="103"/>
                  <a:pt x="73" y="118"/>
                  <a:pt x="88" y="118"/>
                </a:cubicBezTo>
                <a:lnTo>
                  <a:pt x="132" y="162"/>
                </a:lnTo>
                <a:close/>
                <a:moveTo>
                  <a:pt x="309" y="103"/>
                </a:moveTo>
                <a:lnTo>
                  <a:pt x="309" y="103"/>
                </a:lnTo>
                <a:cubicBezTo>
                  <a:pt x="324" y="103"/>
                  <a:pt x="324" y="89"/>
                  <a:pt x="324" y="89"/>
                </a:cubicBezTo>
                <a:cubicBezTo>
                  <a:pt x="324" y="30"/>
                  <a:pt x="324" y="30"/>
                  <a:pt x="324" y="30"/>
                </a:cubicBezTo>
                <a:cubicBezTo>
                  <a:pt x="324" y="15"/>
                  <a:pt x="324" y="0"/>
                  <a:pt x="309" y="0"/>
                </a:cubicBezTo>
                <a:cubicBezTo>
                  <a:pt x="294" y="0"/>
                  <a:pt x="294" y="15"/>
                  <a:pt x="294" y="30"/>
                </a:cubicBezTo>
                <a:cubicBezTo>
                  <a:pt x="294" y="89"/>
                  <a:pt x="294" y="89"/>
                  <a:pt x="294" y="89"/>
                </a:cubicBezTo>
                <a:cubicBezTo>
                  <a:pt x="294" y="89"/>
                  <a:pt x="294" y="103"/>
                  <a:pt x="309" y="103"/>
                </a:cubicBezTo>
                <a:close/>
                <a:moveTo>
                  <a:pt x="309" y="530"/>
                </a:moveTo>
                <a:lnTo>
                  <a:pt x="309" y="530"/>
                </a:lnTo>
                <a:cubicBezTo>
                  <a:pt x="294" y="530"/>
                  <a:pt x="294" y="545"/>
                  <a:pt x="294" y="560"/>
                </a:cubicBezTo>
                <a:cubicBezTo>
                  <a:pt x="294" y="619"/>
                  <a:pt x="294" y="619"/>
                  <a:pt x="294" y="619"/>
                </a:cubicBezTo>
                <a:cubicBezTo>
                  <a:pt x="294" y="619"/>
                  <a:pt x="294" y="633"/>
                  <a:pt x="309" y="633"/>
                </a:cubicBezTo>
                <a:cubicBezTo>
                  <a:pt x="324" y="633"/>
                  <a:pt x="324" y="619"/>
                  <a:pt x="324" y="619"/>
                </a:cubicBezTo>
                <a:cubicBezTo>
                  <a:pt x="324" y="560"/>
                  <a:pt x="324" y="560"/>
                  <a:pt x="324" y="560"/>
                </a:cubicBezTo>
                <a:cubicBezTo>
                  <a:pt x="324" y="545"/>
                  <a:pt x="324" y="530"/>
                  <a:pt x="309" y="530"/>
                </a:cubicBezTo>
                <a:close/>
                <a:moveTo>
                  <a:pt x="486" y="471"/>
                </a:moveTo>
                <a:lnTo>
                  <a:pt x="486" y="471"/>
                </a:lnTo>
                <a:cubicBezTo>
                  <a:pt x="486" y="471"/>
                  <a:pt x="471" y="471"/>
                  <a:pt x="456" y="471"/>
                </a:cubicBezTo>
                <a:cubicBezTo>
                  <a:pt x="456" y="486"/>
                  <a:pt x="456" y="486"/>
                  <a:pt x="456" y="501"/>
                </a:cubicBezTo>
                <a:cubicBezTo>
                  <a:pt x="500" y="545"/>
                  <a:pt x="500" y="545"/>
                  <a:pt x="500" y="545"/>
                </a:cubicBezTo>
                <a:cubicBezTo>
                  <a:pt x="515" y="545"/>
                  <a:pt x="530" y="545"/>
                  <a:pt x="530" y="545"/>
                </a:cubicBezTo>
                <a:cubicBezTo>
                  <a:pt x="545" y="530"/>
                  <a:pt x="545" y="516"/>
                  <a:pt x="530" y="516"/>
                </a:cubicBezTo>
                <a:lnTo>
                  <a:pt x="486" y="471"/>
                </a:lnTo>
                <a:close/>
                <a:moveTo>
                  <a:pt x="603" y="295"/>
                </a:moveTo>
                <a:lnTo>
                  <a:pt x="603" y="295"/>
                </a:lnTo>
                <a:cubicBezTo>
                  <a:pt x="545" y="295"/>
                  <a:pt x="545" y="295"/>
                  <a:pt x="545" y="295"/>
                </a:cubicBezTo>
                <a:cubicBezTo>
                  <a:pt x="530" y="295"/>
                  <a:pt x="530" y="310"/>
                  <a:pt x="530" y="324"/>
                </a:cubicBezTo>
                <a:cubicBezTo>
                  <a:pt x="530" y="324"/>
                  <a:pt x="530" y="339"/>
                  <a:pt x="545" y="339"/>
                </a:cubicBezTo>
                <a:cubicBezTo>
                  <a:pt x="603" y="339"/>
                  <a:pt x="603" y="339"/>
                  <a:pt x="603" y="339"/>
                </a:cubicBezTo>
                <a:cubicBezTo>
                  <a:pt x="618" y="339"/>
                  <a:pt x="618" y="324"/>
                  <a:pt x="618" y="324"/>
                </a:cubicBezTo>
                <a:cubicBezTo>
                  <a:pt x="618" y="310"/>
                  <a:pt x="618" y="295"/>
                  <a:pt x="603" y="295"/>
                </a:cubicBezTo>
                <a:close/>
                <a:moveTo>
                  <a:pt x="147" y="457"/>
                </a:moveTo>
                <a:lnTo>
                  <a:pt x="147" y="457"/>
                </a:lnTo>
                <a:cubicBezTo>
                  <a:pt x="103" y="501"/>
                  <a:pt x="103" y="501"/>
                  <a:pt x="103" y="501"/>
                </a:cubicBezTo>
                <a:cubicBezTo>
                  <a:pt x="88" y="516"/>
                  <a:pt x="88" y="516"/>
                  <a:pt x="103" y="530"/>
                </a:cubicBezTo>
                <a:cubicBezTo>
                  <a:pt x="103" y="530"/>
                  <a:pt x="118" y="530"/>
                  <a:pt x="132" y="530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77" y="486"/>
                  <a:pt x="177" y="471"/>
                  <a:pt x="162" y="457"/>
                </a:cubicBezTo>
                <a:lnTo>
                  <a:pt x="147" y="457"/>
                </a:lnTo>
                <a:close/>
                <a:moveTo>
                  <a:pt x="309" y="148"/>
                </a:moveTo>
                <a:lnTo>
                  <a:pt x="309" y="148"/>
                </a:lnTo>
                <a:cubicBezTo>
                  <a:pt x="206" y="148"/>
                  <a:pt x="132" y="221"/>
                  <a:pt x="132" y="324"/>
                </a:cubicBezTo>
                <a:cubicBezTo>
                  <a:pt x="132" y="412"/>
                  <a:pt x="206" y="501"/>
                  <a:pt x="309" y="501"/>
                </a:cubicBezTo>
                <a:cubicBezTo>
                  <a:pt x="412" y="501"/>
                  <a:pt x="486" y="412"/>
                  <a:pt x="486" y="324"/>
                </a:cubicBezTo>
                <a:cubicBezTo>
                  <a:pt x="486" y="221"/>
                  <a:pt x="412" y="148"/>
                  <a:pt x="309" y="148"/>
                </a:cubicBezTo>
                <a:close/>
                <a:moveTo>
                  <a:pt x="309" y="457"/>
                </a:moveTo>
                <a:lnTo>
                  <a:pt x="309" y="457"/>
                </a:lnTo>
                <a:cubicBezTo>
                  <a:pt x="236" y="457"/>
                  <a:pt x="177" y="398"/>
                  <a:pt x="177" y="324"/>
                </a:cubicBezTo>
                <a:cubicBezTo>
                  <a:pt x="177" y="251"/>
                  <a:pt x="236" y="177"/>
                  <a:pt x="309" y="177"/>
                </a:cubicBezTo>
                <a:cubicBezTo>
                  <a:pt x="383" y="177"/>
                  <a:pt x="441" y="251"/>
                  <a:pt x="441" y="324"/>
                </a:cubicBezTo>
                <a:cubicBezTo>
                  <a:pt x="441" y="398"/>
                  <a:pt x="383" y="457"/>
                  <a:pt x="309" y="4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9" name="Freeform 76"/>
          <p:cNvSpPr>
            <a:spLocks noChangeArrowheads="1"/>
          </p:cNvSpPr>
          <p:nvPr/>
        </p:nvSpPr>
        <p:spPr bwMode="auto">
          <a:xfrm>
            <a:off x="17797317" y="2701142"/>
            <a:ext cx="666308" cy="666308"/>
          </a:xfrm>
          <a:custGeom>
            <a:avLst/>
            <a:gdLst>
              <a:gd name="T0" fmla="*/ 21273 w 634"/>
              <a:gd name="T1" fmla="*/ 143475 h 634"/>
              <a:gd name="T2" fmla="*/ 21273 w 634"/>
              <a:gd name="T3" fmla="*/ 143475 h 634"/>
              <a:gd name="T4" fmla="*/ 16225 w 634"/>
              <a:gd name="T5" fmla="*/ 116798 h 634"/>
              <a:gd name="T6" fmla="*/ 116822 w 634"/>
              <a:gd name="T7" fmla="*/ 15862 h 634"/>
              <a:gd name="T8" fmla="*/ 212372 w 634"/>
              <a:gd name="T9" fmla="*/ 116798 h 634"/>
              <a:gd name="T10" fmla="*/ 212372 w 634"/>
              <a:gd name="T11" fmla="*/ 143475 h 634"/>
              <a:gd name="T12" fmla="*/ 223189 w 634"/>
              <a:gd name="T13" fmla="*/ 143475 h 634"/>
              <a:gd name="T14" fmla="*/ 228236 w 634"/>
              <a:gd name="T15" fmla="*/ 116798 h 634"/>
              <a:gd name="T16" fmla="*/ 116822 w 634"/>
              <a:gd name="T17" fmla="*/ 0 h 634"/>
              <a:gd name="T18" fmla="*/ 0 w 634"/>
              <a:gd name="T19" fmla="*/ 116798 h 634"/>
              <a:gd name="T20" fmla="*/ 5408 w 634"/>
              <a:gd name="T21" fmla="*/ 143475 h 634"/>
              <a:gd name="T22" fmla="*/ 21273 w 634"/>
              <a:gd name="T23" fmla="*/ 143475 h 634"/>
              <a:gd name="T24" fmla="*/ 148552 w 634"/>
              <a:gd name="T25" fmla="*/ 212328 h 634"/>
              <a:gd name="T26" fmla="*/ 148552 w 634"/>
              <a:gd name="T27" fmla="*/ 212328 h 634"/>
              <a:gd name="T28" fmla="*/ 79684 w 634"/>
              <a:gd name="T29" fmla="*/ 212328 h 634"/>
              <a:gd name="T30" fmla="*/ 74637 w 634"/>
              <a:gd name="T31" fmla="*/ 223143 h 634"/>
              <a:gd name="T32" fmla="*/ 79684 w 634"/>
              <a:gd name="T33" fmla="*/ 228190 h 634"/>
              <a:gd name="T34" fmla="*/ 116822 w 634"/>
              <a:gd name="T35" fmla="*/ 228190 h 634"/>
              <a:gd name="T36" fmla="*/ 116822 w 634"/>
              <a:gd name="T37" fmla="*/ 228190 h 634"/>
              <a:gd name="T38" fmla="*/ 116822 w 634"/>
              <a:gd name="T39" fmla="*/ 228190 h 634"/>
              <a:gd name="T40" fmla="*/ 148552 w 634"/>
              <a:gd name="T41" fmla="*/ 228190 h 634"/>
              <a:gd name="T42" fmla="*/ 159369 w 634"/>
              <a:gd name="T43" fmla="*/ 223143 h 634"/>
              <a:gd name="T44" fmla="*/ 148552 w 634"/>
              <a:gd name="T45" fmla="*/ 212328 h 634"/>
              <a:gd name="T46" fmla="*/ 223189 w 634"/>
              <a:gd name="T47" fmla="*/ 159336 h 634"/>
              <a:gd name="T48" fmla="*/ 223189 w 634"/>
              <a:gd name="T49" fmla="*/ 159336 h 634"/>
              <a:gd name="T50" fmla="*/ 10817 w 634"/>
              <a:gd name="T51" fmla="*/ 159336 h 634"/>
              <a:gd name="T52" fmla="*/ 0 w 634"/>
              <a:gd name="T53" fmla="*/ 164743 h 634"/>
              <a:gd name="T54" fmla="*/ 10817 w 634"/>
              <a:gd name="T55" fmla="*/ 169790 h 634"/>
              <a:gd name="T56" fmla="*/ 223189 w 634"/>
              <a:gd name="T57" fmla="*/ 169790 h 634"/>
              <a:gd name="T58" fmla="*/ 228236 w 634"/>
              <a:gd name="T59" fmla="*/ 164743 h 634"/>
              <a:gd name="T60" fmla="*/ 223189 w 634"/>
              <a:gd name="T61" fmla="*/ 159336 h 634"/>
              <a:gd name="T62" fmla="*/ 201915 w 634"/>
              <a:gd name="T63" fmla="*/ 186012 h 634"/>
              <a:gd name="T64" fmla="*/ 201915 w 634"/>
              <a:gd name="T65" fmla="*/ 186012 h 634"/>
              <a:gd name="T66" fmla="*/ 32090 w 634"/>
              <a:gd name="T67" fmla="*/ 186012 h 634"/>
              <a:gd name="T68" fmla="*/ 21273 w 634"/>
              <a:gd name="T69" fmla="*/ 191059 h 634"/>
              <a:gd name="T70" fmla="*/ 32090 w 634"/>
              <a:gd name="T71" fmla="*/ 201874 h 634"/>
              <a:gd name="T72" fmla="*/ 201915 w 634"/>
              <a:gd name="T73" fmla="*/ 201874 h 634"/>
              <a:gd name="T74" fmla="*/ 207324 w 634"/>
              <a:gd name="T75" fmla="*/ 191059 h 634"/>
              <a:gd name="T76" fmla="*/ 201915 w 634"/>
              <a:gd name="T77" fmla="*/ 186012 h 63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34" h="634">
                <a:moveTo>
                  <a:pt x="59" y="398"/>
                </a:moveTo>
                <a:lnTo>
                  <a:pt x="59" y="398"/>
                </a:lnTo>
                <a:cubicBezTo>
                  <a:pt x="45" y="369"/>
                  <a:pt x="45" y="353"/>
                  <a:pt x="45" y="324"/>
                </a:cubicBezTo>
                <a:cubicBezTo>
                  <a:pt x="45" y="162"/>
                  <a:pt x="162" y="44"/>
                  <a:pt x="324" y="44"/>
                </a:cubicBezTo>
                <a:cubicBezTo>
                  <a:pt x="471" y="44"/>
                  <a:pt x="589" y="162"/>
                  <a:pt x="589" y="324"/>
                </a:cubicBezTo>
                <a:cubicBezTo>
                  <a:pt x="589" y="353"/>
                  <a:pt x="589" y="369"/>
                  <a:pt x="589" y="398"/>
                </a:cubicBezTo>
                <a:cubicBezTo>
                  <a:pt x="619" y="398"/>
                  <a:pt x="619" y="398"/>
                  <a:pt x="619" y="398"/>
                </a:cubicBezTo>
                <a:cubicBezTo>
                  <a:pt x="633" y="369"/>
                  <a:pt x="633" y="353"/>
                  <a:pt x="633" y="324"/>
                </a:cubicBezTo>
                <a:cubicBezTo>
                  <a:pt x="633" y="148"/>
                  <a:pt x="486" y="0"/>
                  <a:pt x="324" y="0"/>
                </a:cubicBezTo>
                <a:cubicBezTo>
                  <a:pt x="148" y="0"/>
                  <a:pt x="0" y="148"/>
                  <a:pt x="0" y="324"/>
                </a:cubicBezTo>
                <a:cubicBezTo>
                  <a:pt x="0" y="353"/>
                  <a:pt x="15" y="369"/>
                  <a:pt x="15" y="398"/>
                </a:cubicBezTo>
                <a:lnTo>
                  <a:pt x="59" y="398"/>
                </a:lnTo>
                <a:close/>
                <a:moveTo>
                  <a:pt x="412" y="589"/>
                </a:moveTo>
                <a:lnTo>
                  <a:pt x="412" y="589"/>
                </a:lnTo>
                <a:cubicBezTo>
                  <a:pt x="221" y="589"/>
                  <a:pt x="221" y="589"/>
                  <a:pt x="221" y="589"/>
                </a:cubicBezTo>
                <a:cubicBezTo>
                  <a:pt x="207" y="589"/>
                  <a:pt x="207" y="604"/>
                  <a:pt x="207" y="619"/>
                </a:cubicBezTo>
                <a:cubicBezTo>
                  <a:pt x="207" y="619"/>
                  <a:pt x="207" y="633"/>
                  <a:pt x="221" y="633"/>
                </a:cubicBezTo>
                <a:cubicBezTo>
                  <a:pt x="324" y="633"/>
                  <a:pt x="324" y="633"/>
                  <a:pt x="324" y="633"/>
                </a:cubicBezTo>
                <a:cubicBezTo>
                  <a:pt x="412" y="633"/>
                  <a:pt x="412" y="633"/>
                  <a:pt x="412" y="633"/>
                </a:cubicBezTo>
                <a:cubicBezTo>
                  <a:pt x="428" y="633"/>
                  <a:pt x="442" y="619"/>
                  <a:pt x="442" y="619"/>
                </a:cubicBezTo>
                <a:cubicBezTo>
                  <a:pt x="442" y="604"/>
                  <a:pt x="428" y="589"/>
                  <a:pt x="412" y="589"/>
                </a:cubicBezTo>
                <a:close/>
                <a:moveTo>
                  <a:pt x="619" y="442"/>
                </a:moveTo>
                <a:lnTo>
                  <a:pt x="619" y="442"/>
                </a:lnTo>
                <a:cubicBezTo>
                  <a:pt x="30" y="442"/>
                  <a:pt x="30" y="442"/>
                  <a:pt x="30" y="442"/>
                </a:cubicBezTo>
                <a:cubicBezTo>
                  <a:pt x="15" y="442"/>
                  <a:pt x="0" y="442"/>
                  <a:pt x="0" y="457"/>
                </a:cubicBezTo>
                <a:cubicBezTo>
                  <a:pt x="0" y="471"/>
                  <a:pt x="15" y="471"/>
                  <a:pt x="30" y="471"/>
                </a:cubicBezTo>
                <a:cubicBezTo>
                  <a:pt x="619" y="471"/>
                  <a:pt x="619" y="471"/>
                  <a:pt x="619" y="471"/>
                </a:cubicBezTo>
                <a:cubicBezTo>
                  <a:pt x="619" y="471"/>
                  <a:pt x="633" y="471"/>
                  <a:pt x="633" y="457"/>
                </a:cubicBezTo>
                <a:cubicBezTo>
                  <a:pt x="633" y="442"/>
                  <a:pt x="619" y="442"/>
                  <a:pt x="619" y="442"/>
                </a:cubicBezTo>
                <a:close/>
                <a:moveTo>
                  <a:pt x="560" y="516"/>
                </a:moveTo>
                <a:lnTo>
                  <a:pt x="560" y="516"/>
                </a:lnTo>
                <a:cubicBezTo>
                  <a:pt x="89" y="516"/>
                  <a:pt x="89" y="516"/>
                  <a:pt x="89" y="516"/>
                </a:cubicBezTo>
                <a:cubicBezTo>
                  <a:pt x="74" y="516"/>
                  <a:pt x="59" y="530"/>
                  <a:pt x="59" y="530"/>
                </a:cubicBezTo>
                <a:cubicBezTo>
                  <a:pt x="59" y="545"/>
                  <a:pt x="74" y="560"/>
                  <a:pt x="89" y="560"/>
                </a:cubicBezTo>
                <a:cubicBezTo>
                  <a:pt x="560" y="560"/>
                  <a:pt x="560" y="560"/>
                  <a:pt x="560" y="560"/>
                </a:cubicBezTo>
                <a:cubicBezTo>
                  <a:pt x="560" y="560"/>
                  <a:pt x="575" y="545"/>
                  <a:pt x="575" y="530"/>
                </a:cubicBezTo>
                <a:lnTo>
                  <a:pt x="560" y="5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60" name="Freeform 77"/>
          <p:cNvSpPr>
            <a:spLocks noChangeArrowheads="1"/>
          </p:cNvSpPr>
          <p:nvPr/>
        </p:nvSpPr>
        <p:spPr bwMode="auto">
          <a:xfrm>
            <a:off x="16857554" y="2701142"/>
            <a:ext cx="415962" cy="666308"/>
          </a:xfrm>
          <a:custGeom>
            <a:avLst/>
            <a:gdLst>
              <a:gd name="T0" fmla="*/ 68672 w 399"/>
              <a:gd name="T1" fmla="*/ 0 h 634"/>
              <a:gd name="T2" fmla="*/ 68672 w 399"/>
              <a:gd name="T3" fmla="*/ 0 h 634"/>
              <a:gd name="T4" fmla="*/ 0 w 399"/>
              <a:gd name="T5" fmla="*/ 159336 h 634"/>
              <a:gd name="T6" fmla="*/ 68672 w 399"/>
              <a:gd name="T7" fmla="*/ 228190 h 634"/>
              <a:gd name="T8" fmla="*/ 142350 w 399"/>
              <a:gd name="T9" fmla="*/ 159336 h 634"/>
              <a:gd name="T10" fmla="*/ 68672 w 399"/>
              <a:gd name="T11" fmla="*/ 0 h 634"/>
              <a:gd name="T12" fmla="*/ 68672 w 399"/>
              <a:gd name="T13" fmla="*/ 212328 h 634"/>
              <a:gd name="T14" fmla="*/ 68672 w 399"/>
              <a:gd name="T15" fmla="*/ 212328 h 634"/>
              <a:gd name="T16" fmla="*/ 16095 w 399"/>
              <a:gd name="T17" fmla="*/ 159336 h 634"/>
              <a:gd name="T18" fmla="*/ 68672 w 399"/>
              <a:gd name="T19" fmla="*/ 32084 h 634"/>
              <a:gd name="T20" fmla="*/ 126613 w 399"/>
              <a:gd name="T21" fmla="*/ 159336 h 634"/>
              <a:gd name="T22" fmla="*/ 68672 w 399"/>
              <a:gd name="T23" fmla="*/ 212328 h 63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99" h="634">
                <a:moveTo>
                  <a:pt x="192" y="0"/>
                </a:moveTo>
                <a:lnTo>
                  <a:pt x="192" y="0"/>
                </a:lnTo>
                <a:cubicBezTo>
                  <a:pt x="133" y="74"/>
                  <a:pt x="0" y="324"/>
                  <a:pt x="0" y="442"/>
                </a:cubicBezTo>
                <a:cubicBezTo>
                  <a:pt x="0" y="545"/>
                  <a:pt x="89" y="633"/>
                  <a:pt x="192" y="633"/>
                </a:cubicBezTo>
                <a:cubicBezTo>
                  <a:pt x="309" y="633"/>
                  <a:pt x="398" y="545"/>
                  <a:pt x="398" y="442"/>
                </a:cubicBezTo>
                <a:cubicBezTo>
                  <a:pt x="398" y="324"/>
                  <a:pt x="251" y="74"/>
                  <a:pt x="192" y="0"/>
                </a:cubicBezTo>
                <a:close/>
                <a:moveTo>
                  <a:pt x="192" y="589"/>
                </a:moveTo>
                <a:lnTo>
                  <a:pt x="192" y="589"/>
                </a:lnTo>
                <a:cubicBezTo>
                  <a:pt x="104" y="589"/>
                  <a:pt x="45" y="530"/>
                  <a:pt x="45" y="442"/>
                </a:cubicBezTo>
                <a:cubicBezTo>
                  <a:pt x="45" y="353"/>
                  <a:pt x="148" y="148"/>
                  <a:pt x="192" y="89"/>
                </a:cubicBezTo>
                <a:cubicBezTo>
                  <a:pt x="251" y="133"/>
                  <a:pt x="354" y="353"/>
                  <a:pt x="354" y="442"/>
                </a:cubicBezTo>
                <a:cubicBezTo>
                  <a:pt x="354" y="530"/>
                  <a:pt x="280" y="589"/>
                  <a:pt x="192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61" name="Freeform 78"/>
          <p:cNvSpPr>
            <a:spLocks noChangeArrowheads="1"/>
          </p:cNvSpPr>
          <p:nvPr/>
        </p:nvSpPr>
        <p:spPr bwMode="auto">
          <a:xfrm>
            <a:off x="15682847" y="2747360"/>
            <a:ext cx="620092" cy="573872"/>
          </a:xfrm>
          <a:custGeom>
            <a:avLst/>
            <a:gdLst>
              <a:gd name="T0" fmla="*/ 37203 w 589"/>
              <a:gd name="T1" fmla="*/ 111400 h 546"/>
              <a:gd name="T2" fmla="*/ 37203 w 589"/>
              <a:gd name="T3" fmla="*/ 111400 h 546"/>
              <a:gd name="T4" fmla="*/ 106190 w 589"/>
              <a:gd name="T5" fmla="*/ 58404 h 546"/>
              <a:gd name="T6" fmla="*/ 175178 w 589"/>
              <a:gd name="T7" fmla="*/ 111400 h 546"/>
              <a:gd name="T8" fmla="*/ 191432 w 589"/>
              <a:gd name="T9" fmla="*/ 111400 h 546"/>
              <a:gd name="T10" fmla="*/ 106190 w 589"/>
              <a:gd name="T11" fmla="*/ 42541 h 546"/>
              <a:gd name="T12" fmla="*/ 20949 w 589"/>
              <a:gd name="T13" fmla="*/ 111400 h 546"/>
              <a:gd name="T14" fmla="*/ 37203 w 589"/>
              <a:gd name="T15" fmla="*/ 111400 h 546"/>
              <a:gd name="T16" fmla="*/ 191432 w 589"/>
              <a:gd name="T17" fmla="*/ 58404 h 546"/>
              <a:gd name="T18" fmla="*/ 191432 w 589"/>
              <a:gd name="T19" fmla="*/ 58404 h 546"/>
              <a:gd name="T20" fmla="*/ 201906 w 589"/>
              <a:gd name="T21" fmla="*/ 47949 h 546"/>
              <a:gd name="T22" fmla="*/ 201906 w 589"/>
              <a:gd name="T23" fmla="*/ 37494 h 546"/>
              <a:gd name="T24" fmla="*/ 191432 w 589"/>
              <a:gd name="T25" fmla="*/ 37494 h 546"/>
              <a:gd name="T26" fmla="*/ 180596 w 589"/>
              <a:gd name="T27" fmla="*/ 47949 h 546"/>
              <a:gd name="T28" fmla="*/ 180596 w 589"/>
              <a:gd name="T29" fmla="*/ 58404 h 546"/>
              <a:gd name="T30" fmla="*/ 191432 w 589"/>
              <a:gd name="T31" fmla="*/ 58404 h 546"/>
              <a:gd name="T32" fmla="*/ 106190 w 589"/>
              <a:gd name="T33" fmla="*/ 26678 h 546"/>
              <a:gd name="T34" fmla="*/ 106190 w 589"/>
              <a:gd name="T35" fmla="*/ 26678 h 546"/>
              <a:gd name="T36" fmla="*/ 111608 w 589"/>
              <a:gd name="T37" fmla="*/ 21271 h 546"/>
              <a:gd name="T38" fmla="*/ 111608 w 589"/>
              <a:gd name="T39" fmla="*/ 5408 h 546"/>
              <a:gd name="T40" fmla="*/ 106190 w 589"/>
              <a:gd name="T41" fmla="*/ 0 h 546"/>
              <a:gd name="T42" fmla="*/ 100773 w 589"/>
              <a:gd name="T43" fmla="*/ 5408 h 546"/>
              <a:gd name="T44" fmla="*/ 100773 w 589"/>
              <a:gd name="T45" fmla="*/ 21271 h 546"/>
              <a:gd name="T46" fmla="*/ 106190 w 589"/>
              <a:gd name="T47" fmla="*/ 26678 h 546"/>
              <a:gd name="T48" fmla="*/ 175178 w 589"/>
              <a:gd name="T49" fmla="*/ 186027 h 546"/>
              <a:gd name="T50" fmla="*/ 175178 w 589"/>
              <a:gd name="T51" fmla="*/ 186027 h 546"/>
              <a:gd name="T52" fmla="*/ 37203 w 589"/>
              <a:gd name="T53" fmla="*/ 186027 h 546"/>
              <a:gd name="T54" fmla="*/ 26367 w 589"/>
              <a:gd name="T55" fmla="*/ 191075 h 546"/>
              <a:gd name="T56" fmla="*/ 37203 w 589"/>
              <a:gd name="T57" fmla="*/ 196482 h 546"/>
              <a:gd name="T58" fmla="*/ 175178 w 589"/>
              <a:gd name="T59" fmla="*/ 196482 h 546"/>
              <a:gd name="T60" fmla="*/ 186014 w 589"/>
              <a:gd name="T61" fmla="*/ 191075 h 546"/>
              <a:gd name="T62" fmla="*/ 175178 w 589"/>
              <a:gd name="T63" fmla="*/ 186027 h 546"/>
              <a:gd name="T64" fmla="*/ 207324 w 589"/>
              <a:gd name="T65" fmla="*/ 127623 h 546"/>
              <a:gd name="T66" fmla="*/ 207324 w 589"/>
              <a:gd name="T67" fmla="*/ 127623 h 546"/>
              <a:gd name="T68" fmla="*/ 5057 w 589"/>
              <a:gd name="T69" fmla="*/ 127623 h 546"/>
              <a:gd name="T70" fmla="*/ 0 w 589"/>
              <a:gd name="T71" fmla="*/ 132671 h 546"/>
              <a:gd name="T72" fmla="*/ 5057 w 589"/>
              <a:gd name="T73" fmla="*/ 143486 h 546"/>
              <a:gd name="T74" fmla="*/ 207324 w 589"/>
              <a:gd name="T75" fmla="*/ 143486 h 546"/>
              <a:gd name="T76" fmla="*/ 212381 w 589"/>
              <a:gd name="T77" fmla="*/ 132671 h 546"/>
              <a:gd name="T78" fmla="*/ 207324 w 589"/>
              <a:gd name="T79" fmla="*/ 127623 h 546"/>
              <a:gd name="T80" fmla="*/ 20949 w 589"/>
              <a:gd name="T81" fmla="*/ 58404 h 546"/>
              <a:gd name="T82" fmla="*/ 20949 w 589"/>
              <a:gd name="T83" fmla="*/ 58404 h 546"/>
              <a:gd name="T84" fmla="*/ 31785 w 589"/>
              <a:gd name="T85" fmla="*/ 58404 h 546"/>
              <a:gd name="T86" fmla="*/ 31785 w 589"/>
              <a:gd name="T87" fmla="*/ 47949 h 546"/>
              <a:gd name="T88" fmla="*/ 20949 w 589"/>
              <a:gd name="T89" fmla="*/ 37494 h 546"/>
              <a:gd name="T90" fmla="*/ 10475 w 589"/>
              <a:gd name="T91" fmla="*/ 37494 h 546"/>
              <a:gd name="T92" fmla="*/ 10475 w 589"/>
              <a:gd name="T93" fmla="*/ 47949 h 546"/>
              <a:gd name="T94" fmla="*/ 20949 w 589"/>
              <a:gd name="T95" fmla="*/ 58404 h 546"/>
              <a:gd name="T96" fmla="*/ 196488 w 589"/>
              <a:gd name="T97" fmla="*/ 153941 h 546"/>
              <a:gd name="T98" fmla="*/ 196488 w 589"/>
              <a:gd name="T99" fmla="*/ 153941 h 546"/>
              <a:gd name="T100" fmla="*/ 15892 w 589"/>
              <a:gd name="T101" fmla="*/ 153941 h 546"/>
              <a:gd name="T102" fmla="*/ 5057 w 589"/>
              <a:gd name="T103" fmla="*/ 164757 h 546"/>
              <a:gd name="T104" fmla="*/ 15892 w 589"/>
              <a:gd name="T105" fmla="*/ 170165 h 546"/>
              <a:gd name="T106" fmla="*/ 196488 w 589"/>
              <a:gd name="T107" fmla="*/ 170165 h 546"/>
              <a:gd name="T108" fmla="*/ 207324 w 589"/>
              <a:gd name="T109" fmla="*/ 164757 h 546"/>
              <a:gd name="T110" fmla="*/ 196488 w 589"/>
              <a:gd name="T111" fmla="*/ 153941 h 54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89" h="546">
                <a:moveTo>
                  <a:pt x="103" y="309"/>
                </a:moveTo>
                <a:lnTo>
                  <a:pt x="103" y="309"/>
                </a:lnTo>
                <a:cubicBezTo>
                  <a:pt x="117" y="221"/>
                  <a:pt x="206" y="162"/>
                  <a:pt x="294" y="162"/>
                </a:cubicBezTo>
                <a:cubicBezTo>
                  <a:pt x="383" y="162"/>
                  <a:pt x="471" y="221"/>
                  <a:pt x="485" y="309"/>
                </a:cubicBezTo>
                <a:cubicBezTo>
                  <a:pt x="530" y="309"/>
                  <a:pt x="530" y="309"/>
                  <a:pt x="530" y="309"/>
                </a:cubicBezTo>
                <a:cubicBezTo>
                  <a:pt x="515" y="207"/>
                  <a:pt x="412" y="118"/>
                  <a:pt x="294" y="118"/>
                </a:cubicBezTo>
                <a:cubicBezTo>
                  <a:pt x="176" y="118"/>
                  <a:pt x="73" y="207"/>
                  <a:pt x="58" y="309"/>
                </a:cubicBezTo>
                <a:lnTo>
                  <a:pt x="103" y="309"/>
                </a:lnTo>
                <a:close/>
                <a:moveTo>
                  <a:pt x="530" y="162"/>
                </a:moveTo>
                <a:lnTo>
                  <a:pt x="530" y="162"/>
                </a:lnTo>
                <a:cubicBezTo>
                  <a:pt x="559" y="133"/>
                  <a:pt x="559" y="133"/>
                  <a:pt x="559" y="133"/>
                </a:cubicBezTo>
                <a:cubicBezTo>
                  <a:pt x="559" y="133"/>
                  <a:pt x="559" y="118"/>
                  <a:pt x="559" y="104"/>
                </a:cubicBezTo>
                <a:cubicBezTo>
                  <a:pt x="544" y="104"/>
                  <a:pt x="544" y="104"/>
                  <a:pt x="530" y="104"/>
                </a:cubicBezTo>
                <a:cubicBezTo>
                  <a:pt x="500" y="133"/>
                  <a:pt x="500" y="133"/>
                  <a:pt x="500" y="133"/>
                </a:cubicBezTo>
                <a:cubicBezTo>
                  <a:pt x="500" y="148"/>
                  <a:pt x="500" y="162"/>
                  <a:pt x="500" y="162"/>
                </a:cubicBezTo>
                <a:cubicBezTo>
                  <a:pt x="515" y="177"/>
                  <a:pt x="515" y="177"/>
                  <a:pt x="530" y="162"/>
                </a:cubicBezTo>
                <a:close/>
                <a:moveTo>
                  <a:pt x="294" y="74"/>
                </a:moveTo>
                <a:lnTo>
                  <a:pt x="294" y="74"/>
                </a:lnTo>
                <a:cubicBezTo>
                  <a:pt x="309" y="74"/>
                  <a:pt x="309" y="74"/>
                  <a:pt x="309" y="59"/>
                </a:cubicBezTo>
                <a:cubicBezTo>
                  <a:pt x="309" y="15"/>
                  <a:pt x="309" y="15"/>
                  <a:pt x="309" y="15"/>
                </a:cubicBezTo>
                <a:cubicBezTo>
                  <a:pt x="309" y="15"/>
                  <a:pt x="309" y="0"/>
                  <a:pt x="294" y="0"/>
                </a:cubicBezTo>
                <a:cubicBezTo>
                  <a:pt x="279" y="0"/>
                  <a:pt x="279" y="15"/>
                  <a:pt x="279" y="15"/>
                </a:cubicBezTo>
                <a:cubicBezTo>
                  <a:pt x="279" y="59"/>
                  <a:pt x="279" y="59"/>
                  <a:pt x="279" y="59"/>
                </a:cubicBezTo>
                <a:cubicBezTo>
                  <a:pt x="279" y="74"/>
                  <a:pt x="279" y="74"/>
                  <a:pt x="294" y="74"/>
                </a:cubicBezTo>
                <a:close/>
                <a:moveTo>
                  <a:pt x="485" y="516"/>
                </a:moveTo>
                <a:lnTo>
                  <a:pt x="485" y="516"/>
                </a:lnTo>
                <a:cubicBezTo>
                  <a:pt x="103" y="516"/>
                  <a:pt x="103" y="516"/>
                  <a:pt x="103" y="516"/>
                </a:cubicBezTo>
                <a:cubicBezTo>
                  <a:pt x="88" y="516"/>
                  <a:pt x="73" y="516"/>
                  <a:pt x="73" y="530"/>
                </a:cubicBezTo>
                <a:cubicBezTo>
                  <a:pt x="73" y="545"/>
                  <a:pt x="88" y="545"/>
                  <a:pt x="103" y="545"/>
                </a:cubicBezTo>
                <a:cubicBezTo>
                  <a:pt x="485" y="545"/>
                  <a:pt x="485" y="545"/>
                  <a:pt x="485" y="545"/>
                </a:cubicBezTo>
                <a:cubicBezTo>
                  <a:pt x="500" y="545"/>
                  <a:pt x="515" y="545"/>
                  <a:pt x="515" y="530"/>
                </a:cubicBezTo>
                <a:cubicBezTo>
                  <a:pt x="515" y="516"/>
                  <a:pt x="500" y="516"/>
                  <a:pt x="485" y="516"/>
                </a:cubicBezTo>
                <a:close/>
                <a:moveTo>
                  <a:pt x="574" y="354"/>
                </a:moveTo>
                <a:lnTo>
                  <a:pt x="574" y="354"/>
                </a:lnTo>
                <a:cubicBezTo>
                  <a:pt x="14" y="354"/>
                  <a:pt x="14" y="354"/>
                  <a:pt x="14" y="354"/>
                </a:cubicBezTo>
                <a:lnTo>
                  <a:pt x="0" y="368"/>
                </a:lnTo>
                <a:cubicBezTo>
                  <a:pt x="0" y="383"/>
                  <a:pt x="14" y="398"/>
                  <a:pt x="14" y="398"/>
                </a:cubicBezTo>
                <a:cubicBezTo>
                  <a:pt x="574" y="398"/>
                  <a:pt x="574" y="398"/>
                  <a:pt x="574" y="398"/>
                </a:cubicBezTo>
                <a:cubicBezTo>
                  <a:pt x="574" y="398"/>
                  <a:pt x="588" y="383"/>
                  <a:pt x="588" y="368"/>
                </a:cubicBezTo>
                <a:lnTo>
                  <a:pt x="574" y="354"/>
                </a:lnTo>
                <a:close/>
                <a:moveTo>
                  <a:pt x="58" y="162"/>
                </a:moveTo>
                <a:lnTo>
                  <a:pt x="58" y="162"/>
                </a:lnTo>
                <a:cubicBezTo>
                  <a:pt x="73" y="177"/>
                  <a:pt x="73" y="177"/>
                  <a:pt x="88" y="162"/>
                </a:cubicBezTo>
                <a:cubicBezTo>
                  <a:pt x="88" y="162"/>
                  <a:pt x="88" y="148"/>
                  <a:pt x="88" y="133"/>
                </a:cubicBezTo>
                <a:cubicBezTo>
                  <a:pt x="58" y="104"/>
                  <a:pt x="58" y="104"/>
                  <a:pt x="58" y="104"/>
                </a:cubicBezTo>
                <a:cubicBezTo>
                  <a:pt x="44" y="104"/>
                  <a:pt x="44" y="104"/>
                  <a:pt x="29" y="104"/>
                </a:cubicBezTo>
                <a:cubicBezTo>
                  <a:pt x="29" y="118"/>
                  <a:pt x="29" y="133"/>
                  <a:pt x="29" y="133"/>
                </a:cubicBezTo>
                <a:lnTo>
                  <a:pt x="58" y="162"/>
                </a:lnTo>
                <a:close/>
                <a:moveTo>
                  <a:pt x="544" y="427"/>
                </a:moveTo>
                <a:lnTo>
                  <a:pt x="544" y="427"/>
                </a:lnTo>
                <a:cubicBezTo>
                  <a:pt x="44" y="427"/>
                  <a:pt x="44" y="427"/>
                  <a:pt x="44" y="427"/>
                </a:cubicBezTo>
                <a:cubicBezTo>
                  <a:pt x="29" y="427"/>
                  <a:pt x="14" y="442"/>
                  <a:pt x="14" y="457"/>
                </a:cubicBezTo>
                <a:cubicBezTo>
                  <a:pt x="14" y="457"/>
                  <a:pt x="29" y="472"/>
                  <a:pt x="44" y="472"/>
                </a:cubicBezTo>
                <a:cubicBezTo>
                  <a:pt x="544" y="472"/>
                  <a:pt x="544" y="472"/>
                  <a:pt x="544" y="472"/>
                </a:cubicBezTo>
                <a:cubicBezTo>
                  <a:pt x="559" y="472"/>
                  <a:pt x="574" y="457"/>
                  <a:pt x="574" y="457"/>
                </a:cubicBezTo>
                <a:cubicBezTo>
                  <a:pt x="574" y="442"/>
                  <a:pt x="559" y="427"/>
                  <a:pt x="544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62" name="Freeform 79"/>
          <p:cNvSpPr>
            <a:spLocks noChangeArrowheads="1"/>
          </p:cNvSpPr>
          <p:nvPr/>
        </p:nvSpPr>
        <p:spPr bwMode="auto">
          <a:xfrm>
            <a:off x="14631394" y="2793579"/>
            <a:ext cx="620090" cy="404406"/>
          </a:xfrm>
          <a:custGeom>
            <a:avLst/>
            <a:gdLst>
              <a:gd name="T0" fmla="*/ 106371 w 590"/>
              <a:gd name="T1" fmla="*/ 26439 h 383"/>
              <a:gd name="T2" fmla="*/ 106371 w 590"/>
              <a:gd name="T3" fmla="*/ 26439 h 383"/>
              <a:gd name="T4" fmla="*/ 111779 w 590"/>
              <a:gd name="T5" fmla="*/ 21369 h 383"/>
              <a:gd name="T6" fmla="*/ 111779 w 590"/>
              <a:gd name="T7" fmla="*/ 5071 h 383"/>
              <a:gd name="T8" fmla="*/ 106371 w 590"/>
              <a:gd name="T9" fmla="*/ 0 h 383"/>
              <a:gd name="T10" fmla="*/ 100962 w 590"/>
              <a:gd name="T11" fmla="*/ 5071 h 383"/>
              <a:gd name="T12" fmla="*/ 100962 w 590"/>
              <a:gd name="T13" fmla="*/ 21369 h 383"/>
              <a:gd name="T14" fmla="*/ 106371 w 590"/>
              <a:gd name="T15" fmla="*/ 26439 h 383"/>
              <a:gd name="T16" fmla="*/ 191106 w 590"/>
              <a:gd name="T17" fmla="*/ 58673 h 383"/>
              <a:gd name="T18" fmla="*/ 191106 w 590"/>
              <a:gd name="T19" fmla="*/ 58673 h 383"/>
              <a:gd name="T20" fmla="*/ 201924 w 590"/>
              <a:gd name="T21" fmla="*/ 47808 h 383"/>
              <a:gd name="T22" fmla="*/ 201924 w 590"/>
              <a:gd name="T23" fmla="*/ 37305 h 383"/>
              <a:gd name="T24" fmla="*/ 191106 w 590"/>
              <a:gd name="T25" fmla="*/ 37305 h 383"/>
              <a:gd name="T26" fmla="*/ 180650 w 590"/>
              <a:gd name="T27" fmla="*/ 47808 h 383"/>
              <a:gd name="T28" fmla="*/ 180650 w 590"/>
              <a:gd name="T29" fmla="*/ 58673 h 383"/>
              <a:gd name="T30" fmla="*/ 191106 w 590"/>
              <a:gd name="T31" fmla="*/ 58673 h 383"/>
              <a:gd name="T32" fmla="*/ 21274 w 590"/>
              <a:gd name="T33" fmla="*/ 58673 h 383"/>
              <a:gd name="T34" fmla="*/ 21274 w 590"/>
              <a:gd name="T35" fmla="*/ 58673 h 383"/>
              <a:gd name="T36" fmla="*/ 32091 w 590"/>
              <a:gd name="T37" fmla="*/ 58673 h 383"/>
              <a:gd name="T38" fmla="*/ 32091 w 590"/>
              <a:gd name="T39" fmla="*/ 47808 h 383"/>
              <a:gd name="T40" fmla="*/ 21274 w 590"/>
              <a:gd name="T41" fmla="*/ 37305 h 383"/>
              <a:gd name="T42" fmla="*/ 10817 w 590"/>
              <a:gd name="T43" fmla="*/ 37305 h 383"/>
              <a:gd name="T44" fmla="*/ 10817 w 590"/>
              <a:gd name="T45" fmla="*/ 47808 h 383"/>
              <a:gd name="T46" fmla="*/ 21274 w 590"/>
              <a:gd name="T47" fmla="*/ 58673 h 383"/>
              <a:gd name="T48" fmla="*/ 207332 w 590"/>
              <a:gd name="T49" fmla="*/ 127850 h 383"/>
              <a:gd name="T50" fmla="*/ 207332 w 590"/>
              <a:gd name="T51" fmla="*/ 127850 h 383"/>
              <a:gd name="T52" fmla="*/ 5409 w 590"/>
              <a:gd name="T53" fmla="*/ 127850 h 383"/>
              <a:gd name="T54" fmla="*/ 0 w 590"/>
              <a:gd name="T55" fmla="*/ 133282 h 383"/>
              <a:gd name="T56" fmla="*/ 5409 w 590"/>
              <a:gd name="T57" fmla="*/ 138353 h 383"/>
              <a:gd name="T58" fmla="*/ 207332 w 590"/>
              <a:gd name="T59" fmla="*/ 138353 h 383"/>
              <a:gd name="T60" fmla="*/ 212380 w 590"/>
              <a:gd name="T61" fmla="*/ 133282 h 383"/>
              <a:gd name="T62" fmla="*/ 207332 w 590"/>
              <a:gd name="T63" fmla="*/ 127850 h 383"/>
              <a:gd name="T64" fmla="*/ 37500 w 590"/>
              <a:gd name="T65" fmla="*/ 111914 h 383"/>
              <a:gd name="T66" fmla="*/ 37500 w 590"/>
              <a:gd name="T67" fmla="*/ 111914 h 383"/>
              <a:gd name="T68" fmla="*/ 106371 w 590"/>
              <a:gd name="T69" fmla="*/ 53240 h 383"/>
              <a:gd name="T70" fmla="*/ 175241 w 590"/>
              <a:gd name="T71" fmla="*/ 111914 h 383"/>
              <a:gd name="T72" fmla="*/ 191106 w 590"/>
              <a:gd name="T73" fmla="*/ 111914 h 383"/>
              <a:gd name="T74" fmla="*/ 106371 w 590"/>
              <a:gd name="T75" fmla="*/ 42375 h 383"/>
              <a:gd name="T76" fmla="*/ 21274 w 590"/>
              <a:gd name="T77" fmla="*/ 111914 h 383"/>
              <a:gd name="T78" fmla="*/ 37500 w 590"/>
              <a:gd name="T79" fmla="*/ 111914 h 38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0" h="383">
                <a:moveTo>
                  <a:pt x="295" y="73"/>
                </a:moveTo>
                <a:lnTo>
                  <a:pt x="295" y="73"/>
                </a:lnTo>
                <a:cubicBezTo>
                  <a:pt x="310" y="73"/>
                  <a:pt x="310" y="59"/>
                  <a:pt x="310" y="59"/>
                </a:cubicBezTo>
                <a:cubicBezTo>
                  <a:pt x="310" y="14"/>
                  <a:pt x="310" y="14"/>
                  <a:pt x="310" y="14"/>
                </a:cubicBezTo>
                <a:cubicBezTo>
                  <a:pt x="310" y="0"/>
                  <a:pt x="310" y="0"/>
                  <a:pt x="295" y="0"/>
                </a:cubicBezTo>
                <a:cubicBezTo>
                  <a:pt x="280" y="0"/>
                  <a:pt x="280" y="0"/>
                  <a:pt x="280" y="14"/>
                </a:cubicBezTo>
                <a:cubicBezTo>
                  <a:pt x="280" y="59"/>
                  <a:pt x="280" y="59"/>
                  <a:pt x="280" y="59"/>
                </a:cubicBezTo>
                <a:cubicBezTo>
                  <a:pt x="280" y="59"/>
                  <a:pt x="280" y="73"/>
                  <a:pt x="295" y="73"/>
                </a:cubicBezTo>
                <a:close/>
                <a:moveTo>
                  <a:pt x="530" y="162"/>
                </a:moveTo>
                <a:lnTo>
                  <a:pt x="530" y="162"/>
                </a:lnTo>
                <a:cubicBezTo>
                  <a:pt x="560" y="132"/>
                  <a:pt x="560" y="132"/>
                  <a:pt x="560" y="132"/>
                </a:cubicBezTo>
                <a:cubicBezTo>
                  <a:pt x="560" y="117"/>
                  <a:pt x="560" y="117"/>
                  <a:pt x="560" y="103"/>
                </a:cubicBezTo>
                <a:cubicBezTo>
                  <a:pt x="545" y="103"/>
                  <a:pt x="545" y="103"/>
                  <a:pt x="530" y="103"/>
                </a:cubicBezTo>
                <a:cubicBezTo>
                  <a:pt x="501" y="132"/>
                  <a:pt x="501" y="132"/>
                  <a:pt x="501" y="132"/>
                </a:cubicBezTo>
                <a:cubicBezTo>
                  <a:pt x="501" y="147"/>
                  <a:pt x="501" y="147"/>
                  <a:pt x="501" y="162"/>
                </a:cubicBezTo>
                <a:cubicBezTo>
                  <a:pt x="516" y="162"/>
                  <a:pt x="516" y="162"/>
                  <a:pt x="530" y="162"/>
                </a:cubicBezTo>
                <a:close/>
                <a:moveTo>
                  <a:pt x="59" y="162"/>
                </a:moveTo>
                <a:lnTo>
                  <a:pt x="59" y="162"/>
                </a:lnTo>
                <a:cubicBezTo>
                  <a:pt x="74" y="162"/>
                  <a:pt x="74" y="162"/>
                  <a:pt x="89" y="162"/>
                </a:cubicBezTo>
                <a:cubicBezTo>
                  <a:pt x="89" y="147"/>
                  <a:pt x="89" y="147"/>
                  <a:pt x="89" y="132"/>
                </a:cubicBezTo>
                <a:cubicBezTo>
                  <a:pt x="59" y="103"/>
                  <a:pt x="59" y="103"/>
                  <a:pt x="59" y="103"/>
                </a:cubicBezTo>
                <a:cubicBezTo>
                  <a:pt x="45" y="103"/>
                  <a:pt x="45" y="103"/>
                  <a:pt x="30" y="103"/>
                </a:cubicBezTo>
                <a:cubicBezTo>
                  <a:pt x="30" y="117"/>
                  <a:pt x="30" y="117"/>
                  <a:pt x="30" y="132"/>
                </a:cubicBezTo>
                <a:lnTo>
                  <a:pt x="59" y="162"/>
                </a:lnTo>
                <a:close/>
                <a:moveTo>
                  <a:pt x="575" y="353"/>
                </a:moveTo>
                <a:lnTo>
                  <a:pt x="575" y="353"/>
                </a:lnTo>
                <a:cubicBezTo>
                  <a:pt x="15" y="353"/>
                  <a:pt x="15" y="353"/>
                  <a:pt x="15" y="353"/>
                </a:cubicBezTo>
                <a:cubicBezTo>
                  <a:pt x="15" y="353"/>
                  <a:pt x="0" y="353"/>
                  <a:pt x="0" y="368"/>
                </a:cubicBezTo>
                <a:cubicBezTo>
                  <a:pt x="0" y="382"/>
                  <a:pt x="15" y="382"/>
                  <a:pt x="15" y="382"/>
                </a:cubicBezTo>
                <a:cubicBezTo>
                  <a:pt x="575" y="382"/>
                  <a:pt x="575" y="382"/>
                  <a:pt x="575" y="382"/>
                </a:cubicBezTo>
                <a:cubicBezTo>
                  <a:pt x="575" y="382"/>
                  <a:pt x="589" y="382"/>
                  <a:pt x="589" y="368"/>
                </a:cubicBezTo>
                <a:cubicBezTo>
                  <a:pt x="589" y="353"/>
                  <a:pt x="575" y="353"/>
                  <a:pt x="575" y="353"/>
                </a:cubicBezTo>
                <a:close/>
                <a:moveTo>
                  <a:pt x="104" y="309"/>
                </a:moveTo>
                <a:lnTo>
                  <a:pt x="104" y="309"/>
                </a:lnTo>
                <a:cubicBezTo>
                  <a:pt x="118" y="221"/>
                  <a:pt x="207" y="147"/>
                  <a:pt x="295" y="147"/>
                </a:cubicBezTo>
                <a:cubicBezTo>
                  <a:pt x="383" y="147"/>
                  <a:pt x="472" y="221"/>
                  <a:pt x="486" y="309"/>
                </a:cubicBezTo>
                <a:cubicBezTo>
                  <a:pt x="530" y="309"/>
                  <a:pt x="530" y="309"/>
                  <a:pt x="530" y="309"/>
                </a:cubicBezTo>
                <a:cubicBezTo>
                  <a:pt x="516" y="191"/>
                  <a:pt x="413" y="117"/>
                  <a:pt x="295" y="117"/>
                </a:cubicBezTo>
                <a:cubicBezTo>
                  <a:pt x="177" y="117"/>
                  <a:pt x="74" y="191"/>
                  <a:pt x="59" y="309"/>
                </a:cubicBezTo>
                <a:lnTo>
                  <a:pt x="104" y="3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63" name="Freeform 80"/>
          <p:cNvSpPr>
            <a:spLocks noChangeArrowheads="1"/>
          </p:cNvSpPr>
          <p:nvPr/>
        </p:nvSpPr>
        <p:spPr bwMode="auto">
          <a:xfrm>
            <a:off x="13533716" y="2701142"/>
            <a:ext cx="666310" cy="666308"/>
          </a:xfrm>
          <a:custGeom>
            <a:avLst/>
            <a:gdLst>
              <a:gd name="T0" fmla="*/ 95550 w 634"/>
              <a:gd name="T1" fmla="*/ 191059 h 634"/>
              <a:gd name="T2" fmla="*/ 95550 w 634"/>
              <a:gd name="T3" fmla="*/ 191059 h 634"/>
              <a:gd name="T4" fmla="*/ 85093 w 634"/>
              <a:gd name="T5" fmla="*/ 201874 h 634"/>
              <a:gd name="T6" fmla="*/ 85093 w 634"/>
              <a:gd name="T7" fmla="*/ 223143 h 634"/>
              <a:gd name="T8" fmla="*/ 95550 w 634"/>
              <a:gd name="T9" fmla="*/ 228190 h 634"/>
              <a:gd name="T10" fmla="*/ 100958 w 634"/>
              <a:gd name="T11" fmla="*/ 223143 h 634"/>
              <a:gd name="T12" fmla="*/ 100958 w 634"/>
              <a:gd name="T13" fmla="*/ 201874 h 634"/>
              <a:gd name="T14" fmla="*/ 95550 w 634"/>
              <a:gd name="T15" fmla="*/ 191059 h 634"/>
              <a:gd name="T16" fmla="*/ 53364 w 634"/>
              <a:gd name="T17" fmla="*/ 191059 h 634"/>
              <a:gd name="T18" fmla="*/ 53364 w 634"/>
              <a:gd name="T19" fmla="*/ 191059 h 634"/>
              <a:gd name="T20" fmla="*/ 42547 w 634"/>
              <a:gd name="T21" fmla="*/ 201874 h 634"/>
              <a:gd name="T22" fmla="*/ 42547 w 634"/>
              <a:gd name="T23" fmla="*/ 223143 h 634"/>
              <a:gd name="T24" fmla="*/ 53364 w 634"/>
              <a:gd name="T25" fmla="*/ 228190 h 634"/>
              <a:gd name="T26" fmla="*/ 58411 w 634"/>
              <a:gd name="T27" fmla="*/ 223143 h 634"/>
              <a:gd name="T28" fmla="*/ 58411 w 634"/>
              <a:gd name="T29" fmla="*/ 201874 h 634"/>
              <a:gd name="T30" fmla="*/ 53364 w 634"/>
              <a:gd name="T31" fmla="*/ 191059 h 634"/>
              <a:gd name="T32" fmla="*/ 138096 w 634"/>
              <a:gd name="T33" fmla="*/ 191059 h 634"/>
              <a:gd name="T34" fmla="*/ 138096 w 634"/>
              <a:gd name="T35" fmla="*/ 191059 h 634"/>
              <a:gd name="T36" fmla="*/ 127279 w 634"/>
              <a:gd name="T37" fmla="*/ 201874 h 634"/>
              <a:gd name="T38" fmla="*/ 127279 w 634"/>
              <a:gd name="T39" fmla="*/ 223143 h 634"/>
              <a:gd name="T40" fmla="*/ 138096 w 634"/>
              <a:gd name="T41" fmla="*/ 228190 h 634"/>
              <a:gd name="T42" fmla="*/ 143505 w 634"/>
              <a:gd name="T43" fmla="*/ 223143 h 634"/>
              <a:gd name="T44" fmla="*/ 143505 w 634"/>
              <a:gd name="T45" fmla="*/ 201874 h 634"/>
              <a:gd name="T46" fmla="*/ 138096 w 634"/>
              <a:gd name="T47" fmla="*/ 191059 h 634"/>
              <a:gd name="T48" fmla="*/ 180643 w 634"/>
              <a:gd name="T49" fmla="*/ 191059 h 634"/>
              <a:gd name="T50" fmla="*/ 180643 w 634"/>
              <a:gd name="T51" fmla="*/ 191059 h 634"/>
              <a:gd name="T52" fmla="*/ 169826 w 634"/>
              <a:gd name="T53" fmla="*/ 201874 h 634"/>
              <a:gd name="T54" fmla="*/ 169826 w 634"/>
              <a:gd name="T55" fmla="*/ 223143 h 634"/>
              <a:gd name="T56" fmla="*/ 180643 w 634"/>
              <a:gd name="T57" fmla="*/ 228190 h 634"/>
              <a:gd name="T58" fmla="*/ 186051 w 634"/>
              <a:gd name="T59" fmla="*/ 223143 h 634"/>
              <a:gd name="T60" fmla="*/ 186051 w 634"/>
              <a:gd name="T61" fmla="*/ 201874 h 634"/>
              <a:gd name="T62" fmla="*/ 180643 w 634"/>
              <a:gd name="T63" fmla="*/ 191059 h 634"/>
              <a:gd name="T64" fmla="*/ 164778 w 634"/>
              <a:gd name="T65" fmla="*/ 37130 h 634"/>
              <a:gd name="T66" fmla="*/ 164778 w 634"/>
              <a:gd name="T67" fmla="*/ 37130 h 634"/>
              <a:gd name="T68" fmla="*/ 106367 w 634"/>
              <a:gd name="T69" fmla="*/ 0 h 634"/>
              <a:gd name="T70" fmla="*/ 42547 w 634"/>
              <a:gd name="T71" fmla="*/ 58399 h 634"/>
              <a:gd name="T72" fmla="*/ 0 w 634"/>
              <a:gd name="T73" fmla="*/ 116798 h 634"/>
              <a:gd name="T74" fmla="*/ 58411 w 634"/>
              <a:gd name="T75" fmla="*/ 169790 h 634"/>
              <a:gd name="T76" fmla="*/ 159370 w 634"/>
              <a:gd name="T77" fmla="*/ 169790 h 634"/>
              <a:gd name="T78" fmla="*/ 228237 w 634"/>
              <a:gd name="T79" fmla="*/ 106344 h 634"/>
              <a:gd name="T80" fmla="*/ 164778 w 634"/>
              <a:gd name="T81" fmla="*/ 37130 h 634"/>
              <a:gd name="T82" fmla="*/ 159370 w 634"/>
              <a:gd name="T83" fmla="*/ 159336 h 634"/>
              <a:gd name="T84" fmla="*/ 159370 w 634"/>
              <a:gd name="T85" fmla="*/ 159336 h 634"/>
              <a:gd name="T86" fmla="*/ 58411 w 634"/>
              <a:gd name="T87" fmla="*/ 159336 h 634"/>
              <a:gd name="T88" fmla="*/ 15865 w 634"/>
              <a:gd name="T89" fmla="*/ 116798 h 634"/>
              <a:gd name="T90" fmla="*/ 58411 w 634"/>
              <a:gd name="T91" fmla="*/ 74261 h 634"/>
              <a:gd name="T92" fmla="*/ 106367 w 634"/>
              <a:gd name="T93" fmla="*/ 15862 h 634"/>
              <a:gd name="T94" fmla="*/ 153961 w 634"/>
              <a:gd name="T95" fmla="*/ 53352 h 634"/>
              <a:gd name="T96" fmla="*/ 212373 w 634"/>
              <a:gd name="T97" fmla="*/ 100937 h 634"/>
              <a:gd name="T98" fmla="*/ 159370 w 634"/>
              <a:gd name="T99" fmla="*/ 159336 h 63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4" h="634">
                <a:moveTo>
                  <a:pt x="265" y="530"/>
                </a:moveTo>
                <a:lnTo>
                  <a:pt x="265" y="530"/>
                </a:lnTo>
                <a:cubicBezTo>
                  <a:pt x="251" y="530"/>
                  <a:pt x="236" y="545"/>
                  <a:pt x="236" y="560"/>
                </a:cubicBezTo>
                <a:cubicBezTo>
                  <a:pt x="236" y="619"/>
                  <a:pt x="236" y="619"/>
                  <a:pt x="236" y="619"/>
                </a:cubicBezTo>
                <a:cubicBezTo>
                  <a:pt x="236" y="619"/>
                  <a:pt x="251" y="633"/>
                  <a:pt x="265" y="633"/>
                </a:cubicBezTo>
                <a:lnTo>
                  <a:pt x="280" y="619"/>
                </a:lnTo>
                <a:cubicBezTo>
                  <a:pt x="280" y="560"/>
                  <a:pt x="280" y="560"/>
                  <a:pt x="280" y="560"/>
                </a:cubicBezTo>
                <a:cubicBezTo>
                  <a:pt x="280" y="545"/>
                  <a:pt x="265" y="530"/>
                  <a:pt x="265" y="530"/>
                </a:cubicBezTo>
                <a:close/>
                <a:moveTo>
                  <a:pt x="148" y="530"/>
                </a:moveTo>
                <a:lnTo>
                  <a:pt x="148" y="530"/>
                </a:lnTo>
                <a:cubicBezTo>
                  <a:pt x="133" y="530"/>
                  <a:pt x="118" y="545"/>
                  <a:pt x="118" y="560"/>
                </a:cubicBezTo>
                <a:cubicBezTo>
                  <a:pt x="118" y="619"/>
                  <a:pt x="118" y="619"/>
                  <a:pt x="118" y="619"/>
                </a:cubicBezTo>
                <a:cubicBezTo>
                  <a:pt x="118" y="619"/>
                  <a:pt x="133" y="633"/>
                  <a:pt x="148" y="633"/>
                </a:cubicBezTo>
                <a:lnTo>
                  <a:pt x="162" y="619"/>
                </a:lnTo>
                <a:cubicBezTo>
                  <a:pt x="162" y="560"/>
                  <a:pt x="162" y="560"/>
                  <a:pt x="162" y="560"/>
                </a:cubicBezTo>
                <a:cubicBezTo>
                  <a:pt x="162" y="545"/>
                  <a:pt x="148" y="530"/>
                  <a:pt x="148" y="530"/>
                </a:cubicBezTo>
                <a:close/>
                <a:moveTo>
                  <a:pt x="383" y="530"/>
                </a:moveTo>
                <a:lnTo>
                  <a:pt x="383" y="530"/>
                </a:lnTo>
                <a:cubicBezTo>
                  <a:pt x="369" y="530"/>
                  <a:pt x="353" y="545"/>
                  <a:pt x="353" y="560"/>
                </a:cubicBezTo>
                <a:cubicBezTo>
                  <a:pt x="353" y="619"/>
                  <a:pt x="353" y="619"/>
                  <a:pt x="353" y="619"/>
                </a:cubicBezTo>
                <a:cubicBezTo>
                  <a:pt x="353" y="619"/>
                  <a:pt x="369" y="633"/>
                  <a:pt x="383" y="633"/>
                </a:cubicBezTo>
                <a:lnTo>
                  <a:pt x="398" y="619"/>
                </a:lnTo>
                <a:cubicBezTo>
                  <a:pt x="398" y="560"/>
                  <a:pt x="398" y="560"/>
                  <a:pt x="398" y="560"/>
                </a:cubicBezTo>
                <a:cubicBezTo>
                  <a:pt x="398" y="545"/>
                  <a:pt x="383" y="530"/>
                  <a:pt x="383" y="530"/>
                </a:cubicBezTo>
                <a:close/>
                <a:moveTo>
                  <a:pt x="501" y="530"/>
                </a:moveTo>
                <a:lnTo>
                  <a:pt x="501" y="530"/>
                </a:lnTo>
                <a:cubicBezTo>
                  <a:pt x="486" y="530"/>
                  <a:pt x="471" y="545"/>
                  <a:pt x="471" y="560"/>
                </a:cubicBezTo>
                <a:cubicBezTo>
                  <a:pt x="471" y="619"/>
                  <a:pt x="471" y="619"/>
                  <a:pt x="471" y="619"/>
                </a:cubicBezTo>
                <a:cubicBezTo>
                  <a:pt x="471" y="619"/>
                  <a:pt x="486" y="633"/>
                  <a:pt x="501" y="633"/>
                </a:cubicBezTo>
                <a:lnTo>
                  <a:pt x="516" y="619"/>
                </a:lnTo>
                <a:cubicBezTo>
                  <a:pt x="516" y="560"/>
                  <a:pt x="516" y="560"/>
                  <a:pt x="516" y="560"/>
                </a:cubicBezTo>
                <a:cubicBezTo>
                  <a:pt x="516" y="545"/>
                  <a:pt x="501" y="530"/>
                  <a:pt x="501" y="530"/>
                </a:cubicBezTo>
                <a:close/>
                <a:moveTo>
                  <a:pt x="457" y="103"/>
                </a:moveTo>
                <a:lnTo>
                  <a:pt x="457" y="103"/>
                </a:lnTo>
                <a:cubicBezTo>
                  <a:pt x="427" y="44"/>
                  <a:pt x="369" y="0"/>
                  <a:pt x="295" y="0"/>
                </a:cubicBezTo>
                <a:cubicBezTo>
                  <a:pt x="206" y="0"/>
                  <a:pt x="133" y="74"/>
                  <a:pt x="118" y="162"/>
                </a:cubicBezTo>
                <a:cubicBezTo>
                  <a:pt x="59" y="192"/>
                  <a:pt x="0" y="251"/>
                  <a:pt x="0" y="324"/>
                </a:cubicBezTo>
                <a:cubicBezTo>
                  <a:pt x="0" y="398"/>
                  <a:pt x="74" y="471"/>
                  <a:pt x="162" y="471"/>
                </a:cubicBezTo>
                <a:cubicBezTo>
                  <a:pt x="162" y="471"/>
                  <a:pt x="427" y="471"/>
                  <a:pt x="442" y="471"/>
                </a:cubicBezTo>
                <a:cubicBezTo>
                  <a:pt x="545" y="471"/>
                  <a:pt x="633" y="398"/>
                  <a:pt x="633" y="295"/>
                </a:cubicBezTo>
                <a:cubicBezTo>
                  <a:pt x="633" y="192"/>
                  <a:pt x="560" y="103"/>
                  <a:pt x="457" y="103"/>
                </a:cubicBezTo>
                <a:close/>
                <a:moveTo>
                  <a:pt x="442" y="442"/>
                </a:moveTo>
                <a:lnTo>
                  <a:pt x="442" y="442"/>
                </a:lnTo>
                <a:cubicBezTo>
                  <a:pt x="427" y="442"/>
                  <a:pt x="162" y="442"/>
                  <a:pt x="162" y="442"/>
                </a:cubicBezTo>
                <a:cubicBezTo>
                  <a:pt x="162" y="442"/>
                  <a:pt x="44" y="427"/>
                  <a:pt x="44" y="324"/>
                </a:cubicBezTo>
                <a:cubicBezTo>
                  <a:pt x="44" y="265"/>
                  <a:pt x="103" y="206"/>
                  <a:pt x="162" y="206"/>
                </a:cubicBezTo>
                <a:cubicBezTo>
                  <a:pt x="162" y="118"/>
                  <a:pt x="221" y="44"/>
                  <a:pt x="295" y="44"/>
                </a:cubicBezTo>
                <a:cubicBezTo>
                  <a:pt x="369" y="44"/>
                  <a:pt x="412" y="89"/>
                  <a:pt x="427" y="148"/>
                </a:cubicBezTo>
                <a:cubicBezTo>
                  <a:pt x="530" y="133"/>
                  <a:pt x="589" y="221"/>
                  <a:pt x="589" y="280"/>
                </a:cubicBezTo>
                <a:cubicBezTo>
                  <a:pt x="604" y="369"/>
                  <a:pt x="501" y="442"/>
                  <a:pt x="442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64" name="Freeform 81"/>
          <p:cNvSpPr>
            <a:spLocks noChangeArrowheads="1"/>
          </p:cNvSpPr>
          <p:nvPr/>
        </p:nvSpPr>
        <p:spPr bwMode="auto">
          <a:xfrm>
            <a:off x="12451446" y="2701143"/>
            <a:ext cx="647050" cy="496842"/>
          </a:xfrm>
          <a:custGeom>
            <a:avLst/>
            <a:gdLst>
              <a:gd name="T0" fmla="*/ 131975 w 619"/>
              <a:gd name="T1" fmla="*/ 79795 h 472"/>
              <a:gd name="T2" fmla="*/ 131975 w 619"/>
              <a:gd name="T3" fmla="*/ 79795 h 472"/>
              <a:gd name="T4" fmla="*/ 105437 w 619"/>
              <a:gd name="T5" fmla="*/ 79795 h 472"/>
              <a:gd name="T6" fmla="*/ 116196 w 619"/>
              <a:gd name="T7" fmla="*/ 48021 h 472"/>
              <a:gd name="T8" fmla="*/ 110816 w 619"/>
              <a:gd name="T9" fmla="*/ 42605 h 472"/>
              <a:gd name="T10" fmla="*/ 100416 w 619"/>
              <a:gd name="T11" fmla="*/ 42605 h 472"/>
              <a:gd name="T12" fmla="*/ 84278 w 619"/>
              <a:gd name="T13" fmla="*/ 85211 h 472"/>
              <a:gd name="T14" fmla="*/ 84278 w 619"/>
              <a:gd name="T15" fmla="*/ 90626 h 472"/>
              <a:gd name="T16" fmla="*/ 89657 w 619"/>
              <a:gd name="T17" fmla="*/ 95681 h 472"/>
              <a:gd name="T18" fmla="*/ 121575 w 619"/>
              <a:gd name="T19" fmla="*/ 95681 h 472"/>
              <a:gd name="T20" fmla="*/ 105437 w 619"/>
              <a:gd name="T21" fmla="*/ 127455 h 472"/>
              <a:gd name="T22" fmla="*/ 105437 w 619"/>
              <a:gd name="T23" fmla="*/ 138287 h 472"/>
              <a:gd name="T24" fmla="*/ 116196 w 619"/>
              <a:gd name="T25" fmla="*/ 133232 h 472"/>
              <a:gd name="T26" fmla="*/ 136996 w 619"/>
              <a:gd name="T27" fmla="*/ 85211 h 472"/>
              <a:gd name="T28" fmla="*/ 131975 w 619"/>
              <a:gd name="T29" fmla="*/ 79795 h 472"/>
              <a:gd name="T30" fmla="*/ 158155 w 619"/>
              <a:gd name="T31" fmla="*/ 37189 h 472"/>
              <a:gd name="T32" fmla="*/ 158155 w 619"/>
              <a:gd name="T33" fmla="*/ 37189 h 472"/>
              <a:gd name="T34" fmla="*/ 105437 w 619"/>
              <a:gd name="T35" fmla="*/ 0 h 472"/>
              <a:gd name="T36" fmla="*/ 42318 w 619"/>
              <a:gd name="T37" fmla="*/ 58492 h 472"/>
              <a:gd name="T38" fmla="*/ 0 w 619"/>
              <a:gd name="T39" fmla="*/ 116984 h 472"/>
              <a:gd name="T40" fmla="*/ 52718 w 619"/>
              <a:gd name="T41" fmla="*/ 170060 h 472"/>
              <a:gd name="T42" fmla="*/ 153134 w 619"/>
              <a:gd name="T43" fmla="*/ 170060 h 472"/>
              <a:gd name="T44" fmla="*/ 221632 w 619"/>
              <a:gd name="T45" fmla="*/ 106513 h 472"/>
              <a:gd name="T46" fmla="*/ 158155 w 619"/>
              <a:gd name="T47" fmla="*/ 37189 h 472"/>
              <a:gd name="T48" fmla="*/ 153134 w 619"/>
              <a:gd name="T49" fmla="*/ 159589 h 472"/>
              <a:gd name="T50" fmla="*/ 153134 w 619"/>
              <a:gd name="T51" fmla="*/ 159589 h 472"/>
              <a:gd name="T52" fmla="*/ 52718 w 619"/>
              <a:gd name="T53" fmla="*/ 159589 h 472"/>
              <a:gd name="T54" fmla="*/ 10400 w 619"/>
              <a:gd name="T55" fmla="*/ 116984 h 472"/>
              <a:gd name="T56" fmla="*/ 52718 w 619"/>
              <a:gd name="T57" fmla="*/ 74379 h 472"/>
              <a:gd name="T58" fmla="*/ 105437 w 619"/>
              <a:gd name="T59" fmla="*/ 15887 h 472"/>
              <a:gd name="T60" fmla="*/ 147755 w 619"/>
              <a:gd name="T61" fmla="*/ 53437 h 472"/>
              <a:gd name="T62" fmla="*/ 211232 w 619"/>
              <a:gd name="T63" fmla="*/ 101097 h 472"/>
              <a:gd name="T64" fmla="*/ 153134 w 619"/>
              <a:gd name="T65" fmla="*/ 159589 h 4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9" h="472">
                <a:moveTo>
                  <a:pt x="368" y="221"/>
                </a:moveTo>
                <a:lnTo>
                  <a:pt x="368" y="221"/>
                </a:lnTo>
                <a:cubicBezTo>
                  <a:pt x="294" y="221"/>
                  <a:pt x="294" y="221"/>
                  <a:pt x="294" y="221"/>
                </a:cubicBezTo>
                <a:cubicBezTo>
                  <a:pt x="324" y="133"/>
                  <a:pt x="324" y="133"/>
                  <a:pt x="324" y="133"/>
                </a:cubicBezTo>
                <a:cubicBezTo>
                  <a:pt x="324" y="133"/>
                  <a:pt x="324" y="118"/>
                  <a:pt x="309" y="118"/>
                </a:cubicBezTo>
                <a:cubicBezTo>
                  <a:pt x="294" y="103"/>
                  <a:pt x="294" y="118"/>
                  <a:pt x="280" y="118"/>
                </a:cubicBezTo>
                <a:cubicBezTo>
                  <a:pt x="235" y="236"/>
                  <a:pt x="235" y="236"/>
                  <a:pt x="235" y="236"/>
                </a:cubicBezTo>
                <a:lnTo>
                  <a:pt x="235" y="251"/>
                </a:lnTo>
                <a:lnTo>
                  <a:pt x="250" y="265"/>
                </a:lnTo>
                <a:cubicBezTo>
                  <a:pt x="339" y="265"/>
                  <a:pt x="339" y="265"/>
                  <a:pt x="339" y="265"/>
                </a:cubicBezTo>
                <a:cubicBezTo>
                  <a:pt x="294" y="353"/>
                  <a:pt x="294" y="353"/>
                  <a:pt x="294" y="353"/>
                </a:cubicBezTo>
                <a:cubicBezTo>
                  <a:pt x="280" y="353"/>
                  <a:pt x="294" y="369"/>
                  <a:pt x="294" y="383"/>
                </a:cubicBezTo>
                <a:cubicBezTo>
                  <a:pt x="309" y="383"/>
                  <a:pt x="324" y="383"/>
                  <a:pt x="324" y="369"/>
                </a:cubicBezTo>
                <a:cubicBezTo>
                  <a:pt x="324" y="369"/>
                  <a:pt x="382" y="251"/>
                  <a:pt x="382" y="236"/>
                </a:cubicBezTo>
                <a:cubicBezTo>
                  <a:pt x="382" y="236"/>
                  <a:pt x="382" y="221"/>
                  <a:pt x="368" y="221"/>
                </a:cubicBezTo>
                <a:close/>
                <a:moveTo>
                  <a:pt x="441" y="103"/>
                </a:moveTo>
                <a:lnTo>
                  <a:pt x="441" y="103"/>
                </a:lnTo>
                <a:cubicBezTo>
                  <a:pt x="412" y="44"/>
                  <a:pt x="353" y="0"/>
                  <a:pt x="294" y="0"/>
                </a:cubicBezTo>
                <a:cubicBezTo>
                  <a:pt x="191" y="0"/>
                  <a:pt x="118" y="74"/>
                  <a:pt x="118" y="162"/>
                </a:cubicBezTo>
                <a:cubicBezTo>
                  <a:pt x="44" y="192"/>
                  <a:pt x="0" y="251"/>
                  <a:pt x="0" y="324"/>
                </a:cubicBezTo>
                <a:cubicBezTo>
                  <a:pt x="0" y="398"/>
                  <a:pt x="59" y="471"/>
                  <a:pt x="147" y="471"/>
                </a:cubicBezTo>
                <a:lnTo>
                  <a:pt x="427" y="471"/>
                </a:lnTo>
                <a:cubicBezTo>
                  <a:pt x="530" y="471"/>
                  <a:pt x="618" y="398"/>
                  <a:pt x="618" y="295"/>
                </a:cubicBezTo>
                <a:cubicBezTo>
                  <a:pt x="618" y="192"/>
                  <a:pt x="544" y="103"/>
                  <a:pt x="441" y="103"/>
                </a:cubicBezTo>
                <a:close/>
                <a:moveTo>
                  <a:pt x="427" y="442"/>
                </a:moveTo>
                <a:lnTo>
                  <a:pt x="427" y="442"/>
                </a:lnTo>
                <a:lnTo>
                  <a:pt x="147" y="442"/>
                </a:lnTo>
                <a:cubicBezTo>
                  <a:pt x="147" y="442"/>
                  <a:pt x="29" y="427"/>
                  <a:pt x="29" y="324"/>
                </a:cubicBezTo>
                <a:cubicBezTo>
                  <a:pt x="29" y="265"/>
                  <a:pt x="88" y="206"/>
                  <a:pt x="147" y="206"/>
                </a:cubicBezTo>
                <a:cubicBezTo>
                  <a:pt x="147" y="118"/>
                  <a:pt x="206" y="44"/>
                  <a:pt x="294" y="44"/>
                </a:cubicBezTo>
                <a:cubicBezTo>
                  <a:pt x="353" y="44"/>
                  <a:pt x="397" y="89"/>
                  <a:pt x="412" y="148"/>
                </a:cubicBezTo>
                <a:cubicBezTo>
                  <a:pt x="515" y="133"/>
                  <a:pt x="574" y="221"/>
                  <a:pt x="589" y="280"/>
                </a:cubicBezTo>
                <a:cubicBezTo>
                  <a:pt x="589" y="369"/>
                  <a:pt x="500" y="442"/>
                  <a:pt x="427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" name="Freeform 82"/>
          <p:cNvSpPr>
            <a:spLocks noChangeArrowheads="1"/>
          </p:cNvSpPr>
          <p:nvPr/>
        </p:nvSpPr>
        <p:spPr bwMode="auto">
          <a:xfrm>
            <a:off x="11253630" y="10196148"/>
            <a:ext cx="647050" cy="666308"/>
          </a:xfrm>
          <a:custGeom>
            <a:avLst/>
            <a:gdLst>
              <a:gd name="T0" fmla="*/ 116196 w 619"/>
              <a:gd name="T1" fmla="*/ 185719 h 635"/>
              <a:gd name="T2" fmla="*/ 116196 w 619"/>
              <a:gd name="T3" fmla="*/ 185719 h 635"/>
              <a:gd name="T4" fmla="*/ 110816 w 619"/>
              <a:gd name="T5" fmla="*/ 190758 h 635"/>
              <a:gd name="T6" fmla="*/ 116196 w 619"/>
              <a:gd name="T7" fmla="*/ 196157 h 635"/>
              <a:gd name="T8" fmla="*/ 126596 w 619"/>
              <a:gd name="T9" fmla="*/ 190758 h 635"/>
              <a:gd name="T10" fmla="*/ 116196 w 619"/>
              <a:gd name="T11" fmla="*/ 185719 h 635"/>
              <a:gd name="T12" fmla="*/ 73877 w 619"/>
              <a:gd name="T13" fmla="*/ 185719 h 635"/>
              <a:gd name="T14" fmla="*/ 73877 w 619"/>
              <a:gd name="T15" fmla="*/ 185719 h 635"/>
              <a:gd name="T16" fmla="*/ 68498 w 619"/>
              <a:gd name="T17" fmla="*/ 190758 h 635"/>
              <a:gd name="T18" fmla="*/ 73877 w 619"/>
              <a:gd name="T19" fmla="*/ 196157 h 635"/>
              <a:gd name="T20" fmla="*/ 84636 w 619"/>
              <a:gd name="T21" fmla="*/ 190758 h 635"/>
              <a:gd name="T22" fmla="*/ 73877 w 619"/>
              <a:gd name="T23" fmla="*/ 185719 h 635"/>
              <a:gd name="T24" fmla="*/ 89657 w 619"/>
              <a:gd name="T25" fmla="*/ 211994 h 635"/>
              <a:gd name="T26" fmla="*/ 89657 w 619"/>
              <a:gd name="T27" fmla="*/ 211994 h 635"/>
              <a:gd name="T28" fmla="*/ 84636 w 619"/>
              <a:gd name="T29" fmla="*/ 217392 h 635"/>
              <a:gd name="T30" fmla="*/ 89657 w 619"/>
              <a:gd name="T31" fmla="*/ 228190 h 635"/>
              <a:gd name="T32" fmla="*/ 95037 w 619"/>
              <a:gd name="T33" fmla="*/ 217392 h 635"/>
              <a:gd name="T34" fmla="*/ 89657 w 619"/>
              <a:gd name="T35" fmla="*/ 211994 h 635"/>
              <a:gd name="T36" fmla="*/ 131975 w 619"/>
              <a:gd name="T37" fmla="*/ 211994 h 635"/>
              <a:gd name="T38" fmla="*/ 131975 w 619"/>
              <a:gd name="T39" fmla="*/ 211994 h 635"/>
              <a:gd name="T40" fmla="*/ 126596 w 619"/>
              <a:gd name="T41" fmla="*/ 217392 h 635"/>
              <a:gd name="T42" fmla="*/ 131975 w 619"/>
              <a:gd name="T43" fmla="*/ 228190 h 635"/>
              <a:gd name="T44" fmla="*/ 137355 w 619"/>
              <a:gd name="T45" fmla="*/ 217392 h 635"/>
              <a:gd name="T46" fmla="*/ 131975 w 619"/>
              <a:gd name="T47" fmla="*/ 211994 h 635"/>
              <a:gd name="T48" fmla="*/ 158155 w 619"/>
              <a:gd name="T49" fmla="*/ 185719 h 635"/>
              <a:gd name="T50" fmla="*/ 158155 w 619"/>
              <a:gd name="T51" fmla="*/ 185719 h 635"/>
              <a:gd name="T52" fmla="*/ 153134 w 619"/>
              <a:gd name="T53" fmla="*/ 190758 h 635"/>
              <a:gd name="T54" fmla="*/ 158155 w 619"/>
              <a:gd name="T55" fmla="*/ 196157 h 635"/>
              <a:gd name="T56" fmla="*/ 168914 w 619"/>
              <a:gd name="T57" fmla="*/ 190758 h 635"/>
              <a:gd name="T58" fmla="*/ 158155 w 619"/>
              <a:gd name="T59" fmla="*/ 185719 h 635"/>
              <a:gd name="T60" fmla="*/ 158155 w 619"/>
              <a:gd name="T61" fmla="*/ 37432 h 635"/>
              <a:gd name="T62" fmla="*/ 158155 w 619"/>
              <a:gd name="T63" fmla="*/ 37432 h 635"/>
              <a:gd name="T64" fmla="*/ 105437 w 619"/>
              <a:gd name="T65" fmla="*/ 0 h 635"/>
              <a:gd name="T66" fmla="*/ 42318 w 619"/>
              <a:gd name="T67" fmla="*/ 58667 h 635"/>
              <a:gd name="T68" fmla="*/ 0 w 619"/>
              <a:gd name="T69" fmla="*/ 111576 h 635"/>
              <a:gd name="T70" fmla="*/ 52718 w 619"/>
              <a:gd name="T71" fmla="*/ 169883 h 635"/>
              <a:gd name="T72" fmla="*/ 158155 w 619"/>
              <a:gd name="T73" fmla="*/ 169883 h 635"/>
              <a:gd name="T74" fmla="*/ 221632 w 619"/>
              <a:gd name="T75" fmla="*/ 100778 h 635"/>
              <a:gd name="T76" fmla="*/ 158155 w 619"/>
              <a:gd name="T77" fmla="*/ 37432 h 635"/>
              <a:gd name="T78" fmla="*/ 153134 w 619"/>
              <a:gd name="T79" fmla="*/ 153686 h 635"/>
              <a:gd name="T80" fmla="*/ 153134 w 619"/>
              <a:gd name="T81" fmla="*/ 153686 h 635"/>
              <a:gd name="T82" fmla="*/ 63477 w 619"/>
              <a:gd name="T83" fmla="*/ 153686 h 635"/>
              <a:gd name="T84" fmla="*/ 10400 w 619"/>
              <a:gd name="T85" fmla="*/ 111576 h 635"/>
              <a:gd name="T86" fmla="*/ 52718 w 619"/>
              <a:gd name="T87" fmla="*/ 69105 h 635"/>
              <a:gd name="T88" fmla="*/ 105437 w 619"/>
              <a:gd name="T89" fmla="*/ 16196 h 635"/>
              <a:gd name="T90" fmla="*/ 147755 w 619"/>
              <a:gd name="T91" fmla="*/ 47870 h 635"/>
              <a:gd name="T92" fmla="*/ 211232 w 619"/>
              <a:gd name="T93" fmla="*/ 100778 h 635"/>
              <a:gd name="T94" fmla="*/ 153134 w 619"/>
              <a:gd name="T95" fmla="*/ 153686 h 635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9" h="635">
                <a:moveTo>
                  <a:pt x="324" y="516"/>
                </a:moveTo>
                <a:lnTo>
                  <a:pt x="324" y="516"/>
                </a:lnTo>
                <a:cubicBezTo>
                  <a:pt x="324" y="516"/>
                  <a:pt x="309" y="516"/>
                  <a:pt x="309" y="530"/>
                </a:cubicBezTo>
                <a:cubicBezTo>
                  <a:pt x="309" y="545"/>
                  <a:pt x="324" y="545"/>
                  <a:pt x="324" y="545"/>
                </a:cubicBezTo>
                <a:cubicBezTo>
                  <a:pt x="339" y="545"/>
                  <a:pt x="353" y="545"/>
                  <a:pt x="353" y="530"/>
                </a:cubicBezTo>
                <a:cubicBezTo>
                  <a:pt x="353" y="516"/>
                  <a:pt x="339" y="516"/>
                  <a:pt x="324" y="516"/>
                </a:cubicBezTo>
                <a:close/>
                <a:moveTo>
                  <a:pt x="206" y="516"/>
                </a:moveTo>
                <a:lnTo>
                  <a:pt x="206" y="516"/>
                </a:lnTo>
                <a:cubicBezTo>
                  <a:pt x="206" y="516"/>
                  <a:pt x="191" y="516"/>
                  <a:pt x="191" y="530"/>
                </a:cubicBezTo>
                <a:cubicBezTo>
                  <a:pt x="191" y="545"/>
                  <a:pt x="206" y="545"/>
                  <a:pt x="206" y="545"/>
                </a:cubicBezTo>
                <a:cubicBezTo>
                  <a:pt x="221" y="545"/>
                  <a:pt x="236" y="545"/>
                  <a:pt x="236" y="530"/>
                </a:cubicBezTo>
                <a:cubicBezTo>
                  <a:pt x="236" y="516"/>
                  <a:pt x="221" y="516"/>
                  <a:pt x="206" y="516"/>
                </a:cubicBezTo>
                <a:close/>
                <a:moveTo>
                  <a:pt x="250" y="589"/>
                </a:moveTo>
                <a:lnTo>
                  <a:pt x="250" y="589"/>
                </a:lnTo>
                <a:cubicBezTo>
                  <a:pt x="236" y="589"/>
                  <a:pt x="236" y="604"/>
                  <a:pt x="236" y="604"/>
                </a:cubicBezTo>
                <a:cubicBezTo>
                  <a:pt x="236" y="619"/>
                  <a:pt x="236" y="634"/>
                  <a:pt x="250" y="634"/>
                </a:cubicBezTo>
                <a:cubicBezTo>
                  <a:pt x="265" y="634"/>
                  <a:pt x="265" y="619"/>
                  <a:pt x="265" y="604"/>
                </a:cubicBezTo>
                <a:cubicBezTo>
                  <a:pt x="265" y="604"/>
                  <a:pt x="265" y="589"/>
                  <a:pt x="250" y="589"/>
                </a:cubicBezTo>
                <a:close/>
                <a:moveTo>
                  <a:pt x="368" y="589"/>
                </a:moveTo>
                <a:lnTo>
                  <a:pt x="368" y="589"/>
                </a:lnTo>
                <a:cubicBezTo>
                  <a:pt x="353" y="589"/>
                  <a:pt x="353" y="604"/>
                  <a:pt x="353" y="604"/>
                </a:cubicBezTo>
                <a:cubicBezTo>
                  <a:pt x="353" y="619"/>
                  <a:pt x="353" y="634"/>
                  <a:pt x="368" y="634"/>
                </a:cubicBezTo>
                <a:cubicBezTo>
                  <a:pt x="383" y="634"/>
                  <a:pt x="383" y="619"/>
                  <a:pt x="383" y="604"/>
                </a:cubicBezTo>
                <a:cubicBezTo>
                  <a:pt x="383" y="604"/>
                  <a:pt x="383" y="589"/>
                  <a:pt x="368" y="589"/>
                </a:cubicBezTo>
                <a:close/>
                <a:moveTo>
                  <a:pt x="441" y="516"/>
                </a:moveTo>
                <a:lnTo>
                  <a:pt x="441" y="516"/>
                </a:lnTo>
                <a:cubicBezTo>
                  <a:pt x="441" y="516"/>
                  <a:pt x="427" y="516"/>
                  <a:pt x="427" y="530"/>
                </a:cubicBezTo>
                <a:cubicBezTo>
                  <a:pt x="427" y="545"/>
                  <a:pt x="441" y="545"/>
                  <a:pt x="441" y="545"/>
                </a:cubicBezTo>
                <a:cubicBezTo>
                  <a:pt x="457" y="545"/>
                  <a:pt x="471" y="545"/>
                  <a:pt x="471" y="530"/>
                </a:cubicBezTo>
                <a:cubicBezTo>
                  <a:pt x="471" y="516"/>
                  <a:pt x="457" y="516"/>
                  <a:pt x="441" y="516"/>
                </a:cubicBezTo>
                <a:close/>
                <a:moveTo>
                  <a:pt x="441" y="104"/>
                </a:moveTo>
                <a:lnTo>
                  <a:pt x="441" y="104"/>
                </a:lnTo>
                <a:cubicBezTo>
                  <a:pt x="412" y="45"/>
                  <a:pt x="353" y="0"/>
                  <a:pt x="294" y="0"/>
                </a:cubicBezTo>
                <a:cubicBezTo>
                  <a:pt x="191" y="0"/>
                  <a:pt x="118" y="74"/>
                  <a:pt x="118" y="163"/>
                </a:cubicBezTo>
                <a:cubicBezTo>
                  <a:pt x="44" y="177"/>
                  <a:pt x="0" y="251"/>
                  <a:pt x="0" y="310"/>
                </a:cubicBezTo>
                <a:cubicBezTo>
                  <a:pt x="0" y="398"/>
                  <a:pt x="59" y="472"/>
                  <a:pt x="147" y="472"/>
                </a:cubicBezTo>
                <a:lnTo>
                  <a:pt x="441" y="472"/>
                </a:lnTo>
                <a:cubicBezTo>
                  <a:pt x="545" y="472"/>
                  <a:pt x="618" y="383"/>
                  <a:pt x="618" y="280"/>
                </a:cubicBezTo>
                <a:cubicBezTo>
                  <a:pt x="618" y="177"/>
                  <a:pt x="545" y="104"/>
                  <a:pt x="441" y="104"/>
                </a:cubicBezTo>
                <a:close/>
                <a:moveTo>
                  <a:pt x="427" y="427"/>
                </a:moveTo>
                <a:lnTo>
                  <a:pt x="427" y="427"/>
                </a:lnTo>
                <a:lnTo>
                  <a:pt x="177" y="427"/>
                </a:lnTo>
                <a:cubicBezTo>
                  <a:pt x="74" y="427"/>
                  <a:pt x="29" y="354"/>
                  <a:pt x="29" y="310"/>
                </a:cubicBezTo>
                <a:cubicBezTo>
                  <a:pt x="29" y="266"/>
                  <a:pt x="88" y="207"/>
                  <a:pt x="147" y="192"/>
                </a:cubicBezTo>
                <a:cubicBezTo>
                  <a:pt x="147" y="118"/>
                  <a:pt x="206" y="45"/>
                  <a:pt x="294" y="45"/>
                </a:cubicBezTo>
                <a:cubicBezTo>
                  <a:pt x="353" y="45"/>
                  <a:pt x="398" y="74"/>
                  <a:pt x="412" y="133"/>
                </a:cubicBezTo>
                <a:cubicBezTo>
                  <a:pt x="515" y="133"/>
                  <a:pt x="589" y="192"/>
                  <a:pt x="589" y="280"/>
                </a:cubicBezTo>
                <a:cubicBezTo>
                  <a:pt x="589" y="354"/>
                  <a:pt x="530" y="427"/>
                  <a:pt x="427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" name="Freeform 83"/>
          <p:cNvSpPr>
            <a:spLocks noChangeArrowheads="1"/>
          </p:cNvSpPr>
          <p:nvPr/>
        </p:nvSpPr>
        <p:spPr bwMode="auto">
          <a:xfrm>
            <a:off x="10202172" y="10269326"/>
            <a:ext cx="647050" cy="496844"/>
          </a:xfrm>
          <a:custGeom>
            <a:avLst/>
            <a:gdLst>
              <a:gd name="T0" fmla="*/ 158155 w 619"/>
              <a:gd name="T1" fmla="*/ 37190 h 472"/>
              <a:gd name="T2" fmla="*/ 158155 w 619"/>
              <a:gd name="T3" fmla="*/ 37190 h 472"/>
              <a:gd name="T4" fmla="*/ 105437 w 619"/>
              <a:gd name="T5" fmla="*/ 0 h 472"/>
              <a:gd name="T6" fmla="*/ 42318 w 619"/>
              <a:gd name="T7" fmla="*/ 58492 h 472"/>
              <a:gd name="T8" fmla="*/ 0 w 619"/>
              <a:gd name="T9" fmla="*/ 116985 h 472"/>
              <a:gd name="T10" fmla="*/ 52718 w 619"/>
              <a:gd name="T11" fmla="*/ 170061 h 472"/>
              <a:gd name="T12" fmla="*/ 153134 w 619"/>
              <a:gd name="T13" fmla="*/ 170061 h 472"/>
              <a:gd name="T14" fmla="*/ 221632 w 619"/>
              <a:gd name="T15" fmla="*/ 106153 h 472"/>
              <a:gd name="T16" fmla="*/ 158155 w 619"/>
              <a:gd name="T17" fmla="*/ 37190 h 472"/>
              <a:gd name="T18" fmla="*/ 153134 w 619"/>
              <a:gd name="T19" fmla="*/ 159590 h 472"/>
              <a:gd name="T20" fmla="*/ 153134 w 619"/>
              <a:gd name="T21" fmla="*/ 159590 h 472"/>
              <a:gd name="T22" fmla="*/ 52718 w 619"/>
              <a:gd name="T23" fmla="*/ 159590 h 472"/>
              <a:gd name="T24" fmla="*/ 10400 w 619"/>
              <a:gd name="T25" fmla="*/ 116985 h 472"/>
              <a:gd name="T26" fmla="*/ 52718 w 619"/>
              <a:gd name="T27" fmla="*/ 74379 h 472"/>
              <a:gd name="T28" fmla="*/ 105437 w 619"/>
              <a:gd name="T29" fmla="*/ 15887 h 472"/>
              <a:gd name="T30" fmla="*/ 147755 w 619"/>
              <a:gd name="T31" fmla="*/ 53076 h 472"/>
              <a:gd name="T32" fmla="*/ 211232 w 619"/>
              <a:gd name="T33" fmla="*/ 101098 h 472"/>
              <a:gd name="T34" fmla="*/ 153134 w 619"/>
              <a:gd name="T35" fmla="*/ 159590 h 47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19" h="472">
                <a:moveTo>
                  <a:pt x="441" y="103"/>
                </a:moveTo>
                <a:lnTo>
                  <a:pt x="441" y="103"/>
                </a:lnTo>
                <a:cubicBezTo>
                  <a:pt x="412" y="44"/>
                  <a:pt x="353" y="0"/>
                  <a:pt x="294" y="0"/>
                </a:cubicBezTo>
                <a:cubicBezTo>
                  <a:pt x="191" y="0"/>
                  <a:pt x="118" y="74"/>
                  <a:pt x="118" y="162"/>
                </a:cubicBezTo>
                <a:cubicBezTo>
                  <a:pt x="44" y="192"/>
                  <a:pt x="0" y="251"/>
                  <a:pt x="0" y="324"/>
                </a:cubicBezTo>
                <a:cubicBezTo>
                  <a:pt x="0" y="398"/>
                  <a:pt x="59" y="471"/>
                  <a:pt x="147" y="471"/>
                </a:cubicBezTo>
                <a:lnTo>
                  <a:pt x="427" y="471"/>
                </a:lnTo>
                <a:cubicBezTo>
                  <a:pt x="530" y="471"/>
                  <a:pt x="618" y="398"/>
                  <a:pt x="618" y="294"/>
                </a:cubicBezTo>
                <a:cubicBezTo>
                  <a:pt x="618" y="192"/>
                  <a:pt x="545" y="103"/>
                  <a:pt x="441" y="103"/>
                </a:cubicBezTo>
                <a:close/>
                <a:moveTo>
                  <a:pt x="427" y="442"/>
                </a:moveTo>
                <a:lnTo>
                  <a:pt x="427" y="442"/>
                </a:lnTo>
                <a:lnTo>
                  <a:pt x="147" y="442"/>
                </a:lnTo>
                <a:cubicBezTo>
                  <a:pt x="147" y="442"/>
                  <a:pt x="29" y="427"/>
                  <a:pt x="29" y="324"/>
                </a:cubicBezTo>
                <a:cubicBezTo>
                  <a:pt x="29" y="265"/>
                  <a:pt x="88" y="206"/>
                  <a:pt x="147" y="206"/>
                </a:cubicBezTo>
                <a:cubicBezTo>
                  <a:pt x="147" y="118"/>
                  <a:pt x="206" y="44"/>
                  <a:pt x="294" y="44"/>
                </a:cubicBezTo>
                <a:cubicBezTo>
                  <a:pt x="353" y="44"/>
                  <a:pt x="398" y="89"/>
                  <a:pt x="412" y="147"/>
                </a:cubicBezTo>
                <a:cubicBezTo>
                  <a:pt x="515" y="133"/>
                  <a:pt x="574" y="221"/>
                  <a:pt x="589" y="280"/>
                </a:cubicBezTo>
                <a:cubicBezTo>
                  <a:pt x="589" y="368"/>
                  <a:pt x="500" y="442"/>
                  <a:pt x="427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" name="Freeform 84"/>
          <p:cNvSpPr>
            <a:spLocks noChangeArrowheads="1"/>
          </p:cNvSpPr>
          <p:nvPr/>
        </p:nvSpPr>
        <p:spPr bwMode="auto">
          <a:xfrm>
            <a:off x="9123754" y="10211554"/>
            <a:ext cx="620090" cy="620092"/>
          </a:xfrm>
          <a:custGeom>
            <a:avLst/>
            <a:gdLst>
              <a:gd name="T0" fmla="*/ 10817 w 590"/>
              <a:gd name="T1" fmla="*/ 0 h 590"/>
              <a:gd name="T2" fmla="*/ 10817 w 590"/>
              <a:gd name="T3" fmla="*/ 0 h 590"/>
              <a:gd name="T4" fmla="*/ 0 w 590"/>
              <a:gd name="T5" fmla="*/ 10815 h 590"/>
              <a:gd name="T6" fmla="*/ 0 w 590"/>
              <a:gd name="T7" fmla="*/ 206929 h 590"/>
              <a:gd name="T8" fmla="*/ 10817 w 590"/>
              <a:gd name="T9" fmla="*/ 212336 h 590"/>
              <a:gd name="T10" fmla="*/ 16226 w 590"/>
              <a:gd name="T11" fmla="*/ 206929 h 590"/>
              <a:gd name="T12" fmla="*/ 16226 w 590"/>
              <a:gd name="T13" fmla="*/ 10815 h 590"/>
              <a:gd name="T14" fmla="*/ 10817 w 590"/>
              <a:gd name="T15" fmla="*/ 0 h 590"/>
              <a:gd name="T16" fmla="*/ 201924 w 590"/>
              <a:gd name="T17" fmla="*/ 15862 h 590"/>
              <a:gd name="T18" fmla="*/ 201924 w 590"/>
              <a:gd name="T19" fmla="*/ 15862 h 590"/>
              <a:gd name="T20" fmla="*/ 42548 w 590"/>
              <a:gd name="T21" fmla="*/ 0 h 590"/>
              <a:gd name="T22" fmla="*/ 32091 w 590"/>
              <a:gd name="T23" fmla="*/ 15862 h 590"/>
              <a:gd name="T24" fmla="*/ 32091 w 590"/>
              <a:gd name="T25" fmla="*/ 95533 h 590"/>
              <a:gd name="T26" fmla="*/ 42548 w 590"/>
              <a:gd name="T27" fmla="*/ 106349 h 590"/>
              <a:gd name="T28" fmla="*/ 201924 w 590"/>
              <a:gd name="T29" fmla="*/ 95533 h 590"/>
              <a:gd name="T30" fmla="*/ 212380 w 590"/>
              <a:gd name="T31" fmla="*/ 79671 h 590"/>
              <a:gd name="T32" fmla="*/ 212380 w 590"/>
              <a:gd name="T33" fmla="*/ 32085 h 590"/>
              <a:gd name="T34" fmla="*/ 201924 w 590"/>
              <a:gd name="T35" fmla="*/ 15862 h 590"/>
              <a:gd name="T36" fmla="*/ 100962 w 590"/>
              <a:gd name="T37" fmla="*/ 90486 h 590"/>
              <a:gd name="T38" fmla="*/ 100962 w 590"/>
              <a:gd name="T39" fmla="*/ 90486 h 590"/>
              <a:gd name="T40" fmla="*/ 53366 w 590"/>
              <a:gd name="T41" fmla="*/ 95533 h 590"/>
              <a:gd name="T42" fmla="*/ 42548 w 590"/>
              <a:gd name="T43" fmla="*/ 85079 h 590"/>
              <a:gd name="T44" fmla="*/ 42548 w 590"/>
              <a:gd name="T45" fmla="*/ 21270 h 590"/>
              <a:gd name="T46" fmla="*/ 53366 w 590"/>
              <a:gd name="T47" fmla="*/ 15862 h 590"/>
              <a:gd name="T48" fmla="*/ 100962 w 590"/>
              <a:gd name="T49" fmla="*/ 21270 h 590"/>
              <a:gd name="T50" fmla="*/ 100962 w 590"/>
              <a:gd name="T51" fmla="*/ 90486 h 590"/>
              <a:gd name="T52" fmla="*/ 159375 w 590"/>
              <a:gd name="T53" fmla="*/ 85079 h 590"/>
              <a:gd name="T54" fmla="*/ 159375 w 590"/>
              <a:gd name="T55" fmla="*/ 85079 h 590"/>
              <a:gd name="T56" fmla="*/ 116827 w 590"/>
              <a:gd name="T57" fmla="*/ 85079 h 590"/>
              <a:gd name="T58" fmla="*/ 116827 w 590"/>
              <a:gd name="T59" fmla="*/ 21270 h 590"/>
              <a:gd name="T60" fmla="*/ 159375 w 590"/>
              <a:gd name="T61" fmla="*/ 26677 h 590"/>
              <a:gd name="T62" fmla="*/ 159375 w 590"/>
              <a:gd name="T63" fmla="*/ 85079 h 590"/>
              <a:gd name="T64" fmla="*/ 201924 w 590"/>
              <a:gd name="T65" fmla="*/ 74264 h 590"/>
              <a:gd name="T66" fmla="*/ 201924 w 590"/>
              <a:gd name="T67" fmla="*/ 74264 h 590"/>
              <a:gd name="T68" fmla="*/ 191106 w 590"/>
              <a:gd name="T69" fmla="*/ 79671 h 590"/>
              <a:gd name="T70" fmla="*/ 169832 w 590"/>
              <a:gd name="T71" fmla="*/ 79671 h 590"/>
              <a:gd name="T72" fmla="*/ 169832 w 590"/>
              <a:gd name="T73" fmla="*/ 26677 h 590"/>
              <a:gd name="T74" fmla="*/ 191106 w 590"/>
              <a:gd name="T75" fmla="*/ 32085 h 590"/>
              <a:gd name="T76" fmla="*/ 201924 w 590"/>
              <a:gd name="T77" fmla="*/ 37132 h 590"/>
              <a:gd name="T78" fmla="*/ 201924 w 590"/>
              <a:gd name="T79" fmla="*/ 74264 h 59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0" h="590">
                <a:moveTo>
                  <a:pt x="30" y="0"/>
                </a:moveTo>
                <a:lnTo>
                  <a:pt x="30" y="0"/>
                </a:lnTo>
                <a:cubicBezTo>
                  <a:pt x="15" y="0"/>
                  <a:pt x="0" y="15"/>
                  <a:pt x="0" y="30"/>
                </a:cubicBezTo>
                <a:cubicBezTo>
                  <a:pt x="0" y="574"/>
                  <a:pt x="0" y="574"/>
                  <a:pt x="0" y="574"/>
                </a:cubicBezTo>
                <a:cubicBezTo>
                  <a:pt x="0" y="589"/>
                  <a:pt x="15" y="589"/>
                  <a:pt x="30" y="589"/>
                </a:cubicBezTo>
                <a:cubicBezTo>
                  <a:pt x="30" y="589"/>
                  <a:pt x="45" y="589"/>
                  <a:pt x="45" y="574"/>
                </a:cubicBezTo>
                <a:cubicBezTo>
                  <a:pt x="45" y="30"/>
                  <a:pt x="45" y="30"/>
                  <a:pt x="45" y="30"/>
                </a:cubicBezTo>
                <a:cubicBezTo>
                  <a:pt x="45" y="15"/>
                  <a:pt x="30" y="0"/>
                  <a:pt x="30" y="0"/>
                </a:cubicBezTo>
                <a:close/>
                <a:moveTo>
                  <a:pt x="560" y="44"/>
                </a:moveTo>
                <a:lnTo>
                  <a:pt x="560" y="44"/>
                </a:lnTo>
                <a:cubicBezTo>
                  <a:pt x="118" y="0"/>
                  <a:pt x="118" y="0"/>
                  <a:pt x="118" y="0"/>
                </a:cubicBezTo>
                <a:cubicBezTo>
                  <a:pt x="103" y="0"/>
                  <a:pt x="89" y="30"/>
                  <a:pt x="89" y="44"/>
                </a:cubicBezTo>
                <a:cubicBezTo>
                  <a:pt x="89" y="265"/>
                  <a:pt x="89" y="265"/>
                  <a:pt x="89" y="265"/>
                </a:cubicBezTo>
                <a:cubicBezTo>
                  <a:pt x="89" y="280"/>
                  <a:pt x="103" y="295"/>
                  <a:pt x="118" y="295"/>
                </a:cubicBezTo>
                <a:cubicBezTo>
                  <a:pt x="560" y="265"/>
                  <a:pt x="560" y="265"/>
                  <a:pt x="560" y="265"/>
                </a:cubicBezTo>
                <a:cubicBezTo>
                  <a:pt x="574" y="265"/>
                  <a:pt x="589" y="236"/>
                  <a:pt x="589" y="221"/>
                </a:cubicBezTo>
                <a:cubicBezTo>
                  <a:pt x="589" y="89"/>
                  <a:pt x="589" y="89"/>
                  <a:pt x="589" y="89"/>
                </a:cubicBezTo>
                <a:cubicBezTo>
                  <a:pt x="589" y="59"/>
                  <a:pt x="574" y="44"/>
                  <a:pt x="560" y="44"/>
                </a:cubicBezTo>
                <a:close/>
                <a:moveTo>
                  <a:pt x="280" y="251"/>
                </a:moveTo>
                <a:lnTo>
                  <a:pt x="280" y="251"/>
                </a:lnTo>
                <a:cubicBezTo>
                  <a:pt x="148" y="265"/>
                  <a:pt x="148" y="265"/>
                  <a:pt x="148" y="265"/>
                </a:cubicBezTo>
                <a:cubicBezTo>
                  <a:pt x="118" y="265"/>
                  <a:pt x="118" y="251"/>
                  <a:pt x="118" y="236"/>
                </a:cubicBezTo>
                <a:cubicBezTo>
                  <a:pt x="118" y="59"/>
                  <a:pt x="118" y="59"/>
                  <a:pt x="118" y="59"/>
                </a:cubicBezTo>
                <a:cubicBezTo>
                  <a:pt x="118" y="44"/>
                  <a:pt x="118" y="44"/>
                  <a:pt x="148" y="44"/>
                </a:cubicBezTo>
                <a:cubicBezTo>
                  <a:pt x="280" y="59"/>
                  <a:pt x="280" y="59"/>
                  <a:pt x="280" y="59"/>
                </a:cubicBezTo>
                <a:lnTo>
                  <a:pt x="280" y="251"/>
                </a:lnTo>
                <a:close/>
                <a:moveTo>
                  <a:pt x="442" y="236"/>
                </a:moveTo>
                <a:lnTo>
                  <a:pt x="442" y="236"/>
                </a:lnTo>
                <a:cubicBezTo>
                  <a:pt x="324" y="236"/>
                  <a:pt x="324" y="236"/>
                  <a:pt x="324" y="236"/>
                </a:cubicBezTo>
                <a:cubicBezTo>
                  <a:pt x="324" y="59"/>
                  <a:pt x="324" y="59"/>
                  <a:pt x="324" y="59"/>
                </a:cubicBezTo>
                <a:cubicBezTo>
                  <a:pt x="442" y="74"/>
                  <a:pt x="442" y="74"/>
                  <a:pt x="442" y="74"/>
                </a:cubicBezTo>
                <a:lnTo>
                  <a:pt x="442" y="236"/>
                </a:lnTo>
                <a:close/>
                <a:moveTo>
                  <a:pt x="560" y="206"/>
                </a:moveTo>
                <a:lnTo>
                  <a:pt x="560" y="206"/>
                </a:lnTo>
                <a:cubicBezTo>
                  <a:pt x="560" y="221"/>
                  <a:pt x="560" y="221"/>
                  <a:pt x="530" y="221"/>
                </a:cubicBezTo>
                <a:cubicBezTo>
                  <a:pt x="471" y="221"/>
                  <a:pt x="471" y="221"/>
                  <a:pt x="471" y="221"/>
                </a:cubicBezTo>
                <a:cubicBezTo>
                  <a:pt x="471" y="74"/>
                  <a:pt x="471" y="74"/>
                  <a:pt x="471" y="74"/>
                </a:cubicBezTo>
                <a:cubicBezTo>
                  <a:pt x="530" y="89"/>
                  <a:pt x="530" y="89"/>
                  <a:pt x="530" y="89"/>
                </a:cubicBezTo>
                <a:cubicBezTo>
                  <a:pt x="560" y="89"/>
                  <a:pt x="560" y="89"/>
                  <a:pt x="560" y="103"/>
                </a:cubicBezTo>
                <a:lnTo>
                  <a:pt x="560" y="2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" name="Freeform 85"/>
          <p:cNvSpPr>
            <a:spLocks noChangeArrowheads="1"/>
          </p:cNvSpPr>
          <p:nvPr/>
        </p:nvSpPr>
        <p:spPr bwMode="auto">
          <a:xfrm>
            <a:off x="8076147" y="10196148"/>
            <a:ext cx="585428" cy="666308"/>
          </a:xfrm>
          <a:custGeom>
            <a:avLst/>
            <a:gdLst>
              <a:gd name="T0" fmla="*/ 168627 w 561"/>
              <a:gd name="T1" fmla="*/ 0 h 635"/>
              <a:gd name="T2" fmla="*/ 168627 w 561"/>
              <a:gd name="T3" fmla="*/ 0 h 635"/>
              <a:gd name="T4" fmla="*/ 31864 w 561"/>
              <a:gd name="T5" fmla="*/ 0 h 635"/>
              <a:gd name="T6" fmla="*/ 0 w 561"/>
              <a:gd name="T7" fmla="*/ 26634 h 635"/>
              <a:gd name="T8" fmla="*/ 0 w 561"/>
              <a:gd name="T9" fmla="*/ 228190 h 635"/>
              <a:gd name="T10" fmla="*/ 15753 w 561"/>
              <a:gd name="T11" fmla="*/ 228190 h 635"/>
              <a:gd name="T12" fmla="*/ 42246 w 561"/>
              <a:gd name="T13" fmla="*/ 206955 h 635"/>
              <a:gd name="T14" fmla="*/ 74110 w 561"/>
              <a:gd name="T15" fmla="*/ 228190 h 635"/>
              <a:gd name="T16" fmla="*/ 100245 w 561"/>
              <a:gd name="T17" fmla="*/ 206955 h 635"/>
              <a:gd name="T18" fmla="*/ 126739 w 561"/>
              <a:gd name="T19" fmla="*/ 228190 h 635"/>
              <a:gd name="T20" fmla="*/ 158245 w 561"/>
              <a:gd name="T21" fmla="*/ 206955 h 635"/>
              <a:gd name="T22" fmla="*/ 184738 w 561"/>
              <a:gd name="T23" fmla="*/ 228190 h 635"/>
              <a:gd name="T24" fmla="*/ 200491 w 561"/>
              <a:gd name="T25" fmla="*/ 228190 h 635"/>
              <a:gd name="T26" fmla="*/ 200491 w 561"/>
              <a:gd name="T27" fmla="*/ 26634 h 635"/>
              <a:gd name="T28" fmla="*/ 168627 w 561"/>
              <a:gd name="T29" fmla="*/ 0 h 635"/>
              <a:gd name="T30" fmla="*/ 184738 w 561"/>
              <a:gd name="T31" fmla="*/ 211994 h 635"/>
              <a:gd name="T32" fmla="*/ 184738 w 561"/>
              <a:gd name="T33" fmla="*/ 211994 h 635"/>
              <a:gd name="T34" fmla="*/ 158245 w 561"/>
              <a:gd name="T35" fmla="*/ 190758 h 635"/>
              <a:gd name="T36" fmla="*/ 126739 w 561"/>
              <a:gd name="T37" fmla="*/ 211994 h 635"/>
              <a:gd name="T38" fmla="*/ 100245 w 561"/>
              <a:gd name="T39" fmla="*/ 190758 h 635"/>
              <a:gd name="T40" fmla="*/ 74110 w 561"/>
              <a:gd name="T41" fmla="*/ 211994 h 635"/>
              <a:gd name="T42" fmla="*/ 42246 w 561"/>
              <a:gd name="T43" fmla="*/ 190758 h 635"/>
              <a:gd name="T44" fmla="*/ 15753 w 561"/>
              <a:gd name="T45" fmla="*/ 211994 h 635"/>
              <a:gd name="T46" fmla="*/ 15753 w 561"/>
              <a:gd name="T47" fmla="*/ 26634 h 635"/>
              <a:gd name="T48" fmla="*/ 31864 w 561"/>
              <a:gd name="T49" fmla="*/ 16196 h 635"/>
              <a:gd name="T50" fmla="*/ 168627 w 561"/>
              <a:gd name="T51" fmla="*/ 16196 h 635"/>
              <a:gd name="T52" fmla="*/ 184738 w 561"/>
              <a:gd name="T53" fmla="*/ 26634 h 635"/>
              <a:gd name="T54" fmla="*/ 184738 w 561"/>
              <a:gd name="T55" fmla="*/ 211994 h 635"/>
              <a:gd name="T56" fmla="*/ 147504 w 561"/>
              <a:gd name="T57" fmla="*/ 127412 h 635"/>
              <a:gd name="T58" fmla="*/ 147504 w 561"/>
              <a:gd name="T59" fmla="*/ 127412 h 635"/>
              <a:gd name="T60" fmla="*/ 52987 w 561"/>
              <a:gd name="T61" fmla="*/ 127412 h 635"/>
              <a:gd name="T62" fmla="*/ 42246 w 561"/>
              <a:gd name="T63" fmla="*/ 132451 h 635"/>
              <a:gd name="T64" fmla="*/ 52987 w 561"/>
              <a:gd name="T65" fmla="*/ 143249 h 635"/>
              <a:gd name="T66" fmla="*/ 147504 w 561"/>
              <a:gd name="T67" fmla="*/ 143249 h 635"/>
              <a:gd name="T68" fmla="*/ 158245 w 561"/>
              <a:gd name="T69" fmla="*/ 132451 h 635"/>
              <a:gd name="T70" fmla="*/ 147504 w 561"/>
              <a:gd name="T71" fmla="*/ 127412 h 635"/>
              <a:gd name="T72" fmla="*/ 147504 w 561"/>
              <a:gd name="T73" fmla="*/ 84941 h 635"/>
              <a:gd name="T74" fmla="*/ 147504 w 561"/>
              <a:gd name="T75" fmla="*/ 84941 h 635"/>
              <a:gd name="T76" fmla="*/ 52987 w 561"/>
              <a:gd name="T77" fmla="*/ 84941 h 635"/>
              <a:gd name="T78" fmla="*/ 42246 w 561"/>
              <a:gd name="T79" fmla="*/ 90340 h 635"/>
              <a:gd name="T80" fmla="*/ 52987 w 561"/>
              <a:gd name="T81" fmla="*/ 100778 h 635"/>
              <a:gd name="T82" fmla="*/ 147504 w 561"/>
              <a:gd name="T83" fmla="*/ 100778 h 635"/>
              <a:gd name="T84" fmla="*/ 158245 w 561"/>
              <a:gd name="T85" fmla="*/ 90340 h 635"/>
              <a:gd name="T86" fmla="*/ 147504 w 561"/>
              <a:gd name="T87" fmla="*/ 84941 h 635"/>
              <a:gd name="T88" fmla="*/ 147504 w 561"/>
              <a:gd name="T89" fmla="*/ 42471 h 635"/>
              <a:gd name="T90" fmla="*/ 147504 w 561"/>
              <a:gd name="T91" fmla="*/ 42471 h 635"/>
              <a:gd name="T92" fmla="*/ 52987 w 561"/>
              <a:gd name="T93" fmla="*/ 42471 h 635"/>
              <a:gd name="T94" fmla="*/ 42246 w 561"/>
              <a:gd name="T95" fmla="*/ 47870 h 635"/>
              <a:gd name="T96" fmla="*/ 52987 w 561"/>
              <a:gd name="T97" fmla="*/ 58667 h 635"/>
              <a:gd name="T98" fmla="*/ 147504 w 561"/>
              <a:gd name="T99" fmla="*/ 58667 h 635"/>
              <a:gd name="T100" fmla="*/ 158245 w 561"/>
              <a:gd name="T101" fmla="*/ 47870 h 635"/>
              <a:gd name="T102" fmla="*/ 147504 w 561"/>
              <a:gd name="T103" fmla="*/ 42471 h 63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61" h="635">
                <a:moveTo>
                  <a:pt x="471" y="0"/>
                </a:moveTo>
                <a:lnTo>
                  <a:pt x="471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4"/>
                </a:cubicBezTo>
                <a:cubicBezTo>
                  <a:pt x="0" y="634"/>
                  <a:pt x="0" y="634"/>
                  <a:pt x="0" y="634"/>
                </a:cubicBezTo>
                <a:cubicBezTo>
                  <a:pt x="44" y="634"/>
                  <a:pt x="44" y="634"/>
                  <a:pt x="44" y="634"/>
                </a:cubicBezTo>
                <a:cubicBezTo>
                  <a:pt x="118" y="575"/>
                  <a:pt x="118" y="575"/>
                  <a:pt x="118" y="575"/>
                </a:cubicBezTo>
                <a:cubicBezTo>
                  <a:pt x="207" y="634"/>
                  <a:pt x="207" y="634"/>
                  <a:pt x="207" y="634"/>
                </a:cubicBezTo>
                <a:cubicBezTo>
                  <a:pt x="280" y="575"/>
                  <a:pt x="280" y="575"/>
                  <a:pt x="280" y="575"/>
                </a:cubicBezTo>
                <a:cubicBezTo>
                  <a:pt x="354" y="634"/>
                  <a:pt x="354" y="634"/>
                  <a:pt x="354" y="634"/>
                </a:cubicBezTo>
                <a:cubicBezTo>
                  <a:pt x="442" y="575"/>
                  <a:pt x="442" y="575"/>
                  <a:pt x="442" y="575"/>
                </a:cubicBezTo>
                <a:cubicBezTo>
                  <a:pt x="516" y="634"/>
                  <a:pt x="516" y="634"/>
                  <a:pt x="516" y="634"/>
                </a:cubicBezTo>
                <a:cubicBezTo>
                  <a:pt x="560" y="634"/>
                  <a:pt x="560" y="634"/>
                  <a:pt x="560" y="634"/>
                </a:cubicBezTo>
                <a:cubicBezTo>
                  <a:pt x="560" y="74"/>
                  <a:pt x="560" y="74"/>
                  <a:pt x="560" y="74"/>
                </a:cubicBezTo>
                <a:cubicBezTo>
                  <a:pt x="560" y="30"/>
                  <a:pt x="516" y="0"/>
                  <a:pt x="471" y="0"/>
                </a:cubicBezTo>
                <a:close/>
                <a:moveTo>
                  <a:pt x="516" y="589"/>
                </a:moveTo>
                <a:lnTo>
                  <a:pt x="516" y="589"/>
                </a:lnTo>
                <a:cubicBezTo>
                  <a:pt x="442" y="530"/>
                  <a:pt x="442" y="530"/>
                  <a:pt x="442" y="530"/>
                </a:cubicBezTo>
                <a:cubicBezTo>
                  <a:pt x="354" y="589"/>
                  <a:pt x="354" y="589"/>
                  <a:pt x="354" y="589"/>
                </a:cubicBezTo>
                <a:cubicBezTo>
                  <a:pt x="280" y="530"/>
                  <a:pt x="280" y="530"/>
                  <a:pt x="280" y="530"/>
                </a:cubicBezTo>
                <a:cubicBezTo>
                  <a:pt x="207" y="589"/>
                  <a:pt x="207" y="589"/>
                  <a:pt x="207" y="589"/>
                </a:cubicBezTo>
                <a:cubicBezTo>
                  <a:pt x="118" y="530"/>
                  <a:pt x="118" y="530"/>
                  <a:pt x="118" y="530"/>
                </a:cubicBezTo>
                <a:cubicBezTo>
                  <a:pt x="44" y="589"/>
                  <a:pt x="44" y="589"/>
                  <a:pt x="44" y="589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45"/>
                  <a:pt x="89" y="45"/>
                </a:cubicBezTo>
                <a:cubicBezTo>
                  <a:pt x="471" y="45"/>
                  <a:pt x="471" y="45"/>
                  <a:pt x="471" y="45"/>
                </a:cubicBezTo>
                <a:cubicBezTo>
                  <a:pt x="501" y="45"/>
                  <a:pt x="516" y="59"/>
                  <a:pt x="516" y="74"/>
                </a:cubicBezTo>
                <a:lnTo>
                  <a:pt x="516" y="589"/>
                </a:lnTo>
                <a:close/>
                <a:moveTo>
                  <a:pt x="412" y="354"/>
                </a:moveTo>
                <a:lnTo>
                  <a:pt x="412" y="354"/>
                </a:lnTo>
                <a:cubicBezTo>
                  <a:pt x="148" y="354"/>
                  <a:pt x="148" y="354"/>
                  <a:pt x="148" y="354"/>
                </a:cubicBezTo>
                <a:cubicBezTo>
                  <a:pt x="133" y="354"/>
                  <a:pt x="118" y="368"/>
                  <a:pt x="118" y="368"/>
                </a:cubicBezTo>
                <a:cubicBezTo>
                  <a:pt x="118" y="383"/>
                  <a:pt x="133" y="398"/>
                  <a:pt x="148" y="398"/>
                </a:cubicBezTo>
                <a:cubicBezTo>
                  <a:pt x="412" y="398"/>
                  <a:pt x="412" y="398"/>
                  <a:pt x="412" y="398"/>
                </a:cubicBezTo>
                <a:cubicBezTo>
                  <a:pt x="427" y="398"/>
                  <a:pt x="442" y="383"/>
                  <a:pt x="442" y="368"/>
                </a:cubicBezTo>
                <a:cubicBezTo>
                  <a:pt x="442" y="368"/>
                  <a:pt x="427" y="354"/>
                  <a:pt x="412" y="354"/>
                </a:cubicBezTo>
                <a:close/>
                <a:moveTo>
                  <a:pt x="412" y="236"/>
                </a:moveTo>
                <a:lnTo>
                  <a:pt x="412" y="236"/>
                </a:lnTo>
                <a:cubicBezTo>
                  <a:pt x="148" y="236"/>
                  <a:pt x="148" y="236"/>
                  <a:pt x="148" y="236"/>
                </a:cubicBezTo>
                <a:cubicBezTo>
                  <a:pt x="133" y="236"/>
                  <a:pt x="118" y="251"/>
                  <a:pt x="118" y="251"/>
                </a:cubicBezTo>
                <a:cubicBezTo>
                  <a:pt x="118" y="266"/>
                  <a:pt x="133" y="280"/>
                  <a:pt x="148" y="280"/>
                </a:cubicBezTo>
                <a:cubicBezTo>
                  <a:pt x="412" y="280"/>
                  <a:pt x="412" y="280"/>
                  <a:pt x="412" y="280"/>
                </a:cubicBezTo>
                <a:cubicBezTo>
                  <a:pt x="427" y="280"/>
                  <a:pt x="442" y="266"/>
                  <a:pt x="442" y="251"/>
                </a:cubicBezTo>
                <a:cubicBezTo>
                  <a:pt x="442" y="251"/>
                  <a:pt x="427" y="236"/>
                  <a:pt x="412" y="236"/>
                </a:cubicBezTo>
                <a:close/>
                <a:moveTo>
                  <a:pt x="412" y="118"/>
                </a:moveTo>
                <a:lnTo>
                  <a:pt x="412" y="118"/>
                </a:lnTo>
                <a:cubicBezTo>
                  <a:pt x="148" y="118"/>
                  <a:pt x="148" y="118"/>
                  <a:pt x="148" y="118"/>
                </a:cubicBezTo>
                <a:cubicBezTo>
                  <a:pt x="133" y="118"/>
                  <a:pt x="118" y="133"/>
                  <a:pt x="118" y="133"/>
                </a:cubicBezTo>
                <a:cubicBezTo>
                  <a:pt x="118" y="148"/>
                  <a:pt x="133" y="163"/>
                  <a:pt x="148" y="163"/>
                </a:cubicBezTo>
                <a:cubicBezTo>
                  <a:pt x="412" y="163"/>
                  <a:pt x="412" y="163"/>
                  <a:pt x="412" y="163"/>
                </a:cubicBezTo>
                <a:cubicBezTo>
                  <a:pt x="427" y="163"/>
                  <a:pt x="442" y="148"/>
                  <a:pt x="442" y="133"/>
                </a:cubicBezTo>
                <a:cubicBezTo>
                  <a:pt x="442" y="133"/>
                  <a:pt x="427" y="118"/>
                  <a:pt x="412" y="1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" name="Freeform 86"/>
          <p:cNvSpPr>
            <a:spLocks noChangeArrowheads="1"/>
          </p:cNvSpPr>
          <p:nvPr/>
        </p:nvSpPr>
        <p:spPr bwMode="auto">
          <a:xfrm>
            <a:off x="6959211" y="10196148"/>
            <a:ext cx="666308" cy="666308"/>
          </a:xfrm>
          <a:custGeom>
            <a:avLst/>
            <a:gdLst>
              <a:gd name="T0" fmla="*/ 138096 w 634"/>
              <a:gd name="T1" fmla="*/ 47870 h 635"/>
              <a:gd name="T2" fmla="*/ 138096 w 634"/>
              <a:gd name="T3" fmla="*/ 47870 h 635"/>
              <a:gd name="T4" fmla="*/ 138096 w 634"/>
              <a:gd name="T5" fmla="*/ 90340 h 635"/>
              <a:gd name="T6" fmla="*/ 180642 w 634"/>
              <a:gd name="T7" fmla="*/ 90340 h 635"/>
              <a:gd name="T8" fmla="*/ 180642 w 634"/>
              <a:gd name="T9" fmla="*/ 47870 h 635"/>
              <a:gd name="T10" fmla="*/ 138096 w 634"/>
              <a:gd name="T11" fmla="*/ 47870 h 635"/>
              <a:gd name="T12" fmla="*/ 169825 w 634"/>
              <a:gd name="T13" fmla="*/ 79543 h 635"/>
              <a:gd name="T14" fmla="*/ 169825 w 634"/>
              <a:gd name="T15" fmla="*/ 79543 h 635"/>
              <a:gd name="T16" fmla="*/ 148552 w 634"/>
              <a:gd name="T17" fmla="*/ 79543 h 635"/>
              <a:gd name="T18" fmla="*/ 148552 w 634"/>
              <a:gd name="T19" fmla="*/ 58667 h 635"/>
              <a:gd name="T20" fmla="*/ 169825 w 634"/>
              <a:gd name="T21" fmla="*/ 58667 h 635"/>
              <a:gd name="T22" fmla="*/ 169825 w 634"/>
              <a:gd name="T23" fmla="*/ 79543 h 635"/>
              <a:gd name="T24" fmla="*/ 212372 w 634"/>
              <a:gd name="T25" fmla="*/ 0 h 635"/>
              <a:gd name="T26" fmla="*/ 212372 w 634"/>
              <a:gd name="T27" fmla="*/ 0 h 635"/>
              <a:gd name="T28" fmla="*/ 122231 w 634"/>
              <a:gd name="T29" fmla="*/ 0 h 635"/>
              <a:gd name="T30" fmla="*/ 106366 w 634"/>
              <a:gd name="T31" fmla="*/ 10798 h 635"/>
              <a:gd name="T32" fmla="*/ 10817 w 634"/>
              <a:gd name="T33" fmla="*/ 106177 h 635"/>
              <a:gd name="T34" fmla="*/ 10817 w 634"/>
              <a:gd name="T35" fmla="*/ 143249 h 635"/>
              <a:gd name="T36" fmla="*/ 85093 w 634"/>
              <a:gd name="T37" fmla="*/ 217392 h 635"/>
              <a:gd name="T38" fmla="*/ 122231 w 634"/>
              <a:gd name="T39" fmla="*/ 217392 h 635"/>
              <a:gd name="T40" fmla="*/ 217780 w 634"/>
              <a:gd name="T41" fmla="*/ 122013 h 635"/>
              <a:gd name="T42" fmla="*/ 228236 w 634"/>
              <a:gd name="T43" fmla="*/ 106177 h 635"/>
              <a:gd name="T44" fmla="*/ 228236 w 634"/>
              <a:gd name="T45" fmla="*/ 16196 h 635"/>
              <a:gd name="T46" fmla="*/ 212372 w 634"/>
              <a:gd name="T47" fmla="*/ 0 h 635"/>
              <a:gd name="T48" fmla="*/ 116822 w 634"/>
              <a:gd name="T49" fmla="*/ 206955 h 635"/>
              <a:gd name="T50" fmla="*/ 116822 w 634"/>
              <a:gd name="T51" fmla="*/ 206955 h 635"/>
              <a:gd name="T52" fmla="*/ 95549 w 634"/>
              <a:gd name="T53" fmla="*/ 206955 h 635"/>
              <a:gd name="T54" fmla="*/ 21273 w 634"/>
              <a:gd name="T55" fmla="*/ 132451 h 635"/>
              <a:gd name="T56" fmla="*/ 21273 w 634"/>
              <a:gd name="T57" fmla="*/ 116974 h 635"/>
              <a:gd name="T58" fmla="*/ 32090 w 634"/>
              <a:gd name="T59" fmla="*/ 106177 h 635"/>
              <a:gd name="T60" fmla="*/ 122231 w 634"/>
              <a:gd name="T61" fmla="*/ 196157 h 635"/>
              <a:gd name="T62" fmla="*/ 116822 w 634"/>
              <a:gd name="T63" fmla="*/ 206955 h 635"/>
              <a:gd name="T64" fmla="*/ 212372 w 634"/>
              <a:gd name="T65" fmla="*/ 100778 h 635"/>
              <a:gd name="T66" fmla="*/ 212372 w 634"/>
              <a:gd name="T67" fmla="*/ 100778 h 635"/>
              <a:gd name="T68" fmla="*/ 207324 w 634"/>
              <a:gd name="T69" fmla="*/ 116974 h 635"/>
              <a:gd name="T70" fmla="*/ 133048 w 634"/>
              <a:gd name="T71" fmla="*/ 185719 h 635"/>
              <a:gd name="T72" fmla="*/ 42546 w 634"/>
              <a:gd name="T73" fmla="*/ 95739 h 635"/>
              <a:gd name="T74" fmla="*/ 116822 w 634"/>
              <a:gd name="T75" fmla="*/ 21235 h 635"/>
              <a:gd name="T76" fmla="*/ 127639 w 634"/>
              <a:gd name="T77" fmla="*/ 16196 h 635"/>
              <a:gd name="T78" fmla="*/ 207324 w 634"/>
              <a:gd name="T79" fmla="*/ 16196 h 635"/>
              <a:gd name="T80" fmla="*/ 212372 w 634"/>
              <a:gd name="T81" fmla="*/ 21235 h 635"/>
              <a:gd name="T82" fmla="*/ 212372 w 634"/>
              <a:gd name="T83" fmla="*/ 100778 h 635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635">
                <a:moveTo>
                  <a:pt x="383" y="133"/>
                </a:moveTo>
                <a:lnTo>
                  <a:pt x="383" y="133"/>
                </a:lnTo>
                <a:cubicBezTo>
                  <a:pt x="354" y="163"/>
                  <a:pt x="354" y="207"/>
                  <a:pt x="383" y="251"/>
                </a:cubicBezTo>
                <a:cubicBezTo>
                  <a:pt x="428" y="280"/>
                  <a:pt x="471" y="280"/>
                  <a:pt x="501" y="251"/>
                </a:cubicBezTo>
                <a:cubicBezTo>
                  <a:pt x="530" y="207"/>
                  <a:pt x="530" y="163"/>
                  <a:pt x="501" y="133"/>
                </a:cubicBezTo>
                <a:cubicBezTo>
                  <a:pt x="471" y="104"/>
                  <a:pt x="428" y="104"/>
                  <a:pt x="383" y="133"/>
                </a:cubicBezTo>
                <a:close/>
                <a:moveTo>
                  <a:pt x="471" y="221"/>
                </a:moveTo>
                <a:lnTo>
                  <a:pt x="471" y="221"/>
                </a:lnTo>
                <a:cubicBezTo>
                  <a:pt x="457" y="236"/>
                  <a:pt x="428" y="236"/>
                  <a:pt x="412" y="221"/>
                </a:cubicBezTo>
                <a:cubicBezTo>
                  <a:pt x="398" y="207"/>
                  <a:pt x="398" y="177"/>
                  <a:pt x="412" y="163"/>
                </a:cubicBezTo>
                <a:cubicBezTo>
                  <a:pt x="428" y="148"/>
                  <a:pt x="457" y="148"/>
                  <a:pt x="471" y="163"/>
                </a:cubicBezTo>
                <a:cubicBezTo>
                  <a:pt x="486" y="177"/>
                  <a:pt x="486" y="207"/>
                  <a:pt x="471" y="221"/>
                </a:cubicBezTo>
                <a:close/>
                <a:moveTo>
                  <a:pt x="589" y="0"/>
                </a:moveTo>
                <a:lnTo>
                  <a:pt x="589" y="0"/>
                </a:lnTo>
                <a:cubicBezTo>
                  <a:pt x="339" y="0"/>
                  <a:pt x="339" y="0"/>
                  <a:pt x="339" y="0"/>
                </a:cubicBezTo>
                <a:cubicBezTo>
                  <a:pt x="310" y="0"/>
                  <a:pt x="310" y="15"/>
                  <a:pt x="295" y="30"/>
                </a:cubicBezTo>
                <a:cubicBezTo>
                  <a:pt x="30" y="295"/>
                  <a:pt x="30" y="295"/>
                  <a:pt x="30" y="295"/>
                </a:cubicBezTo>
                <a:cubicBezTo>
                  <a:pt x="0" y="325"/>
                  <a:pt x="0" y="368"/>
                  <a:pt x="30" y="398"/>
                </a:cubicBezTo>
                <a:cubicBezTo>
                  <a:pt x="236" y="604"/>
                  <a:pt x="236" y="604"/>
                  <a:pt x="236" y="604"/>
                </a:cubicBezTo>
                <a:cubicBezTo>
                  <a:pt x="265" y="634"/>
                  <a:pt x="310" y="634"/>
                  <a:pt x="339" y="604"/>
                </a:cubicBezTo>
                <a:cubicBezTo>
                  <a:pt x="604" y="339"/>
                  <a:pt x="604" y="339"/>
                  <a:pt x="604" y="339"/>
                </a:cubicBezTo>
                <a:cubicBezTo>
                  <a:pt x="619" y="325"/>
                  <a:pt x="633" y="325"/>
                  <a:pt x="633" y="295"/>
                </a:cubicBezTo>
                <a:cubicBezTo>
                  <a:pt x="633" y="45"/>
                  <a:pt x="633" y="45"/>
                  <a:pt x="633" y="45"/>
                </a:cubicBezTo>
                <a:cubicBezTo>
                  <a:pt x="633" y="15"/>
                  <a:pt x="619" y="0"/>
                  <a:pt x="589" y="0"/>
                </a:cubicBezTo>
                <a:close/>
                <a:moveTo>
                  <a:pt x="324" y="575"/>
                </a:moveTo>
                <a:lnTo>
                  <a:pt x="324" y="575"/>
                </a:lnTo>
                <a:cubicBezTo>
                  <a:pt x="295" y="589"/>
                  <a:pt x="280" y="589"/>
                  <a:pt x="265" y="575"/>
                </a:cubicBezTo>
                <a:cubicBezTo>
                  <a:pt x="59" y="368"/>
                  <a:pt x="59" y="368"/>
                  <a:pt x="59" y="368"/>
                </a:cubicBezTo>
                <a:cubicBezTo>
                  <a:pt x="45" y="354"/>
                  <a:pt x="45" y="339"/>
                  <a:pt x="59" y="325"/>
                </a:cubicBezTo>
                <a:cubicBezTo>
                  <a:pt x="89" y="295"/>
                  <a:pt x="89" y="295"/>
                  <a:pt x="89" y="295"/>
                </a:cubicBezTo>
                <a:cubicBezTo>
                  <a:pt x="339" y="545"/>
                  <a:pt x="339" y="545"/>
                  <a:pt x="339" y="545"/>
                </a:cubicBezTo>
                <a:lnTo>
                  <a:pt x="324" y="575"/>
                </a:lnTo>
                <a:close/>
                <a:moveTo>
                  <a:pt x="589" y="280"/>
                </a:moveTo>
                <a:lnTo>
                  <a:pt x="589" y="280"/>
                </a:lnTo>
                <a:cubicBezTo>
                  <a:pt x="589" y="295"/>
                  <a:pt x="589" y="310"/>
                  <a:pt x="575" y="325"/>
                </a:cubicBezTo>
                <a:cubicBezTo>
                  <a:pt x="369" y="516"/>
                  <a:pt x="369" y="516"/>
                  <a:pt x="369" y="516"/>
                </a:cubicBezTo>
                <a:cubicBezTo>
                  <a:pt x="118" y="266"/>
                  <a:pt x="118" y="266"/>
                  <a:pt x="118" y="266"/>
                </a:cubicBezTo>
                <a:cubicBezTo>
                  <a:pt x="324" y="59"/>
                  <a:pt x="324" y="59"/>
                  <a:pt x="324" y="59"/>
                </a:cubicBezTo>
                <a:cubicBezTo>
                  <a:pt x="324" y="45"/>
                  <a:pt x="339" y="45"/>
                  <a:pt x="354" y="45"/>
                </a:cubicBezTo>
                <a:cubicBezTo>
                  <a:pt x="575" y="45"/>
                  <a:pt x="575" y="45"/>
                  <a:pt x="575" y="45"/>
                </a:cubicBezTo>
                <a:cubicBezTo>
                  <a:pt x="589" y="45"/>
                  <a:pt x="589" y="45"/>
                  <a:pt x="589" y="59"/>
                </a:cubicBezTo>
                <a:lnTo>
                  <a:pt x="589" y="2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" name="Freeform 87"/>
          <p:cNvSpPr>
            <a:spLocks noChangeArrowheads="1"/>
          </p:cNvSpPr>
          <p:nvPr/>
        </p:nvSpPr>
        <p:spPr bwMode="auto">
          <a:xfrm>
            <a:off x="6007894" y="10196148"/>
            <a:ext cx="446774" cy="666308"/>
          </a:xfrm>
          <a:custGeom>
            <a:avLst/>
            <a:gdLst>
              <a:gd name="T0" fmla="*/ 147549 w 428"/>
              <a:gd name="T1" fmla="*/ 69105 h 635"/>
              <a:gd name="T2" fmla="*/ 147549 w 428"/>
              <a:gd name="T3" fmla="*/ 69105 h 635"/>
              <a:gd name="T4" fmla="*/ 84160 w 428"/>
              <a:gd name="T5" fmla="*/ 5399 h 635"/>
              <a:gd name="T6" fmla="*/ 63031 w 428"/>
              <a:gd name="T7" fmla="*/ 5399 h 635"/>
              <a:gd name="T8" fmla="*/ 0 w 428"/>
              <a:gd name="T9" fmla="*/ 69105 h 635"/>
              <a:gd name="T10" fmla="*/ 0 w 428"/>
              <a:gd name="T11" fmla="*/ 79543 h 635"/>
              <a:gd name="T12" fmla="*/ 0 w 428"/>
              <a:gd name="T13" fmla="*/ 79543 h 635"/>
              <a:gd name="T14" fmla="*/ 0 w 428"/>
              <a:gd name="T15" fmla="*/ 196157 h 635"/>
              <a:gd name="T16" fmla="*/ 26143 w 428"/>
              <a:gd name="T17" fmla="*/ 228190 h 635"/>
              <a:gd name="T18" fmla="*/ 126419 w 428"/>
              <a:gd name="T19" fmla="*/ 228190 h 635"/>
              <a:gd name="T20" fmla="*/ 152921 w 428"/>
              <a:gd name="T21" fmla="*/ 196157 h 635"/>
              <a:gd name="T22" fmla="*/ 152921 w 428"/>
              <a:gd name="T23" fmla="*/ 90340 h 635"/>
              <a:gd name="T24" fmla="*/ 147549 w 428"/>
              <a:gd name="T25" fmla="*/ 69105 h 635"/>
              <a:gd name="T26" fmla="*/ 136805 w 428"/>
              <a:gd name="T27" fmla="*/ 196157 h 635"/>
              <a:gd name="T28" fmla="*/ 136805 w 428"/>
              <a:gd name="T29" fmla="*/ 196157 h 635"/>
              <a:gd name="T30" fmla="*/ 126419 w 428"/>
              <a:gd name="T31" fmla="*/ 211994 h 635"/>
              <a:gd name="T32" fmla="*/ 26143 w 428"/>
              <a:gd name="T33" fmla="*/ 211994 h 635"/>
              <a:gd name="T34" fmla="*/ 10386 w 428"/>
              <a:gd name="T35" fmla="*/ 196157 h 635"/>
              <a:gd name="T36" fmla="*/ 10386 w 428"/>
              <a:gd name="T37" fmla="*/ 84941 h 635"/>
              <a:gd name="T38" fmla="*/ 15758 w 428"/>
              <a:gd name="T39" fmla="*/ 74504 h 635"/>
              <a:gd name="T40" fmla="*/ 68403 w 428"/>
              <a:gd name="T41" fmla="*/ 16196 h 635"/>
              <a:gd name="T42" fmla="*/ 79146 w 428"/>
              <a:gd name="T43" fmla="*/ 16196 h 635"/>
              <a:gd name="T44" fmla="*/ 131791 w 428"/>
              <a:gd name="T45" fmla="*/ 74504 h 635"/>
              <a:gd name="T46" fmla="*/ 136805 w 428"/>
              <a:gd name="T47" fmla="*/ 84941 h 635"/>
              <a:gd name="T48" fmla="*/ 136805 w 428"/>
              <a:gd name="T49" fmla="*/ 196157 h 635"/>
              <a:gd name="T50" fmla="*/ 73774 w 428"/>
              <a:gd name="T51" fmla="*/ 58667 h 635"/>
              <a:gd name="T52" fmla="*/ 73774 w 428"/>
              <a:gd name="T53" fmla="*/ 58667 h 635"/>
              <a:gd name="T54" fmla="*/ 47273 w 428"/>
              <a:gd name="T55" fmla="*/ 90340 h 635"/>
              <a:gd name="T56" fmla="*/ 73774 w 428"/>
              <a:gd name="T57" fmla="*/ 116974 h 635"/>
              <a:gd name="T58" fmla="*/ 105290 w 428"/>
              <a:gd name="T59" fmla="*/ 90340 h 635"/>
              <a:gd name="T60" fmla="*/ 73774 w 428"/>
              <a:gd name="T61" fmla="*/ 58667 h 635"/>
              <a:gd name="T62" fmla="*/ 73774 w 428"/>
              <a:gd name="T63" fmla="*/ 100778 h 635"/>
              <a:gd name="T64" fmla="*/ 73774 w 428"/>
              <a:gd name="T65" fmla="*/ 100778 h 635"/>
              <a:gd name="T66" fmla="*/ 63031 w 428"/>
              <a:gd name="T67" fmla="*/ 90340 h 635"/>
              <a:gd name="T68" fmla="*/ 73774 w 428"/>
              <a:gd name="T69" fmla="*/ 74504 h 635"/>
              <a:gd name="T70" fmla="*/ 89532 w 428"/>
              <a:gd name="T71" fmla="*/ 90340 h 635"/>
              <a:gd name="T72" fmla="*/ 73774 w 428"/>
              <a:gd name="T73" fmla="*/ 100778 h 63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28" h="635">
                <a:moveTo>
                  <a:pt x="412" y="192"/>
                </a:moveTo>
                <a:lnTo>
                  <a:pt x="412" y="192"/>
                </a:lnTo>
                <a:cubicBezTo>
                  <a:pt x="235" y="15"/>
                  <a:pt x="235" y="15"/>
                  <a:pt x="235" y="15"/>
                </a:cubicBezTo>
                <a:cubicBezTo>
                  <a:pt x="221" y="0"/>
                  <a:pt x="191" y="0"/>
                  <a:pt x="176" y="15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07"/>
                  <a:pt x="0" y="207"/>
                  <a:pt x="0" y="221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4"/>
                  <a:pt x="73" y="634"/>
                </a:cubicBezTo>
                <a:cubicBezTo>
                  <a:pt x="353" y="634"/>
                  <a:pt x="353" y="634"/>
                  <a:pt x="353" y="634"/>
                </a:cubicBezTo>
                <a:cubicBezTo>
                  <a:pt x="382" y="634"/>
                  <a:pt x="427" y="589"/>
                  <a:pt x="427" y="545"/>
                </a:cubicBezTo>
                <a:cubicBezTo>
                  <a:pt x="427" y="251"/>
                  <a:pt x="427" y="251"/>
                  <a:pt x="427" y="251"/>
                </a:cubicBezTo>
                <a:cubicBezTo>
                  <a:pt x="427" y="221"/>
                  <a:pt x="427" y="207"/>
                  <a:pt x="412" y="192"/>
                </a:cubicBezTo>
                <a:close/>
                <a:moveTo>
                  <a:pt x="382" y="545"/>
                </a:moveTo>
                <a:lnTo>
                  <a:pt x="382" y="545"/>
                </a:lnTo>
                <a:cubicBezTo>
                  <a:pt x="382" y="575"/>
                  <a:pt x="368" y="589"/>
                  <a:pt x="353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5"/>
                  <a:pt x="29" y="545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21"/>
                  <a:pt x="29" y="221"/>
                  <a:pt x="44" y="207"/>
                </a:cubicBezTo>
                <a:cubicBezTo>
                  <a:pt x="191" y="45"/>
                  <a:pt x="191" y="45"/>
                  <a:pt x="191" y="45"/>
                </a:cubicBezTo>
                <a:cubicBezTo>
                  <a:pt x="206" y="45"/>
                  <a:pt x="221" y="45"/>
                  <a:pt x="221" y="45"/>
                </a:cubicBezTo>
                <a:cubicBezTo>
                  <a:pt x="368" y="207"/>
                  <a:pt x="368" y="207"/>
                  <a:pt x="368" y="207"/>
                </a:cubicBezTo>
                <a:cubicBezTo>
                  <a:pt x="382" y="221"/>
                  <a:pt x="382" y="221"/>
                  <a:pt x="382" y="236"/>
                </a:cubicBezTo>
                <a:lnTo>
                  <a:pt x="382" y="545"/>
                </a:lnTo>
                <a:close/>
                <a:moveTo>
                  <a:pt x="206" y="163"/>
                </a:moveTo>
                <a:lnTo>
                  <a:pt x="206" y="163"/>
                </a:lnTo>
                <a:cubicBezTo>
                  <a:pt x="162" y="163"/>
                  <a:pt x="132" y="207"/>
                  <a:pt x="132" y="251"/>
                </a:cubicBezTo>
                <a:cubicBezTo>
                  <a:pt x="132" y="295"/>
                  <a:pt x="162" y="325"/>
                  <a:pt x="206" y="325"/>
                </a:cubicBezTo>
                <a:cubicBezTo>
                  <a:pt x="250" y="325"/>
                  <a:pt x="294" y="295"/>
                  <a:pt x="294" y="251"/>
                </a:cubicBezTo>
                <a:cubicBezTo>
                  <a:pt x="294" y="207"/>
                  <a:pt x="250" y="163"/>
                  <a:pt x="206" y="163"/>
                </a:cubicBezTo>
                <a:close/>
                <a:moveTo>
                  <a:pt x="206" y="280"/>
                </a:moveTo>
                <a:lnTo>
                  <a:pt x="206" y="280"/>
                </a:lnTo>
                <a:cubicBezTo>
                  <a:pt x="191" y="280"/>
                  <a:pt x="176" y="266"/>
                  <a:pt x="176" y="251"/>
                </a:cubicBezTo>
                <a:cubicBezTo>
                  <a:pt x="176" y="221"/>
                  <a:pt x="191" y="207"/>
                  <a:pt x="206" y="207"/>
                </a:cubicBezTo>
                <a:cubicBezTo>
                  <a:pt x="235" y="207"/>
                  <a:pt x="250" y="221"/>
                  <a:pt x="250" y="251"/>
                </a:cubicBezTo>
                <a:cubicBezTo>
                  <a:pt x="250" y="266"/>
                  <a:pt x="235" y="280"/>
                  <a:pt x="206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" name="Freeform 88"/>
          <p:cNvSpPr>
            <a:spLocks noChangeArrowheads="1"/>
          </p:cNvSpPr>
          <p:nvPr/>
        </p:nvSpPr>
        <p:spPr bwMode="auto">
          <a:xfrm>
            <a:off x="4844743" y="10196148"/>
            <a:ext cx="620092" cy="666308"/>
          </a:xfrm>
          <a:custGeom>
            <a:avLst/>
            <a:gdLst>
              <a:gd name="T0" fmla="*/ 196488 w 589"/>
              <a:gd name="T1" fmla="*/ 58667 h 635"/>
              <a:gd name="T2" fmla="*/ 196488 w 589"/>
              <a:gd name="T3" fmla="*/ 58667 h 635"/>
              <a:gd name="T4" fmla="*/ 196488 w 589"/>
              <a:gd name="T5" fmla="*/ 5399 h 635"/>
              <a:gd name="T6" fmla="*/ 191432 w 589"/>
              <a:gd name="T7" fmla="*/ 0 h 635"/>
              <a:gd name="T8" fmla="*/ 186014 w 589"/>
              <a:gd name="T9" fmla="*/ 0 h 635"/>
              <a:gd name="T10" fmla="*/ 0 w 589"/>
              <a:gd name="T11" fmla="*/ 58667 h 635"/>
              <a:gd name="T12" fmla="*/ 0 w 589"/>
              <a:gd name="T13" fmla="*/ 69105 h 635"/>
              <a:gd name="T14" fmla="*/ 0 w 589"/>
              <a:gd name="T15" fmla="*/ 211994 h 635"/>
              <a:gd name="T16" fmla="*/ 15892 w 589"/>
              <a:gd name="T17" fmla="*/ 228190 h 635"/>
              <a:gd name="T18" fmla="*/ 196488 w 589"/>
              <a:gd name="T19" fmla="*/ 228190 h 635"/>
              <a:gd name="T20" fmla="*/ 212381 w 589"/>
              <a:gd name="T21" fmla="*/ 211994 h 635"/>
              <a:gd name="T22" fmla="*/ 212381 w 589"/>
              <a:gd name="T23" fmla="*/ 69105 h 635"/>
              <a:gd name="T24" fmla="*/ 196488 w 589"/>
              <a:gd name="T25" fmla="*/ 58667 h 635"/>
              <a:gd name="T26" fmla="*/ 186014 w 589"/>
              <a:gd name="T27" fmla="*/ 16196 h 635"/>
              <a:gd name="T28" fmla="*/ 186014 w 589"/>
              <a:gd name="T29" fmla="*/ 16196 h 635"/>
              <a:gd name="T30" fmla="*/ 186014 w 589"/>
              <a:gd name="T31" fmla="*/ 58667 h 635"/>
              <a:gd name="T32" fmla="*/ 47677 w 589"/>
              <a:gd name="T33" fmla="*/ 58667 h 635"/>
              <a:gd name="T34" fmla="*/ 186014 w 589"/>
              <a:gd name="T35" fmla="*/ 16196 h 635"/>
              <a:gd name="T36" fmla="*/ 196488 w 589"/>
              <a:gd name="T37" fmla="*/ 148647 h 635"/>
              <a:gd name="T38" fmla="*/ 196488 w 589"/>
              <a:gd name="T39" fmla="*/ 148647 h 635"/>
              <a:gd name="T40" fmla="*/ 196488 w 589"/>
              <a:gd name="T41" fmla="*/ 153686 h 635"/>
              <a:gd name="T42" fmla="*/ 170121 w 589"/>
              <a:gd name="T43" fmla="*/ 153686 h 635"/>
              <a:gd name="T44" fmla="*/ 170121 w 589"/>
              <a:gd name="T45" fmla="*/ 148647 h 635"/>
              <a:gd name="T46" fmla="*/ 170121 w 589"/>
              <a:gd name="T47" fmla="*/ 143249 h 635"/>
              <a:gd name="T48" fmla="*/ 196488 w 589"/>
              <a:gd name="T49" fmla="*/ 143249 h 635"/>
              <a:gd name="T50" fmla="*/ 196488 w 589"/>
              <a:gd name="T51" fmla="*/ 148647 h 635"/>
              <a:gd name="T52" fmla="*/ 196488 w 589"/>
              <a:gd name="T53" fmla="*/ 127412 h 635"/>
              <a:gd name="T54" fmla="*/ 196488 w 589"/>
              <a:gd name="T55" fmla="*/ 127412 h 635"/>
              <a:gd name="T56" fmla="*/ 164703 w 589"/>
              <a:gd name="T57" fmla="*/ 127412 h 635"/>
              <a:gd name="T58" fmla="*/ 153868 w 589"/>
              <a:gd name="T59" fmla="*/ 132451 h 635"/>
              <a:gd name="T60" fmla="*/ 153868 w 589"/>
              <a:gd name="T61" fmla="*/ 164484 h 635"/>
              <a:gd name="T62" fmla="*/ 164703 w 589"/>
              <a:gd name="T63" fmla="*/ 169883 h 635"/>
              <a:gd name="T64" fmla="*/ 196488 w 589"/>
              <a:gd name="T65" fmla="*/ 169883 h 635"/>
              <a:gd name="T66" fmla="*/ 196488 w 589"/>
              <a:gd name="T67" fmla="*/ 206955 h 635"/>
              <a:gd name="T68" fmla="*/ 191432 w 589"/>
              <a:gd name="T69" fmla="*/ 211994 h 635"/>
              <a:gd name="T70" fmla="*/ 20949 w 589"/>
              <a:gd name="T71" fmla="*/ 211994 h 635"/>
              <a:gd name="T72" fmla="*/ 15892 w 589"/>
              <a:gd name="T73" fmla="*/ 206955 h 635"/>
              <a:gd name="T74" fmla="*/ 15892 w 589"/>
              <a:gd name="T75" fmla="*/ 69105 h 635"/>
              <a:gd name="T76" fmla="*/ 191432 w 589"/>
              <a:gd name="T77" fmla="*/ 69105 h 635"/>
              <a:gd name="T78" fmla="*/ 196488 w 589"/>
              <a:gd name="T79" fmla="*/ 79543 h 635"/>
              <a:gd name="T80" fmla="*/ 196488 w 589"/>
              <a:gd name="T81" fmla="*/ 127412 h 635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89" h="635">
                <a:moveTo>
                  <a:pt x="544" y="163"/>
                </a:moveTo>
                <a:lnTo>
                  <a:pt x="544" y="163"/>
                </a:lnTo>
                <a:cubicBezTo>
                  <a:pt x="544" y="15"/>
                  <a:pt x="544" y="15"/>
                  <a:pt x="544" y="15"/>
                </a:cubicBezTo>
                <a:cubicBezTo>
                  <a:pt x="544" y="15"/>
                  <a:pt x="544" y="0"/>
                  <a:pt x="530" y="0"/>
                </a:cubicBezTo>
                <a:lnTo>
                  <a:pt x="515" y="0"/>
                </a:lnTo>
                <a:cubicBezTo>
                  <a:pt x="0" y="163"/>
                  <a:pt x="0" y="163"/>
                  <a:pt x="0" y="163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589"/>
                  <a:pt x="0" y="589"/>
                  <a:pt x="0" y="589"/>
                </a:cubicBezTo>
                <a:cubicBezTo>
                  <a:pt x="0" y="604"/>
                  <a:pt x="14" y="634"/>
                  <a:pt x="44" y="634"/>
                </a:cubicBezTo>
                <a:cubicBezTo>
                  <a:pt x="544" y="634"/>
                  <a:pt x="544" y="634"/>
                  <a:pt x="544" y="634"/>
                </a:cubicBezTo>
                <a:cubicBezTo>
                  <a:pt x="574" y="634"/>
                  <a:pt x="588" y="604"/>
                  <a:pt x="588" y="589"/>
                </a:cubicBezTo>
                <a:cubicBezTo>
                  <a:pt x="588" y="192"/>
                  <a:pt x="588" y="192"/>
                  <a:pt x="588" y="192"/>
                </a:cubicBezTo>
                <a:cubicBezTo>
                  <a:pt x="588" y="177"/>
                  <a:pt x="574" y="163"/>
                  <a:pt x="544" y="163"/>
                </a:cubicBezTo>
                <a:close/>
                <a:moveTo>
                  <a:pt x="515" y="45"/>
                </a:moveTo>
                <a:lnTo>
                  <a:pt x="515" y="45"/>
                </a:lnTo>
                <a:cubicBezTo>
                  <a:pt x="515" y="163"/>
                  <a:pt x="515" y="163"/>
                  <a:pt x="515" y="163"/>
                </a:cubicBezTo>
                <a:cubicBezTo>
                  <a:pt x="132" y="163"/>
                  <a:pt x="132" y="163"/>
                  <a:pt x="132" y="163"/>
                </a:cubicBezTo>
                <a:lnTo>
                  <a:pt x="515" y="45"/>
                </a:lnTo>
                <a:close/>
                <a:moveTo>
                  <a:pt x="544" y="413"/>
                </a:moveTo>
                <a:lnTo>
                  <a:pt x="544" y="413"/>
                </a:lnTo>
                <a:cubicBezTo>
                  <a:pt x="544" y="427"/>
                  <a:pt x="544" y="413"/>
                  <a:pt x="544" y="427"/>
                </a:cubicBezTo>
                <a:cubicBezTo>
                  <a:pt x="471" y="427"/>
                  <a:pt x="471" y="427"/>
                  <a:pt x="471" y="427"/>
                </a:cubicBezTo>
                <a:cubicBezTo>
                  <a:pt x="471" y="413"/>
                  <a:pt x="471" y="427"/>
                  <a:pt x="471" y="413"/>
                </a:cubicBezTo>
                <a:cubicBezTo>
                  <a:pt x="471" y="398"/>
                  <a:pt x="471" y="398"/>
                  <a:pt x="471" y="398"/>
                </a:cubicBezTo>
                <a:cubicBezTo>
                  <a:pt x="544" y="398"/>
                  <a:pt x="544" y="398"/>
                  <a:pt x="544" y="398"/>
                </a:cubicBezTo>
                <a:cubicBezTo>
                  <a:pt x="544" y="413"/>
                  <a:pt x="544" y="398"/>
                  <a:pt x="544" y="413"/>
                </a:cubicBezTo>
                <a:close/>
                <a:moveTo>
                  <a:pt x="544" y="354"/>
                </a:moveTo>
                <a:lnTo>
                  <a:pt x="544" y="354"/>
                </a:lnTo>
                <a:cubicBezTo>
                  <a:pt x="456" y="354"/>
                  <a:pt x="456" y="354"/>
                  <a:pt x="456" y="354"/>
                </a:cubicBezTo>
                <a:cubicBezTo>
                  <a:pt x="441" y="354"/>
                  <a:pt x="426" y="368"/>
                  <a:pt x="426" y="368"/>
                </a:cubicBezTo>
                <a:cubicBezTo>
                  <a:pt x="426" y="457"/>
                  <a:pt x="426" y="457"/>
                  <a:pt x="426" y="457"/>
                </a:cubicBezTo>
                <a:cubicBezTo>
                  <a:pt x="426" y="457"/>
                  <a:pt x="441" y="472"/>
                  <a:pt x="456" y="472"/>
                </a:cubicBezTo>
                <a:cubicBezTo>
                  <a:pt x="544" y="472"/>
                  <a:pt x="544" y="472"/>
                  <a:pt x="544" y="472"/>
                </a:cubicBezTo>
                <a:cubicBezTo>
                  <a:pt x="544" y="575"/>
                  <a:pt x="544" y="575"/>
                  <a:pt x="544" y="575"/>
                </a:cubicBezTo>
                <a:cubicBezTo>
                  <a:pt x="544" y="575"/>
                  <a:pt x="544" y="589"/>
                  <a:pt x="530" y="589"/>
                </a:cubicBezTo>
                <a:cubicBezTo>
                  <a:pt x="58" y="589"/>
                  <a:pt x="58" y="589"/>
                  <a:pt x="58" y="589"/>
                </a:cubicBezTo>
                <a:cubicBezTo>
                  <a:pt x="44" y="589"/>
                  <a:pt x="44" y="575"/>
                  <a:pt x="44" y="575"/>
                </a:cubicBezTo>
                <a:cubicBezTo>
                  <a:pt x="44" y="575"/>
                  <a:pt x="44" y="207"/>
                  <a:pt x="44" y="192"/>
                </a:cubicBezTo>
                <a:cubicBezTo>
                  <a:pt x="530" y="192"/>
                  <a:pt x="530" y="192"/>
                  <a:pt x="530" y="192"/>
                </a:cubicBezTo>
                <a:cubicBezTo>
                  <a:pt x="544" y="192"/>
                  <a:pt x="544" y="207"/>
                  <a:pt x="544" y="221"/>
                </a:cubicBezTo>
                <a:lnTo>
                  <a:pt x="544" y="3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" name="Freeform 89"/>
          <p:cNvSpPr>
            <a:spLocks noChangeArrowheads="1"/>
          </p:cNvSpPr>
          <p:nvPr/>
        </p:nvSpPr>
        <p:spPr bwMode="auto">
          <a:xfrm>
            <a:off x="3747069" y="10196148"/>
            <a:ext cx="666308" cy="666308"/>
          </a:xfrm>
          <a:custGeom>
            <a:avLst/>
            <a:gdLst>
              <a:gd name="T0" fmla="*/ 122231 w 634"/>
              <a:gd name="T1" fmla="*/ 58667 h 635"/>
              <a:gd name="T2" fmla="*/ 122231 w 634"/>
              <a:gd name="T3" fmla="*/ 58667 h 635"/>
              <a:gd name="T4" fmla="*/ 116822 w 634"/>
              <a:gd name="T5" fmla="*/ 58667 h 635"/>
              <a:gd name="T6" fmla="*/ 111775 w 634"/>
              <a:gd name="T7" fmla="*/ 58667 h 635"/>
              <a:gd name="T8" fmla="*/ 74637 w 634"/>
              <a:gd name="T9" fmla="*/ 100778 h 635"/>
              <a:gd name="T10" fmla="*/ 74637 w 634"/>
              <a:gd name="T11" fmla="*/ 111576 h 635"/>
              <a:gd name="T12" fmla="*/ 85093 w 634"/>
              <a:gd name="T13" fmla="*/ 111576 h 635"/>
              <a:gd name="T14" fmla="*/ 106366 w 634"/>
              <a:gd name="T15" fmla="*/ 84941 h 635"/>
              <a:gd name="T16" fmla="*/ 106366 w 634"/>
              <a:gd name="T17" fmla="*/ 190758 h 635"/>
              <a:gd name="T18" fmla="*/ 116822 w 634"/>
              <a:gd name="T19" fmla="*/ 196157 h 635"/>
              <a:gd name="T20" fmla="*/ 122231 w 634"/>
              <a:gd name="T21" fmla="*/ 190758 h 635"/>
              <a:gd name="T22" fmla="*/ 122231 w 634"/>
              <a:gd name="T23" fmla="*/ 84941 h 635"/>
              <a:gd name="T24" fmla="*/ 143504 w 634"/>
              <a:gd name="T25" fmla="*/ 111576 h 635"/>
              <a:gd name="T26" fmla="*/ 153960 w 634"/>
              <a:gd name="T27" fmla="*/ 111576 h 635"/>
              <a:gd name="T28" fmla="*/ 153960 w 634"/>
              <a:gd name="T29" fmla="*/ 100778 h 635"/>
              <a:gd name="T30" fmla="*/ 122231 w 634"/>
              <a:gd name="T31" fmla="*/ 58667 h 635"/>
              <a:gd name="T32" fmla="*/ 201915 w 634"/>
              <a:gd name="T33" fmla="*/ 0 h 635"/>
              <a:gd name="T34" fmla="*/ 201915 w 634"/>
              <a:gd name="T35" fmla="*/ 0 h 635"/>
              <a:gd name="T36" fmla="*/ 32090 w 634"/>
              <a:gd name="T37" fmla="*/ 0 h 635"/>
              <a:gd name="T38" fmla="*/ 0 w 634"/>
              <a:gd name="T39" fmla="*/ 26634 h 635"/>
              <a:gd name="T40" fmla="*/ 0 w 634"/>
              <a:gd name="T41" fmla="*/ 196157 h 635"/>
              <a:gd name="T42" fmla="*/ 32090 w 634"/>
              <a:gd name="T43" fmla="*/ 228190 h 635"/>
              <a:gd name="T44" fmla="*/ 201915 w 634"/>
              <a:gd name="T45" fmla="*/ 228190 h 635"/>
              <a:gd name="T46" fmla="*/ 228236 w 634"/>
              <a:gd name="T47" fmla="*/ 196157 h 635"/>
              <a:gd name="T48" fmla="*/ 228236 w 634"/>
              <a:gd name="T49" fmla="*/ 26634 h 635"/>
              <a:gd name="T50" fmla="*/ 201915 w 634"/>
              <a:gd name="T51" fmla="*/ 0 h 635"/>
              <a:gd name="T52" fmla="*/ 212372 w 634"/>
              <a:gd name="T53" fmla="*/ 196157 h 635"/>
              <a:gd name="T54" fmla="*/ 212372 w 634"/>
              <a:gd name="T55" fmla="*/ 196157 h 635"/>
              <a:gd name="T56" fmla="*/ 201915 w 634"/>
              <a:gd name="T57" fmla="*/ 211994 h 635"/>
              <a:gd name="T58" fmla="*/ 32090 w 634"/>
              <a:gd name="T59" fmla="*/ 211994 h 635"/>
              <a:gd name="T60" fmla="*/ 15865 w 634"/>
              <a:gd name="T61" fmla="*/ 196157 h 635"/>
              <a:gd name="T62" fmla="*/ 15865 w 634"/>
              <a:gd name="T63" fmla="*/ 26634 h 635"/>
              <a:gd name="T64" fmla="*/ 32090 w 634"/>
              <a:gd name="T65" fmla="*/ 16196 h 635"/>
              <a:gd name="T66" fmla="*/ 201915 w 634"/>
              <a:gd name="T67" fmla="*/ 16196 h 635"/>
              <a:gd name="T68" fmla="*/ 212372 w 634"/>
              <a:gd name="T69" fmla="*/ 26634 h 635"/>
              <a:gd name="T70" fmla="*/ 212372 w 634"/>
              <a:gd name="T71" fmla="*/ 196157 h 635"/>
              <a:gd name="T72" fmla="*/ 180642 w 634"/>
              <a:gd name="T73" fmla="*/ 26634 h 635"/>
              <a:gd name="T74" fmla="*/ 180642 w 634"/>
              <a:gd name="T75" fmla="*/ 26634 h 635"/>
              <a:gd name="T76" fmla="*/ 53363 w 634"/>
              <a:gd name="T77" fmla="*/ 26634 h 635"/>
              <a:gd name="T78" fmla="*/ 42546 w 634"/>
              <a:gd name="T79" fmla="*/ 37432 h 635"/>
              <a:gd name="T80" fmla="*/ 53363 w 634"/>
              <a:gd name="T81" fmla="*/ 42471 h 635"/>
              <a:gd name="T82" fmla="*/ 180642 w 634"/>
              <a:gd name="T83" fmla="*/ 42471 h 635"/>
              <a:gd name="T84" fmla="*/ 186051 w 634"/>
              <a:gd name="T85" fmla="*/ 37432 h 635"/>
              <a:gd name="T86" fmla="*/ 180642 w 634"/>
              <a:gd name="T87" fmla="*/ 26634 h 63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34" h="635">
                <a:moveTo>
                  <a:pt x="339" y="163"/>
                </a:moveTo>
                <a:lnTo>
                  <a:pt x="339" y="163"/>
                </a:lnTo>
                <a:cubicBezTo>
                  <a:pt x="324" y="163"/>
                  <a:pt x="324" y="163"/>
                  <a:pt x="324" y="163"/>
                </a:cubicBezTo>
                <a:cubicBezTo>
                  <a:pt x="310" y="163"/>
                  <a:pt x="310" y="163"/>
                  <a:pt x="310" y="163"/>
                </a:cubicBezTo>
                <a:cubicBezTo>
                  <a:pt x="207" y="280"/>
                  <a:pt x="207" y="280"/>
                  <a:pt x="207" y="280"/>
                </a:cubicBezTo>
                <a:cubicBezTo>
                  <a:pt x="207" y="295"/>
                  <a:pt x="207" y="295"/>
                  <a:pt x="207" y="310"/>
                </a:cubicBezTo>
                <a:cubicBezTo>
                  <a:pt x="221" y="310"/>
                  <a:pt x="221" y="310"/>
                  <a:pt x="236" y="310"/>
                </a:cubicBezTo>
                <a:cubicBezTo>
                  <a:pt x="295" y="236"/>
                  <a:pt x="295" y="236"/>
                  <a:pt x="295" y="236"/>
                </a:cubicBezTo>
                <a:cubicBezTo>
                  <a:pt x="295" y="530"/>
                  <a:pt x="295" y="530"/>
                  <a:pt x="295" y="530"/>
                </a:cubicBezTo>
                <a:cubicBezTo>
                  <a:pt x="295" y="545"/>
                  <a:pt x="310" y="545"/>
                  <a:pt x="324" y="545"/>
                </a:cubicBezTo>
                <a:cubicBezTo>
                  <a:pt x="324" y="545"/>
                  <a:pt x="339" y="545"/>
                  <a:pt x="339" y="530"/>
                </a:cubicBezTo>
                <a:cubicBezTo>
                  <a:pt x="339" y="236"/>
                  <a:pt x="339" y="236"/>
                  <a:pt x="339" y="236"/>
                </a:cubicBezTo>
                <a:cubicBezTo>
                  <a:pt x="398" y="310"/>
                  <a:pt x="398" y="310"/>
                  <a:pt x="398" y="310"/>
                </a:cubicBezTo>
                <a:cubicBezTo>
                  <a:pt x="412" y="310"/>
                  <a:pt x="427" y="310"/>
                  <a:pt x="427" y="310"/>
                </a:cubicBezTo>
                <a:cubicBezTo>
                  <a:pt x="442" y="295"/>
                  <a:pt x="442" y="295"/>
                  <a:pt x="427" y="280"/>
                </a:cubicBezTo>
                <a:lnTo>
                  <a:pt x="339" y="163"/>
                </a:lnTo>
                <a:close/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34"/>
                  <a:pt x="89" y="634"/>
                </a:cubicBezTo>
                <a:cubicBezTo>
                  <a:pt x="560" y="634"/>
                  <a:pt x="560" y="634"/>
                  <a:pt x="560" y="634"/>
                </a:cubicBezTo>
                <a:cubicBezTo>
                  <a:pt x="604" y="634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30"/>
                  <a:pt x="604" y="0"/>
                  <a:pt x="560" y="0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75"/>
                  <a:pt x="574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5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45"/>
                  <a:pt x="89" y="45"/>
                </a:cubicBezTo>
                <a:cubicBezTo>
                  <a:pt x="560" y="45"/>
                  <a:pt x="560" y="45"/>
                  <a:pt x="560" y="45"/>
                </a:cubicBezTo>
                <a:cubicBezTo>
                  <a:pt x="574" y="45"/>
                  <a:pt x="589" y="59"/>
                  <a:pt x="589" y="74"/>
                </a:cubicBezTo>
                <a:lnTo>
                  <a:pt x="589" y="545"/>
                </a:lnTo>
                <a:close/>
                <a:moveTo>
                  <a:pt x="501" y="74"/>
                </a:moveTo>
                <a:lnTo>
                  <a:pt x="501" y="74"/>
                </a:lnTo>
                <a:cubicBezTo>
                  <a:pt x="148" y="74"/>
                  <a:pt x="148" y="74"/>
                  <a:pt x="148" y="74"/>
                </a:cubicBezTo>
                <a:cubicBezTo>
                  <a:pt x="133" y="74"/>
                  <a:pt x="118" y="89"/>
                  <a:pt x="118" y="104"/>
                </a:cubicBezTo>
                <a:cubicBezTo>
                  <a:pt x="118" y="104"/>
                  <a:pt x="133" y="118"/>
                  <a:pt x="148" y="118"/>
                </a:cubicBezTo>
                <a:cubicBezTo>
                  <a:pt x="501" y="118"/>
                  <a:pt x="501" y="118"/>
                  <a:pt x="501" y="118"/>
                </a:cubicBezTo>
                <a:lnTo>
                  <a:pt x="516" y="104"/>
                </a:lnTo>
                <a:cubicBezTo>
                  <a:pt x="516" y="89"/>
                  <a:pt x="501" y="74"/>
                  <a:pt x="501" y="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" name="Freeform 90"/>
          <p:cNvSpPr>
            <a:spLocks noChangeArrowheads="1"/>
          </p:cNvSpPr>
          <p:nvPr/>
        </p:nvSpPr>
        <p:spPr bwMode="auto">
          <a:xfrm>
            <a:off x="2684053" y="10196148"/>
            <a:ext cx="666308" cy="666308"/>
          </a:xfrm>
          <a:custGeom>
            <a:avLst/>
            <a:gdLst>
              <a:gd name="T0" fmla="*/ 106006 w 634"/>
              <a:gd name="T1" fmla="*/ 169883 h 635"/>
              <a:gd name="T2" fmla="*/ 106006 w 634"/>
              <a:gd name="T3" fmla="*/ 169883 h 635"/>
              <a:gd name="T4" fmla="*/ 111414 w 634"/>
              <a:gd name="T5" fmla="*/ 169883 h 635"/>
              <a:gd name="T6" fmla="*/ 116822 w 634"/>
              <a:gd name="T7" fmla="*/ 169883 h 635"/>
              <a:gd name="T8" fmla="*/ 153600 w 634"/>
              <a:gd name="T9" fmla="*/ 127412 h 635"/>
              <a:gd name="T10" fmla="*/ 153600 w 634"/>
              <a:gd name="T11" fmla="*/ 116974 h 635"/>
              <a:gd name="T12" fmla="*/ 143144 w 634"/>
              <a:gd name="T13" fmla="*/ 116974 h 635"/>
              <a:gd name="T14" fmla="*/ 121870 w 634"/>
              <a:gd name="T15" fmla="*/ 143249 h 635"/>
              <a:gd name="T16" fmla="*/ 121870 w 634"/>
              <a:gd name="T17" fmla="*/ 37432 h 635"/>
              <a:gd name="T18" fmla="*/ 111414 w 634"/>
              <a:gd name="T19" fmla="*/ 26634 h 635"/>
              <a:gd name="T20" fmla="*/ 106006 w 634"/>
              <a:gd name="T21" fmla="*/ 37432 h 635"/>
              <a:gd name="T22" fmla="*/ 106006 w 634"/>
              <a:gd name="T23" fmla="*/ 143249 h 635"/>
              <a:gd name="T24" fmla="*/ 84732 w 634"/>
              <a:gd name="T25" fmla="*/ 116974 h 635"/>
              <a:gd name="T26" fmla="*/ 74276 w 634"/>
              <a:gd name="T27" fmla="*/ 116974 h 635"/>
              <a:gd name="T28" fmla="*/ 74276 w 634"/>
              <a:gd name="T29" fmla="*/ 127412 h 635"/>
              <a:gd name="T30" fmla="*/ 106006 w 634"/>
              <a:gd name="T31" fmla="*/ 169883 h 635"/>
              <a:gd name="T32" fmla="*/ 174873 w 634"/>
              <a:gd name="T33" fmla="*/ 185719 h 635"/>
              <a:gd name="T34" fmla="*/ 174873 w 634"/>
              <a:gd name="T35" fmla="*/ 185719 h 635"/>
              <a:gd name="T36" fmla="*/ 47594 w 634"/>
              <a:gd name="T37" fmla="*/ 185719 h 635"/>
              <a:gd name="T38" fmla="*/ 42186 w 634"/>
              <a:gd name="T39" fmla="*/ 190758 h 635"/>
              <a:gd name="T40" fmla="*/ 47594 w 634"/>
              <a:gd name="T41" fmla="*/ 196157 h 635"/>
              <a:gd name="T42" fmla="*/ 174873 w 634"/>
              <a:gd name="T43" fmla="*/ 196157 h 635"/>
              <a:gd name="T44" fmla="*/ 185690 w 634"/>
              <a:gd name="T45" fmla="*/ 190758 h 635"/>
              <a:gd name="T46" fmla="*/ 174873 w 634"/>
              <a:gd name="T47" fmla="*/ 185719 h 635"/>
              <a:gd name="T48" fmla="*/ 196146 w 634"/>
              <a:gd name="T49" fmla="*/ 0 h 635"/>
              <a:gd name="T50" fmla="*/ 196146 w 634"/>
              <a:gd name="T51" fmla="*/ 0 h 635"/>
              <a:gd name="T52" fmla="*/ 26321 w 634"/>
              <a:gd name="T53" fmla="*/ 0 h 635"/>
              <a:gd name="T54" fmla="*/ 0 w 634"/>
              <a:gd name="T55" fmla="*/ 26634 h 635"/>
              <a:gd name="T56" fmla="*/ 0 w 634"/>
              <a:gd name="T57" fmla="*/ 196157 h 635"/>
              <a:gd name="T58" fmla="*/ 26321 w 634"/>
              <a:gd name="T59" fmla="*/ 228190 h 635"/>
              <a:gd name="T60" fmla="*/ 196146 w 634"/>
              <a:gd name="T61" fmla="*/ 228190 h 635"/>
              <a:gd name="T62" fmla="*/ 228236 w 634"/>
              <a:gd name="T63" fmla="*/ 196157 h 635"/>
              <a:gd name="T64" fmla="*/ 228236 w 634"/>
              <a:gd name="T65" fmla="*/ 26634 h 635"/>
              <a:gd name="T66" fmla="*/ 196146 w 634"/>
              <a:gd name="T67" fmla="*/ 0 h 635"/>
              <a:gd name="T68" fmla="*/ 212011 w 634"/>
              <a:gd name="T69" fmla="*/ 196157 h 635"/>
              <a:gd name="T70" fmla="*/ 212011 w 634"/>
              <a:gd name="T71" fmla="*/ 196157 h 635"/>
              <a:gd name="T72" fmla="*/ 196146 w 634"/>
              <a:gd name="T73" fmla="*/ 211994 h 635"/>
              <a:gd name="T74" fmla="*/ 26321 w 634"/>
              <a:gd name="T75" fmla="*/ 211994 h 635"/>
              <a:gd name="T76" fmla="*/ 15865 w 634"/>
              <a:gd name="T77" fmla="*/ 196157 h 635"/>
              <a:gd name="T78" fmla="*/ 15865 w 634"/>
              <a:gd name="T79" fmla="*/ 26634 h 635"/>
              <a:gd name="T80" fmla="*/ 26321 w 634"/>
              <a:gd name="T81" fmla="*/ 16196 h 635"/>
              <a:gd name="T82" fmla="*/ 196146 w 634"/>
              <a:gd name="T83" fmla="*/ 16196 h 635"/>
              <a:gd name="T84" fmla="*/ 212011 w 634"/>
              <a:gd name="T85" fmla="*/ 26634 h 635"/>
              <a:gd name="T86" fmla="*/ 212011 w 634"/>
              <a:gd name="T87" fmla="*/ 196157 h 63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34" h="635">
                <a:moveTo>
                  <a:pt x="294" y="472"/>
                </a:moveTo>
                <a:lnTo>
                  <a:pt x="294" y="472"/>
                </a:lnTo>
                <a:cubicBezTo>
                  <a:pt x="309" y="472"/>
                  <a:pt x="309" y="472"/>
                  <a:pt x="309" y="472"/>
                </a:cubicBezTo>
                <a:cubicBezTo>
                  <a:pt x="324" y="472"/>
                  <a:pt x="324" y="472"/>
                  <a:pt x="324" y="472"/>
                </a:cubicBezTo>
                <a:cubicBezTo>
                  <a:pt x="426" y="354"/>
                  <a:pt x="426" y="354"/>
                  <a:pt x="426" y="354"/>
                </a:cubicBezTo>
                <a:cubicBezTo>
                  <a:pt x="426" y="339"/>
                  <a:pt x="426" y="325"/>
                  <a:pt x="426" y="325"/>
                </a:cubicBezTo>
                <a:cubicBezTo>
                  <a:pt x="412" y="310"/>
                  <a:pt x="412" y="310"/>
                  <a:pt x="397" y="325"/>
                </a:cubicBezTo>
                <a:cubicBezTo>
                  <a:pt x="338" y="398"/>
                  <a:pt x="338" y="398"/>
                  <a:pt x="338" y="398"/>
                </a:cubicBezTo>
                <a:cubicBezTo>
                  <a:pt x="338" y="104"/>
                  <a:pt x="338" y="104"/>
                  <a:pt x="338" y="104"/>
                </a:cubicBezTo>
                <a:cubicBezTo>
                  <a:pt x="338" y="89"/>
                  <a:pt x="324" y="74"/>
                  <a:pt x="309" y="74"/>
                </a:cubicBezTo>
                <a:cubicBezTo>
                  <a:pt x="309" y="74"/>
                  <a:pt x="294" y="89"/>
                  <a:pt x="294" y="104"/>
                </a:cubicBezTo>
                <a:cubicBezTo>
                  <a:pt x="294" y="398"/>
                  <a:pt x="294" y="398"/>
                  <a:pt x="294" y="398"/>
                </a:cubicBezTo>
                <a:cubicBezTo>
                  <a:pt x="235" y="325"/>
                  <a:pt x="235" y="325"/>
                  <a:pt x="235" y="325"/>
                </a:cubicBezTo>
                <a:cubicBezTo>
                  <a:pt x="220" y="310"/>
                  <a:pt x="206" y="310"/>
                  <a:pt x="206" y="325"/>
                </a:cubicBezTo>
                <a:cubicBezTo>
                  <a:pt x="191" y="325"/>
                  <a:pt x="191" y="339"/>
                  <a:pt x="206" y="354"/>
                </a:cubicBezTo>
                <a:lnTo>
                  <a:pt x="294" y="472"/>
                </a:lnTo>
                <a:close/>
                <a:moveTo>
                  <a:pt x="485" y="516"/>
                </a:moveTo>
                <a:lnTo>
                  <a:pt x="485" y="516"/>
                </a:lnTo>
                <a:cubicBezTo>
                  <a:pt x="132" y="516"/>
                  <a:pt x="132" y="516"/>
                  <a:pt x="132" y="516"/>
                </a:cubicBezTo>
                <a:cubicBezTo>
                  <a:pt x="132" y="516"/>
                  <a:pt x="117" y="516"/>
                  <a:pt x="117" y="530"/>
                </a:cubicBezTo>
                <a:cubicBezTo>
                  <a:pt x="117" y="545"/>
                  <a:pt x="132" y="545"/>
                  <a:pt x="132" y="545"/>
                </a:cubicBezTo>
                <a:cubicBezTo>
                  <a:pt x="485" y="545"/>
                  <a:pt x="485" y="545"/>
                  <a:pt x="485" y="545"/>
                </a:cubicBezTo>
                <a:cubicBezTo>
                  <a:pt x="500" y="545"/>
                  <a:pt x="515" y="545"/>
                  <a:pt x="515" y="530"/>
                </a:cubicBezTo>
                <a:cubicBezTo>
                  <a:pt x="515" y="516"/>
                  <a:pt x="500" y="516"/>
                  <a:pt x="485" y="516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4"/>
                  <a:pt x="73" y="634"/>
                </a:cubicBezTo>
                <a:cubicBezTo>
                  <a:pt x="544" y="634"/>
                  <a:pt x="544" y="634"/>
                  <a:pt x="544" y="634"/>
                </a:cubicBezTo>
                <a:cubicBezTo>
                  <a:pt x="588" y="634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30"/>
                  <a:pt x="588" y="0"/>
                  <a:pt x="544" y="0"/>
                </a:cubicBezTo>
                <a:close/>
                <a:moveTo>
                  <a:pt x="588" y="545"/>
                </a:moveTo>
                <a:lnTo>
                  <a:pt x="588" y="545"/>
                </a:lnTo>
                <a:cubicBezTo>
                  <a:pt x="588" y="575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5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45"/>
                  <a:pt x="73" y="45"/>
                </a:cubicBezTo>
                <a:cubicBezTo>
                  <a:pt x="544" y="45"/>
                  <a:pt x="544" y="45"/>
                  <a:pt x="544" y="45"/>
                </a:cubicBezTo>
                <a:cubicBezTo>
                  <a:pt x="574" y="45"/>
                  <a:pt x="588" y="59"/>
                  <a:pt x="588" y="74"/>
                </a:cubicBezTo>
                <a:lnTo>
                  <a:pt x="588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" name="Freeform 91"/>
          <p:cNvSpPr>
            <a:spLocks noChangeArrowheads="1"/>
          </p:cNvSpPr>
          <p:nvPr/>
        </p:nvSpPr>
        <p:spPr bwMode="auto">
          <a:xfrm>
            <a:off x="1617190" y="10196148"/>
            <a:ext cx="647050" cy="666308"/>
          </a:xfrm>
          <a:custGeom>
            <a:avLst/>
            <a:gdLst>
              <a:gd name="T0" fmla="*/ 211232 w 619"/>
              <a:gd name="T1" fmla="*/ 42471 h 635"/>
              <a:gd name="T2" fmla="*/ 158155 w 619"/>
              <a:gd name="T3" fmla="*/ 26634 h 635"/>
              <a:gd name="T4" fmla="*/ 110816 w 619"/>
              <a:gd name="T5" fmla="*/ 10798 h 635"/>
              <a:gd name="T6" fmla="*/ 63477 w 619"/>
              <a:gd name="T7" fmla="*/ 26634 h 635"/>
              <a:gd name="T8" fmla="*/ 10400 w 619"/>
              <a:gd name="T9" fmla="*/ 42471 h 635"/>
              <a:gd name="T10" fmla="*/ 0 w 619"/>
              <a:gd name="T11" fmla="*/ 69105 h 635"/>
              <a:gd name="T12" fmla="*/ 10400 w 619"/>
              <a:gd name="T13" fmla="*/ 196157 h 635"/>
              <a:gd name="T14" fmla="*/ 179314 w 619"/>
              <a:gd name="T15" fmla="*/ 228190 h 635"/>
              <a:gd name="T16" fmla="*/ 211232 w 619"/>
              <a:gd name="T17" fmla="*/ 84941 h 635"/>
              <a:gd name="T18" fmla="*/ 221632 w 619"/>
              <a:gd name="T19" fmla="*/ 58667 h 635"/>
              <a:gd name="T20" fmla="*/ 131975 w 619"/>
              <a:gd name="T21" fmla="*/ 16196 h 635"/>
              <a:gd name="T22" fmla="*/ 147755 w 619"/>
              <a:gd name="T23" fmla="*/ 26634 h 635"/>
              <a:gd name="T24" fmla="*/ 116196 w 619"/>
              <a:gd name="T25" fmla="*/ 26634 h 635"/>
              <a:gd name="T26" fmla="*/ 89657 w 619"/>
              <a:gd name="T27" fmla="*/ 16196 h 635"/>
              <a:gd name="T28" fmla="*/ 105437 w 619"/>
              <a:gd name="T29" fmla="*/ 26634 h 635"/>
              <a:gd name="T30" fmla="*/ 73877 w 619"/>
              <a:gd name="T31" fmla="*/ 26634 h 635"/>
              <a:gd name="T32" fmla="*/ 105437 w 619"/>
              <a:gd name="T33" fmla="*/ 211994 h 635"/>
              <a:gd name="T34" fmla="*/ 42318 w 619"/>
              <a:gd name="T35" fmla="*/ 211994 h 635"/>
              <a:gd name="T36" fmla="*/ 26180 w 619"/>
              <a:gd name="T37" fmla="*/ 153686 h 635"/>
              <a:gd name="T38" fmla="*/ 105437 w 619"/>
              <a:gd name="T39" fmla="*/ 211994 h 635"/>
              <a:gd name="T40" fmla="*/ 105437 w 619"/>
              <a:gd name="T41" fmla="*/ 143249 h 635"/>
              <a:gd name="T42" fmla="*/ 26180 w 619"/>
              <a:gd name="T43" fmla="*/ 84941 h 635"/>
              <a:gd name="T44" fmla="*/ 105437 w 619"/>
              <a:gd name="T45" fmla="*/ 143249 h 635"/>
              <a:gd name="T46" fmla="*/ 195094 w 619"/>
              <a:gd name="T47" fmla="*/ 196157 h 635"/>
              <a:gd name="T48" fmla="*/ 116196 w 619"/>
              <a:gd name="T49" fmla="*/ 211994 h 635"/>
              <a:gd name="T50" fmla="*/ 195094 w 619"/>
              <a:gd name="T51" fmla="*/ 153686 h 635"/>
              <a:gd name="T52" fmla="*/ 195094 w 619"/>
              <a:gd name="T53" fmla="*/ 143249 h 635"/>
              <a:gd name="T54" fmla="*/ 116196 w 619"/>
              <a:gd name="T55" fmla="*/ 143249 h 635"/>
              <a:gd name="T56" fmla="*/ 195094 w 619"/>
              <a:gd name="T57" fmla="*/ 84941 h 635"/>
              <a:gd name="T58" fmla="*/ 200473 w 619"/>
              <a:gd name="T59" fmla="*/ 69105 h 635"/>
              <a:gd name="T60" fmla="*/ 21159 w 619"/>
              <a:gd name="T61" fmla="*/ 69105 h 635"/>
              <a:gd name="T62" fmla="*/ 21159 w 619"/>
              <a:gd name="T63" fmla="*/ 58667 h 635"/>
              <a:gd name="T64" fmla="*/ 211232 w 619"/>
              <a:gd name="T65" fmla="*/ 63706 h 63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9" h="635">
                <a:moveTo>
                  <a:pt x="589" y="118"/>
                </a:moveTo>
                <a:lnTo>
                  <a:pt x="589" y="118"/>
                </a:lnTo>
                <a:cubicBezTo>
                  <a:pt x="441" y="118"/>
                  <a:pt x="441" y="118"/>
                  <a:pt x="441" y="118"/>
                </a:cubicBezTo>
                <a:cubicBezTo>
                  <a:pt x="441" y="104"/>
                  <a:pt x="441" y="89"/>
                  <a:pt x="441" y="74"/>
                </a:cubicBezTo>
                <a:cubicBezTo>
                  <a:pt x="441" y="30"/>
                  <a:pt x="412" y="0"/>
                  <a:pt x="368" y="0"/>
                </a:cubicBezTo>
                <a:cubicBezTo>
                  <a:pt x="339" y="0"/>
                  <a:pt x="324" y="15"/>
                  <a:pt x="309" y="30"/>
                </a:cubicBezTo>
                <a:cubicBezTo>
                  <a:pt x="294" y="15"/>
                  <a:pt x="280" y="0"/>
                  <a:pt x="250" y="0"/>
                </a:cubicBezTo>
                <a:cubicBezTo>
                  <a:pt x="206" y="0"/>
                  <a:pt x="177" y="30"/>
                  <a:pt x="177" y="74"/>
                </a:cubicBezTo>
                <a:cubicBezTo>
                  <a:pt x="177" y="89"/>
                  <a:pt x="177" y="104"/>
                  <a:pt x="177" y="118"/>
                </a:cubicBezTo>
                <a:cubicBezTo>
                  <a:pt x="29" y="118"/>
                  <a:pt x="29" y="118"/>
                  <a:pt x="29" y="118"/>
                </a:cubicBezTo>
                <a:cubicBezTo>
                  <a:pt x="15" y="118"/>
                  <a:pt x="0" y="133"/>
                  <a:pt x="0" y="163"/>
                </a:cubicBezTo>
                <a:cubicBezTo>
                  <a:pt x="0" y="192"/>
                  <a:pt x="0" y="192"/>
                  <a:pt x="0" y="192"/>
                </a:cubicBezTo>
                <a:cubicBezTo>
                  <a:pt x="0" y="221"/>
                  <a:pt x="15" y="236"/>
                  <a:pt x="29" y="236"/>
                </a:cubicBezTo>
                <a:cubicBezTo>
                  <a:pt x="29" y="545"/>
                  <a:pt x="29" y="545"/>
                  <a:pt x="29" y="545"/>
                </a:cubicBezTo>
                <a:cubicBezTo>
                  <a:pt x="29" y="589"/>
                  <a:pt x="73" y="634"/>
                  <a:pt x="118" y="634"/>
                </a:cubicBezTo>
                <a:cubicBezTo>
                  <a:pt x="500" y="634"/>
                  <a:pt x="500" y="634"/>
                  <a:pt x="500" y="634"/>
                </a:cubicBezTo>
                <a:cubicBezTo>
                  <a:pt x="544" y="634"/>
                  <a:pt x="589" y="589"/>
                  <a:pt x="589" y="545"/>
                </a:cubicBezTo>
                <a:cubicBezTo>
                  <a:pt x="589" y="236"/>
                  <a:pt x="589" y="236"/>
                  <a:pt x="589" y="236"/>
                </a:cubicBezTo>
                <a:cubicBezTo>
                  <a:pt x="603" y="236"/>
                  <a:pt x="618" y="221"/>
                  <a:pt x="618" y="192"/>
                </a:cubicBezTo>
                <a:cubicBezTo>
                  <a:pt x="618" y="163"/>
                  <a:pt x="618" y="163"/>
                  <a:pt x="618" y="163"/>
                </a:cubicBezTo>
                <a:cubicBezTo>
                  <a:pt x="618" y="133"/>
                  <a:pt x="603" y="118"/>
                  <a:pt x="589" y="118"/>
                </a:cubicBezTo>
                <a:close/>
                <a:moveTo>
                  <a:pt x="368" y="45"/>
                </a:moveTo>
                <a:lnTo>
                  <a:pt x="368" y="45"/>
                </a:lnTo>
                <a:cubicBezTo>
                  <a:pt x="382" y="45"/>
                  <a:pt x="412" y="59"/>
                  <a:pt x="412" y="74"/>
                </a:cubicBezTo>
                <a:cubicBezTo>
                  <a:pt x="412" y="104"/>
                  <a:pt x="382" y="118"/>
                  <a:pt x="368" y="118"/>
                </a:cubicBezTo>
                <a:cubicBezTo>
                  <a:pt x="353" y="118"/>
                  <a:pt x="324" y="104"/>
                  <a:pt x="324" y="74"/>
                </a:cubicBezTo>
                <a:cubicBezTo>
                  <a:pt x="324" y="59"/>
                  <a:pt x="353" y="45"/>
                  <a:pt x="368" y="45"/>
                </a:cubicBezTo>
                <a:close/>
                <a:moveTo>
                  <a:pt x="250" y="45"/>
                </a:moveTo>
                <a:lnTo>
                  <a:pt x="250" y="45"/>
                </a:lnTo>
                <a:cubicBezTo>
                  <a:pt x="265" y="45"/>
                  <a:pt x="294" y="59"/>
                  <a:pt x="294" y="74"/>
                </a:cubicBezTo>
                <a:cubicBezTo>
                  <a:pt x="294" y="104"/>
                  <a:pt x="265" y="118"/>
                  <a:pt x="250" y="118"/>
                </a:cubicBezTo>
                <a:cubicBezTo>
                  <a:pt x="235" y="118"/>
                  <a:pt x="206" y="104"/>
                  <a:pt x="206" y="74"/>
                </a:cubicBezTo>
                <a:cubicBezTo>
                  <a:pt x="206" y="59"/>
                  <a:pt x="235" y="45"/>
                  <a:pt x="250" y="45"/>
                </a:cubicBezTo>
                <a:close/>
                <a:moveTo>
                  <a:pt x="294" y="589"/>
                </a:moveTo>
                <a:lnTo>
                  <a:pt x="294" y="589"/>
                </a:lnTo>
                <a:cubicBezTo>
                  <a:pt x="118" y="589"/>
                  <a:pt x="118" y="589"/>
                  <a:pt x="118" y="589"/>
                </a:cubicBezTo>
                <a:cubicBezTo>
                  <a:pt x="88" y="589"/>
                  <a:pt x="73" y="575"/>
                  <a:pt x="73" y="545"/>
                </a:cubicBezTo>
                <a:cubicBezTo>
                  <a:pt x="73" y="427"/>
                  <a:pt x="73" y="427"/>
                  <a:pt x="73" y="427"/>
                </a:cubicBezTo>
                <a:cubicBezTo>
                  <a:pt x="294" y="427"/>
                  <a:pt x="294" y="427"/>
                  <a:pt x="294" y="427"/>
                </a:cubicBezTo>
                <a:lnTo>
                  <a:pt x="294" y="589"/>
                </a:lnTo>
                <a:close/>
                <a:moveTo>
                  <a:pt x="294" y="398"/>
                </a:moveTo>
                <a:lnTo>
                  <a:pt x="294" y="398"/>
                </a:lnTo>
                <a:cubicBezTo>
                  <a:pt x="73" y="398"/>
                  <a:pt x="73" y="398"/>
                  <a:pt x="73" y="398"/>
                </a:cubicBezTo>
                <a:cubicBezTo>
                  <a:pt x="73" y="236"/>
                  <a:pt x="73" y="236"/>
                  <a:pt x="73" y="236"/>
                </a:cubicBezTo>
                <a:cubicBezTo>
                  <a:pt x="294" y="236"/>
                  <a:pt x="294" y="236"/>
                  <a:pt x="294" y="236"/>
                </a:cubicBezTo>
                <a:lnTo>
                  <a:pt x="294" y="398"/>
                </a:lnTo>
                <a:close/>
                <a:moveTo>
                  <a:pt x="544" y="545"/>
                </a:moveTo>
                <a:lnTo>
                  <a:pt x="544" y="545"/>
                </a:lnTo>
                <a:cubicBezTo>
                  <a:pt x="544" y="575"/>
                  <a:pt x="530" y="589"/>
                  <a:pt x="500" y="589"/>
                </a:cubicBezTo>
                <a:cubicBezTo>
                  <a:pt x="324" y="589"/>
                  <a:pt x="324" y="589"/>
                  <a:pt x="324" y="589"/>
                </a:cubicBezTo>
                <a:cubicBezTo>
                  <a:pt x="324" y="427"/>
                  <a:pt x="324" y="427"/>
                  <a:pt x="324" y="427"/>
                </a:cubicBezTo>
                <a:cubicBezTo>
                  <a:pt x="544" y="427"/>
                  <a:pt x="544" y="427"/>
                  <a:pt x="544" y="427"/>
                </a:cubicBezTo>
                <a:lnTo>
                  <a:pt x="544" y="545"/>
                </a:lnTo>
                <a:close/>
                <a:moveTo>
                  <a:pt x="544" y="398"/>
                </a:moveTo>
                <a:lnTo>
                  <a:pt x="544" y="398"/>
                </a:lnTo>
                <a:cubicBezTo>
                  <a:pt x="324" y="398"/>
                  <a:pt x="324" y="398"/>
                  <a:pt x="324" y="398"/>
                </a:cubicBezTo>
                <a:cubicBezTo>
                  <a:pt x="324" y="236"/>
                  <a:pt x="324" y="236"/>
                  <a:pt x="324" y="236"/>
                </a:cubicBezTo>
                <a:cubicBezTo>
                  <a:pt x="544" y="236"/>
                  <a:pt x="544" y="236"/>
                  <a:pt x="544" y="236"/>
                </a:cubicBezTo>
                <a:lnTo>
                  <a:pt x="544" y="398"/>
                </a:lnTo>
                <a:close/>
                <a:moveTo>
                  <a:pt x="559" y="192"/>
                </a:moveTo>
                <a:lnTo>
                  <a:pt x="559" y="192"/>
                </a:lnTo>
                <a:cubicBezTo>
                  <a:pt x="59" y="192"/>
                  <a:pt x="59" y="192"/>
                  <a:pt x="59" y="192"/>
                </a:cubicBezTo>
                <a:cubicBezTo>
                  <a:pt x="44" y="192"/>
                  <a:pt x="29" y="192"/>
                  <a:pt x="29" y="177"/>
                </a:cubicBezTo>
                <a:cubicBezTo>
                  <a:pt x="29" y="163"/>
                  <a:pt x="44" y="163"/>
                  <a:pt x="59" y="163"/>
                </a:cubicBezTo>
                <a:cubicBezTo>
                  <a:pt x="559" y="163"/>
                  <a:pt x="559" y="163"/>
                  <a:pt x="559" y="163"/>
                </a:cubicBezTo>
                <a:cubicBezTo>
                  <a:pt x="574" y="163"/>
                  <a:pt x="589" y="163"/>
                  <a:pt x="589" y="177"/>
                </a:cubicBezTo>
                <a:cubicBezTo>
                  <a:pt x="589" y="192"/>
                  <a:pt x="574" y="192"/>
                  <a:pt x="559" y="1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" name="Freeform 92"/>
          <p:cNvSpPr>
            <a:spLocks noChangeArrowheads="1"/>
          </p:cNvSpPr>
          <p:nvPr/>
        </p:nvSpPr>
        <p:spPr bwMode="auto">
          <a:xfrm>
            <a:off x="11330659" y="9125435"/>
            <a:ext cx="496844" cy="650902"/>
          </a:xfrm>
          <a:custGeom>
            <a:avLst/>
            <a:gdLst>
              <a:gd name="T0" fmla="*/ 143373 w 472"/>
              <a:gd name="T1" fmla="*/ 26330 h 619"/>
              <a:gd name="T2" fmla="*/ 143373 w 472"/>
              <a:gd name="T3" fmla="*/ 26330 h 619"/>
              <a:gd name="T4" fmla="*/ 127482 w 472"/>
              <a:gd name="T5" fmla="*/ 26330 h 619"/>
              <a:gd name="T6" fmla="*/ 84868 w 472"/>
              <a:gd name="T7" fmla="*/ 0 h 619"/>
              <a:gd name="T8" fmla="*/ 42253 w 472"/>
              <a:gd name="T9" fmla="*/ 26330 h 619"/>
              <a:gd name="T10" fmla="*/ 26363 w 472"/>
              <a:gd name="T11" fmla="*/ 26330 h 619"/>
              <a:gd name="T12" fmla="*/ 0 w 472"/>
              <a:gd name="T13" fmla="*/ 53021 h 619"/>
              <a:gd name="T14" fmla="*/ 0 w 472"/>
              <a:gd name="T15" fmla="*/ 196214 h 619"/>
              <a:gd name="T16" fmla="*/ 26363 w 472"/>
              <a:gd name="T17" fmla="*/ 222904 h 619"/>
              <a:gd name="T18" fmla="*/ 143373 w 472"/>
              <a:gd name="T19" fmla="*/ 222904 h 619"/>
              <a:gd name="T20" fmla="*/ 170097 w 472"/>
              <a:gd name="T21" fmla="*/ 196214 h 619"/>
              <a:gd name="T22" fmla="*/ 170097 w 472"/>
              <a:gd name="T23" fmla="*/ 53021 h 619"/>
              <a:gd name="T24" fmla="*/ 143373 w 472"/>
              <a:gd name="T25" fmla="*/ 26330 h 619"/>
              <a:gd name="T26" fmla="*/ 84868 w 472"/>
              <a:gd name="T27" fmla="*/ 10460 h 619"/>
              <a:gd name="T28" fmla="*/ 84868 w 472"/>
              <a:gd name="T29" fmla="*/ 10460 h 619"/>
              <a:gd name="T30" fmla="*/ 111592 w 472"/>
              <a:gd name="T31" fmla="*/ 26330 h 619"/>
              <a:gd name="T32" fmla="*/ 58505 w 472"/>
              <a:gd name="T33" fmla="*/ 26330 h 619"/>
              <a:gd name="T34" fmla="*/ 84868 w 472"/>
              <a:gd name="T35" fmla="*/ 10460 h 619"/>
              <a:gd name="T36" fmla="*/ 153846 w 472"/>
              <a:gd name="T37" fmla="*/ 196214 h 619"/>
              <a:gd name="T38" fmla="*/ 153846 w 472"/>
              <a:gd name="T39" fmla="*/ 196214 h 619"/>
              <a:gd name="T40" fmla="*/ 143373 w 472"/>
              <a:gd name="T41" fmla="*/ 212444 h 619"/>
              <a:gd name="T42" fmla="*/ 26363 w 472"/>
              <a:gd name="T43" fmla="*/ 212444 h 619"/>
              <a:gd name="T44" fmla="*/ 15890 w 472"/>
              <a:gd name="T45" fmla="*/ 196214 h 619"/>
              <a:gd name="T46" fmla="*/ 15890 w 472"/>
              <a:gd name="T47" fmla="*/ 180343 h 619"/>
              <a:gd name="T48" fmla="*/ 153846 w 472"/>
              <a:gd name="T49" fmla="*/ 180343 h 619"/>
              <a:gd name="T50" fmla="*/ 153846 w 472"/>
              <a:gd name="T51" fmla="*/ 196214 h 619"/>
              <a:gd name="T52" fmla="*/ 153846 w 472"/>
              <a:gd name="T53" fmla="*/ 169883 h 619"/>
              <a:gd name="T54" fmla="*/ 153846 w 472"/>
              <a:gd name="T55" fmla="*/ 169883 h 619"/>
              <a:gd name="T56" fmla="*/ 15890 w 472"/>
              <a:gd name="T57" fmla="*/ 169883 h 619"/>
              <a:gd name="T58" fmla="*/ 15890 w 472"/>
              <a:gd name="T59" fmla="*/ 53021 h 619"/>
              <a:gd name="T60" fmla="*/ 26363 w 472"/>
              <a:gd name="T61" fmla="*/ 42561 h 619"/>
              <a:gd name="T62" fmla="*/ 42253 w 472"/>
              <a:gd name="T63" fmla="*/ 42561 h 619"/>
              <a:gd name="T64" fmla="*/ 42253 w 472"/>
              <a:gd name="T65" fmla="*/ 84761 h 619"/>
              <a:gd name="T66" fmla="*/ 58505 w 472"/>
              <a:gd name="T67" fmla="*/ 84761 h 619"/>
              <a:gd name="T68" fmla="*/ 58505 w 472"/>
              <a:gd name="T69" fmla="*/ 42561 h 619"/>
              <a:gd name="T70" fmla="*/ 111592 w 472"/>
              <a:gd name="T71" fmla="*/ 42561 h 619"/>
              <a:gd name="T72" fmla="*/ 111592 w 472"/>
              <a:gd name="T73" fmla="*/ 84761 h 619"/>
              <a:gd name="T74" fmla="*/ 127482 w 472"/>
              <a:gd name="T75" fmla="*/ 84761 h 619"/>
              <a:gd name="T76" fmla="*/ 127482 w 472"/>
              <a:gd name="T77" fmla="*/ 42561 h 619"/>
              <a:gd name="T78" fmla="*/ 143373 w 472"/>
              <a:gd name="T79" fmla="*/ 42561 h 619"/>
              <a:gd name="T80" fmla="*/ 153846 w 472"/>
              <a:gd name="T81" fmla="*/ 53021 h 619"/>
              <a:gd name="T82" fmla="*/ 153846 w 472"/>
              <a:gd name="T83" fmla="*/ 169883 h 61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72" h="619">
                <a:moveTo>
                  <a:pt x="397" y="73"/>
                </a:moveTo>
                <a:lnTo>
                  <a:pt x="397" y="73"/>
                </a:lnTo>
                <a:cubicBezTo>
                  <a:pt x="353" y="73"/>
                  <a:pt x="353" y="73"/>
                  <a:pt x="353" y="73"/>
                </a:cubicBezTo>
                <a:cubicBezTo>
                  <a:pt x="353" y="29"/>
                  <a:pt x="294" y="0"/>
                  <a:pt x="235" y="0"/>
                </a:cubicBezTo>
                <a:cubicBezTo>
                  <a:pt x="176" y="0"/>
                  <a:pt x="117" y="29"/>
                  <a:pt x="117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29" y="73"/>
                  <a:pt x="0" y="103"/>
                  <a:pt x="0" y="147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9"/>
                  <a:pt x="29" y="618"/>
                  <a:pt x="73" y="618"/>
                </a:cubicBezTo>
                <a:cubicBezTo>
                  <a:pt x="397" y="618"/>
                  <a:pt x="397" y="618"/>
                  <a:pt x="397" y="618"/>
                </a:cubicBezTo>
                <a:cubicBezTo>
                  <a:pt x="441" y="618"/>
                  <a:pt x="471" y="589"/>
                  <a:pt x="471" y="544"/>
                </a:cubicBezTo>
                <a:cubicBezTo>
                  <a:pt x="471" y="147"/>
                  <a:pt x="471" y="147"/>
                  <a:pt x="471" y="147"/>
                </a:cubicBezTo>
                <a:cubicBezTo>
                  <a:pt x="471" y="103"/>
                  <a:pt x="441" y="73"/>
                  <a:pt x="397" y="73"/>
                </a:cubicBezTo>
                <a:close/>
                <a:moveTo>
                  <a:pt x="235" y="29"/>
                </a:moveTo>
                <a:lnTo>
                  <a:pt x="235" y="29"/>
                </a:lnTo>
                <a:cubicBezTo>
                  <a:pt x="279" y="29"/>
                  <a:pt x="309" y="44"/>
                  <a:pt x="309" y="73"/>
                </a:cubicBezTo>
                <a:cubicBezTo>
                  <a:pt x="162" y="73"/>
                  <a:pt x="162" y="73"/>
                  <a:pt x="162" y="73"/>
                </a:cubicBezTo>
                <a:cubicBezTo>
                  <a:pt x="162" y="44"/>
                  <a:pt x="191" y="29"/>
                  <a:pt x="235" y="29"/>
                </a:cubicBezTo>
                <a:close/>
                <a:moveTo>
                  <a:pt x="426" y="544"/>
                </a:moveTo>
                <a:lnTo>
                  <a:pt x="426" y="544"/>
                </a:lnTo>
                <a:cubicBezTo>
                  <a:pt x="426" y="559"/>
                  <a:pt x="412" y="589"/>
                  <a:pt x="39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59"/>
                  <a:pt x="44" y="544"/>
                </a:cubicBezTo>
                <a:cubicBezTo>
                  <a:pt x="44" y="500"/>
                  <a:pt x="44" y="500"/>
                  <a:pt x="44" y="500"/>
                </a:cubicBezTo>
                <a:cubicBezTo>
                  <a:pt x="426" y="500"/>
                  <a:pt x="426" y="500"/>
                  <a:pt x="426" y="500"/>
                </a:cubicBezTo>
                <a:lnTo>
                  <a:pt x="426" y="544"/>
                </a:lnTo>
                <a:close/>
                <a:moveTo>
                  <a:pt x="426" y="471"/>
                </a:moveTo>
                <a:lnTo>
                  <a:pt x="426" y="471"/>
                </a:lnTo>
                <a:cubicBezTo>
                  <a:pt x="44" y="471"/>
                  <a:pt x="44" y="471"/>
                  <a:pt x="44" y="471"/>
                </a:cubicBezTo>
                <a:cubicBezTo>
                  <a:pt x="44" y="147"/>
                  <a:pt x="44" y="147"/>
                  <a:pt x="44" y="147"/>
                </a:cubicBezTo>
                <a:cubicBezTo>
                  <a:pt x="44" y="132"/>
                  <a:pt x="58" y="118"/>
                  <a:pt x="73" y="118"/>
                </a:cubicBezTo>
                <a:cubicBezTo>
                  <a:pt x="117" y="118"/>
                  <a:pt x="117" y="118"/>
                  <a:pt x="117" y="118"/>
                </a:cubicBezTo>
                <a:cubicBezTo>
                  <a:pt x="117" y="235"/>
                  <a:pt x="117" y="235"/>
                  <a:pt x="117" y="235"/>
                </a:cubicBezTo>
                <a:cubicBezTo>
                  <a:pt x="162" y="235"/>
                  <a:pt x="162" y="235"/>
                  <a:pt x="162" y="235"/>
                </a:cubicBezTo>
                <a:cubicBezTo>
                  <a:pt x="162" y="118"/>
                  <a:pt x="162" y="118"/>
                  <a:pt x="162" y="118"/>
                </a:cubicBezTo>
                <a:cubicBezTo>
                  <a:pt x="309" y="118"/>
                  <a:pt x="309" y="118"/>
                  <a:pt x="309" y="118"/>
                </a:cubicBezTo>
                <a:cubicBezTo>
                  <a:pt x="309" y="235"/>
                  <a:pt x="309" y="235"/>
                  <a:pt x="309" y="235"/>
                </a:cubicBezTo>
                <a:cubicBezTo>
                  <a:pt x="353" y="235"/>
                  <a:pt x="353" y="235"/>
                  <a:pt x="353" y="235"/>
                </a:cubicBezTo>
                <a:cubicBezTo>
                  <a:pt x="353" y="118"/>
                  <a:pt x="353" y="118"/>
                  <a:pt x="353" y="118"/>
                </a:cubicBezTo>
                <a:cubicBezTo>
                  <a:pt x="397" y="118"/>
                  <a:pt x="397" y="118"/>
                  <a:pt x="397" y="118"/>
                </a:cubicBezTo>
                <a:cubicBezTo>
                  <a:pt x="412" y="118"/>
                  <a:pt x="426" y="132"/>
                  <a:pt x="426" y="147"/>
                </a:cubicBezTo>
                <a:lnTo>
                  <a:pt x="426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6" name="Freeform 93"/>
          <p:cNvSpPr>
            <a:spLocks noChangeArrowheads="1"/>
          </p:cNvSpPr>
          <p:nvPr/>
        </p:nvSpPr>
        <p:spPr bwMode="auto">
          <a:xfrm>
            <a:off x="10175212" y="9125435"/>
            <a:ext cx="666310" cy="650902"/>
          </a:xfrm>
          <a:custGeom>
            <a:avLst/>
            <a:gdLst>
              <a:gd name="T0" fmla="*/ 42547 w 634"/>
              <a:gd name="T1" fmla="*/ 196214 h 619"/>
              <a:gd name="T2" fmla="*/ 42547 w 634"/>
              <a:gd name="T3" fmla="*/ 196214 h 619"/>
              <a:gd name="T4" fmla="*/ 74637 w 634"/>
              <a:gd name="T5" fmla="*/ 222904 h 619"/>
              <a:gd name="T6" fmla="*/ 100958 w 634"/>
              <a:gd name="T7" fmla="*/ 196214 h 619"/>
              <a:gd name="T8" fmla="*/ 74637 w 634"/>
              <a:gd name="T9" fmla="*/ 169883 h 619"/>
              <a:gd name="T10" fmla="*/ 42547 w 634"/>
              <a:gd name="T11" fmla="*/ 196214 h 619"/>
              <a:gd name="T12" fmla="*/ 74637 w 634"/>
              <a:gd name="T13" fmla="*/ 180343 h 619"/>
              <a:gd name="T14" fmla="*/ 74637 w 634"/>
              <a:gd name="T15" fmla="*/ 180343 h 619"/>
              <a:gd name="T16" fmla="*/ 85093 w 634"/>
              <a:gd name="T17" fmla="*/ 196214 h 619"/>
              <a:gd name="T18" fmla="*/ 74637 w 634"/>
              <a:gd name="T19" fmla="*/ 212444 h 619"/>
              <a:gd name="T20" fmla="*/ 58411 w 634"/>
              <a:gd name="T21" fmla="*/ 196214 h 619"/>
              <a:gd name="T22" fmla="*/ 74637 w 634"/>
              <a:gd name="T23" fmla="*/ 180343 h 619"/>
              <a:gd name="T24" fmla="*/ 58411 w 634"/>
              <a:gd name="T25" fmla="*/ 154013 h 619"/>
              <a:gd name="T26" fmla="*/ 58411 w 634"/>
              <a:gd name="T27" fmla="*/ 154013 h 619"/>
              <a:gd name="T28" fmla="*/ 42547 w 634"/>
              <a:gd name="T29" fmla="*/ 137782 h 619"/>
              <a:gd name="T30" fmla="*/ 207325 w 634"/>
              <a:gd name="T31" fmla="*/ 127322 h 619"/>
              <a:gd name="T32" fmla="*/ 228237 w 634"/>
              <a:gd name="T33" fmla="*/ 31740 h 619"/>
              <a:gd name="T34" fmla="*/ 223190 w 634"/>
              <a:gd name="T35" fmla="*/ 26330 h 619"/>
              <a:gd name="T36" fmla="*/ 42547 w 634"/>
              <a:gd name="T37" fmla="*/ 26330 h 619"/>
              <a:gd name="T38" fmla="*/ 42547 w 634"/>
              <a:gd name="T39" fmla="*/ 10460 h 619"/>
              <a:gd name="T40" fmla="*/ 53364 w 634"/>
              <a:gd name="T41" fmla="*/ 10460 h 619"/>
              <a:gd name="T42" fmla="*/ 58411 w 634"/>
              <a:gd name="T43" fmla="*/ 5050 h 619"/>
              <a:gd name="T44" fmla="*/ 53364 w 634"/>
              <a:gd name="T45" fmla="*/ 0 h 619"/>
              <a:gd name="T46" fmla="*/ 10817 w 634"/>
              <a:gd name="T47" fmla="*/ 0 h 619"/>
              <a:gd name="T48" fmla="*/ 0 w 634"/>
              <a:gd name="T49" fmla="*/ 5050 h 619"/>
              <a:gd name="T50" fmla="*/ 10817 w 634"/>
              <a:gd name="T51" fmla="*/ 10460 h 619"/>
              <a:gd name="T52" fmla="*/ 32090 w 634"/>
              <a:gd name="T53" fmla="*/ 10460 h 619"/>
              <a:gd name="T54" fmla="*/ 32090 w 634"/>
              <a:gd name="T55" fmla="*/ 137782 h 619"/>
              <a:gd name="T56" fmla="*/ 58411 w 634"/>
              <a:gd name="T57" fmla="*/ 169883 h 619"/>
              <a:gd name="T58" fmla="*/ 74637 w 634"/>
              <a:gd name="T59" fmla="*/ 169883 h 619"/>
              <a:gd name="T60" fmla="*/ 159370 w 634"/>
              <a:gd name="T61" fmla="*/ 169883 h 619"/>
              <a:gd name="T62" fmla="*/ 223190 w 634"/>
              <a:gd name="T63" fmla="*/ 169883 h 619"/>
              <a:gd name="T64" fmla="*/ 223190 w 634"/>
              <a:gd name="T65" fmla="*/ 154013 h 619"/>
              <a:gd name="T66" fmla="*/ 58411 w 634"/>
              <a:gd name="T67" fmla="*/ 154013 h 619"/>
              <a:gd name="T68" fmla="*/ 42547 w 634"/>
              <a:gd name="T69" fmla="*/ 42561 h 619"/>
              <a:gd name="T70" fmla="*/ 42547 w 634"/>
              <a:gd name="T71" fmla="*/ 42561 h 619"/>
              <a:gd name="T72" fmla="*/ 212373 w 634"/>
              <a:gd name="T73" fmla="*/ 42561 h 619"/>
              <a:gd name="T74" fmla="*/ 196508 w 634"/>
              <a:gd name="T75" fmla="*/ 111452 h 619"/>
              <a:gd name="T76" fmla="*/ 42547 w 634"/>
              <a:gd name="T77" fmla="*/ 127322 h 619"/>
              <a:gd name="T78" fmla="*/ 42547 w 634"/>
              <a:gd name="T79" fmla="*/ 42561 h 619"/>
              <a:gd name="T80" fmla="*/ 127640 w 634"/>
              <a:gd name="T81" fmla="*/ 196214 h 619"/>
              <a:gd name="T82" fmla="*/ 127640 w 634"/>
              <a:gd name="T83" fmla="*/ 196214 h 619"/>
              <a:gd name="T84" fmla="*/ 159370 w 634"/>
              <a:gd name="T85" fmla="*/ 222904 h 619"/>
              <a:gd name="T86" fmla="*/ 186051 w 634"/>
              <a:gd name="T87" fmla="*/ 196214 h 619"/>
              <a:gd name="T88" fmla="*/ 159370 w 634"/>
              <a:gd name="T89" fmla="*/ 169883 h 619"/>
              <a:gd name="T90" fmla="*/ 127640 w 634"/>
              <a:gd name="T91" fmla="*/ 196214 h 619"/>
              <a:gd name="T92" fmla="*/ 159370 w 634"/>
              <a:gd name="T93" fmla="*/ 180343 h 619"/>
              <a:gd name="T94" fmla="*/ 159370 w 634"/>
              <a:gd name="T95" fmla="*/ 180343 h 619"/>
              <a:gd name="T96" fmla="*/ 169826 w 634"/>
              <a:gd name="T97" fmla="*/ 196214 h 619"/>
              <a:gd name="T98" fmla="*/ 159370 w 634"/>
              <a:gd name="T99" fmla="*/ 212444 h 619"/>
              <a:gd name="T100" fmla="*/ 143505 w 634"/>
              <a:gd name="T101" fmla="*/ 196214 h 619"/>
              <a:gd name="T102" fmla="*/ 159370 w 634"/>
              <a:gd name="T103" fmla="*/ 180343 h 619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34" h="619">
                <a:moveTo>
                  <a:pt x="118" y="544"/>
                </a:moveTo>
                <a:lnTo>
                  <a:pt x="118" y="544"/>
                </a:lnTo>
                <a:cubicBezTo>
                  <a:pt x="118" y="589"/>
                  <a:pt x="162" y="618"/>
                  <a:pt x="207" y="618"/>
                </a:cubicBezTo>
                <a:cubicBezTo>
                  <a:pt x="251" y="618"/>
                  <a:pt x="280" y="589"/>
                  <a:pt x="280" y="544"/>
                </a:cubicBezTo>
                <a:cubicBezTo>
                  <a:pt x="280" y="500"/>
                  <a:pt x="251" y="471"/>
                  <a:pt x="207" y="471"/>
                </a:cubicBezTo>
                <a:cubicBezTo>
                  <a:pt x="162" y="471"/>
                  <a:pt x="118" y="500"/>
                  <a:pt x="118" y="544"/>
                </a:cubicBezTo>
                <a:close/>
                <a:moveTo>
                  <a:pt x="207" y="500"/>
                </a:moveTo>
                <a:lnTo>
                  <a:pt x="207" y="500"/>
                </a:lnTo>
                <a:cubicBezTo>
                  <a:pt x="221" y="500"/>
                  <a:pt x="236" y="530"/>
                  <a:pt x="236" y="544"/>
                </a:cubicBezTo>
                <a:cubicBezTo>
                  <a:pt x="236" y="559"/>
                  <a:pt x="221" y="589"/>
                  <a:pt x="207" y="589"/>
                </a:cubicBezTo>
                <a:cubicBezTo>
                  <a:pt x="177" y="589"/>
                  <a:pt x="162" y="559"/>
                  <a:pt x="162" y="544"/>
                </a:cubicBezTo>
                <a:cubicBezTo>
                  <a:pt x="162" y="530"/>
                  <a:pt x="177" y="500"/>
                  <a:pt x="207" y="500"/>
                </a:cubicBezTo>
                <a:close/>
                <a:moveTo>
                  <a:pt x="162" y="427"/>
                </a:moveTo>
                <a:lnTo>
                  <a:pt x="162" y="427"/>
                </a:lnTo>
                <a:cubicBezTo>
                  <a:pt x="148" y="427"/>
                  <a:pt x="118" y="412"/>
                  <a:pt x="118" y="382"/>
                </a:cubicBezTo>
                <a:cubicBezTo>
                  <a:pt x="575" y="353"/>
                  <a:pt x="575" y="353"/>
                  <a:pt x="575" y="353"/>
                </a:cubicBezTo>
                <a:cubicBezTo>
                  <a:pt x="575" y="353"/>
                  <a:pt x="633" y="103"/>
                  <a:pt x="633" y="88"/>
                </a:cubicBezTo>
                <a:lnTo>
                  <a:pt x="619" y="73"/>
                </a:lnTo>
                <a:cubicBezTo>
                  <a:pt x="118" y="73"/>
                  <a:pt x="118" y="73"/>
                  <a:pt x="118" y="73"/>
                </a:cubicBezTo>
                <a:cubicBezTo>
                  <a:pt x="118" y="29"/>
                  <a:pt x="118" y="29"/>
                  <a:pt x="118" y="29"/>
                </a:cubicBezTo>
                <a:cubicBezTo>
                  <a:pt x="148" y="29"/>
                  <a:pt x="148" y="29"/>
                  <a:pt x="148" y="29"/>
                </a:cubicBezTo>
                <a:cubicBezTo>
                  <a:pt x="148" y="29"/>
                  <a:pt x="162" y="29"/>
                  <a:pt x="162" y="14"/>
                </a:cubicBezTo>
                <a:cubicBezTo>
                  <a:pt x="162" y="0"/>
                  <a:pt x="148" y="0"/>
                  <a:pt x="148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5" y="0"/>
                  <a:pt x="0" y="0"/>
                  <a:pt x="0" y="14"/>
                </a:cubicBezTo>
                <a:cubicBezTo>
                  <a:pt x="0" y="29"/>
                  <a:pt x="15" y="29"/>
                  <a:pt x="30" y="29"/>
                </a:cubicBezTo>
                <a:cubicBezTo>
                  <a:pt x="89" y="29"/>
                  <a:pt x="89" y="29"/>
                  <a:pt x="89" y="29"/>
                </a:cubicBezTo>
                <a:cubicBezTo>
                  <a:pt x="89" y="382"/>
                  <a:pt x="89" y="382"/>
                  <a:pt x="89" y="382"/>
                </a:cubicBezTo>
                <a:cubicBezTo>
                  <a:pt x="89" y="427"/>
                  <a:pt x="118" y="471"/>
                  <a:pt x="162" y="471"/>
                </a:cubicBezTo>
                <a:cubicBezTo>
                  <a:pt x="207" y="471"/>
                  <a:pt x="207" y="471"/>
                  <a:pt x="207" y="471"/>
                </a:cubicBezTo>
                <a:cubicBezTo>
                  <a:pt x="442" y="471"/>
                  <a:pt x="442" y="471"/>
                  <a:pt x="442" y="471"/>
                </a:cubicBezTo>
                <a:cubicBezTo>
                  <a:pt x="619" y="471"/>
                  <a:pt x="619" y="471"/>
                  <a:pt x="619" y="471"/>
                </a:cubicBezTo>
                <a:cubicBezTo>
                  <a:pt x="619" y="471"/>
                  <a:pt x="619" y="441"/>
                  <a:pt x="619" y="427"/>
                </a:cubicBezTo>
                <a:lnTo>
                  <a:pt x="162" y="427"/>
                </a:lnTo>
                <a:close/>
                <a:moveTo>
                  <a:pt x="118" y="118"/>
                </a:moveTo>
                <a:lnTo>
                  <a:pt x="118" y="118"/>
                </a:lnTo>
                <a:cubicBezTo>
                  <a:pt x="589" y="118"/>
                  <a:pt x="589" y="118"/>
                  <a:pt x="589" y="118"/>
                </a:cubicBezTo>
                <a:cubicBezTo>
                  <a:pt x="545" y="309"/>
                  <a:pt x="545" y="309"/>
                  <a:pt x="545" y="309"/>
                </a:cubicBezTo>
                <a:cubicBezTo>
                  <a:pt x="118" y="353"/>
                  <a:pt x="118" y="353"/>
                  <a:pt x="118" y="353"/>
                </a:cubicBezTo>
                <a:lnTo>
                  <a:pt x="118" y="118"/>
                </a:lnTo>
                <a:close/>
                <a:moveTo>
                  <a:pt x="354" y="544"/>
                </a:moveTo>
                <a:lnTo>
                  <a:pt x="354" y="544"/>
                </a:lnTo>
                <a:cubicBezTo>
                  <a:pt x="354" y="589"/>
                  <a:pt x="398" y="618"/>
                  <a:pt x="442" y="618"/>
                </a:cubicBezTo>
                <a:cubicBezTo>
                  <a:pt x="486" y="618"/>
                  <a:pt x="516" y="589"/>
                  <a:pt x="516" y="544"/>
                </a:cubicBezTo>
                <a:cubicBezTo>
                  <a:pt x="516" y="500"/>
                  <a:pt x="486" y="471"/>
                  <a:pt x="442" y="471"/>
                </a:cubicBezTo>
                <a:cubicBezTo>
                  <a:pt x="398" y="471"/>
                  <a:pt x="354" y="500"/>
                  <a:pt x="354" y="544"/>
                </a:cubicBezTo>
                <a:close/>
                <a:moveTo>
                  <a:pt x="442" y="500"/>
                </a:moveTo>
                <a:lnTo>
                  <a:pt x="442" y="500"/>
                </a:lnTo>
                <a:cubicBezTo>
                  <a:pt x="457" y="500"/>
                  <a:pt x="471" y="530"/>
                  <a:pt x="471" y="544"/>
                </a:cubicBezTo>
                <a:cubicBezTo>
                  <a:pt x="471" y="559"/>
                  <a:pt x="457" y="589"/>
                  <a:pt x="442" y="589"/>
                </a:cubicBezTo>
                <a:cubicBezTo>
                  <a:pt x="412" y="589"/>
                  <a:pt x="398" y="559"/>
                  <a:pt x="398" y="544"/>
                </a:cubicBezTo>
                <a:cubicBezTo>
                  <a:pt x="398" y="530"/>
                  <a:pt x="412" y="500"/>
                  <a:pt x="442" y="5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7" name="Freeform 94"/>
          <p:cNvSpPr>
            <a:spLocks noChangeArrowheads="1"/>
          </p:cNvSpPr>
          <p:nvPr/>
        </p:nvSpPr>
        <p:spPr bwMode="auto">
          <a:xfrm>
            <a:off x="9108347" y="9144690"/>
            <a:ext cx="666308" cy="620092"/>
          </a:xfrm>
          <a:custGeom>
            <a:avLst/>
            <a:gdLst>
              <a:gd name="T0" fmla="*/ 68868 w 634"/>
              <a:gd name="T1" fmla="*/ 58402 h 590"/>
              <a:gd name="T2" fmla="*/ 68868 w 634"/>
              <a:gd name="T3" fmla="*/ 58402 h 590"/>
              <a:gd name="T4" fmla="*/ 53003 w 634"/>
              <a:gd name="T5" fmla="*/ 0 h 590"/>
              <a:gd name="T6" fmla="*/ 5048 w 634"/>
              <a:gd name="T7" fmla="*/ 0 h 590"/>
              <a:gd name="T8" fmla="*/ 0 w 634"/>
              <a:gd name="T9" fmla="*/ 5408 h 590"/>
              <a:gd name="T10" fmla="*/ 5048 w 634"/>
              <a:gd name="T11" fmla="*/ 16223 h 590"/>
              <a:gd name="T12" fmla="*/ 42186 w 634"/>
              <a:gd name="T13" fmla="*/ 16223 h 590"/>
              <a:gd name="T14" fmla="*/ 58411 w 634"/>
              <a:gd name="T15" fmla="*/ 58402 h 590"/>
              <a:gd name="T16" fmla="*/ 58411 w 634"/>
              <a:gd name="T17" fmla="*/ 58402 h 590"/>
              <a:gd name="T18" fmla="*/ 68868 w 634"/>
              <a:gd name="T19" fmla="*/ 143480 h 590"/>
              <a:gd name="T20" fmla="*/ 100597 w 634"/>
              <a:gd name="T21" fmla="*/ 169797 h 590"/>
              <a:gd name="T22" fmla="*/ 174873 w 634"/>
              <a:gd name="T23" fmla="*/ 169797 h 590"/>
              <a:gd name="T24" fmla="*/ 206963 w 634"/>
              <a:gd name="T25" fmla="*/ 143480 h 590"/>
              <a:gd name="T26" fmla="*/ 228236 w 634"/>
              <a:gd name="T27" fmla="*/ 58402 h 590"/>
              <a:gd name="T28" fmla="*/ 68868 w 634"/>
              <a:gd name="T29" fmla="*/ 58402 h 590"/>
              <a:gd name="T30" fmla="*/ 191098 w 634"/>
              <a:gd name="T31" fmla="*/ 143480 h 590"/>
              <a:gd name="T32" fmla="*/ 191098 w 634"/>
              <a:gd name="T33" fmla="*/ 143480 h 590"/>
              <a:gd name="T34" fmla="*/ 174873 w 634"/>
              <a:gd name="T35" fmla="*/ 153935 h 590"/>
              <a:gd name="T36" fmla="*/ 100597 w 634"/>
              <a:gd name="T37" fmla="*/ 153935 h 590"/>
              <a:gd name="T38" fmla="*/ 84732 w 634"/>
              <a:gd name="T39" fmla="*/ 143480 h 590"/>
              <a:gd name="T40" fmla="*/ 74276 w 634"/>
              <a:gd name="T41" fmla="*/ 69217 h 590"/>
              <a:gd name="T42" fmla="*/ 206963 w 634"/>
              <a:gd name="T43" fmla="*/ 69217 h 590"/>
              <a:gd name="T44" fmla="*/ 191098 w 634"/>
              <a:gd name="T45" fmla="*/ 143480 h 590"/>
              <a:gd name="T46" fmla="*/ 100597 w 634"/>
              <a:gd name="T47" fmla="*/ 186020 h 590"/>
              <a:gd name="T48" fmla="*/ 100597 w 634"/>
              <a:gd name="T49" fmla="*/ 186020 h 590"/>
              <a:gd name="T50" fmla="*/ 84732 w 634"/>
              <a:gd name="T51" fmla="*/ 196474 h 590"/>
              <a:gd name="T52" fmla="*/ 100597 w 634"/>
              <a:gd name="T53" fmla="*/ 212336 h 590"/>
              <a:gd name="T54" fmla="*/ 111414 w 634"/>
              <a:gd name="T55" fmla="*/ 196474 h 590"/>
              <a:gd name="T56" fmla="*/ 100597 w 634"/>
              <a:gd name="T57" fmla="*/ 186020 h 590"/>
              <a:gd name="T58" fmla="*/ 169825 w 634"/>
              <a:gd name="T59" fmla="*/ 186020 h 590"/>
              <a:gd name="T60" fmla="*/ 169825 w 634"/>
              <a:gd name="T61" fmla="*/ 186020 h 590"/>
              <a:gd name="T62" fmla="*/ 153600 w 634"/>
              <a:gd name="T63" fmla="*/ 196474 h 590"/>
              <a:gd name="T64" fmla="*/ 169825 w 634"/>
              <a:gd name="T65" fmla="*/ 212336 h 590"/>
              <a:gd name="T66" fmla="*/ 185690 w 634"/>
              <a:gd name="T67" fmla="*/ 196474 h 590"/>
              <a:gd name="T68" fmla="*/ 169825 w 634"/>
              <a:gd name="T69" fmla="*/ 186020 h 59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34" h="590">
                <a:moveTo>
                  <a:pt x="191" y="162"/>
                </a:moveTo>
                <a:lnTo>
                  <a:pt x="191" y="162"/>
                </a:lnTo>
                <a:cubicBezTo>
                  <a:pt x="147" y="0"/>
                  <a:pt x="147" y="0"/>
                  <a:pt x="147" y="0"/>
                </a:cubicBezTo>
                <a:cubicBezTo>
                  <a:pt x="14" y="0"/>
                  <a:pt x="14" y="0"/>
                  <a:pt x="14" y="0"/>
                </a:cubicBezTo>
                <a:lnTo>
                  <a:pt x="0" y="15"/>
                </a:lnTo>
                <a:cubicBezTo>
                  <a:pt x="0" y="30"/>
                  <a:pt x="14" y="45"/>
                  <a:pt x="14" y="45"/>
                </a:cubicBezTo>
                <a:cubicBezTo>
                  <a:pt x="117" y="45"/>
                  <a:pt x="117" y="45"/>
                  <a:pt x="117" y="45"/>
                </a:cubicBezTo>
                <a:cubicBezTo>
                  <a:pt x="162" y="162"/>
                  <a:pt x="162" y="162"/>
                  <a:pt x="162" y="162"/>
                </a:cubicBezTo>
                <a:cubicBezTo>
                  <a:pt x="191" y="398"/>
                  <a:pt x="191" y="398"/>
                  <a:pt x="191" y="398"/>
                </a:cubicBezTo>
                <a:cubicBezTo>
                  <a:pt x="191" y="442"/>
                  <a:pt x="235" y="471"/>
                  <a:pt x="279" y="471"/>
                </a:cubicBezTo>
                <a:cubicBezTo>
                  <a:pt x="485" y="471"/>
                  <a:pt x="485" y="471"/>
                  <a:pt x="485" y="471"/>
                </a:cubicBezTo>
                <a:cubicBezTo>
                  <a:pt x="530" y="471"/>
                  <a:pt x="574" y="442"/>
                  <a:pt x="574" y="398"/>
                </a:cubicBezTo>
                <a:cubicBezTo>
                  <a:pt x="633" y="162"/>
                  <a:pt x="633" y="162"/>
                  <a:pt x="633" y="162"/>
                </a:cubicBezTo>
                <a:lnTo>
                  <a:pt x="191" y="162"/>
                </a:lnTo>
                <a:close/>
                <a:moveTo>
                  <a:pt x="530" y="398"/>
                </a:moveTo>
                <a:lnTo>
                  <a:pt x="530" y="398"/>
                </a:lnTo>
                <a:cubicBezTo>
                  <a:pt x="530" y="413"/>
                  <a:pt x="515" y="427"/>
                  <a:pt x="485" y="427"/>
                </a:cubicBezTo>
                <a:cubicBezTo>
                  <a:pt x="279" y="427"/>
                  <a:pt x="279" y="427"/>
                  <a:pt x="279" y="427"/>
                </a:cubicBezTo>
                <a:cubicBezTo>
                  <a:pt x="250" y="427"/>
                  <a:pt x="235" y="413"/>
                  <a:pt x="235" y="398"/>
                </a:cubicBezTo>
                <a:cubicBezTo>
                  <a:pt x="206" y="192"/>
                  <a:pt x="206" y="192"/>
                  <a:pt x="206" y="192"/>
                </a:cubicBezTo>
                <a:cubicBezTo>
                  <a:pt x="574" y="192"/>
                  <a:pt x="574" y="192"/>
                  <a:pt x="574" y="192"/>
                </a:cubicBezTo>
                <a:lnTo>
                  <a:pt x="530" y="398"/>
                </a:lnTo>
                <a:close/>
                <a:moveTo>
                  <a:pt x="279" y="516"/>
                </a:moveTo>
                <a:lnTo>
                  <a:pt x="279" y="516"/>
                </a:lnTo>
                <a:cubicBezTo>
                  <a:pt x="250" y="516"/>
                  <a:pt x="235" y="530"/>
                  <a:pt x="235" y="545"/>
                </a:cubicBezTo>
                <a:cubicBezTo>
                  <a:pt x="235" y="575"/>
                  <a:pt x="250" y="589"/>
                  <a:pt x="279" y="589"/>
                </a:cubicBezTo>
                <a:cubicBezTo>
                  <a:pt x="294" y="589"/>
                  <a:pt x="309" y="575"/>
                  <a:pt x="309" y="545"/>
                </a:cubicBezTo>
                <a:cubicBezTo>
                  <a:pt x="309" y="530"/>
                  <a:pt x="294" y="516"/>
                  <a:pt x="279" y="516"/>
                </a:cubicBezTo>
                <a:close/>
                <a:moveTo>
                  <a:pt x="471" y="516"/>
                </a:moveTo>
                <a:lnTo>
                  <a:pt x="471" y="516"/>
                </a:lnTo>
                <a:cubicBezTo>
                  <a:pt x="456" y="516"/>
                  <a:pt x="426" y="530"/>
                  <a:pt x="426" y="545"/>
                </a:cubicBezTo>
                <a:cubicBezTo>
                  <a:pt x="426" y="575"/>
                  <a:pt x="456" y="589"/>
                  <a:pt x="471" y="589"/>
                </a:cubicBezTo>
                <a:cubicBezTo>
                  <a:pt x="485" y="589"/>
                  <a:pt x="515" y="575"/>
                  <a:pt x="515" y="545"/>
                </a:cubicBezTo>
                <a:cubicBezTo>
                  <a:pt x="515" y="530"/>
                  <a:pt x="485" y="516"/>
                  <a:pt x="471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8" name="Freeform 95"/>
          <p:cNvSpPr>
            <a:spLocks noChangeArrowheads="1"/>
          </p:cNvSpPr>
          <p:nvPr/>
        </p:nvSpPr>
        <p:spPr bwMode="auto">
          <a:xfrm>
            <a:off x="8041484" y="9190908"/>
            <a:ext cx="647050" cy="527656"/>
          </a:xfrm>
          <a:custGeom>
            <a:avLst/>
            <a:gdLst>
              <a:gd name="T0" fmla="*/ 216253 w 619"/>
              <a:gd name="T1" fmla="*/ 42267 h 501"/>
              <a:gd name="T2" fmla="*/ 184694 w 619"/>
              <a:gd name="T3" fmla="*/ 10477 h 501"/>
              <a:gd name="T4" fmla="*/ 211232 w 619"/>
              <a:gd name="T5" fmla="*/ 5058 h 501"/>
              <a:gd name="T6" fmla="*/ 174293 w 619"/>
              <a:gd name="T7" fmla="*/ 0 h 501"/>
              <a:gd name="T8" fmla="*/ 68498 w 619"/>
              <a:gd name="T9" fmla="*/ 42267 h 501"/>
              <a:gd name="T10" fmla="*/ 21159 w 619"/>
              <a:gd name="T11" fmla="*/ 0 h 501"/>
              <a:gd name="T12" fmla="*/ 21159 w 619"/>
              <a:gd name="T13" fmla="*/ 10477 h 501"/>
              <a:gd name="T14" fmla="*/ 52718 w 619"/>
              <a:gd name="T15" fmla="*/ 42267 h 501"/>
              <a:gd name="T16" fmla="*/ 0 w 619"/>
              <a:gd name="T17" fmla="*/ 47686 h 501"/>
              <a:gd name="T18" fmla="*/ 10400 w 619"/>
              <a:gd name="T19" fmla="*/ 53105 h 501"/>
              <a:gd name="T20" fmla="*/ 47339 w 619"/>
              <a:gd name="T21" fmla="*/ 180630 h 501"/>
              <a:gd name="T22" fmla="*/ 195452 w 619"/>
              <a:gd name="T23" fmla="*/ 153897 h 501"/>
              <a:gd name="T24" fmla="*/ 216253 w 619"/>
              <a:gd name="T25" fmla="*/ 53105 h 501"/>
              <a:gd name="T26" fmla="*/ 216253 w 619"/>
              <a:gd name="T27" fmla="*/ 42267 h 501"/>
              <a:gd name="T28" fmla="*/ 68498 w 619"/>
              <a:gd name="T29" fmla="*/ 170153 h 501"/>
              <a:gd name="T30" fmla="*/ 31559 w 619"/>
              <a:gd name="T31" fmla="*/ 153897 h 501"/>
              <a:gd name="T32" fmla="*/ 68498 w 619"/>
              <a:gd name="T33" fmla="*/ 138001 h 501"/>
              <a:gd name="T34" fmla="*/ 68498 w 619"/>
              <a:gd name="T35" fmla="*/ 127525 h 501"/>
              <a:gd name="T36" fmla="*/ 31559 w 619"/>
              <a:gd name="T37" fmla="*/ 127525 h 501"/>
              <a:gd name="T38" fmla="*/ 68498 w 619"/>
              <a:gd name="T39" fmla="*/ 95373 h 501"/>
              <a:gd name="T40" fmla="*/ 68498 w 619"/>
              <a:gd name="T41" fmla="*/ 84896 h 501"/>
              <a:gd name="T42" fmla="*/ 26180 w 619"/>
              <a:gd name="T43" fmla="*/ 84896 h 501"/>
              <a:gd name="T44" fmla="*/ 68498 w 619"/>
              <a:gd name="T45" fmla="*/ 53105 h 501"/>
              <a:gd name="T46" fmla="*/ 137355 w 619"/>
              <a:gd name="T47" fmla="*/ 170153 h 501"/>
              <a:gd name="T48" fmla="*/ 84636 w 619"/>
              <a:gd name="T49" fmla="*/ 170153 h 501"/>
              <a:gd name="T50" fmla="*/ 137355 w 619"/>
              <a:gd name="T51" fmla="*/ 138001 h 501"/>
              <a:gd name="T52" fmla="*/ 137355 w 619"/>
              <a:gd name="T53" fmla="*/ 127525 h 501"/>
              <a:gd name="T54" fmla="*/ 84636 w 619"/>
              <a:gd name="T55" fmla="*/ 127525 h 501"/>
              <a:gd name="T56" fmla="*/ 137355 w 619"/>
              <a:gd name="T57" fmla="*/ 95373 h 501"/>
              <a:gd name="T58" fmla="*/ 137355 w 619"/>
              <a:gd name="T59" fmla="*/ 84896 h 501"/>
              <a:gd name="T60" fmla="*/ 84636 w 619"/>
              <a:gd name="T61" fmla="*/ 84896 h 501"/>
              <a:gd name="T62" fmla="*/ 137355 w 619"/>
              <a:gd name="T63" fmla="*/ 53105 h 501"/>
              <a:gd name="T64" fmla="*/ 179314 w 619"/>
              <a:gd name="T65" fmla="*/ 153897 h 501"/>
              <a:gd name="T66" fmla="*/ 168914 w 619"/>
              <a:gd name="T67" fmla="*/ 170153 h 501"/>
              <a:gd name="T68" fmla="*/ 153134 w 619"/>
              <a:gd name="T69" fmla="*/ 138001 h 501"/>
              <a:gd name="T70" fmla="*/ 179314 w 619"/>
              <a:gd name="T71" fmla="*/ 153897 h 501"/>
              <a:gd name="T72" fmla="*/ 184694 w 619"/>
              <a:gd name="T73" fmla="*/ 127525 h 501"/>
              <a:gd name="T74" fmla="*/ 153134 w 619"/>
              <a:gd name="T75" fmla="*/ 95373 h 501"/>
              <a:gd name="T76" fmla="*/ 184694 w 619"/>
              <a:gd name="T77" fmla="*/ 127525 h 501"/>
              <a:gd name="T78" fmla="*/ 190073 w 619"/>
              <a:gd name="T79" fmla="*/ 84896 h 501"/>
              <a:gd name="T80" fmla="*/ 153134 w 619"/>
              <a:gd name="T81" fmla="*/ 53105 h 501"/>
              <a:gd name="T82" fmla="*/ 190073 w 619"/>
              <a:gd name="T83" fmla="*/ 84896 h 501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19" h="501">
                <a:moveTo>
                  <a:pt x="603" y="117"/>
                </a:moveTo>
                <a:lnTo>
                  <a:pt x="603" y="117"/>
                </a:lnTo>
                <a:cubicBezTo>
                  <a:pt x="471" y="117"/>
                  <a:pt x="471" y="117"/>
                  <a:pt x="471" y="117"/>
                </a:cubicBezTo>
                <a:cubicBezTo>
                  <a:pt x="515" y="29"/>
                  <a:pt x="515" y="29"/>
                  <a:pt x="515" y="29"/>
                </a:cubicBezTo>
                <a:cubicBezTo>
                  <a:pt x="559" y="29"/>
                  <a:pt x="559" y="29"/>
                  <a:pt x="559" y="29"/>
                </a:cubicBezTo>
                <a:cubicBezTo>
                  <a:pt x="574" y="29"/>
                  <a:pt x="589" y="29"/>
                  <a:pt x="589" y="14"/>
                </a:cubicBezTo>
                <a:cubicBezTo>
                  <a:pt x="589" y="0"/>
                  <a:pt x="574" y="0"/>
                  <a:pt x="559" y="0"/>
                </a:cubicBezTo>
                <a:cubicBezTo>
                  <a:pt x="486" y="0"/>
                  <a:pt x="486" y="0"/>
                  <a:pt x="486" y="0"/>
                </a:cubicBezTo>
                <a:cubicBezTo>
                  <a:pt x="427" y="117"/>
                  <a:pt x="427" y="117"/>
                  <a:pt x="427" y="117"/>
                </a:cubicBezTo>
                <a:cubicBezTo>
                  <a:pt x="191" y="117"/>
                  <a:pt x="191" y="117"/>
                  <a:pt x="191" y="117"/>
                </a:cubicBezTo>
                <a:cubicBezTo>
                  <a:pt x="132" y="0"/>
                  <a:pt x="132" y="0"/>
                  <a:pt x="132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44" y="0"/>
                  <a:pt x="29" y="0"/>
                  <a:pt x="29" y="14"/>
                </a:cubicBezTo>
                <a:cubicBezTo>
                  <a:pt x="29" y="29"/>
                  <a:pt x="44" y="29"/>
                  <a:pt x="59" y="29"/>
                </a:cubicBezTo>
                <a:cubicBezTo>
                  <a:pt x="103" y="29"/>
                  <a:pt x="103" y="29"/>
                  <a:pt x="103" y="29"/>
                </a:cubicBezTo>
                <a:cubicBezTo>
                  <a:pt x="147" y="117"/>
                  <a:pt x="147" y="117"/>
                  <a:pt x="147" y="117"/>
                </a:cubicBezTo>
                <a:cubicBezTo>
                  <a:pt x="15" y="117"/>
                  <a:pt x="15" y="117"/>
                  <a:pt x="15" y="117"/>
                </a:cubicBezTo>
                <a:cubicBezTo>
                  <a:pt x="0" y="117"/>
                  <a:pt x="0" y="117"/>
                  <a:pt x="0" y="132"/>
                </a:cubicBezTo>
                <a:cubicBezTo>
                  <a:pt x="0" y="147"/>
                  <a:pt x="0" y="147"/>
                  <a:pt x="15" y="147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59" y="426"/>
                  <a:pt x="59" y="426"/>
                  <a:pt x="59" y="426"/>
                </a:cubicBezTo>
                <a:cubicBezTo>
                  <a:pt x="59" y="471"/>
                  <a:pt x="88" y="500"/>
                  <a:pt x="132" y="500"/>
                </a:cubicBezTo>
                <a:cubicBezTo>
                  <a:pt x="471" y="500"/>
                  <a:pt x="471" y="500"/>
                  <a:pt x="471" y="500"/>
                </a:cubicBezTo>
                <a:cubicBezTo>
                  <a:pt x="515" y="500"/>
                  <a:pt x="545" y="471"/>
                  <a:pt x="545" y="426"/>
                </a:cubicBezTo>
                <a:cubicBezTo>
                  <a:pt x="589" y="147"/>
                  <a:pt x="589" y="147"/>
                  <a:pt x="589" y="147"/>
                </a:cubicBezTo>
                <a:cubicBezTo>
                  <a:pt x="603" y="147"/>
                  <a:pt x="603" y="147"/>
                  <a:pt x="603" y="147"/>
                </a:cubicBezTo>
                <a:cubicBezTo>
                  <a:pt x="618" y="147"/>
                  <a:pt x="618" y="147"/>
                  <a:pt x="618" y="132"/>
                </a:cubicBezTo>
                <a:cubicBezTo>
                  <a:pt x="618" y="117"/>
                  <a:pt x="618" y="117"/>
                  <a:pt x="603" y="117"/>
                </a:cubicBezTo>
                <a:close/>
                <a:moveTo>
                  <a:pt x="191" y="471"/>
                </a:moveTo>
                <a:lnTo>
                  <a:pt x="191" y="471"/>
                </a:lnTo>
                <a:cubicBezTo>
                  <a:pt x="132" y="471"/>
                  <a:pt x="132" y="471"/>
                  <a:pt x="132" y="471"/>
                </a:cubicBezTo>
                <a:cubicBezTo>
                  <a:pt x="118" y="471"/>
                  <a:pt x="88" y="441"/>
                  <a:pt x="88" y="426"/>
                </a:cubicBezTo>
                <a:cubicBezTo>
                  <a:pt x="88" y="382"/>
                  <a:pt x="88" y="382"/>
                  <a:pt x="88" y="382"/>
                </a:cubicBezTo>
                <a:cubicBezTo>
                  <a:pt x="191" y="382"/>
                  <a:pt x="191" y="382"/>
                  <a:pt x="191" y="382"/>
                </a:cubicBezTo>
                <a:lnTo>
                  <a:pt x="191" y="471"/>
                </a:lnTo>
                <a:close/>
                <a:moveTo>
                  <a:pt x="191" y="353"/>
                </a:moveTo>
                <a:lnTo>
                  <a:pt x="191" y="353"/>
                </a:lnTo>
                <a:cubicBezTo>
                  <a:pt x="88" y="353"/>
                  <a:pt x="88" y="353"/>
                  <a:pt x="88" y="353"/>
                </a:cubicBezTo>
                <a:cubicBezTo>
                  <a:pt x="88" y="264"/>
                  <a:pt x="88" y="264"/>
                  <a:pt x="88" y="264"/>
                </a:cubicBezTo>
                <a:cubicBezTo>
                  <a:pt x="191" y="264"/>
                  <a:pt x="191" y="264"/>
                  <a:pt x="191" y="264"/>
                </a:cubicBezTo>
                <a:lnTo>
                  <a:pt x="191" y="353"/>
                </a:lnTo>
                <a:close/>
                <a:moveTo>
                  <a:pt x="191" y="235"/>
                </a:moveTo>
                <a:lnTo>
                  <a:pt x="191" y="235"/>
                </a:lnTo>
                <a:cubicBezTo>
                  <a:pt x="73" y="235"/>
                  <a:pt x="73" y="235"/>
                  <a:pt x="73" y="235"/>
                </a:cubicBezTo>
                <a:cubicBezTo>
                  <a:pt x="73" y="147"/>
                  <a:pt x="73" y="147"/>
                  <a:pt x="73" y="147"/>
                </a:cubicBezTo>
                <a:cubicBezTo>
                  <a:pt x="191" y="147"/>
                  <a:pt x="191" y="147"/>
                  <a:pt x="191" y="147"/>
                </a:cubicBezTo>
                <a:lnTo>
                  <a:pt x="191" y="235"/>
                </a:lnTo>
                <a:close/>
                <a:moveTo>
                  <a:pt x="383" y="471"/>
                </a:moveTo>
                <a:lnTo>
                  <a:pt x="383" y="471"/>
                </a:lnTo>
                <a:cubicBezTo>
                  <a:pt x="236" y="471"/>
                  <a:pt x="236" y="471"/>
                  <a:pt x="236" y="471"/>
                </a:cubicBezTo>
                <a:cubicBezTo>
                  <a:pt x="236" y="382"/>
                  <a:pt x="236" y="382"/>
                  <a:pt x="236" y="382"/>
                </a:cubicBezTo>
                <a:cubicBezTo>
                  <a:pt x="383" y="382"/>
                  <a:pt x="383" y="382"/>
                  <a:pt x="383" y="382"/>
                </a:cubicBezTo>
                <a:lnTo>
                  <a:pt x="383" y="471"/>
                </a:lnTo>
                <a:close/>
                <a:moveTo>
                  <a:pt x="383" y="353"/>
                </a:moveTo>
                <a:lnTo>
                  <a:pt x="383" y="353"/>
                </a:lnTo>
                <a:cubicBezTo>
                  <a:pt x="236" y="353"/>
                  <a:pt x="236" y="353"/>
                  <a:pt x="236" y="353"/>
                </a:cubicBezTo>
                <a:cubicBezTo>
                  <a:pt x="236" y="264"/>
                  <a:pt x="236" y="264"/>
                  <a:pt x="236" y="264"/>
                </a:cubicBezTo>
                <a:cubicBezTo>
                  <a:pt x="383" y="264"/>
                  <a:pt x="383" y="264"/>
                  <a:pt x="383" y="264"/>
                </a:cubicBezTo>
                <a:lnTo>
                  <a:pt x="383" y="353"/>
                </a:lnTo>
                <a:close/>
                <a:moveTo>
                  <a:pt x="383" y="235"/>
                </a:moveTo>
                <a:lnTo>
                  <a:pt x="383" y="235"/>
                </a:lnTo>
                <a:cubicBezTo>
                  <a:pt x="236" y="235"/>
                  <a:pt x="236" y="235"/>
                  <a:pt x="236" y="235"/>
                </a:cubicBezTo>
                <a:cubicBezTo>
                  <a:pt x="236" y="147"/>
                  <a:pt x="236" y="147"/>
                  <a:pt x="236" y="147"/>
                </a:cubicBezTo>
                <a:cubicBezTo>
                  <a:pt x="383" y="147"/>
                  <a:pt x="383" y="147"/>
                  <a:pt x="383" y="147"/>
                </a:cubicBezTo>
                <a:lnTo>
                  <a:pt x="383" y="235"/>
                </a:lnTo>
                <a:close/>
                <a:moveTo>
                  <a:pt x="500" y="426"/>
                </a:moveTo>
                <a:lnTo>
                  <a:pt x="500" y="426"/>
                </a:lnTo>
                <a:cubicBezTo>
                  <a:pt x="500" y="441"/>
                  <a:pt x="486" y="471"/>
                  <a:pt x="471" y="471"/>
                </a:cubicBezTo>
                <a:cubicBezTo>
                  <a:pt x="427" y="471"/>
                  <a:pt x="427" y="471"/>
                  <a:pt x="427" y="471"/>
                </a:cubicBezTo>
                <a:cubicBezTo>
                  <a:pt x="427" y="382"/>
                  <a:pt x="427" y="382"/>
                  <a:pt x="427" y="382"/>
                </a:cubicBezTo>
                <a:cubicBezTo>
                  <a:pt x="515" y="382"/>
                  <a:pt x="515" y="382"/>
                  <a:pt x="515" y="382"/>
                </a:cubicBezTo>
                <a:lnTo>
                  <a:pt x="500" y="426"/>
                </a:lnTo>
                <a:close/>
                <a:moveTo>
                  <a:pt x="515" y="353"/>
                </a:moveTo>
                <a:lnTo>
                  <a:pt x="515" y="353"/>
                </a:lnTo>
                <a:cubicBezTo>
                  <a:pt x="427" y="353"/>
                  <a:pt x="427" y="353"/>
                  <a:pt x="427" y="353"/>
                </a:cubicBezTo>
                <a:cubicBezTo>
                  <a:pt x="427" y="264"/>
                  <a:pt x="427" y="264"/>
                  <a:pt x="427" y="264"/>
                </a:cubicBezTo>
                <a:cubicBezTo>
                  <a:pt x="530" y="264"/>
                  <a:pt x="530" y="264"/>
                  <a:pt x="530" y="264"/>
                </a:cubicBezTo>
                <a:lnTo>
                  <a:pt x="515" y="353"/>
                </a:lnTo>
                <a:close/>
                <a:moveTo>
                  <a:pt x="530" y="235"/>
                </a:moveTo>
                <a:lnTo>
                  <a:pt x="530" y="235"/>
                </a:lnTo>
                <a:cubicBezTo>
                  <a:pt x="427" y="235"/>
                  <a:pt x="427" y="235"/>
                  <a:pt x="427" y="235"/>
                </a:cubicBezTo>
                <a:cubicBezTo>
                  <a:pt x="427" y="147"/>
                  <a:pt x="427" y="147"/>
                  <a:pt x="427" y="147"/>
                </a:cubicBezTo>
                <a:cubicBezTo>
                  <a:pt x="545" y="147"/>
                  <a:pt x="545" y="147"/>
                  <a:pt x="545" y="147"/>
                </a:cubicBezTo>
                <a:lnTo>
                  <a:pt x="530" y="2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9" name="Freeform 96"/>
          <p:cNvSpPr>
            <a:spLocks noChangeArrowheads="1"/>
          </p:cNvSpPr>
          <p:nvPr/>
        </p:nvSpPr>
        <p:spPr bwMode="auto">
          <a:xfrm>
            <a:off x="6959211" y="9125435"/>
            <a:ext cx="666308" cy="650902"/>
          </a:xfrm>
          <a:custGeom>
            <a:avLst/>
            <a:gdLst>
              <a:gd name="T0" fmla="*/ 186051 w 634"/>
              <a:gd name="T1" fmla="*/ 0 h 619"/>
              <a:gd name="T2" fmla="*/ 186051 w 634"/>
              <a:gd name="T3" fmla="*/ 0 h 619"/>
              <a:gd name="T4" fmla="*/ 42546 w 634"/>
              <a:gd name="T5" fmla="*/ 0 h 619"/>
              <a:gd name="T6" fmla="*/ 0 w 634"/>
              <a:gd name="T7" fmla="*/ 68891 h 619"/>
              <a:gd name="T8" fmla="*/ 0 w 634"/>
              <a:gd name="T9" fmla="*/ 95582 h 619"/>
              <a:gd name="T10" fmla="*/ 10817 w 634"/>
              <a:gd name="T11" fmla="*/ 116502 h 619"/>
              <a:gd name="T12" fmla="*/ 10817 w 634"/>
              <a:gd name="T13" fmla="*/ 196214 h 619"/>
              <a:gd name="T14" fmla="*/ 37138 w 634"/>
              <a:gd name="T15" fmla="*/ 222904 h 619"/>
              <a:gd name="T16" fmla="*/ 191098 w 634"/>
              <a:gd name="T17" fmla="*/ 222904 h 619"/>
              <a:gd name="T18" fmla="*/ 223189 w 634"/>
              <a:gd name="T19" fmla="*/ 196214 h 619"/>
              <a:gd name="T20" fmla="*/ 223189 w 634"/>
              <a:gd name="T21" fmla="*/ 116502 h 619"/>
              <a:gd name="T22" fmla="*/ 228236 w 634"/>
              <a:gd name="T23" fmla="*/ 95582 h 619"/>
              <a:gd name="T24" fmla="*/ 228236 w 634"/>
              <a:gd name="T25" fmla="*/ 68891 h 619"/>
              <a:gd name="T26" fmla="*/ 186051 w 634"/>
              <a:gd name="T27" fmla="*/ 0 h 619"/>
              <a:gd name="T28" fmla="*/ 207324 w 634"/>
              <a:gd name="T29" fmla="*/ 196214 h 619"/>
              <a:gd name="T30" fmla="*/ 207324 w 634"/>
              <a:gd name="T31" fmla="*/ 196214 h 619"/>
              <a:gd name="T32" fmla="*/ 191098 w 634"/>
              <a:gd name="T33" fmla="*/ 212444 h 619"/>
              <a:gd name="T34" fmla="*/ 37138 w 634"/>
              <a:gd name="T35" fmla="*/ 212444 h 619"/>
              <a:gd name="T36" fmla="*/ 21273 w 634"/>
              <a:gd name="T37" fmla="*/ 196214 h 619"/>
              <a:gd name="T38" fmla="*/ 21273 w 634"/>
              <a:gd name="T39" fmla="*/ 180343 h 619"/>
              <a:gd name="T40" fmla="*/ 207324 w 634"/>
              <a:gd name="T41" fmla="*/ 180343 h 619"/>
              <a:gd name="T42" fmla="*/ 207324 w 634"/>
              <a:gd name="T43" fmla="*/ 196214 h 619"/>
              <a:gd name="T44" fmla="*/ 207324 w 634"/>
              <a:gd name="T45" fmla="*/ 169883 h 619"/>
              <a:gd name="T46" fmla="*/ 207324 w 634"/>
              <a:gd name="T47" fmla="*/ 169883 h 619"/>
              <a:gd name="T48" fmla="*/ 21273 w 634"/>
              <a:gd name="T49" fmla="*/ 169883 h 619"/>
              <a:gd name="T50" fmla="*/ 21273 w 634"/>
              <a:gd name="T51" fmla="*/ 127322 h 619"/>
              <a:gd name="T52" fmla="*/ 37138 w 634"/>
              <a:gd name="T53" fmla="*/ 127322 h 619"/>
              <a:gd name="T54" fmla="*/ 63820 w 634"/>
              <a:gd name="T55" fmla="*/ 106042 h 619"/>
              <a:gd name="T56" fmla="*/ 90501 w 634"/>
              <a:gd name="T57" fmla="*/ 127322 h 619"/>
              <a:gd name="T58" fmla="*/ 116822 w 634"/>
              <a:gd name="T59" fmla="*/ 111452 h 619"/>
              <a:gd name="T60" fmla="*/ 143504 w 634"/>
              <a:gd name="T61" fmla="*/ 127322 h 619"/>
              <a:gd name="T62" fmla="*/ 169825 w 634"/>
              <a:gd name="T63" fmla="*/ 106042 h 619"/>
              <a:gd name="T64" fmla="*/ 191098 w 634"/>
              <a:gd name="T65" fmla="*/ 127322 h 619"/>
              <a:gd name="T66" fmla="*/ 207324 w 634"/>
              <a:gd name="T67" fmla="*/ 127322 h 619"/>
              <a:gd name="T68" fmla="*/ 207324 w 634"/>
              <a:gd name="T69" fmla="*/ 169883 h 619"/>
              <a:gd name="T70" fmla="*/ 212372 w 634"/>
              <a:gd name="T71" fmla="*/ 95582 h 619"/>
              <a:gd name="T72" fmla="*/ 212372 w 634"/>
              <a:gd name="T73" fmla="*/ 95582 h 619"/>
              <a:gd name="T74" fmla="*/ 191098 w 634"/>
              <a:gd name="T75" fmla="*/ 111452 h 619"/>
              <a:gd name="T76" fmla="*/ 169825 w 634"/>
              <a:gd name="T77" fmla="*/ 95582 h 619"/>
              <a:gd name="T78" fmla="*/ 164777 w 634"/>
              <a:gd name="T79" fmla="*/ 95582 h 619"/>
              <a:gd name="T80" fmla="*/ 143504 w 634"/>
              <a:gd name="T81" fmla="*/ 111452 h 619"/>
              <a:gd name="T82" fmla="*/ 116822 w 634"/>
              <a:gd name="T83" fmla="*/ 95582 h 619"/>
              <a:gd name="T84" fmla="*/ 111775 w 634"/>
              <a:gd name="T85" fmla="*/ 95582 h 619"/>
              <a:gd name="T86" fmla="*/ 90501 w 634"/>
              <a:gd name="T87" fmla="*/ 111452 h 619"/>
              <a:gd name="T88" fmla="*/ 63820 w 634"/>
              <a:gd name="T89" fmla="*/ 95582 h 619"/>
              <a:gd name="T90" fmla="*/ 58411 w 634"/>
              <a:gd name="T91" fmla="*/ 95582 h 619"/>
              <a:gd name="T92" fmla="*/ 37138 w 634"/>
              <a:gd name="T93" fmla="*/ 111452 h 619"/>
              <a:gd name="T94" fmla="*/ 16225 w 634"/>
              <a:gd name="T95" fmla="*/ 95582 h 619"/>
              <a:gd name="T96" fmla="*/ 16225 w 634"/>
              <a:gd name="T97" fmla="*/ 84761 h 619"/>
              <a:gd name="T98" fmla="*/ 212372 w 634"/>
              <a:gd name="T99" fmla="*/ 84761 h 619"/>
              <a:gd name="T100" fmla="*/ 212372 w 634"/>
              <a:gd name="T101" fmla="*/ 95582 h 619"/>
              <a:gd name="T102" fmla="*/ 16225 w 634"/>
              <a:gd name="T103" fmla="*/ 68891 h 619"/>
              <a:gd name="T104" fmla="*/ 16225 w 634"/>
              <a:gd name="T105" fmla="*/ 68891 h 619"/>
              <a:gd name="T106" fmla="*/ 47955 w 634"/>
              <a:gd name="T107" fmla="*/ 10460 h 619"/>
              <a:gd name="T108" fmla="*/ 180642 w 634"/>
              <a:gd name="T109" fmla="*/ 10460 h 619"/>
              <a:gd name="T110" fmla="*/ 212372 w 634"/>
              <a:gd name="T111" fmla="*/ 68891 h 619"/>
              <a:gd name="T112" fmla="*/ 16225 w 634"/>
              <a:gd name="T113" fmla="*/ 68891 h 61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34" h="619">
                <a:moveTo>
                  <a:pt x="516" y="0"/>
                </a:moveTo>
                <a:lnTo>
                  <a:pt x="516" y="0"/>
                </a:lnTo>
                <a:cubicBezTo>
                  <a:pt x="118" y="0"/>
                  <a:pt x="118" y="0"/>
                  <a:pt x="118" y="0"/>
                </a:cubicBezTo>
                <a:cubicBezTo>
                  <a:pt x="0" y="191"/>
                  <a:pt x="0" y="191"/>
                  <a:pt x="0" y="191"/>
                </a:cubicBezTo>
                <a:lnTo>
                  <a:pt x="0" y="265"/>
                </a:lnTo>
                <a:cubicBezTo>
                  <a:pt x="0" y="294"/>
                  <a:pt x="15" y="309"/>
                  <a:pt x="30" y="323"/>
                </a:cubicBezTo>
                <a:cubicBezTo>
                  <a:pt x="30" y="544"/>
                  <a:pt x="30" y="544"/>
                  <a:pt x="30" y="544"/>
                </a:cubicBezTo>
                <a:cubicBezTo>
                  <a:pt x="30" y="589"/>
                  <a:pt x="59" y="618"/>
                  <a:pt x="103" y="618"/>
                </a:cubicBezTo>
                <a:cubicBezTo>
                  <a:pt x="530" y="618"/>
                  <a:pt x="530" y="618"/>
                  <a:pt x="530" y="618"/>
                </a:cubicBezTo>
                <a:cubicBezTo>
                  <a:pt x="575" y="618"/>
                  <a:pt x="619" y="589"/>
                  <a:pt x="619" y="544"/>
                </a:cubicBezTo>
                <a:cubicBezTo>
                  <a:pt x="619" y="323"/>
                  <a:pt x="619" y="323"/>
                  <a:pt x="619" y="323"/>
                </a:cubicBezTo>
                <a:cubicBezTo>
                  <a:pt x="633" y="309"/>
                  <a:pt x="633" y="294"/>
                  <a:pt x="633" y="265"/>
                </a:cubicBezTo>
                <a:cubicBezTo>
                  <a:pt x="633" y="250"/>
                  <a:pt x="633" y="191"/>
                  <a:pt x="633" y="191"/>
                </a:cubicBezTo>
                <a:lnTo>
                  <a:pt x="516" y="0"/>
                </a:lnTo>
                <a:close/>
                <a:moveTo>
                  <a:pt x="575" y="544"/>
                </a:moveTo>
                <a:lnTo>
                  <a:pt x="575" y="544"/>
                </a:lnTo>
                <a:cubicBezTo>
                  <a:pt x="575" y="559"/>
                  <a:pt x="560" y="589"/>
                  <a:pt x="530" y="589"/>
                </a:cubicBezTo>
                <a:cubicBezTo>
                  <a:pt x="103" y="589"/>
                  <a:pt x="103" y="589"/>
                  <a:pt x="103" y="589"/>
                </a:cubicBezTo>
                <a:cubicBezTo>
                  <a:pt x="89" y="589"/>
                  <a:pt x="59" y="559"/>
                  <a:pt x="59" y="544"/>
                </a:cubicBezTo>
                <a:cubicBezTo>
                  <a:pt x="59" y="500"/>
                  <a:pt x="59" y="500"/>
                  <a:pt x="59" y="500"/>
                </a:cubicBezTo>
                <a:cubicBezTo>
                  <a:pt x="575" y="500"/>
                  <a:pt x="575" y="500"/>
                  <a:pt x="575" y="500"/>
                </a:cubicBezTo>
                <a:lnTo>
                  <a:pt x="575" y="544"/>
                </a:lnTo>
                <a:close/>
                <a:moveTo>
                  <a:pt x="575" y="471"/>
                </a:moveTo>
                <a:lnTo>
                  <a:pt x="575" y="471"/>
                </a:lnTo>
                <a:cubicBezTo>
                  <a:pt x="59" y="471"/>
                  <a:pt x="59" y="471"/>
                  <a:pt x="59" y="471"/>
                </a:cubicBezTo>
                <a:cubicBezTo>
                  <a:pt x="59" y="353"/>
                  <a:pt x="59" y="353"/>
                  <a:pt x="59" y="353"/>
                </a:cubicBezTo>
                <a:cubicBezTo>
                  <a:pt x="74" y="353"/>
                  <a:pt x="89" y="353"/>
                  <a:pt x="103" y="353"/>
                </a:cubicBezTo>
                <a:cubicBezTo>
                  <a:pt x="118" y="353"/>
                  <a:pt x="162" y="323"/>
                  <a:pt x="177" y="294"/>
                </a:cubicBezTo>
                <a:cubicBezTo>
                  <a:pt x="192" y="323"/>
                  <a:pt x="221" y="353"/>
                  <a:pt x="251" y="353"/>
                </a:cubicBezTo>
                <a:cubicBezTo>
                  <a:pt x="280" y="353"/>
                  <a:pt x="310" y="323"/>
                  <a:pt x="324" y="309"/>
                </a:cubicBezTo>
                <a:cubicBezTo>
                  <a:pt x="324" y="323"/>
                  <a:pt x="369" y="353"/>
                  <a:pt x="398" y="353"/>
                </a:cubicBezTo>
                <a:cubicBezTo>
                  <a:pt x="428" y="353"/>
                  <a:pt x="457" y="323"/>
                  <a:pt x="471" y="294"/>
                </a:cubicBezTo>
                <a:cubicBezTo>
                  <a:pt x="486" y="323"/>
                  <a:pt x="501" y="353"/>
                  <a:pt x="530" y="353"/>
                </a:cubicBezTo>
                <a:cubicBezTo>
                  <a:pt x="545" y="353"/>
                  <a:pt x="575" y="353"/>
                  <a:pt x="575" y="353"/>
                </a:cubicBezTo>
                <a:lnTo>
                  <a:pt x="575" y="471"/>
                </a:lnTo>
                <a:close/>
                <a:moveTo>
                  <a:pt x="589" y="265"/>
                </a:moveTo>
                <a:lnTo>
                  <a:pt x="589" y="265"/>
                </a:lnTo>
                <a:cubicBezTo>
                  <a:pt x="589" y="294"/>
                  <a:pt x="560" y="309"/>
                  <a:pt x="530" y="309"/>
                </a:cubicBezTo>
                <a:cubicBezTo>
                  <a:pt x="501" y="309"/>
                  <a:pt x="471" y="294"/>
                  <a:pt x="471" y="265"/>
                </a:cubicBezTo>
                <a:cubicBezTo>
                  <a:pt x="457" y="265"/>
                  <a:pt x="457" y="265"/>
                  <a:pt x="457" y="265"/>
                </a:cubicBezTo>
                <a:cubicBezTo>
                  <a:pt x="457" y="294"/>
                  <a:pt x="428" y="309"/>
                  <a:pt x="398" y="309"/>
                </a:cubicBezTo>
                <a:cubicBezTo>
                  <a:pt x="369" y="309"/>
                  <a:pt x="324" y="294"/>
                  <a:pt x="324" y="265"/>
                </a:cubicBezTo>
                <a:cubicBezTo>
                  <a:pt x="310" y="265"/>
                  <a:pt x="310" y="265"/>
                  <a:pt x="310" y="265"/>
                </a:cubicBezTo>
                <a:cubicBezTo>
                  <a:pt x="310" y="294"/>
                  <a:pt x="280" y="309"/>
                  <a:pt x="251" y="309"/>
                </a:cubicBezTo>
                <a:cubicBezTo>
                  <a:pt x="221" y="309"/>
                  <a:pt x="177" y="294"/>
                  <a:pt x="177" y="265"/>
                </a:cubicBezTo>
                <a:cubicBezTo>
                  <a:pt x="162" y="265"/>
                  <a:pt x="162" y="265"/>
                  <a:pt x="162" y="265"/>
                </a:cubicBezTo>
                <a:cubicBezTo>
                  <a:pt x="162" y="294"/>
                  <a:pt x="133" y="309"/>
                  <a:pt x="103" y="309"/>
                </a:cubicBezTo>
                <a:cubicBezTo>
                  <a:pt x="74" y="309"/>
                  <a:pt x="45" y="294"/>
                  <a:pt x="45" y="265"/>
                </a:cubicBezTo>
                <a:cubicBezTo>
                  <a:pt x="45" y="235"/>
                  <a:pt x="45" y="235"/>
                  <a:pt x="45" y="235"/>
                </a:cubicBezTo>
                <a:cubicBezTo>
                  <a:pt x="589" y="235"/>
                  <a:pt x="589" y="235"/>
                  <a:pt x="589" y="235"/>
                </a:cubicBezTo>
                <a:lnTo>
                  <a:pt x="589" y="265"/>
                </a:lnTo>
                <a:close/>
                <a:moveTo>
                  <a:pt x="45" y="191"/>
                </a:moveTo>
                <a:lnTo>
                  <a:pt x="45" y="191"/>
                </a:lnTo>
                <a:cubicBezTo>
                  <a:pt x="133" y="29"/>
                  <a:pt x="133" y="29"/>
                  <a:pt x="133" y="29"/>
                </a:cubicBezTo>
                <a:cubicBezTo>
                  <a:pt x="501" y="29"/>
                  <a:pt x="501" y="29"/>
                  <a:pt x="501" y="29"/>
                </a:cubicBezTo>
                <a:cubicBezTo>
                  <a:pt x="589" y="191"/>
                  <a:pt x="589" y="191"/>
                  <a:pt x="589" y="191"/>
                </a:cubicBezTo>
                <a:lnTo>
                  <a:pt x="45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0" name="Freeform 97"/>
          <p:cNvSpPr>
            <a:spLocks noChangeArrowheads="1"/>
          </p:cNvSpPr>
          <p:nvPr/>
        </p:nvSpPr>
        <p:spPr bwMode="auto">
          <a:xfrm>
            <a:off x="5973232" y="9190908"/>
            <a:ext cx="496842" cy="527656"/>
          </a:xfrm>
          <a:custGeom>
            <a:avLst/>
            <a:gdLst>
              <a:gd name="T0" fmla="*/ 138316 w 472"/>
              <a:gd name="T1" fmla="*/ 111629 h 501"/>
              <a:gd name="T2" fmla="*/ 138316 w 472"/>
              <a:gd name="T3" fmla="*/ 111629 h 501"/>
              <a:gd name="T4" fmla="*/ 106536 w 472"/>
              <a:gd name="T5" fmla="*/ 127525 h 501"/>
              <a:gd name="T6" fmla="*/ 69338 w 472"/>
              <a:gd name="T7" fmla="*/ 106210 h 501"/>
              <a:gd name="T8" fmla="*/ 74394 w 472"/>
              <a:gd name="T9" fmla="*/ 90315 h 501"/>
              <a:gd name="T10" fmla="*/ 69338 w 472"/>
              <a:gd name="T11" fmla="*/ 79838 h 501"/>
              <a:gd name="T12" fmla="*/ 111953 w 472"/>
              <a:gd name="T13" fmla="*/ 58524 h 501"/>
              <a:gd name="T14" fmla="*/ 138316 w 472"/>
              <a:gd name="T15" fmla="*/ 69001 h 501"/>
              <a:gd name="T16" fmla="*/ 170096 w 472"/>
              <a:gd name="T17" fmla="*/ 31791 h 501"/>
              <a:gd name="T18" fmla="*/ 138316 w 472"/>
              <a:gd name="T19" fmla="*/ 0 h 501"/>
              <a:gd name="T20" fmla="*/ 101119 w 472"/>
              <a:gd name="T21" fmla="*/ 31791 h 501"/>
              <a:gd name="T22" fmla="*/ 101119 w 472"/>
              <a:gd name="T23" fmla="*/ 42267 h 501"/>
              <a:gd name="T24" fmla="*/ 63921 w 472"/>
              <a:gd name="T25" fmla="*/ 63582 h 501"/>
              <a:gd name="T26" fmla="*/ 37197 w 472"/>
              <a:gd name="T27" fmla="*/ 53105 h 501"/>
              <a:gd name="T28" fmla="*/ 0 w 472"/>
              <a:gd name="T29" fmla="*/ 90315 h 501"/>
              <a:gd name="T30" fmla="*/ 37197 w 472"/>
              <a:gd name="T31" fmla="*/ 127525 h 501"/>
              <a:gd name="T32" fmla="*/ 58504 w 472"/>
              <a:gd name="T33" fmla="*/ 116687 h 501"/>
              <a:gd name="T34" fmla="*/ 58504 w 472"/>
              <a:gd name="T35" fmla="*/ 116687 h 501"/>
              <a:gd name="T36" fmla="*/ 101119 w 472"/>
              <a:gd name="T37" fmla="*/ 143420 h 501"/>
              <a:gd name="T38" fmla="*/ 101119 w 472"/>
              <a:gd name="T39" fmla="*/ 148839 h 501"/>
              <a:gd name="T40" fmla="*/ 138316 w 472"/>
              <a:gd name="T41" fmla="*/ 180630 h 501"/>
              <a:gd name="T42" fmla="*/ 170096 w 472"/>
              <a:gd name="T43" fmla="*/ 148839 h 501"/>
              <a:gd name="T44" fmla="*/ 138316 w 472"/>
              <a:gd name="T45" fmla="*/ 111629 h 501"/>
              <a:gd name="T46" fmla="*/ 138316 w 472"/>
              <a:gd name="T47" fmla="*/ 10477 h 501"/>
              <a:gd name="T48" fmla="*/ 138316 w 472"/>
              <a:gd name="T49" fmla="*/ 10477 h 501"/>
              <a:gd name="T50" fmla="*/ 159623 w 472"/>
              <a:gd name="T51" fmla="*/ 31791 h 501"/>
              <a:gd name="T52" fmla="*/ 138316 w 472"/>
              <a:gd name="T53" fmla="*/ 53105 h 501"/>
              <a:gd name="T54" fmla="*/ 117009 w 472"/>
              <a:gd name="T55" fmla="*/ 31791 h 501"/>
              <a:gd name="T56" fmla="*/ 138316 w 472"/>
              <a:gd name="T57" fmla="*/ 10477 h 501"/>
              <a:gd name="T58" fmla="*/ 37197 w 472"/>
              <a:gd name="T59" fmla="*/ 111629 h 501"/>
              <a:gd name="T60" fmla="*/ 37197 w 472"/>
              <a:gd name="T61" fmla="*/ 111629 h 501"/>
              <a:gd name="T62" fmla="*/ 15890 w 472"/>
              <a:gd name="T63" fmla="*/ 90315 h 501"/>
              <a:gd name="T64" fmla="*/ 37197 w 472"/>
              <a:gd name="T65" fmla="*/ 69001 h 501"/>
              <a:gd name="T66" fmla="*/ 58504 w 472"/>
              <a:gd name="T67" fmla="*/ 90315 h 501"/>
              <a:gd name="T68" fmla="*/ 37197 w 472"/>
              <a:gd name="T69" fmla="*/ 111629 h 501"/>
              <a:gd name="T70" fmla="*/ 138316 w 472"/>
              <a:gd name="T71" fmla="*/ 170153 h 501"/>
              <a:gd name="T72" fmla="*/ 138316 w 472"/>
              <a:gd name="T73" fmla="*/ 170153 h 501"/>
              <a:gd name="T74" fmla="*/ 117009 w 472"/>
              <a:gd name="T75" fmla="*/ 148839 h 501"/>
              <a:gd name="T76" fmla="*/ 138316 w 472"/>
              <a:gd name="T77" fmla="*/ 127525 h 501"/>
              <a:gd name="T78" fmla="*/ 159623 w 472"/>
              <a:gd name="T79" fmla="*/ 148839 h 501"/>
              <a:gd name="T80" fmla="*/ 138316 w 472"/>
              <a:gd name="T81" fmla="*/ 170153 h 50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72" h="501">
                <a:moveTo>
                  <a:pt x="383" y="309"/>
                </a:moveTo>
                <a:lnTo>
                  <a:pt x="383" y="309"/>
                </a:lnTo>
                <a:cubicBezTo>
                  <a:pt x="339" y="309"/>
                  <a:pt x="310" y="323"/>
                  <a:pt x="295" y="353"/>
                </a:cubicBezTo>
                <a:cubicBezTo>
                  <a:pt x="192" y="294"/>
                  <a:pt x="192" y="294"/>
                  <a:pt x="192" y="294"/>
                </a:cubicBezTo>
                <a:cubicBezTo>
                  <a:pt x="192" y="280"/>
                  <a:pt x="206" y="264"/>
                  <a:pt x="206" y="250"/>
                </a:cubicBezTo>
                <a:cubicBezTo>
                  <a:pt x="206" y="235"/>
                  <a:pt x="206" y="235"/>
                  <a:pt x="192" y="221"/>
                </a:cubicBezTo>
                <a:cubicBezTo>
                  <a:pt x="310" y="162"/>
                  <a:pt x="310" y="162"/>
                  <a:pt x="310" y="162"/>
                </a:cubicBezTo>
                <a:cubicBezTo>
                  <a:pt x="324" y="176"/>
                  <a:pt x="353" y="191"/>
                  <a:pt x="383" y="191"/>
                </a:cubicBezTo>
                <a:cubicBezTo>
                  <a:pt x="427" y="191"/>
                  <a:pt x="471" y="147"/>
                  <a:pt x="471" y="88"/>
                </a:cubicBezTo>
                <a:cubicBezTo>
                  <a:pt x="471" y="44"/>
                  <a:pt x="427" y="0"/>
                  <a:pt x="383" y="0"/>
                </a:cubicBezTo>
                <a:cubicBezTo>
                  <a:pt x="324" y="0"/>
                  <a:pt x="280" y="44"/>
                  <a:pt x="280" y="88"/>
                </a:cubicBezTo>
                <a:cubicBezTo>
                  <a:pt x="280" y="103"/>
                  <a:pt x="280" y="117"/>
                  <a:pt x="280" y="117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62" y="162"/>
                  <a:pt x="133" y="147"/>
                  <a:pt x="103" y="147"/>
                </a:cubicBezTo>
                <a:cubicBezTo>
                  <a:pt x="44" y="147"/>
                  <a:pt x="0" y="191"/>
                  <a:pt x="0" y="250"/>
                </a:cubicBezTo>
                <a:cubicBezTo>
                  <a:pt x="0" y="309"/>
                  <a:pt x="44" y="353"/>
                  <a:pt x="103" y="353"/>
                </a:cubicBezTo>
                <a:cubicBezTo>
                  <a:pt x="133" y="353"/>
                  <a:pt x="148" y="338"/>
                  <a:pt x="162" y="323"/>
                </a:cubicBezTo>
                <a:cubicBezTo>
                  <a:pt x="280" y="397"/>
                  <a:pt x="280" y="397"/>
                  <a:pt x="280" y="397"/>
                </a:cubicBezTo>
                <a:cubicBezTo>
                  <a:pt x="280" y="397"/>
                  <a:pt x="280" y="397"/>
                  <a:pt x="280" y="412"/>
                </a:cubicBezTo>
                <a:cubicBezTo>
                  <a:pt x="280" y="456"/>
                  <a:pt x="324" y="500"/>
                  <a:pt x="383" y="500"/>
                </a:cubicBezTo>
                <a:cubicBezTo>
                  <a:pt x="427" y="500"/>
                  <a:pt x="471" y="456"/>
                  <a:pt x="471" y="412"/>
                </a:cubicBezTo>
                <a:cubicBezTo>
                  <a:pt x="471" y="353"/>
                  <a:pt x="427" y="309"/>
                  <a:pt x="383" y="309"/>
                </a:cubicBezTo>
                <a:close/>
                <a:moveTo>
                  <a:pt x="383" y="29"/>
                </a:moveTo>
                <a:lnTo>
                  <a:pt x="383" y="29"/>
                </a:lnTo>
                <a:cubicBezTo>
                  <a:pt x="412" y="29"/>
                  <a:pt x="442" y="59"/>
                  <a:pt x="442" y="88"/>
                </a:cubicBezTo>
                <a:cubicBezTo>
                  <a:pt x="442" y="132"/>
                  <a:pt x="412" y="147"/>
                  <a:pt x="383" y="147"/>
                </a:cubicBezTo>
                <a:cubicBezTo>
                  <a:pt x="339" y="147"/>
                  <a:pt x="324" y="132"/>
                  <a:pt x="324" y="88"/>
                </a:cubicBezTo>
                <a:cubicBezTo>
                  <a:pt x="324" y="59"/>
                  <a:pt x="339" y="29"/>
                  <a:pt x="383" y="29"/>
                </a:cubicBezTo>
                <a:close/>
                <a:moveTo>
                  <a:pt x="103" y="309"/>
                </a:moveTo>
                <a:lnTo>
                  <a:pt x="103" y="309"/>
                </a:lnTo>
                <a:cubicBezTo>
                  <a:pt x="74" y="309"/>
                  <a:pt x="44" y="280"/>
                  <a:pt x="44" y="250"/>
                </a:cubicBezTo>
                <a:cubicBezTo>
                  <a:pt x="44" y="221"/>
                  <a:pt x="74" y="191"/>
                  <a:pt x="103" y="191"/>
                </a:cubicBezTo>
                <a:cubicBezTo>
                  <a:pt x="133" y="191"/>
                  <a:pt x="162" y="221"/>
                  <a:pt x="162" y="250"/>
                </a:cubicBezTo>
                <a:cubicBezTo>
                  <a:pt x="162" y="280"/>
                  <a:pt x="133" y="309"/>
                  <a:pt x="103" y="309"/>
                </a:cubicBezTo>
                <a:close/>
                <a:moveTo>
                  <a:pt x="383" y="471"/>
                </a:moveTo>
                <a:lnTo>
                  <a:pt x="383" y="471"/>
                </a:lnTo>
                <a:cubicBezTo>
                  <a:pt x="339" y="471"/>
                  <a:pt x="324" y="441"/>
                  <a:pt x="324" y="412"/>
                </a:cubicBezTo>
                <a:cubicBezTo>
                  <a:pt x="324" y="368"/>
                  <a:pt x="339" y="353"/>
                  <a:pt x="383" y="353"/>
                </a:cubicBezTo>
                <a:cubicBezTo>
                  <a:pt x="412" y="353"/>
                  <a:pt x="442" y="368"/>
                  <a:pt x="442" y="412"/>
                </a:cubicBezTo>
                <a:cubicBezTo>
                  <a:pt x="442" y="441"/>
                  <a:pt x="412" y="471"/>
                  <a:pt x="383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1" name="Freeform 98"/>
          <p:cNvSpPr>
            <a:spLocks noChangeArrowheads="1"/>
          </p:cNvSpPr>
          <p:nvPr/>
        </p:nvSpPr>
        <p:spPr bwMode="auto">
          <a:xfrm>
            <a:off x="4844743" y="9171653"/>
            <a:ext cx="620092" cy="543062"/>
          </a:xfrm>
          <a:custGeom>
            <a:avLst/>
            <a:gdLst>
              <a:gd name="T0" fmla="*/ 153868 w 589"/>
              <a:gd name="T1" fmla="*/ 5415 h 516"/>
              <a:gd name="T2" fmla="*/ 153868 w 589"/>
              <a:gd name="T3" fmla="*/ 5415 h 516"/>
              <a:gd name="T4" fmla="*/ 143393 w 589"/>
              <a:gd name="T5" fmla="*/ 5415 h 516"/>
              <a:gd name="T6" fmla="*/ 58513 w 589"/>
              <a:gd name="T7" fmla="*/ 175445 h 516"/>
              <a:gd name="T8" fmla="*/ 58513 w 589"/>
              <a:gd name="T9" fmla="*/ 185914 h 516"/>
              <a:gd name="T10" fmla="*/ 68988 w 589"/>
              <a:gd name="T11" fmla="*/ 185914 h 516"/>
              <a:gd name="T12" fmla="*/ 159286 w 589"/>
              <a:gd name="T13" fmla="*/ 15884 h 516"/>
              <a:gd name="T14" fmla="*/ 153868 w 589"/>
              <a:gd name="T15" fmla="*/ 5415 h 516"/>
              <a:gd name="T16" fmla="*/ 53095 w 589"/>
              <a:gd name="T17" fmla="*/ 127432 h 516"/>
              <a:gd name="T18" fmla="*/ 53095 w 589"/>
              <a:gd name="T19" fmla="*/ 127432 h 516"/>
              <a:gd name="T20" fmla="*/ 15892 w 589"/>
              <a:gd name="T21" fmla="*/ 95664 h 516"/>
              <a:gd name="T22" fmla="*/ 53095 w 589"/>
              <a:gd name="T23" fmla="*/ 68951 h 516"/>
              <a:gd name="T24" fmla="*/ 53095 w 589"/>
              <a:gd name="T25" fmla="*/ 58482 h 516"/>
              <a:gd name="T26" fmla="*/ 42259 w 589"/>
              <a:gd name="T27" fmla="*/ 58482 h 516"/>
              <a:gd name="T28" fmla="*/ 0 w 589"/>
              <a:gd name="T29" fmla="*/ 90250 h 516"/>
              <a:gd name="T30" fmla="*/ 0 w 589"/>
              <a:gd name="T31" fmla="*/ 95664 h 516"/>
              <a:gd name="T32" fmla="*/ 0 w 589"/>
              <a:gd name="T33" fmla="*/ 100718 h 516"/>
              <a:gd name="T34" fmla="*/ 42259 w 589"/>
              <a:gd name="T35" fmla="*/ 138262 h 516"/>
              <a:gd name="T36" fmla="*/ 53095 w 589"/>
              <a:gd name="T37" fmla="*/ 138262 h 516"/>
              <a:gd name="T38" fmla="*/ 53095 w 589"/>
              <a:gd name="T39" fmla="*/ 127432 h 516"/>
              <a:gd name="T40" fmla="*/ 212381 w 589"/>
              <a:gd name="T41" fmla="*/ 90250 h 516"/>
              <a:gd name="T42" fmla="*/ 212381 w 589"/>
              <a:gd name="T43" fmla="*/ 90250 h 516"/>
              <a:gd name="T44" fmla="*/ 170121 w 589"/>
              <a:gd name="T45" fmla="*/ 58482 h 516"/>
              <a:gd name="T46" fmla="*/ 159286 w 589"/>
              <a:gd name="T47" fmla="*/ 58482 h 516"/>
              <a:gd name="T48" fmla="*/ 159286 w 589"/>
              <a:gd name="T49" fmla="*/ 68951 h 516"/>
              <a:gd name="T50" fmla="*/ 196488 w 589"/>
              <a:gd name="T51" fmla="*/ 95664 h 516"/>
              <a:gd name="T52" fmla="*/ 159286 w 589"/>
              <a:gd name="T53" fmla="*/ 127432 h 516"/>
              <a:gd name="T54" fmla="*/ 159286 w 589"/>
              <a:gd name="T55" fmla="*/ 138262 h 516"/>
              <a:gd name="T56" fmla="*/ 170121 w 589"/>
              <a:gd name="T57" fmla="*/ 138262 h 516"/>
              <a:gd name="T58" fmla="*/ 212381 w 589"/>
              <a:gd name="T59" fmla="*/ 100718 h 516"/>
              <a:gd name="T60" fmla="*/ 212381 w 589"/>
              <a:gd name="T61" fmla="*/ 95664 h 516"/>
              <a:gd name="T62" fmla="*/ 212381 w 589"/>
              <a:gd name="T63" fmla="*/ 90250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9" h="516">
                <a:moveTo>
                  <a:pt x="426" y="15"/>
                </a:moveTo>
                <a:lnTo>
                  <a:pt x="426" y="15"/>
                </a:lnTo>
                <a:cubicBezTo>
                  <a:pt x="426" y="0"/>
                  <a:pt x="412" y="15"/>
                  <a:pt x="397" y="15"/>
                </a:cubicBezTo>
                <a:cubicBezTo>
                  <a:pt x="162" y="486"/>
                  <a:pt x="162" y="486"/>
                  <a:pt x="162" y="486"/>
                </a:cubicBezTo>
                <a:cubicBezTo>
                  <a:pt x="147" y="500"/>
                  <a:pt x="162" y="515"/>
                  <a:pt x="162" y="515"/>
                </a:cubicBezTo>
                <a:cubicBezTo>
                  <a:pt x="176" y="515"/>
                  <a:pt x="191" y="515"/>
                  <a:pt x="191" y="515"/>
                </a:cubicBezTo>
                <a:cubicBezTo>
                  <a:pt x="441" y="44"/>
                  <a:pt x="441" y="44"/>
                  <a:pt x="441" y="44"/>
                </a:cubicBezTo>
                <a:cubicBezTo>
                  <a:pt x="441" y="29"/>
                  <a:pt x="441" y="15"/>
                  <a:pt x="426" y="15"/>
                </a:cubicBezTo>
                <a:close/>
                <a:moveTo>
                  <a:pt x="147" y="353"/>
                </a:moveTo>
                <a:lnTo>
                  <a:pt x="147" y="353"/>
                </a:lnTo>
                <a:cubicBezTo>
                  <a:pt x="44" y="265"/>
                  <a:pt x="44" y="265"/>
                  <a:pt x="44" y="265"/>
                </a:cubicBezTo>
                <a:cubicBezTo>
                  <a:pt x="147" y="191"/>
                  <a:pt x="147" y="191"/>
                  <a:pt x="147" y="191"/>
                </a:cubicBezTo>
                <a:cubicBezTo>
                  <a:pt x="162" y="177"/>
                  <a:pt x="162" y="162"/>
                  <a:pt x="147" y="162"/>
                </a:cubicBezTo>
                <a:cubicBezTo>
                  <a:pt x="147" y="147"/>
                  <a:pt x="132" y="147"/>
                  <a:pt x="117" y="162"/>
                </a:cubicBezTo>
                <a:cubicBezTo>
                  <a:pt x="0" y="250"/>
                  <a:pt x="0" y="250"/>
                  <a:pt x="0" y="250"/>
                </a:cubicBezTo>
                <a:cubicBezTo>
                  <a:pt x="0" y="265"/>
                  <a:pt x="0" y="265"/>
                  <a:pt x="0" y="265"/>
                </a:cubicBezTo>
                <a:cubicBezTo>
                  <a:pt x="0" y="279"/>
                  <a:pt x="0" y="279"/>
                  <a:pt x="0" y="279"/>
                </a:cubicBezTo>
                <a:cubicBezTo>
                  <a:pt x="117" y="383"/>
                  <a:pt x="117" y="383"/>
                  <a:pt x="117" y="383"/>
                </a:cubicBezTo>
                <a:cubicBezTo>
                  <a:pt x="132" y="383"/>
                  <a:pt x="147" y="383"/>
                  <a:pt x="147" y="383"/>
                </a:cubicBezTo>
                <a:cubicBezTo>
                  <a:pt x="162" y="368"/>
                  <a:pt x="162" y="353"/>
                  <a:pt x="147" y="353"/>
                </a:cubicBezTo>
                <a:close/>
                <a:moveTo>
                  <a:pt x="588" y="250"/>
                </a:moveTo>
                <a:lnTo>
                  <a:pt x="588" y="250"/>
                </a:lnTo>
                <a:cubicBezTo>
                  <a:pt x="471" y="162"/>
                  <a:pt x="471" y="162"/>
                  <a:pt x="471" y="162"/>
                </a:cubicBezTo>
                <a:cubicBezTo>
                  <a:pt x="456" y="147"/>
                  <a:pt x="441" y="147"/>
                  <a:pt x="441" y="162"/>
                </a:cubicBezTo>
                <a:cubicBezTo>
                  <a:pt x="426" y="162"/>
                  <a:pt x="426" y="177"/>
                  <a:pt x="441" y="191"/>
                </a:cubicBezTo>
                <a:cubicBezTo>
                  <a:pt x="544" y="265"/>
                  <a:pt x="544" y="265"/>
                  <a:pt x="544" y="265"/>
                </a:cubicBezTo>
                <a:cubicBezTo>
                  <a:pt x="441" y="353"/>
                  <a:pt x="441" y="353"/>
                  <a:pt x="441" y="353"/>
                </a:cubicBezTo>
                <a:cubicBezTo>
                  <a:pt x="426" y="353"/>
                  <a:pt x="426" y="368"/>
                  <a:pt x="441" y="383"/>
                </a:cubicBezTo>
                <a:cubicBezTo>
                  <a:pt x="441" y="383"/>
                  <a:pt x="456" y="383"/>
                  <a:pt x="471" y="383"/>
                </a:cubicBezTo>
                <a:cubicBezTo>
                  <a:pt x="588" y="279"/>
                  <a:pt x="588" y="279"/>
                  <a:pt x="588" y="279"/>
                </a:cubicBezTo>
                <a:cubicBezTo>
                  <a:pt x="588" y="279"/>
                  <a:pt x="588" y="279"/>
                  <a:pt x="588" y="265"/>
                </a:cubicBezTo>
                <a:cubicBezTo>
                  <a:pt x="588" y="265"/>
                  <a:pt x="588" y="265"/>
                  <a:pt x="588" y="2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2" name="Freeform 99"/>
          <p:cNvSpPr>
            <a:spLocks noChangeArrowheads="1"/>
          </p:cNvSpPr>
          <p:nvPr/>
        </p:nvSpPr>
        <p:spPr bwMode="auto">
          <a:xfrm>
            <a:off x="3839505" y="9125435"/>
            <a:ext cx="512248" cy="650902"/>
          </a:xfrm>
          <a:custGeom>
            <a:avLst/>
            <a:gdLst>
              <a:gd name="T0" fmla="*/ 159470 w 486"/>
              <a:gd name="T1" fmla="*/ 47611 h 619"/>
              <a:gd name="T2" fmla="*/ 159470 w 486"/>
              <a:gd name="T3" fmla="*/ 47611 h 619"/>
              <a:gd name="T4" fmla="*/ 116800 w 486"/>
              <a:gd name="T5" fmla="*/ 47611 h 619"/>
              <a:gd name="T6" fmla="*/ 116800 w 486"/>
              <a:gd name="T7" fmla="*/ 31740 h 619"/>
              <a:gd name="T8" fmla="*/ 106313 w 486"/>
              <a:gd name="T9" fmla="*/ 21281 h 619"/>
              <a:gd name="T10" fmla="*/ 42670 w 486"/>
              <a:gd name="T11" fmla="*/ 21281 h 619"/>
              <a:gd name="T12" fmla="*/ 42670 w 486"/>
              <a:gd name="T13" fmla="*/ 10460 h 619"/>
              <a:gd name="T14" fmla="*/ 26397 w 486"/>
              <a:gd name="T15" fmla="*/ 0 h 619"/>
              <a:gd name="T16" fmla="*/ 10487 w 486"/>
              <a:gd name="T17" fmla="*/ 0 h 619"/>
              <a:gd name="T18" fmla="*/ 0 w 486"/>
              <a:gd name="T19" fmla="*/ 10460 h 619"/>
              <a:gd name="T20" fmla="*/ 0 w 486"/>
              <a:gd name="T21" fmla="*/ 212444 h 619"/>
              <a:gd name="T22" fmla="*/ 10487 w 486"/>
              <a:gd name="T23" fmla="*/ 222904 h 619"/>
              <a:gd name="T24" fmla="*/ 26397 w 486"/>
              <a:gd name="T25" fmla="*/ 222904 h 619"/>
              <a:gd name="T26" fmla="*/ 42670 w 486"/>
              <a:gd name="T27" fmla="*/ 212444 h 619"/>
              <a:gd name="T28" fmla="*/ 42670 w 486"/>
              <a:gd name="T29" fmla="*/ 148603 h 619"/>
              <a:gd name="T30" fmla="*/ 106313 w 486"/>
              <a:gd name="T31" fmla="*/ 148603 h 619"/>
              <a:gd name="T32" fmla="*/ 106313 w 486"/>
              <a:gd name="T33" fmla="*/ 154013 h 619"/>
              <a:gd name="T34" fmla="*/ 116800 w 486"/>
              <a:gd name="T35" fmla="*/ 169883 h 619"/>
              <a:gd name="T36" fmla="*/ 159470 w 486"/>
              <a:gd name="T37" fmla="*/ 169883 h 619"/>
              <a:gd name="T38" fmla="*/ 175380 w 486"/>
              <a:gd name="T39" fmla="*/ 154013 h 619"/>
              <a:gd name="T40" fmla="*/ 175380 w 486"/>
              <a:gd name="T41" fmla="*/ 63481 h 619"/>
              <a:gd name="T42" fmla="*/ 159470 w 486"/>
              <a:gd name="T43" fmla="*/ 47611 h 619"/>
              <a:gd name="T44" fmla="*/ 26397 w 486"/>
              <a:gd name="T45" fmla="*/ 201624 h 619"/>
              <a:gd name="T46" fmla="*/ 26397 w 486"/>
              <a:gd name="T47" fmla="*/ 201624 h 619"/>
              <a:gd name="T48" fmla="*/ 21335 w 486"/>
              <a:gd name="T49" fmla="*/ 212444 h 619"/>
              <a:gd name="T50" fmla="*/ 10487 w 486"/>
              <a:gd name="T51" fmla="*/ 201624 h 619"/>
              <a:gd name="T52" fmla="*/ 10487 w 486"/>
              <a:gd name="T53" fmla="*/ 21281 h 619"/>
              <a:gd name="T54" fmla="*/ 21335 w 486"/>
              <a:gd name="T55" fmla="*/ 10460 h 619"/>
              <a:gd name="T56" fmla="*/ 26397 w 486"/>
              <a:gd name="T57" fmla="*/ 21281 h 619"/>
              <a:gd name="T58" fmla="*/ 26397 w 486"/>
              <a:gd name="T59" fmla="*/ 201624 h 619"/>
              <a:gd name="T60" fmla="*/ 106313 w 486"/>
              <a:gd name="T61" fmla="*/ 127322 h 619"/>
              <a:gd name="T62" fmla="*/ 106313 w 486"/>
              <a:gd name="T63" fmla="*/ 127322 h 619"/>
              <a:gd name="T64" fmla="*/ 95826 w 486"/>
              <a:gd name="T65" fmla="*/ 132733 h 619"/>
              <a:gd name="T66" fmla="*/ 42670 w 486"/>
              <a:gd name="T67" fmla="*/ 132733 h 619"/>
              <a:gd name="T68" fmla="*/ 42670 w 486"/>
              <a:gd name="T69" fmla="*/ 31740 h 619"/>
              <a:gd name="T70" fmla="*/ 95826 w 486"/>
              <a:gd name="T71" fmla="*/ 31740 h 619"/>
              <a:gd name="T72" fmla="*/ 106313 w 486"/>
              <a:gd name="T73" fmla="*/ 42561 h 619"/>
              <a:gd name="T74" fmla="*/ 106313 w 486"/>
              <a:gd name="T75" fmla="*/ 127322 h 619"/>
              <a:gd name="T76" fmla="*/ 159470 w 486"/>
              <a:gd name="T77" fmla="*/ 148603 h 619"/>
              <a:gd name="T78" fmla="*/ 159470 w 486"/>
              <a:gd name="T79" fmla="*/ 148603 h 619"/>
              <a:gd name="T80" fmla="*/ 154407 w 486"/>
              <a:gd name="T81" fmla="*/ 154013 h 619"/>
              <a:gd name="T82" fmla="*/ 116800 w 486"/>
              <a:gd name="T83" fmla="*/ 154013 h 619"/>
              <a:gd name="T84" fmla="*/ 116800 w 486"/>
              <a:gd name="T85" fmla="*/ 63481 h 619"/>
              <a:gd name="T86" fmla="*/ 154407 w 486"/>
              <a:gd name="T87" fmla="*/ 63481 h 619"/>
              <a:gd name="T88" fmla="*/ 159470 w 486"/>
              <a:gd name="T89" fmla="*/ 68891 h 619"/>
              <a:gd name="T90" fmla="*/ 159470 w 486"/>
              <a:gd name="T91" fmla="*/ 148603 h 61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86" h="619">
                <a:moveTo>
                  <a:pt x="441" y="132"/>
                </a:moveTo>
                <a:lnTo>
                  <a:pt x="441" y="132"/>
                </a:lnTo>
                <a:cubicBezTo>
                  <a:pt x="323" y="132"/>
                  <a:pt x="323" y="132"/>
                  <a:pt x="323" y="132"/>
                </a:cubicBezTo>
                <a:cubicBezTo>
                  <a:pt x="323" y="88"/>
                  <a:pt x="323" y="88"/>
                  <a:pt x="323" y="88"/>
                </a:cubicBezTo>
                <a:cubicBezTo>
                  <a:pt x="323" y="73"/>
                  <a:pt x="309" y="59"/>
                  <a:pt x="294" y="59"/>
                </a:cubicBezTo>
                <a:cubicBezTo>
                  <a:pt x="118" y="59"/>
                  <a:pt x="118" y="59"/>
                  <a:pt x="118" y="59"/>
                </a:cubicBezTo>
                <a:cubicBezTo>
                  <a:pt x="118" y="29"/>
                  <a:pt x="118" y="29"/>
                  <a:pt x="118" y="29"/>
                </a:cubicBezTo>
                <a:cubicBezTo>
                  <a:pt x="118" y="14"/>
                  <a:pt x="88" y="0"/>
                  <a:pt x="73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14" y="0"/>
                  <a:pt x="0" y="14"/>
                  <a:pt x="0" y="29"/>
                </a:cubicBezTo>
                <a:cubicBezTo>
                  <a:pt x="0" y="589"/>
                  <a:pt x="0" y="589"/>
                  <a:pt x="0" y="589"/>
                </a:cubicBezTo>
                <a:cubicBezTo>
                  <a:pt x="0" y="603"/>
                  <a:pt x="14" y="618"/>
                  <a:pt x="29" y="618"/>
                </a:cubicBezTo>
                <a:cubicBezTo>
                  <a:pt x="73" y="618"/>
                  <a:pt x="73" y="618"/>
                  <a:pt x="73" y="618"/>
                </a:cubicBezTo>
                <a:cubicBezTo>
                  <a:pt x="88" y="618"/>
                  <a:pt x="118" y="603"/>
                  <a:pt x="118" y="589"/>
                </a:cubicBezTo>
                <a:cubicBezTo>
                  <a:pt x="118" y="412"/>
                  <a:pt x="118" y="412"/>
                  <a:pt x="118" y="412"/>
                </a:cubicBezTo>
                <a:cubicBezTo>
                  <a:pt x="294" y="412"/>
                  <a:pt x="294" y="412"/>
                  <a:pt x="294" y="412"/>
                </a:cubicBezTo>
                <a:cubicBezTo>
                  <a:pt x="294" y="427"/>
                  <a:pt x="294" y="427"/>
                  <a:pt x="294" y="427"/>
                </a:cubicBezTo>
                <a:cubicBezTo>
                  <a:pt x="294" y="441"/>
                  <a:pt x="309" y="471"/>
                  <a:pt x="323" y="471"/>
                </a:cubicBezTo>
                <a:cubicBezTo>
                  <a:pt x="441" y="471"/>
                  <a:pt x="441" y="471"/>
                  <a:pt x="441" y="471"/>
                </a:cubicBezTo>
                <a:cubicBezTo>
                  <a:pt x="471" y="471"/>
                  <a:pt x="485" y="441"/>
                  <a:pt x="485" y="427"/>
                </a:cubicBezTo>
                <a:cubicBezTo>
                  <a:pt x="485" y="176"/>
                  <a:pt x="485" y="176"/>
                  <a:pt x="485" y="176"/>
                </a:cubicBezTo>
                <a:cubicBezTo>
                  <a:pt x="485" y="147"/>
                  <a:pt x="471" y="132"/>
                  <a:pt x="441" y="132"/>
                </a:cubicBezTo>
                <a:close/>
                <a:moveTo>
                  <a:pt x="73" y="559"/>
                </a:moveTo>
                <a:lnTo>
                  <a:pt x="73" y="559"/>
                </a:lnTo>
                <a:cubicBezTo>
                  <a:pt x="73" y="574"/>
                  <a:pt x="59" y="589"/>
                  <a:pt x="59" y="589"/>
                </a:cubicBezTo>
                <a:cubicBezTo>
                  <a:pt x="44" y="589"/>
                  <a:pt x="29" y="574"/>
                  <a:pt x="29" y="559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44"/>
                  <a:pt x="44" y="29"/>
                  <a:pt x="59" y="29"/>
                </a:cubicBezTo>
                <a:cubicBezTo>
                  <a:pt x="59" y="29"/>
                  <a:pt x="73" y="44"/>
                  <a:pt x="73" y="59"/>
                </a:cubicBezTo>
                <a:lnTo>
                  <a:pt x="73" y="559"/>
                </a:lnTo>
                <a:close/>
                <a:moveTo>
                  <a:pt x="294" y="353"/>
                </a:moveTo>
                <a:lnTo>
                  <a:pt x="294" y="353"/>
                </a:lnTo>
                <a:cubicBezTo>
                  <a:pt x="294" y="353"/>
                  <a:pt x="280" y="368"/>
                  <a:pt x="265" y="368"/>
                </a:cubicBezTo>
                <a:cubicBezTo>
                  <a:pt x="118" y="368"/>
                  <a:pt x="118" y="368"/>
                  <a:pt x="118" y="368"/>
                </a:cubicBezTo>
                <a:cubicBezTo>
                  <a:pt x="118" y="88"/>
                  <a:pt x="118" y="88"/>
                  <a:pt x="118" y="88"/>
                </a:cubicBezTo>
                <a:cubicBezTo>
                  <a:pt x="265" y="88"/>
                  <a:pt x="265" y="88"/>
                  <a:pt x="265" y="88"/>
                </a:cubicBezTo>
                <a:cubicBezTo>
                  <a:pt x="280" y="88"/>
                  <a:pt x="294" y="103"/>
                  <a:pt x="294" y="118"/>
                </a:cubicBezTo>
                <a:lnTo>
                  <a:pt x="294" y="353"/>
                </a:lnTo>
                <a:close/>
                <a:moveTo>
                  <a:pt x="441" y="412"/>
                </a:moveTo>
                <a:lnTo>
                  <a:pt x="441" y="412"/>
                </a:lnTo>
                <a:cubicBezTo>
                  <a:pt x="441" y="412"/>
                  <a:pt x="441" y="427"/>
                  <a:pt x="427" y="427"/>
                </a:cubicBezTo>
                <a:cubicBezTo>
                  <a:pt x="323" y="427"/>
                  <a:pt x="323" y="427"/>
                  <a:pt x="323" y="427"/>
                </a:cubicBezTo>
                <a:cubicBezTo>
                  <a:pt x="323" y="176"/>
                  <a:pt x="323" y="176"/>
                  <a:pt x="323" y="176"/>
                </a:cubicBezTo>
                <a:cubicBezTo>
                  <a:pt x="427" y="176"/>
                  <a:pt x="427" y="176"/>
                  <a:pt x="427" y="176"/>
                </a:cubicBezTo>
                <a:cubicBezTo>
                  <a:pt x="441" y="176"/>
                  <a:pt x="441" y="176"/>
                  <a:pt x="441" y="191"/>
                </a:cubicBezTo>
                <a:lnTo>
                  <a:pt x="441" y="4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3" name="Freeform 100"/>
          <p:cNvSpPr>
            <a:spLocks noChangeArrowheads="1"/>
          </p:cNvSpPr>
          <p:nvPr/>
        </p:nvSpPr>
        <p:spPr bwMode="auto">
          <a:xfrm>
            <a:off x="2699462" y="9113879"/>
            <a:ext cx="650902" cy="647050"/>
          </a:xfrm>
          <a:custGeom>
            <a:avLst/>
            <a:gdLst>
              <a:gd name="T0" fmla="*/ 53307 w 620"/>
              <a:gd name="T1" fmla="*/ 200432 h 619"/>
              <a:gd name="T2" fmla="*/ 53307 w 620"/>
              <a:gd name="T3" fmla="*/ 200432 h 619"/>
              <a:gd name="T4" fmla="*/ 32056 w 620"/>
              <a:gd name="T5" fmla="*/ 200432 h 619"/>
              <a:gd name="T6" fmla="*/ 21251 w 620"/>
              <a:gd name="T7" fmla="*/ 195412 h 619"/>
              <a:gd name="T8" fmla="*/ 21251 w 620"/>
              <a:gd name="T9" fmla="*/ 174257 h 619"/>
              <a:gd name="T10" fmla="*/ 90405 w 620"/>
              <a:gd name="T11" fmla="*/ 105773 h 619"/>
              <a:gd name="T12" fmla="*/ 58349 w 620"/>
              <a:gd name="T13" fmla="*/ 110793 h 619"/>
              <a:gd name="T14" fmla="*/ 10805 w 620"/>
              <a:gd name="T15" fmla="*/ 163501 h 619"/>
              <a:gd name="T16" fmla="*/ 10805 w 620"/>
              <a:gd name="T17" fmla="*/ 200432 h 619"/>
              <a:gd name="T18" fmla="*/ 21251 w 620"/>
              <a:gd name="T19" fmla="*/ 211188 h 619"/>
              <a:gd name="T20" fmla="*/ 58349 w 620"/>
              <a:gd name="T21" fmla="*/ 211188 h 619"/>
              <a:gd name="T22" fmla="*/ 111656 w 620"/>
              <a:gd name="T23" fmla="*/ 163501 h 619"/>
              <a:gd name="T24" fmla="*/ 116699 w 620"/>
              <a:gd name="T25" fmla="*/ 137326 h 619"/>
              <a:gd name="T26" fmla="*/ 53307 w 620"/>
              <a:gd name="T27" fmla="*/ 200432 h 619"/>
              <a:gd name="T28" fmla="*/ 212146 w 620"/>
              <a:gd name="T29" fmla="*/ 21155 h 619"/>
              <a:gd name="T30" fmla="*/ 212146 w 620"/>
              <a:gd name="T31" fmla="*/ 21155 h 619"/>
              <a:gd name="T32" fmla="*/ 201701 w 620"/>
              <a:gd name="T33" fmla="*/ 10398 h 619"/>
              <a:gd name="T34" fmla="*/ 164603 w 620"/>
              <a:gd name="T35" fmla="*/ 10398 h 619"/>
              <a:gd name="T36" fmla="*/ 111656 w 620"/>
              <a:gd name="T37" fmla="*/ 63464 h 619"/>
              <a:gd name="T38" fmla="*/ 106253 w 620"/>
              <a:gd name="T39" fmla="*/ 89639 h 619"/>
              <a:gd name="T40" fmla="*/ 169645 w 620"/>
              <a:gd name="T41" fmla="*/ 21155 h 619"/>
              <a:gd name="T42" fmla="*/ 190896 w 620"/>
              <a:gd name="T43" fmla="*/ 21155 h 619"/>
              <a:gd name="T44" fmla="*/ 201701 w 620"/>
              <a:gd name="T45" fmla="*/ 31553 h 619"/>
              <a:gd name="T46" fmla="*/ 201701 w 620"/>
              <a:gd name="T47" fmla="*/ 52707 h 619"/>
              <a:gd name="T48" fmla="*/ 132907 w 620"/>
              <a:gd name="T49" fmla="*/ 121191 h 619"/>
              <a:gd name="T50" fmla="*/ 164603 w 620"/>
              <a:gd name="T51" fmla="*/ 110793 h 619"/>
              <a:gd name="T52" fmla="*/ 212146 w 620"/>
              <a:gd name="T53" fmla="*/ 63464 h 619"/>
              <a:gd name="T54" fmla="*/ 212146 w 620"/>
              <a:gd name="T55" fmla="*/ 21155 h 619"/>
              <a:gd name="T56" fmla="*/ 132907 w 620"/>
              <a:gd name="T57" fmla="*/ 89639 h 619"/>
              <a:gd name="T58" fmla="*/ 132907 w 620"/>
              <a:gd name="T59" fmla="*/ 89639 h 619"/>
              <a:gd name="T60" fmla="*/ 122101 w 620"/>
              <a:gd name="T61" fmla="*/ 89639 h 619"/>
              <a:gd name="T62" fmla="*/ 90405 w 620"/>
              <a:gd name="T63" fmla="*/ 126928 h 619"/>
              <a:gd name="T64" fmla="*/ 90405 w 620"/>
              <a:gd name="T65" fmla="*/ 137326 h 619"/>
              <a:gd name="T66" fmla="*/ 100851 w 620"/>
              <a:gd name="T67" fmla="*/ 137326 h 619"/>
              <a:gd name="T68" fmla="*/ 132907 w 620"/>
              <a:gd name="T69" fmla="*/ 100395 h 619"/>
              <a:gd name="T70" fmla="*/ 132907 w 620"/>
              <a:gd name="T71" fmla="*/ 89639 h 61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20" h="619">
                <a:moveTo>
                  <a:pt x="148" y="559"/>
                </a:moveTo>
                <a:lnTo>
                  <a:pt x="148" y="559"/>
                </a:lnTo>
                <a:cubicBezTo>
                  <a:pt x="118" y="589"/>
                  <a:pt x="103" y="589"/>
                  <a:pt x="89" y="559"/>
                </a:cubicBezTo>
                <a:cubicBezTo>
                  <a:pt x="59" y="545"/>
                  <a:pt x="59" y="545"/>
                  <a:pt x="59" y="545"/>
                </a:cubicBezTo>
                <a:cubicBezTo>
                  <a:pt x="44" y="530"/>
                  <a:pt x="44" y="500"/>
                  <a:pt x="59" y="486"/>
                </a:cubicBezTo>
                <a:cubicBezTo>
                  <a:pt x="251" y="295"/>
                  <a:pt x="251" y="295"/>
                  <a:pt x="251" y="295"/>
                </a:cubicBezTo>
                <a:cubicBezTo>
                  <a:pt x="221" y="280"/>
                  <a:pt x="192" y="295"/>
                  <a:pt x="162" y="309"/>
                </a:cubicBezTo>
                <a:cubicBezTo>
                  <a:pt x="30" y="456"/>
                  <a:pt x="30" y="456"/>
                  <a:pt x="30" y="456"/>
                </a:cubicBezTo>
                <a:cubicBezTo>
                  <a:pt x="0" y="486"/>
                  <a:pt x="0" y="530"/>
                  <a:pt x="30" y="559"/>
                </a:cubicBezTo>
                <a:cubicBezTo>
                  <a:pt x="59" y="589"/>
                  <a:pt x="59" y="589"/>
                  <a:pt x="59" y="589"/>
                </a:cubicBezTo>
                <a:cubicBezTo>
                  <a:pt x="89" y="618"/>
                  <a:pt x="133" y="618"/>
                  <a:pt x="162" y="589"/>
                </a:cubicBezTo>
                <a:cubicBezTo>
                  <a:pt x="310" y="456"/>
                  <a:pt x="310" y="456"/>
                  <a:pt x="310" y="456"/>
                </a:cubicBezTo>
                <a:cubicBezTo>
                  <a:pt x="324" y="427"/>
                  <a:pt x="339" y="397"/>
                  <a:pt x="324" y="383"/>
                </a:cubicBezTo>
                <a:lnTo>
                  <a:pt x="148" y="559"/>
                </a:lnTo>
                <a:close/>
                <a:moveTo>
                  <a:pt x="589" y="59"/>
                </a:moveTo>
                <a:lnTo>
                  <a:pt x="589" y="59"/>
                </a:lnTo>
                <a:cubicBezTo>
                  <a:pt x="560" y="29"/>
                  <a:pt x="560" y="29"/>
                  <a:pt x="560" y="29"/>
                </a:cubicBezTo>
                <a:cubicBezTo>
                  <a:pt x="530" y="0"/>
                  <a:pt x="486" y="0"/>
                  <a:pt x="457" y="29"/>
                </a:cubicBezTo>
                <a:cubicBezTo>
                  <a:pt x="310" y="177"/>
                  <a:pt x="310" y="177"/>
                  <a:pt x="310" y="177"/>
                </a:cubicBezTo>
                <a:cubicBezTo>
                  <a:pt x="295" y="191"/>
                  <a:pt x="280" y="221"/>
                  <a:pt x="295" y="250"/>
                </a:cubicBezTo>
                <a:cubicBezTo>
                  <a:pt x="471" y="59"/>
                  <a:pt x="471" y="59"/>
                  <a:pt x="471" y="59"/>
                </a:cubicBezTo>
                <a:cubicBezTo>
                  <a:pt x="486" y="44"/>
                  <a:pt x="516" y="44"/>
                  <a:pt x="530" y="59"/>
                </a:cubicBezTo>
                <a:cubicBezTo>
                  <a:pt x="560" y="88"/>
                  <a:pt x="560" y="88"/>
                  <a:pt x="560" y="88"/>
                </a:cubicBezTo>
                <a:cubicBezTo>
                  <a:pt x="574" y="103"/>
                  <a:pt x="574" y="133"/>
                  <a:pt x="560" y="147"/>
                </a:cubicBezTo>
                <a:cubicBezTo>
                  <a:pt x="369" y="338"/>
                  <a:pt x="369" y="338"/>
                  <a:pt x="369" y="338"/>
                </a:cubicBezTo>
                <a:cubicBezTo>
                  <a:pt x="398" y="338"/>
                  <a:pt x="427" y="338"/>
                  <a:pt x="457" y="309"/>
                </a:cubicBezTo>
                <a:cubicBezTo>
                  <a:pt x="589" y="177"/>
                  <a:pt x="589" y="177"/>
                  <a:pt x="589" y="177"/>
                </a:cubicBezTo>
                <a:cubicBezTo>
                  <a:pt x="619" y="147"/>
                  <a:pt x="619" y="88"/>
                  <a:pt x="589" y="59"/>
                </a:cubicBezTo>
                <a:close/>
                <a:moveTo>
                  <a:pt x="369" y="250"/>
                </a:moveTo>
                <a:lnTo>
                  <a:pt x="369" y="250"/>
                </a:lnTo>
                <a:cubicBezTo>
                  <a:pt x="369" y="250"/>
                  <a:pt x="353" y="250"/>
                  <a:pt x="339" y="250"/>
                </a:cubicBezTo>
                <a:cubicBezTo>
                  <a:pt x="251" y="354"/>
                  <a:pt x="251" y="354"/>
                  <a:pt x="251" y="354"/>
                </a:cubicBezTo>
                <a:cubicBezTo>
                  <a:pt x="236" y="354"/>
                  <a:pt x="236" y="368"/>
                  <a:pt x="251" y="383"/>
                </a:cubicBezTo>
                <a:cubicBezTo>
                  <a:pt x="251" y="383"/>
                  <a:pt x="265" y="383"/>
                  <a:pt x="280" y="383"/>
                </a:cubicBezTo>
                <a:cubicBezTo>
                  <a:pt x="369" y="280"/>
                  <a:pt x="369" y="280"/>
                  <a:pt x="369" y="280"/>
                </a:cubicBezTo>
                <a:cubicBezTo>
                  <a:pt x="383" y="265"/>
                  <a:pt x="383" y="265"/>
                  <a:pt x="369" y="2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4" name="Freeform 101"/>
          <p:cNvSpPr>
            <a:spLocks noChangeArrowheads="1"/>
          </p:cNvSpPr>
          <p:nvPr/>
        </p:nvSpPr>
        <p:spPr bwMode="auto">
          <a:xfrm>
            <a:off x="1632597" y="9190908"/>
            <a:ext cx="620092" cy="527656"/>
          </a:xfrm>
          <a:custGeom>
            <a:avLst/>
            <a:gdLst>
              <a:gd name="T0" fmla="*/ 137975 w 589"/>
              <a:gd name="T1" fmla="*/ 127525 h 501"/>
              <a:gd name="T2" fmla="*/ 137975 w 589"/>
              <a:gd name="T3" fmla="*/ 127525 h 501"/>
              <a:gd name="T4" fmla="*/ 111608 w 589"/>
              <a:gd name="T5" fmla="*/ 153897 h 501"/>
              <a:gd name="T6" fmla="*/ 111608 w 589"/>
              <a:gd name="T7" fmla="*/ 53105 h 501"/>
              <a:gd name="T8" fmla="*/ 106190 w 589"/>
              <a:gd name="T9" fmla="*/ 47686 h 501"/>
              <a:gd name="T10" fmla="*/ 100773 w 589"/>
              <a:gd name="T11" fmla="*/ 53105 h 501"/>
              <a:gd name="T12" fmla="*/ 100773 w 589"/>
              <a:gd name="T13" fmla="*/ 153897 h 501"/>
              <a:gd name="T14" fmla="*/ 74406 w 589"/>
              <a:gd name="T15" fmla="*/ 127525 h 501"/>
              <a:gd name="T16" fmla="*/ 63570 w 589"/>
              <a:gd name="T17" fmla="*/ 127525 h 501"/>
              <a:gd name="T18" fmla="*/ 63570 w 589"/>
              <a:gd name="T19" fmla="*/ 138001 h 501"/>
              <a:gd name="T20" fmla="*/ 100773 w 589"/>
              <a:gd name="T21" fmla="*/ 180630 h 501"/>
              <a:gd name="T22" fmla="*/ 106190 w 589"/>
              <a:gd name="T23" fmla="*/ 180630 h 501"/>
              <a:gd name="T24" fmla="*/ 111608 w 589"/>
              <a:gd name="T25" fmla="*/ 180630 h 501"/>
              <a:gd name="T26" fmla="*/ 148811 w 589"/>
              <a:gd name="T27" fmla="*/ 138001 h 501"/>
              <a:gd name="T28" fmla="*/ 148811 w 589"/>
              <a:gd name="T29" fmla="*/ 127525 h 501"/>
              <a:gd name="T30" fmla="*/ 137975 w 589"/>
              <a:gd name="T31" fmla="*/ 127525 h 501"/>
              <a:gd name="T32" fmla="*/ 207324 w 589"/>
              <a:gd name="T33" fmla="*/ 0 h 501"/>
              <a:gd name="T34" fmla="*/ 207324 w 589"/>
              <a:gd name="T35" fmla="*/ 0 h 501"/>
              <a:gd name="T36" fmla="*/ 5057 w 589"/>
              <a:gd name="T37" fmla="*/ 0 h 501"/>
              <a:gd name="T38" fmla="*/ 0 w 589"/>
              <a:gd name="T39" fmla="*/ 5058 h 501"/>
              <a:gd name="T40" fmla="*/ 0 w 589"/>
              <a:gd name="T41" fmla="*/ 63582 h 501"/>
              <a:gd name="T42" fmla="*/ 5057 w 589"/>
              <a:gd name="T43" fmla="*/ 69001 h 501"/>
              <a:gd name="T44" fmla="*/ 15892 w 589"/>
              <a:gd name="T45" fmla="*/ 63582 h 501"/>
              <a:gd name="T46" fmla="*/ 15892 w 589"/>
              <a:gd name="T47" fmla="*/ 10477 h 501"/>
              <a:gd name="T48" fmla="*/ 196488 w 589"/>
              <a:gd name="T49" fmla="*/ 10477 h 501"/>
              <a:gd name="T50" fmla="*/ 196488 w 589"/>
              <a:gd name="T51" fmla="*/ 63582 h 501"/>
              <a:gd name="T52" fmla="*/ 207324 w 589"/>
              <a:gd name="T53" fmla="*/ 69001 h 501"/>
              <a:gd name="T54" fmla="*/ 212381 w 589"/>
              <a:gd name="T55" fmla="*/ 63582 h 501"/>
              <a:gd name="T56" fmla="*/ 212381 w 589"/>
              <a:gd name="T57" fmla="*/ 5058 h 501"/>
              <a:gd name="T58" fmla="*/ 207324 w 589"/>
              <a:gd name="T59" fmla="*/ 0 h 50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89" h="501">
                <a:moveTo>
                  <a:pt x="382" y="353"/>
                </a:moveTo>
                <a:lnTo>
                  <a:pt x="382" y="353"/>
                </a:lnTo>
                <a:cubicBezTo>
                  <a:pt x="309" y="426"/>
                  <a:pt x="309" y="426"/>
                  <a:pt x="309" y="426"/>
                </a:cubicBezTo>
                <a:cubicBezTo>
                  <a:pt x="309" y="147"/>
                  <a:pt x="309" y="147"/>
                  <a:pt x="309" y="147"/>
                </a:cubicBezTo>
                <a:cubicBezTo>
                  <a:pt x="309" y="147"/>
                  <a:pt x="309" y="132"/>
                  <a:pt x="294" y="132"/>
                </a:cubicBezTo>
                <a:cubicBezTo>
                  <a:pt x="279" y="132"/>
                  <a:pt x="279" y="147"/>
                  <a:pt x="279" y="147"/>
                </a:cubicBezTo>
                <a:cubicBezTo>
                  <a:pt x="279" y="426"/>
                  <a:pt x="279" y="426"/>
                  <a:pt x="279" y="426"/>
                </a:cubicBezTo>
                <a:cubicBezTo>
                  <a:pt x="206" y="353"/>
                  <a:pt x="206" y="353"/>
                  <a:pt x="206" y="353"/>
                </a:cubicBezTo>
                <a:cubicBezTo>
                  <a:pt x="206" y="353"/>
                  <a:pt x="191" y="353"/>
                  <a:pt x="176" y="353"/>
                </a:cubicBezTo>
                <a:cubicBezTo>
                  <a:pt x="176" y="368"/>
                  <a:pt x="176" y="368"/>
                  <a:pt x="176" y="382"/>
                </a:cubicBezTo>
                <a:cubicBezTo>
                  <a:pt x="279" y="500"/>
                  <a:pt x="279" y="500"/>
                  <a:pt x="279" y="500"/>
                </a:cubicBezTo>
                <a:lnTo>
                  <a:pt x="294" y="500"/>
                </a:lnTo>
                <a:lnTo>
                  <a:pt x="309" y="500"/>
                </a:lnTo>
                <a:cubicBezTo>
                  <a:pt x="412" y="382"/>
                  <a:pt x="412" y="382"/>
                  <a:pt x="412" y="382"/>
                </a:cubicBezTo>
                <a:cubicBezTo>
                  <a:pt x="412" y="368"/>
                  <a:pt x="412" y="368"/>
                  <a:pt x="412" y="353"/>
                </a:cubicBezTo>
                <a:cubicBezTo>
                  <a:pt x="397" y="353"/>
                  <a:pt x="382" y="353"/>
                  <a:pt x="382" y="353"/>
                </a:cubicBezTo>
                <a:close/>
                <a:moveTo>
                  <a:pt x="574" y="0"/>
                </a:moveTo>
                <a:lnTo>
                  <a:pt x="574" y="0"/>
                </a:ln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0" y="0"/>
                  <a:pt x="0" y="14"/>
                </a:cubicBezTo>
                <a:cubicBezTo>
                  <a:pt x="0" y="176"/>
                  <a:pt x="0" y="176"/>
                  <a:pt x="0" y="176"/>
                </a:cubicBezTo>
                <a:lnTo>
                  <a:pt x="14" y="191"/>
                </a:lnTo>
                <a:cubicBezTo>
                  <a:pt x="29" y="191"/>
                  <a:pt x="44" y="176"/>
                  <a:pt x="44" y="176"/>
                </a:cubicBezTo>
                <a:cubicBezTo>
                  <a:pt x="44" y="29"/>
                  <a:pt x="44" y="29"/>
                  <a:pt x="44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44" y="176"/>
                  <a:pt x="544" y="176"/>
                  <a:pt x="544" y="176"/>
                </a:cubicBezTo>
                <a:cubicBezTo>
                  <a:pt x="544" y="176"/>
                  <a:pt x="559" y="191"/>
                  <a:pt x="574" y="191"/>
                </a:cubicBezTo>
                <a:lnTo>
                  <a:pt x="588" y="176"/>
                </a:lnTo>
                <a:cubicBezTo>
                  <a:pt x="588" y="14"/>
                  <a:pt x="588" y="14"/>
                  <a:pt x="588" y="14"/>
                </a:cubicBezTo>
                <a:cubicBezTo>
                  <a:pt x="588" y="0"/>
                  <a:pt x="574" y="0"/>
                  <a:pt x="57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5" name="Freeform 102"/>
          <p:cNvSpPr>
            <a:spLocks noChangeArrowheads="1"/>
          </p:cNvSpPr>
          <p:nvPr/>
        </p:nvSpPr>
        <p:spPr bwMode="auto">
          <a:xfrm>
            <a:off x="11272888" y="8108643"/>
            <a:ext cx="620090" cy="539210"/>
          </a:xfrm>
          <a:custGeom>
            <a:avLst/>
            <a:gdLst>
              <a:gd name="T0" fmla="*/ 207323 w 589"/>
              <a:gd name="T1" fmla="*/ 116134 h 516"/>
              <a:gd name="T2" fmla="*/ 207323 w 589"/>
              <a:gd name="T3" fmla="*/ 116134 h 516"/>
              <a:gd name="T4" fmla="*/ 196487 w 589"/>
              <a:gd name="T5" fmla="*/ 121510 h 516"/>
              <a:gd name="T6" fmla="*/ 196487 w 589"/>
              <a:gd name="T7" fmla="*/ 168824 h 516"/>
              <a:gd name="T8" fmla="*/ 15892 w 589"/>
              <a:gd name="T9" fmla="*/ 168824 h 516"/>
              <a:gd name="T10" fmla="*/ 15892 w 589"/>
              <a:gd name="T11" fmla="*/ 121510 h 516"/>
              <a:gd name="T12" fmla="*/ 5057 w 589"/>
              <a:gd name="T13" fmla="*/ 116134 h 516"/>
              <a:gd name="T14" fmla="*/ 0 w 589"/>
              <a:gd name="T15" fmla="*/ 121510 h 516"/>
              <a:gd name="T16" fmla="*/ 0 w 589"/>
              <a:gd name="T17" fmla="*/ 179577 h 516"/>
              <a:gd name="T18" fmla="*/ 5057 w 589"/>
              <a:gd name="T19" fmla="*/ 184596 h 516"/>
              <a:gd name="T20" fmla="*/ 207323 w 589"/>
              <a:gd name="T21" fmla="*/ 184596 h 516"/>
              <a:gd name="T22" fmla="*/ 212380 w 589"/>
              <a:gd name="T23" fmla="*/ 179577 h 516"/>
              <a:gd name="T24" fmla="*/ 212380 w 589"/>
              <a:gd name="T25" fmla="*/ 121510 h 516"/>
              <a:gd name="T26" fmla="*/ 207323 w 589"/>
              <a:gd name="T27" fmla="*/ 116134 h 516"/>
              <a:gd name="T28" fmla="*/ 74405 w 589"/>
              <a:gd name="T29" fmla="*/ 58067 h 516"/>
              <a:gd name="T30" fmla="*/ 74405 w 589"/>
              <a:gd name="T31" fmla="*/ 58067 h 516"/>
              <a:gd name="T32" fmla="*/ 100772 w 589"/>
              <a:gd name="T33" fmla="*/ 26524 h 516"/>
              <a:gd name="T34" fmla="*/ 100772 w 589"/>
              <a:gd name="T35" fmla="*/ 126529 h 516"/>
              <a:gd name="T36" fmla="*/ 106190 w 589"/>
              <a:gd name="T37" fmla="*/ 137282 h 516"/>
              <a:gd name="T38" fmla="*/ 111608 w 589"/>
              <a:gd name="T39" fmla="*/ 126529 h 516"/>
              <a:gd name="T40" fmla="*/ 111608 w 589"/>
              <a:gd name="T41" fmla="*/ 26524 h 516"/>
              <a:gd name="T42" fmla="*/ 138336 w 589"/>
              <a:gd name="T43" fmla="*/ 58067 h 516"/>
              <a:gd name="T44" fmla="*/ 148810 w 589"/>
              <a:gd name="T45" fmla="*/ 58067 h 516"/>
              <a:gd name="T46" fmla="*/ 148810 w 589"/>
              <a:gd name="T47" fmla="*/ 47672 h 516"/>
              <a:gd name="T48" fmla="*/ 111608 w 589"/>
              <a:gd name="T49" fmla="*/ 5377 h 516"/>
              <a:gd name="T50" fmla="*/ 106190 w 589"/>
              <a:gd name="T51" fmla="*/ 0 h 516"/>
              <a:gd name="T52" fmla="*/ 100772 w 589"/>
              <a:gd name="T53" fmla="*/ 5377 h 516"/>
              <a:gd name="T54" fmla="*/ 63569 w 589"/>
              <a:gd name="T55" fmla="*/ 47672 h 516"/>
              <a:gd name="T56" fmla="*/ 63569 w 589"/>
              <a:gd name="T57" fmla="*/ 58067 h 516"/>
              <a:gd name="T58" fmla="*/ 74405 w 589"/>
              <a:gd name="T59" fmla="*/ 58067 h 51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89" h="516">
                <a:moveTo>
                  <a:pt x="574" y="324"/>
                </a:moveTo>
                <a:lnTo>
                  <a:pt x="574" y="324"/>
                </a:lnTo>
                <a:cubicBezTo>
                  <a:pt x="559" y="324"/>
                  <a:pt x="544" y="324"/>
                  <a:pt x="544" y="339"/>
                </a:cubicBezTo>
                <a:cubicBezTo>
                  <a:pt x="544" y="471"/>
                  <a:pt x="544" y="471"/>
                  <a:pt x="544" y="471"/>
                </a:cubicBezTo>
                <a:cubicBezTo>
                  <a:pt x="44" y="471"/>
                  <a:pt x="44" y="471"/>
                  <a:pt x="44" y="471"/>
                </a:cubicBezTo>
                <a:cubicBezTo>
                  <a:pt x="44" y="339"/>
                  <a:pt x="44" y="339"/>
                  <a:pt x="44" y="339"/>
                </a:cubicBezTo>
                <a:cubicBezTo>
                  <a:pt x="44" y="324"/>
                  <a:pt x="29" y="324"/>
                  <a:pt x="14" y="324"/>
                </a:cubicBezTo>
                <a:cubicBezTo>
                  <a:pt x="14" y="324"/>
                  <a:pt x="0" y="324"/>
                  <a:pt x="0" y="339"/>
                </a:cubicBezTo>
                <a:cubicBezTo>
                  <a:pt x="0" y="501"/>
                  <a:pt x="0" y="501"/>
                  <a:pt x="0" y="501"/>
                </a:cubicBezTo>
                <a:lnTo>
                  <a:pt x="14" y="515"/>
                </a:lnTo>
                <a:cubicBezTo>
                  <a:pt x="574" y="515"/>
                  <a:pt x="574" y="515"/>
                  <a:pt x="574" y="515"/>
                </a:cubicBezTo>
                <a:lnTo>
                  <a:pt x="588" y="501"/>
                </a:lnTo>
                <a:cubicBezTo>
                  <a:pt x="588" y="339"/>
                  <a:pt x="588" y="339"/>
                  <a:pt x="588" y="339"/>
                </a:cubicBezTo>
                <a:cubicBezTo>
                  <a:pt x="588" y="324"/>
                  <a:pt x="574" y="324"/>
                  <a:pt x="574" y="324"/>
                </a:cubicBezTo>
                <a:close/>
                <a:moveTo>
                  <a:pt x="206" y="162"/>
                </a:moveTo>
                <a:lnTo>
                  <a:pt x="206" y="162"/>
                </a:lnTo>
                <a:cubicBezTo>
                  <a:pt x="279" y="74"/>
                  <a:pt x="279" y="74"/>
                  <a:pt x="279" y="74"/>
                </a:cubicBezTo>
                <a:cubicBezTo>
                  <a:pt x="279" y="353"/>
                  <a:pt x="279" y="353"/>
                  <a:pt x="279" y="353"/>
                </a:cubicBezTo>
                <a:cubicBezTo>
                  <a:pt x="279" y="368"/>
                  <a:pt x="279" y="383"/>
                  <a:pt x="294" y="383"/>
                </a:cubicBezTo>
                <a:cubicBezTo>
                  <a:pt x="309" y="383"/>
                  <a:pt x="309" y="368"/>
                  <a:pt x="309" y="353"/>
                </a:cubicBezTo>
                <a:cubicBezTo>
                  <a:pt x="309" y="74"/>
                  <a:pt x="309" y="74"/>
                  <a:pt x="309" y="74"/>
                </a:cubicBezTo>
                <a:cubicBezTo>
                  <a:pt x="383" y="162"/>
                  <a:pt x="383" y="162"/>
                  <a:pt x="383" y="162"/>
                </a:cubicBezTo>
                <a:cubicBezTo>
                  <a:pt x="383" y="162"/>
                  <a:pt x="397" y="162"/>
                  <a:pt x="412" y="162"/>
                </a:cubicBezTo>
                <a:cubicBezTo>
                  <a:pt x="412" y="147"/>
                  <a:pt x="412" y="133"/>
                  <a:pt x="412" y="133"/>
                </a:cubicBezTo>
                <a:cubicBezTo>
                  <a:pt x="309" y="15"/>
                  <a:pt x="309" y="15"/>
                  <a:pt x="309" y="15"/>
                </a:cubicBezTo>
                <a:cubicBezTo>
                  <a:pt x="309" y="0"/>
                  <a:pt x="294" y="0"/>
                  <a:pt x="294" y="0"/>
                </a:cubicBezTo>
                <a:cubicBezTo>
                  <a:pt x="294" y="0"/>
                  <a:pt x="279" y="0"/>
                  <a:pt x="279" y="15"/>
                </a:cubicBezTo>
                <a:cubicBezTo>
                  <a:pt x="176" y="133"/>
                  <a:pt x="176" y="133"/>
                  <a:pt x="176" y="133"/>
                </a:cubicBezTo>
                <a:cubicBezTo>
                  <a:pt x="176" y="133"/>
                  <a:pt x="176" y="147"/>
                  <a:pt x="176" y="162"/>
                </a:cubicBezTo>
                <a:cubicBezTo>
                  <a:pt x="191" y="162"/>
                  <a:pt x="206" y="162"/>
                  <a:pt x="206" y="1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6" name="Freeform 103"/>
          <p:cNvSpPr>
            <a:spLocks noChangeArrowheads="1"/>
          </p:cNvSpPr>
          <p:nvPr/>
        </p:nvSpPr>
        <p:spPr bwMode="auto">
          <a:xfrm>
            <a:off x="10175212" y="8073974"/>
            <a:ext cx="666310" cy="620092"/>
          </a:xfrm>
          <a:custGeom>
            <a:avLst/>
            <a:gdLst>
              <a:gd name="T0" fmla="*/ 201916 w 634"/>
              <a:gd name="T1" fmla="*/ 0 h 590"/>
              <a:gd name="T2" fmla="*/ 201916 w 634"/>
              <a:gd name="T3" fmla="*/ 0 h 590"/>
              <a:gd name="T4" fmla="*/ 32090 w 634"/>
              <a:gd name="T5" fmla="*/ 0 h 590"/>
              <a:gd name="T6" fmla="*/ 0 w 634"/>
              <a:gd name="T7" fmla="*/ 26317 h 590"/>
              <a:gd name="T8" fmla="*/ 0 w 634"/>
              <a:gd name="T9" fmla="*/ 180252 h 590"/>
              <a:gd name="T10" fmla="*/ 32090 w 634"/>
              <a:gd name="T11" fmla="*/ 212336 h 590"/>
              <a:gd name="T12" fmla="*/ 201916 w 634"/>
              <a:gd name="T13" fmla="*/ 212336 h 590"/>
              <a:gd name="T14" fmla="*/ 228237 w 634"/>
              <a:gd name="T15" fmla="*/ 180252 h 590"/>
              <a:gd name="T16" fmla="*/ 228237 w 634"/>
              <a:gd name="T17" fmla="*/ 26317 h 590"/>
              <a:gd name="T18" fmla="*/ 201916 w 634"/>
              <a:gd name="T19" fmla="*/ 0 h 590"/>
              <a:gd name="T20" fmla="*/ 42547 w 634"/>
              <a:gd name="T21" fmla="*/ 196114 h 590"/>
              <a:gd name="T22" fmla="*/ 42547 w 634"/>
              <a:gd name="T23" fmla="*/ 196114 h 590"/>
              <a:gd name="T24" fmla="*/ 32090 w 634"/>
              <a:gd name="T25" fmla="*/ 196114 h 590"/>
              <a:gd name="T26" fmla="*/ 16225 w 634"/>
              <a:gd name="T27" fmla="*/ 180252 h 590"/>
              <a:gd name="T28" fmla="*/ 16225 w 634"/>
              <a:gd name="T29" fmla="*/ 26317 h 590"/>
              <a:gd name="T30" fmla="*/ 32090 w 634"/>
              <a:gd name="T31" fmla="*/ 10455 h 590"/>
              <a:gd name="T32" fmla="*/ 42547 w 634"/>
              <a:gd name="T33" fmla="*/ 10455 h 590"/>
              <a:gd name="T34" fmla="*/ 42547 w 634"/>
              <a:gd name="T35" fmla="*/ 196114 h 590"/>
              <a:gd name="T36" fmla="*/ 212373 w 634"/>
              <a:gd name="T37" fmla="*/ 180252 h 590"/>
              <a:gd name="T38" fmla="*/ 212373 w 634"/>
              <a:gd name="T39" fmla="*/ 180252 h 590"/>
              <a:gd name="T40" fmla="*/ 201916 w 634"/>
              <a:gd name="T41" fmla="*/ 196114 h 590"/>
              <a:gd name="T42" fmla="*/ 58411 w 634"/>
              <a:gd name="T43" fmla="*/ 196114 h 590"/>
              <a:gd name="T44" fmla="*/ 58411 w 634"/>
              <a:gd name="T45" fmla="*/ 10455 h 590"/>
              <a:gd name="T46" fmla="*/ 201916 w 634"/>
              <a:gd name="T47" fmla="*/ 10455 h 590"/>
              <a:gd name="T48" fmla="*/ 212373 w 634"/>
              <a:gd name="T49" fmla="*/ 26317 h 590"/>
              <a:gd name="T50" fmla="*/ 212373 w 634"/>
              <a:gd name="T51" fmla="*/ 180252 h 590"/>
              <a:gd name="T52" fmla="*/ 191099 w 634"/>
              <a:gd name="T53" fmla="*/ 95173 h 590"/>
              <a:gd name="T54" fmla="*/ 191099 w 634"/>
              <a:gd name="T55" fmla="*/ 95173 h 590"/>
              <a:gd name="T56" fmla="*/ 106367 w 634"/>
              <a:gd name="T57" fmla="*/ 95173 h 590"/>
              <a:gd name="T58" fmla="*/ 133048 w 634"/>
              <a:gd name="T59" fmla="*/ 74264 h 590"/>
              <a:gd name="T60" fmla="*/ 133048 w 634"/>
              <a:gd name="T61" fmla="*/ 63449 h 590"/>
              <a:gd name="T62" fmla="*/ 122231 w 634"/>
              <a:gd name="T63" fmla="*/ 63449 h 590"/>
              <a:gd name="T64" fmla="*/ 79685 w 634"/>
              <a:gd name="T65" fmla="*/ 100941 h 590"/>
              <a:gd name="T66" fmla="*/ 79685 w 634"/>
              <a:gd name="T67" fmla="*/ 105988 h 590"/>
              <a:gd name="T68" fmla="*/ 79685 w 634"/>
              <a:gd name="T69" fmla="*/ 111396 h 590"/>
              <a:gd name="T70" fmla="*/ 122231 w 634"/>
              <a:gd name="T71" fmla="*/ 143120 h 590"/>
              <a:gd name="T72" fmla="*/ 133048 w 634"/>
              <a:gd name="T73" fmla="*/ 143120 h 590"/>
              <a:gd name="T74" fmla="*/ 133048 w 634"/>
              <a:gd name="T75" fmla="*/ 132665 h 590"/>
              <a:gd name="T76" fmla="*/ 106367 w 634"/>
              <a:gd name="T77" fmla="*/ 111396 h 590"/>
              <a:gd name="T78" fmla="*/ 191099 w 634"/>
              <a:gd name="T79" fmla="*/ 111396 h 590"/>
              <a:gd name="T80" fmla="*/ 201916 w 634"/>
              <a:gd name="T81" fmla="*/ 105988 h 590"/>
              <a:gd name="T82" fmla="*/ 191099 w 634"/>
              <a:gd name="T83" fmla="*/ 95173 h 59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590"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3"/>
                </a:cubicBezTo>
                <a:cubicBezTo>
                  <a:pt x="0" y="500"/>
                  <a:pt x="0" y="500"/>
                  <a:pt x="0" y="500"/>
                </a:cubicBezTo>
                <a:cubicBezTo>
                  <a:pt x="0" y="544"/>
                  <a:pt x="45" y="589"/>
                  <a:pt x="89" y="589"/>
                </a:cubicBezTo>
                <a:cubicBezTo>
                  <a:pt x="560" y="589"/>
                  <a:pt x="560" y="589"/>
                  <a:pt x="560" y="589"/>
                </a:cubicBezTo>
                <a:cubicBezTo>
                  <a:pt x="604" y="589"/>
                  <a:pt x="633" y="544"/>
                  <a:pt x="633" y="500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118" y="544"/>
                </a:moveTo>
                <a:lnTo>
                  <a:pt x="118" y="544"/>
                </a:lnTo>
                <a:cubicBezTo>
                  <a:pt x="89" y="544"/>
                  <a:pt x="89" y="544"/>
                  <a:pt x="89" y="544"/>
                </a:cubicBezTo>
                <a:cubicBezTo>
                  <a:pt x="59" y="544"/>
                  <a:pt x="45" y="530"/>
                  <a:pt x="45" y="500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29"/>
                  <a:pt x="89" y="29"/>
                </a:cubicBezTo>
                <a:cubicBezTo>
                  <a:pt x="118" y="29"/>
                  <a:pt x="118" y="29"/>
                  <a:pt x="118" y="29"/>
                </a:cubicBezTo>
                <a:lnTo>
                  <a:pt x="118" y="544"/>
                </a:lnTo>
                <a:close/>
                <a:moveTo>
                  <a:pt x="589" y="500"/>
                </a:moveTo>
                <a:lnTo>
                  <a:pt x="589" y="500"/>
                </a:lnTo>
                <a:cubicBezTo>
                  <a:pt x="589" y="530"/>
                  <a:pt x="575" y="544"/>
                  <a:pt x="560" y="544"/>
                </a:cubicBezTo>
                <a:cubicBezTo>
                  <a:pt x="162" y="544"/>
                  <a:pt x="162" y="544"/>
                  <a:pt x="162" y="544"/>
                </a:cubicBezTo>
                <a:cubicBezTo>
                  <a:pt x="162" y="29"/>
                  <a:pt x="162" y="29"/>
                  <a:pt x="162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3"/>
                </a:cubicBezTo>
                <a:lnTo>
                  <a:pt x="589" y="500"/>
                </a:lnTo>
                <a:close/>
                <a:moveTo>
                  <a:pt x="530" y="264"/>
                </a:moveTo>
                <a:lnTo>
                  <a:pt x="530" y="264"/>
                </a:lnTo>
                <a:cubicBezTo>
                  <a:pt x="295" y="264"/>
                  <a:pt x="295" y="264"/>
                  <a:pt x="295" y="264"/>
                </a:cubicBezTo>
                <a:cubicBezTo>
                  <a:pt x="369" y="206"/>
                  <a:pt x="369" y="206"/>
                  <a:pt x="369" y="206"/>
                </a:cubicBezTo>
                <a:cubicBezTo>
                  <a:pt x="383" y="191"/>
                  <a:pt x="383" y="191"/>
                  <a:pt x="369" y="176"/>
                </a:cubicBezTo>
                <a:cubicBezTo>
                  <a:pt x="369" y="176"/>
                  <a:pt x="354" y="176"/>
                  <a:pt x="339" y="176"/>
                </a:cubicBezTo>
                <a:cubicBezTo>
                  <a:pt x="221" y="280"/>
                  <a:pt x="221" y="280"/>
                  <a:pt x="221" y="280"/>
                </a:cubicBezTo>
                <a:cubicBezTo>
                  <a:pt x="221" y="280"/>
                  <a:pt x="221" y="280"/>
                  <a:pt x="221" y="294"/>
                </a:cubicBezTo>
                <a:cubicBezTo>
                  <a:pt x="221" y="294"/>
                  <a:pt x="221" y="294"/>
                  <a:pt x="221" y="309"/>
                </a:cubicBezTo>
                <a:cubicBezTo>
                  <a:pt x="339" y="397"/>
                  <a:pt x="339" y="397"/>
                  <a:pt x="339" y="397"/>
                </a:cubicBezTo>
                <a:cubicBezTo>
                  <a:pt x="354" y="412"/>
                  <a:pt x="369" y="412"/>
                  <a:pt x="369" y="397"/>
                </a:cubicBezTo>
                <a:cubicBezTo>
                  <a:pt x="383" y="397"/>
                  <a:pt x="383" y="382"/>
                  <a:pt x="369" y="368"/>
                </a:cubicBezTo>
                <a:cubicBezTo>
                  <a:pt x="295" y="309"/>
                  <a:pt x="295" y="309"/>
                  <a:pt x="295" y="309"/>
                </a:cubicBezTo>
                <a:cubicBezTo>
                  <a:pt x="530" y="309"/>
                  <a:pt x="530" y="309"/>
                  <a:pt x="530" y="309"/>
                </a:cubicBezTo>
                <a:cubicBezTo>
                  <a:pt x="545" y="309"/>
                  <a:pt x="560" y="294"/>
                  <a:pt x="560" y="294"/>
                </a:cubicBezTo>
                <a:cubicBezTo>
                  <a:pt x="560" y="280"/>
                  <a:pt x="545" y="264"/>
                  <a:pt x="530" y="2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7" name="Freeform 104"/>
          <p:cNvSpPr>
            <a:spLocks noChangeArrowheads="1"/>
          </p:cNvSpPr>
          <p:nvPr/>
        </p:nvSpPr>
        <p:spPr bwMode="auto">
          <a:xfrm>
            <a:off x="9108347" y="8073974"/>
            <a:ext cx="666308" cy="620092"/>
          </a:xfrm>
          <a:custGeom>
            <a:avLst/>
            <a:gdLst>
              <a:gd name="T0" fmla="*/ 196146 w 634"/>
              <a:gd name="T1" fmla="*/ 0 h 590"/>
              <a:gd name="T2" fmla="*/ 196146 w 634"/>
              <a:gd name="T3" fmla="*/ 0 h 590"/>
              <a:gd name="T4" fmla="*/ 26321 w 634"/>
              <a:gd name="T5" fmla="*/ 0 h 590"/>
              <a:gd name="T6" fmla="*/ 0 w 634"/>
              <a:gd name="T7" fmla="*/ 26317 h 590"/>
              <a:gd name="T8" fmla="*/ 0 w 634"/>
              <a:gd name="T9" fmla="*/ 180252 h 590"/>
              <a:gd name="T10" fmla="*/ 26321 w 634"/>
              <a:gd name="T11" fmla="*/ 212336 h 590"/>
              <a:gd name="T12" fmla="*/ 196146 w 634"/>
              <a:gd name="T13" fmla="*/ 212336 h 590"/>
              <a:gd name="T14" fmla="*/ 228236 w 634"/>
              <a:gd name="T15" fmla="*/ 180252 h 590"/>
              <a:gd name="T16" fmla="*/ 228236 w 634"/>
              <a:gd name="T17" fmla="*/ 26317 h 590"/>
              <a:gd name="T18" fmla="*/ 196146 w 634"/>
              <a:gd name="T19" fmla="*/ 0 h 590"/>
              <a:gd name="T20" fmla="*/ 169825 w 634"/>
              <a:gd name="T21" fmla="*/ 196114 h 590"/>
              <a:gd name="T22" fmla="*/ 169825 w 634"/>
              <a:gd name="T23" fmla="*/ 196114 h 590"/>
              <a:gd name="T24" fmla="*/ 26321 w 634"/>
              <a:gd name="T25" fmla="*/ 196114 h 590"/>
              <a:gd name="T26" fmla="*/ 15865 w 634"/>
              <a:gd name="T27" fmla="*/ 180252 h 590"/>
              <a:gd name="T28" fmla="*/ 15865 w 634"/>
              <a:gd name="T29" fmla="*/ 26317 h 590"/>
              <a:gd name="T30" fmla="*/ 26321 w 634"/>
              <a:gd name="T31" fmla="*/ 10455 h 590"/>
              <a:gd name="T32" fmla="*/ 169825 w 634"/>
              <a:gd name="T33" fmla="*/ 10455 h 590"/>
              <a:gd name="T34" fmla="*/ 169825 w 634"/>
              <a:gd name="T35" fmla="*/ 196114 h 590"/>
              <a:gd name="T36" fmla="*/ 212011 w 634"/>
              <a:gd name="T37" fmla="*/ 180252 h 590"/>
              <a:gd name="T38" fmla="*/ 212011 w 634"/>
              <a:gd name="T39" fmla="*/ 180252 h 590"/>
              <a:gd name="T40" fmla="*/ 196146 w 634"/>
              <a:gd name="T41" fmla="*/ 196114 h 590"/>
              <a:gd name="T42" fmla="*/ 185690 w 634"/>
              <a:gd name="T43" fmla="*/ 196114 h 590"/>
              <a:gd name="T44" fmla="*/ 185690 w 634"/>
              <a:gd name="T45" fmla="*/ 10455 h 590"/>
              <a:gd name="T46" fmla="*/ 196146 w 634"/>
              <a:gd name="T47" fmla="*/ 10455 h 590"/>
              <a:gd name="T48" fmla="*/ 212011 w 634"/>
              <a:gd name="T49" fmla="*/ 26317 h 590"/>
              <a:gd name="T50" fmla="*/ 212011 w 634"/>
              <a:gd name="T51" fmla="*/ 180252 h 590"/>
              <a:gd name="T52" fmla="*/ 37138 w 634"/>
              <a:gd name="T53" fmla="*/ 111396 h 590"/>
              <a:gd name="T54" fmla="*/ 37138 w 634"/>
              <a:gd name="T55" fmla="*/ 111396 h 590"/>
              <a:gd name="T56" fmla="*/ 121870 w 634"/>
              <a:gd name="T57" fmla="*/ 111396 h 590"/>
              <a:gd name="T58" fmla="*/ 95549 w 634"/>
              <a:gd name="T59" fmla="*/ 132665 h 590"/>
              <a:gd name="T60" fmla="*/ 95549 w 634"/>
              <a:gd name="T61" fmla="*/ 143120 h 590"/>
              <a:gd name="T62" fmla="*/ 106006 w 634"/>
              <a:gd name="T63" fmla="*/ 143120 h 590"/>
              <a:gd name="T64" fmla="*/ 148552 w 634"/>
              <a:gd name="T65" fmla="*/ 111396 h 590"/>
              <a:gd name="T66" fmla="*/ 148552 w 634"/>
              <a:gd name="T67" fmla="*/ 105988 h 590"/>
              <a:gd name="T68" fmla="*/ 148552 w 634"/>
              <a:gd name="T69" fmla="*/ 100941 h 590"/>
              <a:gd name="T70" fmla="*/ 106006 w 634"/>
              <a:gd name="T71" fmla="*/ 63449 h 590"/>
              <a:gd name="T72" fmla="*/ 95549 w 634"/>
              <a:gd name="T73" fmla="*/ 63449 h 590"/>
              <a:gd name="T74" fmla="*/ 95549 w 634"/>
              <a:gd name="T75" fmla="*/ 74264 h 590"/>
              <a:gd name="T76" fmla="*/ 121870 w 634"/>
              <a:gd name="T77" fmla="*/ 95173 h 590"/>
              <a:gd name="T78" fmla="*/ 37138 w 634"/>
              <a:gd name="T79" fmla="*/ 95173 h 590"/>
              <a:gd name="T80" fmla="*/ 26321 w 634"/>
              <a:gd name="T81" fmla="*/ 105988 h 590"/>
              <a:gd name="T82" fmla="*/ 37138 w 634"/>
              <a:gd name="T83" fmla="*/ 111396 h 59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590"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3"/>
                </a:cubicBezTo>
                <a:cubicBezTo>
                  <a:pt x="0" y="500"/>
                  <a:pt x="0" y="500"/>
                  <a:pt x="0" y="500"/>
                </a:cubicBezTo>
                <a:cubicBezTo>
                  <a:pt x="0" y="544"/>
                  <a:pt x="29" y="589"/>
                  <a:pt x="73" y="589"/>
                </a:cubicBezTo>
                <a:cubicBezTo>
                  <a:pt x="544" y="589"/>
                  <a:pt x="544" y="589"/>
                  <a:pt x="544" y="589"/>
                </a:cubicBezTo>
                <a:cubicBezTo>
                  <a:pt x="588" y="589"/>
                  <a:pt x="633" y="544"/>
                  <a:pt x="633" y="500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29"/>
                  <a:pt x="588" y="0"/>
                  <a:pt x="544" y="0"/>
                </a:cubicBezTo>
                <a:close/>
                <a:moveTo>
                  <a:pt x="471" y="544"/>
                </a:moveTo>
                <a:lnTo>
                  <a:pt x="471" y="544"/>
                </a:lnTo>
                <a:cubicBezTo>
                  <a:pt x="73" y="544"/>
                  <a:pt x="73" y="544"/>
                  <a:pt x="73" y="544"/>
                </a:cubicBezTo>
                <a:cubicBezTo>
                  <a:pt x="59" y="544"/>
                  <a:pt x="44" y="530"/>
                  <a:pt x="44" y="500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29"/>
                  <a:pt x="73" y="29"/>
                </a:cubicBezTo>
                <a:cubicBezTo>
                  <a:pt x="471" y="29"/>
                  <a:pt x="471" y="29"/>
                  <a:pt x="471" y="29"/>
                </a:cubicBezTo>
                <a:lnTo>
                  <a:pt x="471" y="544"/>
                </a:lnTo>
                <a:close/>
                <a:moveTo>
                  <a:pt x="588" y="500"/>
                </a:moveTo>
                <a:lnTo>
                  <a:pt x="588" y="500"/>
                </a:lnTo>
                <a:cubicBezTo>
                  <a:pt x="588" y="530"/>
                  <a:pt x="574" y="544"/>
                  <a:pt x="544" y="544"/>
                </a:cubicBezTo>
                <a:cubicBezTo>
                  <a:pt x="515" y="544"/>
                  <a:pt x="515" y="544"/>
                  <a:pt x="515" y="544"/>
                </a:cubicBezTo>
                <a:cubicBezTo>
                  <a:pt x="515" y="29"/>
                  <a:pt x="515" y="29"/>
                  <a:pt x="515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74" y="29"/>
                  <a:pt x="588" y="59"/>
                  <a:pt x="588" y="73"/>
                </a:cubicBezTo>
                <a:lnTo>
                  <a:pt x="588" y="500"/>
                </a:lnTo>
                <a:close/>
                <a:moveTo>
                  <a:pt x="103" y="309"/>
                </a:moveTo>
                <a:lnTo>
                  <a:pt x="103" y="309"/>
                </a:lnTo>
                <a:cubicBezTo>
                  <a:pt x="338" y="309"/>
                  <a:pt x="338" y="309"/>
                  <a:pt x="338" y="309"/>
                </a:cubicBezTo>
                <a:cubicBezTo>
                  <a:pt x="265" y="368"/>
                  <a:pt x="265" y="368"/>
                  <a:pt x="265" y="368"/>
                </a:cubicBezTo>
                <a:cubicBezTo>
                  <a:pt x="250" y="382"/>
                  <a:pt x="250" y="397"/>
                  <a:pt x="265" y="397"/>
                </a:cubicBezTo>
                <a:cubicBezTo>
                  <a:pt x="265" y="412"/>
                  <a:pt x="279" y="412"/>
                  <a:pt x="294" y="397"/>
                </a:cubicBezTo>
                <a:cubicBezTo>
                  <a:pt x="412" y="309"/>
                  <a:pt x="412" y="309"/>
                  <a:pt x="412" y="309"/>
                </a:cubicBezTo>
                <a:cubicBezTo>
                  <a:pt x="412" y="294"/>
                  <a:pt x="412" y="294"/>
                  <a:pt x="412" y="294"/>
                </a:cubicBezTo>
                <a:cubicBezTo>
                  <a:pt x="412" y="280"/>
                  <a:pt x="412" y="280"/>
                  <a:pt x="412" y="280"/>
                </a:cubicBezTo>
                <a:cubicBezTo>
                  <a:pt x="294" y="176"/>
                  <a:pt x="294" y="176"/>
                  <a:pt x="294" y="176"/>
                </a:cubicBezTo>
                <a:cubicBezTo>
                  <a:pt x="279" y="176"/>
                  <a:pt x="265" y="176"/>
                  <a:pt x="265" y="176"/>
                </a:cubicBezTo>
                <a:cubicBezTo>
                  <a:pt x="250" y="191"/>
                  <a:pt x="250" y="191"/>
                  <a:pt x="265" y="206"/>
                </a:cubicBezTo>
                <a:cubicBezTo>
                  <a:pt x="338" y="264"/>
                  <a:pt x="338" y="264"/>
                  <a:pt x="338" y="264"/>
                </a:cubicBezTo>
                <a:cubicBezTo>
                  <a:pt x="103" y="264"/>
                  <a:pt x="103" y="264"/>
                  <a:pt x="103" y="264"/>
                </a:cubicBezTo>
                <a:cubicBezTo>
                  <a:pt x="88" y="264"/>
                  <a:pt x="73" y="280"/>
                  <a:pt x="73" y="294"/>
                </a:cubicBezTo>
                <a:cubicBezTo>
                  <a:pt x="73" y="294"/>
                  <a:pt x="88" y="309"/>
                  <a:pt x="103" y="3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8" name="Freeform 105"/>
          <p:cNvSpPr>
            <a:spLocks noChangeArrowheads="1"/>
          </p:cNvSpPr>
          <p:nvPr/>
        </p:nvSpPr>
        <p:spPr bwMode="auto">
          <a:xfrm>
            <a:off x="8056889" y="8047016"/>
            <a:ext cx="620092" cy="666308"/>
          </a:xfrm>
          <a:custGeom>
            <a:avLst/>
            <a:gdLst>
              <a:gd name="T0" fmla="*/ 186014 w 589"/>
              <a:gd name="T1" fmla="*/ 0 h 634"/>
              <a:gd name="T2" fmla="*/ 186014 w 589"/>
              <a:gd name="T3" fmla="*/ 0 h 634"/>
              <a:gd name="T4" fmla="*/ 26367 w 589"/>
              <a:gd name="T5" fmla="*/ 0 h 634"/>
              <a:gd name="T6" fmla="*/ 0 w 589"/>
              <a:gd name="T7" fmla="*/ 32084 h 634"/>
              <a:gd name="T8" fmla="*/ 0 w 589"/>
              <a:gd name="T9" fmla="*/ 201874 h 634"/>
              <a:gd name="T10" fmla="*/ 26367 w 589"/>
              <a:gd name="T11" fmla="*/ 228190 h 634"/>
              <a:gd name="T12" fmla="*/ 186014 w 589"/>
              <a:gd name="T13" fmla="*/ 228190 h 634"/>
              <a:gd name="T14" fmla="*/ 212381 w 589"/>
              <a:gd name="T15" fmla="*/ 201874 h 634"/>
              <a:gd name="T16" fmla="*/ 212381 w 589"/>
              <a:gd name="T17" fmla="*/ 32084 h 634"/>
              <a:gd name="T18" fmla="*/ 186014 w 589"/>
              <a:gd name="T19" fmla="*/ 0 h 634"/>
              <a:gd name="T20" fmla="*/ 196488 w 589"/>
              <a:gd name="T21" fmla="*/ 201874 h 634"/>
              <a:gd name="T22" fmla="*/ 196488 w 589"/>
              <a:gd name="T23" fmla="*/ 201874 h 634"/>
              <a:gd name="T24" fmla="*/ 186014 w 589"/>
              <a:gd name="T25" fmla="*/ 212328 h 634"/>
              <a:gd name="T26" fmla="*/ 26367 w 589"/>
              <a:gd name="T27" fmla="*/ 212328 h 634"/>
              <a:gd name="T28" fmla="*/ 15892 w 589"/>
              <a:gd name="T29" fmla="*/ 201874 h 634"/>
              <a:gd name="T30" fmla="*/ 15892 w 589"/>
              <a:gd name="T31" fmla="*/ 58399 h 634"/>
              <a:gd name="T32" fmla="*/ 196488 w 589"/>
              <a:gd name="T33" fmla="*/ 58399 h 634"/>
              <a:gd name="T34" fmla="*/ 196488 w 589"/>
              <a:gd name="T35" fmla="*/ 201874 h 634"/>
              <a:gd name="T36" fmla="*/ 196488 w 589"/>
              <a:gd name="T37" fmla="*/ 42538 h 634"/>
              <a:gd name="T38" fmla="*/ 196488 w 589"/>
              <a:gd name="T39" fmla="*/ 42538 h 634"/>
              <a:gd name="T40" fmla="*/ 15892 w 589"/>
              <a:gd name="T41" fmla="*/ 42538 h 634"/>
              <a:gd name="T42" fmla="*/ 15892 w 589"/>
              <a:gd name="T43" fmla="*/ 32084 h 634"/>
              <a:gd name="T44" fmla="*/ 26367 w 589"/>
              <a:gd name="T45" fmla="*/ 15862 h 634"/>
              <a:gd name="T46" fmla="*/ 186014 w 589"/>
              <a:gd name="T47" fmla="*/ 15862 h 634"/>
              <a:gd name="T48" fmla="*/ 196488 w 589"/>
              <a:gd name="T49" fmla="*/ 32084 h 634"/>
              <a:gd name="T50" fmla="*/ 196488 w 589"/>
              <a:gd name="T51" fmla="*/ 42538 h 634"/>
              <a:gd name="T52" fmla="*/ 74406 w 589"/>
              <a:gd name="T53" fmla="*/ 132660 h 634"/>
              <a:gd name="T54" fmla="*/ 74406 w 589"/>
              <a:gd name="T55" fmla="*/ 132660 h 634"/>
              <a:gd name="T56" fmla="*/ 100773 w 589"/>
              <a:gd name="T57" fmla="*/ 105984 h 634"/>
              <a:gd name="T58" fmla="*/ 100773 w 589"/>
              <a:gd name="T59" fmla="*/ 191059 h 634"/>
              <a:gd name="T60" fmla="*/ 106190 w 589"/>
              <a:gd name="T61" fmla="*/ 201874 h 634"/>
              <a:gd name="T62" fmla="*/ 111608 w 589"/>
              <a:gd name="T63" fmla="*/ 191059 h 634"/>
              <a:gd name="T64" fmla="*/ 111608 w 589"/>
              <a:gd name="T65" fmla="*/ 105984 h 634"/>
              <a:gd name="T66" fmla="*/ 138336 w 589"/>
              <a:gd name="T67" fmla="*/ 132660 h 634"/>
              <a:gd name="T68" fmla="*/ 148811 w 589"/>
              <a:gd name="T69" fmla="*/ 132660 h 634"/>
              <a:gd name="T70" fmla="*/ 148811 w 589"/>
              <a:gd name="T71" fmla="*/ 122206 h 634"/>
              <a:gd name="T72" fmla="*/ 111608 w 589"/>
              <a:gd name="T73" fmla="*/ 79668 h 634"/>
              <a:gd name="T74" fmla="*/ 106190 w 589"/>
              <a:gd name="T75" fmla="*/ 79668 h 634"/>
              <a:gd name="T76" fmla="*/ 100773 w 589"/>
              <a:gd name="T77" fmla="*/ 79668 h 634"/>
              <a:gd name="T78" fmla="*/ 63570 w 589"/>
              <a:gd name="T79" fmla="*/ 122206 h 634"/>
              <a:gd name="T80" fmla="*/ 63570 w 589"/>
              <a:gd name="T81" fmla="*/ 132660 h 634"/>
              <a:gd name="T82" fmla="*/ 74406 w 589"/>
              <a:gd name="T83" fmla="*/ 132660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89" h="634">
                <a:moveTo>
                  <a:pt x="515" y="0"/>
                </a:moveTo>
                <a:lnTo>
                  <a:pt x="51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15" y="633"/>
                  <a:pt x="515" y="633"/>
                  <a:pt x="515" y="633"/>
                </a:cubicBezTo>
                <a:cubicBezTo>
                  <a:pt x="559" y="633"/>
                  <a:pt x="588" y="604"/>
                  <a:pt x="588" y="560"/>
                </a:cubicBezTo>
                <a:cubicBezTo>
                  <a:pt x="588" y="89"/>
                  <a:pt x="588" y="89"/>
                  <a:pt x="588" y="89"/>
                </a:cubicBezTo>
                <a:cubicBezTo>
                  <a:pt x="588" y="44"/>
                  <a:pt x="559" y="0"/>
                  <a:pt x="515" y="0"/>
                </a:cubicBezTo>
                <a:close/>
                <a:moveTo>
                  <a:pt x="544" y="560"/>
                </a:moveTo>
                <a:lnTo>
                  <a:pt x="544" y="560"/>
                </a:lnTo>
                <a:cubicBezTo>
                  <a:pt x="544" y="574"/>
                  <a:pt x="530" y="589"/>
                  <a:pt x="51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60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544" y="162"/>
                  <a:pt x="544" y="162"/>
                  <a:pt x="544" y="162"/>
                </a:cubicBezTo>
                <a:lnTo>
                  <a:pt x="544" y="560"/>
                </a:lnTo>
                <a:close/>
                <a:moveTo>
                  <a:pt x="544" y="118"/>
                </a:moveTo>
                <a:lnTo>
                  <a:pt x="544" y="118"/>
                </a:lnTo>
                <a:cubicBezTo>
                  <a:pt x="44" y="118"/>
                  <a:pt x="44" y="118"/>
                  <a:pt x="44" y="118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59"/>
                  <a:pt x="58" y="44"/>
                  <a:pt x="73" y="44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30" y="44"/>
                  <a:pt x="544" y="59"/>
                  <a:pt x="544" y="89"/>
                </a:cubicBezTo>
                <a:lnTo>
                  <a:pt x="544" y="118"/>
                </a:lnTo>
                <a:close/>
                <a:moveTo>
                  <a:pt x="206" y="368"/>
                </a:moveTo>
                <a:lnTo>
                  <a:pt x="206" y="368"/>
                </a:lnTo>
                <a:cubicBezTo>
                  <a:pt x="279" y="294"/>
                  <a:pt x="279" y="294"/>
                  <a:pt x="279" y="294"/>
                </a:cubicBezTo>
                <a:cubicBezTo>
                  <a:pt x="279" y="530"/>
                  <a:pt x="279" y="530"/>
                  <a:pt x="279" y="530"/>
                </a:cubicBezTo>
                <a:cubicBezTo>
                  <a:pt x="279" y="545"/>
                  <a:pt x="279" y="560"/>
                  <a:pt x="294" y="560"/>
                </a:cubicBezTo>
                <a:cubicBezTo>
                  <a:pt x="309" y="560"/>
                  <a:pt x="309" y="545"/>
                  <a:pt x="309" y="530"/>
                </a:cubicBezTo>
                <a:cubicBezTo>
                  <a:pt x="309" y="294"/>
                  <a:pt x="309" y="294"/>
                  <a:pt x="309" y="294"/>
                </a:cubicBezTo>
                <a:cubicBezTo>
                  <a:pt x="383" y="368"/>
                  <a:pt x="383" y="368"/>
                  <a:pt x="383" y="368"/>
                </a:cubicBezTo>
                <a:cubicBezTo>
                  <a:pt x="383" y="383"/>
                  <a:pt x="397" y="383"/>
                  <a:pt x="412" y="368"/>
                </a:cubicBezTo>
                <a:cubicBezTo>
                  <a:pt x="412" y="368"/>
                  <a:pt x="412" y="353"/>
                  <a:pt x="412" y="339"/>
                </a:cubicBezTo>
                <a:cubicBezTo>
                  <a:pt x="309" y="221"/>
                  <a:pt x="309" y="221"/>
                  <a:pt x="309" y="221"/>
                </a:cubicBezTo>
                <a:lnTo>
                  <a:pt x="294" y="221"/>
                </a:lnTo>
                <a:lnTo>
                  <a:pt x="279" y="221"/>
                </a:lnTo>
                <a:cubicBezTo>
                  <a:pt x="176" y="339"/>
                  <a:pt x="176" y="339"/>
                  <a:pt x="176" y="339"/>
                </a:cubicBezTo>
                <a:cubicBezTo>
                  <a:pt x="176" y="353"/>
                  <a:pt x="176" y="368"/>
                  <a:pt x="176" y="368"/>
                </a:cubicBezTo>
                <a:cubicBezTo>
                  <a:pt x="191" y="383"/>
                  <a:pt x="206" y="383"/>
                  <a:pt x="206" y="3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9" name="Freeform 106"/>
          <p:cNvSpPr>
            <a:spLocks noChangeArrowheads="1"/>
          </p:cNvSpPr>
          <p:nvPr/>
        </p:nvSpPr>
        <p:spPr bwMode="auto">
          <a:xfrm>
            <a:off x="6993873" y="8047016"/>
            <a:ext cx="620092" cy="666308"/>
          </a:xfrm>
          <a:custGeom>
            <a:avLst/>
            <a:gdLst>
              <a:gd name="T0" fmla="*/ 180290 w 590"/>
              <a:gd name="T1" fmla="*/ 0 h 634"/>
              <a:gd name="T2" fmla="*/ 180290 w 590"/>
              <a:gd name="T3" fmla="*/ 0 h 634"/>
              <a:gd name="T4" fmla="*/ 26322 w 590"/>
              <a:gd name="T5" fmla="*/ 0 h 634"/>
              <a:gd name="T6" fmla="*/ 0 w 590"/>
              <a:gd name="T7" fmla="*/ 32084 h 634"/>
              <a:gd name="T8" fmla="*/ 0 w 590"/>
              <a:gd name="T9" fmla="*/ 201874 h 634"/>
              <a:gd name="T10" fmla="*/ 26322 w 590"/>
              <a:gd name="T11" fmla="*/ 228190 h 634"/>
              <a:gd name="T12" fmla="*/ 180290 w 590"/>
              <a:gd name="T13" fmla="*/ 228190 h 634"/>
              <a:gd name="T14" fmla="*/ 212381 w 590"/>
              <a:gd name="T15" fmla="*/ 201874 h 634"/>
              <a:gd name="T16" fmla="*/ 212381 w 590"/>
              <a:gd name="T17" fmla="*/ 32084 h 634"/>
              <a:gd name="T18" fmla="*/ 180290 w 590"/>
              <a:gd name="T19" fmla="*/ 0 h 634"/>
              <a:gd name="T20" fmla="*/ 196516 w 590"/>
              <a:gd name="T21" fmla="*/ 201874 h 634"/>
              <a:gd name="T22" fmla="*/ 196516 w 590"/>
              <a:gd name="T23" fmla="*/ 201874 h 634"/>
              <a:gd name="T24" fmla="*/ 180290 w 590"/>
              <a:gd name="T25" fmla="*/ 212328 h 634"/>
              <a:gd name="T26" fmla="*/ 26322 w 590"/>
              <a:gd name="T27" fmla="*/ 212328 h 634"/>
              <a:gd name="T28" fmla="*/ 10457 w 590"/>
              <a:gd name="T29" fmla="*/ 201874 h 634"/>
              <a:gd name="T30" fmla="*/ 10457 w 590"/>
              <a:gd name="T31" fmla="*/ 185652 h 634"/>
              <a:gd name="T32" fmla="*/ 196516 w 590"/>
              <a:gd name="T33" fmla="*/ 185652 h 634"/>
              <a:gd name="T34" fmla="*/ 196516 w 590"/>
              <a:gd name="T35" fmla="*/ 201874 h 634"/>
              <a:gd name="T36" fmla="*/ 196516 w 590"/>
              <a:gd name="T37" fmla="*/ 169790 h 634"/>
              <a:gd name="T38" fmla="*/ 196516 w 590"/>
              <a:gd name="T39" fmla="*/ 169790 h 634"/>
              <a:gd name="T40" fmla="*/ 10457 w 590"/>
              <a:gd name="T41" fmla="*/ 169790 h 634"/>
              <a:gd name="T42" fmla="*/ 10457 w 590"/>
              <a:gd name="T43" fmla="*/ 32084 h 634"/>
              <a:gd name="T44" fmla="*/ 26322 w 590"/>
              <a:gd name="T45" fmla="*/ 15862 h 634"/>
              <a:gd name="T46" fmla="*/ 180290 w 590"/>
              <a:gd name="T47" fmla="*/ 15862 h 634"/>
              <a:gd name="T48" fmla="*/ 196516 w 590"/>
              <a:gd name="T49" fmla="*/ 32084 h 634"/>
              <a:gd name="T50" fmla="*/ 196516 w 590"/>
              <a:gd name="T51" fmla="*/ 169790 h 634"/>
              <a:gd name="T52" fmla="*/ 132693 w 590"/>
              <a:gd name="T53" fmla="*/ 95530 h 634"/>
              <a:gd name="T54" fmla="*/ 132693 w 590"/>
              <a:gd name="T55" fmla="*/ 95530 h 634"/>
              <a:gd name="T56" fmla="*/ 111419 w 590"/>
              <a:gd name="T57" fmla="*/ 122206 h 634"/>
              <a:gd name="T58" fmla="*/ 111419 w 590"/>
              <a:gd name="T59" fmla="*/ 37130 h 634"/>
              <a:gd name="T60" fmla="*/ 106010 w 590"/>
              <a:gd name="T61" fmla="*/ 32084 h 634"/>
              <a:gd name="T62" fmla="*/ 95554 w 590"/>
              <a:gd name="T63" fmla="*/ 37130 h 634"/>
              <a:gd name="T64" fmla="*/ 95554 w 590"/>
              <a:gd name="T65" fmla="*/ 122206 h 634"/>
              <a:gd name="T66" fmla="*/ 74279 w 590"/>
              <a:gd name="T67" fmla="*/ 95530 h 634"/>
              <a:gd name="T68" fmla="*/ 63823 w 590"/>
              <a:gd name="T69" fmla="*/ 95530 h 634"/>
              <a:gd name="T70" fmla="*/ 63823 w 590"/>
              <a:gd name="T71" fmla="*/ 105984 h 634"/>
              <a:gd name="T72" fmla="*/ 100962 w 590"/>
              <a:gd name="T73" fmla="*/ 148521 h 634"/>
              <a:gd name="T74" fmla="*/ 106010 w 590"/>
              <a:gd name="T75" fmla="*/ 148521 h 634"/>
              <a:gd name="T76" fmla="*/ 111419 w 590"/>
              <a:gd name="T77" fmla="*/ 148521 h 634"/>
              <a:gd name="T78" fmla="*/ 143511 w 590"/>
              <a:gd name="T79" fmla="*/ 105984 h 634"/>
              <a:gd name="T80" fmla="*/ 143511 w 590"/>
              <a:gd name="T81" fmla="*/ 95530 h 634"/>
              <a:gd name="T82" fmla="*/ 132693 w 590"/>
              <a:gd name="T83" fmla="*/ 95530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90" h="634">
                <a:moveTo>
                  <a:pt x="500" y="0"/>
                </a:moveTo>
                <a:lnTo>
                  <a:pt x="500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00" y="633"/>
                  <a:pt x="500" y="633"/>
                  <a:pt x="500" y="633"/>
                </a:cubicBezTo>
                <a:cubicBezTo>
                  <a:pt x="545" y="633"/>
                  <a:pt x="589" y="604"/>
                  <a:pt x="589" y="560"/>
                </a:cubicBezTo>
                <a:cubicBezTo>
                  <a:pt x="589" y="89"/>
                  <a:pt x="589" y="89"/>
                  <a:pt x="589" y="89"/>
                </a:cubicBezTo>
                <a:cubicBezTo>
                  <a:pt x="589" y="44"/>
                  <a:pt x="545" y="0"/>
                  <a:pt x="500" y="0"/>
                </a:cubicBezTo>
                <a:close/>
                <a:moveTo>
                  <a:pt x="545" y="560"/>
                </a:moveTo>
                <a:lnTo>
                  <a:pt x="545" y="560"/>
                </a:lnTo>
                <a:cubicBezTo>
                  <a:pt x="545" y="574"/>
                  <a:pt x="530" y="589"/>
                  <a:pt x="500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515"/>
                  <a:pt x="29" y="515"/>
                  <a:pt x="29" y="515"/>
                </a:cubicBezTo>
                <a:cubicBezTo>
                  <a:pt x="545" y="515"/>
                  <a:pt x="545" y="515"/>
                  <a:pt x="545" y="515"/>
                </a:cubicBezTo>
                <a:lnTo>
                  <a:pt x="545" y="560"/>
                </a:lnTo>
                <a:close/>
                <a:moveTo>
                  <a:pt x="545" y="471"/>
                </a:moveTo>
                <a:lnTo>
                  <a:pt x="545" y="471"/>
                </a:lnTo>
                <a:cubicBezTo>
                  <a:pt x="29" y="471"/>
                  <a:pt x="29" y="471"/>
                  <a:pt x="29" y="471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4"/>
                  <a:pt x="73" y="44"/>
                </a:cubicBezTo>
                <a:cubicBezTo>
                  <a:pt x="500" y="44"/>
                  <a:pt x="500" y="44"/>
                  <a:pt x="500" y="44"/>
                </a:cubicBezTo>
                <a:cubicBezTo>
                  <a:pt x="530" y="44"/>
                  <a:pt x="545" y="59"/>
                  <a:pt x="545" y="89"/>
                </a:cubicBezTo>
                <a:lnTo>
                  <a:pt x="545" y="471"/>
                </a:lnTo>
                <a:close/>
                <a:moveTo>
                  <a:pt x="368" y="265"/>
                </a:moveTo>
                <a:lnTo>
                  <a:pt x="368" y="265"/>
                </a:lnTo>
                <a:cubicBezTo>
                  <a:pt x="309" y="339"/>
                  <a:pt x="309" y="339"/>
                  <a:pt x="309" y="339"/>
                </a:cubicBezTo>
                <a:cubicBezTo>
                  <a:pt x="309" y="103"/>
                  <a:pt x="309" y="103"/>
                  <a:pt x="309" y="103"/>
                </a:cubicBezTo>
                <a:cubicBezTo>
                  <a:pt x="309" y="89"/>
                  <a:pt x="294" y="89"/>
                  <a:pt x="294" y="89"/>
                </a:cubicBezTo>
                <a:cubicBezTo>
                  <a:pt x="280" y="89"/>
                  <a:pt x="265" y="89"/>
                  <a:pt x="265" y="103"/>
                </a:cubicBezTo>
                <a:cubicBezTo>
                  <a:pt x="265" y="339"/>
                  <a:pt x="265" y="339"/>
                  <a:pt x="265" y="339"/>
                </a:cubicBezTo>
                <a:cubicBezTo>
                  <a:pt x="206" y="265"/>
                  <a:pt x="206" y="265"/>
                  <a:pt x="206" y="265"/>
                </a:cubicBezTo>
                <a:cubicBezTo>
                  <a:pt x="191" y="265"/>
                  <a:pt x="191" y="265"/>
                  <a:pt x="177" y="265"/>
                </a:cubicBezTo>
                <a:cubicBezTo>
                  <a:pt x="177" y="280"/>
                  <a:pt x="177" y="280"/>
                  <a:pt x="177" y="294"/>
                </a:cubicBezTo>
                <a:cubicBezTo>
                  <a:pt x="280" y="412"/>
                  <a:pt x="280" y="412"/>
                  <a:pt x="280" y="412"/>
                </a:cubicBezTo>
                <a:cubicBezTo>
                  <a:pt x="280" y="412"/>
                  <a:pt x="280" y="412"/>
                  <a:pt x="294" y="412"/>
                </a:cubicBezTo>
                <a:cubicBezTo>
                  <a:pt x="294" y="412"/>
                  <a:pt x="294" y="412"/>
                  <a:pt x="309" y="412"/>
                </a:cubicBezTo>
                <a:cubicBezTo>
                  <a:pt x="398" y="294"/>
                  <a:pt x="398" y="294"/>
                  <a:pt x="398" y="294"/>
                </a:cubicBezTo>
                <a:cubicBezTo>
                  <a:pt x="412" y="280"/>
                  <a:pt x="412" y="280"/>
                  <a:pt x="398" y="265"/>
                </a:cubicBezTo>
                <a:cubicBezTo>
                  <a:pt x="398" y="265"/>
                  <a:pt x="382" y="265"/>
                  <a:pt x="368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0" name="Freeform 107"/>
          <p:cNvSpPr>
            <a:spLocks noChangeArrowheads="1"/>
          </p:cNvSpPr>
          <p:nvPr/>
        </p:nvSpPr>
        <p:spPr bwMode="auto">
          <a:xfrm>
            <a:off x="5973231" y="8047016"/>
            <a:ext cx="543060" cy="666308"/>
          </a:xfrm>
          <a:custGeom>
            <a:avLst/>
            <a:gdLst>
              <a:gd name="T0" fmla="*/ 101100 w 516"/>
              <a:gd name="T1" fmla="*/ 0 h 634"/>
              <a:gd name="T2" fmla="*/ 101100 w 516"/>
              <a:gd name="T3" fmla="*/ 0 h 634"/>
              <a:gd name="T4" fmla="*/ 85213 w 516"/>
              <a:gd name="T5" fmla="*/ 0 h 634"/>
              <a:gd name="T6" fmla="*/ 74381 w 516"/>
              <a:gd name="T7" fmla="*/ 15862 h 634"/>
              <a:gd name="T8" fmla="*/ 74381 w 516"/>
              <a:gd name="T9" fmla="*/ 212328 h 634"/>
              <a:gd name="T10" fmla="*/ 85213 w 516"/>
              <a:gd name="T11" fmla="*/ 228190 h 634"/>
              <a:gd name="T12" fmla="*/ 101100 w 516"/>
              <a:gd name="T13" fmla="*/ 228190 h 634"/>
              <a:gd name="T14" fmla="*/ 116987 w 516"/>
              <a:gd name="T15" fmla="*/ 212328 h 634"/>
              <a:gd name="T16" fmla="*/ 116987 w 516"/>
              <a:gd name="T17" fmla="*/ 15862 h 634"/>
              <a:gd name="T18" fmla="*/ 101100 w 516"/>
              <a:gd name="T19" fmla="*/ 0 h 634"/>
              <a:gd name="T20" fmla="*/ 101100 w 516"/>
              <a:gd name="T21" fmla="*/ 206921 h 634"/>
              <a:gd name="T22" fmla="*/ 101100 w 516"/>
              <a:gd name="T23" fmla="*/ 206921 h 634"/>
              <a:gd name="T24" fmla="*/ 95684 w 516"/>
              <a:gd name="T25" fmla="*/ 212328 h 634"/>
              <a:gd name="T26" fmla="*/ 85213 w 516"/>
              <a:gd name="T27" fmla="*/ 206921 h 634"/>
              <a:gd name="T28" fmla="*/ 85213 w 516"/>
              <a:gd name="T29" fmla="*/ 21269 h 634"/>
              <a:gd name="T30" fmla="*/ 95684 w 516"/>
              <a:gd name="T31" fmla="*/ 15862 h 634"/>
              <a:gd name="T32" fmla="*/ 101100 w 516"/>
              <a:gd name="T33" fmla="*/ 21269 h 634"/>
              <a:gd name="T34" fmla="*/ 101100 w 516"/>
              <a:gd name="T35" fmla="*/ 206921 h 634"/>
              <a:gd name="T36" fmla="*/ 32135 w 516"/>
              <a:gd name="T37" fmla="*/ 63807 h 634"/>
              <a:gd name="T38" fmla="*/ 32135 w 516"/>
              <a:gd name="T39" fmla="*/ 63807 h 634"/>
              <a:gd name="T40" fmla="*/ 15887 w 516"/>
              <a:gd name="T41" fmla="*/ 63807 h 634"/>
              <a:gd name="T42" fmla="*/ 0 w 516"/>
              <a:gd name="T43" fmla="*/ 79668 h 634"/>
              <a:gd name="T44" fmla="*/ 0 w 516"/>
              <a:gd name="T45" fmla="*/ 212328 h 634"/>
              <a:gd name="T46" fmla="*/ 15887 w 516"/>
              <a:gd name="T47" fmla="*/ 228190 h 634"/>
              <a:gd name="T48" fmla="*/ 32135 w 516"/>
              <a:gd name="T49" fmla="*/ 228190 h 634"/>
              <a:gd name="T50" fmla="*/ 42606 w 516"/>
              <a:gd name="T51" fmla="*/ 212328 h 634"/>
              <a:gd name="T52" fmla="*/ 42606 w 516"/>
              <a:gd name="T53" fmla="*/ 79668 h 634"/>
              <a:gd name="T54" fmla="*/ 32135 w 516"/>
              <a:gd name="T55" fmla="*/ 63807 h 634"/>
              <a:gd name="T56" fmla="*/ 32135 w 516"/>
              <a:gd name="T57" fmla="*/ 206921 h 634"/>
              <a:gd name="T58" fmla="*/ 32135 w 516"/>
              <a:gd name="T59" fmla="*/ 206921 h 634"/>
              <a:gd name="T60" fmla="*/ 21303 w 516"/>
              <a:gd name="T61" fmla="*/ 212328 h 634"/>
              <a:gd name="T62" fmla="*/ 15887 w 516"/>
              <a:gd name="T63" fmla="*/ 206921 h 634"/>
              <a:gd name="T64" fmla="*/ 15887 w 516"/>
              <a:gd name="T65" fmla="*/ 85075 h 634"/>
              <a:gd name="T66" fmla="*/ 21303 w 516"/>
              <a:gd name="T67" fmla="*/ 79668 h 634"/>
              <a:gd name="T68" fmla="*/ 32135 w 516"/>
              <a:gd name="T69" fmla="*/ 85075 h 634"/>
              <a:gd name="T70" fmla="*/ 32135 w 516"/>
              <a:gd name="T71" fmla="*/ 206921 h 634"/>
              <a:gd name="T72" fmla="*/ 170065 w 516"/>
              <a:gd name="T73" fmla="*/ 116798 h 634"/>
              <a:gd name="T74" fmla="*/ 170065 w 516"/>
              <a:gd name="T75" fmla="*/ 116798 h 634"/>
              <a:gd name="T76" fmla="*/ 159594 w 516"/>
              <a:gd name="T77" fmla="*/ 116798 h 634"/>
              <a:gd name="T78" fmla="*/ 143707 w 516"/>
              <a:gd name="T79" fmla="*/ 127253 h 634"/>
              <a:gd name="T80" fmla="*/ 143707 w 516"/>
              <a:gd name="T81" fmla="*/ 212328 h 634"/>
              <a:gd name="T82" fmla="*/ 159594 w 516"/>
              <a:gd name="T83" fmla="*/ 228190 h 634"/>
              <a:gd name="T84" fmla="*/ 170065 w 516"/>
              <a:gd name="T85" fmla="*/ 228190 h 634"/>
              <a:gd name="T86" fmla="*/ 185952 w 516"/>
              <a:gd name="T87" fmla="*/ 212328 h 634"/>
              <a:gd name="T88" fmla="*/ 185952 w 516"/>
              <a:gd name="T89" fmla="*/ 127253 h 634"/>
              <a:gd name="T90" fmla="*/ 170065 w 516"/>
              <a:gd name="T91" fmla="*/ 116798 h 634"/>
              <a:gd name="T92" fmla="*/ 170065 w 516"/>
              <a:gd name="T93" fmla="*/ 206921 h 634"/>
              <a:gd name="T94" fmla="*/ 170065 w 516"/>
              <a:gd name="T95" fmla="*/ 206921 h 634"/>
              <a:gd name="T96" fmla="*/ 165010 w 516"/>
              <a:gd name="T97" fmla="*/ 212328 h 634"/>
              <a:gd name="T98" fmla="*/ 159594 w 516"/>
              <a:gd name="T99" fmla="*/ 206921 h 634"/>
              <a:gd name="T100" fmla="*/ 159594 w 516"/>
              <a:gd name="T101" fmla="*/ 138067 h 634"/>
              <a:gd name="T102" fmla="*/ 165010 w 516"/>
              <a:gd name="T103" fmla="*/ 127253 h 634"/>
              <a:gd name="T104" fmla="*/ 170065 w 516"/>
              <a:gd name="T105" fmla="*/ 138067 h 634"/>
              <a:gd name="T106" fmla="*/ 170065 w 516"/>
              <a:gd name="T107" fmla="*/ 206921 h 63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16" h="634">
                <a:moveTo>
                  <a:pt x="280" y="0"/>
                </a:moveTo>
                <a:lnTo>
                  <a:pt x="280" y="0"/>
                </a:lnTo>
                <a:cubicBezTo>
                  <a:pt x="236" y="0"/>
                  <a:pt x="236" y="0"/>
                  <a:pt x="236" y="0"/>
                </a:cubicBezTo>
                <a:cubicBezTo>
                  <a:pt x="221" y="0"/>
                  <a:pt x="206" y="30"/>
                  <a:pt x="206" y="44"/>
                </a:cubicBezTo>
                <a:cubicBezTo>
                  <a:pt x="206" y="589"/>
                  <a:pt x="206" y="589"/>
                  <a:pt x="206" y="589"/>
                </a:cubicBezTo>
                <a:cubicBezTo>
                  <a:pt x="206" y="619"/>
                  <a:pt x="221" y="633"/>
                  <a:pt x="236" y="633"/>
                </a:cubicBezTo>
                <a:cubicBezTo>
                  <a:pt x="280" y="633"/>
                  <a:pt x="280" y="633"/>
                  <a:pt x="280" y="633"/>
                </a:cubicBezTo>
                <a:cubicBezTo>
                  <a:pt x="295" y="633"/>
                  <a:pt x="324" y="619"/>
                  <a:pt x="324" y="589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30"/>
                  <a:pt x="295" y="0"/>
                  <a:pt x="280" y="0"/>
                </a:cubicBezTo>
                <a:close/>
                <a:moveTo>
                  <a:pt x="280" y="574"/>
                </a:moveTo>
                <a:lnTo>
                  <a:pt x="280" y="574"/>
                </a:lnTo>
                <a:cubicBezTo>
                  <a:pt x="280" y="589"/>
                  <a:pt x="265" y="589"/>
                  <a:pt x="265" y="589"/>
                </a:cubicBezTo>
                <a:cubicBezTo>
                  <a:pt x="251" y="589"/>
                  <a:pt x="236" y="589"/>
                  <a:pt x="236" y="574"/>
                </a:cubicBezTo>
                <a:cubicBezTo>
                  <a:pt x="236" y="59"/>
                  <a:pt x="236" y="59"/>
                  <a:pt x="236" y="59"/>
                </a:cubicBezTo>
                <a:cubicBezTo>
                  <a:pt x="236" y="59"/>
                  <a:pt x="251" y="44"/>
                  <a:pt x="265" y="44"/>
                </a:cubicBezTo>
                <a:lnTo>
                  <a:pt x="280" y="59"/>
                </a:lnTo>
                <a:lnTo>
                  <a:pt x="280" y="574"/>
                </a:lnTo>
                <a:close/>
                <a:moveTo>
                  <a:pt x="89" y="177"/>
                </a:moveTo>
                <a:lnTo>
                  <a:pt x="89" y="177"/>
                </a:lnTo>
                <a:cubicBezTo>
                  <a:pt x="44" y="177"/>
                  <a:pt x="44" y="177"/>
                  <a:pt x="44" y="177"/>
                </a:cubicBezTo>
                <a:cubicBezTo>
                  <a:pt x="30" y="177"/>
                  <a:pt x="0" y="206"/>
                  <a:pt x="0" y="221"/>
                </a:cubicBezTo>
                <a:cubicBezTo>
                  <a:pt x="0" y="589"/>
                  <a:pt x="0" y="589"/>
                  <a:pt x="0" y="589"/>
                </a:cubicBezTo>
                <a:cubicBezTo>
                  <a:pt x="0" y="619"/>
                  <a:pt x="30" y="633"/>
                  <a:pt x="44" y="633"/>
                </a:cubicBezTo>
                <a:cubicBezTo>
                  <a:pt x="89" y="633"/>
                  <a:pt x="89" y="633"/>
                  <a:pt x="89" y="633"/>
                </a:cubicBezTo>
                <a:cubicBezTo>
                  <a:pt x="103" y="633"/>
                  <a:pt x="118" y="619"/>
                  <a:pt x="118" y="589"/>
                </a:cubicBezTo>
                <a:cubicBezTo>
                  <a:pt x="118" y="221"/>
                  <a:pt x="118" y="221"/>
                  <a:pt x="118" y="221"/>
                </a:cubicBezTo>
                <a:cubicBezTo>
                  <a:pt x="118" y="206"/>
                  <a:pt x="103" y="177"/>
                  <a:pt x="89" y="177"/>
                </a:cubicBezTo>
                <a:close/>
                <a:moveTo>
                  <a:pt x="89" y="574"/>
                </a:moveTo>
                <a:lnTo>
                  <a:pt x="89" y="574"/>
                </a:lnTo>
                <a:cubicBezTo>
                  <a:pt x="89" y="589"/>
                  <a:pt x="74" y="589"/>
                  <a:pt x="59" y="589"/>
                </a:cubicBezTo>
                <a:cubicBezTo>
                  <a:pt x="59" y="589"/>
                  <a:pt x="44" y="589"/>
                  <a:pt x="44" y="574"/>
                </a:cubicBezTo>
                <a:cubicBezTo>
                  <a:pt x="44" y="236"/>
                  <a:pt x="44" y="236"/>
                  <a:pt x="44" y="236"/>
                </a:cubicBezTo>
                <a:lnTo>
                  <a:pt x="59" y="221"/>
                </a:lnTo>
                <a:cubicBezTo>
                  <a:pt x="74" y="221"/>
                  <a:pt x="89" y="236"/>
                  <a:pt x="89" y="236"/>
                </a:cubicBezTo>
                <a:lnTo>
                  <a:pt x="89" y="574"/>
                </a:lnTo>
                <a:close/>
                <a:moveTo>
                  <a:pt x="471" y="324"/>
                </a:moveTo>
                <a:lnTo>
                  <a:pt x="471" y="324"/>
                </a:lnTo>
                <a:cubicBezTo>
                  <a:pt x="442" y="324"/>
                  <a:pt x="442" y="324"/>
                  <a:pt x="442" y="324"/>
                </a:cubicBezTo>
                <a:cubicBezTo>
                  <a:pt x="412" y="324"/>
                  <a:pt x="398" y="339"/>
                  <a:pt x="398" y="353"/>
                </a:cubicBezTo>
                <a:cubicBezTo>
                  <a:pt x="398" y="589"/>
                  <a:pt x="398" y="589"/>
                  <a:pt x="398" y="589"/>
                </a:cubicBezTo>
                <a:cubicBezTo>
                  <a:pt x="398" y="619"/>
                  <a:pt x="412" y="633"/>
                  <a:pt x="442" y="633"/>
                </a:cubicBezTo>
                <a:cubicBezTo>
                  <a:pt x="471" y="633"/>
                  <a:pt x="471" y="633"/>
                  <a:pt x="471" y="633"/>
                </a:cubicBezTo>
                <a:cubicBezTo>
                  <a:pt x="501" y="633"/>
                  <a:pt x="515" y="619"/>
                  <a:pt x="515" y="589"/>
                </a:cubicBezTo>
                <a:cubicBezTo>
                  <a:pt x="515" y="353"/>
                  <a:pt x="515" y="353"/>
                  <a:pt x="515" y="353"/>
                </a:cubicBezTo>
                <a:cubicBezTo>
                  <a:pt x="515" y="339"/>
                  <a:pt x="501" y="324"/>
                  <a:pt x="471" y="324"/>
                </a:cubicBezTo>
                <a:close/>
                <a:moveTo>
                  <a:pt x="471" y="574"/>
                </a:moveTo>
                <a:lnTo>
                  <a:pt x="471" y="574"/>
                </a:lnTo>
                <a:cubicBezTo>
                  <a:pt x="471" y="589"/>
                  <a:pt x="471" y="589"/>
                  <a:pt x="457" y="589"/>
                </a:cubicBezTo>
                <a:cubicBezTo>
                  <a:pt x="442" y="589"/>
                  <a:pt x="442" y="589"/>
                  <a:pt x="442" y="574"/>
                </a:cubicBezTo>
                <a:cubicBezTo>
                  <a:pt x="442" y="383"/>
                  <a:pt x="442" y="383"/>
                  <a:pt x="442" y="383"/>
                </a:cubicBezTo>
                <a:cubicBezTo>
                  <a:pt x="442" y="368"/>
                  <a:pt x="442" y="353"/>
                  <a:pt x="457" y="353"/>
                </a:cubicBezTo>
                <a:cubicBezTo>
                  <a:pt x="471" y="353"/>
                  <a:pt x="471" y="368"/>
                  <a:pt x="471" y="383"/>
                </a:cubicBezTo>
                <a:lnTo>
                  <a:pt x="471" y="5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1" name="Freeform 108"/>
          <p:cNvSpPr>
            <a:spLocks noChangeArrowheads="1"/>
          </p:cNvSpPr>
          <p:nvPr/>
        </p:nvSpPr>
        <p:spPr bwMode="auto">
          <a:xfrm>
            <a:off x="4833190" y="8047016"/>
            <a:ext cx="647050" cy="666308"/>
          </a:xfrm>
          <a:custGeom>
            <a:avLst/>
            <a:gdLst>
              <a:gd name="T0" fmla="*/ 31559 w 619"/>
              <a:gd name="T1" fmla="*/ 32084 h 634"/>
              <a:gd name="T2" fmla="*/ 31559 w 619"/>
              <a:gd name="T3" fmla="*/ 32084 h 634"/>
              <a:gd name="T4" fmla="*/ 26180 w 619"/>
              <a:gd name="T5" fmla="*/ 37130 h 634"/>
              <a:gd name="T6" fmla="*/ 31559 w 619"/>
              <a:gd name="T7" fmla="*/ 42538 h 634"/>
              <a:gd name="T8" fmla="*/ 42318 w 619"/>
              <a:gd name="T9" fmla="*/ 37130 h 634"/>
              <a:gd name="T10" fmla="*/ 31559 w 619"/>
              <a:gd name="T11" fmla="*/ 32084 h 634"/>
              <a:gd name="T12" fmla="*/ 195452 w 619"/>
              <a:gd name="T13" fmla="*/ 0 h 634"/>
              <a:gd name="T14" fmla="*/ 195452 w 619"/>
              <a:gd name="T15" fmla="*/ 0 h 634"/>
              <a:gd name="T16" fmla="*/ 26180 w 619"/>
              <a:gd name="T17" fmla="*/ 0 h 634"/>
              <a:gd name="T18" fmla="*/ 0 w 619"/>
              <a:gd name="T19" fmla="*/ 32084 h 634"/>
              <a:gd name="T20" fmla="*/ 0 w 619"/>
              <a:gd name="T21" fmla="*/ 201874 h 634"/>
              <a:gd name="T22" fmla="*/ 26180 w 619"/>
              <a:gd name="T23" fmla="*/ 228190 h 634"/>
              <a:gd name="T24" fmla="*/ 195452 w 619"/>
              <a:gd name="T25" fmla="*/ 228190 h 634"/>
              <a:gd name="T26" fmla="*/ 221632 w 619"/>
              <a:gd name="T27" fmla="*/ 201874 h 634"/>
              <a:gd name="T28" fmla="*/ 221632 w 619"/>
              <a:gd name="T29" fmla="*/ 32084 h 634"/>
              <a:gd name="T30" fmla="*/ 195452 w 619"/>
              <a:gd name="T31" fmla="*/ 0 h 634"/>
              <a:gd name="T32" fmla="*/ 211232 w 619"/>
              <a:gd name="T33" fmla="*/ 201874 h 634"/>
              <a:gd name="T34" fmla="*/ 211232 w 619"/>
              <a:gd name="T35" fmla="*/ 201874 h 634"/>
              <a:gd name="T36" fmla="*/ 195452 w 619"/>
              <a:gd name="T37" fmla="*/ 212328 h 634"/>
              <a:gd name="T38" fmla="*/ 26180 w 619"/>
              <a:gd name="T39" fmla="*/ 212328 h 634"/>
              <a:gd name="T40" fmla="*/ 10400 w 619"/>
              <a:gd name="T41" fmla="*/ 201874 h 634"/>
              <a:gd name="T42" fmla="*/ 10400 w 619"/>
              <a:gd name="T43" fmla="*/ 74261 h 634"/>
              <a:gd name="T44" fmla="*/ 211232 w 619"/>
              <a:gd name="T45" fmla="*/ 74261 h 634"/>
              <a:gd name="T46" fmla="*/ 211232 w 619"/>
              <a:gd name="T47" fmla="*/ 201874 h 634"/>
              <a:gd name="T48" fmla="*/ 211232 w 619"/>
              <a:gd name="T49" fmla="*/ 58399 h 634"/>
              <a:gd name="T50" fmla="*/ 211232 w 619"/>
              <a:gd name="T51" fmla="*/ 58399 h 634"/>
              <a:gd name="T52" fmla="*/ 10400 w 619"/>
              <a:gd name="T53" fmla="*/ 58399 h 634"/>
              <a:gd name="T54" fmla="*/ 10400 w 619"/>
              <a:gd name="T55" fmla="*/ 32084 h 634"/>
              <a:gd name="T56" fmla="*/ 26180 w 619"/>
              <a:gd name="T57" fmla="*/ 15862 h 634"/>
              <a:gd name="T58" fmla="*/ 195452 w 619"/>
              <a:gd name="T59" fmla="*/ 15862 h 634"/>
              <a:gd name="T60" fmla="*/ 211232 w 619"/>
              <a:gd name="T61" fmla="*/ 32084 h 634"/>
              <a:gd name="T62" fmla="*/ 211232 w 619"/>
              <a:gd name="T63" fmla="*/ 58399 h 634"/>
              <a:gd name="T64" fmla="*/ 89657 w 619"/>
              <a:gd name="T65" fmla="*/ 32084 h 634"/>
              <a:gd name="T66" fmla="*/ 89657 w 619"/>
              <a:gd name="T67" fmla="*/ 32084 h 634"/>
              <a:gd name="T68" fmla="*/ 84278 w 619"/>
              <a:gd name="T69" fmla="*/ 37130 h 634"/>
              <a:gd name="T70" fmla="*/ 89657 w 619"/>
              <a:gd name="T71" fmla="*/ 42538 h 634"/>
              <a:gd name="T72" fmla="*/ 95037 w 619"/>
              <a:gd name="T73" fmla="*/ 37130 h 634"/>
              <a:gd name="T74" fmla="*/ 89657 w 619"/>
              <a:gd name="T75" fmla="*/ 32084 h 634"/>
              <a:gd name="T76" fmla="*/ 63477 w 619"/>
              <a:gd name="T77" fmla="*/ 32084 h 634"/>
              <a:gd name="T78" fmla="*/ 63477 w 619"/>
              <a:gd name="T79" fmla="*/ 32084 h 634"/>
              <a:gd name="T80" fmla="*/ 52718 w 619"/>
              <a:gd name="T81" fmla="*/ 37130 h 634"/>
              <a:gd name="T82" fmla="*/ 63477 w 619"/>
              <a:gd name="T83" fmla="*/ 42538 h 634"/>
              <a:gd name="T84" fmla="*/ 68498 w 619"/>
              <a:gd name="T85" fmla="*/ 37130 h 634"/>
              <a:gd name="T86" fmla="*/ 63477 w 619"/>
              <a:gd name="T87" fmla="*/ 32084 h 63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19" h="634">
                <a:moveTo>
                  <a:pt x="88" y="89"/>
                </a:moveTo>
                <a:lnTo>
                  <a:pt x="88" y="89"/>
                </a:lnTo>
                <a:cubicBezTo>
                  <a:pt x="88" y="89"/>
                  <a:pt x="73" y="89"/>
                  <a:pt x="73" y="103"/>
                </a:cubicBezTo>
                <a:cubicBezTo>
                  <a:pt x="73" y="118"/>
                  <a:pt x="88" y="118"/>
                  <a:pt x="88" y="118"/>
                </a:cubicBezTo>
                <a:cubicBezTo>
                  <a:pt x="103" y="118"/>
                  <a:pt x="118" y="118"/>
                  <a:pt x="118" y="103"/>
                </a:cubicBezTo>
                <a:cubicBezTo>
                  <a:pt x="118" y="89"/>
                  <a:pt x="103" y="89"/>
                  <a:pt x="88" y="89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4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4"/>
                  <a:pt x="559" y="589"/>
                  <a:pt x="54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206"/>
                  <a:pt x="29" y="206"/>
                  <a:pt x="29" y="206"/>
                </a:cubicBezTo>
                <a:cubicBezTo>
                  <a:pt x="589" y="206"/>
                  <a:pt x="589" y="206"/>
                  <a:pt x="589" y="206"/>
                </a:cubicBezTo>
                <a:lnTo>
                  <a:pt x="589" y="560"/>
                </a:lnTo>
                <a:close/>
                <a:moveTo>
                  <a:pt x="589" y="162"/>
                </a:moveTo>
                <a:lnTo>
                  <a:pt x="589" y="162"/>
                </a:lnTo>
                <a:cubicBezTo>
                  <a:pt x="29" y="162"/>
                  <a:pt x="29" y="162"/>
                  <a:pt x="29" y="162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4"/>
                  <a:pt x="73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9"/>
                  <a:pt x="589" y="89"/>
                </a:cubicBezTo>
                <a:lnTo>
                  <a:pt x="589" y="162"/>
                </a:lnTo>
                <a:close/>
                <a:moveTo>
                  <a:pt x="250" y="89"/>
                </a:moveTo>
                <a:lnTo>
                  <a:pt x="250" y="89"/>
                </a:lnTo>
                <a:cubicBezTo>
                  <a:pt x="235" y="89"/>
                  <a:pt x="235" y="89"/>
                  <a:pt x="235" y="103"/>
                </a:cubicBezTo>
                <a:cubicBezTo>
                  <a:pt x="235" y="118"/>
                  <a:pt x="235" y="118"/>
                  <a:pt x="250" y="118"/>
                </a:cubicBezTo>
                <a:cubicBezTo>
                  <a:pt x="265" y="118"/>
                  <a:pt x="265" y="118"/>
                  <a:pt x="265" y="103"/>
                </a:cubicBezTo>
                <a:cubicBezTo>
                  <a:pt x="265" y="89"/>
                  <a:pt x="265" y="89"/>
                  <a:pt x="250" y="89"/>
                </a:cubicBezTo>
                <a:close/>
                <a:moveTo>
                  <a:pt x="177" y="89"/>
                </a:moveTo>
                <a:lnTo>
                  <a:pt x="177" y="89"/>
                </a:lnTo>
                <a:cubicBezTo>
                  <a:pt x="162" y="89"/>
                  <a:pt x="147" y="89"/>
                  <a:pt x="147" y="103"/>
                </a:cubicBezTo>
                <a:cubicBezTo>
                  <a:pt x="147" y="118"/>
                  <a:pt x="162" y="118"/>
                  <a:pt x="177" y="118"/>
                </a:cubicBezTo>
                <a:cubicBezTo>
                  <a:pt x="177" y="118"/>
                  <a:pt x="191" y="118"/>
                  <a:pt x="191" y="103"/>
                </a:cubicBezTo>
                <a:cubicBezTo>
                  <a:pt x="191" y="89"/>
                  <a:pt x="177" y="89"/>
                  <a:pt x="177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2" name="Freeform 109"/>
          <p:cNvSpPr>
            <a:spLocks noChangeArrowheads="1"/>
          </p:cNvSpPr>
          <p:nvPr/>
        </p:nvSpPr>
        <p:spPr bwMode="auto">
          <a:xfrm>
            <a:off x="3747069" y="8047016"/>
            <a:ext cx="666308" cy="666308"/>
          </a:xfrm>
          <a:custGeom>
            <a:avLst/>
            <a:gdLst>
              <a:gd name="T0" fmla="*/ 116822 w 634"/>
              <a:gd name="T1" fmla="*/ 0 h 634"/>
              <a:gd name="T2" fmla="*/ 116822 w 634"/>
              <a:gd name="T3" fmla="*/ 228190 h 634"/>
              <a:gd name="T4" fmla="*/ 116822 w 634"/>
              <a:gd name="T5" fmla="*/ 0 h 634"/>
              <a:gd name="T6" fmla="*/ 196507 w 634"/>
              <a:gd name="T7" fmla="*/ 58399 h 634"/>
              <a:gd name="T8" fmla="*/ 159369 w 634"/>
              <a:gd name="T9" fmla="*/ 105984 h 634"/>
              <a:gd name="T10" fmla="*/ 196507 w 634"/>
              <a:gd name="T11" fmla="*/ 58399 h 634"/>
              <a:gd name="T12" fmla="*/ 186051 w 634"/>
              <a:gd name="T13" fmla="*/ 47945 h 634"/>
              <a:gd name="T14" fmla="*/ 138096 w 634"/>
              <a:gd name="T15" fmla="*/ 21269 h 634"/>
              <a:gd name="T16" fmla="*/ 85093 w 634"/>
              <a:gd name="T17" fmla="*/ 105984 h 634"/>
              <a:gd name="T18" fmla="*/ 90501 w 634"/>
              <a:gd name="T19" fmla="*/ 69214 h 634"/>
              <a:gd name="T20" fmla="*/ 138096 w 634"/>
              <a:gd name="T21" fmla="*/ 69214 h 634"/>
              <a:gd name="T22" fmla="*/ 85093 w 634"/>
              <a:gd name="T23" fmla="*/ 105984 h 634"/>
              <a:gd name="T24" fmla="*/ 143504 w 634"/>
              <a:gd name="T25" fmla="*/ 122206 h 634"/>
              <a:gd name="T26" fmla="*/ 116822 w 634"/>
              <a:gd name="T27" fmla="*/ 159336 h 634"/>
              <a:gd name="T28" fmla="*/ 85093 w 634"/>
              <a:gd name="T29" fmla="*/ 122206 h 634"/>
              <a:gd name="T30" fmla="*/ 106366 w 634"/>
              <a:gd name="T31" fmla="*/ 15862 h 634"/>
              <a:gd name="T32" fmla="*/ 116822 w 634"/>
              <a:gd name="T33" fmla="*/ 15862 h 634"/>
              <a:gd name="T34" fmla="*/ 138096 w 634"/>
              <a:gd name="T35" fmla="*/ 58399 h 634"/>
              <a:gd name="T36" fmla="*/ 95549 w 634"/>
              <a:gd name="T37" fmla="*/ 58399 h 634"/>
              <a:gd name="T38" fmla="*/ 90501 w 634"/>
              <a:gd name="T39" fmla="*/ 21269 h 634"/>
              <a:gd name="T40" fmla="*/ 79684 w 634"/>
              <a:gd name="T41" fmla="*/ 52992 h 634"/>
              <a:gd name="T42" fmla="*/ 90501 w 634"/>
              <a:gd name="T43" fmla="*/ 21269 h 634"/>
              <a:gd name="T44" fmla="*/ 32090 w 634"/>
              <a:gd name="T45" fmla="*/ 58399 h 634"/>
              <a:gd name="T46" fmla="*/ 74637 w 634"/>
              <a:gd name="T47" fmla="*/ 105984 h 634"/>
              <a:gd name="T48" fmla="*/ 32090 w 634"/>
              <a:gd name="T49" fmla="*/ 58399 h 634"/>
              <a:gd name="T50" fmla="*/ 32090 w 634"/>
              <a:gd name="T51" fmla="*/ 169790 h 634"/>
              <a:gd name="T52" fmla="*/ 74637 w 634"/>
              <a:gd name="T53" fmla="*/ 122206 h 634"/>
              <a:gd name="T54" fmla="*/ 32090 w 634"/>
              <a:gd name="T55" fmla="*/ 169790 h 634"/>
              <a:gd name="T56" fmla="*/ 42546 w 634"/>
              <a:gd name="T57" fmla="*/ 180605 h 634"/>
              <a:gd name="T58" fmla="*/ 90501 w 634"/>
              <a:gd name="T59" fmla="*/ 212328 h 634"/>
              <a:gd name="T60" fmla="*/ 122231 w 634"/>
              <a:gd name="T61" fmla="*/ 212328 h 634"/>
              <a:gd name="T62" fmla="*/ 116822 w 634"/>
              <a:gd name="T63" fmla="*/ 212328 h 634"/>
              <a:gd name="T64" fmla="*/ 95549 w 634"/>
              <a:gd name="T65" fmla="*/ 169790 h 634"/>
              <a:gd name="T66" fmla="*/ 138096 w 634"/>
              <a:gd name="T67" fmla="*/ 169790 h 634"/>
              <a:gd name="T68" fmla="*/ 138096 w 634"/>
              <a:gd name="T69" fmla="*/ 212328 h 634"/>
              <a:gd name="T70" fmla="*/ 148552 w 634"/>
              <a:gd name="T71" fmla="*/ 175198 h 634"/>
              <a:gd name="T72" fmla="*/ 138096 w 634"/>
              <a:gd name="T73" fmla="*/ 212328 h 634"/>
              <a:gd name="T74" fmla="*/ 196507 w 634"/>
              <a:gd name="T75" fmla="*/ 169790 h 634"/>
              <a:gd name="T76" fmla="*/ 159369 w 634"/>
              <a:gd name="T77" fmla="*/ 122206 h 634"/>
              <a:gd name="T78" fmla="*/ 196507 w 634"/>
              <a:gd name="T79" fmla="*/ 169790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34"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47"/>
                  <a:pt x="0" y="324"/>
                </a:cubicBezTo>
                <a:cubicBezTo>
                  <a:pt x="0" y="486"/>
                  <a:pt x="148" y="633"/>
                  <a:pt x="324" y="633"/>
                </a:cubicBezTo>
                <a:cubicBezTo>
                  <a:pt x="486" y="633"/>
                  <a:pt x="633" y="486"/>
                  <a:pt x="633" y="324"/>
                </a:cubicBezTo>
                <a:cubicBezTo>
                  <a:pt x="633" y="147"/>
                  <a:pt x="486" y="0"/>
                  <a:pt x="324" y="0"/>
                </a:cubicBezTo>
                <a:close/>
                <a:moveTo>
                  <a:pt x="545" y="162"/>
                </a:moveTo>
                <a:lnTo>
                  <a:pt x="545" y="162"/>
                </a:lnTo>
                <a:cubicBezTo>
                  <a:pt x="574" y="206"/>
                  <a:pt x="589" y="251"/>
                  <a:pt x="589" y="294"/>
                </a:cubicBezTo>
                <a:cubicBezTo>
                  <a:pt x="442" y="294"/>
                  <a:pt x="442" y="294"/>
                  <a:pt x="442" y="294"/>
                </a:cubicBezTo>
                <a:cubicBezTo>
                  <a:pt x="442" y="265"/>
                  <a:pt x="427" y="221"/>
                  <a:pt x="427" y="192"/>
                </a:cubicBezTo>
                <a:cubicBezTo>
                  <a:pt x="471" y="192"/>
                  <a:pt x="516" y="177"/>
                  <a:pt x="545" y="162"/>
                </a:cubicBezTo>
                <a:close/>
                <a:moveTo>
                  <a:pt x="516" y="133"/>
                </a:moveTo>
                <a:lnTo>
                  <a:pt x="516" y="133"/>
                </a:lnTo>
                <a:cubicBezTo>
                  <a:pt x="486" y="147"/>
                  <a:pt x="457" y="147"/>
                  <a:pt x="412" y="147"/>
                </a:cubicBezTo>
                <a:cubicBezTo>
                  <a:pt x="412" y="118"/>
                  <a:pt x="398" y="89"/>
                  <a:pt x="383" y="59"/>
                </a:cubicBezTo>
                <a:cubicBezTo>
                  <a:pt x="442" y="59"/>
                  <a:pt x="486" y="89"/>
                  <a:pt x="516" y="133"/>
                </a:cubicBezTo>
                <a:close/>
                <a:moveTo>
                  <a:pt x="236" y="294"/>
                </a:moveTo>
                <a:lnTo>
                  <a:pt x="236" y="294"/>
                </a:lnTo>
                <a:cubicBezTo>
                  <a:pt x="236" y="265"/>
                  <a:pt x="251" y="236"/>
                  <a:pt x="251" y="192"/>
                </a:cubicBezTo>
                <a:cubicBezTo>
                  <a:pt x="280" y="206"/>
                  <a:pt x="295" y="206"/>
                  <a:pt x="324" y="206"/>
                </a:cubicBezTo>
                <a:cubicBezTo>
                  <a:pt x="339" y="206"/>
                  <a:pt x="369" y="206"/>
                  <a:pt x="383" y="192"/>
                </a:cubicBezTo>
                <a:cubicBezTo>
                  <a:pt x="398" y="236"/>
                  <a:pt x="398" y="265"/>
                  <a:pt x="398" y="294"/>
                </a:cubicBezTo>
                <a:lnTo>
                  <a:pt x="236" y="294"/>
                </a:lnTo>
                <a:close/>
                <a:moveTo>
                  <a:pt x="398" y="339"/>
                </a:moveTo>
                <a:lnTo>
                  <a:pt x="398" y="339"/>
                </a:lnTo>
                <a:cubicBezTo>
                  <a:pt x="398" y="368"/>
                  <a:pt x="398" y="412"/>
                  <a:pt x="383" y="442"/>
                </a:cubicBezTo>
                <a:cubicBezTo>
                  <a:pt x="369" y="442"/>
                  <a:pt x="339" y="442"/>
                  <a:pt x="324" y="442"/>
                </a:cubicBezTo>
                <a:cubicBezTo>
                  <a:pt x="295" y="442"/>
                  <a:pt x="280" y="442"/>
                  <a:pt x="251" y="442"/>
                </a:cubicBezTo>
                <a:cubicBezTo>
                  <a:pt x="251" y="412"/>
                  <a:pt x="236" y="368"/>
                  <a:pt x="236" y="339"/>
                </a:cubicBezTo>
                <a:lnTo>
                  <a:pt x="398" y="339"/>
                </a:lnTo>
                <a:close/>
                <a:moveTo>
                  <a:pt x="295" y="44"/>
                </a:moveTo>
                <a:lnTo>
                  <a:pt x="295" y="44"/>
                </a:lnTo>
                <a:cubicBezTo>
                  <a:pt x="310" y="44"/>
                  <a:pt x="310" y="44"/>
                  <a:pt x="324" y="44"/>
                </a:cubicBezTo>
                <a:lnTo>
                  <a:pt x="339" y="44"/>
                </a:lnTo>
                <a:cubicBezTo>
                  <a:pt x="354" y="74"/>
                  <a:pt x="369" y="118"/>
                  <a:pt x="383" y="162"/>
                </a:cubicBezTo>
                <a:cubicBezTo>
                  <a:pt x="354" y="162"/>
                  <a:pt x="339" y="162"/>
                  <a:pt x="324" y="162"/>
                </a:cubicBezTo>
                <a:cubicBezTo>
                  <a:pt x="295" y="162"/>
                  <a:pt x="280" y="162"/>
                  <a:pt x="265" y="162"/>
                </a:cubicBezTo>
                <a:cubicBezTo>
                  <a:pt x="265" y="118"/>
                  <a:pt x="280" y="74"/>
                  <a:pt x="295" y="44"/>
                </a:cubicBezTo>
                <a:close/>
                <a:moveTo>
                  <a:pt x="251" y="59"/>
                </a:moveTo>
                <a:lnTo>
                  <a:pt x="251" y="59"/>
                </a:lnTo>
                <a:cubicBezTo>
                  <a:pt x="236" y="89"/>
                  <a:pt x="221" y="118"/>
                  <a:pt x="221" y="147"/>
                </a:cubicBezTo>
                <a:cubicBezTo>
                  <a:pt x="192" y="147"/>
                  <a:pt x="148" y="147"/>
                  <a:pt x="118" y="133"/>
                </a:cubicBezTo>
                <a:cubicBezTo>
                  <a:pt x="148" y="89"/>
                  <a:pt x="207" y="59"/>
                  <a:pt x="251" y="59"/>
                </a:cubicBezTo>
                <a:close/>
                <a:moveTo>
                  <a:pt x="89" y="162"/>
                </a:moveTo>
                <a:lnTo>
                  <a:pt x="89" y="162"/>
                </a:lnTo>
                <a:cubicBezTo>
                  <a:pt x="133" y="177"/>
                  <a:pt x="177" y="192"/>
                  <a:pt x="207" y="192"/>
                </a:cubicBezTo>
                <a:cubicBezTo>
                  <a:pt x="207" y="221"/>
                  <a:pt x="207" y="265"/>
                  <a:pt x="207" y="294"/>
                </a:cubicBezTo>
                <a:cubicBezTo>
                  <a:pt x="44" y="294"/>
                  <a:pt x="44" y="294"/>
                  <a:pt x="44" y="294"/>
                </a:cubicBezTo>
                <a:cubicBezTo>
                  <a:pt x="44" y="251"/>
                  <a:pt x="59" y="206"/>
                  <a:pt x="89" y="162"/>
                </a:cubicBezTo>
                <a:close/>
                <a:moveTo>
                  <a:pt x="89" y="471"/>
                </a:moveTo>
                <a:lnTo>
                  <a:pt x="89" y="471"/>
                </a:lnTo>
                <a:cubicBezTo>
                  <a:pt x="59" y="427"/>
                  <a:pt x="44" y="383"/>
                  <a:pt x="44" y="339"/>
                </a:cubicBezTo>
                <a:cubicBezTo>
                  <a:pt x="207" y="339"/>
                  <a:pt x="207" y="339"/>
                  <a:pt x="207" y="339"/>
                </a:cubicBezTo>
                <a:cubicBezTo>
                  <a:pt x="207" y="368"/>
                  <a:pt x="207" y="412"/>
                  <a:pt x="207" y="442"/>
                </a:cubicBezTo>
                <a:cubicBezTo>
                  <a:pt x="177" y="457"/>
                  <a:pt x="133" y="457"/>
                  <a:pt x="89" y="471"/>
                </a:cubicBezTo>
                <a:close/>
                <a:moveTo>
                  <a:pt x="118" y="501"/>
                </a:moveTo>
                <a:lnTo>
                  <a:pt x="118" y="501"/>
                </a:lnTo>
                <a:cubicBezTo>
                  <a:pt x="148" y="501"/>
                  <a:pt x="192" y="486"/>
                  <a:pt x="221" y="486"/>
                </a:cubicBezTo>
                <a:cubicBezTo>
                  <a:pt x="221" y="515"/>
                  <a:pt x="236" y="560"/>
                  <a:pt x="251" y="589"/>
                </a:cubicBezTo>
                <a:cubicBezTo>
                  <a:pt x="207" y="574"/>
                  <a:pt x="148" y="545"/>
                  <a:pt x="118" y="501"/>
                </a:cubicBezTo>
                <a:close/>
                <a:moveTo>
                  <a:pt x="339" y="589"/>
                </a:moveTo>
                <a:lnTo>
                  <a:pt x="339" y="589"/>
                </a:lnTo>
                <a:lnTo>
                  <a:pt x="324" y="589"/>
                </a:lnTo>
                <a:cubicBezTo>
                  <a:pt x="310" y="589"/>
                  <a:pt x="310" y="589"/>
                  <a:pt x="295" y="589"/>
                </a:cubicBezTo>
                <a:cubicBezTo>
                  <a:pt x="280" y="560"/>
                  <a:pt x="265" y="515"/>
                  <a:pt x="265" y="471"/>
                </a:cubicBezTo>
                <a:cubicBezTo>
                  <a:pt x="280" y="471"/>
                  <a:pt x="295" y="471"/>
                  <a:pt x="324" y="471"/>
                </a:cubicBezTo>
                <a:cubicBezTo>
                  <a:pt x="339" y="471"/>
                  <a:pt x="354" y="471"/>
                  <a:pt x="383" y="471"/>
                </a:cubicBezTo>
                <a:cubicBezTo>
                  <a:pt x="369" y="515"/>
                  <a:pt x="354" y="560"/>
                  <a:pt x="339" y="589"/>
                </a:cubicBezTo>
                <a:close/>
                <a:moveTo>
                  <a:pt x="383" y="589"/>
                </a:moveTo>
                <a:lnTo>
                  <a:pt x="383" y="589"/>
                </a:lnTo>
                <a:cubicBezTo>
                  <a:pt x="398" y="560"/>
                  <a:pt x="412" y="515"/>
                  <a:pt x="412" y="486"/>
                </a:cubicBezTo>
                <a:cubicBezTo>
                  <a:pt x="457" y="486"/>
                  <a:pt x="486" y="501"/>
                  <a:pt x="516" y="501"/>
                </a:cubicBezTo>
                <a:cubicBezTo>
                  <a:pt x="486" y="545"/>
                  <a:pt x="442" y="574"/>
                  <a:pt x="383" y="589"/>
                </a:cubicBezTo>
                <a:close/>
                <a:moveTo>
                  <a:pt x="545" y="471"/>
                </a:moveTo>
                <a:lnTo>
                  <a:pt x="545" y="471"/>
                </a:lnTo>
                <a:cubicBezTo>
                  <a:pt x="516" y="457"/>
                  <a:pt x="471" y="457"/>
                  <a:pt x="427" y="442"/>
                </a:cubicBezTo>
                <a:cubicBezTo>
                  <a:pt x="427" y="412"/>
                  <a:pt x="442" y="368"/>
                  <a:pt x="442" y="339"/>
                </a:cubicBezTo>
                <a:cubicBezTo>
                  <a:pt x="589" y="339"/>
                  <a:pt x="589" y="339"/>
                  <a:pt x="589" y="339"/>
                </a:cubicBezTo>
                <a:cubicBezTo>
                  <a:pt x="589" y="383"/>
                  <a:pt x="574" y="427"/>
                  <a:pt x="545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3" name="Freeform 110"/>
          <p:cNvSpPr>
            <a:spLocks noChangeArrowheads="1"/>
          </p:cNvSpPr>
          <p:nvPr/>
        </p:nvSpPr>
        <p:spPr bwMode="auto">
          <a:xfrm>
            <a:off x="2757234" y="8073975"/>
            <a:ext cx="543062" cy="635498"/>
          </a:xfrm>
          <a:custGeom>
            <a:avLst/>
            <a:gdLst>
              <a:gd name="T0" fmla="*/ 10832 w 516"/>
              <a:gd name="T1" fmla="*/ 21293 h 604"/>
              <a:gd name="T2" fmla="*/ 10832 w 516"/>
              <a:gd name="T3" fmla="*/ 21293 h 604"/>
              <a:gd name="T4" fmla="*/ 138291 w 516"/>
              <a:gd name="T5" fmla="*/ 21293 h 604"/>
              <a:gd name="T6" fmla="*/ 143707 w 516"/>
              <a:gd name="T7" fmla="*/ 10466 h 604"/>
              <a:gd name="T8" fmla="*/ 138291 w 516"/>
              <a:gd name="T9" fmla="*/ 5053 h 604"/>
              <a:gd name="T10" fmla="*/ 10832 w 516"/>
              <a:gd name="T11" fmla="*/ 5053 h 604"/>
              <a:gd name="T12" fmla="*/ 0 w 516"/>
              <a:gd name="T13" fmla="*/ 10466 h 604"/>
              <a:gd name="T14" fmla="*/ 10832 w 516"/>
              <a:gd name="T15" fmla="*/ 21293 h 604"/>
              <a:gd name="T16" fmla="*/ 10832 w 516"/>
              <a:gd name="T17" fmla="*/ 63518 h 604"/>
              <a:gd name="T18" fmla="*/ 10832 w 516"/>
              <a:gd name="T19" fmla="*/ 63518 h 604"/>
              <a:gd name="T20" fmla="*/ 138291 w 516"/>
              <a:gd name="T21" fmla="*/ 63518 h 604"/>
              <a:gd name="T22" fmla="*/ 143707 w 516"/>
              <a:gd name="T23" fmla="*/ 53052 h 604"/>
              <a:gd name="T24" fmla="*/ 138291 w 516"/>
              <a:gd name="T25" fmla="*/ 47638 h 604"/>
              <a:gd name="T26" fmla="*/ 10832 w 516"/>
              <a:gd name="T27" fmla="*/ 47638 h 604"/>
              <a:gd name="T28" fmla="*/ 0 w 516"/>
              <a:gd name="T29" fmla="*/ 53052 h 604"/>
              <a:gd name="T30" fmla="*/ 10832 w 516"/>
              <a:gd name="T31" fmla="*/ 63518 h 604"/>
              <a:gd name="T32" fmla="*/ 53078 w 516"/>
              <a:gd name="T33" fmla="*/ 132810 h 604"/>
              <a:gd name="T34" fmla="*/ 53078 w 516"/>
              <a:gd name="T35" fmla="*/ 132810 h 604"/>
              <a:gd name="T36" fmla="*/ 10832 w 516"/>
              <a:gd name="T37" fmla="*/ 132810 h 604"/>
              <a:gd name="T38" fmla="*/ 0 w 516"/>
              <a:gd name="T39" fmla="*/ 137863 h 604"/>
              <a:gd name="T40" fmla="*/ 10832 w 516"/>
              <a:gd name="T41" fmla="*/ 148690 h 604"/>
              <a:gd name="T42" fmla="*/ 53078 w 516"/>
              <a:gd name="T43" fmla="*/ 148690 h 604"/>
              <a:gd name="T44" fmla="*/ 58494 w 516"/>
              <a:gd name="T45" fmla="*/ 137863 h 604"/>
              <a:gd name="T46" fmla="*/ 53078 w 516"/>
              <a:gd name="T47" fmla="*/ 132810 h 604"/>
              <a:gd name="T48" fmla="*/ 10832 w 516"/>
              <a:gd name="T49" fmla="*/ 106104 h 604"/>
              <a:gd name="T50" fmla="*/ 10832 w 516"/>
              <a:gd name="T51" fmla="*/ 106104 h 604"/>
              <a:gd name="T52" fmla="*/ 85213 w 516"/>
              <a:gd name="T53" fmla="*/ 106104 h 604"/>
              <a:gd name="T54" fmla="*/ 95685 w 516"/>
              <a:gd name="T55" fmla="*/ 95277 h 604"/>
              <a:gd name="T56" fmla="*/ 85213 w 516"/>
              <a:gd name="T57" fmla="*/ 90224 h 604"/>
              <a:gd name="T58" fmla="*/ 10832 w 516"/>
              <a:gd name="T59" fmla="*/ 90224 h 604"/>
              <a:gd name="T60" fmla="*/ 0 w 516"/>
              <a:gd name="T61" fmla="*/ 95277 h 604"/>
              <a:gd name="T62" fmla="*/ 10832 w 516"/>
              <a:gd name="T63" fmla="*/ 106104 h 604"/>
              <a:gd name="T64" fmla="*/ 180898 w 516"/>
              <a:gd name="T65" fmla="*/ 0 h 604"/>
              <a:gd name="T66" fmla="*/ 180898 w 516"/>
              <a:gd name="T67" fmla="*/ 0 h 604"/>
              <a:gd name="T68" fmla="*/ 170066 w 516"/>
              <a:gd name="T69" fmla="*/ 5053 h 604"/>
              <a:gd name="T70" fmla="*/ 170066 w 516"/>
              <a:gd name="T71" fmla="*/ 121983 h 604"/>
              <a:gd name="T72" fmla="*/ 106156 w 516"/>
              <a:gd name="T73" fmla="*/ 121983 h 604"/>
              <a:gd name="T74" fmla="*/ 79797 w 516"/>
              <a:gd name="T75" fmla="*/ 191276 h 604"/>
              <a:gd name="T76" fmla="*/ 154178 w 516"/>
              <a:gd name="T77" fmla="*/ 201742 h 604"/>
              <a:gd name="T78" fmla="*/ 185953 w 516"/>
              <a:gd name="T79" fmla="*/ 148690 h 604"/>
              <a:gd name="T80" fmla="*/ 185953 w 516"/>
              <a:gd name="T81" fmla="*/ 148690 h 604"/>
              <a:gd name="T82" fmla="*/ 185953 w 516"/>
              <a:gd name="T83" fmla="*/ 5053 h 604"/>
              <a:gd name="T84" fmla="*/ 180898 w 516"/>
              <a:gd name="T85" fmla="*/ 0 h 604"/>
              <a:gd name="T86" fmla="*/ 148762 w 516"/>
              <a:gd name="T87" fmla="*/ 185862 h 604"/>
              <a:gd name="T88" fmla="*/ 148762 w 516"/>
              <a:gd name="T89" fmla="*/ 185862 h 604"/>
              <a:gd name="T90" fmla="*/ 90629 w 516"/>
              <a:gd name="T91" fmla="*/ 185862 h 604"/>
              <a:gd name="T92" fmla="*/ 111933 w 516"/>
              <a:gd name="T93" fmla="*/ 132810 h 604"/>
              <a:gd name="T94" fmla="*/ 170066 w 516"/>
              <a:gd name="T95" fmla="*/ 137863 h 604"/>
              <a:gd name="T96" fmla="*/ 148762 w 516"/>
              <a:gd name="T97" fmla="*/ 185862 h 60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6" h="604">
                <a:moveTo>
                  <a:pt x="30" y="59"/>
                </a:moveTo>
                <a:lnTo>
                  <a:pt x="30" y="59"/>
                </a:lnTo>
                <a:cubicBezTo>
                  <a:pt x="383" y="59"/>
                  <a:pt x="383" y="59"/>
                  <a:pt x="383" y="59"/>
                </a:cubicBezTo>
                <a:cubicBezTo>
                  <a:pt x="383" y="59"/>
                  <a:pt x="398" y="44"/>
                  <a:pt x="398" y="29"/>
                </a:cubicBezTo>
                <a:lnTo>
                  <a:pt x="383" y="14"/>
                </a:lnTo>
                <a:cubicBezTo>
                  <a:pt x="30" y="14"/>
                  <a:pt x="30" y="14"/>
                  <a:pt x="30" y="14"/>
                </a:cubicBezTo>
                <a:cubicBezTo>
                  <a:pt x="15" y="14"/>
                  <a:pt x="0" y="29"/>
                  <a:pt x="0" y="29"/>
                </a:cubicBezTo>
                <a:cubicBezTo>
                  <a:pt x="0" y="44"/>
                  <a:pt x="15" y="59"/>
                  <a:pt x="30" y="59"/>
                </a:cubicBezTo>
                <a:close/>
                <a:moveTo>
                  <a:pt x="30" y="176"/>
                </a:moveTo>
                <a:lnTo>
                  <a:pt x="30" y="176"/>
                </a:lnTo>
                <a:cubicBezTo>
                  <a:pt x="383" y="176"/>
                  <a:pt x="383" y="176"/>
                  <a:pt x="383" y="176"/>
                </a:cubicBezTo>
                <a:cubicBezTo>
                  <a:pt x="383" y="176"/>
                  <a:pt x="398" y="162"/>
                  <a:pt x="398" y="147"/>
                </a:cubicBezTo>
                <a:lnTo>
                  <a:pt x="383" y="132"/>
                </a:lnTo>
                <a:cubicBezTo>
                  <a:pt x="30" y="132"/>
                  <a:pt x="30" y="132"/>
                  <a:pt x="30" y="132"/>
                </a:cubicBezTo>
                <a:cubicBezTo>
                  <a:pt x="15" y="132"/>
                  <a:pt x="0" y="147"/>
                  <a:pt x="0" y="147"/>
                </a:cubicBezTo>
                <a:cubicBezTo>
                  <a:pt x="0" y="162"/>
                  <a:pt x="15" y="176"/>
                  <a:pt x="30" y="176"/>
                </a:cubicBezTo>
                <a:close/>
                <a:moveTo>
                  <a:pt x="147" y="368"/>
                </a:moveTo>
                <a:lnTo>
                  <a:pt x="147" y="368"/>
                </a:lnTo>
                <a:cubicBezTo>
                  <a:pt x="30" y="368"/>
                  <a:pt x="30" y="368"/>
                  <a:pt x="30" y="368"/>
                </a:cubicBezTo>
                <a:cubicBezTo>
                  <a:pt x="15" y="368"/>
                  <a:pt x="0" y="382"/>
                  <a:pt x="0" y="382"/>
                </a:cubicBezTo>
                <a:cubicBezTo>
                  <a:pt x="0" y="397"/>
                  <a:pt x="15" y="412"/>
                  <a:pt x="30" y="412"/>
                </a:cubicBezTo>
                <a:cubicBezTo>
                  <a:pt x="147" y="412"/>
                  <a:pt x="147" y="412"/>
                  <a:pt x="147" y="412"/>
                </a:cubicBezTo>
                <a:cubicBezTo>
                  <a:pt x="147" y="412"/>
                  <a:pt x="162" y="397"/>
                  <a:pt x="162" y="382"/>
                </a:cubicBezTo>
                <a:lnTo>
                  <a:pt x="147" y="368"/>
                </a:lnTo>
                <a:close/>
                <a:moveTo>
                  <a:pt x="30" y="294"/>
                </a:moveTo>
                <a:lnTo>
                  <a:pt x="30" y="294"/>
                </a:lnTo>
                <a:cubicBezTo>
                  <a:pt x="236" y="294"/>
                  <a:pt x="236" y="294"/>
                  <a:pt x="236" y="294"/>
                </a:cubicBezTo>
                <a:cubicBezTo>
                  <a:pt x="251" y="294"/>
                  <a:pt x="265" y="280"/>
                  <a:pt x="265" y="264"/>
                </a:cubicBezTo>
                <a:cubicBezTo>
                  <a:pt x="265" y="264"/>
                  <a:pt x="251" y="250"/>
                  <a:pt x="236" y="250"/>
                </a:cubicBezTo>
                <a:cubicBezTo>
                  <a:pt x="30" y="250"/>
                  <a:pt x="30" y="250"/>
                  <a:pt x="30" y="250"/>
                </a:cubicBezTo>
                <a:cubicBezTo>
                  <a:pt x="15" y="250"/>
                  <a:pt x="0" y="264"/>
                  <a:pt x="0" y="264"/>
                </a:cubicBezTo>
                <a:cubicBezTo>
                  <a:pt x="0" y="280"/>
                  <a:pt x="15" y="294"/>
                  <a:pt x="30" y="294"/>
                </a:cubicBezTo>
                <a:close/>
                <a:moveTo>
                  <a:pt x="501" y="0"/>
                </a:moveTo>
                <a:lnTo>
                  <a:pt x="501" y="0"/>
                </a:lnTo>
                <a:cubicBezTo>
                  <a:pt x="486" y="0"/>
                  <a:pt x="471" y="0"/>
                  <a:pt x="471" y="14"/>
                </a:cubicBezTo>
                <a:cubicBezTo>
                  <a:pt x="471" y="338"/>
                  <a:pt x="471" y="338"/>
                  <a:pt x="471" y="338"/>
                </a:cubicBezTo>
                <a:cubicBezTo>
                  <a:pt x="427" y="309"/>
                  <a:pt x="368" y="309"/>
                  <a:pt x="294" y="338"/>
                </a:cubicBezTo>
                <a:cubicBezTo>
                  <a:pt x="221" y="382"/>
                  <a:pt x="177" y="471"/>
                  <a:pt x="221" y="530"/>
                </a:cubicBezTo>
                <a:cubicBezTo>
                  <a:pt x="251" y="589"/>
                  <a:pt x="339" y="603"/>
                  <a:pt x="427" y="559"/>
                </a:cubicBezTo>
                <a:cubicBezTo>
                  <a:pt x="486" y="515"/>
                  <a:pt x="515" y="456"/>
                  <a:pt x="515" y="412"/>
                </a:cubicBezTo>
                <a:cubicBezTo>
                  <a:pt x="515" y="14"/>
                  <a:pt x="515" y="14"/>
                  <a:pt x="515" y="14"/>
                </a:cubicBezTo>
                <a:cubicBezTo>
                  <a:pt x="515" y="0"/>
                  <a:pt x="501" y="0"/>
                  <a:pt x="501" y="0"/>
                </a:cubicBezTo>
                <a:close/>
                <a:moveTo>
                  <a:pt x="412" y="515"/>
                </a:moveTo>
                <a:lnTo>
                  <a:pt x="412" y="515"/>
                </a:lnTo>
                <a:cubicBezTo>
                  <a:pt x="353" y="559"/>
                  <a:pt x="280" y="559"/>
                  <a:pt x="251" y="515"/>
                </a:cubicBezTo>
                <a:cubicBezTo>
                  <a:pt x="221" y="471"/>
                  <a:pt x="251" y="412"/>
                  <a:pt x="310" y="368"/>
                </a:cubicBezTo>
                <a:cubicBezTo>
                  <a:pt x="368" y="338"/>
                  <a:pt x="442" y="338"/>
                  <a:pt x="471" y="382"/>
                </a:cubicBezTo>
                <a:cubicBezTo>
                  <a:pt x="501" y="427"/>
                  <a:pt x="471" y="485"/>
                  <a:pt x="412" y="5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4" name="Freeform 111"/>
          <p:cNvSpPr>
            <a:spLocks noChangeArrowheads="1"/>
          </p:cNvSpPr>
          <p:nvPr/>
        </p:nvSpPr>
        <p:spPr bwMode="auto">
          <a:xfrm>
            <a:off x="1617190" y="8047016"/>
            <a:ext cx="647050" cy="666308"/>
          </a:xfrm>
          <a:custGeom>
            <a:avLst/>
            <a:gdLst>
              <a:gd name="T0" fmla="*/ 190073 w 619"/>
              <a:gd name="T1" fmla="*/ 32084 h 634"/>
              <a:gd name="T2" fmla="*/ 190073 w 619"/>
              <a:gd name="T3" fmla="*/ 32084 h 634"/>
              <a:gd name="T4" fmla="*/ 95037 w 619"/>
              <a:gd name="T5" fmla="*/ 42538 h 634"/>
              <a:gd name="T6" fmla="*/ 89657 w 619"/>
              <a:gd name="T7" fmla="*/ 52992 h 634"/>
              <a:gd name="T8" fmla="*/ 89657 w 619"/>
              <a:gd name="T9" fmla="*/ 111752 h 634"/>
              <a:gd name="T10" fmla="*/ 47339 w 619"/>
              <a:gd name="T11" fmla="*/ 116798 h 634"/>
              <a:gd name="T12" fmla="*/ 31559 w 619"/>
              <a:gd name="T13" fmla="*/ 159336 h 634"/>
              <a:gd name="T14" fmla="*/ 84278 w 619"/>
              <a:gd name="T15" fmla="*/ 164743 h 634"/>
              <a:gd name="T16" fmla="*/ 105437 w 619"/>
              <a:gd name="T17" fmla="*/ 127253 h 634"/>
              <a:gd name="T18" fmla="*/ 105437 w 619"/>
              <a:gd name="T19" fmla="*/ 58399 h 634"/>
              <a:gd name="T20" fmla="*/ 179314 w 619"/>
              <a:gd name="T21" fmla="*/ 47945 h 634"/>
              <a:gd name="T22" fmla="*/ 179314 w 619"/>
              <a:gd name="T23" fmla="*/ 95530 h 634"/>
              <a:gd name="T24" fmla="*/ 142375 w 619"/>
              <a:gd name="T25" fmla="*/ 100937 h 634"/>
              <a:gd name="T26" fmla="*/ 121575 w 619"/>
              <a:gd name="T27" fmla="*/ 143475 h 634"/>
              <a:gd name="T28" fmla="*/ 174293 w 619"/>
              <a:gd name="T29" fmla="*/ 148521 h 634"/>
              <a:gd name="T30" fmla="*/ 195094 w 619"/>
              <a:gd name="T31" fmla="*/ 116798 h 634"/>
              <a:gd name="T32" fmla="*/ 195094 w 619"/>
              <a:gd name="T33" fmla="*/ 37130 h 634"/>
              <a:gd name="T34" fmla="*/ 190073 w 619"/>
              <a:gd name="T35" fmla="*/ 32084 h 634"/>
              <a:gd name="T36" fmla="*/ 73877 w 619"/>
              <a:gd name="T37" fmla="*/ 153929 h 634"/>
              <a:gd name="T38" fmla="*/ 73877 w 619"/>
              <a:gd name="T39" fmla="*/ 153929 h 634"/>
              <a:gd name="T40" fmla="*/ 42318 w 619"/>
              <a:gd name="T41" fmla="*/ 153929 h 634"/>
              <a:gd name="T42" fmla="*/ 52718 w 619"/>
              <a:gd name="T43" fmla="*/ 127253 h 634"/>
              <a:gd name="T44" fmla="*/ 84278 w 619"/>
              <a:gd name="T45" fmla="*/ 127253 h 634"/>
              <a:gd name="T46" fmla="*/ 73877 w 619"/>
              <a:gd name="T47" fmla="*/ 153929 h 634"/>
              <a:gd name="T48" fmla="*/ 168914 w 619"/>
              <a:gd name="T49" fmla="*/ 138067 h 634"/>
              <a:gd name="T50" fmla="*/ 168914 w 619"/>
              <a:gd name="T51" fmla="*/ 138067 h 634"/>
              <a:gd name="T52" fmla="*/ 131975 w 619"/>
              <a:gd name="T53" fmla="*/ 138067 h 634"/>
              <a:gd name="T54" fmla="*/ 147755 w 619"/>
              <a:gd name="T55" fmla="*/ 111752 h 634"/>
              <a:gd name="T56" fmla="*/ 179314 w 619"/>
              <a:gd name="T57" fmla="*/ 111752 h 634"/>
              <a:gd name="T58" fmla="*/ 168914 w 619"/>
              <a:gd name="T59" fmla="*/ 138067 h 634"/>
              <a:gd name="T60" fmla="*/ 200473 w 619"/>
              <a:gd name="T61" fmla="*/ 212328 h 634"/>
              <a:gd name="T62" fmla="*/ 200473 w 619"/>
              <a:gd name="T63" fmla="*/ 212328 h 634"/>
              <a:gd name="T64" fmla="*/ 21159 w 619"/>
              <a:gd name="T65" fmla="*/ 212328 h 634"/>
              <a:gd name="T66" fmla="*/ 10400 w 619"/>
              <a:gd name="T67" fmla="*/ 223143 h 634"/>
              <a:gd name="T68" fmla="*/ 21159 w 619"/>
              <a:gd name="T69" fmla="*/ 228190 h 634"/>
              <a:gd name="T70" fmla="*/ 200473 w 619"/>
              <a:gd name="T71" fmla="*/ 228190 h 634"/>
              <a:gd name="T72" fmla="*/ 211232 w 619"/>
              <a:gd name="T73" fmla="*/ 223143 h 634"/>
              <a:gd name="T74" fmla="*/ 200473 w 619"/>
              <a:gd name="T75" fmla="*/ 212328 h 634"/>
              <a:gd name="T76" fmla="*/ 195094 w 619"/>
              <a:gd name="T77" fmla="*/ 0 h 634"/>
              <a:gd name="T78" fmla="*/ 195094 w 619"/>
              <a:gd name="T79" fmla="*/ 0 h 634"/>
              <a:gd name="T80" fmla="*/ 26180 w 619"/>
              <a:gd name="T81" fmla="*/ 0 h 634"/>
              <a:gd name="T82" fmla="*/ 0 w 619"/>
              <a:gd name="T83" fmla="*/ 32084 h 634"/>
              <a:gd name="T84" fmla="*/ 0 w 619"/>
              <a:gd name="T85" fmla="*/ 169790 h 634"/>
              <a:gd name="T86" fmla="*/ 26180 w 619"/>
              <a:gd name="T87" fmla="*/ 201874 h 634"/>
              <a:gd name="T88" fmla="*/ 195094 w 619"/>
              <a:gd name="T89" fmla="*/ 201874 h 634"/>
              <a:gd name="T90" fmla="*/ 221632 w 619"/>
              <a:gd name="T91" fmla="*/ 169790 h 634"/>
              <a:gd name="T92" fmla="*/ 221632 w 619"/>
              <a:gd name="T93" fmla="*/ 32084 h 634"/>
              <a:gd name="T94" fmla="*/ 195094 w 619"/>
              <a:gd name="T95" fmla="*/ 0 h 634"/>
              <a:gd name="T96" fmla="*/ 211232 w 619"/>
              <a:gd name="T97" fmla="*/ 169790 h 634"/>
              <a:gd name="T98" fmla="*/ 211232 w 619"/>
              <a:gd name="T99" fmla="*/ 169790 h 634"/>
              <a:gd name="T100" fmla="*/ 195094 w 619"/>
              <a:gd name="T101" fmla="*/ 185652 h 634"/>
              <a:gd name="T102" fmla="*/ 26180 w 619"/>
              <a:gd name="T103" fmla="*/ 185652 h 634"/>
              <a:gd name="T104" fmla="*/ 10400 w 619"/>
              <a:gd name="T105" fmla="*/ 169790 h 634"/>
              <a:gd name="T106" fmla="*/ 10400 w 619"/>
              <a:gd name="T107" fmla="*/ 32084 h 634"/>
              <a:gd name="T108" fmla="*/ 26180 w 619"/>
              <a:gd name="T109" fmla="*/ 15862 h 634"/>
              <a:gd name="T110" fmla="*/ 195094 w 619"/>
              <a:gd name="T111" fmla="*/ 15862 h 634"/>
              <a:gd name="T112" fmla="*/ 211232 w 619"/>
              <a:gd name="T113" fmla="*/ 32084 h 634"/>
              <a:gd name="T114" fmla="*/ 211232 w 619"/>
              <a:gd name="T115" fmla="*/ 169790 h 634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619" h="634">
                <a:moveTo>
                  <a:pt x="530" y="89"/>
                </a:moveTo>
                <a:lnTo>
                  <a:pt x="530" y="89"/>
                </a:lnTo>
                <a:cubicBezTo>
                  <a:pt x="265" y="118"/>
                  <a:pt x="265" y="118"/>
                  <a:pt x="265" y="118"/>
                </a:cubicBezTo>
                <a:cubicBezTo>
                  <a:pt x="265" y="118"/>
                  <a:pt x="250" y="133"/>
                  <a:pt x="250" y="147"/>
                </a:cubicBezTo>
                <a:cubicBezTo>
                  <a:pt x="250" y="310"/>
                  <a:pt x="250" y="310"/>
                  <a:pt x="250" y="310"/>
                </a:cubicBezTo>
                <a:cubicBezTo>
                  <a:pt x="221" y="294"/>
                  <a:pt x="177" y="294"/>
                  <a:pt x="132" y="324"/>
                </a:cubicBezTo>
                <a:cubicBezTo>
                  <a:pt x="88" y="353"/>
                  <a:pt x="59" y="398"/>
                  <a:pt x="88" y="442"/>
                </a:cubicBezTo>
                <a:cubicBezTo>
                  <a:pt x="103" y="486"/>
                  <a:pt x="177" y="486"/>
                  <a:pt x="235" y="457"/>
                </a:cubicBezTo>
                <a:cubicBezTo>
                  <a:pt x="280" y="427"/>
                  <a:pt x="294" y="398"/>
                  <a:pt x="294" y="353"/>
                </a:cubicBezTo>
                <a:lnTo>
                  <a:pt x="294" y="162"/>
                </a:lnTo>
                <a:cubicBezTo>
                  <a:pt x="500" y="133"/>
                  <a:pt x="500" y="133"/>
                  <a:pt x="500" y="133"/>
                </a:cubicBezTo>
                <a:cubicBezTo>
                  <a:pt x="500" y="265"/>
                  <a:pt x="500" y="265"/>
                  <a:pt x="500" y="265"/>
                </a:cubicBezTo>
                <a:cubicBezTo>
                  <a:pt x="471" y="251"/>
                  <a:pt x="427" y="251"/>
                  <a:pt x="397" y="280"/>
                </a:cubicBezTo>
                <a:cubicBezTo>
                  <a:pt x="339" y="310"/>
                  <a:pt x="309" y="368"/>
                  <a:pt x="339" y="398"/>
                </a:cubicBezTo>
                <a:cubicBezTo>
                  <a:pt x="368" y="442"/>
                  <a:pt x="427" y="442"/>
                  <a:pt x="486" y="412"/>
                </a:cubicBezTo>
                <a:cubicBezTo>
                  <a:pt x="530" y="398"/>
                  <a:pt x="544" y="353"/>
                  <a:pt x="544" y="324"/>
                </a:cubicBezTo>
                <a:lnTo>
                  <a:pt x="544" y="103"/>
                </a:lnTo>
                <a:cubicBezTo>
                  <a:pt x="544" y="89"/>
                  <a:pt x="530" y="89"/>
                  <a:pt x="530" y="89"/>
                </a:cubicBezTo>
                <a:close/>
                <a:moveTo>
                  <a:pt x="206" y="427"/>
                </a:moveTo>
                <a:lnTo>
                  <a:pt x="206" y="427"/>
                </a:lnTo>
                <a:cubicBezTo>
                  <a:pt x="177" y="442"/>
                  <a:pt x="132" y="442"/>
                  <a:pt x="118" y="427"/>
                </a:cubicBezTo>
                <a:cubicBezTo>
                  <a:pt x="103" y="398"/>
                  <a:pt x="118" y="368"/>
                  <a:pt x="147" y="353"/>
                </a:cubicBezTo>
                <a:cubicBezTo>
                  <a:pt x="191" y="339"/>
                  <a:pt x="221" y="339"/>
                  <a:pt x="235" y="353"/>
                </a:cubicBezTo>
                <a:cubicBezTo>
                  <a:pt x="265" y="368"/>
                  <a:pt x="250" y="412"/>
                  <a:pt x="206" y="427"/>
                </a:cubicBezTo>
                <a:close/>
                <a:moveTo>
                  <a:pt x="471" y="383"/>
                </a:moveTo>
                <a:lnTo>
                  <a:pt x="471" y="383"/>
                </a:lnTo>
                <a:cubicBezTo>
                  <a:pt x="441" y="412"/>
                  <a:pt x="397" y="398"/>
                  <a:pt x="368" y="383"/>
                </a:cubicBezTo>
                <a:cubicBezTo>
                  <a:pt x="353" y="368"/>
                  <a:pt x="368" y="324"/>
                  <a:pt x="412" y="310"/>
                </a:cubicBezTo>
                <a:cubicBezTo>
                  <a:pt x="441" y="294"/>
                  <a:pt x="471" y="294"/>
                  <a:pt x="500" y="310"/>
                </a:cubicBezTo>
                <a:cubicBezTo>
                  <a:pt x="515" y="324"/>
                  <a:pt x="500" y="368"/>
                  <a:pt x="471" y="383"/>
                </a:cubicBezTo>
                <a:close/>
                <a:moveTo>
                  <a:pt x="559" y="589"/>
                </a:moveTo>
                <a:lnTo>
                  <a:pt x="559" y="589"/>
                </a:lnTo>
                <a:cubicBezTo>
                  <a:pt x="59" y="589"/>
                  <a:pt x="59" y="589"/>
                  <a:pt x="59" y="589"/>
                </a:cubicBezTo>
                <a:cubicBezTo>
                  <a:pt x="44" y="589"/>
                  <a:pt x="29" y="604"/>
                  <a:pt x="29" y="619"/>
                </a:cubicBezTo>
                <a:cubicBezTo>
                  <a:pt x="29" y="619"/>
                  <a:pt x="44" y="633"/>
                  <a:pt x="59" y="633"/>
                </a:cubicBezTo>
                <a:cubicBezTo>
                  <a:pt x="559" y="633"/>
                  <a:pt x="559" y="633"/>
                  <a:pt x="559" y="633"/>
                </a:cubicBezTo>
                <a:cubicBezTo>
                  <a:pt x="574" y="633"/>
                  <a:pt x="589" y="619"/>
                  <a:pt x="589" y="619"/>
                </a:cubicBezTo>
                <a:cubicBezTo>
                  <a:pt x="589" y="604"/>
                  <a:pt x="574" y="589"/>
                  <a:pt x="559" y="589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9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60"/>
                  <a:pt x="73" y="560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589" y="560"/>
                  <a:pt x="618" y="515"/>
                  <a:pt x="618" y="471"/>
                </a:cubicBezTo>
                <a:cubicBezTo>
                  <a:pt x="618" y="89"/>
                  <a:pt x="618" y="89"/>
                  <a:pt x="618" y="89"/>
                </a:cubicBezTo>
                <a:cubicBezTo>
                  <a:pt x="618" y="44"/>
                  <a:pt x="589" y="0"/>
                  <a:pt x="544" y="0"/>
                </a:cubicBezTo>
                <a:close/>
                <a:moveTo>
                  <a:pt x="589" y="471"/>
                </a:moveTo>
                <a:lnTo>
                  <a:pt x="589" y="471"/>
                </a:lnTo>
                <a:cubicBezTo>
                  <a:pt x="589" y="501"/>
                  <a:pt x="559" y="515"/>
                  <a:pt x="544" y="515"/>
                </a:cubicBezTo>
                <a:cubicBezTo>
                  <a:pt x="73" y="515"/>
                  <a:pt x="73" y="515"/>
                  <a:pt x="73" y="515"/>
                </a:cubicBezTo>
                <a:cubicBezTo>
                  <a:pt x="59" y="515"/>
                  <a:pt x="29" y="501"/>
                  <a:pt x="29" y="471"/>
                </a:cubicBezTo>
                <a:cubicBezTo>
                  <a:pt x="29" y="89"/>
                  <a:pt x="29" y="89"/>
                  <a:pt x="29" y="89"/>
                </a:cubicBezTo>
                <a:cubicBezTo>
                  <a:pt x="29" y="59"/>
                  <a:pt x="59" y="44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59" y="44"/>
                  <a:pt x="589" y="59"/>
                  <a:pt x="589" y="89"/>
                </a:cubicBezTo>
                <a:lnTo>
                  <a:pt x="589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5" name="Freeform 112"/>
          <p:cNvSpPr>
            <a:spLocks noChangeArrowheads="1"/>
          </p:cNvSpPr>
          <p:nvPr/>
        </p:nvSpPr>
        <p:spPr bwMode="auto">
          <a:xfrm>
            <a:off x="11226670" y="6995555"/>
            <a:ext cx="677862" cy="635498"/>
          </a:xfrm>
          <a:custGeom>
            <a:avLst/>
            <a:gdLst>
              <a:gd name="T0" fmla="*/ 226829 w 649"/>
              <a:gd name="T1" fmla="*/ 0 h 605"/>
              <a:gd name="T2" fmla="*/ 226829 w 649"/>
              <a:gd name="T3" fmla="*/ 0 h 605"/>
              <a:gd name="T4" fmla="*/ 221812 w 649"/>
              <a:gd name="T5" fmla="*/ 0 h 605"/>
              <a:gd name="T6" fmla="*/ 105710 w 649"/>
              <a:gd name="T7" fmla="*/ 32067 h 605"/>
              <a:gd name="T8" fmla="*/ 100335 w 649"/>
              <a:gd name="T9" fmla="*/ 37111 h 605"/>
              <a:gd name="T10" fmla="*/ 100335 w 649"/>
              <a:gd name="T11" fmla="*/ 137995 h 605"/>
              <a:gd name="T12" fmla="*/ 42284 w 649"/>
              <a:gd name="T13" fmla="*/ 137995 h 605"/>
              <a:gd name="T14" fmla="*/ 10750 w 649"/>
              <a:gd name="T15" fmla="*/ 196364 h 605"/>
              <a:gd name="T16" fmla="*/ 84568 w 649"/>
              <a:gd name="T17" fmla="*/ 206813 h 605"/>
              <a:gd name="T18" fmla="*/ 116102 w 649"/>
              <a:gd name="T19" fmla="*/ 164297 h 605"/>
              <a:gd name="T20" fmla="*/ 116102 w 649"/>
              <a:gd name="T21" fmla="*/ 42515 h 605"/>
              <a:gd name="T22" fmla="*/ 221812 w 649"/>
              <a:gd name="T23" fmla="*/ 15853 h 605"/>
              <a:gd name="T24" fmla="*/ 221812 w 649"/>
              <a:gd name="T25" fmla="*/ 105928 h 605"/>
              <a:gd name="T26" fmla="*/ 158386 w 649"/>
              <a:gd name="T27" fmla="*/ 111333 h 605"/>
              <a:gd name="T28" fmla="*/ 132227 w 649"/>
              <a:gd name="T29" fmla="*/ 169702 h 605"/>
              <a:gd name="T30" fmla="*/ 206045 w 649"/>
              <a:gd name="T31" fmla="*/ 180511 h 605"/>
              <a:gd name="T32" fmla="*/ 232204 w 649"/>
              <a:gd name="T33" fmla="*/ 137995 h 605"/>
              <a:gd name="T34" fmla="*/ 232204 w 649"/>
              <a:gd name="T35" fmla="*/ 10809 h 605"/>
              <a:gd name="T36" fmla="*/ 226829 w 649"/>
              <a:gd name="T37" fmla="*/ 0 h 605"/>
              <a:gd name="T38" fmla="*/ 79193 w 649"/>
              <a:gd name="T39" fmla="*/ 190959 h 605"/>
              <a:gd name="T40" fmla="*/ 79193 w 649"/>
              <a:gd name="T41" fmla="*/ 190959 h 605"/>
              <a:gd name="T42" fmla="*/ 26517 w 649"/>
              <a:gd name="T43" fmla="*/ 190959 h 605"/>
              <a:gd name="T44" fmla="*/ 47659 w 649"/>
              <a:gd name="T45" fmla="*/ 148444 h 605"/>
              <a:gd name="T46" fmla="*/ 95318 w 649"/>
              <a:gd name="T47" fmla="*/ 148444 h 605"/>
              <a:gd name="T48" fmla="*/ 79193 w 649"/>
              <a:gd name="T49" fmla="*/ 190959 h 605"/>
              <a:gd name="T50" fmla="*/ 200670 w 649"/>
              <a:gd name="T51" fmla="*/ 164297 h 605"/>
              <a:gd name="T52" fmla="*/ 200670 w 649"/>
              <a:gd name="T53" fmla="*/ 164297 h 605"/>
              <a:gd name="T54" fmla="*/ 147994 w 649"/>
              <a:gd name="T55" fmla="*/ 164297 h 605"/>
              <a:gd name="T56" fmla="*/ 163761 w 649"/>
              <a:gd name="T57" fmla="*/ 122142 h 605"/>
              <a:gd name="T58" fmla="*/ 216437 w 649"/>
              <a:gd name="T59" fmla="*/ 122142 h 605"/>
              <a:gd name="T60" fmla="*/ 200670 w 649"/>
              <a:gd name="T61" fmla="*/ 164297 h 605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49" h="605">
                <a:moveTo>
                  <a:pt x="633" y="0"/>
                </a:moveTo>
                <a:lnTo>
                  <a:pt x="633" y="0"/>
                </a:lnTo>
                <a:cubicBezTo>
                  <a:pt x="633" y="0"/>
                  <a:pt x="633" y="0"/>
                  <a:pt x="619" y="0"/>
                </a:cubicBezTo>
                <a:cubicBezTo>
                  <a:pt x="295" y="89"/>
                  <a:pt x="295" y="89"/>
                  <a:pt x="295" y="89"/>
                </a:cubicBezTo>
                <a:cubicBezTo>
                  <a:pt x="295" y="89"/>
                  <a:pt x="280" y="89"/>
                  <a:pt x="280" y="103"/>
                </a:cubicBezTo>
                <a:cubicBezTo>
                  <a:pt x="280" y="383"/>
                  <a:pt x="280" y="383"/>
                  <a:pt x="280" y="383"/>
                </a:cubicBezTo>
                <a:cubicBezTo>
                  <a:pt x="236" y="353"/>
                  <a:pt x="177" y="353"/>
                  <a:pt x="118" y="383"/>
                </a:cubicBezTo>
                <a:cubicBezTo>
                  <a:pt x="45" y="427"/>
                  <a:pt x="0" y="501"/>
                  <a:pt x="30" y="545"/>
                </a:cubicBezTo>
                <a:cubicBezTo>
                  <a:pt x="74" y="604"/>
                  <a:pt x="162" y="604"/>
                  <a:pt x="236" y="574"/>
                </a:cubicBezTo>
                <a:cubicBezTo>
                  <a:pt x="280" y="545"/>
                  <a:pt x="310" y="501"/>
                  <a:pt x="324" y="456"/>
                </a:cubicBezTo>
                <a:lnTo>
                  <a:pt x="324" y="118"/>
                </a:lnTo>
                <a:cubicBezTo>
                  <a:pt x="619" y="44"/>
                  <a:pt x="619" y="44"/>
                  <a:pt x="619" y="44"/>
                </a:cubicBezTo>
                <a:cubicBezTo>
                  <a:pt x="619" y="294"/>
                  <a:pt x="619" y="294"/>
                  <a:pt x="619" y="294"/>
                </a:cubicBezTo>
                <a:cubicBezTo>
                  <a:pt x="575" y="280"/>
                  <a:pt x="501" y="280"/>
                  <a:pt x="442" y="309"/>
                </a:cubicBezTo>
                <a:cubicBezTo>
                  <a:pt x="369" y="339"/>
                  <a:pt x="339" y="412"/>
                  <a:pt x="369" y="471"/>
                </a:cubicBezTo>
                <a:cubicBezTo>
                  <a:pt x="398" y="515"/>
                  <a:pt x="487" y="530"/>
                  <a:pt x="575" y="501"/>
                </a:cubicBezTo>
                <a:cubicBezTo>
                  <a:pt x="619" y="471"/>
                  <a:pt x="648" y="412"/>
                  <a:pt x="648" y="383"/>
                </a:cubicBezTo>
                <a:cubicBezTo>
                  <a:pt x="648" y="368"/>
                  <a:pt x="648" y="30"/>
                  <a:pt x="648" y="30"/>
                </a:cubicBezTo>
                <a:cubicBezTo>
                  <a:pt x="648" y="15"/>
                  <a:pt x="648" y="0"/>
                  <a:pt x="633" y="0"/>
                </a:cubicBezTo>
                <a:close/>
                <a:moveTo>
                  <a:pt x="221" y="530"/>
                </a:moveTo>
                <a:lnTo>
                  <a:pt x="221" y="530"/>
                </a:lnTo>
                <a:cubicBezTo>
                  <a:pt x="162" y="560"/>
                  <a:pt x="104" y="560"/>
                  <a:pt x="74" y="530"/>
                </a:cubicBezTo>
                <a:cubicBezTo>
                  <a:pt x="45" y="501"/>
                  <a:pt x="74" y="442"/>
                  <a:pt x="133" y="412"/>
                </a:cubicBezTo>
                <a:cubicBezTo>
                  <a:pt x="177" y="383"/>
                  <a:pt x="236" y="383"/>
                  <a:pt x="266" y="412"/>
                </a:cubicBezTo>
                <a:cubicBezTo>
                  <a:pt x="310" y="442"/>
                  <a:pt x="266" y="515"/>
                  <a:pt x="221" y="530"/>
                </a:cubicBezTo>
                <a:close/>
                <a:moveTo>
                  <a:pt x="560" y="456"/>
                </a:moveTo>
                <a:lnTo>
                  <a:pt x="560" y="456"/>
                </a:lnTo>
                <a:cubicBezTo>
                  <a:pt x="501" y="486"/>
                  <a:pt x="428" y="486"/>
                  <a:pt x="413" y="456"/>
                </a:cubicBezTo>
                <a:cubicBezTo>
                  <a:pt x="383" y="412"/>
                  <a:pt x="398" y="368"/>
                  <a:pt x="457" y="339"/>
                </a:cubicBezTo>
                <a:cubicBezTo>
                  <a:pt x="516" y="309"/>
                  <a:pt x="575" y="309"/>
                  <a:pt x="604" y="339"/>
                </a:cubicBezTo>
                <a:cubicBezTo>
                  <a:pt x="633" y="368"/>
                  <a:pt x="604" y="427"/>
                  <a:pt x="560" y="4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6" name="Freeform 113"/>
          <p:cNvSpPr>
            <a:spLocks noChangeArrowheads="1"/>
          </p:cNvSpPr>
          <p:nvPr/>
        </p:nvSpPr>
        <p:spPr bwMode="auto">
          <a:xfrm>
            <a:off x="10294607" y="6995554"/>
            <a:ext cx="358188" cy="650904"/>
          </a:xfrm>
          <a:custGeom>
            <a:avLst/>
            <a:gdLst>
              <a:gd name="T0" fmla="*/ 117104 w 340"/>
              <a:gd name="T1" fmla="*/ 0 h 619"/>
              <a:gd name="T2" fmla="*/ 117104 w 340"/>
              <a:gd name="T3" fmla="*/ 0 h 619"/>
              <a:gd name="T4" fmla="*/ 106261 w 340"/>
              <a:gd name="T5" fmla="*/ 10821 h 619"/>
              <a:gd name="T6" fmla="*/ 106261 w 340"/>
              <a:gd name="T7" fmla="*/ 122273 h 619"/>
              <a:gd name="T8" fmla="*/ 42649 w 340"/>
              <a:gd name="T9" fmla="*/ 127323 h 619"/>
              <a:gd name="T10" fmla="*/ 10843 w 340"/>
              <a:gd name="T11" fmla="*/ 196575 h 619"/>
              <a:gd name="T12" fmla="*/ 90720 w 340"/>
              <a:gd name="T13" fmla="*/ 201985 h 619"/>
              <a:gd name="T14" fmla="*/ 122526 w 340"/>
              <a:gd name="T15" fmla="*/ 148604 h 619"/>
              <a:gd name="T16" fmla="*/ 122526 w 340"/>
              <a:gd name="T17" fmla="*/ 10821 h 619"/>
              <a:gd name="T18" fmla="*/ 117104 w 340"/>
              <a:gd name="T19" fmla="*/ 0 h 619"/>
              <a:gd name="T20" fmla="*/ 85298 w 340"/>
              <a:gd name="T21" fmla="*/ 191165 h 619"/>
              <a:gd name="T22" fmla="*/ 85298 w 340"/>
              <a:gd name="T23" fmla="*/ 191165 h 619"/>
              <a:gd name="T24" fmla="*/ 26746 w 340"/>
              <a:gd name="T25" fmla="*/ 191165 h 619"/>
              <a:gd name="T26" fmla="*/ 48071 w 340"/>
              <a:gd name="T27" fmla="*/ 138144 h 619"/>
              <a:gd name="T28" fmla="*/ 106261 w 340"/>
              <a:gd name="T29" fmla="*/ 143554 h 619"/>
              <a:gd name="T30" fmla="*/ 85298 w 340"/>
              <a:gd name="T31" fmla="*/ 191165 h 61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40" h="619">
                <a:moveTo>
                  <a:pt x="324" y="0"/>
                </a:moveTo>
                <a:lnTo>
                  <a:pt x="324" y="0"/>
                </a:lnTo>
                <a:cubicBezTo>
                  <a:pt x="294" y="0"/>
                  <a:pt x="294" y="30"/>
                  <a:pt x="294" y="30"/>
                </a:cubicBezTo>
                <a:cubicBezTo>
                  <a:pt x="294" y="339"/>
                  <a:pt x="294" y="339"/>
                  <a:pt x="294" y="339"/>
                </a:cubicBezTo>
                <a:cubicBezTo>
                  <a:pt x="251" y="309"/>
                  <a:pt x="177" y="309"/>
                  <a:pt x="118" y="353"/>
                </a:cubicBezTo>
                <a:cubicBezTo>
                  <a:pt x="44" y="398"/>
                  <a:pt x="0" y="486"/>
                  <a:pt x="30" y="545"/>
                </a:cubicBezTo>
                <a:cubicBezTo>
                  <a:pt x="74" y="604"/>
                  <a:pt x="162" y="618"/>
                  <a:pt x="251" y="560"/>
                </a:cubicBezTo>
                <a:cubicBezTo>
                  <a:pt x="310" y="530"/>
                  <a:pt x="339" y="471"/>
                  <a:pt x="339" y="412"/>
                </a:cubicBezTo>
                <a:cubicBezTo>
                  <a:pt x="339" y="30"/>
                  <a:pt x="339" y="30"/>
                  <a:pt x="339" y="30"/>
                </a:cubicBezTo>
                <a:cubicBezTo>
                  <a:pt x="339" y="15"/>
                  <a:pt x="324" y="0"/>
                  <a:pt x="324" y="0"/>
                </a:cubicBezTo>
                <a:close/>
                <a:moveTo>
                  <a:pt x="236" y="530"/>
                </a:moveTo>
                <a:lnTo>
                  <a:pt x="236" y="530"/>
                </a:lnTo>
                <a:cubicBezTo>
                  <a:pt x="177" y="574"/>
                  <a:pt x="103" y="574"/>
                  <a:pt x="74" y="530"/>
                </a:cubicBezTo>
                <a:cubicBezTo>
                  <a:pt x="44" y="486"/>
                  <a:pt x="74" y="412"/>
                  <a:pt x="133" y="383"/>
                </a:cubicBezTo>
                <a:cubicBezTo>
                  <a:pt x="192" y="339"/>
                  <a:pt x="265" y="353"/>
                  <a:pt x="294" y="398"/>
                </a:cubicBezTo>
                <a:cubicBezTo>
                  <a:pt x="324" y="442"/>
                  <a:pt x="280" y="501"/>
                  <a:pt x="236" y="5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7" name="Freeform 114"/>
          <p:cNvSpPr>
            <a:spLocks noChangeArrowheads="1"/>
          </p:cNvSpPr>
          <p:nvPr/>
        </p:nvSpPr>
        <p:spPr bwMode="auto">
          <a:xfrm>
            <a:off x="9169972" y="6964744"/>
            <a:ext cx="496842" cy="666312"/>
          </a:xfrm>
          <a:custGeom>
            <a:avLst/>
            <a:gdLst>
              <a:gd name="T0" fmla="*/ 164679 w 472"/>
              <a:gd name="T1" fmla="*/ 47585 h 634"/>
              <a:gd name="T2" fmla="*/ 164679 w 472"/>
              <a:gd name="T3" fmla="*/ 47585 h 634"/>
              <a:gd name="T4" fmla="*/ 117009 w 472"/>
              <a:gd name="T5" fmla="*/ 5047 h 634"/>
              <a:gd name="T6" fmla="*/ 106174 w 472"/>
              <a:gd name="T7" fmla="*/ 5047 h 634"/>
              <a:gd name="T8" fmla="*/ 106174 w 472"/>
              <a:gd name="T9" fmla="*/ 10454 h 634"/>
              <a:gd name="T10" fmla="*/ 106174 w 472"/>
              <a:gd name="T11" fmla="*/ 132661 h 634"/>
              <a:gd name="T12" fmla="*/ 42253 w 472"/>
              <a:gd name="T13" fmla="*/ 137707 h 634"/>
              <a:gd name="T14" fmla="*/ 10473 w 472"/>
              <a:gd name="T15" fmla="*/ 206922 h 634"/>
              <a:gd name="T16" fmla="*/ 84867 w 472"/>
              <a:gd name="T17" fmla="*/ 212329 h 634"/>
              <a:gd name="T18" fmla="*/ 122065 w 472"/>
              <a:gd name="T19" fmla="*/ 158976 h 634"/>
              <a:gd name="T20" fmla="*/ 122065 w 472"/>
              <a:gd name="T21" fmla="*/ 26316 h 634"/>
              <a:gd name="T22" fmla="*/ 153845 w 472"/>
              <a:gd name="T23" fmla="*/ 58399 h 634"/>
              <a:gd name="T24" fmla="*/ 164679 w 472"/>
              <a:gd name="T25" fmla="*/ 58399 h 634"/>
              <a:gd name="T26" fmla="*/ 164679 w 472"/>
              <a:gd name="T27" fmla="*/ 47585 h 634"/>
              <a:gd name="T28" fmla="*/ 79450 w 472"/>
              <a:gd name="T29" fmla="*/ 201514 h 634"/>
              <a:gd name="T30" fmla="*/ 79450 w 472"/>
              <a:gd name="T31" fmla="*/ 201514 h 634"/>
              <a:gd name="T32" fmla="*/ 26363 w 472"/>
              <a:gd name="T33" fmla="*/ 201514 h 634"/>
              <a:gd name="T34" fmla="*/ 47670 w 472"/>
              <a:gd name="T35" fmla="*/ 148522 h 634"/>
              <a:gd name="T36" fmla="*/ 100757 w 472"/>
              <a:gd name="T37" fmla="*/ 153929 h 634"/>
              <a:gd name="T38" fmla="*/ 79450 w 472"/>
              <a:gd name="T39" fmla="*/ 201514 h 634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72" h="634">
                <a:moveTo>
                  <a:pt x="456" y="132"/>
                </a:moveTo>
                <a:lnTo>
                  <a:pt x="456" y="132"/>
                </a:lnTo>
                <a:cubicBezTo>
                  <a:pt x="324" y="14"/>
                  <a:pt x="324" y="14"/>
                  <a:pt x="324" y="14"/>
                </a:cubicBezTo>
                <a:cubicBezTo>
                  <a:pt x="324" y="0"/>
                  <a:pt x="309" y="0"/>
                  <a:pt x="294" y="14"/>
                </a:cubicBezTo>
                <a:lnTo>
                  <a:pt x="294" y="29"/>
                </a:lnTo>
                <a:cubicBezTo>
                  <a:pt x="294" y="368"/>
                  <a:pt x="294" y="368"/>
                  <a:pt x="294" y="368"/>
                </a:cubicBezTo>
                <a:cubicBezTo>
                  <a:pt x="250" y="338"/>
                  <a:pt x="176" y="338"/>
                  <a:pt x="117" y="382"/>
                </a:cubicBezTo>
                <a:cubicBezTo>
                  <a:pt x="29" y="427"/>
                  <a:pt x="0" y="515"/>
                  <a:pt x="29" y="574"/>
                </a:cubicBezTo>
                <a:cubicBezTo>
                  <a:pt x="73" y="633"/>
                  <a:pt x="162" y="633"/>
                  <a:pt x="235" y="589"/>
                </a:cubicBezTo>
                <a:cubicBezTo>
                  <a:pt x="294" y="559"/>
                  <a:pt x="338" y="500"/>
                  <a:pt x="338" y="441"/>
                </a:cubicBezTo>
                <a:cubicBezTo>
                  <a:pt x="338" y="73"/>
                  <a:pt x="338" y="73"/>
                  <a:pt x="338" y="73"/>
                </a:cubicBezTo>
                <a:cubicBezTo>
                  <a:pt x="426" y="162"/>
                  <a:pt x="426" y="162"/>
                  <a:pt x="426" y="162"/>
                </a:cubicBezTo>
                <a:cubicBezTo>
                  <a:pt x="441" y="176"/>
                  <a:pt x="456" y="176"/>
                  <a:pt x="456" y="162"/>
                </a:cubicBezTo>
                <a:cubicBezTo>
                  <a:pt x="471" y="162"/>
                  <a:pt x="471" y="147"/>
                  <a:pt x="456" y="132"/>
                </a:cubicBezTo>
                <a:close/>
                <a:moveTo>
                  <a:pt x="220" y="559"/>
                </a:moveTo>
                <a:lnTo>
                  <a:pt x="220" y="559"/>
                </a:lnTo>
                <a:cubicBezTo>
                  <a:pt x="176" y="603"/>
                  <a:pt x="103" y="589"/>
                  <a:pt x="73" y="559"/>
                </a:cubicBezTo>
                <a:cubicBezTo>
                  <a:pt x="44" y="515"/>
                  <a:pt x="73" y="441"/>
                  <a:pt x="132" y="412"/>
                </a:cubicBezTo>
                <a:cubicBezTo>
                  <a:pt x="176" y="368"/>
                  <a:pt x="250" y="382"/>
                  <a:pt x="279" y="427"/>
                </a:cubicBezTo>
                <a:cubicBezTo>
                  <a:pt x="309" y="456"/>
                  <a:pt x="279" y="530"/>
                  <a:pt x="220" y="5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8" name="Freeform 115"/>
          <p:cNvSpPr>
            <a:spLocks noChangeArrowheads="1"/>
          </p:cNvSpPr>
          <p:nvPr/>
        </p:nvSpPr>
        <p:spPr bwMode="auto">
          <a:xfrm>
            <a:off x="8029930" y="7041775"/>
            <a:ext cx="677862" cy="543062"/>
          </a:xfrm>
          <a:custGeom>
            <a:avLst/>
            <a:gdLst>
              <a:gd name="T0" fmla="*/ 116102 w 649"/>
              <a:gd name="T1" fmla="*/ 169701 h 517"/>
              <a:gd name="T2" fmla="*/ 116102 w 649"/>
              <a:gd name="T3" fmla="*/ 169701 h 517"/>
              <a:gd name="T4" fmla="*/ 42284 w 649"/>
              <a:gd name="T5" fmla="*/ 111333 h 517"/>
              <a:gd name="T6" fmla="*/ 63426 w 649"/>
              <a:gd name="T7" fmla="*/ 111333 h 517"/>
              <a:gd name="T8" fmla="*/ 63426 w 649"/>
              <a:gd name="T9" fmla="*/ 106288 h 517"/>
              <a:gd name="T10" fmla="*/ 36909 w 649"/>
              <a:gd name="T11" fmla="*/ 79626 h 517"/>
              <a:gd name="T12" fmla="*/ 31534 w 649"/>
              <a:gd name="T13" fmla="*/ 79626 h 517"/>
              <a:gd name="T14" fmla="*/ 5375 w 649"/>
              <a:gd name="T15" fmla="*/ 106288 h 517"/>
              <a:gd name="T16" fmla="*/ 5375 w 649"/>
              <a:gd name="T17" fmla="*/ 111333 h 517"/>
              <a:gd name="T18" fmla="*/ 26517 w 649"/>
              <a:gd name="T19" fmla="*/ 111333 h 517"/>
              <a:gd name="T20" fmla="*/ 116102 w 649"/>
              <a:gd name="T21" fmla="*/ 185915 h 517"/>
              <a:gd name="T22" fmla="*/ 195295 w 649"/>
              <a:gd name="T23" fmla="*/ 137995 h 517"/>
              <a:gd name="T24" fmla="*/ 179528 w 649"/>
              <a:gd name="T25" fmla="*/ 132590 h 517"/>
              <a:gd name="T26" fmla="*/ 116102 w 649"/>
              <a:gd name="T27" fmla="*/ 169701 h 517"/>
              <a:gd name="T28" fmla="*/ 226829 w 649"/>
              <a:gd name="T29" fmla="*/ 79626 h 517"/>
              <a:gd name="T30" fmla="*/ 226829 w 649"/>
              <a:gd name="T31" fmla="*/ 79626 h 517"/>
              <a:gd name="T32" fmla="*/ 205687 w 649"/>
              <a:gd name="T33" fmla="*/ 79626 h 517"/>
              <a:gd name="T34" fmla="*/ 116102 w 649"/>
              <a:gd name="T35" fmla="*/ 0 h 517"/>
              <a:gd name="T36" fmla="*/ 36909 w 649"/>
              <a:gd name="T37" fmla="*/ 47920 h 517"/>
              <a:gd name="T38" fmla="*/ 47659 w 649"/>
              <a:gd name="T39" fmla="*/ 53324 h 517"/>
              <a:gd name="T40" fmla="*/ 116102 w 649"/>
              <a:gd name="T41" fmla="*/ 16213 h 517"/>
              <a:gd name="T42" fmla="*/ 189920 w 649"/>
              <a:gd name="T43" fmla="*/ 79626 h 517"/>
              <a:gd name="T44" fmla="*/ 168778 w 649"/>
              <a:gd name="T45" fmla="*/ 79626 h 517"/>
              <a:gd name="T46" fmla="*/ 168778 w 649"/>
              <a:gd name="T47" fmla="*/ 85031 h 517"/>
              <a:gd name="T48" fmla="*/ 195295 w 649"/>
              <a:gd name="T49" fmla="*/ 111333 h 517"/>
              <a:gd name="T50" fmla="*/ 200670 w 649"/>
              <a:gd name="T51" fmla="*/ 111333 h 517"/>
              <a:gd name="T52" fmla="*/ 226829 w 649"/>
              <a:gd name="T53" fmla="*/ 85031 h 517"/>
              <a:gd name="T54" fmla="*/ 226829 w 649"/>
              <a:gd name="T55" fmla="*/ 79626 h 51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49" h="517">
                <a:moveTo>
                  <a:pt x="324" y="471"/>
                </a:moveTo>
                <a:lnTo>
                  <a:pt x="324" y="471"/>
                </a:lnTo>
                <a:cubicBezTo>
                  <a:pt x="221" y="471"/>
                  <a:pt x="147" y="398"/>
                  <a:pt x="118" y="309"/>
                </a:cubicBezTo>
                <a:cubicBezTo>
                  <a:pt x="177" y="309"/>
                  <a:pt x="177" y="309"/>
                  <a:pt x="177" y="309"/>
                </a:cubicBezTo>
                <a:cubicBezTo>
                  <a:pt x="192" y="309"/>
                  <a:pt x="192" y="295"/>
                  <a:pt x="177" y="295"/>
                </a:cubicBezTo>
                <a:cubicBezTo>
                  <a:pt x="103" y="221"/>
                  <a:pt x="103" y="221"/>
                  <a:pt x="103" y="221"/>
                </a:cubicBezTo>
                <a:lnTo>
                  <a:pt x="88" y="221"/>
                </a:lnTo>
                <a:cubicBezTo>
                  <a:pt x="15" y="295"/>
                  <a:pt x="15" y="295"/>
                  <a:pt x="15" y="295"/>
                </a:cubicBezTo>
                <a:cubicBezTo>
                  <a:pt x="0" y="309"/>
                  <a:pt x="15" y="309"/>
                  <a:pt x="15" y="309"/>
                </a:cubicBezTo>
                <a:cubicBezTo>
                  <a:pt x="74" y="309"/>
                  <a:pt x="74" y="309"/>
                  <a:pt x="74" y="309"/>
                </a:cubicBezTo>
                <a:cubicBezTo>
                  <a:pt x="103" y="427"/>
                  <a:pt x="206" y="516"/>
                  <a:pt x="324" y="516"/>
                </a:cubicBezTo>
                <a:cubicBezTo>
                  <a:pt x="413" y="516"/>
                  <a:pt x="501" y="457"/>
                  <a:pt x="545" y="383"/>
                </a:cubicBezTo>
                <a:cubicBezTo>
                  <a:pt x="501" y="368"/>
                  <a:pt x="501" y="368"/>
                  <a:pt x="501" y="368"/>
                </a:cubicBezTo>
                <a:cubicBezTo>
                  <a:pt x="471" y="427"/>
                  <a:pt x="398" y="471"/>
                  <a:pt x="324" y="471"/>
                </a:cubicBezTo>
                <a:close/>
                <a:moveTo>
                  <a:pt x="633" y="221"/>
                </a:moveTo>
                <a:lnTo>
                  <a:pt x="633" y="221"/>
                </a:lnTo>
                <a:cubicBezTo>
                  <a:pt x="574" y="221"/>
                  <a:pt x="574" y="221"/>
                  <a:pt x="574" y="221"/>
                </a:cubicBezTo>
                <a:cubicBezTo>
                  <a:pt x="560" y="89"/>
                  <a:pt x="456" y="0"/>
                  <a:pt x="324" y="0"/>
                </a:cubicBezTo>
                <a:cubicBezTo>
                  <a:pt x="221" y="0"/>
                  <a:pt x="133" y="59"/>
                  <a:pt x="103" y="133"/>
                </a:cubicBezTo>
                <a:cubicBezTo>
                  <a:pt x="133" y="148"/>
                  <a:pt x="133" y="148"/>
                  <a:pt x="133" y="148"/>
                </a:cubicBezTo>
                <a:cubicBezTo>
                  <a:pt x="177" y="89"/>
                  <a:pt x="236" y="45"/>
                  <a:pt x="324" y="45"/>
                </a:cubicBezTo>
                <a:cubicBezTo>
                  <a:pt x="427" y="45"/>
                  <a:pt x="515" y="118"/>
                  <a:pt x="530" y="221"/>
                </a:cubicBezTo>
                <a:cubicBezTo>
                  <a:pt x="471" y="221"/>
                  <a:pt x="471" y="221"/>
                  <a:pt x="471" y="221"/>
                </a:cubicBezTo>
                <a:cubicBezTo>
                  <a:pt x="456" y="221"/>
                  <a:pt x="456" y="221"/>
                  <a:pt x="471" y="236"/>
                </a:cubicBezTo>
                <a:cubicBezTo>
                  <a:pt x="545" y="309"/>
                  <a:pt x="545" y="309"/>
                  <a:pt x="545" y="309"/>
                </a:cubicBezTo>
                <a:lnTo>
                  <a:pt x="560" y="309"/>
                </a:lnTo>
                <a:cubicBezTo>
                  <a:pt x="633" y="236"/>
                  <a:pt x="633" y="236"/>
                  <a:pt x="633" y="236"/>
                </a:cubicBezTo>
                <a:cubicBezTo>
                  <a:pt x="648" y="236"/>
                  <a:pt x="633" y="221"/>
                  <a:pt x="633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9" name="Freeform 116"/>
          <p:cNvSpPr>
            <a:spLocks noChangeArrowheads="1"/>
          </p:cNvSpPr>
          <p:nvPr/>
        </p:nvSpPr>
        <p:spPr bwMode="auto">
          <a:xfrm>
            <a:off x="7005433" y="7057181"/>
            <a:ext cx="554616" cy="481438"/>
          </a:xfrm>
          <a:custGeom>
            <a:avLst/>
            <a:gdLst>
              <a:gd name="T0" fmla="*/ 5017 w 531"/>
              <a:gd name="T1" fmla="*/ 37219 h 457"/>
              <a:gd name="T2" fmla="*/ 5017 w 531"/>
              <a:gd name="T3" fmla="*/ 37219 h 457"/>
              <a:gd name="T4" fmla="*/ 36909 w 531"/>
              <a:gd name="T5" fmla="*/ 37219 h 457"/>
              <a:gd name="T6" fmla="*/ 58051 w 531"/>
              <a:gd name="T7" fmla="*/ 69380 h 457"/>
              <a:gd name="T8" fmla="*/ 68443 w 531"/>
              <a:gd name="T9" fmla="*/ 58539 h 457"/>
              <a:gd name="T10" fmla="*/ 41926 w 531"/>
              <a:gd name="T11" fmla="*/ 21320 h 457"/>
              <a:gd name="T12" fmla="*/ 5017 w 531"/>
              <a:gd name="T13" fmla="*/ 21320 h 457"/>
              <a:gd name="T14" fmla="*/ 0 w 531"/>
              <a:gd name="T15" fmla="*/ 31799 h 457"/>
              <a:gd name="T16" fmla="*/ 5017 w 531"/>
              <a:gd name="T17" fmla="*/ 37219 h 457"/>
              <a:gd name="T18" fmla="*/ 147636 w 531"/>
              <a:gd name="T19" fmla="*/ 37219 h 457"/>
              <a:gd name="T20" fmla="*/ 147636 w 531"/>
              <a:gd name="T21" fmla="*/ 37219 h 457"/>
              <a:gd name="T22" fmla="*/ 147636 w 531"/>
              <a:gd name="T23" fmla="*/ 58539 h 457"/>
              <a:gd name="T24" fmla="*/ 158027 w 531"/>
              <a:gd name="T25" fmla="*/ 58539 h 457"/>
              <a:gd name="T26" fmla="*/ 189920 w 531"/>
              <a:gd name="T27" fmla="*/ 31799 h 457"/>
              <a:gd name="T28" fmla="*/ 189920 w 531"/>
              <a:gd name="T29" fmla="*/ 26740 h 457"/>
              <a:gd name="T30" fmla="*/ 158027 w 531"/>
              <a:gd name="T31" fmla="*/ 5420 h 457"/>
              <a:gd name="T32" fmla="*/ 147636 w 531"/>
              <a:gd name="T33" fmla="*/ 5420 h 457"/>
              <a:gd name="T34" fmla="*/ 147636 w 531"/>
              <a:gd name="T35" fmla="*/ 21320 h 457"/>
              <a:gd name="T36" fmla="*/ 110727 w 531"/>
              <a:gd name="T37" fmla="*/ 21320 h 457"/>
              <a:gd name="T38" fmla="*/ 36909 w 531"/>
              <a:gd name="T39" fmla="*/ 127557 h 457"/>
              <a:gd name="T40" fmla="*/ 5017 w 531"/>
              <a:gd name="T41" fmla="*/ 127557 h 457"/>
              <a:gd name="T42" fmla="*/ 0 w 531"/>
              <a:gd name="T43" fmla="*/ 138398 h 457"/>
              <a:gd name="T44" fmla="*/ 5017 w 531"/>
              <a:gd name="T45" fmla="*/ 143457 h 457"/>
              <a:gd name="T46" fmla="*/ 41926 w 531"/>
              <a:gd name="T47" fmla="*/ 143457 h 457"/>
              <a:gd name="T48" fmla="*/ 121119 w 531"/>
              <a:gd name="T49" fmla="*/ 37219 h 457"/>
              <a:gd name="T50" fmla="*/ 147636 w 531"/>
              <a:gd name="T51" fmla="*/ 37219 h 457"/>
              <a:gd name="T52" fmla="*/ 158027 w 531"/>
              <a:gd name="T53" fmla="*/ 111658 h 457"/>
              <a:gd name="T54" fmla="*/ 158027 w 531"/>
              <a:gd name="T55" fmla="*/ 111658 h 457"/>
              <a:gd name="T56" fmla="*/ 147636 w 531"/>
              <a:gd name="T57" fmla="*/ 111658 h 457"/>
              <a:gd name="T58" fmla="*/ 147636 w 531"/>
              <a:gd name="T59" fmla="*/ 127557 h 457"/>
              <a:gd name="T60" fmla="*/ 121119 w 531"/>
              <a:gd name="T61" fmla="*/ 127557 h 457"/>
              <a:gd name="T62" fmla="*/ 94960 w 531"/>
              <a:gd name="T63" fmla="*/ 95758 h 457"/>
              <a:gd name="T64" fmla="*/ 84210 w 531"/>
              <a:gd name="T65" fmla="*/ 106238 h 457"/>
              <a:gd name="T66" fmla="*/ 110727 w 531"/>
              <a:gd name="T67" fmla="*/ 143457 h 457"/>
              <a:gd name="T68" fmla="*/ 147636 w 531"/>
              <a:gd name="T69" fmla="*/ 143457 h 457"/>
              <a:gd name="T70" fmla="*/ 147636 w 531"/>
              <a:gd name="T71" fmla="*/ 164777 h 457"/>
              <a:gd name="T72" fmla="*/ 158027 w 531"/>
              <a:gd name="T73" fmla="*/ 164777 h 457"/>
              <a:gd name="T74" fmla="*/ 189920 w 531"/>
              <a:gd name="T75" fmla="*/ 138398 h 457"/>
              <a:gd name="T76" fmla="*/ 189920 w 531"/>
              <a:gd name="T77" fmla="*/ 132978 h 457"/>
              <a:gd name="T78" fmla="*/ 158027 w 531"/>
              <a:gd name="T79" fmla="*/ 111658 h 4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31" h="457">
                <a:moveTo>
                  <a:pt x="14" y="103"/>
                </a:moveTo>
                <a:lnTo>
                  <a:pt x="14" y="103"/>
                </a:lnTo>
                <a:cubicBezTo>
                  <a:pt x="103" y="103"/>
                  <a:pt x="103" y="103"/>
                  <a:pt x="103" y="103"/>
                </a:cubicBezTo>
                <a:cubicBezTo>
                  <a:pt x="162" y="192"/>
                  <a:pt x="162" y="192"/>
                  <a:pt x="162" y="192"/>
                </a:cubicBezTo>
                <a:cubicBezTo>
                  <a:pt x="191" y="162"/>
                  <a:pt x="191" y="162"/>
                  <a:pt x="191" y="162"/>
                </a:cubicBezTo>
                <a:cubicBezTo>
                  <a:pt x="191" y="162"/>
                  <a:pt x="117" y="74"/>
                  <a:pt x="117" y="59"/>
                </a:cubicBezTo>
                <a:cubicBezTo>
                  <a:pt x="14" y="59"/>
                  <a:pt x="14" y="59"/>
                  <a:pt x="14" y="59"/>
                </a:cubicBezTo>
                <a:cubicBezTo>
                  <a:pt x="14" y="59"/>
                  <a:pt x="0" y="74"/>
                  <a:pt x="0" y="88"/>
                </a:cubicBezTo>
                <a:cubicBezTo>
                  <a:pt x="0" y="103"/>
                  <a:pt x="14" y="103"/>
                  <a:pt x="14" y="103"/>
                </a:cubicBezTo>
                <a:close/>
                <a:moveTo>
                  <a:pt x="412" y="103"/>
                </a:moveTo>
                <a:lnTo>
                  <a:pt x="412" y="103"/>
                </a:lnTo>
                <a:cubicBezTo>
                  <a:pt x="412" y="162"/>
                  <a:pt x="412" y="162"/>
                  <a:pt x="412" y="162"/>
                </a:cubicBezTo>
                <a:lnTo>
                  <a:pt x="441" y="162"/>
                </a:lnTo>
                <a:cubicBezTo>
                  <a:pt x="530" y="88"/>
                  <a:pt x="530" y="88"/>
                  <a:pt x="530" y="88"/>
                </a:cubicBezTo>
                <a:lnTo>
                  <a:pt x="530" y="74"/>
                </a:lnTo>
                <a:cubicBezTo>
                  <a:pt x="441" y="15"/>
                  <a:pt x="441" y="15"/>
                  <a:pt x="441" y="15"/>
                </a:cubicBezTo>
                <a:cubicBezTo>
                  <a:pt x="441" y="0"/>
                  <a:pt x="412" y="0"/>
                  <a:pt x="412" y="15"/>
                </a:cubicBezTo>
                <a:cubicBezTo>
                  <a:pt x="412" y="59"/>
                  <a:pt x="412" y="59"/>
                  <a:pt x="412" y="59"/>
                </a:cubicBezTo>
                <a:cubicBezTo>
                  <a:pt x="309" y="59"/>
                  <a:pt x="309" y="59"/>
                  <a:pt x="309" y="59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14" y="353"/>
                  <a:pt x="14" y="353"/>
                  <a:pt x="14" y="353"/>
                </a:cubicBezTo>
                <a:cubicBezTo>
                  <a:pt x="14" y="353"/>
                  <a:pt x="0" y="368"/>
                  <a:pt x="0" y="383"/>
                </a:cubicBezTo>
                <a:lnTo>
                  <a:pt x="14" y="397"/>
                </a:lnTo>
                <a:cubicBezTo>
                  <a:pt x="117" y="397"/>
                  <a:pt x="117" y="397"/>
                  <a:pt x="117" y="397"/>
                </a:cubicBezTo>
                <a:cubicBezTo>
                  <a:pt x="338" y="103"/>
                  <a:pt x="338" y="103"/>
                  <a:pt x="338" y="103"/>
                </a:cubicBezTo>
                <a:lnTo>
                  <a:pt x="412" y="103"/>
                </a:lnTo>
                <a:close/>
                <a:moveTo>
                  <a:pt x="441" y="309"/>
                </a:moveTo>
                <a:lnTo>
                  <a:pt x="441" y="309"/>
                </a:lnTo>
                <a:cubicBezTo>
                  <a:pt x="441" y="294"/>
                  <a:pt x="412" y="294"/>
                  <a:pt x="412" y="309"/>
                </a:cubicBezTo>
                <a:cubicBezTo>
                  <a:pt x="412" y="353"/>
                  <a:pt x="412" y="353"/>
                  <a:pt x="412" y="353"/>
                </a:cubicBezTo>
                <a:cubicBezTo>
                  <a:pt x="338" y="353"/>
                  <a:pt x="338" y="353"/>
                  <a:pt x="338" y="353"/>
                </a:cubicBezTo>
                <a:cubicBezTo>
                  <a:pt x="265" y="265"/>
                  <a:pt x="265" y="265"/>
                  <a:pt x="265" y="265"/>
                </a:cubicBezTo>
                <a:cubicBezTo>
                  <a:pt x="235" y="294"/>
                  <a:pt x="235" y="294"/>
                  <a:pt x="235" y="294"/>
                </a:cubicBezTo>
                <a:cubicBezTo>
                  <a:pt x="309" y="397"/>
                  <a:pt x="309" y="397"/>
                  <a:pt x="309" y="397"/>
                </a:cubicBezTo>
                <a:cubicBezTo>
                  <a:pt x="412" y="397"/>
                  <a:pt x="412" y="397"/>
                  <a:pt x="412" y="397"/>
                </a:cubicBezTo>
                <a:cubicBezTo>
                  <a:pt x="412" y="456"/>
                  <a:pt x="412" y="456"/>
                  <a:pt x="412" y="456"/>
                </a:cubicBezTo>
                <a:lnTo>
                  <a:pt x="441" y="456"/>
                </a:lnTo>
                <a:cubicBezTo>
                  <a:pt x="530" y="383"/>
                  <a:pt x="530" y="383"/>
                  <a:pt x="530" y="383"/>
                </a:cubicBezTo>
                <a:lnTo>
                  <a:pt x="530" y="368"/>
                </a:lnTo>
                <a:lnTo>
                  <a:pt x="441" y="3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0" name="Freeform 117"/>
          <p:cNvSpPr>
            <a:spLocks noChangeArrowheads="1"/>
          </p:cNvSpPr>
          <p:nvPr/>
        </p:nvSpPr>
        <p:spPr bwMode="auto">
          <a:xfrm>
            <a:off x="5973231" y="7057180"/>
            <a:ext cx="481436" cy="496844"/>
          </a:xfrm>
          <a:custGeom>
            <a:avLst/>
            <a:gdLst>
              <a:gd name="T0" fmla="*/ 164810 w 458"/>
              <a:gd name="T1" fmla="*/ 79795 h 472"/>
              <a:gd name="T2" fmla="*/ 164810 w 458"/>
              <a:gd name="T3" fmla="*/ 79795 h 472"/>
              <a:gd name="T4" fmla="*/ 85110 w 458"/>
              <a:gd name="T5" fmla="*/ 5416 h 472"/>
              <a:gd name="T6" fmla="*/ 74291 w 458"/>
              <a:gd name="T7" fmla="*/ 5416 h 472"/>
              <a:gd name="T8" fmla="*/ 74291 w 458"/>
              <a:gd name="T9" fmla="*/ 15887 h 472"/>
              <a:gd name="T10" fmla="*/ 148582 w 458"/>
              <a:gd name="T11" fmla="*/ 84850 h 472"/>
              <a:gd name="T12" fmla="*/ 74291 w 458"/>
              <a:gd name="T13" fmla="*/ 159590 h 472"/>
              <a:gd name="T14" fmla="*/ 74291 w 458"/>
              <a:gd name="T15" fmla="*/ 170061 h 472"/>
              <a:gd name="T16" fmla="*/ 85110 w 458"/>
              <a:gd name="T17" fmla="*/ 170061 h 472"/>
              <a:gd name="T18" fmla="*/ 164810 w 458"/>
              <a:gd name="T19" fmla="*/ 90266 h 472"/>
              <a:gd name="T20" fmla="*/ 164810 w 458"/>
              <a:gd name="T21" fmla="*/ 84850 h 472"/>
              <a:gd name="T22" fmla="*/ 164810 w 458"/>
              <a:gd name="T23" fmla="*/ 79795 h 472"/>
              <a:gd name="T24" fmla="*/ 79700 w 458"/>
              <a:gd name="T25" fmla="*/ 84850 h 472"/>
              <a:gd name="T26" fmla="*/ 79700 w 458"/>
              <a:gd name="T27" fmla="*/ 84850 h 472"/>
              <a:gd name="T28" fmla="*/ 79700 w 458"/>
              <a:gd name="T29" fmla="*/ 79795 h 472"/>
              <a:gd name="T30" fmla="*/ 15868 w 458"/>
              <a:gd name="T31" fmla="*/ 15887 h 472"/>
              <a:gd name="T32" fmla="*/ 5410 w 458"/>
              <a:gd name="T33" fmla="*/ 15887 h 472"/>
              <a:gd name="T34" fmla="*/ 5410 w 458"/>
              <a:gd name="T35" fmla="*/ 26719 h 472"/>
              <a:gd name="T36" fmla="*/ 63832 w 458"/>
              <a:gd name="T37" fmla="*/ 84850 h 472"/>
              <a:gd name="T38" fmla="*/ 5410 w 458"/>
              <a:gd name="T39" fmla="*/ 143342 h 472"/>
              <a:gd name="T40" fmla="*/ 5410 w 458"/>
              <a:gd name="T41" fmla="*/ 154174 h 472"/>
              <a:gd name="T42" fmla="*/ 15868 w 458"/>
              <a:gd name="T43" fmla="*/ 154174 h 472"/>
              <a:gd name="T44" fmla="*/ 79700 w 458"/>
              <a:gd name="T45" fmla="*/ 90266 h 472"/>
              <a:gd name="T46" fmla="*/ 79700 w 458"/>
              <a:gd name="T47" fmla="*/ 84850 h 47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58" h="472">
                <a:moveTo>
                  <a:pt x="457" y="221"/>
                </a:moveTo>
                <a:lnTo>
                  <a:pt x="457" y="221"/>
                </a:lnTo>
                <a:cubicBezTo>
                  <a:pt x="236" y="15"/>
                  <a:pt x="236" y="15"/>
                  <a:pt x="236" y="15"/>
                </a:cubicBezTo>
                <a:cubicBezTo>
                  <a:pt x="236" y="0"/>
                  <a:pt x="221" y="0"/>
                  <a:pt x="206" y="15"/>
                </a:cubicBezTo>
                <a:cubicBezTo>
                  <a:pt x="206" y="15"/>
                  <a:pt x="206" y="30"/>
                  <a:pt x="206" y="44"/>
                </a:cubicBezTo>
                <a:cubicBezTo>
                  <a:pt x="412" y="235"/>
                  <a:pt x="412" y="235"/>
                  <a:pt x="412" y="235"/>
                </a:cubicBezTo>
                <a:cubicBezTo>
                  <a:pt x="206" y="442"/>
                  <a:pt x="206" y="442"/>
                  <a:pt x="206" y="442"/>
                </a:cubicBezTo>
                <a:cubicBezTo>
                  <a:pt x="206" y="456"/>
                  <a:pt x="206" y="456"/>
                  <a:pt x="206" y="471"/>
                </a:cubicBezTo>
                <a:cubicBezTo>
                  <a:pt x="221" y="471"/>
                  <a:pt x="236" y="471"/>
                  <a:pt x="236" y="471"/>
                </a:cubicBezTo>
                <a:cubicBezTo>
                  <a:pt x="457" y="250"/>
                  <a:pt x="457" y="250"/>
                  <a:pt x="457" y="250"/>
                </a:cubicBezTo>
                <a:cubicBezTo>
                  <a:pt x="457" y="250"/>
                  <a:pt x="457" y="250"/>
                  <a:pt x="457" y="235"/>
                </a:cubicBezTo>
                <a:cubicBezTo>
                  <a:pt x="457" y="235"/>
                  <a:pt x="457" y="235"/>
                  <a:pt x="457" y="221"/>
                </a:cubicBezTo>
                <a:close/>
                <a:moveTo>
                  <a:pt x="221" y="235"/>
                </a:moveTo>
                <a:lnTo>
                  <a:pt x="221" y="235"/>
                </a:lnTo>
                <a:cubicBezTo>
                  <a:pt x="221" y="235"/>
                  <a:pt x="221" y="235"/>
                  <a:pt x="221" y="221"/>
                </a:cubicBezTo>
                <a:cubicBezTo>
                  <a:pt x="44" y="44"/>
                  <a:pt x="44" y="44"/>
                  <a:pt x="44" y="44"/>
                </a:cubicBezTo>
                <a:cubicBezTo>
                  <a:pt x="30" y="44"/>
                  <a:pt x="15" y="44"/>
                  <a:pt x="15" y="44"/>
                </a:cubicBezTo>
                <a:cubicBezTo>
                  <a:pt x="0" y="59"/>
                  <a:pt x="0" y="74"/>
                  <a:pt x="15" y="74"/>
                </a:cubicBezTo>
                <a:cubicBezTo>
                  <a:pt x="177" y="235"/>
                  <a:pt x="177" y="235"/>
                  <a:pt x="177" y="235"/>
                </a:cubicBezTo>
                <a:cubicBezTo>
                  <a:pt x="15" y="397"/>
                  <a:pt x="15" y="397"/>
                  <a:pt x="15" y="397"/>
                </a:cubicBezTo>
                <a:cubicBezTo>
                  <a:pt x="0" y="412"/>
                  <a:pt x="0" y="427"/>
                  <a:pt x="15" y="427"/>
                </a:cubicBezTo>
                <a:cubicBezTo>
                  <a:pt x="15" y="442"/>
                  <a:pt x="30" y="442"/>
                  <a:pt x="44" y="427"/>
                </a:cubicBezTo>
                <a:cubicBezTo>
                  <a:pt x="221" y="250"/>
                  <a:pt x="221" y="250"/>
                  <a:pt x="221" y="250"/>
                </a:cubicBezTo>
                <a:cubicBezTo>
                  <a:pt x="221" y="250"/>
                  <a:pt x="221" y="250"/>
                  <a:pt x="221" y="2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1" name="Freeform 118"/>
          <p:cNvSpPr>
            <a:spLocks noChangeArrowheads="1"/>
          </p:cNvSpPr>
          <p:nvPr/>
        </p:nvSpPr>
        <p:spPr bwMode="auto">
          <a:xfrm>
            <a:off x="4925625" y="7057180"/>
            <a:ext cx="481436" cy="496844"/>
          </a:xfrm>
          <a:custGeom>
            <a:avLst/>
            <a:gdLst>
              <a:gd name="T0" fmla="*/ 15868 w 458"/>
              <a:gd name="T1" fmla="*/ 84850 h 472"/>
              <a:gd name="T2" fmla="*/ 15868 w 458"/>
              <a:gd name="T3" fmla="*/ 84850 h 472"/>
              <a:gd name="T4" fmla="*/ 90519 w 458"/>
              <a:gd name="T5" fmla="*/ 15887 h 472"/>
              <a:gd name="T6" fmla="*/ 90519 w 458"/>
              <a:gd name="T7" fmla="*/ 5416 h 472"/>
              <a:gd name="T8" fmla="*/ 79700 w 458"/>
              <a:gd name="T9" fmla="*/ 5416 h 472"/>
              <a:gd name="T10" fmla="*/ 5410 w 458"/>
              <a:gd name="T11" fmla="*/ 79795 h 472"/>
              <a:gd name="T12" fmla="*/ 0 w 458"/>
              <a:gd name="T13" fmla="*/ 84850 h 472"/>
              <a:gd name="T14" fmla="*/ 5410 w 458"/>
              <a:gd name="T15" fmla="*/ 90266 h 472"/>
              <a:gd name="T16" fmla="*/ 79700 w 458"/>
              <a:gd name="T17" fmla="*/ 170061 h 472"/>
              <a:gd name="T18" fmla="*/ 90519 w 458"/>
              <a:gd name="T19" fmla="*/ 170061 h 472"/>
              <a:gd name="T20" fmla="*/ 90519 w 458"/>
              <a:gd name="T21" fmla="*/ 159590 h 472"/>
              <a:gd name="T22" fmla="*/ 15868 w 458"/>
              <a:gd name="T23" fmla="*/ 84850 h 472"/>
              <a:gd name="T24" fmla="*/ 106027 w 458"/>
              <a:gd name="T25" fmla="*/ 84850 h 472"/>
              <a:gd name="T26" fmla="*/ 106027 w 458"/>
              <a:gd name="T27" fmla="*/ 84850 h 472"/>
              <a:gd name="T28" fmla="*/ 164810 w 458"/>
              <a:gd name="T29" fmla="*/ 26719 h 472"/>
              <a:gd name="T30" fmla="*/ 164810 w 458"/>
              <a:gd name="T31" fmla="*/ 15887 h 472"/>
              <a:gd name="T32" fmla="*/ 153991 w 458"/>
              <a:gd name="T33" fmla="*/ 15887 h 472"/>
              <a:gd name="T34" fmla="*/ 90519 w 458"/>
              <a:gd name="T35" fmla="*/ 79795 h 472"/>
              <a:gd name="T36" fmla="*/ 85110 w 458"/>
              <a:gd name="T37" fmla="*/ 84850 h 472"/>
              <a:gd name="T38" fmla="*/ 90519 w 458"/>
              <a:gd name="T39" fmla="*/ 90266 h 472"/>
              <a:gd name="T40" fmla="*/ 153991 w 458"/>
              <a:gd name="T41" fmla="*/ 154174 h 472"/>
              <a:gd name="T42" fmla="*/ 164810 w 458"/>
              <a:gd name="T43" fmla="*/ 154174 h 472"/>
              <a:gd name="T44" fmla="*/ 164810 w 458"/>
              <a:gd name="T45" fmla="*/ 143342 h 472"/>
              <a:gd name="T46" fmla="*/ 106027 w 458"/>
              <a:gd name="T47" fmla="*/ 84850 h 47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58" h="472">
                <a:moveTo>
                  <a:pt x="44" y="235"/>
                </a:moveTo>
                <a:lnTo>
                  <a:pt x="44" y="235"/>
                </a:lnTo>
                <a:cubicBezTo>
                  <a:pt x="251" y="44"/>
                  <a:pt x="251" y="44"/>
                  <a:pt x="251" y="44"/>
                </a:cubicBezTo>
                <a:cubicBezTo>
                  <a:pt x="265" y="30"/>
                  <a:pt x="265" y="15"/>
                  <a:pt x="251" y="15"/>
                </a:cubicBezTo>
                <a:cubicBezTo>
                  <a:pt x="251" y="0"/>
                  <a:pt x="236" y="0"/>
                  <a:pt x="221" y="15"/>
                </a:cubicBezTo>
                <a:cubicBezTo>
                  <a:pt x="15" y="221"/>
                  <a:pt x="15" y="221"/>
                  <a:pt x="15" y="221"/>
                </a:cubicBezTo>
                <a:cubicBezTo>
                  <a:pt x="0" y="235"/>
                  <a:pt x="0" y="235"/>
                  <a:pt x="0" y="235"/>
                </a:cubicBezTo>
                <a:cubicBezTo>
                  <a:pt x="0" y="250"/>
                  <a:pt x="0" y="250"/>
                  <a:pt x="15" y="250"/>
                </a:cubicBezTo>
                <a:cubicBezTo>
                  <a:pt x="221" y="471"/>
                  <a:pt x="221" y="471"/>
                  <a:pt x="221" y="471"/>
                </a:cubicBezTo>
                <a:cubicBezTo>
                  <a:pt x="236" y="471"/>
                  <a:pt x="251" y="471"/>
                  <a:pt x="251" y="471"/>
                </a:cubicBezTo>
                <a:cubicBezTo>
                  <a:pt x="265" y="456"/>
                  <a:pt x="265" y="456"/>
                  <a:pt x="251" y="442"/>
                </a:cubicBezTo>
                <a:lnTo>
                  <a:pt x="44" y="235"/>
                </a:lnTo>
                <a:close/>
                <a:moveTo>
                  <a:pt x="294" y="235"/>
                </a:moveTo>
                <a:lnTo>
                  <a:pt x="294" y="235"/>
                </a:lnTo>
                <a:cubicBezTo>
                  <a:pt x="457" y="74"/>
                  <a:pt x="457" y="74"/>
                  <a:pt x="457" y="74"/>
                </a:cubicBezTo>
                <a:cubicBezTo>
                  <a:pt x="457" y="74"/>
                  <a:pt x="457" y="59"/>
                  <a:pt x="457" y="44"/>
                </a:cubicBezTo>
                <a:cubicBezTo>
                  <a:pt x="442" y="44"/>
                  <a:pt x="427" y="44"/>
                  <a:pt x="427" y="44"/>
                </a:cubicBezTo>
                <a:cubicBezTo>
                  <a:pt x="251" y="221"/>
                  <a:pt x="251" y="221"/>
                  <a:pt x="251" y="221"/>
                </a:cubicBezTo>
                <a:cubicBezTo>
                  <a:pt x="251" y="235"/>
                  <a:pt x="236" y="235"/>
                  <a:pt x="236" y="235"/>
                </a:cubicBezTo>
                <a:cubicBezTo>
                  <a:pt x="236" y="250"/>
                  <a:pt x="251" y="250"/>
                  <a:pt x="251" y="250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27" y="442"/>
                  <a:pt x="442" y="442"/>
                  <a:pt x="457" y="427"/>
                </a:cubicBezTo>
                <a:cubicBezTo>
                  <a:pt x="457" y="427"/>
                  <a:pt x="457" y="412"/>
                  <a:pt x="457" y="397"/>
                </a:cubicBezTo>
                <a:lnTo>
                  <a:pt x="294" y="2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2" name="Freeform 119"/>
          <p:cNvSpPr>
            <a:spLocks noChangeArrowheads="1"/>
          </p:cNvSpPr>
          <p:nvPr/>
        </p:nvSpPr>
        <p:spPr bwMode="auto">
          <a:xfrm>
            <a:off x="3793287" y="7122657"/>
            <a:ext cx="573872" cy="369746"/>
          </a:xfrm>
          <a:custGeom>
            <a:avLst/>
            <a:gdLst>
              <a:gd name="T0" fmla="*/ 47959 w 546"/>
              <a:gd name="T1" fmla="*/ 15764 h 354"/>
              <a:gd name="T2" fmla="*/ 47959 w 546"/>
              <a:gd name="T3" fmla="*/ 15764 h 354"/>
              <a:gd name="T4" fmla="*/ 191115 w 546"/>
              <a:gd name="T5" fmla="*/ 15764 h 354"/>
              <a:gd name="T6" fmla="*/ 196523 w 546"/>
              <a:gd name="T7" fmla="*/ 10390 h 354"/>
              <a:gd name="T8" fmla="*/ 191115 w 546"/>
              <a:gd name="T9" fmla="*/ 0 h 354"/>
              <a:gd name="T10" fmla="*/ 47959 w 546"/>
              <a:gd name="T11" fmla="*/ 0 h 354"/>
              <a:gd name="T12" fmla="*/ 42550 w 546"/>
              <a:gd name="T13" fmla="*/ 10390 h 354"/>
              <a:gd name="T14" fmla="*/ 47959 w 546"/>
              <a:gd name="T15" fmla="*/ 15764 h 354"/>
              <a:gd name="T16" fmla="*/ 5409 w 546"/>
              <a:gd name="T17" fmla="*/ 116078 h 354"/>
              <a:gd name="T18" fmla="*/ 5409 w 546"/>
              <a:gd name="T19" fmla="*/ 116078 h 354"/>
              <a:gd name="T20" fmla="*/ 0 w 546"/>
              <a:gd name="T21" fmla="*/ 121094 h 354"/>
              <a:gd name="T22" fmla="*/ 5409 w 546"/>
              <a:gd name="T23" fmla="*/ 126468 h 354"/>
              <a:gd name="T24" fmla="*/ 16227 w 546"/>
              <a:gd name="T25" fmla="*/ 121094 h 354"/>
              <a:gd name="T26" fmla="*/ 5409 w 546"/>
              <a:gd name="T27" fmla="*/ 116078 h 354"/>
              <a:gd name="T28" fmla="*/ 5409 w 546"/>
              <a:gd name="T29" fmla="*/ 58039 h 354"/>
              <a:gd name="T30" fmla="*/ 5409 w 546"/>
              <a:gd name="T31" fmla="*/ 58039 h 354"/>
              <a:gd name="T32" fmla="*/ 0 w 546"/>
              <a:gd name="T33" fmla="*/ 63055 h 354"/>
              <a:gd name="T34" fmla="*/ 5409 w 546"/>
              <a:gd name="T35" fmla="*/ 73803 h 354"/>
              <a:gd name="T36" fmla="*/ 16227 w 546"/>
              <a:gd name="T37" fmla="*/ 63055 h 354"/>
              <a:gd name="T38" fmla="*/ 5409 w 546"/>
              <a:gd name="T39" fmla="*/ 58039 h 354"/>
              <a:gd name="T40" fmla="*/ 191115 w 546"/>
              <a:gd name="T41" fmla="*/ 116078 h 354"/>
              <a:gd name="T42" fmla="*/ 191115 w 546"/>
              <a:gd name="T43" fmla="*/ 116078 h 354"/>
              <a:gd name="T44" fmla="*/ 47959 w 546"/>
              <a:gd name="T45" fmla="*/ 116078 h 354"/>
              <a:gd name="T46" fmla="*/ 42550 w 546"/>
              <a:gd name="T47" fmla="*/ 121094 h 354"/>
              <a:gd name="T48" fmla="*/ 47959 w 546"/>
              <a:gd name="T49" fmla="*/ 126468 h 354"/>
              <a:gd name="T50" fmla="*/ 191115 w 546"/>
              <a:gd name="T51" fmla="*/ 126468 h 354"/>
              <a:gd name="T52" fmla="*/ 196523 w 546"/>
              <a:gd name="T53" fmla="*/ 121094 h 354"/>
              <a:gd name="T54" fmla="*/ 191115 w 546"/>
              <a:gd name="T55" fmla="*/ 116078 h 354"/>
              <a:gd name="T56" fmla="*/ 191115 w 546"/>
              <a:gd name="T57" fmla="*/ 58039 h 354"/>
              <a:gd name="T58" fmla="*/ 191115 w 546"/>
              <a:gd name="T59" fmla="*/ 58039 h 354"/>
              <a:gd name="T60" fmla="*/ 47959 w 546"/>
              <a:gd name="T61" fmla="*/ 58039 h 354"/>
              <a:gd name="T62" fmla="*/ 42550 w 546"/>
              <a:gd name="T63" fmla="*/ 63055 h 354"/>
              <a:gd name="T64" fmla="*/ 47959 w 546"/>
              <a:gd name="T65" fmla="*/ 73803 h 354"/>
              <a:gd name="T66" fmla="*/ 191115 w 546"/>
              <a:gd name="T67" fmla="*/ 73803 h 354"/>
              <a:gd name="T68" fmla="*/ 196523 w 546"/>
              <a:gd name="T69" fmla="*/ 63055 h 354"/>
              <a:gd name="T70" fmla="*/ 191115 w 546"/>
              <a:gd name="T71" fmla="*/ 58039 h 354"/>
              <a:gd name="T72" fmla="*/ 5409 w 546"/>
              <a:gd name="T73" fmla="*/ 0 h 354"/>
              <a:gd name="T74" fmla="*/ 5409 w 546"/>
              <a:gd name="T75" fmla="*/ 0 h 354"/>
              <a:gd name="T76" fmla="*/ 0 w 546"/>
              <a:gd name="T77" fmla="*/ 10390 h 354"/>
              <a:gd name="T78" fmla="*/ 5409 w 546"/>
              <a:gd name="T79" fmla="*/ 15764 h 354"/>
              <a:gd name="T80" fmla="*/ 16227 w 546"/>
              <a:gd name="T81" fmla="*/ 10390 h 354"/>
              <a:gd name="T82" fmla="*/ 5409 w 546"/>
              <a:gd name="T83" fmla="*/ 0 h 35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46" h="354">
                <a:moveTo>
                  <a:pt x="133" y="44"/>
                </a:moveTo>
                <a:lnTo>
                  <a:pt x="133" y="44"/>
                </a:lnTo>
                <a:cubicBezTo>
                  <a:pt x="530" y="44"/>
                  <a:pt x="530" y="44"/>
                  <a:pt x="530" y="44"/>
                </a:cubicBezTo>
                <a:cubicBezTo>
                  <a:pt x="545" y="44"/>
                  <a:pt x="545" y="29"/>
                  <a:pt x="545" y="29"/>
                </a:cubicBezTo>
                <a:cubicBezTo>
                  <a:pt x="545" y="15"/>
                  <a:pt x="545" y="0"/>
                  <a:pt x="530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33" y="0"/>
                  <a:pt x="118" y="15"/>
                  <a:pt x="118" y="29"/>
                </a:cubicBezTo>
                <a:lnTo>
                  <a:pt x="133" y="44"/>
                </a:lnTo>
                <a:close/>
                <a:moveTo>
                  <a:pt x="15" y="324"/>
                </a:moveTo>
                <a:lnTo>
                  <a:pt x="15" y="324"/>
                </a:lnTo>
                <a:cubicBezTo>
                  <a:pt x="15" y="324"/>
                  <a:pt x="0" y="324"/>
                  <a:pt x="0" y="338"/>
                </a:cubicBezTo>
                <a:cubicBezTo>
                  <a:pt x="0" y="353"/>
                  <a:pt x="15" y="353"/>
                  <a:pt x="15" y="353"/>
                </a:cubicBezTo>
                <a:cubicBezTo>
                  <a:pt x="30" y="353"/>
                  <a:pt x="45" y="353"/>
                  <a:pt x="45" y="338"/>
                </a:cubicBezTo>
                <a:cubicBezTo>
                  <a:pt x="45" y="324"/>
                  <a:pt x="30" y="324"/>
                  <a:pt x="15" y="324"/>
                </a:cubicBezTo>
                <a:close/>
                <a:moveTo>
                  <a:pt x="15" y="162"/>
                </a:moveTo>
                <a:lnTo>
                  <a:pt x="15" y="162"/>
                </a:lnTo>
                <a:lnTo>
                  <a:pt x="0" y="176"/>
                </a:lnTo>
                <a:cubicBezTo>
                  <a:pt x="0" y="191"/>
                  <a:pt x="15" y="206"/>
                  <a:pt x="15" y="206"/>
                </a:cubicBezTo>
                <a:cubicBezTo>
                  <a:pt x="30" y="206"/>
                  <a:pt x="45" y="191"/>
                  <a:pt x="45" y="176"/>
                </a:cubicBezTo>
                <a:cubicBezTo>
                  <a:pt x="45" y="176"/>
                  <a:pt x="30" y="162"/>
                  <a:pt x="15" y="162"/>
                </a:cubicBez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33" y="324"/>
                  <a:pt x="133" y="324"/>
                  <a:pt x="133" y="324"/>
                </a:cubicBezTo>
                <a:cubicBezTo>
                  <a:pt x="133" y="324"/>
                  <a:pt x="118" y="324"/>
                  <a:pt x="118" y="338"/>
                </a:cubicBezTo>
                <a:cubicBezTo>
                  <a:pt x="118" y="353"/>
                  <a:pt x="133" y="353"/>
                  <a:pt x="133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45" y="353"/>
                  <a:pt x="545" y="353"/>
                  <a:pt x="545" y="338"/>
                </a:cubicBezTo>
                <a:cubicBezTo>
                  <a:pt x="545" y="324"/>
                  <a:pt x="545" y="324"/>
                  <a:pt x="530" y="324"/>
                </a:cubicBezTo>
                <a:close/>
                <a:moveTo>
                  <a:pt x="530" y="162"/>
                </a:moveTo>
                <a:lnTo>
                  <a:pt x="530" y="162"/>
                </a:lnTo>
                <a:cubicBezTo>
                  <a:pt x="133" y="162"/>
                  <a:pt x="133" y="162"/>
                  <a:pt x="133" y="162"/>
                </a:cubicBezTo>
                <a:lnTo>
                  <a:pt x="118" y="176"/>
                </a:lnTo>
                <a:cubicBezTo>
                  <a:pt x="118" y="191"/>
                  <a:pt x="133" y="206"/>
                  <a:pt x="133" y="206"/>
                </a:cubicBezTo>
                <a:cubicBezTo>
                  <a:pt x="530" y="206"/>
                  <a:pt x="530" y="206"/>
                  <a:pt x="530" y="206"/>
                </a:cubicBezTo>
                <a:cubicBezTo>
                  <a:pt x="545" y="206"/>
                  <a:pt x="545" y="191"/>
                  <a:pt x="545" y="176"/>
                </a:cubicBezTo>
                <a:cubicBezTo>
                  <a:pt x="545" y="176"/>
                  <a:pt x="545" y="162"/>
                  <a:pt x="530" y="162"/>
                </a:cubicBezTo>
                <a:close/>
                <a:moveTo>
                  <a:pt x="15" y="0"/>
                </a:moveTo>
                <a:lnTo>
                  <a:pt x="15" y="0"/>
                </a:lnTo>
                <a:cubicBezTo>
                  <a:pt x="15" y="0"/>
                  <a:pt x="0" y="15"/>
                  <a:pt x="0" y="29"/>
                </a:cubicBezTo>
                <a:lnTo>
                  <a:pt x="15" y="44"/>
                </a:lnTo>
                <a:cubicBezTo>
                  <a:pt x="30" y="44"/>
                  <a:pt x="45" y="29"/>
                  <a:pt x="45" y="29"/>
                </a:cubicBezTo>
                <a:cubicBezTo>
                  <a:pt x="45" y="15"/>
                  <a:pt x="30" y="0"/>
                  <a:pt x="1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3" name="Freeform 120"/>
          <p:cNvSpPr>
            <a:spLocks noChangeArrowheads="1"/>
          </p:cNvSpPr>
          <p:nvPr/>
        </p:nvSpPr>
        <p:spPr bwMode="auto">
          <a:xfrm>
            <a:off x="2711016" y="7041775"/>
            <a:ext cx="600834" cy="543062"/>
          </a:xfrm>
          <a:custGeom>
            <a:avLst/>
            <a:gdLst>
              <a:gd name="T0" fmla="*/ 195379 w 575"/>
              <a:gd name="T1" fmla="*/ 169701 h 517"/>
              <a:gd name="T2" fmla="*/ 195379 w 575"/>
              <a:gd name="T3" fmla="*/ 169701 h 517"/>
              <a:gd name="T4" fmla="*/ 10396 w 575"/>
              <a:gd name="T5" fmla="*/ 169701 h 517"/>
              <a:gd name="T6" fmla="*/ 5377 w 575"/>
              <a:gd name="T7" fmla="*/ 175106 h 517"/>
              <a:gd name="T8" fmla="*/ 10396 w 575"/>
              <a:gd name="T9" fmla="*/ 185915 h 517"/>
              <a:gd name="T10" fmla="*/ 195379 w 575"/>
              <a:gd name="T11" fmla="*/ 185915 h 517"/>
              <a:gd name="T12" fmla="*/ 200398 w 575"/>
              <a:gd name="T13" fmla="*/ 175106 h 517"/>
              <a:gd name="T14" fmla="*/ 195379 w 575"/>
              <a:gd name="T15" fmla="*/ 169701 h 517"/>
              <a:gd name="T16" fmla="*/ 15774 w 575"/>
              <a:gd name="T17" fmla="*/ 153848 h 517"/>
              <a:gd name="T18" fmla="*/ 15774 w 575"/>
              <a:gd name="T19" fmla="*/ 153848 h 517"/>
              <a:gd name="T20" fmla="*/ 184624 w 575"/>
              <a:gd name="T21" fmla="*/ 153848 h 517"/>
              <a:gd name="T22" fmla="*/ 200398 w 575"/>
              <a:gd name="T23" fmla="*/ 137995 h 517"/>
              <a:gd name="T24" fmla="*/ 110775 w 575"/>
              <a:gd name="T25" fmla="*/ 5404 h 517"/>
              <a:gd name="T26" fmla="*/ 89623 w 575"/>
              <a:gd name="T27" fmla="*/ 5404 h 517"/>
              <a:gd name="T28" fmla="*/ 5377 w 575"/>
              <a:gd name="T29" fmla="*/ 137995 h 517"/>
              <a:gd name="T30" fmla="*/ 15774 w 575"/>
              <a:gd name="T31" fmla="*/ 153848 h 517"/>
              <a:gd name="T32" fmla="*/ 100378 w 575"/>
              <a:gd name="T33" fmla="*/ 21258 h 517"/>
              <a:gd name="T34" fmla="*/ 100378 w 575"/>
              <a:gd name="T35" fmla="*/ 21258 h 517"/>
              <a:gd name="T36" fmla="*/ 179605 w 575"/>
              <a:gd name="T37" fmla="*/ 143399 h 517"/>
              <a:gd name="T38" fmla="*/ 21151 w 575"/>
              <a:gd name="T39" fmla="*/ 143399 h 517"/>
              <a:gd name="T40" fmla="*/ 100378 w 575"/>
              <a:gd name="T41" fmla="*/ 21258 h 517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75" h="517">
                <a:moveTo>
                  <a:pt x="545" y="471"/>
                </a:moveTo>
                <a:lnTo>
                  <a:pt x="545" y="471"/>
                </a:lnTo>
                <a:cubicBezTo>
                  <a:pt x="29" y="471"/>
                  <a:pt x="29" y="471"/>
                  <a:pt x="29" y="471"/>
                </a:cubicBezTo>
                <a:cubicBezTo>
                  <a:pt x="15" y="471"/>
                  <a:pt x="15" y="486"/>
                  <a:pt x="15" y="486"/>
                </a:cubicBezTo>
                <a:cubicBezTo>
                  <a:pt x="15" y="501"/>
                  <a:pt x="15" y="516"/>
                  <a:pt x="29" y="516"/>
                </a:cubicBezTo>
                <a:cubicBezTo>
                  <a:pt x="545" y="516"/>
                  <a:pt x="545" y="516"/>
                  <a:pt x="545" y="516"/>
                </a:cubicBezTo>
                <a:cubicBezTo>
                  <a:pt x="545" y="516"/>
                  <a:pt x="559" y="501"/>
                  <a:pt x="559" y="486"/>
                </a:cubicBezTo>
                <a:lnTo>
                  <a:pt x="545" y="471"/>
                </a:lnTo>
                <a:close/>
                <a:moveTo>
                  <a:pt x="44" y="427"/>
                </a:moveTo>
                <a:lnTo>
                  <a:pt x="44" y="427"/>
                </a:lnTo>
                <a:cubicBezTo>
                  <a:pt x="515" y="427"/>
                  <a:pt x="515" y="427"/>
                  <a:pt x="515" y="427"/>
                </a:cubicBezTo>
                <a:cubicBezTo>
                  <a:pt x="574" y="427"/>
                  <a:pt x="559" y="398"/>
                  <a:pt x="559" y="383"/>
                </a:cubicBezTo>
                <a:cubicBezTo>
                  <a:pt x="309" y="15"/>
                  <a:pt x="309" y="15"/>
                  <a:pt x="309" y="15"/>
                </a:cubicBezTo>
                <a:cubicBezTo>
                  <a:pt x="309" y="0"/>
                  <a:pt x="265" y="0"/>
                  <a:pt x="250" y="15"/>
                </a:cubicBezTo>
                <a:cubicBezTo>
                  <a:pt x="15" y="383"/>
                  <a:pt x="15" y="383"/>
                  <a:pt x="15" y="383"/>
                </a:cubicBezTo>
                <a:cubicBezTo>
                  <a:pt x="0" y="412"/>
                  <a:pt x="0" y="427"/>
                  <a:pt x="44" y="427"/>
                </a:cubicBezTo>
                <a:close/>
                <a:moveTo>
                  <a:pt x="280" y="59"/>
                </a:moveTo>
                <a:lnTo>
                  <a:pt x="280" y="59"/>
                </a:lnTo>
                <a:cubicBezTo>
                  <a:pt x="501" y="398"/>
                  <a:pt x="501" y="398"/>
                  <a:pt x="501" y="398"/>
                </a:cubicBezTo>
                <a:cubicBezTo>
                  <a:pt x="59" y="398"/>
                  <a:pt x="59" y="398"/>
                  <a:pt x="59" y="398"/>
                </a:cubicBezTo>
                <a:lnTo>
                  <a:pt x="280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4" name="Freeform 121"/>
          <p:cNvSpPr>
            <a:spLocks noChangeArrowheads="1"/>
          </p:cNvSpPr>
          <p:nvPr/>
        </p:nvSpPr>
        <p:spPr bwMode="auto">
          <a:xfrm>
            <a:off x="1601786" y="7010963"/>
            <a:ext cx="666310" cy="589282"/>
          </a:xfrm>
          <a:custGeom>
            <a:avLst/>
            <a:gdLst>
              <a:gd name="T0" fmla="*/ 212373 w 634"/>
              <a:gd name="T1" fmla="*/ 5414 h 560"/>
              <a:gd name="T2" fmla="*/ 212373 w 634"/>
              <a:gd name="T3" fmla="*/ 5414 h 560"/>
              <a:gd name="T4" fmla="*/ 143144 w 634"/>
              <a:gd name="T5" fmla="*/ 53059 h 560"/>
              <a:gd name="T6" fmla="*/ 143144 w 634"/>
              <a:gd name="T7" fmla="*/ 15882 h 560"/>
              <a:gd name="T8" fmla="*/ 127640 w 634"/>
              <a:gd name="T9" fmla="*/ 5414 h 560"/>
              <a:gd name="T10" fmla="*/ 5408 w 634"/>
              <a:gd name="T11" fmla="*/ 90236 h 560"/>
              <a:gd name="T12" fmla="*/ 5408 w 634"/>
              <a:gd name="T13" fmla="*/ 111532 h 560"/>
              <a:gd name="T14" fmla="*/ 127640 w 634"/>
              <a:gd name="T15" fmla="*/ 201768 h 560"/>
              <a:gd name="T16" fmla="*/ 143144 w 634"/>
              <a:gd name="T17" fmla="*/ 185886 h 560"/>
              <a:gd name="T18" fmla="*/ 143144 w 634"/>
              <a:gd name="T19" fmla="*/ 148709 h 560"/>
              <a:gd name="T20" fmla="*/ 212373 w 634"/>
              <a:gd name="T21" fmla="*/ 201768 h 560"/>
              <a:gd name="T22" fmla="*/ 228237 w 634"/>
              <a:gd name="T23" fmla="*/ 185886 h 560"/>
              <a:gd name="T24" fmla="*/ 228237 w 634"/>
              <a:gd name="T25" fmla="*/ 15882 h 560"/>
              <a:gd name="T26" fmla="*/ 212373 w 634"/>
              <a:gd name="T27" fmla="*/ 5414 h 560"/>
              <a:gd name="T28" fmla="*/ 217781 w 634"/>
              <a:gd name="T29" fmla="*/ 180472 h 560"/>
              <a:gd name="T30" fmla="*/ 217781 w 634"/>
              <a:gd name="T31" fmla="*/ 180472 h 560"/>
              <a:gd name="T32" fmla="*/ 132688 w 634"/>
              <a:gd name="T33" fmla="*/ 121999 h 560"/>
              <a:gd name="T34" fmla="*/ 132688 w 634"/>
              <a:gd name="T35" fmla="*/ 180472 h 560"/>
              <a:gd name="T36" fmla="*/ 15865 w 634"/>
              <a:gd name="T37" fmla="*/ 100704 h 560"/>
              <a:gd name="T38" fmla="*/ 132688 w 634"/>
              <a:gd name="T39" fmla="*/ 21296 h 560"/>
              <a:gd name="T40" fmla="*/ 132688 w 634"/>
              <a:gd name="T41" fmla="*/ 85183 h 560"/>
              <a:gd name="T42" fmla="*/ 217781 w 634"/>
              <a:gd name="T43" fmla="*/ 21296 h 560"/>
              <a:gd name="T44" fmla="*/ 217781 w 634"/>
              <a:gd name="T45" fmla="*/ 180472 h 56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4" h="560">
                <a:moveTo>
                  <a:pt x="589" y="15"/>
                </a:moveTo>
                <a:lnTo>
                  <a:pt x="589" y="15"/>
                </a:lnTo>
                <a:cubicBezTo>
                  <a:pt x="397" y="147"/>
                  <a:pt x="397" y="147"/>
                  <a:pt x="397" y="147"/>
                </a:cubicBezTo>
                <a:cubicBezTo>
                  <a:pt x="397" y="44"/>
                  <a:pt x="397" y="44"/>
                  <a:pt x="397" y="44"/>
                </a:cubicBezTo>
                <a:cubicBezTo>
                  <a:pt x="397" y="0"/>
                  <a:pt x="383" y="0"/>
                  <a:pt x="354" y="15"/>
                </a:cubicBezTo>
                <a:cubicBezTo>
                  <a:pt x="15" y="250"/>
                  <a:pt x="15" y="250"/>
                  <a:pt x="15" y="250"/>
                </a:cubicBezTo>
                <a:cubicBezTo>
                  <a:pt x="0" y="265"/>
                  <a:pt x="0" y="294"/>
                  <a:pt x="15" y="309"/>
                </a:cubicBezTo>
                <a:cubicBezTo>
                  <a:pt x="354" y="559"/>
                  <a:pt x="354" y="559"/>
                  <a:pt x="354" y="559"/>
                </a:cubicBezTo>
                <a:cubicBezTo>
                  <a:pt x="368" y="559"/>
                  <a:pt x="397" y="559"/>
                  <a:pt x="397" y="515"/>
                </a:cubicBezTo>
                <a:cubicBezTo>
                  <a:pt x="397" y="412"/>
                  <a:pt x="397" y="412"/>
                  <a:pt x="397" y="412"/>
                </a:cubicBezTo>
                <a:cubicBezTo>
                  <a:pt x="589" y="559"/>
                  <a:pt x="589" y="559"/>
                  <a:pt x="589" y="559"/>
                </a:cubicBezTo>
                <a:cubicBezTo>
                  <a:pt x="604" y="559"/>
                  <a:pt x="633" y="559"/>
                  <a:pt x="633" y="515"/>
                </a:cubicBezTo>
                <a:cubicBezTo>
                  <a:pt x="633" y="44"/>
                  <a:pt x="633" y="44"/>
                  <a:pt x="633" y="44"/>
                </a:cubicBezTo>
                <a:cubicBezTo>
                  <a:pt x="633" y="0"/>
                  <a:pt x="618" y="0"/>
                  <a:pt x="589" y="15"/>
                </a:cubicBezTo>
                <a:close/>
                <a:moveTo>
                  <a:pt x="604" y="500"/>
                </a:moveTo>
                <a:lnTo>
                  <a:pt x="604" y="500"/>
                </a:lnTo>
                <a:cubicBezTo>
                  <a:pt x="368" y="338"/>
                  <a:pt x="368" y="338"/>
                  <a:pt x="368" y="338"/>
                </a:cubicBezTo>
                <a:lnTo>
                  <a:pt x="368" y="500"/>
                </a:lnTo>
                <a:cubicBezTo>
                  <a:pt x="44" y="279"/>
                  <a:pt x="44" y="279"/>
                  <a:pt x="44" y="279"/>
                </a:cubicBezTo>
                <a:cubicBezTo>
                  <a:pt x="368" y="59"/>
                  <a:pt x="368" y="59"/>
                  <a:pt x="368" y="59"/>
                </a:cubicBezTo>
                <a:cubicBezTo>
                  <a:pt x="368" y="103"/>
                  <a:pt x="368" y="236"/>
                  <a:pt x="368" y="236"/>
                </a:cubicBezTo>
                <a:cubicBezTo>
                  <a:pt x="604" y="59"/>
                  <a:pt x="604" y="59"/>
                  <a:pt x="604" y="59"/>
                </a:cubicBezTo>
                <a:lnTo>
                  <a:pt x="604" y="5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5" name="Freeform 122"/>
          <p:cNvSpPr>
            <a:spLocks noChangeArrowheads="1"/>
          </p:cNvSpPr>
          <p:nvPr/>
        </p:nvSpPr>
        <p:spPr bwMode="auto">
          <a:xfrm>
            <a:off x="11253630" y="5947952"/>
            <a:ext cx="666310" cy="585428"/>
          </a:xfrm>
          <a:custGeom>
            <a:avLst/>
            <a:gdLst>
              <a:gd name="T0" fmla="*/ 222829 w 634"/>
              <a:gd name="T1" fmla="*/ 89486 h 561"/>
              <a:gd name="T2" fmla="*/ 222829 w 634"/>
              <a:gd name="T3" fmla="*/ 89486 h 561"/>
              <a:gd name="T4" fmla="*/ 100958 w 634"/>
              <a:gd name="T5" fmla="*/ 5369 h 561"/>
              <a:gd name="T6" fmla="*/ 85093 w 634"/>
              <a:gd name="T7" fmla="*/ 15750 h 561"/>
              <a:gd name="T8" fmla="*/ 85093 w 634"/>
              <a:gd name="T9" fmla="*/ 52618 h 561"/>
              <a:gd name="T10" fmla="*/ 15865 w 634"/>
              <a:gd name="T11" fmla="*/ 5369 h 561"/>
              <a:gd name="T12" fmla="*/ 0 w 634"/>
              <a:gd name="T13" fmla="*/ 15750 h 561"/>
              <a:gd name="T14" fmla="*/ 0 w 634"/>
              <a:gd name="T15" fmla="*/ 184342 h 561"/>
              <a:gd name="T16" fmla="*/ 15865 w 634"/>
              <a:gd name="T17" fmla="*/ 195080 h 561"/>
              <a:gd name="T18" fmla="*/ 85093 w 634"/>
              <a:gd name="T19" fmla="*/ 147473 h 561"/>
              <a:gd name="T20" fmla="*/ 85093 w 634"/>
              <a:gd name="T21" fmla="*/ 184342 h 561"/>
              <a:gd name="T22" fmla="*/ 100958 w 634"/>
              <a:gd name="T23" fmla="*/ 195080 h 561"/>
              <a:gd name="T24" fmla="*/ 222829 w 634"/>
              <a:gd name="T25" fmla="*/ 110605 h 561"/>
              <a:gd name="T26" fmla="*/ 222829 w 634"/>
              <a:gd name="T27" fmla="*/ 89486 h 561"/>
              <a:gd name="T28" fmla="*/ 95550 w 634"/>
              <a:gd name="T29" fmla="*/ 179330 h 561"/>
              <a:gd name="T30" fmla="*/ 95550 w 634"/>
              <a:gd name="T31" fmla="*/ 179330 h 561"/>
              <a:gd name="T32" fmla="*/ 95550 w 634"/>
              <a:gd name="T33" fmla="*/ 121343 h 561"/>
              <a:gd name="T34" fmla="*/ 10456 w 634"/>
              <a:gd name="T35" fmla="*/ 179330 h 561"/>
              <a:gd name="T36" fmla="*/ 10456 w 634"/>
              <a:gd name="T37" fmla="*/ 21119 h 561"/>
              <a:gd name="T38" fmla="*/ 95550 w 634"/>
              <a:gd name="T39" fmla="*/ 79106 h 561"/>
              <a:gd name="T40" fmla="*/ 95550 w 634"/>
              <a:gd name="T41" fmla="*/ 21119 h 561"/>
              <a:gd name="T42" fmla="*/ 212373 w 634"/>
              <a:gd name="T43" fmla="*/ 100225 h 561"/>
              <a:gd name="T44" fmla="*/ 95550 w 634"/>
              <a:gd name="T45" fmla="*/ 179330 h 561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4" h="561">
                <a:moveTo>
                  <a:pt x="618" y="250"/>
                </a:moveTo>
                <a:lnTo>
                  <a:pt x="618" y="250"/>
                </a:lnTo>
                <a:cubicBezTo>
                  <a:pt x="280" y="15"/>
                  <a:pt x="280" y="15"/>
                  <a:pt x="280" y="15"/>
                </a:cubicBezTo>
                <a:cubicBezTo>
                  <a:pt x="250" y="0"/>
                  <a:pt x="236" y="0"/>
                  <a:pt x="236" y="44"/>
                </a:cubicBezTo>
                <a:cubicBezTo>
                  <a:pt x="236" y="147"/>
                  <a:pt x="236" y="147"/>
                  <a:pt x="236" y="147"/>
                </a:cubicBezTo>
                <a:cubicBezTo>
                  <a:pt x="44" y="15"/>
                  <a:pt x="44" y="15"/>
                  <a:pt x="44" y="15"/>
                </a:cubicBezTo>
                <a:cubicBezTo>
                  <a:pt x="15" y="0"/>
                  <a:pt x="0" y="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60"/>
                  <a:pt x="29" y="560"/>
                  <a:pt x="44" y="545"/>
                </a:cubicBezTo>
                <a:cubicBezTo>
                  <a:pt x="236" y="412"/>
                  <a:pt x="236" y="412"/>
                  <a:pt x="236" y="412"/>
                </a:cubicBezTo>
                <a:cubicBezTo>
                  <a:pt x="236" y="515"/>
                  <a:pt x="236" y="515"/>
                  <a:pt x="236" y="515"/>
                </a:cubicBezTo>
                <a:cubicBezTo>
                  <a:pt x="236" y="560"/>
                  <a:pt x="265" y="560"/>
                  <a:pt x="280" y="545"/>
                </a:cubicBezTo>
                <a:cubicBezTo>
                  <a:pt x="618" y="309"/>
                  <a:pt x="618" y="309"/>
                  <a:pt x="618" y="309"/>
                </a:cubicBezTo>
                <a:cubicBezTo>
                  <a:pt x="633" y="294"/>
                  <a:pt x="633" y="265"/>
                  <a:pt x="618" y="250"/>
                </a:cubicBezTo>
                <a:close/>
                <a:moveTo>
                  <a:pt x="265" y="501"/>
                </a:moveTo>
                <a:lnTo>
                  <a:pt x="265" y="501"/>
                </a:lnTo>
                <a:cubicBezTo>
                  <a:pt x="265" y="486"/>
                  <a:pt x="265" y="339"/>
                  <a:pt x="265" y="339"/>
                </a:cubicBezTo>
                <a:cubicBezTo>
                  <a:pt x="29" y="501"/>
                  <a:pt x="29" y="501"/>
                  <a:pt x="29" y="501"/>
                </a:cubicBezTo>
                <a:cubicBezTo>
                  <a:pt x="29" y="486"/>
                  <a:pt x="29" y="88"/>
                  <a:pt x="29" y="59"/>
                </a:cubicBezTo>
                <a:cubicBezTo>
                  <a:pt x="265" y="221"/>
                  <a:pt x="265" y="221"/>
                  <a:pt x="265" y="221"/>
                </a:cubicBezTo>
                <a:cubicBezTo>
                  <a:pt x="265" y="221"/>
                  <a:pt x="265" y="88"/>
                  <a:pt x="265" y="59"/>
                </a:cubicBezTo>
                <a:cubicBezTo>
                  <a:pt x="589" y="280"/>
                  <a:pt x="589" y="280"/>
                  <a:pt x="589" y="280"/>
                </a:cubicBezTo>
                <a:lnTo>
                  <a:pt x="265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6" name="Freeform 123"/>
          <p:cNvSpPr>
            <a:spLocks noChangeArrowheads="1"/>
          </p:cNvSpPr>
          <p:nvPr/>
        </p:nvSpPr>
        <p:spPr bwMode="auto">
          <a:xfrm>
            <a:off x="10221430" y="5947952"/>
            <a:ext cx="573874" cy="585428"/>
          </a:xfrm>
          <a:custGeom>
            <a:avLst/>
            <a:gdLst>
              <a:gd name="T0" fmla="*/ 186047 w 545"/>
              <a:gd name="T1" fmla="*/ 0 h 561"/>
              <a:gd name="T2" fmla="*/ 186047 w 545"/>
              <a:gd name="T3" fmla="*/ 0 h 561"/>
              <a:gd name="T4" fmla="*/ 15895 w 545"/>
              <a:gd name="T5" fmla="*/ 0 h 561"/>
              <a:gd name="T6" fmla="*/ 0 w 545"/>
              <a:gd name="T7" fmla="*/ 15750 h 561"/>
              <a:gd name="T8" fmla="*/ 0 w 545"/>
              <a:gd name="T9" fmla="*/ 184342 h 561"/>
              <a:gd name="T10" fmla="*/ 15895 w 545"/>
              <a:gd name="T11" fmla="*/ 200449 h 561"/>
              <a:gd name="T12" fmla="*/ 186047 w 545"/>
              <a:gd name="T13" fmla="*/ 200449 h 561"/>
              <a:gd name="T14" fmla="*/ 196524 w 545"/>
              <a:gd name="T15" fmla="*/ 184342 h 561"/>
              <a:gd name="T16" fmla="*/ 196524 w 545"/>
              <a:gd name="T17" fmla="*/ 15750 h 561"/>
              <a:gd name="T18" fmla="*/ 186047 w 545"/>
              <a:gd name="T19" fmla="*/ 0 h 561"/>
              <a:gd name="T20" fmla="*/ 186047 w 545"/>
              <a:gd name="T21" fmla="*/ 179330 h 561"/>
              <a:gd name="T22" fmla="*/ 186047 w 545"/>
              <a:gd name="T23" fmla="*/ 179330 h 561"/>
              <a:gd name="T24" fmla="*/ 175210 w 545"/>
              <a:gd name="T25" fmla="*/ 184342 h 561"/>
              <a:gd name="T26" fmla="*/ 20953 w 545"/>
              <a:gd name="T27" fmla="*/ 184342 h 561"/>
              <a:gd name="T28" fmla="*/ 15895 w 545"/>
              <a:gd name="T29" fmla="*/ 179330 h 561"/>
              <a:gd name="T30" fmla="*/ 15895 w 545"/>
              <a:gd name="T31" fmla="*/ 21119 h 561"/>
              <a:gd name="T32" fmla="*/ 20953 w 545"/>
              <a:gd name="T33" fmla="*/ 15750 h 561"/>
              <a:gd name="T34" fmla="*/ 175210 w 545"/>
              <a:gd name="T35" fmla="*/ 15750 h 561"/>
              <a:gd name="T36" fmla="*/ 186047 w 545"/>
              <a:gd name="T37" fmla="*/ 21119 h 561"/>
              <a:gd name="T38" fmla="*/ 186047 w 545"/>
              <a:gd name="T39" fmla="*/ 179330 h 56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45" h="561">
                <a:moveTo>
                  <a:pt x="515" y="0"/>
                </a:moveTo>
                <a:lnTo>
                  <a:pt x="515" y="0"/>
                </a:lnTo>
                <a:cubicBezTo>
                  <a:pt x="44" y="0"/>
                  <a:pt x="44" y="0"/>
                  <a:pt x="44" y="0"/>
                </a:cubicBezTo>
                <a:cubicBezTo>
                  <a:pt x="14" y="0"/>
                  <a:pt x="0" y="3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30"/>
                  <a:pt x="14" y="560"/>
                  <a:pt x="44" y="560"/>
                </a:cubicBezTo>
                <a:cubicBezTo>
                  <a:pt x="515" y="560"/>
                  <a:pt x="515" y="560"/>
                  <a:pt x="515" y="560"/>
                </a:cubicBezTo>
                <a:cubicBezTo>
                  <a:pt x="530" y="560"/>
                  <a:pt x="544" y="530"/>
                  <a:pt x="544" y="515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44" y="30"/>
                  <a:pt x="530" y="0"/>
                  <a:pt x="515" y="0"/>
                </a:cubicBezTo>
                <a:close/>
                <a:moveTo>
                  <a:pt x="515" y="501"/>
                </a:moveTo>
                <a:lnTo>
                  <a:pt x="515" y="501"/>
                </a:lnTo>
                <a:cubicBezTo>
                  <a:pt x="515" y="501"/>
                  <a:pt x="500" y="515"/>
                  <a:pt x="485" y="515"/>
                </a:cubicBezTo>
                <a:cubicBezTo>
                  <a:pt x="58" y="515"/>
                  <a:pt x="58" y="515"/>
                  <a:pt x="58" y="515"/>
                </a:cubicBezTo>
                <a:cubicBezTo>
                  <a:pt x="44" y="515"/>
                  <a:pt x="44" y="501"/>
                  <a:pt x="44" y="501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59"/>
                  <a:pt x="44" y="44"/>
                  <a:pt x="58" y="44"/>
                </a:cubicBezTo>
                <a:cubicBezTo>
                  <a:pt x="485" y="44"/>
                  <a:pt x="485" y="44"/>
                  <a:pt x="485" y="44"/>
                </a:cubicBezTo>
                <a:cubicBezTo>
                  <a:pt x="500" y="44"/>
                  <a:pt x="515" y="59"/>
                  <a:pt x="515" y="59"/>
                </a:cubicBezTo>
                <a:lnTo>
                  <a:pt x="515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7" name="Freeform 124"/>
          <p:cNvSpPr>
            <a:spLocks noChangeArrowheads="1"/>
          </p:cNvSpPr>
          <p:nvPr/>
        </p:nvSpPr>
        <p:spPr bwMode="auto">
          <a:xfrm>
            <a:off x="9231596" y="5947952"/>
            <a:ext cx="415962" cy="585428"/>
          </a:xfrm>
          <a:custGeom>
            <a:avLst/>
            <a:gdLst>
              <a:gd name="T0" fmla="*/ 126613 w 399"/>
              <a:gd name="T1" fmla="*/ 0 h 561"/>
              <a:gd name="T2" fmla="*/ 126613 w 399"/>
              <a:gd name="T3" fmla="*/ 0 h 561"/>
              <a:gd name="T4" fmla="*/ 100146 w 399"/>
              <a:gd name="T5" fmla="*/ 0 h 561"/>
              <a:gd name="T6" fmla="*/ 84409 w 399"/>
              <a:gd name="T7" fmla="*/ 15750 h 561"/>
              <a:gd name="T8" fmla="*/ 84409 w 399"/>
              <a:gd name="T9" fmla="*/ 184342 h 561"/>
              <a:gd name="T10" fmla="*/ 100146 w 399"/>
              <a:gd name="T11" fmla="*/ 200449 h 561"/>
              <a:gd name="T12" fmla="*/ 126613 w 399"/>
              <a:gd name="T13" fmla="*/ 200449 h 561"/>
              <a:gd name="T14" fmla="*/ 142350 w 399"/>
              <a:gd name="T15" fmla="*/ 184342 h 561"/>
              <a:gd name="T16" fmla="*/ 142350 w 399"/>
              <a:gd name="T17" fmla="*/ 15750 h 561"/>
              <a:gd name="T18" fmla="*/ 126613 w 399"/>
              <a:gd name="T19" fmla="*/ 0 h 561"/>
              <a:gd name="T20" fmla="*/ 126613 w 399"/>
              <a:gd name="T21" fmla="*/ 179330 h 561"/>
              <a:gd name="T22" fmla="*/ 126613 w 399"/>
              <a:gd name="T23" fmla="*/ 179330 h 561"/>
              <a:gd name="T24" fmla="*/ 121248 w 399"/>
              <a:gd name="T25" fmla="*/ 184342 h 561"/>
              <a:gd name="T26" fmla="*/ 105511 w 399"/>
              <a:gd name="T27" fmla="*/ 184342 h 561"/>
              <a:gd name="T28" fmla="*/ 100146 w 399"/>
              <a:gd name="T29" fmla="*/ 179330 h 561"/>
              <a:gd name="T30" fmla="*/ 100146 w 399"/>
              <a:gd name="T31" fmla="*/ 21119 h 561"/>
              <a:gd name="T32" fmla="*/ 105511 w 399"/>
              <a:gd name="T33" fmla="*/ 15750 h 561"/>
              <a:gd name="T34" fmla="*/ 121248 w 399"/>
              <a:gd name="T35" fmla="*/ 15750 h 561"/>
              <a:gd name="T36" fmla="*/ 126613 w 399"/>
              <a:gd name="T37" fmla="*/ 21119 h 561"/>
              <a:gd name="T38" fmla="*/ 126613 w 399"/>
              <a:gd name="T39" fmla="*/ 179330 h 561"/>
              <a:gd name="T40" fmla="*/ 42204 w 399"/>
              <a:gd name="T41" fmla="*/ 0 h 561"/>
              <a:gd name="T42" fmla="*/ 42204 w 399"/>
              <a:gd name="T43" fmla="*/ 0 h 561"/>
              <a:gd name="T44" fmla="*/ 16095 w 399"/>
              <a:gd name="T45" fmla="*/ 0 h 561"/>
              <a:gd name="T46" fmla="*/ 0 w 399"/>
              <a:gd name="T47" fmla="*/ 15750 h 561"/>
              <a:gd name="T48" fmla="*/ 0 w 399"/>
              <a:gd name="T49" fmla="*/ 184342 h 561"/>
              <a:gd name="T50" fmla="*/ 16095 w 399"/>
              <a:gd name="T51" fmla="*/ 200449 h 561"/>
              <a:gd name="T52" fmla="*/ 42204 w 399"/>
              <a:gd name="T53" fmla="*/ 200449 h 561"/>
              <a:gd name="T54" fmla="*/ 57942 w 399"/>
              <a:gd name="T55" fmla="*/ 184342 h 561"/>
              <a:gd name="T56" fmla="*/ 57942 w 399"/>
              <a:gd name="T57" fmla="*/ 15750 h 561"/>
              <a:gd name="T58" fmla="*/ 42204 w 399"/>
              <a:gd name="T59" fmla="*/ 0 h 561"/>
              <a:gd name="T60" fmla="*/ 42204 w 399"/>
              <a:gd name="T61" fmla="*/ 179330 h 561"/>
              <a:gd name="T62" fmla="*/ 42204 w 399"/>
              <a:gd name="T63" fmla="*/ 179330 h 561"/>
              <a:gd name="T64" fmla="*/ 37197 w 399"/>
              <a:gd name="T65" fmla="*/ 184342 h 561"/>
              <a:gd name="T66" fmla="*/ 21102 w 399"/>
              <a:gd name="T67" fmla="*/ 184342 h 561"/>
              <a:gd name="T68" fmla="*/ 16095 w 399"/>
              <a:gd name="T69" fmla="*/ 179330 h 561"/>
              <a:gd name="T70" fmla="*/ 16095 w 399"/>
              <a:gd name="T71" fmla="*/ 21119 h 561"/>
              <a:gd name="T72" fmla="*/ 21102 w 399"/>
              <a:gd name="T73" fmla="*/ 15750 h 561"/>
              <a:gd name="T74" fmla="*/ 37197 w 399"/>
              <a:gd name="T75" fmla="*/ 15750 h 561"/>
              <a:gd name="T76" fmla="*/ 42204 w 399"/>
              <a:gd name="T77" fmla="*/ 21119 h 561"/>
              <a:gd name="T78" fmla="*/ 42204 w 399"/>
              <a:gd name="T79" fmla="*/ 179330 h 561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99" h="561">
                <a:moveTo>
                  <a:pt x="354" y="0"/>
                </a:moveTo>
                <a:lnTo>
                  <a:pt x="354" y="0"/>
                </a:lnTo>
                <a:cubicBezTo>
                  <a:pt x="280" y="0"/>
                  <a:pt x="280" y="0"/>
                  <a:pt x="280" y="0"/>
                </a:cubicBezTo>
                <a:cubicBezTo>
                  <a:pt x="251" y="0"/>
                  <a:pt x="236" y="30"/>
                  <a:pt x="236" y="44"/>
                </a:cubicBezTo>
                <a:cubicBezTo>
                  <a:pt x="236" y="515"/>
                  <a:pt x="236" y="515"/>
                  <a:pt x="236" y="515"/>
                </a:cubicBezTo>
                <a:cubicBezTo>
                  <a:pt x="236" y="530"/>
                  <a:pt x="251" y="560"/>
                  <a:pt x="280" y="560"/>
                </a:cubicBezTo>
                <a:cubicBezTo>
                  <a:pt x="354" y="560"/>
                  <a:pt x="354" y="560"/>
                  <a:pt x="354" y="560"/>
                </a:cubicBezTo>
                <a:cubicBezTo>
                  <a:pt x="368" y="560"/>
                  <a:pt x="398" y="530"/>
                  <a:pt x="398" y="515"/>
                </a:cubicBezTo>
                <a:cubicBezTo>
                  <a:pt x="398" y="44"/>
                  <a:pt x="398" y="44"/>
                  <a:pt x="398" y="44"/>
                </a:cubicBezTo>
                <a:cubicBezTo>
                  <a:pt x="398" y="30"/>
                  <a:pt x="368" y="0"/>
                  <a:pt x="354" y="0"/>
                </a:cubicBezTo>
                <a:close/>
                <a:moveTo>
                  <a:pt x="354" y="501"/>
                </a:moveTo>
                <a:lnTo>
                  <a:pt x="354" y="501"/>
                </a:lnTo>
                <a:lnTo>
                  <a:pt x="339" y="515"/>
                </a:lnTo>
                <a:cubicBezTo>
                  <a:pt x="295" y="515"/>
                  <a:pt x="295" y="515"/>
                  <a:pt x="295" y="515"/>
                </a:cubicBezTo>
                <a:cubicBezTo>
                  <a:pt x="280" y="515"/>
                  <a:pt x="280" y="501"/>
                  <a:pt x="280" y="501"/>
                </a:cubicBezTo>
                <a:cubicBezTo>
                  <a:pt x="280" y="59"/>
                  <a:pt x="280" y="59"/>
                  <a:pt x="280" y="59"/>
                </a:cubicBezTo>
                <a:cubicBezTo>
                  <a:pt x="280" y="59"/>
                  <a:pt x="280" y="44"/>
                  <a:pt x="295" y="44"/>
                </a:cubicBezTo>
                <a:cubicBezTo>
                  <a:pt x="339" y="44"/>
                  <a:pt x="339" y="44"/>
                  <a:pt x="339" y="44"/>
                </a:cubicBezTo>
                <a:lnTo>
                  <a:pt x="354" y="59"/>
                </a:lnTo>
                <a:lnTo>
                  <a:pt x="354" y="501"/>
                </a:lnTo>
                <a:close/>
                <a:moveTo>
                  <a:pt x="118" y="0"/>
                </a:moveTo>
                <a:lnTo>
                  <a:pt x="118" y="0"/>
                </a:lnTo>
                <a:cubicBezTo>
                  <a:pt x="45" y="0"/>
                  <a:pt x="45" y="0"/>
                  <a:pt x="45" y="0"/>
                </a:cubicBezTo>
                <a:cubicBezTo>
                  <a:pt x="15" y="0"/>
                  <a:pt x="0" y="3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30"/>
                  <a:pt x="15" y="560"/>
                  <a:pt x="45" y="560"/>
                </a:cubicBezTo>
                <a:cubicBezTo>
                  <a:pt x="118" y="560"/>
                  <a:pt x="118" y="560"/>
                  <a:pt x="118" y="560"/>
                </a:cubicBezTo>
                <a:cubicBezTo>
                  <a:pt x="133" y="560"/>
                  <a:pt x="162" y="530"/>
                  <a:pt x="162" y="515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162" y="30"/>
                  <a:pt x="133" y="0"/>
                  <a:pt x="118" y="0"/>
                </a:cubicBezTo>
                <a:close/>
                <a:moveTo>
                  <a:pt x="118" y="501"/>
                </a:moveTo>
                <a:lnTo>
                  <a:pt x="118" y="501"/>
                </a:lnTo>
                <a:lnTo>
                  <a:pt x="104" y="515"/>
                </a:lnTo>
                <a:cubicBezTo>
                  <a:pt x="59" y="515"/>
                  <a:pt x="59" y="515"/>
                  <a:pt x="59" y="515"/>
                </a:cubicBezTo>
                <a:cubicBezTo>
                  <a:pt x="45" y="515"/>
                  <a:pt x="45" y="501"/>
                  <a:pt x="45" y="501"/>
                </a:cubicBezTo>
                <a:cubicBezTo>
                  <a:pt x="45" y="59"/>
                  <a:pt x="45" y="59"/>
                  <a:pt x="45" y="59"/>
                </a:cubicBezTo>
                <a:cubicBezTo>
                  <a:pt x="45" y="59"/>
                  <a:pt x="45" y="44"/>
                  <a:pt x="59" y="44"/>
                </a:cubicBezTo>
                <a:cubicBezTo>
                  <a:pt x="104" y="44"/>
                  <a:pt x="104" y="44"/>
                  <a:pt x="104" y="44"/>
                </a:cubicBezTo>
                <a:lnTo>
                  <a:pt x="118" y="59"/>
                </a:lnTo>
                <a:lnTo>
                  <a:pt x="118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8" name="Freeform 125"/>
          <p:cNvSpPr>
            <a:spLocks noChangeArrowheads="1"/>
          </p:cNvSpPr>
          <p:nvPr/>
        </p:nvSpPr>
        <p:spPr bwMode="auto">
          <a:xfrm>
            <a:off x="8133919" y="5947952"/>
            <a:ext cx="462180" cy="585428"/>
          </a:xfrm>
          <a:custGeom>
            <a:avLst/>
            <a:gdLst>
              <a:gd name="T0" fmla="*/ 152838 w 443"/>
              <a:gd name="T1" fmla="*/ 89486 h 561"/>
              <a:gd name="T2" fmla="*/ 152838 w 443"/>
              <a:gd name="T3" fmla="*/ 89486 h 561"/>
              <a:gd name="T4" fmla="*/ 21118 w 443"/>
              <a:gd name="T5" fmla="*/ 5369 h 561"/>
              <a:gd name="T6" fmla="*/ 0 w 443"/>
              <a:gd name="T7" fmla="*/ 15750 h 561"/>
              <a:gd name="T8" fmla="*/ 0 w 443"/>
              <a:gd name="T9" fmla="*/ 184342 h 561"/>
              <a:gd name="T10" fmla="*/ 21118 w 443"/>
              <a:gd name="T11" fmla="*/ 195080 h 561"/>
              <a:gd name="T12" fmla="*/ 152838 w 443"/>
              <a:gd name="T13" fmla="*/ 110605 h 561"/>
              <a:gd name="T14" fmla="*/ 152838 w 443"/>
              <a:gd name="T15" fmla="*/ 89486 h 561"/>
              <a:gd name="T16" fmla="*/ 15749 w 443"/>
              <a:gd name="T17" fmla="*/ 179330 h 561"/>
              <a:gd name="T18" fmla="*/ 15749 w 443"/>
              <a:gd name="T19" fmla="*/ 179330 h 561"/>
              <a:gd name="T20" fmla="*/ 15749 w 443"/>
              <a:gd name="T21" fmla="*/ 21119 h 561"/>
              <a:gd name="T22" fmla="*/ 142458 w 443"/>
              <a:gd name="T23" fmla="*/ 100225 h 561"/>
              <a:gd name="T24" fmla="*/ 15749 w 443"/>
              <a:gd name="T25" fmla="*/ 179330 h 561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43" h="561">
                <a:moveTo>
                  <a:pt x="427" y="250"/>
                </a:moveTo>
                <a:lnTo>
                  <a:pt x="427" y="250"/>
                </a:lnTo>
                <a:cubicBezTo>
                  <a:pt x="59" y="15"/>
                  <a:pt x="59" y="15"/>
                  <a:pt x="59" y="15"/>
                </a:cubicBezTo>
                <a:cubicBezTo>
                  <a:pt x="30" y="0"/>
                  <a:pt x="0" y="0"/>
                  <a:pt x="0" y="44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60"/>
                  <a:pt x="30" y="560"/>
                  <a:pt x="59" y="545"/>
                </a:cubicBezTo>
                <a:cubicBezTo>
                  <a:pt x="427" y="309"/>
                  <a:pt x="427" y="309"/>
                  <a:pt x="427" y="309"/>
                </a:cubicBezTo>
                <a:cubicBezTo>
                  <a:pt x="442" y="294"/>
                  <a:pt x="442" y="265"/>
                  <a:pt x="427" y="250"/>
                </a:cubicBezTo>
                <a:close/>
                <a:moveTo>
                  <a:pt x="44" y="501"/>
                </a:moveTo>
                <a:lnTo>
                  <a:pt x="44" y="501"/>
                </a:lnTo>
                <a:cubicBezTo>
                  <a:pt x="44" y="486"/>
                  <a:pt x="44" y="88"/>
                  <a:pt x="44" y="59"/>
                </a:cubicBezTo>
                <a:cubicBezTo>
                  <a:pt x="398" y="280"/>
                  <a:pt x="398" y="280"/>
                  <a:pt x="398" y="280"/>
                </a:cubicBezTo>
                <a:lnTo>
                  <a:pt x="44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9" name="Freeform 126"/>
          <p:cNvSpPr>
            <a:spLocks noChangeArrowheads="1"/>
          </p:cNvSpPr>
          <p:nvPr/>
        </p:nvSpPr>
        <p:spPr bwMode="auto">
          <a:xfrm>
            <a:off x="6993873" y="5947952"/>
            <a:ext cx="620092" cy="585428"/>
          </a:xfrm>
          <a:custGeom>
            <a:avLst/>
            <a:gdLst>
              <a:gd name="T0" fmla="*/ 180290 w 590"/>
              <a:gd name="T1" fmla="*/ 115974 h 561"/>
              <a:gd name="T2" fmla="*/ 180290 w 590"/>
              <a:gd name="T3" fmla="*/ 115974 h 561"/>
              <a:gd name="T4" fmla="*/ 180290 w 590"/>
              <a:gd name="T5" fmla="*/ 10738 h 561"/>
              <a:gd name="T6" fmla="*/ 175242 w 590"/>
              <a:gd name="T7" fmla="*/ 0 h 561"/>
              <a:gd name="T8" fmla="*/ 169833 w 590"/>
              <a:gd name="T9" fmla="*/ 10738 h 561"/>
              <a:gd name="T10" fmla="*/ 169833 w 590"/>
              <a:gd name="T11" fmla="*/ 115974 h 561"/>
              <a:gd name="T12" fmla="*/ 137741 w 590"/>
              <a:gd name="T13" fmla="*/ 147473 h 561"/>
              <a:gd name="T14" fmla="*/ 169833 w 590"/>
              <a:gd name="T15" fmla="*/ 184342 h 561"/>
              <a:gd name="T16" fmla="*/ 169833 w 590"/>
              <a:gd name="T17" fmla="*/ 189711 h 561"/>
              <a:gd name="T18" fmla="*/ 175242 w 590"/>
              <a:gd name="T19" fmla="*/ 200449 h 561"/>
              <a:gd name="T20" fmla="*/ 180290 w 590"/>
              <a:gd name="T21" fmla="*/ 189711 h 561"/>
              <a:gd name="T22" fmla="*/ 180290 w 590"/>
              <a:gd name="T23" fmla="*/ 184342 h 561"/>
              <a:gd name="T24" fmla="*/ 212381 w 590"/>
              <a:gd name="T25" fmla="*/ 147473 h 561"/>
              <a:gd name="T26" fmla="*/ 180290 w 590"/>
              <a:gd name="T27" fmla="*/ 115974 h 561"/>
              <a:gd name="T28" fmla="*/ 175242 w 590"/>
              <a:gd name="T29" fmla="*/ 168592 h 561"/>
              <a:gd name="T30" fmla="*/ 175242 w 590"/>
              <a:gd name="T31" fmla="*/ 168592 h 561"/>
              <a:gd name="T32" fmla="*/ 153968 w 590"/>
              <a:gd name="T33" fmla="*/ 147473 h 561"/>
              <a:gd name="T34" fmla="*/ 175242 w 590"/>
              <a:gd name="T35" fmla="*/ 126354 h 561"/>
              <a:gd name="T36" fmla="*/ 196516 w 590"/>
              <a:gd name="T37" fmla="*/ 147473 h 561"/>
              <a:gd name="T38" fmla="*/ 175242 w 590"/>
              <a:gd name="T39" fmla="*/ 168592 h 561"/>
              <a:gd name="T40" fmla="*/ 111419 w 590"/>
              <a:gd name="T41" fmla="*/ 15750 h 561"/>
              <a:gd name="T42" fmla="*/ 111419 w 590"/>
              <a:gd name="T43" fmla="*/ 15750 h 561"/>
              <a:gd name="T44" fmla="*/ 111419 w 590"/>
              <a:gd name="T45" fmla="*/ 10738 h 561"/>
              <a:gd name="T46" fmla="*/ 106010 w 590"/>
              <a:gd name="T47" fmla="*/ 0 h 561"/>
              <a:gd name="T48" fmla="*/ 95554 w 590"/>
              <a:gd name="T49" fmla="*/ 10738 h 561"/>
              <a:gd name="T50" fmla="*/ 95554 w 590"/>
              <a:gd name="T51" fmla="*/ 15750 h 561"/>
              <a:gd name="T52" fmla="*/ 68871 w 590"/>
              <a:gd name="T53" fmla="*/ 52618 h 561"/>
              <a:gd name="T54" fmla="*/ 95554 w 590"/>
              <a:gd name="T55" fmla="*/ 84117 h 561"/>
              <a:gd name="T56" fmla="*/ 95554 w 590"/>
              <a:gd name="T57" fmla="*/ 189711 h 561"/>
              <a:gd name="T58" fmla="*/ 106010 w 590"/>
              <a:gd name="T59" fmla="*/ 200449 h 561"/>
              <a:gd name="T60" fmla="*/ 111419 w 590"/>
              <a:gd name="T61" fmla="*/ 189711 h 561"/>
              <a:gd name="T62" fmla="*/ 111419 w 590"/>
              <a:gd name="T63" fmla="*/ 84117 h 561"/>
              <a:gd name="T64" fmla="*/ 137741 w 590"/>
              <a:gd name="T65" fmla="*/ 52618 h 561"/>
              <a:gd name="T66" fmla="*/ 111419 w 590"/>
              <a:gd name="T67" fmla="*/ 15750 h 561"/>
              <a:gd name="T68" fmla="*/ 106010 w 590"/>
              <a:gd name="T69" fmla="*/ 73737 h 561"/>
              <a:gd name="T70" fmla="*/ 106010 w 590"/>
              <a:gd name="T71" fmla="*/ 73737 h 561"/>
              <a:gd name="T72" fmla="*/ 84736 w 590"/>
              <a:gd name="T73" fmla="*/ 52618 h 561"/>
              <a:gd name="T74" fmla="*/ 106010 w 590"/>
              <a:gd name="T75" fmla="*/ 31499 h 561"/>
              <a:gd name="T76" fmla="*/ 127285 w 590"/>
              <a:gd name="T77" fmla="*/ 52618 h 561"/>
              <a:gd name="T78" fmla="*/ 106010 w 590"/>
              <a:gd name="T79" fmla="*/ 73737 h 561"/>
              <a:gd name="T80" fmla="*/ 42548 w 590"/>
              <a:gd name="T81" fmla="*/ 84117 h 561"/>
              <a:gd name="T82" fmla="*/ 42548 w 590"/>
              <a:gd name="T83" fmla="*/ 84117 h 561"/>
              <a:gd name="T84" fmla="*/ 42548 w 590"/>
              <a:gd name="T85" fmla="*/ 10738 h 561"/>
              <a:gd name="T86" fmla="*/ 31731 w 590"/>
              <a:gd name="T87" fmla="*/ 0 h 561"/>
              <a:gd name="T88" fmla="*/ 26322 w 590"/>
              <a:gd name="T89" fmla="*/ 10738 h 561"/>
              <a:gd name="T90" fmla="*/ 26322 w 590"/>
              <a:gd name="T91" fmla="*/ 84117 h 561"/>
              <a:gd name="T92" fmla="*/ 0 w 590"/>
              <a:gd name="T93" fmla="*/ 121343 h 561"/>
              <a:gd name="T94" fmla="*/ 26322 w 590"/>
              <a:gd name="T95" fmla="*/ 158212 h 561"/>
              <a:gd name="T96" fmla="*/ 26322 w 590"/>
              <a:gd name="T97" fmla="*/ 189711 h 561"/>
              <a:gd name="T98" fmla="*/ 31731 w 590"/>
              <a:gd name="T99" fmla="*/ 200449 h 561"/>
              <a:gd name="T100" fmla="*/ 42548 w 590"/>
              <a:gd name="T101" fmla="*/ 189711 h 561"/>
              <a:gd name="T102" fmla="*/ 42548 w 590"/>
              <a:gd name="T103" fmla="*/ 158212 h 561"/>
              <a:gd name="T104" fmla="*/ 68871 w 590"/>
              <a:gd name="T105" fmla="*/ 121343 h 561"/>
              <a:gd name="T106" fmla="*/ 42548 w 590"/>
              <a:gd name="T107" fmla="*/ 84117 h 561"/>
              <a:gd name="T108" fmla="*/ 31731 w 590"/>
              <a:gd name="T109" fmla="*/ 142104 h 561"/>
              <a:gd name="T110" fmla="*/ 31731 w 590"/>
              <a:gd name="T111" fmla="*/ 142104 h 561"/>
              <a:gd name="T112" fmla="*/ 10457 w 590"/>
              <a:gd name="T113" fmla="*/ 121343 h 561"/>
              <a:gd name="T114" fmla="*/ 31731 w 590"/>
              <a:gd name="T115" fmla="*/ 100225 h 561"/>
              <a:gd name="T116" fmla="*/ 53005 w 590"/>
              <a:gd name="T117" fmla="*/ 121343 h 561"/>
              <a:gd name="T118" fmla="*/ 31731 w 590"/>
              <a:gd name="T119" fmla="*/ 142104 h 561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90" h="561">
                <a:moveTo>
                  <a:pt x="500" y="324"/>
                </a:moveTo>
                <a:lnTo>
                  <a:pt x="500" y="324"/>
                </a:lnTo>
                <a:cubicBezTo>
                  <a:pt x="500" y="30"/>
                  <a:pt x="500" y="30"/>
                  <a:pt x="500" y="30"/>
                </a:cubicBezTo>
                <a:cubicBezTo>
                  <a:pt x="500" y="15"/>
                  <a:pt x="500" y="0"/>
                  <a:pt x="486" y="0"/>
                </a:cubicBezTo>
                <a:cubicBezTo>
                  <a:pt x="471" y="0"/>
                  <a:pt x="471" y="15"/>
                  <a:pt x="471" y="30"/>
                </a:cubicBezTo>
                <a:cubicBezTo>
                  <a:pt x="471" y="324"/>
                  <a:pt x="471" y="324"/>
                  <a:pt x="471" y="324"/>
                </a:cubicBezTo>
                <a:cubicBezTo>
                  <a:pt x="427" y="324"/>
                  <a:pt x="382" y="368"/>
                  <a:pt x="382" y="412"/>
                </a:cubicBezTo>
                <a:cubicBezTo>
                  <a:pt x="382" y="471"/>
                  <a:pt x="427" y="501"/>
                  <a:pt x="471" y="515"/>
                </a:cubicBezTo>
                <a:cubicBezTo>
                  <a:pt x="471" y="530"/>
                  <a:pt x="471" y="530"/>
                  <a:pt x="471" y="530"/>
                </a:cubicBezTo>
                <a:cubicBezTo>
                  <a:pt x="471" y="545"/>
                  <a:pt x="471" y="560"/>
                  <a:pt x="486" y="560"/>
                </a:cubicBezTo>
                <a:cubicBezTo>
                  <a:pt x="500" y="560"/>
                  <a:pt x="500" y="545"/>
                  <a:pt x="500" y="530"/>
                </a:cubicBezTo>
                <a:cubicBezTo>
                  <a:pt x="500" y="515"/>
                  <a:pt x="500" y="515"/>
                  <a:pt x="500" y="515"/>
                </a:cubicBezTo>
                <a:cubicBezTo>
                  <a:pt x="545" y="501"/>
                  <a:pt x="589" y="471"/>
                  <a:pt x="589" y="412"/>
                </a:cubicBezTo>
                <a:cubicBezTo>
                  <a:pt x="589" y="368"/>
                  <a:pt x="545" y="324"/>
                  <a:pt x="500" y="324"/>
                </a:cubicBezTo>
                <a:close/>
                <a:moveTo>
                  <a:pt x="486" y="471"/>
                </a:moveTo>
                <a:lnTo>
                  <a:pt x="486" y="471"/>
                </a:lnTo>
                <a:cubicBezTo>
                  <a:pt x="456" y="471"/>
                  <a:pt x="427" y="456"/>
                  <a:pt x="427" y="412"/>
                </a:cubicBezTo>
                <a:cubicBezTo>
                  <a:pt x="427" y="383"/>
                  <a:pt x="456" y="353"/>
                  <a:pt x="486" y="353"/>
                </a:cubicBezTo>
                <a:cubicBezTo>
                  <a:pt x="515" y="353"/>
                  <a:pt x="545" y="383"/>
                  <a:pt x="545" y="412"/>
                </a:cubicBezTo>
                <a:cubicBezTo>
                  <a:pt x="545" y="456"/>
                  <a:pt x="515" y="471"/>
                  <a:pt x="486" y="471"/>
                </a:cubicBezTo>
                <a:close/>
                <a:moveTo>
                  <a:pt x="309" y="44"/>
                </a:moveTo>
                <a:lnTo>
                  <a:pt x="309" y="44"/>
                </a:lnTo>
                <a:cubicBezTo>
                  <a:pt x="309" y="30"/>
                  <a:pt x="309" y="30"/>
                  <a:pt x="309" y="30"/>
                </a:cubicBezTo>
                <a:cubicBezTo>
                  <a:pt x="309" y="15"/>
                  <a:pt x="294" y="0"/>
                  <a:pt x="294" y="0"/>
                </a:cubicBezTo>
                <a:cubicBezTo>
                  <a:pt x="280" y="0"/>
                  <a:pt x="265" y="15"/>
                  <a:pt x="265" y="30"/>
                </a:cubicBezTo>
                <a:cubicBezTo>
                  <a:pt x="265" y="44"/>
                  <a:pt x="265" y="44"/>
                  <a:pt x="265" y="44"/>
                </a:cubicBezTo>
                <a:cubicBezTo>
                  <a:pt x="221" y="59"/>
                  <a:pt x="191" y="88"/>
                  <a:pt x="191" y="147"/>
                </a:cubicBezTo>
                <a:cubicBezTo>
                  <a:pt x="191" y="192"/>
                  <a:pt x="221" y="235"/>
                  <a:pt x="265" y="235"/>
                </a:cubicBezTo>
                <a:cubicBezTo>
                  <a:pt x="265" y="530"/>
                  <a:pt x="265" y="530"/>
                  <a:pt x="265" y="530"/>
                </a:cubicBezTo>
                <a:cubicBezTo>
                  <a:pt x="265" y="545"/>
                  <a:pt x="280" y="560"/>
                  <a:pt x="294" y="560"/>
                </a:cubicBezTo>
                <a:cubicBezTo>
                  <a:pt x="294" y="560"/>
                  <a:pt x="309" y="545"/>
                  <a:pt x="309" y="530"/>
                </a:cubicBezTo>
                <a:cubicBezTo>
                  <a:pt x="309" y="235"/>
                  <a:pt x="309" y="235"/>
                  <a:pt x="309" y="235"/>
                </a:cubicBezTo>
                <a:cubicBezTo>
                  <a:pt x="353" y="235"/>
                  <a:pt x="382" y="192"/>
                  <a:pt x="382" y="147"/>
                </a:cubicBezTo>
                <a:cubicBezTo>
                  <a:pt x="382" y="88"/>
                  <a:pt x="353" y="59"/>
                  <a:pt x="309" y="44"/>
                </a:cubicBezTo>
                <a:close/>
                <a:moveTo>
                  <a:pt x="294" y="206"/>
                </a:moveTo>
                <a:lnTo>
                  <a:pt x="294" y="206"/>
                </a:lnTo>
                <a:cubicBezTo>
                  <a:pt x="250" y="206"/>
                  <a:pt x="235" y="177"/>
                  <a:pt x="235" y="147"/>
                </a:cubicBezTo>
                <a:cubicBezTo>
                  <a:pt x="235" y="103"/>
                  <a:pt x="250" y="88"/>
                  <a:pt x="294" y="88"/>
                </a:cubicBezTo>
                <a:cubicBezTo>
                  <a:pt x="324" y="88"/>
                  <a:pt x="353" y="103"/>
                  <a:pt x="353" y="147"/>
                </a:cubicBezTo>
                <a:cubicBezTo>
                  <a:pt x="353" y="177"/>
                  <a:pt x="324" y="206"/>
                  <a:pt x="294" y="206"/>
                </a:cubicBezTo>
                <a:close/>
                <a:moveTo>
                  <a:pt x="118" y="235"/>
                </a:moveTo>
                <a:lnTo>
                  <a:pt x="118" y="235"/>
                </a:lnTo>
                <a:cubicBezTo>
                  <a:pt x="118" y="30"/>
                  <a:pt x="118" y="30"/>
                  <a:pt x="118" y="30"/>
                </a:cubicBezTo>
                <a:cubicBezTo>
                  <a:pt x="118" y="15"/>
                  <a:pt x="103" y="0"/>
                  <a:pt x="88" y="0"/>
                </a:cubicBezTo>
                <a:cubicBezTo>
                  <a:pt x="88" y="0"/>
                  <a:pt x="73" y="15"/>
                  <a:pt x="73" y="30"/>
                </a:cubicBezTo>
                <a:cubicBezTo>
                  <a:pt x="73" y="235"/>
                  <a:pt x="73" y="235"/>
                  <a:pt x="73" y="235"/>
                </a:cubicBezTo>
                <a:cubicBezTo>
                  <a:pt x="29" y="250"/>
                  <a:pt x="0" y="294"/>
                  <a:pt x="0" y="339"/>
                </a:cubicBezTo>
                <a:cubicBezTo>
                  <a:pt x="0" y="383"/>
                  <a:pt x="29" y="427"/>
                  <a:pt x="73" y="442"/>
                </a:cubicBezTo>
                <a:cubicBezTo>
                  <a:pt x="73" y="530"/>
                  <a:pt x="73" y="530"/>
                  <a:pt x="73" y="530"/>
                </a:cubicBezTo>
                <a:cubicBezTo>
                  <a:pt x="73" y="545"/>
                  <a:pt x="88" y="560"/>
                  <a:pt x="88" y="560"/>
                </a:cubicBezTo>
                <a:cubicBezTo>
                  <a:pt x="103" y="560"/>
                  <a:pt x="118" y="545"/>
                  <a:pt x="118" y="530"/>
                </a:cubicBezTo>
                <a:cubicBezTo>
                  <a:pt x="118" y="442"/>
                  <a:pt x="118" y="442"/>
                  <a:pt x="118" y="442"/>
                </a:cubicBezTo>
                <a:cubicBezTo>
                  <a:pt x="162" y="427"/>
                  <a:pt x="191" y="383"/>
                  <a:pt x="191" y="339"/>
                </a:cubicBezTo>
                <a:cubicBezTo>
                  <a:pt x="191" y="294"/>
                  <a:pt x="162" y="250"/>
                  <a:pt x="118" y="235"/>
                </a:cubicBezTo>
                <a:close/>
                <a:moveTo>
                  <a:pt x="88" y="397"/>
                </a:moveTo>
                <a:lnTo>
                  <a:pt x="88" y="397"/>
                </a:lnTo>
                <a:cubicBezTo>
                  <a:pt x="59" y="397"/>
                  <a:pt x="29" y="368"/>
                  <a:pt x="29" y="339"/>
                </a:cubicBezTo>
                <a:cubicBezTo>
                  <a:pt x="29" y="309"/>
                  <a:pt x="59" y="280"/>
                  <a:pt x="88" y="280"/>
                </a:cubicBezTo>
                <a:cubicBezTo>
                  <a:pt x="132" y="280"/>
                  <a:pt x="147" y="309"/>
                  <a:pt x="147" y="339"/>
                </a:cubicBezTo>
                <a:cubicBezTo>
                  <a:pt x="147" y="368"/>
                  <a:pt x="132" y="397"/>
                  <a:pt x="88" y="3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0" name="Freeform 127"/>
          <p:cNvSpPr>
            <a:spLocks noChangeArrowheads="1"/>
          </p:cNvSpPr>
          <p:nvPr/>
        </p:nvSpPr>
        <p:spPr bwMode="auto">
          <a:xfrm>
            <a:off x="5907755" y="5994168"/>
            <a:ext cx="620092" cy="492992"/>
          </a:xfrm>
          <a:custGeom>
            <a:avLst/>
            <a:gdLst>
              <a:gd name="T0" fmla="*/ 180650 w 590"/>
              <a:gd name="T1" fmla="*/ 84551 h 472"/>
              <a:gd name="T2" fmla="*/ 180650 w 590"/>
              <a:gd name="T3" fmla="*/ 84551 h 472"/>
              <a:gd name="T4" fmla="*/ 212381 w 590"/>
              <a:gd name="T5" fmla="*/ 53023 h 472"/>
              <a:gd name="T6" fmla="*/ 212381 w 590"/>
              <a:gd name="T7" fmla="*/ 42275 h 472"/>
              <a:gd name="T8" fmla="*/ 201925 w 590"/>
              <a:gd name="T9" fmla="*/ 47649 h 472"/>
              <a:gd name="T10" fmla="*/ 169833 w 590"/>
              <a:gd name="T11" fmla="*/ 73803 h 472"/>
              <a:gd name="T12" fmla="*/ 143511 w 590"/>
              <a:gd name="T13" fmla="*/ 47649 h 472"/>
              <a:gd name="T14" fmla="*/ 133054 w 590"/>
              <a:gd name="T15" fmla="*/ 42275 h 472"/>
              <a:gd name="T16" fmla="*/ 133054 w 590"/>
              <a:gd name="T17" fmla="*/ 53023 h 472"/>
              <a:gd name="T18" fmla="*/ 159376 w 590"/>
              <a:gd name="T19" fmla="*/ 84551 h 472"/>
              <a:gd name="T20" fmla="*/ 133054 w 590"/>
              <a:gd name="T21" fmla="*/ 116078 h 472"/>
              <a:gd name="T22" fmla="*/ 133054 w 590"/>
              <a:gd name="T23" fmla="*/ 126467 h 472"/>
              <a:gd name="T24" fmla="*/ 143511 w 590"/>
              <a:gd name="T25" fmla="*/ 121452 h 472"/>
              <a:gd name="T26" fmla="*/ 169833 w 590"/>
              <a:gd name="T27" fmla="*/ 94940 h 472"/>
              <a:gd name="T28" fmla="*/ 201925 w 590"/>
              <a:gd name="T29" fmla="*/ 121452 h 472"/>
              <a:gd name="T30" fmla="*/ 212381 w 590"/>
              <a:gd name="T31" fmla="*/ 126467 h 472"/>
              <a:gd name="T32" fmla="*/ 212381 w 590"/>
              <a:gd name="T33" fmla="*/ 116078 h 472"/>
              <a:gd name="T34" fmla="*/ 180650 w 590"/>
              <a:gd name="T35" fmla="*/ 84551 h 472"/>
              <a:gd name="T36" fmla="*/ 100962 w 590"/>
              <a:gd name="T37" fmla="*/ 0 h 472"/>
              <a:gd name="T38" fmla="*/ 100962 w 590"/>
              <a:gd name="T39" fmla="*/ 0 h 472"/>
              <a:gd name="T40" fmla="*/ 37140 w 590"/>
              <a:gd name="T41" fmla="*/ 42275 h 472"/>
              <a:gd name="T42" fmla="*/ 15866 w 590"/>
              <a:gd name="T43" fmla="*/ 42275 h 472"/>
              <a:gd name="T44" fmla="*/ 0 w 590"/>
              <a:gd name="T45" fmla="*/ 58039 h 472"/>
              <a:gd name="T46" fmla="*/ 0 w 590"/>
              <a:gd name="T47" fmla="*/ 110704 h 472"/>
              <a:gd name="T48" fmla="*/ 15866 w 590"/>
              <a:gd name="T49" fmla="*/ 126467 h 472"/>
              <a:gd name="T50" fmla="*/ 37140 w 590"/>
              <a:gd name="T51" fmla="*/ 126467 h 472"/>
              <a:gd name="T52" fmla="*/ 100962 w 590"/>
              <a:gd name="T53" fmla="*/ 168743 h 472"/>
              <a:gd name="T54" fmla="*/ 116828 w 590"/>
              <a:gd name="T55" fmla="*/ 152979 h 472"/>
              <a:gd name="T56" fmla="*/ 116828 w 590"/>
              <a:gd name="T57" fmla="*/ 15764 h 472"/>
              <a:gd name="T58" fmla="*/ 100962 w 590"/>
              <a:gd name="T59" fmla="*/ 0 h 472"/>
              <a:gd name="T60" fmla="*/ 37140 w 590"/>
              <a:gd name="T61" fmla="*/ 105688 h 472"/>
              <a:gd name="T62" fmla="*/ 37140 w 590"/>
              <a:gd name="T63" fmla="*/ 105688 h 472"/>
              <a:gd name="T64" fmla="*/ 32092 w 590"/>
              <a:gd name="T65" fmla="*/ 110704 h 472"/>
              <a:gd name="T66" fmla="*/ 21274 w 590"/>
              <a:gd name="T67" fmla="*/ 110704 h 472"/>
              <a:gd name="T68" fmla="*/ 15866 w 590"/>
              <a:gd name="T69" fmla="*/ 105688 h 472"/>
              <a:gd name="T70" fmla="*/ 15866 w 590"/>
              <a:gd name="T71" fmla="*/ 63413 h 472"/>
              <a:gd name="T72" fmla="*/ 21274 w 590"/>
              <a:gd name="T73" fmla="*/ 58039 h 472"/>
              <a:gd name="T74" fmla="*/ 32092 w 590"/>
              <a:gd name="T75" fmla="*/ 58039 h 472"/>
              <a:gd name="T76" fmla="*/ 37140 w 590"/>
              <a:gd name="T77" fmla="*/ 63413 h 472"/>
              <a:gd name="T78" fmla="*/ 37140 w 590"/>
              <a:gd name="T79" fmla="*/ 105688 h 472"/>
              <a:gd name="T80" fmla="*/ 100962 w 590"/>
              <a:gd name="T81" fmla="*/ 152979 h 472"/>
              <a:gd name="T82" fmla="*/ 100962 w 590"/>
              <a:gd name="T83" fmla="*/ 152979 h 472"/>
              <a:gd name="T84" fmla="*/ 53366 w 590"/>
              <a:gd name="T85" fmla="*/ 121452 h 472"/>
              <a:gd name="T86" fmla="*/ 53366 w 590"/>
              <a:gd name="T87" fmla="*/ 42275 h 472"/>
              <a:gd name="T88" fmla="*/ 100962 w 590"/>
              <a:gd name="T89" fmla="*/ 15764 h 472"/>
              <a:gd name="T90" fmla="*/ 100962 w 590"/>
              <a:gd name="T91" fmla="*/ 152979 h 47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90" h="472">
                <a:moveTo>
                  <a:pt x="501" y="236"/>
                </a:moveTo>
                <a:lnTo>
                  <a:pt x="501" y="236"/>
                </a:lnTo>
                <a:cubicBezTo>
                  <a:pt x="589" y="148"/>
                  <a:pt x="589" y="148"/>
                  <a:pt x="589" y="148"/>
                </a:cubicBezTo>
                <a:cubicBezTo>
                  <a:pt x="589" y="148"/>
                  <a:pt x="589" y="133"/>
                  <a:pt x="589" y="118"/>
                </a:cubicBezTo>
                <a:cubicBezTo>
                  <a:pt x="574" y="118"/>
                  <a:pt x="560" y="118"/>
                  <a:pt x="560" y="133"/>
                </a:cubicBezTo>
                <a:cubicBezTo>
                  <a:pt x="471" y="206"/>
                  <a:pt x="471" y="206"/>
                  <a:pt x="471" y="206"/>
                </a:cubicBezTo>
                <a:cubicBezTo>
                  <a:pt x="398" y="133"/>
                  <a:pt x="398" y="133"/>
                  <a:pt x="398" y="133"/>
                </a:cubicBezTo>
                <a:cubicBezTo>
                  <a:pt x="383" y="118"/>
                  <a:pt x="369" y="118"/>
                  <a:pt x="369" y="118"/>
                </a:cubicBezTo>
                <a:cubicBezTo>
                  <a:pt x="354" y="133"/>
                  <a:pt x="354" y="148"/>
                  <a:pt x="369" y="148"/>
                </a:cubicBezTo>
                <a:cubicBezTo>
                  <a:pt x="442" y="236"/>
                  <a:pt x="442" y="236"/>
                  <a:pt x="442" y="236"/>
                </a:cubicBezTo>
                <a:cubicBezTo>
                  <a:pt x="369" y="324"/>
                  <a:pt x="369" y="324"/>
                  <a:pt x="369" y="324"/>
                </a:cubicBezTo>
                <a:cubicBezTo>
                  <a:pt x="354" y="324"/>
                  <a:pt x="354" y="339"/>
                  <a:pt x="369" y="353"/>
                </a:cubicBezTo>
                <a:cubicBezTo>
                  <a:pt x="369" y="353"/>
                  <a:pt x="383" y="353"/>
                  <a:pt x="398" y="339"/>
                </a:cubicBezTo>
                <a:cubicBezTo>
                  <a:pt x="471" y="265"/>
                  <a:pt x="471" y="265"/>
                  <a:pt x="471" y="265"/>
                </a:cubicBezTo>
                <a:cubicBezTo>
                  <a:pt x="560" y="339"/>
                  <a:pt x="560" y="339"/>
                  <a:pt x="560" y="339"/>
                </a:cubicBezTo>
                <a:cubicBezTo>
                  <a:pt x="560" y="353"/>
                  <a:pt x="574" y="353"/>
                  <a:pt x="589" y="353"/>
                </a:cubicBezTo>
                <a:cubicBezTo>
                  <a:pt x="589" y="339"/>
                  <a:pt x="589" y="324"/>
                  <a:pt x="589" y="324"/>
                </a:cubicBezTo>
                <a:lnTo>
                  <a:pt x="501" y="236"/>
                </a:lnTo>
                <a:close/>
                <a:moveTo>
                  <a:pt x="280" y="0"/>
                </a:moveTo>
                <a:lnTo>
                  <a:pt x="280" y="0"/>
                </a:lnTo>
                <a:cubicBezTo>
                  <a:pt x="103" y="118"/>
                  <a:pt x="103" y="118"/>
                  <a:pt x="103" y="118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30" y="118"/>
                  <a:pt x="0" y="133"/>
                  <a:pt x="0" y="162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39"/>
                  <a:pt x="30" y="353"/>
                  <a:pt x="44" y="353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280" y="471"/>
                  <a:pt x="280" y="471"/>
                  <a:pt x="280" y="471"/>
                </a:cubicBezTo>
                <a:cubicBezTo>
                  <a:pt x="295" y="471"/>
                  <a:pt x="324" y="457"/>
                  <a:pt x="324" y="427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15"/>
                  <a:pt x="295" y="0"/>
                  <a:pt x="280" y="0"/>
                </a:cubicBezTo>
                <a:close/>
                <a:moveTo>
                  <a:pt x="103" y="295"/>
                </a:moveTo>
                <a:lnTo>
                  <a:pt x="103" y="295"/>
                </a:lnTo>
                <a:cubicBezTo>
                  <a:pt x="103" y="309"/>
                  <a:pt x="89" y="309"/>
                  <a:pt x="89" y="309"/>
                </a:cubicBezTo>
                <a:cubicBezTo>
                  <a:pt x="59" y="309"/>
                  <a:pt x="59" y="309"/>
                  <a:pt x="59" y="309"/>
                </a:cubicBezTo>
                <a:cubicBezTo>
                  <a:pt x="59" y="309"/>
                  <a:pt x="44" y="309"/>
                  <a:pt x="44" y="295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44" y="162"/>
                  <a:pt x="59" y="162"/>
                  <a:pt x="59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89" y="162"/>
                  <a:pt x="103" y="162"/>
                  <a:pt x="103" y="177"/>
                </a:cubicBezTo>
                <a:lnTo>
                  <a:pt x="103" y="295"/>
                </a:lnTo>
                <a:close/>
                <a:moveTo>
                  <a:pt x="280" y="427"/>
                </a:moveTo>
                <a:lnTo>
                  <a:pt x="280" y="427"/>
                </a:lnTo>
                <a:cubicBezTo>
                  <a:pt x="148" y="339"/>
                  <a:pt x="148" y="339"/>
                  <a:pt x="148" y="339"/>
                </a:cubicBezTo>
                <a:cubicBezTo>
                  <a:pt x="148" y="118"/>
                  <a:pt x="148" y="118"/>
                  <a:pt x="148" y="118"/>
                </a:cubicBezTo>
                <a:cubicBezTo>
                  <a:pt x="280" y="44"/>
                  <a:pt x="280" y="44"/>
                  <a:pt x="280" y="44"/>
                </a:cubicBezTo>
                <a:lnTo>
                  <a:pt x="280" y="4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1" name="Freeform 128"/>
          <p:cNvSpPr>
            <a:spLocks noChangeArrowheads="1"/>
          </p:cNvSpPr>
          <p:nvPr/>
        </p:nvSpPr>
        <p:spPr bwMode="auto">
          <a:xfrm>
            <a:off x="4833189" y="5947952"/>
            <a:ext cx="631644" cy="585428"/>
          </a:xfrm>
          <a:custGeom>
            <a:avLst/>
            <a:gdLst>
              <a:gd name="T0" fmla="*/ 132032 w 604"/>
              <a:gd name="T1" fmla="*/ 0 h 561"/>
              <a:gd name="T2" fmla="*/ 132032 w 604"/>
              <a:gd name="T3" fmla="*/ 0 h 561"/>
              <a:gd name="T4" fmla="*/ 132032 w 604"/>
              <a:gd name="T5" fmla="*/ 15750 h 561"/>
              <a:gd name="T6" fmla="*/ 200560 w 604"/>
              <a:gd name="T7" fmla="*/ 100225 h 561"/>
              <a:gd name="T8" fmla="*/ 132032 w 604"/>
              <a:gd name="T9" fmla="*/ 184342 h 561"/>
              <a:gd name="T10" fmla="*/ 132032 w 604"/>
              <a:gd name="T11" fmla="*/ 200449 h 561"/>
              <a:gd name="T12" fmla="*/ 216346 w 604"/>
              <a:gd name="T13" fmla="*/ 100225 h 561"/>
              <a:gd name="T14" fmla="*/ 132032 w 604"/>
              <a:gd name="T15" fmla="*/ 0 h 561"/>
              <a:gd name="T16" fmla="*/ 174369 w 604"/>
              <a:gd name="T17" fmla="*/ 100225 h 561"/>
              <a:gd name="T18" fmla="*/ 174369 w 604"/>
              <a:gd name="T19" fmla="*/ 100225 h 561"/>
              <a:gd name="T20" fmla="*/ 132032 w 604"/>
              <a:gd name="T21" fmla="*/ 52618 h 561"/>
              <a:gd name="T22" fmla="*/ 132032 w 604"/>
              <a:gd name="T23" fmla="*/ 63356 h 561"/>
              <a:gd name="T24" fmla="*/ 158223 w 604"/>
              <a:gd name="T25" fmla="*/ 100225 h 561"/>
              <a:gd name="T26" fmla="*/ 132032 w 604"/>
              <a:gd name="T27" fmla="*/ 137093 h 561"/>
              <a:gd name="T28" fmla="*/ 132032 w 604"/>
              <a:gd name="T29" fmla="*/ 147473 h 561"/>
              <a:gd name="T30" fmla="*/ 174369 w 604"/>
              <a:gd name="T31" fmla="*/ 100225 h 561"/>
              <a:gd name="T32" fmla="*/ 95078 w 604"/>
              <a:gd name="T33" fmla="*/ 15750 h 561"/>
              <a:gd name="T34" fmla="*/ 95078 w 604"/>
              <a:gd name="T35" fmla="*/ 15750 h 561"/>
              <a:gd name="T36" fmla="*/ 31573 w 604"/>
              <a:gd name="T37" fmla="*/ 57987 h 561"/>
              <a:gd name="T38" fmla="*/ 10405 w 604"/>
              <a:gd name="T39" fmla="*/ 57987 h 561"/>
              <a:gd name="T40" fmla="*/ 0 w 604"/>
              <a:gd name="T41" fmla="*/ 73737 h 561"/>
              <a:gd name="T42" fmla="*/ 0 w 604"/>
              <a:gd name="T43" fmla="*/ 126354 h 561"/>
              <a:gd name="T44" fmla="*/ 10405 w 604"/>
              <a:gd name="T45" fmla="*/ 142104 h 561"/>
              <a:gd name="T46" fmla="*/ 31573 w 604"/>
              <a:gd name="T47" fmla="*/ 142104 h 561"/>
              <a:gd name="T48" fmla="*/ 95078 w 604"/>
              <a:gd name="T49" fmla="*/ 184342 h 561"/>
              <a:gd name="T50" fmla="*/ 110864 w 604"/>
              <a:gd name="T51" fmla="*/ 168592 h 561"/>
              <a:gd name="T52" fmla="*/ 110864 w 604"/>
              <a:gd name="T53" fmla="*/ 31499 h 561"/>
              <a:gd name="T54" fmla="*/ 95078 w 604"/>
              <a:gd name="T55" fmla="*/ 15750 h 561"/>
              <a:gd name="T56" fmla="*/ 31573 w 604"/>
              <a:gd name="T57" fmla="*/ 121343 h 561"/>
              <a:gd name="T58" fmla="*/ 31573 w 604"/>
              <a:gd name="T59" fmla="*/ 121343 h 561"/>
              <a:gd name="T60" fmla="*/ 26191 w 604"/>
              <a:gd name="T61" fmla="*/ 126354 h 561"/>
              <a:gd name="T62" fmla="*/ 21168 w 604"/>
              <a:gd name="T63" fmla="*/ 126354 h 561"/>
              <a:gd name="T64" fmla="*/ 10405 w 604"/>
              <a:gd name="T65" fmla="*/ 121343 h 561"/>
              <a:gd name="T66" fmla="*/ 10405 w 604"/>
              <a:gd name="T67" fmla="*/ 79106 h 561"/>
              <a:gd name="T68" fmla="*/ 21168 w 604"/>
              <a:gd name="T69" fmla="*/ 73737 h 561"/>
              <a:gd name="T70" fmla="*/ 26191 w 604"/>
              <a:gd name="T71" fmla="*/ 73737 h 561"/>
              <a:gd name="T72" fmla="*/ 31573 w 604"/>
              <a:gd name="T73" fmla="*/ 79106 h 561"/>
              <a:gd name="T74" fmla="*/ 31573 w 604"/>
              <a:gd name="T75" fmla="*/ 121343 h 561"/>
              <a:gd name="T76" fmla="*/ 95078 w 604"/>
              <a:gd name="T77" fmla="*/ 168592 h 561"/>
              <a:gd name="T78" fmla="*/ 95078 w 604"/>
              <a:gd name="T79" fmla="*/ 168592 h 561"/>
              <a:gd name="T80" fmla="*/ 47359 w 604"/>
              <a:gd name="T81" fmla="*/ 137093 h 561"/>
              <a:gd name="T82" fmla="*/ 47359 w 604"/>
              <a:gd name="T83" fmla="*/ 57987 h 561"/>
              <a:gd name="T84" fmla="*/ 95078 w 604"/>
              <a:gd name="T85" fmla="*/ 31499 h 561"/>
              <a:gd name="T86" fmla="*/ 95078 w 604"/>
              <a:gd name="T87" fmla="*/ 168592 h 56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4" h="561">
                <a:moveTo>
                  <a:pt x="368" y="0"/>
                </a:moveTo>
                <a:lnTo>
                  <a:pt x="368" y="0"/>
                </a:lnTo>
                <a:cubicBezTo>
                  <a:pt x="368" y="44"/>
                  <a:pt x="368" y="44"/>
                  <a:pt x="368" y="44"/>
                </a:cubicBezTo>
                <a:cubicBezTo>
                  <a:pt x="486" y="74"/>
                  <a:pt x="559" y="162"/>
                  <a:pt x="559" y="280"/>
                </a:cubicBezTo>
                <a:cubicBezTo>
                  <a:pt x="559" y="397"/>
                  <a:pt x="486" y="486"/>
                  <a:pt x="368" y="515"/>
                </a:cubicBezTo>
                <a:cubicBezTo>
                  <a:pt x="368" y="560"/>
                  <a:pt x="368" y="560"/>
                  <a:pt x="368" y="560"/>
                </a:cubicBezTo>
                <a:cubicBezTo>
                  <a:pt x="500" y="530"/>
                  <a:pt x="603" y="427"/>
                  <a:pt x="603" y="280"/>
                </a:cubicBezTo>
                <a:cubicBezTo>
                  <a:pt x="603" y="133"/>
                  <a:pt x="500" y="30"/>
                  <a:pt x="368" y="0"/>
                </a:cubicBezTo>
                <a:close/>
                <a:moveTo>
                  <a:pt x="486" y="280"/>
                </a:moveTo>
                <a:lnTo>
                  <a:pt x="486" y="280"/>
                </a:lnTo>
                <a:cubicBezTo>
                  <a:pt x="486" y="206"/>
                  <a:pt x="441" y="147"/>
                  <a:pt x="368" y="147"/>
                </a:cubicBezTo>
                <a:cubicBezTo>
                  <a:pt x="368" y="177"/>
                  <a:pt x="368" y="177"/>
                  <a:pt x="368" y="177"/>
                </a:cubicBezTo>
                <a:cubicBezTo>
                  <a:pt x="412" y="192"/>
                  <a:pt x="441" y="235"/>
                  <a:pt x="441" y="280"/>
                </a:cubicBezTo>
                <a:cubicBezTo>
                  <a:pt x="441" y="324"/>
                  <a:pt x="412" y="368"/>
                  <a:pt x="368" y="383"/>
                </a:cubicBezTo>
                <a:cubicBezTo>
                  <a:pt x="368" y="412"/>
                  <a:pt x="368" y="412"/>
                  <a:pt x="368" y="412"/>
                </a:cubicBezTo>
                <a:cubicBezTo>
                  <a:pt x="441" y="412"/>
                  <a:pt x="486" y="353"/>
                  <a:pt x="486" y="280"/>
                </a:cubicBezTo>
                <a:close/>
                <a:moveTo>
                  <a:pt x="265" y="44"/>
                </a:moveTo>
                <a:lnTo>
                  <a:pt x="265" y="44"/>
                </a:lnTo>
                <a:cubicBezTo>
                  <a:pt x="88" y="162"/>
                  <a:pt x="88" y="162"/>
                  <a:pt x="88" y="162"/>
                </a:cubicBezTo>
                <a:cubicBezTo>
                  <a:pt x="29" y="162"/>
                  <a:pt x="29" y="162"/>
                  <a:pt x="29" y="162"/>
                </a:cubicBezTo>
                <a:cubicBezTo>
                  <a:pt x="15" y="162"/>
                  <a:pt x="0" y="177"/>
                  <a:pt x="0" y="206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383"/>
                  <a:pt x="15" y="397"/>
                  <a:pt x="29" y="397"/>
                </a:cubicBezTo>
                <a:cubicBezTo>
                  <a:pt x="88" y="397"/>
                  <a:pt x="88" y="397"/>
                  <a:pt x="88" y="397"/>
                </a:cubicBezTo>
                <a:cubicBezTo>
                  <a:pt x="265" y="515"/>
                  <a:pt x="265" y="515"/>
                  <a:pt x="265" y="515"/>
                </a:cubicBezTo>
                <a:cubicBezTo>
                  <a:pt x="294" y="515"/>
                  <a:pt x="309" y="501"/>
                  <a:pt x="309" y="471"/>
                </a:cubicBezTo>
                <a:cubicBezTo>
                  <a:pt x="309" y="88"/>
                  <a:pt x="309" y="88"/>
                  <a:pt x="309" y="88"/>
                </a:cubicBezTo>
                <a:cubicBezTo>
                  <a:pt x="309" y="59"/>
                  <a:pt x="294" y="44"/>
                  <a:pt x="265" y="44"/>
                </a:cubicBezTo>
                <a:close/>
                <a:moveTo>
                  <a:pt x="88" y="339"/>
                </a:moveTo>
                <a:lnTo>
                  <a:pt x="88" y="339"/>
                </a:lnTo>
                <a:cubicBezTo>
                  <a:pt x="88" y="353"/>
                  <a:pt x="88" y="353"/>
                  <a:pt x="73" y="353"/>
                </a:cubicBezTo>
                <a:cubicBezTo>
                  <a:pt x="59" y="353"/>
                  <a:pt x="59" y="353"/>
                  <a:pt x="59" y="353"/>
                </a:cubicBezTo>
                <a:cubicBezTo>
                  <a:pt x="44" y="353"/>
                  <a:pt x="29" y="353"/>
                  <a:pt x="29" y="339"/>
                </a:cubicBezTo>
                <a:cubicBezTo>
                  <a:pt x="29" y="221"/>
                  <a:pt x="29" y="221"/>
                  <a:pt x="29" y="221"/>
                </a:cubicBezTo>
                <a:cubicBezTo>
                  <a:pt x="29" y="206"/>
                  <a:pt x="44" y="206"/>
                  <a:pt x="59" y="206"/>
                </a:cubicBezTo>
                <a:cubicBezTo>
                  <a:pt x="73" y="206"/>
                  <a:pt x="73" y="206"/>
                  <a:pt x="73" y="206"/>
                </a:cubicBezTo>
                <a:cubicBezTo>
                  <a:pt x="88" y="206"/>
                  <a:pt x="88" y="206"/>
                  <a:pt x="88" y="221"/>
                </a:cubicBezTo>
                <a:lnTo>
                  <a:pt x="88" y="339"/>
                </a:lnTo>
                <a:close/>
                <a:moveTo>
                  <a:pt x="265" y="471"/>
                </a:moveTo>
                <a:lnTo>
                  <a:pt x="265" y="471"/>
                </a:lnTo>
                <a:cubicBezTo>
                  <a:pt x="132" y="383"/>
                  <a:pt x="132" y="383"/>
                  <a:pt x="132" y="383"/>
                </a:cubicBezTo>
                <a:cubicBezTo>
                  <a:pt x="132" y="353"/>
                  <a:pt x="132" y="192"/>
                  <a:pt x="132" y="162"/>
                </a:cubicBezTo>
                <a:cubicBezTo>
                  <a:pt x="265" y="88"/>
                  <a:pt x="265" y="88"/>
                  <a:pt x="265" y="88"/>
                </a:cubicBezTo>
                <a:cubicBezTo>
                  <a:pt x="265" y="103"/>
                  <a:pt x="265" y="456"/>
                  <a:pt x="265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2" name="Freeform 129"/>
          <p:cNvSpPr>
            <a:spLocks noChangeArrowheads="1"/>
          </p:cNvSpPr>
          <p:nvPr/>
        </p:nvSpPr>
        <p:spPr bwMode="auto">
          <a:xfrm>
            <a:off x="3808694" y="5994168"/>
            <a:ext cx="527654" cy="492992"/>
          </a:xfrm>
          <a:custGeom>
            <a:avLst/>
            <a:gdLst>
              <a:gd name="T0" fmla="*/ 100972 w 502"/>
              <a:gd name="T1" fmla="*/ 0 h 472"/>
              <a:gd name="T2" fmla="*/ 100972 w 502"/>
              <a:gd name="T3" fmla="*/ 0 h 472"/>
              <a:gd name="T4" fmla="*/ 37143 w 502"/>
              <a:gd name="T5" fmla="*/ 42275 h 472"/>
              <a:gd name="T6" fmla="*/ 15867 w 502"/>
              <a:gd name="T7" fmla="*/ 42275 h 472"/>
              <a:gd name="T8" fmla="*/ 0 w 502"/>
              <a:gd name="T9" fmla="*/ 58039 h 472"/>
              <a:gd name="T10" fmla="*/ 0 w 502"/>
              <a:gd name="T11" fmla="*/ 110704 h 472"/>
              <a:gd name="T12" fmla="*/ 15867 w 502"/>
              <a:gd name="T13" fmla="*/ 126467 h 472"/>
              <a:gd name="T14" fmla="*/ 37143 w 502"/>
              <a:gd name="T15" fmla="*/ 126467 h 472"/>
              <a:gd name="T16" fmla="*/ 100972 w 502"/>
              <a:gd name="T17" fmla="*/ 168743 h 472"/>
              <a:gd name="T18" fmla="*/ 116839 w 502"/>
              <a:gd name="T19" fmla="*/ 152979 h 472"/>
              <a:gd name="T20" fmla="*/ 116839 w 502"/>
              <a:gd name="T21" fmla="*/ 15764 h 472"/>
              <a:gd name="T22" fmla="*/ 100972 w 502"/>
              <a:gd name="T23" fmla="*/ 0 h 472"/>
              <a:gd name="T24" fmla="*/ 37143 w 502"/>
              <a:gd name="T25" fmla="*/ 105688 h 472"/>
              <a:gd name="T26" fmla="*/ 37143 w 502"/>
              <a:gd name="T27" fmla="*/ 105688 h 472"/>
              <a:gd name="T28" fmla="*/ 32095 w 502"/>
              <a:gd name="T29" fmla="*/ 110704 h 472"/>
              <a:gd name="T30" fmla="*/ 21276 w 502"/>
              <a:gd name="T31" fmla="*/ 110704 h 472"/>
              <a:gd name="T32" fmla="*/ 15867 w 502"/>
              <a:gd name="T33" fmla="*/ 105688 h 472"/>
              <a:gd name="T34" fmla="*/ 15867 w 502"/>
              <a:gd name="T35" fmla="*/ 63413 h 472"/>
              <a:gd name="T36" fmla="*/ 21276 w 502"/>
              <a:gd name="T37" fmla="*/ 58039 h 472"/>
              <a:gd name="T38" fmla="*/ 32095 w 502"/>
              <a:gd name="T39" fmla="*/ 58039 h 472"/>
              <a:gd name="T40" fmla="*/ 37143 w 502"/>
              <a:gd name="T41" fmla="*/ 63413 h 472"/>
              <a:gd name="T42" fmla="*/ 37143 w 502"/>
              <a:gd name="T43" fmla="*/ 105688 h 472"/>
              <a:gd name="T44" fmla="*/ 100972 w 502"/>
              <a:gd name="T45" fmla="*/ 152979 h 472"/>
              <a:gd name="T46" fmla="*/ 100972 w 502"/>
              <a:gd name="T47" fmla="*/ 152979 h 472"/>
              <a:gd name="T48" fmla="*/ 53371 w 502"/>
              <a:gd name="T49" fmla="*/ 121452 h 472"/>
              <a:gd name="T50" fmla="*/ 53371 w 502"/>
              <a:gd name="T51" fmla="*/ 42275 h 472"/>
              <a:gd name="T52" fmla="*/ 100972 w 502"/>
              <a:gd name="T53" fmla="*/ 15764 h 472"/>
              <a:gd name="T54" fmla="*/ 100972 w 502"/>
              <a:gd name="T55" fmla="*/ 152979 h 472"/>
              <a:gd name="T56" fmla="*/ 138115 w 502"/>
              <a:gd name="T57" fmla="*/ 36901 h 472"/>
              <a:gd name="T58" fmla="*/ 138115 w 502"/>
              <a:gd name="T59" fmla="*/ 36901 h 472"/>
              <a:gd name="T60" fmla="*/ 138115 w 502"/>
              <a:gd name="T61" fmla="*/ 47649 h 472"/>
              <a:gd name="T62" fmla="*/ 164800 w 502"/>
              <a:gd name="T63" fmla="*/ 84551 h 472"/>
              <a:gd name="T64" fmla="*/ 138115 w 502"/>
              <a:gd name="T65" fmla="*/ 121452 h 472"/>
              <a:gd name="T66" fmla="*/ 138115 w 502"/>
              <a:gd name="T67" fmla="*/ 131841 h 472"/>
              <a:gd name="T68" fmla="*/ 180667 w 502"/>
              <a:gd name="T69" fmla="*/ 84551 h 472"/>
              <a:gd name="T70" fmla="*/ 138115 w 502"/>
              <a:gd name="T71" fmla="*/ 36901 h 47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2" h="472">
                <a:moveTo>
                  <a:pt x="280" y="0"/>
                </a:moveTo>
                <a:lnTo>
                  <a:pt x="280" y="0"/>
                </a:lnTo>
                <a:cubicBezTo>
                  <a:pt x="103" y="118"/>
                  <a:pt x="103" y="118"/>
                  <a:pt x="103" y="118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30" y="118"/>
                  <a:pt x="0" y="133"/>
                  <a:pt x="0" y="162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39"/>
                  <a:pt x="30" y="353"/>
                  <a:pt x="44" y="353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280" y="471"/>
                  <a:pt x="280" y="471"/>
                  <a:pt x="280" y="471"/>
                </a:cubicBezTo>
                <a:cubicBezTo>
                  <a:pt x="295" y="471"/>
                  <a:pt x="324" y="457"/>
                  <a:pt x="324" y="427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15"/>
                  <a:pt x="295" y="0"/>
                  <a:pt x="280" y="0"/>
                </a:cubicBezTo>
                <a:close/>
                <a:moveTo>
                  <a:pt x="103" y="295"/>
                </a:moveTo>
                <a:lnTo>
                  <a:pt x="103" y="295"/>
                </a:lnTo>
                <a:cubicBezTo>
                  <a:pt x="103" y="309"/>
                  <a:pt x="89" y="309"/>
                  <a:pt x="89" y="309"/>
                </a:cubicBezTo>
                <a:cubicBezTo>
                  <a:pt x="59" y="309"/>
                  <a:pt x="59" y="309"/>
                  <a:pt x="59" y="309"/>
                </a:cubicBezTo>
                <a:cubicBezTo>
                  <a:pt x="59" y="309"/>
                  <a:pt x="44" y="309"/>
                  <a:pt x="44" y="295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44" y="162"/>
                  <a:pt x="59" y="162"/>
                  <a:pt x="59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89" y="162"/>
                  <a:pt x="103" y="162"/>
                  <a:pt x="103" y="177"/>
                </a:cubicBezTo>
                <a:lnTo>
                  <a:pt x="103" y="295"/>
                </a:lnTo>
                <a:close/>
                <a:moveTo>
                  <a:pt x="280" y="427"/>
                </a:moveTo>
                <a:lnTo>
                  <a:pt x="280" y="427"/>
                </a:lnTo>
                <a:cubicBezTo>
                  <a:pt x="148" y="339"/>
                  <a:pt x="148" y="339"/>
                  <a:pt x="148" y="339"/>
                </a:cubicBezTo>
                <a:cubicBezTo>
                  <a:pt x="148" y="309"/>
                  <a:pt x="148" y="148"/>
                  <a:pt x="148" y="118"/>
                </a:cubicBezTo>
                <a:cubicBezTo>
                  <a:pt x="280" y="44"/>
                  <a:pt x="280" y="44"/>
                  <a:pt x="280" y="44"/>
                </a:cubicBezTo>
                <a:cubicBezTo>
                  <a:pt x="280" y="59"/>
                  <a:pt x="280" y="412"/>
                  <a:pt x="280" y="427"/>
                </a:cubicBezTo>
                <a:close/>
                <a:moveTo>
                  <a:pt x="383" y="103"/>
                </a:moveTo>
                <a:lnTo>
                  <a:pt x="383" y="103"/>
                </a:lnTo>
                <a:cubicBezTo>
                  <a:pt x="383" y="133"/>
                  <a:pt x="383" y="133"/>
                  <a:pt x="383" y="133"/>
                </a:cubicBezTo>
                <a:cubicBezTo>
                  <a:pt x="427" y="148"/>
                  <a:pt x="457" y="191"/>
                  <a:pt x="457" y="236"/>
                </a:cubicBezTo>
                <a:cubicBezTo>
                  <a:pt x="457" y="280"/>
                  <a:pt x="427" y="324"/>
                  <a:pt x="383" y="339"/>
                </a:cubicBezTo>
                <a:cubicBezTo>
                  <a:pt x="383" y="368"/>
                  <a:pt x="383" y="368"/>
                  <a:pt x="383" y="368"/>
                </a:cubicBezTo>
                <a:cubicBezTo>
                  <a:pt x="442" y="368"/>
                  <a:pt x="501" y="309"/>
                  <a:pt x="501" y="236"/>
                </a:cubicBezTo>
                <a:cubicBezTo>
                  <a:pt x="501" y="162"/>
                  <a:pt x="442" y="103"/>
                  <a:pt x="383" y="1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3" name="Freeform 130"/>
          <p:cNvSpPr>
            <a:spLocks noChangeArrowheads="1"/>
          </p:cNvSpPr>
          <p:nvPr/>
        </p:nvSpPr>
        <p:spPr bwMode="auto">
          <a:xfrm>
            <a:off x="2822710" y="5994168"/>
            <a:ext cx="342782" cy="492992"/>
          </a:xfrm>
          <a:custGeom>
            <a:avLst/>
            <a:gdLst>
              <a:gd name="T0" fmla="*/ 101319 w 325"/>
              <a:gd name="T1" fmla="*/ 0 h 472"/>
              <a:gd name="T2" fmla="*/ 101319 w 325"/>
              <a:gd name="T3" fmla="*/ 0 h 472"/>
              <a:gd name="T4" fmla="*/ 37271 w 325"/>
              <a:gd name="T5" fmla="*/ 42275 h 472"/>
              <a:gd name="T6" fmla="*/ 15922 w 325"/>
              <a:gd name="T7" fmla="*/ 42275 h 472"/>
              <a:gd name="T8" fmla="*/ 0 w 325"/>
              <a:gd name="T9" fmla="*/ 58039 h 472"/>
              <a:gd name="T10" fmla="*/ 0 w 325"/>
              <a:gd name="T11" fmla="*/ 110704 h 472"/>
              <a:gd name="T12" fmla="*/ 15922 w 325"/>
              <a:gd name="T13" fmla="*/ 126467 h 472"/>
              <a:gd name="T14" fmla="*/ 37271 w 325"/>
              <a:gd name="T15" fmla="*/ 126467 h 472"/>
              <a:gd name="T16" fmla="*/ 101319 w 325"/>
              <a:gd name="T17" fmla="*/ 168743 h 472"/>
              <a:gd name="T18" fmla="*/ 117240 w 325"/>
              <a:gd name="T19" fmla="*/ 152979 h 472"/>
              <a:gd name="T20" fmla="*/ 117240 w 325"/>
              <a:gd name="T21" fmla="*/ 15764 h 472"/>
              <a:gd name="T22" fmla="*/ 101319 w 325"/>
              <a:gd name="T23" fmla="*/ 0 h 472"/>
              <a:gd name="T24" fmla="*/ 37271 w 325"/>
              <a:gd name="T25" fmla="*/ 105688 h 472"/>
              <a:gd name="T26" fmla="*/ 37271 w 325"/>
              <a:gd name="T27" fmla="*/ 105688 h 472"/>
              <a:gd name="T28" fmla="*/ 31843 w 325"/>
              <a:gd name="T29" fmla="*/ 110704 h 472"/>
              <a:gd name="T30" fmla="*/ 21349 w 325"/>
              <a:gd name="T31" fmla="*/ 110704 h 472"/>
              <a:gd name="T32" fmla="*/ 15922 w 325"/>
              <a:gd name="T33" fmla="*/ 105688 h 472"/>
              <a:gd name="T34" fmla="*/ 15922 w 325"/>
              <a:gd name="T35" fmla="*/ 63413 h 472"/>
              <a:gd name="T36" fmla="*/ 21349 w 325"/>
              <a:gd name="T37" fmla="*/ 58039 h 472"/>
              <a:gd name="T38" fmla="*/ 31843 w 325"/>
              <a:gd name="T39" fmla="*/ 58039 h 472"/>
              <a:gd name="T40" fmla="*/ 37271 w 325"/>
              <a:gd name="T41" fmla="*/ 63413 h 472"/>
              <a:gd name="T42" fmla="*/ 37271 w 325"/>
              <a:gd name="T43" fmla="*/ 105688 h 472"/>
              <a:gd name="T44" fmla="*/ 101319 w 325"/>
              <a:gd name="T45" fmla="*/ 152979 h 472"/>
              <a:gd name="T46" fmla="*/ 101319 w 325"/>
              <a:gd name="T47" fmla="*/ 152979 h 472"/>
              <a:gd name="T48" fmla="*/ 53192 w 325"/>
              <a:gd name="T49" fmla="*/ 121452 h 472"/>
              <a:gd name="T50" fmla="*/ 53192 w 325"/>
              <a:gd name="T51" fmla="*/ 42275 h 472"/>
              <a:gd name="T52" fmla="*/ 101319 w 325"/>
              <a:gd name="T53" fmla="*/ 15764 h 472"/>
              <a:gd name="T54" fmla="*/ 101319 w 325"/>
              <a:gd name="T55" fmla="*/ 152979 h 47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25" h="472">
                <a:moveTo>
                  <a:pt x="280" y="0"/>
                </a:moveTo>
                <a:lnTo>
                  <a:pt x="280" y="0"/>
                </a:lnTo>
                <a:cubicBezTo>
                  <a:pt x="103" y="118"/>
                  <a:pt x="103" y="118"/>
                  <a:pt x="103" y="118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30" y="118"/>
                  <a:pt x="0" y="133"/>
                  <a:pt x="0" y="162"/>
                </a:cubicBezTo>
                <a:cubicBezTo>
                  <a:pt x="0" y="309"/>
                  <a:pt x="0" y="309"/>
                  <a:pt x="0" y="309"/>
                </a:cubicBezTo>
                <a:cubicBezTo>
                  <a:pt x="0" y="339"/>
                  <a:pt x="30" y="353"/>
                  <a:pt x="44" y="353"/>
                </a:cubicBezTo>
                <a:cubicBezTo>
                  <a:pt x="103" y="353"/>
                  <a:pt x="103" y="353"/>
                  <a:pt x="103" y="353"/>
                </a:cubicBezTo>
                <a:cubicBezTo>
                  <a:pt x="280" y="471"/>
                  <a:pt x="280" y="471"/>
                  <a:pt x="280" y="471"/>
                </a:cubicBezTo>
                <a:cubicBezTo>
                  <a:pt x="294" y="471"/>
                  <a:pt x="324" y="457"/>
                  <a:pt x="324" y="427"/>
                </a:cubicBezTo>
                <a:cubicBezTo>
                  <a:pt x="324" y="44"/>
                  <a:pt x="324" y="44"/>
                  <a:pt x="324" y="44"/>
                </a:cubicBezTo>
                <a:cubicBezTo>
                  <a:pt x="324" y="15"/>
                  <a:pt x="294" y="0"/>
                  <a:pt x="280" y="0"/>
                </a:cubicBezTo>
                <a:close/>
                <a:moveTo>
                  <a:pt x="103" y="295"/>
                </a:moveTo>
                <a:lnTo>
                  <a:pt x="103" y="295"/>
                </a:lnTo>
                <a:cubicBezTo>
                  <a:pt x="103" y="309"/>
                  <a:pt x="88" y="309"/>
                  <a:pt x="88" y="309"/>
                </a:cubicBezTo>
                <a:cubicBezTo>
                  <a:pt x="59" y="309"/>
                  <a:pt x="59" y="309"/>
                  <a:pt x="59" y="309"/>
                </a:cubicBezTo>
                <a:cubicBezTo>
                  <a:pt x="59" y="309"/>
                  <a:pt x="44" y="309"/>
                  <a:pt x="44" y="295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44" y="162"/>
                  <a:pt x="59" y="162"/>
                  <a:pt x="59" y="162"/>
                </a:cubicBezTo>
                <a:cubicBezTo>
                  <a:pt x="88" y="162"/>
                  <a:pt x="88" y="162"/>
                  <a:pt x="88" y="162"/>
                </a:cubicBezTo>
                <a:cubicBezTo>
                  <a:pt x="88" y="162"/>
                  <a:pt x="103" y="162"/>
                  <a:pt x="103" y="177"/>
                </a:cubicBezTo>
                <a:lnTo>
                  <a:pt x="103" y="295"/>
                </a:lnTo>
                <a:close/>
                <a:moveTo>
                  <a:pt x="280" y="427"/>
                </a:moveTo>
                <a:lnTo>
                  <a:pt x="280" y="427"/>
                </a:lnTo>
                <a:cubicBezTo>
                  <a:pt x="147" y="339"/>
                  <a:pt x="147" y="339"/>
                  <a:pt x="147" y="339"/>
                </a:cubicBezTo>
                <a:cubicBezTo>
                  <a:pt x="147" y="309"/>
                  <a:pt x="147" y="148"/>
                  <a:pt x="147" y="118"/>
                </a:cubicBezTo>
                <a:cubicBezTo>
                  <a:pt x="280" y="44"/>
                  <a:pt x="280" y="44"/>
                  <a:pt x="280" y="44"/>
                </a:cubicBezTo>
                <a:cubicBezTo>
                  <a:pt x="280" y="59"/>
                  <a:pt x="280" y="412"/>
                  <a:pt x="280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4" name="Freeform 131"/>
          <p:cNvSpPr>
            <a:spLocks noChangeArrowheads="1"/>
          </p:cNvSpPr>
          <p:nvPr/>
        </p:nvSpPr>
        <p:spPr bwMode="auto">
          <a:xfrm>
            <a:off x="1694221" y="5913289"/>
            <a:ext cx="496844" cy="647050"/>
          </a:xfrm>
          <a:custGeom>
            <a:avLst/>
            <a:gdLst>
              <a:gd name="T0" fmla="*/ 132899 w 472"/>
              <a:gd name="T1" fmla="*/ 158122 h 619"/>
              <a:gd name="T2" fmla="*/ 132899 w 472"/>
              <a:gd name="T3" fmla="*/ 158122 h 619"/>
              <a:gd name="T4" fmla="*/ 85229 w 472"/>
              <a:gd name="T5" fmla="*/ 110793 h 619"/>
              <a:gd name="T6" fmla="*/ 37559 w 472"/>
              <a:gd name="T7" fmla="*/ 158122 h 619"/>
              <a:gd name="T8" fmla="*/ 85229 w 472"/>
              <a:gd name="T9" fmla="*/ 211188 h 619"/>
              <a:gd name="T10" fmla="*/ 132899 w 472"/>
              <a:gd name="T11" fmla="*/ 158122 h 619"/>
              <a:gd name="T12" fmla="*/ 85229 w 472"/>
              <a:gd name="T13" fmla="*/ 195053 h 619"/>
              <a:gd name="T14" fmla="*/ 85229 w 472"/>
              <a:gd name="T15" fmla="*/ 195053 h 619"/>
              <a:gd name="T16" fmla="*/ 48032 w 472"/>
              <a:gd name="T17" fmla="*/ 158122 h 619"/>
              <a:gd name="T18" fmla="*/ 85229 w 472"/>
              <a:gd name="T19" fmla="*/ 126570 h 619"/>
              <a:gd name="T20" fmla="*/ 122426 w 472"/>
              <a:gd name="T21" fmla="*/ 158122 h 619"/>
              <a:gd name="T22" fmla="*/ 85229 w 472"/>
              <a:gd name="T23" fmla="*/ 195053 h 619"/>
              <a:gd name="T24" fmla="*/ 143734 w 472"/>
              <a:gd name="T25" fmla="*/ 0 h 619"/>
              <a:gd name="T26" fmla="*/ 143734 w 472"/>
              <a:gd name="T27" fmla="*/ 0 h 619"/>
              <a:gd name="T28" fmla="*/ 26724 w 472"/>
              <a:gd name="T29" fmla="*/ 0 h 619"/>
              <a:gd name="T30" fmla="*/ 0 w 472"/>
              <a:gd name="T31" fmla="*/ 26174 h 619"/>
              <a:gd name="T32" fmla="*/ 0 w 472"/>
              <a:gd name="T33" fmla="*/ 195053 h 619"/>
              <a:gd name="T34" fmla="*/ 26724 w 472"/>
              <a:gd name="T35" fmla="*/ 221586 h 619"/>
              <a:gd name="T36" fmla="*/ 143734 w 472"/>
              <a:gd name="T37" fmla="*/ 221586 h 619"/>
              <a:gd name="T38" fmla="*/ 170097 w 472"/>
              <a:gd name="T39" fmla="*/ 195053 h 619"/>
              <a:gd name="T40" fmla="*/ 170097 w 472"/>
              <a:gd name="T41" fmla="*/ 26174 h 619"/>
              <a:gd name="T42" fmla="*/ 143734 w 472"/>
              <a:gd name="T43" fmla="*/ 0 h 619"/>
              <a:gd name="T44" fmla="*/ 154207 w 472"/>
              <a:gd name="T45" fmla="*/ 195053 h 619"/>
              <a:gd name="T46" fmla="*/ 154207 w 472"/>
              <a:gd name="T47" fmla="*/ 195053 h 619"/>
              <a:gd name="T48" fmla="*/ 143734 w 472"/>
              <a:gd name="T49" fmla="*/ 211188 h 619"/>
              <a:gd name="T50" fmla="*/ 85229 w 472"/>
              <a:gd name="T51" fmla="*/ 211188 h 619"/>
              <a:gd name="T52" fmla="*/ 26724 w 472"/>
              <a:gd name="T53" fmla="*/ 211188 h 619"/>
              <a:gd name="T54" fmla="*/ 16251 w 472"/>
              <a:gd name="T55" fmla="*/ 195053 h 619"/>
              <a:gd name="T56" fmla="*/ 16251 w 472"/>
              <a:gd name="T57" fmla="*/ 26174 h 619"/>
              <a:gd name="T58" fmla="*/ 26724 w 472"/>
              <a:gd name="T59" fmla="*/ 10398 h 619"/>
              <a:gd name="T60" fmla="*/ 143734 w 472"/>
              <a:gd name="T61" fmla="*/ 10398 h 619"/>
              <a:gd name="T62" fmla="*/ 154207 w 472"/>
              <a:gd name="T63" fmla="*/ 26174 h 619"/>
              <a:gd name="T64" fmla="*/ 154207 w 472"/>
              <a:gd name="T65" fmla="*/ 195053 h 619"/>
              <a:gd name="T66" fmla="*/ 85229 w 472"/>
              <a:gd name="T67" fmla="*/ 26174 h 619"/>
              <a:gd name="T68" fmla="*/ 85229 w 472"/>
              <a:gd name="T69" fmla="*/ 26174 h 619"/>
              <a:gd name="T70" fmla="*/ 48032 w 472"/>
              <a:gd name="T71" fmla="*/ 63106 h 619"/>
              <a:gd name="T72" fmla="*/ 85229 w 472"/>
              <a:gd name="T73" fmla="*/ 94658 h 619"/>
              <a:gd name="T74" fmla="*/ 122426 w 472"/>
              <a:gd name="T75" fmla="*/ 63106 h 619"/>
              <a:gd name="T76" fmla="*/ 85229 w 472"/>
              <a:gd name="T77" fmla="*/ 26174 h 619"/>
              <a:gd name="T78" fmla="*/ 85229 w 472"/>
              <a:gd name="T79" fmla="*/ 84260 h 619"/>
              <a:gd name="T80" fmla="*/ 85229 w 472"/>
              <a:gd name="T81" fmla="*/ 84260 h 619"/>
              <a:gd name="T82" fmla="*/ 63922 w 472"/>
              <a:gd name="T83" fmla="*/ 63106 h 619"/>
              <a:gd name="T84" fmla="*/ 85229 w 472"/>
              <a:gd name="T85" fmla="*/ 41951 h 619"/>
              <a:gd name="T86" fmla="*/ 106536 w 472"/>
              <a:gd name="T87" fmla="*/ 63106 h 619"/>
              <a:gd name="T88" fmla="*/ 85229 w 472"/>
              <a:gd name="T89" fmla="*/ 84260 h 61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72" h="619">
                <a:moveTo>
                  <a:pt x="368" y="441"/>
                </a:moveTo>
                <a:lnTo>
                  <a:pt x="368" y="441"/>
                </a:lnTo>
                <a:cubicBezTo>
                  <a:pt x="368" y="368"/>
                  <a:pt x="309" y="309"/>
                  <a:pt x="236" y="309"/>
                </a:cubicBezTo>
                <a:cubicBezTo>
                  <a:pt x="162" y="309"/>
                  <a:pt x="104" y="368"/>
                  <a:pt x="104" y="441"/>
                </a:cubicBezTo>
                <a:cubicBezTo>
                  <a:pt x="104" y="515"/>
                  <a:pt x="162" y="589"/>
                  <a:pt x="236" y="589"/>
                </a:cubicBezTo>
                <a:cubicBezTo>
                  <a:pt x="309" y="589"/>
                  <a:pt x="368" y="515"/>
                  <a:pt x="368" y="441"/>
                </a:cubicBezTo>
                <a:close/>
                <a:moveTo>
                  <a:pt x="236" y="544"/>
                </a:moveTo>
                <a:lnTo>
                  <a:pt x="236" y="544"/>
                </a:lnTo>
                <a:cubicBezTo>
                  <a:pt x="177" y="544"/>
                  <a:pt x="133" y="500"/>
                  <a:pt x="133" y="441"/>
                </a:cubicBezTo>
                <a:cubicBezTo>
                  <a:pt x="133" y="397"/>
                  <a:pt x="177" y="353"/>
                  <a:pt x="236" y="353"/>
                </a:cubicBezTo>
                <a:cubicBezTo>
                  <a:pt x="295" y="353"/>
                  <a:pt x="339" y="397"/>
                  <a:pt x="339" y="441"/>
                </a:cubicBezTo>
                <a:cubicBezTo>
                  <a:pt x="339" y="500"/>
                  <a:pt x="295" y="544"/>
                  <a:pt x="236" y="544"/>
                </a:cubicBezTo>
                <a:close/>
                <a:moveTo>
                  <a:pt x="398" y="0"/>
                </a:moveTo>
                <a:lnTo>
                  <a:pt x="398" y="0"/>
                </a:lnTo>
                <a:cubicBezTo>
                  <a:pt x="74" y="0"/>
                  <a:pt x="74" y="0"/>
                  <a:pt x="74" y="0"/>
                </a:cubicBezTo>
                <a:cubicBezTo>
                  <a:pt x="30" y="0"/>
                  <a:pt x="0" y="29"/>
                  <a:pt x="0" y="73"/>
                </a:cubicBezTo>
                <a:cubicBezTo>
                  <a:pt x="0" y="544"/>
                  <a:pt x="0" y="544"/>
                  <a:pt x="0" y="544"/>
                </a:cubicBezTo>
                <a:cubicBezTo>
                  <a:pt x="0" y="589"/>
                  <a:pt x="30" y="618"/>
                  <a:pt x="74" y="618"/>
                </a:cubicBezTo>
                <a:cubicBezTo>
                  <a:pt x="398" y="618"/>
                  <a:pt x="398" y="618"/>
                  <a:pt x="398" y="618"/>
                </a:cubicBezTo>
                <a:cubicBezTo>
                  <a:pt x="442" y="618"/>
                  <a:pt x="471" y="589"/>
                  <a:pt x="471" y="544"/>
                </a:cubicBezTo>
                <a:cubicBezTo>
                  <a:pt x="471" y="73"/>
                  <a:pt x="471" y="73"/>
                  <a:pt x="471" y="73"/>
                </a:cubicBezTo>
                <a:cubicBezTo>
                  <a:pt x="471" y="29"/>
                  <a:pt x="442" y="0"/>
                  <a:pt x="398" y="0"/>
                </a:cubicBezTo>
                <a:close/>
                <a:moveTo>
                  <a:pt x="427" y="544"/>
                </a:moveTo>
                <a:lnTo>
                  <a:pt x="427" y="544"/>
                </a:lnTo>
                <a:cubicBezTo>
                  <a:pt x="427" y="559"/>
                  <a:pt x="413" y="589"/>
                  <a:pt x="398" y="589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45" y="559"/>
                  <a:pt x="45" y="544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29"/>
                  <a:pt x="74" y="29"/>
                </a:cubicBezTo>
                <a:cubicBezTo>
                  <a:pt x="398" y="29"/>
                  <a:pt x="398" y="29"/>
                  <a:pt x="398" y="29"/>
                </a:cubicBezTo>
                <a:cubicBezTo>
                  <a:pt x="413" y="29"/>
                  <a:pt x="427" y="59"/>
                  <a:pt x="427" y="73"/>
                </a:cubicBezTo>
                <a:lnTo>
                  <a:pt x="427" y="544"/>
                </a:lnTo>
                <a:close/>
                <a:moveTo>
                  <a:pt x="236" y="73"/>
                </a:moveTo>
                <a:lnTo>
                  <a:pt x="236" y="73"/>
                </a:lnTo>
                <a:cubicBezTo>
                  <a:pt x="177" y="73"/>
                  <a:pt x="133" y="117"/>
                  <a:pt x="133" y="176"/>
                </a:cubicBezTo>
                <a:cubicBezTo>
                  <a:pt x="133" y="221"/>
                  <a:pt x="177" y="264"/>
                  <a:pt x="236" y="264"/>
                </a:cubicBezTo>
                <a:cubicBezTo>
                  <a:pt x="295" y="264"/>
                  <a:pt x="339" y="221"/>
                  <a:pt x="339" y="176"/>
                </a:cubicBezTo>
                <a:cubicBezTo>
                  <a:pt x="339" y="117"/>
                  <a:pt x="295" y="73"/>
                  <a:pt x="236" y="73"/>
                </a:cubicBezTo>
                <a:close/>
                <a:moveTo>
                  <a:pt x="236" y="235"/>
                </a:moveTo>
                <a:lnTo>
                  <a:pt x="236" y="235"/>
                </a:lnTo>
                <a:cubicBezTo>
                  <a:pt x="207" y="235"/>
                  <a:pt x="177" y="206"/>
                  <a:pt x="177" y="176"/>
                </a:cubicBezTo>
                <a:cubicBezTo>
                  <a:pt x="177" y="132"/>
                  <a:pt x="207" y="117"/>
                  <a:pt x="236" y="117"/>
                </a:cubicBezTo>
                <a:cubicBezTo>
                  <a:pt x="266" y="117"/>
                  <a:pt x="295" y="132"/>
                  <a:pt x="295" y="176"/>
                </a:cubicBezTo>
                <a:cubicBezTo>
                  <a:pt x="295" y="206"/>
                  <a:pt x="266" y="235"/>
                  <a:pt x="236" y="2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5" name="Freeform 132"/>
          <p:cNvSpPr>
            <a:spLocks noChangeArrowheads="1"/>
          </p:cNvSpPr>
          <p:nvPr/>
        </p:nvSpPr>
        <p:spPr bwMode="auto">
          <a:xfrm>
            <a:off x="11253630" y="4834870"/>
            <a:ext cx="647050" cy="666308"/>
          </a:xfrm>
          <a:custGeom>
            <a:avLst/>
            <a:gdLst>
              <a:gd name="T0" fmla="*/ 190073 w 619"/>
              <a:gd name="T1" fmla="*/ 185652 h 634"/>
              <a:gd name="T2" fmla="*/ 190073 w 619"/>
              <a:gd name="T3" fmla="*/ 201874 h 634"/>
              <a:gd name="T4" fmla="*/ 190073 w 619"/>
              <a:gd name="T5" fmla="*/ 185652 h 634"/>
              <a:gd name="T6" fmla="*/ 31559 w 619"/>
              <a:gd name="T7" fmla="*/ 42538 h 634"/>
              <a:gd name="T8" fmla="*/ 31559 w 619"/>
              <a:gd name="T9" fmla="*/ 31723 h 634"/>
              <a:gd name="T10" fmla="*/ 31559 w 619"/>
              <a:gd name="T11" fmla="*/ 42538 h 634"/>
              <a:gd name="T12" fmla="*/ 31559 w 619"/>
              <a:gd name="T13" fmla="*/ 185652 h 634"/>
              <a:gd name="T14" fmla="*/ 31559 w 619"/>
              <a:gd name="T15" fmla="*/ 201874 h 634"/>
              <a:gd name="T16" fmla="*/ 31559 w 619"/>
              <a:gd name="T17" fmla="*/ 185652 h 634"/>
              <a:gd name="T18" fmla="*/ 110816 w 619"/>
              <a:gd name="T19" fmla="*/ 31723 h 634"/>
              <a:gd name="T20" fmla="*/ 110816 w 619"/>
              <a:gd name="T21" fmla="*/ 201874 h 634"/>
              <a:gd name="T22" fmla="*/ 110816 w 619"/>
              <a:gd name="T23" fmla="*/ 31723 h 634"/>
              <a:gd name="T24" fmla="*/ 110816 w 619"/>
              <a:gd name="T25" fmla="*/ 185652 h 634"/>
              <a:gd name="T26" fmla="*/ 110816 w 619"/>
              <a:gd name="T27" fmla="*/ 42538 h 634"/>
              <a:gd name="T28" fmla="*/ 110816 w 619"/>
              <a:gd name="T29" fmla="*/ 185652 h 634"/>
              <a:gd name="T30" fmla="*/ 110816 w 619"/>
              <a:gd name="T31" fmla="*/ 74261 h 634"/>
              <a:gd name="T32" fmla="*/ 110816 w 619"/>
              <a:gd name="T33" fmla="*/ 159336 h 634"/>
              <a:gd name="T34" fmla="*/ 110816 w 619"/>
              <a:gd name="T35" fmla="*/ 74261 h 634"/>
              <a:gd name="T36" fmla="*/ 110816 w 619"/>
              <a:gd name="T37" fmla="*/ 143475 h 634"/>
              <a:gd name="T38" fmla="*/ 110816 w 619"/>
              <a:gd name="T39" fmla="*/ 84715 h 634"/>
              <a:gd name="T40" fmla="*/ 110816 w 619"/>
              <a:gd name="T41" fmla="*/ 143475 h 634"/>
              <a:gd name="T42" fmla="*/ 195452 w 619"/>
              <a:gd name="T43" fmla="*/ 0 h 634"/>
              <a:gd name="T44" fmla="*/ 0 w 619"/>
              <a:gd name="T45" fmla="*/ 31723 h 634"/>
              <a:gd name="T46" fmla="*/ 26539 w 619"/>
              <a:gd name="T47" fmla="*/ 228190 h 634"/>
              <a:gd name="T48" fmla="*/ 221632 w 619"/>
              <a:gd name="T49" fmla="*/ 201874 h 634"/>
              <a:gd name="T50" fmla="*/ 195452 w 619"/>
              <a:gd name="T51" fmla="*/ 0 h 634"/>
              <a:gd name="T52" fmla="*/ 211232 w 619"/>
              <a:gd name="T53" fmla="*/ 201874 h 634"/>
              <a:gd name="T54" fmla="*/ 26539 w 619"/>
              <a:gd name="T55" fmla="*/ 212328 h 634"/>
              <a:gd name="T56" fmla="*/ 10400 w 619"/>
              <a:gd name="T57" fmla="*/ 31723 h 634"/>
              <a:gd name="T58" fmla="*/ 195452 w 619"/>
              <a:gd name="T59" fmla="*/ 15862 h 634"/>
              <a:gd name="T60" fmla="*/ 211232 w 619"/>
              <a:gd name="T61" fmla="*/ 201874 h 634"/>
              <a:gd name="T62" fmla="*/ 190073 w 619"/>
              <a:gd name="T63" fmla="*/ 31723 h 634"/>
              <a:gd name="T64" fmla="*/ 190073 w 619"/>
              <a:gd name="T65" fmla="*/ 42538 h 634"/>
              <a:gd name="T66" fmla="*/ 190073 w 619"/>
              <a:gd name="T67" fmla="*/ 31723 h 63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19" h="634">
                <a:moveTo>
                  <a:pt x="530" y="515"/>
                </a:moveTo>
                <a:lnTo>
                  <a:pt x="530" y="515"/>
                </a:lnTo>
                <a:cubicBezTo>
                  <a:pt x="515" y="515"/>
                  <a:pt x="500" y="530"/>
                  <a:pt x="500" y="530"/>
                </a:cubicBezTo>
                <a:cubicBezTo>
                  <a:pt x="500" y="545"/>
                  <a:pt x="515" y="560"/>
                  <a:pt x="530" y="560"/>
                </a:cubicBezTo>
                <a:cubicBezTo>
                  <a:pt x="530" y="560"/>
                  <a:pt x="545" y="545"/>
                  <a:pt x="545" y="530"/>
                </a:cubicBezTo>
                <a:lnTo>
                  <a:pt x="530" y="515"/>
                </a:lnTo>
                <a:close/>
                <a:moveTo>
                  <a:pt x="88" y="118"/>
                </a:moveTo>
                <a:lnTo>
                  <a:pt x="88" y="118"/>
                </a:lnTo>
                <a:cubicBezTo>
                  <a:pt x="103" y="118"/>
                  <a:pt x="118" y="118"/>
                  <a:pt x="118" y="103"/>
                </a:cubicBezTo>
                <a:cubicBezTo>
                  <a:pt x="118" y="88"/>
                  <a:pt x="103" y="88"/>
                  <a:pt x="88" y="88"/>
                </a:cubicBezTo>
                <a:cubicBezTo>
                  <a:pt x="88" y="88"/>
                  <a:pt x="74" y="88"/>
                  <a:pt x="74" y="103"/>
                </a:cubicBezTo>
                <a:cubicBezTo>
                  <a:pt x="74" y="118"/>
                  <a:pt x="88" y="118"/>
                  <a:pt x="88" y="118"/>
                </a:cubicBezTo>
                <a:close/>
                <a:moveTo>
                  <a:pt x="88" y="515"/>
                </a:moveTo>
                <a:lnTo>
                  <a:pt x="88" y="515"/>
                </a:lnTo>
                <a:lnTo>
                  <a:pt x="74" y="530"/>
                </a:lnTo>
                <a:cubicBezTo>
                  <a:pt x="74" y="545"/>
                  <a:pt x="88" y="560"/>
                  <a:pt x="88" y="560"/>
                </a:cubicBezTo>
                <a:cubicBezTo>
                  <a:pt x="103" y="560"/>
                  <a:pt x="118" y="545"/>
                  <a:pt x="118" y="530"/>
                </a:cubicBezTo>
                <a:cubicBezTo>
                  <a:pt x="118" y="530"/>
                  <a:pt x="103" y="515"/>
                  <a:pt x="88" y="515"/>
                </a:cubicBezTo>
                <a:close/>
                <a:moveTo>
                  <a:pt x="309" y="88"/>
                </a:moveTo>
                <a:lnTo>
                  <a:pt x="309" y="88"/>
                </a:lnTo>
                <a:cubicBezTo>
                  <a:pt x="177" y="88"/>
                  <a:pt x="74" y="192"/>
                  <a:pt x="74" y="324"/>
                </a:cubicBezTo>
                <a:cubicBezTo>
                  <a:pt x="74" y="456"/>
                  <a:pt x="177" y="560"/>
                  <a:pt x="309" y="560"/>
                </a:cubicBezTo>
                <a:cubicBezTo>
                  <a:pt x="441" y="560"/>
                  <a:pt x="545" y="456"/>
                  <a:pt x="545" y="324"/>
                </a:cubicBezTo>
                <a:cubicBezTo>
                  <a:pt x="545" y="192"/>
                  <a:pt x="441" y="88"/>
                  <a:pt x="309" y="88"/>
                </a:cubicBezTo>
                <a:close/>
                <a:moveTo>
                  <a:pt x="309" y="515"/>
                </a:moveTo>
                <a:lnTo>
                  <a:pt x="309" y="515"/>
                </a:lnTo>
                <a:cubicBezTo>
                  <a:pt x="206" y="515"/>
                  <a:pt x="118" y="427"/>
                  <a:pt x="118" y="324"/>
                </a:cubicBezTo>
                <a:cubicBezTo>
                  <a:pt x="118" y="206"/>
                  <a:pt x="206" y="118"/>
                  <a:pt x="309" y="118"/>
                </a:cubicBezTo>
                <a:cubicBezTo>
                  <a:pt x="412" y="118"/>
                  <a:pt x="500" y="206"/>
                  <a:pt x="500" y="324"/>
                </a:cubicBezTo>
                <a:cubicBezTo>
                  <a:pt x="500" y="427"/>
                  <a:pt x="412" y="515"/>
                  <a:pt x="309" y="515"/>
                </a:cubicBezTo>
                <a:close/>
                <a:moveTo>
                  <a:pt x="309" y="206"/>
                </a:moveTo>
                <a:lnTo>
                  <a:pt x="309" y="206"/>
                </a:lnTo>
                <a:cubicBezTo>
                  <a:pt x="250" y="206"/>
                  <a:pt x="191" y="251"/>
                  <a:pt x="191" y="324"/>
                </a:cubicBezTo>
                <a:cubicBezTo>
                  <a:pt x="191" y="383"/>
                  <a:pt x="250" y="442"/>
                  <a:pt x="309" y="442"/>
                </a:cubicBezTo>
                <a:cubicBezTo>
                  <a:pt x="368" y="442"/>
                  <a:pt x="427" y="383"/>
                  <a:pt x="427" y="324"/>
                </a:cubicBezTo>
                <a:cubicBezTo>
                  <a:pt x="427" y="251"/>
                  <a:pt x="368" y="206"/>
                  <a:pt x="309" y="206"/>
                </a:cubicBezTo>
                <a:close/>
                <a:moveTo>
                  <a:pt x="309" y="398"/>
                </a:moveTo>
                <a:lnTo>
                  <a:pt x="309" y="398"/>
                </a:lnTo>
                <a:cubicBezTo>
                  <a:pt x="265" y="398"/>
                  <a:pt x="236" y="368"/>
                  <a:pt x="236" y="324"/>
                </a:cubicBezTo>
                <a:cubicBezTo>
                  <a:pt x="236" y="280"/>
                  <a:pt x="265" y="235"/>
                  <a:pt x="309" y="235"/>
                </a:cubicBezTo>
                <a:cubicBezTo>
                  <a:pt x="353" y="235"/>
                  <a:pt x="383" y="280"/>
                  <a:pt x="383" y="324"/>
                </a:cubicBezTo>
                <a:cubicBezTo>
                  <a:pt x="383" y="368"/>
                  <a:pt x="353" y="398"/>
                  <a:pt x="309" y="398"/>
                </a:cubicBezTo>
                <a:close/>
                <a:moveTo>
                  <a:pt x="545" y="0"/>
                </a:moveTo>
                <a:lnTo>
                  <a:pt x="545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4" y="633"/>
                </a:cubicBezTo>
                <a:cubicBezTo>
                  <a:pt x="545" y="633"/>
                  <a:pt x="545" y="633"/>
                  <a:pt x="545" y="633"/>
                </a:cubicBezTo>
                <a:cubicBezTo>
                  <a:pt x="589" y="633"/>
                  <a:pt x="618" y="604"/>
                  <a:pt x="618" y="560"/>
                </a:cubicBezTo>
                <a:cubicBezTo>
                  <a:pt x="618" y="88"/>
                  <a:pt x="618" y="88"/>
                  <a:pt x="618" y="88"/>
                </a:cubicBezTo>
                <a:cubicBezTo>
                  <a:pt x="618" y="44"/>
                  <a:pt x="589" y="0"/>
                  <a:pt x="545" y="0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4"/>
                  <a:pt x="559" y="589"/>
                  <a:pt x="545" y="589"/>
                </a:cubicBez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88"/>
                  <a:pt x="29" y="88"/>
                  <a:pt x="29" y="88"/>
                </a:cubicBezTo>
                <a:cubicBezTo>
                  <a:pt x="29" y="59"/>
                  <a:pt x="59" y="44"/>
                  <a:pt x="74" y="44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59" y="44"/>
                  <a:pt x="589" y="59"/>
                  <a:pt x="589" y="88"/>
                </a:cubicBezTo>
                <a:lnTo>
                  <a:pt x="589" y="560"/>
                </a:lnTo>
                <a:close/>
                <a:moveTo>
                  <a:pt x="530" y="88"/>
                </a:moveTo>
                <a:lnTo>
                  <a:pt x="530" y="88"/>
                </a:lnTo>
                <a:cubicBezTo>
                  <a:pt x="515" y="88"/>
                  <a:pt x="500" y="88"/>
                  <a:pt x="500" y="103"/>
                </a:cubicBezTo>
                <a:cubicBezTo>
                  <a:pt x="500" y="118"/>
                  <a:pt x="515" y="118"/>
                  <a:pt x="530" y="118"/>
                </a:cubicBezTo>
                <a:cubicBezTo>
                  <a:pt x="530" y="118"/>
                  <a:pt x="545" y="118"/>
                  <a:pt x="545" y="103"/>
                </a:cubicBezTo>
                <a:cubicBezTo>
                  <a:pt x="545" y="88"/>
                  <a:pt x="530" y="88"/>
                  <a:pt x="530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6" name="Freeform 133"/>
          <p:cNvSpPr>
            <a:spLocks noChangeArrowheads="1"/>
          </p:cNvSpPr>
          <p:nvPr/>
        </p:nvSpPr>
        <p:spPr bwMode="auto">
          <a:xfrm>
            <a:off x="10283054" y="4834870"/>
            <a:ext cx="446774" cy="666308"/>
          </a:xfrm>
          <a:custGeom>
            <a:avLst/>
            <a:gdLst>
              <a:gd name="T0" fmla="*/ 147907 w 428"/>
              <a:gd name="T1" fmla="*/ 52992 h 634"/>
              <a:gd name="T2" fmla="*/ 147907 w 428"/>
              <a:gd name="T3" fmla="*/ 52992 h 634"/>
              <a:gd name="T4" fmla="*/ 79146 w 428"/>
              <a:gd name="T5" fmla="*/ 0 h 634"/>
              <a:gd name="T6" fmla="*/ 10744 w 428"/>
              <a:gd name="T7" fmla="*/ 52992 h 634"/>
              <a:gd name="T8" fmla="*/ 0 w 428"/>
              <a:gd name="T9" fmla="*/ 63807 h 634"/>
              <a:gd name="T10" fmla="*/ 0 w 428"/>
              <a:gd name="T11" fmla="*/ 79668 h 634"/>
              <a:gd name="T12" fmla="*/ 16116 w 428"/>
              <a:gd name="T13" fmla="*/ 95530 h 634"/>
              <a:gd name="T14" fmla="*/ 16116 w 428"/>
              <a:gd name="T15" fmla="*/ 95530 h 634"/>
              <a:gd name="T16" fmla="*/ 37245 w 428"/>
              <a:gd name="T17" fmla="*/ 116798 h 634"/>
              <a:gd name="T18" fmla="*/ 47631 w 428"/>
              <a:gd name="T19" fmla="*/ 212328 h 634"/>
              <a:gd name="T20" fmla="*/ 63389 w 428"/>
              <a:gd name="T21" fmla="*/ 228190 h 634"/>
              <a:gd name="T22" fmla="*/ 89890 w 428"/>
              <a:gd name="T23" fmla="*/ 228190 h 634"/>
              <a:gd name="T24" fmla="*/ 105648 w 428"/>
              <a:gd name="T25" fmla="*/ 212328 h 634"/>
              <a:gd name="T26" fmla="*/ 121406 w 428"/>
              <a:gd name="T27" fmla="*/ 116798 h 634"/>
              <a:gd name="T28" fmla="*/ 142535 w 428"/>
              <a:gd name="T29" fmla="*/ 95530 h 634"/>
              <a:gd name="T30" fmla="*/ 142535 w 428"/>
              <a:gd name="T31" fmla="*/ 95530 h 634"/>
              <a:gd name="T32" fmla="*/ 152921 w 428"/>
              <a:gd name="T33" fmla="*/ 79668 h 634"/>
              <a:gd name="T34" fmla="*/ 152921 w 428"/>
              <a:gd name="T35" fmla="*/ 63807 h 634"/>
              <a:gd name="T36" fmla="*/ 147907 w 428"/>
              <a:gd name="T37" fmla="*/ 52992 h 634"/>
              <a:gd name="T38" fmla="*/ 79146 w 428"/>
              <a:gd name="T39" fmla="*/ 15862 h 634"/>
              <a:gd name="T40" fmla="*/ 79146 w 428"/>
              <a:gd name="T41" fmla="*/ 15862 h 634"/>
              <a:gd name="T42" fmla="*/ 131791 w 428"/>
              <a:gd name="T43" fmla="*/ 52992 h 634"/>
              <a:gd name="T44" fmla="*/ 21130 w 428"/>
              <a:gd name="T45" fmla="*/ 52992 h 634"/>
              <a:gd name="T46" fmla="*/ 79146 w 428"/>
              <a:gd name="T47" fmla="*/ 15862 h 634"/>
              <a:gd name="T48" fmla="*/ 89890 w 428"/>
              <a:gd name="T49" fmla="*/ 201874 h 634"/>
              <a:gd name="T50" fmla="*/ 89890 w 428"/>
              <a:gd name="T51" fmla="*/ 201874 h 634"/>
              <a:gd name="T52" fmla="*/ 84518 w 428"/>
              <a:gd name="T53" fmla="*/ 212328 h 634"/>
              <a:gd name="T54" fmla="*/ 68761 w 428"/>
              <a:gd name="T55" fmla="*/ 212328 h 634"/>
              <a:gd name="T56" fmla="*/ 63389 w 428"/>
              <a:gd name="T57" fmla="*/ 201874 h 634"/>
              <a:gd name="T58" fmla="*/ 47631 w 428"/>
              <a:gd name="T59" fmla="*/ 122206 h 634"/>
              <a:gd name="T60" fmla="*/ 79146 w 428"/>
              <a:gd name="T61" fmla="*/ 127253 h 634"/>
              <a:gd name="T62" fmla="*/ 105648 w 428"/>
              <a:gd name="T63" fmla="*/ 122206 h 634"/>
              <a:gd name="T64" fmla="*/ 89890 w 428"/>
              <a:gd name="T65" fmla="*/ 201874 h 634"/>
              <a:gd name="T66" fmla="*/ 79146 w 428"/>
              <a:gd name="T67" fmla="*/ 116798 h 634"/>
              <a:gd name="T68" fmla="*/ 79146 w 428"/>
              <a:gd name="T69" fmla="*/ 116798 h 634"/>
              <a:gd name="T70" fmla="*/ 31873 w 428"/>
              <a:gd name="T71" fmla="*/ 95530 h 634"/>
              <a:gd name="T72" fmla="*/ 121406 w 428"/>
              <a:gd name="T73" fmla="*/ 95530 h 634"/>
              <a:gd name="T74" fmla="*/ 79146 w 428"/>
              <a:gd name="T75" fmla="*/ 116798 h 634"/>
              <a:gd name="T76" fmla="*/ 131791 w 428"/>
              <a:gd name="T77" fmla="*/ 79668 h 634"/>
              <a:gd name="T78" fmla="*/ 131791 w 428"/>
              <a:gd name="T79" fmla="*/ 79668 h 634"/>
              <a:gd name="T80" fmla="*/ 21130 w 428"/>
              <a:gd name="T81" fmla="*/ 79668 h 634"/>
              <a:gd name="T82" fmla="*/ 16116 w 428"/>
              <a:gd name="T83" fmla="*/ 74261 h 634"/>
              <a:gd name="T84" fmla="*/ 21130 w 428"/>
              <a:gd name="T85" fmla="*/ 63807 h 634"/>
              <a:gd name="T86" fmla="*/ 131791 w 428"/>
              <a:gd name="T87" fmla="*/ 63807 h 634"/>
              <a:gd name="T88" fmla="*/ 142535 w 428"/>
              <a:gd name="T89" fmla="*/ 74261 h 634"/>
              <a:gd name="T90" fmla="*/ 131791 w 428"/>
              <a:gd name="T91" fmla="*/ 79668 h 63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28" h="634">
                <a:moveTo>
                  <a:pt x="413" y="147"/>
                </a:moveTo>
                <a:lnTo>
                  <a:pt x="413" y="147"/>
                </a:lnTo>
                <a:cubicBezTo>
                  <a:pt x="383" y="59"/>
                  <a:pt x="309" y="0"/>
                  <a:pt x="221" y="0"/>
                </a:cubicBezTo>
                <a:cubicBezTo>
                  <a:pt x="118" y="0"/>
                  <a:pt x="45" y="59"/>
                  <a:pt x="30" y="147"/>
                </a:cubicBezTo>
                <a:cubicBezTo>
                  <a:pt x="15" y="147"/>
                  <a:pt x="0" y="162"/>
                  <a:pt x="0" y="177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35"/>
                  <a:pt x="15" y="265"/>
                  <a:pt x="45" y="265"/>
                </a:cubicBezTo>
                <a:cubicBezTo>
                  <a:pt x="59" y="280"/>
                  <a:pt x="74" y="309"/>
                  <a:pt x="104" y="324"/>
                </a:cubicBezTo>
                <a:cubicBezTo>
                  <a:pt x="133" y="589"/>
                  <a:pt x="133" y="589"/>
                  <a:pt x="133" y="589"/>
                </a:cubicBezTo>
                <a:cubicBezTo>
                  <a:pt x="133" y="618"/>
                  <a:pt x="163" y="633"/>
                  <a:pt x="177" y="633"/>
                </a:cubicBezTo>
                <a:cubicBezTo>
                  <a:pt x="251" y="633"/>
                  <a:pt x="251" y="633"/>
                  <a:pt x="251" y="633"/>
                </a:cubicBezTo>
                <a:cubicBezTo>
                  <a:pt x="280" y="633"/>
                  <a:pt x="295" y="618"/>
                  <a:pt x="295" y="589"/>
                </a:cubicBezTo>
                <a:cubicBezTo>
                  <a:pt x="339" y="324"/>
                  <a:pt x="339" y="324"/>
                  <a:pt x="339" y="324"/>
                </a:cubicBezTo>
                <a:cubicBezTo>
                  <a:pt x="354" y="309"/>
                  <a:pt x="383" y="280"/>
                  <a:pt x="398" y="265"/>
                </a:cubicBezTo>
                <a:cubicBezTo>
                  <a:pt x="413" y="265"/>
                  <a:pt x="427" y="235"/>
                  <a:pt x="427" y="221"/>
                </a:cubicBezTo>
                <a:cubicBezTo>
                  <a:pt x="427" y="177"/>
                  <a:pt x="427" y="177"/>
                  <a:pt x="427" y="177"/>
                </a:cubicBezTo>
                <a:cubicBezTo>
                  <a:pt x="427" y="162"/>
                  <a:pt x="427" y="147"/>
                  <a:pt x="413" y="147"/>
                </a:cubicBezTo>
                <a:close/>
                <a:moveTo>
                  <a:pt x="221" y="44"/>
                </a:moveTo>
                <a:lnTo>
                  <a:pt x="221" y="44"/>
                </a:lnTo>
                <a:cubicBezTo>
                  <a:pt x="280" y="44"/>
                  <a:pt x="354" y="88"/>
                  <a:pt x="368" y="147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89" y="88"/>
                  <a:pt x="148" y="44"/>
                  <a:pt x="221" y="44"/>
                </a:cubicBezTo>
                <a:close/>
                <a:moveTo>
                  <a:pt x="251" y="560"/>
                </a:moveTo>
                <a:lnTo>
                  <a:pt x="251" y="560"/>
                </a:lnTo>
                <a:cubicBezTo>
                  <a:pt x="251" y="574"/>
                  <a:pt x="251" y="589"/>
                  <a:pt x="236" y="589"/>
                </a:cubicBezTo>
                <a:cubicBezTo>
                  <a:pt x="192" y="589"/>
                  <a:pt x="192" y="589"/>
                  <a:pt x="192" y="589"/>
                </a:cubicBezTo>
                <a:cubicBezTo>
                  <a:pt x="177" y="589"/>
                  <a:pt x="177" y="574"/>
                  <a:pt x="177" y="560"/>
                </a:cubicBezTo>
                <a:cubicBezTo>
                  <a:pt x="133" y="339"/>
                  <a:pt x="133" y="339"/>
                  <a:pt x="133" y="339"/>
                </a:cubicBezTo>
                <a:cubicBezTo>
                  <a:pt x="163" y="353"/>
                  <a:pt x="192" y="353"/>
                  <a:pt x="221" y="353"/>
                </a:cubicBezTo>
                <a:cubicBezTo>
                  <a:pt x="251" y="353"/>
                  <a:pt x="266" y="353"/>
                  <a:pt x="295" y="339"/>
                </a:cubicBezTo>
                <a:lnTo>
                  <a:pt x="251" y="560"/>
                </a:lnTo>
                <a:close/>
                <a:moveTo>
                  <a:pt x="221" y="324"/>
                </a:moveTo>
                <a:lnTo>
                  <a:pt x="221" y="324"/>
                </a:lnTo>
                <a:cubicBezTo>
                  <a:pt x="163" y="324"/>
                  <a:pt x="118" y="294"/>
                  <a:pt x="89" y="265"/>
                </a:cubicBezTo>
                <a:cubicBezTo>
                  <a:pt x="339" y="265"/>
                  <a:pt x="339" y="265"/>
                  <a:pt x="339" y="265"/>
                </a:cubicBezTo>
                <a:cubicBezTo>
                  <a:pt x="309" y="294"/>
                  <a:pt x="266" y="324"/>
                  <a:pt x="221" y="324"/>
                </a:cubicBezTo>
                <a:close/>
                <a:moveTo>
                  <a:pt x="368" y="221"/>
                </a:moveTo>
                <a:lnTo>
                  <a:pt x="368" y="221"/>
                </a:lnTo>
                <a:cubicBezTo>
                  <a:pt x="59" y="221"/>
                  <a:pt x="59" y="221"/>
                  <a:pt x="59" y="221"/>
                </a:cubicBezTo>
                <a:cubicBezTo>
                  <a:pt x="45" y="221"/>
                  <a:pt x="45" y="206"/>
                  <a:pt x="45" y="206"/>
                </a:cubicBezTo>
                <a:cubicBezTo>
                  <a:pt x="45" y="192"/>
                  <a:pt x="45" y="177"/>
                  <a:pt x="59" y="177"/>
                </a:cubicBezTo>
                <a:cubicBezTo>
                  <a:pt x="368" y="177"/>
                  <a:pt x="368" y="177"/>
                  <a:pt x="368" y="177"/>
                </a:cubicBezTo>
                <a:cubicBezTo>
                  <a:pt x="383" y="177"/>
                  <a:pt x="398" y="192"/>
                  <a:pt x="398" y="206"/>
                </a:cubicBezTo>
                <a:cubicBezTo>
                  <a:pt x="398" y="206"/>
                  <a:pt x="383" y="221"/>
                  <a:pt x="368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7" name="Freeform 134"/>
          <p:cNvSpPr>
            <a:spLocks noChangeArrowheads="1"/>
          </p:cNvSpPr>
          <p:nvPr/>
        </p:nvSpPr>
        <p:spPr bwMode="auto">
          <a:xfrm>
            <a:off x="9108347" y="4834870"/>
            <a:ext cx="666308" cy="666308"/>
          </a:xfrm>
          <a:custGeom>
            <a:avLst/>
            <a:gdLst>
              <a:gd name="T0" fmla="*/ 212011 w 634"/>
              <a:gd name="T1" fmla="*/ 105984 h 634"/>
              <a:gd name="T2" fmla="*/ 111414 w 634"/>
              <a:gd name="T3" fmla="*/ 0 h 634"/>
              <a:gd name="T4" fmla="*/ 15865 w 634"/>
              <a:gd name="T5" fmla="*/ 105984 h 634"/>
              <a:gd name="T6" fmla="*/ 0 w 634"/>
              <a:gd name="T7" fmla="*/ 169790 h 634"/>
              <a:gd name="T8" fmla="*/ 58411 w 634"/>
              <a:gd name="T9" fmla="*/ 201874 h 634"/>
              <a:gd name="T10" fmla="*/ 84732 w 634"/>
              <a:gd name="T11" fmla="*/ 127253 h 634"/>
              <a:gd name="T12" fmla="*/ 26321 w 634"/>
              <a:gd name="T13" fmla="*/ 100937 h 634"/>
              <a:gd name="T14" fmla="*/ 196146 w 634"/>
              <a:gd name="T15" fmla="*/ 100937 h 634"/>
              <a:gd name="T16" fmla="*/ 143144 w 634"/>
              <a:gd name="T17" fmla="*/ 127253 h 634"/>
              <a:gd name="T18" fmla="*/ 169825 w 634"/>
              <a:gd name="T19" fmla="*/ 201874 h 634"/>
              <a:gd name="T20" fmla="*/ 185690 w 634"/>
              <a:gd name="T21" fmla="*/ 222782 h 634"/>
              <a:gd name="T22" fmla="*/ 196146 w 634"/>
              <a:gd name="T23" fmla="*/ 222782 h 634"/>
              <a:gd name="T24" fmla="*/ 228236 w 634"/>
              <a:gd name="T25" fmla="*/ 169790 h 634"/>
              <a:gd name="T26" fmla="*/ 212011 w 634"/>
              <a:gd name="T27" fmla="*/ 105984 h 634"/>
              <a:gd name="T28" fmla="*/ 47594 w 634"/>
              <a:gd name="T29" fmla="*/ 116798 h 634"/>
              <a:gd name="T30" fmla="*/ 68868 w 634"/>
              <a:gd name="T31" fmla="*/ 127253 h 634"/>
              <a:gd name="T32" fmla="*/ 58411 w 634"/>
              <a:gd name="T33" fmla="*/ 185652 h 634"/>
              <a:gd name="T34" fmla="*/ 42186 w 634"/>
              <a:gd name="T35" fmla="*/ 148521 h 634"/>
              <a:gd name="T36" fmla="*/ 31730 w 634"/>
              <a:gd name="T37" fmla="*/ 116798 h 634"/>
              <a:gd name="T38" fmla="*/ 26321 w 634"/>
              <a:gd name="T39" fmla="*/ 148521 h 634"/>
              <a:gd name="T40" fmla="*/ 26321 w 634"/>
              <a:gd name="T41" fmla="*/ 185652 h 634"/>
              <a:gd name="T42" fmla="*/ 15865 w 634"/>
              <a:gd name="T43" fmla="*/ 127253 h 634"/>
              <a:gd name="T44" fmla="*/ 31730 w 634"/>
              <a:gd name="T45" fmla="*/ 116798 h 634"/>
              <a:gd name="T46" fmla="*/ 174873 w 634"/>
              <a:gd name="T47" fmla="*/ 185652 h 634"/>
              <a:gd name="T48" fmla="*/ 153600 w 634"/>
              <a:gd name="T49" fmla="*/ 169790 h 634"/>
              <a:gd name="T50" fmla="*/ 169825 w 634"/>
              <a:gd name="T51" fmla="*/ 116798 h 634"/>
              <a:gd name="T52" fmla="*/ 185690 w 634"/>
              <a:gd name="T53" fmla="*/ 148521 h 634"/>
              <a:gd name="T54" fmla="*/ 212011 w 634"/>
              <a:gd name="T55" fmla="*/ 169790 h 634"/>
              <a:gd name="T56" fmla="*/ 196146 w 634"/>
              <a:gd name="T57" fmla="*/ 185652 h 634"/>
              <a:gd name="T58" fmla="*/ 196146 w 634"/>
              <a:gd name="T59" fmla="*/ 148521 h 634"/>
              <a:gd name="T60" fmla="*/ 196146 w 634"/>
              <a:gd name="T61" fmla="*/ 116798 h 634"/>
              <a:gd name="T62" fmla="*/ 212011 w 634"/>
              <a:gd name="T63" fmla="*/ 169790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634">
                <a:moveTo>
                  <a:pt x="588" y="294"/>
                </a:moveTo>
                <a:lnTo>
                  <a:pt x="588" y="294"/>
                </a:lnTo>
                <a:cubicBezTo>
                  <a:pt x="588" y="280"/>
                  <a:pt x="588" y="280"/>
                  <a:pt x="588" y="265"/>
                </a:cubicBezTo>
                <a:cubicBezTo>
                  <a:pt x="588" y="118"/>
                  <a:pt x="471" y="0"/>
                  <a:pt x="309" y="0"/>
                </a:cubicBezTo>
                <a:cubicBezTo>
                  <a:pt x="162" y="0"/>
                  <a:pt x="44" y="118"/>
                  <a:pt x="44" y="265"/>
                </a:cubicBezTo>
                <a:cubicBezTo>
                  <a:pt x="44" y="280"/>
                  <a:pt x="44" y="280"/>
                  <a:pt x="44" y="294"/>
                </a:cubicBezTo>
                <a:cubicBezTo>
                  <a:pt x="14" y="309"/>
                  <a:pt x="0" y="324"/>
                  <a:pt x="0" y="353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5"/>
                  <a:pt x="29" y="560"/>
                  <a:pt x="73" y="560"/>
                </a:cubicBezTo>
                <a:lnTo>
                  <a:pt x="162" y="560"/>
                </a:lnTo>
                <a:cubicBezTo>
                  <a:pt x="206" y="560"/>
                  <a:pt x="235" y="515"/>
                  <a:pt x="235" y="471"/>
                </a:cubicBezTo>
                <a:cubicBezTo>
                  <a:pt x="235" y="353"/>
                  <a:pt x="235" y="353"/>
                  <a:pt x="235" y="353"/>
                </a:cubicBezTo>
                <a:cubicBezTo>
                  <a:pt x="235" y="309"/>
                  <a:pt x="206" y="280"/>
                  <a:pt x="162" y="280"/>
                </a:cubicBezTo>
                <a:cubicBezTo>
                  <a:pt x="162" y="280"/>
                  <a:pt x="88" y="280"/>
                  <a:pt x="73" y="280"/>
                </a:cubicBezTo>
                <a:cubicBezTo>
                  <a:pt x="73" y="147"/>
                  <a:pt x="176" y="44"/>
                  <a:pt x="309" y="44"/>
                </a:cubicBezTo>
                <a:cubicBezTo>
                  <a:pt x="442" y="44"/>
                  <a:pt x="544" y="133"/>
                  <a:pt x="544" y="280"/>
                </a:cubicBezTo>
                <a:lnTo>
                  <a:pt x="471" y="280"/>
                </a:lnTo>
                <a:cubicBezTo>
                  <a:pt x="426" y="280"/>
                  <a:pt x="397" y="309"/>
                  <a:pt x="397" y="353"/>
                </a:cubicBezTo>
                <a:cubicBezTo>
                  <a:pt x="397" y="471"/>
                  <a:pt x="397" y="471"/>
                  <a:pt x="397" y="471"/>
                </a:cubicBezTo>
                <a:cubicBezTo>
                  <a:pt x="397" y="515"/>
                  <a:pt x="426" y="560"/>
                  <a:pt x="471" y="560"/>
                </a:cubicBezTo>
                <a:lnTo>
                  <a:pt x="515" y="560"/>
                </a:lnTo>
                <a:cubicBezTo>
                  <a:pt x="515" y="618"/>
                  <a:pt x="515" y="618"/>
                  <a:pt x="515" y="618"/>
                </a:cubicBezTo>
                <a:cubicBezTo>
                  <a:pt x="515" y="618"/>
                  <a:pt x="515" y="633"/>
                  <a:pt x="530" y="633"/>
                </a:cubicBezTo>
                <a:cubicBezTo>
                  <a:pt x="544" y="633"/>
                  <a:pt x="544" y="618"/>
                  <a:pt x="544" y="618"/>
                </a:cubicBezTo>
                <a:cubicBezTo>
                  <a:pt x="544" y="560"/>
                  <a:pt x="544" y="560"/>
                  <a:pt x="544" y="560"/>
                </a:cubicBezTo>
                <a:cubicBezTo>
                  <a:pt x="588" y="560"/>
                  <a:pt x="633" y="515"/>
                  <a:pt x="633" y="471"/>
                </a:cubicBezTo>
                <a:cubicBezTo>
                  <a:pt x="633" y="353"/>
                  <a:pt x="633" y="353"/>
                  <a:pt x="633" y="353"/>
                </a:cubicBezTo>
                <a:cubicBezTo>
                  <a:pt x="633" y="324"/>
                  <a:pt x="618" y="309"/>
                  <a:pt x="588" y="294"/>
                </a:cubicBezTo>
                <a:close/>
                <a:moveTo>
                  <a:pt x="132" y="324"/>
                </a:moveTo>
                <a:lnTo>
                  <a:pt x="132" y="324"/>
                </a:lnTo>
                <a:cubicBezTo>
                  <a:pt x="162" y="324"/>
                  <a:pt x="162" y="324"/>
                  <a:pt x="162" y="324"/>
                </a:cubicBezTo>
                <a:cubicBezTo>
                  <a:pt x="176" y="324"/>
                  <a:pt x="191" y="339"/>
                  <a:pt x="191" y="353"/>
                </a:cubicBezTo>
                <a:cubicBezTo>
                  <a:pt x="191" y="471"/>
                  <a:pt x="191" y="471"/>
                  <a:pt x="191" y="471"/>
                </a:cubicBezTo>
                <a:cubicBezTo>
                  <a:pt x="191" y="501"/>
                  <a:pt x="176" y="515"/>
                  <a:pt x="162" y="515"/>
                </a:cubicBezTo>
                <a:cubicBezTo>
                  <a:pt x="147" y="515"/>
                  <a:pt x="147" y="515"/>
                  <a:pt x="147" y="515"/>
                </a:cubicBezTo>
                <a:cubicBezTo>
                  <a:pt x="132" y="486"/>
                  <a:pt x="117" y="442"/>
                  <a:pt x="117" y="412"/>
                </a:cubicBezTo>
                <a:cubicBezTo>
                  <a:pt x="117" y="383"/>
                  <a:pt x="117" y="353"/>
                  <a:pt x="132" y="324"/>
                </a:cubicBezTo>
                <a:close/>
                <a:moveTo>
                  <a:pt x="88" y="324"/>
                </a:moveTo>
                <a:lnTo>
                  <a:pt x="88" y="324"/>
                </a:lnTo>
                <a:cubicBezTo>
                  <a:pt x="88" y="353"/>
                  <a:pt x="73" y="383"/>
                  <a:pt x="73" y="412"/>
                </a:cubicBezTo>
                <a:cubicBezTo>
                  <a:pt x="73" y="442"/>
                  <a:pt x="88" y="486"/>
                  <a:pt x="103" y="515"/>
                </a:cubicBezTo>
                <a:cubicBezTo>
                  <a:pt x="73" y="515"/>
                  <a:pt x="73" y="515"/>
                  <a:pt x="73" y="515"/>
                </a:cubicBezTo>
                <a:cubicBezTo>
                  <a:pt x="59" y="515"/>
                  <a:pt x="44" y="501"/>
                  <a:pt x="44" y="471"/>
                </a:cubicBezTo>
                <a:cubicBezTo>
                  <a:pt x="44" y="353"/>
                  <a:pt x="44" y="353"/>
                  <a:pt x="44" y="353"/>
                </a:cubicBezTo>
                <a:cubicBezTo>
                  <a:pt x="44" y="339"/>
                  <a:pt x="59" y="324"/>
                  <a:pt x="73" y="324"/>
                </a:cubicBezTo>
                <a:lnTo>
                  <a:pt x="88" y="324"/>
                </a:lnTo>
                <a:close/>
                <a:moveTo>
                  <a:pt x="485" y="515"/>
                </a:moveTo>
                <a:lnTo>
                  <a:pt x="485" y="515"/>
                </a:lnTo>
                <a:cubicBezTo>
                  <a:pt x="471" y="515"/>
                  <a:pt x="471" y="515"/>
                  <a:pt x="471" y="515"/>
                </a:cubicBezTo>
                <a:cubicBezTo>
                  <a:pt x="456" y="515"/>
                  <a:pt x="426" y="501"/>
                  <a:pt x="426" y="471"/>
                </a:cubicBezTo>
                <a:cubicBezTo>
                  <a:pt x="426" y="353"/>
                  <a:pt x="426" y="353"/>
                  <a:pt x="426" y="353"/>
                </a:cubicBezTo>
                <a:cubicBezTo>
                  <a:pt x="426" y="339"/>
                  <a:pt x="456" y="324"/>
                  <a:pt x="471" y="324"/>
                </a:cubicBezTo>
                <a:cubicBezTo>
                  <a:pt x="500" y="324"/>
                  <a:pt x="500" y="324"/>
                  <a:pt x="500" y="324"/>
                </a:cubicBezTo>
                <a:cubicBezTo>
                  <a:pt x="500" y="353"/>
                  <a:pt x="515" y="383"/>
                  <a:pt x="515" y="412"/>
                </a:cubicBezTo>
                <a:cubicBezTo>
                  <a:pt x="515" y="442"/>
                  <a:pt x="500" y="486"/>
                  <a:pt x="485" y="515"/>
                </a:cubicBezTo>
                <a:close/>
                <a:moveTo>
                  <a:pt x="588" y="471"/>
                </a:moveTo>
                <a:lnTo>
                  <a:pt x="588" y="471"/>
                </a:lnTo>
                <a:cubicBezTo>
                  <a:pt x="588" y="501"/>
                  <a:pt x="574" y="515"/>
                  <a:pt x="544" y="515"/>
                </a:cubicBezTo>
                <a:cubicBezTo>
                  <a:pt x="530" y="515"/>
                  <a:pt x="530" y="515"/>
                  <a:pt x="530" y="515"/>
                </a:cubicBezTo>
                <a:cubicBezTo>
                  <a:pt x="544" y="486"/>
                  <a:pt x="544" y="442"/>
                  <a:pt x="544" y="412"/>
                </a:cubicBezTo>
                <a:cubicBezTo>
                  <a:pt x="544" y="383"/>
                  <a:pt x="544" y="353"/>
                  <a:pt x="530" y="324"/>
                </a:cubicBezTo>
                <a:cubicBezTo>
                  <a:pt x="544" y="324"/>
                  <a:pt x="544" y="324"/>
                  <a:pt x="544" y="324"/>
                </a:cubicBezTo>
                <a:cubicBezTo>
                  <a:pt x="574" y="324"/>
                  <a:pt x="588" y="339"/>
                  <a:pt x="588" y="353"/>
                </a:cubicBezTo>
                <a:lnTo>
                  <a:pt x="588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8" name="Freeform 135"/>
          <p:cNvSpPr>
            <a:spLocks noChangeArrowheads="1"/>
          </p:cNvSpPr>
          <p:nvPr/>
        </p:nvSpPr>
        <p:spPr bwMode="auto">
          <a:xfrm>
            <a:off x="8056889" y="4834870"/>
            <a:ext cx="620092" cy="666308"/>
          </a:xfrm>
          <a:custGeom>
            <a:avLst/>
            <a:gdLst>
              <a:gd name="T0" fmla="*/ 164703 w 589"/>
              <a:gd name="T1" fmla="*/ 127253 h 634"/>
              <a:gd name="T2" fmla="*/ 164703 w 589"/>
              <a:gd name="T3" fmla="*/ 84715 h 634"/>
              <a:gd name="T4" fmla="*/ 164703 w 589"/>
              <a:gd name="T5" fmla="*/ 127253 h 634"/>
              <a:gd name="T6" fmla="*/ 153868 w 589"/>
              <a:gd name="T7" fmla="*/ 100937 h 634"/>
              <a:gd name="T8" fmla="*/ 170121 w 589"/>
              <a:gd name="T9" fmla="*/ 116798 h 634"/>
              <a:gd name="T10" fmla="*/ 153868 w 589"/>
              <a:gd name="T11" fmla="*/ 100937 h 634"/>
              <a:gd name="T12" fmla="*/ 164703 w 589"/>
              <a:gd name="T13" fmla="*/ 185652 h 634"/>
              <a:gd name="T14" fmla="*/ 164703 w 589"/>
              <a:gd name="T15" fmla="*/ 143475 h 634"/>
              <a:gd name="T16" fmla="*/ 164703 w 589"/>
              <a:gd name="T17" fmla="*/ 185652 h 634"/>
              <a:gd name="T18" fmla="*/ 153868 w 589"/>
              <a:gd name="T19" fmla="*/ 159336 h 634"/>
              <a:gd name="T20" fmla="*/ 170121 w 589"/>
              <a:gd name="T21" fmla="*/ 169790 h 634"/>
              <a:gd name="T22" fmla="*/ 153868 w 589"/>
              <a:gd name="T23" fmla="*/ 159336 h 634"/>
              <a:gd name="T24" fmla="*/ 186014 w 589"/>
              <a:gd name="T25" fmla="*/ 0 h 634"/>
              <a:gd name="T26" fmla="*/ 0 w 589"/>
              <a:gd name="T27" fmla="*/ 31723 h 634"/>
              <a:gd name="T28" fmla="*/ 26367 w 589"/>
              <a:gd name="T29" fmla="*/ 228190 h 634"/>
              <a:gd name="T30" fmla="*/ 212381 w 589"/>
              <a:gd name="T31" fmla="*/ 201874 h 634"/>
              <a:gd name="T32" fmla="*/ 186014 w 589"/>
              <a:gd name="T33" fmla="*/ 0 h 634"/>
              <a:gd name="T34" fmla="*/ 196488 w 589"/>
              <a:gd name="T35" fmla="*/ 201874 h 634"/>
              <a:gd name="T36" fmla="*/ 26367 w 589"/>
              <a:gd name="T37" fmla="*/ 212328 h 634"/>
              <a:gd name="T38" fmla="*/ 15892 w 589"/>
              <a:gd name="T39" fmla="*/ 58399 h 634"/>
              <a:gd name="T40" fmla="*/ 196488 w 589"/>
              <a:gd name="T41" fmla="*/ 201874 h 634"/>
              <a:gd name="T42" fmla="*/ 196488 w 589"/>
              <a:gd name="T43" fmla="*/ 42538 h 634"/>
              <a:gd name="T44" fmla="*/ 15892 w 589"/>
              <a:gd name="T45" fmla="*/ 31723 h 634"/>
              <a:gd name="T46" fmla="*/ 186014 w 589"/>
              <a:gd name="T47" fmla="*/ 15862 h 634"/>
              <a:gd name="T48" fmla="*/ 196488 w 589"/>
              <a:gd name="T49" fmla="*/ 42538 h 634"/>
              <a:gd name="T50" fmla="*/ 106190 w 589"/>
              <a:gd name="T51" fmla="*/ 127253 h 634"/>
              <a:gd name="T52" fmla="*/ 106190 w 589"/>
              <a:gd name="T53" fmla="*/ 84715 h 634"/>
              <a:gd name="T54" fmla="*/ 106190 w 589"/>
              <a:gd name="T55" fmla="*/ 127253 h 634"/>
              <a:gd name="T56" fmla="*/ 100773 w 589"/>
              <a:gd name="T57" fmla="*/ 100937 h 634"/>
              <a:gd name="T58" fmla="*/ 111608 w 589"/>
              <a:gd name="T59" fmla="*/ 116798 h 634"/>
              <a:gd name="T60" fmla="*/ 100773 w 589"/>
              <a:gd name="T61" fmla="*/ 100937 h 634"/>
              <a:gd name="T62" fmla="*/ 47677 w 589"/>
              <a:gd name="T63" fmla="*/ 127253 h 634"/>
              <a:gd name="T64" fmla="*/ 47677 w 589"/>
              <a:gd name="T65" fmla="*/ 84715 h 634"/>
              <a:gd name="T66" fmla="*/ 47677 w 589"/>
              <a:gd name="T67" fmla="*/ 127253 h 634"/>
              <a:gd name="T68" fmla="*/ 42259 w 589"/>
              <a:gd name="T69" fmla="*/ 100937 h 634"/>
              <a:gd name="T70" fmla="*/ 58513 w 589"/>
              <a:gd name="T71" fmla="*/ 116798 h 634"/>
              <a:gd name="T72" fmla="*/ 42259 w 589"/>
              <a:gd name="T73" fmla="*/ 100937 h 634"/>
              <a:gd name="T74" fmla="*/ 106190 w 589"/>
              <a:gd name="T75" fmla="*/ 185652 h 634"/>
              <a:gd name="T76" fmla="*/ 106190 w 589"/>
              <a:gd name="T77" fmla="*/ 143475 h 634"/>
              <a:gd name="T78" fmla="*/ 106190 w 589"/>
              <a:gd name="T79" fmla="*/ 185652 h 634"/>
              <a:gd name="T80" fmla="*/ 100773 w 589"/>
              <a:gd name="T81" fmla="*/ 159336 h 634"/>
              <a:gd name="T82" fmla="*/ 111608 w 589"/>
              <a:gd name="T83" fmla="*/ 169790 h 634"/>
              <a:gd name="T84" fmla="*/ 100773 w 589"/>
              <a:gd name="T85" fmla="*/ 159336 h 634"/>
              <a:gd name="T86" fmla="*/ 47677 w 589"/>
              <a:gd name="T87" fmla="*/ 185652 h 634"/>
              <a:gd name="T88" fmla="*/ 47677 w 589"/>
              <a:gd name="T89" fmla="*/ 143475 h 634"/>
              <a:gd name="T90" fmla="*/ 47677 w 589"/>
              <a:gd name="T91" fmla="*/ 185652 h 634"/>
              <a:gd name="T92" fmla="*/ 42259 w 589"/>
              <a:gd name="T93" fmla="*/ 159336 h 634"/>
              <a:gd name="T94" fmla="*/ 58513 w 589"/>
              <a:gd name="T95" fmla="*/ 169790 h 634"/>
              <a:gd name="T96" fmla="*/ 42259 w 589"/>
              <a:gd name="T97" fmla="*/ 159336 h 6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89" h="634">
                <a:moveTo>
                  <a:pt x="456" y="353"/>
                </a:moveTo>
                <a:lnTo>
                  <a:pt x="456" y="353"/>
                </a:lnTo>
                <a:cubicBezTo>
                  <a:pt x="485" y="353"/>
                  <a:pt x="515" y="339"/>
                  <a:pt x="515" y="294"/>
                </a:cubicBezTo>
                <a:cubicBezTo>
                  <a:pt x="515" y="265"/>
                  <a:pt x="485" y="235"/>
                  <a:pt x="456" y="235"/>
                </a:cubicBezTo>
                <a:cubicBezTo>
                  <a:pt x="412" y="235"/>
                  <a:pt x="397" y="265"/>
                  <a:pt x="397" y="294"/>
                </a:cubicBezTo>
                <a:cubicBezTo>
                  <a:pt x="397" y="339"/>
                  <a:pt x="412" y="353"/>
                  <a:pt x="456" y="353"/>
                </a:cubicBezTo>
                <a:close/>
                <a:moveTo>
                  <a:pt x="426" y="280"/>
                </a:moveTo>
                <a:lnTo>
                  <a:pt x="426" y="280"/>
                </a:lnTo>
                <a:cubicBezTo>
                  <a:pt x="471" y="280"/>
                  <a:pt x="471" y="280"/>
                  <a:pt x="471" y="280"/>
                </a:cubicBezTo>
                <a:cubicBezTo>
                  <a:pt x="471" y="324"/>
                  <a:pt x="471" y="324"/>
                  <a:pt x="471" y="324"/>
                </a:cubicBezTo>
                <a:cubicBezTo>
                  <a:pt x="426" y="324"/>
                  <a:pt x="426" y="324"/>
                  <a:pt x="426" y="324"/>
                </a:cubicBezTo>
                <a:lnTo>
                  <a:pt x="426" y="280"/>
                </a:lnTo>
                <a:close/>
                <a:moveTo>
                  <a:pt x="456" y="515"/>
                </a:moveTo>
                <a:lnTo>
                  <a:pt x="456" y="515"/>
                </a:lnTo>
                <a:cubicBezTo>
                  <a:pt x="485" y="515"/>
                  <a:pt x="515" y="486"/>
                  <a:pt x="515" y="456"/>
                </a:cubicBezTo>
                <a:cubicBezTo>
                  <a:pt x="515" y="427"/>
                  <a:pt x="485" y="398"/>
                  <a:pt x="456" y="398"/>
                </a:cubicBezTo>
                <a:cubicBezTo>
                  <a:pt x="412" y="398"/>
                  <a:pt x="397" y="427"/>
                  <a:pt x="397" y="456"/>
                </a:cubicBezTo>
                <a:cubicBezTo>
                  <a:pt x="397" y="486"/>
                  <a:pt x="412" y="515"/>
                  <a:pt x="456" y="515"/>
                </a:cubicBezTo>
                <a:close/>
                <a:moveTo>
                  <a:pt x="426" y="442"/>
                </a:moveTo>
                <a:lnTo>
                  <a:pt x="426" y="442"/>
                </a:lnTo>
                <a:cubicBezTo>
                  <a:pt x="471" y="442"/>
                  <a:pt x="471" y="442"/>
                  <a:pt x="471" y="442"/>
                </a:cubicBezTo>
                <a:cubicBezTo>
                  <a:pt x="471" y="471"/>
                  <a:pt x="471" y="471"/>
                  <a:pt x="471" y="471"/>
                </a:cubicBezTo>
                <a:cubicBezTo>
                  <a:pt x="426" y="471"/>
                  <a:pt x="426" y="471"/>
                  <a:pt x="426" y="471"/>
                </a:cubicBezTo>
                <a:lnTo>
                  <a:pt x="426" y="442"/>
                </a:lnTo>
                <a:close/>
                <a:moveTo>
                  <a:pt x="515" y="0"/>
                </a:moveTo>
                <a:lnTo>
                  <a:pt x="51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15" y="633"/>
                  <a:pt x="515" y="633"/>
                  <a:pt x="515" y="633"/>
                </a:cubicBezTo>
                <a:cubicBezTo>
                  <a:pt x="559" y="633"/>
                  <a:pt x="588" y="604"/>
                  <a:pt x="588" y="560"/>
                </a:cubicBezTo>
                <a:cubicBezTo>
                  <a:pt x="588" y="88"/>
                  <a:pt x="588" y="88"/>
                  <a:pt x="588" y="88"/>
                </a:cubicBezTo>
                <a:cubicBezTo>
                  <a:pt x="588" y="44"/>
                  <a:pt x="559" y="0"/>
                  <a:pt x="515" y="0"/>
                </a:cubicBezTo>
                <a:close/>
                <a:moveTo>
                  <a:pt x="544" y="560"/>
                </a:moveTo>
                <a:lnTo>
                  <a:pt x="544" y="560"/>
                </a:lnTo>
                <a:cubicBezTo>
                  <a:pt x="544" y="574"/>
                  <a:pt x="530" y="589"/>
                  <a:pt x="51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60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544" y="162"/>
                  <a:pt x="544" y="162"/>
                  <a:pt x="544" y="162"/>
                </a:cubicBezTo>
                <a:lnTo>
                  <a:pt x="544" y="560"/>
                </a:lnTo>
                <a:close/>
                <a:moveTo>
                  <a:pt x="544" y="118"/>
                </a:moveTo>
                <a:lnTo>
                  <a:pt x="544" y="118"/>
                </a:lnTo>
                <a:cubicBezTo>
                  <a:pt x="44" y="118"/>
                  <a:pt x="44" y="118"/>
                  <a:pt x="44" y="118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59"/>
                  <a:pt x="58" y="44"/>
                  <a:pt x="73" y="44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30" y="44"/>
                  <a:pt x="544" y="59"/>
                  <a:pt x="544" y="88"/>
                </a:cubicBezTo>
                <a:lnTo>
                  <a:pt x="544" y="118"/>
                </a:lnTo>
                <a:close/>
                <a:moveTo>
                  <a:pt x="294" y="353"/>
                </a:moveTo>
                <a:lnTo>
                  <a:pt x="294" y="353"/>
                </a:lnTo>
                <a:cubicBezTo>
                  <a:pt x="324" y="353"/>
                  <a:pt x="353" y="339"/>
                  <a:pt x="353" y="294"/>
                </a:cubicBezTo>
                <a:cubicBezTo>
                  <a:pt x="353" y="265"/>
                  <a:pt x="324" y="235"/>
                  <a:pt x="294" y="235"/>
                </a:cubicBezTo>
                <a:cubicBezTo>
                  <a:pt x="265" y="235"/>
                  <a:pt x="235" y="265"/>
                  <a:pt x="235" y="294"/>
                </a:cubicBezTo>
                <a:cubicBezTo>
                  <a:pt x="235" y="339"/>
                  <a:pt x="265" y="353"/>
                  <a:pt x="294" y="353"/>
                </a:cubicBezTo>
                <a:close/>
                <a:moveTo>
                  <a:pt x="279" y="280"/>
                </a:moveTo>
                <a:lnTo>
                  <a:pt x="279" y="280"/>
                </a:lnTo>
                <a:cubicBezTo>
                  <a:pt x="309" y="280"/>
                  <a:pt x="309" y="280"/>
                  <a:pt x="309" y="280"/>
                </a:cubicBezTo>
                <a:cubicBezTo>
                  <a:pt x="309" y="324"/>
                  <a:pt x="309" y="324"/>
                  <a:pt x="309" y="324"/>
                </a:cubicBezTo>
                <a:cubicBezTo>
                  <a:pt x="279" y="324"/>
                  <a:pt x="279" y="324"/>
                  <a:pt x="279" y="324"/>
                </a:cubicBezTo>
                <a:lnTo>
                  <a:pt x="279" y="280"/>
                </a:lnTo>
                <a:close/>
                <a:moveTo>
                  <a:pt x="132" y="353"/>
                </a:moveTo>
                <a:lnTo>
                  <a:pt x="132" y="353"/>
                </a:lnTo>
                <a:cubicBezTo>
                  <a:pt x="176" y="353"/>
                  <a:pt x="191" y="339"/>
                  <a:pt x="191" y="294"/>
                </a:cubicBezTo>
                <a:cubicBezTo>
                  <a:pt x="191" y="265"/>
                  <a:pt x="176" y="235"/>
                  <a:pt x="132" y="235"/>
                </a:cubicBezTo>
                <a:cubicBezTo>
                  <a:pt x="103" y="235"/>
                  <a:pt x="73" y="265"/>
                  <a:pt x="73" y="294"/>
                </a:cubicBezTo>
                <a:cubicBezTo>
                  <a:pt x="73" y="339"/>
                  <a:pt x="103" y="353"/>
                  <a:pt x="132" y="353"/>
                </a:cubicBezTo>
                <a:close/>
                <a:moveTo>
                  <a:pt x="117" y="280"/>
                </a:moveTo>
                <a:lnTo>
                  <a:pt x="117" y="280"/>
                </a:lnTo>
                <a:cubicBezTo>
                  <a:pt x="162" y="280"/>
                  <a:pt x="162" y="280"/>
                  <a:pt x="162" y="280"/>
                </a:cubicBezTo>
                <a:cubicBezTo>
                  <a:pt x="162" y="324"/>
                  <a:pt x="162" y="324"/>
                  <a:pt x="162" y="324"/>
                </a:cubicBezTo>
                <a:cubicBezTo>
                  <a:pt x="117" y="324"/>
                  <a:pt x="117" y="324"/>
                  <a:pt x="117" y="324"/>
                </a:cubicBezTo>
                <a:lnTo>
                  <a:pt x="117" y="280"/>
                </a:lnTo>
                <a:close/>
                <a:moveTo>
                  <a:pt x="294" y="515"/>
                </a:moveTo>
                <a:lnTo>
                  <a:pt x="294" y="515"/>
                </a:lnTo>
                <a:cubicBezTo>
                  <a:pt x="324" y="515"/>
                  <a:pt x="353" y="486"/>
                  <a:pt x="353" y="456"/>
                </a:cubicBezTo>
                <a:cubicBezTo>
                  <a:pt x="353" y="427"/>
                  <a:pt x="324" y="398"/>
                  <a:pt x="294" y="398"/>
                </a:cubicBezTo>
                <a:cubicBezTo>
                  <a:pt x="265" y="398"/>
                  <a:pt x="235" y="427"/>
                  <a:pt x="235" y="456"/>
                </a:cubicBezTo>
                <a:cubicBezTo>
                  <a:pt x="235" y="486"/>
                  <a:pt x="265" y="515"/>
                  <a:pt x="294" y="515"/>
                </a:cubicBezTo>
                <a:close/>
                <a:moveTo>
                  <a:pt x="279" y="442"/>
                </a:moveTo>
                <a:lnTo>
                  <a:pt x="279" y="442"/>
                </a:lnTo>
                <a:cubicBezTo>
                  <a:pt x="309" y="442"/>
                  <a:pt x="309" y="442"/>
                  <a:pt x="309" y="442"/>
                </a:cubicBezTo>
                <a:cubicBezTo>
                  <a:pt x="309" y="471"/>
                  <a:pt x="309" y="471"/>
                  <a:pt x="309" y="471"/>
                </a:cubicBezTo>
                <a:cubicBezTo>
                  <a:pt x="279" y="471"/>
                  <a:pt x="279" y="471"/>
                  <a:pt x="279" y="471"/>
                </a:cubicBezTo>
                <a:lnTo>
                  <a:pt x="279" y="442"/>
                </a:lnTo>
                <a:close/>
                <a:moveTo>
                  <a:pt x="132" y="515"/>
                </a:moveTo>
                <a:lnTo>
                  <a:pt x="132" y="515"/>
                </a:lnTo>
                <a:cubicBezTo>
                  <a:pt x="176" y="515"/>
                  <a:pt x="191" y="486"/>
                  <a:pt x="191" y="456"/>
                </a:cubicBezTo>
                <a:cubicBezTo>
                  <a:pt x="191" y="427"/>
                  <a:pt x="176" y="398"/>
                  <a:pt x="132" y="398"/>
                </a:cubicBezTo>
                <a:cubicBezTo>
                  <a:pt x="103" y="398"/>
                  <a:pt x="73" y="427"/>
                  <a:pt x="73" y="456"/>
                </a:cubicBezTo>
                <a:cubicBezTo>
                  <a:pt x="73" y="486"/>
                  <a:pt x="103" y="515"/>
                  <a:pt x="132" y="515"/>
                </a:cubicBezTo>
                <a:close/>
                <a:moveTo>
                  <a:pt x="117" y="442"/>
                </a:moveTo>
                <a:lnTo>
                  <a:pt x="117" y="442"/>
                </a:lnTo>
                <a:cubicBezTo>
                  <a:pt x="162" y="442"/>
                  <a:pt x="162" y="442"/>
                  <a:pt x="162" y="442"/>
                </a:cubicBezTo>
                <a:cubicBezTo>
                  <a:pt x="162" y="471"/>
                  <a:pt x="162" y="471"/>
                  <a:pt x="162" y="471"/>
                </a:cubicBezTo>
                <a:cubicBezTo>
                  <a:pt x="117" y="471"/>
                  <a:pt x="117" y="471"/>
                  <a:pt x="117" y="471"/>
                </a:cubicBezTo>
                <a:lnTo>
                  <a:pt x="117" y="4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9" name="Freeform 136"/>
          <p:cNvSpPr>
            <a:spLocks noChangeArrowheads="1"/>
          </p:cNvSpPr>
          <p:nvPr/>
        </p:nvSpPr>
        <p:spPr bwMode="auto">
          <a:xfrm>
            <a:off x="6959211" y="4834870"/>
            <a:ext cx="666308" cy="666308"/>
          </a:xfrm>
          <a:custGeom>
            <a:avLst/>
            <a:gdLst>
              <a:gd name="T0" fmla="*/ 180642 w 634"/>
              <a:gd name="T1" fmla="*/ 84715 h 634"/>
              <a:gd name="T2" fmla="*/ 180642 w 634"/>
              <a:gd name="T3" fmla="*/ 127253 h 634"/>
              <a:gd name="T4" fmla="*/ 180642 w 634"/>
              <a:gd name="T5" fmla="*/ 84715 h 634"/>
              <a:gd name="T6" fmla="*/ 186051 w 634"/>
              <a:gd name="T7" fmla="*/ 116798 h 634"/>
              <a:gd name="T8" fmla="*/ 169825 w 634"/>
              <a:gd name="T9" fmla="*/ 100937 h 634"/>
              <a:gd name="T10" fmla="*/ 186051 w 634"/>
              <a:gd name="T11" fmla="*/ 116798 h 634"/>
              <a:gd name="T12" fmla="*/ 191098 w 634"/>
              <a:gd name="T13" fmla="*/ 185652 h 634"/>
              <a:gd name="T14" fmla="*/ 159369 w 634"/>
              <a:gd name="T15" fmla="*/ 191059 h 634"/>
              <a:gd name="T16" fmla="*/ 191098 w 634"/>
              <a:gd name="T17" fmla="*/ 201874 h 634"/>
              <a:gd name="T18" fmla="*/ 191098 w 634"/>
              <a:gd name="T19" fmla="*/ 185652 h 634"/>
              <a:gd name="T20" fmla="*/ 127639 w 634"/>
              <a:gd name="T21" fmla="*/ 84715 h 634"/>
              <a:gd name="T22" fmla="*/ 32090 w 634"/>
              <a:gd name="T23" fmla="*/ 100937 h 634"/>
              <a:gd name="T24" fmla="*/ 42546 w 634"/>
              <a:gd name="T25" fmla="*/ 201874 h 634"/>
              <a:gd name="T26" fmla="*/ 143504 w 634"/>
              <a:gd name="T27" fmla="*/ 185652 h 634"/>
              <a:gd name="T28" fmla="*/ 127639 w 634"/>
              <a:gd name="T29" fmla="*/ 84715 h 634"/>
              <a:gd name="T30" fmla="*/ 127639 w 634"/>
              <a:gd name="T31" fmla="*/ 180605 h 634"/>
              <a:gd name="T32" fmla="*/ 53363 w 634"/>
              <a:gd name="T33" fmla="*/ 185652 h 634"/>
              <a:gd name="T34" fmla="*/ 42546 w 634"/>
              <a:gd name="T35" fmla="*/ 105984 h 634"/>
              <a:gd name="T36" fmla="*/ 122231 w 634"/>
              <a:gd name="T37" fmla="*/ 100937 h 634"/>
              <a:gd name="T38" fmla="*/ 127639 w 634"/>
              <a:gd name="T39" fmla="*/ 180605 h 634"/>
              <a:gd name="T40" fmla="*/ 191098 w 634"/>
              <a:gd name="T41" fmla="*/ 164383 h 634"/>
              <a:gd name="T42" fmla="*/ 159369 w 634"/>
              <a:gd name="T43" fmla="*/ 169790 h 634"/>
              <a:gd name="T44" fmla="*/ 191098 w 634"/>
              <a:gd name="T45" fmla="*/ 180605 h 634"/>
              <a:gd name="T46" fmla="*/ 191098 w 634"/>
              <a:gd name="T47" fmla="*/ 164383 h 634"/>
              <a:gd name="T48" fmla="*/ 201915 w 634"/>
              <a:gd name="T49" fmla="*/ 58399 h 634"/>
              <a:gd name="T50" fmla="*/ 196507 w 634"/>
              <a:gd name="T51" fmla="*/ 15862 h 634"/>
              <a:gd name="T52" fmla="*/ 191098 w 634"/>
              <a:gd name="T53" fmla="*/ 5407 h 634"/>
              <a:gd name="T54" fmla="*/ 42546 w 634"/>
              <a:gd name="T55" fmla="*/ 5407 h 634"/>
              <a:gd name="T56" fmla="*/ 32090 w 634"/>
              <a:gd name="T57" fmla="*/ 15862 h 634"/>
              <a:gd name="T58" fmla="*/ 32090 w 634"/>
              <a:gd name="T59" fmla="*/ 58399 h 634"/>
              <a:gd name="T60" fmla="*/ 0 w 634"/>
              <a:gd name="T61" fmla="*/ 201874 h 634"/>
              <a:gd name="T62" fmla="*/ 201915 w 634"/>
              <a:gd name="T63" fmla="*/ 228190 h 634"/>
              <a:gd name="T64" fmla="*/ 228236 w 634"/>
              <a:gd name="T65" fmla="*/ 84715 h 634"/>
              <a:gd name="T66" fmla="*/ 212372 w 634"/>
              <a:gd name="T67" fmla="*/ 201874 h 634"/>
              <a:gd name="T68" fmla="*/ 201915 w 634"/>
              <a:gd name="T69" fmla="*/ 212328 h 634"/>
              <a:gd name="T70" fmla="*/ 16225 w 634"/>
              <a:gd name="T71" fmla="*/ 201874 h 634"/>
              <a:gd name="T72" fmla="*/ 32090 w 634"/>
              <a:gd name="T73" fmla="*/ 74261 h 634"/>
              <a:gd name="T74" fmla="*/ 212372 w 634"/>
              <a:gd name="T75" fmla="*/ 84715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34" h="634">
                <a:moveTo>
                  <a:pt x="501" y="235"/>
                </a:moveTo>
                <a:lnTo>
                  <a:pt x="501" y="235"/>
                </a:lnTo>
                <a:cubicBezTo>
                  <a:pt x="457" y="235"/>
                  <a:pt x="442" y="265"/>
                  <a:pt x="442" y="294"/>
                </a:cubicBezTo>
                <a:cubicBezTo>
                  <a:pt x="442" y="339"/>
                  <a:pt x="457" y="353"/>
                  <a:pt x="501" y="353"/>
                </a:cubicBezTo>
                <a:cubicBezTo>
                  <a:pt x="530" y="353"/>
                  <a:pt x="560" y="339"/>
                  <a:pt x="560" y="294"/>
                </a:cubicBezTo>
                <a:cubicBezTo>
                  <a:pt x="560" y="265"/>
                  <a:pt x="530" y="235"/>
                  <a:pt x="501" y="235"/>
                </a:cubicBezTo>
                <a:close/>
                <a:moveTo>
                  <a:pt x="516" y="324"/>
                </a:moveTo>
                <a:lnTo>
                  <a:pt x="516" y="324"/>
                </a:lnTo>
                <a:cubicBezTo>
                  <a:pt x="471" y="324"/>
                  <a:pt x="471" y="324"/>
                  <a:pt x="471" y="324"/>
                </a:cubicBezTo>
                <a:cubicBezTo>
                  <a:pt x="471" y="280"/>
                  <a:pt x="471" y="280"/>
                  <a:pt x="471" y="280"/>
                </a:cubicBezTo>
                <a:cubicBezTo>
                  <a:pt x="516" y="280"/>
                  <a:pt x="516" y="280"/>
                  <a:pt x="516" y="280"/>
                </a:cubicBezTo>
                <a:lnTo>
                  <a:pt x="516" y="324"/>
                </a:lnTo>
                <a:close/>
                <a:moveTo>
                  <a:pt x="530" y="515"/>
                </a:moveTo>
                <a:lnTo>
                  <a:pt x="530" y="515"/>
                </a:lnTo>
                <a:cubicBezTo>
                  <a:pt x="457" y="515"/>
                  <a:pt x="457" y="515"/>
                  <a:pt x="457" y="515"/>
                </a:cubicBezTo>
                <a:cubicBezTo>
                  <a:pt x="442" y="515"/>
                  <a:pt x="442" y="530"/>
                  <a:pt x="442" y="530"/>
                </a:cubicBezTo>
                <a:cubicBezTo>
                  <a:pt x="442" y="545"/>
                  <a:pt x="442" y="560"/>
                  <a:pt x="457" y="560"/>
                </a:cubicBezTo>
                <a:cubicBezTo>
                  <a:pt x="530" y="560"/>
                  <a:pt x="530" y="560"/>
                  <a:pt x="530" y="560"/>
                </a:cubicBezTo>
                <a:cubicBezTo>
                  <a:pt x="545" y="560"/>
                  <a:pt x="560" y="545"/>
                  <a:pt x="560" y="530"/>
                </a:cubicBezTo>
                <a:cubicBezTo>
                  <a:pt x="560" y="530"/>
                  <a:pt x="545" y="515"/>
                  <a:pt x="530" y="515"/>
                </a:cubicBezTo>
                <a:close/>
                <a:moveTo>
                  <a:pt x="354" y="235"/>
                </a:moveTo>
                <a:lnTo>
                  <a:pt x="354" y="235"/>
                </a:lnTo>
                <a:cubicBezTo>
                  <a:pt x="118" y="235"/>
                  <a:pt x="118" y="235"/>
                  <a:pt x="118" y="235"/>
                </a:cubicBezTo>
                <a:cubicBezTo>
                  <a:pt x="103" y="235"/>
                  <a:pt x="89" y="265"/>
                  <a:pt x="89" y="280"/>
                </a:cubicBezTo>
                <a:cubicBezTo>
                  <a:pt x="89" y="515"/>
                  <a:pt x="89" y="515"/>
                  <a:pt x="89" y="515"/>
                </a:cubicBezTo>
                <a:cubicBezTo>
                  <a:pt x="89" y="530"/>
                  <a:pt x="103" y="560"/>
                  <a:pt x="118" y="560"/>
                </a:cubicBezTo>
                <a:cubicBezTo>
                  <a:pt x="354" y="560"/>
                  <a:pt x="354" y="560"/>
                  <a:pt x="354" y="560"/>
                </a:cubicBezTo>
                <a:cubicBezTo>
                  <a:pt x="383" y="560"/>
                  <a:pt x="398" y="530"/>
                  <a:pt x="398" y="515"/>
                </a:cubicBezTo>
                <a:cubicBezTo>
                  <a:pt x="398" y="280"/>
                  <a:pt x="398" y="280"/>
                  <a:pt x="398" y="280"/>
                </a:cubicBezTo>
                <a:cubicBezTo>
                  <a:pt x="398" y="265"/>
                  <a:pt x="383" y="235"/>
                  <a:pt x="354" y="235"/>
                </a:cubicBezTo>
                <a:close/>
                <a:moveTo>
                  <a:pt x="354" y="501"/>
                </a:moveTo>
                <a:lnTo>
                  <a:pt x="354" y="501"/>
                </a:lnTo>
                <a:cubicBezTo>
                  <a:pt x="354" y="501"/>
                  <a:pt x="354" y="515"/>
                  <a:pt x="339" y="515"/>
                </a:cubicBezTo>
                <a:cubicBezTo>
                  <a:pt x="148" y="515"/>
                  <a:pt x="148" y="515"/>
                  <a:pt x="148" y="515"/>
                </a:cubicBezTo>
                <a:cubicBezTo>
                  <a:pt x="133" y="515"/>
                  <a:pt x="118" y="501"/>
                  <a:pt x="118" y="501"/>
                </a:cubicBezTo>
                <a:cubicBezTo>
                  <a:pt x="118" y="294"/>
                  <a:pt x="118" y="294"/>
                  <a:pt x="118" y="294"/>
                </a:cubicBezTo>
                <a:cubicBezTo>
                  <a:pt x="118" y="294"/>
                  <a:pt x="133" y="280"/>
                  <a:pt x="148" y="280"/>
                </a:cubicBezTo>
                <a:cubicBezTo>
                  <a:pt x="339" y="280"/>
                  <a:pt x="339" y="280"/>
                  <a:pt x="339" y="280"/>
                </a:cubicBezTo>
                <a:cubicBezTo>
                  <a:pt x="354" y="280"/>
                  <a:pt x="354" y="294"/>
                  <a:pt x="354" y="294"/>
                </a:cubicBezTo>
                <a:lnTo>
                  <a:pt x="354" y="501"/>
                </a:lnTo>
                <a:close/>
                <a:moveTo>
                  <a:pt x="530" y="456"/>
                </a:moveTo>
                <a:lnTo>
                  <a:pt x="530" y="456"/>
                </a:lnTo>
                <a:cubicBezTo>
                  <a:pt x="457" y="456"/>
                  <a:pt x="457" y="456"/>
                  <a:pt x="457" y="456"/>
                </a:cubicBezTo>
                <a:cubicBezTo>
                  <a:pt x="442" y="456"/>
                  <a:pt x="442" y="471"/>
                  <a:pt x="442" y="471"/>
                </a:cubicBezTo>
                <a:cubicBezTo>
                  <a:pt x="442" y="486"/>
                  <a:pt x="442" y="501"/>
                  <a:pt x="457" y="501"/>
                </a:cubicBezTo>
                <a:cubicBezTo>
                  <a:pt x="530" y="501"/>
                  <a:pt x="530" y="501"/>
                  <a:pt x="530" y="501"/>
                </a:cubicBezTo>
                <a:cubicBezTo>
                  <a:pt x="545" y="501"/>
                  <a:pt x="560" y="486"/>
                  <a:pt x="560" y="471"/>
                </a:cubicBezTo>
                <a:cubicBezTo>
                  <a:pt x="560" y="471"/>
                  <a:pt x="545" y="456"/>
                  <a:pt x="530" y="456"/>
                </a:cubicBezTo>
                <a:close/>
                <a:moveTo>
                  <a:pt x="560" y="162"/>
                </a:moveTo>
                <a:lnTo>
                  <a:pt x="560" y="162"/>
                </a:lnTo>
                <a:cubicBezTo>
                  <a:pt x="369" y="162"/>
                  <a:pt x="369" y="162"/>
                  <a:pt x="369" y="162"/>
                </a:cubicBezTo>
                <a:cubicBezTo>
                  <a:pt x="545" y="44"/>
                  <a:pt x="545" y="44"/>
                  <a:pt x="545" y="44"/>
                </a:cubicBezTo>
                <a:cubicBezTo>
                  <a:pt x="560" y="44"/>
                  <a:pt x="560" y="30"/>
                  <a:pt x="545" y="15"/>
                </a:cubicBezTo>
                <a:cubicBezTo>
                  <a:pt x="545" y="0"/>
                  <a:pt x="530" y="0"/>
                  <a:pt x="530" y="15"/>
                </a:cubicBezTo>
                <a:cubicBezTo>
                  <a:pt x="530" y="15"/>
                  <a:pt x="339" y="133"/>
                  <a:pt x="324" y="147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03" y="0"/>
                  <a:pt x="89" y="0"/>
                  <a:pt x="89" y="15"/>
                </a:cubicBezTo>
                <a:cubicBezTo>
                  <a:pt x="89" y="30"/>
                  <a:pt x="89" y="44"/>
                  <a:pt x="89" y="44"/>
                </a:cubicBezTo>
                <a:cubicBezTo>
                  <a:pt x="265" y="162"/>
                  <a:pt x="265" y="162"/>
                  <a:pt x="265" y="162"/>
                </a:cubicBezTo>
                <a:cubicBezTo>
                  <a:pt x="89" y="162"/>
                  <a:pt x="89" y="162"/>
                  <a:pt x="89" y="162"/>
                </a:cubicBezTo>
                <a:cubicBezTo>
                  <a:pt x="45" y="162"/>
                  <a:pt x="0" y="192"/>
                  <a:pt x="0" y="235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604"/>
                  <a:pt x="633" y="560"/>
                </a:cubicBezTo>
                <a:cubicBezTo>
                  <a:pt x="633" y="235"/>
                  <a:pt x="633" y="235"/>
                  <a:pt x="633" y="235"/>
                </a:cubicBezTo>
                <a:cubicBezTo>
                  <a:pt x="633" y="192"/>
                  <a:pt x="604" y="162"/>
                  <a:pt x="560" y="162"/>
                </a:cubicBezTo>
                <a:close/>
                <a:moveTo>
                  <a:pt x="589" y="560"/>
                </a:moveTo>
                <a:lnTo>
                  <a:pt x="589" y="560"/>
                </a:lnTo>
                <a:cubicBezTo>
                  <a:pt x="589" y="574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4"/>
                  <a:pt x="45" y="560"/>
                </a:cubicBezTo>
                <a:cubicBezTo>
                  <a:pt x="45" y="235"/>
                  <a:pt x="45" y="235"/>
                  <a:pt x="45" y="235"/>
                </a:cubicBezTo>
                <a:cubicBezTo>
                  <a:pt x="45" y="221"/>
                  <a:pt x="59" y="206"/>
                  <a:pt x="89" y="206"/>
                </a:cubicBezTo>
                <a:cubicBezTo>
                  <a:pt x="560" y="206"/>
                  <a:pt x="560" y="206"/>
                  <a:pt x="560" y="206"/>
                </a:cubicBezTo>
                <a:cubicBezTo>
                  <a:pt x="575" y="206"/>
                  <a:pt x="589" y="221"/>
                  <a:pt x="589" y="235"/>
                </a:cubicBezTo>
                <a:lnTo>
                  <a:pt x="589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0" name="Freeform 137"/>
          <p:cNvSpPr>
            <a:spLocks noChangeArrowheads="1"/>
          </p:cNvSpPr>
          <p:nvPr/>
        </p:nvSpPr>
        <p:spPr bwMode="auto">
          <a:xfrm>
            <a:off x="5896201" y="4881086"/>
            <a:ext cx="666308" cy="573872"/>
          </a:xfrm>
          <a:custGeom>
            <a:avLst/>
            <a:gdLst>
              <a:gd name="T0" fmla="*/ 79684 w 634"/>
              <a:gd name="T1" fmla="*/ 85082 h 546"/>
              <a:gd name="T2" fmla="*/ 79684 w 634"/>
              <a:gd name="T3" fmla="*/ 85082 h 546"/>
              <a:gd name="T4" fmla="*/ 37138 w 634"/>
              <a:gd name="T5" fmla="*/ 85082 h 546"/>
              <a:gd name="T6" fmla="*/ 26321 w 634"/>
              <a:gd name="T7" fmla="*/ 90130 h 546"/>
              <a:gd name="T8" fmla="*/ 37138 w 634"/>
              <a:gd name="T9" fmla="*/ 100945 h 546"/>
              <a:gd name="T10" fmla="*/ 79684 w 634"/>
              <a:gd name="T11" fmla="*/ 100945 h 546"/>
              <a:gd name="T12" fmla="*/ 84732 w 634"/>
              <a:gd name="T13" fmla="*/ 90130 h 546"/>
              <a:gd name="T14" fmla="*/ 79684 w 634"/>
              <a:gd name="T15" fmla="*/ 85082 h 546"/>
              <a:gd name="T16" fmla="*/ 79684 w 634"/>
              <a:gd name="T17" fmla="*/ 143486 h 546"/>
              <a:gd name="T18" fmla="*/ 79684 w 634"/>
              <a:gd name="T19" fmla="*/ 143486 h 546"/>
              <a:gd name="T20" fmla="*/ 37138 w 634"/>
              <a:gd name="T21" fmla="*/ 143486 h 546"/>
              <a:gd name="T22" fmla="*/ 26321 w 634"/>
              <a:gd name="T23" fmla="*/ 148534 h 546"/>
              <a:gd name="T24" fmla="*/ 37138 w 634"/>
              <a:gd name="T25" fmla="*/ 153941 h 546"/>
              <a:gd name="T26" fmla="*/ 79684 w 634"/>
              <a:gd name="T27" fmla="*/ 153941 h 546"/>
              <a:gd name="T28" fmla="*/ 84732 w 634"/>
              <a:gd name="T29" fmla="*/ 148534 h 546"/>
              <a:gd name="T30" fmla="*/ 79684 w 634"/>
              <a:gd name="T31" fmla="*/ 143486 h 546"/>
              <a:gd name="T32" fmla="*/ 79684 w 634"/>
              <a:gd name="T33" fmla="*/ 111400 h 546"/>
              <a:gd name="T34" fmla="*/ 79684 w 634"/>
              <a:gd name="T35" fmla="*/ 111400 h 546"/>
              <a:gd name="T36" fmla="*/ 37138 w 634"/>
              <a:gd name="T37" fmla="*/ 111400 h 546"/>
              <a:gd name="T38" fmla="*/ 26321 w 634"/>
              <a:gd name="T39" fmla="*/ 122216 h 546"/>
              <a:gd name="T40" fmla="*/ 37138 w 634"/>
              <a:gd name="T41" fmla="*/ 127623 h 546"/>
              <a:gd name="T42" fmla="*/ 79684 w 634"/>
              <a:gd name="T43" fmla="*/ 127623 h 546"/>
              <a:gd name="T44" fmla="*/ 84732 w 634"/>
              <a:gd name="T45" fmla="*/ 122216 h 546"/>
              <a:gd name="T46" fmla="*/ 79684 w 634"/>
              <a:gd name="T47" fmla="*/ 111400 h 546"/>
              <a:gd name="T48" fmla="*/ 148552 w 634"/>
              <a:gd name="T49" fmla="*/ 79675 h 546"/>
              <a:gd name="T50" fmla="*/ 148552 w 634"/>
              <a:gd name="T51" fmla="*/ 79675 h 546"/>
              <a:gd name="T52" fmla="*/ 106006 w 634"/>
              <a:gd name="T53" fmla="*/ 122216 h 546"/>
              <a:gd name="T54" fmla="*/ 148552 w 634"/>
              <a:gd name="T55" fmla="*/ 164757 h 546"/>
              <a:gd name="T56" fmla="*/ 191098 w 634"/>
              <a:gd name="T57" fmla="*/ 122216 h 546"/>
              <a:gd name="T58" fmla="*/ 148552 w 634"/>
              <a:gd name="T59" fmla="*/ 79675 h 546"/>
              <a:gd name="T60" fmla="*/ 148552 w 634"/>
              <a:gd name="T61" fmla="*/ 148534 h 546"/>
              <a:gd name="T62" fmla="*/ 148552 w 634"/>
              <a:gd name="T63" fmla="*/ 148534 h 546"/>
              <a:gd name="T64" fmla="*/ 121870 w 634"/>
              <a:gd name="T65" fmla="*/ 122216 h 546"/>
              <a:gd name="T66" fmla="*/ 148552 w 634"/>
              <a:gd name="T67" fmla="*/ 90130 h 546"/>
              <a:gd name="T68" fmla="*/ 174873 w 634"/>
              <a:gd name="T69" fmla="*/ 122216 h 546"/>
              <a:gd name="T70" fmla="*/ 148552 w 634"/>
              <a:gd name="T71" fmla="*/ 148534 h 546"/>
              <a:gd name="T72" fmla="*/ 196146 w 634"/>
              <a:gd name="T73" fmla="*/ 42541 h 546"/>
              <a:gd name="T74" fmla="*/ 196146 w 634"/>
              <a:gd name="T75" fmla="*/ 42541 h 546"/>
              <a:gd name="T76" fmla="*/ 185690 w 634"/>
              <a:gd name="T77" fmla="*/ 42541 h 546"/>
              <a:gd name="T78" fmla="*/ 106006 w 634"/>
              <a:gd name="T79" fmla="*/ 0 h 546"/>
              <a:gd name="T80" fmla="*/ 100597 w 634"/>
              <a:gd name="T81" fmla="*/ 5408 h 546"/>
              <a:gd name="T82" fmla="*/ 100597 w 634"/>
              <a:gd name="T83" fmla="*/ 10816 h 546"/>
              <a:gd name="T84" fmla="*/ 153600 w 634"/>
              <a:gd name="T85" fmla="*/ 42541 h 546"/>
              <a:gd name="T86" fmla="*/ 26321 w 634"/>
              <a:gd name="T87" fmla="*/ 42541 h 546"/>
              <a:gd name="T88" fmla="*/ 0 w 634"/>
              <a:gd name="T89" fmla="*/ 68859 h 546"/>
              <a:gd name="T90" fmla="*/ 0 w 634"/>
              <a:gd name="T91" fmla="*/ 169804 h 546"/>
              <a:gd name="T92" fmla="*/ 26321 w 634"/>
              <a:gd name="T93" fmla="*/ 196482 h 546"/>
              <a:gd name="T94" fmla="*/ 196146 w 634"/>
              <a:gd name="T95" fmla="*/ 196482 h 546"/>
              <a:gd name="T96" fmla="*/ 228236 w 634"/>
              <a:gd name="T97" fmla="*/ 169804 h 546"/>
              <a:gd name="T98" fmla="*/ 228236 w 634"/>
              <a:gd name="T99" fmla="*/ 68859 h 546"/>
              <a:gd name="T100" fmla="*/ 196146 w 634"/>
              <a:gd name="T101" fmla="*/ 42541 h 546"/>
              <a:gd name="T102" fmla="*/ 212011 w 634"/>
              <a:gd name="T103" fmla="*/ 169804 h 546"/>
              <a:gd name="T104" fmla="*/ 212011 w 634"/>
              <a:gd name="T105" fmla="*/ 169804 h 546"/>
              <a:gd name="T106" fmla="*/ 196146 w 634"/>
              <a:gd name="T107" fmla="*/ 186027 h 546"/>
              <a:gd name="T108" fmla="*/ 26321 w 634"/>
              <a:gd name="T109" fmla="*/ 186027 h 546"/>
              <a:gd name="T110" fmla="*/ 15865 w 634"/>
              <a:gd name="T111" fmla="*/ 169804 h 546"/>
              <a:gd name="T112" fmla="*/ 15865 w 634"/>
              <a:gd name="T113" fmla="*/ 68859 h 546"/>
              <a:gd name="T114" fmla="*/ 26321 w 634"/>
              <a:gd name="T115" fmla="*/ 58404 h 546"/>
              <a:gd name="T116" fmla="*/ 196146 w 634"/>
              <a:gd name="T117" fmla="*/ 58404 h 546"/>
              <a:gd name="T118" fmla="*/ 212011 w 634"/>
              <a:gd name="T119" fmla="*/ 68859 h 546"/>
              <a:gd name="T120" fmla="*/ 212011 w 634"/>
              <a:gd name="T121" fmla="*/ 169804 h 54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34" h="546">
                <a:moveTo>
                  <a:pt x="221" y="236"/>
                </a:moveTo>
                <a:lnTo>
                  <a:pt x="221" y="236"/>
                </a:lnTo>
                <a:cubicBezTo>
                  <a:pt x="103" y="236"/>
                  <a:pt x="103" y="236"/>
                  <a:pt x="103" y="236"/>
                </a:cubicBezTo>
                <a:cubicBezTo>
                  <a:pt x="88" y="236"/>
                  <a:pt x="73" y="250"/>
                  <a:pt x="73" y="250"/>
                </a:cubicBezTo>
                <a:cubicBezTo>
                  <a:pt x="73" y="265"/>
                  <a:pt x="88" y="280"/>
                  <a:pt x="103" y="280"/>
                </a:cubicBezTo>
                <a:cubicBezTo>
                  <a:pt x="221" y="280"/>
                  <a:pt x="221" y="280"/>
                  <a:pt x="221" y="280"/>
                </a:cubicBezTo>
                <a:cubicBezTo>
                  <a:pt x="221" y="280"/>
                  <a:pt x="235" y="265"/>
                  <a:pt x="235" y="250"/>
                </a:cubicBezTo>
                <a:lnTo>
                  <a:pt x="221" y="236"/>
                </a:lnTo>
                <a:close/>
                <a:moveTo>
                  <a:pt x="221" y="398"/>
                </a:moveTo>
                <a:lnTo>
                  <a:pt x="221" y="398"/>
                </a:lnTo>
                <a:cubicBezTo>
                  <a:pt x="103" y="398"/>
                  <a:pt x="103" y="398"/>
                  <a:pt x="103" y="398"/>
                </a:cubicBezTo>
                <a:cubicBezTo>
                  <a:pt x="88" y="398"/>
                  <a:pt x="73" y="398"/>
                  <a:pt x="73" y="412"/>
                </a:cubicBezTo>
                <a:cubicBezTo>
                  <a:pt x="73" y="427"/>
                  <a:pt x="88" y="427"/>
                  <a:pt x="103" y="427"/>
                </a:cubicBezTo>
                <a:cubicBezTo>
                  <a:pt x="221" y="427"/>
                  <a:pt x="221" y="427"/>
                  <a:pt x="221" y="427"/>
                </a:cubicBezTo>
                <a:cubicBezTo>
                  <a:pt x="221" y="427"/>
                  <a:pt x="235" y="427"/>
                  <a:pt x="235" y="412"/>
                </a:cubicBezTo>
                <a:cubicBezTo>
                  <a:pt x="235" y="398"/>
                  <a:pt x="221" y="398"/>
                  <a:pt x="221" y="398"/>
                </a:cubicBezTo>
                <a:close/>
                <a:moveTo>
                  <a:pt x="221" y="309"/>
                </a:moveTo>
                <a:lnTo>
                  <a:pt x="221" y="309"/>
                </a:lnTo>
                <a:cubicBezTo>
                  <a:pt x="103" y="309"/>
                  <a:pt x="103" y="309"/>
                  <a:pt x="103" y="309"/>
                </a:cubicBezTo>
                <a:cubicBezTo>
                  <a:pt x="88" y="309"/>
                  <a:pt x="73" y="324"/>
                  <a:pt x="73" y="339"/>
                </a:cubicBezTo>
                <a:cubicBezTo>
                  <a:pt x="73" y="339"/>
                  <a:pt x="88" y="354"/>
                  <a:pt x="103" y="354"/>
                </a:cubicBezTo>
                <a:cubicBezTo>
                  <a:pt x="221" y="354"/>
                  <a:pt x="221" y="354"/>
                  <a:pt x="221" y="354"/>
                </a:cubicBezTo>
                <a:lnTo>
                  <a:pt x="235" y="339"/>
                </a:lnTo>
                <a:cubicBezTo>
                  <a:pt x="235" y="324"/>
                  <a:pt x="221" y="309"/>
                  <a:pt x="221" y="309"/>
                </a:cubicBezTo>
                <a:close/>
                <a:moveTo>
                  <a:pt x="412" y="221"/>
                </a:moveTo>
                <a:lnTo>
                  <a:pt x="412" y="221"/>
                </a:lnTo>
                <a:cubicBezTo>
                  <a:pt x="353" y="221"/>
                  <a:pt x="294" y="265"/>
                  <a:pt x="294" y="339"/>
                </a:cubicBezTo>
                <a:cubicBezTo>
                  <a:pt x="294" y="398"/>
                  <a:pt x="353" y="457"/>
                  <a:pt x="412" y="457"/>
                </a:cubicBezTo>
                <a:cubicBezTo>
                  <a:pt x="471" y="457"/>
                  <a:pt x="530" y="398"/>
                  <a:pt x="530" y="339"/>
                </a:cubicBezTo>
                <a:cubicBezTo>
                  <a:pt x="530" y="265"/>
                  <a:pt x="471" y="221"/>
                  <a:pt x="412" y="221"/>
                </a:cubicBezTo>
                <a:close/>
                <a:moveTo>
                  <a:pt x="412" y="412"/>
                </a:moveTo>
                <a:lnTo>
                  <a:pt x="412" y="412"/>
                </a:lnTo>
                <a:cubicBezTo>
                  <a:pt x="368" y="412"/>
                  <a:pt x="338" y="383"/>
                  <a:pt x="338" y="339"/>
                </a:cubicBezTo>
                <a:cubicBezTo>
                  <a:pt x="338" y="295"/>
                  <a:pt x="368" y="250"/>
                  <a:pt x="412" y="250"/>
                </a:cubicBezTo>
                <a:cubicBezTo>
                  <a:pt x="456" y="250"/>
                  <a:pt x="485" y="295"/>
                  <a:pt x="485" y="339"/>
                </a:cubicBezTo>
                <a:cubicBezTo>
                  <a:pt x="485" y="383"/>
                  <a:pt x="456" y="412"/>
                  <a:pt x="412" y="412"/>
                </a:cubicBezTo>
                <a:close/>
                <a:moveTo>
                  <a:pt x="544" y="118"/>
                </a:moveTo>
                <a:lnTo>
                  <a:pt x="544" y="118"/>
                </a:lnTo>
                <a:cubicBezTo>
                  <a:pt x="515" y="118"/>
                  <a:pt x="515" y="118"/>
                  <a:pt x="515" y="118"/>
                </a:cubicBezTo>
                <a:cubicBezTo>
                  <a:pt x="294" y="0"/>
                  <a:pt x="294" y="0"/>
                  <a:pt x="294" y="0"/>
                </a:cubicBezTo>
                <a:cubicBezTo>
                  <a:pt x="294" y="0"/>
                  <a:pt x="279" y="0"/>
                  <a:pt x="279" y="15"/>
                </a:cubicBezTo>
                <a:cubicBezTo>
                  <a:pt x="265" y="15"/>
                  <a:pt x="279" y="30"/>
                  <a:pt x="279" y="30"/>
                </a:cubicBezTo>
                <a:cubicBezTo>
                  <a:pt x="426" y="118"/>
                  <a:pt x="426" y="118"/>
                  <a:pt x="426" y="118"/>
                </a:cubicBezTo>
                <a:cubicBezTo>
                  <a:pt x="73" y="118"/>
                  <a:pt x="73" y="118"/>
                  <a:pt x="73" y="118"/>
                </a:cubicBezTo>
                <a:cubicBezTo>
                  <a:pt x="29" y="118"/>
                  <a:pt x="0" y="148"/>
                  <a:pt x="0" y="191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6"/>
                  <a:pt x="29" y="545"/>
                  <a:pt x="73" y="545"/>
                </a:cubicBezTo>
                <a:cubicBezTo>
                  <a:pt x="544" y="545"/>
                  <a:pt x="544" y="545"/>
                  <a:pt x="544" y="545"/>
                </a:cubicBezTo>
                <a:cubicBezTo>
                  <a:pt x="588" y="545"/>
                  <a:pt x="633" y="516"/>
                  <a:pt x="633" y="471"/>
                </a:cubicBezTo>
                <a:cubicBezTo>
                  <a:pt x="633" y="191"/>
                  <a:pt x="633" y="191"/>
                  <a:pt x="633" y="191"/>
                </a:cubicBezTo>
                <a:cubicBezTo>
                  <a:pt x="633" y="148"/>
                  <a:pt x="588" y="118"/>
                  <a:pt x="544" y="118"/>
                </a:cubicBezTo>
                <a:close/>
                <a:moveTo>
                  <a:pt x="588" y="471"/>
                </a:moveTo>
                <a:lnTo>
                  <a:pt x="588" y="471"/>
                </a:lnTo>
                <a:cubicBezTo>
                  <a:pt x="588" y="486"/>
                  <a:pt x="574" y="516"/>
                  <a:pt x="544" y="516"/>
                </a:cubicBezTo>
                <a:cubicBezTo>
                  <a:pt x="73" y="516"/>
                  <a:pt x="73" y="516"/>
                  <a:pt x="73" y="516"/>
                </a:cubicBezTo>
                <a:cubicBezTo>
                  <a:pt x="58" y="516"/>
                  <a:pt x="44" y="486"/>
                  <a:pt x="44" y="471"/>
                </a:cubicBezTo>
                <a:cubicBezTo>
                  <a:pt x="44" y="191"/>
                  <a:pt x="44" y="191"/>
                  <a:pt x="44" y="191"/>
                </a:cubicBezTo>
                <a:cubicBezTo>
                  <a:pt x="44" y="177"/>
                  <a:pt x="58" y="162"/>
                  <a:pt x="73" y="162"/>
                </a:cubicBezTo>
                <a:cubicBezTo>
                  <a:pt x="544" y="162"/>
                  <a:pt x="544" y="162"/>
                  <a:pt x="544" y="162"/>
                </a:cubicBezTo>
                <a:cubicBezTo>
                  <a:pt x="574" y="162"/>
                  <a:pt x="588" y="177"/>
                  <a:pt x="588" y="191"/>
                </a:cubicBezTo>
                <a:lnTo>
                  <a:pt x="588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1" name="Freeform 138"/>
          <p:cNvSpPr>
            <a:spLocks noChangeArrowheads="1"/>
          </p:cNvSpPr>
          <p:nvPr/>
        </p:nvSpPr>
        <p:spPr bwMode="auto">
          <a:xfrm>
            <a:off x="4906367" y="4861832"/>
            <a:ext cx="492992" cy="620092"/>
          </a:xfrm>
          <a:custGeom>
            <a:avLst/>
            <a:gdLst>
              <a:gd name="T0" fmla="*/ 142317 w 473"/>
              <a:gd name="T1" fmla="*/ 0 h 589"/>
              <a:gd name="T2" fmla="*/ 0 w 473"/>
              <a:gd name="T3" fmla="*/ 26361 h 589"/>
              <a:gd name="T4" fmla="*/ 26461 w 473"/>
              <a:gd name="T5" fmla="*/ 212336 h 589"/>
              <a:gd name="T6" fmla="*/ 168778 w 473"/>
              <a:gd name="T7" fmla="*/ 212336 h 589"/>
              <a:gd name="T8" fmla="*/ 142317 w 473"/>
              <a:gd name="T9" fmla="*/ 0 h 589"/>
              <a:gd name="T10" fmla="*/ 26461 w 473"/>
              <a:gd name="T11" fmla="*/ 196447 h 589"/>
              <a:gd name="T12" fmla="*/ 16091 w 473"/>
              <a:gd name="T13" fmla="*/ 180558 h 589"/>
              <a:gd name="T14" fmla="*/ 26461 w 473"/>
              <a:gd name="T15" fmla="*/ 196447 h 589"/>
              <a:gd name="T16" fmla="*/ 26461 w 473"/>
              <a:gd name="T17" fmla="*/ 170085 h 589"/>
              <a:gd name="T18" fmla="*/ 16091 w 473"/>
              <a:gd name="T19" fmla="*/ 153835 h 589"/>
              <a:gd name="T20" fmla="*/ 26461 w 473"/>
              <a:gd name="T21" fmla="*/ 170085 h 589"/>
              <a:gd name="T22" fmla="*/ 26461 w 473"/>
              <a:gd name="T23" fmla="*/ 137946 h 589"/>
              <a:gd name="T24" fmla="*/ 16091 w 473"/>
              <a:gd name="T25" fmla="*/ 127474 h 589"/>
              <a:gd name="T26" fmla="*/ 26461 w 473"/>
              <a:gd name="T27" fmla="*/ 137946 h 589"/>
              <a:gd name="T28" fmla="*/ 26461 w 473"/>
              <a:gd name="T29" fmla="*/ 111585 h 589"/>
              <a:gd name="T30" fmla="*/ 16091 w 473"/>
              <a:gd name="T31" fmla="*/ 95334 h 589"/>
              <a:gd name="T32" fmla="*/ 26461 w 473"/>
              <a:gd name="T33" fmla="*/ 111585 h 589"/>
              <a:gd name="T34" fmla="*/ 26461 w 473"/>
              <a:gd name="T35" fmla="*/ 84862 h 589"/>
              <a:gd name="T36" fmla="*/ 16091 w 473"/>
              <a:gd name="T37" fmla="*/ 68973 h 589"/>
              <a:gd name="T38" fmla="*/ 26461 w 473"/>
              <a:gd name="T39" fmla="*/ 84862 h 589"/>
              <a:gd name="T40" fmla="*/ 26461 w 473"/>
              <a:gd name="T41" fmla="*/ 53084 h 589"/>
              <a:gd name="T42" fmla="*/ 16091 w 473"/>
              <a:gd name="T43" fmla="*/ 42251 h 589"/>
              <a:gd name="T44" fmla="*/ 26461 w 473"/>
              <a:gd name="T45" fmla="*/ 53084 h 589"/>
              <a:gd name="T46" fmla="*/ 126584 w 473"/>
              <a:gd name="T47" fmla="*/ 191391 h 589"/>
              <a:gd name="T48" fmla="*/ 47558 w 473"/>
              <a:gd name="T49" fmla="*/ 196447 h 589"/>
              <a:gd name="T50" fmla="*/ 42195 w 473"/>
              <a:gd name="T51" fmla="*/ 116640 h 589"/>
              <a:gd name="T52" fmla="*/ 121220 w 473"/>
              <a:gd name="T53" fmla="*/ 111585 h 589"/>
              <a:gd name="T54" fmla="*/ 126584 w 473"/>
              <a:gd name="T55" fmla="*/ 191391 h 589"/>
              <a:gd name="T56" fmla="*/ 126584 w 473"/>
              <a:gd name="T57" fmla="*/ 90279 h 589"/>
              <a:gd name="T58" fmla="*/ 47558 w 473"/>
              <a:gd name="T59" fmla="*/ 95334 h 589"/>
              <a:gd name="T60" fmla="*/ 42195 w 473"/>
              <a:gd name="T61" fmla="*/ 20945 h 589"/>
              <a:gd name="T62" fmla="*/ 121220 w 473"/>
              <a:gd name="T63" fmla="*/ 10472 h 589"/>
              <a:gd name="T64" fmla="*/ 126584 w 473"/>
              <a:gd name="T65" fmla="*/ 90279 h 589"/>
              <a:gd name="T66" fmla="*/ 152687 w 473"/>
              <a:gd name="T67" fmla="*/ 196447 h 589"/>
              <a:gd name="T68" fmla="*/ 142317 w 473"/>
              <a:gd name="T69" fmla="*/ 180558 h 589"/>
              <a:gd name="T70" fmla="*/ 152687 w 473"/>
              <a:gd name="T71" fmla="*/ 196447 h 589"/>
              <a:gd name="T72" fmla="*/ 152687 w 473"/>
              <a:gd name="T73" fmla="*/ 170085 h 589"/>
              <a:gd name="T74" fmla="*/ 142317 w 473"/>
              <a:gd name="T75" fmla="*/ 153835 h 589"/>
              <a:gd name="T76" fmla="*/ 152687 w 473"/>
              <a:gd name="T77" fmla="*/ 170085 h 589"/>
              <a:gd name="T78" fmla="*/ 152687 w 473"/>
              <a:gd name="T79" fmla="*/ 137946 h 589"/>
              <a:gd name="T80" fmla="*/ 142317 w 473"/>
              <a:gd name="T81" fmla="*/ 127474 h 589"/>
              <a:gd name="T82" fmla="*/ 152687 w 473"/>
              <a:gd name="T83" fmla="*/ 137946 h 589"/>
              <a:gd name="T84" fmla="*/ 152687 w 473"/>
              <a:gd name="T85" fmla="*/ 111585 h 589"/>
              <a:gd name="T86" fmla="*/ 142317 w 473"/>
              <a:gd name="T87" fmla="*/ 95334 h 589"/>
              <a:gd name="T88" fmla="*/ 152687 w 473"/>
              <a:gd name="T89" fmla="*/ 111585 h 589"/>
              <a:gd name="T90" fmla="*/ 152687 w 473"/>
              <a:gd name="T91" fmla="*/ 84862 h 589"/>
              <a:gd name="T92" fmla="*/ 142317 w 473"/>
              <a:gd name="T93" fmla="*/ 68973 h 589"/>
              <a:gd name="T94" fmla="*/ 152687 w 473"/>
              <a:gd name="T95" fmla="*/ 84862 h 589"/>
              <a:gd name="T96" fmla="*/ 152687 w 473"/>
              <a:gd name="T97" fmla="*/ 53084 h 589"/>
              <a:gd name="T98" fmla="*/ 142317 w 473"/>
              <a:gd name="T99" fmla="*/ 42251 h 589"/>
              <a:gd name="T100" fmla="*/ 152687 w 473"/>
              <a:gd name="T101" fmla="*/ 53084 h 589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473" h="589">
                <a:moveTo>
                  <a:pt x="398" y="0"/>
                </a:moveTo>
                <a:lnTo>
                  <a:pt x="398" y="0"/>
                </a:lnTo>
                <a:cubicBezTo>
                  <a:pt x="74" y="0"/>
                  <a:pt x="74" y="0"/>
                  <a:pt x="74" y="0"/>
                </a:cubicBezTo>
                <a:cubicBezTo>
                  <a:pt x="30" y="0"/>
                  <a:pt x="0" y="29"/>
                  <a:pt x="0" y="73"/>
                </a:cubicBezTo>
                <a:cubicBezTo>
                  <a:pt x="0" y="588"/>
                  <a:pt x="0" y="588"/>
                  <a:pt x="0" y="588"/>
                </a:cubicBezTo>
                <a:cubicBezTo>
                  <a:pt x="45" y="588"/>
                  <a:pt x="30" y="588"/>
                  <a:pt x="74" y="588"/>
                </a:cubicBezTo>
                <a:cubicBezTo>
                  <a:pt x="398" y="588"/>
                  <a:pt x="398" y="588"/>
                  <a:pt x="398" y="588"/>
                </a:cubicBezTo>
                <a:cubicBezTo>
                  <a:pt x="442" y="588"/>
                  <a:pt x="413" y="588"/>
                  <a:pt x="472" y="588"/>
                </a:cubicBezTo>
                <a:cubicBezTo>
                  <a:pt x="472" y="73"/>
                  <a:pt x="472" y="73"/>
                  <a:pt x="472" y="73"/>
                </a:cubicBezTo>
                <a:cubicBezTo>
                  <a:pt x="472" y="29"/>
                  <a:pt x="442" y="0"/>
                  <a:pt x="398" y="0"/>
                </a:cubicBezTo>
                <a:close/>
                <a:moveTo>
                  <a:pt x="74" y="544"/>
                </a:moveTo>
                <a:lnTo>
                  <a:pt x="74" y="544"/>
                </a:lnTo>
                <a:cubicBezTo>
                  <a:pt x="45" y="544"/>
                  <a:pt x="45" y="544"/>
                  <a:pt x="45" y="544"/>
                </a:cubicBezTo>
                <a:cubicBezTo>
                  <a:pt x="45" y="500"/>
                  <a:pt x="45" y="500"/>
                  <a:pt x="45" y="500"/>
                </a:cubicBezTo>
                <a:cubicBezTo>
                  <a:pt x="74" y="500"/>
                  <a:pt x="74" y="500"/>
                  <a:pt x="74" y="500"/>
                </a:cubicBezTo>
                <a:lnTo>
                  <a:pt x="74" y="544"/>
                </a:lnTo>
                <a:close/>
                <a:moveTo>
                  <a:pt x="74" y="471"/>
                </a:moveTo>
                <a:lnTo>
                  <a:pt x="74" y="471"/>
                </a:lnTo>
                <a:cubicBezTo>
                  <a:pt x="45" y="471"/>
                  <a:pt x="45" y="471"/>
                  <a:pt x="45" y="471"/>
                </a:cubicBezTo>
                <a:cubicBezTo>
                  <a:pt x="45" y="426"/>
                  <a:pt x="45" y="426"/>
                  <a:pt x="45" y="426"/>
                </a:cubicBezTo>
                <a:cubicBezTo>
                  <a:pt x="74" y="426"/>
                  <a:pt x="74" y="426"/>
                  <a:pt x="74" y="426"/>
                </a:cubicBezTo>
                <a:lnTo>
                  <a:pt x="74" y="471"/>
                </a:lnTo>
                <a:close/>
                <a:moveTo>
                  <a:pt x="74" y="382"/>
                </a:moveTo>
                <a:lnTo>
                  <a:pt x="74" y="382"/>
                </a:lnTo>
                <a:cubicBezTo>
                  <a:pt x="45" y="382"/>
                  <a:pt x="45" y="382"/>
                  <a:pt x="45" y="382"/>
                </a:cubicBezTo>
                <a:cubicBezTo>
                  <a:pt x="45" y="353"/>
                  <a:pt x="45" y="353"/>
                  <a:pt x="45" y="353"/>
                </a:cubicBezTo>
                <a:cubicBezTo>
                  <a:pt x="74" y="353"/>
                  <a:pt x="74" y="353"/>
                  <a:pt x="74" y="353"/>
                </a:cubicBezTo>
                <a:lnTo>
                  <a:pt x="74" y="382"/>
                </a:lnTo>
                <a:close/>
                <a:moveTo>
                  <a:pt x="74" y="309"/>
                </a:moveTo>
                <a:lnTo>
                  <a:pt x="74" y="309"/>
                </a:lnTo>
                <a:cubicBezTo>
                  <a:pt x="45" y="309"/>
                  <a:pt x="45" y="309"/>
                  <a:pt x="45" y="309"/>
                </a:cubicBezTo>
                <a:cubicBezTo>
                  <a:pt x="45" y="264"/>
                  <a:pt x="45" y="264"/>
                  <a:pt x="45" y="264"/>
                </a:cubicBezTo>
                <a:cubicBezTo>
                  <a:pt x="74" y="264"/>
                  <a:pt x="74" y="264"/>
                  <a:pt x="74" y="264"/>
                </a:cubicBezTo>
                <a:lnTo>
                  <a:pt x="74" y="309"/>
                </a:lnTo>
                <a:close/>
                <a:moveTo>
                  <a:pt x="74" y="235"/>
                </a:moveTo>
                <a:lnTo>
                  <a:pt x="74" y="235"/>
                </a:lnTo>
                <a:cubicBezTo>
                  <a:pt x="45" y="235"/>
                  <a:pt x="45" y="235"/>
                  <a:pt x="45" y="235"/>
                </a:cubicBezTo>
                <a:cubicBezTo>
                  <a:pt x="45" y="191"/>
                  <a:pt x="45" y="191"/>
                  <a:pt x="45" y="191"/>
                </a:cubicBezTo>
                <a:cubicBezTo>
                  <a:pt x="74" y="191"/>
                  <a:pt x="74" y="191"/>
                  <a:pt x="74" y="191"/>
                </a:cubicBezTo>
                <a:lnTo>
                  <a:pt x="74" y="235"/>
                </a:lnTo>
                <a:close/>
                <a:moveTo>
                  <a:pt x="74" y="147"/>
                </a:moveTo>
                <a:lnTo>
                  <a:pt x="74" y="147"/>
                </a:lnTo>
                <a:cubicBezTo>
                  <a:pt x="45" y="147"/>
                  <a:pt x="45" y="147"/>
                  <a:pt x="45" y="147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74" y="117"/>
                  <a:pt x="74" y="117"/>
                  <a:pt x="74" y="117"/>
                </a:cubicBezTo>
                <a:lnTo>
                  <a:pt x="74" y="147"/>
                </a:lnTo>
                <a:close/>
                <a:moveTo>
                  <a:pt x="354" y="530"/>
                </a:moveTo>
                <a:lnTo>
                  <a:pt x="354" y="530"/>
                </a:lnTo>
                <a:lnTo>
                  <a:pt x="339" y="544"/>
                </a:lnTo>
                <a:cubicBezTo>
                  <a:pt x="133" y="544"/>
                  <a:pt x="133" y="544"/>
                  <a:pt x="133" y="544"/>
                </a:cubicBezTo>
                <a:lnTo>
                  <a:pt x="118" y="530"/>
                </a:lnTo>
                <a:cubicBezTo>
                  <a:pt x="118" y="323"/>
                  <a:pt x="118" y="323"/>
                  <a:pt x="118" y="323"/>
                </a:cubicBezTo>
                <a:lnTo>
                  <a:pt x="133" y="309"/>
                </a:lnTo>
                <a:cubicBezTo>
                  <a:pt x="339" y="309"/>
                  <a:pt x="339" y="309"/>
                  <a:pt x="339" y="309"/>
                </a:cubicBezTo>
                <a:lnTo>
                  <a:pt x="354" y="323"/>
                </a:lnTo>
                <a:lnTo>
                  <a:pt x="354" y="530"/>
                </a:lnTo>
                <a:close/>
                <a:moveTo>
                  <a:pt x="354" y="250"/>
                </a:moveTo>
                <a:lnTo>
                  <a:pt x="354" y="250"/>
                </a:lnTo>
                <a:cubicBezTo>
                  <a:pt x="354" y="264"/>
                  <a:pt x="339" y="264"/>
                  <a:pt x="339" y="264"/>
                </a:cubicBezTo>
                <a:cubicBezTo>
                  <a:pt x="133" y="264"/>
                  <a:pt x="133" y="264"/>
                  <a:pt x="133" y="264"/>
                </a:cubicBezTo>
                <a:cubicBezTo>
                  <a:pt x="133" y="264"/>
                  <a:pt x="118" y="264"/>
                  <a:pt x="118" y="250"/>
                </a:cubicBezTo>
                <a:cubicBezTo>
                  <a:pt x="118" y="58"/>
                  <a:pt x="118" y="58"/>
                  <a:pt x="118" y="58"/>
                </a:cubicBezTo>
                <a:cubicBezTo>
                  <a:pt x="118" y="44"/>
                  <a:pt x="133" y="29"/>
                  <a:pt x="133" y="29"/>
                </a:cubicBezTo>
                <a:cubicBezTo>
                  <a:pt x="339" y="29"/>
                  <a:pt x="339" y="29"/>
                  <a:pt x="339" y="29"/>
                </a:cubicBezTo>
                <a:cubicBezTo>
                  <a:pt x="339" y="29"/>
                  <a:pt x="354" y="44"/>
                  <a:pt x="354" y="58"/>
                </a:cubicBezTo>
                <a:lnTo>
                  <a:pt x="354" y="250"/>
                </a:lnTo>
                <a:close/>
                <a:moveTo>
                  <a:pt x="427" y="544"/>
                </a:moveTo>
                <a:lnTo>
                  <a:pt x="427" y="544"/>
                </a:lnTo>
                <a:cubicBezTo>
                  <a:pt x="398" y="544"/>
                  <a:pt x="398" y="544"/>
                  <a:pt x="398" y="544"/>
                </a:cubicBezTo>
                <a:cubicBezTo>
                  <a:pt x="398" y="500"/>
                  <a:pt x="398" y="500"/>
                  <a:pt x="398" y="500"/>
                </a:cubicBezTo>
                <a:cubicBezTo>
                  <a:pt x="427" y="500"/>
                  <a:pt x="427" y="500"/>
                  <a:pt x="427" y="500"/>
                </a:cubicBezTo>
                <a:lnTo>
                  <a:pt x="427" y="544"/>
                </a:lnTo>
                <a:close/>
                <a:moveTo>
                  <a:pt x="427" y="471"/>
                </a:moveTo>
                <a:lnTo>
                  <a:pt x="427" y="471"/>
                </a:lnTo>
                <a:cubicBezTo>
                  <a:pt x="398" y="471"/>
                  <a:pt x="398" y="471"/>
                  <a:pt x="398" y="471"/>
                </a:cubicBezTo>
                <a:cubicBezTo>
                  <a:pt x="398" y="426"/>
                  <a:pt x="398" y="426"/>
                  <a:pt x="398" y="426"/>
                </a:cubicBezTo>
                <a:cubicBezTo>
                  <a:pt x="427" y="426"/>
                  <a:pt x="427" y="426"/>
                  <a:pt x="427" y="426"/>
                </a:cubicBezTo>
                <a:lnTo>
                  <a:pt x="427" y="471"/>
                </a:lnTo>
                <a:close/>
                <a:moveTo>
                  <a:pt x="427" y="382"/>
                </a:moveTo>
                <a:lnTo>
                  <a:pt x="427" y="382"/>
                </a:lnTo>
                <a:cubicBezTo>
                  <a:pt x="398" y="382"/>
                  <a:pt x="398" y="382"/>
                  <a:pt x="398" y="382"/>
                </a:cubicBezTo>
                <a:cubicBezTo>
                  <a:pt x="398" y="353"/>
                  <a:pt x="398" y="353"/>
                  <a:pt x="398" y="353"/>
                </a:cubicBezTo>
                <a:cubicBezTo>
                  <a:pt x="427" y="353"/>
                  <a:pt x="427" y="353"/>
                  <a:pt x="427" y="353"/>
                </a:cubicBezTo>
                <a:lnTo>
                  <a:pt x="427" y="382"/>
                </a:lnTo>
                <a:close/>
                <a:moveTo>
                  <a:pt x="427" y="309"/>
                </a:moveTo>
                <a:lnTo>
                  <a:pt x="427" y="309"/>
                </a:lnTo>
                <a:cubicBezTo>
                  <a:pt x="398" y="309"/>
                  <a:pt x="398" y="309"/>
                  <a:pt x="398" y="309"/>
                </a:cubicBezTo>
                <a:cubicBezTo>
                  <a:pt x="398" y="264"/>
                  <a:pt x="398" y="264"/>
                  <a:pt x="398" y="264"/>
                </a:cubicBezTo>
                <a:cubicBezTo>
                  <a:pt x="427" y="264"/>
                  <a:pt x="427" y="264"/>
                  <a:pt x="427" y="264"/>
                </a:cubicBezTo>
                <a:lnTo>
                  <a:pt x="427" y="309"/>
                </a:lnTo>
                <a:close/>
                <a:moveTo>
                  <a:pt x="427" y="235"/>
                </a:moveTo>
                <a:lnTo>
                  <a:pt x="427" y="235"/>
                </a:lnTo>
                <a:cubicBezTo>
                  <a:pt x="398" y="235"/>
                  <a:pt x="398" y="235"/>
                  <a:pt x="398" y="235"/>
                </a:cubicBezTo>
                <a:cubicBezTo>
                  <a:pt x="398" y="191"/>
                  <a:pt x="398" y="191"/>
                  <a:pt x="398" y="191"/>
                </a:cubicBezTo>
                <a:cubicBezTo>
                  <a:pt x="427" y="191"/>
                  <a:pt x="427" y="191"/>
                  <a:pt x="427" y="191"/>
                </a:cubicBezTo>
                <a:lnTo>
                  <a:pt x="427" y="235"/>
                </a:lnTo>
                <a:close/>
                <a:moveTo>
                  <a:pt x="427" y="147"/>
                </a:moveTo>
                <a:lnTo>
                  <a:pt x="427" y="147"/>
                </a:lnTo>
                <a:cubicBezTo>
                  <a:pt x="398" y="147"/>
                  <a:pt x="398" y="147"/>
                  <a:pt x="398" y="147"/>
                </a:cubicBezTo>
                <a:cubicBezTo>
                  <a:pt x="398" y="117"/>
                  <a:pt x="398" y="117"/>
                  <a:pt x="398" y="117"/>
                </a:cubicBezTo>
                <a:cubicBezTo>
                  <a:pt x="427" y="117"/>
                  <a:pt x="427" y="117"/>
                  <a:pt x="427" y="117"/>
                </a:cubicBezTo>
                <a:lnTo>
                  <a:pt x="427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2" name="Freeform 139"/>
          <p:cNvSpPr>
            <a:spLocks noChangeArrowheads="1"/>
          </p:cNvSpPr>
          <p:nvPr/>
        </p:nvSpPr>
        <p:spPr bwMode="auto">
          <a:xfrm>
            <a:off x="3747069" y="4881086"/>
            <a:ext cx="666308" cy="573872"/>
          </a:xfrm>
          <a:custGeom>
            <a:avLst/>
            <a:gdLst>
              <a:gd name="T0" fmla="*/ 212372 w 634"/>
              <a:gd name="T1" fmla="*/ 85082 h 546"/>
              <a:gd name="T2" fmla="*/ 212372 w 634"/>
              <a:gd name="T3" fmla="*/ 85082 h 546"/>
              <a:gd name="T4" fmla="*/ 169825 w 634"/>
              <a:gd name="T5" fmla="*/ 111400 h 546"/>
              <a:gd name="T6" fmla="*/ 159369 w 634"/>
              <a:gd name="T7" fmla="*/ 90130 h 546"/>
              <a:gd name="T8" fmla="*/ 186051 w 634"/>
              <a:gd name="T9" fmla="*/ 47949 h 546"/>
              <a:gd name="T10" fmla="*/ 138096 w 634"/>
              <a:gd name="T11" fmla="*/ 0 h 546"/>
              <a:gd name="T12" fmla="*/ 85093 w 634"/>
              <a:gd name="T13" fmla="*/ 47949 h 546"/>
              <a:gd name="T14" fmla="*/ 100958 w 634"/>
              <a:gd name="T15" fmla="*/ 85082 h 546"/>
              <a:gd name="T16" fmla="*/ 74637 w 634"/>
              <a:gd name="T17" fmla="*/ 85082 h 546"/>
              <a:gd name="T18" fmla="*/ 85093 w 634"/>
              <a:gd name="T19" fmla="*/ 58404 h 546"/>
              <a:gd name="T20" fmla="*/ 42546 w 634"/>
              <a:gd name="T21" fmla="*/ 15863 h 546"/>
              <a:gd name="T22" fmla="*/ 0 w 634"/>
              <a:gd name="T23" fmla="*/ 58404 h 546"/>
              <a:gd name="T24" fmla="*/ 15865 w 634"/>
              <a:gd name="T25" fmla="*/ 90130 h 546"/>
              <a:gd name="T26" fmla="*/ 0 w 634"/>
              <a:gd name="T27" fmla="*/ 111400 h 546"/>
              <a:gd name="T28" fmla="*/ 0 w 634"/>
              <a:gd name="T29" fmla="*/ 169804 h 546"/>
              <a:gd name="T30" fmla="*/ 32090 w 634"/>
              <a:gd name="T31" fmla="*/ 196482 h 546"/>
              <a:gd name="T32" fmla="*/ 143504 w 634"/>
              <a:gd name="T33" fmla="*/ 196482 h 546"/>
              <a:gd name="T34" fmla="*/ 169825 w 634"/>
              <a:gd name="T35" fmla="*/ 169804 h 546"/>
              <a:gd name="T36" fmla="*/ 169825 w 634"/>
              <a:gd name="T37" fmla="*/ 164757 h 546"/>
              <a:gd name="T38" fmla="*/ 212372 w 634"/>
              <a:gd name="T39" fmla="*/ 196482 h 546"/>
              <a:gd name="T40" fmla="*/ 228236 w 634"/>
              <a:gd name="T41" fmla="*/ 186027 h 546"/>
              <a:gd name="T42" fmla="*/ 228236 w 634"/>
              <a:gd name="T43" fmla="*/ 100945 h 546"/>
              <a:gd name="T44" fmla="*/ 212372 w 634"/>
              <a:gd name="T45" fmla="*/ 85082 h 546"/>
              <a:gd name="T46" fmla="*/ 15865 w 634"/>
              <a:gd name="T47" fmla="*/ 58404 h 546"/>
              <a:gd name="T48" fmla="*/ 15865 w 634"/>
              <a:gd name="T49" fmla="*/ 58404 h 546"/>
              <a:gd name="T50" fmla="*/ 42546 w 634"/>
              <a:gd name="T51" fmla="*/ 26678 h 546"/>
              <a:gd name="T52" fmla="*/ 74637 w 634"/>
              <a:gd name="T53" fmla="*/ 58404 h 546"/>
              <a:gd name="T54" fmla="*/ 42546 w 634"/>
              <a:gd name="T55" fmla="*/ 85082 h 546"/>
              <a:gd name="T56" fmla="*/ 15865 w 634"/>
              <a:gd name="T57" fmla="*/ 58404 h 546"/>
              <a:gd name="T58" fmla="*/ 159369 w 634"/>
              <a:gd name="T59" fmla="*/ 169804 h 546"/>
              <a:gd name="T60" fmla="*/ 159369 w 634"/>
              <a:gd name="T61" fmla="*/ 169804 h 546"/>
              <a:gd name="T62" fmla="*/ 143504 w 634"/>
              <a:gd name="T63" fmla="*/ 186027 h 546"/>
              <a:gd name="T64" fmla="*/ 32090 w 634"/>
              <a:gd name="T65" fmla="*/ 186027 h 546"/>
              <a:gd name="T66" fmla="*/ 15865 w 634"/>
              <a:gd name="T67" fmla="*/ 169804 h 546"/>
              <a:gd name="T68" fmla="*/ 15865 w 634"/>
              <a:gd name="T69" fmla="*/ 111400 h 546"/>
              <a:gd name="T70" fmla="*/ 32090 w 634"/>
              <a:gd name="T71" fmla="*/ 100945 h 546"/>
              <a:gd name="T72" fmla="*/ 143504 w 634"/>
              <a:gd name="T73" fmla="*/ 100945 h 546"/>
              <a:gd name="T74" fmla="*/ 159369 w 634"/>
              <a:gd name="T75" fmla="*/ 111400 h 546"/>
              <a:gd name="T76" fmla="*/ 159369 w 634"/>
              <a:gd name="T77" fmla="*/ 169804 h 546"/>
              <a:gd name="T78" fmla="*/ 138096 w 634"/>
              <a:gd name="T79" fmla="*/ 85082 h 546"/>
              <a:gd name="T80" fmla="*/ 138096 w 634"/>
              <a:gd name="T81" fmla="*/ 85082 h 546"/>
              <a:gd name="T82" fmla="*/ 100958 w 634"/>
              <a:gd name="T83" fmla="*/ 47949 h 546"/>
              <a:gd name="T84" fmla="*/ 138096 w 634"/>
              <a:gd name="T85" fmla="*/ 15863 h 546"/>
              <a:gd name="T86" fmla="*/ 169825 w 634"/>
              <a:gd name="T87" fmla="*/ 47949 h 546"/>
              <a:gd name="T88" fmla="*/ 138096 w 634"/>
              <a:gd name="T89" fmla="*/ 85082 h 546"/>
              <a:gd name="T90" fmla="*/ 212372 w 634"/>
              <a:gd name="T91" fmla="*/ 186027 h 546"/>
              <a:gd name="T92" fmla="*/ 212372 w 634"/>
              <a:gd name="T93" fmla="*/ 186027 h 546"/>
              <a:gd name="T94" fmla="*/ 169825 w 634"/>
              <a:gd name="T95" fmla="*/ 148534 h 546"/>
              <a:gd name="T96" fmla="*/ 169825 w 634"/>
              <a:gd name="T97" fmla="*/ 127623 h 546"/>
              <a:gd name="T98" fmla="*/ 212372 w 634"/>
              <a:gd name="T99" fmla="*/ 100945 h 546"/>
              <a:gd name="T100" fmla="*/ 212372 w 634"/>
              <a:gd name="T101" fmla="*/ 186027 h 54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34" h="546">
                <a:moveTo>
                  <a:pt x="589" y="236"/>
                </a:moveTo>
                <a:lnTo>
                  <a:pt x="589" y="236"/>
                </a:lnTo>
                <a:cubicBezTo>
                  <a:pt x="471" y="309"/>
                  <a:pt x="471" y="309"/>
                  <a:pt x="471" y="309"/>
                </a:cubicBezTo>
                <a:cubicBezTo>
                  <a:pt x="471" y="295"/>
                  <a:pt x="471" y="265"/>
                  <a:pt x="442" y="250"/>
                </a:cubicBezTo>
                <a:cubicBezTo>
                  <a:pt x="486" y="236"/>
                  <a:pt x="516" y="191"/>
                  <a:pt x="516" y="133"/>
                </a:cubicBezTo>
                <a:cubicBezTo>
                  <a:pt x="516" y="59"/>
                  <a:pt x="457" y="0"/>
                  <a:pt x="383" y="0"/>
                </a:cubicBezTo>
                <a:cubicBezTo>
                  <a:pt x="310" y="0"/>
                  <a:pt x="236" y="59"/>
                  <a:pt x="236" y="133"/>
                </a:cubicBezTo>
                <a:cubicBezTo>
                  <a:pt x="236" y="177"/>
                  <a:pt x="251" y="207"/>
                  <a:pt x="280" y="236"/>
                </a:cubicBezTo>
                <a:cubicBezTo>
                  <a:pt x="207" y="236"/>
                  <a:pt x="207" y="236"/>
                  <a:pt x="207" y="236"/>
                </a:cubicBezTo>
                <a:cubicBezTo>
                  <a:pt x="236" y="221"/>
                  <a:pt x="236" y="191"/>
                  <a:pt x="236" y="162"/>
                </a:cubicBezTo>
                <a:cubicBezTo>
                  <a:pt x="236" y="89"/>
                  <a:pt x="192" y="44"/>
                  <a:pt x="118" y="44"/>
                </a:cubicBezTo>
                <a:cubicBezTo>
                  <a:pt x="59" y="44"/>
                  <a:pt x="0" y="89"/>
                  <a:pt x="0" y="162"/>
                </a:cubicBezTo>
                <a:cubicBezTo>
                  <a:pt x="0" y="191"/>
                  <a:pt x="15" y="221"/>
                  <a:pt x="44" y="250"/>
                </a:cubicBezTo>
                <a:cubicBezTo>
                  <a:pt x="15" y="265"/>
                  <a:pt x="0" y="280"/>
                  <a:pt x="0" y="309"/>
                </a:cubicBezTo>
                <a:cubicBezTo>
                  <a:pt x="0" y="471"/>
                  <a:pt x="0" y="471"/>
                  <a:pt x="0" y="471"/>
                </a:cubicBezTo>
                <a:cubicBezTo>
                  <a:pt x="0" y="516"/>
                  <a:pt x="44" y="545"/>
                  <a:pt x="89" y="545"/>
                </a:cubicBezTo>
                <a:cubicBezTo>
                  <a:pt x="398" y="545"/>
                  <a:pt x="398" y="545"/>
                  <a:pt x="398" y="545"/>
                </a:cubicBezTo>
                <a:cubicBezTo>
                  <a:pt x="442" y="545"/>
                  <a:pt x="471" y="516"/>
                  <a:pt x="471" y="471"/>
                </a:cubicBezTo>
                <a:cubicBezTo>
                  <a:pt x="471" y="457"/>
                  <a:pt x="471" y="457"/>
                  <a:pt x="471" y="457"/>
                </a:cubicBezTo>
                <a:cubicBezTo>
                  <a:pt x="589" y="545"/>
                  <a:pt x="589" y="545"/>
                  <a:pt x="589" y="545"/>
                </a:cubicBezTo>
                <a:cubicBezTo>
                  <a:pt x="619" y="545"/>
                  <a:pt x="633" y="530"/>
                  <a:pt x="633" y="516"/>
                </a:cubicBezTo>
                <a:cubicBezTo>
                  <a:pt x="633" y="280"/>
                  <a:pt x="633" y="280"/>
                  <a:pt x="633" y="280"/>
                </a:cubicBezTo>
                <a:cubicBezTo>
                  <a:pt x="633" y="250"/>
                  <a:pt x="619" y="236"/>
                  <a:pt x="589" y="236"/>
                </a:cubicBezTo>
                <a:close/>
                <a:moveTo>
                  <a:pt x="44" y="162"/>
                </a:moveTo>
                <a:lnTo>
                  <a:pt x="44" y="162"/>
                </a:lnTo>
                <a:cubicBezTo>
                  <a:pt x="44" y="118"/>
                  <a:pt x="74" y="74"/>
                  <a:pt x="118" y="74"/>
                </a:cubicBezTo>
                <a:cubicBezTo>
                  <a:pt x="162" y="74"/>
                  <a:pt x="207" y="118"/>
                  <a:pt x="207" y="162"/>
                </a:cubicBezTo>
                <a:cubicBezTo>
                  <a:pt x="207" y="207"/>
                  <a:pt x="162" y="236"/>
                  <a:pt x="118" y="236"/>
                </a:cubicBezTo>
                <a:cubicBezTo>
                  <a:pt x="74" y="236"/>
                  <a:pt x="44" y="207"/>
                  <a:pt x="44" y="162"/>
                </a:cubicBezTo>
                <a:close/>
                <a:moveTo>
                  <a:pt x="442" y="471"/>
                </a:moveTo>
                <a:lnTo>
                  <a:pt x="442" y="471"/>
                </a:lnTo>
                <a:cubicBezTo>
                  <a:pt x="442" y="486"/>
                  <a:pt x="412" y="516"/>
                  <a:pt x="398" y="516"/>
                </a:cubicBezTo>
                <a:cubicBezTo>
                  <a:pt x="89" y="516"/>
                  <a:pt x="89" y="516"/>
                  <a:pt x="89" y="516"/>
                </a:cubicBezTo>
                <a:cubicBezTo>
                  <a:pt x="59" y="516"/>
                  <a:pt x="44" y="486"/>
                  <a:pt x="44" y="471"/>
                </a:cubicBezTo>
                <a:cubicBezTo>
                  <a:pt x="44" y="309"/>
                  <a:pt x="44" y="309"/>
                  <a:pt x="44" y="309"/>
                </a:cubicBezTo>
                <a:cubicBezTo>
                  <a:pt x="44" y="295"/>
                  <a:pt x="59" y="280"/>
                  <a:pt x="89" y="280"/>
                </a:cubicBezTo>
                <a:cubicBezTo>
                  <a:pt x="398" y="280"/>
                  <a:pt x="398" y="280"/>
                  <a:pt x="398" y="280"/>
                </a:cubicBezTo>
                <a:cubicBezTo>
                  <a:pt x="412" y="280"/>
                  <a:pt x="442" y="295"/>
                  <a:pt x="442" y="309"/>
                </a:cubicBezTo>
                <a:lnTo>
                  <a:pt x="442" y="471"/>
                </a:lnTo>
                <a:close/>
                <a:moveTo>
                  <a:pt x="383" y="236"/>
                </a:moveTo>
                <a:lnTo>
                  <a:pt x="383" y="236"/>
                </a:lnTo>
                <a:cubicBezTo>
                  <a:pt x="324" y="236"/>
                  <a:pt x="280" y="191"/>
                  <a:pt x="280" y="133"/>
                </a:cubicBezTo>
                <a:cubicBezTo>
                  <a:pt x="280" y="89"/>
                  <a:pt x="324" y="44"/>
                  <a:pt x="383" y="44"/>
                </a:cubicBezTo>
                <a:cubicBezTo>
                  <a:pt x="427" y="44"/>
                  <a:pt x="471" y="89"/>
                  <a:pt x="471" y="133"/>
                </a:cubicBezTo>
                <a:cubicBezTo>
                  <a:pt x="471" y="191"/>
                  <a:pt x="427" y="236"/>
                  <a:pt x="383" y="236"/>
                </a:cubicBezTo>
                <a:close/>
                <a:moveTo>
                  <a:pt x="589" y="516"/>
                </a:moveTo>
                <a:lnTo>
                  <a:pt x="589" y="516"/>
                </a:lnTo>
                <a:cubicBezTo>
                  <a:pt x="471" y="412"/>
                  <a:pt x="471" y="412"/>
                  <a:pt x="471" y="412"/>
                </a:cubicBezTo>
                <a:cubicBezTo>
                  <a:pt x="471" y="398"/>
                  <a:pt x="471" y="368"/>
                  <a:pt x="471" y="354"/>
                </a:cubicBezTo>
                <a:cubicBezTo>
                  <a:pt x="589" y="280"/>
                  <a:pt x="589" y="280"/>
                  <a:pt x="589" y="280"/>
                </a:cubicBezTo>
                <a:cubicBezTo>
                  <a:pt x="589" y="309"/>
                  <a:pt x="589" y="501"/>
                  <a:pt x="589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3" name="Freeform 140"/>
          <p:cNvSpPr>
            <a:spLocks noChangeArrowheads="1"/>
          </p:cNvSpPr>
          <p:nvPr/>
        </p:nvSpPr>
        <p:spPr bwMode="auto">
          <a:xfrm>
            <a:off x="2684053" y="4834870"/>
            <a:ext cx="666308" cy="666308"/>
          </a:xfrm>
          <a:custGeom>
            <a:avLst/>
            <a:gdLst>
              <a:gd name="T0" fmla="*/ 196146 w 634"/>
              <a:gd name="T1" fmla="*/ 0 h 634"/>
              <a:gd name="T2" fmla="*/ 196146 w 634"/>
              <a:gd name="T3" fmla="*/ 0 h 634"/>
              <a:gd name="T4" fmla="*/ 26321 w 634"/>
              <a:gd name="T5" fmla="*/ 0 h 634"/>
              <a:gd name="T6" fmla="*/ 0 w 634"/>
              <a:gd name="T7" fmla="*/ 31723 h 634"/>
              <a:gd name="T8" fmla="*/ 0 w 634"/>
              <a:gd name="T9" fmla="*/ 201874 h 634"/>
              <a:gd name="T10" fmla="*/ 26321 w 634"/>
              <a:gd name="T11" fmla="*/ 228190 h 634"/>
              <a:gd name="T12" fmla="*/ 196146 w 634"/>
              <a:gd name="T13" fmla="*/ 228190 h 634"/>
              <a:gd name="T14" fmla="*/ 228236 w 634"/>
              <a:gd name="T15" fmla="*/ 201874 h 634"/>
              <a:gd name="T16" fmla="*/ 228236 w 634"/>
              <a:gd name="T17" fmla="*/ 31723 h 634"/>
              <a:gd name="T18" fmla="*/ 196146 w 634"/>
              <a:gd name="T19" fmla="*/ 0 h 634"/>
              <a:gd name="T20" fmla="*/ 58411 w 634"/>
              <a:gd name="T21" fmla="*/ 15862 h 634"/>
              <a:gd name="T22" fmla="*/ 58411 w 634"/>
              <a:gd name="T23" fmla="*/ 15862 h 634"/>
              <a:gd name="T24" fmla="*/ 169825 w 634"/>
              <a:gd name="T25" fmla="*/ 15862 h 634"/>
              <a:gd name="T26" fmla="*/ 169825 w 634"/>
              <a:gd name="T27" fmla="*/ 79668 h 634"/>
              <a:gd name="T28" fmla="*/ 164417 w 634"/>
              <a:gd name="T29" fmla="*/ 84715 h 634"/>
              <a:gd name="T30" fmla="*/ 63459 w 634"/>
              <a:gd name="T31" fmla="*/ 84715 h 634"/>
              <a:gd name="T32" fmla="*/ 58411 w 634"/>
              <a:gd name="T33" fmla="*/ 79668 h 634"/>
              <a:gd name="T34" fmla="*/ 58411 w 634"/>
              <a:gd name="T35" fmla="*/ 15862 h 634"/>
              <a:gd name="T36" fmla="*/ 212011 w 634"/>
              <a:gd name="T37" fmla="*/ 201874 h 634"/>
              <a:gd name="T38" fmla="*/ 212011 w 634"/>
              <a:gd name="T39" fmla="*/ 201874 h 634"/>
              <a:gd name="T40" fmla="*/ 196146 w 634"/>
              <a:gd name="T41" fmla="*/ 212328 h 634"/>
              <a:gd name="T42" fmla="*/ 26321 w 634"/>
              <a:gd name="T43" fmla="*/ 212328 h 634"/>
              <a:gd name="T44" fmla="*/ 15865 w 634"/>
              <a:gd name="T45" fmla="*/ 201874 h 634"/>
              <a:gd name="T46" fmla="*/ 15865 w 634"/>
              <a:gd name="T47" fmla="*/ 31723 h 634"/>
              <a:gd name="T48" fmla="*/ 26321 w 634"/>
              <a:gd name="T49" fmla="*/ 15862 h 634"/>
              <a:gd name="T50" fmla="*/ 42186 w 634"/>
              <a:gd name="T51" fmla="*/ 15862 h 634"/>
              <a:gd name="T52" fmla="*/ 42186 w 634"/>
              <a:gd name="T53" fmla="*/ 84715 h 634"/>
              <a:gd name="T54" fmla="*/ 58411 w 634"/>
              <a:gd name="T55" fmla="*/ 100937 h 634"/>
              <a:gd name="T56" fmla="*/ 169825 w 634"/>
              <a:gd name="T57" fmla="*/ 100937 h 634"/>
              <a:gd name="T58" fmla="*/ 185690 w 634"/>
              <a:gd name="T59" fmla="*/ 84715 h 634"/>
              <a:gd name="T60" fmla="*/ 185690 w 634"/>
              <a:gd name="T61" fmla="*/ 15862 h 634"/>
              <a:gd name="T62" fmla="*/ 196146 w 634"/>
              <a:gd name="T63" fmla="*/ 15862 h 634"/>
              <a:gd name="T64" fmla="*/ 212011 w 634"/>
              <a:gd name="T65" fmla="*/ 31723 h 634"/>
              <a:gd name="T66" fmla="*/ 212011 w 634"/>
              <a:gd name="T67" fmla="*/ 201874 h 634"/>
              <a:gd name="T68" fmla="*/ 132327 w 634"/>
              <a:gd name="T69" fmla="*/ 74261 h 634"/>
              <a:gd name="T70" fmla="*/ 132327 w 634"/>
              <a:gd name="T71" fmla="*/ 74261 h 634"/>
              <a:gd name="T72" fmla="*/ 143144 w 634"/>
              <a:gd name="T73" fmla="*/ 63807 h 634"/>
              <a:gd name="T74" fmla="*/ 143144 w 634"/>
              <a:gd name="T75" fmla="*/ 37130 h 634"/>
              <a:gd name="T76" fmla="*/ 132327 w 634"/>
              <a:gd name="T77" fmla="*/ 31723 h 634"/>
              <a:gd name="T78" fmla="*/ 127279 w 634"/>
              <a:gd name="T79" fmla="*/ 37130 h 634"/>
              <a:gd name="T80" fmla="*/ 127279 w 634"/>
              <a:gd name="T81" fmla="*/ 63807 h 634"/>
              <a:gd name="T82" fmla="*/ 132327 w 634"/>
              <a:gd name="T83" fmla="*/ 74261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34" h="634"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60"/>
                </a:cubicBezTo>
                <a:cubicBezTo>
                  <a:pt x="633" y="88"/>
                  <a:pt x="633" y="88"/>
                  <a:pt x="633" y="88"/>
                </a:cubicBezTo>
                <a:cubicBezTo>
                  <a:pt x="633" y="44"/>
                  <a:pt x="588" y="0"/>
                  <a:pt x="544" y="0"/>
                </a:cubicBezTo>
                <a:close/>
                <a:moveTo>
                  <a:pt x="162" y="44"/>
                </a:moveTo>
                <a:lnTo>
                  <a:pt x="162" y="44"/>
                </a:lnTo>
                <a:cubicBezTo>
                  <a:pt x="162" y="44"/>
                  <a:pt x="456" y="44"/>
                  <a:pt x="471" y="44"/>
                </a:cubicBezTo>
                <a:cubicBezTo>
                  <a:pt x="471" y="221"/>
                  <a:pt x="471" y="221"/>
                  <a:pt x="471" y="221"/>
                </a:cubicBezTo>
                <a:cubicBezTo>
                  <a:pt x="471" y="235"/>
                  <a:pt x="456" y="235"/>
                  <a:pt x="456" y="235"/>
                </a:cubicBezTo>
                <a:cubicBezTo>
                  <a:pt x="176" y="235"/>
                  <a:pt x="176" y="235"/>
                  <a:pt x="176" y="235"/>
                </a:cubicBezTo>
                <a:cubicBezTo>
                  <a:pt x="162" y="235"/>
                  <a:pt x="162" y="235"/>
                  <a:pt x="162" y="221"/>
                </a:cubicBezTo>
                <a:lnTo>
                  <a:pt x="162" y="44"/>
                </a:lnTo>
                <a:close/>
                <a:moveTo>
                  <a:pt x="588" y="560"/>
                </a:moveTo>
                <a:lnTo>
                  <a:pt x="588" y="560"/>
                </a:lnTo>
                <a:cubicBezTo>
                  <a:pt x="588" y="574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60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59"/>
                  <a:pt x="58" y="44"/>
                  <a:pt x="73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7" y="235"/>
                  <a:pt x="117" y="235"/>
                  <a:pt x="117" y="235"/>
                </a:cubicBezTo>
                <a:cubicBezTo>
                  <a:pt x="117" y="265"/>
                  <a:pt x="132" y="280"/>
                  <a:pt x="162" y="280"/>
                </a:cubicBezTo>
                <a:cubicBezTo>
                  <a:pt x="471" y="280"/>
                  <a:pt x="471" y="280"/>
                  <a:pt x="471" y="280"/>
                </a:cubicBezTo>
                <a:cubicBezTo>
                  <a:pt x="485" y="280"/>
                  <a:pt x="515" y="265"/>
                  <a:pt x="515" y="235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74" y="44"/>
                  <a:pt x="588" y="59"/>
                  <a:pt x="588" y="88"/>
                </a:cubicBezTo>
                <a:lnTo>
                  <a:pt x="588" y="560"/>
                </a:lnTo>
                <a:close/>
                <a:moveTo>
                  <a:pt x="367" y="206"/>
                </a:moveTo>
                <a:lnTo>
                  <a:pt x="367" y="206"/>
                </a:lnTo>
                <a:cubicBezTo>
                  <a:pt x="383" y="206"/>
                  <a:pt x="397" y="192"/>
                  <a:pt x="397" y="177"/>
                </a:cubicBezTo>
                <a:cubicBezTo>
                  <a:pt x="397" y="103"/>
                  <a:pt x="397" y="103"/>
                  <a:pt x="397" y="103"/>
                </a:cubicBezTo>
                <a:cubicBezTo>
                  <a:pt x="397" y="88"/>
                  <a:pt x="383" y="88"/>
                  <a:pt x="367" y="88"/>
                </a:cubicBezTo>
                <a:cubicBezTo>
                  <a:pt x="367" y="88"/>
                  <a:pt x="353" y="88"/>
                  <a:pt x="353" y="103"/>
                </a:cubicBezTo>
                <a:cubicBezTo>
                  <a:pt x="353" y="177"/>
                  <a:pt x="353" y="177"/>
                  <a:pt x="353" y="177"/>
                </a:cubicBezTo>
                <a:cubicBezTo>
                  <a:pt x="353" y="192"/>
                  <a:pt x="367" y="206"/>
                  <a:pt x="367" y="2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4" name="Freeform 141"/>
          <p:cNvSpPr>
            <a:spLocks noChangeArrowheads="1"/>
          </p:cNvSpPr>
          <p:nvPr/>
        </p:nvSpPr>
        <p:spPr bwMode="auto">
          <a:xfrm>
            <a:off x="1740437" y="4834870"/>
            <a:ext cx="404408" cy="666308"/>
          </a:xfrm>
          <a:custGeom>
            <a:avLst/>
            <a:gdLst>
              <a:gd name="T0" fmla="*/ 69191 w 383"/>
              <a:gd name="T1" fmla="*/ 58399 h 634"/>
              <a:gd name="T2" fmla="*/ 69191 w 383"/>
              <a:gd name="T3" fmla="*/ 58399 h 634"/>
              <a:gd name="T4" fmla="*/ 63757 w 383"/>
              <a:gd name="T5" fmla="*/ 63807 h 634"/>
              <a:gd name="T6" fmla="*/ 63757 w 383"/>
              <a:gd name="T7" fmla="*/ 95530 h 634"/>
              <a:gd name="T8" fmla="*/ 69191 w 383"/>
              <a:gd name="T9" fmla="*/ 100937 h 634"/>
              <a:gd name="T10" fmla="*/ 74625 w 383"/>
              <a:gd name="T11" fmla="*/ 95530 h 634"/>
              <a:gd name="T12" fmla="*/ 74625 w 383"/>
              <a:gd name="T13" fmla="*/ 63807 h 634"/>
              <a:gd name="T14" fmla="*/ 69191 w 383"/>
              <a:gd name="T15" fmla="*/ 58399 h 634"/>
              <a:gd name="T16" fmla="*/ 111938 w 383"/>
              <a:gd name="T17" fmla="*/ 31723 h 634"/>
              <a:gd name="T18" fmla="*/ 111938 w 383"/>
              <a:gd name="T19" fmla="*/ 31723 h 634"/>
              <a:gd name="T20" fmla="*/ 74625 w 383"/>
              <a:gd name="T21" fmla="*/ 31723 h 634"/>
              <a:gd name="T22" fmla="*/ 74625 w 383"/>
              <a:gd name="T23" fmla="*/ 0 h 634"/>
              <a:gd name="T24" fmla="*/ 47818 w 383"/>
              <a:gd name="T25" fmla="*/ 0 h 634"/>
              <a:gd name="T26" fmla="*/ 42384 w 383"/>
              <a:gd name="T27" fmla="*/ 10815 h 634"/>
              <a:gd name="T28" fmla="*/ 47818 w 383"/>
              <a:gd name="T29" fmla="*/ 15862 h 634"/>
              <a:gd name="T30" fmla="*/ 63757 w 383"/>
              <a:gd name="T31" fmla="*/ 15862 h 634"/>
              <a:gd name="T32" fmla="*/ 63757 w 383"/>
              <a:gd name="T33" fmla="*/ 31723 h 634"/>
              <a:gd name="T34" fmla="*/ 26445 w 383"/>
              <a:gd name="T35" fmla="*/ 31723 h 634"/>
              <a:gd name="T36" fmla="*/ 0 w 383"/>
              <a:gd name="T37" fmla="*/ 58399 h 634"/>
              <a:gd name="T38" fmla="*/ 0 w 383"/>
              <a:gd name="T39" fmla="*/ 201874 h 634"/>
              <a:gd name="T40" fmla="*/ 26445 w 383"/>
              <a:gd name="T41" fmla="*/ 228190 h 634"/>
              <a:gd name="T42" fmla="*/ 111938 w 383"/>
              <a:gd name="T43" fmla="*/ 228190 h 634"/>
              <a:gd name="T44" fmla="*/ 138383 w 383"/>
              <a:gd name="T45" fmla="*/ 201874 h 634"/>
              <a:gd name="T46" fmla="*/ 138383 w 383"/>
              <a:gd name="T47" fmla="*/ 58399 h 634"/>
              <a:gd name="T48" fmla="*/ 111938 w 383"/>
              <a:gd name="T49" fmla="*/ 31723 h 634"/>
              <a:gd name="T50" fmla="*/ 127877 w 383"/>
              <a:gd name="T51" fmla="*/ 201874 h 634"/>
              <a:gd name="T52" fmla="*/ 127877 w 383"/>
              <a:gd name="T53" fmla="*/ 201874 h 634"/>
              <a:gd name="T54" fmla="*/ 111938 w 383"/>
              <a:gd name="T55" fmla="*/ 212328 h 634"/>
              <a:gd name="T56" fmla="*/ 26445 w 383"/>
              <a:gd name="T57" fmla="*/ 212328 h 634"/>
              <a:gd name="T58" fmla="*/ 10505 w 383"/>
              <a:gd name="T59" fmla="*/ 201874 h 634"/>
              <a:gd name="T60" fmla="*/ 10505 w 383"/>
              <a:gd name="T61" fmla="*/ 58399 h 634"/>
              <a:gd name="T62" fmla="*/ 26445 w 383"/>
              <a:gd name="T63" fmla="*/ 42538 h 634"/>
              <a:gd name="T64" fmla="*/ 111938 w 383"/>
              <a:gd name="T65" fmla="*/ 42538 h 634"/>
              <a:gd name="T66" fmla="*/ 127877 w 383"/>
              <a:gd name="T67" fmla="*/ 58399 h 634"/>
              <a:gd name="T68" fmla="*/ 127877 w 383"/>
              <a:gd name="T69" fmla="*/ 201874 h 634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383" h="634">
                <a:moveTo>
                  <a:pt x="191" y="162"/>
                </a:moveTo>
                <a:lnTo>
                  <a:pt x="191" y="162"/>
                </a:lnTo>
                <a:cubicBezTo>
                  <a:pt x="176" y="162"/>
                  <a:pt x="176" y="177"/>
                  <a:pt x="176" y="177"/>
                </a:cubicBezTo>
                <a:cubicBezTo>
                  <a:pt x="176" y="265"/>
                  <a:pt x="176" y="265"/>
                  <a:pt x="176" y="265"/>
                </a:cubicBezTo>
                <a:cubicBezTo>
                  <a:pt x="176" y="265"/>
                  <a:pt x="176" y="280"/>
                  <a:pt x="191" y="280"/>
                </a:cubicBezTo>
                <a:cubicBezTo>
                  <a:pt x="206" y="280"/>
                  <a:pt x="206" y="265"/>
                  <a:pt x="206" y="265"/>
                </a:cubicBezTo>
                <a:cubicBezTo>
                  <a:pt x="206" y="177"/>
                  <a:pt x="206" y="177"/>
                  <a:pt x="206" y="177"/>
                </a:cubicBezTo>
                <a:cubicBezTo>
                  <a:pt x="206" y="177"/>
                  <a:pt x="206" y="162"/>
                  <a:pt x="191" y="162"/>
                </a:cubicBezTo>
                <a:close/>
                <a:moveTo>
                  <a:pt x="309" y="88"/>
                </a:moveTo>
                <a:lnTo>
                  <a:pt x="309" y="88"/>
                </a:lnTo>
                <a:cubicBezTo>
                  <a:pt x="206" y="88"/>
                  <a:pt x="206" y="88"/>
                  <a:pt x="206" y="88"/>
                </a:cubicBezTo>
                <a:cubicBezTo>
                  <a:pt x="206" y="0"/>
                  <a:pt x="206" y="0"/>
                  <a:pt x="206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17" y="0"/>
                  <a:pt x="117" y="15"/>
                  <a:pt x="117" y="30"/>
                </a:cubicBezTo>
                <a:cubicBezTo>
                  <a:pt x="117" y="30"/>
                  <a:pt x="117" y="44"/>
                  <a:pt x="132" y="44"/>
                </a:cubicBezTo>
                <a:cubicBezTo>
                  <a:pt x="176" y="44"/>
                  <a:pt x="176" y="44"/>
                  <a:pt x="176" y="44"/>
                </a:cubicBezTo>
                <a:cubicBezTo>
                  <a:pt x="176" y="88"/>
                  <a:pt x="176" y="88"/>
                  <a:pt x="176" y="88"/>
                </a:cubicBezTo>
                <a:cubicBezTo>
                  <a:pt x="73" y="88"/>
                  <a:pt x="73" y="88"/>
                  <a:pt x="73" y="88"/>
                </a:cubicBezTo>
                <a:cubicBezTo>
                  <a:pt x="29" y="88"/>
                  <a:pt x="0" y="118"/>
                  <a:pt x="0" y="162"/>
                </a:cubicBezTo>
                <a:cubicBezTo>
                  <a:pt x="0" y="560"/>
                  <a:pt x="0" y="560"/>
                  <a:pt x="0" y="560"/>
                </a:cubicBezTo>
                <a:cubicBezTo>
                  <a:pt x="0" y="604"/>
                  <a:pt x="29" y="633"/>
                  <a:pt x="73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53" y="633"/>
                  <a:pt x="382" y="604"/>
                  <a:pt x="382" y="560"/>
                </a:cubicBezTo>
                <a:cubicBezTo>
                  <a:pt x="382" y="162"/>
                  <a:pt x="382" y="162"/>
                  <a:pt x="382" y="162"/>
                </a:cubicBezTo>
                <a:cubicBezTo>
                  <a:pt x="382" y="118"/>
                  <a:pt x="353" y="88"/>
                  <a:pt x="309" y="88"/>
                </a:cubicBezTo>
                <a:close/>
                <a:moveTo>
                  <a:pt x="353" y="560"/>
                </a:moveTo>
                <a:lnTo>
                  <a:pt x="353" y="560"/>
                </a:lnTo>
                <a:cubicBezTo>
                  <a:pt x="353" y="574"/>
                  <a:pt x="323" y="589"/>
                  <a:pt x="309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60"/>
                </a:cubicBezTo>
                <a:cubicBezTo>
                  <a:pt x="29" y="162"/>
                  <a:pt x="29" y="162"/>
                  <a:pt x="29" y="162"/>
                </a:cubicBezTo>
                <a:cubicBezTo>
                  <a:pt x="29" y="147"/>
                  <a:pt x="59" y="118"/>
                  <a:pt x="73" y="118"/>
                </a:cubicBezTo>
                <a:cubicBezTo>
                  <a:pt x="309" y="118"/>
                  <a:pt x="309" y="118"/>
                  <a:pt x="309" y="118"/>
                </a:cubicBezTo>
                <a:cubicBezTo>
                  <a:pt x="323" y="118"/>
                  <a:pt x="353" y="147"/>
                  <a:pt x="353" y="162"/>
                </a:cubicBezTo>
                <a:lnTo>
                  <a:pt x="353" y="5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5" name="Freeform 142"/>
          <p:cNvSpPr>
            <a:spLocks noChangeArrowheads="1"/>
          </p:cNvSpPr>
          <p:nvPr/>
        </p:nvSpPr>
        <p:spPr bwMode="auto">
          <a:xfrm>
            <a:off x="11253630" y="3764154"/>
            <a:ext cx="635498" cy="670160"/>
          </a:xfrm>
          <a:custGeom>
            <a:avLst/>
            <a:gdLst>
              <a:gd name="T0" fmla="*/ 191315 w 604"/>
              <a:gd name="T1" fmla="*/ 0 h 634"/>
              <a:gd name="T2" fmla="*/ 191315 w 604"/>
              <a:gd name="T3" fmla="*/ 0 h 634"/>
              <a:gd name="T4" fmla="*/ 26712 w 604"/>
              <a:gd name="T5" fmla="*/ 0 h 634"/>
              <a:gd name="T6" fmla="*/ 0 w 604"/>
              <a:gd name="T7" fmla="*/ 26830 h 634"/>
              <a:gd name="T8" fmla="*/ 0 w 604"/>
              <a:gd name="T9" fmla="*/ 154818 h 634"/>
              <a:gd name="T10" fmla="*/ 26712 w 604"/>
              <a:gd name="T11" fmla="*/ 187087 h 634"/>
              <a:gd name="T12" fmla="*/ 85189 w 604"/>
              <a:gd name="T13" fmla="*/ 187087 h 634"/>
              <a:gd name="T14" fmla="*/ 85189 w 604"/>
              <a:gd name="T15" fmla="*/ 213555 h 634"/>
              <a:gd name="T16" fmla="*/ 68946 w 604"/>
              <a:gd name="T17" fmla="*/ 213555 h 634"/>
              <a:gd name="T18" fmla="*/ 63892 w 604"/>
              <a:gd name="T19" fmla="*/ 218994 h 634"/>
              <a:gd name="T20" fmla="*/ 68946 w 604"/>
              <a:gd name="T21" fmla="*/ 229508 h 634"/>
              <a:gd name="T22" fmla="*/ 154135 w 604"/>
              <a:gd name="T23" fmla="*/ 229508 h 634"/>
              <a:gd name="T24" fmla="*/ 159189 w 604"/>
              <a:gd name="T25" fmla="*/ 218994 h 634"/>
              <a:gd name="T26" fmla="*/ 154135 w 604"/>
              <a:gd name="T27" fmla="*/ 213555 h 634"/>
              <a:gd name="T28" fmla="*/ 138252 w 604"/>
              <a:gd name="T29" fmla="*/ 213555 h 634"/>
              <a:gd name="T30" fmla="*/ 138252 w 604"/>
              <a:gd name="T31" fmla="*/ 187087 h 634"/>
              <a:gd name="T32" fmla="*/ 191315 w 604"/>
              <a:gd name="T33" fmla="*/ 187087 h 634"/>
              <a:gd name="T34" fmla="*/ 217666 w 604"/>
              <a:gd name="T35" fmla="*/ 154818 h 634"/>
              <a:gd name="T36" fmla="*/ 217666 w 604"/>
              <a:gd name="T37" fmla="*/ 26830 h 634"/>
              <a:gd name="T38" fmla="*/ 191315 w 604"/>
              <a:gd name="T39" fmla="*/ 0 h 634"/>
              <a:gd name="T40" fmla="*/ 127423 w 604"/>
              <a:gd name="T41" fmla="*/ 213555 h 634"/>
              <a:gd name="T42" fmla="*/ 127423 w 604"/>
              <a:gd name="T43" fmla="*/ 213555 h 634"/>
              <a:gd name="T44" fmla="*/ 95658 w 604"/>
              <a:gd name="T45" fmla="*/ 213555 h 634"/>
              <a:gd name="T46" fmla="*/ 95658 w 604"/>
              <a:gd name="T47" fmla="*/ 187087 h 634"/>
              <a:gd name="T48" fmla="*/ 127423 w 604"/>
              <a:gd name="T49" fmla="*/ 187087 h 634"/>
              <a:gd name="T50" fmla="*/ 127423 w 604"/>
              <a:gd name="T51" fmla="*/ 213555 h 634"/>
              <a:gd name="T52" fmla="*/ 201783 w 604"/>
              <a:gd name="T53" fmla="*/ 154818 h 634"/>
              <a:gd name="T54" fmla="*/ 201783 w 604"/>
              <a:gd name="T55" fmla="*/ 154818 h 634"/>
              <a:gd name="T56" fmla="*/ 191315 w 604"/>
              <a:gd name="T57" fmla="*/ 170772 h 634"/>
              <a:gd name="T58" fmla="*/ 26712 w 604"/>
              <a:gd name="T59" fmla="*/ 170772 h 634"/>
              <a:gd name="T60" fmla="*/ 10468 w 604"/>
              <a:gd name="T61" fmla="*/ 154818 h 634"/>
              <a:gd name="T62" fmla="*/ 10468 w 604"/>
              <a:gd name="T63" fmla="*/ 144304 h 634"/>
              <a:gd name="T64" fmla="*/ 201783 w 604"/>
              <a:gd name="T65" fmla="*/ 144304 h 634"/>
              <a:gd name="T66" fmla="*/ 201783 w 604"/>
              <a:gd name="T67" fmla="*/ 154818 h 634"/>
              <a:gd name="T68" fmla="*/ 201783 w 604"/>
              <a:gd name="T69" fmla="*/ 128351 h 634"/>
              <a:gd name="T70" fmla="*/ 201783 w 604"/>
              <a:gd name="T71" fmla="*/ 128351 h 634"/>
              <a:gd name="T72" fmla="*/ 10468 w 604"/>
              <a:gd name="T73" fmla="*/ 128351 h 634"/>
              <a:gd name="T74" fmla="*/ 10468 w 604"/>
              <a:gd name="T75" fmla="*/ 26830 h 634"/>
              <a:gd name="T76" fmla="*/ 26712 w 604"/>
              <a:gd name="T77" fmla="*/ 15953 h 634"/>
              <a:gd name="T78" fmla="*/ 191315 w 604"/>
              <a:gd name="T79" fmla="*/ 15953 h 634"/>
              <a:gd name="T80" fmla="*/ 201783 w 604"/>
              <a:gd name="T81" fmla="*/ 26830 h 634"/>
              <a:gd name="T82" fmla="*/ 201783 w 604"/>
              <a:gd name="T83" fmla="*/ 128351 h 63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4" h="634">
                <a:moveTo>
                  <a:pt x="530" y="0"/>
                </a:moveTo>
                <a:lnTo>
                  <a:pt x="530" y="0"/>
                </a:lnTo>
                <a:cubicBezTo>
                  <a:pt x="74" y="0"/>
                  <a:pt x="74" y="0"/>
                  <a:pt x="74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427"/>
                  <a:pt x="0" y="427"/>
                  <a:pt x="0" y="427"/>
                </a:cubicBezTo>
                <a:cubicBezTo>
                  <a:pt x="0" y="471"/>
                  <a:pt x="29" y="516"/>
                  <a:pt x="74" y="516"/>
                </a:cubicBezTo>
                <a:cubicBezTo>
                  <a:pt x="236" y="516"/>
                  <a:pt x="236" y="516"/>
                  <a:pt x="236" y="516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191" y="589"/>
                  <a:pt x="191" y="589"/>
                  <a:pt x="191" y="589"/>
                </a:cubicBezTo>
                <a:cubicBezTo>
                  <a:pt x="177" y="589"/>
                  <a:pt x="177" y="604"/>
                  <a:pt x="177" y="604"/>
                </a:cubicBezTo>
                <a:cubicBezTo>
                  <a:pt x="177" y="619"/>
                  <a:pt x="177" y="633"/>
                  <a:pt x="191" y="633"/>
                </a:cubicBezTo>
                <a:cubicBezTo>
                  <a:pt x="427" y="633"/>
                  <a:pt x="427" y="633"/>
                  <a:pt x="427" y="633"/>
                </a:cubicBezTo>
                <a:cubicBezTo>
                  <a:pt x="441" y="633"/>
                  <a:pt x="441" y="619"/>
                  <a:pt x="441" y="604"/>
                </a:cubicBezTo>
                <a:cubicBezTo>
                  <a:pt x="441" y="604"/>
                  <a:pt x="441" y="589"/>
                  <a:pt x="427" y="589"/>
                </a:cubicBezTo>
                <a:cubicBezTo>
                  <a:pt x="383" y="589"/>
                  <a:pt x="383" y="589"/>
                  <a:pt x="383" y="589"/>
                </a:cubicBezTo>
                <a:cubicBezTo>
                  <a:pt x="383" y="516"/>
                  <a:pt x="383" y="516"/>
                  <a:pt x="383" y="516"/>
                </a:cubicBezTo>
                <a:cubicBezTo>
                  <a:pt x="530" y="516"/>
                  <a:pt x="530" y="516"/>
                  <a:pt x="530" y="516"/>
                </a:cubicBezTo>
                <a:cubicBezTo>
                  <a:pt x="574" y="516"/>
                  <a:pt x="603" y="471"/>
                  <a:pt x="603" y="427"/>
                </a:cubicBezTo>
                <a:cubicBezTo>
                  <a:pt x="603" y="74"/>
                  <a:pt x="603" y="74"/>
                  <a:pt x="603" y="74"/>
                </a:cubicBezTo>
                <a:cubicBezTo>
                  <a:pt x="603" y="30"/>
                  <a:pt x="574" y="0"/>
                  <a:pt x="530" y="0"/>
                </a:cubicBezTo>
                <a:close/>
                <a:moveTo>
                  <a:pt x="353" y="589"/>
                </a:moveTo>
                <a:lnTo>
                  <a:pt x="353" y="589"/>
                </a:lnTo>
                <a:cubicBezTo>
                  <a:pt x="265" y="589"/>
                  <a:pt x="265" y="589"/>
                  <a:pt x="265" y="589"/>
                </a:cubicBezTo>
                <a:cubicBezTo>
                  <a:pt x="265" y="516"/>
                  <a:pt x="265" y="516"/>
                  <a:pt x="265" y="516"/>
                </a:cubicBezTo>
                <a:cubicBezTo>
                  <a:pt x="353" y="516"/>
                  <a:pt x="353" y="516"/>
                  <a:pt x="353" y="516"/>
                </a:cubicBezTo>
                <a:lnTo>
                  <a:pt x="353" y="589"/>
                </a:lnTo>
                <a:close/>
                <a:moveTo>
                  <a:pt x="559" y="427"/>
                </a:moveTo>
                <a:lnTo>
                  <a:pt x="559" y="427"/>
                </a:lnTo>
                <a:cubicBezTo>
                  <a:pt x="559" y="457"/>
                  <a:pt x="545" y="471"/>
                  <a:pt x="530" y="471"/>
                </a:cubicBezTo>
                <a:cubicBezTo>
                  <a:pt x="74" y="471"/>
                  <a:pt x="74" y="471"/>
                  <a:pt x="74" y="471"/>
                </a:cubicBezTo>
                <a:cubicBezTo>
                  <a:pt x="59" y="471"/>
                  <a:pt x="29" y="457"/>
                  <a:pt x="29" y="427"/>
                </a:cubicBezTo>
                <a:cubicBezTo>
                  <a:pt x="29" y="398"/>
                  <a:pt x="29" y="398"/>
                  <a:pt x="29" y="398"/>
                </a:cubicBezTo>
                <a:cubicBezTo>
                  <a:pt x="559" y="398"/>
                  <a:pt x="559" y="398"/>
                  <a:pt x="559" y="398"/>
                </a:cubicBezTo>
                <a:lnTo>
                  <a:pt x="559" y="427"/>
                </a:lnTo>
                <a:close/>
                <a:moveTo>
                  <a:pt x="559" y="354"/>
                </a:moveTo>
                <a:lnTo>
                  <a:pt x="559" y="354"/>
                </a:lnTo>
                <a:cubicBezTo>
                  <a:pt x="29" y="354"/>
                  <a:pt x="29" y="354"/>
                  <a:pt x="29" y="354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44"/>
                  <a:pt x="74" y="44"/>
                </a:cubicBezTo>
                <a:cubicBezTo>
                  <a:pt x="530" y="44"/>
                  <a:pt x="530" y="44"/>
                  <a:pt x="530" y="44"/>
                </a:cubicBezTo>
                <a:cubicBezTo>
                  <a:pt x="545" y="44"/>
                  <a:pt x="559" y="59"/>
                  <a:pt x="559" y="74"/>
                </a:cubicBezTo>
                <a:lnTo>
                  <a:pt x="559" y="3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6" name="Freeform 143"/>
          <p:cNvSpPr>
            <a:spLocks noChangeArrowheads="1"/>
          </p:cNvSpPr>
          <p:nvPr/>
        </p:nvSpPr>
        <p:spPr bwMode="auto">
          <a:xfrm>
            <a:off x="10267647" y="3764154"/>
            <a:ext cx="462180" cy="670160"/>
          </a:xfrm>
          <a:custGeom>
            <a:avLst/>
            <a:gdLst>
              <a:gd name="T0" fmla="*/ 132018 w 442"/>
              <a:gd name="T1" fmla="*/ 0 h 634"/>
              <a:gd name="T2" fmla="*/ 132018 w 442"/>
              <a:gd name="T3" fmla="*/ 0 h 634"/>
              <a:gd name="T4" fmla="*/ 26188 w 442"/>
              <a:gd name="T5" fmla="*/ 0 h 634"/>
              <a:gd name="T6" fmla="*/ 0 w 442"/>
              <a:gd name="T7" fmla="*/ 26830 h 634"/>
              <a:gd name="T8" fmla="*/ 0 w 442"/>
              <a:gd name="T9" fmla="*/ 197602 h 634"/>
              <a:gd name="T10" fmla="*/ 26188 w 442"/>
              <a:gd name="T11" fmla="*/ 229508 h 634"/>
              <a:gd name="T12" fmla="*/ 132018 w 442"/>
              <a:gd name="T13" fmla="*/ 229508 h 634"/>
              <a:gd name="T14" fmla="*/ 158206 w 442"/>
              <a:gd name="T15" fmla="*/ 197602 h 634"/>
              <a:gd name="T16" fmla="*/ 158206 w 442"/>
              <a:gd name="T17" fmla="*/ 26830 h 634"/>
              <a:gd name="T18" fmla="*/ 132018 w 442"/>
              <a:gd name="T19" fmla="*/ 0 h 634"/>
              <a:gd name="T20" fmla="*/ 147803 w 442"/>
              <a:gd name="T21" fmla="*/ 197602 h 634"/>
              <a:gd name="T22" fmla="*/ 147803 w 442"/>
              <a:gd name="T23" fmla="*/ 197602 h 634"/>
              <a:gd name="T24" fmla="*/ 132018 w 442"/>
              <a:gd name="T25" fmla="*/ 213555 h 634"/>
              <a:gd name="T26" fmla="*/ 26188 w 442"/>
              <a:gd name="T27" fmla="*/ 213555 h 634"/>
              <a:gd name="T28" fmla="*/ 10404 w 442"/>
              <a:gd name="T29" fmla="*/ 197602 h 634"/>
              <a:gd name="T30" fmla="*/ 10404 w 442"/>
              <a:gd name="T31" fmla="*/ 176210 h 634"/>
              <a:gd name="T32" fmla="*/ 147803 w 442"/>
              <a:gd name="T33" fmla="*/ 176210 h 634"/>
              <a:gd name="T34" fmla="*/ 147803 w 442"/>
              <a:gd name="T35" fmla="*/ 197602 h 634"/>
              <a:gd name="T36" fmla="*/ 147803 w 442"/>
              <a:gd name="T37" fmla="*/ 165696 h 634"/>
              <a:gd name="T38" fmla="*/ 147803 w 442"/>
              <a:gd name="T39" fmla="*/ 165696 h 634"/>
              <a:gd name="T40" fmla="*/ 10404 w 442"/>
              <a:gd name="T41" fmla="*/ 165696 h 634"/>
              <a:gd name="T42" fmla="*/ 10404 w 442"/>
              <a:gd name="T43" fmla="*/ 48222 h 634"/>
              <a:gd name="T44" fmla="*/ 147803 w 442"/>
              <a:gd name="T45" fmla="*/ 48222 h 634"/>
              <a:gd name="T46" fmla="*/ 147803 w 442"/>
              <a:gd name="T47" fmla="*/ 165696 h 634"/>
              <a:gd name="T48" fmla="*/ 147803 w 442"/>
              <a:gd name="T49" fmla="*/ 37345 h 634"/>
              <a:gd name="T50" fmla="*/ 147803 w 442"/>
              <a:gd name="T51" fmla="*/ 37345 h 634"/>
              <a:gd name="T52" fmla="*/ 10404 w 442"/>
              <a:gd name="T53" fmla="*/ 37345 h 634"/>
              <a:gd name="T54" fmla="*/ 10404 w 442"/>
              <a:gd name="T55" fmla="*/ 26830 h 634"/>
              <a:gd name="T56" fmla="*/ 26188 w 442"/>
              <a:gd name="T57" fmla="*/ 15953 h 634"/>
              <a:gd name="T58" fmla="*/ 132018 w 442"/>
              <a:gd name="T59" fmla="*/ 15953 h 634"/>
              <a:gd name="T60" fmla="*/ 147803 w 442"/>
              <a:gd name="T61" fmla="*/ 26830 h 634"/>
              <a:gd name="T62" fmla="*/ 147803 w 442"/>
              <a:gd name="T63" fmla="*/ 37345 h 634"/>
              <a:gd name="T64" fmla="*/ 79283 w 442"/>
              <a:gd name="T65" fmla="*/ 208117 h 634"/>
              <a:gd name="T66" fmla="*/ 79283 w 442"/>
              <a:gd name="T67" fmla="*/ 208117 h 634"/>
              <a:gd name="T68" fmla="*/ 89686 w 442"/>
              <a:gd name="T69" fmla="*/ 197602 h 634"/>
              <a:gd name="T70" fmla="*/ 79283 w 442"/>
              <a:gd name="T71" fmla="*/ 187087 h 634"/>
              <a:gd name="T72" fmla="*/ 68520 w 442"/>
              <a:gd name="T73" fmla="*/ 197602 h 634"/>
              <a:gd name="T74" fmla="*/ 79283 w 442"/>
              <a:gd name="T75" fmla="*/ 208117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42" h="634">
                <a:moveTo>
                  <a:pt x="368" y="0"/>
                </a:moveTo>
                <a:lnTo>
                  <a:pt x="368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3"/>
                  <a:pt x="73" y="633"/>
                </a:cubicBezTo>
                <a:cubicBezTo>
                  <a:pt x="368" y="633"/>
                  <a:pt x="368" y="633"/>
                  <a:pt x="368" y="633"/>
                </a:cubicBezTo>
                <a:cubicBezTo>
                  <a:pt x="412" y="633"/>
                  <a:pt x="441" y="589"/>
                  <a:pt x="441" y="545"/>
                </a:cubicBezTo>
                <a:cubicBezTo>
                  <a:pt x="441" y="74"/>
                  <a:pt x="441" y="74"/>
                  <a:pt x="441" y="74"/>
                </a:cubicBezTo>
                <a:cubicBezTo>
                  <a:pt x="441" y="30"/>
                  <a:pt x="412" y="0"/>
                  <a:pt x="368" y="0"/>
                </a:cubicBezTo>
                <a:close/>
                <a:moveTo>
                  <a:pt x="412" y="545"/>
                </a:moveTo>
                <a:lnTo>
                  <a:pt x="412" y="545"/>
                </a:lnTo>
                <a:cubicBezTo>
                  <a:pt x="412" y="574"/>
                  <a:pt x="382" y="589"/>
                  <a:pt x="368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45"/>
                </a:cubicBezTo>
                <a:cubicBezTo>
                  <a:pt x="29" y="486"/>
                  <a:pt x="29" y="486"/>
                  <a:pt x="29" y="486"/>
                </a:cubicBezTo>
                <a:cubicBezTo>
                  <a:pt x="412" y="486"/>
                  <a:pt x="412" y="486"/>
                  <a:pt x="412" y="486"/>
                </a:cubicBezTo>
                <a:lnTo>
                  <a:pt x="412" y="545"/>
                </a:lnTo>
                <a:close/>
                <a:moveTo>
                  <a:pt x="412" y="457"/>
                </a:moveTo>
                <a:lnTo>
                  <a:pt x="412" y="457"/>
                </a:lnTo>
                <a:cubicBezTo>
                  <a:pt x="29" y="457"/>
                  <a:pt x="29" y="457"/>
                  <a:pt x="29" y="457"/>
                </a:cubicBezTo>
                <a:cubicBezTo>
                  <a:pt x="29" y="133"/>
                  <a:pt x="29" y="133"/>
                  <a:pt x="29" y="133"/>
                </a:cubicBezTo>
                <a:cubicBezTo>
                  <a:pt x="412" y="133"/>
                  <a:pt x="412" y="133"/>
                  <a:pt x="412" y="133"/>
                </a:cubicBezTo>
                <a:lnTo>
                  <a:pt x="412" y="457"/>
                </a:lnTo>
                <a:close/>
                <a:moveTo>
                  <a:pt x="412" y="103"/>
                </a:moveTo>
                <a:lnTo>
                  <a:pt x="412" y="103"/>
                </a:lnTo>
                <a:cubicBezTo>
                  <a:pt x="29" y="103"/>
                  <a:pt x="29" y="103"/>
                  <a:pt x="29" y="103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44"/>
                  <a:pt x="73" y="44"/>
                </a:cubicBezTo>
                <a:cubicBezTo>
                  <a:pt x="368" y="44"/>
                  <a:pt x="368" y="44"/>
                  <a:pt x="368" y="44"/>
                </a:cubicBezTo>
                <a:cubicBezTo>
                  <a:pt x="382" y="44"/>
                  <a:pt x="412" y="59"/>
                  <a:pt x="412" y="74"/>
                </a:cubicBezTo>
                <a:lnTo>
                  <a:pt x="412" y="103"/>
                </a:lnTo>
                <a:close/>
                <a:moveTo>
                  <a:pt x="221" y="574"/>
                </a:moveTo>
                <a:lnTo>
                  <a:pt x="221" y="574"/>
                </a:lnTo>
                <a:cubicBezTo>
                  <a:pt x="235" y="574"/>
                  <a:pt x="250" y="560"/>
                  <a:pt x="250" y="545"/>
                </a:cubicBezTo>
                <a:cubicBezTo>
                  <a:pt x="250" y="530"/>
                  <a:pt x="235" y="516"/>
                  <a:pt x="221" y="516"/>
                </a:cubicBezTo>
                <a:cubicBezTo>
                  <a:pt x="206" y="516"/>
                  <a:pt x="191" y="530"/>
                  <a:pt x="191" y="545"/>
                </a:cubicBezTo>
                <a:cubicBezTo>
                  <a:pt x="191" y="560"/>
                  <a:pt x="206" y="574"/>
                  <a:pt x="221" y="5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7" name="Freeform 144"/>
          <p:cNvSpPr>
            <a:spLocks noChangeArrowheads="1"/>
          </p:cNvSpPr>
          <p:nvPr/>
        </p:nvSpPr>
        <p:spPr bwMode="auto">
          <a:xfrm>
            <a:off x="9247003" y="3764154"/>
            <a:ext cx="369744" cy="670160"/>
          </a:xfrm>
          <a:custGeom>
            <a:avLst/>
            <a:gdLst>
              <a:gd name="T0" fmla="*/ 63426 w 354"/>
              <a:gd name="T1" fmla="*/ 197602 h 634"/>
              <a:gd name="T2" fmla="*/ 63426 w 354"/>
              <a:gd name="T3" fmla="*/ 197602 h 634"/>
              <a:gd name="T4" fmla="*/ 79193 w 354"/>
              <a:gd name="T5" fmla="*/ 187087 h 634"/>
              <a:gd name="T6" fmla="*/ 63426 w 354"/>
              <a:gd name="T7" fmla="*/ 170772 h 634"/>
              <a:gd name="T8" fmla="*/ 52676 w 354"/>
              <a:gd name="T9" fmla="*/ 187087 h 634"/>
              <a:gd name="T10" fmla="*/ 63426 w 354"/>
              <a:gd name="T11" fmla="*/ 197602 h 634"/>
              <a:gd name="T12" fmla="*/ 100335 w 354"/>
              <a:gd name="T13" fmla="*/ 0 h 634"/>
              <a:gd name="T14" fmla="*/ 100335 w 354"/>
              <a:gd name="T15" fmla="*/ 0 h 634"/>
              <a:gd name="T16" fmla="*/ 31892 w 354"/>
              <a:gd name="T17" fmla="*/ 0 h 634"/>
              <a:gd name="T18" fmla="*/ 0 w 354"/>
              <a:gd name="T19" fmla="*/ 26830 h 634"/>
              <a:gd name="T20" fmla="*/ 0 w 354"/>
              <a:gd name="T21" fmla="*/ 197602 h 634"/>
              <a:gd name="T22" fmla="*/ 31892 w 354"/>
              <a:gd name="T23" fmla="*/ 229508 h 634"/>
              <a:gd name="T24" fmla="*/ 100335 w 354"/>
              <a:gd name="T25" fmla="*/ 229508 h 634"/>
              <a:gd name="T26" fmla="*/ 126494 w 354"/>
              <a:gd name="T27" fmla="*/ 197602 h 634"/>
              <a:gd name="T28" fmla="*/ 126494 w 354"/>
              <a:gd name="T29" fmla="*/ 26830 h 634"/>
              <a:gd name="T30" fmla="*/ 100335 w 354"/>
              <a:gd name="T31" fmla="*/ 0 h 634"/>
              <a:gd name="T32" fmla="*/ 116102 w 354"/>
              <a:gd name="T33" fmla="*/ 197602 h 634"/>
              <a:gd name="T34" fmla="*/ 116102 w 354"/>
              <a:gd name="T35" fmla="*/ 197602 h 634"/>
              <a:gd name="T36" fmla="*/ 100335 w 354"/>
              <a:gd name="T37" fmla="*/ 213555 h 634"/>
              <a:gd name="T38" fmla="*/ 31892 w 354"/>
              <a:gd name="T39" fmla="*/ 213555 h 634"/>
              <a:gd name="T40" fmla="*/ 15767 w 354"/>
              <a:gd name="T41" fmla="*/ 197602 h 634"/>
              <a:gd name="T42" fmla="*/ 15767 w 354"/>
              <a:gd name="T43" fmla="*/ 154818 h 634"/>
              <a:gd name="T44" fmla="*/ 116102 w 354"/>
              <a:gd name="T45" fmla="*/ 154818 h 634"/>
              <a:gd name="T46" fmla="*/ 116102 w 354"/>
              <a:gd name="T47" fmla="*/ 197602 h 634"/>
              <a:gd name="T48" fmla="*/ 116102 w 354"/>
              <a:gd name="T49" fmla="*/ 144304 h 634"/>
              <a:gd name="T50" fmla="*/ 116102 w 354"/>
              <a:gd name="T51" fmla="*/ 144304 h 634"/>
              <a:gd name="T52" fmla="*/ 15767 w 354"/>
              <a:gd name="T53" fmla="*/ 144304 h 634"/>
              <a:gd name="T54" fmla="*/ 15767 w 354"/>
              <a:gd name="T55" fmla="*/ 48222 h 634"/>
              <a:gd name="T56" fmla="*/ 116102 w 354"/>
              <a:gd name="T57" fmla="*/ 48222 h 634"/>
              <a:gd name="T58" fmla="*/ 116102 w 354"/>
              <a:gd name="T59" fmla="*/ 144304 h 634"/>
              <a:gd name="T60" fmla="*/ 116102 w 354"/>
              <a:gd name="T61" fmla="*/ 37345 h 634"/>
              <a:gd name="T62" fmla="*/ 116102 w 354"/>
              <a:gd name="T63" fmla="*/ 37345 h 634"/>
              <a:gd name="T64" fmla="*/ 15767 w 354"/>
              <a:gd name="T65" fmla="*/ 37345 h 634"/>
              <a:gd name="T66" fmla="*/ 15767 w 354"/>
              <a:gd name="T67" fmla="*/ 26830 h 634"/>
              <a:gd name="T68" fmla="*/ 31892 w 354"/>
              <a:gd name="T69" fmla="*/ 15953 h 634"/>
              <a:gd name="T70" fmla="*/ 100335 w 354"/>
              <a:gd name="T71" fmla="*/ 15953 h 634"/>
              <a:gd name="T72" fmla="*/ 116102 w 354"/>
              <a:gd name="T73" fmla="*/ 26830 h 634"/>
              <a:gd name="T74" fmla="*/ 116102 w 354"/>
              <a:gd name="T75" fmla="*/ 37345 h 63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354" h="634">
                <a:moveTo>
                  <a:pt x="177" y="545"/>
                </a:moveTo>
                <a:lnTo>
                  <a:pt x="177" y="545"/>
                </a:lnTo>
                <a:cubicBezTo>
                  <a:pt x="206" y="545"/>
                  <a:pt x="221" y="530"/>
                  <a:pt x="221" y="516"/>
                </a:cubicBezTo>
                <a:cubicBezTo>
                  <a:pt x="221" y="486"/>
                  <a:pt x="206" y="471"/>
                  <a:pt x="177" y="471"/>
                </a:cubicBezTo>
                <a:cubicBezTo>
                  <a:pt x="162" y="471"/>
                  <a:pt x="147" y="486"/>
                  <a:pt x="147" y="516"/>
                </a:cubicBezTo>
                <a:cubicBezTo>
                  <a:pt x="147" y="530"/>
                  <a:pt x="162" y="545"/>
                  <a:pt x="177" y="545"/>
                </a:cubicBezTo>
                <a:close/>
                <a:moveTo>
                  <a:pt x="280" y="0"/>
                </a:moveTo>
                <a:lnTo>
                  <a:pt x="280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33"/>
                  <a:pt x="89" y="633"/>
                </a:cubicBezTo>
                <a:cubicBezTo>
                  <a:pt x="280" y="633"/>
                  <a:pt x="280" y="633"/>
                  <a:pt x="280" y="633"/>
                </a:cubicBezTo>
                <a:cubicBezTo>
                  <a:pt x="324" y="633"/>
                  <a:pt x="353" y="589"/>
                  <a:pt x="353" y="545"/>
                </a:cubicBezTo>
                <a:cubicBezTo>
                  <a:pt x="353" y="74"/>
                  <a:pt x="353" y="74"/>
                  <a:pt x="353" y="74"/>
                </a:cubicBezTo>
                <a:cubicBezTo>
                  <a:pt x="353" y="30"/>
                  <a:pt x="324" y="0"/>
                  <a:pt x="280" y="0"/>
                </a:cubicBezTo>
                <a:close/>
                <a:moveTo>
                  <a:pt x="324" y="545"/>
                </a:moveTo>
                <a:lnTo>
                  <a:pt x="324" y="545"/>
                </a:lnTo>
                <a:cubicBezTo>
                  <a:pt x="324" y="574"/>
                  <a:pt x="294" y="589"/>
                  <a:pt x="28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4"/>
                  <a:pt x="44" y="545"/>
                </a:cubicBezTo>
                <a:cubicBezTo>
                  <a:pt x="44" y="427"/>
                  <a:pt x="44" y="427"/>
                  <a:pt x="44" y="427"/>
                </a:cubicBezTo>
                <a:cubicBezTo>
                  <a:pt x="324" y="427"/>
                  <a:pt x="324" y="427"/>
                  <a:pt x="324" y="427"/>
                </a:cubicBezTo>
                <a:lnTo>
                  <a:pt x="324" y="545"/>
                </a:lnTo>
                <a:close/>
                <a:moveTo>
                  <a:pt x="324" y="398"/>
                </a:moveTo>
                <a:lnTo>
                  <a:pt x="324" y="398"/>
                </a:lnTo>
                <a:cubicBezTo>
                  <a:pt x="44" y="398"/>
                  <a:pt x="44" y="398"/>
                  <a:pt x="44" y="398"/>
                </a:cubicBezTo>
                <a:cubicBezTo>
                  <a:pt x="44" y="133"/>
                  <a:pt x="44" y="133"/>
                  <a:pt x="44" y="133"/>
                </a:cubicBezTo>
                <a:cubicBezTo>
                  <a:pt x="324" y="133"/>
                  <a:pt x="324" y="133"/>
                  <a:pt x="324" y="133"/>
                </a:cubicBezTo>
                <a:lnTo>
                  <a:pt x="324" y="398"/>
                </a:lnTo>
                <a:close/>
                <a:moveTo>
                  <a:pt x="324" y="103"/>
                </a:moveTo>
                <a:lnTo>
                  <a:pt x="324" y="103"/>
                </a:lnTo>
                <a:cubicBezTo>
                  <a:pt x="44" y="103"/>
                  <a:pt x="44" y="103"/>
                  <a:pt x="44" y="103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9" y="44"/>
                  <a:pt x="89" y="44"/>
                </a:cubicBezTo>
                <a:cubicBezTo>
                  <a:pt x="280" y="44"/>
                  <a:pt x="280" y="44"/>
                  <a:pt x="280" y="44"/>
                </a:cubicBezTo>
                <a:cubicBezTo>
                  <a:pt x="294" y="44"/>
                  <a:pt x="324" y="59"/>
                  <a:pt x="324" y="74"/>
                </a:cubicBezTo>
                <a:lnTo>
                  <a:pt x="324" y="1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8" name="Freeform 145"/>
          <p:cNvSpPr>
            <a:spLocks noChangeArrowheads="1"/>
          </p:cNvSpPr>
          <p:nvPr/>
        </p:nvSpPr>
        <p:spPr bwMode="auto">
          <a:xfrm>
            <a:off x="8103107" y="3764154"/>
            <a:ext cx="527656" cy="670160"/>
          </a:xfrm>
          <a:custGeom>
            <a:avLst/>
            <a:gdLst>
              <a:gd name="T0" fmla="*/ 138030 w 501"/>
              <a:gd name="T1" fmla="*/ 187087 h 634"/>
              <a:gd name="T2" fmla="*/ 138030 w 501"/>
              <a:gd name="T3" fmla="*/ 197602 h 634"/>
              <a:gd name="T4" fmla="*/ 138030 w 501"/>
              <a:gd name="T5" fmla="*/ 187087 h 634"/>
              <a:gd name="T6" fmla="*/ 111653 w 501"/>
              <a:gd name="T7" fmla="*/ 154818 h 634"/>
              <a:gd name="T8" fmla="*/ 111653 w 501"/>
              <a:gd name="T9" fmla="*/ 170772 h 634"/>
              <a:gd name="T10" fmla="*/ 111653 w 501"/>
              <a:gd name="T11" fmla="*/ 154818 h 634"/>
              <a:gd name="T12" fmla="*/ 106233 w 501"/>
              <a:gd name="T13" fmla="*/ 187087 h 634"/>
              <a:gd name="T14" fmla="*/ 106233 w 501"/>
              <a:gd name="T15" fmla="*/ 197602 h 634"/>
              <a:gd name="T16" fmla="*/ 106233 w 501"/>
              <a:gd name="T17" fmla="*/ 187087 h 634"/>
              <a:gd name="T18" fmla="*/ 63956 w 501"/>
              <a:gd name="T19" fmla="*/ 170772 h 634"/>
              <a:gd name="T20" fmla="*/ 53116 w 501"/>
              <a:gd name="T21" fmla="*/ 165696 h 634"/>
              <a:gd name="T22" fmla="*/ 42638 w 501"/>
              <a:gd name="T23" fmla="*/ 165696 h 634"/>
              <a:gd name="T24" fmla="*/ 31798 w 501"/>
              <a:gd name="T25" fmla="*/ 170772 h 634"/>
              <a:gd name="T26" fmla="*/ 31798 w 501"/>
              <a:gd name="T27" fmla="*/ 187087 h 634"/>
              <a:gd name="T28" fmla="*/ 42638 w 501"/>
              <a:gd name="T29" fmla="*/ 192163 h 634"/>
              <a:gd name="T30" fmla="*/ 53116 w 501"/>
              <a:gd name="T31" fmla="*/ 192163 h 634"/>
              <a:gd name="T32" fmla="*/ 63956 w 501"/>
              <a:gd name="T33" fmla="*/ 187087 h 634"/>
              <a:gd name="T34" fmla="*/ 63956 w 501"/>
              <a:gd name="T35" fmla="*/ 170772 h 634"/>
              <a:gd name="T36" fmla="*/ 154290 w 501"/>
              <a:gd name="T37" fmla="*/ 0 h 634"/>
              <a:gd name="T38" fmla="*/ 0 w 501"/>
              <a:gd name="T39" fmla="*/ 26830 h 634"/>
              <a:gd name="T40" fmla="*/ 26377 w 501"/>
              <a:gd name="T41" fmla="*/ 229508 h 634"/>
              <a:gd name="T42" fmla="*/ 180668 w 501"/>
              <a:gd name="T43" fmla="*/ 197602 h 634"/>
              <a:gd name="T44" fmla="*/ 154290 w 501"/>
              <a:gd name="T45" fmla="*/ 0 h 634"/>
              <a:gd name="T46" fmla="*/ 170189 w 501"/>
              <a:gd name="T47" fmla="*/ 197602 h 634"/>
              <a:gd name="T48" fmla="*/ 26377 w 501"/>
              <a:gd name="T49" fmla="*/ 213555 h 634"/>
              <a:gd name="T50" fmla="*/ 10479 w 501"/>
              <a:gd name="T51" fmla="*/ 26830 h 634"/>
              <a:gd name="T52" fmla="*/ 154290 w 501"/>
              <a:gd name="T53" fmla="*/ 15953 h 634"/>
              <a:gd name="T54" fmla="*/ 170189 w 501"/>
              <a:gd name="T55" fmla="*/ 197602 h 634"/>
              <a:gd name="T56" fmla="*/ 148870 w 501"/>
              <a:gd name="T57" fmla="*/ 154818 h 634"/>
              <a:gd name="T58" fmla="*/ 148870 w 501"/>
              <a:gd name="T59" fmla="*/ 170772 h 634"/>
              <a:gd name="T60" fmla="*/ 148870 w 501"/>
              <a:gd name="T61" fmla="*/ 154818 h 634"/>
              <a:gd name="T62" fmla="*/ 138030 w 501"/>
              <a:gd name="T63" fmla="*/ 26830 h 634"/>
              <a:gd name="T64" fmla="*/ 26377 w 501"/>
              <a:gd name="T65" fmla="*/ 42784 h 634"/>
              <a:gd name="T66" fmla="*/ 42638 w 501"/>
              <a:gd name="T67" fmla="*/ 144304 h 634"/>
              <a:gd name="T68" fmla="*/ 154290 w 501"/>
              <a:gd name="T69" fmla="*/ 128351 h 634"/>
              <a:gd name="T70" fmla="*/ 138030 w 501"/>
              <a:gd name="T71" fmla="*/ 26830 h 634"/>
              <a:gd name="T72" fmla="*/ 138030 w 501"/>
              <a:gd name="T73" fmla="*/ 122912 h 634"/>
              <a:gd name="T74" fmla="*/ 47696 w 501"/>
              <a:gd name="T75" fmla="*/ 128351 h 634"/>
              <a:gd name="T76" fmla="*/ 42638 w 501"/>
              <a:gd name="T77" fmla="*/ 48222 h 634"/>
              <a:gd name="T78" fmla="*/ 132971 w 501"/>
              <a:gd name="T79" fmla="*/ 42784 h 634"/>
              <a:gd name="T80" fmla="*/ 138030 w 501"/>
              <a:gd name="T81" fmla="*/ 122912 h 63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01" h="634">
                <a:moveTo>
                  <a:pt x="382" y="516"/>
                </a:moveTo>
                <a:lnTo>
                  <a:pt x="382" y="516"/>
                </a:lnTo>
                <a:cubicBezTo>
                  <a:pt x="382" y="516"/>
                  <a:pt x="368" y="516"/>
                  <a:pt x="368" y="530"/>
                </a:cubicBezTo>
                <a:cubicBezTo>
                  <a:pt x="368" y="545"/>
                  <a:pt x="382" y="545"/>
                  <a:pt x="382" y="545"/>
                </a:cubicBezTo>
                <a:cubicBezTo>
                  <a:pt x="397" y="545"/>
                  <a:pt x="412" y="545"/>
                  <a:pt x="412" y="530"/>
                </a:cubicBezTo>
                <a:cubicBezTo>
                  <a:pt x="412" y="516"/>
                  <a:pt x="397" y="516"/>
                  <a:pt x="382" y="516"/>
                </a:cubicBezTo>
                <a:close/>
                <a:moveTo>
                  <a:pt x="309" y="427"/>
                </a:moveTo>
                <a:lnTo>
                  <a:pt x="309" y="427"/>
                </a:lnTo>
                <a:cubicBezTo>
                  <a:pt x="294" y="427"/>
                  <a:pt x="294" y="442"/>
                  <a:pt x="294" y="457"/>
                </a:cubicBezTo>
                <a:cubicBezTo>
                  <a:pt x="294" y="457"/>
                  <a:pt x="294" y="471"/>
                  <a:pt x="309" y="471"/>
                </a:cubicBezTo>
                <a:cubicBezTo>
                  <a:pt x="324" y="471"/>
                  <a:pt x="324" y="457"/>
                  <a:pt x="324" y="457"/>
                </a:cubicBezTo>
                <a:cubicBezTo>
                  <a:pt x="324" y="442"/>
                  <a:pt x="324" y="427"/>
                  <a:pt x="309" y="427"/>
                </a:cubicBezTo>
                <a:close/>
                <a:moveTo>
                  <a:pt x="294" y="516"/>
                </a:moveTo>
                <a:lnTo>
                  <a:pt x="294" y="516"/>
                </a:lnTo>
                <a:cubicBezTo>
                  <a:pt x="280" y="516"/>
                  <a:pt x="265" y="516"/>
                  <a:pt x="265" y="530"/>
                </a:cubicBezTo>
                <a:cubicBezTo>
                  <a:pt x="265" y="545"/>
                  <a:pt x="280" y="545"/>
                  <a:pt x="294" y="545"/>
                </a:cubicBezTo>
                <a:cubicBezTo>
                  <a:pt x="294" y="545"/>
                  <a:pt x="309" y="545"/>
                  <a:pt x="309" y="530"/>
                </a:cubicBezTo>
                <a:cubicBezTo>
                  <a:pt x="309" y="516"/>
                  <a:pt x="294" y="516"/>
                  <a:pt x="294" y="516"/>
                </a:cubicBezTo>
                <a:close/>
                <a:moveTo>
                  <a:pt x="177" y="471"/>
                </a:moveTo>
                <a:lnTo>
                  <a:pt x="177" y="471"/>
                </a:lnTo>
                <a:cubicBezTo>
                  <a:pt x="147" y="471"/>
                  <a:pt x="147" y="471"/>
                  <a:pt x="147" y="471"/>
                </a:cubicBezTo>
                <a:cubicBezTo>
                  <a:pt x="147" y="457"/>
                  <a:pt x="147" y="457"/>
                  <a:pt x="147" y="457"/>
                </a:cubicBezTo>
                <a:cubicBezTo>
                  <a:pt x="147" y="442"/>
                  <a:pt x="147" y="427"/>
                  <a:pt x="132" y="427"/>
                </a:cubicBezTo>
                <a:cubicBezTo>
                  <a:pt x="118" y="427"/>
                  <a:pt x="118" y="442"/>
                  <a:pt x="118" y="457"/>
                </a:cubicBezTo>
                <a:cubicBezTo>
                  <a:pt x="118" y="471"/>
                  <a:pt x="118" y="471"/>
                  <a:pt x="118" y="471"/>
                </a:cubicBezTo>
                <a:cubicBezTo>
                  <a:pt x="88" y="471"/>
                  <a:pt x="88" y="471"/>
                  <a:pt x="88" y="471"/>
                </a:cubicBezTo>
                <a:lnTo>
                  <a:pt x="73" y="486"/>
                </a:lnTo>
                <a:cubicBezTo>
                  <a:pt x="73" y="501"/>
                  <a:pt x="88" y="516"/>
                  <a:pt x="88" y="516"/>
                </a:cubicBezTo>
                <a:cubicBezTo>
                  <a:pt x="118" y="516"/>
                  <a:pt x="118" y="516"/>
                  <a:pt x="118" y="516"/>
                </a:cubicBezTo>
                <a:cubicBezTo>
                  <a:pt x="118" y="530"/>
                  <a:pt x="118" y="530"/>
                  <a:pt x="118" y="530"/>
                </a:cubicBezTo>
                <a:cubicBezTo>
                  <a:pt x="118" y="545"/>
                  <a:pt x="118" y="545"/>
                  <a:pt x="132" y="545"/>
                </a:cubicBezTo>
                <a:cubicBezTo>
                  <a:pt x="147" y="545"/>
                  <a:pt x="147" y="545"/>
                  <a:pt x="147" y="530"/>
                </a:cubicBezTo>
                <a:cubicBezTo>
                  <a:pt x="147" y="516"/>
                  <a:pt x="147" y="516"/>
                  <a:pt x="147" y="516"/>
                </a:cubicBezTo>
                <a:cubicBezTo>
                  <a:pt x="177" y="516"/>
                  <a:pt x="177" y="516"/>
                  <a:pt x="177" y="516"/>
                </a:cubicBezTo>
                <a:cubicBezTo>
                  <a:pt x="177" y="516"/>
                  <a:pt x="191" y="501"/>
                  <a:pt x="191" y="486"/>
                </a:cubicBezTo>
                <a:lnTo>
                  <a:pt x="177" y="471"/>
                </a:lnTo>
                <a:close/>
                <a:moveTo>
                  <a:pt x="427" y="0"/>
                </a:moveTo>
                <a:lnTo>
                  <a:pt x="427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3"/>
                  <a:pt x="73" y="633"/>
                </a:cubicBezTo>
                <a:cubicBezTo>
                  <a:pt x="427" y="633"/>
                  <a:pt x="427" y="633"/>
                  <a:pt x="427" y="633"/>
                </a:cubicBezTo>
                <a:cubicBezTo>
                  <a:pt x="471" y="633"/>
                  <a:pt x="500" y="589"/>
                  <a:pt x="500" y="545"/>
                </a:cubicBezTo>
                <a:cubicBezTo>
                  <a:pt x="500" y="74"/>
                  <a:pt x="500" y="74"/>
                  <a:pt x="500" y="74"/>
                </a:cubicBezTo>
                <a:cubicBezTo>
                  <a:pt x="500" y="30"/>
                  <a:pt x="471" y="0"/>
                  <a:pt x="427" y="0"/>
                </a:cubicBezTo>
                <a:close/>
                <a:moveTo>
                  <a:pt x="471" y="545"/>
                </a:moveTo>
                <a:lnTo>
                  <a:pt x="471" y="545"/>
                </a:lnTo>
                <a:cubicBezTo>
                  <a:pt x="471" y="574"/>
                  <a:pt x="441" y="589"/>
                  <a:pt x="42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74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44"/>
                  <a:pt x="73" y="44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441" y="44"/>
                  <a:pt x="471" y="59"/>
                  <a:pt x="471" y="74"/>
                </a:cubicBezTo>
                <a:lnTo>
                  <a:pt x="471" y="545"/>
                </a:lnTo>
                <a:close/>
                <a:moveTo>
                  <a:pt x="412" y="427"/>
                </a:moveTo>
                <a:lnTo>
                  <a:pt x="412" y="427"/>
                </a:lnTo>
                <a:cubicBezTo>
                  <a:pt x="397" y="427"/>
                  <a:pt x="382" y="442"/>
                  <a:pt x="382" y="457"/>
                </a:cubicBezTo>
                <a:cubicBezTo>
                  <a:pt x="382" y="457"/>
                  <a:pt x="397" y="471"/>
                  <a:pt x="412" y="471"/>
                </a:cubicBezTo>
                <a:lnTo>
                  <a:pt x="427" y="457"/>
                </a:lnTo>
                <a:cubicBezTo>
                  <a:pt x="427" y="442"/>
                  <a:pt x="412" y="427"/>
                  <a:pt x="412" y="427"/>
                </a:cubicBezTo>
                <a:close/>
                <a:moveTo>
                  <a:pt x="382" y="74"/>
                </a:moveTo>
                <a:lnTo>
                  <a:pt x="382" y="74"/>
                </a:lnTo>
                <a:cubicBezTo>
                  <a:pt x="118" y="74"/>
                  <a:pt x="118" y="74"/>
                  <a:pt x="118" y="74"/>
                </a:cubicBezTo>
                <a:cubicBezTo>
                  <a:pt x="88" y="74"/>
                  <a:pt x="73" y="103"/>
                  <a:pt x="73" y="118"/>
                </a:cubicBezTo>
                <a:cubicBezTo>
                  <a:pt x="73" y="354"/>
                  <a:pt x="73" y="354"/>
                  <a:pt x="73" y="354"/>
                </a:cubicBezTo>
                <a:cubicBezTo>
                  <a:pt x="73" y="368"/>
                  <a:pt x="88" y="398"/>
                  <a:pt x="118" y="398"/>
                </a:cubicBezTo>
                <a:cubicBezTo>
                  <a:pt x="382" y="398"/>
                  <a:pt x="382" y="398"/>
                  <a:pt x="382" y="398"/>
                </a:cubicBezTo>
                <a:cubicBezTo>
                  <a:pt x="412" y="398"/>
                  <a:pt x="427" y="368"/>
                  <a:pt x="427" y="354"/>
                </a:cubicBezTo>
                <a:cubicBezTo>
                  <a:pt x="427" y="118"/>
                  <a:pt x="427" y="118"/>
                  <a:pt x="427" y="118"/>
                </a:cubicBezTo>
                <a:cubicBezTo>
                  <a:pt x="427" y="103"/>
                  <a:pt x="412" y="74"/>
                  <a:pt x="382" y="74"/>
                </a:cubicBezTo>
                <a:close/>
                <a:moveTo>
                  <a:pt x="382" y="339"/>
                </a:moveTo>
                <a:lnTo>
                  <a:pt x="382" y="339"/>
                </a:lnTo>
                <a:cubicBezTo>
                  <a:pt x="382" y="339"/>
                  <a:pt x="382" y="354"/>
                  <a:pt x="368" y="354"/>
                </a:cubicBezTo>
                <a:cubicBezTo>
                  <a:pt x="132" y="354"/>
                  <a:pt x="132" y="354"/>
                  <a:pt x="132" y="354"/>
                </a:cubicBezTo>
                <a:cubicBezTo>
                  <a:pt x="118" y="354"/>
                  <a:pt x="118" y="339"/>
                  <a:pt x="118" y="339"/>
                </a:cubicBezTo>
                <a:cubicBezTo>
                  <a:pt x="118" y="133"/>
                  <a:pt x="118" y="133"/>
                  <a:pt x="118" y="133"/>
                </a:cubicBezTo>
                <a:cubicBezTo>
                  <a:pt x="118" y="133"/>
                  <a:pt x="118" y="118"/>
                  <a:pt x="132" y="118"/>
                </a:cubicBezTo>
                <a:cubicBezTo>
                  <a:pt x="368" y="118"/>
                  <a:pt x="368" y="118"/>
                  <a:pt x="368" y="118"/>
                </a:cubicBezTo>
                <a:cubicBezTo>
                  <a:pt x="382" y="118"/>
                  <a:pt x="382" y="133"/>
                  <a:pt x="382" y="133"/>
                </a:cubicBezTo>
                <a:lnTo>
                  <a:pt x="382" y="3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9" name="Freeform 146"/>
          <p:cNvSpPr>
            <a:spLocks noChangeArrowheads="1"/>
          </p:cNvSpPr>
          <p:nvPr/>
        </p:nvSpPr>
        <p:spPr bwMode="auto">
          <a:xfrm>
            <a:off x="6959211" y="3906659"/>
            <a:ext cx="666308" cy="369746"/>
          </a:xfrm>
          <a:custGeom>
            <a:avLst/>
            <a:gdLst>
              <a:gd name="T0" fmla="*/ 138096 w 634"/>
              <a:gd name="T1" fmla="*/ 52665 h 354"/>
              <a:gd name="T2" fmla="*/ 138096 w 634"/>
              <a:gd name="T3" fmla="*/ 52665 h 354"/>
              <a:gd name="T4" fmla="*/ 127639 w 634"/>
              <a:gd name="T5" fmla="*/ 63055 h 354"/>
              <a:gd name="T6" fmla="*/ 138096 w 634"/>
              <a:gd name="T7" fmla="*/ 73803 h 354"/>
              <a:gd name="T8" fmla="*/ 148552 w 634"/>
              <a:gd name="T9" fmla="*/ 63055 h 354"/>
              <a:gd name="T10" fmla="*/ 138096 w 634"/>
              <a:gd name="T11" fmla="*/ 52665 h 354"/>
              <a:gd name="T12" fmla="*/ 95549 w 634"/>
              <a:gd name="T13" fmla="*/ 58039 h 354"/>
              <a:gd name="T14" fmla="*/ 95549 w 634"/>
              <a:gd name="T15" fmla="*/ 58039 h 354"/>
              <a:gd name="T16" fmla="*/ 74637 w 634"/>
              <a:gd name="T17" fmla="*/ 58039 h 354"/>
              <a:gd name="T18" fmla="*/ 74637 w 634"/>
              <a:gd name="T19" fmla="*/ 36901 h 354"/>
              <a:gd name="T20" fmla="*/ 63820 w 634"/>
              <a:gd name="T21" fmla="*/ 31527 h 354"/>
              <a:gd name="T22" fmla="*/ 58411 w 634"/>
              <a:gd name="T23" fmla="*/ 36901 h 354"/>
              <a:gd name="T24" fmla="*/ 58411 w 634"/>
              <a:gd name="T25" fmla="*/ 58039 h 354"/>
              <a:gd name="T26" fmla="*/ 37138 w 634"/>
              <a:gd name="T27" fmla="*/ 58039 h 354"/>
              <a:gd name="T28" fmla="*/ 32090 w 634"/>
              <a:gd name="T29" fmla="*/ 63055 h 354"/>
              <a:gd name="T30" fmla="*/ 37138 w 634"/>
              <a:gd name="T31" fmla="*/ 73803 h 354"/>
              <a:gd name="T32" fmla="*/ 58411 w 634"/>
              <a:gd name="T33" fmla="*/ 73803 h 354"/>
              <a:gd name="T34" fmla="*/ 58411 w 634"/>
              <a:gd name="T35" fmla="*/ 94940 h 354"/>
              <a:gd name="T36" fmla="*/ 63820 w 634"/>
              <a:gd name="T37" fmla="*/ 99956 h 354"/>
              <a:gd name="T38" fmla="*/ 74637 w 634"/>
              <a:gd name="T39" fmla="*/ 94940 h 354"/>
              <a:gd name="T40" fmla="*/ 74637 w 634"/>
              <a:gd name="T41" fmla="*/ 73803 h 354"/>
              <a:gd name="T42" fmla="*/ 95549 w 634"/>
              <a:gd name="T43" fmla="*/ 73803 h 354"/>
              <a:gd name="T44" fmla="*/ 100958 w 634"/>
              <a:gd name="T45" fmla="*/ 63055 h 354"/>
              <a:gd name="T46" fmla="*/ 95549 w 634"/>
              <a:gd name="T47" fmla="*/ 58039 h 354"/>
              <a:gd name="T48" fmla="*/ 159369 w 634"/>
              <a:gd name="T49" fmla="*/ 79177 h 354"/>
              <a:gd name="T50" fmla="*/ 159369 w 634"/>
              <a:gd name="T51" fmla="*/ 79177 h 354"/>
              <a:gd name="T52" fmla="*/ 148552 w 634"/>
              <a:gd name="T53" fmla="*/ 89566 h 354"/>
              <a:gd name="T54" fmla="*/ 159369 w 634"/>
              <a:gd name="T55" fmla="*/ 99956 h 354"/>
              <a:gd name="T56" fmla="*/ 169825 w 634"/>
              <a:gd name="T57" fmla="*/ 89566 h 354"/>
              <a:gd name="T58" fmla="*/ 159369 w 634"/>
              <a:gd name="T59" fmla="*/ 79177 h 354"/>
              <a:gd name="T60" fmla="*/ 186051 w 634"/>
              <a:gd name="T61" fmla="*/ 0 h 354"/>
              <a:gd name="T62" fmla="*/ 186051 w 634"/>
              <a:gd name="T63" fmla="*/ 0 h 354"/>
              <a:gd name="T64" fmla="*/ 42546 w 634"/>
              <a:gd name="T65" fmla="*/ 0 h 354"/>
              <a:gd name="T66" fmla="*/ 0 w 634"/>
              <a:gd name="T67" fmla="*/ 41917 h 354"/>
              <a:gd name="T68" fmla="*/ 0 w 634"/>
              <a:gd name="T69" fmla="*/ 84192 h 354"/>
              <a:gd name="T70" fmla="*/ 42546 w 634"/>
              <a:gd name="T71" fmla="*/ 126468 h 354"/>
              <a:gd name="T72" fmla="*/ 186051 w 634"/>
              <a:gd name="T73" fmla="*/ 126468 h 354"/>
              <a:gd name="T74" fmla="*/ 228236 w 634"/>
              <a:gd name="T75" fmla="*/ 84192 h 354"/>
              <a:gd name="T76" fmla="*/ 228236 w 634"/>
              <a:gd name="T77" fmla="*/ 41917 h 354"/>
              <a:gd name="T78" fmla="*/ 186051 w 634"/>
              <a:gd name="T79" fmla="*/ 0 h 354"/>
              <a:gd name="T80" fmla="*/ 212372 w 634"/>
              <a:gd name="T81" fmla="*/ 84192 h 354"/>
              <a:gd name="T82" fmla="*/ 212372 w 634"/>
              <a:gd name="T83" fmla="*/ 84192 h 354"/>
              <a:gd name="T84" fmla="*/ 186051 w 634"/>
              <a:gd name="T85" fmla="*/ 116078 h 354"/>
              <a:gd name="T86" fmla="*/ 42546 w 634"/>
              <a:gd name="T87" fmla="*/ 116078 h 354"/>
              <a:gd name="T88" fmla="*/ 16225 w 634"/>
              <a:gd name="T89" fmla="*/ 84192 h 354"/>
              <a:gd name="T90" fmla="*/ 16225 w 634"/>
              <a:gd name="T91" fmla="*/ 41917 h 354"/>
              <a:gd name="T92" fmla="*/ 42546 w 634"/>
              <a:gd name="T93" fmla="*/ 15764 h 354"/>
              <a:gd name="T94" fmla="*/ 186051 w 634"/>
              <a:gd name="T95" fmla="*/ 15764 h 354"/>
              <a:gd name="T96" fmla="*/ 212372 w 634"/>
              <a:gd name="T97" fmla="*/ 41917 h 354"/>
              <a:gd name="T98" fmla="*/ 212372 w 634"/>
              <a:gd name="T99" fmla="*/ 84192 h 354"/>
              <a:gd name="T100" fmla="*/ 191098 w 634"/>
              <a:gd name="T101" fmla="*/ 58039 h 354"/>
              <a:gd name="T102" fmla="*/ 191098 w 634"/>
              <a:gd name="T103" fmla="*/ 58039 h 354"/>
              <a:gd name="T104" fmla="*/ 180642 w 634"/>
              <a:gd name="T105" fmla="*/ 68429 h 354"/>
              <a:gd name="T106" fmla="*/ 191098 w 634"/>
              <a:gd name="T107" fmla="*/ 79177 h 354"/>
              <a:gd name="T108" fmla="*/ 201915 w 634"/>
              <a:gd name="T109" fmla="*/ 68429 h 354"/>
              <a:gd name="T110" fmla="*/ 191098 w 634"/>
              <a:gd name="T111" fmla="*/ 58039 h 354"/>
              <a:gd name="T112" fmla="*/ 169825 w 634"/>
              <a:gd name="T113" fmla="*/ 31527 h 354"/>
              <a:gd name="T114" fmla="*/ 169825 w 634"/>
              <a:gd name="T115" fmla="*/ 31527 h 354"/>
              <a:gd name="T116" fmla="*/ 159369 w 634"/>
              <a:gd name="T117" fmla="*/ 41917 h 354"/>
              <a:gd name="T118" fmla="*/ 169825 w 634"/>
              <a:gd name="T119" fmla="*/ 52665 h 354"/>
              <a:gd name="T120" fmla="*/ 180642 w 634"/>
              <a:gd name="T121" fmla="*/ 41917 h 354"/>
              <a:gd name="T122" fmla="*/ 169825 w 634"/>
              <a:gd name="T123" fmla="*/ 31527 h 35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34" h="354">
                <a:moveTo>
                  <a:pt x="383" y="147"/>
                </a:moveTo>
                <a:lnTo>
                  <a:pt x="383" y="147"/>
                </a:lnTo>
                <a:cubicBezTo>
                  <a:pt x="369" y="147"/>
                  <a:pt x="354" y="162"/>
                  <a:pt x="354" y="176"/>
                </a:cubicBezTo>
                <a:cubicBezTo>
                  <a:pt x="354" y="191"/>
                  <a:pt x="369" y="206"/>
                  <a:pt x="383" y="206"/>
                </a:cubicBezTo>
                <a:cubicBezTo>
                  <a:pt x="398" y="206"/>
                  <a:pt x="412" y="191"/>
                  <a:pt x="412" y="176"/>
                </a:cubicBezTo>
                <a:cubicBezTo>
                  <a:pt x="412" y="162"/>
                  <a:pt x="398" y="147"/>
                  <a:pt x="383" y="147"/>
                </a:cubicBezTo>
                <a:close/>
                <a:moveTo>
                  <a:pt x="265" y="162"/>
                </a:moveTo>
                <a:lnTo>
                  <a:pt x="265" y="162"/>
                </a:lnTo>
                <a:cubicBezTo>
                  <a:pt x="207" y="162"/>
                  <a:pt x="207" y="162"/>
                  <a:pt x="207" y="162"/>
                </a:cubicBezTo>
                <a:cubicBezTo>
                  <a:pt x="207" y="103"/>
                  <a:pt x="207" y="103"/>
                  <a:pt x="207" y="103"/>
                </a:cubicBezTo>
                <a:cubicBezTo>
                  <a:pt x="207" y="88"/>
                  <a:pt x="192" y="88"/>
                  <a:pt x="177" y="88"/>
                </a:cubicBezTo>
                <a:cubicBezTo>
                  <a:pt x="177" y="88"/>
                  <a:pt x="162" y="88"/>
                  <a:pt x="162" y="103"/>
                </a:cubicBezTo>
                <a:cubicBezTo>
                  <a:pt x="162" y="162"/>
                  <a:pt x="162" y="162"/>
                  <a:pt x="162" y="162"/>
                </a:cubicBezTo>
                <a:cubicBezTo>
                  <a:pt x="103" y="162"/>
                  <a:pt x="103" y="162"/>
                  <a:pt x="103" y="162"/>
                </a:cubicBezTo>
                <a:cubicBezTo>
                  <a:pt x="89" y="162"/>
                  <a:pt x="89" y="176"/>
                  <a:pt x="89" y="176"/>
                </a:cubicBezTo>
                <a:cubicBezTo>
                  <a:pt x="89" y="191"/>
                  <a:pt x="89" y="206"/>
                  <a:pt x="103" y="206"/>
                </a:cubicBezTo>
                <a:cubicBezTo>
                  <a:pt x="162" y="206"/>
                  <a:pt x="162" y="206"/>
                  <a:pt x="162" y="206"/>
                </a:cubicBezTo>
                <a:cubicBezTo>
                  <a:pt x="162" y="265"/>
                  <a:pt x="162" y="265"/>
                  <a:pt x="162" y="265"/>
                </a:cubicBezTo>
                <a:lnTo>
                  <a:pt x="177" y="279"/>
                </a:lnTo>
                <a:cubicBezTo>
                  <a:pt x="192" y="279"/>
                  <a:pt x="207" y="265"/>
                  <a:pt x="207" y="265"/>
                </a:cubicBezTo>
                <a:cubicBezTo>
                  <a:pt x="207" y="206"/>
                  <a:pt x="207" y="206"/>
                  <a:pt x="207" y="206"/>
                </a:cubicBezTo>
                <a:cubicBezTo>
                  <a:pt x="265" y="206"/>
                  <a:pt x="265" y="206"/>
                  <a:pt x="265" y="206"/>
                </a:cubicBezTo>
                <a:cubicBezTo>
                  <a:pt x="265" y="206"/>
                  <a:pt x="280" y="191"/>
                  <a:pt x="280" y="176"/>
                </a:cubicBezTo>
                <a:lnTo>
                  <a:pt x="265" y="162"/>
                </a:lnTo>
                <a:close/>
                <a:moveTo>
                  <a:pt x="442" y="221"/>
                </a:moveTo>
                <a:lnTo>
                  <a:pt x="442" y="221"/>
                </a:lnTo>
                <a:cubicBezTo>
                  <a:pt x="428" y="221"/>
                  <a:pt x="412" y="235"/>
                  <a:pt x="412" y="250"/>
                </a:cubicBezTo>
                <a:cubicBezTo>
                  <a:pt x="412" y="265"/>
                  <a:pt x="428" y="279"/>
                  <a:pt x="442" y="279"/>
                </a:cubicBezTo>
                <a:cubicBezTo>
                  <a:pt x="457" y="279"/>
                  <a:pt x="471" y="265"/>
                  <a:pt x="471" y="250"/>
                </a:cubicBezTo>
                <a:cubicBezTo>
                  <a:pt x="471" y="235"/>
                  <a:pt x="457" y="221"/>
                  <a:pt x="442" y="221"/>
                </a:cubicBezTo>
                <a:close/>
                <a:moveTo>
                  <a:pt x="516" y="0"/>
                </a:moveTo>
                <a:lnTo>
                  <a:pt x="516" y="0"/>
                </a:lnTo>
                <a:cubicBezTo>
                  <a:pt x="118" y="0"/>
                  <a:pt x="118" y="0"/>
                  <a:pt x="118" y="0"/>
                </a:cubicBezTo>
                <a:cubicBezTo>
                  <a:pt x="59" y="0"/>
                  <a:pt x="0" y="58"/>
                  <a:pt x="0" y="117"/>
                </a:cubicBezTo>
                <a:cubicBezTo>
                  <a:pt x="0" y="235"/>
                  <a:pt x="0" y="235"/>
                  <a:pt x="0" y="235"/>
                </a:cubicBezTo>
                <a:cubicBezTo>
                  <a:pt x="0" y="309"/>
                  <a:pt x="59" y="353"/>
                  <a:pt x="118" y="353"/>
                </a:cubicBezTo>
                <a:cubicBezTo>
                  <a:pt x="516" y="353"/>
                  <a:pt x="516" y="353"/>
                  <a:pt x="516" y="353"/>
                </a:cubicBezTo>
                <a:cubicBezTo>
                  <a:pt x="575" y="353"/>
                  <a:pt x="633" y="309"/>
                  <a:pt x="633" y="235"/>
                </a:cubicBezTo>
                <a:cubicBezTo>
                  <a:pt x="633" y="117"/>
                  <a:pt x="633" y="117"/>
                  <a:pt x="633" y="117"/>
                </a:cubicBezTo>
                <a:cubicBezTo>
                  <a:pt x="633" y="58"/>
                  <a:pt x="575" y="0"/>
                  <a:pt x="516" y="0"/>
                </a:cubicBezTo>
                <a:close/>
                <a:moveTo>
                  <a:pt x="589" y="235"/>
                </a:moveTo>
                <a:lnTo>
                  <a:pt x="589" y="235"/>
                </a:lnTo>
                <a:cubicBezTo>
                  <a:pt x="589" y="279"/>
                  <a:pt x="560" y="324"/>
                  <a:pt x="516" y="324"/>
                </a:cubicBezTo>
                <a:cubicBezTo>
                  <a:pt x="118" y="324"/>
                  <a:pt x="118" y="324"/>
                  <a:pt x="118" y="324"/>
                </a:cubicBezTo>
                <a:cubicBezTo>
                  <a:pt x="74" y="324"/>
                  <a:pt x="45" y="279"/>
                  <a:pt x="45" y="235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45" y="74"/>
                  <a:pt x="74" y="44"/>
                  <a:pt x="118" y="44"/>
                </a:cubicBezTo>
                <a:cubicBezTo>
                  <a:pt x="516" y="44"/>
                  <a:pt x="516" y="44"/>
                  <a:pt x="516" y="44"/>
                </a:cubicBezTo>
                <a:cubicBezTo>
                  <a:pt x="560" y="44"/>
                  <a:pt x="589" y="74"/>
                  <a:pt x="589" y="117"/>
                </a:cubicBezTo>
                <a:lnTo>
                  <a:pt x="589" y="235"/>
                </a:lnTo>
                <a:close/>
                <a:moveTo>
                  <a:pt x="530" y="162"/>
                </a:moveTo>
                <a:lnTo>
                  <a:pt x="530" y="162"/>
                </a:lnTo>
                <a:cubicBezTo>
                  <a:pt x="516" y="162"/>
                  <a:pt x="501" y="176"/>
                  <a:pt x="501" y="191"/>
                </a:cubicBezTo>
                <a:cubicBezTo>
                  <a:pt x="501" y="206"/>
                  <a:pt x="516" y="221"/>
                  <a:pt x="530" y="221"/>
                </a:cubicBezTo>
                <a:cubicBezTo>
                  <a:pt x="545" y="221"/>
                  <a:pt x="560" y="206"/>
                  <a:pt x="560" y="191"/>
                </a:cubicBezTo>
                <a:cubicBezTo>
                  <a:pt x="560" y="176"/>
                  <a:pt x="545" y="162"/>
                  <a:pt x="530" y="162"/>
                </a:cubicBezTo>
                <a:close/>
                <a:moveTo>
                  <a:pt x="471" y="88"/>
                </a:moveTo>
                <a:lnTo>
                  <a:pt x="471" y="88"/>
                </a:lnTo>
                <a:cubicBezTo>
                  <a:pt x="457" y="88"/>
                  <a:pt x="442" y="103"/>
                  <a:pt x="442" y="117"/>
                </a:cubicBezTo>
                <a:cubicBezTo>
                  <a:pt x="442" y="132"/>
                  <a:pt x="457" y="147"/>
                  <a:pt x="471" y="147"/>
                </a:cubicBezTo>
                <a:cubicBezTo>
                  <a:pt x="486" y="147"/>
                  <a:pt x="501" y="132"/>
                  <a:pt x="501" y="117"/>
                </a:cubicBezTo>
                <a:cubicBezTo>
                  <a:pt x="501" y="103"/>
                  <a:pt x="486" y="88"/>
                  <a:pt x="471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0" name="Freeform 147"/>
          <p:cNvSpPr>
            <a:spLocks noChangeArrowheads="1"/>
          </p:cNvSpPr>
          <p:nvPr/>
        </p:nvSpPr>
        <p:spPr bwMode="auto">
          <a:xfrm>
            <a:off x="5896201" y="3871998"/>
            <a:ext cx="666308" cy="450624"/>
          </a:xfrm>
          <a:custGeom>
            <a:avLst/>
            <a:gdLst>
              <a:gd name="T0" fmla="*/ 37138 w 634"/>
              <a:gd name="T1" fmla="*/ 95702 h 428"/>
              <a:gd name="T2" fmla="*/ 37138 w 634"/>
              <a:gd name="T3" fmla="*/ 111592 h 428"/>
              <a:gd name="T4" fmla="*/ 37138 w 634"/>
              <a:gd name="T5" fmla="*/ 95702 h 428"/>
              <a:gd name="T6" fmla="*/ 164417 w 634"/>
              <a:gd name="T7" fmla="*/ 26724 h 428"/>
              <a:gd name="T8" fmla="*/ 58411 w 634"/>
              <a:gd name="T9" fmla="*/ 31780 h 428"/>
              <a:gd name="T10" fmla="*/ 63459 w 634"/>
              <a:gd name="T11" fmla="*/ 127844 h 428"/>
              <a:gd name="T12" fmla="*/ 169825 w 634"/>
              <a:gd name="T13" fmla="*/ 117009 h 428"/>
              <a:gd name="T14" fmla="*/ 164417 w 634"/>
              <a:gd name="T15" fmla="*/ 26724 h 428"/>
              <a:gd name="T16" fmla="*/ 153600 w 634"/>
              <a:gd name="T17" fmla="*/ 106536 h 428"/>
              <a:gd name="T18" fmla="*/ 79684 w 634"/>
              <a:gd name="T19" fmla="*/ 111592 h 428"/>
              <a:gd name="T20" fmla="*/ 68868 w 634"/>
              <a:gd name="T21" fmla="*/ 48032 h 428"/>
              <a:gd name="T22" fmla="*/ 148552 w 634"/>
              <a:gd name="T23" fmla="*/ 42615 h 428"/>
              <a:gd name="T24" fmla="*/ 153600 w 634"/>
              <a:gd name="T25" fmla="*/ 106536 h 428"/>
              <a:gd name="T26" fmla="*/ 37138 w 634"/>
              <a:gd name="T27" fmla="*/ 69339 h 428"/>
              <a:gd name="T28" fmla="*/ 37138 w 634"/>
              <a:gd name="T29" fmla="*/ 85229 h 428"/>
              <a:gd name="T30" fmla="*/ 37138 w 634"/>
              <a:gd name="T31" fmla="*/ 69339 h 428"/>
              <a:gd name="T32" fmla="*/ 196146 w 634"/>
              <a:gd name="T33" fmla="*/ 0 h 428"/>
              <a:gd name="T34" fmla="*/ 0 w 634"/>
              <a:gd name="T35" fmla="*/ 26724 h 428"/>
              <a:gd name="T36" fmla="*/ 26321 w 634"/>
              <a:gd name="T37" fmla="*/ 154207 h 428"/>
              <a:gd name="T38" fmla="*/ 228236 w 634"/>
              <a:gd name="T39" fmla="*/ 127844 h 428"/>
              <a:gd name="T40" fmla="*/ 196146 w 634"/>
              <a:gd name="T41" fmla="*/ 0 h 428"/>
              <a:gd name="T42" fmla="*/ 212011 w 634"/>
              <a:gd name="T43" fmla="*/ 127844 h 428"/>
              <a:gd name="T44" fmla="*/ 26321 w 634"/>
              <a:gd name="T45" fmla="*/ 138317 h 428"/>
              <a:gd name="T46" fmla="*/ 15865 w 634"/>
              <a:gd name="T47" fmla="*/ 26724 h 428"/>
              <a:gd name="T48" fmla="*/ 196146 w 634"/>
              <a:gd name="T49" fmla="*/ 10834 h 428"/>
              <a:gd name="T50" fmla="*/ 212011 w 634"/>
              <a:gd name="T51" fmla="*/ 127844 h 428"/>
              <a:gd name="T52" fmla="*/ 191098 w 634"/>
              <a:gd name="T53" fmla="*/ 69339 h 428"/>
              <a:gd name="T54" fmla="*/ 191098 w 634"/>
              <a:gd name="T55" fmla="*/ 85229 h 428"/>
              <a:gd name="T56" fmla="*/ 191098 w 634"/>
              <a:gd name="T57" fmla="*/ 69339 h 428"/>
              <a:gd name="T58" fmla="*/ 191098 w 634"/>
              <a:gd name="T59" fmla="*/ 95702 h 428"/>
              <a:gd name="T60" fmla="*/ 191098 w 634"/>
              <a:gd name="T61" fmla="*/ 111592 h 428"/>
              <a:gd name="T62" fmla="*/ 191098 w 634"/>
              <a:gd name="T63" fmla="*/ 95702 h 42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34" h="428">
                <a:moveTo>
                  <a:pt x="103" y="265"/>
                </a:moveTo>
                <a:lnTo>
                  <a:pt x="103" y="265"/>
                </a:lnTo>
                <a:cubicBezTo>
                  <a:pt x="88" y="265"/>
                  <a:pt x="73" y="280"/>
                  <a:pt x="73" y="295"/>
                </a:cubicBezTo>
                <a:cubicBezTo>
                  <a:pt x="73" y="295"/>
                  <a:pt x="88" y="309"/>
                  <a:pt x="103" y="309"/>
                </a:cubicBezTo>
                <a:lnTo>
                  <a:pt x="117" y="295"/>
                </a:lnTo>
                <a:cubicBezTo>
                  <a:pt x="117" y="280"/>
                  <a:pt x="103" y="265"/>
                  <a:pt x="103" y="265"/>
                </a:cubicBezTo>
                <a:close/>
                <a:moveTo>
                  <a:pt x="456" y="74"/>
                </a:moveTo>
                <a:lnTo>
                  <a:pt x="456" y="74"/>
                </a:lnTo>
                <a:cubicBezTo>
                  <a:pt x="176" y="74"/>
                  <a:pt x="176" y="74"/>
                  <a:pt x="176" y="74"/>
                </a:cubicBezTo>
                <a:cubicBezTo>
                  <a:pt x="162" y="74"/>
                  <a:pt x="162" y="88"/>
                  <a:pt x="162" y="88"/>
                </a:cubicBezTo>
                <a:cubicBezTo>
                  <a:pt x="162" y="324"/>
                  <a:pt x="162" y="324"/>
                  <a:pt x="162" y="324"/>
                </a:cubicBezTo>
                <a:cubicBezTo>
                  <a:pt x="162" y="339"/>
                  <a:pt x="162" y="354"/>
                  <a:pt x="176" y="354"/>
                </a:cubicBezTo>
                <a:cubicBezTo>
                  <a:pt x="456" y="354"/>
                  <a:pt x="456" y="354"/>
                  <a:pt x="456" y="354"/>
                </a:cubicBezTo>
                <a:cubicBezTo>
                  <a:pt x="456" y="354"/>
                  <a:pt x="471" y="339"/>
                  <a:pt x="471" y="324"/>
                </a:cubicBezTo>
                <a:cubicBezTo>
                  <a:pt x="471" y="88"/>
                  <a:pt x="471" y="88"/>
                  <a:pt x="471" y="88"/>
                </a:cubicBezTo>
                <a:lnTo>
                  <a:pt x="456" y="74"/>
                </a:lnTo>
                <a:close/>
                <a:moveTo>
                  <a:pt x="426" y="295"/>
                </a:moveTo>
                <a:lnTo>
                  <a:pt x="426" y="295"/>
                </a:lnTo>
                <a:cubicBezTo>
                  <a:pt x="426" y="295"/>
                  <a:pt x="426" y="309"/>
                  <a:pt x="412" y="309"/>
                </a:cubicBezTo>
                <a:cubicBezTo>
                  <a:pt x="221" y="309"/>
                  <a:pt x="221" y="309"/>
                  <a:pt x="221" y="309"/>
                </a:cubicBezTo>
                <a:cubicBezTo>
                  <a:pt x="206" y="309"/>
                  <a:pt x="191" y="295"/>
                  <a:pt x="191" y="295"/>
                </a:cubicBezTo>
                <a:cubicBezTo>
                  <a:pt x="191" y="133"/>
                  <a:pt x="191" y="133"/>
                  <a:pt x="191" y="133"/>
                </a:cubicBezTo>
                <a:cubicBezTo>
                  <a:pt x="191" y="118"/>
                  <a:pt x="206" y="118"/>
                  <a:pt x="221" y="118"/>
                </a:cubicBezTo>
                <a:cubicBezTo>
                  <a:pt x="412" y="118"/>
                  <a:pt x="412" y="118"/>
                  <a:pt x="412" y="118"/>
                </a:cubicBezTo>
                <a:cubicBezTo>
                  <a:pt x="426" y="118"/>
                  <a:pt x="426" y="118"/>
                  <a:pt x="426" y="133"/>
                </a:cubicBezTo>
                <a:lnTo>
                  <a:pt x="426" y="295"/>
                </a:lnTo>
                <a:close/>
                <a:moveTo>
                  <a:pt x="103" y="192"/>
                </a:moveTo>
                <a:lnTo>
                  <a:pt x="103" y="192"/>
                </a:lnTo>
                <a:cubicBezTo>
                  <a:pt x="88" y="192"/>
                  <a:pt x="73" y="206"/>
                  <a:pt x="73" y="206"/>
                </a:cubicBezTo>
                <a:cubicBezTo>
                  <a:pt x="73" y="221"/>
                  <a:pt x="88" y="236"/>
                  <a:pt x="103" y="236"/>
                </a:cubicBezTo>
                <a:cubicBezTo>
                  <a:pt x="103" y="236"/>
                  <a:pt x="117" y="221"/>
                  <a:pt x="117" y="206"/>
                </a:cubicBezTo>
                <a:lnTo>
                  <a:pt x="103" y="192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4"/>
                </a:cubicBezTo>
                <a:cubicBezTo>
                  <a:pt x="0" y="354"/>
                  <a:pt x="0" y="354"/>
                  <a:pt x="0" y="354"/>
                </a:cubicBezTo>
                <a:cubicBezTo>
                  <a:pt x="0" y="398"/>
                  <a:pt x="29" y="427"/>
                  <a:pt x="73" y="427"/>
                </a:cubicBezTo>
                <a:cubicBezTo>
                  <a:pt x="544" y="427"/>
                  <a:pt x="544" y="427"/>
                  <a:pt x="544" y="427"/>
                </a:cubicBezTo>
                <a:cubicBezTo>
                  <a:pt x="588" y="427"/>
                  <a:pt x="633" y="398"/>
                  <a:pt x="633" y="354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30"/>
                  <a:pt x="588" y="0"/>
                  <a:pt x="544" y="0"/>
                </a:cubicBezTo>
                <a:close/>
                <a:moveTo>
                  <a:pt x="588" y="354"/>
                </a:moveTo>
                <a:lnTo>
                  <a:pt x="588" y="354"/>
                </a:lnTo>
                <a:cubicBezTo>
                  <a:pt x="588" y="368"/>
                  <a:pt x="574" y="383"/>
                  <a:pt x="544" y="383"/>
                </a:cubicBezTo>
                <a:cubicBezTo>
                  <a:pt x="73" y="383"/>
                  <a:pt x="73" y="383"/>
                  <a:pt x="73" y="383"/>
                </a:cubicBezTo>
                <a:cubicBezTo>
                  <a:pt x="58" y="383"/>
                  <a:pt x="44" y="368"/>
                  <a:pt x="44" y="354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30"/>
                  <a:pt x="73" y="30"/>
                </a:cubicBezTo>
                <a:cubicBezTo>
                  <a:pt x="544" y="30"/>
                  <a:pt x="544" y="30"/>
                  <a:pt x="544" y="30"/>
                </a:cubicBezTo>
                <a:cubicBezTo>
                  <a:pt x="574" y="30"/>
                  <a:pt x="588" y="59"/>
                  <a:pt x="588" y="74"/>
                </a:cubicBezTo>
                <a:lnTo>
                  <a:pt x="588" y="354"/>
                </a:lnTo>
                <a:close/>
                <a:moveTo>
                  <a:pt x="530" y="192"/>
                </a:moveTo>
                <a:lnTo>
                  <a:pt x="530" y="192"/>
                </a:lnTo>
                <a:cubicBezTo>
                  <a:pt x="515" y="192"/>
                  <a:pt x="515" y="206"/>
                  <a:pt x="515" y="206"/>
                </a:cubicBezTo>
                <a:cubicBezTo>
                  <a:pt x="515" y="221"/>
                  <a:pt x="515" y="236"/>
                  <a:pt x="530" y="236"/>
                </a:cubicBezTo>
                <a:cubicBezTo>
                  <a:pt x="544" y="236"/>
                  <a:pt x="544" y="221"/>
                  <a:pt x="544" y="206"/>
                </a:cubicBezTo>
                <a:cubicBezTo>
                  <a:pt x="544" y="206"/>
                  <a:pt x="544" y="192"/>
                  <a:pt x="530" y="192"/>
                </a:cubicBezTo>
                <a:close/>
                <a:moveTo>
                  <a:pt x="530" y="265"/>
                </a:moveTo>
                <a:lnTo>
                  <a:pt x="530" y="265"/>
                </a:lnTo>
                <a:cubicBezTo>
                  <a:pt x="515" y="265"/>
                  <a:pt x="515" y="280"/>
                  <a:pt x="515" y="295"/>
                </a:cubicBezTo>
                <a:cubicBezTo>
                  <a:pt x="515" y="295"/>
                  <a:pt x="515" y="309"/>
                  <a:pt x="530" y="309"/>
                </a:cubicBezTo>
                <a:cubicBezTo>
                  <a:pt x="544" y="309"/>
                  <a:pt x="544" y="295"/>
                  <a:pt x="544" y="295"/>
                </a:cubicBezTo>
                <a:cubicBezTo>
                  <a:pt x="544" y="280"/>
                  <a:pt x="544" y="265"/>
                  <a:pt x="530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1" name="Freeform 148"/>
          <p:cNvSpPr>
            <a:spLocks noChangeArrowheads="1"/>
          </p:cNvSpPr>
          <p:nvPr/>
        </p:nvSpPr>
        <p:spPr bwMode="auto">
          <a:xfrm>
            <a:off x="4833190" y="3810372"/>
            <a:ext cx="647050" cy="577724"/>
          </a:xfrm>
          <a:custGeom>
            <a:avLst/>
            <a:gdLst>
              <a:gd name="T0" fmla="*/ 195452 w 619"/>
              <a:gd name="T1" fmla="*/ 26858 h 546"/>
              <a:gd name="T2" fmla="*/ 195452 w 619"/>
              <a:gd name="T3" fmla="*/ 26858 h 546"/>
              <a:gd name="T4" fmla="*/ 174293 w 619"/>
              <a:gd name="T5" fmla="*/ 26858 h 546"/>
              <a:gd name="T6" fmla="*/ 168914 w 619"/>
              <a:gd name="T7" fmla="*/ 10888 h 546"/>
              <a:gd name="T8" fmla="*/ 153134 w 619"/>
              <a:gd name="T9" fmla="*/ 0 h 546"/>
              <a:gd name="T10" fmla="*/ 68498 w 619"/>
              <a:gd name="T11" fmla="*/ 0 h 546"/>
              <a:gd name="T12" fmla="*/ 52718 w 619"/>
              <a:gd name="T13" fmla="*/ 10888 h 546"/>
              <a:gd name="T14" fmla="*/ 47339 w 619"/>
              <a:gd name="T15" fmla="*/ 26858 h 546"/>
              <a:gd name="T16" fmla="*/ 26180 w 619"/>
              <a:gd name="T17" fmla="*/ 26858 h 546"/>
              <a:gd name="T18" fmla="*/ 0 w 619"/>
              <a:gd name="T19" fmla="*/ 53352 h 546"/>
              <a:gd name="T20" fmla="*/ 0 w 619"/>
              <a:gd name="T21" fmla="*/ 171307 h 546"/>
              <a:gd name="T22" fmla="*/ 26180 w 619"/>
              <a:gd name="T23" fmla="*/ 197802 h 546"/>
              <a:gd name="T24" fmla="*/ 195452 w 619"/>
              <a:gd name="T25" fmla="*/ 197802 h 546"/>
              <a:gd name="T26" fmla="*/ 221632 w 619"/>
              <a:gd name="T27" fmla="*/ 171307 h 546"/>
              <a:gd name="T28" fmla="*/ 221632 w 619"/>
              <a:gd name="T29" fmla="*/ 53352 h 546"/>
              <a:gd name="T30" fmla="*/ 195452 w 619"/>
              <a:gd name="T31" fmla="*/ 26858 h 546"/>
              <a:gd name="T32" fmla="*/ 211232 w 619"/>
              <a:gd name="T33" fmla="*/ 171307 h 546"/>
              <a:gd name="T34" fmla="*/ 211232 w 619"/>
              <a:gd name="T35" fmla="*/ 171307 h 546"/>
              <a:gd name="T36" fmla="*/ 195452 w 619"/>
              <a:gd name="T37" fmla="*/ 181833 h 546"/>
              <a:gd name="T38" fmla="*/ 26180 w 619"/>
              <a:gd name="T39" fmla="*/ 181833 h 546"/>
              <a:gd name="T40" fmla="*/ 10400 w 619"/>
              <a:gd name="T41" fmla="*/ 171307 h 546"/>
              <a:gd name="T42" fmla="*/ 10400 w 619"/>
              <a:gd name="T43" fmla="*/ 53352 h 546"/>
              <a:gd name="T44" fmla="*/ 26180 w 619"/>
              <a:gd name="T45" fmla="*/ 42827 h 546"/>
              <a:gd name="T46" fmla="*/ 52718 w 619"/>
              <a:gd name="T47" fmla="*/ 42827 h 546"/>
              <a:gd name="T48" fmla="*/ 63477 w 619"/>
              <a:gd name="T49" fmla="*/ 26858 h 546"/>
              <a:gd name="T50" fmla="*/ 73877 w 619"/>
              <a:gd name="T51" fmla="*/ 10888 h 546"/>
              <a:gd name="T52" fmla="*/ 147755 w 619"/>
              <a:gd name="T53" fmla="*/ 10888 h 546"/>
              <a:gd name="T54" fmla="*/ 158155 w 619"/>
              <a:gd name="T55" fmla="*/ 26858 h 546"/>
              <a:gd name="T56" fmla="*/ 168914 w 619"/>
              <a:gd name="T57" fmla="*/ 42827 h 546"/>
              <a:gd name="T58" fmla="*/ 195452 w 619"/>
              <a:gd name="T59" fmla="*/ 42827 h 546"/>
              <a:gd name="T60" fmla="*/ 211232 w 619"/>
              <a:gd name="T61" fmla="*/ 53352 h 546"/>
              <a:gd name="T62" fmla="*/ 211232 w 619"/>
              <a:gd name="T63" fmla="*/ 171307 h 546"/>
              <a:gd name="T64" fmla="*/ 110816 w 619"/>
              <a:gd name="T65" fmla="*/ 53352 h 546"/>
              <a:gd name="T66" fmla="*/ 110816 w 619"/>
              <a:gd name="T67" fmla="*/ 53352 h 546"/>
              <a:gd name="T68" fmla="*/ 52718 w 619"/>
              <a:gd name="T69" fmla="*/ 112511 h 546"/>
              <a:gd name="T70" fmla="*/ 110816 w 619"/>
              <a:gd name="T71" fmla="*/ 171307 h 546"/>
              <a:gd name="T72" fmla="*/ 168914 w 619"/>
              <a:gd name="T73" fmla="*/ 112511 h 546"/>
              <a:gd name="T74" fmla="*/ 110816 w 619"/>
              <a:gd name="T75" fmla="*/ 53352 h 546"/>
              <a:gd name="T76" fmla="*/ 110816 w 619"/>
              <a:gd name="T77" fmla="*/ 154975 h 546"/>
              <a:gd name="T78" fmla="*/ 110816 w 619"/>
              <a:gd name="T79" fmla="*/ 154975 h 546"/>
              <a:gd name="T80" fmla="*/ 68498 w 619"/>
              <a:gd name="T81" fmla="*/ 112511 h 546"/>
              <a:gd name="T82" fmla="*/ 110816 w 619"/>
              <a:gd name="T83" fmla="*/ 69684 h 546"/>
              <a:gd name="T84" fmla="*/ 153134 w 619"/>
              <a:gd name="T85" fmla="*/ 112511 h 546"/>
              <a:gd name="T86" fmla="*/ 110816 w 619"/>
              <a:gd name="T87" fmla="*/ 154975 h 54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19" h="546">
                <a:moveTo>
                  <a:pt x="545" y="74"/>
                </a:moveTo>
                <a:lnTo>
                  <a:pt x="545" y="74"/>
                </a:lnTo>
                <a:cubicBezTo>
                  <a:pt x="486" y="74"/>
                  <a:pt x="486" y="74"/>
                  <a:pt x="486" y="74"/>
                </a:cubicBezTo>
                <a:cubicBezTo>
                  <a:pt x="471" y="30"/>
                  <a:pt x="471" y="30"/>
                  <a:pt x="471" y="30"/>
                </a:cubicBezTo>
                <a:cubicBezTo>
                  <a:pt x="456" y="15"/>
                  <a:pt x="441" y="0"/>
                  <a:pt x="427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77" y="0"/>
                  <a:pt x="162" y="15"/>
                  <a:pt x="147" y="30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73" y="74"/>
                  <a:pt x="73" y="74"/>
                  <a:pt x="73" y="74"/>
                </a:cubicBezTo>
                <a:cubicBezTo>
                  <a:pt x="29" y="74"/>
                  <a:pt x="0" y="104"/>
                  <a:pt x="0" y="147"/>
                </a:cubicBezTo>
                <a:cubicBezTo>
                  <a:pt x="0" y="472"/>
                  <a:pt x="0" y="472"/>
                  <a:pt x="0" y="472"/>
                </a:cubicBezTo>
                <a:cubicBezTo>
                  <a:pt x="0" y="516"/>
                  <a:pt x="29" y="545"/>
                  <a:pt x="73" y="545"/>
                </a:cubicBezTo>
                <a:cubicBezTo>
                  <a:pt x="545" y="545"/>
                  <a:pt x="545" y="545"/>
                  <a:pt x="545" y="545"/>
                </a:cubicBezTo>
                <a:cubicBezTo>
                  <a:pt x="589" y="545"/>
                  <a:pt x="618" y="516"/>
                  <a:pt x="618" y="472"/>
                </a:cubicBezTo>
                <a:cubicBezTo>
                  <a:pt x="618" y="147"/>
                  <a:pt x="618" y="147"/>
                  <a:pt x="618" y="147"/>
                </a:cubicBezTo>
                <a:cubicBezTo>
                  <a:pt x="618" y="104"/>
                  <a:pt x="589" y="74"/>
                  <a:pt x="545" y="74"/>
                </a:cubicBezTo>
                <a:close/>
                <a:moveTo>
                  <a:pt x="589" y="472"/>
                </a:moveTo>
                <a:lnTo>
                  <a:pt x="589" y="472"/>
                </a:lnTo>
                <a:cubicBezTo>
                  <a:pt x="589" y="486"/>
                  <a:pt x="559" y="501"/>
                  <a:pt x="545" y="501"/>
                </a:cubicBezTo>
                <a:cubicBezTo>
                  <a:pt x="73" y="501"/>
                  <a:pt x="73" y="501"/>
                  <a:pt x="73" y="501"/>
                </a:cubicBezTo>
                <a:cubicBezTo>
                  <a:pt x="59" y="501"/>
                  <a:pt x="29" y="486"/>
                  <a:pt x="29" y="472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29" y="133"/>
                  <a:pt x="59" y="118"/>
                  <a:pt x="73" y="118"/>
                </a:cubicBezTo>
                <a:cubicBezTo>
                  <a:pt x="147" y="118"/>
                  <a:pt x="147" y="118"/>
                  <a:pt x="147" y="118"/>
                </a:cubicBezTo>
                <a:cubicBezTo>
                  <a:pt x="177" y="74"/>
                  <a:pt x="177" y="74"/>
                  <a:pt x="177" y="74"/>
                </a:cubicBezTo>
                <a:cubicBezTo>
                  <a:pt x="191" y="45"/>
                  <a:pt x="191" y="30"/>
                  <a:pt x="206" y="30"/>
                </a:cubicBezTo>
                <a:cubicBezTo>
                  <a:pt x="412" y="30"/>
                  <a:pt x="412" y="30"/>
                  <a:pt x="412" y="30"/>
                </a:cubicBezTo>
                <a:cubicBezTo>
                  <a:pt x="427" y="30"/>
                  <a:pt x="427" y="45"/>
                  <a:pt x="441" y="74"/>
                </a:cubicBezTo>
                <a:cubicBezTo>
                  <a:pt x="471" y="118"/>
                  <a:pt x="471" y="118"/>
                  <a:pt x="471" y="118"/>
                </a:cubicBezTo>
                <a:cubicBezTo>
                  <a:pt x="545" y="118"/>
                  <a:pt x="545" y="118"/>
                  <a:pt x="545" y="118"/>
                </a:cubicBezTo>
                <a:cubicBezTo>
                  <a:pt x="559" y="118"/>
                  <a:pt x="589" y="133"/>
                  <a:pt x="589" y="147"/>
                </a:cubicBezTo>
                <a:lnTo>
                  <a:pt x="589" y="472"/>
                </a:lnTo>
                <a:close/>
                <a:moveTo>
                  <a:pt x="309" y="147"/>
                </a:moveTo>
                <a:lnTo>
                  <a:pt x="309" y="147"/>
                </a:lnTo>
                <a:cubicBezTo>
                  <a:pt x="221" y="147"/>
                  <a:pt x="147" y="221"/>
                  <a:pt x="147" y="310"/>
                </a:cubicBezTo>
                <a:cubicBezTo>
                  <a:pt x="147" y="398"/>
                  <a:pt x="221" y="472"/>
                  <a:pt x="309" y="472"/>
                </a:cubicBezTo>
                <a:cubicBezTo>
                  <a:pt x="398" y="472"/>
                  <a:pt x="471" y="398"/>
                  <a:pt x="471" y="310"/>
                </a:cubicBezTo>
                <a:cubicBezTo>
                  <a:pt x="471" y="221"/>
                  <a:pt x="398" y="147"/>
                  <a:pt x="309" y="147"/>
                </a:cubicBezTo>
                <a:close/>
                <a:moveTo>
                  <a:pt x="309" y="427"/>
                </a:moveTo>
                <a:lnTo>
                  <a:pt x="309" y="427"/>
                </a:lnTo>
                <a:cubicBezTo>
                  <a:pt x="250" y="427"/>
                  <a:pt x="191" y="368"/>
                  <a:pt x="191" y="310"/>
                </a:cubicBezTo>
                <a:cubicBezTo>
                  <a:pt x="191" y="251"/>
                  <a:pt x="250" y="192"/>
                  <a:pt x="309" y="192"/>
                </a:cubicBezTo>
                <a:cubicBezTo>
                  <a:pt x="368" y="192"/>
                  <a:pt x="427" y="251"/>
                  <a:pt x="427" y="310"/>
                </a:cubicBezTo>
                <a:cubicBezTo>
                  <a:pt x="427" y="368"/>
                  <a:pt x="368" y="427"/>
                  <a:pt x="309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2" name="Freeform 149"/>
          <p:cNvSpPr>
            <a:spLocks noChangeArrowheads="1"/>
          </p:cNvSpPr>
          <p:nvPr/>
        </p:nvSpPr>
        <p:spPr bwMode="auto">
          <a:xfrm>
            <a:off x="3920386" y="3764154"/>
            <a:ext cx="296566" cy="670160"/>
          </a:xfrm>
          <a:custGeom>
            <a:avLst/>
            <a:gdLst>
              <a:gd name="T0" fmla="*/ 101384 w 281"/>
              <a:gd name="T1" fmla="*/ 58737 h 634"/>
              <a:gd name="T2" fmla="*/ 101384 w 281"/>
              <a:gd name="T3" fmla="*/ 58737 h 634"/>
              <a:gd name="T4" fmla="*/ 48157 w 281"/>
              <a:gd name="T5" fmla="*/ 0 h 634"/>
              <a:gd name="T6" fmla="*/ 0 w 281"/>
              <a:gd name="T7" fmla="*/ 58737 h 634"/>
              <a:gd name="T8" fmla="*/ 42726 w 281"/>
              <a:gd name="T9" fmla="*/ 112035 h 634"/>
              <a:gd name="T10" fmla="*/ 42726 w 281"/>
              <a:gd name="T11" fmla="*/ 112035 h 634"/>
              <a:gd name="T12" fmla="*/ 42726 w 281"/>
              <a:gd name="T13" fmla="*/ 218994 h 634"/>
              <a:gd name="T14" fmla="*/ 48157 w 281"/>
              <a:gd name="T15" fmla="*/ 229508 h 634"/>
              <a:gd name="T16" fmla="*/ 58658 w 281"/>
              <a:gd name="T17" fmla="*/ 218994 h 634"/>
              <a:gd name="T18" fmla="*/ 58658 w 281"/>
              <a:gd name="T19" fmla="*/ 112035 h 634"/>
              <a:gd name="T20" fmla="*/ 58658 w 281"/>
              <a:gd name="T21" fmla="*/ 112035 h 634"/>
              <a:gd name="T22" fmla="*/ 101384 w 281"/>
              <a:gd name="T23" fmla="*/ 58737 h 634"/>
              <a:gd name="T24" fmla="*/ 48157 w 281"/>
              <a:gd name="T25" fmla="*/ 101520 h 634"/>
              <a:gd name="T26" fmla="*/ 48157 w 281"/>
              <a:gd name="T27" fmla="*/ 101520 h 634"/>
              <a:gd name="T28" fmla="*/ 16294 w 281"/>
              <a:gd name="T29" fmla="*/ 58737 h 634"/>
              <a:gd name="T30" fmla="*/ 48157 w 281"/>
              <a:gd name="T31" fmla="*/ 15953 h 634"/>
              <a:gd name="T32" fmla="*/ 85452 w 281"/>
              <a:gd name="T33" fmla="*/ 58737 h 634"/>
              <a:gd name="T34" fmla="*/ 48157 w 281"/>
              <a:gd name="T35" fmla="*/ 101520 h 63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81" h="634">
                <a:moveTo>
                  <a:pt x="280" y="162"/>
                </a:moveTo>
                <a:lnTo>
                  <a:pt x="280" y="162"/>
                </a:lnTo>
                <a:cubicBezTo>
                  <a:pt x="280" y="74"/>
                  <a:pt x="207" y="0"/>
                  <a:pt x="133" y="0"/>
                </a:cubicBezTo>
                <a:cubicBezTo>
                  <a:pt x="59" y="0"/>
                  <a:pt x="0" y="74"/>
                  <a:pt x="0" y="162"/>
                </a:cubicBezTo>
                <a:cubicBezTo>
                  <a:pt x="0" y="236"/>
                  <a:pt x="45" y="295"/>
                  <a:pt x="118" y="309"/>
                </a:cubicBezTo>
                <a:cubicBezTo>
                  <a:pt x="118" y="604"/>
                  <a:pt x="118" y="604"/>
                  <a:pt x="118" y="604"/>
                </a:cubicBezTo>
                <a:cubicBezTo>
                  <a:pt x="118" y="619"/>
                  <a:pt x="133" y="633"/>
                  <a:pt x="133" y="633"/>
                </a:cubicBezTo>
                <a:cubicBezTo>
                  <a:pt x="148" y="633"/>
                  <a:pt x="162" y="619"/>
                  <a:pt x="162" y="604"/>
                </a:cubicBezTo>
                <a:cubicBezTo>
                  <a:pt x="162" y="309"/>
                  <a:pt x="162" y="309"/>
                  <a:pt x="162" y="309"/>
                </a:cubicBezTo>
                <a:cubicBezTo>
                  <a:pt x="221" y="295"/>
                  <a:pt x="280" y="236"/>
                  <a:pt x="280" y="162"/>
                </a:cubicBezTo>
                <a:close/>
                <a:moveTo>
                  <a:pt x="133" y="280"/>
                </a:moveTo>
                <a:lnTo>
                  <a:pt x="133" y="280"/>
                </a:lnTo>
                <a:cubicBezTo>
                  <a:pt x="89" y="280"/>
                  <a:pt x="45" y="221"/>
                  <a:pt x="45" y="162"/>
                </a:cubicBezTo>
                <a:cubicBezTo>
                  <a:pt x="45" y="89"/>
                  <a:pt x="89" y="44"/>
                  <a:pt x="133" y="44"/>
                </a:cubicBezTo>
                <a:cubicBezTo>
                  <a:pt x="192" y="44"/>
                  <a:pt x="236" y="89"/>
                  <a:pt x="236" y="162"/>
                </a:cubicBezTo>
                <a:cubicBezTo>
                  <a:pt x="236" y="221"/>
                  <a:pt x="192" y="280"/>
                  <a:pt x="133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3" name="Freeform 150"/>
          <p:cNvSpPr>
            <a:spLocks noChangeArrowheads="1"/>
          </p:cNvSpPr>
          <p:nvPr/>
        </p:nvSpPr>
        <p:spPr bwMode="auto">
          <a:xfrm>
            <a:off x="2930551" y="3764154"/>
            <a:ext cx="169464" cy="670160"/>
          </a:xfrm>
          <a:custGeom>
            <a:avLst/>
            <a:gdLst>
              <a:gd name="T0" fmla="*/ 15694 w 163"/>
              <a:gd name="T1" fmla="*/ 0 h 634"/>
              <a:gd name="T2" fmla="*/ 15694 w 163"/>
              <a:gd name="T3" fmla="*/ 0 h 634"/>
              <a:gd name="T4" fmla="*/ 5350 w 163"/>
              <a:gd name="T5" fmla="*/ 0 h 634"/>
              <a:gd name="T6" fmla="*/ 0 w 163"/>
              <a:gd name="T7" fmla="*/ 5439 h 634"/>
              <a:gd name="T8" fmla="*/ 0 w 163"/>
              <a:gd name="T9" fmla="*/ 218994 h 634"/>
              <a:gd name="T10" fmla="*/ 5350 w 163"/>
              <a:gd name="T11" fmla="*/ 229508 h 634"/>
              <a:gd name="T12" fmla="*/ 15694 w 163"/>
              <a:gd name="T13" fmla="*/ 218994 h 634"/>
              <a:gd name="T14" fmla="*/ 15694 w 163"/>
              <a:gd name="T15" fmla="*/ 128351 h 634"/>
              <a:gd name="T16" fmla="*/ 57783 w 163"/>
              <a:gd name="T17" fmla="*/ 128351 h 634"/>
              <a:gd name="T18" fmla="*/ 15694 w 163"/>
              <a:gd name="T19" fmla="*/ 0 h 634"/>
              <a:gd name="T20" fmla="*/ 15694 w 163"/>
              <a:gd name="T21" fmla="*/ 21392 h 634"/>
              <a:gd name="T22" fmla="*/ 15694 w 163"/>
              <a:gd name="T23" fmla="*/ 21392 h 634"/>
              <a:gd name="T24" fmla="*/ 42089 w 163"/>
              <a:gd name="T25" fmla="*/ 112035 h 634"/>
              <a:gd name="T26" fmla="*/ 15694 w 163"/>
              <a:gd name="T27" fmla="*/ 112035 h 634"/>
              <a:gd name="T28" fmla="*/ 15694 w 163"/>
              <a:gd name="T29" fmla="*/ 21392 h 63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63" h="634">
                <a:moveTo>
                  <a:pt x="44" y="0"/>
                </a:moveTo>
                <a:lnTo>
                  <a:pt x="44" y="0"/>
                </a:lnTo>
                <a:cubicBezTo>
                  <a:pt x="30" y="0"/>
                  <a:pt x="30" y="0"/>
                  <a:pt x="15" y="0"/>
                </a:cubicBezTo>
                <a:lnTo>
                  <a:pt x="0" y="15"/>
                </a:lnTo>
                <a:cubicBezTo>
                  <a:pt x="0" y="604"/>
                  <a:pt x="0" y="604"/>
                  <a:pt x="0" y="604"/>
                </a:cubicBezTo>
                <a:cubicBezTo>
                  <a:pt x="0" y="619"/>
                  <a:pt x="15" y="633"/>
                  <a:pt x="15" y="633"/>
                </a:cubicBezTo>
                <a:cubicBezTo>
                  <a:pt x="30" y="633"/>
                  <a:pt x="44" y="619"/>
                  <a:pt x="44" y="604"/>
                </a:cubicBezTo>
                <a:cubicBezTo>
                  <a:pt x="44" y="354"/>
                  <a:pt x="44" y="354"/>
                  <a:pt x="44" y="354"/>
                </a:cubicBezTo>
                <a:cubicBezTo>
                  <a:pt x="44" y="354"/>
                  <a:pt x="74" y="354"/>
                  <a:pt x="162" y="354"/>
                </a:cubicBezTo>
                <a:cubicBezTo>
                  <a:pt x="162" y="118"/>
                  <a:pt x="44" y="0"/>
                  <a:pt x="44" y="0"/>
                </a:cubicBezTo>
                <a:close/>
                <a:moveTo>
                  <a:pt x="44" y="59"/>
                </a:moveTo>
                <a:lnTo>
                  <a:pt x="44" y="59"/>
                </a:lnTo>
                <a:cubicBezTo>
                  <a:pt x="44" y="59"/>
                  <a:pt x="118" y="191"/>
                  <a:pt x="118" y="309"/>
                </a:cubicBezTo>
                <a:cubicBezTo>
                  <a:pt x="59" y="309"/>
                  <a:pt x="44" y="309"/>
                  <a:pt x="44" y="309"/>
                </a:cubicBezTo>
                <a:lnTo>
                  <a:pt x="44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4" name="Freeform 151"/>
          <p:cNvSpPr>
            <a:spLocks noChangeArrowheads="1"/>
          </p:cNvSpPr>
          <p:nvPr/>
        </p:nvSpPr>
        <p:spPr bwMode="auto">
          <a:xfrm>
            <a:off x="1832873" y="3764154"/>
            <a:ext cx="219536" cy="670160"/>
          </a:xfrm>
          <a:custGeom>
            <a:avLst/>
            <a:gdLst>
              <a:gd name="T0" fmla="*/ 64039 w 207"/>
              <a:gd name="T1" fmla="*/ 0 h 634"/>
              <a:gd name="T2" fmla="*/ 64039 w 207"/>
              <a:gd name="T3" fmla="*/ 0 h 634"/>
              <a:gd name="T4" fmla="*/ 58945 w 207"/>
              <a:gd name="T5" fmla="*/ 5439 h 634"/>
              <a:gd name="T6" fmla="*/ 58945 w 207"/>
              <a:gd name="T7" fmla="*/ 58737 h 634"/>
              <a:gd name="T8" fmla="*/ 42935 w 207"/>
              <a:gd name="T9" fmla="*/ 75053 h 634"/>
              <a:gd name="T10" fmla="*/ 42935 w 207"/>
              <a:gd name="T11" fmla="*/ 5439 h 634"/>
              <a:gd name="T12" fmla="*/ 37478 w 207"/>
              <a:gd name="T13" fmla="*/ 0 h 634"/>
              <a:gd name="T14" fmla="*/ 32020 w 207"/>
              <a:gd name="T15" fmla="*/ 5439 h 634"/>
              <a:gd name="T16" fmla="*/ 32020 w 207"/>
              <a:gd name="T17" fmla="*/ 75053 h 634"/>
              <a:gd name="T18" fmla="*/ 16010 w 207"/>
              <a:gd name="T19" fmla="*/ 58737 h 634"/>
              <a:gd name="T20" fmla="*/ 16010 w 207"/>
              <a:gd name="T21" fmla="*/ 5439 h 634"/>
              <a:gd name="T22" fmla="*/ 10552 w 207"/>
              <a:gd name="T23" fmla="*/ 0 h 634"/>
              <a:gd name="T24" fmla="*/ 0 w 207"/>
              <a:gd name="T25" fmla="*/ 5439 h 634"/>
              <a:gd name="T26" fmla="*/ 0 w 207"/>
              <a:gd name="T27" fmla="*/ 58737 h 634"/>
              <a:gd name="T28" fmla="*/ 32020 w 207"/>
              <a:gd name="T29" fmla="*/ 90643 h 634"/>
              <a:gd name="T30" fmla="*/ 32020 w 207"/>
              <a:gd name="T31" fmla="*/ 218994 h 634"/>
              <a:gd name="T32" fmla="*/ 37478 w 207"/>
              <a:gd name="T33" fmla="*/ 229508 h 634"/>
              <a:gd name="T34" fmla="*/ 42935 w 207"/>
              <a:gd name="T35" fmla="*/ 218994 h 634"/>
              <a:gd name="T36" fmla="*/ 42935 w 207"/>
              <a:gd name="T37" fmla="*/ 90643 h 634"/>
              <a:gd name="T38" fmla="*/ 74955 w 207"/>
              <a:gd name="T39" fmla="*/ 58737 h 634"/>
              <a:gd name="T40" fmla="*/ 74955 w 207"/>
              <a:gd name="T41" fmla="*/ 5439 h 634"/>
              <a:gd name="T42" fmla="*/ 64039 w 207"/>
              <a:gd name="T43" fmla="*/ 0 h 63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207" h="634">
                <a:moveTo>
                  <a:pt x="176" y="0"/>
                </a:moveTo>
                <a:lnTo>
                  <a:pt x="176" y="0"/>
                </a:lnTo>
                <a:lnTo>
                  <a:pt x="162" y="15"/>
                </a:lnTo>
                <a:cubicBezTo>
                  <a:pt x="162" y="162"/>
                  <a:pt x="162" y="162"/>
                  <a:pt x="162" y="162"/>
                </a:cubicBezTo>
                <a:cubicBezTo>
                  <a:pt x="162" y="191"/>
                  <a:pt x="147" y="207"/>
                  <a:pt x="118" y="207"/>
                </a:cubicBezTo>
                <a:cubicBezTo>
                  <a:pt x="118" y="15"/>
                  <a:pt x="118" y="15"/>
                  <a:pt x="118" y="15"/>
                </a:cubicBezTo>
                <a:cubicBezTo>
                  <a:pt x="118" y="15"/>
                  <a:pt x="118" y="0"/>
                  <a:pt x="103" y="0"/>
                </a:cubicBezTo>
                <a:cubicBezTo>
                  <a:pt x="88" y="0"/>
                  <a:pt x="88" y="15"/>
                  <a:pt x="88" y="15"/>
                </a:cubicBezTo>
                <a:cubicBezTo>
                  <a:pt x="88" y="207"/>
                  <a:pt x="88" y="207"/>
                  <a:pt x="88" y="207"/>
                </a:cubicBezTo>
                <a:cubicBezTo>
                  <a:pt x="59" y="207"/>
                  <a:pt x="44" y="191"/>
                  <a:pt x="44" y="162"/>
                </a:cubicBezTo>
                <a:cubicBezTo>
                  <a:pt x="44" y="15"/>
                  <a:pt x="44" y="15"/>
                  <a:pt x="44" y="15"/>
                </a:cubicBezTo>
                <a:lnTo>
                  <a:pt x="29" y="0"/>
                </a:lnTo>
                <a:cubicBezTo>
                  <a:pt x="15" y="0"/>
                  <a:pt x="0" y="15"/>
                  <a:pt x="0" y="15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207"/>
                  <a:pt x="44" y="250"/>
                  <a:pt x="88" y="250"/>
                </a:cubicBezTo>
                <a:cubicBezTo>
                  <a:pt x="88" y="604"/>
                  <a:pt x="88" y="604"/>
                  <a:pt x="88" y="604"/>
                </a:cubicBezTo>
                <a:cubicBezTo>
                  <a:pt x="88" y="619"/>
                  <a:pt x="88" y="633"/>
                  <a:pt x="103" y="633"/>
                </a:cubicBezTo>
                <a:cubicBezTo>
                  <a:pt x="118" y="633"/>
                  <a:pt x="118" y="619"/>
                  <a:pt x="118" y="604"/>
                </a:cubicBezTo>
                <a:cubicBezTo>
                  <a:pt x="118" y="250"/>
                  <a:pt x="118" y="250"/>
                  <a:pt x="118" y="250"/>
                </a:cubicBezTo>
                <a:cubicBezTo>
                  <a:pt x="162" y="250"/>
                  <a:pt x="206" y="207"/>
                  <a:pt x="206" y="162"/>
                </a:cubicBezTo>
                <a:cubicBezTo>
                  <a:pt x="206" y="15"/>
                  <a:pt x="206" y="15"/>
                  <a:pt x="206" y="15"/>
                </a:cubicBezTo>
                <a:cubicBezTo>
                  <a:pt x="206" y="15"/>
                  <a:pt x="191" y="0"/>
                  <a:pt x="176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5" name="Freeform 152"/>
          <p:cNvSpPr>
            <a:spLocks noChangeArrowheads="1"/>
          </p:cNvSpPr>
          <p:nvPr/>
        </p:nvSpPr>
        <p:spPr bwMode="auto">
          <a:xfrm>
            <a:off x="11457760" y="2701143"/>
            <a:ext cx="250346" cy="647050"/>
          </a:xfrm>
          <a:custGeom>
            <a:avLst/>
            <a:gdLst>
              <a:gd name="T0" fmla="*/ 64145 w 237"/>
              <a:gd name="T1" fmla="*/ 84260 h 619"/>
              <a:gd name="T2" fmla="*/ 64145 w 237"/>
              <a:gd name="T3" fmla="*/ 84260 h 619"/>
              <a:gd name="T4" fmla="*/ 64145 w 237"/>
              <a:gd name="T5" fmla="*/ 84260 h 619"/>
              <a:gd name="T6" fmla="*/ 64145 w 237"/>
              <a:gd name="T7" fmla="*/ 5020 h 619"/>
              <a:gd name="T8" fmla="*/ 58709 w 237"/>
              <a:gd name="T9" fmla="*/ 0 h 619"/>
              <a:gd name="T10" fmla="*/ 26818 w 237"/>
              <a:gd name="T11" fmla="*/ 0 h 619"/>
              <a:gd name="T12" fmla="*/ 21382 w 237"/>
              <a:gd name="T13" fmla="*/ 5020 h 619"/>
              <a:gd name="T14" fmla="*/ 21382 w 237"/>
              <a:gd name="T15" fmla="*/ 84260 h 619"/>
              <a:gd name="T16" fmla="*/ 21382 w 237"/>
              <a:gd name="T17" fmla="*/ 84260 h 619"/>
              <a:gd name="T18" fmla="*/ 0 w 237"/>
              <a:gd name="T19" fmla="*/ 110793 h 619"/>
              <a:gd name="T20" fmla="*/ 0 w 237"/>
              <a:gd name="T21" fmla="*/ 221586 h 619"/>
              <a:gd name="T22" fmla="*/ 85527 w 237"/>
              <a:gd name="T23" fmla="*/ 221586 h 619"/>
              <a:gd name="T24" fmla="*/ 85527 w 237"/>
              <a:gd name="T25" fmla="*/ 110793 h 619"/>
              <a:gd name="T26" fmla="*/ 64145 w 237"/>
              <a:gd name="T27" fmla="*/ 84260 h 619"/>
              <a:gd name="T28" fmla="*/ 37327 w 237"/>
              <a:gd name="T29" fmla="*/ 10398 h 619"/>
              <a:gd name="T30" fmla="*/ 37327 w 237"/>
              <a:gd name="T31" fmla="*/ 10398 h 619"/>
              <a:gd name="T32" fmla="*/ 48199 w 237"/>
              <a:gd name="T33" fmla="*/ 10398 h 619"/>
              <a:gd name="T34" fmla="*/ 48199 w 237"/>
              <a:gd name="T35" fmla="*/ 26174 h 619"/>
              <a:gd name="T36" fmla="*/ 37327 w 237"/>
              <a:gd name="T37" fmla="*/ 26174 h 619"/>
              <a:gd name="T38" fmla="*/ 37327 w 237"/>
              <a:gd name="T39" fmla="*/ 10398 h 619"/>
              <a:gd name="T40" fmla="*/ 37327 w 237"/>
              <a:gd name="T41" fmla="*/ 41951 h 619"/>
              <a:gd name="T42" fmla="*/ 37327 w 237"/>
              <a:gd name="T43" fmla="*/ 41951 h 619"/>
              <a:gd name="T44" fmla="*/ 48199 w 237"/>
              <a:gd name="T45" fmla="*/ 41951 h 619"/>
              <a:gd name="T46" fmla="*/ 48199 w 237"/>
              <a:gd name="T47" fmla="*/ 84260 h 619"/>
              <a:gd name="T48" fmla="*/ 37327 w 237"/>
              <a:gd name="T49" fmla="*/ 84260 h 619"/>
              <a:gd name="T50" fmla="*/ 37327 w 237"/>
              <a:gd name="T51" fmla="*/ 41951 h 619"/>
              <a:gd name="T52" fmla="*/ 69581 w 237"/>
              <a:gd name="T53" fmla="*/ 210830 h 619"/>
              <a:gd name="T54" fmla="*/ 69581 w 237"/>
              <a:gd name="T55" fmla="*/ 210830 h 619"/>
              <a:gd name="T56" fmla="*/ 16308 w 237"/>
              <a:gd name="T57" fmla="*/ 210830 h 619"/>
              <a:gd name="T58" fmla="*/ 16308 w 237"/>
              <a:gd name="T59" fmla="*/ 110793 h 619"/>
              <a:gd name="T60" fmla="*/ 26818 w 237"/>
              <a:gd name="T61" fmla="*/ 94658 h 619"/>
              <a:gd name="T62" fmla="*/ 58709 w 237"/>
              <a:gd name="T63" fmla="*/ 94658 h 619"/>
              <a:gd name="T64" fmla="*/ 69581 w 237"/>
              <a:gd name="T65" fmla="*/ 110793 h 619"/>
              <a:gd name="T66" fmla="*/ 69581 w 237"/>
              <a:gd name="T67" fmla="*/ 210830 h 61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37" h="619">
                <a:moveTo>
                  <a:pt x="177" y="235"/>
                </a:moveTo>
                <a:lnTo>
                  <a:pt x="177" y="235"/>
                </a:lnTo>
                <a:cubicBezTo>
                  <a:pt x="177" y="14"/>
                  <a:pt x="177" y="14"/>
                  <a:pt x="177" y="14"/>
                </a:cubicBezTo>
                <a:cubicBezTo>
                  <a:pt x="177" y="0"/>
                  <a:pt x="162" y="0"/>
                  <a:pt x="162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4" y="0"/>
                  <a:pt x="59" y="0"/>
                  <a:pt x="59" y="14"/>
                </a:cubicBezTo>
                <a:cubicBezTo>
                  <a:pt x="59" y="235"/>
                  <a:pt x="59" y="235"/>
                  <a:pt x="59" y="235"/>
                </a:cubicBezTo>
                <a:cubicBezTo>
                  <a:pt x="15" y="235"/>
                  <a:pt x="0" y="264"/>
                  <a:pt x="0" y="309"/>
                </a:cubicBezTo>
                <a:cubicBezTo>
                  <a:pt x="0" y="618"/>
                  <a:pt x="0" y="618"/>
                  <a:pt x="0" y="618"/>
                </a:cubicBezTo>
                <a:cubicBezTo>
                  <a:pt x="236" y="618"/>
                  <a:pt x="236" y="618"/>
                  <a:pt x="236" y="618"/>
                </a:cubicBezTo>
                <a:cubicBezTo>
                  <a:pt x="236" y="309"/>
                  <a:pt x="236" y="309"/>
                  <a:pt x="236" y="309"/>
                </a:cubicBezTo>
                <a:cubicBezTo>
                  <a:pt x="236" y="264"/>
                  <a:pt x="221" y="235"/>
                  <a:pt x="177" y="235"/>
                </a:cubicBezTo>
                <a:close/>
                <a:moveTo>
                  <a:pt x="103" y="29"/>
                </a:moveTo>
                <a:lnTo>
                  <a:pt x="103" y="29"/>
                </a:lnTo>
                <a:cubicBezTo>
                  <a:pt x="133" y="29"/>
                  <a:pt x="133" y="29"/>
                  <a:pt x="133" y="29"/>
                </a:cubicBezTo>
                <a:cubicBezTo>
                  <a:pt x="133" y="73"/>
                  <a:pt x="133" y="73"/>
                  <a:pt x="133" y="73"/>
                </a:cubicBezTo>
                <a:cubicBezTo>
                  <a:pt x="103" y="73"/>
                  <a:pt x="103" y="73"/>
                  <a:pt x="103" y="73"/>
                </a:cubicBezTo>
                <a:lnTo>
                  <a:pt x="103" y="29"/>
                </a:lnTo>
                <a:close/>
                <a:moveTo>
                  <a:pt x="103" y="117"/>
                </a:moveTo>
                <a:lnTo>
                  <a:pt x="103" y="117"/>
                </a:lnTo>
                <a:cubicBezTo>
                  <a:pt x="133" y="117"/>
                  <a:pt x="133" y="117"/>
                  <a:pt x="133" y="117"/>
                </a:cubicBezTo>
                <a:cubicBezTo>
                  <a:pt x="133" y="235"/>
                  <a:pt x="133" y="235"/>
                  <a:pt x="133" y="235"/>
                </a:cubicBezTo>
                <a:cubicBezTo>
                  <a:pt x="103" y="235"/>
                  <a:pt x="103" y="235"/>
                  <a:pt x="103" y="235"/>
                </a:cubicBezTo>
                <a:lnTo>
                  <a:pt x="103" y="117"/>
                </a:lnTo>
                <a:close/>
                <a:moveTo>
                  <a:pt x="192" y="588"/>
                </a:moveTo>
                <a:lnTo>
                  <a:pt x="192" y="588"/>
                </a:lnTo>
                <a:cubicBezTo>
                  <a:pt x="45" y="588"/>
                  <a:pt x="45" y="588"/>
                  <a:pt x="45" y="588"/>
                </a:cubicBezTo>
                <a:cubicBezTo>
                  <a:pt x="45" y="309"/>
                  <a:pt x="45" y="309"/>
                  <a:pt x="45" y="309"/>
                </a:cubicBezTo>
                <a:cubicBezTo>
                  <a:pt x="45" y="294"/>
                  <a:pt x="59" y="264"/>
                  <a:pt x="74" y="264"/>
                </a:cubicBezTo>
                <a:cubicBezTo>
                  <a:pt x="162" y="264"/>
                  <a:pt x="162" y="264"/>
                  <a:pt x="162" y="264"/>
                </a:cubicBezTo>
                <a:cubicBezTo>
                  <a:pt x="177" y="264"/>
                  <a:pt x="192" y="294"/>
                  <a:pt x="192" y="309"/>
                </a:cubicBezTo>
                <a:lnTo>
                  <a:pt x="192" y="5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6" name="Freeform 153"/>
          <p:cNvSpPr>
            <a:spLocks noChangeArrowheads="1"/>
          </p:cNvSpPr>
          <p:nvPr/>
        </p:nvSpPr>
        <p:spPr bwMode="auto">
          <a:xfrm>
            <a:off x="10221429" y="2731955"/>
            <a:ext cx="554616" cy="589278"/>
          </a:xfrm>
          <a:custGeom>
            <a:avLst/>
            <a:gdLst>
              <a:gd name="T0" fmla="*/ 189920 w 531"/>
              <a:gd name="T1" fmla="*/ 15881 h 560"/>
              <a:gd name="T2" fmla="*/ 189920 w 531"/>
              <a:gd name="T3" fmla="*/ 15881 h 560"/>
              <a:gd name="T4" fmla="*/ 189920 w 531"/>
              <a:gd name="T5" fmla="*/ 10467 h 560"/>
              <a:gd name="T6" fmla="*/ 184545 w 531"/>
              <a:gd name="T7" fmla="*/ 0 h 560"/>
              <a:gd name="T8" fmla="*/ 184545 w 531"/>
              <a:gd name="T9" fmla="*/ 0 h 560"/>
              <a:gd name="T10" fmla="*/ 5017 w 531"/>
              <a:gd name="T11" fmla="*/ 0 h 560"/>
              <a:gd name="T12" fmla="*/ 0 w 531"/>
              <a:gd name="T13" fmla="*/ 5414 h 560"/>
              <a:gd name="T14" fmla="*/ 0 w 531"/>
              <a:gd name="T15" fmla="*/ 15881 h 560"/>
              <a:gd name="T16" fmla="*/ 89585 w 531"/>
              <a:gd name="T17" fmla="*/ 121999 h 560"/>
              <a:gd name="T18" fmla="*/ 89585 w 531"/>
              <a:gd name="T19" fmla="*/ 185886 h 560"/>
              <a:gd name="T20" fmla="*/ 63068 w 531"/>
              <a:gd name="T21" fmla="*/ 185886 h 560"/>
              <a:gd name="T22" fmla="*/ 58051 w 531"/>
              <a:gd name="T23" fmla="*/ 191300 h 560"/>
              <a:gd name="T24" fmla="*/ 63068 w 531"/>
              <a:gd name="T25" fmla="*/ 201767 h 560"/>
              <a:gd name="T26" fmla="*/ 131510 w 531"/>
              <a:gd name="T27" fmla="*/ 201767 h 560"/>
              <a:gd name="T28" fmla="*/ 142261 w 531"/>
              <a:gd name="T29" fmla="*/ 191300 h 560"/>
              <a:gd name="T30" fmla="*/ 131510 w 531"/>
              <a:gd name="T31" fmla="*/ 185886 h 560"/>
              <a:gd name="T32" fmla="*/ 105352 w 531"/>
              <a:gd name="T33" fmla="*/ 185886 h 560"/>
              <a:gd name="T34" fmla="*/ 105352 w 531"/>
              <a:gd name="T35" fmla="*/ 121999 h 560"/>
              <a:gd name="T36" fmla="*/ 189920 w 531"/>
              <a:gd name="T37" fmla="*/ 15881 h 560"/>
              <a:gd name="T38" fmla="*/ 99977 w 531"/>
              <a:gd name="T39" fmla="*/ 106117 h 560"/>
              <a:gd name="T40" fmla="*/ 99977 w 531"/>
              <a:gd name="T41" fmla="*/ 106117 h 560"/>
              <a:gd name="T42" fmla="*/ 20784 w 531"/>
              <a:gd name="T43" fmla="*/ 15881 h 560"/>
              <a:gd name="T44" fmla="*/ 168778 w 531"/>
              <a:gd name="T45" fmla="*/ 15881 h 560"/>
              <a:gd name="T46" fmla="*/ 99977 w 531"/>
              <a:gd name="T47" fmla="*/ 106117 h 56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531" h="560">
                <a:moveTo>
                  <a:pt x="530" y="44"/>
                </a:moveTo>
                <a:lnTo>
                  <a:pt x="530" y="44"/>
                </a:lnTo>
                <a:cubicBezTo>
                  <a:pt x="530" y="29"/>
                  <a:pt x="530" y="29"/>
                  <a:pt x="530" y="29"/>
                </a:cubicBezTo>
                <a:cubicBezTo>
                  <a:pt x="530" y="15"/>
                  <a:pt x="530" y="15"/>
                  <a:pt x="515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0" y="15"/>
                </a:cubicBezTo>
                <a:cubicBezTo>
                  <a:pt x="0" y="15"/>
                  <a:pt x="0" y="29"/>
                  <a:pt x="0" y="44"/>
                </a:cubicBezTo>
                <a:cubicBezTo>
                  <a:pt x="250" y="338"/>
                  <a:pt x="250" y="338"/>
                  <a:pt x="250" y="338"/>
                </a:cubicBezTo>
                <a:cubicBezTo>
                  <a:pt x="250" y="515"/>
                  <a:pt x="250" y="515"/>
                  <a:pt x="250" y="515"/>
                </a:cubicBezTo>
                <a:cubicBezTo>
                  <a:pt x="176" y="515"/>
                  <a:pt x="176" y="515"/>
                  <a:pt x="176" y="515"/>
                </a:cubicBezTo>
                <a:cubicBezTo>
                  <a:pt x="162" y="515"/>
                  <a:pt x="162" y="530"/>
                  <a:pt x="162" y="530"/>
                </a:cubicBezTo>
                <a:cubicBezTo>
                  <a:pt x="162" y="545"/>
                  <a:pt x="162" y="559"/>
                  <a:pt x="176" y="559"/>
                </a:cubicBezTo>
                <a:cubicBezTo>
                  <a:pt x="367" y="559"/>
                  <a:pt x="367" y="559"/>
                  <a:pt x="367" y="559"/>
                </a:cubicBezTo>
                <a:cubicBezTo>
                  <a:pt x="383" y="559"/>
                  <a:pt x="397" y="545"/>
                  <a:pt x="397" y="530"/>
                </a:cubicBezTo>
                <a:cubicBezTo>
                  <a:pt x="397" y="530"/>
                  <a:pt x="383" y="515"/>
                  <a:pt x="367" y="515"/>
                </a:cubicBezTo>
                <a:cubicBezTo>
                  <a:pt x="294" y="515"/>
                  <a:pt x="294" y="515"/>
                  <a:pt x="294" y="515"/>
                </a:cubicBezTo>
                <a:cubicBezTo>
                  <a:pt x="294" y="338"/>
                  <a:pt x="294" y="338"/>
                  <a:pt x="294" y="338"/>
                </a:cubicBezTo>
                <a:lnTo>
                  <a:pt x="530" y="44"/>
                </a:lnTo>
                <a:close/>
                <a:moveTo>
                  <a:pt x="279" y="294"/>
                </a:moveTo>
                <a:lnTo>
                  <a:pt x="279" y="294"/>
                </a:lnTo>
                <a:cubicBezTo>
                  <a:pt x="58" y="44"/>
                  <a:pt x="58" y="44"/>
                  <a:pt x="58" y="44"/>
                </a:cubicBezTo>
                <a:cubicBezTo>
                  <a:pt x="471" y="44"/>
                  <a:pt x="471" y="44"/>
                  <a:pt x="471" y="44"/>
                </a:cubicBezTo>
                <a:lnTo>
                  <a:pt x="279" y="29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7" name="Freeform 154"/>
          <p:cNvSpPr>
            <a:spLocks noChangeArrowheads="1"/>
          </p:cNvSpPr>
          <p:nvPr/>
        </p:nvSpPr>
        <p:spPr bwMode="auto">
          <a:xfrm>
            <a:off x="9108347" y="2762767"/>
            <a:ext cx="666308" cy="527654"/>
          </a:xfrm>
          <a:custGeom>
            <a:avLst/>
            <a:gdLst>
              <a:gd name="T0" fmla="*/ 217420 w 634"/>
              <a:gd name="T1" fmla="*/ 170174 h 502"/>
              <a:gd name="T2" fmla="*/ 217420 w 634"/>
              <a:gd name="T3" fmla="*/ 170174 h 502"/>
              <a:gd name="T4" fmla="*/ 5048 w 634"/>
              <a:gd name="T5" fmla="*/ 170174 h 502"/>
              <a:gd name="T6" fmla="*/ 0 w 634"/>
              <a:gd name="T7" fmla="*/ 175221 h 502"/>
              <a:gd name="T8" fmla="*/ 5048 w 634"/>
              <a:gd name="T9" fmla="*/ 180629 h 502"/>
              <a:gd name="T10" fmla="*/ 217420 w 634"/>
              <a:gd name="T11" fmla="*/ 180629 h 502"/>
              <a:gd name="T12" fmla="*/ 228236 w 634"/>
              <a:gd name="T13" fmla="*/ 175221 h 502"/>
              <a:gd name="T14" fmla="*/ 217420 w 634"/>
              <a:gd name="T15" fmla="*/ 170174 h 502"/>
              <a:gd name="T16" fmla="*/ 121870 w 634"/>
              <a:gd name="T17" fmla="*/ 26680 h 502"/>
              <a:gd name="T18" fmla="*/ 121870 w 634"/>
              <a:gd name="T19" fmla="*/ 26680 h 502"/>
              <a:gd name="T20" fmla="*/ 121870 w 634"/>
              <a:gd name="T21" fmla="*/ 10816 h 502"/>
              <a:gd name="T22" fmla="*/ 132687 w 634"/>
              <a:gd name="T23" fmla="*/ 10816 h 502"/>
              <a:gd name="T24" fmla="*/ 143144 w 634"/>
              <a:gd name="T25" fmla="*/ 5408 h 502"/>
              <a:gd name="T26" fmla="*/ 132687 w 634"/>
              <a:gd name="T27" fmla="*/ 0 h 502"/>
              <a:gd name="T28" fmla="*/ 90141 w 634"/>
              <a:gd name="T29" fmla="*/ 0 h 502"/>
              <a:gd name="T30" fmla="*/ 84732 w 634"/>
              <a:gd name="T31" fmla="*/ 5408 h 502"/>
              <a:gd name="T32" fmla="*/ 90141 w 634"/>
              <a:gd name="T33" fmla="*/ 10816 h 502"/>
              <a:gd name="T34" fmla="*/ 106006 w 634"/>
              <a:gd name="T35" fmla="*/ 10816 h 502"/>
              <a:gd name="T36" fmla="*/ 106006 w 634"/>
              <a:gd name="T37" fmla="*/ 26680 h 502"/>
              <a:gd name="T38" fmla="*/ 0 w 634"/>
              <a:gd name="T39" fmla="*/ 138086 h 502"/>
              <a:gd name="T40" fmla="*/ 0 w 634"/>
              <a:gd name="T41" fmla="*/ 148902 h 502"/>
              <a:gd name="T42" fmla="*/ 5048 w 634"/>
              <a:gd name="T43" fmla="*/ 153950 h 502"/>
              <a:gd name="T44" fmla="*/ 217420 w 634"/>
              <a:gd name="T45" fmla="*/ 153950 h 502"/>
              <a:gd name="T46" fmla="*/ 228236 w 634"/>
              <a:gd name="T47" fmla="*/ 148902 h 502"/>
              <a:gd name="T48" fmla="*/ 228236 w 634"/>
              <a:gd name="T49" fmla="*/ 138086 h 502"/>
              <a:gd name="T50" fmla="*/ 121870 w 634"/>
              <a:gd name="T51" fmla="*/ 26680 h 502"/>
              <a:gd name="T52" fmla="*/ 15865 w 634"/>
              <a:gd name="T53" fmla="*/ 138086 h 502"/>
              <a:gd name="T54" fmla="*/ 15865 w 634"/>
              <a:gd name="T55" fmla="*/ 138086 h 502"/>
              <a:gd name="T56" fmla="*/ 111414 w 634"/>
              <a:gd name="T57" fmla="*/ 42543 h 502"/>
              <a:gd name="T58" fmla="*/ 212011 w 634"/>
              <a:gd name="T59" fmla="*/ 138086 h 502"/>
              <a:gd name="T60" fmla="*/ 15865 w 634"/>
              <a:gd name="T61" fmla="*/ 138086 h 50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34" h="502">
                <a:moveTo>
                  <a:pt x="603" y="472"/>
                </a:moveTo>
                <a:lnTo>
                  <a:pt x="603" y="472"/>
                </a:lnTo>
                <a:cubicBezTo>
                  <a:pt x="14" y="472"/>
                  <a:pt x="14" y="472"/>
                  <a:pt x="14" y="472"/>
                </a:cubicBezTo>
                <a:cubicBezTo>
                  <a:pt x="14" y="472"/>
                  <a:pt x="0" y="472"/>
                  <a:pt x="0" y="486"/>
                </a:cubicBezTo>
                <a:cubicBezTo>
                  <a:pt x="0" y="501"/>
                  <a:pt x="14" y="501"/>
                  <a:pt x="14" y="501"/>
                </a:cubicBezTo>
                <a:cubicBezTo>
                  <a:pt x="603" y="501"/>
                  <a:pt x="603" y="501"/>
                  <a:pt x="603" y="501"/>
                </a:cubicBezTo>
                <a:cubicBezTo>
                  <a:pt x="618" y="501"/>
                  <a:pt x="633" y="501"/>
                  <a:pt x="633" y="486"/>
                </a:cubicBezTo>
                <a:cubicBezTo>
                  <a:pt x="633" y="472"/>
                  <a:pt x="618" y="472"/>
                  <a:pt x="603" y="472"/>
                </a:cubicBezTo>
                <a:close/>
                <a:moveTo>
                  <a:pt x="338" y="74"/>
                </a:moveTo>
                <a:lnTo>
                  <a:pt x="338" y="74"/>
                </a:lnTo>
                <a:cubicBezTo>
                  <a:pt x="338" y="30"/>
                  <a:pt x="338" y="30"/>
                  <a:pt x="338" y="30"/>
                </a:cubicBezTo>
                <a:cubicBezTo>
                  <a:pt x="368" y="30"/>
                  <a:pt x="368" y="30"/>
                  <a:pt x="368" y="30"/>
                </a:cubicBezTo>
                <a:cubicBezTo>
                  <a:pt x="383" y="30"/>
                  <a:pt x="397" y="30"/>
                  <a:pt x="397" y="15"/>
                </a:cubicBezTo>
                <a:cubicBezTo>
                  <a:pt x="397" y="0"/>
                  <a:pt x="383" y="0"/>
                  <a:pt x="368" y="0"/>
                </a:cubicBezTo>
                <a:cubicBezTo>
                  <a:pt x="250" y="0"/>
                  <a:pt x="250" y="0"/>
                  <a:pt x="250" y="0"/>
                </a:cubicBezTo>
                <a:cubicBezTo>
                  <a:pt x="250" y="0"/>
                  <a:pt x="235" y="0"/>
                  <a:pt x="235" y="15"/>
                </a:cubicBezTo>
                <a:cubicBezTo>
                  <a:pt x="235" y="30"/>
                  <a:pt x="250" y="30"/>
                  <a:pt x="250" y="30"/>
                </a:cubicBezTo>
                <a:cubicBezTo>
                  <a:pt x="294" y="30"/>
                  <a:pt x="294" y="30"/>
                  <a:pt x="294" y="30"/>
                </a:cubicBezTo>
                <a:lnTo>
                  <a:pt x="294" y="74"/>
                </a:lnTo>
                <a:cubicBezTo>
                  <a:pt x="132" y="89"/>
                  <a:pt x="0" y="221"/>
                  <a:pt x="0" y="383"/>
                </a:cubicBezTo>
                <a:cubicBezTo>
                  <a:pt x="0" y="398"/>
                  <a:pt x="0" y="398"/>
                  <a:pt x="0" y="413"/>
                </a:cubicBezTo>
                <a:lnTo>
                  <a:pt x="14" y="427"/>
                </a:lnTo>
                <a:cubicBezTo>
                  <a:pt x="603" y="427"/>
                  <a:pt x="603" y="427"/>
                  <a:pt x="603" y="427"/>
                </a:cubicBezTo>
                <a:cubicBezTo>
                  <a:pt x="618" y="427"/>
                  <a:pt x="633" y="413"/>
                  <a:pt x="633" y="413"/>
                </a:cubicBezTo>
                <a:cubicBezTo>
                  <a:pt x="633" y="398"/>
                  <a:pt x="633" y="398"/>
                  <a:pt x="633" y="383"/>
                </a:cubicBezTo>
                <a:cubicBezTo>
                  <a:pt x="633" y="221"/>
                  <a:pt x="500" y="89"/>
                  <a:pt x="338" y="74"/>
                </a:cubicBezTo>
                <a:close/>
                <a:moveTo>
                  <a:pt x="44" y="383"/>
                </a:moveTo>
                <a:lnTo>
                  <a:pt x="44" y="383"/>
                </a:lnTo>
                <a:cubicBezTo>
                  <a:pt x="44" y="236"/>
                  <a:pt x="162" y="118"/>
                  <a:pt x="309" y="118"/>
                </a:cubicBezTo>
                <a:cubicBezTo>
                  <a:pt x="471" y="118"/>
                  <a:pt x="588" y="236"/>
                  <a:pt x="588" y="383"/>
                </a:cubicBezTo>
                <a:lnTo>
                  <a:pt x="44" y="3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8" name="Freeform 155"/>
          <p:cNvSpPr>
            <a:spLocks noChangeArrowheads="1"/>
          </p:cNvSpPr>
          <p:nvPr/>
        </p:nvSpPr>
        <p:spPr bwMode="auto">
          <a:xfrm>
            <a:off x="8103107" y="2701143"/>
            <a:ext cx="527656" cy="647050"/>
          </a:xfrm>
          <a:custGeom>
            <a:avLst/>
            <a:gdLst>
              <a:gd name="T0" fmla="*/ 159349 w 501"/>
              <a:gd name="T1" fmla="*/ 47329 h 619"/>
              <a:gd name="T2" fmla="*/ 159349 w 501"/>
              <a:gd name="T3" fmla="*/ 47329 h 619"/>
              <a:gd name="T4" fmla="*/ 127551 w 501"/>
              <a:gd name="T5" fmla="*/ 94658 h 619"/>
              <a:gd name="T6" fmla="*/ 106233 w 501"/>
              <a:gd name="T7" fmla="*/ 0 h 619"/>
              <a:gd name="T8" fmla="*/ 47696 w 501"/>
              <a:gd name="T9" fmla="*/ 126570 h 619"/>
              <a:gd name="T10" fmla="*/ 26377 w 501"/>
              <a:gd name="T11" fmla="*/ 73504 h 619"/>
              <a:gd name="T12" fmla="*/ 0 w 501"/>
              <a:gd name="T13" fmla="*/ 131589 h 619"/>
              <a:gd name="T14" fmla="*/ 90334 w 501"/>
              <a:gd name="T15" fmla="*/ 221586 h 619"/>
              <a:gd name="T16" fmla="*/ 180668 w 501"/>
              <a:gd name="T17" fmla="*/ 131589 h 619"/>
              <a:gd name="T18" fmla="*/ 159349 w 501"/>
              <a:gd name="T19" fmla="*/ 47329 h 619"/>
              <a:gd name="T20" fmla="*/ 95754 w 501"/>
              <a:gd name="T21" fmla="*/ 210830 h 619"/>
              <a:gd name="T22" fmla="*/ 95754 w 501"/>
              <a:gd name="T23" fmla="*/ 210830 h 619"/>
              <a:gd name="T24" fmla="*/ 10479 w 501"/>
              <a:gd name="T25" fmla="*/ 126570 h 619"/>
              <a:gd name="T26" fmla="*/ 21319 w 501"/>
              <a:gd name="T27" fmla="*/ 105415 h 619"/>
              <a:gd name="T28" fmla="*/ 63956 w 501"/>
              <a:gd name="T29" fmla="*/ 142346 h 619"/>
              <a:gd name="T30" fmla="*/ 90334 w 501"/>
              <a:gd name="T31" fmla="*/ 20796 h 619"/>
              <a:gd name="T32" fmla="*/ 138030 w 501"/>
              <a:gd name="T33" fmla="*/ 115813 h 619"/>
              <a:gd name="T34" fmla="*/ 148870 w 501"/>
              <a:gd name="T35" fmla="*/ 73504 h 619"/>
              <a:gd name="T36" fmla="*/ 170189 w 501"/>
              <a:gd name="T37" fmla="*/ 131589 h 619"/>
              <a:gd name="T38" fmla="*/ 95754 w 501"/>
              <a:gd name="T39" fmla="*/ 210830 h 61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01" h="619">
                <a:moveTo>
                  <a:pt x="441" y="132"/>
                </a:moveTo>
                <a:lnTo>
                  <a:pt x="441" y="132"/>
                </a:lnTo>
                <a:cubicBezTo>
                  <a:pt x="353" y="162"/>
                  <a:pt x="339" y="220"/>
                  <a:pt x="353" y="264"/>
                </a:cubicBezTo>
                <a:cubicBezTo>
                  <a:pt x="280" y="191"/>
                  <a:pt x="294" y="117"/>
                  <a:pt x="294" y="0"/>
                </a:cubicBezTo>
                <a:cubicBezTo>
                  <a:pt x="88" y="73"/>
                  <a:pt x="132" y="279"/>
                  <a:pt x="132" y="353"/>
                </a:cubicBezTo>
                <a:cubicBezTo>
                  <a:pt x="88" y="309"/>
                  <a:pt x="73" y="205"/>
                  <a:pt x="73" y="205"/>
                </a:cubicBezTo>
                <a:cubicBezTo>
                  <a:pt x="14" y="235"/>
                  <a:pt x="0" y="309"/>
                  <a:pt x="0" y="367"/>
                </a:cubicBezTo>
                <a:cubicBezTo>
                  <a:pt x="0" y="515"/>
                  <a:pt x="103" y="618"/>
                  <a:pt x="250" y="618"/>
                </a:cubicBezTo>
                <a:cubicBezTo>
                  <a:pt x="397" y="618"/>
                  <a:pt x="500" y="515"/>
                  <a:pt x="500" y="367"/>
                </a:cubicBezTo>
                <a:cubicBezTo>
                  <a:pt x="500" y="279"/>
                  <a:pt x="441" y="250"/>
                  <a:pt x="441" y="132"/>
                </a:cubicBezTo>
                <a:close/>
                <a:moveTo>
                  <a:pt x="265" y="588"/>
                </a:moveTo>
                <a:lnTo>
                  <a:pt x="265" y="588"/>
                </a:lnTo>
                <a:cubicBezTo>
                  <a:pt x="132" y="588"/>
                  <a:pt x="29" y="485"/>
                  <a:pt x="29" y="353"/>
                </a:cubicBezTo>
                <a:cubicBezTo>
                  <a:pt x="29" y="338"/>
                  <a:pt x="29" y="309"/>
                  <a:pt x="59" y="294"/>
                </a:cubicBezTo>
                <a:cubicBezTo>
                  <a:pt x="59" y="309"/>
                  <a:pt x="88" y="412"/>
                  <a:pt x="177" y="397"/>
                </a:cubicBezTo>
                <a:cubicBezTo>
                  <a:pt x="177" y="323"/>
                  <a:pt x="147" y="117"/>
                  <a:pt x="250" y="58"/>
                </a:cubicBezTo>
                <a:cubicBezTo>
                  <a:pt x="250" y="162"/>
                  <a:pt x="265" y="309"/>
                  <a:pt x="382" y="323"/>
                </a:cubicBezTo>
                <a:cubicBezTo>
                  <a:pt x="382" y="279"/>
                  <a:pt x="382" y="220"/>
                  <a:pt x="412" y="205"/>
                </a:cubicBezTo>
                <a:cubicBezTo>
                  <a:pt x="412" y="264"/>
                  <a:pt x="471" y="309"/>
                  <a:pt x="471" y="367"/>
                </a:cubicBezTo>
                <a:cubicBezTo>
                  <a:pt x="471" y="485"/>
                  <a:pt x="353" y="588"/>
                  <a:pt x="265" y="5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9" name="Freeform 156"/>
          <p:cNvSpPr>
            <a:spLocks noChangeArrowheads="1"/>
          </p:cNvSpPr>
          <p:nvPr/>
        </p:nvSpPr>
        <p:spPr bwMode="auto">
          <a:xfrm>
            <a:off x="7024690" y="2701143"/>
            <a:ext cx="543062" cy="647050"/>
          </a:xfrm>
          <a:custGeom>
            <a:avLst/>
            <a:gdLst>
              <a:gd name="T0" fmla="*/ 95499 w 517"/>
              <a:gd name="T1" fmla="*/ 0 h 619"/>
              <a:gd name="T2" fmla="*/ 95499 w 517"/>
              <a:gd name="T3" fmla="*/ 0 h 619"/>
              <a:gd name="T4" fmla="*/ 0 w 517"/>
              <a:gd name="T5" fmla="*/ 131589 h 619"/>
              <a:gd name="T6" fmla="*/ 95499 w 517"/>
              <a:gd name="T7" fmla="*/ 221586 h 619"/>
              <a:gd name="T8" fmla="*/ 185954 w 517"/>
              <a:gd name="T9" fmla="*/ 131589 h 619"/>
              <a:gd name="T10" fmla="*/ 95499 w 517"/>
              <a:gd name="T11" fmla="*/ 0 h 619"/>
              <a:gd name="T12" fmla="*/ 95499 w 517"/>
              <a:gd name="T13" fmla="*/ 210830 h 619"/>
              <a:gd name="T14" fmla="*/ 95499 w 517"/>
              <a:gd name="T15" fmla="*/ 210830 h 619"/>
              <a:gd name="T16" fmla="*/ 15857 w 517"/>
              <a:gd name="T17" fmla="*/ 131589 h 619"/>
              <a:gd name="T18" fmla="*/ 95499 w 517"/>
              <a:gd name="T19" fmla="*/ 20796 h 619"/>
              <a:gd name="T20" fmla="*/ 169737 w 517"/>
              <a:gd name="T21" fmla="*/ 131589 h 619"/>
              <a:gd name="T22" fmla="*/ 95499 w 517"/>
              <a:gd name="T23" fmla="*/ 210830 h 619"/>
              <a:gd name="T24" fmla="*/ 95499 w 517"/>
              <a:gd name="T25" fmla="*/ 68484 h 619"/>
              <a:gd name="T26" fmla="*/ 95499 w 517"/>
              <a:gd name="T27" fmla="*/ 68484 h 619"/>
              <a:gd name="T28" fmla="*/ 42524 w 517"/>
              <a:gd name="T29" fmla="*/ 136968 h 619"/>
              <a:gd name="T30" fmla="*/ 95499 w 517"/>
              <a:gd name="T31" fmla="*/ 190034 h 619"/>
              <a:gd name="T32" fmla="*/ 143429 w 517"/>
              <a:gd name="T33" fmla="*/ 136968 h 619"/>
              <a:gd name="T34" fmla="*/ 95499 w 517"/>
              <a:gd name="T35" fmla="*/ 68484 h 619"/>
              <a:gd name="T36" fmla="*/ 95499 w 517"/>
              <a:gd name="T37" fmla="*/ 173899 h 619"/>
              <a:gd name="T38" fmla="*/ 95499 w 517"/>
              <a:gd name="T39" fmla="*/ 173899 h 619"/>
              <a:gd name="T40" fmla="*/ 58381 w 517"/>
              <a:gd name="T41" fmla="*/ 136968 h 619"/>
              <a:gd name="T42" fmla="*/ 95499 w 517"/>
              <a:gd name="T43" fmla="*/ 84260 h 619"/>
              <a:gd name="T44" fmla="*/ 127212 w 517"/>
              <a:gd name="T45" fmla="*/ 136968 h 619"/>
              <a:gd name="T46" fmla="*/ 95499 w 517"/>
              <a:gd name="T47" fmla="*/ 173899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517" h="619">
                <a:moveTo>
                  <a:pt x="265" y="0"/>
                </a:moveTo>
                <a:lnTo>
                  <a:pt x="265" y="0"/>
                </a:lnTo>
                <a:cubicBezTo>
                  <a:pt x="162" y="88"/>
                  <a:pt x="0" y="220"/>
                  <a:pt x="0" y="367"/>
                </a:cubicBezTo>
                <a:cubicBezTo>
                  <a:pt x="0" y="515"/>
                  <a:pt x="118" y="618"/>
                  <a:pt x="265" y="618"/>
                </a:cubicBezTo>
                <a:cubicBezTo>
                  <a:pt x="398" y="618"/>
                  <a:pt x="516" y="515"/>
                  <a:pt x="516" y="367"/>
                </a:cubicBezTo>
                <a:cubicBezTo>
                  <a:pt x="516" y="220"/>
                  <a:pt x="353" y="88"/>
                  <a:pt x="265" y="0"/>
                </a:cubicBezTo>
                <a:close/>
                <a:moveTo>
                  <a:pt x="265" y="588"/>
                </a:moveTo>
                <a:lnTo>
                  <a:pt x="265" y="588"/>
                </a:lnTo>
                <a:cubicBezTo>
                  <a:pt x="148" y="588"/>
                  <a:pt x="44" y="485"/>
                  <a:pt x="44" y="367"/>
                </a:cubicBezTo>
                <a:cubicBezTo>
                  <a:pt x="44" y="250"/>
                  <a:pt x="177" y="132"/>
                  <a:pt x="265" y="58"/>
                </a:cubicBezTo>
                <a:cubicBezTo>
                  <a:pt x="339" y="132"/>
                  <a:pt x="471" y="250"/>
                  <a:pt x="471" y="367"/>
                </a:cubicBezTo>
                <a:cubicBezTo>
                  <a:pt x="471" y="485"/>
                  <a:pt x="383" y="588"/>
                  <a:pt x="265" y="588"/>
                </a:cubicBezTo>
                <a:close/>
                <a:moveTo>
                  <a:pt x="265" y="191"/>
                </a:moveTo>
                <a:lnTo>
                  <a:pt x="265" y="191"/>
                </a:lnTo>
                <a:cubicBezTo>
                  <a:pt x="206" y="250"/>
                  <a:pt x="118" y="309"/>
                  <a:pt x="118" y="382"/>
                </a:cubicBezTo>
                <a:cubicBezTo>
                  <a:pt x="118" y="471"/>
                  <a:pt x="192" y="530"/>
                  <a:pt x="265" y="530"/>
                </a:cubicBezTo>
                <a:cubicBezTo>
                  <a:pt x="339" y="530"/>
                  <a:pt x="398" y="471"/>
                  <a:pt x="398" y="382"/>
                </a:cubicBezTo>
                <a:cubicBezTo>
                  <a:pt x="398" y="309"/>
                  <a:pt x="310" y="250"/>
                  <a:pt x="265" y="191"/>
                </a:cubicBezTo>
                <a:close/>
                <a:moveTo>
                  <a:pt x="265" y="485"/>
                </a:moveTo>
                <a:lnTo>
                  <a:pt x="265" y="485"/>
                </a:lnTo>
                <a:cubicBezTo>
                  <a:pt x="206" y="485"/>
                  <a:pt x="162" y="441"/>
                  <a:pt x="162" y="382"/>
                </a:cubicBezTo>
                <a:cubicBezTo>
                  <a:pt x="162" y="323"/>
                  <a:pt x="221" y="279"/>
                  <a:pt x="265" y="235"/>
                </a:cubicBezTo>
                <a:cubicBezTo>
                  <a:pt x="295" y="279"/>
                  <a:pt x="353" y="323"/>
                  <a:pt x="353" y="382"/>
                </a:cubicBezTo>
                <a:cubicBezTo>
                  <a:pt x="353" y="441"/>
                  <a:pt x="310" y="485"/>
                  <a:pt x="265" y="4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0" name="Freeform 157"/>
          <p:cNvSpPr>
            <a:spLocks noChangeArrowheads="1"/>
          </p:cNvSpPr>
          <p:nvPr/>
        </p:nvSpPr>
        <p:spPr bwMode="auto">
          <a:xfrm>
            <a:off x="5896201" y="2701143"/>
            <a:ext cx="666308" cy="647050"/>
          </a:xfrm>
          <a:custGeom>
            <a:avLst/>
            <a:gdLst>
              <a:gd name="T0" fmla="*/ 111414 w 634"/>
              <a:gd name="T1" fmla="*/ 31553 h 619"/>
              <a:gd name="T2" fmla="*/ 111414 w 634"/>
              <a:gd name="T3" fmla="*/ 31553 h 619"/>
              <a:gd name="T4" fmla="*/ 63459 w 634"/>
              <a:gd name="T5" fmla="*/ 84260 h 619"/>
              <a:gd name="T6" fmla="*/ 111414 w 634"/>
              <a:gd name="T7" fmla="*/ 131589 h 619"/>
              <a:gd name="T8" fmla="*/ 164417 w 634"/>
              <a:gd name="T9" fmla="*/ 84260 h 619"/>
              <a:gd name="T10" fmla="*/ 111414 w 634"/>
              <a:gd name="T11" fmla="*/ 31553 h 619"/>
              <a:gd name="T12" fmla="*/ 111414 w 634"/>
              <a:gd name="T13" fmla="*/ 115813 h 619"/>
              <a:gd name="T14" fmla="*/ 111414 w 634"/>
              <a:gd name="T15" fmla="*/ 115813 h 619"/>
              <a:gd name="T16" fmla="*/ 79684 w 634"/>
              <a:gd name="T17" fmla="*/ 84260 h 619"/>
              <a:gd name="T18" fmla="*/ 111414 w 634"/>
              <a:gd name="T19" fmla="*/ 47329 h 619"/>
              <a:gd name="T20" fmla="*/ 148552 w 634"/>
              <a:gd name="T21" fmla="*/ 84260 h 619"/>
              <a:gd name="T22" fmla="*/ 111414 w 634"/>
              <a:gd name="T23" fmla="*/ 115813 h 619"/>
              <a:gd name="T24" fmla="*/ 191098 w 634"/>
              <a:gd name="T25" fmla="*/ 121191 h 619"/>
              <a:gd name="T26" fmla="*/ 191098 w 634"/>
              <a:gd name="T27" fmla="*/ 121191 h 619"/>
              <a:gd name="T28" fmla="*/ 201555 w 634"/>
              <a:gd name="T29" fmla="*/ 84260 h 619"/>
              <a:gd name="T30" fmla="*/ 111414 w 634"/>
              <a:gd name="T31" fmla="*/ 0 h 619"/>
              <a:gd name="T32" fmla="*/ 26321 w 634"/>
              <a:gd name="T33" fmla="*/ 84260 h 619"/>
              <a:gd name="T34" fmla="*/ 37138 w 634"/>
              <a:gd name="T35" fmla="*/ 121191 h 619"/>
              <a:gd name="T36" fmla="*/ 0 w 634"/>
              <a:gd name="T37" fmla="*/ 179277 h 619"/>
              <a:gd name="T38" fmla="*/ 42186 w 634"/>
              <a:gd name="T39" fmla="*/ 190034 h 619"/>
              <a:gd name="T40" fmla="*/ 74276 w 634"/>
              <a:gd name="T41" fmla="*/ 221586 h 619"/>
              <a:gd name="T42" fmla="*/ 106006 w 634"/>
              <a:gd name="T43" fmla="*/ 168879 h 619"/>
              <a:gd name="T44" fmla="*/ 111414 w 634"/>
              <a:gd name="T45" fmla="*/ 168879 h 619"/>
              <a:gd name="T46" fmla="*/ 116822 w 634"/>
              <a:gd name="T47" fmla="*/ 168879 h 619"/>
              <a:gd name="T48" fmla="*/ 148552 w 634"/>
              <a:gd name="T49" fmla="*/ 221586 h 619"/>
              <a:gd name="T50" fmla="*/ 180282 w 634"/>
              <a:gd name="T51" fmla="*/ 190034 h 619"/>
              <a:gd name="T52" fmla="*/ 228236 w 634"/>
              <a:gd name="T53" fmla="*/ 179277 h 619"/>
              <a:gd name="T54" fmla="*/ 191098 w 634"/>
              <a:gd name="T55" fmla="*/ 121191 h 619"/>
              <a:gd name="T56" fmla="*/ 74276 w 634"/>
              <a:gd name="T57" fmla="*/ 195053 h 619"/>
              <a:gd name="T58" fmla="*/ 74276 w 634"/>
              <a:gd name="T59" fmla="*/ 195053 h 619"/>
              <a:gd name="T60" fmla="*/ 53003 w 634"/>
              <a:gd name="T61" fmla="*/ 179277 h 619"/>
              <a:gd name="T62" fmla="*/ 20913 w 634"/>
              <a:gd name="T63" fmla="*/ 168879 h 619"/>
              <a:gd name="T64" fmla="*/ 42186 w 634"/>
              <a:gd name="T65" fmla="*/ 136968 h 619"/>
              <a:gd name="T66" fmla="*/ 90141 w 634"/>
              <a:gd name="T67" fmla="*/ 163501 h 619"/>
              <a:gd name="T68" fmla="*/ 74276 w 634"/>
              <a:gd name="T69" fmla="*/ 195053 h 619"/>
              <a:gd name="T70" fmla="*/ 111414 w 634"/>
              <a:gd name="T71" fmla="*/ 152744 h 619"/>
              <a:gd name="T72" fmla="*/ 111414 w 634"/>
              <a:gd name="T73" fmla="*/ 152744 h 619"/>
              <a:gd name="T74" fmla="*/ 42186 w 634"/>
              <a:gd name="T75" fmla="*/ 84260 h 619"/>
              <a:gd name="T76" fmla="*/ 111414 w 634"/>
              <a:gd name="T77" fmla="*/ 10398 h 619"/>
              <a:gd name="T78" fmla="*/ 185690 w 634"/>
              <a:gd name="T79" fmla="*/ 84260 h 619"/>
              <a:gd name="T80" fmla="*/ 111414 w 634"/>
              <a:gd name="T81" fmla="*/ 152744 h 619"/>
              <a:gd name="T82" fmla="*/ 174873 w 634"/>
              <a:gd name="T83" fmla="*/ 179277 h 619"/>
              <a:gd name="T84" fmla="*/ 174873 w 634"/>
              <a:gd name="T85" fmla="*/ 179277 h 619"/>
              <a:gd name="T86" fmla="*/ 153600 w 634"/>
              <a:gd name="T87" fmla="*/ 195053 h 619"/>
              <a:gd name="T88" fmla="*/ 132687 w 634"/>
              <a:gd name="T89" fmla="*/ 163501 h 619"/>
              <a:gd name="T90" fmla="*/ 180282 w 634"/>
              <a:gd name="T91" fmla="*/ 136968 h 619"/>
              <a:gd name="T92" fmla="*/ 201555 w 634"/>
              <a:gd name="T93" fmla="*/ 168879 h 619"/>
              <a:gd name="T94" fmla="*/ 174873 w 634"/>
              <a:gd name="T95" fmla="*/ 179277 h 61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619">
                <a:moveTo>
                  <a:pt x="309" y="88"/>
                </a:moveTo>
                <a:lnTo>
                  <a:pt x="309" y="88"/>
                </a:lnTo>
                <a:cubicBezTo>
                  <a:pt x="235" y="88"/>
                  <a:pt x="176" y="162"/>
                  <a:pt x="176" y="235"/>
                </a:cubicBezTo>
                <a:cubicBezTo>
                  <a:pt x="176" y="309"/>
                  <a:pt x="235" y="367"/>
                  <a:pt x="309" y="367"/>
                </a:cubicBezTo>
                <a:cubicBezTo>
                  <a:pt x="383" y="367"/>
                  <a:pt x="456" y="309"/>
                  <a:pt x="456" y="235"/>
                </a:cubicBezTo>
                <a:cubicBezTo>
                  <a:pt x="456" y="162"/>
                  <a:pt x="383" y="88"/>
                  <a:pt x="309" y="88"/>
                </a:cubicBezTo>
                <a:close/>
                <a:moveTo>
                  <a:pt x="309" y="323"/>
                </a:moveTo>
                <a:lnTo>
                  <a:pt x="309" y="323"/>
                </a:lnTo>
                <a:cubicBezTo>
                  <a:pt x="265" y="323"/>
                  <a:pt x="221" y="279"/>
                  <a:pt x="221" y="235"/>
                </a:cubicBezTo>
                <a:cubicBezTo>
                  <a:pt x="221" y="176"/>
                  <a:pt x="265" y="132"/>
                  <a:pt x="309" y="132"/>
                </a:cubicBezTo>
                <a:cubicBezTo>
                  <a:pt x="368" y="132"/>
                  <a:pt x="412" y="176"/>
                  <a:pt x="412" y="235"/>
                </a:cubicBezTo>
                <a:cubicBezTo>
                  <a:pt x="412" y="279"/>
                  <a:pt x="368" y="323"/>
                  <a:pt x="309" y="323"/>
                </a:cubicBezTo>
                <a:close/>
                <a:moveTo>
                  <a:pt x="530" y="338"/>
                </a:moveTo>
                <a:lnTo>
                  <a:pt x="530" y="338"/>
                </a:lnTo>
                <a:cubicBezTo>
                  <a:pt x="544" y="309"/>
                  <a:pt x="559" y="264"/>
                  <a:pt x="559" y="235"/>
                </a:cubicBezTo>
                <a:cubicBezTo>
                  <a:pt x="559" y="103"/>
                  <a:pt x="441" y="0"/>
                  <a:pt x="309" y="0"/>
                </a:cubicBezTo>
                <a:cubicBezTo>
                  <a:pt x="176" y="0"/>
                  <a:pt x="73" y="103"/>
                  <a:pt x="73" y="235"/>
                </a:cubicBezTo>
                <a:cubicBezTo>
                  <a:pt x="73" y="264"/>
                  <a:pt x="88" y="309"/>
                  <a:pt x="103" y="338"/>
                </a:cubicBezTo>
                <a:cubicBezTo>
                  <a:pt x="0" y="500"/>
                  <a:pt x="0" y="500"/>
                  <a:pt x="0" y="500"/>
                </a:cubicBezTo>
                <a:cubicBezTo>
                  <a:pt x="0" y="500"/>
                  <a:pt x="58" y="515"/>
                  <a:pt x="117" y="530"/>
                </a:cubicBezTo>
                <a:cubicBezTo>
                  <a:pt x="162" y="574"/>
                  <a:pt x="206" y="618"/>
                  <a:pt x="206" y="618"/>
                </a:cubicBezTo>
                <a:cubicBezTo>
                  <a:pt x="294" y="471"/>
                  <a:pt x="294" y="471"/>
                  <a:pt x="294" y="471"/>
                </a:cubicBezTo>
                <a:cubicBezTo>
                  <a:pt x="309" y="471"/>
                  <a:pt x="309" y="471"/>
                  <a:pt x="309" y="471"/>
                </a:cubicBezTo>
                <a:cubicBezTo>
                  <a:pt x="324" y="471"/>
                  <a:pt x="324" y="471"/>
                  <a:pt x="324" y="471"/>
                </a:cubicBezTo>
                <a:cubicBezTo>
                  <a:pt x="412" y="618"/>
                  <a:pt x="412" y="618"/>
                  <a:pt x="412" y="618"/>
                </a:cubicBezTo>
                <a:cubicBezTo>
                  <a:pt x="412" y="618"/>
                  <a:pt x="456" y="574"/>
                  <a:pt x="500" y="530"/>
                </a:cubicBezTo>
                <a:cubicBezTo>
                  <a:pt x="559" y="515"/>
                  <a:pt x="633" y="500"/>
                  <a:pt x="633" y="500"/>
                </a:cubicBezTo>
                <a:lnTo>
                  <a:pt x="530" y="338"/>
                </a:lnTo>
                <a:close/>
                <a:moveTo>
                  <a:pt x="206" y="544"/>
                </a:moveTo>
                <a:lnTo>
                  <a:pt x="206" y="544"/>
                </a:lnTo>
                <a:cubicBezTo>
                  <a:pt x="206" y="544"/>
                  <a:pt x="176" y="530"/>
                  <a:pt x="147" y="500"/>
                </a:cubicBezTo>
                <a:cubicBezTo>
                  <a:pt x="103" y="485"/>
                  <a:pt x="58" y="471"/>
                  <a:pt x="58" y="471"/>
                </a:cubicBezTo>
                <a:cubicBezTo>
                  <a:pt x="117" y="382"/>
                  <a:pt x="117" y="382"/>
                  <a:pt x="117" y="382"/>
                </a:cubicBezTo>
                <a:cubicBezTo>
                  <a:pt x="147" y="412"/>
                  <a:pt x="206" y="456"/>
                  <a:pt x="250" y="456"/>
                </a:cubicBezTo>
                <a:lnTo>
                  <a:pt x="206" y="544"/>
                </a:lnTo>
                <a:close/>
                <a:moveTo>
                  <a:pt x="309" y="426"/>
                </a:moveTo>
                <a:lnTo>
                  <a:pt x="309" y="426"/>
                </a:lnTo>
                <a:cubicBezTo>
                  <a:pt x="206" y="426"/>
                  <a:pt x="117" y="338"/>
                  <a:pt x="117" y="235"/>
                </a:cubicBezTo>
                <a:cubicBezTo>
                  <a:pt x="117" y="117"/>
                  <a:pt x="206" y="29"/>
                  <a:pt x="309" y="29"/>
                </a:cubicBezTo>
                <a:cubicBezTo>
                  <a:pt x="426" y="29"/>
                  <a:pt x="515" y="117"/>
                  <a:pt x="515" y="235"/>
                </a:cubicBezTo>
                <a:cubicBezTo>
                  <a:pt x="515" y="338"/>
                  <a:pt x="426" y="426"/>
                  <a:pt x="309" y="426"/>
                </a:cubicBezTo>
                <a:close/>
                <a:moveTo>
                  <a:pt x="485" y="500"/>
                </a:moveTo>
                <a:lnTo>
                  <a:pt x="485" y="500"/>
                </a:lnTo>
                <a:cubicBezTo>
                  <a:pt x="456" y="530"/>
                  <a:pt x="426" y="544"/>
                  <a:pt x="426" y="544"/>
                </a:cubicBezTo>
                <a:cubicBezTo>
                  <a:pt x="368" y="456"/>
                  <a:pt x="368" y="456"/>
                  <a:pt x="368" y="456"/>
                </a:cubicBezTo>
                <a:cubicBezTo>
                  <a:pt x="426" y="456"/>
                  <a:pt x="471" y="412"/>
                  <a:pt x="500" y="382"/>
                </a:cubicBezTo>
                <a:cubicBezTo>
                  <a:pt x="559" y="471"/>
                  <a:pt x="559" y="471"/>
                  <a:pt x="559" y="471"/>
                </a:cubicBezTo>
                <a:cubicBezTo>
                  <a:pt x="559" y="471"/>
                  <a:pt x="530" y="485"/>
                  <a:pt x="485" y="5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1" name="Freeform 158"/>
          <p:cNvSpPr>
            <a:spLocks noChangeArrowheads="1"/>
          </p:cNvSpPr>
          <p:nvPr/>
        </p:nvSpPr>
        <p:spPr bwMode="auto">
          <a:xfrm>
            <a:off x="4813932" y="2716548"/>
            <a:ext cx="677862" cy="620092"/>
          </a:xfrm>
          <a:custGeom>
            <a:avLst/>
            <a:gdLst>
              <a:gd name="T0" fmla="*/ 184545 w 649"/>
              <a:gd name="T1" fmla="*/ 26677 h 590"/>
              <a:gd name="T2" fmla="*/ 184545 w 649"/>
              <a:gd name="T3" fmla="*/ 26677 h 590"/>
              <a:gd name="T4" fmla="*/ 158386 w 649"/>
              <a:gd name="T5" fmla="*/ 0 h 590"/>
              <a:gd name="T6" fmla="*/ 73818 w 649"/>
              <a:gd name="T7" fmla="*/ 0 h 590"/>
              <a:gd name="T8" fmla="*/ 47659 w 649"/>
              <a:gd name="T9" fmla="*/ 26677 h 590"/>
              <a:gd name="T10" fmla="*/ 5375 w 649"/>
              <a:gd name="T11" fmla="*/ 58402 h 590"/>
              <a:gd name="T12" fmla="*/ 47659 w 649"/>
              <a:gd name="T13" fmla="*/ 100941 h 590"/>
              <a:gd name="T14" fmla="*/ 52676 w 649"/>
              <a:gd name="T15" fmla="*/ 100941 h 590"/>
              <a:gd name="T16" fmla="*/ 110727 w 649"/>
              <a:gd name="T17" fmla="*/ 153935 h 590"/>
              <a:gd name="T18" fmla="*/ 110727 w 649"/>
              <a:gd name="T19" fmla="*/ 196474 h 590"/>
              <a:gd name="T20" fmla="*/ 89585 w 649"/>
              <a:gd name="T21" fmla="*/ 196474 h 590"/>
              <a:gd name="T22" fmla="*/ 79193 w 649"/>
              <a:gd name="T23" fmla="*/ 206929 h 590"/>
              <a:gd name="T24" fmla="*/ 89585 w 649"/>
              <a:gd name="T25" fmla="*/ 212336 h 590"/>
              <a:gd name="T26" fmla="*/ 142261 w 649"/>
              <a:gd name="T27" fmla="*/ 212336 h 590"/>
              <a:gd name="T28" fmla="*/ 153011 w 649"/>
              <a:gd name="T29" fmla="*/ 206929 h 590"/>
              <a:gd name="T30" fmla="*/ 142261 w 649"/>
              <a:gd name="T31" fmla="*/ 196474 h 590"/>
              <a:gd name="T32" fmla="*/ 121477 w 649"/>
              <a:gd name="T33" fmla="*/ 196474 h 590"/>
              <a:gd name="T34" fmla="*/ 121477 w 649"/>
              <a:gd name="T35" fmla="*/ 153935 h 590"/>
              <a:gd name="T36" fmla="*/ 179528 w 649"/>
              <a:gd name="T37" fmla="*/ 100941 h 590"/>
              <a:gd name="T38" fmla="*/ 184545 w 649"/>
              <a:gd name="T39" fmla="*/ 100941 h 590"/>
              <a:gd name="T40" fmla="*/ 226829 w 649"/>
              <a:gd name="T41" fmla="*/ 58402 h 590"/>
              <a:gd name="T42" fmla="*/ 184545 w 649"/>
              <a:gd name="T43" fmla="*/ 26677 h 590"/>
              <a:gd name="T44" fmla="*/ 47659 w 649"/>
              <a:gd name="T45" fmla="*/ 85079 h 590"/>
              <a:gd name="T46" fmla="*/ 47659 w 649"/>
              <a:gd name="T47" fmla="*/ 85079 h 590"/>
              <a:gd name="T48" fmla="*/ 15767 w 649"/>
              <a:gd name="T49" fmla="*/ 58402 h 590"/>
              <a:gd name="T50" fmla="*/ 47659 w 649"/>
              <a:gd name="T51" fmla="*/ 42539 h 590"/>
              <a:gd name="T52" fmla="*/ 47659 w 649"/>
              <a:gd name="T53" fmla="*/ 85079 h 590"/>
              <a:gd name="T54" fmla="*/ 174153 w 649"/>
              <a:gd name="T55" fmla="*/ 68856 h 590"/>
              <a:gd name="T56" fmla="*/ 174153 w 649"/>
              <a:gd name="T57" fmla="*/ 68856 h 590"/>
              <a:gd name="T58" fmla="*/ 116102 w 649"/>
              <a:gd name="T59" fmla="*/ 143480 h 590"/>
              <a:gd name="T60" fmla="*/ 58051 w 649"/>
              <a:gd name="T61" fmla="*/ 68856 h 590"/>
              <a:gd name="T62" fmla="*/ 58051 w 649"/>
              <a:gd name="T63" fmla="*/ 26677 h 590"/>
              <a:gd name="T64" fmla="*/ 73818 w 649"/>
              <a:gd name="T65" fmla="*/ 15862 h 590"/>
              <a:gd name="T66" fmla="*/ 158386 w 649"/>
              <a:gd name="T67" fmla="*/ 15862 h 590"/>
              <a:gd name="T68" fmla="*/ 174153 w 649"/>
              <a:gd name="T69" fmla="*/ 26677 h 590"/>
              <a:gd name="T70" fmla="*/ 174153 w 649"/>
              <a:gd name="T71" fmla="*/ 68856 h 590"/>
              <a:gd name="T72" fmla="*/ 184545 w 649"/>
              <a:gd name="T73" fmla="*/ 85079 h 590"/>
              <a:gd name="T74" fmla="*/ 184545 w 649"/>
              <a:gd name="T75" fmla="*/ 85079 h 590"/>
              <a:gd name="T76" fmla="*/ 184545 w 649"/>
              <a:gd name="T77" fmla="*/ 42539 h 590"/>
              <a:gd name="T78" fmla="*/ 216437 w 649"/>
              <a:gd name="T79" fmla="*/ 58402 h 590"/>
              <a:gd name="T80" fmla="*/ 184545 w 649"/>
              <a:gd name="T81" fmla="*/ 85079 h 59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49" h="590">
                <a:moveTo>
                  <a:pt x="515" y="74"/>
                </a:moveTo>
                <a:lnTo>
                  <a:pt x="515" y="74"/>
                </a:lnTo>
                <a:cubicBezTo>
                  <a:pt x="515" y="30"/>
                  <a:pt x="486" y="0"/>
                  <a:pt x="442" y="0"/>
                </a:cubicBezTo>
                <a:cubicBezTo>
                  <a:pt x="206" y="0"/>
                  <a:pt x="206" y="0"/>
                  <a:pt x="206" y="0"/>
                </a:cubicBezTo>
                <a:cubicBezTo>
                  <a:pt x="162" y="0"/>
                  <a:pt x="133" y="30"/>
                  <a:pt x="133" y="74"/>
                </a:cubicBezTo>
                <a:cubicBezTo>
                  <a:pt x="0" y="74"/>
                  <a:pt x="15" y="74"/>
                  <a:pt x="15" y="162"/>
                </a:cubicBezTo>
                <a:cubicBezTo>
                  <a:pt x="15" y="221"/>
                  <a:pt x="59" y="280"/>
                  <a:pt x="133" y="280"/>
                </a:cubicBezTo>
                <a:cubicBezTo>
                  <a:pt x="133" y="280"/>
                  <a:pt x="133" y="280"/>
                  <a:pt x="147" y="280"/>
                </a:cubicBezTo>
                <a:cubicBezTo>
                  <a:pt x="162" y="353"/>
                  <a:pt x="236" y="427"/>
                  <a:pt x="309" y="427"/>
                </a:cubicBezTo>
                <a:cubicBezTo>
                  <a:pt x="309" y="545"/>
                  <a:pt x="309" y="545"/>
                  <a:pt x="309" y="545"/>
                </a:cubicBezTo>
                <a:cubicBezTo>
                  <a:pt x="250" y="545"/>
                  <a:pt x="250" y="545"/>
                  <a:pt x="250" y="545"/>
                </a:cubicBezTo>
                <a:cubicBezTo>
                  <a:pt x="236" y="545"/>
                  <a:pt x="221" y="560"/>
                  <a:pt x="221" y="574"/>
                </a:cubicBezTo>
                <a:cubicBezTo>
                  <a:pt x="221" y="574"/>
                  <a:pt x="236" y="589"/>
                  <a:pt x="250" y="589"/>
                </a:cubicBezTo>
                <a:cubicBezTo>
                  <a:pt x="397" y="589"/>
                  <a:pt x="397" y="589"/>
                  <a:pt x="397" y="589"/>
                </a:cubicBezTo>
                <a:cubicBezTo>
                  <a:pt x="413" y="589"/>
                  <a:pt x="427" y="574"/>
                  <a:pt x="427" y="574"/>
                </a:cubicBezTo>
                <a:cubicBezTo>
                  <a:pt x="427" y="560"/>
                  <a:pt x="413" y="545"/>
                  <a:pt x="397" y="545"/>
                </a:cubicBezTo>
                <a:cubicBezTo>
                  <a:pt x="339" y="545"/>
                  <a:pt x="339" y="545"/>
                  <a:pt x="339" y="545"/>
                </a:cubicBezTo>
                <a:cubicBezTo>
                  <a:pt x="339" y="427"/>
                  <a:pt x="339" y="427"/>
                  <a:pt x="339" y="427"/>
                </a:cubicBezTo>
                <a:cubicBezTo>
                  <a:pt x="413" y="427"/>
                  <a:pt x="486" y="353"/>
                  <a:pt x="501" y="280"/>
                </a:cubicBezTo>
                <a:cubicBezTo>
                  <a:pt x="515" y="280"/>
                  <a:pt x="515" y="280"/>
                  <a:pt x="515" y="280"/>
                </a:cubicBezTo>
                <a:cubicBezTo>
                  <a:pt x="589" y="280"/>
                  <a:pt x="633" y="221"/>
                  <a:pt x="633" y="162"/>
                </a:cubicBezTo>
                <a:cubicBezTo>
                  <a:pt x="633" y="74"/>
                  <a:pt x="648" y="74"/>
                  <a:pt x="515" y="74"/>
                </a:cubicBezTo>
                <a:close/>
                <a:moveTo>
                  <a:pt x="133" y="236"/>
                </a:moveTo>
                <a:lnTo>
                  <a:pt x="133" y="236"/>
                </a:lnTo>
                <a:cubicBezTo>
                  <a:pt x="88" y="236"/>
                  <a:pt x="44" y="206"/>
                  <a:pt x="44" y="162"/>
                </a:cubicBezTo>
                <a:cubicBezTo>
                  <a:pt x="44" y="118"/>
                  <a:pt x="44" y="118"/>
                  <a:pt x="133" y="118"/>
                </a:cubicBezTo>
                <a:lnTo>
                  <a:pt x="133" y="236"/>
                </a:lnTo>
                <a:close/>
                <a:moveTo>
                  <a:pt x="486" y="191"/>
                </a:moveTo>
                <a:lnTo>
                  <a:pt x="486" y="191"/>
                </a:lnTo>
                <a:cubicBezTo>
                  <a:pt x="486" y="280"/>
                  <a:pt x="413" y="398"/>
                  <a:pt x="324" y="398"/>
                </a:cubicBezTo>
                <a:cubicBezTo>
                  <a:pt x="236" y="398"/>
                  <a:pt x="162" y="280"/>
                  <a:pt x="162" y="191"/>
                </a:cubicBezTo>
                <a:cubicBezTo>
                  <a:pt x="162" y="74"/>
                  <a:pt x="162" y="74"/>
                  <a:pt x="162" y="74"/>
                </a:cubicBezTo>
                <a:cubicBezTo>
                  <a:pt x="162" y="59"/>
                  <a:pt x="192" y="44"/>
                  <a:pt x="206" y="44"/>
                </a:cubicBezTo>
                <a:cubicBezTo>
                  <a:pt x="442" y="44"/>
                  <a:pt x="442" y="44"/>
                  <a:pt x="442" y="44"/>
                </a:cubicBezTo>
                <a:cubicBezTo>
                  <a:pt x="456" y="44"/>
                  <a:pt x="486" y="59"/>
                  <a:pt x="486" y="74"/>
                </a:cubicBezTo>
                <a:lnTo>
                  <a:pt x="486" y="191"/>
                </a:lnTo>
                <a:close/>
                <a:moveTo>
                  <a:pt x="515" y="236"/>
                </a:moveTo>
                <a:lnTo>
                  <a:pt x="515" y="236"/>
                </a:lnTo>
                <a:cubicBezTo>
                  <a:pt x="515" y="118"/>
                  <a:pt x="515" y="118"/>
                  <a:pt x="515" y="118"/>
                </a:cubicBezTo>
                <a:cubicBezTo>
                  <a:pt x="604" y="118"/>
                  <a:pt x="604" y="118"/>
                  <a:pt x="604" y="162"/>
                </a:cubicBezTo>
                <a:cubicBezTo>
                  <a:pt x="604" y="206"/>
                  <a:pt x="560" y="236"/>
                  <a:pt x="515" y="2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2" name="Freeform 159"/>
          <p:cNvSpPr>
            <a:spLocks noChangeArrowheads="1"/>
          </p:cNvSpPr>
          <p:nvPr/>
        </p:nvSpPr>
        <p:spPr bwMode="auto">
          <a:xfrm>
            <a:off x="3747069" y="2701143"/>
            <a:ext cx="666308" cy="647050"/>
          </a:xfrm>
          <a:custGeom>
            <a:avLst/>
            <a:gdLst>
              <a:gd name="T0" fmla="*/ 63820 w 634"/>
              <a:gd name="T1" fmla="*/ 68484 h 619"/>
              <a:gd name="T2" fmla="*/ 63820 w 634"/>
              <a:gd name="T3" fmla="*/ 68484 h 619"/>
              <a:gd name="T4" fmla="*/ 58411 w 634"/>
              <a:gd name="T5" fmla="*/ 73504 h 619"/>
              <a:gd name="T6" fmla="*/ 58411 w 634"/>
              <a:gd name="T7" fmla="*/ 147724 h 619"/>
              <a:gd name="T8" fmla="*/ 63820 w 634"/>
              <a:gd name="T9" fmla="*/ 152744 h 619"/>
              <a:gd name="T10" fmla="*/ 74637 w 634"/>
              <a:gd name="T11" fmla="*/ 147724 h 619"/>
              <a:gd name="T12" fmla="*/ 74637 w 634"/>
              <a:gd name="T13" fmla="*/ 73504 h 619"/>
              <a:gd name="T14" fmla="*/ 63820 w 634"/>
              <a:gd name="T15" fmla="*/ 68484 h 619"/>
              <a:gd name="T16" fmla="*/ 122231 w 634"/>
              <a:gd name="T17" fmla="*/ 89639 h 619"/>
              <a:gd name="T18" fmla="*/ 122231 w 634"/>
              <a:gd name="T19" fmla="*/ 89639 h 619"/>
              <a:gd name="T20" fmla="*/ 116822 w 634"/>
              <a:gd name="T21" fmla="*/ 94658 h 619"/>
              <a:gd name="T22" fmla="*/ 116822 w 634"/>
              <a:gd name="T23" fmla="*/ 136968 h 619"/>
              <a:gd name="T24" fmla="*/ 122231 w 634"/>
              <a:gd name="T25" fmla="*/ 147724 h 619"/>
              <a:gd name="T26" fmla="*/ 127639 w 634"/>
              <a:gd name="T27" fmla="*/ 136968 h 619"/>
              <a:gd name="T28" fmla="*/ 127639 w 634"/>
              <a:gd name="T29" fmla="*/ 94658 h 619"/>
              <a:gd name="T30" fmla="*/ 122231 w 634"/>
              <a:gd name="T31" fmla="*/ 89639 h 619"/>
              <a:gd name="T32" fmla="*/ 169825 w 634"/>
              <a:gd name="T33" fmla="*/ 0 h 619"/>
              <a:gd name="T34" fmla="*/ 169825 w 634"/>
              <a:gd name="T35" fmla="*/ 0 h 619"/>
              <a:gd name="T36" fmla="*/ 116822 w 634"/>
              <a:gd name="T37" fmla="*/ 41951 h 619"/>
              <a:gd name="T38" fmla="*/ 58411 w 634"/>
              <a:gd name="T39" fmla="*/ 20796 h 619"/>
              <a:gd name="T40" fmla="*/ 0 w 634"/>
              <a:gd name="T41" fmla="*/ 52707 h 619"/>
              <a:gd name="T42" fmla="*/ 0 w 634"/>
              <a:gd name="T43" fmla="*/ 221586 h 619"/>
              <a:gd name="T44" fmla="*/ 58411 w 634"/>
              <a:gd name="T45" fmla="*/ 190034 h 619"/>
              <a:gd name="T46" fmla="*/ 116822 w 634"/>
              <a:gd name="T47" fmla="*/ 210830 h 619"/>
              <a:gd name="T48" fmla="*/ 169825 w 634"/>
              <a:gd name="T49" fmla="*/ 168879 h 619"/>
              <a:gd name="T50" fmla="*/ 228236 w 634"/>
              <a:gd name="T51" fmla="*/ 210830 h 619"/>
              <a:gd name="T52" fmla="*/ 228236 w 634"/>
              <a:gd name="T53" fmla="*/ 41951 h 619"/>
              <a:gd name="T54" fmla="*/ 169825 w 634"/>
              <a:gd name="T55" fmla="*/ 0 h 619"/>
              <a:gd name="T56" fmla="*/ 212372 w 634"/>
              <a:gd name="T57" fmla="*/ 184655 h 619"/>
              <a:gd name="T58" fmla="*/ 212372 w 634"/>
              <a:gd name="T59" fmla="*/ 184655 h 619"/>
              <a:gd name="T60" fmla="*/ 169825 w 634"/>
              <a:gd name="T61" fmla="*/ 152744 h 619"/>
              <a:gd name="T62" fmla="*/ 116822 w 634"/>
              <a:gd name="T63" fmla="*/ 195053 h 619"/>
              <a:gd name="T64" fmla="*/ 58411 w 634"/>
              <a:gd name="T65" fmla="*/ 173899 h 619"/>
              <a:gd name="T66" fmla="*/ 15865 w 634"/>
              <a:gd name="T67" fmla="*/ 200432 h 619"/>
              <a:gd name="T68" fmla="*/ 15865 w 634"/>
              <a:gd name="T69" fmla="*/ 58086 h 619"/>
              <a:gd name="T70" fmla="*/ 58411 w 634"/>
              <a:gd name="T71" fmla="*/ 31553 h 619"/>
              <a:gd name="T72" fmla="*/ 116822 w 634"/>
              <a:gd name="T73" fmla="*/ 52707 h 619"/>
              <a:gd name="T74" fmla="*/ 169825 w 634"/>
              <a:gd name="T75" fmla="*/ 10398 h 619"/>
              <a:gd name="T76" fmla="*/ 212372 w 634"/>
              <a:gd name="T77" fmla="*/ 41951 h 619"/>
              <a:gd name="T78" fmla="*/ 212372 w 634"/>
              <a:gd name="T79" fmla="*/ 184655 h 619"/>
              <a:gd name="T80" fmla="*/ 169825 w 634"/>
              <a:gd name="T81" fmla="*/ 115813 h 619"/>
              <a:gd name="T82" fmla="*/ 169825 w 634"/>
              <a:gd name="T83" fmla="*/ 115813 h 619"/>
              <a:gd name="T84" fmla="*/ 180642 w 634"/>
              <a:gd name="T85" fmla="*/ 126570 h 619"/>
              <a:gd name="T86" fmla="*/ 186051 w 634"/>
              <a:gd name="T87" fmla="*/ 115813 h 619"/>
              <a:gd name="T88" fmla="*/ 186051 w 634"/>
              <a:gd name="T89" fmla="*/ 63106 h 619"/>
              <a:gd name="T90" fmla="*/ 180642 w 634"/>
              <a:gd name="T91" fmla="*/ 52707 h 619"/>
              <a:gd name="T92" fmla="*/ 169825 w 634"/>
              <a:gd name="T93" fmla="*/ 63106 h 619"/>
              <a:gd name="T94" fmla="*/ 169825 w 634"/>
              <a:gd name="T95" fmla="*/ 115813 h 61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619">
                <a:moveTo>
                  <a:pt x="177" y="191"/>
                </a:moveTo>
                <a:lnTo>
                  <a:pt x="177" y="191"/>
                </a:lnTo>
                <a:lnTo>
                  <a:pt x="162" y="205"/>
                </a:lnTo>
                <a:cubicBezTo>
                  <a:pt x="162" y="412"/>
                  <a:pt x="162" y="412"/>
                  <a:pt x="162" y="412"/>
                </a:cubicBezTo>
                <a:lnTo>
                  <a:pt x="177" y="426"/>
                </a:lnTo>
                <a:cubicBezTo>
                  <a:pt x="192" y="426"/>
                  <a:pt x="207" y="412"/>
                  <a:pt x="207" y="412"/>
                </a:cubicBezTo>
                <a:cubicBezTo>
                  <a:pt x="207" y="205"/>
                  <a:pt x="207" y="205"/>
                  <a:pt x="207" y="205"/>
                </a:cubicBezTo>
                <a:cubicBezTo>
                  <a:pt x="207" y="205"/>
                  <a:pt x="192" y="191"/>
                  <a:pt x="177" y="191"/>
                </a:cubicBezTo>
                <a:close/>
                <a:moveTo>
                  <a:pt x="339" y="250"/>
                </a:moveTo>
                <a:lnTo>
                  <a:pt x="339" y="250"/>
                </a:lnTo>
                <a:cubicBezTo>
                  <a:pt x="324" y="250"/>
                  <a:pt x="324" y="264"/>
                  <a:pt x="324" y="264"/>
                </a:cubicBezTo>
                <a:cubicBezTo>
                  <a:pt x="324" y="382"/>
                  <a:pt x="324" y="382"/>
                  <a:pt x="324" y="382"/>
                </a:cubicBezTo>
                <a:cubicBezTo>
                  <a:pt x="324" y="397"/>
                  <a:pt x="324" y="412"/>
                  <a:pt x="339" y="412"/>
                </a:cubicBezTo>
                <a:cubicBezTo>
                  <a:pt x="354" y="412"/>
                  <a:pt x="354" y="397"/>
                  <a:pt x="354" y="382"/>
                </a:cubicBezTo>
                <a:cubicBezTo>
                  <a:pt x="354" y="264"/>
                  <a:pt x="354" y="264"/>
                  <a:pt x="354" y="264"/>
                </a:cubicBezTo>
                <a:cubicBezTo>
                  <a:pt x="354" y="264"/>
                  <a:pt x="354" y="250"/>
                  <a:pt x="339" y="250"/>
                </a:cubicBezTo>
                <a:close/>
                <a:moveTo>
                  <a:pt x="471" y="0"/>
                </a:moveTo>
                <a:lnTo>
                  <a:pt x="471" y="0"/>
                </a:lnTo>
                <a:cubicBezTo>
                  <a:pt x="324" y="117"/>
                  <a:pt x="324" y="117"/>
                  <a:pt x="324" y="117"/>
                </a:cubicBezTo>
                <a:cubicBezTo>
                  <a:pt x="162" y="58"/>
                  <a:pt x="162" y="58"/>
                  <a:pt x="162" y="58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618"/>
                  <a:pt x="0" y="618"/>
                  <a:pt x="0" y="618"/>
                </a:cubicBezTo>
                <a:cubicBezTo>
                  <a:pt x="162" y="530"/>
                  <a:pt x="162" y="530"/>
                  <a:pt x="162" y="530"/>
                </a:cubicBezTo>
                <a:cubicBezTo>
                  <a:pt x="324" y="588"/>
                  <a:pt x="324" y="588"/>
                  <a:pt x="324" y="588"/>
                </a:cubicBezTo>
                <a:cubicBezTo>
                  <a:pt x="471" y="471"/>
                  <a:pt x="471" y="471"/>
                  <a:pt x="471" y="471"/>
                </a:cubicBezTo>
                <a:cubicBezTo>
                  <a:pt x="633" y="588"/>
                  <a:pt x="633" y="588"/>
                  <a:pt x="633" y="588"/>
                </a:cubicBezTo>
                <a:cubicBezTo>
                  <a:pt x="633" y="117"/>
                  <a:pt x="633" y="117"/>
                  <a:pt x="633" y="117"/>
                </a:cubicBezTo>
                <a:lnTo>
                  <a:pt x="471" y="0"/>
                </a:lnTo>
                <a:close/>
                <a:moveTo>
                  <a:pt x="589" y="515"/>
                </a:moveTo>
                <a:lnTo>
                  <a:pt x="589" y="515"/>
                </a:lnTo>
                <a:cubicBezTo>
                  <a:pt x="471" y="426"/>
                  <a:pt x="471" y="426"/>
                  <a:pt x="471" y="426"/>
                </a:cubicBezTo>
                <a:cubicBezTo>
                  <a:pt x="324" y="544"/>
                  <a:pt x="324" y="544"/>
                  <a:pt x="324" y="544"/>
                </a:cubicBezTo>
                <a:cubicBezTo>
                  <a:pt x="162" y="485"/>
                  <a:pt x="162" y="485"/>
                  <a:pt x="162" y="485"/>
                </a:cubicBezTo>
                <a:cubicBezTo>
                  <a:pt x="44" y="559"/>
                  <a:pt x="44" y="559"/>
                  <a:pt x="44" y="559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162" y="88"/>
                  <a:pt x="162" y="88"/>
                  <a:pt x="162" y="88"/>
                </a:cubicBezTo>
                <a:cubicBezTo>
                  <a:pt x="324" y="147"/>
                  <a:pt x="324" y="147"/>
                  <a:pt x="324" y="147"/>
                </a:cubicBezTo>
                <a:cubicBezTo>
                  <a:pt x="471" y="29"/>
                  <a:pt x="471" y="29"/>
                  <a:pt x="471" y="29"/>
                </a:cubicBezTo>
                <a:cubicBezTo>
                  <a:pt x="589" y="117"/>
                  <a:pt x="589" y="117"/>
                  <a:pt x="589" y="117"/>
                </a:cubicBezTo>
                <a:lnTo>
                  <a:pt x="589" y="515"/>
                </a:lnTo>
                <a:close/>
                <a:moveTo>
                  <a:pt x="471" y="323"/>
                </a:moveTo>
                <a:lnTo>
                  <a:pt x="471" y="323"/>
                </a:lnTo>
                <a:cubicBezTo>
                  <a:pt x="471" y="338"/>
                  <a:pt x="486" y="353"/>
                  <a:pt x="501" y="353"/>
                </a:cubicBezTo>
                <a:cubicBezTo>
                  <a:pt x="501" y="353"/>
                  <a:pt x="516" y="338"/>
                  <a:pt x="516" y="323"/>
                </a:cubicBezTo>
                <a:cubicBezTo>
                  <a:pt x="516" y="176"/>
                  <a:pt x="516" y="176"/>
                  <a:pt x="516" y="176"/>
                </a:cubicBezTo>
                <a:cubicBezTo>
                  <a:pt x="516" y="162"/>
                  <a:pt x="501" y="147"/>
                  <a:pt x="501" y="147"/>
                </a:cubicBezTo>
                <a:cubicBezTo>
                  <a:pt x="486" y="147"/>
                  <a:pt x="471" y="162"/>
                  <a:pt x="471" y="176"/>
                </a:cubicBezTo>
                <a:lnTo>
                  <a:pt x="471" y="3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3" name="Freeform 160"/>
          <p:cNvSpPr>
            <a:spLocks noChangeArrowheads="1"/>
          </p:cNvSpPr>
          <p:nvPr/>
        </p:nvSpPr>
        <p:spPr bwMode="auto">
          <a:xfrm>
            <a:off x="2745678" y="2701143"/>
            <a:ext cx="539210" cy="647050"/>
          </a:xfrm>
          <a:custGeom>
            <a:avLst/>
            <a:gdLst>
              <a:gd name="T0" fmla="*/ 179267 w 517"/>
              <a:gd name="T1" fmla="*/ 84260 h 619"/>
              <a:gd name="T2" fmla="*/ 179267 w 517"/>
              <a:gd name="T3" fmla="*/ 84260 h 619"/>
              <a:gd name="T4" fmla="*/ 158156 w 517"/>
              <a:gd name="T5" fmla="*/ 41951 h 619"/>
              <a:gd name="T6" fmla="*/ 152788 w 517"/>
              <a:gd name="T7" fmla="*/ 41951 h 619"/>
              <a:gd name="T8" fmla="*/ 110566 w 517"/>
              <a:gd name="T9" fmla="*/ 41951 h 619"/>
              <a:gd name="T10" fmla="*/ 110566 w 517"/>
              <a:gd name="T11" fmla="*/ 26174 h 619"/>
              <a:gd name="T12" fmla="*/ 84445 w 517"/>
              <a:gd name="T13" fmla="*/ 0 h 619"/>
              <a:gd name="T14" fmla="*/ 68701 w 517"/>
              <a:gd name="T15" fmla="*/ 0 h 619"/>
              <a:gd name="T16" fmla="*/ 42223 w 517"/>
              <a:gd name="T17" fmla="*/ 26174 h 619"/>
              <a:gd name="T18" fmla="*/ 42223 w 517"/>
              <a:gd name="T19" fmla="*/ 41951 h 619"/>
              <a:gd name="T20" fmla="*/ 16102 w 517"/>
              <a:gd name="T21" fmla="*/ 41951 h 619"/>
              <a:gd name="T22" fmla="*/ 0 w 517"/>
              <a:gd name="T23" fmla="*/ 52707 h 619"/>
              <a:gd name="T24" fmla="*/ 0 w 517"/>
              <a:gd name="T25" fmla="*/ 126570 h 619"/>
              <a:gd name="T26" fmla="*/ 16102 w 517"/>
              <a:gd name="T27" fmla="*/ 136968 h 619"/>
              <a:gd name="T28" fmla="*/ 42223 w 517"/>
              <a:gd name="T29" fmla="*/ 136968 h 619"/>
              <a:gd name="T30" fmla="*/ 42223 w 517"/>
              <a:gd name="T31" fmla="*/ 195053 h 619"/>
              <a:gd name="T32" fmla="*/ 68701 w 517"/>
              <a:gd name="T33" fmla="*/ 221586 h 619"/>
              <a:gd name="T34" fmla="*/ 84445 w 517"/>
              <a:gd name="T35" fmla="*/ 221586 h 619"/>
              <a:gd name="T36" fmla="*/ 110566 w 517"/>
              <a:gd name="T37" fmla="*/ 195053 h 619"/>
              <a:gd name="T38" fmla="*/ 110566 w 517"/>
              <a:gd name="T39" fmla="*/ 136968 h 619"/>
              <a:gd name="T40" fmla="*/ 152788 w 517"/>
              <a:gd name="T41" fmla="*/ 136968 h 619"/>
              <a:gd name="T42" fmla="*/ 152788 w 517"/>
              <a:gd name="T43" fmla="*/ 136968 h 619"/>
              <a:gd name="T44" fmla="*/ 158156 w 517"/>
              <a:gd name="T45" fmla="*/ 136968 h 619"/>
              <a:gd name="T46" fmla="*/ 179267 w 517"/>
              <a:gd name="T47" fmla="*/ 94658 h 619"/>
              <a:gd name="T48" fmla="*/ 184634 w 517"/>
              <a:gd name="T49" fmla="*/ 89639 h 619"/>
              <a:gd name="T50" fmla="*/ 179267 w 517"/>
              <a:gd name="T51" fmla="*/ 84260 h 619"/>
              <a:gd name="T52" fmla="*/ 57967 w 517"/>
              <a:gd name="T53" fmla="*/ 26174 h 619"/>
              <a:gd name="T54" fmla="*/ 57967 w 517"/>
              <a:gd name="T55" fmla="*/ 26174 h 619"/>
              <a:gd name="T56" fmla="*/ 68701 w 517"/>
              <a:gd name="T57" fmla="*/ 10398 h 619"/>
              <a:gd name="T58" fmla="*/ 84445 w 517"/>
              <a:gd name="T59" fmla="*/ 10398 h 619"/>
              <a:gd name="T60" fmla="*/ 100189 w 517"/>
              <a:gd name="T61" fmla="*/ 26174 h 619"/>
              <a:gd name="T62" fmla="*/ 100189 w 517"/>
              <a:gd name="T63" fmla="*/ 41951 h 619"/>
              <a:gd name="T64" fmla="*/ 57967 w 517"/>
              <a:gd name="T65" fmla="*/ 41951 h 619"/>
              <a:gd name="T66" fmla="*/ 57967 w 517"/>
              <a:gd name="T67" fmla="*/ 26174 h 619"/>
              <a:gd name="T68" fmla="*/ 100189 w 517"/>
              <a:gd name="T69" fmla="*/ 195053 h 619"/>
              <a:gd name="T70" fmla="*/ 100189 w 517"/>
              <a:gd name="T71" fmla="*/ 195053 h 619"/>
              <a:gd name="T72" fmla="*/ 84445 w 517"/>
              <a:gd name="T73" fmla="*/ 210830 h 619"/>
              <a:gd name="T74" fmla="*/ 68701 w 517"/>
              <a:gd name="T75" fmla="*/ 210830 h 619"/>
              <a:gd name="T76" fmla="*/ 57967 w 517"/>
              <a:gd name="T77" fmla="*/ 195053 h 619"/>
              <a:gd name="T78" fmla="*/ 57967 w 517"/>
              <a:gd name="T79" fmla="*/ 136968 h 619"/>
              <a:gd name="T80" fmla="*/ 100189 w 517"/>
              <a:gd name="T81" fmla="*/ 136968 h 619"/>
              <a:gd name="T82" fmla="*/ 100189 w 517"/>
              <a:gd name="T83" fmla="*/ 195053 h 619"/>
              <a:gd name="T84" fmla="*/ 152788 w 517"/>
              <a:gd name="T85" fmla="*/ 121191 h 619"/>
              <a:gd name="T86" fmla="*/ 152788 w 517"/>
              <a:gd name="T87" fmla="*/ 121191 h 619"/>
              <a:gd name="T88" fmla="*/ 147779 w 517"/>
              <a:gd name="T89" fmla="*/ 126570 h 619"/>
              <a:gd name="T90" fmla="*/ 21111 w 517"/>
              <a:gd name="T91" fmla="*/ 126570 h 619"/>
              <a:gd name="T92" fmla="*/ 16102 w 517"/>
              <a:gd name="T93" fmla="*/ 115813 h 619"/>
              <a:gd name="T94" fmla="*/ 16102 w 517"/>
              <a:gd name="T95" fmla="*/ 63106 h 619"/>
              <a:gd name="T96" fmla="*/ 21111 w 517"/>
              <a:gd name="T97" fmla="*/ 52707 h 619"/>
              <a:gd name="T98" fmla="*/ 147779 w 517"/>
              <a:gd name="T99" fmla="*/ 52707 h 619"/>
              <a:gd name="T100" fmla="*/ 152788 w 517"/>
              <a:gd name="T101" fmla="*/ 58086 h 619"/>
              <a:gd name="T102" fmla="*/ 168890 w 517"/>
              <a:gd name="T103" fmla="*/ 89639 h 619"/>
              <a:gd name="T104" fmla="*/ 152788 w 517"/>
              <a:gd name="T105" fmla="*/ 121191 h 61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517" h="619">
                <a:moveTo>
                  <a:pt x="501" y="235"/>
                </a:moveTo>
                <a:lnTo>
                  <a:pt x="501" y="235"/>
                </a:lnTo>
                <a:cubicBezTo>
                  <a:pt x="442" y="117"/>
                  <a:pt x="442" y="117"/>
                  <a:pt x="442" y="117"/>
                </a:cubicBezTo>
                <a:cubicBezTo>
                  <a:pt x="442" y="117"/>
                  <a:pt x="442" y="117"/>
                  <a:pt x="427" y="117"/>
                </a:cubicBezTo>
                <a:cubicBezTo>
                  <a:pt x="309" y="117"/>
                  <a:pt x="309" y="117"/>
                  <a:pt x="309" y="117"/>
                </a:cubicBezTo>
                <a:cubicBezTo>
                  <a:pt x="309" y="73"/>
                  <a:pt x="309" y="73"/>
                  <a:pt x="309" y="73"/>
                </a:cubicBezTo>
                <a:cubicBezTo>
                  <a:pt x="309" y="29"/>
                  <a:pt x="280" y="0"/>
                  <a:pt x="236" y="0"/>
                </a:cubicBezTo>
                <a:cubicBezTo>
                  <a:pt x="192" y="0"/>
                  <a:pt x="192" y="0"/>
                  <a:pt x="192" y="0"/>
                </a:cubicBezTo>
                <a:cubicBezTo>
                  <a:pt x="148" y="0"/>
                  <a:pt x="118" y="29"/>
                  <a:pt x="118" y="73"/>
                </a:cubicBezTo>
                <a:cubicBezTo>
                  <a:pt x="118" y="117"/>
                  <a:pt x="118" y="117"/>
                  <a:pt x="118" y="117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15" y="117"/>
                  <a:pt x="0" y="132"/>
                  <a:pt x="0" y="147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367"/>
                  <a:pt x="15" y="382"/>
                  <a:pt x="45" y="382"/>
                </a:cubicBezTo>
                <a:cubicBezTo>
                  <a:pt x="118" y="382"/>
                  <a:pt x="118" y="382"/>
                  <a:pt x="118" y="382"/>
                </a:cubicBezTo>
                <a:cubicBezTo>
                  <a:pt x="118" y="544"/>
                  <a:pt x="118" y="544"/>
                  <a:pt x="118" y="544"/>
                </a:cubicBezTo>
                <a:cubicBezTo>
                  <a:pt x="118" y="588"/>
                  <a:pt x="148" y="618"/>
                  <a:pt x="192" y="618"/>
                </a:cubicBezTo>
                <a:cubicBezTo>
                  <a:pt x="236" y="618"/>
                  <a:pt x="236" y="618"/>
                  <a:pt x="236" y="618"/>
                </a:cubicBezTo>
                <a:cubicBezTo>
                  <a:pt x="280" y="618"/>
                  <a:pt x="309" y="588"/>
                  <a:pt x="309" y="544"/>
                </a:cubicBezTo>
                <a:cubicBezTo>
                  <a:pt x="309" y="382"/>
                  <a:pt x="309" y="382"/>
                  <a:pt x="309" y="382"/>
                </a:cubicBezTo>
                <a:cubicBezTo>
                  <a:pt x="427" y="382"/>
                  <a:pt x="427" y="382"/>
                  <a:pt x="427" y="382"/>
                </a:cubicBezTo>
                <a:cubicBezTo>
                  <a:pt x="442" y="382"/>
                  <a:pt x="442" y="382"/>
                  <a:pt x="442" y="382"/>
                </a:cubicBezTo>
                <a:cubicBezTo>
                  <a:pt x="501" y="264"/>
                  <a:pt x="501" y="264"/>
                  <a:pt x="501" y="264"/>
                </a:cubicBezTo>
                <a:cubicBezTo>
                  <a:pt x="516" y="250"/>
                  <a:pt x="516" y="250"/>
                  <a:pt x="516" y="250"/>
                </a:cubicBezTo>
                <a:cubicBezTo>
                  <a:pt x="516" y="250"/>
                  <a:pt x="516" y="235"/>
                  <a:pt x="501" y="235"/>
                </a:cubicBezTo>
                <a:close/>
                <a:moveTo>
                  <a:pt x="162" y="73"/>
                </a:moveTo>
                <a:lnTo>
                  <a:pt x="162" y="73"/>
                </a:lnTo>
                <a:cubicBezTo>
                  <a:pt x="162" y="58"/>
                  <a:pt x="177" y="29"/>
                  <a:pt x="192" y="29"/>
                </a:cubicBezTo>
                <a:cubicBezTo>
                  <a:pt x="236" y="29"/>
                  <a:pt x="236" y="29"/>
                  <a:pt x="236" y="29"/>
                </a:cubicBezTo>
                <a:cubicBezTo>
                  <a:pt x="251" y="29"/>
                  <a:pt x="280" y="58"/>
                  <a:pt x="280" y="73"/>
                </a:cubicBezTo>
                <a:cubicBezTo>
                  <a:pt x="280" y="117"/>
                  <a:pt x="280" y="117"/>
                  <a:pt x="280" y="117"/>
                </a:cubicBezTo>
                <a:cubicBezTo>
                  <a:pt x="162" y="117"/>
                  <a:pt x="162" y="117"/>
                  <a:pt x="162" y="117"/>
                </a:cubicBezTo>
                <a:lnTo>
                  <a:pt x="162" y="73"/>
                </a:lnTo>
                <a:close/>
                <a:moveTo>
                  <a:pt x="280" y="544"/>
                </a:moveTo>
                <a:lnTo>
                  <a:pt x="280" y="544"/>
                </a:lnTo>
                <a:cubicBezTo>
                  <a:pt x="280" y="559"/>
                  <a:pt x="251" y="588"/>
                  <a:pt x="236" y="588"/>
                </a:cubicBezTo>
                <a:cubicBezTo>
                  <a:pt x="192" y="588"/>
                  <a:pt x="192" y="588"/>
                  <a:pt x="192" y="588"/>
                </a:cubicBezTo>
                <a:cubicBezTo>
                  <a:pt x="177" y="588"/>
                  <a:pt x="162" y="559"/>
                  <a:pt x="162" y="544"/>
                </a:cubicBezTo>
                <a:cubicBezTo>
                  <a:pt x="162" y="382"/>
                  <a:pt x="162" y="382"/>
                  <a:pt x="162" y="382"/>
                </a:cubicBezTo>
                <a:cubicBezTo>
                  <a:pt x="280" y="382"/>
                  <a:pt x="280" y="382"/>
                  <a:pt x="280" y="382"/>
                </a:cubicBezTo>
                <a:lnTo>
                  <a:pt x="280" y="544"/>
                </a:lnTo>
                <a:close/>
                <a:moveTo>
                  <a:pt x="427" y="338"/>
                </a:moveTo>
                <a:lnTo>
                  <a:pt x="427" y="338"/>
                </a:lnTo>
                <a:cubicBezTo>
                  <a:pt x="427" y="353"/>
                  <a:pt x="413" y="353"/>
                  <a:pt x="413" y="353"/>
                </a:cubicBezTo>
                <a:cubicBezTo>
                  <a:pt x="59" y="353"/>
                  <a:pt x="59" y="353"/>
                  <a:pt x="59" y="353"/>
                </a:cubicBezTo>
                <a:cubicBezTo>
                  <a:pt x="45" y="353"/>
                  <a:pt x="45" y="338"/>
                  <a:pt x="45" y="323"/>
                </a:cubicBezTo>
                <a:cubicBezTo>
                  <a:pt x="45" y="176"/>
                  <a:pt x="45" y="176"/>
                  <a:pt x="45" y="176"/>
                </a:cubicBezTo>
                <a:cubicBezTo>
                  <a:pt x="45" y="162"/>
                  <a:pt x="45" y="147"/>
                  <a:pt x="59" y="147"/>
                </a:cubicBezTo>
                <a:cubicBezTo>
                  <a:pt x="413" y="147"/>
                  <a:pt x="413" y="147"/>
                  <a:pt x="413" y="147"/>
                </a:cubicBezTo>
                <a:cubicBezTo>
                  <a:pt x="413" y="147"/>
                  <a:pt x="427" y="147"/>
                  <a:pt x="427" y="162"/>
                </a:cubicBezTo>
                <a:cubicBezTo>
                  <a:pt x="472" y="250"/>
                  <a:pt x="472" y="250"/>
                  <a:pt x="472" y="250"/>
                </a:cubicBezTo>
                <a:lnTo>
                  <a:pt x="427" y="3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4" name="Freeform 161"/>
          <p:cNvSpPr>
            <a:spLocks noChangeArrowheads="1"/>
          </p:cNvSpPr>
          <p:nvPr/>
        </p:nvSpPr>
        <p:spPr bwMode="auto">
          <a:xfrm>
            <a:off x="1694221" y="2701143"/>
            <a:ext cx="496844" cy="647050"/>
          </a:xfrm>
          <a:custGeom>
            <a:avLst/>
            <a:gdLst>
              <a:gd name="T0" fmla="*/ 85229 w 472"/>
              <a:gd name="T1" fmla="*/ 0 h 619"/>
              <a:gd name="T2" fmla="*/ 85229 w 472"/>
              <a:gd name="T3" fmla="*/ 0 h 619"/>
              <a:gd name="T4" fmla="*/ 0 w 472"/>
              <a:gd name="T5" fmla="*/ 84260 h 619"/>
              <a:gd name="T6" fmla="*/ 85229 w 472"/>
              <a:gd name="T7" fmla="*/ 221586 h 619"/>
              <a:gd name="T8" fmla="*/ 170097 w 472"/>
              <a:gd name="T9" fmla="*/ 84260 h 619"/>
              <a:gd name="T10" fmla="*/ 85229 w 472"/>
              <a:gd name="T11" fmla="*/ 0 h 619"/>
              <a:gd name="T12" fmla="*/ 85229 w 472"/>
              <a:gd name="T13" fmla="*/ 200432 h 619"/>
              <a:gd name="T14" fmla="*/ 85229 w 472"/>
              <a:gd name="T15" fmla="*/ 200432 h 619"/>
              <a:gd name="T16" fmla="*/ 16251 w 472"/>
              <a:gd name="T17" fmla="*/ 84260 h 619"/>
              <a:gd name="T18" fmla="*/ 85229 w 472"/>
              <a:gd name="T19" fmla="*/ 10398 h 619"/>
              <a:gd name="T20" fmla="*/ 154207 w 472"/>
              <a:gd name="T21" fmla="*/ 84260 h 619"/>
              <a:gd name="T22" fmla="*/ 85229 w 472"/>
              <a:gd name="T23" fmla="*/ 200432 h 619"/>
              <a:gd name="T24" fmla="*/ 85229 w 472"/>
              <a:gd name="T25" fmla="*/ 47329 h 619"/>
              <a:gd name="T26" fmla="*/ 85229 w 472"/>
              <a:gd name="T27" fmla="*/ 47329 h 619"/>
              <a:gd name="T28" fmla="*/ 48032 w 472"/>
              <a:gd name="T29" fmla="*/ 84260 h 619"/>
              <a:gd name="T30" fmla="*/ 85229 w 472"/>
              <a:gd name="T31" fmla="*/ 115813 h 619"/>
              <a:gd name="T32" fmla="*/ 122426 w 472"/>
              <a:gd name="T33" fmla="*/ 84260 h 619"/>
              <a:gd name="T34" fmla="*/ 85229 w 472"/>
              <a:gd name="T35" fmla="*/ 47329 h 619"/>
              <a:gd name="T36" fmla="*/ 85229 w 472"/>
              <a:gd name="T37" fmla="*/ 105415 h 619"/>
              <a:gd name="T38" fmla="*/ 85229 w 472"/>
              <a:gd name="T39" fmla="*/ 105415 h 619"/>
              <a:gd name="T40" fmla="*/ 63922 w 472"/>
              <a:gd name="T41" fmla="*/ 84260 h 619"/>
              <a:gd name="T42" fmla="*/ 85229 w 472"/>
              <a:gd name="T43" fmla="*/ 63106 h 619"/>
              <a:gd name="T44" fmla="*/ 106536 w 472"/>
              <a:gd name="T45" fmla="*/ 84260 h 619"/>
              <a:gd name="T46" fmla="*/ 85229 w 472"/>
              <a:gd name="T47" fmla="*/ 105415 h 61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72" h="619">
                <a:moveTo>
                  <a:pt x="236" y="0"/>
                </a:moveTo>
                <a:lnTo>
                  <a:pt x="236" y="0"/>
                </a:lnTo>
                <a:cubicBezTo>
                  <a:pt x="104" y="0"/>
                  <a:pt x="0" y="103"/>
                  <a:pt x="0" y="235"/>
                </a:cubicBezTo>
                <a:cubicBezTo>
                  <a:pt x="0" y="323"/>
                  <a:pt x="192" y="618"/>
                  <a:pt x="236" y="618"/>
                </a:cubicBezTo>
                <a:cubicBezTo>
                  <a:pt x="280" y="618"/>
                  <a:pt x="471" y="323"/>
                  <a:pt x="471" y="235"/>
                </a:cubicBezTo>
                <a:cubicBezTo>
                  <a:pt x="471" y="103"/>
                  <a:pt x="368" y="0"/>
                  <a:pt x="236" y="0"/>
                </a:cubicBezTo>
                <a:close/>
                <a:moveTo>
                  <a:pt x="236" y="559"/>
                </a:moveTo>
                <a:lnTo>
                  <a:pt x="236" y="559"/>
                </a:lnTo>
                <a:cubicBezTo>
                  <a:pt x="207" y="559"/>
                  <a:pt x="45" y="309"/>
                  <a:pt x="45" y="235"/>
                </a:cubicBezTo>
                <a:cubicBezTo>
                  <a:pt x="45" y="117"/>
                  <a:pt x="133" y="29"/>
                  <a:pt x="236" y="29"/>
                </a:cubicBezTo>
                <a:cubicBezTo>
                  <a:pt x="339" y="29"/>
                  <a:pt x="427" y="117"/>
                  <a:pt x="427" y="235"/>
                </a:cubicBezTo>
                <a:cubicBezTo>
                  <a:pt x="427" y="309"/>
                  <a:pt x="266" y="559"/>
                  <a:pt x="236" y="559"/>
                </a:cubicBezTo>
                <a:close/>
                <a:moveTo>
                  <a:pt x="236" y="132"/>
                </a:moveTo>
                <a:lnTo>
                  <a:pt x="236" y="132"/>
                </a:lnTo>
                <a:cubicBezTo>
                  <a:pt x="177" y="132"/>
                  <a:pt x="133" y="176"/>
                  <a:pt x="133" y="235"/>
                </a:cubicBezTo>
                <a:cubicBezTo>
                  <a:pt x="133" y="279"/>
                  <a:pt x="177" y="323"/>
                  <a:pt x="236" y="323"/>
                </a:cubicBezTo>
                <a:cubicBezTo>
                  <a:pt x="295" y="323"/>
                  <a:pt x="339" y="279"/>
                  <a:pt x="339" y="235"/>
                </a:cubicBezTo>
                <a:cubicBezTo>
                  <a:pt x="339" y="176"/>
                  <a:pt x="295" y="132"/>
                  <a:pt x="236" y="132"/>
                </a:cubicBezTo>
                <a:close/>
                <a:moveTo>
                  <a:pt x="236" y="294"/>
                </a:moveTo>
                <a:lnTo>
                  <a:pt x="236" y="294"/>
                </a:lnTo>
                <a:cubicBezTo>
                  <a:pt x="207" y="294"/>
                  <a:pt x="177" y="264"/>
                  <a:pt x="177" y="235"/>
                </a:cubicBezTo>
                <a:cubicBezTo>
                  <a:pt x="177" y="191"/>
                  <a:pt x="207" y="176"/>
                  <a:pt x="236" y="176"/>
                </a:cubicBezTo>
                <a:cubicBezTo>
                  <a:pt x="266" y="176"/>
                  <a:pt x="295" y="191"/>
                  <a:pt x="295" y="235"/>
                </a:cubicBezTo>
                <a:cubicBezTo>
                  <a:pt x="295" y="264"/>
                  <a:pt x="266" y="294"/>
                  <a:pt x="236" y="29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362209328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62"/>
          <p:cNvSpPr>
            <a:spLocks noChangeArrowheads="1"/>
          </p:cNvSpPr>
          <p:nvPr/>
        </p:nvSpPr>
        <p:spPr bwMode="auto">
          <a:xfrm>
            <a:off x="20907195" y="11255612"/>
            <a:ext cx="839992" cy="1204992"/>
          </a:xfrm>
          <a:custGeom>
            <a:avLst/>
            <a:gdLst>
              <a:gd name="T0" fmla="*/ 148211 w 443"/>
              <a:gd name="T1" fmla="*/ 212376 h 634"/>
              <a:gd name="T2" fmla="*/ 148211 w 443"/>
              <a:gd name="T3" fmla="*/ 212376 h 634"/>
              <a:gd name="T4" fmla="*/ 137779 w 443"/>
              <a:gd name="T5" fmla="*/ 212376 h 634"/>
              <a:gd name="T6" fmla="*/ 137779 w 443"/>
              <a:gd name="T7" fmla="*/ 164420 h 634"/>
              <a:gd name="T8" fmla="*/ 84898 w 443"/>
              <a:gd name="T9" fmla="*/ 116825 h 634"/>
              <a:gd name="T10" fmla="*/ 137779 w 443"/>
              <a:gd name="T11" fmla="*/ 63460 h 634"/>
              <a:gd name="T12" fmla="*/ 137779 w 443"/>
              <a:gd name="T13" fmla="*/ 15865 h 634"/>
              <a:gd name="T14" fmla="*/ 148211 w 443"/>
              <a:gd name="T15" fmla="*/ 15865 h 634"/>
              <a:gd name="T16" fmla="*/ 159003 w 443"/>
              <a:gd name="T17" fmla="*/ 10457 h 634"/>
              <a:gd name="T18" fmla="*/ 148211 w 443"/>
              <a:gd name="T19" fmla="*/ 0 h 634"/>
              <a:gd name="T20" fmla="*/ 10792 w 443"/>
              <a:gd name="T21" fmla="*/ 0 h 634"/>
              <a:gd name="T22" fmla="*/ 0 w 443"/>
              <a:gd name="T23" fmla="*/ 10457 h 634"/>
              <a:gd name="T24" fmla="*/ 10792 w 443"/>
              <a:gd name="T25" fmla="*/ 15865 h 634"/>
              <a:gd name="T26" fmla="*/ 21224 w 443"/>
              <a:gd name="T27" fmla="*/ 15865 h 634"/>
              <a:gd name="T28" fmla="*/ 21224 w 443"/>
              <a:gd name="T29" fmla="*/ 63460 h 634"/>
              <a:gd name="T30" fmla="*/ 74106 w 443"/>
              <a:gd name="T31" fmla="*/ 116825 h 634"/>
              <a:gd name="T32" fmla="*/ 21224 w 443"/>
              <a:gd name="T33" fmla="*/ 164420 h 634"/>
              <a:gd name="T34" fmla="*/ 21224 w 443"/>
              <a:gd name="T35" fmla="*/ 212376 h 634"/>
              <a:gd name="T36" fmla="*/ 10792 w 443"/>
              <a:gd name="T37" fmla="*/ 212376 h 634"/>
              <a:gd name="T38" fmla="*/ 0 w 443"/>
              <a:gd name="T39" fmla="*/ 222833 h 634"/>
              <a:gd name="T40" fmla="*/ 10792 w 443"/>
              <a:gd name="T41" fmla="*/ 228241 h 634"/>
              <a:gd name="T42" fmla="*/ 148211 w 443"/>
              <a:gd name="T43" fmla="*/ 228241 h 634"/>
              <a:gd name="T44" fmla="*/ 159003 w 443"/>
              <a:gd name="T45" fmla="*/ 222833 h 634"/>
              <a:gd name="T46" fmla="*/ 148211 w 443"/>
              <a:gd name="T47" fmla="*/ 212376 h 634"/>
              <a:gd name="T48" fmla="*/ 37053 w 443"/>
              <a:gd name="T49" fmla="*/ 63460 h 634"/>
              <a:gd name="T50" fmla="*/ 37053 w 443"/>
              <a:gd name="T51" fmla="*/ 63460 h 634"/>
              <a:gd name="T52" fmla="*/ 37053 w 443"/>
              <a:gd name="T53" fmla="*/ 15865 h 634"/>
              <a:gd name="T54" fmla="*/ 121950 w 443"/>
              <a:gd name="T55" fmla="*/ 15865 h 634"/>
              <a:gd name="T56" fmla="*/ 121950 w 443"/>
              <a:gd name="T57" fmla="*/ 63460 h 634"/>
              <a:gd name="T58" fmla="*/ 84898 w 443"/>
              <a:gd name="T59" fmla="*/ 100960 h 634"/>
              <a:gd name="T60" fmla="*/ 74106 w 443"/>
              <a:gd name="T61" fmla="*/ 100960 h 634"/>
              <a:gd name="T62" fmla="*/ 37053 w 443"/>
              <a:gd name="T63" fmla="*/ 63460 h 634"/>
              <a:gd name="T64" fmla="*/ 121950 w 443"/>
              <a:gd name="T65" fmla="*/ 212376 h 634"/>
              <a:gd name="T66" fmla="*/ 121950 w 443"/>
              <a:gd name="T67" fmla="*/ 212376 h 634"/>
              <a:gd name="T68" fmla="*/ 37053 w 443"/>
              <a:gd name="T69" fmla="*/ 212376 h 634"/>
              <a:gd name="T70" fmla="*/ 37053 w 443"/>
              <a:gd name="T71" fmla="*/ 164420 h 634"/>
              <a:gd name="T72" fmla="*/ 74106 w 443"/>
              <a:gd name="T73" fmla="*/ 127282 h 634"/>
              <a:gd name="T74" fmla="*/ 84898 w 443"/>
              <a:gd name="T75" fmla="*/ 127282 h 634"/>
              <a:gd name="T76" fmla="*/ 121950 w 443"/>
              <a:gd name="T77" fmla="*/ 164420 h 634"/>
              <a:gd name="T78" fmla="*/ 121950 w 443"/>
              <a:gd name="T79" fmla="*/ 212376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43" h="634">
                <a:moveTo>
                  <a:pt x="412" y="589"/>
                </a:moveTo>
                <a:lnTo>
                  <a:pt x="412" y="589"/>
                </a:lnTo>
                <a:cubicBezTo>
                  <a:pt x="383" y="589"/>
                  <a:pt x="383" y="589"/>
                  <a:pt x="383" y="589"/>
                </a:cubicBezTo>
                <a:cubicBezTo>
                  <a:pt x="383" y="456"/>
                  <a:pt x="383" y="456"/>
                  <a:pt x="383" y="456"/>
                </a:cubicBezTo>
                <a:cubicBezTo>
                  <a:pt x="383" y="383"/>
                  <a:pt x="310" y="324"/>
                  <a:pt x="236" y="324"/>
                </a:cubicBezTo>
                <a:cubicBezTo>
                  <a:pt x="310" y="324"/>
                  <a:pt x="383" y="250"/>
                  <a:pt x="383" y="176"/>
                </a:cubicBezTo>
                <a:cubicBezTo>
                  <a:pt x="383" y="44"/>
                  <a:pt x="383" y="44"/>
                  <a:pt x="383" y="44"/>
                </a:cubicBezTo>
                <a:cubicBezTo>
                  <a:pt x="412" y="44"/>
                  <a:pt x="412" y="44"/>
                  <a:pt x="412" y="44"/>
                </a:cubicBezTo>
                <a:cubicBezTo>
                  <a:pt x="427" y="44"/>
                  <a:pt x="442" y="29"/>
                  <a:pt x="442" y="29"/>
                </a:cubicBezTo>
                <a:cubicBezTo>
                  <a:pt x="442" y="15"/>
                  <a:pt x="427" y="0"/>
                  <a:pt x="412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15" y="0"/>
                  <a:pt x="0" y="15"/>
                  <a:pt x="0" y="29"/>
                </a:cubicBezTo>
                <a:cubicBezTo>
                  <a:pt x="0" y="29"/>
                  <a:pt x="15" y="44"/>
                  <a:pt x="30" y="44"/>
                </a:cubicBezTo>
                <a:cubicBezTo>
                  <a:pt x="59" y="44"/>
                  <a:pt x="59" y="44"/>
                  <a:pt x="59" y="44"/>
                </a:cubicBezTo>
                <a:cubicBezTo>
                  <a:pt x="59" y="176"/>
                  <a:pt x="59" y="176"/>
                  <a:pt x="59" y="176"/>
                </a:cubicBezTo>
                <a:cubicBezTo>
                  <a:pt x="59" y="250"/>
                  <a:pt x="133" y="324"/>
                  <a:pt x="206" y="324"/>
                </a:cubicBezTo>
                <a:cubicBezTo>
                  <a:pt x="133" y="324"/>
                  <a:pt x="59" y="383"/>
                  <a:pt x="59" y="456"/>
                </a:cubicBezTo>
                <a:cubicBezTo>
                  <a:pt x="59" y="589"/>
                  <a:pt x="59" y="589"/>
                  <a:pt x="59" y="589"/>
                </a:cubicBezTo>
                <a:cubicBezTo>
                  <a:pt x="30" y="589"/>
                  <a:pt x="30" y="589"/>
                  <a:pt x="30" y="589"/>
                </a:cubicBezTo>
                <a:cubicBezTo>
                  <a:pt x="15" y="589"/>
                  <a:pt x="0" y="604"/>
                  <a:pt x="0" y="618"/>
                </a:cubicBezTo>
                <a:cubicBezTo>
                  <a:pt x="0" y="618"/>
                  <a:pt x="15" y="633"/>
                  <a:pt x="30" y="633"/>
                </a:cubicBezTo>
                <a:cubicBezTo>
                  <a:pt x="412" y="633"/>
                  <a:pt x="412" y="633"/>
                  <a:pt x="412" y="633"/>
                </a:cubicBezTo>
                <a:cubicBezTo>
                  <a:pt x="427" y="633"/>
                  <a:pt x="442" y="618"/>
                  <a:pt x="442" y="618"/>
                </a:cubicBezTo>
                <a:cubicBezTo>
                  <a:pt x="442" y="604"/>
                  <a:pt x="427" y="589"/>
                  <a:pt x="412" y="589"/>
                </a:cubicBezTo>
                <a:close/>
                <a:moveTo>
                  <a:pt x="103" y="176"/>
                </a:moveTo>
                <a:lnTo>
                  <a:pt x="103" y="176"/>
                </a:lnTo>
                <a:cubicBezTo>
                  <a:pt x="103" y="147"/>
                  <a:pt x="103" y="44"/>
                  <a:pt x="103" y="44"/>
                </a:cubicBezTo>
                <a:cubicBezTo>
                  <a:pt x="339" y="44"/>
                  <a:pt x="339" y="44"/>
                  <a:pt x="339" y="44"/>
                </a:cubicBezTo>
                <a:cubicBezTo>
                  <a:pt x="339" y="44"/>
                  <a:pt x="339" y="147"/>
                  <a:pt x="339" y="176"/>
                </a:cubicBezTo>
                <a:cubicBezTo>
                  <a:pt x="339" y="235"/>
                  <a:pt x="295" y="280"/>
                  <a:pt x="236" y="280"/>
                </a:cubicBezTo>
                <a:cubicBezTo>
                  <a:pt x="206" y="280"/>
                  <a:pt x="206" y="280"/>
                  <a:pt x="206" y="280"/>
                </a:cubicBezTo>
                <a:cubicBezTo>
                  <a:pt x="148" y="280"/>
                  <a:pt x="103" y="235"/>
                  <a:pt x="103" y="176"/>
                </a:cubicBezTo>
                <a:close/>
                <a:moveTo>
                  <a:pt x="339" y="589"/>
                </a:moveTo>
                <a:lnTo>
                  <a:pt x="339" y="589"/>
                </a:lnTo>
                <a:cubicBezTo>
                  <a:pt x="103" y="589"/>
                  <a:pt x="103" y="589"/>
                  <a:pt x="103" y="589"/>
                </a:cubicBezTo>
                <a:cubicBezTo>
                  <a:pt x="103" y="589"/>
                  <a:pt x="103" y="486"/>
                  <a:pt x="103" y="456"/>
                </a:cubicBezTo>
                <a:cubicBezTo>
                  <a:pt x="103" y="397"/>
                  <a:pt x="148" y="353"/>
                  <a:pt x="206" y="353"/>
                </a:cubicBezTo>
                <a:cubicBezTo>
                  <a:pt x="236" y="353"/>
                  <a:pt x="236" y="353"/>
                  <a:pt x="236" y="353"/>
                </a:cubicBezTo>
                <a:cubicBezTo>
                  <a:pt x="295" y="353"/>
                  <a:pt x="339" y="397"/>
                  <a:pt x="339" y="456"/>
                </a:cubicBezTo>
                <a:cubicBezTo>
                  <a:pt x="339" y="486"/>
                  <a:pt x="339" y="589"/>
                  <a:pt x="339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4" name="Freeform 163"/>
          <p:cNvSpPr>
            <a:spLocks noChangeArrowheads="1"/>
          </p:cNvSpPr>
          <p:nvPr/>
        </p:nvSpPr>
        <p:spPr bwMode="auto">
          <a:xfrm>
            <a:off x="18902210" y="11315609"/>
            <a:ext cx="979994" cy="1119994"/>
          </a:xfrm>
          <a:custGeom>
            <a:avLst/>
            <a:gdLst>
              <a:gd name="T0" fmla="*/ 100694 w 517"/>
              <a:gd name="T1" fmla="*/ 26650 h 590"/>
              <a:gd name="T2" fmla="*/ 100694 w 517"/>
              <a:gd name="T3" fmla="*/ 26650 h 590"/>
              <a:gd name="T4" fmla="*/ 100694 w 517"/>
              <a:gd name="T5" fmla="*/ 26650 h 590"/>
              <a:gd name="T6" fmla="*/ 100694 w 517"/>
              <a:gd name="T7" fmla="*/ 10804 h 590"/>
              <a:gd name="T8" fmla="*/ 126946 w 517"/>
              <a:gd name="T9" fmla="*/ 10804 h 590"/>
              <a:gd name="T10" fmla="*/ 137735 w 517"/>
              <a:gd name="T11" fmla="*/ 5402 h 590"/>
              <a:gd name="T12" fmla="*/ 126946 w 517"/>
              <a:gd name="T13" fmla="*/ 0 h 590"/>
              <a:gd name="T14" fmla="*/ 58259 w 517"/>
              <a:gd name="T15" fmla="*/ 0 h 590"/>
              <a:gd name="T16" fmla="*/ 53224 w 517"/>
              <a:gd name="T17" fmla="*/ 5402 h 590"/>
              <a:gd name="T18" fmla="*/ 58259 w 517"/>
              <a:gd name="T19" fmla="*/ 10804 h 590"/>
              <a:gd name="T20" fmla="*/ 84871 w 517"/>
              <a:gd name="T21" fmla="*/ 10804 h 590"/>
              <a:gd name="T22" fmla="*/ 84871 w 517"/>
              <a:gd name="T23" fmla="*/ 26650 h 590"/>
              <a:gd name="T24" fmla="*/ 84871 w 517"/>
              <a:gd name="T25" fmla="*/ 26650 h 590"/>
              <a:gd name="T26" fmla="*/ 0 w 517"/>
              <a:gd name="T27" fmla="*/ 116682 h 590"/>
              <a:gd name="T28" fmla="*/ 95300 w 517"/>
              <a:gd name="T29" fmla="*/ 212117 h 590"/>
              <a:gd name="T30" fmla="*/ 185564 w 517"/>
              <a:gd name="T31" fmla="*/ 116682 h 590"/>
              <a:gd name="T32" fmla="*/ 100694 w 517"/>
              <a:gd name="T33" fmla="*/ 26650 h 590"/>
              <a:gd name="T34" fmla="*/ 95300 w 517"/>
              <a:gd name="T35" fmla="*/ 196271 h 590"/>
              <a:gd name="T36" fmla="*/ 95300 w 517"/>
              <a:gd name="T37" fmla="*/ 196271 h 590"/>
              <a:gd name="T38" fmla="*/ 15823 w 517"/>
              <a:gd name="T39" fmla="*/ 116682 h 590"/>
              <a:gd name="T40" fmla="*/ 95300 w 517"/>
              <a:gd name="T41" fmla="*/ 42495 h 590"/>
              <a:gd name="T42" fmla="*/ 169381 w 517"/>
              <a:gd name="T43" fmla="*/ 116682 h 590"/>
              <a:gd name="T44" fmla="*/ 95300 w 517"/>
              <a:gd name="T45" fmla="*/ 196271 h 590"/>
              <a:gd name="T46" fmla="*/ 100694 w 517"/>
              <a:gd name="T47" fmla="*/ 100837 h 590"/>
              <a:gd name="T48" fmla="*/ 100694 w 517"/>
              <a:gd name="T49" fmla="*/ 100837 h 590"/>
              <a:gd name="T50" fmla="*/ 100694 w 517"/>
              <a:gd name="T51" fmla="*/ 63743 h 590"/>
              <a:gd name="T52" fmla="*/ 95300 w 517"/>
              <a:gd name="T53" fmla="*/ 52939 h 590"/>
              <a:gd name="T54" fmla="*/ 84871 w 517"/>
              <a:gd name="T55" fmla="*/ 63743 h 590"/>
              <a:gd name="T56" fmla="*/ 84871 w 517"/>
              <a:gd name="T57" fmla="*/ 100837 h 590"/>
              <a:gd name="T58" fmla="*/ 74442 w 517"/>
              <a:gd name="T59" fmla="*/ 116682 h 590"/>
              <a:gd name="T60" fmla="*/ 95300 w 517"/>
              <a:gd name="T61" fmla="*/ 137930 h 590"/>
              <a:gd name="T62" fmla="*/ 116517 w 517"/>
              <a:gd name="T63" fmla="*/ 116682 h 590"/>
              <a:gd name="T64" fmla="*/ 100694 w 517"/>
              <a:gd name="T65" fmla="*/ 100837 h 59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17" h="590">
                <a:moveTo>
                  <a:pt x="280" y="74"/>
                </a:moveTo>
                <a:lnTo>
                  <a:pt x="280" y="74"/>
                </a:lnTo>
                <a:cubicBezTo>
                  <a:pt x="280" y="30"/>
                  <a:pt x="280" y="30"/>
                  <a:pt x="280" y="30"/>
                </a:cubicBezTo>
                <a:cubicBezTo>
                  <a:pt x="353" y="30"/>
                  <a:pt x="353" y="30"/>
                  <a:pt x="353" y="30"/>
                </a:cubicBezTo>
                <a:cubicBezTo>
                  <a:pt x="369" y="30"/>
                  <a:pt x="383" y="30"/>
                  <a:pt x="383" y="15"/>
                </a:cubicBezTo>
                <a:cubicBezTo>
                  <a:pt x="383" y="0"/>
                  <a:pt x="369" y="0"/>
                  <a:pt x="353" y="0"/>
                </a:cubicBezTo>
                <a:cubicBezTo>
                  <a:pt x="162" y="0"/>
                  <a:pt x="162" y="0"/>
                  <a:pt x="162" y="0"/>
                </a:cubicBezTo>
                <a:cubicBezTo>
                  <a:pt x="148" y="0"/>
                  <a:pt x="148" y="0"/>
                  <a:pt x="148" y="15"/>
                </a:cubicBezTo>
                <a:cubicBezTo>
                  <a:pt x="148" y="30"/>
                  <a:pt x="148" y="30"/>
                  <a:pt x="162" y="30"/>
                </a:cubicBezTo>
                <a:cubicBezTo>
                  <a:pt x="236" y="30"/>
                  <a:pt x="236" y="30"/>
                  <a:pt x="236" y="30"/>
                </a:cubicBezTo>
                <a:cubicBezTo>
                  <a:pt x="236" y="74"/>
                  <a:pt x="236" y="74"/>
                  <a:pt x="236" y="74"/>
                </a:cubicBezTo>
                <a:cubicBezTo>
                  <a:pt x="103" y="89"/>
                  <a:pt x="0" y="192"/>
                  <a:pt x="0" y="324"/>
                </a:cubicBezTo>
                <a:cubicBezTo>
                  <a:pt x="0" y="472"/>
                  <a:pt x="118" y="589"/>
                  <a:pt x="265" y="589"/>
                </a:cubicBezTo>
                <a:cubicBezTo>
                  <a:pt x="398" y="589"/>
                  <a:pt x="516" y="472"/>
                  <a:pt x="516" y="324"/>
                </a:cubicBezTo>
                <a:cubicBezTo>
                  <a:pt x="516" y="192"/>
                  <a:pt x="412" y="89"/>
                  <a:pt x="280" y="74"/>
                </a:cubicBezTo>
                <a:close/>
                <a:moveTo>
                  <a:pt x="265" y="545"/>
                </a:moveTo>
                <a:lnTo>
                  <a:pt x="265" y="545"/>
                </a:lnTo>
                <a:cubicBezTo>
                  <a:pt x="148" y="545"/>
                  <a:pt x="44" y="442"/>
                  <a:pt x="44" y="324"/>
                </a:cubicBezTo>
                <a:cubicBezTo>
                  <a:pt x="44" y="206"/>
                  <a:pt x="148" y="118"/>
                  <a:pt x="265" y="118"/>
                </a:cubicBezTo>
                <a:cubicBezTo>
                  <a:pt x="383" y="118"/>
                  <a:pt x="471" y="206"/>
                  <a:pt x="471" y="324"/>
                </a:cubicBezTo>
                <a:cubicBezTo>
                  <a:pt x="471" y="442"/>
                  <a:pt x="383" y="545"/>
                  <a:pt x="265" y="545"/>
                </a:cubicBezTo>
                <a:close/>
                <a:moveTo>
                  <a:pt x="280" y="280"/>
                </a:moveTo>
                <a:lnTo>
                  <a:pt x="280" y="280"/>
                </a:lnTo>
                <a:cubicBezTo>
                  <a:pt x="280" y="177"/>
                  <a:pt x="280" y="177"/>
                  <a:pt x="280" y="177"/>
                </a:cubicBezTo>
                <a:cubicBezTo>
                  <a:pt x="280" y="163"/>
                  <a:pt x="265" y="147"/>
                  <a:pt x="265" y="147"/>
                </a:cubicBezTo>
                <a:cubicBezTo>
                  <a:pt x="251" y="147"/>
                  <a:pt x="236" y="163"/>
                  <a:pt x="236" y="177"/>
                </a:cubicBezTo>
                <a:cubicBezTo>
                  <a:pt x="236" y="280"/>
                  <a:pt x="236" y="280"/>
                  <a:pt x="236" y="280"/>
                </a:cubicBezTo>
                <a:cubicBezTo>
                  <a:pt x="221" y="280"/>
                  <a:pt x="207" y="309"/>
                  <a:pt x="207" y="324"/>
                </a:cubicBezTo>
                <a:cubicBezTo>
                  <a:pt x="207" y="368"/>
                  <a:pt x="221" y="383"/>
                  <a:pt x="265" y="383"/>
                </a:cubicBezTo>
                <a:cubicBezTo>
                  <a:pt x="295" y="383"/>
                  <a:pt x="324" y="368"/>
                  <a:pt x="324" y="324"/>
                </a:cubicBezTo>
                <a:cubicBezTo>
                  <a:pt x="324" y="309"/>
                  <a:pt x="310" y="280"/>
                  <a:pt x="280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5" name="Freeform 164"/>
          <p:cNvSpPr>
            <a:spLocks noChangeArrowheads="1"/>
          </p:cNvSpPr>
          <p:nvPr/>
        </p:nvSpPr>
        <p:spPr bwMode="auto">
          <a:xfrm>
            <a:off x="16892222" y="11315609"/>
            <a:ext cx="1119994" cy="1119994"/>
          </a:xfrm>
          <a:custGeom>
            <a:avLst/>
            <a:gdLst>
              <a:gd name="T0" fmla="*/ 84994 w 590"/>
              <a:gd name="T1" fmla="*/ 143332 h 590"/>
              <a:gd name="T2" fmla="*/ 84994 w 590"/>
              <a:gd name="T3" fmla="*/ 143332 h 590"/>
              <a:gd name="T4" fmla="*/ 90396 w 590"/>
              <a:gd name="T5" fmla="*/ 111280 h 590"/>
              <a:gd name="T6" fmla="*/ 79592 w 590"/>
              <a:gd name="T7" fmla="*/ 106239 h 590"/>
              <a:gd name="T8" fmla="*/ 69148 w 590"/>
              <a:gd name="T9" fmla="*/ 169982 h 590"/>
              <a:gd name="T10" fmla="*/ 122089 w 590"/>
              <a:gd name="T11" fmla="*/ 127486 h 590"/>
              <a:gd name="T12" fmla="*/ 106243 w 590"/>
              <a:gd name="T13" fmla="*/ 122084 h 590"/>
              <a:gd name="T14" fmla="*/ 84994 w 590"/>
              <a:gd name="T15" fmla="*/ 143332 h 590"/>
              <a:gd name="T16" fmla="*/ 116687 w 590"/>
              <a:gd name="T17" fmla="*/ 106239 h 590"/>
              <a:gd name="T18" fmla="*/ 116687 w 590"/>
              <a:gd name="T19" fmla="*/ 106239 h 590"/>
              <a:gd name="T20" fmla="*/ 106243 w 590"/>
              <a:gd name="T21" fmla="*/ 95435 h 590"/>
              <a:gd name="T22" fmla="*/ 95438 w 590"/>
              <a:gd name="T23" fmla="*/ 106239 h 590"/>
              <a:gd name="T24" fmla="*/ 106243 w 590"/>
              <a:gd name="T25" fmla="*/ 116682 h 590"/>
              <a:gd name="T26" fmla="*/ 116687 w 590"/>
              <a:gd name="T27" fmla="*/ 106239 h 590"/>
              <a:gd name="T28" fmla="*/ 106243 w 590"/>
              <a:gd name="T29" fmla="*/ 0 h 590"/>
              <a:gd name="T30" fmla="*/ 106243 w 590"/>
              <a:gd name="T31" fmla="*/ 0 h 590"/>
              <a:gd name="T32" fmla="*/ 0 w 590"/>
              <a:gd name="T33" fmla="*/ 106239 h 590"/>
              <a:gd name="T34" fmla="*/ 106243 w 590"/>
              <a:gd name="T35" fmla="*/ 212117 h 590"/>
              <a:gd name="T36" fmla="*/ 212125 w 590"/>
              <a:gd name="T37" fmla="*/ 106239 h 590"/>
              <a:gd name="T38" fmla="*/ 106243 w 590"/>
              <a:gd name="T39" fmla="*/ 0 h 590"/>
              <a:gd name="T40" fmla="*/ 106243 w 590"/>
              <a:gd name="T41" fmla="*/ 196271 h 590"/>
              <a:gd name="T42" fmla="*/ 106243 w 590"/>
              <a:gd name="T43" fmla="*/ 196271 h 590"/>
              <a:gd name="T44" fmla="*/ 16206 w 590"/>
              <a:gd name="T45" fmla="*/ 106239 h 590"/>
              <a:gd name="T46" fmla="*/ 106243 w 590"/>
              <a:gd name="T47" fmla="*/ 10804 h 590"/>
              <a:gd name="T48" fmla="*/ 201681 w 590"/>
              <a:gd name="T49" fmla="*/ 106239 h 590"/>
              <a:gd name="T50" fmla="*/ 106243 w 590"/>
              <a:gd name="T51" fmla="*/ 196271 h 590"/>
              <a:gd name="T52" fmla="*/ 100840 w 590"/>
              <a:gd name="T53" fmla="*/ 95435 h 590"/>
              <a:gd name="T54" fmla="*/ 100840 w 590"/>
              <a:gd name="T55" fmla="*/ 95435 h 590"/>
              <a:gd name="T56" fmla="*/ 127491 w 590"/>
              <a:gd name="T57" fmla="*/ 69145 h 590"/>
              <a:gd name="T58" fmla="*/ 116687 w 590"/>
              <a:gd name="T59" fmla="*/ 106239 h 590"/>
              <a:gd name="T60" fmla="*/ 132893 w 590"/>
              <a:gd name="T61" fmla="*/ 111280 h 590"/>
              <a:gd name="T62" fmla="*/ 137935 w 590"/>
              <a:gd name="T63" fmla="*/ 47897 h 590"/>
              <a:gd name="T64" fmla="*/ 90396 w 590"/>
              <a:gd name="T65" fmla="*/ 84991 h 590"/>
              <a:gd name="T66" fmla="*/ 100840 w 590"/>
              <a:gd name="T67" fmla="*/ 95435 h 59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90" h="590">
                <a:moveTo>
                  <a:pt x="236" y="398"/>
                </a:moveTo>
                <a:lnTo>
                  <a:pt x="236" y="398"/>
                </a:lnTo>
                <a:cubicBezTo>
                  <a:pt x="251" y="309"/>
                  <a:pt x="251" y="309"/>
                  <a:pt x="251" y="309"/>
                </a:cubicBezTo>
                <a:cubicBezTo>
                  <a:pt x="221" y="295"/>
                  <a:pt x="221" y="295"/>
                  <a:pt x="221" y="295"/>
                </a:cubicBezTo>
                <a:cubicBezTo>
                  <a:pt x="192" y="472"/>
                  <a:pt x="192" y="472"/>
                  <a:pt x="192" y="472"/>
                </a:cubicBezTo>
                <a:cubicBezTo>
                  <a:pt x="339" y="354"/>
                  <a:pt x="339" y="354"/>
                  <a:pt x="339" y="354"/>
                </a:cubicBezTo>
                <a:cubicBezTo>
                  <a:pt x="295" y="339"/>
                  <a:pt x="295" y="339"/>
                  <a:pt x="295" y="339"/>
                </a:cubicBezTo>
                <a:lnTo>
                  <a:pt x="236" y="398"/>
                </a:lnTo>
                <a:close/>
                <a:moveTo>
                  <a:pt x="324" y="295"/>
                </a:moveTo>
                <a:lnTo>
                  <a:pt x="324" y="295"/>
                </a:lnTo>
                <a:cubicBezTo>
                  <a:pt x="324" y="280"/>
                  <a:pt x="310" y="265"/>
                  <a:pt x="295" y="265"/>
                </a:cubicBezTo>
                <a:cubicBezTo>
                  <a:pt x="280" y="265"/>
                  <a:pt x="265" y="280"/>
                  <a:pt x="265" y="295"/>
                </a:cubicBezTo>
                <a:cubicBezTo>
                  <a:pt x="265" y="309"/>
                  <a:pt x="280" y="324"/>
                  <a:pt x="295" y="324"/>
                </a:cubicBezTo>
                <a:cubicBezTo>
                  <a:pt x="310" y="324"/>
                  <a:pt x="324" y="309"/>
                  <a:pt x="324" y="295"/>
                </a:cubicBezTo>
                <a:close/>
                <a:moveTo>
                  <a:pt x="295" y="0"/>
                </a:moveTo>
                <a:lnTo>
                  <a:pt x="295" y="0"/>
                </a:lnTo>
                <a:cubicBezTo>
                  <a:pt x="133" y="0"/>
                  <a:pt x="0" y="133"/>
                  <a:pt x="0" y="295"/>
                </a:cubicBezTo>
                <a:cubicBezTo>
                  <a:pt x="0" y="457"/>
                  <a:pt x="133" y="589"/>
                  <a:pt x="295" y="589"/>
                </a:cubicBezTo>
                <a:cubicBezTo>
                  <a:pt x="457" y="589"/>
                  <a:pt x="589" y="457"/>
                  <a:pt x="589" y="295"/>
                </a:cubicBezTo>
                <a:cubicBezTo>
                  <a:pt x="589" y="133"/>
                  <a:pt x="457" y="0"/>
                  <a:pt x="295" y="0"/>
                </a:cubicBezTo>
                <a:close/>
                <a:moveTo>
                  <a:pt x="295" y="545"/>
                </a:moveTo>
                <a:lnTo>
                  <a:pt x="295" y="545"/>
                </a:lnTo>
                <a:cubicBezTo>
                  <a:pt x="162" y="545"/>
                  <a:pt x="45" y="427"/>
                  <a:pt x="45" y="295"/>
                </a:cubicBezTo>
                <a:cubicBezTo>
                  <a:pt x="45" y="147"/>
                  <a:pt x="162" y="30"/>
                  <a:pt x="295" y="30"/>
                </a:cubicBezTo>
                <a:cubicBezTo>
                  <a:pt x="442" y="30"/>
                  <a:pt x="560" y="147"/>
                  <a:pt x="560" y="295"/>
                </a:cubicBezTo>
                <a:cubicBezTo>
                  <a:pt x="560" y="427"/>
                  <a:pt x="442" y="545"/>
                  <a:pt x="295" y="545"/>
                </a:cubicBezTo>
                <a:close/>
                <a:moveTo>
                  <a:pt x="280" y="265"/>
                </a:moveTo>
                <a:lnTo>
                  <a:pt x="280" y="265"/>
                </a:lnTo>
                <a:cubicBezTo>
                  <a:pt x="354" y="192"/>
                  <a:pt x="354" y="192"/>
                  <a:pt x="354" y="192"/>
                </a:cubicBezTo>
                <a:cubicBezTo>
                  <a:pt x="324" y="295"/>
                  <a:pt x="324" y="295"/>
                  <a:pt x="324" y="295"/>
                </a:cubicBezTo>
                <a:cubicBezTo>
                  <a:pt x="369" y="309"/>
                  <a:pt x="369" y="309"/>
                  <a:pt x="369" y="309"/>
                </a:cubicBezTo>
                <a:cubicBezTo>
                  <a:pt x="383" y="133"/>
                  <a:pt x="383" y="133"/>
                  <a:pt x="383" y="133"/>
                </a:cubicBezTo>
                <a:cubicBezTo>
                  <a:pt x="251" y="236"/>
                  <a:pt x="251" y="236"/>
                  <a:pt x="251" y="236"/>
                </a:cubicBezTo>
                <a:lnTo>
                  <a:pt x="280" y="2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6" name="Freeform 165"/>
          <p:cNvSpPr>
            <a:spLocks noChangeArrowheads="1"/>
          </p:cNvSpPr>
          <p:nvPr/>
        </p:nvSpPr>
        <p:spPr bwMode="auto">
          <a:xfrm>
            <a:off x="14937232" y="11255612"/>
            <a:ext cx="1169990" cy="1204992"/>
          </a:xfrm>
          <a:custGeom>
            <a:avLst/>
            <a:gdLst>
              <a:gd name="T0" fmla="*/ 105427 w 619"/>
              <a:gd name="T1" fmla="*/ 201559 h 634"/>
              <a:gd name="T2" fmla="*/ 105427 w 619"/>
              <a:gd name="T3" fmla="*/ 201559 h 634"/>
              <a:gd name="T4" fmla="*/ 116185 w 619"/>
              <a:gd name="T5" fmla="*/ 201559 h 634"/>
              <a:gd name="T6" fmla="*/ 116185 w 619"/>
              <a:gd name="T7" fmla="*/ 185694 h 634"/>
              <a:gd name="T8" fmla="*/ 105427 w 619"/>
              <a:gd name="T9" fmla="*/ 185694 h 634"/>
              <a:gd name="T10" fmla="*/ 105427 w 619"/>
              <a:gd name="T11" fmla="*/ 201559 h 634"/>
              <a:gd name="T12" fmla="*/ 47334 w 619"/>
              <a:gd name="T13" fmla="*/ 164420 h 634"/>
              <a:gd name="T14" fmla="*/ 47334 w 619"/>
              <a:gd name="T15" fmla="*/ 164420 h 634"/>
              <a:gd name="T16" fmla="*/ 52713 w 619"/>
              <a:gd name="T17" fmla="*/ 175237 h 634"/>
              <a:gd name="T18" fmla="*/ 63471 w 619"/>
              <a:gd name="T19" fmla="*/ 164420 h 634"/>
              <a:gd name="T20" fmla="*/ 52713 w 619"/>
              <a:gd name="T21" fmla="*/ 153964 h 634"/>
              <a:gd name="T22" fmla="*/ 47334 w 619"/>
              <a:gd name="T23" fmla="*/ 164420 h 634"/>
              <a:gd name="T24" fmla="*/ 68492 w 619"/>
              <a:gd name="T25" fmla="*/ 58412 h 634"/>
              <a:gd name="T26" fmla="*/ 68492 w 619"/>
              <a:gd name="T27" fmla="*/ 58412 h 634"/>
              <a:gd name="T28" fmla="*/ 58092 w 619"/>
              <a:gd name="T29" fmla="*/ 53004 h 634"/>
              <a:gd name="T30" fmla="*/ 47334 w 619"/>
              <a:gd name="T31" fmla="*/ 58412 h 634"/>
              <a:gd name="T32" fmla="*/ 58092 w 619"/>
              <a:gd name="T33" fmla="*/ 69230 h 634"/>
              <a:gd name="T34" fmla="*/ 68492 w 619"/>
              <a:gd name="T35" fmla="*/ 58412 h 634"/>
              <a:gd name="T36" fmla="*/ 110806 w 619"/>
              <a:gd name="T37" fmla="*/ 31730 h 634"/>
              <a:gd name="T38" fmla="*/ 110806 w 619"/>
              <a:gd name="T39" fmla="*/ 31730 h 634"/>
              <a:gd name="T40" fmla="*/ 105427 w 619"/>
              <a:gd name="T41" fmla="*/ 37139 h 634"/>
              <a:gd name="T42" fmla="*/ 105427 w 619"/>
              <a:gd name="T43" fmla="*/ 106008 h 634"/>
              <a:gd name="T44" fmla="*/ 47334 w 619"/>
              <a:gd name="T45" fmla="*/ 106008 h 634"/>
              <a:gd name="T46" fmla="*/ 42314 w 619"/>
              <a:gd name="T47" fmla="*/ 116825 h 634"/>
              <a:gd name="T48" fmla="*/ 47334 w 619"/>
              <a:gd name="T49" fmla="*/ 121873 h 634"/>
              <a:gd name="T50" fmla="*/ 110806 w 619"/>
              <a:gd name="T51" fmla="*/ 121873 h 634"/>
              <a:gd name="T52" fmla="*/ 116185 w 619"/>
              <a:gd name="T53" fmla="*/ 116825 h 634"/>
              <a:gd name="T54" fmla="*/ 116185 w 619"/>
              <a:gd name="T55" fmla="*/ 37139 h 634"/>
              <a:gd name="T56" fmla="*/ 110806 w 619"/>
              <a:gd name="T57" fmla="*/ 31730 h 634"/>
              <a:gd name="T58" fmla="*/ 153120 w 619"/>
              <a:gd name="T59" fmla="*/ 164420 h 634"/>
              <a:gd name="T60" fmla="*/ 153120 w 619"/>
              <a:gd name="T61" fmla="*/ 164420 h 634"/>
              <a:gd name="T62" fmla="*/ 163519 w 619"/>
              <a:gd name="T63" fmla="*/ 175237 h 634"/>
              <a:gd name="T64" fmla="*/ 168898 w 619"/>
              <a:gd name="T65" fmla="*/ 164420 h 634"/>
              <a:gd name="T66" fmla="*/ 163519 w 619"/>
              <a:gd name="T67" fmla="*/ 153964 h 634"/>
              <a:gd name="T68" fmla="*/ 153120 w 619"/>
              <a:gd name="T69" fmla="*/ 164420 h 634"/>
              <a:gd name="T70" fmla="*/ 153120 w 619"/>
              <a:gd name="T71" fmla="*/ 58412 h 634"/>
              <a:gd name="T72" fmla="*/ 153120 w 619"/>
              <a:gd name="T73" fmla="*/ 58412 h 634"/>
              <a:gd name="T74" fmla="*/ 163519 w 619"/>
              <a:gd name="T75" fmla="*/ 69230 h 634"/>
              <a:gd name="T76" fmla="*/ 174277 w 619"/>
              <a:gd name="T77" fmla="*/ 58412 h 634"/>
              <a:gd name="T78" fmla="*/ 163519 w 619"/>
              <a:gd name="T79" fmla="*/ 53004 h 634"/>
              <a:gd name="T80" fmla="*/ 153120 w 619"/>
              <a:gd name="T81" fmla="*/ 58412 h 634"/>
              <a:gd name="T82" fmla="*/ 110806 w 619"/>
              <a:gd name="T83" fmla="*/ 0 h 634"/>
              <a:gd name="T84" fmla="*/ 110806 w 619"/>
              <a:gd name="T85" fmla="*/ 0 h 634"/>
              <a:gd name="T86" fmla="*/ 0 w 619"/>
              <a:gd name="T87" fmla="*/ 116825 h 634"/>
              <a:gd name="T88" fmla="*/ 110806 w 619"/>
              <a:gd name="T89" fmla="*/ 228241 h 634"/>
              <a:gd name="T90" fmla="*/ 221611 w 619"/>
              <a:gd name="T91" fmla="*/ 116825 h 634"/>
              <a:gd name="T92" fmla="*/ 110806 w 619"/>
              <a:gd name="T93" fmla="*/ 0 h 634"/>
              <a:gd name="T94" fmla="*/ 110806 w 619"/>
              <a:gd name="T95" fmla="*/ 212376 h 634"/>
              <a:gd name="T96" fmla="*/ 110806 w 619"/>
              <a:gd name="T97" fmla="*/ 212376 h 634"/>
              <a:gd name="T98" fmla="*/ 10399 w 619"/>
              <a:gd name="T99" fmla="*/ 116825 h 634"/>
              <a:gd name="T100" fmla="*/ 110806 w 619"/>
              <a:gd name="T101" fmla="*/ 15865 h 634"/>
              <a:gd name="T102" fmla="*/ 211212 w 619"/>
              <a:gd name="T103" fmla="*/ 116825 h 634"/>
              <a:gd name="T104" fmla="*/ 110806 w 619"/>
              <a:gd name="T105" fmla="*/ 212376 h 634"/>
              <a:gd name="T106" fmla="*/ 179297 w 619"/>
              <a:gd name="T107" fmla="*/ 106008 h 634"/>
              <a:gd name="T108" fmla="*/ 179297 w 619"/>
              <a:gd name="T109" fmla="*/ 106008 h 634"/>
              <a:gd name="T110" fmla="*/ 179297 w 619"/>
              <a:gd name="T111" fmla="*/ 121873 h 634"/>
              <a:gd name="T112" fmla="*/ 195434 w 619"/>
              <a:gd name="T113" fmla="*/ 121873 h 634"/>
              <a:gd name="T114" fmla="*/ 195434 w 619"/>
              <a:gd name="T115" fmla="*/ 106008 h 634"/>
              <a:gd name="T116" fmla="*/ 179297 w 619"/>
              <a:gd name="T117" fmla="*/ 106008 h 63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19" h="634">
                <a:moveTo>
                  <a:pt x="294" y="559"/>
                </a:moveTo>
                <a:lnTo>
                  <a:pt x="294" y="559"/>
                </a:lnTo>
                <a:cubicBezTo>
                  <a:pt x="324" y="559"/>
                  <a:pt x="324" y="559"/>
                  <a:pt x="324" y="559"/>
                </a:cubicBezTo>
                <a:cubicBezTo>
                  <a:pt x="324" y="515"/>
                  <a:pt x="324" y="515"/>
                  <a:pt x="324" y="515"/>
                </a:cubicBezTo>
                <a:cubicBezTo>
                  <a:pt x="294" y="515"/>
                  <a:pt x="294" y="515"/>
                  <a:pt x="294" y="515"/>
                </a:cubicBezTo>
                <a:lnTo>
                  <a:pt x="294" y="559"/>
                </a:lnTo>
                <a:close/>
                <a:moveTo>
                  <a:pt x="132" y="456"/>
                </a:moveTo>
                <a:lnTo>
                  <a:pt x="132" y="456"/>
                </a:lnTo>
                <a:cubicBezTo>
                  <a:pt x="147" y="486"/>
                  <a:pt x="147" y="486"/>
                  <a:pt x="147" y="486"/>
                </a:cubicBezTo>
                <a:cubicBezTo>
                  <a:pt x="177" y="456"/>
                  <a:pt x="177" y="456"/>
                  <a:pt x="177" y="456"/>
                </a:cubicBezTo>
                <a:cubicBezTo>
                  <a:pt x="147" y="427"/>
                  <a:pt x="147" y="427"/>
                  <a:pt x="147" y="427"/>
                </a:cubicBezTo>
                <a:lnTo>
                  <a:pt x="132" y="456"/>
                </a:lnTo>
                <a:close/>
                <a:moveTo>
                  <a:pt x="191" y="162"/>
                </a:moveTo>
                <a:lnTo>
                  <a:pt x="191" y="162"/>
                </a:lnTo>
                <a:cubicBezTo>
                  <a:pt x="162" y="147"/>
                  <a:pt x="162" y="147"/>
                  <a:pt x="162" y="147"/>
                </a:cubicBezTo>
                <a:cubicBezTo>
                  <a:pt x="132" y="162"/>
                  <a:pt x="132" y="162"/>
                  <a:pt x="132" y="162"/>
                </a:cubicBezTo>
                <a:cubicBezTo>
                  <a:pt x="162" y="192"/>
                  <a:pt x="162" y="192"/>
                  <a:pt x="162" y="192"/>
                </a:cubicBezTo>
                <a:lnTo>
                  <a:pt x="191" y="162"/>
                </a:lnTo>
                <a:close/>
                <a:moveTo>
                  <a:pt x="309" y="88"/>
                </a:moveTo>
                <a:lnTo>
                  <a:pt x="309" y="88"/>
                </a:lnTo>
                <a:cubicBezTo>
                  <a:pt x="294" y="88"/>
                  <a:pt x="294" y="88"/>
                  <a:pt x="294" y="103"/>
                </a:cubicBezTo>
                <a:cubicBezTo>
                  <a:pt x="294" y="294"/>
                  <a:pt x="294" y="294"/>
                  <a:pt x="294" y="294"/>
                </a:cubicBezTo>
                <a:cubicBezTo>
                  <a:pt x="132" y="294"/>
                  <a:pt x="132" y="294"/>
                  <a:pt x="132" y="294"/>
                </a:cubicBezTo>
                <a:cubicBezTo>
                  <a:pt x="118" y="294"/>
                  <a:pt x="118" y="309"/>
                  <a:pt x="118" y="324"/>
                </a:cubicBezTo>
                <a:cubicBezTo>
                  <a:pt x="118" y="324"/>
                  <a:pt x="118" y="338"/>
                  <a:pt x="132" y="338"/>
                </a:cubicBezTo>
                <a:cubicBezTo>
                  <a:pt x="309" y="338"/>
                  <a:pt x="309" y="338"/>
                  <a:pt x="309" y="338"/>
                </a:cubicBezTo>
                <a:cubicBezTo>
                  <a:pt x="324" y="338"/>
                  <a:pt x="324" y="324"/>
                  <a:pt x="324" y="324"/>
                </a:cubicBezTo>
                <a:cubicBezTo>
                  <a:pt x="324" y="103"/>
                  <a:pt x="324" y="103"/>
                  <a:pt x="324" y="103"/>
                </a:cubicBezTo>
                <a:cubicBezTo>
                  <a:pt x="324" y="88"/>
                  <a:pt x="324" y="88"/>
                  <a:pt x="309" y="88"/>
                </a:cubicBezTo>
                <a:close/>
                <a:moveTo>
                  <a:pt x="427" y="456"/>
                </a:moveTo>
                <a:lnTo>
                  <a:pt x="427" y="456"/>
                </a:lnTo>
                <a:cubicBezTo>
                  <a:pt x="456" y="486"/>
                  <a:pt x="456" y="486"/>
                  <a:pt x="456" y="486"/>
                </a:cubicBezTo>
                <a:cubicBezTo>
                  <a:pt x="471" y="456"/>
                  <a:pt x="471" y="456"/>
                  <a:pt x="471" y="456"/>
                </a:cubicBezTo>
                <a:cubicBezTo>
                  <a:pt x="456" y="427"/>
                  <a:pt x="456" y="427"/>
                  <a:pt x="456" y="427"/>
                </a:cubicBezTo>
                <a:lnTo>
                  <a:pt x="427" y="456"/>
                </a:lnTo>
                <a:close/>
                <a:moveTo>
                  <a:pt x="427" y="162"/>
                </a:moveTo>
                <a:lnTo>
                  <a:pt x="427" y="162"/>
                </a:lnTo>
                <a:cubicBezTo>
                  <a:pt x="456" y="192"/>
                  <a:pt x="456" y="192"/>
                  <a:pt x="456" y="192"/>
                </a:cubicBezTo>
                <a:cubicBezTo>
                  <a:pt x="486" y="162"/>
                  <a:pt x="486" y="162"/>
                  <a:pt x="486" y="162"/>
                </a:cubicBezTo>
                <a:cubicBezTo>
                  <a:pt x="456" y="147"/>
                  <a:pt x="456" y="147"/>
                  <a:pt x="456" y="147"/>
                </a:cubicBezTo>
                <a:lnTo>
                  <a:pt x="427" y="162"/>
                </a:lnTo>
                <a:close/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47"/>
                  <a:pt x="0" y="324"/>
                </a:cubicBezTo>
                <a:cubicBezTo>
                  <a:pt x="0" y="486"/>
                  <a:pt x="132" y="633"/>
                  <a:pt x="309" y="633"/>
                </a:cubicBezTo>
                <a:cubicBezTo>
                  <a:pt x="486" y="633"/>
                  <a:pt x="618" y="486"/>
                  <a:pt x="618" y="324"/>
                </a:cubicBezTo>
                <a:cubicBezTo>
                  <a:pt x="618" y="147"/>
                  <a:pt x="486" y="0"/>
                  <a:pt x="309" y="0"/>
                </a:cubicBezTo>
                <a:close/>
                <a:moveTo>
                  <a:pt x="309" y="589"/>
                </a:moveTo>
                <a:lnTo>
                  <a:pt x="309" y="589"/>
                </a:lnTo>
                <a:cubicBezTo>
                  <a:pt x="162" y="589"/>
                  <a:pt x="29" y="471"/>
                  <a:pt x="29" y="324"/>
                </a:cubicBezTo>
                <a:cubicBezTo>
                  <a:pt x="29" y="162"/>
                  <a:pt x="162" y="44"/>
                  <a:pt x="309" y="44"/>
                </a:cubicBezTo>
                <a:cubicBezTo>
                  <a:pt x="456" y="44"/>
                  <a:pt x="589" y="162"/>
                  <a:pt x="589" y="324"/>
                </a:cubicBezTo>
                <a:cubicBezTo>
                  <a:pt x="589" y="471"/>
                  <a:pt x="456" y="589"/>
                  <a:pt x="309" y="589"/>
                </a:cubicBezTo>
                <a:close/>
                <a:moveTo>
                  <a:pt x="500" y="294"/>
                </a:moveTo>
                <a:lnTo>
                  <a:pt x="500" y="294"/>
                </a:lnTo>
                <a:cubicBezTo>
                  <a:pt x="500" y="338"/>
                  <a:pt x="500" y="338"/>
                  <a:pt x="500" y="338"/>
                </a:cubicBezTo>
                <a:cubicBezTo>
                  <a:pt x="545" y="338"/>
                  <a:pt x="545" y="338"/>
                  <a:pt x="545" y="338"/>
                </a:cubicBezTo>
                <a:cubicBezTo>
                  <a:pt x="545" y="294"/>
                  <a:pt x="545" y="294"/>
                  <a:pt x="545" y="294"/>
                </a:cubicBezTo>
                <a:lnTo>
                  <a:pt x="500" y="29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7" name="Freeform 166"/>
          <p:cNvSpPr>
            <a:spLocks noChangeArrowheads="1"/>
          </p:cNvSpPr>
          <p:nvPr/>
        </p:nvSpPr>
        <p:spPr bwMode="auto">
          <a:xfrm>
            <a:off x="12977246" y="11255612"/>
            <a:ext cx="1204994" cy="1204992"/>
          </a:xfrm>
          <a:custGeom>
            <a:avLst/>
            <a:gdLst>
              <a:gd name="T0" fmla="*/ 16226 w 634"/>
              <a:gd name="T1" fmla="*/ 37139 h 634"/>
              <a:gd name="T2" fmla="*/ 16226 w 634"/>
              <a:gd name="T3" fmla="*/ 37139 h 634"/>
              <a:gd name="T4" fmla="*/ 37140 w 634"/>
              <a:gd name="T5" fmla="*/ 15865 h 634"/>
              <a:gd name="T6" fmla="*/ 53367 w 634"/>
              <a:gd name="T7" fmla="*/ 15865 h 634"/>
              <a:gd name="T8" fmla="*/ 53367 w 634"/>
              <a:gd name="T9" fmla="*/ 0 h 634"/>
              <a:gd name="T10" fmla="*/ 37140 w 634"/>
              <a:gd name="T11" fmla="*/ 0 h 634"/>
              <a:gd name="T12" fmla="*/ 0 w 634"/>
              <a:gd name="T13" fmla="*/ 37139 h 634"/>
              <a:gd name="T14" fmla="*/ 0 w 634"/>
              <a:gd name="T15" fmla="*/ 53004 h 634"/>
              <a:gd name="T16" fmla="*/ 16226 w 634"/>
              <a:gd name="T17" fmla="*/ 53004 h 634"/>
              <a:gd name="T18" fmla="*/ 16226 w 634"/>
              <a:gd name="T19" fmla="*/ 37139 h 634"/>
              <a:gd name="T20" fmla="*/ 164787 w 634"/>
              <a:gd name="T21" fmla="*/ 106008 h 634"/>
              <a:gd name="T22" fmla="*/ 164787 w 634"/>
              <a:gd name="T23" fmla="*/ 106008 h 634"/>
              <a:gd name="T24" fmla="*/ 122238 w 634"/>
              <a:gd name="T25" fmla="*/ 106008 h 634"/>
              <a:gd name="T26" fmla="*/ 122238 w 634"/>
              <a:gd name="T27" fmla="*/ 58412 h 634"/>
              <a:gd name="T28" fmla="*/ 116830 w 634"/>
              <a:gd name="T29" fmla="*/ 53004 h 634"/>
              <a:gd name="T30" fmla="*/ 106373 w 634"/>
              <a:gd name="T31" fmla="*/ 58412 h 634"/>
              <a:gd name="T32" fmla="*/ 106373 w 634"/>
              <a:gd name="T33" fmla="*/ 116825 h 634"/>
              <a:gd name="T34" fmla="*/ 116830 w 634"/>
              <a:gd name="T35" fmla="*/ 121873 h 634"/>
              <a:gd name="T36" fmla="*/ 164787 w 634"/>
              <a:gd name="T37" fmla="*/ 121873 h 634"/>
              <a:gd name="T38" fmla="*/ 169836 w 634"/>
              <a:gd name="T39" fmla="*/ 116825 h 634"/>
              <a:gd name="T40" fmla="*/ 164787 w 634"/>
              <a:gd name="T41" fmla="*/ 106008 h 634"/>
              <a:gd name="T42" fmla="*/ 212385 w 634"/>
              <a:gd name="T43" fmla="*/ 116825 h 634"/>
              <a:gd name="T44" fmla="*/ 212385 w 634"/>
              <a:gd name="T45" fmla="*/ 116825 h 634"/>
              <a:gd name="T46" fmla="*/ 116830 w 634"/>
              <a:gd name="T47" fmla="*/ 15865 h 634"/>
              <a:gd name="T48" fmla="*/ 16226 w 634"/>
              <a:gd name="T49" fmla="*/ 116825 h 634"/>
              <a:gd name="T50" fmla="*/ 69232 w 634"/>
              <a:gd name="T51" fmla="*/ 201559 h 634"/>
              <a:gd name="T52" fmla="*/ 42549 w 634"/>
              <a:gd name="T53" fmla="*/ 228241 h 634"/>
              <a:gd name="T54" fmla="*/ 63824 w 634"/>
              <a:gd name="T55" fmla="*/ 228241 h 634"/>
              <a:gd name="T56" fmla="*/ 85098 w 634"/>
              <a:gd name="T57" fmla="*/ 206968 h 634"/>
              <a:gd name="T58" fmla="*/ 116830 w 634"/>
              <a:gd name="T59" fmla="*/ 212376 h 634"/>
              <a:gd name="T60" fmla="*/ 143513 w 634"/>
              <a:gd name="T61" fmla="*/ 206968 h 634"/>
              <a:gd name="T62" fmla="*/ 164787 w 634"/>
              <a:gd name="T63" fmla="*/ 228241 h 634"/>
              <a:gd name="T64" fmla="*/ 186062 w 634"/>
              <a:gd name="T65" fmla="*/ 228241 h 634"/>
              <a:gd name="T66" fmla="*/ 164787 w 634"/>
              <a:gd name="T67" fmla="*/ 201559 h 634"/>
              <a:gd name="T68" fmla="*/ 212385 w 634"/>
              <a:gd name="T69" fmla="*/ 116825 h 634"/>
              <a:gd name="T70" fmla="*/ 116830 w 634"/>
              <a:gd name="T71" fmla="*/ 201559 h 634"/>
              <a:gd name="T72" fmla="*/ 116830 w 634"/>
              <a:gd name="T73" fmla="*/ 201559 h 634"/>
              <a:gd name="T74" fmla="*/ 32092 w 634"/>
              <a:gd name="T75" fmla="*/ 116825 h 634"/>
              <a:gd name="T76" fmla="*/ 116830 w 634"/>
              <a:gd name="T77" fmla="*/ 31730 h 634"/>
              <a:gd name="T78" fmla="*/ 201928 w 634"/>
              <a:gd name="T79" fmla="*/ 116825 h 634"/>
              <a:gd name="T80" fmla="*/ 116830 w 634"/>
              <a:gd name="T81" fmla="*/ 201559 h 634"/>
              <a:gd name="T82" fmla="*/ 191110 w 634"/>
              <a:gd name="T83" fmla="*/ 0 h 634"/>
              <a:gd name="T84" fmla="*/ 191110 w 634"/>
              <a:gd name="T85" fmla="*/ 0 h 634"/>
              <a:gd name="T86" fmla="*/ 180653 w 634"/>
              <a:gd name="T87" fmla="*/ 0 h 634"/>
              <a:gd name="T88" fmla="*/ 180653 w 634"/>
              <a:gd name="T89" fmla="*/ 15865 h 634"/>
              <a:gd name="T90" fmla="*/ 191110 w 634"/>
              <a:gd name="T91" fmla="*/ 15865 h 634"/>
              <a:gd name="T92" fmla="*/ 212385 w 634"/>
              <a:gd name="T93" fmla="*/ 37139 h 634"/>
              <a:gd name="T94" fmla="*/ 212385 w 634"/>
              <a:gd name="T95" fmla="*/ 53004 h 634"/>
              <a:gd name="T96" fmla="*/ 228250 w 634"/>
              <a:gd name="T97" fmla="*/ 53004 h 634"/>
              <a:gd name="T98" fmla="*/ 228250 w 634"/>
              <a:gd name="T99" fmla="*/ 37139 h 634"/>
              <a:gd name="T100" fmla="*/ 191110 w 634"/>
              <a:gd name="T101" fmla="*/ 0 h 63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34" h="634">
                <a:moveTo>
                  <a:pt x="45" y="103"/>
                </a:moveTo>
                <a:lnTo>
                  <a:pt x="45" y="103"/>
                </a:lnTo>
                <a:cubicBezTo>
                  <a:pt x="45" y="74"/>
                  <a:pt x="74" y="44"/>
                  <a:pt x="103" y="44"/>
                </a:cubicBezTo>
                <a:cubicBezTo>
                  <a:pt x="148" y="44"/>
                  <a:pt x="148" y="44"/>
                  <a:pt x="148" y="44"/>
                </a:cubicBezTo>
                <a:cubicBezTo>
                  <a:pt x="148" y="0"/>
                  <a:pt x="148" y="0"/>
                  <a:pt x="148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45" y="0"/>
                  <a:pt x="0" y="44"/>
                  <a:pt x="0" y="103"/>
                </a:cubicBezTo>
                <a:cubicBezTo>
                  <a:pt x="0" y="147"/>
                  <a:pt x="0" y="147"/>
                  <a:pt x="0" y="147"/>
                </a:cubicBezTo>
                <a:cubicBezTo>
                  <a:pt x="30" y="147"/>
                  <a:pt x="45" y="147"/>
                  <a:pt x="45" y="147"/>
                </a:cubicBezTo>
                <a:lnTo>
                  <a:pt x="45" y="103"/>
                </a:lnTo>
                <a:close/>
                <a:moveTo>
                  <a:pt x="457" y="294"/>
                </a:moveTo>
                <a:lnTo>
                  <a:pt x="457" y="294"/>
                </a:lnTo>
                <a:cubicBezTo>
                  <a:pt x="339" y="294"/>
                  <a:pt x="339" y="294"/>
                  <a:pt x="339" y="294"/>
                </a:cubicBezTo>
                <a:cubicBezTo>
                  <a:pt x="339" y="162"/>
                  <a:pt x="339" y="162"/>
                  <a:pt x="339" y="162"/>
                </a:cubicBezTo>
                <a:cubicBezTo>
                  <a:pt x="339" y="147"/>
                  <a:pt x="324" y="147"/>
                  <a:pt x="324" y="147"/>
                </a:cubicBezTo>
                <a:cubicBezTo>
                  <a:pt x="310" y="147"/>
                  <a:pt x="295" y="147"/>
                  <a:pt x="295" y="162"/>
                </a:cubicBezTo>
                <a:cubicBezTo>
                  <a:pt x="295" y="324"/>
                  <a:pt x="295" y="324"/>
                  <a:pt x="295" y="324"/>
                </a:cubicBezTo>
                <a:cubicBezTo>
                  <a:pt x="295" y="324"/>
                  <a:pt x="310" y="338"/>
                  <a:pt x="324" y="338"/>
                </a:cubicBezTo>
                <a:cubicBezTo>
                  <a:pt x="457" y="338"/>
                  <a:pt x="457" y="338"/>
                  <a:pt x="457" y="338"/>
                </a:cubicBezTo>
                <a:cubicBezTo>
                  <a:pt x="471" y="338"/>
                  <a:pt x="471" y="324"/>
                  <a:pt x="471" y="324"/>
                </a:cubicBezTo>
                <a:cubicBezTo>
                  <a:pt x="471" y="309"/>
                  <a:pt x="471" y="294"/>
                  <a:pt x="457" y="294"/>
                </a:cubicBezTo>
                <a:close/>
                <a:moveTo>
                  <a:pt x="589" y="324"/>
                </a:moveTo>
                <a:lnTo>
                  <a:pt x="589" y="324"/>
                </a:lnTo>
                <a:cubicBezTo>
                  <a:pt x="589" y="162"/>
                  <a:pt x="471" y="44"/>
                  <a:pt x="324" y="44"/>
                </a:cubicBezTo>
                <a:cubicBezTo>
                  <a:pt x="162" y="44"/>
                  <a:pt x="45" y="162"/>
                  <a:pt x="45" y="324"/>
                </a:cubicBezTo>
                <a:cubicBezTo>
                  <a:pt x="45" y="427"/>
                  <a:pt x="103" y="515"/>
                  <a:pt x="192" y="559"/>
                </a:cubicBezTo>
                <a:cubicBezTo>
                  <a:pt x="118" y="633"/>
                  <a:pt x="118" y="633"/>
                  <a:pt x="118" y="633"/>
                </a:cubicBezTo>
                <a:cubicBezTo>
                  <a:pt x="177" y="633"/>
                  <a:pt x="177" y="633"/>
                  <a:pt x="177" y="633"/>
                </a:cubicBezTo>
                <a:cubicBezTo>
                  <a:pt x="236" y="574"/>
                  <a:pt x="236" y="574"/>
                  <a:pt x="236" y="574"/>
                </a:cubicBezTo>
                <a:cubicBezTo>
                  <a:pt x="265" y="589"/>
                  <a:pt x="295" y="589"/>
                  <a:pt x="324" y="589"/>
                </a:cubicBezTo>
                <a:cubicBezTo>
                  <a:pt x="354" y="589"/>
                  <a:pt x="383" y="589"/>
                  <a:pt x="398" y="574"/>
                </a:cubicBezTo>
                <a:cubicBezTo>
                  <a:pt x="457" y="633"/>
                  <a:pt x="457" y="633"/>
                  <a:pt x="457" y="633"/>
                </a:cubicBezTo>
                <a:cubicBezTo>
                  <a:pt x="516" y="633"/>
                  <a:pt x="516" y="633"/>
                  <a:pt x="516" y="633"/>
                </a:cubicBezTo>
                <a:cubicBezTo>
                  <a:pt x="457" y="559"/>
                  <a:pt x="457" y="559"/>
                  <a:pt x="457" y="559"/>
                </a:cubicBezTo>
                <a:cubicBezTo>
                  <a:pt x="530" y="515"/>
                  <a:pt x="589" y="427"/>
                  <a:pt x="589" y="324"/>
                </a:cubicBezTo>
                <a:close/>
                <a:moveTo>
                  <a:pt x="324" y="559"/>
                </a:moveTo>
                <a:lnTo>
                  <a:pt x="324" y="559"/>
                </a:lnTo>
                <a:cubicBezTo>
                  <a:pt x="192" y="559"/>
                  <a:pt x="89" y="456"/>
                  <a:pt x="89" y="324"/>
                </a:cubicBezTo>
                <a:cubicBezTo>
                  <a:pt x="89" y="192"/>
                  <a:pt x="192" y="88"/>
                  <a:pt x="324" y="88"/>
                </a:cubicBezTo>
                <a:cubicBezTo>
                  <a:pt x="457" y="88"/>
                  <a:pt x="560" y="192"/>
                  <a:pt x="560" y="324"/>
                </a:cubicBezTo>
                <a:cubicBezTo>
                  <a:pt x="560" y="456"/>
                  <a:pt x="457" y="559"/>
                  <a:pt x="324" y="559"/>
                </a:cubicBezTo>
                <a:close/>
                <a:moveTo>
                  <a:pt x="530" y="0"/>
                </a:moveTo>
                <a:lnTo>
                  <a:pt x="530" y="0"/>
                </a:lnTo>
                <a:cubicBezTo>
                  <a:pt x="501" y="0"/>
                  <a:pt x="501" y="0"/>
                  <a:pt x="501" y="0"/>
                </a:cubicBezTo>
                <a:cubicBezTo>
                  <a:pt x="501" y="44"/>
                  <a:pt x="501" y="44"/>
                  <a:pt x="501" y="44"/>
                </a:cubicBezTo>
                <a:cubicBezTo>
                  <a:pt x="530" y="44"/>
                  <a:pt x="530" y="44"/>
                  <a:pt x="530" y="44"/>
                </a:cubicBezTo>
                <a:cubicBezTo>
                  <a:pt x="575" y="44"/>
                  <a:pt x="589" y="74"/>
                  <a:pt x="589" y="103"/>
                </a:cubicBezTo>
                <a:cubicBezTo>
                  <a:pt x="589" y="147"/>
                  <a:pt x="589" y="147"/>
                  <a:pt x="589" y="147"/>
                </a:cubicBezTo>
                <a:cubicBezTo>
                  <a:pt x="604" y="147"/>
                  <a:pt x="604" y="147"/>
                  <a:pt x="633" y="147"/>
                </a:cubicBezTo>
                <a:cubicBezTo>
                  <a:pt x="633" y="103"/>
                  <a:pt x="633" y="103"/>
                  <a:pt x="633" y="103"/>
                </a:cubicBezTo>
                <a:cubicBezTo>
                  <a:pt x="633" y="44"/>
                  <a:pt x="589" y="0"/>
                  <a:pt x="53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8" name="Freeform 167"/>
          <p:cNvSpPr>
            <a:spLocks noChangeArrowheads="1"/>
          </p:cNvSpPr>
          <p:nvPr/>
        </p:nvSpPr>
        <p:spPr bwMode="auto">
          <a:xfrm>
            <a:off x="11077262" y="11255612"/>
            <a:ext cx="1119994" cy="1204992"/>
          </a:xfrm>
          <a:custGeom>
            <a:avLst/>
            <a:gdLst>
              <a:gd name="T0" fmla="*/ 169628 w 590"/>
              <a:gd name="T1" fmla="*/ 201559 h 634"/>
              <a:gd name="T2" fmla="*/ 169628 w 590"/>
              <a:gd name="T3" fmla="*/ 159372 h 634"/>
              <a:gd name="T4" fmla="*/ 143337 w 590"/>
              <a:gd name="T5" fmla="*/ 185694 h 634"/>
              <a:gd name="T6" fmla="*/ 159184 w 590"/>
              <a:gd name="T7" fmla="*/ 169829 h 634"/>
              <a:gd name="T8" fmla="*/ 159184 w 590"/>
              <a:gd name="T9" fmla="*/ 185694 h 634"/>
              <a:gd name="T10" fmla="*/ 159184 w 590"/>
              <a:gd name="T11" fmla="*/ 143147 h 634"/>
              <a:gd name="T12" fmla="*/ 185834 w 590"/>
              <a:gd name="T13" fmla="*/ 116825 h 634"/>
              <a:gd name="T14" fmla="*/ 143337 w 590"/>
              <a:gd name="T15" fmla="*/ 116825 h 634"/>
              <a:gd name="T16" fmla="*/ 159184 w 590"/>
              <a:gd name="T17" fmla="*/ 116825 h 634"/>
              <a:gd name="T18" fmla="*/ 169628 w 590"/>
              <a:gd name="T19" fmla="*/ 127282 h 634"/>
              <a:gd name="T20" fmla="*/ 185834 w 590"/>
              <a:gd name="T21" fmla="*/ 15865 h 634"/>
              <a:gd name="T22" fmla="*/ 159184 w 590"/>
              <a:gd name="T23" fmla="*/ 10457 h 634"/>
              <a:gd name="T24" fmla="*/ 143337 w 590"/>
              <a:gd name="T25" fmla="*/ 15865 h 634"/>
              <a:gd name="T26" fmla="*/ 63746 w 590"/>
              <a:gd name="T27" fmla="*/ 0 h 634"/>
              <a:gd name="T28" fmla="*/ 32053 w 590"/>
              <a:gd name="T29" fmla="*/ 15865 h 634"/>
              <a:gd name="T30" fmla="*/ 32053 w 590"/>
              <a:gd name="T31" fmla="*/ 228241 h 634"/>
              <a:gd name="T32" fmla="*/ 212125 w 590"/>
              <a:gd name="T33" fmla="*/ 42547 h 634"/>
              <a:gd name="T34" fmla="*/ 201681 w 590"/>
              <a:gd name="T35" fmla="*/ 201559 h 634"/>
              <a:gd name="T36" fmla="*/ 15846 w 590"/>
              <a:gd name="T37" fmla="*/ 201559 h 634"/>
              <a:gd name="T38" fmla="*/ 201681 w 590"/>
              <a:gd name="T39" fmla="*/ 201559 h 634"/>
              <a:gd name="T40" fmla="*/ 15846 w 590"/>
              <a:gd name="T41" fmla="*/ 58412 h 634"/>
              <a:gd name="T42" fmla="*/ 58343 w 590"/>
              <a:gd name="T43" fmla="*/ 31730 h 634"/>
              <a:gd name="T44" fmla="*/ 74550 w 590"/>
              <a:gd name="T45" fmla="*/ 37139 h 634"/>
              <a:gd name="T46" fmla="*/ 143337 w 590"/>
              <a:gd name="T47" fmla="*/ 37139 h 634"/>
              <a:gd name="T48" fmla="*/ 159184 w 590"/>
              <a:gd name="T49" fmla="*/ 31730 h 634"/>
              <a:gd name="T50" fmla="*/ 201681 w 590"/>
              <a:gd name="T51" fmla="*/ 58412 h 634"/>
              <a:gd name="T52" fmla="*/ 58343 w 590"/>
              <a:gd name="T53" fmla="*/ 143147 h 634"/>
              <a:gd name="T54" fmla="*/ 58343 w 590"/>
              <a:gd name="T55" fmla="*/ 100960 h 634"/>
              <a:gd name="T56" fmla="*/ 32053 w 590"/>
              <a:gd name="T57" fmla="*/ 127282 h 634"/>
              <a:gd name="T58" fmla="*/ 42497 w 590"/>
              <a:gd name="T59" fmla="*/ 116825 h 634"/>
              <a:gd name="T60" fmla="*/ 42497 w 590"/>
              <a:gd name="T61" fmla="*/ 127282 h 634"/>
              <a:gd name="T62" fmla="*/ 100840 w 590"/>
              <a:gd name="T63" fmla="*/ 143147 h 634"/>
              <a:gd name="T64" fmla="*/ 127491 w 590"/>
              <a:gd name="T65" fmla="*/ 116825 h 634"/>
              <a:gd name="T66" fmla="*/ 84994 w 590"/>
              <a:gd name="T67" fmla="*/ 116825 h 634"/>
              <a:gd name="T68" fmla="*/ 100840 w 590"/>
              <a:gd name="T69" fmla="*/ 116825 h 634"/>
              <a:gd name="T70" fmla="*/ 116687 w 590"/>
              <a:gd name="T71" fmla="*/ 127282 h 634"/>
              <a:gd name="T72" fmla="*/ 42497 w 590"/>
              <a:gd name="T73" fmla="*/ 201559 h 634"/>
              <a:gd name="T74" fmla="*/ 74550 w 590"/>
              <a:gd name="T75" fmla="*/ 185694 h 634"/>
              <a:gd name="T76" fmla="*/ 42497 w 590"/>
              <a:gd name="T77" fmla="*/ 159372 h 634"/>
              <a:gd name="T78" fmla="*/ 42497 w 590"/>
              <a:gd name="T79" fmla="*/ 201559 h 634"/>
              <a:gd name="T80" fmla="*/ 58343 w 590"/>
              <a:gd name="T81" fmla="*/ 169829 h 634"/>
              <a:gd name="T82" fmla="*/ 42497 w 590"/>
              <a:gd name="T83" fmla="*/ 169829 h 634"/>
              <a:gd name="T84" fmla="*/ 116687 w 590"/>
              <a:gd name="T85" fmla="*/ 201559 h 634"/>
              <a:gd name="T86" fmla="*/ 116687 w 590"/>
              <a:gd name="T87" fmla="*/ 159372 h 634"/>
              <a:gd name="T88" fmla="*/ 84994 w 590"/>
              <a:gd name="T89" fmla="*/ 185694 h 634"/>
              <a:gd name="T90" fmla="*/ 100840 w 590"/>
              <a:gd name="T91" fmla="*/ 169829 h 634"/>
              <a:gd name="T92" fmla="*/ 100840 w 590"/>
              <a:gd name="T93" fmla="*/ 185694 h 63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90" h="634">
                <a:moveTo>
                  <a:pt x="442" y="559"/>
                </a:moveTo>
                <a:lnTo>
                  <a:pt x="442" y="559"/>
                </a:lnTo>
                <a:cubicBezTo>
                  <a:pt x="471" y="559"/>
                  <a:pt x="471" y="559"/>
                  <a:pt x="471" y="559"/>
                </a:cubicBezTo>
                <a:cubicBezTo>
                  <a:pt x="501" y="559"/>
                  <a:pt x="516" y="530"/>
                  <a:pt x="516" y="515"/>
                </a:cubicBezTo>
                <a:cubicBezTo>
                  <a:pt x="516" y="471"/>
                  <a:pt x="516" y="471"/>
                  <a:pt x="516" y="471"/>
                </a:cubicBezTo>
                <a:cubicBezTo>
                  <a:pt x="516" y="456"/>
                  <a:pt x="501" y="442"/>
                  <a:pt x="471" y="442"/>
                </a:cubicBezTo>
                <a:cubicBezTo>
                  <a:pt x="442" y="442"/>
                  <a:pt x="442" y="442"/>
                  <a:pt x="442" y="442"/>
                </a:cubicBezTo>
                <a:cubicBezTo>
                  <a:pt x="412" y="442"/>
                  <a:pt x="398" y="456"/>
                  <a:pt x="398" y="471"/>
                </a:cubicBezTo>
                <a:cubicBezTo>
                  <a:pt x="398" y="515"/>
                  <a:pt x="398" y="515"/>
                  <a:pt x="398" y="515"/>
                </a:cubicBezTo>
                <a:cubicBezTo>
                  <a:pt x="398" y="530"/>
                  <a:pt x="412" y="559"/>
                  <a:pt x="442" y="559"/>
                </a:cubicBezTo>
                <a:close/>
                <a:moveTo>
                  <a:pt x="442" y="471"/>
                </a:moveTo>
                <a:lnTo>
                  <a:pt x="442" y="471"/>
                </a:lnTo>
                <a:cubicBezTo>
                  <a:pt x="471" y="471"/>
                  <a:pt x="471" y="471"/>
                  <a:pt x="471" y="471"/>
                </a:cubicBezTo>
                <a:cubicBezTo>
                  <a:pt x="471" y="515"/>
                  <a:pt x="471" y="515"/>
                  <a:pt x="471" y="515"/>
                </a:cubicBezTo>
                <a:cubicBezTo>
                  <a:pt x="442" y="515"/>
                  <a:pt x="442" y="515"/>
                  <a:pt x="442" y="515"/>
                </a:cubicBezTo>
                <a:lnTo>
                  <a:pt x="442" y="471"/>
                </a:lnTo>
                <a:close/>
                <a:moveTo>
                  <a:pt x="442" y="397"/>
                </a:moveTo>
                <a:lnTo>
                  <a:pt x="442" y="397"/>
                </a:lnTo>
                <a:cubicBezTo>
                  <a:pt x="471" y="397"/>
                  <a:pt x="471" y="397"/>
                  <a:pt x="471" y="397"/>
                </a:cubicBezTo>
                <a:cubicBezTo>
                  <a:pt x="501" y="397"/>
                  <a:pt x="516" y="383"/>
                  <a:pt x="516" y="353"/>
                </a:cubicBezTo>
                <a:cubicBezTo>
                  <a:pt x="516" y="324"/>
                  <a:pt x="516" y="324"/>
                  <a:pt x="516" y="324"/>
                </a:cubicBezTo>
                <a:cubicBezTo>
                  <a:pt x="516" y="294"/>
                  <a:pt x="501" y="280"/>
                  <a:pt x="471" y="280"/>
                </a:cubicBezTo>
                <a:cubicBezTo>
                  <a:pt x="442" y="280"/>
                  <a:pt x="442" y="280"/>
                  <a:pt x="442" y="280"/>
                </a:cubicBezTo>
                <a:cubicBezTo>
                  <a:pt x="412" y="280"/>
                  <a:pt x="398" y="294"/>
                  <a:pt x="398" y="324"/>
                </a:cubicBezTo>
                <a:cubicBezTo>
                  <a:pt x="398" y="353"/>
                  <a:pt x="398" y="353"/>
                  <a:pt x="398" y="353"/>
                </a:cubicBezTo>
                <a:cubicBezTo>
                  <a:pt x="398" y="383"/>
                  <a:pt x="412" y="397"/>
                  <a:pt x="442" y="397"/>
                </a:cubicBezTo>
                <a:close/>
                <a:moveTo>
                  <a:pt x="442" y="324"/>
                </a:moveTo>
                <a:lnTo>
                  <a:pt x="442" y="324"/>
                </a:lnTo>
                <a:cubicBezTo>
                  <a:pt x="471" y="324"/>
                  <a:pt x="471" y="324"/>
                  <a:pt x="471" y="324"/>
                </a:cubicBezTo>
                <a:cubicBezTo>
                  <a:pt x="471" y="353"/>
                  <a:pt x="471" y="353"/>
                  <a:pt x="471" y="353"/>
                </a:cubicBezTo>
                <a:cubicBezTo>
                  <a:pt x="442" y="353"/>
                  <a:pt x="442" y="353"/>
                  <a:pt x="442" y="353"/>
                </a:cubicBezTo>
                <a:lnTo>
                  <a:pt x="442" y="324"/>
                </a:lnTo>
                <a:close/>
                <a:moveTo>
                  <a:pt x="516" y="44"/>
                </a:moveTo>
                <a:lnTo>
                  <a:pt x="516" y="44"/>
                </a:lnTo>
                <a:cubicBezTo>
                  <a:pt x="442" y="44"/>
                  <a:pt x="442" y="44"/>
                  <a:pt x="442" y="44"/>
                </a:cubicBezTo>
                <a:cubicBezTo>
                  <a:pt x="442" y="29"/>
                  <a:pt x="442" y="29"/>
                  <a:pt x="442" y="29"/>
                </a:cubicBezTo>
                <a:cubicBezTo>
                  <a:pt x="442" y="15"/>
                  <a:pt x="427" y="0"/>
                  <a:pt x="412" y="0"/>
                </a:cubicBezTo>
                <a:cubicBezTo>
                  <a:pt x="412" y="0"/>
                  <a:pt x="398" y="15"/>
                  <a:pt x="398" y="29"/>
                </a:cubicBezTo>
                <a:cubicBezTo>
                  <a:pt x="398" y="44"/>
                  <a:pt x="398" y="44"/>
                  <a:pt x="398" y="44"/>
                </a:cubicBezTo>
                <a:cubicBezTo>
                  <a:pt x="207" y="44"/>
                  <a:pt x="207" y="44"/>
                  <a:pt x="207" y="44"/>
                </a:cubicBezTo>
                <a:cubicBezTo>
                  <a:pt x="207" y="29"/>
                  <a:pt x="207" y="29"/>
                  <a:pt x="207" y="29"/>
                </a:cubicBezTo>
                <a:cubicBezTo>
                  <a:pt x="207" y="15"/>
                  <a:pt x="192" y="0"/>
                  <a:pt x="177" y="0"/>
                </a:cubicBezTo>
                <a:cubicBezTo>
                  <a:pt x="177" y="0"/>
                  <a:pt x="162" y="15"/>
                  <a:pt x="162" y="29"/>
                </a:cubicBezTo>
                <a:cubicBezTo>
                  <a:pt x="162" y="44"/>
                  <a:pt x="162" y="44"/>
                  <a:pt x="162" y="44"/>
                </a:cubicBezTo>
                <a:cubicBezTo>
                  <a:pt x="89" y="44"/>
                  <a:pt x="89" y="44"/>
                  <a:pt x="89" y="44"/>
                </a:cubicBezTo>
                <a:cubicBezTo>
                  <a:pt x="44" y="44"/>
                  <a:pt x="0" y="74"/>
                  <a:pt x="0" y="118"/>
                </a:cubicBezTo>
                <a:cubicBezTo>
                  <a:pt x="0" y="559"/>
                  <a:pt x="0" y="559"/>
                  <a:pt x="0" y="559"/>
                </a:cubicBezTo>
                <a:cubicBezTo>
                  <a:pt x="0" y="604"/>
                  <a:pt x="44" y="633"/>
                  <a:pt x="89" y="633"/>
                </a:cubicBezTo>
                <a:cubicBezTo>
                  <a:pt x="516" y="633"/>
                  <a:pt x="516" y="633"/>
                  <a:pt x="516" y="633"/>
                </a:cubicBezTo>
                <a:cubicBezTo>
                  <a:pt x="560" y="633"/>
                  <a:pt x="589" y="604"/>
                  <a:pt x="589" y="559"/>
                </a:cubicBezTo>
                <a:cubicBezTo>
                  <a:pt x="589" y="118"/>
                  <a:pt x="589" y="118"/>
                  <a:pt x="589" y="118"/>
                </a:cubicBezTo>
                <a:cubicBezTo>
                  <a:pt x="589" y="74"/>
                  <a:pt x="560" y="44"/>
                  <a:pt x="516" y="44"/>
                </a:cubicBezTo>
                <a:close/>
                <a:moveTo>
                  <a:pt x="560" y="559"/>
                </a:moveTo>
                <a:lnTo>
                  <a:pt x="560" y="559"/>
                </a:lnTo>
                <a:cubicBezTo>
                  <a:pt x="560" y="574"/>
                  <a:pt x="530" y="589"/>
                  <a:pt x="516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4"/>
                  <a:pt x="44" y="559"/>
                </a:cubicBezTo>
                <a:cubicBezTo>
                  <a:pt x="44" y="206"/>
                  <a:pt x="44" y="206"/>
                  <a:pt x="44" y="206"/>
                </a:cubicBezTo>
                <a:cubicBezTo>
                  <a:pt x="560" y="206"/>
                  <a:pt x="560" y="206"/>
                  <a:pt x="560" y="206"/>
                </a:cubicBezTo>
                <a:lnTo>
                  <a:pt x="560" y="559"/>
                </a:lnTo>
                <a:close/>
                <a:moveTo>
                  <a:pt x="560" y="162"/>
                </a:moveTo>
                <a:lnTo>
                  <a:pt x="560" y="162"/>
                </a:lnTo>
                <a:cubicBezTo>
                  <a:pt x="44" y="162"/>
                  <a:pt x="44" y="162"/>
                  <a:pt x="44" y="162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44" y="103"/>
                  <a:pt x="59" y="88"/>
                  <a:pt x="89" y="88"/>
                </a:cubicBezTo>
                <a:cubicBezTo>
                  <a:pt x="162" y="88"/>
                  <a:pt x="162" y="88"/>
                  <a:pt x="162" y="88"/>
                </a:cubicBezTo>
                <a:cubicBezTo>
                  <a:pt x="162" y="103"/>
                  <a:pt x="162" y="103"/>
                  <a:pt x="162" y="103"/>
                </a:cubicBezTo>
                <a:cubicBezTo>
                  <a:pt x="162" y="118"/>
                  <a:pt x="177" y="118"/>
                  <a:pt x="177" y="118"/>
                </a:cubicBezTo>
                <a:cubicBezTo>
                  <a:pt x="192" y="118"/>
                  <a:pt x="207" y="118"/>
                  <a:pt x="207" y="103"/>
                </a:cubicBezTo>
                <a:cubicBezTo>
                  <a:pt x="207" y="88"/>
                  <a:pt x="207" y="88"/>
                  <a:pt x="207" y="88"/>
                </a:cubicBezTo>
                <a:cubicBezTo>
                  <a:pt x="398" y="88"/>
                  <a:pt x="398" y="88"/>
                  <a:pt x="398" y="88"/>
                </a:cubicBezTo>
                <a:cubicBezTo>
                  <a:pt x="398" y="103"/>
                  <a:pt x="398" y="103"/>
                  <a:pt x="398" y="103"/>
                </a:cubicBezTo>
                <a:cubicBezTo>
                  <a:pt x="398" y="118"/>
                  <a:pt x="412" y="118"/>
                  <a:pt x="412" y="118"/>
                </a:cubicBezTo>
                <a:cubicBezTo>
                  <a:pt x="427" y="118"/>
                  <a:pt x="442" y="118"/>
                  <a:pt x="442" y="103"/>
                </a:cubicBezTo>
                <a:cubicBezTo>
                  <a:pt x="442" y="88"/>
                  <a:pt x="442" y="88"/>
                  <a:pt x="442" y="88"/>
                </a:cubicBezTo>
                <a:cubicBezTo>
                  <a:pt x="516" y="88"/>
                  <a:pt x="516" y="88"/>
                  <a:pt x="516" y="88"/>
                </a:cubicBezTo>
                <a:cubicBezTo>
                  <a:pt x="530" y="88"/>
                  <a:pt x="560" y="103"/>
                  <a:pt x="560" y="118"/>
                </a:cubicBezTo>
                <a:lnTo>
                  <a:pt x="560" y="162"/>
                </a:lnTo>
                <a:close/>
                <a:moveTo>
                  <a:pt x="118" y="397"/>
                </a:moveTo>
                <a:lnTo>
                  <a:pt x="118" y="397"/>
                </a:lnTo>
                <a:cubicBezTo>
                  <a:pt x="162" y="397"/>
                  <a:pt x="162" y="397"/>
                  <a:pt x="162" y="397"/>
                </a:cubicBezTo>
                <a:cubicBezTo>
                  <a:pt x="177" y="397"/>
                  <a:pt x="207" y="383"/>
                  <a:pt x="207" y="353"/>
                </a:cubicBezTo>
                <a:cubicBezTo>
                  <a:pt x="207" y="324"/>
                  <a:pt x="207" y="324"/>
                  <a:pt x="207" y="324"/>
                </a:cubicBezTo>
                <a:cubicBezTo>
                  <a:pt x="207" y="294"/>
                  <a:pt x="177" y="280"/>
                  <a:pt x="162" y="280"/>
                </a:cubicBezTo>
                <a:cubicBezTo>
                  <a:pt x="118" y="280"/>
                  <a:pt x="118" y="280"/>
                  <a:pt x="118" y="280"/>
                </a:cubicBezTo>
                <a:cubicBezTo>
                  <a:pt x="103" y="280"/>
                  <a:pt x="89" y="294"/>
                  <a:pt x="89" y="324"/>
                </a:cubicBezTo>
                <a:cubicBezTo>
                  <a:pt x="89" y="353"/>
                  <a:pt x="89" y="353"/>
                  <a:pt x="89" y="353"/>
                </a:cubicBezTo>
                <a:cubicBezTo>
                  <a:pt x="89" y="383"/>
                  <a:pt x="103" y="397"/>
                  <a:pt x="118" y="397"/>
                </a:cubicBezTo>
                <a:close/>
                <a:moveTo>
                  <a:pt x="118" y="324"/>
                </a:moveTo>
                <a:lnTo>
                  <a:pt x="118" y="324"/>
                </a:lnTo>
                <a:cubicBezTo>
                  <a:pt x="162" y="324"/>
                  <a:pt x="162" y="324"/>
                  <a:pt x="162" y="324"/>
                </a:cubicBezTo>
                <a:cubicBezTo>
                  <a:pt x="162" y="353"/>
                  <a:pt x="162" y="353"/>
                  <a:pt x="162" y="353"/>
                </a:cubicBezTo>
                <a:cubicBezTo>
                  <a:pt x="118" y="353"/>
                  <a:pt x="118" y="353"/>
                  <a:pt x="118" y="353"/>
                </a:cubicBezTo>
                <a:lnTo>
                  <a:pt x="118" y="324"/>
                </a:lnTo>
                <a:close/>
                <a:moveTo>
                  <a:pt x="280" y="397"/>
                </a:moveTo>
                <a:lnTo>
                  <a:pt x="280" y="397"/>
                </a:lnTo>
                <a:cubicBezTo>
                  <a:pt x="324" y="397"/>
                  <a:pt x="324" y="397"/>
                  <a:pt x="324" y="397"/>
                </a:cubicBezTo>
                <a:cubicBezTo>
                  <a:pt x="339" y="397"/>
                  <a:pt x="354" y="383"/>
                  <a:pt x="354" y="353"/>
                </a:cubicBezTo>
                <a:cubicBezTo>
                  <a:pt x="354" y="324"/>
                  <a:pt x="354" y="324"/>
                  <a:pt x="354" y="324"/>
                </a:cubicBezTo>
                <a:cubicBezTo>
                  <a:pt x="354" y="294"/>
                  <a:pt x="339" y="280"/>
                  <a:pt x="324" y="280"/>
                </a:cubicBezTo>
                <a:cubicBezTo>
                  <a:pt x="280" y="280"/>
                  <a:pt x="280" y="280"/>
                  <a:pt x="280" y="280"/>
                </a:cubicBezTo>
                <a:cubicBezTo>
                  <a:pt x="265" y="280"/>
                  <a:pt x="236" y="294"/>
                  <a:pt x="236" y="324"/>
                </a:cubicBezTo>
                <a:cubicBezTo>
                  <a:pt x="236" y="353"/>
                  <a:pt x="236" y="353"/>
                  <a:pt x="236" y="353"/>
                </a:cubicBezTo>
                <a:cubicBezTo>
                  <a:pt x="236" y="383"/>
                  <a:pt x="265" y="397"/>
                  <a:pt x="280" y="397"/>
                </a:cubicBezTo>
                <a:close/>
                <a:moveTo>
                  <a:pt x="280" y="324"/>
                </a:moveTo>
                <a:lnTo>
                  <a:pt x="280" y="324"/>
                </a:lnTo>
                <a:cubicBezTo>
                  <a:pt x="324" y="324"/>
                  <a:pt x="324" y="324"/>
                  <a:pt x="324" y="324"/>
                </a:cubicBezTo>
                <a:cubicBezTo>
                  <a:pt x="324" y="353"/>
                  <a:pt x="324" y="353"/>
                  <a:pt x="324" y="353"/>
                </a:cubicBezTo>
                <a:cubicBezTo>
                  <a:pt x="280" y="353"/>
                  <a:pt x="280" y="353"/>
                  <a:pt x="280" y="353"/>
                </a:cubicBezTo>
                <a:lnTo>
                  <a:pt x="280" y="324"/>
                </a:lnTo>
                <a:close/>
                <a:moveTo>
                  <a:pt x="118" y="559"/>
                </a:moveTo>
                <a:lnTo>
                  <a:pt x="118" y="559"/>
                </a:lnTo>
                <a:cubicBezTo>
                  <a:pt x="162" y="559"/>
                  <a:pt x="162" y="559"/>
                  <a:pt x="162" y="559"/>
                </a:cubicBezTo>
                <a:cubicBezTo>
                  <a:pt x="177" y="559"/>
                  <a:pt x="207" y="530"/>
                  <a:pt x="207" y="515"/>
                </a:cubicBezTo>
                <a:cubicBezTo>
                  <a:pt x="207" y="471"/>
                  <a:pt x="207" y="471"/>
                  <a:pt x="207" y="471"/>
                </a:cubicBezTo>
                <a:cubicBezTo>
                  <a:pt x="207" y="456"/>
                  <a:pt x="177" y="442"/>
                  <a:pt x="162" y="442"/>
                </a:cubicBezTo>
                <a:cubicBezTo>
                  <a:pt x="118" y="442"/>
                  <a:pt x="118" y="442"/>
                  <a:pt x="118" y="442"/>
                </a:cubicBezTo>
                <a:cubicBezTo>
                  <a:pt x="103" y="442"/>
                  <a:pt x="89" y="456"/>
                  <a:pt x="89" y="471"/>
                </a:cubicBezTo>
                <a:cubicBezTo>
                  <a:pt x="89" y="515"/>
                  <a:pt x="89" y="515"/>
                  <a:pt x="89" y="515"/>
                </a:cubicBezTo>
                <a:cubicBezTo>
                  <a:pt x="89" y="530"/>
                  <a:pt x="103" y="559"/>
                  <a:pt x="118" y="559"/>
                </a:cubicBezTo>
                <a:close/>
                <a:moveTo>
                  <a:pt x="118" y="471"/>
                </a:moveTo>
                <a:lnTo>
                  <a:pt x="118" y="471"/>
                </a:lnTo>
                <a:cubicBezTo>
                  <a:pt x="162" y="471"/>
                  <a:pt x="162" y="471"/>
                  <a:pt x="162" y="471"/>
                </a:cubicBezTo>
                <a:cubicBezTo>
                  <a:pt x="162" y="515"/>
                  <a:pt x="162" y="515"/>
                  <a:pt x="162" y="515"/>
                </a:cubicBezTo>
                <a:cubicBezTo>
                  <a:pt x="118" y="515"/>
                  <a:pt x="118" y="515"/>
                  <a:pt x="118" y="515"/>
                </a:cubicBezTo>
                <a:lnTo>
                  <a:pt x="118" y="471"/>
                </a:lnTo>
                <a:close/>
                <a:moveTo>
                  <a:pt x="280" y="559"/>
                </a:moveTo>
                <a:lnTo>
                  <a:pt x="280" y="559"/>
                </a:lnTo>
                <a:cubicBezTo>
                  <a:pt x="324" y="559"/>
                  <a:pt x="324" y="559"/>
                  <a:pt x="324" y="559"/>
                </a:cubicBezTo>
                <a:cubicBezTo>
                  <a:pt x="339" y="559"/>
                  <a:pt x="354" y="530"/>
                  <a:pt x="354" y="515"/>
                </a:cubicBezTo>
                <a:cubicBezTo>
                  <a:pt x="354" y="471"/>
                  <a:pt x="354" y="471"/>
                  <a:pt x="354" y="471"/>
                </a:cubicBezTo>
                <a:cubicBezTo>
                  <a:pt x="354" y="456"/>
                  <a:pt x="339" y="442"/>
                  <a:pt x="324" y="442"/>
                </a:cubicBezTo>
                <a:cubicBezTo>
                  <a:pt x="280" y="442"/>
                  <a:pt x="280" y="442"/>
                  <a:pt x="280" y="442"/>
                </a:cubicBezTo>
                <a:cubicBezTo>
                  <a:pt x="265" y="442"/>
                  <a:pt x="236" y="456"/>
                  <a:pt x="236" y="471"/>
                </a:cubicBezTo>
                <a:cubicBezTo>
                  <a:pt x="236" y="515"/>
                  <a:pt x="236" y="515"/>
                  <a:pt x="236" y="515"/>
                </a:cubicBezTo>
                <a:cubicBezTo>
                  <a:pt x="236" y="530"/>
                  <a:pt x="265" y="559"/>
                  <a:pt x="280" y="559"/>
                </a:cubicBezTo>
                <a:close/>
                <a:moveTo>
                  <a:pt x="280" y="471"/>
                </a:moveTo>
                <a:lnTo>
                  <a:pt x="280" y="471"/>
                </a:lnTo>
                <a:cubicBezTo>
                  <a:pt x="324" y="471"/>
                  <a:pt x="324" y="471"/>
                  <a:pt x="324" y="471"/>
                </a:cubicBezTo>
                <a:cubicBezTo>
                  <a:pt x="324" y="515"/>
                  <a:pt x="324" y="515"/>
                  <a:pt x="324" y="515"/>
                </a:cubicBezTo>
                <a:cubicBezTo>
                  <a:pt x="280" y="515"/>
                  <a:pt x="280" y="515"/>
                  <a:pt x="280" y="515"/>
                </a:cubicBezTo>
                <a:lnTo>
                  <a:pt x="280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9" name="Freeform 168"/>
          <p:cNvSpPr>
            <a:spLocks noChangeArrowheads="1"/>
          </p:cNvSpPr>
          <p:nvPr/>
        </p:nvSpPr>
        <p:spPr bwMode="auto">
          <a:xfrm>
            <a:off x="9127274" y="11480611"/>
            <a:ext cx="1169990" cy="754994"/>
          </a:xfrm>
          <a:custGeom>
            <a:avLst/>
            <a:gdLst>
              <a:gd name="T0" fmla="*/ 153120 w 619"/>
              <a:gd name="T1" fmla="*/ 31669 h 398"/>
              <a:gd name="T2" fmla="*/ 153120 w 619"/>
              <a:gd name="T3" fmla="*/ 31669 h 398"/>
              <a:gd name="T4" fmla="*/ 110806 w 619"/>
              <a:gd name="T5" fmla="*/ 74135 h 398"/>
              <a:gd name="T6" fmla="*/ 153120 w 619"/>
              <a:gd name="T7" fmla="*/ 116601 h 398"/>
              <a:gd name="T8" fmla="*/ 195434 w 619"/>
              <a:gd name="T9" fmla="*/ 74135 h 398"/>
              <a:gd name="T10" fmla="*/ 153120 w 619"/>
              <a:gd name="T11" fmla="*/ 31669 h 398"/>
              <a:gd name="T12" fmla="*/ 153120 w 619"/>
              <a:gd name="T13" fmla="*/ 100406 h 398"/>
              <a:gd name="T14" fmla="*/ 153120 w 619"/>
              <a:gd name="T15" fmla="*/ 100406 h 398"/>
              <a:gd name="T16" fmla="*/ 126584 w 619"/>
              <a:gd name="T17" fmla="*/ 74135 h 398"/>
              <a:gd name="T18" fmla="*/ 153120 w 619"/>
              <a:gd name="T19" fmla="*/ 42106 h 398"/>
              <a:gd name="T20" fmla="*/ 179297 w 619"/>
              <a:gd name="T21" fmla="*/ 74135 h 398"/>
              <a:gd name="T22" fmla="*/ 153120 w 619"/>
              <a:gd name="T23" fmla="*/ 100406 h 398"/>
              <a:gd name="T24" fmla="*/ 153120 w 619"/>
              <a:gd name="T25" fmla="*/ 0 h 398"/>
              <a:gd name="T26" fmla="*/ 153120 w 619"/>
              <a:gd name="T27" fmla="*/ 0 h 398"/>
              <a:gd name="T28" fmla="*/ 68492 w 619"/>
              <a:gd name="T29" fmla="*/ 0 h 398"/>
              <a:gd name="T30" fmla="*/ 0 w 619"/>
              <a:gd name="T31" fmla="*/ 74135 h 398"/>
              <a:gd name="T32" fmla="*/ 68492 w 619"/>
              <a:gd name="T33" fmla="*/ 142872 h 398"/>
              <a:gd name="T34" fmla="*/ 153120 w 619"/>
              <a:gd name="T35" fmla="*/ 142872 h 398"/>
              <a:gd name="T36" fmla="*/ 221611 w 619"/>
              <a:gd name="T37" fmla="*/ 74135 h 398"/>
              <a:gd name="T38" fmla="*/ 153120 w 619"/>
              <a:gd name="T39" fmla="*/ 0 h 398"/>
              <a:gd name="T40" fmla="*/ 153120 w 619"/>
              <a:gd name="T41" fmla="*/ 127037 h 398"/>
              <a:gd name="T42" fmla="*/ 153120 w 619"/>
              <a:gd name="T43" fmla="*/ 127037 h 398"/>
              <a:gd name="T44" fmla="*/ 68492 w 619"/>
              <a:gd name="T45" fmla="*/ 127037 h 398"/>
              <a:gd name="T46" fmla="*/ 10399 w 619"/>
              <a:gd name="T47" fmla="*/ 74135 h 398"/>
              <a:gd name="T48" fmla="*/ 68492 w 619"/>
              <a:gd name="T49" fmla="*/ 15835 h 398"/>
              <a:gd name="T50" fmla="*/ 153120 w 619"/>
              <a:gd name="T51" fmla="*/ 15835 h 398"/>
              <a:gd name="T52" fmla="*/ 211212 w 619"/>
              <a:gd name="T53" fmla="*/ 74135 h 398"/>
              <a:gd name="T54" fmla="*/ 153120 w 619"/>
              <a:gd name="T55" fmla="*/ 127037 h 39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9" h="398">
                <a:moveTo>
                  <a:pt x="427" y="88"/>
                </a:moveTo>
                <a:lnTo>
                  <a:pt x="427" y="88"/>
                </a:lnTo>
                <a:cubicBezTo>
                  <a:pt x="368" y="88"/>
                  <a:pt x="309" y="132"/>
                  <a:pt x="309" y="206"/>
                </a:cubicBezTo>
                <a:cubicBezTo>
                  <a:pt x="309" y="265"/>
                  <a:pt x="368" y="324"/>
                  <a:pt x="427" y="324"/>
                </a:cubicBezTo>
                <a:cubicBezTo>
                  <a:pt x="486" y="324"/>
                  <a:pt x="545" y="265"/>
                  <a:pt x="545" y="206"/>
                </a:cubicBezTo>
                <a:cubicBezTo>
                  <a:pt x="545" y="132"/>
                  <a:pt x="486" y="88"/>
                  <a:pt x="427" y="88"/>
                </a:cubicBezTo>
                <a:close/>
                <a:moveTo>
                  <a:pt x="427" y="279"/>
                </a:moveTo>
                <a:lnTo>
                  <a:pt x="427" y="279"/>
                </a:lnTo>
                <a:cubicBezTo>
                  <a:pt x="382" y="279"/>
                  <a:pt x="353" y="250"/>
                  <a:pt x="353" y="206"/>
                </a:cubicBezTo>
                <a:cubicBezTo>
                  <a:pt x="353" y="162"/>
                  <a:pt x="382" y="117"/>
                  <a:pt x="427" y="117"/>
                </a:cubicBezTo>
                <a:cubicBezTo>
                  <a:pt x="471" y="117"/>
                  <a:pt x="500" y="162"/>
                  <a:pt x="500" y="206"/>
                </a:cubicBezTo>
                <a:cubicBezTo>
                  <a:pt x="500" y="250"/>
                  <a:pt x="471" y="279"/>
                  <a:pt x="427" y="279"/>
                </a:cubicBezTo>
                <a:close/>
                <a:moveTo>
                  <a:pt x="427" y="0"/>
                </a:moveTo>
                <a:lnTo>
                  <a:pt x="427" y="0"/>
                </a:lnTo>
                <a:cubicBezTo>
                  <a:pt x="191" y="0"/>
                  <a:pt x="191" y="0"/>
                  <a:pt x="191" y="0"/>
                </a:cubicBezTo>
                <a:cubicBezTo>
                  <a:pt x="88" y="0"/>
                  <a:pt x="0" y="88"/>
                  <a:pt x="0" y="206"/>
                </a:cubicBezTo>
                <a:cubicBezTo>
                  <a:pt x="0" y="309"/>
                  <a:pt x="88" y="397"/>
                  <a:pt x="191" y="397"/>
                </a:cubicBezTo>
                <a:cubicBezTo>
                  <a:pt x="427" y="397"/>
                  <a:pt x="427" y="397"/>
                  <a:pt x="427" y="397"/>
                </a:cubicBezTo>
                <a:cubicBezTo>
                  <a:pt x="530" y="397"/>
                  <a:pt x="618" y="309"/>
                  <a:pt x="618" y="206"/>
                </a:cubicBezTo>
                <a:cubicBezTo>
                  <a:pt x="618" y="88"/>
                  <a:pt x="530" y="0"/>
                  <a:pt x="427" y="0"/>
                </a:cubicBezTo>
                <a:close/>
                <a:moveTo>
                  <a:pt x="427" y="353"/>
                </a:moveTo>
                <a:lnTo>
                  <a:pt x="427" y="353"/>
                </a:lnTo>
                <a:cubicBezTo>
                  <a:pt x="191" y="353"/>
                  <a:pt x="191" y="353"/>
                  <a:pt x="191" y="353"/>
                </a:cubicBezTo>
                <a:cubicBezTo>
                  <a:pt x="103" y="353"/>
                  <a:pt x="29" y="294"/>
                  <a:pt x="29" y="206"/>
                </a:cubicBezTo>
                <a:cubicBezTo>
                  <a:pt x="29" y="117"/>
                  <a:pt x="103" y="44"/>
                  <a:pt x="191" y="44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515" y="44"/>
                  <a:pt x="589" y="117"/>
                  <a:pt x="589" y="206"/>
                </a:cubicBezTo>
                <a:cubicBezTo>
                  <a:pt x="589" y="294"/>
                  <a:pt x="515" y="353"/>
                  <a:pt x="427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10" name="Freeform 169"/>
          <p:cNvSpPr>
            <a:spLocks noChangeArrowheads="1"/>
          </p:cNvSpPr>
          <p:nvPr/>
        </p:nvSpPr>
        <p:spPr bwMode="auto">
          <a:xfrm>
            <a:off x="7172289" y="11480611"/>
            <a:ext cx="1204988" cy="754994"/>
          </a:xfrm>
          <a:custGeom>
            <a:avLst/>
            <a:gdLst>
              <a:gd name="T0" fmla="*/ 159378 w 634"/>
              <a:gd name="T1" fmla="*/ 0 h 398"/>
              <a:gd name="T2" fmla="*/ 159378 w 634"/>
              <a:gd name="T3" fmla="*/ 0 h 398"/>
              <a:gd name="T4" fmla="*/ 74641 w 634"/>
              <a:gd name="T5" fmla="*/ 0 h 398"/>
              <a:gd name="T6" fmla="*/ 0 w 634"/>
              <a:gd name="T7" fmla="*/ 74135 h 398"/>
              <a:gd name="T8" fmla="*/ 74641 w 634"/>
              <a:gd name="T9" fmla="*/ 142872 h 398"/>
              <a:gd name="T10" fmla="*/ 159378 w 634"/>
              <a:gd name="T11" fmla="*/ 142872 h 398"/>
              <a:gd name="T12" fmla="*/ 228249 w 634"/>
              <a:gd name="T13" fmla="*/ 74135 h 398"/>
              <a:gd name="T14" fmla="*/ 159378 w 634"/>
              <a:gd name="T15" fmla="*/ 0 h 398"/>
              <a:gd name="T16" fmla="*/ 159378 w 634"/>
              <a:gd name="T17" fmla="*/ 127037 h 398"/>
              <a:gd name="T18" fmla="*/ 159378 w 634"/>
              <a:gd name="T19" fmla="*/ 127037 h 398"/>
              <a:gd name="T20" fmla="*/ 74641 w 634"/>
              <a:gd name="T21" fmla="*/ 127037 h 398"/>
              <a:gd name="T22" fmla="*/ 15866 w 634"/>
              <a:gd name="T23" fmla="*/ 74135 h 398"/>
              <a:gd name="T24" fmla="*/ 74641 w 634"/>
              <a:gd name="T25" fmla="*/ 15835 h 398"/>
              <a:gd name="T26" fmla="*/ 159378 w 634"/>
              <a:gd name="T27" fmla="*/ 15835 h 398"/>
              <a:gd name="T28" fmla="*/ 212384 w 634"/>
              <a:gd name="T29" fmla="*/ 74135 h 398"/>
              <a:gd name="T30" fmla="*/ 159378 w 634"/>
              <a:gd name="T31" fmla="*/ 127037 h 398"/>
              <a:gd name="T32" fmla="*/ 74641 w 634"/>
              <a:gd name="T33" fmla="*/ 31669 h 398"/>
              <a:gd name="T34" fmla="*/ 74641 w 634"/>
              <a:gd name="T35" fmla="*/ 31669 h 398"/>
              <a:gd name="T36" fmla="*/ 32092 w 634"/>
              <a:gd name="T37" fmla="*/ 74135 h 398"/>
              <a:gd name="T38" fmla="*/ 74641 w 634"/>
              <a:gd name="T39" fmla="*/ 116601 h 398"/>
              <a:gd name="T40" fmla="*/ 116829 w 634"/>
              <a:gd name="T41" fmla="*/ 74135 h 398"/>
              <a:gd name="T42" fmla="*/ 74641 w 634"/>
              <a:gd name="T43" fmla="*/ 31669 h 398"/>
              <a:gd name="T44" fmla="*/ 74641 w 634"/>
              <a:gd name="T45" fmla="*/ 100406 h 398"/>
              <a:gd name="T46" fmla="*/ 74641 w 634"/>
              <a:gd name="T47" fmla="*/ 100406 h 398"/>
              <a:gd name="T48" fmla="*/ 42549 w 634"/>
              <a:gd name="T49" fmla="*/ 74135 h 398"/>
              <a:gd name="T50" fmla="*/ 74641 w 634"/>
              <a:gd name="T51" fmla="*/ 42106 h 398"/>
              <a:gd name="T52" fmla="*/ 100963 w 634"/>
              <a:gd name="T53" fmla="*/ 74135 h 398"/>
              <a:gd name="T54" fmla="*/ 74641 w 634"/>
              <a:gd name="T55" fmla="*/ 100406 h 39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4" h="398">
                <a:moveTo>
                  <a:pt x="442" y="0"/>
                </a:moveTo>
                <a:lnTo>
                  <a:pt x="442" y="0"/>
                </a:lnTo>
                <a:cubicBezTo>
                  <a:pt x="207" y="0"/>
                  <a:pt x="207" y="0"/>
                  <a:pt x="207" y="0"/>
                </a:cubicBezTo>
                <a:cubicBezTo>
                  <a:pt x="89" y="0"/>
                  <a:pt x="0" y="88"/>
                  <a:pt x="0" y="206"/>
                </a:cubicBezTo>
                <a:cubicBezTo>
                  <a:pt x="0" y="309"/>
                  <a:pt x="89" y="397"/>
                  <a:pt x="207" y="397"/>
                </a:cubicBezTo>
                <a:cubicBezTo>
                  <a:pt x="442" y="397"/>
                  <a:pt x="442" y="397"/>
                  <a:pt x="442" y="397"/>
                </a:cubicBezTo>
                <a:cubicBezTo>
                  <a:pt x="545" y="397"/>
                  <a:pt x="633" y="309"/>
                  <a:pt x="633" y="206"/>
                </a:cubicBezTo>
                <a:cubicBezTo>
                  <a:pt x="633" y="88"/>
                  <a:pt x="545" y="0"/>
                  <a:pt x="442" y="0"/>
                </a:cubicBezTo>
                <a:close/>
                <a:moveTo>
                  <a:pt x="442" y="353"/>
                </a:moveTo>
                <a:lnTo>
                  <a:pt x="442" y="353"/>
                </a:lnTo>
                <a:cubicBezTo>
                  <a:pt x="207" y="353"/>
                  <a:pt x="207" y="353"/>
                  <a:pt x="207" y="353"/>
                </a:cubicBezTo>
                <a:cubicBezTo>
                  <a:pt x="118" y="353"/>
                  <a:pt x="44" y="294"/>
                  <a:pt x="44" y="206"/>
                </a:cubicBezTo>
                <a:cubicBezTo>
                  <a:pt x="44" y="117"/>
                  <a:pt x="118" y="44"/>
                  <a:pt x="207" y="44"/>
                </a:cubicBezTo>
                <a:cubicBezTo>
                  <a:pt x="442" y="44"/>
                  <a:pt x="442" y="44"/>
                  <a:pt x="442" y="44"/>
                </a:cubicBezTo>
                <a:cubicBezTo>
                  <a:pt x="530" y="44"/>
                  <a:pt x="589" y="117"/>
                  <a:pt x="589" y="206"/>
                </a:cubicBezTo>
                <a:cubicBezTo>
                  <a:pt x="589" y="294"/>
                  <a:pt x="530" y="353"/>
                  <a:pt x="442" y="353"/>
                </a:cubicBezTo>
                <a:close/>
                <a:moveTo>
                  <a:pt x="207" y="88"/>
                </a:moveTo>
                <a:lnTo>
                  <a:pt x="207" y="88"/>
                </a:lnTo>
                <a:cubicBezTo>
                  <a:pt x="133" y="88"/>
                  <a:pt x="89" y="132"/>
                  <a:pt x="89" y="206"/>
                </a:cubicBezTo>
                <a:cubicBezTo>
                  <a:pt x="89" y="265"/>
                  <a:pt x="133" y="324"/>
                  <a:pt x="207" y="324"/>
                </a:cubicBezTo>
                <a:cubicBezTo>
                  <a:pt x="265" y="324"/>
                  <a:pt x="324" y="265"/>
                  <a:pt x="324" y="206"/>
                </a:cubicBezTo>
                <a:cubicBezTo>
                  <a:pt x="324" y="132"/>
                  <a:pt x="265" y="88"/>
                  <a:pt x="207" y="88"/>
                </a:cubicBezTo>
                <a:close/>
                <a:moveTo>
                  <a:pt x="207" y="279"/>
                </a:moveTo>
                <a:lnTo>
                  <a:pt x="207" y="279"/>
                </a:lnTo>
                <a:cubicBezTo>
                  <a:pt x="162" y="279"/>
                  <a:pt x="118" y="250"/>
                  <a:pt x="118" y="206"/>
                </a:cubicBezTo>
                <a:cubicBezTo>
                  <a:pt x="118" y="162"/>
                  <a:pt x="162" y="117"/>
                  <a:pt x="207" y="117"/>
                </a:cubicBezTo>
                <a:cubicBezTo>
                  <a:pt x="251" y="117"/>
                  <a:pt x="280" y="162"/>
                  <a:pt x="280" y="206"/>
                </a:cubicBezTo>
                <a:cubicBezTo>
                  <a:pt x="280" y="250"/>
                  <a:pt x="251" y="279"/>
                  <a:pt x="207" y="2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11" name="Freeform 170"/>
          <p:cNvSpPr>
            <a:spLocks noChangeArrowheads="1"/>
          </p:cNvSpPr>
          <p:nvPr/>
        </p:nvSpPr>
        <p:spPr bwMode="auto">
          <a:xfrm>
            <a:off x="5247302" y="11255612"/>
            <a:ext cx="1204994" cy="1204992"/>
          </a:xfrm>
          <a:custGeom>
            <a:avLst/>
            <a:gdLst>
              <a:gd name="T0" fmla="*/ 185701 w 634"/>
              <a:gd name="T1" fmla="*/ 169829 h 634"/>
              <a:gd name="T2" fmla="*/ 79329 w 634"/>
              <a:gd name="T3" fmla="*/ 148555 h 634"/>
              <a:gd name="T4" fmla="*/ 42188 w 634"/>
              <a:gd name="T5" fmla="*/ 169829 h 634"/>
              <a:gd name="T6" fmla="*/ 42188 w 634"/>
              <a:gd name="T7" fmla="*/ 185694 h 634"/>
              <a:gd name="T8" fmla="*/ 79329 w 634"/>
              <a:gd name="T9" fmla="*/ 206968 h 634"/>
              <a:gd name="T10" fmla="*/ 185701 w 634"/>
              <a:gd name="T11" fmla="*/ 185694 h 634"/>
              <a:gd name="T12" fmla="*/ 185701 w 634"/>
              <a:gd name="T13" fmla="*/ 169829 h 634"/>
              <a:gd name="T14" fmla="*/ 79329 w 634"/>
              <a:gd name="T15" fmla="*/ 196511 h 634"/>
              <a:gd name="T16" fmla="*/ 79329 w 634"/>
              <a:gd name="T17" fmla="*/ 159372 h 634"/>
              <a:gd name="T18" fmla="*/ 79329 w 634"/>
              <a:gd name="T19" fmla="*/ 196511 h 634"/>
              <a:gd name="T20" fmla="*/ 185701 w 634"/>
              <a:gd name="T21" fmla="*/ 58412 h 634"/>
              <a:gd name="T22" fmla="*/ 79329 w 634"/>
              <a:gd name="T23" fmla="*/ 37139 h 634"/>
              <a:gd name="T24" fmla="*/ 42188 w 634"/>
              <a:gd name="T25" fmla="*/ 58412 h 634"/>
              <a:gd name="T26" fmla="*/ 42188 w 634"/>
              <a:gd name="T27" fmla="*/ 74278 h 634"/>
              <a:gd name="T28" fmla="*/ 79329 w 634"/>
              <a:gd name="T29" fmla="*/ 95551 h 634"/>
              <a:gd name="T30" fmla="*/ 185701 w 634"/>
              <a:gd name="T31" fmla="*/ 74278 h 634"/>
              <a:gd name="T32" fmla="*/ 185701 w 634"/>
              <a:gd name="T33" fmla="*/ 58412 h 634"/>
              <a:gd name="T34" fmla="*/ 79329 w 634"/>
              <a:gd name="T35" fmla="*/ 84734 h 634"/>
              <a:gd name="T36" fmla="*/ 79329 w 634"/>
              <a:gd name="T37" fmla="*/ 47956 h 634"/>
              <a:gd name="T38" fmla="*/ 79329 w 634"/>
              <a:gd name="T39" fmla="*/ 84734 h 634"/>
              <a:gd name="T40" fmla="*/ 185701 w 634"/>
              <a:gd name="T41" fmla="*/ 116825 h 634"/>
              <a:gd name="T42" fmla="*/ 143152 w 634"/>
              <a:gd name="T43" fmla="*/ 95551 h 634"/>
              <a:gd name="T44" fmla="*/ 42188 w 634"/>
              <a:gd name="T45" fmla="*/ 116825 h 634"/>
              <a:gd name="T46" fmla="*/ 42188 w 634"/>
              <a:gd name="T47" fmla="*/ 127282 h 634"/>
              <a:gd name="T48" fmla="*/ 143152 w 634"/>
              <a:gd name="T49" fmla="*/ 148555 h 634"/>
              <a:gd name="T50" fmla="*/ 185701 w 634"/>
              <a:gd name="T51" fmla="*/ 127282 h 634"/>
              <a:gd name="T52" fmla="*/ 185701 w 634"/>
              <a:gd name="T53" fmla="*/ 116825 h 634"/>
              <a:gd name="T54" fmla="*/ 143152 w 634"/>
              <a:gd name="T55" fmla="*/ 138099 h 634"/>
              <a:gd name="T56" fmla="*/ 143152 w 634"/>
              <a:gd name="T57" fmla="*/ 106008 h 634"/>
              <a:gd name="T58" fmla="*/ 143152 w 634"/>
              <a:gd name="T59" fmla="*/ 138099 h 634"/>
              <a:gd name="T60" fmla="*/ 196158 w 634"/>
              <a:gd name="T61" fmla="*/ 0 h 634"/>
              <a:gd name="T62" fmla="*/ 0 w 634"/>
              <a:gd name="T63" fmla="*/ 31730 h 634"/>
              <a:gd name="T64" fmla="*/ 26323 w 634"/>
              <a:gd name="T65" fmla="*/ 228241 h 634"/>
              <a:gd name="T66" fmla="*/ 228250 w 634"/>
              <a:gd name="T67" fmla="*/ 201559 h 634"/>
              <a:gd name="T68" fmla="*/ 196158 w 634"/>
              <a:gd name="T69" fmla="*/ 0 h 634"/>
              <a:gd name="T70" fmla="*/ 212024 w 634"/>
              <a:gd name="T71" fmla="*/ 201559 h 634"/>
              <a:gd name="T72" fmla="*/ 26323 w 634"/>
              <a:gd name="T73" fmla="*/ 212376 h 634"/>
              <a:gd name="T74" fmla="*/ 15866 w 634"/>
              <a:gd name="T75" fmla="*/ 31730 h 634"/>
              <a:gd name="T76" fmla="*/ 196158 w 634"/>
              <a:gd name="T77" fmla="*/ 15865 h 634"/>
              <a:gd name="T78" fmla="*/ 212024 w 634"/>
              <a:gd name="T79" fmla="*/ 201559 h 63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34">
                <a:moveTo>
                  <a:pt x="515" y="471"/>
                </a:moveTo>
                <a:lnTo>
                  <a:pt x="515" y="471"/>
                </a:lnTo>
                <a:cubicBezTo>
                  <a:pt x="294" y="471"/>
                  <a:pt x="294" y="471"/>
                  <a:pt x="294" y="471"/>
                </a:cubicBezTo>
                <a:cubicBezTo>
                  <a:pt x="279" y="442"/>
                  <a:pt x="250" y="412"/>
                  <a:pt x="220" y="412"/>
                </a:cubicBezTo>
                <a:cubicBezTo>
                  <a:pt x="176" y="412"/>
                  <a:pt x="147" y="442"/>
                  <a:pt x="147" y="471"/>
                </a:cubicBezTo>
                <a:cubicBezTo>
                  <a:pt x="117" y="471"/>
                  <a:pt x="117" y="471"/>
                  <a:pt x="117" y="471"/>
                </a:cubicBezTo>
                <a:cubicBezTo>
                  <a:pt x="103" y="471"/>
                  <a:pt x="103" y="486"/>
                  <a:pt x="103" y="501"/>
                </a:cubicBezTo>
                <a:cubicBezTo>
                  <a:pt x="103" y="501"/>
                  <a:pt x="103" y="515"/>
                  <a:pt x="117" y="515"/>
                </a:cubicBezTo>
                <a:cubicBezTo>
                  <a:pt x="147" y="515"/>
                  <a:pt x="147" y="515"/>
                  <a:pt x="147" y="515"/>
                </a:cubicBezTo>
                <a:cubicBezTo>
                  <a:pt x="147" y="545"/>
                  <a:pt x="176" y="574"/>
                  <a:pt x="220" y="574"/>
                </a:cubicBezTo>
                <a:cubicBezTo>
                  <a:pt x="250" y="574"/>
                  <a:pt x="279" y="545"/>
                  <a:pt x="294" y="515"/>
                </a:cubicBezTo>
                <a:cubicBezTo>
                  <a:pt x="515" y="515"/>
                  <a:pt x="515" y="515"/>
                  <a:pt x="515" y="515"/>
                </a:cubicBezTo>
                <a:lnTo>
                  <a:pt x="530" y="501"/>
                </a:lnTo>
                <a:cubicBezTo>
                  <a:pt x="530" y="486"/>
                  <a:pt x="515" y="471"/>
                  <a:pt x="515" y="471"/>
                </a:cubicBezTo>
                <a:close/>
                <a:moveTo>
                  <a:pt x="220" y="545"/>
                </a:moveTo>
                <a:lnTo>
                  <a:pt x="220" y="545"/>
                </a:lnTo>
                <a:cubicBezTo>
                  <a:pt x="191" y="545"/>
                  <a:pt x="162" y="515"/>
                  <a:pt x="162" y="501"/>
                </a:cubicBezTo>
                <a:cubicBezTo>
                  <a:pt x="162" y="471"/>
                  <a:pt x="191" y="442"/>
                  <a:pt x="220" y="442"/>
                </a:cubicBezTo>
                <a:cubicBezTo>
                  <a:pt x="235" y="442"/>
                  <a:pt x="265" y="471"/>
                  <a:pt x="265" y="501"/>
                </a:cubicBezTo>
                <a:cubicBezTo>
                  <a:pt x="265" y="515"/>
                  <a:pt x="235" y="545"/>
                  <a:pt x="220" y="545"/>
                </a:cubicBezTo>
                <a:close/>
                <a:moveTo>
                  <a:pt x="515" y="162"/>
                </a:moveTo>
                <a:lnTo>
                  <a:pt x="515" y="162"/>
                </a:lnTo>
                <a:cubicBezTo>
                  <a:pt x="294" y="162"/>
                  <a:pt x="294" y="162"/>
                  <a:pt x="294" y="162"/>
                </a:cubicBezTo>
                <a:cubicBezTo>
                  <a:pt x="279" y="133"/>
                  <a:pt x="250" y="103"/>
                  <a:pt x="220" y="103"/>
                </a:cubicBezTo>
                <a:cubicBezTo>
                  <a:pt x="176" y="103"/>
                  <a:pt x="147" y="133"/>
                  <a:pt x="147" y="162"/>
                </a:cubicBezTo>
                <a:cubicBezTo>
                  <a:pt x="117" y="162"/>
                  <a:pt x="117" y="162"/>
                  <a:pt x="117" y="162"/>
                </a:cubicBezTo>
                <a:cubicBezTo>
                  <a:pt x="103" y="162"/>
                  <a:pt x="103" y="176"/>
                  <a:pt x="103" y="176"/>
                </a:cubicBezTo>
                <a:cubicBezTo>
                  <a:pt x="103" y="192"/>
                  <a:pt x="103" y="206"/>
                  <a:pt x="117" y="206"/>
                </a:cubicBezTo>
                <a:cubicBezTo>
                  <a:pt x="147" y="206"/>
                  <a:pt x="147" y="206"/>
                  <a:pt x="147" y="206"/>
                </a:cubicBezTo>
                <a:cubicBezTo>
                  <a:pt x="147" y="235"/>
                  <a:pt x="176" y="265"/>
                  <a:pt x="220" y="265"/>
                </a:cubicBezTo>
                <a:cubicBezTo>
                  <a:pt x="250" y="265"/>
                  <a:pt x="279" y="235"/>
                  <a:pt x="294" y="206"/>
                </a:cubicBezTo>
                <a:cubicBezTo>
                  <a:pt x="515" y="206"/>
                  <a:pt x="515" y="206"/>
                  <a:pt x="515" y="206"/>
                </a:cubicBezTo>
                <a:cubicBezTo>
                  <a:pt x="515" y="206"/>
                  <a:pt x="530" y="192"/>
                  <a:pt x="530" y="176"/>
                </a:cubicBezTo>
                <a:lnTo>
                  <a:pt x="515" y="162"/>
                </a:lnTo>
                <a:close/>
                <a:moveTo>
                  <a:pt x="220" y="235"/>
                </a:moveTo>
                <a:lnTo>
                  <a:pt x="220" y="235"/>
                </a:lnTo>
                <a:cubicBezTo>
                  <a:pt x="191" y="235"/>
                  <a:pt x="162" y="206"/>
                  <a:pt x="162" y="176"/>
                </a:cubicBezTo>
                <a:cubicBezTo>
                  <a:pt x="162" y="162"/>
                  <a:pt x="191" y="133"/>
                  <a:pt x="220" y="133"/>
                </a:cubicBezTo>
                <a:cubicBezTo>
                  <a:pt x="235" y="133"/>
                  <a:pt x="265" y="162"/>
                  <a:pt x="265" y="176"/>
                </a:cubicBezTo>
                <a:cubicBezTo>
                  <a:pt x="265" y="206"/>
                  <a:pt x="235" y="235"/>
                  <a:pt x="220" y="235"/>
                </a:cubicBezTo>
                <a:close/>
                <a:moveTo>
                  <a:pt x="515" y="324"/>
                </a:moveTo>
                <a:lnTo>
                  <a:pt x="515" y="324"/>
                </a:lnTo>
                <a:cubicBezTo>
                  <a:pt x="471" y="324"/>
                  <a:pt x="471" y="324"/>
                  <a:pt x="471" y="324"/>
                </a:cubicBezTo>
                <a:cubicBezTo>
                  <a:pt x="456" y="280"/>
                  <a:pt x="426" y="265"/>
                  <a:pt x="397" y="265"/>
                </a:cubicBezTo>
                <a:cubicBezTo>
                  <a:pt x="353" y="265"/>
                  <a:pt x="324" y="280"/>
                  <a:pt x="324" y="324"/>
                </a:cubicBezTo>
                <a:cubicBezTo>
                  <a:pt x="117" y="324"/>
                  <a:pt x="117" y="324"/>
                  <a:pt x="117" y="324"/>
                </a:cubicBezTo>
                <a:cubicBezTo>
                  <a:pt x="103" y="324"/>
                  <a:pt x="103" y="324"/>
                  <a:pt x="103" y="338"/>
                </a:cubicBezTo>
                <a:cubicBezTo>
                  <a:pt x="103" y="353"/>
                  <a:pt x="103" y="353"/>
                  <a:pt x="117" y="353"/>
                </a:cubicBezTo>
                <a:cubicBezTo>
                  <a:pt x="324" y="353"/>
                  <a:pt x="324" y="353"/>
                  <a:pt x="324" y="353"/>
                </a:cubicBezTo>
                <a:cubicBezTo>
                  <a:pt x="324" y="397"/>
                  <a:pt x="353" y="412"/>
                  <a:pt x="397" y="412"/>
                </a:cubicBezTo>
                <a:cubicBezTo>
                  <a:pt x="426" y="412"/>
                  <a:pt x="456" y="397"/>
                  <a:pt x="471" y="353"/>
                </a:cubicBezTo>
                <a:cubicBezTo>
                  <a:pt x="515" y="353"/>
                  <a:pt x="515" y="353"/>
                  <a:pt x="515" y="353"/>
                </a:cubicBezTo>
                <a:cubicBezTo>
                  <a:pt x="515" y="353"/>
                  <a:pt x="530" y="353"/>
                  <a:pt x="530" y="338"/>
                </a:cubicBezTo>
                <a:cubicBezTo>
                  <a:pt x="530" y="324"/>
                  <a:pt x="515" y="324"/>
                  <a:pt x="515" y="324"/>
                </a:cubicBezTo>
                <a:close/>
                <a:moveTo>
                  <a:pt x="397" y="383"/>
                </a:moveTo>
                <a:lnTo>
                  <a:pt x="397" y="383"/>
                </a:lnTo>
                <a:cubicBezTo>
                  <a:pt x="367" y="383"/>
                  <a:pt x="338" y="368"/>
                  <a:pt x="338" y="338"/>
                </a:cubicBezTo>
                <a:cubicBezTo>
                  <a:pt x="338" y="309"/>
                  <a:pt x="367" y="294"/>
                  <a:pt x="397" y="294"/>
                </a:cubicBezTo>
                <a:cubicBezTo>
                  <a:pt x="412" y="294"/>
                  <a:pt x="441" y="309"/>
                  <a:pt x="441" y="338"/>
                </a:cubicBezTo>
                <a:cubicBezTo>
                  <a:pt x="441" y="368"/>
                  <a:pt x="412" y="383"/>
                  <a:pt x="397" y="383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44"/>
                  <a:pt x="0" y="88"/>
                </a:cubicBezTo>
                <a:cubicBezTo>
                  <a:pt x="0" y="559"/>
                  <a:pt x="0" y="559"/>
                  <a:pt x="0" y="559"/>
                </a:cubicBezTo>
                <a:cubicBezTo>
                  <a:pt x="0" y="604"/>
                  <a:pt x="29" y="633"/>
                  <a:pt x="73" y="633"/>
                </a:cubicBezTo>
                <a:cubicBezTo>
                  <a:pt x="544" y="633"/>
                  <a:pt x="544" y="633"/>
                  <a:pt x="544" y="633"/>
                </a:cubicBezTo>
                <a:cubicBezTo>
                  <a:pt x="588" y="633"/>
                  <a:pt x="633" y="604"/>
                  <a:pt x="633" y="559"/>
                </a:cubicBezTo>
                <a:cubicBezTo>
                  <a:pt x="633" y="88"/>
                  <a:pt x="633" y="88"/>
                  <a:pt x="633" y="88"/>
                </a:cubicBezTo>
                <a:cubicBezTo>
                  <a:pt x="633" y="44"/>
                  <a:pt x="588" y="0"/>
                  <a:pt x="544" y="0"/>
                </a:cubicBezTo>
                <a:close/>
                <a:moveTo>
                  <a:pt x="588" y="559"/>
                </a:moveTo>
                <a:lnTo>
                  <a:pt x="588" y="559"/>
                </a:lnTo>
                <a:cubicBezTo>
                  <a:pt x="588" y="574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74"/>
                  <a:pt x="44" y="559"/>
                </a:cubicBezTo>
                <a:cubicBezTo>
                  <a:pt x="44" y="88"/>
                  <a:pt x="44" y="88"/>
                  <a:pt x="44" y="88"/>
                </a:cubicBezTo>
                <a:cubicBezTo>
                  <a:pt x="44" y="59"/>
                  <a:pt x="58" y="44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74" y="44"/>
                  <a:pt x="588" y="59"/>
                  <a:pt x="588" y="88"/>
                </a:cubicBezTo>
                <a:lnTo>
                  <a:pt x="588" y="5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12" name="Freeform 171"/>
          <p:cNvSpPr>
            <a:spLocks noChangeArrowheads="1"/>
          </p:cNvSpPr>
          <p:nvPr/>
        </p:nvSpPr>
        <p:spPr bwMode="auto">
          <a:xfrm>
            <a:off x="3347314" y="11315609"/>
            <a:ext cx="1119994" cy="1119994"/>
          </a:xfrm>
          <a:custGeom>
            <a:avLst/>
            <a:gdLst>
              <a:gd name="T0" fmla="*/ 106062 w 589"/>
              <a:gd name="T1" fmla="*/ 69145 h 590"/>
              <a:gd name="T2" fmla="*/ 106062 w 589"/>
              <a:gd name="T3" fmla="*/ 137930 h 590"/>
              <a:gd name="T4" fmla="*/ 106062 w 589"/>
              <a:gd name="T5" fmla="*/ 69145 h 590"/>
              <a:gd name="T6" fmla="*/ 106062 w 589"/>
              <a:gd name="T7" fmla="*/ 127486 h 590"/>
              <a:gd name="T8" fmla="*/ 106062 w 589"/>
              <a:gd name="T9" fmla="*/ 84991 h 590"/>
              <a:gd name="T10" fmla="*/ 106062 w 589"/>
              <a:gd name="T11" fmla="*/ 127486 h 590"/>
              <a:gd name="T12" fmla="*/ 207074 w 589"/>
              <a:gd name="T13" fmla="*/ 127486 h 590"/>
              <a:gd name="T14" fmla="*/ 190840 w 589"/>
              <a:gd name="T15" fmla="*/ 106239 h 590"/>
              <a:gd name="T16" fmla="*/ 207074 w 589"/>
              <a:gd name="T17" fmla="*/ 79589 h 590"/>
              <a:gd name="T18" fmla="*/ 196251 w 589"/>
              <a:gd name="T19" fmla="*/ 37454 h 590"/>
              <a:gd name="T20" fmla="*/ 159093 w 589"/>
              <a:gd name="T21" fmla="*/ 42495 h 590"/>
              <a:gd name="T22" fmla="*/ 132397 w 589"/>
              <a:gd name="T23" fmla="*/ 10804 h 590"/>
              <a:gd name="T24" fmla="*/ 90189 w 589"/>
              <a:gd name="T25" fmla="*/ 0 h 590"/>
              <a:gd name="T26" fmla="*/ 79366 w 589"/>
              <a:gd name="T27" fmla="*/ 26650 h 590"/>
              <a:gd name="T28" fmla="*/ 37158 w 589"/>
              <a:gd name="T29" fmla="*/ 32052 h 590"/>
              <a:gd name="T30" fmla="*/ 0 w 589"/>
              <a:gd name="T31" fmla="*/ 58701 h 590"/>
              <a:gd name="T32" fmla="*/ 20924 w 589"/>
              <a:gd name="T33" fmla="*/ 90393 h 590"/>
              <a:gd name="T34" fmla="*/ 20924 w 589"/>
              <a:gd name="T35" fmla="*/ 122084 h 590"/>
              <a:gd name="T36" fmla="*/ 0 w 589"/>
              <a:gd name="T37" fmla="*/ 148734 h 590"/>
              <a:gd name="T38" fmla="*/ 37158 w 589"/>
              <a:gd name="T39" fmla="*/ 180425 h 590"/>
              <a:gd name="T40" fmla="*/ 79366 w 589"/>
              <a:gd name="T41" fmla="*/ 185827 h 590"/>
              <a:gd name="T42" fmla="*/ 90189 w 589"/>
              <a:gd name="T43" fmla="*/ 212117 h 590"/>
              <a:gd name="T44" fmla="*/ 132397 w 589"/>
              <a:gd name="T45" fmla="*/ 196271 h 590"/>
              <a:gd name="T46" fmla="*/ 159093 w 589"/>
              <a:gd name="T47" fmla="*/ 169982 h 590"/>
              <a:gd name="T48" fmla="*/ 196251 w 589"/>
              <a:gd name="T49" fmla="*/ 175023 h 590"/>
              <a:gd name="T50" fmla="*/ 207074 w 589"/>
              <a:gd name="T51" fmla="*/ 127486 h 590"/>
              <a:gd name="T52" fmla="*/ 196251 w 589"/>
              <a:gd name="T53" fmla="*/ 148734 h 590"/>
              <a:gd name="T54" fmla="*/ 180378 w 589"/>
              <a:gd name="T55" fmla="*/ 164580 h 590"/>
              <a:gd name="T56" fmla="*/ 121935 w 589"/>
              <a:gd name="T57" fmla="*/ 175023 h 590"/>
              <a:gd name="T58" fmla="*/ 111473 w 589"/>
              <a:gd name="T59" fmla="*/ 196271 h 590"/>
              <a:gd name="T60" fmla="*/ 90189 w 589"/>
              <a:gd name="T61" fmla="*/ 190869 h 590"/>
              <a:gd name="T62" fmla="*/ 53031 w 589"/>
              <a:gd name="T63" fmla="*/ 153776 h 590"/>
              <a:gd name="T64" fmla="*/ 26335 w 589"/>
              <a:gd name="T65" fmla="*/ 159178 h 590"/>
              <a:gd name="T66" fmla="*/ 20924 w 589"/>
              <a:gd name="T67" fmla="*/ 137930 h 590"/>
              <a:gd name="T68" fmla="*/ 37158 w 589"/>
              <a:gd name="T69" fmla="*/ 106239 h 590"/>
              <a:gd name="T70" fmla="*/ 20924 w 589"/>
              <a:gd name="T71" fmla="*/ 69145 h 590"/>
              <a:gd name="T72" fmla="*/ 26335 w 589"/>
              <a:gd name="T73" fmla="*/ 47897 h 590"/>
              <a:gd name="T74" fmla="*/ 53031 w 589"/>
              <a:gd name="T75" fmla="*/ 58701 h 590"/>
              <a:gd name="T76" fmla="*/ 90189 w 589"/>
              <a:gd name="T77" fmla="*/ 21248 h 590"/>
              <a:gd name="T78" fmla="*/ 111473 w 589"/>
              <a:gd name="T79" fmla="*/ 10804 h 590"/>
              <a:gd name="T80" fmla="*/ 121935 w 589"/>
              <a:gd name="T81" fmla="*/ 37454 h 590"/>
              <a:gd name="T82" fmla="*/ 180378 w 589"/>
              <a:gd name="T83" fmla="*/ 47897 h 590"/>
              <a:gd name="T84" fmla="*/ 196251 w 589"/>
              <a:gd name="T85" fmla="*/ 58701 h 590"/>
              <a:gd name="T86" fmla="*/ 174966 w 589"/>
              <a:gd name="T87" fmla="*/ 79589 h 590"/>
              <a:gd name="T88" fmla="*/ 174966 w 589"/>
              <a:gd name="T89" fmla="*/ 127486 h 590"/>
              <a:gd name="T90" fmla="*/ 196251 w 589"/>
              <a:gd name="T91" fmla="*/ 148734 h 590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9" h="590">
                <a:moveTo>
                  <a:pt x="294" y="192"/>
                </a:moveTo>
                <a:lnTo>
                  <a:pt x="294" y="192"/>
                </a:lnTo>
                <a:cubicBezTo>
                  <a:pt x="235" y="192"/>
                  <a:pt x="191" y="236"/>
                  <a:pt x="191" y="295"/>
                </a:cubicBezTo>
                <a:cubicBezTo>
                  <a:pt x="191" y="339"/>
                  <a:pt x="235" y="383"/>
                  <a:pt x="294" y="383"/>
                </a:cubicBezTo>
                <a:cubicBezTo>
                  <a:pt x="353" y="383"/>
                  <a:pt x="397" y="339"/>
                  <a:pt x="397" y="295"/>
                </a:cubicBezTo>
                <a:cubicBezTo>
                  <a:pt x="397" y="236"/>
                  <a:pt x="353" y="192"/>
                  <a:pt x="294" y="192"/>
                </a:cubicBezTo>
                <a:close/>
                <a:moveTo>
                  <a:pt x="294" y="354"/>
                </a:moveTo>
                <a:lnTo>
                  <a:pt x="294" y="354"/>
                </a:lnTo>
                <a:cubicBezTo>
                  <a:pt x="265" y="354"/>
                  <a:pt x="235" y="324"/>
                  <a:pt x="235" y="295"/>
                </a:cubicBezTo>
                <a:cubicBezTo>
                  <a:pt x="235" y="251"/>
                  <a:pt x="265" y="236"/>
                  <a:pt x="294" y="236"/>
                </a:cubicBezTo>
                <a:cubicBezTo>
                  <a:pt x="324" y="236"/>
                  <a:pt x="353" y="251"/>
                  <a:pt x="353" y="295"/>
                </a:cubicBezTo>
                <a:cubicBezTo>
                  <a:pt x="353" y="324"/>
                  <a:pt x="324" y="354"/>
                  <a:pt x="294" y="354"/>
                </a:cubicBezTo>
                <a:close/>
                <a:moveTo>
                  <a:pt x="574" y="354"/>
                </a:moveTo>
                <a:lnTo>
                  <a:pt x="574" y="354"/>
                </a:lnTo>
                <a:cubicBezTo>
                  <a:pt x="529" y="339"/>
                  <a:pt x="529" y="339"/>
                  <a:pt x="529" y="339"/>
                </a:cubicBezTo>
                <a:cubicBezTo>
                  <a:pt x="529" y="324"/>
                  <a:pt x="529" y="309"/>
                  <a:pt x="529" y="295"/>
                </a:cubicBezTo>
                <a:cubicBezTo>
                  <a:pt x="529" y="280"/>
                  <a:pt x="529" y="265"/>
                  <a:pt x="529" y="251"/>
                </a:cubicBezTo>
                <a:cubicBezTo>
                  <a:pt x="574" y="221"/>
                  <a:pt x="574" y="221"/>
                  <a:pt x="574" y="221"/>
                </a:cubicBezTo>
                <a:cubicBezTo>
                  <a:pt x="588" y="206"/>
                  <a:pt x="588" y="192"/>
                  <a:pt x="588" y="163"/>
                </a:cubicBezTo>
                <a:cubicBezTo>
                  <a:pt x="544" y="104"/>
                  <a:pt x="544" y="104"/>
                  <a:pt x="544" y="104"/>
                </a:cubicBezTo>
                <a:cubicBezTo>
                  <a:pt x="529" y="74"/>
                  <a:pt x="515" y="74"/>
                  <a:pt x="485" y="89"/>
                </a:cubicBezTo>
                <a:cubicBezTo>
                  <a:pt x="441" y="118"/>
                  <a:pt x="441" y="118"/>
                  <a:pt x="441" y="118"/>
                </a:cubicBezTo>
                <a:cubicBezTo>
                  <a:pt x="426" y="89"/>
                  <a:pt x="397" y="74"/>
                  <a:pt x="367" y="74"/>
                </a:cubicBezTo>
                <a:cubicBezTo>
                  <a:pt x="367" y="30"/>
                  <a:pt x="367" y="30"/>
                  <a:pt x="367" y="30"/>
                </a:cubicBezTo>
                <a:cubicBezTo>
                  <a:pt x="367" y="15"/>
                  <a:pt x="353" y="0"/>
                  <a:pt x="338" y="0"/>
                </a:cubicBezTo>
                <a:cubicBezTo>
                  <a:pt x="250" y="0"/>
                  <a:pt x="250" y="0"/>
                  <a:pt x="250" y="0"/>
                </a:cubicBezTo>
                <a:cubicBezTo>
                  <a:pt x="235" y="0"/>
                  <a:pt x="220" y="15"/>
                  <a:pt x="220" y="30"/>
                </a:cubicBezTo>
                <a:cubicBezTo>
                  <a:pt x="220" y="74"/>
                  <a:pt x="220" y="74"/>
                  <a:pt x="220" y="74"/>
                </a:cubicBezTo>
                <a:cubicBezTo>
                  <a:pt x="191" y="74"/>
                  <a:pt x="162" y="89"/>
                  <a:pt x="147" y="118"/>
                </a:cubicBezTo>
                <a:cubicBezTo>
                  <a:pt x="103" y="89"/>
                  <a:pt x="103" y="89"/>
                  <a:pt x="103" y="89"/>
                </a:cubicBezTo>
                <a:cubicBezTo>
                  <a:pt x="73" y="74"/>
                  <a:pt x="58" y="74"/>
                  <a:pt x="44" y="104"/>
                </a:cubicBezTo>
                <a:cubicBezTo>
                  <a:pt x="0" y="163"/>
                  <a:pt x="0" y="163"/>
                  <a:pt x="0" y="163"/>
                </a:cubicBezTo>
                <a:cubicBezTo>
                  <a:pt x="0" y="192"/>
                  <a:pt x="0" y="206"/>
                  <a:pt x="14" y="221"/>
                </a:cubicBezTo>
                <a:cubicBezTo>
                  <a:pt x="58" y="251"/>
                  <a:pt x="58" y="251"/>
                  <a:pt x="58" y="251"/>
                </a:cubicBezTo>
                <a:cubicBezTo>
                  <a:pt x="58" y="265"/>
                  <a:pt x="58" y="280"/>
                  <a:pt x="58" y="295"/>
                </a:cubicBezTo>
                <a:cubicBezTo>
                  <a:pt x="58" y="309"/>
                  <a:pt x="58" y="324"/>
                  <a:pt x="58" y="339"/>
                </a:cubicBezTo>
                <a:cubicBezTo>
                  <a:pt x="14" y="354"/>
                  <a:pt x="14" y="354"/>
                  <a:pt x="14" y="354"/>
                </a:cubicBezTo>
                <a:cubicBezTo>
                  <a:pt x="0" y="368"/>
                  <a:pt x="0" y="398"/>
                  <a:pt x="0" y="413"/>
                </a:cubicBezTo>
                <a:cubicBezTo>
                  <a:pt x="44" y="486"/>
                  <a:pt x="44" y="486"/>
                  <a:pt x="44" y="486"/>
                </a:cubicBezTo>
                <a:cubicBezTo>
                  <a:pt x="58" y="501"/>
                  <a:pt x="73" y="501"/>
                  <a:pt x="103" y="501"/>
                </a:cubicBezTo>
                <a:cubicBezTo>
                  <a:pt x="147" y="472"/>
                  <a:pt x="147" y="472"/>
                  <a:pt x="147" y="472"/>
                </a:cubicBezTo>
                <a:cubicBezTo>
                  <a:pt x="162" y="486"/>
                  <a:pt x="191" y="501"/>
                  <a:pt x="220" y="516"/>
                </a:cubicBezTo>
                <a:cubicBezTo>
                  <a:pt x="220" y="545"/>
                  <a:pt x="220" y="545"/>
                  <a:pt x="220" y="545"/>
                </a:cubicBezTo>
                <a:cubicBezTo>
                  <a:pt x="220" y="560"/>
                  <a:pt x="235" y="589"/>
                  <a:pt x="250" y="589"/>
                </a:cubicBezTo>
                <a:cubicBezTo>
                  <a:pt x="338" y="589"/>
                  <a:pt x="338" y="589"/>
                  <a:pt x="338" y="589"/>
                </a:cubicBezTo>
                <a:cubicBezTo>
                  <a:pt x="353" y="589"/>
                  <a:pt x="367" y="560"/>
                  <a:pt x="367" y="545"/>
                </a:cubicBezTo>
                <a:cubicBezTo>
                  <a:pt x="367" y="516"/>
                  <a:pt x="367" y="516"/>
                  <a:pt x="367" y="516"/>
                </a:cubicBezTo>
                <a:cubicBezTo>
                  <a:pt x="397" y="501"/>
                  <a:pt x="426" y="486"/>
                  <a:pt x="441" y="472"/>
                </a:cubicBezTo>
                <a:cubicBezTo>
                  <a:pt x="485" y="501"/>
                  <a:pt x="485" y="501"/>
                  <a:pt x="485" y="501"/>
                </a:cubicBezTo>
                <a:cubicBezTo>
                  <a:pt x="515" y="501"/>
                  <a:pt x="529" y="501"/>
                  <a:pt x="544" y="486"/>
                </a:cubicBezTo>
                <a:cubicBezTo>
                  <a:pt x="588" y="413"/>
                  <a:pt x="588" y="413"/>
                  <a:pt x="588" y="413"/>
                </a:cubicBezTo>
                <a:cubicBezTo>
                  <a:pt x="588" y="398"/>
                  <a:pt x="588" y="368"/>
                  <a:pt x="574" y="354"/>
                </a:cubicBezTo>
                <a:close/>
                <a:moveTo>
                  <a:pt x="544" y="413"/>
                </a:moveTo>
                <a:lnTo>
                  <a:pt x="544" y="413"/>
                </a:lnTo>
                <a:cubicBezTo>
                  <a:pt x="515" y="442"/>
                  <a:pt x="515" y="442"/>
                  <a:pt x="515" y="442"/>
                </a:cubicBezTo>
                <a:cubicBezTo>
                  <a:pt x="515" y="457"/>
                  <a:pt x="500" y="457"/>
                  <a:pt x="500" y="457"/>
                </a:cubicBezTo>
                <a:cubicBezTo>
                  <a:pt x="441" y="427"/>
                  <a:pt x="441" y="427"/>
                  <a:pt x="441" y="427"/>
                </a:cubicBezTo>
                <a:cubicBezTo>
                  <a:pt x="412" y="457"/>
                  <a:pt x="382" y="472"/>
                  <a:pt x="338" y="486"/>
                </a:cubicBezTo>
                <a:cubicBezTo>
                  <a:pt x="338" y="530"/>
                  <a:pt x="338" y="530"/>
                  <a:pt x="338" y="530"/>
                </a:cubicBezTo>
                <a:cubicBezTo>
                  <a:pt x="338" y="530"/>
                  <a:pt x="324" y="545"/>
                  <a:pt x="309" y="545"/>
                </a:cubicBezTo>
                <a:cubicBezTo>
                  <a:pt x="279" y="545"/>
                  <a:pt x="279" y="545"/>
                  <a:pt x="279" y="545"/>
                </a:cubicBezTo>
                <a:cubicBezTo>
                  <a:pt x="265" y="545"/>
                  <a:pt x="250" y="530"/>
                  <a:pt x="250" y="530"/>
                </a:cubicBezTo>
                <a:cubicBezTo>
                  <a:pt x="250" y="486"/>
                  <a:pt x="250" y="486"/>
                  <a:pt x="250" y="486"/>
                </a:cubicBezTo>
                <a:cubicBezTo>
                  <a:pt x="206" y="472"/>
                  <a:pt x="176" y="457"/>
                  <a:pt x="147" y="427"/>
                </a:cubicBezTo>
                <a:cubicBezTo>
                  <a:pt x="88" y="457"/>
                  <a:pt x="88" y="457"/>
                  <a:pt x="88" y="457"/>
                </a:cubicBezTo>
                <a:cubicBezTo>
                  <a:pt x="88" y="457"/>
                  <a:pt x="73" y="457"/>
                  <a:pt x="73" y="442"/>
                </a:cubicBezTo>
                <a:cubicBezTo>
                  <a:pt x="44" y="413"/>
                  <a:pt x="44" y="413"/>
                  <a:pt x="44" y="413"/>
                </a:cubicBezTo>
                <a:cubicBezTo>
                  <a:pt x="44" y="398"/>
                  <a:pt x="44" y="383"/>
                  <a:pt x="58" y="383"/>
                </a:cubicBezTo>
                <a:cubicBezTo>
                  <a:pt x="103" y="354"/>
                  <a:pt x="103" y="354"/>
                  <a:pt x="103" y="354"/>
                </a:cubicBezTo>
                <a:cubicBezTo>
                  <a:pt x="103" y="339"/>
                  <a:pt x="103" y="309"/>
                  <a:pt x="103" y="295"/>
                </a:cubicBezTo>
                <a:cubicBezTo>
                  <a:pt x="103" y="265"/>
                  <a:pt x="103" y="251"/>
                  <a:pt x="103" y="221"/>
                </a:cubicBezTo>
                <a:cubicBezTo>
                  <a:pt x="58" y="192"/>
                  <a:pt x="58" y="192"/>
                  <a:pt x="58" y="192"/>
                </a:cubicBezTo>
                <a:cubicBezTo>
                  <a:pt x="44" y="192"/>
                  <a:pt x="44" y="177"/>
                  <a:pt x="44" y="163"/>
                </a:cubicBezTo>
                <a:cubicBezTo>
                  <a:pt x="73" y="133"/>
                  <a:pt x="73" y="133"/>
                  <a:pt x="73" y="133"/>
                </a:cubicBezTo>
                <a:cubicBezTo>
                  <a:pt x="73" y="133"/>
                  <a:pt x="88" y="118"/>
                  <a:pt x="88" y="133"/>
                </a:cubicBezTo>
                <a:cubicBezTo>
                  <a:pt x="147" y="163"/>
                  <a:pt x="147" y="163"/>
                  <a:pt x="147" y="163"/>
                </a:cubicBezTo>
                <a:cubicBezTo>
                  <a:pt x="176" y="133"/>
                  <a:pt x="206" y="104"/>
                  <a:pt x="250" y="104"/>
                </a:cubicBezTo>
                <a:cubicBezTo>
                  <a:pt x="250" y="59"/>
                  <a:pt x="250" y="59"/>
                  <a:pt x="250" y="59"/>
                </a:cubicBezTo>
                <a:cubicBezTo>
                  <a:pt x="250" y="45"/>
                  <a:pt x="265" y="30"/>
                  <a:pt x="279" y="30"/>
                </a:cubicBezTo>
                <a:cubicBezTo>
                  <a:pt x="309" y="30"/>
                  <a:pt x="309" y="30"/>
                  <a:pt x="309" y="30"/>
                </a:cubicBezTo>
                <a:cubicBezTo>
                  <a:pt x="324" y="30"/>
                  <a:pt x="338" y="45"/>
                  <a:pt x="338" y="59"/>
                </a:cubicBezTo>
                <a:cubicBezTo>
                  <a:pt x="338" y="104"/>
                  <a:pt x="338" y="104"/>
                  <a:pt x="338" y="104"/>
                </a:cubicBezTo>
                <a:cubicBezTo>
                  <a:pt x="382" y="104"/>
                  <a:pt x="412" y="133"/>
                  <a:pt x="441" y="163"/>
                </a:cubicBezTo>
                <a:cubicBezTo>
                  <a:pt x="500" y="133"/>
                  <a:pt x="500" y="133"/>
                  <a:pt x="500" y="133"/>
                </a:cubicBezTo>
                <a:cubicBezTo>
                  <a:pt x="500" y="118"/>
                  <a:pt x="515" y="133"/>
                  <a:pt x="515" y="133"/>
                </a:cubicBezTo>
                <a:cubicBezTo>
                  <a:pt x="544" y="163"/>
                  <a:pt x="544" y="163"/>
                  <a:pt x="544" y="163"/>
                </a:cubicBezTo>
                <a:cubicBezTo>
                  <a:pt x="544" y="177"/>
                  <a:pt x="544" y="192"/>
                  <a:pt x="529" y="192"/>
                </a:cubicBezTo>
                <a:cubicBezTo>
                  <a:pt x="485" y="221"/>
                  <a:pt x="485" y="221"/>
                  <a:pt x="485" y="221"/>
                </a:cubicBezTo>
                <a:cubicBezTo>
                  <a:pt x="485" y="251"/>
                  <a:pt x="485" y="265"/>
                  <a:pt x="485" y="295"/>
                </a:cubicBezTo>
                <a:cubicBezTo>
                  <a:pt x="485" y="309"/>
                  <a:pt x="485" y="339"/>
                  <a:pt x="485" y="354"/>
                </a:cubicBezTo>
                <a:cubicBezTo>
                  <a:pt x="529" y="383"/>
                  <a:pt x="529" y="383"/>
                  <a:pt x="529" y="383"/>
                </a:cubicBezTo>
                <a:cubicBezTo>
                  <a:pt x="544" y="383"/>
                  <a:pt x="544" y="398"/>
                  <a:pt x="544" y="4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13" name="Freeform 172"/>
          <p:cNvSpPr>
            <a:spLocks noChangeArrowheads="1"/>
          </p:cNvSpPr>
          <p:nvPr/>
        </p:nvSpPr>
        <p:spPr bwMode="auto">
          <a:xfrm>
            <a:off x="20742200" y="9330627"/>
            <a:ext cx="1169990" cy="1179990"/>
          </a:xfrm>
          <a:custGeom>
            <a:avLst/>
            <a:gdLst>
              <a:gd name="T0" fmla="*/ 211212 w 619"/>
              <a:gd name="T1" fmla="*/ 42605 h 620"/>
              <a:gd name="T2" fmla="*/ 211212 w 619"/>
              <a:gd name="T3" fmla="*/ 42605 h 620"/>
              <a:gd name="T4" fmla="*/ 190055 w 619"/>
              <a:gd name="T5" fmla="*/ 63908 h 620"/>
              <a:gd name="T6" fmla="*/ 163878 w 619"/>
              <a:gd name="T7" fmla="*/ 63908 h 620"/>
              <a:gd name="T8" fmla="*/ 163878 w 619"/>
              <a:gd name="T9" fmla="*/ 32135 h 620"/>
              <a:gd name="T10" fmla="*/ 179297 w 619"/>
              <a:gd name="T11" fmla="*/ 10832 h 620"/>
              <a:gd name="T12" fmla="*/ 105427 w 619"/>
              <a:gd name="T13" fmla="*/ 26719 h 620"/>
              <a:gd name="T14" fmla="*/ 89649 w 619"/>
              <a:gd name="T15" fmla="*/ 95682 h 620"/>
              <a:gd name="T16" fmla="*/ 15778 w 619"/>
              <a:gd name="T17" fmla="*/ 170061 h 620"/>
              <a:gd name="T18" fmla="*/ 15778 w 619"/>
              <a:gd name="T19" fmla="*/ 212666 h 620"/>
              <a:gd name="T20" fmla="*/ 52713 w 619"/>
              <a:gd name="T21" fmla="*/ 212666 h 620"/>
              <a:gd name="T22" fmla="*/ 131963 w 619"/>
              <a:gd name="T23" fmla="*/ 132871 h 620"/>
              <a:gd name="T24" fmla="*/ 195434 w 619"/>
              <a:gd name="T25" fmla="*/ 116984 h 620"/>
              <a:gd name="T26" fmla="*/ 211212 w 619"/>
              <a:gd name="T27" fmla="*/ 42605 h 620"/>
              <a:gd name="T28" fmla="*/ 190055 w 619"/>
              <a:gd name="T29" fmla="*/ 106514 h 620"/>
              <a:gd name="T30" fmla="*/ 190055 w 619"/>
              <a:gd name="T31" fmla="*/ 106514 h 620"/>
              <a:gd name="T32" fmla="*/ 126584 w 619"/>
              <a:gd name="T33" fmla="*/ 116984 h 620"/>
              <a:gd name="T34" fmla="*/ 42314 w 619"/>
              <a:gd name="T35" fmla="*/ 202195 h 620"/>
              <a:gd name="T36" fmla="*/ 26536 w 619"/>
              <a:gd name="T37" fmla="*/ 202195 h 620"/>
              <a:gd name="T38" fmla="*/ 26536 w 619"/>
              <a:gd name="T39" fmla="*/ 180893 h 620"/>
              <a:gd name="T40" fmla="*/ 105427 w 619"/>
              <a:gd name="T41" fmla="*/ 95682 h 620"/>
              <a:gd name="T42" fmla="*/ 116185 w 619"/>
              <a:gd name="T43" fmla="*/ 37189 h 620"/>
              <a:gd name="T44" fmla="*/ 153120 w 619"/>
              <a:gd name="T45" fmla="*/ 21303 h 620"/>
              <a:gd name="T46" fmla="*/ 153120 w 619"/>
              <a:gd name="T47" fmla="*/ 74379 h 620"/>
              <a:gd name="T48" fmla="*/ 200454 w 619"/>
              <a:gd name="T49" fmla="*/ 74379 h 620"/>
              <a:gd name="T50" fmla="*/ 190055 w 619"/>
              <a:gd name="T51" fmla="*/ 106514 h 62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9" h="620">
                <a:moveTo>
                  <a:pt x="589" y="118"/>
                </a:moveTo>
                <a:lnTo>
                  <a:pt x="589" y="118"/>
                </a:lnTo>
                <a:cubicBezTo>
                  <a:pt x="574" y="132"/>
                  <a:pt x="559" y="148"/>
                  <a:pt x="530" y="177"/>
                </a:cubicBezTo>
                <a:cubicBezTo>
                  <a:pt x="515" y="191"/>
                  <a:pt x="471" y="191"/>
                  <a:pt x="457" y="177"/>
                </a:cubicBezTo>
                <a:cubicBezTo>
                  <a:pt x="427" y="148"/>
                  <a:pt x="427" y="118"/>
                  <a:pt x="457" y="89"/>
                </a:cubicBezTo>
                <a:cubicBezTo>
                  <a:pt x="471" y="59"/>
                  <a:pt x="500" y="30"/>
                  <a:pt x="500" y="30"/>
                </a:cubicBezTo>
                <a:cubicBezTo>
                  <a:pt x="427" y="0"/>
                  <a:pt x="353" y="15"/>
                  <a:pt x="294" y="74"/>
                </a:cubicBezTo>
                <a:cubicBezTo>
                  <a:pt x="250" y="118"/>
                  <a:pt x="236" y="191"/>
                  <a:pt x="250" y="265"/>
                </a:cubicBezTo>
                <a:cubicBezTo>
                  <a:pt x="44" y="471"/>
                  <a:pt x="44" y="471"/>
                  <a:pt x="44" y="471"/>
                </a:cubicBezTo>
                <a:cubicBezTo>
                  <a:pt x="0" y="501"/>
                  <a:pt x="0" y="560"/>
                  <a:pt x="44" y="589"/>
                </a:cubicBezTo>
                <a:cubicBezTo>
                  <a:pt x="74" y="619"/>
                  <a:pt x="118" y="619"/>
                  <a:pt x="147" y="589"/>
                </a:cubicBezTo>
                <a:cubicBezTo>
                  <a:pt x="368" y="368"/>
                  <a:pt x="368" y="368"/>
                  <a:pt x="368" y="368"/>
                </a:cubicBezTo>
                <a:cubicBezTo>
                  <a:pt x="427" y="398"/>
                  <a:pt x="500" y="383"/>
                  <a:pt x="545" y="324"/>
                </a:cubicBezTo>
                <a:cubicBezTo>
                  <a:pt x="603" y="280"/>
                  <a:pt x="618" y="191"/>
                  <a:pt x="589" y="118"/>
                </a:cubicBezTo>
                <a:close/>
                <a:moveTo>
                  <a:pt x="530" y="295"/>
                </a:moveTo>
                <a:lnTo>
                  <a:pt x="530" y="295"/>
                </a:lnTo>
                <a:cubicBezTo>
                  <a:pt x="471" y="339"/>
                  <a:pt x="412" y="353"/>
                  <a:pt x="353" y="324"/>
                </a:cubicBezTo>
                <a:cubicBezTo>
                  <a:pt x="118" y="560"/>
                  <a:pt x="118" y="560"/>
                  <a:pt x="118" y="560"/>
                </a:cubicBezTo>
                <a:cubicBezTo>
                  <a:pt x="103" y="574"/>
                  <a:pt x="88" y="574"/>
                  <a:pt x="74" y="560"/>
                </a:cubicBezTo>
                <a:cubicBezTo>
                  <a:pt x="44" y="545"/>
                  <a:pt x="44" y="515"/>
                  <a:pt x="74" y="501"/>
                </a:cubicBezTo>
                <a:cubicBezTo>
                  <a:pt x="294" y="265"/>
                  <a:pt x="294" y="265"/>
                  <a:pt x="294" y="265"/>
                </a:cubicBezTo>
                <a:cubicBezTo>
                  <a:pt x="265" y="221"/>
                  <a:pt x="280" y="148"/>
                  <a:pt x="324" y="103"/>
                </a:cubicBezTo>
                <a:cubicBezTo>
                  <a:pt x="353" y="74"/>
                  <a:pt x="383" y="59"/>
                  <a:pt x="427" y="59"/>
                </a:cubicBezTo>
                <a:cubicBezTo>
                  <a:pt x="383" y="103"/>
                  <a:pt x="383" y="162"/>
                  <a:pt x="427" y="206"/>
                </a:cubicBezTo>
                <a:cubicBezTo>
                  <a:pt x="457" y="236"/>
                  <a:pt x="530" y="236"/>
                  <a:pt x="559" y="206"/>
                </a:cubicBezTo>
                <a:cubicBezTo>
                  <a:pt x="559" y="236"/>
                  <a:pt x="545" y="280"/>
                  <a:pt x="530" y="2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14" name="Freeform 173"/>
          <p:cNvSpPr>
            <a:spLocks noChangeArrowheads="1"/>
          </p:cNvSpPr>
          <p:nvPr/>
        </p:nvSpPr>
        <p:spPr bwMode="auto">
          <a:xfrm>
            <a:off x="19012209" y="9330626"/>
            <a:ext cx="749996" cy="1204992"/>
          </a:xfrm>
          <a:custGeom>
            <a:avLst/>
            <a:gdLst>
              <a:gd name="T0" fmla="*/ 73462 w 399"/>
              <a:gd name="T1" fmla="*/ 143507 h 634"/>
              <a:gd name="T2" fmla="*/ 73462 w 399"/>
              <a:gd name="T3" fmla="*/ 143507 h 634"/>
              <a:gd name="T4" fmla="*/ 63121 w 399"/>
              <a:gd name="T5" fmla="*/ 148555 h 634"/>
              <a:gd name="T6" fmla="*/ 63121 w 399"/>
              <a:gd name="T7" fmla="*/ 175237 h 634"/>
              <a:gd name="T8" fmla="*/ 73462 w 399"/>
              <a:gd name="T9" fmla="*/ 185694 h 634"/>
              <a:gd name="T10" fmla="*/ 78812 w 399"/>
              <a:gd name="T11" fmla="*/ 175237 h 634"/>
              <a:gd name="T12" fmla="*/ 78812 w 399"/>
              <a:gd name="T13" fmla="*/ 148555 h 634"/>
              <a:gd name="T14" fmla="*/ 73462 w 399"/>
              <a:gd name="T15" fmla="*/ 143507 h 634"/>
              <a:gd name="T16" fmla="*/ 125885 w 399"/>
              <a:gd name="T17" fmla="*/ 111416 h 634"/>
              <a:gd name="T18" fmla="*/ 125885 w 399"/>
              <a:gd name="T19" fmla="*/ 111416 h 634"/>
              <a:gd name="T20" fmla="*/ 125885 w 399"/>
              <a:gd name="T21" fmla="*/ 58412 h 634"/>
              <a:gd name="T22" fmla="*/ 73462 w 399"/>
              <a:gd name="T23" fmla="*/ 0 h 634"/>
              <a:gd name="T24" fmla="*/ 15691 w 399"/>
              <a:gd name="T25" fmla="*/ 58412 h 634"/>
              <a:gd name="T26" fmla="*/ 15691 w 399"/>
              <a:gd name="T27" fmla="*/ 111416 h 634"/>
              <a:gd name="T28" fmla="*/ 0 w 399"/>
              <a:gd name="T29" fmla="*/ 153964 h 634"/>
              <a:gd name="T30" fmla="*/ 73462 w 399"/>
              <a:gd name="T31" fmla="*/ 228241 h 634"/>
              <a:gd name="T32" fmla="*/ 141932 w 399"/>
              <a:gd name="T33" fmla="*/ 153964 h 634"/>
              <a:gd name="T34" fmla="*/ 125885 w 399"/>
              <a:gd name="T35" fmla="*/ 111416 h 634"/>
              <a:gd name="T36" fmla="*/ 31739 w 399"/>
              <a:gd name="T37" fmla="*/ 58412 h 634"/>
              <a:gd name="T38" fmla="*/ 31739 w 399"/>
              <a:gd name="T39" fmla="*/ 58412 h 634"/>
              <a:gd name="T40" fmla="*/ 73462 w 399"/>
              <a:gd name="T41" fmla="*/ 15865 h 634"/>
              <a:gd name="T42" fmla="*/ 115543 w 399"/>
              <a:gd name="T43" fmla="*/ 58412 h 634"/>
              <a:gd name="T44" fmla="*/ 115543 w 399"/>
              <a:gd name="T45" fmla="*/ 100960 h 634"/>
              <a:gd name="T46" fmla="*/ 73462 w 399"/>
              <a:gd name="T47" fmla="*/ 85095 h 634"/>
              <a:gd name="T48" fmla="*/ 31739 w 399"/>
              <a:gd name="T49" fmla="*/ 100960 h 634"/>
              <a:gd name="T50" fmla="*/ 31739 w 399"/>
              <a:gd name="T51" fmla="*/ 58412 h 634"/>
              <a:gd name="T52" fmla="*/ 73462 w 399"/>
              <a:gd name="T53" fmla="*/ 212376 h 634"/>
              <a:gd name="T54" fmla="*/ 73462 w 399"/>
              <a:gd name="T55" fmla="*/ 212376 h 634"/>
              <a:gd name="T56" fmla="*/ 15691 w 399"/>
              <a:gd name="T57" fmla="*/ 153964 h 634"/>
              <a:gd name="T58" fmla="*/ 73462 w 399"/>
              <a:gd name="T59" fmla="*/ 100960 h 634"/>
              <a:gd name="T60" fmla="*/ 125885 w 399"/>
              <a:gd name="T61" fmla="*/ 153964 h 634"/>
              <a:gd name="T62" fmla="*/ 73462 w 399"/>
              <a:gd name="T63" fmla="*/ 212376 h 63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399" h="634">
                <a:moveTo>
                  <a:pt x="206" y="398"/>
                </a:moveTo>
                <a:lnTo>
                  <a:pt x="206" y="398"/>
                </a:lnTo>
                <a:cubicBezTo>
                  <a:pt x="192" y="398"/>
                  <a:pt x="177" y="398"/>
                  <a:pt x="177" y="412"/>
                </a:cubicBezTo>
                <a:cubicBezTo>
                  <a:pt x="177" y="486"/>
                  <a:pt x="177" y="486"/>
                  <a:pt x="177" y="486"/>
                </a:cubicBezTo>
                <a:cubicBezTo>
                  <a:pt x="177" y="501"/>
                  <a:pt x="192" y="515"/>
                  <a:pt x="206" y="515"/>
                </a:cubicBezTo>
                <a:cubicBezTo>
                  <a:pt x="206" y="515"/>
                  <a:pt x="221" y="501"/>
                  <a:pt x="221" y="486"/>
                </a:cubicBezTo>
                <a:cubicBezTo>
                  <a:pt x="221" y="412"/>
                  <a:pt x="221" y="412"/>
                  <a:pt x="221" y="412"/>
                </a:cubicBezTo>
                <a:cubicBezTo>
                  <a:pt x="221" y="398"/>
                  <a:pt x="206" y="398"/>
                  <a:pt x="206" y="398"/>
                </a:cubicBezTo>
                <a:close/>
                <a:moveTo>
                  <a:pt x="353" y="309"/>
                </a:moveTo>
                <a:lnTo>
                  <a:pt x="353" y="309"/>
                </a:lnTo>
                <a:cubicBezTo>
                  <a:pt x="353" y="162"/>
                  <a:pt x="353" y="162"/>
                  <a:pt x="353" y="162"/>
                </a:cubicBezTo>
                <a:cubicBezTo>
                  <a:pt x="353" y="74"/>
                  <a:pt x="294" y="0"/>
                  <a:pt x="206" y="0"/>
                </a:cubicBezTo>
                <a:cubicBezTo>
                  <a:pt x="118" y="0"/>
                  <a:pt x="44" y="74"/>
                  <a:pt x="44" y="162"/>
                </a:cubicBezTo>
                <a:cubicBezTo>
                  <a:pt x="44" y="309"/>
                  <a:pt x="44" y="309"/>
                  <a:pt x="44" y="309"/>
                </a:cubicBezTo>
                <a:cubicBezTo>
                  <a:pt x="15" y="353"/>
                  <a:pt x="0" y="383"/>
                  <a:pt x="0" y="427"/>
                </a:cubicBezTo>
                <a:cubicBezTo>
                  <a:pt x="0" y="545"/>
                  <a:pt x="89" y="633"/>
                  <a:pt x="206" y="633"/>
                </a:cubicBezTo>
                <a:cubicBezTo>
                  <a:pt x="310" y="633"/>
                  <a:pt x="398" y="545"/>
                  <a:pt x="398" y="427"/>
                </a:cubicBezTo>
                <a:cubicBezTo>
                  <a:pt x="398" y="383"/>
                  <a:pt x="383" y="353"/>
                  <a:pt x="353" y="309"/>
                </a:cubicBezTo>
                <a:close/>
                <a:moveTo>
                  <a:pt x="89" y="162"/>
                </a:moveTo>
                <a:lnTo>
                  <a:pt x="89" y="162"/>
                </a:lnTo>
                <a:cubicBezTo>
                  <a:pt x="89" y="89"/>
                  <a:pt x="133" y="44"/>
                  <a:pt x="206" y="44"/>
                </a:cubicBezTo>
                <a:cubicBezTo>
                  <a:pt x="265" y="44"/>
                  <a:pt x="324" y="89"/>
                  <a:pt x="324" y="162"/>
                </a:cubicBezTo>
                <a:cubicBezTo>
                  <a:pt x="324" y="280"/>
                  <a:pt x="324" y="280"/>
                  <a:pt x="324" y="280"/>
                </a:cubicBezTo>
                <a:cubicBezTo>
                  <a:pt x="280" y="250"/>
                  <a:pt x="251" y="236"/>
                  <a:pt x="206" y="236"/>
                </a:cubicBezTo>
                <a:cubicBezTo>
                  <a:pt x="162" y="236"/>
                  <a:pt x="118" y="250"/>
                  <a:pt x="89" y="280"/>
                </a:cubicBezTo>
                <a:lnTo>
                  <a:pt x="89" y="162"/>
                </a:lnTo>
                <a:close/>
                <a:moveTo>
                  <a:pt x="206" y="589"/>
                </a:moveTo>
                <a:lnTo>
                  <a:pt x="206" y="589"/>
                </a:lnTo>
                <a:cubicBezTo>
                  <a:pt x="118" y="589"/>
                  <a:pt x="44" y="515"/>
                  <a:pt x="44" y="427"/>
                </a:cubicBezTo>
                <a:cubicBezTo>
                  <a:pt x="44" y="339"/>
                  <a:pt x="118" y="280"/>
                  <a:pt x="206" y="280"/>
                </a:cubicBezTo>
                <a:cubicBezTo>
                  <a:pt x="280" y="280"/>
                  <a:pt x="353" y="353"/>
                  <a:pt x="353" y="427"/>
                </a:cubicBezTo>
                <a:cubicBezTo>
                  <a:pt x="353" y="515"/>
                  <a:pt x="294" y="589"/>
                  <a:pt x="206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15" name="Freeform 174"/>
          <p:cNvSpPr>
            <a:spLocks noChangeArrowheads="1"/>
          </p:cNvSpPr>
          <p:nvPr/>
        </p:nvSpPr>
        <p:spPr bwMode="auto">
          <a:xfrm>
            <a:off x="17087221" y="9330626"/>
            <a:ext cx="749996" cy="1204992"/>
          </a:xfrm>
          <a:custGeom>
            <a:avLst/>
            <a:gdLst>
              <a:gd name="T0" fmla="*/ 68470 w 399"/>
              <a:gd name="T1" fmla="*/ 143507 h 634"/>
              <a:gd name="T2" fmla="*/ 68470 w 399"/>
              <a:gd name="T3" fmla="*/ 143507 h 634"/>
              <a:gd name="T4" fmla="*/ 63121 w 399"/>
              <a:gd name="T5" fmla="*/ 148555 h 634"/>
              <a:gd name="T6" fmla="*/ 63121 w 399"/>
              <a:gd name="T7" fmla="*/ 175237 h 634"/>
              <a:gd name="T8" fmla="*/ 68470 w 399"/>
              <a:gd name="T9" fmla="*/ 185694 h 634"/>
              <a:gd name="T10" fmla="*/ 78812 w 399"/>
              <a:gd name="T11" fmla="*/ 175237 h 634"/>
              <a:gd name="T12" fmla="*/ 78812 w 399"/>
              <a:gd name="T13" fmla="*/ 148555 h 634"/>
              <a:gd name="T14" fmla="*/ 68470 w 399"/>
              <a:gd name="T15" fmla="*/ 143507 h 634"/>
              <a:gd name="T16" fmla="*/ 68470 w 399"/>
              <a:gd name="T17" fmla="*/ 85095 h 634"/>
              <a:gd name="T18" fmla="*/ 68470 w 399"/>
              <a:gd name="T19" fmla="*/ 85095 h 634"/>
              <a:gd name="T20" fmla="*/ 26389 w 399"/>
              <a:gd name="T21" fmla="*/ 100960 h 634"/>
              <a:gd name="T22" fmla="*/ 26389 w 399"/>
              <a:gd name="T23" fmla="*/ 58412 h 634"/>
              <a:gd name="T24" fmla="*/ 68470 w 399"/>
              <a:gd name="T25" fmla="*/ 15865 h 634"/>
              <a:gd name="T26" fmla="*/ 110194 w 399"/>
              <a:gd name="T27" fmla="*/ 58412 h 634"/>
              <a:gd name="T28" fmla="*/ 126241 w 399"/>
              <a:gd name="T29" fmla="*/ 58412 h 634"/>
              <a:gd name="T30" fmla="*/ 68470 w 399"/>
              <a:gd name="T31" fmla="*/ 0 h 634"/>
              <a:gd name="T32" fmla="*/ 16048 w 399"/>
              <a:gd name="T33" fmla="*/ 58412 h 634"/>
              <a:gd name="T34" fmla="*/ 16048 w 399"/>
              <a:gd name="T35" fmla="*/ 111416 h 634"/>
              <a:gd name="T36" fmla="*/ 0 w 399"/>
              <a:gd name="T37" fmla="*/ 153964 h 634"/>
              <a:gd name="T38" fmla="*/ 68470 w 399"/>
              <a:gd name="T39" fmla="*/ 228241 h 634"/>
              <a:gd name="T40" fmla="*/ 141932 w 399"/>
              <a:gd name="T41" fmla="*/ 153964 h 634"/>
              <a:gd name="T42" fmla="*/ 68470 w 399"/>
              <a:gd name="T43" fmla="*/ 85095 h 634"/>
              <a:gd name="T44" fmla="*/ 68470 w 399"/>
              <a:gd name="T45" fmla="*/ 212376 h 634"/>
              <a:gd name="T46" fmla="*/ 68470 w 399"/>
              <a:gd name="T47" fmla="*/ 212376 h 634"/>
              <a:gd name="T48" fmla="*/ 16048 w 399"/>
              <a:gd name="T49" fmla="*/ 153964 h 634"/>
              <a:gd name="T50" fmla="*/ 68470 w 399"/>
              <a:gd name="T51" fmla="*/ 100960 h 634"/>
              <a:gd name="T52" fmla="*/ 126241 w 399"/>
              <a:gd name="T53" fmla="*/ 153964 h 634"/>
              <a:gd name="T54" fmla="*/ 68470 w 399"/>
              <a:gd name="T55" fmla="*/ 212376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99" h="634">
                <a:moveTo>
                  <a:pt x="192" y="398"/>
                </a:moveTo>
                <a:lnTo>
                  <a:pt x="192" y="398"/>
                </a:lnTo>
                <a:cubicBezTo>
                  <a:pt x="192" y="398"/>
                  <a:pt x="177" y="398"/>
                  <a:pt x="177" y="412"/>
                </a:cubicBezTo>
                <a:cubicBezTo>
                  <a:pt x="177" y="486"/>
                  <a:pt x="177" y="486"/>
                  <a:pt x="177" y="486"/>
                </a:cubicBezTo>
                <a:cubicBezTo>
                  <a:pt x="177" y="501"/>
                  <a:pt x="192" y="515"/>
                  <a:pt x="192" y="515"/>
                </a:cubicBezTo>
                <a:cubicBezTo>
                  <a:pt x="207" y="515"/>
                  <a:pt x="221" y="501"/>
                  <a:pt x="221" y="486"/>
                </a:cubicBezTo>
                <a:cubicBezTo>
                  <a:pt x="221" y="412"/>
                  <a:pt x="221" y="412"/>
                  <a:pt x="221" y="412"/>
                </a:cubicBezTo>
                <a:cubicBezTo>
                  <a:pt x="221" y="398"/>
                  <a:pt x="207" y="398"/>
                  <a:pt x="192" y="398"/>
                </a:cubicBezTo>
                <a:close/>
                <a:moveTo>
                  <a:pt x="192" y="236"/>
                </a:moveTo>
                <a:lnTo>
                  <a:pt x="192" y="236"/>
                </a:lnTo>
                <a:cubicBezTo>
                  <a:pt x="148" y="236"/>
                  <a:pt x="118" y="250"/>
                  <a:pt x="74" y="280"/>
                </a:cubicBezTo>
                <a:cubicBezTo>
                  <a:pt x="74" y="162"/>
                  <a:pt x="74" y="162"/>
                  <a:pt x="74" y="162"/>
                </a:cubicBezTo>
                <a:cubicBezTo>
                  <a:pt x="74" y="89"/>
                  <a:pt x="133" y="44"/>
                  <a:pt x="192" y="44"/>
                </a:cubicBezTo>
                <a:cubicBezTo>
                  <a:pt x="266" y="44"/>
                  <a:pt x="309" y="89"/>
                  <a:pt x="309" y="162"/>
                </a:cubicBezTo>
                <a:cubicBezTo>
                  <a:pt x="354" y="162"/>
                  <a:pt x="354" y="162"/>
                  <a:pt x="354" y="162"/>
                </a:cubicBezTo>
                <a:cubicBezTo>
                  <a:pt x="354" y="74"/>
                  <a:pt x="280" y="0"/>
                  <a:pt x="192" y="0"/>
                </a:cubicBezTo>
                <a:cubicBezTo>
                  <a:pt x="104" y="0"/>
                  <a:pt x="45" y="74"/>
                  <a:pt x="45" y="162"/>
                </a:cubicBezTo>
                <a:cubicBezTo>
                  <a:pt x="45" y="309"/>
                  <a:pt x="45" y="309"/>
                  <a:pt x="45" y="309"/>
                </a:cubicBezTo>
                <a:cubicBezTo>
                  <a:pt x="15" y="353"/>
                  <a:pt x="0" y="383"/>
                  <a:pt x="0" y="427"/>
                </a:cubicBezTo>
                <a:cubicBezTo>
                  <a:pt x="0" y="545"/>
                  <a:pt x="89" y="633"/>
                  <a:pt x="192" y="633"/>
                </a:cubicBezTo>
                <a:cubicBezTo>
                  <a:pt x="309" y="633"/>
                  <a:pt x="398" y="545"/>
                  <a:pt x="398" y="427"/>
                </a:cubicBezTo>
                <a:cubicBezTo>
                  <a:pt x="398" y="324"/>
                  <a:pt x="309" y="236"/>
                  <a:pt x="192" y="236"/>
                </a:cubicBezTo>
                <a:close/>
                <a:moveTo>
                  <a:pt x="192" y="589"/>
                </a:moveTo>
                <a:lnTo>
                  <a:pt x="192" y="589"/>
                </a:lnTo>
                <a:cubicBezTo>
                  <a:pt x="104" y="589"/>
                  <a:pt x="45" y="515"/>
                  <a:pt x="45" y="427"/>
                </a:cubicBezTo>
                <a:cubicBezTo>
                  <a:pt x="45" y="339"/>
                  <a:pt x="104" y="280"/>
                  <a:pt x="192" y="280"/>
                </a:cubicBezTo>
                <a:cubicBezTo>
                  <a:pt x="280" y="280"/>
                  <a:pt x="354" y="339"/>
                  <a:pt x="354" y="427"/>
                </a:cubicBezTo>
                <a:cubicBezTo>
                  <a:pt x="354" y="515"/>
                  <a:pt x="280" y="589"/>
                  <a:pt x="192" y="5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16" name="Freeform 175"/>
          <p:cNvSpPr>
            <a:spLocks noChangeArrowheads="1"/>
          </p:cNvSpPr>
          <p:nvPr/>
        </p:nvSpPr>
        <p:spPr bwMode="auto">
          <a:xfrm>
            <a:off x="14937232" y="9330626"/>
            <a:ext cx="1169990" cy="1204992"/>
          </a:xfrm>
          <a:custGeom>
            <a:avLst/>
            <a:gdLst>
              <a:gd name="T0" fmla="*/ 126584 w 619"/>
              <a:gd name="T1" fmla="*/ 116825 h 634"/>
              <a:gd name="T2" fmla="*/ 126584 w 619"/>
              <a:gd name="T3" fmla="*/ 116825 h 634"/>
              <a:gd name="T4" fmla="*/ 137342 w 619"/>
              <a:gd name="T5" fmla="*/ 68869 h 634"/>
              <a:gd name="T6" fmla="*/ 73870 w 619"/>
              <a:gd name="T7" fmla="*/ 0 h 634"/>
              <a:gd name="T8" fmla="*/ 10399 w 619"/>
              <a:gd name="T9" fmla="*/ 68869 h 634"/>
              <a:gd name="T10" fmla="*/ 26177 w 619"/>
              <a:gd name="T11" fmla="*/ 116825 h 634"/>
              <a:gd name="T12" fmla="*/ 0 w 619"/>
              <a:gd name="T13" fmla="*/ 153964 h 634"/>
              <a:gd name="T14" fmla="*/ 0 w 619"/>
              <a:gd name="T15" fmla="*/ 185694 h 634"/>
              <a:gd name="T16" fmla="*/ 42314 w 619"/>
              <a:gd name="T17" fmla="*/ 228241 h 634"/>
              <a:gd name="T18" fmla="*/ 110806 w 619"/>
              <a:gd name="T19" fmla="*/ 228241 h 634"/>
              <a:gd name="T20" fmla="*/ 153120 w 619"/>
              <a:gd name="T21" fmla="*/ 185694 h 634"/>
              <a:gd name="T22" fmla="*/ 153120 w 619"/>
              <a:gd name="T23" fmla="*/ 153964 h 634"/>
              <a:gd name="T24" fmla="*/ 126584 w 619"/>
              <a:gd name="T25" fmla="*/ 116825 h 634"/>
              <a:gd name="T26" fmla="*/ 26177 w 619"/>
              <a:gd name="T27" fmla="*/ 68869 h 634"/>
              <a:gd name="T28" fmla="*/ 26177 w 619"/>
              <a:gd name="T29" fmla="*/ 68869 h 634"/>
              <a:gd name="T30" fmla="*/ 73870 w 619"/>
              <a:gd name="T31" fmla="*/ 15865 h 634"/>
              <a:gd name="T32" fmla="*/ 126584 w 619"/>
              <a:gd name="T33" fmla="*/ 68869 h 634"/>
              <a:gd name="T34" fmla="*/ 73870 w 619"/>
              <a:gd name="T35" fmla="*/ 127282 h 634"/>
              <a:gd name="T36" fmla="*/ 26177 w 619"/>
              <a:gd name="T37" fmla="*/ 68869 h 634"/>
              <a:gd name="T38" fmla="*/ 137342 w 619"/>
              <a:gd name="T39" fmla="*/ 180646 h 634"/>
              <a:gd name="T40" fmla="*/ 137342 w 619"/>
              <a:gd name="T41" fmla="*/ 180646 h 634"/>
              <a:gd name="T42" fmla="*/ 105427 w 619"/>
              <a:gd name="T43" fmla="*/ 212376 h 634"/>
              <a:gd name="T44" fmla="*/ 47334 w 619"/>
              <a:gd name="T45" fmla="*/ 212376 h 634"/>
              <a:gd name="T46" fmla="*/ 10399 w 619"/>
              <a:gd name="T47" fmla="*/ 180646 h 634"/>
              <a:gd name="T48" fmla="*/ 10399 w 619"/>
              <a:gd name="T49" fmla="*/ 159372 h 634"/>
              <a:gd name="T50" fmla="*/ 36935 w 619"/>
              <a:gd name="T51" fmla="*/ 127282 h 634"/>
              <a:gd name="T52" fmla="*/ 73870 w 619"/>
              <a:gd name="T53" fmla="*/ 143507 h 634"/>
              <a:gd name="T54" fmla="*/ 110806 w 619"/>
              <a:gd name="T55" fmla="*/ 127282 h 634"/>
              <a:gd name="T56" fmla="*/ 137342 w 619"/>
              <a:gd name="T57" fmla="*/ 159372 h 634"/>
              <a:gd name="T58" fmla="*/ 137342 w 619"/>
              <a:gd name="T59" fmla="*/ 180646 h 634"/>
              <a:gd name="T60" fmla="*/ 158140 w 619"/>
              <a:gd name="T61" fmla="*/ 58412 h 634"/>
              <a:gd name="T62" fmla="*/ 158140 w 619"/>
              <a:gd name="T63" fmla="*/ 58412 h 634"/>
              <a:gd name="T64" fmla="*/ 216232 w 619"/>
              <a:gd name="T65" fmla="*/ 58412 h 634"/>
              <a:gd name="T66" fmla="*/ 221611 w 619"/>
              <a:gd name="T67" fmla="*/ 47595 h 634"/>
              <a:gd name="T68" fmla="*/ 216232 w 619"/>
              <a:gd name="T69" fmla="*/ 42547 h 634"/>
              <a:gd name="T70" fmla="*/ 158140 w 619"/>
              <a:gd name="T71" fmla="*/ 42547 h 634"/>
              <a:gd name="T72" fmla="*/ 153120 w 619"/>
              <a:gd name="T73" fmla="*/ 47595 h 634"/>
              <a:gd name="T74" fmla="*/ 158140 w 619"/>
              <a:gd name="T75" fmla="*/ 58412 h 634"/>
              <a:gd name="T76" fmla="*/ 216232 w 619"/>
              <a:gd name="T77" fmla="*/ 169829 h 634"/>
              <a:gd name="T78" fmla="*/ 216232 w 619"/>
              <a:gd name="T79" fmla="*/ 169829 h 634"/>
              <a:gd name="T80" fmla="*/ 174277 w 619"/>
              <a:gd name="T81" fmla="*/ 169829 h 634"/>
              <a:gd name="T82" fmla="*/ 168898 w 619"/>
              <a:gd name="T83" fmla="*/ 175237 h 634"/>
              <a:gd name="T84" fmla="*/ 174277 w 619"/>
              <a:gd name="T85" fmla="*/ 185694 h 634"/>
              <a:gd name="T86" fmla="*/ 216232 w 619"/>
              <a:gd name="T87" fmla="*/ 185694 h 634"/>
              <a:gd name="T88" fmla="*/ 221611 w 619"/>
              <a:gd name="T89" fmla="*/ 175237 h 634"/>
              <a:gd name="T90" fmla="*/ 216232 w 619"/>
              <a:gd name="T91" fmla="*/ 169829 h 634"/>
              <a:gd name="T92" fmla="*/ 216232 w 619"/>
              <a:gd name="T93" fmla="*/ 85095 h 634"/>
              <a:gd name="T94" fmla="*/ 216232 w 619"/>
              <a:gd name="T95" fmla="*/ 85095 h 634"/>
              <a:gd name="T96" fmla="*/ 158140 w 619"/>
              <a:gd name="T97" fmla="*/ 85095 h 634"/>
              <a:gd name="T98" fmla="*/ 153120 w 619"/>
              <a:gd name="T99" fmla="*/ 90143 h 634"/>
              <a:gd name="T100" fmla="*/ 158140 w 619"/>
              <a:gd name="T101" fmla="*/ 100960 h 634"/>
              <a:gd name="T102" fmla="*/ 216232 w 619"/>
              <a:gd name="T103" fmla="*/ 100960 h 634"/>
              <a:gd name="T104" fmla="*/ 221611 w 619"/>
              <a:gd name="T105" fmla="*/ 90143 h 634"/>
              <a:gd name="T106" fmla="*/ 216232 w 619"/>
              <a:gd name="T107" fmla="*/ 85095 h 634"/>
              <a:gd name="T108" fmla="*/ 216232 w 619"/>
              <a:gd name="T109" fmla="*/ 127282 h 634"/>
              <a:gd name="T110" fmla="*/ 216232 w 619"/>
              <a:gd name="T111" fmla="*/ 127282 h 634"/>
              <a:gd name="T112" fmla="*/ 174277 w 619"/>
              <a:gd name="T113" fmla="*/ 127282 h 634"/>
              <a:gd name="T114" fmla="*/ 168898 w 619"/>
              <a:gd name="T115" fmla="*/ 132690 h 634"/>
              <a:gd name="T116" fmla="*/ 174277 w 619"/>
              <a:gd name="T117" fmla="*/ 143507 h 634"/>
              <a:gd name="T118" fmla="*/ 216232 w 619"/>
              <a:gd name="T119" fmla="*/ 143507 h 634"/>
              <a:gd name="T120" fmla="*/ 221611 w 619"/>
              <a:gd name="T121" fmla="*/ 132690 h 634"/>
              <a:gd name="T122" fmla="*/ 216232 w 619"/>
              <a:gd name="T123" fmla="*/ 127282 h 63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19" h="634">
                <a:moveTo>
                  <a:pt x="353" y="324"/>
                </a:moveTo>
                <a:lnTo>
                  <a:pt x="353" y="324"/>
                </a:lnTo>
                <a:cubicBezTo>
                  <a:pt x="368" y="280"/>
                  <a:pt x="383" y="250"/>
                  <a:pt x="383" y="191"/>
                </a:cubicBezTo>
                <a:cubicBezTo>
                  <a:pt x="383" y="89"/>
                  <a:pt x="309" y="0"/>
                  <a:pt x="206" y="0"/>
                </a:cubicBezTo>
                <a:cubicBezTo>
                  <a:pt x="118" y="0"/>
                  <a:pt x="29" y="89"/>
                  <a:pt x="29" y="191"/>
                </a:cubicBezTo>
                <a:cubicBezTo>
                  <a:pt x="29" y="250"/>
                  <a:pt x="44" y="280"/>
                  <a:pt x="73" y="324"/>
                </a:cubicBezTo>
                <a:cubicBezTo>
                  <a:pt x="29" y="339"/>
                  <a:pt x="0" y="383"/>
                  <a:pt x="0" y="427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74"/>
                  <a:pt x="44" y="633"/>
                  <a:pt x="118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68" y="633"/>
                  <a:pt x="427" y="574"/>
                  <a:pt x="427" y="515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27" y="383"/>
                  <a:pt x="398" y="339"/>
                  <a:pt x="353" y="324"/>
                </a:cubicBezTo>
                <a:close/>
                <a:moveTo>
                  <a:pt x="73" y="191"/>
                </a:moveTo>
                <a:lnTo>
                  <a:pt x="73" y="191"/>
                </a:lnTo>
                <a:cubicBezTo>
                  <a:pt x="73" y="103"/>
                  <a:pt x="132" y="44"/>
                  <a:pt x="206" y="44"/>
                </a:cubicBezTo>
                <a:cubicBezTo>
                  <a:pt x="280" y="44"/>
                  <a:pt x="353" y="103"/>
                  <a:pt x="353" y="191"/>
                </a:cubicBezTo>
                <a:cubicBezTo>
                  <a:pt x="353" y="280"/>
                  <a:pt x="280" y="353"/>
                  <a:pt x="206" y="353"/>
                </a:cubicBezTo>
                <a:cubicBezTo>
                  <a:pt x="132" y="353"/>
                  <a:pt x="73" y="280"/>
                  <a:pt x="73" y="191"/>
                </a:cubicBezTo>
                <a:close/>
                <a:moveTo>
                  <a:pt x="383" y="501"/>
                </a:moveTo>
                <a:lnTo>
                  <a:pt x="383" y="501"/>
                </a:lnTo>
                <a:cubicBezTo>
                  <a:pt x="383" y="545"/>
                  <a:pt x="339" y="589"/>
                  <a:pt x="294" y="589"/>
                </a:cubicBezTo>
                <a:cubicBezTo>
                  <a:pt x="132" y="589"/>
                  <a:pt x="132" y="589"/>
                  <a:pt x="132" y="589"/>
                </a:cubicBezTo>
                <a:cubicBezTo>
                  <a:pt x="73" y="589"/>
                  <a:pt x="29" y="545"/>
                  <a:pt x="29" y="501"/>
                </a:cubicBezTo>
                <a:cubicBezTo>
                  <a:pt x="29" y="442"/>
                  <a:pt x="29" y="442"/>
                  <a:pt x="29" y="442"/>
                </a:cubicBezTo>
                <a:cubicBezTo>
                  <a:pt x="29" y="398"/>
                  <a:pt x="59" y="368"/>
                  <a:pt x="103" y="353"/>
                </a:cubicBezTo>
                <a:cubicBezTo>
                  <a:pt x="132" y="383"/>
                  <a:pt x="177" y="398"/>
                  <a:pt x="206" y="398"/>
                </a:cubicBezTo>
                <a:cubicBezTo>
                  <a:pt x="250" y="398"/>
                  <a:pt x="280" y="383"/>
                  <a:pt x="309" y="353"/>
                </a:cubicBezTo>
                <a:cubicBezTo>
                  <a:pt x="353" y="368"/>
                  <a:pt x="383" y="398"/>
                  <a:pt x="383" y="442"/>
                </a:cubicBezTo>
                <a:lnTo>
                  <a:pt x="383" y="501"/>
                </a:lnTo>
                <a:close/>
                <a:moveTo>
                  <a:pt x="441" y="162"/>
                </a:moveTo>
                <a:lnTo>
                  <a:pt x="441" y="162"/>
                </a:lnTo>
                <a:cubicBezTo>
                  <a:pt x="603" y="162"/>
                  <a:pt x="603" y="162"/>
                  <a:pt x="603" y="162"/>
                </a:cubicBezTo>
                <a:cubicBezTo>
                  <a:pt x="618" y="162"/>
                  <a:pt x="618" y="148"/>
                  <a:pt x="618" y="132"/>
                </a:cubicBezTo>
                <a:cubicBezTo>
                  <a:pt x="618" y="132"/>
                  <a:pt x="618" y="118"/>
                  <a:pt x="603" y="118"/>
                </a:cubicBezTo>
                <a:cubicBezTo>
                  <a:pt x="441" y="118"/>
                  <a:pt x="441" y="118"/>
                  <a:pt x="441" y="118"/>
                </a:cubicBezTo>
                <a:lnTo>
                  <a:pt x="427" y="132"/>
                </a:lnTo>
                <a:cubicBezTo>
                  <a:pt x="427" y="148"/>
                  <a:pt x="441" y="162"/>
                  <a:pt x="441" y="162"/>
                </a:cubicBezTo>
                <a:close/>
                <a:moveTo>
                  <a:pt x="603" y="471"/>
                </a:moveTo>
                <a:lnTo>
                  <a:pt x="603" y="471"/>
                </a:lnTo>
                <a:cubicBezTo>
                  <a:pt x="486" y="471"/>
                  <a:pt x="486" y="471"/>
                  <a:pt x="486" y="471"/>
                </a:cubicBezTo>
                <a:cubicBezTo>
                  <a:pt x="471" y="471"/>
                  <a:pt x="471" y="486"/>
                  <a:pt x="471" y="486"/>
                </a:cubicBezTo>
                <a:cubicBezTo>
                  <a:pt x="471" y="501"/>
                  <a:pt x="471" y="515"/>
                  <a:pt x="486" y="515"/>
                </a:cubicBezTo>
                <a:cubicBezTo>
                  <a:pt x="603" y="515"/>
                  <a:pt x="603" y="515"/>
                  <a:pt x="603" y="515"/>
                </a:cubicBezTo>
                <a:cubicBezTo>
                  <a:pt x="618" y="515"/>
                  <a:pt x="618" y="501"/>
                  <a:pt x="618" y="486"/>
                </a:cubicBezTo>
                <a:cubicBezTo>
                  <a:pt x="618" y="486"/>
                  <a:pt x="618" y="471"/>
                  <a:pt x="603" y="471"/>
                </a:cubicBezTo>
                <a:close/>
                <a:moveTo>
                  <a:pt x="603" y="236"/>
                </a:moveTo>
                <a:lnTo>
                  <a:pt x="603" y="236"/>
                </a:lnTo>
                <a:cubicBezTo>
                  <a:pt x="441" y="236"/>
                  <a:pt x="441" y="236"/>
                  <a:pt x="441" y="236"/>
                </a:cubicBezTo>
                <a:lnTo>
                  <a:pt x="427" y="250"/>
                </a:lnTo>
                <a:cubicBezTo>
                  <a:pt x="427" y="265"/>
                  <a:pt x="441" y="280"/>
                  <a:pt x="441" y="280"/>
                </a:cubicBezTo>
                <a:cubicBezTo>
                  <a:pt x="603" y="280"/>
                  <a:pt x="603" y="280"/>
                  <a:pt x="603" y="280"/>
                </a:cubicBezTo>
                <a:cubicBezTo>
                  <a:pt x="618" y="280"/>
                  <a:pt x="618" y="265"/>
                  <a:pt x="618" y="250"/>
                </a:cubicBezTo>
                <a:cubicBezTo>
                  <a:pt x="618" y="250"/>
                  <a:pt x="618" y="236"/>
                  <a:pt x="603" y="236"/>
                </a:cubicBezTo>
                <a:close/>
                <a:moveTo>
                  <a:pt x="603" y="353"/>
                </a:moveTo>
                <a:lnTo>
                  <a:pt x="603" y="353"/>
                </a:lnTo>
                <a:cubicBezTo>
                  <a:pt x="486" y="353"/>
                  <a:pt x="486" y="353"/>
                  <a:pt x="486" y="353"/>
                </a:cubicBezTo>
                <a:cubicBezTo>
                  <a:pt x="471" y="353"/>
                  <a:pt x="471" y="368"/>
                  <a:pt x="471" y="368"/>
                </a:cubicBezTo>
                <a:cubicBezTo>
                  <a:pt x="471" y="383"/>
                  <a:pt x="471" y="398"/>
                  <a:pt x="486" y="398"/>
                </a:cubicBezTo>
                <a:cubicBezTo>
                  <a:pt x="603" y="398"/>
                  <a:pt x="603" y="398"/>
                  <a:pt x="603" y="398"/>
                </a:cubicBezTo>
                <a:cubicBezTo>
                  <a:pt x="618" y="398"/>
                  <a:pt x="618" y="383"/>
                  <a:pt x="618" y="368"/>
                </a:cubicBezTo>
                <a:cubicBezTo>
                  <a:pt x="618" y="368"/>
                  <a:pt x="618" y="353"/>
                  <a:pt x="603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17" name="Freeform 176"/>
          <p:cNvSpPr>
            <a:spLocks noChangeArrowheads="1"/>
          </p:cNvSpPr>
          <p:nvPr/>
        </p:nvSpPr>
        <p:spPr bwMode="auto">
          <a:xfrm>
            <a:off x="13167246" y="9330626"/>
            <a:ext cx="814998" cy="1204992"/>
          </a:xfrm>
          <a:custGeom>
            <a:avLst/>
            <a:gdLst>
              <a:gd name="T0" fmla="*/ 127887 w 428"/>
              <a:gd name="T1" fmla="*/ 116825 h 634"/>
              <a:gd name="T2" fmla="*/ 127887 w 428"/>
              <a:gd name="T3" fmla="*/ 116825 h 634"/>
              <a:gd name="T4" fmla="*/ 143783 w 428"/>
              <a:gd name="T5" fmla="*/ 68869 h 634"/>
              <a:gd name="T6" fmla="*/ 79839 w 428"/>
              <a:gd name="T7" fmla="*/ 0 h 634"/>
              <a:gd name="T8" fmla="*/ 16257 w 428"/>
              <a:gd name="T9" fmla="*/ 68869 h 634"/>
              <a:gd name="T10" fmla="*/ 26734 w 428"/>
              <a:gd name="T11" fmla="*/ 116825 h 634"/>
              <a:gd name="T12" fmla="*/ 0 w 428"/>
              <a:gd name="T13" fmla="*/ 153964 h 634"/>
              <a:gd name="T14" fmla="*/ 0 w 428"/>
              <a:gd name="T15" fmla="*/ 185694 h 634"/>
              <a:gd name="T16" fmla="*/ 42629 w 428"/>
              <a:gd name="T17" fmla="*/ 228241 h 634"/>
              <a:gd name="T18" fmla="*/ 111631 w 428"/>
              <a:gd name="T19" fmla="*/ 228241 h 634"/>
              <a:gd name="T20" fmla="*/ 154260 w 428"/>
              <a:gd name="T21" fmla="*/ 185694 h 634"/>
              <a:gd name="T22" fmla="*/ 154260 w 428"/>
              <a:gd name="T23" fmla="*/ 153964 h 634"/>
              <a:gd name="T24" fmla="*/ 127887 w 428"/>
              <a:gd name="T25" fmla="*/ 116825 h 634"/>
              <a:gd name="T26" fmla="*/ 26734 w 428"/>
              <a:gd name="T27" fmla="*/ 68869 h 634"/>
              <a:gd name="T28" fmla="*/ 26734 w 428"/>
              <a:gd name="T29" fmla="*/ 68869 h 634"/>
              <a:gd name="T30" fmla="*/ 79839 w 428"/>
              <a:gd name="T31" fmla="*/ 15865 h 634"/>
              <a:gd name="T32" fmla="*/ 127887 w 428"/>
              <a:gd name="T33" fmla="*/ 68869 h 634"/>
              <a:gd name="T34" fmla="*/ 79839 w 428"/>
              <a:gd name="T35" fmla="*/ 127282 h 634"/>
              <a:gd name="T36" fmla="*/ 26734 w 428"/>
              <a:gd name="T37" fmla="*/ 68869 h 634"/>
              <a:gd name="T38" fmla="*/ 143783 w 428"/>
              <a:gd name="T39" fmla="*/ 180646 h 634"/>
              <a:gd name="T40" fmla="*/ 143783 w 428"/>
              <a:gd name="T41" fmla="*/ 180646 h 634"/>
              <a:gd name="T42" fmla="*/ 106573 w 428"/>
              <a:gd name="T43" fmla="*/ 212376 h 634"/>
              <a:gd name="T44" fmla="*/ 48048 w 428"/>
              <a:gd name="T45" fmla="*/ 212376 h 634"/>
              <a:gd name="T46" fmla="*/ 16257 w 428"/>
              <a:gd name="T47" fmla="*/ 180646 h 634"/>
              <a:gd name="T48" fmla="*/ 16257 w 428"/>
              <a:gd name="T49" fmla="*/ 159372 h 634"/>
              <a:gd name="T50" fmla="*/ 42629 w 428"/>
              <a:gd name="T51" fmla="*/ 127282 h 634"/>
              <a:gd name="T52" fmla="*/ 79839 w 428"/>
              <a:gd name="T53" fmla="*/ 143507 h 634"/>
              <a:gd name="T54" fmla="*/ 117411 w 428"/>
              <a:gd name="T55" fmla="*/ 127282 h 634"/>
              <a:gd name="T56" fmla="*/ 143783 w 428"/>
              <a:gd name="T57" fmla="*/ 159372 h 634"/>
              <a:gd name="T58" fmla="*/ 143783 w 428"/>
              <a:gd name="T59" fmla="*/ 180646 h 63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28" h="634">
                <a:moveTo>
                  <a:pt x="354" y="324"/>
                </a:moveTo>
                <a:lnTo>
                  <a:pt x="354" y="324"/>
                </a:lnTo>
                <a:cubicBezTo>
                  <a:pt x="383" y="280"/>
                  <a:pt x="398" y="250"/>
                  <a:pt x="398" y="191"/>
                </a:cubicBezTo>
                <a:cubicBezTo>
                  <a:pt x="398" y="89"/>
                  <a:pt x="309" y="0"/>
                  <a:pt x="221" y="0"/>
                </a:cubicBezTo>
                <a:cubicBezTo>
                  <a:pt x="118" y="0"/>
                  <a:pt x="45" y="89"/>
                  <a:pt x="45" y="191"/>
                </a:cubicBezTo>
                <a:cubicBezTo>
                  <a:pt x="45" y="250"/>
                  <a:pt x="59" y="280"/>
                  <a:pt x="74" y="324"/>
                </a:cubicBezTo>
                <a:cubicBezTo>
                  <a:pt x="30" y="339"/>
                  <a:pt x="0" y="383"/>
                  <a:pt x="0" y="427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74"/>
                  <a:pt x="59" y="633"/>
                  <a:pt x="118" y="633"/>
                </a:cubicBezTo>
                <a:cubicBezTo>
                  <a:pt x="309" y="633"/>
                  <a:pt x="309" y="633"/>
                  <a:pt x="309" y="633"/>
                </a:cubicBezTo>
                <a:cubicBezTo>
                  <a:pt x="383" y="633"/>
                  <a:pt x="427" y="574"/>
                  <a:pt x="427" y="515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27" y="383"/>
                  <a:pt x="398" y="339"/>
                  <a:pt x="354" y="324"/>
                </a:cubicBezTo>
                <a:close/>
                <a:moveTo>
                  <a:pt x="74" y="191"/>
                </a:moveTo>
                <a:lnTo>
                  <a:pt x="74" y="191"/>
                </a:lnTo>
                <a:cubicBezTo>
                  <a:pt x="74" y="103"/>
                  <a:pt x="148" y="44"/>
                  <a:pt x="221" y="44"/>
                </a:cubicBezTo>
                <a:cubicBezTo>
                  <a:pt x="295" y="44"/>
                  <a:pt x="354" y="103"/>
                  <a:pt x="354" y="191"/>
                </a:cubicBezTo>
                <a:cubicBezTo>
                  <a:pt x="354" y="280"/>
                  <a:pt x="295" y="353"/>
                  <a:pt x="221" y="353"/>
                </a:cubicBezTo>
                <a:cubicBezTo>
                  <a:pt x="148" y="353"/>
                  <a:pt x="74" y="280"/>
                  <a:pt x="74" y="191"/>
                </a:cubicBezTo>
                <a:close/>
                <a:moveTo>
                  <a:pt x="398" y="501"/>
                </a:moveTo>
                <a:lnTo>
                  <a:pt x="398" y="501"/>
                </a:lnTo>
                <a:cubicBezTo>
                  <a:pt x="398" y="545"/>
                  <a:pt x="354" y="589"/>
                  <a:pt x="295" y="589"/>
                </a:cubicBezTo>
                <a:cubicBezTo>
                  <a:pt x="133" y="589"/>
                  <a:pt x="133" y="589"/>
                  <a:pt x="133" y="589"/>
                </a:cubicBezTo>
                <a:cubicBezTo>
                  <a:pt x="89" y="589"/>
                  <a:pt x="45" y="545"/>
                  <a:pt x="45" y="501"/>
                </a:cubicBezTo>
                <a:cubicBezTo>
                  <a:pt x="45" y="442"/>
                  <a:pt x="45" y="442"/>
                  <a:pt x="45" y="442"/>
                </a:cubicBezTo>
                <a:cubicBezTo>
                  <a:pt x="45" y="398"/>
                  <a:pt x="74" y="368"/>
                  <a:pt x="118" y="353"/>
                </a:cubicBezTo>
                <a:cubicBezTo>
                  <a:pt x="148" y="383"/>
                  <a:pt x="177" y="398"/>
                  <a:pt x="221" y="398"/>
                </a:cubicBezTo>
                <a:cubicBezTo>
                  <a:pt x="251" y="398"/>
                  <a:pt x="295" y="383"/>
                  <a:pt x="325" y="353"/>
                </a:cubicBezTo>
                <a:cubicBezTo>
                  <a:pt x="368" y="368"/>
                  <a:pt x="398" y="398"/>
                  <a:pt x="398" y="442"/>
                </a:cubicBezTo>
                <a:lnTo>
                  <a:pt x="398" y="5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18" name="Freeform 177"/>
          <p:cNvSpPr>
            <a:spLocks noChangeArrowheads="1"/>
          </p:cNvSpPr>
          <p:nvPr/>
        </p:nvSpPr>
        <p:spPr bwMode="auto">
          <a:xfrm>
            <a:off x="11027262" y="9295622"/>
            <a:ext cx="1229994" cy="1229992"/>
          </a:xfrm>
          <a:custGeom>
            <a:avLst/>
            <a:gdLst>
              <a:gd name="T0" fmla="*/ 227601 w 649"/>
              <a:gd name="T1" fmla="*/ 10786 h 649"/>
              <a:gd name="T2" fmla="*/ 227601 w 649"/>
              <a:gd name="T3" fmla="*/ 10786 h 649"/>
              <a:gd name="T4" fmla="*/ 190566 w 649"/>
              <a:gd name="T5" fmla="*/ 10786 h 649"/>
              <a:gd name="T6" fmla="*/ 148138 w 649"/>
              <a:gd name="T7" fmla="*/ 58606 h 649"/>
              <a:gd name="T8" fmla="*/ 63642 w 649"/>
              <a:gd name="T9" fmla="*/ 26606 h 649"/>
              <a:gd name="T10" fmla="*/ 37035 w 649"/>
              <a:gd name="T11" fmla="*/ 32000 h 649"/>
              <a:gd name="T12" fmla="*/ 37035 w 649"/>
              <a:gd name="T13" fmla="*/ 63640 h 649"/>
              <a:gd name="T14" fmla="*/ 95283 w 649"/>
              <a:gd name="T15" fmla="*/ 111459 h 649"/>
              <a:gd name="T16" fmla="*/ 58249 w 649"/>
              <a:gd name="T17" fmla="*/ 148492 h 649"/>
              <a:gd name="T18" fmla="*/ 21214 w 649"/>
              <a:gd name="T19" fmla="*/ 137706 h 649"/>
              <a:gd name="T20" fmla="*/ 10427 w 649"/>
              <a:gd name="T21" fmla="*/ 143099 h 649"/>
              <a:gd name="T22" fmla="*/ 5393 w 649"/>
              <a:gd name="T23" fmla="*/ 158919 h 649"/>
              <a:gd name="T24" fmla="*/ 47462 w 649"/>
              <a:gd name="T25" fmla="*/ 190559 h 649"/>
              <a:gd name="T26" fmla="*/ 79463 w 649"/>
              <a:gd name="T27" fmla="*/ 227952 h 649"/>
              <a:gd name="T28" fmla="*/ 95283 w 649"/>
              <a:gd name="T29" fmla="*/ 222559 h 649"/>
              <a:gd name="T30" fmla="*/ 95283 w 649"/>
              <a:gd name="T31" fmla="*/ 211772 h 649"/>
              <a:gd name="T32" fmla="*/ 89890 w 649"/>
              <a:gd name="T33" fmla="*/ 180132 h 649"/>
              <a:gd name="T34" fmla="*/ 126924 w 649"/>
              <a:gd name="T35" fmla="*/ 143099 h 649"/>
              <a:gd name="T36" fmla="*/ 174746 w 649"/>
              <a:gd name="T37" fmla="*/ 201345 h 649"/>
              <a:gd name="T38" fmla="*/ 206387 w 649"/>
              <a:gd name="T39" fmla="*/ 201345 h 649"/>
              <a:gd name="T40" fmla="*/ 211780 w 649"/>
              <a:gd name="T41" fmla="*/ 174739 h 649"/>
              <a:gd name="T42" fmla="*/ 179780 w 649"/>
              <a:gd name="T43" fmla="*/ 90246 h 649"/>
              <a:gd name="T44" fmla="*/ 222208 w 649"/>
              <a:gd name="T45" fmla="*/ 42426 h 649"/>
              <a:gd name="T46" fmla="*/ 227601 w 649"/>
              <a:gd name="T47" fmla="*/ 10786 h 649"/>
              <a:gd name="T48" fmla="*/ 216814 w 649"/>
              <a:gd name="T49" fmla="*/ 37393 h 649"/>
              <a:gd name="T50" fmla="*/ 216814 w 649"/>
              <a:gd name="T51" fmla="*/ 37393 h 649"/>
              <a:gd name="T52" fmla="*/ 163959 w 649"/>
              <a:gd name="T53" fmla="*/ 90246 h 649"/>
              <a:gd name="T54" fmla="*/ 195960 w 649"/>
              <a:gd name="T55" fmla="*/ 174739 h 649"/>
              <a:gd name="T56" fmla="*/ 195960 w 649"/>
              <a:gd name="T57" fmla="*/ 190559 h 649"/>
              <a:gd name="T58" fmla="*/ 179780 w 649"/>
              <a:gd name="T59" fmla="*/ 190559 h 649"/>
              <a:gd name="T60" fmla="*/ 132318 w 649"/>
              <a:gd name="T61" fmla="*/ 121886 h 649"/>
              <a:gd name="T62" fmla="*/ 74069 w 649"/>
              <a:gd name="T63" fmla="*/ 174739 h 649"/>
              <a:gd name="T64" fmla="*/ 84856 w 649"/>
              <a:gd name="T65" fmla="*/ 211772 h 649"/>
              <a:gd name="T66" fmla="*/ 58249 w 649"/>
              <a:gd name="T67" fmla="*/ 180132 h 649"/>
              <a:gd name="T68" fmla="*/ 21214 w 649"/>
              <a:gd name="T69" fmla="*/ 153526 h 649"/>
              <a:gd name="T70" fmla="*/ 58249 w 649"/>
              <a:gd name="T71" fmla="*/ 164312 h 649"/>
              <a:gd name="T72" fmla="*/ 116497 w 649"/>
              <a:gd name="T73" fmla="*/ 106066 h 649"/>
              <a:gd name="T74" fmla="*/ 47462 w 649"/>
              <a:gd name="T75" fmla="*/ 52853 h 649"/>
              <a:gd name="T76" fmla="*/ 47462 w 649"/>
              <a:gd name="T77" fmla="*/ 42426 h 649"/>
              <a:gd name="T78" fmla="*/ 63642 w 649"/>
              <a:gd name="T79" fmla="*/ 42426 h 649"/>
              <a:gd name="T80" fmla="*/ 148138 w 649"/>
              <a:gd name="T81" fmla="*/ 74066 h 649"/>
              <a:gd name="T82" fmla="*/ 200994 w 649"/>
              <a:gd name="T83" fmla="*/ 21213 h 649"/>
              <a:gd name="T84" fmla="*/ 216814 w 649"/>
              <a:gd name="T85" fmla="*/ 21213 h 649"/>
              <a:gd name="T86" fmla="*/ 216814 w 649"/>
              <a:gd name="T87" fmla="*/ 37393 h 64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49" h="649">
                <a:moveTo>
                  <a:pt x="633" y="30"/>
                </a:moveTo>
                <a:lnTo>
                  <a:pt x="633" y="30"/>
                </a:lnTo>
                <a:cubicBezTo>
                  <a:pt x="603" y="0"/>
                  <a:pt x="559" y="15"/>
                  <a:pt x="530" y="30"/>
                </a:cubicBezTo>
                <a:cubicBezTo>
                  <a:pt x="412" y="163"/>
                  <a:pt x="412" y="163"/>
                  <a:pt x="412" y="163"/>
                </a:cubicBezTo>
                <a:cubicBezTo>
                  <a:pt x="177" y="74"/>
                  <a:pt x="177" y="74"/>
                  <a:pt x="177" y="74"/>
                </a:cubicBezTo>
                <a:cubicBezTo>
                  <a:pt x="162" y="74"/>
                  <a:pt x="132" y="59"/>
                  <a:pt x="103" y="89"/>
                </a:cubicBezTo>
                <a:cubicBezTo>
                  <a:pt x="88" y="104"/>
                  <a:pt x="59" y="133"/>
                  <a:pt x="103" y="177"/>
                </a:cubicBezTo>
                <a:cubicBezTo>
                  <a:pt x="265" y="310"/>
                  <a:pt x="265" y="310"/>
                  <a:pt x="265" y="310"/>
                </a:cubicBezTo>
                <a:cubicBezTo>
                  <a:pt x="162" y="413"/>
                  <a:pt x="162" y="413"/>
                  <a:pt x="162" y="413"/>
                </a:cubicBezTo>
                <a:cubicBezTo>
                  <a:pt x="59" y="383"/>
                  <a:pt x="59" y="383"/>
                  <a:pt x="59" y="383"/>
                </a:cubicBezTo>
                <a:cubicBezTo>
                  <a:pt x="44" y="383"/>
                  <a:pt x="44" y="383"/>
                  <a:pt x="29" y="398"/>
                </a:cubicBezTo>
                <a:cubicBezTo>
                  <a:pt x="29" y="398"/>
                  <a:pt x="0" y="413"/>
                  <a:pt x="15" y="442"/>
                </a:cubicBezTo>
                <a:cubicBezTo>
                  <a:pt x="132" y="530"/>
                  <a:pt x="132" y="530"/>
                  <a:pt x="132" y="530"/>
                </a:cubicBezTo>
                <a:cubicBezTo>
                  <a:pt x="221" y="634"/>
                  <a:pt x="221" y="634"/>
                  <a:pt x="221" y="634"/>
                </a:cubicBezTo>
                <a:cubicBezTo>
                  <a:pt x="236" y="648"/>
                  <a:pt x="250" y="648"/>
                  <a:pt x="265" y="619"/>
                </a:cubicBezTo>
                <a:cubicBezTo>
                  <a:pt x="280" y="619"/>
                  <a:pt x="280" y="604"/>
                  <a:pt x="265" y="589"/>
                </a:cubicBezTo>
                <a:cubicBezTo>
                  <a:pt x="250" y="501"/>
                  <a:pt x="250" y="501"/>
                  <a:pt x="250" y="501"/>
                </a:cubicBezTo>
                <a:cubicBezTo>
                  <a:pt x="353" y="398"/>
                  <a:pt x="353" y="398"/>
                  <a:pt x="353" y="398"/>
                </a:cubicBezTo>
                <a:cubicBezTo>
                  <a:pt x="486" y="560"/>
                  <a:pt x="486" y="560"/>
                  <a:pt x="486" y="560"/>
                </a:cubicBezTo>
                <a:cubicBezTo>
                  <a:pt x="530" y="589"/>
                  <a:pt x="559" y="560"/>
                  <a:pt x="574" y="560"/>
                </a:cubicBezTo>
                <a:cubicBezTo>
                  <a:pt x="589" y="530"/>
                  <a:pt x="589" y="501"/>
                  <a:pt x="589" y="486"/>
                </a:cubicBezTo>
                <a:cubicBezTo>
                  <a:pt x="500" y="251"/>
                  <a:pt x="500" y="251"/>
                  <a:pt x="500" y="251"/>
                </a:cubicBezTo>
                <a:cubicBezTo>
                  <a:pt x="618" y="118"/>
                  <a:pt x="618" y="118"/>
                  <a:pt x="618" y="118"/>
                </a:cubicBezTo>
                <a:cubicBezTo>
                  <a:pt x="648" y="104"/>
                  <a:pt x="648" y="59"/>
                  <a:pt x="633" y="30"/>
                </a:cubicBezTo>
                <a:close/>
                <a:moveTo>
                  <a:pt x="603" y="104"/>
                </a:moveTo>
                <a:lnTo>
                  <a:pt x="603" y="104"/>
                </a:lnTo>
                <a:cubicBezTo>
                  <a:pt x="456" y="251"/>
                  <a:pt x="456" y="251"/>
                  <a:pt x="456" y="251"/>
                </a:cubicBezTo>
                <a:cubicBezTo>
                  <a:pt x="545" y="486"/>
                  <a:pt x="545" y="486"/>
                  <a:pt x="545" y="486"/>
                </a:cubicBezTo>
                <a:cubicBezTo>
                  <a:pt x="545" y="501"/>
                  <a:pt x="545" y="516"/>
                  <a:pt x="545" y="530"/>
                </a:cubicBezTo>
                <a:cubicBezTo>
                  <a:pt x="530" y="545"/>
                  <a:pt x="515" y="530"/>
                  <a:pt x="500" y="530"/>
                </a:cubicBezTo>
                <a:cubicBezTo>
                  <a:pt x="368" y="339"/>
                  <a:pt x="368" y="339"/>
                  <a:pt x="368" y="339"/>
                </a:cubicBezTo>
                <a:cubicBezTo>
                  <a:pt x="206" y="486"/>
                  <a:pt x="206" y="486"/>
                  <a:pt x="206" y="486"/>
                </a:cubicBezTo>
                <a:cubicBezTo>
                  <a:pt x="236" y="589"/>
                  <a:pt x="236" y="589"/>
                  <a:pt x="236" y="589"/>
                </a:cubicBezTo>
                <a:cubicBezTo>
                  <a:pt x="221" y="589"/>
                  <a:pt x="162" y="501"/>
                  <a:pt x="162" y="501"/>
                </a:cubicBezTo>
                <a:cubicBezTo>
                  <a:pt x="162" y="501"/>
                  <a:pt x="73" y="427"/>
                  <a:pt x="59" y="427"/>
                </a:cubicBezTo>
                <a:cubicBezTo>
                  <a:pt x="162" y="457"/>
                  <a:pt x="162" y="457"/>
                  <a:pt x="162" y="457"/>
                </a:cubicBezTo>
                <a:cubicBezTo>
                  <a:pt x="324" y="295"/>
                  <a:pt x="324" y="295"/>
                  <a:pt x="324" y="295"/>
                </a:cubicBezTo>
                <a:cubicBezTo>
                  <a:pt x="132" y="147"/>
                  <a:pt x="132" y="147"/>
                  <a:pt x="132" y="147"/>
                </a:cubicBezTo>
                <a:cubicBezTo>
                  <a:pt x="132" y="147"/>
                  <a:pt x="118" y="133"/>
                  <a:pt x="132" y="118"/>
                </a:cubicBezTo>
                <a:cubicBezTo>
                  <a:pt x="147" y="118"/>
                  <a:pt x="162" y="118"/>
                  <a:pt x="177" y="118"/>
                </a:cubicBezTo>
                <a:cubicBezTo>
                  <a:pt x="412" y="206"/>
                  <a:pt x="412" y="206"/>
                  <a:pt x="412" y="206"/>
                </a:cubicBezTo>
                <a:cubicBezTo>
                  <a:pt x="559" y="59"/>
                  <a:pt x="559" y="59"/>
                  <a:pt x="559" y="59"/>
                </a:cubicBezTo>
                <a:cubicBezTo>
                  <a:pt x="574" y="45"/>
                  <a:pt x="589" y="45"/>
                  <a:pt x="603" y="59"/>
                </a:cubicBezTo>
                <a:cubicBezTo>
                  <a:pt x="603" y="74"/>
                  <a:pt x="618" y="89"/>
                  <a:pt x="603" y="1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19" name="Freeform 178"/>
          <p:cNvSpPr>
            <a:spLocks noChangeArrowheads="1"/>
          </p:cNvSpPr>
          <p:nvPr/>
        </p:nvSpPr>
        <p:spPr bwMode="auto">
          <a:xfrm>
            <a:off x="9127274" y="9355623"/>
            <a:ext cx="1204994" cy="1169990"/>
          </a:xfrm>
          <a:custGeom>
            <a:avLst/>
            <a:gdLst>
              <a:gd name="T0" fmla="*/ 217433 w 634"/>
              <a:gd name="T1" fmla="*/ 26535 h 619"/>
              <a:gd name="T2" fmla="*/ 217433 w 634"/>
              <a:gd name="T3" fmla="*/ 26535 h 619"/>
              <a:gd name="T4" fmla="*/ 196519 w 634"/>
              <a:gd name="T5" fmla="*/ 5379 h 619"/>
              <a:gd name="T6" fmla="*/ 175244 w 634"/>
              <a:gd name="T7" fmla="*/ 5379 h 619"/>
              <a:gd name="T8" fmla="*/ 148561 w 634"/>
              <a:gd name="T9" fmla="*/ 47691 h 619"/>
              <a:gd name="T10" fmla="*/ 148561 w 634"/>
              <a:gd name="T11" fmla="*/ 68489 h 619"/>
              <a:gd name="T12" fmla="*/ 159018 w 634"/>
              <a:gd name="T13" fmla="*/ 79247 h 619"/>
              <a:gd name="T14" fmla="*/ 127287 w 634"/>
              <a:gd name="T15" fmla="*/ 116180 h 619"/>
              <a:gd name="T16" fmla="*/ 84738 w 634"/>
              <a:gd name="T17" fmla="*/ 153114 h 619"/>
              <a:gd name="T18" fmla="*/ 68872 w 634"/>
              <a:gd name="T19" fmla="*/ 142357 h 619"/>
              <a:gd name="T20" fmla="*/ 47597 w 634"/>
              <a:gd name="T21" fmla="*/ 142357 h 619"/>
              <a:gd name="T22" fmla="*/ 10457 w 634"/>
              <a:gd name="T23" fmla="*/ 174271 h 619"/>
              <a:gd name="T24" fmla="*/ 10457 w 634"/>
              <a:gd name="T25" fmla="*/ 190048 h 619"/>
              <a:gd name="T26" fmla="*/ 31731 w 634"/>
              <a:gd name="T27" fmla="*/ 211205 h 619"/>
              <a:gd name="T28" fmla="*/ 68872 w 634"/>
              <a:gd name="T29" fmla="*/ 211205 h 619"/>
              <a:gd name="T30" fmla="*/ 153970 w 634"/>
              <a:gd name="T31" fmla="*/ 147736 h 619"/>
              <a:gd name="T32" fmla="*/ 217433 w 634"/>
              <a:gd name="T33" fmla="*/ 68489 h 619"/>
              <a:gd name="T34" fmla="*/ 217433 w 634"/>
              <a:gd name="T35" fmla="*/ 26535 h 619"/>
              <a:gd name="T36" fmla="*/ 206976 w 634"/>
              <a:gd name="T37" fmla="*/ 58090 h 619"/>
              <a:gd name="T38" fmla="*/ 206976 w 634"/>
              <a:gd name="T39" fmla="*/ 58090 h 619"/>
              <a:gd name="T40" fmla="*/ 148561 w 634"/>
              <a:gd name="T41" fmla="*/ 137337 h 619"/>
              <a:gd name="T42" fmla="*/ 58415 w 634"/>
              <a:gd name="T43" fmla="*/ 200447 h 619"/>
              <a:gd name="T44" fmla="*/ 37140 w 634"/>
              <a:gd name="T45" fmla="*/ 200447 h 619"/>
              <a:gd name="T46" fmla="*/ 26323 w 634"/>
              <a:gd name="T47" fmla="*/ 190048 h 619"/>
              <a:gd name="T48" fmla="*/ 26323 w 634"/>
              <a:gd name="T49" fmla="*/ 174271 h 619"/>
              <a:gd name="T50" fmla="*/ 53006 w 634"/>
              <a:gd name="T51" fmla="*/ 158493 h 619"/>
              <a:gd name="T52" fmla="*/ 63824 w 634"/>
              <a:gd name="T53" fmla="*/ 158493 h 619"/>
              <a:gd name="T54" fmla="*/ 79689 w 634"/>
              <a:gd name="T55" fmla="*/ 174271 h 619"/>
              <a:gd name="T56" fmla="*/ 180293 w 634"/>
              <a:gd name="T57" fmla="*/ 79247 h 619"/>
              <a:gd name="T58" fmla="*/ 159018 w 634"/>
              <a:gd name="T59" fmla="*/ 63110 h 619"/>
              <a:gd name="T60" fmla="*/ 159018 w 634"/>
              <a:gd name="T61" fmla="*/ 47691 h 619"/>
              <a:gd name="T62" fmla="*/ 180293 w 634"/>
              <a:gd name="T63" fmla="*/ 21156 h 619"/>
              <a:gd name="T64" fmla="*/ 196519 w 634"/>
              <a:gd name="T65" fmla="*/ 21156 h 619"/>
              <a:gd name="T66" fmla="*/ 206976 w 634"/>
              <a:gd name="T67" fmla="*/ 36934 h 619"/>
              <a:gd name="T68" fmla="*/ 206976 w 634"/>
              <a:gd name="T69" fmla="*/ 58090 h 61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34" h="619">
                <a:moveTo>
                  <a:pt x="603" y="74"/>
                </a:moveTo>
                <a:lnTo>
                  <a:pt x="603" y="74"/>
                </a:lnTo>
                <a:cubicBezTo>
                  <a:pt x="545" y="15"/>
                  <a:pt x="545" y="15"/>
                  <a:pt x="545" y="15"/>
                </a:cubicBezTo>
                <a:cubicBezTo>
                  <a:pt x="530" y="0"/>
                  <a:pt x="500" y="0"/>
                  <a:pt x="486" y="15"/>
                </a:cubicBezTo>
                <a:cubicBezTo>
                  <a:pt x="412" y="133"/>
                  <a:pt x="412" y="133"/>
                  <a:pt x="412" y="133"/>
                </a:cubicBezTo>
                <a:cubicBezTo>
                  <a:pt x="398" y="147"/>
                  <a:pt x="398" y="176"/>
                  <a:pt x="412" y="191"/>
                </a:cubicBezTo>
                <a:cubicBezTo>
                  <a:pt x="441" y="221"/>
                  <a:pt x="441" y="221"/>
                  <a:pt x="441" y="221"/>
                </a:cubicBezTo>
                <a:cubicBezTo>
                  <a:pt x="412" y="250"/>
                  <a:pt x="382" y="294"/>
                  <a:pt x="353" y="324"/>
                </a:cubicBezTo>
                <a:cubicBezTo>
                  <a:pt x="309" y="368"/>
                  <a:pt x="265" y="397"/>
                  <a:pt x="235" y="427"/>
                </a:cubicBezTo>
                <a:cubicBezTo>
                  <a:pt x="191" y="397"/>
                  <a:pt x="191" y="397"/>
                  <a:pt x="191" y="397"/>
                </a:cubicBezTo>
                <a:cubicBezTo>
                  <a:pt x="177" y="383"/>
                  <a:pt x="162" y="383"/>
                  <a:pt x="132" y="397"/>
                </a:cubicBezTo>
                <a:cubicBezTo>
                  <a:pt x="29" y="486"/>
                  <a:pt x="29" y="486"/>
                  <a:pt x="29" y="486"/>
                </a:cubicBezTo>
                <a:cubicBezTo>
                  <a:pt x="0" y="500"/>
                  <a:pt x="15" y="515"/>
                  <a:pt x="29" y="530"/>
                </a:cubicBezTo>
                <a:cubicBezTo>
                  <a:pt x="88" y="589"/>
                  <a:pt x="88" y="589"/>
                  <a:pt x="88" y="589"/>
                </a:cubicBezTo>
                <a:cubicBezTo>
                  <a:pt x="118" y="618"/>
                  <a:pt x="147" y="618"/>
                  <a:pt x="191" y="589"/>
                </a:cubicBezTo>
                <a:cubicBezTo>
                  <a:pt x="191" y="589"/>
                  <a:pt x="324" y="530"/>
                  <a:pt x="427" y="412"/>
                </a:cubicBezTo>
                <a:cubicBezTo>
                  <a:pt x="530" y="324"/>
                  <a:pt x="603" y="191"/>
                  <a:pt x="603" y="191"/>
                </a:cubicBezTo>
                <a:cubicBezTo>
                  <a:pt x="618" y="147"/>
                  <a:pt x="633" y="103"/>
                  <a:pt x="603" y="74"/>
                </a:cubicBezTo>
                <a:close/>
                <a:moveTo>
                  <a:pt x="574" y="162"/>
                </a:moveTo>
                <a:lnTo>
                  <a:pt x="574" y="162"/>
                </a:lnTo>
                <a:cubicBezTo>
                  <a:pt x="545" y="221"/>
                  <a:pt x="471" y="324"/>
                  <a:pt x="412" y="383"/>
                </a:cubicBezTo>
                <a:cubicBezTo>
                  <a:pt x="339" y="456"/>
                  <a:pt x="162" y="559"/>
                  <a:pt x="162" y="559"/>
                </a:cubicBezTo>
                <a:cubicBezTo>
                  <a:pt x="147" y="574"/>
                  <a:pt x="118" y="574"/>
                  <a:pt x="103" y="559"/>
                </a:cubicBezTo>
                <a:cubicBezTo>
                  <a:pt x="73" y="530"/>
                  <a:pt x="73" y="530"/>
                  <a:pt x="73" y="530"/>
                </a:cubicBezTo>
                <a:cubicBezTo>
                  <a:pt x="59" y="515"/>
                  <a:pt x="59" y="500"/>
                  <a:pt x="73" y="486"/>
                </a:cubicBezTo>
                <a:cubicBezTo>
                  <a:pt x="147" y="442"/>
                  <a:pt x="147" y="442"/>
                  <a:pt x="147" y="442"/>
                </a:cubicBezTo>
                <a:cubicBezTo>
                  <a:pt x="162" y="427"/>
                  <a:pt x="177" y="427"/>
                  <a:pt x="177" y="442"/>
                </a:cubicBezTo>
                <a:cubicBezTo>
                  <a:pt x="221" y="486"/>
                  <a:pt x="221" y="486"/>
                  <a:pt x="221" y="486"/>
                </a:cubicBezTo>
                <a:cubicBezTo>
                  <a:pt x="235" y="471"/>
                  <a:pt x="398" y="368"/>
                  <a:pt x="500" y="221"/>
                </a:cubicBezTo>
                <a:cubicBezTo>
                  <a:pt x="441" y="176"/>
                  <a:pt x="441" y="176"/>
                  <a:pt x="441" y="176"/>
                </a:cubicBezTo>
                <a:cubicBezTo>
                  <a:pt x="441" y="162"/>
                  <a:pt x="441" y="147"/>
                  <a:pt x="441" y="133"/>
                </a:cubicBezTo>
                <a:cubicBezTo>
                  <a:pt x="500" y="59"/>
                  <a:pt x="500" y="59"/>
                  <a:pt x="500" y="59"/>
                </a:cubicBezTo>
                <a:cubicBezTo>
                  <a:pt x="515" y="44"/>
                  <a:pt x="530" y="59"/>
                  <a:pt x="545" y="59"/>
                </a:cubicBezTo>
                <a:cubicBezTo>
                  <a:pt x="574" y="103"/>
                  <a:pt x="574" y="103"/>
                  <a:pt x="574" y="103"/>
                </a:cubicBezTo>
                <a:cubicBezTo>
                  <a:pt x="589" y="117"/>
                  <a:pt x="589" y="147"/>
                  <a:pt x="574" y="1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20" name="Freeform 179"/>
          <p:cNvSpPr>
            <a:spLocks noChangeArrowheads="1"/>
          </p:cNvSpPr>
          <p:nvPr/>
        </p:nvSpPr>
        <p:spPr bwMode="auto">
          <a:xfrm>
            <a:off x="7172289" y="9355623"/>
            <a:ext cx="1204988" cy="1119994"/>
          </a:xfrm>
          <a:custGeom>
            <a:avLst/>
            <a:gdLst>
              <a:gd name="T0" fmla="*/ 212384 w 634"/>
              <a:gd name="T1" fmla="*/ 0 h 590"/>
              <a:gd name="T2" fmla="*/ 212384 w 634"/>
              <a:gd name="T3" fmla="*/ 0 h 590"/>
              <a:gd name="T4" fmla="*/ 148560 w 634"/>
              <a:gd name="T5" fmla="*/ 42135 h 590"/>
              <a:gd name="T6" fmla="*/ 58415 w 634"/>
              <a:gd name="T7" fmla="*/ 42135 h 590"/>
              <a:gd name="T8" fmla="*/ 0 w 634"/>
              <a:gd name="T9" fmla="*/ 95435 h 590"/>
              <a:gd name="T10" fmla="*/ 42549 w 634"/>
              <a:gd name="T11" fmla="*/ 142972 h 590"/>
              <a:gd name="T12" fmla="*/ 42549 w 634"/>
              <a:gd name="T13" fmla="*/ 201313 h 590"/>
              <a:gd name="T14" fmla="*/ 58415 w 634"/>
              <a:gd name="T15" fmla="*/ 212117 h 590"/>
              <a:gd name="T16" fmla="*/ 79689 w 634"/>
              <a:gd name="T17" fmla="*/ 212117 h 590"/>
              <a:gd name="T18" fmla="*/ 95555 w 634"/>
              <a:gd name="T19" fmla="*/ 201313 h 590"/>
              <a:gd name="T20" fmla="*/ 95555 w 634"/>
              <a:gd name="T21" fmla="*/ 142972 h 590"/>
              <a:gd name="T22" fmla="*/ 148560 w 634"/>
              <a:gd name="T23" fmla="*/ 142972 h 590"/>
              <a:gd name="T24" fmla="*/ 212384 w 634"/>
              <a:gd name="T25" fmla="*/ 185467 h 590"/>
              <a:gd name="T26" fmla="*/ 228249 w 634"/>
              <a:gd name="T27" fmla="*/ 169621 h 590"/>
              <a:gd name="T28" fmla="*/ 228249 w 634"/>
              <a:gd name="T29" fmla="*/ 15846 h 590"/>
              <a:gd name="T30" fmla="*/ 212384 w 634"/>
              <a:gd name="T31" fmla="*/ 0 h 590"/>
              <a:gd name="T32" fmla="*/ 79689 w 634"/>
              <a:gd name="T33" fmla="*/ 190869 h 590"/>
              <a:gd name="T34" fmla="*/ 79689 w 634"/>
              <a:gd name="T35" fmla="*/ 190869 h 590"/>
              <a:gd name="T36" fmla="*/ 74641 w 634"/>
              <a:gd name="T37" fmla="*/ 201313 h 590"/>
              <a:gd name="T38" fmla="*/ 63823 w 634"/>
              <a:gd name="T39" fmla="*/ 201313 h 590"/>
              <a:gd name="T40" fmla="*/ 58415 w 634"/>
              <a:gd name="T41" fmla="*/ 190869 h 590"/>
              <a:gd name="T42" fmla="*/ 58415 w 634"/>
              <a:gd name="T43" fmla="*/ 142972 h 590"/>
              <a:gd name="T44" fmla="*/ 79689 w 634"/>
              <a:gd name="T45" fmla="*/ 142972 h 590"/>
              <a:gd name="T46" fmla="*/ 79689 w 634"/>
              <a:gd name="T47" fmla="*/ 190869 h 590"/>
              <a:gd name="T48" fmla="*/ 116829 w 634"/>
              <a:gd name="T49" fmla="*/ 127126 h 590"/>
              <a:gd name="T50" fmla="*/ 116829 w 634"/>
              <a:gd name="T51" fmla="*/ 127126 h 590"/>
              <a:gd name="T52" fmla="*/ 58415 w 634"/>
              <a:gd name="T53" fmla="*/ 127126 h 590"/>
              <a:gd name="T54" fmla="*/ 15866 w 634"/>
              <a:gd name="T55" fmla="*/ 95435 h 590"/>
              <a:gd name="T56" fmla="*/ 58415 w 634"/>
              <a:gd name="T57" fmla="*/ 58341 h 590"/>
              <a:gd name="T58" fmla="*/ 116829 w 634"/>
              <a:gd name="T59" fmla="*/ 58341 h 590"/>
              <a:gd name="T60" fmla="*/ 116829 w 634"/>
              <a:gd name="T61" fmla="*/ 127126 h 590"/>
              <a:gd name="T62" fmla="*/ 148560 w 634"/>
              <a:gd name="T63" fmla="*/ 127126 h 590"/>
              <a:gd name="T64" fmla="*/ 148560 w 634"/>
              <a:gd name="T65" fmla="*/ 127126 h 590"/>
              <a:gd name="T66" fmla="*/ 127647 w 634"/>
              <a:gd name="T67" fmla="*/ 127126 h 590"/>
              <a:gd name="T68" fmla="*/ 127647 w 634"/>
              <a:gd name="T69" fmla="*/ 58341 h 590"/>
              <a:gd name="T70" fmla="*/ 148560 w 634"/>
              <a:gd name="T71" fmla="*/ 58341 h 590"/>
              <a:gd name="T72" fmla="*/ 148560 w 634"/>
              <a:gd name="T73" fmla="*/ 127126 h 590"/>
              <a:gd name="T74" fmla="*/ 212384 w 634"/>
              <a:gd name="T75" fmla="*/ 169621 h 590"/>
              <a:gd name="T76" fmla="*/ 212384 w 634"/>
              <a:gd name="T77" fmla="*/ 169621 h 590"/>
              <a:gd name="T78" fmla="*/ 164787 w 634"/>
              <a:gd name="T79" fmla="*/ 137930 h 590"/>
              <a:gd name="T80" fmla="*/ 164787 w 634"/>
              <a:gd name="T81" fmla="*/ 52939 h 590"/>
              <a:gd name="T82" fmla="*/ 212384 w 634"/>
              <a:gd name="T83" fmla="*/ 15846 h 590"/>
              <a:gd name="T84" fmla="*/ 212384 w 634"/>
              <a:gd name="T85" fmla="*/ 169621 h 59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34" h="590">
                <a:moveTo>
                  <a:pt x="589" y="0"/>
                </a:moveTo>
                <a:lnTo>
                  <a:pt x="589" y="0"/>
                </a:lnTo>
                <a:cubicBezTo>
                  <a:pt x="412" y="117"/>
                  <a:pt x="412" y="117"/>
                  <a:pt x="412" y="117"/>
                </a:cubicBezTo>
                <a:cubicBezTo>
                  <a:pt x="162" y="117"/>
                  <a:pt x="162" y="117"/>
                  <a:pt x="162" y="117"/>
                </a:cubicBezTo>
                <a:cubicBezTo>
                  <a:pt x="74" y="117"/>
                  <a:pt x="0" y="176"/>
                  <a:pt x="0" y="265"/>
                </a:cubicBezTo>
                <a:cubicBezTo>
                  <a:pt x="0" y="338"/>
                  <a:pt x="59" y="383"/>
                  <a:pt x="118" y="397"/>
                </a:cubicBezTo>
                <a:lnTo>
                  <a:pt x="118" y="559"/>
                </a:lnTo>
                <a:cubicBezTo>
                  <a:pt x="118" y="574"/>
                  <a:pt x="148" y="589"/>
                  <a:pt x="162" y="589"/>
                </a:cubicBezTo>
                <a:cubicBezTo>
                  <a:pt x="221" y="589"/>
                  <a:pt x="221" y="589"/>
                  <a:pt x="221" y="589"/>
                </a:cubicBezTo>
                <a:cubicBezTo>
                  <a:pt x="236" y="589"/>
                  <a:pt x="265" y="574"/>
                  <a:pt x="265" y="559"/>
                </a:cubicBezTo>
                <a:cubicBezTo>
                  <a:pt x="265" y="397"/>
                  <a:pt x="265" y="397"/>
                  <a:pt x="265" y="397"/>
                </a:cubicBezTo>
                <a:cubicBezTo>
                  <a:pt x="412" y="397"/>
                  <a:pt x="412" y="397"/>
                  <a:pt x="412" y="397"/>
                </a:cubicBezTo>
                <a:cubicBezTo>
                  <a:pt x="589" y="515"/>
                  <a:pt x="589" y="515"/>
                  <a:pt x="589" y="515"/>
                </a:cubicBezTo>
                <a:cubicBezTo>
                  <a:pt x="619" y="515"/>
                  <a:pt x="633" y="500"/>
                  <a:pt x="633" y="471"/>
                </a:cubicBezTo>
                <a:cubicBezTo>
                  <a:pt x="633" y="44"/>
                  <a:pt x="633" y="44"/>
                  <a:pt x="633" y="44"/>
                </a:cubicBezTo>
                <a:cubicBezTo>
                  <a:pt x="633" y="29"/>
                  <a:pt x="619" y="0"/>
                  <a:pt x="589" y="0"/>
                </a:cubicBezTo>
                <a:close/>
                <a:moveTo>
                  <a:pt x="221" y="530"/>
                </a:moveTo>
                <a:lnTo>
                  <a:pt x="221" y="530"/>
                </a:lnTo>
                <a:cubicBezTo>
                  <a:pt x="221" y="545"/>
                  <a:pt x="207" y="559"/>
                  <a:pt x="207" y="559"/>
                </a:cubicBezTo>
                <a:cubicBezTo>
                  <a:pt x="177" y="559"/>
                  <a:pt x="177" y="559"/>
                  <a:pt x="177" y="559"/>
                </a:cubicBezTo>
                <a:cubicBezTo>
                  <a:pt x="177" y="559"/>
                  <a:pt x="162" y="545"/>
                  <a:pt x="162" y="530"/>
                </a:cubicBezTo>
                <a:cubicBezTo>
                  <a:pt x="162" y="397"/>
                  <a:pt x="162" y="397"/>
                  <a:pt x="162" y="397"/>
                </a:cubicBezTo>
                <a:cubicBezTo>
                  <a:pt x="162" y="397"/>
                  <a:pt x="207" y="397"/>
                  <a:pt x="221" y="397"/>
                </a:cubicBezTo>
                <a:lnTo>
                  <a:pt x="221" y="530"/>
                </a:lnTo>
                <a:close/>
                <a:moveTo>
                  <a:pt x="324" y="353"/>
                </a:moveTo>
                <a:lnTo>
                  <a:pt x="324" y="353"/>
                </a:lnTo>
                <a:cubicBezTo>
                  <a:pt x="162" y="353"/>
                  <a:pt x="162" y="353"/>
                  <a:pt x="162" y="353"/>
                </a:cubicBezTo>
                <a:cubicBezTo>
                  <a:pt x="118" y="353"/>
                  <a:pt x="44" y="353"/>
                  <a:pt x="44" y="265"/>
                </a:cubicBezTo>
                <a:cubicBezTo>
                  <a:pt x="44" y="176"/>
                  <a:pt x="118" y="162"/>
                  <a:pt x="162" y="162"/>
                </a:cubicBezTo>
                <a:cubicBezTo>
                  <a:pt x="324" y="162"/>
                  <a:pt x="324" y="162"/>
                  <a:pt x="324" y="162"/>
                </a:cubicBezTo>
                <a:lnTo>
                  <a:pt x="324" y="353"/>
                </a:lnTo>
                <a:close/>
                <a:moveTo>
                  <a:pt x="412" y="353"/>
                </a:moveTo>
                <a:lnTo>
                  <a:pt x="412" y="353"/>
                </a:lnTo>
                <a:cubicBezTo>
                  <a:pt x="354" y="353"/>
                  <a:pt x="354" y="353"/>
                  <a:pt x="354" y="353"/>
                </a:cubicBezTo>
                <a:cubicBezTo>
                  <a:pt x="354" y="162"/>
                  <a:pt x="354" y="162"/>
                  <a:pt x="354" y="162"/>
                </a:cubicBezTo>
                <a:cubicBezTo>
                  <a:pt x="412" y="162"/>
                  <a:pt x="412" y="162"/>
                  <a:pt x="412" y="162"/>
                </a:cubicBezTo>
                <a:cubicBezTo>
                  <a:pt x="412" y="162"/>
                  <a:pt x="412" y="338"/>
                  <a:pt x="412" y="353"/>
                </a:cubicBezTo>
                <a:close/>
                <a:moveTo>
                  <a:pt x="589" y="471"/>
                </a:moveTo>
                <a:lnTo>
                  <a:pt x="589" y="471"/>
                </a:lnTo>
                <a:cubicBezTo>
                  <a:pt x="457" y="383"/>
                  <a:pt x="457" y="383"/>
                  <a:pt x="457" y="383"/>
                </a:cubicBezTo>
                <a:cubicBezTo>
                  <a:pt x="457" y="353"/>
                  <a:pt x="457" y="162"/>
                  <a:pt x="457" y="147"/>
                </a:cubicBezTo>
                <a:cubicBezTo>
                  <a:pt x="589" y="44"/>
                  <a:pt x="589" y="44"/>
                  <a:pt x="589" y="44"/>
                </a:cubicBezTo>
                <a:cubicBezTo>
                  <a:pt x="589" y="74"/>
                  <a:pt x="589" y="456"/>
                  <a:pt x="589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21" name="Freeform 180"/>
          <p:cNvSpPr>
            <a:spLocks noChangeArrowheads="1"/>
          </p:cNvSpPr>
          <p:nvPr/>
        </p:nvSpPr>
        <p:spPr bwMode="auto">
          <a:xfrm>
            <a:off x="5327298" y="9330626"/>
            <a:ext cx="919994" cy="1204992"/>
          </a:xfrm>
          <a:custGeom>
            <a:avLst/>
            <a:gdLst>
              <a:gd name="T0" fmla="*/ 26163 w 487"/>
              <a:gd name="T1" fmla="*/ 138099 h 634"/>
              <a:gd name="T2" fmla="*/ 26163 w 487"/>
              <a:gd name="T3" fmla="*/ 138099 h 634"/>
              <a:gd name="T4" fmla="*/ 26163 w 487"/>
              <a:gd name="T5" fmla="*/ 132690 h 634"/>
              <a:gd name="T6" fmla="*/ 10394 w 487"/>
              <a:gd name="T7" fmla="*/ 132690 h 634"/>
              <a:gd name="T8" fmla="*/ 15770 w 487"/>
              <a:gd name="T9" fmla="*/ 148555 h 634"/>
              <a:gd name="T10" fmla="*/ 26163 w 487"/>
              <a:gd name="T11" fmla="*/ 138099 h 634"/>
              <a:gd name="T12" fmla="*/ 163431 w 487"/>
              <a:gd name="T13" fmla="*/ 21274 h 634"/>
              <a:gd name="T14" fmla="*/ 163431 w 487"/>
              <a:gd name="T15" fmla="*/ 21274 h 634"/>
              <a:gd name="T16" fmla="*/ 0 w 487"/>
              <a:gd name="T17" fmla="*/ 180646 h 634"/>
              <a:gd name="T18" fmla="*/ 10394 w 487"/>
              <a:gd name="T19" fmla="*/ 191103 h 634"/>
              <a:gd name="T20" fmla="*/ 174183 w 487"/>
              <a:gd name="T21" fmla="*/ 32091 h 634"/>
              <a:gd name="T22" fmla="*/ 163431 w 487"/>
              <a:gd name="T23" fmla="*/ 21274 h 634"/>
              <a:gd name="T24" fmla="*/ 52685 w 487"/>
              <a:gd name="T25" fmla="*/ 47595 h 634"/>
              <a:gd name="T26" fmla="*/ 52685 w 487"/>
              <a:gd name="T27" fmla="*/ 47595 h 634"/>
              <a:gd name="T28" fmla="*/ 89600 w 487"/>
              <a:gd name="T29" fmla="*/ 15865 h 634"/>
              <a:gd name="T30" fmla="*/ 121498 w 487"/>
              <a:gd name="T31" fmla="*/ 37139 h 634"/>
              <a:gd name="T32" fmla="*/ 131891 w 487"/>
              <a:gd name="T33" fmla="*/ 26682 h 634"/>
              <a:gd name="T34" fmla="*/ 89600 w 487"/>
              <a:gd name="T35" fmla="*/ 0 h 634"/>
              <a:gd name="T36" fmla="*/ 42291 w 487"/>
              <a:gd name="T37" fmla="*/ 47595 h 634"/>
              <a:gd name="T38" fmla="*/ 42291 w 487"/>
              <a:gd name="T39" fmla="*/ 122234 h 634"/>
              <a:gd name="T40" fmla="*/ 52685 w 487"/>
              <a:gd name="T41" fmla="*/ 106368 h 634"/>
              <a:gd name="T42" fmla="*/ 52685 w 487"/>
              <a:gd name="T43" fmla="*/ 47595 h 634"/>
              <a:gd name="T44" fmla="*/ 89600 w 487"/>
              <a:gd name="T45" fmla="*/ 153964 h 634"/>
              <a:gd name="T46" fmla="*/ 89600 w 487"/>
              <a:gd name="T47" fmla="*/ 153964 h 634"/>
              <a:gd name="T48" fmla="*/ 73830 w 487"/>
              <a:gd name="T49" fmla="*/ 148555 h 634"/>
              <a:gd name="T50" fmla="*/ 63078 w 487"/>
              <a:gd name="T51" fmla="*/ 159372 h 634"/>
              <a:gd name="T52" fmla="*/ 89600 w 487"/>
              <a:gd name="T53" fmla="*/ 169829 h 634"/>
              <a:gd name="T54" fmla="*/ 136909 w 487"/>
              <a:gd name="T55" fmla="*/ 122234 h 634"/>
              <a:gd name="T56" fmla="*/ 136909 w 487"/>
              <a:gd name="T57" fmla="*/ 85095 h 634"/>
              <a:gd name="T58" fmla="*/ 126515 w 487"/>
              <a:gd name="T59" fmla="*/ 100960 h 634"/>
              <a:gd name="T60" fmla="*/ 126515 w 487"/>
              <a:gd name="T61" fmla="*/ 122234 h 634"/>
              <a:gd name="T62" fmla="*/ 89600 w 487"/>
              <a:gd name="T63" fmla="*/ 153964 h 634"/>
              <a:gd name="T64" fmla="*/ 89600 w 487"/>
              <a:gd name="T65" fmla="*/ 185694 h 634"/>
              <a:gd name="T66" fmla="*/ 89600 w 487"/>
              <a:gd name="T67" fmla="*/ 185694 h 634"/>
              <a:gd name="T68" fmla="*/ 52685 w 487"/>
              <a:gd name="T69" fmla="*/ 169829 h 634"/>
              <a:gd name="T70" fmla="*/ 42291 w 487"/>
              <a:gd name="T71" fmla="*/ 180646 h 634"/>
              <a:gd name="T72" fmla="*/ 84224 w 487"/>
              <a:gd name="T73" fmla="*/ 196511 h 634"/>
              <a:gd name="T74" fmla="*/ 84224 w 487"/>
              <a:gd name="T75" fmla="*/ 212376 h 634"/>
              <a:gd name="T76" fmla="*/ 73830 w 487"/>
              <a:gd name="T77" fmla="*/ 212376 h 634"/>
              <a:gd name="T78" fmla="*/ 68454 w 487"/>
              <a:gd name="T79" fmla="*/ 217785 h 634"/>
              <a:gd name="T80" fmla="*/ 73830 w 487"/>
              <a:gd name="T81" fmla="*/ 228241 h 634"/>
              <a:gd name="T82" fmla="*/ 105370 w 487"/>
              <a:gd name="T83" fmla="*/ 228241 h 634"/>
              <a:gd name="T84" fmla="*/ 110746 w 487"/>
              <a:gd name="T85" fmla="*/ 217785 h 634"/>
              <a:gd name="T86" fmla="*/ 105370 w 487"/>
              <a:gd name="T87" fmla="*/ 212376 h 634"/>
              <a:gd name="T88" fmla="*/ 94976 w 487"/>
              <a:gd name="T89" fmla="*/ 212376 h 634"/>
              <a:gd name="T90" fmla="*/ 94976 w 487"/>
              <a:gd name="T91" fmla="*/ 196511 h 634"/>
              <a:gd name="T92" fmla="*/ 168807 w 487"/>
              <a:gd name="T93" fmla="*/ 132690 h 634"/>
              <a:gd name="T94" fmla="*/ 153037 w 487"/>
              <a:gd name="T95" fmla="*/ 132690 h 634"/>
              <a:gd name="T96" fmla="*/ 89600 w 487"/>
              <a:gd name="T97" fmla="*/ 185694 h 6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487" h="634">
                <a:moveTo>
                  <a:pt x="73" y="383"/>
                </a:moveTo>
                <a:lnTo>
                  <a:pt x="73" y="383"/>
                </a:lnTo>
                <a:cubicBezTo>
                  <a:pt x="73" y="368"/>
                  <a:pt x="73" y="368"/>
                  <a:pt x="73" y="368"/>
                </a:cubicBezTo>
                <a:cubicBezTo>
                  <a:pt x="29" y="368"/>
                  <a:pt x="29" y="368"/>
                  <a:pt x="29" y="368"/>
                </a:cubicBezTo>
                <a:cubicBezTo>
                  <a:pt x="29" y="383"/>
                  <a:pt x="44" y="398"/>
                  <a:pt x="44" y="412"/>
                </a:cubicBezTo>
                <a:lnTo>
                  <a:pt x="73" y="383"/>
                </a:lnTo>
                <a:close/>
                <a:moveTo>
                  <a:pt x="456" y="59"/>
                </a:moveTo>
                <a:lnTo>
                  <a:pt x="456" y="59"/>
                </a:lnTo>
                <a:cubicBezTo>
                  <a:pt x="0" y="501"/>
                  <a:pt x="0" y="501"/>
                  <a:pt x="0" y="501"/>
                </a:cubicBezTo>
                <a:cubicBezTo>
                  <a:pt x="29" y="530"/>
                  <a:pt x="29" y="530"/>
                  <a:pt x="29" y="530"/>
                </a:cubicBezTo>
                <a:cubicBezTo>
                  <a:pt x="486" y="89"/>
                  <a:pt x="486" y="89"/>
                  <a:pt x="486" y="89"/>
                </a:cubicBezTo>
                <a:lnTo>
                  <a:pt x="456" y="59"/>
                </a:lnTo>
                <a:close/>
                <a:moveTo>
                  <a:pt x="147" y="132"/>
                </a:moveTo>
                <a:lnTo>
                  <a:pt x="147" y="132"/>
                </a:lnTo>
                <a:cubicBezTo>
                  <a:pt x="147" y="89"/>
                  <a:pt x="191" y="44"/>
                  <a:pt x="250" y="44"/>
                </a:cubicBezTo>
                <a:cubicBezTo>
                  <a:pt x="294" y="44"/>
                  <a:pt x="323" y="74"/>
                  <a:pt x="339" y="103"/>
                </a:cubicBezTo>
                <a:cubicBezTo>
                  <a:pt x="368" y="74"/>
                  <a:pt x="368" y="74"/>
                  <a:pt x="368" y="74"/>
                </a:cubicBezTo>
                <a:cubicBezTo>
                  <a:pt x="353" y="30"/>
                  <a:pt x="309" y="0"/>
                  <a:pt x="250" y="0"/>
                </a:cubicBezTo>
                <a:cubicBezTo>
                  <a:pt x="176" y="0"/>
                  <a:pt x="118" y="59"/>
                  <a:pt x="118" y="132"/>
                </a:cubicBezTo>
                <a:cubicBezTo>
                  <a:pt x="118" y="339"/>
                  <a:pt x="118" y="339"/>
                  <a:pt x="118" y="339"/>
                </a:cubicBezTo>
                <a:lnTo>
                  <a:pt x="147" y="295"/>
                </a:lnTo>
                <a:lnTo>
                  <a:pt x="147" y="132"/>
                </a:lnTo>
                <a:close/>
                <a:moveTo>
                  <a:pt x="250" y="427"/>
                </a:moveTo>
                <a:lnTo>
                  <a:pt x="250" y="427"/>
                </a:lnTo>
                <a:cubicBezTo>
                  <a:pt x="235" y="427"/>
                  <a:pt x="221" y="427"/>
                  <a:pt x="206" y="412"/>
                </a:cubicBezTo>
                <a:cubicBezTo>
                  <a:pt x="176" y="442"/>
                  <a:pt x="176" y="442"/>
                  <a:pt x="176" y="442"/>
                </a:cubicBezTo>
                <a:cubicBezTo>
                  <a:pt x="191" y="457"/>
                  <a:pt x="221" y="471"/>
                  <a:pt x="250" y="471"/>
                </a:cubicBezTo>
                <a:cubicBezTo>
                  <a:pt x="323" y="471"/>
                  <a:pt x="382" y="412"/>
                  <a:pt x="382" y="339"/>
                </a:cubicBezTo>
                <a:cubicBezTo>
                  <a:pt x="382" y="236"/>
                  <a:pt x="382" y="236"/>
                  <a:pt x="382" y="236"/>
                </a:cubicBezTo>
                <a:cubicBezTo>
                  <a:pt x="353" y="280"/>
                  <a:pt x="353" y="280"/>
                  <a:pt x="353" y="280"/>
                </a:cubicBezTo>
                <a:cubicBezTo>
                  <a:pt x="353" y="339"/>
                  <a:pt x="353" y="339"/>
                  <a:pt x="353" y="339"/>
                </a:cubicBezTo>
                <a:cubicBezTo>
                  <a:pt x="353" y="383"/>
                  <a:pt x="309" y="427"/>
                  <a:pt x="250" y="427"/>
                </a:cubicBezTo>
                <a:close/>
                <a:moveTo>
                  <a:pt x="250" y="515"/>
                </a:moveTo>
                <a:lnTo>
                  <a:pt x="250" y="515"/>
                </a:lnTo>
                <a:cubicBezTo>
                  <a:pt x="206" y="515"/>
                  <a:pt x="176" y="501"/>
                  <a:pt x="147" y="471"/>
                </a:cubicBezTo>
                <a:cubicBezTo>
                  <a:pt x="118" y="501"/>
                  <a:pt x="118" y="501"/>
                  <a:pt x="118" y="501"/>
                </a:cubicBezTo>
                <a:cubicBezTo>
                  <a:pt x="147" y="530"/>
                  <a:pt x="191" y="545"/>
                  <a:pt x="235" y="545"/>
                </a:cubicBezTo>
                <a:cubicBezTo>
                  <a:pt x="235" y="589"/>
                  <a:pt x="235" y="589"/>
                  <a:pt x="235" y="589"/>
                </a:cubicBezTo>
                <a:cubicBezTo>
                  <a:pt x="206" y="589"/>
                  <a:pt x="206" y="589"/>
                  <a:pt x="206" y="589"/>
                </a:cubicBezTo>
                <a:lnTo>
                  <a:pt x="191" y="604"/>
                </a:lnTo>
                <a:cubicBezTo>
                  <a:pt x="191" y="619"/>
                  <a:pt x="206" y="633"/>
                  <a:pt x="206" y="633"/>
                </a:cubicBezTo>
                <a:cubicBezTo>
                  <a:pt x="294" y="633"/>
                  <a:pt x="294" y="633"/>
                  <a:pt x="294" y="633"/>
                </a:cubicBezTo>
                <a:cubicBezTo>
                  <a:pt x="294" y="633"/>
                  <a:pt x="309" y="619"/>
                  <a:pt x="309" y="604"/>
                </a:cubicBezTo>
                <a:lnTo>
                  <a:pt x="294" y="589"/>
                </a:lnTo>
                <a:cubicBezTo>
                  <a:pt x="265" y="589"/>
                  <a:pt x="265" y="589"/>
                  <a:pt x="265" y="589"/>
                </a:cubicBezTo>
                <a:cubicBezTo>
                  <a:pt x="265" y="545"/>
                  <a:pt x="265" y="545"/>
                  <a:pt x="265" y="545"/>
                </a:cubicBezTo>
                <a:cubicBezTo>
                  <a:pt x="368" y="545"/>
                  <a:pt x="441" y="471"/>
                  <a:pt x="471" y="368"/>
                </a:cubicBezTo>
                <a:cubicBezTo>
                  <a:pt x="427" y="368"/>
                  <a:pt x="427" y="368"/>
                  <a:pt x="427" y="368"/>
                </a:cubicBezTo>
                <a:cubicBezTo>
                  <a:pt x="412" y="457"/>
                  <a:pt x="339" y="515"/>
                  <a:pt x="250" y="5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22" name="Freeform 181"/>
          <p:cNvSpPr>
            <a:spLocks noChangeArrowheads="1"/>
          </p:cNvSpPr>
          <p:nvPr/>
        </p:nvSpPr>
        <p:spPr bwMode="auto">
          <a:xfrm>
            <a:off x="3482311" y="9330626"/>
            <a:ext cx="834996" cy="1204992"/>
          </a:xfrm>
          <a:custGeom>
            <a:avLst/>
            <a:gdLst>
              <a:gd name="T0" fmla="*/ 158057 w 443"/>
              <a:gd name="T1" fmla="*/ 132690 h 634"/>
              <a:gd name="T2" fmla="*/ 158057 w 443"/>
              <a:gd name="T3" fmla="*/ 132690 h 634"/>
              <a:gd name="T4" fmla="*/ 142323 w 443"/>
              <a:gd name="T5" fmla="*/ 132690 h 634"/>
              <a:gd name="T6" fmla="*/ 79029 w 443"/>
              <a:gd name="T7" fmla="*/ 185694 h 634"/>
              <a:gd name="T8" fmla="*/ 15734 w 443"/>
              <a:gd name="T9" fmla="*/ 132690 h 634"/>
              <a:gd name="T10" fmla="*/ 0 w 443"/>
              <a:gd name="T11" fmla="*/ 132690 h 634"/>
              <a:gd name="T12" fmla="*/ 73665 w 443"/>
              <a:gd name="T13" fmla="*/ 196511 h 634"/>
              <a:gd name="T14" fmla="*/ 73665 w 443"/>
              <a:gd name="T15" fmla="*/ 212376 h 634"/>
              <a:gd name="T16" fmla="*/ 63294 w 443"/>
              <a:gd name="T17" fmla="*/ 212376 h 634"/>
              <a:gd name="T18" fmla="*/ 57931 w 443"/>
              <a:gd name="T19" fmla="*/ 217785 h 634"/>
              <a:gd name="T20" fmla="*/ 63294 w 443"/>
              <a:gd name="T21" fmla="*/ 228241 h 634"/>
              <a:gd name="T22" fmla="*/ 94763 w 443"/>
              <a:gd name="T23" fmla="*/ 228241 h 634"/>
              <a:gd name="T24" fmla="*/ 100127 w 443"/>
              <a:gd name="T25" fmla="*/ 217785 h 634"/>
              <a:gd name="T26" fmla="*/ 94763 w 443"/>
              <a:gd name="T27" fmla="*/ 212376 h 634"/>
              <a:gd name="T28" fmla="*/ 84393 w 443"/>
              <a:gd name="T29" fmla="*/ 212376 h 634"/>
              <a:gd name="T30" fmla="*/ 84393 w 443"/>
              <a:gd name="T31" fmla="*/ 196511 h 634"/>
              <a:gd name="T32" fmla="*/ 158057 w 443"/>
              <a:gd name="T33" fmla="*/ 132690 h 634"/>
              <a:gd name="T34" fmla="*/ 79029 w 443"/>
              <a:gd name="T35" fmla="*/ 169829 h 634"/>
              <a:gd name="T36" fmla="*/ 79029 w 443"/>
              <a:gd name="T37" fmla="*/ 169829 h 634"/>
              <a:gd name="T38" fmla="*/ 126231 w 443"/>
              <a:gd name="T39" fmla="*/ 122234 h 634"/>
              <a:gd name="T40" fmla="*/ 126231 w 443"/>
              <a:gd name="T41" fmla="*/ 47595 h 634"/>
              <a:gd name="T42" fmla="*/ 79029 w 443"/>
              <a:gd name="T43" fmla="*/ 0 h 634"/>
              <a:gd name="T44" fmla="*/ 31826 w 443"/>
              <a:gd name="T45" fmla="*/ 47595 h 634"/>
              <a:gd name="T46" fmla="*/ 31826 w 443"/>
              <a:gd name="T47" fmla="*/ 122234 h 634"/>
              <a:gd name="T48" fmla="*/ 79029 w 443"/>
              <a:gd name="T49" fmla="*/ 169829 h 634"/>
              <a:gd name="T50" fmla="*/ 42196 w 443"/>
              <a:gd name="T51" fmla="*/ 47595 h 634"/>
              <a:gd name="T52" fmla="*/ 42196 w 443"/>
              <a:gd name="T53" fmla="*/ 47595 h 634"/>
              <a:gd name="T54" fmla="*/ 79029 w 443"/>
              <a:gd name="T55" fmla="*/ 15865 h 634"/>
              <a:gd name="T56" fmla="*/ 115861 w 443"/>
              <a:gd name="T57" fmla="*/ 47595 h 634"/>
              <a:gd name="T58" fmla="*/ 115861 w 443"/>
              <a:gd name="T59" fmla="*/ 122234 h 634"/>
              <a:gd name="T60" fmla="*/ 79029 w 443"/>
              <a:gd name="T61" fmla="*/ 153964 h 634"/>
              <a:gd name="T62" fmla="*/ 42196 w 443"/>
              <a:gd name="T63" fmla="*/ 122234 h 634"/>
              <a:gd name="T64" fmla="*/ 42196 w 443"/>
              <a:gd name="T65" fmla="*/ 47595 h 63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43" h="634">
                <a:moveTo>
                  <a:pt x="442" y="368"/>
                </a:moveTo>
                <a:lnTo>
                  <a:pt x="442" y="368"/>
                </a:lnTo>
                <a:cubicBezTo>
                  <a:pt x="398" y="368"/>
                  <a:pt x="398" y="368"/>
                  <a:pt x="398" y="368"/>
                </a:cubicBezTo>
                <a:cubicBezTo>
                  <a:pt x="383" y="457"/>
                  <a:pt x="309" y="515"/>
                  <a:pt x="221" y="515"/>
                </a:cubicBezTo>
                <a:cubicBezTo>
                  <a:pt x="133" y="515"/>
                  <a:pt x="59" y="457"/>
                  <a:pt x="44" y="368"/>
                </a:cubicBezTo>
                <a:cubicBezTo>
                  <a:pt x="0" y="368"/>
                  <a:pt x="0" y="368"/>
                  <a:pt x="0" y="368"/>
                </a:cubicBezTo>
                <a:cubicBezTo>
                  <a:pt x="30" y="471"/>
                  <a:pt x="103" y="545"/>
                  <a:pt x="206" y="545"/>
                </a:cubicBezTo>
                <a:cubicBezTo>
                  <a:pt x="206" y="589"/>
                  <a:pt x="206" y="589"/>
                  <a:pt x="206" y="589"/>
                </a:cubicBezTo>
                <a:cubicBezTo>
                  <a:pt x="177" y="589"/>
                  <a:pt x="177" y="589"/>
                  <a:pt x="177" y="589"/>
                </a:cubicBezTo>
                <a:lnTo>
                  <a:pt x="162" y="604"/>
                </a:lnTo>
                <a:cubicBezTo>
                  <a:pt x="162" y="619"/>
                  <a:pt x="177" y="633"/>
                  <a:pt x="177" y="633"/>
                </a:cubicBezTo>
                <a:cubicBezTo>
                  <a:pt x="265" y="633"/>
                  <a:pt x="265" y="633"/>
                  <a:pt x="265" y="633"/>
                </a:cubicBezTo>
                <a:cubicBezTo>
                  <a:pt x="265" y="633"/>
                  <a:pt x="280" y="619"/>
                  <a:pt x="280" y="604"/>
                </a:cubicBezTo>
                <a:lnTo>
                  <a:pt x="265" y="589"/>
                </a:lnTo>
                <a:cubicBezTo>
                  <a:pt x="236" y="589"/>
                  <a:pt x="236" y="589"/>
                  <a:pt x="236" y="589"/>
                </a:cubicBezTo>
                <a:cubicBezTo>
                  <a:pt x="236" y="545"/>
                  <a:pt x="236" y="545"/>
                  <a:pt x="236" y="545"/>
                </a:cubicBezTo>
                <a:cubicBezTo>
                  <a:pt x="339" y="545"/>
                  <a:pt x="412" y="471"/>
                  <a:pt x="442" y="368"/>
                </a:cubicBezTo>
                <a:close/>
                <a:moveTo>
                  <a:pt x="221" y="471"/>
                </a:moveTo>
                <a:lnTo>
                  <a:pt x="221" y="471"/>
                </a:lnTo>
                <a:cubicBezTo>
                  <a:pt x="294" y="471"/>
                  <a:pt x="353" y="412"/>
                  <a:pt x="353" y="339"/>
                </a:cubicBezTo>
                <a:cubicBezTo>
                  <a:pt x="353" y="132"/>
                  <a:pt x="353" y="132"/>
                  <a:pt x="353" y="132"/>
                </a:cubicBezTo>
                <a:cubicBezTo>
                  <a:pt x="353" y="59"/>
                  <a:pt x="294" y="0"/>
                  <a:pt x="221" y="0"/>
                </a:cubicBezTo>
                <a:cubicBezTo>
                  <a:pt x="147" y="0"/>
                  <a:pt x="89" y="59"/>
                  <a:pt x="89" y="132"/>
                </a:cubicBezTo>
                <a:cubicBezTo>
                  <a:pt x="89" y="339"/>
                  <a:pt x="89" y="339"/>
                  <a:pt x="89" y="339"/>
                </a:cubicBezTo>
                <a:cubicBezTo>
                  <a:pt x="89" y="412"/>
                  <a:pt x="147" y="471"/>
                  <a:pt x="221" y="471"/>
                </a:cubicBezTo>
                <a:close/>
                <a:moveTo>
                  <a:pt x="118" y="132"/>
                </a:moveTo>
                <a:lnTo>
                  <a:pt x="118" y="132"/>
                </a:lnTo>
                <a:cubicBezTo>
                  <a:pt x="118" y="89"/>
                  <a:pt x="162" y="44"/>
                  <a:pt x="221" y="44"/>
                </a:cubicBezTo>
                <a:cubicBezTo>
                  <a:pt x="280" y="44"/>
                  <a:pt x="324" y="89"/>
                  <a:pt x="324" y="132"/>
                </a:cubicBezTo>
                <a:cubicBezTo>
                  <a:pt x="324" y="339"/>
                  <a:pt x="324" y="339"/>
                  <a:pt x="324" y="339"/>
                </a:cubicBezTo>
                <a:cubicBezTo>
                  <a:pt x="324" y="383"/>
                  <a:pt x="280" y="427"/>
                  <a:pt x="221" y="427"/>
                </a:cubicBezTo>
                <a:cubicBezTo>
                  <a:pt x="162" y="427"/>
                  <a:pt x="118" y="383"/>
                  <a:pt x="118" y="339"/>
                </a:cubicBezTo>
                <a:lnTo>
                  <a:pt x="118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23" name="Freeform 182"/>
          <p:cNvSpPr>
            <a:spLocks noChangeArrowheads="1"/>
          </p:cNvSpPr>
          <p:nvPr/>
        </p:nvSpPr>
        <p:spPr bwMode="auto">
          <a:xfrm>
            <a:off x="20742199" y="7370636"/>
            <a:ext cx="1204988" cy="1204992"/>
          </a:xfrm>
          <a:custGeom>
            <a:avLst/>
            <a:gdLst>
              <a:gd name="T0" fmla="*/ 217432 w 634"/>
              <a:gd name="T1" fmla="*/ 5056 h 633"/>
              <a:gd name="T2" fmla="*/ 217432 w 634"/>
              <a:gd name="T3" fmla="*/ 5056 h 633"/>
              <a:gd name="T4" fmla="*/ 0 w 634"/>
              <a:gd name="T5" fmla="*/ 111592 h 633"/>
              <a:gd name="T6" fmla="*/ 68871 w 634"/>
              <a:gd name="T7" fmla="*/ 154207 h 633"/>
              <a:gd name="T8" fmla="*/ 111420 w 634"/>
              <a:gd name="T9" fmla="*/ 228241 h 633"/>
              <a:gd name="T10" fmla="*/ 222841 w 634"/>
              <a:gd name="T11" fmla="*/ 10473 h 633"/>
              <a:gd name="T12" fmla="*/ 217432 w 634"/>
              <a:gd name="T13" fmla="*/ 5056 h 633"/>
              <a:gd name="T14" fmla="*/ 26683 w 634"/>
              <a:gd name="T15" fmla="*/ 111592 h 633"/>
              <a:gd name="T16" fmla="*/ 26683 w 634"/>
              <a:gd name="T17" fmla="*/ 111592 h 633"/>
              <a:gd name="T18" fmla="*/ 191109 w 634"/>
              <a:gd name="T19" fmla="*/ 31780 h 633"/>
              <a:gd name="T20" fmla="*/ 74280 w 634"/>
              <a:gd name="T21" fmla="*/ 137956 h 633"/>
              <a:gd name="T22" fmla="*/ 26683 w 634"/>
              <a:gd name="T23" fmla="*/ 111592 h 633"/>
              <a:gd name="T24" fmla="*/ 111420 w 634"/>
              <a:gd name="T25" fmla="*/ 201878 h 633"/>
              <a:gd name="T26" fmla="*/ 111420 w 634"/>
              <a:gd name="T27" fmla="*/ 201878 h 633"/>
              <a:gd name="T28" fmla="*/ 85098 w 634"/>
              <a:gd name="T29" fmla="*/ 143373 h 633"/>
              <a:gd name="T30" fmla="*/ 196518 w 634"/>
              <a:gd name="T31" fmla="*/ 36836 h 633"/>
              <a:gd name="T32" fmla="*/ 111420 w 634"/>
              <a:gd name="T33" fmla="*/ 201878 h 63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34" h="633">
                <a:moveTo>
                  <a:pt x="603" y="14"/>
                </a:moveTo>
                <a:lnTo>
                  <a:pt x="603" y="14"/>
                </a:lnTo>
                <a:cubicBezTo>
                  <a:pt x="574" y="14"/>
                  <a:pt x="0" y="309"/>
                  <a:pt x="0" y="309"/>
                </a:cubicBezTo>
                <a:lnTo>
                  <a:pt x="191" y="427"/>
                </a:lnTo>
                <a:lnTo>
                  <a:pt x="309" y="632"/>
                </a:lnTo>
                <a:cubicBezTo>
                  <a:pt x="309" y="632"/>
                  <a:pt x="618" y="44"/>
                  <a:pt x="618" y="29"/>
                </a:cubicBezTo>
                <a:cubicBezTo>
                  <a:pt x="633" y="14"/>
                  <a:pt x="618" y="0"/>
                  <a:pt x="603" y="14"/>
                </a:cubicBezTo>
                <a:close/>
                <a:moveTo>
                  <a:pt x="74" y="309"/>
                </a:moveTo>
                <a:lnTo>
                  <a:pt x="74" y="309"/>
                </a:lnTo>
                <a:cubicBezTo>
                  <a:pt x="530" y="88"/>
                  <a:pt x="530" y="88"/>
                  <a:pt x="530" y="88"/>
                </a:cubicBezTo>
                <a:cubicBezTo>
                  <a:pt x="206" y="382"/>
                  <a:pt x="206" y="382"/>
                  <a:pt x="206" y="382"/>
                </a:cubicBezTo>
                <a:lnTo>
                  <a:pt x="74" y="309"/>
                </a:lnTo>
                <a:close/>
                <a:moveTo>
                  <a:pt x="309" y="559"/>
                </a:moveTo>
                <a:lnTo>
                  <a:pt x="309" y="559"/>
                </a:lnTo>
                <a:cubicBezTo>
                  <a:pt x="309" y="559"/>
                  <a:pt x="250" y="441"/>
                  <a:pt x="236" y="397"/>
                </a:cubicBezTo>
                <a:cubicBezTo>
                  <a:pt x="545" y="102"/>
                  <a:pt x="545" y="102"/>
                  <a:pt x="545" y="102"/>
                </a:cubicBezTo>
                <a:lnTo>
                  <a:pt x="309" y="5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24" name="Freeform 183"/>
          <p:cNvSpPr>
            <a:spLocks noChangeArrowheads="1"/>
          </p:cNvSpPr>
          <p:nvPr/>
        </p:nvSpPr>
        <p:spPr bwMode="auto">
          <a:xfrm>
            <a:off x="18792211" y="7395637"/>
            <a:ext cx="1204988" cy="1174994"/>
          </a:xfrm>
          <a:custGeom>
            <a:avLst/>
            <a:gdLst>
              <a:gd name="T0" fmla="*/ 116829 w 634"/>
              <a:gd name="T1" fmla="*/ 0 h 619"/>
              <a:gd name="T2" fmla="*/ 116829 w 634"/>
              <a:gd name="T3" fmla="*/ 0 h 619"/>
              <a:gd name="T4" fmla="*/ 0 w 634"/>
              <a:gd name="T5" fmla="*/ 63740 h 619"/>
              <a:gd name="T6" fmla="*/ 0 w 634"/>
              <a:gd name="T7" fmla="*/ 196263 h 619"/>
              <a:gd name="T8" fmla="*/ 32092 w 634"/>
              <a:gd name="T9" fmla="*/ 222551 h 619"/>
              <a:gd name="T10" fmla="*/ 201927 w 634"/>
              <a:gd name="T11" fmla="*/ 222551 h 619"/>
              <a:gd name="T12" fmla="*/ 228249 w 634"/>
              <a:gd name="T13" fmla="*/ 196263 h 619"/>
              <a:gd name="T14" fmla="*/ 228249 w 634"/>
              <a:gd name="T15" fmla="*/ 63740 h 619"/>
              <a:gd name="T16" fmla="*/ 116829 w 634"/>
              <a:gd name="T17" fmla="*/ 0 h 619"/>
              <a:gd name="T18" fmla="*/ 16226 w 634"/>
              <a:gd name="T19" fmla="*/ 196263 h 619"/>
              <a:gd name="T20" fmla="*/ 16226 w 634"/>
              <a:gd name="T21" fmla="*/ 196263 h 619"/>
              <a:gd name="T22" fmla="*/ 16226 w 634"/>
              <a:gd name="T23" fmla="*/ 84987 h 619"/>
              <a:gd name="T24" fmla="*/ 79689 w 634"/>
              <a:gd name="T25" fmla="*/ 137924 h 619"/>
              <a:gd name="T26" fmla="*/ 16226 w 634"/>
              <a:gd name="T27" fmla="*/ 201664 h 619"/>
              <a:gd name="T28" fmla="*/ 16226 w 634"/>
              <a:gd name="T29" fmla="*/ 196263 h 619"/>
              <a:gd name="T30" fmla="*/ 26683 w 634"/>
              <a:gd name="T31" fmla="*/ 212108 h 619"/>
              <a:gd name="T32" fmla="*/ 26683 w 634"/>
              <a:gd name="T33" fmla="*/ 212108 h 619"/>
              <a:gd name="T34" fmla="*/ 90506 w 634"/>
              <a:gd name="T35" fmla="*/ 143326 h 619"/>
              <a:gd name="T36" fmla="*/ 116829 w 634"/>
              <a:gd name="T37" fmla="*/ 159171 h 619"/>
              <a:gd name="T38" fmla="*/ 138104 w 634"/>
              <a:gd name="T39" fmla="*/ 143326 h 619"/>
              <a:gd name="T40" fmla="*/ 201927 w 634"/>
              <a:gd name="T41" fmla="*/ 212108 h 619"/>
              <a:gd name="T42" fmla="*/ 26683 w 634"/>
              <a:gd name="T43" fmla="*/ 212108 h 619"/>
              <a:gd name="T44" fmla="*/ 212384 w 634"/>
              <a:gd name="T45" fmla="*/ 196263 h 619"/>
              <a:gd name="T46" fmla="*/ 212384 w 634"/>
              <a:gd name="T47" fmla="*/ 196263 h 619"/>
              <a:gd name="T48" fmla="*/ 212384 w 634"/>
              <a:gd name="T49" fmla="*/ 201664 h 619"/>
              <a:gd name="T50" fmla="*/ 148560 w 634"/>
              <a:gd name="T51" fmla="*/ 137924 h 619"/>
              <a:gd name="T52" fmla="*/ 212384 w 634"/>
              <a:gd name="T53" fmla="*/ 84987 h 619"/>
              <a:gd name="T54" fmla="*/ 212384 w 634"/>
              <a:gd name="T55" fmla="*/ 196263 h 619"/>
              <a:gd name="T56" fmla="*/ 116829 w 634"/>
              <a:gd name="T57" fmla="*/ 143326 h 619"/>
              <a:gd name="T58" fmla="*/ 116829 w 634"/>
              <a:gd name="T59" fmla="*/ 143326 h 619"/>
              <a:gd name="T60" fmla="*/ 16226 w 634"/>
              <a:gd name="T61" fmla="*/ 69142 h 619"/>
              <a:gd name="T62" fmla="*/ 116829 w 634"/>
              <a:gd name="T63" fmla="*/ 16205 h 619"/>
              <a:gd name="T64" fmla="*/ 212384 w 634"/>
              <a:gd name="T65" fmla="*/ 69142 h 619"/>
              <a:gd name="T66" fmla="*/ 116829 w 634"/>
              <a:gd name="T67" fmla="*/ 143326 h 61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4" h="619">
                <a:moveTo>
                  <a:pt x="324" y="0"/>
                </a:moveTo>
                <a:lnTo>
                  <a:pt x="324" y="0"/>
                </a:lnTo>
                <a:cubicBezTo>
                  <a:pt x="0" y="177"/>
                  <a:pt x="0" y="177"/>
                  <a:pt x="0" y="177"/>
                </a:cubicBezTo>
                <a:cubicBezTo>
                  <a:pt x="0" y="221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545"/>
                  <a:pt x="633" y="221"/>
                  <a:pt x="633" y="177"/>
                </a:cubicBezTo>
                <a:lnTo>
                  <a:pt x="324" y="0"/>
                </a:lnTo>
                <a:close/>
                <a:moveTo>
                  <a:pt x="45" y="545"/>
                </a:moveTo>
                <a:lnTo>
                  <a:pt x="45" y="545"/>
                </a:lnTo>
                <a:cubicBezTo>
                  <a:pt x="45" y="236"/>
                  <a:pt x="45" y="236"/>
                  <a:pt x="45" y="236"/>
                </a:cubicBezTo>
                <a:cubicBezTo>
                  <a:pt x="221" y="383"/>
                  <a:pt x="221" y="383"/>
                  <a:pt x="221" y="383"/>
                </a:cubicBezTo>
                <a:cubicBezTo>
                  <a:pt x="45" y="560"/>
                  <a:pt x="45" y="560"/>
                  <a:pt x="45" y="560"/>
                </a:cubicBezTo>
                <a:lnTo>
                  <a:pt x="45" y="545"/>
                </a:lnTo>
                <a:close/>
                <a:moveTo>
                  <a:pt x="74" y="589"/>
                </a:moveTo>
                <a:lnTo>
                  <a:pt x="74" y="589"/>
                </a:lnTo>
                <a:cubicBezTo>
                  <a:pt x="251" y="398"/>
                  <a:pt x="251" y="398"/>
                  <a:pt x="251" y="398"/>
                </a:cubicBezTo>
                <a:cubicBezTo>
                  <a:pt x="324" y="442"/>
                  <a:pt x="324" y="442"/>
                  <a:pt x="324" y="442"/>
                </a:cubicBezTo>
                <a:cubicBezTo>
                  <a:pt x="383" y="398"/>
                  <a:pt x="383" y="398"/>
                  <a:pt x="383" y="398"/>
                </a:cubicBezTo>
                <a:cubicBezTo>
                  <a:pt x="560" y="589"/>
                  <a:pt x="560" y="589"/>
                  <a:pt x="560" y="589"/>
                </a:cubicBezTo>
                <a:lnTo>
                  <a:pt x="74" y="589"/>
                </a:lnTo>
                <a:close/>
                <a:moveTo>
                  <a:pt x="589" y="545"/>
                </a:moveTo>
                <a:lnTo>
                  <a:pt x="589" y="545"/>
                </a:lnTo>
                <a:lnTo>
                  <a:pt x="589" y="560"/>
                </a:lnTo>
                <a:cubicBezTo>
                  <a:pt x="412" y="383"/>
                  <a:pt x="412" y="383"/>
                  <a:pt x="412" y="383"/>
                </a:cubicBezTo>
                <a:cubicBezTo>
                  <a:pt x="589" y="236"/>
                  <a:pt x="589" y="236"/>
                  <a:pt x="589" y="236"/>
                </a:cubicBezTo>
                <a:lnTo>
                  <a:pt x="589" y="545"/>
                </a:lnTo>
                <a:close/>
                <a:moveTo>
                  <a:pt x="324" y="398"/>
                </a:moveTo>
                <a:lnTo>
                  <a:pt x="324" y="398"/>
                </a:lnTo>
                <a:cubicBezTo>
                  <a:pt x="45" y="192"/>
                  <a:pt x="45" y="192"/>
                  <a:pt x="45" y="192"/>
                </a:cubicBezTo>
                <a:cubicBezTo>
                  <a:pt x="324" y="45"/>
                  <a:pt x="324" y="45"/>
                  <a:pt x="324" y="45"/>
                </a:cubicBezTo>
                <a:cubicBezTo>
                  <a:pt x="589" y="192"/>
                  <a:pt x="589" y="192"/>
                  <a:pt x="589" y="192"/>
                </a:cubicBezTo>
                <a:lnTo>
                  <a:pt x="324" y="3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25" name="Freeform 184"/>
          <p:cNvSpPr>
            <a:spLocks noChangeArrowheads="1"/>
          </p:cNvSpPr>
          <p:nvPr/>
        </p:nvSpPr>
        <p:spPr bwMode="auto">
          <a:xfrm>
            <a:off x="16857224" y="7540635"/>
            <a:ext cx="1204994" cy="894990"/>
          </a:xfrm>
          <a:custGeom>
            <a:avLst/>
            <a:gdLst>
              <a:gd name="T0" fmla="*/ 121878 w 634"/>
              <a:gd name="T1" fmla="*/ 100723 h 472"/>
              <a:gd name="T2" fmla="*/ 121878 w 634"/>
              <a:gd name="T3" fmla="*/ 100723 h 472"/>
              <a:gd name="T4" fmla="*/ 37140 w 634"/>
              <a:gd name="T5" fmla="*/ 100723 h 472"/>
              <a:gd name="T6" fmla="*/ 26323 w 634"/>
              <a:gd name="T7" fmla="*/ 105760 h 472"/>
              <a:gd name="T8" fmla="*/ 37140 w 634"/>
              <a:gd name="T9" fmla="*/ 111156 h 472"/>
              <a:gd name="T10" fmla="*/ 121878 w 634"/>
              <a:gd name="T11" fmla="*/ 111156 h 472"/>
              <a:gd name="T12" fmla="*/ 127287 w 634"/>
              <a:gd name="T13" fmla="*/ 105760 h 472"/>
              <a:gd name="T14" fmla="*/ 121878 w 634"/>
              <a:gd name="T15" fmla="*/ 100723 h 472"/>
              <a:gd name="T16" fmla="*/ 121878 w 634"/>
              <a:gd name="T17" fmla="*/ 126984 h 472"/>
              <a:gd name="T18" fmla="*/ 121878 w 634"/>
              <a:gd name="T19" fmla="*/ 126984 h 472"/>
              <a:gd name="T20" fmla="*/ 37140 w 634"/>
              <a:gd name="T21" fmla="*/ 126984 h 472"/>
              <a:gd name="T22" fmla="*/ 26323 w 634"/>
              <a:gd name="T23" fmla="*/ 132379 h 472"/>
              <a:gd name="T24" fmla="*/ 37140 w 634"/>
              <a:gd name="T25" fmla="*/ 142811 h 472"/>
              <a:gd name="T26" fmla="*/ 121878 w 634"/>
              <a:gd name="T27" fmla="*/ 142811 h 472"/>
              <a:gd name="T28" fmla="*/ 127287 w 634"/>
              <a:gd name="T29" fmla="*/ 132379 h 472"/>
              <a:gd name="T30" fmla="*/ 121878 w 634"/>
              <a:gd name="T31" fmla="*/ 126984 h 472"/>
              <a:gd name="T32" fmla="*/ 196158 w 634"/>
              <a:gd name="T33" fmla="*/ 0 h 472"/>
              <a:gd name="T34" fmla="*/ 196158 w 634"/>
              <a:gd name="T35" fmla="*/ 0 h 472"/>
              <a:gd name="T36" fmla="*/ 26323 w 634"/>
              <a:gd name="T37" fmla="*/ 0 h 472"/>
              <a:gd name="T38" fmla="*/ 0 w 634"/>
              <a:gd name="T39" fmla="*/ 26260 h 472"/>
              <a:gd name="T40" fmla="*/ 0 w 634"/>
              <a:gd name="T41" fmla="*/ 142811 h 472"/>
              <a:gd name="T42" fmla="*/ 26323 w 634"/>
              <a:gd name="T43" fmla="*/ 169431 h 472"/>
              <a:gd name="T44" fmla="*/ 196158 w 634"/>
              <a:gd name="T45" fmla="*/ 169431 h 472"/>
              <a:gd name="T46" fmla="*/ 228250 w 634"/>
              <a:gd name="T47" fmla="*/ 142811 h 472"/>
              <a:gd name="T48" fmla="*/ 228250 w 634"/>
              <a:gd name="T49" fmla="*/ 26260 h 472"/>
              <a:gd name="T50" fmla="*/ 196158 w 634"/>
              <a:gd name="T51" fmla="*/ 0 h 472"/>
              <a:gd name="T52" fmla="*/ 212024 w 634"/>
              <a:gd name="T53" fmla="*/ 142811 h 472"/>
              <a:gd name="T54" fmla="*/ 212024 w 634"/>
              <a:gd name="T55" fmla="*/ 142811 h 472"/>
              <a:gd name="T56" fmla="*/ 196158 w 634"/>
              <a:gd name="T57" fmla="*/ 153603 h 472"/>
              <a:gd name="T58" fmla="*/ 26323 w 634"/>
              <a:gd name="T59" fmla="*/ 153603 h 472"/>
              <a:gd name="T60" fmla="*/ 15866 w 634"/>
              <a:gd name="T61" fmla="*/ 142811 h 472"/>
              <a:gd name="T62" fmla="*/ 15866 w 634"/>
              <a:gd name="T63" fmla="*/ 26260 h 472"/>
              <a:gd name="T64" fmla="*/ 26323 w 634"/>
              <a:gd name="T65" fmla="*/ 15828 h 472"/>
              <a:gd name="T66" fmla="*/ 196158 w 634"/>
              <a:gd name="T67" fmla="*/ 15828 h 472"/>
              <a:gd name="T68" fmla="*/ 212024 w 634"/>
              <a:gd name="T69" fmla="*/ 26260 h 472"/>
              <a:gd name="T70" fmla="*/ 212024 w 634"/>
              <a:gd name="T71" fmla="*/ 142811 h 472"/>
              <a:gd name="T72" fmla="*/ 185701 w 634"/>
              <a:gd name="T73" fmla="*/ 26260 h 472"/>
              <a:gd name="T74" fmla="*/ 185701 w 634"/>
              <a:gd name="T75" fmla="*/ 26260 h 472"/>
              <a:gd name="T76" fmla="*/ 153609 w 634"/>
              <a:gd name="T77" fmla="*/ 26260 h 472"/>
              <a:gd name="T78" fmla="*/ 143152 w 634"/>
              <a:gd name="T79" fmla="*/ 42448 h 472"/>
              <a:gd name="T80" fmla="*/ 143152 w 634"/>
              <a:gd name="T81" fmla="*/ 68708 h 472"/>
              <a:gd name="T82" fmla="*/ 153609 w 634"/>
              <a:gd name="T83" fmla="*/ 84536 h 472"/>
              <a:gd name="T84" fmla="*/ 185701 w 634"/>
              <a:gd name="T85" fmla="*/ 84536 h 472"/>
              <a:gd name="T86" fmla="*/ 196158 w 634"/>
              <a:gd name="T87" fmla="*/ 68708 h 472"/>
              <a:gd name="T88" fmla="*/ 196158 w 634"/>
              <a:gd name="T89" fmla="*/ 42448 h 472"/>
              <a:gd name="T90" fmla="*/ 185701 w 634"/>
              <a:gd name="T91" fmla="*/ 26260 h 472"/>
              <a:gd name="T92" fmla="*/ 185701 w 634"/>
              <a:gd name="T93" fmla="*/ 63672 h 472"/>
              <a:gd name="T94" fmla="*/ 185701 w 634"/>
              <a:gd name="T95" fmla="*/ 63672 h 472"/>
              <a:gd name="T96" fmla="*/ 174884 w 634"/>
              <a:gd name="T97" fmla="*/ 68708 h 472"/>
              <a:gd name="T98" fmla="*/ 164427 w 634"/>
              <a:gd name="T99" fmla="*/ 68708 h 472"/>
              <a:gd name="T100" fmla="*/ 153609 w 634"/>
              <a:gd name="T101" fmla="*/ 63672 h 472"/>
              <a:gd name="T102" fmla="*/ 153609 w 634"/>
              <a:gd name="T103" fmla="*/ 47484 h 472"/>
              <a:gd name="T104" fmla="*/ 164427 w 634"/>
              <a:gd name="T105" fmla="*/ 42448 h 472"/>
              <a:gd name="T106" fmla="*/ 174884 w 634"/>
              <a:gd name="T107" fmla="*/ 42448 h 472"/>
              <a:gd name="T108" fmla="*/ 185701 w 634"/>
              <a:gd name="T109" fmla="*/ 47484 h 472"/>
              <a:gd name="T110" fmla="*/ 185701 w 634"/>
              <a:gd name="T111" fmla="*/ 63672 h 4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34" h="472">
                <a:moveTo>
                  <a:pt x="338" y="280"/>
                </a:moveTo>
                <a:lnTo>
                  <a:pt x="338" y="280"/>
                </a:lnTo>
                <a:cubicBezTo>
                  <a:pt x="103" y="280"/>
                  <a:pt x="103" y="280"/>
                  <a:pt x="103" y="280"/>
                </a:cubicBezTo>
                <a:cubicBezTo>
                  <a:pt x="88" y="280"/>
                  <a:pt x="73" y="280"/>
                  <a:pt x="73" y="294"/>
                </a:cubicBezTo>
                <a:cubicBezTo>
                  <a:pt x="73" y="309"/>
                  <a:pt x="88" y="309"/>
                  <a:pt x="103" y="309"/>
                </a:cubicBezTo>
                <a:cubicBezTo>
                  <a:pt x="338" y="309"/>
                  <a:pt x="338" y="309"/>
                  <a:pt x="338" y="309"/>
                </a:cubicBezTo>
                <a:cubicBezTo>
                  <a:pt x="338" y="309"/>
                  <a:pt x="353" y="309"/>
                  <a:pt x="353" y="294"/>
                </a:cubicBezTo>
                <a:cubicBezTo>
                  <a:pt x="353" y="280"/>
                  <a:pt x="338" y="280"/>
                  <a:pt x="338" y="280"/>
                </a:cubicBezTo>
                <a:close/>
                <a:moveTo>
                  <a:pt x="338" y="353"/>
                </a:moveTo>
                <a:lnTo>
                  <a:pt x="338" y="353"/>
                </a:lnTo>
                <a:cubicBezTo>
                  <a:pt x="103" y="353"/>
                  <a:pt x="103" y="353"/>
                  <a:pt x="103" y="353"/>
                </a:cubicBezTo>
                <a:cubicBezTo>
                  <a:pt x="88" y="353"/>
                  <a:pt x="73" y="368"/>
                  <a:pt x="73" y="368"/>
                </a:cubicBezTo>
                <a:cubicBezTo>
                  <a:pt x="73" y="383"/>
                  <a:pt x="88" y="397"/>
                  <a:pt x="103" y="397"/>
                </a:cubicBezTo>
                <a:cubicBezTo>
                  <a:pt x="338" y="397"/>
                  <a:pt x="338" y="397"/>
                  <a:pt x="338" y="397"/>
                </a:cubicBezTo>
                <a:cubicBezTo>
                  <a:pt x="338" y="397"/>
                  <a:pt x="353" y="383"/>
                  <a:pt x="353" y="368"/>
                </a:cubicBezTo>
                <a:lnTo>
                  <a:pt x="338" y="353"/>
                </a:ln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3"/>
                </a:cubicBezTo>
                <a:cubicBezTo>
                  <a:pt x="0" y="397"/>
                  <a:pt x="0" y="397"/>
                  <a:pt x="0" y="397"/>
                </a:cubicBezTo>
                <a:cubicBezTo>
                  <a:pt x="0" y="442"/>
                  <a:pt x="29" y="471"/>
                  <a:pt x="73" y="471"/>
                </a:cubicBezTo>
                <a:cubicBezTo>
                  <a:pt x="544" y="471"/>
                  <a:pt x="544" y="471"/>
                  <a:pt x="544" y="471"/>
                </a:cubicBezTo>
                <a:cubicBezTo>
                  <a:pt x="588" y="471"/>
                  <a:pt x="633" y="442"/>
                  <a:pt x="633" y="397"/>
                </a:cubicBezTo>
                <a:cubicBezTo>
                  <a:pt x="633" y="73"/>
                  <a:pt x="633" y="73"/>
                  <a:pt x="633" y="73"/>
                </a:cubicBezTo>
                <a:cubicBezTo>
                  <a:pt x="633" y="30"/>
                  <a:pt x="588" y="0"/>
                  <a:pt x="544" y="0"/>
                </a:cubicBezTo>
                <a:close/>
                <a:moveTo>
                  <a:pt x="588" y="397"/>
                </a:moveTo>
                <a:lnTo>
                  <a:pt x="588" y="397"/>
                </a:lnTo>
                <a:cubicBezTo>
                  <a:pt x="588" y="412"/>
                  <a:pt x="574" y="427"/>
                  <a:pt x="544" y="427"/>
                </a:cubicBezTo>
                <a:cubicBezTo>
                  <a:pt x="73" y="427"/>
                  <a:pt x="73" y="427"/>
                  <a:pt x="73" y="427"/>
                </a:cubicBezTo>
                <a:cubicBezTo>
                  <a:pt x="59" y="427"/>
                  <a:pt x="44" y="412"/>
                  <a:pt x="44" y="397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44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74" y="44"/>
                  <a:pt x="588" y="59"/>
                  <a:pt x="588" y="73"/>
                </a:cubicBezTo>
                <a:lnTo>
                  <a:pt x="588" y="397"/>
                </a:lnTo>
                <a:close/>
                <a:moveTo>
                  <a:pt x="515" y="73"/>
                </a:moveTo>
                <a:lnTo>
                  <a:pt x="515" y="73"/>
                </a:lnTo>
                <a:cubicBezTo>
                  <a:pt x="426" y="73"/>
                  <a:pt x="426" y="73"/>
                  <a:pt x="426" y="73"/>
                </a:cubicBezTo>
                <a:cubicBezTo>
                  <a:pt x="412" y="73"/>
                  <a:pt x="397" y="103"/>
                  <a:pt x="397" y="118"/>
                </a:cubicBezTo>
                <a:cubicBezTo>
                  <a:pt x="397" y="191"/>
                  <a:pt x="397" y="191"/>
                  <a:pt x="397" y="191"/>
                </a:cubicBezTo>
                <a:cubicBezTo>
                  <a:pt x="397" y="221"/>
                  <a:pt x="412" y="235"/>
                  <a:pt x="426" y="235"/>
                </a:cubicBezTo>
                <a:cubicBezTo>
                  <a:pt x="515" y="235"/>
                  <a:pt x="515" y="235"/>
                  <a:pt x="515" y="235"/>
                </a:cubicBezTo>
                <a:cubicBezTo>
                  <a:pt x="530" y="235"/>
                  <a:pt x="544" y="221"/>
                  <a:pt x="544" y="191"/>
                </a:cubicBezTo>
                <a:cubicBezTo>
                  <a:pt x="544" y="118"/>
                  <a:pt x="544" y="118"/>
                  <a:pt x="544" y="118"/>
                </a:cubicBezTo>
                <a:cubicBezTo>
                  <a:pt x="544" y="103"/>
                  <a:pt x="530" y="73"/>
                  <a:pt x="515" y="73"/>
                </a:cubicBezTo>
                <a:close/>
                <a:moveTo>
                  <a:pt x="515" y="177"/>
                </a:moveTo>
                <a:lnTo>
                  <a:pt x="515" y="177"/>
                </a:lnTo>
                <a:cubicBezTo>
                  <a:pt x="515" y="191"/>
                  <a:pt x="500" y="191"/>
                  <a:pt x="485" y="191"/>
                </a:cubicBezTo>
                <a:cubicBezTo>
                  <a:pt x="456" y="191"/>
                  <a:pt x="456" y="191"/>
                  <a:pt x="456" y="191"/>
                </a:cubicBezTo>
                <a:cubicBezTo>
                  <a:pt x="442" y="191"/>
                  <a:pt x="426" y="191"/>
                  <a:pt x="426" y="177"/>
                </a:cubicBezTo>
                <a:cubicBezTo>
                  <a:pt x="426" y="132"/>
                  <a:pt x="426" y="132"/>
                  <a:pt x="426" y="132"/>
                </a:cubicBezTo>
                <a:cubicBezTo>
                  <a:pt x="426" y="132"/>
                  <a:pt x="442" y="118"/>
                  <a:pt x="456" y="118"/>
                </a:cubicBezTo>
                <a:cubicBezTo>
                  <a:pt x="485" y="118"/>
                  <a:pt x="485" y="118"/>
                  <a:pt x="485" y="118"/>
                </a:cubicBezTo>
                <a:cubicBezTo>
                  <a:pt x="500" y="118"/>
                  <a:pt x="515" y="132"/>
                  <a:pt x="515" y="132"/>
                </a:cubicBezTo>
                <a:lnTo>
                  <a:pt x="515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26" name="Freeform 185"/>
          <p:cNvSpPr>
            <a:spLocks noChangeArrowheads="1"/>
          </p:cNvSpPr>
          <p:nvPr/>
        </p:nvSpPr>
        <p:spPr bwMode="auto">
          <a:xfrm>
            <a:off x="14937232" y="7540635"/>
            <a:ext cx="1169990" cy="894990"/>
          </a:xfrm>
          <a:custGeom>
            <a:avLst/>
            <a:gdLst>
              <a:gd name="T0" fmla="*/ 195434 w 619"/>
              <a:gd name="T1" fmla="*/ 0 h 472"/>
              <a:gd name="T2" fmla="*/ 195434 w 619"/>
              <a:gd name="T3" fmla="*/ 0 h 472"/>
              <a:gd name="T4" fmla="*/ 26177 w 619"/>
              <a:gd name="T5" fmla="*/ 0 h 472"/>
              <a:gd name="T6" fmla="*/ 0 w 619"/>
              <a:gd name="T7" fmla="*/ 26260 h 472"/>
              <a:gd name="T8" fmla="*/ 0 w 619"/>
              <a:gd name="T9" fmla="*/ 142811 h 472"/>
              <a:gd name="T10" fmla="*/ 26177 w 619"/>
              <a:gd name="T11" fmla="*/ 169431 h 472"/>
              <a:gd name="T12" fmla="*/ 195434 w 619"/>
              <a:gd name="T13" fmla="*/ 169431 h 472"/>
              <a:gd name="T14" fmla="*/ 221611 w 619"/>
              <a:gd name="T15" fmla="*/ 142811 h 472"/>
              <a:gd name="T16" fmla="*/ 221611 w 619"/>
              <a:gd name="T17" fmla="*/ 26260 h 472"/>
              <a:gd name="T18" fmla="*/ 195434 w 619"/>
              <a:gd name="T19" fmla="*/ 0 h 472"/>
              <a:gd name="T20" fmla="*/ 200454 w 619"/>
              <a:gd name="T21" fmla="*/ 15828 h 472"/>
              <a:gd name="T22" fmla="*/ 200454 w 619"/>
              <a:gd name="T23" fmla="*/ 15828 h 472"/>
              <a:gd name="T24" fmla="*/ 110806 w 619"/>
              <a:gd name="T25" fmla="*/ 84536 h 472"/>
              <a:gd name="T26" fmla="*/ 21157 w 619"/>
              <a:gd name="T27" fmla="*/ 15828 h 472"/>
              <a:gd name="T28" fmla="*/ 200454 w 619"/>
              <a:gd name="T29" fmla="*/ 15828 h 472"/>
              <a:gd name="T30" fmla="*/ 10399 w 619"/>
              <a:gd name="T31" fmla="*/ 142811 h 472"/>
              <a:gd name="T32" fmla="*/ 10399 w 619"/>
              <a:gd name="T33" fmla="*/ 142811 h 472"/>
              <a:gd name="T34" fmla="*/ 10399 w 619"/>
              <a:gd name="T35" fmla="*/ 26260 h 472"/>
              <a:gd name="T36" fmla="*/ 73870 w 619"/>
              <a:gd name="T37" fmla="*/ 79500 h 472"/>
              <a:gd name="T38" fmla="*/ 10399 w 619"/>
              <a:gd name="T39" fmla="*/ 142811 h 472"/>
              <a:gd name="T40" fmla="*/ 21157 w 619"/>
              <a:gd name="T41" fmla="*/ 153603 h 472"/>
              <a:gd name="T42" fmla="*/ 21157 w 619"/>
              <a:gd name="T43" fmla="*/ 153603 h 472"/>
              <a:gd name="T44" fmla="*/ 84628 w 619"/>
              <a:gd name="T45" fmla="*/ 84536 h 472"/>
              <a:gd name="T46" fmla="*/ 110806 w 619"/>
              <a:gd name="T47" fmla="*/ 105760 h 472"/>
              <a:gd name="T48" fmla="*/ 131963 w 619"/>
              <a:gd name="T49" fmla="*/ 84536 h 472"/>
              <a:gd name="T50" fmla="*/ 200454 w 619"/>
              <a:gd name="T51" fmla="*/ 153603 h 472"/>
              <a:gd name="T52" fmla="*/ 21157 w 619"/>
              <a:gd name="T53" fmla="*/ 153603 h 472"/>
              <a:gd name="T54" fmla="*/ 211212 w 619"/>
              <a:gd name="T55" fmla="*/ 142811 h 472"/>
              <a:gd name="T56" fmla="*/ 211212 w 619"/>
              <a:gd name="T57" fmla="*/ 142811 h 472"/>
              <a:gd name="T58" fmla="*/ 211212 w 619"/>
              <a:gd name="T59" fmla="*/ 142811 h 472"/>
              <a:gd name="T60" fmla="*/ 147741 w 619"/>
              <a:gd name="T61" fmla="*/ 79500 h 472"/>
              <a:gd name="T62" fmla="*/ 211212 w 619"/>
              <a:gd name="T63" fmla="*/ 26260 h 472"/>
              <a:gd name="T64" fmla="*/ 211212 w 619"/>
              <a:gd name="T65" fmla="*/ 142811 h 4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9" h="472">
                <a:moveTo>
                  <a:pt x="545" y="0"/>
                </a:moveTo>
                <a:lnTo>
                  <a:pt x="54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3"/>
                </a:cubicBezTo>
                <a:cubicBezTo>
                  <a:pt x="0" y="397"/>
                  <a:pt x="0" y="397"/>
                  <a:pt x="0" y="397"/>
                </a:cubicBezTo>
                <a:cubicBezTo>
                  <a:pt x="0" y="442"/>
                  <a:pt x="29" y="471"/>
                  <a:pt x="73" y="471"/>
                </a:cubicBezTo>
                <a:cubicBezTo>
                  <a:pt x="545" y="471"/>
                  <a:pt x="545" y="471"/>
                  <a:pt x="545" y="471"/>
                </a:cubicBezTo>
                <a:cubicBezTo>
                  <a:pt x="589" y="471"/>
                  <a:pt x="618" y="442"/>
                  <a:pt x="618" y="397"/>
                </a:cubicBezTo>
                <a:cubicBezTo>
                  <a:pt x="618" y="73"/>
                  <a:pt x="618" y="73"/>
                  <a:pt x="618" y="73"/>
                </a:cubicBezTo>
                <a:cubicBezTo>
                  <a:pt x="618" y="30"/>
                  <a:pt x="589" y="0"/>
                  <a:pt x="545" y="0"/>
                </a:cubicBezTo>
                <a:close/>
                <a:moveTo>
                  <a:pt x="559" y="44"/>
                </a:moveTo>
                <a:lnTo>
                  <a:pt x="559" y="44"/>
                </a:lnTo>
                <a:cubicBezTo>
                  <a:pt x="309" y="235"/>
                  <a:pt x="309" y="235"/>
                  <a:pt x="309" y="235"/>
                </a:cubicBezTo>
                <a:cubicBezTo>
                  <a:pt x="59" y="44"/>
                  <a:pt x="59" y="44"/>
                  <a:pt x="59" y="44"/>
                </a:cubicBezTo>
                <a:lnTo>
                  <a:pt x="559" y="44"/>
                </a:lnTo>
                <a:close/>
                <a:moveTo>
                  <a:pt x="29" y="397"/>
                </a:moveTo>
                <a:lnTo>
                  <a:pt x="29" y="397"/>
                </a:lnTo>
                <a:cubicBezTo>
                  <a:pt x="29" y="73"/>
                  <a:pt x="29" y="73"/>
                  <a:pt x="29" y="73"/>
                </a:cubicBezTo>
                <a:cubicBezTo>
                  <a:pt x="206" y="221"/>
                  <a:pt x="206" y="221"/>
                  <a:pt x="206" y="221"/>
                </a:cubicBezTo>
                <a:cubicBezTo>
                  <a:pt x="29" y="397"/>
                  <a:pt x="29" y="397"/>
                  <a:pt x="29" y="397"/>
                </a:cubicBezTo>
                <a:close/>
                <a:moveTo>
                  <a:pt x="59" y="427"/>
                </a:moveTo>
                <a:lnTo>
                  <a:pt x="59" y="427"/>
                </a:lnTo>
                <a:cubicBezTo>
                  <a:pt x="236" y="235"/>
                  <a:pt x="236" y="235"/>
                  <a:pt x="236" y="235"/>
                </a:cubicBezTo>
                <a:cubicBezTo>
                  <a:pt x="309" y="294"/>
                  <a:pt x="309" y="294"/>
                  <a:pt x="309" y="294"/>
                </a:cubicBezTo>
                <a:cubicBezTo>
                  <a:pt x="368" y="235"/>
                  <a:pt x="368" y="235"/>
                  <a:pt x="368" y="235"/>
                </a:cubicBezTo>
                <a:cubicBezTo>
                  <a:pt x="559" y="427"/>
                  <a:pt x="559" y="427"/>
                  <a:pt x="559" y="427"/>
                </a:cubicBezTo>
                <a:cubicBezTo>
                  <a:pt x="545" y="427"/>
                  <a:pt x="73" y="427"/>
                  <a:pt x="59" y="427"/>
                </a:cubicBezTo>
                <a:close/>
                <a:moveTo>
                  <a:pt x="589" y="397"/>
                </a:moveTo>
                <a:lnTo>
                  <a:pt x="589" y="397"/>
                </a:lnTo>
                <a:cubicBezTo>
                  <a:pt x="412" y="221"/>
                  <a:pt x="412" y="221"/>
                  <a:pt x="412" y="221"/>
                </a:cubicBezTo>
                <a:cubicBezTo>
                  <a:pt x="589" y="73"/>
                  <a:pt x="589" y="73"/>
                  <a:pt x="589" y="73"/>
                </a:cubicBezTo>
                <a:lnTo>
                  <a:pt x="589" y="3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27" name="Freeform 186"/>
          <p:cNvSpPr>
            <a:spLocks noChangeArrowheads="1"/>
          </p:cNvSpPr>
          <p:nvPr/>
        </p:nvSpPr>
        <p:spPr bwMode="auto">
          <a:xfrm>
            <a:off x="12977246" y="7395637"/>
            <a:ext cx="1204994" cy="1174994"/>
          </a:xfrm>
          <a:custGeom>
            <a:avLst/>
            <a:gdLst>
              <a:gd name="T0" fmla="*/ 191110 w 634"/>
              <a:gd name="T1" fmla="*/ 0 h 619"/>
              <a:gd name="T2" fmla="*/ 191110 w 634"/>
              <a:gd name="T3" fmla="*/ 0 h 619"/>
              <a:gd name="T4" fmla="*/ 37140 w 634"/>
              <a:gd name="T5" fmla="*/ 0 h 619"/>
              <a:gd name="T6" fmla="*/ 0 w 634"/>
              <a:gd name="T7" fmla="*/ 37452 h 619"/>
              <a:gd name="T8" fmla="*/ 0 w 634"/>
              <a:gd name="T9" fmla="*/ 153769 h 619"/>
              <a:gd name="T10" fmla="*/ 37140 w 634"/>
              <a:gd name="T11" fmla="*/ 190861 h 619"/>
              <a:gd name="T12" fmla="*/ 85098 w 634"/>
              <a:gd name="T13" fmla="*/ 190861 h 619"/>
              <a:gd name="T14" fmla="*/ 116830 w 634"/>
              <a:gd name="T15" fmla="*/ 222551 h 619"/>
              <a:gd name="T16" fmla="*/ 143513 w 634"/>
              <a:gd name="T17" fmla="*/ 190861 h 619"/>
              <a:gd name="T18" fmla="*/ 191110 w 634"/>
              <a:gd name="T19" fmla="*/ 190861 h 619"/>
              <a:gd name="T20" fmla="*/ 228250 w 634"/>
              <a:gd name="T21" fmla="*/ 153769 h 619"/>
              <a:gd name="T22" fmla="*/ 228250 w 634"/>
              <a:gd name="T23" fmla="*/ 37452 h 619"/>
              <a:gd name="T24" fmla="*/ 191110 w 634"/>
              <a:gd name="T25" fmla="*/ 0 h 619"/>
              <a:gd name="T26" fmla="*/ 212385 w 634"/>
              <a:gd name="T27" fmla="*/ 153769 h 619"/>
              <a:gd name="T28" fmla="*/ 212385 w 634"/>
              <a:gd name="T29" fmla="*/ 153769 h 619"/>
              <a:gd name="T30" fmla="*/ 191110 w 634"/>
              <a:gd name="T31" fmla="*/ 175016 h 619"/>
              <a:gd name="T32" fmla="*/ 138104 w 634"/>
              <a:gd name="T33" fmla="*/ 175016 h 619"/>
              <a:gd name="T34" fmla="*/ 116830 w 634"/>
              <a:gd name="T35" fmla="*/ 201664 h 619"/>
              <a:gd name="T36" fmla="*/ 95555 w 634"/>
              <a:gd name="T37" fmla="*/ 175016 h 619"/>
              <a:gd name="T38" fmla="*/ 37140 w 634"/>
              <a:gd name="T39" fmla="*/ 175016 h 619"/>
              <a:gd name="T40" fmla="*/ 16226 w 634"/>
              <a:gd name="T41" fmla="*/ 153769 h 619"/>
              <a:gd name="T42" fmla="*/ 16226 w 634"/>
              <a:gd name="T43" fmla="*/ 31690 h 619"/>
              <a:gd name="T44" fmla="*/ 37140 w 634"/>
              <a:gd name="T45" fmla="*/ 10803 h 619"/>
              <a:gd name="T46" fmla="*/ 191110 w 634"/>
              <a:gd name="T47" fmla="*/ 10803 h 619"/>
              <a:gd name="T48" fmla="*/ 212385 w 634"/>
              <a:gd name="T49" fmla="*/ 31690 h 619"/>
              <a:gd name="T50" fmla="*/ 212385 w 634"/>
              <a:gd name="T51" fmla="*/ 153769 h 619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34" h="619">
                <a:moveTo>
                  <a:pt x="530" y="0"/>
                </a:moveTo>
                <a:lnTo>
                  <a:pt x="530" y="0"/>
                </a:lnTo>
                <a:cubicBezTo>
                  <a:pt x="103" y="0"/>
                  <a:pt x="103" y="0"/>
                  <a:pt x="103" y="0"/>
                </a:cubicBezTo>
                <a:cubicBezTo>
                  <a:pt x="59" y="0"/>
                  <a:pt x="0" y="45"/>
                  <a:pt x="0" y="104"/>
                </a:cubicBezTo>
                <a:cubicBezTo>
                  <a:pt x="0" y="427"/>
                  <a:pt x="0" y="427"/>
                  <a:pt x="0" y="427"/>
                </a:cubicBezTo>
                <a:cubicBezTo>
                  <a:pt x="0" y="486"/>
                  <a:pt x="45" y="530"/>
                  <a:pt x="103" y="530"/>
                </a:cubicBezTo>
                <a:cubicBezTo>
                  <a:pt x="236" y="530"/>
                  <a:pt x="236" y="530"/>
                  <a:pt x="236" y="530"/>
                </a:cubicBezTo>
                <a:cubicBezTo>
                  <a:pt x="324" y="618"/>
                  <a:pt x="324" y="618"/>
                  <a:pt x="324" y="618"/>
                </a:cubicBezTo>
                <a:cubicBezTo>
                  <a:pt x="398" y="530"/>
                  <a:pt x="398" y="530"/>
                  <a:pt x="398" y="530"/>
                </a:cubicBezTo>
                <a:cubicBezTo>
                  <a:pt x="530" y="530"/>
                  <a:pt x="530" y="530"/>
                  <a:pt x="530" y="530"/>
                </a:cubicBezTo>
                <a:cubicBezTo>
                  <a:pt x="589" y="530"/>
                  <a:pt x="633" y="486"/>
                  <a:pt x="633" y="427"/>
                </a:cubicBezTo>
                <a:cubicBezTo>
                  <a:pt x="633" y="104"/>
                  <a:pt x="633" y="104"/>
                  <a:pt x="633" y="104"/>
                </a:cubicBezTo>
                <a:cubicBezTo>
                  <a:pt x="633" y="45"/>
                  <a:pt x="589" y="0"/>
                  <a:pt x="530" y="0"/>
                </a:cubicBezTo>
                <a:close/>
                <a:moveTo>
                  <a:pt x="589" y="427"/>
                </a:moveTo>
                <a:lnTo>
                  <a:pt x="589" y="427"/>
                </a:lnTo>
                <a:cubicBezTo>
                  <a:pt x="589" y="457"/>
                  <a:pt x="560" y="486"/>
                  <a:pt x="530" y="486"/>
                </a:cubicBezTo>
                <a:cubicBezTo>
                  <a:pt x="383" y="486"/>
                  <a:pt x="383" y="486"/>
                  <a:pt x="383" y="486"/>
                </a:cubicBezTo>
                <a:cubicBezTo>
                  <a:pt x="324" y="560"/>
                  <a:pt x="324" y="560"/>
                  <a:pt x="324" y="560"/>
                </a:cubicBezTo>
                <a:cubicBezTo>
                  <a:pt x="265" y="486"/>
                  <a:pt x="265" y="486"/>
                  <a:pt x="265" y="486"/>
                </a:cubicBezTo>
                <a:cubicBezTo>
                  <a:pt x="103" y="486"/>
                  <a:pt x="103" y="486"/>
                  <a:pt x="103" y="486"/>
                </a:cubicBezTo>
                <a:cubicBezTo>
                  <a:pt x="74" y="486"/>
                  <a:pt x="45" y="457"/>
                  <a:pt x="45" y="427"/>
                </a:cubicBezTo>
                <a:cubicBezTo>
                  <a:pt x="45" y="88"/>
                  <a:pt x="45" y="88"/>
                  <a:pt x="45" y="88"/>
                </a:cubicBezTo>
                <a:cubicBezTo>
                  <a:pt x="45" y="59"/>
                  <a:pt x="74" y="30"/>
                  <a:pt x="103" y="30"/>
                </a:cubicBezTo>
                <a:cubicBezTo>
                  <a:pt x="530" y="30"/>
                  <a:pt x="530" y="30"/>
                  <a:pt x="530" y="30"/>
                </a:cubicBezTo>
                <a:cubicBezTo>
                  <a:pt x="560" y="30"/>
                  <a:pt x="589" y="59"/>
                  <a:pt x="589" y="88"/>
                </a:cubicBezTo>
                <a:lnTo>
                  <a:pt x="589" y="4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28" name="Freeform 187"/>
          <p:cNvSpPr>
            <a:spLocks noChangeArrowheads="1"/>
          </p:cNvSpPr>
          <p:nvPr/>
        </p:nvSpPr>
        <p:spPr bwMode="auto">
          <a:xfrm>
            <a:off x="11052261" y="7395637"/>
            <a:ext cx="1204988" cy="1174994"/>
          </a:xfrm>
          <a:custGeom>
            <a:avLst/>
            <a:gdLst>
              <a:gd name="T0" fmla="*/ 111420 w 634"/>
              <a:gd name="T1" fmla="*/ 0 h 619"/>
              <a:gd name="T2" fmla="*/ 111420 w 634"/>
              <a:gd name="T3" fmla="*/ 0 h 619"/>
              <a:gd name="T4" fmla="*/ 0 w 634"/>
              <a:gd name="T5" fmla="*/ 95430 h 619"/>
              <a:gd name="T6" fmla="*/ 79689 w 634"/>
              <a:gd name="T7" fmla="*/ 190861 h 619"/>
              <a:gd name="T8" fmla="*/ 111420 w 634"/>
              <a:gd name="T9" fmla="*/ 222551 h 619"/>
              <a:gd name="T10" fmla="*/ 143152 w 634"/>
              <a:gd name="T11" fmla="*/ 190861 h 619"/>
              <a:gd name="T12" fmla="*/ 228249 w 634"/>
              <a:gd name="T13" fmla="*/ 95430 h 619"/>
              <a:gd name="T14" fmla="*/ 111420 w 634"/>
              <a:gd name="T15" fmla="*/ 0 h 619"/>
              <a:gd name="T16" fmla="*/ 138104 w 634"/>
              <a:gd name="T17" fmla="*/ 175016 h 619"/>
              <a:gd name="T18" fmla="*/ 138104 w 634"/>
              <a:gd name="T19" fmla="*/ 175016 h 619"/>
              <a:gd name="T20" fmla="*/ 121877 w 634"/>
              <a:gd name="T21" fmla="*/ 190861 h 619"/>
              <a:gd name="T22" fmla="*/ 111420 w 634"/>
              <a:gd name="T23" fmla="*/ 201664 h 619"/>
              <a:gd name="T24" fmla="*/ 90146 w 634"/>
              <a:gd name="T25" fmla="*/ 175016 h 619"/>
              <a:gd name="T26" fmla="*/ 15866 w 634"/>
              <a:gd name="T27" fmla="*/ 95430 h 619"/>
              <a:gd name="T28" fmla="*/ 111420 w 634"/>
              <a:gd name="T29" fmla="*/ 10803 h 619"/>
              <a:gd name="T30" fmla="*/ 212023 w 634"/>
              <a:gd name="T31" fmla="*/ 95430 h 619"/>
              <a:gd name="T32" fmla="*/ 138104 w 634"/>
              <a:gd name="T33" fmla="*/ 175016 h 61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34" h="619"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18"/>
                  <a:pt x="0" y="265"/>
                </a:cubicBezTo>
                <a:cubicBezTo>
                  <a:pt x="0" y="383"/>
                  <a:pt x="103" y="486"/>
                  <a:pt x="221" y="530"/>
                </a:cubicBezTo>
                <a:cubicBezTo>
                  <a:pt x="309" y="618"/>
                  <a:pt x="309" y="618"/>
                  <a:pt x="309" y="618"/>
                </a:cubicBezTo>
                <a:cubicBezTo>
                  <a:pt x="397" y="530"/>
                  <a:pt x="397" y="530"/>
                  <a:pt x="397" y="530"/>
                </a:cubicBezTo>
                <a:cubicBezTo>
                  <a:pt x="530" y="486"/>
                  <a:pt x="633" y="383"/>
                  <a:pt x="633" y="265"/>
                </a:cubicBezTo>
                <a:cubicBezTo>
                  <a:pt x="633" y="118"/>
                  <a:pt x="485" y="0"/>
                  <a:pt x="309" y="0"/>
                </a:cubicBezTo>
                <a:close/>
                <a:moveTo>
                  <a:pt x="383" y="486"/>
                </a:moveTo>
                <a:lnTo>
                  <a:pt x="383" y="486"/>
                </a:lnTo>
                <a:cubicBezTo>
                  <a:pt x="338" y="530"/>
                  <a:pt x="338" y="530"/>
                  <a:pt x="338" y="530"/>
                </a:cubicBezTo>
                <a:cubicBezTo>
                  <a:pt x="309" y="560"/>
                  <a:pt x="309" y="560"/>
                  <a:pt x="309" y="560"/>
                </a:cubicBezTo>
                <a:cubicBezTo>
                  <a:pt x="250" y="486"/>
                  <a:pt x="250" y="486"/>
                  <a:pt x="250" y="486"/>
                </a:cubicBezTo>
                <a:cubicBezTo>
                  <a:pt x="132" y="457"/>
                  <a:pt x="44" y="368"/>
                  <a:pt x="44" y="265"/>
                </a:cubicBezTo>
                <a:cubicBezTo>
                  <a:pt x="44" y="133"/>
                  <a:pt x="162" y="30"/>
                  <a:pt x="309" y="30"/>
                </a:cubicBezTo>
                <a:cubicBezTo>
                  <a:pt x="471" y="30"/>
                  <a:pt x="588" y="133"/>
                  <a:pt x="588" y="265"/>
                </a:cubicBezTo>
                <a:cubicBezTo>
                  <a:pt x="588" y="368"/>
                  <a:pt x="500" y="457"/>
                  <a:pt x="383" y="4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29" name="Freeform 188"/>
          <p:cNvSpPr>
            <a:spLocks noChangeArrowheads="1"/>
          </p:cNvSpPr>
          <p:nvPr/>
        </p:nvSpPr>
        <p:spPr bwMode="auto">
          <a:xfrm>
            <a:off x="9152274" y="7395637"/>
            <a:ext cx="1144990" cy="1174994"/>
          </a:xfrm>
          <a:custGeom>
            <a:avLst/>
            <a:gdLst>
              <a:gd name="T0" fmla="*/ 89912 w 604"/>
              <a:gd name="T1" fmla="*/ 90389 h 619"/>
              <a:gd name="T2" fmla="*/ 89912 w 604"/>
              <a:gd name="T3" fmla="*/ 90389 h 619"/>
              <a:gd name="T4" fmla="*/ 100342 w 604"/>
              <a:gd name="T5" fmla="*/ 79585 h 619"/>
              <a:gd name="T6" fmla="*/ 89912 w 604"/>
              <a:gd name="T7" fmla="*/ 69142 h 619"/>
              <a:gd name="T8" fmla="*/ 79122 w 604"/>
              <a:gd name="T9" fmla="*/ 79585 h 619"/>
              <a:gd name="T10" fmla="*/ 89912 w 604"/>
              <a:gd name="T11" fmla="*/ 90389 h 619"/>
              <a:gd name="T12" fmla="*/ 47473 w 604"/>
              <a:gd name="T13" fmla="*/ 90389 h 619"/>
              <a:gd name="T14" fmla="*/ 47473 w 604"/>
              <a:gd name="T15" fmla="*/ 90389 h 619"/>
              <a:gd name="T16" fmla="*/ 58263 w 604"/>
              <a:gd name="T17" fmla="*/ 79585 h 619"/>
              <a:gd name="T18" fmla="*/ 47473 w 604"/>
              <a:gd name="T19" fmla="*/ 69142 h 619"/>
              <a:gd name="T20" fmla="*/ 37044 w 604"/>
              <a:gd name="T21" fmla="*/ 79585 h 619"/>
              <a:gd name="T22" fmla="*/ 47473 w 604"/>
              <a:gd name="T23" fmla="*/ 90389 h 619"/>
              <a:gd name="T24" fmla="*/ 131991 w 604"/>
              <a:gd name="T25" fmla="*/ 90389 h 619"/>
              <a:gd name="T26" fmla="*/ 131991 w 604"/>
              <a:gd name="T27" fmla="*/ 90389 h 619"/>
              <a:gd name="T28" fmla="*/ 142780 w 604"/>
              <a:gd name="T29" fmla="*/ 79585 h 619"/>
              <a:gd name="T30" fmla="*/ 131991 w 604"/>
              <a:gd name="T31" fmla="*/ 69142 h 619"/>
              <a:gd name="T32" fmla="*/ 121561 w 604"/>
              <a:gd name="T33" fmla="*/ 79585 h 619"/>
              <a:gd name="T34" fmla="*/ 131991 w 604"/>
              <a:gd name="T35" fmla="*/ 90389 h 619"/>
              <a:gd name="T36" fmla="*/ 190613 w 604"/>
              <a:gd name="T37" fmla="*/ 63740 h 619"/>
              <a:gd name="T38" fmla="*/ 190613 w 604"/>
              <a:gd name="T39" fmla="*/ 63740 h 619"/>
              <a:gd name="T40" fmla="*/ 190613 w 604"/>
              <a:gd name="T41" fmla="*/ 69142 h 619"/>
              <a:gd name="T42" fmla="*/ 190613 w 604"/>
              <a:gd name="T43" fmla="*/ 79585 h 619"/>
              <a:gd name="T44" fmla="*/ 206438 w 604"/>
              <a:gd name="T45" fmla="*/ 122079 h 619"/>
              <a:gd name="T46" fmla="*/ 169394 w 604"/>
              <a:gd name="T47" fmla="*/ 180417 h 619"/>
              <a:gd name="T48" fmla="*/ 169394 w 604"/>
              <a:gd name="T49" fmla="*/ 201664 h 619"/>
              <a:gd name="T50" fmla="*/ 142780 w 604"/>
              <a:gd name="T51" fmla="*/ 185819 h 619"/>
              <a:gd name="T52" fmla="*/ 126956 w 604"/>
              <a:gd name="T53" fmla="*/ 190861 h 619"/>
              <a:gd name="T54" fmla="*/ 84517 w 604"/>
              <a:gd name="T55" fmla="*/ 175016 h 619"/>
              <a:gd name="T56" fmla="*/ 74087 w 604"/>
              <a:gd name="T57" fmla="*/ 175016 h 619"/>
              <a:gd name="T58" fmla="*/ 63298 w 604"/>
              <a:gd name="T59" fmla="*/ 175016 h 619"/>
              <a:gd name="T60" fmla="*/ 126956 w 604"/>
              <a:gd name="T61" fmla="*/ 201664 h 619"/>
              <a:gd name="T62" fmla="*/ 142780 w 604"/>
              <a:gd name="T63" fmla="*/ 201664 h 619"/>
              <a:gd name="T64" fmla="*/ 185218 w 604"/>
              <a:gd name="T65" fmla="*/ 222551 h 619"/>
              <a:gd name="T66" fmla="*/ 185218 w 604"/>
              <a:gd name="T67" fmla="*/ 185819 h 619"/>
              <a:gd name="T68" fmla="*/ 216867 w 604"/>
              <a:gd name="T69" fmla="*/ 122079 h 619"/>
              <a:gd name="T70" fmla="*/ 190613 w 604"/>
              <a:gd name="T71" fmla="*/ 63740 h 619"/>
              <a:gd name="T72" fmla="*/ 68693 w 604"/>
              <a:gd name="T73" fmla="*/ 159171 h 619"/>
              <a:gd name="T74" fmla="*/ 68693 w 604"/>
              <a:gd name="T75" fmla="*/ 159171 h 619"/>
              <a:gd name="T76" fmla="*/ 89912 w 604"/>
              <a:gd name="T77" fmla="*/ 159171 h 619"/>
              <a:gd name="T78" fmla="*/ 174429 w 604"/>
              <a:gd name="T79" fmla="*/ 79585 h 619"/>
              <a:gd name="T80" fmla="*/ 89912 w 604"/>
              <a:gd name="T81" fmla="*/ 0 h 619"/>
              <a:gd name="T82" fmla="*/ 0 w 604"/>
              <a:gd name="T83" fmla="*/ 79585 h 619"/>
              <a:gd name="T84" fmla="*/ 26254 w 604"/>
              <a:gd name="T85" fmla="*/ 143326 h 619"/>
              <a:gd name="T86" fmla="*/ 26254 w 604"/>
              <a:gd name="T87" fmla="*/ 180417 h 619"/>
              <a:gd name="T88" fmla="*/ 68693 w 604"/>
              <a:gd name="T89" fmla="*/ 159171 h 619"/>
              <a:gd name="T90" fmla="*/ 15824 w 604"/>
              <a:gd name="T91" fmla="*/ 79585 h 619"/>
              <a:gd name="T92" fmla="*/ 15824 w 604"/>
              <a:gd name="T93" fmla="*/ 79585 h 619"/>
              <a:gd name="T94" fmla="*/ 89912 w 604"/>
              <a:gd name="T95" fmla="*/ 10803 h 619"/>
              <a:gd name="T96" fmla="*/ 163999 w 604"/>
              <a:gd name="T97" fmla="*/ 79585 h 619"/>
              <a:gd name="T98" fmla="*/ 89912 w 604"/>
              <a:gd name="T99" fmla="*/ 148727 h 619"/>
              <a:gd name="T100" fmla="*/ 68693 w 604"/>
              <a:gd name="T101" fmla="*/ 143326 h 619"/>
              <a:gd name="T102" fmla="*/ 42079 w 604"/>
              <a:gd name="T103" fmla="*/ 159171 h 619"/>
              <a:gd name="T104" fmla="*/ 42079 w 604"/>
              <a:gd name="T105" fmla="*/ 137924 h 619"/>
              <a:gd name="T106" fmla="*/ 15824 w 604"/>
              <a:gd name="T107" fmla="*/ 79585 h 61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4" h="619">
                <a:moveTo>
                  <a:pt x="250" y="251"/>
                </a:moveTo>
                <a:lnTo>
                  <a:pt x="250" y="251"/>
                </a:lnTo>
                <a:cubicBezTo>
                  <a:pt x="265" y="251"/>
                  <a:pt x="279" y="236"/>
                  <a:pt x="279" y="221"/>
                </a:cubicBezTo>
                <a:cubicBezTo>
                  <a:pt x="279" y="206"/>
                  <a:pt x="265" y="192"/>
                  <a:pt x="250" y="192"/>
                </a:cubicBezTo>
                <a:cubicBezTo>
                  <a:pt x="235" y="192"/>
                  <a:pt x="220" y="206"/>
                  <a:pt x="220" y="221"/>
                </a:cubicBezTo>
                <a:cubicBezTo>
                  <a:pt x="220" y="236"/>
                  <a:pt x="235" y="251"/>
                  <a:pt x="250" y="251"/>
                </a:cubicBezTo>
                <a:close/>
                <a:moveTo>
                  <a:pt x="132" y="251"/>
                </a:moveTo>
                <a:lnTo>
                  <a:pt x="132" y="251"/>
                </a:lnTo>
                <a:cubicBezTo>
                  <a:pt x="147" y="251"/>
                  <a:pt x="162" y="236"/>
                  <a:pt x="162" y="221"/>
                </a:cubicBezTo>
                <a:cubicBezTo>
                  <a:pt x="162" y="206"/>
                  <a:pt x="147" y="192"/>
                  <a:pt x="132" y="192"/>
                </a:cubicBezTo>
                <a:cubicBezTo>
                  <a:pt x="117" y="192"/>
                  <a:pt x="103" y="206"/>
                  <a:pt x="103" y="221"/>
                </a:cubicBezTo>
                <a:cubicBezTo>
                  <a:pt x="103" y="236"/>
                  <a:pt x="117" y="251"/>
                  <a:pt x="132" y="251"/>
                </a:cubicBezTo>
                <a:close/>
                <a:moveTo>
                  <a:pt x="367" y="251"/>
                </a:moveTo>
                <a:lnTo>
                  <a:pt x="367" y="251"/>
                </a:lnTo>
                <a:cubicBezTo>
                  <a:pt x="383" y="251"/>
                  <a:pt x="397" y="236"/>
                  <a:pt x="397" y="221"/>
                </a:cubicBezTo>
                <a:cubicBezTo>
                  <a:pt x="397" y="206"/>
                  <a:pt x="383" y="192"/>
                  <a:pt x="367" y="192"/>
                </a:cubicBezTo>
                <a:cubicBezTo>
                  <a:pt x="353" y="192"/>
                  <a:pt x="338" y="206"/>
                  <a:pt x="338" y="221"/>
                </a:cubicBezTo>
                <a:cubicBezTo>
                  <a:pt x="338" y="236"/>
                  <a:pt x="353" y="251"/>
                  <a:pt x="367" y="251"/>
                </a:cubicBezTo>
                <a:close/>
                <a:moveTo>
                  <a:pt x="530" y="177"/>
                </a:moveTo>
                <a:lnTo>
                  <a:pt x="530" y="177"/>
                </a:lnTo>
                <a:lnTo>
                  <a:pt x="530" y="192"/>
                </a:lnTo>
                <a:cubicBezTo>
                  <a:pt x="530" y="206"/>
                  <a:pt x="530" y="221"/>
                  <a:pt x="530" y="221"/>
                </a:cubicBezTo>
                <a:cubicBezTo>
                  <a:pt x="559" y="265"/>
                  <a:pt x="574" y="295"/>
                  <a:pt x="574" y="339"/>
                </a:cubicBezTo>
                <a:cubicBezTo>
                  <a:pt x="574" y="398"/>
                  <a:pt x="530" y="457"/>
                  <a:pt x="471" y="501"/>
                </a:cubicBezTo>
                <a:cubicBezTo>
                  <a:pt x="471" y="560"/>
                  <a:pt x="471" y="560"/>
                  <a:pt x="471" y="560"/>
                </a:cubicBezTo>
                <a:cubicBezTo>
                  <a:pt x="397" y="516"/>
                  <a:pt x="397" y="516"/>
                  <a:pt x="397" y="516"/>
                </a:cubicBezTo>
                <a:cubicBezTo>
                  <a:pt x="383" y="530"/>
                  <a:pt x="367" y="530"/>
                  <a:pt x="353" y="530"/>
                </a:cubicBezTo>
                <a:cubicBezTo>
                  <a:pt x="309" y="530"/>
                  <a:pt x="279" y="516"/>
                  <a:pt x="235" y="486"/>
                </a:cubicBezTo>
                <a:cubicBezTo>
                  <a:pt x="220" y="486"/>
                  <a:pt x="220" y="486"/>
                  <a:pt x="206" y="486"/>
                </a:cubicBezTo>
                <a:cubicBezTo>
                  <a:pt x="191" y="486"/>
                  <a:pt x="191" y="486"/>
                  <a:pt x="176" y="486"/>
                </a:cubicBezTo>
                <a:cubicBezTo>
                  <a:pt x="235" y="530"/>
                  <a:pt x="279" y="560"/>
                  <a:pt x="353" y="560"/>
                </a:cubicBezTo>
                <a:cubicBezTo>
                  <a:pt x="367" y="560"/>
                  <a:pt x="383" y="560"/>
                  <a:pt x="397" y="560"/>
                </a:cubicBezTo>
                <a:cubicBezTo>
                  <a:pt x="515" y="618"/>
                  <a:pt x="515" y="618"/>
                  <a:pt x="515" y="618"/>
                </a:cubicBezTo>
                <a:cubicBezTo>
                  <a:pt x="515" y="516"/>
                  <a:pt x="515" y="516"/>
                  <a:pt x="515" y="516"/>
                </a:cubicBezTo>
                <a:cubicBezTo>
                  <a:pt x="574" y="471"/>
                  <a:pt x="603" y="413"/>
                  <a:pt x="603" y="339"/>
                </a:cubicBezTo>
                <a:cubicBezTo>
                  <a:pt x="603" y="280"/>
                  <a:pt x="574" y="221"/>
                  <a:pt x="530" y="177"/>
                </a:cubicBezTo>
                <a:close/>
                <a:moveTo>
                  <a:pt x="191" y="442"/>
                </a:moveTo>
                <a:lnTo>
                  <a:pt x="191" y="442"/>
                </a:lnTo>
                <a:cubicBezTo>
                  <a:pt x="206" y="442"/>
                  <a:pt x="235" y="442"/>
                  <a:pt x="250" y="442"/>
                </a:cubicBezTo>
                <a:cubicBezTo>
                  <a:pt x="397" y="442"/>
                  <a:pt x="485" y="339"/>
                  <a:pt x="485" y="221"/>
                </a:cubicBezTo>
                <a:cubicBezTo>
                  <a:pt x="485" y="88"/>
                  <a:pt x="367" y="0"/>
                  <a:pt x="250" y="0"/>
                </a:cubicBezTo>
                <a:cubicBezTo>
                  <a:pt x="117" y="0"/>
                  <a:pt x="0" y="88"/>
                  <a:pt x="0" y="221"/>
                </a:cubicBezTo>
                <a:cubicBezTo>
                  <a:pt x="0" y="295"/>
                  <a:pt x="29" y="354"/>
                  <a:pt x="73" y="398"/>
                </a:cubicBezTo>
                <a:cubicBezTo>
                  <a:pt x="73" y="501"/>
                  <a:pt x="73" y="501"/>
                  <a:pt x="73" y="501"/>
                </a:cubicBezTo>
                <a:lnTo>
                  <a:pt x="191" y="442"/>
                </a:lnTo>
                <a:close/>
                <a:moveTo>
                  <a:pt x="44" y="221"/>
                </a:moveTo>
                <a:lnTo>
                  <a:pt x="44" y="221"/>
                </a:lnTo>
                <a:cubicBezTo>
                  <a:pt x="44" y="118"/>
                  <a:pt x="132" y="30"/>
                  <a:pt x="250" y="30"/>
                </a:cubicBezTo>
                <a:cubicBezTo>
                  <a:pt x="353" y="30"/>
                  <a:pt x="456" y="118"/>
                  <a:pt x="456" y="221"/>
                </a:cubicBezTo>
                <a:cubicBezTo>
                  <a:pt x="456" y="324"/>
                  <a:pt x="367" y="413"/>
                  <a:pt x="250" y="413"/>
                </a:cubicBezTo>
                <a:cubicBezTo>
                  <a:pt x="235" y="413"/>
                  <a:pt x="206" y="413"/>
                  <a:pt x="191" y="398"/>
                </a:cubicBezTo>
                <a:cubicBezTo>
                  <a:pt x="117" y="442"/>
                  <a:pt x="117" y="442"/>
                  <a:pt x="117" y="442"/>
                </a:cubicBezTo>
                <a:cubicBezTo>
                  <a:pt x="117" y="383"/>
                  <a:pt x="117" y="383"/>
                  <a:pt x="117" y="383"/>
                </a:cubicBezTo>
                <a:cubicBezTo>
                  <a:pt x="73" y="339"/>
                  <a:pt x="44" y="280"/>
                  <a:pt x="44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30" name="Freeform 189"/>
          <p:cNvSpPr>
            <a:spLocks noChangeArrowheads="1"/>
          </p:cNvSpPr>
          <p:nvPr/>
        </p:nvSpPr>
        <p:spPr bwMode="auto">
          <a:xfrm>
            <a:off x="7172289" y="7395637"/>
            <a:ext cx="1204988" cy="1174994"/>
          </a:xfrm>
          <a:custGeom>
            <a:avLst/>
            <a:gdLst>
              <a:gd name="T0" fmla="*/ 116829 w 634"/>
              <a:gd name="T1" fmla="*/ 84987 h 619"/>
              <a:gd name="T2" fmla="*/ 116829 w 634"/>
              <a:gd name="T3" fmla="*/ 84987 h 619"/>
              <a:gd name="T4" fmla="*/ 100963 w 634"/>
              <a:gd name="T5" fmla="*/ 95430 h 619"/>
              <a:gd name="T6" fmla="*/ 116829 w 634"/>
              <a:gd name="T7" fmla="*/ 111275 h 619"/>
              <a:gd name="T8" fmla="*/ 127647 w 634"/>
              <a:gd name="T9" fmla="*/ 95430 h 619"/>
              <a:gd name="T10" fmla="*/ 116829 w 634"/>
              <a:gd name="T11" fmla="*/ 84987 h 619"/>
              <a:gd name="T12" fmla="*/ 58415 w 634"/>
              <a:gd name="T13" fmla="*/ 84987 h 619"/>
              <a:gd name="T14" fmla="*/ 58415 w 634"/>
              <a:gd name="T15" fmla="*/ 84987 h 619"/>
              <a:gd name="T16" fmla="*/ 42549 w 634"/>
              <a:gd name="T17" fmla="*/ 95430 h 619"/>
              <a:gd name="T18" fmla="*/ 58415 w 634"/>
              <a:gd name="T19" fmla="*/ 111275 h 619"/>
              <a:gd name="T20" fmla="*/ 74641 w 634"/>
              <a:gd name="T21" fmla="*/ 95430 h 619"/>
              <a:gd name="T22" fmla="*/ 58415 w 634"/>
              <a:gd name="T23" fmla="*/ 84987 h 619"/>
              <a:gd name="T24" fmla="*/ 116829 w 634"/>
              <a:gd name="T25" fmla="*/ 0 h 619"/>
              <a:gd name="T26" fmla="*/ 116829 w 634"/>
              <a:gd name="T27" fmla="*/ 0 h 619"/>
              <a:gd name="T28" fmla="*/ 0 w 634"/>
              <a:gd name="T29" fmla="*/ 95430 h 619"/>
              <a:gd name="T30" fmla="*/ 42549 w 634"/>
              <a:gd name="T31" fmla="*/ 175016 h 619"/>
              <a:gd name="T32" fmla="*/ 42549 w 634"/>
              <a:gd name="T33" fmla="*/ 222551 h 619"/>
              <a:gd name="T34" fmla="*/ 95555 w 634"/>
              <a:gd name="T35" fmla="*/ 196263 h 619"/>
              <a:gd name="T36" fmla="*/ 116829 w 634"/>
              <a:gd name="T37" fmla="*/ 196263 h 619"/>
              <a:gd name="T38" fmla="*/ 228249 w 634"/>
              <a:gd name="T39" fmla="*/ 95430 h 619"/>
              <a:gd name="T40" fmla="*/ 116829 w 634"/>
              <a:gd name="T41" fmla="*/ 0 h 619"/>
              <a:gd name="T42" fmla="*/ 116829 w 634"/>
              <a:gd name="T43" fmla="*/ 180417 h 619"/>
              <a:gd name="T44" fmla="*/ 116829 w 634"/>
              <a:gd name="T45" fmla="*/ 180417 h 619"/>
              <a:gd name="T46" fmla="*/ 90506 w 634"/>
              <a:gd name="T47" fmla="*/ 180417 h 619"/>
              <a:gd name="T48" fmla="*/ 58415 w 634"/>
              <a:gd name="T49" fmla="*/ 201664 h 619"/>
              <a:gd name="T50" fmla="*/ 58415 w 634"/>
              <a:gd name="T51" fmla="*/ 164572 h 619"/>
              <a:gd name="T52" fmla="*/ 15866 w 634"/>
              <a:gd name="T53" fmla="*/ 95430 h 619"/>
              <a:gd name="T54" fmla="*/ 116829 w 634"/>
              <a:gd name="T55" fmla="*/ 10803 h 619"/>
              <a:gd name="T56" fmla="*/ 212384 w 634"/>
              <a:gd name="T57" fmla="*/ 95430 h 619"/>
              <a:gd name="T58" fmla="*/ 116829 w 634"/>
              <a:gd name="T59" fmla="*/ 180417 h 619"/>
              <a:gd name="T60" fmla="*/ 169835 w 634"/>
              <a:gd name="T61" fmla="*/ 84987 h 619"/>
              <a:gd name="T62" fmla="*/ 169835 w 634"/>
              <a:gd name="T63" fmla="*/ 84987 h 619"/>
              <a:gd name="T64" fmla="*/ 159378 w 634"/>
              <a:gd name="T65" fmla="*/ 95430 h 619"/>
              <a:gd name="T66" fmla="*/ 169835 w 634"/>
              <a:gd name="T67" fmla="*/ 111275 h 619"/>
              <a:gd name="T68" fmla="*/ 186061 w 634"/>
              <a:gd name="T69" fmla="*/ 95430 h 619"/>
              <a:gd name="T70" fmla="*/ 169835 w 634"/>
              <a:gd name="T71" fmla="*/ 84987 h 61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34" h="619">
                <a:moveTo>
                  <a:pt x="324" y="236"/>
                </a:moveTo>
                <a:lnTo>
                  <a:pt x="324" y="236"/>
                </a:lnTo>
                <a:cubicBezTo>
                  <a:pt x="295" y="236"/>
                  <a:pt x="280" y="251"/>
                  <a:pt x="280" y="265"/>
                </a:cubicBezTo>
                <a:cubicBezTo>
                  <a:pt x="280" y="295"/>
                  <a:pt x="295" y="309"/>
                  <a:pt x="324" y="309"/>
                </a:cubicBezTo>
                <a:cubicBezTo>
                  <a:pt x="339" y="309"/>
                  <a:pt x="354" y="295"/>
                  <a:pt x="354" y="265"/>
                </a:cubicBezTo>
                <a:cubicBezTo>
                  <a:pt x="354" y="251"/>
                  <a:pt x="339" y="236"/>
                  <a:pt x="324" y="236"/>
                </a:cubicBezTo>
                <a:close/>
                <a:moveTo>
                  <a:pt x="162" y="236"/>
                </a:moveTo>
                <a:lnTo>
                  <a:pt x="162" y="236"/>
                </a:lnTo>
                <a:cubicBezTo>
                  <a:pt x="148" y="236"/>
                  <a:pt x="118" y="251"/>
                  <a:pt x="118" y="265"/>
                </a:cubicBezTo>
                <a:cubicBezTo>
                  <a:pt x="118" y="295"/>
                  <a:pt x="148" y="309"/>
                  <a:pt x="162" y="309"/>
                </a:cubicBezTo>
                <a:cubicBezTo>
                  <a:pt x="177" y="309"/>
                  <a:pt x="207" y="295"/>
                  <a:pt x="207" y="265"/>
                </a:cubicBezTo>
                <a:cubicBezTo>
                  <a:pt x="207" y="251"/>
                  <a:pt x="177" y="236"/>
                  <a:pt x="162" y="236"/>
                </a:cubicBezTo>
                <a:close/>
                <a:moveTo>
                  <a:pt x="324" y="0"/>
                </a:moveTo>
                <a:lnTo>
                  <a:pt x="324" y="0"/>
                </a:lnTo>
                <a:cubicBezTo>
                  <a:pt x="148" y="0"/>
                  <a:pt x="0" y="118"/>
                  <a:pt x="0" y="265"/>
                </a:cubicBezTo>
                <a:cubicBezTo>
                  <a:pt x="0" y="354"/>
                  <a:pt x="44" y="427"/>
                  <a:pt x="118" y="486"/>
                </a:cubicBezTo>
                <a:cubicBezTo>
                  <a:pt x="118" y="618"/>
                  <a:pt x="118" y="618"/>
                  <a:pt x="118" y="618"/>
                </a:cubicBezTo>
                <a:cubicBezTo>
                  <a:pt x="265" y="545"/>
                  <a:pt x="265" y="545"/>
                  <a:pt x="265" y="545"/>
                </a:cubicBezTo>
                <a:cubicBezTo>
                  <a:pt x="280" y="545"/>
                  <a:pt x="295" y="545"/>
                  <a:pt x="324" y="545"/>
                </a:cubicBezTo>
                <a:cubicBezTo>
                  <a:pt x="486" y="545"/>
                  <a:pt x="633" y="427"/>
                  <a:pt x="633" y="265"/>
                </a:cubicBezTo>
                <a:cubicBezTo>
                  <a:pt x="633" y="118"/>
                  <a:pt x="486" y="0"/>
                  <a:pt x="324" y="0"/>
                </a:cubicBezTo>
                <a:close/>
                <a:moveTo>
                  <a:pt x="324" y="501"/>
                </a:moveTo>
                <a:lnTo>
                  <a:pt x="324" y="501"/>
                </a:lnTo>
                <a:cubicBezTo>
                  <a:pt x="295" y="501"/>
                  <a:pt x="280" y="501"/>
                  <a:pt x="251" y="501"/>
                </a:cubicBezTo>
                <a:cubicBezTo>
                  <a:pt x="162" y="560"/>
                  <a:pt x="162" y="560"/>
                  <a:pt x="162" y="560"/>
                </a:cubicBezTo>
                <a:cubicBezTo>
                  <a:pt x="162" y="457"/>
                  <a:pt x="162" y="457"/>
                  <a:pt x="162" y="457"/>
                </a:cubicBezTo>
                <a:cubicBezTo>
                  <a:pt x="89" y="427"/>
                  <a:pt x="44" y="354"/>
                  <a:pt x="44" y="265"/>
                </a:cubicBezTo>
                <a:cubicBezTo>
                  <a:pt x="44" y="133"/>
                  <a:pt x="162" y="30"/>
                  <a:pt x="324" y="30"/>
                </a:cubicBezTo>
                <a:cubicBezTo>
                  <a:pt x="471" y="30"/>
                  <a:pt x="589" y="133"/>
                  <a:pt x="589" y="265"/>
                </a:cubicBezTo>
                <a:cubicBezTo>
                  <a:pt x="589" y="398"/>
                  <a:pt x="471" y="501"/>
                  <a:pt x="324" y="501"/>
                </a:cubicBezTo>
                <a:close/>
                <a:moveTo>
                  <a:pt x="471" y="236"/>
                </a:moveTo>
                <a:lnTo>
                  <a:pt x="471" y="236"/>
                </a:lnTo>
                <a:cubicBezTo>
                  <a:pt x="457" y="236"/>
                  <a:pt x="442" y="251"/>
                  <a:pt x="442" y="265"/>
                </a:cubicBezTo>
                <a:cubicBezTo>
                  <a:pt x="442" y="295"/>
                  <a:pt x="457" y="309"/>
                  <a:pt x="471" y="309"/>
                </a:cubicBezTo>
                <a:cubicBezTo>
                  <a:pt x="501" y="309"/>
                  <a:pt x="516" y="295"/>
                  <a:pt x="516" y="265"/>
                </a:cubicBezTo>
                <a:cubicBezTo>
                  <a:pt x="516" y="251"/>
                  <a:pt x="501" y="236"/>
                  <a:pt x="471" y="2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31" name="Freeform 190"/>
          <p:cNvSpPr>
            <a:spLocks noChangeArrowheads="1"/>
          </p:cNvSpPr>
          <p:nvPr/>
        </p:nvSpPr>
        <p:spPr bwMode="auto">
          <a:xfrm>
            <a:off x="5247302" y="7395637"/>
            <a:ext cx="1204994" cy="1174994"/>
          </a:xfrm>
          <a:custGeom>
            <a:avLst/>
            <a:gdLst>
              <a:gd name="T0" fmla="*/ 148561 w 634"/>
              <a:gd name="T1" fmla="*/ 116677 h 619"/>
              <a:gd name="T2" fmla="*/ 148561 w 634"/>
              <a:gd name="T3" fmla="*/ 116677 h 619"/>
              <a:gd name="T4" fmla="*/ 79329 w 634"/>
              <a:gd name="T5" fmla="*/ 116677 h 619"/>
              <a:gd name="T6" fmla="*/ 68872 w 634"/>
              <a:gd name="T7" fmla="*/ 127481 h 619"/>
              <a:gd name="T8" fmla="*/ 79329 w 634"/>
              <a:gd name="T9" fmla="*/ 132522 h 619"/>
              <a:gd name="T10" fmla="*/ 148561 w 634"/>
              <a:gd name="T11" fmla="*/ 132522 h 619"/>
              <a:gd name="T12" fmla="*/ 153609 w 634"/>
              <a:gd name="T13" fmla="*/ 127481 h 619"/>
              <a:gd name="T14" fmla="*/ 148561 w 634"/>
              <a:gd name="T15" fmla="*/ 116677 h 619"/>
              <a:gd name="T16" fmla="*/ 164427 w 634"/>
              <a:gd name="T17" fmla="*/ 74184 h 619"/>
              <a:gd name="T18" fmla="*/ 164427 w 634"/>
              <a:gd name="T19" fmla="*/ 74184 h 619"/>
              <a:gd name="T20" fmla="*/ 63463 w 634"/>
              <a:gd name="T21" fmla="*/ 74184 h 619"/>
              <a:gd name="T22" fmla="*/ 58415 w 634"/>
              <a:gd name="T23" fmla="*/ 84987 h 619"/>
              <a:gd name="T24" fmla="*/ 63463 w 634"/>
              <a:gd name="T25" fmla="*/ 90389 h 619"/>
              <a:gd name="T26" fmla="*/ 164427 w 634"/>
              <a:gd name="T27" fmla="*/ 90389 h 619"/>
              <a:gd name="T28" fmla="*/ 169836 w 634"/>
              <a:gd name="T29" fmla="*/ 84987 h 619"/>
              <a:gd name="T30" fmla="*/ 164427 w 634"/>
              <a:gd name="T31" fmla="*/ 74184 h 619"/>
              <a:gd name="T32" fmla="*/ 111421 w 634"/>
              <a:gd name="T33" fmla="*/ 0 h 619"/>
              <a:gd name="T34" fmla="*/ 111421 w 634"/>
              <a:gd name="T35" fmla="*/ 0 h 619"/>
              <a:gd name="T36" fmla="*/ 0 w 634"/>
              <a:gd name="T37" fmla="*/ 95430 h 619"/>
              <a:gd name="T38" fmla="*/ 42188 w 634"/>
              <a:gd name="T39" fmla="*/ 175016 h 619"/>
              <a:gd name="T40" fmla="*/ 42188 w 634"/>
              <a:gd name="T41" fmla="*/ 222551 h 619"/>
              <a:gd name="T42" fmla="*/ 90146 w 634"/>
              <a:gd name="T43" fmla="*/ 196263 h 619"/>
              <a:gd name="T44" fmla="*/ 111421 w 634"/>
              <a:gd name="T45" fmla="*/ 196263 h 619"/>
              <a:gd name="T46" fmla="*/ 228250 w 634"/>
              <a:gd name="T47" fmla="*/ 95430 h 619"/>
              <a:gd name="T48" fmla="*/ 111421 w 634"/>
              <a:gd name="T49" fmla="*/ 0 h 619"/>
              <a:gd name="T50" fmla="*/ 111421 w 634"/>
              <a:gd name="T51" fmla="*/ 180417 h 619"/>
              <a:gd name="T52" fmla="*/ 111421 w 634"/>
              <a:gd name="T53" fmla="*/ 180417 h 619"/>
              <a:gd name="T54" fmla="*/ 90146 w 634"/>
              <a:gd name="T55" fmla="*/ 180417 h 619"/>
              <a:gd name="T56" fmla="*/ 58415 w 634"/>
              <a:gd name="T57" fmla="*/ 201664 h 619"/>
              <a:gd name="T58" fmla="*/ 58415 w 634"/>
              <a:gd name="T59" fmla="*/ 164572 h 619"/>
              <a:gd name="T60" fmla="*/ 15866 w 634"/>
              <a:gd name="T61" fmla="*/ 95430 h 619"/>
              <a:gd name="T62" fmla="*/ 111421 w 634"/>
              <a:gd name="T63" fmla="*/ 10803 h 619"/>
              <a:gd name="T64" fmla="*/ 212024 w 634"/>
              <a:gd name="T65" fmla="*/ 95430 h 619"/>
              <a:gd name="T66" fmla="*/ 111421 w 634"/>
              <a:gd name="T67" fmla="*/ 180417 h 61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4" h="619">
                <a:moveTo>
                  <a:pt x="412" y="324"/>
                </a:moveTo>
                <a:lnTo>
                  <a:pt x="412" y="324"/>
                </a:lnTo>
                <a:cubicBezTo>
                  <a:pt x="220" y="324"/>
                  <a:pt x="220" y="324"/>
                  <a:pt x="220" y="324"/>
                </a:cubicBezTo>
                <a:cubicBezTo>
                  <a:pt x="206" y="324"/>
                  <a:pt x="191" y="339"/>
                  <a:pt x="191" y="354"/>
                </a:cubicBezTo>
                <a:cubicBezTo>
                  <a:pt x="191" y="354"/>
                  <a:pt x="206" y="368"/>
                  <a:pt x="220" y="368"/>
                </a:cubicBezTo>
                <a:cubicBezTo>
                  <a:pt x="412" y="368"/>
                  <a:pt x="412" y="368"/>
                  <a:pt x="412" y="368"/>
                </a:cubicBezTo>
                <a:cubicBezTo>
                  <a:pt x="426" y="368"/>
                  <a:pt x="426" y="354"/>
                  <a:pt x="426" y="354"/>
                </a:cubicBezTo>
                <a:cubicBezTo>
                  <a:pt x="426" y="339"/>
                  <a:pt x="426" y="324"/>
                  <a:pt x="412" y="324"/>
                </a:cubicBezTo>
                <a:close/>
                <a:moveTo>
                  <a:pt x="456" y="206"/>
                </a:moveTo>
                <a:lnTo>
                  <a:pt x="456" y="206"/>
                </a:lnTo>
                <a:cubicBezTo>
                  <a:pt x="176" y="206"/>
                  <a:pt x="176" y="206"/>
                  <a:pt x="176" y="206"/>
                </a:cubicBezTo>
                <a:cubicBezTo>
                  <a:pt x="162" y="206"/>
                  <a:pt x="162" y="221"/>
                  <a:pt x="162" y="236"/>
                </a:cubicBezTo>
                <a:cubicBezTo>
                  <a:pt x="162" y="236"/>
                  <a:pt x="162" y="251"/>
                  <a:pt x="176" y="251"/>
                </a:cubicBezTo>
                <a:cubicBezTo>
                  <a:pt x="456" y="251"/>
                  <a:pt x="456" y="251"/>
                  <a:pt x="456" y="251"/>
                </a:cubicBezTo>
                <a:lnTo>
                  <a:pt x="471" y="236"/>
                </a:lnTo>
                <a:cubicBezTo>
                  <a:pt x="471" y="221"/>
                  <a:pt x="456" y="206"/>
                  <a:pt x="456" y="206"/>
                </a:cubicBezTo>
                <a:close/>
                <a:moveTo>
                  <a:pt x="309" y="0"/>
                </a:moveTo>
                <a:lnTo>
                  <a:pt x="309" y="0"/>
                </a:lnTo>
                <a:cubicBezTo>
                  <a:pt x="147" y="0"/>
                  <a:pt x="0" y="118"/>
                  <a:pt x="0" y="265"/>
                </a:cubicBezTo>
                <a:cubicBezTo>
                  <a:pt x="0" y="354"/>
                  <a:pt x="44" y="427"/>
                  <a:pt x="117" y="486"/>
                </a:cubicBezTo>
                <a:cubicBezTo>
                  <a:pt x="117" y="618"/>
                  <a:pt x="117" y="618"/>
                  <a:pt x="117" y="618"/>
                </a:cubicBezTo>
                <a:cubicBezTo>
                  <a:pt x="250" y="545"/>
                  <a:pt x="250" y="545"/>
                  <a:pt x="250" y="545"/>
                </a:cubicBezTo>
                <a:cubicBezTo>
                  <a:pt x="279" y="545"/>
                  <a:pt x="294" y="545"/>
                  <a:pt x="309" y="545"/>
                </a:cubicBezTo>
                <a:cubicBezTo>
                  <a:pt x="485" y="545"/>
                  <a:pt x="633" y="427"/>
                  <a:pt x="633" y="265"/>
                </a:cubicBezTo>
                <a:cubicBezTo>
                  <a:pt x="633" y="118"/>
                  <a:pt x="485" y="0"/>
                  <a:pt x="309" y="0"/>
                </a:cubicBezTo>
                <a:close/>
                <a:moveTo>
                  <a:pt x="309" y="501"/>
                </a:moveTo>
                <a:lnTo>
                  <a:pt x="309" y="501"/>
                </a:lnTo>
                <a:cubicBezTo>
                  <a:pt x="294" y="501"/>
                  <a:pt x="265" y="501"/>
                  <a:pt x="250" y="501"/>
                </a:cubicBezTo>
                <a:cubicBezTo>
                  <a:pt x="162" y="560"/>
                  <a:pt x="162" y="560"/>
                  <a:pt x="162" y="560"/>
                </a:cubicBezTo>
                <a:cubicBezTo>
                  <a:pt x="162" y="457"/>
                  <a:pt x="162" y="457"/>
                  <a:pt x="162" y="457"/>
                </a:cubicBezTo>
                <a:cubicBezTo>
                  <a:pt x="88" y="427"/>
                  <a:pt x="44" y="354"/>
                  <a:pt x="44" y="265"/>
                </a:cubicBezTo>
                <a:cubicBezTo>
                  <a:pt x="44" y="133"/>
                  <a:pt x="162" y="30"/>
                  <a:pt x="309" y="30"/>
                </a:cubicBezTo>
                <a:cubicBezTo>
                  <a:pt x="471" y="30"/>
                  <a:pt x="588" y="133"/>
                  <a:pt x="588" y="265"/>
                </a:cubicBezTo>
                <a:cubicBezTo>
                  <a:pt x="588" y="398"/>
                  <a:pt x="471" y="501"/>
                  <a:pt x="309" y="5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32" name="Freeform 191"/>
          <p:cNvSpPr>
            <a:spLocks noChangeArrowheads="1"/>
          </p:cNvSpPr>
          <p:nvPr/>
        </p:nvSpPr>
        <p:spPr bwMode="auto">
          <a:xfrm>
            <a:off x="3312314" y="7395637"/>
            <a:ext cx="1169990" cy="1174994"/>
          </a:xfrm>
          <a:custGeom>
            <a:avLst/>
            <a:gdLst>
              <a:gd name="T0" fmla="*/ 110806 w 619"/>
              <a:gd name="T1" fmla="*/ 0 h 619"/>
              <a:gd name="T2" fmla="*/ 110806 w 619"/>
              <a:gd name="T3" fmla="*/ 0 h 619"/>
              <a:gd name="T4" fmla="*/ 0 w 619"/>
              <a:gd name="T5" fmla="*/ 95430 h 619"/>
              <a:gd name="T6" fmla="*/ 42314 w 619"/>
              <a:gd name="T7" fmla="*/ 175016 h 619"/>
              <a:gd name="T8" fmla="*/ 42314 w 619"/>
              <a:gd name="T9" fmla="*/ 222551 h 619"/>
              <a:gd name="T10" fmla="*/ 89649 w 619"/>
              <a:gd name="T11" fmla="*/ 196263 h 619"/>
              <a:gd name="T12" fmla="*/ 110806 w 619"/>
              <a:gd name="T13" fmla="*/ 196263 h 619"/>
              <a:gd name="T14" fmla="*/ 221611 w 619"/>
              <a:gd name="T15" fmla="*/ 95430 h 619"/>
              <a:gd name="T16" fmla="*/ 110806 w 619"/>
              <a:gd name="T17" fmla="*/ 0 h 619"/>
              <a:gd name="T18" fmla="*/ 110806 w 619"/>
              <a:gd name="T19" fmla="*/ 180417 h 619"/>
              <a:gd name="T20" fmla="*/ 110806 w 619"/>
              <a:gd name="T21" fmla="*/ 180417 h 619"/>
              <a:gd name="T22" fmla="*/ 84270 w 619"/>
              <a:gd name="T23" fmla="*/ 180417 h 619"/>
              <a:gd name="T24" fmla="*/ 52713 w 619"/>
              <a:gd name="T25" fmla="*/ 201664 h 619"/>
              <a:gd name="T26" fmla="*/ 52713 w 619"/>
              <a:gd name="T27" fmla="*/ 164572 h 619"/>
              <a:gd name="T28" fmla="*/ 10399 w 619"/>
              <a:gd name="T29" fmla="*/ 95430 h 619"/>
              <a:gd name="T30" fmla="*/ 110806 w 619"/>
              <a:gd name="T31" fmla="*/ 10803 h 619"/>
              <a:gd name="T32" fmla="*/ 211212 w 619"/>
              <a:gd name="T33" fmla="*/ 95430 h 619"/>
              <a:gd name="T34" fmla="*/ 110806 w 619"/>
              <a:gd name="T35" fmla="*/ 180417 h 61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19" h="619">
                <a:moveTo>
                  <a:pt x="309" y="0"/>
                </a:moveTo>
                <a:lnTo>
                  <a:pt x="309" y="0"/>
                </a:lnTo>
                <a:cubicBezTo>
                  <a:pt x="132" y="0"/>
                  <a:pt x="0" y="118"/>
                  <a:pt x="0" y="265"/>
                </a:cubicBezTo>
                <a:cubicBezTo>
                  <a:pt x="0" y="354"/>
                  <a:pt x="44" y="427"/>
                  <a:pt x="118" y="486"/>
                </a:cubicBezTo>
                <a:cubicBezTo>
                  <a:pt x="118" y="618"/>
                  <a:pt x="118" y="618"/>
                  <a:pt x="118" y="618"/>
                </a:cubicBezTo>
                <a:cubicBezTo>
                  <a:pt x="250" y="545"/>
                  <a:pt x="250" y="545"/>
                  <a:pt x="250" y="545"/>
                </a:cubicBezTo>
                <a:cubicBezTo>
                  <a:pt x="265" y="545"/>
                  <a:pt x="294" y="545"/>
                  <a:pt x="309" y="545"/>
                </a:cubicBezTo>
                <a:cubicBezTo>
                  <a:pt x="486" y="545"/>
                  <a:pt x="618" y="427"/>
                  <a:pt x="618" y="265"/>
                </a:cubicBezTo>
                <a:cubicBezTo>
                  <a:pt x="618" y="118"/>
                  <a:pt x="486" y="0"/>
                  <a:pt x="309" y="0"/>
                </a:cubicBezTo>
                <a:close/>
                <a:moveTo>
                  <a:pt x="309" y="501"/>
                </a:moveTo>
                <a:lnTo>
                  <a:pt x="309" y="501"/>
                </a:lnTo>
                <a:cubicBezTo>
                  <a:pt x="280" y="501"/>
                  <a:pt x="265" y="501"/>
                  <a:pt x="235" y="501"/>
                </a:cubicBezTo>
                <a:cubicBezTo>
                  <a:pt x="147" y="560"/>
                  <a:pt x="147" y="560"/>
                  <a:pt x="147" y="560"/>
                </a:cubicBezTo>
                <a:cubicBezTo>
                  <a:pt x="147" y="457"/>
                  <a:pt x="147" y="457"/>
                  <a:pt x="147" y="457"/>
                </a:cubicBezTo>
                <a:cubicBezTo>
                  <a:pt x="73" y="427"/>
                  <a:pt x="29" y="354"/>
                  <a:pt x="29" y="265"/>
                </a:cubicBezTo>
                <a:cubicBezTo>
                  <a:pt x="29" y="133"/>
                  <a:pt x="162" y="30"/>
                  <a:pt x="309" y="30"/>
                </a:cubicBezTo>
                <a:cubicBezTo>
                  <a:pt x="456" y="30"/>
                  <a:pt x="589" y="133"/>
                  <a:pt x="589" y="265"/>
                </a:cubicBezTo>
                <a:cubicBezTo>
                  <a:pt x="589" y="398"/>
                  <a:pt x="456" y="501"/>
                  <a:pt x="309" y="5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33" name="Freeform 192"/>
          <p:cNvSpPr>
            <a:spLocks noChangeArrowheads="1"/>
          </p:cNvSpPr>
          <p:nvPr/>
        </p:nvSpPr>
        <p:spPr bwMode="auto">
          <a:xfrm>
            <a:off x="20802198" y="5665647"/>
            <a:ext cx="1059990" cy="754994"/>
          </a:xfrm>
          <a:custGeom>
            <a:avLst/>
            <a:gdLst>
              <a:gd name="T0" fmla="*/ 16131 w 561"/>
              <a:gd name="T1" fmla="*/ 116668 h 399"/>
              <a:gd name="T2" fmla="*/ 16131 w 561"/>
              <a:gd name="T3" fmla="*/ 116668 h 399"/>
              <a:gd name="T4" fmla="*/ 0 w 561"/>
              <a:gd name="T5" fmla="*/ 127078 h 399"/>
              <a:gd name="T6" fmla="*/ 16131 w 561"/>
              <a:gd name="T7" fmla="*/ 142873 h 399"/>
              <a:gd name="T8" fmla="*/ 31904 w 561"/>
              <a:gd name="T9" fmla="*/ 127078 h 399"/>
              <a:gd name="T10" fmla="*/ 16131 w 561"/>
              <a:gd name="T11" fmla="*/ 116668 h 399"/>
              <a:gd name="T12" fmla="*/ 16131 w 561"/>
              <a:gd name="T13" fmla="*/ 58154 h 399"/>
              <a:gd name="T14" fmla="*/ 16131 w 561"/>
              <a:gd name="T15" fmla="*/ 58154 h 399"/>
              <a:gd name="T16" fmla="*/ 0 w 561"/>
              <a:gd name="T17" fmla="*/ 74308 h 399"/>
              <a:gd name="T18" fmla="*/ 16131 w 561"/>
              <a:gd name="T19" fmla="*/ 84719 h 399"/>
              <a:gd name="T20" fmla="*/ 31904 w 561"/>
              <a:gd name="T21" fmla="*/ 74308 h 399"/>
              <a:gd name="T22" fmla="*/ 16131 w 561"/>
              <a:gd name="T23" fmla="*/ 58154 h 399"/>
              <a:gd name="T24" fmla="*/ 189988 w 561"/>
              <a:gd name="T25" fmla="*/ 63539 h 399"/>
              <a:gd name="T26" fmla="*/ 189988 w 561"/>
              <a:gd name="T27" fmla="*/ 63539 h 399"/>
              <a:gd name="T28" fmla="*/ 63449 w 561"/>
              <a:gd name="T29" fmla="*/ 63539 h 399"/>
              <a:gd name="T30" fmla="*/ 58072 w 561"/>
              <a:gd name="T31" fmla="*/ 74308 h 399"/>
              <a:gd name="T32" fmla="*/ 63449 w 561"/>
              <a:gd name="T33" fmla="*/ 79334 h 399"/>
              <a:gd name="T34" fmla="*/ 189988 w 561"/>
              <a:gd name="T35" fmla="*/ 79334 h 399"/>
              <a:gd name="T36" fmla="*/ 200743 w 561"/>
              <a:gd name="T37" fmla="*/ 74308 h 399"/>
              <a:gd name="T38" fmla="*/ 189988 w 561"/>
              <a:gd name="T39" fmla="*/ 63539 h 399"/>
              <a:gd name="T40" fmla="*/ 63449 w 561"/>
              <a:gd name="T41" fmla="*/ 21180 h 399"/>
              <a:gd name="T42" fmla="*/ 63449 w 561"/>
              <a:gd name="T43" fmla="*/ 21180 h 399"/>
              <a:gd name="T44" fmla="*/ 189988 w 561"/>
              <a:gd name="T45" fmla="*/ 21180 h 399"/>
              <a:gd name="T46" fmla="*/ 200743 w 561"/>
              <a:gd name="T47" fmla="*/ 16154 h 399"/>
              <a:gd name="T48" fmla="*/ 189988 w 561"/>
              <a:gd name="T49" fmla="*/ 10769 h 399"/>
              <a:gd name="T50" fmla="*/ 63449 w 561"/>
              <a:gd name="T51" fmla="*/ 10769 h 399"/>
              <a:gd name="T52" fmla="*/ 58072 w 561"/>
              <a:gd name="T53" fmla="*/ 16154 h 399"/>
              <a:gd name="T54" fmla="*/ 63449 w 561"/>
              <a:gd name="T55" fmla="*/ 21180 h 399"/>
              <a:gd name="T56" fmla="*/ 16131 w 561"/>
              <a:gd name="T57" fmla="*/ 0 h 399"/>
              <a:gd name="T58" fmla="*/ 16131 w 561"/>
              <a:gd name="T59" fmla="*/ 0 h 399"/>
              <a:gd name="T60" fmla="*/ 0 w 561"/>
              <a:gd name="T61" fmla="*/ 16154 h 399"/>
              <a:gd name="T62" fmla="*/ 16131 w 561"/>
              <a:gd name="T63" fmla="*/ 31949 h 399"/>
              <a:gd name="T64" fmla="*/ 31904 w 561"/>
              <a:gd name="T65" fmla="*/ 16154 h 399"/>
              <a:gd name="T66" fmla="*/ 16131 w 561"/>
              <a:gd name="T67" fmla="*/ 0 h 399"/>
              <a:gd name="T68" fmla="*/ 189988 w 561"/>
              <a:gd name="T69" fmla="*/ 121693 h 399"/>
              <a:gd name="T70" fmla="*/ 189988 w 561"/>
              <a:gd name="T71" fmla="*/ 121693 h 399"/>
              <a:gd name="T72" fmla="*/ 63449 w 561"/>
              <a:gd name="T73" fmla="*/ 121693 h 399"/>
              <a:gd name="T74" fmla="*/ 58072 w 561"/>
              <a:gd name="T75" fmla="*/ 127078 h 399"/>
              <a:gd name="T76" fmla="*/ 63449 w 561"/>
              <a:gd name="T77" fmla="*/ 137488 h 399"/>
              <a:gd name="T78" fmla="*/ 189988 w 561"/>
              <a:gd name="T79" fmla="*/ 137488 h 399"/>
              <a:gd name="T80" fmla="*/ 200743 w 561"/>
              <a:gd name="T81" fmla="*/ 127078 h 399"/>
              <a:gd name="T82" fmla="*/ 189988 w 561"/>
              <a:gd name="T83" fmla="*/ 121693 h 39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61" h="399">
                <a:moveTo>
                  <a:pt x="45" y="325"/>
                </a:moveTo>
                <a:lnTo>
                  <a:pt x="45" y="325"/>
                </a:lnTo>
                <a:cubicBezTo>
                  <a:pt x="30" y="325"/>
                  <a:pt x="0" y="339"/>
                  <a:pt x="0" y="354"/>
                </a:cubicBezTo>
                <a:cubicBezTo>
                  <a:pt x="0" y="383"/>
                  <a:pt x="30" y="398"/>
                  <a:pt x="45" y="398"/>
                </a:cubicBezTo>
                <a:cubicBezTo>
                  <a:pt x="59" y="398"/>
                  <a:pt x="89" y="383"/>
                  <a:pt x="89" y="354"/>
                </a:cubicBezTo>
                <a:cubicBezTo>
                  <a:pt x="89" y="339"/>
                  <a:pt x="59" y="325"/>
                  <a:pt x="45" y="325"/>
                </a:cubicBezTo>
                <a:close/>
                <a:moveTo>
                  <a:pt x="45" y="162"/>
                </a:moveTo>
                <a:lnTo>
                  <a:pt x="45" y="162"/>
                </a:lnTo>
                <a:cubicBezTo>
                  <a:pt x="30" y="162"/>
                  <a:pt x="0" y="177"/>
                  <a:pt x="0" y="207"/>
                </a:cubicBezTo>
                <a:cubicBezTo>
                  <a:pt x="0" y="221"/>
                  <a:pt x="30" y="236"/>
                  <a:pt x="45" y="236"/>
                </a:cubicBezTo>
                <a:cubicBezTo>
                  <a:pt x="59" y="236"/>
                  <a:pt x="89" y="221"/>
                  <a:pt x="89" y="207"/>
                </a:cubicBezTo>
                <a:cubicBezTo>
                  <a:pt x="89" y="177"/>
                  <a:pt x="59" y="162"/>
                  <a:pt x="45" y="162"/>
                </a:cubicBezTo>
                <a:close/>
                <a:moveTo>
                  <a:pt x="530" y="177"/>
                </a:moveTo>
                <a:lnTo>
                  <a:pt x="530" y="177"/>
                </a:lnTo>
                <a:cubicBezTo>
                  <a:pt x="177" y="177"/>
                  <a:pt x="177" y="177"/>
                  <a:pt x="177" y="177"/>
                </a:cubicBezTo>
                <a:cubicBezTo>
                  <a:pt x="177" y="177"/>
                  <a:pt x="162" y="192"/>
                  <a:pt x="162" y="207"/>
                </a:cubicBezTo>
                <a:lnTo>
                  <a:pt x="177" y="221"/>
                </a:lnTo>
                <a:cubicBezTo>
                  <a:pt x="530" y="221"/>
                  <a:pt x="530" y="221"/>
                  <a:pt x="530" y="221"/>
                </a:cubicBezTo>
                <a:cubicBezTo>
                  <a:pt x="545" y="221"/>
                  <a:pt x="560" y="207"/>
                  <a:pt x="560" y="207"/>
                </a:cubicBezTo>
                <a:cubicBezTo>
                  <a:pt x="560" y="192"/>
                  <a:pt x="545" y="177"/>
                  <a:pt x="530" y="177"/>
                </a:cubicBezTo>
                <a:close/>
                <a:moveTo>
                  <a:pt x="177" y="59"/>
                </a:moveTo>
                <a:lnTo>
                  <a:pt x="177" y="59"/>
                </a:lnTo>
                <a:cubicBezTo>
                  <a:pt x="530" y="59"/>
                  <a:pt x="530" y="59"/>
                  <a:pt x="530" y="59"/>
                </a:cubicBezTo>
                <a:cubicBezTo>
                  <a:pt x="545" y="59"/>
                  <a:pt x="560" y="59"/>
                  <a:pt x="560" y="45"/>
                </a:cubicBezTo>
                <a:cubicBezTo>
                  <a:pt x="560" y="30"/>
                  <a:pt x="545" y="30"/>
                  <a:pt x="530" y="30"/>
                </a:cubicBezTo>
                <a:cubicBezTo>
                  <a:pt x="177" y="30"/>
                  <a:pt x="177" y="30"/>
                  <a:pt x="177" y="30"/>
                </a:cubicBezTo>
                <a:cubicBezTo>
                  <a:pt x="177" y="30"/>
                  <a:pt x="162" y="30"/>
                  <a:pt x="162" y="45"/>
                </a:cubicBezTo>
                <a:cubicBezTo>
                  <a:pt x="162" y="59"/>
                  <a:pt x="177" y="59"/>
                  <a:pt x="177" y="59"/>
                </a:cubicBezTo>
                <a:close/>
                <a:moveTo>
                  <a:pt x="45" y="0"/>
                </a:moveTo>
                <a:lnTo>
                  <a:pt x="45" y="0"/>
                </a:lnTo>
                <a:cubicBezTo>
                  <a:pt x="30" y="0"/>
                  <a:pt x="0" y="30"/>
                  <a:pt x="0" y="45"/>
                </a:cubicBezTo>
                <a:cubicBezTo>
                  <a:pt x="0" y="59"/>
                  <a:pt x="30" y="89"/>
                  <a:pt x="45" y="89"/>
                </a:cubicBezTo>
                <a:cubicBezTo>
                  <a:pt x="59" y="89"/>
                  <a:pt x="89" y="59"/>
                  <a:pt x="89" y="45"/>
                </a:cubicBezTo>
                <a:cubicBezTo>
                  <a:pt x="89" y="30"/>
                  <a:pt x="59" y="0"/>
                  <a:pt x="45" y="0"/>
                </a:cubicBezTo>
                <a:close/>
                <a:moveTo>
                  <a:pt x="530" y="339"/>
                </a:moveTo>
                <a:lnTo>
                  <a:pt x="530" y="339"/>
                </a:lnTo>
                <a:cubicBezTo>
                  <a:pt x="177" y="339"/>
                  <a:pt x="177" y="339"/>
                  <a:pt x="177" y="339"/>
                </a:cubicBezTo>
                <a:lnTo>
                  <a:pt x="162" y="354"/>
                </a:lnTo>
                <a:cubicBezTo>
                  <a:pt x="162" y="369"/>
                  <a:pt x="177" y="383"/>
                  <a:pt x="177" y="383"/>
                </a:cubicBezTo>
                <a:cubicBezTo>
                  <a:pt x="530" y="383"/>
                  <a:pt x="530" y="383"/>
                  <a:pt x="530" y="383"/>
                </a:cubicBezTo>
                <a:cubicBezTo>
                  <a:pt x="545" y="383"/>
                  <a:pt x="560" y="369"/>
                  <a:pt x="560" y="354"/>
                </a:cubicBezTo>
                <a:cubicBezTo>
                  <a:pt x="560" y="354"/>
                  <a:pt x="545" y="339"/>
                  <a:pt x="530" y="3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34" name="Freeform 193"/>
          <p:cNvSpPr>
            <a:spLocks noChangeArrowheads="1"/>
          </p:cNvSpPr>
          <p:nvPr/>
        </p:nvSpPr>
        <p:spPr bwMode="auto">
          <a:xfrm>
            <a:off x="18877209" y="5530653"/>
            <a:ext cx="1084996" cy="1039994"/>
          </a:xfrm>
          <a:custGeom>
            <a:avLst/>
            <a:gdLst>
              <a:gd name="T0" fmla="*/ 194747 w 575"/>
              <a:gd name="T1" fmla="*/ 186098 h 546"/>
              <a:gd name="T2" fmla="*/ 194747 w 575"/>
              <a:gd name="T3" fmla="*/ 186098 h 546"/>
              <a:gd name="T4" fmla="*/ 99880 w 575"/>
              <a:gd name="T5" fmla="*/ 186098 h 546"/>
              <a:gd name="T6" fmla="*/ 89498 w 575"/>
              <a:gd name="T7" fmla="*/ 191518 h 546"/>
              <a:gd name="T8" fmla="*/ 99880 w 575"/>
              <a:gd name="T9" fmla="*/ 196939 h 546"/>
              <a:gd name="T10" fmla="*/ 194747 w 575"/>
              <a:gd name="T11" fmla="*/ 196939 h 546"/>
              <a:gd name="T12" fmla="*/ 205487 w 575"/>
              <a:gd name="T13" fmla="*/ 191518 h 546"/>
              <a:gd name="T14" fmla="*/ 194747 w 575"/>
              <a:gd name="T15" fmla="*/ 186098 h 546"/>
              <a:gd name="T16" fmla="*/ 110619 w 575"/>
              <a:gd name="T17" fmla="*/ 69019 h 546"/>
              <a:gd name="T18" fmla="*/ 110619 w 575"/>
              <a:gd name="T19" fmla="*/ 69019 h 546"/>
              <a:gd name="T20" fmla="*/ 110619 w 575"/>
              <a:gd name="T21" fmla="*/ 58540 h 546"/>
              <a:gd name="T22" fmla="*/ 63006 w 575"/>
              <a:gd name="T23" fmla="*/ 0 h 546"/>
              <a:gd name="T24" fmla="*/ 57995 w 575"/>
              <a:gd name="T25" fmla="*/ 0 h 546"/>
              <a:gd name="T26" fmla="*/ 52625 w 575"/>
              <a:gd name="T27" fmla="*/ 0 h 546"/>
              <a:gd name="T28" fmla="*/ 0 w 575"/>
              <a:gd name="T29" fmla="*/ 58540 h 546"/>
              <a:gd name="T30" fmla="*/ 0 w 575"/>
              <a:gd name="T31" fmla="*/ 69019 h 546"/>
              <a:gd name="T32" fmla="*/ 10382 w 575"/>
              <a:gd name="T33" fmla="*/ 69019 h 546"/>
              <a:gd name="T34" fmla="*/ 47255 w 575"/>
              <a:gd name="T35" fmla="*/ 26379 h 546"/>
              <a:gd name="T36" fmla="*/ 47255 w 575"/>
              <a:gd name="T37" fmla="*/ 196939 h 546"/>
              <a:gd name="T38" fmla="*/ 63006 w 575"/>
              <a:gd name="T39" fmla="*/ 196939 h 546"/>
              <a:gd name="T40" fmla="*/ 63006 w 575"/>
              <a:gd name="T41" fmla="*/ 26379 h 546"/>
              <a:gd name="T42" fmla="*/ 99880 w 575"/>
              <a:gd name="T43" fmla="*/ 69019 h 546"/>
              <a:gd name="T44" fmla="*/ 110619 w 575"/>
              <a:gd name="T45" fmla="*/ 69019 h 546"/>
              <a:gd name="T46" fmla="*/ 110619 w 575"/>
              <a:gd name="T47" fmla="*/ 26379 h 546"/>
              <a:gd name="T48" fmla="*/ 110619 w 575"/>
              <a:gd name="T49" fmla="*/ 26379 h 546"/>
              <a:gd name="T50" fmla="*/ 194747 w 575"/>
              <a:gd name="T51" fmla="*/ 26379 h 546"/>
              <a:gd name="T52" fmla="*/ 205487 w 575"/>
              <a:gd name="T53" fmla="*/ 21320 h 546"/>
              <a:gd name="T54" fmla="*/ 194747 w 575"/>
              <a:gd name="T55" fmla="*/ 15900 h 546"/>
              <a:gd name="T56" fmla="*/ 110619 w 575"/>
              <a:gd name="T57" fmla="*/ 15900 h 546"/>
              <a:gd name="T58" fmla="*/ 105249 w 575"/>
              <a:gd name="T59" fmla="*/ 21320 h 546"/>
              <a:gd name="T60" fmla="*/ 110619 w 575"/>
              <a:gd name="T61" fmla="*/ 26379 h 546"/>
              <a:gd name="T62" fmla="*/ 194747 w 575"/>
              <a:gd name="T63" fmla="*/ 143819 h 546"/>
              <a:gd name="T64" fmla="*/ 194747 w 575"/>
              <a:gd name="T65" fmla="*/ 143819 h 546"/>
              <a:gd name="T66" fmla="*/ 99880 w 575"/>
              <a:gd name="T67" fmla="*/ 143819 h 546"/>
              <a:gd name="T68" fmla="*/ 89498 w 575"/>
              <a:gd name="T69" fmla="*/ 148878 h 546"/>
              <a:gd name="T70" fmla="*/ 99880 w 575"/>
              <a:gd name="T71" fmla="*/ 154299 h 546"/>
              <a:gd name="T72" fmla="*/ 194747 w 575"/>
              <a:gd name="T73" fmla="*/ 154299 h 546"/>
              <a:gd name="T74" fmla="*/ 205487 w 575"/>
              <a:gd name="T75" fmla="*/ 148878 h 546"/>
              <a:gd name="T76" fmla="*/ 194747 w 575"/>
              <a:gd name="T77" fmla="*/ 143819 h 546"/>
              <a:gd name="T78" fmla="*/ 194747 w 575"/>
              <a:gd name="T79" fmla="*/ 58540 h 546"/>
              <a:gd name="T80" fmla="*/ 194747 w 575"/>
              <a:gd name="T81" fmla="*/ 58540 h 546"/>
              <a:gd name="T82" fmla="*/ 142123 w 575"/>
              <a:gd name="T83" fmla="*/ 58540 h 546"/>
              <a:gd name="T84" fmla="*/ 131383 w 575"/>
              <a:gd name="T85" fmla="*/ 63960 h 546"/>
              <a:gd name="T86" fmla="*/ 142123 w 575"/>
              <a:gd name="T87" fmla="*/ 69019 h 546"/>
              <a:gd name="T88" fmla="*/ 194747 w 575"/>
              <a:gd name="T89" fmla="*/ 69019 h 546"/>
              <a:gd name="T90" fmla="*/ 205487 w 575"/>
              <a:gd name="T91" fmla="*/ 63960 h 546"/>
              <a:gd name="T92" fmla="*/ 194747 w 575"/>
              <a:gd name="T93" fmla="*/ 58540 h 546"/>
              <a:gd name="T94" fmla="*/ 194747 w 575"/>
              <a:gd name="T95" fmla="*/ 101179 h 546"/>
              <a:gd name="T96" fmla="*/ 194747 w 575"/>
              <a:gd name="T97" fmla="*/ 101179 h 546"/>
              <a:gd name="T98" fmla="*/ 99880 w 575"/>
              <a:gd name="T99" fmla="*/ 101179 h 546"/>
              <a:gd name="T100" fmla="*/ 89498 w 575"/>
              <a:gd name="T101" fmla="*/ 106238 h 546"/>
              <a:gd name="T102" fmla="*/ 99880 w 575"/>
              <a:gd name="T103" fmla="*/ 111659 h 546"/>
              <a:gd name="T104" fmla="*/ 194747 w 575"/>
              <a:gd name="T105" fmla="*/ 111659 h 546"/>
              <a:gd name="T106" fmla="*/ 205487 w 575"/>
              <a:gd name="T107" fmla="*/ 106238 h 546"/>
              <a:gd name="T108" fmla="*/ 194747 w 575"/>
              <a:gd name="T109" fmla="*/ 101179 h 5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75" h="546">
                <a:moveTo>
                  <a:pt x="544" y="515"/>
                </a:moveTo>
                <a:lnTo>
                  <a:pt x="544" y="515"/>
                </a:lnTo>
                <a:cubicBezTo>
                  <a:pt x="279" y="515"/>
                  <a:pt x="279" y="515"/>
                  <a:pt x="279" y="515"/>
                </a:cubicBezTo>
                <a:cubicBezTo>
                  <a:pt x="265" y="515"/>
                  <a:pt x="250" y="515"/>
                  <a:pt x="250" y="530"/>
                </a:cubicBezTo>
                <a:cubicBezTo>
                  <a:pt x="250" y="545"/>
                  <a:pt x="265" y="545"/>
                  <a:pt x="279" y="545"/>
                </a:cubicBezTo>
                <a:cubicBezTo>
                  <a:pt x="544" y="545"/>
                  <a:pt x="544" y="545"/>
                  <a:pt x="544" y="545"/>
                </a:cubicBezTo>
                <a:cubicBezTo>
                  <a:pt x="559" y="545"/>
                  <a:pt x="574" y="545"/>
                  <a:pt x="574" y="530"/>
                </a:cubicBezTo>
                <a:cubicBezTo>
                  <a:pt x="574" y="515"/>
                  <a:pt x="559" y="515"/>
                  <a:pt x="544" y="515"/>
                </a:cubicBezTo>
                <a:close/>
                <a:moveTo>
                  <a:pt x="309" y="191"/>
                </a:moveTo>
                <a:lnTo>
                  <a:pt x="309" y="191"/>
                </a:lnTo>
                <a:cubicBezTo>
                  <a:pt x="309" y="177"/>
                  <a:pt x="309" y="177"/>
                  <a:pt x="309" y="162"/>
                </a:cubicBezTo>
                <a:cubicBezTo>
                  <a:pt x="176" y="0"/>
                  <a:pt x="176" y="0"/>
                  <a:pt x="176" y="0"/>
                </a:cubicBezTo>
                <a:cubicBezTo>
                  <a:pt x="162" y="0"/>
                  <a:pt x="162" y="0"/>
                  <a:pt x="162" y="0"/>
                </a:cubicBezTo>
                <a:cubicBezTo>
                  <a:pt x="147" y="0"/>
                  <a:pt x="147" y="0"/>
                  <a:pt x="147" y="0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177"/>
                  <a:pt x="0" y="177"/>
                  <a:pt x="0" y="191"/>
                </a:cubicBezTo>
                <a:cubicBezTo>
                  <a:pt x="14" y="191"/>
                  <a:pt x="29" y="191"/>
                  <a:pt x="29" y="191"/>
                </a:cubicBezTo>
                <a:cubicBezTo>
                  <a:pt x="132" y="73"/>
                  <a:pt x="132" y="73"/>
                  <a:pt x="132" y="73"/>
                </a:cubicBezTo>
                <a:cubicBezTo>
                  <a:pt x="132" y="545"/>
                  <a:pt x="132" y="545"/>
                  <a:pt x="132" y="545"/>
                </a:cubicBezTo>
                <a:cubicBezTo>
                  <a:pt x="176" y="545"/>
                  <a:pt x="176" y="545"/>
                  <a:pt x="176" y="545"/>
                </a:cubicBezTo>
                <a:cubicBezTo>
                  <a:pt x="176" y="73"/>
                  <a:pt x="176" y="73"/>
                  <a:pt x="176" y="73"/>
                </a:cubicBezTo>
                <a:cubicBezTo>
                  <a:pt x="279" y="191"/>
                  <a:pt x="279" y="191"/>
                  <a:pt x="279" y="191"/>
                </a:cubicBezTo>
                <a:cubicBezTo>
                  <a:pt x="294" y="191"/>
                  <a:pt x="294" y="191"/>
                  <a:pt x="309" y="191"/>
                </a:cubicBezTo>
                <a:close/>
                <a:moveTo>
                  <a:pt x="309" y="73"/>
                </a:moveTo>
                <a:lnTo>
                  <a:pt x="309" y="73"/>
                </a:lnTo>
                <a:cubicBezTo>
                  <a:pt x="544" y="73"/>
                  <a:pt x="544" y="73"/>
                  <a:pt x="544" y="73"/>
                </a:cubicBezTo>
                <a:cubicBezTo>
                  <a:pt x="559" y="73"/>
                  <a:pt x="574" y="73"/>
                  <a:pt x="574" y="59"/>
                </a:cubicBezTo>
                <a:cubicBezTo>
                  <a:pt x="574" y="44"/>
                  <a:pt x="559" y="44"/>
                  <a:pt x="544" y="44"/>
                </a:cubicBezTo>
                <a:cubicBezTo>
                  <a:pt x="309" y="44"/>
                  <a:pt x="309" y="44"/>
                  <a:pt x="309" y="44"/>
                </a:cubicBezTo>
                <a:cubicBezTo>
                  <a:pt x="309" y="44"/>
                  <a:pt x="294" y="44"/>
                  <a:pt x="294" y="59"/>
                </a:cubicBezTo>
                <a:cubicBezTo>
                  <a:pt x="294" y="73"/>
                  <a:pt x="309" y="73"/>
                  <a:pt x="309" y="73"/>
                </a:cubicBezTo>
                <a:close/>
                <a:moveTo>
                  <a:pt x="544" y="398"/>
                </a:moveTo>
                <a:lnTo>
                  <a:pt x="544" y="398"/>
                </a:lnTo>
                <a:cubicBezTo>
                  <a:pt x="279" y="398"/>
                  <a:pt x="279" y="398"/>
                  <a:pt x="279" y="398"/>
                </a:cubicBezTo>
                <a:cubicBezTo>
                  <a:pt x="265" y="398"/>
                  <a:pt x="250" y="398"/>
                  <a:pt x="250" y="412"/>
                </a:cubicBezTo>
                <a:cubicBezTo>
                  <a:pt x="250" y="427"/>
                  <a:pt x="265" y="427"/>
                  <a:pt x="279" y="427"/>
                </a:cubicBezTo>
                <a:cubicBezTo>
                  <a:pt x="544" y="427"/>
                  <a:pt x="544" y="427"/>
                  <a:pt x="544" y="427"/>
                </a:cubicBezTo>
                <a:cubicBezTo>
                  <a:pt x="559" y="427"/>
                  <a:pt x="574" y="427"/>
                  <a:pt x="574" y="412"/>
                </a:cubicBezTo>
                <a:cubicBezTo>
                  <a:pt x="574" y="398"/>
                  <a:pt x="559" y="398"/>
                  <a:pt x="544" y="398"/>
                </a:cubicBezTo>
                <a:close/>
                <a:moveTo>
                  <a:pt x="544" y="162"/>
                </a:moveTo>
                <a:lnTo>
                  <a:pt x="544" y="162"/>
                </a:lnTo>
                <a:cubicBezTo>
                  <a:pt x="397" y="162"/>
                  <a:pt x="397" y="162"/>
                  <a:pt x="397" y="162"/>
                </a:cubicBezTo>
                <a:cubicBezTo>
                  <a:pt x="383" y="162"/>
                  <a:pt x="367" y="162"/>
                  <a:pt x="367" y="177"/>
                </a:cubicBezTo>
                <a:cubicBezTo>
                  <a:pt x="367" y="191"/>
                  <a:pt x="383" y="191"/>
                  <a:pt x="397" y="191"/>
                </a:cubicBezTo>
                <a:cubicBezTo>
                  <a:pt x="544" y="191"/>
                  <a:pt x="544" y="191"/>
                  <a:pt x="544" y="191"/>
                </a:cubicBezTo>
                <a:cubicBezTo>
                  <a:pt x="559" y="191"/>
                  <a:pt x="574" y="191"/>
                  <a:pt x="574" y="177"/>
                </a:cubicBezTo>
                <a:cubicBezTo>
                  <a:pt x="574" y="162"/>
                  <a:pt x="559" y="162"/>
                  <a:pt x="544" y="162"/>
                </a:cubicBezTo>
                <a:close/>
                <a:moveTo>
                  <a:pt x="544" y="280"/>
                </a:moveTo>
                <a:lnTo>
                  <a:pt x="544" y="280"/>
                </a:lnTo>
                <a:cubicBezTo>
                  <a:pt x="279" y="280"/>
                  <a:pt x="279" y="280"/>
                  <a:pt x="279" y="280"/>
                </a:cubicBezTo>
                <a:cubicBezTo>
                  <a:pt x="265" y="280"/>
                  <a:pt x="250" y="280"/>
                  <a:pt x="250" y="294"/>
                </a:cubicBezTo>
                <a:cubicBezTo>
                  <a:pt x="250" y="309"/>
                  <a:pt x="265" y="309"/>
                  <a:pt x="279" y="309"/>
                </a:cubicBezTo>
                <a:cubicBezTo>
                  <a:pt x="544" y="309"/>
                  <a:pt x="544" y="309"/>
                  <a:pt x="544" y="309"/>
                </a:cubicBezTo>
                <a:cubicBezTo>
                  <a:pt x="559" y="309"/>
                  <a:pt x="574" y="309"/>
                  <a:pt x="574" y="294"/>
                </a:cubicBezTo>
                <a:cubicBezTo>
                  <a:pt x="574" y="280"/>
                  <a:pt x="559" y="280"/>
                  <a:pt x="544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35" name="Freeform 194"/>
          <p:cNvSpPr>
            <a:spLocks noChangeArrowheads="1"/>
          </p:cNvSpPr>
          <p:nvPr/>
        </p:nvSpPr>
        <p:spPr bwMode="auto">
          <a:xfrm>
            <a:off x="16942223" y="5530653"/>
            <a:ext cx="1064992" cy="1039994"/>
          </a:xfrm>
          <a:custGeom>
            <a:avLst/>
            <a:gdLst>
              <a:gd name="T0" fmla="*/ 111488 w 560"/>
              <a:gd name="T1" fmla="*/ 127558 h 546"/>
              <a:gd name="T2" fmla="*/ 111488 w 560"/>
              <a:gd name="T3" fmla="*/ 127558 h 546"/>
              <a:gd name="T4" fmla="*/ 101025 w 560"/>
              <a:gd name="T5" fmla="*/ 127558 h 546"/>
              <a:gd name="T6" fmla="*/ 63862 w 560"/>
              <a:gd name="T7" fmla="*/ 170198 h 546"/>
              <a:gd name="T8" fmla="*/ 63862 w 560"/>
              <a:gd name="T9" fmla="*/ 0 h 546"/>
              <a:gd name="T10" fmla="*/ 47626 w 560"/>
              <a:gd name="T11" fmla="*/ 0 h 546"/>
              <a:gd name="T12" fmla="*/ 47626 w 560"/>
              <a:gd name="T13" fmla="*/ 175619 h 546"/>
              <a:gd name="T14" fmla="*/ 10463 w 560"/>
              <a:gd name="T15" fmla="*/ 127558 h 546"/>
              <a:gd name="T16" fmla="*/ 0 w 560"/>
              <a:gd name="T17" fmla="*/ 127558 h 546"/>
              <a:gd name="T18" fmla="*/ 0 w 560"/>
              <a:gd name="T19" fmla="*/ 138399 h 546"/>
              <a:gd name="T20" fmla="*/ 47626 w 560"/>
              <a:gd name="T21" fmla="*/ 196939 h 546"/>
              <a:gd name="T22" fmla="*/ 53038 w 560"/>
              <a:gd name="T23" fmla="*/ 196939 h 546"/>
              <a:gd name="T24" fmla="*/ 58450 w 560"/>
              <a:gd name="T25" fmla="*/ 196939 h 546"/>
              <a:gd name="T26" fmla="*/ 111488 w 560"/>
              <a:gd name="T27" fmla="*/ 138399 h 546"/>
              <a:gd name="T28" fmla="*/ 111488 w 560"/>
              <a:gd name="T29" fmla="*/ 127558 h 546"/>
              <a:gd name="T30" fmla="*/ 95613 w 560"/>
              <a:gd name="T31" fmla="*/ 15900 h 546"/>
              <a:gd name="T32" fmla="*/ 95613 w 560"/>
              <a:gd name="T33" fmla="*/ 15900 h 546"/>
              <a:gd name="T34" fmla="*/ 196277 w 560"/>
              <a:gd name="T35" fmla="*/ 15900 h 546"/>
              <a:gd name="T36" fmla="*/ 201689 w 560"/>
              <a:gd name="T37" fmla="*/ 5420 h 546"/>
              <a:gd name="T38" fmla="*/ 196277 w 560"/>
              <a:gd name="T39" fmla="*/ 0 h 546"/>
              <a:gd name="T40" fmla="*/ 95613 w 560"/>
              <a:gd name="T41" fmla="*/ 0 h 546"/>
              <a:gd name="T42" fmla="*/ 90201 w 560"/>
              <a:gd name="T43" fmla="*/ 5420 h 546"/>
              <a:gd name="T44" fmla="*/ 95613 w 560"/>
              <a:gd name="T45" fmla="*/ 15900 h 546"/>
              <a:gd name="T46" fmla="*/ 196277 w 560"/>
              <a:gd name="T47" fmla="*/ 170198 h 546"/>
              <a:gd name="T48" fmla="*/ 196277 w 560"/>
              <a:gd name="T49" fmla="*/ 170198 h 546"/>
              <a:gd name="T50" fmla="*/ 111488 w 560"/>
              <a:gd name="T51" fmla="*/ 170198 h 546"/>
              <a:gd name="T52" fmla="*/ 106076 w 560"/>
              <a:gd name="T53" fmla="*/ 175619 h 546"/>
              <a:gd name="T54" fmla="*/ 111488 w 560"/>
              <a:gd name="T55" fmla="*/ 186098 h 546"/>
              <a:gd name="T56" fmla="*/ 196277 w 560"/>
              <a:gd name="T57" fmla="*/ 186098 h 546"/>
              <a:gd name="T58" fmla="*/ 201689 w 560"/>
              <a:gd name="T59" fmla="*/ 175619 h 546"/>
              <a:gd name="T60" fmla="*/ 196277 w 560"/>
              <a:gd name="T61" fmla="*/ 170198 h 546"/>
              <a:gd name="T62" fmla="*/ 196277 w 560"/>
              <a:gd name="T63" fmla="*/ 127558 h 546"/>
              <a:gd name="T64" fmla="*/ 196277 w 560"/>
              <a:gd name="T65" fmla="*/ 127558 h 546"/>
              <a:gd name="T66" fmla="*/ 137827 w 560"/>
              <a:gd name="T67" fmla="*/ 127558 h 546"/>
              <a:gd name="T68" fmla="*/ 132776 w 560"/>
              <a:gd name="T69" fmla="*/ 132979 h 546"/>
              <a:gd name="T70" fmla="*/ 137827 w 560"/>
              <a:gd name="T71" fmla="*/ 143819 h 546"/>
              <a:gd name="T72" fmla="*/ 196277 w 560"/>
              <a:gd name="T73" fmla="*/ 143819 h 546"/>
              <a:gd name="T74" fmla="*/ 201689 w 560"/>
              <a:gd name="T75" fmla="*/ 132979 h 546"/>
              <a:gd name="T76" fmla="*/ 196277 w 560"/>
              <a:gd name="T77" fmla="*/ 127558 h 546"/>
              <a:gd name="T78" fmla="*/ 196277 w 560"/>
              <a:gd name="T79" fmla="*/ 42640 h 546"/>
              <a:gd name="T80" fmla="*/ 196277 w 560"/>
              <a:gd name="T81" fmla="*/ 42640 h 546"/>
              <a:gd name="T82" fmla="*/ 95613 w 560"/>
              <a:gd name="T83" fmla="*/ 42640 h 546"/>
              <a:gd name="T84" fmla="*/ 90201 w 560"/>
              <a:gd name="T85" fmla="*/ 47699 h 546"/>
              <a:gd name="T86" fmla="*/ 95613 w 560"/>
              <a:gd name="T87" fmla="*/ 58540 h 546"/>
              <a:gd name="T88" fmla="*/ 196277 w 560"/>
              <a:gd name="T89" fmla="*/ 58540 h 546"/>
              <a:gd name="T90" fmla="*/ 201689 w 560"/>
              <a:gd name="T91" fmla="*/ 47699 h 546"/>
              <a:gd name="T92" fmla="*/ 196277 w 560"/>
              <a:gd name="T93" fmla="*/ 42640 h 546"/>
              <a:gd name="T94" fmla="*/ 196277 w 560"/>
              <a:gd name="T95" fmla="*/ 84918 h 546"/>
              <a:gd name="T96" fmla="*/ 196277 w 560"/>
              <a:gd name="T97" fmla="*/ 84918 h 546"/>
              <a:gd name="T98" fmla="*/ 95613 w 560"/>
              <a:gd name="T99" fmla="*/ 84918 h 546"/>
              <a:gd name="T100" fmla="*/ 90201 w 560"/>
              <a:gd name="T101" fmla="*/ 90339 h 546"/>
              <a:gd name="T102" fmla="*/ 95613 w 560"/>
              <a:gd name="T103" fmla="*/ 101179 h 546"/>
              <a:gd name="T104" fmla="*/ 196277 w 560"/>
              <a:gd name="T105" fmla="*/ 101179 h 546"/>
              <a:gd name="T106" fmla="*/ 201689 w 560"/>
              <a:gd name="T107" fmla="*/ 90339 h 546"/>
              <a:gd name="T108" fmla="*/ 196277 w 560"/>
              <a:gd name="T109" fmla="*/ 84918 h 54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60" h="546">
                <a:moveTo>
                  <a:pt x="309" y="353"/>
                </a:moveTo>
                <a:lnTo>
                  <a:pt x="309" y="353"/>
                </a:lnTo>
                <a:cubicBezTo>
                  <a:pt x="294" y="353"/>
                  <a:pt x="280" y="353"/>
                  <a:pt x="280" y="353"/>
                </a:cubicBezTo>
                <a:cubicBezTo>
                  <a:pt x="177" y="471"/>
                  <a:pt x="177" y="471"/>
                  <a:pt x="177" y="471"/>
                </a:cubicBezTo>
                <a:cubicBezTo>
                  <a:pt x="177" y="0"/>
                  <a:pt x="177" y="0"/>
                  <a:pt x="177" y="0"/>
                </a:cubicBezTo>
                <a:cubicBezTo>
                  <a:pt x="132" y="0"/>
                  <a:pt x="132" y="0"/>
                  <a:pt x="132" y="0"/>
                </a:cubicBezTo>
                <a:cubicBezTo>
                  <a:pt x="132" y="486"/>
                  <a:pt x="132" y="486"/>
                  <a:pt x="132" y="486"/>
                </a:cubicBezTo>
                <a:cubicBezTo>
                  <a:pt x="29" y="353"/>
                  <a:pt x="29" y="353"/>
                  <a:pt x="29" y="353"/>
                </a:cubicBezTo>
                <a:cubicBezTo>
                  <a:pt x="15" y="353"/>
                  <a:pt x="15" y="353"/>
                  <a:pt x="0" y="353"/>
                </a:cubicBezTo>
                <a:cubicBezTo>
                  <a:pt x="0" y="368"/>
                  <a:pt x="0" y="383"/>
                  <a:pt x="0" y="383"/>
                </a:cubicBezTo>
                <a:cubicBezTo>
                  <a:pt x="132" y="545"/>
                  <a:pt x="132" y="545"/>
                  <a:pt x="132" y="545"/>
                </a:cubicBezTo>
                <a:cubicBezTo>
                  <a:pt x="147" y="545"/>
                  <a:pt x="147" y="545"/>
                  <a:pt x="147" y="545"/>
                </a:cubicBezTo>
                <a:cubicBezTo>
                  <a:pt x="162" y="545"/>
                  <a:pt x="162" y="545"/>
                  <a:pt x="162" y="545"/>
                </a:cubicBezTo>
                <a:cubicBezTo>
                  <a:pt x="309" y="383"/>
                  <a:pt x="309" y="383"/>
                  <a:pt x="309" y="383"/>
                </a:cubicBezTo>
                <a:cubicBezTo>
                  <a:pt x="309" y="383"/>
                  <a:pt x="309" y="368"/>
                  <a:pt x="309" y="353"/>
                </a:cubicBezTo>
                <a:close/>
                <a:moveTo>
                  <a:pt x="265" y="44"/>
                </a:moveTo>
                <a:lnTo>
                  <a:pt x="265" y="44"/>
                </a:lnTo>
                <a:cubicBezTo>
                  <a:pt x="544" y="44"/>
                  <a:pt x="544" y="44"/>
                  <a:pt x="544" y="44"/>
                </a:cubicBezTo>
                <a:cubicBezTo>
                  <a:pt x="559" y="44"/>
                  <a:pt x="559" y="30"/>
                  <a:pt x="559" y="15"/>
                </a:cubicBezTo>
                <a:cubicBezTo>
                  <a:pt x="559" y="15"/>
                  <a:pt x="559" y="0"/>
                  <a:pt x="544" y="0"/>
                </a:cubicBezTo>
                <a:cubicBezTo>
                  <a:pt x="265" y="0"/>
                  <a:pt x="265" y="0"/>
                  <a:pt x="265" y="0"/>
                </a:cubicBezTo>
                <a:lnTo>
                  <a:pt x="250" y="15"/>
                </a:lnTo>
                <a:cubicBezTo>
                  <a:pt x="250" y="30"/>
                  <a:pt x="265" y="44"/>
                  <a:pt x="265" y="44"/>
                </a:cubicBezTo>
                <a:close/>
                <a:moveTo>
                  <a:pt x="544" y="471"/>
                </a:moveTo>
                <a:lnTo>
                  <a:pt x="544" y="471"/>
                </a:lnTo>
                <a:cubicBezTo>
                  <a:pt x="309" y="471"/>
                  <a:pt x="309" y="471"/>
                  <a:pt x="309" y="471"/>
                </a:cubicBezTo>
                <a:cubicBezTo>
                  <a:pt x="294" y="471"/>
                  <a:pt x="294" y="486"/>
                  <a:pt x="294" y="486"/>
                </a:cubicBezTo>
                <a:cubicBezTo>
                  <a:pt x="294" y="501"/>
                  <a:pt x="294" y="515"/>
                  <a:pt x="309" y="515"/>
                </a:cubicBezTo>
                <a:cubicBezTo>
                  <a:pt x="544" y="515"/>
                  <a:pt x="544" y="515"/>
                  <a:pt x="544" y="515"/>
                </a:cubicBezTo>
                <a:cubicBezTo>
                  <a:pt x="559" y="515"/>
                  <a:pt x="559" y="501"/>
                  <a:pt x="559" y="486"/>
                </a:cubicBezTo>
                <a:cubicBezTo>
                  <a:pt x="559" y="486"/>
                  <a:pt x="559" y="471"/>
                  <a:pt x="544" y="471"/>
                </a:cubicBezTo>
                <a:close/>
                <a:moveTo>
                  <a:pt x="544" y="353"/>
                </a:moveTo>
                <a:lnTo>
                  <a:pt x="544" y="353"/>
                </a:lnTo>
                <a:cubicBezTo>
                  <a:pt x="382" y="353"/>
                  <a:pt x="382" y="353"/>
                  <a:pt x="382" y="353"/>
                </a:cubicBezTo>
                <a:lnTo>
                  <a:pt x="368" y="368"/>
                </a:lnTo>
                <a:cubicBezTo>
                  <a:pt x="368" y="383"/>
                  <a:pt x="382" y="398"/>
                  <a:pt x="382" y="398"/>
                </a:cubicBezTo>
                <a:cubicBezTo>
                  <a:pt x="544" y="398"/>
                  <a:pt x="544" y="398"/>
                  <a:pt x="544" y="398"/>
                </a:cubicBezTo>
                <a:cubicBezTo>
                  <a:pt x="559" y="398"/>
                  <a:pt x="559" y="383"/>
                  <a:pt x="559" y="368"/>
                </a:cubicBezTo>
                <a:cubicBezTo>
                  <a:pt x="559" y="368"/>
                  <a:pt x="559" y="353"/>
                  <a:pt x="544" y="353"/>
                </a:cubicBezTo>
                <a:close/>
                <a:moveTo>
                  <a:pt x="544" y="118"/>
                </a:moveTo>
                <a:lnTo>
                  <a:pt x="544" y="118"/>
                </a:lnTo>
                <a:cubicBezTo>
                  <a:pt x="265" y="118"/>
                  <a:pt x="265" y="118"/>
                  <a:pt x="265" y="118"/>
                </a:cubicBezTo>
                <a:lnTo>
                  <a:pt x="250" y="132"/>
                </a:lnTo>
                <a:cubicBezTo>
                  <a:pt x="250" y="147"/>
                  <a:pt x="265" y="162"/>
                  <a:pt x="265" y="162"/>
                </a:cubicBezTo>
                <a:cubicBezTo>
                  <a:pt x="544" y="162"/>
                  <a:pt x="544" y="162"/>
                  <a:pt x="544" y="162"/>
                </a:cubicBezTo>
                <a:cubicBezTo>
                  <a:pt x="559" y="162"/>
                  <a:pt x="559" y="147"/>
                  <a:pt x="559" y="132"/>
                </a:cubicBezTo>
                <a:cubicBezTo>
                  <a:pt x="559" y="132"/>
                  <a:pt x="559" y="118"/>
                  <a:pt x="544" y="118"/>
                </a:cubicBezTo>
                <a:close/>
                <a:moveTo>
                  <a:pt x="544" y="235"/>
                </a:moveTo>
                <a:lnTo>
                  <a:pt x="544" y="235"/>
                </a:lnTo>
                <a:cubicBezTo>
                  <a:pt x="265" y="235"/>
                  <a:pt x="265" y="235"/>
                  <a:pt x="265" y="235"/>
                </a:cubicBezTo>
                <a:lnTo>
                  <a:pt x="250" y="250"/>
                </a:lnTo>
                <a:cubicBezTo>
                  <a:pt x="250" y="265"/>
                  <a:pt x="265" y="280"/>
                  <a:pt x="265" y="280"/>
                </a:cubicBezTo>
                <a:cubicBezTo>
                  <a:pt x="544" y="280"/>
                  <a:pt x="544" y="280"/>
                  <a:pt x="544" y="280"/>
                </a:cubicBezTo>
                <a:cubicBezTo>
                  <a:pt x="559" y="280"/>
                  <a:pt x="559" y="265"/>
                  <a:pt x="559" y="250"/>
                </a:cubicBezTo>
                <a:cubicBezTo>
                  <a:pt x="559" y="250"/>
                  <a:pt x="559" y="235"/>
                  <a:pt x="544" y="2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36" name="Freeform 195"/>
          <p:cNvSpPr>
            <a:spLocks noChangeArrowheads="1"/>
          </p:cNvSpPr>
          <p:nvPr/>
        </p:nvSpPr>
        <p:spPr bwMode="auto">
          <a:xfrm>
            <a:off x="14937231" y="5555649"/>
            <a:ext cx="1034996" cy="979994"/>
          </a:xfrm>
          <a:custGeom>
            <a:avLst/>
            <a:gdLst>
              <a:gd name="T0" fmla="*/ 111126 w 546"/>
              <a:gd name="T1" fmla="*/ 169703 h 516"/>
              <a:gd name="T2" fmla="*/ 111126 w 546"/>
              <a:gd name="T3" fmla="*/ 169703 h 516"/>
              <a:gd name="T4" fmla="*/ 5394 w 546"/>
              <a:gd name="T5" fmla="*/ 169703 h 516"/>
              <a:gd name="T6" fmla="*/ 0 w 546"/>
              <a:gd name="T7" fmla="*/ 180152 h 516"/>
              <a:gd name="T8" fmla="*/ 5394 w 546"/>
              <a:gd name="T9" fmla="*/ 185557 h 516"/>
              <a:gd name="T10" fmla="*/ 111126 w 546"/>
              <a:gd name="T11" fmla="*/ 185557 h 516"/>
              <a:gd name="T12" fmla="*/ 116521 w 546"/>
              <a:gd name="T13" fmla="*/ 180152 h 516"/>
              <a:gd name="T14" fmla="*/ 111126 w 546"/>
              <a:gd name="T15" fmla="*/ 169703 h 516"/>
              <a:gd name="T16" fmla="*/ 5394 w 546"/>
              <a:gd name="T17" fmla="*/ 15853 h 516"/>
              <a:gd name="T18" fmla="*/ 5394 w 546"/>
              <a:gd name="T19" fmla="*/ 15853 h 516"/>
              <a:gd name="T20" fmla="*/ 190605 w 546"/>
              <a:gd name="T21" fmla="*/ 15853 h 516"/>
              <a:gd name="T22" fmla="*/ 195999 w 546"/>
              <a:gd name="T23" fmla="*/ 10449 h 516"/>
              <a:gd name="T24" fmla="*/ 190605 w 546"/>
              <a:gd name="T25" fmla="*/ 0 h 516"/>
              <a:gd name="T26" fmla="*/ 5394 w 546"/>
              <a:gd name="T27" fmla="*/ 0 h 516"/>
              <a:gd name="T28" fmla="*/ 0 w 546"/>
              <a:gd name="T29" fmla="*/ 10449 h 516"/>
              <a:gd name="T30" fmla="*/ 5394 w 546"/>
              <a:gd name="T31" fmla="*/ 15853 h 516"/>
              <a:gd name="T32" fmla="*/ 190605 w 546"/>
              <a:gd name="T33" fmla="*/ 116739 h 516"/>
              <a:gd name="T34" fmla="*/ 190605 w 546"/>
              <a:gd name="T35" fmla="*/ 116739 h 516"/>
              <a:gd name="T36" fmla="*/ 5394 w 546"/>
              <a:gd name="T37" fmla="*/ 116739 h 516"/>
              <a:gd name="T38" fmla="*/ 0 w 546"/>
              <a:gd name="T39" fmla="*/ 121783 h 516"/>
              <a:gd name="T40" fmla="*/ 5394 w 546"/>
              <a:gd name="T41" fmla="*/ 127187 h 516"/>
              <a:gd name="T42" fmla="*/ 190605 w 546"/>
              <a:gd name="T43" fmla="*/ 127187 h 516"/>
              <a:gd name="T44" fmla="*/ 195999 w 546"/>
              <a:gd name="T45" fmla="*/ 121783 h 516"/>
              <a:gd name="T46" fmla="*/ 190605 w 546"/>
              <a:gd name="T47" fmla="*/ 116739 h 516"/>
              <a:gd name="T48" fmla="*/ 190605 w 546"/>
              <a:gd name="T49" fmla="*/ 58369 h 516"/>
              <a:gd name="T50" fmla="*/ 190605 w 546"/>
              <a:gd name="T51" fmla="*/ 58369 h 516"/>
              <a:gd name="T52" fmla="*/ 5394 w 546"/>
              <a:gd name="T53" fmla="*/ 58369 h 516"/>
              <a:gd name="T54" fmla="*/ 0 w 546"/>
              <a:gd name="T55" fmla="*/ 63414 h 516"/>
              <a:gd name="T56" fmla="*/ 5394 w 546"/>
              <a:gd name="T57" fmla="*/ 74223 h 516"/>
              <a:gd name="T58" fmla="*/ 190605 w 546"/>
              <a:gd name="T59" fmla="*/ 74223 h 516"/>
              <a:gd name="T60" fmla="*/ 195999 w 546"/>
              <a:gd name="T61" fmla="*/ 63414 h 516"/>
              <a:gd name="T62" fmla="*/ 190605 w 546"/>
              <a:gd name="T63" fmla="*/ 58369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6" h="516">
                <a:moveTo>
                  <a:pt x="309" y="471"/>
                </a:moveTo>
                <a:lnTo>
                  <a:pt x="309" y="471"/>
                </a:lnTo>
                <a:cubicBezTo>
                  <a:pt x="15" y="471"/>
                  <a:pt x="15" y="471"/>
                  <a:pt x="15" y="471"/>
                </a:cubicBezTo>
                <a:cubicBezTo>
                  <a:pt x="0" y="471"/>
                  <a:pt x="0" y="486"/>
                  <a:pt x="0" y="500"/>
                </a:cubicBezTo>
                <a:cubicBezTo>
                  <a:pt x="0" y="500"/>
                  <a:pt x="0" y="515"/>
                  <a:pt x="15" y="515"/>
                </a:cubicBezTo>
                <a:cubicBezTo>
                  <a:pt x="309" y="515"/>
                  <a:pt x="309" y="515"/>
                  <a:pt x="309" y="515"/>
                </a:cubicBezTo>
                <a:cubicBezTo>
                  <a:pt x="324" y="515"/>
                  <a:pt x="324" y="500"/>
                  <a:pt x="324" y="500"/>
                </a:cubicBezTo>
                <a:cubicBezTo>
                  <a:pt x="324" y="486"/>
                  <a:pt x="324" y="471"/>
                  <a:pt x="309" y="471"/>
                </a:cubicBezTo>
                <a:close/>
                <a:moveTo>
                  <a:pt x="15" y="44"/>
                </a:moveTo>
                <a:lnTo>
                  <a:pt x="15" y="44"/>
                </a:lnTo>
                <a:cubicBezTo>
                  <a:pt x="530" y="44"/>
                  <a:pt x="530" y="44"/>
                  <a:pt x="530" y="44"/>
                </a:cubicBezTo>
                <a:lnTo>
                  <a:pt x="545" y="29"/>
                </a:lnTo>
                <a:cubicBezTo>
                  <a:pt x="545" y="15"/>
                  <a:pt x="530" y="0"/>
                  <a:pt x="530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0" y="0"/>
                  <a:pt x="0" y="15"/>
                  <a:pt x="0" y="29"/>
                </a:cubicBezTo>
                <a:cubicBezTo>
                  <a:pt x="0" y="29"/>
                  <a:pt x="0" y="44"/>
                  <a:pt x="15" y="44"/>
                </a:cubicBez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5" y="324"/>
                  <a:pt x="15" y="324"/>
                  <a:pt x="15" y="324"/>
                </a:cubicBezTo>
                <a:cubicBezTo>
                  <a:pt x="0" y="324"/>
                  <a:pt x="0" y="324"/>
                  <a:pt x="0" y="338"/>
                </a:cubicBezTo>
                <a:cubicBezTo>
                  <a:pt x="0" y="353"/>
                  <a:pt x="0" y="353"/>
                  <a:pt x="15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30" y="353"/>
                  <a:pt x="545" y="353"/>
                  <a:pt x="545" y="338"/>
                </a:cubicBezTo>
                <a:cubicBezTo>
                  <a:pt x="545" y="324"/>
                  <a:pt x="530" y="324"/>
                  <a:pt x="530" y="324"/>
                </a:cubicBezTo>
                <a:close/>
                <a:moveTo>
                  <a:pt x="530" y="162"/>
                </a:moveTo>
                <a:lnTo>
                  <a:pt x="530" y="162"/>
                </a:lnTo>
                <a:cubicBezTo>
                  <a:pt x="15" y="162"/>
                  <a:pt x="15" y="162"/>
                  <a:pt x="15" y="162"/>
                </a:cubicBezTo>
                <a:cubicBezTo>
                  <a:pt x="0" y="162"/>
                  <a:pt x="0" y="176"/>
                  <a:pt x="0" y="176"/>
                </a:cubicBezTo>
                <a:cubicBezTo>
                  <a:pt x="0" y="191"/>
                  <a:pt x="0" y="206"/>
                  <a:pt x="15" y="206"/>
                </a:cubicBezTo>
                <a:cubicBezTo>
                  <a:pt x="530" y="206"/>
                  <a:pt x="530" y="206"/>
                  <a:pt x="530" y="206"/>
                </a:cubicBezTo>
                <a:cubicBezTo>
                  <a:pt x="530" y="206"/>
                  <a:pt x="545" y="191"/>
                  <a:pt x="545" y="176"/>
                </a:cubicBezTo>
                <a:lnTo>
                  <a:pt x="530" y="1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37" name="Freeform 196"/>
          <p:cNvSpPr>
            <a:spLocks noChangeArrowheads="1"/>
          </p:cNvSpPr>
          <p:nvPr/>
        </p:nvSpPr>
        <p:spPr bwMode="auto">
          <a:xfrm>
            <a:off x="13062250" y="5555649"/>
            <a:ext cx="1034990" cy="979994"/>
          </a:xfrm>
          <a:custGeom>
            <a:avLst/>
            <a:gdLst>
              <a:gd name="T0" fmla="*/ 5044 w 545"/>
              <a:gd name="T1" fmla="*/ 15853 h 516"/>
              <a:gd name="T2" fmla="*/ 5044 w 545"/>
              <a:gd name="T3" fmla="*/ 15853 h 516"/>
              <a:gd name="T4" fmla="*/ 190954 w 545"/>
              <a:gd name="T5" fmla="*/ 15853 h 516"/>
              <a:gd name="T6" fmla="*/ 195998 w 545"/>
              <a:gd name="T7" fmla="*/ 10449 h 516"/>
              <a:gd name="T8" fmla="*/ 190954 w 545"/>
              <a:gd name="T9" fmla="*/ 0 h 516"/>
              <a:gd name="T10" fmla="*/ 5044 w 545"/>
              <a:gd name="T11" fmla="*/ 0 h 516"/>
              <a:gd name="T12" fmla="*/ 0 w 545"/>
              <a:gd name="T13" fmla="*/ 10449 h 516"/>
              <a:gd name="T14" fmla="*/ 5044 w 545"/>
              <a:gd name="T15" fmla="*/ 15853 h 516"/>
              <a:gd name="T16" fmla="*/ 37110 w 545"/>
              <a:gd name="T17" fmla="*/ 58369 h 516"/>
              <a:gd name="T18" fmla="*/ 37110 w 545"/>
              <a:gd name="T19" fmla="*/ 58369 h 516"/>
              <a:gd name="T20" fmla="*/ 26301 w 545"/>
              <a:gd name="T21" fmla="*/ 63414 h 516"/>
              <a:gd name="T22" fmla="*/ 37110 w 545"/>
              <a:gd name="T23" fmla="*/ 74223 h 516"/>
              <a:gd name="T24" fmla="*/ 164292 w 545"/>
              <a:gd name="T25" fmla="*/ 74223 h 516"/>
              <a:gd name="T26" fmla="*/ 169697 w 545"/>
              <a:gd name="T27" fmla="*/ 63414 h 516"/>
              <a:gd name="T28" fmla="*/ 164292 w 545"/>
              <a:gd name="T29" fmla="*/ 58369 h 516"/>
              <a:gd name="T30" fmla="*/ 37110 w 545"/>
              <a:gd name="T31" fmla="*/ 58369 h 516"/>
              <a:gd name="T32" fmla="*/ 190954 w 545"/>
              <a:gd name="T33" fmla="*/ 116739 h 516"/>
              <a:gd name="T34" fmla="*/ 190954 w 545"/>
              <a:gd name="T35" fmla="*/ 116739 h 516"/>
              <a:gd name="T36" fmla="*/ 5044 w 545"/>
              <a:gd name="T37" fmla="*/ 116739 h 516"/>
              <a:gd name="T38" fmla="*/ 0 w 545"/>
              <a:gd name="T39" fmla="*/ 121783 h 516"/>
              <a:gd name="T40" fmla="*/ 5044 w 545"/>
              <a:gd name="T41" fmla="*/ 127187 h 516"/>
              <a:gd name="T42" fmla="*/ 190954 w 545"/>
              <a:gd name="T43" fmla="*/ 127187 h 516"/>
              <a:gd name="T44" fmla="*/ 195998 w 545"/>
              <a:gd name="T45" fmla="*/ 121783 h 516"/>
              <a:gd name="T46" fmla="*/ 190954 w 545"/>
              <a:gd name="T47" fmla="*/ 116739 h 516"/>
              <a:gd name="T48" fmla="*/ 148439 w 545"/>
              <a:gd name="T49" fmla="*/ 169703 h 516"/>
              <a:gd name="T50" fmla="*/ 148439 w 545"/>
              <a:gd name="T51" fmla="*/ 169703 h 516"/>
              <a:gd name="T52" fmla="*/ 47558 w 545"/>
              <a:gd name="T53" fmla="*/ 169703 h 516"/>
              <a:gd name="T54" fmla="*/ 42154 w 545"/>
              <a:gd name="T55" fmla="*/ 180152 h 516"/>
              <a:gd name="T56" fmla="*/ 47558 w 545"/>
              <a:gd name="T57" fmla="*/ 185557 h 516"/>
              <a:gd name="T58" fmla="*/ 148439 w 545"/>
              <a:gd name="T59" fmla="*/ 185557 h 516"/>
              <a:gd name="T60" fmla="*/ 153484 w 545"/>
              <a:gd name="T61" fmla="*/ 180152 h 516"/>
              <a:gd name="T62" fmla="*/ 148439 w 545"/>
              <a:gd name="T63" fmla="*/ 169703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516">
                <a:moveTo>
                  <a:pt x="14" y="44"/>
                </a:moveTo>
                <a:lnTo>
                  <a:pt x="14" y="44"/>
                </a:lnTo>
                <a:cubicBezTo>
                  <a:pt x="530" y="44"/>
                  <a:pt x="530" y="44"/>
                  <a:pt x="530" y="44"/>
                </a:cubicBezTo>
                <a:cubicBezTo>
                  <a:pt x="544" y="44"/>
                  <a:pt x="544" y="29"/>
                  <a:pt x="544" y="29"/>
                </a:cubicBezTo>
                <a:cubicBezTo>
                  <a:pt x="544" y="15"/>
                  <a:pt x="544" y="0"/>
                  <a:pt x="53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0" y="15"/>
                  <a:pt x="0" y="29"/>
                </a:cubicBezTo>
                <a:lnTo>
                  <a:pt x="14" y="44"/>
                </a:lnTo>
                <a:close/>
                <a:moveTo>
                  <a:pt x="103" y="162"/>
                </a:moveTo>
                <a:lnTo>
                  <a:pt x="103" y="162"/>
                </a:lnTo>
                <a:cubicBezTo>
                  <a:pt x="88" y="162"/>
                  <a:pt x="73" y="176"/>
                  <a:pt x="73" y="176"/>
                </a:cubicBezTo>
                <a:cubicBezTo>
                  <a:pt x="73" y="191"/>
                  <a:pt x="88" y="206"/>
                  <a:pt x="103" y="206"/>
                </a:cubicBezTo>
                <a:cubicBezTo>
                  <a:pt x="456" y="206"/>
                  <a:pt x="456" y="206"/>
                  <a:pt x="456" y="206"/>
                </a:cubicBezTo>
                <a:cubicBezTo>
                  <a:pt x="456" y="206"/>
                  <a:pt x="471" y="191"/>
                  <a:pt x="471" y="176"/>
                </a:cubicBezTo>
                <a:lnTo>
                  <a:pt x="456" y="162"/>
                </a:lnTo>
                <a:lnTo>
                  <a:pt x="103" y="162"/>
                </a:ln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4" y="324"/>
                  <a:pt x="14" y="324"/>
                  <a:pt x="14" y="324"/>
                </a:cubicBezTo>
                <a:cubicBezTo>
                  <a:pt x="14" y="324"/>
                  <a:pt x="0" y="324"/>
                  <a:pt x="0" y="338"/>
                </a:cubicBezTo>
                <a:cubicBezTo>
                  <a:pt x="0" y="353"/>
                  <a:pt x="14" y="353"/>
                  <a:pt x="14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44" y="353"/>
                  <a:pt x="544" y="353"/>
                  <a:pt x="544" y="338"/>
                </a:cubicBezTo>
                <a:cubicBezTo>
                  <a:pt x="544" y="324"/>
                  <a:pt x="544" y="324"/>
                  <a:pt x="530" y="324"/>
                </a:cubicBezTo>
                <a:close/>
                <a:moveTo>
                  <a:pt x="412" y="471"/>
                </a:moveTo>
                <a:lnTo>
                  <a:pt x="412" y="471"/>
                </a:lnTo>
                <a:cubicBezTo>
                  <a:pt x="132" y="471"/>
                  <a:pt x="132" y="471"/>
                  <a:pt x="132" y="471"/>
                </a:cubicBezTo>
                <a:cubicBezTo>
                  <a:pt x="132" y="471"/>
                  <a:pt x="117" y="486"/>
                  <a:pt x="117" y="500"/>
                </a:cubicBezTo>
                <a:lnTo>
                  <a:pt x="132" y="515"/>
                </a:lnTo>
                <a:cubicBezTo>
                  <a:pt x="412" y="515"/>
                  <a:pt x="412" y="515"/>
                  <a:pt x="412" y="515"/>
                </a:cubicBezTo>
                <a:cubicBezTo>
                  <a:pt x="426" y="515"/>
                  <a:pt x="426" y="500"/>
                  <a:pt x="426" y="500"/>
                </a:cubicBezTo>
                <a:cubicBezTo>
                  <a:pt x="426" y="486"/>
                  <a:pt x="426" y="471"/>
                  <a:pt x="412" y="4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38" name="Freeform 197"/>
          <p:cNvSpPr>
            <a:spLocks noChangeArrowheads="1"/>
          </p:cNvSpPr>
          <p:nvPr/>
        </p:nvSpPr>
        <p:spPr bwMode="auto">
          <a:xfrm>
            <a:off x="11052261" y="5555649"/>
            <a:ext cx="1039992" cy="979994"/>
          </a:xfrm>
          <a:custGeom>
            <a:avLst/>
            <a:gdLst>
              <a:gd name="T0" fmla="*/ 5068 w 545"/>
              <a:gd name="T1" fmla="*/ 74223 h 516"/>
              <a:gd name="T2" fmla="*/ 5068 w 545"/>
              <a:gd name="T3" fmla="*/ 74223 h 516"/>
              <a:gd name="T4" fmla="*/ 133227 w 545"/>
              <a:gd name="T5" fmla="*/ 74223 h 516"/>
              <a:gd name="T6" fmla="*/ 143726 w 545"/>
              <a:gd name="T7" fmla="*/ 63414 h 516"/>
              <a:gd name="T8" fmla="*/ 133227 w 545"/>
              <a:gd name="T9" fmla="*/ 58369 h 516"/>
              <a:gd name="T10" fmla="*/ 5068 w 545"/>
              <a:gd name="T11" fmla="*/ 58369 h 516"/>
              <a:gd name="T12" fmla="*/ 0 w 545"/>
              <a:gd name="T13" fmla="*/ 63414 h 516"/>
              <a:gd name="T14" fmla="*/ 5068 w 545"/>
              <a:gd name="T15" fmla="*/ 74223 h 516"/>
              <a:gd name="T16" fmla="*/ 5068 w 545"/>
              <a:gd name="T17" fmla="*/ 15853 h 516"/>
              <a:gd name="T18" fmla="*/ 5068 w 545"/>
              <a:gd name="T19" fmla="*/ 15853 h 516"/>
              <a:gd name="T20" fmla="*/ 191877 w 545"/>
              <a:gd name="T21" fmla="*/ 15853 h 516"/>
              <a:gd name="T22" fmla="*/ 196945 w 545"/>
              <a:gd name="T23" fmla="*/ 10449 h 516"/>
              <a:gd name="T24" fmla="*/ 191877 w 545"/>
              <a:gd name="T25" fmla="*/ 0 h 516"/>
              <a:gd name="T26" fmla="*/ 5068 w 545"/>
              <a:gd name="T27" fmla="*/ 0 h 516"/>
              <a:gd name="T28" fmla="*/ 0 w 545"/>
              <a:gd name="T29" fmla="*/ 10449 h 516"/>
              <a:gd name="T30" fmla="*/ 5068 w 545"/>
              <a:gd name="T31" fmla="*/ 15853 h 516"/>
              <a:gd name="T32" fmla="*/ 111868 w 545"/>
              <a:gd name="T33" fmla="*/ 169703 h 516"/>
              <a:gd name="T34" fmla="*/ 111868 w 545"/>
              <a:gd name="T35" fmla="*/ 169703 h 516"/>
              <a:gd name="T36" fmla="*/ 5068 w 545"/>
              <a:gd name="T37" fmla="*/ 169703 h 516"/>
              <a:gd name="T38" fmla="*/ 0 w 545"/>
              <a:gd name="T39" fmla="*/ 180152 h 516"/>
              <a:gd name="T40" fmla="*/ 5068 w 545"/>
              <a:gd name="T41" fmla="*/ 185557 h 516"/>
              <a:gd name="T42" fmla="*/ 111868 w 545"/>
              <a:gd name="T43" fmla="*/ 185557 h 516"/>
              <a:gd name="T44" fmla="*/ 122367 w 545"/>
              <a:gd name="T45" fmla="*/ 180152 h 516"/>
              <a:gd name="T46" fmla="*/ 111868 w 545"/>
              <a:gd name="T47" fmla="*/ 169703 h 516"/>
              <a:gd name="T48" fmla="*/ 191877 w 545"/>
              <a:gd name="T49" fmla="*/ 116739 h 516"/>
              <a:gd name="T50" fmla="*/ 191877 w 545"/>
              <a:gd name="T51" fmla="*/ 116739 h 516"/>
              <a:gd name="T52" fmla="*/ 5068 w 545"/>
              <a:gd name="T53" fmla="*/ 116739 h 516"/>
              <a:gd name="T54" fmla="*/ 0 w 545"/>
              <a:gd name="T55" fmla="*/ 121783 h 516"/>
              <a:gd name="T56" fmla="*/ 5068 w 545"/>
              <a:gd name="T57" fmla="*/ 127187 h 516"/>
              <a:gd name="T58" fmla="*/ 191877 w 545"/>
              <a:gd name="T59" fmla="*/ 127187 h 516"/>
              <a:gd name="T60" fmla="*/ 196945 w 545"/>
              <a:gd name="T61" fmla="*/ 121783 h 516"/>
              <a:gd name="T62" fmla="*/ 191877 w 545"/>
              <a:gd name="T63" fmla="*/ 116739 h 5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516">
                <a:moveTo>
                  <a:pt x="14" y="206"/>
                </a:moveTo>
                <a:lnTo>
                  <a:pt x="14" y="206"/>
                </a:lnTo>
                <a:cubicBezTo>
                  <a:pt x="368" y="206"/>
                  <a:pt x="368" y="206"/>
                  <a:pt x="368" y="206"/>
                </a:cubicBezTo>
                <a:cubicBezTo>
                  <a:pt x="383" y="206"/>
                  <a:pt x="397" y="191"/>
                  <a:pt x="397" y="176"/>
                </a:cubicBezTo>
                <a:cubicBezTo>
                  <a:pt x="397" y="176"/>
                  <a:pt x="383" y="162"/>
                  <a:pt x="368" y="162"/>
                </a:cubicBezTo>
                <a:cubicBezTo>
                  <a:pt x="14" y="162"/>
                  <a:pt x="14" y="162"/>
                  <a:pt x="14" y="162"/>
                </a:cubicBezTo>
                <a:lnTo>
                  <a:pt x="0" y="176"/>
                </a:lnTo>
                <a:cubicBezTo>
                  <a:pt x="0" y="191"/>
                  <a:pt x="14" y="206"/>
                  <a:pt x="14" y="206"/>
                </a:cubicBezTo>
                <a:close/>
                <a:moveTo>
                  <a:pt x="14" y="44"/>
                </a:moveTo>
                <a:lnTo>
                  <a:pt x="14" y="44"/>
                </a:lnTo>
                <a:cubicBezTo>
                  <a:pt x="530" y="44"/>
                  <a:pt x="530" y="44"/>
                  <a:pt x="530" y="44"/>
                </a:cubicBezTo>
                <a:cubicBezTo>
                  <a:pt x="544" y="44"/>
                  <a:pt x="544" y="29"/>
                  <a:pt x="544" y="29"/>
                </a:cubicBezTo>
                <a:cubicBezTo>
                  <a:pt x="544" y="15"/>
                  <a:pt x="544" y="0"/>
                  <a:pt x="530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0" y="15"/>
                  <a:pt x="0" y="29"/>
                </a:cubicBezTo>
                <a:lnTo>
                  <a:pt x="14" y="44"/>
                </a:lnTo>
                <a:close/>
                <a:moveTo>
                  <a:pt x="309" y="471"/>
                </a:moveTo>
                <a:lnTo>
                  <a:pt x="309" y="471"/>
                </a:lnTo>
                <a:cubicBezTo>
                  <a:pt x="14" y="471"/>
                  <a:pt x="14" y="471"/>
                  <a:pt x="14" y="471"/>
                </a:cubicBezTo>
                <a:cubicBezTo>
                  <a:pt x="14" y="471"/>
                  <a:pt x="0" y="486"/>
                  <a:pt x="0" y="500"/>
                </a:cubicBezTo>
                <a:lnTo>
                  <a:pt x="14" y="515"/>
                </a:lnTo>
                <a:cubicBezTo>
                  <a:pt x="309" y="515"/>
                  <a:pt x="309" y="515"/>
                  <a:pt x="309" y="515"/>
                </a:cubicBezTo>
                <a:cubicBezTo>
                  <a:pt x="324" y="515"/>
                  <a:pt x="338" y="500"/>
                  <a:pt x="338" y="500"/>
                </a:cubicBezTo>
                <a:cubicBezTo>
                  <a:pt x="338" y="486"/>
                  <a:pt x="324" y="471"/>
                  <a:pt x="309" y="471"/>
                </a:cubicBezTo>
                <a:close/>
                <a:moveTo>
                  <a:pt x="530" y="324"/>
                </a:moveTo>
                <a:lnTo>
                  <a:pt x="530" y="324"/>
                </a:lnTo>
                <a:cubicBezTo>
                  <a:pt x="14" y="324"/>
                  <a:pt x="14" y="324"/>
                  <a:pt x="14" y="324"/>
                </a:cubicBezTo>
                <a:cubicBezTo>
                  <a:pt x="14" y="324"/>
                  <a:pt x="0" y="324"/>
                  <a:pt x="0" y="338"/>
                </a:cubicBezTo>
                <a:cubicBezTo>
                  <a:pt x="0" y="353"/>
                  <a:pt x="14" y="353"/>
                  <a:pt x="14" y="353"/>
                </a:cubicBezTo>
                <a:cubicBezTo>
                  <a:pt x="530" y="353"/>
                  <a:pt x="530" y="353"/>
                  <a:pt x="530" y="353"/>
                </a:cubicBezTo>
                <a:cubicBezTo>
                  <a:pt x="544" y="353"/>
                  <a:pt x="544" y="353"/>
                  <a:pt x="544" y="338"/>
                </a:cubicBezTo>
                <a:cubicBezTo>
                  <a:pt x="544" y="324"/>
                  <a:pt x="544" y="324"/>
                  <a:pt x="530" y="3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39" name="Freeform 198"/>
          <p:cNvSpPr>
            <a:spLocks noChangeArrowheads="1"/>
          </p:cNvSpPr>
          <p:nvPr/>
        </p:nvSpPr>
        <p:spPr bwMode="auto">
          <a:xfrm>
            <a:off x="9237274" y="5450652"/>
            <a:ext cx="954994" cy="1204992"/>
          </a:xfrm>
          <a:custGeom>
            <a:avLst/>
            <a:gdLst>
              <a:gd name="T0" fmla="*/ 127658 w 501"/>
              <a:gd name="T1" fmla="*/ 201559 h 634"/>
              <a:gd name="T2" fmla="*/ 133083 w 501"/>
              <a:gd name="T3" fmla="*/ 106008 h 634"/>
              <a:gd name="T4" fmla="*/ 116809 w 501"/>
              <a:gd name="T5" fmla="*/ 106008 h 634"/>
              <a:gd name="T6" fmla="*/ 127658 w 501"/>
              <a:gd name="T7" fmla="*/ 201559 h 634"/>
              <a:gd name="T8" fmla="*/ 53161 w 501"/>
              <a:gd name="T9" fmla="*/ 201559 h 634"/>
              <a:gd name="T10" fmla="*/ 63648 w 501"/>
              <a:gd name="T11" fmla="*/ 106008 h 634"/>
              <a:gd name="T12" fmla="*/ 47736 w 501"/>
              <a:gd name="T13" fmla="*/ 106008 h 634"/>
              <a:gd name="T14" fmla="*/ 53161 w 501"/>
              <a:gd name="T15" fmla="*/ 201559 h 634"/>
              <a:gd name="T16" fmla="*/ 90410 w 501"/>
              <a:gd name="T17" fmla="*/ 201559 h 634"/>
              <a:gd name="T18" fmla="*/ 95834 w 501"/>
              <a:gd name="T19" fmla="*/ 106008 h 634"/>
              <a:gd name="T20" fmla="*/ 84985 w 501"/>
              <a:gd name="T21" fmla="*/ 106008 h 634"/>
              <a:gd name="T22" fmla="*/ 90410 w 501"/>
              <a:gd name="T23" fmla="*/ 201559 h 634"/>
              <a:gd name="T24" fmla="*/ 170332 w 501"/>
              <a:gd name="T25" fmla="*/ 31730 h 634"/>
              <a:gd name="T26" fmla="*/ 127658 w 501"/>
              <a:gd name="T27" fmla="*/ 15865 h 634"/>
              <a:gd name="T28" fmla="*/ 69073 w 501"/>
              <a:gd name="T29" fmla="*/ 0 h 634"/>
              <a:gd name="T30" fmla="*/ 53161 w 501"/>
              <a:gd name="T31" fmla="*/ 31730 h 634"/>
              <a:gd name="T32" fmla="*/ 0 w 501"/>
              <a:gd name="T33" fmla="*/ 42187 h 634"/>
              <a:gd name="T34" fmla="*/ 10488 w 501"/>
              <a:gd name="T35" fmla="*/ 74278 h 634"/>
              <a:gd name="T36" fmla="*/ 42673 w 501"/>
              <a:gd name="T37" fmla="*/ 228241 h 634"/>
              <a:gd name="T38" fmla="*/ 170332 w 501"/>
              <a:gd name="T39" fmla="*/ 201559 h 634"/>
              <a:gd name="T40" fmla="*/ 180819 w 501"/>
              <a:gd name="T41" fmla="*/ 58412 h 634"/>
              <a:gd name="T42" fmla="*/ 170332 w 501"/>
              <a:gd name="T43" fmla="*/ 31730 h 634"/>
              <a:gd name="T44" fmla="*/ 69073 w 501"/>
              <a:gd name="T45" fmla="*/ 21274 h 634"/>
              <a:gd name="T46" fmla="*/ 106322 w 501"/>
              <a:gd name="T47" fmla="*/ 15865 h 634"/>
              <a:gd name="T48" fmla="*/ 111746 w 501"/>
              <a:gd name="T49" fmla="*/ 31730 h 634"/>
              <a:gd name="T50" fmla="*/ 69073 w 501"/>
              <a:gd name="T51" fmla="*/ 21274 h 634"/>
              <a:gd name="T52" fmla="*/ 154420 w 501"/>
              <a:gd name="T53" fmla="*/ 201559 h 634"/>
              <a:gd name="T54" fmla="*/ 42673 w 501"/>
              <a:gd name="T55" fmla="*/ 212376 h 634"/>
              <a:gd name="T56" fmla="*/ 26400 w 501"/>
              <a:gd name="T57" fmla="*/ 74278 h 634"/>
              <a:gd name="T58" fmla="*/ 154420 w 501"/>
              <a:gd name="T59" fmla="*/ 201559 h 634"/>
              <a:gd name="T60" fmla="*/ 159483 w 501"/>
              <a:gd name="T61" fmla="*/ 58412 h 634"/>
              <a:gd name="T62" fmla="*/ 10488 w 501"/>
              <a:gd name="T63" fmla="*/ 53004 h 634"/>
              <a:gd name="T64" fmla="*/ 159483 w 501"/>
              <a:gd name="T65" fmla="*/ 42187 h 634"/>
              <a:gd name="T66" fmla="*/ 159483 w 501"/>
              <a:gd name="T67" fmla="*/ 58412 h 63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01" h="634">
                <a:moveTo>
                  <a:pt x="353" y="559"/>
                </a:moveTo>
                <a:lnTo>
                  <a:pt x="353" y="559"/>
                </a:lnTo>
                <a:cubicBezTo>
                  <a:pt x="353" y="559"/>
                  <a:pt x="368" y="545"/>
                  <a:pt x="368" y="530"/>
                </a:cubicBezTo>
                <a:cubicBezTo>
                  <a:pt x="368" y="294"/>
                  <a:pt x="368" y="294"/>
                  <a:pt x="368" y="294"/>
                </a:cubicBezTo>
                <a:lnTo>
                  <a:pt x="353" y="279"/>
                </a:lnTo>
                <a:cubicBezTo>
                  <a:pt x="339" y="279"/>
                  <a:pt x="323" y="294"/>
                  <a:pt x="323" y="294"/>
                </a:cubicBezTo>
                <a:cubicBezTo>
                  <a:pt x="323" y="530"/>
                  <a:pt x="323" y="530"/>
                  <a:pt x="323" y="530"/>
                </a:cubicBezTo>
                <a:cubicBezTo>
                  <a:pt x="323" y="545"/>
                  <a:pt x="339" y="559"/>
                  <a:pt x="353" y="559"/>
                </a:cubicBezTo>
                <a:close/>
                <a:moveTo>
                  <a:pt x="147" y="559"/>
                </a:moveTo>
                <a:lnTo>
                  <a:pt x="147" y="559"/>
                </a:lnTo>
                <a:cubicBezTo>
                  <a:pt x="162" y="559"/>
                  <a:pt x="176" y="545"/>
                  <a:pt x="176" y="530"/>
                </a:cubicBezTo>
                <a:cubicBezTo>
                  <a:pt x="176" y="294"/>
                  <a:pt x="176" y="294"/>
                  <a:pt x="176" y="294"/>
                </a:cubicBezTo>
                <a:cubicBezTo>
                  <a:pt x="176" y="294"/>
                  <a:pt x="162" y="279"/>
                  <a:pt x="147" y="279"/>
                </a:cubicBezTo>
                <a:lnTo>
                  <a:pt x="132" y="294"/>
                </a:lnTo>
                <a:cubicBezTo>
                  <a:pt x="132" y="530"/>
                  <a:pt x="132" y="530"/>
                  <a:pt x="132" y="530"/>
                </a:cubicBezTo>
                <a:cubicBezTo>
                  <a:pt x="132" y="545"/>
                  <a:pt x="147" y="559"/>
                  <a:pt x="147" y="559"/>
                </a:cubicBezTo>
                <a:close/>
                <a:moveTo>
                  <a:pt x="250" y="559"/>
                </a:moveTo>
                <a:lnTo>
                  <a:pt x="250" y="559"/>
                </a:lnTo>
                <a:cubicBezTo>
                  <a:pt x="265" y="559"/>
                  <a:pt x="265" y="545"/>
                  <a:pt x="265" y="530"/>
                </a:cubicBezTo>
                <a:cubicBezTo>
                  <a:pt x="265" y="294"/>
                  <a:pt x="265" y="294"/>
                  <a:pt x="265" y="294"/>
                </a:cubicBezTo>
                <a:cubicBezTo>
                  <a:pt x="265" y="294"/>
                  <a:pt x="265" y="279"/>
                  <a:pt x="250" y="279"/>
                </a:cubicBezTo>
                <a:cubicBezTo>
                  <a:pt x="235" y="279"/>
                  <a:pt x="235" y="294"/>
                  <a:pt x="235" y="294"/>
                </a:cubicBezTo>
                <a:cubicBezTo>
                  <a:pt x="235" y="530"/>
                  <a:pt x="235" y="530"/>
                  <a:pt x="235" y="530"/>
                </a:cubicBezTo>
                <a:cubicBezTo>
                  <a:pt x="235" y="545"/>
                  <a:pt x="235" y="559"/>
                  <a:pt x="250" y="559"/>
                </a:cubicBezTo>
                <a:close/>
                <a:moveTo>
                  <a:pt x="471" y="88"/>
                </a:moveTo>
                <a:lnTo>
                  <a:pt x="471" y="88"/>
                </a:lnTo>
                <a:cubicBezTo>
                  <a:pt x="353" y="88"/>
                  <a:pt x="353" y="88"/>
                  <a:pt x="353" y="88"/>
                </a:cubicBezTo>
                <a:cubicBezTo>
                  <a:pt x="353" y="44"/>
                  <a:pt x="353" y="44"/>
                  <a:pt x="353" y="44"/>
                </a:cubicBezTo>
                <a:cubicBezTo>
                  <a:pt x="353" y="29"/>
                  <a:pt x="323" y="0"/>
                  <a:pt x="309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76" y="0"/>
                  <a:pt x="147" y="29"/>
                  <a:pt x="147" y="44"/>
                </a:cubicBezTo>
                <a:cubicBezTo>
                  <a:pt x="147" y="88"/>
                  <a:pt x="147" y="88"/>
                  <a:pt x="147" y="88"/>
                </a:cubicBezTo>
                <a:cubicBezTo>
                  <a:pt x="29" y="88"/>
                  <a:pt x="29" y="88"/>
                  <a:pt x="29" y="88"/>
                </a:cubicBezTo>
                <a:cubicBezTo>
                  <a:pt x="14" y="88"/>
                  <a:pt x="0" y="103"/>
                  <a:pt x="0" y="117"/>
                </a:cubicBezTo>
                <a:cubicBezTo>
                  <a:pt x="0" y="162"/>
                  <a:pt x="0" y="162"/>
                  <a:pt x="0" y="162"/>
                </a:cubicBezTo>
                <a:cubicBezTo>
                  <a:pt x="0" y="176"/>
                  <a:pt x="14" y="206"/>
                  <a:pt x="29" y="206"/>
                </a:cubicBezTo>
                <a:cubicBezTo>
                  <a:pt x="29" y="559"/>
                  <a:pt x="29" y="559"/>
                  <a:pt x="29" y="559"/>
                </a:cubicBezTo>
                <a:cubicBezTo>
                  <a:pt x="29" y="604"/>
                  <a:pt x="73" y="633"/>
                  <a:pt x="118" y="633"/>
                </a:cubicBezTo>
                <a:cubicBezTo>
                  <a:pt x="382" y="633"/>
                  <a:pt x="382" y="633"/>
                  <a:pt x="382" y="633"/>
                </a:cubicBezTo>
                <a:cubicBezTo>
                  <a:pt x="427" y="633"/>
                  <a:pt x="471" y="604"/>
                  <a:pt x="471" y="559"/>
                </a:cubicBezTo>
                <a:cubicBezTo>
                  <a:pt x="471" y="206"/>
                  <a:pt x="471" y="206"/>
                  <a:pt x="471" y="206"/>
                </a:cubicBezTo>
                <a:cubicBezTo>
                  <a:pt x="486" y="206"/>
                  <a:pt x="500" y="176"/>
                  <a:pt x="500" y="162"/>
                </a:cubicBezTo>
                <a:cubicBezTo>
                  <a:pt x="500" y="117"/>
                  <a:pt x="500" y="117"/>
                  <a:pt x="500" y="117"/>
                </a:cubicBezTo>
                <a:cubicBezTo>
                  <a:pt x="500" y="103"/>
                  <a:pt x="486" y="88"/>
                  <a:pt x="471" y="88"/>
                </a:cubicBezTo>
                <a:close/>
                <a:moveTo>
                  <a:pt x="191" y="59"/>
                </a:moveTo>
                <a:lnTo>
                  <a:pt x="191" y="59"/>
                </a:lnTo>
                <a:lnTo>
                  <a:pt x="206" y="44"/>
                </a:lnTo>
                <a:cubicBezTo>
                  <a:pt x="294" y="44"/>
                  <a:pt x="294" y="44"/>
                  <a:pt x="294" y="44"/>
                </a:cubicBezTo>
                <a:lnTo>
                  <a:pt x="309" y="59"/>
                </a:lnTo>
                <a:cubicBezTo>
                  <a:pt x="309" y="88"/>
                  <a:pt x="309" y="88"/>
                  <a:pt x="309" y="88"/>
                </a:cubicBezTo>
                <a:cubicBezTo>
                  <a:pt x="294" y="88"/>
                  <a:pt x="191" y="88"/>
                  <a:pt x="191" y="88"/>
                </a:cubicBezTo>
                <a:lnTo>
                  <a:pt x="191" y="59"/>
                </a:lnTo>
                <a:close/>
                <a:moveTo>
                  <a:pt x="427" y="559"/>
                </a:moveTo>
                <a:lnTo>
                  <a:pt x="427" y="559"/>
                </a:lnTo>
                <a:cubicBezTo>
                  <a:pt x="427" y="574"/>
                  <a:pt x="412" y="589"/>
                  <a:pt x="382" y="589"/>
                </a:cubicBezTo>
                <a:cubicBezTo>
                  <a:pt x="118" y="589"/>
                  <a:pt x="118" y="589"/>
                  <a:pt x="118" y="589"/>
                </a:cubicBezTo>
                <a:cubicBezTo>
                  <a:pt x="88" y="589"/>
                  <a:pt x="73" y="574"/>
                  <a:pt x="73" y="559"/>
                </a:cubicBezTo>
                <a:cubicBezTo>
                  <a:pt x="73" y="206"/>
                  <a:pt x="73" y="206"/>
                  <a:pt x="73" y="206"/>
                </a:cubicBezTo>
                <a:cubicBezTo>
                  <a:pt x="103" y="206"/>
                  <a:pt x="412" y="206"/>
                  <a:pt x="427" y="206"/>
                </a:cubicBezTo>
                <a:lnTo>
                  <a:pt x="427" y="559"/>
                </a:lnTo>
                <a:close/>
                <a:moveTo>
                  <a:pt x="441" y="162"/>
                </a:moveTo>
                <a:lnTo>
                  <a:pt x="441" y="162"/>
                </a:lnTo>
                <a:cubicBezTo>
                  <a:pt x="59" y="162"/>
                  <a:pt x="59" y="162"/>
                  <a:pt x="59" y="162"/>
                </a:cubicBezTo>
                <a:cubicBezTo>
                  <a:pt x="44" y="162"/>
                  <a:pt x="29" y="147"/>
                  <a:pt x="29" y="147"/>
                </a:cubicBezTo>
                <a:cubicBezTo>
                  <a:pt x="29" y="132"/>
                  <a:pt x="44" y="117"/>
                  <a:pt x="59" y="117"/>
                </a:cubicBezTo>
                <a:cubicBezTo>
                  <a:pt x="441" y="117"/>
                  <a:pt x="441" y="117"/>
                  <a:pt x="441" y="117"/>
                </a:cubicBezTo>
                <a:cubicBezTo>
                  <a:pt x="456" y="117"/>
                  <a:pt x="471" y="132"/>
                  <a:pt x="471" y="147"/>
                </a:cubicBezTo>
                <a:cubicBezTo>
                  <a:pt x="471" y="147"/>
                  <a:pt x="456" y="162"/>
                  <a:pt x="441" y="1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40" name="Freeform 199"/>
          <p:cNvSpPr>
            <a:spLocks noChangeArrowheads="1"/>
          </p:cNvSpPr>
          <p:nvPr/>
        </p:nvSpPr>
        <p:spPr bwMode="auto">
          <a:xfrm>
            <a:off x="7172289" y="5500649"/>
            <a:ext cx="1204988" cy="1119994"/>
          </a:xfrm>
          <a:custGeom>
            <a:avLst/>
            <a:gdLst>
              <a:gd name="T0" fmla="*/ 201927 w 634"/>
              <a:gd name="T1" fmla="*/ 26650 h 590"/>
              <a:gd name="T2" fmla="*/ 201927 w 634"/>
              <a:gd name="T3" fmla="*/ 26650 h 590"/>
              <a:gd name="T4" fmla="*/ 159378 w 634"/>
              <a:gd name="T5" fmla="*/ 26650 h 590"/>
              <a:gd name="T6" fmla="*/ 159378 w 634"/>
              <a:gd name="T7" fmla="*/ 10804 h 590"/>
              <a:gd name="T8" fmla="*/ 143512 w 634"/>
              <a:gd name="T9" fmla="*/ 0 h 590"/>
              <a:gd name="T10" fmla="*/ 85098 w 634"/>
              <a:gd name="T11" fmla="*/ 0 h 590"/>
              <a:gd name="T12" fmla="*/ 74641 w 634"/>
              <a:gd name="T13" fmla="*/ 10804 h 590"/>
              <a:gd name="T14" fmla="*/ 74641 w 634"/>
              <a:gd name="T15" fmla="*/ 26650 h 590"/>
              <a:gd name="T16" fmla="*/ 32092 w 634"/>
              <a:gd name="T17" fmla="*/ 26650 h 590"/>
              <a:gd name="T18" fmla="*/ 0 w 634"/>
              <a:gd name="T19" fmla="*/ 52939 h 590"/>
              <a:gd name="T20" fmla="*/ 0 w 634"/>
              <a:gd name="T21" fmla="*/ 180425 h 590"/>
              <a:gd name="T22" fmla="*/ 32092 w 634"/>
              <a:gd name="T23" fmla="*/ 212117 h 590"/>
              <a:gd name="T24" fmla="*/ 201927 w 634"/>
              <a:gd name="T25" fmla="*/ 212117 h 590"/>
              <a:gd name="T26" fmla="*/ 228249 w 634"/>
              <a:gd name="T27" fmla="*/ 180425 h 590"/>
              <a:gd name="T28" fmla="*/ 228249 w 634"/>
              <a:gd name="T29" fmla="*/ 52939 h 590"/>
              <a:gd name="T30" fmla="*/ 201927 w 634"/>
              <a:gd name="T31" fmla="*/ 26650 h 590"/>
              <a:gd name="T32" fmla="*/ 85098 w 634"/>
              <a:gd name="T33" fmla="*/ 21248 h 590"/>
              <a:gd name="T34" fmla="*/ 85098 w 634"/>
              <a:gd name="T35" fmla="*/ 21248 h 590"/>
              <a:gd name="T36" fmla="*/ 95555 w 634"/>
              <a:gd name="T37" fmla="*/ 10804 h 590"/>
              <a:gd name="T38" fmla="*/ 138104 w 634"/>
              <a:gd name="T39" fmla="*/ 10804 h 590"/>
              <a:gd name="T40" fmla="*/ 143512 w 634"/>
              <a:gd name="T41" fmla="*/ 21248 h 590"/>
              <a:gd name="T42" fmla="*/ 143512 w 634"/>
              <a:gd name="T43" fmla="*/ 26650 h 590"/>
              <a:gd name="T44" fmla="*/ 85098 w 634"/>
              <a:gd name="T45" fmla="*/ 26650 h 590"/>
              <a:gd name="T46" fmla="*/ 85098 w 634"/>
              <a:gd name="T47" fmla="*/ 21248 h 590"/>
              <a:gd name="T48" fmla="*/ 212384 w 634"/>
              <a:gd name="T49" fmla="*/ 180425 h 590"/>
              <a:gd name="T50" fmla="*/ 212384 w 634"/>
              <a:gd name="T51" fmla="*/ 180425 h 590"/>
              <a:gd name="T52" fmla="*/ 201927 w 634"/>
              <a:gd name="T53" fmla="*/ 196271 h 590"/>
              <a:gd name="T54" fmla="*/ 32092 w 634"/>
              <a:gd name="T55" fmla="*/ 196271 h 590"/>
              <a:gd name="T56" fmla="*/ 15866 w 634"/>
              <a:gd name="T57" fmla="*/ 180425 h 590"/>
              <a:gd name="T58" fmla="*/ 15866 w 634"/>
              <a:gd name="T59" fmla="*/ 106239 h 590"/>
              <a:gd name="T60" fmla="*/ 90506 w 634"/>
              <a:gd name="T61" fmla="*/ 106239 h 590"/>
              <a:gd name="T62" fmla="*/ 85098 w 634"/>
              <a:gd name="T63" fmla="*/ 111280 h 590"/>
              <a:gd name="T64" fmla="*/ 116829 w 634"/>
              <a:gd name="T65" fmla="*/ 137930 h 590"/>
              <a:gd name="T66" fmla="*/ 143512 w 634"/>
              <a:gd name="T67" fmla="*/ 111280 h 590"/>
              <a:gd name="T68" fmla="*/ 143512 w 634"/>
              <a:gd name="T69" fmla="*/ 106239 h 590"/>
              <a:gd name="T70" fmla="*/ 212384 w 634"/>
              <a:gd name="T71" fmla="*/ 106239 h 590"/>
              <a:gd name="T72" fmla="*/ 212384 w 634"/>
              <a:gd name="T73" fmla="*/ 180425 h 590"/>
              <a:gd name="T74" fmla="*/ 100963 w 634"/>
              <a:gd name="T75" fmla="*/ 111280 h 590"/>
              <a:gd name="T76" fmla="*/ 100963 w 634"/>
              <a:gd name="T77" fmla="*/ 111280 h 590"/>
              <a:gd name="T78" fmla="*/ 100963 w 634"/>
              <a:gd name="T79" fmla="*/ 106239 h 590"/>
              <a:gd name="T80" fmla="*/ 127647 w 634"/>
              <a:gd name="T81" fmla="*/ 106239 h 590"/>
              <a:gd name="T82" fmla="*/ 127647 w 634"/>
              <a:gd name="T83" fmla="*/ 111280 h 590"/>
              <a:gd name="T84" fmla="*/ 116829 w 634"/>
              <a:gd name="T85" fmla="*/ 127486 h 590"/>
              <a:gd name="T86" fmla="*/ 100963 w 634"/>
              <a:gd name="T87" fmla="*/ 111280 h 590"/>
              <a:gd name="T88" fmla="*/ 212384 w 634"/>
              <a:gd name="T89" fmla="*/ 90033 h 590"/>
              <a:gd name="T90" fmla="*/ 212384 w 634"/>
              <a:gd name="T91" fmla="*/ 90033 h 590"/>
              <a:gd name="T92" fmla="*/ 15866 w 634"/>
              <a:gd name="T93" fmla="*/ 90033 h 590"/>
              <a:gd name="T94" fmla="*/ 15866 w 634"/>
              <a:gd name="T95" fmla="*/ 52939 h 590"/>
              <a:gd name="T96" fmla="*/ 32092 w 634"/>
              <a:gd name="T97" fmla="*/ 42495 h 590"/>
              <a:gd name="T98" fmla="*/ 201927 w 634"/>
              <a:gd name="T99" fmla="*/ 42495 h 590"/>
              <a:gd name="T100" fmla="*/ 212384 w 634"/>
              <a:gd name="T101" fmla="*/ 52939 h 590"/>
              <a:gd name="T102" fmla="*/ 212384 w 634"/>
              <a:gd name="T103" fmla="*/ 90033 h 59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34" h="590">
                <a:moveTo>
                  <a:pt x="560" y="74"/>
                </a:moveTo>
                <a:lnTo>
                  <a:pt x="560" y="74"/>
                </a:lnTo>
                <a:cubicBezTo>
                  <a:pt x="442" y="74"/>
                  <a:pt x="442" y="74"/>
                  <a:pt x="442" y="74"/>
                </a:cubicBezTo>
                <a:cubicBezTo>
                  <a:pt x="442" y="30"/>
                  <a:pt x="442" y="30"/>
                  <a:pt x="442" y="30"/>
                </a:cubicBezTo>
                <a:cubicBezTo>
                  <a:pt x="442" y="15"/>
                  <a:pt x="412" y="0"/>
                  <a:pt x="398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21" y="0"/>
                  <a:pt x="207" y="15"/>
                  <a:pt x="207" y="30"/>
                </a:cubicBezTo>
                <a:cubicBezTo>
                  <a:pt x="207" y="74"/>
                  <a:pt x="207" y="74"/>
                  <a:pt x="207" y="74"/>
                </a:cubicBezTo>
                <a:cubicBezTo>
                  <a:pt x="89" y="74"/>
                  <a:pt x="89" y="74"/>
                  <a:pt x="89" y="74"/>
                </a:cubicBezTo>
                <a:cubicBezTo>
                  <a:pt x="44" y="74"/>
                  <a:pt x="0" y="103"/>
                  <a:pt x="0" y="147"/>
                </a:cubicBezTo>
                <a:cubicBezTo>
                  <a:pt x="0" y="501"/>
                  <a:pt x="0" y="501"/>
                  <a:pt x="0" y="501"/>
                </a:cubicBezTo>
                <a:cubicBezTo>
                  <a:pt x="0" y="545"/>
                  <a:pt x="44" y="589"/>
                  <a:pt x="89" y="589"/>
                </a:cubicBezTo>
                <a:cubicBezTo>
                  <a:pt x="560" y="589"/>
                  <a:pt x="560" y="589"/>
                  <a:pt x="560" y="589"/>
                </a:cubicBezTo>
                <a:cubicBezTo>
                  <a:pt x="604" y="589"/>
                  <a:pt x="633" y="545"/>
                  <a:pt x="633" y="501"/>
                </a:cubicBezTo>
                <a:cubicBezTo>
                  <a:pt x="633" y="147"/>
                  <a:pt x="633" y="147"/>
                  <a:pt x="633" y="147"/>
                </a:cubicBezTo>
                <a:cubicBezTo>
                  <a:pt x="633" y="103"/>
                  <a:pt x="604" y="74"/>
                  <a:pt x="560" y="74"/>
                </a:cubicBezTo>
                <a:close/>
                <a:moveTo>
                  <a:pt x="236" y="59"/>
                </a:moveTo>
                <a:lnTo>
                  <a:pt x="236" y="59"/>
                </a:lnTo>
                <a:cubicBezTo>
                  <a:pt x="236" y="45"/>
                  <a:pt x="251" y="30"/>
                  <a:pt x="265" y="30"/>
                </a:cubicBezTo>
                <a:cubicBezTo>
                  <a:pt x="383" y="30"/>
                  <a:pt x="383" y="30"/>
                  <a:pt x="383" y="30"/>
                </a:cubicBezTo>
                <a:cubicBezTo>
                  <a:pt x="383" y="30"/>
                  <a:pt x="398" y="45"/>
                  <a:pt x="398" y="59"/>
                </a:cubicBezTo>
                <a:cubicBezTo>
                  <a:pt x="398" y="74"/>
                  <a:pt x="398" y="74"/>
                  <a:pt x="398" y="74"/>
                </a:cubicBezTo>
                <a:cubicBezTo>
                  <a:pt x="236" y="74"/>
                  <a:pt x="236" y="74"/>
                  <a:pt x="236" y="74"/>
                </a:cubicBezTo>
                <a:lnTo>
                  <a:pt x="236" y="59"/>
                </a:lnTo>
                <a:close/>
                <a:moveTo>
                  <a:pt x="589" y="501"/>
                </a:moveTo>
                <a:lnTo>
                  <a:pt x="589" y="501"/>
                </a:lnTo>
                <a:cubicBezTo>
                  <a:pt x="589" y="530"/>
                  <a:pt x="574" y="545"/>
                  <a:pt x="560" y="545"/>
                </a:cubicBezTo>
                <a:cubicBezTo>
                  <a:pt x="89" y="545"/>
                  <a:pt x="89" y="545"/>
                  <a:pt x="89" y="545"/>
                </a:cubicBezTo>
                <a:cubicBezTo>
                  <a:pt x="59" y="545"/>
                  <a:pt x="44" y="530"/>
                  <a:pt x="44" y="501"/>
                </a:cubicBezTo>
                <a:cubicBezTo>
                  <a:pt x="44" y="295"/>
                  <a:pt x="44" y="295"/>
                  <a:pt x="44" y="295"/>
                </a:cubicBezTo>
                <a:cubicBezTo>
                  <a:pt x="251" y="295"/>
                  <a:pt x="251" y="295"/>
                  <a:pt x="251" y="295"/>
                </a:cubicBezTo>
                <a:cubicBezTo>
                  <a:pt x="236" y="295"/>
                  <a:pt x="236" y="309"/>
                  <a:pt x="236" y="309"/>
                </a:cubicBezTo>
                <a:cubicBezTo>
                  <a:pt x="236" y="354"/>
                  <a:pt x="280" y="383"/>
                  <a:pt x="324" y="383"/>
                </a:cubicBezTo>
                <a:cubicBezTo>
                  <a:pt x="369" y="383"/>
                  <a:pt x="398" y="354"/>
                  <a:pt x="398" y="309"/>
                </a:cubicBezTo>
                <a:lnTo>
                  <a:pt x="398" y="295"/>
                </a:lnTo>
                <a:cubicBezTo>
                  <a:pt x="589" y="295"/>
                  <a:pt x="589" y="295"/>
                  <a:pt x="589" y="295"/>
                </a:cubicBezTo>
                <a:lnTo>
                  <a:pt x="589" y="501"/>
                </a:lnTo>
                <a:close/>
                <a:moveTo>
                  <a:pt x="280" y="309"/>
                </a:moveTo>
                <a:lnTo>
                  <a:pt x="280" y="309"/>
                </a:lnTo>
                <a:lnTo>
                  <a:pt x="280" y="295"/>
                </a:lnTo>
                <a:cubicBezTo>
                  <a:pt x="354" y="295"/>
                  <a:pt x="354" y="295"/>
                  <a:pt x="354" y="295"/>
                </a:cubicBezTo>
                <a:lnTo>
                  <a:pt x="354" y="309"/>
                </a:lnTo>
                <a:cubicBezTo>
                  <a:pt x="354" y="324"/>
                  <a:pt x="339" y="354"/>
                  <a:pt x="324" y="354"/>
                </a:cubicBezTo>
                <a:cubicBezTo>
                  <a:pt x="295" y="354"/>
                  <a:pt x="280" y="324"/>
                  <a:pt x="280" y="309"/>
                </a:cubicBezTo>
                <a:close/>
                <a:moveTo>
                  <a:pt x="589" y="250"/>
                </a:moveTo>
                <a:lnTo>
                  <a:pt x="589" y="250"/>
                </a:lnTo>
                <a:cubicBezTo>
                  <a:pt x="44" y="250"/>
                  <a:pt x="44" y="250"/>
                  <a:pt x="44" y="250"/>
                </a:cubicBezTo>
                <a:cubicBezTo>
                  <a:pt x="44" y="147"/>
                  <a:pt x="44" y="147"/>
                  <a:pt x="44" y="147"/>
                </a:cubicBezTo>
                <a:cubicBezTo>
                  <a:pt x="44" y="133"/>
                  <a:pt x="59" y="118"/>
                  <a:pt x="89" y="118"/>
                </a:cubicBezTo>
                <a:cubicBezTo>
                  <a:pt x="560" y="118"/>
                  <a:pt x="560" y="118"/>
                  <a:pt x="560" y="118"/>
                </a:cubicBezTo>
                <a:cubicBezTo>
                  <a:pt x="574" y="118"/>
                  <a:pt x="589" y="133"/>
                  <a:pt x="589" y="147"/>
                </a:cubicBezTo>
                <a:lnTo>
                  <a:pt x="589" y="2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41" name="Freeform 200"/>
          <p:cNvSpPr>
            <a:spLocks noChangeArrowheads="1"/>
          </p:cNvSpPr>
          <p:nvPr/>
        </p:nvSpPr>
        <p:spPr bwMode="auto">
          <a:xfrm>
            <a:off x="5247302" y="5475648"/>
            <a:ext cx="1204994" cy="1144996"/>
          </a:xfrm>
          <a:custGeom>
            <a:avLst/>
            <a:gdLst>
              <a:gd name="T0" fmla="*/ 111421 w 634"/>
              <a:gd name="T1" fmla="*/ 15824 h 604"/>
              <a:gd name="T2" fmla="*/ 111421 w 634"/>
              <a:gd name="T3" fmla="*/ 15824 h 604"/>
              <a:gd name="T4" fmla="*/ 5048 w 634"/>
              <a:gd name="T5" fmla="*/ 79120 h 604"/>
              <a:gd name="T6" fmla="*/ 5048 w 634"/>
              <a:gd name="T7" fmla="*/ 79120 h 604"/>
              <a:gd name="T8" fmla="*/ 100603 w 634"/>
              <a:gd name="T9" fmla="*/ 121557 h 604"/>
              <a:gd name="T10" fmla="*/ 121878 w 634"/>
              <a:gd name="T11" fmla="*/ 121557 h 604"/>
              <a:gd name="T12" fmla="*/ 217433 w 634"/>
              <a:gd name="T13" fmla="*/ 79120 h 604"/>
              <a:gd name="T14" fmla="*/ 217433 w 634"/>
              <a:gd name="T15" fmla="*/ 57901 h 604"/>
              <a:gd name="T16" fmla="*/ 121878 w 634"/>
              <a:gd name="T17" fmla="*/ 5035 h 604"/>
              <a:gd name="T18" fmla="*/ 100603 w 634"/>
              <a:gd name="T19" fmla="*/ 5035 h 604"/>
              <a:gd name="T20" fmla="*/ 5048 w 634"/>
              <a:gd name="T21" fmla="*/ 57901 h 604"/>
              <a:gd name="T22" fmla="*/ 5048 w 634"/>
              <a:gd name="T23" fmla="*/ 79120 h 604"/>
              <a:gd name="T24" fmla="*/ 111421 w 634"/>
              <a:gd name="T25" fmla="*/ 15824 h 604"/>
              <a:gd name="T26" fmla="*/ 111421 w 634"/>
              <a:gd name="T27" fmla="*/ 15824 h 604"/>
              <a:gd name="T28" fmla="*/ 212024 w 634"/>
              <a:gd name="T29" fmla="*/ 68690 h 604"/>
              <a:gd name="T30" fmla="*/ 111421 w 634"/>
              <a:gd name="T31" fmla="*/ 111127 h 604"/>
              <a:gd name="T32" fmla="*/ 15866 w 634"/>
              <a:gd name="T33" fmla="*/ 68690 h 604"/>
              <a:gd name="T34" fmla="*/ 111421 w 634"/>
              <a:gd name="T35" fmla="*/ 15824 h 604"/>
              <a:gd name="T36" fmla="*/ 111421 w 634"/>
              <a:gd name="T37" fmla="*/ 201036 h 604"/>
              <a:gd name="T38" fmla="*/ 111421 w 634"/>
              <a:gd name="T39" fmla="*/ 201036 h 604"/>
              <a:gd name="T40" fmla="*/ 15866 w 634"/>
              <a:gd name="T41" fmla="*/ 158599 h 604"/>
              <a:gd name="T42" fmla="*/ 0 w 634"/>
              <a:gd name="T43" fmla="*/ 153564 h 604"/>
              <a:gd name="T44" fmla="*/ 5048 w 634"/>
              <a:gd name="T45" fmla="*/ 169388 h 604"/>
              <a:gd name="T46" fmla="*/ 100603 w 634"/>
              <a:gd name="T47" fmla="*/ 211825 h 604"/>
              <a:gd name="T48" fmla="*/ 121878 w 634"/>
              <a:gd name="T49" fmla="*/ 211825 h 604"/>
              <a:gd name="T50" fmla="*/ 217433 w 634"/>
              <a:gd name="T51" fmla="*/ 169388 h 604"/>
              <a:gd name="T52" fmla="*/ 228250 w 634"/>
              <a:gd name="T53" fmla="*/ 153564 h 604"/>
              <a:gd name="T54" fmla="*/ 212024 w 634"/>
              <a:gd name="T55" fmla="*/ 158599 h 604"/>
              <a:gd name="T56" fmla="*/ 111421 w 634"/>
              <a:gd name="T57" fmla="*/ 201036 h 604"/>
              <a:gd name="T58" fmla="*/ 5048 w 634"/>
              <a:gd name="T59" fmla="*/ 121557 h 604"/>
              <a:gd name="T60" fmla="*/ 5048 w 634"/>
              <a:gd name="T61" fmla="*/ 121557 h 604"/>
              <a:gd name="T62" fmla="*/ 100603 w 634"/>
              <a:gd name="T63" fmla="*/ 169388 h 604"/>
              <a:gd name="T64" fmla="*/ 121878 w 634"/>
              <a:gd name="T65" fmla="*/ 169388 h 604"/>
              <a:gd name="T66" fmla="*/ 217433 w 634"/>
              <a:gd name="T67" fmla="*/ 121557 h 604"/>
              <a:gd name="T68" fmla="*/ 228250 w 634"/>
              <a:gd name="T69" fmla="*/ 105733 h 604"/>
              <a:gd name="T70" fmla="*/ 212024 w 634"/>
              <a:gd name="T71" fmla="*/ 111127 h 604"/>
              <a:gd name="T72" fmla="*/ 111421 w 634"/>
              <a:gd name="T73" fmla="*/ 158599 h 604"/>
              <a:gd name="T74" fmla="*/ 15866 w 634"/>
              <a:gd name="T75" fmla="*/ 111127 h 604"/>
              <a:gd name="T76" fmla="*/ 0 w 634"/>
              <a:gd name="T77" fmla="*/ 105733 h 604"/>
              <a:gd name="T78" fmla="*/ 5048 w 634"/>
              <a:gd name="T79" fmla="*/ 121557 h 60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4" h="604">
                <a:moveTo>
                  <a:pt x="309" y="44"/>
                </a:moveTo>
                <a:lnTo>
                  <a:pt x="309" y="44"/>
                </a:lnTo>
                <a:close/>
                <a:moveTo>
                  <a:pt x="14" y="220"/>
                </a:moveTo>
                <a:lnTo>
                  <a:pt x="14" y="220"/>
                </a:lnTo>
                <a:cubicBezTo>
                  <a:pt x="279" y="338"/>
                  <a:pt x="279" y="338"/>
                  <a:pt x="279" y="338"/>
                </a:cubicBezTo>
                <a:cubicBezTo>
                  <a:pt x="309" y="353"/>
                  <a:pt x="324" y="353"/>
                  <a:pt x="338" y="338"/>
                </a:cubicBezTo>
                <a:cubicBezTo>
                  <a:pt x="603" y="220"/>
                  <a:pt x="603" y="220"/>
                  <a:pt x="603" y="220"/>
                </a:cubicBezTo>
                <a:cubicBezTo>
                  <a:pt x="633" y="206"/>
                  <a:pt x="633" y="176"/>
                  <a:pt x="603" y="161"/>
                </a:cubicBezTo>
                <a:cubicBezTo>
                  <a:pt x="338" y="14"/>
                  <a:pt x="338" y="14"/>
                  <a:pt x="338" y="14"/>
                </a:cubicBezTo>
                <a:cubicBezTo>
                  <a:pt x="324" y="0"/>
                  <a:pt x="309" y="14"/>
                  <a:pt x="279" y="14"/>
                </a:cubicBezTo>
                <a:cubicBezTo>
                  <a:pt x="14" y="161"/>
                  <a:pt x="14" y="161"/>
                  <a:pt x="14" y="161"/>
                </a:cubicBezTo>
                <a:cubicBezTo>
                  <a:pt x="0" y="176"/>
                  <a:pt x="0" y="206"/>
                  <a:pt x="14" y="220"/>
                </a:cubicBezTo>
                <a:close/>
                <a:moveTo>
                  <a:pt x="309" y="44"/>
                </a:moveTo>
                <a:lnTo>
                  <a:pt x="309" y="44"/>
                </a:lnTo>
                <a:cubicBezTo>
                  <a:pt x="588" y="191"/>
                  <a:pt x="588" y="191"/>
                  <a:pt x="588" y="191"/>
                </a:cubicBezTo>
                <a:cubicBezTo>
                  <a:pt x="309" y="309"/>
                  <a:pt x="309" y="309"/>
                  <a:pt x="309" y="309"/>
                </a:cubicBezTo>
                <a:cubicBezTo>
                  <a:pt x="44" y="191"/>
                  <a:pt x="44" y="191"/>
                  <a:pt x="44" y="191"/>
                </a:cubicBezTo>
                <a:lnTo>
                  <a:pt x="309" y="44"/>
                </a:lnTo>
                <a:close/>
                <a:moveTo>
                  <a:pt x="309" y="559"/>
                </a:moveTo>
                <a:lnTo>
                  <a:pt x="309" y="559"/>
                </a:lnTo>
                <a:cubicBezTo>
                  <a:pt x="44" y="441"/>
                  <a:pt x="44" y="441"/>
                  <a:pt x="44" y="441"/>
                </a:cubicBezTo>
                <a:cubicBezTo>
                  <a:pt x="44" y="441"/>
                  <a:pt x="14" y="427"/>
                  <a:pt x="0" y="427"/>
                </a:cubicBezTo>
                <a:cubicBezTo>
                  <a:pt x="0" y="441"/>
                  <a:pt x="0" y="456"/>
                  <a:pt x="14" y="471"/>
                </a:cubicBezTo>
                <a:cubicBezTo>
                  <a:pt x="279" y="589"/>
                  <a:pt x="279" y="589"/>
                  <a:pt x="279" y="589"/>
                </a:cubicBezTo>
                <a:cubicBezTo>
                  <a:pt x="309" y="603"/>
                  <a:pt x="324" y="603"/>
                  <a:pt x="338" y="589"/>
                </a:cubicBezTo>
                <a:cubicBezTo>
                  <a:pt x="603" y="471"/>
                  <a:pt x="603" y="471"/>
                  <a:pt x="603" y="471"/>
                </a:cubicBezTo>
                <a:cubicBezTo>
                  <a:pt x="618" y="471"/>
                  <a:pt x="633" y="441"/>
                  <a:pt x="633" y="427"/>
                </a:cubicBezTo>
                <a:cubicBezTo>
                  <a:pt x="618" y="427"/>
                  <a:pt x="588" y="441"/>
                  <a:pt x="588" y="441"/>
                </a:cubicBezTo>
                <a:lnTo>
                  <a:pt x="309" y="559"/>
                </a:lnTo>
                <a:close/>
                <a:moveTo>
                  <a:pt x="14" y="338"/>
                </a:moveTo>
                <a:lnTo>
                  <a:pt x="14" y="338"/>
                </a:lnTo>
                <a:cubicBezTo>
                  <a:pt x="279" y="471"/>
                  <a:pt x="279" y="471"/>
                  <a:pt x="279" y="471"/>
                </a:cubicBezTo>
                <a:cubicBezTo>
                  <a:pt x="309" y="471"/>
                  <a:pt x="324" y="471"/>
                  <a:pt x="338" y="471"/>
                </a:cubicBezTo>
                <a:cubicBezTo>
                  <a:pt x="603" y="338"/>
                  <a:pt x="603" y="338"/>
                  <a:pt x="603" y="338"/>
                </a:cubicBezTo>
                <a:cubicBezTo>
                  <a:pt x="618" y="338"/>
                  <a:pt x="633" y="309"/>
                  <a:pt x="633" y="294"/>
                </a:cubicBezTo>
                <a:cubicBezTo>
                  <a:pt x="618" y="309"/>
                  <a:pt x="588" y="309"/>
                  <a:pt x="588" y="309"/>
                </a:cubicBezTo>
                <a:cubicBezTo>
                  <a:pt x="309" y="441"/>
                  <a:pt x="309" y="441"/>
                  <a:pt x="309" y="441"/>
                </a:cubicBezTo>
                <a:cubicBezTo>
                  <a:pt x="44" y="309"/>
                  <a:pt x="44" y="309"/>
                  <a:pt x="44" y="309"/>
                </a:cubicBezTo>
                <a:cubicBezTo>
                  <a:pt x="44" y="309"/>
                  <a:pt x="14" y="309"/>
                  <a:pt x="0" y="294"/>
                </a:cubicBezTo>
                <a:cubicBezTo>
                  <a:pt x="0" y="309"/>
                  <a:pt x="0" y="338"/>
                  <a:pt x="14" y="3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42" name="Freeform 201"/>
          <p:cNvSpPr>
            <a:spLocks noChangeArrowheads="1"/>
          </p:cNvSpPr>
          <p:nvPr/>
        </p:nvSpPr>
        <p:spPr bwMode="auto">
          <a:xfrm>
            <a:off x="3312314" y="5530653"/>
            <a:ext cx="1169990" cy="1039994"/>
          </a:xfrm>
          <a:custGeom>
            <a:avLst/>
            <a:gdLst>
              <a:gd name="T0" fmla="*/ 195075 w 619"/>
              <a:gd name="T1" fmla="*/ 106238 h 546"/>
              <a:gd name="T2" fmla="*/ 195075 w 619"/>
              <a:gd name="T3" fmla="*/ 106238 h 546"/>
              <a:gd name="T4" fmla="*/ 179297 w 619"/>
              <a:gd name="T5" fmla="*/ 106238 h 546"/>
              <a:gd name="T6" fmla="*/ 179297 w 619"/>
              <a:gd name="T7" fmla="*/ 26379 h 546"/>
              <a:gd name="T8" fmla="*/ 153120 w 619"/>
              <a:gd name="T9" fmla="*/ 0 h 546"/>
              <a:gd name="T10" fmla="*/ 68492 w 619"/>
              <a:gd name="T11" fmla="*/ 0 h 546"/>
              <a:gd name="T12" fmla="*/ 42314 w 619"/>
              <a:gd name="T13" fmla="*/ 26379 h 546"/>
              <a:gd name="T14" fmla="*/ 42314 w 619"/>
              <a:gd name="T15" fmla="*/ 106238 h 546"/>
              <a:gd name="T16" fmla="*/ 26177 w 619"/>
              <a:gd name="T17" fmla="*/ 106238 h 546"/>
              <a:gd name="T18" fmla="*/ 0 w 619"/>
              <a:gd name="T19" fmla="*/ 132979 h 546"/>
              <a:gd name="T20" fmla="*/ 0 w 619"/>
              <a:gd name="T21" fmla="*/ 148878 h 546"/>
              <a:gd name="T22" fmla="*/ 26177 w 619"/>
              <a:gd name="T23" fmla="*/ 175619 h 546"/>
              <a:gd name="T24" fmla="*/ 42314 w 619"/>
              <a:gd name="T25" fmla="*/ 175619 h 546"/>
              <a:gd name="T26" fmla="*/ 68492 w 619"/>
              <a:gd name="T27" fmla="*/ 196939 h 546"/>
              <a:gd name="T28" fmla="*/ 153120 w 619"/>
              <a:gd name="T29" fmla="*/ 196939 h 546"/>
              <a:gd name="T30" fmla="*/ 179297 w 619"/>
              <a:gd name="T31" fmla="*/ 175619 h 546"/>
              <a:gd name="T32" fmla="*/ 195075 w 619"/>
              <a:gd name="T33" fmla="*/ 175619 h 546"/>
              <a:gd name="T34" fmla="*/ 221611 w 619"/>
              <a:gd name="T35" fmla="*/ 148878 h 546"/>
              <a:gd name="T36" fmla="*/ 221611 w 619"/>
              <a:gd name="T37" fmla="*/ 132979 h 546"/>
              <a:gd name="T38" fmla="*/ 195075 w 619"/>
              <a:gd name="T39" fmla="*/ 106238 h 546"/>
              <a:gd name="T40" fmla="*/ 52713 w 619"/>
              <a:gd name="T41" fmla="*/ 26379 h 546"/>
              <a:gd name="T42" fmla="*/ 52713 w 619"/>
              <a:gd name="T43" fmla="*/ 26379 h 546"/>
              <a:gd name="T44" fmla="*/ 68492 w 619"/>
              <a:gd name="T45" fmla="*/ 15900 h 546"/>
              <a:gd name="T46" fmla="*/ 153120 w 619"/>
              <a:gd name="T47" fmla="*/ 15900 h 546"/>
              <a:gd name="T48" fmla="*/ 168898 w 619"/>
              <a:gd name="T49" fmla="*/ 26379 h 546"/>
              <a:gd name="T50" fmla="*/ 168898 w 619"/>
              <a:gd name="T51" fmla="*/ 106238 h 546"/>
              <a:gd name="T52" fmla="*/ 52713 w 619"/>
              <a:gd name="T53" fmla="*/ 106238 h 546"/>
              <a:gd name="T54" fmla="*/ 52713 w 619"/>
              <a:gd name="T55" fmla="*/ 26379 h 546"/>
              <a:gd name="T56" fmla="*/ 153120 w 619"/>
              <a:gd name="T57" fmla="*/ 186098 h 546"/>
              <a:gd name="T58" fmla="*/ 153120 w 619"/>
              <a:gd name="T59" fmla="*/ 186098 h 546"/>
              <a:gd name="T60" fmla="*/ 68492 w 619"/>
              <a:gd name="T61" fmla="*/ 186098 h 546"/>
              <a:gd name="T62" fmla="*/ 52713 w 619"/>
              <a:gd name="T63" fmla="*/ 170198 h 546"/>
              <a:gd name="T64" fmla="*/ 68492 w 619"/>
              <a:gd name="T65" fmla="*/ 154299 h 546"/>
              <a:gd name="T66" fmla="*/ 153120 w 619"/>
              <a:gd name="T67" fmla="*/ 154299 h 546"/>
              <a:gd name="T68" fmla="*/ 168898 w 619"/>
              <a:gd name="T69" fmla="*/ 170198 h 546"/>
              <a:gd name="T70" fmla="*/ 153120 w 619"/>
              <a:gd name="T71" fmla="*/ 186098 h 546"/>
              <a:gd name="T72" fmla="*/ 211212 w 619"/>
              <a:gd name="T73" fmla="*/ 148878 h 546"/>
              <a:gd name="T74" fmla="*/ 211212 w 619"/>
              <a:gd name="T75" fmla="*/ 148878 h 546"/>
              <a:gd name="T76" fmla="*/ 195075 w 619"/>
              <a:gd name="T77" fmla="*/ 164778 h 546"/>
              <a:gd name="T78" fmla="*/ 179297 w 619"/>
              <a:gd name="T79" fmla="*/ 164778 h 546"/>
              <a:gd name="T80" fmla="*/ 153120 w 619"/>
              <a:gd name="T81" fmla="*/ 143819 h 546"/>
              <a:gd name="T82" fmla="*/ 68492 w 619"/>
              <a:gd name="T83" fmla="*/ 143819 h 546"/>
              <a:gd name="T84" fmla="*/ 42314 w 619"/>
              <a:gd name="T85" fmla="*/ 164778 h 546"/>
              <a:gd name="T86" fmla="*/ 26177 w 619"/>
              <a:gd name="T87" fmla="*/ 164778 h 546"/>
              <a:gd name="T88" fmla="*/ 10399 w 619"/>
              <a:gd name="T89" fmla="*/ 148878 h 546"/>
              <a:gd name="T90" fmla="*/ 10399 w 619"/>
              <a:gd name="T91" fmla="*/ 132979 h 546"/>
              <a:gd name="T92" fmla="*/ 26177 w 619"/>
              <a:gd name="T93" fmla="*/ 122499 h 546"/>
              <a:gd name="T94" fmla="*/ 195075 w 619"/>
              <a:gd name="T95" fmla="*/ 122499 h 546"/>
              <a:gd name="T96" fmla="*/ 211212 w 619"/>
              <a:gd name="T97" fmla="*/ 132979 h 546"/>
              <a:gd name="T98" fmla="*/ 211212 w 619"/>
              <a:gd name="T99" fmla="*/ 148878 h 54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19" h="546">
                <a:moveTo>
                  <a:pt x="544" y="294"/>
                </a:moveTo>
                <a:lnTo>
                  <a:pt x="544" y="294"/>
                </a:lnTo>
                <a:cubicBezTo>
                  <a:pt x="500" y="294"/>
                  <a:pt x="500" y="294"/>
                  <a:pt x="500" y="294"/>
                </a:cubicBezTo>
                <a:cubicBezTo>
                  <a:pt x="500" y="73"/>
                  <a:pt x="500" y="73"/>
                  <a:pt x="500" y="73"/>
                </a:cubicBezTo>
                <a:cubicBezTo>
                  <a:pt x="500" y="30"/>
                  <a:pt x="471" y="0"/>
                  <a:pt x="427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147" y="0"/>
                  <a:pt x="118" y="30"/>
                  <a:pt x="118" y="73"/>
                </a:cubicBezTo>
                <a:cubicBezTo>
                  <a:pt x="118" y="73"/>
                  <a:pt x="118" y="280"/>
                  <a:pt x="118" y="294"/>
                </a:cubicBezTo>
                <a:cubicBezTo>
                  <a:pt x="73" y="294"/>
                  <a:pt x="73" y="294"/>
                  <a:pt x="73" y="294"/>
                </a:cubicBezTo>
                <a:cubicBezTo>
                  <a:pt x="29" y="294"/>
                  <a:pt x="0" y="324"/>
                  <a:pt x="0" y="368"/>
                </a:cubicBezTo>
                <a:cubicBezTo>
                  <a:pt x="0" y="412"/>
                  <a:pt x="0" y="412"/>
                  <a:pt x="0" y="412"/>
                </a:cubicBezTo>
                <a:cubicBezTo>
                  <a:pt x="0" y="456"/>
                  <a:pt x="29" y="486"/>
                  <a:pt x="73" y="486"/>
                </a:cubicBezTo>
                <a:cubicBezTo>
                  <a:pt x="118" y="486"/>
                  <a:pt x="118" y="486"/>
                  <a:pt x="118" y="486"/>
                </a:cubicBezTo>
                <a:cubicBezTo>
                  <a:pt x="118" y="530"/>
                  <a:pt x="162" y="545"/>
                  <a:pt x="191" y="545"/>
                </a:cubicBezTo>
                <a:cubicBezTo>
                  <a:pt x="427" y="545"/>
                  <a:pt x="427" y="545"/>
                  <a:pt x="427" y="545"/>
                </a:cubicBezTo>
                <a:cubicBezTo>
                  <a:pt x="456" y="545"/>
                  <a:pt x="500" y="530"/>
                  <a:pt x="500" y="486"/>
                </a:cubicBezTo>
                <a:cubicBezTo>
                  <a:pt x="544" y="486"/>
                  <a:pt x="544" y="486"/>
                  <a:pt x="544" y="486"/>
                </a:cubicBezTo>
                <a:cubicBezTo>
                  <a:pt x="589" y="486"/>
                  <a:pt x="618" y="456"/>
                  <a:pt x="618" y="412"/>
                </a:cubicBezTo>
                <a:cubicBezTo>
                  <a:pt x="618" y="368"/>
                  <a:pt x="618" y="368"/>
                  <a:pt x="618" y="368"/>
                </a:cubicBezTo>
                <a:cubicBezTo>
                  <a:pt x="618" y="324"/>
                  <a:pt x="589" y="294"/>
                  <a:pt x="544" y="294"/>
                </a:cubicBezTo>
                <a:close/>
                <a:moveTo>
                  <a:pt x="147" y="73"/>
                </a:moveTo>
                <a:lnTo>
                  <a:pt x="147" y="73"/>
                </a:lnTo>
                <a:cubicBezTo>
                  <a:pt x="147" y="59"/>
                  <a:pt x="177" y="44"/>
                  <a:pt x="191" y="44"/>
                </a:cubicBezTo>
                <a:cubicBezTo>
                  <a:pt x="427" y="44"/>
                  <a:pt x="427" y="44"/>
                  <a:pt x="427" y="44"/>
                </a:cubicBezTo>
                <a:cubicBezTo>
                  <a:pt x="441" y="44"/>
                  <a:pt x="471" y="59"/>
                  <a:pt x="471" y="73"/>
                </a:cubicBezTo>
                <a:cubicBezTo>
                  <a:pt x="471" y="294"/>
                  <a:pt x="471" y="294"/>
                  <a:pt x="471" y="294"/>
                </a:cubicBezTo>
                <a:cubicBezTo>
                  <a:pt x="147" y="294"/>
                  <a:pt x="147" y="294"/>
                  <a:pt x="147" y="294"/>
                </a:cubicBezTo>
                <a:lnTo>
                  <a:pt x="147" y="73"/>
                </a:lnTo>
                <a:close/>
                <a:moveTo>
                  <a:pt x="427" y="515"/>
                </a:moveTo>
                <a:lnTo>
                  <a:pt x="427" y="515"/>
                </a:lnTo>
                <a:cubicBezTo>
                  <a:pt x="191" y="515"/>
                  <a:pt x="191" y="515"/>
                  <a:pt x="191" y="515"/>
                </a:cubicBezTo>
                <a:cubicBezTo>
                  <a:pt x="177" y="515"/>
                  <a:pt x="147" y="486"/>
                  <a:pt x="147" y="471"/>
                </a:cubicBezTo>
                <a:cubicBezTo>
                  <a:pt x="147" y="456"/>
                  <a:pt x="177" y="427"/>
                  <a:pt x="191" y="427"/>
                </a:cubicBezTo>
                <a:cubicBezTo>
                  <a:pt x="427" y="427"/>
                  <a:pt x="427" y="427"/>
                  <a:pt x="427" y="427"/>
                </a:cubicBezTo>
                <a:cubicBezTo>
                  <a:pt x="441" y="427"/>
                  <a:pt x="471" y="456"/>
                  <a:pt x="471" y="471"/>
                </a:cubicBezTo>
                <a:cubicBezTo>
                  <a:pt x="471" y="486"/>
                  <a:pt x="441" y="515"/>
                  <a:pt x="427" y="515"/>
                </a:cubicBezTo>
                <a:close/>
                <a:moveTo>
                  <a:pt x="589" y="412"/>
                </a:moveTo>
                <a:lnTo>
                  <a:pt x="589" y="412"/>
                </a:lnTo>
                <a:cubicBezTo>
                  <a:pt x="589" y="427"/>
                  <a:pt x="559" y="456"/>
                  <a:pt x="544" y="456"/>
                </a:cubicBezTo>
                <a:cubicBezTo>
                  <a:pt x="500" y="456"/>
                  <a:pt x="500" y="456"/>
                  <a:pt x="500" y="456"/>
                </a:cubicBezTo>
                <a:cubicBezTo>
                  <a:pt x="500" y="412"/>
                  <a:pt x="456" y="398"/>
                  <a:pt x="427" y="398"/>
                </a:cubicBezTo>
                <a:cubicBezTo>
                  <a:pt x="191" y="398"/>
                  <a:pt x="191" y="398"/>
                  <a:pt x="191" y="398"/>
                </a:cubicBezTo>
                <a:cubicBezTo>
                  <a:pt x="162" y="398"/>
                  <a:pt x="118" y="412"/>
                  <a:pt x="118" y="456"/>
                </a:cubicBezTo>
                <a:cubicBezTo>
                  <a:pt x="73" y="456"/>
                  <a:pt x="73" y="456"/>
                  <a:pt x="73" y="456"/>
                </a:cubicBezTo>
                <a:cubicBezTo>
                  <a:pt x="59" y="456"/>
                  <a:pt x="29" y="427"/>
                  <a:pt x="29" y="412"/>
                </a:cubicBezTo>
                <a:cubicBezTo>
                  <a:pt x="29" y="368"/>
                  <a:pt x="29" y="368"/>
                  <a:pt x="29" y="368"/>
                </a:cubicBezTo>
                <a:cubicBezTo>
                  <a:pt x="29" y="353"/>
                  <a:pt x="59" y="339"/>
                  <a:pt x="73" y="339"/>
                </a:cubicBezTo>
                <a:cubicBezTo>
                  <a:pt x="544" y="339"/>
                  <a:pt x="544" y="339"/>
                  <a:pt x="544" y="339"/>
                </a:cubicBezTo>
                <a:cubicBezTo>
                  <a:pt x="559" y="339"/>
                  <a:pt x="589" y="353"/>
                  <a:pt x="589" y="368"/>
                </a:cubicBezTo>
                <a:lnTo>
                  <a:pt x="589" y="4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43" name="Freeform 202"/>
          <p:cNvSpPr>
            <a:spLocks noChangeArrowheads="1"/>
          </p:cNvSpPr>
          <p:nvPr/>
        </p:nvSpPr>
        <p:spPr bwMode="auto">
          <a:xfrm>
            <a:off x="20777198" y="3515662"/>
            <a:ext cx="1119994" cy="1204992"/>
          </a:xfrm>
          <a:custGeom>
            <a:avLst/>
            <a:gdLst>
              <a:gd name="T0" fmla="*/ 164505 w 589"/>
              <a:gd name="T1" fmla="*/ 127282 h 634"/>
              <a:gd name="T2" fmla="*/ 164505 w 589"/>
              <a:gd name="T3" fmla="*/ 85095 h 634"/>
              <a:gd name="T4" fmla="*/ 164505 w 589"/>
              <a:gd name="T5" fmla="*/ 127282 h 634"/>
              <a:gd name="T6" fmla="*/ 153682 w 589"/>
              <a:gd name="T7" fmla="*/ 100960 h 634"/>
              <a:gd name="T8" fmla="*/ 169916 w 589"/>
              <a:gd name="T9" fmla="*/ 111416 h 634"/>
              <a:gd name="T10" fmla="*/ 153682 w 589"/>
              <a:gd name="T11" fmla="*/ 100960 h 634"/>
              <a:gd name="T12" fmla="*/ 164505 w 589"/>
              <a:gd name="T13" fmla="*/ 185694 h 634"/>
              <a:gd name="T14" fmla="*/ 164505 w 589"/>
              <a:gd name="T15" fmla="*/ 143507 h 634"/>
              <a:gd name="T16" fmla="*/ 164505 w 589"/>
              <a:gd name="T17" fmla="*/ 185694 h 634"/>
              <a:gd name="T18" fmla="*/ 153682 w 589"/>
              <a:gd name="T19" fmla="*/ 153964 h 634"/>
              <a:gd name="T20" fmla="*/ 169916 w 589"/>
              <a:gd name="T21" fmla="*/ 169829 h 634"/>
              <a:gd name="T22" fmla="*/ 153682 w 589"/>
              <a:gd name="T23" fmla="*/ 153964 h 634"/>
              <a:gd name="T24" fmla="*/ 106062 w 589"/>
              <a:gd name="T25" fmla="*/ 185694 h 634"/>
              <a:gd name="T26" fmla="*/ 106062 w 589"/>
              <a:gd name="T27" fmla="*/ 143507 h 634"/>
              <a:gd name="T28" fmla="*/ 106062 w 589"/>
              <a:gd name="T29" fmla="*/ 185694 h 634"/>
              <a:gd name="T30" fmla="*/ 100651 w 589"/>
              <a:gd name="T31" fmla="*/ 153964 h 634"/>
              <a:gd name="T32" fmla="*/ 111473 w 589"/>
              <a:gd name="T33" fmla="*/ 169829 h 634"/>
              <a:gd name="T34" fmla="*/ 100651 w 589"/>
              <a:gd name="T35" fmla="*/ 153964 h 634"/>
              <a:gd name="T36" fmla="*/ 185789 w 589"/>
              <a:gd name="T37" fmla="*/ 0 h 634"/>
              <a:gd name="T38" fmla="*/ 0 w 589"/>
              <a:gd name="T39" fmla="*/ 26322 h 634"/>
              <a:gd name="T40" fmla="*/ 26335 w 589"/>
              <a:gd name="T41" fmla="*/ 228241 h 634"/>
              <a:gd name="T42" fmla="*/ 212124 w 589"/>
              <a:gd name="T43" fmla="*/ 196511 h 634"/>
              <a:gd name="T44" fmla="*/ 185789 w 589"/>
              <a:gd name="T45" fmla="*/ 0 h 634"/>
              <a:gd name="T46" fmla="*/ 196251 w 589"/>
              <a:gd name="T47" fmla="*/ 196511 h 634"/>
              <a:gd name="T48" fmla="*/ 26335 w 589"/>
              <a:gd name="T49" fmla="*/ 212376 h 634"/>
              <a:gd name="T50" fmla="*/ 15873 w 589"/>
              <a:gd name="T51" fmla="*/ 58412 h 634"/>
              <a:gd name="T52" fmla="*/ 196251 w 589"/>
              <a:gd name="T53" fmla="*/ 196511 h 634"/>
              <a:gd name="T54" fmla="*/ 196251 w 589"/>
              <a:gd name="T55" fmla="*/ 42547 h 634"/>
              <a:gd name="T56" fmla="*/ 15873 w 589"/>
              <a:gd name="T57" fmla="*/ 26322 h 634"/>
              <a:gd name="T58" fmla="*/ 185789 w 589"/>
              <a:gd name="T59" fmla="*/ 15865 h 634"/>
              <a:gd name="T60" fmla="*/ 196251 w 589"/>
              <a:gd name="T61" fmla="*/ 42547 h 634"/>
              <a:gd name="T62" fmla="*/ 106062 w 589"/>
              <a:gd name="T63" fmla="*/ 127282 h 634"/>
              <a:gd name="T64" fmla="*/ 106062 w 589"/>
              <a:gd name="T65" fmla="*/ 85095 h 634"/>
              <a:gd name="T66" fmla="*/ 106062 w 589"/>
              <a:gd name="T67" fmla="*/ 127282 h 634"/>
              <a:gd name="T68" fmla="*/ 100651 w 589"/>
              <a:gd name="T69" fmla="*/ 100960 h 634"/>
              <a:gd name="T70" fmla="*/ 111473 w 589"/>
              <a:gd name="T71" fmla="*/ 111416 h 634"/>
              <a:gd name="T72" fmla="*/ 100651 w 589"/>
              <a:gd name="T73" fmla="*/ 100960 h 634"/>
              <a:gd name="T74" fmla="*/ 47620 w 589"/>
              <a:gd name="T75" fmla="*/ 185694 h 634"/>
              <a:gd name="T76" fmla="*/ 47620 w 589"/>
              <a:gd name="T77" fmla="*/ 143507 h 634"/>
              <a:gd name="T78" fmla="*/ 47620 w 589"/>
              <a:gd name="T79" fmla="*/ 185694 h 634"/>
              <a:gd name="T80" fmla="*/ 42208 w 589"/>
              <a:gd name="T81" fmla="*/ 153964 h 634"/>
              <a:gd name="T82" fmla="*/ 58442 w 589"/>
              <a:gd name="T83" fmla="*/ 169829 h 634"/>
              <a:gd name="T84" fmla="*/ 42208 w 589"/>
              <a:gd name="T85" fmla="*/ 153964 h 634"/>
              <a:gd name="T86" fmla="*/ 47620 w 589"/>
              <a:gd name="T87" fmla="*/ 127282 h 634"/>
              <a:gd name="T88" fmla="*/ 47620 w 589"/>
              <a:gd name="T89" fmla="*/ 85095 h 634"/>
              <a:gd name="T90" fmla="*/ 47620 w 589"/>
              <a:gd name="T91" fmla="*/ 127282 h 634"/>
              <a:gd name="T92" fmla="*/ 42208 w 589"/>
              <a:gd name="T93" fmla="*/ 100960 h 634"/>
              <a:gd name="T94" fmla="*/ 58442 w 589"/>
              <a:gd name="T95" fmla="*/ 111416 h 634"/>
              <a:gd name="T96" fmla="*/ 42208 w 589"/>
              <a:gd name="T97" fmla="*/ 100960 h 63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89" h="634">
                <a:moveTo>
                  <a:pt x="456" y="353"/>
                </a:moveTo>
                <a:lnTo>
                  <a:pt x="456" y="353"/>
                </a:lnTo>
                <a:cubicBezTo>
                  <a:pt x="485" y="353"/>
                  <a:pt x="515" y="324"/>
                  <a:pt x="515" y="294"/>
                </a:cubicBezTo>
                <a:cubicBezTo>
                  <a:pt x="515" y="265"/>
                  <a:pt x="485" y="236"/>
                  <a:pt x="456" y="236"/>
                </a:cubicBezTo>
                <a:cubicBezTo>
                  <a:pt x="412" y="236"/>
                  <a:pt x="397" y="265"/>
                  <a:pt x="397" y="294"/>
                </a:cubicBezTo>
                <a:cubicBezTo>
                  <a:pt x="397" y="324"/>
                  <a:pt x="412" y="353"/>
                  <a:pt x="456" y="353"/>
                </a:cubicBezTo>
                <a:close/>
                <a:moveTo>
                  <a:pt x="426" y="280"/>
                </a:moveTo>
                <a:lnTo>
                  <a:pt x="426" y="280"/>
                </a:lnTo>
                <a:cubicBezTo>
                  <a:pt x="471" y="280"/>
                  <a:pt x="471" y="280"/>
                  <a:pt x="471" y="280"/>
                </a:cubicBezTo>
                <a:cubicBezTo>
                  <a:pt x="471" y="309"/>
                  <a:pt x="471" y="309"/>
                  <a:pt x="471" y="309"/>
                </a:cubicBezTo>
                <a:cubicBezTo>
                  <a:pt x="426" y="309"/>
                  <a:pt x="426" y="309"/>
                  <a:pt x="426" y="309"/>
                </a:cubicBezTo>
                <a:lnTo>
                  <a:pt x="426" y="280"/>
                </a:lnTo>
                <a:close/>
                <a:moveTo>
                  <a:pt x="456" y="515"/>
                </a:moveTo>
                <a:lnTo>
                  <a:pt x="456" y="515"/>
                </a:lnTo>
                <a:cubicBezTo>
                  <a:pt x="485" y="515"/>
                  <a:pt x="515" y="486"/>
                  <a:pt x="515" y="456"/>
                </a:cubicBezTo>
                <a:cubicBezTo>
                  <a:pt x="515" y="412"/>
                  <a:pt x="485" y="398"/>
                  <a:pt x="456" y="398"/>
                </a:cubicBezTo>
                <a:cubicBezTo>
                  <a:pt x="412" y="398"/>
                  <a:pt x="397" y="412"/>
                  <a:pt x="397" y="456"/>
                </a:cubicBezTo>
                <a:cubicBezTo>
                  <a:pt x="397" y="486"/>
                  <a:pt x="412" y="515"/>
                  <a:pt x="456" y="515"/>
                </a:cubicBezTo>
                <a:close/>
                <a:moveTo>
                  <a:pt x="426" y="427"/>
                </a:moveTo>
                <a:lnTo>
                  <a:pt x="426" y="427"/>
                </a:lnTo>
                <a:cubicBezTo>
                  <a:pt x="471" y="427"/>
                  <a:pt x="471" y="427"/>
                  <a:pt x="471" y="427"/>
                </a:cubicBezTo>
                <a:cubicBezTo>
                  <a:pt x="471" y="471"/>
                  <a:pt x="471" y="471"/>
                  <a:pt x="471" y="471"/>
                </a:cubicBezTo>
                <a:cubicBezTo>
                  <a:pt x="426" y="471"/>
                  <a:pt x="426" y="471"/>
                  <a:pt x="426" y="471"/>
                </a:cubicBezTo>
                <a:lnTo>
                  <a:pt x="426" y="427"/>
                </a:lnTo>
                <a:close/>
                <a:moveTo>
                  <a:pt x="294" y="515"/>
                </a:moveTo>
                <a:lnTo>
                  <a:pt x="294" y="515"/>
                </a:lnTo>
                <a:cubicBezTo>
                  <a:pt x="324" y="515"/>
                  <a:pt x="353" y="486"/>
                  <a:pt x="353" y="456"/>
                </a:cubicBezTo>
                <a:cubicBezTo>
                  <a:pt x="353" y="412"/>
                  <a:pt x="324" y="398"/>
                  <a:pt x="294" y="398"/>
                </a:cubicBezTo>
                <a:cubicBezTo>
                  <a:pt x="265" y="398"/>
                  <a:pt x="235" y="412"/>
                  <a:pt x="235" y="456"/>
                </a:cubicBezTo>
                <a:cubicBezTo>
                  <a:pt x="235" y="486"/>
                  <a:pt x="265" y="515"/>
                  <a:pt x="294" y="515"/>
                </a:cubicBezTo>
                <a:close/>
                <a:moveTo>
                  <a:pt x="279" y="427"/>
                </a:moveTo>
                <a:lnTo>
                  <a:pt x="279" y="427"/>
                </a:lnTo>
                <a:cubicBezTo>
                  <a:pt x="309" y="427"/>
                  <a:pt x="309" y="427"/>
                  <a:pt x="309" y="427"/>
                </a:cubicBezTo>
                <a:cubicBezTo>
                  <a:pt x="309" y="471"/>
                  <a:pt x="309" y="471"/>
                  <a:pt x="309" y="471"/>
                </a:cubicBezTo>
                <a:cubicBezTo>
                  <a:pt x="279" y="471"/>
                  <a:pt x="279" y="471"/>
                  <a:pt x="279" y="471"/>
                </a:cubicBezTo>
                <a:lnTo>
                  <a:pt x="279" y="427"/>
                </a:lnTo>
                <a:close/>
                <a:moveTo>
                  <a:pt x="515" y="0"/>
                </a:moveTo>
                <a:lnTo>
                  <a:pt x="515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30"/>
                  <a:pt x="0" y="73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33"/>
                  <a:pt x="73" y="633"/>
                </a:cubicBezTo>
                <a:cubicBezTo>
                  <a:pt x="515" y="633"/>
                  <a:pt x="515" y="633"/>
                  <a:pt x="515" y="633"/>
                </a:cubicBezTo>
                <a:cubicBezTo>
                  <a:pt x="559" y="633"/>
                  <a:pt x="588" y="589"/>
                  <a:pt x="588" y="545"/>
                </a:cubicBezTo>
                <a:cubicBezTo>
                  <a:pt x="588" y="73"/>
                  <a:pt x="588" y="73"/>
                  <a:pt x="588" y="73"/>
                </a:cubicBezTo>
                <a:cubicBezTo>
                  <a:pt x="588" y="30"/>
                  <a:pt x="559" y="0"/>
                  <a:pt x="515" y="0"/>
                </a:cubicBezTo>
                <a:close/>
                <a:moveTo>
                  <a:pt x="544" y="545"/>
                </a:moveTo>
                <a:lnTo>
                  <a:pt x="544" y="545"/>
                </a:lnTo>
                <a:cubicBezTo>
                  <a:pt x="544" y="574"/>
                  <a:pt x="530" y="589"/>
                  <a:pt x="515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44" y="574"/>
                  <a:pt x="44" y="545"/>
                </a:cubicBezTo>
                <a:cubicBezTo>
                  <a:pt x="44" y="162"/>
                  <a:pt x="44" y="162"/>
                  <a:pt x="44" y="162"/>
                </a:cubicBezTo>
                <a:cubicBezTo>
                  <a:pt x="544" y="162"/>
                  <a:pt x="544" y="162"/>
                  <a:pt x="544" y="162"/>
                </a:cubicBezTo>
                <a:lnTo>
                  <a:pt x="544" y="545"/>
                </a:lnTo>
                <a:close/>
                <a:moveTo>
                  <a:pt x="544" y="118"/>
                </a:moveTo>
                <a:lnTo>
                  <a:pt x="544" y="118"/>
                </a:lnTo>
                <a:cubicBezTo>
                  <a:pt x="44" y="118"/>
                  <a:pt x="44" y="118"/>
                  <a:pt x="44" y="118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44"/>
                  <a:pt x="73" y="44"/>
                </a:cubicBezTo>
                <a:cubicBezTo>
                  <a:pt x="515" y="44"/>
                  <a:pt x="515" y="44"/>
                  <a:pt x="515" y="44"/>
                </a:cubicBezTo>
                <a:cubicBezTo>
                  <a:pt x="530" y="44"/>
                  <a:pt x="544" y="59"/>
                  <a:pt x="544" y="73"/>
                </a:cubicBezTo>
                <a:lnTo>
                  <a:pt x="544" y="118"/>
                </a:lnTo>
                <a:close/>
                <a:moveTo>
                  <a:pt x="294" y="353"/>
                </a:moveTo>
                <a:lnTo>
                  <a:pt x="294" y="353"/>
                </a:lnTo>
                <a:cubicBezTo>
                  <a:pt x="324" y="353"/>
                  <a:pt x="353" y="324"/>
                  <a:pt x="353" y="294"/>
                </a:cubicBezTo>
                <a:cubicBezTo>
                  <a:pt x="353" y="265"/>
                  <a:pt x="324" y="236"/>
                  <a:pt x="294" y="236"/>
                </a:cubicBezTo>
                <a:cubicBezTo>
                  <a:pt x="265" y="236"/>
                  <a:pt x="235" y="265"/>
                  <a:pt x="235" y="294"/>
                </a:cubicBezTo>
                <a:cubicBezTo>
                  <a:pt x="235" y="324"/>
                  <a:pt x="265" y="353"/>
                  <a:pt x="294" y="353"/>
                </a:cubicBezTo>
                <a:close/>
                <a:moveTo>
                  <a:pt x="279" y="280"/>
                </a:moveTo>
                <a:lnTo>
                  <a:pt x="279" y="280"/>
                </a:lnTo>
                <a:cubicBezTo>
                  <a:pt x="309" y="280"/>
                  <a:pt x="309" y="280"/>
                  <a:pt x="309" y="280"/>
                </a:cubicBezTo>
                <a:cubicBezTo>
                  <a:pt x="309" y="309"/>
                  <a:pt x="309" y="309"/>
                  <a:pt x="309" y="309"/>
                </a:cubicBezTo>
                <a:cubicBezTo>
                  <a:pt x="279" y="309"/>
                  <a:pt x="279" y="309"/>
                  <a:pt x="279" y="309"/>
                </a:cubicBezTo>
                <a:lnTo>
                  <a:pt x="279" y="280"/>
                </a:lnTo>
                <a:close/>
                <a:moveTo>
                  <a:pt x="132" y="515"/>
                </a:moveTo>
                <a:lnTo>
                  <a:pt x="132" y="515"/>
                </a:lnTo>
                <a:cubicBezTo>
                  <a:pt x="176" y="515"/>
                  <a:pt x="191" y="486"/>
                  <a:pt x="191" y="456"/>
                </a:cubicBezTo>
                <a:cubicBezTo>
                  <a:pt x="191" y="412"/>
                  <a:pt x="176" y="398"/>
                  <a:pt x="132" y="398"/>
                </a:cubicBezTo>
                <a:cubicBezTo>
                  <a:pt x="103" y="398"/>
                  <a:pt x="73" y="412"/>
                  <a:pt x="73" y="456"/>
                </a:cubicBezTo>
                <a:cubicBezTo>
                  <a:pt x="73" y="486"/>
                  <a:pt x="103" y="515"/>
                  <a:pt x="132" y="515"/>
                </a:cubicBezTo>
                <a:close/>
                <a:moveTo>
                  <a:pt x="117" y="427"/>
                </a:moveTo>
                <a:lnTo>
                  <a:pt x="117" y="427"/>
                </a:lnTo>
                <a:cubicBezTo>
                  <a:pt x="162" y="427"/>
                  <a:pt x="162" y="427"/>
                  <a:pt x="162" y="427"/>
                </a:cubicBezTo>
                <a:cubicBezTo>
                  <a:pt x="162" y="471"/>
                  <a:pt x="162" y="471"/>
                  <a:pt x="162" y="471"/>
                </a:cubicBezTo>
                <a:cubicBezTo>
                  <a:pt x="117" y="471"/>
                  <a:pt x="117" y="471"/>
                  <a:pt x="117" y="471"/>
                </a:cubicBezTo>
                <a:lnTo>
                  <a:pt x="117" y="427"/>
                </a:lnTo>
                <a:close/>
                <a:moveTo>
                  <a:pt x="132" y="353"/>
                </a:moveTo>
                <a:lnTo>
                  <a:pt x="132" y="353"/>
                </a:lnTo>
                <a:cubicBezTo>
                  <a:pt x="176" y="353"/>
                  <a:pt x="191" y="324"/>
                  <a:pt x="191" y="294"/>
                </a:cubicBezTo>
                <a:cubicBezTo>
                  <a:pt x="191" y="265"/>
                  <a:pt x="176" y="236"/>
                  <a:pt x="132" y="236"/>
                </a:cubicBezTo>
                <a:cubicBezTo>
                  <a:pt x="103" y="236"/>
                  <a:pt x="73" y="265"/>
                  <a:pt x="73" y="294"/>
                </a:cubicBezTo>
                <a:cubicBezTo>
                  <a:pt x="73" y="324"/>
                  <a:pt x="103" y="353"/>
                  <a:pt x="132" y="353"/>
                </a:cubicBezTo>
                <a:close/>
                <a:moveTo>
                  <a:pt x="117" y="280"/>
                </a:moveTo>
                <a:lnTo>
                  <a:pt x="117" y="280"/>
                </a:lnTo>
                <a:cubicBezTo>
                  <a:pt x="162" y="280"/>
                  <a:pt x="162" y="280"/>
                  <a:pt x="162" y="280"/>
                </a:cubicBezTo>
                <a:cubicBezTo>
                  <a:pt x="162" y="309"/>
                  <a:pt x="162" y="309"/>
                  <a:pt x="162" y="309"/>
                </a:cubicBezTo>
                <a:cubicBezTo>
                  <a:pt x="117" y="309"/>
                  <a:pt x="117" y="309"/>
                  <a:pt x="117" y="309"/>
                </a:cubicBezTo>
                <a:lnTo>
                  <a:pt x="117" y="2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44" name="Freeform 203"/>
          <p:cNvSpPr>
            <a:spLocks noChangeArrowheads="1"/>
          </p:cNvSpPr>
          <p:nvPr/>
        </p:nvSpPr>
        <p:spPr bwMode="auto">
          <a:xfrm>
            <a:off x="18792211" y="3515662"/>
            <a:ext cx="1204988" cy="1204992"/>
          </a:xfrm>
          <a:custGeom>
            <a:avLst/>
            <a:gdLst>
              <a:gd name="T0" fmla="*/ 106372 w 634"/>
              <a:gd name="T1" fmla="*/ 0 h 634"/>
              <a:gd name="T2" fmla="*/ 106372 w 634"/>
              <a:gd name="T3" fmla="*/ 0 h 634"/>
              <a:gd name="T4" fmla="*/ 95915 w 634"/>
              <a:gd name="T5" fmla="*/ 0 h 634"/>
              <a:gd name="T6" fmla="*/ 95915 w 634"/>
              <a:gd name="T7" fmla="*/ 21274 h 634"/>
              <a:gd name="T8" fmla="*/ 0 w 634"/>
              <a:gd name="T9" fmla="*/ 122234 h 634"/>
              <a:gd name="T10" fmla="*/ 106372 w 634"/>
              <a:gd name="T11" fmla="*/ 228241 h 634"/>
              <a:gd name="T12" fmla="*/ 196518 w 634"/>
              <a:gd name="T13" fmla="*/ 164420 h 634"/>
              <a:gd name="T14" fmla="*/ 212384 w 634"/>
              <a:gd name="T15" fmla="*/ 169829 h 634"/>
              <a:gd name="T16" fmla="*/ 228249 w 634"/>
              <a:gd name="T17" fmla="*/ 116825 h 634"/>
              <a:gd name="T18" fmla="*/ 106372 w 634"/>
              <a:gd name="T19" fmla="*/ 0 h 634"/>
              <a:gd name="T20" fmla="*/ 106372 w 634"/>
              <a:gd name="T21" fmla="*/ 212376 h 634"/>
              <a:gd name="T22" fmla="*/ 106372 w 634"/>
              <a:gd name="T23" fmla="*/ 212376 h 634"/>
              <a:gd name="T24" fmla="*/ 16226 w 634"/>
              <a:gd name="T25" fmla="*/ 122234 h 634"/>
              <a:gd name="T26" fmla="*/ 95915 w 634"/>
              <a:gd name="T27" fmla="*/ 37139 h 634"/>
              <a:gd name="T28" fmla="*/ 95915 w 634"/>
              <a:gd name="T29" fmla="*/ 132690 h 634"/>
              <a:gd name="T30" fmla="*/ 186061 w 634"/>
              <a:gd name="T31" fmla="*/ 159372 h 634"/>
              <a:gd name="T32" fmla="*/ 106372 w 634"/>
              <a:gd name="T33" fmla="*/ 212376 h 634"/>
              <a:gd name="T34" fmla="*/ 201927 w 634"/>
              <a:gd name="T35" fmla="*/ 153964 h 634"/>
              <a:gd name="T36" fmla="*/ 201927 w 634"/>
              <a:gd name="T37" fmla="*/ 153964 h 634"/>
              <a:gd name="T38" fmla="*/ 106372 w 634"/>
              <a:gd name="T39" fmla="*/ 122234 h 634"/>
              <a:gd name="T40" fmla="*/ 106372 w 634"/>
              <a:gd name="T41" fmla="*/ 15865 h 634"/>
              <a:gd name="T42" fmla="*/ 212384 w 634"/>
              <a:gd name="T43" fmla="*/ 116825 h 634"/>
              <a:gd name="T44" fmla="*/ 201927 w 634"/>
              <a:gd name="T45" fmla="*/ 153964 h 63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34" h="634">
                <a:moveTo>
                  <a:pt x="295" y="0"/>
                </a:moveTo>
                <a:lnTo>
                  <a:pt x="295" y="0"/>
                </a:lnTo>
                <a:cubicBezTo>
                  <a:pt x="266" y="0"/>
                  <a:pt x="266" y="0"/>
                  <a:pt x="266" y="0"/>
                </a:cubicBezTo>
                <a:cubicBezTo>
                  <a:pt x="266" y="59"/>
                  <a:pt x="266" y="59"/>
                  <a:pt x="266" y="59"/>
                </a:cubicBezTo>
                <a:cubicBezTo>
                  <a:pt x="118" y="73"/>
                  <a:pt x="0" y="191"/>
                  <a:pt x="0" y="339"/>
                </a:cubicBezTo>
                <a:cubicBezTo>
                  <a:pt x="0" y="501"/>
                  <a:pt x="133" y="633"/>
                  <a:pt x="295" y="633"/>
                </a:cubicBezTo>
                <a:cubicBezTo>
                  <a:pt x="412" y="633"/>
                  <a:pt x="501" y="560"/>
                  <a:pt x="545" y="456"/>
                </a:cubicBezTo>
                <a:cubicBezTo>
                  <a:pt x="589" y="471"/>
                  <a:pt x="589" y="471"/>
                  <a:pt x="589" y="471"/>
                </a:cubicBezTo>
                <a:cubicBezTo>
                  <a:pt x="619" y="442"/>
                  <a:pt x="633" y="383"/>
                  <a:pt x="633" y="324"/>
                </a:cubicBezTo>
                <a:cubicBezTo>
                  <a:pt x="633" y="147"/>
                  <a:pt x="471" y="0"/>
                  <a:pt x="295" y="0"/>
                </a:cubicBezTo>
                <a:close/>
                <a:moveTo>
                  <a:pt x="295" y="589"/>
                </a:moveTo>
                <a:lnTo>
                  <a:pt x="295" y="589"/>
                </a:lnTo>
                <a:cubicBezTo>
                  <a:pt x="148" y="589"/>
                  <a:pt x="45" y="486"/>
                  <a:pt x="45" y="339"/>
                </a:cubicBezTo>
                <a:cubicBezTo>
                  <a:pt x="45" y="221"/>
                  <a:pt x="148" y="118"/>
                  <a:pt x="266" y="103"/>
                </a:cubicBezTo>
                <a:cubicBezTo>
                  <a:pt x="266" y="368"/>
                  <a:pt x="266" y="368"/>
                  <a:pt x="266" y="368"/>
                </a:cubicBezTo>
                <a:cubicBezTo>
                  <a:pt x="516" y="442"/>
                  <a:pt x="516" y="442"/>
                  <a:pt x="516" y="442"/>
                </a:cubicBezTo>
                <a:cubicBezTo>
                  <a:pt x="471" y="530"/>
                  <a:pt x="383" y="589"/>
                  <a:pt x="295" y="589"/>
                </a:cubicBezTo>
                <a:close/>
                <a:moveTo>
                  <a:pt x="560" y="427"/>
                </a:moveTo>
                <a:lnTo>
                  <a:pt x="560" y="427"/>
                </a:lnTo>
                <a:cubicBezTo>
                  <a:pt x="295" y="339"/>
                  <a:pt x="295" y="339"/>
                  <a:pt x="295" y="339"/>
                </a:cubicBezTo>
                <a:cubicBezTo>
                  <a:pt x="295" y="44"/>
                  <a:pt x="295" y="44"/>
                  <a:pt x="295" y="44"/>
                </a:cubicBezTo>
                <a:cubicBezTo>
                  <a:pt x="457" y="44"/>
                  <a:pt x="589" y="177"/>
                  <a:pt x="589" y="324"/>
                </a:cubicBezTo>
                <a:cubicBezTo>
                  <a:pt x="589" y="368"/>
                  <a:pt x="575" y="398"/>
                  <a:pt x="560" y="4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45" name="Freeform 204"/>
          <p:cNvSpPr>
            <a:spLocks noChangeArrowheads="1"/>
          </p:cNvSpPr>
          <p:nvPr/>
        </p:nvSpPr>
        <p:spPr bwMode="auto">
          <a:xfrm>
            <a:off x="16857224" y="3515662"/>
            <a:ext cx="1204994" cy="1204992"/>
          </a:xfrm>
          <a:custGeom>
            <a:avLst/>
            <a:gdLst>
              <a:gd name="T0" fmla="*/ 111421 w 634"/>
              <a:gd name="T1" fmla="*/ 143507 h 634"/>
              <a:gd name="T2" fmla="*/ 111421 w 634"/>
              <a:gd name="T3" fmla="*/ 143507 h 634"/>
              <a:gd name="T4" fmla="*/ 121878 w 634"/>
              <a:gd name="T5" fmla="*/ 132690 h 634"/>
              <a:gd name="T6" fmla="*/ 121878 w 634"/>
              <a:gd name="T7" fmla="*/ 47595 h 634"/>
              <a:gd name="T8" fmla="*/ 111421 w 634"/>
              <a:gd name="T9" fmla="*/ 42547 h 634"/>
              <a:gd name="T10" fmla="*/ 106012 w 634"/>
              <a:gd name="T11" fmla="*/ 47595 h 634"/>
              <a:gd name="T12" fmla="*/ 106012 w 634"/>
              <a:gd name="T13" fmla="*/ 132690 h 634"/>
              <a:gd name="T14" fmla="*/ 111421 w 634"/>
              <a:gd name="T15" fmla="*/ 143507 h 634"/>
              <a:gd name="T16" fmla="*/ 153609 w 634"/>
              <a:gd name="T17" fmla="*/ 143507 h 634"/>
              <a:gd name="T18" fmla="*/ 153609 w 634"/>
              <a:gd name="T19" fmla="*/ 143507 h 634"/>
              <a:gd name="T20" fmla="*/ 164427 w 634"/>
              <a:gd name="T21" fmla="*/ 132690 h 634"/>
              <a:gd name="T22" fmla="*/ 164427 w 634"/>
              <a:gd name="T23" fmla="*/ 68869 h 634"/>
              <a:gd name="T24" fmla="*/ 153609 w 634"/>
              <a:gd name="T25" fmla="*/ 63821 h 634"/>
              <a:gd name="T26" fmla="*/ 148561 w 634"/>
              <a:gd name="T27" fmla="*/ 68869 h 634"/>
              <a:gd name="T28" fmla="*/ 148561 w 634"/>
              <a:gd name="T29" fmla="*/ 132690 h 634"/>
              <a:gd name="T30" fmla="*/ 153609 w 634"/>
              <a:gd name="T31" fmla="*/ 143507 h 634"/>
              <a:gd name="T32" fmla="*/ 68872 w 634"/>
              <a:gd name="T33" fmla="*/ 143507 h 634"/>
              <a:gd name="T34" fmla="*/ 68872 w 634"/>
              <a:gd name="T35" fmla="*/ 143507 h 634"/>
              <a:gd name="T36" fmla="*/ 79689 w 634"/>
              <a:gd name="T37" fmla="*/ 132690 h 634"/>
              <a:gd name="T38" fmla="*/ 79689 w 634"/>
              <a:gd name="T39" fmla="*/ 106008 h 634"/>
              <a:gd name="T40" fmla="*/ 68872 w 634"/>
              <a:gd name="T41" fmla="*/ 100960 h 634"/>
              <a:gd name="T42" fmla="*/ 63463 w 634"/>
              <a:gd name="T43" fmla="*/ 106008 h 634"/>
              <a:gd name="T44" fmla="*/ 63463 w 634"/>
              <a:gd name="T45" fmla="*/ 132690 h 634"/>
              <a:gd name="T46" fmla="*/ 68872 w 634"/>
              <a:gd name="T47" fmla="*/ 143507 h 634"/>
              <a:gd name="T48" fmla="*/ 0 w 634"/>
              <a:gd name="T49" fmla="*/ 0 h 634"/>
              <a:gd name="T50" fmla="*/ 0 w 634"/>
              <a:gd name="T51" fmla="*/ 0 h 634"/>
              <a:gd name="T52" fmla="*/ 0 w 634"/>
              <a:gd name="T53" fmla="*/ 15865 h 634"/>
              <a:gd name="T54" fmla="*/ 15866 w 634"/>
              <a:gd name="T55" fmla="*/ 15865 h 634"/>
              <a:gd name="T56" fmla="*/ 15866 w 634"/>
              <a:gd name="T57" fmla="*/ 148555 h 634"/>
              <a:gd name="T58" fmla="*/ 42188 w 634"/>
              <a:gd name="T59" fmla="*/ 175237 h 634"/>
              <a:gd name="T60" fmla="*/ 84738 w 634"/>
              <a:gd name="T61" fmla="*/ 175237 h 634"/>
              <a:gd name="T62" fmla="*/ 58415 w 634"/>
              <a:gd name="T63" fmla="*/ 228241 h 634"/>
              <a:gd name="T64" fmla="*/ 79689 w 634"/>
              <a:gd name="T65" fmla="*/ 228241 h 634"/>
              <a:gd name="T66" fmla="*/ 106012 w 634"/>
              <a:gd name="T67" fmla="*/ 175237 h 634"/>
              <a:gd name="T68" fmla="*/ 121878 w 634"/>
              <a:gd name="T69" fmla="*/ 175237 h 634"/>
              <a:gd name="T70" fmla="*/ 148561 w 634"/>
              <a:gd name="T71" fmla="*/ 228241 h 634"/>
              <a:gd name="T72" fmla="*/ 169836 w 634"/>
              <a:gd name="T73" fmla="*/ 228241 h 634"/>
              <a:gd name="T74" fmla="*/ 143152 w 634"/>
              <a:gd name="T75" fmla="*/ 175237 h 634"/>
              <a:gd name="T76" fmla="*/ 185701 w 634"/>
              <a:gd name="T77" fmla="*/ 175237 h 634"/>
              <a:gd name="T78" fmla="*/ 212024 w 634"/>
              <a:gd name="T79" fmla="*/ 148555 h 634"/>
              <a:gd name="T80" fmla="*/ 212024 w 634"/>
              <a:gd name="T81" fmla="*/ 15865 h 634"/>
              <a:gd name="T82" fmla="*/ 228250 w 634"/>
              <a:gd name="T83" fmla="*/ 15865 h 634"/>
              <a:gd name="T84" fmla="*/ 228250 w 634"/>
              <a:gd name="T85" fmla="*/ 0 h 634"/>
              <a:gd name="T86" fmla="*/ 0 w 634"/>
              <a:gd name="T87" fmla="*/ 0 h 634"/>
              <a:gd name="T88" fmla="*/ 196158 w 634"/>
              <a:gd name="T89" fmla="*/ 148555 h 634"/>
              <a:gd name="T90" fmla="*/ 196158 w 634"/>
              <a:gd name="T91" fmla="*/ 148555 h 634"/>
              <a:gd name="T92" fmla="*/ 185701 w 634"/>
              <a:gd name="T93" fmla="*/ 164420 h 634"/>
              <a:gd name="T94" fmla="*/ 42188 w 634"/>
              <a:gd name="T95" fmla="*/ 164420 h 634"/>
              <a:gd name="T96" fmla="*/ 26323 w 634"/>
              <a:gd name="T97" fmla="*/ 148555 h 634"/>
              <a:gd name="T98" fmla="*/ 26323 w 634"/>
              <a:gd name="T99" fmla="*/ 15865 h 634"/>
              <a:gd name="T100" fmla="*/ 196158 w 634"/>
              <a:gd name="T101" fmla="*/ 15865 h 634"/>
              <a:gd name="T102" fmla="*/ 196158 w 634"/>
              <a:gd name="T103" fmla="*/ 148555 h 63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34" h="634">
                <a:moveTo>
                  <a:pt x="309" y="398"/>
                </a:moveTo>
                <a:lnTo>
                  <a:pt x="309" y="398"/>
                </a:lnTo>
                <a:cubicBezTo>
                  <a:pt x="324" y="398"/>
                  <a:pt x="338" y="383"/>
                  <a:pt x="338" y="368"/>
                </a:cubicBezTo>
                <a:cubicBezTo>
                  <a:pt x="338" y="132"/>
                  <a:pt x="338" y="132"/>
                  <a:pt x="338" y="132"/>
                </a:cubicBezTo>
                <a:cubicBezTo>
                  <a:pt x="338" y="132"/>
                  <a:pt x="324" y="118"/>
                  <a:pt x="309" y="118"/>
                </a:cubicBezTo>
                <a:lnTo>
                  <a:pt x="294" y="132"/>
                </a:lnTo>
                <a:cubicBezTo>
                  <a:pt x="294" y="368"/>
                  <a:pt x="294" y="368"/>
                  <a:pt x="294" y="368"/>
                </a:cubicBezTo>
                <a:cubicBezTo>
                  <a:pt x="294" y="383"/>
                  <a:pt x="309" y="398"/>
                  <a:pt x="309" y="398"/>
                </a:cubicBezTo>
                <a:close/>
                <a:moveTo>
                  <a:pt x="426" y="398"/>
                </a:moveTo>
                <a:lnTo>
                  <a:pt x="426" y="398"/>
                </a:lnTo>
                <a:cubicBezTo>
                  <a:pt x="442" y="398"/>
                  <a:pt x="456" y="383"/>
                  <a:pt x="456" y="368"/>
                </a:cubicBezTo>
                <a:cubicBezTo>
                  <a:pt x="456" y="191"/>
                  <a:pt x="456" y="191"/>
                  <a:pt x="456" y="191"/>
                </a:cubicBezTo>
                <a:cubicBezTo>
                  <a:pt x="456" y="191"/>
                  <a:pt x="442" y="177"/>
                  <a:pt x="426" y="177"/>
                </a:cubicBezTo>
                <a:lnTo>
                  <a:pt x="412" y="191"/>
                </a:lnTo>
                <a:cubicBezTo>
                  <a:pt x="412" y="368"/>
                  <a:pt x="412" y="368"/>
                  <a:pt x="412" y="368"/>
                </a:cubicBezTo>
                <a:cubicBezTo>
                  <a:pt x="412" y="383"/>
                  <a:pt x="426" y="398"/>
                  <a:pt x="426" y="398"/>
                </a:cubicBezTo>
                <a:close/>
                <a:moveTo>
                  <a:pt x="191" y="398"/>
                </a:moveTo>
                <a:lnTo>
                  <a:pt x="191" y="398"/>
                </a:lnTo>
                <a:cubicBezTo>
                  <a:pt x="206" y="398"/>
                  <a:pt x="221" y="383"/>
                  <a:pt x="221" y="368"/>
                </a:cubicBezTo>
                <a:cubicBezTo>
                  <a:pt x="221" y="294"/>
                  <a:pt x="221" y="294"/>
                  <a:pt x="221" y="294"/>
                </a:cubicBezTo>
                <a:cubicBezTo>
                  <a:pt x="221" y="280"/>
                  <a:pt x="206" y="280"/>
                  <a:pt x="191" y="280"/>
                </a:cubicBezTo>
                <a:cubicBezTo>
                  <a:pt x="191" y="280"/>
                  <a:pt x="176" y="280"/>
                  <a:pt x="176" y="294"/>
                </a:cubicBezTo>
                <a:cubicBezTo>
                  <a:pt x="176" y="368"/>
                  <a:pt x="176" y="368"/>
                  <a:pt x="176" y="368"/>
                </a:cubicBezTo>
                <a:cubicBezTo>
                  <a:pt x="176" y="383"/>
                  <a:pt x="191" y="398"/>
                  <a:pt x="191" y="398"/>
                </a:cubicBezTo>
                <a:close/>
                <a:moveTo>
                  <a:pt x="0" y="0"/>
                </a:moveTo>
                <a:lnTo>
                  <a:pt x="0" y="0"/>
                </a:lnTo>
                <a:cubicBezTo>
                  <a:pt x="0" y="44"/>
                  <a:pt x="0" y="44"/>
                  <a:pt x="0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73"/>
                  <a:pt x="44" y="412"/>
                  <a:pt x="44" y="412"/>
                </a:cubicBezTo>
                <a:cubicBezTo>
                  <a:pt x="44" y="456"/>
                  <a:pt x="73" y="486"/>
                  <a:pt x="117" y="486"/>
                </a:cubicBezTo>
                <a:cubicBezTo>
                  <a:pt x="235" y="486"/>
                  <a:pt x="235" y="486"/>
                  <a:pt x="235" y="486"/>
                </a:cubicBezTo>
                <a:cubicBezTo>
                  <a:pt x="162" y="633"/>
                  <a:pt x="162" y="633"/>
                  <a:pt x="162" y="633"/>
                </a:cubicBezTo>
                <a:cubicBezTo>
                  <a:pt x="221" y="633"/>
                  <a:pt x="221" y="633"/>
                  <a:pt x="221" y="633"/>
                </a:cubicBezTo>
                <a:cubicBezTo>
                  <a:pt x="294" y="486"/>
                  <a:pt x="294" y="486"/>
                  <a:pt x="294" y="486"/>
                </a:cubicBezTo>
                <a:cubicBezTo>
                  <a:pt x="338" y="486"/>
                  <a:pt x="338" y="486"/>
                  <a:pt x="338" y="486"/>
                </a:cubicBezTo>
                <a:cubicBezTo>
                  <a:pt x="412" y="633"/>
                  <a:pt x="412" y="633"/>
                  <a:pt x="412" y="633"/>
                </a:cubicBezTo>
                <a:cubicBezTo>
                  <a:pt x="471" y="633"/>
                  <a:pt x="471" y="633"/>
                  <a:pt x="471" y="633"/>
                </a:cubicBezTo>
                <a:cubicBezTo>
                  <a:pt x="397" y="486"/>
                  <a:pt x="397" y="486"/>
                  <a:pt x="397" y="486"/>
                </a:cubicBezTo>
                <a:cubicBezTo>
                  <a:pt x="515" y="486"/>
                  <a:pt x="515" y="486"/>
                  <a:pt x="515" y="486"/>
                </a:cubicBezTo>
                <a:cubicBezTo>
                  <a:pt x="559" y="486"/>
                  <a:pt x="588" y="456"/>
                  <a:pt x="588" y="412"/>
                </a:cubicBezTo>
                <a:cubicBezTo>
                  <a:pt x="588" y="412"/>
                  <a:pt x="588" y="73"/>
                  <a:pt x="588" y="44"/>
                </a:cubicBezTo>
                <a:cubicBezTo>
                  <a:pt x="633" y="44"/>
                  <a:pt x="633" y="44"/>
                  <a:pt x="633" y="44"/>
                </a:cubicBezTo>
                <a:cubicBezTo>
                  <a:pt x="633" y="0"/>
                  <a:pt x="633" y="0"/>
                  <a:pt x="633" y="0"/>
                </a:cubicBezTo>
                <a:lnTo>
                  <a:pt x="0" y="0"/>
                </a:lnTo>
                <a:close/>
                <a:moveTo>
                  <a:pt x="544" y="412"/>
                </a:moveTo>
                <a:lnTo>
                  <a:pt x="544" y="412"/>
                </a:lnTo>
                <a:cubicBezTo>
                  <a:pt x="544" y="442"/>
                  <a:pt x="530" y="456"/>
                  <a:pt x="515" y="456"/>
                </a:cubicBezTo>
                <a:cubicBezTo>
                  <a:pt x="117" y="456"/>
                  <a:pt x="117" y="456"/>
                  <a:pt x="117" y="456"/>
                </a:cubicBezTo>
                <a:cubicBezTo>
                  <a:pt x="88" y="456"/>
                  <a:pt x="73" y="442"/>
                  <a:pt x="73" y="412"/>
                </a:cubicBezTo>
                <a:cubicBezTo>
                  <a:pt x="73" y="412"/>
                  <a:pt x="73" y="59"/>
                  <a:pt x="73" y="44"/>
                </a:cubicBezTo>
                <a:cubicBezTo>
                  <a:pt x="544" y="44"/>
                  <a:pt x="544" y="44"/>
                  <a:pt x="544" y="44"/>
                </a:cubicBezTo>
                <a:cubicBezTo>
                  <a:pt x="544" y="73"/>
                  <a:pt x="544" y="412"/>
                  <a:pt x="544" y="4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46" name="Freeform 205"/>
          <p:cNvSpPr>
            <a:spLocks noChangeArrowheads="1"/>
          </p:cNvSpPr>
          <p:nvPr/>
        </p:nvSpPr>
        <p:spPr bwMode="auto">
          <a:xfrm>
            <a:off x="15102233" y="3515663"/>
            <a:ext cx="834996" cy="1119994"/>
          </a:xfrm>
          <a:custGeom>
            <a:avLst/>
            <a:gdLst>
              <a:gd name="T0" fmla="*/ 126231 w 443"/>
              <a:gd name="T1" fmla="*/ 0 h 590"/>
              <a:gd name="T2" fmla="*/ 126231 w 443"/>
              <a:gd name="T3" fmla="*/ 0 h 590"/>
              <a:gd name="T4" fmla="*/ 31826 w 443"/>
              <a:gd name="T5" fmla="*/ 0 h 590"/>
              <a:gd name="T6" fmla="*/ 0 w 443"/>
              <a:gd name="T7" fmla="*/ 26290 h 590"/>
              <a:gd name="T8" fmla="*/ 0 w 443"/>
              <a:gd name="T9" fmla="*/ 185467 h 590"/>
              <a:gd name="T10" fmla="*/ 31826 w 443"/>
              <a:gd name="T11" fmla="*/ 212117 h 590"/>
              <a:gd name="T12" fmla="*/ 79029 w 443"/>
              <a:gd name="T13" fmla="*/ 164220 h 590"/>
              <a:gd name="T14" fmla="*/ 126231 w 443"/>
              <a:gd name="T15" fmla="*/ 212117 h 590"/>
              <a:gd name="T16" fmla="*/ 158057 w 443"/>
              <a:gd name="T17" fmla="*/ 185467 h 590"/>
              <a:gd name="T18" fmla="*/ 158057 w 443"/>
              <a:gd name="T19" fmla="*/ 26290 h 590"/>
              <a:gd name="T20" fmla="*/ 126231 w 443"/>
              <a:gd name="T21" fmla="*/ 0 h 590"/>
              <a:gd name="T22" fmla="*/ 142323 w 443"/>
              <a:gd name="T23" fmla="*/ 185467 h 590"/>
              <a:gd name="T24" fmla="*/ 142323 w 443"/>
              <a:gd name="T25" fmla="*/ 185467 h 590"/>
              <a:gd name="T26" fmla="*/ 126231 w 443"/>
              <a:gd name="T27" fmla="*/ 196271 h 590"/>
              <a:gd name="T28" fmla="*/ 79029 w 443"/>
              <a:gd name="T29" fmla="*/ 148374 h 590"/>
              <a:gd name="T30" fmla="*/ 31826 w 443"/>
              <a:gd name="T31" fmla="*/ 196271 h 590"/>
              <a:gd name="T32" fmla="*/ 15734 w 443"/>
              <a:gd name="T33" fmla="*/ 185467 h 590"/>
              <a:gd name="T34" fmla="*/ 15734 w 443"/>
              <a:gd name="T35" fmla="*/ 26290 h 590"/>
              <a:gd name="T36" fmla="*/ 31826 w 443"/>
              <a:gd name="T37" fmla="*/ 15846 h 590"/>
              <a:gd name="T38" fmla="*/ 126231 w 443"/>
              <a:gd name="T39" fmla="*/ 15846 h 590"/>
              <a:gd name="T40" fmla="*/ 142323 w 443"/>
              <a:gd name="T41" fmla="*/ 26290 h 590"/>
              <a:gd name="T42" fmla="*/ 142323 w 443"/>
              <a:gd name="T43" fmla="*/ 185467 h 59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43" h="590">
                <a:moveTo>
                  <a:pt x="353" y="0"/>
                </a:moveTo>
                <a:lnTo>
                  <a:pt x="353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3"/>
                </a:cubicBezTo>
                <a:cubicBezTo>
                  <a:pt x="0" y="515"/>
                  <a:pt x="0" y="515"/>
                  <a:pt x="0" y="515"/>
                </a:cubicBezTo>
                <a:cubicBezTo>
                  <a:pt x="0" y="560"/>
                  <a:pt x="44" y="589"/>
                  <a:pt x="89" y="589"/>
                </a:cubicBezTo>
                <a:cubicBezTo>
                  <a:pt x="221" y="456"/>
                  <a:pt x="221" y="456"/>
                  <a:pt x="221" y="456"/>
                </a:cubicBezTo>
                <a:cubicBezTo>
                  <a:pt x="353" y="589"/>
                  <a:pt x="353" y="589"/>
                  <a:pt x="353" y="589"/>
                </a:cubicBezTo>
                <a:cubicBezTo>
                  <a:pt x="398" y="589"/>
                  <a:pt x="442" y="560"/>
                  <a:pt x="442" y="515"/>
                </a:cubicBezTo>
                <a:cubicBezTo>
                  <a:pt x="442" y="73"/>
                  <a:pt x="442" y="73"/>
                  <a:pt x="442" y="73"/>
                </a:cubicBezTo>
                <a:cubicBezTo>
                  <a:pt x="442" y="30"/>
                  <a:pt x="398" y="0"/>
                  <a:pt x="353" y="0"/>
                </a:cubicBezTo>
                <a:close/>
                <a:moveTo>
                  <a:pt x="398" y="515"/>
                </a:moveTo>
                <a:lnTo>
                  <a:pt x="398" y="515"/>
                </a:lnTo>
                <a:cubicBezTo>
                  <a:pt x="398" y="530"/>
                  <a:pt x="383" y="545"/>
                  <a:pt x="353" y="545"/>
                </a:cubicBezTo>
                <a:cubicBezTo>
                  <a:pt x="221" y="412"/>
                  <a:pt x="221" y="412"/>
                  <a:pt x="221" y="412"/>
                </a:cubicBezTo>
                <a:cubicBezTo>
                  <a:pt x="89" y="545"/>
                  <a:pt x="89" y="545"/>
                  <a:pt x="89" y="545"/>
                </a:cubicBezTo>
                <a:cubicBezTo>
                  <a:pt x="59" y="545"/>
                  <a:pt x="44" y="530"/>
                  <a:pt x="44" y="515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9"/>
                  <a:pt x="59" y="44"/>
                  <a:pt x="89" y="44"/>
                </a:cubicBezTo>
                <a:cubicBezTo>
                  <a:pt x="353" y="44"/>
                  <a:pt x="353" y="44"/>
                  <a:pt x="353" y="44"/>
                </a:cubicBezTo>
                <a:cubicBezTo>
                  <a:pt x="383" y="44"/>
                  <a:pt x="398" y="59"/>
                  <a:pt x="398" y="73"/>
                </a:cubicBezTo>
                <a:lnTo>
                  <a:pt x="398" y="5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47" name="Freeform 206"/>
          <p:cNvSpPr>
            <a:spLocks noChangeArrowheads="1"/>
          </p:cNvSpPr>
          <p:nvPr/>
        </p:nvSpPr>
        <p:spPr bwMode="auto">
          <a:xfrm>
            <a:off x="12977246" y="3515662"/>
            <a:ext cx="1204994" cy="1204992"/>
          </a:xfrm>
          <a:custGeom>
            <a:avLst/>
            <a:gdLst>
              <a:gd name="T0" fmla="*/ 201928 w 634"/>
              <a:gd name="T1" fmla="*/ 26322 h 634"/>
              <a:gd name="T2" fmla="*/ 201928 w 634"/>
              <a:gd name="T3" fmla="*/ 26322 h 634"/>
              <a:gd name="T4" fmla="*/ 100964 w 634"/>
              <a:gd name="T5" fmla="*/ 26322 h 634"/>
              <a:gd name="T6" fmla="*/ 74641 w 634"/>
              <a:gd name="T7" fmla="*/ 0 h 634"/>
              <a:gd name="T8" fmla="*/ 32092 w 634"/>
              <a:gd name="T9" fmla="*/ 0 h 634"/>
              <a:gd name="T10" fmla="*/ 0 w 634"/>
              <a:gd name="T11" fmla="*/ 26322 h 634"/>
              <a:gd name="T12" fmla="*/ 0 w 634"/>
              <a:gd name="T13" fmla="*/ 196511 h 634"/>
              <a:gd name="T14" fmla="*/ 32092 w 634"/>
              <a:gd name="T15" fmla="*/ 228241 h 634"/>
              <a:gd name="T16" fmla="*/ 201928 w 634"/>
              <a:gd name="T17" fmla="*/ 228241 h 634"/>
              <a:gd name="T18" fmla="*/ 228250 w 634"/>
              <a:gd name="T19" fmla="*/ 196511 h 634"/>
              <a:gd name="T20" fmla="*/ 228250 w 634"/>
              <a:gd name="T21" fmla="*/ 58412 h 634"/>
              <a:gd name="T22" fmla="*/ 201928 w 634"/>
              <a:gd name="T23" fmla="*/ 26322 h 634"/>
              <a:gd name="T24" fmla="*/ 212385 w 634"/>
              <a:gd name="T25" fmla="*/ 196511 h 634"/>
              <a:gd name="T26" fmla="*/ 212385 w 634"/>
              <a:gd name="T27" fmla="*/ 196511 h 634"/>
              <a:gd name="T28" fmla="*/ 201928 w 634"/>
              <a:gd name="T29" fmla="*/ 212376 h 634"/>
              <a:gd name="T30" fmla="*/ 32092 w 634"/>
              <a:gd name="T31" fmla="*/ 212376 h 634"/>
              <a:gd name="T32" fmla="*/ 16226 w 634"/>
              <a:gd name="T33" fmla="*/ 196511 h 634"/>
              <a:gd name="T34" fmla="*/ 16226 w 634"/>
              <a:gd name="T35" fmla="*/ 85095 h 634"/>
              <a:gd name="T36" fmla="*/ 212385 w 634"/>
              <a:gd name="T37" fmla="*/ 85095 h 634"/>
              <a:gd name="T38" fmla="*/ 212385 w 634"/>
              <a:gd name="T39" fmla="*/ 196511 h 634"/>
              <a:gd name="T40" fmla="*/ 212385 w 634"/>
              <a:gd name="T41" fmla="*/ 68869 h 634"/>
              <a:gd name="T42" fmla="*/ 212385 w 634"/>
              <a:gd name="T43" fmla="*/ 68869 h 634"/>
              <a:gd name="T44" fmla="*/ 16226 w 634"/>
              <a:gd name="T45" fmla="*/ 68869 h 634"/>
              <a:gd name="T46" fmla="*/ 16226 w 634"/>
              <a:gd name="T47" fmla="*/ 26322 h 634"/>
              <a:gd name="T48" fmla="*/ 32092 w 634"/>
              <a:gd name="T49" fmla="*/ 15865 h 634"/>
              <a:gd name="T50" fmla="*/ 74641 w 634"/>
              <a:gd name="T51" fmla="*/ 15865 h 634"/>
              <a:gd name="T52" fmla="*/ 85098 w 634"/>
              <a:gd name="T53" fmla="*/ 26322 h 634"/>
              <a:gd name="T54" fmla="*/ 85098 w 634"/>
              <a:gd name="T55" fmla="*/ 42547 h 634"/>
              <a:gd name="T56" fmla="*/ 201928 w 634"/>
              <a:gd name="T57" fmla="*/ 42547 h 634"/>
              <a:gd name="T58" fmla="*/ 212385 w 634"/>
              <a:gd name="T59" fmla="*/ 58412 h 634"/>
              <a:gd name="T60" fmla="*/ 212385 w 634"/>
              <a:gd name="T61" fmla="*/ 68869 h 63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34" h="634">
                <a:moveTo>
                  <a:pt x="560" y="73"/>
                </a:moveTo>
                <a:lnTo>
                  <a:pt x="560" y="73"/>
                </a:lnTo>
                <a:cubicBezTo>
                  <a:pt x="280" y="73"/>
                  <a:pt x="280" y="73"/>
                  <a:pt x="280" y="73"/>
                </a:cubicBezTo>
                <a:cubicBezTo>
                  <a:pt x="280" y="30"/>
                  <a:pt x="251" y="0"/>
                  <a:pt x="207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30"/>
                  <a:pt x="0" y="73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33"/>
                  <a:pt x="89" y="633"/>
                </a:cubicBezTo>
                <a:cubicBezTo>
                  <a:pt x="560" y="633"/>
                  <a:pt x="560" y="633"/>
                  <a:pt x="560" y="633"/>
                </a:cubicBezTo>
                <a:cubicBezTo>
                  <a:pt x="604" y="633"/>
                  <a:pt x="633" y="589"/>
                  <a:pt x="633" y="545"/>
                </a:cubicBezTo>
                <a:cubicBezTo>
                  <a:pt x="633" y="162"/>
                  <a:pt x="633" y="162"/>
                  <a:pt x="633" y="162"/>
                </a:cubicBezTo>
                <a:cubicBezTo>
                  <a:pt x="633" y="118"/>
                  <a:pt x="604" y="73"/>
                  <a:pt x="560" y="73"/>
                </a:cubicBez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74"/>
                  <a:pt x="575" y="589"/>
                  <a:pt x="560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74"/>
                  <a:pt x="45" y="545"/>
                </a:cubicBezTo>
                <a:cubicBezTo>
                  <a:pt x="45" y="236"/>
                  <a:pt x="45" y="236"/>
                  <a:pt x="45" y="236"/>
                </a:cubicBezTo>
                <a:cubicBezTo>
                  <a:pt x="589" y="236"/>
                  <a:pt x="589" y="236"/>
                  <a:pt x="589" y="236"/>
                </a:cubicBezTo>
                <a:lnTo>
                  <a:pt x="589" y="545"/>
                </a:lnTo>
                <a:close/>
                <a:moveTo>
                  <a:pt x="589" y="191"/>
                </a:moveTo>
                <a:lnTo>
                  <a:pt x="589" y="191"/>
                </a:lnTo>
                <a:cubicBezTo>
                  <a:pt x="45" y="191"/>
                  <a:pt x="45" y="191"/>
                  <a:pt x="45" y="191"/>
                </a:cubicBezTo>
                <a:cubicBezTo>
                  <a:pt x="45" y="73"/>
                  <a:pt x="45" y="73"/>
                  <a:pt x="45" y="73"/>
                </a:cubicBezTo>
                <a:cubicBezTo>
                  <a:pt x="45" y="59"/>
                  <a:pt x="59" y="44"/>
                  <a:pt x="89" y="44"/>
                </a:cubicBezTo>
                <a:cubicBezTo>
                  <a:pt x="207" y="44"/>
                  <a:pt x="207" y="44"/>
                  <a:pt x="207" y="44"/>
                </a:cubicBezTo>
                <a:cubicBezTo>
                  <a:pt x="221" y="44"/>
                  <a:pt x="236" y="59"/>
                  <a:pt x="236" y="73"/>
                </a:cubicBezTo>
                <a:cubicBezTo>
                  <a:pt x="236" y="118"/>
                  <a:pt x="236" y="118"/>
                  <a:pt x="236" y="118"/>
                </a:cubicBezTo>
                <a:cubicBezTo>
                  <a:pt x="560" y="118"/>
                  <a:pt x="560" y="118"/>
                  <a:pt x="560" y="118"/>
                </a:cubicBezTo>
                <a:cubicBezTo>
                  <a:pt x="575" y="118"/>
                  <a:pt x="589" y="132"/>
                  <a:pt x="589" y="162"/>
                </a:cubicBezTo>
                <a:lnTo>
                  <a:pt x="589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48" name="Freeform 207"/>
          <p:cNvSpPr>
            <a:spLocks noChangeArrowheads="1"/>
          </p:cNvSpPr>
          <p:nvPr/>
        </p:nvSpPr>
        <p:spPr bwMode="auto">
          <a:xfrm>
            <a:off x="11077262" y="3515662"/>
            <a:ext cx="1119994" cy="1204992"/>
          </a:xfrm>
          <a:custGeom>
            <a:avLst/>
            <a:gdLst>
              <a:gd name="T0" fmla="*/ 185834 w 590"/>
              <a:gd name="T1" fmla="*/ 0 h 634"/>
              <a:gd name="T2" fmla="*/ 185834 w 590"/>
              <a:gd name="T3" fmla="*/ 0 h 634"/>
              <a:gd name="T4" fmla="*/ 32053 w 590"/>
              <a:gd name="T5" fmla="*/ 0 h 634"/>
              <a:gd name="T6" fmla="*/ 0 w 590"/>
              <a:gd name="T7" fmla="*/ 26322 h 634"/>
              <a:gd name="T8" fmla="*/ 0 w 590"/>
              <a:gd name="T9" fmla="*/ 196511 h 634"/>
              <a:gd name="T10" fmla="*/ 32053 w 590"/>
              <a:gd name="T11" fmla="*/ 228241 h 634"/>
              <a:gd name="T12" fmla="*/ 185834 w 590"/>
              <a:gd name="T13" fmla="*/ 228241 h 634"/>
              <a:gd name="T14" fmla="*/ 212125 w 590"/>
              <a:gd name="T15" fmla="*/ 196511 h 634"/>
              <a:gd name="T16" fmla="*/ 212125 w 590"/>
              <a:gd name="T17" fmla="*/ 26322 h 634"/>
              <a:gd name="T18" fmla="*/ 185834 w 590"/>
              <a:gd name="T19" fmla="*/ 0 h 634"/>
              <a:gd name="T20" fmla="*/ 32053 w 590"/>
              <a:gd name="T21" fmla="*/ 15865 h 634"/>
              <a:gd name="T22" fmla="*/ 32053 w 590"/>
              <a:gd name="T23" fmla="*/ 15865 h 634"/>
              <a:gd name="T24" fmla="*/ 185834 w 590"/>
              <a:gd name="T25" fmla="*/ 15865 h 634"/>
              <a:gd name="T26" fmla="*/ 190876 w 590"/>
              <a:gd name="T27" fmla="*/ 15865 h 634"/>
              <a:gd name="T28" fmla="*/ 164586 w 590"/>
              <a:gd name="T29" fmla="*/ 42547 h 634"/>
              <a:gd name="T30" fmla="*/ 53301 w 590"/>
              <a:gd name="T31" fmla="*/ 42547 h 634"/>
              <a:gd name="T32" fmla="*/ 21249 w 590"/>
              <a:gd name="T33" fmla="*/ 15865 h 634"/>
              <a:gd name="T34" fmla="*/ 32053 w 590"/>
              <a:gd name="T35" fmla="*/ 15865 h 634"/>
              <a:gd name="T36" fmla="*/ 201681 w 590"/>
              <a:gd name="T37" fmla="*/ 196511 h 634"/>
              <a:gd name="T38" fmla="*/ 201681 w 590"/>
              <a:gd name="T39" fmla="*/ 196511 h 634"/>
              <a:gd name="T40" fmla="*/ 185834 w 590"/>
              <a:gd name="T41" fmla="*/ 212376 h 634"/>
              <a:gd name="T42" fmla="*/ 32053 w 590"/>
              <a:gd name="T43" fmla="*/ 212376 h 634"/>
              <a:gd name="T44" fmla="*/ 15846 w 590"/>
              <a:gd name="T45" fmla="*/ 196511 h 634"/>
              <a:gd name="T46" fmla="*/ 15846 w 590"/>
              <a:gd name="T47" fmla="*/ 32091 h 634"/>
              <a:gd name="T48" fmla="*/ 42497 w 590"/>
              <a:gd name="T49" fmla="*/ 58412 h 634"/>
              <a:gd name="T50" fmla="*/ 169628 w 590"/>
              <a:gd name="T51" fmla="*/ 58412 h 634"/>
              <a:gd name="T52" fmla="*/ 201681 w 590"/>
              <a:gd name="T53" fmla="*/ 32091 h 634"/>
              <a:gd name="T54" fmla="*/ 201681 w 590"/>
              <a:gd name="T55" fmla="*/ 196511 h 63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90" h="634">
                <a:moveTo>
                  <a:pt x="516" y="0"/>
                </a:moveTo>
                <a:lnTo>
                  <a:pt x="516" y="0"/>
                </a:lnTo>
                <a:cubicBezTo>
                  <a:pt x="89" y="0"/>
                  <a:pt x="89" y="0"/>
                  <a:pt x="89" y="0"/>
                </a:cubicBezTo>
                <a:cubicBezTo>
                  <a:pt x="44" y="0"/>
                  <a:pt x="0" y="30"/>
                  <a:pt x="0" y="73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33"/>
                  <a:pt x="89" y="633"/>
                </a:cubicBezTo>
                <a:cubicBezTo>
                  <a:pt x="516" y="633"/>
                  <a:pt x="516" y="633"/>
                  <a:pt x="516" y="633"/>
                </a:cubicBezTo>
                <a:cubicBezTo>
                  <a:pt x="560" y="633"/>
                  <a:pt x="589" y="589"/>
                  <a:pt x="589" y="545"/>
                </a:cubicBezTo>
                <a:cubicBezTo>
                  <a:pt x="589" y="73"/>
                  <a:pt x="589" y="73"/>
                  <a:pt x="589" y="73"/>
                </a:cubicBezTo>
                <a:cubicBezTo>
                  <a:pt x="589" y="30"/>
                  <a:pt x="560" y="0"/>
                  <a:pt x="516" y="0"/>
                </a:cubicBezTo>
                <a:close/>
                <a:moveTo>
                  <a:pt x="89" y="44"/>
                </a:moveTo>
                <a:lnTo>
                  <a:pt x="89" y="44"/>
                </a:lnTo>
                <a:cubicBezTo>
                  <a:pt x="516" y="44"/>
                  <a:pt x="516" y="44"/>
                  <a:pt x="516" y="44"/>
                </a:cubicBezTo>
                <a:cubicBezTo>
                  <a:pt x="530" y="44"/>
                  <a:pt x="530" y="44"/>
                  <a:pt x="530" y="44"/>
                </a:cubicBezTo>
                <a:cubicBezTo>
                  <a:pt x="457" y="118"/>
                  <a:pt x="457" y="118"/>
                  <a:pt x="457" y="118"/>
                </a:cubicBezTo>
                <a:cubicBezTo>
                  <a:pt x="148" y="118"/>
                  <a:pt x="148" y="118"/>
                  <a:pt x="148" y="118"/>
                </a:cubicBezTo>
                <a:cubicBezTo>
                  <a:pt x="59" y="44"/>
                  <a:pt x="59" y="44"/>
                  <a:pt x="59" y="44"/>
                </a:cubicBezTo>
                <a:cubicBezTo>
                  <a:pt x="74" y="44"/>
                  <a:pt x="74" y="44"/>
                  <a:pt x="89" y="44"/>
                </a:cubicBezTo>
                <a:close/>
                <a:moveTo>
                  <a:pt x="560" y="545"/>
                </a:moveTo>
                <a:lnTo>
                  <a:pt x="560" y="545"/>
                </a:lnTo>
                <a:cubicBezTo>
                  <a:pt x="560" y="574"/>
                  <a:pt x="530" y="589"/>
                  <a:pt x="516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74"/>
                  <a:pt x="44" y="545"/>
                </a:cubicBezTo>
                <a:cubicBezTo>
                  <a:pt x="44" y="89"/>
                  <a:pt x="44" y="89"/>
                  <a:pt x="44" y="89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471" y="162"/>
                  <a:pt x="471" y="162"/>
                  <a:pt x="471" y="162"/>
                </a:cubicBezTo>
                <a:cubicBezTo>
                  <a:pt x="560" y="89"/>
                  <a:pt x="560" y="89"/>
                  <a:pt x="560" y="89"/>
                </a:cubicBezTo>
                <a:lnTo>
                  <a:pt x="560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49" name="Freeform 208"/>
          <p:cNvSpPr>
            <a:spLocks noChangeArrowheads="1"/>
          </p:cNvSpPr>
          <p:nvPr/>
        </p:nvSpPr>
        <p:spPr bwMode="auto">
          <a:xfrm>
            <a:off x="9152273" y="3600665"/>
            <a:ext cx="1089992" cy="1094994"/>
          </a:xfrm>
          <a:custGeom>
            <a:avLst/>
            <a:gdLst>
              <a:gd name="T0" fmla="*/ 195644 w 575"/>
              <a:gd name="T1" fmla="*/ 79703 h 576"/>
              <a:gd name="T2" fmla="*/ 195644 w 575"/>
              <a:gd name="T3" fmla="*/ 79703 h 576"/>
              <a:gd name="T4" fmla="*/ 95305 w 575"/>
              <a:gd name="T5" fmla="*/ 175276 h 576"/>
              <a:gd name="T6" fmla="*/ 31648 w 575"/>
              <a:gd name="T7" fmla="*/ 175276 h 576"/>
              <a:gd name="T8" fmla="*/ 31648 w 575"/>
              <a:gd name="T9" fmla="*/ 116850 h 576"/>
              <a:gd name="T10" fmla="*/ 121558 w 575"/>
              <a:gd name="T11" fmla="*/ 26688 h 576"/>
              <a:gd name="T12" fmla="*/ 163996 w 575"/>
              <a:gd name="T13" fmla="*/ 26688 h 576"/>
              <a:gd name="T14" fmla="*/ 163996 w 575"/>
              <a:gd name="T15" fmla="*/ 69245 h 576"/>
              <a:gd name="T16" fmla="*/ 74086 w 575"/>
              <a:gd name="T17" fmla="*/ 159407 h 576"/>
              <a:gd name="T18" fmla="*/ 52867 w 575"/>
              <a:gd name="T19" fmla="*/ 159407 h 576"/>
              <a:gd name="T20" fmla="*/ 52867 w 575"/>
              <a:gd name="T21" fmla="*/ 138129 h 576"/>
              <a:gd name="T22" fmla="*/ 131988 w 575"/>
              <a:gd name="T23" fmla="*/ 58425 h 576"/>
              <a:gd name="T24" fmla="*/ 121558 w 575"/>
              <a:gd name="T25" fmla="*/ 47966 h 576"/>
              <a:gd name="T26" fmla="*/ 42078 w 575"/>
              <a:gd name="T27" fmla="*/ 127670 h 576"/>
              <a:gd name="T28" fmla="*/ 42078 w 575"/>
              <a:gd name="T29" fmla="*/ 164817 h 576"/>
              <a:gd name="T30" fmla="*/ 84515 w 575"/>
              <a:gd name="T31" fmla="*/ 164817 h 576"/>
              <a:gd name="T32" fmla="*/ 174425 w 575"/>
              <a:gd name="T33" fmla="*/ 79703 h 576"/>
              <a:gd name="T34" fmla="*/ 174425 w 575"/>
              <a:gd name="T35" fmla="*/ 16229 h 576"/>
              <a:gd name="T36" fmla="*/ 116523 w 575"/>
              <a:gd name="T37" fmla="*/ 16229 h 576"/>
              <a:gd name="T38" fmla="*/ 20859 w 575"/>
              <a:gd name="T39" fmla="*/ 111441 h 576"/>
              <a:gd name="T40" fmla="*/ 20859 w 575"/>
              <a:gd name="T41" fmla="*/ 111441 h 576"/>
              <a:gd name="T42" fmla="*/ 20859 w 575"/>
              <a:gd name="T43" fmla="*/ 186095 h 576"/>
              <a:gd name="T44" fmla="*/ 100340 w 575"/>
              <a:gd name="T45" fmla="*/ 191144 h 576"/>
              <a:gd name="T46" fmla="*/ 100340 w 575"/>
              <a:gd name="T47" fmla="*/ 191144 h 576"/>
              <a:gd name="T48" fmla="*/ 206433 w 575"/>
              <a:gd name="T49" fmla="*/ 85113 h 576"/>
              <a:gd name="T50" fmla="*/ 195644 w 575"/>
              <a:gd name="T51" fmla="*/ 79703 h 57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75" h="576">
                <a:moveTo>
                  <a:pt x="544" y="221"/>
                </a:moveTo>
                <a:lnTo>
                  <a:pt x="544" y="221"/>
                </a:lnTo>
                <a:cubicBezTo>
                  <a:pt x="265" y="486"/>
                  <a:pt x="265" y="486"/>
                  <a:pt x="265" y="486"/>
                </a:cubicBezTo>
                <a:cubicBezTo>
                  <a:pt x="220" y="530"/>
                  <a:pt x="147" y="530"/>
                  <a:pt x="88" y="486"/>
                </a:cubicBezTo>
                <a:cubicBezTo>
                  <a:pt x="44" y="442"/>
                  <a:pt x="44" y="368"/>
                  <a:pt x="88" y="324"/>
                </a:cubicBezTo>
                <a:cubicBezTo>
                  <a:pt x="338" y="74"/>
                  <a:pt x="338" y="74"/>
                  <a:pt x="338" y="74"/>
                </a:cubicBezTo>
                <a:cubicBezTo>
                  <a:pt x="383" y="45"/>
                  <a:pt x="426" y="45"/>
                  <a:pt x="456" y="74"/>
                </a:cubicBezTo>
                <a:cubicBezTo>
                  <a:pt x="485" y="103"/>
                  <a:pt x="485" y="162"/>
                  <a:pt x="456" y="192"/>
                </a:cubicBezTo>
                <a:cubicBezTo>
                  <a:pt x="206" y="442"/>
                  <a:pt x="206" y="442"/>
                  <a:pt x="206" y="442"/>
                </a:cubicBezTo>
                <a:cubicBezTo>
                  <a:pt x="191" y="457"/>
                  <a:pt x="162" y="457"/>
                  <a:pt x="147" y="442"/>
                </a:cubicBezTo>
                <a:cubicBezTo>
                  <a:pt x="132" y="427"/>
                  <a:pt x="132" y="398"/>
                  <a:pt x="147" y="383"/>
                </a:cubicBezTo>
                <a:cubicBezTo>
                  <a:pt x="367" y="162"/>
                  <a:pt x="367" y="162"/>
                  <a:pt x="367" y="162"/>
                </a:cubicBezTo>
                <a:cubicBezTo>
                  <a:pt x="338" y="133"/>
                  <a:pt x="338" y="133"/>
                  <a:pt x="338" y="133"/>
                </a:cubicBezTo>
                <a:cubicBezTo>
                  <a:pt x="117" y="354"/>
                  <a:pt x="117" y="354"/>
                  <a:pt x="117" y="354"/>
                </a:cubicBezTo>
                <a:cubicBezTo>
                  <a:pt x="88" y="383"/>
                  <a:pt x="88" y="427"/>
                  <a:pt x="117" y="457"/>
                </a:cubicBezTo>
                <a:cubicBezTo>
                  <a:pt x="147" y="501"/>
                  <a:pt x="206" y="501"/>
                  <a:pt x="235" y="457"/>
                </a:cubicBezTo>
                <a:cubicBezTo>
                  <a:pt x="485" y="221"/>
                  <a:pt x="485" y="221"/>
                  <a:pt x="485" y="221"/>
                </a:cubicBezTo>
                <a:cubicBezTo>
                  <a:pt x="530" y="162"/>
                  <a:pt x="530" y="88"/>
                  <a:pt x="485" y="45"/>
                </a:cubicBezTo>
                <a:cubicBezTo>
                  <a:pt x="441" y="0"/>
                  <a:pt x="367" y="0"/>
                  <a:pt x="324" y="45"/>
                </a:cubicBezTo>
                <a:cubicBezTo>
                  <a:pt x="58" y="309"/>
                  <a:pt x="58" y="309"/>
                  <a:pt x="58" y="309"/>
                </a:cubicBezTo>
                <a:cubicBezTo>
                  <a:pt x="0" y="368"/>
                  <a:pt x="14" y="457"/>
                  <a:pt x="58" y="516"/>
                </a:cubicBezTo>
                <a:cubicBezTo>
                  <a:pt x="117" y="575"/>
                  <a:pt x="206" y="575"/>
                  <a:pt x="279" y="530"/>
                </a:cubicBezTo>
                <a:cubicBezTo>
                  <a:pt x="574" y="236"/>
                  <a:pt x="574" y="236"/>
                  <a:pt x="574" y="236"/>
                </a:cubicBezTo>
                <a:lnTo>
                  <a:pt x="544" y="221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50" name="Freeform 209"/>
          <p:cNvSpPr>
            <a:spLocks noChangeArrowheads="1"/>
          </p:cNvSpPr>
          <p:nvPr/>
        </p:nvSpPr>
        <p:spPr bwMode="auto">
          <a:xfrm>
            <a:off x="7477285" y="3515662"/>
            <a:ext cx="589996" cy="1204992"/>
          </a:xfrm>
          <a:custGeom>
            <a:avLst/>
            <a:gdLst>
              <a:gd name="T0" fmla="*/ 101102 w 310"/>
              <a:gd name="T1" fmla="*/ 26322 h 634"/>
              <a:gd name="T2" fmla="*/ 101102 w 310"/>
              <a:gd name="T3" fmla="*/ 26322 h 634"/>
              <a:gd name="T4" fmla="*/ 101102 w 310"/>
              <a:gd name="T5" fmla="*/ 169829 h 634"/>
              <a:gd name="T6" fmla="*/ 58495 w 310"/>
              <a:gd name="T7" fmla="*/ 212376 h 634"/>
              <a:gd name="T8" fmla="*/ 16248 w 310"/>
              <a:gd name="T9" fmla="*/ 169829 h 634"/>
              <a:gd name="T10" fmla="*/ 16248 w 310"/>
              <a:gd name="T11" fmla="*/ 42547 h 634"/>
              <a:gd name="T12" fmla="*/ 42607 w 310"/>
              <a:gd name="T13" fmla="*/ 15865 h 634"/>
              <a:gd name="T14" fmla="*/ 69327 w 310"/>
              <a:gd name="T15" fmla="*/ 42547 h 634"/>
              <a:gd name="T16" fmla="*/ 69327 w 310"/>
              <a:gd name="T17" fmla="*/ 169829 h 634"/>
              <a:gd name="T18" fmla="*/ 58495 w 310"/>
              <a:gd name="T19" fmla="*/ 185694 h 634"/>
              <a:gd name="T20" fmla="*/ 42607 w 310"/>
              <a:gd name="T21" fmla="*/ 169829 h 634"/>
              <a:gd name="T22" fmla="*/ 42607 w 310"/>
              <a:gd name="T23" fmla="*/ 58412 h 634"/>
              <a:gd name="T24" fmla="*/ 26720 w 310"/>
              <a:gd name="T25" fmla="*/ 58412 h 634"/>
              <a:gd name="T26" fmla="*/ 26720 w 310"/>
              <a:gd name="T27" fmla="*/ 169829 h 634"/>
              <a:gd name="T28" fmla="*/ 58495 w 310"/>
              <a:gd name="T29" fmla="*/ 196511 h 634"/>
              <a:gd name="T30" fmla="*/ 85214 w 310"/>
              <a:gd name="T31" fmla="*/ 169829 h 634"/>
              <a:gd name="T32" fmla="*/ 85214 w 310"/>
              <a:gd name="T33" fmla="*/ 42547 h 634"/>
              <a:gd name="T34" fmla="*/ 42607 w 310"/>
              <a:gd name="T35" fmla="*/ 0 h 634"/>
              <a:gd name="T36" fmla="*/ 0 w 310"/>
              <a:gd name="T37" fmla="*/ 42547 h 634"/>
              <a:gd name="T38" fmla="*/ 0 w 310"/>
              <a:gd name="T39" fmla="*/ 175237 h 634"/>
              <a:gd name="T40" fmla="*/ 58495 w 310"/>
              <a:gd name="T41" fmla="*/ 228241 h 634"/>
              <a:gd name="T42" fmla="*/ 111573 w 310"/>
              <a:gd name="T43" fmla="*/ 175237 h 634"/>
              <a:gd name="T44" fmla="*/ 111573 w 310"/>
              <a:gd name="T45" fmla="*/ 26322 h 634"/>
              <a:gd name="T46" fmla="*/ 101102 w 310"/>
              <a:gd name="T47" fmla="*/ 26322 h 63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10" h="634">
                <a:moveTo>
                  <a:pt x="280" y="73"/>
                </a:moveTo>
                <a:lnTo>
                  <a:pt x="280" y="73"/>
                </a:lnTo>
                <a:cubicBezTo>
                  <a:pt x="280" y="471"/>
                  <a:pt x="280" y="471"/>
                  <a:pt x="280" y="471"/>
                </a:cubicBezTo>
                <a:cubicBezTo>
                  <a:pt x="280" y="530"/>
                  <a:pt x="221" y="589"/>
                  <a:pt x="162" y="589"/>
                </a:cubicBezTo>
                <a:cubicBezTo>
                  <a:pt x="89" y="589"/>
                  <a:pt x="45" y="530"/>
                  <a:pt x="45" y="471"/>
                </a:cubicBezTo>
                <a:cubicBezTo>
                  <a:pt x="45" y="118"/>
                  <a:pt x="45" y="118"/>
                  <a:pt x="45" y="118"/>
                </a:cubicBezTo>
                <a:cubicBezTo>
                  <a:pt x="45" y="73"/>
                  <a:pt x="74" y="44"/>
                  <a:pt x="118" y="44"/>
                </a:cubicBezTo>
                <a:cubicBezTo>
                  <a:pt x="162" y="44"/>
                  <a:pt x="192" y="73"/>
                  <a:pt x="192" y="118"/>
                </a:cubicBezTo>
                <a:cubicBezTo>
                  <a:pt x="192" y="471"/>
                  <a:pt x="192" y="471"/>
                  <a:pt x="192" y="471"/>
                </a:cubicBezTo>
                <a:cubicBezTo>
                  <a:pt x="192" y="486"/>
                  <a:pt x="177" y="515"/>
                  <a:pt x="162" y="515"/>
                </a:cubicBezTo>
                <a:cubicBezTo>
                  <a:pt x="133" y="515"/>
                  <a:pt x="118" y="486"/>
                  <a:pt x="118" y="471"/>
                </a:cubicBezTo>
                <a:cubicBezTo>
                  <a:pt x="118" y="162"/>
                  <a:pt x="118" y="162"/>
                  <a:pt x="118" y="162"/>
                </a:cubicBezTo>
                <a:cubicBezTo>
                  <a:pt x="74" y="162"/>
                  <a:pt x="74" y="162"/>
                  <a:pt x="74" y="162"/>
                </a:cubicBezTo>
                <a:cubicBezTo>
                  <a:pt x="74" y="471"/>
                  <a:pt x="74" y="471"/>
                  <a:pt x="74" y="471"/>
                </a:cubicBezTo>
                <a:cubicBezTo>
                  <a:pt x="74" y="515"/>
                  <a:pt x="118" y="545"/>
                  <a:pt x="162" y="545"/>
                </a:cubicBezTo>
                <a:cubicBezTo>
                  <a:pt x="207" y="545"/>
                  <a:pt x="236" y="515"/>
                  <a:pt x="236" y="471"/>
                </a:cubicBezTo>
                <a:cubicBezTo>
                  <a:pt x="236" y="118"/>
                  <a:pt x="236" y="118"/>
                  <a:pt x="236" y="118"/>
                </a:cubicBezTo>
                <a:cubicBezTo>
                  <a:pt x="236" y="59"/>
                  <a:pt x="177" y="0"/>
                  <a:pt x="118" y="0"/>
                </a:cubicBezTo>
                <a:cubicBezTo>
                  <a:pt x="59" y="0"/>
                  <a:pt x="0" y="59"/>
                  <a:pt x="0" y="118"/>
                </a:cubicBezTo>
                <a:cubicBezTo>
                  <a:pt x="0" y="486"/>
                  <a:pt x="0" y="486"/>
                  <a:pt x="0" y="486"/>
                </a:cubicBezTo>
                <a:cubicBezTo>
                  <a:pt x="15" y="574"/>
                  <a:pt x="74" y="633"/>
                  <a:pt x="162" y="633"/>
                </a:cubicBezTo>
                <a:cubicBezTo>
                  <a:pt x="236" y="633"/>
                  <a:pt x="309" y="574"/>
                  <a:pt x="309" y="486"/>
                </a:cubicBezTo>
                <a:cubicBezTo>
                  <a:pt x="309" y="73"/>
                  <a:pt x="309" y="73"/>
                  <a:pt x="309" y="73"/>
                </a:cubicBezTo>
                <a:lnTo>
                  <a:pt x="280" y="7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51" name="Freeform 210"/>
          <p:cNvSpPr>
            <a:spLocks noChangeArrowheads="1"/>
          </p:cNvSpPr>
          <p:nvPr/>
        </p:nvSpPr>
        <p:spPr bwMode="auto">
          <a:xfrm>
            <a:off x="5272302" y="3550663"/>
            <a:ext cx="1119994" cy="1119994"/>
          </a:xfrm>
          <a:custGeom>
            <a:avLst/>
            <a:gdLst>
              <a:gd name="T0" fmla="*/ 164586 w 590"/>
              <a:gd name="T1" fmla="*/ 148626 h 589"/>
              <a:gd name="T2" fmla="*/ 201681 w 590"/>
              <a:gd name="T3" fmla="*/ 116880 h 589"/>
              <a:gd name="T4" fmla="*/ 180432 w 590"/>
              <a:gd name="T5" fmla="*/ 116880 h 589"/>
              <a:gd name="T6" fmla="*/ 100840 w 590"/>
              <a:gd name="T7" fmla="*/ 37156 h 589"/>
              <a:gd name="T8" fmla="*/ 100840 w 590"/>
              <a:gd name="T9" fmla="*/ 0 h 589"/>
              <a:gd name="T10" fmla="*/ 0 w 590"/>
              <a:gd name="T11" fmla="*/ 100647 h 589"/>
              <a:gd name="T12" fmla="*/ 37095 w 590"/>
              <a:gd name="T13" fmla="*/ 100647 h 589"/>
              <a:gd name="T14" fmla="*/ 116687 w 590"/>
              <a:gd name="T15" fmla="*/ 180371 h 589"/>
              <a:gd name="T16" fmla="*/ 116687 w 590"/>
              <a:gd name="T17" fmla="*/ 201655 h 589"/>
              <a:gd name="T18" fmla="*/ 148379 w 590"/>
              <a:gd name="T19" fmla="*/ 164498 h 589"/>
              <a:gd name="T20" fmla="*/ 206723 w 590"/>
              <a:gd name="T21" fmla="*/ 212116 h 589"/>
              <a:gd name="T22" fmla="*/ 212125 w 590"/>
              <a:gd name="T23" fmla="*/ 207066 h 589"/>
              <a:gd name="T24" fmla="*/ 164586 w 590"/>
              <a:gd name="T25" fmla="*/ 148626 h 589"/>
              <a:gd name="T26" fmla="*/ 127131 w 590"/>
              <a:gd name="T27" fmla="*/ 169909 h 589"/>
              <a:gd name="T28" fmla="*/ 47899 w 590"/>
              <a:gd name="T29" fmla="*/ 90185 h 589"/>
              <a:gd name="T30" fmla="*/ 90396 w 590"/>
              <a:gd name="T31" fmla="*/ 47618 h 589"/>
              <a:gd name="T32" fmla="*/ 169628 w 590"/>
              <a:gd name="T33" fmla="*/ 127342 h 589"/>
              <a:gd name="T34" fmla="*/ 127131 w 590"/>
              <a:gd name="T35" fmla="*/ 169909 h 58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90" h="589">
                <a:moveTo>
                  <a:pt x="457" y="412"/>
                </a:moveTo>
                <a:lnTo>
                  <a:pt x="560" y="324"/>
                </a:lnTo>
                <a:lnTo>
                  <a:pt x="501" y="324"/>
                </a:lnTo>
                <a:lnTo>
                  <a:pt x="280" y="103"/>
                </a:lnTo>
                <a:lnTo>
                  <a:pt x="280" y="0"/>
                </a:lnTo>
                <a:lnTo>
                  <a:pt x="0" y="279"/>
                </a:lnTo>
                <a:lnTo>
                  <a:pt x="103" y="279"/>
                </a:lnTo>
                <a:lnTo>
                  <a:pt x="324" y="500"/>
                </a:lnTo>
                <a:lnTo>
                  <a:pt x="324" y="559"/>
                </a:lnTo>
                <a:lnTo>
                  <a:pt x="412" y="456"/>
                </a:lnTo>
                <a:lnTo>
                  <a:pt x="574" y="588"/>
                </a:lnTo>
                <a:lnTo>
                  <a:pt x="589" y="574"/>
                </a:lnTo>
                <a:lnTo>
                  <a:pt x="457" y="412"/>
                </a:lnTo>
                <a:close/>
                <a:moveTo>
                  <a:pt x="353" y="471"/>
                </a:moveTo>
                <a:lnTo>
                  <a:pt x="133" y="250"/>
                </a:lnTo>
                <a:lnTo>
                  <a:pt x="251" y="132"/>
                </a:lnTo>
                <a:lnTo>
                  <a:pt x="471" y="353"/>
                </a:lnTo>
                <a:lnTo>
                  <a:pt x="353" y="4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52" name="Freeform 211"/>
          <p:cNvSpPr>
            <a:spLocks noChangeArrowheads="1"/>
          </p:cNvSpPr>
          <p:nvPr/>
        </p:nvSpPr>
        <p:spPr bwMode="auto">
          <a:xfrm>
            <a:off x="3262313" y="3630662"/>
            <a:ext cx="1204988" cy="1149992"/>
          </a:xfrm>
          <a:custGeom>
            <a:avLst/>
            <a:gdLst>
              <a:gd name="T0" fmla="*/ 223201 w 634"/>
              <a:gd name="T1" fmla="*/ 5057 h 604"/>
              <a:gd name="T2" fmla="*/ 223201 w 634"/>
              <a:gd name="T3" fmla="*/ 5057 h 604"/>
              <a:gd name="T4" fmla="*/ 191109 w 634"/>
              <a:gd name="T5" fmla="*/ 5057 h 604"/>
              <a:gd name="T6" fmla="*/ 69232 w 634"/>
              <a:gd name="T7" fmla="*/ 127505 h 604"/>
              <a:gd name="T8" fmla="*/ 26683 w 634"/>
              <a:gd name="T9" fmla="*/ 159653 h 604"/>
              <a:gd name="T10" fmla="*/ 0 w 634"/>
              <a:gd name="T11" fmla="*/ 175546 h 604"/>
              <a:gd name="T12" fmla="*/ 90506 w 634"/>
              <a:gd name="T13" fmla="*/ 180964 h 604"/>
              <a:gd name="T14" fmla="*/ 100963 w 634"/>
              <a:gd name="T15" fmla="*/ 154235 h 604"/>
              <a:gd name="T16" fmla="*/ 223201 w 634"/>
              <a:gd name="T17" fmla="*/ 37204 h 604"/>
              <a:gd name="T18" fmla="*/ 223201 w 634"/>
              <a:gd name="T19" fmla="*/ 5057 h 604"/>
              <a:gd name="T20" fmla="*/ 85098 w 634"/>
              <a:gd name="T21" fmla="*/ 175546 h 604"/>
              <a:gd name="T22" fmla="*/ 85098 w 634"/>
              <a:gd name="T23" fmla="*/ 175546 h 604"/>
              <a:gd name="T24" fmla="*/ 26683 w 634"/>
              <a:gd name="T25" fmla="*/ 180964 h 604"/>
              <a:gd name="T26" fmla="*/ 37140 w 634"/>
              <a:gd name="T27" fmla="*/ 164710 h 604"/>
              <a:gd name="T28" fmla="*/ 79689 w 634"/>
              <a:gd name="T29" fmla="*/ 138342 h 604"/>
              <a:gd name="T30" fmla="*/ 90506 w 634"/>
              <a:gd name="T31" fmla="*/ 148817 h 604"/>
              <a:gd name="T32" fmla="*/ 85098 w 634"/>
              <a:gd name="T33" fmla="*/ 175546 h 604"/>
              <a:gd name="T34" fmla="*/ 95555 w 634"/>
              <a:gd name="T35" fmla="*/ 138342 h 604"/>
              <a:gd name="T36" fmla="*/ 95555 w 634"/>
              <a:gd name="T37" fmla="*/ 138342 h 604"/>
              <a:gd name="T38" fmla="*/ 90506 w 634"/>
              <a:gd name="T39" fmla="*/ 127505 h 604"/>
              <a:gd name="T40" fmla="*/ 100963 w 634"/>
              <a:gd name="T41" fmla="*/ 111612 h 604"/>
              <a:gd name="T42" fmla="*/ 111781 w 634"/>
              <a:gd name="T43" fmla="*/ 122449 h 604"/>
              <a:gd name="T44" fmla="*/ 95555 w 634"/>
              <a:gd name="T45" fmla="*/ 138342 h 604"/>
              <a:gd name="T46" fmla="*/ 212384 w 634"/>
              <a:gd name="T47" fmla="*/ 26368 h 604"/>
              <a:gd name="T48" fmla="*/ 212384 w 634"/>
              <a:gd name="T49" fmla="*/ 26368 h 604"/>
              <a:gd name="T50" fmla="*/ 122238 w 634"/>
              <a:gd name="T51" fmla="*/ 111612 h 604"/>
              <a:gd name="T52" fmla="*/ 111781 w 634"/>
              <a:gd name="T53" fmla="*/ 106194 h 604"/>
              <a:gd name="T54" fmla="*/ 201927 w 634"/>
              <a:gd name="T55" fmla="*/ 15893 h 604"/>
              <a:gd name="T56" fmla="*/ 212384 w 634"/>
              <a:gd name="T57" fmla="*/ 15893 h 604"/>
              <a:gd name="T58" fmla="*/ 212384 w 634"/>
              <a:gd name="T59" fmla="*/ 26368 h 604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34" h="604">
                <a:moveTo>
                  <a:pt x="619" y="14"/>
                </a:moveTo>
                <a:lnTo>
                  <a:pt x="619" y="14"/>
                </a:lnTo>
                <a:cubicBezTo>
                  <a:pt x="589" y="0"/>
                  <a:pt x="560" y="0"/>
                  <a:pt x="530" y="14"/>
                </a:cubicBezTo>
                <a:cubicBezTo>
                  <a:pt x="192" y="353"/>
                  <a:pt x="192" y="353"/>
                  <a:pt x="192" y="353"/>
                </a:cubicBezTo>
                <a:cubicBezTo>
                  <a:pt x="162" y="353"/>
                  <a:pt x="103" y="368"/>
                  <a:pt x="74" y="442"/>
                </a:cubicBezTo>
                <a:cubicBezTo>
                  <a:pt x="59" y="486"/>
                  <a:pt x="0" y="486"/>
                  <a:pt x="0" y="486"/>
                </a:cubicBezTo>
                <a:cubicBezTo>
                  <a:pt x="103" y="603"/>
                  <a:pt x="236" y="530"/>
                  <a:pt x="251" y="501"/>
                </a:cubicBezTo>
                <a:cubicBezTo>
                  <a:pt x="280" y="486"/>
                  <a:pt x="280" y="456"/>
                  <a:pt x="280" y="427"/>
                </a:cubicBezTo>
                <a:cubicBezTo>
                  <a:pt x="619" y="103"/>
                  <a:pt x="619" y="103"/>
                  <a:pt x="619" y="103"/>
                </a:cubicBezTo>
                <a:cubicBezTo>
                  <a:pt x="633" y="73"/>
                  <a:pt x="633" y="44"/>
                  <a:pt x="619" y="14"/>
                </a:cubicBezTo>
                <a:close/>
                <a:moveTo>
                  <a:pt x="236" y="486"/>
                </a:moveTo>
                <a:lnTo>
                  <a:pt x="236" y="486"/>
                </a:lnTo>
                <a:cubicBezTo>
                  <a:pt x="207" y="501"/>
                  <a:pt x="118" y="530"/>
                  <a:pt x="74" y="501"/>
                </a:cubicBezTo>
                <a:cubicBezTo>
                  <a:pt x="74" y="501"/>
                  <a:pt x="89" y="486"/>
                  <a:pt x="103" y="456"/>
                </a:cubicBezTo>
                <a:cubicBezTo>
                  <a:pt x="133" y="368"/>
                  <a:pt x="221" y="383"/>
                  <a:pt x="221" y="383"/>
                </a:cubicBezTo>
                <a:cubicBezTo>
                  <a:pt x="251" y="412"/>
                  <a:pt x="251" y="412"/>
                  <a:pt x="251" y="412"/>
                </a:cubicBezTo>
                <a:cubicBezTo>
                  <a:pt x="251" y="412"/>
                  <a:pt x="265" y="442"/>
                  <a:pt x="236" y="486"/>
                </a:cubicBezTo>
                <a:close/>
                <a:moveTo>
                  <a:pt x="265" y="383"/>
                </a:moveTo>
                <a:lnTo>
                  <a:pt x="265" y="383"/>
                </a:lnTo>
                <a:lnTo>
                  <a:pt x="251" y="353"/>
                </a:lnTo>
                <a:cubicBezTo>
                  <a:pt x="280" y="309"/>
                  <a:pt x="280" y="309"/>
                  <a:pt x="280" y="309"/>
                </a:cubicBezTo>
                <a:cubicBezTo>
                  <a:pt x="310" y="339"/>
                  <a:pt x="310" y="339"/>
                  <a:pt x="310" y="339"/>
                </a:cubicBezTo>
                <a:lnTo>
                  <a:pt x="265" y="383"/>
                </a:lnTo>
                <a:close/>
                <a:moveTo>
                  <a:pt x="589" y="73"/>
                </a:moveTo>
                <a:lnTo>
                  <a:pt x="589" y="73"/>
                </a:lnTo>
                <a:cubicBezTo>
                  <a:pt x="339" y="309"/>
                  <a:pt x="339" y="309"/>
                  <a:pt x="339" y="309"/>
                </a:cubicBezTo>
                <a:cubicBezTo>
                  <a:pt x="310" y="294"/>
                  <a:pt x="310" y="294"/>
                  <a:pt x="310" y="294"/>
                </a:cubicBezTo>
                <a:cubicBezTo>
                  <a:pt x="560" y="44"/>
                  <a:pt x="560" y="44"/>
                  <a:pt x="560" y="44"/>
                </a:cubicBezTo>
                <a:cubicBezTo>
                  <a:pt x="574" y="30"/>
                  <a:pt x="574" y="30"/>
                  <a:pt x="589" y="44"/>
                </a:cubicBezTo>
                <a:cubicBezTo>
                  <a:pt x="589" y="44"/>
                  <a:pt x="589" y="59"/>
                  <a:pt x="589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53" name="Freeform 212"/>
          <p:cNvSpPr>
            <a:spLocks noChangeArrowheads="1"/>
          </p:cNvSpPr>
          <p:nvPr/>
        </p:nvSpPr>
        <p:spPr bwMode="auto">
          <a:xfrm>
            <a:off x="21137191" y="1590676"/>
            <a:ext cx="389996" cy="1204992"/>
          </a:xfrm>
          <a:custGeom>
            <a:avLst/>
            <a:gdLst>
              <a:gd name="T0" fmla="*/ 57905 w 207"/>
              <a:gd name="T1" fmla="*/ 0 h 634"/>
              <a:gd name="T2" fmla="*/ 57905 w 207"/>
              <a:gd name="T3" fmla="*/ 0 h 634"/>
              <a:gd name="T4" fmla="*/ 15727 w 207"/>
              <a:gd name="T5" fmla="*/ 0 h 634"/>
              <a:gd name="T6" fmla="*/ 0 w 207"/>
              <a:gd name="T7" fmla="*/ 10457 h 634"/>
              <a:gd name="T8" fmla="*/ 0 w 207"/>
              <a:gd name="T9" fmla="*/ 169829 h 634"/>
              <a:gd name="T10" fmla="*/ 31455 w 207"/>
              <a:gd name="T11" fmla="*/ 217785 h 634"/>
              <a:gd name="T12" fmla="*/ 42178 w 207"/>
              <a:gd name="T13" fmla="*/ 217785 h 634"/>
              <a:gd name="T14" fmla="*/ 73633 w 207"/>
              <a:gd name="T15" fmla="*/ 169829 h 634"/>
              <a:gd name="T16" fmla="*/ 73633 w 207"/>
              <a:gd name="T17" fmla="*/ 10457 h 634"/>
              <a:gd name="T18" fmla="*/ 57905 w 207"/>
              <a:gd name="T19" fmla="*/ 0 h 634"/>
              <a:gd name="T20" fmla="*/ 36816 w 207"/>
              <a:gd name="T21" fmla="*/ 207328 h 634"/>
              <a:gd name="T22" fmla="*/ 36816 w 207"/>
              <a:gd name="T23" fmla="*/ 207328 h 634"/>
              <a:gd name="T24" fmla="*/ 15727 w 207"/>
              <a:gd name="T25" fmla="*/ 169829 h 634"/>
              <a:gd name="T26" fmla="*/ 57905 w 207"/>
              <a:gd name="T27" fmla="*/ 169829 h 634"/>
              <a:gd name="T28" fmla="*/ 36816 w 207"/>
              <a:gd name="T29" fmla="*/ 207328 h 634"/>
              <a:gd name="T30" fmla="*/ 57905 w 207"/>
              <a:gd name="T31" fmla="*/ 153964 h 634"/>
              <a:gd name="T32" fmla="*/ 57905 w 207"/>
              <a:gd name="T33" fmla="*/ 153964 h 634"/>
              <a:gd name="T34" fmla="*/ 15727 w 207"/>
              <a:gd name="T35" fmla="*/ 153964 h 634"/>
              <a:gd name="T36" fmla="*/ 15727 w 207"/>
              <a:gd name="T37" fmla="*/ 63821 h 634"/>
              <a:gd name="T38" fmla="*/ 57905 w 207"/>
              <a:gd name="T39" fmla="*/ 63821 h 634"/>
              <a:gd name="T40" fmla="*/ 57905 w 207"/>
              <a:gd name="T41" fmla="*/ 153964 h 634"/>
              <a:gd name="T42" fmla="*/ 57905 w 207"/>
              <a:gd name="T43" fmla="*/ 47956 h 634"/>
              <a:gd name="T44" fmla="*/ 57905 w 207"/>
              <a:gd name="T45" fmla="*/ 47956 h 634"/>
              <a:gd name="T46" fmla="*/ 15727 w 207"/>
              <a:gd name="T47" fmla="*/ 47956 h 634"/>
              <a:gd name="T48" fmla="*/ 15727 w 207"/>
              <a:gd name="T49" fmla="*/ 21274 h 634"/>
              <a:gd name="T50" fmla="*/ 21089 w 207"/>
              <a:gd name="T51" fmla="*/ 10457 h 634"/>
              <a:gd name="T52" fmla="*/ 52544 w 207"/>
              <a:gd name="T53" fmla="*/ 10457 h 634"/>
              <a:gd name="T54" fmla="*/ 57905 w 207"/>
              <a:gd name="T55" fmla="*/ 21274 h 634"/>
              <a:gd name="T56" fmla="*/ 57905 w 207"/>
              <a:gd name="T57" fmla="*/ 47956 h 634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07" h="634">
                <a:moveTo>
                  <a:pt x="162" y="0"/>
                </a:moveTo>
                <a:lnTo>
                  <a:pt x="162" y="0"/>
                </a:lnTo>
                <a:cubicBezTo>
                  <a:pt x="44" y="0"/>
                  <a:pt x="44" y="0"/>
                  <a:pt x="44" y="0"/>
                </a:cubicBezTo>
                <a:cubicBezTo>
                  <a:pt x="15" y="0"/>
                  <a:pt x="0" y="15"/>
                  <a:pt x="0" y="29"/>
                </a:cubicBezTo>
                <a:cubicBezTo>
                  <a:pt x="0" y="471"/>
                  <a:pt x="0" y="471"/>
                  <a:pt x="0" y="471"/>
                </a:cubicBezTo>
                <a:cubicBezTo>
                  <a:pt x="88" y="604"/>
                  <a:pt x="88" y="604"/>
                  <a:pt x="88" y="604"/>
                </a:cubicBezTo>
                <a:cubicBezTo>
                  <a:pt x="88" y="633"/>
                  <a:pt x="118" y="633"/>
                  <a:pt x="118" y="604"/>
                </a:cubicBezTo>
                <a:cubicBezTo>
                  <a:pt x="206" y="471"/>
                  <a:pt x="206" y="471"/>
                  <a:pt x="206" y="471"/>
                </a:cubicBezTo>
                <a:cubicBezTo>
                  <a:pt x="206" y="29"/>
                  <a:pt x="206" y="29"/>
                  <a:pt x="206" y="29"/>
                </a:cubicBezTo>
                <a:cubicBezTo>
                  <a:pt x="206" y="15"/>
                  <a:pt x="192" y="0"/>
                  <a:pt x="162" y="0"/>
                </a:cubicBezTo>
                <a:close/>
                <a:moveTo>
                  <a:pt x="103" y="575"/>
                </a:moveTo>
                <a:lnTo>
                  <a:pt x="103" y="575"/>
                </a:lnTo>
                <a:cubicBezTo>
                  <a:pt x="44" y="471"/>
                  <a:pt x="44" y="471"/>
                  <a:pt x="44" y="471"/>
                </a:cubicBezTo>
                <a:cubicBezTo>
                  <a:pt x="162" y="471"/>
                  <a:pt x="162" y="471"/>
                  <a:pt x="162" y="471"/>
                </a:cubicBezTo>
                <a:lnTo>
                  <a:pt x="103" y="575"/>
                </a:lnTo>
                <a:close/>
                <a:moveTo>
                  <a:pt x="162" y="427"/>
                </a:moveTo>
                <a:lnTo>
                  <a:pt x="162" y="427"/>
                </a:lnTo>
                <a:cubicBezTo>
                  <a:pt x="118" y="427"/>
                  <a:pt x="59" y="427"/>
                  <a:pt x="44" y="427"/>
                </a:cubicBezTo>
                <a:cubicBezTo>
                  <a:pt x="44" y="177"/>
                  <a:pt x="44" y="177"/>
                  <a:pt x="44" y="177"/>
                </a:cubicBezTo>
                <a:cubicBezTo>
                  <a:pt x="162" y="177"/>
                  <a:pt x="162" y="177"/>
                  <a:pt x="162" y="177"/>
                </a:cubicBezTo>
                <a:lnTo>
                  <a:pt x="162" y="427"/>
                </a:lnTo>
                <a:close/>
                <a:moveTo>
                  <a:pt x="162" y="133"/>
                </a:moveTo>
                <a:lnTo>
                  <a:pt x="162" y="133"/>
                </a:lnTo>
                <a:cubicBezTo>
                  <a:pt x="44" y="133"/>
                  <a:pt x="44" y="133"/>
                  <a:pt x="44" y="133"/>
                </a:cubicBezTo>
                <a:cubicBezTo>
                  <a:pt x="44" y="59"/>
                  <a:pt x="44" y="59"/>
                  <a:pt x="44" y="59"/>
                </a:cubicBezTo>
                <a:cubicBezTo>
                  <a:pt x="44" y="29"/>
                  <a:pt x="44" y="29"/>
                  <a:pt x="59" y="29"/>
                </a:cubicBezTo>
                <a:cubicBezTo>
                  <a:pt x="147" y="29"/>
                  <a:pt x="147" y="29"/>
                  <a:pt x="147" y="29"/>
                </a:cubicBezTo>
                <a:cubicBezTo>
                  <a:pt x="162" y="29"/>
                  <a:pt x="162" y="29"/>
                  <a:pt x="162" y="59"/>
                </a:cubicBezTo>
                <a:lnTo>
                  <a:pt x="162" y="1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54" name="Freeform 213"/>
          <p:cNvSpPr>
            <a:spLocks noChangeArrowheads="1"/>
          </p:cNvSpPr>
          <p:nvPr/>
        </p:nvSpPr>
        <p:spPr bwMode="auto">
          <a:xfrm>
            <a:off x="18792211" y="1590677"/>
            <a:ext cx="1204988" cy="1169990"/>
          </a:xfrm>
          <a:custGeom>
            <a:avLst/>
            <a:gdLst>
              <a:gd name="T0" fmla="*/ 212384 w 634"/>
              <a:gd name="T1" fmla="*/ 84625 h 619"/>
              <a:gd name="T2" fmla="*/ 212384 w 634"/>
              <a:gd name="T3" fmla="*/ 84625 h 619"/>
              <a:gd name="T4" fmla="*/ 212384 w 634"/>
              <a:gd name="T5" fmla="*/ 195427 h 619"/>
              <a:gd name="T6" fmla="*/ 196518 w 634"/>
              <a:gd name="T7" fmla="*/ 211205 h 619"/>
              <a:gd name="T8" fmla="*/ 32092 w 634"/>
              <a:gd name="T9" fmla="*/ 211205 h 619"/>
              <a:gd name="T10" fmla="*/ 16226 w 634"/>
              <a:gd name="T11" fmla="*/ 195427 h 619"/>
              <a:gd name="T12" fmla="*/ 16226 w 634"/>
              <a:gd name="T13" fmla="*/ 26535 h 619"/>
              <a:gd name="T14" fmla="*/ 32092 w 634"/>
              <a:gd name="T15" fmla="*/ 10399 h 619"/>
              <a:gd name="T16" fmla="*/ 143512 w 634"/>
              <a:gd name="T17" fmla="*/ 10399 h 619"/>
              <a:gd name="T18" fmla="*/ 143512 w 634"/>
              <a:gd name="T19" fmla="*/ 0 h 619"/>
              <a:gd name="T20" fmla="*/ 32092 w 634"/>
              <a:gd name="T21" fmla="*/ 0 h 619"/>
              <a:gd name="T22" fmla="*/ 0 w 634"/>
              <a:gd name="T23" fmla="*/ 26535 h 619"/>
              <a:gd name="T24" fmla="*/ 0 w 634"/>
              <a:gd name="T25" fmla="*/ 195427 h 619"/>
              <a:gd name="T26" fmla="*/ 32092 w 634"/>
              <a:gd name="T27" fmla="*/ 221603 h 619"/>
              <a:gd name="T28" fmla="*/ 196518 w 634"/>
              <a:gd name="T29" fmla="*/ 221603 h 619"/>
              <a:gd name="T30" fmla="*/ 228249 w 634"/>
              <a:gd name="T31" fmla="*/ 195427 h 619"/>
              <a:gd name="T32" fmla="*/ 228249 w 634"/>
              <a:gd name="T33" fmla="*/ 84625 h 619"/>
              <a:gd name="T34" fmla="*/ 212384 w 634"/>
              <a:gd name="T35" fmla="*/ 84625 h 619"/>
              <a:gd name="T36" fmla="*/ 58415 w 634"/>
              <a:gd name="T37" fmla="*/ 126938 h 619"/>
              <a:gd name="T38" fmla="*/ 58415 w 634"/>
              <a:gd name="T39" fmla="*/ 126938 h 619"/>
              <a:gd name="T40" fmla="*/ 26683 w 634"/>
              <a:gd name="T41" fmla="*/ 185028 h 619"/>
              <a:gd name="T42" fmla="*/ 37140 w 634"/>
              <a:gd name="T43" fmla="*/ 195427 h 619"/>
              <a:gd name="T44" fmla="*/ 100963 w 634"/>
              <a:gd name="T45" fmla="*/ 163872 h 619"/>
              <a:gd name="T46" fmla="*/ 106372 w 634"/>
              <a:gd name="T47" fmla="*/ 163872 h 619"/>
              <a:gd name="T48" fmla="*/ 217792 w 634"/>
              <a:gd name="T49" fmla="*/ 52711 h 619"/>
              <a:gd name="T50" fmla="*/ 217792 w 634"/>
              <a:gd name="T51" fmla="*/ 31555 h 619"/>
              <a:gd name="T52" fmla="*/ 191109 w 634"/>
              <a:gd name="T53" fmla="*/ 10399 h 619"/>
              <a:gd name="T54" fmla="*/ 169835 w 634"/>
              <a:gd name="T55" fmla="*/ 10399 h 619"/>
              <a:gd name="T56" fmla="*/ 63823 w 634"/>
              <a:gd name="T57" fmla="*/ 116180 h 619"/>
              <a:gd name="T58" fmla="*/ 58415 w 634"/>
              <a:gd name="T59" fmla="*/ 126938 h 619"/>
              <a:gd name="T60" fmla="*/ 175244 w 634"/>
              <a:gd name="T61" fmla="*/ 26535 h 619"/>
              <a:gd name="T62" fmla="*/ 175244 w 634"/>
              <a:gd name="T63" fmla="*/ 26535 h 619"/>
              <a:gd name="T64" fmla="*/ 186061 w 634"/>
              <a:gd name="T65" fmla="*/ 26535 h 619"/>
              <a:gd name="T66" fmla="*/ 201927 w 634"/>
              <a:gd name="T67" fmla="*/ 36934 h 619"/>
              <a:gd name="T68" fmla="*/ 201927 w 634"/>
              <a:gd name="T69" fmla="*/ 47691 h 619"/>
              <a:gd name="T70" fmla="*/ 186061 w 634"/>
              <a:gd name="T71" fmla="*/ 63469 h 619"/>
              <a:gd name="T72" fmla="*/ 164787 w 634"/>
              <a:gd name="T73" fmla="*/ 36934 h 619"/>
              <a:gd name="T74" fmla="*/ 175244 w 634"/>
              <a:gd name="T75" fmla="*/ 26535 h 619"/>
              <a:gd name="T76" fmla="*/ 154330 w 634"/>
              <a:gd name="T77" fmla="*/ 47691 h 619"/>
              <a:gd name="T78" fmla="*/ 154330 w 634"/>
              <a:gd name="T79" fmla="*/ 47691 h 619"/>
              <a:gd name="T80" fmla="*/ 175244 w 634"/>
              <a:gd name="T81" fmla="*/ 73868 h 619"/>
              <a:gd name="T82" fmla="*/ 95915 w 634"/>
              <a:gd name="T83" fmla="*/ 153114 h 619"/>
              <a:gd name="T84" fmla="*/ 74641 w 634"/>
              <a:gd name="T85" fmla="*/ 126938 h 619"/>
              <a:gd name="T86" fmla="*/ 154330 w 634"/>
              <a:gd name="T87" fmla="*/ 47691 h 619"/>
              <a:gd name="T88" fmla="*/ 85098 w 634"/>
              <a:gd name="T89" fmla="*/ 158493 h 619"/>
              <a:gd name="T90" fmla="*/ 85098 w 634"/>
              <a:gd name="T91" fmla="*/ 158493 h 619"/>
              <a:gd name="T92" fmla="*/ 47958 w 634"/>
              <a:gd name="T93" fmla="*/ 185028 h 619"/>
              <a:gd name="T94" fmla="*/ 42549 w 634"/>
              <a:gd name="T95" fmla="*/ 179649 h 619"/>
              <a:gd name="T96" fmla="*/ 63823 w 634"/>
              <a:gd name="T97" fmla="*/ 142715 h 619"/>
              <a:gd name="T98" fmla="*/ 85098 w 634"/>
              <a:gd name="T99" fmla="*/ 158493 h 61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4" h="619">
                <a:moveTo>
                  <a:pt x="589" y="236"/>
                </a:moveTo>
                <a:lnTo>
                  <a:pt x="589" y="236"/>
                </a:lnTo>
                <a:cubicBezTo>
                  <a:pt x="589" y="545"/>
                  <a:pt x="589" y="545"/>
                  <a:pt x="589" y="545"/>
                </a:cubicBezTo>
                <a:cubicBezTo>
                  <a:pt x="589" y="559"/>
                  <a:pt x="575" y="589"/>
                  <a:pt x="545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5" y="559"/>
                  <a:pt x="45" y="545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59"/>
                  <a:pt x="59" y="29"/>
                  <a:pt x="89" y="29"/>
                </a:cubicBezTo>
                <a:cubicBezTo>
                  <a:pt x="398" y="29"/>
                  <a:pt x="398" y="29"/>
                  <a:pt x="398" y="29"/>
                </a:cubicBezTo>
                <a:cubicBezTo>
                  <a:pt x="398" y="0"/>
                  <a:pt x="398" y="0"/>
                  <a:pt x="398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545" y="618"/>
                  <a:pt x="545" y="618"/>
                  <a:pt x="545" y="618"/>
                </a:cubicBezTo>
                <a:cubicBezTo>
                  <a:pt x="589" y="618"/>
                  <a:pt x="633" y="589"/>
                  <a:pt x="633" y="545"/>
                </a:cubicBezTo>
                <a:cubicBezTo>
                  <a:pt x="633" y="236"/>
                  <a:pt x="633" y="236"/>
                  <a:pt x="633" y="236"/>
                </a:cubicBezTo>
                <a:lnTo>
                  <a:pt x="589" y="236"/>
                </a:lnTo>
                <a:close/>
                <a:moveTo>
                  <a:pt x="162" y="354"/>
                </a:moveTo>
                <a:lnTo>
                  <a:pt x="162" y="354"/>
                </a:lnTo>
                <a:cubicBezTo>
                  <a:pt x="74" y="516"/>
                  <a:pt x="74" y="516"/>
                  <a:pt x="74" y="516"/>
                </a:cubicBezTo>
                <a:cubicBezTo>
                  <a:pt x="74" y="545"/>
                  <a:pt x="89" y="559"/>
                  <a:pt x="103" y="545"/>
                </a:cubicBezTo>
                <a:cubicBezTo>
                  <a:pt x="280" y="457"/>
                  <a:pt x="280" y="457"/>
                  <a:pt x="280" y="457"/>
                </a:cubicBezTo>
                <a:lnTo>
                  <a:pt x="295" y="457"/>
                </a:lnTo>
                <a:cubicBezTo>
                  <a:pt x="604" y="147"/>
                  <a:pt x="604" y="147"/>
                  <a:pt x="604" y="147"/>
                </a:cubicBezTo>
                <a:cubicBezTo>
                  <a:pt x="619" y="133"/>
                  <a:pt x="619" y="103"/>
                  <a:pt x="604" y="88"/>
                </a:cubicBezTo>
                <a:cubicBezTo>
                  <a:pt x="530" y="29"/>
                  <a:pt x="530" y="29"/>
                  <a:pt x="530" y="29"/>
                </a:cubicBezTo>
                <a:cubicBezTo>
                  <a:pt x="516" y="15"/>
                  <a:pt x="486" y="15"/>
                  <a:pt x="471" y="29"/>
                </a:cubicBezTo>
                <a:cubicBezTo>
                  <a:pt x="177" y="324"/>
                  <a:pt x="177" y="324"/>
                  <a:pt x="177" y="324"/>
                </a:cubicBezTo>
                <a:cubicBezTo>
                  <a:pt x="162" y="339"/>
                  <a:pt x="162" y="339"/>
                  <a:pt x="162" y="354"/>
                </a:cubicBezTo>
                <a:close/>
                <a:moveTo>
                  <a:pt x="486" y="74"/>
                </a:moveTo>
                <a:lnTo>
                  <a:pt x="486" y="74"/>
                </a:lnTo>
                <a:cubicBezTo>
                  <a:pt x="501" y="59"/>
                  <a:pt x="516" y="59"/>
                  <a:pt x="516" y="74"/>
                </a:cubicBezTo>
                <a:cubicBezTo>
                  <a:pt x="560" y="103"/>
                  <a:pt x="560" y="103"/>
                  <a:pt x="560" y="103"/>
                </a:cubicBezTo>
                <a:cubicBezTo>
                  <a:pt x="575" y="118"/>
                  <a:pt x="575" y="133"/>
                  <a:pt x="560" y="133"/>
                </a:cubicBezTo>
                <a:cubicBezTo>
                  <a:pt x="516" y="177"/>
                  <a:pt x="516" y="177"/>
                  <a:pt x="516" y="177"/>
                </a:cubicBezTo>
                <a:cubicBezTo>
                  <a:pt x="457" y="103"/>
                  <a:pt x="457" y="103"/>
                  <a:pt x="457" y="103"/>
                </a:cubicBezTo>
                <a:lnTo>
                  <a:pt x="486" y="74"/>
                </a:lnTo>
                <a:close/>
                <a:moveTo>
                  <a:pt x="428" y="133"/>
                </a:moveTo>
                <a:lnTo>
                  <a:pt x="428" y="133"/>
                </a:lnTo>
                <a:cubicBezTo>
                  <a:pt x="486" y="206"/>
                  <a:pt x="486" y="206"/>
                  <a:pt x="486" y="206"/>
                </a:cubicBezTo>
                <a:cubicBezTo>
                  <a:pt x="266" y="427"/>
                  <a:pt x="266" y="427"/>
                  <a:pt x="266" y="427"/>
                </a:cubicBezTo>
                <a:cubicBezTo>
                  <a:pt x="251" y="398"/>
                  <a:pt x="207" y="368"/>
                  <a:pt x="207" y="354"/>
                </a:cubicBezTo>
                <a:lnTo>
                  <a:pt x="428" y="133"/>
                </a:lnTo>
                <a:close/>
                <a:moveTo>
                  <a:pt x="236" y="442"/>
                </a:moveTo>
                <a:lnTo>
                  <a:pt x="236" y="442"/>
                </a:lnTo>
                <a:cubicBezTo>
                  <a:pt x="133" y="516"/>
                  <a:pt x="133" y="516"/>
                  <a:pt x="133" y="516"/>
                </a:cubicBezTo>
                <a:cubicBezTo>
                  <a:pt x="118" y="516"/>
                  <a:pt x="118" y="501"/>
                  <a:pt x="118" y="501"/>
                </a:cubicBezTo>
                <a:cubicBezTo>
                  <a:pt x="177" y="398"/>
                  <a:pt x="177" y="398"/>
                  <a:pt x="177" y="398"/>
                </a:cubicBezTo>
                <a:lnTo>
                  <a:pt x="236" y="4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55" name="Freeform 214"/>
          <p:cNvSpPr>
            <a:spLocks noChangeArrowheads="1"/>
          </p:cNvSpPr>
          <p:nvPr/>
        </p:nvSpPr>
        <p:spPr bwMode="auto">
          <a:xfrm>
            <a:off x="16942223" y="1590677"/>
            <a:ext cx="1039992" cy="1169990"/>
          </a:xfrm>
          <a:custGeom>
            <a:avLst/>
            <a:gdLst>
              <a:gd name="T0" fmla="*/ 149157 w 545"/>
              <a:gd name="T1" fmla="*/ 131958 h 619"/>
              <a:gd name="T2" fmla="*/ 42720 w 545"/>
              <a:gd name="T3" fmla="*/ 137337 h 619"/>
              <a:gd name="T4" fmla="*/ 149157 w 545"/>
              <a:gd name="T5" fmla="*/ 147736 h 619"/>
              <a:gd name="T6" fmla="*/ 149157 w 545"/>
              <a:gd name="T7" fmla="*/ 131958 h 619"/>
              <a:gd name="T8" fmla="*/ 149157 w 545"/>
              <a:gd name="T9" fmla="*/ 168892 h 619"/>
              <a:gd name="T10" fmla="*/ 42720 w 545"/>
              <a:gd name="T11" fmla="*/ 174271 h 619"/>
              <a:gd name="T12" fmla="*/ 149157 w 545"/>
              <a:gd name="T13" fmla="*/ 179649 h 619"/>
              <a:gd name="T14" fmla="*/ 149157 w 545"/>
              <a:gd name="T15" fmla="*/ 168892 h 619"/>
              <a:gd name="T16" fmla="*/ 170517 w 545"/>
              <a:gd name="T17" fmla="*/ 26535 h 619"/>
              <a:gd name="T18" fmla="*/ 149157 w 545"/>
              <a:gd name="T19" fmla="*/ 10399 h 619"/>
              <a:gd name="T20" fmla="*/ 95938 w 545"/>
              <a:gd name="T21" fmla="*/ 0 h 619"/>
              <a:gd name="T22" fmla="*/ 47788 w 545"/>
              <a:gd name="T23" fmla="*/ 10399 h 619"/>
              <a:gd name="T24" fmla="*/ 26428 w 545"/>
              <a:gd name="T25" fmla="*/ 26535 h 619"/>
              <a:gd name="T26" fmla="*/ 0 w 545"/>
              <a:gd name="T27" fmla="*/ 195427 h 619"/>
              <a:gd name="T28" fmla="*/ 170517 w 545"/>
              <a:gd name="T29" fmla="*/ 221603 h 619"/>
              <a:gd name="T30" fmla="*/ 196945 w 545"/>
              <a:gd name="T31" fmla="*/ 52711 h 619"/>
              <a:gd name="T32" fmla="*/ 64080 w 545"/>
              <a:gd name="T33" fmla="*/ 26535 h 619"/>
              <a:gd name="T34" fmla="*/ 80009 w 545"/>
              <a:gd name="T35" fmla="*/ 26535 h 619"/>
              <a:gd name="T36" fmla="*/ 117298 w 545"/>
              <a:gd name="T37" fmla="*/ 26535 h 619"/>
              <a:gd name="T38" fmla="*/ 133227 w 545"/>
              <a:gd name="T39" fmla="*/ 52711 h 619"/>
              <a:gd name="T40" fmla="*/ 64080 w 545"/>
              <a:gd name="T41" fmla="*/ 26535 h 619"/>
              <a:gd name="T42" fmla="*/ 181016 w 545"/>
              <a:gd name="T43" fmla="*/ 195427 h 619"/>
              <a:gd name="T44" fmla="*/ 26428 w 545"/>
              <a:gd name="T45" fmla="*/ 211205 h 619"/>
              <a:gd name="T46" fmla="*/ 10499 w 545"/>
              <a:gd name="T47" fmla="*/ 52711 h 619"/>
              <a:gd name="T48" fmla="*/ 47788 w 545"/>
              <a:gd name="T49" fmla="*/ 42313 h 619"/>
              <a:gd name="T50" fmla="*/ 149157 w 545"/>
              <a:gd name="T51" fmla="*/ 68848 h 619"/>
              <a:gd name="T52" fmla="*/ 170517 w 545"/>
              <a:gd name="T53" fmla="*/ 42313 h 619"/>
              <a:gd name="T54" fmla="*/ 181016 w 545"/>
              <a:gd name="T55" fmla="*/ 195427 h 619"/>
              <a:gd name="T56" fmla="*/ 149157 w 545"/>
              <a:gd name="T57" fmla="*/ 95024 h 619"/>
              <a:gd name="T58" fmla="*/ 42720 w 545"/>
              <a:gd name="T59" fmla="*/ 105782 h 619"/>
              <a:gd name="T60" fmla="*/ 149157 w 545"/>
              <a:gd name="T61" fmla="*/ 110802 h 619"/>
              <a:gd name="T62" fmla="*/ 149157 w 545"/>
              <a:gd name="T63" fmla="*/ 95024 h 61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619">
                <a:moveTo>
                  <a:pt x="412" y="368"/>
                </a:moveTo>
                <a:lnTo>
                  <a:pt x="412" y="368"/>
                </a:lnTo>
                <a:cubicBezTo>
                  <a:pt x="132" y="368"/>
                  <a:pt x="132" y="368"/>
                  <a:pt x="132" y="368"/>
                </a:cubicBezTo>
                <a:cubicBezTo>
                  <a:pt x="118" y="368"/>
                  <a:pt x="118" y="383"/>
                  <a:pt x="118" y="383"/>
                </a:cubicBezTo>
                <a:cubicBezTo>
                  <a:pt x="118" y="398"/>
                  <a:pt x="118" y="412"/>
                  <a:pt x="132" y="412"/>
                </a:cubicBezTo>
                <a:cubicBezTo>
                  <a:pt x="412" y="412"/>
                  <a:pt x="412" y="412"/>
                  <a:pt x="412" y="412"/>
                </a:cubicBezTo>
                <a:cubicBezTo>
                  <a:pt x="412" y="412"/>
                  <a:pt x="427" y="398"/>
                  <a:pt x="427" y="383"/>
                </a:cubicBezTo>
                <a:lnTo>
                  <a:pt x="412" y="368"/>
                </a:lnTo>
                <a:close/>
                <a:moveTo>
                  <a:pt x="412" y="471"/>
                </a:moveTo>
                <a:lnTo>
                  <a:pt x="412" y="471"/>
                </a:lnTo>
                <a:cubicBezTo>
                  <a:pt x="132" y="471"/>
                  <a:pt x="132" y="471"/>
                  <a:pt x="132" y="471"/>
                </a:cubicBezTo>
                <a:cubicBezTo>
                  <a:pt x="118" y="471"/>
                  <a:pt x="118" y="471"/>
                  <a:pt x="118" y="486"/>
                </a:cubicBezTo>
                <a:cubicBezTo>
                  <a:pt x="118" y="501"/>
                  <a:pt x="118" y="501"/>
                  <a:pt x="132" y="501"/>
                </a:cubicBezTo>
                <a:cubicBezTo>
                  <a:pt x="412" y="501"/>
                  <a:pt x="412" y="501"/>
                  <a:pt x="412" y="501"/>
                </a:cubicBezTo>
                <a:cubicBezTo>
                  <a:pt x="412" y="501"/>
                  <a:pt x="427" y="501"/>
                  <a:pt x="427" y="486"/>
                </a:cubicBezTo>
                <a:cubicBezTo>
                  <a:pt x="427" y="471"/>
                  <a:pt x="412" y="471"/>
                  <a:pt x="412" y="471"/>
                </a:cubicBezTo>
                <a:close/>
                <a:moveTo>
                  <a:pt x="471" y="74"/>
                </a:moveTo>
                <a:lnTo>
                  <a:pt x="471" y="74"/>
                </a:lnTo>
                <a:cubicBezTo>
                  <a:pt x="412" y="74"/>
                  <a:pt x="412" y="74"/>
                  <a:pt x="412" y="74"/>
                </a:cubicBezTo>
                <a:cubicBezTo>
                  <a:pt x="412" y="29"/>
                  <a:pt x="412" y="29"/>
                  <a:pt x="412" y="29"/>
                </a:cubicBezTo>
                <a:cubicBezTo>
                  <a:pt x="353" y="29"/>
                  <a:pt x="353" y="29"/>
                  <a:pt x="353" y="29"/>
                </a:cubicBezTo>
                <a:cubicBezTo>
                  <a:pt x="339" y="15"/>
                  <a:pt x="309" y="0"/>
                  <a:pt x="265" y="0"/>
                </a:cubicBezTo>
                <a:cubicBezTo>
                  <a:pt x="235" y="0"/>
                  <a:pt x="206" y="15"/>
                  <a:pt x="191" y="29"/>
                </a:cubicBezTo>
                <a:cubicBezTo>
                  <a:pt x="132" y="29"/>
                  <a:pt x="132" y="29"/>
                  <a:pt x="132" y="29"/>
                </a:cubicBezTo>
                <a:cubicBezTo>
                  <a:pt x="132" y="74"/>
                  <a:pt x="132" y="74"/>
                  <a:pt x="132" y="74"/>
                </a:cubicBezTo>
                <a:cubicBezTo>
                  <a:pt x="73" y="74"/>
                  <a:pt x="73" y="74"/>
                  <a:pt x="73" y="74"/>
                </a:cubicBezTo>
                <a:cubicBezTo>
                  <a:pt x="29" y="74"/>
                  <a:pt x="0" y="103"/>
                  <a:pt x="0" y="147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471" y="618"/>
                  <a:pt x="471" y="618"/>
                  <a:pt x="471" y="618"/>
                </a:cubicBezTo>
                <a:cubicBezTo>
                  <a:pt x="515" y="618"/>
                  <a:pt x="544" y="589"/>
                  <a:pt x="544" y="545"/>
                </a:cubicBezTo>
                <a:cubicBezTo>
                  <a:pt x="544" y="147"/>
                  <a:pt x="544" y="147"/>
                  <a:pt x="544" y="147"/>
                </a:cubicBezTo>
                <a:cubicBezTo>
                  <a:pt x="544" y="103"/>
                  <a:pt x="515" y="74"/>
                  <a:pt x="471" y="74"/>
                </a:cubicBezTo>
                <a:close/>
                <a:moveTo>
                  <a:pt x="177" y="74"/>
                </a:moveTo>
                <a:lnTo>
                  <a:pt x="177" y="74"/>
                </a:lnTo>
                <a:cubicBezTo>
                  <a:pt x="221" y="74"/>
                  <a:pt x="221" y="74"/>
                  <a:pt x="221" y="74"/>
                </a:cubicBezTo>
                <a:cubicBezTo>
                  <a:pt x="221" y="59"/>
                  <a:pt x="235" y="29"/>
                  <a:pt x="265" y="29"/>
                </a:cubicBezTo>
                <a:cubicBezTo>
                  <a:pt x="294" y="29"/>
                  <a:pt x="324" y="59"/>
                  <a:pt x="324" y="74"/>
                </a:cubicBezTo>
                <a:cubicBezTo>
                  <a:pt x="368" y="74"/>
                  <a:pt x="368" y="74"/>
                  <a:pt x="368" y="74"/>
                </a:cubicBezTo>
                <a:cubicBezTo>
                  <a:pt x="368" y="147"/>
                  <a:pt x="368" y="147"/>
                  <a:pt x="368" y="147"/>
                </a:cubicBezTo>
                <a:cubicBezTo>
                  <a:pt x="177" y="147"/>
                  <a:pt x="177" y="147"/>
                  <a:pt x="177" y="147"/>
                </a:cubicBezTo>
                <a:lnTo>
                  <a:pt x="177" y="74"/>
                </a:lnTo>
                <a:close/>
                <a:moveTo>
                  <a:pt x="500" y="545"/>
                </a:moveTo>
                <a:lnTo>
                  <a:pt x="500" y="545"/>
                </a:lnTo>
                <a:cubicBezTo>
                  <a:pt x="500" y="559"/>
                  <a:pt x="486" y="589"/>
                  <a:pt x="471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147"/>
                  <a:pt x="29" y="147"/>
                  <a:pt x="29" y="147"/>
                </a:cubicBezTo>
                <a:cubicBezTo>
                  <a:pt x="29" y="133"/>
                  <a:pt x="59" y="118"/>
                  <a:pt x="73" y="118"/>
                </a:cubicBezTo>
                <a:cubicBezTo>
                  <a:pt x="132" y="118"/>
                  <a:pt x="132" y="118"/>
                  <a:pt x="132" y="118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412" y="192"/>
                  <a:pt x="412" y="192"/>
                  <a:pt x="412" y="192"/>
                </a:cubicBezTo>
                <a:cubicBezTo>
                  <a:pt x="412" y="118"/>
                  <a:pt x="412" y="118"/>
                  <a:pt x="412" y="118"/>
                </a:cubicBezTo>
                <a:cubicBezTo>
                  <a:pt x="471" y="118"/>
                  <a:pt x="471" y="118"/>
                  <a:pt x="471" y="118"/>
                </a:cubicBezTo>
                <a:cubicBezTo>
                  <a:pt x="486" y="118"/>
                  <a:pt x="500" y="133"/>
                  <a:pt x="500" y="147"/>
                </a:cubicBezTo>
                <a:lnTo>
                  <a:pt x="500" y="545"/>
                </a:lnTo>
                <a:close/>
                <a:moveTo>
                  <a:pt x="412" y="265"/>
                </a:moveTo>
                <a:lnTo>
                  <a:pt x="412" y="265"/>
                </a:lnTo>
                <a:cubicBezTo>
                  <a:pt x="132" y="265"/>
                  <a:pt x="132" y="265"/>
                  <a:pt x="132" y="265"/>
                </a:cubicBezTo>
                <a:cubicBezTo>
                  <a:pt x="118" y="265"/>
                  <a:pt x="118" y="280"/>
                  <a:pt x="118" y="295"/>
                </a:cubicBezTo>
                <a:cubicBezTo>
                  <a:pt x="118" y="295"/>
                  <a:pt x="118" y="309"/>
                  <a:pt x="132" y="309"/>
                </a:cubicBezTo>
                <a:cubicBezTo>
                  <a:pt x="412" y="309"/>
                  <a:pt x="412" y="309"/>
                  <a:pt x="412" y="309"/>
                </a:cubicBezTo>
                <a:lnTo>
                  <a:pt x="427" y="295"/>
                </a:lnTo>
                <a:cubicBezTo>
                  <a:pt x="427" y="280"/>
                  <a:pt x="412" y="265"/>
                  <a:pt x="412" y="2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56" name="Freeform 215"/>
          <p:cNvSpPr>
            <a:spLocks noChangeArrowheads="1"/>
          </p:cNvSpPr>
          <p:nvPr/>
        </p:nvSpPr>
        <p:spPr bwMode="auto">
          <a:xfrm>
            <a:off x="14937232" y="1590677"/>
            <a:ext cx="1169990" cy="1169990"/>
          </a:xfrm>
          <a:custGeom>
            <a:avLst/>
            <a:gdLst>
              <a:gd name="T0" fmla="*/ 195434 w 619"/>
              <a:gd name="T1" fmla="*/ 0 h 619"/>
              <a:gd name="T2" fmla="*/ 195434 w 619"/>
              <a:gd name="T3" fmla="*/ 0 h 619"/>
              <a:gd name="T4" fmla="*/ 116185 w 619"/>
              <a:gd name="T5" fmla="*/ 21156 h 619"/>
              <a:gd name="T6" fmla="*/ 105427 w 619"/>
              <a:gd name="T7" fmla="*/ 21156 h 619"/>
              <a:gd name="T8" fmla="*/ 26177 w 619"/>
              <a:gd name="T9" fmla="*/ 0 h 619"/>
              <a:gd name="T10" fmla="*/ 0 w 619"/>
              <a:gd name="T11" fmla="*/ 26535 h 619"/>
              <a:gd name="T12" fmla="*/ 0 w 619"/>
              <a:gd name="T13" fmla="*/ 174271 h 619"/>
              <a:gd name="T14" fmla="*/ 26177 w 619"/>
              <a:gd name="T15" fmla="*/ 200447 h 619"/>
              <a:gd name="T16" fmla="*/ 105427 w 619"/>
              <a:gd name="T17" fmla="*/ 221603 h 619"/>
              <a:gd name="T18" fmla="*/ 116185 w 619"/>
              <a:gd name="T19" fmla="*/ 221603 h 619"/>
              <a:gd name="T20" fmla="*/ 195434 w 619"/>
              <a:gd name="T21" fmla="*/ 200447 h 619"/>
              <a:gd name="T22" fmla="*/ 221611 w 619"/>
              <a:gd name="T23" fmla="*/ 174271 h 619"/>
              <a:gd name="T24" fmla="*/ 221611 w 619"/>
              <a:gd name="T25" fmla="*/ 26535 h 619"/>
              <a:gd name="T26" fmla="*/ 195434 w 619"/>
              <a:gd name="T27" fmla="*/ 0 h 619"/>
              <a:gd name="T28" fmla="*/ 105427 w 619"/>
              <a:gd name="T29" fmla="*/ 211205 h 619"/>
              <a:gd name="T30" fmla="*/ 105427 w 619"/>
              <a:gd name="T31" fmla="*/ 211205 h 619"/>
              <a:gd name="T32" fmla="*/ 26177 w 619"/>
              <a:gd name="T33" fmla="*/ 190048 h 619"/>
              <a:gd name="T34" fmla="*/ 10399 w 619"/>
              <a:gd name="T35" fmla="*/ 174271 h 619"/>
              <a:gd name="T36" fmla="*/ 10399 w 619"/>
              <a:gd name="T37" fmla="*/ 26535 h 619"/>
              <a:gd name="T38" fmla="*/ 26177 w 619"/>
              <a:gd name="T39" fmla="*/ 10399 h 619"/>
              <a:gd name="T40" fmla="*/ 105427 w 619"/>
              <a:gd name="T41" fmla="*/ 31555 h 619"/>
              <a:gd name="T42" fmla="*/ 105427 w 619"/>
              <a:gd name="T43" fmla="*/ 211205 h 619"/>
              <a:gd name="T44" fmla="*/ 211212 w 619"/>
              <a:gd name="T45" fmla="*/ 174271 h 619"/>
              <a:gd name="T46" fmla="*/ 211212 w 619"/>
              <a:gd name="T47" fmla="*/ 174271 h 619"/>
              <a:gd name="T48" fmla="*/ 195434 w 619"/>
              <a:gd name="T49" fmla="*/ 190048 h 619"/>
              <a:gd name="T50" fmla="*/ 116185 w 619"/>
              <a:gd name="T51" fmla="*/ 211205 h 619"/>
              <a:gd name="T52" fmla="*/ 116185 w 619"/>
              <a:gd name="T53" fmla="*/ 31555 h 619"/>
              <a:gd name="T54" fmla="*/ 195434 w 619"/>
              <a:gd name="T55" fmla="*/ 10399 h 619"/>
              <a:gd name="T56" fmla="*/ 211212 w 619"/>
              <a:gd name="T57" fmla="*/ 26535 h 619"/>
              <a:gd name="T58" fmla="*/ 211212 w 619"/>
              <a:gd name="T59" fmla="*/ 174271 h 61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19" h="619">
                <a:moveTo>
                  <a:pt x="545" y="0"/>
                </a:moveTo>
                <a:lnTo>
                  <a:pt x="545" y="0"/>
                </a:lnTo>
                <a:cubicBezTo>
                  <a:pt x="545" y="0"/>
                  <a:pt x="427" y="29"/>
                  <a:pt x="324" y="59"/>
                </a:cubicBezTo>
                <a:cubicBezTo>
                  <a:pt x="309" y="59"/>
                  <a:pt x="309" y="59"/>
                  <a:pt x="294" y="59"/>
                </a:cubicBezTo>
                <a:cubicBezTo>
                  <a:pt x="191" y="29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486"/>
                  <a:pt x="0" y="486"/>
                  <a:pt x="0" y="486"/>
                </a:cubicBezTo>
                <a:cubicBezTo>
                  <a:pt x="0" y="530"/>
                  <a:pt x="29" y="545"/>
                  <a:pt x="73" y="559"/>
                </a:cubicBezTo>
                <a:cubicBezTo>
                  <a:pt x="73" y="559"/>
                  <a:pt x="177" y="589"/>
                  <a:pt x="294" y="618"/>
                </a:cubicBezTo>
                <a:cubicBezTo>
                  <a:pt x="309" y="618"/>
                  <a:pt x="309" y="618"/>
                  <a:pt x="324" y="618"/>
                </a:cubicBezTo>
                <a:cubicBezTo>
                  <a:pt x="441" y="589"/>
                  <a:pt x="545" y="559"/>
                  <a:pt x="545" y="559"/>
                </a:cubicBezTo>
                <a:cubicBezTo>
                  <a:pt x="589" y="559"/>
                  <a:pt x="618" y="530"/>
                  <a:pt x="618" y="486"/>
                </a:cubicBezTo>
                <a:cubicBezTo>
                  <a:pt x="618" y="74"/>
                  <a:pt x="618" y="74"/>
                  <a:pt x="618" y="74"/>
                </a:cubicBezTo>
                <a:cubicBezTo>
                  <a:pt x="618" y="29"/>
                  <a:pt x="589" y="0"/>
                  <a:pt x="545" y="0"/>
                </a:cubicBezTo>
                <a:close/>
                <a:moveTo>
                  <a:pt x="294" y="589"/>
                </a:moveTo>
                <a:lnTo>
                  <a:pt x="294" y="589"/>
                </a:lnTo>
                <a:cubicBezTo>
                  <a:pt x="177" y="559"/>
                  <a:pt x="73" y="530"/>
                  <a:pt x="73" y="530"/>
                </a:cubicBezTo>
                <a:cubicBezTo>
                  <a:pt x="44" y="516"/>
                  <a:pt x="29" y="501"/>
                  <a:pt x="29" y="486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294" y="88"/>
                  <a:pt x="294" y="88"/>
                  <a:pt x="294" y="88"/>
                </a:cubicBezTo>
                <a:lnTo>
                  <a:pt x="294" y="589"/>
                </a:lnTo>
                <a:close/>
                <a:moveTo>
                  <a:pt x="589" y="486"/>
                </a:moveTo>
                <a:lnTo>
                  <a:pt x="589" y="486"/>
                </a:lnTo>
                <a:cubicBezTo>
                  <a:pt x="589" y="501"/>
                  <a:pt x="559" y="516"/>
                  <a:pt x="545" y="530"/>
                </a:cubicBezTo>
                <a:cubicBezTo>
                  <a:pt x="545" y="530"/>
                  <a:pt x="441" y="559"/>
                  <a:pt x="324" y="589"/>
                </a:cubicBezTo>
                <a:cubicBezTo>
                  <a:pt x="324" y="88"/>
                  <a:pt x="324" y="88"/>
                  <a:pt x="324" y="88"/>
                </a:cubicBezTo>
                <a:cubicBezTo>
                  <a:pt x="545" y="29"/>
                  <a:pt x="545" y="29"/>
                  <a:pt x="545" y="29"/>
                </a:cubicBezTo>
                <a:cubicBezTo>
                  <a:pt x="559" y="29"/>
                  <a:pt x="589" y="59"/>
                  <a:pt x="589" y="74"/>
                </a:cubicBezTo>
                <a:lnTo>
                  <a:pt x="589" y="4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57" name="Freeform 216"/>
          <p:cNvSpPr>
            <a:spLocks noChangeArrowheads="1"/>
          </p:cNvSpPr>
          <p:nvPr/>
        </p:nvSpPr>
        <p:spPr bwMode="auto">
          <a:xfrm>
            <a:off x="12977246" y="1590677"/>
            <a:ext cx="1204994" cy="1169990"/>
          </a:xfrm>
          <a:custGeom>
            <a:avLst/>
            <a:gdLst>
              <a:gd name="T0" fmla="*/ 201928 w 634"/>
              <a:gd name="T1" fmla="*/ 0 h 619"/>
              <a:gd name="T2" fmla="*/ 201928 w 634"/>
              <a:gd name="T3" fmla="*/ 0 h 619"/>
              <a:gd name="T4" fmla="*/ 32092 w 634"/>
              <a:gd name="T5" fmla="*/ 0 h 619"/>
              <a:gd name="T6" fmla="*/ 0 w 634"/>
              <a:gd name="T7" fmla="*/ 26535 h 619"/>
              <a:gd name="T8" fmla="*/ 0 w 634"/>
              <a:gd name="T9" fmla="*/ 195427 h 619"/>
              <a:gd name="T10" fmla="*/ 32092 w 634"/>
              <a:gd name="T11" fmla="*/ 221603 h 619"/>
              <a:gd name="T12" fmla="*/ 201928 w 634"/>
              <a:gd name="T13" fmla="*/ 221603 h 619"/>
              <a:gd name="T14" fmla="*/ 228250 w 634"/>
              <a:gd name="T15" fmla="*/ 195427 h 619"/>
              <a:gd name="T16" fmla="*/ 228250 w 634"/>
              <a:gd name="T17" fmla="*/ 26535 h 619"/>
              <a:gd name="T18" fmla="*/ 201928 w 634"/>
              <a:gd name="T19" fmla="*/ 0 h 619"/>
              <a:gd name="T20" fmla="*/ 32092 w 634"/>
              <a:gd name="T21" fmla="*/ 211205 h 619"/>
              <a:gd name="T22" fmla="*/ 32092 w 634"/>
              <a:gd name="T23" fmla="*/ 211205 h 619"/>
              <a:gd name="T24" fmla="*/ 16226 w 634"/>
              <a:gd name="T25" fmla="*/ 195427 h 619"/>
              <a:gd name="T26" fmla="*/ 16226 w 634"/>
              <a:gd name="T27" fmla="*/ 190048 h 619"/>
              <a:gd name="T28" fmla="*/ 74641 w 634"/>
              <a:gd name="T29" fmla="*/ 137337 h 619"/>
              <a:gd name="T30" fmla="*/ 143513 w 634"/>
              <a:gd name="T31" fmla="*/ 211205 h 619"/>
              <a:gd name="T32" fmla="*/ 32092 w 634"/>
              <a:gd name="T33" fmla="*/ 211205 h 619"/>
              <a:gd name="T34" fmla="*/ 212385 w 634"/>
              <a:gd name="T35" fmla="*/ 195427 h 619"/>
              <a:gd name="T36" fmla="*/ 212385 w 634"/>
              <a:gd name="T37" fmla="*/ 195427 h 619"/>
              <a:gd name="T38" fmla="*/ 201928 w 634"/>
              <a:gd name="T39" fmla="*/ 211205 h 619"/>
              <a:gd name="T40" fmla="*/ 164787 w 634"/>
              <a:gd name="T41" fmla="*/ 211205 h 619"/>
              <a:gd name="T42" fmla="*/ 111781 w 634"/>
              <a:gd name="T43" fmla="*/ 158493 h 619"/>
              <a:gd name="T44" fmla="*/ 169836 w 634"/>
              <a:gd name="T45" fmla="*/ 95024 h 619"/>
              <a:gd name="T46" fmla="*/ 212385 w 634"/>
              <a:gd name="T47" fmla="*/ 137337 h 619"/>
              <a:gd name="T48" fmla="*/ 212385 w 634"/>
              <a:gd name="T49" fmla="*/ 195427 h 619"/>
              <a:gd name="T50" fmla="*/ 212385 w 634"/>
              <a:gd name="T51" fmla="*/ 121559 h 619"/>
              <a:gd name="T52" fmla="*/ 212385 w 634"/>
              <a:gd name="T53" fmla="*/ 121559 h 619"/>
              <a:gd name="T54" fmla="*/ 169836 w 634"/>
              <a:gd name="T55" fmla="*/ 73868 h 619"/>
              <a:gd name="T56" fmla="*/ 100964 w 634"/>
              <a:gd name="T57" fmla="*/ 147736 h 619"/>
              <a:gd name="T58" fmla="*/ 74641 w 634"/>
              <a:gd name="T59" fmla="*/ 116180 h 619"/>
              <a:gd name="T60" fmla="*/ 16226 w 634"/>
              <a:gd name="T61" fmla="*/ 168892 h 619"/>
              <a:gd name="T62" fmla="*/ 16226 w 634"/>
              <a:gd name="T63" fmla="*/ 26535 h 619"/>
              <a:gd name="T64" fmla="*/ 32092 w 634"/>
              <a:gd name="T65" fmla="*/ 10399 h 619"/>
              <a:gd name="T66" fmla="*/ 201928 w 634"/>
              <a:gd name="T67" fmla="*/ 10399 h 619"/>
              <a:gd name="T68" fmla="*/ 212385 w 634"/>
              <a:gd name="T69" fmla="*/ 26535 h 619"/>
              <a:gd name="T70" fmla="*/ 212385 w 634"/>
              <a:gd name="T71" fmla="*/ 121559 h 619"/>
              <a:gd name="T72" fmla="*/ 58415 w 634"/>
              <a:gd name="T73" fmla="*/ 26535 h 619"/>
              <a:gd name="T74" fmla="*/ 58415 w 634"/>
              <a:gd name="T75" fmla="*/ 26535 h 619"/>
              <a:gd name="T76" fmla="*/ 32092 w 634"/>
              <a:gd name="T77" fmla="*/ 52711 h 619"/>
              <a:gd name="T78" fmla="*/ 58415 w 634"/>
              <a:gd name="T79" fmla="*/ 84625 h 619"/>
              <a:gd name="T80" fmla="*/ 85098 w 634"/>
              <a:gd name="T81" fmla="*/ 52711 h 619"/>
              <a:gd name="T82" fmla="*/ 58415 w 634"/>
              <a:gd name="T83" fmla="*/ 26535 h 619"/>
              <a:gd name="T84" fmla="*/ 58415 w 634"/>
              <a:gd name="T85" fmla="*/ 68848 h 619"/>
              <a:gd name="T86" fmla="*/ 58415 w 634"/>
              <a:gd name="T87" fmla="*/ 68848 h 619"/>
              <a:gd name="T88" fmla="*/ 42549 w 634"/>
              <a:gd name="T89" fmla="*/ 52711 h 619"/>
              <a:gd name="T90" fmla="*/ 58415 w 634"/>
              <a:gd name="T91" fmla="*/ 42313 h 619"/>
              <a:gd name="T92" fmla="*/ 74641 w 634"/>
              <a:gd name="T93" fmla="*/ 52711 h 619"/>
              <a:gd name="T94" fmla="*/ 58415 w 634"/>
              <a:gd name="T95" fmla="*/ 68848 h 61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34" h="619">
                <a:moveTo>
                  <a:pt x="560" y="0"/>
                </a:moveTo>
                <a:lnTo>
                  <a:pt x="560" y="0"/>
                </a:lnTo>
                <a:cubicBezTo>
                  <a:pt x="89" y="0"/>
                  <a:pt x="89" y="0"/>
                  <a:pt x="89" y="0"/>
                </a:cubicBezTo>
                <a:cubicBezTo>
                  <a:pt x="45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89" y="618"/>
                </a:cubicBezTo>
                <a:cubicBezTo>
                  <a:pt x="560" y="618"/>
                  <a:pt x="560" y="618"/>
                  <a:pt x="560" y="618"/>
                </a:cubicBezTo>
                <a:cubicBezTo>
                  <a:pt x="604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604" y="0"/>
                  <a:pt x="560" y="0"/>
                </a:cubicBezTo>
                <a:close/>
                <a:moveTo>
                  <a:pt x="89" y="589"/>
                </a:moveTo>
                <a:lnTo>
                  <a:pt x="89" y="589"/>
                </a:lnTo>
                <a:cubicBezTo>
                  <a:pt x="59" y="589"/>
                  <a:pt x="45" y="559"/>
                  <a:pt x="45" y="545"/>
                </a:cubicBezTo>
                <a:cubicBezTo>
                  <a:pt x="45" y="530"/>
                  <a:pt x="45" y="530"/>
                  <a:pt x="45" y="530"/>
                </a:cubicBezTo>
                <a:cubicBezTo>
                  <a:pt x="207" y="383"/>
                  <a:pt x="207" y="383"/>
                  <a:pt x="207" y="383"/>
                </a:cubicBezTo>
                <a:cubicBezTo>
                  <a:pt x="398" y="589"/>
                  <a:pt x="398" y="589"/>
                  <a:pt x="398" y="589"/>
                </a:cubicBezTo>
                <a:lnTo>
                  <a:pt x="89" y="589"/>
                </a:lnTo>
                <a:close/>
                <a:moveTo>
                  <a:pt x="589" y="545"/>
                </a:moveTo>
                <a:lnTo>
                  <a:pt x="589" y="545"/>
                </a:lnTo>
                <a:cubicBezTo>
                  <a:pt x="589" y="559"/>
                  <a:pt x="575" y="589"/>
                  <a:pt x="560" y="589"/>
                </a:cubicBezTo>
                <a:cubicBezTo>
                  <a:pt x="457" y="589"/>
                  <a:pt x="457" y="589"/>
                  <a:pt x="457" y="589"/>
                </a:cubicBezTo>
                <a:cubicBezTo>
                  <a:pt x="310" y="442"/>
                  <a:pt x="310" y="442"/>
                  <a:pt x="310" y="442"/>
                </a:cubicBezTo>
                <a:cubicBezTo>
                  <a:pt x="471" y="265"/>
                  <a:pt x="471" y="265"/>
                  <a:pt x="471" y="265"/>
                </a:cubicBezTo>
                <a:cubicBezTo>
                  <a:pt x="589" y="383"/>
                  <a:pt x="589" y="383"/>
                  <a:pt x="589" y="383"/>
                </a:cubicBezTo>
                <a:lnTo>
                  <a:pt x="589" y="545"/>
                </a:lnTo>
                <a:close/>
                <a:moveTo>
                  <a:pt x="589" y="339"/>
                </a:moveTo>
                <a:lnTo>
                  <a:pt x="589" y="339"/>
                </a:lnTo>
                <a:cubicBezTo>
                  <a:pt x="471" y="206"/>
                  <a:pt x="471" y="206"/>
                  <a:pt x="471" y="206"/>
                </a:cubicBezTo>
                <a:cubicBezTo>
                  <a:pt x="280" y="412"/>
                  <a:pt x="280" y="412"/>
                  <a:pt x="280" y="412"/>
                </a:cubicBezTo>
                <a:cubicBezTo>
                  <a:pt x="207" y="324"/>
                  <a:pt x="207" y="324"/>
                  <a:pt x="207" y="324"/>
                </a:cubicBezTo>
                <a:cubicBezTo>
                  <a:pt x="45" y="471"/>
                  <a:pt x="45" y="471"/>
                  <a:pt x="45" y="471"/>
                </a:cubicBezTo>
                <a:cubicBezTo>
                  <a:pt x="45" y="74"/>
                  <a:pt x="45" y="74"/>
                  <a:pt x="45" y="74"/>
                </a:cubicBezTo>
                <a:cubicBezTo>
                  <a:pt x="45" y="59"/>
                  <a:pt x="59" y="29"/>
                  <a:pt x="89" y="29"/>
                </a:cubicBezTo>
                <a:cubicBezTo>
                  <a:pt x="560" y="29"/>
                  <a:pt x="560" y="29"/>
                  <a:pt x="560" y="29"/>
                </a:cubicBezTo>
                <a:cubicBezTo>
                  <a:pt x="575" y="29"/>
                  <a:pt x="589" y="59"/>
                  <a:pt x="589" y="74"/>
                </a:cubicBezTo>
                <a:lnTo>
                  <a:pt x="589" y="339"/>
                </a:lnTo>
                <a:close/>
                <a:moveTo>
                  <a:pt x="162" y="74"/>
                </a:moveTo>
                <a:lnTo>
                  <a:pt x="162" y="74"/>
                </a:lnTo>
                <a:cubicBezTo>
                  <a:pt x="118" y="74"/>
                  <a:pt x="89" y="103"/>
                  <a:pt x="89" y="147"/>
                </a:cubicBezTo>
                <a:cubicBezTo>
                  <a:pt x="89" y="192"/>
                  <a:pt x="118" y="236"/>
                  <a:pt x="162" y="236"/>
                </a:cubicBezTo>
                <a:cubicBezTo>
                  <a:pt x="207" y="236"/>
                  <a:pt x="236" y="192"/>
                  <a:pt x="236" y="147"/>
                </a:cubicBezTo>
                <a:cubicBezTo>
                  <a:pt x="236" y="103"/>
                  <a:pt x="207" y="74"/>
                  <a:pt x="162" y="74"/>
                </a:cubicBezTo>
                <a:close/>
                <a:moveTo>
                  <a:pt x="162" y="192"/>
                </a:moveTo>
                <a:lnTo>
                  <a:pt x="162" y="192"/>
                </a:lnTo>
                <a:cubicBezTo>
                  <a:pt x="148" y="192"/>
                  <a:pt x="118" y="177"/>
                  <a:pt x="118" y="147"/>
                </a:cubicBezTo>
                <a:cubicBezTo>
                  <a:pt x="118" y="133"/>
                  <a:pt x="148" y="118"/>
                  <a:pt x="162" y="118"/>
                </a:cubicBezTo>
                <a:cubicBezTo>
                  <a:pt x="177" y="118"/>
                  <a:pt x="207" y="133"/>
                  <a:pt x="207" y="147"/>
                </a:cubicBezTo>
                <a:cubicBezTo>
                  <a:pt x="207" y="177"/>
                  <a:pt x="177" y="192"/>
                  <a:pt x="162" y="1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58" name="Freeform 217"/>
          <p:cNvSpPr>
            <a:spLocks noChangeArrowheads="1"/>
          </p:cNvSpPr>
          <p:nvPr/>
        </p:nvSpPr>
        <p:spPr bwMode="auto">
          <a:xfrm>
            <a:off x="11052261" y="1590677"/>
            <a:ext cx="1204988" cy="1169990"/>
          </a:xfrm>
          <a:custGeom>
            <a:avLst/>
            <a:gdLst>
              <a:gd name="T0" fmla="*/ 169835 w 634"/>
              <a:gd name="T1" fmla="*/ 95024 h 619"/>
              <a:gd name="T2" fmla="*/ 169835 w 634"/>
              <a:gd name="T3" fmla="*/ 95024 h 619"/>
              <a:gd name="T4" fmla="*/ 58415 w 634"/>
              <a:gd name="T5" fmla="*/ 95024 h 619"/>
              <a:gd name="T6" fmla="*/ 47597 w 634"/>
              <a:gd name="T7" fmla="*/ 105782 h 619"/>
              <a:gd name="T8" fmla="*/ 58415 w 634"/>
              <a:gd name="T9" fmla="*/ 110802 h 619"/>
              <a:gd name="T10" fmla="*/ 169835 w 634"/>
              <a:gd name="T11" fmla="*/ 110802 h 619"/>
              <a:gd name="T12" fmla="*/ 174883 w 634"/>
              <a:gd name="T13" fmla="*/ 105782 h 619"/>
              <a:gd name="T14" fmla="*/ 169835 w 634"/>
              <a:gd name="T15" fmla="*/ 95024 h 619"/>
              <a:gd name="T16" fmla="*/ 169835 w 634"/>
              <a:gd name="T17" fmla="*/ 137337 h 619"/>
              <a:gd name="T18" fmla="*/ 169835 w 634"/>
              <a:gd name="T19" fmla="*/ 137337 h 619"/>
              <a:gd name="T20" fmla="*/ 58415 w 634"/>
              <a:gd name="T21" fmla="*/ 137337 h 619"/>
              <a:gd name="T22" fmla="*/ 47597 w 634"/>
              <a:gd name="T23" fmla="*/ 147736 h 619"/>
              <a:gd name="T24" fmla="*/ 58415 w 634"/>
              <a:gd name="T25" fmla="*/ 153114 h 619"/>
              <a:gd name="T26" fmla="*/ 169835 w 634"/>
              <a:gd name="T27" fmla="*/ 153114 h 619"/>
              <a:gd name="T28" fmla="*/ 174883 w 634"/>
              <a:gd name="T29" fmla="*/ 147736 h 619"/>
              <a:gd name="T30" fmla="*/ 169835 w 634"/>
              <a:gd name="T31" fmla="*/ 137337 h 619"/>
              <a:gd name="T32" fmla="*/ 196157 w 634"/>
              <a:gd name="T33" fmla="*/ 0 h 619"/>
              <a:gd name="T34" fmla="*/ 196157 w 634"/>
              <a:gd name="T35" fmla="*/ 0 h 619"/>
              <a:gd name="T36" fmla="*/ 26323 w 634"/>
              <a:gd name="T37" fmla="*/ 0 h 619"/>
              <a:gd name="T38" fmla="*/ 0 w 634"/>
              <a:gd name="T39" fmla="*/ 26535 h 619"/>
              <a:gd name="T40" fmla="*/ 0 w 634"/>
              <a:gd name="T41" fmla="*/ 195427 h 619"/>
              <a:gd name="T42" fmla="*/ 26323 w 634"/>
              <a:gd name="T43" fmla="*/ 221603 h 619"/>
              <a:gd name="T44" fmla="*/ 196157 w 634"/>
              <a:gd name="T45" fmla="*/ 221603 h 619"/>
              <a:gd name="T46" fmla="*/ 228249 w 634"/>
              <a:gd name="T47" fmla="*/ 195427 h 619"/>
              <a:gd name="T48" fmla="*/ 228249 w 634"/>
              <a:gd name="T49" fmla="*/ 26535 h 619"/>
              <a:gd name="T50" fmla="*/ 196157 w 634"/>
              <a:gd name="T51" fmla="*/ 0 h 619"/>
              <a:gd name="T52" fmla="*/ 212023 w 634"/>
              <a:gd name="T53" fmla="*/ 195427 h 619"/>
              <a:gd name="T54" fmla="*/ 212023 w 634"/>
              <a:gd name="T55" fmla="*/ 195427 h 619"/>
              <a:gd name="T56" fmla="*/ 196157 w 634"/>
              <a:gd name="T57" fmla="*/ 211205 h 619"/>
              <a:gd name="T58" fmla="*/ 26323 w 634"/>
              <a:gd name="T59" fmla="*/ 211205 h 619"/>
              <a:gd name="T60" fmla="*/ 15866 w 634"/>
              <a:gd name="T61" fmla="*/ 195427 h 619"/>
              <a:gd name="T62" fmla="*/ 15866 w 634"/>
              <a:gd name="T63" fmla="*/ 26535 h 619"/>
              <a:gd name="T64" fmla="*/ 26323 w 634"/>
              <a:gd name="T65" fmla="*/ 10399 h 619"/>
              <a:gd name="T66" fmla="*/ 196157 w 634"/>
              <a:gd name="T67" fmla="*/ 10399 h 619"/>
              <a:gd name="T68" fmla="*/ 212023 w 634"/>
              <a:gd name="T69" fmla="*/ 26535 h 619"/>
              <a:gd name="T70" fmla="*/ 212023 w 634"/>
              <a:gd name="T71" fmla="*/ 195427 h 619"/>
              <a:gd name="T72" fmla="*/ 169835 w 634"/>
              <a:gd name="T73" fmla="*/ 52711 h 619"/>
              <a:gd name="T74" fmla="*/ 169835 w 634"/>
              <a:gd name="T75" fmla="*/ 52711 h 619"/>
              <a:gd name="T76" fmla="*/ 58415 w 634"/>
              <a:gd name="T77" fmla="*/ 52711 h 619"/>
              <a:gd name="T78" fmla="*/ 47597 w 634"/>
              <a:gd name="T79" fmla="*/ 63469 h 619"/>
              <a:gd name="T80" fmla="*/ 58415 w 634"/>
              <a:gd name="T81" fmla="*/ 68848 h 619"/>
              <a:gd name="T82" fmla="*/ 169835 w 634"/>
              <a:gd name="T83" fmla="*/ 68848 h 619"/>
              <a:gd name="T84" fmla="*/ 174883 w 634"/>
              <a:gd name="T85" fmla="*/ 63469 h 619"/>
              <a:gd name="T86" fmla="*/ 169835 w 634"/>
              <a:gd name="T87" fmla="*/ 52711 h 619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34" h="619">
                <a:moveTo>
                  <a:pt x="471" y="265"/>
                </a:moveTo>
                <a:lnTo>
                  <a:pt x="471" y="265"/>
                </a:lnTo>
                <a:cubicBezTo>
                  <a:pt x="162" y="265"/>
                  <a:pt x="162" y="265"/>
                  <a:pt x="162" y="265"/>
                </a:cubicBezTo>
                <a:cubicBezTo>
                  <a:pt x="147" y="265"/>
                  <a:pt x="132" y="280"/>
                  <a:pt x="132" y="295"/>
                </a:cubicBezTo>
                <a:cubicBezTo>
                  <a:pt x="132" y="295"/>
                  <a:pt x="147" y="309"/>
                  <a:pt x="162" y="309"/>
                </a:cubicBezTo>
                <a:cubicBezTo>
                  <a:pt x="471" y="309"/>
                  <a:pt x="471" y="309"/>
                  <a:pt x="471" y="309"/>
                </a:cubicBezTo>
                <a:cubicBezTo>
                  <a:pt x="485" y="309"/>
                  <a:pt x="485" y="295"/>
                  <a:pt x="485" y="295"/>
                </a:cubicBezTo>
                <a:cubicBezTo>
                  <a:pt x="485" y="280"/>
                  <a:pt x="485" y="265"/>
                  <a:pt x="471" y="265"/>
                </a:cubicBezTo>
                <a:close/>
                <a:moveTo>
                  <a:pt x="471" y="383"/>
                </a:moveTo>
                <a:lnTo>
                  <a:pt x="471" y="383"/>
                </a:lnTo>
                <a:cubicBezTo>
                  <a:pt x="162" y="383"/>
                  <a:pt x="162" y="383"/>
                  <a:pt x="162" y="383"/>
                </a:cubicBezTo>
                <a:cubicBezTo>
                  <a:pt x="147" y="383"/>
                  <a:pt x="132" y="398"/>
                  <a:pt x="132" y="412"/>
                </a:cubicBezTo>
                <a:cubicBezTo>
                  <a:pt x="132" y="412"/>
                  <a:pt x="147" y="427"/>
                  <a:pt x="162" y="427"/>
                </a:cubicBezTo>
                <a:cubicBezTo>
                  <a:pt x="471" y="427"/>
                  <a:pt x="471" y="427"/>
                  <a:pt x="471" y="427"/>
                </a:cubicBezTo>
                <a:cubicBezTo>
                  <a:pt x="485" y="427"/>
                  <a:pt x="485" y="412"/>
                  <a:pt x="485" y="412"/>
                </a:cubicBezTo>
                <a:cubicBezTo>
                  <a:pt x="485" y="398"/>
                  <a:pt x="485" y="383"/>
                  <a:pt x="471" y="383"/>
                </a:cubicBezTo>
                <a:close/>
                <a:moveTo>
                  <a:pt x="544" y="0"/>
                </a:moveTo>
                <a:lnTo>
                  <a:pt x="544" y="0"/>
                </a:ln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544" y="618"/>
                  <a:pt x="544" y="618"/>
                  <a:pt x="544" y="618"/>
                </a:cubicBezTo>
                <a:cubicBezTo>
                  <a:pt x="588" y="618"/>
                  <a:pt x="633" y="589"/>
                  <a:pt x="633" y="545"/>
                </a:cubicBezTo>
                <a:cubicBezTo>
                  <a:pt x="633" y="74"/>
                  <a:pt x="633" y="74"/>
                  <a:pt x="633" y="74"/>
                </a:cubicBezTo>
                <a:cubicBezTo>
                  <a:pt x="633" y="29"/>
                  <a:pt x="588" y="0"/>
                  <a:pt x="544" y="0"/>
                </a:cubicBezTo>
                <a:close/>
                <a:moveTo>
                  <a:pt x="588" y="545"/>
                </a:moveTo>
                <a:lnTo>
                  <a:pt x="588" y="545"/>
                </a:lnTo>
                <a:cubicBezTo>
                  <a:pt x="588" y="559"/>
                  <a:pt x="574" y="589"/>
                  <a:pt x="544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8" y="589"/>
                  <a:pt x="44" y="559"/>
                  <a:pt x="44" y="545"/>
                </a:cubicBezTo>
                <a:cubicBezTo>
                  <a:pt x="44" y="74"/>
                  <a:pt x="44" y="74"/>
                  <a:pt x="44" y="74"/>
                </a:cubicBezTo>
                <a:cubicBezTo>
                  <a:pt x="44" y="59"/>
                  <a:pt x="58" y="29"/>
                  <a:pt x="73" y="29"/>
                </a:cubicBezTo>
                <a:cubicBezTo>
                  <a:pt x="544" y="29"/>
                  <a:pt x="544" y="29"/>
                  <a:pt x="544" y="29"/>
                </a:cubicBezTo>
                <a:cubicBezTo>
                  <a:pt x="574" y="29"/>
                  <a:pt x="588" y="59"/>
                  <a:pt x="588" y="74"/>
                </a:cubicBezTo>
                <a:lnTo>
                  <a:pt x="588" y="545"/>
                </a:lnTo>
                <a:close/>
                <a:moveTo>
                  <a:pt x="471" y="147"/>
                </a:moveTo>
                <a:lnTo>
                  <a:pt x="471" y="147"/>
                </a:lnTo>
                <a:cubicBezTo>
                  <a:pt x="162" y="147"/>
                  <a:pt x="162" y="147"/>
                  <a:pt x="162" y="147"/>
                </a:cubicBezTo>
                <a:cubicBezTo>
                  <a:pt x="147" y="147"/>
                  <a:pt x="132" y="162"/>
                  <a:pt x="132" y="177"/>
                </a:cubicBezTo>
                <a:cubicBezTo>
                  <a:pt x="132" y="177"/>
                  <a:pt x="147" y="192"/>
                  <a:pt x="162" y="192"/>
                </a:cubicBezTo>
                <a:cubicBezTo>
                  <a:pt x="471" y="192"/>
                  <a:pt x="471" y="192"/>
                  <a:pt x="471" y="192"/>
                </a:cubicBezTo>
                <a:cubicBezTo>
                  <a:pt x="485" y="192"/>
                  <a:pt x="485" y="177"/>
                  <a:pt x="485" y="177"/>
                </a:cubicBezTo>
                <a:cubicBezTo>
                  <a:pt x="485" y="162"/>
                  <a:pt x="485" y="147"/>
                  <a:pt x="471" y="1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59" name="Freeform 218"/>
          <p:cNvSpPr>
            <a:spLocks noChangeArrowheads="1"/>
          </p:cNvSpPr>
          <p:nvPr/>
        </p:nvSpPr>
        <p:spPr bwMode="auto">
          <a:xfrm>
            <a:off x="9297271" y="1590677"/>
            <a:ext cx="834996" cy="1169990"/>
          </a:xfrm>
          <a:custGeom>
            <a:avLst/>
            <a:gdLst>
              <a:gd name="T0" fmla="*/ 121225 w 443"/>
              <a:gd name="T1" fmla="*/ 110802 h 619"/>
              <a:gd name="T2" fmla="*/ 121225 w 443"/>
              <a:gd name="T3" fmla="*/ 110802 h 619"/>
              <a:gd name="T4" fmla="*/ 36832 w 443"/>
              <a:gd name="T5" fmla="*/ 110802 h 619"/>
              <a:gd name="T6" fmla="*/ 31826 w 443"/>
              <a:gd name="T7" fmla="*/ 116180 h 619"/>
              <a:gd name="T8" fmla="*/ 36832 w 443"/>
              <a:gd name="T9" fmla="*/ 126938 h 619"/>
              <a:gd name="T10" fmla="*/ 121225 w 443"/>
              <a:gd name="T11" fmla="*/ 126938 h 619"/>
              <a:gd name="T12" fmla="*/ 126231 w 443"/>
              <a:gd name="T13" fmla="*/ 116180 h 619"/>
              <a:gd name="T14" fmla="*/ 121225 w 443"/>
              <a:gd name="T15" fmla="*/ 110802 h 619"/>
              <a:gd name="T16" fmla="*/ 121225 w 443"/>
              <a:gd name="T17" fmla="*/ 153114 h 619"/>
              <a:gd name="T18" fmla="*/ 121225 w 443"/>
              <a:gd name="T19" fmla="*/ 153114 h 619"/>
              <a:gd name="T20" fmla="*/ 36832 w 443"/>
              <a:gd name="T21" fmla="*/ 153114 h 619"/>
              <a:gd name="T22" fmla="*/ 31826 w 443"/>
              <a:gd name="T23" fmla="*/ 158493 h 619"/>
              <a:gd name="T24" fmla="*/ 36832 w 443"/>
              <a:gd name="T25" fmla="*/ 168892 h 619"/>
              <a:gd name="T26" fmla="*/ 121225 w 443"/>
              <a:gd name="T27" fmla="*/ 168892 h 619"/>
              <a:gd name="T28" fmla="*/ 126231 w 443"/>
              <a:gd name="T29" fmla="*/ 158493 h 619"/>
              <a:gd name="T30" fmla="*/ 121225 w 443"/>
              <a:gd name="T31" fmla="*/ 153114 h 619"/>
              <a:gd name="T32" fmla="*/ 121225 w 443"/>
              <a:gd name="T33" fmla="*/ 68848 h 619"/>
              <a:gd name="T34" fmla="*/ 121225 w 443"/>
              <a:gd name="T35" fmla="*/ 68848 h 619"/>
              <a:gd name="T36" fmla="*/ 36832 w 443"/>
              <a:gd name="T37" fmla="*/ 68848 h 619"/>
              <a:gd name="T38" fmla="*/ 31826 w 443"/>
              <a:gd name="T39" fmla="*/ 73868 h 619"/>
              <a:gd name="T40" fmla="*/ 36832 w 443"/>
              <a:gd name="T41" fmla="*/ 84625 h 619"/>
              <a:gd name="T42" fmla="*/ 121225 w 443"/>
              <a:gd name="T43" fmla="*/ 84625 h 619"/>
              <a:gd name="T44" fmla="*/ 126231 w 443"/>
              <a:gd name="T45" fmla="*/ 73868 h 619"/>
              <a:gd name="T46" fmla="*/ 121225 w 443"/>
              <a:gd name="T47" fmla="*/ 68848 h 619"/>
              <a:gd name="T48" fmla="*/ 126231 w 443"/>
              <a:gd name="T49" fmla="*/ 10399 h 619"/>
              <a:gd name="T50" fmla="*/ 126231 w 443"/>
              <a:gd name="T51" fmla="*/ 10399 h 619"/>
              <a:gd name="T52" fmla="*/ 126231 w 443"/>
              <a:gd name="T53" fmla="*/ 0 h 619"/>
              <a:gd name="T54" fmla="*/ 115861 w 443"/>
              <a:gd name="T55" fmla="*/ 0 h 619"/>
              <a:gd name="T56" fmla="*/ 115861 w 443"/>
              <a:gd name="T57" fmla="*/ 10399 h 619"/>
              <a:gd name="T58" fmla="*/ 84393 w 443"/>
              <a:gd name="T59" fmla="*/ 10399 h 619"/>
              <a:gd name="T60" fmla="*/ 84393 w 443"/>
              <a:gd name="T61" fmla="*/ 0 h 619"/>
              <a:gd name="T62" fmla="*/ 73665 w 443"/>
              <a:gd name="T63" fmla="*/ 0 h 619"/>
              <a:gd name="T64" fmla="*/ 73665 w 443"/>
              <a:gd name="T65" fmla="*/ 10399 h 619"/>
              <a:gd name="T66" fmla="*/ 42196 w 443"/>
              <a:gd name="T67" fmla="*/ 10399 h 619"/>
              <a:gd name="T68" fmla="*/ 42196 w 443"/>
              <a:gd name="T69" fmla="*/ 0 h 619"/>
              <a:gd name="T70" fmla="*/ 31826 w 443"/>
              <a:gd name="T71" fmla="*/ 0 h 619"/>
              <a:gd name="T72" fmla="*/ 31826 w 443"/>
              <a:gd name="T73" fmla="*/ 10399 h 619"/>
              <a:gd name="T74" fmla="*/ 0 w 443"/>
              <a:gd name="T75" fmla="*/ 42313 h 619"/>
              <a:gd name="T76" fmla="*/ 0 w 443"/>
              <a:gd name="T77" fmla="*/ 195427 h 619"/>
              <a:gd name="T78" fmla="*/ 31826 w 443"/>
              <a:gd name="T79" fmla="*/ 221603 h 619"/>
              <a:gd name="T80" fmla="*/ 126231 w 443"/>
              <a:gd name="T81" fmla="*/ 221603 h 619"/>
              <a:gd name="T82" fmla="*/ 158057 w 443"/>
              <a:gd name="T83" fmla="*/ 195427 h 619"/>
              <a:gd name="T84" fmla="*/ 158057 w 443"/>
              <a:gd name="T85" fmla="*/ 42313 h 619"/>
              <a:gd name="T86" fmla="*/ 126231 w 443"/>
              <a:gd name="T87" fmla="*/ 10399 h 619"/>
              <a:gd name="T88" fmla="*/ 142323 w 443"/>
              <a:gd name="T89" fmla="*/ 195427 h 619"/>
              <a:gd name="T90" fmla="*/ 142323 w 443"/>
              <a:gd name="T91" fmla="*/ 195427 h 619"/>
              <a:gd name="T92" fmla="*/ 126231 w 443"/>
              <a:gd name="T93" fmla="*/ 211205 h 619"/>
              <a:gd name="T94" fmla="*/ 31826 w 443"/>
              <a:gd name="T95" fmla="*/ 211205 h 619"/>
              <a:gd name="T96" fmla="*/ 15734 w 443"/>
              <a:gd name="T97" fmla="*/ 195427 h 619"/>
              <a:gd name="T98" fmla="*/ 15734 w 443"/>
              <a:gd name="T99" fmla="*/ 42313 h 619"/>
              <a:gd name="T100" fmla="*/ 31826 w 443"/>
              <a:gd name="T101" fmla="*/ 26535 h 619"/>
              <a:gd name="T102" fmla="*/ 126231 w 443"/>
              <a:gd name="T103" fmla="*/ 26535 h 619"/>
              <a:gd name="T104" fmla="*/ 142323 w 443"/>
              <a:gd name="T105" fmla="*/ 42313 h 619"/>
              <a:gd name="T106" fmla="*/ 142323 w 443"/>
              <a:gd name="T107" fmla="*/ 195427 h 61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43" h="619">
                <a:moveTo>
                  <a:pt x="339" y="309"/>
                </a:moveTo>
                <a:lnTo>
                  <a:pt x="339" y="309"/>
                </a:lnTo>
                <a:cubicBezTo>
                  <a:pt x="103" y="309"/>
                  <a:pt x="103" y="309"/>
                  <a:pt x="103" y="309"/>
                </a:cubicBezTo>
                <a:cubicBezTo>
                  <a:pt x="89" y="309"/>
                  <a:pt x="89" y="324"/>
                  <a:pt x="89" y="324"/>
                </a:cubicBezTo>
                <a:cubicBezTo>
                  <a:pt x="89" y="339"/>
                  <a:pt x="89" y="354"/>
                  <a:pt x="103" y="354"/>
                </a:cubicBezTo>
                <a:cubicBezTo>
                  <a:pt x="339" y="354"/>
                  <a:pt x="339" y="354"/>
                  <a:pt x="339" y="354"/>
                </a:cubicBezTo>
                <a:cubicBezTo>
                  <a:pt x="353" y="354"/>
                  <a:pt x="353" y="339"/>
                  <a:pt x="353" y="324"/>
                </a:cubicBezTo>
                <a:cubicBezTo>
                  <a:pt x="353" y="324"/>
                  <a:pt x="353" y="309"/>
                  <a:pt x="339" y="309"/>
                </a:cubicBezTo>
                <a:close/>
                <a:moveTo>
                  <a:pt x="339" y="427"/>
                </a:moveTo>
                <a:lnTo>
                  <a:pt x="339" y="427"/>
                </a:lnTo>
                <a:cubicBezTo>
                  <a:pt x="103" y="427"/>
                  <a:pt x="103" y="427"/>
                  <a:pt x="103" y="427"/>
                </a:cubicBezTo>
                <a:cubicBezTo>
                  <a:pt x="89" y="427"/>
                  <a:pt x="89" y="442"/>
                  <a:pt x="89" y="442"/>
                </a:cubicBezTo>
                <a:cubicBezTo>
                  <a:pt x="89" y="457"/>
                  <a:pt x="89" y="471"/>
                  <a:pt x="103" y="471"/>
                </a:cubicBezTo>
                <a:cubicBezTo>
                  <a:pt x="339" y="471"/>
                  <a:pt x="339" y="471"/>
                  <a:pt x="339" y="471"/>
                </a:cubicBezTo>
                <a:cubicBezTo>
                  <a:pt x="353" y="471"/>
                  <a:pt x="353" y="457"/>
                  <a:pt x="353" y="442"/>
                </a:cubicBezTo>
                <a:cubicBezTo>
                  <a:pt x="353" y="442"/>
                  <a:pt x="353" y="427"/>
                  <a:pt x="339" y="427"/>
                </a:cubicBezTo>
                <a:close/>
                <a:moveTo>
                  <a:pt x="339" y="192"/>
                </a:moveTo>
                <a:lnTo>
                  <a:pt x="339" y="192"/>
                </a:lnTo>
                <a:cubicBezTo>
                  <a:pt x="103" y="192"/>
                  <a:pt x="103" y="192"/>
                  <a:pt x="103" y="192"/>
                </a:cubicBezTo>
                <a:cubicBezTo>
                  <a:pt x="89" y="192"/>
                  <a:pt x="89" y="206"/>
                  <a:pt x="89" y="206"/>
                </a:cubicBezTo>
                <a:cubicBezTo>
                  <a:pt x="89" y="221"/>
                  <a:pt x="89" y="236"/>
                  <a:pt x="103" y="236"/>
                </a:cubicBezTo>
                <a:cubicBezTo>
                  <a:pt x="339" y="236"/>
                  <a:pt x="339" y="236"/>
                  <a:pt x="339" y="236"/>
                </a:cubicBezTo>
                <a:cubicBezTo>
                  <a:pt x="353" y="236"/>
                  <a:pt x="353" y="221"/>
                  <a:pt x="353" y="206"/>
                </a:cubicBezTo>
                <a:cubicBezTo>
                  <a:pt x="353" y="206"/>
                  <a:pt x="353" y="192"/>
                  <a:pt x="339" y="192"/>
                </a:cubicBezTo>
                <a:close/>
                <a:moveTo>
                  <a:pt x="353" y="29"/>
                </a:moveTo>
                <a:lnTo>
                  <a:pt x="353" y="29"/>
                </a:lnTo>
                <a:cubicBezTo>
                  <a:pt x="353" y="0"/>
                  <a:pt x="353" y="0"/>
                  <a:pt x="353" y="0"/>
                </a:cubicBezTo>
                <a:cubicBezTo>
                  <a:pt x="324" y="0"/>
                  <a:pt x="324" y="0"/>
                  <a:pt x="324" y="0"/>
                </a:cubicBezTo>
                <a:cubicBezTo>
                  <a:pt x="324" y="29"/>
                  <a:pt x="324" y="29"/>
                  <a:pt x="324" y="29"/>
                </a:cubicBezTo>
                <a:cubicBezTo>
                  <a:pt x="236" y="29"/>
                  <a:pt x="236" y="29"/>
                  <a:pt x="236" y="29"/>
                </a:cubicBezTo>
                <a:cubicBezTo>
                  <a:pt x="236" y="0"/>
                  <a:pt x="236" y="0"/>
                  <a:pt x="236" y="0"/>
                </a:cubicBezTo>
                <a:cubicBezTo>
                  <a:pt x="206" y="0"/>
                  <a:pt x="206" y="0"/>
                  <a:pt x="206" y="0"/>
                </a:cubicBezTo>
                <a:cubicBezTo>
                  <a:pt x="206" y="29"/>
                  <a:pt x="206" y="29"/>
                  <a:pt x="206" y="29"/>
                </a:cubicBezTo>
                <a:cubicBezTo>
                  <a:pt x="118" y="29"/>
                  <a:pt x="118" y="29"/>
                  <a:pt x="118" y="29"/>
                </a:cubicBezTo>
                <a:cubicBezTo>
                  <a:pt x="118" y="0"/>
                  <a:pt x="118" y="0"/>
                  <a:pt x="118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9" y="29"/>
                  <a:pt x="89" y="29"/>
                  <a:pt x="89" y="29"/>
                </a:cubicBezTo>
                <a:cubicBezTo>
                  <a:pt x="44" y="29"/>
                  <a:pt x="0" y="74"/>
                  <a:pt x="0" y="118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4" y="618"/>
                  <a:pt x="89" y="618"/>
                </a:cubicBezTo>
                <a:cubicBezTo>
                  <a:pt x="353" y="618"/>
                  <a:pt x="353" y="618"/>
                  <a:pt x="353" y="618"/>
                </a:cubicBezTo>
                <a:cubicBezTo>
                  <a:pt x="398" y="618"/>
                  <a:pt x="442" y="589"/>
                  <a:pt x="442" y="545"/>
                </a:cubicBezTo>
                <a:cubicBezTo>
                  <a:pt x="442" y="118"/>
                  <a:pt x="442" y="118"/>
                  <a:pt x="442" y="118"/>
                </a:cubicBezTo>
                <a:cubicBezTo>
                  <a:pt x="442" y="74"/>
                  <a:pt x="398" y="29"/>
                  <a:pt x="353" y="29"/>
                </a:cubicBezTo>
                <a:close/>
                <a:moveTo>
                  <a:pt x="398" y="545"/>
                </a:moveTo>
                <a:lnTo>
                  <a:pt x="398" y="545"/>
                </a:lnTo>
                <a:cubicBezTo>
                  <a:pt x="398" y="559"/>
                  <a:pt x="383" y="589"/>
                  <a:pt x="353" y="589"/>
                </a:cubicBezTo>
                <a:cubicBezTo>
                  <a:pt x="89" y="589"/>
                  <a:pt x="89" y="589"/>
                  <a:pt x="89" y="589"/>
                </a:cubicBezTo>
                <a:cubicBezTo>
                  <a:pt x="59" y="589"/>
                  <a:pt x="44" y="559"/>
                  <a:pt x="44" y="545"/>
                </a:cubicBezTo>
                <a:cubicBezTo>
                  <a:pt x="44" y="118"/>
                  <a:pt x="44" y="118"/>
                  <a:pt x="44" y="118"/>
                </a:cubicBezTo>
                <a:cubicBezTo>
                  <a:pt x="44" y="88"/>
                  <a:pt x="59" y="74"/>
                  <a:pt x="89" y="74"/>
                </a:cubicBezTo>
                <a:cubicBezTo>
                  <a:pt x="353" y="74"/>
                  <a:pt x="353" y="74"/>
                  <a:pt x="353" y="74"/>
                </a:cubicBezTo>
                <a:cubicBezTo>
                  <a:pt x="383" y="74"/>
                  <a:pt x="398" y="88"/>
                  <a:pt x="398" y="118"/>
                </a:cubicBezTo>
                <a:lnTo>
                  <a:pt x="398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60" name="Freeform 219"/>
          <p:cNvSpPr>
            <a:spLocks noChangeArrowheads="1"/>
          </p:cNvSpPr>
          <p:nvPr/>
        </p:nvSpPr>
        <p:spPr bwMode="auto">
          <a:xfrm>
            <a:off x="7252285" y="1590677"/>
            <a:ext cx="1039992" cy="1169990"/>
          </a:xfrm>
          <a:custGeom>
            <a:avLst/>
            <a:gdLst>
              <a:gd name="T0" fmla="*/ 149245 w 546"/>
              <a:gd name="T1" fmla="*/ 131958 h 619"/>
              <a:gd name="T2" fmla="*/ 149245 w 546"/>
              <a:gd name="T3" fmla="*/ 131958 h 619"/>
              <a:gd name="T4" fmla="*/ 85283 w 546"/>
              <a:gd name="T5" fmla="*/ 131958 h 619"/>
              <a:gd name="T6" fmla="*/ 79862 w 546"/>
              <a:gd name="T7" fmla="*/ 137337 h 619"/>
              <a:gd name="T8" fmla="*/ 85283 w 546"/>
              <a:gd name="T9" fmla="*/ 147736 h 619"/>
              <a:gd name="T10" fmla="*/ 149245 w 546"/>
              <a:gd name="T11" fmla="*/ 147736 h 619"/>
              <a:gd name="T12" fmla="*/ 154304 w 546"/>
              <a:gd name="T13" fmla="*/ 137337 h 619"/>
              <a:gd name="T14" fmla="*/ 149245 w 546"/>
              <a:gd name="T15" fmla="*/ 131958 h 619"/>
              <a:gd name="T16" fmla="*/ 149245 w 546"/>
              <a:gd name="T17" fmla="*/ 95024 h 619"/>
              <a:gd name="T18" fmla="*/ 149245 w 546"/>
              <a:gd name="T19" fmla="*/ 95024 h 619"/>
              <a:gd name="T20" fmla="*/ 85283 w 546"/>
              <a:gd name="T21" fmla="*/ 95024 h 619"/>
              <a:gd name="T22" fmla="*/ 79862 w 546"/>
              <a:gd name="T23" fmla="*/ 105782 h 619"/>
              <a:gd name="T24" fmla="*/ 85283 w 546"/>
              <a:gd name="T25" fmla="*/ 110802 h 619"/>
              <a:gd name="T26" fmla="*/ 149245 w 546"/>
              <a:gd name="T27" fmla="*/ 110802 h 619"/>
              <a:gd name="T28" fmla="*/ 154304 w 546"/>
              <a:gd name="T29" fmla="*/ 105782 h 619"/>
              <a:gd name="T30" fmla="*/ 149245 w 546"/>
              <a:gd name="T31" fmla="*/ 95024 h 619"/>
              <a:gd name="T32" fmla="*/ 149245 w 546"/>
              <a:gd name="T33" fmla="*/ 0 h 619"/>
              <a:gd name="T34" fmla="*/ 149245 w 546"/>
              <a:gd name="T35" fmla="*/ 0 h 619"/>
              <a:gd name="T36" fmla="*/ 63962 w 546"/>
              <a:gd name="T37" fmla="*/ 0 h 619"/>
              <a:gd name="T38" fmla="*/ 37582 w 546"/>
              <a:gd name="T39" fmla="*/ 26535 h 619"/>
              <a:gd name="T40" fmla="*/ 26741 w 546"/>
              <a:gd name="T41" fmla="*/ 26535 h 619"/>
              <a:gd name="T42" fmla="*/ 0 w 546"/>
              <a:gd name="T43" fmla="*/ 52711 h 619"/>
              <a:gd name="T44" fmla="*/ 0 w 546"/>
              <a:gd name="T45" fmla="*/ 195427 h 619"/>
              <a:gd name="T46" fmla="*/ 26741 w 546"/>
              <a:gd name="T47" fmla="*/ 221603 h 619"/>
              <a:gd name="T48" fmla="*/ 132983 w 546"/>
              <a:gd name="T49" fmla="*/ 221603 h 619"/>
              <a:gd name="T50" fmla="*/ 165145 w 546"/>
              <a:gd name="T51" fmla="*/ 195427 h 619"/>
              <a:gd name="T52" fmla="*/ 170566 w 546"/>
              <a:gd name="T53" fmla="*/ 195427 h 619"/>
              <a:gd name="T54" fmla="*/ 196946 w 546"/>
              <a:gd name="T55" fmla="*/ 168892 h 619"/>
              <a:gd name="T56" fmla="*/ 196946 w 546"/>
              <a:gd name="T57" fmla="*/ 68848 h 619"/>
              <a:gd name="T58" fmla="*/ 196946 w 546"/>
              <a:gd name="T59" fmla="*/ 52711 h 619"/>
              <a:gd name="T60" fmla="*/ 149245 w 546"/>
              <a:gd name="T61" fmla="*/ 0 h 619"/>
              <a:gd name="T62" fmla="*/ 132983 w 546"/>
              <a:gd name="T63" fmla="*/ 211205 h 619"/>
              <a:gd name="T64" fmla="*/ 132983 w 546"/>
              <a:gd name="T65" fmla="*/ 211205 h 619"/>
              <a:gd name="T66" fmla="*/ 26741 w 546"/>
              <a:gd name="T67" fmla="*/ 211205 h 619"/>
              <a:gd name="T68" fmla="*/ 16262 w 546"/>
              <a:gd name="T69" fmla="*/ 195427 h 619"/>
              <a:gd name="T70" fmla="*/ 16262 w 546"/>
              <a:gd name="T71" fmla="*/ 52711 h 619"/>
              <a:gd name="T72" fmla="*/ 26741 w 546"/>
              <a:gd name="T73" fmla="*/ 42313 h 619"/>
              <a:gd name="T74" fmla="*/ 37582 w 546"/>
              <a:gd name="T75" fmla="*/ 42313 h 619"/>
              <a:gd name="T76" fmla="*/ 37582 w 546"/>
              <a:gd name="T77" fmla="*/ 168892 h 619"/>
              <a:gd name="T78" fmla="*/ 63962 w 546"/>
              <a:gd name="T79" fmla="*/ 195427 h 619"/>
              <a:gd name="T80" fmla="*/ 149245 w 546"/>
              <a:gd name="T81" fmla="*/ 195427 h 619"/>
              <a:gd name="T82" fmla="*/ 132983 w 546"/>
              <a:gd name="T83" fmla="*/ 211205 h 619"/>
              <a:gd name="T84" fmla="*/ 186466 w 546"/>
              <a:gd name="T85" fmla="*/ 168892 h 619"/>
              <a:gd name="T86" fmla="*/ 186466 w 546"/>
              <a:gd name="T87" fmla="*/ 168892 h 619"/>
              <a:gd name="T88" fmla="*/ 170566 w 546"/>
              <a:gd name="T89" fmla="*/ 179649 h 619"/>
              <a:gd name="T90" fmla="*/ 63962 w 546"/>
              <a:gd name="T91" fmla="*/ 179649 h 619"/>
              <a:gd name="T92" fmla="*/ 48062 w 546"/>
              <a:gd name="T93" fmla="*/ 168892 h 619"/>
              <a:gd name="T94" fmla="*/ 48062 w 546"/>
              <a:gd name="T95" fmla="*/ 26535 h 619"/>
              <a:gd name="T96" fmla="*/ 63962 w 546"/>
              <a:gd name="T97" fmla="*/ 10399 h 619"/>
              <a:gd name="T98" fmla="*/ 132983 w 546"/>
              <a:gd name="T99" fmla="*/ 10399 h 619"/>
              <a:gd name="T100" fmla="*/ 132983 w 546"/>
              <a:gd name="T101" fmla="*/ 42313 h 619"/>
              <a:gd name="T102" fmla="*/ 165145 w 546"/>
              <a:gd name="T103" fmla="*/ 68848 h 619"/>
              <a:gd name="T104" fmla="*/ 186466 w 546"/>
              <a:gd name="T105" fmla="*/ 68848 h 619"/>
              <a:gd name="T106" fmla="*/ 186466 w 546"/>
              <a:gd name="T107" fmla="*/ 168892 h 619"/>
              <a:gd name="T108" fmla="*/ 165145 w 546"/>
              <a:gd name="T109" fmla="*/ 52711 h 619"/>
              <a:gd name="T110" fmla="*/ 165145 w 546"/>
              <a:gd name="T111" fmla="*/ 52711 h 619"/>
              <a:gd name="T112" fmla="*/ 149245 w 546"/>
              <a:gd name="T113" fmla="*/ 31555 h 619"/>
              <a:gd name="T114" fmla="*/ 149245 w 546"/>
              <a:gd name="T115" fmla="*/ 10399 h 619"/>
              <a:gd name="T116" fmla="*/ 149245 w 546"/>
              <a:gd name="T117" fmla="*/ 10399 h 619"/>
              <a:gd name="T118" fmla="*/ 186466 w 546"/>
              <a:gd name="T119" fmla="*/ 52711 h 619"/>
              <a:gd name="T120" fmla="*/ 165145 w 546"/>
              <a:gd name="T121" fmla="*/ 52711 h 619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46" h="619">
                <a:moveTo>
                  <a:pt x="413" y="368"/>
                </a:moveTo>
                <a:lnTo>
                  <a:pt x="413" y="368"/>
                </a:lnTo>
                <a:cubicBezTo>
                  <a:pt x="236" y="368"/>
                  <a:pt x="236" y="368"/>
                  <a:pt x="236" y="368"/>
                </a:cubicBezTo>
                <a:cubicBezTo>
                  <a:pt x="221" y="368"/>
                  <a:pt x="221" y="383"/>
                  <a:pt x="221" y="383"/>
                </a:cubicBezTo>
                <a:cubicBezTo>
                  <a:pt x="221" y="398"/>
                  <a:pt x="221" y="412"/>
                  <a:pt x="236" y="412"/>
                </a:cubicBezTo>
                <a:cubicBezTo>
                  <a:pt x="413" y="412"/>
                  <a:pt x="413" y="412"/>
                  <a:pt x="413" y="412"/>
                </a:cubicBezTo>
                <a:cubicBezTo>
                  <a:pt x="427" y="412"/>
                  <a:pt x="427" y="398"/>
                  <a:pt x="427" y="383"/>
                </a:cubicBezTo>
                <a:cubicBezTo>
                  <a:pt x="427" y="383"/>
                  <a:pt x="427" y="368"/>
                  <a:pt x="413" y="368"/>
                </a:cubicBezTo>
                <a:close/>
                <a:moveTo>
                  <a:pt x="413" y="265"/>
                </a:moveTo>
                <a:lnTo>
                  <a:pt x="413" y="265"/>
                </a:lnTo>
                <a:cubicBezTo>
                  <a:pt x="236" y="265"/>
                  <a:pt x="236" y="265"/>
                  <a:pt x="236" y="265"/>
                </a:cubicBezTo>
                <a:cubicBezTo>
                  <a:pt x="221" y="265"/>
                  <a:pt x="221" y="280"/>
                  <a:pt x="221" y="295"/>
                </a:cubicBezTo>
                <a:cubicBezTo>
                  <a:pt x="221" y="295"/>
                  <a:pt x="221" y="309"/>
                  <a:pt x="236" y="309"/>
                </a:cubicBezTo>
                <a:cubicBezTo>
                  <a:pt x="413" y="309"/>
                  <a:pt x="413" y="309"/>
                  <a:pt x="413" y="309"/>
                </a:cubicBezTo>
                <a:cubicBezTo>
                  <a:pt x="427" y="309"/>
                  <a:pt x="427" y="295"/>
                  <a:pt x="427" y="295"/>
                </a:cubicBezTo>
                <a:cubicBezTo>
                  <a:pt x="427" y="280"/>
                  <a:pt x="427" y="265"/>
                  <a:pt x="413" y="265"/>
                </a:cubicBezTo>
                <a:close/>
                <a:moveTo>
                  <a:pt x="413" y="0"/>
                </a:moveTo>
                <a:lnTo>
                  <a:pt x="413" y="0"/>
                </a:lnTo>
                <a:lnTo>
                  <a:pt x="177" y="0"/>
                </a:lnTo>
                <a:cubicBezTo>
                  <a:pt x="133" y="0"/>
                  <a:pt x="104" y="29"/>
                  <a:pt x="104" y="74"/>
                </a:cubicBezTo>
                <a:cubicBezTo>
                  <a:pt x="74" y="74"/>
                  <a:pt x="74" y="74"/>
                  <a:pt x="74" y="74"/>
                </a:cubicBezTo>
                <a:cubicBezTo>
                  <a:pt x="30" y="74"/>
                  <a:pt x="0" y="118"/>
                  <a:pt x="0" y="147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45" y="618"/>
                  <a:pt x="74" y="618"/>
                </a:cubicBezTo>
                <a:cubicBezTo>
                  <a:pt x="368" y="618"/>
                  <a:pt x="368" y="618"/>
                  <a:pt x="368" y="618"/>
                </a:cubicBezTo>
                <a:cubicBezTo>
                  <a:pt x="413" y="618"/>
                  <a:pt x="457" y="589"/>
                  <a:pt x="457" y="545"/>
                </a:cubicBezTo>
                <a:cubicBezTo>
                  <a:pt x="472" y="545"/>
                  <a:pt x="472" y="545"/>
                  <a:pt x="472" y="545"/>
                </a:cubicBezTo>
                <a:cubicBezTo>
                  <a:pt x="516" y="545"/>
                  <a:pt x="545" y="501"/>
                  <a:pt x="545" y="471"/>
                </a:cubicBezTo>
                <a:cubicBezTo>
                  <a:pt x="545" y="192"/>
                  <a:pt x="545" y="192"/>
                  <a:pt x="545" y="192"/>
                </a:cubicBezTo>
                <a:cubicBezTo>
                  <a:pt x="545" y="147"/>
                  <a:pt x="545" y="147"/>
                  <a:pt x="545" y="147"/>
                </a:cubicBezTo>
                <a:lnTo>
                  <a:pt x="413" y="0"/>
                </a:lnTo>
                <a:close/>
                <a:moveTo>
                  <a:pt x="368" y="589"/>
                </a:moveTo>
                <a:lnTo>
                  <a:pt x="368" y="589"/>
                </a:lnTo>
                <a:cubicBezTo>
                  <a:pt x="74" y="589"/>
                  <a:pt x="74" y="589"/>
                  <a:pt x="74" y="589"/>
                </a:cubicBezTo>
                <a:cubicBezTo>
                  <a:pt x="59" y="589"/>
                  <a:pt x="45" y="559"/>
                  <a:pt x="45" y="545"/>
                </a:cubicBezTo>
                <a:cubicBezTo>
                  <a:pt x="45" y="147"/>
                  <a:pt x="45" y="147"/>
                  <a:pt x="45" y="147"/>
                </a:cubicBezTo>
                <a:cubicBezTo>
                  <a:pt x="45" y="133"/>
                  <a:pt x="59" y="118"/>
                  <a:pt x="74" y="118"/>
                </a:cubicBezTo>
                <a:cubicBezTo>
                  <a:pt x="104" y="118"/>
                  <a:pt x="104" y="118"/>
                  <a:pt x="104" y="118"/>
                </a:cubicBezTo>
                <a:cubicBezTo>
                  <a:pt x="104" y="471"/>
                  <a:pt x="104" y="471"/>
                  <a:pt x="104" y="471"/>
                </a:cubicBezTo>
                <a:cubicBezTo>
                  <a:pt x="104" y="501"/>
                  <a:pt x="133" y="545"/>
                  <a:pt x="177" y="545"/>
                </a:cubicBezTo>
                <a:cubicBezTo>
                  <a:pt x="413" y="545"/>
                  <a:pt x="413" y="545"/>
                  <a:pt x="413" y="545"/>
                </a:cubicBezTo>
                <a:cubicBezTo>
                  <a:pt x="413" y="559"/>
                  <a:pt x="398" y="589"/>
                  <a:pt x="368" y="589"/>
                </a:cubicBezTo>
                <a:close/>
                <a:moveTo>
                  <a:pt x="516" y="471"/>
                </a:moveTo>
                <a:lnTo>
                  <a:pt x="516" y="471"/>
                </a:lnTo>
                <a:cubicBezTo>
                  <a:pt x="516" y="486"/>
                  <a:pt x="486" y="501"/>
                  <a:pt x="472" y="501"/>
                </a:cubicBezTo>
                <a:cubicBezTo>
                  <a:pt x="177" y="501"/>
                  <a:pt x="177" y="501"/>
                  <a:pt x="177" y="501"/>
                </a:cubicBezTo>
                <a:cubicBezTo>
                  <a:pt x="163" y="501"/>
                  <a:pt x="133" y="486"/>
                  <a:pt x="133" y="471"/>
                </a:cubicBezTo>
                <a:cubicBezTo>
                  <a:pt x="133" y="74"/>
                  <a:pt x="133" y="74"/>
                  <a:pt x="133" y="74"/>
                </a:cubicBezTo>
                <a:cubicBezTo>
                  <a:pt x="133" y="59"/>
                  <a:pt x="163" y="29"/>
                  <a:pt x="177" y="29"/>
                </a:cubicBezTo>
                <a:cubicBezTo>
                  <a:pt x="368" y="29"/>
                  <a:pt x="368" y="29"/>
                  <a:pt x="368" y="29"/>
                </a:cubicBezTo>
                <a:cubicBezTo>
                  <a:pt x="368" y="74"/>
                  <a:pt x="368" y="118"/>
                  <a:pt x="368" y="118"/>
                </a:cubicBezTo>
                <a:cubicBezTo>
                  <a:pt x="368" y="147"/>
                  <a:pt x="413" y="192"/>
                  <a:pt x="457" y="192"/>
                </a:cubicBezTo>
                <a:cubicBezTo>
                  <a:pt x="457" y="192"/>
                  <a:pt x="472" y="192"/>
                  <a:pt x="516" y="192"/>
                </a:cubicBezTo>
                <a:lnTo>
                  <a:pt x="516" y="471"/>
                </a:lnTo>
                <a:close/>
                <a:moveTo>
                  <a:pt x="457" y="147"/>
                </a:moveTo>
                <a:lnTo>
                  <a:pt x="457" y="147"/>
                </a:lnTo>
                <a:cubicBezTo>
                  <a:pt x="427" y="147"/>
                  <a:pt x="413" y="118"/>
                  <a:pt x="413" y="88"/>
                </a:cubicBezTo>
                <a:cubicBezTo>
                  <a:pt x="413" y="88"/>
                  <a:pt x="413" y="74"/>
                  <a:pt x="413" y="29"/>
                </a:cubicBezTo>
                <a:cubicBezTo>
                  <a:pt x="516" y="147"/>
                  <a:pt x="516" y="147"/>
                  <a:pt x="516" y="147"/>
                </a:cubicBezTo>
                <a:lnTo>
                  <a:pt x="457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61" name="Freeform 220"/>
          <p:cNvSpPr>
            <a:spLocks noChangeArrowheads="1"/>
          </p:cNvSpPr>
          <p:nvPr/>
        </p:nvSpPr>
        <p:spPr bwMode="auto">
          <a:xfrm>
            <a:off x="5327298" y="1590677"/>
            <a:ext cx="954994" cy="1169990"/>
          </a:xfrm>
          <a:custGeom>
            <a:avLst/>
            <a:gdLst>
              <a:gd name="T0" fmla="*/ 127658 w 501"/>
              <a:gd name="T1" fmla="*/ 0 h 619"/>
              <a:gd name="T2" fmla="*/ 127658 w 501"/>
              <a:gd name="T3" fmla="*/ 0 h 619"/>
              <a:gd name="T4" fmla="*/ 127658 w 501"/>
              <a:gd name="T5" fmla="*/ 0 h 619"/>
              <a:gd name="T6" fmla="*/ 111746 w 501"/>
              <a:gd name="T7" fmla="*/ 0 h 619"/>
              <a:gd name="T8" fmla="*/ 26400 w 501"/>
              <a:gd name="T9" fmla="*/ 0 h 619"/>
              <a:gd name="T10" fmla="*/ 0 w 501"/>
              <a:gd name="T11" fmla="*/ 26535 h 619"/>
              <a:gd name="T12" fmla="*/ 0 w 501"/>
              <a:gd name="T13" fmla="*/ 195427 h 619"/>
              <a:gd name="T14" fmla="*/ 26400 w 501"/>
              <a:gd name="T15" fmla="*/ 221603 h 619"/>
              <a:gd name="T16" fmla="*/ 154420 w 501"/>
              <a:gd name="T17" fmla="*/ 221603 h 619"/>
              <a:gd name="T18" fmla="*/ 180819 w 501"/>
              <a:gd name="T19" fmla="*/ 195427 h 619"/>
              <a:gd name="T20" fmla="*/ 180819 w 501"/>
              <a:gd name="T21" fmla="*/ 68848 h 619"/>
              <a:gd name="T22" fmla="*/ 180819 w 501"/>
              <a:gd name="T23" fmla="*/ 52711 h 619"/>
              <a:gd name="T24" fmla="*/ 127658 w 501"/>
              <a:gd name="T25" fmla="*/ 0 h 619"/>
              <a:gd name="T26" fmla="*/ 170332 w 501"/>
              <a:gd name="T27" fmla="*/ 195427 h 619"/>
              <a:gd name="T28" fmla="*/ 170332 w 501"/>
              <a:gd name="T29" fmla="*/ 195427 h 619"/>
              <a:gd name="T30" fmla="*/ 154420 w 501"/>
              <a:gd name="T31" fmla="*/ 211205 h 619"/>
              <a:gd name="T32" fmla="*/ 26400 w 501"/>
              <a:gd name="T33" fmla="*/ 211205 h 619"/>
              <a:gd name="T34" fmla="*/ 10488 w 501"/>
              <a:gd name="T35" fmla="*/ 195427 h 619"/>
              <a:gd name="T36" fmla="*/ 10488 w 501"/>
              <a:gd name="T37" fmla="*/ 26535 h 619"/>
              <a:gd name="T38" fmla="*/ 26400 w 501"/>
              <a:gd name="T39" fmla="*/ 10399 h 619"/>
              <a:gd name="T40" fmla="*/ 111746 w 501"/>
              <a:gd name="T41" fmla="*/ 10399 h 619"/>
              <a:gd name="T42" fmla="*/ 111746 w 501"/>
              <a:gd name="T43" fmla="*/ 42313 h 619"/>
              <a:gd name="T44" fmla="*/ 138146 w 501"/>
              <a:gd name="T45" fmla="*/ 68848 h 619"/>
              <a:gd name="T46" fmla="*/ 170332 w 501"/>
              <a:gd name="T47" fmla="*/ 68848 h 619"/>
              <a:gd name="T48" fmla="*/ 170332 w 501"/>
              <a:gd name="T49" fmla="*/ 195427 h 619"/>
              <a:gd name="T50" fmla="*/ 138146 w 501"/>
              <a:gd name="T51" fmla="*/ 52711 h 619"/>
              <a:gd name="T52" fmla="*/ 138146 w 501"/>
              <a:gd name="T53" fmla="*/ 52711 h 619"/>
              <a:gd name="T54" fmla="*/ 127658 w 501"/>
              <a:gd name="T55" fmla="*/ 42313 h 619"/>
              <a:gd name="T56" fmla="*/ 127658 w 501"/>
              <a:gd name="T57" fmla="*/ 10399 h 619"/>
              <a:gd name="T58" fmla="*/ 170332 w 501"/>
              <a:gd name="T59" fmla="*/ 52711 h 619"/>
              <a:gd name="T60" fmla="*/ 138146 w 501"/>
              <a:gd name="T61" fmla="*/ 52711 h 619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01" h="619">
                <a:moveTo>
                  <a:pt x="353" y="0"/>
                </a:moveTo>
                <a:lnTo>
                  <a:pt x="353" y="0"/>
                </a:lnTo>
                <a:cubicBezTo>
                  <a:pt x="339" y="0"/>
                  <a:pt x="339" y="0"/>
                  <a:pt x="309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427" y="618"/>
                  <a:pt x="427" y="618"/>
                  <a:pt x="427" y="618"/>
                </a:cubicBezTo>
                <a:cubicBezTo>
                  <a:pt x="471" y="618"/>
                  <a:pt x="500" y="589"/>
                  <a:pt x="500" y="545"/>
                </a:cubicBezTo>
                <a:cubicBezTo>
                  <a:pt x="500" y="192"/>
                  <a:pt x="500" y="192"/>
                  <a:pt x="500" y="192"/>
                </a:cubicBezTo>
                <a:cubicBezTo>
                  <a:pt x="500" y="192"/>
                  <a:pt x="500" y="177"/>
                  <a:pt x="500" y="147"/>
                </a:cubicBezTo>
                <a:lnTo>
                  <a:pt x="353" y="0"/>
                </a:lnTo>
                <a:close/>
                <a:moveTo>
                  <a:pt x="471" y="545"/>
                </a:moveTo>
                <a:lnTo>
                  <a:pt x="471" y="545"/>
                </a:lnTo>
                <a:cubicBezTo>
                  <a:pt x="471" y="559"/>
                  <a:pt x="441" y="589"/>
                  <a:pt x="42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309" y="29"/>
                  <a:pt x="309" y="29"/>
                  <a:pt x="309" y="29"/>
                </a:cubicBezTo>
                <a:cubicBezTo>
                  <a:pt x="309" y="88"/>
                  <a:pt x="309" y="118"/>
                  <a:pt x="309" y="118"/>
                </a:cubicBezTo>
                <a:cubicBezTo>
                  <a:pt x="309" y="162"/>
                  <a:pt x="339" y="192"/>
                  <a:pt x="382" y="192"/>
                </a:cubicBezTo>
                <a:cubicBezTo>
                  <a:pt x="382" y="192"/>
                  <a:pt x="427" y="192"/>
                  <a:pt x="471" y="192"/>
                </a:cubicBezTo>
                <a:lnTo>
                  <a:pt x="471" y="545"/>
                </a:lnTo>
                <a:close/>
                <a:moveTo>
                  <a:pt x="382" y="147"/>
                </a:moveTo>
                <a:lnTo>
                  <a:pt x="382" y="147"/>
                </a:lnTo>
                <a:cubicBezTo>
                  <a:pt x="368" y="147"/>
                  <a:pt x="353" y="133"/>
                  <a:pt x="353" y="118"/>
                </a:cubicBezTo>
                <a:cubicBezTo>
                  <a:pt x="353" y="118"/>
                  <a:pt x="353" y="88"/>
                  <a:pt x="353" y="29"/>
                </a:cubicBezTo>
                <a:cubicBezTo>
                  <a:pt x="471" y="147"/>
                  <a:pt x="471" y="147"/>
                  <a:pt x="471" y="147"/>
                </a:cubicBezTo>
                <a:lnTo>
                  <a:pt x="382" y="1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  <p:sp>
        <p:nvSpPr>
          <p:cNvPr id="62" name="Freeform 221"/>
          <p:cNvSpPr>
            <a:spLocks noChangeArrowheads="1"/>
          </p:cNvSpPr>
          <p:nvPr/>
        </p:nvSpPr>
        <p:spPr bwMode="auto">
          <a:xfrm>
            <a:off x="3427310" y="1590677"/>
            <a:ext cx="954994" cy="1169990"/>
          </a:xfrm>
          <a:custGeom>
            <a:avLst/>
            <a:gdLst>
              <a:gd name="T0" fmla="*/ 127658 w 501"/>
              <a:gd name="T1" fmla="*/ 0 h 619"/>
              <a:gd name="T2" fmla="*/ 127658 w 501"/>
              <a:gd name="T3" fmla="*/ 0 h 619"/>
              <a:gd name="T4" fmla="*/ 127658 w 501"/>
              <a:gd name="T5" fmla="*/ 0 h 619"/>
              <a:gd name="T6" fmla="*/ 111746 w 501"/>
              <a:gd name="T7" fmla="*/ 0 h 619"/>
              <a:gd name="T8" fmla="*/ 26400 w 501"/>
              <a:gd name="T9" fmla="*/ 0 h 619"/>
              <a:gd name="T10" fmla="*/ 0 w 501"/>
              <a:gd name="T11" fmla="*/ 26535 h 619"/>
              <a:gd name="T12" fmla="*/ 0 w 501"/>
              <a:gd name="T13" fmla="*/ 195427 h 619"/>
              <a:gd name="T14" fmla="*/ 26400 w 501"/>
              <a:gd name="T15" fmla="*/ 221603 h 619"/>
              <a:gd name="T16" fmla="*/ 154420 w 501"/>
              <a:gd name="T17" fmla="*/ 221603 h 619"/>
              <a:gd name="T18" fmla="*/ 180819 w 501"/>
              <a:gd name="T19" fmla="*/ 195427 h 619"/>
              <a:gd name="T20" fmla="*/ 180819 w 501"/>
              <a:gd name="T21" fmla="*/ 52711 h 619"/>
              <a:gd name="T22" fmla="*/ 127658 w 501"/>
              <a:gd name="T23" fmla="*/ 0 h 619"/>
              <a:gd name="T24" fmla="*/ 170332 w 501"/>
              <a:gd name="T25" fmla="*/ 195427 h 619"/>
              <a:gd name="T26" fmla="*/ 170332 w 501"/>
              <a:gd name="T27" fmla="*/ 195427 h 619"/>
              <a:gd name="T28" fmla="*/ 154420 w 501"/>
              <a:gd name="T29" fmla="*/ 211205 h 619"/>
              <a:gd name="T30" fmla="*/ 26400 w 501"/>
              <a:gd name="T31" fmla="*/ 211205 h 619"/>
              <a:gd name="T32" fmla="*/ 10488 w 501"/>
              <a:gd name="T33" fmla="*/ 195427 h 619"/>
              <a:gd name="T34" fmla="*/ 10488 w 501"/>
              <a:gd name="T35" fmla="*/ 26535 h 619"/>
              <a:gd name="T36" fmla="*/ 26400 w 501"/>
              <a:gd name="T37" fmla="*/ 10399 h 619"/>
              <a:gd name="T38" fmla="*/ 111746 w 501"/>
              <a:gd name="T39" fmla="*/ 10399 h 619"/>
              <a:gd name="T40" fmla="*/ 111746 w 501"/>
              <a:gd name="T41" fmla="*/ 42313 h 619"/>
              <a:gd name="T42" fmla="*/ 138146 w 501"/>
              <a:gd name="T43" fmla="*/ 68848 h 619"/>
              <a:gd name="T44" fmla="*/ 170332 w 501"/>
              <a:gd name="T45" fmla="*/ 68848 h 619"/>
              <a:gd name="T46" fmla="*/ 170332 w 501"/>
              <a:gd name="T47" fmla="*/ 195427 h 619"/>
              <a:gd name="T48" fmla="*/ 138146 w 501"/>
              <a:gd name="T49" fmla="*/ 52711 h 619"/>
              <a:gd name="T50" fmla="*/ 138146 w 501"/>
              <a:gd name="T51" fmla="*/ 52711 h 619"/>
              <a:gd name="T52" fmla="*/ 127658 w 501"/>
              <a:gd name="T53" fmla="*/ 42313 h 619"/>
              <a:gd name="T54" fmla="*/ 127658 w 501"/>
              <a:gd name="T55" fmla="*/ 10399 h 619"/>
              <a:gd name="T56" fmla="*/ 170332 w 501"/>
              <a:gd name="T57" fmla="*/ 52711 h 619"/>
              <a:gd name="T58" fmla="*/ 138146 w 501"/>
              <a:gd name="T59" fmla="*/ 52711 h 619"/>
              <a:gd name="T60" fmla="*/ 133083 w 501"/>
              <a:gd name="T61" fmla="*/ 153114 h 619"/>
              <a:gd name="T62" fmla="*/ 133083 w 501"/>
              <a:gd name="T63" fmla="*/ 153114 h 619"/>
              <a:gd name="T64" fmla="*/ 47736 w 501"/>
              <a:gd name="T65" fmla="*/ 153114 h 619"/>
              <a:gd name="T66" fmla="*/ 42673 w 501"/>
              <a:gd name="T67" fmla="*/ 158493 h 619"/>
              <a:gd name="T68" fmla="*/ 47736 w 501"/>
              <a:gd name="T69" fmla="*/ 168892 h 619"/>
              <a:gd name="T70" fmla="*/ 133083 w 501"/>
              <a:gd name="T71" fmla="*/ 168892 h 619"/>
              <a:gd name="T72" fmla="*/ 138146 w 501"/>
              <a:gd name="T73" fmla="*/ 158493 h 619"/>
              <a:gd name="T74" fmla="*/ 133083 w 501"/>
              <a:gd name="T75" fmla="*/ 153114 h 619"/>
              <a:gd name="T76" fmla="*/ 133083 w 501"/>
              <a:gd name="T77" fmla="*/ 110802 h 619"/>
              <a:gd name="T78" fmla="*/ 133083 w 501"/>
              <a:gd name="T79" fmla="*/ 110802 h 619"/>
              <a:gd name="T80" fmla="*/ 47736 w 501"/>
              <a:gd name="T81" fmla="*/ 110802 h 619"/>
              <a:gd name="T82" fmla="*/ 42673 w 501"/>
              <a:gd name="T83" fmla="*/ 116180 h 619"/>
              <a:gd name="T84" fmla="*/ 47736 w 501"/>
              <a:gd name="T85" fmla="*/ 126938 h 619"/>
              <a:gd name="T86" fmla="*/ 133083 w 501"/>
              <a:gd name="T87" fmla="*/ 126938 h 619"/>
              <a:gd name="T88" fmla="*/ 138146 w 501"/>
              <a:gd name="T89" fmla="*/ 116180 h 619"/>
              <a:gd name="T90" fmla="*/ 133083 w 501"/>
              <a:gd name="T91" fmla="*/ 110802 h 61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1" h="619">
                <a:moveTo>
                  <a:pt x="353" y="0"/>
                </a:moveTo>
                <a:lnTo>
                  <a:pt x="353" y="0"/>
                </a:lnTo>
                <a:cubicBezTo>
                  <a:pt x="338" y="0"/>
                  <a:pt x="338" y="0"/>
                  <a:pt x="309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29" y="0"/>
                  <a:pt x="0" y="29"/>
                  <a:pt x="0" y="74"/>
                </a:cubicBezTo>
                <a:cubicBezTo>
                  <a:pt x="0" y="545"/>
                  <a:pt x="0" y="545"/>
                  <a:pt x="0" y="545"/>
                </a:cubicBezTo>
                <a:cubicBezTo>
                  <a:pt x="0" y="589"/>
                  <a:pt x="29" y="618"/>
                  <a:pt x="73" y="618"/>
                </a:cubicBezTo>
                <a:cubicBezTo>
                  <a:pt x="427" y="618"/>
                  <a:pt x="427" y="618"/>
                  <a:pt x="427" y="618"/>
                </a:cubicBezTo>
                <a:cubicBezTo>
                  <a:pt x="471" y="618"/>
                  <a:pt x="500" y="589"/>
                  <a:pt x="500" y="545"/>
                </a:cubicBezTo>
                <a:cubicBezTo>
                  <a:pt x="500" y="147"/>
                  <a:pt x="500" y="147"/>
                  <a:pt x="500" y="147"/>
                </a:cubicBezTo>
                <a:lnTo>
                  <a:pt x="353" y="0"/>
                </a:lnTo>
                <a:close/>
                <a:moveTo>
                  <a:pt x="471" y="545"/>
                </a:moveTo>
                <a:lnTo>
                  <a:pt x="471" y="545"/>
                </a:lnTo>
                <a:cubicBezTo>
                  <a:pt x="471" y="559"/>
                  <a:pt x="441" y="589"/>
                  <a:pt x="427" y="589"/>
                </a:cubicBezTo>
                <a:cubicBezTo>
                  <a:pt x="73" y="589"/>
                  <a:pt x="73" y="589"/>
                  <a:pt x="73" y="589"/>
                </a:cubicBezTo>
                <a:cubicBezTo>
                  <a:pt x="59" y="589"/>
                  <a:pt x="29" y="559"/>
                  <a:pt x="29" y="545"/>
                </a:cubicBezTo>
                <a:cubicBezTo>
                  <a:pt x="29" y="74"/>
                  <a:pt x="29" y="74"/>
                  <a:pt x="29" y="74"/>
                </a:cubicBezTo>
                <a:cubicBezTo>
                  <a:pt x="29" y="59"/>
                  <a:pt x="59" y="29"/>
                  <a:pt x="73" y="29"/>
                </a:cubicBezTo>
                <a:cubicBezTo>
                  <a:pt x="309" y="29"/>
                  <a:pt x="309" y="29"/>
                  <a:pt x="309" y="29"/>
                </a:cubicBezTo>
                <a:cubicBezTo>
                  <a:pt x="309" y="88"/>
                  <a:pt x="309" y="118"/>
                  <a:pt x="309" y="118"/>
                </a:cubicBezTo>
                <a:cubicBezTo>
                  <a:pt x="309" y="162"/>
                  <a:pt x="338" y="192"/>
                  <a:pt x="382" y="192"/>
                </a:cubicBezTo>
                <a:cubicBezTo>
                  <a:pt x="382" y="192"/>
                  <a:pt x="427" y="192"/>
                  <a:pt x="471" y="192"/>
                </a:cubicBezTo>
                <a:lnTo>
                  <a:pt x="471" y="545"/>
                </a:lnTo>
                <a:close/>
                <a:moveTo>
                  <a:pt x="382" y="147"/>
                </a:moveTo>
                <a:lnTo>
                  <a:pt x="382" y="147"/>
                </a:lnTo>
                <a:cubicBezTo>
                  <a:pt x="368" y="147"/>
                  <a:pt x="353" y="133"/>
                  <a:pt x="353" y="118"/>
                </a:cubicBezTo>
                <a:cubicBezTo>
                  <a:pt x="353" y="118"/>
                  <a:pt x="353" y="88"/>
                  <a:pt x="353" y="29"/>
                </a:cubicBezTo>
                <a:cubicBezTo>
                  <a:pt x="471" y="147"/>
                  <a:pt x="471" y="147"/>
                  <a:pt x="471" y="147"/>
                </a:cubicBezTo>
                <a:lnTo>
                  <a:pt x="382" y="147"/>
                </a:lnTo>
                <a:close/>
                <a:moveTo>
                  <a:pt x="368" y="427"/>
                </a:moveTo>
                <a:lnTo>
                  <a:pt x="368" y="427"/>
                </a:lnTo>
                <a:cubicBezTo>
                  <a:pt x="132" y="427"/>
                  <a:pt x="132" y="427"/>
                  <a:pt x="132" y="427"/>
                </a:cubicBezTo>
                <a:cubicBezTo>
                  <a:pt x="118" y="427"/>
                  <a:pt x="118" y="442"/>
                  <a:pt x="118" y="442"/>
                </a:cubicBezTo>
                <a:cubicBezTo>
                  <a:pt x="118" y="457"/>
                  <a:pt x="118" y="471"/>
                  <a:pt x="132" y="471"/>
                </a:cubicBezTo>
                <a:cubicBezTo>
                  <a:pt x="368" y="471"/>
                  <a:pt x="368" y="471"/>
                  <a:pt x="368" y="471"/>
                </a:cubicBezTo>
                <a:cubicBezTo>
                  <a:pt x="382" y="471"/>
                  <a:pt x="382" y="457"/>
                  <a:pt x="382" y="442"/>
                </a:cubicBezTo>
                <a:cubicBezTo>
                  <a:pt x="382" y="442"/>
                  <a:pt x="382" y="427"/>
                  <a:pt x="368" y="427"/>
                </a:cubicBezTo>
                <a:close/>
                <a:moveTo>
                  <a:pt x="368" y="309"/>
                </a:moveTo>
                <a:lnTo>
                  <a:pt x="368" y="309"/>
                </a:lnTo>
                <a:cubicBezTo>
                  <a:pt x="132" y="309"/>
                  <a:pt x="132" y="309"/>
                  <a:pt x="132" y="309"/>
                </a:cubicBezTo>
                <a:cubicBezTo>
                  <a:pt x="118" y="309"/>
                  <a:pt x="118" y="324"/>
                  <a:pt x="118" y="324"/>
                </a:cubicBezTo>
                <a:cubicBezTo>
                  <a:pt x="118" y="339"/>
                  <a:pt x="118" y="354"/>
                  <a:pt x="132" y="354"/>
                </a:cubicBezTo>
                <a:cubicBezTo>
                  <a:pt x="368" y="354"/>
                  <a:pt x="368" y="354"/>
                  <a:pt x="368" y="354"/>
                </a:cubicBezTo>
                <a:cubicBezTo>
                  <a:pt x="382" y="354"/>
                  <a:pt x="382" y="339"/>
                  <a:pt x="382" y="324"/>
                </a:cubicBezTo>
                <a:cubicBezTo>
                  <a:pt x="382" y="324"/>
                  <a:pt x="382" y="309"/>
                  <a:pt x="368" y="3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182862" tIns="91432" rIns="182862" bIns="91432" anchor="ctr"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411561407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AutoShape 4"/>
          <p:cNvSpPr>
            <a:spLocks/>
          </p:cNvSpPr>
          <p:nvPr/>
        </p:nvSpPr>
        <p:spPr bwMode="auto">
          <a:xfrm>
            <a:off x="22014096" y="9128124"/>
            <a:ext cx="898526" cy="901700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7428" y="17466"/>
                </a:moveTo>
                <a:cubicBezTo>
                  <a:pt x="16669" y="16923"/>
                  <a:pt x="15846" y="16465"/>
                  <a:pt x="14963" y="16121"/>
                </a:cubicBezTo>
                <a:cubicBezTo>
                  <a:pt x="15595" y="14609"/>
                  <a:pt x="15967" y="12928"/>
                  <a:pt x="16010" y="11148"/>
                </a:cubicBezTo>
                <a:lnTo>
                  <a:pt x="20188" y="11148"/>
                </a:lnTo>
                <a:cubicBezTo>
                  <a:pt x="20097" y="13612"/>
                  <a:pt x="19065" y="15838"/>
                  <a:pt x="17428" y="17466"/>
                </a:cubicBezTo>
                <a:moveTo>
                  <a:pt x="1411" y="11148"/>
                </a:moveTo>
                <a:lnTo>
                  <a:pt x="5589" y="11148"/>
                </a:lnTo>
                <a:cubicBezTo>
                  <a:pt x="5632" y="12928"/>
                  <a:pt x="6004" y="14609"/>
                  <a:pt x="6636" y="16121"/>
                </a:cubicBezTo>
                <a:cubicBezTo>
                  <a:pt x="5753" y="16465"/>
                  <a:pt x="4931" y="16923"/>
                  <a:pt x="4171" y="17466"/>
                </a:cubicBezTo>
                <a:cubicBezTo>
                  <a:pt x="2534" y="15838"/>
                  <a:pt x="1502" y="13612"/>
                  <a:pt x="1411" y="11148"/>
                </a:cubicBezTo>
                <a:moveTo>
                  <a:pt x="3785" y="4553"/>
                </a:moveTo>
                <a:cubicBezTo>
                  <a:pt x="4579" y="5170"/>
                  <a:pt x="5448" y="5691"/>
                  <a:pt x="6388" y="6084"/>
                </a:cubicBezTo>
                <a:cubicBezTo>
                  <a:pt x="5901" y="7433"/>
                  <a:pt x="5627" y="8908"/>
                  <a:pt x="5589" y="10451"/>
                </a:cubicBezTo>
                <a:lnTo>
                  <a:pt x="1411" y="10451"/>
                </a:lnTo>
                <a:cubicBezTo>
                  <a:pt x="1494" y="8190"/>
                  <a:pt x="2376" y="6135"/>
                  <a:pt x="3785" y="4553"/>
                </a:cubicBezTo>
                <a:moveTo>
                  <a:pt x="11148" y="10451"/>
                </a:moveTo>
                <a:lnTo>
                  <a:pt x="11148" y="6950"/>
                </a:lnTo>
                <a:cubicBezTo>
                  <a:pt x="12339" y="6913"/>
                  <a:pt x="13484" y="6696"/>
                  <a:pt x="14558" y="6324"/>
                </a:cubicBezTo>
                <a:cubicBezTo>
                  <a:pt x="15018" y="7598"/>
                  <a:pt x="15276" y="8992"/>
                  <a:pt x="15314" y="10451"/>
                </a:cubicBezTo>
                <a:cubicBezTo>
                  <a:pt x="15314" y="10451"/>
                  <a:pt x="11148" y="10451"/>
                  <a:pt x="11148" y="10451"/>
                </a:cubicBezTo>
                <a:close/>
                <a:moveTo>
                  <a:pt x="14311" y="15882"/>
                </a:moveTo>
                <a:cubicBezTo>
                  <a:pt x="13309" y="15559"/>
                  <a:pt x="12247" y="15380"/>
                  <a:pt x="11148" y="15346"/>
                </a:cubicBezTo>
                <a:lnTo>
                  <a:pt x="11148" y="11148"/>
                </a:lnTo>
                <a:lnTo>
                  <a:pt x="15314" y="11148"/>
                </a:lnTo>
                <a:cubicBezTo>
                  <a:pt x="15270" y="12844"/>
                  <a:pt x="14914" y="14445"/>
                  <a:pt x="14311" y="15882"/>
                </a:cubicBezTo>
                <a:moveTo>
                  <a:pt x="14683" y="16757"/>
                </a:moveTo>
                <a:cubicBezTo>
                  <a:pt x="15476" y="17063"/>
                  <a:pt x="16218" y="17466"/>
                  <a:pt x="16904" y="17941"/>
                </a:cubicBezTo>
                <a:cubicBezTo>
                  <a:pt x="15632" y="19031"/>
                  <a:pt x="14067" y="19781"/>
                  <a:pt x="12344" y="20068"/>
                </a:cubicBezTo>
                <a:cubicBezTo>
                  <a:pt x="13280" y="19136"/>
                  <a:pt x="14076" y="18017"/>
                  <a:pt x="14683" y="16757"/>
                </a:cubicBezTo>
                <a:moveTo>
                  <a:pt x="11148" y="20188"/>
                </a:moveTo>
                <a:lnTo>
                  <a:pt x="11148" y="16043"/>
                </a:lnTo>
                <a:cubicBezTo>
                  <a:pt x="12146" y="16075"/>
                  <a:pt x="13113" y="16231"/>
                  <a:pt x="14025" y="16516"/>
                </a:cubicBezTo>
                <a:cubicBezTo>
                  <a:pt x="13314" y="17970"/>
                  <a:pt x="12343" y="19223"/>
                  <a:pt x="11185" y="20186"/>
                </a:cubicBezTo>
                <a:cubicBezTo>
                  <a:pt x="11185" y="20186"/>
                  <a:pt x="11148" y="20188"/>
                  <a:pt x="11148" y="20188"/>
                </a:cubicBezTo>
                <a:close/>
                <a:moveTo>
                  <a:pt x="9255" y="20068"/>
                </a:moveTo>
                <a:cubicBezTo>
                  <a:pt x="7532" y="19781"/>
                  <a:pt x="5967" y="19031"/>
                  <a:pt x="4695" y="17941"/>
                </a:cubicBezTo>
                <a:cubicBezTo>
                  <a:pt x="5381" y="17466"/>
                  <a:pt x="6123" y="17063"/>
                  <a:pt x="6916" y="16757"/>
                </a:cubicBezTo>
                <a:cubicBezTo>
                  <a:pt x="7523" y="18017"/>
                  <a:pt x="8319" y="19136"/>
                  <a:pt x="9255" y="20068"/>
                </a:cubicBezTo>
                <a:moveTo>
                  <a:pt x="10451" y="11148"/>
                </a:moveTo>
                <a:lnTo>
                  <a:pt x="10451" y="15346"/>
                </a:lnTo>
                <a:cubicBezTo>
                  <a:pt x="9352" y="15380"/>
                  <a:pt x="8290" y="15559"/>
                  <a:pt x="7288" y="15882"/>
                </a:cubicBezTo>
                <a:cubicBezTo>
                  <a:pt x="6685" y="14445"/>
                  <a:pt x="6329" y="12844"/>
                  <a:pt x="6285" y="11148"/>
                </a:cubicBezTo>
                <a:cubicBezTo>
                  <a:pt x="6285" y="11148"/>
                  <a:pt x="10451" y="11148"/>
                  <a:pt x="10451" y="11148"/>
                </a:cubicBezTo>
                <a:close/>
                <a:moveTo>
                  <a:pt x="7041" y="6324"/>
                </a:moveTo>
                <a:cubicBezTo>
                  <a:pt x="8115" y="6696"/>
                  <a:pt x="9260" y="6913"/>
                  <a:pt x="10451" y="6950"/>
                </a:cubicBezTo>
                <a:lnTo>
                  <a:pt x="10451" y="10451"/>
                </a:lnTo>
                <a:lnTo>
                  <a:pt x="6285" y="10451"/>
                </a:lnTo>
                <a:cubicBezTo>
                  <a:pt x="6324" y="8992"/>
                  <a:pt x="6581" y="7598"/>
                  <a:pt x="7041" y="6324"/>
                </a:cubicBezTo>
                <a:moveTo>
                  <a:pt x="6651" y="5442"/>
                </a:moveTo>
                <a:cubicBezTo>
                  <a:pt x="5790" y="5084"/>
                  <a:pt x="4993" y="4609"/>
                  <a:pt x="4263" y="4050"/>
                </a:cubicBezTo>
                <a:cubicBezTo>
                  <a:pt x="5606" y="2749"/>
                  <a:pt x="7332" y="1851"/>
                  <a:pt x="9255" y="1531"/>
                </a:cubicBezTo>
                <a:cubicBezTo>
                  <a:pt x="8175" y="2610"/>
                  <a:pt x="7286" y="3939"/>
                  <a:pt x="6651" y="5442"/>
                </a:cubicBezTo>
                <a:moveTo>
                  <a:pt x="10451" y="1411"/>
                </a:moveTo>
                <a:lnTo>
                  <a:pt x="10451" y="6253"/>
                </a:lnTo>
                <a:cubicBezTo>
                  <a:pt x="9352" y="6217"/>
                  <a:pt x="8296" y="6021"/>
                  <a:pt x="7303" y="5681"/>
                </a:cubicBezTo>
                <a:cubicBezTo>
                  <a:pt x="8029" y="3972"/>
                  <a:pt x="9101" y="2507"/>
                  <a:pt x="10415" y="1413"/>
                </a:cubicBezTo>
                <a:cubicBezTo>
                  <a:pt x="10427" y="1412"/>
                  <a:pt x="10439" y="1411"/>
                  <a:pt x="10451" y="1411"/>
                </a:cubicBezTo>
                <a:moveTo>
                  <a:pt x="12344" y="1531"/>
                </a:moveTo>
                <a:cubicBezTo>
                  <a:pt x="14267" y="1851"/>
                  <a:pt x="15993" y="2749"/>
                  <a:pt x="17336" y="4050"/>
                </a:cubicBezTo>
                <a:cubicBezTo>
                  <a:pt x="16606" y="4609"/>
                  <a:pt x="15809" y="5084"/>
                  <a:pt x="14948" y="5442"/>
                </a:cubicBezTo>
                <a:cubicBezTo>
                  <a:pt x="14313" y="3939"/>
                  <a:pt x="13424" y="2610"/>
                  <a:pt x="12344" y="1531"/>
                </a:cubicBezTo>
                <a:moveTo>
                  <a:pt x="11184" y="1413"/>
                </a:moveTo>
                <a:cubicBezTo>
                  <a:pt x="12498" y="2507"/>
                  <a:pt x="13570" y="3972"/>
                  <a:pt x="14296" y="5681"/>
                </a:cubicBezTo>
                <a:cubicBezTo>
                  <a:pt x="13303" y="6021"/>
                  <a:pt x="12247" y="6217"/>
                  <a:pt x="11148" y="6253"/>
                </a:cubicBezTo>
                <a:lnTo>
                  <a:pt x="11148" y="1411"/>
                </a:lnTo>
                <a:cubicBezTo>
                  <a:pt x="11160" y="1411"/>
                  <a:pt x="11172" y="1412"/>
                  <a:pt x="11184" y="1413"/>
                </a:cubicBezTo>
                <a:moveTo>
                  <a:pt x="10414" y="20186"/>
                </a:moveTo>
                <a:cubicBezTo>
                  <a:pt x="9256" y="19223"/>
                  <a:pt x="8285" y="17970"/>
                  <a:pt x="7574" y="16516"/>
                </a:cubicBezTo>
                <a:cubicBezTo>
                  <a:pt x="8486" y="16231"/>
                  <a:pt x="9453" y="16075"/>
                  <a:pt x="10451" y="16043"/>
                </a:cubicBezTo>
                <a:lnTo>
                  <a:pt x="10451" y="20188"/>
                </a:lnTo>
                <a:cubicBezTo>
                  <a:pt x="10451" y="20188"/>
                  <a:pt x="10414" y="20186"/>
                  <a:pt x="10414" y="20186"/>
                </a:cubicBezTo>
                <a:close/>
                <a:moveTo>
                  <a:pt x="20188" y="10451"/>
                </a:moveTo>
                <a:lnTo>
                  <a:pt x="16010" y="10451"/>
                </a:lnTo>
                <a:cubicBezTo>
                  <a:pt x="15972" y="8908"/>
                  <a:pt x="15698" y="7433"/>
                  <a:pt x="15211" y="6084"/>
                </a:cubicBezTo>
                <a:cubicBezTo>
                  <a:pt x="16151" y="5691"/>
                  <a:pt x="17020" y="5170"/>
                  <a:pt x="17814" y="4553"/>
                </a:cubicBezTo>
                <a:cubicBezTo>
                  <a:pt x="19223" y="6135"/>
                  <a:pt x="20105" y="8190"/>
                  <a:pt x="20188" y="10451"/>
                </a:cubicBezTo>
                <a:moveTo>
                  <a:pt x="10800" y="0"/>
                </a:moveTo>
                <a:cubicBezTo>
                  <a:pt x="4835" y="0"/>
                  <a:pt x="0" y="4835"/>
                  <a:pt x="0" y="10800"/>
                </a:cubicBezTo>
                <a:cubicBezTo>
                  <a:pt x="0" y="16764"/>
                  <a:pt x="4835" y="21600"/>
                  <a:pt x="10800" y="21600"/>
                </a:cubicBezTo>
                <a:cubicBezTo>
                  <a:pt x="16764" y="21600"/>
                  <a:pt x="21600" y="16764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0126557" y="9186863"/>
            <a:ext cx="928688" cy="755650"/>
            <a:chOff x="10074275" y="4479132"/>
            <a:chExt cx="464344" cy="377825"/>
          </a:xfrm>
          <a:solidFill>
            <a:schemeClr val="tx2"/>
          </a:solidFill>
        </p:grpSpPr>
        <p:sp>
          <p:nvSpPr>
            <p:cNvPr id="5" name="AutoShape 5"/>
            <p:cNvSpPr>
              <a:spLocks/>
            </p:cNvSpPr>
            <p:nvPr/>
          </p:nvSpPr>
          <p:spPr bwMode="auto">
            <a:xfrm>
              <a:off x="10393363" y="4595019"/>
              <a:ext cx="87313" cy="1166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7999" y="18900"/>
                  </a:moveTo>
                  <a:lnTo>
                    <a:pt x="3600" y="18900"/>
                  </a:lnTo>
                  <a:lnTo>
                    <a:pt x="3600" y="2700"/>
                  </a:lnTo>
                  <a:lnTo>
                    <a:pt x="7200" y="2700"/>
                  </a:lnTo>
                  <a:lnTo>
                    <a:pt x="17999" y="14850"/>
                  </a:lnTo>
                  <a:cubicBezTo>
                    <a:pt x="17999" y="14850"/>
                    <a:pt x="17999" y="18900"/>
                    <a:pt x="17999" y="18900"/>
                  </a:cubicBezTo>
                  <a:close/>
                  <a:moveTo>
                    <a:pt x="10195" y="1202"/>
                  </a:moveTo>
                  <a:cubicBezTo>
                    <a:pt x="9527" y="450"/>
                    <a:pt x="8402" y="0"/>
                    <a:pt x="7200" y="0"/>
                  </a:cubicBezTo>
                  <a:lnTo>
                    <a:pt x="3600" y="0"/>
                  </a:lnTo>
                  <a:cubicBezTo>
                    <a:pt x="1610" y="0"/>
                    <a:pt x="0" y="1207"/>
                    <a:pt x="0" y="2700"/>
                  </a:cubicBezTo>
                  <a:lnTo>
                    <a:pt x="0" y="18900"/>
                  </a:lnTo>
                  <a:cubicBezTo>
                    <a:pt x="0" y="20392"/>
                    <a:pt x="1610" y="21599"/>
                    <a:pt x="3600" y="21599"/>
                  </a:cubicBezTo>
                  <a:lnTo>
                    <a:pt x="17999" y="21599"/>
                  </a:lnTo>
                  <a:cubicBezTo>
                    <a:pt x="19989" y="21599"/>
                    <a:pt x="21600" y="20392"/>
                    <a:pt x="21600" y="18900"/>
                  </a:cubicBezTo>
                  <a:lnTo>
                    <a:pt x="21600" y="14850"/>
                  </a:lnTo>
                  <a:cubicBezTo>
                    <a:pt x="21600" y="14317"/>
                    <a:pt x="21389" y="13795"/>
                    <a:pt x="20995" y="13352"/>
                  </a:cubicBezTo>
                  <a:cubicBezTo>
                    <a:pt x="20995" y="13352"/>
                    <a:pt x="10195" y="1202"/>
                    <a:pt x="10195" y="1202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6" name="AutoShape 6"/>
            <p:cNvSpPr>
              <a:spLocks/>
            </p:cNvSpPr>
            <p:nvPr/>
          </p:nvSpPr>
          <p:spPr bwMode="auto">
            <a:xfrm>
              <a:off x="10074275" y="4479132"/>
              <a:ext cx="464344" cy="37782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50" y="16615"/>
                  </a:moveTo>
                  <a:cubicBezTo>
                    <a:pt x="20250" y="17074"/>
                    <a:pt x="19948" y="17446"/>
                    <a:pt x="19575" y="17446"/>
                  </a:cubicBezTo>
                  <a:lnTo>
                    <a:pt x="18803" y="17446"/>
                  </a:lnTo>
                  <a:cubicBezTo>
                    <a:pt x="18501" y="16016"/>
                    <a:pt x="17453" y="14953"/>
                    <a:pt x="16200" y="14953"/>
                  </a:cubicBezTo>
                  <a:cubicBezTo>
                    <a:pt x="14945" y="14953"/>
                    <a:pt x="13897" y="16016"/>
                    <a:pt x="13595" y="17446"/>
                  </a:cubicBezTo>
                  <a:lnTo>
                    <a:pt x="10029" y="17446"/>
                  </a:lnTo>
                  <a:cubicBezTo>
                    <a:pt x="9727" y="16016"/>
                    <a:pt x="8679" y="14953"/>
                    <a:pt x="7425" y="14953"/>
                  </a:cubicBezTo>
                  <a:cubicBezTo>
                    <a:pt x="6170" y="14953"/>
                    <a:pt x="5122" y="16016"/>
                    <a:pt x="4820" y="17446"/>
                  </a:cubicBezTo>
                  <a:lnTo>
                    <a:pt x="4050" y="17446"/>
                  </a:lnTo>
                  <a:cubicBezTo>
                    <a:pt x="3677" y="17446"/>
                    <a:pt x="3375" y="17074"/>
                    <a:pt x="3375" y="16615"/>
                  </a:cubicBezTo>
                  <a:lnTo>
                    <a:pt x="3375" y="14123"/>
                  </a:lnTo>
                  <a:lnTo>
                    <a:pt x="12150" y="14123"/>
                  </a:lnTo>
                  <a:cubicBezTo>
                    <a:pt x="13266" y="14123"/>
                    <a:pt x="14175" y="13005"/>
                    <a:pt x="14175" y="11630"/>
                  </a:cubicBezTo>
                  <a:lnTo>
                    <a:pt x="14175" y="5815"/>
                  </a:lnTo>
                  <a:lnTo>
                    <a:pt x="16875" y="5815"/>
                  </a:lnTo>
                  <a:cubicBezTo>
                    <a:pt x="17100" y="5815"/>
                    <a:pt x="17311" y="5954"/>
                    <a:pt x="17436" y="6185"/>
                  </a:cubicBezTo>
                  <a:lnTo>
                    <a:pt x="20136" y="11169"/>
                  </a:lnTo>
                  <a:cubicBezTo>
                    <a:pt x="20210" y="11306"/>
                    <a:pt x="20250" y="11466"/>
                    <a:pt x="20250" y="11630"/>
                  </a:cubicBezTo>
                  <a:cubicBezTo>
                    <a:pt x="20250" y="11630"/>
                    <a:pt x="20250" y="16615"/>
                    <a:pt x="20250" y="16615"/>
                  </a:cubicBezTo>
                  <a:close/>
                  <a:moveTo>
                    <a:pt x="16200" y="19938"/>
                  </a:moveTo>
                  <a:cubicBezTo>
                    <a:pt x="15454" y="19938"/>
                    <a:pt x="14850" y="19193"/>
                    <a:pt x="14850" y="18276"/>
                  </a:cubicBezTo>
                  <a:cubicBezTo>
                    <a:pt x="14850" y="17360"/>
                    <a:pt x="15454" y="16615"/>
                    <a:pt x="16200" y="16615"/>
                  </a:cubicBezTo>
                  <a:cubicBezTo>
                    <a:pt x="16945" y="16615"/>
                    <a:pt x="17550" y="17360"/>
                    <a:pt x="17550" y="18276"/>
                  </a:cubicBezTo>
                  <a:cubicBezTo>
                    <a:pt x="17550" y="19193"/>
                    <a:pt x="16945" y="19938"/>
                    <a:pt x="16200" y="19938"/>
                  </a:cubicBezTo>
                  <a:moveTo>
                    <a:pt x="7425" y="19938"/>
                  </a:moveTo>
                  <a:cubicBezTo>
                    <a:pt x="6679" y="19938"/>
                    <a:pt x="6075" y="19193"/>
                    <a:pt x="6075" y="18276"/>
                  </a:cubicBezTo>
                  <a:cubicBezTo>
                    <a:pt x="6075" y="17360"/>
                    <a:pt x="6679" y="16615"/>
                    <a:pt x="7425" y="16615"/>
                  </a:cubicBezTo>
                  <a:cubicBezTo>
                    <a:pt x="8170" y="16615"/>
                    <a:pt x="8775" y="17360"/>
                    <a:pt x="8775" y="18276"/>
                  </a:cubicBezTo>
                  <a:cubicBezTo>
                    <a:pt x="8775" y="19193"/>
                    <a:pt x="8170" y="19938"/>
                    <a:pt x="7425" y="19938"/>
                  </a:cubicBezTo>
                  <a:moveTo>
                    <a:pt x="2024" y="12461"/>
                  </a:moveTo>
                  <a:cubicBezTo>
                    <a:pt x="1652" y="12461"/>
                    <a:pt x="1349" y="12089"/>
                    <a:pt x="1349" y="11630"/>
                  </a:cubicBezTo>
                  <a:lnTo>
                    <a:pt x="1349" y="2492"/>
                  </a:lnTo>
                  <a:cubicBezTo>
                    <a:pt x="1349" y="2033"/>
                    <a:pt x="1652" y="1661"/>
                    <a:pt x="2024" y="1661"/>
                  </a:cubicBezTo>
                  <a:lnTo>
                    <a:pt x="12150" y="1661"/>
                  </a:lnTo>
                  <a:cubicBezTo>
                    <a:pt x="12523" y="1661"/>
                    <a:pt x="12825" y="2033"/>
                    <a:pt x="12825" y="2492"/>
                  </a:cubicBezTo>
                  <a:lnTo>
                    <a:pt x="12825" y="4153"/>
                  </a:lnTo>
                  <a:lnTo>
                    <a:pt x="12825" y="5815"/>
                  </a:lnTo>
                  <a:lnTo>
                    <a:pt x="12825" y="11630"/>
                  </a:lnTo>
                  <a:cubicBezTo>
                    <a:pt x="12825" y="12089"/>
                    <a:pt x="12523" y="12461"/>
                    <a:pt x="12150" y="12461"/>
                  </a:cubicBezTo>
                  <a:cubicBezTo>
                    <a:pt x="12150" y="12461"/>
                    <a:pt x="2024" y="12461"/>
                    <a:pt x="2024" y="12461"/>
                  </a:cubicBezTo>
                  <a:close/>
                  <a:moveTo>
                    <a:pt x="21259" y="10248"/>
                  </a:moveTo>
                  <a:lnTo>
                    <a:pt x="18559" y="5263"/>
                  </a:lnTo>
                  <a:cubicBezTo>
                    <a:pt x="18182" y="4568"/>
                    <a:pt x="17552" y="4153"/>
                    <a:pt x="16875" y="4153"/>
                  </a:cubicBezTo>
                  <a:lnTo>
                    <a:pt x="14175" y="4153"/>
                  </a:lnTo>
                  <a:lnTo>
                    <a:pt x="14175" y="2492"/>
                  </a:lnTo>
                  <a:cubicBezTo>
                    <a:pt x="14175" y="1117"/>
                    <a:pt x="13266" y="0"/>
                    <a:pt x="12150" y="0"/>
                  </a:cubicBezTo>
                  <a:lnTo>
                    <a:pt x="2024" y="0"/>
                  </a:lnTo>
                  <a:cubicBezTo>
                    <a:pt x="908" y="0"/>
                    <a:pt x="0" y="1117"/>
                    <a:pt x="0" y="2492"/>
                  </a:cubicBezTo>
                  <a:lnTo>
                    <a:pt x="0" y="11630"/>
                  </a:lnTo>
                  <a:cubicBezTo>
                    <a:pt x="0" y="13005"/>
                    <a:pt x="908" y="14123"/>
                    <a:pt x="2024" y="14123"/>
                  </a:cubicBezTo>
                  <a:lnTo>
                    <a:pt x="2025" y="14123"/>
                  </a:lnTo>
                  <a:lnTo>
                    <a:pt x="2025" y="16615"/>
                  </a:lnTo>
                  <a:cubicBezTo>
                    <a:pt x="2025" y="17989"/>
                    <a:pt x="2933" y="19107"/>
                    <a:pt x="4050" y="19107"/>
                  </a:cubicBezTo>
                  <a:lnTo>
                    <a:pt x="4820" y="19107"/>
                  </a:lnTo>
                  <a:cubicBezTo>
                    <a:pt x="5122" y="20537"/>
                    <a:pt x="6170" y="21600"/>
                    <a:pt x="7425" y="21600"/>
                  </a:cubicBezTo>
                  <a:cubicBezTo>
                    <a:pt x="8679" y="21600"/>
                    <a:pt x="9727" y="20537"/>
                    <a:pt x="10029" y="19107"/>
                  </a:cubicBezTo>
                  <a:lnTo>
                    <a:pt x="13595" y="19107"/>
                  </a:lnTo>
                  <a:cubicBezTo>
                    <a:pt x="13897" y="20537"/>
                    <a:pt x="14945" y="21600"/>
                    <a:pt x="16200" y="21600"/>
                  </a:cubicBezTo>
                  <a:cubicBezTo>
                    <a:pt x="17453" y="21600"/>
                    <a:pt x="18501" y="20537"/>
                    <a:pt x="18803" y="19107"/>
                  </a:cubicBezTo>
                  <a:lnTo>
                    <a:pt x="19575" y="19107"/>
                  </a:lnTo>
                  <a:cubicBezTo>
                    <a:pt x="20691" y="19107"/>
                    <a:pt x="21599" y="17989"/>
                    <a:pt x="21599" y="16615"/>
                  </a:cubicBezTo>
                  <a:lnTo>
                    <a:pt x="21599" y="11630"/>
                  </a:lnTo>
                  <a:cubicBezTo>
                    <a:pt x="21599" y="11137"/>
                    <a:pt x="21482" y="10658"/>
                    <a:pt x="21259" y="1024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8269183" y="9099548"/>
            <a:ext cx="928688" cy="930276"/>
            <a:chOff x="9145588" y="4435475"/>
            <a:chExt cx="464344" cy="465138"/>
          </a:xfrm>
          <a:solidFill>
            <a:schemeClr val="tx2"/>
          </a:solidFill>
        </p:grpSpPr>
        <p:sp>
          <p:nvSpPr>
            <p:cNvPr id="8" name="AutoShape 7"/>
            <p:cNvSpPr>
              <a:spLocks/>
            </p:cNvSpPr>
            <p:nvPr/>
          </p:nvSpPr>
          <p:spPr bwMode="auto">
            <a:xfrm>
              <a:off x="9145588" y="4435475"/>
              <a:ext cx="464344" cy="465138"/>
            </a:xfrm>
            <a:custGeom>
              <a:avLst/>
              <a:gdLst>
                <a:gd name="T0" fmla="+- 0 10800 1271"/>
                <a:gd name="T1" fmla="*/ T0 w 19058"/>
                <a:gd name="T2" fmla="+- 0 10799 1270"/>
                <a:gd name="T3" fmla="*/ 10799 h 19059"/>
                <a:gd name="T4" fmla="+- 0 10800 1271"/>
                <a:gd name="T5" fmla="*/ T4 w 19058"/>
                <a:gd name="T6" fmla="+- 0 10799 1270"/>
                <a:gd name="T7" fmla="*/ 10799 h 19059"/>
                <a:gd name="T8" fmla="+- 0 10800 1271"/>
                <a:gd name="T9" fmla="*/ T8 w 19058"/>
                <a:gd name="T10" fmla="+- 0 10799 1270"/>
                <a:gd name="T11" fmla="*/ 10799 h 19059"/>
                <a:gd name="T12" fmla="+- 0 10800 1271"/>
                <a:gd name="T13" fmla="*/ T12 w 19058"/>
                <a:gd name="T14" fmla="+- 0 10799 1270"/>
                <a:gd name="T15" fmla="*/ 10799 h 1905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058" h="19059">
                  <a:moveTo>
                    <a:pt x="6430" y="17268"/>
                  </a:moveTo>
                  <a:cubicBezTo>
                    <a:pt x="2162" y="15559"/>
                    <a:pt x="82" y="10698"/>
                    <a:pt x="1790" y="6431"/>
                  </a:cubicBezTo>
                  <a:cubicBezTo>
                    <a:pt x="3499" y="2164"/>
                    <a:pt x="8360" y="81"/>
                    <a:pt x="12627" y="1791"/>
                  </a:cubicBezTo>
                  <a:cubicBezTo>
                    <a:pt x="16894" y="3499"/>
                    <a:pt x="18975" y="8361"/>
                    <a:pt x="17267" y="12628"/>
                  </a:cubicBezTo>
                  <a:cubicBezTo>
                    <a:pt x="15558" y="16895"/>
                    <a:pt x="10696" y="18976"/>
                    <a:pt x="6430" y="17268"/>
                  </a:cubicBezTo>
                  <a:moveTo>
                    <a:pt x="13070" y="685"/>
                  </a:moveTo>
                  <a:cubicBezTo>
                    <a:pt x="8186" y="-1270"/>
                    <a:pt x="2641" y="1103"/>
                    <a:pt x="685" y="5987"/>
                  </a:cubicBezTo>
                  <a:cubicBezTo>
                    <a:pt x="-1271" y="10872"/>
                    <a:pt x="1103" y="16418"/>
                    <a:pt x="5987" y="18373"/>
                  </a:cubicBezTo>
                  <a:cubicBezTo>
                    <a:pt x="10871" y="20330"/>
                    <a:pt x="16416" y="17955"/>
                    <a:pt x="18373" y="13071"/>
                  </a:cubicBezTo>
                  <a:cubicBezTo>
                    <a:pt x="20329" y="8186"/>
                    <a:pt x="17954" y="2641"/>
                    <a:pt x="13070" y="68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9" name="AutoShape 8"/>
            <p:cNvSpPr>
              <a:spLocks/>
            </p:cNvSpPr>
            <p:nvPr/>
          </p:nvSpPr>
          <p:spPr bwMode="auto">
            <a:xfrm>
              <a:off x="9348788" y="4638675"/>
              <a:ext cx="57944" cy="57944"/>
            </a:xfrm>
            <a:custGeom>
              <a:avLst/>
              <a:gdLst>
                <a:gd name="T0" fmla="+- 0 10801 1272"/>
                <a:gd name="T1" fmla="*/ T0 w 19059"/>
                <a:gd name="T2" fmla="+- 0 10800 1272"/>
                <a:gd name="T3" fmla="*/ 10800 h 19056"/>
                <a:gd name="T4" fmla="+- 0 10801 1272"/>
                <a:gd name="T5" fmla="*/ T4 w 19059"/>
                <a:gd name="T6" fmla="+- 0 10800 1272"/>
                <a:gd name="T7" fmla="*/ 10800 h 19056"/>
                <a:gd name="T8" fmla="+- 0 10801 1272"/>
                <a:gd name="T9" fmla="*/ T8 w 19059"/>
                <a:gd name="T10" fmla="+- 0 10800 1272"/>
                <a:gd name="T11" fmla="*/ 10800 h 19056"/>
                <a:gd name="T12" fmla="+- 0 10801 1272"/>
                <a:gd name="T13" fmla="*/ T12 w 19059"/>
                <a:gd name="T14" fmla="+- 0 10800 1272"/>
                <a:gd name="T15" fmla="*/ 10800 h 19056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059" h="19056">
                  <a:moveTo>
                    <a:pt x="7753" y="13951"/>
                  </a:moveTo>
                  <a:cubicBezTo>
                    <a:pt x="5315" y="12969"/>
                    <a:pt x="4129" y="10197"/>
                    <a:pt x="5101" y="7755"/>
                  </a:cubicBezTo>
                  <a:cubicBezTo>
                    <a:pt x="6083" y="5323"/>
                    <a:pt x="8860" y="4132"/>
                    <a:pt x="11298" y="5104"/>
                  </a:cubicBezTo>
                  <a:cubicBezTo>
                    <a:pt x="13735" y="6081"/>
                    <a:pt x="14926" y="8858"/>
                    <a:pt x="13949" y="11300"/>
                  </a:cubicBezTo>
                  <a:cubicBezTo>
                    <a:pt x="12972" y="13737"/>
                    <a:pt x="10195" y="14923"/>
                    <a:pt x="7753" y="13951"/>
                  </a:cubicBezTo>
                  <a:moveTo>
                    <a:pt x="13070" y="686"/>
                  </a:moveTo>
                  <a:cubicBezTo>
                    <a:pt x="8190" y="-1272"/>
                    <a:pt x="2640" y="1104"/>
                    <a:pt x="686" y="5988"/>
                  </a:cubicBezTo>
                  <a:cubicBezTo>
                    <a:pt x="-1272" y="10872"/>
                    <a:pt x="1105" y="16416"/>
                    <a:pt x="5985" y="18369"/>
                  </a:cubicBezTo>
                  <a:cubicBezTo>
                    <a:pt x="10870" y="20328"/>
                    <a:pt x="16415" y="17951"/>
                    <a:pt x="18374" y="13072"/>
                  </a:cubicBezTo>
                  <a:cubicBezTo>
                    <a:pt x="20328" y="8188"/>
                    <a:pt x="17960" y="2644"/>
                    <a:pt x="13070" y="68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0" name="AutoShape 9"/>
            <p:cNvSpPr>
              <a:spLocks/>
            </p:cNvSpPr>
            <p:nvPr/>
          </p:nvSpPr>
          <p:spPr bwMode="auto">
            <a:xfrm>
              <a:off x="9290050" y="4580732"/>
              <a:ext cx="174625" cy="174625"/>
            </a:xfrm>
            <a:custGeom>
              <a:avLst/>
              <a:gdLst>
                <a:gd name="T0" fmla="+- 0 10800 1271"/>
                <a:gd name="T1" fmla="*/ T0 w 19059"/>
                <a:gd name="T2" fmla="+- 0 10800 1271"/>
                <a:gd name="T3" fmla="*/ 10800 h 19058"/>
                <a:gd name="T4" fmla="+- 0 10800 1271"/>
                <a:gd name="T5" fmla="*/ T4 w 19059"/>
                <a:gd name="T6" fmla="+- 0 10800 1271"/>
                <a:gd name="T7" fmla="*/ 10800 h 19058"/>
                <a:gd name="T8" fmla="+- 0 10800 1271"/>
                <a:gd name="T9" fmla="*/ T8 w 19059"/>
                <a:gd name="T10" fmla="+- 0 10800 1271"/>
                <a:gd name="T11" fmla="*/ 10800 h 19058"/>
                <a:gd name="T12" fmla="+- 0 10800 1271"/>
                <a:gd name="T13" fmla="*/ T12 w 19059"/>
                <a:gd name="T14" fmla="+- 0 10800 1271"/>
                <a:gd name="T15" fmla="*/ 10800 h 1905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059" h="19058">
                  <a:moveTo>
                    <a:pt x="7169" y="15424"/>
                  </a:moveTo>
                  <a:cubicBezTo>
                    <a:pt x="3916" y="14123"/>
                    <a:pt x="2331" y="10417"/>
                    <a:pt x="3632" y="7167"/>
                  </a:cubicBezTo>
                  <a:cubicBezTo>
                    <a:pt x="4934" y="3917"/>
                    <a:pt x="8638" y="2331"/>
                    <a:pt x="11889" y="3632"/>
                  </a:cubicBezTo>
                  <a:cubicBezTo>
                    <a:pt x="15141" y="4934"/>
                    <a:pt x="16728" y="8640"/>
                    <a:pt x="15425" y="11890"/>
                  </a:cubicBezTo>
                  <a:cubicBezTo>
                    <a:pt x="14124" y="15140"/>
                    <a:pt x="10419" y="16728"/>
                    <a:pt x="7169" y="15424"/>
                  </a:cubicBezTo>
                  <a:moveTo>
                    <a:pt x="13071" y="685"/>
                  </a:moveTo>
                  <a:cubicBezTo>
                    <a:pt x="8186" y="-1271"/>
                    <a:pt x="2639" y="1104"/>
                    <a:pt x="686" y="5987"/>
                  </a:cubicBezTo>
                  <a:cubicBezTo>
                    <a:pt x="-1271" y="10871"/>
                    <a:pt x="1104" y="16416"/>
                    <a:pt x="5987" y="18372"/>
                  </a:cubicBezTo>
                  <a:cubicBezTo>
                    <a:pt x="10874" y="20329"/>
                    <a:pt x="16418" y="17955"/>
                    <a:pt x="18375" y="13070"/>
                  </a:cubicBezTo>
                  <a:cubicBezTo>
                    <a:pt x="20328" y="8186"/>
                    <a:pt x="17956" y="2641"/>
                    <a:pt x="13071" y="68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1" name="AutoShape 10"/>
            <p:cNvSpPr>
              <a:spLocks/>
            </p:cNvSpPr>
            <p:nvPr/>
          </p:nvSpPr>
          <p:spPr bwMode="auto">
            <a:xfrm>
              <a:off x="9406732" y="4696619"/>
              <a:ext cx="72231" cy="74613"/>
            </a:xfrm>
            <a:custGeom>
              <a:avLst/>
              <a:gdLst>
                <a:gd name="T0" fmla="+- 0 10804 288"/>
                <a:gd name="T1" fmla="*/ T0 w 21033"/>
                <a:gd name="T2" fmla="+- 0 10798 277"/>
                <a:gd name="T3" fmla="*/ 10798 h 21043"/>
                <a:gd name="T4" fmla="+- 0 10804 288"/>
                <a:gd name="T5" fmla="*/ T4 w 21033"/>
                <a:gd name="T6" fmla="+- 0 10798 277"/>
                <a:gd name="T7" fmla="*/ 10798 h 21043"/>
                <a:gd name="T8" fmla="+- 0 10804 288"/>
                <a:gd name="T9" fmla="*/ T8 w 21033"/>
                <a:gd name="T10" fmla="+- 0 10798 277"/>
                <a:gd name="T11" fmla="*/ 10798 h 21043"/>
                <a:gd name="T12" fmla="+- 0 10804 288"/>
                <a:gd name="T13" fmla="*/ T12 w 21033"/>
                <a:gd name="T14" fmla="+- 0 10798 277"/>
                <a:gd name="T15" fmla="*/ 10798 h 2104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033" h="21043">
                  <a:moveTo>
                    <a:pt x="20881" y="2825"/>
                  </a:moveTo>
                  <a:cubicBezTo>
                    <a:pt x="21312" y="1771"/>
                    <a:pt x="20787" y="572"/>
                    <a:pt x="19713" y="149"/>
                  </a:cubicBezTo>
                  <a:cubicBezTo>
                    <a:pt x="18636" y="-277"/>
                    <a:pt x="17414" y="238"/>
                    <a:pt x="16984" y="1296"/>
                  </a:cubicBezTo>
                  <a:lnTo>
                    <a:pt x="16980" y="1292"/>
                  </a:lnTo>
                  <a:cubicBezTo>
                    <a:pt x="13964" y="8692"/>
                    <a:pt x="8182" y="14184"/>
                    <a:pt x="1269" y="17089"/>
                  </a:cubicBezTo>
                  <a:cubicBezTo>
                    <a:pt x="207" y="17536"/>
                    <a:pt x="-288" y="18747"/>
                    <a:pt x="170" y="19789"/>
                  </a:cubicBezTo>
                  <a:cubicBezTo>
                    <a:pt x="629" y="20840"/>
                    <a:pt x="1863" y="21323"/>
                    <a:pt x="2924" y="20876"/>
                  </a:cubicBezTo>
                  <a:cubicBezTo>
                    <a:pt x="2961" y="20860"/>
                    <a:pt x="2982" y="20828"/>
                    <a:pt x="3014" y="20815"/>
                  </a:cubicBezTo>
                  <a:cubicBezTo>
                    <a:pt x="10874" y="17480"/>
                    <a:pt x="17451" y="11227"/>
                    <a:pt x="20877" y="2825"/>
                  </a:cubicBezTo>
                  <a:cubicBezTo>
                    <a:pt x="20877" y="2825"/>
                    <a:pt x="20881" y="2825"/>
                    <a:pt x="20881" y="282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2" name="AutoShape 11"/>
            <p:cNvSpPr>
              <a:spLocks/>
            </p:cNvSpPr>
            <p:nvPr/>
          </p:nvSpPr>
          <p:spPr bwMode="auto">
            <a:xfrm>
              <a:off x="9435307" y="4725988"/>
              <a:ext cx="103981" cy="106363"/>
            </a:xfrm>
            <a:custGeom>
              <a:avLst/>
              <a:gdLst>
                <a:gd name="T0" fmla="+- 0 10803 203"/>
                <a:gd name="T1" fmla="*/ T0 w 21201"/>
                <a:gd name="T2" fmla="+- 0 10798 194"/>
                <a:gd name="T3" fmla="*/ 10798 h 21209"/>
                <a:gd name="T4" fmla="+- 0 10803 203"/>
                <a:gd name="T5" fmla="*/ T4 w 21201"/>
                <a:gd name="T6" fmla="+- 0 10798 194"/>
                <a:gd name="T7" fmla="*/ 10798 h 21209"/>
                <a:gd name="T8" fmla="+- 0 10803 203"/>
                <a:gd name="T9" fmla="*/ T8 w 21201"/>
                <a:gd name="T10" fmla="+- 0 10798 194"/>
                <a:gd name="T11" fmla="*/ 10798 h 21209"/>
                <a:gd name="T12" fmla="+- 0 10803 203"/>
                <a:gd name="T13" fmla="*/ T12 w 21201"/>
                <a:gd name="T14" fmla="+- 0 10798 194"/>
                <a:gd name="T15" fmla="*/ 10798 h 21209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201" h="21209">
                  <a:moveTo>
                    <a:pt x="20267" y="104"/>
                  </a:moveTo>
                  <a:cubicBezTo>
                    <a:pt x="19508" y="-194"/>
                    <a:pt x="18645" y="169"/>
                    <a:pt x="18339" y="912"/>
                  </a:cubicBezTo>
                  <a:cubicBezTo>
                    <a:pt x="14991" y="9110"/>
                    <a:pt x="8568" y="15198"/>
                    <a:pt x="894" y="18420"/>
                  </a:cubicBezTo>
                  <a:cubicBezTo>
                    <a:pt x="144" y="18735"/>
                    <a:pt x="-203" y="19589"/>
                    <a:pt x="121" y="20327"/>
                  </a:cubicBezTo>
                  <a:cubicBezTo>
                    <a:pt x="442" y="21068"/>
                    <a:pt x="1314" y="21406"/>
                    <a:pt x="2067" y="21090"/>
                  </a:cubicBezTo>
                  <a:cubicBezTo>
                    <a:pt x="2102" y="21073"/>
                    <a:pt x="2125" y="21042"/>
                    <a:pt x="2159" y="21025"/>
                  </a:cubicBezTo>
                  <a:cubicBezTo>
                    <a:pt x="10491" y="17500"/>
                    <a:pt x="17461" y="10881"/>
                    <a:pt x="21095" y="1994"/>
                  </a:cubicBezTo>
                  <a:cubicBezTo>
                    <a:pt x="21397" y="1250"/>
                    <a:pt x="21026" y="404"/>
                    <a:pt x="20267" y="10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3" name="AutoShape 12"/>
            <p:cNvSpPr>
              <a:spLocks/>
            </p:cNvSpPr>
            <p:nvPr/>
          </p:nvSpPr>
          <p:spPr bwMode="auto">
            <a:xfrm>
              <a:off x="9421019" y="4711700"/>
              <a:ext cx="88106" cy="89694"/>
            </a:xfrm>
            <a:custGeom>
              <a:avLst/>
              <a:gdLst>
                <a:gd name="T0" fmla="+- 0 10802 238"/>
                <a:gd name="T1" fmla="*/ T0 w 21128"/>
                <a:gd name="T2" fmla="+- 0 10797 227"/>
                <a:gd name="T3" fmla="*/ 10797 h 21141"/>
                <a:gd name="T4" fmla="+- 0 10802 238"/>
                <a:gd name="T5" fmla="*/ T4 w 21128"/>
                <a:gd name="T6" fmla="+- 0 10797 227"/>
                <a:gd name="T7" fmla="*/ 10797 h 21141"/>
                <a:gd name="T8" fmla="+- 0 10802 238"/>
                <a:gd name="T9" fmla="*/ T8 w 21128"/>
                <a:gd name="T10" fmla="+- 0 10797 227"/>
                <a:gd name="T11" fmla="*/ 10797 h 21141"/>
                <a:gd name="T12" fmla="+- 0 10802 238"/>
                <a:gd name="T13" fmla="*/ T12 w 21128"/>
                <a:gd name="T14" fmla="+- 0 10797 227"/>
                <a:gd name="T15" fmla="*/ 10797 h 21141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28" h="21141">
                  <a:moveTo>
                    <a:pt x="20035" y="122"/>
                  </a:moveTo>
                  <a:cubicBezTo>
                    <a:pt x="19142" y="-227"/>
                    <a:pt x="18134" y="195"/>
                    <a:pt x="17778" y="1071"/>
                  </a:cubicBezTo>
                  <a:cubicBezTo>
                    <a:pt x="14571" y="8936"/>
                    <a:pt x="8412" y="14778"/>
                    <a:pt x="1051" y="17867"/>
                  </a:cubicBezTo>
                  <a:lnTo>
                    <a:pt x="1054" y="17867"/>
                  </a:lnTo>
                  <a:cubicBezTo>
                    <a:pt x="172" y="18240"/>
                    <a:pt x="-238" y="19242"/>
                    <a:pt x="142" y="20108"/>
                  </a:cubicBezTo>
                  <a:cubicBezTo>
                    <a:pt x="522" y="20973"/>
                    <a:pt x="1543" y="21372"/>
                    <a:pt x="2425" y="21003"/>
                  </a:cubicBezTo>
                  <a:cubicBezTo>
                    <a:pt x="2459" y="20986"/>
                    <a:pt x="2476" y="20956"/>
                    <a:pt x="2514" y="20936"/>
                  </a:cubicBezTo>
                  <a:cubicBezTo>
                    <a:pt x="10651" y="17491"/>
                    <a:pt x="17459" y="11027"/>
                    <a:pt x="21002" y="2339"/>
                  </a:cubicBezTo>
                  <a:cubicBezTo>
                    <a:pt x="21361" y="1463"/>
                    <a:pt x="20927" y="472"/>
                    <a:pt x="20035" y="12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4" name="AutoShape 13"/>
            <p:cNvSpPr>
              <a:spLocks/>
            </p:cNvSpPr>
            <p:nvPr/>
          </p:nvSpPr>
          <p:spPr bwMode="auto">
            <a:xfrm>
              <a:off x="9275763" y="4566444"/>
              <a:ext cx="73025" cy="73819"/>
            </a:xfrm>
            <a:custGeom>
              <a:avLst/>
              <a:gdLst>
                <a:gd name="T0" fmla="+- 0 10797 278"/>
                <a:gd name="T1" fmla="*/ T0 w 21039"/>
                <a:gd name="T2" fmla="+- 0 10803 281"/>
                <a:gd name="T3" fmla="*/ 10803 h 21044"/>
                <a:gd name="T4" fmla="+- 0 10797 278"/>
                <a:gd name="T5" fmla="*/ T4 w 21039"/>
                <a:gd name="T6" fmla="+- 0 10803 281"/>
                <a:gd name="T7" fmla="*/ 10803 h 21044"/>
                <a:gd name="T8" fmla="+- 0 10797 278"/>
                <a:gd name="T9" fmla="*/ T8 w 21039"/>
                <a:gd name="T10" fmla="+- 0 10803 281"/>
                <a:gd name="T11" fmla="*/ 10803 h 21044"/>
                <a:gd name="T12" fmla="+- 0 10797 278"/>
                <a:gd name="T13" fmla="*/ T12 w 21039"/>
                <a:gd name="T14" fmla="+- 0 10803 281"/>
                <a:gd name="T15" fmla="*/ 10803 h 21044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039" h="21044">
                  <a:moveTo>
                    <a:pt x="20871" y="1248"/>
                  </a:moveTo>
                  <a:cubicBezTo>
                    <a:pt x="20411" y="197"/>
                    <a:pt x="19177" y="-281"/>
                    <a:pt x="18112" y="169"/>
                  </a:cubicBezTo>
                  <a:cubicBezTo>
                    <a:pt x="18075" y="181"/>
                    <a:pt x="18050" y="214"/>
                    <a:pt x="18021" y="226"/>
                  </a:cubicBezTo>
                  <a:cubicBezTo>
                    <a:pt x="10159" y="3562"/>
                    <a:pt x="3583" y="9820"/>
                    <a:pt x="152" y="18220"/>
                  </a:cubicBezTo>
                  <a:lnTo>
                    <a:pt x="148" y="18220"/>
                  </a:lnTo>
                  <a:cubicBezTo>
                    <a:pt x="-278" y="19278"/>
                    <a:pt x="242" y="20473"/>
                    <a:pt x="1320" y="20896"/>
                  </a:cubicBezTo>
                  <a:cubicBezTo>
                    <a:pt x="2398" y="21318"/>
                    <a:pt x="3620" y="20803"/>
                    <a:pt x="4046" y="19749"/>
                  </a:cubicBezTo>
                  <a:lnTo>
                    <a:pt x="4051" y="19749"/>
                  </a:lnTo>
                  <a:cubicBezTo>
                    <a:pt x="7068" y="12356"/>
                    <a:pt x="12856" y="6858"/>
                    <a:pt x="19764" y="3956"/>
                  </a:cubicBezTo>
                  <a:cubicBezTo>
                    <a:pt x="20830" y="3506"/>
                    <a:pt x="21322" y="2298"/>
                    <a:pt x="20871" y="124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5" name="AutoShape 14"/>
            <p:cNvSpPr>
              <a:spLocks/>
            </p:cNvSpPr>
            <p:nvPr/>
          </p:nvSpPr>
          <p:spPr bwMode="auto">
            <a:xfrm>
              <a:off x="9217819" y="4508500"/>
              <a:ext cx="103981" cy="105569"/>
            </a:xfrm>
            <a:custGeom>
              <a:avLst/>
              <a:gdLst>
                <a:gd name="T0" fmla="+- 0 10797 198"/>
                <a:gd name="T1" fmla="*/ T0 w 21199"/>
                <a:gd name="T2" fmla="+- 0 10802 198"/>
                <a:gd name="T3" fmla="*/ 10802 h 21208"/>
                <a:gd name="T4" fmla="+- 0 10797 198"/>
                <a:gd name="T5" fmla="*/ T4 w 21199"/>
                <a:gd name="T6" fmla="+- 0 10802 198"/>
                <a:gd name="T7" fmla="*/ 10802 h 21208"/>
                <a:gd name="T8" fmla="+- 0 10797 198"/>
                <a:gd name="T9" fmla="*/ T8 w 21199"/>
                <a:gd name="T10" fmla="+- 0 10802 198"/>
                <a:gd name="T11" fmla="*/ 10802 h 21208"/>
                <a:gd name="T12" fmla="+- 0 10797 198"/>
                <a:gd name="T13" fmla="*/ T12 w 21199"/>
                <a:gd name="T14" fmla="+- 0 10802 198"/>
                <a:gd name="T15" fmla="*/ 10802 h 2120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99" h="21208">
                  <a:moveTo>
                    <a:pt x="21077" y="880"/>
                  </a:moveTo>
                  <a:cubicBezTo>
                    <a:pt x="20753" y="142"/>
                    <a:pt x="19881" y="-198"/>
                    <a:pt x="19129" y="117"/>
                  </a:cubicBezTo>
                  <a:cubicBezTo>
                    <a:pt x="19097" y="131"/>
                    <a:pt x="19071" y="162"/>
                    <a:pt x="19039" y="179"/>
                  </a:cubicBezTo>
                  <a:cubicBezTo>
                    <a:pt x="10706" y="3707"/>
                    <a:pt x="3739" y="10322"/>
                    <a:pt x="106" y="19208"/>
                  </a:cubicBezTo>
                  <a:cubicBezTo>
                    <a:pt x="-198" y="19957"/>
                    <a:pt x="172" y="20803"/>
                    <a:pt x="934" y="21101"/>
                  </a:cubicBezTo>
                  <a:cubicBezTo>
                    <a:pt x="1689" y="21401"/>
                    <a:pt x="2552" y="21041"/>
                    <a:pt x="2859" y="20292"/>
                  </a:cubicBezTo>
                  <a:cubicBezTo>
                    <a:pt x="6206" y="12096"/>
                    <a:pt x="12625" y="6008"/>
                    <a:pt x="20301" y="2787"/>
                  </a:cubicBezTo>
                  <a:cubicBezTo>
                    <a:pt x="21051" y="2469"/>
                    <a:pt x="21402" y="1618"/>
                    <a:pt x="21077" y="88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" name="AutoShape 15"/>
            <p:cNvSpPr>
              <a:spLocks/>
            </p:cNvSpPr>
            <p:nvPr/>
          </p:nvSpPr>
          <p:spPr bwMode="auto">
            <a:xfrm>
              <a:off x="9247188" y="4537075"/>
              <a:ext cx="88107" cy="90488"/>
            </a:xfrm>
            <a:custGeom>
              <a:avLst/>
              <a:gdLst>
                <a:gd name="T0" fmla="+- 0 10796 232"/>
                <a:gd name="T1" fmla="*/ T0 w 21129"/>
                <a:gd name="T2" fmla="+- 0 10804 234"/>
                <a:gd name="T3" fmla="*/ 10804 h 21141"/>
                <a:gd name="T4" fmla="+- 0 10796 232"/>
                <a:gd name="T5" fmla="*/ T4 w 21129"/>
                <a:gd name="T6" fmla="+- 0 10804 234"/>
                <a:gd name="T7" fmla="*/ 10804 h 21141"/>
                <a:gd name="T8" fmla="+- 0 10796 232"/>
                <a:gd name="T9" fmla="*/ T8 w 21129"/>
                <a:gd name="T10" fmla="+- 0 10804 234"/>
                <a:gd name="T11" fmla="*/ 10804 h 21141"/>
                <a:gd name="T12" fmla="+- 0 10796 232"/>
                <a:gd name="T13" fmla="*/ T12 w 21129"/>
                <a:gd name="T14" fmla="+- 0 10804 234"/>
                <a:gd name="T15" fmla="*/ 10804 h 21141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29" h="21141">
                  <a:moveTo>
                    <a:pt x="20075" y="3267"/>
                  </a:moveTo>
                  <a:cubicBezTo>
                    <a:pt x="20953" y="2898"/>
                    <a:pt x="21368" y="1899"/>
                    <a:pt x="20987" y="1030"/>
                  </a:cubicBezTo>
                  <a:cubicBezTo>
                    <a:pt x="20611" y="168"/>
                    <a:pt x="19589" y="-234"/>
                    <a:pt x="18707" y="138"/>
                  </a:cubicBezTo>
                  <a:cubicBezTo>
                    <a:pt x="18670" y="152"/>
                    <a:pt x="18649" y="185"/>
                    <a:pt x="18615" y="198"/>
                  </a:cubicBezTo>
                  <a:cubicBezTo>
                    <a:pt x="10481" y="3647"/>
                    <a:pt x="3673" y="10118"/>
                    <a:pt x="124" y="18802"/>
                  </a:cubicBezTo>
                  <a:cubicBezTo>
                    <a:pt x="-232" y="19678"/>
                    <a:pt x="205" y="20666"/>
                    <a:pt x="1094" y="21019"/>
                  </a:cubicBezTo>
                  <a:cubicBezTo>
                    <a:pt x="1983" y="21366"/>
                    <a:pt x="2991" y="20946"/>
                    <a:pt x="3354" y="20071"/>
                  </a:cubicBezTo>
                  <a:cubicBezTo>
                    <a:pt x="6561" y="12205"/>
                    <a:pt x="12717" y="6360"/>
                    <a:pt x="20075" y="3274"/>
                  </a:cubicBezTo>
                  <a:cubicBezTo>
                    <a:pt x="20075" y="3274"/>
                    <a:pt x="20075" y="3267"/>
                    <a:pt x="20075" y="3267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17" name="AutoShape 16"/>
          <p:cNvSpPr>
            <a:spLocks/>
          </p:cNvSpPr>
          <p:nvPr/>
        </p:nvSpPr>
        <p:spPr bwMode="auto">
          <a:xfrm>
            <a:off x="16875357" y="9621836"/>
            <a:ext cx="115888" cy="11747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0"/>
                </a:moveTo>
                <a:cubicBezTo>
                  <a:pt x="4838" y="0"/>
                  <a:pt x="0" y="4841"/>
                  <a:pt x="0" y="10800"/>
                </a:cubicBezTo>
                <a:cubicBezTo>
                  <a:pt x="0" y="16758"/>
                  <a:pt x="4838" y="21599"/>
                  <a:pt x="10800" y="21599"/>
                </a:cubicBezTo>
                <a:cubicBezTo>
                  <a:pt x="16761" y="21599"/>
                  <a:pt x="21600" y="16758"/>
                  <a:pt x="21600" y="10800"/>
                </a:cubicBezTo>
                <a:cubicBezTo>
                  <a:pt x="21600" y="4841"/>
                  <a:pt x="16761" y="0"/>
                  <a:pt x="10800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8" name="AutoShape 17"/>
          <p:cNvSpPr>
            <a:spLocks/>
          </p:cNvSpPr>
          <p:nvPr/>
        </p:nvSpPr>
        <p:spPr bwMode="auto">
          <a:xfrm>
            <a:off x="16410221" y="9128124"/>
            <a:ext cx="928688" cy="901700"/>
          </a:xfrm>
          <a:custGeom>
            <a:avLst/>
            <a:gdLst>
              <a:gd name="T0" fmla="*/ 10473 w 20946"/>
              <a:gd name="T1" fmla="*/ 10800 h 21600"/>
              <a:gd name="T2" fmla="*/ 10473 w 20946"/>
              <a:gd name="T3" fmla="*/ 10800 h 21600"/>
              <a:gd name="T4" fmla="*/ 10473 w 20946"/>
              <a:gd name="T5" fmla="*/ 10800 h 21600"/>
              <a:gd name="T6" fmla="*/ 10473 w 20946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0946" h="21600">
                <a:moveTo>
                  <a:pt x="18509" y="15329"/>
                </a:moveTo>
                <a:lnTo>
                  <a:pt x="11782" y="15329"/>
                </a:lnTo>
                <a:cubicBezTo>
                  <a:pt x="10699" y="15329"/>
                  <a:pt x="9818" y="14391"/>
                  <a:pt x="9818" y="13238"/>
                </a:cubicBezTo>
                <a:cubicBezTo>
                  <a:pt x="9818" y="12086"/>
                  <a:pt x="10699" y="11148"/>
                  <a:pt x="11782" y="11148"/>
                </a:cubicBezTo>
                <a:lnTo>
                  <a:pt x="17673" y="11148"/>
                </a:lnTo>
                <a:cubicBezTo>
                  <a:pt x="18077" y="11142"/>
                  <a:pt x="18477" y="10934"/>
                  <a:pt x="18721" y="10588"/>
                </a:cubicBezTo>
                <a:cubicBezTo>
                  <a:pt x="18789" y="10491"/>
                  <a:pt x="18842" y="10381"/>
                  <a:pt x="18885" y="10267"/>
                </a:cubicBezTo>
                <a:cubicBezTo>
                  <a:pt x="18890" y="10251"/>
                  <a:pt x="18901" y="10239"/>
                  <a:pt x="18906" y="10224"/>
                </a:cubicBezTo>
                <a:cubicBezTo>
                  <a:pt x="19377" y="10880"/>
                  <a:pt x="19636" y="11686"/>
                  <a:pt x="19636" y="12541"/>
                </a:cubicBezTo>
                <a:cubicBezTo>
                  <a:pt x="19636" y="13613"/>
                  <a:pt x="19230" y="14607"/>
                  <a:pt x="18509" y="15329"/>
                </a:cubicBezTo>
                <a:moveTo>
                  <a:pt x="17673" y="17767"/>
                </a:moveTo>
                <a:cubicBezTo>
                  <a:pt x="17673" y="19114"/>
                  <a:pt x="16647" y="20206"/>
                  <a:pt x="15382" y="20206"/>
                </a:cubicBezTo>
                <a:lnTo>
                  <a:pt x="3600" y="20206"/>
                </a:lnTo>
                <a:cubicBezTo>
                  <a:pt x="2334" y="20206"/>
                  <a:pt x="1309" y="19114"/>
                  <a:pt x="1309" y="17767"/>
                </a:cubicBezTo>
                <a:lnTo>
                  <a:pt x="1309" y="6786"/>
                </a:lnTo>
                <a:cubicBezTo>
                  <a:pt x="1931" y="7334"/>
                  <a:pt x="2730" y="7664"/>
                  <a:pt x="3600" y="7664"/>
                </a:cubicBezTo>
                <a:lnTo>
                  <a:pt x="14400" y="7664"/>
                </a:lnTo>
                <a:lnTo>
                  <a:pt x="17018" y="7664"/>
                </a:lnTo>
                <a:cubicBezTo>
                  <a:pt x="17379" y="7664"/>
                  <a:pt x="17673" y="7976"/>
                  <a:pt x="17673" y="8361"/>
                </a:cubicBezTo>
                <a:lnTo>
                  <a:pt x="17673" y="9754"/>
                </a:lnTo>
                <a:lnTo>
                  <a:pt x="11782" y="9754"/>
                </a:lnTo>
                <a:cubicBezTo>
                  <a:pt x="9974" y="9754"/>
                  <a:pt x="8509" y="11314"/>
                  <a:pt x="8509" y="13238"/>
                </a:cubicBezTo>
                <a:cubicBezTo>
                  <a:pt x="8509" y="15163"/>
                  <a:pt x="9974" y="16722"/>
                  <a:pt x="11782" y="16722"/>
                </a:cubicBezTo>
                <a:lnTo>
                  <a:pt x="17673" y="16722"/>
                </a:lnTo>
                <a:cubicBezTo>
                  <a:pt x="17673" y="16722"/>
                  <a:pt x="17673" y="17767"/>
                  <a:pt x="17673" y="17767"/>
                </a:cubicBezTo>
                <a:close/>
                <a:moveTo>
                  <a:pt x="16363" y="5574"/>
                </a:moveTo>
                <a:lnTo>
                  <a:pt x="16363" y="6270"/>
                </a:lnTo>
                <a:lnTo>
                  <a:pt x="14400" y="6270"/>
                </a:lnTo>
                <a:lnTo>
                  <a:pt x="3600" y="6270"/>
                </a:lnTo>
                <a:cubicBezTo>
                  <a:pt x="3246" y="6270"/>
                  <a:pt x="2916" y="6179"/>
                  <a:pt x="2617" y="6027"/>
                </a:cubicBezTo>
                <a:lnTo>
                  <a:pt x="2617" y="5574"/>
                </a:lnTo>
                <a:cubicBezTo>
                  <a:pt x="2617" y="5574"/>
                  <a:pt x="16363" y="5574"/>
                  <a:pt x="16363" y="5574"/>
                </a:cubicBezTo>
                <a:close/>
                <a:moveTo>
                  <a:pt x="16363" y="4877"/>
                </a:moveTo>
                <a:lnTo>
                  <a:pt x="2617" y="4877"/>
                </a:lnTo>
                <a:lnTo>
                  <a:pt x="2617" y="4180"/>
                </a:lnTo>
                <a:lnTo>
                  <a:pt x="16363" y="4180"/>
                </a:lnTo>
                <a:cubicBezTo>
                  <a:pt x="16363" y="4180"/>
                  <a:pt x="16363" y="4877"/>
                  <a:pt x="16363" y="4877"/>
                </a:cubicBezTo>
                <a:close/>
                <a:moveTo>
                  <a:pt x="16363" y="3483"/>
                </a:moveTo>
                <a:lnTo>
                  <a:pt x="2617" y="3483"/>
                </a:lnTo>
                <a:lnTo>
                  <a:pt x="2617" y="2787"/>
                </a:lnTo>
                <a:lnTo>
                  <a:pt x="16363" y="2787"/>
                </a:lnTo>
                <a:cubicBezTo>
                  <a:pt x="16363" y="2787"/>
                  <a:pt x="16363" y="3483"/>
                  <a:pt x="16363" y="3483"/>
                </a:cubicBezTo>
                <a:close/>
                <a:moveTo>
                  <a:pt x="3600" y="1393"/>
                </a:moveTo>
                <a:lnTo>
                  <a:pt x="14400" y="1393"/>
                </a:lnTo>
                <a:lnTo>
                  <a:pt x="17018" y="1393"/>
                </a:lnTo>
                <a:cubicBezTo>
                  <a:pt x="17379" y="1393"/>
                  <a:pt x="17673" y="1705"/>
                  <a:pt x="17673" y="2090"/>
                </a:cubicBezTo>
                <a:lnTo>
                  <a:pt x="17673" y="3832"/>
                </a:lnTo>
                <a:lnTo>
                  <a:pt x="17673" y="4180"/>
                </a:lnTo>
                <a:lnTo>
                  <a:pt x="17673" y="6398"/>
                </a:lnTo>
                <a:cubicBezTo>
                  <a:pt x="17466" y="6321"/>
                  <a:pt x="17249" y="6270"/>
                  <a:pt x="17018" y="6270"/>
                </a:cubicBezTo>
                <a:lnTo>
                  <a:pt x="17018" y="5574"/>
                </a:lnTo>
                <a:lnTo>
                  <a:pt x="17018" y="4180"/>
                </a:lnTo>
                <a:lnTo>
                  <a:pt x="17018" y="2787"/>
                </a:lnTo>
                <a:cubicBezTo>
                  <a:pt x="17018" y="2401"/>
                  <a:pt x="16724" y="2090"/>
                  <a:pt x="16363" y="2090"/>
                </a:cubicBezTo>
                <a:lnTo>
                  <a:pt x="2617" y="2090"/>
                </a:lnTo>
                <a:cubicBezTo>
                  <a:pt x="2256" y="2090"/>
                  <a:pt x="1963" y="2401"/>
                  <a:pt x="1963" y="2787"/>
                </a:cubicBezTo>
                <a:lnTo>
                  <a:pt x="1963" y="4180"/>
                </a:lnTo>
                <a:lnTo>
                  <a:pt x="1963" y="5534"/>
                </a:lnTo>
                <a:cubicBezTo>
                  <a:pt x="1559" y="5094"/>
                  <a:pt x="1309" y="4495"/>
                  <a:pt x="1309" y="3832"/>
                </a:cubicBezTo>
                <a:cubicBezTo>
                  <a:pt x="1309" y="2485"/>
                  <a:pt x="2334" y="1393"/>
                  <a:pt x="3600" y="1393"/>
                </a:cubicBezTo>
                <a:moveTo>
                  <a:pt x="18983" y="8361"/>
                </a:moveTo>
                <a:lnTo>
                  <a:pt x="18982" y="8361"/>
                </a:lnTo>
                <a:lnTo>
                  <a:pt x="18982" y="4180"/>
                </a:lnTo>
                <a:lnTo>
                  <a:pt x="18982" y="3832"/>
                </a:lnTo>
                <a:lnTo>
                  <a:pt x="18982" y="2090"/>
                </a:lnTo>
                <a:cubicBezTo>
                  <a:pt x="18982" y="935"/>
                  <a:pt x="18102" y="0"/>
                  <a:pt x="17018" y="0"/>
                </a:cubicBezTo>
                <a:lnTo>
                  <a:pt x="14400" y="0"/>
                </a:lnTo>
                <a:lnTo>
                  <a:pt x="3600" y="0"/>
                </a:lnTo>
                <a:cubicBezTo>
                  <a:pt x="1614" y="0"/>
                  <a:pt x="0" y="1719"/>
                  <a:pt x="0" y="3832"/>
                </a:cubicBezTo>
                <a:lnTo>
                  <a:pt x="0" y="17767"/>
                </a:lnTo>
                <a:cubicBezTo>
                  <a:pt x="0" y="19880"/>
                  <a:pt x="1614" y="21600"/>
                  <a:pt x="3600" y="21600"/>
                </a:cubicBezTo>
                <a:lnTo>
                  <a:pt x="15382" y="21600"/>
                </a:lnTo>
                <a:cubicBezTo>
                  <a:pt x="17366" y="21600"/>
                  <a:pt x="18982" y="19880"/>
                  <a:pt x="18982" y="17767"/>
                </a:cubicBezTo>
                <a:lnTo>
                  <a:pt x="18982" y="16722"/>
                </a:lnTo>
                <a:lnTo>
                  <a:pt x="18983" y="16722"/>
                </a:lnTo>
                <a:cubicBezTo>
                  <a:pt x="21600" y="14631"/>
                  <a:pt x="21600" y="10452"/>
                  <a:pt x="18983" y="836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9" name="AutoShape 18"/>
          <p:cNvSpPr>
            <a:spLocks/>
          </p:cNvSpPr>
          <p:nvPr/>
        </p:nvSpPr>
        <p:spPr bwMode="auto">
          <a:xfrm>
            <a:off x="14552845" y="9099548"/>
            <a:ext cx="928688" cy="93027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249" y="19799"/>
                </a:moveTo>
                <a:cubicBezTo>
                  <a:pt x="20249" y="20048"/>
                  <a:pt x="20048" y="20249"/>
                  <a:pt x="19799" y="20249"/>
                </a:cubicBezTo>
                <a:lnTo>
                  <a:pt x="1800" y="20249"/>
                </a:lnTo>
                <a:cubicBezTo>
                  <a:pt x="1551" y="20249"/>
                  <a:pt x="1349" y="20048"/>
                  <a:pt x="1349" y="19799"/>
                </a:cubicBezTo>
                <a:lnTo>
                  <a:pt x="1349" y="3824"/>
                </a:lnTo>
                <a:cubicBezTo>
                  <a:pt x="1349" y="3576"/>
                  <a:pt x="1551" y="3375"/>
                  <a:pt x="1800" y="3375"/>
                </a:cubicBezTo>
                <a:lnTo>
                  <a:pt x="4724" y="3375"/>
                </a:lnTo>
                <a:lnTo>
                  <a:pt x="4724" y="4725"/>
                </a:lnTo>
                <a:cubicBezTo>
                  <a:pt x="4724" y="5098"/>
                  <a:pt x="5027" y="5400"/>
                  <a:pt x="5399" y="5400"/>
                </a:cubicBezTo>
                <a:cubicBezTo>
                  <a:pt x="5772" y="5400"/>
                  <a:pt x="6074" y="5098"/>
                  <a:pt x="6074" y="4725"/>
                </a:cubicBezTo>
                <a:lnTo>
                  <a:pt x="6074" y="3375"/>
                </a:lnTo>
                <a:lnTo>
                  <a:pt x="10124" y="3375"/>
                </a:lnTo>
                <a:lnTo>
                  <a:pt x="10124" y="4725"/>
                </a:lnTo>
                <a:cubicBezTo>
                  <a:pt x="10124" y="5098"/>
                  <a:pt x="10427" y="5400"/>
                  <a:pt x="10800" y="5400"/>
                </a:cubicBezTo>
                <a:cubicBezTo>
                  <a:pt x="11172" y="5400"/>
                  <a:pt x="11474" y="5098"/>
                  <a:pt x="11474" y="4725"/>
                </a:cubicBezTo>
                <a:lnTo>
                  <a:pt x="11474" y="3375"/>
                </a:lnTo>
                <a:lnTo>
                  <a:pt x="15524" y="3375"/>
                </a:lnTo>
                <a:lnTo>
                  <a:pt x="15524" y="4725"/>
                </a:lnTo>
                <a:cubicBezTo>
                  <a:pt x="15524" y="5098"/>
                  <a:pt x="15827" y="5400"/>
                  <a:pt x="16199" y="5400"/>
                </a:cubicBezTo>
                <a:cubicBezTo>
                  <a:pt x="16572" y="5400"/>
                  <a:pt x="16874" y="5098"/>
                  <a:pt x="16874" y="4725"/>
                </a:cubicBezTo>
                <a:lnTo>
                  <a:pt x="16874" y="3375"/>
                </a:lnTo>
                <a:lnTo>
                  <a:pt x="19799" y="3375"/>
                </a:lnTo>
                <a:cubicBezTo>
                  <a:pt x="20048" y="3375"/>
                  <a:pt x="20249" y="3576"/>
                  <a:pt x="20249" y="3824"/>
                </a:cubicBezTo>
                <a:cubicBezTo>
                  <a:pt x="20249" y="3824"/>
                  <a:pt x="20249" y="19799"/>
                  <a:pt x="20249" y="19799"/>
                </a:cubicBezTo>
                <a:close/>
                <a:moveTo>
                  <a:pt x="19799" y="2025"/>
                </a:moveTo>
                <a:lnTo>
                  <a:pt x="16874" y="2025"/>
                </a:lnTo>
                <a:lnTo>
                  <a:pt x="16874" y="675"/>
                </a:lnTo>
                <a:cubicBezTo>
                  <a:pt x="16874" y="301"/>
                  <a:pt x="16572" y="0"/>
                  <a:pt x="16199" y="0"/>
                </a:cubicBezTo>
                <a:cubicBezTo>
                  <a:pt x="15827" y="0"/>
                  <a:pt x="15524" y="301"/>
                  <a:pt x="15524" y="675"/>
                </a:cubicBezTo>
                <a:lnTo>
                  <a:pt x="15524" y="2025"/>
                </a:lnTo>
                <a:lnTo>
                  <a:pt x="11474" y="2025"/>
                </a:lnTo>
                <a:lnTo>
                  <a:pt x="11474" y="675"/>
                </a:lnTo>
                <a:cubicBezTo>
                  <a:pt x="11474" y="301"/>
                  <a:pt x="11172" y="0"/>
                  <a:pt x="10800" y="0"/>
                </a:cubicBezTo>
                <a:cubicBezTo>
                  <a:pt x="10427" y="0"/>
                  <a:pt x="10124" y="301"/>
                  <a:pt x="10124" y="675"/>
                </a:cubicBezTo>
                <a:lnTo>
                  <a:pt x="10124" y="2025"/>
                </a:lnTo>
                <a:lnTo>
                  <a:pt x="6074" y="2025"/>
                </a:lnTo>
                <a:lnTo>
                  <a:pt x="6074" y="675"/>
                </a:lnTo>
                <a:cubicBezTo>
                  <a:pt x="6074" y="301"/>
                  <a:pt x="5772" y="0"/>
                  <a:pt x="5399" y="0"/>
                </a:cubicBezTo>
                <a:cubicBezTo>
                  <a:pt x="5027" y="0"/>
                  <a:pt x="4724" y="301"/>
                  <a:pt x="4724" y="675"/>
                </a:cubicBezTo>
                <a:lnTo>
                  <a:pt x="4724" y="2025"/>
                </a:lnTo>
                <a:lnTo>
                  <a:pt x="1800" y="2025"/>
                </a:lnTo>
                <a:cubicBezTo>
                  <a:pt x="805" y="2025"/>
                  <a:pt x="0" y="2830"/>
                  <a:pt x="0" y="3824"/>
                </a:cubicBezTo>
                <a:lnTo>
                  <a:pt x="0" y="19799"/>
                </a:lnTo>
                <a:cubicBezTo>
                  <a:pt x="0" y="20793"/>
                  <a:pt x="805" y="21599"/>
                  <a:pt x="1800" y="21599"/>
                </a:cubicBezTo>
                <a:lnTo>
                  <a:pt x="19799" y="21599"/>
                </a:lnTo>
                <a:cubicBezTo>
                  <a:pt x="20794" y="21599"/>
                  <a:pt x="21600" y="20793"/>
                  <a:pt x="21600" y="19799"/>
                </a:cubicBezTo>
                <a:lnTo>
                  <a:pt x="21600" y="3824"/>
                </a:lnTo>
                <a:cubicBezTo>
                  <a:pt x="21600" y="2830"/>
                  <a:pt x="20794" y="2025"/>
                  <a:pt x="19799" y="202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20" name="AutoShape 19"/>
          <p:cNvSpPr>
            <a:spLocks/>
          </p:cNvSpPr>
          <p:nvPr/>
        </p:nvSpPr>
        <p:spPr bwMode="auto">
          <a:xfrm>
            <a:off x="14756045" y="9448799"/>
            <a:ext cx="115888" cy="87314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21" name="AutoShape 20"/>
          <p:cNvSpPr>
            <a:spLocks/>
          </p:cNvSpPr>
          <p:nvPr/>
        </p:nvSpPr>
        <p:spPr bwMode="auto">
          <a:xfrm>
            <a:off x="14756045" y="9593262"/>
            <a:ext cx="115888" cy="87312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22" name="AutoShape 21"/>
          <p:cNvSpPr>
            <a:spLocks/>
          </p:cNvSpPr>
          <p:nvPr/>
        </p:nvSpPr>
        <p:spPr bwMode="auto">
          <a:xfrm>
            <a:off x="14756045" y="9739313"/>
            <a:ext cx="115888" cy="8572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23" name="AutoShape 22"/>
          <p:cNvSpPr>
            <a:spLocks/>
          </p:cNvSpPr>
          <p:nvPr/>
        </p:nvSpPr>
        <p:spPr bwMode="auto">
          <a:xfrm>
            <a:off x="14959245" y="9739313"/>
            <a:ext cx="115888" cy="8572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24" name="AutoShape 23"/>
          <p:cNvSpPr>
            <a:spLocks/>
          </p:cNvSpPr>
          <p:nvPr/>
        </p:nvSpPr>
        <p:spPr bwMode="auto">
          <a:xfrm>
            <a:off x="14959245" y="9593262"/>
            <a:ext cx="115888" cy="87312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25" name="AutoShape 24"/>
          <p:cNvSpPr>
            <a:spLocks/>
          </p:cNvSpPr>
          <p:nvPr/>
        </p:nvSpPr>
        <p:spPr bwMode="auto">
          <a:xfrm>
            <a:off x="14959245" y="9448799"/>
            <a:ext cx="115888" cy="87314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26" name="AutoShape 25"/>
          <p:cNvSpPr>
            <a:spLocks/>
          </p:cNvSpPr>
          <p:nvPr/>
        </p:nvSpPr>
        <p:spPr bwMode="auto">
          <a:xfrm>
            <a:off x="15162445" y="9739313"/>
            <a:ext cx="115888" cy="8572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27" name="AutoShape 26"/>
          <p:cNvSpPr>
            <a:spLocks/>
          </p:cNvSpPr>
          <p:nvPr/>
        </p:nvSpPr>
        <p:spPr bwMode="auto">
          <a:xfrm>
            <a:off x="15162445" y="9593262"/>
            <a:ext cx="115888" cy="87312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28" name="AutoShape 27"/>
          <p:cNvSpPr>
            <a:spLocks/>
          </p:cNvSpPr>
          <p:nvPr/>
        </p:nvSpPr>
        <p:spPr bwMode="auto">
          <a:xfrm>
            <a:off x="15162445" y="9448799"/>
            <a:ext cx="115888" cy="87314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0" y="21599"/>
                </a:moveTo>
                <a:lnTo>
                  <a:pt x="21600" y="21599"/>
                </a:lnTo>
                <a:lnTo>
                  <a:pt x="21600" y="0"/>
                </a:lnTo>
                <a:lnTo>
                  <a:pt x="0" y="0"/>
                </a:lnTo>
                <a:cubicBezTo>
                  <a:pt x="0" y="0"/>
                  <a:pt x="0" y="21599"/>
                  <a:pt x="0" y="215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29" name="AutoShape 28"/>
          <p:cNvSpPr>
            <a:spLocks/>
          </p:cNvSpPr>
          <p:nvPr/>
        </p:nvSpPr>
        <p:spPr bwMode="auto">
          <a:xfrm>
            <a:off x="12693883" y="9099548"/>
            <a:ext cx="930276" cy="93027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249" y="9450"/>
                </a:moveTo>
                <a:cubicBezTo>
                  <a:pt x="20249" y="9823"/>
                  <a:pt x="19947" y="10124"/>
                  <a:pt x="19575" y="10124"/>
                </a:cubicBezTo>
                <a:lnTo>
                  <a:pt x="18324" y="10124"/>
                </a:lnTo>
                <a:lnTo>
                  <a:pt x="15624" y="5400"/>
                </a:lnTo>
                <a:lnTo>
                  <a:pt x="17549" y="5400"/>
                </a:lnTo>
                <a:cubicBezTo>
                  <a:pt x="17762" y="5400"/>
                  <a:pt x="17962" y="5500"/>
                  <a:pt x="18089" y="5670"/>
                </a:cubicBezTo>
                <a:lnTo>
                  <a:pt x="20114" y="8370"/>
                </a:lnTo>
                <a:cubicBezTo>
                  <a:pt x="20202" y="8486"/>
                  <a:pt x="20249" y="8628"/>
                  <a:pt x="20249" y="8774"/>
                </a:cubicBezTo>
                <a:cubicBezTo>
                  <a:pt x="20249" y="8774"/>
                  <a:pt x="20249" y="9450"/>
                  <a:pt x="20249" y="9450"/>
                </a:cubicBezTo>
                <a:close/>
                <a:moveTo>
                  <a:pt x="18224" y="20249"/>
                </a:moveTo>
                <a:lnTo>
                  <a:pt x="14174" y="20249"/>
                </a:lnTo>
                <a:lnTo>
                  <a:pt x="14174" y="13500"/>
                </a:lnTo>
                <a:cubicBezTo>
                  <a:pt x="14174" y="13126"/>
                  <a:pt x="13872" y="12825"/>
                  <a:pt x="13499" y="12825"/>
                </a:cubicBezTo>
                <a:lnTo>
                  <a:pt x="8437" y="12825"/>
                </a:lnTo>
                <a:cubicBezTo>
                  <a:pt x="8064" y="12825"/>
                  <a:pt x="7762" y="13126"/>
                  <a:pt x="7762" y="13500"/>
                </a:cubicBezTo>
                <a:lnTo>
                  <a:pt x="7762" y="20249"/>
                </a:lnTo>
                <a:lnTo>
                  <a:pt x="3374" y="20249"/>
                </a:lnTo>
                <a:lnTo>
                  <a:pt x="3374" y="11475"/>
                </a:lnTo>
                <a:lnTo>
                  <a:pt x="18224" y="11475"/>
                </a:lnTo>
                <a:cubicBezTo>
                  <a:pt x="18224" y="11475"/>
                  <a:pt x="18224" y="20249"/>
                  <a:pt x="18224" y="20249"/>
                </a:cubicBezTo>
                <a:close/>
                <a:moveTo>
                  <a:pt x="13499" y="20249"/>
                </a:moveTo>
                <a:lnTo>
                  <a:pt x="8437" y="20249"/>
                </a:lnTo>
                <a:lnTo>
                  <a:pt x="8437" y="13500"/>
                </a:lnTo>
                <a:lnTo>
                  <a:pt x="13499" y="13500"/>
                </a:lnTo>
                <a:cubicBezTo>
                  <a:pt x="13499" y="13500"/>
                  <a:pt x="13499" y="20249"/>
                  <a:pt x="13499" y="20249"/>
                </a:cubicBezTo>
                <a:close/>
                <a:moveTo>
                  <a:pt x="1349" y="9450"/>
                </a:moveTo>
                <a:lnTo>
                  <a:pt x="1349" y="8774"/>
                </a:lnTo>
                <a:cubicBezTo>
                  <a:pt x="1349" y="8628"/>
                  <a:pt x="1397" y="8486"/>
                  <a:pt x="1485" y="8370"/>
                </a:cubicBezTo>
                <a:lnTo>
                  <a:pt x="3510" y="5670"/>
                </a:lnTo>
                <a:cubicBezTo>
                  <a:pt x="3637" y="5500"/>
                  <a:pt x="3837" y="5400"/>
                  <a:pt x="4049" y="5400"/>
                </a:cubicBezTo>
                <a:lnTo>
                  <a:pt x="5975" y="5400"/>
                </a:lnTo>
                <a:lnTo>
                  <a:pt x="3275" y="10124"/>
                </a:lnTo>
                <a:lnTo>
                  <a:pt x="2024" y="10124"/>
                </a:lnTo>
                <a:cubicBezTo>
                  <a:pt x="1652" y="10124"/>
                  <a:pt x="1349" y="9823"/>
                  <a:pt x="1349" y="9450"/>
                </a:cubicBezTo>
                <a:moveTo>
                  <a:pt x="13369" y="5400"/>
                </a:moveTo>
                <a:lnTo>
                  <a:pt x="14846" y="5400"/>
                </a:lnTo>
                <a:lnTo>
                  <a:pt x="17546" y="10124"/>
                </a:lnTo>
                <a:lnTo>
                  <a:pt x="14719" y="10124"/>
                </a:lnTo>
                <a:cubicBezTo>
                  <a:pt x="14719" y="10124"/>
                  <a:pt x="13369" y="5400"/>
                  <a:pt x="13369" y="5400"/>
                </a:cubicBezTo>
                <a:close/>
                <a:moveTo>
                  <a:pt x="11137" y="5400"/>
                </a:moveTo>
                <a:lnTo>
                  <a:pt x="12666" y="5400"/>
                </a:lnTo>
                <a:lnTo>
                  <a:pt x="14016" y="10124"/>
                </a:lnTo>
                <a:lnTo>
                  <a:pt x="11137" y="10124"/>
                </a:lnTo>
                <a:cubicBezTo>
                  <a:pt x="11137" y="10124"/>
                  <a:pt x="11137" y="5400"/>
                  <a:pt x="11137" y="5400"/>
                </a:cubicBezTo>
                <a:close/>
                <a:moveTo>
                  <a:pt x="8932" y="5400"/>
                </a:moveTo>
                <a:lnTo>
                  <a:pt x="10462" y="5400"/>
                </a:lnTo>
                <a:lnTo>
                  <a:pt x="10462" y="10124"/>
                </a:lnTo>
                <a:lnTo>
                  <a:pt x="7582" y="10124"/>
                </a:lnTo>
                <a:cubicBezTo>
                  <a:pt x="7582" y="10124"/>
                  <a:pt x="8932" y="5400"/>
                  <a:pt x="8932" y="5400"/>
                </a:cubicBezTo>
                <a:close/>
                <a:moveTo>
                  <a:pt x="6880" y="10124"/>
                </a:moveTo>
                <a:lnTo>
                  <a:pt x="4052" y="10124"/>
                </a:lnTo>
                <a:lnTo>
                  <a:pt x="6752" y="5400"/>
                </a:lnTo>
                <a:lnTo>
                  <a:pt x="8230" y="5400"/>
                </a:lnTo>
                <a:cubicBezTo>
                  <a:pt x="8230" y="5400"/>
                  <a:pt x="6880" y="10124"/>
                  <a:pt x="6880" y="10124"/>
                </a:cubicBezTo>
                <a:close/>
                <a:moveTo>
                  <a:pt x="17549" y="1350"/>
                </a:moveTo>
                <a:lnTo>
                  <a:pt x="17549" y="4050"/>
                </a:lnTo>
                <a:lnTo>
                  <a:pt x="4049" y="4050"/>
                </a:lnTo>
                <a:lnTo>
                  <a:pt x="4049" y="1350"/>
                </a:lnTo>
                <a:cubicBezTo>
                  <a:pt x="4049" y="1350"/>
                  <a:pt x="17549" y="1350"/>
                  <a:pt x="17549" y="1350"/>
                </a:cubicBezTo>
                <a:close/>
                <a:moveTo>
                  <a:pt x="21194" y="7560"/>
                </a:moveTo>
                <a:lnTo>
                  <a:pt x="19170" y="4861"/>
                </a:lnTo>
                <a:cubicBezTo>
                  <a:pt x="19091" y="4755"/>
                  <a:pt x="18997" y="4663"/>
                  <a:pt x="18899" y="4576"/>
                </a:cubicBezTo>
                <a:lnTo>
                  <a:pt x="18899" y="1350"/>
                </a:lnTo>
                <a:cubicBezTo>
                  <a:pt x="18899" y="605"/>
                  <a:pt x="18295" y="0"/>
                  <a:pt x="17549" y="0"/>
                </a:cubicBezTo>
                <a:lnTo>
                  <a:pt x="4049" y="0"/>
                </a:lnTo>
                <a:cubicBezTo>
                  <a:pt x="3304" y="0"/>
                  <a:pt x="2699" y="605"/>
                  <a:pt x="2699" y="1350"/>
                </a:cubicBezTo>
                <a:lnTo>
                  <a:pt x="2699" y="4576"/>
                </a:lnTo>
                <a:cubicBezTo>
                  <a:pt x="2602" y="4663"/>
                  <a:pt x="2508" y="4754"/>
                  <a:pt x="2430" y="4860"/>
                </a:cubicBezTo>
                <a:lnTo>
                  <a:pt x="406" y="7559"/>
                </a:lnTo>
                <a:cubicBezTo>
                  <a:pt x="143" y="7907"/>
                  <a:pt x="0" y="8338"/>
                  <a:pt x="0" y="8774"/>
                </a:cubicBezTo>
                <a:lnTo>
                  <a:pt x="0" y="9450"/>
                </a:lnTo>
                <a:cubicBezTo>
                  <a:pt x="0" y="10566"/>
                  <a:pt x="908" y="11475"/>
                  <a:pt x="2024" y="11475"/>
                </a:cubicBezTo>
                <a:lnTo>
                  <a:pt x="2024" y="20249"/>
                </a:lnTo>
                <a:cubicBezTo>
                  <a:pt x="2024" y="20994"/>
                  <a:pt x="2629" y="21599"/>
                  <a:pt x="3374" y="21599"/>
                </a:cubicBezTo>
                <a:lnTo>
                  <a:pt x="18224" y="21599"/>
                </a:lnTo>
                <a:cubicBezTo>
                  <a:pt x="18970" y="21599"/>
                  <a:pt x="19575" y="20994"/>
                  <a:pt x="19575" y="20249"/>
                </a:cubicBezTo>
                <a:lnTo>
                  <a:pt x="19575" y="11475"/>
                </a:lnTo>
                <a:cubicBezTo>
                  <a:pt x="20691" y="11475"/>
                  <a:pt x="21600" y="10566"/>
                  <a:pt x="21600" y="9450"/>
                </a:cubicBezTo>
                <a:lnTo>
                  <a:pt x="21600" y="8774"/>
                </a:lnTo>
                <a:cubicBezTo>
                  <a:pt x="21600" y="8338"/>
                  <a:pt x="21456" y="7907"/>
                  <a:pt x="21194" y="756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30" name="AutoShape 29"/>
          <p:cNvSpPr>
            <a:spLocks/>
          </p:cNvSpPr>
          <p:nvPr/>
        </p:nvSpPr>
        <p:spPr bwMode="auto">
          <a:xfrm>
            <a:off x="21983933" y="7270748"/>
            <a:ext cx="928688" cy="841376"/>
          </a:xfrm>
          <a:custGeom>
            <a:avLst/>
            <a:gdLst>
              <a:gd name="T0" fmla="+- 0 10736 439"/>
              <a:gd name="T1" fmla="*/ T0 w 20595"/>
              <a:gd name="T2" fmla="+- 0 10869 621"/>
              <a:gd name="T3" fmla="*/ 10869 h 20497"/>
              <a:gd name="T4" fmla="+- 0 10736 439"/>
              <a:gd name="T5" fmla="*/ T4 w 20595"/>
              <a:gd name="T6" fmla="+- 0 10869 621"/>
              <a:gd name="T7" fmla="*/ 10869 h 20497"/>
              <a:gd name="T8" fmla="+- 0 10736 439"/>
              <a:gd name="T9" fmla="*/ T8 w 20595"/>
              <a:gd name="T10" fmla="+- 0 10869 621"/>
              <a:gd name="T11" fmla="*/ 10869 h 20497"/>
              <a:gd name="T12" fmla="+- 0 10736 439"/>
              <a:gd name="T13" fmla="*/ T12 w 20595"/>
              <a:gd name="T14" fmla="+- 0 10869 621"/>
              <a:gd name="T15" fmla="*/ 10869 h 20497"/>
            </a:gdLst>
            <a:ahLst/>
            <a:cxnLst>
              <a:cxn ang="0">
                <a:pos x="T1" y="T3"/>
              </a:cxn>
              <a:cxn ang="0">
                <a:pos x="T5" y="T7"/>
              </a:cxn>
              <a:cxn ang="0">
                <a:pos x="T9" y="T11"/>
              </a:cxn>
              <a:cxn ang="0">
                <a:pos x="T13" y="T15"/>
              </a:cxn>
            </a:cxnLst>
            <a:rect l="0" t="0" r="r" b="b"/>
            <a:pathLst>
              <a:path w="20595" h="20497">
                <a:moveTo>
                  <a:pt x="18898" y="1863"/>
                </a:moveTo>
                <a:cubicBezTo>
                  <a:pt x="16636" y="-621"/>
                  <a:pt x="12968" y="-621"/>
                  <a:pt x="10707" y="1863"/>
                </a:cubicBezTo>
                <a:lnTo>
                  <a:pt x="1317" y="12053"/>
                </a:lnTo>
                <a:cubicBezTo>
                  <a:pt x="-439" y="13982"/>
                  <a:pt x="-439" y="17121"/>
                  <a:pt x="1317" y="19050"/>
                </a:cubicBezTo>
                <a:cubicBezTo>
                  <a:pt x="3073" y="20979"/>
                  <a:pt x="5931" y="20979"/>
                  <a:pt x="7687" y="19050"/>
                </a:cubicBezTo>
                <a:lnTo>
                  <a:pt x="17078" y="8860"/>
                </a:lnTo>
                <a:cubicBezTo>
                  <a:pt x="18335" y="7479"/>
                  <a:pt x="18335" y="5242"/>
                  <a:pt x="17078" y="3862"/>
                </a:cubicBezTo>
                <a:cubicBezTo>
                  <a:pt x="15821" y="2482"/>
                  <a:pt x="13783" y="2482"/>
                  <a:pt x="12527" y="3862"/>
                </a:cubicBezTo>
                <a:lnTo>
                  <a:pt x="5467" y="11614"/>
                </a:lnTo>
                <a:cubicBezTo>
                  <a:pt x="5216" y="11891"/>
                  <a:pt x="5216" y="12337"/>
                  <a:pt x="5467" y="12614"/>
                </a:cubicBezTo>
                <a:cubicBezTo>
                  <a:pt x="5719" y="12890"/>
                  <a:pt x="6126" y="12890"/>
                  <a:pt x="6378" y="12614"/>
                </a:cubicBezTo>
                <a:lnTo>
                  <a:pt x="13437" y="4861"/>
                </a:lnTo>
                <a:cubicBezTo>
                  <a:pt x="14190" y="4035"/>
                  <a:pt x="15414" y="4035"/>
                  <a:pt x="16167" y="4861"/>
                </a:cubicBezTo>
                <a:cubicBezTo>
                  <a:pt x="16920" y="5688"/>
                  <a:pt x="16920" y="7034"/>
                  <a:pt x="16167" y="7860"/>
                </a:cubicBezTo>
                <a:lnTo>
                  <a:pt x="6777" y="18050"/>
                </a:lnTo>
                <a:cubicBezTo>
                  <a:pt x="5520" y="19430"/>
                  <a:pt x="3484" y="19430"/>
                  <a:pt x="2227" y="18050"/>
                </a:cubicBezTo>
                <a:cubicBezTo>
                  <a:pt x="970" y="16670"/>
                  <a:pt x="970" y="14433"/>
                  <a:pt x="2227" y="13053"/>
                </a:cubicBezTo>
                <a:lnTo>
                  <a:pt x="11525" y="2963"/>
                </a:lnTo>
                <a:cubicBezTo>
                  <a:pt x="13285" y="1030"/>
                  <a:pt x="16139" y="1030"/>
                  <a:pt x="17896" y="2963"/>
                </a:cubicBezTo>
                <a:cubicBezTo>
                  <a:pt x="19657" y="4896"/>
                  <a:pt x="19657" y="8027"/>
                  <a:pt x="17897" y="9959"/>
                </a:cubicBezTo>
                <a:lnTo>
                  <a:pt x="10929" y="17611"/>
                </a:lnTo>
                <a:cubicBezTo>
                  <a:pt x="10677" y="17888"/>
                  <a:pt x="10677" y="18334"/>
                  <a:pt x="10929" y="18610"/>
                </a:cubicBezTo>
                <a:cubicBezTo>
                  <a:pt x="11181" y="18887"/>
                  <a:pt x="11588" y="18887"/>
                  <a:pt x="11839" y="18610"/>
                </a:cubicBezTo>
                <a:lnTo>
                  <a:pt x="18898" y="10859"/>
                </a:lnTo>
                <a:cubicBezTo>
                  <a:pt x="21160" y="8375"/>
                  <a:pt x="21160" y="4347"/>
                  <a:pt x="18898" y="186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31" name="Group 30"/>
          <p:cNvGrpSpPr/>
          <p:nvPr/>
        </p:nvGrpSpPr>
        <p:grpSpPr>
          <a:xfrm>
            <a:off x="20271022" y="7240586"/>
            <a:ext cx="639762" cy="930276"/>
            <a:chOff x="10146507" y="3505994"/>
            <a:chExt cx="319881" cy="465138"/>
          </a:xfrm>
          <a:solidFill>
            <a:schemeClr val="tx2"/>
          </a:solidFill>
        </p:grpSpPr>
        <p:sp>
          <p:nvSpPr>
            <p:cNvPr id="32" name="AutoShape 30"/>
            <p:cNvSpPr>
              <a:spLocks/>
            </p:cNvSpPr>
            <p:nvPr/>
          </p:nvSpPr>
          <p:spPr bwMode="auto">
            <a:xfrm>
              <a:off x="10146507" y="3505994"/>
              <a:ext cx="319881" cy="465138"/>
            </a:xfrm>
            <a:custGeom>
              <a:avLst/>
              <a:gdLst>
                <a:gd name="T0" fmla="*/ 10383 w 20767"/>
                <a:gd name="T1" fmla="*/ 10800 h 21600"/>
                <a:gd name="T2" fmla="*/ 10383 w 20767"/>
                <a:gd name="T3" fmla="*/ 10800 h 21600"/>
                <a:gd name="T4" fmla="*/ 10383 w 20767"/>
                <a:gd name="T5" fmla="*/ 10800 h 21600"/>
                <a:gd name="T6" fmla="*/ 10383 w 20767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767" h="21600">
                  <a:moveTo>
                    <a:pt x="18566" y="16551"/>
                  </a:moveTo>
                  <a:cubicBezTo>
                    <a:pt x="17960" y="18284"/>
                    <a:pt x="17274" y="20249"/>
                    <a:pt x="9436" y="20249"/>
                  </a:cubicBezTo>
                  <a:cubicBezTo>
                    <a:pt x="4711" y="20249"/>
                    <a:pt x="1888" y="17809"/>
                    <a:pt x="1888" y="15451"/>
                  </a:cubicBezTo>
                  <a:cubicBezTo>
                    <a:pt x="1888" y="13645"/>
                    <a:pt x="2349" y="12161"/>
                    <a:pt x="2835" y="10591"/>
                  </a:cubicBezTo>
                  <a:cubicBezTo>
                    <a:pt x="3454" y="8600"/>
                    <a:pt x="4088" y="6563"/>
                    <a:pt x="3813" y="3868"/>
                  </a:cubicBezTo>
                  <a:cubicBezTo>
                    <a:pt x="6723" y="6750"/>
                    <a:pt x="7759" y="10567"/>
                    <a:pt x="7759" y="10567"/>
                  </a:cubicBezTo>
                  <a:cubicBezTo>
                    <a:pt x="7759" y="10567"/>
                    <a:pt x="10468" y="7846"/>
                    <a:pt x="11196" y="6582"/>
                  </a:cubicBezTo>
                  <a:cubicBezTo>
                    <a:pt x="11755" y="7395"/>
                    <a:pt x="12267" y="10124"/>
                    <a:pt x="12267" y="12825"/>
                  </a:cubicBezTo>
                  <a:cubicBezTo>
                    <a:pt x="12267" y="12825"/>
                    <a:pt x="14773" y="11347"/>
                    <a:pt x="16653" y="9127"/>
                  </a:cubicBezTo>
                  <a:cubicBezTo>
                    <a:pt x="18632" y="11666"/>
                    <a:pt x="19346" y="14320"/>
                    <a:pt x="18566" y="16551"/>
                  </a:cubicBezTo>
                  <a:moveTo>
                    <a:pt x="16041" y="6075"/>
                  </a:moveTo>
                  <a:cubicBezTo>
                    <a:pt x="15982" y="7879"/>
                    <a:pt x="14088" y="9404"/>
                    <a:pt x="14088" y="9404"/>
                  </a:cubicBezTo>
                  <a:cubicBezTo>
                    <a:pt x="14088" y="6046"/>
                    <a:pt x="10380" y="3375"/>
                    <a:pt x="10380" y="3375"/>
                  </a:cubicBezTo>
                  <a:cubicBezTo>
                    <a:pt x="10380" y="3375"/>
                    <a:pt x="10330" y="5373"/>
                    <a:pt x="8452" y="7389"/>
                  </a:cubicBezTo>
                  <a:cubicBezTo>
                    <a:pt x="6574" y="2686"/>
                    <a:pt x="938" y="0"/>
                    <a:pt x="938" y="0"/>
                  </a:cubicBezTo>
                  <a:cubicBezTo>
                    <a:pt x="3756" y="7389"/>
                    <a:pt x="0" y="10076"/>
                    <a:pt x="0" y="15451"/>
                  </a:cubicBezTo>
                  <a:cubicBezTo>
                    <a:pt x="0" y="18604"/>
                    <a:pt x="3730" y="21599"/>
                    <a:pt x="9436" y="21599"/>
                  </a:cubicBezTo>
                  <a:cubicBezTo>
                    <a:pt x="17888" y="21599"/>
                    <a:pt x="19523" y="19379"/>
                    <a:pt x="20396" y="16878"/>
                  </a:cubicBezTo>
                  <a:cubicBezTo>
                    <a:pt x="21599" y="13436"/>
                    <a:pt x="19797" y="9432"/>
                    <a:pt x="16041" y="607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33" name="AutoShape 31"/>
            <p:cNvSpPr>
              <a:spLocks/>
            </p:cNvSpPr>
            <p:nvPr/>
          </p:nvSpPr>
          <p:spPr bwMode="auto">
            <a:xfrm>
              <a:off x="10205244" y="3709194"/>
              <a:ext cx="205581" cy="166688"/>
            </a:xfrm>
            <a:custGeom>
              <a:avLst/>
              <a:gdLst>
                <a:gd name="T0" fmla="*/ 10641 w 21282"/>
                <a:gd name="T1" fmla="*/ 10800 h 21600"/>
                <a:gd name="T2" fmla="*/ 10641 w 21282"/>
                <a:gd name="T3" fmla="*/ 10800 h 21600"/>
                <a:gd name="T4" fmla="*/ 10641 w 21282"/>
                <a:gd name="T5" fmla="*/ 10800 h 21600"/>
                <a:gd name="T6" fmla="*/ 10641 w 21282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282" h="21600">
                  <a:moveTo>
                    <a:pt x="20698" y="5891"/>
                  </a:moveTo>
                  <a:lnTo>
                    <a:pt x="19424" y="7749"/>
                  </a:lnTo>
                  <a:cubicBezTo>
                    <a:pt x="17846" y="10064"/>
                    <a:pt x="16352" y="12259"/>
                    <a:pt x="12365" y="14784"/>
                  </a:cubicBezTo>
                  <a:cubicBezTo>
                    <a:pt x="11794" y="12631"/>
                    <a:pt x="11275" y="10259"/>
                    <a:pt x="11275" y="6631"/>
                  </a:cubicBezTo>
                  <a:lnTo>
                    <a:pt x="11275" y="3408"/>
                  </a:lnTo>
                  <a:lnTo>
                    <a:pt x="9000" y="7893"/>
                  </a:lnTo>
                  <a:cubicBezTo>
                    <a:pt x="8233" y="9421"/>
                    <a:pt x="7598" y="10690"/>
                    <a:pt x="6649" y="12373"/>
                  </a:cubicBezTo>
                  <a:cubicBezTo>
                    <a:pt x="5211" y="8296"/>
                    <a:pt x="4195" y="5281"/>
                    <a:pt x="3422" y="2545"/>
                  </a:cubicBezTo>
                  <a:lnTo>
                    <a:pt x="2705" y="0"/>
                  </a:lnTo>
                  <a:lnTo>
                    <a:pt x="1926" y="2847"/>
                  </a:lnTo>
                  <a:cubicBezTo>
                    <a:pt x="936" y="6469"/>
                    <a:pt x="0" y="9891"/>
                    <a:pt x="0" y="18771"/>
                  </a:cubicBezTo>
                  <a:cubicBezTo>
                    <a:pt x="0" y="19292"/>
                    <a:pt x="333" y="19714"/>
                    <a:pt x="749" y="19714"/>
                  </a:cubicBezTo>
                  <a:cubicBezTo>
                    <a:pt x="1162" y="19714"/>
                    <a:pt x="1499" y="19292"/>
                    <a:pt x="1499" y="18771"/>
                  </a:cubicBezTo>
                  <a:cubicBezTo>
                    <a:pt x="1499" y="11964"/>
                    <a:pt x="2037" y="8594"/>
                    <a:pt x="2758" y="5681"/>
                  </a:cubicBezTo>
                  <a:cubicBezTo>
                    <a:pt x="3537" y="8174"/>
                    <a:pt x="4520" y="11009"/>
                    <a:pt x="5812" y="14638"/>
                  </a:cubicBezTo>
                  <a:lnTo>
                    <a:pt x="6339" y="16117"/>
                  </a:lnTo>
                  <a:lnTo>
                    <a:pt x="7100" y="14811"/>
                  </a:lnTo>
                  <a:cubicBezTo>
                    <a:pt x="8344" y="12681"/>
                    <a:pt x="9085" y="11248"/>
                    <a:pt x="9896" y="9638"/>
                  </a:cubicBezTo>
                  <a:cubicBezTo>
                    <a:pt x="10133" y="12428"/>
                    <a:pt x="10681" y="14428"/>
                    <a:pt x="11223" y="16408"/>
                  </a:cubicBezTo>
                  <a:lnTo>
                    <a:pt x="11495" y="17404"/>
                  </a:lnTo>
                  <a:lnTo>
                    <a:pt x="12253" y="16953"/>
                  </a:lnTo>
                  <a:cubicBezTo>
                    <a:pt x="16306" y="14531"/>
                    <a:pt x="18203" y="12327"/>
                    <a:pt x="19708" y="10211"/>
                  </a:cubicBezTo>
                  <a:cubicBezTo>
                    <a:pt x="19942" y="13727"/>
                    <a:pt x="19573" y="17574"/>
                    <a:pt x="18698" y="20305"/>
                  </a:cubicBezTo>
                  <a:cubicBezTo>
                    <a:pt x="18543" y="20787"/>
                    <a:pt x="18730" y="21336"/>
                    <a:pt x="19114" y="21531"/>
                  </a:cubicBezTo>
                  <a:cubicBezTo>
                    <a:pt x="19204" y="21577"/>
                    <a:pt x="19301" y="21599"/>
                    <a:pt x="19395" y="21599"/>
                  </a:cubicBezTo>
                  <a:cubicBezTo>
                    <a:pt x="19690" y="21599"/>
                    <a:pt x="19972" y="21377"/>
                    <a:pt x="20089" y="21008"/>
                  </a:cubicBezTo>
                  <a:cubicBezTo>
                    <a:pt x="21251" y="17380"/>
                    <a:pt x="21600" y="12213"/>
                    <a:pt x="20976" y="7841"/>
                  </a:cubicBezTo>
                  <a:cubicBezTo>
                    <a:pt x="20976" y="7841"/>
                    <a:pt x="20698" y="5891"/>
                    <a:pt x="20698" y="5891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34" name="AutoShape 32"/>
          <p:cNvSpPr>
            <a:spLocks/>
          </p:cNvSpPr>
          <p:nvPr/>
        </p:nvSpPr>
        <p:spPr bwMode="auto">
          <a:xfrm>
            <a:off x="18269183" y="7299324"/>
            <a:ext cx="928688" cy="812800"/>
          </a:xfrm>
          <a:custGeom>
            <a:avLst/>
            <a:gdLst>
              <a:gd name="T0" fmla="+- 0 10800 108"/>
              <a:gd name="T1" fmla="*/ T0 w 21384"/>
              <a:gd name="T2" fmla="*/ 10800 h 21600"/>
              <a:gd name="T3" fmla="+- 0 10800 108"/>
              <a:gd name="T4" fmla="*/ T3 w 21384"/>
              <a:gd name="T5" fmla="*/ 10800 h 21600"/>
              <a:gd name="T6" fmla="+- 0 10800 108"/>
              <a:gd name="T7" fmla="*/ T6 w 21384"/>
              <a:gd name="T8" fmla="*/ 10800 h 21600"/>
              <a:gd name="T9" fmla="+- 0 10800 108"/>
              <a:gd name="T10" fmla="*/ T9 w 21384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384" h="21600">
                <a:moveTo>
                  <a:pt x="18710" y="9257"/>
                </a:moveTo>
                <a:lnTo>
                  <a:pt x="16706" y="7714"/>
                </a:lnTo>
                <a:lnTo>
                  <a:pt x="16706" y="20057"/>
                </a:lnTo>
                <a:lnTo>
                  <a:pt x="4677" y="20057"/>
                </a:lnTo>
                <a:lnTo>
                  <a:pt x="4677" y="7714"/>
                </a:lnTo>
                <a:lnTo>
                  <a:pt x="2673" y="9257"/>
                </a:lnTo>
                <a:lnTo>
                  <a:pt x="1336" y="4628"/>
                </a:lnTo>
                <a:lnTo>
                  <a:pt x="4677" y="1542"/>
                </a:lnTo>
                <a:lnTo>
                  <a:pt x="7468" y="1542"/>
                </a:lnTo>
                <a:cubicBezTo>
                  <a:pt x="7841" y="2871"/>
                  <a:pt x="9136" y="3857"/>
                  <a:pt x="10691" y="3857"/>
                </a:cubicBezTo>
                <a:cubicBezTo>
                  <a:pt x="12247" y="3857"/>
                  <a:pt x="13542" y="2871"/>
                  <a:pt x="13915" y="1542"/>
                </a:cubicBezTo>
                <a:lnTo>
                  <a:pt x="16706" y="1542"/>
                </a:lnTo>
                <a:lnTo>
                  <a:pt x="20047" y="4628"/>
                </a:lnTo>
                <a:cubicBezTo>
                  <a:pt x="20047" y="4628"/>
                  <a:pt x="18710" y="9257"/>
                  <a:pt x="18710" y="9257"/>
                </a:cubicBezTo>
                <a:close/>
                <a:moveTo>
                  <a:pt x="13200" y="1542"/>
                </a:moveTo>
                <a:cubicBezTo>
                  <a:pt x="12831" y="2438"/>
                  <a:pt x="11852" y="3085"/>
                  <a:pt x="10691" y="3085"/>
                </a:cubicBezTo>
                <a:cubicBezTo>
                  <a:pt x="9531" y="3085"/>
                  <a:pt x="8552" y="2438"/>
                  <a:pt x="8183" y="1542"/>
                </a:cubicBezTo>
                <a:cubicBezTo>
                  <a:pt x="8183" y="1542"/>
                  <a:pt x="13200" y="1542"/>
                  <a:pt x="13200" y="1542"/>
                </a:cubicBezTo>
                <a:close/>
                <a:moveTo>
                  <a:pt x="20882" y="3423"/>
                </a:moveTo>
                <a:lnTo>
                  <a:pt x="17541" y="338"/>
                </a:lnTo>
                <a:cubicBezTo>
                  <a:pt x="17303" y="119"/>
                  <a:pt x="17009" y="0"/>
                  <a:pt x="16706" y="0"/>
                </a:cubicBezTo>
                <a:lnTo>
                  <a:pt x="4677" y="0"/>
                </a:lnTo>
                <a:cubicBezTo>
                  <a:pt x="4374" y="0"/>
                  <a:pt x="4080" y="119"/>
                  <a:pt x="3842" y="338"/>
                </a:cubicBezTo>
                <a:lnTo>
                  <a:pt x="501" y="3423"/>
                </a:lnTo>
                <a:cubicBezTo>
                  <a:pt x="64" y="3827"/>
                  <a:pt x="-108" y="4503"/>
                  <a:pt x="68" y="5116"/>
                </a:cubicBezTo>
                <a:lnTo>
                  <a:pt x="1405" y="9745"/>
                </a:lnTo>
                <a:cubicBezTo>
                  <a:pt x="1537" y="10201"/>
                  <a:pt x="1845" y="10560"/>
                  <a:pt x="2239" y="10716"/>
                </a:cubicBezTo>
                <a:cubicBezTo>
                  <a:pt x="2380" y="10772"/>
                  <a:pt x="2527" y="10800"/>
                  <a:pt x="2673" y="10800"/>
                </a:cubicBezTo>
                <a:cubicBezTo>
                  <a:pt x="2905" y="10800"/>
                  <a:pt x="3136" y="10729"/>
                  <a:pt x="3341" y="10593"/>
                </a:cubicBezTo>
                <a:lnTo>
                  <a:pt x="3341" y="20057"/>
                </a:lnTo>
                <a:cubicBezTo>
                  <a:pt x="3341" y="20908"/>
                  <a:pt x="3940" y="21600"/>
                  <a:pt x="4677" y="21600"/>
                </a:cubicBezTo>
                <a:lnTo>
                  <a:pt x="16706" y="21600"/>
                </a:lnTo>
                <a:cubicBezTo>
                  <a:pt x="17443" y="21600"/>
                  <a:pt x="18042" y="20908"/>
                  <a:pt x="18042" y="20057"/>
                </a:cubicBezTo>
                <a:lnTo>
                  <a:pt x="18042" y="10593"/>
                </a:lnTo>
                <a:cubicBezTo>
                  <a:pt x="18247" y="10729"/>
                  <a:pt x="18478" y="10800"/>
                  <a:pt x="18710" y="10800"/>
                </a:cubicBezTo>
                <a:cubicBezTo>
                  <a:pt x="18856" y="10800"/>
                  <a:pt x="19002" y="10772"/>
                  <a:pt x="19144" y="10716"/>
                </a:cubicBezTo>
                <a:cubicBezTo>
                  <a:pt x="19538" y="10560"/>
                  <a:pt x="19846" y="10201"/>
                  <a:pt x="19978" y="9745"/>
                </a:cubicBezTo>
                <a:lnTo>
                  <a:pt x="21315" y="5116"/>
                </a:lnTo>
                <a:cubicBezTo>
                  <a:pt x="21491" y="4503"/>
                  <a:pt x="21319" y="3827"/>
                  <a:pt x="20882" y="342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35" name="Group 34"/>
          <p:cNvGrpSpPr/>
          <p:nvPr/>
        </p:nvGrpSpPr>
        <p:grpSpPr>
          <a:xfrm>
            <a:off x="16410221" y="7240586"/>
            <a:ext cx="928688" cy="930276"/>
            <a:chOff x="8204317" y="3973834"/>
            <a:chExt cx="464344" cy="465138"/>
          </a:xfrm>
          <a:solidFill>
            <a:schemeClr val="tx2"/>
          </a:solidFill>
        </p:grpSpPr>
        <p:sp>
          <p:nvSpPr>
            <p:cNvPr id="36" name="AutoShape 33"/>
            <p:cNvSpPr>
              <a:spLocks/>
            </p:cNvSpPr>
            <p:nvPr/>
          </p:nvSpPr>
          <p:spPr bwMode="auto">
            <a:xfrm>
              <a:off x="8204317" y="4148459"/>
              <a:ext cx="464344" cy="290513"/>
            </a:xfrm>
            <a:custGeom>
              <a:avLst/>
              <a:gdLst>
                <a:gd name="T0" fmla="*/ 10752 w 21505"/>
                <a:gd name="T1" fmla="*/ 10800 h 21600"/>
                <a:gd name="T2" fmla="*/ 10752 w 21505"/>
                <a:gd name="T3" fmla="*/ 10800 h 21600"/>
                <a:gd name="T4" fmla="*/ 10752 w 21505"/>
                <a:gd name="T5" fmla="*/ 10800 h 21600"/>
                <a:gd name="T6" fmla="*/ 10752 w 21505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05" h="21600">
                  <a:moveTo>
                    <a:pt x="17472" y="17279"/>
                  </a:moveTo>
                  <a:lnTo>
                    <a:pt x="17472" y="18899"/>
                  </a:lnTo>
                  <a:cubicBezTo>
                    <a:pt x="17472" y="19198"/>
                    <a:pt x="17321" y="19439"/>
                    <a:pt x="17136" y="19439"/>
                  </a:cubicBezTo>
                  <a:lnTo>
                    <a:pt x="4368" y="19439"/>
                  </a:lnTo>
                  <a:cubicBezTo>
                    <a:pt x="4182" y="19439"/>
                    <a:pt x="4032" y="19198"/>
                    <a:pt x="4032" y="18899"/>
                  </a:cubicBezTo>
                  <a:lnTo>
                    <a:pt x="4032" y="17279"/>
                  </a:lnTo>
                  <a:lnTo>
                    <a:pt x="1344" y="12419"/>
                  </a:lnTo>
                  <a:cubicBezTo>
                    <a:pt x="1344" y="12121"/>
                    <a:pt x="1494" y="11879"/>
                    <a:pt x="1680" y="11879"/>
                  </a:cubicBezTo>
                  <a:lnTo>
                    <a:pt x="3360" y="11879"/>
                  </a:lnTo>
                  <a:lnTo>
                    <a:pt x="4032" y="11879"/>
                  </a:lnTo>
                  <a:lnTo>
                    <a:pt x="4704" y="11879"/>
                  </a:lnTo>
                  <a:lnTo>
                    <a:pt x="5376" y="11879"/>
                  </a:lnTo>
                  <a:lnTo>
                    <a:pt x="6048" y="11879"/>
                  </a:lnTo>
                  <a:lnTo>
                    <a:pt x="6720" y="11879"/>
                  </a:lnTo>
                  <a:lnTo>
                    <a:pt x="7392" y="11879"/>
                  </a:lnTo>
                  <a:lnTo>
                    <a:pt x="8064" y="11879"/>
                  </a:lnTo>
                  <a:lnTo>
                    <a:pt x="8736" y="11879"/>
                  </a:lnTo>
                  <a:lnTo>
                    <a:pt x="12768" y="11879"/>
                  </a:lnTo>
                  <a:lnTo>
                    <a:pt x="13440" y="11879"/>
                  </a:lnTo>
                  <a:lnTo>
                    <a:pt x="14112" y="11879"/>
                  </a:lnTo>
                  <a:lnTo>
                    <a:pt x="14784" y="11879"/>
                  </a:lnTo>
                  <a:lnTo>
                    <a:pt x="15456" y="11879"/>
                  </a:lnTo>
                  <a:lnTo>
                    <a:pt x="16128" y="11879"/>
                  </a:lnTo>
                  <a:lnTo>
                    <a:pt x="16800" y="11879"/>
                  </a:lnTo>
                  <a:lnTo>
                    <a:pt x="17472" y="11879"/>
                  </a:lnTo>
                  <a:lnTo>
                    <a:pt x="18144" y="11879"/>
                  </a:lnTo>
                  <a:lnTo>
                    <a:pt x="19824" y="11879"/>
                  </a:lnTo>
                  <a:cubicBezTo>
                    <a:pt x="20009" y="11879"/>
                    <a:pt x="20160" y="12121"/>
                    <a:pt x="20160" y="12419"/>
                  </a:cubicBezTo>
                  <a:cubicBezTo>
                    <a:pt x="20160" y="12419"/>
                    <a:pt x="17472" y="17279"/>
                    <a:pt x="17472" y="17279"/>
                  </a:cubicBezTo>
                  <a:close/>
                  <a:moveTo>
                    <a:pt x="10752" y="4320"/>
                  </a:moveTo>
                  <a:cubicBezTo>
                    <a:pt x="8625" y="4320"/>
                    <a:pt x="6826" y="6601"/>
                    <a:pt x="6246" y="9719"/>
                  </a:cubicBezTo>
                  <a:lnTo>
                    <a:pt x="5552" y="9719"/>
                  </a:lnTo>
                  <a:cubicBezTo>
                    <a:pt x="6152" y="6000"/>
                    <a:pt x="8252" y="3239"/>
                    <a:pt x="10752" y="3239"/>
                  </a:cubicBezTo>
                  <a:cubicBezTo>
                    <a:pt x="12934" y="3239"/>
                    <a:pt x="14813" y="5344"/>
                    <a:pt x="15654" y="8353"/>
                  </a:cubicBezTo>
                  <a:lnTo>
                    <a:pt x="15054" y="8835"/>
                  </a:lnTo>
                  <a:cubicBezTo>
                    <a:pt x="14323" y="6180"/>
                    <a:pt x="12671" y="4320"/>
                    <a:pt x="10752" y="4320"/>
                  </a:cubicBezTo>
                  <a:moveTo>
                    <a:pt x="10752" y="8639"/>
                  </a:moveTo>
                  <a:cubicBezTo>
                    <a:pt x="10158" y="8639"/>
                    <a:pt x="9630" y="9061"/>
                    <a:pt x="9260" y="9719"/>
                  </a:cubicBezTo>
                  <a:lnTo>
                    <a:pt x="8437" y="9719"/>
                  </a:lnTo>
                  <a:cubicBezTo>
                    <a:pt x="8904" y="8435"/>
                    <a:pt x="9761" y="7560"/>
                    <a:pt x="10752" y="7560"/>
                  </a:cubicBezTo>
                  <a:cubicBezTo>
                    <a:pt x="11742" y="7560"/>
                    <a:pt x="12600" y="8435"/>
                    <a:pt x="13066" y="9719"/>
                  </a:cubicBezTo>
                  <a:lnTo>
                    <a:pt x="12244" y="9719"/>
                  </a:lnTo>
                  <a:cubicBezTo>
                    <a:pt x="11874" y="9061"/>
                    <a:pt x="11345" y="8639"/>
                    <a:pt x="10752" y="8639"/>
                  </a:cubicBezTo>
                  <a:moveTo>
                    <a:pt x="13827" y="9719"/>
                  </a:moveTo>
                  <a:cubicBezTo>
                    <a:pt x="13307" y="7816"/>
                    <a:pt x="12126" y="6479"/>
                    <a:pt x="10752" y="6479"/>
                  </a:cubicBezTo>
                  <a:cubicBezTo>
                    <a:pt x="9378" y="6479"/>
                    <a:pt x="8197" y="7816"/>
                    <a:pt x="7676" y="9719"/>
                  </a:cubicBezTo>
                  <a:lnTo>
                    <a:pt x="6955" y="9719"/>
                  </a:lnTo>
                  <a:cubicBezTo>
                    <a:pt x="7510" y="7207"/>
                    <a:pt x="9001" y="5400"/>
                    <a:pt x="10752" y="5400"/>
                  </a:cubicBezTo>
                  <a:cubicBezTo>
                    <a:pt x="12409" y="5400"/>
                    <a:pt x="13834" y="7015"/>
                    <a:pt x="14454" y="9317"/>
                  </a:cubicBezTo>
                  <a:lnTo>
                    <a:pt x="13953" y="9719"/>
                  </a:lnTo>
                  <a:cubicBezTo>
                    <a:pt x="13953" y="9719"/>
                    <a:pt x="13827" y="9719"/>
                    <a:pt x="13827" y="9719"/>
                  </a:cubicBezTo>
                  <a:close/>
                  <a:moveTo>
                    <a:pt x="10752" y="1080"/>
                  </a:moveTo>
                  <a:cubicBezTo>
                    <a:pt x="13459" y="1080"/>
                    <a:pt x="15792" y="3672"/>
                    <a:pt x="16856" y="7388"/>
                  </a:cubicBezTo>
                  <a:lnTo>
                    <a:pt x="16256" y="7869"/>
                  </a:lnTo>
                  <a:cubicBezTo>
                    <a:pt x="15305" y="4504"/>
                    <a:pt x="13201" y="2160"/>
                    <a:pt x="10752" y="2160"/>
                  </a:cubicBezTo>
                  <a:cubicBezTo>
                    <a:pt x="7874" y="2160"/>
                    <a:pt x="5470" y="5392"/>
                    <a:pt x="4858" y="9719"/>
                  </a:cubicBezTo>
                  <a:lnTo>
                    <a:pt x="4167" y="9719"/>
                  </a:lnTo>
                  <a:cubicBezTo>
                    <a:pt x="4792" y="4796"/>
                    <a:pt x="7507" y="1080"/>
                    <a:pt x="10752" y="1080"/>
                  </a:cubicBezTo>
                  <a:moveTo>
                    <a:pt x="17336" y="9719"/>
                  </a:moveTo>
                  <a:lnTo>
                    <a:pt x="16958" y="9719"/>
                  </a:lnTo>
                  <a:lnTo>
                    <a:pt x="17294" y="9449"/>
                  </a:lnTo>
                  <a:cubicBezTo>
                    <a:pt x="17307" y="9540"/>
                    <a:pt x="17325" y="9628"/>
                    <a:pt x="17336" y="9719"/>
                  </a:cubicBezTo>
                  <a:moveTo>
                    <a:pt x="19824" y="9719"/>
                  </a:moveTo>
                  <a:lnTo>
                    <a:pt x="18016" y="9719"/>
                  </a:lnTo>
                  <a:cubicBezTo>
                    <a:pt x="17986" y="9461"/>
                    <a:pt x="17948" y="9209"/>
                    <a:pt x="17908" y="8957"/>
                  </a:cubicBezTo>
                  <a:lnTo>
                    <a:pt x="21132" y="6366"/>
                  </a:lnTo>
                  <a:cubicBezTo>
                    <a:pt x="21464" y="6099"/>
                    <a:pt x="21599" y="5450"/>
                    <a:pt x="21433" y="4916"/>
                  </a:cubicBezTo>
                  <a:cubicBezTo>
                    <a:pt x="21267" y="4383"/>
                    <a:pt x="20864" y="4169"/>
                    <a:pt x="20532" y="4433"/>
                  </a:cubicBezTo>
                  <a:lnTo>
                    <a:pt x="17456" y="6905"/>
                  </a:lnTo>
                  <a:cubicBezTo>
                    <a:pt x="16282" y="2836"/>
                    <a:pt x="13721" y="0"/>
                    <a:pt x="10752" y="0"/>
                  </a:cubicBezTo>
                  <a:cubicBezTo>
                    <a:pt x="7135" y="0"/>
                    <a:pt x="4122" y="4198"/>
                    <a:pt x="3488" y="9719"/>
                  </a:cubicBezTo>
                  <a:lnTo>
                    <a:pt x="1680" y="9719"/>
                  </a:lnTo>
                  <a:cubicBezTo>
                    <a:pt x="754" y="9719"/>
                    <a:pt x="0" y="10930"/>
                    <a:pt x="0" y="12419"/>
                  </a:cubicBezTo>
                  <a:cubicBezTo>
                    <a:pt x="0" y="12949"/>
                    <a:pt x="121" y="13459"/>
                    <a:pt x="339" y="13855"/>
                  </a:cubicBezTo>
                  <a:lnTo>
                    <a:pt x="2688" y="18101"/>
                  </a:lnTo>
                  <a:lnTo>
                    <a:pt x="2688" y="18899"/>
                  </a:lnTo>
                  <a:cubicBezTo>
                    <a:pt x="2688" y="20389"/>
                    <a:pt x="3442" y="21599"/>
                    <a:pt x="4368" y="21599"/>
                  </a:cubicBezTo>
                  <a:lnTo>
                    <a:pt x="17136" y="21599"/>
                  </a:lnTo>
                  <a:cubicBezTo>
                    <a:pt x="18062" y="21599"/>
                    <a:pt x="18816" y="20389"/>
                    <a:pt x="18816" y="18899"/>
                  </a:cubicBezTo>
                  <a:lnTo>
                    <a:pt x="18816" y="18101"/>
                  </a:lnTo>
                  <a:lnTo>
                    <a:pt x="21165" y="13855"/>
                  </a:lnTo>
                  <a:cubicBezTo>
                    <a:pt x="21383" y="13459"/>
                    <a:pt x="21504" y="12949"/>
                    <a:pt x="21504" y="12419"/>
                  </a:cubicBezTo>
                  <a:cubicBezTo>
                    <a:pt x="21504" y="10930"/>
                    <a:pt x="20750" y="9719"/>
                    <a:pt x="19824" y="971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37" name="AutoShape 34"/>
            <p:cNvSpPr>
              <a:spLocks/>
            </p:cNvSpPr>
            <p:nvPr/>
          </p:nvSpPr>
          <p:spPr bwMode="auto">
            <a:xfrm>
              <a:off x="8320204" y="4032572"/>
              <a:ext cx="33338" cy="108744"/>
            </a:xfrm>
            <a:custGeom>
              <a:avLst/>
              <a:gdLst>
                <a:gd name="T0" fmla="+- 0 10758 2273"/>
                <a:gd name="T1" fmla="*/ T0 w 16970"/>
                <a:gd name="T2" fmla="*/ 10800 h 21600"/>
                <a:gd name="T3" fmla="+- 0 10758 2273"/>
                <a:gd name="T4" fmla="*/ T3 w 16970"/>
                <a:gd name="T5" fmla="*/ 10800 h 21600"/>
                <a:gd name="T6" fmla="+- 0 10758 2273"/>
                <a:gd name="T7" fmla="*/ T6 w 16970"/>
                <a:gd name="T8" fmla="*/ 10800 h 21600"/>
                <a:gd name="T9" fmla="+- 0 10758 2273"/>
                <a:gd name="T10" fmla="*/ T9 w 16970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16970" h="21600">
                  <a:moveTo>
                    <a:pt x="1763" y="20770"/>
                  </a:moveTo>
                  <a:cubicBezTo>
                    <a:pt x="1785" y="20787"/>
                    <a:pt x="1800" y="20804"/>
                    <a:pt x="1822" y="20820"/>
                  </a:cubicBezTo>
                  <a:lnTo>
                    <a:pt x="1840" y="20820"/>
                  </a:lnTo>
                  <a:cubicBezTo>
                    <a:pt x="2471" y="21282"/>
                    <a:pt x="3719" y="21600"/>
                    <a:pt x="5169" y="21600"/>
                  </a:cubicBezTo>
                  <a:cubicBezTo>
                    <a:pt x="7249" y="21600"/>
                    <a:pt x="8949" y="20947"/>
                    <a:pt x="8949" y="20151"/>
                  </a:cubicBezTo>
                  <a:cubicBezTo>
                    <a:pt x="8949" y="20027"/>
                    <a:pt x="8890" y="19906"/>
                    <a:pt x="8813" y="19791"/>
                  </a:cubicBezTo>
                  <a:cubicBezTo>
                    <a:pt x="8827" y="19771"/>
                    <a:pt x="8827" y="19755"/>
                    <a:pt x="8805" y="19735"/>
                  </a:cubicBezTo>
                  <a:cubicBezTo>
                    <a:pt x="5994" y="17195"/>
                    <a:pt x="8670" y="14408"/>
                    <a:pt x="11954" y="11407"/>
                  </a:cubicBezTo>
                  <a:cubicBezTo>
                    <a:pt x="15517" y="8164"/>
                    <a:pt x="19327" y="4564"/>
                    <a:pt x="15125" y="902"/>
                  </a:cubicBezTo>
                  <a:cubicBezTo>
                    <a:pt x="14593" y="374"/>
                    <a:pt x="13264" y="0"/>
                    <a:pt x="11701" y="0"/>
                  </a:cubicBezTo>
                  <a:cubicBezTo>
                    <a:pt x="9671" y="0"/>
                    <a:pt x="8016" y="632"/>
                    <a:pt x="8016" y="1411"/>
                  </a:cubicBezTo>
                  <a:cubicBezTo>
                    <a:pt x="8016" y="1583"/>
                    <a:pt x="8108" y="1746"/>
                    <a:pt x="8259" y="1898"/>
                  </a:cubicBezTo>
                  <a:cubicBezTo>
                    <a:pt x="8259" y="1904"/>
                    <a:pt x="8259" y="1909"/>
                    <a:pt x="8266" y="1915"/>
                  </a:cubicBezTo>
                  <a:cubicBezTo>
                    <a:pt x="8273" y="1923"/>
                    <a:pt x="8281" y="1932"/>
                    <a:pt x="8295" y="1940"/>
                  </a:cubicBezTo>
                  <a:lnTo>
                    <a:pt x="8325" y="1974"/>
                  </a:lnTo>
                  <a:cubicBezTo>
                    <a:pt x="11360" y="4592"/>
                    <a:pt x="8424" y="7275"/>
                    <a:pt x="5106" y="10305"/>
                  </a:cubicBezTo>
                  <a:cubicBezTo>
                    <a:pt x="1605" y="13500"/>
                    <a:pt x="-2273" y="17040"/>
                    <a:pt x="1635" y="20649"/>
                  </a:cubicBezTo>
                  <a:cubicBezTo>
                    <a:pt x="1671" y="20691"/>
                    <a:pt x="1719" y="20730"/>
                    <a:pt x="1763" y="2077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38" name="AutoShape 35"/>
            <p:cNvSpPr>
              <a:spLocks/>
            </p:cNvSpPr>
            <p:nvPr/>
          </p:nvSpPr>
          <p:spPr bwMode="auto">
            <a:xfrm>
              <a:off x="8494829" y="4032572"/>
              <a:ext cx="32544" cy="108744"/>
            </a:xfrm>
            <a:custGeom>
              <a:avLst/>
              <a:gdLst>
                <a:gd name="T0" fmla="+- 0 10758 2273"/>
                <a:gd name="T1" fmla="*/ T0 w 16970"/>
                <a:gd name="T2" fmla="*/ 10800 h 21600"/>
                <a:gd name="T3" fmla="+- 0 10758 2273"/>
                <a:gd name="T4" fmla="*/ T3 w 16970"/>
                <a:gd name="T5" fmla="*/ 10800 h 21600"/>
                <a:gd name="T6" fmla="+- 0 10758 2273"/>
                <a:gd name="T7" fmla="*/ T6 w 16970"/>
                <a:gd name="T8" fmla="*/ 10800 h 21600"/>
                <a:gd name="T9" fmla="+- 0 10758 2273"/>
                <a:gd name="T10" fmla="*/ T9 w 16970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16970" h="21600">
                  <a:moveTo>
                    <a:pt x="1763" y="20770"/>
                  </a:moveTo>
                  <a:cubicBezTo>
                    <a:pt x="1785" y="20787"/>
                    <a:pt x="1800" y="20804"/>
                    <a:pt x="1822" y="20820"/>
                  </a:cubicBezTo>
                  <a:lnTo>
                    <a:pt x="1840" y="20820"/>
                  </a:lnTo>
                  <a:cubicBezTo>
                    <a:pt x="2471" y="21282"/>
                    <a:pt x="3719" y="21600"/>
                    <a:pt x="5169" y="21600"/>
                  </a:cubicBezTo>
                  <a:cubicBezTo>
                    <a:pt x="7249" y="21600"/>
                    <a:pt x="8949" y="20950"/>
                    <a:pt x="8949" y="20151"/>
                  </a:cubicBezTo>
                  <a:cubicBezTo>
                    <a:pt x="8949" y="20027"/>
                    <a:pt x="8890" y="19906"/>
                    <a:pt x="8813" y="19791"/>
                  </a:cubicBezTo>
                  <a:cubicBezTo>
                    <a:pt x="8827" y="19771"/>
                    <a:pt x="8827" y="19755"/>
                    <a:pt x="8805" y="19735"/>
                  </a:cubicBezTo>
                  <a:cubicBezTo>
                    <a:pt x="5994" y="17195"/>
                    <a:pt x="8670" y="14408"/>
                    <a:pt x="11954" y="11407"/>
                  </a:cubicBezTo>
                  <a:cubicBezTo>
                    <a:pt x="15517" y="8164"/>
                    <a:pt x="19327" y="4564"/>
                    <a:pt x="15125" y="902"/>
                  </a:cubicBezTo>
                  <a:cubicBezTo>
                    <a:pt x="14593" y="374"/>
                    <a:pt x="13264" y="0"/>
                    <a:pt x="11701" y="0"/>
                  </a:cubicBezTo>
                  <a:cubicBezTo>
                    <a:pt x="9671" y="0"/>
                    <a:pt x="8016" y="632"/>
                    <a:pt x="8016" y="1411"/>
                  </a:cubicBezTo>
                  <a:cubicBezTo>
                    <a:pt x="8016" y="1583"/>
                    <a:pt x="8108" y="1746"/>
                    <a:pt x="8259" y="1898"/>
                  </a:cubicBezTo>
                  <a:cubicBezTo>
                    <a:pt x="8259" y="1904"/>
                    <a:pt x="8259" y="1909"/>
                    <a:pt x="8266" y="1915"/>
                  </a:cubicBezTo>
                  <a:cubicBezTo>
                    <a:pt x="8273" y="1923"/>
                    <a:pt x="8281" y="1932"/>
                    <a:pt x="8295" y="1940"/>
                  </a:cubicBezTo>
                  <a:lnTo>
                    <a:pt x="8325" y="1974"/>
                  </a:lnTo>
                  <a:cubicBezTo>
                    <a:pt x="11360" y="4592"/>
                    <a:pt x="8424" y="7275"/>
                    <a:pt x="5106" y="10305"/>
                  </a:cubicBezTo>
                  <a:cubicBezTo>
                    <a:pt x="1605" y="13500"/>
                    <a:pt x="-2273" y="17040"/>
                    <a:pt x="1635" y="20649"/>
                  </a:cubicBezTo>
                  <a:cubicBezTo>
                    <a:pt x="1671" y="20691"/>
                    <a:pt x="1719" y="20730"/>
                    <a:pt x="1763" y="2077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39" name="AutoShape 36"/>
            <p:cNvSpPr>
              <a:spLocks/>
            </p:cNvSpPr>
            <p:nvPr/>
          </p:nvSpPr>
          <p:spPr bwMode="auto">
            <a:xfrm>
              <a:off x="8421804" y="3973834"/>
              <a:ext cx="33338" cy="109538"/>
            </a:xfrm>
            <a:custGeom>
              <a:avLst/>
              <a:gdLst>
                <a:gd name="T0" fmla="+- 0 10758 2273"/>
                <a:gd name="T1" fmla="*/ T0 w 16970"/>
                <a:gd name="T2" fmla="*/ 10800 h 21600"/>
                <a:gd name="T3" fmla="+- 0 10758 2273"/>
                <a:gd name="T4" fmla="*/ T3 w 16970"/>
                <a:gd name="T5" fmla="*/ 10800 h 21600"/>
                <a:gd name="T6" fmla="+- 0 10758 2273"/>
                <a:gd name="T7" fmla="*/ T6 w 16970"/>
                <a:gd name="T8" fmla="*/ 10800 h 21600"/>
                <a:gd name="T9" fmla="+- 0 10758 2273"/>
                <a:gd name="T10" fmla="*/ T9 w 16970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16970" h="21600">
                  <a:moveTo>
                    <a:pt x="1763" y="20770"/>
                  </a:moveTo>
                  <a:cubicBezTo>
                    <a:pt x="1785" y="20787"/>
                    <a:pt x="1800" y="20804"/>
                    <a:pt x="1822" y="20820"/>
                  </a:cubicBezTo>
                  <a:lnTo>
                    <a:pt x="1840" y="20820"/>
                  </a:lnTo>
                  <a:cubicBezTo>
                    <a:pt x="2471" y="21282"/>
                    <a:pt x="3719" y="21600"/>
                    <a:pt x="5169" y="21600"/>
                  </a:cubicBezTo>
                  <a:cubicBezTo>
                    <a:pt x="7249" y="21600"/>
                    <a:pt x="8949" y="20950"/>
                    <a:pt x="8949" y="20151"/>
                  </a:cubicBezTo>
                  <a:cubicBezTo>
                    <a:pt x="8949" y="20027"/>
                    <a:pt x="8890" y="19906"/>
                    <a:pt x="8813" y="19791"/>
                  </a:cubicBezTo>
                  <a:cubicBezTo>
                    <a:pt x="8827" y="19771"/>
                    <a:pt x="8827" y="19755"/>
                    <a:pt x="8805" y="19735"/>
                  </a:cubicBezTo>
                  <a:cubicBezTo>
                    <a:pt x="5994" y="17195"/>
                    <a:pt x="8670" y="14408"/>
                    <a:pt x="11954" y="11407"/>
                  </a:cubicBezTo>
                  <a:cubicBezTo>
                    <a:pt x="15517" y="8164"/>
                    <a:pt x="19327" y="4564"/>
                    <a:pt x="15125" y="902"/>
                  </a:cubicBezTo>
                  <a:cubicBezTo>
                    <a:pt x="14593" y="374"/>
                    <a:pt x="13264" y="0"/>
                    <a:pt x="11701" y="0"/>
                  </a:cubicBezTo>
                  <a:cubicBezTo>
                    <a:pt x="9671" y="0"/>
                    <a:pt x="8016" y="632"/>
                    <a:pt x="8016" y="1411"/>
                  </a:cubicBezTo>
                  <a:cubicBezTo>
                    <a:pt x="8016" y="1583"/>
                    <a:pt x="8108" y="1749"/>
                    <a:pt x="8259" y="1898"/>
                  </a:cubicBezTo>
                  <a:cubicBezTo>
                    <a:pt x="8259" y="1904"/>
                    <a:pt x="8259" y="1909"/>
                    <a:pt x="8266" y="1915"/>
                  </a:cubicBezTo>
                  <a:cubicBezTo>
                    <a:pt x="8273" y="1923"/>
                    <a:pt x="8281" y="1932"/>
                    <a:pt x="8295" y="1940"/>
                  </a:cubicBezTo>
                  <a:lnTo>
                    <a:pt x="8325" y="1974"/>
                  </a:lnTo>
                  <a:cubicBezTo>
                    <a:pt x="11360" y="4592"/>
                    <a:pt x="8424" y="7275"/>
                    <a:pt x="5106" y="10305"/>
                  </a:cubicBezTo>
                  <a:cubicBezTo>
                    <a:pt x="1605" y="13500"/>
                    <a:pt x="-2273" y="17040"/>
                    <a:pt x="1635" y="20649"/>
                  </a:cubicBezTo>
                  <a:cubicBezTo>
                    <a:pt x="1675" y="20691"/>
                    <a:pt x="1719" y="20730"/>
                    <a:pt x="1763" y="2077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14552845" y="7240586"/>
            <a:ext cx="928688" cy="930276"/>
            <a:chOff x="7275629" y="3973834"/>
            <a:chExt cx="464344" cy="465138"/>
          </a:xfrm>
          <a:solidFill>
            <a:schemeClr val="tx2"/>
          </a:solidFill>
        </p:grpSpPr>
        <p:sp>
          <p:nvSpPr>
            <p:cNvPr id="41" name="AutoShape 37"/>
            <p:cNvSpPr>
              <a:spLocks/>
            </p:cNvSpPr>
            <p:nvPr/>
          </p:nvSpPr>
          <p:spPr bwMode="auto">
            <a:xfrm>
              <a:off x="7275629" y="4017490"/>
              <a:ext cx="423069" cy="421482"/>
            </a:xfrm>
            <a:custGeom>
              <a:avLst/>
              <a:gdLst>
                <a:gd name="T0" fmla="+- 0 10849 98"/>
                <a:gd name="T1" fmla="*/ T0 w 21502"/>
                <a:gd name="T2" fmla="*/ 10800 h 21600"/>
                <a:gd name="T3" fmla="+- 0 10849 98"/>
                <a:gd name="T4" fmla="*/ T3 w 21502"/>
                <a:gd name="T5" fmla="*/ 10800 h 21600"/>
                <a:gd name="T6" fmla="+- 0 10849 98"/>
                <a:gd name="T7" fmla="*/ T6 w 21502"/>
                <a:gd name="T8" fmla="*/ 10800 h 21600"/>
                <a:gd name="T9" fmla="+- 0 10849 98"/>
                <a:gd name="T10" fmla="*/ T9 w 21502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502" h="21600">
                  <a:moveTo>
                    <a:pt x="19917" y="7880"/>
                  </a:moveTo>
                  <a:lnTo>
                    <a:pt x="18875" y="8932"/>
                  </a:lnTo>
                  <a:cubicBezTo>
                    <a:pt x="18730" y="9079"/>
                    <a:pt x="18497" y="9079"/>
                    <a:pt x="18353" y="8932"/>
                  </a:cubicBezTo>
                  <a:lnTo>
                    <a:pt x="17048" y="7617"/>
                  </a:lnTo>
                  <a:lnTo>
                    <a:pt x="15991" y="10290"/>
                  </a:lnTo>
                  <a:lnTo>
                    <a:pt x="16080" y="10064"/>
                  </a:lnTo>
                  <a:cubicBezTo>
                    <a:pt x="13859" y="7826"/>
                    <a:pt x="11601" y="7544"/>
                    <a:pt x="9565" y="7291"/>
                  </a:cubicBezTo>
                  <a:cubicBezTo>
                    <a:pt x="8910" y="7210"/>
                    <a:pt x="8276" y="7126"/>
                    <a:pt x="7652" y="6990"/>
                  </a:cubicBezTo>
                  <a:lnTo>
                    <a:pt x="13918" y="4456"/>
                  </a:lnTo>
                  <a:lnTo>
                    <a:pt x="12652" y="3179"/>
                  </a:lnTo>
                  <a:cubicBezTo>
                    <a:pt x="12508" y="3033"/>
                    <a:pt x="12508" y="2798"/>
                    <a:pt x="12652" y="2652"/>
                  </a:cubicBezTo>
                  <a:lnTo>
                    <a:pt x="13695" y="1598"/>
                  </a:lnTo>
                  <a:cubicBezTo>
                    <a:pt x="13840" y="1453"/>
                    <a:pt x="14073" y="1453"/>
                    <a:pt x="14217" y="1598"/>
                  </a:cubicBezTo>
                  <a:lnTo>
                    <a:pt x="19917" y="7353"/>
                  </a:lnTo>
                  <a:cubicBezTo>
                    <a:pt x="20062" y="7499"/>
                    <a:pt x="20062" y="7734"/>
                    <a:pt x="19917" y="7880"/>
                  </a:cubicBezTo>
                  <a:moveTo>
                    <a:pt x="12292" y="19639"/>
                  </a:moveTo>
                  <a:cubicBezTo>
                    <a:pt x="12200" y="19872"/>
                    <a:pt x="11999" y="20044"/>
                    <a:pt x="11756" y="20095"/>
                  </a:cubicBezTo>
                  <a:cubicBezTo>
                    <a:pt x="11700" y="20106"/>
                    <a:pt x="11643" y="20111"/>
                    <a:pt x="11587" y="20110"/>
                  </a:cubicBezTo>
                  <a:cubicBezTo>
                    <a:pt x="11400" y="20105"/>
                    <a:pt x="11219" y="20030"/>
                    <a:pt x="11084" y="19892"/>
                  </a:cubicBezTo>
                  <a:lnTo>
                    <a:pt x="1692" y="10517"/>
                  </a:lnTo>
                  <a:cubicBezTo>
                    <a:pt x="1519" y="10343"/>
                    <a:pt x="1443" y="10094"/>
                    <a:pt x="1488" y="9852"/>
                  </a:cubicBezTo>
                  <a:cubicBezTo>
                    <a:pt x="1533" y="9610"/>
                    <a:pt x="1695" y="9407"/>
                    <a:pt x="1917" y="9308"/>
                  </a:cubicBezTo>
                  <a:lnTo>
                    <a:pt x="6505" y="7453"/>
                  </a:lnTo>
                  <a:cubicBezTo>
                    <a:pt x="9597" y="8490"/>
                    <a:pt x="12689" y="7491"/>
                    <a:pt x="15781" y="10821"/>
                  </a:cubicBezTo>
                  <a:cubicBezTo>
                    <a:pt x="15781" y="10821"/>
                    <a:pt x="12292" y="19639"/>
                    <a:pt x="12292" y="19639"/>
                  </a:cubicBezTo>
                  <a:close/>
                  <a:moveTo>
                    <a:pt x="15260" y="545"/>
                  </a:moveTo>
                  <a:cubicBezTo>
                    <a:pt x="14912" y="193"/>
                    <a:pt x="14449" y="0"/>
                    <a:pt x="13956" y="0"/>
                  </a:cubicBezTo>
                  <a:cubicBezTo>
                    <a:pt x="13463" y="0"/>
                    <a:pt x="13000" y="193"/>
                    <a:pt x="12651" y="546"/>
                  </a:cubicBezTo>
                  <a:lnTo>
                    <a:pt x="11610" y="1598"/>
                  </a:lnTo>
                  <a:cubicBezTo>
                    <a:pt x="11261" y="1949"/>
                    <a:pt x="11068" y="2417"/>
                    <a:pt x="11068" y="2915"/>
                  </a:cubicBezTo>
                  <a:cubicBezTo>
                    <a:pt x="11068" y="3265"/>
                    <a:pt x="11164" y="3601"/>
                    <a:pt x="11342" y="3893"/>
                  </a:cubicBezTo>
                  <a:lnTo>
                    <a:pt x="1324" y="7944"/>
                  </a:lnTo>
                  <a:cubicBezTo>
                    <a:pt x="654" y="8241"/>
                    <a:pt x="173" y="8851"/>
                    <a:pt x="38" y="9575"/>
                  </a:cubicBezTo>
                  <a:cubicBezTo>
                    <a:pt x="-98" y="10302"/>
                    <a:pt x="130" y="11048"/>
                    <a:pt x="654" y="11576"/>
                  </a:cubicBezTo>
                  <a:lnTo>
                    <a:pt x="10041" y="20946"/>
                  </a:lnTo>
                  <a:cubicBezTo>
                    <a:pt x="10445" y="21354"/>
                    <a:pt x="10982" y="21586"/>
                    <a:pt x="11549" y="21599"/>
                  </a:cubicBezTo>
                  <a:cubicBezTo>
                    <a:pt x="11562" y="21599"/>
                    <a:pt x="11593" y="21599"/>
                    <a:pt x="11605" y="21599"/>
                  </a:cubicBezTo>
                  <a:cubicBezTo>
                    <a:pt x="11754" y="21599"/>
                    <a:pt x="11906" y="21584"/>
                    <a:pt x="12056" y="21553"/>
                  </a:cubicBezTo>
                  <a:cubicBezTo>
                    <a:pt x="12789" y="21399"/>
                    <a:pt x="13390" y="20888"/>
                    <a:pt x="13662" y="20191"/>
                  </a:cubicBezTo>
                  <a:lnTo>
                    <a:pt x="17604" y="10229"/>
                  </a:lnTo>
                  <a:cubicBezTo>
                    <a:pt x="17902" y="10426"/>
                    <a:pt x="18250" y="10532"/>
                    <a:pt x="18613" y="10532"/>
                  </a:cubicBezTo>
                  <a:cubicBezTo>
                    <a:pt x="19107" y="10532"/>
                    <a:pt x="19570" y="10338"/>
                    <a:pt x="19918" y="9986"/>
                  </a:cubicBezTo>
                  <a:lnTo>
                    <a:pt x="20957" y="8937"/>
                  </a:lnTo>
                  <a:cubicBezTo>
                    <a:pt x="21308" y="8585"/>
                    <a:pt x="21502" y="8116"/>
                    <a:pt x="21502" y="7617"/>
                  </a:cubicBezTo>
                  <a:cubicBezTo>
                    <a:pt x="21502" y="7117"/>
                    <a:pt x="21308" y="6648"/>
                    <a:pt x="20961" y="6300"/>
                  </a:cubicBezTo>
                  <a:cubicBezTo>
                    <a:pt x="20961" y="6300"/>
                    <a:pt x="15260" y="545"/>
                    <a:pt x="15260" y="545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42" name="AutoShape 38"/>
            <p:cNvSpPr>
              <a:spLocks/>
            </p:cNvSpPr>
            <p:nvPr/>
          </p:nvSpPr>
          <p:spPr bwMode="auto">
            <a:xfrm>
              <a:off x="7478829" y="4206403"/>
              <a:ext cx="72231" cy="7302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4320"/>
                  </a:moveTo>
                  <a:cubicBezTo>
                    <a:pt x="14381" y="4320"/>
                    <a:pt x="17279" y="7222"/>
                    <a:pt x="17279" y="10800"/>
                  </a:cubicBezTo>
                  <a:cubicBezTo>
                    <a:pt x="17279" y="14377"/>
                    <a:pt x="14381" y="17279"/>
                    <a:pt x="10800" y="17279"/>
                  </a:cubicBezTo>
                  <a:cubicBezTo>
                    <a:pt x="7218" y="17279"/>
                    <a:pt x="4319" y="14377"/>
                    <a:pt x="4319" y="10800"/>
                  </a:cubicBezTo>
                  <a:cubicBezTo>
                    <a:pt x="4319" y="7222"/>
                    <a:pt x="7218" y="4320"/>
                    <a:pt x="10800" y="4320"/>
                  </a:cubicBezTo>
                  <a:moveTo>
                    <a:pt x="10800" y="21599"/>
                  </a:moveTo>
                  <a:cubicBezTo>
                    <a:pt x="16752" y="21599"/>
                    <a:pt x="21600" y="16756"/>
                    <a:pt x="21600" y="10800"/>
                  </a:cubicBezTo>
                  <a:cubicBezTo>
                    <a:pt x="21600" y="4843"/>
                    <a:pt x="16752" y="0"/>
                    <a:pt x="10800" y="0"/>
                  </a:cubicBezTo>
                  <a:cubicBezTo>
                    <a:pt x="4847" y="0"/>
                    <a:pt x="0" y="4843"/>
                    <a:pt x="0" y="10800"/>
                  </a:cubicBezTo>
                  <a:cubicBezTo>
                    <a:pt x="0" y="16756"/>
                    <a:pt x="4847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43" name="AutoShape 39"/>
            <p:cNvSpPr>
              <a:spLocks/>
            </p:cNvSpPr>
            <p:nvPr/>
          </p:nvSpPr>
          <p:spPr bwMode="auto">
            <a:xfrm>
              <a:off x="7667742" y="3973834"/>
              <a:ext cx="72231" cy="7302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7279"/>
                  </a:moveTo>
                  <a:cubicBezTo>
                    <a:pt x="7218" y="17279"/>
                    <a:pt x="4320" y="14377"/>
                    <a:pt x="4320" y="10800"/>
                  </a:cubicBezTo>
                  <a:cubicBezTo>
                    <a:pt x="4320" y="7222"/>
                    <a:pt x="7218" y="4320"/>
                    <a:pt x="10800" y="4320"/>
                  </a:cubicBezTo>
                  <a:cubicBezTo>
                    <a:pt x="14381" y="4320"/>
                    <a:pt x="17280" y="7222"/>
                    <a:pt x="17280" y="10800"/>
                  </a:cubicBezTo>
                  <a:cubicBezTo>
                    <a:pt x="17280" y="14377"/>
                    <a:pt x="14381" y="17279"/>
                    <a:pt x="10800" y="17279"/>
                  </a:cubicBezTo>
                  <a:moveTo>
                    <a:pt x="10800" y="0"/>
                  </a:moveTo>
                  <a:cubicBezTo>
                    <a:pt x="4847" y="0"/>
                    <a:pt x="0" y="4843"/>
                    <a:pt x="0" y="10800"/>
                  </a:cubicBezTo>
                  <a:cubicBezTo>
                    <a:pt x="0" y="16756"/>
                    <a:pt x="4847" y="21599"/>
                    <a:pt x="10800" y="21599"/>
                  </a:cubicBezTo>
                  <a:cubicBezTo>
                    <a:pt x="16752" y="21599"/>
                    <a:pt x="21600" y="16756"/>
                    <a:pt x="21600" y="10800"/>
                  </a:cubicBezTo>
                  <a:cubicBezTo>
                    <a:pt x="21600" y="4843"/>
                    <a:pt x="16752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44" name="AutoShape 40"/>
            <p:cNvSpPr>
              <a:spLocks/>
            </p:cNvSpPr>
            <p:nvPr/>
          </p:nvSpPr>
          <p:spPr bwMode="auto">
            <a:xfrm>
              <a:off x="7391517" y="4192115"/>
              <a:ext cx="57944" cy="579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5400"/>
                  </a:moveTo>
                  <a:cubicBezTo>
                    <a:pt x="13779" y="5400"/>
                    <a:pt x="16199" y="7815"/>
                    <a:pt x="16199" y="10800"/>
                  </a:cubicBezTo>
                  <a:cubicBezTo>
                    <a:pt x="16199" y="13784"/>
                    <a:pt x="13779" y="16200"/>
                    <a:pt x="10800" y="16200"/>
                  </a:cubicBezTo>
                  <a:cubicBezTo>
                    <a:pt x="7820" y="16200"/>
                    <a:pt x="5399" y="13784"/>
                    <a:pt x="5399" y="10800"/>
                  </a:cubicBezTo>
                  <a:cubicBezTo>
                    <a:pt x="5399" y="7815"/>
                    <a:pt x="7820" y="5400"/>
                    <a:pt x="10800" y="5400"/>
                  </a:cubicBezTo>
                  <a:moveTo>
                    <a:pt x="0" y="10800"/>
                  </a:moveTo>
                  <a:cubicBezTo>
                    <a:pt x="0" y="16753"/>
                    <a:pt x="4843" y="21599"/>
                    <a:pt x="10800" y="21599"/>
                  </a:cubicBezTo>
                  <a:cubicBezTo>
                    <a:pt x="16756" y="21599"/>
                    <a:pt x="21600" y="16753"/>
                    <a:pt x="21600" y="10800"/>
                  </a:cubicBezTo>
                  <a:cubicBezTo>
                    <a:pt x="21600" y="4846"/>
                    <a:pt x="16756" y="0"/>
                    <a:pt x="10800" y="0"/>
                  </a:cubicBezTo>
                  <a:cubicBezTo>
                    <a:pt x="4843" y="0"/>
                    <a:pt x="0" y="4846"/>
                    <a:pt x="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45" name="AutoShape 41"/>
            <p:cNvSpPr>
              <a:spLocks/>
            </p:cNvSpPr>
            <p:nvPr/>
          </p:nvSpPr>
          <p:spPr bwMode="auto">
            <a:xfrm>
              <a:off x="7449460" y="4293715"/>
              <a:ext cx="29369" cy="285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58" y="21599"/>
                    <a:pt x="21600" y="16769"/>
                    <a:pt x="21600" y="10800"/>
                  </a:cubicBezTo>
                  <a:cubicBezTo>
                    <a:pt x="21600" y="4830"/>
                    <a:pt x="16758" y="0"/>
                    <a:pt x="10800" y="0"/>
                  </a:cubicBezTo>
                  <a:cubicBezTo>
                    <a:pt x="4841" y="0"/>
                    <a:pt x="0" y="4830"/>
                    <a:pt x="0" y="10800"/>
                  </a:cubicBezTo>
                  <a:cubicBezTo>
                    <a:pt x="0" y="16769"/>
                    <a:pt x="4841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46" name="AutoShape 42"/>
            <p:cNvSpPr>
              <a:spLocks/>
            </p:cNvSpPr>
            <p:nvPr/>
          </p:nvSpPr>
          <p:spPr bwMode="auto">
            <a:xfrm>
              <a:off x="7682029" y="4075434"/>
              <a:ext cx="28575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41" y="0"/>
                    <a:pt x="0" y="4830"/>
                    <a:pt x="0" y="10800"/>
                  </a:cubicBezTo>
                  <a:cubicBezTo>
                    <a:pt x="0" y="16769"/>
                    <a:pt x="4841" y="21599"/>
                    <a:pt x="10800" y="21599"/>
                  </a:cubicBezTo>
                  <a:cubicBezTo>
                    <a:pt x="16758" y="21599"/>
                    <a:pt x="21600" y="16769"/>
                    <a:pt x="21600" y="10800"/>
                  </a:cubicBezTo>
                  <a:cubicBezTo>
                    <a:pt x="21600" y="4830"/>
                    <a:pt x="16758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2693883" y="7299324"/>
            <a:ext cx="930276" cy="812800"/>
            <a:chOff x="6357938" y="3535363"/>
            <a:chExt cx="465138" cy="406400"/>
          </a:xfrm>
          <a:solidFill>
            <a:schemeClr val="tx2"/>
          </a:solidFill>
        </p:grpSpPr>
        <p:sp>
          <p:nvSpPr>
            <p:cNvPr id="48" name="AutoShape 43"/>
            <p:cNvSpPr>
              <a:spLocks/>
            </p:cNvSpPr>
            <p:nvPr/>
          </p:nvSpPr>
          <p:spPr bwMode="auto">
            <a:xfrm>
              <a:off x="6357938" y="3535363"/>
              <a:ext cx="465138" cy="3341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951" y="9367"/>
                  </a:moveTo>
                  <a:cubicBezTo>
                    <a:pt x="10901" y="9383"/>
                    <a:pt x="10851" y="9391"/>
                    <a:pt x="10800" y="9391"/>
                  </a:cubicBezTo>
                  <a:cubicBezTo>
                    <a:pt x="10748" y="9391"/>
                    <a:pt x="10698" y="9383"/>
                    <a:pt x="10648" y="9367"/>
                  </a:cubicBezTo>
                  <a:lnTo>
                    <a:pt x="1873" y="6550"/>
                  </a:lnTo>
                  <a:cubicBezTo>
                    <a:pt x="1566" y="6452"/>
                    <a:pt x="1349" y="6072"/>
                    <a:pt x="1349" y="5634"/>
                  </a:cubicBezTo>
                  <a:cubicBezTo>
                    <a:pt x="1349" y="5197"/>
                    <a:pt x="1566" y="4817"/>
                    <a:pt x="1873" y="4719"/>
                  </a:cubicBezTo>
                  <a:lnTo>
                    <a:pt x="10648" y="1902"/>
                  </a:lnTo>
                  <a:cubicBezTo>
                    <a:pt x="10698" y="1886"/>
                    <a:pt x="10748" y="1878"/>
                    <a:pt x="10800" y="1878"/>
                  </a:cubicBezTo>
                  <a:cubicBezTo>
                    <a:pt x="10851" y="1878"/>
                    <a:pt x="10901" y="1886"/>
                    <a:pt x="10951" y="1902"/>
                  </a:cubicBezTo>
                  <a:lnTo>
                    <a:pt x="19726" y="4719"/>
                  </a:lnTo>
                  <a:cubicBezTo>
                    <a:pt x="20033" y="4817"/>
                    <a:pt x="20249" y="5197"/>
                    <a:pt x="20249" y="5634"/>
                  </a:cubicBezTo>
                  <a:cubicBezTo>
                    <a:pt x="20249" y="6072"/>
                    <a:pt x="20033" y="6452"/>
                    <a:pt x="19726" y="6550"/>
                  </a:cubicBezTo>
                  <a:cubicBezTo>
                    <a:pt x="19726" y="6550"/>
                    <a:pt x="10951" y="9367"/>
                    <a:pt x="10951" y="9367"/>
                  </a:cubicBezTo>
                  <a:close/>
                  <a:moveTo>
                    <a:pt x="16874" y="16904"/>
                  </a:moveTo>
                  <a:cubicBezTo>
                    <a:pt x="16874" y="17942"/>
                    <a:pt x="14849" y="19721"/>
                    <a:pt x="10800" y="19721"/>
                  </a:cubicBezTo>
                  <a:cubicBezTo>
                    <a:pt x="6749" y="19721"/>
                    <a:pt x="4724" y="17942"/>
                    <a:pt x="4724" y="16904"/>
                  </a:cubicBezTo>
                  <a:lnTo>
                    <a:pt x="4724" y="9394"/>
                  </a:lnTo>
                  <a:lnTo>
                    <a:pt x="10353" y="11200"/>
                  </a:lnTo>
                  <a:cubicBezTo>
                    <a:pt x="10501" y="11246"/>
                    <a:pt x="10651" y="11269"/>
                    <a:pt x="10800" y="11269"/>
                  </a:cubicBezTo>
                  <a:cubicBezTo>
                    <a:pt x="10949" y="11269"/>
                    <a:pt x="11098" y="11246"/>
                    <a:pt x="11255" y="11198"/>
                  </a:cubicBezTo>
                  <a:lnTo>
                    <a:pt x="16874" y="9394"/>
                  </a:lnTo>
                  <a:cubicBezTo>
                    <a:pt x="16874" y="9394"/>
                    <a:pt x="16874" y="16904"/>
                    <a:pt x="16874" y="16904"/>
                  </a:cubicBezTo>
                  <a:close/>
                  <a:moveTo>
                    <a:pt x="21600" y="5634"/>
                  </a:moveTo>
                  <a:cubicBezTo>
                    <a:pt x="21600" y="4314"/>
                    <a:pt x="20954" y="3185"/>
                    <a:pt x="20030" y="2888"/>
                  </a:cubicBezTo>
                  <a:lnTo>
                    <a:pt x="11246" y="68"/>
                  </a:lnTo>
                  <a:cubicBezTo>
                    <a:pt x="11098" y="22"/>
                    <a:pt x="10949" y="0"/>
                    <a:pt x="10800" y="0"/>
                  </a:cubicBezTo>
                  <a:cubicBezTo>
                    <a:pt x="10651" y="0"/>
                    <a:pt x="10501" y="22"/>
                    <a:pt x="10344" y="71"/>
                  </a:cubicBezTo>
                  <a:lnTo>
                    <a:pt x="1570" y="2888"/>
                  </a:lnTo>
                  <a:cubicBezTo>
                    <a:pt x="645" y="3185"/>
                    <a:pt x="0" y="4314"/>
                    <a:pt x="0" y="5634"/>
                  </a:cubicBezTo>
                  <a:cubicBezTo>
                    <a:pt x="0" y="6955"/>
                    <a:pt x="645" y="8084"/>
                    <a:pt x="1569" y="8380"/>
                  </a:cubicBezTo>
                  <a:lnTo>
                    <a:pt x="3374" y="8960"/>
                  </a:lnTo>
                  <a:lnTo>
                    <a:pt x="3374" y="16904"/>
                  </a:lnTo>
                  <a:cubicBezTo>
                    <a:pt x="3374" y="19397"/>
                    <a:pt x="5425" y="21600"/>
                    <a:pt x="10800" y="21600"/>
                  </a:cubicBezTo>
                  <a:cubicBezTo>
                    <a:pt x="16174" y="21600"/>
                    <a:pt x="18224" y="19397"/>
                    <a:pt x="18224" y="16904"/>
                  </a:cubicBezTo>
                  <a:lnTo>
                    <a:pt x="18224" y="8960"/>
                  </a:lnTo>
                  <a:lnTo>
                    <a:pt x="20030" y="8380"/>
                  </a:lnTo>
                  <a:cubicBezTo>
                    <a:pt x="20954" y="8084"/>
                    <a:pt x="21600" y="6955"/>
                    <a:pt x="21600" y="563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49" name="AutoShape 44"/>
            <p:cNvSpPr>
              <a:spLocks/>
            </p:cNvSpPr>
            <p:nvPr/>
          </p:nvSpPr>
          <p:spPr bwMode="auto">
            <a:xfrm>
              <a:off x="6779419" y="3680619"/>
              <a:ext cx="28575" cy="1595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1963"/>
                  </a:moveTo>
                  <a:lnTo>
                    <a:pt x="0" y="19636"/>
                  </a:lnTo>
                  <a:cubicBezTo>
                    <a:pt x="0" y="20721"/>
                    <a:pt x="4841" y="21599"/>
                    <a:pt x="10800" y="21599"/>
                  </a:cubicBezTo>
                  <a:cubicBezTo>
                    <a:pt x="16758" y="21599"/>
                    <a:pt x="21600" y="20721"/>
                    <a:pt x="21600" y="19636"/>
                  </a:cubicBezTo>
                  <a:lnTo>
                    <a:pt x="21600" y="1963"/>
                  </a:lnTo>
                  <a:cubicBezTo>
                    <a:pt x="21600" y="878"/>
                    <a:pt x="16758" y="0"/>
                    <a:pt x="10800" y="0"/>
                  </a:cubicBezTo>
                  <a:cubicBezTo>
                    <a:pt x="4841" y="0"/>
                    <a:pt x="0" y="878"/>
                    <a:pt x="0" y="196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50" name="AutoShape 45"/>
            <p:cNvSpPr>
              <a:spLocks/>
            </p:cNvSpPr>
            <p:nvPr/>
          </p:nvSpPr>
          <p:spPr bwMode="auto">
            <a:xfrm>
              <a:off x="6764338" y="3854450"/>
              <a:ext cx="58738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8" y="0"/>
                    <a:pt x="0" y="10427"/>
                    <a:pt x="0" y="14400"/>
                  </a:cubicBezTo>
                  <a:cubicBezTo>
                    <a:pt x="0" y="18372"/>
                    <a:pt x="4838" y="21599"/>
                    <a:pt x="10800" y="21599"/>
                  </a:cubicBezTo>
                  <a:cubicBezTo>
                    <a:pt x="16761" y="21599"/>
                    <a:pt x="21600" y="18372"/>
                    <a:pt x="21600" y="14400"/>
                  </a:cubicBezTo>
                  <a:cubicBezTo>
                    <a:pt x="21600" y="10427"/>
                    <a:pt x="16761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51" name="AutoShape 46"/>
          <p:cNvSpPr>
            <a:spLocks/>
          </p:cNvSpPr>
          <p:nvPr/>
        </p:nvSpPr>
        <p:spPr bwMode="auto">
          <a:xfrm>
            <a:off x="21983933" y="5383212"/>
            <a:ext cx="928688" cy="928688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6874" y="17549"/>
                </a:moveTo>
                <a:cubicBezTo>
                  <a:pt x="15513" y="17549"/>
                  <a:pt x="14343" y="15612"/>
                  <a:pt x="13809" y="12825"/>
                </a:cubicBezTo>
                <a:lnTo>
                  <a:pt x="15524" y="12825"/>
                </a:lnTo>
                <a:cubicBezTo>
                  <a:pt x="17038" y="12825"/>
                  <a:pt x="18224" y="11343"/>
                  <a:pt x="18224" y="9450"/>
                </a:cubicBezTo>
                <a:cubicBezTo>
                  <a:pt x="18224" y="7558"/>
                  <a:pt x="17038" y="6075"/>
                  <a:pt x="15524" y="6075"/>
                </a:cubicBezTo>
                <a:lnTo>
                  <a:pt x="13809" y="6075"/>
                </a:lnTo>
                <a:cubicBezTo>
                  <a:pt x="14343" y="3289"/>
                  <a:pt x="15513" y="1350"/>
                  <a:pt x="16874" y="1350"/>
                </a:cubicBezTo>
                <a:cubicBezTo>
                  <a:pt x="18739" y="1350"/>
                  <a:pt x="20249" y="4976"/>
                  <a:pt x="20249" y="9450"/>
                </a:cubicBezTo>
                <a:cubicBezTo>
                  <a:pt x="20249" y="13923"/>
                  <a:pt x="18739" y="17549"/>
                  <a:pt x="16874" y="17549"/>
                </a:cubicBezTo>
                <a:moveTo>
                  <a:pt x="8926" y="11482"/>
                </a:moveTo>
                <a:lnTo>
                  <a:pt x="8774" y="11482"/>
                </a:lnTo>
                <a:lnTo>
                  <a:pt x="8774" y="11475"/>
                </a:lnTo>
                <a:cubicBezTo>
                  <a:pt x="8028" y="11475"/>
                  <a:pt x="7424" y="10569"/>
                  <a:pt x="7424" y="9450"/>
                </a:cubicBezTo>
                <a:cubicBezTo>
                  <a:pt x="7424" y="8332"/>
                  <a:pt x="8028" y="7425"/>
                  <a:pt x="8774" y="7425"/>
                </a:cubicBezTo>
                <a:lnTo>
                  <a:pt x="8926" y="7425"/>
                </a:lnTo>
                <a:cubicBezTo>
                  <a:pt x="10200" y="7425"/>
                  <a:pt x="11391" y="6924"/>
                  <a:pt x="12441" y="6063"/>
                </a:cubicBezTo>
                <a:cubicBezTo>
                  <a:pt x="12248" y="7149"/>
                  <a:pt x="12149" y="8300"/>
                  <a:pt x="12149" y="9450"/>
                </a:cubicBezTo>
                <a:cubicBezTo>
                  <a:pt x="12149" y="10603"/>
                  <a:pt x="12248" y="11758"/>
                  <a:pt x="12442" y="12846"/>
                </a:cubicBezTo>
                <a:cubicBezTo>
                  <a:pt x="11393" y="11983"/>
                  <a:pt x="10200" y="11482"/>
                  <a:pt x="8926" y="11482"/>
                </a:cubicBezTo>
                <a:moveTo>
                  <a:pt x="8096" y="20249"/>
                </a:moveTo>
                <a:lnTo>
                  <a:pt x="5396" y="20249"/>
                </a:lnTo>
                <a:lnTo>
                  <a:pt x="5396" y="14175"/>
                </a:lnTo>
                <a:cubicBezTo>
                  <a:pt x="5396" y="13683"/>
                  <a:pt x="5264" y="13223"/>
                  <a:pt x="5033" y="12825"/>
                </a:cubicBezTo>
                <a:lnTo>
                  <a:pt x="5505" y="12825"/>
                </a:lnTo>
                <a:lnTo>
                  <a:pt x="5505" y="12832"/>
                </a:lnTo>
                <a:lnTo>
                  <a:pt x="7535" y="12832"/>
                </a:lnTo>
                <a:cubicBezTo>
                  <a:pt x="7463" y="13042"/>
                  <a:pt x="7421" y="13265"/>
                  <a:pt x="7421" y="13500"/>
                </a:cubicBezTo>
                <a:lnTo>
                  <a:pt x="7421" y="18225"/>
                </a:lnTo>
                <a:cubicBezTo>
                  <a:pt x="7421" y="18874"/>
                  <a:pt x="7784" y="19307"/>
                  <a:pt x="8001" y="19565"/>
                </a:cubicBezTo>
                <a:cubicBezTo>
                  <a:pt x="8031" y="19601"/>
                  <a:pt x="8065" y="19638"/>
                  <a:pt x="8096" y="19677"/>
                </a:cubicBezTo>
                <a:cubicBezTo>
                  <a:pt x="8096" y="19677"/>
                  <a:pt x="8096" y="20249"/>
                  <a:pt x="8096" y="20249"/>
                </a:cubicBezTo>
                <a:close/>
                <a:moveTo>
                  <a:pt x="1349" y="9450"/>
                </a:moveTo>
                <a:cubicBezTo>
                  <a:pt x="1349" y="8332"/>
                  <a:pt x="1953" y="7425"/>
                  <a:pt x="2699" y="7425"/>
                </a:cubicBezTo>
                <a:lnTo>
                  <a:pt x="7434" y="7425"/>
                </a:lnTo>
                <a:cubicBezTo>
                  <a:pt x="7014" y="7916"/>
                  <a:pt x="6749" y="8631"/>
                  <a:pt x="6749" y="9450"/>
                </a:cubicBezTo>
                <a:cubicBezTo>
                  <a:pt x="6749" y="10270"/>
                  <a:pt x="7014" y="10984"/>
                  <a:pt x="7434" y="11475"/>
                </a:cubicBezTo>
                <a:lnTo>
                  <a:pt x="2699" y="11475"/>
                </a:lnTo>
                <a:cubicBezTo>
                  <a:pt x="1953" y="11475"/>
                  <a:pt x="1349" y="10569"/>
                  <a:pt x="1349" y="9450"/>
                </a:cubicBezTo>
                <a:moveTo>
                  <a:pt x="13499" y="9450"/>
                </a:moveTo>
                <a:cubicBezTo>
                  <a:pt x="13499" y="8749"/>
                  <a:pt x="13540" y="8073"/>
                  <a:pt x="13610" y="7425"/>
                </a:cubicBezTo>
                <a:lnTo>
                  <a:pt x="15524" y="7425"/>
                </a:lnTo>
                <a:cubicBezTo>
                  <a:pt x="16269" y="7425"/>
                  <a:pt x="16874" y="8332"/>
                  <a:pt x="16874" y="9450"/>
                </a:cubicBezTo>
                <a:cubicBezTo>
                  <a:pt x="16874" y="10569"/>
                  <a:pt x="16269" y="11475"/>
                  <a:pt x="15524" y="11475"/>
                </a:cubicBezTo>
                <a:lnTo>
                  <a:pt x="13610" y="11475"/>
                </a:lnTo>
                <a:cubicBezTo>
                  <a:pt x="13540" y="10826"/>
                  <a:pt x="13499" y="10151"/>
                  <a:pt x="13499" y="9450"/>
                </a:cubicBezTo>
                <a:moveTo>
                  <a:pt x="16874" y="0"/>
                </a:moveTo>
                <a:cubicBezTo>
                  <a:pt x="15489" y="0"/>
                  <a:pt x="14400" y="951"/>
                  <a:pt x="13618" y="2420"/>
                </a:cubicBezTo>
                <a:lnTo>
                  <a:pt x="13604" y="2412"/>
                </a:lnTo>
                <a:cubicBezTo>
                  <a:pt x="12469" y="4635"/>
                  <a:pt x="10778" y="6075"/>
                  <a:pt x="8926" y="6075"/>
                </a:cubicBezTo>
                <a:lnTo>
                  <a:pt x="8479" y="6075"/>
                </a:lnTo>
                <a:lnTo>
                  <a:pt x="5505" y="6075"/>
                </a:lnTo>
                <a:lnTo>
                  <a:pt x="2699" y="6075"/>
                </a:lnTo>
                <a:cubicBezTo>
                  <a:pt x="1185" y="6075"/>
                  <a:pt x="0" y="7558"/>
                  <a:pt x="0" y="9450"/>
                </a:cubicBezTo>
                <a:cubicBezTo>
                  <a:pt x="0" y="11343"/>
                  <a:pt x="1185" y="12825"/>
                  <a:pt x="2699" y="12825"/>
                </a:cubicBezTo>
                <a:cubicBezTo>
                  <a:pt x="3443" y="12827"/>
                  <a:pt x="4046" y="13430"/>
                  <a:pt x="4046" y="14175"/>
                </a:cubicBezTo>
                <a:lnTo>
                  <a:pt x="4046" y="20249"/>
                </a:lnTo>
                <a:cubicBezTo>
                  <a:pt x="4046" y="20996"/>
                  <a:pt x="4651" y="21599"/>
                  <a:pt x="5396" y="21599"/>
                </a:cubicBezTo>
                <a:lnTo>
                  <a:pt x="8096" y="21599"/>
                </a:lnTo>
                <a:cubicBezTo>
                  <a:pt x="8842" y="21599"/>
                  <a:pt x="9446" y="20996"/>
                  <a:pt x="9446" y="20249"/>
                </a:cubicBezTo>
                <a:lnTo>
                  <a:pt x="9446" y="19575"/>
                </a:lnTo>
                <a:cubicBezTo>
                  <a:pt x="9446" y="18900"/>
                  <a:pt x="8771" y="18598"/>
                  <a:pt x="8771" y="18225"/>
                </a:cubicBezTo>
                <a:lnTo>
                  <a:pt x="8771" y="13500"/>
                </a:lnTo>
                <a:cubicBezTo>
                  <a:pt x="8771" y="13484"/>
                  <a:pt x="8781" y="13473"/>
                  <a:pt x="8782" y="13458"/>
                </a:cubicBezTo>
                <a:cubicBezTo>
                  <a:pt x="8789" y="13361"/>
                  <a:pt x="8815" y="13271"/>
                  <a:pt x="8859" y="13191"/>
                </a:cubicBezTo>
                <a:cubicBezTo>
                  <a:pt x="8871" y="13169"/>
                  <a:pt x="8884" y="13151"/>
                  <a:pt x="8898" y="13132"/>
                </a:cubicBezTo>
                <a:cubicBezTo>
                  <a:pt x="8952" y="13051"/>
                  <a:pt x="9020" y="12985"/>
                  <a:pt x="9103" y="12934"/>
                </a:cubicBezTo>
                <a:cubicBezTo>
                  <a:pt x="9107" y="12931"/>
                  <a:pt x="9108" y="12927"/>
                  <a:pt x="9112" y="12925"/>
                </a:cubicBezTo>
                <a:cubicBezTo>
                  <a:pt x="9115" y="12925"/>
                  <a:pt x="9117" y="12922"/>
                  <a:pt x="9120" y="12922"/>
                </a:cubicBezTo>
                <a:cubicBezTo>
                  <a:pt x="9174" y="12892"/>
                  <a:pt x="9238" y="12885"/>
                  <a:pt x="9299" y="12868"/>
                </a:cubicBezTo>
                <a:cubicBezTo>
                  <a:pt x="11003" y="13049"/>
                  <a:pt x="12545" y="14424"/>
                  <a:pt x="13604" y="16495"/>
                </a:cubicBezTo>
                <a:lnTo>
                  <a:pt x="13621" y="16487"/>
                </a:lnTo>
                <a:cubicBezTo>
                  <a:pt x="14404" y="17950"/>
                  <a:pt x="15490" y="18900"/>
                  <a:pt x="16874" y="18900"/>
                </a:cubicBezTo>
                <a:cubicBezTo>
                  <a:pt x="19977" y="18900"/>
                  <a:pt x="21600" y="14145"/>
                  <a:pt x="21600" y="9450"/>
                </a:cubicBezTo>
                <a:cubicBezTo>
                  <a:pt x="21600" y="4754"/>
                  <a:pt x="19977" y="0"/>
                  <a:pt x="1687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52" name="AutoShape 47"/>
          <p:cNvSpPr>
            <a:spLocks/>
          </p:cNvSpPr>
          <p:nvPr/>
        </p:nvSpPr>
        <p:spPr bwMode="auto">
          <a:xfrm>
            <a:off x="20126557" y="5383212"/>
            <a:ext cx="928688" cy="928688"/>
          </a:xfrm>
          <a:custGeom>
            <a:avLst/>
            <a:gdLst>
              <a:gd name="T0" fmla="+- 0 10853 107"/>
              <a:gd name="T1" fmla="*/ T0 w 21493"/>
              <a:gd name="T2" fmla="*/ 10800 h 21600"/>
              <a:gd name="T3" fmla="+- 0 10853 107"/>
              <a:gd name="T4" fmla="*/ T3 w 21493"/>
              <a:gd name="T5" fmla="*/ 10800 h 21600"/>
              <a:gd name="T6" fmla="+- 0 10853 107"/>
              <a:gd name="T7" fmla="*/ T6 w 21493"/>
              <a:gd name="T8" fmla="*/ 10800 h 21600"/>
              <a:gd name="T9" fmla="+- 0 10853 107"/>
              <a:gd name="T10" fmla="*/ T9 w 21493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493" h="21600">
                <a:moveTo>
                  <a:pt x="20123" y="3375"/>
                </a:moveTo>
                <a:lnTo>
                  <a:pt x="8704" y="5400"/>
                </a:lnTo>
                <a:lnTo>
                  <a:pt x="8704" y="4725"/>
                </a:lnTo>
                <a:lnTo>
                  <a:pt x="8704" y="3375"/>
                </a:lnTo>
                <a:lnTo>
                  <a:pt x="20123" y="1350"/>
                </a:lnTo>
                <a:lnTo>
                  <a:pt x="20123" y="2700"/>
                </a:lnTo>
                <a:cubicBezTo>
                  <a:pt x="20123" y="2700"/>
                  <a:pt x="20123" y="3375"/>
                  <a:pt x="20123" y="3375"/>
                </a:cubicBezTo>
                <a:close/>
                <a:moveTo>
                  <a:pt x="17901" y="18014"/>
                </a:moveTo>
                <a:cubicBezTo>
                  <a:pt x="16291" y="18553"/>
                  <a:pt x="14628" y="18025"/>
                  <a:pt x="14187" y="16839"/>
                </a:cubicBezTo>
                <a:cubicBezTo>
                  <a:pt x="13745" y="15651"/>
                  <a:pt x="14691" y="14251"/>
                  <a:pt x="16300" y="13712"/>
                </a:cubicBezTo>
                <a:cubicBezTo>
                  <a:pt x="17910" y="13173"/>
                  <a:pt x="19573" y="13699"/>
                  <a:pt x="20014" y="14886"/>
                </a:cubicBezTo>
                <a:cubicBezTo>
                  <a:pt x="20456" y="16074"/>
                  <a:pt x="19510" y="17474"/>
                  <a:pt x="17901" y="18014"/>
                </a:cubicBezTo>
                <a:moveTo>
                  <a:pt x="5163" y="20039"/>
                </a:moveTo>
                <a:cubicBezTo>
                  <a:pt x="3554" y="20578"/>
                  <a:pt x="1890" y="20050"/>
                  <a:pt x="1450" y="18864"/>
                </a:cubicBezTo>
                <a:cubicBezTo>
                  <a:pt x="1008" y="17676"/>
                  <a:pt x="1954" y="16276"/>
                  <a:pt x="3562" y="15737"/>
                </a:cubicBezTo>
                <a:cubicBezTo>
                  <a:pt x="5172" y="15198"/>
                  <a:pt x="6836" y="15724"/>
                  <a:pt x="7277" y="16911"/>
                </a:cubicBezTo>
                <a:cubicBezTo>
                  <a:pt x="7719" y="18099"/>
                  <a:pt x="6773" y="19499"/>
                  <a:pt x="5163" y="20039"/>
                </a:cubicBezTo>
                <a:moveTo>
                  <a:pt x="21012" y="316"/>
                </a:moveTo>
                <a:cubicBezTo>
                  <a:pt x="20770" y="110"/>
                  <a:pt x="20463" y="0"/>
                  <a:pt x="20149" y="0"/>
                </a:cubicBezTo>
                <a:cubicBezTo>
                  <a:pt x="20072" y="0"/>
                  <a:pt x="19993" y="6"/>
                  <a:pt x="19916" y="21"/>
                </a:cubicBezTo>
                <a:lnTo>
                  <a:pt x="8497" y="2046"/>
                </a:lnTo>
                <a:cubicBezTo>
                  <a:pt x="7855" y="2159"/>
                  <a:pt x="7387" y="2719"/>
                  <a:pt x="7387" y="3375"/>
                </a:cubicBezTo>
                <a:lnTo>
                  <a:pt x="7387" y="4725"/>
                </a:lnTo>
                <a:lnTo>
                  <a:pt x="7387" y="5400"/>
                </a:lnTo>
                <a:lnTo>
                  <a:pt x="7387" y="14964"/>
                </a:lnTo>
                <a:cubicBezTo>
                  <a:pt x="6706" y="14467"/>
                  <a:pt x="5822" y="14175"/>
                  <a:pt x="4839" y="14175"/>
                </a:cubicBezTo>
                <a:cubicBezTo>
                  <a:pt x="4268" y="14175"/>
                  <a:pt x="3696" y="14269"/>
                  <a:pt x="3139" y="14455"/>
                </a:cubicBezTo>
                <a:cubicBezTo>
                  <a:pt x="1865" y="14882"/>
                  <a:pt x="843" y="15739"/>
                  <a:pt x="336" y="16807"/>
                </a:cubicBezTo>
                <a:cubicBezTo>
                  <a:pt x="-56" y="17633"/>
                  <a:pt x="-107" y="18530"/>
                  <a:pt x="192" y="19336"/>
                </a:cubicBezTo>
                <a:cubicBezTo>
                  <a:pt x="703" y="20711"/>
                  <a:pt x="2155" y="21599"/>
                  <a:pt x="3892" y="21599"/>
                </a:cubicBezTo>
                <a:cubicBezTo>
                  <a:pt x="4462" y="21599"/>
                  <a:pt x="5033" y="21506"/>
                  <a:pt x="5590" y="21319"/>
                </a:cubicBezTo>
                <a:cubicBezTo>
                  <a:pt x="6865" y="20893"/>
                  <a:pt x="7887" y="20036"/>
                  <a:pt x="8394" y="18969"/>
                </a:cubicBezTo>
                <a:cubicBezTo>
                  <a:pt x="8612" y="18509"/>
                  <a:pt x="8714" y="18027"/>
                  <a:pt x="8718" y="17549"/>
                </a:cubicBezTo>
                <a:lnTo>
                  <a:pt x="8730" y="17549"/>
                </a:lnTo>
                <a:lnTo>
                  <a:pt x="8730" y="6750"/>
                </a:lnTo>
                <a:cubicBezTo>
                  <a:pt x="8807" y="6750"/>
                  <a:pt x="8886" y="6743"/>
                  <a:pt x="8964" y="6730"/>
                </a:cubicBezTo>
                <a:lnTo>
                  <a:pt x="20149" y="4746"/>
                </a:lnTo>
                <a:lnTo>
                  <a:pt x="20149" y="12939"/>
                </a:lnTo>
                <a:cubicBezTo>
                  <a:pt x="19468" y="12442"/>
                  <a:pt x="18584" y="12150"/>
                  <a:pt x="17600" y="12150"/>
                </a:cubicBezTo>
                <a:cubicBezTo>
                  <a:pt x="17030" y="12150"/>
                  <a:pt x="16459" y="12244"/>
                  <a:pt x="15902" y="12430"/>
                </a:cubicBezTo>
                <a:cubicBezTo>
                  <a:pt x="14628" y="12857"/>
                  <a:pt x="13606" y="13714"/>
                  <a:pt x="13098" y="14782"/>
                </a:cubicBezTo>
                <a:cubicBezTo>
                  <a:pt x="12706" y="15608"/>
                  <a:pt x="12656" y="16505"/>
                  <a:pt x="12955" y="17311"/>
                </a:cubicBezTo>
                <a:cubicBezTo>
                  <a:pt x="13466" y="18686"/>
                  <a:pt x="14918" y="19575"/>
                  <a:pt x="16653" y="19575"/>
                </a:cubicBezTo>
                <a:cubicBezTo>
                  <a:pt x="17224" y="19575"/>
                  <a:pt x="17796" y="19481"/>
                  <a:pt x="18352" y="19294"/>
                </a:cubicBezTo>
                <a:cubicBezTo>
                  <a:pt x="19627" y="18868"/>
                  <a:pt x="20649" y="18011"/>
                  <a:pt x="21157" y="16944"/>
                </a:cubicBezTo>
                <a:cubicBezTo>
                  <a:pt x="21374" y="16484"/>
                  <a:pt x="21477" y="16002"/>
                  <a:pt x="21480" y="15525"/>
                </a:cubicBezTo>
                <a:lnTo>
                  <a:pt x="21493" y="15525"/>
                </a:lnTo>
                <a:lnTo>
                  <a:pt x="21493" y="3375"/>
                </a:lnTo>
                <a:lnTo>
                  <a:pt x="21493" y="2700"/>
                </a:lnTo>
                <a:lnTo>
                  <a:pt x="21493" y="1350"/>
                </a:lnTo>
                <a:cubicBezTo>
                  <a:pt x="21493" y="951"/>
                  <a:pt x="21317" y="572"/>
                  <a:pt x="21012" y="31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53" name="Group 52"/>
          <p:cNvGrpSpPr/>
          <p:nvPr/>
        </p:nvGrpSpPr>
        <p:grpSpPr>
          <a:xfrm>
            <a:off x="18326333" y="5383212"/>
            <a:ext cx="812800" cy="928688"/>
            <a:chOff x="9162373" y="3045147"/>
            <a:chExt cx="406400" cy="464344"/>
          </a:xfrm>
          <a:solidFill>
            <a:schemeClr val="tx2"/>
          </a:solidFill>
        </p:grpSpPr>
        <p:sp>
          <p:nvSpPr>
            <p:cNvPr id="54" name="AutoShape 48"/>
            <p:cNvSpPr>
              <a:spLocks/>
            </p:cNvSpPr>
            <p:nvPr/>
          </p:nvSpPr>
          <p:spPr bwMode="auto">
            <a:xfrm>
              <a:off x="9162373" y="3045147"/>
              <a:ext cx="406400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7425"/>
                  </a:moveTo>
                  <a:cubicBezTo>
                    <a:pt x="5687" y="7425"/>
                    <a:pt x="1542" y="6064"/>
                    <a:pt x="1542" y="4387"/>
                  </a:cubicBezTo>
                  <a:cubicBezTo>
                    <a:pt x="1542" y="2709"/>
                    <a:pt x="5687" y="1350"/>
                    <a:pt x="10800" y="1350"/>
                  </a:cubicBezTo>
                  <a:cubicBezTo>
                    <a:pt x="15912" y="1350"/>
                    <a:pt x="20057" y="2709"/>
                    <a:pt x="20057" y="4387"/>
                  </a:cubicBezTo>
                  <a:cubicBezTo>
                    <a:pt x="20057" y="6064"/>
                    <a:pt x="15912" y="7425"/>
                    <a:pt x="10800" y="7425"/>
                  </a:cubicBezTo>
                  <a:moveTo>
                    <a:pt x="20057" y="9112"/>
                  </a:moveTo>
                  <a:lnTo>
                    <a:pt x="20054" y="9112"/>
                  </a:lnTo>
                  <a:cubicBezTo>
                    <a:pt x="20054" y="9119"/>
                    <a:pt x="20057" y="9127"/>
                    <a:pt x="20057" y="9133"/>
                  </a:cubicBezTo>
                  <a:cubicBezTo>
                    <a:pt x="20057" y="10800"/>
                    <a:pt x="15912" y="12150"/>
                    <a:pt x="10800" y="12150"/>
                  </a:cubicBezTo>
                  <a:cubicBezTo>
                    <a:pt x="5687" y="12150"/>
                    <a:pt x="1542" y="10800"/>
                    <a:pt x="1542" y="9133"/>
                  </a:cubicBezTo>
                  <a:cubicBezTo>
                    <a:pt x="1542" y="9127"/>
                    <a:pt x="1545" y="9119"/>
                    <a:pt x="1545" y="9112"/>
                  </a:cubicBezTo>
                  <a:lnTo>
                    <a:pt x="1542" y="9112"/>
                  </a:lnTo>
                  <a:lnTo>
                    <a:pt x="1542" y="6793"/>
                  </a:lnTo>
                  <a:cubicBezTo>
                    <a:pt x="3564" y="8140"/>
                    <a:pt x="7271" y="8774"/>
                    <a:pt x="10800" y="8774"/>
                  </a:cubicBezTo>
                  <a:cubicBezTo>
                    <a:pt x="14328" y="8774"/>
                    <a:pt x="18035" y="8140"/>
                    <a:pt x="20057" y="6793"/>
                  </a:cubicBezTo>
                  <a:cubicBezTo>
                    <a:pt x="20057" y="6793"/>
                    <a:pt x="20057" y="9112"/>
                    <a:pt x="20057" y="9112"/>
                  </a:cubicBezTo>
                  <a:close/>
                  <a:moveTo>
                    <a:pt x="20057" y="13162"/>
                  </a:moveTo>
                  <a:lnTo>
                    <a:pt x="20054" y="13162"/>
                  </a:lnTo>
                  <a:cubicBezTo>
                    <a:pt x="20054" y="13169"/>
                    <a:pt x="20057" y="13177"/>
                    <a:pt x="20057" y="13183"/>
                  </a:cubicBezTo>
                  <a:cubicBezTo>
                    <a:pt x="20057" y="14850"/>
                    <a:pt x="15912" y="16200"/>
                    <a:pt x="10800" y="16200"/>
                  </a:cubicBezTo>
                  <a:cubicBezTo>
                    <a:pt x="5687" y="16200"/>
                    <a:pt x="1542" y="14850"/>
                    <a:pt x="1542" y="13183"/>
                  </a:cubicBezTo>
                  <a:cubicBezTo>
                    <a:pt x="1542" y="13177"/>
                    <a:pt x="1545" y="13169"/>
                    <a:pt x="1545" y="13162"/>
                  </a:cubicBezTo>
                  <a:lnTo>
                    <a:pt x="1542" y="13162"/>
                  </a:lnTo>
                  <a:lnTo>
                    <a:pt x="1542" y="10640"/>
                  </a:lnTo>
                  <a:cubicBezTo>
                    <a:pt x="3136" y="12077"/>
                    <a:pt x="6982" y="12825"/>
                    <a:pt x="10800" y="12825"/>
                  </a:cubicBezTo>
                  <a:cubicBezTo>
                    <a:pt x="14617" y="12825"/>
                    <a:pt x="18463" y="12077"/>
                    <a:pt x="20057" y="10640"/>
                  </a:cubicBezTo>
                  <a:cubicBezTo>
                    <a:pt x="20057" y="10640"/>
                    <a:pt x="20057" y="13162"/>
                    <a:pt x="20057" y="13162"/>
                  </a:cubicBezTo>
                  <a:close/>
                  <a:moveTo>
                    <a:pt x="20057" y="17212"/>
                  </a:moveTo>
                  <a:cubicBezTo>
                    <a:pt x="20057" y="18889"/>
                    <a:pt x="15912" y="20249"/>
                    <a:pt x="10800" y="20249"/>
                  </a:cubicBezTo>
                  <a:cubicBezTo>
                    <a:pt x="5687" y="20249"/>
                    <a:pt x="1542" y="18889"/>
                    <a:pt x="1542" y="17212"/>
                  </a:cubicBezTo>
                  <a:lnTo>
                    <a:pt x="1542" y="14690"/>
                  </a:lnTo>
                  <a:cubicBezTo>
                    <a:pt x="3136" y="16127"/>
                    <a:pt x="6982" y="16875"/>
                    <a:pt x="10800" y="16875"/>
                  </a:cubicBezTo>
                  <a:cubicBezTo>
                    <a:pt x="14617" y="16875"/>
                    <a:pt x="18463" y="16127"/>
                    <a:pt x="20057" y="14690"/>
                  </a:cubicBezTo>
                  <a:cubicBezTo>
                    <a:pt x="20057" y="14690"/>
                    <a:pt x="20057" y="17212"/>
                    <a:pt x="20057" y="17212"/>
                  </a:cubicBezTo>
                  <a:close/>
                  <a:moveTo>
                    <a:pt x="10800" y="0"/>
                  </a:moveTo>
                  <a:cubicBezTo>
                    <a:pt x="5598" y="0"/>
                    <a:pt x="0" y="1372"/>
                    <a:pt x="0" y="4387"/>
                  </a:cubicBezTo>
                  <a:lnTo>
                    <a:pt x="0" y="17212"/>
                  </a:lnTo>
                  <a:cubicBezTo>
                    <a:pt x="0" y="20226"/>
                    <a:pt x="5598" y="21599"/>
                    <a:pt x="10800" y="21599"/>
                  </a:cubicBezTo>
                  <a:cubicBezTo>
                    <a:pt x="16001" y="21599"/>
                    <a:pt x="21599" y="20226"/>
                    <a:pt x="21599" y="17212"/>
                  </a:cubicBezTo>
                  <a:lnTo>
                    <a:pt x="21599" y="4387"/>
                  </a:lnTo>
                  <a:cubicBezTo>
                    <a:pt x="21599" y="1372"/>
                    <a:pt x="16001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55" name="AutoShape 49"/>
            <p:cNvSpPr>
              <a:spLocks/>
            </p:cNvSpPr>
            <p:nvPr/>
          </p:nvSpPr>
          <p:spPr bwMode="auto">
            <a:xfrm>
              <a:off x="9481460" y="3407890"/>
              <a:ext cx="29369" cy="285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30"/>
                    <a:pt x="16769" y="0"/>
                    <a:pt x="10800" y="0"/>
                  </a:cubicBezTo>
                  <a:cubicBezTo>
                    <a:pt x="4830" y="0"/>
                    <a:pt x="0" y="4830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56" name="AutoShape 50"/>
            <p:cNvSpPr>
              <a:spLocks/>
            </p:cNvSpPr>
            <p:nvPr/>
          </p:nvSpPr>
          <p:spPr bwMode="auto">
            <a:xfrm>
              <a:off x="9481460" y="3320578"/>
              <a:ext cx="29369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30"/>
                    <a:pt x="16769" y="0"/>
                    <a:pt x="10800" y="0"/>
                  </a:cubicBezTo>
                  <a:cubicBezTo>
                    <a:pt x="4830" y="0"/>
                    <a:pt x="0" y="4830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57" name="AutoShape 51"/>
            <p:cNvSpPr>
              <a:spLocks/>
            </p:cNvSpPr>
            <p:nvPr/>
          </p:nvSpPr>
          <p:spPr bwMode="auto">
            <a:xfrm>
              <a:off x="9481460" y="3233265"/>
              <a:ext cx="29369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30"/>
                    <a:pt x="16769" y="0"/>
                    <a:pt x="10800" y="0"/>
                  </a:cubicBezTo>
                  <a:cubicBezTo>
                    <a:pt x="4830" y="0"/>
                    <a:pt x="0" y="4830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6410221" y="5383212"/>
            <a:ext cx="928688" cy="928688"/>
            <a:chOff x="8216107" y="2577307"/>
            <a:chExt cx="464344" cy="464344"/>
          </a:xfrm>
          <a:solidFill>
            <a:schemeClr val="tx2"/>
          </a:solidFill>
        </p:grpSpPr>
        <p:sp>
          <p:nvSpPr>
            <p:cNvPr id="59" name="AutoShape 52"/>
            <p:cNvSpPr>
              <a:spLocks/>
            </p:cNvSpPr>
            <p:nvPr/>
          </p:nvSpPr>
          <p:spPr bwMode="auto">
            <a:xfrm>
              <a:off x="8216107" y="2577307"/>
              <a:ext cx="464344" cy="464344"/>
            </a:xfrm>
            <a:custGeom>
              <a:avLst/>
              <a:gdLst>
                <a:gd name="T0" fmla="+- 0 10800 87"/>
                <a:gd name="T1" fmla="*/ T0 w 21426"/>
                <a:gd name="T2" fmla="+- 0 10799 73"/>
                <a:gd name="T3" fmla="*/ 10799 h 21453"/>
                <a:gd name="T4" fmla="+- 0 10800 87"/>
                <a:gd name="T5" fmla="*/ T4 w 21426"/>
                <a:gd name="T6" fmla="+- 0 10799 73"/>
                <a:gd name="T7" fmla="*/ 10799 h 21453"/>
                <a:gd name="T8" fmla="+- 0 10800 87"/>
                <a:gd name="T9" fmla="*/ T8 w 21426"/>
                <a:gd name="T10" fmla="+- 0 10799 73"/>
                <a:gd name="T11" fmla="*/ 10799 h 21453"/>
                <a:gd name="T12" fmla="+- 0 10800 87"/>
                <a:gd name="T13" fmla="*/ T12 w 21426"/>
                <a:gd name="T14" fmla="+- 0 10799 73"/>
                <a:gd name="T15" fmla="*/ 10799 h 2145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426" h="21453">
                  <a:moveTo>
                    <a:pt x="8034" y="20112"/>
                  </a:moveTo>
                  <a:cubicBezTo>
                    <a:pt x="5816" y="17892"/>
                    <a:pt x="3556" y="15628"/>
                    <a:pt x="1338" y="13408"/>
                  </a:cubicBezTo>
                  <a:cubicBezTo>
                    <a:pt x="3241" y="7240"/>
                    <a:pt x="11488" y="7509"/>
                    <a:pt x="13391" y="1341"/>
                  </a:cubicBezTo>
                  <a:cubicBezTo>
                    <a:pt x="15609" y="3560"/>
                    <a:pt x="17869" y="5825"/>
                    <a:pt x="20087" y="8045"/>
                  </a:cubicBezTo>
                  <a:cubicBezTo>
                    <a:pt x="18184" y="14212"/>
                    <a:pt x="9937" y="13944"/>
                    <a:pt x="8034" y="20112"/>
                  </a:cubicBezTo>
                  <a:moveTo>
                    <a:pt x="21034" y="7097"/>
                  </a:moveTo>
                  <a:lnTo>
                    <a:pt x="14338" y="393"/>
                  </a:lnTo>
                  <a:cubicBezTo>
                    <a:pt x="14006" y="60"/>
                    <a:pt x="13525" y="-73"/>
                    <a:pt x="13069" y="39"/>
                  </a:cubicBezTo>
                  <a:cubicBezTo>
                    <a:pt x="12828" y="98"/>
                    <a:pt x="12614" y="222"/>
                    <a:pt x="12444" y="393"/>
                  </a:cubicBezTo>
                  <a:cubicBezTo>
                    <a:pt x="12292" y="545"/>
                    <a:pt x="12177" y="733"/>
                    <a:pt x="12112" y="944"/>
                  </a:cubicBezTo>
                  <a:cubicBezTo>
                    <a:pt x="11808" y="1929"/>
                    <a:pt x="11283" y="2785"/>
                    <a:pt x="10507" y="3562"/>
                  </a:cubicBezTo>
                  <a:cubicBezTo>
                    <a:pt x="9471" y="4598"/>
                    <a:pt x="8121" y="5384"/>
                    <a:pt x="6693" y="6214"/>
                  </a:cubicBezTo>
                  <a:cubicBezTo>
                    <a:pt x="5177" y="7094"/>
                    <a:pt x="3611" y="8006"/>
                    <a:pt x="2328" y="9290"/>
                  </a:cubicBezTo>
                  <a:cubicBezTo>
                    <a:pt x="1237" y="10383"/>
                    <a:pt x="493" y="11600"/>
                    <a:pt x="59" y="13011"/>
                  </a:cubicBezTo>
                  <a:cubicBezTo>
                    <a:pt x="-87" y="13488"/>
                    <a:pt x="40" y="14004"/>
                    <a:pt x="391" y="14356"/>
                  </a:cubicBezTo>
                  <a:lnTo>
                    <a:pt x="7087" y="21060"/>
                  </a:lnTo>
                  <a:cubicBezTo>
                    <a:pt x="7419" y="21393"/>
                    <a:pt x="7900" y="21526"/>
                    <a:pt x="8356" y="21414"/>
                  </a:cubicBezTo>
                  <a:cubicBezTo>
                    <a:pt x="8597" y="21354"/>
                    <a:pt x="8811" y="21231"/>
                    <a:pt x="8981" y="21060"/>
                  </a:cubicBezTo>
                  <a:cubicBezTo>
                    <a:pt x="9133" y="20908"/>
                    <a:pt x="9248" y="20720"/>
                    <a:pt x="9314" y="20508"/>
                  </a:cubicBezTo>
                  <a:cubicBezTo>
                    <a:pt x="9617" y="19523"/>
                    <a:pt x="10142" y="18667"/>
                    <a:pt x="10918" y="17890"/>
                  </a:cubicBezTo>
                  <a:cubicBezTo>
                    <a:pt x="11954" y="16853"/>
                    <a:pt x="13304" y="16069"/>
                    <a:pt x="14733" y="15239"/>
                  </a:cubicBezTo>
                  <a:cubicBezTo>
                    <a:pt x="16248" y="14357"/>
                    <a:pt x="17814" y="13446"/>
                    <a:pt x="19097" y="12162"/>
                  </a:cubicBezTo>
                  <a:cubicBezTo>
                    <a:pt x="20188" y="11070"/>
                    <a:pt x="20932" y="9852"/>
                    <a:pt x="21366" y="8440"/>
                  </a:cubicBezTo>
                  <a:cubicBezTo>
                    <a:pt x="21512" y="7965"/>
                    <a:pt x="21385" y="7448"/>
                    <a:pt x="21034" y="7097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60" name="AutoShape 53"/>
            <p:cNvSpPr>
              <a:spLocks/>
            </p:cNvSpPr>
            <p:nvPr/>
          </p:nvSpPr>
          <p:spPr bwMode="auto">
            <a:xfrm>
              <a:off x="8390732" y="2736850"/>
              <a:ext cx="125413" cy="130175"/>
            </a:xfrm>
            <a:custGeom>
              <a:avLst/>
              <a:gdLst>
                <a:gd name="T0" fmla="+- 0 10801 59"/>
                <a:gd name="T1" fmla="*/ T0 w 21484"/>
                <a:gd name="T2" fmla="+- 0 10799 41"/>
                <a:gd name="T3" fmla="*/ 10799 h 21516"/>
                <a:gd name="T4" fmla="+- 0 10801 59"/>
                <a:gd name="T5" fmla="*/ T4 w 21484"/>
                <a:gd name="T6" fmla="+- 0 10799 41"/>
                <a:gd name="T7" fmla="*/ 10799 h 21516"/>
                <a:gd name="T8" fmla="+- 0 10801 59"/>
                <a:gd name="T9" fmla="*/ T8 w 21484"/>
                <a:gd name="T10" fmla="+- 0 10799 41"/>
                <a:gd name="T11" fmla="*/ 10799 h 21516"/>
                <a:gd name="T12" fmla="+- 0 10801 59"/>
                <a:gd name="T13" fmla="*/ T12 w 21484"/>
                <a:gd name="T14" fmla="+- 0 10799 41"/>
                <a:gd name="T15" fmla="*/ 10799 h 21516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484" h="21516">
                  <a:moveTo>
                    <a:pt x="17511" y="14987"/>
                  </a:moveTo>
                  <a:cubicBezTo>
                    <a:pt x="17287" y="15384"/>
                    <a:pt x="17032" y="15740"/>
                    <a:pt x="16731" y="16049"/>
                  </a:cubicBezTo>
                  <a:cubicBezTo>
                    <a:pt x="15340" y="14692"/>
                    <a:pt x="13947" y="13205"/>
                    <a:pt x="12559" y="11675"/>
                  </a:cubicBezTo>
                  <a:cubicBezTo>
                    <a:pt x="12912" y="11521"/>
                    <a:pt x="13287" y="11362"/>
                    <a:pt x="13689" y="11198"/>
                  </a:cubicBezTo>
                  <a:cubicBezTo>
                    <a:pt x="14092" y="11034"/>
                    <a:pt x="14494" y="10927"/>
                    <a:pt x="14895" y="10861"/>
                  </a:cubicBezTo>
                  <a:cubicBezTo>
                    <a:pt x="15308" y="10801"/>
                    <a:pt x="15715" y="10819"/>
                    <a:pt x="16122" y="10913"/>
                  </a:cubicBezTo>
                  <a:cubicBezTo>
                    <a:pt x="16527" y="11011"/>
                    <a:pt x="16909" y="11222"/>
                    <a:pt x="17262" y="11554"/>
                  </a:cubicBezTo>
                  <a:cubicBezTo>
                    <a:pt x="17612" y="11890"/>
                    <a:pt x="17835" y="12244"/>
                    <a:pt x="17923" y="12620"/>
                  </a:cubicBezTo>
                  <a:cubicBezTo>
                    <a:pt x="18020" y="13004"/>
                    <a:pt x="18025" y="13392"/>
                    <a:pt x="17958" y="13789"/>
                  </a:cubicBezTo>
                  <a:cubicBezTo>
                    <a:pt x="17883" y="14187"/>
                    <a:pt x="17738" y="14585"/>
                    <a:pt x="17511" y="14987"/>
                  </a:cubicBezTo>
                  <a:moveTo>
                    <a:pt x="5799" y="10193"/>
                  </a:moveTo>
                  <a:cubicBezTo>
                    <a:pt x="5096" y="10221"/>
                    <a:pt x="4482" y="9996"/>
                    <a:pt x="3946" y="9496"/>
                  </a:cubicBezTo>
                  <a:cubicBezTo>
                    <a:pt x="3717" y="9285"/>
                    <a:pt x="3558" y="9028"/>
                    <a:pt x="3461" y="8724"/>
                  </a:cubicBezTo>
                  <a:cubicBezTo>
                    <a:pt x="3359" y="8420"/>
                    <a:pt x="3326" y="8088"/>
                    <a:pt x="3366" y="7723"/>
                  </a:cubicBezTo>
                  <a:cubicBezTo>
                    <a:pt x="3397" y="7363"/>
                    <a:pt x="3509" y="6989"/>
                    <a:pt x="3703" y="6610"/>
                  </a:cubicBezTo>
                  <a:cubicBezTo>
                    <a:pt x="3889" y="6231"/>
                    <a:pt x="4160" y="5852"/>
                    <a:pt x="4510" y="5487"/>
                  </a:cubicBezTo>
                  <a:cubicBezTo>
                    <a:pt x="5768" y="6694"/>
                    <a:pt x="7022" y="8018"/>
                    <a:pt x="8282" y="9388"/>
                  </a:cubicBezTo>
                  <a:cubicBezTo>
                    <a:pt x="7330" y="9893"/>
                    <a:pt x="6501" y="10164"/>
                    <a:pt x="5799" y="10193"/>
                  </a:cubicBezTo>
                  <a:moveTo>
                    <a:pt x="19678" y="8570"/>
                  </a:moveTo>
                  <a:cubicBezTo>
                    <a:pt x="18868" y="7915"/>
                    <a:pt x="18055" y="7470"/>
                    <a:pt x="17235" y="7250"/>
                  </a:cubicBezTo>
                  <a:cubicBezTo>
                    <a:pt x="16421" y="7031"/>
                    <a:pt x="15603" y="6942"/>
                    <a:pt x="14779" y="6998"/>
                  </a:cubicBezTo>
                  <a:cubicBezTo>
                    <a:pt x="13964" y="7059"/>
                    <a:pt x="13130" y="7236"/>
                    <a:pt x="12296" y="7545"/>
                  </a:cubicBezTo>
                  <a:cubicBezTo>
                    <a:pt x="11462" y="7859"/>
                    <a:pt x="10625" y="8200"/>
                    <a:pt x="9782" y="8593"/>
                  </a:cubicBezTo>
                  <a:cubicBezTo>
                    <a:pt x="8448" y="7115"/>
                    <a:pt x="7114" y="5658"/>
                    <a:pt x="5778" y="4299"/>
                  </a:cubicBezTo>
                  <a:cubicBezTo>
                    <a:pt x="6382" y="3775"/>
                    <a:pt x="6963" y="3509"/>
                    <a:pt x="7526" y="3490"/>
                  </a:cubicBezTo>
                  <a:cubicBezTo>
                    <a:pt x="8088" y="3467"/>
                    <a:pt x="8631" y="3523"/>
                    <a:pt x="9145" y="3649"/>
                  </a:cubicBezTo>
                  <a:cubicBezTo>
                    <a:pt x="9669" y="3775"/>
                    <a:pt x="10149" y="3883"/>
                    <a:pt x="10590" y="3967"/>
                  </a:cubicBezTo>
                  <a:cubicBezTo>
                    <a:pt x="11038" y="4051"/>
                    <a:pt x="11424" y="3958"/>
                    <a:pt x="11765" y="3682"/>
                  </a:cubicBezTo>
                  <a:cubicBezTo>
                    <a:pt x="12123" y="3382"/>
                    <a:pt x="12321" y="2994"/>
                    <a:pt x="12351" y="2526"/>
                  </a:cubicBezTo>
                  <a:cubicBezTo>
                    <a:pt x="12376" y="2054"/>
                    <a:pt x="12189" y="1596"/>
                    <a:pt x="11782" y="1147"/>
                  </a:cubicBezTo>
                  <a:cubicBezTo>
                    <a:pt x="11258" y="569"/>
                    <a:pt x="10630" y="216"/>
                    <a:pt x="9872" y="85"/>
                  </a:cubicBezTo>
                  <a:cubicBezTo>
                    <a:pt x="9126" y="-41"/>
                    <a:pt x="8358" y="-30"/>
                    <a:pt x="7564" y="136"/>
                  </a:cubicBezTo>
                  <a:cubicBezTo>
                    <a:pt x="6780" y="309"/>
                    <a:pt x="6032" y="595"/>
                    <a:pt x="5324" y="997"/>
                  </a:cubicBezTo>
                  <a:cubicBezTo>
                    <a:pt x="4617" y="1399"/>
                    <a:pt x="4048" y="1811"/>
                    <a:pt x="3626" y="2213"/>
                  </a:cubicBezTo>
                  <a:cubicBezTo>
                    <a:pt x="3464" y="2066"/>
                    <a:pt x="3302" y="1918"/>
                    <a:pt x="3141" y="1773"/>
                  </a:cubicBezTo>
                  <a:cubicBezTo>
                    <a:pt x="2963" y="1614"/>
                    <a:pt x="2739" y="1530"/>
                    <a:pt x="2471" y="1535"/>
                  </a:cubicBezTo>
                  <a:cubicBezTo>
                    <a:pt x="2200" y="1535"/>
                    <a:pt x="1977" y="1647"/>
                    <a:pt x="1793" y="1853"/>
                  </a:cubicBezTo>
                  <a:cubicBezTo>
                    <a:pt x="1615" y="2054"/>
                    <a:pt x="1530" y="2288"/>
                    <a:pt x="1565" y="2536"/>
                  </a:cubicBezTo>
                  <a:cubicBezTo>
                    <a:pt x="1589" y="2793"/>
                    <a:pt x="1696" y="2989"/>
                    <a:pt x="1880" y="3139"/>
                  </a:cubicBezTo>
                  <a:cubicBezTo>
                    <a:pt x="2044" y="3270"/>
                    <a:pt x="2203" y="3401"/>
                    <a:pt x="2364" y="3537"/>
                  </a:cubicBezTo>
                  <a:cubicBezTo>
                    <a:pt x="1731" y="4276"/>
                    <a:pt x="1207" y="5094"/>
                    <a:pt x="795" y="5957"/>
                  </a:cubicBezTo>
                  <a:cubicBezTo>
                    <a:pt x="378" y="6820"/>
                    <a:pt x="130" y="7676"/>
                    <a:pt x="37" y="8509"/>
                  </a:cubicBezTo>
                  <a:cubicBezTo>
                    <a:pt x="-59" y="9346"/>
                    <a:pt x="33" y="10113"/>
                    <a:pt x="298" y="10824"/>
                  </a:cubicBezTo>
                  <a:cubicBezTo>
                    <a:pt x="566" y="11540"/>
                    <a:pt x="1056" y="12148"/>
                    <a:pt x="1774" y="12723"/>
                  </a:cubicBezTo>
                  <a:cubicBezTo>
                    <a:pt x="2942" y="13658"/>
                    <a:pt x="4321" y="14056"/>
                    <a:pt x="5915" y="13967"/>
                  </a:cubicBezTo>
                  <a:cubicBezTo>
                    <a:pt x="7507" y="13874"/>
                    <a:pt x="9223" y="13415"/>
                    <a:pt x="11064" y="12461"/>
                  </a:cubicBezTo>
                  <a:cubicBezTo>
                    <a:pt x="12532" y="14093"/>
                    <a:pt x="14002" y="15716"/>
                    <a:pt x="15470" y="17223"/>
                  </a:cubicBezTo>
                  <a:cubicBezTo>
                    <a:pt x="14849" y="17728"/>
                    <a:pt x="14305" y="18018"/>
                    <a:pt x="13826" y="18111"/>
                  </a:cubicBezTo>
                  <a:cubicBezTo>
                    <a:pt x="13344" y="18210"/>
                    <a:pt x="12917" y="18200"/>
                    <a:pt x="12530" y="18088"/>
                  </a:cubicBezTo>
                  <a:cubicBezTo>
                    <a:pt x="12142" y="17971"/>
                    <a:pt x="11782" y="17803"/>
                    <a:pt x="11455" y="17587"/>
                  </a:cubicBezTo>
                  <a:cubicBezTo>
                    <a:pt x="11125" y="17368"/>
                    <a:pt x="10799" y="17181"/>
                    <a:pt x="10474" y="17026"/>
                  </a:cubicBezTo>
                  <a:cubicBezTo>
                    <a:pt x="10154" y="16872"/>
                    <a:pt x="9823" y="16788"/>
                    <a:pt x="9486" y="16783"/>
                  </a:cubicBezTo>
                  <a:cubicBezTo>
                    <a:pt x="9145" y="16778"/>
                    <a:pt x="8785" y="16937"/>
                    <a:pt x="8388" y="17265"/>
                  </a:cubicBezTo>
                  <a:cubicBezTo>
                    <a:pt x="7981" y="17606"/>
                    <a:pt x="7777" y="18004"/>
                    <a:pt x="7777" y="18453"/>
                  </a:cubicBezTo>
                  <a:cubicBezTo>
                    <a:pt x="7777" y="18897"/>
                    <a:pt x="7991" y="19351"/>
                    <a:pt x="8408" y="19809"/>
                  </a:cubicBezTo>
                  <a:cubicBezTo>
                    <a:pt x="8830" y="20268"/>
                    <a:pt x="9379" y="20651"/>
                    <a:pt x="10042" y="20955"/>
                  </a:cubicBezTo>
                  <a:cubicBezTo>
                    <a:pt x="10708" y="21259"/>
                    <a:pt x="11455" y="21451"/>
                    <a:pt x="12279" y="21502"/>
                  </a:cubicBezTo>
                  <a:cubicBezTo>
                    <a:pt x="13103" y="21559"/>
                    <a:pt x="13970" y="21437"/>
                    <a:pt x="14886" y="21109"/>
                  </a:cubicBezTo>
                  <a:cubicBezTo>
                    <a:pt x="15807" y="20787"/>
                    <a:pt x="16721" y="20202"/>
                    <a:pt x="17617" y="19332"/>
                  </a:cubicBezTo>
                  <a:cubicBezTo>
                    <a:pt x="18051" y="19739"/>
                    <a:pt x="18489" y="20127"/>
                    <a:pt x="18921" y="20501"/>
                  </a:cubicBezTo>
                  <a:cubicBezTo>
                    <a:pt x="19107" y="20656"/>
                    <a:pt x="19328" y="20731"/>
                    <a:pt x="19601" y="20712"/>
                  </a:cubicBezTo>
                  <a:cubicBezTo>
                    <a:pt x="19861" y="20703"/>
                    <a:pt x="20090" y="20586"/>
                    <a:pt x="20269" y="20375"/>
                  </a:cubicBezTo>
                  <a:cubicBezTo>
                    <a:pt x="20455" y="20160"/>
                    <a:pt x="20532" y="19921"/>
                    <a:pt x="20503" y="19674"/>
                  </a:cubicBezTo>
                  <a:cubicBezTo>
                    <a:pt x="20477" y="19421"/>
                    <a:pt x="20371" y="19229"/>
                    <a:pt x="20192" y="19089"/>
                  </a:cubicBezTo>
                  <a:cubicBezTo>
                    <a:pt x="19755" y="18752"/>
                    <a:pt x="19321" y="18397"/>
                    <a:pt x="18884" y="18022"/>
                  </a:cubicBezTo>
                  <a:cubicBezTo>
                    <a:pt x="19626" y="17143"/>
                    <a:pt x="20221" y="16217"/>
                    <a:pt x="20664" y="15300"/>
                  </a:cubicBezTo>
                  <a:cubicBezTo>
                    <a:pt x="21103" y="14379"/>
                    <a:pt x="21367" y="13490"/>
                    <a:pt x="21453" y="12667"/>
                  </a:cubicBezTo>
                  <a:cubicBezTo>
                    <a:pt x="21540" y="11839"/>
                    <a:pt x="21439" y="11091"/>
                    <a:pt x="21159" y="10412"/>
                  </a:cubicBezTo>
                  <a:cubicBezTo>
                    <a:pt x="20880" y="9725"/>
                    <a:pt x="20386" y="9135"/>
                    <a:pt x="19678" y="857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61" name="AutoShape 54"/>
            <p:cNvSpPr>
              <a:spLocks/>
            </p:cNvSpPr>
            <p:nvPr/>
          </p:nvSpPr>
          <p:spPr bwMode="auto">
            <a:xfrm>
              <a:off x="8375650" y="2896394"/>
              <a:ext cx="70644" cy="73819"/>
            </a:xfrm>
            <a:custGeom>
              <a:avLst/>
              <a:gdLst>
                <a:gd name="T0" fmla="+- 0 10791 197"/>
                <a:gd name="T1" fmla="*/ T0 w 21188"/>
                <a:gd name="T2" fmla="+- 0 10794 193"/>
                <a:gd name="T3" fmla="*/ 10794 h 21203"/>
                <a:gd name="T4" fmla="+- 0 10791 197"/>
                <a:gd name="T5" fmla="*/ T4 w 21188"/>
                <a:gd name="T6" fmla="+- 0 10794 193"/>
                <a:gd name="T7" fmla="*/ 10794 h 21203"/>
                <a:gd name="T8" fmla="+- 0 10791 197"/>
                <a:gd name="T9" fmla="*/ T8 w 21188"/>
                <a:gd name="T10" fmla="+- 0 10794 193"/>
                <a:gd name="T11" fmla="*/ 10794 h 21203"/>
                <a:gd name="T12" fmla="+- 0 10791 197"/>
                <a:gd name="T13" fmla="*/ T12 w 21188"/>
                <a:gd name="T14" fmla="+- 0 10794 193"/>
                <a:gd name="T15" fmla="*/ 10794 h 2120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88" h="21203">
                  <a:moveTo>
                    <a:pt x="17615" y="468"/>
                  </a:moveTo>
                  <a:lnTo>
                    <a:pt x="17606" y="468"/>
                  </a:lnTo>
                  <a:cubicBezTo>
                    <a:pt x="14870" y="2476"/>
                    <a:pt x="12200" y="4590"/>
                    <a:pt x="9727" y="6958"/>
                  </a:cubicBezTo>
                  <a:cubicBezTo>
                    <a:pt x="7348" y="9227"/>
                    <a:pt x="5200" y="11619"/>
                    <a:pt x="3329" y="14060"/>
                  </a:cubicBezTo>
                  <a:lnTo>
                    <a:pt x="341" y="17962"/>
                  </a:lnTo>
                  <a:lnTo>
                    <a:pt x="350" y="17970"/>
                  </a:lnTo>
                  <a:cubicBezTo>
                    <a:pt x="-197" y="18786"/>
                    <a:pt x="-106" y="19880"/>
                    <a:pt x="638" y="20590"/>
                  </a:cubicBezTo>
                  <a:cubicBezTo>
                    <a:pt x="1491" y="21407"/>
                    <a:pt x="2889" y="21407"/>
                    <a:pt x="3746" y="20590"/>
                  </a:cubicBezTo>
                  <a:cubicBezTo>
                    <a:pt x="3877" y="20460"/>
                    <a:pt x="3984" y="20321"/>
                    <a:pt x="4069" y="20174"/>
                  </a:cubicBezTo>
                  <a:lnTo>
                    <a:pt x="6867" y="16517"/>
                  </a:lnTo>
                  <a:cubicBezTo>
                    <a:pt x="8601" y="14255"/>
                    <a:pt x="10606" y="12027"/>
                    <a:pt x="12824" y="9913"/>
                  </a:cubicBezTo>
                  <a:cubicBezTo>
                    <a:pt x="15281" y="7570"/>
                    <a:pt x="17557" y="5758"/>
                    <a:pt x="20329" y="3749"/>
                  </a:cubicBezTo>
                  <a:lnTo>
                    <a:pt x="20321" y="3741"/>
                  </a:lnTo>
                  <a:cubicBezTo>
                    <a:pt x="20400" y="3684"/>
                    <a:pt x="20473" y="3635"/>
                    <a:pt x="20543" y="3570"/>
                  </a:cubicBezTo>
                  <a:cubicBezTo>
                    <a:pt x="21402" y="2753"/>
                    <a:pt x="21402" y="1427"/>
                    <a:pt x="20543" y="606"/>
                  </a:cubicBezTo>
                  <a:cubicBezTo>
                    <a:pt x="19742" y="-161"/>
                    <a:pt x="18472" y="-193"/>
                    <a:pt x="17615" y="46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62" name="AutoShape 55"/>
            <p:cNvSpPr>
              <a:spLocks/>
            </p:cNvSpPr>
            <p:nvPr/>
          </p:nvSpPr>
          <p:spPr bwMode="auto">
            <a:xfrm>
              <a:off x="8448675" y="2649538"/>
              <a:ext cx="71438" cy="74613"/>
            </a:xfrm>
            <a:custGeom>
              <a:avLst/>
              <a:gdLst>
                <a:gd name="T0" fmla="+- 0 10803 213"/>
                <a:gd name="T1" fmla="*/ T0 w 21180"/>
                <a:gd name="T2" fmla="+- 0 10801 203"/>
                <a:gd name="T3" fmla="*/ 10801 h 21196"/>
                <a:gd name="T4" fmla="+- 0 10803 213"/>
                <a:gd name="T5" fmla="*/ T4 w 21180"/>
                <a:gd name="T6" fmla="+- 0 10801 203"/>
                <a:gd name="T7" fmla="*/ 10801 h 21196"/>
                <a:gd name="T8" fmla="+- 0 10803 213"/>
                <a:gd name="T9" fmla="*/ T8 w 21180"/>
                <a:gd name="T10" fmla="+- 0 10801 203"/>
                <a:gd name="T11" fmla="*/ 10801 h 21196"/>
                <a:gd name="T12" fmla="+- 0 10803 213"/>
                <a:gd name="T13" fmla="*/ T12 w 21180"/>
                <a:gd name="T14" fmla="+- 0 10801 203"/>
                <a:gd name="T15" fmla="*/ 10801 h 21196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180" h="21196">
                  <a:moveTo>
                    <a:pt x="8372" y="11356"/>
                  </a:moveTo>
                  <a:cubicBezTo>
                    <a:pt x="6122" y="13508"/>
                    <a:pt x="3675" y="15444"/>
                    <a:pt x="1144" y="17292"/>
                  </a:cubicBezTo>
                  <a:cubicBezTo>
                    <a:pt x="963" y="17388"/>
                    <a:pt x="786" y="17493"/>
                    <a:pt x="637" y="17645"/>
                  </a:cubicBezTo>
                  <a:cubicBezTo>
                    <a:pt x="-213" y="18457"/>
                    <a:pt x="-213" y="19774"/>
                    <a:pt x="637" y="20585"/>
                  </a:cubicBezTo>
                  <a:cubicBezTo>
                    <a:pt x="1464" y="21380"/>
                    <a:pt x="2796" y="21397"/>
                    <a:pt x="3652" y="20641"/>
                  </a:cubicBezTo>
                  <a:lnTo>
                    <a:pt x="3665" y="20649"/>
                  </a:lnTo>
                  <a:cubicBezTo>
                    <a:pt x="6364" y="18673"/>
                    <a:pt x="8988" y="16581"/>
                    <a:pt x="11419" y="14263"/>
                  </a:cubicBezTo>
                  <a:cubicBezTo>
                    <a:pt x="13759" y="12030"/>
                    <a:pt x="15873" y="9685"/>
                    <a:pt x="17715" y="7283"/>
                  </a:cubicBezTo>
                  <a:lnTo>
                    <a:pt x="20663" y="3427"/>
                  </a:lnTo>
                  <a:lnTo>
                    <a:pt x="20654" y="3419"/>
                  </a:lnTo>
                  <a:cubicBezTo>
                    <a:pt x="21386" y="2600"/>
                    <a:pt x="21357" y="1379"/>
                    <a:pt x="20541" y="608"/>
                  </a:cubicBezTo>
                  <a:cubicBezTo>
                    <a:pt x="19697" y="-203"/>
                    <a:pt x="18323" y="-203"/>
                    <a:pt x="17468" y="608"/>
                  </a:cubicBezTo>
                  <a:cubicBezTo>
                    <a:pt x="17313" y="760"/>
                    <a:pt x="17197" y="937"/>
                    <a:pt x="17094" y="1114"/>
                  </a:cubicBezTo>
                  <a:lnTo>
                    <a:pt x="14228" y="4857"/>
                  </a:lnTo>
                  <a:cubicBezTo>
                    <a:pt x="12526" y="7090"/>
                    <a:pt x="10552" y="9275"/>
                    <a:pt x="8372" y="1135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14552845" y="5383212"/>
            <a:ext cx="928688" cy="928688"/>
            <a:chOff x="7275629" y="3045147"/>
            <a:chExt cx="464344" cy="464344"/>
          </a:xfrm>
          <a:solidFill>
            <a:schemeClr val="tx2"/>
          </a:solidFill>
        </p:grpSpPr>
        <p:sp>
          <p:nvSpPr>
            <p:cNvPr id="64" name="AutoShape 56"/>
            <p:cNvSpPr>
              <a:spLocks/>
            </p:cNvSpPr>
            <p:nvPr/>
          </p:nvSpPr>
          <p:spPr bwMode="auto">
            <a:xfrm>
              <a:off x="7275629" y="3045147"/>
              <a:ext cx="145256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88" y="7316"/>
                  </a:moveTo>
                  <a:cubicBezTo>
                    <a:pt x="16954" y="7352"/>
                    <a:pt x="16923" y="7387"/>
                    <a:pt x="16883" y="7423"/>
                  </a:cubicBezTo>
                  <a:cubicBezTo>
                    <a:pt x="16677" y="7601"/>
                    <a:pt x="16414" y="7770"/>
                    <a:pt x="16066" y="7920"/>
                  </a:cubicBezTo>
                  <a:cubicBezTo>
                    <a:pt x="16057" y="7924"/>
                    <a:pt x="16044" y="7927"/>
                    <a:pt x="16038" y="7931"/>
                  </a:cubicBezTo>
                  <a:cubicBezTo>
                    <a:pt x="15662" y="8092"/>
                    <a:pt x="15214" y="8234"/>
                    <a:pt x="14705" y="8354"/>
                  </a:cubicBezTo>
                  <a:cubicBezTo>
                    <a:pt x="14697" y="8357"/>
                    <a:pt x="14692" y="8358"/>
                    <a:pt x="14686" y="8359"/>
                  </a:cubicBezTo>
                  <a:cubicBezTo>
                    <a:pt x="14163" y="8482"/>
                    <a:pt x="13584" y="8581"/>
                    <a:pt x="12960" y="8649"/>
                  </a:cubicBezTo>
                  <a:cubicBezTo>
                    <a:pt x="12279" y="8726"/>
                    <a:pt x="11560" y="8774"/>
                    <a:pt x="10800" y="8774"/>
                  </a:cubicBezTo>
                  <a:cubicBezTo>
                    <a:pt x="10037" y="8774"/>
                    <a:pt x="9318" y="8726"/>
                    <a:pt x="8640" y="8649"/>
                  </a:cubicBezTo>
                  <a:cubicBezTo>
                    <a:pt x="8016" y="8581"/>
                    <a:pt x="7435" y="8482"/>
                    <a:pt x="6914" y="8359"/>
                  </a:cubicBezTo>
                  <a:cubicBezTo>
                    <a:pt x="6908" y="8358"/>
                    <a:pt x="6901" y="8357"/>
                    <a:pt x="6893" y="8354"/>
                  </a:cubicBezTo>
                  <a:cubicBezTo>
                    <a:pt x="6385" y="8234"/>
                    <a:pt x="5937" y="8092"/>
                    <a:pt x="5562" y="7931"/>
                  </a:cubicBezTo>
                  <a:cubicBezTo>
                    <a:pt x="5553" y="7927"/>
                    <a:pt x="5541" y="7924"/>
                    <a:pt x="5531" y="7920"/>
                  </a:cubicBezTo>
                  <a:cubicBezTo>
                    <a:pt x="5184" y="7770"/>
                    <a:pt x="4921" y="7601"/>
                    <a:pt x="4715" y="7423"/>
                  </a:cubicBezTo>
                  <a:cubicBezTo>
                    <a:pt x="4676" y="7387"/>
                    <a:pt x="4644" y="7352"/>
                    <a:pt x="4612" y="7316"/>
                  </a:cubicBezTo>
                  <a:cubicBezTo>
                    <a:pt x="4437" y="7136"/>
                    <a:pt x="4320" y="6947"/>
                    <a:pt x="4320" y="6750"/>
                  </a:cubicBezTo>
                  <a:cubicBezTo>
                    <a:pt x="4320" y="6550"/>
                    <a:pt x="4437" y="6362"/>
                    <a:pt x="4612" y="6181"/>
                  </a:cubicBezTo>
                  <a:cubicBezTo>
                    <a:pt x="4644" y="6146"/>
                    <a:pt x="4676" y="6110"/>
                    <a:pt x="4715" y="6076"/>
                  </a:cubicBezTo>
                  <a:cubicBezTo>
                    <a:pt x="4921" y="5898"/>
                    <a:pt x="5184" y="5729"/>
                    <a:pt x="5531" y="5577"/>
                  </a:cubicBezTo>
                  <a:cubicBezTo>
                    <a:pt x="5541" y="5574"/>
                    <a:pt x="5553" y="5571"/>
                    <a:pt x="5562" y="5567"/>
                  </a:cubicBezTo>
                  <a:cubicBezTo>
                    <a:pt x="5937" y="5407"/>
                    <a:pt x="6385" y="5264"/>
                    <a:pt x="6893" y="5144"/>
                  </a:cubicBezTo>
                  <a:cubicBezTo>
                    <a:pt x="6901" y="5142"/>
                    <a:pt x="6908" y="5140"/>
                    <a:pt x="6914" y="5138"/>
                  </a:cubicBezTo>
                  <a:cubicBezTo>
                    <a:pt x="7435" y="5017"/>
                    <a:pt x="8016" y="4918"/>
                    <a:pt x="8640" y="4848"/>
                  </a:cubicBezTo>
                  <a:cubicBezTo>
                    <a:pt x="9318" y="4773"/>
                    <a:pt x="10037" y="4725"/>
                    <a:pt x="10800" y="4725"/>
                  </a:cubicBezTo>
                  <a:cubicBezTo>
                    <a:pt x="11560" y="4725"/>
                    <a:pt x="12279" y="4773"/>
                    <a:pt x="12960" y="4848"/>
                  </a:cubicBezTo>
                  <a:cubicBezTo>
                    <a:pt x="13584" y="4918"/>
                    <a:pt x="14163" y="5017"/>
                    <a:pt x="14686" y="5138"/>
                  </a:cubicBezTo>
                  <a:cubicBezTo>
                    <a:pt x="14692" y="5140"/>
                    <a:pt x="14697" y="5142"/>
                    <a:pt x="14705" y="5144"/>
                  </a:cubicBezTo>
                  <a:cubicBezTo>
                    <a:pt x="15214" y="5264"/>
                    <a:pt x="15662" y="5407"/>
                    <a:pt x="16038" y="5567"/>
                  </a:cubicBezTo>
                  <a:cubicBezTo>
                    <a:pt x="16044" y="5571"/>
                    <a:pt x="16057" y="5574"/>
                    <a:pt x="16066" y="5577"/>
                  </a:cubicBezTo>
                  <a:cubicBezTo>
                    <a:pt x="16414" y="5729"/>
                    <a:pt x="16677" y="5898"/>
                    <a:pt x="16883" y="6076"/>
                  </a:cubicBezTo>
                  <a:cubicBezTo>
                    <a:pt x="16923" y="6110"/>
                    <a:pt x="16954" y="6146"/>
                    <a:pt x="16988" y="6181"/>
                  </a:cubicBezTo>
                  <a:cubicBezTo>
                    <a:pt x="17161" y="6362"/>
                    <a:pt x="17280" y="6550"/>
                    <a:pt x="17280" y="6750"/>
                  </a:cubicBezTo>
                  <a:cubicBezTo>
                    <a:pt x="17280" y="6947"/>
                    <a:pt x="17161" y="7136"/>
                    <a:pt x="16988" y="7316"/>
                  </a:cubicBezTo>
                  <a:moveTo>
                    <a:pt x="12960" y="19575"/>
                  </a:moveTo>
                  <a:cubicBezTo>
                    <a:pt x="12960" y="19948"/>
                    <a:pt x="11992" y="20249"/>
                    <a:pt x="10800" y="20249"/>
                  </a:cubicBezTo>
                  <a:cubicBezTo>
                    <a:pt x="9606" y="20249"/>
                    <a:pt x="8640" y="19948"/>
                    <a:pt x="8640" y="19575"/>
                  </a:cubicBezTo>
                  <a:lnTo>
                    <a:pt x="8640" y="10056"/>
                  </a:lnTo>
                  <a:cubicBezTo>
                    <a:pt x="9338" y="10101"/>
                    <a:pt x="10059" y="10124"/>
                    <a:pt x="10800" y="10124"/>
                  </a:cubicBezTo>
                  <a:cubicBezTo>
                    <a:pt x="11541" y="10124"/>
                    <a:pt x="12262" y="10101"/>
                    <a:pt x="12960" y="10056"/>
                  </a:cubicBezTo>
                  <a:cubicBezTo>
                    <a:pt x="12960" y="10056"/>
                    <a:pt x="12960" y="19575"/>
                    <a:pt x="12960" y="19575"/>
                  </a:cubicBezTo>
                  <a:close/>
                  <a:moveTo>
                    <a:pt x="8640" y="2025"/>
                  </a:moveTo>
                  <a:cubicBezTo>
                    <a:pt x="8640" y="1651"/>
                    <a:pt x="9606" y="1350"/>
                    <a:pt x="10800" y="1350"/>
                  </a:cubicBezTo>
                  <a:cubicBezTo>
                    <a:pt x="11992" y="1350"/>
                    <a:pt x="12960" y="1651"/>
                    <a:pt x="12960" y="2025"/>
                  </a:cubicBezTo>
                  <a:lnTo>
                    <a:pt x="12960" y="3442"/>
                  </a:lnTo>
                  <a:cubicBezTo>
                    <a:pt x="12262" y="3398"/>
                    <a:pt x="11541" y="3375"/>
                    <a:pt x="10800" y="3375"/>
                  </a:cubicBezTo>
                  <a:cubicBezTo>
                    <a:pt x="10059" y="3375"/>
                    <a:pt x="9338" y="3398"/>
                    <a:pt x="8640" y="3442"/>
                  </a:cubicBezTo>
                  <a:cubicBezTo>
                    <a:pt x="8640" y="3442"/>
                    <a:pt x="8640" y="2025"/>
                    <a:pt x="8640" y="2025"/>
                  </a:cubicBezTo>
                  <a:close/>
                  <a:moveTo>
                    <a:pt x="17280" y="4064"/>
                  </a:moveTo>
                  <a:lnTo>
                    <a:pt x="17280" y="2025"/>
                  </a:lnTo>
                  <a:cubicBezTo>
                    <a:pt x="17280" y="908"/>
                    <a:pt x="14373" y="0"/>
                    <a:pt x="10800" y="0"/>
                  </a:cubicBezTo>
                  <a:cubicBezTo>
                    <a:pt x="7225" y="0"/>
                    <a:pt x="4320" y="908"/>
                    <a:pt x="4320" y="2025"/>
                  </a:cubicBezTo>
                  <a:lnTo>
                    <a:pt x="4320" y="4064"/>
                  </a:lnTo>
                  <a:cubicBezTo>
                    <a:pt x="1710" y="4681"/>
                    <a:pt x="0" y="5649"/>
                    <a:pt x="0" y="6750"/>
                  </a:cubicBezTo>
                  <a:cubicBezTo>
                    <a:pt x="0" y="7850"/>
                    <a:pt x="1710" y="8818"/>
                    <a:pt x="4320" y="9434"/>
                  </a:cubicBezTo>
                  <a:lnTo>
                    <a:pt x="4320" y="19575"/>
                  </a:lnTo>
                  <a:cubicBezTo>
                    <a:pt x="4320" y="20691"/>
                    <a:pt x="7225" y="21599"/>
                    <a:pt x="10800" y="21599"/>
                  </a:cubicBezTo>
                  <a:cubicBezTo>
                    <a:pt x="14373" y="21599"/>
                    <a:pt x="17280" y="20691"/>
                    <a:pt x="17280" y="19575"/>
                  </a:cubicBezTo>
                  <a:lnTo>
                    <a:pt x="17280" y="9434"/>
                  </a:lnTo>
                  <a:cubicBezTo>
                    <a:pt x="19889" y="8818"/>
                    <a:pt x="21600" y="7850"/>
                    <a:pt x="21600" y="6750"/>
                  </a:cubicBezTo>
                  <a:cubicBezTo>
                    <a:pt x="21600" y="5649"/>
                    <a:pt x="19889" y="4681"/>
                    <a:pt x="17280" y="406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65" name="AutoShape 57"/>
            <p:cNvSpPr>
              <a:spLocks/>
            </p:cNvSpPr>
            <p:nvPr/>
          </p:nvSpPr>
          <p:spPr bwMode="auto">
            <a:xfrm>
              <a:off x="7594717" y="3045147"/>
              <a:ext cx="145256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88" y="7316"/>
                  </a:moveTo>
                  <a:cubicBezTo>
                    <a:pt x="16954" y="7352"/>
                    <a:pt x="16923" y="7387"/>
                    <a:pt x="16883" y="7423"/>
                  </a:cubicBezTo>
                  <a:cubicBezTo>
                    <a:pt x="16677" y="7601"/>
                    <a:pt x="16414" y="7770"/>
                    <a:pt x="16066" y="7920"/>
                  </a:cubicBezTo>
                  <a:cubicBezTo>
                    <a:pt x="16057" y="7924"/>
                    <a:pt x="16044" y="7927"/>
                    <a:pt x="16038" y="7931"/>
                  </a:cubicBezTo>
                  <a:cubicBezTo>
                    <a:pt x="15662" y="8092"/>
                    <a:pt x="15214" y="8234"/>
                    <a:pt x="14705" y="8354"/>
                  </a:cubicBezTo>
                  <a:cubicBezTo>
                    <a:pt x="14697" y="8357"/>
                    <a:pt x="14692" y="8358"/>
                    <a:pt x="14686" y="8359"/>
                  </a:cubicBezTo>
                  <a:cubicBezTo>
                    <a:pt x="14163" y="8482"/>
                    <a:pt x="13584" y="8581"/>
                    <a:pt x="12960" y="8649"/>
                  </a:cubicBezTo>
                  <a:cubicBezTo>
                    <a:pt x="12279" y="8726"/>
                    <a:pt x="11560" y="8774"/>
                    <a:pt x="10800" y="8774"/>
                  </a:cubicBezTo>
                  <a:cubicBezTo>
                    <a:pt x="10037" y="8774"/>
                    <a:pt x="9318" y="8726"/>
                    <a:pt x="8640" y="8649"/>
                  </a:cubicBezTo>
                  <a:cubicBezTo>
                    <a:pt x="8016" y="8581"/>
                    <a:pt x="7435" y="8482"/>
                    <a:pt x="6914" y="8359"/>
                  </a:cubicBezTo>
                  <a:cubicBezTo>
                    <a:pt x="6908" y="8358"/>
                    <a:pt x="6901" y="8357"/>
                    <a:pt x="6893" y="8354"/>
                  </a:cubicBezTo>
                  <a:cubicBezTo>
                    <a:pt x="6385" y="8234"/>
                    <a:pt x="5937" y="8092"/>
                    <a:pt x="5562" y="7931"/>
                  </a:cubicBezTo>
                  <a:cubicBezTo>
                    <a:pt x="5553" y="7927"/>
                    <a:pt x="5541" y="7924"/>
                    <a:pt x="5531" y="7920"/>
                  </a:cubicBezTo>
                  <a:cubicBezTo>
                    <a:pt x="5184" y="7770"/>
                    <a:pt x="4921" y="7601"/>
                    <a:pt x="4715" y="7423"/>
                  </a:cubicBezTo>
                  <a:cubicBezTo>
                    <a:pt x="4676" y="7387"/>
                    <a:pt x="4644" y="7352"/>
                    <a:pt x="4612" y="7316"/>
                  </a:cubicBezTo>
                  <a:cubicBezTo>
                    <a:pt x="4437" y="7136"/>
                    <a:pt x="4320" y="6947"/>
                    <a:pt x="4320" y="6750"/>
                  </a:cubicBezTo>
                  <a:cubicBezTo>
                    <a:pt x="4320" y="6550"/>
                    <a:pt x="4437" y="6362"/>
                    <a:pt x="4612" y="6181"/>
                  </a:cubicBezTo>
                  <a:cubicBezTo>
                    <a:pt x="4644" y="6146"/>
                    <a:pt x="4676" y="6110"/>
                    <a:pt x="4715" y="6076"/>
                  </a:cubicBezTo>
                  <a:cubicBezTo>
                    <a:pt x="4921" y="5898"/>
                    <a:pt x="5184" y="5729"/>
                    <a:pt x="5531" y="5577"/>
                  </a:cubicBezTo>
                  <a:cubicBezTo>
                    <a:pt x="5541" y="5574"/>
                    <a:pt x="5553" y="5571"/>
                    <a:pt x="5562" y="5567"/>
                  </a:cubicBezTo>
                  <a:cubicBezTo>
                    <a:pt x="5937" y="5407"/>
                    <a:pt x="6385" y="5264"/>
                    <a:pt x="6893" y="5144"/>
                  </a:cubicBezTo>
                  <a:cubicBezTo>
                    <a:pt x="6901" y="5142"/>
                    <a:pt x="6908" y="5140"/>
                    <a:pt x="6914" y="5138"/>
                  </a:cubicBezTo>
                  <a:cubicBezTo>
                    <a:pt x="7435" y="5017"/>
                    <a:pt x="8016" y="4918"/>
                    <a:pt x="8640" y="4848"/>
                  </a:cubicBezTo>
                  <a:cubicBezTo>
                    <a:pt x="9318" y="4773"/>
                    <a:pt x="10037" y="4725"/>
                    <a:pt x="10800" y="4725"/>
                  </a:cubicBezTo>
                  <a:cubicBezTo>
                    <a:pt x="11560" y="4725"/>
                    <a:pt x="12279" y="4773"/>
                    <a:pt x="12960" y="4848"/>
                  </a:cubicBezTo>
                  <a:cubicBezTo>
                    <a:pt x="13584" y="4918"/>
                    <a:pt x="14163" y="5017"/>
                    <a:pt x="14686" y="5138"/>
                  </a:cubicBezTo>
                  <a:cubicBezTo>
                    <a:pt x="14692" y="5140"/>
                    <a:pt x="14697" y="5142"/>
                    <a:pt x="14705" y="5144"/>
                  </a:cubicBezTo>
                  <a:cubicBezTo>
                    <a:pt x="15214" y="5264"/>
                    <a:pt x="15662" y="5407"/>
                    <a:pt x="16038" y="5567"/>
                  </a:cubicBezTo>
                  <a:cubicBezTo>
                    <a:pt x="16044" y="5571"/>
                    <a:pt x="16057" y="5574"/>
                    <a:pt x="16066" y="5577"/>
                  </a:cubicBezTo>
                  <a:cubicBezTo>
                    <a:pt x="16414" y="5729"/>
                    <a:pt x="16677" y="5898"/>
                    <a:pt x="16883" y="6076"/>
                  </a:cubicBezTo>
                  <a:cubicBezTo>
                    <a:pt x="16923" y="6110"/>
                    <a:pt x="16954" y="6146"/>
                    <a:pt x="16988" y="6181"/>
                  </a:cubicBezTo>
                  <a:cubicBezTo>
                    <a:pt x="17161" y="6362"/>
                    <a:pt x="17280" y="6550"/>
                    <a:pt x="17280" y="6750"/>
                  </a:cubicBezTo>
                  <a:cubicBezTo>
                    <a:pt x="17280" y="6947"/>
                    <a:pt x="17161" y="7136"/>
                    <a:pt x="16988" y="7316"/>
                  </a:cubicBezTo>
                  <a:moveTo>
                    <a:pt x="12960" y="19575"/>
                  </a:moveTo>
                  <a:cubicBezTo>
                    <a:pt x="12960" y="19948"/>
                    <a:pt x="11992" y="20249"/>
                    <a:pt x="10800" y="20249"/>
                  </a:cubicBezTo>
                  <a:cubicBezTo>
                    <a:pt x="9606" y="20249"/>
                    <a:pt x="8640" y="19948"/>
                    <a:pt x="8640" y="19575"/>
                  </a:cubicBezTo>
                  <a:lnTo>
                    <a:pt x="8640" y="10056"/>
                  </a:lnTo>
                  <a:cubicBezTo>
                    <a:pt x="9338" y="10101"/>
                    <a:pt x="10059" y="10124"/>
                    <a:pt x="10800" y="10124"/>
                  </a:cubicBezTo>
                  <a:cubicBezTo>
                    <a:pt x="11541" y="10124"/>
                    <a:pt x="12262" y="10101"/>
                    <a:pt x="12960" y="10056"/>
                  </a:cubicBezTo>
                  <a:cubicBezTo>
                    <a:pt x="12960" y="10056"/>
                    <a:pt x="12960" y="19575"/>
                    <a:pt x="12960" y="19575"/>
                  </a:cubicBezTo>
                  <a:close/>
                  <a:moveTo>
                    <a:pt x="8640" y="2025"/>
                  </a:moveTo>
                  <a:cubicBezTo>
                    <a:pt x="8640" y="1651"/>
                    <a:pt x="9606" y="1350"/>
                    <a:pt x="10800" y="1350"/>
                  </a:cubicBezTo>
                  <a:cubicBezTo>
                    <a:pt x="11992" y="1350"/>
                    <a:pt x="12960" y="1651"/>
                    <a:pt x="12960" y="2025"/>
                  </a:cubicBezTo>
                  <a:lnTo>
                    <a:pt x="12960" y="3442"/>
                  </a:lnTo>
                  <a:cubicBezTo>
                    <a:pt x="12262" y="3398"/>
                    <a:pt x="11541" y="3375"/>
                    <a:pt x="10800" y="3375"/>
                  </a:cubicBezTo>
                  <a:cubicBezTo>
                    <a:pt x="10059" y="3375"/>
                    <a:pt x="9338" y="3398"/>
                    <a:pt x="8640" y="3442"/>
                  </a:cubicBezTo>
                  <a:cubicBezTo>
                    <a:pt x="8640" y="3442"/>
                    <a:pt x="8640" y="2025"/>
                    <a:pt x="8640" y="2025"/>
                  </a:cubicBezTo>
                  <a:close/>
                  <a:moveTo>
                    <a:pt x="17280" y="4064"/>
                  </a:moveTo>
                  <a:lnTo>
                    <a:pt x="17280" y="2025"/>
                  </a:lnTo>
                  <a:cubicBezTo>
                    <a:pt x="17280" y="908"/>
                    <a:pt x="14373" y="0"/>
                    <a:pt x="10800" y="0"/>
                  </a:cubicBezTo>
                  <a:cubicBezTo>
                    <a:pt x="7225" y="0"/>
                    <a:pt x="4320" y="908"/>
                    <a:pt x="4320" y="2025"/>
                  </a:cubicBezTo>
                  <a:lnTo>
                    <a:pt x="4320" y="4064"/>
                  </a:lnTo>
                  <a:cubicBezTo>
                    <a:pt x="1710" y="4681"/>
                    <a:pt x="0" y="5649"/>
                    <a:pt x="0" y="6750"/>
                  </a:cubicBezTo>
                  <a:cubicBezTo>
                    <a:pt x="0" y="7850"/>
                    <a:pt x="1710" y="8818"/>
                    <a:pt x="4320" y="9434"/>
                  </a:cubicBezTo>
                  <a:lnTo>
                    <a:pt x="4320" y="19575"/>
                  </a:lnTo>
                  <a:cubicBezTo>
                    <a:pt x="4320" y="20691"/>
                    <a:pt x="7225" y="21599"/>
                    <a:pt x="10800" y="21599"/>
                  </a:cubicBezTo>
                  <a:cubicBezTo>
                    <a:pt x="14373" y="21599"/>
                    <a:pt x="17280" y="20691"/>
                    <a:pt x="17280" y="19575"/>
                  </a:cubicBezTo>
                  <a:lnTo>
                    <a:pt x="17280" y="9434"/>
                  </a:lnTo>
                  <a:cubicBezTo>
                    <a:pt x="19889" y="8818"/>
                    <a:pt x="21600" y="7850"/>
                    <a:pt x="21600" y="6750"/>
                  </a:cubicBezTo>
                  <a:cubicBezTo>
                    <a:pt x="21600" y="5649"/>
                    <a:pt x="19889" y="4681"/>
                    <a:pt x="17280" y="406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66" name="AutoShape 58"/>
            <p:cNvSpPr>
              <a:spLocks/>
            </p:cNvSpPr>
            <p:nvPr/>
          </p:nvSpPr>
          <p:spPr bwMode="auto">
            <a:xfrm>
              <a:off x="7435173" y="3045147"/>
              <a:ext cx="145257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88" y="15416"/>
                  </a:moveTo>
                  <a:cubicBezTo>
                    <a:pt x="16954" y="15452"/>
                    <a:pt x="16923" y="15487"/>
                    <a:pt x="16883" y="15523"/>
                  </a:cubicBezTo>
                  <a:cubicBezTo>
                    <a:pt x="16677" y="15701"/>
                    <a:pt x="16414" y="15870"/>
                    <a:pt x="16066" y="16020"/>
                  </a:cubicBezTo>
                  <a:cubicBezTo>
                    <a:pt x="16057" y="16024"/>
                    <a:pt x="16044" y="16027"/>
                    <a:pt x="16038" y="16031"/>
                  </a:cubicBezTo>
                  <a:cubicBezTo>
                    <a:pt x="15662" y="16192"/>
                    <a:pt x="15214" y="16334"/>
                    <a:pt x="14705" y="16454"/>
                  </a:cubicBezTo>
                  <a:cubicBezTo>
                    <a:pt x="14697" y="16457"/>
                    <a:pt x="14692" y="16458"/>
                    <a:pt x="14686" y="16459"/>
                  </a:cubicBezTo>
                  <a:cubicBezTo>
                    <a:pt x="14163" y="16582"/>
                    <a:pt x="13584" y="16681"/>
                    <a:pt x="12960" y="16749"/>
                  </a:cubicBezTo>
                  <a:cubicBezTo>
                    <a:pt x="12279" y="16826"/>
                    <a:pt x="11560" y="16875"/>
                    <a:pt x="10800" y="16875"/>
                  </a:cubicBezTo>
                  <a:cubicBezTo>
                    <a:pt x="10037" y="16875"/>
                    <a:pt x="9318" y="16826"/>
                    <a:pt x="8640" y="16749"/>
                  </a:cubicBezTo>
                  <a:cubicBezTo>
                    <a:pt x="8016" y="16681"/>
                    <a:pt x="7435" y="16582"/>
                    <a:pt x="6914" y="16459"/>
                  </a:cubicBezTo>
                  <a:cubicBezTo>
                    <a:pt x="6908" y="16458"/>
                    <a:pt x="6901" y="16457"/>
                    <a:pt x="6893" y="16454"/>
                  </a:cubicBezTo>
                  <a:cubicBezTo>
                    <a:pt x="6385" y="16334"/>
                    <a:pt x="5937" y="16192"/>
                    <a:pt x="5562" y="16031"/>
                  </a:cubicBezTo>
                  <a:cubicBezTo>
                    <a:pt x="5553" y="16027"/>
                    <a:pt x="5541" y="16024"/>
                    <a:pt x="5531" y="16020"/>
                  </a:cubicBezTo>
                  <a:cubicBezTo>
                    <a:pt x="5184" y="15870"/>
                    <a:pt x="4921" y="15701"/>
                    <a:pt x="4715" y="15523"/>
                  </a:cubicBezTo>
                  <a:cubicBezTo>
                    <a:pt x="4676" y="15487"/>
                    <a:pt x="4644" y="15452"/>
                    <a:pt x="4612" y="15416"/>
                  </a:cubicBezTo>
                  <a:cubicBezTo>
                    <a:pt x="4437" y="15236"/>
                    <a:pt x="4320" y="15047"/>
                    <a:pt x="4320" y="14850"/>
                  </a:cubicBezTo>
                  <a:cubicBezTo>
                    <a:pt x="4320" y="14650"/>
                    <a:pt x="4437" y="14462"/>
                    <a:pt x="4612" y="14281"/>
                  </a:cubicBezTo>
                  <a:cubicBezTo>
                    <a:pt x="4644" y="14246"/>
                    <a:pt x="4676" y="14210"/>
                    <a:pt x="4715" y="14176"/>
                  </a:cubicBezTo>
                  <a:cubicBezTo>
                    <a:pt x="4921" y="13998"/>
                    <a:pt x="5184" y="13829"/>
                    <a:pt x="5531" y="13677"/>
                  </a:cubicBezTo>
                  <a:cubicBezTo>
                    <a:pt x="5541" y="13674"/>
                    <a:pt x="5553" y="13671"/>
                    <a:pt x="5562" y="13667"/>
                  </a:cubicBezTo>
                  <a:cubicBezTo>
                    <a:pt x="5937" y="13507"/>
                    <a:pt x="6385" y="13364"/>
                    <a:pt x="6893" y="13244"/>
                  </a:cubicBezTo>
                  <a:cubicBezTo>
                    <a:pt x="6901" y="13242"/>
                    <a:pt x="6908" y="13240"/>
                    <a:pt x="6914" y="13238"/>
                  </a:cubicBezTo>
                  <a:cubicBezTo>
                    <a:pt x="7435" y="13117"/>
                    <a:pt x="8016" y="13018"/>
                    <a:pt x="8640" y="12948"/>
                  </a:cubicBezTo>
                  <a:cubicBezTo>
                    <a:pt x="9318" y="12873"/>
                    <a:pt x="10037" y="12825"/>
                    <a:pt x="10800" y="12825"/>
                  </a:cubicBezTo>
                  <a:cubicBezTo>
                    <a:pt x="11560" y="12825"/>
                    <a:pt x="12279" y="12873"/>
                    <a:pt x="12960" y="12948"/>
                  </a:cubicBezTo>
                  <a:cubicBezTo>
                    <a:pt x="13584" y="13018"/>
                    <a:pt x="14163" y="13117"/>
                    <a:pt x="14686" y="13238"/>
                  </a:cubicBezTo>
                  <a:cubicBezTo>
                    <a:pt x="14692" y="13240"/>
                    <a:pt x="14697" y="13242"/>
                    <a:pt x="14705" y="13244"/>
                  </a:cubicBezTo>
                  <a:cubicBezTo>
                    <a:pt x="15214" y="13364"/>
                    <a:pt x="15662" y="13507"/>
                    <a:pt x="16038" y="13667"/>
                  </a:cubicBezTo>
                  <a:cubicBezTo>
                    <a:pt x="16044" y="13671"/>
                    <a:pt x="16057" y="13674"/>
                    <a:pt x="16066" y="13677"/>
                  </a:cubicBezTo>
                  <a:cubicBezTo>
                    <a:pt x="16414" y="13829"/>
                    <a:pt x="16677" y="13998"/>
                    <a:pt x="16883" y="14176"/>
                  </a:cubicBezTo>
                  <a:cubicBezTo>
                    <a:pt x="16923" y="14210"/>
                    <a:pt x="16954" y="14246"/>
                    <a:pt x="16988" y="14281"/>
                  </a:cubicBezTo>
                  <a:cubicBezTo>
                    <a:pt x="17161" y="14462"/>
                    <a:pt x="17280" y="14650"/>
                    <a:pt x="17280" y="14850"/>
                  </a:cubicBezTo>
                  <a:cubicBezTo>
                    <a:pt x="17280" y="15047"/>
                    <a:pt x="17161" y="15236"/>
                    <a:pt x="16988" y="15416"/>
                  </a:cubicBezTo>
                  <a:moveTo>
                    <a:pt x="12960" y="19575"/>
                  </a:moveTo>
                  <a:cubicBezTo>
                    <a:pt x="12960" y="19948"/>
                    <a:pt x="11992" y="20249"/>
                    <a:pt x="10800" y="20249"/>
                  </a:cubicBezTo>
                  <a:cubicBezTo>
                    <a:pt x="9606" y="20249"/>
                    <a:pt x="8640" y="19948"/>
                    <a:pt x="8640" y="19575"/>
                  </a:cubicBezTo>
                  <a:lnTo>
                    <a:pt x="8640" y="18156"/>
                  </a:lnTo>
                  <a:cubicBezTo>
                    <a:pt x="9338" y="18201"/>
                    <a:pt x="10059" y="18225"/>
                    <a:pt x="10800" y="18225"/>
                  </a:cubicBezTo>
                  <a:cubicBezTo>
                    <a:pt x="11541" y="18225"/>
                    <a:pt x="12262" y="18201"/>
                    <a:pt x="12960" y="18156"/>
                  </a:cubicBezTo>
                  <a:cubicBezTo>
                    <a:pt x="12960" y="18156"/>
                    <a:pt x="12960" y="19575"/>
                    <a:pt x="12960" y="19575"/>
                  </a:cubicBezTo>
                  <a:close/>
                  <a:moveTo>
                    <a:pt x="8640" y="2025"/>
                  </a:moveTo>
                  <a:cubicBezTo>
                    <a:pt x="8640" y="1651"/>
                    <a:pt x="9606" y="1350"/>
                    <a:pt x="10800" y="1350"/>
                  </a:cubicBezTo>
                  <a:cubicBezTo>
                    <a:pt x="11992" y="1350"/>
                    <a:pt x="12960" y="1651"/>
                    <a:pt x="12960" y="2025"/>
                  </a:cubicBezTo>
                  <a:lnTo>
                    <a:pt x="12960" y="11542"/>
                  </a:lnTo>
                  <a:cubicBezTo>
                    <a:pt x="12262" y="11498"/>
                    <a:pt x="11541" y="11475"/>
                    <a:pt x="10800" y="11475"/>
                  </a:cubicBezTo>
                  <a:cubicBezTo>
                    <a:pt x="10059" y="11475"/>
                    <a:pt x="9338" y="11498"/>
                    <a:pt x="8640" y="11542"/>
                  </a:cubicBezTo>
                  <a:cubicBezTo>
                    <a:pt x="8640" y="11542"/>
                    <a:pt x="8640" y="2025"/>
                    <a:pt x="8640" y="2025"/>
                  </a:cubicBezTo>
                  <a:close/>
                  <a:moveTo>
                    <a:pt x="17280" y="12164"/>
                  </a:moveTo>
                  <a:lnTo>
                    <a:pt x="17280" y="2025"/>
                  </a:lnTo>
                  <a:cubicBezTo>
                    <a:pt x="17280" y="908"/>
                    <a:pt x="14373" y="0"/>
                    <a:pt x="10800" y="0"/>
                  </a:cubicBezTo>
                  <a:cubicBezTo>
                    <a:pt x="7225" y="0"/>
                    <a:pt x="4320" y="908"/>
                    <a:pt x="4320" y="2025"/>
                  </a:cubicBezTo>
                  <a:lnTo>
                    <a:pt x="4320" y="12164"/>
                  </a:lnTo>
                  <a:cubicBezTo>
                    <a:pt x="1710" y="12781"/>
                    <a:pt x="0" y="13749"/>
                    <a:pt x="0" y="14850"/>
                  </a:cubicBezTo>
                  <a:cubicBezTo>
                    <a:pt x="0" y="15950"/>
                    <a:pt x="1710" y="16918"/>
                    <a:pt x="4320" y="17534"/>
                  </a:cubicBezTo>
                  <a:lnTo>
                    <a:pt x="4320" y="19575"/>
                  </a:lnTo>
                  <a:cubicBezTo>
                    <a:pt x="4320" y="20691"/>
                    <a:pt x="7225" y="21599"/>
                    <a:pt x="10800" y="21599"/>
                  </a:cubicBezTo>
                  <a:cubicBezTo>
                    <a:pt x="14373" y="21599"/>
                    <a:pt x="17280" y="20691"/>
                    <a:pt x="17280" y="19575"/>
                  </a:cubicBezTo>
                  <a:lnTo>
                    <a:pt x="17280" y="17534"/>
                  </a:lnTo>
                  <a:cubicBezTo>
                    <a:pt x="19889" y="16918"/>
                    <a:pt x="21600" y="15950"/>
                    <a:pt x="21600" y="14850"/>
                  </a:cubicBezTo>
                  <a:cubicBezTo>
                    <a:pt x="21600" y="13749"/>
                    <a:pt x="19889" y="12781"/>
                    <a:pt x="17280" y="1216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67" name="AutoShape 59"/>
          <p:cNvSpPr>
            <a:spLocks/>
          </p:cNvSpPr>
          <p:nvPr/>
        </p:nvSpPr>
        <p:spPr bwMode="auto">
          <a:xfrm>
            <a:off x="12693883" y="5383212"/>
            <a:ext cx="930276" cy="928688"/>
          </a:xfrm>
          <a:custGeom>
            <a:avLst/>
            <a:gdLst>
              <a:gd name="T0" fmla="+- 0 10794 23"/>
              <a:gd name="T1" fmla="*/ T0 w 21543"/>
              <a:gd name="T2" fmla="*/ 10800 h 21600"/>
              <a:gd name="T3" fmla="+- 0 10794 23"/>
              <a:gd name="T4" fmla="*/ T3 w 21543"/>
              <a:gd name="T5" fmla="*/ 10800 h 21600"/>
              <a:gd name="T6" fmla="+- 0 10794 23"/>
              <a:gd name="T7" fmla="*/ T6 w 21543"/>
              <a:gd name="T8" fmla="*/ 10800 h 21600"/>
              <a:gd name="T9" fmla="+- 0 10794 23"/>
              <a:gd name="T10" fmla="*/ T9 w 21543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543" h="21600">
                <a:moveTo>
                  <a:pt x="16976" y="19986"/>
                </a:moveTo>
                <a:lnTo>
                  <a:pt x="11226" y="17680"/>
                </a:lnTo>
                <a:cubicBezTo>
                  <a:pt x="11088" y="17626"/>
                  <a:pt x="10946" y="17608"/>
                  <a:pt x="10806" y="17600"/>
                </a:cubicBezTo>
                <a:lnTo>
                  <a:pt x="19660" y="3837"/>
                </a:lnTo>
                <a:cubicBezTo>
                  <a:pt x="19660" y="3837"/>
                  <a:pt x="16976" y="19986"/>
                  <a:pt x="16976" y="19986"/>
                </a:cubicBezTo>
                <a:close/>
                <a:moveTo>
                  <a:pt x="6859" y="16244"/>
                </a:moveTo>
                <a:cubicBezTo>
                  <a:pt x="6858" y="16242"/>
                  <a:pt x="6855" y="16240"/>
                  <a:pt x="6854" y="16238"/>
                </a:cubicBezTo>
                <a:lnTo>
                  <a:pt x="19606" y="2552"/>
                </a:lnTo>
                <a:lnTo>
                  <a:pt x="8735" y="19536"/>
                </a:lnTo>
                <a:cubicBezTo>
                  <a:pt x="8735" y="19536"/>
                  <a:pt x="6859" y="16244"/>
                  <a:pt x="6859" y="16244"/>
                </a:cubicBezTo>
                <a:close/>
                <a:moveTo>
                  <a:pt x="2111" y="14024"/>
                </a:moveTo>
                <a:lnTo>
                  <a:pt x="17712" y="3595"/>
                </a:lnTo>
                <a:lnTo>
                  <a:pt x="6369" y="15770"/>
                </a:lnTo>
                <a:cubicBezTo>
                  <a:pt x="6309" y="15734"/>
                  <a:pt x="6256" y="15687"/>
                  <a:pt x="6190" y="15660"/>
                </a:cubicBezTo>
                <a:cubicBezTo>
                  <a:pt x="6190" y="15660"/>
                  <a:pt x="2111" y="14024"/>
                  <a:pt x="2111" y="14024"/>
                </a:cubicBezTo>
                <a:close/>
                <a:moveTo>
                  <a:pt x="21234" y="108"/>
                </a:moveTo>
                <a:cubicBezTo>
                  <a:pt x="21123" y="35"/>
                  <a:pt x="20996" y="0"/>
                  <a:pt x="20868" y="0"/>
                </a:cubicBezTo>
                <a:cubicBezTo>
                  <a:pt x="20738" y="0"/>
                  <a:pt x="20608" y="36"/>
                  <a:pt x="20495" y="113"/>
                </a:cubicBezTo>
                <a:lnTo>
                  <a:pt x="299" y="13613"/>
                </a:lnTo>
                <a:cubicBezTo>
                  <a:pt x="91" y="13751"/>
                  <a:pt x="-23" y="13995"/>
                  <a:pt x="3" y="14244"/>
                </a:cubicBezTo>
                <a:cubicBezTo>
                  <a:pt x="28" y="14494"/>
                  <a:pt x="190" y="14708"/>
                  <a:pt x="422" y="14801"/>
                </a:cubicBezTo>
                <a:lnTo>
                  <a:pt x="5689" y="16914"/>
                </a:lnTo>
                <a:lnTo>
                  <a:pt x="8166" y="21259"/>
                </a:lnTo>
                <a:cubicBezTo>
                  <a:pt x="8284" y="21468"/>
                  <a:pt x="8505" y="21597"/>
                  <a:pt x="8743" y="21599"/>
                </a:cubicBezTo>
                <a:lnTo>
                  <a:pt x="8751" y="21599"/>
                </a:lnTo>
                <a:cubicBezTo>
                  <a:pt x="8987" y="21599"/>
                  <a:pt x="9206" y="21474"/>
                  <a:pt x="9328" y="21271"/>
                </a:cubicBezTo>
                <a:lnTo>
                  <a:pt x="10726" y="18934"/>
                </a:lnTo>
                <a:lnTo>
                  <a:pt x="17253" y="21551"/>
                </a:lnTo>
                <a:cubicBezTo>
                  <a:pt x="17332" y="21584"/>
                  <a:pt x="17418" y="21599"/>
                  <a:pt x="17502" y="21599"/>
                </a:cubicBezTo>
                <a:cubicBezTo>
                  <a:pt x="17617" y="21599"/>
                  <a:pt x="17731" y="21571"/>
                  <a:pt x="17832" y="21512"/>
                </a:cubicBezTo>
                <a:cubicBezTo>
                  <a:pt x="18010" y="21412"/>
                  <a:pt x="18133" y="21238"/>
                  <a:pt x="18167" y="21035"/>
                </a:cubicBezTo>
                <a:lnTo>
                  <a:pt x="21533" y="785"/>
                </a:lnTo>
                <a:cubicBezTo>
                  <a:pt x="21576" y="520"/>
                  <a:pt x="21459" y="254"/>
                  <a:pt x="21234" y="108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68" name="Group 67"/>
          <p:cNvGrpSpPr/>
          <p:nvPr/>
        </p:nvGrpSpPr>
        <p:grpSpPr>
          <a:xfrm>
            <a:off x="22158557" y="3524248"/>
            <a:ext cx="638176" cy="928688"/>
            <a:chOff x="11078485" y="2115665"/>
            <a:chExt cx="319088" cy="464344"/>
          </a:xfrm>
          <a:solidFill>
            <a:schemeClr val="tx2"/>
          </a:solidFill>
        </p:grpSpPr>
        <p:sp>
          <p:nvSpPr>
            <p:cNvPr id="69" name="AutoShape 60"/>
            <p:cNvSpPr>
              <a:spLocks/>
            </p:cNvSpPr>
            <p:nvPr/>
          </p:nvSpPr>
          <p:spPr bwMode="auto">
            <a:xfrm>
              <a:off x="11209454" y="2245840"/>
              <a:ext cx="28575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1599"/>
                  </a:move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19"/>
                    <a:pt x="16769" y="0"/>
                    <a:pt x="10800" y="0"/>
                  </a:cubicBezTo>
                  <a:cubicBezTo>
                    <a:pt x="4830" y="0"/>
                    <a:pt x="0" y="4819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70" name="AutoShape 61"/>
            <p:cNvSpPr>
              <a:spLocks/>
            </p:cNvSpPr>
            <p:nvPr/>
          </p:nvSpPr>
          <p:spPr bwMode="auto">
            <a:xfrm>
              <a:off x="11209454" y="2420465"/>
              <a:ext cx="28575" cy="285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0" y="0"/>
                    <a:pt x="0" y="4830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30"/>
                    <a:pt x="16769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71" name="AutoShape 62"/>
            <p:cNvSpPr>
              <a:spLocks/>
            </p:cNvSpPr>
            <p:nvPr/>
          </p:nvSpPr>
          <p:spPr bwMode="auto">
            <a:xfrm>
              <a:off x="11122142" y="2333153"/>
              <a:ext cx="28575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0" y="0"/>
                    <a:pt x="0" y="4819"/>
                    <a:pt x="0" y="10800"/>
                  </a:cubicBezTo>
                  <a:cubicBezTo>
                    <a:pt x="0" y="16769"/>
                    <a:pt x="4830" y="21599"/>
                    <a:pt x="10800" y="21599"/>
                  </a:cubicBez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19"/>
                    <a:pt x="16769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72" name="AutoShape 63"/>
            <p:cNvSpPr>
              <a:spLocks/>
            </p:cNvSpPr>
            <p:nvPr/>
          </p:nvSpPr>
          <p:spPr bwMode="auto">
            <a:xfrm>
              <a:off x="11295973" y="2333153"/>
              <a:ext cx="29369" cy="293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10800"/>
                  </a:moveTo>
                  <a:cubicBezTo>
                    <a:pt x="0" y="16769"/>
                    <a:pt x="4830" y="21599"/>
                    <a:pt x="10800" y="21599"/>
                  </a:cubicBezTo>
                  <a:cubicBezTo>
                    <a:pt x="16769" y="21599"/>
                    <a:pt x="21600" y="16769"/>
                    <a:pt x="21600" y="10800"/>
                  </a:cubicBezTo>
                  <a:cubicBezTo>
                    <a:pt x="21600" y="4819"/>
                    <a:pt x="16769" y="0"/>
                    <a:pt x="10800" y="0"/>
                  </a:cubicBezTo>
                  <a:cubicBezTo>
                    <a:pt x="4830" y="0"/>
                    <a:pt x="0" y="4819"/>
                    <a:pt x="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73" name="AutoShape 64"/>
            <p:cNvSpPr>
              <a:spLocks/>
            </p:cNvSpPr>
            <p:nvPr/>
          </p:nvSpPr>
          <p:spPr bwMode="auto">
            <a:xfrm>
              <a:off x="11150717" y="2391097"/>
              <a:ext cx="29369" cy="29369"/>
            </a:xfrm>
            <a:custGeom>
              <a:avLst/>
              <a:gdLst>
                <a:gd name="T0" fmla="+- 0 10802 965"/>
                <a:gd name="T1" fmla="*/ T0 w 19675"/>
                <a:gd name="T2" fmla="+- 0 10800 961"/>
                <a:gd name="T3" fmla="*/ 10800 h 19678"/>
                <a:gd name="T4" fmla="+- 0 10802 965"/>
                <a:gd name="T5" fmla="*/ T4 w 19675"/>
                <a:gd name="T6" fmla="+- 0 10800 961"/>
                <a:gd name="T7" fmla="*/ 10800 h 19678"/>
                <a:gd name="T8" fmla="+- 0 10802 965"/>
                <a:gd name="T9" fmla="*/ T8 w 19675"/>
                <a:gd name="T10" fmla="+- 0 10800 961"/>
                <a:gd name="T11" fmla="*/ 10800 h 19678"/>
                <a:gd name="T12" fmla="+- 0 10802 965"/>
                <a:gd name="T13" fmla="*/ T12 w 19675"/>
                <a:gd name="T14" fmla="+- 0 10800 961"/>
                <a:gd name="T15" fmla="*/ 10800 h 1967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5" h="19678">
                  <a:moveTo>
                    <a:pt x="2894" y="2882"/>
                  </a:moveTo>
                  <a:cubicBezTo>
                    <a:pt x="-965" y="6725"/>
                    <a:pt x="-965" y="12952"/>
                    <a:pt x="2894" y="16795"/>
                  </a:cubicBezTo>
                  <a:cubicBezTo>
                    <a:pt x="6734" y="20638"/>
                    <a:pt x="12935" y="20638"/>
                    <a:pt x="16794" y="16795"/>
                  </a:cubicBezTo>
                  <a:cubicBezTo>
                    <a:pt x="20634" y="12952"/>
                    <a:pt x="20634" y="6725"/>
                    <a:pt x="16794" y="2882"/>
                  </a:cubicBezTo>
                  <a:cubicBezTo>
                    <a:pt x="12935" y="-961"/>
                    <a:pt x="6734" y="-961"/>
                    <a:pt x="2894" y="288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74" name="AutoShape 65"/>
            <p:cNvSpPr>
              <a:spLocks/>
            </p:cNvSpPr>
            <p:nvPr/>
          </p:nvSpPr>
          <p:spPr bwMode="auto">
            <a:xfrm>
              <a:off x="11150717" y="2275209"/>
              <a:ext cx="29369" cy="29369"/>
            </a:xfrm>
            <a:custGeom>
              <a:avLst/>
              <a:gdLst>
                <a:gd name="T0" fmla="+- 0 10801 962"/>
                <a:gd name="T1" fmla="*/ T0 w 19678"/>
                <a:gd name="T2" fmla="+- 0 10801 965"/>
                <a:gd name="T3" fmla="*/ 10801 h 19673"/>
                <a:gd name="T4" fmla="+- 0 10801 962"/>
                <a:gd name="T5" fmla="*/ T4 w 19678"/>
                <a:gd name="T6" fmla="+- 0 10801 965"/>
                <a:gd name="T7" fmla="*/ 10801 h 19673"/>
                <a:gd name="T8" fmla="+- 0 10801 962"/>
                <a:gd name="T9" fmla="*/ T8 w 19678"/>
                <a:gd name="T10" fmla="+- 0 10801 965"/>
                <a:gd name="T11" fmla="*/ 10801 h 19673"/>
                <a:gd name="T12" fmla="+- 0 10801 962"/>
                <a:gd name="T13" fmla="*/ T12 w 19678"/>
                <a:gd name="T14" fmla="+- 0 10801 965"/>
                <a:gd name="T15" fmla="*/ 10801 h 19673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8" h="19673">
                  <a:moveTo>
                    <a:pt x="2897" y="2894"/>
                  </a:moveTo>
                  <a:cubicBezTo>
                    <a:pt x="-962" y="6734"/>
                    <a:pt x="-962" y="12935"/>
                    <a:pt x="2877" y="16785"/>
                  </a:cubicBezTo>
                  <a:cubicBezTo>
                    <a:pt x="6737" y="20635"/>
                    <a:pt x="12938" y="20635"/>
                    <a:pt x="16797" y="16785"/>
                  </a:cubicBezTo>
                  <a:cubicBezTo>
                    <a:pt x="20638" y="12935"/>
                    <a:pt x="20638" y="6734"/>
                    <a:pt x="16797" y="2894"/>
                  </a:cubicBezTo>
                  <a:cubicBezTo>
                    <a:pt x="12938" y="-965"/>
                    <a:pt x="6737" y="-965"/>
                    <a:pt x="2897" y="289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75" name="AutoShape 66"/>
            <p:cNvSpPr>
              <a:spLocks/>
            </p:cNvSpPr>
            <p:nvPr/>
          </p:nvSpPr>
          <p:spPr bwMode="auto">
            <a:xfrm>
              <a:off x="11267398" y="2391097"/>
              <a:ext cx="28575" cy="29369"/>
            </a:xfrm>
            <a:custGeom>
              <a:avLst/>
              <a:gdLst>
                <a:gd name="T0" fmla="+- 0 10800 961"/>
                <a:gd name="T1" fmla="*/ T0 w 19678"/>
                <a:gd name="T2" fmla="+- 0 10800 961"/>
                <a:gd name="T3" fmla="*/ 10800 h 19678"/>
                <a:gd name="T4" fmla="+- 0 10800 961"/>
                <a:gd name="T5" fmla="*/ T4 w 19678"/>
                <a:gd name="T6" fmla="+- 0 10800 961"/>
                <a:gd name="T7" fmla="*/ 10800 h 19678"/>
                <a:gd name="T8" fmla="+- 0 10800 961"/>
                <a:gd name="T9" fmla="*/ T8 w 19678"/>
                <a:gd name="T10" fmla="+- 0 10800 961"/>
                <a:gd name="T11" fmla="*/ 10800 h 19678"/>
                <a:gd name="T12" fmla="+- 0 10800 961"/>
                <a:gd name="T13" fmla="*/ T12 w 19678"/>
                <a:gd name="T14" fmla="+- 0 10800 961"/>
                <a:gd name="T15" fmla="*/ 10800 h 19678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19678" h="19678">
                  <a:moveTo>
                    <a:pt x="2882" y="2882"/>
                  </a:moveTo>
                  <a:cubicBezTo>
                    <a:pt x="-961" y="6725"/>
                    <a:pt x="-961" y="12952"/>
                    <a:pt x="2882" y="16795"/>
                  </a:cubicBezTo>
                  <a:cubicBezTo>
                    <a:pt x="6725" y="20638"/>
                    <a:pt x="12952" y="20638"/>
                    <a:pt x="16795" y="16795"/>
                  </a:cubicBezTo>
                  <a:cubicBezTo>
                    <a:pt x="20639" y="12952"/>
                    <a:pt x="20639" y="6725"/>
                    <a:pt x="16795" y="2882"/>
                  </a:cubicBezTo>
                  <a:cubicBezTo>
                    <a:pt x="12952" y="-961"/>
                    <a:pt x="6725" y="-961"/>
                    <a:pt x="2882" y="288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76" name="AutoShape 67"/>
            <p:cNvSpPr>
              <a:spLocks/>
            </p:cNvSpPr>
            <p:nvPr/>
          </p:nvSpPr>
          <p:spPr bwMode="auto">
            <a:xfrm>
              <a:off x="11078485" y="2115665"/>
              <a:ext cx="319088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9818" y="16200"/>
                  </a:moveTo>
                  <a:cubicBezTo>
                    <a:pt x="5486" y="16200"/>
                    <a:pt x="1963" y="13776"/>
                    <a:pt x="1963" y="10800"/>
                  </a:cubicBezTo>
                  <a:cubicBezTo>
                    <a:pt x="1963" y="7821"/>
                    <a:pt x="5486" y="5400"/>
                    <a:pt x="9818" y="5400"/>
                  </a:cubicBezTo>
                  <a:cubicBezTo>
                    <a:pt x="14148" y="5400"/>
                    <a:pt x="17672" y="7821"/>
                    <a:pt x="17672" y="10800"/>
                  </a:cubicBezTo>
                  <a:cubicBezTo>
                    <a:pt x="17672" y="13776"/>
                    <a:pt x="14148" y="16200"/>
                    <a:pt x="9818" y="16200"/>
                  </a:cubicBezTo>
                  <a:moveTo>
                    <a:pt x="13745" y="20249"/>
                  </a:moveTo>
                  <a:lnTo>
                    <a:pt x="5890" y="20249"/>
                  </a:lnTo>
                  <a:lnTo>
                    <a:pt x="4909" y="16613"/>
                  </a:lnTo>
                  <a:cubicBezTo>
                    <a:pt x="6358" y="17192"/>
                    <a:pt x="8019" y="17549"/>
                    <a:pt x="9818" y="17549"/>
                  </a:cubicBezTo>
                  <a:cubicBezTo>
                    <a:pt x="11614" y="17549"/>
                    <a:pt x="13277" y="17192"/>
                    <a:pt x="14727" y="16613"/>
                  </a:cubicBezTo>
                  <a:cubicBezTo>
                    <a:pt x="14727" y="16613"/>
                    <a:pt x="13745" y="20249"/>
                    <a:pt x="13745" y="20249"/>
                  </a:cubicBezTo>
                  <a:close/>
                  <a:moveTo>
                    <a:pt x="5992" y="1350"/>
                  </a:moveTo>
                  <a:lnTo>
                    <a:pt x="13847" y="1350"/>
                  </a:lnTo>
                  <a:lnTo>
                    <a:pt x="14828" y="4985"/>
                  </a:lnTo>
                  <a:cubicBezTo>
                    <a:pt x="13379" y="4406"/>
                    <a:pt x="11718" y="4050"/>
                    <a:pt x="9919" y="4050"/>
                  </a:cubicBezTo>
                  <a:cubicBezTo>
                    <a:pt x="8123" y="4050"/>
                    <a:pt x="6460" y="4406"/>
                    <a:pt x="5010" y="4985"/>
                  </a:cubicBezTo>
                  <a:cubicBezTo>
                    <a:pt x="5010" y="4985"/>
                    <a:pt x="5992" y="1350"/>
                    <a:pt x="5992" y="1350"/>
                  </a:cubicBezTo>
                  <a:close/>
                  <a:moveTo>
                    <a:pt x="19636" y="9450"/>
                  </a:moveTo>
                  <a:cubicBezTo>
                    <a:pt x="19567" y="9450"/>
                    <a:pt x="19509" y="9472"/>
                    <a:pt x="19442" y="9477"/>
                  </a:cubicBezTo>
                  <a:cubicBezTo>
                    <a:pt x="19101" y="8298"/>
                    <a:pt x="18294" y="7245"/>
                    <a:pt x="17187" y="6376"/>
                  </a:cubicBezTo>
                  <a:lnTo>
                    <a:pt x="15778" y="1102"/>
                  </a:lnTo>
                  <a:cubicBezTo>
                    <a:pt x="15605" y="464"/>
                    <a:pt x="14794" y="0"/>
                    <a:pt x="13847" y="0"/>
                  </a:cubicBezTo>
                  <a:lnTo>
                    <a:pt x="5992" y="0"/>
                  </a:lnTo>
                  <a:cubicBezTo>
                    <a:pt x="5047" y="0"/>
                    <a:pt x="4236" y="464"/>
                    <a:pt x="4061" y="1102"/>
                  </a:cubicBezTo>
                  <a:lnTo>
                    <a:pt x="2686" y="6198"/>
                  </a:lnTo>
                  <a:cubicBezTo>
                    <a:pt x="1037" y="7405"/>
                    <a:pt x="0" y="9012"/>
                    <a:pt x="0" y="10800"/>
                  </a:cubicBezTo>
                  <a:cubicBezTo>
                    <a:pt x="0" y="12542"/>
                    <a:pt x="995" y="14110"/>
                    <a:pt x="2573" y="15307"/>
                  </a:cubicBezTo>
                  <a:lnTo>
                    <a:pt x="3959" y="20496"/>
                  </a:lnTo>
                  <a:cubicBezTo>
                    <a:pt x="4132" y="21135"/>
                    <a:pt x="4943" y="21599"/>
                    <a:pt x="5890" y="21599"/>
                  </a:cubicBezTo>
                  <a:lnTo>
                    <a:pt x="13745" y="21599"/>
                  </a:lnTo>
                  <a:cubicBezTo>
                    <a:pt x="14690" y="21599"/>
                    <a:pt x="15501" y="21135"/>
                    <a:pt x="15676" y="20496"/>
                  </a:cubicBezTo>
                  <a:lnTo>
                    <a:pt x="17074" y="15311"/>
                  </a:lnTo>
                  <a:cubicBezTo>
                    <a:pt x="18242" y="14426"/>
                    <a:pt x="19089" y="13340"/>
                    <a:pt x="19442" y="12122"/>
                  </a:cubicBezTo>
                  <a:cubicBezTo>
                    <a:pt x="19509" y="12127"/>
                    <a:pt x="19567" y="12150"/>
                    <a:pt x="19636" y="12150"/>
                  </a:cubicBezTo>
                  <a:cubicBezTo>
                    <a:pt x="20719" y="12150"/>
                    <a:pt x="21600" y="11544"/>
                    <a:pt x="21600" y="10800"/>
                  </a:cubicBezTo>
                  <a:cubicBezTo>
                    <a:pt x="21600" y="10053"/>
                    <a:pt x="20719" y="9450"/>
                    <a:pt x="19636" y="945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77" name="AutoShape 68"/>
            <p:cNvSpPr>
              <a:spLocks/>
            </p:cNvSpPr>
            <p:nvPr/>
          </p:nvSpPr>
          <p:spPr bwMode="auto">
            <a:xfrm>
              <a:off x="11209454" y="2275209"/>
              <a:ext cx="87313" cy="88106"/>
            </a:xfrm>
            <a:custGeom>
              <a:avLst/>
              <a:gdLst>
                <a:gd name="T0" fmla="*/ 10740 w 21481"/>
                <a:gd name="T1" fmla="+- 0 10860 120"/>
                <a:gd name="T2" fmla="*/ 10860 h 21480"/>
                <a:gd name="T3" fmla="*/ 10740 w 21481"/>
                <a:gd name="T4" fmla="+- 0 10860 120"/>
                <a:gd name="T5" fmla="*/ 10860 h 21480"/>
                <a:gd name="T6" fmla="*/ 10740 w 21481"/>
                <a:gd name="T7" fmla="+- 0 10860 120"/>
                <a:gd name="T8" fmla="*/ 10860 h 21480"/>
                <a:gd name="T9" fmla="*/ 10740 w 21481"/>
                <a:gd name="T10" fmla="+- 0 10860 120"/>
                <a:gd name="T11" fmla="*/ 10860 h 21480"/>
              </a:gdLst>
              <a:ahLst/>
              <a:cxnLst>
                <a:cxn ang="0">
                  <a:pos x="T0" y="T2"/>
                </a:cxn>
                <a:cxn ang="0">
                  <a:pos x="T3" y="T5"/>
                </a:cxn>
                <a:cxn ang="0">
                  <a:pos x="T6" y="T8"/>
                </a:cxn>
                <a:cxn ang="0">
                  <a:pos x="T9" y="T11"/>
                </a:cxn>
              </a:cxnLst>
              <a:rect l="0" t="0" r="r" b="b"/>
              <a:pathLst>
                <a:path w="21481" h="21480">
                  <a:moveTo>
                    <a:pt x="21127" y="346"/>
                  </a:moveTo>
                  <a:cubicBezTo>
                    <a:pt x="20697" y="-82"/>
                    <a:pt x="20002" y="-120"/>
                    <a:pt x="19516" y="270"/>
                  </a:cubicBezTo>
                  <a:lnTo>
                    <a:pt x="1055" y="15432"/>
                  </a:lnTo>
                  <a:cubicBezTo>
                    <a:pt x="375" y="16113"/>
                    <a:pt x="0" y="17012"/>
                    <a:pt x="0" y="17972"/>
                  </a:cubicBezTo>
                  <a:cubicBezTo>
                    <a:pt x="0" y="18902"/>
                    <a:pt x="361" y="19783"/>
                    <a:pt x="1027" y="20446"/>
                  </a:cubicBezTo>
                  <a:cubicBezTo>
                    <a:pt x="1694" y="21103"/>
                    <a:pt x="2583" y="21473"/>
                    <a:pt x="3542" y="21479"/>
                  </a:cubicBezTo>
                  <a:cubicBezTo>
                    <a:pt x="4431" y="21473"/>
                    <a:pt x="5354" y="21144"/>
                    <a:pt x="6028" y="20495"/>
                  </a:cubicBezTo>
                  <a:lnTo>
                    <a:pt x="12598" y="12627"/>
                  </a:lnTo>
                  <a:lnTo>
                    <a:pt x="21224" y="1935"/>
                  </a:lnTo>
                  <a:cubicBezTo>
                    <a:pt x="21600" y="1462"/>
                    <a:pt x="21558" y="771"/>
                    <a:pt x="21127" y="34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20126557" y="3524249"/>
            <a:ext cx="928688" cy="871538"/>
            <a:chOff x="10062485" y="2115665"/>
            <a:chExt cx="464344" cy="435769"/>
          </a:xfrm>
          <a:solidFill>
            <a:schemeClr val="tx2"/>
          </a:solidFill>
        </p:grpSpPr>
        <p:sp>
          <p:nvSpPr>
            <p:cNvPr id="79" name="AutoShape 69"/>
            <p:cNvSpPr>
              <a:spLocks/>
            </p:cNvSpPr>
            <p:nvPr/>
          </p:nvSpPr>
          <p:spPr bwMode="auto">
            <a:xfrm>
              <a:off x="10062485" y="2115665"/>
              <a:ext cx="464344" cy="4357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223" y="5760"/>
                  </a:moveTo>
                  <a:lnTo>
                    <a:pt x="17548" y="5760"/>
                  </a:lnTo>
                  <a:cubicBezTo>
                    <a:pt x="16804" y="5760"/>
                    <a:pt x="16198" y="5114"/>
                    <a:pt x="16198" y="4320"/>
                  </a:cubicBezTo>
                  <a:lnTo>
                    <a:pt x="16200" y="4320"/>
                  </a:lnTo>
                  <a:lnTo>
                    <a:pt x="16200" y="1440"/>
                  </a:lnTo>
                  <a:lnTo>
                    <a:pt x="20250" y="5760"/>
                  </a:lnTo>
                  <a:cubicBezTo>
                    <a:pt x="20250" y="5760"/>
                    <a:pt x="18223" y="5760"/>
                    <a:pt x="18223" y="5760"/>
                  </a:cubicBezTo>
                  <a:close/>
                  <a:moveTo>
                    <a:pt x="20250" y="19440"/>
                  </a:moveTo>
                  <a:cubicBezTo>
                    <a:pt x="20250" y="19837"/>
                    <a:pt x="19948" y="20160"/>
                    <a:pt x="19575" y="20160"/>
                  </a:cubicBezTo>
                  <a:lnTo>
                    <a:pt x="2024" y="20160"/>
                  </a:lnTo>
                  <a:cubicBezTo>
                    <a:pt x="1651" y="20160"/>
                    <a:pt x="1349" y="19837"/>
                    <a:pt x="1349" y="19440"/>
                  </a:cubicBezTo>
                  <a:lnTo>
                    <a:pt x="1349" y="2160"/>
                  </a:lnTo>
                  <a:cubicBezTo>
                    <a:pt x="1349" y="1762"/>
                    <a:pt x="1651" y="1440"/>
                    <a:pt x="2024" y="1440"/>
                  </a:cubicBezTo>
                  <a:lnTo>
                    <a:pt x="15525" y="1440"/>
                  </a:lnTo>
                  <a:lnTo>
                    <a:pt x="15525" y="4320"/>
                  </a:lnTo>
                  <a:lnTo>
                    <a:pt x="15523" y="4320"/>
                  </a:lnTo>
                  <a:cubicBezTo>
                    <a:pt x="15523" y="5513"/>
                    <a:pt x="16430" y="6480"/>
                    <a:pt x="17548" y="6480"/>
                  </a:cubicBezTo>
                  <a:lnTo>
                    <a:pt x="18223" y="6480"/>
                  </a:lnTo>
                  <a:lnTo>
                    <a:pt x="20250" y="6480"/>
                  </a:lnTo>
                  <a:cubicBezTo>
                    <a:pt x="20250" y="6480"/>
                    <a:pt x="20250" y="19440"/>
                    <a:pt x="20250" y="19440"/>
                  </a:cubicBezTo>
                  <a:close/>
                  <a:moveTo>
                    <a:pt x="21204" y="4741"/>
                  </a:moveTo>
                  <a:lnTo>
                    <a:pt x="17154" y="421"/>
                  </a:lnTo>
                  <a:cubicBezTo>
                    <a:pt x="16901" y="151"/>
                    <a:pt x="16557" y="0"/>
                    <a:pt x="16200" y="0"/>
                  </a:cubicBezTo>
                  <a:lnTo>
                    <a:pt x="2024" y="0"/>
                  </a:lnTo>
                  <a:cubicBezTo>
                    <a:pt x="908" y="0"/>
                    <a:pt x="0" y="968"/>
                    <a:pt x="0" y="2160"/>
                  </a:cubicBezTo>
                  <a:lnTo>
                    <a:pt x="0" y="19440"/>
                  </a:lnTo>
                  <a:cubicBezTo>
                    <a:pt x="0" y="20631"/>
                    <a:pt x="908" y="21600"/>
                    <a:pt x="2024" y="21600"/>
                  </a:cubicBezTo>
                  <a:lnTo>
                    <a:pt x="19575" y="21600"/>
                  </a:lnTo>
                  <a:cubicBezTo>
                    <a:pt x="20691" y="21600"/>
                    <a:pt x="21599" y="20631"/>
                    <a:pt x="21599" y="19440"/>
                  </a:cubicBezTo>
                  <a:lnTo>
                    <a:pt x="21599" y="5760"/>
                  </a:lnTo>
                  <a:cubicBezTo>
                    <a:pt x="21599" y="5378"/>
                    <a:pt x="21457" y="5011"/>
                    <a:pt x="21204" y="4741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80" name="AutoShape 70"/>
            <p:cNvSpPr>
              <a:spLocks/>
            </p:cNvSpPr>
            <p:nvPr/>
          </p:nvSpPr>
          <p:spPr bwMode="auto">
            <a:xfrm>
              <a:off x="10279973" y="2202184"/>
              <a:ext cx="87313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00" y="21599"/>
                  </a:moveTo>
                  <a:lnTo>
                    <a:pt x="19800" y="21599"/>
                  </a:lnTo>
                  <a:cubicBezTo>
                    <a:pt x="20791" y="21599"/>
                    <a:pt x="21600" y="16769"/>
                    <a:pt x="21600" y="10800"/>
                  </a:cubicBezTo>
                  <a:cubicBezTo>
                    <a:pt x="21600" y="4830"/>
                    <a:pt x="20791" y="0"/>
                    <a:pt x="19800" y="0"/>
                  </a:cubicBezTo>
                  <a:lnTo>
                    <a:pt x="1800" y="0"/>
                  </a:lnTo>
                  <a:cubicBezTo>
                    <a:pt x="801" y="0"/>
                    <a:pt x="0" y="4830"/>
                    <a:pt x="0" y="10800"/>
                  </a:cubicBezTo>
                  <a:cubicBezTo>
                    <a:pt x="0" y="16769"/>
                    <a:pt x="801" y="21599"/>
                    <a:pt x="1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81" name="AutoShape 71"/>
            <p:cNvSpPr>
              <a:spLocks/>
            </p:cNvSpPr>
            <p:nvPr/>
          </p:nvSpPr>
          <p:spPr bwMode="auto">
            <a:xfrm>
              <a:off x="10279973" y="2245840"/>
              <a:ext cx="87313" cy="150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00" y="21599"/>
                  </a:moveTo>
                  <a:lnTo>
                    <a:pt x="19800" y="21599"/>
                  </a:lnTo>
                  <a:cubicBezTo>
                    <a:pt x="20791" y="21599"/>
                    <a:pt x="21600" y="16769"/>
                    <a:pt x="21600" y="10800"/>
                  </a:cubicBezTo>
                  <a:cubicBezTo>
                    <a:pt x="21600" y="4830"/>
                    <a:pt x="20791" y="0"/>
                    <a:pt x="19800" y="0"/>
                  </a:cubicBezTo>
                  <a:lnTo>
                    <a:pt x="1800" y="0"/>
                  </a:lnTo>
                  <a:cubicBezTo>
                    <a:pt x="801" y="0"/>
                    <a:pt x="0" y="4830"/>
                    <a:pt x="0" y="10800"/>
                  </a:cubicBezTo>
                  <a:cubicBezTo>
                    <a:pt x="0" y="16769"/>
                    <a:pt x="801" y="21599"/>
                    <a:pt x="1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82" name="AutoShape 72"/>
            <p:cNvSpPr>
              <a:spLocks/>
            </p:cNvSpPr>
            <p:nvPr/>
          </p:nvSpPr>
          <p:spPr bwMode="auto">
            <a:xfrm>
              <a:off x="10279973" y="2289497"/>
              <a:ext cx="188913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0" y="10800"/>
                  </a:moveTo>
                  <a:cubicBezTo>
                    <a:pt x="0" y="16769"/>
                    <a:pt x="369" y="21599"/>
                    <a:pt x="830" y="21599"/>
                  </a:cubicBezTo>
                  <a:lnTo>
                    <a:pt x="20769" y="21599"/>
                  </a:lnTo>
                  <a:cubicBezTo>
                    <a:pt x="21226" y="21599"/>
                    <a:pt x="21600" y="16769"/>
                    <a:pt x="21600" y="10800"/>
                  </a:cubicBezTo>
                  <a:cubicBezTo>
                    <a:pt x="21600" y="4830"/>
                    <a:pt x="21226" y="0"/>
                    <a:pt x="20769" y="0"/>
                  </a:cubicBezTo>
                  <a:lnTo>
                    <a:pt x="830" y="0"/>
                  </a:lnTo>
                  <a:cubicBezTo>
                    <a:pt x="369" y="0"/>
                    <a:pt x="0" y="4830"/>
                    <a:pt x="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83" name="AutoShape 73"/>
            <p:cNvSpPr>
              <a:spLocks/>
            </p:cNvSpPr>
            <p:nvPr/>
          </p:nvSpPr>
          <p:spPr bwMode="auto">
            <a:xfrm>
              <a:off x="10120429" y="2376809"/>
              <a:ext cx="348456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150" y="0"/>
                  </a:moveTo>
                  <a:lnTo>
                    <a:pt x="449" y="0"/>
                  </a:lnTo>
                  <a:cubicBezTo>
                    <a:pt x="201" y="0"/>
                    <a:pt x="0" y="4830"/>
                    <a:pt x="0" y="10800"/>
                  </a:cubicBezTo>
                  <a:cubicBezTo>
                    <a:pt x="0" y="16748"/>
                    <a:pt x="201" y="21599"/>
                    <a:pt x="449" y="21599"/>
                  </a:cubicBezTo>
                  <a:lnTo>
                    <a:pt x="21150" y="21599"/>
                  </a:lnTo>
                  <a:cubicBezTo>
                    <a:pt x="21397" y="21599"/>
                    <a:pt x="21599" y="16748"/>
                    <a:pt x="21599" y="10800"/>
                  </a:cubicBezTo>
                  <a:cubicBezTo>
                    <a:pt x="21599" y="4830"/>
                    <a:pt x="21397" y="0"/>
                    <a:pt x="211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84" name="AutoShape 74"/>
            <p:cNvSpPr>
              <a:spLocks/>
            </p:cNvSpPr>
            <p:nvPr/>
          </p:nvSpPr>
          <p:spPr bwMode="auto">
            <a:xfrm>
              <a:off x="10120429" y="2420465"/>
              <a:ext cx="348456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150" y="0"/>
                  </a:moveTo>
                  <a:lnTo>
                    <a:pt x="449" y="0"/>
                  </a:lnTo>
                  <a:cubicBezTo>
                    <a:pt x="201" y="0"/>
                    <a:pt x="0" y="4830"/>
                    <a:pt x="0" y="10800"/>
                  </a:cubicBezTo>
                  <a:cubicBezTo>
                    <a:pt x="0" y="16748"/>
                    <a:pt x="201" y="21599"/>
                    <a:pt x="449" y="21599"/>
                  </a:cubicBezTo>
                  <a:lnTo>
                    <a:pt x="21150" y="21599"/>
                  </a:lnTo>
                  <a:cubicBezTo>
                    <a:pt x="21397" y="21599"/>
                    <a:pt x="21599" y="16748"/>
                    <a:pt x="21599" y="10800"/>
                  </a:cubicBezTo>
                  <a:cubicBezTo>
                    <a:pt x="21599" y="4830"/>
                    <a:pt x="21397" y="0"/>
                    <a:pt x="211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85" name="AutoShape 75"/>
            <p:cNvSpPr>
              <a:spLocks/>
            </p:cNvSpPr>
            <p:nvPr/>
          </p:nvSpPr>
          <p:spPr bwMode="auto">
            <a:xfrm>
              <a:off x="10120429" y="2464122"/>
              <a:ext cx="348456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150" y="0"/>
                  </a:moveTo>
                  <a:lnTo>
                    <a:pt x="449" y="0"/>
                  </a:lnTo>
                  <a:cubicBezTo>
                    <a:pt x="201" y="0"/>
                    <a:pt x="0" y="4830"/>
                    <a:pt x="0" y="10800"/>
                  </a:cubicBezTo>
                  <a:cubicBezTo>
                    <a:pt x="0" y="16748"/>
                    <a:pt x="201" y="21599"/>
                    <a:pt x="449" y="21599"/>
                  </a:cubicBezTo>
                  <a:lnTo>
                    <a:pt x="21150" y="21599"/>
                  </a:lnTo>
                  <a:cubicBezTo>
                    <a:pt x="21397" y="21599"/>
                    <a:pt x="21599" y="16748"/>
                    <a:pt x="21599" y="10800"/>
                  </a:cubicBezTo>
                  <a:cubicBezTo>
                    <a:pt x="21599" y="4830"/>
                    <a:pt x="21397" y="0"/>
                    <a:pt x="211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86" name="AutoShape 76"/>
            <p:cNvSpPr>
              <a:spLocks/>
            </p:cNvSpPr>
            <p:nvPr/>
          </p:nvSpPr>
          <p:spPr bwMode="auto">
            <a:xfrm>
              <a:off x="10120429" y="2333153"/>
              <a:ext cx="348456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150" y="0"/>
                  </a:moveTo>
                  <a:lnTo>
                    <a:pt x="449" y="0"/>
                  </a:lnTo>
                  <a:cubicBezTo>
                    <a:pt x="201" y="0"/>
                    <a:pt x="0" y="4830"/>
                    <a:pt x="0" y="10800"/>
                  </a:cubicBezTo>
                  <a:cubicBezTo>
                    <a:pt x="0" y="16769"/>
                    <a:pt x="201" y="21599"/>
                    <a:pt x="449" y="21599"/>
                  </a:cubicBezTo>
                  <a:lnTo>
                    <a:pt x="21150" y="21599"/>
                  </a:lnTo>
                  <a:cubicBezTo>
                    <a:pt x="21397" y="21599"/>
                    <a:pt x="21599" y="16769"/>
                    <a:pt x="21599" y="10800"/>
                  </a:cubicBezTo>
                  <a:cubicBezTo>
                    <a:pt x="21599" y="4830"/>
                    <a:pt x="21397" y="0"/>
                    <a:pt x="211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87" name="AutoShape 77"/>
            <p:cNvSpPr>
              <a:spLocks/>
            </p:cNvSpPr>
            <p:nvPr/>
          </p:nvSpPr>
          <p:spPr bwMode="auto">
            <a:xfrm>
              <a:off x="10120429" y="2187897"/>
              <a:ext cx="130969" cy="1166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4799" y="5400"/>
                  </a:moveTo>
                  <a:lnTo>
                    <a:pt x="16800" y="5400"/>
                  </a:lnTo>
                  <a:lnTo>
                    <a:pt x="16800" y="16200"/>
                  </a:lnTo>
                  <a:lnTo>
                    <a:pt x="4799" y="16200"/>
                  </a:lnTo>
                  <a:cubicBezTo>
                    <a:pt x="4799" y="16200"/>
                    <a:pt x="4799" y="5400"/>
                    <a:pt x="4799" y="5400"/>
                  </a:cubicBezTo>
                  <a:close/>
                  <a:moveTo>
                    <a:pt x="2399" y="21599"/>
                  </a:moveTo>
                  <a:lnTo>
                    <a:pt x="19200" y="21599"/>
                  </a:lnTo>
                  <a:cubicBezTo>
                    <a:pt x="20526" y="21599"/>
                    <a:pt x="21599" y="20392"/>
                    <a:pt x="21599" y="18900"/>
                  </a:cubicBezTo>
                  <a:lnTo>
                    <a:pt x="21599" y="2700"/>
                  </a:lnTo>
                  <a:cubicBezTo>
                    <a:pt x="21599" y="1207"/>
                    <a:pt x="20526" y="0"/>
                    <a:pt x="19200" y="0"/>
                  </a:cubicBezTo>
                  <a:lnTo>
                    <a:pt x="2399" y="0"/>
                  </a:lnTo>
                  <a:cubicBezTo>
                    <a:pt x="1073" y="0"/>
                    <a:pt x="0" y="1207"/>
                    <a:pt x="0" y="2700"/>
                  </a:cubicBezTo>
                  <a:lnTo>
                    <a:pt x="0" y="18900"/>
                  </a:lnTo>
                  <a:cubicBezTo>
                    <a:pt x="0" y="20392"/>
                    <a:pt x="1073" y="21599"/>
                    <a:pt x="2399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88" name="Group 87"/>
          <p:cNvGrpSpPr/>
          <p:nvPr/>
        </p:nvGrpSpPr>
        <p:grpSpPr>
          <a:xfrm>
            <a:off x="18297758" y="3524248"/>
            <a:ext cx="1074738" cy="928688"/>
            <a:chOff x="9148085" y="2115665"/>
            <a:chExt cx="434975" cy="464344"/>
          </a:xfrm>
          <a:solidFill>
            <a:schemeClr val="tx2"/>
          </a:solidFill>
        </p:grpSpPr>
        <p:sp>
          <p:nvSpPr>
            <p:cNvPr id="89" name="AutoShape 78"/>
            <p:cNvSpPr>
              <a:spLocks/>
            </p:cNvSpPr>
            <p:nvPr/>
          </p:nvSpPr>
          <p:spPr bwMode="auto">
            <a:xfrm>
              <a:off x="9148085" y="2115665"/>
              <a:ext cx="434975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160" y="18900"/>
                  </a:moveTo>
                  <a:cubicBezTo>
                    <a:pt x="20160" y="19643"/>
                    <a:pt x="19513" y="20249"/>
                    <a:pt x="18720" y="20249"/>
                  </a:cubicBezTo>
                  <a:lnTo>
                    <a:pt x="2880" y="20249"/>
                  </a:lnTo>
                  <a:cubicBezTo>
                    <a:pt x="2086" y="20249"/>
                    <a:pt x="1440" y="19643"/>
                    <a:pt x="1440" y="18900"/>
                  </a:cubicBezTo>
                  <a:lnTo>
                    <a:pt x="1440" y="2700"/>
                  </a:lnTo>
                  <a:cubicBezTo>
                    <a:pt x="1440" y="1955"/>
                    <a:pt x="2086" y="1350"/>
                    <a:pt x="2880" y="1350"/>
                  </a:cubicBezTo>
                  <a:lnTo>
                    <a:pt x="18720" y="1350"/>
                  </a:lnTo>
                  <a:cubicBezTo>
                    <a:pt x="19513" y="1350"/>
                    <a:pt x="20160" y="1955"/>
                    <a:pt x="20160" y="2700"/>
                  </a:cubicBezTo>
                  <a:cubicBezTo>
                    <a:pt x="20160" y="2700"/>
                    <a:pt x="20160" y="18900"/>
                    <a:pt x="20160" y="18900"/>
                  </a:cubicBezTo>
                  <a:close/>
                  <a:moveTo>
                    <a:pt x="18720" y="0"/>
                  </a:moveTo>
                  <a:lnTo>
                    <a:pt x="2880" y="0"/>
                  </a:lnTo>
                  <a:cubicBezTo>
                    <a:pt x="1289" y="0"/>
                    <a:pt x="0" y="1208"/>
                    <a:pt x="0" y="2700"/>
                  </a:cubicBezTo>
                  <a:lnTo>
                    <a:pt x="0" y="18900"/>
                  </a:lnTo>
                  <a:cubicBezTo>
                    <a:pt x="0" y="20391"/>
                    <a:pt x="1289" y="21599"/>
                    <a:pt x="2880" y="21599"/>
                  </a:cubicBezTo>
                  <a:lnTo>
                    <a:pt x="18720" y="21599"/>
                  </a:lnTo>
                  <a:cubicBezTo>
                    <a:pt x="20310" y="21599"/>
                    <a:pt x="21599" y="20391"/>
                    <a:pt x="21599" y="18900"/>
                  </a:cubicBezTo>
                  <a:lnTo>
                    <a:pt x="21599" y="2700"/>
                  </a:lnTo>
                  <a:cubicBezTo>
                    <a:pt x="21599" y="1208"/>
                    <a:pt x="20310" y="0"/>
                    <a:pt x="1872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90" name="AutoShape 79"/>
            <p:cNvSpPr>
              <a:spLocks/>
            </p:cNvSpPr>
            <p:nvPr/>
          </p:nvSpPr>
          <p:spPr bwMode="auto">
            <a:xfrm>
              <a:off x="9206029" y="2173609"/>
              <a:ext cx="319088" cy="2905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7418" y="20519"/>
                  </a:moveTo>
                  <a:lnTo>
                    <a:pt x="14053" y="16248"/>
                  </a:lnTo>
                  <a:lnTo>
                    <a:pt x="16690" y="12959"/>
                  </a:lnTo>
                  <a:lnTo>
                    <a:pt x="20618" y="17689"/>
                  </a:lnTo>
                  <a:lnTo>
                    <a:pt x="20618" y="20519"/>
                  </a:lnTo>
                  <a:cubicBezTo>
                    <a:pt x="20618" y="20519"/>
                    <a:pt x="17418" y="20519"/>
                    <a:pt x="17418" y="20519"/>
                  </a:cubicBezTo>
                  <a:close/>
                  <a:moveTo>
                    <a:pt x="981" y="11446"/>
                  </a:moveTo>
                  <a:lnTo>
                    <a:pt x="4909" y="6479"/>
                  </a:lnTo>
                  <a:lnTo>
                    <a:pt x="12828" y="16353"/>
                  </a:lnTo>
                  <a:lnTo>
                    <a:pt x="13398" y="17064"/>
                  </a:lnTo>
                  <a:lnTo>
                    <a:pt x="16109" y="20519"/>
                  </a:lnTo>
                  <a:lnTo>
                    <a:pt x="981" y="20519"/>
                  </a:lnTo>
                  <a:cubicBezTo>
                    <a:pt x="981" y="20519"/>
                    <a:pt x="981" y="11446"/>
                    <a:pt x="981" y="11446"/>
                  </a:cubicBezTo>
                  <a:close/>
                  <a:moveTo>
                    <a:pt x="20618" y="1080"/>
                  </a:moveTo>
                  <a:lnTo>
                    <a:pt x="20618" y="16058"/>
                  </a:lnTo>
                  <a:lnTo>
                    <a:pt x="17427" y="12244"/>
                  </a:lnTo>
                  <a:cubicBezTo>
                    <a:pt x="17240" y="12012"/>
                    <a:pt x="16972" y="11879"/>
                    <a:pt x="16690" y="11879"/>
                  </a:cubicBezTo>
                  <a:cubicBezTo>
                    <a:pt x="16409" y="11879"/>
                    <a:pt x="16141" y="12012"/>
                    <a:pt x="15954" y="12244"/>
                  </a:cubicBezTo>
                  <a:lnTo>
                    <a:pt x="13399" y="15432"/>
                  </a:lnTo>
                  <a:lnTo>
                    <a:pt x="5645" y="5764"/>
                  </a:lnTo>
                  <a:cubicBezTo>
                    <a:pt x="5458" y="5532"/>
                    <a:pt x="5190" y="5400"/>
                    <a:pt x="4909" y="5400"/>
                  </a:cubicBezTo>
                  <a:cubicBezTo>
                    <a:pt x="4627" y="5400"/>
                    <a:pt x="4359" y="5532"/>
                    <a:pt x="4172" y="5764"/>
                  </a:cubicBezTo>
                  <a:lnTo>
                    <a:pt x="981" y="9812"/>
                  </a:lnTo>
                  <a:lnTo>
                    <a:pt x="981" y="1080"/>
                  </a:lnTo>
                  <a:cubicBezTo>
                    <a:pt x="981" y="1080"/>
                    <a:pt x="20618" y="1080"/>
                    <a:pt x="20618" y="1080"/>
                  </a:cubicBezTo>
                  <a:close/>
                  <a:moveTo>
                    <a:pt x="20618" y="0"/>
                  </a:moveTo>
                  <a:lnTo>
                    <a:pt x="981" y="0"/>
                  </a:lnTo>
                  <a:cubicBezTo>
                    <a:pt x="439" y="0"/>
                    <a:pt x="0" y="483"/>
                    <a:pt x="0" y="1080"/>
                  </a:cubicBezTo>
                  <a:lnTo>
                    <a:pt x="0" y="20519"/>
                  </a:lnTo>
                  <a:cubicBezTo>
                    <a:pt x="0" y="21116"/>
                    <a:pt x="439" y="21599"/>
                    <a:pt x="981" y="21599"/>
                  </a:cubicBezTo>
                  <a:lnTo>
                    <a:pt x="20618" y="21599"/>
                  </a:lnTo>
                  <a:cubicBezTo>
                    <a:pt x="21160" y="21599"/>
                    <a:pt x="21600" y="21116"/>
                    <a:pt x="21600" y="20519"/>
                  </a:cubicBezTo>
                  <a:lnTo>
                    <a:pt x="21600" y="1080"/>
                  </a:lnTo>
                  <a:cubicBezTo>
                    <a:pt x="21600" y="483"/>
                    <a:pt x="21160" y="0"/>
                    <a:pt x="20618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91" name="AutoShape 80"/>
            <p:cNvSpPr>
              <a:spLocks/>
            </p:cNvSpPr>
            <p:nvPr/>
          </p:nvSpPr>
          <p:spPr bwMode="auto">
            <a:xfrm>
              <a:off x="9379860" y="2217265"/>
              <a:ext cx="87313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3600"/>
                  </a:moveTo>
                  <a:cubicBezTo>
                    <a:pt x="14769" y="3600"/>
                    <a:pt x="17999" y="6827"/>
                    <a:pt x="17999" y="10800"/>
                  </a:cubicBezTo>
                  <a:cubicBezTo>
                    <a:pt x="17999" y="14769"/>
                    <a:pt x="14769" y="18000"/>
                    <a:pt x="10800" y="18000"/>
                  </a:cubicBezTo>
                  <a:cubicBezTo>
                    <a:pt x="6830" y="18000"/>
                    <a:pt x="3600" y="14769"/>
                    <a:pt x="3600" y="10800"/>
                  </a:cubicBezTo>
                  <a:cubicBezTo>
                    <a:pt x="3600" y="6827"/>
                    <a:pt x="6830" y="3600"/>
                    <a:pt x="10800" y="3600"/>
                  </a:cubicBezTo>
                  <a:moveTo>
                    <a:pt x="10800" y="21599"/>
                  </a:moveTo>
                  <a:cubicBezTo>
                    <a:pt x="16766" y="21599"/>
                    <a:pt x="21600" y="16762"/>
                    <a:pt x="21600" y="10800"/>
                  </a:cubicBezTo>
                  <a:cubicBezTo>
                    <a:pt x="21600" y="4833"/>
                    <a:pt x="16766" y="0"/>
                    <a:pt x="10800" y="0"/>
                  </a:cubicBezTo>
                  <a:cubicBezTo>
                    <a:pt x="4833" y="0"/>
                    <a:pt x="0" y="4833"/>
                    <a:pt x="0" y="10800"/>
                  </a:cubicBezTo>
                  <a:cubicBezTo>
                    <a:pt x="0" y="16762"/>
                    <a:pt x="4833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92" name="Group 91"/>
          <p:cNvGrpSpPr/>
          <p:nvPr/>
        </p:nvGrpSpPr>
        <p:grpSpPr>
          <a:xfrm>
            <a:off x="16410221" y="3524248"/>
            <a:ext cx="928688" cy="928688"/>
            <a:chOff x="8204317" y="2115665"/>
            <a:chExt cx="464344" cy="464344"/>
          </a:xfrm>
          <a:solidFill>
            <a:schemeClr val="tx2"/>
          </a:solidFill>
        </p:grpSpPr>
        <p:sp>
          <p:nvSpPr>
            <p:cNvPr id="93" name="AutoShape 81"/>
            <p:cNvSpPr>
              <a:spLocks/>
            </p:cNvSpPr>
            <p:nvPr/>
          </p:nvSpPr>
          <p:spPr bwMode="auto">
            <a:xfrm>
              <a:off x="8204317" y="2115665"/>
              <a:ext cx="464344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35" y="9811"/>
                  </a:moveTo>
                  <a:cubicBezTo>
                    <a:pt x="20220" y="10144"/>
                    <a:pt x="20081" y="10800"/>
                    <a:pt x="18899" y="10800"/>
                  </a:cubicBezTo>
                  <a:lnTo>
                    <a:pt x="17549" y="10800"/>
                  </a:lnTo>
                  <a:cubicBezTo>
                    <a:pt x="17363" y="10800"/>
                    <a:pt x="17212" y="10950"/>
                    <a:pt x="17212" y="11137"/>
                  </a:cubicBezTo>
                  <a:cubicBezTo>
                    <a:pt x="17212" y="11324"/>
                    <a:pt x="17363" y="11475"/>
                    <a:pt x="17549" y="11475"/>
                  </a:cubicBezTo>
                  <a:lnTo>
                    <a:pt x="18858" y="11475"/>
                  </a:lnTo>
                  <a:cubicBezTo>
                    <a:pt x="19870" y="11475"/>
                    <a:pt x="20003" y="12314"/>
                    <a:pt x="19938" y="12719"/>
                  </a:cubicBezTo>
                  <a:cubicBezTo>
                    <a:pt x="19855" y="13223"/>
                    <a:pt x="19618" y="14175"/>
                    <a:pt x="18478" y="14175"/>
                  </a:cubicBezTo>
                  <a:lnTo>
                    <a:pt x="16874" y="14175"/>
                  </a:lnTo>
                  <a:cubicBezTo>
                    <a:pt x="16688" y="14175"/>
                    <a:pt x="16537" y="14325"/>
                    <a:pt x="16537" y="14512"/>
                  </a:cubicBezTo>
                  <a:cubicBezTo>
                    <a:pt x="16537" y="14699"/>
                    <a:pt x="16688" y="14850"/>
                    <a:pt x="16874" y="14850"/>
                  </a:cubicBezTo>
                  <a:lnTo>
                    <a:pt x="18203" y="14850"/>
                  </a:lnTo>
                  <a:cubicBezTo>
                    <a:pt x="19343" y="14850"/>
                    <a:pt x="19243" y="15718"/>
                    <a:pt x="19079" y="16237"/>
                  </a:cubicBezTo>
                  <a:cubicBezTo>
                    <a:pt x="18864" y="16918"/>
                    <a:pt x="18732" y="17549"/>
                    <a:pt x="17297" y="17549"/>
                  </a:cubicBezTo>
                  <a:lnTo>
                    <a:pt x="16196" y="17549"/>
                  </a:lnTo>
                  <a:cubicBezTo>
                    <a:pt x="16009" y="17549"/>
                    <a:pt x="15859" y="17700"/>
                    <a:pt x="15859" y="17887"/>
                  </a:cubicBezTo>
                  <a:cubicBezTo>
                    <a:pt x="15859" y="18073"/>
                    <a:pt x="16009" y="18225"/>
                    <a:pt x="16196" y="18225"/>
                  </a:cubicBezTo>
                  <a:lnTo>
                    <a:pt x="17255" y="18225"/>
                  </a:lnTo>
                  <a:cubicBezTo>
                    <a:pt x="17993" y="18225"/>
                    <a:pt x="18027" y="18923"/>
                    <a:pt x="17950" y="19174"/>
                  </a:cubicBezTo>
                  <a:cubicBezTo>
                    <a:pt x="17866" y="19448"/>
                    <a:pt x="17767" y="19651"/>
                    <a:pt x="17762" y="19660"/>
                  </a:cubicBezTo>
                  <a:cubicBezTo>
                    <a:pt x="17558" y="20028"/>
                    <a:pt x="17229" y="20249"/>
                    <a:pt x="16534" y="20249"/>
                  </a:cubicBezTo>
                  <a:lnTo>
                    <a:pt x="12844" y="20249"/>
                  </a:lnTo>
                  <a:cubicBezTo>
                    <a:pt x="10990" y="20249"/>
                    <a:pt x="9151" y="19829"/>
                    <a:pt x="9104" y="19818"/>
                  </a:cubicBezTo>
                  <a:cubicBezTo>
                    <a:pt x="6299" y="19172"/>
                    <a:pt x="6152" y="19122"/>
                    <a:pt x="5976" y="19072"/>
                  </a:cubicBezTo>
                  <a:cubicBezTo>
                    <a:pt x="5976" y="19072"/>
                    <a:pt x="5405" y="18976"/>
                    <a:pt x="5405" y="18478"/>
                  </a:cubicBezTo>
                  <a:lnTo>
                    <a:pt x="5399" y="9155"/>
                  </a:lnTo>
                  <a:cubicBezTo>
                    <a:pt x="5399" y="8839"/>
                    <a:pt x="5601" y="8552"/>
                    <a:pt x="5935" y="8452"/>
                  </a:cubicBezTo>
                  <a:cubicBezTo>
                    <a:pt x="5977" y="8435"/>
                    <a:pt x="6034" y="8419"/>
                    <a:pt x="6074" y="8401"/>
                  </a:cubicBezTo>
                  <a:cubicBezTo>
                    <a:pt x="9158" y="7125"/>
                    <a:pt x="10097" y="4324"/>
                    <a:pt x="10124" y="2025"/>
                  </a:cubicBezTo>
                  <a:cubicBezTo>
                    <a:pt x="10128" y="1702"/>
                    <a:pt x="10378" y="1350"/>
                    <a:pt x="10800" y="1350"/>
                  </a:cubicBezTo>
                  <a:cubicBezTo>
                    <a:pt x="11514" y="1350"/>
                    <a:pt x="12774" y="2782"/>
                    <a:pt x="12774" y="4554"/>
                  </a:cubicBezTo>
                  <a:cubicBezTo>
                    <a:pt x="12774" y="6155"/>
                    <a:pt x="12711" y="6432"/>
                    <a:pt x="12149" y="8100"/>
                  </a:cubicBezTo>
                  <a:cubicBezTo>
                    <a:pt x="18899" y="8100"/>
                    <a:pt x="18852" y="8196"/>
                    <a:pt x="19448" y="8353"/>
                  </a:cubicBezTo>
                  <a:cubicBezTo>
                    <a:pt x="20187" y="8564"/>
                    <a:pt x="20249" y="9175"/>
                    <a:pt x="20249" y="9386"/>
                  </a:cubicBezTo>
                  <a:cubicBezTo>
                    <a:pt x="20249" y="9618"/>
                    <a:pt x="20243" y="9584"/>
                    <a:pt x="20235" y="9811"/>
                  </a:cubicBezTo>
                  <a:moveTo>
                    <a:pt x="4724" y="19575"/>
                  </a:moveTo>
                  <a:cubicBezTo>
                    <a:pt x="4724" y="19948"/>
                    <a:pt x="4423" y="20249"/>
                    <a:pt x="4049" y="20249"/>
                  </a:cubicBezTo>
                  <a:lnTo>
                    <a:pt x="2024" y="20249"/>
                  </a:lnTo>
                  <a:cubicBezTo>
                    <a:pt x="1652" y="20249"/>
                    <a:pt x="1349" y="19948"/>
                    <a:pt x="1349" y="19575"/>
                  </a:cubicBezTo>
                  <a:lnTo>
                    <a:pt x="1349" y="8774"/>
                  </a:lnTo>
                  <a:cubicBezTo>
                    <a:pt x="1349" y="8401"/>
                    <a:pt x="1652" y="8100"/>
                    <a:pt x="2024" y="8100"/>
                  </a:cubicBezTo>
                  <a:lnTo>
                    <a:pt x="4049" y="8100"/>
                  </a:lnTo>
                  <a:cubicBezTo>
                    <a:pt x="4423" y="8100"/>
                    <a:pt x="4724" y="8401"/>
                    <a:pt x="4724" y="8774"/>
                  </a:cubicBezTo>
                  <a:cubicBezTo>
                    <a:pt x="4724" y="8774"/>
                    <a:pt x="4724" y="19575"/>
                    <a:pt x="4724" y="19575"/>
                  </a:cubicBezTo>
                  <a:close/>
                  <a:moveTo>
                    <a:pt x="19686" y="7069"/>
                  </a:moveTo>
                  <a:cubicBezTo>
                    <a:pt x="18842" y="6846"/>
                    <a:pt x="16858" y="6849"/>
                    <a:pt x="13956" y="6773"/>
                  </a:cubicBezTo>
                  <a:cubicBezTo>
                    <a:pt x="14093" y="6139"/>
                    <a:pt x="14124" y="5568"/>
                    <a:pt x="14124" y="4554"/>
                  </a:cubicBezTo>
                  <a:cubicBezTo>
                    <a:pt x="14124" y="2133"/>
                    <a:pt x="12361" y="0"/>
                    <a:pt x="10800" y="0"/>
                  </a:cubicBezTo>
                  <a:cubicBezTo>
                    <a:pt x="9698" y="0"/>
                    <a:pt x="8789" y="901"/>
                    <a:pt x="8774" y="2009"/>
                  </a:cubicBezTo>
                  <a:cubicBezTo>
                    <a:pt x="8760" y="3368"/>
                    <a:pt x="8340" y="5716"/>
                    <a:pt x="6074" y="6906"/>
                  </a:cubicBezTo>
                  <a:cubicBezTo>
                    <a:pt x="5908" y="6994"/>
                    <a:pt x="5433" y="7228"/>
                    <a:pt x="5364" y="7259"/>
                  </a:cubicBezTo>
                  <a:lnTo>
                    <a:pt x="5399" y="7289"/>
                  </a:lnTo>
                  <a:cubicBezTo>
                    <a:pt x="5045" y="6984"/>
                    <a:pt x="4554" y="6750"/>
                    <a:pt x="4049" y="6750"/>
                  </a:cubicBezTo>
                  <a:lnTo>
                    <a:pt x="2024" y="6750"/>
                  </a:lnTo>
                  <a:cubicBezTo>
                    <a:pt x="908" y="6750"/>
                    <a:pt x="0" y="7658"/>
                    <a:pt x="0" y="8774"/>
                  </a:cubicBezTo>
                  <a:lnTo>
                    <a:pt x="0" y="19575"/>
                  </a:lnTo>
                  <a:cubicBezTo>
                    <a:pt x="0" y="20691"/>
                    <a:pt x="908" y="21599"/>
                    <a:pt x="2024" y="21599"/>
                  </a:cubicBezTo>
                  <a:lnTo>
                    <a:pt x="4049" y="21599"/>
                  </a:lnTo>
                  <a:cubicBezTo>
                    <a:pt x="4853" y="21599"/>
                    <a:pt x="5525" y="21114"/>
                    <a:pt x="5850" y="20434"/>
                  </a:cubicBezTo>
                  <a:cubicBezTo>
                    <a:pt x="5859" y="20437"/>
                    <a:pt x="5873" y="20441"/>
                    <a:pt x="5882" y="20442"/>
                  </a:cubicBezTo>
                  <a:cubicBezTo>
                    <a:pt x="5927" y="20454"/>
                    <a:pt x="5979" y="20467"/>
                    <a:pt x="6044" y="20485"/>
                  </a:cubicBezTo>
                  <a:cubicBezTo>
                    <a:pt x="6056" y="20487"/>
                    <a:pt x="6062" y="20488"/>
                    <a:pt x="6074" y="20492"/>
                  </a:cubicBezTo>
                  <a:cubicBezTo>
                    <a:pt x="6464" y="20588"/>
                    <a:pt x="7212" y="20768"/>
                    <a:pt x="8812" y="21135"/>
                  </a:cubicBezTo>
                  <a:cubicBezTo>
                    <a:pt x="9155" y="21213"/>
                    <a:pt x="10966" y="21599"/>
                    <a:pt x="12844" y="21599"/>
                  </a:cubicBezTo>
                  <a:lnTo>
                    <a:pt x="16534" y="21599"/>
                  </a:lnTo>
                  <a:cubicBezTo>
                    <a:pt x="17659" y="21599"/>
                    <a:pt x="18469" y="21167"/>
                    <a:pt x="18952" y="20298"/>
                  </a:cubicBezTo>
                  <a:cubicBezTo>
                    <a:pt x="18958" y="20285"/>
                    <a:pt x="19114" y="19982"/>
                    <a:pt x="19240" y="19572"/>
                  </a:cubicBezTo>
                  <a:cubicBezTo>
                    <a:pt x="19336" y="19263"/>
                    <a:pt x="19371" y="18827"/>
                    <a:pt x="19256" y="18384"/>
                  </a:cubicBezTo>
                  <a:cubicBezTo>
                    <a:pt x="19981" y="17886"/>
                    <a:pt x="20214" y="17133"/>
                    <a:pt x="20366" y="16643"/>
                  </a:cubicBezTo>
                  <a:cubicBezTo>
                    <a:pt x="20620" y="15838"/>
                    <a:pt x="20544" y="15235"/>
                    <a:pt x="20367" y="14803"/>
                  </a:cubicBezTo>
                  <a:cubicBezTo>
                    <a:pt x="20775" y="14418"/>
                    <a:pt x="21122" y="13831"/>
                    <a:pt x="21269" y="12935"/>
                  </a:cubicBezTo>
                  <a:cubicBezTo>
                    <a:pt x="21361" y="12380"/>
                    <a:pt x="21263" y="11809"/>
                    <a:pt x="21007" y="11334"/>
                  </a:cubicBezTo>
                  <a:cubicBezTo>
                    <a:pt x="21389" y="10905"/>
                    <a:pt x="21564" y="10365"/>
                    <a:pt x="21583" y="9865"/>
                  </a:cubicBezTo>
                  <a:lnTo>
                    <a:pt x="21591" y="9724"/>
                  </a:lnTo>
                  <a:cubicBezTo>
                    <a:pt x="21596" y="9635"/>
                    <a:pt x="21600" y="9581"/>
                    <a:pt x="21600" y="9386"/>
                  </a:cubicBezTo>
                  <a:cubicBezTo>
                    <a:pt x="21600" y="8533"/>
                    <a:pt x="21010" y="7446"/>
                    <a:pt x="19686" y="706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94" name="AutoShape 82"/>
            <p:cNvSpPr>
              <a:spLocks/>
            </p:cNvSpPr>
            <p:nvPr/>
          </p:nvSpPr>
          <p:spPr bwMode="auto">
            <a:xfrm>
              <a:off x="8247973" y="2492697"/>
              <a:ext cx="43657" cy="43656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4400"/>
                  </a:moveTo>
                  <a:cubicBezTo>
                    <a:pt x="8820" y="14400"/>
                    <a:pt x="7200" y="12782"/>
                    <a:pt x="7200" y="10800"/>
                  </a:cubicBezTo>
                  <a:cubicBezTo>
                    <a:pt x="7200" y="8817"/>
                    <a:pt x="8820" y="7200"/>
                    <a:pt x="10800" y="7200"/>
                  </a:cubicBezTo>
                  <a:cubicBezTo>
                    <a:pt x="12779" y="7200"/>
                    <a:pt x="14400" y="8817"/>
                    <a:pt x="14400" y="10800"/>
                  </a:cubicBezTo>
                  <a:cubicBezTo>
                    <a:pt x="14400" y="12782"/>
                    <a:pt x="12779" y="14400"/>
                    <a:pt x="10800" y="14400"/>
                  </a:cubicBezTo>
                  <a:moveTo>
                    <a:pt x="10800" y="0"/>
                  </a:moveTo>
                  <a:cubicBezTo>
                    <a:pt x="4837" y="0"/>
                    <a:pt x="0" y="4837"/>
                    <a:pt x="0" y="10800"/>
                  </a:cubicBezTo>
                  <a:cubicBezTo>
                    <a:pt x="0" y="16762"/>
                    <a:pt x="4837" y="21599"/>
                    <a:pt x="10800" y="21599"/>
                  </a:cubicBezTo>
                  <a:cubicBezTo>
                    <a:pt x="16762" y="21599"/>
                    <a:pt x="21600" y="16762"/>
                    <a:pt x="21600" y="10800"/>
                  </a:cubicBezTo>
                  <a:cubicBezTo>
                    <a:pt x="21600" y="4837"/>
                    <a:pt x="16762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95" name="AutoShape 83"/>
          <p:cNvSpPr>
            <a:spLocks/>
          </p:cNvSpPr>
          <p:nvPr/>
        </p:nvSpPr>
        <p:spPr bwMode="auto">
          <a:xfrm>
            <a:off x="14552845" y="3668712"/>
            <a:ext cx="928688" cy="609600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1610" y="13990"/>
                </a:moveTo>
                <a:cubicBezTo>
                  <a:pt x="11373" y="14259"/>
                  <a:pt x="11093" y="14400"/>
                  <a:pt x="10800" y="14400"/>
                </a:cubicBezTo>
                <a:cubicBezTo>
                  <a:pt x="10505" y="14400"/>
                  <a:pt x="10225" y="14259"/>
                  <a:pt x="9990" y="13990"/>
                </a:cubicBezTo>
                <a:lnTo>
                  <a:pt x="7198" y="10800"/>
                </a:lnTo>
                <a:lnTo>
                  <a:pt x="6636" y="10157"/>
                </a:lnTo>
                <a:lnTo>
                  <a:pt x="1349" y="4115"/>
                </a:lnTo>
                <a:lnTo>
                  <a:pt x="1349" y="4114"/>
                </a:lnTo>
                <a:cubicBezTo>
                  <a:pt x="1349" y="2980"/>
                  <a:pt x="1955" y="2057"/>
                  <a:pt x="2699" y="2057"/>
                </a:cubicBezTo>
                <a:lnTo>
                  <a:pt x="18899" y="2057"/>
                </a:lnTo>
                <a:cubicBezTo>
                  <a:pt x="19643" y="2057"/>
                  <a:pt x="20249" y="2980"/>
                  <a:pt x="20249" y="4114"/>
                </a:cubicBezTo>
                <a:cubicBezTo>
                  <a:pt x="20249" y="4114"/>
                  <a:pt x="11610" y="13990"/>
                  <a:pt x="11610" y="13990"/>
                </a:cubicBezTo>
                <a:close/>
                <a:moveTo>
                  <a:pt x="20249" y="16198"/>
                </a:moveTo>
                <a:lnTo>
                  <a:pt x="15525" y="10800"/>
                </a:lnTo>
                <a:lnTo>
                  <a:pt x="20249" y="5399"/>
                </a:lnTo>
                <a:cubicBezTo>
                  <a:pt x="20249" y="5399"/>
                  <a:pt x="20249" y="16198"/>
                  <a:pt x="20249" y="16198"/>
                </a:cubicBezTo>
                <a:close/>
                <a:moveTo>
                  <a:pt x="20249" y="17484"/>
                </a:moveTo>
                <a:cubicBezTo>
                  <a:pt x="20249" y="18620"/>
                  <a:pt x="19643" y="19541"/>
                  <a:pt x="18899" y="19541"/>
                </a:cubicBezTo>
                <a:lnTo>
                  <a:pt x="2699" y="19541"/>
                </a:lnTo>
                <a:cubicBezTo>
                  <a:pt x="1955" y="19541"/>
                  <a:pt x="1349" y="18620"/>
                  <a:pt x="1349" y="17484"/>
                </a:cubicBezTo>
                <a:lnTo>
                  <a:pt x="6636" y="11442"/>
                </a:lnTo>
                <a:lnTo>
                  <a:pt x="9585" y="14813"/>
                </a:lnTo>
                <a:cubicBezTo>
                  <a:pt x="9945" y="15222"/>
                  <a:pt x="10372" y="15429"/>
                  <a:pt x="10800" y="15429"/>
                </a:cubicBezTo>
                <a:cubicBezTo>
                  <a:pt x="11228" y="15429"/>
                  <a:pt x="11654" y="15222"/>
                  <a:pt x="12015" y="14813"/>
                </a:cubicBezTo>
                <a:lnTo>
                  <a:pt x="14963" y="11442"/>
                </a:lnTo>
                <a:cubicBezTo>
                  <a:pt x="14963" y="11442"/>
                  <a:pt x="20249" y="17484"/>
                  <a:pt x="20249" y="17484"/>
                </a:cubicBezTo>
                <a:close/>
                <a:moveTo>
                  <a:pt x="1349" y="5399"/>
                </a:moveTo>
                <a:lnTo>
                  <a:pt x="6074" y="10800"/>
                </a:lnTo>
                <a:lnTo>
                  <a:pt x="1349" y="16198"/>
                </a:lnTo>
                <a:cubicBezTo>
                  <a:pt x="1349" y="16198"/>
                  <a:pt x="1349" y="5399"/>
                  <a:pt x="1349" y="5399"/>
                </a:cubicBezTo>
                <a:close/>
                <a:moveTo>
                  <a:pt x="18899" y="0"/>
                </a:moveTo>
                <a:lnTo>
                  <a:pt x="2699" y="0"/>
                </a:lnTo>
                <a:cubicBezTo>
                  <a:pt x="1208" y="0"/>
                  <a:pt x="0" y="1842"/>
                  <a:pt x="0" y="4114"/>
                </a:cubicBezTo>
                <a:lnTo>
                  <a:pt x="0" y="17484"/>
                </a:lnTo>
                <a:cubicBezTo>
                  <a:pt x="0" y="19756"/>
                  <a:pt x="1208" y="21600"/>
                  <a:pt x="2699" y="21600"/>
                </a:cubicBezTo>
                <a:lnTo>
                  <a:pt x="18899" y="21600"/>
                </a:lnTo>
                <a:cubicBezTo>
                  <a:pt x="20391" y="21600"/>
                  <a:pt x="21600" y="19756"/>
                  <a:pt x="21600" y="17484"/>
                </a:cubicBezTo>
                <a:lnTo>
                  <a:pt x="21600" y="4114"/>
                </a:lnTo>
                <a:cubicBezTo>
                  <a:pt x="21600" y="1842"/>
                  <a:pt x="20391" y="0"/>
                  <a:pt x="18899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96" name="Group 95"/>
          <p:cNvGrpSpPr/>
          <p:nvPr/>
        </p:nvGrpSpPr>
        <p:grpSpPr>
          <a:xfrm>
            <a:off x="12693883" y="3524248"/>
            <a:ext cx="930276" cy="928688"/>
            <a:chOff x="6357938" y="1647825"/>
            <a:chExt cx="465138" cy="464344"/>
          </a:xfrm>
          <a:solidFill>
            <a:schemeClr val="tx2"/>
          </a:solidFill>
        </p:grpSpPr>
        <p:sp>
          <p:nvSpPr>
            <p:cNvPr id="97" name="AutoShape 84"/>
            <p:cNvSpPr>
              <a:spLocks/>
            </p:cNvSpPr>
            <p:nvPr/>
          </p:nvSpPr>
          <p:spPr bwMode="auto">
            <a:xfrm>
              <a:off x="6357938" y="1647825"/>
              <a:ext cx="465138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49" y="18900"/>
                  </a:moveTo>
                  <a:cubicBezTo>
                    <a:pt x="20249" y="19643"/>
                    <a:pt x="19644" y="20249"/>
                    <a:pt x="18899" y="20249"/>
                  </a:cubicBezTo>
                  <a:lnTo>
                    <a:pt x="2699" y="20249"/>
                  </a:lnTo>
                  <a:cubicBezTo>
                    <a:pt x="1955" y="20249"/>
                    <a:pt x="1349" y="19643"/>
                    <a:pt x="1349" y="18900"/>
                  </a:cubicBezTo>
                  <a:lnTo>
                    <a:pt x="1349" y="5400"/>
                  </a:lnTo>
                  <a:cubicBezTo>
                    <a:pt x="1349" y="5027"/>
                    <a:pt x="1652" y="4725"/>
                    <a:pt x="2024" y="4725"/>
                  </a:cubicBezTo>
                  <a:lnTo>
                    <a:pt x="2699" y="4725"/>
                  </a:lnTo>
                  <a:lnTo>
                    <a:pt x="2699" y="18225"/>
                  </a:lnTo>
                  <a:cubicBezTo>
                    <a:pt x="2699" y="18598"/>
                    <a:pt x="3001" y="18900"/>
                    <a:pt x="3374" y="18900"/>
                  </a:cubicBezTo>
                  <a:cubicBezTo>
                    <a:pt x="3748" y="18900"/>
                    <a:pt x="4049" y="18598"/>
                    <a:pt x="4049" y="18225"/>
                  </a:cubicBezTo>
                  <a:lnTo>
                    <a:pt x="4049" y="2025"/>
                  </a:lnTo>
                  <a:cubicBezTo>
                    <a:pt x="4049" y="1652"/>
                    <a:pt x="4352" y="1350"/>
                    <a:pt x="4724" y="1350"/>
                  </a:cubicBezTo>
                  <a:lnTo>
                    <a:pt x="19575" y="1350"/>
                  </a:lnTo>
                  <a:cubicBezTo>
                    <a:pt x="19947" y="1350"/>
                    <a:pt x="20249" y="1652"/>
                    <a:pt x="20249" y="2025"/>
                  </a:cubicBezTo>
                  <a:cubicBezTo>
                    <a:pt x="20249" y="2025"/>
                    <a:pt x="20249" y="18900"/>
                    <a:pt x="20249" y="18900"/>
                  </a:cubicBezTo>
                  <a:close/>
                  <a:moveTo>
                    <a:pt x="19575" y="0"/>
                  </a:moveTo>
                  <a:lnTo>
                    <a:pt x="4724" y="0"/>
                  </a:lnTo>
                  <a:cubicBezTo>
                    <a:pt x="3606" y="0"/>
                    <a:pt x="2699" y="905"/>
                    <a:pt x="2699" y="2025"/>
                  </a:cubicBezTo>
                  <a:lnTo>
                    <a:pt x="2699" y="3375"/>
                  </a:lnTo>
                  <a:lnTo>
                    <a:pt x="2024" y="3375"/>
                  </a:lnTo>
                  <a:cubicBezTo>
                    <a:pt x="906" y="3375"/>
                    <a:pt x="0" y="4280"/>
                    <a:pt x="0" y="5400"/>
                  </a:cubicBezTo>
                  <a:lnTo>
                    <a:pt x="0" y="18900"/>
                  </a:lnTo>
                  <a:cubicBezTo>
                    <a:pt x="0" y="20391"/>
                    <a:pt x="1208" y="21599"/>
                    <a:pt x="2699" y="21599"/>
                  </a:cubicBezTo>
                  <a:lnTo>
                    <a:pt x="18899" y="21599"/>
                  </a:lnTo>
                  <a:cubicBezTo>
                    <a:pt x="20391" y="21599"/>
                    <a:pt x="21600" y="20391"/>
                    <a:pt x="21600" y="18900"/>
                  </a:cubicBezTo>
                  <a:lnTo>
                    <a:pt x="21600" y="2025"/>
                  </a:lnTo>
                  <a:cubicBezTo>
                    <a:pt x="21600" y="905"/>
                    <a:pt x="20693" y="0"/>
                    <a:pt x="19575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98" name="AutoShape 85"/>
            <p:cNvSpPr>
              <a:spLocks/>
            </p:cNvSpPr>
            <p:nvPr/>
          </p:nvSpPr>
          <p:spPr bwMode="auto">
            <a:xfrm>
              <a:off x="6634163" y="1821657"/>
              <a:ext cx="130175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200" y="21599"/>
                  </a:moveTo>
                  <a:lnTo>
                    <a:pt x="20400" y="21599"/>
                  </a:lnTo>
                  <a:cubicBezTo>
                    <a:pt x="21062" y="21599"/>
                    <a:pt x="21600" y="16748"/>
                    <a:pt x="21600" y="10800"/>
                  </a:cubicBezTo>
                  <a:cubicBezTo>
                    <a:pt x="21600" y="4830"/>
                    <a:pt x="21062" y="0"/>
                    <a:pt x="20400" y="0"/>
                  </a:cubicBezTo>
                  <a:lnTo>
                    <a:pt x="1200" y="0"/>
                  </a:lnTo>
                  <a:cubicBezTo>
                    <a:pt x="537" y="0"/>
                    <a:pt x="0" y="4830"/>
                    <a:pt x="0" y="10800"/>
                  </a:cubicBezTo>
                  <a:cubicBezTo>
                    <a:pt x="0" y="16748"/>
                    <a:pt x="537" y="21599"/>
                    <a:pt x="12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99" name="AutoShape 86"/>
            <p:cNvSpPr>
              <a:spLocks/>
            </p:cNvSpPr>
            <p:nvPr/>
          </p:nvSpPr>
          <p:spPr bwMode="auto">
            <a:xfrm>
              <a:off x="6634163" y="1778000"/>
              <a:ext cx="130175" cy="150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200" y="21599"/>
                  </a:moveTo>
                  <a:lnTo>
                    <a:pt x="20400" y="21599"/>
                  </a:lnTo>
                  <a:cubicBezTo>
                    <a:pt x="21062" y="21599"/>
                    <a:pt x="21600" y="16748"/>
                    <a:pt x="21600" y="10800"/>
                  </a:cubicBezTo>
                  <a:cubicBezTo>
                    <a:pt x="21600" y="4830"/>
                    <a:pt x="21062" y="0"/>
                    <a:pt x="20400" y="0"/>
                  </a:cubicBezTo>
                  <a:lnTo>
                    <a:pt x="1200" y="0"/>
                  </a:lnTo>
                  <a:cubicBezTo>
                    <a:pt x="537" y="0"/>
                    <a:pt x="0" y="4830"/>
                    <a:pt x="0" y="10800"/>
                  </a:cubicBezTo>
                  <a:cubicBezTo>
                    <a:pt x="0" y="16748"/>
                    <a:pt x="537" y="21599"/>
                    <a:pt x="12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00" name="AutoShape 87"/>
            <p:cNvSpPr>
              <a:spLocks/>
            </p:cNvSpPr>
            <p:nvPr/>
          </p:nvSpPr>
          <p:spPr bwMode="auto">
            <a:xfrm>
              <a:off x="6634163" y="1734344"/>
              <a:ext cx="130175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200" y="21599"/>
                  </a:moveTo>
                  <a:lnTo>
                    <a:pt x="20400" y="21599"/>
                  </a:lnTo>
                  <a:cubicBezTo>
                    <a:pt x="21062" y="21599"/>
                    <a:pt x="21600" y="16748"/>
                    <a:pt x="21600" y="10800"/>
                  </a:cubicBezTo>
                  <a:cubicBezTo>
                    <a:pt x="21600" y="4830"/>
                    <a:pt x="21062" y="0"/>
                    <a:pt x="20400" y="0"/>
                  </a:cubicBezTo>
                  <a:lnTo>
                    <a:pt x="1200" y="0"/>
                  </a:lnTo>
                  <a:cubicBezTo>
                    <a:pt x="537" y="0"/>
                    <a:pt x="0" y="4830"/>
                    <a:pt x="0" y="10800"/>
                  </a:cubicBezTo>
                  <a:cubicBezTo>
                    <a:pt x="0" y="16748"/>
                    <a:pt x="537" y="21599"/>
                    <a:pt x="12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01" name="AutoShape 88"/>
            <p:cNvSpPr>
              <a:spLocks/>
            </p:cNvSpPr>
            <p:nvPr/>
          </p:nvSpPr>
          <p:spPr bwMode="auto">
            <a:xfrm>
              <a:off x="6474619" y="2039938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02" name="AutoShape 89"/>
            <p:cNvSpPr>
              <a:spLocks/>
            </p:cNvSpPr>
            <p:nvPr/>
          </p:nvSpPr>
          <p:spPr bwMode="auto">
            <a:xfrm>
              <a:off x="6474619" y="1996282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03" name="AutoShape 90"/>
            <p:cNvSpPr>
              <a:spLocks/>
            </p:cNvSpPr>
            <p:nvPr/>
          </p:nvSpPr>
          <p:spPr bwMode="auto">
            <a:xfrm>
              <a:off x="6474619" y="1952625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04" name="AutoShape 91"/>
            <p:cNvSpPr>
              <a:spLocks/>
            </p:cNvSpPr>
            <p:nvPr/>
          </p:nvSpPr>
          <p:spPr bwMode="auto">
            <a:xfrm>
              <a:off x="6634163" y="2039938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05" name="AutoShape 92"/>
            <p:cNvSpPr>
              <a:spLocks/>
            </p:cNvSpPr>
            <p:nvPr/>
          </p:nvSpPr>
          <p:spPr bwMode="auto">
            <a:xfrm>
              <a:off x="6634163" y="1996282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06" name="AutoShape 93"/>
            <p:cNvSpPr>
              <a:spLocks/>
            </p:cNvSpPr>
            <p:nvPr/>
          </p:nvSpPr>
          <p:spPr bwMode="auto">
            <a:xfrm>
              <a:off x="6634163" y="1952625"/>
              <a:ext cx="1301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400" y="0"/>
                  </a:moveTo>
                  <a:lnTo>
                    <a:pt x="1200" y="0"/>
                  </a:lnTo>
                  <a:cubicBezTo>
                    <a:pt x="537" y="0"/>
                    <a:pt x="0" y="4851"/>
                    <a:pt x="0" y="10800"/>
                  </a:cubicBezTo>
                  <a:cubicBezTo>
                    <a:pt x="0" y="16790"/>
                    <a:pt x="537" y="21599"/>
                    <a:pt x="1200" y="21599"/>
                  </a:cubicBezTo>
                  <a:lnTo>
                    <a:pt x="20400" y="21599"/>
                  </a:lnTo>
                  <a:cubicBezTo>
                    <a:pt x="21062" y="21599"/>
                    <a:pt x="21600" y="16790"/>
                    <a:pt x="21600" y="10800"/>
                  </a:cubicBezTo>
                  <a:cubicBezTo>
                    <a:pt x="21600" y="4851"/>
                    <a:pt x="21062" y="0"/>
                    <a:pt x="204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07" name="AutoShape 94"/>
            <p:cNvSpPr>
              <a:spLocks/>
            </p:cNvSpPr>
            <p:nvPr/>
          </p:nvSpPr>
          <p:spPr bwMode="auto">
            <a:xfrm>
              <a:off x="6474619" y="1865313"/>
              <a:ext cx="289719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60" y="0"/>
                  </a:moveTo>
                  <a:lnTo>
                    <a:pt x="540" y="0"/>
                  </a:lnTo>
                  <a:cubicBezTo>
                    <a:pt x="242" y="0"/>
                    <a:pt x="0" y="4851"/>
                    <a:pt x="0" y="10800"/>
                  </a:cubicBezTo>
                  <a:cubicBezTo>
                    <a:pt x="0" y="16769"/>
                    <a:pt x="242" y="21599"/>
                    <a:pt x="540" y="21599"/>
                  </a:cubicBezTo>
                  <a:lnTo>
                    <a:pt x="21060" y="21599"/>
                  </a:lnTo>
                  <a:cubicBezTo>
                    <a:pt x="21357" y="21599"/>
                    <a:pt x="21600" y="16769"/>
                    <a:pt x="21600" y="10800"/>
                  </a:cubicBezTo>
                  <a:cubicBezTo>
                    <a:pt x="21600" y="4851"/>
                    <a:pt x="21357" y="0"/>
                    <a:pt x="2106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08" name="AutoShape 95"/>
            <p:cNvSpPr>
              <a:spLocks/>
            </p:cNvSpPr>
            <p:nvPr/>
          </p:nvSpPr>
          <p:spPr bwMode="auto">
            <a:xfrm>
              <a:off x="6474619" y="1908969"/>
              <a:ext cx="289719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060" y="0"/>
                  </a:moveTo>
                  <a:lnTo>
                    <a:pt x="540" y="0"/>
                  </a:lnTo>
                  <a:cubicBezTo>
                    <a:pt x="242" y="0"/>
                    <a:pt x="0" y="4851"/>
                    <a:pt x="0" y="10800"/>
                  </a:cubicBezTo>
                  <a:cubicBezTo>
                    <a:pt x="0" y="16790"/>
                    <a:pt x="242" y="21599"/>
                    <a:pt x="540" y="21599"/>
                  </a:cubicBezTo>
                  <a:lnTo>
                    <a:pt x="21060" y="21599"/>
                  </a:lnTo>
                  <a:cubicBezTo>
                    <a:pt x="21357" y="21599"/>
                    <a:pt x="21600" y="16790"/>
                    <a:pt x="21600" y="10800"/>
                  </a:cubicBezTo>
                  <a:cubicBezTo>
                    <a:pt x="21600" y="4851"/>
                    <a:pt x="21357" y="0"/>
                    <a:pt x="2106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09" name="AutoShape 96"/>
            <p:cNvSpPr>
              <a:spLocks/>
            </p:cNvSpPr>
            <p:nvPr/>
          </p:nvSpPr>
          <p:spPr bwMode="auto">
            <a:xfrm>
              <a:off x="6474619" y="1705769"/>
              <a:ext cx="130175" cy="1301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4799" y="4792"/>
                  </a:moveTo>
                  <a:lnTo>
                    <a:pt x="16800" y="4792"/>
                  </a:lnTo>
                  <a:lnTo>
                    <a:pt x="16800" y="16797"/>
                  </a:lnTo>
                  <a:lnTo>
                    <a:pt x="4799" y="16797"/>
                  </a:lnTo>
                  <a:cubicBezTo>
                    <a:pt x="4799" y="16797"/>
                    <a:pt x="4799" y="4792"/>
                    <a:pt x="4799" y="4792"/>
                  </a:cubicBezTo>
                  <a:close/>
                  <a:moveTo>
                    <a:pt x="2399" y="21600"/>
                  </a:moveTo>
                  <a:lnTo>
                    <a:pt x="19199" y="21600"/>
                  </a:lnTo>
                  <a:cubicBezTo>
                    <a:pt x="20527" y="21600"/>
                    <a:pt x="21600" y="20523"/>
                    <a:pt x="21600" y="19198"/>
                  </a:cubicBezTo>
                  <a:lnTo>
                    <a:pt x="21600" y="2401"/>
                  </a:lnTo>
                  <a:cubicBezTo>
                    <a:pt x="21600" y="1076"/>
                    <a:pt x="20527" y="0"/>
                    <a:pt x="19199" y="0"/>
                  </a:cubicBezTo>
                  <a:lnTo>
                    <a:pt x="2399" y="0"/>
                  </a:lnTo>
                  <a:cubicBezTo>
                    <a:pt x="1072" y="0"/>
                    <a:pt x="0" y="1076"/>
                    <a:pt x="0" y="2401"/>
                  </a:cubicBezTo>
                  <a:lnTo>
                    <a:pt x="0" y="19198"/>
                  </a:lnTo>
                  <a:cubicBezTo>
                    <a:pt x="0" y="20523"/>
                    <a:pt x="1072" y="21600"/>
                    <a:pt x="2399" y="216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110" name="Group 109"/>
          <p:cNvGrpSpPr/>
          <p:nvPr/>
        </p:nvGrpSpPr>
        <p:grpSpPr>
          <a:xfrm>
            <a:off x="10860321" y="9109074"/>
            <a:ext cx="638176" cy="930276"/>
            <a:chOff x="5429367" y="4908078"/>
            <a:chExt cx="319088" cy="465138"/>
          </a:xfrm>
          <a:solidFill>
            <a:schemeClr val="tx2"/>
          </a:solidFill>
        </p:grpSpPr>
        <p:sp>
          <p:nvSpPr>
            <p:cNvPr id="111" name="AutoShape 97"/>
            <p:cNvSpPr>
              <a:spLocks/>
            </p:cNvSpPr>
            <p:nvPr/>
          </p:nvSpPr>
          <p:spPr bwMode="auto">
            <a:xfrm>
              <a:off x="5429367" y="4908078"/>
              <a:ext cx="319088" cy="4651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636" y="3374"/>
                  </a:moveTo>
                  <a:lnTo>
                    <a:pt x="1963" y="3375"/>
                  </a:lnTo>
                  <a:lnTo>
                    <a:pt x="1963" y="2025"/>
                  </a:lnTo>
                  <a:cubicBezTo>
                    <a:pt x="1963" y="1653"/>
                    <a:pt x="2402" y="1350"/>
                    <a:pt x="2945" y="1350"/>
                  </a:cubicBezTo>
                  <a:lnTo>
                    <a:pt x="18654" y="1349"/>
                  </a:lnTo>
                  <a:cubicBezTo>
                    <a:pt x="19195" y="1349"/>
                    <a:pt x="19636" y="1652"/>
                    <a:pt x="19636" y="2024"/>
                  </a:cubicBezTo>
                  <a:cubicBezTo>
                    <a:pt x="19636" y="2024"/>
                    <a:pt x="19636" y="3374"/>
                    <a:pt x="19636" y="3374"/>
                  </a:cubicBezTo>
                  <a:close/>
                  <a:moveTo>
                    <a:pt x="19636" y="17546"/>
                  </a:moveTo>
                  <a:lnTo>
                    <a:pt x="1963" y="17547"/>
                  </a:lnTo>
                  <a:lnTo>
                    <a:pt x="1963" y="4050"/>
                  </a:lnTo>
                  <a:lnTo>
                    <a:pt x="19636" y="4049"/>
                  </a:lnTo>
                  <a:cubicBezTo>
                    <a:pt x="19636" y="4049"/>
                    <a:pt x="19636" y="17546"/>
                    <a:pt x="19636" y="17546"/>
                  </a:cubicBezTo>
                  <a:close/>
                  <a:moveTo>
                    <a:pt x="19636" y="19574"/>
                  </a:moveTo>
                  <a:cubicBezTo>
                    <a:pt x="19636" y="19946"/>
                    <a:pt x="19195" y="20249"/>
                    <a:pt x="18654" y="20249"/>
                  </a:cubicBezTo>
                  <a:lnTo>
                    <a:pt x="2945" y="20250"/>
                  </a:lnTo>
                  <a:cubicBezTo>
                    <a:pt x="2402" y="20250"/>
                    <a:pt x="1963" y="19947"/>
                    <a:pt x="1963" y="19575"/>
                  </a:cubicBezTo>
                  <a:lnTo>
                    <a:pt x="1963" y="18222"/>
                  </a:lnTo>
                  <a:lnTo>
                    <a:pt x="19636" y="18221"/>
                  </a:lnTo>
                  <a:cubicBezTo>
                    <a:pt x="19636" y="18221"/>
                    <a:pt x="19636" y="19574"/>
                    <a:pt x="19636" y="19574"/>
                  </a:cubicBezTo>
                  <a:close/>
                  <a:moveTo>
                    <a:pt x="18654" y="0"/>
                  </a:moveTo>
                  <a:lnTo>
                    <a:pt x="2945" y="0"/>
                  </a:lnTo>
                  <a:cubicBezTo>
                    <a:pt x="1317" y="0"/>
                    <a:pt x="0" y="907"/>
                    <a:pt x="0" y="2025"/>
                  </a:cubicBezTo>
                  <a:lnTo>
                    <a:pt x="0" y="19575"/>
                  </a:lnTo>
                  <a:cubicBezTo>
                    <a:pt x="0" y="20693"/>
                    <a:pt x="1317" y="21600"/>
                    <a:pt x="2945" y="21600"/>
                  </a:cubicBezTo>
                  <a:lnTo>
                    <a:pt x="18654" y="21599"/>
                  </a:lnTo>
                  <a:cubicBezTo>
                    <a:pt x="20280" y="21599"/>
                    <a:pt x="21600" y="20693"/>
                    <a:pt x="21600" y="19574"/>
                  </a:cubicBezTo>
                  <a:lnTo>
                    <a:pt x="21600" y="2024"/>
                  </a:lnTo>
                  <a:cubicBezTo>
                    <a:pt x="21600" y="906"/>
                    <a:pt x="20280" y="0"/>
                    <a:pt x="18654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12" name="AutoShape 98"/>
            <p:cNvSpPr>
              <a:spLocks/>
            </p:cNvSpPr>
            <p:nvPr/>
          </p:nvSpPr>
          <p:spPr bwMode="auto">
            <a:xfrm>
              <a:off x="5559542" y="4951734"/>
              <a:ext cx="58738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600" y="10800"/>
                  </a:moveTo>
                  <a:cubicBezTo>
                    <a:pt x="21600" y="16758"/>
                    <a:pt x="20387" y="21599"/>
                    <a:pt x="18899" y="21599"/>
                  </a:cubicBezTo>
                  <a:lnTo>
                    <a:pt x="2699" y="21599"/>
                  </a:lnTo>
                  <a:cubicBezTo>
                    <a:pt x="1202" y="21599"/>
                    <a:pt x="0" y="16758"/>
                    <a:pt x="0" y="10800"/>
                  </a:cubicBezTo>
                  <a:cubicBezTo>
                    <a:pt x="0" y="4841"/>
                    <a:pt x="1202" y="0"/>
                    <a:pt x="2699" y="0"/>
                  </a:cubicBezTo>
                  <a:lnTo>
                    <a:pt x="18899" y="0"/>
                  </a:lnTo>
                  <a:cubicBezTo>
                    <a:pt x="20387" y="0"/>
                    <a:pt x="21600" y="4841"/>
                    <a:pt x="2160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13" name="AutoShape 99"/>
            <p:cNvSpPr>
              <a:spLocks/>
            </p:cNvSpPr>
            <p:nvPr/>
          </p:nvSpPr>
          <p:spPr bwMode="auto">
            <a:xfrm>
              <a:off x="5574623" y="5315272"/>
              <a:ext cx="28575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1600" y="10800"/>
                  </a:moveTo>
                  <a:cubicBezTo>
                    <a:pt x="21600" y="16769"/>
                    <a:pt x="19174" y="21599"/>
                    <a:pt x="16199" y="21599"/>
                  </a:cubicBezTo>
                  <a:lnTo>
                    <a:pt x="5399" y="21599"/>
                  </a:lnTo>
                  <a:cubicBezTo>
                    <a:pt x="2404" y="21599"/>
                    <a:pt x="0" y="16769"/>
                    <a:pt x="0" y="10800"/>
                  </a:cubicBezTo>
                  <a:cubicBezTo>
                    <a:pt x="0" y="4830"/>
                    <a:pt x="2404" y="0"/>
                    <a:pt x="5399" y="0"/>
                  </a:cubicBezTo>
                  <a:lnTo>
                    <a:pt x="16199" y="0"/>
                  </a:lnTo>
                  <a:cubicBezTo>
                    <a:pt x="19174" y="0"/>
                    <a:pt x="21600" y="4830"/>
                    <a:pt x="21600" y="1080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114" name="AutoShape 100"/>
          <p:cNvSpPr>
            <a:spLocks/>
          </p:cNvSpPr>
          <p:nvPr/>
        </p:nvSpPr>
        <p:spPr bwMode="auto">
          <a:xfrm>
            <a:off x="8915633" y="9109074"/>
            <a:ext cx="812800" cy="93027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057" y="6750"/>
                </a:moveTo>
                <a:lnTo>
                  <a:pt x="1542" y="6750"/>
                </a:lnTo>
                <a:lnTo>
                  <a:pt x="1542" y="4725"/>
                </a:lnTo>
                <a:lnTo>
                  <a:pt x="20057" y="4725"/>
                </a:lnTo>
                <a:cubicBezTo>
                  <a:pt x="20057" y="4725"/>
                  <a:pt x="20057" y="6750"/>
                  <a:pt x="20057" y="6750"/>
                </a:cubicBezTo>
                <a:close/>
                <a:moveTo>
                  <a:pt x="17485" y="10124"/>
                </a:moveTo>
                <a:lnTo>
                  <a:pt x="4113" y="10124"/>
                </a:lnTo>
                <a:lnTo>
                  <a:pt x="3857" y="8100"/>
                </a:lnTo>
                <a:lnTo>
                  <a:pt x="17742" y="8100"/>
                </a:lnTo>
                <a:cubicBezTo>
                  <a:pt x="17742" y="8100"/>
                  <a:pt x="17485" y="10124"/>
                  <a:pt x="17485" y="10124"/>
                </a:cubicBezTo>
                <a:close/>
                <a:moveTo>
                  <a:pt x="16542" y="17549"/>
                </a:moveTo>
                <a:lnTo>
                  <a:pt x="5057" y="17549"/>
                </a:lnTo>
                <a:lnTo>
                  <a:pt x="4199" y="10800"/>
                </a:lnTo>
                <a:lnTo>
                  <a:pt x="17399" y="10800"/>
                </a:lnTo>
                <a:cubicBezTo>
                  <a:pt x="17399" y="10800"/>
                  <a:pt x="16542" y="17549"/>
                  <a:pt x="16542" y="17549"/>
                </a:cubicBezTo>
                <a:close/>
                <a:moveTo>
                  <a:pt x="5400" y="20249"/>
                </a:moveTo>
                <a:lnTo>
                  <a:pt x="5142" y="18225"/>
                </a:lnTo>
                <a:lnTo>
                  <a:pt x="16456" y="18225"/>
                </a:lnTo>
                <a:lnTo>
                  <a:pt x="16200" y="20249"/>
                </a:lnTo>
                <a:cubicBezTo>
                  <a:pt x="16200" y="20249"/>
                  <a:pt x="5400" y="20249"/>
                  <a:pt x="5400" y="20249"/>
                </a:cubicBezTo>
                <a:close/>
                <a:moveTo>
                  <a:pt x="3857" y="1350"/>
                </a:moveTo>
                <a:lnTo>
                  <a:pt x="17742" y="1350"/>
                </a:lnTo>
                <a:lnTo>
                  <a:pt x="18514" y="3375"/>
                </a:lnTo>
                <a:lnTo>
                  <a:pt x="3085" y="3375"/>
                </a:lnTo>
                <a:cubicBezTo>
                  <a:pt x="3085" y="3375"/>
                  <a:pt x="3857" y="1350"/>
                  <a:pt x="3857" y="1350"/>
                </a:cubicBezTo>
                <a:close/>
                <a:moveTo>
                  <a:pt x="20143" y="3389"/>
                </a:moveTo>
                <a:lnTo>
                  <a:pt x="19205" y="922"/>
                </a:lnTo>
                <a:cubicBezTo>
                  <a:pt x="18996" y="371"/>
                  <a:pt x="18407" y="0"/>
                  <a:pt x="17742" y="0"/>
                </a:cubicBezTo>
                <a:lnTo>
                  <a:pt x="3857" y="0"/>
                </a:lnTo>
                <a:cubicBezTo>
                  <a:pt x="3192" y="0"/>
                  <a:pt x="2603" y="371"/>
                  <a:pt x="2393" y="922"/>
                </a:cubicBezTo>
                <a:lnTo>
                  <a:pt x="1448" y="3391"/>
                </a:lnTo>
                <a:cubicBezTo>
                  <a:pt x="643" y="3436"/>
                  <a:pt x="0" y="4008"/>
                  <a:pt x="0" y="4725"/>
                </a:cubicBezTo>
                <a:lnTo>
                  <a:pt x="0" y="6750"/>
                </a:lnTo>
                <a:cubicBezTo>
                  <a:pt x="0" y="7495"/>
                  <a:pt x="690" y="8100"/>
                  <a:pt x="1542" y="8100"/>
                </a:cubicBezTo>
                <a:lnTo>
                  <a:pt x="2340" y="8100"/>
                </a:lnTo>
                <a:cubicBezTo>
                  <a:pt x="2340" y="8150"/>
                  <a:pt x="2317" y="8198"/>
                  <a:pt x="2323" y="8249"/>
                </a:cubicBezTo>
                <a:lnTo>
                  <a:pt x="3866" y="20398"/>
                </a:lnTo>
                <a:cubicBezTo>
                  <a:pt x="3953" y="21082"/>
                  <a:pt x="4614" y="21599"/>
                  <a:pt x="5400" y="21599"/>
                </a:cubicBezTo>
                <a:lnTo>
                  <a:pt x="16200" y="21599"/>
                </a:lnTo>
                <a:cubicBezTo>
                  <a:pt x="16986" y="21599"/>
                  <a:pt x="17646" y="21082"/>
                  <a:pt x="17732" y="20398"/>
                </a:cubicBezTo>
                <a:lnTo>
                  <a:pt x="19275" y="8249"/>
                </a:lnTo>
                <a:cubicBezTo>
                  <a:pt x="19282" y="8198"/>
                  <a:pt x="19258" y="8150"/>
                  <a:pt x="19258" y="8100"/>
                </a:cubicBezTo>
                <a:lnTo>
                  <a:pt x="20057" y="8100"/>
                </a:lnTo>
                <a:cubicBezTo>
                  <a:pt x="20908" y="8100"/>
                  <a:pt x="21600" y="7495"/>
                  <a:pt x="21600" y="6750"/>
                </a:cubicBezTo>
                <a:lnTo>
                  <a:pt x="21600" y="4725"/>
                </a:lnTo>
                <a:cubicBezTo>
                  <a:pt x="21600" y="4006"/>
                  <a:pt x="20952" y="3431"/>
                  <a:pt x="20143" y="338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15" name="AutoShape 101"/>
          <p:cNvSpPr>
            <a:spLocks/>
          </p:cNvSpPr>
          <p:nvPr/>
        </p:nvSpPr>
        <p:spPr bwMode="auto">
          <a:xfrm>
            <a:off x="6999521" y="9167812"/>
            <a:ext cx="928688" cy="812800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249" y="18514"/>
                </a:moveTo>
                <a:cubicBezTo>
                  <a:pt x="20249" y="19365"/>
                  <a:pt x="19644" y="20057"/>
                  <a:pt x="18899" y="20057"/>
                </a:cubicBezTo>
                <a:lnTo>
                  <a:pt x="2699" y="20057"/>
                </a:lnTo>
                <a:cubicBezTo>
                  <a:pt x="1955" y="20057"/>
                  <a:pt x="1349" y="19365"/>
                  <a:pt x="1349" y="18514"/>
                </a:cubicBezTo>
                <a:lnTo>
                  <a:pt x="1349" y="13114"/>
                </a:lnTo>
                <a:lnTo>
                  <a:pt x="4050" y="1542"/>
                </a:lnTo>
                <a:lnTo>
                  <a:pt x="17549" y="1542"/>
                </a:lnTo>
                <a:lnTo>
                  <a:pt x="20249" y="13114"/>
                </a:lnTo>
                <a:cubicBezTo>
                  <a:pt x="20249" y="13114"/>
                  <a:pt x="20249" y="18514"/>
                  <a:pt x="20249" y="18514"/>
                </a:cubicBezTo>
                <a:close/>
                <a:moveTo>
                  <a:pt x="21548" y="12693"/>
                </a:moveTo>
                <a:lnTo>
                  <a:pt x="18847" y="1117"/>
                </a:lnTo>
                <a:cubicBezTo>
                  <a:pt x="18683" y="460"/>
                  <a:pt x="18150" y="0"/>
                  <a:pt x="17549" y="0"/>
                </a:cubicBezTo>
                <a:lnTo>
                  <a:pt x="10800" y="0"/>
                </a:lnTo>
                <a:lnTo>
                  <a:pt x="4049" y="0"/>
                </a:lnTo>
                <a:cubicBezTo>
                  <a:pt x="3449" y="0"/>
                  <a:pt x="2916" y="460"/>
                  <a:pt x="2752" y="1117"/>
                </a:cubicBezTo>
                <a:lnTo>
                  <a:pt x="51" y="12693"/>
                </a:lnTo>
                <a:cubicBezTo>
                  <a:pt x="17" y="12835"/>
                  <a:pt x="0" y="12976"/>
                  <a:pt x="0" y="13114"/>
                </a:cubicBezTo>
                <a:lnTo>
                  <a:pt x="0" y="18514"/>
                </a:lnTo>
                <a:cubicBezTo>
                  <a:pt x="0" y="20218"/>
                  <a:pt x="1208" y="21600"/>
                  <a:pt x="2699" y="21600"/>
                </a:cubicBezTo>
                <a:lnTo>
                  <a:pt x="18899" y="21600"/>
                </a:lnTo>
                <a:cubicBezTo>
                  <a:pt x="20391" y="21600"/>
                  <a:pt x="21600" y="20218"/>
                  <a:pt x="21600" y="18514"/>
                </a:cubicBezTo>
                <a:lnTo>
                  <a:pt x="21600" y="13114"/>
                </a:lnTo>
                <a:cubicBezTo>
                  <a:pt x="21600" y="12976"/>
                  <a:pt x="21582" y="12835"/>
                  <a:pt x="21548" y="1269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16" name="AutoShape 102"/>
          <p:cNvSpPr>
            <a:spLocks/>
          </p:cNvSpPr>
          <p:nvPr/>
        </p:nvSpPr>
        <p:spPr bwMode="auto">
          <a:xfrm>
            <a:off x="7115408" y="9283698"/>
            <a:ext cx="708026" cy="522288"/>
          </a:xfrm>
          <a:custGeom>
            <a:avLst/>
            <a:gdLst>
              <a:gd name="T0" fmla="+- 0 10799 40"/>
              <a:gd name="T1" fmla="*/ T0 w 21519"/>
              <a:gd name="T2" fmla="*/ 10800 h 21600"/>
              <a:gd name="T3" fmla="+- 0 10799 40"/>
              <a:gd name="T4" fmla="*/ T3 w 21519"/>
              <a:gd name="T5" fmla="*/ 10800 h 21600"/>
              <a:gd name="T6" fmla="+- 0 10799 40"/>
              <a:gd name="T7" fmla="*/ T6 w 21519"/>
              <a:gd name="T8" fmla="*/ 10800 h 21600"/>
              <a:gd name="T9" fmla="+- 0 10799 40"/>
              <a:gd name="T10" fmla="*/ T9 w 21519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519" h="21600">
                <a:moveTo>
                  <a:pt x="18070" y="14399"/>
                </a:moveTo>
                <a:lnTo>
                  <a:pt x="16603" y="14399"/>
                </a:lnTo>
                <a:cubicBezTo>
                  <a:pt x="15931" y="14399"/>
                  <a:pt x="15325" y="14907"/>
                  <a:pt x="15024" y="15725"/>
                </a:cubicBezTo>
                <a:lnTo>
                  <a:pt x="13746" y="19199"/>
                </a:lnTo>
                <a:lnTo>
                  <a:pt x="7773" y="19199"/>
                </a:lnTo>
                <a:lnTo>
                  <a:pt x="6495" y="15725"/>
                </a:lnTo>
                <a:cubicBezTo>
                  <a:pt x="6194" y="14907"/>
                  <a:pt x="5588" y="14399"/>
                  <a:pt x="4916" y="14399"/>
                </a:cubicBezTo>
                <a:lnTo>
                  <a:pt x="3449" y="14399"/>
                </a:lnTo>
                <a:lnTo>
                  <a:pt x="1343" y="14399"/>
                </a:lnTo>
                <a:lnTo>
                  <a:pt x="3924" y="1200"/>
                </a:lnTo>
                <a:lnTo>
                  <a:pt x="17595" y="1200"/>
                </a:lnTo>
                <a:lnTo>
                  <a:pt x="20176" y="14399"/>
                </a:lnTo>
                <a:cubicBezTo>
                  <a:pt x="20176" y="14399"/>
                  <a:pt x="18070" y="14399"/>
                  <a:pt x="18070" y="14399"/>
                </a:cubicBezTo>
                <a:close/>
                <a:moveTo>
                  <a:pt x="17595" y="0"/>
                </a:moveTo>
                <a:lnTo>
                  <a:pt x="3924" y="0"/>
                </a:lnTo>
                <a:cubicBezTo>
                  <a:pt x="3524" y="0"/>
                  <a:pt x="3174" y="366"/>
                  <a:pt x="3071" y="891"/>
                </a:cubicBezTo>
                <a:lnTo>
                  <a:pt x="28" y="15291"/>
                </a:lnTo>
                <a:cubicBezTo>
                  <a:pt x="-40" y="15651"/>
                  <a:pt x="16" y="16035"/>
                  <a:pt x="183" y="16330"/>
                </a:cubicBezTo>
                <a:cubicBezTo>
                  <a:pt x="350" y="16625"/>
                  <a:pt x="609" y="16799"/>
                  <a:pt x="883" y="16799"/>
                </a:cubicBezTo>
                <a:lnTo>
                  <a:pt x="3449" y="16799"/>
                </a:lnTo>
                <a:lnTo>
                  <a:pt x="4456" y="16799"/>
                </a:lnTo>
                <a:lnTo>
                  <a:pt x="4916" y="16799"/>
                </a:lnTo>
                <a:lnTo>
                  <a:pt x="6194" y="20274"/>
                </a:lnTo>
                <a:cubicBezTo>
                  <a:pt x="6493" y="21086"/>
                  <a:pt x="7104" y="21599"/>
                  <a:pt x="7773" y="21599"/>
                </a:cubicBezTo>
                <a:lnTo>
                  <a:pt x="13746" y="21599"/>
                </a:lnTo>
                <a:cubicBezTo>
                  <a:pt x="14415" y="21599"/>
                  <a:pt x="15026" y="21086"/>
                  <a:pt x="15325" y="20274"/>
                </a:cubicBezTo>
                <a:lnTo>
                  <a:pt x="16603" y="16799"/>
                </a:lnTo>
                <a:lnTo>
                  <a:pt x="17063" y="16799"/>
                </a:lnTo>
                <a:lnTo>
                  <a:pt x="18070" y="16799"/>
                </a:lnTo>
                <a:lnTo>
                  <a:pt x="20636" y="16799"/>
                </a:lnTo>
                <a:cubicBezTo>
                  <a:pt x="20910" y="16799"/>
                  <a:pt x="21169" y="16625"/>
                  <a:pt x="21336" y="16330"/>
                </a:cubicBezTo>
                <a:cubicBezTo>
                  <a:pt x="21503" y="16035"/>
                  <a:pt x="21560" y="15651"/>
                  <a:pt x="21490" y="15291"/>
                </a:cubicBezTo>
                <a:lnTo>
                  <a:pt x="18448" y="891"/>
                </a:lnTo>
                <a:cubicBezTo>
                  <a:pt x="18345" y="366"/>
                  <a:pt x="17995" y="0"/>
                  <a:pt x="17595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117" name="Group 116"/>
          <p:cNvGrpSpPr/>
          <p:nvPr/>
        </p:nvGrpSpPr>
        <p:grpSpPr>
          <a:xfrm>
            <a:off x="5140557" y="9167812"/>
            <a:ext cx="928688" cy="812800"/>
            <a:chOff x="2569485" y="4937447"/>
            <a:chExt cx="464344" cy="406400"/>
          </a:xfrm>
          <a:solidFill>
            <a:schemeClr val="tx2"/>
          </a:solidFill>
        </p:grpSpPr>
        <p:sp>
          <p:nvSpPr>
            <p:cNvPr id="118" name="AutoShape 103"/>
            <p:cNvSpPr>
              <a:spLocks/>
            </p:cNvSpPr>
            <p:nvPr/>
          </p:nvSpPr>
          <p:spPr bwMode="auto">
            <a:xfrm>
              <a:off x="2642510" y="5009678"/>
              <a:ext cx="166688" cy="1095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660" y="0"/>
                  </a:moveTo>
                  <a:cubicBezTo>
                    <a:pt x="9461" y="0"/>
                    <a:pt x="0" y="9233"/>
                    <a:pt x="0" y="20160"/>
                  </a:cubicBezTo>
                  <a:cubicBezTo>
                    <a:pt x="0" y="20954"/>
                    <a:pt x="420" y="21600"/>
                    <a:pt x="939" y="21600"/>
                  </a:cubicBezTo>
                  <a:cubicBezTo>
                    <a:pt x="1457" y="21600"/>
                    <a:pt x="1878" y="20954"/>
                    <a:pt x="1878" y="20160"/>
                  </a:cubicBezTo>
                  <a:cubicBezTo>
                    <a:pt x="1878" y="10956"/>
                    <a:pt x="10655" y="2880"/>
                    <a:pt x="20660" y="2880"/>
                  </a:cubicBezTo>
                  <a:cubicBezTo>
                    <a:pt x="21179" y="2880"/>
                    <a:pt x="21600" y="2234"/>
                    <a:pt x="21600" y="1440"/>
                  </a:cubicBezTo>
                  <a:cubicBezTo>
                    <a:pt x="21600" y="645"/>
                    <a:pt x="21179" y="0"/>
                    <a:pt x="2066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19" name="AutoShape 104"/>
            <p:cNvSpPr>
              <a:spLocks/>
            </p:cNvSpPr>
            <p:nvPr/>
          </p:nvSpPr>
          <p:spPr bwMode="auto">
            <a:xfrm>
              <a:off x="2569485" y="4937447"/>
              <a:ext cx="464344" cy="4064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6971"/>
                  </a:moveTo>
                  <a:cubicBezTo>
                    <a:pt x="10181" y="16971"/>
                    <a:pt x="9546" y="16918"/>
                    <a:pt x="8912" y="16811"/>
                  </a:cubicBezTo>
                  <a:cubicBezTo>
                    <a:pt x="8847" y="16800"/>
                    <a:pt x="8781" y="16794"/>
                    <a:pt x="8716" y="16794"/>
                  </a:cubicBezTo>
                  <a:cubicBezTo>
                    <a:pt x="8315" y="16794"/>
                    <a:pt x="7931" y="16999"/>
                    <a:pt x="7673" y="17359"/>
                  </a:cubicBezTo>
                  <a:cubicBezTo>
                    <a:pt x="7384" y="17761"/>
                    <a:pt x="6563" y="18657"/>
                    <a:pt x="5591" y="19318"/>
                  </a:cubicBezTo>
                  <a:cubicBezTo>
                    <a:pt x="5854" y="18628"/>
                    <a:pt x="6060" y="17853"/>
                    <a:pt x="6074" y="17056"/>
                  </a:cubicBezTo>
                  <a:cubicBezTo>
                    <a:pt x="6078" y="17006"/>
                    <a:pt x="6080" y="16956"/>
                    <a:pt x="6080" y="16914"/>
                  </a:cubicBezTo>
                  <a:cubicBezTo>
                    <a:pt x="6080" y="16334"/>
                    <a:pt x="5796" y="15803"/>
                    <a:pt x="5344" y="15540"/>
                  </a:cubicBezTo>
                  <a:cubicBezTo>
                    <a:pt x="2843" y="14080"/>
                    <a:pt x="1349" y="11731"/>
                    <a:pt x="1349" y="9257"/>
                  </a:cubicBezTo>
                  <a:cubicBezTo>
                    <a:pt x="1349" y="5003"/>
                    <a:pt x="5588" y="1542"/>
                    <a:pt x="10800" y="1542"/>
                  </a:cubicBezTo>
                  <a:cubicBezTo>
                    <a:pt x="16011" y="1542"/>
                    <a:pt x="20249" y="5003"/>
                    <a:pt x="20249" y="9257"/>
                  </a:cubicBezTo>
                  <a:cubicBezTo>
                    <a:pt x="20249" y="13510"/>
                    <a:pt x="16011" y="16971"/>
                    <a:pt x="10800" y="16971"/>
                  </a:cubicBezTo>
                  <a:moveTo>
                    <a:pt x="10800" y="0"/>
                  </a:moveTo>
                  <a:cubicBezTo>
                    <a:pt x="4835" y="0"/>
                    <a:pt x="0" y="4144"/>
                    <a:pt x="0" y="9257"/>
                  </a:cubicBezTo>
                  <a:cubicBezTo>
                    <a:pt x="0" y="12440"/>
                    <a:pt x="1875" y="15248"/>
                    <a:pt x="4730" y="16914"/>
                  </a:cubicBezTo>
                  <a:cubicBezTo>
                    <a:pt x="4730" y="16935"/>
                    <a:pt x="4724" y="16949"/>
                    <a:pt x="4724" y="16971"/>
                  </a:cubicBezTo>
                  <a:cubicBezTo>
                    <a:pt x="4724" y="18354"/>
                    <a:pt x="3821" y="19843"/>
                    <a:pt x="3423" y="20625"/>
                  </a:cubicBezTo>
                  <a:lnTo>
                    <a:pt x="3425" y="20625"/>
                  </a:lnTo>
                  <a:cubicBezTo>
                    <a:pt x="3393" y="20709"/>
                    <a:pt x="3374" y="20802"/>
                    <a:pt x="3374" y="20900"/>
                  </a:cubicBezTo>
                  <a:cubicBezTo>
                    <a:pt x="3374" y="21287"/>
                    <a:pt x="3648" y="21600"/>
                    <a:pt x="3986" y="21600"/>
                  </a:cubicBezTo>
                  <a:cubicBezTo>
                    <a:pt x="4049" y="21600"/>
                    <a:pt x="4161" y="21580"/>
                    <a:pt x="4158" y="21590"/>
                  </a:cubicBezTo>
                  <a:cubicBezTo>
                    <a:pt x="6268" y="21195"/>
                    <a:pt x="8255" y="18979"/>
                    <a:pt x="8716" y="18338"/>
                  </a:cubicBezTo>
                  <a:cubicBezTo>
                    <a:pt x="9391" y="18451"/>
                    <a:pt x="10086" y="18514"/>
                    <a:pt x="10800" y="18514"/>
                  </a:cubicBezTo>
                  <a:cubicBezTo>
                    <a:pt x="16764" y="18514"/>
                    <a:pt x="21600" y="14369"/>
                    <a:pt x="21600" y="9257"/>
                  </a:cubicBezTo>
                  <a:cubicBezTo>
                    <a:pt x="21600" y="4144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120" name="AutoShape 105"/>
          <p:cNvSpPr>
            <a:spLocks/>
          </p:cNvSpPr>
          <p:nvPr/>
        </p:nvSpPr>
        <p:spPr bwMode="auto">
          <a:xfrm>
            <a:off x="3283183" y="9283699"/>
            <a:ext cx="927100" cy="58102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19438"/>
                </a:moveTo>
                <a:cubicBezTo>
                  <a:pt x="7005" y="19438"/>
                  <a:pt x="3289" y="15988"/>
                  <a:pt x="1437" y="10797"/>
                </a:cubicBezTo>
                <a:cubicBezTo>
                  <a:pt x="3298" y="5598"/>
                  <a:pt x="7009" y="2161"/>
                  <a:pt x="10800" y="2161"/>
                </a:cubicBezTo>
                <a:cubicBezTo>
                  <a:pt x="14595" y="2161"/>
                  <a:pt x="18310" y="5611"/>
                  <a:pt x="20162" y="10802"/>
                </a:cubicBezTo>
                <a:cubicBezTo>
                  <a:pt x="18301" y="16000"/>
                  <a:pt x="14590" y="19438"/>
                  <a:pt x="10800" y="19438"/>
                </a:cubicBezTo>
                <a:moveTo>
                  <a:pt x="21576" y="10561"/>
                </a:moveTo>
                <a:cubicBezTo>
                  <a:pt x="21569" y="10516"/>
                  <a:pt x="21573" y="10467"/>
                  <a:pt x="21562" y="10423"/>
                </a:cubicBezTo>
                <a:cubicBezTo>
                  <a:pt x="21558" y="10406"/>
                  <a:pt x="21548" y="10395"/>
                  <a:pt x="21544" y="10378"/>
                </a:cubicBezTo>
                <a:cubicBezTo>
                  <a:pt x="21537" y="10352"/>
                  <a:pt x="21539" y="10322"/>
                  <a:pt x="21530" y="10297"/>
                </a:cubicBezTo>
                <a:cubicBezTo>
                  <a:pt x="19569" y="4298"/>
                  <a:pt x="15302" y="0"/>
                  <a:pt x="10800" y="0"/>
                </a:cubicBezTo>
                <a:cubicBezTo>
                  <a:pt x="6297" y="0"/>
                  <a:pt x="2030" y="4290"/>
                  <a:pt x="69" y="10290"/>
                </a:cubicBezTo>
                <a:cubicBezTo>
                  <a:pt x="61" y="10316"/>
                  <a:pt x="62" y="10344"/>
                  <a:pt x="55" y="10370"/>
                </a:cubicBezTo>
                <a:cubicBezTo>
                  <a:pt x="51" y="10387"/>
                  <a:pt x="41" y="10398"/>
                  <a:pt x="37" y="10415"/>
                </a:cubicBezTo>
                <a:cubicBezTo>
                  <a:pt x="26" y="10459"/>
                  <a:pt x="30" y="10508"/>
                  <a:pt x="24" y="10554"/>
                </a:cubicBezTo>
                <a:cubicBezTo>
                  <a:pt x="12" y="10635"/>
                  <a:pt x="0" y="10714"/>
                  <a:pt x="0" y="10796"/>
                </a:cubicBezTo>
                <a:cubicBezTo>
                  <a:pt x="0" y="10878"/>
                  <a:pt x="12" y="10955"/>
                  <a:pt x="24" y="11038"/>
                </a:cubicBezTo>
                <a:cubicBezTo>
                  <a:pt x="30" y="11083"/>
                  <a:pt x="26" y="11131"/>
                  <a:pt x="37" y="11175"/>
                </a:cubicBezTo>
                <a:cubicBezTo>
                  <a:pt x="41" y="11193"/>
                  <a:pt x="51" y="11204"/>
                  <a:pt x="55" y="11220"/>
                </a:cubicBezTo>
                <a:cubicBezTo>
                  <a:pt x="62" y="11247"/>
                  <a:pt x="61" y="11276"/>
                  <a:pt x="69" y="11302"/>
                </a:cubicBezTo>
                <a:cubicBezTo>
                  <a:pt x="2030" y="17300"/>
                  <a:pt x="6297" y="21599"/>
                  <a:pt x="10800" y="21599"/>
                </a:cubicBezTo>
                <a:cubicBezTo>
                  <a:pt x="15302" y="21599"/>
                  <a:pt x="19569" y="17308"/>
                  <a:pt x="21530" y="11309"/>
                </a:cubicBezTo>
                <a:cubicBezTo>
                  <a:pt x="21539" y="11283"/>
                  <a:pt x="21537" y="11255"/>
                  <a:pt x="21544" y="11228"/>
                </a:cubicBezTo>
                <a:cubicBezTo>
                  <a:pt x="21548" y="11212"/>
                  <a:pt x="21558" y="11201"/>
                  <a:pt x="21562" y="11183"/>
                </a:cubicBezTo>
                <a:cubicBezTo>
                  <a:pt x="21573" y="11139"/>
                  <a:pt x="21569" y="11089"/>
                  <a:pt x="21576" y="11044"/>
                </a:cubicBezTo>
                <a:cubicBezTo>
                  <a:pt x="21587" y="10963"/>
                  <a:pt x="21599" y="10885"/>
                  <a:pt x="21599" y="10803"/>
                </a:cubicBezTo>
                <a:cubicBezTo>
                  <a:pt x="21599" y="10721"/>
                  <a:pt x="21587" y="10642"/>
                  <a:pt x="21576" y="1056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21" name="AutoShape 106"/>
          <p:cNvSpPr>
            <a:spLocks/>
          </p:cNvSpPr>
          <p:nvPr/>
        </p:nvSpPr>
        <p:spPr bwMode="auto">
          <a:xfrm>
            <a:off x="3630846" y="9458324"/>
            <a:ext cx="131762" cy="13017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9202" y="0"/>
                </a:moveTo>
                <a:cubicBezTo>
                  <a:pt x="19193" y="0"/>
                  <a:pt x="19183" y="4"/>
                  <a:pt x="19174" y="4"/>
                </a:cubicBezTo>
                <a:cubicBezTo>
                  <a:pt x="8585" y="23"/>
                  <a:pt x="0" y="8607"/>
                  <a:pt x="0" y="19198"/>
                </a:cubicBezTo>
                <a:cubicBezTo>
                  <a:pt x="0" y="20523"/>
                  <a:pt x="1076" y="21600"/>
                  <a:pt x="2402" y="21600"/>
                </a:cubicBezTo>
                <a:cubicBezTo>
                  <a:pt x="3722" y="21600"/>
                  <a:pt x="4799" y="20523"/>
                  <a:pt x="4799" y="19198"/>
                </a:cubicBezTo>
                <a:cubicBezTo>
                  <a:pt x="4799" y="11262"/>
                  <a:pt x="11262" y="4803"/>
                  <a:pt x="19202" y="4803"/>
                </a:cubicBezTo>
                <a:lnTo>
                  <a:pt x="19202" y="4798"/>
                </a:lnTo>
                <a:cubicBezTo>
                  <a:pt x="20523" y="4798"/>
                  <a:pt x="21599" y="3721"/>
                  <a:pt x="21599" y="2401"/>
                </a:cubicBezTo>
                <a:cubicBezTo>
                  <a:pt x="21599" y="1076"/>
                  <a:pt x="20523" y="0"/>
                  <a:pt x="19202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22" name="AutoShape 107"/>
          <p:cNvSpPr>
            <a:spLocks/>
          </p:cNvSpPr>
          <p:nvPr/>
        </p:nvSpPr>
        <p:spPr bwMode="auto">
          <a:xfrm>
            <a:off x="3543533" y="9371012"/>
            <a:ext cx="406400" cy="406400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20057"/>
                </a:moveTo>
                <a:cubicBezTo>
                  <a:pt x="5694" y="20057"/>
                  <a:pt x="1542" y="15905"/>
                  <a:pt x="1542" y="10800"/>
                </a:cubicBezTo>
                <a:cubicBezTo>
                  <a:pt x="1542" y="5694"/>
                  <a:pt x="5694" y="1542"/>
                  <a:pt x="10800" y="1542"/>
                </a:cubicBezTo>
                <a:cubicBezTo>
                  <a:pt x="15905" y="1542"/>
                  <a:pt x="20057" y="5694"/>
                  <a:pt x="20057" y="10800"/>
                </a:cubicBezTo>
                <a:cubicBezTo>
                  <a:pt x="20057" y="15905"/>
                  <a:pt x="15905" y="20057"/>
                  <a:pt x="10800" y="20057"/>
                </a:cubicBezTo>
                <a:moveTo>
                  <a:pt x="10800" y="0"/>
                </a:moveTo>
                <a:cubicBezTo>
                  <a:pt x="4834" y="0"/>
                  <a:pt x="0" y="4834"/>
                  <a:pt x="0" y="10800"/>
                </a:cubicBezTo>
                <a:cubicBezTo>
                  <a:pt x="0" y="16765"/>
                  <a:pt x="4834" y="21600"/>
                  <a:pt x="10800" y="21600"/>
                </a:cubicBezTo>
                <a:cubicBezTo>
                  <a:pt x="16765" y="21600"/>
                  <a:pt x="21599" y="16765"/>
                  <a:pt x="21599" y="10800"/>
                </a:cubicBezTo>
                <a:cubicBezTo>
                  <a:pt x="21599" y="4834"/>
                  <a:pt x="16765" y="0"/>
                  <a:pt x="10800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23" name="AutoShape 108"/>
          <p:cNvSpPr>
            <a:spLocks/>
          </p:cNvSpPr>
          <p:nvPr/>
        </p:nvSpPr>
        <p:spPr bwMode="auto">
          <a:xfrm>
            <a:off x="1714734" y="9283699"/>
            <a:ext cx="349250" cy="349250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800" y="1800"/>
                </a:moveTo>
                <a:cubicBezTo>
                  <a:pt x="15764" y="1800"/>
                  <a:pt x="19800" y="5835"/>
                  <a:pt x="19800" y="10800"/>
                </a:cubicBezTo>
                <a:cubicBezTo>
                  <a:pt x="19800" y="15764"/>
                  <a:pt x="15764" y="19800"/>
                  <a:pt x="10800" y="19800"/>
                </a:cubicBezTo>
                <a:cubicBezTo>
                  <a:pt x="5835" y="19800"/>
                  <a:pt x="1800" y="15764"/>
                  <a:pt x="1800" y="10800"/>
                </a:cubicBezTo>
                <a:cubicBezTo>
                  <a:pt x="1800" y="5835"/>
                  <a:pt x="5835" y="1800"/>
                  <a:pt x="10800" y="1800"/>
                </a:cubicBezTo>
                <a:moveTo>
                  <a:pt x="10800" y="21599"/>
                </a:moveTo>
                <a:cubicBezTo>
                  <a:pt x="16756" y="21599"/>
                  <a:pt x="21600" y="16756"/>
                  <a:pt x="21600" y="10800"/>
                </a:cubicBezTo>
                <a:cubicBezTo>
                  <a:pt x="21600" y="4843"/>
                  <a:pt x="16756" y="0"/>
                  <a:pt x="10800" y="0"/>
                </a:cubicBezTo>
                <a:cubicBezTo>
                  <a:pt x="4843" y="0"/>
                  <a:pt x="0" y="4843"/>
                  <a:pt x="0" y="10800"/>
                </a:cubicBezTo>
                <a:cubicBezTo>
                  <a:pt x="0" y="16756"/>
                  <a:pt x="4843" y="21599"/>
                  <a:pt x="10800" y="2159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24" name="AutoShape 109"/>
          <p:cNvSpPr>
            <a:spLocks/>
          </p:cNvSpPr>
          <p:nvPr/>
        </p:nvSpPr>
        <p:spPr bwMode="auto">
          <a:xfrm>
            <a:off x="1541695" y="9109074"/>
            <a:ext cx="696912" cy="930276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0904" y="20170"/>
                </a:moveTo>
                <a:cubicBezTo>
                  <a:pt x="10885" y="20184"/>
                  <a:pt x="10830" y="20215"/>
                  <a:pt x="10782" y="20237"/>
                </a:cubicBezTo>
                <a:cubicBezTo>
                  <a:pt x="10774" y="20218"/>
                  <a:pt x="10707" y="20178"/>
                  <a:pt x="10666" y="20147"/>
                </a:cubicBezTo>
                <a:cubicBezTo>
                  <a:pt x="7368" y="17300"/>
                  <a:pt x="1799" y="12497"/>
                  <a:pt x="1799" y="8101"/>
                </a:cubicBezTo>
                <a:cubicBezTo>
                  <a:pt x="1799" y="4378"/>
                  <a:pt x="5838" y="1350"/>
                  <a:pt x="10800" y="1350"/>
                </a:cubicBezTo>
                <a:cubicBezTo>
                  <a:pt x="15762" y="1350"/>
                  <a:pt x="19800" y="4378"/>
                  <a:pt x="19800" y="8101"/>
                </a:cubicBezTo>
                <a:cubicBezTo>
                  <a:pt x="19800" y="12497"/>
                  <a:pt x="14231" y="17300"/>
                  <a:pt x="10904" y="20170"/>
                </a:cubicBezTo>
                <a:moveTo>
                  <a:pt x="10800" y="0"/>
                </a:moveTo>
                <a:cubicBezTo>
                  <a:pt x="4844" y="0"/>
                  <a:pt x="0" y="3588"/>
                  <a:pt x="0" y="8101"/>
                </a:cubicBezTo>
                <a:cubicBezTo>
                  <a:pt x="0" y="12826"/>
                  <a:pt x="5400" y="17660"/>
                  <a:pt x="9337" y="21056"/>
                </a:cubicBezTo>
                <a:cubicBezTo>
                  <a:pt x="9352" y="21070"/>
                  <a:pt x="9984" y="21599"/>
                  <a:pt x="10766" y="21599"/>
                </a:cubicBezTo>
                <a:lnTo>
                  <a:pt x="10834" y="21599"/>
                </a:lnTo>
                <a:cubicBezTo>
                  <a:pt x="11615" y="21599"/>
                  <a:pt x="12247" y="21070"/>
                  <a:pt x="12262" y="21056"/>
                </a:cubicBezTo>
                <a:cubicBezTo>
                  <a:pt x="16200" y="17660"/>
                  <a:pt x="21599" y="12826"/>
                  <a:pt x="21599" y="8101"/>
                </a:cubicBezTo>
                <a:cubicBezTo>
                  <a:pt x="21599" y="3588"/>
                  <a:pt x="16755" y="0"/>
                  <a:pt x="10800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125" name="Group 124"/>
          <p:cNvGrpSpPr/>
          <p:nvPr/>
        </p:nvGrpSpPr>
        <p:grpSpPr>
          <a:xfrm>
            <a:off x="10714271" y="7308849"/>
            <a:ext cx="930276" cy="871538"/>
            <a:chOff x="5368132" y="3540125"/>
            <a:chExt cx="465138" cy="435769"/>
          </a:xfrm>
          <a:solidFill>
            <a:schemeClr val="tx2"/>
          </a:solidFill>
        </p:grpSpPr>
        <p:sp>
          <p:nvSpPr>
            <p:cNvPr id="126" name="AutoShape 110"/>
            <p:cNvSpPr>
              <a:spLocks/>
            </p:cNvSpPr>
            <p:nvPr/>
          </p:nvSpPr>
          <p:spPr bwMode="auto">
            <a:xfrm>
              <a:off x="5426869" y="3598069"/>
              <a:ext cx="347663" cy="2325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699" y="20255"/>
                  </a:moveTo>
                  <a:lnTo>
                    <a:pt x="899" y="20255"/>
                  </a:lnTo>
                  <a:lnTo>
                    <a:pt x="899" y="1350"/>
                  </a:lnTo>
                  <a:lnTo>
                    <a:pt x="20699" y="1350"/>
                  </a:lnTo>
                  <a:cubicBezTo>
                    <a:pt x="20699" y="1350"/>
                    <a:pt x="20699" y="20255"/>
                    <a:pt x="20699" y="20255"/>
                  </a:cubicBezTo>
                  <a:close/>
                  <a:moveTo>
                    <a:pt x="20699" y="0"/>
                  </a:moveTo>
                  <a:lnTo>
                    <a:pt x="899" y="5"/>
                  </a:lnTo>
                  <a:cubicBezTo>
                    <a:pt x="402" y="5"/>
                    <a:pt x="0" y="603"/>
                    <a:pt x="0" y="1350"/>
                  </a:cubicBezTo>
                  <a:lnTo>
                    <a:pt x="0" y="20249"/>
                  </a:lnTo>
                  <a:cubicBezTo>
                    <a:pt x="0" y="20996"/>
                    <a:pt x="402" y="21599"/>
                    <a:pt x="899" y="21599"/>
                  </a:cubicBezTo>
                  <a:lnTo>
                    <a:pt x="20699" y="21599"/>
                  </a:lnTo>
                  <a:cubicBezTo>
                    <a:pt x="21197" y="21599"/>
                    <a:pt x="21600" y="20996"/>
                    <a:pt x="21600" y="20249"/>
                  </a:cubicBezTo>
                  <a:lnTo>
                    <a:pt x="21600" y="1350"/>
                  </a:lnTo>
                  <a:cubicBezTo>
                    <a:pt x="21600" y="603"/>
                    <a:pt x="21197" y="0"/>
                    <a:pt x="20699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27" name="AutoShape 111"/>
            <p:cNvSpPr>
              <a:spLocks/>
            </p:cNvSpPr>
            <p:nvPr/>
          </p:nvSpPr>
          <p:spPr bwMode="auto">
            <a:xfrm>
              <a:off x="5368132" y="3540125"/>
              <a:ext cx="465138" cy="43576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49" y="16562"/>
                  </a:moveTo>
                  <a:cubicBezTo>
                    <a:pt x="20249" y="16959"/>
                    <a:pt x="19946" y="17282"/>
                    <a:pt x="19575" y="17282"/>
                  </a:cubicBezTo>
                  <a:lnTo>
                    <a:pt x="13499" y="17282"/>
                  </a:lnTo>
                  <a:lnTo>
                    <a:pt x="8099" y="17282"/>
                  </a:lnTo>
                  <a:lnTo>
                    <a:pt x="2024" y="17282"/>
                  </a:lnTo>
                  <a:cubicBezTo>
                    <a:pt x="1651" y="17282"/>
                    <a:pt x="1349" y="16959"/>
                    <a:pt x="1349" y="16562"/>
                  </a:cubicBezTo>
                  <a:lnTo>
                    <a:pt x="1349" y="2160"/>
                  </a:lnTo>
                  <a:cubicBezTo>
                    <a:pt x="1349" y="1762"/>
                    <a:pt x="1651" y="1440"/>
                    <a:pt x="2024" y="1440"/>
                  </a:cubicBezTo>
                  <a:lnTo>
                    <a:pt x="19575" y="1440"/>
                  </a:lnTo>
                  <a:cubicBezTo>
                    <a:pt x="19946" y="1440"/>
                    <a:pt x="20249" y="1762"/>
                    <a:pt x="20249" y="2160"/>
                  </a:cubicBezTo>
                  <a:cubicBezTo>
                    <a:pt x="20249" y="2160"/>
                    <a:pt x="20249" y="16562"/>
                    <a:pt x="20249" y="16562"/>
                  </a:cubicBezTo>
                  <a:close/>
                  <a:moveTo>
                    <a:pt x="19575" y="0"/>
                  </a:moveTo>
                  <a:lnTo>
                    <a:pt x="2024" y="0"/>
                  </a:lnTo>
                  <a:cubicBezTo>
                    <a:pt x="905" y="0"/>
                    <a:pt x="0" y="966"/>
                    <a:pt x="0" y="2160"/>
                  </a:cubicBezTo>
                  <a:lnTo>
                    <a:pt x="0" y="16562"/>
                  </a:lnTo>
                  <a:cubicBezTo>
                    <a:pt x="0" y="17753"/>
                    <a:pt x="903" y="18718"/>
                    <a:pt x="2018" y="18721"/>
                  </a:cubicBezTo>
                  <a:lnTo>
                    <a:pt x="8774" y="18721"/>
                  </a:lnTo>
                  <a:lnTo>
                    <a:pt x="8774" y="19597"/>
                  </a:lnTo>
                  <a:lnTo>
                    <a:pt x="4561" y="20181"/>
                  </a:lnTo>
                  <a:cubicBezTo>
                    <a:pt x="4260" y="20262"/>
                    <a:pt x="4049" y="20549"/>
                    <a:pt x="4049" y="20879"/>
                  </a:cubicBezTo>
                  <a:cubicBezTo>
                    <a:pt x="4049" y="21277"/>
                    <a:pt x="4351" y="21599"/>
                    <a:pt x="4724" y="21599"/>
                  </a:cubicBezTo>
                  <a:lnTo>
                    <a:pt x="16874" y="21599"/>
                  </a:lnTo>
                  <a:cubicBezTo>
                    <a:pt x="17248" y="21599"/>
                    <a:pt x="17549" y="21277"/>
                    <a:pt x="17549" y="20879"/>
                  </a:cubicBezTo>
                  <a:cubicBezTo>
                    <a:pt x="17549" y="20549"/>
                    <a:pt x="17339" y="20262"/>
                    <a:pt x="17038" y="20181"/>
                  </a:cubicBezTo>
                  <a:lnTo>
                    <a:pt x="12824" y="19597"/>
                  </a:lnTo>
                  <a:lnTo>
                    <a:pt x="12824" y="18721"/>
                  </a:lnTo>
                  <a:lnTo>
                    <a:pt x="19581" y="18721"/>
                  </a:lnTo>
                  <a:cubicBezTo>
                    <a:pt x="20696" y="18718"/>
                    <a:pt x="21600" y="17753"/>
                    <a:pt x="21600" y="16562"/>
                  </a:cubicBezTo>
                  <a:lnTo>
                    <a:pt x="21600" y="2160"/>
                  </a:lnTo>
                  <a:cubicBezTo>
                    <a:pt x="21600" y="966"/>
                    <a:pt x="20692" y="0"/>
                    <a:pt x="19575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128" name="AutoShape 112"/>
          <p:cNvSpPr>
            <a:spLocks/>
          </p:cNvSpPr>
          <p:nvPr/>
        </p:nvSpPr>
        <p:spPr bwMode="auto">
          <a:xfrm>
            <a:off x="8856895" y="7250112"/>
            <a:ext cx="928688" cy="930276"/>
          </a:xfrm>
          <a:custGeom>
            <a:avLst/>
            <a:gdLst>
              <a:gd name="T0" fmla="*/ 10510 w 21020"/>
              <a:gd name="T1" fmla="*/ 10800 h 21600"/>
              <a:gd name="T2" fmla="*/ 10510 w 21020"/>
              <a:gd name="T3" fmla="*/ 10800 h 21600"/>
              <a:gd name="T4" fmla="*/ 10510 w 21020"/>
              <a:gd name="T5" fmla="*/ 10800 h 21600"/>
              <a:gd name="T6" fmla="*/ 10510 w 2102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020" h="21600">
                <a:moveTo>
                  <a:pt x="18846" y="7946"/>
                </a:moveTo>
                <a:lnTo>
                  <a:pt x="17740" y="9091"/>
                </a:lnTo>
                <a:cubicBezTo>
                  <a:pt x="17740" y="8939"/>
                  <a:pt x="17758" y="8792"/>
                  <a:pt x="17744" y="8636"/>
                </a:cubicBezTo>
                <a:cubicBezTo>
                  <a:pt x="17629" y="7331"/>
                  <a:pt x="17036" y="6068"/>
                  <a:pt x="16074" y="5080"/>
                </a:cubicBezTo>
                <a:cubicBezTo>
                  <a:pt x="15004" y="3980"/>
                  <a:pt x="13585" y="3348"/>
                  <a:pt x="12180" y="3345"/>
                </a:cubicBezTo>
                <a:lnTo>
                  <a:pt x="13268" y="2218"/>
                </a:lnTo>
                <a:cubicBezTo>
                  <a:pt x="13812" y="1659"/>
                  <a:pt x="14572" y="1350"/>
                  <a:pt x="15403" y="1350"/>
                </a:cubicBezTo>
                <a:cubicBezTo>
                  <a:pt x="16460" y="1350"/>
                  <a:pt x="17546" y="1840"/>
                  <a:pt x="18381" y="2696"/>
                </a:cubicBezTo>
                <a:cubicBezTo>
                  <a:pt x="19165" y="3500"/>
                  <a:pt x="19631" y="4499"/>
                  <a:pt x="19698" y="5510"/>
                </a:cubicBezTo>
                <a:cubicBezTo>
                  <a:pt x="19760" y="6453"/>
                  <a:pt x="19457" y="7317"/>
                  <a:pt x="18846" y="7946"/>
                </a:cubicBezTo>
                <a:moveTo>
                  <a:pt x="5828" y="19329"/>
                </a:moveTo>
                <a:cubicBezTo>
                  <a:pt x="5813" y="18424"/>
                  <a:pt x="5454" y="17481"/>
                  <a:pt x="4730" y="16739"/>
                </a:cubicBezTo>
                <a:cubicBezTo>
                  <a:pt x="4046" y="16034"/>
                  <a:pt x="3150" y="15628"/>
                  <a:pt x="2257" y="15592"/>
                </a:cubicBezTo>
                <a:lnTo>
                  <a:pt x="2911" y="13157"/>
                </a:lnTo>
                <a:cubicBezTo>
                  <a:pt x="2959" y="12995"/>
                  <a:pt x="3052" y="12835"/>
                  <a:pt x="3168" y="12695"/>
                </a:cubicBezTo>
                <a:cubicBezTo>
                  <a:pt x="4485" y="11726"/>
                  <a:pt x="6512" y="12012"/>
                  <a:pt x="7920" y="13460"/>
                </a:cubicBezTo>
                <a:cubicBezTo>
                  <a:pt x="9409" y="14990"/>
                  <a:pt x="9639" y="17230"/>
                  <a:pt x="8492" y="18568"/>
                </a:cubicBezTo>
                <a:cubicBezTo>
                  <a:pt x="8416" y="18609"/>
                  <a:pt x="8339" y="18648"/>
                  <a:pt x="8256" y="18675"/>
                </a:cubicBezTo>
                <a:cubicBezTo>
                  <a:pt x="8256" y="18675"/>
                  <a:pt x="5828" y="19329"/>
                  <a:pt x="5828" y="19329"/>
                </a:cubicBezTo>
                <a:close/>
                <a:moveTo>
                  <a:pt x="2737" y="20164"/>
                </a:moveTo>
                <a:cubicBezTo>
                  <a:pt x="2665" y="20181"/>
                  <a:pt x="2443" y="20239"/>
                  <a:pt x="2291" y="20249"/>
                </a:cubicBezTo>
                <a:cubicBezTo>
                  <a:pt x="1751" y="20244"/>
                  <a:pt x="1313" y="19792"/>
                  <a:pt x="1313" y="19237"/>
                </a:cubicBezTo>
                <a:cubicBezTo>
                  <a:pt x="1321" y="19124"/>
                  <a:pt x="1365" y="18929"/>
                  <a:pt x="1380" y="18857"/>
                </a:cubicBezTo>
                <a:lnTo>
                  <a:pt x="2071" y="16283"/>
                </a:lnTo>
                <a:cubicBezTo>
                  <a:pt x="2822" y="16261"/>
                  <a:pt x="3630" y="16562"/>
                  <a:pt x="4265" y="17215"/>
                </a:cubicBezTo>
                <a:cubicBezTo>
                  <a:pt x="4911" y="17878"/>
                  <a:pt x="5214" y="18725"/>
                  <a:pt x="5181" y="19504"/>
                </a:cubicBezTo>
                <a:cubicBezTo>
                  <a:pt x="5181" y="19504"/>
                  <a:pt x="2737" y="20164"/>
                  <a:pt x="2737" y="20164"/>
                </a:cubicBezTo>
                <a:close/>
                <a:moveTo>
                  <a:pt x="6888" y="11179"/>
                </a:moveTo>
                <a:cubicBezTo>
                  <a:pt x="6280" y="10927"/>
                  <a:pt x="5642" y="10783"/>
                  <a:pt x="5004" y="10774"/>
                </a:cubicBezTo>
                <a:lnTo>
                  <a:pt x="10063" y="5536"/>
                </a:lnTo>
                <a:cubicBezTo>
                  <a:pt x="10838" y="4759"/>
                  <a:pt x="11966" y="4536"/>
                  <a:pt x="13077" y="4819"/>
                </a:cubicBezTo>
                <a:cubicBezTo>
                  <a:pt x="13077" y="4819"/>
                  <a:pt x="6888" y="11179"/>
                  <a:pt x="6888" y="11179"/>
                </a:cubicBezTo>
                <a:close/>
                <a:moveTo>
                  <a:pt x="9717" y="13672"/>
                </a:moveTo>
                <a:cubicBezTo>
                  <a:pt x="9473" y="13258"/>
                  <a:pt x="9194" y="12859"/>
                  <a:pt x="8848" y="12505"/>
                </a:cubicBezTo>
                <a:cubicBezTo>
                  <a:pt x="8447" y="12093"/>
                  <a:pt x="7986" y="11770"/>
                  <a:pt x="7507" y="11498"/>
                </a:cubicBezTo>
                <a:lnTo>
                  <a:pt x="13767" y="5064"/>
                </a:lnTo>
                <a:cubicBezTo>
                  <a:pt x="14259" y="5288"/>
                  <a:pt x="14729" y="5607"/>
                  <a:pt x="15145" y="6035"/>
                </a:cubicBezTo>
                <a:cubicBezTo>
                  <a:pt x="15500" y="6398"/>
                  <a:pt x="15775" y="6806"/>
                  <a:pt x="15987" y="7229"/>
                </a:cubicBezTo>
                <a:cubicBezTo>
                  <a:pt x="15987" y="7229"/>
                  <a:pt x="9717" y="13672"/>
                  <a:pt x="9717" y="13672"/>
                </a:cubicBezTo>
                <a:close/>
                <a:moveTo>
                  <a:pt x="10519" y="16061"/>
                </a:moveTo>
                <a:cubicBezTo>
                  <a:pt x="10465" y="15452"/>
                  <a:pt x="10298" y="14854"/>
                  <a:pt x="10047" y="14288"/>
                </a:cubicBezTo>
                <a:lnTo>
                  <a:pt x="16257" y="7906"/>
                </a:lnTo>
                <a:cubicBezTo>
                  <a:pt x="16637" y="9140"/>
                  <a:pt x="16442" y="10429"/>
                  <a:pt x="15610" y="11284"/>
                </a:cubicBezTo>
                <a:cubicBezTo>
                  <a:pt x="15604" y="11290"/>
                  <a:pt x="15598" y="11293"/>
                  <a:pt x="15593" y="11298"/>
                </a:cubicBezTo>
                <a:lnTo>
                  <a:pt x="15602" y="11306"/>
                </a:lnTo>
                <a:lnTo>
                  <a:pt x="10525" y="16565"/>
                </a:lnTo>
                <a:cubicBezTo>
                  <a:pt x="10527" y="16397"/>
                  <a:pt x="10534" y="16232"/>
                  <a:pt x="10519" y="16061"/>
                </a:cubicBezTo>
                <a:moveTo>
                  <a:pt x="19308" y="1741"/>
                </a:moveTo>
                <a:cubicBezTo>
                  <a:pt x="18228" y="632"/>
                  <a:pt x="16805" y="0"/>
                  <a:pt x="15403" y="0"/>
                </a:cubicBezTo>
                <a:cubicBezTo>
                  <a:pt x="14220" y="0"/>
                  <a:pt x="13131" y="450"/>
                  <a:pt x="12335" y="1266"/>
                </a:cubicBezTo>
                <a:lnTo>
                  <a:pt x="9138" y="4577"/>
                </a:lnTo>
                <a:cubicBezTo>
                  <a:pt x="9129" y="4585"/>
                  <a:pt x="9118" y="4592"/>
                  <a:pt x="9108" y="4602"/>
                </a:cubicBezTo>
                <a:cubicBezTo>
                  <a:pt x="9103" y="4608"/>
                  <a:pt x="9100" y="4614"/>
                  <a:pt x="9095" y="4620"/>
                </a:cubicBezTo>
                <a:lnTo>
                  <a:pt x="9096" y="4621"/>
                </a:lnTo>
                <a:lnTo>
                  <a:pt x="2310" y="11647"/>
                </a:lnTo>
                <a:cubicBezTo>
                  <a:pt x="1998" y="11966"/>
                  <a:pt x="1771" y="12364"/>
                  <a:pt x="1645" y="12797"/>
                </a:cubicBezTo>
                <a:lnTo>
                  <a:pt x="102" y="18541"/>
                </a:lnTo>
                <a:cubicBezTo>
                  <a:pt x="100" y="18557"/>
                  <a:pt x="0" y="19008"/>
                  <a:pt x="0" y="19237"/>
                </a:cubicBezTo>
                <a:cubicBezTo>
                  <a:pt x="0" y="20541"/>
                  <a:pt x="1030" y="21599"/>
                  <a:pt x="2302" y="21599"/>
                </a:cubicBezTo>
                <a:cubicBezTo>
                  <a:pt x="2554" y="21599"/>
                  <a:pt x="3044" y="21475"/>
                  <a:pt x="3062" y="21473"/>
                </a:cubicBezTo>
                <a:lnTo>
                  <a:pt x="8630" y="19969"/>
                </a:lnTo>
                <a:cubicBezTo>
                  <a:pt x="9054" y="19839"/>
                  <a:pt x="9439" y="19604"/>
                  <a:pt x="9750" y="19283"/>
                </a:cubicBezTo>
                <a:lnTo>
                  <a:pt x="19776" y="8899"/>
                </a:lnTo>
                <a:cubicBezTo>
                  <a:pt x="21600" y="7023"/>
                  <a:pt x="21394" y="3881"/>
                  <a:pt x="19308" y="174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129" name="Group 128"/>
          <p:cNvGrpSpPr/>
          <p:nvPr/>
        </p:nvGrpSpPr>
        <p:grpSpPr>
          <a:xfrm>
            <a:off x="7143983" y="7250112"/>
            <a:ext cx="638176" cy="930276"/>
            <a:chOff x="3582988" y="3510757"/>
            <a:chExt cx="319088" cy="465138"/>
          </a:xfrm>
          <a:solidFill>
            <a:schemeClr val="tx2"/>
          </a:solidFill>
        </p:grpSpPr>
        <p:sp>
          <p:nvSpPr>
            <p:cNvPr id="130" name="AutoShape 113"/>
            <p:cNvSpPr>
              <a:spLocks/>
            </p:cNvSpPr>
            <p:nvPr/>
          </p:nvSpPr>
          <p:spPr bwMode="auto">
            <a:xfrm>
              <a:off x="3582988" y="3510757"/>
              <a:ext cx="319088" cy="4651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5386" y="14175"/>
                  </a:moveTo>
                  <a:lnTo>
                    <a:pt x="6223" y="14175"/>
                  </a:lnTo>
                  <a:cubicBezTo>
                    <a:pt x="5734" y="13446"/>
                    <a:pt x="5147" y="12716"/>
                    <a:pt x="4568" y="12003"/>
                  </a:cubicBezTo>
                  <a:cubicBezTo>
                    <a:pt x="3287" y="10427"/>
                    <a:pt x="1963" y="8797"/>
                    <a:pt x="1963" y="7425"/>
                  </a:cubicBezTo>
                  <a:cubicBezTo>
                    <a:pt x="1963" y="4075"/>
                    <a:pt x="5927" y="1350"/>
                    <a:pt x="10800" y="1350"/>
                  </a:cubicBezTo>
                  <a:cubicBezTo>
                    <a:pt x="15672" y="1350"/>
                    <a:pt x="19636" y="4075"/>
                    <a:pt x="19636" y="7425"/>
                  </a:cubicBezTo>
                  <a:cubicBezTo>
                    <a:pt x="19636" y="8787"/>
                    <a:pt x="18312" y="10425"/>
                    <a:pt x="17029" y="12011"/>
                  </a:cubicBezTo>
                  <a:cubicBezTo>
                    <a:pt x="16455" y="12723"/>
                    <a:pt x="15873" y="13449"/>
                    <a:pt x="15386" y="14175"/>
                  </a:cubicBezTo>
                  <a:moveTo>
                    <a:pt x="10800" y="20249"/>
                  </a:moveTo>
                  <a:cubicBezTo>
                    <a:pt x="9805" y="20249"/>
                    <a:pt x="9347" y="20171"/>
                    <a:pt x="8839" y="19406"/>
                  </a:cubicBezTo>
                  <a:lnTo>
                    <a:pt x="13000" y="19048"/>
                  </a:lnTo>
                  <a:cubicBezTo>
                    <a:pt x="12398" y="20164"/>
                    <a:pt x="11959" y="20249"/>
                    <a:pt x="10800" y="20249"/>
                  </a:cubicBezTo>
                  <a:moveTo>
                    <a:pt x="7595" y="16813"/>
                  </a:moveTo>
                  <a:cubicBezTo>
                    <a:pt x="7417" y="16407"/>
                    <a:pt x="7215" y="15978"/>
                    <a:pt x="6991" y="15525"/>
                  </a:cubicBezTo>
                  <a:lnTo>
                    <a:pt x="14616" y="15525"/>
                  </a:lnTo>
                  <a:cubicBezTo>
                    <a:pt x="14496" y="15767"/>
                    <a:pt x="14375" y="16010"/>
                    <a:pt x="14270" y="16239"/>
                  </a:cubicBezTo>
                  <a:cubicBezTo>
                    <a:pt x="14270" y="16239"/>
                    <a:pt x="7595" y="16813"/>
                    <a:pt x="7595" y="16813"/>
                  </a:cubicBezTo>
                  <a:close/>
                  <a:moveTo>
                    <a:pt x="13345" y="18343"/>
                  </a:moveTo>
                  <a:lnTo>
                    <a:pt x="8476" y="18762"/>
                  </a:lnTo>
                  <a:cubicBezTo>
                    <a:pt x="8303" y="18416"/>
                    <a:pt x="8116" y="18011"/>
                    <a:pt x="7890" y="17483"/>
                  </a:cubicBezTo>
                  <a:cubicBezTo>
                    <a:pt x="7887" y="17477"/>
                    <a:pt x="7883" y="17469"/>
                    <a:pt x="7881" y="17462"/>
                  </a:cubicBezTo>
                  <a:lnTo>
                    <a:pt x="13957" y="16941"/>
                  </a:lnTo>
                  <a:cubicBezTo>
                    <a:pt x="13871" y="17140"/>
                    <a:pt x="13778" y="17350"/>
                    <a:pt x="13698" y="17537"/>
                  </a:cubicBezTo>
                  <a:cubicBezTo>
                    <a:pt x="13569" y="17841"/>
                    <a:pt x="13453" y="18104"/>
                    <a:pt x="13345" y="18343"/>
                  </a:cubicBezTo>
                  <a:moveTo>
                    <a:pt x="10800" y="0"/>
                  </a:moveTo>
                  <a:cubicBezTo>
                    <a:pt x="4835" y="0"/>
                    <a:pt x="0" y="3324"/>
                    <a:pt x="0" y="7425"/>
                  </a:cubicBezTo>
                  <a:cubicBezTo>
                    <a:pt x="0" y="10146"/>
                    <a:pt x="3621" y="13029"/>
                    <a:pt x="4939" y="15562"/>
                  </a:cubicBezTo>
                  <a:cubicBezTo>
                    <a:pt x="6906" y="19339"/>
                    <a:pt x="6688" y="21599"/>
                    <a:pt x="10800" y="21599"/>
                  </a:cubicBezTo>
                  <a:cubicBezTo>
                    <a:pt x="14972" y="21599"/>
                    <a:pt x="14692" y="19349"/>
                    <a:pt x="16660" y="15577"/>
                  </a:cubicBezTo>
                  <a:cubicBezTo>
                    <a:pt x="17983" y="13039"/>
                    <a:pt x="21600" y="10124"/>
                    <a:pt x="21600" y="7425"/>
                  </a:cubicBezTo>
                  <a:cubicBezTo>
                    <a:pt x="21600" y="3324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31" name="AutoShape 114"/>
            <p:cNvSpPr>
              <a:spLocks/>
            </p:cNvSpPr>
            <p:nvPr/>
          </p:nvSpPr>
          <p:spPr bwMode="auto">
            <a:xfrm>
              <a:off x="3655219" y="3583782"/>
              <a:ext cx="94456" cy="94456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938" y="0"/>
                  </a:moveTo>
                  <a:cubicBezTo>
                    <a:pt x="8943" y="0"/>
                    <a:pt x="0" y="8942"/>
                    <a:pt x="0" y="19938"/>
                  </a:cubicBezTo>
                  <a:cubicBezTo>
                    <a:pt x="0" y="20855"/>
                    <a:pt x="743" y="21600"/>
                    <a:pt x="1661" y="21600"/>
                  </a:cubicBezTo>
                  <a:cubicBezTo>
                    <a:pt x="2579" y="21600"/>
                    <a:pt x="3323" y="20855"/>
                    <a:pt x="3323" y="19938"/>
                  </a:cubicBezTo>
                  <a:cubicBezTo>
                    <a:pt x="3323" y="10777"/>
                    <a:pt x="10777" y="3323"/>
                    <a:pt x="19938" y="3323"/>
                  </a:cubicBezTo>
                  <a:cubicBezTo>
                    <a:pt x="20856" y="3323"/>
                    <a:pt x="21600" y="2578"/>
                    <a:pt x="21600" y="1661"/>
                  </a:cubicBezTo>
                  <a:cubicBezTo>
                    <a:pt x="21600" y="744"/>
                    <a:pt x="20856" y="0"/>
                    <a:pt x="19938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132" name="Group 131"/>
          <p:cNvGrpSpPr/>
          <p:nvPr/>
        </p:nvGrpSpPr>
        <p:grpSpPr>
          <a:xfrm>
            <a:off x="5256445" y="7250112"/>
            <a:ext cx="696912" cy="930276"/>
            <a:chOff x="2639219" y="3510757"/>
            <a:chExt cx="348456" cy="465138"/>
          </a:xfrm>
          <a:solidFill>
            <a:schemeClr val="tx2"/>
          </a:solidFill>
        </p:grpSpPr>
        <p:sp>
          <p:nvSpPr>
            <p:cNvPr id="133" name="AutoShape 115"/>
            <p:cNvSpPr>
              <a:spLocks/>
            </p:cNvSpPr>
            <p:nvPr/>
          </p:nvSpPr>
          <p:spPr bwMode="auto">
            <a:xfrm>
              <a:off x="2639219" y="3510757"/>
              <a:ext cx="348456" cy="46513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800" y="12825"/>
                  </a:moveTo>
                  <a:lnTo>
                    <a:pt x="19800" y="13500"/>
                  </a:lnTo>
                  <a:lnTo>
                    <a:pt x="19800" y="14850"/>
                  </a:lnTo>
                  <a:lnTo>
                    <a:pt x="19800" y="15525"/>
                  </a:lnTo>
                  <a:cubicBezTo>
                    <a:pt x="19800" y="18129"/>
                    <a:pt x="16972" y="20249"/>
                    <a:pt x="13499" y="20249"/>
                  </a:cubicBezTo>
                  <a:lnTo>
                    <a:pt x="8099" y="20249"/>
                  </a:lnTo>
                  <a:cubicBezTo>
                    <a:pt x="4627" y="20249"/>
                    <a:pt x="1800" y="18129"/>
                    <a:pt x="1800" y="15525"/>
                  </a:cubicBezTo>
                  <a:lnTo>
                    <a:pt x="1800" y="14850"/>
                  </a:lnTo>
                  <a:lnTo>
                    <a:pt x="1800" y="13500"/>
                  </a:lnTo>
                  <a:lnTo>
                    <a:pt x="1800" y="12825"/>
                  </a:lnTo>
                  <a:lnTo>
                    <a:pt x="1800" y="10800"/>
                  </a:lnTo>
                  <a:cubicBezTo>
                    <a:pt x="1800" y="10427"/>
                    <a:pt x="2203" y="10124"/>
                    <a:pt x="2699" y="10124"/>
                  </a:cubicBezTo>
                  <a:lnTo>
                    <a:pt x="4499" y="10124"/>
                  </a:lnTo>
                  <a:lnTo>
                    <a:pt x="17100" y="10124"/>
                  </a:lnTo>
                  <a:lnTo>
                    <a:pt x="18899" y="10124"/>
                  </a:lnTo>
                  <a:cubicBezTo>
                    <a:pt x="19396" y="10124"/>
                    <a:pt x="19800" y="10427"/>
                    <a:pt x="19800" y="10800"/>
                  </a:cubicBezTo>
                  <a:cubicBezTo>
                    <a:pt x="19800" y="10800"/>
                    <a:pt x="19800" y="12825"/>
                    <a:pt x="19800" y="12825"/>
                  </a:cubicBezTo>
                  <a:close/>
                  <a:moveTo>
                    <a:pt x="14400" y="6075"/>
                  </a:moveTo>
                  <a:lnTo>
                    <a:pt x="14400" y="6076"/>
                  </a:lnTo>
                  <a:lnTo>
                    <a:pt x="14400" y="8774"/>
                  </a:lnTo>
                  <a:lnTo>
                    <a:pt x="7200" y="8774"/>
                  </a:lnTo>
                  <a:lnTo>
                    <a:pt x="7200" y="6076"/>
                  </a:lnTo>
                  <a:lnTo>
                    <a:pt x="7200" y="6075"/>
                  </a:lnTo>
                  <a:cubicBezTo>
                    <a:pt x="7200" y="4583"/>
                    <a:pt x="8811" y="3375"/>
                    <a:pt x="10800" y="3375"/>
                  </a:cubicBezTo>
                  <a:cubicBezTo>
                    <a:pt x="12788" y="3375"/>
                    <a:pt x="14400" y="4583"/>
                    <a:pt x="14400" y="6075"/>
                  </a:cubicBezTo>
                  <a:moveTo>
                    <a:pt x="4499" y="6075"/>
                  </a:moveTo>
                  <a:cubicBezTo>
                    <a:pt x="4499" y="3465"/>
                    <a:pt x="7320" y="1350"/>
                    <a:pt x="10800" y="1350"/>
                  </a:cubicBezTo>
                  <a:cubicBezTo>
                    <a:pt x="14279" y="1350"/>
                    <a:pt x="17100" y="3465"/>
                    <a:pt x="17100" y="6075"/>
                  </a:cubicBezTo>
                  <a:lnTo>
                    <a:pt x="17100" y="8774"/>
                  </a:lnTo>
                  <a:lnTo>
                    <a:pt x="15299" y="8774"/>
                  </a:lnTo>
                  <a:lnTo>
                    <a:pt x="15299" y="6076"/>
                  </a:lnTo>
                  <a:cubicBezTo>
                    <a:pt x="15299" y="4212"/>
                    <a:pt x="13285" y="2701"/>
                    <a:pt x="10800" y="2701"/>
                  </a:cubicBezTo>
                  <a:cubicBezTo>
                    <a:pt x="8314" y="2701"/>
                    <a:pt x="6299" y="4212"/>
                    <a:pt x="6299" y="6076"/>
                  </a:cubicBezTo>
                  <a:lnTo>
                    <a:pt x="6299" y="8774"/>
                  </a:lnTo>
                  <a:lnTo>
                    <a:pt x="4499" y="8774"/>
                  </a:lnTo>
                  <a:cubicBezTo>
                    <a:pt x="4499" y="8774"/>
                    <a:pt x="4499" y="6075"/>
                    <a:pt x="4499" y="6075"/>
                  </a:cubicBezTo>
                  <a:close/>
                  <a:moveTo>
                    <a:pt x="18899" y="8774"/>
                  </a:moveTo>
                  <a:lnTo>
                    <a:pt x="18899" y="6075"/>
                  </a:lnTo>
                  <a:cubicBezTo>
                    <a:pt x="18899" y="2719"/>
                    <a:pt x="15274" y="0"/>
                    <a:pt x="10800" y="0"/>
                  </a:cubicBezTo>
                  <a:cubicBezTo>
                    <a:pt x="6325" y="0"/>
                    <a:pt x="2699" y="2719"/>
                    <a:pt x="2699" y="6075"/>
                  </a:cubicBezTo>
                  <a:lnTo>
                    <a:pt x="2699" y="8774"/>
                  </a:lnTo>
                  <a:cubicBezTo>
                    <a:pt x="1208" y="8774"/>
                    <a:pt x="0" y="9681"/>
                    <a:pt x="0" y="10800"/>
                  </a:cubicBezTo>
                  <a:lnTo>
                    <a:pt x="0" y="12825"/>
                  </a:lnTo>
                  <a:lnTo>
                    <a:pt x="0" y="13500"/>
                  </a:lnTo>
                  <a:lnTo>
                    <a:pt x="0" y="14850"/>
                  </a:lnTo>
                  <a:lnTo>
                    <a:pt x="0" y="15525"/>
                  </a:lnTo>
                  <a:cubicBezTo>
                    <a:pt x="0" y="18880"/>
                    <a:pt x="3625" y="21599"/>
                    <a:pt x="8099" y="21599"/>
                  </a:cubicBezTo>
                  <a:lnTo>
                    <a:pt x="13499" y="21599"/>
                  </a:lnTo>
                  <a:cubicBezTo>
                    <a:pt x="17974" y="21599"/>
                    <a:pt x="21600" y="18880"/>
                    <a:pt x="21600" y="15525"/>
                  </a:cubicBezTo>
                  <a:lnTo>
                    <a:pt x="21600" y="14850"/>
                  </a:lnTo>
                  <a:lnTo>
                    <a:pt x="21600" y="13500"/>
                  </a:lnTo>
                  <a:lnTo>
                    <a:pt x="21600" y="12825"/>
                  </a:lnTo>
                  <a:lnTo>
                    <a:pt x="21600" y="10800"/>
                  </a:lnTo>
                  <a:cubicBezTo>
                    <a:pt x="21600" y="9681"/>
                    <a:pt x="20391" y="8774"/>
                    <a:pt x="18899" y="8774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34" name="AutoShape 116"/>
            <p:cNvSpPr>
              <a:spLocks/>
            </p:cNvSpPr>
            <p:nvPr/>
          </p:nvSpPr>
          <p:spPr bwMode="auto">
            <a:xfrm>
              <a:off x="2784475" y="3786982"/>
              <a:ext cx="57944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0"/>
                  </a:moveTo>
                  <a:cubicBezTo>
                    <a:pt x="4838" y="0"/>
                    <a:pt x="0" y="3226"/>
                    <a:pt x="0" y="7201"/>
                  </a:cubicBezTo>
                  <a:cubicBezTo>
                    <a:pt x="0" y="9390"/>
                    <a:pt x="1798" y="13537"/>
                    <a:pt x="3601" y="16821"/>
                  </a:cubicBezTo>
                  <a:cubicBezTo>
                    <a:pt x="5070" y="19493"/>
                    <a:pt x="6916" y="21600"/>
                    <a:pt x="10800" y="21600"/>
                  </a:cubicBezTo>
                  <a:cubicBezTo>
                    <a:pt x="15016" y="21600"/>
                    <a:pt x="16529" y="19514"/>
                    <a:pt x="18003" y="16858"/>
                  </a:cubicBezTo>
                  <a:cubicBezTo>
                    <a:pt x="19828" y="13567"/>
                    <a:pt x="21600" y="9397"/>
                    <a:pt x="21600" y="7201"/>
                  </a:cubicBezTo>
                  <a:cubicBezTo>
                    <a:pt x="21600" y="3226"/>
                    <a:pt x="16761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135" name="AutoShape 117"/>
          <p:cNvSpPr>
            <a:spLocks/>
          </p:cNvSpPr>
          <p:nvPr/>
        </p:nvSpPr>
        <p:spPr bwMode="auto">
          <a:xfrm>
            <a:off x="3283183" y="7424736"/>
            <a:ext cx="928688" cy="696912"/>
          </a:xfrm>
          <a:custGeom>
            <a:avLst/>
            <a:gdLst>
              <a:gd name="T0" fmla="+- 0 10799 1"/>
              <a:gd name="T1" fmla="*/ T0 w 21596"/>
              <a:gd name="T2" fmla="*/ 10800 h 21600"/>
              <a:gd name="T3" fmla="+- 0 10799 1"/>
              <a:gd name="T4" fmla="*/ T3 w 21596"/>
              <a:gd name="T5" fmla="*/ 10800 h 21600"/>
              <a:gd name="T6" fmla="+- 0 10799 1"/>
              <a:gd name="T7" fmla="*/ T6 w 21596"/>
              <a:gd name="T8" fmla="*/ 10800 h 21600"/>
              <a:gd name="T9" fmla="+- 0 10799 1"/>
              <a:gd name="T10" fmla="*/ T9 w 21596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596" h="21600">
                <a:moveTo>
                  <a:pt x="4511" y="2151"/>
                </a:moveTo>
                <a:lnTo>
                  <a:pt x="6064" y="3877"/>
                </a:lnTo>
                <a:lnTo>
                  <a:pt x="4246" y="6302"/>
                </a:lnTo>
                <a:lnTo>
                  <a:pt x="1353" y="6302"/>
                </a:lnTo>
                <a:cubicBezTo>
                  <a:pt x="1353" y="6302"/>
                  <a:pt x="4511" y="2151"/>
                  <a:pt x="4511" y="2151"/>
                </a:cubicBezTo>
                <a:close/>
                <a:moveTo>
                  <a:pt x="17348" y="6302"/>
                </a:moveTo>
                <a:lnTo>
                  <a:pt x="15531" y="3877"/>
                </a:lnTo>
                <a:lnTo>
                  <a:pt x="17082" y="2153"/>
                </a:lnTo>
                <a:lnTo>
                  <a:pt x="20191" y="6302"/>
                </a:lnTo>
                <a:cubicBezTo>
                  <a:pt x="20191" y="6302"/>
                  <a:pt x="17348" y="6302"/>
                  <a:pt x="17348" y="6302"/>
                </a:cubicBezTo>
                <a:close/>
                <a:moveTo>
                  <a:pt x="17264" y="7202"/>
                </a:moveTo>
                <a:lnTo>
                  <a:pt x="19663" y="7202"/>
                </a:lnTo>
                <a:lnTo>
                  <a:pt x="13021" y="16638"/>
                </a:lnTo>
                <a:cubicBezTo>
                  <a:pt x="13021" y="16638"/>
                  <a:pt x="17264" y="7202"/>
                  <a:pt x="17264" y="7202"/>
                </a:cubicBezTo>
                <a:close/>
                <a:moveTo>
                  <a:pt x="8574" y="16637"/>
                </a:moveTo>
                <a:lnTo>
                  <a:pt x="1933" y="7202"/>
                </a:lnTo>
                <a:lnTo>
                  <a:pt x="4330" y="7202"/>
                </a:lnTo>
                <a:cubicBezTo>
                  <a:pt x="4330" y="7202"/>
                  <a:pt x="8574" y="16637"/>
                  <a:pt x="8574" y="16637"/>
                </a:cubicBezTo>
                <a:close/>
                <a:moveTo>
                  <a:pt x="8429" y="7202"/>
                </a:moveTo>
                <a:lnTo>
                  <a:pt x="10084" y="18249"/>
                </a:lnTo>
                <a:lnTo>
                  <a:pt x="5117" y="7202"/>
                </a:lnTo>
                <a:cubicBezTo>
                  <a:pt x="5117" y="7202"/>
                  <a:pt x="8429" y="7202"/>
                  <a:pt x="8429" y="7202"/>
                </a:cubicBezTo>
                <a:close/>
                <a:moveTo>
                  <a:pt x="6584" y="4456"/>
                </a:moveTo>
                <a:lnTo>
                  <a:pt x="8246" y="6302"/>
                </a:lnTo>
                <a:lnTo>
                  <a:pt x="5200" y="6302"/>
                </a:lnTo>
                <a:cubicBezTo>
                  <a:pt x="5200" y="6302"/>
                  <a:pt x="6584" y="4456"/>
                  <a:pt x="6584" y="4456"/>
                </a:cubicBezTo>
                <a:close/>
                <a:moveTo>
                  <a:pt x="6543" y="3238"/>
                </a:moveTo>
                <a:lnTo>
                  <a:pt x="5250" y="1800"/>
                </a:lnTo>
                <a:lnTo>
                  <a:pt x="7621" y="1800"/>
                </a:lnTo>
                <a:cubicBezTo>
                  <a:pt x="7621" y="1800"/>
                  <a:pt x="6543" y="3238"/>
                  <a:pt x="6543" y="3238"/>
                </a:cubicBezTo>
                <a:close/>
                <a:moveTo>
                  <a:pt x="10797" y="3466"/>
                </a:moveTo>
                <a:lnTo>
                  <a:pt x="9299" y="1800"/>
                </a:lnTo>
                <a:lnTo>
                  <a:pt x="12296" y="1800"/>
                </a:lnTo>
                <a:cubicBezTo>
                  <a:pt x="12296" y="1800"/>
                  <a:pt x="10797" y="3466"/>
                  <a:pt x="10797" y="3466"/>
                </a:cubicBezTo>
                <a:close/>
                <a:moveTo>
                  <a:pt x="13974" y="1800"/>
                </a:moveTo>
                <a:lnTo>
                  <a:pt x="16345" y="1800"/>
                </a:lnTo>
                <a:lnTo>
                  <a:pt x="15052" y="3238"/>
                </a:lnTo>
                <a:cubicBezTo>
                  <a:pt x="15052" y="3238"/>
                  <a:pt x="13974" y="1800"/>
                  <a:pt x="13974" y="1800"/>
                </a:cubicBezTo>
                <a:close/>
                <a:moveTo>
                  <a:pt x="13349" y="6302"/>
                </a:moveTo>
                <a:lnTo>
                  <a:pt x="15011" y="4456"/>
                </a:lnTo>
                <a:lnTo>
                  <a:pt x="16394" y="6302"/>
                </a:lnTo>
                <a:cubicBezTo>
                  <a:pt x="16394" y="6302"/>
                  <a:pt x="13349" y="6302"/>
                  <a:pt x="13349" y="6302"/>
                </a:cubicBezTo>
                <a:close/>
                <a:moveTo>
                  <a:pt x="13166" y="7202"/>
                </a:moveTo>
                <a:lnTo>
                  <a:pt x="16478" y="7202"/>
                </a:lnTo>
                <a:lnTo>
                  <a:pt x="11511" y="18249"/>
                </a:lnTo>
                <a:cubicBezTo>
                  <a:pt x="11511" y="18249"/>
                  <a:pt x="13166" y="7202"/>
                  <a:pt x="13166" y="7202"/>
                </a:cubicBezTo>
                <a:close/>
                <a:moveTo>
                  <a:pt x="12478" y="7202"/>
                </a:moveTo>
                <a:lnTo>
                  <a:pt x="10797" y="18414"/>
                </a:lnTo>
                <a:lnTo>
                  <a:pt x="9117" y="7202"/>
                </a:lnTo>
                <a:cubicBezTo>
                  <a:pt x="9117" y="7202"/>
                  <a:pt x="12478" y="7202"/>
                  <a:pt x="12478" y="7202"/>
                </a:cubicBezTo>
                <a:close/>
                <a:moveTo>
                  <a:pt x="8773" y="5716"/>
                </a:moveTo>
                <a:lnTo>
                  <a:pt x="7064" y="3817"/>
                </a:lnTo>
                <a:lnTo>
                  <a:pt x="8426" y="2000"/>
                </a:lnTo>
                <a:lnTo>
                  <a:pt x="10270" y="4051"/>
                </a:lnTo>
                <a:cubicBezTo>
                  <a:pt x="10270" y="4051"/>
                  <a:pt x="8773" y="5716"/>
                  <a:pt x="8773" y="5716"/>
                </a:cubicBezTo>
                <a:close/>
                <a:moveTo>
                  <a:pt x="11325" y="4051"/>
                </a:moveTo>
                <a:lnTo>
                  <a:pt x="13169" y="2000"/>
                </a:lnTo>
                <a:lnTo>
                  <a:pt x="14531" y="3817"/>
                </a:lnTo>
                <a:lnTo>
                  <a:pt x="12822" y="5716"/>
                </a:lnTo>
                <a:cubicBezTo>
                  <a:pt x="12822" y="5716"/>
                  <a:pt x="11325" y="4051"/>
                  <a:pt x="11325" y="4051"/>
                </a:cubicBezTo>
                <a:close/>
                <a:moveTo>
                  <a:pt x="12296" y="6302"/>
                </a:moveTo>
                <a:lnTo>
                  <a:pt x="9299" y="6302"/>
                </a:lnTo>
                <a:lnTo>
                  <a:pt x="10797" y="4638"/>
                </a:lnTo>
                <a:cubicBezTo>
                  <a:pt x="10797" y="4638"/>
                  <a:pt x="12296" y="6302"/>
                  <a:pt x="12296" y="6302"/>
                </a:cubicBezTo>
                <a:close/>
                <a:moveTo>
                  <a:pt x="21200" y="5102"/>
                </a:moveTo>
                <a:lnTo>
                  <a:pt x="17771" y="527"/>
                </a:lnTo>
                <a:cubicBezTo>
                  <a:pt x="17518" y="189"/>
                  <a:pt x="17176" y="0"/>
                  <a:pt x="16817" y="0"/>
                </a:cubicBezTo>
                <a:lnTo>
                  <a:pt x="4779" y="0"/>
                </a:lnTo>
                <a:cubicBezTo>
                  <a:pt x="4420" y="0"/>
                  <a:pt x="4077" y="189"/>
                  <a:pt x="3824" y="527"/>
                </a:cubicBezTo>
                <a:lnTo>
                  <a:pt x="395" y="5102"/>
                </a:lnTo>
                <a:cubicBezTo>
                  <a:pt x="131" y="5455"/>
                  <a:pt x="-1" y="5921"/>
                  <a:pt x="-1" y="6387"/>
                </a:cubicBezTo>
                <a:cubicBezTo>
                  <a:pt x="1" y="6810"/>
                  <a:pt x="114" y="7233"/>
                  <a:pt x="341" y="7573"/>
                </a:cubicBezTo>
                <a:lnTo>
                  <a:pt x="9788" y="20995"/>
                </a:lnTo>
                <a:cubicBezTo>
                  <a:pt x="10045" y="21379"/>
                  <a:pt x="10412" y="21599"/>
                  <a:pt x="10797" y="21599"/>
                </a:cubicBezTo>
                <a:cubicBezTo>
                  <a:pt x="11183" y="21599"/>
                  <a:pt x="11550" y="21379"/>
                  <a:pt x="11807" y="20995"/>
                </a:cubicBezTo>
                <a:lnTo>
                  <a:pt x="21255" y="7573"/>
                </a:lnTo>
                <a:cubicBezTo>
                  <a:pt x="21485" y="7226"/>
                  <a:pt x="21598" y="6791"/>
                  <a:pt x="21595" y="6359"/>
                </a:cubicBezTo>
                <a:cubicBezTo>
                  <a:pt x="21593" y="5902"/>
                  <a:pt x="21459" y="5449"/>
                  <a:pt x="21200" y="5102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136" name="Group 135"/>
          <p:cNvGrpSpPr/>
          <p:nvPr/>
        </p:nvGrpSpPr>
        <p:grpSpPr>
          <a:xfrm>
            <a:off x="1425807" y="7367586"/>
            <a:ext cx="928688" cy="696912"/>
            <a:chOff x="712110" y="4037334"/>
            <a:chExt cx="464344" cy="348456"/>
          </a:xfrm>
          <a:solidFill>
            <a:schemeClr val="tx2"/>
          </a:solidFill>
        </p:grpSpPr>
        <p:sp>
          <p:nvSpPr>
            <p:cNvPr id="137" name="AutoShape 118"/>
            <p:cNvSpPr>
              <a:spLocks/>
            </p:cNvSpPr>
            <p:nvPr/>
          </p:nvSpPr>
          <p:spPr bwMode="auto">
            <a:xfrm>
              <a:off x="712110" y="4037334"/>
              <a:ext cx="464344" cy="348456"/>
            </a:xfrm>
            <a:custGeom>
              <a:avLst/>
              <a:gdLst>
                <a:gd name="T0" fmla="*/ 10732 w 21464"/>
                <a:gd name="T1" fmla="*/ 10800 h 21600"/>
                <a:gd name="T2" fmla="*/ 10732 w 21464"/>
                <a:gd name="T3" fmla="*/ 10800 h 21600"/>
                <a:gd name="T4" fmla="*/ 10732 w 21464"/>
                <a:gd name="T5" fmla="*/ 10800 h 21600"/>
                <a:gd name="T6" fmla="*/ 10732 w 21464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464" h="21600">
                  <a:moveTo>
                    <a:pt x="19918" y="11754"/>
                  </a:moveTo>
                  <a:lnTo>
                    <a:pt x="16564" y="18954"/>
                  </a:lnTo>
                  <a:cubicBezTo>
                    <a:pt x="16317" y="19484"/>
                    <a:pt x="15892" y="19800"/>
                    <a:pt x="15427" y="19800"/>
                  </a:cubicBezTo>
                  <a:lnTo>
                    <a:pt x="2683" y="19800"/>
                  </a:lnTo>
                  <a:cubicBezTo>
                    <a:pt x="1943" y="19800"/>
                    <a:pt x="1341" y="18992"/>
                    <a:pt x="1341" y="18000"/>
                  </a:cubicBezTo>
                  <a:lnTo>
                    <a:pt x="1341" y="3600"/>
                  </a:lnTo>
                  <a:cubicBezTo>
                    <a:pt x="1341" y="2608"/>
                    <a:pt x="1943" y="1800"/>
                    <a:pt x="2683" y="1800"/>
                  </a:cubicBezTo>
                  <a:lnTo>
                    <a:pt x="15427" y="1800"/>
                  </a:lnTo>
                  <a:cubicBezTo>
                    <a:pt x="15892" y="1800"/>
                    <a:pt x="16317" y="2116"/>
                    <a:pt x="16564" y="2645"/>
                  </a:cubicBezTo>
                  <a:lnTo>
                    <a:pt x="19917" y="9845"/>
                  </a:lnTo>
                  <a:cubicBezTo>
                    <a:pt x="20188" y="10425"/>
                    <a:pt x="20188" y="11174"/>
                    <a:pt x="19918" y="11754"/>
                  </a:cubicBezTo>
                  <a:moveTo>
                    <a:pt x="21055" y="8891"/>
                  </a:moveTo>
                  <a:lnTo>
                    <a:pt x="17701" y="1691"/>
                  </a:lnTo>
                  <a:cubicBezTo>
                    <a:pt x="17211" y="639"/>
                    <a:pt x="16352" y="0"/>
                    <a:pt x="15427" y="0"/>
                  </a:cubicBezTo>
                  <a:lnTo>
                    <a:pt x="2683" y="0"/>
                  </a:lnTo>
                  <a:cubicBezTo>
                    <a:pt x="1201" y="0"/>
                    <a:pt x="0" y="1611"/>
                    <a:pt x="0" y="3600"/>
                  </a:cubicBezTo>
                  <a:lnTo>
                    <a:pt x="0" y="18000"/>
                  </a:lnTo>
                  <a:cubicBezTo>
                    <a:pt x="0" y="19988"/>
                    <a:pt x="1201" y="21599"/>
                    <a:pt x="2683" y="21599"/>
                  </a:cubicBezTo>
                  <a:lnTo>
                    <a:pt x="15427" y="21599"/>
                  </a:lnTo>
                  <a:cubicBezTo>
                    <a:pt x="16352" y="21599"/>
                    <a:pt x="17211" y="20960"/>
                    <a:pt x="17701" y="19908"/>
                  </a:cubicBezTo>
                  <a:lnTo>
                    <a:pt x="21055" y="12708"/>
                  </a:lnTo>
                  <a:cubicBezTo>
                    <a:pt x="21600" y="11541"/>
                    <a:pt x="21600" y="10059"/>
                    <a:pt x="21055" y="8891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38" name="AutoShape 119"/>
            <p:cNvSpPr>
              <a:spLocks/>
            </p:cNvSpPr>
            <p:nvPr/>
          </p:nvSpPr>
          <p:spPr bwMode="auto">
            <a:xfrm>
              <a:off x="1001829" y="4167509"/>
              <a:ext cx="87313" cy="8731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8000"/>
                  </a:moveTo>
                  <a:cubicBezTo>
                    <a:pt x="6825" y="18000"/>
                    <a:pt x="3600" y="14774"/>
                    <a:pt x="3600" y="10800"/>
                  </a:cubicBezTo>
                  <a:cubicBezTo>
                    <a:pt x="3600" y="6825"/>
                    <a:pt x="6825" y="3600"/>
                    <a:pt x="10800" y="3600"/>
                  </a:cubicBezTo>
                  <a:cubicBezTo>
                    <a:pt x="14774" y="3600"/>
                    <a:pt x="17999" y="6825"/>
                    <a:pt x="17999" y="10800"/>
                  </a:cubicBezTo>
                  <a:cubicBezTo>
                    <a:pt x="17999" y="14774"/>
                    <a:pt x="14774" y="18000"/>
                    <a:pt x="10800" y="18000"/>
                  </a:cubicBezTo>
                  <a:moveTo>
                    <a:pt x="10800" y="0"/>
                  </a:moveTo>
                  <a:cubicBezTo>
                    <a:pt x="4833" y="0"/>
                    <a:pt x="0" y="4833"/>
                    <a:pt x="0" y="10800"/>
                  </a:cubicBezTo>
                  <a:cubicBezTo>
                    <a:pt x="0" y="16766"/>
                    <a:pt x="4833" y="21599"/>
                    <a:pt x="10800" y="21599"/>
                  </a:cubicBezTo>
                  <a:cubicBezTo>
                    <a:pt x="16766" y="21599"/>
                    <a:pt x="21600" y="16766"/>
                    <a:pt x="21600" y="10800"/>
                  </a:cubicBezTo>
                  <a:cubicBezTo>
                    <a:pt x="21600" y="4833"/>
                    <a:pt x="16766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139" name="Group 138"/>
          <p:cNvGrpSpPr/>
          <p:nvPr/>
        </p:nvGrpSpPr>
        <p:grpSpPr>
          <a:xfrm>
            <a:off x="10714271" y="5480049"/>
            <a:ext cx="930276" cy="782638"/>
            <a:chOff x="5356342" y="3093565"/>
            <a:chExt cx="465138" cy="391319"/>
          </a:xfrm>
          <a:solidFill>
            <a:schemeClr val="tx2"/>
          </a:solidFill>
        </p:grpSpPr>
        <p:sp>
          <p:nvSpPr>
            <p:cNvPr id="140" name="AutoShape 120"/>
            <p:cNvSpPr>
              <a:spLocks/>
            </p:cNvSpPr>
            <p:nvPr/>
          </p:nvSpPr>
          <p:spPr bwMode="auto">
            <a:xfrm>
              <a:off x="5473023" y="3195165"/>
              <a:ext cx="231775" cy="231775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6948" y="16070"/>
                  </a:moveTo>
                  <a:cubicBezTo>
                    <a:pt x="14037" y="19468"/>
                    <a:pt x="8925" y="19859"/>
                    <a:pt x="5529" y="16948"/>
                  </a:cubicBezTo>
                  <a:cubicBezTo>
                    <a:pt x="2130" y="14038"/>
                    <a:pt x="1740" y="8924"/>
                    <a:pt x="4651" y="5527"/>
                  </a:cubicBezTo>
                  <a:cubicBezTo>
                    <a:pt x="7559" y="2131"/>
                    <a:pt x="12674" y="1740"/>
                    <a:pt x="16070" y="4650"/>
                  </a:cubicBezTo>
                  <a:cubicBezTo>
                    <a:pt x="19466" y="7560"/>
                    <a:pt x="19859" y="12673"/>
                    <a:pt x="16948" y="16070"/>
                  </a:cubicBezTo>
                  <a:moveTo>
                    <a:pt x="10800" y="0"/>
                  </a:moveTo>
                  <a:cubicBezTo>
                    <a:pt x="4833" y="0"/>
                    <a:pt x="0" y="4834"/>
                    <a:pt x="0" y="10800"/>
                  </a:cubicBezTo>
                  <a:cubicBezTo>
                    <a:pt x="0" y="16765"/>
                    <a:pt x="4833" y="21599"/>
                    <a:pt x="10800" y="21599"/>
                  </a:cubicBezTo>
                  <a:cubicBezTo>
                    <a:pt x="16764" y="21599"/>
                    <a:pt x="21600" y="16765"/>
                    <a:pt x="21600" y="10800"/>
                  </a:cubicBezTo>
                  <a:cubicBezTo>
                    <a:pt x="21600" y="4834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41" name="AutoShape 121"/>
            <p:cNvSpPr>
              <a:spLocks/>
            </p:cNvSpPr>
            <p:nvPr/>
          </p:nvSpPr>
          <p:spPr bwMode="auto">
            <a:xfrm>
              <a:off x="5530967" y="3253109"/>
              <a:ext cx="65088" cy="650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200" y="0"/>
                  </a:moveTo>
                  <a:cubicBezTo>
                    <a:pt x="8596" y="0"/>
                    <a:pt x="0" y="8596"/>
                    <a:pt x="0" y="19195"/>
                  </a:cubicBezTo>
                  <a:lnTo>
                    <a:pt x="0" y="19199"/>
                  </a:lnTo>
                  <a:cubicBezTo>
                    <a:pt x="0" y="20524"/>
                    <a:pt x="1068" y="21599"/>
                    <a:pt x="2400" y="21599"/>
                  </a:cubicBezTo>
                  <a:cubicBezTo>
                    <a:pt x="3721" y="21599"/>
                    <a:pt x="4800" y="20524"/>
                    <a:pt x="4800" y="19199"/>
                  </a:cubicBezTo>
                  <a:lnTo>
                    <a:pt x="4800" y="19195"/>
                  </a:lnTo>
                  <a:cubicBezTo>
                    <a:pt x="4800" y="11247"/>
                    <a:pt x="11240" y="4799"/>
                    <a:pt x="19200" y="4799"/>
                  </a:cubicBezTo>
                  <a:cubicBezTo>
                    <a:pt x="20521" y="4799"/>
                    <a:pt x="21600" y="3724"/>
                    <a:pt x="21600" y="2399"/>
                  </a:cubicBezTo>
                  <a:cubicBezTo>
                    <a:pt x="21600" y="1075"/>
                    <a:pt x="20521" y="0"/>
                    <a:pt x="192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42" name="AutoShape 122"/>
            <p:cNvSpPr>
              <a:spLocks/>
            </p:cNvSpPr>
            <p:nvPr/>
          </p:nvSpPr>
          <p:spPr bwMode="auto">
            <a:xfrm>
              <a:off x="5356342" y="3093565"/>
              <a:ext cx="465138" cy="391319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249" y="19199"/>
                  </a:moveTo>
                  <a:cubicBezTo>
                    <a:pt x="20249" y="19642"/>
                    <a:pt x="19948" y="19999"/>
                    <a:pt x="19575" y="19999"/>
                  </a:cubicBezTo>
                  <a:lnTo>
                    <a:pt x="2024" y="19999"/>
                  </a:lnTo>
                  <a:cubicBezTo>
                    <a:pt x="1651" y="19999"/>
                    <a:pt x="1349" y="19642"/>
                    <a:pt x="1349" y="19199"/>
                  </a:cubicBezTo>
                  <a:lnTo>
                    <a:pt x="1349" y="7200"/>
                  </a:lnTo>
                  <a:cubicBezTo>
                    <a:pt x="1349" y="6809"/>
                    <a:pt x="1588" y="6475"/>
                    <a:pt x="1914" y="6411"/>
                  </a:cubicBezTo>
                  <a:lnTo>
                    <a:pt x="5588" y="5684"/>
                  </a:lnTo>
                  <a:lnTo>
                    <a:pt x="6797" y="2103"/>
                  </a:lnTo>
                  <a:cubicBezTo>
                    <a:pt x="6900" y="1799"/>
                    <a:pt x="7148" y="1600"/>
                    <a:pt x="7424" y="1600"/>
                  </a:cubicBezTo>
                  <a:lnTo>
                    <a:pt x="14174" y="1600"/>
                  </a:lnTo>
                  <a:cubicBezTo>
                    <a:pt x="14450" y="1600"/>
                    <a:pt x="14698" y="1799"/>
                    <a:pt x="14801" y="2103"/>
                  </a:cubicBezTo>
                  <a:lnTo>
                    <a:pt x="16010" y="5684"/>
                  </a:lnTo>
                  <a:lnTo>
                    <a:pt x="19685" y="6411"/>
                  </a:lnTo>
                  <a:cubicBezTo>
                    <a:pt x="20011" y="6475"/>
                    <a:pt x="20249" y="6809"/>
                    <a:pt x="20249" y="7200"/>
                  </a:cubicBezTo>
                  <a:cubicBezTo>
                    <a:pt x="20249" y="7200"/>
                    <a:pt x="20249" y="19199"/>
                    <a:pt x="20249" y="19199"/>
                  </a:cubicBezTo>
                  <a:close/>
                  <a:moveTo>
                    <a:pt x="19907" y="4832"/>
                  </a:moveTo>
                  <a:lnTo>
                    <a:pt x="16981" y="4254"/>
                  </a:lnTo>
                  <a:lnTo>
                    <a:pt x="16054" y="1507"/>
                  </a:lnTo>
                  <a:cubicBezTo>
                    <a:pt x="15745" y="591"/>
                    <a:pt x="15006" y="0"/>
                    <a:pt x="14174" y="0"/>
                  </a:cubicBezTo>
                  <a:lnTo>
                    <a:pt x="7424" y="0"/>
                  </a:lnTo>
                  <a:cubicBezTo>
                    <a:pt x="6593" y="0"/>
                    <a:pt x="5854" y="591"/>
                    <a:pt x="5543" y="1509"/>
                  </a:cubicBezTo>
                  <a:lnTo>
                    <a:pt x="4618" y="4254"/>
                  </a:lnTo>
                  <a:lnTo>
                    <a:pt x="1692" y="4832"/>
                  </a:lnTo>
                  <a:cubicBezTo>
                    <a:pt x="711" y="5025"/>
                    <a:pt x="0" y="6020"/>
                    <a:pt x="0" y="7200"/>
                  </a:cubicBezTo>
                  <a:lnTo>
                    <a:pt x="0" y="19199"/>
                  </a:lnTo>
                  <a:cubicBezTo>
                    <a:pt x="0" y="20523"/>
                    <a:pt x="908" y="21600"/>
                    <a:pt x="2024" y="21600"/>
                  </a:cubicBezTo>
                  <a:lnTo>
                    <a:pt x="19575" y="21600"/>
                  </a:lnTo>
                  <a:cubicBezTo>
                    <a:pt x="20691" y="21600"/>
                    <a:pt x="21600" y="20523"/>
                    <a:pt x="21600" y="19199"/>
                  </a:cubicBezTo>
                  <a:lnTo>
                    <a:pt x="21600" y="7200"/>
                  </a:lnTo>
                  <a:cubicBezTo>
                    <a:pt x="21600" y="6020"/>
                    <a:pt x="20888" y="5025"/>
                    <a:pt x="19907" y="483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143" name="Group 142"/>
          <p:cNvGrpSpPr/>
          <p:nvPr/>
        </p:nvGrpSpPr>
        <p:grpSpPr>
          <a:xfrm>
            <a:off x="8856895" y="5392736"/>
            <a:ext cx="928688" cy="928688"/>
            <a:chOff x="4427654" y="3049909"/>
            <a:chExt cx="464344" cy="464344"/>
          </a:xfrm>
          <a:solidFill>
            <a:schemeClr val="tx2"/>
          </a:solidFill>
        </p:grpSpPr>
        <p:sp>
          <p:nvSpPr>
            <p:cNvPr id="144" name="AutoShape 123"/>
            <p:cNvSpPr>
              <a:spLocks/>
            </p:cNvSpPr>
            <p:nvPr/>
          </p:nvSpPr>
          <p:spPr bwMode="auto">
            <a:xfrm>
              <a:off x="4427654" y="3049909"/>
              <a:ext cx="464344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180" y="12132"/>
                  </a:moveTo>
                  <a:cubicBezTo>
                    <a:pt x="17710" y="12226"/>
                    <a:pt x="17327" y="12561"/>
                    <a:pt x="17170" y="13012"/>
                  </a:cubicBezTo>
                  <a:cubicBezTo>
                    <a:pt x="17083" y="13261"/>
                    <a:pt x="16981" y="13503"/>
                    <a:pt x="16868" y="13738"/>
                  </a:cubicBezTo>
                  <a:cubicBezTo>
                    <a:pt x="16658" y="14169"/>
                    <a:pt x="16694" y="14677"/>
                    <a:pt x="16959" y="15075"/>
                  </a:cubicBezTo>
                  <a:lnTo>
                    <a:pt x="18131" y="16833"/>
                  </a:lnTo>
                  <a:lnTo>
                    <a:pt x="16832" y="18132"/>
                  </a:lnTo>
                  <a:lnTo>
                    <a:pt x="15075" y="16960"/>
                  </a:lnTo>
                  <a:cubicBezTo>
                    <a:pt x="14850" y="16810"/>
                    <a:pt x="14589" y="16733"/>
                    <a:pt x="14326" y="16733"/>
                  </a:cubicBezTo>
                  <a:cubicBezTo>
                    <a:pt x="14126" y="16733"/>
                    <a:pt x="13924" y="16778"/>
                    <a:pt x="13738" y="16868"/>
                  </a:cubicBezTo>
                  <a:cubicBezTo>
                    <a:pt x="13504" y="16981"/>
                    <a:pt x="13262" y="17083"/>
                    <a:pt x="13012" y="17170"/>
                  </a:cubicBezTo>
                  <a:cubicBezTo>
                    <a:pt x="12561" y="17327"/>
                    <a:pt x="12226" y="17712"/>
                    <a:pt x="12133" y="18180"/>
                  </a:cubicBezTo>
                  <a:lnTo>
                    <a:pt x="11717" y="20249"/>
                  </a:lnTo>
                  <a:lnTo>
                    <a:pt x="9881" y="20249"/>
                  </a:lnTo>
                  <a:lnTo>
                    <a:pt x="9467" y="18180"/>
                  </a:lnTo>
                  <a:cubicBezTo>
                    <a:pt x="9373" y="17712"/>
                    <a:pt x="9039" y="17327"/>
                    <a:pt x="8588" y="17170"/>
                  </a:cubicBezTo>
                  <a:cubicBezTo>
                    <a:pt x="8339" y="17083"/>
                    <a:pt x="8096" y="16983"/>
                    <a:pt x="7861" y="16869"/>
                  </a:cubicBezTo>
                  <a:cubicBezTo>
                    <a:pt x="7675" y="16778"/>
                    <a:pt x="7474" y="16733"/>
                    <a:pt x="7273" y="16733"/>
                  </a:cubicBezTo>
                  <a:cubicBezTo>
                    <a:pt x="7011" y="16733"/>
                    <a:pt x="6750" y="16810"/>
                    <a:pt x="6525" y="16960"/>
                  </a:cubicBezTo>
                  <a:lnTo>
                    <a:pt x="4767" y="18132"/>
                  </a:lnTo>
                  <a:lnTo>
                    <a:pt x="3468" y="16833"/>
                  </a:lnTo>
                  <a:lnTo>
                    <a:pt x="4639" y="15075"/>
                  </a:lnTo>
                  <a:cubicBezTo>
                    <a:pt x="4904" y="14677"/>
                    <a:pt x="4939" y="14169"/>
                    <a:pt x="4732" y="13738"/>
                  </a:cubicBezTo>
                  <a:cubicBezTo>
                    <a:pt x="4618" y="13504"/>
                    <a:pt x="4516" y="13263"/>
                    <a:pt x="4429" y="13013"/>
                  </a:cubicBezTo>
                  <a:cubicBezTo>
                    <a:pt x="4273" y="12561"/>
                    <a:pt x="3888" y="12227"/>
                    <a:pt x="3419" y="12133"/>
                  </a:cubicBezTo>
                  <a:lnTo>
                    <a:pt x="1350" y="11718"/>
                  </a:lnTo>
                  <a:lnTo>
                    <a:pt x="1349" y="9882"/>
                  </a:lnTo>
                  <a:lnTo>
                    <a:pt x="3419" y="9468"/>
                  </a:lnTo>
                  <a:cubicBezTo>
                    <a:pt x="3888" y="9374"/>
                    <a:pt x="4273" y="9039"/>
                    <a:pt x="4429" y="8588"/>
                  </a:cubicBezTo>
                  <a:cubicBezTo>
                    <a:pt x="4516" y="8338"/>
                    <a:pt x="4617" y="8096"/>
                    <a:pt x="4731" y="7862"/>
                  </a:cubicBezTo>
                  <a:cubicBezTo>
                    <a:pt x="4940" y="7431"/>
                    <a:pt x="4905" y="6923"/>
                    <a:pt x="4639" y="6524"/>
                  </a:cubicBezTo>
                  <a:lnTo>
                    <a:pt x="3468" y="4767"/>
                  </a:lnTo>
                  <a:lnTo>
                    <a:pt x="4767" y="3468"/>
                  </a:lnTo>
                  <a:lnTo>
                    <a:pt x="6525" y="4639"/>
                  </a:lnTo>
                  <a:cubicBezTo>
                    <a:pt x="6750" y="4790"/>
                    <a:pt x="7011" y="4866"/>
                    <a:pt x="7273" y="4866"/>
                  </a:cubicBezTo>
                  <a:cubicBezTo>
                    <a:pt x="7474" y="4866"/>
                    <a:pt x="7674" y="4822"/>
                    <a:pt x="7861" y="4732"/>
                  </a:cubicBezTo>
                  <a:cubicBezTo>
                    <a:pt x="8095" y="4619"/>
                    <a:pt x="8337" y="4517"/>
                    <a:pt x="8586" y="4430"/>
                  </a:cubicBezTo>
                  <a:cubicBezTo>
                    <a:pt x="9039" y="4272"/>
                    <a:pt x="9373" y="3888"/>
                    <a:pt x="9467" y="3420"/>
                  </a:cubicBezTo>
                  <a:lnTo>
                    <a:pt x="9881" y="1350"/>
                  </a:lnTo>
                  <a:lnTo>
                    <a:pt x="11717" y="1350"/>
                  </a:lnTo>
                  <a:lnTo>
                    <a:pt x="12131" y="3420"/>
                  </a:lnTo>
                  <a:cubicBezTo>
                    <a:pt x="12225" y="3888"/>
                    <a:pt x="12560" y="4272"/>
                    <a:pt x="13012" y="4430"/>
                  </a:cubicBezTo>
                  <a:cubicBezTo>
                    <a:pt x="13261" y="4517"/>
                    <a:pt x="13502" y="4617"/>
                    <a:pt x="13737" y="4731"/>
                  </a:cubicBezTo>
                  <a:cubicBezTo>
                    <a:pt x="13924" y="4822"/>
                    <a:pt x="14125" y="4866"/>
                    <a:pt x="14326" y="4866"/>
                  </a:cubicBezTo>
                  <a:cubicBezTo>
                    <a:pt x="14589" y="4866"/>
                    <a:pt x="14850" y="4790"/>
                    <a:pt x="15075" y="4639"/>
                  </a:cubicBezTo>
                  <a:lnTo>
                    <a:pt x="16832" y="3468"/>
                  </a:lnTo>
                  <a:lnTo>
                    <a:pt x="18131" y="4767"/>
                  </a:lnTo>
                  <a:lnTo>
                    <a:pt x="16959" y="6524"/>
                  </a:lnTo>
                  <a:cubicBezTo>
                    <a:pt x="16694" y="6923"/>
                    <a:pt x="16660" y="7431"/>
                    <a:pt x="16867" y="7861"/>
                  </a:cubicBezTo>
                  <a:cubicBezTo>
                    <a:pt x="16980" y="8096"/>
                    <a:pt x="17083" y="8337"/>
                    <a:pt x="17170" y="8587"/>
                  </a:cubicBezTo>
                  <a:cubicBezTo>
                    <a:pt x="17327" y="9039"/>
                    <a:pt x="17710" y="9373"/>
                    <a:pt x="18180" y="9467"/>
                  </a:cubicBezTo>
                  <a:lnTo>
                    <a:pt x="20248" y="9882"/>
                  </a:lnTo>
                  <a:lnTo>
                    <a:pt x="20250" y="11718"/>
                  </a:lnTo>
                  <a:cubicBezTo>
                    <a:pt x="20250" y="11718"/>
                    <a:pt x="18180" y="12132"/>
                    <a:pt x="18180" y="12132"/>
                  </a:cubicBezTo>
                  <a:close/>
                  <a:moveTo>
                    <a:pt x="20513" y="8558"/>
                  </a:moveTo>
                  <a:lnTo>
                    <a:pt x="18445" y="8143"/>
                  </a:lnTo>
                  <a:cubicBezTo>
                    <a:pt x="18341" y="7844"/>
                    <a:pt x="18218" y="7554"/>
                    <a:pt x="18082" y="7273"/>
                  </a:cubicBezTo>
                  <a:lnTo>
                    <a:pt x="19254" y="5516"/>
                  </a:lnTo>
                  <a:cubicBezTo>
                    <a:pt x="19611" y="4980"/>
                    <a:pt x="19540" y="4268"/>
                    <a:pt x="19085" y="3813"/>
                  </a:cubicBezTo>
                  <a:lnTo>
                    <a:pt x="17787" y="2514"/>
                  </a:lnTo>
                  <a:cubicBezTo>
                    <a:pt x="17526" y="2253"/>
                    <a:pt x="17181" y="2118"/>
                    <a:pt x="16831" y="2118"/>
                  </a:cubicBezTo>
                  <a:cubicBezTo>
                    <a:pt x="16573" y="2118"/>
                    <a:pt x="16312" y="2193"/>
                    <a:pt x="16084" y="2345"/>
                  </a:cubicBezTo>
                  <a:lnTo>
                    <a:pt x="14326" y="3516"/>
                  </a:lnTo>
                  <a:cubicBezTo>
                    <a:pt x="14044" y="3380"/>
                    <a:pt x="13754" y="3258"/>
                    <a:pt x="13455" y="3155"/>
                  </a:cubicBezTo>
                  <a:lnTo>
                    <a:pt x="13041" y="1085"/>
                  </a:lnTo>
                  <a:cubicBezTo>
                    <a:pt x="12916" y="454"/>
                    <a:pt x="12361" y="0"/>
                    <a:pt x="11717" y="0"/>
                  </a:cubicBezTo>
                  <a:lnTo>
                    <a:pt x="9881" y="0"/>
                  </a:lnTo>
                  <a:cubicBezTo>
                    <a:pt x="9238" y="0"/>
                    <a:pt x="8684" y="454"/>
                    <a:pt x="8557" y="1085"/>
                  </a:cubicBezTo>
                  <a:lnTo>
                    <a:pt x="8143" y="3155"/>
                  </a:lnTo>
                  <a:cubicBezTo>
                    <a:pt x="7843" y="3258"/>
                    <a:pt x="7554" y="3381"/>
                    <a:pt x="7273" y="3516"/>
                  </a:cubicBezTo>
                  <a:lnTo>
                    <a:pt x="5516" y="2345"/>
                  </a:lnTo>
                  <a:cubicBezTo>
                    <a:pt x="5287" y="2193"/>
                    <a:pt x="5026" y="2118"/>
                    <a:pt x="4767" y="2118"/>
                  </a:cubicBezTo>
                  <a:cubicBezTo>
                    <a:pt x="4419" y="2118"/>
                    <a:pt x="4073" y="2253"/>
                    <a:pt x="3812" y="2514"/>
                  </a:cubicBezTo>
                  <a:lnTo>
                    <a:pt x="2514" y="3813"/>
                  </a:lnTo>
                  <a:cubicBezTo>
                    <a:pt x="2059" y="4268"/>
                    <a:pt x="1988" y="4980"/>
                    <a:pt x="2345" y="5516"/>
                  </a:cubicBezTo>
                  <a:lnTo>
                    <a:pt x="3516" y="7273"/>
                  </a:lnTo>
                  <a:cubicBezTo>
                    <a:pt x="3380" y="7555"/>
                    <a:pt x="3258" y="7844"/>
                    <a:pt x="3154" y="8144"/>
                  </a:cubicBezTo>
                  <a:lnTo>
                    <a:pt x="1085" y="8558"/>
                  </a:lnTo>
                  <a:cubicBezTo>
                    <a:pt x="454" y="8684"/>
                    <a:pt x="0" y="9238"/>
                    <a:pt x="0" y="9882"/>
                  </a:cubicBezTo>
                  <a:lnTo>
                    <a:pt x="0" y="11718"/>
                  </a:lnTo>
                  <a:cubicBezTo>
                    <a:pt x="0" y="12361"/>
                    <a:pt x="454" y="12916"/>
                    <a:pt x="1085" y="13042"/>
                  </a:cubicBezTo>
                  <a:lnTo>
                    <a:pt x="3154" y="13456"/>
                  </a:lnTo>
                  <a:cubicBezTo>
                    <a:pt x="3258" y="13755"/>
                    <a:pt x="3380" y="14046"/>
                    <a:pt x="3516" y="14326"/>
                  </a:cubicBezTo>
                  <a:lnTo>
                    <a:pt x="2345" y="16083"/>
                  </a:lnTo>
                  <a:cubicBezTo>
                    <a:pt x="1988" y="16619"/>
                    <a:pt x="2059" y="17332"/>
                    <a:pt x="2514" y="17787"/>
                  </a:cubicBezTo>
                  <a:lnTo>
                    <a:pt x="3812" y="19086"/>
                  </a:lnTo>
                  <a:cubicBezTo>
                    <a:pt x="4073" y="19346"/>
                    <a:pt x="4419" y="19482"/>
                    <a:pt x="4767" y="19482"/>
                  </a:cubicBezTo>
                  <a:cubicBezTo>
                    <a:pt x="5026" y="19482"/>
                    <a:pt x="5287" y="19406"/>
                    <a:pt x="5516" y="19254"/>
                  </a:cubicBezTo>
                  <a:lnTo>
                    <a:pt x="7273" y="18083"/>
                  </a:lnTo>
                  <a:cubicBezTo>
                    <a:pt x="7554" y="18220"/>
                    <a:pt x="7843" y="18341"/>
                    <a:pt x="8143" y="18445"/>
                  </a:cubicBezTo>
                  <a:lnTo>
                    <a:pt x="8557" y="20514"/>
                  </a:lnTo>
                  <a:cubicBezTo>
                    <a:pt x="8684" y="21146"/>
                    <a:pt x="9238" y="21599"/>
                    <a:pt x="9881" y="21599"/>
                  </a:cubicBezTo>
                  <a:lnTo>
                    <a:pt x="11717" y="21599"/>
                  </a:lnTo>
                  <a:cubicBezTo>
                    <a:pt x="12361" y="21599"/>
                    <a:pt x="12916" y="21146"/>
                    <a:pt x="13041" y="20514"/>
                  </a:cubicBezTo>
                  <a:lnTo>
                    <a:pt x="13456" y="18445"/>
                  </a:lnTo>
                  <a:cubicBezTo>
                    <a:pt x="13755" y="18341"/>
                    <a:pt x="14046" y="18219"/>
                    <a:pt x="14326" y="18083"/>
                  </a:cubicBezTo>
                  <a:lnTo>
                    <a:pt x="16084" y="19254"/>
                  </a:lnTo>
                  <a:cubicBezTo>
                    <a:pt x="16312" y="19406"/>
                    <a:pt x="16573" y="19482"/>
                    <a:pt x="16831" y="19482"/>
                  </a:cubicBezTo>
                  <a:cubicBezTo>
                    <a:pt x="17181" y="19482"/>
                    <a:pt x="17526" y="19346"/>
                    <a:pt x="17787" y="19086"/>
                  </a:cubicBezTo>
                  <a:lnTo>
                    <a:pt x="19085" y="17787"/>
                  </a:lnTo>
                  <a:cubicBezTo>
                    <a:pt x="19540" y="17332"/>
                    <a:pt x="19611" y="16619"/>
                    <a:pt x="19254" y="16083"/>
                  </a:cubicBezTo>
                  <a:lnTo>
                    <a:pt x="18082" y="14326"/>
                  </a:lnTo>
                  <a:cubicBezTo>
                    <a:pt x="18219" y="14045"/>
                    <a:pt x="18341" y="13755"/>
                    <a:pt x="18445" y="13456"/>
                  </a:cubicBezTo>
                  <a:lnTo>
                    <a:pt x="20513" y="13042"/>
                  </a:lnTo>
                  <a:cubicBezTo>
                    <a:pt x="21145" y="12916"/>
                    <a:pt x="21599" y="12361"/>
                    <a:pt x="21599" y="11718"/>
                  </a:cubicBezTo>
                  <a:lnTo>
                    <a:pt x="21599" y="9882"/>
                  </a:lnTo>
                  <a:cubicBezTo>
                    <a:pt x="21599" y="9238"/>
                    <a:pt x="21145" y="8684"/>
                    <a:pt x="20513" y="8558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45" name="AutoShape 124"/>
            <p:cNvSpPr>
              <a:spLocks/>
            </p:cNvSpPr>
            <p:nvPr/>
          </p:nvSpPr>
          <p:spPr bwMode="auto">
            <a:xfrm>
              <a:off x="4558623" y="3180084"/>
              <a:ext cx="203200" cy="2032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20250"/>
                  </a:moveTo>
                  <a:cubicBezTo>
                    <a:pt x="5580" y="20250"/>
                    <a:pt x="1350" y="16017"/>
                    <a:pt x="1350" y="10800"/>
                  </a:cubicBezTo>
                  <a:cubicBezTo>
                    <a:pt x="1350" y="5582"/>
                    <a:pt x="5580" y="1349"/>
                    <a:pt x="10800" y="1349"/>
                  </a:cubicBezTo>
                  <a:cubicBezTo>
                    <a:pt x="16016" y="1349"/>
                    <a:pt x="20250" y="5582"/>
                    <a:pt x="20250" y="10800"/>
                  </a:cubicBezTo>
                  <a:cubicBezTo>
                    <a:pt x="20250" y="16017"/>
                    <a:pt x="16016" y="20250"/>
                    <a:pt x="10800" y="20250"/>
                  </a:cubicBezTo>
                  <a:moveTo>
                    <a:pt x="10800" y="0"/>
                  </a:moveTo>
                  <a:cubicBezTo>
                    <a:pt x="4836" y="0"/>
                    <a:pt x="0" y="4836"/>
                    <a:pt x="0" y="10800"/>
                  </a:cubicBezTo>
                  <a:cubicBezTo>
                    <a:pt x="0" y="16763"/>
                    <a:pt x="4836" y="21600"/>
                    <a:pt x="10800" y="21600"/>
                  </a:cubicBezTo>
                  <a:cubicBezTo>
                    <a:pt x="16763" y="21600"/>
                    <a:pt x="21599" y="16763"/>
                    <a:pt x="21599" y="10800"/>
                  </a:cubicBezTo>
                  <a:cubicBezTo>
                    <a:pt x="21599" y="4836"/>
                    <a:pt x="16763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46" name="AutoShape 125"/>
            <p:cNvSpPr>
              <a:spLocks/>
            </p:cNvSpPr>
            <p:nvPr/>
          </p:nvSpPr>
          <p:spPr bwMode="auto">
            <a:xfrm>
              <a:off x="4601485" y="3223740"/>
              <a:ext cx="116682" cy="1166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18900"/>
                  </a:moveTo>
                  <a:cubicBezTo>
                    <a:pt x="6328" y="18900"/>
                    <a:pt x="2699" y="15271"/>
                    <a:pt x="2699" y="10800"/>
                  </a:cubicBezTo>
                  <a:cubicBezTo>
                    <a:pt x="2699" y="6329"/>
                    <a:pt x="6328" y="2700"/>
                    <a:pt x="10800" y="2700"/>
                  </a:cubicBezTo>
                  <a:cubicBezTo>
                    <a:pt x="15271" y="2700"/>
                    <a:pt x="18899" y="6329"/>
                    <a:pt x="18899" y="10800"/>
                  </a:cubicBezTo>
                  <a:cubicBezTo>
                    <a:pt x="18899" y="15271"/>
                    <a:pt x="15271" y="18900"/>
                    <a:pt x="10800" y="18900"/>
                  </a:cubicBezTo>
                  <a:moveTo>
                    <a:pt x="10800" y="0"/>
                  </a:moveTo>
                  <a:cubicBezTo>
                    <a:pt x="4830" y="0"/>
                    <a:pt x="0" y="4833"/>
                    <a:pt x="0" y="10800"/>
                  </a:cubicBezTo>
                  <a:cubicBezTo>
                    <a:pt x="0" y="16766"/>
                    <a:pt x="4830" y="21599"/>
                    <a:pt x="10800" y="21599"/>
                  </a:cubicBezTo>
                  <a:cubicBezTo>
                    <a:pt x="16764" y="21599"/>
                    <a:pt x="21600" y="16766"/>
                    <a:pt x="21600" y="10800"/>
                  </a:cubicBezTo>
                  <a:cubicBezTo>
                    <a:pt x="21600" y="4833"/>
                    <a:pt x="16764" y="0"/>
                    <a:pt x="1080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147" name="Group 146"/>
          <p:cNvGrpSpPr/>
          <p:nvPr/>
        </p:nvGrpSpPr>
        <p:grpSpPr>
          <a:xfrm>
            <a:off x="6999521" y="5392736"/>
            <a:ext cx="928688" cy="928688"/>
            <a:chOff x="3498967" y="3049909"/>
            <a:chExt cx="464344" cy="464344"/>
          </a:xfrm>
          <a:solidFill>
            <a:schemeClr val="tx2"/>
          </a:solidFill>
        </p:grpSpPr>
        <p:sp>
          <p:nvSpPr>
            <p:cNvPr id="148" name="AutoShape 126"/>
            <p:cNvSpPr>
              <a:spLocks/>
            </p:cNvSpPr>
            <p:nvPr/>
          </p:nvSpPr>
          <p:spPr bwMode="auto">
            <a:xfrm>
              <a:off x="3498967" y="3049909"/>
              <a:ext cx="464344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3499" y="14850"/>
                  </a:moveTo>
                  <a:cubicBezTo>
                    <a:pt x="9772" y="14850"/>
                    <a:pt x="6749" y="11827"/>
                    <a:pt x="6749" y="8100"/>
                  </a:cubicBezTo>
                  <a:cubicBezTo>
                    <a:pt x="6749" y="4372"/>
                    <a:pt x="9772" y="1350"/>
                    <a:pt x="13499" y="1350"/>
                  </a:cubicBezTo>
                  <a:cubicBezTo>
                    <a:pt x="17227" y="1350"/>
                    <a:pt x="20249" y="4372"/>
                    <a:pt x="20249" y="8100"/>
                  </a:cubicBezTo>
                  <a:cubicBezTo>
                    <a:pt x="20249" y="11827"/>
                    <a:pt x="17227" y="14850"/>
                    <a:pt x="13499" y="14850"/>
                  </a:cubicBezTo>
                  <a:moveTo>
                    <a:pt x="3236" y="20042"/>
                  </a:moveTo>
                  <a:cubicBezTo>
                    <a:pt x="3019" y="20266"/>
                    <a:pt x="2718" y="20408"/>
                    <a:pt x="2382" y="20408"/>
                  </a:cubicBezTo>
                  <a:cubicBezTo>
                    <a:pt x="1724" y="20408"/>
                    <a:pt x="1191" y="19875"/>
                    <a:pt x="1191" y="19218"/>
                  </a:cubicBezTo>
                  <a:cubicBezTo>
                    <a:pt x="1191" y="18881"/>
                    <a:pt x="1332" y="18580"/>
                    <a:pt x="1557" y="18363"/>
                  </a:cubicBezTo>
                  <a:lnTo>
                    <a:pt x="1551" y="18358"/>
                  </a:lnTo>
                  <a:lnTo>
                    <a:pt x="6996" y="12913"/>
                  </a:lnTo>
                  <a:cubicBezTo>
                    <a:pt x="7472" y="13555"/>
                    <a:pt x="8039" y="14122"/>
                    <a:pt x="8680" y="14599"/>
                  </a:cubicBezTo>
                  <a:cubicBezTo>
                    <a:pt x="8680" y="14599"/>
                    <a:pt x="3236" y="20042"/>
                    <a:pt x="3236" y="20042"/>
                  </a:cubicBezTo>
                  <a:close/>
                  <a:moveTo>
                    <a:pt x="13499" y="0"/>
                  </a:moveTo>
                  <a:cubicBezTo>
                    <a:pt x="9026" y="0"/>
                    <a:pt x="5399" y="3626"/>
                    <a:pt x="5399" y="8100"/>
                  </a:cubicBezTo>
                  <a:cubicBezTo>
                    <a:pt x="5399" y="9467"/>
                    <a:pt x="5742" y="10754"/>
                    <a:pt x="6341" y="11884"/>
                  </a:cubicBezTo>
                  <a:lnTo>
                    <a:pt x="709" y="17515"/>
                  </a:lnTo>
                  <a:lnTo>
                    <a:pt x="713" y="17520"/>
                  </a:lnTo>
                  <a:cubicBezTo>
                    <a:pt x="274" y="17953"/>
                    <a:pt x="0" y="18552"/>
                    <a:pt x="0" y="19218"/>
                  </a:cubicBezTo>
                  <a:cubicBezTo>
                    <a:pt x="0" y="20533"/>
                    <a:pt x="1066" y="21599"/>
                    <a:pt x="2382" y="21599"/>
                  </a:cubicBezTo>
                  <a:cubicBezTo>
                    <a:pt x="3047" y="21599"/>
                    <a:pt x="3647" y="21326"/>
                    <a:pt x="4079" y="20885"/>
                  </a:cubicBezTo>
                  <a:lnTo>
                    <a:pt x="4078" y="20884"/>
                  </a:lnTo>
                  <a:lnTo>
                    <a:pt x="9708" y="15255"/>
                  </a:lnTo>
                  <a:cubicBezTo>
                    <a:pt x="10839" y="15856"/>
                    <a:pt x="12128" y="16200"/>
                    <a:pt x="13499" y="16200"/>
                  </a:cubicBezTo>
                  <a:cubicBezTo>
                    <a:pt x="17973" y="16200"/>
                    <a:pt x="21600" y="12573"/>
                    <a:pt x="21600" y="8100"/>
                  </a:cubicBezTo>
                  <a:cubicBezTo>
                    <a:pt x="21600" y="3626"/>
                    <a:pt x="17973" y="0"/>
                    <a:pt x="13499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49" name="AutoShape 127"/>
            <p:cNvSpPr>
              <a:spLocks/>
            </p:cNvSpPr>
            <p:nvPr/>
          </p:nvSpPr>
          <p:spPr bwMode="auto">
            <a:xfrm>
              <a:off x="3687085" y="3122140"/>
              <a:ext cx="109538" cy="1087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20160" y="0"/>
                  </a:moveTo>
                  <a:cubicBezTo>
                    <a:pt x="9025" y="0"/>
                    <a:pt x="0" y="9025"/>
                    <a:pt x="0" y="20160"/>
                  </a:cubicBezTo>
                  <a:cubicBezTo>
                    <a:pt x="0" y="20954"/>
                    <a:pt x="644" y="21600"/>
                    <a:pt x="1440" y="21600"/>
                  </a:cubicBezTo>
                  <a:cubicBezTo>
                    <a:pt x="2235" y="21600"/>
                    <a:pt x="2880" y="20954"/>
                    <a:pt x="2880" y="20160"/>
                  </a:cubicBezTo>
                  <a:cubicBezTo>
                    <a:pt x="2880" y="10618"/>
                    <a:pt x="10617" y="2880"/>
                    <a:pt x="20160" y="2880"/>
                  </a:cubicBezTo>
                  <a:cubicBezTo>
                    <a:pt x="20955" y="2880"/>
                    <a:pt x="21599" y="2234"/>
                    <a:pt x="21599" y="1440"/>
                  </a:cubicBezTo>
                  <a:cubicBezTo>
                    <a:pt x="21599" y="645"/>
                    <a:pt x="20955" y="0"/>
                    <a:pt x="2016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150" name="Group 149"/>
          <p:cNvGrpSpPr/>
          <p:nvPr/>
        </p:nvGrpSpPr>
        <p:grpSpPr>
          <a:xfrm>
            <a:off x="5140557" y="5392736"/>
            <a:ext cx="930276" cy="928688"/>
            <a:chOff x="2581275" y="2582069"/>
            <a:chExt cx="465138" cy="464344"/>
          </a:xfrm>
          <a:solidFill>
            <a:schemeClr val="tx2"/>
          </a:solidFill>
        </p:grpSpPr>
        <p:sp>
          <p:nvSpPr>
            <p:cNvPr id="151" name="AutoShape 128"/>
            <p:cNvSpPr>
              <a:spLocks/>
            </p:cNvSpPr>
            <p:nvPr/>
          </p:nvSpPr>
          <p:spPr bwMode="auto">
            <a:xfrm>
              <a:off x="2581275" y="2582069"/>
              <a:ext cx="465138" cy="464344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4850" y="12150"/>
                  </a:moveTo>
                  <a:cubicBezTo>
                    <a:pt x="13851" y="12150"/>
                    <a:pt x="12926" y="11859"/>
                    <a:pt x="12124" y="11386"/>
                  </a:cubicBezTo>
                  <a:lnTo>
                    <a:pt x="11892" y="11618"/>
                  </a:lnTo>
                  <a:lnTo>
                    <a:pt x="11132" y="12377"/>
                  </a:lnTo>
                  <a:lnTo>
                    <a:pt x="9846" y="13663"/>
                  </a:lnTo>
                  <a:cubicBezTo>
                    <a:pt x="9593" y="13916"/>
                    <a:pt x="9451" y="14260"/>
                    <a:pt x="9451" y="14617"/>
                  </a:cubicBezTo>
                  <a:lnTo>
                    <a:pt x="9451" y="16200"/>
                  </a:lnTo>
                  <a:lnTo>
                    <a:pt x="8101" y="16200"/>
                  </a:lnTo>
                  <a:cubicBezTo>
                    <a:pt x="7356" y="16200"/>
                    <a:pt x="6751" y="16804"/>
                    <a:pt x="6751" y="17549"/>
                  </a:cubicBezTo>
                  <a:lnTo>
                    <a:pt x="6751" y="18900"/>
                  </a:lnTo>
                  <a:lnTo>
                    <a:pt x="5170" y="18900"/>
                  </a:lnTo>
                  <a:cubicBezTo>
                    <a:pt x="4812" y="18900"/>
                    <a:pt x="4469" y="19042"/>
                    <a:pt x="4216" y="19295"/>
                  </a:cubicBezTo>
                  <a:lnTo>
                    <a:pt x="3259" y="20252"/>
                  </a:lnTo>
                  <a:lnTo>
                    <a:pt x="1352" y="20249"/>
                  </a:lnTo>
                  <a:lnTo>
                    <a:pt x="1350" y="18326"/>
                  </a:lnTo>
                  <a:lnTo>
                    <a:pt x="9223" y="10467"/>
                  </a:lnTo>
                  <a:cubicBezTo>
                    <a:pt x="9223" y="10467"/>
                    <a:pt x="9223" y="10467"/>
                    <a:pt x="9224" y="10468"/>
                  </a:cubicBezTo>
                  <a:lnTo>
                    <a:pt x="10215" y="9477"/>
                  </a:lnTo>
                  <a:cubicBezTo>
                    <a:pt x="9741" y="8674"/>
                    <a:pt x="9451" y="7748"/>
                    <a:pt x="9451" y="6750"/>
                  </a:cubicBezTo>
                  <a:cubicBezTo>
                    <a:pt x="9451" y="3767"/>
                    <a:pt x="11869" y="1350"/>
                    <a:pt x="14850" y="1350"/>
                  </a:cubicBezTo>
                  <a:cubicBezTo>
                    <a:pt x="17832" y="1350"/>
                    <a:pt x="20250" y="3767"/>
                    <a:pt x="20250" y="6750"/>
                  </a:cubicBezTo>
                  <a:cubicBezTo>
                    <a:pt x="20250" y="9732"/>
                    <a:pt x="17832" y="12150"/>
                    <a:pt x="14850" y="12150"/>
                  </a:cubicBezTo>
                  <a:moveTo>
                    <a:pt x="14850" y="0"/>
                  </a:moveTo>
                  <a:cubicBezTo>
                    <a:pt x="11123" y="0"/>
                    <a:pt x="8101" y="3022"/>
                    <a:pt x="8101" y="6750"/>
                  </a:cubicBezTo>
                  <a:cubicBezTo>
                    <a:pt x="8101" y="7617"/>
                    <a:pt x="8283" y="8438"/>
                    <a:pt x="8582" y="9199"/>
                  </a:cubicBezTo>
                  <a:lnTo>
                    <a:pt x="383" y="17400"/>
                  </a:lnTo>
                  <a:cubicBezTo>
                    <a:pt x="146" y="17637"/>
                    <a:pt x="0" y="17863"/>
                    <a:pt x="0" y="18225"/>
                  </a:cubicBezTo>
                  <a:lnTo>
                    <a:pt x="0" y="20249"/>
                  </a:lnTo>
                  <a:cubicBezTo>
                    <a:pt x="0" y="20972"/>
                    <a:pt x="626" y="21599"/>
                    <a:pt x="1349" y="21599"/>
                  </a:cubicBezTo>
                  <a:lnTo>
                    <a:pt x="3374" y="21599"/>
                  </a:lnTo>
                  <a:cubicBezTo>
                    <a:pt x="3736" y="21599"/>
                    <a:pt x="3965" y="21455"/>
                    <a:pt x="4202" y="21219"/>
                  </a:cubicBezTo>
                  <a:lnTo>
                    <a:pt x="5170" y="20249"/>
                  </a:lnTo>
                  <a:lnTo>
                    <a:pt x="6751" y="20249"/>
                  </a:lnTo>
                  <a:cubicBezTo>
                    <a:pt x="7496" y="20249"/>
                    <a:pt x="8101" y="19645"/>
                    <a:pt x="8101" y="18900"/>
                  </a:cubicBezTo>
                  <a:lnTo>
                    <a:pt x="8101" y="17549"/>
                  </a:lnTo>
                  <a:lnTo>
                    <a:pt x="9451" y="17549"/>
                  </a:lnTo>
                  <a:cubicBezTo>
                    <a:pt x="10196" y="17549"/>
                    <a:pt x="10801" y="16945"/>
                    <a:pt x="10801" y="16200"/>
                  </a:cubicBezTo>
                  <a:lnTo>
                    <a:pt x="10801" y="14617"/>
                  </a:lnTo>
                  <a:lnTo>
                    <a:pt x="12400" y="13018"/>
                  </a:lnTo>
                  <a:cubicBezTo>
                    <a:pt x="13162" y="13317"/>
                    <a:pt x="13982" y="13500"/>
                    <a:pt x="14850" y="13500"/>
                  </a:cubicBezTo>
                  <a:cubicBezTo>
                    <a:pt x="18577" y="13500"/>
                    <a:pt x="21599" y="10477"/>
                    <a:pt x="21599" y="6750"/>
                  </a:cubicBezTo>
                  <a:cubicBezTo>
                    <a:pt x="21599" y="3022"/>
                    <a:pt x="18577" y="0"/>
                    <a:pt x="14850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52" name="AutoShape 129"/>
            <p:cNvSpPr>
              <a:spLocks/>
            </p:cNvSpPr>
            <p:nvPr/>
          </p:nvSpPr>
          <p:spPr bwMode="auto">
            <a:xfrm>
              <a:off x="2871788" y="2640013"/>
              <a:ext cx="115888" cy="115888"/>
            </a:xfrm>
            <a:custGeom>
              <a:avLst/>
              <a:gdLst>
                <a:gd name="T0" fmla="*/ 10800 w 21600"/>
                <a:gd name="T1" fmla="+- 0 10800 134"/>
                <a:gd name="T2" fmla="*/ 10800 h 21333"/>
                <a:gd name="T3" fmla="*/ 10800 w 21600"/>
                <a:gd name="T4" fmla="+- 0 10800 134"/>
                <a:gd name="T5" fmla="*/ 10800 h 21333"/>
                <a:gd name="T6" fmla="*/ 10800 w 21600"/>
                <a:gd name="T7" fmla="+- 0 10800 134"/>
                <a:gd name="T8" fmla="*/ 10800 h 21333"/>
                <a:gd name="T9" fmla="*/ 10800 w 21600"/>
                <a:gd name="T10" fmla="+- 0 10800 134"/>
                <a:gd name="T11" fmla="*/ 10800 h 21333"/>
              </a:gdLst>
              <a:ahLst/>
              <a:cxnLst>
                <a:cxn ang="0">
                  <a:pos x="T0" y="T2"/>
                </a:cxn>
                <a:cxn ang="0">
                  <a:pos x="T3" y="T5"/>
                </a:cxn>
                <a:cxn ang="0">
                  <a:pos x="T6" y="T8"/>
                </a:cxn>
                <a:cxn ang="0">
                  <a:pos x="T9" y="T11"/>
                </a:cxn>
              </a:cxnLst>
              <a:rect l="0" t="0" r="r" b="b"/>
              <a:pathLst>
                <a:path w="21600" h="21333">
                  <a:moveTo>
                    <a:pt x="13008" y="18684"/>
                  </a:moveTo>
                  <a:cubicBezTo>
                    <a:pt x="9017" y="15850"/>
                    <a:pt x="5542" y="12415"/>
                    <a:pt x="2694" y="8570"/>
                  </a:cubicBezTo>
                  <a:cubicBezTo>
                    <a:pt x="3736" y="5628"/>
                    <a:pt x="5693" y="3697"/>
                    <a:pt x="8585" y="2647"/>
                  </a:cubicBezTo>
                  <a:cubicBezTo>
                    <a:pt x="12578" y="5489"/>
                    <a:pt x="16048" y="8911"/>
                    <a:pt x="18889" y="12809"/>
                  </a:cubicBezTo>
                  <a:cubicBezTo>
                    <a:pt x="17836" y="15730"/>
                    <a:pt x="15883" y="17647"/>
                    <a:pt x="13008" y="18684"/>
                  </a:cubicBezTo>
                  <a:moveTo>
                    <a:pt x="21110" y="11295"/>
                  </a:moveTo>
                  <a:cubicBezTo>
                    <a:pt x="18081" y="7130"/>
                    <a:pt x="14396" y="3496"/>
                    <a:pt x="10161" y="484"/>
                  </a:cubicBezTo>
                  <a:cubicBezTo>
                    <a:pt x="9468" y="-8"/>
                    <a:pt x="8579" y="-134"/>
                    <a:pt x="7778" y="145"/>
                  </a:cubicBezTo>
                  <a:cubicBezTo>
                    <a:pt x="4027" y="1450"/>
                    <a:pt x="1463" y="3983"/>
                    <a:pt x="145" y="7687"/>
                  </a:cubicBezTo>
                  <a:cubicBezTo>
                    <a:pt x="46" y="7962"/>
                    <a:pt x="0" y="8252"/>
                    <a:pt x="0" y="8537"/>
                  </a:cubicBezTo>
                  <a:cubicBezTo>
                    <a:pt x="0" y="9071"/>
                    <a:pt x="167" y="9596"/>
                    <a:pt x="487" y="10041"/>
                  </a:cubicBezTo>
                  <a:cubicBezTo>
                    <a:pt x="3525" y="14213"/>
                    <a:pt x="7211" y="17850"/>
                    <a:pt x="11431" y="20850"/>
                  </a:cubicBezTo>
                  <a:cubicBezTo>
                    <a:pt x="12122" y="21338"/>
                    <a:pt x="13010" y="21466"/>
                    <a:pt x="13812" y="21188"/>
                  </a:cubicBezTo>
                  <a:cubicBezTo>
                    <a:pt x="17563" y="19893"/>
                    <a:pt x="20133" y="17356"/>
                    <a:pt x="21451" y="13647"/>
                  </a:cubicBezTo>
                  <a:cubicBezTo>
                    <a:pt x="21551" y="13372"/>
                    <a:pt x="21600" y="13081"/>
                    <a:pt x="21600" y="12796"/>
                  </a:cubicBezTo>
                  <a:cubicBezTo>
                    <a:pt x="21600" y="12265"/>
                    <a:pt x="21429" y="11740"/>
                    <a:pt x="21110" y="1129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153" name="AutoShape 130"/>
          <p:cNvSpPr>
            <a:spLocks/>
          </p:cNvSpPr>
          <p:nvPr/>
        </p:nvSpPr>
        <p:spPr bwMode="auto">
          <a:xfrm>
            <a:off x="3283183" y="5392736"/>
            <a:ext cx="928688" cy="928688"/>
          </a:xfrm>
          <a:custGeom>
            <a:avLst/>
            <a:gdLst>
              <a:gd name="T0" fmla="+- 0 10799 113"/>
              <a:gd name="T1" fmla="*/ T0 w 21373"/>
              <a:gd name="T2" fmla="*/ 10800 h 21600"/>
              <a:gd name="T3" fmla="+- 0 10799 113"/>
              <a:gd name="T4" fmla="*/ T3 w 21373"/>
              <a:gd name="T5" fmla="*/ 10800 h 21600"/>
              <a:gd name="T6" fmla="+- 0 10799 113"/>
              <a:gd name="T7" fmla="*/ T6 w 21373"/>
              <a:gd name="T8" fmla="*/ 10800 h 21600"/>
              <a:gd name="T9" fmla="+- 0 10799 113"/>
              <a:gd name="T10" fmla="*/ T9 w 21373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373" h="21600">
                <a:moveTo>
                  <a:pt x="1336" y="20249"/>
                </a:moveTo>
                <a:cubicBezTo>
                  <a:pt x="1428" y="20188"/>
                  <a:pt x="3691" y="18688"/>
                  <a:pt x="7070" y="17950"/>
                </a:cubicBezTo>
                <a:lnTo>
                  <a:pt x="8729" y="17587"/>
                </a:lnTo>
                <a:cubicBezTo>
                  <a:pt x="9321" y="17980"/>
                  <a:pt x="9972" y="18225"/>
                  <a:pt x="10686" y="18225"/>
                </a:cubicBezTo>
                <a:cubicBezTo>
                  <a:pt x="11401" y="18225"/>
                  <a:pt x="12052" y="17980"/>
                  <a:pt x="12644" y="17587"/>
                </a:cubicBezTo>
                <a:lnTo>
                  <a:pt x="14303" y="17950"/>
                </a:lnTo>
                <a:cubicBezTo>
                  <a:pt x="17656" y="18682"/>
                  <a:pt x="19911" y="20165"/>
                  <a:pt x="20037" y="20249"/>
                </a:cubicBezTo>
                <a:cubicBezTo>
                  <a:pt x="20037" y="20249"/>
                  <a:pt x="1336" y="20249"/>
                  <a:pt x="1336" y="20249"/>
                </a:cubicBezTo>
                <a:close/>
                <a:moveTo>
                  <a:pt x="13537" y="15793"/>
                </a:moveTo>
                <a:lnTo>
                  <a:pt x="13317" y="16073"/>
                </a:lnTo>
                <a:cubicBezTo>
                  <a:pt x="11725" y="17923"/>
                  <a:pt x="9648" y="17923"/>
                  <a:pt x="8056" y="16073"/>
                </a:cubicBezTo>
                <a:lnTo>
                  <a:pt x="7836" y="15793"/>
                </a:lnTo>
                <a:cubicBezTo>
                  <a:pt x="5977" y="13411"/>
                  <a:pt x="5053" y="10261"/>
                  <a:pt x="5451" y="7255"/>
                </a:cubicBezTo>
                <a:cubicBezTo>
                  <a:pt x="5815" y="4367"/>
                  <a:pt x="7453" y="1350"/>
                  <a:pt x="10686" y="1350"/>
                </a:cubicBezTo>
                <a:cubicBezTo>
                  <a:pt x="13920" y="1350"/>
                  <a:pt x="15558" y="4367"/>
                  <a:pt x="15922" y="7255"/>
                </a:cubicBezTo>
                <a:cubicBezTo>
                  <a:pt x="16318" y="10262"/>
                  <a:pt x="15398" y="13411"/>
                  <a:pt x="13537" y="15793"/>
                </a:cubicBezTo>
                <a:moveTo>
                  <a:pt x="20778" y="19126"/>
                </a:moveTo>
                <a:cubicBezTo>
                  <a:pt x="20644" y="19037"/>
                  <a:pt x="18209" y="17422"/>
                  <a:pt x="14585" y="16630"/>
                </a:cubicBezTo>
                <a:cubicBezTo>
                  <a:pt x="15914" y="14927"/>
                  <a:pt x="16767" y="12639"/>
                  <a:pt x="17130" y="11115"/>
                </a:cubicBezTo>
                <a:cubicBezTo>
                  <a:pt x="17633" y="9004"/>
                  <a:pt x="17438" y="4873"/>
                  <a:pt x="15431" y="2299"/>
                </a:cubicBezTo>
                <a:cubicBezTo>
                  <a:pt x="14259" y="795"/>
                  <a:pt x="12618" y="0"/>
                  <a:pt x="10686" y="0"/>
                </a:cubicBezTo>
                <a:cubicBezTo>
                  <a:pt x="8755" y="0"/>
                  <a:pt x="7114" y="795"/>
                  <a:pt x="5942" y="2299"/>
                </a:cubicBezTo>
                <a:cubicBezTo>
                  <a:pt x="3935" y="4873"/>
                  <a:pt x="3740" y="9004"/>
                  <a:pt x="4243" y="11115"/>
                </a:cubicBezTo>
                <a:cubicBezTo>
                  <a:pt x="4606" y="12639"/>
                  <a:pt x="5459" y="14927"/>
                  <a:pt x="6788" y="16630"/>
                </a:cubicBezTo>
                <a:cubicBezTo>
                  <a:pt x="3164" y="17422"/>
                  <a:pt x="729" y="19037"/>
                  <a:pt x="595" y="19126"/>
                </a:cubicBezTo>
                <a:cubicBezTo>
                  <a:pt x="105" y="19457"/>
                  <a:pt x="-113" y="20071"/>
                  <a:pt x="57" y="20640"/>
                </a:cubicBezTo>
                <a:cubicBezTo>
                  <a:pt x="228" y="21210"/>
                  <a:pt x="747" y="21599"/>
                  <a:pt x="1336" y="21599"/>
                </a:cubicBezTo>
                <a:lnTo>
                  <a:pt x="20037" y="21599"/>
                </a:lnTo>
                <a:cubicBezTo>
                  <a:pt x="20626" y="21599"/>
                  <a:pt x="21145" y="21210"/>
                  <a:pt x="21316" y="20640"/>
                </a:cubicBezTo>
                <a:cubicBezTo>
                  <a:pt x="21487" y="20071"/>
                  <a:pt x="21268" y="19457"/>
                  <a:pt x="20778" y="1912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54" name="AutoShape 131"/>
          <p:cNvSpPr>
            <a:spLocks/>
          </p:cNvSpPr>
          <p:nvPr/>
        </p:nvSpPr>
        <p:spPr bwMode="auto">
          <a:xfrm>
            <a:off x="1482957" y="5392736"/>
            <a:ext cx="812800" cy="928688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057" y="5400"/>
                </a:moveTo>
                <a:lnTo>
                  <a:pt x="20057" y="6075"/>
                </a:lnTo>
                <a:lnTo>
                  <a:pt x="1542" y="6075"/>
                </a:lnTo>
                <a:lnTo>
                  <a:pt x="1542" y="5400"/>
                </a:lnTo>
                <a:lnTo>
                  <a:pt x="1542" y="4725"/>
                </a:lnTo>
                <a:cubicBezTo>
                  <a:pt x="1542" y="4352"/>
                  <a:pt x="1887" y="4050"/>
                  <a:pt x="2314" y="4050"/>
                </a:cubicBezTo>
                <a:lnTo>
                  <a:pt x="19285" y="4050"/>
                </a:lnTo>
                <a:cubicBezTo>
                  <a:pt x="19712" y="4050"/>
                  <a:pt x="20057" y="4352"/>
                  <a:pt x="20057" y="4725"/>
                </a:cubicBezTo>
                <a:cubicBezTo>
                  <a:pt x="20057" y="4725"/>
                  <a:pt x="20057" y="5400"/>
                  <a:pt x="20057" y="5400"/>
                </a:cubicBezTo>
                <a:close/>
                <a:moveTo>
                  <a:pt x="18514" y="18900"/>
                </a:moveTo>
                <a:cubicBezTo>
                  <a:pt x="18514" y="19644"/>
                  <a:pt x="17822" y="20249"/>
                  <a:pt x="16971" y="20249"/>
                </a:cubicBezTo>
                <a:lnTo>
                  <a:pt x="4628" y="20249"/>
                </a:lnTo>
                <a:cubicBezTo>
                  <a:pt x="3777" y="20249"/>
                  <a:pt x="3085" y="19644"/>
                  <a:pt x="3085" y="18900"/>
                </a:cubicBezTo>
                <a:lnTo>
                  <a:pt x="3085" y="7425"/>
                </a:lnTo>
                <a:lnTo>
                  <a:pt x="18514" y="7425"/>
                </a:lnTo>
                <a:cubicBezTo>
                  <a:pt x="18514" y="7425"/>
                  <a:pt x="18514" y="18900"/>
                  <a:pt x="18514" y="18900"/>
                </a:cubicBezTo>
                <a:close/>
                <a:moveTo>
                  <a:pt x="6171" y="2025"/>
                </a:moveTo>
                <a:cubicBezTo>
                  <a:pt x="6171" y="1652"/>
                  <a:pt x="6516" y="1350"/>
                  <a:pt x="6942" y="1350"/>
                </a:cubicBezTo>
                <a:lnTo>
                  <a:pt x="14657" y="1350"/>
                </a:lnTo>
                <a:cubicBezTo>
                  <a:pt x="15083" y="1350"/>
                  <a:pt x="15428" y="1652"/>
                  <a:pt x="15428" y="2025"/>
                </a:cubicBezTo>
                <a:lnTo>
                  <a:pt x="15428" y="2700"/>
                </a:lnTo>
                <a:lnTo>
                  <a:pt x="6171" y="2700"/>
                </a:lnTo>
                <a:cubicBezTo>
                  <a:pt x="6171" y="2700"/>
                  <a:pt x="6171" y="2025"/>
                  <a:pt x="6171" y="2025"/>
                </a:cubicBezTo>
                <a:close/>
                <a:moveTo>
                  <a:pt x="21585" y="4601"/>
                </a:moveTo>
                <a:cubicBezTo>
                  <a:pt x="21511" y="3541"/>
                  <a:pt x="20516" y="2700"/>
                  <a:pt x="19285" y="2700"/>
                </a:cubicBezTo>
                <a:lnTo>
                  <a:pt x="16971" y="2700"/>
                </a:lnTo>
                <a:lnTo>
                  <a:pt x="16971" y="2025"/>
                </a:lnTo>
                <a:cubicBezTo>
                  <a:pt x="16971" y="906"/>
                  <a:pt x="15935" y="0"/>
                  <a:pt x="14657" y="0"/>
                </a:cubicBezTo>
                <a:lnTo>
                  <a:pt x="6942" y="0"/>
                </a:lnTo>
                <a:cubicBezTo>
                  <a:pt x="5664" y="0"/>
                  <a:pt x="4628" y="906"/>
                  <a:pt x="4628" y="2025"/>
                </a:cubicBezTo>
                <a:lnTo>
                  <a:pt x="4628" y="2700"/>
                </a:lnTo>
                <a:lnTo>
                  <a:pt x="2314" y="2700"/>
                </a:lnTo>
                <a:cubicBezTo>
                  <a:pt x="1083" y="2700"/>
                  <a:pt x="88" y="3541"/>
                  <a:pt x="14" y="4601"/>
                </a:cubicBezTo>
                <a:lnTo>
                  <a:pt x="0" y="4601"/>
                </a:lnTo>
                <a:lnTo>
                  <a:pt x="0" y="5400"/>
                </a:lnTo>
                <a:lnTo>
                  <a:pt x="0" y="6075"/>
                </a:lnTo>
                <a:cubicBezTo>
                  <a:pt x="0" y="6820"/>
                  <a:pt x="691" y="7425"/>
                  <a:pt x="1542" y="7425"/>
                </a:cubicBezTo>
                <a:lnTo>
                  <a:pt x="1542" y="18900"/>
                </a:lnTo>
                <a:cubicBezTo>
                  <a:pt x="1542" y="20391"/>
                  <a:pt x="2924" y="21599"/>
                  <a:pt x="4628" y="21599"/>
                </a:cubicBezTo>
                <a:lnTo>
                  <a:pt x="16971" y="21599"/>
                </a:lnTo>
                <a:cubicBezTo>
                  <a:pt x="18675" y="21599"/>
                  <a:pt x="20057" y="20391"/>
                  <a:pt x="20057" y="18900"/>
                </a:cubicBezTo>
                <a:lnTo>
                  <a:pt x="20057" y="7425"/>
                </a:lnTo>
                <a:cubicBezTo>
                  <a:pt x="20908" y="7425"/>
                  <a:pt x="21599" y="6820"/>
                  <a:pt x="21599" y="6075"/>
                </a:cubicBezTo>
                <a:lnTo>
                  <a:pt x="21599" y="5400"/>
                </a:lnTo>
                <a:lnTo>
                  <a:pt x="21599" y="4601"/>
                </a:lnTo>
                <a:cubicBezTo>
                  <a:pt x="21599" y="4601"/>
                  <a:pt x="21585" y="4601"/>
                  <a:pt x="21585" y="46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55" name="AutoShape 132"/>
          <p:cNvSpPr>
            <a:spLocks/>
          </p:cNvSpPr>
          <p:nvPr/>
        </p:nvSpPr>
        <p:spPr bwMode="auto">
          <a:xfrm>
            <a:off x="1657583" y="5768974"/>
            <a:ext cx="115888" cy="436564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5399" y="1440"/>
                </a:moveTo>
                <a:lnTo>
                  <a:pt x="16199" y="1440"/>
                </a:lnTo>
                <a:lnTo>
                  <a:pt x="16199" y="20160"/>
                </a:lnTo>
                <a:lnTo>
                  <a:pt x="5399" y="20160"/>
                </a:lnTo>
                <a:cubicBezTo>
                  <a:pt x="5399" y="20160"/>
                  <a:pt x="5399" y="1440"/>
                  <a:pt x="5399" y="1440"/>
                </a:cubicBezTo>
                <a:close/>
                <a:moveTo>
                  <a:pt x="5399" y="21600"/>
                </a:moveTo>
                <a:lnTo>
                  <a:pt x="16199" y="21600"/>
                </a:lnTo>
                <a:cubicBezTo>
                  <a:pt x="19187" y="21600"/>
                  <a:pt x="21600" y="20956"/>
                  <a:pt x="21600" y="20160"/>
                </a:cubicBezTo>
                <a:lnTo>
                  <a:pt x="21600" y="1440"/>
                </a:lnTo>
                <a:cubicBezTo>
                  <a:pt x="21600" y="644"/>
                  <a:pt x="19187" y="0"/>
                  <a:pt x="16199" y="0"/>
                </a:cubicBezTo>
                <a:lnTo>
                  <a:pt x="5399" y="0"/>
                </a:lnTo>
                <a:cubicBezTo>
                  <a:pt x="2412" y="0"/>
                  <a:pt x="0" y="644"/>
                  <a:pt x="0" y="1440"/>
                </a:cubicBezTo>
                <a:lnTo>
                  <a:pt x="0" y="20160"/>
                </a:lnTo>
                <a:cubicBezTo>
                  <a:pt x="0" y="20956"/>
                  <a:pt x="2412" y="21600"/>
                  <a:pt x="5399" y="2160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56" name="AutoShape 133"/>
          <p:cNvSpPr>
            <a:spLocks/>
          </p:cNvSpPr>
          <p:nvPr/>
        </p:nvSpPr>
        <p:spPr bwMode="auto">
          <a:xfrm>
            <a:off x="1832207" y="5768974"/>
            <a:ext cx="115888" cy="436564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5399" y="1440"/>
                </a:moveTo>
                <a:lnTo>
                  <a:pt x="16199" y="1440"/>
                </a:lnTo>
                <a:lnTo>
                  <a:pt x="16199" y="20160"/>
                </a:lnTo>
                <a:lnTo>
                  <a:pt x="5399" y="20160"/>
                </a:lnTo>
                <a:cubicBezTo>
                  <a:pt x="5399" y="20160"/>
                  <a:pt x="5399" y="1440"/>
                  <a:pt x="5399" y="1440"/>
                </a:cubicBezTo>
                <a:close/>
                <a:moveTo>
                  <a:pt x="5399" y="21600"/>
                </a:moveTo>
                <a:lnTo>
                  <a:pt x="16199" y="21600"/>
                </a:lnTo>
                <a:cubicBezTo>
                  <a:pt x="19187" y="21600"/>
                  <a:pt x="21600" y="20956"/>
                  <a:pt x="21600" y="20160"/>
                </a:cubicBezTo>
                <a:lnTo>
                  <a:pt x="21600" y="1440"/>
                </a:lnTo>
                <a:cubicBezTo>
                  <a:pt x="21600" y="644"/>
                  <a:pt x="19187" y="0"/>
                  <a:pt x="16199" y="0"/>
                </a:cubicBezTo>
                <a:lnTo>
                  <a:pt x="5399" y="0"/>
                </a:lnTo>
                <a:cubicBezTo>
                  <a:pt x="2412" y="0"/>
                  <a:pt x="0" y="644"/>
                  <a:pt x="0" y="1440"/>
                </a:cubicBezTo>
                <a:lnTo>
                  <a:pt x="0" y="20160"/>
                </a:lnTo>
                <a:cubicBezTo>
                  <a:pt x="0" y="20956"/>
                  <a:pt x="2412" y="21600"/>
                  <a:pt x="5399" y="2160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57" name="AutoShape 134"/>
          <p:cNvSpPr>
            <a:spLocks/>
          </p:cNvSpPr>
          <p:nvPr/>
        </p:nvSpPr>
        <p:spPr bwMode="auto">
          <a:xfrm>
            <a:off x="2005245" y="5768974"/>
            <a:ext cx="115888" cy="436564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5399" y="1440"/>
                </a:moveTo>
                <a:lnTo>
                  <a:pt x="16199" y="1440"/>
                </a:lnTo>
                <a:lnTo>
                  <a:pt x="16199" y="20160"/>
                </a:lnTo>
                <a:lnTo>
                  <a:pt x="5399" y="20160"/>
                </a:lnTo>
                <a:cubicBezTo>
                  <a:pt x="5399" y="20160"/>
                  <a:pt x="5399" y="1440"/>
                  <a:pt x="5399" y="1440"/>
                </a:cubicBezTo>
                <a:close/>
                <a:moveTo>
                  <a:pt x="5399" y="21600"/>
                </a:moveTo>
                <a:lnTo>
                  <a:pt x="16199" y="21600"/>
                </a:lnTo>
                <a:cubicBezTo>
                  <a:pt x="19187" y="21600"/>
                  <a:pt x="21600" y="20956"/>
                  <a:pt x="21600" y="20160"/>
                </a:cubicBezTo>
                <a:lnTo>
                  <a:pt x="21600" y="1440"/>
                </a:lnTo>
                <a:cubicBezTo>
                  <a:pt x="21600" y="644"/>
                  <a:pt x="19187" y="0"/>
                  <a:pt x="16199" y="0"/>
                </a:cubicBezTo>
                <a:lnTo>
                  <a:pt x="5399" y="0"/>
                </a:lnTo>
                <a:cubicBezTo>
                  <a:pt x="2412" y="0"/>
                  <a:pt x="0" y="644"/>
                  <a:pt x="0" y="1440"/>
                </a:cubicBezTo>
                <a:lnTo>
                  <a:pt x="0" y="20160"/>
                </a:lnTo>
                <a:cubicBezTo>
                  <a:pt x="0" y="20956"/>
                  <a:pt x="2412" y="21600"/>
                  <a:pt x="5399" y="2160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sp>
        <p:nvSpPr>
          <p:cNvPr id="158" name="AutoShape 135"/>
          <p:cNvSpPr>
            <a:spLocks/>
          </p:cNvSpPr>
          <p:nvPr/>
        </p:nvSpPr>
        <p:spPr bwMode="auto">
          <a:xfrm>
            <a:off x="10714271" y="3678237"/>
            <a:ext cx="930276" cy="639762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20249" y="18681"/>
                </a:moveTo>
                <a:lnTo>
                  <a:pt x="19651" y="18681"/>
                </a:lnTo>
                <a:lnTo>
                  <a:pt x="19575" y="18681"/>
                </a:lnTo>
                <a:lnTo>
                  <a:pt x="16874" y="14754"/>
                </a:lnTo>
                <a:lnTo>
                  <a:pt x="16874" y="14727"/>
                </a:lnTo>
                <a:lnTo>
                  <a:pt x="16199" y="13745"/>
                </a:lnTo>
                <a:lnTo>
                  <a:pt x="16199" y="7854"/>
                </a:lnTo>
                <a:lnTo>
                  <a:pt x="19575" y="2945"/>
                </a:lnTo>
                <a:lnTo>
                  <a:pt x="19651" y="2945"/>
                </a:lnTo>
                <a:lnTo>
                  <a:pt x="20249" y="2945"/>
                </a:lnTo>
                <a:cubicBezTo>
                  <a:pt x="20249" y="2945"/>
                  <a:pt x="20249" y="18681"/>
                  <a:pt x="20249" y="18681"/>
                </a:cubicBezTo>
                <a:close/>
                <a:moveTo>
                  <a:pt x="2024" y="19636"/>
                </a:moveTo>
                <a:cubicBezTo>
                  <a:pt x="1651" y="19636"/>
                  <a:pt x="1349" y="19195"/>
                  <a:pt x="1349" y="18654"/>
                </a:cubicBezTo>
                <a:lnTo>
                  <a:pt x="1349" y="2945"/>
                </a:lnTo>
                <a:cubicBezTo>
                  <a:pt x="1349" y="2402"/>
                  <a:pt x="1651" y="1963"/>
                  <a:pt x="2024" y="1963"/>
                </a:cubicBezTo>
                <a:lnTo>
                  <a:pt x="14849" y="1963"/>
                </a:lnTo>
                <a:cubicBezTo>
                  <a:pt x="15221" y="1963"/>
                  <a:pt x="15524" y="2403"/>
                  <a:pt x="15524" y="2945"/>
                </a:cubicBezTo>
                <a:lnTo>
                  <a:pt x="15524" y="18654"/>
                </a:lnTo>
                <a:cubicBezTo>
                  <a:pt x="15524" y="19195"/>
                  <a:pt x="15221" y="19636"/>
                  <a:pt x="14849" y="19636"/>
                </a:cubicBezTo>
                <a:cubicBezTo>
                  <a:pt x="14849" y="19636"/>
                  <a:pt x="2024" y="19636"/>
                  <a:pt x="2024" y="19636"/>
                </a:cubicBezTo>
                <a:close/>
                <a:moveTo>
                  <a:pt x="20249" y="981"/>
                </a:moveTo>
                <a:lnTo>
                  <a:pt x="19651" y="981"/>
                </a:lnTo>
                <a:cubicBezTo>
                  <a:pt x="19296" y="981"/>
                  <a:pt x="18956" y="1185"/>
                  <a:pt x="18703" y="1547"/>
                </a:cubicBezTo>
                <a:lnTo>
                  <a:pt x="16874" y="4170"/>
                </a:lnTo>
                <a:lnTo>
                  <a:pt x="16874" y="2945"/>
                </a:lnTo>
                <a:cubicBezTo>
                  <a:pt x="16874" y="1317"/>
                  <a:pt x="15967" y="0"/>
                  <a:pt x="14849" y="0"/>
                </a:cubicBezTo>
                <a:lnTo>
                  <a:pt x="2024" y="0"/>
                </a:lnTo>
                <a:cubicBezTo>
                  <a:pt x="908" y="0"/>
                  <a:pt x="0" y="1320"/>
                  <a:pt x="0" y="2945"/>
                </a:cubicBezTo>
                <a:lnTo>
                  <a:pt x="0" y="9789"/>
                </a:lnTo>
                <a:lnTo>
                  <a:pt x="0" y="18654"/>
                </a:lnTo>
                <a:cubicBezTo>
                  <a:pt x="0" y="20281"/>
                  <a:pt x="905" y="21599"/>
                  <a:pt x="2024" y="21599"/>
                </a:cubicBezTo>
                <a:lnTo>
                  <a:pt x="14849" y="21599"/>
                </a:lnTo>
                <a:cubicBezTo>
                  <a:pt x="15967" y="21599"/>
                  <a:pt x="16874" y="20281"/>
                  <a:pt x="16874" y="18654"/>
                </a:cubicBezTo>
                <a:lnTo>
                  <a:pt x="16874" y="17456"/>
                </a:lnTo>
                <a:lnTo>
                  <a:pt x="18703" y="20079"/>
                </a:lnTo>
                <a:cubicBezTo>
                  <a:pt x="18956" y="20442"/>
                  <a:pt x="19296" y="20645"/>
                  <a:pt x="19651" y="20645"/>
                </a:cubicBezTo>
                <a:lnTo>
                  <a:pt x="20249" y="20645"/>
                </a:lnTo>
                <a:cubicBezTo>
                  <a:pt x="20994" y="20645"/>
                  <a:pt x="21600" y="19765"/>
                  <a:pt x="21600" y="18681"/>
                </a:cubicBezTo>
                <a:lnTo>
                  <a:pt x="21600" y="2945"/>
                </a:lnTo>
                <a:cubicBezTo>
                  <a:pt x="21600" y="1860"/>
                  <a:pt x="20994" y="981"/>
                  <a:pt x="20249" y="98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159" name="Group 158"/>
          <p:cNvGrpSpPr/>
          <p:nvPr/>
        </p:nvGrpSpPr>
        <p:grpSpPr>
          <a:xfrm>
            <a:off x="8856895" y="3533774"/>
            <a:ext cx="928688" cy="928688"/>
            <a:chOff x="4439444" y="1652588"/>
            <a:chExt cx="464344" cy="464344"/>
          </a:xfrm>
          <a:solidFill>
            <a:schemeClr val="tx2"/>
          </a:solidFill>
        </p:grpSpPr>
        <p:sp>
          <p:nvSpPr>
            <p:cNvPr id="160" name="AutoShape 136"/>
            <p:cNvSpPr>
              <a:spLocks/>
            </p:cNvSpPr>
            <p:nvPr/>
          </p:nvSpPr>
          <p:spPr bwMode="auto">
            <a:xfrm>
              <a:off x="4686300" y="1710532"/>
              <a:ext cx="152400" cy="152400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538" y="20579"/>
                  </a:moveTo>
                  <a:lnTo>
                    <a:pt x="19542" y="20579"/>
                  </a:lnTo>
                  <a:cubicBezTo>
                    <a:pt x="19546" y="21142"/>
                    <a:pt x="20004" y="21600"/>
                    <a:pt x="20571" y="21600"/>
                  </a:cubicBezTo>
                  <a:cubicBezTo>
                    <a:pt x="21137" y="21600"/>
                    <a:pt x="21599" y="21138"/>
                    <a:pt x="21599" y="20571"/>
                  </a:cubicBezTo>
                  <a:cubicBezTo>
                    <a:pt x="21599" y="20565"/>
                    <a:pt x="21595" y="20561"/>
                    <a:pt x="21595" y="20555"/>
                  </a:cubicBezTo>
                  <a:cubicBezTo>
                    <a:pt x="21583" y="9221"/>
                    <a:pt x="12411" y="41"/>
                    <a:pt x="1080" y="12"/>
                  </a:cubicBezTo>
                  <a:cubicBezTo>
                    <a:pt x="1064" y="10"/>
                    <a:pt x="1048" y="0"/>
                    <a:pt x="1028" y="0"/>
                  </a:cubicBezTo>
                  <a:cubicBezTo>
                    <a:pt x="458" y="0"/>
                    <a:pt x="0" y="461"/>
                    <a:pt x="0" y="1028"/>
                  </a:cubicBezTo>
                  <a:cubicBezTo>
                    <a:pt x="0" y="1594"/>
                    <a:pt x="458" y="2055"/>
                    <a:pt x="1024" y="2057"/>
                  </a:cubicBezTo>
                  <a:lnTo>
                    <a:pt x="1024" y="2065"/>
                  </a:lnTo>
                  <a:cubicBezTo>
                    <a:pt x="11233" y="2065"/>
                    <a:pt x="19538" y="10370"/>
                    <a:pt x="19538" y="2057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1" name="AutoShape 137"/>
            <p:cNvSpPr>
              <a:spLocks/>
            </p:cNvSpPr>
            <p:nvPr/>
          </p:nvSpPr>
          <p:spPr bwMode="auto">
            <a:xfrm>
              <a:off x="4439444" y="1652588"/>
              <a:ext cx="464344" cy="464344"/>
            </a:xfrm>
            <a:custGeom>
              <a:avLst/>
              <a:gdLst>
                <a:gd name="T0" fmla="+- 0 10819 195"/>
                <a:gd name="T1" fmla="*/ T0 w 21248"/>
                <a:gd name="T2" fmla="*/ 10800 h 21600"/>
                <a:gd name="T3" fmla="+- 0 10819 195"/>
                <a:gd name="T4" fmla="*/ T3 w 21248"/>
                <a:gd name="T5" fmla="*/ 10800 h 21600"/>
                <a:gd name="T6" fmla="+- 0 10819 195"/>
                <a:gd name="T7" fmla="*/ T6 w 21248"/>
                <a:gd name="T8" fmla="*/ 10800 h 21600"/>
                <a:gd name="T9" fmla="+- 0 10819 195"/>
                <a:gd name="T10" fmla="*/ T9 w 21248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248" h="21600">
                  <a:moveTo>
                    <a:pt x="19868" y="17133"/>
                  </a:moveTo>
                  <a:cubicBezTo>
                    <a:pt x="19766" y="17386"/>
                    <a:pt x="19525" y="17549"/>
                    <a:pt x="19255" y="17549"/>
                  </a:cubicBezTo>
                  <a:lnTo>
                    <a:pt x="19058" y="17549"/>
                  </a:lnTo>
                  <a:lnTo>
                    <a:pt x="3983" y="2226"/>
                  </a:lnTo>
                  <a:lnTo>
                    <a:pt x="3983" y="2025"/>
                  </a:lnTo>
                  <a:cubicBezTo>
                    <a:pt x="3983" y="1750"/>
                    <a:pt x="4144" y="1506"/>
                    <a:pt x="4393" y="1401"/>
                  </a:cubicBezTo>
                  <a:cubicBezTo>
                    <a:pt x="4475" y="1367"/>
                    <a:pt x="4560" y="1350"/>
                    <a:pt x="4647" y="1350"/>
                  </a:cubicBezTo>
                  <a:cubicBezTo>
                    <a:pt x="4824" y="1350"/>
                    <a:pt x="4991" y="1420"/>
                    <a:pt x="5116" y="1547"/>
                  </a:cubicBezTo>
                  <a:lnTo>
                    <a:pt x="19724" y="16397"/>
                  </a:lnTo>
                  <a:cubicBezTo>
                    <a:pt x="19915" y="16591"/>
                    <a:pt x="19972" y="16880"/>
                    <a:pt x="19868" y="17133"/>
                  </a:cubicBezTo>
                  <a:moveTo>
                    <a:pt x="10121" y="17549"/>
                  </a:moveTo>
                  <a:cubicBezTo>
                    <a:pt x="10017" y="17549"/>
                    <a:pt x="9922" y="17586"/>
                    <a:pt x="9824" y="17609"/>
                  </a:cubicBezTo>
                  <a:lnTo>
                    <a:pt x="3923" y="11612"/>
                  </a:lnTo>
                  <a:cubicBezTo>
                    <a:pt x="3946" y="11512"/>
                    <a:pt x="3982" y="11415"/>
                    <a:pt x="3982" y="11311"/>
                  </a:cubicBezTo>
                  <a:lnTo>
                    <a:pt x="3983" y="3180"/>
                  </a:lnTo>
                  <a:lnTo>
                    <a:pt x="18119" y="17549"/>
                  </a:lnTo>
                  <a:cubicBezTo>
                    <a:pt x="18119" y="17549"/>
                    <a:pt x="10121" y="17549"/>
                    <a:pt x="10121" y="17549"/>
                  </a:cubicBezTo>
                  <a:close/>
                  <a:moveTo>
                    <a:pt x="9182" y="17945"/>
                  </a:moveTo>
                  <a:lnTo>
                    <a:pt x="7109" y="20052"/>
                  </a:lnTo>
                  <a:cubicBezTo>
                    <a:pt x="6939" y="20224"/>
                    <a:pt x="6742" y="20249"/>
                    <a:pt x="6640" y="20249"/>
                  </a:cubicBezTo>
                  <a:cubicBezTo>
                    <a:pt x="6537" y="20249"/>
                    <a:pt x="6339" y="20224"/>
                    <a:pt x="6170" y="20052"/>
                  </a:cubicBezTo>
                  <a:lnTo>
                    <a:pt x="1522" y="15327"/>
                  </a:lnTo>
                  <a:cubicBezTo>
                    <a:pt x="1352" y="15154"/>
                    <a:pt x="1327" y="14953"/>
                    <a:pt x="1327" y="14850"/>
                  </a:cubicBezTo>
                  <a:cubicBezTo>
                    <a:pt x="1327" y="14745"/>
                    <a:pt x="1352" y="14544"/>
                    <a:pt x="1522" y="14373"/>
                  </a:cubicBezTo>
                  <a:lnTo>
                    <a:pt x="3593" y="12266"/>
                  </a:lnTo>
                  <a:cubicBezTo>
                    <a:pt x="3599" y="12260"/>
                    <a:pt x="3601" y="12251"/>
                    <a:pt x="3607" y="12245"/>
                  </a:cubicBezTo>
                  <a:lnTo>
                    <a:pt x="9202" y="17932"/>
                  </a:lnTo>
                  <a:cubicBezTo>
                    <a:pt x="9196" y="17937"/>
                    <a:pt x="9187" y="17939"/>
                    <a:pt x="9182" y="17945"/>
                  </a:cubicBezTo>
                  <a:moveTo>
                    <a:pt x="6056" y="593"/>
                  </a:moveTo>
                  <a:cubicBezTo>
                    <a:pt x="5675" y="205"/>
                    <a:pt x="5165" y="0"/>
                    <a:pt x="4647" y="0"/>
                  </a:cubicBezTo>
                  <a:cubicBezTo>
                    <a:pt x="4390" y="0"/>
                    <a:pt x="4132" y="49"/>
                    <a:pt x="3885" y="154"/>
                  </a:cubicBezTo>
                  <a:cubicBezTo>
                    <a:pt x="3141" y="467"/>
                    <a:pt x="2655" y="1205"/>
                    <a:pt x="2655" y="2025"/>
                  </a:cubicBezTo>
                  <a:lnTo>
                    <a:pt x="2654" y="11311"/>
                  </a:lnTo>
                  <a:lnTo>
                    <a:pt x="583" y="13418"/>
                  </a:lnTo>
                  <a:cubicBezTo>
                    <a:pt x="-195" y="14208"/>
                    <a:pt x="-195" y="15491"/>
                    <a:pt x="583" y="16281"/>
                  </a:cubicBezTo>
                  <a:lnTo>
                    <a:pt x="5231" y="21006"/>
                  </a:lnTo>
                  <a:cubicBezTo>
                    <a:pt x="5620" y="21402"/>
                    <a:pt x="6131" y="21599"/>
                    <a:pt x="6640" y="21599"/>
                  </a:cubicBezTo>
                  <a:cubicBezTo>
                    <a:pt x="7150" y="21599"/>
                    <a:pt x="7659" y="21402"/>
                    <a:pt x="8048" y="21006"/>
                  </a:cubicBezTo>
                  <a:lnTo>
                    <a:pt x="10121" y="18900"/>
                  </a:lnTo>
                  <a:lnTo>
                    <a:pt x="19255" y="18900"/>
                  </a:lnTo>
                  <a:cubicBezTo>
                    <a:pt x="20062" y="18900"/>
                    <a:pt x="20788" y="18407"/>
                    <a:pt x="21095" y="17650"/>
                  </a:cubicBezTo>
                  <a:cubicBezTo>
                    <a:pt x="21405" y="16893"/>
                    <a:pt x="21234" y="16022"/>
                    <a:pt x="20663" y="15443"/>
                  </a:cubicBezTo>
                  <a:cubicBezTo>
                    <a:pt x="20663" y="15443"/>
                    <a:pt x="6056" y="593"/>
                    <a:pt x="6056" y="593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2" name="AutoShape 138"/>
            <p:cNvSpPr>
              <a:spLocks/>
            </p:cNvSpPr>
            <p:nvPr/>
          </p:nvSpPr>
          <p:spPr bwMode="auto">
            <a:xfrm>
              <a:off x="4686300" y="1652588"/>
              <a:ext cx="217488" cy="2174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437" y="2880"/>
                  </a:moveTo>
                  <a:lnTo>
                    <a:pt x="1437" y="2885"/>
                  </a:lnTo>
                  <a:cubicBezTo>
                    <a:pt x="10965" y="2885"/>
                    <a:pt x="18717" y="10637"/>
                    <a:pt x="18717" y="20165"/>
                  </a:cubicBezTo>
                  <a:lnTo>
                    <a:pt x="18720" y="20165"/>
                  </a:lnTo>
                  <a:cubicBezTo>
                    <a:pt x="18722" y="20959"/>
                    <a:pt x="19366" y="21600"/>
                    <a:pt x="20160" y="21600"/>
                  </a:cubicBezTo>
                  <a:cubicBezTo>
                    <a:pt x="20955" y="21600"/>
                    <a:pt x="21599" y="20956"/>
                    <a:pt x="21599" y="20160"/>
                  </a:cubicBezTo>
                  <a:cubicBezTo>
                    <a:pt x="21599" y="20155"/>
                    <a:pt x="21597" y="20152"/>
                    <a:pt x="21597" y="20148"/>
                  </a:cubicBezTo>
                  <a:cubicBezTo>
                    <a:pt x="21588" y="9034"/>
                    <a:pt x="12588" y="28"/>
                    <a:pt x="1476" y="8"/>
                  </a:cubicBezTo>
                  <a:cubicBezTo>
                    <a:pt x="1465" y="7"/>
                    <a:pt x="1454" y="0"/>
                    <a:pt x="1440" y="0"/>
                  </a:cubicBezTo>
                  <a:cubicBezTo>
                    <a:pt x="644" y="0"/>
                    <a:pt x="0" y="644"/>
                    <a:pt x="0" y="1440"/>
                  </a:cubicBezTo>
                  <a:cubicBezTo>
                    <a:pt x="0" y="2234"/>
                    <a:pt x="644" y="2878"/>
                    <a:pt x="1437" y="288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163" name="AutoShape 139"/>
          <p:cNvSpPr>
            <a:spLocks/>
          </p:cNvSpPr>
          <p:nvPr/>
        </p:nvSpPr>
        <p:spPr bwMode="auto">
          <a:xfrm>
            <a:off x="6999521" y="3533775"/>
            <a:ext cx="928688" cy="900114"/>
          </a:xfrm>
          <a:custGeom>
            <a:avLst/>
            <a:gdLst>
              <a:gd name="T0" fmla="+- 0 10800 104"/>
              <a:gd name="T1" fmla="*/ T0 w 21392"/>
              <a:gd name="T2" fmla="*/ 10800 h 21600"/>
              <a:gd name="T3" fmla="+- 0 10800 104"/>
              <a:gd name="T4" fmla="*/ T3 w 21392"/>
              <a:gd name="T5" fmla="*/ 10800 h 21600"/>
              <a:gd name="T6" fmla="+- 0 10800 104"/>
              <a:gd name="T7" fmla="*/ T6 w 21392"/>
              <a:gd name="T8" fmla="*/ 10800 h 21600"/>
              <a:gd name="T9" fmla="+- 0 10800 104"/>
              <a:gd name="T10" fmla="*/ T9 w 21392"/>
              <a:gd name="T11" fmla="*/ 10800 h 21600"/>
            </a:gdLst>
            <a:ahLst/>
            <a:cxnLst>
              <a:cxn ang="0">
                <a:pos x="T1" y="T2"/>
              </a:cxn>
              <a:cxn ang="0">
                <a:pos x="T4" y="T5"/>
              </a:cxn>
              <a:cxn ang="0">
                <a:pos x="T7" y="T8"/>
              </a:cxn>
              <a:cxn ang="0">
                <a:pos x="T10" y="T11"/>
              </a:cxn>
            </a:cxnLst>
            <a:rect l="0" t="0" r="r" b="b"/>
            <a:pathLst>
              <a:path w="21392" h="21600">
                <a:moveTo>
                  <a:pt x="15768" y="12794"/>
                </a:moveTo>
                <a:cubicBezTo>
                  <a:pt x="15426" y="13150"/>
                  <a:pt x="15271" y="13651"/>
                  <a:pt x="15350" y="14142"/>
                </a:cubicBezTo>
                <a:lnTo>
                  <a:pt x="16296" y="20031"/>
                </a:lnTo>
                <a:lnTo>
                  <a:pt x="11443" y="17309"/>
                </a:lnTo>
                <a:cubicBezTo>
                  <a:pt x="11210" y="17178"/>
                  <a:pt x="10953" y="17112"/>
                  <a:pt x="10696" y="17112"/>
                </a:cubicBezTo>
                <a:cubicBezTo>
                  <a:pt x="10439" y="17112"/>
                  <a:pt x="10182" y="17178"/>
                  <a:pt x="9949" y="17309"/>
                </a:cubicBezTo>
                <a:lnTo>
                  <a:pt x="5095" y="20031"/>
                </a:lnTo>
                <a:lnTo>
                  <a:pt x="6042" y="14142"/>
                </a:lnTo>
                <a:cubicBezTo>
                  <a:pt x="6121" y="13651"/>
                  <a:pt x="5966" y="13150"/>
                  <a:pt x="5624" y="12794"/>
                </a:cubicBezTo>
                <a:lnTo>
                  <a:pt x="1545" y="8550"/>
                </a:lnTo>
                <a:lnTo>
                  <a:pt x="7111" y="7685"/>
                </a:lnTo>
                <a:cubicBezTo>
                  <a:pt x="7619" y="7607"/>
                  <a:pt x="8057" y="7275"/>
                  <a:pt x="8276" y="6802"/>
                </a:cubicBezTo>
                <a:lnTo>
                  <a:pt x="10696" y="1568"/>
                </a:lnTo>
                <a:lnTo>
                  <a:pt x="13116" y="6802"/>
                </a:lnTo>
                <a:cubicBezTo>
                  <a:pt x="13334" y="7275"/>
                  <a:pt x="13772" y="7607"/>
                  <a:pt x="14280" y="7685"/>
                </a:cubicBezTo>
                <a:lnTo>
                  <a:pt x="19847" y="8550"/>
                </a:lnTo>
                <a:cubicBezTo>
                  <a:pt x="19847" y="8550"/>
                  <a:pt x="15768" y="12794"/>
                  <a:pt x="15768" y="12794"/>
                </a:cubicBezTo>
                <a:close/>
                <a:moveTo>
                  <a:pt x="21312" y="8051"/>
                </a:moveTo>
                <a:cubicBezTo>
                  <a:pt x="21127" y="7495"/>
                  <a:pt x="20652" y="7088"/>
                  <a:pt x="20080" y="6999"/>
                </a:cubicBezTo>
                <a:lnTo>
                  <a:pt x="14514" y="6136"/>
                </a:lnTo>
                <a:lnTo>
                  <a:pt x="12094" y="901"/>
                </a:lnTo>
                <a:cubicBezTo>
                  <a:pt x="11840" y="351"/>
                  <a:pt x="11295" y="0"/>
                  <a:pt x="10696" y="0"/>
                </a:cubicBezTo>
                <a:cubicBezTo>
                  <a:pt x="10097" y="0"/>
                  <a:pt x="9552" y="351"/>
                  <a:pt x="9297" y="901"/>
                </a:cubicBezTo>
                <a:lnTo>
                  <a:pt x="6878" y="6136"/>
                </a:lnTo>
                <a:lnTo>
                  <a:pt x="1311" y="6999"/>
                </a:lnTo>
                <a:cubicBezTo>
                  <a:pt x="739" y="7088"/>
                  <a:pt x="264" y="7495"/>
                  <a:pt x="80" y="8051"/>
                </a:cubicBezTo>
                <a:cubicBezTo>
                  <a:pt x="-104" y="8609"/>
                  <a:pt x="35" y="9224"/>
                  <a:pt x="439" y="9644"/>
                </a:cubicBezTo>
                <a:lnTo>
                  <a:pt x="4518" y="13889"/>
                </a:lnTo>
                <a:lnTo>
                  <a:pt x="3572" y="19777"/>
                </a:lnTo>
                <a:cubicBezTo>
                  <a:pt x="3476" y="20370"/>
                  <a:pt x="3722" y="20966"/>
                  <a:pt x="4206" y="21313"/>
                </a:cubicBezTo>
                <a:cubicBezTo>
                  <a:pt x="4471" y="21503"/>
                  <a:pt x="4783" y="21600"/>
                  <a:pt x="5095" y="21600"/>
                </a:cubicBezTo>
                <a:cubicBezTo>
                  <a:pt x="5352" y="21600"/>
                  <a:pt x="5609" y="21534"/>
                  <a:pt x="5843" y="21404"/>
                </a:cubicBezTo>
                <a:lnTo>
                  <a:pt x="10696" y="18681"/>
                </a:lnTo>
                <a:lnTo>
                  <a:pt x="15549" y="21404"/>
                </a:lnTo>
                <a:cubicBezTo>
                  <a:pt x="15782" y="21534"/>
                  <a:pt x="16040" y="21600"/>
                  <a:pt x="16296" y="21600"/>
                </a:cubicBezTo>
                <a:cubicBezTo>
                  <a:pt x="16608" y="21600"/>
                  <a:pt x="16920" y="21503"/>
                  <a:pt x="17186" y="21313"/>
                </a:cubicBezTo>
                <a:cubicBezTo>
                  <a:pt x="17669" y="20966"/>
                  <a:pt x="17915" y="20370"/>
                  <a:pt x="17820" y="19777"/>
                </a:cubicBezTo>
                <a:lnTo>
                  <a:pt x="16873" y="13889"/>
                </a:lnTo>
                <a:lnTo>
                  <a:pt x="20953" y="9644"/>
                </a:lnTo>
                <a:cubicBezTo>
                  <a:pt x="21357" y="9224"/>
                  <a:pt x="21496" y="8609"/>
                  <a:pt x="21312" y="805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  <p:grpSp>
        <p:nvGrpSpPr>
          <p:cNvPr id="164" name="Group 163"/>
          <p:cNvGrpSpPr/>
          <p:nvPr/>
        </p:nvGrpSpPr>
        <p:grpSpPr>
          <a:xfrm>
            <a:off x="5140557" y="3649662"/>
            <a:ext cx="928688" cy="725488"/>
            <a:chOff x="2581275" y="1710532"/>
            <a:chExt cx="464344" cy="362744"/>
          </a:xfrm>
          <a:solidFill>
            <a:schemeClr val="tx2"/>
          </a:solidFill>
        </p:grpSpPr>
        <p:sp>
          <p:nvSpPr>
            <p:cNvPr id="165" name="AutoShape 140"/>
            <p:cNvSpPr>
              <a:spLocks/>
            </p:cNvSpPr>
            <p:nvPr/>
          </p:nvSpPr>
          <p:spPr bwMode="auto">
            <a:xfrm>
              <a:off x="2639219" y="1768475"/>
              <a:ext cx="290513" cy="235744"/>
            </a:xfrm>
            <a:custGeom>
              <a:avLst/>
              <a:gdLst>
                <a:gd name="T0" fmla="+- 0 10800 376"/>
                <a:gd name="T1" fmla="*/ T0 w 20848"/>
                <a:gd name="T2" fmla="*/ 10800 h 21600"/>
                <a:gd name="T3" fmla="+- 0 10800 376"/>
                <a:gd name="T4" fmla="*/ T3 w 20848"/>
                <a:gd name="T5" fmla="*/ 10800 h 21600"/>
                <a:gd name="T6" fmla="+- 0 10800 376"/>
                <a:gd name="T7" fmla="*/ T6 w 20848"/>
                <a:gd name="T8" fmla="*/ 10800 h 21600"/>
                <a:gd name="T9" fmla="+- 0 10800 376"/>
                <a:gd name="T10" fmla="*/ T9 w 20848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0848" h="21600">
                  <a:moveTo>
                    <a:pt x="18728" y="19178"/>
                  </a:moveTo>
                  <a:cubicBezTo>
                    <a:pt x="13191" y="20631"/>
                    <a:pt x="7654" y="20631"/>
                    <a:pt x="2118" y="19178"/>
                  </a:cubicBezTo>
                  <a:cubicBezTo>
                    <a:pt x="678" y="13592"/>
                    <a:pt x="678" y="8008"/>
                    <a:pt x="2118" y="2421"/>
                  </a:cubicBezTo>
                  <a:cubicBezTo>
                    <a:pt x="7654" y="968"/>
                    <a:pt x="13191" y="968"/>
                    <a:pt x="18728" y="2421"/>
                  </a:cubicBezTo>
                  <a:cubicBezTo>
                    <a:pt x="20168" y="8008"/>
                    <a:pt x="20168" y="13592"/>
                    <a:pt x="18728" y="19178"/>
                  </a:cubicBezTo>
                  <a:moveTo>
                    <a:pt x="18938" y="1116"/>
                  </a:moveTo>
                  <a:cubicBezTo>
                    <a:pt x="16114" y="375"/>
                    <a:pt x="13249" y="0"/>
                    <a:pt x="10423" y="0"/>
                  </a:cubicBezTo>
                  <a:cubicBezTo>
                    <a:pt x="7597" y="0"/>
                    <a:pt x="4732" y="375"/>
                    <a:pt x="1908" y="1116"/>
                  </a:cubicBezTo>
                  <a:cubicBezTo>
                    <a:pt x="1543" y="1213"/>
                    <a:pt x="1244" y="1552"/>
                    <a:pt x="1127" y="2004"/>
                  </a:cubicBezTo>
                  <a:cubicBezTo>
                    <a:pt x="-376" y="7841"/>
                    <a:pt x="-376" y="13759"/>
                    <a:pt x="1127" y="19593"/>
                  </a:cubicBezTo>
                  <a:cubicBezTo>
                    <a:pt x="1244" y="20047"/>
                    <a:pt x="1543" y="20386"/>
                    <a:pt x="1908" y="20482"/>
                  </a:cubicBezTo>
                  <a:cubicBezTo>
                    <a:pt x="4732" y="21224"/>
                    <a:pt x="7597" y="21600"/>
                    <a:pt x="10423" y="21600"/>
                  </a:cubicBezTo>
                  <a:cubicBezTo>
                    <a:pt x="13249" y="21600"/>
                    <a:pt x="16114" y="21224"/>
                    <a:pt x="18938" y="20482"/>
                  </a:cubicBezTo>
                  <a:cubicBezTo>
                    <a:pt x="19303" y="20386"/>
                    <a:pt x="19602" y="20047"/>
                    <a:pt x="19719" y="19593"/>
                  </a:cubicBezTo>
                  <a:cubicBezTo>
                    <a:pt x="21223" y="13759"/>
                    <a:pt x="21223" y="7841"/>
                    <a:pt x="19719" y="2004"/>
                  </a:cubicBezTo>
                  <a:cubicBezTo>
                    <a:pt x="19602" y="1552"/>
                    <a:pt x="19303" y="1213"/>
                    <a:pt x="18938" y="1116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6" name="AutoShape 141"/>
            <p:cNvSpPr>
              <a:spLocks/>
            </p:cNvSpPr>
            <p:nvPr/>
          </p:nvSpPr>
          <p:spPr bwMode="auto">
            <a:xfrm>
              <a:off x="2581275" y="1710532"/>
              <a:ext cx="464344" cy="362744"/>
            </a:xfrm>
            <a:custGeom>
              <a:avLst/>
              <a:gdLst>
                <a:gd name="T0" fmla="+- 0 10800 252"/>
                <a:gd name="T1" fmla="*/ T0 w 21096"/>
                <a:gd name="T2" fmla="*/ 10800 h 21600"/>
                <a:gd name="T3" fmla="+- 0 10800 252"/>
                <a:gd name="T4" fmla="*/ T3 w 21096"/>
                <a:gd name="T5" fmla="*/ 10800 h 21600"/>
                <a:gd name="T6" fmla="+- 0 10800 252"/>
                <a:gd name="T7" fmla="*/ T6 w 21096"/>
                <a:gd name="T8" fmla="*/ 10800 h 21600"/>
                <a:gd name="T9" fmla="+- 0 10800 252"/>
                <a:gd name="T10" fmla="*/ T9 w 21096"/>
                <a:gd name="T11" fmla="*/ 10800 h 21600"/>
              </a:gdLst>
              <a:ahLst/>
              <a:cxnLst>
                <a:cxn ang="0">
                  <a:pos x="T1" y="T2"/>
                </a:cxn>
                <a:cxn ang="0">
                  <a:pos x="T4" y="T5"/>
                </a:cxn>
                <a:cxn ang="0">
                  <a:pos x="T7" y="T8"/>
                </a:cxn>
                <a:cxn ang="0">
                  <a:pos x="T10" y="T11"/>
                </a:cxn>
              </a:cxnLst>
              <a:rect l="0" t="0" r="r" b="b"/>
              <a:pathLst>
                <a:path w="21096" h="21600">
                  <a:moveTo>
                    <a:pt x="19056" y="18331"/>
                  </a:moveTo>
                  <a:cubicBezTo>
                    <a:pt x="13383" y="19233"/>
                    <a:pt x="7711" y="19233"/>
                    <a:pt x="2038" y="18331"/>
                  </a:cubicBezTo>
                  <a:cubicBezTo>
                    <a:pt x="1074" y="13022"/>
                    <a:pt x="1074" y="7713"/>
                    <a:pt x="2038" y="2404"/>
                  </a:cubicBezTo>
                  <a:cubicBezTo>
                    <a:pt x="7711" y="1502"/>
                    <a:pt x="13383" y="1502"/>
                    <a:pt x="19056" y="2404"/>
                  </a:cubicBezTo>
                  <a:cubicBezTo>
                    <a:pt x="20021" y="7713"/>
                    <a:pt x="20021" y="13022"/>
                    <a:pt x="19056" y="18331"/>
                  </a:cubicBezTo>
                  <a:moveTo>
                    <a:pt x="20338" y="2005"/>
                  </a:moveTo>
                  <a:cubicBezTo>
                    <a:pt x="20211" y="1301"/>
                    <a:pt x="19762" y="776"/>
                    <a:pt x="19215" y="689"/>
                  </a:cubicBezTo>
                  <a:cubicBezTo>
                    <a:pt x="16339" y="232"/>
                    <a:pt x="13423" y="0"/>
                    <a:pt x="10547" y="0"/>
                  </a:cubicBezTo>
                  <a:cubicBezTo>
                    <a:pt x="7671" y="0"/>
                    <a:pt x="4755" y="232"/>
                    <a:pt x="1879" y="689"/>
                  </a:cubicBezTo>
                  <a:cubicBezTo>
                    <a:pt x="1332" y="776"/>
                    <a:pt x="883" y="1301"/>
                    <a:pt x="756" y="2005"/>
                  </a:cubicBezTo>
                  <a:cubicBezTo>
                    <a:pt x="-252" y="7553"/>
                    <a:pt x="-252" y="13181"/>
                    <a:pt x="756" y="18731"/>
                  </a:cubicBezTo>
                  <a:cubicBezTo>
                    <a:pt x="883" y="19434"/>
                    <a:pt x="1332" y="19959"/>
                    <a:pt x="1879" y="20046"/>
                  </a:cubicBezTo>
                  <a:cubicBezTo>
                    <a:pt x="3265" y="20266"/>
                    <a:pt x="4660" y="20429"/>
                    <a:pt x="6055" y="20544"/>
                  </a:cubicBezTo>
                  <a:cubicBezTo>
                    <a:pt x="5979" y="20606"/>
                    <a:pt x="5931" y="20670"/>
                    <a:pt x="5931" y="20735"/>
                  </a:cubicBezTo>
                  <a:cubicBezTo>
                    <a:pt x="5931" y="21213"/>
                    <a:pt x="7997" y="21599"/>
                    <a:pt x="10547" y="21599"/>
                  </a:cubicBezTo>
                  <a:cubicBezTo>
                    <a:pt x="13097" y="21599"/>
                    <a:pt x="15164" y="21213"/>
                    <a:pt x="15164" y="20735"/>
                  </a:cubicBezTo>
                  <a:cubicBezTo>
                    <a:pt x="15164" y="20670"/>
                    <a:pt x="15115" y="20606"/>
                    <a:pt x="15040" y="20544"/>
                  </a:cubicBezTo>
                  <a:cubicBezTo>
                    <a:pt x="16434" y="20429"/>
                    <a:pt x="17830" y="20266"/>
                    <a:pt x="19215" y="20046"/>
                  </a:cubicBezTo>
                  <a:cubicBezTo>
                    <a:pt x="19762" y="19959"/>
                    <a:pt x="20211" y="19434"/>
                    <a:pt x="20338" y="18731"/>
                  </a:cubicBezTo>
                  <a:cubicBezTo>
                    <a:pt x="21347" y="13181"/>
                    <a:pt x="21347" y="7553"/>
                    <a:pt x="20338" y="2005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7" name="AutoShape 142"/>
            <p:cNvSpPr>
              <a:spLocks/>
            </p:cNvSpPr>
            <p:nvPr/>
          </p:nvSpPr>
          <p:spPr bwMode="auto">
            <a:xfrm>
              <a:off x="2944019" y="1783557"/>
              <a:ext cx="43656" cy="42863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0800" y="7200"/>
                  </a:moveTo>
                  <a:cubicBezTo>
                    <a:pt x="12779" y="7200"/>
                    <a:pt x="14399" y="8820"/>
                    <a:pt x="14399" y="10800"/>
                  </a:cubicBezTo>
                  <a:cubicBezTo>
                    <a:pt x="14399" y="12779"/>
                    <a:pt x="12779" y="14400"/>
                    <a:pt x="10800" y="14400"/>
                  </a:cubicBezTo>
                  <a:cubicBezTo>
                    <a:pt x="8820" y="14400"/>
                    <a:pt x="7199" y="12779"/>
                    <a:pt x="7199" y="10800"/>
                  </a:cubicBezTo>
                  <a:cubicBezTo>
                    <a:pt x="7199" y="8820"/>
                    <a:pt x="8820" y="7200"/>
                    <a:pt x="10800" y="7200"/>
                  </a:cubicBezTo>
                  <a:moveTo>
                    <a:pt x="10800" y="21599"/>
                  </a:moveTo>
                  <a:cubicBezTo>
                    <a:pt x="16762" y="21599"/>
                    <a:pt x="21600" y="16762"/>
                    <a:pt x="21600" y="10800"/>
                  </a:cubicBezTo>
                  <a:cubicBezTo>
                    <a:pt x="21600" y="4837"/>
                    <a:pt x="16762" y="0"/>
                    <a:pt x="10800" y="0"/>
                  </a:cubicBezTo>
                  <a:cubicBezTo>
                    <a:pt x="4837" y="0"/>
                    <a:pt x="0" y="4837"/>
                    <a:pt x="0" y="10800"/>
                  </a:cubicBezTo>
                  <a:cubicBezTo>
                    <a:pt x="0" y="16762"/>
                    <a:pt x="4837" y="21599"/>
                    <a:pt x="10800" y="21599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8" name="AutoShape 143"/>
            <p:cNvSpPr>
              <a:spLocks/>
            </p:cNvSpPr>
            <p:nvPr/>
          </p:nvSpPr>
          <p:spPr bwMode="auto">
            <a:xfrm>
              <a:off x="2929732" y="1971675"/>
              <a:ext cx="57944" cy="15082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899" y="0"/>
                  </a:moveTo>
                  <a:lnTo>
                    <a:pt x="2699" y="0"/>
                  </a:lnTo>
                  <a:cubicBezTo>
                    <a:pt x="1210" y="0"/>
                    <a:pt x="0" y="4841"/>
                    <a:pt x="0" y="10800"/>
                  </a:cubicBezTo>
                  <a:cubicBezTo>
                    <a:pt x="0" y="16758"/>
                    <a:pt x="1210" y="21599"/>
                    <a:pt x="2699" y="21599"/>
                  </a:cubicBezTo>
                  <a:lnTo>
                    <a:pt x="18899" y="21599"/>
                  </a:lnTo>
                  <a:cubicBezTo>
                    <a:pt x="20389" y="21599"/>
                    <a:pt x="21600" y="16758"/>
                    <a:pt x="21600" y="10800"/>
                  </a:cubicBezTo>
                  <a:cubicBezTo>
                    <a:pt x="21600" y="4841"/>
                    <a:pt x="20389" y="0"/>
                    <a:pt x="18899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69" name="AutoShape 144"/>
            <p:cNvSpPr>
              <a:spLocks/>
            </p:cNvSpPr>
            <p:nvPr/>
          </p:nvSpPr>
          <p:spPr bwMode="auto">
            <a:xfrm>
              <a:off x="2944019" y="1928019"/>
              <a:ext cx="58738" cy="15081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899" y="0"/>
                  </a:moveTo>
                  <a:lnTo>
                    <a:pt x="2699" y="0"/>
                  </a:lnTo>
                  <a:cubicBezTo>
                    <a:pt x="1210" y="0"/>
                    <a:pt x="0" y="4841"/>
                    <a:pt x="0" y="10800"/>
                  </a:cubicBezTo>
                  <a:cubicBezTo>
                    <a:pt x="0" y="16758"/>
                    <a:pt x="1210" y="21599"/>
                    <a:pt x="2699" y="21599"/>
                  </a:cubicBezTo>
                  <a:lnTo>
                    <a:pt x="18899" y="21599"/>
                  </a:lnTo>
                  <a:cubicBezTo>
                    <a:pt x="20389" y="21599"/>
                    <a:pt x="21600" y="16758"/>
                    <a:pt x="21600" y="10800"/>
                  </a:cubicBezTo>
                  <a:cubicBezTo>
                    <a:pt x="21600" y="4841"/>
                    <a:pt x="20389" y="0"/>
                    <a:pt x="18899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70" name="AutoShape 145"/>
            <p:cNvSpPr>
              <a:spLocks/>
            </p:cNvSpPr>
            <p:nvPr/>
          </p:nvSpPr>
          <p:spPr bwMode="auto">
            <a:xfrm>
              <a:off x="2944019" y="1885157"/>
              <a:ext cx="58738" cy="14288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8899" y="0"/>
                  </a:moveTo>
                  <a:lnTo>
                    <a:pt x="2699" y="0"/>
                  </a:lnTo>
                  <a:cubicBezTo>
                    <a:pt x="1210" y="0"/>
                    <a:pt x="0" y="4841"/>
                    <a:pt x="0" y="10800"/>
                  </a:cubicBezTo>
                  <a:cubicBezTo>
                    <a:pt x="0" y="16758"/>
                    <a:pt x="1210" y="21599"/>
                    <a:pt x="2699" y="21599"/>
                  </a:cubicBezTo>
                  <a:lnTo>
                    <a:pt x="18899" y="21599"/>
                  </a:lnTo>
                  <a:cubicBezTo>
                    <a:pt x="20389" y="21599"/>
                    <a:pt x="21600" y="16758"/>
                    <a:pt x="21600" y="10800"/>
                  </a:cubicBezTo>
                  <a:cubicBezTo>
                    <a:pt x="21600" y="4841"/>
                    <a:pt x="20389" y="0"/>
                    <a:pt x="18899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71" name="AutoShape 146"/>
            <p:cNvSpPr>
              <a:spLocks/>
            </p:cNvSpPr>
            <p:nvPr/>
          </p:nvSpPr>
          <p:spPr bwMode="auto">
            <a:xfrm>
              <a:off x="2697957" y="1826419"/>
              <a:ext cx="86519" cy="61119"/>
            </a:xfrm>
            <a:custGeom>
              <a:avLst/>
              <a:gdLst>
                <a:gd name="T0" fmla="+- 0 10822 44"/>
                <a:gd name="T1" fmla="*/ T0 w 21556"/>
                <a:gd name="T2" fmla="+- 0 10826 53"/>
                <a:gd name="T3" fmla="*/ 10826 h 21547"/>
                <a:gd name="T4" fmla="+- 0 10822 44"/>
                <a:gd name="T5" fmla="*/ T4 w 21556"/>
                <a:gd name="T6" fmla="+- 0 10826 53"/>
                <a:gd name="T7" fmla="*/ 10826 h 21547"/>
                <a:gd name="T8" fmla="+- 0 10822 44"/>
                <a:gd name="T9" fmla="*/ T8 w 21556"/>
                <a:gd name="T10" fmla="+- 0 10826 53"/>
                <a:gd name="T11" fmla="*/ 10826 h 21547"/>
                <a:gd name="T12" fmla="+- 0 10822 44"/>
                <a:gd name="T13" fmla="*/ T12 w 21556"/>
                <a:gd name="T14" fmla="+- 0 10826 53"/>
                <a:gd name="T15" fmla="*/ 10826 h 21547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1556" h="21547">
                  <a:moveTo>
                    <a:pt x="19751" y="2"/>
                  </a:moveTo>
                  <a:lnTo>
                    <a:pt x="3200" y="1845"/>
                  </a:lnTo>
                  <a:cubicBezTo>
                    <a:pt x="2215" y="2010"/>
                    <a:pt x="1272" y="3284"/>
                    <a:pt x="1106" y="4676"/>
                  </a:cubicBezTo>
                  <a:lnTo>
                    <a:pt x="1" y="18986"/>
                  </a:lnTo>
                  <a:cubicBezTo>
                    <a:pt x="-44" y="20398"/>
                    <a:pt x="724" y="21547"/>
                    <a:pt x="1712" y="21547"/>
                  </a:cubicBezTo>
                  <a:cubicBezTo>
                    <a:pt x="2698" y="21547"/>
                    <a:pt x="3542" y="20398"/>
                    <a:pt x="3582" y="18978"/>
                  </a:cubicBezTo>
                  <a:lnTo>
                    <a:pt x="4185" y="9251"/>
                  </a:lnTo>
                  <a:cubicBezTo>
                    <a:pt x="4319" y="7849"/>
                    <a:pt x="5235" y="6592"/>
                    <a:pt x="6220" y="6447"/>
                  </a:cubicBezTo>
                  <a:lnTo>
                    <a:pt x="19751" y="5128"/>
                  </a:lnTo>
                  <a:cubicBezTo>
                    <a:pt x="20743" y="5078"/>
                    <a:pt x="21556" y="3884"/>
                    <a:pt x="21556" y="2467"/>
                  </a:cubicBezTo>
                  <a:cubicBezTo>
                    <a:pt x="21556" y="1055"/>
                    <a:pt x="20743" y="-53"/>
                    <a:pt x="19751" y="2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3283183" y="3590924"/>
            <a:ext cx="928688" cy="814388"/>
            <a:chOff x="1640798" y="2149003"/>
            <a:chExt cx="464344" cy="407194"/>
          </a:xfrm>
          <a:solidFill>
            <a:schemeClr val="tx2"/>
          </a:solidFill>
        </p:grpSpPr>
        <p:sp>
          <p:nvSpPr>
            <p:cNvPr id="173" name="AutoShape 147"/>
            <p:cNvSpPr>
              <a:spLocks/>
            </p:cNvSpPr>
            <p:nvPr/>
          </p:nvSpPr>
          <p:spPr bwMode="auto">
            <a:xfrm>
              <a:off x="1640798" y="2149003"/>
              <a:ext cx="464344" cy="407194"/>
            </a:xfrm>
            <a:custGeom>
              <a:avLst/>
              <a:gdLst>
                <a:gd name="T0" fmla="+- 0 10800 597"/>
                <a:gd name="T1" fmla="*/ T0 w 20407"/>
                <a:gd name="T2" fmla="+- 0 11028 672"/>
                <a:gd name="T3" fmla="*/ 11028 h 20712"/>
                <a:gd name="T4" fmla="+- 0 10800 597"/>
                <a:gd name="T5" fmla="*/ T4 w 20407"/>
                <a:gd name="T6" fmla="+- 0 11028 672"/>
                <a:gd name="T7" fmla="*/ 11028 h 20712"/>
                <a:gd name="T8" fmla="+- 0 10800 597"/>
                <a:gd name="T9" fmla="*/ T8 w 20407"/>
                <a:gd name="T10" fmla="+- 0 11028 672"/>
                <a:gd name="T11" fmla="*/ 11028 h 20712"/>
                <a:gd name="T12" fmla="+- 0 10800 597"/>
                <a:gd name="T13" fmla="*/ T12 w 20407"/>
                <a:gd name="T14" fmla="+- 0 11028 672"/>
                <a:gd name="T15" fmla="*/ 11028 h 20712"/>
              </a:gdLst>
              <a:ahLst/>
              <a:cxnLst>
                <a:cxn ang="0">
                  <a:pos x="T1" y="T3"/>
                </a:cxn>
                <a:cxn ang="0">
                  <a:pos x="T5" y="T7"/>
                </a:cxn>
                <a:cxn ang="0">
                  <a:pos x="T9" y="T11"/>
                </a:cxn>
                <a:cxn ang="0">
                  <a:pos x="T13" y="T15"/>
                </a:cxn>
              </a:cxnLst>
              <a:rect l="0" t="0" r="r" b="b"/>
              <a:pathLst>
                <a:path w="20407" h="20712">
                  <a:moveTo>
                    <a:pt x="17706" y="10922"/>
                  </a:moveTo>
                  <a:lnTo>
                    <a:pt x="10657" y="19017"/>
                  </a:lnTo>
                  <a:cubicBezTo>
                    <a:pt x="10407" y="19305"/>
                    <a:pt x="9998" y="19305"/>
                    <a:pt x="9748" y="19017"/>
                  </a:cubicBezTo>
                  <a:lnTo>
                    <a:pt x="2699" y="10922"/>
                  </a:lnTo>
                  <a:cubicBezTo>
                    <a:pt x="817" y="8762"/>
                    <a:pt x="817" y="5247"/>
                    <a:pt x="2699" y="3087"/>
                  </a:cubicBezTo>
                  <a:cubicBezTo>
                    <a:pt x="4512" y="1004"/>
                    <a:pt x="7429" y="931"/>
                    <a:pt x="9338" y="2923"/>
                  </a:cubicBezTo>
                  <a:lnTo>
                    <a:pt x="10202" y="3825"/>
                  </a:lnTo>
                  <a:lnTo>
                    <a:pt x="11067" y="2923"/>
                  </a:lnTo>
                  <a:cubicBezTo>
                    <a:pt x="12976" y="931"/>
                    <a:pt x="15893" y="1004"/>
                    <a:pt x="17706" y="3087"/>
                  </a:cubicBezTo>
                  <a:cubicBezTo>
                    <a:pt x="19588" y="5247"/>
                    <a:pt x="19588" y="8762"/>
                    <a:pt x="17706" y="10922"/>
                  </a:cubicBezTo>
                  <a:moveTo>
                    <a:pt x="18616" y="2043"/>
                  </a:moveTo>
                  <a:cubicBezTo>
                    <a:pt x="16301" y="-617"/>
                    <a:pt x="12601" y="-672"/>
                    <a:pt x="10202" y="1830"/>
                  </a:cubicBezTo>
                  <a:cubicBezTo>
                    <a:pt x="7805" y="-672"/>
                    <a:pt x="4104" y="-617"/>
                    <a:pt x="1789" y="2043"/>
                  </a:cubicBezTo>
                  <a:cubicBezTo>
                    <a:pt x="-597" y="4783"/>
                    <a:pt x="-597" y="9226"/>
                    <a:pt x="1789" y="11967"/>
                  </a:cubicBezTo>
                  <a:cubicBezTo>
                    <a:pt x="2470" y="12750"/>
                    <a:pt x="8838" y="20061"/>
                    <a:pt x="8838" y="20061"/>
                  </a:cubicBezTo>
                  <a:cubicBezTo>
                    <a:pt x="9592" y="20928"/>
                    <a:pt x="10812" y="20928"/>
                    <a:pt x="11567" y="20061"/>
                  </a:cubicBezTo>
                  <a:cubicBezTo>
                    <a:pt x="11567" y="20061"/>
                    <a:pt x="18539" y="12056"/>
                    <a:pt x="18616" y="11967"/>
                  </a:cubicBezTo>
                  <a:cubicBezTo>
                    <a:pt x="21003" y="9226"/>
                    <a:pt x="21003" y="4783"/>
                    <a:pt x="18616" y="2043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  <p:sp>
          <p:nvSpPr>
            <p:cNvPr id="174" name="AutoShape 148"/>
            <p:cNvSpPr>
              <a:spLocks/>
            </p:cNvSpPr>
            <p:nvPr/>
          </p:nvSpPr>
          <p:spPr bwMode="auto">
            <a:xfrm>
              <a:off x="1713029" y="2222028"/>
              <a:ext cx="69056" cy="69057"/>
            </a:xfrm>
            <a:custGeom>
              <a:avLst/>
              <a:gdLst>
                <a:gd name="T0" fmla="*/ 10800 w 21600"/>
                <a:gd name="T1" fmla="*/ 10800 h 21600"/>
                <a:gd name="T2" fmla="*/ 10800 w 21600"/>
                <a:gd name="T3" fmla="*/ 10800 h 21600"/>
                <a:gd name="T4" fmla="*/ 10800 w 21600"/>
                <a:gd name="T5" fmla="*/ 10800 h 21600"/>
                <a:gd name="T6" fmla="*/ 10800 w 21600"/>
                <a:gd name="T7" fmla="*/ 108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600" h="21600">
                  <a:moveTo>
                    <a:pt x="19326" y="0"/>
                  </a:moveTo>
                  <a:cubicBezTo>
                    <a:pt x="19317" y="0"/>
                    <a:pt x="19317" y="4"/>
                    <a:pt x="19308" y="4"/>
                  </a:cubicBezTo>
                  <a:cubicBezTo>
                    <a:pt x="8643" y="13"/>
                    <a:pt x="0" y="8659"/>
                    <a:pt x="0" y="19326"/>
                  </a:cubicBezTo>
                  <a:cubicBezTo>
                    <a:pt x="0" y="20580"/>
                    <a:pt x="1019" y="21600"/>
                    <a:pt x="2273" y="21600"/>
                  </a:cubicBezTo>
                  <a:cubicBezTo>
                    <a:pt x="3528" y="21600"/>
                    <a:pt x="4547" y="20580"/>
                    <a:pt x="4547" y="19326"/>
                  </a:cubicBezTo>
                  <a:lnTo>
                    <a:pt x="4547" y="19321"/>
                  </a:lnTo>
                  <a:cubicBezTo>
                    <a:pt x="4547" y="11164"/>
                    <a:pt x="11164" y="4547"/>
                    <a:pt x="19321" y="4547"/>
                  </a:cubicBezTo>
                  <a:lnTo>
                    <a:pt x="19326" y="4547"/>
                  </a:lnTo>
                  <a:cubicBezTo>
                    <a:pt x="20580" y="4547"/>
                    <a:pt x="21599" y="3528"/>
                    <a:pt x="21599" y="2273"/>
                  </a:cubicBezTo>
                  <a:cubicBezTo>
                    <a:pt x="21599" y="1019"/>
                    <a:pt x="20580" y="0"/>
                    <a:pt x="19326" y="0"/>
                  </a:cubicBez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12700" cap="flat" cmpd="sng">
                  <a:solidFill>
                    <a:srgbClr val="000000"/>
                  </a:solidFill>
                  <a:prstDash val="solid"/>
                  <a:miter lim="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lIns="38100" tIns="38100" rIns="38100" bIns="38100" anchor="ctr"/>
            <a:lstStyle/>
            <a:p>
              <a:pPr algn="ctr" defTabSz="45720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300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Gill Sans" charset="0"/>
                <a:sym typeface="Gill Sans" charset="0"/>
              </a:endParaRPr>
            </a:p>
          </p:txBody>
        </p:sp>
      </p:grpSp>
      <p:sp>
        <p:nvSpPr>
          <p:cNvPr id="175" name="AutoShape 149"/>
          <p:cNvSpPr>
            <a:spLocks/>
          </p:cNvSpPr>
          <p:nvPr/>
        </p:nvSpPr>
        <p:spPr bwMode="auto">
          <a:xfrm>
            <a:off x="1425807" y="3649663"/>
            <a:ext cx="928688" cy="668338"/>
          </a:xfrm>
          <a:custGeom>
            <a:avLst/>
            <a:gdLst>
              <a:gd name="T0" fmla="*/ 10800 w 21600"/>
              <a:gd name="T1" fmla="*/ 10800 h 21600"/>
              <a:gd name="T2" fmla="*/ 10800 w 21600"/>
              <a:gd name="T3" fmla="*/ 10800 h 21600"/>
              <a:gd name="T4" fmla="*/ 10800 w 21600"/>
              <a:gd name="T5" fmla="*/ 10800 h 21600"/>
              <a:gd name="T6" fmla="*/ 10800 w 21600"/>
              <a:gd name="T7" fmla="*/ 1080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1600" h="21600">
                <a:moveTo>
                  <a:pt x="16537" y="19720"/>
                </a:moveTo>
                <a:lnTo>
                  <a:pt x="16537" y="19721"/>
                </a:lnTo>
                <a:lnTo>
                  <a:pt x="4387" y="19721"/>
                </a:lnTo>
                <a:cubicBezTo>
                  <a:pt x="2713" y="19720"/>
                  <a:pt x="1350" y="17824"/>
                  <a:pt x="1350" y="15494"/>
                </a:cubicBezTo>
                <a:cubicBezTo>
                  <a:pt x="1350" y="13992"/>
                  <a:pt x="1918" y="12635"/>
                  <a:pt x="2871" y="11862"/>
                </a:cubicBezTo>
                <a:cubicBezTo>
                  <a:pt x="3797" y="11123"/>
                  <a:pt x="3860" y="10975"/>
                  <a:pt x="3472" y="9647"/>
                </a:cubicBezTo>
                <a:cubicBezTo>
                  <a:pt x="3406" y="9374"/>
                  <a:pt x="3375" y="9136"/>
                  <a:pt x="3375" y="8921"/>
                </a:cubicBezTo>
                <a:cubicBezTo>
                  <a:pt x="3375" y="7626"/>
                  <a:pt x="4131" y="6573"/>
                  <a:pt x="5062" y="6573"/>
                </a:cubicBezTo>
                <a:cubicBezTo>
                  <a:pt x="5062" y="6573"/>
                  <a:pt x="5505" y="6529"/>
                  <a:pt x="5976" y="6789"/>
                </a:cubicBezTo>
                <a:cubicBezTo>
                  <a:pt x="6750" y="7219"/>
                  <a:pt x="6834" y="6808"/>
                  <a:pt x="7200" y="5701"/>
                </a:cubicBezTo>
                <a:cubicBezTo>
                  <a:pt x="7974" y="3380"/>
                  <a:pt x="9652" y="1878"/>
                  <a:pt x="11475" y="1878"/>
                </a:cubicBezTo>
                <a:cubicBezTo>
                  <a:pt x="13905" y="1878"/>
                  <a:pt x="15914" y="4435"/>
                  <a:pt x="16148" y="7826"/>
                </a:cubicBezTo>
                <a:cubicBezTo>
                  <a:pt x="16231" y="9171"/>
                  <a:pt x="16231" y="9171"/>
                  <a:pt x="17239" y="9491"/>
                </a:cubicBezTo>
                <a:cubicBezTo>
                  <a:pt x="18984" y="9955"/>
                  <a:pt x="20250" y="12085"/>
                  <a:pt x="20250" y="14555"/>
                </a:cubicBezTo>
                <a:cubicBezTo>
                  <a:pt x="20250" y="17404"/>
                  <a:pt x="18585" y="19720"/>
                  <a:pt x="16537" y="19720"/>
                </a:cubicBezTo>
                <a:moveTo>
                  <a:pt x="17492" y="7647"/>
                </a:moveTo>
                <a:cubicBezTo>
                  <a:pt x="17196" y="3362"/>
                  <a:pt x="14632" y="0"/>
                  <a:pt x="11475" y="0"/>
                </a:cubicBezTo>
                <a:cubicBezTo>
                  <a:pt x="9031" y="0"/>
                  <a:pt x="6939" y="2017"/>
                  <a:pt x="5976" y="4911"/>
                </a:cubicBezTo>
                <a:cubicBezTo>
                  <a:pt x="5685" y="4784"/>
                  <a:pt x="5383" y="4695"/>
                  <a:pt x="5062" y="4695"/>
                </a:cubicBezTo>
                <a:cubicBezTo>
                  <a:pt x="3385" y="4695"/>
                  <a:pt x="2025" y="6589"/>
                  <a:pt x="2025" y="8921"/>
                </a:cubicBezTo>
                <a:cubicBezTo>
                  <a:pt x="2025" y="9385"/>
                  <a:pt x="2092" y="9824"/>
                  <a:pt x="2191" y="10240"/>
                </a:cubicBezTo>
                <a:cubicBezTo>
                  <a:pt x="886" y="11298"/>
                  <a:pt x="0" y="13242"/>
                  <a:pt x="0" y="15494"/>
                </a:cubicBezTo>
                <a:cubicBezTo>
                  <a:pt x="0" y="18866"/>
                  <a:pt x="1964" y="21599"/>
                  <a:pt x="4387" y="21599"/>
                </a:cubicBezTo>
                <a:lnTo>
                  <a:pt x="4387" y="21600"/>
                </a:lnTo>
                <a:lnTo>
                  <a:pt x="16537" y="21600"/>
                </a:lnTo>
                <a:lnTo>
                  <a:pt x="16537" y="21599"/>
                </a:lnTo>
                <a:cubicBezTo>
                  <a:pt x="19334" y="21599"/>
                  <a:pt x="21599" y="18446"/>
                  <a:pt x="21599" y="14555"/>
                </a:cubicBezTo>
                <a:cubicBezTo>
                  <a:pt x="21599" y="11120"/>
                  <a:pt x="19831" y="8269"/>
                  <a:pt x="17492" y="764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12700" cap="flat" cmpd="sng">
                <a:solidFill>
                  <a:srgbClr val="000000"/>
                </a:solidFill>
                <a:prstDash val="solid"/>
                <a:miter lim="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lIns="38100" tIns="38100" rIns="38100" bIns="38100" anchor="ctr"/>
          <a:lstStyle/>
          <a:p>
            <a:pPr algn="ctr" defTabSz="457200" fontAlgn="base" hangingPunct="0">
              <a:spcBef>
                <a:spcPct val="0"/>
              </a:spcBef>
              <a:spcAft>
                <a:spcPct val="0"/>
              </a:spcAft>
            </a:pPr>
            <a:endParaRPr lang="en-US" sz="3000"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latin typeface="Gill Sans" charset="0"/>
              <a:sym typeface="Gill Sans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1645185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Freeform 9"/>
          <p:cNvSpPr>
            <a:spLocks noEditPoints="1"/>
          </p:cNvSpPr>
          <p:nvPr/>
        </p:nvSpPr>
        <p:spPr bwMode="auto">
          <a:xfrm>
            <a:off x="15051143" y="1440742"/>
            <a:ext cx="831624" cy="830980"/>
          </a:xfrm>
          <a:custGeom>
            <a:avLst/>
            <a:gdLst>
              <a:gd name="T0" fmla="*/ 791 w 1581"/>
              <a:gd name="T1" fmla="*/ 1580 h 1580"/>
              <a:gd name="T2" fmla="*/ 1581 w 1581"/>
              <a:gd name="T3" fmla="*/ 790 h 1580"/>
              <a:gd name="T4" fmla="*/ 791 w 1581"/>
              <a:gd name="T5" fmla="*/ 0 h 1580"/>
              <a:gd name="T6" fmla="*/ 0 w 1581"/>
              <a:gd name="T7" fmla="*/ 790 h 1580"/>
              <a:gd name="T8" fmla="*/ 791 w 1581"/>
              <a:gd name="T9" fmla="*/ 1580 h 1580"/>
              <a:gd name="T10" fmla="*/ 791 w 1581"/>
              <a:gd name="T11" fmla="*/ 90 h 1580"/>
              <a:gd name="T12" fmla="*/ 1491 w 1581"/>
              <a:gd name="T13" fmla="*/ 790 h 1580"/>
              <a:gd name="T14" fmla="*/ 791 w 1581"/>
              <a:gd name="T15" fmla="*/ 1491 h 1580"/>
              <a:gd name="T16" fmla="*/ 90 w 1581"/>
              <a:gd name="T17" fmla="*/ 790 h 1580"/>
              <a:gd name="T18" fmla="*/ 791 w 1581"/>
              <a:gd name="T19" fmla="*/ 90 h 1580"/>
              <a:gd name="T20" fmla="*/ 579 w 1581"/>
              <a:gd name="T21" fmla="*/ 939 h 1580"/>
              <a:gd name="T22" fmla="*/ 727 w 1581"/>
              <a:gd name="T23" fmla="*/ 790 h 1580"/>
              <a:gd name="T24" fmla="*/ 579 w 1581"/>
              <a:gd name="T25" fmla="*/ 642 h 1580"/>
              <a:gd name="T26" fmla="*/ 566 w 1581"/>
              <a:gd name="T27" fmla="*/ 610 h 1580"/>
              <a:gd name="T28" fmla="*/ 579 w 1581"/>
              <a:gd name="T29" fmla="*/ 579 h 1580"/>
              <a:gd name="T30" fmla="*/ 611 w 1581"/>
              <a:gd name="T31" fmla="*/ 565 h 1580"/>
              <a:gd name="T32" fmla="*/ 642 w 1581"/>
              <a:gd name="T33" fmla="*/ 579 h 1580"/>
              <a:gd name="T34" fmla="*/ 791 w 1581"/>
              <a:gd name="T35" fmla="*/ 727 h 1580"/>
              <a:gd name="T36" fmla="*/ 939 w 1581"/>
              <a:gd name="T37" fmla="*/ 579 h 1580"/>
              <a:gd name="T38" fmla="*/ 971 w 1581"/>
              <a:gd name="T39" fmla="*/ 565 h 1580"/>
              <a:gd name="T40" fmla="*/ 1002 w 1581"/>
              <a:gd name="T41" fmla="*/ 579 h 1580"/>
              <a:gd name="T42" fmla="*/ 1015 w 1581"/>
              <a:gd name="T43" fmla="*/ 610 h 1580"/>
              <a:gd name="T44" fmla="*/ 1002 w 1581"/>
              <a:gd name="T45" fmla="*/ 642 h 1580"/>
              <a:gd name="T46" fmla="*/ 854 w 1581"/>
              <a:gd name="T47" fmla="*/ 790 h 1580"/>
              <a:gd name="T48" fmla="*/ 1003 w 1581"/>
              <a:gd name="T49" fmla="*/ 939 h 1580"/>
              <a:gd name="T50" fmla="*/ 1016 w 1581"/>
              <a:gd name="T51" fmla="*/ 970 h 1580"/>
              <a:gd name="T52" fmla="*/ 1003 w 1581"/>
              <a:gd name="T53" fmla="*/ 1002 h 1580"/>
              <a:gd name="T54" fmla="*/ 971 w 1581"/>
              <a:gd name="T55" fmla="*/ 1015 h 1580"/>
              <a:gd name="T56" fmla="*/ 939 w 1581"/>
              <a:gd name="T57" fmla="*/ 1002 h 1580"/>
              <a:gd name="T58" fmla="*/ 791 w 1581"/>
              <a:gd name="T59" fmla="*/ 853 h 1580"/>
              <a:gd name="T60" fmla="*/ 643 w 1581"/>
              <a:gd name="T61" fmla="*/ 1002 h 1580"/>
              <a:gd name="T62" fmla="*/ 611 w 1581"/>
              <a:gd name="T63" fmla="*/ 1015 h 1580"/>
              <a:gd name="T64" fmla="*/ 579 w 1581"/>
              <a:gd name="T65" fmla="*/ 1002 h 1580"/>
              <a:gd name="T66" fmla="*/ 566 w 1581"/>
              <a:gd name="T67" fmla="*/ 970 h 1580"/>
              <a:gd name="T68" fmla="*/ 579 w 1581"/>
              <a:gd name="T69" fmla="*/ 939 h 1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81" h="1580">
                <a:moveTo>
                  <a:pt x="791" y="1580"/>
                </a:moveTo>
                <a:cubicBezTo>
                  <a:pt x="1226" y="1580"/>
                  <a:pt x="1581" y="1226"/>
                  <a:pt x="1581" y="790"/>
                </a:cubicBezTo>
                <a:cubicBezTo>
                  <a:pt x="1581" y="354"/>
                  <a:pt x="1226" y="0"/>
                  <a:pt x="791" y="0"/>
                </a:cubicBezTo>
                <a:cubicBezTo>
                  <a:pt x="355" y="0"/>
                  <a:pt x="0" y="354"/>
                  <a:pt x="0" y="790"/>
                </a:cubicBezTo>
                <a:cubicBezTo>
                  <a:pt x="0" y="1226"/>
                  <a:pt x="355" y="1580"/>
                  <a:pt x="791" y="1580"/>
                </a:cubicBezTo>
                <a:close/>
                <a:moveTo>
                  <a:pt x="791" y="90"/>
                </a:moveTo>
                <a:cubicBezTo>
                  <a:pt x="1177" y="90"/>
                  <a:pt x="1491" y="404"/>
                  <a:pt x="1491" y="790"/>
                </a:cubicBezTo>
                <a:cubicBezTo>
                  <a:pt x="1491" y="1177"/>
                  <a:pt x="1177" y="1491"/>
                  <a:pt x="791" y="1491"/>
                </a:cubicBezTo>
                <a:cubicBezTo>
                  <a:pt x="404" y="1491"/>
                  <a:pt x="90" y="1177"/>
                  <a:pt x="90" y="790"/>
                </a:cubicBezTo>
                <a:cubicBezTo>
                  <a:pt x="90" y="404"/>
                  <a:pt x="404" y="90"/>
                  <a:pt x="791" y="90"/>
                </a:cubicBezTo>
                <a:close/>
                <a:moveTo>
                  <a:pt x="579" y="939"/>
                </a:moveTo>
                <a:cubicBezTo>
                  <a:pt x="727" y="790"/>
                  <a:pt x="727" y="790"/>
                  <a:pt x="727" y="790"/>
                </a:cubicBezTo>
                <a:cubicBezTo>
                  <a:pt x="579" y="642"/>
                  <a:pt x="579" y="642"/>
                  <a:pt x="579" y="642"/>
                </a:cubicBezTo>
                <a:cubicBezTo>
                  <a:pt x="570" y="633"/>
                  <a:pt x="566" y="622"/>
                  <a:pt x="566" y="610"/>
                </a:cubicBezTo>
                <a:cubicBezTo>
                  <a:pt x="566" y="598"/>
                  <a:pt x="570" y="587"/>
                  <a:pt x="579" y="579"/>
                </a:cubicBezTo>
                <a:cubicBezTo>
                  <a:pt x="587" y="570"/>
                  <a:pt x="599" y="565"/>
                  <a:pt x="611" y="565"/>
                </a:cubicBezTo>
                <a:cubicBezTo>
                  <a:pt x="623" y="565"/>
                  <a:pt x="634" y="570"/>
                  <a:pt x="642" y="579"/>
                </a:cubicBezTo>
                <a:cubicBezTo>
                  <a:pt x="791" y="727"/>
                  <a:pt x="791" y="727"/>
                  <a:pt x="791" y="727"/>
                </a:cubicBezTo>
                <a:cubicBezTo>
                  <a:pt x="939" y="579"/>
                  <a:pt x="939" y="579"/>
                  <a:pt x="939" y="579"/>
                </a:cubicBezTo>
                <a:cubicBezTo>
                  <a:pt x="947" y="570"/>
                  <a:pt x="959" y="565"/>
                  <a:pt x="971" y="565"/>
                </a:cubicBezTo>
                <a:cubicBezTo>
                  <a:pt x="983" y="565"/>
                  <a:pt x="994" y="570"/>
                  <a:pt x="1002" y="579"/>
                </a:cubicBezTo>
                <a:cubicBezTo>
                  <a:pt x="1011" y="587"/>
                  <a:pt x="1015" y="598"/>
                  <a:pt x="1015" y="610"/>
                </a:cubicBezTo>
                <a:cubicBezTo>
                  <a:pt x="1015" y="622"/>
                  <a:pt x="1011" y="633"/>
                  <a:pt x="1002" y="642"/>
                </a:cubicBezTo>
                <a:cubicBezTo>
                  <a:pt x="854" y="790"/>
                  <a:pt x="854" y="790"/>
                  <a:pt x="854" y="790"/>
                </a:cubicBezTo>
                <a:cubicBezTo>
                  <a:pt x="1003" y="939"/>
                  <a:pt x="1003" y="939"/>
                  <a:pt x="1003" y="939"/>
                </a:cubicBezTo>
                <a:cubicBezTo>
                  <a:pt x="1011" y="947"/>
                  <a:pt x="1016" y="958"/>
                  <a:pt x="1016" y="970"/>
                </a:cubicBezTo>
                <a:cubicBezTo>
                  <a:pt x="1016" y="982"/>
                  <a:pt x="1011" y="993"/>
                  <a:pt x="1003" y="1002"/>
                </a:cubicBezTo>
                <a:cubicBezTo>
                  <a:pt x="994" y="1010"/>
                  <a:pt x="983" y="1015"/>
                  <a:pt x="971" y="1015"/>
                </a:cubicBezTo>
                <a:cubicBezTo>
                  <a:pt x="959" y="1015"/>
                  <a:pt x="948" y="1010"/>
                  <a:pt x="939" y="1002"/>
                </a:cubicBezTo>
                <a:cubicBezTo>
                  <a:pt x="791" y="853"/>
                  <a:pt x="791" y="853"/>
                  <a:pt x="791" y="853"/>
                </a:cubicBezTo>
                <a:cubicBezTo>
                  <a:pt x="643" y="1002"/>
                  <a:pt x="643" y="1002"/>
                  <a:pt x="643" y="1002"/>
                </a:cubicBezTo>
                <a:cubicBezTo>
                  <a:pt x="634" y="1010"/>
                  <a:pt x="623" y="1015"/>
                  <a:pt x="611" y="1015"/>
                </a:cubicBezTo>
                <a:cubicBezTo>
                  <a:pt x="599" y="1015"/>
                  <a:pt x="587" y="1010"/>
                  <a:pt x="579" y="1002"/>
                </a:cubicBezTo>
                <a:cubicBezTo>
                  <a:pt x="570" y="993"/>
                  <a:pt x="566" y="982"/>
                  <a:pt x="566" y="970"/>
                </a:cubicBezTo>
                <a:cubicBezTo>
                  <a:pt x="566" y="958"/>
                  <a:pt x="570" y="947"/>
                  <a:pt x="579" y="9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7" name="Freeform 23"/>
          <p:cNvSpPr>
            <a:spLocks noEditPoints="1"/>
          </p:cNvSpPr>
          <p:nvPr/>
        </p:nvSpPr>
        <p:spPr bwMode="auto">
          <a:xfrm>
            <a:off x="19578897" y="1493903"/>
            <a:ext cx="831624" cy="739830"/>
          </a:xfrm>
          <a:custGeom>
            <a:avLst/>
            <a:gdLst>
              <a:gd name="T0" fmla="*/ 714 w 1581"/>
              <a:gd name="T1" fmla="*/ 1375 h 1407"/>
              <a:gd name="T2" fmla="*/ 791 w 1581"/>
              <a:gd name="T3" fmla="*/ 1407 h 1407"/>
              <a:gd name="T4" fmla="*/ 868 w 1581"/>
              <a:gd name="T5" fmla="*/ 1375 h 1407"/>
              <a:gd name="T6" fmla="*/ 1443 w 1581"/>
              <a:gd name="T7" fmla="*/ 800 h 1407"/>
              <a:gd name="T8" fmla="*/ 1581 w 1581"/>
              <a:gd name="T9" fmla="*/ 469 h 1407"/>
              <a:gd name="T10" fmla="*/ 1444 w 1581"/>
              <a:gd name="T11" fmla="*/ 138 h 1407"/>
              <a:gd name="T12" fmla="*/ 1113 w 1581"/>
              <a:gd name="T13" fmla="*/ 1 h 1407"/>
              <a:gd name="T14" fmla="*/ 791 w 1581"/>
              <a:gd name="T15" fmla="*/ 130 h 1407"/>
              <a:gd name="T16" fmla="*/ 467 w 1581"/>
              <a:gd name="T17" fmla="*/ 0 h 1407"/>
              <a:gd name="T18" fmla="*/ 137 w 1581"/>
              <a:gd name="T19" fmla="*/ 137 h 1407"/>
              <a:gd name="T20" fmla="*/ 0 w 1581"/>
              <a:gd name="T21" fmla="*/ 468 h 1407"/>
              <a:gd name="T22" fmla="*/ 137 w 1581"/>
              <a:gd name="T23" fmla="*/ 799 h 1407"/>
              <a:gd name="T24" fmla="*/ 714 w 1581"/>
              <a:gd name="T25" fmla="*/ 1375 h 1407"/>
              <a:gd name="T26" fmla="*/ 201 w 1581"/>
              <a:gd name="T27" fmla="*/ 201 h 1407"/>
              <a:gd name="T28" fmla="*/ 468 w 1581"/>
              <a:gd name="T29" fmla="*/ 90 h 1407"/>
              <a:gd name="T30" fmla="*/ 735 w 1581"/>
              <a:gd name="T31" fmla="*/ 201 h 1407"/>
              <a:gd name="T32" fmla="*/ 759 w 1581"/>
              <a:gd name="T33" fmla="*/ 225 h 1407"/>
              <a:gd name="T34" fmla="*/ 791 w 1581"/>
              <a:gd name="T35" fmla="*/ 238 h 1407"/>
              <a:gd name="T36" fmla="*/ 823 w 1581"/>
              <a:gd name="T37" fmla="*/ 225 h 1407"/>
              <a:gd name="T38" fmla="*/ 846 w 1581"/>
              <a:gd name="T39" fmla="*/ 202 h 1407"/>
              <a:gd name="T40" fmla="*/ 1114 w 1581"/>
              <a:gd name="T41" fmla="*/ 91 h 1407"/>
              <a:gd name="T42" fmla="*/ 1381 w 1581"/>
              <a:gd name="T43" fmla="*/ 201 h 1407"/>
              <a:gd name="T44" fmla="*/ 1491 w 1581"/>
              <a:gd name="T45" fmla="*/ 469 h 1407"/>
              <a:gd name="T46" fmla="*/ 1380 w 1581"/>
              <a:gd name="T47" fmla="*/ 736 h 1407"/>
              <a:gd name="T48" fmla="*/ 805 w 1581"/>
              <a:gd name="T49" fmla="*/ 1312 h 1407"/>
              <a:gd name="T50" fmla="*/ 791 w 1581"/>
              <a:gd name="T51" fmla="*/ 1317 h 1407"/>
              <a:gd name="T52" fmla="*/ 777 w 1581"/>
              <a:gd name="T53" fmla="*/ 1312 h 1407"/>
              <a:gd name="T54" fmla="*/ 201 w 1581"/>
              <a:gd name="T55" fmla="*/ 736 h 1407"/>
              <a:gd name="T56" fmla="*/ 90 w 1581"/>
              <a:gd name="T57" fmla="*/ 468 h 1407"/>
              <a:gd name="T58" fmla="*/ 201 w 1581"/>
              <a:gd name="T59" fmla="*/ 201 h 14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81" h="1407">
                <a:moveTo>
                  <a:pt x="714" y="1375"/>
                </a:moveTo>
                <a:cubicBezTo>
                  <a:pt x="734" y="1395"/>
                  <a:pt x="762" y="1407"/>
                  <a:pt x="791" y="1407"/>
                </a:cubicBezTo>
                <a:cubicBezTo>
                  <a:pt x="820" y="1407"/>
                  <a:pt x="848" y="1395"/>
                  <a:pt x="868" y="1375"/>
                </a:cubicBezTo>
                <a:cubicBezTo>
                  <a:pt x="1443" y="800"/>
                  <a:pt x="1443" y="800"/>
                  <a:pt x="1443" y="800"/>
                </a:cubicBezTo>
                <a:cubicBezTo>
                  <a:pt x="1531" y="712"/>
                  <a:pt x="1580" y="594"/>
                  <a:pt x="1581" y="469"/>
                </a:cubicBezTo>
                <a:cubicBezTo>
                  <a:pt x="1581" y="344"/>
                  <a:pt x="1532" y="226"/>
                  <a:pt x="1444" y="138"/>
                </a:cubicBezTo>
                <a:cubicBezTo>
                  <a:pt x="1355" y="50"/>
                  <a:pt x="1238" y="1"/>
                  <a:pt x="1113" y="1"/>
                </a:cubicBezTo>
                <a:cubicBezTo>
                  <a:pt x="992" y="1"/>
                  <a:pt x="878" y="47"/>
                  <a:pt x="791" y="130"/>
                </a:cubicBezTo>
                <a:cubicBezTo>
                  <a:pt x="703" y="46"/>
                  <a:pt x="588" y="0"/>
                  <a:pt x="467" y="0"/>
                </a:cubicBezTo>
                <a:cubicBezTo>
                  <a:pt x="343" y="0"/>
                  <a:pt x="226" y="49"/>
                  <a:pt x="137" y="137"/>
                </a:cubicBezTo>
                <a:cubicBezTo>
                  <a:pt x="49" y="225"/>
                  <a:pt x="0" y="343"/>
                  <a:pt x="0" y="468"/>
                </a:cubicBezTo>
                <a:cubicBezTo>
                  <a:pt x="0" y="593"/>
                  <a:pt x="49" y="710"/>
                  <a:pt x="137" y="799"/>
                </a:cubicBezTo>
                <a:lnTo>
                  <a:pt x="714" y="1375"/>
                </a:lnTo>
                <a:close/>
                <a:moveTo>
                  <a:pt x="201" y="201"/>
                </a:moveTo>
                <a:cubicBezTo>
                  <a:pt x="272" y="129"/>
                  <a:pt x="367" y="90"/>
                  <a:pt x="468" y="90"/>
                </a:cubicBezTo>
                <a:cubicBezTo>
                  <a:pt x="569" y="90"/>
                  <a:pt x="664" y="129"/>
                  <a:pt x="735" y="201"/>
                </a:cubicBezTo>
                <a:cubicBezTo>
                  <a:pt x="759" y="225"/>
                  <a:pt x="759" y="225"/>
                  <a:pt x="759" y="225"/>
                </a:cubicBezTo>
                <a:cubicBezTo>
                  <a:pt x="768" y="233"/>
                  <a:pt x="779" y="238"/>
                  <a:pt x="791" y="238"/>
                </a:cubicBezTo>
                <a:cubicBezTo>
                  <a:pt x="803" y="238"/>
                  <a:pt x="814" y="233"/>
                  <a:pt x="823" y="225"/>
                </a:cubicBezTo>
                <a:cubicBezTo>
                  <a:pt x="846" y="202"/>
                  <a:pt x="846" y="202"/>
                  <a:pt x="846" y="202"/>
                </a:cubicBezTo>
                <a:cubicBezTo>
                  <a:pt x="917" y="130"/>
                  <a:pt x="1012" y="91"/>
                  <a:pt x="1114" y="91"/>
                </a:cubicBezTo>
                <a:cubicBezTo>
                  <a:pt x="1214" y="91"/>
                  <a:pt x="1309" y="130"/>
                  <a:pt x="1381" y="201"/>
                </a:cubicBezTo>
                <a:cubicBezTo>
                  <a:pt x="1452" y="273"/>
                  <a:pt x="1491" y="368"/>
                  <a:pt x="1491" y="469"/>
                </a:cubicBezTo>
                <a:cubicBezTo>
                  <a:pt x="1491" y="570"/>
                  <a:pt x="1452" y="665"/>
                  <a:pt x="1380" y="736"/>
                </a:cubicBezTo>
                <a:cubicBezTo>
                  <a:pt x="805" y="1312"/>
                  <a:pt x="805" y="1312"/>
                  <a:pt x="805" y="1312"/>
                </a:cubicBezTo>
                <a:cubicBezTo>
                  <a:pt x="802" y="1315"/>
                  <a:pt x="796" y="1317"/>
                  <a:pt x="791" y="1317"/>
                </a:cubicBezTo>
                <a:cubicBezTo>
                  <a:pt x="786" y="1317"/>
                  <a:pt x="780" y="1315"/>
                  <a:pt x="777" y="1312"/>
                </a:cubicBezTo>
                <a:cubicBezTo>
                  <a:pt x="201" y="736"/>
                  <a:pt x="201" y="736"/>
                  <a:pt x="201" y="736"/>
                </a:cubicBezTo>
                <a:cubicBezTo>
                  <a:pt x="129" y="664"/>
                  <a:pt x="90" y="569"/>
                  <a:pt x="90" y="468"/>
                </a:cubicBezTo>
                <a:cubicBezTo>
                  <a:pt x="90" y="367"/>
                  <a:pt x="129" y="272"/>
                  <a:pt x="201" y="2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3" name="Freeform 56"/>
          <p:cNvSpPr>
            <a:spLocks noEditPoints="1"/>
          </p:cNvSpPr>
          <p:nvPr/>
        </p:nvSpPr>
        <p:spPr bwMode="auto">
          <a:xfrm>
            <a:off x="21795807" y="1463285"/>
            <a:ext cx="843220" cy="792330"/>
          </a:xfrm>
          <a:custGeom>
            <a:avLst/>
            <a:gdLst>
              <a:gd name="T0" fmla="*/ 58 w 1603"/>
              <a:gd name="T1" fmla="*/ 711 h 1506"/>
              <a:gd name="T2" fmla="*/ 354 w 1603"/>
              <a:gd name="T3" fmla="*/ 955 h 1506"/>
              <a:gd name="T4" fmla="*/ 359 w 1603"/>
              <a:gd name="T5" fmla="*/ 971 h 1506"/>
              <a:gd name="T6" fmla="*/ 269 w 1603"/>
              <a:gd name="T7" fmla="*/ 1340 h 1506"/>
              <a:gd name="T8" fmla="*/ 290 w 1603"/>
              <a:gd name="T9" fmla="*/ 1454 h 1506"/>
              <a:gd name="T10" fmla="*/ 395 w 1603"/>
              <a:gd name="T11" fmla="*/ 1506 h 1506"/>
              <a:gd name="T12" fmla="*/ 466 w 1603"/>
              <a:gd name="T13" fmla="*/ 1485 h 1506"/>
              <a:gd name="T14" fmla="*/ 789 w 1603"/>
              <a:gd name="T15" fmla="*/ 1284 h 1506"/>
              <a:gd name="T16" fmla="*/ 797 w 1603"/>
              <a:gd name="T17" fmla="*/ 1281 h 1506"/>
              <a:gd name="T18" fmla="*/ 805 w 1603"/>
              <a:gd name="T19" fmla="*/ 1284 h 1506"/>
              <a:gd name="T20" fmla="*/ 1132 w 1603"/>
              <a:gd name="T21" fmla="*/ 1484 h 1506"/>
              <a:gd name="T22" fmla="*/ 1203 w 1603"/>
              <a:gd name="T23" fmla="*/ 1506 h 1506"/>
              <a:gd name="T24" fmla="*/ 1304 w 1603"/>
              <a:gd name="T25" fmla="*/ 1457 h 1506"/>
              <a:gd name="T26" fmla="*/ 1330 w 1603"/>
              <a:gd name="T27" fmla="*/ 1341 h 1506"/>
              <a:gd name="T28" fmla="*/ 1240 w 1603"/>
              <a:gd name="T29" fmla="*/ 971 h 1506"/>
              <a:gd name="T30" fmla="*/ 1245 w 1603"/>
              <a:gd name="T31" fmla="*/ 955 h 1506"/>
              <a:gd name="T32" fmla="*/ 1545 w 1603"/>
              <a:gd name="T33" fmla="*/ 710 h 1506"/>
              <a:gd name="T34" fmla="*/ 1585 w 1603"/>
              <a:gd name="T35" fmla="*/ 566 h 1506"/>
              <a:gd name="T36" fmla="*/ 1468 w 1603"/>
              <a:gd name="T37" fmla="*/ 475 h 1506"/>
              <a:gd name="T38" fmla="*/ 1085 w 1603"/>
              <a:gd name="T39" fmla="*/ 447 h 1506"/>
              <a:gd name="T40" fmla="*/ 1071 w 1603"/>
              <a:gd name="T41" fmla="*/ 438 h 1506"/>
              <a:gd name="T42" fmla="*/ 925 w 1603"/>
              <a:gd name="T43" fmla="*/ 82 h 1506"/>
              <a:gd name="T44" fmla="*/ 802 w 1603"/>
              <a:gd name="T45" fmla="*/ 0 h 1506"/>
              <a:gd name="T46" fmla="*/ 678 w 1603"/>
              <a:gd name="T47" fmla="*/ 83 h 1506"/>
              <a:gd name="T48" fmla="*/ 531 w 1603"/>
              <a:gd name="T49" fmla="*/ 438 h 1506"/>
              <a:gd name="T50" fmla="*/ 518 w 1603"/>
              <a:gd name="T51" fmla="*/ 448 h 1506"/>
              <a:gd name="T52" fmla="*/ 136 w 1603"/>
              <a:gd name="T53" fmla="*/ 475 h 1506"/>
              <a:gd name="T54" fmla="*/ 18 w 1603"/>
              <a:gd name="T55" fmla="*/ 566 h 1506"/>
              <a:gd name="T56" fmla="*/ 58 w 1603"/>
              <a:gd name="T57" fmla="*/ 711 h 1506"/>
              <a:gd name="T58" fmla="*/ 103 w 1603"/>
              <a:gd name="T59" fmla="*/ 595 h 1506"/>
              <a:gd name="T60" fmla="*/ 142 w 1603"/>
              <a:gd name="T61" fmla="*/ 565 h 1506"/>
              <a:gd name="T62" fmla="*/ 525 w 1603"/>
              <a:gd name="T63" fmla="*/ 537 h 1506"/>
              <a:gd name="T64" fmla="*/ 615 w 1603"/>
              <a:gd name="T65" fmla="*/ 472 h 1506"/>
              <a:gd name="T66" fmla="*/ 761 w 1603"/>
              <a:gd name="T67" fmla="*/ 117 h 1506"/>
              <a:gd name="T68" fmla="*/ 802 w 1603"/>
              <a:gd name="T69" fmla="*/ 89 h 1506"/>
              <a:gd name="T70" fmla="*/ 843 w 1603"/>
              <a:gd name="T71" fmla="*/ 117 h 1506"/>
              <a:gd name="T72" fmla="*/ 989 w 1603"/>
              <a:gd name="T73" fmla="*/ 472 h 1506"/>
              <a:gd name="T74" fmla="*/ 1079 w 1603"/>
              <a:gd name="T75" fmla="*/ 537 h 1506"/>
              <a:gd name="T76" fmla="*/ 1462 w 1603"/>
              <a:gd name="T77" fmla="*/ 565 h 1506"/>
              <a:gd name="T78" fmla="*/ 1500 w 1603"/>
              <a:gd name="T79" fmla="*/ 595 h 1506"/>
              <a:gd name="T80" fmla="*/ 1488 w 1603"/>
              <a:gd name="T81" fmla="*/ 641 h 1506"/>
              <a:gd name="T82" fmla="*/ 1188 w 1603"/>
              <a:gd name="T83" fmla="*/ 886 h 1506"/>
              <a:gd name="T84" fmla="*/ 1153 w 1603"/>
              <a:gd name="T85" fmla="*/ 992 h 1506"/>
              <a:gd name="T86" fmla="*/ 1243 w 1603"/>
              <a:gd name="T87" fmla="*/ 1362 h 1506"/>
              <a:gd name="T88" fmla="*/ 1235 w 1603"/>
              <a:gd name="T89" fmla="*/ 1401 h 1506"/>
              <a:gd name="T90" fmla="*/ 1203 w 1603"/>
              <a:gd name="T91" fmla="*/ 1417 h 1506"/>
              <a:gd name="T92" fmla="*/ 1181 w 1603"/>
              <a:gd name="T93" fmla="*/ 1409 h 1506"/>
              <a:gd name="T94" fmla="*/ 853 w 1603"/>
              <a:gd name="T95" fmla="*/ 1207 h 1506"/>
              <a:gd name="T96" fmla="*/ 798 w 1603"/>
              <a:gd name="T97" fmla="*/ 1192 h 1506"/>
              <a:gd name="T98" fmla="*/ 742 w 1603"/>
              <a:gd name="T99" fmla="*/ 1208 h 1506"/>
              <a:gd name="T100" fmla="*/ 417 w 1603"/>
              <a:gd name="T101" fmla="*/ 1410 h 1506"/>
              <a:gd name="T102" fmla="*/ 395 w 1603"/>
              <a:gd name="T103" fmla="*/ 1416 h 1506"/>
              <a:gd name="T104" fmla="*/ 362 w 1603"/>
              <a:gd name="T105" fmla="*/ 1400 h 1506"/>
              <a:gd name="T106" fmla="*/ 356 w 1603"/>
              <a:gd name="T107" fmla="*/ 1362 h 1506"/>
              <a:gd name="T108" fmla="*/ 446 w 1603"/>
              <a:gd name="T109" fmla="*/ 992 h 1506"/>
              <a:gd name="T110" fmla="*/ 411 w 1603"/>
              <a:gd name="T111" fmla="*/ 886 h 1506"/>
              <a:gd name="T112" fmla="*/ 116 w 1603"/>
              <a:gd name="T113" fmla="*/ 642 h 1506"/>
              <a:gd name="T114" fmla="*/ 103 w 1603"/>
              <a:gd name="T115" fmla="*/ 595 h 1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03" h="1506">
                <a:moveTo>
                  <a:pt x="58" y="711"/>
                </a:moveTo>
                <a:cubicBezTo>
                  <a:pt x="354" y="955"/>
                  <a:pt x="354" y="955"/>
                  <a:pt x="354" y="955"/>
                </a:cubicBezTo>
                <a:cubicBezTo>
                  <a:pt x="358" y="959"/>
                  <a:pt x="360" y="965"/>
                  <a:pt x="359" y="971"/>
                </a:cubicBezTo>
                <a:cubicBezTo>
                  <a:pt x="269" y="1340"/>
                  <a:pt x="269" y="1340"/>
                  <a:pt x="269" y="1340"/>
                </a:cubicBezTo>
                <a:cubicBezTo>
                  <a:pt x="258" y="1380"/>
                  <a:pt x="265" y="1421"/>
                  <a:pt x="290" y="1454"/>
                </a:cubicBezTo>
                <a:cubicBezTo>
                  <a:pt x="315" y="1487"/>
                  <a:pt x="354" y="1506"/>
                  <a:pt x="395" y="1506"/>
                </a:cubicBezTo>
                <a:cubicBezTo>
                  <a:pt x="420" y="1506"/>
                  <a:pt x="445" y="1499"/>
                  <a:pt x="466" y="1485"/>
                </a:cubicBezTo>
                <a:cubicBezTo>
                  <a:pt x="789" y="1284"/>
                  <a:pt x="789" y="1284"/>
                  <a:pt x="789" y="1284"/>
                </a:cubicBezTo>
                <a:cubicBezTo>
                  <a:pt x="792" y="1282"/>
                  <a:pt x="794" y="1281"/>
                  <a:pt x="797" y="1281"/>
                </a:cubicBezTo>
                <a:cubicBezTo>
                  <a:pt x="800" y="1281"/>
                  <a:pt x="803" y="1282"/>
                  <a:pt x="805" y="1284"/>
                </a:cubicBezTo>
                <a:cubicBezTo>
                  <a:pt x="1132" y="1484"/>
                  <a:pt x="1132" y="1484"/>
                  <a:pt x="1132" y="1484"/>
                </a:cubicBezTo>
                <a:cubicBezTo>
                  <a:pt x="1153" y="1499"/>
                  <a:pt x="1178" y="1506"/>
                  <a:pt x="1203" y="1506"/>
                </a:cubicBezTo>
                <a:cubicBezTo>
                  <a:pt x="1242" y="1506"/>
                  <a:pt x="1280" y="1488"/>
                  <a:pt x="1304" y="1457"/>
                </a:cubicBezTo>
                <a:cubicBezTo>
                  <a:pt x="1330" y="1425"/>
                  <a:pt x="1339" y="1383"/>
                  <a:pt x="1330" y="1341"/>
                </a:cubicBezTo>
                <a:cubicBezTo>
                  <a:pt x="1240" y="971"/>
                  <a:pt x="1240" y="971"/>
                  <a:pt x="1240" y="971"/>
                </a:cubicBezTo>
                <a:cubicBezTo>
                  <a:pt x="1238" y="965"/>
                  <a:pt x="1240" y="959"/>
                  <a:pt x="1245" y="955"/>
                </a:cubicBezTo>
                <a:cubicBezTo>
                  <a:pt x="1545" y="710"/>
                  <a:pt x="1545" y="710"/>
                  <a:pt x="1545" y="710"/>
                </a:cubicBezTo>
                <a:cubicBezTo>
                  <a:pt x="1587" y="674"/>
                  <a:pt x="1603" y="619"/>
                  <a:pt x="1585" y="566"/>
                </a:cubicBezTo>
                <a:cubicBezTo>
                  <a:pt x="1567" y="514"/>
                  <a:pt x="1521" y="478"/>
                  <a:pt x="1468" y="475"/>
                </a:cubicBezTo>
                <a:cubicBezTo>
                  <a:pt x="1085" y="447"/>
                  <a:pt x="1085" y="447"/>
                  <a:pt x="1085" y="447"/>
                </a:cubicBezTo>
                <a:cubicBezTo>
                  <a:pt x="1078" y="447"/>
                  <a:pt x="1073" y="443"/>
                  <a:pt x="1071" y="438"/>
                </a:cubicBezTo>
                <a:cubicBezTo>
                  <a:pt x="925" y="82"/>
                  <a:pt x="925" y="82"/>
                  <a:pt x="925" y="82"/>
                </a:cubicBezTo>
                <a:cubicBezTo>
                  <a:pt x="904" y="31"/>
                  <a:pt x="857" y="0"/>
                  <a:pt x="802" y="0"/>
                </a:cubicBezTo>
                <a:cubicBezTo>
                  <a:pt x="746" y="0"/>
                  <a:pt x="699" y="31"/>
                  <a:pt x="678" y="83"/>
                </a:cubicBezTo>
                <a:cubicBezTo>
                  <a:pt x="531" y="438"/>
                  <a:pt x="531" y="438"/>
                  <a:pt x="531" y="438"/>
                </a:cubicBezTo>
                <a:cubicBezTo>
                  <a:pt x="529" y="444"/>
                  <a:pt x="524" y="448"/>
                  <a:pt x="518" y="448"/>
                </a:cubicBezTo>
                <a:cubicBezTo>
                  <a:pt x="136" y="475"/>
                  <a:pt x="136" y="475"/>
                  <a:pt x="136" y="475"/>
                </a:cubicBezTo>
                <a:cubicBezTo>
                  <a:pt x="82" y="478"/>
                  <a:pt x="36" y="514"/>
                  <a:pt x="18" y="566"/>
                </a:cubicBezTo>
                <a:cubicBezTo>
                  <a:pt x="0" y="619"/>
                  <a:pt x="15" y="674"/>
                  <a:pt x="58" y="711"/>
                </a:cubicBezTo>
                <a:close/>
                <a:moveTo>
                  <a:pt x="103" y="595"/>
                </a:moveTo>
                <a:cubicBezTo>
                  <a:pt x="106" y="586"/>
                  <a:pt x="116" y="566"/>
                  <a:pt x="142" y="565"/>
                </a:cubicBezTo>
                <a:cubicBezTo>
                  <a:pt x="525" y="537"/>
                  <a:pt x="525" y="537"/>
                  <a:pt x="525" y="537"/>
                </a:cubicBezTo>
                <a:cubicBezTo>
                  <a:pt x="565" y="534"/>
                  <a:pt x="600" y="509"/>
                  <a:pt x="615" y="472"/>
                </a:cubicBezTo>
                <a:cubicBezTo>
                  <a:pt x="761" y="117"/>
                  <a:pt x="761" y="117"/>
                  <a:pt x="761" y="117"/>
                </a:cubicBezTo>
                <a:cubicBezTo>
                  <a:pt x="771" y="91"/>
                  <a:pt x="795" y="89"/>
                  <a:pt x="802" y="89"/>
                </a:cubicBezTo>
                <a:cubicBezTo>
                  <a:pt x="809" y="89"/>
                  <a:pt x="832" y="91"/>
                  <a:pt x="843" y="117"/>
                </a:cubicBezTo>
                <a:cubicBezTo>
                  <a:pt x="989" y="472"/>
                  <a:pt x="989" y="472"/>
                  <a:pt x="989" y="472"/>
                </a:cubicBezTo>
                <a:cubicBezTo>
                  <a:pt x="1004" y="509"/>
                  <a:pt x="1038" y="534"/>
                  <a:pt x="1079" y="537"/>
                </a:cubicBezTo>
                <a:cubicBezTo>
                  <a:pt x="1462" y="565"/>
                  <a:pt x="1462" y="565"/>
                  <a:pt x="1462" y="565"/>
                </a:cubicBezTo>
                <a:cubicBezTo>
                  <a:pt x="1488" y="566"/>
                  <a:pt x="1498" y="586"/>
                  <a:pt x="1500" y="595"/>
                </a:cubicBezTo>
                <a:cubicBezTo>
                  <a:pt x="1504" y="605"/>
                  <a:pt x="1506" y="625"/>
                  <a:pt x="1488" y="641"/>
                </a:cubicBezTo>
                <a:cubicBezTo>
                  <a:pt x="1188" y="886"/>
                  <a:pt x="1188" y="886"/>
                  <a:pt x="1188" y="886"/>
                </a:cubicBezTo>
                <a:cubicBezTo>
                  <a:pt x="1157" y="911"/>
                  <a:pt x="1143" y="953"/>
                  <a:pt x="1153" y="992"/>
                </a:cubicBezTo>
                <a:cubicBezTo>
                  <a:pt x="1243" y="1362"/>
                  <a:pt x="1243" y="1362"/>
                  <a:pt x="1243" y="1362"/>
                </a:cubicBezTo>
                <a:cubicBezTo>
                  <a:pt x="1248" y="1381"/>
                  <a:pt x="1240" y="1395"/>
                  <a:pt x="1235" y="1401"/>
                </a:cubicBezTo>
                <a:cubicBezTo>
                  <a:pt x="1227" y="1411"/>
                  <a:pt x="1215" y="1417"/>
                  <a:pt x="1203" y="1417"/>
                </a:cubicBezTo>
                <a:cubicBezTo>
                  <a:pt x="1196" y="1417"/>
                  <a:pt x="1189" y="1414"/>
                  <a:pt x="1181" y="1409"/>
                </a:cubicBezTo>
                <a:cubicBezTo>
                  <a:pt x="853" y="1207"/>
                  <a:pt x="853" y="1207"/>
                  <a:pt x="853" y="1207"/>
                </a:cubicBezTo>
                <a:cubicBezTo>
                  <a:pt x="836" y="1197"/>
                  <a:pt x="817" y="1192"/>
                  <a:pt x="798" y="1192"/>
                </a:cubicBezTo>
                <a:cubicBezTo>
                  <a:pt x="778" y="1192"/>
                  <a:pt x="759" y="1197"/>
                  <a:pt x="742" y="1208"/>
                </a:cubicBezTo>
                <a:cubicBezTo>
                  <a:pt x="417" y="1410"/>
                  <a:pt x="417" y="1410"/>
                  <a:pt x="417" y="1410"/>
                </a:cubicBezTo>
                <a:cubicBezTo>
                  <a:pt x="411" y="1414"/>
                  <a:pt x="403" y="1416"/>
                  <a:pt x="395" y="1416"/>
                </a:cubicBezTo>
                <a:cubicBezTo>
                  <a:pt x="382" y="1416"/>
                  <a:pt x="370" y="1410"/>
                  <a:pt x="362" y="1400"/>
                </a:cubicBezTo>
                <a:cubicBezTo>
                  <a:pt x="354" y="1389"/>
                  <a:pt x="352" y="1377"/>
                  <a:pt x="356" y="1362"/>
                </a:cubicBezTo>
                <a:cubicBezTo>
                  <a:pt x="446" y="992"/>
                  <a:pt x="446" y="992"/>
                  <a:pt x="446" y="992"/>
                </a:cubicBezTo>
                <a:cubicBezTo>
                  <a:pt x="456" y="953"/>
                  <a:pt x="442" y="911"/>
                  <a:pt x="411" y="886"/>
                </a:cubicBezTo>
                <a:cubicBezTo>
                  <a:pt x="116" y="642"/>
                  <a:pt x="116" y="642"/>
                  <a:pt x="116" y="642"/>
                </a:cubicBezTo>
                <a:cubicBezTo>
                  <a:pt x="95" y="624"/>
                  <a:pt x="101" y="601"/>
                  <a:pt x="103" y="5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9" name="Freeform 46"/>
          <p:cNvSpPr>
            <a:spLocks noEditPoints="1"/>
          </p:cNvSpPr>
          <p:nvPr/>
        </p:nvSpPr>
        <p:spPr bwMode="auto">
          <a:xfrm>
            <a:off x="3967507" y="1442621"/>
            <a:ext cx="830016" cy="827762"/>
          </a:xfrm>
          <a:custGeom>
            <a:avLst/>
            <a:gdLst>
              <a:gd name="T0" fmla="*/ 656 w 1578"/>
              <a:gd name="T1" fmla="*/ 1312 h 1574"/>
              <a:gd name="T2" fmla="*/ 1087 w 1578"/>
              <a:gd name="T3" fmla="*/ 1150 h 1574"/>
              <a:gd name="T4" fmla="*/ 1497 w 1578"/>
              <a:gd name="T5" fmla="*/ 1561 h 1574"/>
              <a:gd name="T6" fmla="*/ 1529 w 1578"/>
              <a:gd name="T7" fmla="*/ 1574 h 1574"/>
              <a:gd name="T8" fmla="*/ 1561 w 1578"/>
              <a:gd name="T9" fmla="*/ 1561 h 1574"/>
              <a:gd name="T10" fmla="*/ 1561 w 1578"/>
              <a:gd name="T11" fmla="*/ 1497 h 1574"/>
              <a:gd name="T12" fmla="*/ 1150 w 1578"/>
              <a:gd name="T13" fmla="*/ 1087 h 1574"/>
              <a:gd name="T14" fmla="*/ 1312 w 1578"/>
              <a:gd name="T15" fmla="*/ 656 h 1574"/>
              <a:gd name="T16" fmla="*/ 656 w 1578"/>
              <a:gd name="T17" fmla="*/ 0 h 1574"/>
              <a:gd name="T18" fmla="*/ 0 w 1578"/>
              <a:gd name="T19" fmla="*/ 656 h 1574"/>
              <a:gd name="T20" fmla="*/ 656 w 1578"/>
              <a:gd name="T21" fmla="*/ 1312 h 1574"/>
              <a:gd name="T22" fmla="*/ 656 w 1578"/>
              <a:gd name="T23" fmla="*/ 90 h 1574"/>
              <a:gd name="T24" fmla="*/ 1222 w 1578"/>
              <a:gd name="T25" fmla="*/ 656 h 1574"/>
              <a:gd name="T26" fmla="*/ 656 w 1578"/>
              <a:gd name="T27" fmla="*/ 1222 h 1574"/>
              <a:gd name="T28" fmla="*/ 90 w 1578"/>
              <a:gd name="T29" fmla="*/ 656 h 1574"/>
              <a:gd name="T30" fmla="*/ 656 w 1578"/>
              <a:gd name="T31" fmla="*/ 90 h 1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578" h="1574">
                <a:moveTo>
                  <a:pt x="656" y="1312"/>
                </a:moveTo>
                <a:cubicBezTo>
                  <a:pt x="814" y="1312"/>
                  <a:pt x="967" y="1254"/>
                  <a:pt x="1087" y="1150"/>
                </a:cubicBezTo>
                <a:cubicBezTo>
                  <a:pt x="1497" y="1561"/>
                  <a:pt x="1497" y="1561"/>
                  <a:pt x="1497" y="1561"/>
                </a:cubicBezTo>
                <a:cubicBezTo>
                  <a:pt x="1506" y="1569"/>
                  <a:pt x="1517" y="1574"/>
                  <a:pt x="1529" y="1574"/>
                </a:cubicBezTo>
                <a:cubicBezTo>
                  <a:pt x="1541" y="1574"/>
                  <a:pt x="1552" y="1569"/>
                  <a:pt x="1561" y="1561"/>
                </a:cubicBezTo>
                <a:cubicBezTo>
                  <a:pt x="1578" y="1543"/>
                  <a:pt x="1578" y="1515"/>
                  <a:pt x="1561" y="1497"/>
                </a:cubicBezTo>
                <a:cubicBezTo>
                  <a:pt x="1150" y="1087"/>
                  <a:pt x="1150" y="1087"/>
                  <a:pt x="1150" y="1087"/>
                </a:cubicBezTo>
                <a:cubicBezTo>
                  <a:pt x="1254" y="967"/>
                  <a:pt x="1312" y="814"/>
                  <a:pt x="1312" y="656"/>
                </a:cubicBezTo>
                <a:cubicBezTo>
                  <a:pt x="1312" y="294"/>
                  <a:pt x="1017" y="0"/>
                  <a:pt x="656" y="0"/>
                </a:cubicBezTo>
                <a:cubicBezTo>
                  <a:pt x="294" y="0"/>
                  <a:pt x="0" y="294"/>
                  <a:pt x="0" y="656"/>
                </a:cubicBezTo>
                <a:cubicBezTo>
                  <a:pt x="0" y="1018"/>
                  <a:pt x="294" y="1312"/>
                  <a:pt x="656" y="1312"/>
                </a:cubicBezTo>
                <a:close/>
                <a:moveTo>
                  <a:pt x="656" y="90"/>
                </a:moveTo>
                <a:cubicBezTo>
                  <a:pt x="968" y="90"/>
                  <a:pt x="1222" y="344"/>
                  <a:pt x="1222" y="656"/>
                </a:cubicBezTo>
                <a:cubicBezTo>
                  <a:pt x="1222" y="968"/>
                  <a:pt x="968" y="1222"/>
                  <a:pt x="656" y="1222"/>
                </a:cubicBezTo>
                <a:cubicBezTo>
                  <a:pt x="344" y="1222"/>
                  <a:pt x="90" y="968"/>
                  <a:pt x="90" y="656"/>
                </a:cubicBezTo>
                <a:cubicBezTo>
                  <a:pt x="90" y="344"/>
                  <a:pt x="344" y="90"/>
                  <a:pt x="656" y="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4" name="Freeform 38"/>
          <p:cNvSpPr>
            <a:spLocks noEditPoints="1"/>
          </p:cNvSpPr>
          <p:nvPr/>
        </p:nvSpPr>
        <p:spPr bwMode="auto">
          <a:xfrm>
            <a:off x="6184046" y="1441680"/>
            <a:ext cx="829370" cy="829372"/>
          </a:xfrm>
          <a:custGeom>
            <a:avLst/>
            <a:gdLst>
              <a:gd name="T0" fmla="*/ 170 w 1577"/>
              <a:gd name="T1" fmla="*/ 1577 h 1577"/>
              <a:gd name="T2" fmla="*/ 1406 w 1577"/>
              <a:gd name="T3" fmla="*/ 1577 h 1577"/>
              <a:gd name="T4" fmla="*/ 1577 w 1577"/>
              <a:gd name="T5" fmla="*/ 1406 h 1577"/>
              <a:gd name="T6" fmla="*/ 1577 w 1577"/>
              <a:gd name="T7" fmla="*/ 170 h 1577"/>
              <a:gd name="T8" fmla="*/ 1406 w 1577"/>
              <a:gd name="T9" fmla="*/ 0 h 1577"/>
              <a:gd name="T10" fmla="*/ 170 w 1577"/>
              <a:gd name="T11" fmla="*/ 0 h 1577"/>
              <a:gd name="T12" fmla="*/ 0 w 1577"/>
              <a:gd name="T13" fmla="*/ 170 h 1577"/>
              <a:gd name="T14" fmla="*/ 0 w 1577"/>
              <a:gd name="T15" fmla="*/ 1406 h 1577"/>
              <a:gd name="T16" fmla="*/ 170 w 1577"/>
              <a:gd name="T17" fmla="*/ 1577 h 1577"/>
              <a:gd name="T18" fmla="*/ 89 w 1577"/>
              <a:gd name="T19" fmla="*/ 170 h 1577"/>
              <a:gd name="T20" fmla="*/ 170 w 1577"/>
              <a:gd name="T21" fmla="*/ 89 h 1577"/>
              <a:gd name="T22" fmla="*/ 1406 w 1577"/>
              <a:gd name="T23" fmla="*/ 89 h 1577"/>
              <a:gd name="T24" fmla="*/ 1487 w 1577"/>
              <a:gd name="T25" fmla="*/ 170 h 1577"/>
              <a:gd name="T26" fmla="*/ 1487 w 1577"/>
              <a:gd name="T27" fmla="*/ 919 h 1577"/>
              <a:gd name="T28" fmla="*/ 1179 w 1577"/>
              <a:gd name="T29" fmla="*/ 611 h 1577"/>
              <a:gd name="T30" fmla="*/ 1148 w 1577"/>
              <a:gd name="T31" fmla="*/ 598 h 1577"/>
              <a:gd name="T32" fmla="*/ 1116 w 1577"/>
              <a:gd name="T33" fmla="*/ 611 h 1577"/>
              <a:gd name="T34" fmla="*/ 662 w 1577"/>
              <a:gd name="T35" fmla="*/ 1065 h 1577"/>
              <a:gd name="T36" fmla="*/ 412 w 1577"/>
              <a:gd name="T37" fmla="*/ 816 h 1577"/>
              <a:gd name="T38" fmla="*/ 380 w 1577"/>
              <a:gd name="T39" fmla="*/ 802 h 1577"/>
              <a:gd name="T40" fmla="*/ 349 w 1577"/>
              <a:gd name="T41" fmla="*/ 816 h 1577"/>
              <a:gd name="T42" fmla="*/ 89 w 1577"/>
              <a:gd name="T43" fmla="*/ 1075 h 1577"/>
              <a:gd name="T44" fmla="*/ 89 w 1577"/>
              <a:gd name="T45" fmla="*/ 170 h 1577"/>
              <a:gd name="T46" fmla="*/ 89 w 1577"/>
              <a:gd name="T47" fmla="*/ 1202 h 1577"/>
              <a:gd name="T48" fmla="*/ 380 w 1577"/>
              <a:gd name="T49" fmla="*/ 911 h 1577"/>
              <a:gd name="T50" fmla="*/ 630 w 1577"/>
              <a:gd name="T51" fmla="*/ 1160 h 1577"/>
              <a:gd name="T52" fmla="*/ 662 w 1577"/>
              <a:gd name="T53" fmla="*/ 1174 h 1577"/>
              <a:gd name="T54" fmla="*/ 694 w 1577"/>
              <a:gd name="T55" fmla="*/ 1160 h 1577"/>
              <a:gd name="T56" fmla="*/ 1148 w 1577"/>
              <a:gd name="T57" fmla="*/ 706 h 1577"/>
              <a:gd name="T58" fmla="*/ 1487 w 1577"/>
              <a:gd name="T59" fmla="*/ 1046 h 1577"/>
              <a:gd name="T60" fmla="*/ 1487 w 1577"/>
              <a:gd name="T61" fmla="*/ 1406 h 1577"/>
              <a:gd name="T62" fmla="*/ 1406 w 1577"/>
              <a:gd name="T63" fmla="*/ 1487 h 1577"/>
              <a:gd name="T64" fmla="*/ 170 w 1577"/>
              <a:gd name="T65" fmla="*/ 1487 h 1577"/>
              <a:gd name="T66" fmla="*/ 89 w 1577"/>
              <a:gd name="T67" fmla="*/ 1406 h 1577"/>
              <a:gd name="T68" fmla="*/ 89 w 1577"/>
              <a:gd name="T69" fmla="*/ 1202 h 1577"/>
              <a:gd name="T70" fmla="*/ 696 w 1577"/>
              <a:gd name="T71" fmla="*/ 433 h 1577"/>
              <a:gd name="T72" fmla="*/ 491 w 1577"/>
              <a:gd name="T73" fmla="*/ 228 h 1577"/>
              <a:gd name="T74" fmla="*/ 286 w 1577"/>
              <a:gd name="T75" fmla="*/ 433 h 1577"/>
              <a:gd name="T76" fmla="*/ 491 w 1577"/>
              <a:gd name="T77" fmla="*/ 638 h 1577"/>
              <a:gd name="T78" fmla="*/ 696 w 1577"/>
              <a:gd name="T79" fmla="*/ 433 h 1577"/>
              <a:gd name="T80" fmla="*/ 375 w 1577"/>
              <a:gd name="T81" fmla="*/ 433 h 1577"/>
              <a:gd name="T82" fmla="*/ 491 w 1577"/>
              <a:gd name="T83" fmla="*/ 318 h 1577"/>
              <a:gd name="T84" fmla="*/ 606 w 1577"/>
              <a:gd name="T85" fmla="*/ 433 h 1577"/>
              <a:gd name="T86" fmla="*/ 491 w 1577"/>
              <a:gd name="T87" fmla="*/ 549 h 1577"/>
              <a:gd name="T88" fmla="*/ 375 w 1577"/>
              <a:gd name="T89" fmla="*/ 433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77" h="1577">
                <a:moveTo>
                  <a:pt x="170" y="1577"/>
                </a:moveTo>
                <a:cubicBezTo>
                  <a:pt x="1406" y="1577"/>
                  <a:pt x="1406" y="1577"/>
                  <a:pt x="1406" y="1577"/>
                </a:cubicBezTo>
                <a:cubicBezTo>
                  <a:pt x="1500" y="1577"/>
                  <a:pt x="1577" y="1500"/>
                  <a:pt x="1577" y="1406"/>
                </a:cubicBezTo>
                <a:cubicBezTo>
                  <a:pt x="1577" y="170"/>
                  <a:pt x="1577" y="170"/>
                  <a:pt x="1577" y="170"/>
                </a:cubicBezTo>
                <a:cubicBezTo>
                  <a:pt x="1577" y="76"/>
                  <a:pt x="1500" y="0"/>
                  <a:pt x="1406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76" y="0"/>
                  <a:pt x="0" y="76"/>
                  <a:pt x="0" y="170"/>
                </a:cubicBezTo>
                <a:cubicBezTo>
                  <a:pt x="0" y="1406"/>
                  <a:pt x="0" y="1406"/>
                  <a:pt x="0" y="1406"/>
                </a:cubicBezTo>
                <a:cubicBezTo>
                  <a:pt x="0" y="1500"/>
                  <a:pt x="76" y="1577"/>
                  <a:pt x="170" y="1577"/>
                </a:cubicBezTo>
                <a:close/>
                <a:moveTo>
                  <a:pt x="89" y="170"/>
                </a:moveTo>
                <a:cubicBezTo>
                  <a:pt x="89" y="126"/>
                  <a:pt x="126" y="89"/>
                  <a:pt x="170" y="89"/>
                </a:cubicBezTo>
                <a:cubicBezTo>
                  <a:pt x="1406" y="89"/>
                  <a:pt x="1406" y="89"/>
                  <a:pt x="1406" y="89"/>
                </a:cubicBezTo>
                <a:cubicBezTo>
                  <a:pt x="1451" y="89"/>
                  <a:pt x="1487" y="126"/>
                  <a:pt x="1487" y="170"/>
                </a:cubicBezTo>
                <a:cubicBezTo>
                  <a:pt x="1487" y="919"/>
                  <a:pt x="1487" y="919"/>
                  <a:pt x="1487" y="919"/>
                </a:cubicBezTo>
                <a:cubicBezTo>
                  <a:pt x="1179" y="611"/>
                  <a:pt x="1179" y="611"/>
                  <a:pt x="1179" y="611"/>
                </a:cubicBezTo>
                <a:cubicBezTo>
                  <a:pt x="1171" y="603"/>
                  <a:pt x="1160" y="598"/>
                  <a:pt x="1148" y="598"/>
                </a:cubicBezTo>
                <a:cubicBezTo>
                  <a:pt x="1136" y="598"/>
                  <a:pt x="1125" y="603"/>
                  <a:pt x="1116" y="611"/>
                </a:cubicBezTo>
                <a:cubicBezTo>
                  <a:pt x="662" y="1065"/>
                  <a:pt x="662" y="1065"/>
                  <a:pt x="662" y="1065"/>
                </a:cubicBezTo>
                <a:cubicBezTo>
                  <a:pt x="412" y="816"/>
                  <a:pt x="412" y="816"/>
                  <a:pt x="412" y="816"/>
                </a:cubicBezTo>
                <a:cubicBezTo>
                  <a:pt x="403" y="807"/>
                  <a:pt x="392" y="802"/>
                  <a:pt x="380" y="802"/>
                </a:cubicBezTo>
                <a:cubicBezTo>
                  <a:pt x="368" y="802"/>
                  <a:pt x="357" y="807"/>
                  <a:pt x="349" y="816"/>
                </a:cubicBezTo>
                <a:cubicBezTo>
                  <a:pt x="89" y="1075"/>
                  <a:pt x="89" y="1075"/>
                  <a:pt x="89" y="1075"/>
                </a:cubicBezTo>
                <a:lnTo>
                  <a:pt x="89" y="170"/>
                </a:lnTo>
                <a:close/>
                <a:moveTo>
                  <a:pt x="89" y="1202"/>
                </a:moveTo>
                <a:cubicBezTo>
                  <a:pt x="380" y="911"/>
                  <a:pt x="380" y="911"/>
                  <a:pt x="380" y="911"/>
                </a:cubicBezTo>
                <a:cubicBezTo>
                  <a:pt x="630" y="1160"/>
                  <a:pt x="630" y="1160"/>
                  <a:pt x="630" y="1160"/>
                </a:cubicBezTo>
                <a:cubicBezTo>
                  <a:pt x="639" y="1169"/>
                  <a:pt x="650" y="1174"/>
                  <a:pt x="662" y="1174"/>
                </a:cubicBezTo>
                <a:cubicBezTo>
                  <a:pt x="674" y="1174"/>
                  <a:pt x="685" y="1169"/>
                  <a:pt x="694" y="1160"/>
                </a:cubicBezTo>
                <a:cubicBezTo>
                  <a:pt x="1148" y="706"/>
                  <a:pt x="1148" y="706"/>
                  <a:pt x="1148" y="706"/>
                </a:cubicBezTo>
                <a:cubicBezTo>
                  <a:pt x="1487" y="1046"/>
                  <a:pt x="1487" y="1046"/>
                  <a:pt x="1487" y="1046"/>
                </a:cubicBezTo>
                <a:cubicBezTo>
                  <a:pt x="1487" y="1406"/>
                  <a:pt x="1487" y="1406"/>
                  <a:pt x="1487" y="1406"/>
                </a:cubicBezTo>
                <a:cubicBezTo>
                  <a:pt x="1487" y="1451"/>
                  <a:pt x="1451" y="1487"/>
                  <a:pt x="1406" y="1487"/>
                </a:cubicBezTo>
                <a:cubicBezTo>
                  <a:pt x="170" y="1487"/>
                  <a:pt x="170" y="1487"/>
                  <a:pt x="170" y="1487"/>
                </a:cubicBezTo>
                <a:cubicBezTo>
                  <a:pt x="126" y="1487"/>
                  <a:pt x="89" y="1451"/>
                  <a:pt x="89" y="1406"/>
                </a:cubicBezTo>
                <a:lnTo>
                  <a:pt x="89" y="1202"/>
                </a:lnTo>
                <a:close/>
                <a:moveTo>
                  <a:pt x="696" y="433"/>
                </a:moveTo>
                <a:cubicBezTo>
                  <a:pt x="696" y="320"/>
                  <a:pt x="604" y="228"/>
                  <a:pt x="491" y="228"/>
                </a:cubicBezTo>
                <a:cubicBezTo>
                  <a:pt x="378" y="228"/>
                  <a:pt x="286" y="320"/>
                  <a:pt x="286" y="433"/>
                </a:cubicBezTo>
                <a:cubicBezTo>
                  <a:pt x="286" y="546"/>
                  <a:pt x="378" y="638"/>
                  <a:pt x="491" y="638"/>
                </a:cubicBezTo>
                <a:cubicBezTo>
                  <a:pt x="604" y="638"/>
                  <a:pt x="696" y="546"/>
                  <a:pt x="696" y="433"/>
                </a:cubicBezTo>
                <a:close/>
                <a:moveTo>
                  <a:pt x="375" y="433"/>
                </a:moveTo>
                <a:cubicBezTo>
                  <a:pt x="375" y="370"/>
                  <a:pt x="427" y="318"/>
                  <a:pt x="491" y="318"/>
                </a:cubicBezTo>
                <a:cubicBezTo>
                  <a:pt x="554" y="318"/>
                  <a:pt x="606" y="370"/>
                  <a:pt x="606" y="433"/>
                </a:cubicBezTo>
                <a:cubicBezTo>
                  <a:pt x="606" y="497"/>
                  <a:pt x="554" y="549"/>
                  <a:pt x="491" y="549"/>
                </a:cubicBezTo>
                <a:cubicBezTo>
                  <a:pt x="427" y="549"/>
                  <a:pt x="375" y="497"/>
                  <a:pt x="375" y="4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9" name="Freeform 6"/>
          <p:cNvSpPr>
            <a:spLocks noEditPoints="1"/>
          </p:cNvSpPr>
          <p:nvPr/>
        </p:nvSpPr>
        <p:spPr bwMode="auto">
          <a:xfrm>
            <a:off x="1751526" y="1468357"/>
            <a:ext cx="827438" cy="783634"/>
          </a:xfrm>
          <a:custGeom>
            <a:avLst/>
            <a:gdLst>
              <a:gd name="T0" fmla="*/ 44 w 1573"/>
              <a:gd name="T1" fmla="*/ 1490 h 1490"/>
              <a:gd name="T2" fmla="*/ 404 w 1573"/>
              <a:gd name="T3" fmla="*/ 1490 h 1490"/>
              <a:gd name="T4" fmla="*/ 449 w 1573"/>
              <a:gd name="T5" fmla="*/ 1445 h 1490"/>
              <a:gd name="T6" fmla="*/ 449 w 1573"/>
              <a:gd name="T7" fmla="*/ 710 h 1490"/>
              <a:gd name="T8" fmla="*/ 404 w 1573"/>
              <a:gd name="T9" fmla="*/ 665 h 1490"/>
              <a:gd name="T10" fmla="*/ 44 w 1573"/>
              <a:gd name="T11" fmla="*/ 665 h 1490"/>
              <a:gd name="T12" fmla="*/ 0 w 1573"/>
              <a:gd name="T13" fmla="*/ 710 h 1490"/>
              <a:gd name="T14" fmla="*/ 0 w 1573"/>
              <a:gd name="T15" fmla="*/ 1445 h 1490"/>
              <a:gd name="T16" fmla="*/ 44 w 1573"/>
              <a:gd name="T17" fmla="*/ 1490 h 1490"/>
              <a:gd name="T18" fmla="*/ 89 w 1573"/>
              <a:gd name="T19" fmla="*/ 755 h 1490"/>
              <a:gd name="T20" fmla="*/ 359 w 1573"/>
              <a:gd name="T21" fmla="*/ 755 h 1490"/>
              <a:gd name="T22" fmla="*/ 359 w 1573"/>
              <a:gd name="T23" fmla="*/ 1400 h 1490"/>
              <a:gd name="T24" fmla="*/ 89 w 1573"/>
              <a:gd name="T25" fmla="*/ 1400 h 1490"/>
              <a:gd name="T26" fmla="*/ 89 w 1573"/>
              <a:gd name="T27" fmla="*/ 755 h 1490"/>
              <a:gd name="T28" fmla="*/ 607 w 1573"/>
              <a:gd name="T29" fmla="*/ 1490 h 1490"/>
              <a:gd name="T30" fmla="*/ 966 w 1573"/>
              <a:gd name="T31" fmla="*/ 1490 h 1490"/>
              <a:gd name="T32" fmla="*/ 1011 w 1573"/>
              <a:gd name="T33" fmla="*/ 1445 h 1490"/>
              <a:gd name="T34" fmla="*/ 1011 w 1573"/>
              <a:gd name="T35" fmla="*/ 45 h 1490"/>
              <a:gd name="T36" fmla="*/ 966 w 1573"/>
              <a:gd name="T37" fmla="*/ 0 h 1490"/>
              <a:gd name="T38" fmla="*/ 606 w 1573"/>
              <a:gd name="T39" fmla="*/ 0 h 1490"/>
              <a:gd name="T40" fmla="*/ 562 w 1573"/>
              <a:gd name="T41" fmla="*/ 45 h 1490"/>
              <a:gd name="T42" fmla="*/ 562 w 1573"/>
              <a:gd name="T43" fmla="*/ 1445 h 1490"/>
              <a:gd name="T44" fmla="*/ 607 w 1573"/>
              <a:gd name="T45" fmla="*/ 1490 h 1490"/>
              <a:gd name="T46" fmla="*/ 651 w 1573"/>
              <a:gd name="T47" fmla="*/ 90 h 1490"/>
              <a:gd name="T48" fmla="*/ 921 w 1573"/>
              <a:gd name="T49" fmla="*/ 90 h 1490"/>
              <a:gd name="T50" fmla="*/ 921 w 1573"/>
              <a:gd name="T51" fmla="*/ 1400 h 1490"/>
              <a:gd name="T52" fmla="*/ 651 w 1573"/>
              <a:gd name="T53" fmla="*/ 1400 h 1490"/>
              <a:gd name="T54" fmla="*/ 651 w 1573"/>
              <a:gd name="T55" fmla="*/ 90 h 1490"/>
              <a:gd name="T56" fmla="*/ 1169 w 1573"/>
              <a:gd name="T57" fmla="*/ 1490 h 1490"/>
              <a:gd name="T58" fmla="*/ 1528 w 1573"/>
              <a:gd name="T59" fmla="*/ 1490 h 1490"/>
              <a:gd name="T60" fmla="*/ 1534 w 1573"/>
              <a:gd name="T61" fmla="*/ 1490 h 1490"/>
              <a:gd name="T62" fmla="*/ 1534 w 1573"/>
              <a:gd name="T63" fmla="*/ 1489 h 1490"/>
              <a:gd name="T64" fmla="*/ 1573 w 1573"/>
              <a:gd name="T65" fmla="*/ 1445 h 1490"/>
              <a:gd name="T66" fmla="*/ 1573 w 1573"/>
              <a:gd name="T67" fmla="*/ 502 h 1490"/>
              <a:gd name="T68" fmla="*/ 1528 w 1573"/>
              <a:gd name="T69" fmla="*/ 457 h 1490"/>
              <a:gd name="T70" fmla="*/ 1169 w 1573"/>
              <a:gd name="T71" fmla="*/ 457 h 1490"/>
              <a:gd name="T72" fmla="*/ 1124 w 1573"/>
              <a:gd name="T73" fmla="*/ 502 h 1490"/>
              <a:gd name="T74" fmla="*/ 1124 w 1573"/>
              <a:gd name="T75" fmla="*/ 1445 h 1490"/>
              <a:gd name="T76" fmla="*/ 1169 w 1573"/>
              <a:gd name="T77" fmla="*/ 1490 h 1490"/>
              <a:gd name="T78" fmla="*/ 1214 w 1573"/>
              <a:gd name="T79" fmla="*/ 547 h 1490"/>
              <a:gd name="T80" fmla="*/ 1483 w 1573"/>
              <a:gd name="T81" fmla="*/ 547 h 1490"/>
              <a:gd name="T82" fmla="*/ 1483 w 1573"/>
              <a:gd name="T83" fmla="*/ 1400 h 1490"/>
              <a:gd name="T84" fmla="*/ 1214 w 1573"/>
              <a:gd name="T85" fmla="*/ 1400 h 1490"/>
              <a:gd name="T86" fmla="*/ 1214 w 1573"/>
              <a:gd name="T87" fmla="*/ 547 h 1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73" h="1490">
                <a:moveTo>
                  <a:pt x="44" y="1490"/>
                </a:moveTo>
                <a:cubicBezTo>
                  <a:pt x="404" y="1490"/>
                  <a:pt x="404" y="1490"/>
                  <a:pt x="404" y="1490"/>
                </a:cubicBezTo>
                <a:cubicBezTo>
                  <a:pt x="429" y="1490"/>
                  <a:pt x="449" y="1470"/>
                  <a:pt x="449" y="1445"/>
                </a:cubicBezTo>
                <a:cubicBezTo>
                  <a:pt x="449" y="710"/>
                  <a:pt x="449" y="710"/>
                  <a:pt x="449" y="710"/>
                </a:cubicBezTo>
                <a:cubicBezTo>
                  <a:pt x="449" y="685"/>
                  <a:pt x="429" y="665"/>
                  <a:pt x="404" y="665"/>
                </a:cubicBezTo>
                <a:cubicBezTo>
                  <a:pt x="44" y="665"/>
                  <a:pt x="44" y="665"/>
                  <a:pt x="44" y="665"/>
                </a:cubicBezTo>
                <a:cubicBezTo>
                  <a:pt x="20" y="665"/>
                  <a:pt x="0" y="685"/>
                  <a:pt x="0" y="710"/>
                </a:cubicBezTo>
                <a:cubicBezTo>
                  <a:pt x="0" y="1445"/>
                  <a:pt x="0" y="1445"/>
                  <a:pt x="0" y="1445"/>
                </a:cubicBezTo>
                <a:cubicBezTo>
                  <a:pt x="0" y="1470"/>
                  <a:pt x="20" y="1490"/>
                  <a:pt x="44" y="1490"/>
                </a:cubicBezTo>
                <a:close/>
                <a:moveTo>
                  <a:pt x="89" y="755"/>
                </a:moveTo>
                <a:cubicBezTo>
                  <a:pt x="359" y="755"/>
                  <a:pt x="359" y="755"/>
                  <a:pt x="359" y="755"/>
                </a:cubicBezTo>
                <a:cubicBezTo>
                  <a:pt x="359" y="1400"/>
                  <a:pt x="359" y="1400"/>
                  <a:pt x="359" y="1400"/>
                </a:cubicBezTo>
                <a:cubicBezTo>
                  <a:pt x="89" y="1400"/>
                  <a:pt x="89" y="1400"/>
                  <a:pt x="89" y="1400"/>
                </a:cubicBezTo>
                <a:lnTo>
                  <a:pt x="89" y="755"/>
                </a:lnTo>
                <a:close/>
                <a:moveTo>
                  <a:pt x="607" y="1490"/>
                </a:moveTo>
                <a:cubicBezTo>
                  <a:pt x="966" y="1490"/>
                  <a:pt x="966" y="1490"/>
                  <a:pt x="966" y="1490"/>
                </a:cubicBezTo>
                <a:cubicBezTo>
                  <a:pt x="991" y="1490"/>
                  <a:pt x="1011" y="1470"/>
                  <a:pt x="1011" y="1445"/>
                </a:cubicBezTo>
                <a:cubicBezTo>
                  <a:pt x="1011" y="45"/>
                  <a:pt x="1011" y="45"/>
                  <a:pt x="1011" y="45"/>
                </a:cubicBezTo>
                <a:cubicBezTo>
                  <a:pt x="1011" y="20"/>
                  <a:pt x="991" y="0"/>
                  <a:pt x="966" y="0"/>
                </a:cubicBezTo>
                <a:cubicBezTo>
                  <a:pt x="606" y="0"/>
                  <a:pt x="606" y="0"/>
                  <a:pt x="606" y="0"/>
                </a:cubicBezTo>
                <a:cubicBezTo>
                  <a:pt x="582" y="0"/>
                  <a:pt x="562" y="20"/>
                  <a:pt x="562" y="45"/>
                </a:cubicBezTo>
                <a:cubicBezTo>
                  <a:pt x="562" y="1445"/>
                  <a:pt x="562" y="1445"/>
                  <a:pt x="562" y="1445"/>
                </a:cubicBezTo>
                <a:cubicBezTo>
                  <a:pt x="562" y="1470"/>
                  <a:pt x="582" y="1490"/>
                  <a:pt x="607" y="1490"/>
                </a:cubicBezTo>
                <a:close/>
                <a:moveTo>
                  <a:pt x="651" y="90"/>
                </a:moveTo>
                <a:cubicBezTo>
                  <a:pt x="921" y="90"/>
                  <a:pt x="921" y="90"/>
                  <a:pt x="921" y="90"/>
                </a:cubicBezTo>
                <a:cubicBezTo>
                  <a:pt x="921" y="1400"/>
                  <a:pt x="921" y="1400"/>
                  <a:pt x="921" y="1400"/>
                </a:cubicBezTo>
                <a:cubicBezTo>
                  <a:pt x="651" y="1400"/>
                  <a:pt x="651" y="1400"/>
                  <a:pt x="651" y="1400"/>
                </a:cubicBezTo>
                <a:lnTo>
                  <a:pt x="651" y="90"/>
                </a:lnTo>
                <a:close/>
                <a:moveTo>
                  <a:pt x="1169" y="1490"/>
                </a:moveTo>
                <a:cubicBezTo>
                  <a:pt x="1528" y="1490"/>
                  <a:pt x="1528" y="1490"/>
                  <a:pt x="1528" y="1490"/>
                </a:cubicBezTo>
                <a:cubicBezTo>
                  <a:pt x="1534" y="1490"/>
                  <a:pt x="1534" y="1490"/>
                  <a:pt x="1534" y="1490"/>
                </a:cubicBezTo>
                <a:cubicBezTo>
                  <a:pt x="1534" y="1489"/>
                  <a:pt x="1534" y="1489"/>
                  <a:pt x="1534" y="1489"/>
                </a:cubicBezTo>
                <a:cubicBezTo>
                  <a:pt x="1556" y="1487"/>
                  <a:pt x="1573" y="1468"/>
                  <a:pt x="1573" y="1445"/>
                </a:cubicBezTo>
                <a:cubicBezTo>
                  <a:pt x="1573" y="502"/>
                  <a:pt x="1573" y="502"/>
                  <a:pt x="1573" y="502"/>
                </a:cubicBezTo>
                <a:cubicBezTo>
                  <a:pt x="1573" y="477"/>
                  <a:pt x="1553" y="457"/>
                  <a:pt x="1528" y="457"/>
                </a:cubicBezTo>
                <a:cubicBezTo>
                  <a:pt x="1169" y="457"/>
                  <a:pt x="1169" y="457"/>
                  <a:pt x="1169" y="457"/>
                </a:cubicBezTo>
                <a:cubicBezTo>
                  <a:pt x="1144" y="457"/>
                  <a:pt x="1124" y="477"/>
                  <a:pt x="1124" y="502"/>
                </a:cubicBezTo>
                <a:cubicBezTo>
                  <a:pt x="1124" y="1445"/>
                  <a:pt x="1124" y="1445"/>
                  <a:pt x="1124" y="1445"/>
                </a:cubicBezTo>
                <a:cubicBezTo>
                  <a:pt x="1124" y="1470"/>
                  <a:pt x="1144" y="1490"/>
                  <a:pt x="1169" y="1490"/>
                </a:cubicBezTo>
                <a:close/>
                <a:moveTo>
                  <a:pt x="1214" y="547"/>
                </a:moveTo>
                <a:cubicBezTo>
                  <a:pt x="1483" y="547"/>
                  <a:pt x="1483" y="547"/>
                  <a:pt x="1483" y="547"/>
                </a:cubicBezTo>
                <a:cubicBezTo>
                  <a:pt x="1483" y="1400"/>
                  <a:pt x="1483" y="1400"/>
                  <a:pt x="1483" y="1400"/>
                </a:cubicBezTo>
                <a:cubicBezTo>
                  <a:pt x="1214" y="1400"/>
                  <a:pt x="1214" y="1400"/>
                  <a:pt x="1214" y="1400"/>
                </a:cubicBezTo>
                <a:lnTo>
                  <a:pt x="1214" y="5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9" name="Freeform 43"/>
          <p:cNvSpPr>
            <a:spLocks noEditPoints="1"/>
          </p:cNvSpPr>
          <p:nvPr/>
        </p:nvSpPr>
        <p:spPr bwMode="auto">
          <a:xfrm>
            <a:off x="17268060" y="1440742"/>
            <a:ext cx="912146" cy="830980"/>
          </a:xfrm>
          <a:custGeom>
            <a:avLst/>
            <a:gdLst>
              <a:gd name="T0" fmla="*/ 867 w 1734"/>
              <a:gd name="T1" fmla="*/ 1580 h 1580"/>
              <a:gd name="T2" fmla="*/ 1426 w 1734"/>
              <a:gd name="T3" fmla="*/ 1349 h 1580"/>
              <a:gd name="T4" fmla="*/ 1426 w 1734"/>
              <a:gd name="T5" fmla="*/ 231 h 1580"/>
              <a:gd name="T6" fmla="*/ 867 w 1734"/>
              <a:gd name="T7" fmla="*/ 0 h 1580"/>
              <a:gd name="T8" fmla="*/ 308 w 1734"/>
              <a:gd name="T9" fmla="*/ 231 h 1580"/>
              <a:gd name="T10" fmla="*/ 308 w 1734"/>
              <a:gd name="T11" fmla="*/ 1349 h 1580"/>
              <a:gd name="T12" fmla="*/ 867 w 1734"/>
              <a:gd name="T13" fmla="*/ 1580 h 1580"/>
              <a:gd name="T14" fmla="*/ 372 w 1734"/>
              <a:gd name="T15" fmla="*/ 294 h 1580"/>
              <a:gd name="T16" fmla="*/ 867 w 1734"/>
              <a:gd name="T17" fmla="*/ 89 h 1580"/>
              <a:gd name="T18" fmla="*/ 1363 w 1734"/>
              <a:gd name="T19" fmla="*/ 294 h 1580"/>
              <a:gd name="T20" fmla="*/ 1363 w 1734"/>
              <a:gd name="T21" fmla="*/ 1285 h 1580"/>
              <a:gd name="T22" fmla="*/ 867 w 1734"/>
              <a:gd name="T23" fmla="*/ 1490 h 1580"/>
              <a:gd name="T24" fmla="*/ 372 w 1734"/>
              <a:gd name="T25" fmla="*/ 1285 h 1580"/>
              <a:gd name="T26" fmla="*/ 372 w 1734"/>
              <a:gd name="T27" fmla="*/ 294 h 1580"/>
              <a:gd name="T28" fmla="*/ 569 w 1734"/>
              <a:gd name="T29" fmla="*/ 789 h 1580"/>
              <a:gd name="T30" fmla="*/ 581 w 1734"/>
              <a:gd name="T31" fmla="*/ 758 h 1580"/>
              <a:gd name="T32" fmla="*/ 613 w 1734"/>
              <a:gd name="T33" fmla="*/ 745 h 1580"/>
              <a:gd name="T34" fmla="*/ 823 w 1734"/>
              <a:gd name="T35" fmla="*/ 745 h 1580"/>
              <a:gd name="T36" fmla="*/ 823 w 1734"/>
              <a:gd name="T37" fmla="*/ 535 h 1580"/>
              <a:gd name="T38" fmla="*/ 836 w 1734"/>
              <a:gd name="T39" fmla="*/ 504 h 1580"/>
              <a:gd name="T40" fmla="*/ 868 w 1734"/>
              <a:gd name="T41" fmla="*/ 490 h 1580"/>
              <a:gd name="T42" fmla="*/ 868 w 1734"/>
              <a:gd name="T43" fmla="*/ 490 h 1580"/>
              <a:gd name="T44" fmla="*/ 913 w 1734"/>
              <a:gd name="T45" fmla="*/ 535 h 1580"/>
              <a:gd name="T46" fmla="*/ 913 w 1734"/>
              <a:gd name="T47" fmla="*/ 745 h 1580"/>
              <a:gd name="T48" fmla="*/ 1123 w 1734"/>
              <a:gd name="T49" fmla="*/ 745 h 1580"/>
              <a:gd name="T50" fmla="*/ 1167 w 1734"/>
              <a:gd name="T51" fmla="*/ 789 h 1580"/>
              <a:gd name="T52" fmla="*/ 1154 w 1734"/>
              <a:gd name="T53" fmla="*/ 821 h 1580"/>
              <a:gd name="T54" fmla="*/ 1122 w 1734"/>
              <a:gd name="T55" fmla="*/ 834 h 1580"/>
              <a:gd name="T56" fmla="*/ 912 w 1734"/>
              <a:gd name="T57" fmla="*/ 834 h 1580"/>
              <a:gd name="T58" fmla="*/ 912 w 1734"/>
              <a:gd name="T59" fmla="*/ 1044 h 1580"/>
              <a:gd name="T60" fmla="*/ 899 w 1734"/>
              <a:gd name="T61" fmla="*/ 1076 h 1580"/>
              <a:gd name="T62" fmla="*/ 867 w 1734"/>
              <a:gd name="T63" fmla="*/ 1089 h 1580"/>
              <a:gd name="T64" fmla="*/ 835 w 1734"/>
              <a:gd name="T65" fmla="*/ 1075 h 1580"/>
              <a:gd name="T66" fmla="*/ 823 w 1734"/>
              <a:gd name="T67" fmla="*/ 1044 h 1580"/>
              <a:gd name="T68" fmla="*/ 823 w 1734"/>
              <a:gd name="T69" fmla="*/ 834 h 1580"/>
              <a:gd name="T70" fmla="*/ 613 w 1734"/>
              <a:gd name="T71" fmla="*/ 834 h 1580"/>
              <a:gd name="T72" fmla="*/ 569 w 1734"/>
              <a:gd name="T73" fmla="*/ 789 h 1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734" h="1580">
                <a:moveTo>
                  <a:pt x="867" y="1580"/>
                </a:moveTo>
                <a:cubicBezTo>
                  <a:pt x="1079" y="1580"/>
                  <a:pt x="1277" y="1498"/>
                  <a:pt x="1426" y="1349"/>
                </a:cubicBezTo>
                <a:cubicBezTo>
                  <a:pt x="1734" y="1040"/>
                  <a:pt x="1734" y="539"/>
                  <a:pt x="1426" y="231"/>
                </a:cubicBezTo>
                <a:cubicBezTo>
                  <a:pt x="1277" y="82"/>
                  <a:pt x="1079" y="0"/>
                  <a:pt x="867" y="0"/>
                </a:cubicBezTo>
                <a:cubicBezTo>
                  <a:pt x="656" y="0"/>
                  <a:pt x="457" y="82"/>
                  <a:pt x="308" y="231"/>
                </a:cubicBezTo>
                <a:cubicBezTo>
                  <a:pt x="0" y="539"/>
                  <a:pt x="0" y="1040"/>
                  <a:pt x="308" y="1349"/>
                </a:cubicBezTo>
                <a:cubicBezTo>
                  <a:pt x="457" y="1498"/>
                  <a:pt x="656" y="1580"/>
                  <a:pt x="867" y="1580"/>
                </a:cubicBezTo>
                <a:close/>
                <a:moveTo>
                  <a:pt x="372" y="294"/>
                </a:moveTo>
                <a:cubicBezTo>
                  <a:pt x="504" y="162"/>
                  <a:pt x="680" y="89"/>
                  <a:pt x="867" y="89"/>
                </a:cubicBezTo>
                <a:cubicBezTo>
                  <a:pt x="1055" y="89"/>
                  <a:pt x="1231" y="162"/>
                  <a:pt x="1363" y="294"/>
                </a:cubicBezTo>
                <a:cubicBezTo>
                  <a:pt x="1636" y="567"/>
                  <a:pt x="1636" y="1012"/>
                  <a:pt x="1363" y="1285"/>
                </a:cubicBezTo>
                <a:cubicBezTo>
                  <a:pt x="1231" y="1417"/>
                  <a:pt x="1055" y="1490"/>
                  <a:pt x="867" y="1490"/>
                </a:cubicBezTo>
                <a:cubicBezTo>
                  <a:pt x="680" y="1490"/>
                  <a:pt x="504" y="1417"/>
                  <a:pt x="372" y="1285"/>
                </a:cubicBezTo>
                <a:cubicBezTo>
                  <a:pt x="99" y="1012"/>
                  <a:pt x="99" y="568"/>
                  <a:pt x="372" y="294"/>
                </a:cubicBezTo>
                <a:close/>
                <a:moveTo>
                  <a:pt x="569" y="789"/>
                </a:moveTo>
                <a:cubicBezTo>
                  <a:pt x="569" y="778"/>
                  <a:pt x="573" y="767"/>
                  <a:pt x="581" y="758"/>
                </a:cubicBezTo>
                <a:cubicBezTo>
                  <a:pt x="590" y="749"/>
                  <a:pt x="601" y="745"/>
                  <a:pt x="613" y="745"/>
                </a:cubicBezTo>
                <a:cubicBezTo>
                  <a:pt x="823" y="745"/>
                  <a:pt x="823" y="745"/>
                  <a:pt x="823" y="745"/>
                </a:cubicBezTo>
                <a:cubicBezTo>
                  <a:pt x="823" y="535"/>
                  <a:pt x="823" y="535"/>
                  <a:pt x="823" y="535"/>
                </a:cubicBezTo>
                <a:cubicBezTo>
                  <a:pt x="823" y="523"/>
                  <a:pt x="828" y="512"/>
                  <a:pt x="836" y="504"/>
                </a:cubicBezTo>
                <a:cubicBezTo>
                  <a:pt x="844" y="495"/>
                  <a:pt x="856" y="490"/>
                  <a:pt x="868" y="490"/>
                </a:cubicBezTo>
                <a:cubicBezTo>
                  <a:pt x="868" y="490"/>
                  <a:pt x="868" y="490"/>
                  <a:pt x="868" y="490"/>
                </a:cubicBezTo>
                <a:cubicBezTo>
                  <a:pt x="893" y="490"/>
                  <a:pt x="913" y="510"/>
                  <a:pt x="913" y="535"/>
                </a:cubicBezTo>
                <a:cubicBezTo>
                  <a:pt x="913" y="745"/>
                  <a:pt x="913" y="745"/>
                  <a:pt x="913" y="745"/>
                </a:cubicBezTo>
                <a:cubicBezTo>
                  <a:pt x="1123" y="745"/>
                  <a:pt x="1123" y="745"/>
                  <a:pt x="1123" y="745"/>
                </a:cubicBezTo>
                <a:cubicBezTo>
                  <a:pt x="1147" y="745"/>
                  <a:pt x="1167" y="765"/>
                  <a:pt x="1167" y="789"/>
                </a:cubicBezTo>
                <a:cubicBezTo>
                  <a:pt x="1167" y="801"/>
                  <a:pt x="1162" y="813"/>
                  <a:pt x="1154" y="821"/>
                </a:cubicBezTo>
                <a:cubicBezTo>
                  <a:pt x="1145" y="830"/>
                  <a:pt x="1134" y="834"/>
                  <a:pt x="1122" y="834"/>
                </a:cubicBezTo>
                <a:cubicBezTo>
                  <a:pt x="912" y="834"/>
                  <a:pt x="912" y="834"/>
                  <a:pt x="912" y="834"/>
                </a:cubicBezTo>
                <a:cubicBezTo>
                  <a:pt x="912" y="1044"/>
                  <a:pt x="912" y="1044"/>
                  <a:pt x="912" y="1044"/>
                </a:cubicBezTo>
                <a:cubicBezTo>
                  <a:pt x="912" y="1056"/>
                  <a:pt x="907" y="1068"/>
                  <a:pt x="899" y="1076"/>
                </a:cubicBezTo>
                <a:cubicBezTo>
                  <a:pt x="890" y="1085"/>
                  <a:pt x="879" y="1089"/>
                  <a:pt x="867" y="1089"/>
                </a:cubicBezTo>
                <a:cubicBezTo>
                  <a:pt x="855" y="1089"/>
                  <a:pt x="843" y="1084"/>
                  <a:pt x="835" y="1075"/>
                </a:cubicBezTo>
                <a:cubicBezTo>
                  <a:pt x="827" y="1067"/>
                  <a:pt x="823" y="1056"/>
                  <a:pt x="823" y="1044"/>
                </a:cubicBezTo>
                <a:cubicBezTo>
                  <a:pt x="823" y="834"/>
                  <a:pt x="823" y="834"/>
                  <a:pt x="823" y="834"/>
                </a:cubicBezTo>
                <a:cubicBezTo>
                  <a:pt x="613" y="834"/>
                  <a:pt x="613" y="834"/>
                  <a:pt x="613" y="834"/>
                </a:cubicBezTo>
                <a:cubicBezTo>
                  <a:pt x="589" y="834"/>
                  <a:pt x="569" y="814"/>
                  <a:pt x="569" y="7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6" name="Freeform 37"/>
          <p:cNvSpPr>
            <a:spLocks noEditPoints="1"/>
          </p:cNvSpPr>
          <p:nvPr/>
        </p:nvSpPr>
        <p:spPr bwMode="auto">
          <a:xfrm>
            <a:off x="8400021" y="1531470"/>
            <a:ext cx="830336" cy="675412"/>
          </a:xfrm>
          <a:custGeom>
            <a:avLst/>
            <a:gdLst>
              <a:gd name="T0" fmla="*/ 197 w 1579"/>
              <a:gd name="T1" fmla="*/ 1284 h 1284"/>
              <a:gd name="T2" fmla="*/ 1382 w 1579"/>
              <a:gd name="T3" fmla="*/ 1284 h 1284"/>
              <a:gd name="T4" fmla="*/ 1579 w 1579"/>
              <a:gd name="T5" fmla="*/ 1087 h 1284"/>
              <a:gd name="T6" fmla="*/ 1579 w 1579"/>
              <a:gd name="T7" fmla="*/ 395 h 1284"/>
              <a:gd name="T8" fmla="*/ 1392 w 1579"/>
              <a:gd name="T9" fmla="*/ 208 h 1284"/>
              <a:gd name="T10" fmla="*/ 1141 w 1579"/>
              <a:gd name="T11" fmla="*/ 208 h 1284"/>
              <a:gd name="T12" fmla="*/ 1136 w 1579"/>
              <a:gd name="T13" fmla="*/ 186 h 1284"/>
              <a:gd name="T14" fmla="*/ 903 w 1579"/>
              <a:gd name="T15" fmla="*/ 0 h 1284"/>
              <a:gd name="T16" fmla="*/ 676 w 1579"/>
              <a:gd name="T17" fmla="*/ 0 h 1284"/>
              <a:gd name="T18" fmla="*/ 443 w 1579"/>
              <a:gd name="T19" fmla="*/ 186 h 1284"/>
              <a:gd name="T20" fmla="*/ 438 w 1579"/>
              <a:gd name="T21" fmla="*/ 208 h 1284"/>
              <a:gd name="T22" fmla="*/ 188 w 1579"/>
              <a:gd name="T23" fmla="*/ 208 h 1284"/>
              <a:gd name="T24" fmla="*/ 0 w 1579"/>
              <a:gd name="T25" fmla="*/ 395 h 1284"/>
              <a:gd name="T26" fmla="*/ 0 w 1579"/>
              <a:gd name="T27" fmla="*/ 1087 h 1284"/>
              <a:gd name="T28" fmla="*/ 197 w 1579"/>
              <a:gd name="T29" fmla="*/ 1284 h 1284"/>
              <a:gd name="T30" fmla="*/ 90 w 1579"/>
              <a:gd name="T31" fmla="*/ 395 h 1284"/>
              <a:gd name="T32" fmla="*/ 188 w 1579"/>
              <a:gd name="T33" fmla="*/ 297 h 1284"/>
              <a:gd name="T34" fmla="*/ 474 w 1579"/>
              <a:gd name="T35" fmla="*/ 297 h 1284"/>
              <a:gd name="T36" fmla="*/ 517 w 1579"/>
              <a:gd name="T37" fmla="*/ 263 h 1284"/>
              <a:gd name="T38" fmla="*/ 530 w 1579"/>
              <a:gd name="T39" fmla="*/ 206 h 1284"/>
              <a:gd name="T40" fmla="*/ 676 w 1579"/>
              <a:gd name="T41" fmla="*/ 90 h 1284"/>
              <a:gd name="T42" fmla="*/ 903 w 1579"/>
              <a:gd name="T43" fmla="*/ 90 h 1284"/>
              <a:gd name="T44" fmla="*/ 1049 w 1579"/>
              <a:gd name="T45" fmla="*/ 206 h 1284"/>
              <a:gd name="T46" fmla="*/ 1062 w 1579"/>
              <a:gd name="T47" fmla="*/ 263 h 1284"/>
              <a:gd name="T48" fmla="*/ 1106 w 1579"/>
              <a:gd name="T49" fmla="*/ 297 h 1284"/>
              <a:gd name="T50" fmla="*/ 1391 w 1579"/>
              <a:gd name="T51" fmla="*/ 297 h 1284"/>
              <a:gd name="T52" fmla="*/ 1489 w 1579"/>
              <a:gd name="T53" fmla="*/ 395 h 1284"/>
              <a:gd name="T54" fmla="*/ 1489 w 1579"/>
              <a:gd name="T55" fmla="*/ 1087 h 1284"/>
              <a:gd name="T56" fmla="*/ 1382 w 1579"/>
              <a:gd name="T57" fmla="*/ 1195 h 1284"/>
              <a:gd name="T58" fmla="*/ 197 w 1579"/>
              <a:gd name="T59" fmla="*/ 1195 h 1284"/>
              <a:gd name="T60" fmla="*/ 90 w 1579"/>
              <a:gd name="T61" fmla="*/ 1087 h 1284"/>
              <a:gd name="T62" fmla="*/ 90 w 1579"/>
              <a:gd name="T63" fmla="*/ 395 h 1284"/>
              <a:gd name="T64" fmla="*/ 213 w 1579"/>
              <a:gd name="T65" fmla="*/ 459 h 1284"/>
              <a:gd name="T66" fmla="*/ 271 w 1579"/>
              <a:gd name="T67" fmla="*/ 401 h 1284"/>
              <a:gd name="T68" fmla="*/ 329 w 1579"/>
              <a:gd name="T69" fmla="*/ 459 h 1284"/>
              <a:gd name="T70" fmla="*/ 271 w 1579"/>
              <a:gd name="T71" fmla="*/ 517 h 1284"/>
              <a:gd name="T72" fmla="*/ 213 w 1579"/>
              <a:gd name="T73" fmla="*/ 459 h 1284"/>
              <a:gd name="T74" fmla="*/ 790 w 1579"/>
              <a:gd name="T75" fmla="*/ 1083 h 1284"/>
              <a:gd name="T76" fmla="*/ 1125 w 1579"/>
              <a:gd name="T77" fmla="*/ 748 h 1284"/>
              <a:gd name="T78" fmla="*/ 790 w 1579"/>
              <a:gd name="T79" fmla="*/ 413 h 1284"/>
              <a:gd name="T80" fmla="*/ 455 w 1579"/>
              <a:gd name="T81" fmla="*/ 748 h 1284"/>
              <a:gd name="T82" fmla="*/ 790 w 1579"/>
              <a:gd name="T83" fmla="*/ 1083 h 1284"/>
              <a:gd name="T84" fmla="*/ 790 w 1579"/>
              <a:gd name="T85" fmla="*/ 503 h 1284"/>
              <a:gd name="T86" fmla="*/ 1035 w 1579"/>
              <a:gd name="T87" fmla="*/ 748 h 1284"/>
              <a:gd name="T88" fmla="*/ 790 w 1579"/>
              <a:gd name="T89" fmla="*/ 993 h 1284"/>
              <a:gd name="T90" fmla="*/ 545 w 1579"/>
              <a:gd name="T91" fmla="*/ 748 h 1284"/>
              <a:gd name="T92" fmla="*/ 790 w 1579"/>
              <a:gd name="T93" fmla="*/ 503 h 1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79" h="1284">
                <a:moveTo>
                  <a:pt x="197" y="1284"/>
                </a:moveTo>
                <a:cubicBezTo>
                  <a:pt x="1382" y="1284"/>
                  <a:pt x="1382" y="1284"/>
                  <a:pt x="1382" y="1284"/>
                </a:cubicBezTo>
                <a:cubicBezTo>
                  <a:pt x="1491" y="1284"/>
                  <a:pt x="1579" y="1196"/>
                  <a:pt x="1579" y="1087"/>
                </a:cubicBezTo>
                <a:cubicBezTo>
                  <a:pt x="1579" y="395"/>
                  <a:pt x="1579" y="395"/>
                  <a:pt x="1579" y="395"/>
                </a:cubicBezTo>
                <a:cubicBezTo>
                  <a:pt x="1579" y="292"/>
                  <a:pt x="1495" y="208"/>
                  <a:pt x="1392" y="208"/>
                </a:cubicBezTo>
                <a:cubicBezTo>
                  <a:pt x="1141" y="208"/>
                  <a:pt x="1141" y="208"/>
                  <a:pt x="1141" y="208"/>
                </a:cubicBezTo>
                <a:cubicBezTo>
                  <a:pt x="1136" y="186"/>
                  <a:pt x="1136" y="186"/>
                  <a:pt x="1136" y="186"/>
                </a:cubicBezTo>
                <a:cubicBezTo>
                  <a:pt x="1111" y="77"/>
                  <a:pt x="1015" y="0"/>
                  <a:pt x="903" y="0"/>
                </a:cubicBezTo>
                <a:cubicBezTo>
                  <a:pt x="676" y="0"/>
                  <a:pt x="676" y="0"/>
                  <a:pt x="676" y="0"/>
                </a:cubicBezTo>
                <a:cubicBezTo>
                  <a:pt x="564" y="0"/>
                  <a:pt x="468" y="77"/>
                  <a:pt x="443" y="186"/>
                </a:cubicBezTo>
                <a:cubicBezTo>
                  <a:pt x="438" y="208"/>
                  <a:pt x="438" y="208"/>
                  <a:pt x="438" y="208"/>
                </a:cubicBezTo>
                <a:cubicBezTo>
                  <a:pt x="188" y="208"/>
                  <a:pt x="188" y="208"/>
                  <a:pt x="188" y="208"/>
                </a:cubicBezTo>
                <a:cubicBezTo>
                  <a:pt x="84" y="208"/>
                  <a:pt x="0" y="292"/>
                  <a:pt x="0" y="395"/>
                </a:cubicBezTo>
                <a:cubicBezTo>
                  <a:pt x="0" y="1087"/>
                  <a:pt x="0" y="1087"/>
                  <a:pt x="0" y="1087"/>
                </a:cubicBezTo>
                <a:cubicBezTo>
                  <a:pt x="0" y="1196"/>
                  <a:pt x="89" y="1284"/>
                  <a:pt x="197" y="1284"/>
                </a:cubicBezTo>
                <a:close/>
                <a:moveTo>
                  <a:pt x="90" y="395"/>
                </a:moveTo>
                <a:cubicBezTo>
                  <a:pt x="90" y="341"/>
                  <a:pt x="134" y="297"/>
                  <a:pt x="188" y="297"/>
                </a:cubicBezTo>
                <a:cubicBezTo>
                  <a:pt x="474" y="297"/>
                  <a:pt x="474" y="297"/>
                  <a:pt x="474" y="297"/>
                </a:cubicBezTo>
                <a:cubicBezTo>
                  <a:pt x="495" y="297"/>
                  <a:pt x="512" y="283"/>
                  <a:pt x="517" y="263"/>
                </a:cubicBezTo>
                <a:cubicBezTo>
                  <a:pt x="530" y="206"/>
                  <a:pt x="530" y="206"/>
                  <a:pt x="530" y="206"/>
                </a:cubicBezTo>
                <a:cubicBezTo>
                  <a:pt x="546" y="138"/>
                  <a:pt x="606" y="90"/>
                  <a:pt x="676" y="90"/>
                </a:cubicBezTo>
                <a:cubicBezTo>
                  <a:pt x="903" y="90"/>
                  <a:pt x="903" y="90"/>
                  <a:pt x="903" y="90"/>
                </a:cubicBezTo>
                <a:cubicBezTo>
                  <a:pt x="973" y="90"/>
                  <a:pt x="1033" y="138"/>
                  <a:pt x="1049" y="206"/>
                </a:cubicBezTo>
                <a:cubicBezTo>
                  <a:pt x="1062" y="263"/>
                  <a:pt x="1062" y="263"/>
                  <a:pt x="1062" y="263"/>
                </a:cubicBezTo>
                <a:cubicBezTo>
                  <a:pt x="1067" y="283"/>
                  <a:pt x="1085" y="297"/>
                  <a:pt x="1106" y="297"/>
                </a:cubicBezTo>
                <a:cubicBezTo>
                  <a:pt x="1391" y="297"/>
                  <a:pt x="1391" y="297"/>
                  <a:pt x="1391" y="297"/>
                </a:cubicBezTo>
                <a:cubicBezTo>
                  <a:pt x="1445" y="297"/>
                  <a:pt x="1489" y="341"/>
                  <a:pt x="1489" y="395"/>
                </a:cubicBezTo>
                <a:cubicBezTo>
                  <a:pt x="1489" y="1087"/>
                  <a:pt x="1489" y="1087"/>
                  <a:pt x="1489" y="1087"/>
                </a:cubicBezTo>
                <a:cubicBezTo>
                  <a:pt x="1489" y="1147"/>
                  <a:pt x="1441" y="1195"/>
                  <a:pt x="1382" y="1195"/>
                </a:cubicBezTo>
                <a:cubicBezTo>
                  <a:pt x="197" y="1195"/>
                  <a:pt x="197" y="1195"/>
                  <a:pt x="197" y="1195"/>
                </a:cubicBezTo>
                <a:cubicBezTo>
                  <a:pt x="138" y="1195"/>
                  <a:pt x="90" y="1147"/>
                  <a:pt x="90" y="1087"/>
                </a:cubicBezTo>
                <a:lnTo>
                  <a:pt x="90" y="395"/>
                </a:lnTo>
                <a:close/>
                <a:moveTo>
                  <a:pt x="213" y="459"/>
                </a:moveTo>
                <a:cubicBezTo>
                  <a:pt x="213" y="427"/>
                  <a:pt x="239" y="401"/>
                  <a:pt x="271" y="401"/>
                </a:cubicBezTo>
                <a:cubicBezTo>
                  <a:pt x="303" y="401"/>
                  <a:pt x="329" y="427"/>
                  <a:pt x="329" y="459"/>
                </a:cubicBezTo>
                <a:cubicBezTo>
                  <a:pt x="329" y="491"/>
                  <a:pt x="303" y="517"/>
                  <a:pt x="271" y="517"/>
                </a:cubicBezTo>
                <a:cubicBezTo>
                  <a:pt x="239" y="517"/>
                  <a:pt x="213" y="491"/>
                  <a:pt x="213" y="459"/>
                </a:cubicBezTo>
                <a:close/>
                <a:moveTo>
                  <a:pt x="790" y="1083"/>
                </a:moveTo>
                <a:cubicBezTo>
                  <a:pt x="974" y="1083"/>
                  <a:pt x="1125" y="933"/>
                  <a:pt x="1125" y="748"/>
                </a:cubicBezTo>
                <a:cubicBezTo>
                  <a:pt x="1125" y="563"/>
                  <a:pt x="974" y="413"/>
                  <a:pt x="790" y="413"/>
                </a:cubicBezTo>
                <a:cubicBezTo>
                  <a:pt x="605" y="413"/>
                  <a:pt x="455" y="563"/>
                  <a:pt x="455" y="748"/>
                </a:cubicBezTo>
                <a:cubicBezTo>
                  <a:pt x="455" y="933"/>
                  <a:pt x="605" y="1083"/>
                  <a:pt x="790" y="1083"/>
                </a:cubicBezTo>
                <a:close/>
                <a:moveTo>
                  <a:pt x="790" y="503"/>
                </a:moveTo>
                <a:cubicBezTo>
                  <a:pt x="925" y="503"/>
                  <a:pt x="1035" y="613"/>
                  <a:pt x="1035" y="748"/>
                </a:cubicBezTo>
                <a:cubicBezTo>
                  <a:pt x="1035" y="883"/>
                  <a:pt x="925" y="993"/>
                  <a:pt x="790" y="993"/>
                </a:cubicBezTo>
                <a:cubicBezTo>
                  <a:pt x="655" y="993"/>
                  <a:pt x="545" y="883"/>
                  <a:pt x="545" y="748"/>
                </a:cubicBezTo>
                <a:cubicBezTo>
                  <a:pt x="545" y="613"/>
                  <a:pt x="655" y="503"/>
                  <a:pt x="790" y="5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3" name="Freeform 42"/>
          <p:cNvSpPr>
            <a:spLocks noEditPoints="1"/>
          </p:cNvSpPr>
          <p:nvPr/>
        </p:nvSpPr>
        <p:spPr bwMode="auto">
          <a:xfrm>
            <a:off x="10708415" y="1442431"/>
            <a:ext cx="672192" cy="828082"/>
          </a:xfrm>
          <a:custGeom>
            <a:avLst/>
            <a:gdLst>
              <a:gd name="T0" fmla="*/ 640 w 1278"/>
              <a:gd name="T1" fmla="*/ 977 h 1575"/>
              <a:gd name="T2" fmla="*/ 973 w 1278"/>
              <a:gd name="T3" fmla="*/ 644 h 1575"/>
              <a:gd name="T4" fmla="*/ 640 w 1278"/>
              <a:gd name="T5" fmla="*/ 312 h 1575"/>
              <a:gd name="T6" fmla="*/ 308 w 1278"/>
              <a:gd name="T7" fmla="*/ 644 h 1575"/>
              <a:gd name="T8" fmla="*/ 640 w 1278"/>
              <a:gd name="T9" fmla="*/ 977 h 1575"/>
              <a:gd name="T10" fmla="*/ 640 w 1278"/>
              <a:gd name="T11" fmla="*/ 401 h 1575"/>
              <a:gd name="T12" fmla="*/ 883 w 1278"/>
              <a:gd name="T13" fmla="*/ 644 h 1575"/>
              <a:gd name="T14" fmla="*/ 640 w 1278"/>
              <a:gd name="T15" fmla="*/ 888 h 1575"/>
              <a:gd name="T16" fmla="*/ 397 w 1278"/>
              <a:gd name="T17" fmla="*/ 644 h 1575"/>
              <a:gd name="T18" fmla="*/ 640 w 1278"/>
              <a:gd name="T19" fmla="*/ 401 h 1575"/>
              <a:gd name="T20" fmla="*/ 19 w 1278"/>
              <a:gd name="T21" fmla="*/ 778 h 1575"/>
              <a:gd name="T22" fmla="*/ 61 w 1278"/>
              <a:gd name="T23" fmla="*/ 903 h 1575"/>
              <a:gd name="T24" fmla="*/ 579 w 1278"/>
              <a:gd name="T25" fmla="*/ 1553 h 1575"/>
              <a:gd name="T26" fmla="*/ 641 w 1278"/>
              <a:gd name="T27" fmla="*/ 1575 h 1575"/>
              <a:gd name="T28" fmla="*/ 702 w 1278"/>
              <a:gd name="T29" fmla="*/ 1553 h 1575"/>
              <a:gd name="T30" fmla="*/ 1220 w 1278"/>
              <a:gd name="T31" fmla="*/ 905 h 1575"/>
              <a:gd name="T32" fmla="*/ 1263 w 1278"/>
              <a:gd name="T33" fmla="*/ 779 h 1575"/>
              <a:gd name="T34" fmla="*/ 1267 w 1278"/>
              <a:gd name="T35" fmla="*/ 758 h 1575"/>
              <a:gd name="T36" fmla="*/ 1278 w 1278"/>
              <a:gd name="T37" fmla="*/ 637 h 1575"/>
              <a:gd name="T38" fmla="*/ 640 w 1278"/>
              <a:gd name="T39" fmla="*/ 0 h 1575"/>
              <a:gd name="T40" fmla="*/ 618 w 1278"/>
              <a:gd name="T41" fmla="*/ 0 h 1575"/>
              <a:gd name="T42" fmla="*/ 6 w 1278"/>
              <a:gd name="T43" fmla="*/ 575 h 1575"/>
              <a:gd name="T44" fmla="*/ 14 w 1278"/>
              <a:gd name="T45" fmla="*/ 757 h 1575"/>
              <a:gd name="T46" fmla="*/ 19 w 1278"/>
              <a:gd name="T47" fmla="*/ 778 h 1575"/>
              <a:gd name="T48" fmla="*/ 95 w 1278"/>
              <a:gd name="T49" fmla="*/ 584 h 1575"/>
              <a:gd name="T50" fmla="*/ 621 w 1278"/>
              <a:gd name="T51" fmla="*/ 90 h 1575"/>
              <a:gd name="T52" fmla="*/ 640 w 1278"/>
              <a:gd name="T53" fmla="*/ 89 h 1575"/>
              <a:gd name="T54" fmla="*/ 1188 w 1278"/>
              <a:gd name="T55" fmla="*/ 637 h 1575"/>
              <a:gd name="T56" fmla="*/ 1178 w 1278"/>
              <a:gd name="T57" fmla="*/ 743 h 1575"/>
              <a:gd name="T58" fmla="*/ 1178 w 1278"/>
              <a:gd name="T59" fmla="*/ 743 h 1575"/>
              <a:gd name="T60" fmla="*/ 1178 w 1278"/>
              <a:gd name="T61" fmla="*/ 743 h 1575"/>
              <a:gd name="T62" fmla="*/ 1175 w 1278"/>
              <a:gd name="T63" fmla="*/ 758 h 1575"/>
              <a:gd name="T64" fmla="*/ 1138 w 1278"/>
              <a:gd name="T65" fmla="*/ 869 h 1575"/>
              <a:gd name="T66" fmla="*/ 645 w 1278"/>
              <a:gd name="T67" fmla="*/ 1484 h 1575"/>
              <a:gd name="T68" fmla="*/ 641 w 1278"/>
              <a:gd name="T69" fmla="*/ 1486 h 1575"/>
              <a:gd name="T70" fmla="*/ 636 w 1278"/>
              <a:gd name="T71" fmla="*/ 1484 h 1575"/>
              <a:gd name="T72" fmla="*/ 143 w 1278"/>
              <a:gd name="T73" fmla="*/ 867 h 1575"/>
              <a:gd name="T74" fmla="*/ 106 w 1278"/>
              <a:gd name="T75" fmla="*/ 758 h 1575"/>
              <a:gd name="T76" fmla="*/ 103 w 1278"/>
              <a:gd name="T77" fmla="*/ 744 h 1575"/>
              <a:gd name="T78" fmla="*/ 103 w 1278"/>
              <a:gd name="T79" fmla="*/ 744 h 1575"/>
              <a:gd name="T80" fmla="*/ 102 w 1278"/>
              <a:gd name="T81" fmla="*/ 742 h 1575"/>
              <a:gd name="T82" fmla="*/ 102 w 1278"/>
              <a:gd name="T83" fmla="*/ 742 h 1575"/>
              <a:gd name="T84" fmla="*/ 102 w 1278"/>
              <a:gd name="T85" fmla="*/ 741 h 1575"/>
              <a:gd name="T86" fmla="*/ 95 w 1278"/>
              <a:gd name="T87" fmla="*/ 584 h 1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78" h="1575">
                <a:moveTo>
                  <a:pt x="640" y="977"/>
                </a:moveTo>
                <a:cubicBezTo>
                  <a:pt x="824" y="977"/>
                  <a:pt x="973" y="828"/>
                  <a:pt x="973" y="644"/>
                </a:cubicBezTo>
                <a:cubicBezTo>
                  <a:pt x="973" y="461"/>
                  <a:pt x="824" y="312"/>
                  <a:pt x="640" y="312"/>
                </a:cubicBezTo>
                <a:cubicBezTo>
                  <a:pt x="457" y="312"/>
                  <a:pt x="308" y="461"/>
                  <a:pt x="308" y="644"/>
                </a:cubicBezTo>
                <a:cubicBezTo>
                  <a:pt x="308" y="828"/>
                  <a:pt x="457" y="977"/>
                  <a:pt x="640" y="977"/>
                </a:cubicBezTo>
                <a:close/>
                <a:moveTo>
                  <a:pt x="640" y="401"/>
                </a:moveTo>
                <a:cubicBezTo>
                  <a:pt x="774" y="401"/>
                  <a:pt x="883" y="510"/>
                  <a:pt x="883" y="644"/>
                </a:cubicBezTo>
                <a:cubicBezTo>
                  <a:pt x="883" y="778"/>
                  <a:pt x="774" y="888"/>
                  <a:pt x="640" y="888"/>
                </a:cubicBezTo>
                <a:cubicBezTo>
                  <a:pt x="506" y="888"/>
                  <a:pt x="397" y="778"/>
                  <a:pt x="397" y="644"/>
                </a:cubicBezTo>
                <a:cubicBezTo>
                  <a:pt x="397" y="510"/>
                  <a:pt x="506" y="401"/>
                  <a:pt x="640" y="401"/>
                </a:cubicBezTo>
                <a:close/>
                <a:moveTo>
                  <a:pt x="19" y="778"/>
                </a:moveTo>
                <a:cubicBezTo>
                  <a:pt x="28" y="821"/>
                  <a:pt x="43" y="863"/>
                  <a:pt x="61" y="903"/>
                </a:cubicBezTo>
                <a:cubicBezTo>
                  <a:pt x="126" y="1058"/>
                  <a:pt x="269" y="1296"/>
                  <a:pt x="579" y="1553"/>
                </a:cubicBezTo>
                <a:cubicBezTo>
                  <a:pt x="597" y="1567"/>
                  <a:pt x="619" y="1575"/>
                  <a:pt x="641" y="1575"/>
                </a:cubicBezTo>
                <a:cubicBezTo>
                  <a:pt x="663" y="1575"/>
                  <a:pt x="685" y="1567"/>
                  <a:pt x="702" y="1553"/>
                </a:cubicBezTo>
                <a:cubicBezTo>
                  <a:pt x="1012" y="1296"/>
                  <a:pt x="1155" y="1059"/>
                  <a:pt x="1220" y="905"/>
                </a:cubicBezTo>
                <a:cubicBezTo>
                  <a:pt x="1239" y="864"/>
                  <a:pt x="1253" y="822"/>
                  <a:pt x="1263" y="779"/>
                </a:cubicBezTo>
                <a:cubicBezTo>
                  <a:pt x="1265" y="771"/>
                  <a:pt x="1266" y="765"/>
                  <a:pt x="1267" y="758"/>
                </a:cubicBezTo>
                <a:cubicBezTo>
                  <a:pt x="1275" y="719"/>
                  <a:pt x="1278" y="678"/>
                  <a:pt x="1278" y="637"/>
                </a:cubicBezTo>
                <a:cubicBezTo>
                  <a:pt x="1278" y="286"/>
                  <a:pt x="992" y="0"/>
                  <a:pt x="640" y="0"/>
                </a:cubicBezTo>
                <a:cubicBezTo>
                  <a:pt x="633" y="0"/>
                  <a:pt x="625" y="0"/>
                  <a:pt x="618" y="0"/>
                </a:cubicBezTo>
                <a:cubicBezTo>
                  <a:pt x="299" y="11"/>
                  <a:pt x="36" y="258"/>
                  <a:pt x="6" y="575"/>
                </a:cubicBezTo>
                <a:cubicBezTo>
                  <a:pt x="0" y="636"/>
                  <a:pt x="3" y="698"/>
                  <a:pt x="14" y="757"/>
                </a:cubicBezTo>
                <a:cubicBezTo>
                  <a:pt x="14" y="757"/>
                  <a:pt x="15" y="764"/>
                  <a:pt x="19" y="778"/>
                </a:cubicBezTo>
                <a:close/>
                <a:moveTo>
                  <a:pt x="95" y="584"/>
                </a:moveTo>
                <a:cubicBezTo>
                  <a:pt x="121" y="312"/>
                  <a:pt x="347" y="99"/>
                  <a:pt x="621" y="90"/>
                </a:cubicBezTo>
                <a:cubicBezTo>
                  <a:pt x="627" y="90"/>
                  <a:pt x="634" y="89"/>
                  <a:pt x="640" y="89"/>
                </a:cubicBezTo>
                <a:cubicBezTo>
                  <a:pt x="942" y="89"/>
                  <a:pt x="1188" y="335"/>
                  <a:pt x="1188" y="637"/>
                </a:cubicBezTo>
                <a:cubicBezTo>
                  <a:pt x="1188" y="672"/>
                  <a:pt x="1185" y="706"/>
                  <a:pt x="1178" y="743"/>
                </a:cubicBezTo>
                <a:cubicBezTo>
                  <a:pt x="1178" y="743"/>
                  <a:pt x="1178" y="743"/>
                  <a:pt x="1178" y="743"/>
                </a:cubicBezTo>
                <a:cubicBezTo>
                  <a:pt x="1178" y="743"/>
                  <a:pt x="1178" y="743"/>
                  <a:pt x="1178" y="743"/>
                </a:cubicBezTo>
                <a:cubicBezTo>
                  <a:pt x="1178" y="744"/>
                  <a:pt x="1177" y="749"/>
                  <a:pt x="1175" y="758"/>
                </a:cubicBezTo>
                <a:cubicBezTo>
                  <a:pt x="1166" y="796"/>
                  <a:pt x="1154" y="832"/>
                  <a:pt x="1138" y="869"/>
                </a:cubicBezTo>
                <a:cubicBezTo>
                  <a:pt x="1076" y="1014"/>
                  <a:pt x="941" y="1239"/>
                  <a:pt x="645" y="1484"/>
                </a:cubicBezTo>
                <a:cubicBezTo>
                  <a:pt x="644" y="1485"/>
                  <a:pt x="642" y="1486"/>
                  <a:pt x="641" y="1486"/>
                </a:cubicBezTo>
                <a:cubicBezTo>
                  <a:pt x="640" y="1486"/>
                  <a:pt x="638" y="1486"/>
                  <a:pt x="636" y="1484"/>
                </a:cubicBezTo>
                <a:cubicBezTo>
                  <a:pt x="340" y="1238"/>
                  <a:pt x="205" y="1013"/>
                  <a:pt x="143" y="867"/>
                </a:cubicBezTo>
                <a:cubicBezTo>
                  <a:pt x="127" y="832"/>
                  <a:pt x="114" y="796"/>
                  <a:pt x="106" y="758"/>
                </a:cubicBezTo>
                <a:cubicBezTo>
                  <a:pt x="104" y="750"/>
                  <a:pt x="103" y="745"/>
                  <a:pt x="103" y="744"/>
                </a:cubicBezTo>
                <a:cubicBezTo>
                  <a:pt x="103" y="744"/>
                  <a:pt x="103" y="744"/>
                  <a:pt x="103" y="744"/>
                </a:cubicBezTo>
                <a:cubicBezTo>
                  <a:pt x="103" y="743"/>
                  <a:pt x="103" y="742"/>
                  <a:pt x="102" y="742"/>
                </a:cubicBezTo>
                <a:cubicBezTo>
                  <a:pt x="102" y="742"/>
                  <a:pt x="102" y="742"/>
                  <a:pt x="102" y="742"/>
                </a:cubicBezTo>
                <a:cubicBezTo>
                  <a:pt x="102" y="741"/>
                  <a:pt x="102" y="741"/>
                  <a:pt x="102" y="741"/>
                </a:cubicBezTo>
                <a:cubicBezTo>
                  <a:pt x="93" y="689"/>
                  <a:pt x="90" y="636"/>
                  <a:pt x="95" y="5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7" name="Freeform 11"/>
          <p:cNvSpPr>
            <a:spLocks noEditPoints="1"/>
          </p:cNvSpPr>
          <p:nvPr/>
        </p:nvSpPr>
        <p:spPr bwMode="auto">
          <a:xfrm>
            <a:off x="12833100" y="1440742"/>
            <a:ext cx="831302" cy="830980"/>
          </a:xfrm>
          <a:custGeom>
            <a:avLst/>
            <a:gdLst>
              <a:gd name="T0" fmla="*/ 790 w 1581"/>
              <a:gd name="T1" fmla="*/ 1580 h 1580"/>
              <a:gd name="T2" fmla="*/ 1581 w 1581"/>
              <a:gd name="T3" fmla="*/ 790 h 1580"/>
              <a:gd name="T4" fmla="*/ 790 w 1581"/>
              <a:gd name="T5" fmla="*/ 0 h 1580"/>
              <a:gd name="T6" fmla="*/ 0 w 1581"/>
              <a:gd name="T7" fmla="*/ 790 h 1580"/>
              <a:gd name="T8" fmla="*/ 790 w 1581"/>
              <a:gd name="T9" fmla="*/ 1580 h 1580"/>
              <a:gd name="T10" fmla="*/ 790 w 1581"/>
              <a:gd name="T11" fmla="*/ 89 h 1580"/>
              <a:gd name="T12" fmla="*/ 1491 w 1581"/>
              <a:gd name="T13" fmla="*/ 790 h 1580"/>
              <a:gd name="T14" fmla="*/ 790 w 1581"/>
              <a:gd name="T15" fmla="*/ 1491 h 1580"/>
              <a:gd name="T16" fmla="*/ 90 w 1581"/>
              <a:gd name="T17" fmla="*/ 790 h 1580"/>
              <a:gd name="T18" fmla="*/ 790 w 1581"/>
              <a:gd name="T19" fmla="*/ 89 h 1580"/>
              <a:gd name="T20" fmla="*/ 526 w 1581"/>
              <a:gd name="T21" fmla="*/ 847 h 1580"/>
              <a:gd name="T22" fmla="*/ 513 w 1581"/>
              <a:gd name="T23" fmla="*/ 815 h 1580"/>
              <a:gd name="T24" fmla="*/ 526 w 1581"/>
              <a:gd name="T25" fmla="*/ 784 h 1580"/>
              <a:gd name="T26" fmla="*/ 557 w 1581"/>
              <a:gd name="T27" fmla="*/ 771 h 1580"/>
              <a:gd name="T28" fmla="*/ 589 w 1581"/>
              <a:gd name="T29" fmla="*/ 784 h 1580"/>
              <a:gd name="T30" fmla="*/ 695 w 1581"/>
              <a:gd name="T31" fmla="*/ 890 h 1580"/>
              <a:gd name="T32" fmla="*/ 992 w 1581"/>
              <a:gd name="T33" fmla="*/ 595 h 1580"/>
              <a:gd name="T34" fmla="*/ 1024 w 1581"/>
              <a:gd name="T35" fmla="*/ 582 h 1580"/>
              <a:gd name="T36" fmla="*/ 1055 w 1581"/>
              <a:gd name="T37" fmla="*/ 595 h 1580"/>
              <a:gd name="T38" fmla="*/ 1055 w 1581"/>
              <a:gd name="T39" fmla="*/ 658 h 1580"/>
              <a:gd name="T40" fmla="*/ 726 w 1581"/>
              <a:gd name="T41" fmla="*/ 985 h 1580"/>
              <a:gd name="T42" fmla="*/ 695 w 1581"/>
              <a:gd name="T43" fmla="*/ 998 h 1580"/>
              <a:gd name="T44" fmla="*/ 663 w 1581"/>
              <a:gd name="T45" fmla="*/ 985 h 1580"/>
              <a:gd name="T46" fmla="*/ 526 w 1581"/>
              <a:gd name="T47" fmla="*/ 847 h 1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581" h="1580">
                <a:moveTo>
                  <a:pt x="790" y="1580"/>
                </a:moveTo>
                <a:cubicBezTo>
                  <a:pt x="1226" y="1580"/>
                  <a:pt x="1581" y="1226"/>
                  <a:pt x="1581" y="790"/>
                </a:cubicBezTo>
                <a:cubicBezTo>
                  <a:pt x="1581" y="354"/>
                  <a:pt x="1226" y="0"/>
                  <a:pt x="790" y="0"/>
                </a:cubicBezTo>
                <a:cubicBezTo>
                  <a:pt x="355" y="0"/>
                  <a:pt x="0" y="354"/>
                  <a:pt x="0" y="790"/>
                </a:cubicBezTo>
                <a:cubicBezTo>
                  <a:pt x="0" y="1226"/>
                  <a:pt x="355" y="1580"/>
                  <a:pt x="790" y="1580"/>
                </a:cubicBezTo>
                <a:close/>
                <a:moveTo>
                  <a:pt x="790" y="89"/>
                </a:moveTo>
                <a:cubicBezTo>
                  <a:pt x="1177" y="89"/>
                  <a:pt x="1491" y="404"/>
                  <a:pt x="1491" y="790"/>
                </a:cubicBezTo>
                <a:cubicBezTo>
                  <a:pt x="1491" y="1176"/>
                  <a:pt x="1177" y="1491"/>
                  <a:pt x="790" y="1491"/>
                </a:cubicBezTo>
                <a:cubicBezTo>
                  <a:pt x="404" y="1491"/>
                  <a:pt x="90" y="1176"/>
                  <a:pt x="90" y="790"/>
                </a:cubicBezTo>
                <a:cubicBezTo>
                  <a:pt x="90" y="404"/>
                  <a:pt x="404" y="89"/>
                  <a:pt x="790" y="89"/>
                </a:cubicBezTo>
                <a:close/>
                <a:moveTo>
                  <a:pt x="526" y="847"/>
                </a:moveTo>
                <a:cubicBezTo>
                  <a:pt x="517" y="838"/>
                  <a:pt x="513" y="827"/>
                  <a:pt x="513" y="815"/>
                </a:cubicBezTo>
                <a:cubicBezTo>
                  <a:pt x="513" y="803"/>
                  <a:pt x="518" y="792"/>
                  <a:pt x="526" y="784"/>
                </a:cubicBezTo>
                <a:cubicBezTo>
                  <a:pt x="534" y="775"/>
                  <a:pt x="546" y="771"/>
                  <a:pt x="557" y="771"/>
                </a:cubicBezTo>
                <a:cubicBezTo>
                  <a:pt x="569" y="771"/>
                  <a:pt x="581" y="775"/>
                  <a:pt x="589" y="784"/>
                </a:cubicBezTo>
                <a:cubicBezTo>
                  <a:pt x="695" y="890"/>
                  <a:pt x="695" y="890"/>
                  <a:pt x="695" y="890"/>
                </a:cubicBezTo>
                <a:cubicBezTo>
                  <a:pt x="992" y="595"/>
                  <a:pt x="992" y="595"/>
                  <a:pt x="992" y="595"/>
                </a:cubicBezTo>
                <a:cubicBezTo>
                  <a:pt x="1000" y="587"/>
                  <a:pt x="1012" y="582"/>
                  <a:pt x="1024" y="582"/>
                </a:cubicBezTo>
                <a:cubicBezTo>
                  <a:pt x="1035" y="582"/>
                  <a:pt x="1047" y="587"/>
                  <a:pt x="1055" y="595"/>
                </a:cubicBezTo>
                <a:cubicBezTo>
                  <a:pt x="1072" y="613"/>
                  <a:pt x="1072" y="641"/>
                  <a:pt x="1055" y="658"/>
                </a:cubicBezTo>
                <a:cubicBezTo>
                  <a:pt x="726" y="985"/>
                  <a:pt x="726" y="985"/>
                  <a:pt x="726" y="985"/>
                </a:cubicBezTo>
                <a:cubicBezTo>
                  <a:pt x="718" y="994"/>
                  <a:pt x="707" y="998"/>
                  <a:pt x="695" y="998"/>
                </a:cubicBezTo>
                <a:cubicBezTo>
                  <a:pt x="683" y="998"/>
                  <a:pt x="671" y="994"/>
                  <a:pt x="663" y="985"/>
                </a:cubicBezTo>
                <a:lnTo>
                  <a:pt x="526" y="8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" name="Freeform 5"/>
          <p:cNvSpPr>
            <a:spLocks noEditPoints="1"/>
          </p:cNvSpPr>
          <p:nvPr/>
        </p:nvSpPr>
        <p:spPr bwMode="auto">
          <a:xfrm>
            <a:off x="15051897" y="11444840"/>
            <a:ext cx="830336" cy="830016"/>
          </a:xfrm>
          <a:custGeom>
            <a:avLst/>
            <a:gdLst>
              <a:gd name="T0" fmla="*/ 171 w 1579"/>
              <a:gd name="T1" fmla="*/ 0 h 1578"/>
              <a:gd name="T2" fmla="*/ 0 w 1579"/>
              <a:gd name="T3" fmla="*/ 171 h 1578"/>
              <a:gd name="T4" fmla="*/ 0 w 1579"/>
              <a:gd name="T5" fmla="*/ 1408 h 1578"/>
              <a:gd name="T6" fmla="*/ 171 w 1579"/>
              <a:gd name="T7" fmla="*/ 1578 h 1578"/>
              <a:gd name="T8" fmla="*/ 1408 w 1579"/>
              <a:gd name="T9" fmla="*/ 1578 h 1578"/>
              <a:gd name="T10" fmla="*/ 1579 w 1579"/>
              <a:gd name="T11" fmla="*/ 1408 h 1578"/>
              <a:gd name="T12" fmla="*/ 1579 w 1579"/>
              <a:gd name="T13" fmla="*/ 171 h 1578"/>
              <a:gd name="T14" fmla="*/ 1408 w 1579"/>
              <a:gd name="T15" fmla="*/ 0 h 1578"/>
              <a:gd name="T16" fmla="*/ 171 w 1579"/>
              <a:gd name="T17" fmla="*/ 0 h 1578"/>
              <a:gd name="T18" fmla="*/ 1489 w 1579"/>
              <a:gd name="T19" fmla="*/ 171 h 1578"/>
              <a:gd name="T20" fmla="*/ 1489 w 1579"/>
              <a:gd name="T21" fmla="*/ 1408 h 1578"/>
              <a:gd name="T22" fmla="*/ 1408 w 1579"/>
              <a:gd name="T23" fmla="*/ 1489 h 1578"/>
              <a:gd name="T24" fmla="*/ 171 w 1579"/>
              <a:gd name="T25" fmla="*/ 1489 h 1578"/>
              <a:gd name="T26" fmla="*/ 90 w 1579"/>
              <a:gd name="T27" fmla="*/ 1408 h 1578"/>
              <a:gd name="T28" fmla="*/ 90 w 1579"/>
              <a:gd name="T29" fmla="*/ 171 h 1578"/>
              <a:gd name="T30" fmla="*/ 171 w 1579"/>
              <a:gd name="T31" fmla="*/ 89 h 1578"/>
              <a:gd name="T32" fmla="*/ 1408 w 1579"/>
              <a:gd name="T33" fmla="*/ 89 h 1578"/>
              <a:gd name="T34" fmla="*/ 1489 w 1579"/>
              <a:gd name="T35" fmla="*/ 171 h 1578"/>
              <a:gd name="T36" fmla="*/ 1131 w 1579"/>
              <a:gd name="T37" fmla="*/ 789 h 1578"/>
              <a:gd name="T38" fmla="*/ 1086 w 1579"/>
              <a:gd name="T39" fmla="*/ 834 h 1578"/>
              <a:gd name="T40" fmla="*/ 834 w 1579"/>
              <a:gd name="T41" fmla="*/ 834 h 1578"/>
              <a:gd name="T42" fmla="*/ 834 w 1579"/>
              <a:gd name="T43" fmla="*/ 1085 h 1578"/>
              <a:gd name="T44" fmla="*/ 789 w 1579"/>
              <a:gd name="T45" fmla="*/ 1130 h 1578"/>
              <a:gd name="T46" fmla="*/ 744 w 1579"/>
              <a:gd name="T47" fmla="*/ 1085 h 1578"/>
              <a:gd name="T48" fmla="*/ 744 w 1579"/>
              <a:gd name="T49" fmla="*/ 834 h 1578"/>
              <a:gd name="T50" fmla="*/ 493 w 1579"/>
              <a:gd name="T51" fmla="*/ 834 h 1578"/>
              <a:gd name="T52" fmla="*/ 448 w 1579"/>
              <a:gd name="T53" fmla="*/ 789 h 1578"/>
              <a:gd name="T54" fmla="*/ 493 w 1579"/>
              <a:gd name="T55" fmla="*/ 744 h 1578"/>
              <a:gd name="T56" fmla="*/ 744 w 1579"/>
              <a:gd name="T57" fmla="*/ 744 h 1578"/>
              <a:gd name="T58" fmla="*/ 744 w 1579"/>
              <a:gd name="T59" fmla="*/ 493 h 1578"/>
              <a:gd name="T60" fmla="*/ 789 w 1579"/>
              <a:gd name="T61" fmla="*/ 448 h 1578"/>
              <a:gd name="T62" fmla="*/ 834 w 1579"/>
              <a:gd name="T63" fmla="*/ 493 h 1578"/>
              <a:gd name="T64" fmla="*/ 834 w 1579"/>
              <a:gd name="T65" fmla="*/ 744 h 1578"/>
              <a:gd name="T66" fmla="*/ 1086 w 1579"/>
              <a:gd name="T67" fmla="*/ 744 h 1578"/>
              <a:gd name="T68" fmla="*/ 1131 w 1579"/>
              <a:gd name="T69" fmla="*/ 789 h 1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9" h="1578">
                <a:moveTo>
                  <a:pt x="171" y="0"/>
                </a:moveTo>
                <a:cubicBezTo>
                  <a:pt x="77" y="0"/>
                  <a:pt x="0" y="76"/>
                  <a:pt x="0" y="171"/>
                </a:cubicBezTo>
                <a:cubicBezTo>
                  <a:pt x="0" y="1408"/>
                  <a:pt x="0" y="1408"/>
                  <a:pt x="0" y="1408"/>
                </a:cubicBezTo>
                <a:cubicBezTo>
                  <a:pt x="0" y="1502"/>
                  <a:pt x="77" y="1578"/>
                  <a:pt x="171" y="1578"/>
                </a:cubicBezTo>
                <a:cubicBezTo>
                  <a:pt x="1408" y="1578"/>
                  <a:pt x="1408" y="1578"/>
                  <a:pt x="1408" y="1578"/>
                </a:cubicBezTo>
                <a:cubicBezTo>
                  <a:pt x="1502" y="1578"/>
                  <a:pt x="1579" y="1502"/>
                  <a:pt x="1579" y="1408"/>
                </a:cubicBezTo>
                <a:cubicBezTo>
                  <a:pt x="1579" y="171"/>
                  <a:pt x="1579" y="171"/>
                  <a:pt x="1579" y="171"/>
                </a:cubicBezTo>
                <a:cubicBezTo>
                  <a:pt x="1579" y="76"/>
                  <a:pt x="1502" y="0"/>
                  <a:pt x="1408" y="0"/>
                </a:cubicBezTo>
                <a:lnTo>
                  <a:pt x="171" y="0"/>
                </a:lnTo>
                <a:close/>
                <a:moveTo>
                  <a:pt x="1489" y="171"/>
                </a:moveTo>
                <a:cubicBezTo>
                  <a:pt x="1489" y="1408"/>
                  <a:pt x="1489" y="1408"/>
                  <a:pt x="1489" y="1408"/>
                </a:cubicBezTo>
                <a:cubicBezTo>
                  <a:pt x="1489" y="1452"/>
                  <a:pt x="1453" y="1489"/>
                  <a:pt x="1408" y="1489"/>
                </a:cubicBezTo>
                <a:cubicBezTo>
                  <a:pt x="171" y="1489"/>
                  <a:pt x="171" y="1489"/>
                  <a:pt x="171" y="1489"/>
                </a:cubicBezTo>
                <a:cubicBezTo>
                  <a:pt x="126" y="1489"/>
                  <a:pt x="90" y="1452"/>
                  <a:pt x="90" y="1408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26"/>
                  <a:pt x="126" y="89"/>
                  <a:pt x="171" y="89"/>
                </a:cubicBezTo>
                <a:cubicBezTo>
                  <a:pt x="1408" y="89"/>
                  <a:pt x="1408" y="89"/>
                  <a:pt x="1408" y="89"/>
                </a:cubicBezTo>
                <a:cubicBezTo>
                  <a:pt x="1453" y="89"/>
                  <a:pt x="1489" y="126"/>
                  <a:pt x="1489" y="171"/>
                </a:cubicBezTo>
                <a:close/>
                <a:moveTo>
                  <a:pt x="1131" y="789"/>
                </a:moveTo>
                <a:cubicBezTo>
                  <a:pt x="1131" y="814"/>
                  <a:pt x="1111" y="834"/>
                  <a:pt x="1086" y="834"/>
                </a:cubicBezTo>
                <a:cubicBezTo>
                  <a:pt x="834" y="834"/>
                  <a:pt x="834" y="834"/>
                  <a:pt x="834" y="834"/>
                </a:cubicBezTo>
                <a:cubicBezTo>
                  <a:pt x="834" y="1085"/>
                  <a:pt x="834" y="1085"/>
                  <a:pt x="834" y="1085"/>
                </a:cubicBezTo>
                <a:cubicBezTo>
                  <a:pt x="834" y="1110"/>
                  <a:pt x="814" y="1130"/>
                  <a:pt x="789" y="1130"/>
                </a:cubicBezTo>
                <a:cubicBezTo>
                  <a:pt x="765" y="1130"/>
                  <a:pt x="744" y="1110"/>
                  <a:pt x="744" y="1085"/>
                </a:cubicBezTo>
                <a:cubicBezTo>
                  <a:pt x="744" y="834"/>
                  <a:pt x="744" y="834"/>
                  <a:pt x="744" y="834"/>
                </a:cubicBezTo>
                <a:cubicBezTo>
                  <a:pt x="493" y="834"/>
                  <a:pt x="493" y="834"/>
                  <a:pt x="493" y="834"/>
                </a:cubicBezTo>
                <a:cubicBezTo>
                  <a:pt x="468" y="834"/>
                  <a:pt x="448" y="814"/>
                  <a:pt x="448" y="789"/>
                </a:cubicBezTo>
                <a:cubicBezTo>
                  <a:pt x="448" y="764"/>
                  <a:pt x="468" y="744"/>
                  <a:pt x="493" y="744"/>
                </a:cubicBezTo>
                <a:cubicBezTo>
                  <a:pt x="744" y="744"/>
                  <a:pt x="744" y="744"/>
                  <a:pt x="744" y="744"/>
                </a:cubicBezTo>
                <a:cubicBezTo>
                  <a:pt x="744" y="493"/>
                  <a:pt x="744" y="493"/>
                  <a:pt x="744" y="493"/>
                </a:cubicBezTo>
                <a:cubicBezTo>
                  <a:pt x="744" y="468"/>
                  <a:pt x="765" y="448"/>
                  <a:pt x="789" y="448"/>
                </a:cubicBezTo>
                <a:cubicBezTo>
                  <a:pt x="814" y="448"/>
                  <a:pt x="834" y="468"/>
                  <a:pt x="834" y="493"/>
                </a:cubicBezTo>
                <a:cubicBezTo>
                  <a:pt x="834" y="744"/>
                  <a:pt x="834" y="744"/>
                  <a:pt x="834" y="744"/>
                </a:cubicBezTo>
                <a:cubicBezTo>
                  <a:pt x="1086" y="744"/>
                  <a:pt x="1086" y="744"/>
                  <a:pt x="1086" y="744"/>
                </a:cubicBezTo>
                <a:cubicBezTo>
                  <a:pt x="1111" y="744"/>
                  <a:pt x="1131" y="764"/>
                  <a:pt x="1131" y="7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6" name="Freeform 18"/>
          <p:cNvSpPr>
            <a:spLocks noEditPoints="1"/>
          </p:cNvSpPr>
          <p:nvPr/>
        </p:nvSpPr>
        <p:spPr bwMode="auto">
          <a:xfrm>
            <a:off x="19579649" y="11555668"/>
            <a:ext cx="830336" cy="639984"/>
          </a:xfrm>
          <a:custGeom>
            <a:avLst/>
            <a:gdLst>
              <a:gd name="T0" fmla="*/ 1303 w 1579"/>
              <a:gd name="T1" fmla="*/ 478 h 1217"/>
              <a:gd name="T2" fmla="*/ 1348 w 1579"/>
              <a:gd name="T3" fmla="*/ 433 h 1217"/>
              <a:gd name="T4" fmla="*/ 1348 w 1579"/>
              <a:gd name="T5" fmla="*/ 153 h 1217"/>
              <a:gd name="T6" fmla="*/ 1195 w 1579"/>
              <a:gd name="T7" fmla="*/ 0 h 1217"/>
              <a:gd name="T8" fmla="*/ 153 w 1579"/>
              <a:gd name="T9" fmla="*/ 0 h 1217"/>
              <a:gd name="T10" fmla="*/ 53 w 1579"/>
              <a:gd name="T11" fmla="*/ 38 h 1217"/>
              <a:gd name="T12" fmla="*/ 51 w 1579"/>
              <a:gd name="T13" fmla="*/ 39 h 1217"/>
              <a:gd name="T14" fmla="*/ 51 w 1579"/>
              <a:gd name="T15" fmla="*/ 39 h 1217"/>
              <a:gd name="T16" fmla="*/ 51 w 1579"/>
              <a:gd name="T17" fmla="*/ 40 h 1217"/>
              <a:gd name="T18" fmla="*/ 0 w 1579"/>
              <a:gd name="T19" fmla="*/ 153 h 1217"/>
              <a:gd name="T20" fmla="*/ 0 w 1579"/>
              <a:gd name="T21" fmla="*/ 874 h 1217"/>
              <a:gd name="T22" fmla="*/ 165 w 1579"/>
              <a:gd name="T23" fmla="*/ 1039 h 1217"/>
              <a:gd name="T24" fmla="*/ 918 w 1579"/>
              <a:gd name="T25" fmla="*/ 1039 h 1217"/>
              <a:gd name="T26" fmla="*/ 963 w 1579"/>
              <a:gd name="T27" fmla="*/ 994 h 1217"/>
              <a:gd name="T28" fmla="*/ 918 w 1579"/>
              <a:gd name="T29" fmla="*/ 949 h 1217"/>
              <a:gd name="T30" fmla="*/ 165 w 1579"/>
              <a:gd name="T31" fmla="*/ 949 h 1217"/>
              <a:gd name="T32" fmla="*/ 90 w 1579"/>
              <a:gd name="T33" fmla="*/ 874 h 1217"/>
              <a:gd name="T34" fmla="*/ 90 w 1579"/>
              <a:gd name="T35" fmla="*/ 153 h 1217"/>
              <a:gd name="T36" fmla="*/ 91 w 1579"/>
              <a:gd name="T37" fmla="*/ 142 h 1217"/>
              <a:gd name="T38" fmla="*/ 641 w 1579"/>
              <a:gd name="T39" fmla="*/ 620 h 1217"/>
              <a:gd name="T40" fmla="*/ 670 w 1579"/>
              <a:gd name="T41" fmla="*/ 631 h 1217"/>
              <a:gd name="T42" fmla="*/ 700 w 1579"/>
              <a:gd name="T43" fmla="*/ 620 h 1217"/>
              <a:gd name="T44" fmla="*/ 1256 w 1579"/>
              <a:gd name="T45" fmla="*/ 137 h 1217"/>
              <a:gd name="T46" fmla="*/ 1258 w 1579"/>
              <a:gd name="T47" fmla="*/ 153 h 1217"/>
              <a:gd name="T48" fmla="*/ 1258 w 1579"/>
              <a:gd name="T49" fmla="*/ 433 h 1217"/>
              <a:gd name="T50" fmla="*/ 1303 w 1579"/>
              <a:gd name="T51" fmla="*/ 478 h 1217"/>
              <a:gd name="T52" fmla="*/ 671 w 1579"/>
              <a:gd name="T53" fmla="*/ 526 h 1217"/>
              <a:gd name="T54" fmla="*/ 168 w 1579"/>
              <a:gd name="T55" fmla="*/ 90 h 1217"/>
              <a:gd name="T56" fmla="*/ 1174 w 1579"/>
              <a:gd name="T57" fmla="*/ 90 h 1217"/>
              <a:gd name="T58" fmla="*/ 671 w 1579"/>
              <a:gd name="T59" fmla="*/ 526 h 1217"/>
              <a:gd name="T60" fmla="*/ 1503 w 1579"/>
              <a:gd name="T61" fmla="*/ 828 h 1217"/>
              <a:gd name="T62" fmla="*/ 1503 w 1579"/>
              <a:gd name="T63" fmla="*/ 752 h 1217"/>
              <a:gd name="T64" fmla="*/ 1302 w 1579"/>
              <a:gd name="T65" fmla="*/ 551 h 1217"/>
              <a:gd name="T66" fmla="*/ 1116 w 1579"/>
              <a:gd name="T67" fmla="*/ 679 h 1217"/>
              <a:gd name="T68" fmla="*/ 1141 w 1579"/>
              <a:gd name="T69" fmla="*/ 737 h 1217"/>
              <a:gd name="T70" fmla="*/ 1158 w 1579"/>
              <a:gd name="T71" fmla="*/ 740 h 1217"/>
              <a:gd name="T72" fmla="*/ 1199 w 1579"/>
              <a:gd name="T73" fmla="*/ 711 h 1217"/>
              <a:gd name="T74" fmla="*/ 1302 w 1579"/>
              <a:gd name="T75" fmla="*/ 641 h 1217"/>
              <a:gd name="T76" fmla="*/ 1413 w 1579"/>
              <a:gd name="T77" fmla="*/ 752 h 1217"/>
              <a:gd name="T78" fmla="*/ 1413 w 1579"/>
              <a:gd name="T79" fmla="*/ 827 h 1217"/>
              <a:gd name="T80" fmla="*/ 1109 w 1579"/>
              <a:gd name="T81" fmla="*/ 827 h 1217"/>
              <a:gd name="T82" fmla="*/ 1026 w 1579"/>
              <a:gd name="T83" fmla="*/ 910 h 1217"/>
              <a:gd name="T84" fmla="*/ 1026 w 1579"/>
              <a:gd name="T85" fmla="*/ 1135 h 1217"/>
              <a:gd name="T86" fmla="*/ 1109 w 1579"/>
              <a:gd name="T87" fmla="*/ 1217 h 1217"/>
              <a:gd name="T88" fmla="*/ 1496 w 1579"/>
              <a:gd name="T89" fmla="*/ 1217 h 1217"/>
              <a:gd name="T90" fmla="*/ 1579 w 1579"/>
              <a:gd name="T91" fmla="*/ 1135 h 1217"/>
              <a:gd name="T92" fmla="*/ 1579 w 1579"/>
              <a:gd name="T93" fmla="*/ 910 h 1217"/>
              <a:gd name="T94" fmla="*/ 1503 w 1579"/>
              <a:gd name="T95" fmla="*/ 828 h 1217"/>
              <a:gd name="T96" fmla="*/ 1489 w 1579"/>
              <a:gd name="T97" fmla="*/ 1128 h 1217"/>
              <a:gd name="T98" fmla="*/ 1116 w 1579"/>
              <a:gd name="T99" fmla="*/ 1128 h 1217"/>
              <a:gd name="T100" fmla="*/ 1116 w 1579"/>
              <a:gd name="T101" fmla="*/ 917 h 1217"/>
              <a:gd name="T102" fmla="*/ 1489 w 1579"/>
              <a:gd name="T103" fmla="*/ 917 h 1217"/>
              <a:gd name="T104" fmla="*/ 1489 w 1579"/>
              <a:gd name="T105" fmla="*/ 1128 h 1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79" h="1217">
                <a:moveTo>
                  <a:pt x="1303" y="478"/>
                </a:moveTo>
                <a:cubicBezTo>
                  <a:pt x="1328" y="478"/>
                  <a:pt x="1348" y="458"/>
                  <a:pt x="1348" y="433"/>
                </a:cubicBezTo>
                <a:cubicBezTo>
                  <a:pt x="1348" y="153"/>
                  <a:pt x="1348" y="153"/>
                  <a:pt x="1348" y="153"/>
                </a:cubicBezTo>
                <a:cubicBezTo>
                  <a:pt x="1348" y="69"/>
                  <a:pt x="1279" y="0"/>
                  <a:pt x="1195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16" y="0"/>
                  <a:pt x="81" y="14"/>
                  <a:pt x="53" y="38"/>
                </a:cubicBezTo>
                <a:cubicBezTo>
                  <a:pt x="52" y="39"/>
                  <a:pt x="52" y="39"/>
                  <a:pt x="51" y="39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40"/>
                  <a:pt x="51" y="40"/>
                  <a:pt x="51" y="40"/>
                </a:cubicBezTo>
                <a:cubicBezTo>
                  <a:pt x="19" y="69"/>
                  <a:pt x="0" y="110"/>
                  <a:pt x="0" y="153"/>
                </a:cubicBezTo>
                <a:cubicBezTo>
                  <a:pt x="0" y="874"/>
                  <a:pt x="0" y="874"/>
                  <a:pt x="0" y="874"/>
                </a:cubicBezTo>
                <a:cubicBezTo>
                  <a:pt x="0" y="965"/>
                  <a:pt x="74" y="1039"/>
                  <a:pt x="165" y="1039"/>
                </a:cubicBezTo>
                <a:cubicBezTo>
                  <a:pt x="918" y="1039"/>
                  <a:pt x="918" y="1039"/>
                  <a:pt x="918" y="1039"/>
                </a:cubicBezTo>
                <a:cubicBezTo>
                  <a:pt x="943" y="1039"/>
                  <a:pt x="963" y="1019"/>
                  <a:pt x="963" y="994"/>
                </a:cubicBezTo>
                <a:cubicBezTo>
                  <a:pt x="963" y="969"/>
                  <a:pt x="943" y="949"/>
                  <a:pt x="918" y="949"/>
                </a:cubicBezTo>
                <a:cubicBezTo>
                  <a:pt x="165" y="949"/>
                  <a:pt x="165" y="949"/>
                  <a:pt x="165" y="949"/>
                </a:cubicBezTo>
                <a:cubicBezTo>
                  <a:pt x="124" y="949"/>
                  <a:pt x="90" y="915"/>
                  <a:pt x="90" y="874"/>
                </a:cubicBezTo>
                <a:cubicBezTo>
                  <a:pt x="90" y="153"/>
                  <a:pt x="90" y="153"/>
                  <a:pt x="90" y="153"/>
                </a:cubicBezTo>
                <a:cubicBezTo>
                  <a:pt x="90" y="149"/>
                  <a:pt x="90" y="145"/>
                  <a:pt x="91" y="142"/>
                </a:cubicBezTo>
                <a:cubicBezTo>
                  <a:pt x="641" y="620"/>
                  <a:pt x="641" y="620"/>
                  <a:pt x="641" y="620"/>
                </a:cubicBezTo>
                <a:cubicBezTo>
                  <a:pt x="649" y="627"/>
                  <a:pt x="660" y="631"/>
                  <a:pt x="670" y="631"/>
                </a:cubicBezTo>
                <a:cubicBezTo>
                  <a:pt x="681" y="631"/>
                  <a:pt x="691" y="627"/>
                  <a:pt x="700" y="620"/>
                </a:cubicBezTo>
                <a:cubicBezTo>
                  <a:pt x="1256" y="137"/>
                  <a:pt x="1256" y="137"/>
                  <a:pt x="1256" y="137"/>
                </a:cubicBezTo>
                <a:cubicBezTo>
                  <a:pt x="1257" y="142"/>
                  <a:pt x="1258" y="147"/>
                  <a:pt x="1258" y="153"/>
                </a:cubicBezTo>
                <a:cubicBezTo>
                  <a:pt x="1258" y="433"/>
                  <a:pt x="1258" y="433"/>
                  <a:pt x="1258" y="433"/>
                </a:cubicBezTo>
                <a:cubicBezTo>
                  <a:pt x="1258" y="458"/>
                  <a:pt x="1278" y="478"/>
                  <a:pt x="1303" y="478"/>
                </a:cubicBezTo>
                <a:close/>
                <a:moveTo>
                  <a:pt x="671" y="526"/>
                </a:moveTo>
                <a:cubicBezTo>
                  <a:pt x="168" y="90"/>
                  <a:pt x="168" y="90"/>
                  <a:pt x="168" y="90"/>
                </a:cubicBezTo>
                <a:cubicBezTo>
                  <a:pt x="1174" y="90"/>
                  <a:pt x="1174" y="90"/>
                  <a:pt x="1174" y="90"/>
                </a:cubicBezTo>
                <a:lnTo>
                  <a:pt x="671" y="526"/>
                </a:lnTo>
                <a:close/>
                <a:moveTo>
                  <a:pt x="1503" y="828"/>
                </a:moveTo>
                <a:cubicBezTo>
                  <a:pt x="1503" y="752"/>
                  <a:pt x="1503" y="752"/>
                  <a:pt x="1503" y="752"/>
                </a:cubicBezTo>
                <a:cubicBezTo>
                  <a:pt x="1503" y="641"/>
                  <a:pt x="1413" y="551"/>
                  <a:pt x="1302" y="551"/>
                </a:cubicBezTo>
                <a:cubicBezTo>
                  <a:pt x="1219" y="551"/>
                  <a:pt x="1146" y="601"/>
                  <a:pt x="1116" y="679"/>
                </a:cubicBezTo>
                <a:cubicBezTo>
                  <a:pt x="1107" y="702"/>
                  <a:pt x="1118" y="728"/>
                  <a:pt x="1141" y="737"/>
                </a:cubicBezTo>
                <a:cubicBezTo>
                  <a:pt x="1146" y="739"/>
                  <a:pt x="1152" y="740"/>
                  <a:pt x="1158" y="740"/>
                </a:cubicBezTo>
                <a:cubicBezTo>
                  <a:pt x="1176" y="740"/>
                  <a:pt x="1192" y="729"/>
                  <a:pt x="1199" y="711"/>
                </a:cubicBezTo>
                <a:cubicBezTo>
                  <a:pt x="1216" y="669"/>
                  <a:pt x="1256" y="641"/>
                  <a:pt x="1302" y="641"/>
                </a:cubicBezTo>
                <a:cubicBezTo>
                  <a:pt x="1364" y="641"/>
                  <a:pt x="1413" y="691"/>
                  <a:pt x="1413" y="752"/>
                </a:cubicBezTo>
                <a:cubicBezTo>
                  <a:pt x="1413" y="827"/>
                  <a:pt x="1413" y="827"/>
                  <a:pt x="1413" y="827"/>
                </a:cubicBezTo>
                <a:cubicBezTo>
                  <a:pt x="1109" y="827"/>
                  <a:pt x="1109" y="827"/>
                  <a:pt x="1109" y="827"/>
                </a:cubicBezTo>
                <a:cubicBezTo>
                  <a:pt x="1063" y="827"/>
                  <a:pt x="1026" y="864"/>
                  <a:pt x="1026" y="910"/>
                </a:cubicBezTo>
                <a:cubicBezTo>
                  <a:pt x="1026" y="1135"/>
                  <a:pt x="1026" y="1135"/>
                  <a:pt x="1026" y="1135"/>
                </a:cubicBezTo>
                <a:cubicBezTo>
                  <a:pt x="1026" y="1180"/>
                  <a:pt x="1063" y="1217"/>
                  <a:pt x="1109" y="1217"/>
                </a:cubicBezTo>
                <a:cubicBezTo>
                  <a:pt x="1496" y="1217"/>
                  <a:pt x="1496" y="1217"/>
                  <a:pt x="1496" y="1217"/>
                </a:cubicBezTo>
                <a:cubicBezTo>
                  <a:pt x="1542" y="1217"/>
                  <a:pt x="1579" y="1180"/>
                  <a:pt x="1579" y="1135"/>
                </a:cubicBezTo>
                <a:cubicBezTo>
                  <a:pt x="1579" y="910"/>
                  <a:pt x="1579" y="910"/>
                  <a:pt x="1579" y="910"/>
                </a:cubicBezTo>
                <a:cubicBezTo>
                  <a:pt x="1579" y="867"/>
                  <a:pt x="1545" y="831"/>
                  <a:pt x="1503" y="828"/>
                </a:cubicBezTo>
                <a:close/>
                <a:moveTo>
                  <a:pt x="1489" y="1128"/>
                </a:moveTo>
                <a:cubicBezTo>
                  <a:pt x="1116" y="1128"/>
                  <a:pt x="1116" y="1128"/>
                  <a:pt x="1116" y="1128"/>
                </a:cubicBezTo>
                <a:cubicBezTo>
                  <a:pt x="1116" y="917"/>
                  <a:pt x="1116" y="917"/>
                  <a:pt x="1116" y="917"/>
                </a:cubicBezTo>
                <a:cubicBezTo>
                  <a:pt x="1489" y="917"/>
                  <a:pt x="1489" y="917"/>
                  <a:pt x="1489" y="917"/>
                </a:cubicBezTo>
                <a:lnTo>
                  <a:pt x="1489" y="1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" name="Freeform 19"/>
          <p:cNvSpPr>
            <a:spLocks noEditPoints="1"/>
          </p:cNvSpPr>
          <p:nvPr/>
        </p:nvSpPr>
        <p:spPr bwMode="auto">
          <a:xfrm>
            <a:off x="21803132" y="11555668"/>
            <a:ext cx="830658" cy="639984"/>
          </a:xfrm>
          <a:custGeom>
            <a:avLst/>
            <a:gdLst>
              <a:gd name="T0" fmla="*/ 53 w 1579"/>
              <a:gd name="T1" fmla="*/ 38 h 1217"/>
              <a:gd name="T2" fmla="*/ 51 w 1579"/>
              <a:gd name="T3" fmla="*/ 39 h 1217"/>
              <a:gd name="T4" fmla="*/ 51 w 1579"/>
              <a:gd name="T5" fmla="*/ 40 h 1217"/>
              <a:gd name="T6" fmla="*/ 51 w 1579"/>
              <a:gd name="T7" fmla="*/ 40 h 1217"/>
              <a:gd name="T8" fmla="*/ 0 w 1579"/>
              <a:gd name="T9" fmla="*/ 153 h 1217"/>
              <a:gd name="T10" fmla="*/ 0 w 1579"/>
              <a:gd name="T11" fmla="*/ 874 h 1217"/>
              <a:gd name="T12" fmla="*/ 165 w 1579"/>
              <a:gd name="T13" fmla="*/ 1039 h 1217"/>
              <a:gd name="T14" fmla="*/ 918 w 1579"/>
              <a:gd name="T15" fmla="*/ 1039 h 1217"/>
              <a:gd name="T16" fmla="*/ 963 w 1579"/>
              <a:gd name="T17" fmla="*/ 994 h 1217"/>
              <a:gd name="T18" fmla="*/ 918 w 1579"/>
              <a:gd name="T19" fmla="*/ 950 h 1217"/>
              <a:gd name="T20" fmla="*/ 165 w 1579"/>
              <a:gd name="T21" fmla="*/ 950 h 1217"/>
              <a:gd name="T22" fmla="*/ 90 w 1579"/>
              <a:gd name="T23" fmla="*/ 874 h 1217"/>
              <a:gd name="T24" fmla="*/ 90 w 1579"/>
              <a:gd name="T25" fmla="*/ 153 h 1217"/>
              <a:gd name="T26" fmla="*/ 91 w 1579"/>
              <a:gd name="T27" fmla="*/ 142 h 1217"/>
              <a:gd name="T28" fmla="*/ 641 w 1579"/>
              <a:gd name="T29" fmla="*/ 620 h 1217"/>
              <a:gd name="T30" fmla="*/ 671 w 1579"/>
              <a:gd name="T31" fmla="*/ 631 h 1217"/>
              <a:gd name="T32" fmla="*/ 700 w 1579"/>
              <a:gd name="T33" fmla="*/ 620 h 1217"/>
              <a:gd name="T34" fmla="*/ 1256 w 1579"/>
              <a:gd name="T35" fmla="*/ 137 h 1217"/>
              <a:gd name="T36" fmla="*/ 1258 w 1579"/>
              <a:gd name="T37" fmla="*/ 153 h 1217"/>
              <a:gd name="T38" fmla="*/ 1258 w 1579"/>
              <a:gd name="T39" fmla="*/ 433 h 1217"/>
              <a:gd name="T40" fmla="*/ 1303 w 1579"/>
              <a:gd name="T41" fmla="*/ 478 h 1217"/>
              <a:gd name="T42" fmla="*/ 1348 w 1579"/>
              <a:gd name="T43" fmla="*/ 433 h 1217"/>
              <a:gd name="T44" fmla="*/ 1348 w 1579"/>
              <a:gd name="T45" fmla="*/ 153 h 1217"/>
              <a:gd name="T46" fmla="*/ 1195 w 1579"/>
              <a:gd name="T47" fmla="*/ 0 h 1217"/>
              <a:gd name="T48" fmla="*/ 153 w 1579"/>
              <a:gd name="T49" fmla="*/ 0 h 1217"/>
              <a:gd name="T50" fmla="*/ 53 w 1579"/>
              <a:gd name="T51" fmla="*/ 38 h 1217"/>
              <a:gd name="T52" fmla="*/ 1174 w 1579"/>
              <a:gd name="T53" fmla="*/ 90 h 1217"/>
              <a:gd name="T54" fmla="*/ 671 w 1579"/>
              <a:gd name="T55" fmla="*/ 527 h 1217"/>
              <a:gd name="T56" fmla="*/ 168 w 1579"/>
              <a:gd name="T57" fmla="*/ 90 h 1217"/>
              <a:gd name="T58" fmla="*/ 1174 w 1579"/>
              <a:gd name="T59" fmla="*/ 90 h 1217"/>
              <a:gd name="T60" fmla="*/ 1503 w 1579"/>
              <a:gd name="T61" fmla="*/ 828 h 1217"/>
              <a:gd name="T62" fmla="*/ 1503 w 1579"/>
              <a:gd name="T63" fmla="*/ 752 h 1217"/>
              <a:gd name="T64" fmla="*/ 1303 w 1579"/>
              <a:gd name="T65" fmla="*/ 551 h 1217"/>
              <a:gd name="T66" fmla="*/ 1102 w 1579"/>
              <a:gd name="T67" fmla="*/ 752 h 1217"/>
              <a:gd name="T68" fmla="*/ 1102 w 1579"/>
              <a:gd name="T69" fmla="*/ 828 h 1217"/>
              <a:gd name="T70" fmla="*/ 1026 w 1579"/>
              <a:gd name="T71" fmla="*/ 910 h 1217"/>
              <a:gd name="T72" fmla="*/ 1026 w 1579"/>
              <a:gd name="T73" fmla="*/ 1135 h 1217"/>
              <a:gd name="T74" fmla="*/ 1109 w 1579"/>
              <a:gd name="T75" fmla="*/ 1217 h 1217"/>
              <a:gd name="T76" fmla="*/ 1496 w 1579"/>
              <a:gd name="T77" fmla="*/ 1217 h 1217"/>
              <a:gd name="T78" fmla="*/ 1579 w 1579"/>
              <a:gd name="T79" fmla="*/ 1135 h 1217"/>
              <a:gd name="T80" fmla="*/ 1579 w 1579"/>
              <a:gd name="T81" fmla="*/ 910 h 1217"/>
              <a:gd name="T82" fmla="*/ 1503 w 1579"/>
              <a:gd name="T83" fmla="*/ 828 h 1217"/>
              <a:gd name="T84" fmla="*/ 1192 w 1579"/>
              <a:gd name="T85" fmla="*/ 752 h 1217"/>
              <a:gd name="T86" fmla="*/ 1224 w 1579"/>
              <a:gd name="T87" fmla="*/ 674 h 1217"/>
              <a:gd name="T88" fmla="*/ 1303 w 1579"/>
              <a:gd name="T89" fmla="*/ 641 h 1217"/>
              <a:gd name="T90" fmla="*/ 1414 w 1579"/>
              <a:gd name="T91" fmla="*/ 752 h 1217"/>
              <a:gd name="T92" fmla="*/ 1414 w 1579"/>
              <a:gd name="T93" fmla="*/ 828 h 1217"/>
              <a:gd name="T94" fmla="*/ 1192 w 1579"/>
              <a:gd name="T95" fmla="*/ 828 h 1217"/>
              <a:gd name="T96" fmla="*/ 1192 w 1579"/>
              <a:gd name="T97" fmla="*/ 752 h 1217"/>
              <a:gd name="T98" fmla="*/ 1489 w 1579"/>
              <a:gd name="T99" fmla="*/ 1128 h 1217"/>
              <a:gd name="T100" fmla="*/ 1116 w 1579"/>
              <a:gd name="T101" fmla="*/ 1128 h 1217"/>
              <a:gd name="T102" fmla="*/ 1116 w 1579"/>
              <a:gd name="T103" fmla="*/ 917 h 1217"/>
              <a:gd name="T104" fmla="*/ 1489 w 1579"/>
              <a:gd name="T105" fmla="*/ 917 h 1217"/>
              <a:gd name="T106" fmla="*/ 1489 w 1579"/>
              <a:gd name="T107" fmla="*/ 1128 h 12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9" h="1217">
                <a:moveTo>
                  <a:pt x="53" y="38"/>
                </a:moveTo>
                <a:cubicBezTo>
                  <a:pt x="52" y="39"/>
                  <a:pt x="52" y="39"/>
                  <a:pt x="51" y="39"/>
                </a:cubicBezTo>
                <a:cubicBezTo>
                  <a:pt x="51" y="40"/>
                  <a:pt x="51" y="40"/>
                  <a:pt x="51" y="40"/>
                </a:cubicBezTo>
                <a:cubicBezTo>
                  <a:pt x="51" y="40"/>
                  <a:pt x="51" y="40"/>
                  <a:pt x="51" y="40"/>
                </a:cubicBezTo>
                <a:cubicBezTo>
                  <a:pt x="19" y="69"/>
                  <a:pt x="0" y="110"/>
                  <a:pt x="0" y="153"/>
                </a:cubicBezTo>
                <a:cubicBezTo>
                  <a:pt x="0" y="874"/>
                  <a:pt x="0" y="874"/>
                  <a:pt x="0" y="874"/>
                </a:cubicBezTo>
                <a:cubicBezTo>
                  <a:pt x="0" y="965"/>
                  <a:pt x="74" y="1039"/>
                  <a:pt x="165" y="1039"/>
                </a:cubicBezTo>
                <a:cubicBezTo>
                  <a:pt x="918" y="1039"/>
                  <a:pt x="918" y="1039"/>
                  <a:pt x="918" y="1039"/>
                </a:cubicBezTo>
                <a:cubicBezTo>
                  <a:pt x="943" y="1039"/>
                  <a:pt x="963" y="1019"/>
                  <a:pt x="963" y="994"/>
                </a:cubicBezTo>
                <a:cubicBezTo>
                  <a:pt x="963" y="970"/>
                  <a:pt x="943" y="950"/>
                  <a:pt x="918" y="950"/>
                </a:cubicBezTo>
                <a:cubicBezTo>
                  <a:pt x="165" y="950"/>
                  <a:pt x="165" y="950"/>
                  <a:pt x="165" y="950"/>
                </a:cubicBezTo>
                <a:cubicBezTo>
                  <a:pt x="124" y="950"/>
                  <a:pt x="90" y="916"/>
                  <a:pt x="90" y="874"/>
                </a:cubicBezTo>
                <a:cubicBezTo>
                  <a:pt x="90" y="153"/>
                  <a:pt x="90" y="153"/>
                  <a:pt x="90" y="153"/>
                </a:cubicBezTo>
                <a:cubicBezTo>
                  <a:pt x="90" y="149"/>
                  <a:pt x="90" y="145"/>
                  <a:pt x="91" y="142"/>
                </a:cubicBezTo>
                <a:cubicBezTo>
                  <a:pt x="641" y="620"/>
                  <a:pt x="641" y="620"/>
                  <a:pt x="641" y="620"/>
                </a:cubicBezTo>
                <a:cubicBezTo>
                  <a:pt x="649" y="627"/>
                  <a:pt x="660" y="631"/>
                  <a:pt x="671" y="631"/>
                </a:cubicBezTo>
                <a:cubicBezTo>
                  <a:pt x="681" y="631"/>
                  <a:pt x="692" y="627"/>
                  <a:pt x="700" y="620"/>
                </a:cubicBezTo>
                <a:cubicBezTo>
                  <a:pt x="1256" y="137"/>
                  <a:pt x="1256" y="137"/>
                  <a:pt x="1256" y="137"/>
                </a:cubicBezTo>
                <a:cubicBezTo>
                  <a:pt x="1257" y="142"/>
                  <a:pt x="1258" y="148"/>
                  <a:pt x="1258" y="153"/>
                </a:cubicBezTo>
                <a:cubicBezTo>
                  <a:pt x="1258" y="433"/>
                  <a:pt x="1258" y="433"/>
                  <a:pt x="1258" y="433"/>
                </a:cubicBezTo>
                <a:cubicBezTo>
                  <a:pt x="1258" y="458"/>
                  <a:pt x="1278" y="478"/>
                  <a:pt x="1303" y="478"/>
                </a:cubicBezTo>
                <a:cubicBezTo>
                  <a:pt x="1328" y="478"/>
                  <a:pt x="1348" y="458"/>
                  <a:pt x="1348" y="433"/>
                </a:cubicBezTo>
                <a:cubicBezTo>
                  <a:pt x="1348" y="153"/>
                  <a:pt x="1348" y="153"/>
                  <a:pt x="1348" y="153"/>
                </a:cubicBezTo>
                <a:cubicBezTo>
                  <a:pt x="1348" y="69"/>
                  <a:pt x="1279" y="0"/>
                  <a:pt x="1195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16" y="0"/>
                  <a:pt x="81" y="14"/>
                  <a:pt x="53" y="38"/>
                </a:cubicBezTo>
                <a:close/>
                <a:moveTo>
                  <a:pt x="1174" y="90"/>
                </a:moveTo>
                <a:cubicBezTo>
                  <a:pt x="671" y="527"/>
                  <a:pt x="671" y="527"/>
                  <a:pt x="671" y="527"/>
                </a:cubicBezTo>
                <a:cubicBezTo>
                  <a:pt x="168" y="90"/>
                  <a:pt x="168" y="90"/>
                  <a:pt x="168" y="90"/>
                </a:cubicBezTo>
                <a:lnTo>
                  <a:pt x="1174" y="90"/>
                </a:lnTo>
                <a:close/>
                <a:moveTo>
                  <a:pt x="1503" y="828"/>
                </a:moveTo>
                <a:cubicBezTo>
                  <a:pt x="1503" y="752"/>
                  <a:pt x="1503" y="752"/>
                  <a:pt x="1503" y="752"/>
                </a:cubicBezTo>
                <a:cubicBezTo>
                  <a:pt x="1503" y="641"/>
                  <a:pt x="1413" y="551"/>
                  <a:pt x="1303" y="551"/>
                </a:cubicBezTo>
                <a:cubicBezTo>
                  <a:pt x="1192" y="551"/>
                  <a:pt x="1102" y="641"/>
                  <a:pt x="1102" y="752"/>
                </a:cubicBezTo>
                <a:cubicBezTo>
                  <a:pt x="1102" y="828"/>
                  <a:pt x="1102" y="828"/>
                  <a:pt x="1102" y="828"/>
                </a:cubicBezTo>
                <a:cubicBezTo>
                  <a:pt x="1060" y="831"/>
                  <a:pt x="1026" y="867"/>
                  <a:pt x="1026" y="910"/>
                </a:cubicBezTo>
                <a:cubicBezTo>
                  <a:pt x="1026" y="1135"/>
                  <a:pt x="1026" y="1135"/>
                  <a:pt x="1026" y="1135"/>
                </a:cubicBezTo>
                <a:cubicBezTo>
                  <a:pt x="1026" y="1180"/>
                  <a:pt x="1063" y="1217"/>
                  <a:pt x="1109" y="1217"/>
                </a:cubicBezTo>
                <a:cubicBezTo>
                  <a:pt x="1496" y="1217"/>
                  <a:pt x="1496" y="1217"/>
                  <a:pt x="1496" y="1217"/>
                </a:cubicBezTo>
                <a:cubicBezTo>
                  <a:pt x="1542" y="1217"/>
                  <a:pt x="1579" y="1180"/>
                  <a:pt x="1579" y="1135"/>
                </a:cubicBezTo>
                <a:cubicBezTo>
                  <a:pt x="1579" y="910"/>
                  <a:pt x="1579" y="910"/>
                  <a:pt x="1579" y="910"/>
                </a:cubicBezTo>
                <a:cubicBezTo>
                  <a:pt x="1579" y="867"/>
                  <a:pt x="1545" y="831"/>
                  <a:pt x="1503" y="828"/>
                </a:cubicBezTo>
                <a:close/>
                <a:moveTo>
                  <a:pt x="1192" y="752"/>
                </a:moveTo>
                <a:cubicBezTo>
                  <a:pt x="1192" y="722"/>
                  <a:pt x="1203" y="695"/>
                  <a:pt x="1224" y="674"/>
                </a:cubicBezTo>
                <a:cubicBezTo>
                  <a:pt x="1245" y="653"/>
                  <a:pt x="1273" y="641"/>
                  <a:pt x="1303" y="641"/>
                </a:cubicBezTo>
                <a:cubicBezTo>
                  <a:pt x="1364" y="641"/>
                  <a:pt x="1414" y="691"/>
                  <a:pt x="1414" y="752"/>
                </a:cubicBezTo>
                <a:cubicBezTo>
                  <a:pt x="1414" y="828"/>
                  <a:pt x="1414" y="828"/>
                  <a:pt x="1414" y="828"/>
                </a:cubicBezTo>
                <a:cubicBezTo>
                  <a:pt x="1192" y="828"/>
                  <a:pt x="1192" y="828"/>
                  <a:pt x="1192" y="828"/>
                </a:cubicBezTo>
                <a:lnTo>
                  <a:pt x="1192" y="752"/>
                </a:lnTo>
                <a:close/>
                <a:moveTo>
                  <a:pt x="1489" y="1128"/>
                </a:moveTo>
                <a:cubicBezTo>
                  <a:pt x="1116" y="1128"/>
                  <a:pt x="1116" y="1128"/>
                  <a:pt x="1116" y="1128"/>
                </a:cubicBezTo>
                <a:cubicBezTo>
                  <a:pt x="1116" y="917"/>
                  <a:pt x="1116" y="917"/>
                  <a:pt x="1116" y="917"/>
                </a:cubicBezTo>
                <a:cubicBezTo>
                  <a:pt x="1489" y="917"/>
                  <a:pt x="1489" y="917"/>
                  <a:pt x="1489" y="917"/>
                </a:cubicBezTo>
                <a:lnTo>
                  <a:pt x="1489" y="1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7" name="Freeform 30"/>
          <p:cNvSpPr>
            <a:spLocks noEditPoints="1"/>
          </p:cNvSpPr>
          <p:nvPr/>
        </p:nvSpPr>
        <p:spPr bwMode="auto">
          <a:xfrm>
            <a:off x="3967131" y="11564871"/>
            <a:ext cx="830660" cy="624202"/>
          </a:xfrm>
          <a:custGeom>
            <a:avLst/>
            <a:gdLst>
              <a:gd name="T0" fmla="*/ 376 w 1579"/>
              <a:gd name="T1" fmla="*/ 769 h 1187"/>
              <a:gd name="T2" fmla="*/ 579 w 1579"/>
              <a:gd name="T3" fmla="*/ 1187 h 1187"/>
              <a:gd name="T4" fmla="*/ 620 w 1579"/>
              <a:gd name="T5" fmla="*/ 1125 h 1187"/>
              <a:gd name="T6" fmla="*/ 542 w 1579"/>
              <a:gd name="T7" fmla="*/ 769 h 1187"/>
              <a:gd name="T8" fmla="*/ 1116 w 1579"/>
              <a:gd name="T9" fmla="*/ 995 h 1187"/>
              <a:gd name="T10" fmla="*/ 1160 w 1579"/>
              <a:gd name="T11" fmla="*/ 951 h 1187"/>
              <a:gd name="T12" fmla="*/ 1296 w 1579"/>
              <a:gd name="T13" fmla="*/ 498 h 1187"/>
              <a:gd name="T14" fmla="*/ 1161 w 1579"/>
              <a:gd name="T15" fmla="*/ 45 h 1187"/>
              <a:gd name="T16" fmla="*/ 1116 w 1579"/>
              <a:gd name="T17" fmla="*/ 0 h 1187"/>
              <a:gd name="T18" fmla="*/ 542 w 1579"/>
              <a:gd name="T19" fmla="*/ 226 h 1187"/>
              <a:gd name="T20" fmla="*/ 0 w 1579"/>
              <a:gd name="T21" fmla="*/ 456 h 1187"/>
              <a:gd name="T22" fmla="*/ 230 w 1579"/>
              <a:gd name="T23" fmla="*/ 769 h 1187"/>
              <a:gd name="T24" fmla="*/ 1207 w 1579"/>
              <a:gd name="T25" fmla="*/ 498 h 1187"/>
              <a:gd name="T26" fmla="*/ 1161 w 1579"/>
              <a:gd name="T27" fmla="*/ 419 h 1187"/>
              <a:gd name="T28" fmla="*/ 542 w 1579"/>
              <a:gd name="T29" fmla="*/ 316 h 1187"/>
              <a:gd name="T30" fmla="*/ 1071 w 1579"/>
              <a:gd name="T31" fmla="*/ 845 h 1187"/>
              <a:gd name="T32" fmla="*/ 451 w 1579"/>
              <a:gd name="T33" fmla="*/ 679 h 1187"/>
              <a:gd name="T34" fmla="*/ 90 w 1579"/>
              <a:gd name="T35" fmla="*/ 456 h 1187"/>
              <a:gd name="T36" fmla="*/ 361 w 1579"/>
              <a:gd name="T37" fmla="*/ 316 h 1187"/>
              <a:gd name="T38" fmla="*/ 230 w 1579"/>
              <a:gd name="T39" fmla="*/ 679 h 1187"/>
              <a:gd name="T40" fmla="*/ 90 w 1579"/>
              <a:gd name="T41" fmla="*/ 456 h 1187"/>
              <a:gd name="T42" fmla="*/ 1381 w 1579"/>
              <a:gd name="T43" fmla="*/ 453 h 1187"/>
              <a:gd name="T44" fmla="*/ 1579 w 1579"/>
              <a:gd name="T45" fmla="*/ 498 h 1187"/>
              <a:gd name="T46" fmla="*/ 1381 w 1579"/>
              <a:gd name="T47" fmla="*/ 543 h 1187"/>
              <a:gd name="T48" fmla="*/ 1363 w 1579"/>
              <a:gd name="T49" fmla="*/ 407 h 1187"/>
              <a:gd name="T50" fmla="*/ 1346 w 1579"/>
              <a:gd name="T51" fmla="*/ 320 h 1187"/>
              <a:gd name="T52" fmla="*/ 1511 w 1579"/>
              <a:gd name="T53" fmla="*/ 259 h 1187"/>
              <a:gd name="T54" fmla="*/ 1553 w 1579"/>
              <a:gd name="T55" fmla="*/ 322 h 1187"/>
              <a:gd name="T56" fmla="*/ 1379 w 1579"/>
              <a:gd name="T57" fmla="*/ 404 h 1187"/>
              <a:gd name="T58" fmla="*/ 1322 w 1579"/>
              <a:gd name="T59" fmla="*/ 651 h 1187"/>
              <a:gd name="T60" fmla="*/ 1363 w 1579"/>
              <a:gd name="T61" fmla="*/ 589 h 1187"/>
              <a:gd name="T62" fmla="*/ 1528 w 1579"/>
              <a:gd name="T63" fmla="*/ 650 h 1187"/>
              <a:gd name="T64" fmla="*/ 1553 w 1579"/>
              <a:gd name="T65" fmla="*/ 708 h 1187"/>
              <a:gd name="T66" fmla="*/ 1495 w 1579"/>
              <a:gd name="T67" fmla="*/ 733 h 1187"/>
              <a:gd name="T68" fmla="*/ 1322 w 1579"/>
              <a:gd name="T69" fmla="*/ 651 h 1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9" h="1187">
                <a:moveTo>
                  <a:pt x="230" y="769"/>
                </a:moveTo>
                <a:cubicBezTo>
                  <a:pt x="376" y="769"/>
                  <a:pt x="376" y="769"/>
                  <a:pt x="376" y="769"/>
                </a:cubicBezTo>
                <a:cubicBezTo>
                  <a:pt x="537" y="1159"/>
                  <a:pt x="537" y="1159"/>
                  <a:pt x="537" y="1159"/>
                </a:cubicBezTo>
                <a:cubicBezTo>
                  <a:pt x="544" y="1176"/>
                  <a:pt x="561" y="1187"/>
                  <a:pt x="579" y="1187"/>
                </a:cubicBezTo>
                <a:cubicBezTo>
                  <a:pt x="584" y="1187"/>
                  <a:pt x="590" y="1186"/>
                  <a:pt x="596" y="1184"/>
                </a:cubicBezTo>
                <a:cubicBezTo>
                  <a:pt x="619" y="1174"/>
                  <a:pt x="629" y="1149"/>
                  <a:pt x="620" y="1125"/>
                </a:cubicBezTo>
                <a:cubicBezTo>
                  <a:pt x="473" y="769"/>
                  <a:pt x="473" y="769"/>
                  <a:pt x="473" y="769"/>
                </a:cubicBezTo>
                <a:cubicBezTo>
                  <a:pt x="542" y="769"/>
                  <a:pt x="542" y="769"/>
                  <a:pt x="542" y="769"/>
                </a:cubicBezTo>
                <a:cubicBezTo>
                  <a:pt x="918" y="769"/>
                  <a:pt x="1074" y="969"/>
                  <a:pt x="1080" y="977"/>
                </a:cubicBezTo>
                <a:cubicBezTo>
                  <a:pt x="1089" y="989"/>
                  <a:pt x="1102" y="995"/>
                  <a:pt x="1116" y="995"/>
                </a:cubicBezTo>
                <a:cubicBezTo>
                  <a:pt x="1121" y="995"/>
                  <a:pt x="1125" y="995"/>
                  <a:pt x="1130" y="993"/>
                </a:cubicBezTo>
                <a:cubicBezTo>
                  <a:pt x="1148" y="987"/>
                  <a:pt x="1160" y="970"/>
                  <a:pt x="1160" y="951"/>
                </a:cubicBezTo>
                <a:cubicBezTo>
                  <a:pt x="1160" y="673"/>
                  <a:pt x="1160" y="673"/>
                  <a:pt x="1160" y="673"/>
                </a:cubicBezTo>
                <a:cubicBezTo>
                  <a:pt x="1241" y="652"/>
                  <a:pt x="1296" y="581"/>
                  <a:pt x="1296" y="498"/>
                </a:cubicBezTo>
                <a:cubicBezTo>
                  <a:pt x="1297" y="416"/>
                  <a:pt x="1240" y="343"/>
                  <a:pt x="1161" y="323"/>
                </a:cubicBezTo>
                <a:cubicBezTo>
                  <a:pt x="1161" y="45"/>
                  <a:pt x="1161" y="45"/>
                  <a:pt x="1161" y="45"/>
                </a:cubicBezTo>
                <a:cubicBezTo>
                  <a:pt x="1161" y="28"/>
                  <a:pt x="1152" y="13"/>
                  <a:pt x="1137" y="5"/>
                </a:cubicBezTo>
                <a:cubicBezTo>
                  <a:pt x="1130" y="2"/>
                  <a:pt x="1123" y="0"/>
                  <a:pt x="1116" y="0"/>
                </a:cubicBezTo>
                <a:cubicBezTo>
                  <a:pt x="1107" y="0"/>
                  <a:pt x="1098" y="3"/>
                  <a:pt x="1090" y="8"/>
                </a:cubicBezTo>
                <a:cubicBezTo>
                  <a:pt x="810" y="202"/>
                  <a:pt x="650" y="226"/>
                  <a:pt x="542" y="226"/>
                </a:cubicBezTo>
                <a:cubicBezTo>
                  <a:pt x="230" y="226"/>
                  <a:pt x="230" y="226"/>
                  <a:pt x="230" y="226"/>
                </a:cubicBezTo>
                <a:cubicBezTo>
                  <a:pt x="103" y="226"/>
                  <a:pt x="0" y="329"/>
                  <a:pt x="0" y="456"/>
                </a:cubicBezTo>
                <a:cubicBezTo>
                  <a:pt x="0" y="539"/>
                  <a:pt x="0" y="539"/>
                  <a:pt x="0" y="539"/>
                </a:cubicBezTo>
                <a:cubicBezTo>
                  <a:pt x="0" y="666"/>
                  <a:pt x="103" y="769"/>
                  <a:pt x="230" y="769"/>
                </a:cubicBezTo>
                <a:close/>
                <a:moveTo>
                  <a:pt x="1161" y="419"/>
                </a:moveTo>
                <a:cubicBezTo>
                  <a:pt x="1189" y="435"/>
                  <a:pt x="1207" y="465"/>
                  <a:pt x="1207" y="498"/>
                </a:cubicBezTo>
                <a:cubicBezTo>
                  <a:pt x="1207" y="531"/>
                  <a:pt x="1189" y="561"/>
                  <a:pt x="1161" y="577"/>
                </a:cubicBezTo>
                <a:lnTo>
                  <a:pt x="1161" y="419"/>
                </a:lnTo>
                <a:close/>
                <a:moveTo>
                  <a:pt x="451" y="316"/>
                </a:moveTo>
                <a:cubicBezTo>
                  <a:pt x="542" y="316"/>
                  <a:pt x="542" y="316"/>
                  <a:pt x="542" y="316"/>
                </a:cubicBezTo>
                <a:cubicBezTo>
                  <a:pt x="652" y="316"/>
                  <a:pt x="811" y="295"/>
                  <a:pt x="1071" y="129"/>
                </a:cubicBezTo>
                <a:cubicBezTo>
                  <a:pt x="1071" y="845"/>
                  <a:pt x="1071" y="845"/>
                  <a:pt x="1071" y="845"/>
                </a:cubicBezTo>
                <a:cubicBezTo>
                  <a:pt x="974" y="767"/>
                  <a:pt x="805" y="679"/>
                  <a:pt x="542" y="679"/>
                </a:cubicBezTo>
                <a:cubicBezTo>
                  <a:pt x="451" y="679"/>
                  <a:pt x="451" y="679"/>
                  <a:pt x="451" y="679"/>
                </a:cubicBezTo>
                <a:lnTo>
                  <a:pt x="451" y="316"/>
                </a:lnTo>
                <a:close/>
                <a:moveTo>
                  <a:pt x="90" y="456"/>
                </a:moveTo>
                <a:cubicBezTo>
                  <a:pt x="90" y="379"/>
                  <a:pt x="153" y="316"/>
                  <a:pt x="230" y="316"/>
                </a:cubicBezTo>
                <a:cubicBezTo>
                  <a:pt x="361" y="316"/>
                  <a:pt x="361" y="316"/>
                  <a:pt x="361" y="316"/>
                </a:cubicBezTo>
                <a:cubicBezTo>
                  <a:pt x="361" y="679"/>
                  <a:pt x="361" y="679"/>
                  <a:pt x="361" y="679"/>
                </a:cubicBezTo>
                <a:cubicBezTo>
                  <a:pt x="230" y="679"/>
                  <a:pt x="230" y="679"/>
                  <a:pt x="230" y="679"/>
                </a:cubicBezTo>
                <a:cubicBezTo>
                  <a:pt x="153" y="679"/>
                  <a:pt x="90" y="616"/>
                  <a:pt x="90" y="539"/>
                </a:cubicBezTo>
                <a:lnTo>
                  <a:pt x="90" y="456"/>
                </a:lnTo>
                <a:close/>
                <a:moveTo>
                  <a:pt x="1336" y="498"/>
                </a:moveTo>
                <a:cubicBezTo>
                  <a:pt x="1336" y="473"/>
                  <a:pt x="1356" y="453"/>
                  <a:pt x="1381" y="453"/>
                </a:cubicBezTo>
                <a:cubicBezTo>
                  <a:pt x="1534" y="453"/>
                  <a:pt x="1534" y="453"/>
                  <a:pt x="1534" y="453"/>
                </a:cubicBezTo>
                <a:cubicBezTo>
                  <a:pt x="1559" y="453"/>
                  <a:pt x="1579" y="473"/>
                  <a:pt x="1579" y="498"/>
                </a:cubicBezTo>
                <a:cubicBezTo>
                  <a:pt x="1579" y="523"/>
                  <a:pt x="1559" y="543"/>
                  <a:pt x="1534" y="543"/>
                </a:cubicBezTo>
                <a:cubicBezTo>
                  <a:pt x="1381" y="543"/>
                  <a:pt x="1381" y="543"/>
                  <a:pt x="1381" y="543"/>
                </a:cubicBezTo>
                <a:cubicBezTo>
                  <a:pt x="1356" y="543"/>
                  <a:pt x="1336" y="523"/>
                  <a:pt x="1336" y="498"/>
                </a:cubicBezTo>
                <a:close/>
                <a:moveTo>
                  <a:pt x="1363" y="407"/>
                </a:moveTo>
                <a:cubicBezTo>
                  <a:pt x="1345" y="407"/>
                  <a:pt x="1328" y="395"/>
                  <a:pt x="1321" y="378"/>
                </a:cubicBezTo>
                <a:cubicBezTo>
                  <a:pt x="1312" y="355"/>
                  <a:pt x="1324" y="329"/>
                  <a:pt x="1346" y="320"/>
                </a:cubicBezTo>
                <a:cubicBezTo>
                  <a:pt x="1495" y="262"/>
                  <a:pt x="1495" y="262"/>
                  <a:pt x="1495" y="262"/>
                </a:cubicBezTo>
                <a:cubicBezTo>
                  <a:pt x="1500" y="260"/>
                  <a:pt x="1506" y="259"/>
                  <a:pt x="1511" y="259"/>
                </a:cubicBezTo>
                <a:cubicBezTo>
                  <a:pt x="1530" y="259"/>
                  <a:pt x="1546" y="270"/>
                  <a:pt x="1553" y="287"/>
                </a:cubicBezTo>
                <a:cubicBezTo>
                  <a:pt x="1557" y="298"/>
                  <a:pt x="1557" y="311"/>
                  <a:pt x="1553" y="322"/>
                </a:cubicBezTo>
                <a:cubicBezTo>
                  <a:pt x="1548" y="333"/>
                  <a:pt x="1539" y="341"/>
                  <a:pt x="1528" y="345"/>
                </a:cubicBezTo>
                <a:cubicBezTo>
                  <a:pt x="1379" y="404"/>
                  <a:pt x="1379" y="404"/>
                  <a:pt x="1379" y="404"/>
                </a:cubicBezTo>
                <a:cubicBezTo>
                  <a:pt x="1373" y="406"/>
                  <a:pt x="1368" y="407"/>
                  <a:pt x="1363" y="407"/>
                </a:cubicBezTo>
                <a:close/>
                <a:moveTo>
                  <a:pt x="1322" y="651"/>
                </a:moveTo>
                <a:cubicBezTo>
                  <a:pt x="1317" y="640"/>
                  <a:pt x="1317" y="628"/>
                  <a:pt x="1321" y="617"/>
                </a:cubicBezTo>
                <a:cubicBezTo>
                  <a:pt x="1328" y="600"/>
                  <a:pt x="1344" y="589"/>
                  <a:pt x="1363" y="589"/>
                </a:cubicBezTo>
                <a:cubicBezTo>
                  <a:pt x="1369" y="589"/>
                  <a:pt x="1374" y="590"/>
                  <a:pt x="1379" y="592"/>
                </a:cubicBezTo>
                <a:cubicBezTo>
                  <a:pt x="1528" y="650"/>
                  <a:pt x="1528" y="650"/>
                  <a:pt x="1528" y="650"/>
                </a:cubicBezTo>
                <a:cubicBezTo>
                  <a:pt x="1539" y="654"/>
                  <a:pt x="1548" y="663"/>
                  <a:pt x="1553" y="674"/>
                </a:cubicBezTo>
                <a:cubicBezTo>
                  <a:pt x="1557" y="685"/>
                  <a:pt x="1557" y="697"/>
                  <a:pt x="1553" y="708"/>
                </a:cubicBezTo>
                <a:cubicBezTo>
                  <a:pt x="1546" y="725"/>
                  <a:pt x="1530" y="736"/>
                  <a:pt x="1511" y="736"/>
                </a:cubicBezTo>
                <a:cubicBezTo>
                  <a:pt x="1505" y="736"/>
                  <a:pt x="1500" y="735"/>
                  <a:pt x="1495" y="733"/>
                </a:cubicBezTo>
                <a:cubicBezTo>
                  <a:pt x="1346" y="675"/>
                  <a:pt x="1346" y="675"/>
                  <a:pt x="1346" y="675"/>
                </a:cubicBezTo>
                <a:cubicBezTo>
                  <a:pt x="1335" y="671"/>
                  <a:pt x="1327" y="662"/>
                  <a:pt x="1322" y="6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2" name="Freeform 20"/>
          <p:cNvSpPr>
            <a:spLocks noEditPoints="1"/>
          </p:cNvSpPr>
          <p:nvPr/>
        </p:nvSpPr>
        <p:spPr bwMode="auto">
          <a:xfrm>
            <a:off x="6183105" y="11444278"/>
            <a:ext cx="830980" cy="830980"/>
          </a:xfrm>
          <a:custGeom>
            <a:avLst/>
            <a:gdLst>
              <a:gd name="T0" fmla="*/ 790 w 1580"/>
              <a:gd name="T1" fmla="*/ 0 h 1580"/>
              <a:gd name="T2" fmla="*/ 231 w 1580"/>
              <a:gd name="T3" fmla="*/ 231 h 1580"/>
              <a:gd name="T4" fmla="*/ 0 w 1580"/>
              <a:gd name="T5" fmla="*/ 790 h 1580"/>
              <a:gd name="T6" fmla="*/ 231 w 1580"/>
              <a:gd name="T7" fmla="*/ 1349 h 1580"/>
              <a:gd name="T8" fmla="*/ 790 w 1580"/>
              <a:gd name="T9" fmla="*/ 1580 h 1580"/>
              <a:gd name="T10" fmla="*/ 1349 w 1580"/>
              <a:gd name="T11" fmla="*/ 1349 h 1580"/>
              <a:gd name="T12" fmla="*/ 1580 w 1580"/>
              <a:gd name="T13" fmla="*/ 790 h 1580"/>
              <a:gd name="T14" fmla="*/ 1349 w 1580"/>
              <a:gd name="T15" fmla="*/ 231 h 1580"/>
              <a:gd name="T16" fmla="*/ 790 w 1580"/>
              <a:gd name="T17" fmla="*/ 0 h 1580"/>
              <a:gd name="T18" fmla="*/ 90 w 1580"/>
              <a:gd name="T19" fmla="*/ 790 h 1580"/>
              <a:gd name="T20" fmla="*/ 295 w 1580"/>
              <a:gd name="T21" fmla="*/ 294 h 1580"/>
              <a:gd name="T22" fmla="*/ 790 w 1580"/>
              <a:gd name="T23" fmla="*/ 89 h 1580"/>
              <a:gd name="T24" fmla="*/ 1253 w 1580"/>
              <a:gd name="T25" fmla="*/ 264 h 1580"/>
              <a:gd name="T26" fmla="*/ 264 w 1580"/>
              <a:gd name="T27" fmla="*/ 1252 h 1580"/>
              <a:gd name="T28" fmla="*/ 90 w 1580"/>
              <a:gd name="T29" fmla="*/ 790 h 1580"/>
              <a:gd name="T30" fmla="*/ 1286 w 1580"/>
              <a:gd name="T31" fmla="*/ 1285 h 1580"/>
              <a:gd name="T32" fmla="*/ 790 w 1580"/>
              <a:gd name="T33" fmla="*/ 1491 h 1580"/>
              <a:gd name="T34" fmla="*/ 328 w 1580"/>
              <a:gd name="T35" fmla="*/ 1316 h 1580"/>
              <a:gd name="T36" fmla="*/ 1316 w 1580"/>
              <a:gd name="T37" fmla="*/ 327 h 1580"/>
              <a:gd name="T38" fmla="*/ 1491 w 1580"/>
              <a:gd name="T39" fmla="*/ 790 h 1580"/>
              <a:gd name="T40" fmla="*/ 1286 w 1580"/>
              <a:gd name="T41" fmla="*/ 1285 h 1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580" h="1580">
                <a:moveTo>
                  <a:pt x="790" y="0"/>
                </a:moveTo>
                <a:cubicBezTo>
                  <a:pt x="579" y="0"/>
                  <a:pt x="381" y="82"/>
                  <a:pt x="231" y="231"/>
                </a:cubicBezTo>
                <a:cubicBezTo>
                  <a:pt x="82" y="380"/>
                  <a:pt x="0" y="579"/>
                  <a:pt x="0" y="790"/>
                </a:cubicBezTo>
                <a:cubicBezTo>
                  <a:pt x="0" y="1001"/>
                  <a:pt x="82" y="1200"/>
                  <a:pt x="231" y="1349"/>
                </a:cubicBezTo>
                <a:cubicBezTo>
                  <a:pt x="381" y="1498"/>
                  <a:pt x="579" y="1580"/>
                  <a:pt x="790" y="1580"/>
                </a:cubicBezTo>
                <a:cubicBezTo>
                  <a:pt x="1001" y="1580"/>
                  <a:pt x="1200" y="1498"/>
                  <a:pt x="1349" y="1349"/>
                </a:cubicBezTo>
                <a:cubicBezTo>
                  <a:pt x="1498" y="1200"/>
                  <a:pt x="1580" y="1001"/>
                  <a:pt x="1580" y="790"/>
                </a:cubicBezTo>
                <a:cubicBezTo>
                  <a:pt x="1580" y="579"/>
                  <a:pt x="1498" y="380"/>
                  <a:pt x="1349" y="231"/>
                </a:cubicBezTo>
                <a:cubicBezTo>
                  <a:pt x="1200" y="82"/>
                  <a:pt x="1001" y="0"/>
                  <a:pt x="790" y="0"/>
                </a:cubicBezTo>
                <a:close/>
                <a:moveTo>
                  <a:pt x="90" y="790"/>
                </a:moveTo>
                <a:cubicBezTo>
                  <a:pt x="90" y="603"/>
                  <a:pt x="162" y="427"/>
                  <a:pt x="295" y="294"/>
                </a:cubicBezTo>
                <a:cubicBezTo>
                  <a:pt x="427" y="162"/>
                  <a:pt x="603" y="89"/>
                  <a:pt x="790" y="89"/>
                </a:cubicBezTo>
                <a:cubicBezTo>
                  <a:pt x="961" y="89"/>
                  <a:pt x="1125" y="151"/>
                  <a:pt x="1253" y="264"/>
                </a:cubicBezTo>
                <a:cubicBezTo>
                  <a:pt x="264" y="1252"/>
                  <a:pt x="264" y="1252"/>
                  <a:pt x="264" y="1252"/>
                </a:cubicBezTo>
                <a:cubicBezTo>
                  <a:pt x="151" y="1125"/>
                  <a:pt x="90" y="961"/>
                  <a:pt x="90" y="790"/>
                </a:cubicBezTo>
                <a:close/>
                <a:moveTo>
                  <a:pt x="1286" y="1285"/>
                </a:moveTo>
                <a:cubicBezTo>
                  <a:pt x="1154" y="1418"/>
                  <a:pt x="978" y="1491"/>
                  <a:pt x="790" y="1491"/>
                </a:cubicBezTo>
                <a:cubicBezTo>
                  <a:pt x="619" y="1491"/>
                  <a:pt x="455" y="1429"/>
                  <a:pt x="328" y="1316"/>
                </a:cubicBezTo>
                <a:cubicBezTo>
                  <a:pt x="1316" y="327"/>
                  <a:pt x="1316" y="327"/>
                  <a:pt x="1316" y="327"/>
                </a:cubicBezTo>
                <a:cubicBezTo>
                  <a:pt x="1429" y="455"/>
                  <a:pt x="1491" y="619"/>
                  <a:pt x="1491" y="790"/>
                </a:cubicBezTo>
                <a:cubicBezTo>
                  <a:pt x="1491" y="977"/>
                  <a:pt x="1418" y="1153"/>
                  <a:pt x="1286" y="12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2" name="Freeform 33"/>
          <p:cNvSpPr>
            <a:spLocks noEditPoints="1"/>
          </p:cNvSpPr>
          <p:nvPr/>
        </p:nvSpPr>
        <p:spPr bwMode="auto">
          <a:xfrm>
            <a:off x="1748524" y="11582531"/>
            <a:ext cx="832590" cy="593926"/>
          </a:xfrm>
          <a:custGeom>
            <a:avLst/>
            <a:gdLst>
              <a:gd name="T0" fmla="*/ 240 w 1583"/>
              <a:gd name="T1" fmla="*/ 893 h 1129"/>
              <a:gd name="T2" fmla="*/ 508 w 1583"/>
              <a:gd name="T3" fmla="*/ 893 h 1129"/>
              <a:gd name="T4" fmla="*/ 814 w 1583"/>
              <a:gd name="T5" fmla="*/ 1114 h 1129"/>
              <a:gd name="T6" fmla="*/ 815 w 1583"/>
              <a:gd name="T7" fmla="*/ 1115 h 1129"/>
              <a:gd name="T8" fmla="*/ 817 w 1583"/>
              <a:gd name="T9" fmla="*/ 1116 h 1129"/>
              <a:gd name="T10" fmla="*/ 866 w 1583"/>
              <a:gd name="T11" fmla="*/ 1129 h 1129"/>
              <a:gd name="T12" fmla="*/ 933 w 1583"/>
              <a:gd name="T13" fmla="*/ 1102 h 1129"/>
              <a:gd name="T14" fmla="*/ 962 w 1583"/>
              <a:gd name="T15" fmla="*/ 1033 h 1129"/>
              <a:gd name="T16" fmla="*/ 962 w 1583"/>
              <a:gd name="T17" fmla="*/ 96 h 1129"/>
              <a:gd name="T18" fmla="*/ 866 w 1583"/>
              <a:gd name="T19" fmla="*/ 0 h 1129"/>
              <a:gd name="T20" fmla="*/ 817 w 1583"/>
              <a:gd name="T21" fmla="*/ 13 h 1129"/>
              <a:gd name="T22" fmla="*/ 816 w 1583"/>
              <a:gd name="T23" fmla="*/ 13 h 1129"/>
              <a:gd name="T24" fmla="*/ 814 w 1583"/>
              <a:gd name="T25" fmla="*/ 15 h 1129"/>
              <a:gd name="T26" fmla="*/ 496 w 1583"/>
              <a:gd name="T27" fmla="*/ 235 h 1129"/>
              <a:gd name="T28" fmla="*/ 240 w 1583"/>
              <a:gd name="T29" fmla="*/ 235 h 1129"/>
              <a:gd name="T30" fmla="*/ 0 w 1583"/>
              <a:gd name="T31" fmla="*/ 475 h 1129"/>
              <a:gd name="T32" fmla="*/ 0 w 1583"/>
              <a:gd name="T33" fmla="*/ 653 h 1129"/>
              <a:gd name="T34" fmla="*/ 240 w 1583"/>
              <a:gd name="T35" fmla="*/ 893 h 1129"/>
              <a:gd name="T36" fmla="*/ 89 w 1583"/>
              <a:gd name="T37" fmla="*/ 475 h 1129"/>
              <a:gd name="T38" fmla="*/ 240 w 1583"/>
              <a:gd name="T39" fmla="*/ 325 h 1129"/>
              <a:gd name="T40" fmla="*/ 509 w 1583"/>
              <a:gd name="T41" fmla="*/ 325 h 1129"/>
              <a:gd name="T42" fmla="*/ 535 w 1583"/>
              <a:gd name="T43" fmla="*/ 316 h 1129"/>
              <a:gd name="T44" fmla="*/ 863 w 1583"/>
              <a:gd name="T45" fmla="*/ 89 h 1129"/>
              <a:gd name="T46" fmla="*/ 866 w 1583"/>
              <a:gd name="T47" fmla="*/ 89 h 1129"/>
              <a:gd name="T48" fmla="*/ 873 w 1583"/>
              <a:gd name="T49" fmla="*/ 96 h 1129"/>
              <a:gd name="T50" fmla="*/ 873 w 1583"/>
              <a:gd name="T51" fmla="*/ 1033 h 1129"/>
              <a:gd name="T52" fmla="*/ 871 w 1583"/>
              <a:gd name="T53" fmla="*/ 1038 h 1129"/>
              <a:gd name="T54" fmla="*/ 866 w 1583"/>
              <a:gd name="T55" fmla="*/ 1039 h 1129"/>
              <a:gd name="T56" fmla="*/ 864 w 1583"/>
              <a:gd name="T57" fmla="*/ 1039 h 1129"/>
              <a:gd name="T58" fmla="*/ 550 w 1583"/>
              <a:gd name="T59" fmla="*/ 812 h 1129"/>
              <a:gd name="T60" fmla="*/ 523 w 1583"/>
              <a:gd name="T61" fmla="*/ 804 h 1129"/>
              <a:gd name="T62" fmla="*/ 240 w 1583"/>
              <a:gd name="T63" fmla="*/ 804 h 1129"/>
              <a:gd name="T64" fmla="*/ 89 w 1583"/>
              <a:gd name="T65" fmla="*/ 653 h 1129"/>
              <a:gd name="T66" fmla="*/ 89 w 1583"/>
              <a:gd name="T67" fmla="*/ 475 h 1129"/>
              <a:gd name="T68" fmla="*/ 1086 w 1583"/>
              <a:gd name="T69" fmla="*/ 741 h 1129"/>
              <a:gd name="T70" fmla="*/ 1262 w 1583"/>
              <a:gd name="T71" fmla="*/ 564 h 1129"/>
              <a:gd name="T72" fmla="*/ 1086 w 1583"/>
              <a:gd name="T73" fmla="*/ 388 h 1129"/>
              <a:gd name="T74" fmla="*/ 1086 w 1583"/>
              <a:gd name="T75" fmla="*/ 325 h 1129"/>
              <a:gd name="T76" fmla="*/ 1117 w 1583"/>
              <a:gd name="T77" fmla="*/ 312 h 1129"/>
              <a:gd name="T78" fmla="*/ 1149 w 1583"/>
              <a:gd name="T79" fmla="*/ 325 h 1129"/>
              <a:gd name="T80" fmla="*/ 1325 w 1583"/>
              <a:gd name="T81" fmla="*/ 501 h 1129"/>
              <a:gd name="T82" fmla="*/ 1501 w 1583"/>
              <a:gd name="T83" fmla="*/ 325 h 1129"/>
              <a:gd name="T84" fmla="*/ 1533 w 1583"/>
              <a:gd name="T85" fmla="*/ 312 h 1129"/>
              <a:gd name="T86" fmla="*/ 1565 w 1583"/>
              <a:gd name="T87" fmla="*/ 325 h 1129"/>
              <a:gd name="T88" fmla="*/ 1565 w 1583"/>
              <a:gd name="T89" fmla="*/ 388 h 1129"/>
              <a:gd name="T90" fmla="*/ 1388 w 1583"/>
              <a:gd name="T91" fmla="*/ 564 h 1129"/>
              <a:gd name="T92" fmla="*/ 1565 w 1583"/>
              <a:gd name="T93" fmla="*/ 741 h 1129"/>
              <a:gd name="T94" fmla="*/ 1565 w 1583"/>
              <a:gd name="T95" fmla="*/ 804 h 1129"/>
              <a:gd name="T96" fmla="*/ 1533 w 1583"/>
              <a:gd name="T97" fmla="*/ 817 h 1129"/>
              <a:gd name="T98" fmla="*/ 1502 w 1583"/>
              <a:gd name="T99" fmla="*/ 804 h 1129"/>
              <a:gd name="T100" fmla="*/ 1325 w 1583"/>
              <a:gd name="T101" fmla="*/ 628 h 1129"/>
              <a:gd name="T102" fmla="*/ 1149 w 1583"/>
              <a:gd name="T103" fmla="*/ 804 h 1129"/>
              <a:gd name="T104" fmla="*/ 1117 w 1583"/>
              <a:gd name="T105" fmla="*/ 817 h 1129"/>
              <a:gd name="T106" fmla="*/ 1086 w 1583"/>
              <a:gd name="T107" fmla="*/ 804 h 1129"/>
              <a:gd name="T108" fmla="*/ 1086 w 1583"/>
              <a:gd name="T109" fmla="*/ 741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83" h="1129">
                <a:moveTo>
                  <a:pt x="240" y="893"/>
                </a:moveTo>
                <a:cubicBezTo>
                  <a:pt x="508" y="893"/>
                  <a:pt x="508" y="893"/>
                  <a:pt x="508" y="893"/>
                </a:cubicBezTo>
                <a:cubicBezTo>
                  <a:pt x="814" y="1114"/>
                  <a:pt x="814" y="1114"/>
                  <a:pt x="814" y="1114"/>
                </a:cubicBezTo>
                <a:cubicBezTo>
                  <a:pt x="814" y="1114"/>
                  <a:pt x="815" y="1114"/>
                  <a:pt x="815" y="1115"/>
                </a:cubicBezTo>
                <a:cubicBezTo>
                  <a:pt x="816" y="1115"/>
                  <a:pt x="817" y="1116"/>
                  <a:pt x="817" y="1116"/>
                </a:cubicBezTo>
                <a:cubicBezTo>
                  <a:pt x="832" y="1125"/>
                  <a:pt x="849" y="1129"/>
                  <a:pt x="866" y="1129"/>
                </a:cubicBezTo>
                <a:cubicBezTo>
                  <a:pt x="891" y="1129"/>
                  <a:pt x="915" y="1119"/>
                  <a:pt x="933" y="1102"/>
                </a:cubicBezTo>
                <a:cubicBezTo>
                  <a:pt x="952" y="1084"/>
                  <a:pt x="962" y="1059"/>
                  <a:pt x="962" y="1033"/>
                </a:cubicBezTo>
                <a:cubicBezTo>
                  <a:pt x="962" y="96"/>
                  <a:pt x="962" y="96"/>
                  <a:pt x="962" y="96"/>
                </a:cubicBezTo>
                <a:cubicBezTo>
                  <a:pt x="962" y="43"/>
                  <a:pt x="919" y="0"/>
                  <a:pt x="866" y="0"/>
                </a:cubicBezTo>
                <a:cubicBezTo>
                  <a:pt x="849" y="0"/>
                  <a:pt x="832" y="4"/>
                  <a:pt x="817" y="13"/>
                </a:cubicBezTo>
                <a:cubicBezTo>
                  <a:pt x="817" y="13"/>
                  <a:pt x="817" y="13"/>
                  <a:pt x="816" y="13"/>
                </a:cubicBezTo>
                <a:cubicBezTo>
                  <a:pt x="816" y="14"/>
                  <a:pt x="815" y="14"/>
                  <a:pt x="814" y="15"/>
                </a:cubicBezTo>
                <a:cubicBezTo>
                  <a:pt x="496" y="235"/>
                  <a:pt x="496" y="235"/>
                  <a:pt x="496" y="235"/>
                </a:cubicBezTo>
                <a:cubicBezTo>
                  <a:pt x="240" y="235"/>
                  <a:pt x="240" y="235"/>
                  <a:pt x="240" y="235"/>
                </a:cubicBezTo>
                <a:cubicBezTo>
                  <a:pt x="107" y="235"/>
                  <a:pt x="0" y="343"/>
                  <a:pt x="0" y="475"/>
                </a:cubicBezTo>
                <a:cubicBezTo>
                  <a:pt x="0" y="653"/>
                  <a:pt x="0" y="653"/>
                  <a:pt x="0" y="653"/>
                </a:cubicBezTo>
                <a:cubicBezTo>
                  <a:pt x="0" y="785"/>
                  <a:pt x="107" y="893"/>
                  <a:pt x="240" y="893"/>
                </a:cubicBezTo>
                <a:close/>
                <a:moveTo>
                  <a:pt x="89" y="475"/>
                </a:moveTo>
                <a:cubicBezTo>
                  <a:pt x="89" y="392"/>
                  <a:pt x="157" y="325"/>
                  <a:pt x="240" y="325"/>
                </a:cubicBezTo>
                <a:cubicBezTo>
                  <a:pt x="509" y="325"/>
                  <a:pt x="509" y="325"/>
                  <a:pt x="509" y="325"/>
                </a:cubicBezTo>
                <a:cubicBezTo>
                  <a:pt x="518" y="325"/>
                  <a:pt x="527" y="322"/>
                  <a:pt x="535" y="316"/>
                </a:cubicBezTo>
                <a:cubicBezTo>
                  <a:pt x="863" y="89"/>
                  <a:pt x="863" y="89"/>
                  <a:pt x="863" y="89"/>
                </a:cubicBezTo>
                <a:cubicBezTo>
                  <a:pt x="864" y="89"/>
                  <a:pt x="865" y="89"/>
                  <a:pt x="866" y="89"/>
                </a:cubicBezTo>
                <a:cubicBezTo>
                  <a:pt x="867" y="89"/>
                  <a:pt x="873" y="90"/>
                  <a:pt x="873" y="96"/>
                </a:cubicBezTo>
                <a:cubicBezTo>
                  <a:pt x="873" y="1033"/>
                  <a:pt x="873" y="1033"/>
                  <a:pt x="873" y="1033"/>
                </a:cubicBezTo>
                <a:cubicBezTo>
                  <a:pt x="873" y="1035"/>
                  <a:pt x="872" y="1036"/>
                  <a:pt x="871" y="1038"/>
                </a:cubicBezTo>
                <a:cubicBezTo>
                  <a:pt x="870" y="1039"/>
                  <a:pt x="868" y="1039"/>
                  <a:pt x="866" y="1039"/>
                </a:cubicBezTo>
                <a:cubicBezTo>
                  <a:pt x="865" y="1039"/>
                  <a:pt x="865" y="1039"/>
                  <a:pt x="864" y="1039"/>
                </a:cubicBezTo>
                <a:cubicBezTo>
                  <a:pt x="550" y="812"/>
                  <a:pt x="550" y="812"/>
                  <a:pt x="550" y="812"/>
                </a:cubicBezTo>
                <a:cubicBezTo>
                  <a:pt x="542" y="806"/>
                  <a:pt x="533" y="804"/>
                  <a:pt x="523" y="804"/>
                </a:cubicBezTo>
                <a:cubicBezTo>
                  <a:pt x="240" y="804"/>
                  <a:pt x="240" y="804"/>
                  <a:pt x="240" y="804"/>
                </a:cubicBezTo>
                <a:cubicBezTo>
                  <a:pt x="157" y="804"/>
                  <a:pt x="89" y="736"/>
                  <a:pt x="89" y="653"/>
                </a:cubicBezTo>
                <a:lnTo>
                  <a:pt x="89" y="475"/>
                </a:lnTo>
                <a:close/>
                <a:moveTo>
                  <a:pt x="1086" y="741"/>
                </a:moveTo>
                <a:cubicBezTo>
                  <a:pt x="1262" y="564"/>
                  <a:pt x="1262" y="564"/>
                  <a:pt x="1262" y="564"/>
                </a:cubicBezTo>
                <a:cubicBezTo>
                  <a:pt x="1086" y="388"/>
                  <a:pt x="1086" y="388"/>
                  <a:pt x="1086" y="388"/>
                </a:cubicBezTo>
                <a:cubicBezTo>
                  <a:pt x="1068" y="371"/>
                  <a:pt x="1068" y="342"/>
                  <a:pt x="1086" y="325"/>
                </a:cubicBezTo>
                <a:cubicBezTo>
                  <a:pt x="1094" y="316"/>
                  <a:pt x="1105" y="312"/>
                  <a:pt x="1117" y="312"/>
                </a:cubicBezTo>
                <a:cubicBezTo>
                  <a:pt x="1129" y="312"/>
                  <a:pt x="1140" y="316"/>
                  <a:pt x="1149" y="325"/>
                </a:cubicBezTo>
                <a:cubicBezTo>
                  <a:pt x="1325" y="501"/>
                  <a:pt x="1325" y="501"/>
                  <a:pt x="1325" y="501"/>
                </a:cubicBezTo>
                <a:cubicBezTo>
                  <a:pt x="1501" y="325"/>
                  <a:pt x="1501" y="325"/>
                  <a:pt x="1501" y="325"/>
                </a:cubicBezTo>
                <a:cubicBezTo>
                  <a:pt x="1510" y="316"/>
                  <a:pt x="1521" y="312"/>
                  <a:pt x="1533" y="312"/>
                </a:cubicBezTo>
                <a:cubicBezTo>
                  <a:pt x="1545" y="312"/>
                  <a:pt x="1556" y="316"/>
                  <a:pt x="1565" y="325"/>
                </a:cubicBezTo>
                <a:cubicBezTo>
                  <a:pt x="1582" y="342"/>
                  <a:pt x="1582" y="371"/>
                  <a:pt x="1565" y="388"/>
                </a:cubicBezTo>
                <a:cubicBezTo>
                  <a:pt x="1388" y="564"/>
                  <a:pt x="1388" y="564"/>
                  <a:pt x="1388" y="564"/>
                </a:cubicBezTo>
                <a:cubicBezTo>
                  <a:pt x="1565" y="741"/>
                  <a:pt x="1565" y="741"/>
                  <a:pt x="1565" y="741"/>
                </a:cubicBezTo>
                <a:cubicBezTo>
                  <a:pt x="1583" y="758"/>
                  <a:pt x="1583" y="786"/>
                  <a:pt x="1565" y="804"/>
                </a:cubicBezTo>
                <a:cubicBezTo>
                  <a:pt x="1557" y="812"/>
                  <a:pt x="1545" y="817"/>
                  <a:pt x="1533" y="817"/>
                </a:cubicBezTo>
                <a:cubicBezTo>
                  <a:pt x="1521" y="817"/>
                  <a:pt x="1510" y="812"/>
                  <a:pt x="1502" y="804"/>
                </a:cubicBezTo>
                <a:cubicBezTo>
                  <a:pt x="1325" y="628"/>
                  <a:pt x="1325" y="628"/>
                  <a:pt x="1325" y="628"/>
                </a:cubicBezTo>
                <a:cubicBezTo>
                  <a:pt x="1149" y="804"/>
                  <a:pt x="1149" y="804"/>
                  <a:pt x="1149" y="804"/>
                </a:cubicBezTo>
                <a:cubicBezTo>
                  <a:pt x="1141" y="812"/>
                  <a:pt x="1129" y="817"/>
                  <a:pt x="1117" y="817"/>
                </a:cubicBezTo>
                <a:cubicBezTo>
                  <a:pt x="1105" y="817"/>
                  <a:pt x="1094" y="812"/>
                  <a:pt x="1086" y="804"/>
                </a:cubicBezTo>
                <a:cubicBezTo>
                  <a:pt x="1068" y="786"/>
                  <a:pt x="1068" y="758"/>
                  <a:pt x="1086" y="7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6" name="Freeform 10"/>
          <p:cNvSpPr>
            <a:spLocks noEditPoints="1"/>
          </p:cNvSpPr>
          <p:nvPr/>
        </p:nvSpPr>
        <p:spPr bwMode="auto">
          <a:xfrm>
            <a:off x="17315584" y="11444840"/>
            <a:ext cx="830658" cy="830016"/>
          </a:xfrm>
          <a:custGeom>
            <a:avLst/>
            <a:gdLst>
              <a:gd name="T0" fmla="*/ 1408 w 1579"/>
              <a:gd name="T1" fmla="*/ 0 h 1578"/>
              <a:gd name="T2" fmla="*/ 171 w 1579"/>
              <a:gd name="T3" fmla="*/ 0 h 1578"/>
              <a:gd name="T4" fmla="*/ 0 w 1579"/>
              <a:gd name="T5" fmla="*/ 171 h 1578"/>
              <a:gd name="T6" fmla="*/ 0 w 1579"/>
              <a:gd name="T7" fmla="*/ 1408 h 1578"/>
              <a:gd name="T8" fmla="*/ 171 w 1579"/>
              <a:gd name="T9" fmla="*/ 1578 h 1578"/>
              <a:gd name="T10" fmla="*/ 1408 w 1579"/>
              <a:gd name="T11" fmla="*/ 1578 h 1578"/>
              <a:gd name="T12" fmla="*/ 1579 w 1579"/>
              <a:gd name="T13" fmla="*/ 1408 h 1578"/>
              <a:gd name="T14" fmla="*/ 1579 w 1579"/>
              <a:gd name="T15" fmla="*/ 171 h 1578"/>
              <a:gd name="T16" fmla="*/ 1408 w 1579"/>
              <a:gd name="T17" fmla="*/ 0 h 1578"/>
              <a:gd name="T18" fmla="*/ 1489 w 1579"/>
              <a:gd name="T19" fmla="*/ 1408 h 1578"/>
              <a:gd name="T20" fmla="*/ 1408 w 1579"/>
              <a:gd name="T21" fmla="*/ 1489 h 1578"/>
              <a:gd name="T22" fmla="*/ 171 w 1579"/>
              <a:gd name="T23" fmla="*/ 1489 h 1578"/>
              <a:gd name="T24" fmla="*/ 90 w 1579"/>
              <a:gd name="T25" fmla="*/ 1408 h 1578"/>
              <a:gd name="T26" fmla="*/ 90 w 1579"/>
              <a:gd name="T27" fmla="*/ 171 h 1578"/>
              <a:gd name="T28" fmla="*/ 171 w 1579"/>
              <a:gd name="T29" fmla="*/ 89 h 1578"/>
              <a:gd name="T30" fmla="*/ 1408 w 1579"/>
              <a:gd name="T31" fmla="*/ 89 h 1578"/>
              <a:gd name="T32" fmla="*/ 1489 w 1579"/>
              <a:gd name="T33" fmla="*/ 171 h 1578"/>
              <a:gd name="T34" fmla="*/ 1489 w 1579"/>
              <a:gd name="T35" fmla="*/ 1408 h 1578"/>
              <a:gd name="T36" fmla="*/ 1087 w 1579"/>
              <a:gd name="T37" fmla="*/ 571 h 1578"/>
              <a:gd name="T38" fmla="*/ 1100 w 1579"/>
              <a:gd name="T39" fmla="*/ 602 h 1578"/>
              <a:gd name="T40" fmla="*/ 1087 w 1579"/>
              <a:gd name="T41" fmla="*/ 634 h 1578"/>
              <a:gd name="T42" fmla="*/ 712 w 1579"/>
              <a:gd name="T43" fmla="*/ 1008 h 1578"/>
              <a:gd name="T44" fmla="*/ 680 w 1579"/>
              <a:gd name="T45" fmla="*/ 1021 h 1578"/>
              <a:gd name="T46" fmla="*/ 648 w 1579"/>
              <a:gd name="T47" fmla="*/ 1008 h 1578"/>
              <a:gd name="T48" fmla="*/ 491 w 1579"/>
              <a:gd name="T49" fmla="*/ 849 h 1578"/>
              <a:gd name="T50" fmla="*/ 478 w 1579"/>
              <a:gd name="T51" fmla="*/ 818 h 1578"/>
              <a:gd name="T52" fmla="*/ 491 w 1579"/>
              <a:gd name="T53" fmla="*/ 786 h 1578"/>
              <a:gd name="T54" fmla="*/ 523 w 1579"/>
              <a:gd name="T55" fmla="*/ 773 h 1578"/>
              <a:gd name="T56" fmla="*/ 555 w 1579"/>
              <a:gd name="T57" fmla="*/ 786 h 1578"/>
              <a:gd name="T58" fmla="*/ 680 w 1579"/>
              <a:gd name="T59" fmla="*/ 912 h 1578"/>
              <a:gd name="T60" fmla="*/ 1024 w 1579"/>
              <a:gd name="T61" fmla="*/ 571 h 1578"/>
              <a:gd name="T62" fmla="*/ 1056 w 1579"/>
              <a:gd name="T63" fmla="*/ 558 h 1578"/>
              <a:gd name="T64" fmla="*/ 1087 w 1579"/>
              <a:gd name="T65" fmla="*/ 571 h 1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79" h="1578">
                <a:moveTo>
                  <a:pt x="1408" y="0"/>
                </a:moveTo>
                <a:cubicBezTo>
                  <a:pt x="171" y="0"/>
                  <a:pt x="171" y="0"/>
                  <a:pt x="171" y="0"/>
                </a:cubicBezTo>
                <a:cubicBezTo>
                  <a:pt x="77" y="0"/>
                  <a:pt x="0" y="76"/>
                  <a:pt x="0" y="171"/>
                </a:cubicBezTo>
                <a:cubicBezTo>
                  <a:pt x="0" y="1408"/>
                  <a:pt x="0" y="1408"/>
                  <a:pt x="0" y="1408"/>
                </a:cubicBezTo>
                <a:cubicBezTo>
                  <a:pt x="0" y="1502"/>
                  <a:pt x="77" y="1578"/>
                  <a:pt x="171" y="1578"/>
                </a:cubicBezTo>
                <a:cubicBezTo>
                  <a:pt x="1408" y="1578"/>
                  <a:pt x="1408" y="1578"/>
                  <a:pt x="1408" y="1578"/>
                </a:cubicBezTo>
                <a:cubicBezTo>
                  <a:pt x="1502" y="1578"/>
                  <a:pt x="1579" y="1502"/>
                  <a:pt x="1579" y="1408"/>
                </a:cubicBezTo>
                <a:cubicBezTo>
                  <a:pt x="1579" y="171"/>
                  <a:pt x="1579" y="171"/>
                  <a:pt x="1579" y="171"/>
                </a:cubicBezTo>
                <a:cubicBezTo>
                  <a:pt x="1579" y="76"/>
                  <a:pt x="1502" y="0"/>
                  <a:pt x="1408" y="0"/>
                </a:cubicBezTo>
                <a:close/>
                <a:moveTo>
                  <a:pt x="1489" y="1408"/>
                </a:moveTo>
                <a:cubicBezTo>
                  <a:pt x="1489" y="1452"/>
                  <a:pt x="1453" y="1489"/>
                  <a:pt x="1408" y="1489"/>
                </a:cubicBezTo>
                <a:cubicBezTo>
                  <a:pt x="171" y="1489"/>
                  <a:pt x="171" y="1489"/>
                  <a:pt x="171" y="1489"/>
                </a:cubicBezTo>
                <a:cubicBezTo>
                  <a:pt x="126" y="1489"/>
                  <a:pt x="90" y="1452"/>
                  <a:pt x="90" y="1408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26"/>
                  <a:pt x="126" y="89"/>
                  <a:pt x="171" y="89"/>
                </a:cubicBezTo>
                <a:cubicBezTo>
                  <a:pt x="1408" y="89"/>
                  <a:pt x="1408" y="89"/>
                  <a:pt x="1408" y="89"/>
                </a:cubicBezTo>
                <a:cubicBezTo>
                  <a:pt x="1453" y="89"/>
                  <a:pt x="1489" y="126"/>
                  <a:pt x="1489" y="171"/>
                </a:cubicBezTo>
                <a:lnTo>
                  <a:pt x="1489" y="1408"/>
                </a:lnTo>
                <a:close/>
                <a:moveTo>
                  <a:pt x="1087" y="571"/>
                </a:moveTo>
                <a:cubicBezTo>
                  <a:pt x="1096" y="579"/>
                  <a:pt x="1100" y="591"/>
                  <a:pt x="1100" y="602"/>
                </a:cubicBezTo>
                <a:cubicBezTo>
                  <a:pt x="1100" y="614"/>
                  <a:pt x="1096" y="626"/>
                  <a:pt x="1087" y="634"/>
                </a:cubicBezTo>
                <a:cubicBezTo>
                  <a:pt x="712" y="1008"/>
                  <a:pt x="712" y="1008"/>
                  <a:pt x="712" y="1008"/>
                </a:cubicBezTo>
                <a:cubicBezTo>
                  <a:pt x="703" y="1016"/>
                  <a:pt x="692" y="1021"/>
                  <a:pt x="680" y="1021"/>
                </a:cubicBezTo>
                <a:cubicBezTo>
                  <a:pt x="668" y="1021"/>
                  <a:pt x="657" y="1016"/>
                  <a:pt x="648" y="1008"/>
                </a:cubicBezTo>
                <a:cubicBezTo>
                  <a:pt x="491" y="849"/>
                  <a:pt x="491" y="849"/>
                  <a:pt x="491" y="849"/>
                </a:cubicBezTo>
                <a:cubicBezTo>
                  <a:pt x="483" y="841"/>
                  <a:pt x="478" y="830"/>
                  <a:pt x="478" y="818"/>
                </a:cubicBezTo>
                <a:cubicBezTo>
                  <a:pt x="478" y="806"/>
                  <a:pt x="483" y="795"/>
                  <a:pt x="491" y="786"/>
                </a:cubicBezTo>
                <a:cubicBezTo>
                  <a:pt x="500" y="778"/>
                  <a:pt x="511" y="773"/>
                  <a:pt x="523" y="773"/>
                </a:cubicBezTo>
                <a:cubicBezTo>
                  <a:pt x="535" y="773"/>
                  <a:pt x="546" y="778"/>
                  <a:pt x="555" y="786"/>
                </a:cubicBezTo>
                <a:cubicBezTo>
                  <a:pt x="680" y="912"/>
                  <a:pt x="680" y="912"/>
                  <a:pt x="680" y="912"/>
                </a:cubicBezTo>
                <a:cubicBezTo>
                  <a:pt x="1024" y="571"/>
                  <a:pt x="1024" y="571"/>
                  <a:pt x="1024" y="571"/>
                </a:cubicBezTo>
                <a:cubicBezTo>
                  <a:pt x="1033" y="562"/>
                  <a:pt x="1044" y="558"/>
                  <a:pt x="1056" y="558"/>
                </a:cubicBezTo>
                <a:cubicBezTo>
                  <a:pt x="1068" y="558"/>
                  <a:pt x="1079" y="562"/>
                  <a:pt x="1087" y="5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5" name="Freeform 21"/>
          <p:cNvSpPr>
            <a:spLocks noEditPoints="1"/>
          </p:cNvSpPr>
          <p:nvPr/>
        </p:nvSpPr>
        <p:spPr bwMode="auto">
          <a:xfrm>
            <a:off x="8399269" y="11444278"/>
            <a:ext cx="831624" cy="830980"/>
          </a:xfrm>
          <a:custGeom>
            <a:avLst/>
            <a:gdLst>
              <a:gd name="T0" fmla="*/ 426 w 1581"/>
              <a:gd name="T1" fmla="*/ 537 h 1580"/>
              <a:gd name="T2" fmla="*/ 347 w 1581"/>
              <a:gd name="T3" fmla="*/ 729 h 1580"/>
              <a:gd name="T4" fmla="*/ 426 w 1581"/>
              <a:gd name="T5" fmla="*/ 921 h 1580"/>
              <a:gd name="T6" fmla="*/ 735 w 1581"/>
              <a:gd name="T7" fmla="*/ 1229 h 1580"/>
              <a:gd name="T8" fmla="*/ 791 w 1581"/>
              <a:gd name="T9" fmla="*/ 1253 h 1580"/>
              <a:gd name="T10" fmla="*/ 847 w 1581"/>
              <a:gd name="T11" fmla="*/ 1229 h 1580"/>
              <a:gd name="T12" fmla="*/ 1155 w 1581"/>
              <a:gd name="T13" fmla="*/ 921 h 1580"/>
              <a:gd name="T14" fmla="*/ 1235 w 1581"/>
              <a:gd name="T15" fmla="*/ 729 h 1580"/>
              <a:gd name="T16" fmla="*/ 1156 w 1581"/>
              <a:gd name="T17" fmla="*/ 537 h 1580"/>
              <a:gd name="T18" fmla="*/ 964 w 1581"/>
              <a:gd name="T19" fmla="*/ 458 h 1580"/>
              <a:gd name="T20" fmla="*/ 791 w 1581"/>
              <a:gd name="T21" fmla="*/ 520 h 1580"/>
              <a:gd name="T22" fmla="*/ 618 w 1581"/>
              <a:gd name="T23" fmla="*/ 457 h 1580"/>
              <a:gd name="T24" fmla="*/ 426 w 1581"/>
              <a:gd name="T25" fmla="*/ 537 h 1580"/>
              <a:gd name="T26" fmla="*/ 759 w 1581"/>
              <a:gd name="T27" fmla="*/ 613 h 1580"/>
              <a:gd name="T28" fmla="*/ 791 w 1581"/>
              <a:gd name="T29" fmla="*/ 626 h 1580"/>
              <a:gd name="T30" fmla="*/ 822 w 1581"/>
              <a:gd name="T31" fmla="*/ 613 h 1580"/>
              <a:gd name="T32" fmla="*/ 835 w 1581"/>
              <a:gd name="T33" fmla="*/ 600 h 1580"/>
              <a:gd name="T34" fmla="*/ 964 w 1581"/>
              <a:gd name="T35" fmla="*/ 547 h 1580"/>
              <a:gd name="T36" fmla="*/ 1092 w 1581"/>
              <a:gd name="T37" fmla="*/ 600 h 1580"/>
              <a:gd name="T38" fmla="*/ 1145 w 1581"/>
              <a:gd name="T39" fmla="*/ 729 h 1580"/>
              <a:gd name="T40" fmla="*/ 1092 w 1581"/>
              <a:gd name="T41" fmla="*/ 858 h 1580"/>
              <a:gd name="T42" fmla="*/ 791 w 1581"/>
              <a:gd name="T43" fmla="*/ 1159 h 1580"/>
              <a:gd name="T44" fmla="*/ 489 w 1581"/>
              <a:gd name="T45" fmla="*/ 857 h 1580"/>
              <a:gd name="T46" fmla="*/ 436 w 1581"/>
              <a:gd name="T47" fmla="*/ 729 h 1580"/>
              <a:gd name="T48" fmla="*/ 489 w 1581"/>
              <a:gd name="T49" fmla="*/ 600 h 1580"/>
              <a:gd name="T50" fmla="*/ 618 w 1581"/>
              <a:gd name="T51" fmla="*/ 547 h 1580"/>
              <a:gd name="T52" fmla="*/ 746 w 1581"/>
              <a:gd name="T53" fmla="*/ 600 h 1580"/>
              <a:gd name="T54" fmla="*/ 759 w 1581"/>
              <a:gd name="T55" fmla="*/ 613 h 1580"/>
              <a:gd name="T56" fmla="*/ 0 w 1581"/>
              <a:gd name="T57" fmla="*/ 790 h 1580"/>
              <a:gd name="T58" fmla="*/ 791 w 1581"/>
              <a:gd name="T59" fmla="*/ 1580 h 1580"/>
              <a:gd name="T60" fmla="*/ 1581 w 1581"/>
              <a:gd name="T61" fmla="*/ 790 h 1580"/>
              <a:gd name="T62" fmla="*/ 791 w 1581"/>
              <a:gd name="T63" fmla="*/ 0 h 1580"/>
              <a:gd name="T64" fmla="*/ 0 w 1581"/>
              <a:gd name="T65" fmla="*/ 790 h 1580"/>
              <a:gd name="T66" fmla="*/ 1491 w 1581"/>
              <a:gd name="T67" fmla="*/ 790 h 1580"/>
              <a:gd name="T68" fmla="*/ 791 w 1581"/>
              <a:gd name="T69" fmla="*/ 1491 h 1580"/>
              <a:gd name="T70" fmla="*/ 90 w 1581"/>
              <a:gd name="T71" fmla="*/ 790 h 1580"/>
              <a:gd name="T72" fmla="*/ 791 w 1581"/>
              <a:gd name="T73" fmla="*/ 89 h 1580"/>
              <a:gd name="T74" fmla="*/ 1491 w 1581"/>
              <a:gd name="T75" fmla="*/ 790 h 1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81" h="1580">
                <a:moveTo>
                  <a:pt x="426" y="537"/>
                </a:moveTo>
                <a:cubicBezTo>
                  <a:pt x="375" y="588"/>
                  <a:pt x="347" y="656"/>
                  <a:pt x="347" y="729"/>
                </a:cubicBezTo>
                <a:cubicBezTo>
                  <a:pt x="347" y="801"/>
                  <a:pt x="375" y="869"/>
                  <a:pt x="426" y="921"/>
                </a:cubicBezTo>
                <a:cubicBezTo>
                  <a:pt x="735" y="1229"/>
                  <a:pt x="735" y="1229"/>
                  <a:pt x="735" y="1229"/>
                </a:cubicBezTo>
                <a:cubicBezTo>
                  <a:pt x="750" y="1244"/>
                  <a:pt x="770" y="1253"/>
                  <a:pt x="791" y="1253"/>
                </a:cubicBezTo>
                <a:cubicBezTo>
                  <a:pt x="812" y="1253"/>
                  <a:pt x="832" y="1244"/>
                  <a:pt x="847" y="1229"/>
                </a:cubicBezTo>
                <a:cubicBezTo>
                  <a:pt x="1155" y="921"/>
                  <a:pt x="1155" y="921"/>
                  <a:pt x="1155" y="921"/>
                </a:cubicBezTo>
                <a:cubicBezTo>
                  <a:pt x="1207" y="870"/>
                  <a:pt x="1235" y="801"/>
                  <a:pt x="1235" y="729"/>
                </a:cubicBezTo>
                <a:cubicBezTo>
                  <a:pt x="1235" y="657"/>
                  <a:pt x="1207" y="588"/>
                  <a:pt x="1156" y="537"/>
                </a:cubicBezTo>
                <a:cubicBezTo>
                  <a:pt x="1104" y="486"/>
                  <a:pt x="1036" y="458"/>
                  <a:pt x="964" y="458"/>
                </a:cubicBezTo>
                <a:cubicBezTo>
                  <a:pt x="900" y="458"/>
                  <a:pt x="840" y="479"/>
                  <a:pt x="791" y="520"/>
                </a:cubicBezTo>
                <a:cubicBezTo>
                  <a:pt x="743" y="479"/>
                  <a:pt x="681" y="457"/>
                  <a:pt x="618" y="457"/>
                </a:cubicBezTo>
                <a:cubicBezTo>
                  <a:pt x="545" y="457"/>
                  <a:pt x="477" y="486"/>
                  <a:pt x="426" y="537"/>
                </a:cubicBezTo>
                <a:close/>
                <a:moveTo>
                  <a:pt x="759" y="613"/>
                </a:moveTo>
                <a:cubicBezTo>
                  <a:pt x="768" y="621"/>
                  <a:pt x="779" y="626"/>
                  <a:pt x="791" y="626"/>
                </a:cubicBezTo>
                <a:cubicBezTo>
                  <a:pt x="803" y="626"/>
                  <a:pt x="814" y="621"/>
                  <a:pt x="822" y="613"/>
                </a:cubicBezTo>
                <a:cubicBezTo>
                  <a:pt x="835" y="600"/>
                  <a:pt x="835" y="600"/>
                  <a:pt x="835" y="600"/>
                </a:cubicBezTo>
                <a:cubicBezTo>
                  <a:pt x="869" y="566"/>
                  <a:pt x="915" y="547"/>
                  <a:pt x="964" y="547"/>
                </a:cubicBezTo>
                <a:cubicBezTo>
                  <a:pt x="1012" y="547"/>
                  <a:pt x="1058" y="566"/>
                  <a:pt x="1092" y="600"/>
                </a:cubicBezTo>
                <a:cubicBezTo>
                  <a:pt x="1127" y="635"/>
                  <a:pt x="1146" y="681"/>
                  <a:pt x="1145" y="729"/>
                </a:cubicBezTo>
                <a:cubicBezTo>
                  <a:pt x="1145" y="778"/>
                  <a:pt x="1126" y="823"/>
                  <a:pt x="1092" y="858"/>
                </a:cubicBezTo>
                <a:cubicBezTo>
                  <a:pt x="791" y="1159"/>
                  <a:pt x="791" y="1159"/>
                  <a:pt x="791" y="1159"/>
                </a:cubicBezTo>
                <a:cubicBezTo>
                  <a:pt x="489" y="857"/>
                  <a:pt x="489" y="857"/>
                  <a:pt x="489" y="857"/>
                </a:cubicBezTo>
                <a:cubicBezTo>
                  <a:pt x="455" y="823"/>
                  <a:pt x="436" y="777"/>
                  <a:pt x="436" y="729"/>
                </a:cubicBezTo>
                <a:cubicBezTo>
                  <a:pt x="436" y="680"/>
                  <a:pt x="455" y="634"/>
                  <a:pt x="489" y="600"/>
                </a:cubicBezTo>
                <a:cubicBezTo>
                  <a:pt x="523" y="566"/>
                  <a:pt x="569" y="547"/>
                  <a:pt x="618" y="547"/>
                </a:cubicBezTo>
                <a:cubicBezTo>
                  <a:pt x="666" y="547"/>
                  <a:pt x="712" y="566"/>
                  <a:pt x="746" y="600"/>
                </a:cubicBezTo>
                <a:lnTo>
                  <a:pt x="759" y="613"/>
                </a:lnTo>
                <a:close/>
                <a:moveTo>
                  <a:pt x="0" y="790"/>
                </a:moveTo>
                <a:cubicBezTo>
                  <a:pt x="0" y="1226"/>
                  <a:pt x="355" y="1580"/>
                  <a:pt x="791" y="1580"/>
                </a:cubicBezTo>
                <a:cubicBezTo>
                  <a:pt x="1226" y="1580"/>
                  <a:pt x="1581" y="1226"/>
                  <a:pt x="1581" y="790"/>
                </a:cubicBezTo>
                <a:cubicBezTo>
                  <a:pt x="1581" y="354"/>
                  <a:pt x="1226" y="0"/>
                  <a:pt x="791" y="0"/>
                </a:cubicBezTo>
                <a:cubicBezTo>
                  <a:pt x="355" y="0"/>
                  <a:pt x="0" y="354"/>
                  <a:pt x="0" y="790"/>
                </a:cubicBezTo>
                <a:close/>
                <a:moveTo>
                  <a:pt x="1491" y="790"/>
                </a:moveTo>
                <a:cubicBezTo>
                  <a:pt x="1491" y="1176"/>
                  <a:pt x="1177" y="1491"/>
                  <a:pt x="791" y="1491"/>
                </a:cubicBezTo>
                <a:cubicBezTo>
                  <a:pt x="404" y="1491"/>
                  <a:pt x="90" y="1176"/>
                  <a:pt x="90" y="790"/>
                </a:cubicBezTo>
                <a:cubicBezTo>
                  <a:pt x="90" y="404"/>
                  <a:pt x="404" y="89"/>
                  <a:pt x="791" y="89"/>
                </a:cubicBezTo>
                <a:cubicBezTo>
                  <a:pt x="1177" y="89"/>
                  <a:pt x="1491" y="404"/>
                  <a:pt x="1491" y="7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1" name="Freeform 22"/>
          <p:cNvSpPr>
            <a:spLocks noEditPoints="1"/>
          </p:cNvSpPr>
          <p:nvPr/>
        </p:nvSpPr>
        <p:spPr bwMode="auto">
          <a:xfrm>
            <a:off x="10616185" y="11444655"/>
            <a:ext cx="830336" cy="830338"/>
          </a:xfrm>
          <a:custGeom>
            <a:avLst/>
            <a:gdLst>
              <a:gd name="T0" fmla="*/ 1408 w 1579"/>
              <a:gd name="T1" fmla="*/ 0 h 1579"/>
              <a:gd name="T2" fmla="*/ 171 w 1579"/>
              <a:gd name="T3" fmla="*/ 0 h 1579"/>
              <a:gd name="T4" fmla="*/ 0 w 1579"/>
              <a:gd name="T5" fmla="*/ 171 h 1579"/>
              <a:gd name="T6" fmla="*/ 0 w 1579"/>
              <a:gd name="T7" fmla="*/ 1408 h 1579"/>
              <a:gd name="T8" fmla="*/ 171 w 1579"/>
              <a:gd name="T9" fmla="*/ 1579 h 1579"/>
              <a:gd name="T10" fmla="*/ 1408 w 1579"/>
              <a:gd name="T11" fmla="*/ 1579 h 1579"/>
              <a:gd name="T12" fmla="*/ 1579 w 1579"/>
              <a:gd name="T13" fmla="*/ 1408 h 1579"/>
              <a:gd name="T14" fmla="*/ 1579 w 1579"/>
              <a:gd name="T15" fmla="*/ 171 h 1579"/>
              <a:gd name="T16" fmla="*/ 1408 w 1579"/>
              <a:gd name="T17" fmla="*/ 0 h 1579"/>
              <a:gd name="T18" fmla="*/ 1489 w 1579"/>
              <a:gd name="T19" fmla="*/ 1408 h 1579"/>
              <a:gd name="T20" fmla="*/ 1408 w 1579"/>
              <a:gd name="T21" fmla="*/ 1489 h 1579"/>
              <a:gd name="T22" fmla="*/ 171 w 1579"/>
              <a:gd name="T23" fmla="*/ 1489 h 1579"/>
              <a:gd name="T24" fmla="*/ 90 w 1579"/>
              <a:gd name="T25" fmla="*/ 1408 h 1579"/>
              <a:gd name="T26" fmla="*/ 90 w 1579"/>
              <a:gd name="T27" fmla="*/ 171 h 1579"/>
              <a:gd name="T28" fmla="*/ 171 w 1579"/>
              <a:gd name="T29" fmla="*/ 90 h 1579"/>
              <a:gd name="T30" fmla="*/ 1408 w 1579"/>
              <a:gd name="T31" fmla="*/ 90 h 1579"/>
              <a:gd name="T32" fmla="*/ 1489 w 1579"/>
              <a:gd name="T33" fmla="*/ 171 h 1579"/>
              <a:gd name="T34" fmla="*/ 1489 w 1579"/>
              <a:gd name="T35" fmla="*/ 1408 h 1579"/>
              <a:gd name="T36" fmla="*/ 956 w 1579"/>
              <a:gd name="T37" fmla="*/ 450 h 1579"/>
              <a:gd name="T38" fmla="*/ 790 w 1579"/>
              <a:gd name="T39" fmla="*/ 509 h 1579"/>
              <a:gd name="T40" fmla="*/ 623 w 1579"/>
              <a:gd name="T41" fmla="*/ 449 h 1579"/>
              <a:gd name="T42" fmla="*/ 437 w 1579"/>
              <a:gd name="T43" fmla="*/ 526 h 1579"/>
              <a:gd name="T44" fmla="*/ 360 w 1579"/>
              <a:gd name="T45" fmla="*/ 712 h 1579"/>
              <a:gd name="T46" fmla="*/ 438 w 1579"/>
              <a:gd name="T47" fmla="*/ 898 h 1579"/>
              <a:gd name="T48" fmla="*/ 735 w 1579"/>
              <a:gd name="T49" fmla="*/ 1196 h 1579"/>
              <a:gd name="T50" fmla="*/ 790 w 1579"/>
              <a:gd name="T51" fmla="*/ 1218 h 1579"/>
              <a:gd name="T52" fmla="*/ 845 w 1579"/>
              <a:gd name="T53" fmla="*/ 1196 h 1579"/>
              <a:gd name="T54" fmla="*/ 1142 w 1579"/>
              <a:gd name="T55" fmla="*/ 899 h 1579"/>
              <a:gd name="T56" fmla="*/ 1219 w 1579"/>
              <a:gd name="T57" fmla="*/ 713 h 1579"/>
              <a:gd name="T58" fmla="*/ 1142 w 1579"/>
              <a:gd name="T59" fmla="*/ 527 h 1579"/>
              <a:gd name="T60" fmla="*/ 956 w 1579"/>
              <a:gd name="T61" fmla="*/ 450 h 1579"/>
              <a:gd name="T62" fmla="*/ 1079 w 1579"/>
              <a:gd name="T63" fmla="*/ 836 h 1579"/>
              <a:gd name="T64" fmla="*/ 790 w 1579"/>
              <a:gd name="T65" fmla="*/ 1124 h 1579"/>
              <a:gd name="T66" fmla="*/ 501 w 1579"/>
              <a:gd name="T67" fmla="*/ 835 h 1579"/>
              <a:gd name="T68" fmla="*/ 450 w 1579"/>
              <a:gd name="T69" fmla="*/ 712 h 1579"/>
              <a:gd name="T70" fmla="*/ 501 w 1579"/>
              <a:gd name="T71" fmla="*/ 590 h 1579"/>
              <a:gd name="T72" fmla="*/ 623 w 1579"/>
              <a:gd name="T73" fmla="*/ 539 h 1579"/>
              <a:gd name="T74" fmla="*/ 746 w 1579"/>
              <a:gd name="T75" fmla="*/ 590 h 1579"/>
              <a:gd name="T76" fmla="*/ 758 w 1579"/>
              <a:gd name="T77" fmla="*/ 602 h 1579"/>
              <a:gd name="T78" fmla="*/ 790 w 1579"/>
              <a:gd name="T79" fmla="*/ 615 h 1579"/>
              <a:gd name="T80" fmla="*/ 821 w 1579"/>
              <a:gd name="T81" fmla="*/ 602 h 1579"/>
              <a:gd name="T82" fmla="*/ 833 w 1579"/>
              <a:gd name="T83" fmla="*/ 590 h 1579"/>
              <a:gd name="T84" fmla="*/ 956 w 1579"/>
              <a:gd name="T85" fmla="*/ 539 h 1579"/>
              <a:gd name="T86" fmla="*/ 1078 w 1579"/>
              <a:gd name="T87" fmla="*/ 590 h 1579"/>
              <a:gd name="T88" fmla="*/ 1129 w 1579"/>
              <a:gd name="T89" fmla="*/ 713 h 1579"/>
              <a:gd name="T90" fmla="*/ 1079 w 1579"/>
              <a:gd name="T91" fmla="*/ 836 h 1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79" h="1579">
                <a:moveTo>
                  <a:pt x="1408" y="0"/>
                </a:moveTo>
                <a:cubicBezTo>
                  <a:pt x="171" y="0"/>
                  <a:pt x="171" y="0"/>
                  <a:pt x="171" y="0"/>
                </a:cubicBezTo>
                <a:cubicBezTo>
                  <a:pt x="77" y="0"/>
                  <a:pt x="0" y="77"/>
                  <a:pt x="0" y="171"/>
                </a:cubicBezTo>
                <a:cubicBezTo>
                  <a:pt x="0" y="1408"/>
                  <a:pt x="0" y="1408"/>
                  <a:pt x="0" y="1408"/>
                </a:cubicBezTo>
                <a:cubicBezTo>
                  <a:pt x="0" y="1502"/>
                  <a:pt x="77" y="1579"/>
                  <a:pt x="171" y="1579"/>
                </a:cubicBezTo>
                <a:cubicBezTo>
                  <a:pt x="1408" y="1579"/>
                  <a:pt x="1408" y="1579"/>
                  <a:pt x="1408" y="1579"/>
                </a:cubicBezTo>
                <a:cubicBezTo>
                  <a:pt x="1502" y="1579"/>
                  <a:pt x="1579" y="1502"/>
                  <a:pt x="1579" y="1408"/>
                </a:cubicBezTo>
                <a:cubicBezTo>
                  <a:pt x="1579" y="171"/>
                  <a:pt x="1579" y="171"/>
                  <a:pt x="1579" y="171"/>
                </a:cubicBezTo>
                <a:cubicBezTo>
                  <a:pt x="1579" y="77"/>
                  <a:pt x="1502" y="0"/>
                  <a:pt x="1408" y="0"/>
                </a:cubicBezTo>
                <a:close/>
                <a:moveTo>
                  <a:pt x="1489" y="1408"/>
                </a:moveTo>
                <a:cubicBezTo>
                  <a:pt x="1489" y="1453"/>
                  <a:pt x="1453" y="1489"/>
                  <a:pt x="1408" y="1489"/>
                </a:cubicBezTo>
                <a:cubicBezTo>
                  <a:pt x="171" y="1489"/>
                  <a:pt x="171" y="1489"/>
                  <a:pt x="171" y="1489"/>
                </a:cubicBezTo>
                <a:cubicBezTo>
                  <a:pt x="126" y="1489"/>
                  <a:pt x="90" y="1453"/>
                  <a:pt x="90" y="1408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26"/>
                  <a:pt x="126" y="90"/>
                  <a:pt x="171" y="90"/>
                </a:cubicBezTo>
                <a:cubicBezTo>
                  <a:pt x="1408" y="90"/>
                  <a:pt x="1408" y="90"/>
                  <a:pt x="1408" y="90"/>
                </a:cubicBezTo>
                <a:cubicBezTo>
                  <a:pt x="1453" y="90"/>
                  <a:pt x="1489" y="126"/>
                  <a:pt x="1489" y="171"/>
                </a:cubicBezTo>
                <a:lnTo>
                  <a:pt x="1489" y="1408"/>
                </a:lnTo>
                <a:close/>
                <a:moveTo>
                  <a:pt x="956" y="450"/>
                </a:moveTo>
                <a:cubicBezTo>
                  <a:pt x="894" y="450"/>
                  <a:pt x="837" y="470"/>
                  <a:pt x="790" y="509"/>
                </a:cubicBezTo>
                <a:cubicBezTo>
                  <a:pt x="743" y="470"/>
                  <a:pt x="684" y="449"/>
                  <a:pt x="623" y="449"/>
                </a:cubicBezTo>
                <a:cubicBezTo>
                  <a:pt x="553" y="449"/>
                  <a:pt x="487" y="477"/>
                  <a:pt x="437" y="526"/>
                </a:cubicBezTo>
                <a:cubicBezTo>
                  <a:pt x="387" y="576"/>
                  <a:pt x="360" y="642"/>
                  <a:pt x="360" y="712"/>
                </a:cubicBezTo>
                <a:cubicBezTo>
                  <a:pt x="360" y="783"/>
                  <a:pt x="388" y="849"/>
                  <a:pt x="438" y="898"/>
                </a:cubicBezTo>
                <a:cubicBezTo>
                  <a:pt x="735" y="1196"/>
                  <a:pt x="735" y="1196"/>
                  <a:pt x="735" y="1196"/>
                </a:cubicBezTo>
                <a:cubicBezTo>
                  <a:pt x="750" y="1210"/>
                  <a:pt x="769" y="1218"/>
                  <a:pt x="790" y="1218"/>
                </a:cubicBezTo>
                <a:cubicBezTo>
                  <a:pt x="811" y="1218"/>
                  <a:pt x="830" y="1210"/>
                  <a:pt x="845" y="1196"/>
                </a:cubicBezTo>
                <a:cubicBezTo>
                  <a:pt x="1142" y="899"/>
                  <a:pt x="1142" y="899"/>
                  <a:pt x="1142" y="899"/>
                </a:cubicBezTo>
                <a:cubicBezTo>
                  <a:pt x="1192" y="849"/>
                  <a:pt x="1219" y="783"/>
                  <a:pt x="1219" y="713"/>
                </a:cubicBezTo>
                <a:cubicBezTo>
                  <a:pt x="1219" y="642"/>
                  <a:pt x="1192" y="576"/>
                  <a:pt x="1142" y="527"/>
                </a:cubicBezTo>
                <a:cubicBezTo>
                  <a:pt x="1092" y="477"/>
                  <a:pt x="1026" y="450"/>
                  <a:pt x="956" y="450"/>
                </a:cubicBezTo>
                <a:close/>
                <a:moveTo>
                  <a:pt x="1079" y="836"/>
                </a:moveTo>
                <a:cubicBezTo>
                  <a:pt x="790" y="1124"/>
                  <a:pt x="790" y="1124"/>
                  <a:pt x="790" y="1124"/>
                </a:cubicBezTo>
                <a:cubicBezTo>
                  <a:pt x="501" y="835"/>
                  <a:pt x="501" y="835"/>
                  <a:pt x="501" y="835"/>
                </a:cubicBezTo>
                <a:cubicBezTo>
                  <a:pt x="468" y="802"/>
                  <a:pt x="450" y="759"/>
                  <a:pt x="450" y="712"/>
                </a:cubicBezTo>
                <a:cubicBezTo>
                  <a:pt x="450" y="666"/>
                  <a:pt x="468" y="622"/>
                  <a:pt x="501" y="590"/>
                </a:cubicBezTo>
                <a:cubicBezTo>
                  <a:pt x="533" y="557"/>
                  <a:pt x="577" y="539"/>
                  <a:pt x="623" y="539"/>
                </a:cubicBezTo>
                <a:cubicBezTo>
                  <a:pt x="669" y="539"/>
                  <a:pt x="713" y="557"/>
                  <a:pt x="746" y="590"/>
                </a:cubicBezTo>
                <a:cubicBezTo>
                  <a:pt x="758" y="602"/>
                  <a:pt x="758" y="602"/>
                  <a:pt x="758" y="602"/>
                </a:cubicBezTo>
                <a:cubicBezTo>
                  <a:pt x="766" y="611"/>
                  <a:pt x="778" y="615"/>
                  <a:pt x="790" y="615"/>
                </a:cubicBezTo>
                <a:cubicBezTo>
                  <a:pt x="802" y="615"/>
                  <a:pt x="813" y="611"/>
                  <a:pt x="821" y="602"/>
                </a:cubicBezTo>
                <a:cubicBezTo>
                  <a:pt x="833" y="590"/>
                  <a:pt x="833" y="590"/>
                  <a:pt x="833" y="590"/>
                </a:cubicBezTo>
                <a:cubicBezTo>
                  <a:pt x="866" y="557"/>
                  <a:pt x="909" y="539"/>
                  <a:pt x="956" y="539"/>
                </a:cubicBezTo>
                <a:cubicBezTo>
                  <a:pt x="1002" y="539"/>
                  <a:pt x="1046" y="557"/>
                  <a:pt x="1078" y="590"/>
                </a:cubicBezTo>
                <a:cubicBezTo>
                  <a:pt x="1111" y="623"/>
                  <a:pt x="1129" y="667"/>
                  <a:pt x="1129" y="713"/>
                </a:cubicBezTo>
                <a:cubicBezTo>
                  <a:pt x="1129" y="759"/>
                  <a:pt x="1111" y="803"/>
                  <a:pt x="1079" y="8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8" name="Freeform 13"/>
          <p:cNvSpPr>
            <a:spLocks noEditPoints="1"/>
          </p:cNvSpPr>
          <p:nvPr/>
        </p:nvSpPr>
        <p:spPr bwMode="auto">
          <a:xfrm>
            <a:off x="12833665" y="11444840"/>
            <a:ext cx="830336" cy="830016"/>
          </a:xfrm>
          <a:custGeom>
            <a:avLst/>
            <a:gdLst>
              <a:gd name="T0" fmla="*/ 1408 w 1579"/>
              <a:gd name="T1" fmla="*/ 0 h 1578"/>
              <a:gd name="T2" fmla="*/ 171 w 1579"/>
              <a:gd name="T3" fmla="*/ 0 h 1578"/>
              <a:gd name="T4" fmla="*/ 0 w 1579"/>
              <a:gd name="T5" fmla="*/ 171 h 1578"/>
              <a:gd name="T6" fmla="*/ 0 w 1579"/>
              <a:gd name="T7" fmla="*/ 1408 h 1578"/>
              <a:gd name="T8" fmla="*/ 171 w 1579"/>
              <a:gd name="T9" fmla="*/ 1578 h 1578"/>
              <a:gd name="T10" fmla="*/ 1408 w 1579"/>
              <a:gd name="T11" fmla="*/ 1578 h 1578"/>
              <a:gd name="T12" fmla="*/ 1579 w 1579"/>
              <a:gd name="T13" fmla="*/ 1408 h 1578"/>
              <a:gd name="T14" fmla="*/ 1579 w 1579"/>
              <a:gd name="T15" fmla="*/ 171 h 1578"/>
              <a:gd name="T16" fmla="*/ 1408 w 1579"/>
              <a:gd name="T17" fmla="*/ 0 h 1578"/>
              <a:gd name="T18" fmla="*/ 1489 w 1579"/>
              <a:gd name="T19" fmla="*/ 1408 h 1578"/>
              <a:gd name="T20" fmla="*/ 1408 w 1579"/>
              <a:gd name="T21" fmla="*/ 1489 h 1578"/>
              <a:gd name="T22" fmla="*/ 171 w 1579"/>
              <a:gd name="T23" fmla="*/ 1489 h 1578"/>
              <a:gd name="T24" fmla="*/ 90 w 1579"/>
              <a:gd name="T25" fmla="*/ 1408 h 1578"/>
              <a:gd name="T26" fmla="*/ 90 w 1579"/>
              <a:gd name="T27" fmla="*/ 171 h 1578"/>
              <a:gd name="T28" fmla="*/ 171 w 1579"/>
              <a:gd name="T29" fmla="*/ 89 h 1578"/>
              <a:gd name="T30" fmla="*/ 1408 w 1579"/>
              <a:gd name="T31" fmla="*/ 89 h 1578"/>
              <a:gd name="T32" fmla="*/ 1489 w 1579"/>
              <a:gd name="T33" fmla="*/ 171 h 1578"/>
              <a:gd name="T34" fmla="*/ 1489 w 1579"/>
              <a:gd name="T35" fmla="*/ 1408 h 1578"/>
              <a:gd name="T36" fmla="*/ 1031 w 1579"/>
              <a:gd name="T37" fmla="*/ 967 h 1578"/>
              <a:gd name="T38" fmla="*/ 1031 w 1579"/>
              <a:gd name="T39" fmla="*/ 1030 h 1578"/>
              <a:gd name="T40" fmla="*/ 1000 w 1579"/>
              <a:gd name="T41" fmla="*/ 1043 h 1578"/>
              <a:gd name="T42" fmla="*/ 968 w 1579"/>
              <a:gd name="T43" fmla="*/ 1030 h 1578"/>
              <a:gd name="T44" fmla="*/ 790 w 1579"/>
              <a:gd name="T45" fmla="*/ 852 h 1578"/>
              <a:gd name="T46" fmla="*/ 612 w 1579"/>
              <a:gd name="T47" fmla="*/ 1030 h 1578"/>
              <a:gd name="T48" fmla="*/ 580 w 1579"/>
              <a:gd name="T49" fmla="*/ 1043 h 1578"/>
              <a:gd name="T50" fmla="*/ 549 w 1579"/>
              <a:gd name="T51" fmla="*/ 1030 h 1578"/>
              <a:gd name="T52" fmla="*/ 535 w 1579"/>
              <a:gd name="T53" fmla="*/ 999 h 1578"/>
              <a:gd name="T54" fmla="*/ 549 w 1579"/>
              <a:gd name="T55" fmla="*/ 967 h 1578"/>
              <a:gd name="T56" fmla="*/ 726 w 1579"/>
              <a:gd name="T57" fmla="*/ 789 h 1578"/>
              <a:gd name="T58" fmla="*/ 549 w 1579"/>
              <a:gd name="T59" fmla="*/ 611 h 1578"/>
              <a:gd name="T60" fmla="*/ 535 w 1579"/>
              <a:gd name="T61" fmla="*/ 580 h 1578"/>
              <a:gd name="T62" fmla="*/ 549 w 1579"/>
              <a:gd name="T63" fmla="*/ 548 h 1578"/>
              <a:gd name="T64" fmla="*/ 580 w 1579"/>
              <a:gd name="T65" fmla="*/ 535 h 1578"/>
              <a:gd name="T66" fmla="*/ 612 w 1579"/>
              <a:gd name="T67" fmla="*/ 548 h 1578"/>
              <a:gd name="T68" fmla="*/ 790 w 1579"/>
              <a:gd name="T69" fmla="*/ 726 h 1578"/>
              <a:gd name="T70" fmla="*/ 967 w 1579"/>
              <a:gd name="T71" fmla="*/ 548 h 1578"/>
              <a:gd name="T72" fmla="*/ 999 w 1579"/>
              <a:gd name="T73" fmla="*/ 535 h 1578"/>
              <a:gd name="T74" fmla="*/ 1031 w 1579"/>
              <a:gd name="T75" fmla="*/ 548 h 1578"/>
              <a:gd name="T76" fmla="*/ 1031 w 1579"/>
              <a:gd name="T77" fmla="*/ 611 h 1578"/>
              <a:gd name="T78" fmla="*/ 853 w 1579"/>
              <a:gd name="T79" fmla="*/ 789 h 1578"/>
              <a:gd name="T80" fmla="*/ 1031 w 1579"/>
              <a:gd name="T81" fmla="*/ 967 h 1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79" h="1578">
                <a:moveTo>
                  <a:pt x="1408" y="0"/>
                </a:moveTo>
                <a:cubicBezTo>
                  <a:pt x="171" y="0"/>
                  <a:pt x="171" y="0"/>
                  <a:pt x="171" y="0"/>
                </a:cubicBezTo>
                <a:cubicBezTo>
                  <a:pt x="77" y="0"/>
                  <a:pt x="0" y="76"/>
                  <a:pt x="0" y="171"/>
                </a:cubicBezTo>
                <a:cubicBezTo>
                  <a:pt x="0" y="1408"/>
                  <a:pt x="0" y="1408"/>
                  <a:pt x="0" y="1408"/>
                </a:cubicBezTo>
                <a:cubicBezTo>
                  <a:pt x="0" y="1502"/>
                  <a:pt x="77" y="1578"/>
                  <a:pt x="171" y="1578"/>
                </a:cubicBezTo>
                <a:cubicBezTo>
                  <a:pt x="1408" y="1578"/>
                  <a:pt x="1408" y="1578"/>
                  <a:pt x="1408" y="1578"/>
                </a:cubicBezTo>
                <a:cubicBezTo>
                  <a:pt x="1502" y="1578"/>
                  <a:pt x="1579" y="1502"/>
                  <a:pt x="1579" y="1408"/>
                </a:cubicBezTo>
                <a:cubicBezTo>
                  <a:pt x="1579" y="171"/>
                  <a:pt x="1579" y="171"/>
                  <a:pt x="1579" y="171"/>
                </a:cubicBezTo>
                <a:cubicBezTo>
                  <a:pt x="1579" y="76"/>
                  <a:pt x="1502" y="0"/>
                  <a:pt x="1408" y="0"/>
                </a:cubicBezTo>
                <a:close/>
                <a:moveTo>
                  <a:pt x="1489" y="1408"/>
                </a:moveTo>
                <a:cubicBezTo>
                  <a:pt x="1489" y="1452"/>
                  <a:pt x="1453" y="1489"/>
                  <a:pt x="1408" y="1489"/>
                </a:cubicBezTo>
                <a:cubicBezTo>
                  <a:pt x="171" y="1489"/>
                  <a:pt x="171" y="1489"/>
                  <a:pt x="171" y="1489"/>
                </a:cubicBezTo>
                <a:cubicBezTo>
                  <a:pt x="126" y="1489"/>
                  <a:pt x="90" y="1452"/>
                  <a:pt x="90" y="1408"/>
                </a:cubicBezTo>
                <a:cubicBezTo>
                  <a:pt x="90" y="171"/>
                  <a:pt x="90" y="171"/>
                  <a:pt x="90" y="171"/>
                </a:cubicBezTo>
                <a:cubicBezTo>
                  <a:pt x="90" y="126"/>
                  <a:pt x="126" y="89"/>
                  <a:pt x="171" y="89"/>
                </a:cubicBezTo>
                <a:cubicBezTo>
                  <a:pt x="1408" y="89"/>
                  <a:pt x="1408" y="89"/>
                  <a:pt x="1408" y="89"/>
                </a:cubicBezTo>
                <a:cubicBezTo>
                  <a:pt x="1453" y="89"/>
                  <a:pt x="1489" y="126"/>
                  <a:pt x="1489" y="171"/>
                </a:cubicBezTo>
                <a:lnTo>
                  <a:pt x="1489" y="1408"/>
                </a:lnTo>
                <a:close/>
                <a:moveTo>
                  <a:pt x="1031" y="967"/>
                </a:moveTo>
                <a:cubicBezTo>
                  <a:pt x="1049" y="984"/>
                  <a:pt x="1049" y="1013"/>
                  <a:pt x="1031" y="1030"/>
                </a:cubicBezTo>
                <a:cubicBezTo>
                  <a:pt x="1023" y="1039"/>
                  <a:pt x="1012" y="1043"/>
                  <a:pt x="1000" y="1043"/>
                </a:cubicBezTo>
                <a:cubicBezTo>
                  <a:pt x="988" y="1043"/>
                  <a:pt x="976" y="1039"/>
                  <a:pt x="968" y="1030"/>
                </a:cubicBezTo>
                <a:cubicBezTo>
                  <a:pt x="790" y="852"/>
                  <a:pt x="790" y="852"/>
                  <a:pt x="790" y="852"/>
                </a:cubicBezTo>
                <a:cubicBezTo>
                  <a:pt x="612" y="1030"/>
                  <a:pt x="612" y="1030"/>
                  <a:pt x="612" y="1030"/>
                </a:cubicBezTo>
                <a:cubicBezTo>
                  <a:pt x="604" y="1039"/>
                  <a:pt x="592" y="1043"/>
                  <a:pt x="580" y="1043"/>
                </a:cubicBezTo>
                <a:cubicBezTo>
                  <a:pt x="568" y="1043"/>
                  <a:pt x="557" y="1039"/>
                  <a:pt x="549" y="1030"/>
                </a:cubicBezTo>
                <a:cubicBezTo>
                  <a:pt x="540" y="1022"/>
                  <a:pt x="535" y="1010"/>
                  <a:pt x="535" y="999"/>
                </a:cubicBezTo>
                <a:cubicBezTo>
                  <a:pt x="535" y="987"/>
                  <a:pt x="540" y="975"/>
                  <a:pt x="549" y="967"/>
                </a:cubicBezTo>
                <a:cubicBezTo>
                  <a:pt x="726" y="789"/>
                  <a:pt x="726" y="789"/>
                  <a:pt x="726" y="789"/>
                </a:cubicBezTo>
                <a:cubicBezTo>
                  <a:pt x="549" y="611"/>
                  <a:pt x="549" y="611"/>
                  <a:pt x="549" y="611"/>
                </a:cubicBezTo>
                <a:cubicBezTo>
                  <a:pt x="540" y="603"/>
                  <a:pt x="535" y="592"/>
                  <a:pt x="535" y="580"/>
                </a:cubicBezTo>
                <a:cubicBezTo>
                  <a:pt x="535" y="568"/>
                  <a:pt x="540" y="556"/>
                  <a:pt x="549" y="548"/>
                </a:cubicBezTo>
                <a:cubicBezTo>
                  <a:pt x="557" y="540"/>
                  <a:pt x="568" y="535"/>
                  <a:pt x="580" y="535"/>
                </a:cubicBezTo>
                <a:cubicBezTo>
                  <a:pt x="592" y="535"/>
                  <a:pt x="603" y="540"/>
                  <a:pt x="612" y="548"/>
                </a:cubicBezTo>
                <a:cubicBezTo>
                  <a:pt x="790" y="726"/>
                  <a:pt x="790" y="726"/>
                  <a:pt x="790" y="726"/>
                </a:cubicBezTo>
                <a:cubicBezTo>
                  <a:pt x="967" y="548"/>
                  <a:pt x="967" y="548"/>
                  <a:pt x="967" y="548"/>
                </a:cubicBezTo>
                <a:cubicBezTo>
                  <a:pt x="976" y="540"/>
                  <a:pt x="987" y="535"/>
                  <a:pt x="999" y="535"/>
                </a:cubicBezTo>
                <a:cubicBezTo>
                  <a:pt x="1011" y="535"/>
                  <a:pt x="1022" y="540"/>
                  <a:pt x="1031" y="548"/>
                </a:cubicBezTo>
                <a:cubicBezTo>
                  <a:pt x="1048" y="565"/>
                  <a:pt x="1048" y="594"/>
                  <a:pt x="1031" y="611"/>
                </a:cubicBezTo>
                <a:cubicBezTo>
                  <a:pt x="853" y="789"/>
                  <a:pt x="853" y="789"/>
                  <a:pt x="853" y="789"/>
                </a:cubicBezTo>
                <a:lnTo>
                  <a:pt x="1031" y="9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" name="Freeform 34"/>
          <p:cNvSpPr>
            <a:spLocks noEditPoints="1"/>
          </p:cNvSpPr>
          <p:nvPr/>
        </p:nvSpPr>
        <p:spPr bwMode="auto">
          <a:xfrm>
            <a:off x="15142624" y="3442611"/>
            <a:ext cx="674770" cy="828726"/>
          </a:xfrm>
          <a:custGeom>
            <a:avLst/>
            <a:gdLst>
              <a:gd name="T0" fmla="*/ 1163 w 1283"/>
              <a:gd name="T1" fmla="*/ 712 h 1576"/>
              <a:gd name="T2" fmla="*/ 1088 w 1283"/>
              <a:gd name="T3" fmla="*/ 712 h 1576"/>
              <a:gd name="T4" fmla="*/ 1088 w 1283"/>
              <a:gd name="T5" fmla="*/ 447 h 1576"/>
              <a:gd name="T6" fmla="*/ 641 w 1283"/>
              <a:gd name="T7" fmla="*/ 0 h 1576"/>
              <a:gd name="T8" fmla="*/ 195 w 1283"/>
              <a:gd name="T9" fmla="*/ 447 h 1576"/>
              <a:gd name="T10" fmla="*/ 240 w 1283"/>
              <a:gd name="T11" fmla="*/ 492 h 1576"/>
              <a:gd name="T12" fmla="*/ 285 w 1283"/>
              <a:gd name="T13" fmla="*/ 447 h 1576"/>
              <a:gd name="T14" fmla="*/ 642 w 1283"/>
              <a:gd name="T15" fmla="*/ 90 h 1576"/>
              <a:gd name="T16" fmla="*/ 998 w 1283"/>
              <a:gd name="T17" fmla="*/ 447 h 1576"/>
              <a:gd name="T18" fmla="*/ 998 w 1283"/>
              <a:gd name="T19" fmla="*/ 712 h 1576"/>
              <a:gd name="T20" fmla="*/ 120 w 1283"/>
              <a:gd name="T21" fmla="*/ 712 h 1576"/>
              <a:gd name="T22" fmla="*/ 0 w 1283"/>
              <a:gd name="T23" fmla="*/ 833 h 1576"/>
              <a:gd name="T24" fmla="*/ 0 w 1283"/>
              <a:gd name="T25" fmla="*/ 1456 h 1576"/>
              <a:gd name="T26" fmla="*/ 120 w 1283"/>
              <a:gd name="T27" fmla="*/ 1576 h 1576"/>
              <a:gd name="T28" fmla="*/ 1163 w 1283"/>
              <a:gd name="T29" fmla="*/ 1576 h 1576"/>
              <a:gd name="T30" fmla="*/ 1283 w 1283"/>
              <a:gd name="T31" fmla="*/ 1456 h 1576"/>
              <a:gd name="T32" fmla="*/ 1283 w 1283"/>
              <a:gd name="T33" fmla="*/ 833 h 1576"/>
              <a:gd name="T34" fmla="*/ 1163 w 1283"/>
              <a:gd name="T35" fmla="*/ 712 h 1576"/>
              <a:gd name="T36" fmla="*/ 1193 w 1283"/>
              <a:gd name="T37" fmla="*/ 1456 h 1576"/>
              <a:gd name="T38" fmla="*/ 1163 w 1283"/>
              <a:gd name="T39" fmla="*/ 1486 h 1576"/>
              <a:gd name="T40" fmla="*/ 120 w 1283"/>
              <a:gd name="T41" fmla="*/ 1486 h 1576"/>
              <a:gd name="T42" fmla="*/ 90 w 1283"/>
              <a:gd name="T43" fmla="*/ 1456 h 1576"/>
              <a:gd name="T44" fmla="*/ 90 w 1283"/>
              <a:gd name="T45" fmla="*/ 833 h 1576"/>
              <a:gd name="T46" fmla="*/ 120 w 1283"/>
              <a:gd name="T47" fmla="*/ 802 h 1576"/>
              <a:gd name="T48" fmla="*/ 1163 w 1283"/>
              <a:gd name="T49" fmla="*/ 802 h 1576"/>
              <a:gd name="T50" fmla="*/ 1193 w 1283"/>
              <a:gd name="T51" fmla="*/ 833 h 1576"/>
              <a:gd name="T52" fmla="*/ 1193 w 1283"/>
              <a:gd name="T53" fmla="*/ 1456 h 1576"/>
              <a:gd name="T54" fmla="*/ 641 w 1283"/>
              <a:gd name="T55" fmla="*/ 979 h 1576"/>
              <a:gd name="T56" fmla="*/ 476 w 1283"/>
              <a:gd name="T57" fmla="*/ 1144 h 1576"/>
              <a:gd name="T58" fmla="*/ 641 w 1283"/>
              <a:gd name="T59" fmla="*/ 1309 h 1576"/>
              <a:gd name="T60" fmla="*/ 807 w 1283"/>
              <a:gd name="T61" fmla="*/ 1144 h 1576"/>
              <a:gd name="T62" fmla="*/ 641 w 1283"/>
              <a:gd name="T63" fmla="*/ 979 h 1576"/>
              <a:gd name="T64" fmla="*/ 641 w 1283"/>
              <a:gd name="T65" fmla="*/ 1220 h 1576"/>
              <a:gd name="T66" fmla="*/ 566 w 1283"/>
              <a:gd name="T67" fmla="*/ 1144 h 1576"/>
              <a:gd name="T68" fmla="*/ 641 w 1283"/>
              <a:gd name="T69" fmla="*/ 1069 h 1576"/>
              <a:gd name="T70" fmla="*/ 717 w 1283"/>
              <a:gd name="T71" fmla="*/ 1144 h 1576"/>
              <a:gd name="T72" fmla="*/ 641 w 1283"/>
              <a:gd name="T73" fmla="*/ 1220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83" h="1576">
                <a:moveTo>
                  <a:pt x="1163" y="712"/>
                </a:moveTo>
                <a:cubicBezTo>
                  <a:pt x="1088" y="712"/>
                  <a:pt x="1088" y="712"/>
                  <a:pt x="1088" y="712"/>
                </a:cubicBezTo>
                <a:cubicBezTo>
                  <a:pt x="1088" y="447"/>
                  <a:pt x="1088" y="447"/>
                  <a:pt x="1088" y="447"/>
                </a:cubicBezTo>
                <a:cubicBezTo>
                  <a:pt x="1088" y="201"/>
                  <a:pt x="887" y="0"/>
                  <a:pt x="641" y="0"/>
                </a:cubicBezTo>
                <a:cubicBezTo>
                  <a:pt x="395" y="0"/>
                  <a:pt x="195" y="201"/>
                  <a:pt x="195" y="447"/>
                </a:cubicBezTo>
                <a:cubicBezTo>
                  <a:pt x="195" y="471"/>
                  <a:pt x="215" y="492"/>
                  <a:pt x="240" y="492"/>
                </a:cubicBezTo>
                <a:cubicBezTo>
                  <a:pt x="265" y="492"/>
                  <a:pt x="285" y="471"/>
                  <a:pt x="285" y="447"/>
                </a:cubicBezTo>
                <a:cubicBezTo>
                  <a:pt x="285" y="250"/>
                  <a:pt x="445" y="90"/>
                  <a:pt x="642" y="90"/>
                </a:cubicBezTo>
                <a:cubicBezTo>
                  <a:pt x="838" y="90"/>
                  <a:pt x="998" y="250"/>
                  <a:pt x="998" y="447"/>
                </a:cubicBezTo>
                <a:cubicBezTo>
                  <a:pt x="998" y="712"/>
                  <a:pt x="998" y="712"/>
                  <a:pt x="998" y="712"/>
                </a:cubicBezTo>
                <a:cubicBezTo>
                  <a:pt x="120" y="712"/>
                  <a:pt x="120" y="712"/>
                  <a:pt x="120" y="712"/>
                </a:cubicBezTo>
                <a:cubicBezTo>
                  <a:pt x="54" y="713"/>
                  <a:pt x="0" y="767"/>
                  <a:pt x="0" y="833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0" y="1522"/>
                  <a:pt x="54" y="1576"/>
                  <a:pt x="120" y="1576"/>
                </a:cubicBezTo>
                <a:cubicBezTo>
                  <a:pt x="1163" y="1576"/>
                  <a:pt x="1163" y="1576"/>
                  <a:pt x="1163" y="1576"/>
                </a:cubicBezTo>
                <a:cubicBezTo>
                  <a:pt x="1229" y="1576"/>
                  <a:pt x="1283" y="1522"/>
                  <a:pt x="1283" y="1456"/>
                </a:cubicBezTo>
                <a:cubicBezTo>
                  <a:pt x="1283" y="833"/>
                  <a:pt x="1283" y="833"/>
                  <a:pt x="1283" y="833"/>
                </a:cubicBezTo>
                <a:cubicBezTo>
                  <a:pt x="1283" y="766"/>
                  <a:pt x="1229" y="712"/>
                  <a:pt x="1163" y="712"/>
                </a:cubicBezTo>
                <a:close/>
                <a:moveTo>
                  <a:pt x="1193" y="1456"/>
                </a:moveTo>
                <a:cubicBezTo>
                  <a:pt x="1193" y="1472"/>
                  <a:pt x="1179" y="1486"/>
                  <a:pt x="1163" y="1486"/>
                </a:cubicBezTo>
                <a:cubicBezTo>
                  <a:pt x="120" y="1486"/>
                  <a:pt x="120" y="1486"/>
                  <a:pt x="120" y="1486"/>
                </a:cubicBezTo>
                <a:cubicBezTo>
                  <a:pt x="103" y="1486"/>
                  <a:pt x="90" y="1472"/>
                  <a:pt x="90" y="1456"/>
                </a:cubicBezTo>
                <a:cubicBezTo>
                  <a:pt x="90" y="833"/>
                  <a:pt x="90" y="833"/>
                  <a:pt x="90" y="833"/>
                </a:cubicBezTo>
                <a:cubicBezTo>
                  <a:pt x="90" y="816"/>
                  <a:pt x="103" y="802"/>
                  <a:pt x="120" y="802"/>
                </a:cubicBezTo>
                <a:cubicBezTo>
                  <a:pt x="1163" y="802"/>
                  <a:pt x="1163" y="802"/>
                  <a:pt x="1163" y="802"/>
                </a:cubicBezTo>
                <a:cubicBezTo>
                  <a:pt x="1179" y="802"/>
                  <a:pt x="1193" y="816"/>
                  <a:pt x="1193" y="833"/>
                </a:cubicBezTo>
                <a:lnTo>
                  <a:pt x="1193" y="1456"/>
                </a:lnTo>
                <a:close/>
                <a:moveTo>
                  <a:pt x="641" y="979"/>
                </a:moveTo>
                <a:cubicBezTo>
                  <a:pt x="550" y="979"/>
                  <a:pt x="476" y="1053"/>
                  <a:pt x="476" y="1144"/>
                </a:cubicBezTo>
                <a:cubicBezTo>
                  <a:pt x="476" y="1235"/>
                  <a:pt x="550" y="1309"/>
                  <a:pt x="641" y="1309"/>
                </a:cubicBezTo>
                <a:cubicBezTo>
                  <a:pt x="732" y="1309"/>
                  <a:pt x="807" y="1235"/>
                  <a:pt x="807" y="1144"/>
                </a:cubicBezTo>
                <a:cubicBezTo>
                  <a:pt x="807" y="1053"/>
                  <a:pt x="732" y="979"/>
                  <a:pt x="641" y="979"/>
                </a:cubicBezTo>
                <a:close/>
                <a:moveTo>
                  <a:pt x="641" y="1220"/>
                </a:moveTo>
                <a:cubicBezTo>
                  <a:pt x="600" y="1220"/>
                  <a:pt x="566" y="1186"/>
                  <a:pt x="566" y="1144"/>
                </a:cubicBezTo>
                <a:cubicBezTo>
                  <a:pt x="566" y="1102"/>
                  <a:pt x="600" y="1069"/>
                  <a:pt x="641" y="1069"/>
                </a:cubicBezTo>
                <a:cubicBezTo>
                  <a:pt x="683" y="1069"/>
                  <a:pt x="717" y="1103"/>
                  <a:pt x="717" y="1144"/>
                </a:cubicBezTo>
                <a:cubicBezTo>
                  <a:pt x="717" y="1186"/>
                  <a:pt x="683" y="1220"/>
                  <a:pt x="641" y="12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8" name="Freeform 26"/>
          <p:cNvSpPr>
            <a:spLocks noEditPoints="1"/>
          </p:cNvSpPr>
          <p:nvPr/>
        </p:nvSpPr>
        <p:spPr bwMode="auto">
          <a:xfrm>
            <a:off x="19609893" y="3441675"/>
            <a:ext cx="778480" cy="830338"/>
          </a:xfrm>
          <a:custGeom>
            <a:avLst/>
            <a:gdLst>
              <a:gd name="T0" fmla="*/ 45 w 1480"/>
              <a:gd name="T1" fmla="*/ 284 h 1579"/>
              <a:gd name="T2" fmla="*/ 1006 w 1480"/>
              <a:gd name="T3" fmla="*/ 284 h 1579"/>
              <a:gd name="T4" fmla="*/ 1240 w 1480"/>
              <a:gd name="T5" fmla="*/ 479 h 1579"/>
              <a:gd name="T6" fmla="*/ 1480 w 1480"/>
              <a:gd name="T7" fmla="*/ 240 h 1579"/>
              <a:gd name="T8" fmla="*/ 1241 w 1480"/>
              <a:gd name="T9" fmla="*/ 0 h 1579"/>
              <a:gd name="T10" fmla="*/ 1006 w 1480"/>
              <a:gd name="T11" fmla="*/ 194 h 1579"/>
              <a:gd name="T12" fmla="*/ 45 w 1480"/>
              <a:gd name="T13" fmla="*/ 194 h 1579"/>
              <a:gd name="T14" fmla="*/ 0 w 1480"/>
              <a:gd name="T15" fmla="*/ 239 h 1579"/>
              <a:gd name="T16" fmla="*/ 45 w 1480"/>
              <a:gd name="T17" fmla="*/ 284 h 1579"/>
              <a:gd name="T18" fmla="*/ 1241 w 1480"/>
              <a:gd name="T19" fmla="*/ 89 h 1579"/>
              <a:gd name="T20" fmla="*/ 1390 w 1480"/>
              <a:gd name="T21" fmla="*/ 239 h 1579"/>
              <a:gd name="T22" fmla="*/ 1241 w 1480"/>
              <a:gd name="T23" fmla="*/ 388 h 1579"/>
              <a:gd name="T24" fmla="*/ 1091 w 1480"/>
              <a:gd name="T25" fmla="*/ 239 h 1579"/>
              <a:gd name="T26" fmla="*/ 1241 w 1480"/>
              <a:gd name="T27" fmla="*/ 89 h 1579"/>
              <a:gd name="T28" fmla="*/ 1435 w 1480"/>
              <a:gd name="T29" fmla="*/ 742 h 1579"/>
              <a:gd name="T30" fmla="*/ 474 w 1480"/>
              <a:gd name="T31" fmla="*/ 742 h 1579"/>
              <a:gd name="T32" fmla="*/ 240 w 1480"/>
              <a:gd name="T33" fmla="*/ 548 h 1579"/>
              <a:gd name="T34" fmla="*/ 0 w 1480"/>
              <a:gd name="T35" fmla="*/ 787 h 1579"/>
              <a:gd name="T36" fmla="*/ 240 w 1480"/>
              <a:gd name="T37" fmla="*/ 1026 h 1579"/>
              <a:gd name="T38" fmla="*/ 474 w 1480"/>
              <a:gd name="T39" fmla="*/ 831 h 1579"/>
              <a:gd name="T40" fmla="*/ 1435 w 1480"/>
              <a:gd name="T41" fmla="*/ 831 h 1579"/>
              <a:gd name="T42" fmla="*/ 1480 w 1480"/>
              <a:gd name="T43" fmla="*/ 786 h 1579"/>
              <a:gd name="T44" fmla="*/ 1435 w 1480"/>
              <a:gd name="T45" fmla="*/ 742 h 1579"/>
              <a:gd name="T46" fmla="*/ 240 w 1480"/>
              <a:gd name="T47" fmla="*/ 937 h 1579"/>
              <a:gd name="T48" fmla="*/ 90 w 1480"/>
              <a:gd name="T49" fmla="*/ 787 h 1579"/>
              <a:gd name="T50" fmla="*/ 240 w 1480"/>
              <a:gd name="T51" fmla="*/ 637 h 1579"/>
              <a:gd name="T52" fmla="*/ 389 w 1480"/>
              <a:gd name="T53" fmla="*/ 787 h 1579"/>
              <a:gd name="T54" fmla="*/ 240 w 1480"/>
              <a:gd name="T55" fmla="*/ 937 h 1579"/>
              <a:gd name="T56" fmla="*/ 45 w 1480"/>
              <a:gd name="T57" fmla="*/ 1384 h 1579"/>
              <a:gd name="T58" fmla="*/ 1006 w 1480"/>
              <a:gd name="T59" fmla="*/ 1384 h 1579"/>
              <a:gd name="T60" fmla="*/ 1240 w 1480"/>
              <a:gd name="T61" fmla="*/ 1579 h 1579"/>
              <a:gd name="T62" fmla="*/ 1480 w 1480"/>
              <a:gd name="T63" fmla="*/ 1340 h 1579"/>
              <a:gd name="T64" fmla="*/ 1241 w 1480"/>
              <a:gd name="T65" fmla="*/ 1100 h 1579"/>
              <a:gd name="T66" fmla="*/ 1006 w 1480"/>
              <a:gd name="T67" fmla="*/ 1294 h 1579"/>
              <a:gd name="T68" fmla="*/ 45 w 1480"/>
              <a:gd name="T69" fmla="*/ 1294 h 1579"/>
              <a:gd name="T70" fmla="*/ 0 w 1480"/>
              <a:gd name="T71" fmla="*/ 1339 h 1579"/>
              <a:gd name="T72" fmla="*/ 45 w 1480"/>
              <a:gd name="T73" fmla="*/ 1384 h 1579"/>
              <a:gd name="T74" fmla="*/ 1241 w 1480"/>
              <a:gd name="T75" fmla="*/ 1189 h 1579"/>
              <a:gd name="T76" fmla="*/ 1390 w 1480"/>
              <a:gd name="T77" fmla="*/ 1339 h 1579"/>
              <a:gd name="T78" fmla="*/ 1241 w 1480"/>
              <a:gd name="T79" fmla="*/ 1489 h 1579"/>
              <a:gd name="T80" fmla="*/ 1091 w 1480"/>
              <a:gd name="T81" fmla="*/ 1339 h 1579"/>
              <a:gd name="T82" fmla="*/ 1241 w 1480"/>
              <a:gd name="T83" fmla="*/ 1189 h 1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80" h="1579">
                <a:moveTo>
                  <a:pt x="45" y="284"/>
                </a:moveTo>
                <a:cubicBezTo>
                  <a:pt x="1006" y="284"/>
                  <a:pt x="1006" y="284"/>
                  <a:pt x="1006" y="284"/>
                </a:cubicBezTo>
                <a:cubicBezTo>
                  <a:pt x="1027" y="397"/>
                  <a:pt x="1125" y="479"/>
                  <a:pt x="1240" y="479"/>
                </a:cubicBezTo>
                <a:cubicBezTo>
                  <a:pt x="1372" y="479"/>
                  <a:pt x="1480" y="371"/>
                  <a:pt x="1480" y="240"/>
                </a:cubicBezTo>
                <a:cubicBezTo>
                  <a:pt x="1480" y="107"/>
                  <a:pt x="1372" y="0"/>
                  <a:pt x="1241" y="0"/>
                </a:cubicBezTo>
                <a:cubicBezTo>
                  <a:pt x="1125" y="0"/>
                  <a:pt x="1027" y="81"/>
                  <a:pt x="1006" y="194"/>
                </a:cubicBezTo>
                <a:cubicBezTo>
                  <a:pt x="45" y="194"/>
                  <a:pt x="45" y="194"/>
                  <a:pt x="45" y="194"/>
                </a:cubicBezTo>
                <a:cubicBezTo>
                  <a:pt x="20" y="194"/>
                  <a:pt x="0" y="214"/>
                  <a:pt x="0" y="239"/>
                </a:cubicBezTo>
                <a:cubicBezTo>
                  <a:pt x="0" y="264"/>
                  <a:pt x="20" y="284"/>
                  <a:pt x="45" y="284"/>
                </a:cubicBezTo>
                <a:close/>
                <a:moveTo>
                  <a:pt x="1241" y="89"/>
                </a:moveTo>
                <a:cubicBezTo>
                  <a:pt x="1323" y="89"/>
                  <a:pt x="1390" y="156"/>
                  <a:pt x="1390" y="239"/>
                </a:cubicBezTo>
                <a:cubicBezTo>
                  <a:pt x="1390" y="321"/>
                  <a:pt x="1323" y="388"/>
                  <a:pt x="1241" y="388"/>
                </a:cubicBezTo>
                <a:cubicBezTo>
                  <a:pt x="1158" y="388"/>
                  <a:pt x="1091" y="321"/>
                  <a:pt x="1091" y="239"/>
                </a:cubicBezTo>
                <a:cubicBezTo>
                  <a:pt x="1091" y="156"/>
                  <a:pt x="1158" y="89"/>
                  <a:pt x="1241" y="89"/>
                </a:cubicBezTo>
                <a:close/>
                <a:moveTo>
                  <a:pt x="1435" y="742"/>
                </a:moveTo>
                <a:cubicBezTo>
                  <a:pt x="474" y="742"/>
                  <a:pt x="474" y="742"/>
                  <a:pt x="474" y="742"/>
                </a:cubicBezTo>
                <a:cubicBezTo>
                  <a:pt x="453" y="629"/>
                  <a:pt x="355" y="548"/>
                  <a:pt x="240" y="548"/>
                </a:cubicBezTo>
                <a:cubicBezTo>
                  <a:pt x="108" y="548"/>
                  <a:pt x="0" y="655"/>
                  <a:pt x="0" y="787"/>
                </a:cubicBezTo>
                <a:cubicBezTo>
                  <a:pt x="0" y="919"/>
                  <a:pt x="108" y="1026"/>
                  <a:pt x="240" y="1026"/>
                </a:cubicBezTo>
                <a:cubicBezTo>
                  <a:pt x="355" y="1026"/>
                  <a:pt x="453" y="944"/>
                  <a:pt x="474" y="831"/>
                </a:cubicBezTo>
                <a:cubicBezTo>
                  <a:pt x="1435" y="831"/>
                  <a:pt x="1435" y="831"/>
                  <a:pt x="1435" y="831"/>
                </a:cubicBezTo>
                <a:cubicBezTo>
                  <a:pt x="1460" y="831"/>
                  <a:pt x="1480" y="811"/>
                  <a:pt x="1480" y="786"/>
                </a:cubicBezTo>
                <a:cubicBezTo>
                  <a:pt x="1480" y="762"/>
                  <a:pt x="1460" y="742"/>
                  <a:pt x="1435" y="742"/>
                </a:cubicBezTo>
                <a:close/>
                <a:moveTo>
                  <a:pt x="240" y="937"/>
                </a:moveTo>
                <a:cubicBezTo>
                  <a:pt x="157" y="937"/>
                  <a:pt x="90" y="870"/>
                  <a:pt x="90" y="787"/>
                </a:cubicBezTo>
                <a:cubicBezTo>
                  <a:pt x="90" y="705"/>
                  <a:pt x="157" y="637"/>
                  <a:pt x="240" y="637"/>
                </a:cubicBezTo>
                <a:cubicBezTo>
                  <a:pt x="322" y="637"/>
                  <a:pt x="389" y="705"/>
                  <a:pt x="389" y="787"/>
                </a:cubicBezTo>
                <a:cubicBezTo>
                  <a:pt x="389" y="870"/>
                  <a:pt x="322" y="937"/>
                  <a:pt x="240" y="937"/>
                </a:cubicBezTo>
                <a:close/>
                <a:moveTo>
                  <a:pt x="45" y="1384"/>
                </a:moveTo>
                <a:cubicBezTo>
                  <a:pt x="1006" y="1384"/>
                  <a:pt x="1006" y="1384"/>
                  <a:pt x="1006" y="1384"/>
                </a:cubicBezTo>
                <a:cubicBezTo>
                  <a:pt x="1027" y="1497"/>
                  <a:pt x="1125" y="1579"/>
                  <a:pt x="1240" y="1579"/>
                </a:cubicBezTo>
                <a:cubicBezTo>
                  <a:pt x="1372" y="1579"/>
                  <a:pt x="1480" y="1472"/>
                  <a:pt x="1480" y="1340"/>
                </a:cubicBezTo>
                <a:cubicBezTo>
                  <a:pt x="1480" y="1207"/>
                  <a:pt x="1372" y="1100"/>
                  <a:pt x="1241" y="1100"/>
                </a:cubicBezTo>
                <a:cubicBezTo>
                  <a:pt x="1125" y="1100"/>
                  <a:pt x="1027" y="1181"/>
                  <a:pt x="1006" y="1294"/>
                </a:cubicBezTo>
                <a:cubicBezTo>
                  <a:pt x="45" y="1294"/>
                  <a:pt x="45" y="1294"/>
                  <a:pt x="45" y="1294"/>
                </a:cubicBezTo>
                <a:cubicBezTo>
                  <a:pt x="20" y="1294"/>
                  <a:pt x="0" y="1315"/>
                  <a:pt x="0" y="1339"/>
                </a:cubicBezTo>
                <a:cubicBezTo>
                  <a:pt x="0" y="1364"/>
                  <a:pt x="20" y="1384"/>
                  <a:pt x="45" y="1384"/>
                </a:cubicBezTo>
                <a:close/>
                <a:moveTo>
                  <a:pt x="1241" y="1189"/>
                </a:moveTo>
                <a:cubicBezTo>
                  <a:pt x="1323" y="1189"/>
                  <a:pt x="1390" y="1257"/>
                  <a:pt x="1390" y="1339"/>
                </a:cubicBezTo>
                <a:cubicBezTo>
                  <a:pt x="1390" y="1422"/>
                  <a:pt x="1323" y="1489"/>
                  <a:pt x="1241" y="1489"/>
                </a:cubicBezTo>
                <a:cubicBezTo>
                  <a:pt x="1158" y="1489"/>
                  <a:pt x="1091" y="1422"/>
                  <a:pt x="1091" y="1339"/>
                </a:cubicBezTo>
                <a:cubicBezTo>
                  <a:pt x="1091" y="1257"/>
                  <a:pt x="1158" y="1189"/>
                  <a:pt x="1241" y="11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" name="Freeform 25"/>
          <p:cNvSpPr>
            <a:spLocks noEditPoints="1"/>
          </p:cNvSpPr>
          <p:nvPr/>
        </p:nvSpPr>
        <p:spPr bwMode="auto">
          <a:xfrm>
            <a:off x="21803509" y="3472292"/>
            <a:ext cx="830012" cy="777836"/>
          </a:xfrm>
          <a:custGeom>
            <a:avLst/>
            <a:gdLst>
              <a:gd name="T0" fmla="*/ 194 w 1578"/>
              <a:gd name="T1" fmla="*/ 1428 h 1479"/>
              <a:gd name="T2" fmla="*/ 194 w 1578"/>
              <a:gd name="T3" fmla="*/ 1434 h 1479"/>
              <a:gd name="T4" fmla="*/ 239 w 1578"/>
              <a:gd name="T5" fmla="*/ 1479 h 1479"/>
              <a:gd name="T6" fmla="*/ 284 w 1578"/>
              <a:gd name="T7" fmla="*/ 1434 h 1479"/>
              <a:gd name="T8" fmla="*/ 284 w 1578"/>
              <a:gd name="T9" fmla="*/ 474 h 1479"/>
              <a:gd name="T10" fmla="*/ 479 w 1578"/>
              <a:gd name="T11" fmla="*/ 239 h 1479"/>
              <a:gd name="T12" fmla="*/ 239 w 1578"/>
              <a:gd name="T13" fmla="*/ 0 h 1479"/>
              <a:gd name="T14" fmla="*/ 0 w 1578"/>
              <a:gd name="T15" fmla="*/ 239 h 1479"/>
              <a:gd name="T16" fmla="*/ 195 w 1578"/>
              <a:gd name="T17" fmla="*/ 474 h 1479"/>
              <a:gd name="T18" fmla="*/ 195 w 1578"/>
              <a:gd name="T19" fmla="*/ 1428 h 1479"/>
              <a:gd name="T20" fmla="*/ 194 w 1578"/>
              <a:gd name="T21" fmla="*/ 1428 h 1479"/>
              <a:gd name="T22" fmla="*/ 89 w 1578"/>
              <a:gd name="T23" fmla="*/ 239 h 1479"/>
              <a:gd name="T24" fmla="*/ 239 w 1578"/>
              <a:gd name="T25" fmla="*/ 89 h 1479"/>
              <a:gd name="T26" fmla="*/ 388 w 1578"/>
              <a:gd name="T27" fmla="*/ 239 h 1479"/>
              <a:gd name="T28" fmla="*/ 239 w 1578"/>
              <a:gd name="T29" fmla="*/ 388 h 1479"/>
              <a:gd name="T30" fmla="*/ 89 w 1578"/>
              <a:gd name="T31" fmla="*/ 239 h 1479"/>
              <a:gd name="T32" fmla="*/ 787 w 1578"/>
              <a:gd name="T33" fmla="*/ 0 h 1479"/>
              <a:gd name="T34" fmla="*/ 742 w 1578"/>
              <a:gd name="T35" fmla="*/ 45 h 1479"/>
              <a:gd name="T36" fmla="*/ 742 w 1578"/>
              <a:gd name="T37" fmla="*/ 1005 h 1479"/>
              <a:gd name="T38" fmla="*/ 547 w 1578"/>
              <a:gd name="T39" fmla="*/ 1240 h 1479"/>
              <a:gd name="T40" fmla="*/ 786 w 1578"/>
              <a:gd name="T41" fmla="*/ 1479 h 1479"/>
              <a:gd name="T42" fmla="*/ 1026 w 1578"/>
              <a:gd name="T43" fmla="*/ 1240 h 1479"/>
              <a:gd name="T44" fmla="*/ 832 w 1578"/>
              <a:gd name="T45" fmla="*/ 1005 h 1479"/>
              <a:gd name="T46" fmla="*/ 832 w 1578"/>
              <a:gd name="T47" fmla="*/ 45 h 1479"/>
              <a:gd name="T48" fmla="*/ 787 w 1578"/>
              <a:gd name="T49" fmla="*/ 0 h 1479"/>
              <a:gd name="T50" fmla="*/ 937 w 1578"/>
              <a:gd name="T51" fmla="*/ 1240 h 1479"/>
              <a:gd name="T52" fmla="*/ 787 w 1578"/>
              <a:gd name="T53" fmla="*/ 1389 h 1479"/>
              <a:gd name="T54" fmla="*/ 637 w 1578"/>
              <a:gd name="T55" fmla="*/ 1240 h 1479"/>
              <a:gd name="T56" fmla="*/ 787 w 1578"/>
              <a:gd name="T57" fmla="*/ 1090 h 1479"/>
              <a:gd name="T58" fmla="*/ 937 w 1578"/>
              <a:gd name="T59" fmla="*/ 1240 h 1479"/>
              <a:gd name="T60" fmla="*/ 1100 w 1578"/>
              <a:gd name="T61" fmla="*/ 239 h 1479"/>
              <a:gd name="T62" fmla="*/ 1295 w 1578"/>
              <a:gd name="T63" fmla="*/ 474 h 1479"/>
              <a:gd name="T64" fmla="*/ 1295 w 1578"/>
              <a:gd name="T65" fmla="*/ 1434 h 1479"/>
              <a:gd name="T66" fmla="*/ 1307 w 1578"/>
              <a:gd name="T67" fmla="*/ 1465 h 1479"/>
              <a:gd name="T68" fmla="*/ 1339 w 1578"/>
              <a:gd name="T69" fmla="*/ 1479 h 1479"/>
              <a:gd name="T70" fmla="*/ 1384 w 1578"/>
              <a:gd name="T71" fmla="*/ 1434 h 1479"/>
              <a:gd name="T72" fmla="*/ 1384 w 1578"/>
              <a:gd name="T73" fmla="*/ 474 h 1479"/>
              <a:gd name="T74" fmla="*/ 1578 w 1578"/>
              <a:gd name="T75" fmla="*/ 239 h 1479"/>
              <a:gd name="T76" fmla="*/ 1339 w 1578"/>
              <a:gd name="T77" fmla="*/ 0 h 1479"/>
              <a:gd name="T78" fmla="*/ 1100 w 1578"/>
              <a:gd name="T79" fmla="*/ 239 h 1479"/>
              <a:gd name="T80" fmla="*/ 1339 w 1578"/>
              <a:gd name="T81" fmla="*/ 89 h 1479"/>
              <a:gd name="T82" fmla="*/ 1489 w 1578"/>
              <a:gd name="T83" fmla="*/ 239 h 1479"/>
              <a:gd name="T84" fmla="*/ 1339 w 1578"/>
              <a:gd name="T85" fmla="*/ 388 h 1479"/>
              <a:gd name="T86" fmla="*/ 1189 w 1578"/>
              <a:gd name="T87" fmla="*/ 239 h 1479"/>
              <a:gd name="T88" fmla="*/ 1339 w 1578"/>
              <a:gd name="T89" fmla="*/ 89 h 1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78" h="1479">
                <a:moveTo>
                  <a:pt x="194" y="1428"/>
                </a:moveTo>
                <a:cubicBezTo>
                  <a:pt x="194" y="1434"/>
                  <a:pt x="194" y="1434"/>
                  <a:pt x="194" y="1434"/>
                </a:cubicBezTo>
                <a:cubicBezTo>
                  <a:pt x="194" y="1459"/>
                  <a:pt x="214" y="1479"/>
                  <a:pt x="239" y="1479"/>
                </a:cubicBezTo>
                <a:cubicBezTo>
                  <a:pt x="264" y="1479"/>
                  <a:pt x="284" y="1459"/>
                  <a:pt x="284" y="1434"/>
                </a:cubicBezTo>
                <a:cubicBezTo>
                  <a:pt x="284" y="474"/>
                  <a:pt x="284" y="474"/>
                  <a:pt x="284" y="474"/>
                </a:cubicBezTo>
                <a:cubicBezTo>
                  <a:pt x="397" y="452"/>
                  <a:pt x="479" y="354"/>
                  <a:pt x="479" y="239"/>
                </a:cubicBezTo>
                <a:cubicBezTo>
                  <a:pt x="479" y="107"/>
                  <a:pt x="371" y="0"/>
                  <a:pt x="239" y="0"/>
                </a:cubicBezTo>
                <a:cubicBezTo>
                  <a:pt x="108" y="0"/>
                  <a:pt x="0" y="107"/>
                  <a:pt x="0" y="239"/>
                </a:cubicBezTo>
                <a:cubicBezTo>
                  <a:pt x="0" y="354"/>
                  <a:pt x="82" y="452"/>
                  <a:pt x="195" y="474"/>
                </a:cubicBezTo>
                <a:cubicBezTo>
                  <a:pt x="195" y="1428"/>
                  <a:pt x="195" y="1428"/>
                  <a:pt x="195" y="1428"/>
                </a:cubicBezTo>
                <a:lnTo>
                  <a:pt x="194" y="1428"/>
                </a:lnTo>
                <a:close/>
                <a:moveTo>
                  <a:pt x="89" y="239"/>
                </a:moveTo>
                <a:cubicBezTo>
                  <a:pt x="89" y="156"/>
                  <a:pt x="156" y="89"/>
                  <a:pt x="239" y="89"/>
                </a:cubicBezTo>
                <a:cubicBezTo>
                  <a:pt x="321" y="89"/>
                  <a:pt x="388" y="156"/>
                  <a:pt x="388" y="239"/>
                </a:cubicBezTo>
                <a:cubicBezTo>
                  <a:pt x="388" y="321"/>
                  <a:pt x="321" y="388"/>
                  <a:pt x="239" y="388"/>
                </a:cubicBezTo>
                <a:cubicBezTo>
                  <a:pt x="156" y="388"/>
                  <a:pt x="89" y="321"/>
                  <a:pt x="89" y="239"/>
                </a:cubicBezTo>
                <a:close/>
                <a:moveTo>
                  <a:pt x="787" y="0"/>
                </a:moveTo>
                <a:cubicBezTo>
                  <a:pt x="762" y="0"/>
                  <a:pt x="742" y="20"/>
                  <a:pt x="742" y="45"/>
                </a:cubicBezTo>
                <a:cubicBezTo>
                  <a:pt x="742" y="1005"/>
                  <a:pt x="742" y="1005"/>
                  <a:pt x="742" y="1005"/>
                </a:cubicBezTo>
                <a:cubicBezTo>
                  <a:pt x="629" y="1027"/>
                  <a:pt x="547" y="1125"/>
                  <a:pt x="547" y="1240"/>
                </a:cubicBezTo>
                <a:cubicBezTo>
                  <a:pt x="547" y="1372"/>
                  <a:pt x="654" y="1479"/>
                  <a:pt x="786" y="1479"/>
                </a:cubicBezTo>
                <a:cubicBezTo>
                  <a:pt x="919" y="1479"/>
                  <a:pt x="1026" y="1372"/>
                  <a:pt x="1026" y="1240"/>
                </a:cubicBezTo>
                <a:cubicBezTo>
                  <a:pt x="1026" y="1125"/>
                  <a:pt x="945" y="1027"/>
                  <a:pt x="832" y="1005"/>
                </a:cubicBezTo>
                <a:cubicBezTo>
                  <a:pt x="832" y="45"/>
                  <a:pt x="832" y="45"/>
                  <a:pt x="832" y="45"/>
                </a:cubicBezTo>
                <a:cubicBezTo>
                  <a:pt x="832" y="20"/>
                  <a:pt x="811" y="0"/>
                  <a:pt x="787" y="0"/>
                </a:cubicBezTo>
                <a:close/>
                <a:moveTo>
                  <a:pt x="937" y="1240"/>
                </a:moveTo>
                <a:cubicBezTo>
                  <a:pt x="937" y="1322"/>
                  <a:pt x="869" y="1389"/>
                  <a:pt x="787" y="1389"/>
                </a:cubicBezTo>
                <a:cubicBezTo>
                  <a:pt x="704" y="1389"/>
                  <a:pt x="637" y="1322"/>
                  <a:pt x="637" y="1240"/>
                </a:cubicBezTo>
                <a:cubicBezTo>
                  <a:pt x="637" y="1157"/>
                  <a:pt x="704" y="1090"/>
                  <a:pt x="787" y="1090"/>
                </a:cubicBezTo>
                <a:cubicBezTo>
                  <a:pt x="869" y="1090"/>
                  <a:pt x="937" y="1157"/>
                  <a:pt x="937" y="1240"/>
                </a:cubicBezTo>
                <a:close/>
                <a:moveTo>
                  <a:pt x="1100" y="239"/>
                </a:moveTo>
                <a:cubicBezTo>
                  <a:pt x="1100" y="354"/>
                  <a:pt x="1182" y="452"/>
                  <a:pt x="1295" y="474"/>
                </a:cubicBezTo>
                <a:cubicBezTo>
                  <a:pt x="1295" y="1434"/>
                  <a:pt x="1295" y="1434"/>
                  <a:pt x="1295" y="1434"/>
                </a:cubicBezTo>
                <a:cubicBezTo>
                  <a:pt x="1294" y="1446"/>
                  <a:pt x="1299" y="1457"/>
                  <a:pt x="1307" y="1465"/>
                </a:cubicBezTo>
                <a:cubicBezTo>
                  <a:pt x="1315" y="1474"/>
                  <a:pt x="1327" y="1479"/>
                  <a:pt x="1339" y="1479"/>
                </a:cubicBezTo>
                <a:cubicBezTo>
                  <a:pt x="1364" y="1479"/>
                  <a:pt x="1384" y="1459"/>
                  <a:pt x="1384" y="1434"/>
                </a:cubicBezTo>
                <a:cubicBezTo>
                  <a:pt x="1384" y="474"/>
                  <a:pt x="1384" y="474"/>
                  <a:pt x="1384" y="474"/>
                </a:cubicBezTo>
                <a:cubicBezTo>
                  <a:pt x="1497" y="452"/>
                  <a:pt x="1578" y="354"/>
                  <a:pt x="1578" y="239"/>
                </a:cubicBezTo>
                <a:cubicBezTo>
                  <a:pt x="1578" y="107"/>
                  <a:pt x="1471" y="0"/>
                  <a:pt x="1339" y="0"/>
                </a:cubicBezTo>
                <a:cubicBezTo>
                  <a:pt x="1207" y="0"/>
                  <a:pt x="1100" y="107"/>
                  <a:pt x="1100" y="239"/>
                </a:cubicBezTo>
                <a:close/>
                <a:moveTo>
                  <a:pt x="1339" y="89"/>
                </a:moveTo>
                <a:cubicBezTo>
                  <a:pt x="1421" y="89"/>
                  <a:pt x="1489" y="156"/>
                  <a:pt x="1489" y="239"/>
                </a:cubicBezTo>
                <a:cubicBezTo>
                  <a:pt x="1489" y="321"/>
                  <a:pt x="1421" y="388"/>
                  <a:pt x="1339" y="388"/>
                </a:cubicBezTo>
                <a:cubicBezTo>
                  <a:pt x="1256" y="388"/>
                  <a:pt x="1189" y="321"/>
                  <a:pt x="1189" y="239"/>
                </a:cubicBezTo>
                <a:cubicBezTo>
                  <a:pt x="1189" y="156"/>
                  <a:pt x="1256" y="89"/>
                  <a:pt x="1339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5" name="Freeform 27"/>
          <p:cNvSpPr>
            <a:spLocks noEditPoints="1"/>
          </p:cNvSpPr>
          <p:nvPr/>
        </p:nvSpPr>
        <p:spPr bwMode="auto">
          <a:xfrm>
            <a:off x="3967316" y="3457641"/>
            <a:ext cx="830334" cy="802958"/>
          </a:xfrm>
          <a:custGeom>
            <a:avLst/>
            <a:gdLst>
              <a:gd name="T0" fmla="*/ 1023 w 1579"/>
              <a:gd name="T1" fmla="*/ 505 h 1527"/>
              <a:gd name="T2" fmla="*/ 1023 w 1579"/>
              <a:gd name="T3" fmla="*/ 268 h 1527"/>
              <a:gd name="T4" fmla="*/ 931 w 1579"/>
              <a:gd name="T5" fmla="*/ 42 h 1527"/>
              <a:gd name="T6" fmla="*/ 790 w 1579"/>
              <a:gd name="T7" fmla="*/ 0 h 1527"/>
              <a:gd name="T8" fmla="*/ 697 w 1579"/>
              <a:gd name="T9" fmla="*/ 14 h 1527"/>
              <a:gd name="T10" fmla="*/ 665 w 1579"/>
              <a:gd name="T11" fmla="*/ 56 h 1527"/>
              <a:gd name="T12" fmla="*/ 665 w 1579"/>
              <a:gd name="T13" fmla="*/ 330 h 1527"/>
              <a:gd name="T14" fmla="*/ 409 w 1579"/>
              <a:gd name="T15" fmla="*/ 616 h 1527"/>
              <a:gd name="T16" fmla="*/ 404 w 1579"/>
              <a:gd name="T17" fmla="*/ 618 h 1527"/>
              <a:gd name="T18" fmla="*/ 301 w 1579"/>
              <a:gd name="T19" fmla="*/ 557 h 1527"/>
              <a:gd name="T20" fmla="*/ 118 w 1579"/>
              <a:gd name="T21" fmla="*/ 557 h 1527"/>
              <a:gd name="T22" fmla="*/ 0 w 1579"/>
              <a:gd name="T23" fmla="*/ 675 h 1527"/>
              <a:gd name="T24" fmla="*/ 0 w 1579"/>
              <a:gd name="T25" fmla="*/ 1340 h 1527"/>
              <a:gd name="T26" fmla="*/ 118 w 1579"/>
              <a:gd name="T27" fmla="*/ 1459 h 1527"/>
              <a:gd name="T28" fmla="*/ 224 w 1579"/>
              <a:gd name="T29" fmla="*/ 1459 h 1527"/>
              <a:gd name="T30" fmla="*/ 269 w 1579"/>
              <a:gd name="T31" fmla="*/ 1414 h 1527"/>
              <a:gd name="T32" fmla="*/ 224 w 1579"/>
              <a:gd name="T33" fmla="*/ 1369 h 1527"/>
              <a:gd name="T34" fmla="*/ 118 w 1579"/>
              <a:gd name="T35" fmla="*/ 1369 h 1527"/>
              <a:gd name="T36" fmla="*/ 89 w 1579"/>
              <a:gd name="T37" fmla="*/ 1340 h 1527"/>
              <a:gd name="T38" fmla="*/ 89 w 1579"/>
              <a:gd name="T39" fmla="*/ 675 h 1527"/>
              <a:gd name="T40" fmla="*/ 118 w 1579"/>
              <a:gd name="T41" fmla="*/ 647 h 1527"/>
              <a:gd name="T42" fmla="*/ 301 w 1579"/>
              <a:gd name="T43" fmla="*/ 647 h 1527"/>
              <a:gd name="T44" fmla="*/ 330 w 1579"/>
              <a:gd name="T45" fmla="*/ 675 h 1527"/>
              <a:gd name="T46" fmla="*/ 330 w 1579"/>
              <a:gd name="T47" fmla="*/ 1303 h 1527"/>
              <a:gd name="T48" fmla="*/ 554 w 1579"/>
              <a:gd name="T49" fmla="*/ 1527 h 1527"/>
              <a:gd name="T50" fmla="*/ 1223 w 1579"/>
              <a:gd name="T51" fmla="*/ 1527 h 1527"/>
              <a:gd name="T52" fmla="*/ 1488 w 1579"/>
              <a:gd name="T53" fmla="*/ 1310 h 1527"/>
              <a:gd name="T54" fmla="*/ 1579 w 1579"/>
              <a:gd name="T55" fmla="*/ 744 h 1527"/>
              <a:gd name="T56" fmla="*/ 1579 w 1579"/>
              <a:gd name="T57" fmla="*/ 737 h 1527"/>
              <a:gd name="T58" fmla="*/ 1579 w 1579"/>
              <a:gd name="T59" fmla="*/ 730 h 1527"/>
              <a:gd name="T60" fmla="*/ 1579 w 1579"/>
              <a:gd name="T61" fmla="*/ 724 h 1527"/>
              <a:gd name="T62" fmla="*/ 1579 w 1579"/>
              <a:gd name="T63" fmla="*/ 724 h 1527"/>
              <a:gd name="T64" fmla="*/ 1355 w 1579"/>
              <a:gd name="T65" fmla="*/ 505 h 1527"/>
              <a:gd name="T66" fmla="*/ 1023 w 1579"/>
              <a:gd name="T67" fmla="*/ 505 h 1527"/>
              <a:gd name="T68" fmla="*/ 1490 w 1579"/>
              <a:gd name="T69" fmla="*/ 730 h 1527"/>
              <a:gd name="T70" fmla="*/ 1490 w 1579"/>
              <a:gd name="T71" fmla="*/ 731 h 1527"/>
              <a:gd name="T72" fmla="*/ 1400 w 1579"/>
              <a:gd name="T73" fmla="*/ 1297 h 1527"/>
              <a:gd name="T74" fmla="*/ 1223 w 1579"/>
              <a:gd name="T75" fmla="*/ 1437 h 1527"/>
              <a:gd name="T76" fmla="*/ 554 w 1579"/>
              <a:gd name="T77" fmla="*/ 1437 h 1527"/>
              <a:gd name="T78" fmla="*/ 419 w 1579"/>
              <a:gd name="T79" fmla="*/ 1303 h 1527"/>
              <a:gd name="T80" fmla="*/ 419 w 1579"/>
              <a:gd name="T81" fmla="*/ 704 h 1527"/>
              <a:gd name="T82" fmla="*/ 421 w 1579"/>
              <a:gd name="T83" fmla="*/ 704 h 1527"/>
              <a:gd name="T84" fmla="*/ 433 w 1579"/>
              <a:gd name="T85" fmla="*/ 702 h 1527"/>
              <a:gd name="T86" fmla="*/ 755 w 1579"/>
              <a:gd name="T87" fmla="*/ 330 h 1527"/>
              <a:gd name="T88" fmla="*/ 755 w 1579"/>
              <a:gd name="T89" fmla="*/ 93 h 1527"/>
              <a:gd name="T90" fmla="*/ 790 w 1579"/>
              <a:gd name="T91" fmla="*/ 90 h 1527"/>
              <a:gd name="T92" fmla="*/ 878 w 1579"/>
              <a:gd name="T93" fmla="*/ 114 h 1527"/>
              <a:gd name="T94" fmla="*/ 933 w 1579"/>
              <a:gd name="T95" fmla="*/ 268 h 1527"/>
              <a:gd name="T96" fmla="*/ 933 w 1579"/>
              <a:gd name="T97" fmla="*/ 550 h 1527"/>
              <a:gd name="T98" fmla="*/ 978 w 1579"/>
              <a:gd name="T99" fmla="*/ 595 h 1527"/>
              <a:gd name="T100" fmla="*/ 1355 w 1579"/>
              <a:gd name="T101" fmla="*/ 595 h 1527"/>
              <a:gd name="T102" fmla="*/ 1490 w 1579"/>
              <a:gd name="T103" fmla="*/ 730 h 1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9" h="1527">
                <a:moveTo>
                  <a:pt x="1023" y="505"/>
                </a:moveTo>
                <a:cubicBezTo>
                  <a:pt x="1023" y="268"/>
                  <a:pt x="1023" y="268"/>
                  <a:pt x="1023" y="268"/>
                </a:cubicBezTo>
                <a:cubicBezTo>
                  <a:pt x="1023" y="163"/>
                  <a:pt x="992" y="87"/>
                  <a:pt x="931" y="42"/>
                </a:cubicBezTo>
                <a:cubicBezTo>
                  <a:pt x="893" y="14"/>
                  <a:pt x="846" y="0"/>
                  <a:pt x="790" y="0"/>
                </a:cubicBezTo>
                <a:cubicBezTo>
                  <a:pt x="737" y="0"/>
                  <a:pt x="697" y="13"/>
                  <a:pt x="697" y="14"/>
                </a:cubicBezTo>
                <a:cubicBezTo>
                  <a:pt x="678" y="19"/>
                  <a:pt x="665" y="37"/>
                  <a:pt x="665" y="56"/>
                </a:cubicBezTo>
                <a:cubicBezTo>
                  <a:pt x="665" y="330"/>
                  <a:pt x="665" y="330"/>
                  <a:pt x="665" y="330"/>
                </a:cubicBezTo>
                <a:cubicBezTo>
                  <a:pt x="665" y="533"/>
                  <a:pt x="435" y="608"/>
                  <a:pt x="409" y="616"/>
                </a:cubicBezTo>
                <a:cubicBezTo>
                  <a:pt x="407" y="617"/>
                  <a:pt x="406" y="617"/>
                  <a:pt x="404" y="618"/>
                </a:cubicBezTo>
                <a:cubicBezTo>
                  <a:pt x="383" y="580"/>
                  <a:pt x="344" y="557"/>
                  <a:pt x="301" y="557"/>
                </a:cubicBezTo>
                <a:cubicBezTo>
                  <a:pt x="118" y="557"/>
                  <a:pt x="118" y="557"/>
                  <a:pt x="118" y="557"/>
                </a:cubicBezTo>
                <a:cubicBezTo>
                  <a:pt x="53" y="557"/>
                  <a:pt x="0" y="610"/>
                  <a:pt x="0" y="675"/>
                </a:cubicBezTo>
                <a:cubicBezTo>
                  <a:pt x="0" y="1340"/>
                  <a:pt x="0" y="1340"/>
                  <a:pt x="0" y="1340"/>
                </a:cubicBezTo>
                <a:cubicBezTo>
                  <a:pt x="0" y="1406"/>
                  <a:pt x="53" y="1459"/>
                  <a:pt x="118" y="1459"/>
                </a:cubicBezTo>
                <a:cubicBezTo>
                  <a:pt x="224" y="1459"/>
                  <a:pt x="224" y="1459"/>
                  <a:pt x="224" y="1459"/>
                </a:cubicBezTo>
                <a:cubicBezTo>
                  <a:pt x="248" y="1459"/>
                  <a:pt x="269" y="1439"/>
                  <a:pt x="269" y="1414"/>
                </a:cubicBezTo>
                <a:cubicBezTo>
                  <a:pt x="269" y="1389"/>
                  <a:pt x="248" y="1369"/>
                  <a:pt x="224" y="1369"/>
                </a:cubicBezTo>
                <a:cubicBezTo>
                  <a:pt x="118" y="1369"/>
                  <a:pt x="118" y="1369"/>
                  <a:pt x="118" y="1369"/>
                </a:cubicBezTo>
                <a:cubicBezTo>
                  <a:pt x="102" y="1369"/>
                  <a:pt x="89" y="1356"/>
                  <a:pt x="89" y="1340"/>
                </a:cubicBezTo>
                <a:cubicBezTo>
                  <a:pt x="89" y="675"/>
                  <a:pt x="89" y="675"/>
                  <a:pt x="89" y="675"/>
                </a:cubicBezTo>
                <a:cubicBezTo>
                  <a:pt x="89" y="659"/>
                  <a:pt x="102" y="647"/>
                  <a:pt x="118" y="647"/>
                </a:cubicBezTo>
                <a:cubicBezTo>
                  <a:pt x="301" y="647"/>
                  <a:pt x="301" y="647"/>
                  <a:pt x="301" y="647"/>
                </a:cubicBezTo>
                <a:cubicBezTo>
                  <a:pt x="317" y="647"/>
                  <a:pt x="330" y="659"/>
                  <a:pt x="330" y="675"/>
                </a:cubicBezTo>
                <a:cubicBezTo>
                  <a:pt x="330" y="1303"/>
                  <a:pt x="330" y="1303"/>
                  <a:pt x="330" y="1303"/>
                </a:cubicBezTo>
                <a:cubicBezTo>
                  <a:pt x="330" y="1426"/>
                  <a:pt x="430" y="1527"/>
                  <a:pt x="554" y="1527"/>
                </a:cubicBezTo>
                <a:cubicBezTo>
                  <a:pt x="1223" y="1527"/>
                  <a:pt x="1223" y="1527"/>
                  <a:pt x="1223" y="1527"/>
                </a:cubicBezTo>
                <a:cubicBezTo>
                  <a:pt x="1375" y="1527"/>
                  <a:pt x="1471" y="1448"/>
                  <a:pt x="1488" y="1310"/>
                </a:cubicBezTo>
                <a:cubicBezTo>
                  <a:pt x="1579" y="744"/>
                  <a:pt x="1579" y="744"/>
                  <a:pt x="1579" y="744"/>
                </a:cubicBezTo>
                <a:cubicBezTo>
                  <a:pt x="1579" y="741"/>
                  <a:pt x="1579" y="739"/>
                  <a:pt x="1579" y="737"/>
                </a:cubicBezTo>
                <a:cubicBezTo>
                  <a:pt x="1579" y="730"/>
                  <a:pt x="1579" y="730"/>
                  <a:pt x="1579" y="730"/>
                </a:cubicBezTo>
                <a:cubicBezTo>
                  <a:pt x="1579" y="724"/>
                  <a:pt x="1579" y="724"/>
                  <a:pt x="1579" y="724"/>
                </a:cubicBezTo>
                <a:cubicBezTo>
                  <a:pt x="1579" y="724"/>
                  <a:pt x="1579" y="724"/>
                  <a:pt x="1579" y="724"/>
                </a:cubicBezTo>
                <a:cubicBezTo>
                  <a:pt x="1576" y="603"/>
                  <a:pt x="1477" y="505"/>
                  <a:pt x="1355" y="505"/>
                </a:cubicBezTo>
                <a:lnTo>
                  <a:pt x="1023" y="505"/>
                </a:lnTo>
                <a:close/>
                <a:moveTo>
                  <a:pt x="1490" y="730"/>
                </a:moveTo>
                <a:cubicBezTo>
                  <a:pt x="1490" y="731"/>
                  <a:pt x="1490" y="731"/>
                  <a:pt x="1490" y="731"/>
                </a:cubicBezTo>
                <a:cubicBezTo>
                  <a:pt x="1400" y="1297"/>
                  <a:pt x="1400" y="1297"/>
                  <a:pt x="1400" y="1297"/>
                </a:cubicBezTo>
                <a:cubicBezTo>
                  <a:pt x="1388" y="1390"/>
                  <a:pt x="1329" y="1437"/>
                  <a:pt x="1223" y="1437"/>
                </a:cubicBezTo>
                <a:cubicBezTo>
                  <a:pt x="554" y="1437"/>
                  <a:pt x="554" y="1437"/>
                  <a:pt x="554" y="1437"/>
                </a:cubicBezTo>
                <a:cubicBezTo>
                  <a:pt x="480" y="1437"/>
                  <a:pt x="419" y="1377"/>
                  <a:pt x="419" y="1303"/>
                </a:cubicBezTo>
                <a:cubicBezTo>
                  <a:pt x="419" y="704"/>
                  <a:pt x="419" y="704"/>
                  <a:pt x="419" y="704"/>
                </a:cubicBezTo>
                <a:cubicBezTo>
                  <a:pt x="420" y="704"/>
                  <a:pt x="421" y="704"/>
                  <a:pt x="421" y="704"/>
                </a:cubicBezTo>
                <a:cubicBezTo>
                  <a:pt x="425" y="704"/>
                  <a:pt x="429" y="703"/>
                  <a:pt x="433" y="702"/>
                </a:cubicBezTo>
                <a:cubicBezTo>
                  <a:pt x="436" y="702"/>
                  <a:pt x="755" y="613"/>
                  <a:pt x="755" y="330"/>
                </a:cubicBezTo>
                <a:cubicBezTo>
                  <a:pt x="755" y="93"/>
                  <a:pt x="755" y="93"/>
                  <a:pt x="755" y="93"/>
                </a:cubicBezTo>
                <a:cubicBezTo>
                  <a:pt x="767" y="91"/>
                  <a:pt x="779" y="90"/>
                  <a:pt x="790" y="90"/>
                </a:cubicBezTo>
                <a:cubicBezTo>
                  <a:pt x="826" y="90"/>
                  <a:pt x="856" y="98"/>
                  <a:pt x="878" y="114"/>
                </a:cubicBezTo>
                <a:cubicBezTo>
                  <a:pt x="914" y="141"/>
                  <a:pt x="933" y="193"/>
                  <a:pt x="933" y="268"/>
                </a:cubicBezTo>
                <a:cubicBezTo>
                  <a:pt x="933" y="550"/>
                  <a:pt x="933" y="550"/>
                  <a:pt x="933" y="550"/>
                </a:cubicBezTo>
                <a:cubicBezTo>
                  <a:pt x="933" y="575"/>
                  <a:pt x="953" y="595"/>
                  <a:pt x="978" y="595"/>
                </a:cubicBezTo>
                <a:cubicBezTo>
                  <a:pt x="1355" y="595"/>
                  <a:pt x="1355" y="595"/>
                  <a:pt x="1355" y="595"/>
                </a:cubicBezTo>
                <a:cubicBezTo>
                  <a:pt x="1429" y="595"/>
                  <a:pt x="1490" y="656"/>
                  <a:pt x="1490" y="7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3" name="Freeform 28"/>
          <p:cNvSpPr>
            <a:spLocks noEditPoints="1"/>
          </p:cNvSpPr>
          <p:nvPr/>
        </p:nvSpPr>
        <p:spPr bwMode="auto">
          <a:xfrm>
            <a:off x="6183105" y="3457451"/>
            <a:ext cx="830980" cy="803282"/>
          </a:xfrm>
          <a:custGeom>
            <a:avLst/>
            <a:gdLst>
              <a:gd name="T0" fmla="*/ 1278 w 1580"/>
              <a:gd name="T1" fmla="*/ 557 h 1527"/>
              <a:gd name="T2" fmla="*/ 1174 w 1580"/>
              <a:gd name="T3" fmla="*/ 618 h 1527"/>
              <a:gd name="T4" fmla="*/ 1170 w 1580"/>
              <a:gd name="T5" fmla="*/ 616 h 1527"/>
              <a:gd name="T6" fmla="*/ 913 w 1580"/>
              <a:gd name="T7" fmla="*/ 330 h 1527"/>
              <a:gd name="T8" fmla="*/ 913 w 1580"/>
              <a:gd name="T9" fmla="*/ 56 h 1527"/>
              <a:gd name="T10" fmla="*/ 882 w 1580"/>
              <a:gd name="T11" fmla="*/ 13 h 1527"/>
              <a:gd name="T12" fmla="*/ 789 w 1580"/>
              <a:gd name="T13" fmla="*/ 0 h 1527"/>
              <a:gd name="T14" fmla="*/ 648 w 1580"/>
              <a:gd name="T15" fmla="*/ 42 h 1527"/>
              <a:gd name="T16" fmla="*/ 557 w 1580"/>
              <a:gd name="T17" fmla="*/ 268 h 1527"/>
              <a:gd name="T18" fmla="*/ 557 w 1580"/>
              <a:gd name="T19" fmla="*/ 506 h 1527"/>
              <a:gd name="T20" fmla="*/ 224 w 1580"/>
              <a:gd name="T21" fmla="*/ 506 h 1527"/>
              <a:gd name="T22" fmla="*/ 0 w 1580"/>
              <a:gd name="T23" fmla="*/ 730 h 1527"/>
              <a:gd name="T24" fmla="*/ 0 w 1580"/>
              <a:gd name="T25" fmla="*/ 737 h 1527"/>
              <a:gd name="T26" fmla="*/ 1 w 1580"/>
              <a:gd name="T27" fmla="*/ 744 h 1527"/>
              <a:gd name="T28" fmla="*/ 91 w 1580"/>
              <a:gd name="T29" fmla="*/ 1308 h 1527"/>
              <a:gd name="T30" fmla="*/ 356 w 1580"/>
              <a:gd name="T31" fmla="*/ 1527 h 1527"/>
              <a:gd name="T32" fmla="*/ 1025 w 1580"/>
              <a:gd name="T33" fmla="*/ 1527 h 1527"/>
              <a:gd name="T34" fmla="*/ 1249 w 1580"/>
              <a:gd name="T35" fmla="*/ 1303 h 1527"/>
              <a:gd name="T36" fmla="*/ 1249 w 1580"/>
              <a:gd name="T37" fmla="*/ 675 h 1527"/>
              <a:gd name="T38" fmla="*/ 1278 w 1580"/>
              <a:gd name="T39" fmla="*/ 647 h 1527"/>
              <a:gd name="T40" fmla="*/ 1461 w 1580"/>
              <a:gd name="T41" fmla="*/ 647 h 1527"/>
              <a:gd name="T42" fmla="*/ 1490 w 1580"/>
              <a:gd name="T43" fmla="*/ 675 h 1527"/>
              <a:gd name="T44" fmla="*/ 1490 w 1580"/>
              <a:gd name="T45" fmla="*/ 1340 h 1527"/>
              <a:gd name="T46" fmla="*/ 1461 w 1580"/>
              <a:gd name="T47" fmla="*/ 1369 h 1527"/>
              <a:gd name="T48" fmla="*/ 1355 w 1580"/>
              <a:gd name="T49" fmla="*/ 1369 h 1527"/>
              <a:gd name="T50" fmla="*/ 1310 w 1580"/>
              <a:gd name="T51" fmla="*/ 1414 h 1527"/>
              <a:gd name="T52" fmla="*/ 1355 w 1580"/>
              <a:gd name="T53" fmla="*/ 1459 h 1527"/>
              <a:gd name="T54" fmla="*/ 1461 w 1580"/>
              <a:gd name="T55" fmla="*/ 1459 h 1527"/>
              <a:gd name="T56" fmla="*/ 1580 w 1580"/>
              <a:gd name="T57" fmla="*/ 1341 h 1527"/>
              <a:gd name="T58" fmla="*/ 1580 w 1580"/>
              <a:gd name="T59" fmla="*/ 675 h 1527"/>
              <a:gd name="T60" fmla="*/ 1461 w 1580"/>
              <a:gd name="T61" fmla="*/ 557 h 1527"/>
              <a:gd name="T62" fmla="*/ 1278 w 1580"/>
              <a:gd name="T63" fmla="*/ 557 h 1527"/>
              <a:gd name="T64" fmla="*/ 1160 w 1580"/>
              <a:gd name="T65" fmla="*/ 1303 h 1527"/>
              <a:gd name="T66" fmla="*/ 1025 w 1580"/>
              <a:gd name="T67" fmla="*/ 1437 h 1527"/>
              <a:gd name="T68" fmla="*/ 356 w 1580"/>
              <a:gd name="T69" fmla="*/ 1437 h 1527"/>
              <a:gd name="T70" fmla="*/ 179 w 1580"/>
              <a:gd name="T71" fmla="*/ 1296 h 1527"/>
              <a:gd name="T72" fmla="*/ 90 w 1580"/>
              <a:gd name="T73" fmla="*/ 733 h 1527"/>
              <a:gd name="T74" fmla="*/ 90 w 1580"/>
              <a:gd name="T75" fmla="*/ 730 h 1527"/>
              <a:gd name="T76" fmla="*/ 224 w 1580"/>
              <a:gd name="T77" fmla="*/ 595 h 1527"/>
              <a:gd name="T78" fmla="*/ 601 w 1580"/>
              <a:gd name="T79" fmla="*/ 595 h 1527"/>
              <a:gd name="T80" fmla="*/ 646 w 1580"/>
              <a:gd name="T81" fmla="*/ 550 h 1527"/>
              <a:gd name="T82" fmla="*/ 646 w 1580"/>
              <a:gd name="T83" fmla="*/ 268 h 1527"/>
              <a:gd name="T84" fmla="*/ 701 w 1580"/>
              <a:gd name="T85" fmla="*/ 115 h 1527"/>
              <a:gd name="T86" fmla="*/ 788 w 1580"/>
              <a:gd name="T87" fmla="*/ 90 h 1527"/>
              <a:gd name="T88" fmla="*/ 824 w 1580"/>
              <a:gd name="T89" fmla="*/ 92 h 1527"/>
              <a:gd name="T90" fmla="*/ 824 w 1580"/>
              <a:gd name="T91" fmla="*/ 330 h 1527"/>
              <a:gd name="T92" fmla="*/ 1146 w 1580"/>
              <a:gd name="T93" fmla="*/ 702 h 1527"/>
              <a:gd name="T94" fmla="*/ 1158 w 1580"/>
              <a:gd name="T95" fmla="*/ 704 h 1527"/>
              <a:gd name="T96" fmla="*/ 1160 w 1580"/>
              <a:gd name="T97" fmla="*/ 704 h 1527"/>
              <a:gd name="T98" fmla="*/ 1160 w 1580"/>
              <a:gd name="T99" fmla="*/ 1303 h 15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80" h="1527">
                <a:moveTo>
                  <a:pt x="1278" y="557"/>
                </a:moveTo>
                <a:cubicBezTo>
                  <a:pt x="1235" y="557"/>
                  <a:pt x="1195" y="580"/>
                  <a:pt x="1174" y="618"/>
                </a:cubicBezTo>
                <a:cubicBezTo>
                  <a:pt x="1173" y="617"/>
                  <a:pt x="1171" y="617"/>
                  <a:pt x="1170" y="616"/>
                </a:cubicBezTo>
                <a:cubicBezTo>
                  <a:pt x="1167" y="616"/>
                  <a:pt x="913" y="544"/>
                  <a:pt x="913" y="330"/>
                </a:cubicBezTo>
                <a:cubicBezTo>
                  <a:pt x="913" y="56"/>
                  <a:pt x="913" y="56"/>
                  <a:pt x="913" y="56"/>
                </a:cubicBezTo>
                <a:cubicBezTo>
                  <a:pt x="913" y="36"/>
                  <a:pt x="901" y="19"/>
                  <a:pt x="882" y="13"/>
                </a:cubicBezTo>
                <a:cubicBezTo>
                  <a:pt x="878" y="12"/>
                  <a:pt x="839" y="0"/>
                  <a:pt x="789" y="0"/>
                </a:cubicBezTo>
                <a:cubicBezTo>
                  <a:pt x="734" y="0"/>
                  <a:pt x="686" y="14"/>
                  <a:pt x="648" y="42"/>
                </a:cubicBezTo>
                <a:cubicBezTo>
                  <a:pt x="587" y="87"/>
                  <a:pt x="557" y="163"/>
                  <a:pt x="557" y="268"/>
                </a:cubicBezTo>
                <a:cubicBezTo>
                  <a:pt x="557" y="506"/>
                  <a:pt x="557" y="506"/>
                  <a:pt x="557" y="506"/>
                </a:cubicBezTo>
                <a:cubicBezTo>
                  <a:pt x="224" y="506"/>
                  <a:pt x="224" y="506"/>
                  <a:pt x="224" y="506"/>
                </a:cubicBezTo>
                <a:cubicBezTo>
                  <a:pt x="101" y="506"/>
                  <a:pt x="0" y="606"/>
                  <a:pt x="0" y="730"/>
                </a:cubicBezTo>
                <a:cubicBezTo>
                  <a:pt x="0" y="737"/>
                  <a:pt x="0" y="737"/>
                  <a:pt x="0" y="737"/>
                </a:cubicBezTo>
                <a:cubicBezTo>
                  <a:pt x="0" y="739"/>
                  <a:pt x="0" y="741"/>
                  <a:pt x="1" y="744"/>
                </a:cubicBezTo>
                <a:cubicBezTo>
                  <a:pt x="91" y="1308"/>
                  <a:pt x="91" y="1308"/>
                  <a:pt x="91" y="1308"/>
                </a:cubicBezTo>
                <a:cubicBezTo>
                  <a:pt x="108" y="1447"/>
                  <a:pt x="204" y="1527"/>
                  <a:pt x="356" y="1527"/>
                </a:cubicBezTo>
                <a:cubicBezTo>
                  <a:pt x="1025" y="1527"/>
                  <a:pt x="1025" y="1527"/>
                  <a:pt x="1025" y="1527"/>
                </a:cubicBezTo>
                <a:cubicBezTo>
                  <a:pt x="1149" y="1527"/>
                  <a:pt x="1249" y="1426"/>
                  <a:pt x="1249" y="1303"/>
                </a:cubicBezTo>
                <a:cubicBezTo>
                  <a:pt x="1249" y="675"/>
                  <a:pt x="1249" y="675"/>
                  <a:pt x="1249" y="675"/>
                </a:cubicBezTo>
                <a:cubicBezTo>
                  <a:pt x="1249" y="659"/>
                  <a:pt x="1262" y="647"/>
                  <a:pt x="1278" y="647"/>
                </a:cubicBezTo>
                <a:cubicBezTo>
                  <a:pt x="1461" y="647"/>
                  <a:pt x="1461" y="647"/>
                  <a:pt x="1461" y="647"/>
                </a:cubicBezTo>
                <a:cubicBezTo>
                  <a:pt x="1477" y="647"/>
                  <a:pt x="1490" y="659"/>
                  <a:pt x="1490" y="675"/>
                </a:cubicBezTo>
                <a:cubicBezTo>
                  <a:pt x="1490" y="1340"/>
                  <a:pt x="1490" y="1340"/>
                  <a:pt x="1490" y="1340"/>
                </a:cubicBezTo>
                <a:cubicBezTo>
                  <a:pt x="1490" y="1356"/>
                  <a:pt x="1477" y="1369"/>
                  <a:pt x="1461" y="1369"/>
                </a:cubicBezTo>
                <a:cubicBezTo>
                  <a:pt x="1355" y="1369"/>
                  <a:pt x="1355" y="1369"/>
                  <a:pt x="1355" y="1369"/>
                </a:cubicBezTo>
                <a:cubicBezTo>
                  <a:pt x="1331" y="1369"/>
                  <a:pt x="1310" y="1389"/>
                  <a:pt x="1310" y="1414"/>
                </a:cubicBezTo>
                <a:cubicBezTo>
                  <a:pt x="1310" y="1439"/>
                  <a:pt x="1331" y="1459"/>
                  <a:pt x="1355" y="1459"/>
                </a:cubicBezTo>
                <a:cubicBezTo>
                  <a:pt x="1461" y="1459"/>
                  <a:pt x="1461" y="1459"/>
                  <a:pt x="1461" y="1459"/>
                </a:cubicBezTo>
                <a:cubicBezTo>
                  <a:pt x="1527" y="1459"/>
                  <a:pt x="1580" y="1406"/>
                  <a:pt x="1580" y="1341"/>
                </a:cubicBezTo>
                <a:cubicBezTo>
                  <a:pt x="1580" y="675"/>
                  <a:pt x="1580" y="675"/>
                  <a:pt x="1580" y="675"/>
                </a:cubicBezTo>
                <a:cubicBezTo>
                  <a:pt x="1580" y="610"/>
                  <a:pt x="1527" y="557"/>
                  <a:pt x="1461" y="557"/>
                </a:cubicBezTo>
                <a:lnTo>
                  <a:pt x="1278" y="557"/>
                </a:lnTo>
                <a:close/>
                <a:moveTo>
                  <a:pt x="1160" y="1303"/>
                </a:moveTo>
                <a:cubicBezTo>
                  <a:pt x="1160" y="1377"/>
                  <a:pt x="1099" y="1437"/>
                  <a:pt x="1025" y="1437"/>
                </a:cubicBezTo>
                <a:cubicBezTo>
                  <a:pt x="356" y="1437"/>
                  <a:pt x="356" y="1437"/>
                  <a:pt x="356" y="1437"/>
                </a:cubicBezTo>
                <a:cubicBezTo>
                  <a:pt x="249" y="1437"/>
                  <a:pt x="191" y="1391"/>
                  <a:pt x="179" y="1296"/>
                </a:cubicBezTo>
                <a:cubicBezTo>
                  <a:pt x="90" y="733"/>
                  <a:pt x="90" y="733"/>
                  <a:pt x="90" y="733"/>
                </a:cubicBezTo>
                <a:cubicBezTo>
                  <a:pt x="90" y="730"/>
                  <a:pt x="90" y="730"/>
                  <a:pt x="90" y="730"/>
                </a:cubicBezTo>
                <a:cubicBezTo>
                  <a:pt x="90" y="656"/>
                  <a:pt x="150" y="595"/>
                  <a:pt x="224" y="595"/>
                </a:cubicBezTo>
                <a:cubicBezTo>
                  <a:pt x="601" y="595"/>
                  <a:pt x="601" y="595"/>
                  <a:pt x="601" y="595"/>
                </a:cubicBezTo>
                <a:cubicBezTo>
                  <a:pt x="626" y="595"/>
                  <a:pt x="646" y="575"/>
                  <a:pt x="646" y="550"/>
                </a:cubicBezTo>
                <a:cubicBezTo>
                  <a:pt x="646" y="268"/>
                  <a:pt x="646" y="268"/>
                  <a:pt x="646" y="268"/>
                </a:cubicBezTo>
                <a:cubicBezTo>
                  <a:pt x="646" y="193"/>
                  <a:pt x="665" y="142"/>
                  <a:pt x="701" y="115"/>
                </a:cubicBezTo>
                <a:cubicBezTo>
                  <a:pt x="724" y="98"/>
                  <a:pt x="753" y="90"/>
                  <a:pt x="788" y="90"/>
                </a:cubicBezTo>
                <a:cubicBezTo>
                  <a:pt x="800" y="90"/>
                  <a:pt x="812" y="91"/>
                  <a:pt x="824" y="92"/>
                </a:cubicBezTo>
                <a:cubicBezTo>
                  <a:pt x="824" y="330"/>
                  <a:pt x="824" y="330"/>
                  <a:pt x="824" y="330"/>
                </a:cubicBezTo>
                <a:cubicBezTo>
                  <a:pt x="824" y="613"/>
                  <a:pt x="1143" y="702"/>
                  <a:pt x="1146" y="702"/>
                </a:cubicBezTo>
                <a:cubicBezTo>
                  <a:pt x="1150" y="703"/>
                  <a:pt x="1154" y="704"/>
                  <a:pt x="1158" y="704"/>
                </a:cubicBezTo>
                <a:cubicBezTo>
                  <a:pt x="1159" y="704"/>
                  <a:pt x="1159" y="704"/>
                  <a:pt x="1160" y="704"/>
                </a:cubicBezTo>
                <a:lnTo>
                  <a:pt x="1160" y="13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3" name="Freeform 41"/>
          <p:cNvSpPr>
            <a:spLocks noEditPoints="1"/>
          </p:cNvSpPr>
          <p:nvPr/>
        </p:nvSpPr>
        <p:spPr bwMode="auto">
          <a:xfrm>
            <a:off x="1748147" y="3443930"/>
            <a:ext cx="833236" cy="826472"/>
          </a:xfrm>
          <a:custGeom>
            <a:avLst/>
            <a:gdLst>
              <a:gd name="T0" fmla="*/ 894 w 1584"/>
              <a:gd name="T1" fmla="*/ 0 h 1571"/>
              <a:gd name="T2" fmla="*/ 888 w 1584"/>
              <a:gd name="T3" fmla="*/ 0 h 1571"/>
              <a:gd name="T4" fmla="*/ 859 w 1584"/>
              <a:gd name="T5" fmla="*/ 11 h 1571"/>
              <a:gd name="T6" fmla="*/ 844 w 1584"/>
              <a:gd name="T7" fmla="*/ 45 h 1571"/>
              <a:gd name="T8" fmla="*/ 844 w 1584"/>
              <a:gd name="T9" fmla="*/ 404 h 1571"/>
              <a:gd name="T10" fmla="*/ 878 w 1584"/>
              <a:gd name="T11" fmla="*/ 447 h 1571"/>
              <a:gd name="T12" fmla="*/ 1141 w 1584"/>
              <a:gd name="T13" fmla="*/ 786 h 1571"/>
              <a:gd name="T14" fmla="*/ 1134 w 1584"/>
              <a:gd name="T15" fmla="*/ 854 h 1571"/>
              <a:gd name="T16" fmla="*/ 1159 w 1584"/>
              <a:gd name="T17" fmla="*/ 903 h 1571"/>
              <a:gd name="T18" fmla="*/ 1484 w 1584"/>
              <a:gd name="T19" fmla="*/ 1057 h 1571"/>
              <a:gd name="T20" fmla="*/ 1503 w 1584"/>
              <a:gd name="T21" fmla="*/ 1061 h 1571"/>
              <a:gd name="T22" fmla="*/ 1521 w 1584"/>
              <a:gd name="T23" fmla="*/ 1058 h 1571"/>
              <a:gd name="T24" fmla="*/ 1545 w 1584"/>
              <a:gd name="T25" fmla="*/ 1030 h 1571"/>
              <a:gd name="T26" fmla="*/ 1584 w 1584"/>
              <a:gd name="T27" fmla="*/ 786 h 1571"/>
              <a:gd name="T28" fmla="*/ 894 w 1584"/>
              <a:gd name="T29" fmla="*/ 0 h 1571"/>
              <a:gd name="T30" fmla="*/ 1474 w 1584"/>
              <a:gd name="T31" fmla="*/ 953 h 1571"/>
              <a:gd name="T32" fmla="*/ 1228 w 1584"/>
              <a:gd name="T33" fmla="*/ 836 h 1571"/>
              <a:gd name="T34" fmla="*/ 1231 w 1584"/>
              <a:gd name="T35" fmla="*/ 786 h 1571"/>
              <a:gd name="T36" fmla="*/ 934 w 1584"/>
              <a:gd name="T37" fmla="*/ 371 h 1571"/>
              <a:gd name="T38" fmla="*/ 934 w 1584"/>
              <a:gd name="T39" fmla="*/ 98 h 1571"/>
              <a:gd name="T40" fmla="*/ 1494 w 1584"/>
              <a:gd name="T41" fmla="*/ 785 h 1571"/>
              <a:gd name="T42" fmla="*/ 1474 w 1584"/>
              <a:gd name="T43" fmla="*/ 953 h 1571"/>
              <a:gd name="T44" fmla="*/ 707 w 1584"/>
              <a:gd name="T45" fmla="*/ 447 h 1571"/>
              <a:gd name="T46" fmla="*/ 741 w 1584"/>
              <a:gd name="T47" fmla="*/ 403 h 1571"/>
              <a:gd name="T48" fmla="*/ 741 w 1584"/>
              <a:gd name="T49" fmla="*/ 45 h 1571"/>
              <a:gd name="T50" fmla="*/ 725 w 1584"/>
              <a:gd name="T51" fmla="*/ 11 h 1571"/>
              <a:gd name="T52" fmla="*/ 695 w 1584"/>
              <a:gd name="T53" fmla="*/ 0 h 1571"/>
              <a:gd name="T54" fmla="*/ 690 w 1584"/>
              <a:gd name="T55" fmla="*/ 0 h 1571"/>
              <a:gd name="T56" fmla="*/ 0 w 1584"/>
              <a:gd name="T57" fmla="*/ 785 h 1571"/>
              <a:gd name="T58" fmla="*/ 690 w 1584"/>
              <a:gd name="T59" fmla="*/ 1570 h 1571"/>
              <a:gd name="T60" fmla="*/ 696 w 1584"/>
              <a:gd name="T61" fmla="*/ 1571 h 1571"/>
              <a:gd name="T62" fmla="*/ 726 w 1584"/>
              <a:gd name="T63" fmla="*/ 1559 h 1571"/>
              <a:gd name="T64" fmla="*/ 741 w 1584"/>
              <a:gd name="T65" fmla="*/ 1526 h 1571"/>
              <a:gd name="T66" fmla="*/ 741 w 1584"/>
              <a:gd name="T67" fmla="*/ 1167 h 1571"/>
              <a:gd name="T68" fmla="*/ 707 w 1584"/>
              <a:gd name="T69" fmla="*/ 1123 h 1571"/>
              <a:gd name="T70" fmla="*/ 444 w 1584"/>
              <a:gd name="T71" fmla="*/ 785 h 1571"/>
              <a:gd name="T72" fmla="*/ 707 w 1584"/>
              <a:gd name="T73" fmla="*/ 447 h 1571"/>
              <a:gd name="T74" fmla="*/ 354 w 1584"/>
              <a:gd name="T75" fmla="*/ 785 h 1571"/>
              <a:gd name="T76" fmla="*/ 651 w 1584"/>
              <a:gd name="T77" fmla="*/ 1200 h 1571"/>
              <a:gd name="T78" fmla="*/ 651 w 1584"/>
              <a:gd name="T79" fmla="*/ 1473 h 1571"/>
              <a:gd name="T80" fmla="*/ 90 w 1584"/>
              <a:gd name="T81" fmla="*/ 785 h 1571"/>
              <a:gd name="T82" fmla="*/ 651 w 1584"/>
              <a:gd name="T83" fmla="*/ 98 h 1571"/>
              <a:gd name="T84" fmla="*/ 651 w 1584"/>
              <a:gd name="T85" fmla="*/ 370 h 1571"/>
              <a:gd name="T86" fmla="*/ 354 w 1584"/>
              <a:gd name="T87" fmla="*/ 785 h 1571"/>
              <a:gd name="T88" fmla="*/ 889 w 1584"/>
              <a:gd name="T89" fmla="*/ 1571 h 1571"/>
              <a:gd name="T90" fmla="*/ 894 w 1584"/>
              <a:gd name="T91" fmla="*/ 1571 h 1571"/>
              <a:gd name="T92" fmla="*/ 1457 w 1584"/>
              <a:gd name="T93" fmla="*/ 1215 h 1571"/>
              <a:gd name="T94" fmla="*/ 1463 w 1584"/>
              <a:gd name="T95" fmla="*/ 1178 h 1571"/>
              <a:gd name="T96" fmla="*/ 1439 w 1584"/>
              <a:gd name="T97" fmla="*/ 1149 h 1571"/>
              <a:gd name="T98" fmla="*/ 1115 w 1584"/>
              <a:gd name="T99" fmla="*/ 996 h 1571"/>
              <a:gd name="T100" fmla="*/ 1095 w 1584"/>
              <a:gd name="T101" fmla="*/ 991 h 1571"/>
              <a:gd name="T102" fmla="*/ 1061 w 1584"/>
              <a:gd name="T103" fmla="*/ 1008 h 1571"/>
              <a:gd name="T104" fmla="*/ 878 w 1584"/>
              <a:gd name="T105" fmla="*/ 1123 h 1571"/>
              <a:gd name="T106" fmla="*/ 844 w 1584"/>
              <a:gd name="T107" fmla="*/ 1167 h 1571"/>
              <a:gd name="T108" fmla="*/ 844 w 1584"/>
              <a:gd name="T109" fmla="*/ 1526 h 1571"/>
              <a:gd name="T110" fmla="*/ 859 w 1584"/>
              <a:gd name="T111" fmla="*/ 1560 h 1571"/>
              <a:gd name="T112" fmla="*/ 889 w 1584"/>
              <a:gd name="T113" fmla="*/ 1571 h 1571"/>
              <a:gd name="T114" fmla="*/ 934 w 1584"/>
              <a:gd name="T115" fmla="*/ 1200 h 1571"/>
              <a:gd name="T116" fmla="*/ 1106 w 1584"/>
              <a:gd name="T117" fmla="*/ 1091 h 1571"/>
              <a:gd name="T118" fmla="*/ 1353 w 1584"/>
              <a:gd name="T119" fmla="*/ 1208 h 1571"/>
              <a:gd name="T120" fmla="*/ 934 w 1584"/>
              <a:gd name="T121" fmla="*/ 1473 h 1571"/>
              <a:gd name="T122" fmla="*/ 934 w 1584"/>
              <a:gd name="T123" fmla="*/ 1200 h 15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84" h="1571">
                <a:moveTo>
                  <a:pt x="894" y="0"/>
                </a:moveTo>
                <a:cubicBezTo>
                  <a:pt x="892" y="0"/>
                  <a:pt x="890" y="0"/>
                  <a:pt x="888" y="0"/>
                </a:cubicBezTo>
                <a:cubicBezTo>
                  <a:pt x="878" y="0"/>
                  <a:pt x="867" y="4"/>
                  <a:pt x="859" y="11"/>
                </a:cubicBezTo>
                <a:cubicBezTo>
                  <a:pt x="849" y="20"/>
                  <a:pt x="844" y="32"/>
                  <a:pt x="844" y="45"/>
                </a:cubicBezTo>
                <a:cubicBezTo>
                  <a:pt x="844" y="404"/>
                  <a:pt x="844" y="404"/>
                  <a:pt x="844" y="404"/>
                </a:cubicBezTo>
                <a:cubicBezTo>
                  <a:pt x="844" y="424"/>
                  <a:pt x="858" y="442"/>
                  <a:pt x="878" y="447"/>
                </a:cubicBezTo>
                <a:cubicBezTo>
                  <a:pt x="1033" y="486"/>
                  <a:pt x="1141" y="625"/>
                  <a:pt x="1141" y="786"/>
                </a:cubicBezTo>
                <a:cubicBezTo>
                  <a:pt x="1141" y="808"/>
                  <a:pt x="1139" y="831"/>
                  <a:pt x="1134" y="854"/>
                </a:cubicBezTo>
                <a:cubicBezTo>
                  <a:pt x="1130" y="874"/>
                  <a:pt x="1140" y="894"/>
                  <a:pt x="1159" y="903"/>
                </a:cubicBezTo>
                <a:cubicBezTo>
                  <a:pt x="1484" y="1057"/>
                  <a:pt x="1484" y="1057"/>
                  <a:pt x="1484" y="1057"/>
                </a:cubicBezTo>
                <a:cubicBezTo>
                  <a:pt x="1490" y="1060"/>
                  <a:pt x="1496" y="1061"/>
                  <a:pt x="1503" y="1061"/>
                </a:cubicBezTo>
                <a:cubicBezTo>
                  <a:pt x="1509" y="1061"/>
                  <a:pt x="1515" y="1060"/>
                  <a:pt x="1521" y="1058"/>
                </a:cubicBezTo>
                <a:cubicBezTo>
                  <a:pt x="1532" y="1052"/>
                  <a:pt x="1541" y="1042"/>
                  <a:pt x="1545" y="1030"/>
                </a:cubicBezTo>
                <a:cubicBezTo>
                  <a:pt x="1571" y="952"/>
                  <a:pt x="1584" y="869"/>
                  <a:pt x="1584" y="786"/>
                </a:cubicBezTo>
                <a:cubicBezTo>
                  <a:pt x="1584" y="389"/>
                  <a:pt x="1288" y="51"/>
                  <a:pt x="894" y="0"/>
                </a:cubicBezTo>
                <a:close/>
                <a:moveTo>
                  <a:pt x="1474" y="953"/>
                </a:moveTo>
                <a:cubicBezTo>
                  <a:pt x="1228" y="836"/>
                  <a:pt x="1228" y="836"/>
                  <a:pt x="1228" y="836"/>
                </a:cubicBezTo>
                <a:cubicBezTo>
                  <a:pt x="1230" y="818"/>
                  <a:pt x="1231" y="802"/>
                  <a:pt x="1231" y="786"/>
                </a:cubicBezTo>
                <a:cubicBezTo>
                  <a:pt x="1231" y="597"/>
                  <a:pt x="1112" y="431"/>
                  <a:pt x="934" y="371"/>
                </a:cubicBezTo>
                <a:cubicBezTo>
                  <a:pt x="934" y="98"/>
                  <a:pt x="934" y="98"/>
                  <a:pt x="934" y="98"/>
                </a:cubicBezTo>
                <a:cubicBezTo>
                  <a:pt x="1259" y="164"/>
                  <a:pt x="1494" y="452"/>
                  <a:pt x="1494" y="785"/>
                </a:cubicBezTo>
                <a:cubicBezTo>
                  <a:pt x="1494" y="841"/>
                  <a:pt x="1488" y="897"/>
                  <a:pt x="1474" y="953"/>
                </a:cubicBezTo>
                <a:close/>
                <a:moveTo>
                  <a:pt x="707" y="447"/>
                </a:moveTo>
                <a:cubicBezTo>
                  <a:pt x="727" y="441"/>
                  <a:pt x="741" y="424"/>
                  <a:pt x="741" y="403"/>
                </a:cubicBezTo>
                <a:cubicBezTo>
                  <a:pt x="741" y="45"/>
                  <a:pt x="741" y="45"/>
                  <a:pt x="741" y="45"/>
                </a:cubicBezTo>
                <a:cubicBezTo>
                  <a:pt x="741" y="32"/>
                  <a:pt x="735" y="19"/>
                  <a:pt x="725" y="11"/>
                </a:cubicBezTo>
                <a:cubicBezTo>
                  <a:pt x="717" y="4"/>
                  <a:pt x="706" y="0"/>
                  <a:pt x="695" y="0"/>
                </a:cubicBezTo>
                <a:cubicBezTo>
                  <a:pt x="694" y="0"/>
                  <a:pt x="692" y="0"/>
                  <a:pt x="690" y="0"/>
                </a:cubicBezTo>
                <a:cubicBezTo>
                  <a:pt x="297" y="51"/>
                  <a:pt x="0" y="388"/>
                  <a:pt x="0" y="785"/>
                </a:cubicBezTo>
                <a:cubicBezTo>
                  <a:pt x="0" y="1182"/>
                  <a:pt x="297" y="1519"/>
                  <a:pt x="690" y="1570"/>
                </a:cubicBezTo>
                <a:cubicBezTo>
                  <a:pt x="692" y="1571"/>
                  <a:pt x="694" y="1571"/>
                  <a:pt x="696" y="1571"/>
                </a:cubicBezTo>
                <a:cubicBezTo>
                  <a:pt x="707" y="1571"/>
                  <a:pt x="717" y="1567"/>
                  <a:pt x="726" y="1559"/>
                </a:cubicBezTo>
                <a:cubicBezTo>
                  <a:pt x="735" y="1551"/>
                  <a:pt x="741" y="1538"/>
                  <a:pt x="741" y="1526"/>
                </a:cubicBezTo>
                <a:cubicBezTo>
                  <a:pt x="741" y="1167"/>
                  <a:pt x="741" y="1167"/>
                  <a:pt x="741" y="1167"/>
                </a:cubicBezTo>
                <a:cubicBezTo>
                  <a:pt x="741" y="1146"/>
                  <a:pt x="727" y="1128"/>
                  <a:pt x="707" y="1123"/>
                </a:cubicBezTo>
                <a:cubicBezTo>
                  <a:pt x="552" y="1084"/>
                  <a:pt x="444" y="945"/>
                  <a:pt x="444" y="785"/>
                </a:cubicBezTo>
                <a:cubicBezTo>
                  <a:pt x="444" y="625"/>
                  <a:pt x="552" y="486"/>
                  <a:pt x="707" y="447"/>
                </a:cubicBezTo>
                <a:close/>
                <a:moveTo>
                  <a:pt x="354" y="785"/>
                </a:moveTo>
                <a:cubicBezTo>
                  <a:pt x="354" y="974"/>
                  <a:pt x="473" y="1140"/>
                  <a:pt x="651" y="1200"/>
                </a:cubicBezTo>
                <a:cubicBezTo>
                  <a:pt x="651" y="1473"/>
                  <a:pt x="651" y="1473"/>
                  <a:pt x="651" y="1473"/>
                </a:cubicBezTo>
                <a:cubicBezTo>
                  <a:pt x="325" y="1406"/>
                  <a:pt x="90" y="1118"/>
                  <a:pt x="90" y="785"/>
                </a:cubicBezTo>
                <a:cubicBezTo>
                  <a:pt x="90" y="452"/>
                  <a:pt x="325" y="164"/>
                  <a:pt x="651" y="98"/>
                </a:cubicBezTo>
                <a:cubicBezTo>
                  <a:pt x="651" y="370"/>
                  <a:pt x="651" y="370"/>
                  <a:pt x="651" y="370"/>
                </a:cubicBezTo>
                <a:cubicBezTo>
                  <a:pt x="473" y="431"/>
                  <a:pt x="354" y="597"/>
                  <a:pt x="354" y="785"/>
                </a:cubicBezTo>
                <a:close/>
                <a:moveTo>
                  <a:pt x="889" y="1571"/>
                </a:moveTo>
                <a:cubicBezTo>
                  <a:pt x="890" y="1571"/>
                  <a:pt x="892" y="1571"/>
                  <a:pt x="894" y="1571"/>
                </a:cubicBezTo>
                <a:cubicBezTo>
                  <a:pt x="1125" y="1541"/>
                  <a:pt x="1330" y="1411"/>
                  <a:pt x="1457" y="1215"/>
                </a:cubicBezTo>
                <a:cubicBezTo>
                  <a:pt x="1464" y="1204"/>
                  <a:pt x="1466" y="1190"/>
                  <a:pt x="1463" y="1178"/>
                </a:cubicBezTo>
                <a:cubicBezTo>
                  <a:pt x="1459" y="1166"/>
                  <a:pt x="1451" y="1155"/>
                  <a:pt x="1439" y="1149"/>
                </a:cubicBezTo>
                <a:cubicBezTo>
                  <a:pt x="1115" y="996"/>
                  <a:pt x="1115" y="996"/>
                  <a:pt x="1115" y="996"/>
                </a:cubicBezTo>
                <a:cubicBezTo>
                  <a:pt x="1108" y="993"/>
                  <a:pt x="1102" y="991"/>
                  <a:pt x="1095" y="991"/>
                </a:cubicBezTo>
                <a:cubicBezTo>
                  <a:pt x="1082" y="991"/>
                  <a:pt x="1069" y="997"/>
                  <a:pt x="1061" y="1008"/>
                </a:cubicBezTo>
                <a:cubicBezTo>
                  <a:pt x="1014" y="1064"/>
                  <a:pt x="949" y="1106"/>
                  <a:pt x="878" y="1123"/>
                </a:cubicBezTo>
                <a:cubicBezTo>
                  <a:pt x="858" y="1129"/>
                  <a:pt x="844" y="1147"/>
                  <a:pt x="844" y="1167"/>
                </a:cubicBezTo>
                <a:cubicBezTo>
                  <a:pt x="844" y="1526"/>
                  <a:pt x="844" y="1526"/>
                  <a:pt x="844" y="1526"/>
                </a:cubicBezTo>
                <a:cubicBezTo>
                  <a:pt x="844" y="1539"/>
                  <a:pt x="849" y="1551"/>
                  <a:pt x="859" y="1560"/>
                </a:cubicBezTo>
                <a:cubicBezTo>
                  <a:pt x="867" y="1567"/>
                  <a:pt x="877" y="1571"/>
                  <a:pt x="889" y="1571"/>
                </a:cubicBezTo>
                <a:close/>
                <a:moveTo>
                  <a:pt x="934" y="1200"/>
                </a:moveTo>
                <a:cubicBezTo>
                  <a:pt x="998" y="1178"/>
                  <a:pt x="1058" y="1140"/>
                  <a:pt x="1106" y="1091"/>
                </a:cubicBezTo>
                <a:cubicBezTo>
                  <a:pt x="1353" y="1208"/>
                  <a:pt x="1353" y="1208"/>
                  <a:pt x="1353" y="1208"/>
                </a:cubicBezTo>
                <a:cubicBezTo>
                  <a:pt x="1250" y="1345"/>
                  <a:pt x="1101" y="1439"/>
                  <a:pt x="934" y="1473"/>
                </a:cubicBezTo>
                <a:lnTo>
                  <a:pt x="934" y="12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8" name="Freeform 35"/>
          <p:cNvSpPr>
            <a:spLocks noEditPoints="1"/>
          </p:cNvSpPr>
          <p:nvPr/>
        </p:nvSpPr>
        <p:spPr bwMode="auto">
          <a:xfrm>
            <a:off x="17406312" y="3442611"/>
            <a:ext cx="675090" cy="828726"/>
          </a:xfrm>
          <a:custGeom>
            <a:avLst/>
            <a:gdLst>
              <a:gd name="T0" fmla="*/ 642 w 1283"/>
              <a:gd name="T1" fmla="*/ 0 h 1576"/>
              <a:gd name="T2" fmla="*/ 196 w 1283"/>
              <a:gd name="T3" fmla="*/ 447 h 1576"/>
              <a:gd name="T4" fmla="*/ 196 w 1283"/>
              <a:gd name="T5" fmla="*/ 712 h 1576"/>
              <a:gd name="T6" fmla="*/ 121 w 1283"/>
              <a:gd name="T7" fmla="*/ 712 h 1576"/>
              <a:gd name="T8" fmla="*/ 0 w 1283"/>
              <a:gd name="T9" fmla="*/ 833 h 1576"/>
              <a:gd name="T10" fmla="*/ 0 w 1283"/>
              <a:gd name="T11" fmla="*/ 1456 h 1576"/>
              <a:gd name="T12" fmla="*/ 121 w 1283"/>
              <a:gd name="T13" fmla="*/ 1576 h 1576"/>
              <a:gd name="T14" fmla="*/ 1163 w 1283"/>
              <a:gd name="T15" fmla="*/ 1576 h 1576"/>
              <a:gd name="T16" fmla="*/ 1283 w 1283"/>
              <a:gd name="T17" fmla="*/ 1456 h 1576"/>
              <a:gd name="T18" fmla="*/ 1283 w 1283"/>
              <a:gd name="T19" fmla="*/ 833 h 1576"/>
              <a:gd name="T20" fmla="*/ 1163 w 1283"/>
              <a:gd name="T21" fmla="*/ 712 h 1576"/>
              <a:gd name="T22" fmla="*/ 1088 w 1283"/>
              <a:gd name="T23" fmla="*/ 712 h 1576"/>
              <a:gd name="T24" fmla="*/ 1088 w 1283"/>
              <a:gd name="T25" fmla="*/ 447 h 1576"/>
              <a:gd name="T26" fmla="*/ 642 w 1283"/>
              <a:gd name="T27" fmla="*/ 0 h 1576"/>
              <a:gd name="T28" fmla="*/ 285 w 1283"/>
              <a:gd name="T29" fmla="*/ 447 h 1576"/>
              <a:gd name="T30" fmla="*/ 642 w 1283"/>
              <a:gd name="T31" fmla="*/ 90 h 1576"/>
              <a:gd name="T32" fmla="*/ 999 w 1283"/>
              <a:gd name="T33" fmla="*/ 447 h 1576"/>
              <a:gd name="T34" fmla="*/ 999 w 1283"/>
              <a:gd name="T35" fmla="*/ 712 h 1576"/>
              <a:gd name="T36" fmla="*/ 285 w 1283"/>
              <a:gd name="T37" fmla="*/ 712 h 1576"/>
              <a:gd name="T38" fmla="*/ 285 w 1283"/>
              <a:gd name="T39" fmla="*/ 447 h 1576"/>
              <a:gd name="T40" fmla="*/ 1163 w 1283"/>
              <a:gd name="T41" fmla="*/ 802 h 1576"/>
              <a:gd name="T42" fmla="*/ 1194 w 1283"/>
              <a:gd name="T43" fmla="*/ 833 h 1576"/>
              <a:gd name="T44" fmla="*/ 1194 w 1283"/>
              <a:gd name="T45" fmla="*/ 1456 h 1576"/>
              <a:gd name="T46" fmla="*/ 1163 w 1283"/>
              <a:gd name="T47" fmla="*/ 1486 h 1576"/>
              <a:gd name="T48" fmla="*/ 121 w 1283"/>
              <a:gd name="T49" fmla="*/ 1486 h 1576"/>
              <a:gd name="T50" fmla="*/ 90 w 1283"/>
              <a:gd name="T51" fmla="*/ 1456 h 1576"/>
              <a:gd name="T52" fmla="*/ 90 w 1283"/>
              <a:gd name="T53" fmla="*/ 833 h 1576"/>
              <a:gd name="T54" fmla="*/ 121 w 1283"/>
              <a:gd name="T55" fmla="*/ 802 h 1576"/>
              <a:gd name="T56" fmla="*/ 1163 w 1283"/>
              <a:gd name="T57" fmla="*/ 802 h 1576"/>
              <a:gd name="T58" fmla="*/ 642 w 1283"/>
              <a:gd name="T59" fmla="*/ 1309 h 1576"/>
              <a:gd name="T60" fmla="*/ 807 w 1283"/>
              <a:gd name="T61" fmla="*/ 1144 h 1576"/>
              <a:gd name="T62" fmla="*/ 642 w 1283"/>
              <a:gd name="T63" fmla="*/ 979 h 1576"/>
              <a:gd name="T64" fmla="*/ 477 w 1283"/>
              <a:gd name="T65" fmla="*/ 1144 h 1576"/>
              <a:gd name="T66" fmla="*/ 642 w 1283"/>
              <a:gd name="T67" fmla="*/ 1309 h 1576"/>
              <a:gd name="T68" fmla="*/ 642 w 1283"/>
              <a:gd name="T69" fmla="*/ 1069 h 1576"/>
              <a:gd name="T70" fmla="*/ 718 w 1283"/>
              <a:gd name="T71" fmla="*/ 1144 h 1576"/>
              <a:gd name="T72" fmla="*/ 642 w 1283"/>
              <a:gd name="T73" fmla="*/ 1220 h 1576"/>
              <a:gd name="T74" fmla="*/ 566 w 1283"/>
              <a:gd name="T75" fmla="*/ 1144 h 1576"/>
              <a:gd name="T76" fmla="*/ 642 w 1283"/>
              <a:gd name="T77" fmla="*/ 1069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83" h="1576">
                <a:moveTo>
                  <a:pt x="642" y="0"/>
                </a:moveTo>
                <a:cubicBezTo>
                  <a:pt x="396" y="0"/>
                  <a:pt x="196" y="201"/>
                  <a:pt x="196" y="447"/>
                </a:cubicBezTo>
                <a:cubicBezTo>
                  <a:pt x="196" y="712"/>
                  <a:pt x="196" y="712"/>
                  <a:pt x="196" y="712"/>
                </a:cubicBezTo>
                <a:cubicBezTo>
                  <a:pt x="121" y="712"/>
                  <a:pt x="121" y="712"/>
                  <a:pt x="121" y="712"/>
                </a:cubicBezTo>
                <a:cubicBezTo>
                  <a:pt x="54" y="712"/>
                  <a:pt x="0" y="766"/>
                  <a:pt x="0" y="833"/>
                </a:cubicBezTo>
                <a:cubicBezTo>
                  <a:pt x="0" y="1456"/>
                  <a:pt x="0" y="1456"/>
                  <a:pt x="0" y="1456"/>
                </a:cubicBezTo>
                <a:cubicBezTo>
                  <a:pt x="0" y="1522"/>
                  <a:pt x="54" y="1576"/>
                  <a:pt x="121" y="1576"/>
                </a:cubicBezTo>
                <a:cubicBezTo>
                  <a:pt x="1163" y="1576"/>
                  <a:pt x="1163" y="1576"/>
                  <a:pt x="1163" y="1576"/>
                </a:cubicBezTo>
                <a:cubicBezTo>
                  <a:pt x="1229" y="1576"/>
                  <a:pt x="1283" y="1522"/>
                  <a:pt x="1283" y="1456"/>
                </a:cubicBezTo>
                <a:cubicBezTo>
                  <a:pt x="1283" y="833"/>
                  <a:pt x="1283" y="833"/>
                  <a:pt x="1283" y="833"/>
                </a:cubicBezTo>
                <a:cubicBezTo>
                  <a:pt x="1283" y="766"/>
                  <a:pt x="1229" y="712"/>
                  <a:pt x="1163" y="712"/>
                </a:cubicBezTo>
                <a:cubicBezTo>
                  <a:pt x="1088" y="712"/>
                  <a:pt x="1088" y="712"/>
                  <a:pt x="1088" y="712"/>
                </a:cubicBezTo>
                <a:cubicBezTo>
                  <a:pt x="1088" y="447"/>
                  <a:pt x="1088" y="447"/>
                  <a:pt x="1088" y="447"/>
                </a:cubicBezTo>
                <a:cubicBezTo>
                  <a:pt x="1088" y="201"/>
                  <a:pt x="888" y="0"/>
                  <a:pt x="642" y="0"/>
                </a:cubicBezTo>
                <a:close/>
                <a:moveTo>
                  <a:pt x="285" y="447"/>
                </a:moveTo>
                <a:cubicBezTo>
                  <a:pt x="285" y="250"/>
                  <a:pt x="445" y="90"/>
                  <a:pt x="642" y="90"/>
                </a:cubicBezTo>
                <a:cubicBezTo>
                  <a:pt x="839" y="90"/>
                  <a:pt x="999" y="250"/>
                  <a:pt x="999" y="447"/>
                </a:cubicBezTo>
                <a:cubicBezTo>
                  <a:pt x="999" y="712"/>
                  <a:pt x="999" y="712"/>
                  <a:pt x="999" y="712"/>
                </a:cubicBezTo>
                <a:cubicBezTo>
                  <a:pt x="285" y="712"/>
                  <a:pt x="285" y="712"/>
                  <a:pt x="285" y="712"/>
                </a:cubicBezTo>
                <a:lnTo>
                  <a:pt x="285" y="447"/>
                </a:lnTo>
                <a:close/>
                <a:moveTo>
                  <a:pt x="1163" y="802"/>
                </a:moveTo>
                <a:cubicBezTo>
                  <a:pt x="1180" y="802"/>
                  <a:pt x="1194" y="816"/>
                  <a:pt x="1194" y="833"/>
                </a:cubicBezTo>
                <a:cubicBezTo>
                  <a:pt x="1194" y="1456"/>
                  <a:pt x="1194" y="1456"/>
                  <a:pt x="1194" y="1456"/>
                </a:cubicBezTo>
                <a:cubicBezTo>
                  <a:pt x="1194" y="1472"/>
                  <a:pt x="1180" y="1486"/>
                  <a:pt x="1163" y="1486"/>
                </a:cubicBezTo>
                <a:cubicBezTo>
                  <a:pt x="121" y="1486"/>
                  <a:pt x="121" y="1486"/>
                  <a:pt x="121" y="1486"/>
                </a:cubicBezTo>
                <a:cubicBezTo>
                  <a:pt x="104" y="1486"/>
                  <a:pt x="90" y="1472"/>
                  <a:pt x="90" y="1456"/>
                </a:cubicBezTo>
                <a:cubicBezTo>
                  <a:pt x="90" y="833"/>
                  <a:pt x="90" y="833"/>
                  <a:pt x="90" y="833"/>
                </a:cubicBezTo>
                <a:cubicBezTo>
                  <a:pt x="90" y="816"/>
                  <a:pt x="104" y="802"/>
                  <a:pt x="121" y="802"/>
                </a:cubicBezTo>
                <a:lnTo>
                  <a:pt x="1163" y="802"/>
                </a:lnTo>
                <a:close/>
                <a:moveTo>
                  <a:pt x="642" y="1309"/>
                </a:moveTo>
                <a:cubicBezTo>
                  <a:pt x="733" y="1309"/>
                  <a:pt x="807" y="1235"/>
                  <a:pt x="807" y="1144"/>
                </a:cubicBezTo>
                <a:cubicBezTo>
                  <a:pt x="807" y="1053"/>
                  <a:pt x="733" y="979"/>
                  <a:pt x="642" y="979"/>
                </a:cubicBezTo>
                <a:cubicBezTo>
                  <a:pt x="551" y="979"/>
                  <a:pt x="477" y="1053"/>
                  <a:pt x="477" y="1144"/>
                </a:cubicBezTo>
                <a:cubicBezTo>
                  <a:pt x="477" y="1235"/>
                  <a:pt x="551" y="1309"/>
                  <a:pt x="642" y="1309"/>
                </a:cubicBezTo>
                <a:close/>
                <a:moveTo>
                  <a:pt x="642" y="1069"/>
                </a:moveTo>
                <a:cubicBezTo>
                  <a:pt x="684" y="1069"/>
                  <a:pt x="718" y="1103"/>
                  <a:pt x="718" y="1144"/>
                </a:cubicBezTo>
                <a:cubicBezTo>
                  <a:pt x="718" y="1186"/>
                  <a:pt x="684" y="1220"/>
                  <a:pt x="642" y="1220"/>
                </a:cubicBezTo>
                <a:cubicBezTo>
                  <a:pt x="600" y="1220"/>
                  <a:pt x="566" y="1186"/>
                  <a:pt x="566" y="1144"/>
                </a:cubicBezTo>
                <a:cubicBezTo>
                  <a:pt x="566" y="1103"/>
                  <a:pt x="600" y="1069"/>
                  <a:pt x="642" y="10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3" name="Freeform 14"/>
          <p:cNvSpPr>
            <a:spLocks noEditPoints="1"/>
          </p:cNvSpPr>
          <p:nvPr/>
        </p:nvSpPr>
        <p:spPr bwMode="auto">
          <a:xfrm>
            <a:off x="8399272" y="3457828"/>
            <a:ext cx="831622" cy="802636"/>
          </a:xfrm>
          <a:custGeom>
            <a:avLst/>
            <a:gdLst>
              <a:gd name="T0" fmla="*/ 1026 w 1581"/>
              <a:gd name="T1" fmla="*/ 0 h 1526"/>
              <a:gd name="T2" fmla="*/ 356 w 1581"/>
              <a:gd name="T3" fmla="*/ 0 h 1526"/>
              <a:gd name="T4" fmla="*/ 91 w 1581"/>
              <a:gd name="T5" fmla="*/ 217 h 1526"/>
              <a:gd name="T6" fmla="*/ 1 w 1581"/>
              <a:gd name="T7" fmla="*/ 783 h 1526"/>
              <a:gd name="T8" fmla="*/ 0 w 1581"/>
              <a:gd name="T9" fmla="*/ 790 h 1526"/>
              <a:gd name="T10" fmla="*/ 0 w 1581"/>
              <a:gd name="T11" fmla="*/ 797 h 1526"/>
              <a:gd name="T12" fmla="*/ 225 w 1581"/>
              <a:gd name="T13" fmla="*/ 1021 h 1526"/>
              <a:gd name="T14" fmla="*/ 557 w 1581"/>
              <a:gd name="T15" fmla="*/ 1021 h 1526"/>
              <a:gd name="T16" fmla="*/ 557 w 1581"/>
              <a:gd name="T17" fmla="*/ 1259 h 1526"/>
              <a:gd name="T18" fmla="*/ 649 w 1581"/>
              <a:gd name="T19" fmla="*/ 1485 h 1526"/>
              <a:gd name="T20" fmla="*/ 790 w 1581"/>
              <a:gd name="T21" fmla="*/ 1526 h 1526"/>
              <a:gd name="T22" fmla="*/ 883 w 1581"/>
              <a:gd name="T23" fmla="*/ 1513 h 1526"/>
              <a:gd name="T24" fmla="*/ 914 w 1581"/>
              <a:gd name="T25" fmla="*/ 1470 h 1526"/>
              <a:gd name="T26" fmla="*/ 914 w 1581"/>
              <a:gd name="T27" fmla="*/ 1197 h 1526"/>
              <a:gd name="T28" fmla="*/ 1171 w 1581"/>
              <a:gd name="T29" fmla="*/ 910 h 1526"/>
              <a:gd name="T30" fmla="*/ 1175 w 1581"/>
              <a:gd name="T31" fmla="*/ 909 h 1526"/>
              <a:gd name="T32" fmla="*/ 1279 w 1581"/>
              <a:gd name="T33" fmla="*/ 970 h 1526"/>
              <a:gd name="T34" fmla="*/ 1462 w 1581"/>
              <a:gd name="T35" fmla="*/ 970 h 1526"/>
              <a:gd name="T36" fmla="*/ 1581 w 1581"/>
              <a:gd name="T37" fmla="*/ 852 h 1526"/>
              <a:gd name="T38" fmla="*/ 1581 w 1581"/>
              <a:gd name="T39" fmla="*/ 187 h 1526"/>
              <a:gd name="T40" fmla="*/ 1462 w 1581"/>
              <a:gd name="T41" fmla="*/ 68 h 1526"/>
              <a:gd name="T42" fmla="*/ 1356 w 1581"/>
              <a:gd name="T43" fmla="*/ 68 h 1526"/>
              <a:gd name="T44" fmla="*/ 1311 w 1581"/>
              <a:gd name="T45" fmla="*/ 113 h 1526"/>
              <a:gd name="T46" fmla="*/ 1356 w 1581"/>
              <a:gd name="T47" fmla="*/ 158 h 1526"/>
              <a:gd name="T48" fmla="*/ 1462 w 1581"/>
              <a:gd name="T49" fmla="*/ 158 h 1526"/>
              <a:gd name="T50" fmla="*/ 1491 w 1581"/>
              <a:gd name="T51" fmla="*/ 186 h 1526"/>
              <a:gd name="T52" fmla="*/ 1491 w 1581"/>
              <a:gd name="T53" fmla="*/ 852 h 1526"/>
              <a:gd name="T54" fmla="*/ 1462 w 1581"/>
              <a:gd name="T55" fmla="*/ 880 h 1526"/>
              <a:gd name="T56" fmla="*/ 1279 w 1581"/>
              <a:gd name="T57" fmla="*/ 880 h 1526"/>
              <a:gd name="T58" fmla="*/ 1250 w 1581"/>
              <a:gd name="T59" fmla="*/ 852 h 1526"/>
              <a:gd name="T60" fmla="*/ 1250 w 1581"/>
              <a:gd name="T61" fmla="*/ 224 h 1526"/>
              <a:gd name="T62" fmla="*/ 1026 w 1581"/>
              <a:gd name="T63" fmla="*/ 0 h 1526"/>
              <a:gd name="T64" fmla="*/ 1160 w 1581"/>
              <a:gd name="T65" fmla="*/ 823 h 1526"/>
              <a:gd name="T66" fmla="*/ 1159 w 1581"/>
              <a:gd name="T67" fmla="*/ 823 h 1526"/>
              <a:gd name="T68" fmla="*/ 1147 w 1581"/>
              <a:gd name="T69" fmla="*/ 824 h 1526"/>
              <a:gd name="T70" fmla="*/ 981 w 1581"/>
              <a:gd name="T71" fmla="*/ 907 h 1526"/>
              <a:gd name="T72" fmla="*/ 825 w 1581"/>
              <a:gd name="T73" fmla="*/ 1197 h 1526"/>
              <a:gd name="T74" fmla="*/ 825 w 1581"/>
              <a:gd name="T75" fmla="*/ 1434 h 1526"/>
              <a:gd name="T76" fmla="*/ 790 w 1581"/>
              <a:gd name="T77" fmla="*/ 1437 h 1526"/>
              <a:gd name="T78" fmla="*/ 702 w 1581"/>
              <a:gd name="T79" fmla="*/ 1413 h 1526"/>
              <a:gd name="T80" fmla="*/ 647 w 1581"/>
              <a:gd name="T81" fmla="*/ 1259 h 1526"/>
              <a:gd name="T82" fmla="*/ 647 w 1581"/>
              <a:gd name="T83" fmla="*/ 976 h 1526"/>
              <a:gd name="T84" fmla="*/ 602 w 1581"/>
              <a:gd name="T85" fmla="*/ 931 h 1526"/>
              <a:gd name="T86" fmla="*/ 225 w 1581"/>
              <a:gd name="T87" fmla="*/ 931 h 1526"/>
              <a:gd name="T88" fmla="*/ 220 w 1581"/>
              <a:gd name="T89" fmla="*/ 932 h 1526"/>
              <a:gd name="T90" fmla="*/ 90 w 1581"/>
              <a:gd name="T91" fmla="*/ 797 h 1526"/>
              <a:gd name="T92" fmla="*/ 90 w 1581"/>
              <a:gd name="T93" fmla="*/ 794 h 1526"/>
              <a:gd name="T94" fmla="*/ 180 w 1581"/>
              <a:gd name="T95" fmla="*/ 230 h 1526"/>
              <a:gd name="T96" fmla="*/ 356 w 1581"/>
              <a:gd name="T97" fmla="*/ 90 h 1526"/>
              <a:gd name="T98" fmla="*/ 1026 w 1581"/>
              <a:gd name="T99" fmla="*/ 90 h 1526"/>
              <a:gd name="T100" fmla="*/ 1160 w 1581"/>
              <a:gd name="T101" fmla="*/ 224 h 1526"/>
              <a:gd name="T102" fmla="*/ 1160 w 1581"/>
              <a:gd name="T103" fmla="*/ 823 h 1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81" h="1526">
                <a:moveTo>
                  <a:pt x="1026" y="0"/>
                </a:moveTo>
                <a:cubicBezTo>
                  <a:pt x="356" y="0"/>
                  <a:pt x="356" y="0"/>
                  <a:pt x="356" y="0"/>
                </a:cubicBezTo>
                <a:cubicBezTo>
                  <a:pt x="205" y="0"/>
                  <a:pt x="108" y="79"/>
                  <a:pt x="91" y="217"/>
                </a:cubicBezTo>
                <a:cubicBezTo>
                  <a:pt x="1" y="783"/>
                  <a:pt x="1" y="783"/>
                  <a:pt x="1" y="783"/>
                </a:cubicBezTo>
                <a:cubicBezTo>
                  <a:pt x="1" y="786"/>
                  <a:pt x="0" y="788"/>
                  <a:pt x="0" y="790"/>
                </a:cubicBezTo>
                <a:cubicBezTo>
                  <a:pt x="0" y="797"/>
                  <a:pt x="0" y="797"/>
                  <a:pt x="0" y="797"/>
                </a:cubicBezTo>
                <a:cubicBezTo>
                  <a:pt x="0" y="920"/>
                  <a:pt x="101" y="1021"/>
                  <a:pt x="225" y="1021"/>
                </a:cubicBezTo>
                <a:cubicBezTo>
                  <a:pt x="557" y="1021"/>
                  <a:pt x="557" y="1021"/>
                  <a:pt x="557" y="1021"/>
                </a:cubicBezTo>
                <a:cubicBezTo>
                  <a:pt x="557" y="1259"/>
                  <a:pt x="557" y="1259"/>
                  <a:pt x="557" y="1259"/>
                </a:cubicBezTo>
                <a:cubicBezTo>
                  <a:pt x="557" y="1364"/>
                  <a:pt x="588" y="1440"/>
                  <a:pt x="649" y="1485"/>
                </a:cubicBezTo>
                <a:cubicBezTo>
                  <a:pt x="687" y="1512"/>
                  <a:pt x="734" y="1526"/>
                  <a:pt x="790" y="1526"/>
                </a:cubicBezTo>
                <a:cubicBezTo>
                  <a:pt x="843" y="1526"/>
                  <a:pt x="883" y="1513"/>
                  <a:pt x="883" y="1513"/>
                </a:cubicBezTo>
                <a:cubicBezTo>
                  <a:pt x="902" y="1507"/>
                  <a:pt x="914" y="1490"/>
                  <a:pt x="914" y="1470"/>
                </a:cubicBezTo>
                <a:cubicBezTo>
                  <a:pt x="914" y="1197"/>
                  <a:pt x="914" y="1197"/>
                  <a:pt x="914" y="1197"/>
                </a:cubicBezTo>
                <a:cubicBezTo>
                  <a:pt x="914" y="994"/>
                  <a:pt x="1144" y="918"/>
                  <a:pt x="1171" y="910"/>
                </a:cubicBezTo>
                <a:cubicBezTo>
                  <a:pt x="1172" y="910"/>
                  <a:pt x="1174" y="909"/>
                  <a:pt x="1175" y="909"/>
                </a:cubicBezTo>
                <a:cubicBezTo>
                  <a:pt x="1196" y="947"/>
                  <a:pt x="1236" y="970"/>
                  <a:pt x="1279" y="970"/>
                </a:cubicBezTo>
                <a:cubicBezTo>
                  <a:pt x="1462" y="970"/>
                  <a:pt x="1462" y="970"/>
                  <a:pt x="1462" y="970"/>
                </a:cubicBezTo>
                <a:cubicBezTo>
                  <a:pt x="1528" y="970"/>
                  <a:pt x="1581" y="917"/>
                  <a:pt x="1581" y="852"/>
                </a:cubicBezTo>
                <a:cubicBezTo>
                  <a:pt x="1581" y="187"/>
                  <a:pt x="1581" y="187"/>
                  <a:pt x="1581" y="187"/>
                </a:cubicBezTo>
                <a:cubicBezTo>
                  <a:pt x="1581" y="121"/>
                  <a:pt x="1528" y="68"/>
                  <a:pt x="1462" y="68"/>
                </a:cubicBezTo>
                <a:cubicBezTo>
                  <a:pt x="1356" y="68"/>
                  <a:pt x="1356" y="68"/>
                  <a:pt x="1356" y="68"/>
                </a:cubicBezTo>
                <a:cubicBezTo>
                  <a:pt x="1332" y="68"/>
                  <a:pt x="1311" y="89"/>
                  <a:pt x="1311" y="113"/>
                </a:cubicBezTo>
                <a:cubicBezTo>
                  <a:pt x="1311" y="138"/>
                  <a:pt x="1331" y="158"/>
                  <a:pt x="1356" y="158"/>
                </a:cubicBezTo>
                <a:cubicBezTo>
                  <a:pt x="1462" y="158"/>
                  <a:pt x="1462" y="158"/>
                  <a:pt x="1462" y="158"/>
                </a:cubicBezTo>
                <a:cubicBezTo>
                  <a:pt x="1478" y="158"/>
                  <a:pt x="1491" y="171"/>
                  <a:pt x="1491" y="186"/>
                </a:cubicBezTo>
                <a:cubicBezTo>
                  <a:pt x="1491" y="852"/>
                  <a:pt x="1491" y="852"/>
                  <a:pt x="1491" y="852"/>
                </a:cubicBezTo>
                <a:cubicBezTo>
                  <a:pt x="1491" y="867"/>
                  <a:pt x="1478" y="880"/>
                  <a:pt x="1462" y="880"/>
                </a:cubicBezTo>
                <a:cubicBezTo>
                  <a:pt x="1279" y="880"/>
                  <a:pt x="1279" y="880"/>
                  <a:pt x="1279" y="880"/>
                </a:cubicBezTo>
                <a:cubicBezTo>
                  <a:pt x="1263" y="880"/>
                  <a:pt x="1250" y="867"/>
                  <a:pt x="1250" y="852"/>
                </a:cubicBezTo>
                <a:cubicBezTo>
                  <a:pt x="1250" y="224"/>
                  <a:pt x="1250" y="224"/>
                  <a:pt x="1250" y="224"/>
                </a:cubicBezTo>
                <a:cubicBezTo>
                  <a:pt x="1250" y="100"/>
                  <a:pt x="1149" y="0"/>
                  <a:pt x="1026" y="0"/>
                </a:cubicBezTo>
                <a:close/>
                <a:moveTo>
                  <a:pt x="1160" y="823"/>
                </a:moveTo>
                <a:cubicBezTo>
                  <a:pt x="1160" y="823"/>
                  <a:pt x="1159" y="823"/>
                  <a:pt x="1159" y="823"/>
                </a:cubicBezTo>
                <a:cubicBezTo>
                  <a:pt x="1155" y="823"/>
                  <a:pt x="1151" y="823"/>
                  <a:pt x="1147" y="824"/>
                </a:cubicBezTo>
                <a:cubicBezTo>
                  <a:pt x="1146" y="825"/>
                  <a:pt x="1062" y="848"/>
                  <a:pt x="981" y="907"/>
                </a:cubicBezTo>
                <a:cubicBezTo>
                  <a:pt x="879" y="982"/>
                  <a:pt x="825" y="1082"/>
                  <a:pt x="825" y="1197"/>
                </a:cubicBezTo>
                <a:cubicBezTo>
                  <a:pt x="825" y="1434"/>
                  <a:pt x="825" y="1434"/>
                  <a:pt x="825" y="1434"/>
                </a:cubicBezTo>
                <a:cubicBezTo>
                  <a:pt x="813" y="1436"/>
                  <a:pt x="801" y="1437"/>
                  <a:pt x="790" y="1437"/>
                </a:cubicBezTo>
                <a:cubicBezTo>
                  <a:pt x="754" y="1437"/>
                  <a:pt x="724" y="1429"/>
                  <a:pt x="702" y="1413"/>
                </a:cubicBezTo>
                <a:cubicBezTo>
                  <a:pt x="665" y="1385"/>
                  <a:pt x="647" y="1334"/>
                  <a:pt x="647" y="1259"/>
                </a:cubicBezTo>
                <a:cubicBezTo>
                  <a:pt x="647" y="976"/>
                  <a:pt x="647" y="976"/>
                  <a:pt x="647" y="976"/>
                </a:cubicBezTo>
                <a:cubicBezTo>
                  <a:pt x="647" y="952"/>
                  <a:pt x="627" y="931"/>
                  <a:pt x="602" y="931"/>
                </a:cubicBezTo>
                <a:cubicBezTo>
                  <a:pt x="225" y="931"/>
                  <a:pt x="225" y="931"/>
                  <a:pt x="225" y="931"/>
                </a:cubicBezTo>
                <a:cubicBezTo>
                  <a:pt x="220" y="932"/>
                  <a:pt x="220" y="932"/>
                  <a:pt x="220" y="932"/>
                </a:cubicBezTo>
                <a:cubicBezTo>
                  <a:pt x="148" y="929"/>
                  <a:pt x="90" y="870"/>
                  <a:pt x="90" y="797"/>
                </a:cubicBezTo>
                <a:cubicBezTo>
                  <a:pt x="90" y="794"/>
                  <a:pt x="90" y="794"/>
                  <a:pt x="90" y="794"/>
                </a:cubicBezTo>
                <a:cubicBezTo>
                  <a:pt x="180" y="230"/>
                  <a:pt x="180" y="230"/>
                  <a:pt x="180" y="230"/>
                </a:cubicBezTo>
                <a:cubicBezTo>
                  <a:pt x="192" y="137"/>
                  <a:pt x="251" y="90"/>
                  <a:pt x="356" y="90"/>
                </a:cubicBezTo>
                <a:cubicBezTo>
                  <a:pt x="1026" y="90"/>
                  <a:pt x="1026" y="90"/>
                  <a:pt x="1026" y="90"/>
                </a:cubicBezTo>
                <a:cubicBezTo>
                  <a:pt x="1100" y="90"/>
                  <a:pt x="1160" y="150"/>
                  <a:pt x="1160" y="224"/>
                </a:cubicBezTo>
                <a:lnTo>
                  <a:pt x="1160" y="8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0" name="Freeform 15"/>
          <p:cNvSpPr>
            <a:spLocks noEditPoints="1"/>
          </p:cNvSpPr>
          <p:nvPr/>
        </p:nvSpPr>
        <p:spPr bwMode="auto">
          <a:xfrm>
            <a:off x="10616184" y="3457828"/>
            <a:ext cx="830334" cy="802636"/>
          </a:xfrm>
          <a:custGeom>
            <a:avLst/>
            <a:gdLst>
              <a:gd name="T0" fmla="*/ 330 w 1579"/>
              <a:gd name="T1" fmla="*/ 224 h 1526"/>
              <a:gd name="T2" fmla="*/ 330 w 1579"/>
              <a:gd name="T3" fmla="*/ 852 h 1526"/>
              <a:gd name="T4" fmla="*/ 301 w 1579"/>
              <a:gd name="T5" fmla="*/ 880 h 1526"/>
              <a:gd name="T6" fmla="*/ 118 w 1579"/>
              <a:gd name="T7" fmla="*/ 880 h 1526"/>
              <a:gd name="T8" fmla="*/ 89 w 1579"/>
              <a:gd name="T9" fmla="*/ 852 h 1526"/>
              <a:gd name="T10" fmla="*/ 89 w 1579"/>
              <a:gd name="T11" fmla="*/ 187 h 1526"/>
              <a:gd name="T12" fmla="*/ 118 w 1579"/>
              <a:gd name="T13" fmla="*/ 158 h 1526"/>
              <a:gd name="T14" fmla="*/ 224 w 1579"/>
              <a:gd name="T15" fmla="*/ 158 h 1526"/>
              <a:gd name="T16" fmla="*/ 269 w 1579"/>
              <a:gd name="T17" fmla="*/ 113 h 1526"/>
              <a:gd name="T18" fmla="*/ 224 w 1579"/>
              <a:gd name="T19" fmla="*/ 68 h 1526"/>
              <a:gd name="T20" fmla="*/ 118 w 1579"/>
              <a:gd name="T21" fmla="*/ 68 h 1526"/>
              <a:gd name="T22" fmla="*/ 0 w 1579"/>
              <a:gd name="T23" fmla="*/ 186 h 1526"/>
              <a:gd name="T24" fmla="*/ 0 w 1579"/>
              <a:gd name="T25" fmla="*/ 852 h 1526"/>
              <a:gd name="T26" fmla="*/ 118 w 1579"/>
              <a:gd name="T27" fmla="*/ 970 h 1526"/>
              <a:gd name="T28" fmla="*/ 301 w 1579"/>
              <a:gd name="T29" fmla="*/ 970 h 1526"/>
              <a:gd name="T30" fmla="*/ 405 w 1579"/>
              <a:gd name="T31" fmla="*/ 909 h 1526"/>
              <a:gd name="T32" fmla="*/ 410 w 1579"/>
              <a:gd name="T33" fmla="*/ 910 h 1526"/>
              <a:gd name="T34" fmla="*/ 666 w 1579"/>
              <a:gd name="T35" fmla="*/ 1197 h 1526"/>
              <a:gd name="T36" fmla="*/ 666 w 1579"/>
              <a:gd name="T37" fmla="*/ 1470 h 1526"/>
              <a:gd name="T38" fmla="*/ 697 w 1579"/>
              <a:gd name="T39" fmla="*/ 1513 h 1526"/>
              <a:gd name="T40" fmla="*/ 791 w 1579"/>
              <a:gd name="T41" fmla="*/ 1526 h 1526"/>
              <a:gd name="T42" fmla="*/ 931 w 1579"/>
              <a:gd name="T43" fmla="*/ 1485 h 1526"/>
              <a:gd name="T44" fmla="*/ 1023 w 1579"/>
              <a:gd name="T45" fmla="*/ 1259 h 1526"/>
              <a:gd name="T46" fmla="*/ 1023 w 1579"/>
              <a:gd name="T47" fmla="*/ 1021 h 1526"/>
              <a:gd name="T48" fmla="*/ 1355 w 1579"/>
              <a:gd name="T49" fmla="*/ 1021 h 1526"/>
              <a:gd name="T50" fmla="*/ 1579 w 1579"/>
              <a:gd name="T51" fmla="*/ 797 h 1526"/>
              <a:gd name="T52" fmla="*/ 1579 w 1579"/>
              <a:gd name="T53" fmla="*/ 790 h 1526"/>
              <a:gd name="T54" fmla="*/ 1579 w 1579"/>
              <a:gd name="T55" fmla="*/ 784 h 1526"/>
              <a:gd name="T56" fmla="*/ 1489 w 1579"/>
              <a:gd name="T57" fmla="*/ 219 h 1526"/>
              <a:gd name="T58" fmla="*/ 1224 w 1579"/>
              <a:gd name="T59" fmla="*/ 0 h 1526"/>
              <a:gd name="T60" fmla="*/ 554 w 1579"/>
              <a:gd name="T61" fmla="*/ 0 h 1526"/>
              <a:gd name="T62" fmla="*/ 330 w 1579"/>
              <a:gd name="T63" fmla="*/ 224 h 1526"/>
              <a:gd name="T64" fmla="*/ 1224 w 1579"/>
              <a:gd name="T65" fmla="*/ 90 h 1526"/>
              <a:gd name="T66" fmla="*/ 1401 w 1579"/>
              <a:gd name="T67" fmla="*/ 231 h 1526"/>
              <a:gd name="T68" fmla="*/ 1490 w 1579"/>
              <a:gd name="T69" fmla="*/ 794 h 1526"/>
              <a:gd name="T70" fmla="*/ 1490 w 1579"/>
              <a:gd name="T71" fmla="*/ 797 h 1526"/>
              <a:gd name="T72" fmla="*/ 1355 w 1579"/>
              <a:gd name="T73" fmla="*/ 931 h 1526"/>
              <a:gd name="T74" fmla="*/ 978 w 1579"/>
              <a:gd name="T75" fmla="*/ 931 h 1526"/>
              <a:gd name="T76" fmla="*/ 933 w 1579"/>
              <a:gd name="T77" fmla="*/ 976 h 1526"/>
              <a:gd name="T78" fmla="*/ 933 w 1579"/>
              <a:gd name="T79" fmla="*/ 1259 h 1526"/>
              <a:gd name="T80" fmla="*/ 878 w 1579"/>
              <a:gd name="T81" fmla="*/ 1412 h 1526"/>
              <a:gd name="T82" fmla="*/ 791 w 1579"/>
              <a:gd name="T83" fmla="*/ 1437 h 1526"/>
              <a:gd name="T84" fmla="*/ 756 w 1579"/>
              <a:gd name="T85" fmla="*/ 1434 h 1526"/>
              <a:gd name="T86" fmla="*/ 756 w 1579"/>
              <a:gd name="T87" fmla="*/ 1197 h 1526"/>
              <a:gd name="T88" fmla="*/ 434 w 1579"/>
              <a:gd name="T89" fmla="*/ 824 h 1526"/>
              <a:gd name="T90" fmla="*/ 422 w 1579"/>
              <a:gd name="T91" fmla="*/ 823 h 1526"/>
              <a:gd name="T92" fmla="*/ 420 w 1579"/>
              <a:gd name="T93" fmla="*/ 823 h 1526"/>
              <a:gd name="T94" fmla="*/ 420 w 1579"/>
              <a:gd name="T95" fmla="*/ 224 h 1526"/>
              <a:gd name="T96" fmla="*/ 555 w 1579"/>
              <a:gd name="T97" fmla="*/ 90 h 1526"/>
              <a:gd name="T98" fmla="*/ 1224 w 1579"/>
              <a:gd name="T99" fmla="*/ 90 h 1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79" h="1526">
                <a:moveTo>
                  <a:pt x="330" y="224"/>
                </a:moveTo>
                <a:cubicBezTo>
                  <a:pt x="330" y="852"/>
                  <a:pt x="330" y="852"/>
                  <a:pt x="330" y="852"/>
                </a:cubicBezTo>
                <a:cubicBezTo>
                  <a:pt x="330" y="867"/>
                  <a:pt x="317" y="880"/>
                  <a:pt x="301" y="880"/>
                </a:cubicBezTo>
                <a:cubicBezTo>
                  <a:pt x="118" y="880"/>
                  <a:pt x="118" y="880"/>
                  <a:pt x="118" y="880"/>
                </a:cubicBezTo>
                <a:cubicBezTo>
                  <a:pt x="102" y="880"/>
                  <a:pt x="89" y="867"/>
                  <a:pt x="89" y="852"/>
                </a:cubicBezTo>
                <a:cubicBezTo>
                  <a:pt x="89" y="187"/>
                  <a:pt x="89" y="187"/>
                  <a:pt x="89" y="187"/>
                </a:cubicBezTo>
                <a:cubicBezTo>
                  <a:pt x="89" y="171"/>
                  <a:pt x="102" y="158"/>
                  <a:pt x="118" y="158"/>
                </a:cubicBezTo>
                <a:cubicBezTo>
                  <a:pt x="224" y="158"/>
                  <a:pt x="224" y="158"/>
                  <a:pt x="224" y="158"/>
                </a:cubicBezTo>
                <a:cubicBezTo>
                  <a:pt x="249" y="158"/>
                  <a:pt x="269" y="138"/>
                  <a:pt x="269" y="113"/>
                </a:cubicBezTo>
                <a:cubicBezTo>
                  <a:pt x="269" y="88"/>
                  <a:pt x="249" y="68"/>
                  <a:pt x="224" y="68"/>
                </a:cubicBezTo>
                <a:cubicBezTo>
                  <a:pt x="118" y="68"/>
                  <a:pt x="118" y="68"/>
                  <a:pt x="118" y="68"/>
                </a:cubicBezTo>
                <a:cubicBezTo>
                  <a:pt x="53" y="68"/>
                  <a:pt x="0" y="121"/>
                  <a:pt x="0" y="186"/>
                </a:cubicBezTo>
                <a:cubicBezTo>
                  <a:pt x="0" y="852"/>
                  <a:pt x="0" y="852"/>
                  <a:pt x="0" y="852"/>
                </a:cubicBezTo>
                <a:cubicBezTo>
                  <a:pt x="0" y="917"/>
                  <a:pt x="53" y="970"/>
                  <a:pt x="118" y="970"/>
                </a:cubicBezTo>
                <a:cubicBezTo>
                  <a:pt x="301" y="970"/>
                  <a:pt x="301" y="970"/>
                  <a:pt x="301" y="970"/>
                </a:cubicBezTo>
                <a:cubicBezTo>
                  <a:pt x="345" y="970"/>
                  <a:pt x="384" y="947"/>
                  <a:pt x="405" y="909"/>
                </a:cubicBezTo>
                <a:cubicBezTo>
                  <a:pt x="407" y="909"/>
                  <a:pt x="408" y="910"/>
                  <a:pt x="410" y="910"/>
                </a:cubicBezTo>
                <a:cubicBezTo>
                  <a:pt x="412" y="911"/>
                  <a:pt x="666" y="983"/>
                  <a:pt x="666" y="1197"/>
                </a:cubicBezTo>
                <a:cubicBezTo>
                  <a:pt x="666" y="1470"/>
                  <a:pt x="666" y="1470"/>
                  <a:pt x="666" y="1470"/>
                </a:cubicBezTo>
                <a:cubicBezTo>
                  <a:pt x="666" y="1490"/>
                  <a:pt x="679" y="1507"/>
                  <a:pt x="697" y="1513"/>
                </a:cubicBezTo>
                <a:cubicBezTo>
                  <a:pt x="698" y="1513"/>
                  <a:pt x="738" y="1526"/>
                  <a:pt x="791" y="1526"/>
                </a:cubicBezTo>
                <a:cubicBezTo>
                  <a:pt x="846" y="1526"/>
                  <a:pt x="894" y="1512"/>
                  <a:pt x="931" y="1485"/>
                </a:cubicBezTo>
                <a:cubicBezTo>
                  <a:pt x="992" y="1440"/>
                  <a:pt x="1023" y="1364"/>
                  <a:pt x="1023" y="1259"/>
                </a:cubicBezTo>
                <a:cubicBezTo>
                  <a:pt x="1023" y="1021"/>
                  <a:pt x="1023" y="1021"/>
                  <a:pt x="1023" y="1021"/>
                </a:cubicBezTo>
                <a:cubicBezTo>
                  <a:pt x="1355" y="1021"/>
                  <a:pt x="1355" y="1021"/>
                  <a:pt x="1355" y="1021"/>
                </a:cubicBezTo>
                <a:cubicBezTo>
                  <a:pt x="1479" y="1021"/>
                  <a:pt x="1579" y="921"/>
                  <a:pt x="1579" y="797"/>
                </a:cubicBezTo>
                <a:cubicBezTo>
                  <a:pt x="1579" y="790"/>
                  <a:pt x="1579" y="790"/>
                  <a:pt x="1579" y="790"/>
                </a:cubicBezTo>
                <a:cubicBezTo>
                  <a:pt x="1579" y="788"/>
                  <a:pt x="1579" y="785"/>
                  <a:pt x="1579" y="784"/>
                </a:cubicBezTo>
                <a:cubicBezTo>
                  <a:pt x="1489" y="219"/>
                  <a:pt x="1489" y="219"/>
                  <a:pt x="1489" y="219"/>
                </a:cubicBezTo>
                <a:cubicBezTo>
                  <a:pt x="1472" y="80"/>
                  <a:pt x="1375" y="0"/>
                  <a:pt x="1224" y="0"/>
                </a:cubicBezTo>
                <a:cubicBezTo>
                  <a:pt x="554" y="0"/>
                  <a:pt x="554" y="0"/>
                  <a:pt x="554" y="0"/>
                </a:cubicBezTo>
                <a:cubicBezTo>
                  <a:pt x="431" y="0"/>
                  <a:pt x="330" y="100"/>
                  <a:pt x="330" y="224"/>
                </a:cubicBezTo>
                <a:close/>
                <a:moveTo>
                  <a:pt x="1224" y="90"/>
                </a:moveTo>
                <a:cubicBezTo>
                  <a:pt x="1331" y="90"/>
                  <a:pt x="1389" y="136"/>
                  <a:pt x="1401" y="231"/>
                </a:cubicBezTo>
                <a:cubicBezTo>
                  <a:pt x="1490" y="794"/>
                  <a:pt x="1490" y="794"/>
                  <a:pt x="1490" y="794"/>
                </a:cubicBezTo>
                <a:cubicBezTo>
                  <a:pt x="1490" y="797"/>
                  <a:pt x="1490" y="797"/>
                  <a:pt x="1490" y="797"/>
                </a:cubicBezTo>
                <a:cubicBezTo>
                  <a:pt x="1490" y="871"/>
                  <a:pt x="1430" y="931"/>
                  <a:pt x="1355" y="931"/>
                </a:cubicBezTo>
                <a:cubicBezTo>
                  <a:pt x="978" y="931"/>
                  <a:pt x="978" y="931"/>
                  <a:pt x="978" y="931"/>
                </a:cubicBezTo>
                <a:cubicBezTo>
                  <a:pt x="953" y="931"/>
                  <a:pt x="933" y="952"/>
                  <a:pt x="933" y="976"/>
                </a:cubicBezTo>
                <a:cubicBezTo>
                  <a:pt x="933" y="1259"/>
                  <a:pt x="933" y="1259"/>
                  <a:pt x="933" y="1259"/>
                </a:cubicBezTo>
                <a:cubicBezTo>
                  <a:pt x="933" y="1334"/>
                  <a:pt x="915" y="1385"/>
                  <a:pt x="878" y="1412"/>
                </a:cubicBezTo>
                <a:cubicBezTo>
                  <a:pt x="856" y="1429"/>
                  <a:pt x="827" y="1437"/>
                  <a:pt x="791" y="1437"/>
                </a:cubicBezTo>
                <a:cubicBezTo>
                  <a:pt x="780" y="1437"/>
                  <a:pt x="768" y="1436"/>
                  <a:pt x="756" y="1434"/>
                </a:cubicBezTo>
                <a:cubicBezTo>
                  <a:pt x="756" y="1197"/>
                  <a:pt x="756" y="1197"/>
                  <a:pt x="756" y="1197"/>
                </a:cubicBezTo>
                <a:cubicBezTo>
                  <a:pt x="756" y="926"/>
                  <a:pt x="467" y="834"/>
                  <a:pt x="434" y="824"/>
                </a:cubicBezTo>
                <a:cubicBezTo>
                  <a:pt x="430" y="823"/>
                  <a:pt x="426" y="823"/>
                  <a:pt x="422" y="823"/>
                </a:cubicBezTo>
                <a:cubicBezTo>
                  <a:pt x="421" y="823"/>
                  <a:pt x="421" y="823"/>
                  <a:pt x="420" y="823"/>
                </a:cubicBezTo>
                <a:cubicBezTo>
                  <a:pt x="420" y="224"/>
                  <a:pt x="420" y="224"/>
                  <a:pt x="420" y="224"/>
                </a:cubicBezTo>
                <a:cubicBezTo>
                  <a:pt x="420" y="150"/>
                  <a:pt x="480" y="90"/>
                  <a:pt x="555" y="90"/>
                </a:cubicBezTo>
                <a:lnTo>
                  <a:pt x="1224" y="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9" name="Freeform 36"/>
          <p:cNvSpPr>
            <a:spLocks noEditPoints="1"/>
          </p:cNvSpPr>
          <p:nvPr/>
        </p:nvSpPr>
        <p:spPr bwMode="auto">
          <a:xfrm>
            <a:off x="12831597" y="3507794"/>
            <a:ext cx="833880" cy="716964"/>
          </a:xfrm>
          <a:custGeom>
            <a:avLst/>
            <a:gdLst>
              <a:gd name="T0" fmla="*/ 2 w 1585"/>
              <a:gd name="T1" fmla="*/ 682 h 1363"/>
              <a:gd name="T2" fmla="*/ 61 w 1585"/>
              <a:gd name="T3" fmla="*/ 756 h 1363"/>
              <a:gd name="T4" fmla="*/ 632 w 1585"/>
              <a:gd name="T5" fmla="*/ 928 h 1363"/>
              <a:gd name="T6" fmla="*/ 652 w 1585"/>
              <a:gd name="T7" fmla="*/ 1321 h 1363"/>
              <a:gd name="T8" fmla="*/ 683 w 1585"/>
              <a:gd name="T9" fmla="*/ 1360 h 1363"/>
              <a:gd name="T10" fmla="*/ 697 w 1585"/>
              <a:gd name="T11" fmla="*/ 1363 h 1363"/>
              <a:gd name="T12" fmla="*/ 731 w 1585"/>
              <a:gd name="T13" fmla="*/ 1348 h 1363"/>
              <a:gd name="T14" fmla="*/ 931 w 1585"/>
              <a:gd name="T15" fmla="*/ 1126 h 1363"/>
              <a:gd name="T16" fmla="*/ 1215 w 1585"/>
              <a:gd name="T17" fmla="*/ 1323 h 1363"/>
              <a:gd name="T18" fmla="*/ 1262 w 1585"/>
              <a:gd name="T19" fmla="*/ 1338 h 1363"/>
              <a:gd name="T20" fmla="*/ 1342 w 1585"/>
              <a:gd name="T21" fmla="*/ 1272 h 1363"/>
              <a:gd name="T22" fmla="*/ 1581 w 1585"/>
              <a:gd name="T23" fmla="*/ 54 h 1363"/>
              <a:gd name="T24" fmla="*/ 1566 w 1585"/>
              <a:gd name="T25" fmla="*/ 10 h 1363"/>
              <a:gd name="T26" fmla="*/ 1538 w 1585"/>
              <a:gd name="T27" fmla="*/ 0 h 1363"/>
              <a:gd name="T28" fmla="*/ 1521 w 1585"/>
              <a:gd name="T29" fmla="*/ 3 h 1363"/>
              <a:gd name="T30" fmla="*/ 52 w 1585"/>
              <a:gd name="T31" fmla="*/ 601 h 1363"/>
              <a:gd name="T32" fmla="*/ 2 w 1585"/>
              <a:gd name="T33" fmla="*/ 682 h 1363"/>
              <a:gd name="T34" fmla="*/ 736 w 1585"/>
              <a:gd name="T35" fmla="*/ 1208 h 1363"/>
              <a:gd name="T36" fmla="*/ 724 w 1585"/>
              <a:gd name="T37" fmla="*/ 983 h 1363"/>
              <a:gd name="T38" fmla="*/ 857 w 1585"/>
              <a:gd name="T39" fmla="*/ 1075 h 1363"/>
              <a:gd name="T40" fmla="*/ 736 w 1585"/>
              <a:gd name="T41" fmla="*/ 1208 h 1363"/>
              <a:gd name="T42" fmla="*/ 1256 w 1585"/>
              <a:gd name="T43" fmla="*/ 1243 h 1363"/>
              <a:gd name="T44" fmla="*/ 745 w 1585"/>
              <a:gd name="T45" fmla="*/ 889 h 1363"/>
              <a:gd name="T46" fmla="*/ 1462 w 1585"/>
              <a:gd name="T47" fmla="*/ 195 h 1363"/>
              <a:gd name="T48" fmla="*/ 1256 w 1585"/>
              <a:gd name="T49" fmla="*/ 1243 h 1363"/>
              <a:gd name="T50" fmla="*/ 1366 w 1585"/>
              <a:gd name="T51" fmla="*/ 163 h 1363"/>
              <a:gd name="T52" fmla="*/ 662 w 1585"/>
              <a:gd name="T53" fmla="*/ 844 h 1363"/>
              <a:gd name="T54" fmla="*/ 107 w 1585"/>
              <a:gd name="T55" fmla="*/ 676 h 1363"/>
              <a:gd name="T56" fmla="*/ 1366 w 1585"/>
              <a:gd name="T57" fmla="*/ 163 h 1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85" h="1363">
                <a:moveTo>
                  <a:pt x="2" y="682"/>
                </a:moveTo>
                <a:cubicBezTo>
                  <a:pt x="4" y="717"/>
                  <a:pt x="27" y="746"/>
                  <a:pt x="61" y="756"/>
                </a:cubicBezTo>
                <a:cubicBezTo>
                  <a:pt x="632" y="928"/>
                  <a:pt x="632" y="928"/>
                  <a:pt x="632" y="928"/>
                </a:cubicBezTo>
                <a:cubicBezTo>
                  <a:pt x="652" y="1321"/>
                  <a:pt x="652" y="1321"/>
                  <a:pt x="652" y="1321"/>
                </a:cubicBezTo>
                <a:cubicBezTo>
                  <a:pt x="654" y="1338"/>
                  <a:pt x="666" y="1354"/>
                  <a:pt x="683" y="1360"/>
                </a:cubicBezTo>
                <a:cubicBezTo>
                  <a:pt x="687" y="1362"/>
                  <a:pt x="692" y="1363"/>
                  <a:pt x="697" y="1363"/>
                </a:cubicBezTo>
                <a:cubicBezTo>
                  <a:pt x="710" y="1363"/>
                  <a:pt x="722" y="1357"/>
                  <a:pt x="731" y="1348"/>
                </a:cubicBezTo>
                <a:cubicBezTo>
                  <a:pt x="931" y="1126"/>
                  <a:pt x="931" y="1126"/>
                  <a:pt x="931" y="1126"/>
                </a:cubicBezTo>
                <a:cubicBezTo>
                  <a:pt x="1215" y="1323"/>
                  <a:pt x="1215" y="1323"/>
                  <a:pt x="1215" y="1323"/>
                </a:cubicBezTo>
                <a:cubicBezTo>
                  <a:pt x="1229" y="1333"/>
                  <a:pt x="1245" y="1338"/>
                  <a:pt x="1262" y="1338"/>
                </a:cubicBezTo>
                <a:cubicBezTo>
                  <a:pt x="1300" y="1338"/>
                  <a:pt x="1334" y="1310"/>
                  <a:pt x="1342" y="1272"/>
                </a:cubicBezTo>
                <a:cubicBezTo>
                  <a:pt x="1581" y="54"/>
                  <a:pt x="1581" y="54"/>
                  <a:pt x="1581" y="54"/>
                </a:cubicBezTo>
                <a:cubicBezTo>
                  <a:pt x="1585" y="38"/>
                  <a:pt x="1579" y="21"/>
                  <a:pt x="1566" y="10"/>
                </a:cubicBezTo>
                <a:cubicBezTo>
                  <a:pt x="1558" y="4"/>
                  <a:pt x="1548" y="0"/>
                  <a:pt x="1538" y="0"/>
                </a:cubicBezTo>
                <a:cubicBezTo>
                  <a:pt x="1532" y="0"/>
                  <a:pt x="1526" y="1"/>
                  <a:pt x="1521" y="3"/>
                </a:cubicBezTo>
                <a:cubicBezTo>
                  <a:pt x="52" y="601"/>
                  <a:pt x="52" y="601"/>
                  <a:pt x="52" y="601"/>
                </a:cubicBezTo>
                <a:cubicBezTo>
                  <a:pt x="20" y="616"/>
                  <a:pt x="0" y="647"/>
                  <a:pt x="2" y="682"/>
                </a:cubicBezTo>
                <a:close/>
                <a:moveTo>
                  <a:pt x="736" y="1208"/>
                </a:moveTo>
                <a:cubicBezTo>
                  <a:pt x="724" y="983"/>
                  <a:pt x="724" y="983"/>
                  <a:pt x="724" y="983"/>
                </a:cubicBezTo>
                <a:cubicBezTo>
                  <a:pt x="857" y="1075"/>
                  <a:pt x="857" y="1075"/>
                  <a:pt x="857" y="1075"/>
                </a:cubicBezTo>
                <a:lnTo>
                  <a:pt x="736" y="1208"/>
                </a:lnTo>
                <a:close/>
                <a:moveTo>
                  <a:pt x="1256" y="1243"/>
                </a:moveTo>
                <a:cubicBezTo>
                  <a:pt x="745" y="889"/>
                  <a:pt x="745" y="889"/>
                  <a:pt x="745" y="889"/>
                </a:cubicBezTo>
                <a:cubicBezTo>
                  <a:pt x="1462" y="195"/>
                  <a:pt x="1462" y="195"/>
                  <a:pt x="1462" y="195"/>
                </a:cubicBezTo>
                <a:lnTo>
                  <a:pt x="1256" y="1243"/>
                </a:lnTo>
                <a:close/>
                <a:moveTo>
                  <a:pt x="1366" y="163"/>
                </a:moveTo>
                <a:cubicBezTo>
                  <a:pt x="662" y="844"/>
                  <a:pt x="662" y="844"/>
                  <a:pt x="662" y="844"/>
                </a:cubicBezTo>
                <a:cubicBezTo>
                  <a:pt x="107" y="676"/>
                  <a:pt x="107" y="676"/>
                  <a:pt x="107" y="676"/>
                </a:cubicBezTo>
                <a:lnTo>
                  <a:pt x="1366" y="1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" name="Freeform 40"/>
          <p:cNvSpPr>
            <a:spLocks noEditPoints="1"/>
          </p:cNvSpPr>
          <p:nvPr/>
        </p:nvSpPr>
        <p:spPr bwMode="auto">
          <a:xfrm>
            <a:off x="15052648" y="9444474"/>
            <a:ext cx="829046" cy="829048"/>
          </a:xfrm>
          <a:custGeom>
            <a:avLst/>
            <a:gdLst>
              <a:gd name="T0" fmla="*/ 0 w 1576"/>
              <a:gd name="T1" fmla="*/ 657 h 1576"/>
              <a:gd name="T2" fmla="*/ 45 w 1576"/>
              <a:gd name="T3" fmla="*/ 702 h 1576"/>
              <a:gd name="T4" fmla="*/ 657 w 1576"/>
              <a:gd name="T5" fmla="*/ 702 h 1576"/>
              <a:gd name="T6" fmla="*/ 702 w 1576"/>
              <a:gd name="T7" fmla="*/ 657 h 1576"/>
              <a:gd name="T8" fmla="*/ 702 w 1576"/>
              <a:gd name="T9" fmla="*/ 45 h 1576"/>
              <a:gd name="T10" fmla="*/ 657 w 1576"/>
              <a:gd name="T11" fmla="*/ 0 h 1576"/>
              <a:gd name="T12" fmla="*/ 0 w 1576"/>
              <a:gd name="T13" fmla="*/ 657 h 1576"/>
              <a:gd name="T14" fmla="*/ 612 w 1576"/>
              <a:gd name="T15" fmla="*/ 92 h 1576"/>
              <a:gd name="T16" fmla="*/ 612 w 1576"/>
              <a:gd name="T17" fmla="*/ 612 h 1576"/>
              <a:gd name="T18" fmla="*/ 92 w 1576"/>
              <a:gd name="T19" fmla="*/ 612 h 1576"/>
              <a:gd name="T20" fmla="*/ 612 w 1576"/>
              <a:gd name="T21" fmla="*/ 92 h 1576"/>
              <a:gd name="T22" fmla="*/ 143 w 1576"/>
              <a:gd name="T23" fmla="*/ 860 h 1576"/>
              <a:gd name="T24" fmla="*/ 859 w 1576"/>
              <a:gd name="T25" fmla="*/ 1576 h 1576"/>
              <a:gd name="T26" fmla="*/ 1576 w 1576"/>
              <a:gd name="T27" fmla="*/ 860 h 1576"/>
              <a:gd name="T28" fmla="*/ 859 w 1576"/>
              <a:gd name="T29" fmla="*/ 143 h 1576"/>
              <a:gd name="T30" fmla="*/ 814 w 1576"/>
              <a:gd name="T31" fmla="*/ 188 h 1576"/>
              <a:gd name="T32" fmla="*/ 814 w 1576"/>
              <a:gd name="T33" fmla="*/ 815 h 1576"/>
              <a:gd name="T34" fmla="*/ 187 w 1576"/>
              <a:gd name="T35" fmla="*/ 815 h 1576"/>
              <a:gd name="T36" fmla="*/ 143 w 1576"/>
              <a:gd name="T37" fmla="*/ 860 h 1576"/>
              <a:gd name="T38" fmla="*/ 859 w 1576"/>
              <a:gd name="T39" fmla="*/ 904 h 1576"/>
              <a:gd name="T40" fmla="*/ 904 w 1576"/>
              <a:gd name="T41" fmla="*/ 860 h 1576"/>
              <a:gd name="T42" fmla="*/ 904 w 1576"/>
              <a:gd name="T43" fmla="*/ 234 h 1576"/>
              <a:gd name="T44" fmla="*/ 1487 w 1576"/>
              <a:gd name="T45" fmla="*/ 860 h 1576"/>
              <a:gd name="T46" fmla="*/ 859 w 1576"/>
              <a:gd name="T47" fmla="*/ 1487 h 1576"/>
              <a:gd name="T48" fmla="*/ 234 w 1576"/>
              <a:gd name="T49" fmla="*/ 904 h 1576"/>
              <a:gd name="T50" fmla="*/ 859 w 1576"/>
              <a:gd name="T51" fmla="*/ 904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76" h="1576">
                <a:moveTo>
                  <a:pt x="0" y="657"/>
                </a:moveTo>
                <a:cubicBezTo>
                  <a:pt x="0" y="681"/>
                  <a:pt x="20" y="702"/>
                  <a:pt x="45" y="702"/>
                </a:cubicBezTo>
                <a:cubicBezTo>
                  <a:pt x="657" y="702"/>
                  <a:pt x="657" y="702"/>
                  <a:pt x="657" y="702"/>
                </a:cubicBezTo>
                <a:cubicBezTo>
                  <a:pt x="682" y="702"/>
                  <a:pt x="702" y="681"/>
                  <a:pt x="702" y="657"/>
                </a:cubicBezTo>
                <a:cubicBezTo>
                  <a:pt x="702" y="45"/>
                  <a:pt x="702" y="45"/>
                  <a:pt x="702" y="45"/>
                </a:cubicBezTo>
                <a:cubicBezTo>
                  <a:pt x="702" y="20"/>
                  <a:pt x="682" y="0"/>
                  <a:pt x="657" y="0"/>
                </a:cubicBezTo>
                <a:cubicBezTo>
                  <a:pt x="295" y="0"/>
                  <a:pt x="0" y="295"/>
                  <a:pt x="0" y="657"/>
                </a:cubicBezTo>
                <a:close/>
                <a:moveTo>
                  <a:pt x="612" y="92"/>
                </a:moveTo>
                <a:cubicBezTo>
                  <a:pt x="612" y="612"/>
                  <a:pt x="612" y="612"/>
                  <a:pt x="612" y="612"/>
                </a:cubicBezTo>
                <a:cubicBezTo>
                  <a:pt x="92" y="612"/>
                  <a:pt x="92" y="612"/>
                  <a:pt x="92" y="612"/>
                </a:cubicBezTo>
                <a:cubicBezTo>
                  <a:pt x="113" y="336"/>
                  <a:pt x="335" y="113"/>
                  <a:pt x="612" y="92"/>
                </a:cubicBezTo>
                <a:close/>
                <a:moveTo>
                  <a:pt x="143" y="860"/>
                </a:moveTo>
                <a:cubicBezTo>
                  <a:pt x="143" y="1255"/>
                  <a:pt x="464" y="1576"/>
                  <a:pt x="859" y="1576"/>
                </a:cubicBezTo>
                <a:cubicBezTo>
                  <a:pt x="1255" y="1576"/>
                  <a:pt x="1576" y="1255"/>
                  <a:pt x="1576" y="860"/>
                </a:cubicBezTo>
                <a:cubicBezTo>
                  <a:pt x="1576" y="464"/>
                  <a:pt x="1255" y="143"/>
                  <a:pt x="859" y="143"/>
                </a:cubicBezTo>
                <a:cubicBezTo>
                  <a:pt x="835" y="143"/>
                  <a:pt x="814" y="163"/>
                  <a:pt x="814" y="188"/>
                </a:cubicBezTo>
                <a:cubicBezTo>
                  <a:pt x="814" y="815"/>
                  <a:pt x="814" y="815"/>
                  <a:pt x="814" y="815"/>
                </a:cubicBezTo>
                <a:cubicBezTo>
                  <a:pt x="187" y="815"/>
                  <a:pt x="187" y="815"/>
                  <a:pt x="187" y="815"/>
                </a:cubicBezTo>
                <a:cubicBezTo>
                  <a:pt x="163" y="815"/>
                  <a:pt x="143" y="835"/>
                  <a:pt x="143" y="860"/>
                </a:cubicBezTo>
                <a:close/>
                <a:moveTo>
                  <a:pt x="859" y="904"/>
                </a:moveTo>
                <a:cubicBezTo>
                  <a:pt x="884" y="904"/>
                  <a:pt x="904" y="884"/>
                  <a:pt x="904" y="860"/>
                </a:cubicBezTo>
                <a:cubicBezTo>
                  <a:pt x="904" y="234"/>
                  <a:pt x="904" y="234"/>
                  <a:pt x="904" y="234"/>
                </a:cubicBezTo>
                <a:cubicBezTo>
                  <a:pt x="1232" y="257"/>
                  <a:pt x="1487" y="531"/>
                  <a:pt x="1487" y="860"/>
                </a:cubicBezTo>
                <a:cubicBezTo>
                  <a:pt x="1487" y="1205"/>
                  <a:pt x="1205" y="1487"/>
                  <a:pt x="859" y="1487"/>
                </a:cubicBezTo>
                <a:cubicBezTo>
                  <a:pt x="530" y="1487"/>
                  <a:pt x="257" y="1232"/>
                  <a:pt x="234" y="904"/>
                </a:cubicBezTo>
                <a:lnTo>
                  <a:pt x="859" y="9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9" name="Freeform 31"/>
          <p:cNvSpPr>
            <a:spLocks noEditPoints="1"/>
          </p:cNvSpPr>
          <p:nvPr/>
        </p:nvSpPr>
        <p:spPr bwMode="auto">
          <a:xfrm>
            <a:off x="19580778" y="9444850"/>
            <a:ext cx="828402" cy="828404"/>
          </a:xfrm>
          <a:custGeom>
            <a:avLst/>
            <a:gdLst>
              <a:gd name="T0" fmla="*/ 523 w 1575"/>
              <a:gd name="T1" fmla="*/ 0 h 1575"/>
              <a:gd name="T2" fmla="*/ 0 w 1575"/>
              <a:gd name="T3" fmla="*/ 523 h 1575"/>
              <a:gd name="T4" fmla="*/ 666 w 1575"/>
              <a:gd name="T5" fmla="*/ 523 h 1575"/>
              <a:gd name="T6" fmla="*/ 143 w 1575"/>
              <a:gd name="T7" fmla="*/ 89 h 1575"/>
              <a:gd name="T8" fmla="*/ 577 w 1575"/>
              <a:gd name="T9" fmla="*/ 523 h 1575"/>
              <a:gd name="T10" fmla="*/ 89 w 1575"/>
              <a:gd name="T11" fmla="*/ 523 h 1575"/>
              <a:gd name="T12" fmla="*/ 808 w 1575"/>
              <a:gd name="T13" fmla="*/ 254 h 1575"/>
              <a:gd name="T14" fmla="*/ 808 w 1575"/>
              <a:gd name="T15" fmla="*/ 667 h 1575"/>
              <a:gd name="T16" fmla="*/ 1121 w 1575"/>
              <a:gd name="T17" fmla="*/ 354 h 1575"/>
              <a:gd name="T18" fmla="*/ 808 w 1575"/>
              <a:gd name="T19" fmla="*/ 577 h 1575"/>
              <a:gd name="T20" fmla="*/ 808 w 1575"/>
              <a:gd name="T21" fmla="*/ 344 h 1575"/>
              <a:gd name="T22" fmla="*/ 1031 w 1575"/>
              <a:gd name="T23" fmla="*/ 566 h 1575"/>
              <a:gd name="T24" fmla="*/ 1263 w 1575"/>
              <a:gd name="T25" fmla="*/ 667 h 1575"/>
              <a:gd name="T26" fmla="*/ 1575 w 1575"/>
              <a:gd name="T27" fmla="*/ 354 h 1575"/>
              <a:gd name="T28" fmla="*/ 1163 w 1575"/>
              <a:gd name="T29" fmla="*/ 354 h 1575"/>
              <a:gd name="T30" fmla="*/ 1475 w 1575"/>
              <a:gd name="T31" fmla="*/ 344 h 1575"/>
              <a:gd name="T32" fmla="*/ 1475 w 1575"/>
              <a:gd name="T33" fmla="*/ 577 h 1575"/>
              <a:gd name="T34" fmla="*/ 1252 w 1575"/>
              <a:gd name="T35" fmla="*/ 354 h 1575"/>
              <a:gd name="T36" fmla="*/ 808 w 1575"/>
              <a:gd name="T37" fmla="*/ 709 h 1575"/>
              <a:gd name="T38" fmla="*/ 808 w 1575"/>
              <a:gd name="T39" fmla="*/ 1121 h 1575"/>
              <a:gd name="T40" fmla="*/ 1121 w 1575"/>
              <a:gd name="T41" fmla="*/ 808 h 1575"/>
              <a:gd name="T42" fmla="*/ 808 w 1575"/>
              <a:gd name="T43" fmla="*/ 1031 h 1575"/>
              <a:gd name="T44" fmla="*/ 808 w 1575"/>
              <a:gd name="T45" fmla="*/ 798 h 1575"/>
              <a:gd name="T46" fmla="*/ 1031 w 1575"/>
              <a:gd name="T47" fmla="*/ 1021 h 1575"/>
              <a:gd name="T48" fmla="*/ 1263 w 1575"/>
              <a:gd name="T49" fmla="*/ 709 h 1575"/>
              <a:gd name="T50" fmla="*/ 1263 w 1575"/>
              <a:gd name="T51" fmla="*/ 1121 h 1575"/>
              <a:gd name="T52" fmla="*/ 1575 w 1575"/>
              <a:gd name="T53" fmla="*/ 808 h 1575"/>
              <a:gd name="T54" fmla="*/ 1263 w 1575"/>
              <a:gd name="T55" fmla="*/ 1031 h 1575"/>
              <a:gd name="T56" fmla="*/ 1263 w 1575"/>
              <a:gd name="T57" fmla="*/ 798 h 1575"/>
              <a:gd name="T58" fmla="*/ 1485 w 1575"/>
              <a:gd name="T59" fmla="*/ 1021 h 1575"/>
              <a:gd name="T60" fmla="*/ 354 w 1575"/>
              <a:gd name="T61" fmla="*/ 708 h 1575"/>
              <a:gd name="T62" fmla="*/ 354 w 1575"/>
              <a:gd name="T63" fmla="*/ 1121 h 1575"/>
              <a:gd name="T64" fmla="*/ 667 w 1575"/>
              <a:gd name="T65" fmla="*/ 808 h 1575"/>
              <a:gd name="T66" fmla="*/ 354 w 1575"/>
              <a:gd name="T67" fmla="*/ 1031 h 1575"/>
              <a:gd name="T68" fmla="*/ 354 w 1575"/>
              <a:gd name="T69" fmla="*/ 798 h 1575"/>
              <a:gd name="T70" fmla="*/ 577 w 1575"/>
              <a:gd name="T71" fmla="*/ 1021 h 1575"/>
              <a:gd name="T72" fmla="*/ 708 w 1575"/>
              <a:gd name="T73" fmla="*/ 1263 h 1575"/>
              <a:gd name="T74" fmla="*/ 1021 w 1575"/>
              <a:gd name="T75" fmla="*/ 1575 h 1575"/>
              <a:gd name="T76" fmla="*/ 1021 w 1575"/>
              <a:gd name="T77" fmla="*/ 1163 h 1575"/>
              <a:gd name="T78" fmla="*/ 808 w 1575"/>
              <a:gd name="T79" fmla="*/ 1485 h 1575"/>
              <a:gd name="T80" fmla="*/ 808 w 1575"/>
              <a:gd name="T81" fmla="*/ 1252 h 1575"/>
              <a:gd name="T82" fmla="*/ 1031 w 1575"/>
              <a:gd name="T83" fmla="*/ 1475 h 1575"/>
              <a:gd name="T84" fmla="*/ 1475 w 1575"/>
              <a:gd name="T85" fmla="*/ 1163 h 1575"/>
              <a:gd name="T86" fmla="*/ 1163 w 1575"/>
              <a:gd name="T87" fmla="*/ 1475 h 1575"/>
              <a:gd name="T88" fmla="*/ 1575 w 1575"/>
              <a:gd name="T89" fmla="*/ 1475 h 1575"/>
              <a:gd name="T90" fmla="*/ 1263 w 1575"/>
              <a:gd name="T91" fmla="*/ 1252 h 1575"/>
              <a:gd name="T92" fmla="*/ 1485 w 1575"/>
              <a:gd name="T93" fmla="*/ 1475 h 1575"/>
              <a:gd name="T94" fmla="*/ 1252 w 1575"/>
              <a:gd name="T95" fmla="*/ 1475 h 1575"/>
              <a:gd name="T96" fmla="*/ 667 w 1575"/>
              <a:gd name="T97" fmla="*/ 1475 h 1575"/>
              <a:gd name="T98" fmla="*/ 354 w 1575"/>
              <a:gd name="T99" fmla="*/ 1163 h 1575"/>
              <a:gd name="T100" fmla="*/ 354 w 1575"/>
              <a:gd name="T101" fmla="*/ 1575 h 1575"/>
              <a:gd name="T102" fmla="*/ 566 w 1575"/>
              <a:gd name="T103" fmla="*/ 1252 h 1575"/>
              <a:gd name="T104" fmla="*/ 566 w 1575"/>
              <a:gd name="T105" fmla="*/ 1485 h 1575"/>
              <a:gd name="T106" fmla="*/ 344 w 1575"/>
              <a:gd name="T107" fmla="*/ 1263 h 1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5" h="1575">
                <a:moveTo>
                  <a:pt x="666" y="523"/>
                </a:moveTo>
                <a:cubicBezTo>
                  <a:pt x="666" y="143"/>
                  <a:pt x="666" y="143"/>
                  <a:pt x="666" y="143"/>
                </a:cubicBezTo>
                <a:cubicBezTo>
                  <a:pt x="666" y="64"/>
                  <a:pt x="602" y="0"/>
                  <a:pt x="523" y="0"/>
                </a:cubicBezTo>
                <a:cubicBezTo>
                  <a:pt x="143" y="0"/>
                  <a:pt x="143" y="0"/>
                  <a:pt x="143" y="0"/>
                </a:cubicBezTo>
                <a:cubicBezTo>
                  <a:pt x="64" y="0"/>
                  <a:pt x="0" y="64"/>
                  <a:pt x="0" y="143"/>
                </a:cubicBezTo>
                <a:cubicBezTo>
                  <a:pt x="0" y="523"/>
                  <a:pt x="0" y="523"/>
                  <a:pt x="0" y="523"/>
                </a:cubicBezTo>
                <a:cubicBezTo>
                  <a:pt x="0" y="602"/>
                  <a:pt x="64" y="666"/>
                  <a:pt x="143" y="666"/>
                </a:cubicBezTo>
                <a:cubicBezTo>
                  <a:pt x="523" y="666"/>
                  <a:pt x="523" y="666"/>
                  <a:pt x="523" y="666"/>
                </a:cubicBezTo>
                <a:cubicBezTo>
                  <a:pt x="602" y="666"/>
                  <a:pt x="666" y="602"/>
                  <a:pt x="666" y="523"/>
                </a:cubicBezTo>
                <a:close/>
                <a:moveTo>
                  <a:pt x="89" y="523"/>
                </a:moveTo>
                <a:cubicBezTo>
                  <a:pt x="89" y="143"/>
                  <a:pt x="89" y="143"/>
                  <a:pt x="89" y="143"/>
                </a:cubicBezTo>
                <a:cubicBezTo>
                  <a:pt x="89" y="113"/>
                  <a:pt x="113" y="89"/>
                  <a:pt x="143" y="89"/>
                </a:cubicBezTo>
                <a:cubicBezTo>
                  <a:pt x="523" y="89"/>
                  <a:pt x="523" y="89"/>
                  <a:pt x="523" y="89"/>
                </a:cubicBezTo>
                <a:cubicBezTo>
                  <a:pt x="553" y="89"/>
                  <a:pt x="577" y="113"/>
                  <a:pt x="577" y="143"/>
                </a:cubicBezTo>
                <a:cubicBezTo>
                  <a:pt x="577" y="523"/>
                  <a:pt x="577" y="523"/>
                  <a:pt x="577" y="523"/>
                </a:cubicBezTo>
                <a:cubicBezTo>
                  <a:pt x="577" y="552"/>
                  <a:pt x="553" y="576"/>
                  <a:pt x="523" y="576"/>
                </a:cubicBezTo>
                <a:cubicBezTo>
                  <a:pt x="143" y="576"/>
                  <a:pt x="143" y="576"/>
                  <a:pt x="143" y="576"/>
                </a:cubicBezTo>
                <a:cubicBezTo>
                  <a:pt x="113" y="576"/>
                  <a:pt x="89" y="552"/>
                  <a:pt x="89" y="523"/>
                </a:cubicBezTo>
                <a:close/>
                <a:moveTo>
                  <a:pt x="1121" y="354"/>
                </a:moveTo>
                <a:cubicBezTo>
                  <a:pt x="1121" y="299"/>
                  <a:pt x="1076" y="254"/>
                  <a:pt x="1021" y="254"/>
                </a:cubicBezTo>
                <a:cubicBezTo>
                  <a:pt x="808" y="254"/>
                  <a:pt x="808" y="254"/>
                  <a:pt x="808" y="254"/>
                </a:cubicBezTo>
                <a:cubicBezTo>
                  <a:pt x="753" y="254"/>
                  <a:pt x="708" y="299"/>
                  <a:pt x="708" y="354"/>
                </a:cubicBezTo>
                <a:cubicBezTo>
                  <a:pt x="708" y="567"/>
                  <a:pt x="708" y="567"/>
                  <a:pt x="708" y="567"/>
                </a:cubicBezTo>
                <a:cubicBezTo>
                  <a:pt x="708" y="622"/>
                  <a:pt x="753" y="667"/>
                  <a:pt x="808" y="667"/>
                </a:cubicBezTo>
                <a:cubicBezTo>
                  <a:pt x="1021" y="667"/>
                  <a:pt x="1021" y="667"/>
                  <a:pt x="1021" y="667"/>
                </a:cubicBezTo>
                <a:cubicBezTo>
                  <a:pt x="1076" y="667"/>
                  <a:pt x="1121" y="622"/>
                  <a:pt x="1121" y="567"/>
                </a:cubicBezTo>
                <a:lnTo>
                  <a:pt x="1121" y="354"/>
                </a:lnTo>
                <a:close/>
                <a:moveTo>
                  <a:pt x="1031" y="566"/>
                </a:moveTo>
                <a:cubicBezTo>
                  <a:pt x="1031" y="572"/>
                  <a:pt x="1026" y="577"/>
                  <a:pt x="1021" y="577"/>
                </a:cubicBezTo>
                <a:cubicBezTo>
                  <a:pt x="808" y="577"/>
                  <a:pt x="808" y="577"/>
                  <a:pt x="808" y="577"/>
                </a:cubicBezTo>
                <a:cubicBezTo>
                  <a:pt x="802" y="577"/>
                  <a:pt x="798" y="572"/>
                  <a:pt x="798" y="566"/>
                </a:cubicBezTo>
                <a:cubicBezTo>
                  <a:pt x="798" y="354"/>
                  <a:pt x="798" y="354"/>
                  <a:pt x="798" y="354"/>
                </a:cubicBezTo>
                <a:cubicBezTo>
                  <a:pt x="798" y="348"/>
                  <a:pt x="802" y="344"/>
                  <a:pt x="808" y="344"/>
                </a:cubicBezTo>
                <a:cubicBezTo>
                  <a:pt x="1021" y="344"/>
                  <a:pt x="1021" y="344"/>
                  <a:pt x="1021" y="344"/>
                </a:cubicBezTo>
                <a:cubicBezTo>
                  <a:pt x="1026" y="344"/>
                  <a:pt x="1031" y="348"/>
                  <a:pt x="1031" y="354"/>
                </a:cubicBezTo>
                <a:lnTo>
                  <a:pt x="1031" y="566"/>
                </a:lnTo>
                <a:close/>
                <a:moveTo>
                  <a:pt x="1163" y="354"/>
                </a:moveTo>
                <a:cubicBezTo>
                  <a:pt x="1163" y="567"/>
                  <a:pt x="1163" y="567"/>
                  <a:pt x="1163" y="567"/>
                </a:cubicBezTo>
                <a:cubicBezTo>
                  <a:pt x="1163" y="622"/>
                  <a:pt x="1208" y="667"/>
                  <a:pt x="1263" y="667"/>
                </a:cubicBezTo>
                <a:cubicBezTo>
                  <a:pt x="1475" y="667"/>
                  <a:pt x="1475" y="667"/>
                  <a:pt x="1475" y="667"/>
                </a:cubicBezTo>
                <a:cubicBezTo>
                  <a:pt x="1530" y="667"/>
                  <a:pt x="1575" y="622"/>
                  <a:pt x="1575" y="567"/>
                </a:cubicBezTo>
                <a:cubicBezTo>
                  <a:pt x="1575" y="354"/>
                  <a:pt x="1575" y="354"/>
                  <a:pt x="1575" y="354"/>
                </a:cubicBezTo>
                <a:cubicBezTo>
                  <a:pt x="1575" y="299"/>
                  <a:pt x="1530" y="254"/>
                  <a:pt x="1475" y="254"/>
                </a:cubicBezTo>
                <a:cubicBezTo>
                  <a:pt x="1263" y="254"/>
                  <a:pt x="1263" y="254"/>
                  <a:pt x="1263" y="254"/>
                </a:cubicBezTo>
                <a:cubicBezTo>
                  <a:pt x="1208" y="254"/>
                  <a:pt x="1163" y="299"/>
                  <a:pt x="1163" y="354"/>
                </a:cubicBezTo>
                <a:close/>
                <a:moveTo>
                  <a:pt x="1252" y="354"/>
                </a:moveTo>
                <a:cubicBezTo>
                  <a:pt x="1252" y="348"/>
                  <a:pt x="1257" y="344"/>
                  <a:pt x="1263" y="344"/>
                </a:cubicBezTo>
                <a:cubicBezTo>
                  <a:pt x="1475" y="344"/>
                  <a:pt x="1475" y="344"/>
                  <a:pt x="1475" y="344"/>
                </a:cubicBezTo>
                <a:cubicBezTo>
                  <a:pt x="1481" y="344"/>
                  <a:pt x="1485" y="348"/>
                  <a:pt x="1485" y="354"/>
                </a:cubicBezTo>
                <a:cubicBezTo>
                  <a:pt x="1485" y="566"/>
                  <a:pt x="1485" y="566"/>
                  <a:pt x="1485" y="566"/>
                </a:cubicBezTo>
                <a:cubicBezTo>
                  <a:pt x="1485" y="572"/>
                  <a:pt x="1481" y="577"/>
                  <a:pt x="1475" y="577"/>
                </a:cubicBezTo>
                <a:cubicBezTo>
                  <a:pt x="1263" y="577"/>
                  <a:pt x="1263" y="577"/>
                  <a:pt x="1263" y="577"/>
                </a:cubicBezTo>
                <a:cubicBezTo>
                  <a:pt x="1257" y="577"/>
                  <a:pt x="1252" y="572"/>
                  <a:pt x="1252" y="566"/>
                </a:cubicBezTo>
                <a:lnTo>
                  <a:pt x="1252" y="354"/>
                </a:lnTo>
                <a:close/>
                <a:moveTo>
                  <a:pt x="1121" y="808"/>
                </a:moveTo>
                <a:cubicBezTo>
                  <a:pt x="1121" y="754"/>
                  <a:pt x="1076" y="709"/>
                  <a:pt x="1021" y="709"/>
                </a:cubicBezTo>
                <a:cubicBezTo>
                  <a:pt x="808" y="709"/>
                  <a:pt x="808" y="709"/>
                  <a:pt x="808" y="709"/>
                </a:cubicBezTo>
                <a:cubicBezTo>
                  <a:pt x="753" y="709"/>
                  <a:pt x="708" y="754"/>
                  <a:pt x="708" y="808"/>
                </a:cubicBezTo>
                <a:cubicBezTo>
                  <a:pt x="708" y="1021"/>
                  <a:pt x="708" y="1021"/>
                  <a:pt x="708" y="1021"/>
                </a:cubicBezTo>
                <a:cubicBezTo>
                  <a:pt x="708" y="1076"/>
                  <a:pt x="753" y="1121"/>
                  <a:pt x="808" y="1121"/>
                </a:cubicBezTo>
                <a:cubicBezTo>
                  <a:pt x="1021" y="1121"/>
                  <a:pt x="1021" y="1121"/>
                  <a:pt x="1021" y="1121"/>
                </a:cubicBezTo>
                <a:cubicBezTo>
                  <a:pt x="1076" y="1121"/>
                  <a:pt x="1121" y="1076"/>
                  <a:pt x="1121" y="1021"/>
                </a:cubicBezTo>
                <a:lnTo>
                  <a:pt x="1121" y="808"/>
                </a:lnTo>
                <a:close/>
                <a:moveTo>
                  <a:pt x="1031" y="1021"/>
                </a:moveTo>
                <a:cubicBezTo>
                  <a:pt x="1031" y="1026"/>
                  <a:pt x="1026" y="1031"/>
                  <a:pt x="1021" y="1031"/>
                </a:cubicBezTo>
                <a:cubicBezTo>
                  <a:pt x="808" y="1031"/>
                  <a:pt x="808" y="1031"/>
                  <a:pt x="808" y="1031"/>
                </a:cubicBezTo>
                <a:cubicBezTo>
                  <a:pt x="802" y="1031"/>
                  <a:pt x="798" y="1026"/>
                  <a:pt x="798" y="1021"/>
                </a:cubicBezTo>
                <a:cubicBezTo>
                  <a:pt x="798" y="808"/>
                  <a:pt x="798" y="808"/>
                  <a:pt x="798" y="808"/>
                </a:cubicBezTo>
                <a:cubicBezTo>
                  <a:pt x="798" y="803"/>
                  <a:pt x="802" y="798"/>
                  <a:pt x="808" y="798"/>
                </a:cubicBezTo>
                <a:cubicBezTo>
                  <a:pt x="1021" y="798"/>
                  <a:pt x="1021" y="798"/>
                  <a:pt x="1021" y="798"/>
                </a:cubicBezTo>
                <a:cubicBezTo>
                  <a:pt x="1026" y="798"/>
                  <a:pt x="1031" y="803"/>
                  <a:pt x="1031" y="808"/>
                </a:cubicBezTo>
                <a:lnTo>
                  <a:pt x="1031" y="1021"/>
                </a:lnTo>
                <a:close/>
                <a:moveTo>
                  <a:pt x="1575" y="808"/>
                </a:moveTo>
                <a:cubicBezTo>
                  <a:pt x="1575" y="754"/>
                  <a:pt x="1530" y="709"/>
                  <a:pt x="1475" y="709"/>
                </a:cubicBezTo>
                <a:cubicBezTo>
                  <a:pt x="1263" y="709"/>
                  <a:pt x="1263" y="709"/>
                  <a:pt x="1263" y="709"/>
                </a:cubicBezTo>
                <a:cubicBezTo>
                  <a:pt x="1208" y="709"/>
                  <a:pt x="1163" y="754"/>
                  <a:pt x="1163" y="808"/>
                </a:cubicBezTo>
                <a:cubicBezTo>
                  <a:pt x="1163" y="1021"/>
                  <a:pt x="1163" y="1021"/>
                  <a:pt x="1163" y="1021"/>
                </a:cubicBezTo>
                <a:cubicBezTo>
                  <a:pt x="1163" y="1076"/>
                  <a:pt x="1208" y="1121"/>
                  <a:pt x="1263" y="1121"/>
                </a:cubicBezTo>
                <a:cubicBezTo>
                  <a:pt x="1475" y="1121"/>
                  <a:pt x="1475" y="1121"/>
                  <a:pt x="1475" y="1121"/>
                </a:cubicBezTo>
                <a:cubicBezTo>
                  <a:pt x="1530" y="1121"/>
                  <a:pt x="1575" y="1076"/>
                  <a:pt x="1575" y="1021"/>
                </a:cubicBezTo>
                <a:lnTo>
                  <a:pt x="1575" y="808"/>
                </a:lnTo>
                <a:close/>
                <a:moveTo>
                  <a:pt x="1485" y="1021"/>
                </a:moveTo>
                <a:cubicBezTo>
                  <a:pt x="1485" y="1026"/>
                  <a:pt x="1481" y="1031"/>
                  <a:pt x="1475" y="1031"/>
                </a:cubicBezTo>
                <a:cubicBezTo>
                  <a:pt x="1263" y="1031"/>
                  <a:pt x="1263" y="1031"/>
                  <a:pt x="1263" y="1031"/>
                </a:cubicBezTo>
                <a:cubicBezTo>
                  <a:pt x="1257" y="1031"/>
                  <a:pt x="1252" y="1026"/>
                  <a:pt x="1252" y="1021"/>
                </a:cubicBezTo>
                <a:cubicBezTo>
                  <a:pt x="1252" y="808"/>
                  <a:pt x="1252" y="808"/>
                  <a:pt x="1252" y="808"/>
                </a:cubicBezTo>
                <a:cubicBezTo>
                  <a:pt x="1252" y="803"/>
                  <a:pt x="1257" y="798"/>
                  <a:pt x="1263" y="798"/>
                </a:cubicBezTo>
                <a:cubicBezTo>
                  <a:pt x="1475" y="798"/>
                  <a:pt x="1475" y="798"/>
                  <a:pt x="1475" y="798"/>
                </a:cubicBezTo>
                <a:cubicBezTo>
                  <a:pt x="1481" y="798"/>
                  <a:pt x="1485" y="803"/>
                  <a:pt x="1485" y="808"/>
                </a:cubicBezTo>
                <a:lnTo>
                  <a:pt x="1485" y="1021"/>
                </a:lnTo>
                <a:close/>
                <a:moveTo>
                  <a:pt x="667" y="808"/>
                </a:moveTo>
                <a:cubicBezTo>
                  <a:pt x="667" y="753"/>
                  <a:pt x="622" y="708"/>
                  <a:pt x="566" y="708"/>
                </a:cubicBezTo>
                <a:cubicBezTo>
                  <a:pt x="354" y="708"/>
                  <a:pt x="354" y="708"/>
                  <a:pt x="354" y="708"/>
                </a:cubicBezTo>
                <a:cubicBezTo>
                  <a:pt x="299" y="708"/>
                  <a:pt x="254" y="753"/>
                  <a:pt x="254" y="808"/>
                </a:cubicBezTo>
                <a:cubicBezTo>
                  <a:pt x="254" y="1021"/>
                  <a:pt x="254" y="1021"/>
                  <a:pt x="254" y="1021"/>
                </a:cubicBezTo>
                <a:cubicBezTo>
                  <a:pt x="254" y="1076"/>
                  <a:pt x="299" y="1121"/>
                  <a:pt x="354" y="1121"/>
                </a:cubicBezTo>
                <a:cubicBezTo>
                  <a:pt x="566" y="1121"/>
                  <a:pt x="566" y="1121"/>
                  <a:pt x="566" y="1121"/>
                </a:cubicBezTo>
                <a:cubicBezTo>
                  <a:pt x="622" y="1121"/>
                  <a:pt x="667" y="1076"/>
                  <a:pt x="667" y="1021"/>
                </a:cubicBezTo>
                <a:lnTo>
                  <a:pt x="667" y="808"/>
                </a:lnTo>
                <a:close/>
                <a:moveTo>
                  <a:pt x="577" y="1021"/>
                </a:moveTo>
                <a:cubicBezTo>
                  <a:pt x="577" y="1027"/>
                  <a:pt x="572" y="1031"/>
                  <a:pt x="566" y="1031"/>
                </a:cubicBezTo>
                <a:cubicBezTo>
                  <a:pt x="354" y="1031"/>
                  <a:pt x="354" y="1031"/>
                  <a:pt x="354" y="1031"/>
                </a:cubicBezTo>
                <a:cubicBezTo>
                  <a:pt x="348" y="1031"/>
                  <a:pt x="343" y="1027"/>
                  <a:pt x="343" y="1021"/>
                </a:cubicBezTo>
                <a:cubicBezTo>
                  <a:pt x="343" y="808"/>
                  <a:pt x="343" y="808"/>
                  <a:pt x="343" y="808"/>
                </a:cubicBezTo>
                <a:cubicBezTo>
                  <a:pt x="343" y="803"/>
                  <a:pt x="348" y="798"/>
                  <a:pt x="354" y="798"/>
                </a:cubicBezTo>
                <a:cubicBezTo>
                  <a:pt x="567" y="798"/>
                  <a:pt x="567" y="798"/>
                  <a:pt x="567" y="798"/>
                </a:cubicBezTo>
                <a:cubicBezTo>
                  <a:pt x="572" y="798"/>
                  <a:pt x="577" y="803"/>
                  <a:pt x="577" y="808"/>
                </a:cubicBezTo>
                <a:lnTo>
                  <a:pt x="577" y="1021"/>
                </a:lnTo>
                <a:close/>
                <a:moveTo>
                  <a:pt x="1021" y="1163"/>
                </a:moveTo>
                <a:cubicBezTo>
                  <a:pt x="808" y="1163"/>
                  <a:pt x="808" y="1163"/>
                  <a:pt x="808" y="1163"/>
                </a:cubicBezTo>
                <a:cubicBezTo>
                  <a:pt x="753" y="1163"/>
                  <a:pt x="708" y="1208"/>
                  <a:pt x="708" y="1263"/>
                </a:cubicBezTo>
                <a:cubicBezTo>
                  <a:pt x="708" y="1475"/>
                  <a:pt x="708" y="1475"/>
                  <a:pt x="708" y="1475"/>
                </a:cubicBezTo>
                <a:cubicBezTo>
                  <a:pt x="708" y="1530"/>
                  <a:pt x="753" y="1575"/>
                  <a:pt x="808" y="1575"/>
                </a:cubicBezTo>
                <a:cubicBezTo>
                  <a:pt x="1021" y="1575"/>
                  <a:pt x="1021" y="1575"/>
                  <a:pt x="1021" y="1575"/>
                </a:cubicBezTo>
                <a:cubicBezTo>
                  <a:pt x="1076" y="1575"/>
                  <a:pt x="1121" y="1530"/>
                  <a:pt x="1121" y="1475"/>
                </a:cubicBezTo>
                <a:cubicBezTo>
                  <a:pt x="1121" y="1263"/>
                  <a:pt x="1121" y="1263"/>
                  <a:pt x="1121" y="1263"/>
                </a:cubicBezTo>
                <a:cubicBezTo>
                  <a:pt x="1121" y="1208"/>
                  <a:pt x="1076" y="1163"/>
                  <a:pt x="1021" y="1163"/>
                </a:cubicBezTo>
                <a:close/>
                <a:moveTo>
                  <a:pt x="1031" y="1475"/>
                </a:moveTo>
                <a:cubicBezTo>
                  <a:pt x="1031" y="1481"/>
                  <a:pt x="1026" y="1485"/>
                  <a:pt x="1021" y="1485"/>
                </a:cubicBezTo>
                <a:cubicBezTo>
                  <a:pt x="808" y="1485"/>
                  <a:pt x="808" y="1485"/>
                  <a:pt x="808" y="1485"/>
                </a:cubicBezTo>
                <a:cubicBezTo>
                  <a:pt x="802" y="1485"/>
                  <a:pt x="798" y="1481"/>
                  <a:pt x="798" y="1475"/>
                </a:cubicBezTo>
                <a:cubicBezTo>
                  <a:pt x="798" y="1263"/>
                  <a:pt x="798" y="1263"/>
                  <a:pt x="798" y="1263"/>
                </a:cubicBezTo>
                <a:cubicBezTo>
                  <a:pt x="798" y="1257"/>
                  <a:pt x="802" y="1252"/>
                  <a:pt x="808" y="1252"/>
                </a:cubicBezTo>
                <a:cubicBezTo>
                  <a:pt x="1021" y="1252"/>
                  <a:pt x="1021" y="1252"/>
                  <a:pt x="1021" y="1252"/>
                </a:cubicBezTo>
                <a:cubicBezTo>
                  <a:pt x="1026" y="1252"/>
                  <a:pt x="1031" y="1257"/>
                  <a:pt x="1031" y="1263"/>
                </a:cubicBezTo>
                <a:lnTo>
                  <a:pt x="1031" y="1475"/>
                </a:lnTo>
                <a:close/>
                <a:moveTo>
                  <a:pt x="1575" y="1475"/>
                </a:moveTo>
                <a:cubicBezTo>
                  <a:pt x="1575" y="1263"/>
                  <a:pt x="1575" y="1263"/>
                  <a:pt x="1575" y="1263"/>
                </a:cubicBezTo>
                <a:cubicBezTo>
                  <a:pt x="1575" y="1208"/>
                  <a:pt x="1530" y="1163"/>
                  <a:pt x="1475" y="1163"/>
                </a:cubicBezTo>
                <a:cubicBezTo>
                  <a:pt x="1263" y="1163"/>
                  <a:pt x="1263" y="1163"/>
                  <a:pt x="1263" y="1163"/>
                </a:cubicBezTo>
                <a:cubicBezTo>
                  <a:pt x="1208" y="1163"/>
                  <a:pt x="1163" y="1208"/>
                  <a:pt x="1163" y="1263"/>
                </a:cubicBezTo>
                <a:cubicBezTo>
                  <a:pt x="1163" y="1475"/>
                  <a:pt x="1163" y="1475"/>
                  <a:pt x="1163" y="1475"/>
                </a:cubicBezTo>
                <a:cubicBezTo>
                  <a:pt x="1163" y="1530"/>
                  <a:pt x="1208" y="1575"/>
                  <a:pt x="1263" y="1575"/>
                </a:cubicBezTo>
                <a:cubicBezTo>
                  <a:pt x="1475" y="1575"/>
                  <a:pt x="1475" y="1575"/>
                  <a:pt x="1475" y="1575"/>
                </a:cubicBezTo>
                <a:cubicBezTo>
                  <a:pt x="1530" y="1575"/>
                  <a:pt x="1575" y="1530"/>
                  <a:pt x="1575" y="1475"/>
                </a:cubicBezTo>
                <a:close/>
                <a:moveTo>
                  <a:pt x="1252" y="1475"/>
                </a:moveTo>
                <a:cubicBezTo>
                  <a:pt x="1252" y="1263"/>
                  <a:pt x="1252" y="1263"/>
                  <a:pt x="1252" y="1263"/>
                </a:cubicBezTo>
                <a:cubicBezTo>
                  <a:pt x="1252" y="1257"/>
                  <a:pt x="1257" y="1252"/>
                  <a:pt x="1263" y="1252"/>
                </a:cubicBezTo>
                <a:cubicBezTo>
                  <a:pt x="1475" y="1252"/>
                  <a:pt x="1475" y="1252"/>
                  <a:pt x="1475" y="1252"/>
                </a:cubicBezTo>
                <a:cubicBezTo>
                  <a:pt x="1481" y="1252"/>
                  <a:pt x="1485" y="1257"/>
                  <a:pt x="1485" y="1263"/>
                </a:cubicBezTo>
                <a:cubicBezTo>
                  <a:pt x="1485" y="1475"/>
                  <a:pt x="1485" y="1475"/>
                  <a:pt x="1485" y="1475"/>
                </a:cubicBezTo>
                <a:cubicBezTo>
                  <a:pt x="1485" y="1481"/>
                  <a:pt x="1481" y="1485"/>
                  <a:pt x="1475" y="1485"/>
                </a:cubicBezTo>
                <a:cubicBezTo>
                  <a:pt x="1263" y="1485"/>
                  <a:pt x="1263" y="1485"/>
                  <a:pt x="1263" y="1485"/>
                </a:cubicBezTo>
                <a:cubicBezTo>
                  <a:pt x="1257" y="1485"/>
                  <a:pt x="1252" y="1481"/>
                  <a:pt x="1252" y="1475"/>
                </a:cubicBezTo>
                <a:close/>
                <a:moveTo>
                  <a:pt x="354" y="1575"/>
                </a:moveTo>
                <a:cubicBezTo>
                  <a:pt x="566" y="1575"/>
                  <a:pt x="566" y="1575"/>
                  <a:pt x="566" y="1575"/>
                </a:cubicBezTo>
                <a:cubicBezTo>
                  <a:pt x="622" y="1575"/>
                  <a:pt x="667" y="1530"/>
                  <a:pt x="667" y="1475"/>
                </a:cubicBezTo>
                <a:cubicBezTo>
                  <a:pt x="667" y="1263"/>
                  <a:pt x="667" y="1263"/>
                  <a:pt x="667" y="1263"/>
                </a:cubicBezTo>
                <a:cubicBezTo>
                  <a:pt x="667" y="1208"/>
                  <a:pt x="622" y="1163"/>
                  <a:pt x="566" y="1163"/>
                </a:cubicBezTo>
                <a:cubicBezTo>
                  <a:pt x="354" y="1163"/>
                  <a:pt x="354" y="1163"/>
                  <a:pt x="354" y="1163"/>
                </a:cubicBezTo>
                <a:cubicBezTo>
                  <a:pt x="299" y="1163"/>
                  <a:pt x="254" y="1208"/>
                  <a:pt x="254" y="1263"/>
                </a:cubicBezTo>
                <a:cubicBezTo>
                  <a:pt x="254" y="1475"/>
                  <a:pt x="254" y="1475"/>
                  <a:pt x="254" y="1475"/>
                </a:cubicBezTo>
                <a:cubicBezTo>
                  <a:pt x="254" y="1530"/>
                  <a:pt x="299" y="1575"/>
                  <a:pt x="354" y="1575"/>
                </a:cubicBezTo>
                <a:close/>
                <a:moveTo>
                  <a:pt x="344" y="1263"/>
                </a:moveTo>
                <a:cubicBezTo>
                  <a:pt x="344" y="1257"/>
                  <a:pt x="348" y="1252"/>
                  <a:pt x="354" y="1252"/>
                </a:cubicBezTo>
                <a:cubicBezTo>
                  <a:pt x="566" y="1252"/>
                  <a:pt x="566" y="1252"/>
                  <a:pt x="566" y="1252"/>
                </a:cubicBezTo>
                <a:cubicBezTo>
                  <a:pt x="572" y="1252"/>
                  <a:pt x="577" y="1257"/>
                  <a:pt x="577" y="1263"/>
                </a:cubicBezTo>
                <a:cubicBezTo>
                  <a:pt x="577" y="1475"/>
                  <a:pt x="577" y="1475"/>
                  <a:pt x="577" y="1475"/>
                </a:cubicBezTo>
                <a:cubicBezTo>
                  <a:pt x="577" y="1481"/>
                  <a:pt x="572" y="1485"/>
                  <a:pt x="566" y="1485"/>
                </a:cubicBezTo>
                <a:cubicBezTo>
                  <a:pt x="354" y="1485"/>
                  <a:pt x="354" y="1485"/>
                  <a:pt x="354" y="1485"/>
                </a:cubicBezTo>
                <a:cubicBezTo>
                  <a:pt x="348" y="1485"/>
                  <a:pt x="344" y="1481"/>
                  <a:pt x="344" y="1475"/>
                </a:cubicBezTo>
                <a:lnTo>
                  <a:pt x="344" y="12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" name="Freeform 44"/>
          <p:cNvSpPr>
            <a:spLocks noEditPoints="1"/>
          </p:cNvSpPr>
          <p:nvPr/>
        </p:nvSpPr>
        <p:spPr bwMode="auto">
          <a:xfrm>
            <a:off x="21832061" y="9444474"/>
            <a:ext cx="781056" cy="829048"/>
          </a:xfrm>
          <a:custGeom>
            <a:avLst/>
            <a:gdLst>
              <a:gd name="T0" fmla="*/ 1485 w 1485"/>
              <a:gd name="T1" fmla="*/ 339 h 1576"/>
              <a:gd name="T2" fmla="*/ 1317 w 1485"/>
              <a:gd name="T3" fmla="*/ 1407 h 1576"/>
              <a:gd name="T4" fmla="*/ 680 w 1485"/>
              <a:gd name="T5" fmla="*/ 1500 h 1576"/>
              <a:gd name="T6" fmla="*/ 648 w 1485"/>
              <a:gd name="T7" fmla="*/ 1576 h 1576"/>
              <a:gd name="T8" fmla="*/ 446 w 1485"/>
              <a:gd name="T9" fmla="*/ 1393 h 1576"/>
              <a:gd name="T10" fmla="*/ 616 w 1485"/>
              <a:gd name="T11" fmla="*/ 1160 h 1576"/>
              <a:gd name="T12" fmla="*/ 680 w 1485"/>
              <a:gd name="T13" fmla="*/ 1160 h 1576"/>
              <a:gd name="T14" fmla="*/ 680 w 1485"/>
              <a:gd name="T15" fmla="*/ 1223 h 1576"/>
              <a:gd name="T16" fmla="*/ 1317 w 1485"/>
              <a:gd name="T17" fmla="*/ 1317 h 1576"/>
              <a:gd name="T18" fmla="*/ 1396 w 1485"/>
              <a:gd name="T19" fmla="*/ 339 h 1576"/>
              <a:gd name="T20" fmla="*/ 1208 w 1485"/>
              <a:gd name="T21" fmla="*/ 260 h 1576"/>
              <a:gd name="T22" fmla="*/ 1208 w 1485"/>
              <a:gd name="T23" fmla="*/ 170 h 1576"/>
              <a:gd name="T24" fmla="*/ 1052 w 1485"/>
              <a:gd name="T25" fmla="*/ 215 h 1576"/>
              <a:gd name="T26" fmla="*/ 869 w 1485"/>
              <a:gd name="T27" fmla="*/ 13 h 1576"/>
              <a:gd name="T28" fmla="*/ 806 w 1485"/>
              <a:gd name="T29" fmla="*/ 13 h 1576"/>
              <a:gd name="T30" fmla="*/ 900 w 1485"/>
              <a:gd name="T31" fmla="*/ 170 h 1576"/>
              <a:gd name="T32" fmla="*/ 0 w 1485"/>
              <a:gd name="T33" fmla="*/ 339 h 1576"/>
              <a:gd name="T34" fmla="*/ 169 w 1485"/>
              <a:gd name="T35" fmla="*/ 1406 h 1576"/>
              <a:gd name="T36" fmla="*/ 323 w 1485"/>
              <a:gd name="T37" fmla="*/ 1361 h 1576"/>
              <a:gd name="T38" fmla="*/ 169 w 1485"/>
              <a:gd name="T39" fmla="*/ 1316 h 1576"/>
              <a:gd name="T40" fmla="*/ 90 w 1485"/>
              <a:gd name="T41" fmla="*/ 339 h 1576"/>
              <a:gd name="T42" fmla="*/ 899 w 1485"/>
              <a:gd name="T43" fmla="*/ 260 h 1576"/>
              <a:gd name="T44" fmla="*/ 806 w 1485"/>
              <a:gd name="T45" fmla="*/ 416 h 1576"/>
              <a:gd name="T46" fmla="*/ 869 w 1485"/>
              <a:gd name="T47" fmla="*/ 416 h 1576"/>
              <a:gd name="T48" fmla="*/ 1052 w 1485"/>
              <a:gd name="T49" fmla="*/ 215 h 1576"/>
              <a:gd name="T50" fmla="*/ 687 w 1485"/>
              <a:gd name="T51" fmla="*/ 788 h 1576"/>
              <a:gd name="T52" fmla="*/ 799 w 1485"/>
              <a:gd name="T53" fmla="*/ 788 h 1576"/>
              <a:gd name="T54" fmla="*/ 902 w 1485"/>
              <a:gd name="T55" fmla="*/ 788 h 1576"/>
              <a:gd name="T56" fmla="*/ 1014 w 1485"/>
              <a:gd name="T57" fmla="*/ 788 h 1576"/>
              <a:gd name="T58" fmla="*/ 902 w 1485"/>
              <a:gd name="T59" fmla="*/ 788 h 1576"/>
              <a:gd name="T60" fmla="*/ 527 w 1485"/>
              <a:gd name="T61" fmla="*/ 844 h 1576"/>
              <a:gd name="T62" fmla="*/ 527 w 1485"/>
              <a:gd name="T63" fmla="*/ 732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5" h="1576">
                <a:moveTo>
                  <a:pt x="1317" y="170"/>
                </a:moveTo>
                <a:cubicBezTo>
                  <a:pt x="1410" y="170"/>
                  <a:pt x="1485" y="246"/>
                  <a:pt x="1485" y="339"/>
                </a:cubicBezTo>
                <a:cubicBezTo>
                  <a:pt x="1485" y="1237"/>
                  <a:pt x="1485" y="1237"/>
                  <a:pt x="1485" y="1237"/>
                </a:cubicBezTo>
                <a:cubicBezTo>
                  <a:pt x="1485" y="1330"/>
                  <a:pt x="1410" y="1406"/>
                  <a:pt x="1317" y="1407"/>
                </a:cubicBezTo>
                <a:cubicBezTo>
                  <a:pt x="586" y="1407"/>
                  <a:pt x="586" y="1407"/>
                  <a:pt x="586" y="1407"/>
                </a:cubicBezTo>
                <a:cubicBezTo>
                  <a:pt x="680" y="1500"/>
                  <a:pt x="680" y="1500"/>
                  <a:pt x="680" y="1500"/>
                </a:cubicBezTo>
                <a:cubicBezTo>
                  <a:pt x="697" y="1517"/>
                  <a:pt x="697" y="1546"/>
                  <a:pt x="680" y="1563"/>
                </a:cubicBezTo>
                <a:cubicBezTo>
                  <a:pt x="671" y="1572"/>
                  <a:pt x="660" y="1576"/>
                  <a:pt x="648" y="1576"/>
                </a:cubicBezTo>
                <a:cubicBezTo>
                  <a:pt x="636" y="1576"/>
                  <a:pt x="625" y="1572"/>
                  <a:pt x="616" y="1563"/>
                </a:cubicBezTo>
                <a:cubicBezTo>
                  <a:pt x="446" y="1393"/>
                  <a:pt x="446" y="1393"/>
                  <a:pt x="446" y="1393"/>
                </a:cubicBezTo>
                <a:cubicBezTo>
                  <a:pt x="429" y="1376"/>
                  <a:pt x="429" y="1348"/>
                  <a:pt x="446" y="1330"/>
                </a:cubicBezTo>
                <a:cubicBezTo>
                  <a:pt x="616" y="1160"/>
                  <a:pt x="616" y="1160"/>
                  <a:pt x="616" y="1160"/>
                </a:cubicBezTo>
                <a:cubicBezTo>
                  <a:pt x="625" y="1152"/>
                  <a:pt x="636" y="1147"/>
                  <a:pt x="648" y="1147"/>
                </a:cubicBezTo>
                <a:cubicBezTo>
                  <a:pt x="660" y="1147"/>
                  <a:pt x="671" y="1152"/>
                  <a:pt x="680" y="1160"/>
                </a:cubicBezTo>
                <a:cubicBezTo>
                  <a:pt x="688" y="1169"/>
                  <a:pt x="693" y="1180"/>
                  <a:pt x="693" y="1192"/>
                </a:cubicBezTo>
                <a:cubicBezTo>
                  <a:pt x="693" y="1204"/>
                  <a:pt x="688" y="1215"/>
                  <a:pt x="680" y="1223"/>
                </a:cubicBezTo>
                <a:cubicBezTo>
                  <a:pt x="586" y="1317"/>
                  <a:pt x="586" y="1317"/>
                  <a:pt x="586" y="1317"/>
                </a:cubicBezTo>
                <a:cubicBezTo>
                  <a:pt x="1317" y="1317"/>
                  <a:pt x="1317" y="1317"/>
                  <a:pt x="1317" y="1317"/>
                </a:cubicBezTo>
                <a:cubicBezTo>
                  <a:pt x="1360" y="1317"/>
                  <a:pt x="1396" y="1281"/>
                  <a:pt x="1396" y="1238"/>
                </a:cubicBezTo>
                <a:cubicBezTo>
                  <a:pt x="1396" y="339"/>
                  <a:pt x="1396" y="339"/>
                  <a:pt x="1396" y="339"/>
                </a:cubicBezTo>
                <a:cubicBezTo>
                  <a:pt x="1396" y="295"/>
                  <a:pt x="1360" y="260"/>
                  <a:pt x="1317" y="260"/>
                </a:cubicBezTo>
                <a:cubicBezTo>
                  <a:pt x="1208" y="260"/>
                  <a:pt x="1208" y="260"/>
                  <a:pt x="1208" y="260"/>
                </a:cubicBezTo>
                <a:cubicBezTo>
                  <a:pt x="1183" y="260"/>
                  <a:pt x="1163" y="240"/>
                  <a:pt x="1163" y="215"/>
                </a:cubicBezTo>
                <a:cubicBezTo>
                  <a:pt x="1163" y="190"/>
                  <a:pt x="1183" y="170"/>
                  <a:pt x="1208" y="170"/>
                </a:cubicBezTo>
                <a:lnTo>
                  <a:pt x="1317" y="170"/>
                </a:lnTo>
                <a:close/>
                <a:moveTo>
                  <a:pt x="1052" y="215"/>
                </a:moveTo>
                <a:cubicBezTo>
                  <a:pt x="1053" y="203"/>
                  <a:pt x="1048" y="192"/>
                  <a:pt x="1039" y="183"/>
                </a:cubicBezTo>
                <a:cubicBezTo>
                  <a:pt x="869" y="13"/>
                  <a:pt x="869" y="13"/>
                  <a:pt x="869" y="13"/>
                </a:cubicBezTo>
                <a:cubicBezTo>
                  <a:pt x="861" y="5"/>
                  <a:pt x="850" y="0"/>
                  <a:pt x="838" y="0"/>
                </a:cubicBezTo>
                <a:cubicBezTo>
                  <a:pt x="826" y="0"/>
                  <a:pt x="815" y="5"/>
                  <a:pt x="806" y="13"/>
                </a:cubicBezTo>
                <a:cubicBezTo>
                  <a:pt x="789" y="31"/>
                  <a:pt x="789" y="59"/>
                  <a:pt x="806" y="77"/>
                </a:cubicBezTo>
                <a:cubicBezTo>
                  <a:pt x="900" y="170"/>
                  <a:pt x="900" y="170"/>
                  <a:pt x="900" y="170"/>
                </a:cubicBezTo>
                <a:cubicBezTo>
                  <a:pt x="169" y="170"/>
                  <a:pt x="169" y="170"/>
                  <a:pt x="169" y="170"/>
                </a:cubicBezTo>
                <a:cubicBezTo>
                  <a:pt x="76" y="170"/>
                  <a:pt x="0" y="246"/>
                  <a:pt x="0" y="339"/>
                </a:cubicBezTo>
                <a:cubicBezTo>
                  <a:pt x="0" y="1237"/>
                  <a:pt x="0" y="1237"/>
                  <a:pt x="0" y="1237"/>
                </a:cubicBezTo>
                <a:cubicBezTo>
                  <a:pt x="0" y="1330"/>
                  <a:pt x="76" y="1406"/>
                  <a:pt x="169" y="1406"/>
                </a:cubicBezTo>
                <a:cubicBezTo>
                  <a:pt x="278" y="1406"/>
                  <a:pt x="278" y="1406"/>
                  <a:pt x="278" y="1406"/>
                </a:cubicBezTo>
                <a:cubicBezTo>
                  <a:pt x="302" y="1406"/>
                  <a:pt x="323" y="1386"/>
                  <a:pt x="323" y="1361"/>
                </a:cubicBezTo>
                <a:cubicBezTo>
                  <a:pt x="323" y="1336"/>
                  <a:pt x="302" y="1316"/>
                  <a:pt x="278" y="1316"/>
                </a:cubicBezTo>
                <a:cubicBezTo>
                  <a:pt x="169" y="1316"/>
                  <a:pt x="169" y="1316"/>
                  <a:pt x="169" y="1316"/>
                </a:cubicBezTo>
                <a:cubicBezTo>
                  <a:pt x="125" y="1316"/>
                  <a:pt x="90" y="1281"/>
                  <a:pt x="90" y="1237"/>
                </a:cubicBezTo>
                <a:cubicBezTo>
                  <a:pt x="90" y="339"/>
                  <a:pt x="90" y="339"/>
                  <a:pt x="90" y="339"/>
                </a:cubicBezTo>
                <a:cubicBezTo>
                  <a:pt x="90" y="295"/>
                  <a:pt x="125" y="260"/>
                  <a:pt x="169" y="260"/>
                </a:cubicBezTo>
                <a:cubicBezTo>
                  <a:pt x="899" y="260"/>
                  <a:pt x="899" y="260"/>
                  <a:pt x="899" y="260"/>
                </a:cubicBezTo>
                <a:cubicBezTo>
                  <a:pt x="806" y="353"/>
                  <a:pt x="806" y="353"/>
                  <a:pt x="806" y="353"/>
                </a:cubicBezTo>
                <a:cubicBezTo>
                  <a:pt x="788" y="371"/>
                  <a:pt x="788" y="399"/>
                  <a:pt x="806" y="416"/>
                </a:cubicBezTo>
                <a:cubicBezTo>
                  <a:pt x="814" y="425"/>
                  <a:pt x="826" y="430"/>
                  <a:pt x="838" y="430"/>
                </a:cubicBezTo>
                <a:cubicBezTo>
                  <a:pt x="850" y="430"/>
                  <a:pt x="861" y="425"/>
                  <a:pt x="869" y="416"/>
                </a:cubicBezTo>
                <a:cubicBezTo>
                  <a:pt x="1039" y="247"/>
                  <a:pt x="1039" y="247"/>
                  <a:pt x="1039" y="247"/>
                </a:cubicBezTo>
                <a:cubicBezTo>
                  <a:pt x="1048" y="238"/>
                  <a:pt x="1052" y="227"/>
                  <a:pt x="1052" y="215"/>
                </a:cubicBezTo>
                <a:close/>
                <a:moveTo>
                  <a:pt x="743" y="732"/>
                </a:moveTo>
                <a:cubicBezTo>
                  <a:pt x="712" y="732"/>
                  <a:pt x="687" y="757"/>
                  <a:pt x="687" y="788"/>
                </a:cubicBezTo>
                <a:cubicBezTo>
                  <a:pt x="687" y="819"/>
                  <a:pt x="712" y="844"/>
                  <a:pt x="743" y="844"/>
                </a:cubicBezTo>
                <a:cubicBezTo>
                  <a:pt x="774" y="844"/>
                  <a:pt x="799" y="819"/>
                  <a:pt x="799" y="788"/>
                </a:cubicBezTo>
                <a:cubicBezTo>
                  <a:pt x="799" y="757"/>
                  <a:pt x="774" y="732"/>
                  <a:pt x="743" y="732"/>
                </a:cubicBezTo>
                <a:close/>
                <a:moveTo>
                  <a:pt x="902" y="788"/>
                </a:moveTo>
                <a:cubicBezTo>
                  <a:pt x="902" y="819"/>
                  <a:pt x="927" y="844"/>
                  <a:pt x="958" y="844"/>
                </a:cubicBezTo>
                <a:cubicBezTo>
                  <a:pt x="989" y="844"/>
                  <a:pt x="1014" y="819"/>
                  <a:pt x="1014" y="788"/>
                </a:cubicBezTo>
                <a:cubicBezTo>
                  <a:pt x="1014" y="757"/>
                  <a:pt x="989" y="732"/>
                  <a:pt x="958" y="732"/>
                </a:cubicBezTo>
                <a:cubicBezTo>
                  <a:pt x="927" y="732"/>
                  <a:pt x="902" y="757"/>
                  <a:pt x="902" y="788"/>
                </a:cubicBezTo>
                <a:close/>
                <a:moveTo>
                  <a:pt x="472" y="788"/>
                </a:moveTo>
                <a:cubicBezTo>
                  <a:pt x="472" y="819"/>
                  <a:pt x="497" y="844"/>
                  <a:pt x="527" y="844"/>
                </a:cubicBezTo>
                <a:cubicBezTo>
                  <a:pt x="558" y="844"/>
                  <a:pt x="583" y="819"/>
                  <a:pt x="583" y="788"/>
                </a:cubicBezTo>
                <a:cubicBezTo>
                  <a:pt x="583" y="757"/>
                  <a:pt x="558" y="732"/>
                  <a:pt x="527" y="732"/>
                </a:cubicBezTo>
                <a:cubicBezTo>
                  <a:pt x="497" y="732"/>
                  <a:pt x="472" y="757"/>
                  <a:pt x="472" y="7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6" name="Freeform 29"/>
          <p:cNvSpPr>
            <a:spLocks noEditPoints="1"/>
          </p:cNvSpPr>
          <p:nvPr/>
        </p:nvSpPr>
        <p:spPr bwMode="auto">
          <a:xfrm>
            <a:off x="3966941" y="9443910"/>
            <a:ext cx="830980" cy="830016"/>
          </a:xfrm>
          <a:custGeom>
            <a:avLst/>
            <a:gdLst>
              <a:gd name="T0" fmla="*/ 354 w 1580"/>
              <a:gd name="T1" fmla="*/ 0 h 1578"/>
              <a:gd name="T2" fmla="*/ 0 w 1580"/>
              <a:gd name="T3" fmla="*/ 109 h 1578"/>
              <a:gd name="T4" fmla="*/ 109 w 1580"/>
              <a:gd name="T5" fmla="*/ 462 h 1578"/>
              <a:gd name="T6" fmla="*/ 462 w 1580"/>
              <a:gd name="T7" fmla="*/ 354 h 1578"/>
              <a:gd name="T8" fmla="*/ 373 w 1580"/>
              <a:gd name="T9" fmla="*/ 354 h 1578"/>
              <a:gd name="T10" fmla="*/ 109 w 1580"/>
              <a:gd name="T11" fmla="*/ 373 h 1578"/>
              <a:gd name="T12" fmla="*/ 90 w 1580"/>
              <a:gd name="T13" fmla="*/ 109 h 1578"/>
              <a:gd name="T14" fmla="*/ 354 w 1580"/>
              <a:gd name="T15" fmla="*/ 90 h 1578"/>
              <a:gd name="T16" fmla="*/ 373 w 1580"/>
              <a:gd name="T17" fmla="*/ 354 h 1578"/>
              <a:gd name="T18" fmla="*/ 109 w 1580"/>
              <a:gd name="T19" fmla="*/ 558 h 1578"/>
              <a:gd name="T20" fmla="*/ 0 w 1580"/>
              <a:gd name="T21" fmla="*/ 906 h 1578"/>
              <a:gd name="T22" fmla="*/ 0 w 1580"/>
              <a:gd name="T23" fmla="*/ 912 h 1578"/>
              <a:gd name="T24" fmla="*/ 354 w 1580"/>
              <a:gd name="T25" fmla="*/ 1020 h 1578"/>
              <a:gd name="T26" fmla="*/ 462 w 1580"/>
              <a:gd name="T27" fmla="*/ 667 h 1578"/>
              <a:gd name="T28" fmla="*/ 373 w 1580"/>
              <a:gd name="T29" fmla="*/ 912 h 1578"/>
              <a:gd name="T30" fmla="*/ 109 w 1580"/>
              <a:gd name="T31" fmla="*/ 930 h 1578"/>
              <a:gd name="T32" fmla="*/ 90 w 1580"/>
              <a:gd name="T33" fmla="*/ 666 h 1578"/>
              <a:gd name="T34" fmla="*/ 108 w 1580"/>
              <a:gd name="T35" fmla="*/ 648 h 1578"/>
              <a:gd name="T36" fmla="*/ 373 w 1580"/>
              <a:gd name="T37" fmla="*/ 666 h 1578"/>
              <a:gd name="T38" fmla="*/ 108 w 1580"/>
              <a:gd name="T39" fmla="*/ 1578 h 1578"/>
              <a:gd name="T40" fmla="*/ 462 w 1580"/>
              <a:gd name="T41" fmla="*/ 1470 h 1578"/>
              <a:gd name="T42" fmla="*/ 354 w 1580"/>
              <a:gd name="T43" fmla="*/ 1116 h 1578"/>
              <a:gd name="T44" fmla="*/ 0 w 1580"/>
              <a:gd name="T45" fmla="*/ 1224 h 1578"/>
              <a:gd name="T46" fmla="*/ 0 w 1580"/>
              <a:gd name="T47" fmla="*/ 1464 h 1578"/>
              <a:gd name="T48" fmla="*/ 108 w 1580"/>
              <a:gd name="T49" fmla="*/ 1578 h 1578"/>
              <a:gd name="T50" fmla="*/ 354 w 1580"/>
              <a:gd name="T51" fmla="*/ 1206 h 1578"/>
              <a:gd name="T52" fmla="*/ 373 w 1580"/>
              <a:gd name="T53" fmla="*/ 1470 h 1578"/>
              <a:gd name="T54" fmla="*/ 109 w 1580"/>
              <a:gd name="T55" fmla="*/ 1489 h 1578"/>
              <a:gd name="T56" fmla="*/ 90 w 1580"/>
              <a:gd name="T57" fmla="*/ 1224 h 1578"/>
              <a:gd name="T58" fmla="*/ 108 w 1580"/>
              <a:gd name="T59" fmla="*/ 1206 h 1578"/>
              <a:gd name="T60" fmla="*/ 1535 w 1580"/>
              <a:gd name="T61" fmla="*/ 276 h 1578"/>
              <a:gd name="T62" fmla="*/ 608 w 1580"/>
              <a:gd name="T63" fmla="*/ 231 h 1578"/>
              <a:gd name="T64" fmla="*/ 1535 w 1580"/>
              <a:gd name="T65" fmla="*/ 186 h 1578"/>
              <a:gd name="T66" fmla="*/ 1580 w 1580"/>
              <a:gd name="T67" fmla="*/ 789 h 1578"/>
              <a:gd name="T68" fmla="*/ 653 w 1580"/>
              <a:gd name="T69" fmla="*/ 834 h 1578"/>
              <a:gd name="T70" fmla="*/ 653 w 1580"/>
              <a:gd name="T71" fmla="*/ 744 h 1578"/>
              <a:gd name="T72" fmla="*/ 1580 w 1580"/>
              <a:gd name="T73" fmla="*/ 789 h 1578"/>
              <a:gd name="T74" fmla="*/ 1535 w 1580"/>
              <a:gd name="T75" fmla="*/ 1392 h 1578"/>
              <a:gd name="T76" fmla="*/ 608 w 1580"/>
              <a:gd name="T77" fmla="*/ 1347 h 1578"/>
              <a:gd name="T78" fmla="*/ 1535 w 1580"/>
              <a:gd name="T79" fmla="*/ 1302 h 1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80" h="1578">
                <a:moveTo>
                  <a:pt x="462" y="109"/>
                </a:moveTo>
                <a:cubicBezTo>
                  <a:pt x="462" y="49"/>
                  <a:pt x="414" y="0"/>
                  <a:pt x="354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49" y="0"/>
                  <a:pt x="0" y="49"/>
                  <a:pt x="0" y="109"/>
                </a:cubicBezTo>
                <a:cubicBezTo>
                  <a:pt x="0" y="354"/>
                  <a:pt x="0" y="354"/>
                  <a:pt x="0" y="354"/>
                </a:cubicBezTo>
                <a:cubicBezTo>
                  <a:pt x="0" y="414"/>
                  <a:pt x="49" y="462"/>
                  <a:pt x="109" y="462"/>
                </a:cubicBezTo>
                <a:cubicBezTo>
                  <a:pt x="354" y="462"/>
                  <a:pt x="354" y="462"/>
                  <a:pt x="354" y="462"/>
                </a:cubicBezTo>
                <a:cubicBezTo>
                  <a:pt x="414" y="462"/>
                  <a:pt x="462" y="414"/>
                  <a:pt x="462" y="354"/>
                </a:cubicBezTo>
                <a:lnTo>
                  <a:pt x="462" y="109"/>
                </a:lnTo>
                <a:close/>
                <a:moveTo>
                  <a:pt x="373" y="354"/>
                </a:moveTo>
                <a:cubicBezTo>
                  <a:pt x="373" y="364"/>
                  <a:pt x="364" y="373"/>
                  <a:pt x="354" y="373"/>
                </a:cubicBezTo>
                <a:cubicBezTo>
                  <a:pt x="109" y="373"/>
                  <a:pt x="109" y="373"/>
                  <a:pt x="109" y="373"/>
                </a:cubicBezTo>
                <a:cubicBezTo>
                  <a:pt x="98" y="373"/>
                  <a:pt x="90" y="364"/>
                  <a:pt x="90" y="354"/>
                </a:cubicBezTo>
                <a:cubicBezTo>
                  <a:pt x="90" y="109"/>
                  <a:pt x="90" y="109"/>
                  <a:pt x="90" y="109"/>
                </a:cubicBezTo>
                <a:cubicBezTo>
                  <a:pt x="90" y="98"/>
                  <a:pt x="98" y="90"/>
                  <a:pt x="109" y="90"/>
                </a:cubicBezTo>
                <a:cubicBezTo>
                  <a:pt x="354" y="90"/>
                  <a:pt x="354" y="90"/>
                  <a:pt x="354" y="90"/>
                </a:cubicBezTo>
                <a:cubicBezTo>
                  <a:pt x="364" y="90"/>
                  <a:pt x="373" y="98"/>
                  <a:pt x="373" y="109"/>
                </a:cubicBezTo>
                <a:lnTo>
                  <a:pt x="373" y="354"/>
                </a:lnTo>
                <a:close/>
                <a:moveTo>
                  <a:pt x="354" y="558"/>
                </a:moveTo>
                <a:cubicBezTo>
                  <a:pt x="109" y="558"/>
                  <a:pt x="109" y="558"/>
                  <a:pt x="109" y="558"/>
                </a:cubicBezTo>
                <a:cubicBezTo>
                  <a:pt x="49" y="558"/>
                  <a:pt x="0" y="607"/>
                  <a:pt x="0" y="667"/>
                </a:cubicBezTo>
                <a:cubicBezTo>
                  <a:pt x="0" y="906"/>
                  <a:pt x="0" y="906"/>
                  <a:pt x="0" y="906"/>
                </a:cubicBezTo>
                <a:cubicBezTo>
                  <a:pt x="0" y="906"/>
                  <a:pt x="0" y="906"/>
                  <a:pt x="0" y="906"/>
                </a:cubicBezTo>
                <a:cubicBezTo>
                  <a:pt x="0" y="912"/>
                  <a:pt x="0" y="912"/>
                  <a:pt x="0" y="912"/>
                </a:cubicBezTo>
                <a:cubicBezTo>
                  <a:pt x="0" y="972"/>
                  <a:pt x="49" y="1020"/>
                  <a:pt x="108" y="1020"/>
                </a:cubicBezTo>
                <a:cubicBezTo>
                  <a:pt x="354" y="1020"/>
                  <a:pt x="354" y="1020"/>
                  <a:pt x="354" y="1020"/>
                </a:cubicBezTo>
                <a:cubicBezTo>
                  <a:pt x="414" y="1020"/>
                  <a:pt x="462" y="972"/>
                  <a:pt x="462" y="912"/>
                </a:cubicBezTo>
                <a:cubicBezTo>
                  <a:pt x="462" y="667"/>
                  <a:pt x="462" y="667"/>
                  <a:pt x="462" y="667"/>
                </a:cubicBezTo>
                <a:cubicBezTo>
                  <a:pt x="462" y="607"/>
                  <a:pt x="414" y="558"/>
                  <a:pt x="354" y="558"/>
                </a:cubicBezTo>
                <a:close/>
                <a:moveTo>
                  <a:pt x="373" y="912"/>
                </a:moveTo>
                <a:cubicBezTo>
                  <a:pt x="373" y="922"/>
                  <a:pt x="364" y="930"/>
                  <a:pt x="354" y="930"/>
                </a:cubicBezTo>
                <a:cubicBezTo>
                  <a:pt x="109" y="930"/>
                  <a:pt x="109" y="930"/>
                  <a:pt x="109" y="930"/>
                </a:cubicBezTo>
                <a:cubicBezTo>
                  <a:pt x="98" y="930"/>
                  <a:pt x="90" y="922"/>
                  <a:pt x="90" y="912"/>
                </a:cubicBezTo>
                <a:cubicBezTo>
                  <a:pt x="90" y="666"/>
                  <a:pt x="90" y="666"/>
                  <a:pt x="90" y="666"/>
                </a:cubicBezTo>
                <a:cubicBezTo>
                  <a:pt x="90" y="664"/>
                  <a:pt x="90" y="664"/>
                  <a:pt x="90" y="664"/>
                </a:cubicBezTo>
                <a:cubicBezTo>
                  <a:pt x="91" y="655"/>
                  <a:pt x="99" y="648"/>
                  <a:pt x="108" y="648"/>
                </a:cubicBezTo>
                <a:cubicBezTo>
                  <a:pt x="354" y="648"/>
                  <a:pt x="354" y="648"/>
                  <a:pt x="354" y="648"/>
                </a:cubicBezTo>
                <a:cubicBezTo>
                  <a:pt x="364" y="648"/>
                  <a:pt x="373" y="656"/>
                  <a:pt x="373" y="666"/>
                </a:cubicBezTo>
                <a:lnTo>
                  <a:pt x="373" y="912"/>
                </a:lnTo>
                <a:close/>
                <a:moveTo>
                  <a:pt x="108" y="1578"/>
                </a:moveTo>
                <a:cubicBezTo>
                  <a:pt x="354" y="1578"/>
                  <a:pt x="354" y="1578"/>
                  <a:pt x="354" y="1578"/>
                </a:cubicBezTo>
                <a:cubicBezTo>
                  <a:pt x="414" y="1578"/>
                  <a:pt x="462" y="1530"/>
                  <a:pt x="462" y="1470"/>
                </a:cubicBezTo>
                <a:cubicBezTo>
                  <a:pt x="462" y="1224"/>
                  <a:pt x="462" y="1224"/>
                  <a:pt x="462" y="1224"/>
                </a:cubicBezTo>
                <a:cubicBezTo>
                  <a:pt x="462" y="1165"/>
                  <a:pt x="414" y="1116"/>
                  <a:pt x="354" y="1116"/>
                </a:cubicBezTo>
                <a:cubicBezTo>
                  <a:pt x="109" y="1116"/>
                  <a:pt x="109" y="1116"/>
                  <a:pt x="109" y="1116"/>
                </a:cubicBezTo>
                <a:cubicBezTo>
                  <a:pt x="49" y="1116"/>
                  <a:pt x="0" y="1165"/>
                  <a:pt x="0" y="1224"/>
                </a:cubicBezTo>
                <a:cubicBezTo>
                  <a:pt x="0" y="1464"/>
                  <a:pt x="0" y="1464"/>
                  <a:pt x="0" y="1464"/>
                </a:cubicBezTo>
                <a:cubicBezTo>
                  <a:pt x="0" y="1464"/>
                  <a:pt x="0" y="1464"/>
                  <a:pt x="0" y="1464"/>
                </a:cubicBezTo>
                <a:cubicBezTo>
                  <a:pt x="0" y="1470"/>
                  <a:pt x="0" y="1470"/>
                  <a:pt x="0" y="1470"/>
                </a:cubicBezTo>
                <a:cubicBezTo>
                  <a:pt x="0" y="1530"/>
                  <a:pt x="49" y="1578"/>
                  <a:pt x="108" y="1578"/>
                </a:cubicBezTo>
                <a:close/>
                <a:moveTo>
                  <a:pt x="108" y="1206"/>
                </a:moveTo>
                <a:cubicBezTo>
                  <a:pt x="354" y="1206"/>
                  <a:pt x="354" y="1206"/>
                  <a:pt x="354" y="1206"/>
                </a:cubicBezTo>
                <a:cubicBezTo>
                  <a:pt x="364" y="1206"/>
                  <a:pt x="373" y="1214"/>
                  <a:pt x="373" y="1224"/>
                </a:cubicBezTo>
                <a:cubicBezTo>
                  <a:pt x="373" y="1470"/>
                  <a:pt x="373" y="1470"/>
                  <a:pt x="373" y="1470"/>
                </a:cubicBezTo>
                <a:cubicBezTo>
                  <a:pt x="373" y="1480"/>
                  <a:pt x="364" y="1489"/>
                  <a:pt x="354" y="1489"/>
                </a:cubicBezTo>
                <a:cubicBezTo>
                  <a:pt x="109" y="1489"/>
                  <a:pt x="109" y="1489"/>
                  <a:pt x="109" y="1489"/>
                </a:cubicBezTo>
                <a:cubicBezTo>
                  <a:pt x="98" y="1489"/>
                  <a:pt x="90" y="1480"/>
                  <a:pt x="90" y="1470"/>
                </a:cubicBezTo>
                <a:cubicBezTo>
                  <a:pt x="90" y="1224"/>
                  <a:pt x="90" y="1224"/>
                  <a:pt x="90" y="1224"/>
                </a:cubicBezTo>
                <a:cubicBezTo>
                  <a:pt x="90" y="1222"/>
                  <a:pt x="90" y="1222"/>
                  <a:pt x="90" y="1222"/>
                </a:cubicBezTo>
                <a:cubicBezTo>
                  <a:pt x="91" y="1213"/>
                  <a:pt x="99" y="1206"/>
                  <a:pt x="108" y="1206"/>
                </a:cubicBezTo>
                <a:close/>
                <a:moveTo>
                  <a:pt x="1580" y="231"/>
                </a:moveTo>
                <a:cubicBezTo>
                  <a:pt x="1580" y="256"/>
                  <a:pt x="1560" y="276"/>
                  <a:pt x="1535" y="276"/>
                </a:cubicBezTo>
                <a:cubicBezTo>
                  <a:pt x="653" y="276"/>
                  <a:pt x="653" y="276"/>
                  <a:pt x="653" y="276"/>
                </a:cubicBezTo>
                <a:cubicBezTo>
                  <a:pt x="629" y="276"/>
                  <a:pt x="608" y="256"/>
                  <a:pt x="608" y="231"/>
                </a:cubicBezTo>
                <a:cubicBezTo>
                  <a:pt x="608" y="206"/>
                  <a:pt x="629" y="186"/>
                  <a:pt x="653" y="186"/>
                </a:cubicBezTo>
                <a:cubicBezTo>
                  <a:pt x="1535" y="186"/>
                  <a:pt x="1535" y="186"/>
                  <a:pt x="1535" y="186"/>
                </a:cubicBezTo>
                <a:cubicBezTo>
                  <a:pt x="1560" y="186"/>
                  <a:pt x="1580" y="206"/>
                  <a:pt x="1580" y="231"/>
                </a:cubicBezTo>
                <a:close/>
                <a:moveTo>
                  <a:pt x="1580" y="789"/>
                </a:moveTo>
                <a:cubicBezTo>
                  <a:pt x="1580" y="814"/>
                  <a:pt x="1560" y="834"/>
                  <a:pt x="1535" y="834"/>
                </a:cubicBezTo>
                <a:cubicBezTo>
                  <a:pt x="653" y="834"/>
                  <a:pt x="653" y="834"/>
                  <a:pt x="653" y="834"/>
                </a:cubicBezTo>
                <a:cubicBezTo>
                  <a:pt x="629" y="834"/>
                  <a:pt x="608" y="814"/>
                  <a:pt x="608" y="789"/>
                </a:cubicBezTo>
                <a:cubicBezTo>
                  <a:pt x="608" y="764"/>
                  <a:pt x="629" y="744"/>
                  <a:pt x="653" y="744"/>
                </a:cubicBezTo>
                <a:cubicBezTo>
                  <a:pt x="1535" y="744"/>
                  <a:pt x="1535" y="744"/>
                  <a:pt x="1535" y="744"/>
                </a:cubicBezTo>
                <a:cubicBezTo>
                  <a:pt x="1560" y="744"/>
                  <a:pt x="1580" y="764"/>
                  <a:pt x="1580" y="789"/>
                </a:cubicBezTo>
                <a:close/>
                <a:moveTo>
                  <a:pt x="1580" y="1347"/>
                </a:moveTo>
                <a:cubicBezTo>
                  <a:pt x="1580" y="1372"/>
                  <a:pt x="1560" y="1392"/>
                  <a:pt x="1535" y="1392"/>
                </a:cubicBezTo>
                <a:cubicBezTo>
                  <a:pt x="653" y="1392"/>
                  <a:pt x="653" y="1392"/>
                  <a:pt x="653" y="1392"/>
                </a:cubicBezTo>
                <a:cubicBezTo>
                  <a:pt x="629" y="1392"/>
                  <a:pt x="608" y="1372"/>
                  <a:pt x="608" y="1347"/>
                </a:cubicBezTo>
                <a:cubicBezTo>
                  <a:pt x="608" y="1322"/>
                  <a:pt x="629" y="1302"/>
                  <a:pt x="653" y="1302"/>
                </a:cubicBezTo>
                <a:cubicBezTo>
                  <a:pt x="1535" y="1302"/>
                  <a:pt x="1535" y="1302"/>
                  <a:pt x="1535" y="1302"/>
                </a:cubicBezTo>
                <a:cubicBezTo>
                  <a:pt x="1560" y="1302"/>
                  <a:pt x="1580" y="1322"/>
                  <a:pt x="1580" y="13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6" name="Freeform 52"/>
          <p:cNvSpPr>
            <a:spLocks noEditPoints="1"/>
          </p:cNvSpPr>
          <p:nvPr/>
        </p:nvSpPr>
        <p:spPr bwMode="auto">
          <a:xfrm>
            <a:off x="6183670" y="9500077"/>
            <a:ext cx="830014" cy="733710"/>
          </a:xfrm>
          <a:custGeom>
            <a:avLst/>
            <a:gdLst>
              <a:gd name="T0" fmla="*/ 789 w 1578"/>
              <a:gd name="T1" fmla="*/ 0 h 1395"/>
              <a:gd name="T2" fmla="*/ 0 w 1578"/>
              <a:gd name="T3" fmla="*/ 698 h 1395"/>
              <a:gd name="T4" fmla="*/ 158 w 1578"/>
              <a:gd name="T5" fmla="*/ 1117 h 1395"/>
              <a:gd name="T6" fmla="*/ 68 w 1578"/>
              <a:gd name="T7" fmla="*/ 1222 h 1395"/>
              <a:gd name="T8" fmla="*/ 40 w 1578"/>
              <a:gd name="T9" fmla="*/ 1292 h 1395"/>
              <a:gd name="T10" fmla="*/ 94 w 1578"/>
              <a:gd name="T11" fmla="*/ 1342 h 1395"/>
              <a:gd name="T12" fmla="*/ 170 w 1578"/>
              <a:gd name="T13" fmla="*/ 1347 h 1395"/>
              <a:gd name="T14" fmla="*/ 385 w 1578"/>
              <a:gd name="T15" fmla="*/ 1297 h 1395"/>
              <a:gd name="T16" fmla="*/ 789 w 1578"/>
              <a:gd name="T17" fmla="*/ 1395 h 1395"/>
              <a:gd name="T18" fmla="*/ 1578 w 1578"/>
              <a:gd name="T19" fmla="*/ 698 h 1395"/>
              <a:gd name="T20" fmla="*/ 789 w 1578"/>
              <a:gd name="T21" fmla="*/ 0 h 1395"/>
              <a:gd name="T22" fmla="*/ 789 w 1578"/>
              <a:gd name="T23" fmla="*/ 1306 h 1395"/>
              <a:gd name="T24" fmla="*/ 407 w 1578"/>
              <a:gd name="T25" fmla="*/ 1206 h 1395"/>
              <a:gd name="T26" fmla="*/ 385 w 1578"/>
              <a:gd name="T27" fmla="*/ 1201 h 1395"/>
              <a:gd name="T28" fmla="*/ 362 w 1578"/>
              <a:gd name="T29" fmla="*/ 1207 h 1395"/>
              <a:gd name="T30" fmla="*/ 170 w 1578"/>
              <a:gd name="T31" fmla="*/ 1257 h 1395"/>
              <a:gd name="T32" fmla="*/ 167 w 1578"/>
              <a:gd name="T33" fmla="*/ 1257 h 1395"/>
              <a:gd name="T34" fmla="*/ 253 w 1578"/>
              <a:gd name="T35" fmla="*/ 1123 h 1395"/>
              <a:gd name="T36" fmla="*/ 243 w 1578"/>
              <a:gd name="T37" fmla="*/ 1077 h 1395"/>
              <a:gd name="T38" fmla="*/ 90 w 1578"/>
              <a:gd name="T39" fmla="*/ 698 h 1395"/>
              <a:gd name="T40" fmla="*/ 789 w 1578"/>
              <a:gd name="T41" fmla="*/ 90 h 1395"/>
              <a:gd name="T42" fmla="*/ 1489 w 1578"/>
              <a:gd name="T43" fmla="*/ 698 h 1395"/>
              <a:gd name="T44" fmla="*/ 789 w 1578"/>
              <a:gd name="T45" fmla="*/ 1306 h 1395"/>
              <a:gd name="T46" fmla="*/ 845 w 1578"/>
              <a:gd name="T47" fmla="*/ 698 h 1395"/>
              <a:gd name="T48" fmla="*/ 789 w 1578"/>
              <a:gd name="T49" fmla="*/ 754 h 1395"/>
              <a:gd name="T50" fmla="*/ 733 w 1578"/>
              <a:gd name="T51" fmla="*/ 698 h 1395"/>
              <a:gd name="T52" fmla="*/ 789 w 1578"/>
              <a:gd name="T53" fmla="*/ 642 h 1395"/>
              <a:gd name="T54" fmla="*/ 845 w 1578"/>
              <a:gd name="T55" fmla="*/ 698 h 1395"/>
              <a:gd name="T56" fmla="*/ 629 w 1578"/>
              <a:gd name="T57" fmla="*/ 698 h 1395"/>
              <a:gd name="T58" fmla="*/ 573 w 1578"/>
              <a:gd name="T59" fmla="*/ 754 h 1395"/>
              <a:gd name="T60" fmla="*/ 517 w 1578"/>
              <a:gd name="T61" fmla="*/ 698 h 1395"/>
              <a:gd name="T62" fmla="*/ 573 w 1578"/>
              <a:gd name="T63" fmla="*/ 642 h 1395"/>
              <a:gd name="T64" fmla="*/ 629 w 1578"/>
              <a:gd name="T65" fmla="*/ 698 h 1395"/>
              <a:gd name="T66" fmla="*/ 1061 w 1578"/>
              <a:gd name="T67" fmla="*/ 698 h 1395"/>
              <a:gd name="T68" fmla="*/ 1005 w 1578"/>
              <a:gd name="T69" fmla="*/ 754 h 1395"/>
              <a:gd name="T70" fmla="*/ 950 w 1578"/>
              <a:gd name="T71" fmla="*/ 698 h 1395"/>
              <a:gd name="T72" fmla="*/ 1005 w 1578"/>
              <a:gd name="T73" fmla="*/ 642 h 1395"/>
              <a:gd name="T74" fmla="*/ 1061 w 1578"/>
              <a:gd name="T75" fmla="*/ 698 h 1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8" h="1395">
                <a:moveTo>
                  <a:pt x="789" y="0"/>
                </a:moveTo>
                <a:cubicBezTo>
                  <a:pt x="354" y="0"/>
                  <a:pt x="0" y="313"/>
                  <a:pt x="0" y="698"/>
                </a:cubicBezTo>
                <a:cubicBezTo>
                  <a:pt x="0" y="848"/>
                  <a:pt x="56" y="996"/>
                  <a:pt x="158" y="1117"/>
                </a:cubicBezTo>
                <a:cubicBezTo>
                  <a:pt x="137" y="1161"/>
                  <a:pt x="107" y="1197"/>
                  <a:pt x="68" y="1222"/>
                </a:cubicBezTo>
                <a:cubicBezTo>
                  <a:pt x="45" y="1237"/>
                  <a:pt x="34" y="1265"/>
                  <a:pt x="40" y="1292"/>
                </a:cubicBezTo>
                <a:cubicBezTo>
                  <a:pt x="46" y="1318"/>
                  <a:pt x="67" y="1338"/>
                  <a:pt x="94" y="1342"/>
                </a:cubicBezTo>
                <a:cubicBezTo>
                  <a:pt x="118" y="1345"/>
                  <a:pt x="144" y="1347"/>
                  <a:pt x="170" y="1347"/>
                </a:cubicBezTo>
                <a:cubicBezTo>
                  <a:pt x="249" y="1347"/>
                  <a:pt x="321" y="1330"/>
                  <a:pt x="385" y="1297"/>
                </a:cubicBezTo>
                <a:cubicBezTo>
                  <a:pt x="507" y="1361"/>
                  <a:pt x="647" y="1395"/>
                  <a:pt x="789" y="1395"/>
                </a:cubicBezTo>
                <a:cubicBezTo>
                  <a:pt x="1224" y="1395"/>
                  <a:pt x="1578" y="1083"/>
                  <a:pt x="1578" y="698"/>
                </a:cubicBezTo>
                <a:cubicBezTo>
                  <a:pt x="1578" y="313"/>
                  <a:pt x="1224" y="0"/>
                  <a:pt x="789" y="0"/>
                </a:cubicBezTo>
                <a:close/>
                <a:moveTo>
                  <a:pt x="789" y="1306"/>
                </a:moveTo>
                <a:cubicBezTo>
                  <a:pt x="653" y="1306"/>
                  <a:pt x="521" y="1271"/>
                  <a:pt x="407" y="1206"/>
                </a:cubicBezTo>
                <a:cubicBezTo>
                  <a:pt x="401" y="1203"/>
                  <a:pt x="393" y="1201"/>
                  <a:pt x="385" y="1201"/>
                </a:cubicBezTo>
                <a:cubicBezTo>
                  <a:pt x="377" y="1201"/>
                  <a:pt x="369" y="1203"/>
                  <a:pt x="362" y="1207"/>
                </a:cubicBezTo>
                <a:cubicBezTo>
                  <a:pt x="307" y="1240"/>
                  <a:pt x="242" y="1257"/>
                  <a:pt x="170" y="1257"/>
                </a:cubicBezTo>
                <a:cubicBezTo>
                  <a:pt x="169" y="1257"/>
                  <a:pt x="168" y="1257"/>
                  <a:pt x="167" y="1257"/>
                </a:cubicBezTo>
                <a:cubicBezTo>
                  <a:pt x="204" y="1221"/>
                  <a:pt x="233" y="1176"/>
                  <a:pt x="253" y="1123"/>
                </a:cubicBezTo>
                <a:cubicBezTo>
                  <a:pt x="258" y="1108"/>
                  <a:pt x="255" y="1090"/>
                  <a:pt x="243" y="1077"/>
                </a:cubicBezTo>
                <a:cubicBezTo>
                  <a:pt x="143" y="969"/>
                  <a:pt x="90" y="838"/>
                  <a:pt x="90" y="698"/>
                </a:cubicBezTo>
                <a:cubicBezTo>
                  <a:pt x="90" y="363"/>
                  <a:pt x="404" y="90"/>
                  <a:pt x="789" y="90"/>
                </a:cubicBezTo>
                <a:cubicBezTo>
                  <a:pt x="1175" y="90"/>
                  <a:pt x="1489" y="363"/>
                  <a:pt x="1489" y="698"/>
                </a:cubicBezTo>
                <a:cubicBezTo>
                  <a:pt x="1489" y="1033"/>
                  <a:pt x="1175" y="1306"/>
                  <a:pt x="789" y="1306"/>
                </a:cubicBezTo>
                <a:close/>
                <a:moveTo>
                  <a:pt x="845" y="698"/>
                </a:moveTo>
                <a:cubicBezTo>
                  <a:pt x="845" y="728"/>
                  <a:pt x="820" y="754"/>
                  <a:pt x="789" y="754"/>
                </a:cubicBezTo>
                <a:cubicBezTo>
                  <a:pt x="758" y="754"/>
                  <a:pt x="733" y="728"/>
                  <a:pt x="733" y="698"/>
                </a:cubicBezTo>
                <a:cubicBezTo>
                  <a:pt x="733" y="667"/>
                  <a:pt x="758" y="642"/>
                  <a:pt x="789" y="642"/>
                </a:cubicBezTo>
                <a:cubicBezTo>
                  <a:pt x="820" y="642"/>
                  <a:pt x="845" y="667"/>
                  <a:pt x="845" y="698"/>
                </a:cubicBezTo>
                <a:close/>
                <a:moveTo>
                  <a:pt x="629" y="698"/>
                </a:moveTo>
                <a:cubicBezTo>
                  <a:pt x="629" y="728"/>
                  <a:pt x="604" y="754"/>
                  <a:pt x="573" y="754"/>
                </a:cubicBezTo>
                <a:cubicBezTo>
                  <a:pt x="542" y="754"/>
                  <a:pt x="517" y="728"/>
                  <a:pt x="517" y="698"/>
                </a:cubicBezTo>
                <a:cubicBezTo>
                  <a:pt x="517" y="667"/>
                  <a:pt x="542" y="642"/>
                  <a:pt x="573" y="642"/>
                </a:cubicBezTo>
                <a:cubicBezTo>
                  <a:pt x="604" y="642"/>
                  <a:pt x="629" y="667"/>
                  <a:pt x="629" y="698"/>
                </a:cubicBezTo>
                <a:close/>
                <a:moveTo>
                  <a:pt x="1061" y="698"/>
                </a:moveTo>
                <a:cubicBezTo>
                  <a:pt x="1061" y="728"/>
                  <a:pt x="1036" y="754"/>
                  <a:pt x="1005" y="754"/>
                </a:cubicBezTo>
                <a:cubicBezTo>
                  <a:pt x="975" y="754"/>
                  <a:pt x="950" y="728"/>
                  <a:pt x="950" y="698"/>
                </a:cubicBezTo>
                <a:cubicBezTo>
                  <a:pt x="950" y="667"/>
                  <a:pt x="975" y="642"/>
                  <a:pt x="1005" y="642"/>
                </a:cubicBezTo>
                <a:cubicBezTo>
                  <a:pt x="1036" y="642"/>
                  <a:pt x="1061" y="667"/>
                  <a:pt x="1061" y="6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1" name="Freeform 8"/>
          <p:cNvSpPr>
            <a:spLocks noEditPoints="1"/>
          </p:cNvSpPr>
          <p:nvPr/>
        </p:nvSpPr>
        <p:spPr bwMode="auto">
          <a:xfrm>
            <a:off x="1752841" y="9446728"/>
            <a:ext cx="825184" cy="825184"/>
          </a:xfrm>
          <a:custGeom>
            <a:avLst/>
            <a:gdLst>
              <a:gd name="T0" fmla="*/ 0 w 1569"/>
              <a:gd name="T1" fmla="*/ 1509 h 1569"/>
              <a:gd name="T2" fmla="*/ 0 w 1569"/>
              <a:gd name="T3" fmla="*/ 60 h 1569"/>
              <a:gd name="T4" fmla="*/ 60 w 1569"/>
              <a:gd name="T5" fmla="*/ 0 h 1569"/>
              <a:gd name="T6" fmla="*/ 268 w 1569"/>
              <a:gd name="T7" fmla="*/ 0 h 1569"/>
              <a:gd name="T8" fmla="*/ 312 w 1569"/>
              <a:gd name="T9" fmla="*/ 45 h 1569"/>
              <a:gd name="T10" fmla="*/ 268 w 1569"/>
              <a:gd name="T11" fmla="*/ 90 h 1569"/>
              <a:gd name="T12" fmla="*/ 90 w 1569"/>
              <a:gd name="T13" fmla="*/ 90 h 1569"/>
              <a:gd name="T14" fmla="*/ 90 w 1569"/>
              <a:gd name="T15" fmla="*/ 1479 h 1569"/>
              <a:gd name="T16" fmla="*/ 1480 w 1569"/>
              <a:gd name="T17" fmla="*/ 1479 h 1569"/>
              <a:gd name="T18" fmla="*/ 1480 w 1569"/>
              <a:gd name="T19" fmla="*/ 90 h 1569"/>
              <a:gd name="T20" fmla="*/ 1304 w 1569"/>
              <a:gd name="T21" fmla="*/ 90 h 1569"/>
              <a:gd name="T22" fmla="*/ 1259 w 1569"/>
              <a:gd name="T23" fmla="*/ 45 h 1569"/>
              <a:gd name="T24" fmla="*/ 1304 w 1569"/>
              <a:gd name="T25" fmla="*/ 0 h 1569"/>
              <a:gd name="T26" fmla="*/ 1510 w 1569"/>
              <a:gd name="T27" fmla="*/ 0 h 1569"/>
              <a:gd name="T28" fmla="*/ 1569 w 1569"/>
              <a:gd name="T29" fmla="*/ 60 h 1569"/>
              <a:gd name="T30" fmla="*/ 1569 w 1569"/>
              <a:gd name="T31" fmla="*/ 1509 h 1569"/>
              <a:gd name="T32" fmla="*/ 1552 w 1569"/>
              <a:gd name="T33" fmla="*/ 1551 h 1569"/>
              <a:gd name="T34" fmla="*/ 1510 w 1569"/>
              <a:gd name="T35" fmla="*/ 1569 h 1569"/>
              <a:gd name="T36" fmla="*/ 60 w 1569"/>
              <a:gd name="T37" fmla="*/ 1569 h 1569"/>
              <a:gd name="T38" fmla="*/ 0 w 1569"/>
              <a:gd name="T39" fmla="*/ 1509 h 1569"/>
              <a:gd name="T40" fmla="*/ 447 w 1569"/>
              <a:gd name="T41" fmla="*/ 1187 h 1569"/>
              <a:gd name="T42" fmla="*/ 447 w 1569"/>
              <a:gd name="T43" fmla="*/ 45 h 1569"/>
              <a:gd name="T44" fmla="*/ 492 w 1569"/>
              <a:gd name="T45" fmla="*/ 0 h 1569"/>
              <a:gd name="T46" fmla="*/ 1072 w 1569"/>
              <a:gd name="T47" fmla="*/ 0 h 1569"/>
              <a:gd name="T48" fmla="*/ 1117 w 1569"/>
              <a:gd name="T49" fmla="*/ 45 h 1569"/>
              <a:gd name="T50" fmla="*/ 1117 w 1569"/>
              <a:gd name="T51" fmla="*/ 1187 h 1569"/>
              <a:gd name="T52" fmla="*/ 1036 w 1569"/>
              <a:gd name="T53" fmla="*/ 1268 h 1569"/>
              <a:gd name="T54" fmla="*/ 982 w 1569"/>
              <a:gd name="T55" fmla="*/ 1247 h 1569"/>
              <a:gd name="T56" fmla="*/ 782 w 1569"/>
              <a:gd name="T57" fmla="*/ 1067 h 1569"/>
              <a:gd name="T58" fmla="*/ 582 w 1569"/>
              <a:gd name="T59" fmla="*/ 1247 h 1569"/>
              <a:gd name="T60" fmla="*/ 528 w 1569"/>
              <a:gd name="T61" fmla="*/ 1268 h 1569"/>
              <a:gd name="T62" fmla="*/ 447 w 1569"/>
              <a:gd name="T63" fmla="*/ 1187 h 1569"/>
              <a:gd name="T64" fmla="*/ 537 w 1569"/>
              <a:gd name="T65" fmla="*/ 1168 h 1569"/>
              <a:gd name="T66" fmla="*/ 728 w 1569"/>
              <a:gd name="T67" fmla="*/ 995 h 1569"/>
              <a:gd name="T68" fmla="*/ 782 w 1569"/>
              <a:gd name="T69" fmla="*/ 975 h 1569"/>
              <a:gd name="T70" fmla="*/ 836 w 1569"/>
              <a:gd name="T71" fmla="*/ 995 h 1569"/>
              <a:gd name="T72" fmla="*/ 1028 w 1569"/>
              <a:gd name="T73" fmla="*/ 1168 h 1569"/>
              <a:gd name="T74" fmla="*/ 1028 w 1569"/>
              <a:gd name="T75" fmla="*/ 90 h 1569"/>
              <a:gd name="T76" fmla="*/ 537 w 1569"/>
              <a:gd name="T77" fmla="*/ 90 h 1569"/>
              <a:gd name="T78" fmla="*/ 537 w 1569"/>
              <a:gd name="T79" fmla="*/ 1168 h 1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69" h="1569">
                <a:moveTo>
                  <a:pt x="0" y="1509"/>
                </a:moveTo>
                <a:cubicBezTo>
                  <a:pt x="0" y="60"/>
                  <a:pt x="0" y="60"/>
                  <a:pt x="0" y="60"/>
                </a:cubicBezTo>
                <a:cubicBezTo>
                  <a:pt x="0" y="27"/>
                  <a:pt x="27" y="0"/>
                  <a:pt x="60" y="0"/>
                </a:cubicBezTo>
                <a:cubicBezTo>
                  <a:pt x="268" y="0"/>
                  <a:pt x="268" y="0"/>
                  <a:pt x="268" y="0"/>
                </a:cubicBezTo>
                <a:cubicBezTo>
                  <a:pt x="292" y="0"/>
                  <a:pt x="312" y="20"/>
                  <a:pt x="312" y="45"/>
                </a:cubicBezTo>
                <a:cubicBezTo>
                  <a:pt x="312" y="70"/>
                  <a:pt x="292" y="90"/>
                  <a:pt x="268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1479"/>
                  <a:pt x="90" y="1479"/>
                  <a:pt x="90" y="1479"/>
                </a:cubicBezTo>
                <a:cubicBezTo>
                  <a:pt x="1480" y="1479"/>
                  <a:pt x="1480" y="1479"/>
                  <a:pt x="1480" y="1479"/>
                </a:cubicBezTo>
                <a:cubicBezTo>
                  <a:pt x="1480" y="90"/>
                  <a:pt x="1480" y="90"/>
                  <a:pt x="1480" y="90"/>
                </a:cubicBezTo>
                <a:cubicBezTo>
                  <a:pt x="1304" y="90"/>
                  <a:pt x="1304" y="90"/>
                  <a:pt x="1304" y="90"/>
                </a:cubicBezTo>
                <a:cubicBezTo>
                  <a:pt x="1279" y="90"/>
                  <a:pt x="1259" y="70"/>
                  <a:pt x="1259" y="45"/>
                </a:cubicBezTo>
                <a:cubicBezTo>
                  <a:pt x="1259" y="20"/>
                  <a:pt x="1279" y="0"/>
                  <a:pt x="1304" y="0"/>
                </a:cubicBezTo>
                <a:cubicBezTo>
                  <a:pt x="1510" y="0"/>
                  <a:pt x="1510" y="0"/>
                  <a:pt x="1510" y="0"/>
                </a:cubicBezTo>
                <a:cubicBezTo>
                  <a:pt x="1543" y="0"/>
                  <a:pt x="1569" y="27"/>
                  <a:pt x="1569" y="60"/>
                </a:cubicBezTo>
                <a:cubicBezTo>
                  <a:pt x="1569" y="1509"/>
                  <a:pt x="1569" y="1509"/>
                  <a:pt x="1569" y="1509"/>
                </a:cubicBezTo>
                <a:cubicBezTo>
                  <a:pt x="1569" y="1525"/>
                  <a:pt x="1563" y="1540"/>
                  <a:pt x="1552" y="1551"/>
                </a:cubicBezTo>
                <a:cubicBezTo>
                  <a:pt x="1541" y="1562"/>
                  <a:pt x="1526" y="1569"/>
                  <a:pt x="1510" y="1569"/>
                </a:cubicBezTo>
                <a:cubicBezTo>
                  <a:pt x="60" y="1569"/>
                  <a:pt x="60" y="1569"/>
                  <a:pt x="60" y="1569"/>
                </a:cubicBezTo>
                <a:cubicBezTo>
                  <a:pt x="27" y="1569"/>
                  <a:pt x="0" y="1542"/>
                  <a:pt x="0" y="1509"/>
                </a:cubicBezTo>
                <a:close/>
                <a:moveTo>
                  <a:pt x="447" y="1187"/>
                </a:moveTo>
                <a:cubicBezTo>
                  <a:pt x="447" y="45"/>
                  <a:pt x="447" y="45"/>
                  <a:pt x="447" y="45"/>
                </a:cubicBezTo>
                <a:cubicBezTo>
                  <a:pt x="447" y="20"/>
                  <a:pt x="467" y="0"/>
                  <a:pt x="492" y="0"/>
                </a:cubicBezTo>
                <a:cubicBezTo>
                  <a:pt x="1072" y="0"/>
                  <a:pt x="1072" y="0"/>
                  <a:pt x="1072" y="0"/>
                </a:cubicBezTo>
                <a:cubicBezTo>
                  <a:pt x="1097" y="0"/>
                  <a:pt x="1117" y="20"/>
                  <a:pt x="1117" y="45"/>
                </a:cubicBezTo>
                <a:cubicBezTo>
                  <a:pt x="1117" y="1187"/>
                  <a:pt x="1117" y="1187"/>
                  <a:pt x="1117" y="1187"/>
                </a:cubicBezTo>
                <a:cubicBezTo>
                  <a:pt x="1117" y="1232"/>
                  <a:pt x="1081" y="1268"/>
                  <a:pt x="1036" y="1268"/>
                </a:cubicBezTo>
                <a:cubicBezTo>
                  <a:pt x="1016" y="1268"/>
                  <a:pt x="997" y="1261"/>
                  <a:pt x="982" y="1247"/>
                </a:cubicBezTo>
                <a:cubicBezTo>
                  <a:pt x="782" y="1067"/>
                  <a:pt x="782" y="1067"/>
                  <a:pt x="782" y="1067"/>
                </a:cubicBezTo>
                <a:cubicBezTo>
                  <a:pt x="582" y="1247"/>
                  <a:pt x="582" y="1247"/>
                  <a:pt x="582" y="1247"/>
                </a:cubicBezTo>
                <a:cubicBezTo>
                  <a:pt x="567" y="1261"/>
                  <a:pt x="548" y="1268"/>
                  <a:pt x="528" y="1268"/>
                </a:cubicBezTo>
                <a:cubicBezTo>
                  <a:pt x="484" y="1268"/>
                  <a:pt x="447" y="1232"/>
                  <a:pt x="447" y="1187"/>
                </a:cubicBezTo>
                <a:close/>
                <a:moveTo>
                  <a:pt x="537" y="1168"/>
                </a:moveTo>
                <a:cubicBezTo>
                  <a:pt x="728" y="995"/>
                  <a:pt x="728" y="995"/>
                  <a:pt x="728" y="995"/>
                </a:cubicBezTo>
                <a:cubicBezTo>
                  <a:pt x="742" y="982"/>
                  <a:pt x="762" y="975"/>
                  <a:pt x="782" y="975"/>
                </a:cubicBezTo>
                <a:cubicBezTo>
                  <a:pt x="803" y="975"/>
                  <a:pt x="822" y="982"/>
                  <a:pt x="836" y="995"/>
                </a:cubicBezTo>
                <a:cubicBezTo>
                  <a:pt x="1028" y="1168"/>
                  <a:pt x="1028" y="1168"/>
                  <a:pt x="1028" y="1168"/>
                </a:cubicBezTo>
                <a:cubicBezTo>
                  <a:pt x="1028" y="90"/>
                  <a:pt x="1028" y="90"/>
                  <a:pt x="1028" y="90"/>
                </a:cubicBezTo>
                <a:cubicBezTo>
                  <a:pt x="537" y="90"/>
                  <a:pt x="537" y="90"/>
                  <a:pt x="537" y="90"/>
                </a:cubicBezTo>
                <a:lnTo>
                  <a:pt x="537" y="1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7" name="Freeform 12"/>
          <p:cNvSpPr>
            <a:spLocks noEditPoints="1"/>
          </p:cNvSpPr>
          <p:nvPr/>
        </p:nvSpPr>
        <p:spPr bwMode="auto">
          <a:xfrm>
            <a:off x="17315019" y="9443348"/>
            <a:ext cx="831624" cy="830980"/>
          </a:xfrm>
          <a:custGeom>
            <a:avLst/>
            <a:gdLst>
              <a:gd name="T0" fmla="*/ 791 w 1581"/>
              <a:gd name="T1" fmla="*/ 0 h 1580"/>
              <a:gd name="T2" fmla="*/ 0 w 1581"/>
              <a:gd name="T3" fmla="*/ 790 h 1580"/>
              <a:gd name="T4" fmla="*/ 791 w 1581"/>
              <a:gd name="T5" fmla="*/ 1580 h 1580"/>
              <a:gd name="T6" fmla="*/ 1581 w 1581"/>
              <a:gd name="T7" fmla="*/ 790 h 1580"/>
              <a:gd name="T8" fmla="*/ 791 w 1581"/>
              <a:gd name="T9" fmla="*/ 0 h 1580"/>
              <a:gd name="T10" fmla="*/ 791 w 1581"/>
              <a:gd name="T11" fmla="*/ 1490 h 1580"/>
              <a:gd name="T12" fmla="*/ 90 w 1581"/>
              <a:gd name="T13" fmla="*/ 790 h 1580"/>
              <a:gd name="T14" fmla="*/ 791 w 1581"/>
              <a:gd name="T15" fmla="*/ 89 h 1580"/>
              <a:gd name="T16" fmla="*/ 1491 w 1581"/>
              <a:gd name="T17" fmla="*/ 790 h 1580"/>
              <a:gd name="T18" fmla="*/ 791 w 1581"/>
              <a:gd name="T19" fmla="*/ 1490 h 1580"/>
              <a:gd name="T20" fmla="*/ 1055 w 1581"/>
              <a:gd name="T21" fmla="*/ 451 h 1580"/>
              <a:gd name="T22" fmla="*/ 1024 w 1581"/>
              <a:gd name="T23" fmla="*/ 438 h 1580"/>
              <a:gd name="T24" fmla="*/ 992 w 1581"/>
              <a:gd name="T25" fmla="*/ 451 h 1580"/>
              <a:gd name="T26" fmla="*/ 695 w 1581"/>
              <a:gd name="T27" fmla="*/ 746 h 1580"/>
              <a:gd name="T28" fmla="*/ 590 w 1581"/>
              <a:gd name="T29" fmla="*/ 640 h 1580"/>
              <a:gd name="T30" fmla="*/ 558 w 1581"/>
              <a:gd name="T31" fmla="*/ 627 h 1580"/>
              <a:gd name="T32" fmla="*/ 527 w 1581"/>
              <a:gd name="T33" fmla="*/ 640 h 1580"/>
              <a:gd name="T34" fmla="*/ 383 w 1581"/>
              <a:gd name="T35" fmla="*/ 783 h 1580"/>
              <a:gd name="T36" fmla="*/ 370 w 1581"/>
              <a:gd name="T37" fmla="*/ 815 h 1580"/>
              <a:gd name="T38" fmla="*/ 383 w 1581"/>
              <a:gd name="T39" fmla="*/ 847 h 1580"/>
              <a:gd name="T40" fmla="*/ 663 w 1581"/>
              <a:gd name="T41" fmla="*/ 1128 h 1580"/>
              <a:gd name="T42" fmla="*/ 695 w 1581"/>
              <a:gd name="T43" fmla="*/ 1141 h 1580"/>
              <a:gd name="T44" fmla="*/ 726 w 1581"/>
              <a:gd name="T45" fmla="*/ 1128 h 1580"/>
              <a:gd name="T46" fmla="*/ 1198 w 1581"/>
              <a:gd name="T47" fmla="*/ 658 h 1580"/>
              <a:gd name="T48" fmla="*/ 1211 w 1581"/>
              <a:gd name="T49" fmla="*/ 627 h 1580"/>
              <a:gd name="T50" fmla="*/ 1198 w 1581"/>
              <a:gd name="T51" fmla="*/ 595 h 1580"/>
              <a:gd name="T52" fmla="*/ 1055 w 1581"/>
              <a:gd name="T53" fmla="*/ 451 h 1580"/>
              <a:gd name="T54" fmla="*/ 695 w 1581"/>
              <a:gd name="T55" fmla="*/ 1033 h 1580"/>
              <a:gd name="T56" fmla="*/ 478 w 1581"/>
              <a:gd name="T57" fmla="*/ 815 h 1580"/>
              <a:gd name="T58" fmla="*/ 558 w 1581"/>
              <a:gd name="T59" fmla="*/ 735 h 1580"/>
              <a:gd name="T60" fmla="*/ 664 w 1581"/>
              <a:gd name="T61" fmla="*/ 842 h 1580"/>
              <a:gd name="T62" fmla="*/ 696 w 1581"/>
              <a:gd name="T63" fmla="*/ 855 h 1580"/>
              <a:gd name="T64" fmla="*/ 727 w 1581"/>
              <a:gd name="T65" fmla="*/ 842 h 1580"/>
              <a:gd name="T66" fmla="*/ 1024 w 1581"/>
              <a:gd name="T67" fmla="*/ 547 h 1580"/>
              <a:gd name="T68" fmla="*/ 1103 w 1581"/>
              <a:gd name="T69" fmla="*/ 627 h 1580"/>
              <a:gd name="T70" fmla="*/ 695 w 1581"/>
              <a:gd name="T71" fmla="*/ 1033 h 1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81" h="1580">
                <a:moveTo>
                  <a:pt x="791" y="0"/>
                </a:moveTo>
                <a:cubicBezTo>
                  <a:pt x="355" y="0"/>
                  <a:pt x="0" y="354"/>
                  <a:pt x="0" y="790"/>
                </a:cubicBezTo>
                <a:cubicBezTo>
                  <a:pt x="0" y="1226"/>
                  <a:pt x="355" y="1580"/>
                  <a:pt x="791" y="1580"/>
                </a:cubicBezTo>
                <a:cubicBezTo>
                  <a:pt x="1226" y="1580"/>
                  <a:pt x="1581" y="1226"/>
                  <a:pt x="1581" y="790"/>
                </a:cubicBezTo>
                <a:cubicBezTo>
                  <a:pt x="1581" y="354"/>
                  <a:pt x="1226" y="0"/>
                  <a:pt x="791" y="0"/>
                </a:cubicBezTo>
                <a:close/>
                <a:moveTo>
                  <a:pt x="791" y="1490"/>
                </a:moveTo>
                <a:cubicBezTo>
                  <a:pt x="404" y="1490"/>
                  <a:pt x="90" y="1176"/>
                  <a:pt x="90" y="790"/>
                </a:cubicBezTo>
                <a:cubicBezTo>
                  <a:pt x="90" y="404"/>
                  <a:pt x="404" y="89"/>
                  <a:pt x="791" y="89"/>
                </a:cubicBezTo>
                <a:cubicBezTo>
                  <a:pt x="1177" y="89"/>
                  <a:pt x="1491" y="404"/>
                  <a:pt x="1491" y="790"/>
                </a:cubicBezTo>
                <a:cubicBezTo>
                  <a:pt x="1491" y="1176"/>
                  <a:pt x="1177" y="1490"/>
                  <a:pt x="791" y="1490"/>
                </a:cubicBezTo>
                <a:close/>
                <a:moveTo>
                  <a:pt x="1055" y="451"/>
                </a:moveTo>
                <a:cubicBezTo>
                  <a:pt x="1047" y="443"/>
                  <a:pt x="1036" y="438"/>
                  <a:pt x="1024" y="438"/>
                </a:cubicBezTo>
                <a:cubicBezTo>
                  <a:pt x="1012" y="438"/>
                  <a:pt x="1001" y="443"/>
                  <a:pt x="992" y="451"/>
                </a:cubicBezTo>
                <a:cubicBezTo>
                  <a:pt x="695" y="746"/>
                  <a:pt x="695" y="746"/>
                  <a:pt x="695" y="746"/>
                </a:cubicBezTo>
                <a:cubicBezTo>
                  <a:pt x="590" y="640"/>
                  <a:pt x="590" y="640"/>
                  <a:pt x="590" y="640"/>
                </a:cubicBezTo>
                <a:cubicBezTo>
                  <a:pt x="581" y="632"/>
                  <a:pt x="570" y="627"/>
                  <a:pt x="558" y="627"/>
                </a:cubicBezTo>
                <a:cubicBezTo>
                  <a:pt x="546" y="627"/>
                  <a:pt x="535" y="632"/>
                  <a:pt x="527" y="640"/>
                </a:cubicBezTo>
                <a:cubicBezTo>
                  <a:pt x="383" y="783"/>
                  <a:pt x="383" y="783"/>
                  <a:pt x="383" y="783"/>
                </a:cubicBezTo>
                <a:cubicBezTo>
                  <a:pt x="375" y="791"/>
                  <a:pt x="370" y="803"/>
                  <a:pt x="370" y="815"/>
                </a:cubicBezTo>
                <a:cubicBezTo>
                  <a:pt x="370" y="827"/>
                  <a:pt x="375" y="838"/>
                  <a:pt x="383" y="847"/>
                </a:cubicBezTo>
                <a:cubicBezTo>
                  <a:pt x="663" y="1128"/>
                  <a:pt x="663" y="1128"/>
                  <a:pt x="663" y="1128"/>
                </a:cubicBezTo>
                <a:cubicBezTo>
                  <a:pt x="671" y="1136"/>
                  <a:pt x="683" y="1141"/>
                  <a:pt x="695" y="1141"/>
                </a:cubicBezTo>
                <a:cubicBezTo>
                  <a:pt x="706" y="1141"/>
                  <a:pt x="718" y="1136"/>
                  <a:pt x="726" y="1128"/>
                </a:cubicBezTo>
                <a:cubicBezTo>
                  <a:pt x="1198" y="658"/>
                  <a:pt x="1198" y="658"/>
                  <a:pt x="1198" y="658"/>
                </a:cubicBezTo>
                <a:cubicBezTo>
                  <a:pt x="1207" y="650"/>
                  <a:pt x="1211" y="639"/>
                  <a:pt x="1211" y="627"/>
                </a:cubicBezTo>
                <a:cubicBezTo>
                  <a:pt x="1211" y="615"/>
                  <a:pt x="1206" y="603"/>
                  <a:pt x="1198" y="595"/>
                </a:cubicBezTo>
                <a:lnTo>
                  <a:pt x="1055" y="451"/>
                </a:lnTo>
                <a:close/>
                <a:moveTo>
                  <a:pt x="695" y="1033"/>
                </a:moveTo>
                <a:cubicBezTo>
                  <a:pt x="478" y="815"/>
                  <a:pt x="478" y="815"/>
                  <a:pt x="478" y="815"/>
                </a:cubicBezTo>
                <a:cubicBezTo>
                  <a:pt x="558" y="735"/>
                  <a:pt x="558" y="735"/>
                  <a:pt x="558" y="735"/>
                </a:cubicBezTo>
                <a:cubicBezTo>
                  <a:pt x="664" y="842"/>
                  <a:pt x="664" y="842"/>
                  <a:pt x="664" y="842"/>
                </a:cubicBezTo>
                <a:cubicBezTo>
                  <a:pt x="672" y="850"/>
                  <a:pt x="684" y="855"/>
                  <a:pt x="696" y="855"/>
                </a:cubicBezTo>
                <a:cubicBezTo>
                  <a:pt x="707" y="855"/>
                  <a:pt x="719" y="850"/>
                  <a:pt x="727" y="842"/>
                </a:cubicBezTo>
                <a:cubicBezTo>
                  <a:pt x="1024" y="547"/>
                  <a:pt x="1024" y="547"/>
                  <a:pt x="1024" y="547"/>
                </a:cubicBezTo>
                <a:cubicBezTo>
                  <a:pt x="1103" y="627"/>
                  <a:pt x="1103" y="627"/>
                  <a:pt x="1103" y="627"/>
                </a:cubicBezTo>
                <a:lnTo>
                  <a:pt x="695" y="10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4" name="Freeform 17"/>
          <p:cNvSpPr>
            <a:spLocks noEditPoints="1"/>
          </p:cNvSpPr>
          <p:nvPr/>
        </p:nvSpPr>
        <p:spPr bwMode="auto">
          <a:xfrm>
            <a:off x="8399645" y="9444099"/>
            <a:ext cx="830980" cy="829694"/>
          </a:xfrm>
          <a:custGeom>
            <a:avLst/>
            <a:gdLst>
              <a:gd name="T0" fmla="*/ 1253 w 1580"/>
              <a:gd name="T1" fmla="*/ 1 h 1578"/>
              <a:gd name="T2" fmla="*/ 1170 w 1580"/>
              <a:gd name="T3" fmla="*/ 32 h 1578"/>
              <a:gd name="T4" fmla="*/ 585 w 1580"/>
              <a:gd name="T5" fmla="*/ 618 h 1578"/>
              <a:gd name="T6" fmla="*/ 417 w 1580"/>
              <a:gd name="T7" fmla="*/ 787 h 1578"/>
              <a:gd name="T8" fmla="*/ 330 w 1580"/>
              <a:gd name="T9" fmla="*/ 1110 h 1578"/>
              <a:gd name="T10" fmla="*/ 338 w 1580"/>
              <a:gd name="T11" fmla="*/ 1239 h 1578"/>
              <a:gd name="T12" fmla="*/ 410 w 1580"/>
              <a:gd name="T13" fmla="*/ 1260 h 1578"/>
              <a:gd name="T14" fmla="*/ 544 w 1580"/>
              <a:gd name="T15" fmla="*/ 1231 h 1578"/>
              <a:gd name="T16" fmla="*/ 792 w 1580"/>
              <a:gd name="T17" fmla="*/ 1161 h 1578"/>
              <a:gd name="T18" fmla="*/ 1580 w 1580"/>
              <a:gd name="T19" fmla="*/ 335 h 1578"/>
              <a:gd name="T20" fmla="*/ 1576 w 1580"/>
              <a:gd name="T21" fmla="*/ 311 h 1578"/>
              <a:gd name="T22" fmla="*/ 1574 w 1580"/>
              <a:gd name="T23" fmla="*/ 299 h 1578"/>
              <a:gd name="T24" fmla="*/ 1324 w 1580"/>
              <a:gd name="T25" fmla="*/ 16 h 1578"/>
              <a:gd name="T26" fmla="*/ 1477 w 1580"/>
              <a:gd name="T27" fmla="*/ 282 h 1578"/>
              <a:gd name="T28" fmla="*/ 1489 w 1580"/>
              <a:gd name="T29" fmla="*/ 326 h 1578"/>
              <a:gd name="T30" fmla="*/ 1484 w 1580"/>
              <a:gd name="T31" fmla="*/ 342 h 1578"/>
              <a:gd name="T32" fmla="*/ 729 w 1580"/>
              <a:gd name="T33" fmla="*/ 1097 h 1578"/>
              <a:gd name="T34" fmla="*/ 586 w 1580"/>
              <a:gd name="T35" fmla="*/ 1130 h 1578"/>
              <a:gd name="T36" fmla="*/ 410 w 1580"/>
              <a:gd name="T37" fmla="*/ 1167 h 1578"/>
              <a:gd name="T38" fmla="*/ 425 w 1580"/>
              <a:gd name="T39" fmla="*/ 1094 h 1578"/>
              <a:gd name="T40" fmla="*/ 481 w 1580"/>
              <a:gd name="T41" fmla="*/ 849 h 1578"/>
              <a:gd name="T42" fmla="*/ 800 w 1580"/>
              <a:gd name="T43" fmla="*/ 529 h 1578"/>
              <a:gd name="T44" fmla="*/ 1242 w 1580"/>
              <a:gd name="T45" fmla="*/ 89 h 1578"/>
              <a:gd name="T46" fmla="*/ 1248 w 1580"/>
              <a:gd name="T47" fmla="*/ 90 h 1578"/>
              <a:gd name="T48" fmla="*/ 1477 w 1580"/>
              <a:gd name="T49" fmla="*/ 282 h 1578"/>
              <a:gd name="T50" fmla="*/ 0 w 1580"/>
              <a:gd name="T51" fmla="*/ 401 h 1578"/>
              <a:gd name="T52" fmla="*/ 688 w 1580"/>
              <a:gd name="T53" fmla="*/ 271 h 1578"/>
              <a:gd name="T54" fmla="*/ 688 w 1580"/>
              <a:gd name="T55" fmla="*/ 361 h 1578"/>
              <a:gd name="T56" fmla="*/ 89 w 1580"/>
              <a:gd name="T57" fmla="*/ 401 h 1578"/>
              <a:gd name="T58" fmla="*/ 130 w 1580"/>
              <a:gd name="T59" fmla="*/ 1489 h 1578"/>
              <a:gd name="T60" fmla="*/ 1217 w 1580"/>
              <a:gd name="T61" fmla="*/ 1448 h 1578"/>
              <a:gd name="T62" fmla="*/ 1262 w 1580"/>
              <a:gd name="T63" fmla="*/ 867 h 1578"/>
              <a:gd name="T64" fmla="*/ 1307 w 1580"/>
              <a:gd name="T65" fmla="*/ 1448 h 1578"/>
              <a:gd name="T66" fmla="*/ 130 w 1580"/>
              <a:gd name="T67" fmla="*/ 1578 h 1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80" h="1578">
                <a:moveTo>
                  <a:pt x="1259" y="2"/>
                </a:moveTo>
                <a:cubicBezTo>
                  <a:pt x="1253" y="1"/>
                  <a:pt x="1253" y="1"/>
                  <a:pt x="1253" y="1"/>
                </a:cubicBezTo>
                <a:cubicBezTo>
                  <a:pt x="1249" y="1"/>
                  <a:pt x="1245" y="0"/>
                  <a:pt x="1241" y="0"/>
                </a:cubicBezTo>
                <a:cubicBezTo>
                  <a:pt x="1215" y="0"/>
                  <a:pt x="1191" y="11"/>
                  <a:pt x="1170" y="32"/>
                </a:cubicBezTo>
                <a:cubicBezTo>
                  <a:pt x="1031" y="172"/>
                  <a:pt x="889" y="314"/>
                  <a:pt x="752" y="451"/>
                </a:cubicBezTo>
                <a:cubicBezTo>
                  <a:pt x="585" y="618"/>
                  <a:pt x="585" y="618"/>
                  <a:pt x="585" y="618"/>
                </a:cubicBezTo>
                <a:cubicBezTo>
                  <a:pt x="551" y="652"/>
                  <a:pt x="551" y="652"/>
                  <a:pt x="551" y="652"/>
                </a:cubicBezTo>
                <a:cubicBezTo>
                  <a:pt x="507" y="696"/>
                  <a:pt x="461" y="742"/>
                  <a:pt x="417" y="787"/>
                </a:cubicBezTo>
                <a:cubicBezTo>
                  <a:pt x="403" y="801"/>
                  <a:pt x="393" y="820"/>
                  <a:pt x="389" y="839"/>
                </a:cubicBezTo>
                <a:cubicBezTo>
                  <a:pt x="369" y="929"/>
                  <a:pt x="349" y="1021"/>
                  <a:pt x="330" y="1110"/>
                </a:cubicBezTo>
                <a:cubicBezTo>
                  <a:pt x="318" y="1167"/>
                  <a:pt x="318" y="1167"/>
                  <a:pt x="318" y="1167"/>
                </a:cubicBezTo>
                <a:cubicBezTo>
                  <a:pt x="313" y="1194"/>
                  <a:pt x="320" y="1221"/>
                  <a:pt x="338" y="1239"/>
                </a:cubicBezTo>
                <a:cubicBezTo>
                  <a:pt x="353" y="1253"/>
                  <a:pt x="372" y="1261"/>
                  <a:pt x="393" y="1261"/>
                </a:cubicBezTo>
                <a:cubicBezTo>
                  <a:pt x="398" y="1261"/>
                  <a:pt x="404" y="1261"/>
                  <a:pt x="410" y="1260"/>
                </a:cubicBezTo>
                <a:cubicBezTo>
                  <a:pt x="467" y="1248"/>
                  <a:pt x="467" y="1248"/>
                  <a:pt x="467" y="1248"/>
                </a:cubicBezTo>
                <a:cubicBezTo>
                  <a:pt x="493" y="1242"/>
                  <a:pt x="519" y="1237"/>
                  <a:pt x="544" y="1231"/>
                </a:cubicBezTo>
                <a:cubicBezTo>
                  <a:pt x="607" y="1218"/>
                  <a:pt x="672" y="1204"/>
                  <a:pt x="736" y="1191"/>
                </a:cubicBezTo>
                <a:cubicBezTo>
                  <a:pt x="758" y="1186"/>
                  <a:pt x="777" y="1176"/>
                  <a:pt x="792" y="1161"/>
                </a:cubicBezTo>
                <a:cubicBezTo>
                  <a:pt x="1047" y="905"/>
                  <a:pt x="1301" y="652"/>
                  <a:pt x="1547" y="406"/>
                </a:cubicBezTo>
                <a:cubicBezTo>
                  <a:pt x="1566" y="387"/>
                  <a:pt x="1577" y="363"/>
                  <a:pt x="1580" y="335"/>
                </a:cubicBezTo>
                <a:cubicBezTo>
                  <a:pt x="1580" y="330"/>
                  <a:pt x="1580" y="325"/>
                  <a:pt x="1579" y="320"/>
                </a:cubicBezTo>
                <a:cubicBezTo>
                  <a:pt x="1578" y="317"/>
                  <a:pt x="1577" y="314"/>
                  <a:pt x="1576" y="311"/>
                </a:cubicBezTo>
                <a:cubicBezTo>
                  <a:pt x="1576" y="307"/>
                  <a:pt x="1575" y="304"/>
                  <a:pt x="1574" y="301"/>
                </a:cubicBezTo>
                <a:cubicBezTo>
                  <a:pt x="1574" y="299"/>
                  <a:pt x="1574" y="299"/>
                  <a:pt x="1574" y="299"/>
                </a:cubicBezTo>
                <a:cubicBezTo>
                  <a:pt x="1570" y="283"/>
                  <a:pt x="1566" y="265"/>
                  <a:pt x="1559" y="247"/>
                </a:cubicBezTo>
                <a:cubicBezTo>
                  <a:pt x="1511" y="138"/>
                  <a:pt x="1432" y="60"/>
                  <a:pt x="1324" y="16"/>
                </a:cubicBezTo>
                <a:cubicBezTo>
                  <a:pt x="1302" y="7"/>
                  <a:pt x="1279" y="5"/>
                  <a:pt x="1259" y="2"/>
                </a:cubicBezTo>
                <a:close/>
                <a:moveTo>
                  <a:pt x="1477" y="282"/>
                </a:moveTo>
                <a:cubicBezTo>
                  <a:pt x="1482" y="291"/>
                  <a:pt x="1484" y="304"/>
                  <a:pt x="1487" y="318"/>
                </a:cubicBezTo>
                <a:cubicBezTo>
                  <a:pt x="1488" y="320"/>
                  <a:pt x="1488" y="323"/>
                  <a:pt x="1489" y="326"/>
                </a:cubicBezTo>
                <a:cubicBezTo>
                  <a:pt x="1489" y="328"/>
                  <a:pt x="1490" y="330"/>
                  <a:pt x="1490" y="332"/>
                </a:cubicBezTo>
                <a:cubicBezTo>
                  <a:pt x="1489" y="336"/>
                  <a:pt x="1488" y="339"/>
                  <a:pt x="1484" y="342"/>
                </a:cubicBezTo>
                <a:cubicBezTo>
                  <a:pt x="1295" y="530"/>
                  <a:pt x="1103" y="722"/>
                  <a:pt x="918" y="908"/>
                </a:cubicBezTo>
                <a:cubicBezTo>
                  <a:pt x="855" y="971"/>
                  <a:pt x="792" y="1034"/>
                  <a:pt x="729" y="1097"/>
                </a:cubicBezTo>
                <a:cubicBezTo>
                  <a:pt x="726" y="1100"/>
                  <a:pt x="723" y="1101"/>
                  <a:pt x="718" y="1102"/>
                </a:cubicBezTo>
                <a:cubicBezTo>
                  <a:pt x="674" y="1112"/>
                  <a:pt x="630" y="1121"/>
                  <a:pt x="586" y="1130"/>
                </a:cubicBezTo>
                <a:cubicBezTo>
                  <a:pt x="541" y="1140"/>
                  <a:pt x="495" y="1149"/>
                  <a:pt x="449" y="1159"/>
                </a:cubicBezTo>
                <a:cubicBezTo>
                  <a:pt x="410" y="1167"/>
                  <a:pt x="410" y="1167"/>
                  <a:pt x="410" y="1167"/>
                </a:cubicBezTo>
                <a:cubicBezTo>
                  <a:pt x="417" y="1134"/>
                  <a:pt x="417" y="1134"/>
                  <a:pt x="417" y="1134"/>
                </a:cubicBezTo>
                <a:cubicBezTo>
                  <a:pt x="425" y="1094"/>
                  <a:pt x="425" y="1094"/>
                  <a:pt x="425" y="1094"/>
                </a:cubicBezTo>
                <a:cubicBezTo>
                  <a:pt x="442" y="1017"/>
                  <a:pt x="459" y="936"/>
                  <a:pt x="476" y="857"/>
                </a:cubicBezTo>
                <a:cubicBezTo>
                  <a:pt x="476" y="855"/>
                  <a:pt x="478" y="852"/>
                  <a:pt x="481" y="849"/>
                </a:cubicBezTo>
                <a:cubicBezTo>
                  <a:pt x="544" y="785"/>
                  <a:pt x="597" y="731"/>
                  <a:pt x="648" y="681"/>
                </a:cubicBezTo>
                <a:cubicBezTo>
                  <a:pt x="800" y="529"/>
                  <a:pt x="800" y="529"/>
                  <a:pt x="800" y="529"/>
                </a:cubicBezTo>
                <a:cubicBezTo>
                  <a:pt x="942" y="387"/>
                  <a:pt x="1090" y="239"/>
                  <a:pt x="1234" y="94"/>
                </a:cubicBezTo>
                <a:cubicBezTo>
                  <a:pt x="1239" y="90"/>
                  <a:pt x="1241" y="89"/>
                  <a:pt x="1242" y="89"/>
                </a:cubicBezTo>
                <a:cubicBezTo>
                  <a:pt x="1243" y="89"/>
                  <a:pt x="1243" y="89"/>
                  <a:pt x="1243" y="89"/>
                </a:cubicBezTo>
                <a:cubicBezTo>
                  <a:pt x="1248" y="90"/>
                  <a:pt x="1248" y="90"/>
                  <a:pt x="1248" y="90"/>
                </a:cubicBezTo>
                <a:cubicBezTo>
                  <a:pt x="1262" y="92"/>
                  <a:pt x="1279" y="94"/>
                  <a:pt x="1291" y="99"/>
                </a:cubicBezTo>
                <a:cubicBezTo>
                  <a:pt x="1377" y="133"/>
                  <a:pt x="1439" y="195"/>
                  <a:pt x="1477" y="282"/>
                </a:cubicBezTo>
                <a:close/>
                <a:moveTo>
                  <a:pt x="0" y="1448"/>
                </a:moveTo>
                <a:cubicBezTo>
                  <a:pt x="0" y="401"/>
                  <a:pt x="0" y="401"/>
                  <a:pt x="0" y="401"/>
                </a:cubicBezTo>
                <a:cubicBezTo>
                  <a:pt x="0" y="329"/>
                  <a:pt x="58" y="271"/>
                  <a:pt x="130" y="271"/>
                </a:cubicBezTo>
                <a:cubicBezTo>
                  <a:pt x="688" y="271"/>
                  <a:pt x="688" y="271"/>
                  <a:pt x="688" y="271"/>
                </a:cubicBezTo>
                <a:cubicBezTo>
                  <a:pt x="713" y="271"/>
                  <a:pt x="733" y="291"/>
                  <a:pt x="733" y="316"/>
                </a:cubicBezTo>
                <a:cubicBezTo>
                  <a:pt x="733" y="340"/>
                  <a:pt x="713" y="361"/>
                  <a:pt x="688" y="361"/>
                </a:cubicBezTo>
                <a:cubicBezTo>
                  <a:pt x="130" y="361"/>
                  <a:pt x="130" y="361"/>
                  <a:pt x="130" y="361"/>
                </a:cubicBezTo>
                <a:cubicBezTo>
                  <a:pt x="107" y="361"/>
                  <a:pt x="89" y="379"/>
                  <a:pt x="89" y="401"/>
                </a:cubicBezTo>
                <a:cubicBezTo>
                  <a:pt x="89" y="1448"/>
                  <a:pt x="89" y="1448"/>
                  <a:pt x="89" y="1448"/>
                </a:cubicBezTo>
                <a:cubicBezTo>
                  <a:pt x="89" y="1471"/>
                  <a:pt x="107" y="1489"/>
                  <a:pt x="130" y="1489"/>
                </a:cubicBezTo>
                <a:cubicBezTo>
                  <a:pt x="1177" y="1489"/>
                  <a:pt x="1177" y="1489"/>
                  <a:pt x="1177" y="1489"/>
                </a:cubicBezTo>
                <a:cubicBezTo>
                  <a:pt x="1199" y="1489"/>
                  <a:pt x="1217" y="1471"/>
                  <a:pt x="1217" y="1448"/>
                </a:cubicBezTo>
                <a:cubicBezTo>
                  <a:pt x="1217" y="912"/>
                  <a:pt x="1217" y="912"/>
                  <a:pt x="1217" y="912"/>
                </a:cubicBezTo>
                <a:cubicBezTo>
                  <a:pt x="1217" y="888"/>
                  <a:pt x="1237" y="867"/>
                  <a:pt x="1262" y="867"/>
                </a:cubicBezTo>
                <a:cubicBezTo>
                  <a:pt x="1287" y="867"/>
                  <a:pt x="1307" y="888"/>
                  <a:pt x="1307" y="912"/>
                </a:cubicBezTo>
                <a:cubicBezTo>
                  <a:pt x="1307" y="1448"/>
                  <a:pt x="1307" y="1448"/>
                  <a:pt x="1307" y="1448"/>
                </a:cubicBezTo>
                <a:cubicBezTo>
                  <a:pt x="1307" y="1520"/>
                  <a:pt x="1249" y="1578"/>
                  <a:pt x="1177" y="1578"/>
                </a:cubicBezTo>
                <a:cubicBezTo>
                  <a:pt x="130" y="1578"/>
                  <a:pt x="130" y="1578"/>
                  <a:pt x="130" y="1578"/>
                </a:cubicBezTo>
                <a:cubicBezTo>
                  <a:pt x="58" y="1578"/>
                  <a:pt x="0" y="1520"/>
                  <a:pt x="0" y="14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2" name="Freeform 24"/>
          <p:cNvSpPr>
            <a:spLocks noEditPoints="1"/>
          </p:cNvSpPr>
          <p:nvPr/>
        </p:nvSpPr>
        <p:spPr bwMode="auto">
          <a:xfrm>
            <a:off x="10616374" y="9443537"/>
            <a:ext cx="830014" cy="830658"/>
          </a:xfrm>
          <a:custGeom>
            <a:avLst/>
            <a:gdLst>
              <a:gd name="T0" fmla="*/ 0 w 1578"/>
              <a:gd name="T1" fmla="*/ 1408 h 1579"/>
              <a:gd name="T2" fmla="*/ 1407 w 1578"/>
              <a:gd name="T3" fmla="*/ 1579 h 1579"/>
              <a:gd name="T4" fmla="*/ 1578 w 1578"/>
              <a:gd name="T5" fmla="*/ 171 h 1579"/>
              <a:gd name="T6" fmla="*/ 170 w 1578"/>
              <a:gd name="T7" fmla="*/ 0 h 1579"/>
              <a:gd name="T8" fmla="*/ 1488 w 1578"/>
              <a:gd name="T9" fmla="*/ 171 h 1579"/>
              <a:gd name="T10" fmla="*/ 1407 w 1578"/>
              <a:gd name="T11" fmla="*/ 1489 h 1579"/>
              <a:gd name="T12" fmla="*/ 89 w 1578"/>
              <a:gd name="T13" fmla="*/ 1408 h 1579"/>
              <a:gd name="T14" fmla="*/ 170 w 1578"/>
              <a:gd name="T15" fmla="*/ 90 h 1579"/>
              <a:gd name="T16" fmla="*/ 1488 w 1578"/>
              <a:gd name="T17" fmla="*/ 171 h 1579"/>
              <a:gd name="T18" fmla="*/ 496 w 1578"/>
              <a:gd name="T19" fmla="*/ 1243 h 1579"/>
              <a:gd name="T20" fmla="*/ 621 w 1578"/>
              <a:gd name="T21" fmla="*/ 983 h 1579"/>
              <a:gd name="T22" fmla="*/ 1039 w 1578"/>
              <a:gd name="T23" fmla="*/ 1214 h 1579"/>
              <a:gd name="T24" fmla="*/ 1096 w 1578"/>
              <a:gd name="T25" fmla="*/ 1241 h 1579"/>
              <a:gd name="T26" fmla="*/ 1123 w 1578"/>
              <a:gd name="T27" fmla="*/ 1183 h 1579"/>
              <a:gd name="T28" fmla="*/ 831 w 1578"/>
              <a:gd name="T29" fmla="*/ 365 h 1579"/>
              <a:gd name="T30" fmla="*/ 828 w 1578"/>
              <a:gd name="T31" fmla="*/ 359 h 1579"/>
              <a:gd name="T32" fmla="*/ 827 w 1578"/>
              <a:gd name="T33" fmla="*/ 357 h 1579"/>
              <a:gd name="T34" fmla="*/ 824 w 1578"/>
              <a:gd name="T35" fmla="*/ 354 h 1579"/>
              <a:gd name="T36" fmla="*/ 823 w 1578"/>
              <a:gd name="T37" fmla="*/ 352 h 1579"/>
              <a:gd name="T38" fmla="*/ 822 w 1578"/>
              <a:gd name="T39" fmla="*/ 351 h 1579"/>
              <a:gd name="T40" fmla="*/ 817 w 1578"/>
              <a:gd name="T41" fmla="*/ 346 h 1579"/>
              <a:gd name="T42" fmla="*/ 814 w 1578"/>
              <a:gd name="T43" fmla="*/ 344 h 1579"/>
              <a:gd name="T44" fmla="*/ 814 w 1578"/>
              <a:gd name="T45" fmla="*/ 344 h 1579"/>
              <a:gd name="T46" fmla="*/ 806 w 1578"/>
              <a:gd name="T47" fmla="*/ 340 h 1579"/>
              <a:gd name="T48" fmla="*/ 801 w 1578"/>
              <a:gd name="T49" fmla="*/ 338 h 1579"/>
              <a:gd name="T50" fmla="*/ 797 w 1578"/>
              <a:gd name="T51" fmla="*/ 337 h 1579"/>
              <a:gd name="T52" fmla="*/ 794 w 1578"/>
              <a:gd name="T53" fmla="*/ 337 h 1579"/>
              <a:gd name="T54" fmla="*/ 793 w 1578"/>
              <a:gd name="T55" fmla="*/ 336 h 1579"/>
              <a:gd name="T56" fmla="*/ 788 w 1578"/>
              <a:gd name="T57" fmla="*/ 336 h 1579"/>
              <a:gd name="T58" fmla="*/ 780 w 1578"/>
              <a:gd name="T59" fmla="*/ 337 h 1579"/>
              <a:gd name="T60" fmla="*/ 776 w 1578"/>
              <a:gd name="T61" fmla="*/ 338 h 1579"/>
              <a:gd name="T62" fmla="*/ 774 w 1578"/>
              <a:gd name="T63" fmla="*/ 338 h 1579"/>
              <a:gd name="T64" fmla="*/ 772 w 1578"/>
              <a:gd name="T65" fmla="*/ 339 h 1579"/>
              <a:gd name="T66" fmla="*/ 767 w 1578"/>
              <a:gd name="T67" fmla="*/ 342 h 1579"/>
              <a:gd name="T68" fmla="*/ 765 w 1578"/>
              <a:gd name="T69" fmla="*/ 343 h 1579"/>
              <a:gd name="T70" fmla="*/ 760 w 1578"/>
              <a:gd name="T71" fmla="*/ 346 h 1579"/>
              <a:gd name="T72" fmla="*/ 754 w 1578"/>
              <a:gd name="T73" fmla="*/ 352 h 1579"/>
              <a:gd name="T74" fmla="*/ 750 w 1578"/>
              <a:gd name="T75" fmla="*/ 359 h 1579"/>
              <a:gd name="T76" fmla="*/ 746 w 1578"/>
              <a:gd name="T77" fmla="*/ 366 h 1579"/>
              <a:gd name="T78" fmla="*/ 456 w 1578"/>
              <a:gd name="T79" fmla="*/ 1218 h 1579"/>
              <a:gd name="T80" fmla="*/ 789 w 1578"/>
              <a:gd name="T81" fmla="*/ 514 h 1579"/>
              <a:gd name="T82" fmla="*/ 653 w 1578"/>
              <a:gd name="T83" fmla="*/ 893 h 1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78" h="1579">
                <a:moveTo>
                  <a:pt x="0" y="171"/>
                </a:moveTo>
                <a:cubicBezTo>
                  <a:pt x="0" y="1408"/>
                  <a:pt x="0" y="1408"/>
                  <a:pt x="0" y="1408"/>
                </a:cubicBezTo>
                <a:cubicBezTo>
                  <a:pt x="0" y="1502"/>
                  <a:pt x="76" y="1579"/>
                  <a:pt x="170" y="1579"/>
                </a:cubicBezTo>
                <a:cubicBezTo>
                  <a:pt x="1407" y="1579"/>
                  <a:pt x="1407" y="1579"/>
                  <a:pt x="1407" y="1579"/>
                </a:cubicBezTo>
                <a:cubicBezTo>
                  <a:pt x="1501" y="1579"/>
                  <a:pt x="1578" y="1502"/>
                  <a:pt x="1578" y="1408"/>
                </a:cubicBezTo>
                <a:cubicBezTo>
                  <a:pt x="1578" y="171"/>
                  <a:pt x="1578" y="171"/>
                  <a:pt x="1578" y="171"/>
                </a:cubicBezTo>
                <a:cubicBezTo>
                  <a:pt x="1578" y="77"/>
                  <a:pt x="1501" y="0"/>
                  <a:pt x="1407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76" y="0"/>
                  <a:pt x="0" y="77"/>
                  <a:pt x="0" y="171"/>
                </a:cubicBezTo>
                <a:close/>
                <a:moveTo>
                  <a:pt x="1488" y="171"/>
                </a:moveTo>
                <a:cubicBezTo>
                  <a:pt x="1488" y="1408"/>
                  <a:pt x="1488" y="1408"/>
                  <a:pt x="1488" y="1408"/>
                </a:cubicBezTo>
                <a:cubicBezTo>
                  <a:pt x="1488" y="1453"/>
                  <a:pt x="1452" y="1489"/>
                  <a:pt x="1407" y="1489"/>
                </a:cubicBezTo>
                <a:cubicBezTo>
                  <a:pt x="170" y="1489"/>
                  <a:pt x="170" y="1489"/>
                  <a:pt x="170" y="1489"/>
                </a:cubicBezTo>
                <a:cubicBezTo>
                  <a:pt x="125" y="1489"/>
                  <a:pt x="89" y="1453"/>
                  <a:pt x="89" y="1408"/>
                </a:cubicBezTo>
                <a:cubicBezTo>
                  <a:pt x="89" y="171"/>
                  <a:pt x="89" y="171"/>
                  <a:pt x="89" y="171"/>
                </a:cubicBezTo>
                <a:cubicBezTo>
                  <a:pt x="89" y="126"/>
                  <a:pt x="125" y="90"/>
                  <a:pt x="170" y="90"/>
                </a:cubicBezTo>
                <a:cubicBezTo>
                  <a:pt x="1407" y="90"/>
                  <a:pt x="1407" y="90"/>
                  <a:pt x="1407" y="90"/>
                </a:cubicBezTo>
                <a:cubicBezTo>
                  <a:pt x="1452" y="90"/>
                  <a:pt x="1488" y="126"/>
                  <a:pt x="1488" y="171"/>
                </a:cubicBezTo>
                <a:close/>
                <a:moveTo>
                  <a:pt x="481" y="1241"/>
                </a:moveTo>
                <a:cubicBezTo>
                  <a:pt x="486" y="1242"/>
                  <a:pt x="491" y="1243"/>
                  <a:pt x="496" y="1243"/>
                </a:cubicBezTo>
                <a:cubicBezTo>
                  <a:pt x="515" y="1243"/>
                  <a:pt x="532" y="1231"/>
                  <a:pt x="538" y="1214"/>
                </a:cubicBezTo>
                <a:cubicBezTo>
                  <a:pt x="621" y="983"/>
                  <a:pt x="621" y="983"/>
                  <a:pt x="621" y="983"/>
                </a:cubicBezTo>
                <a:cubicBezTo>
                  <a:pt x="956" y="983"/>
                  <a:pt x="956" y="983"/>
                  <a:pt x="956" y="983"/>
                </a:cubicBezTo>
                <a:cubicBezTo>
                  <a:pt x="1039" y="1214"/>
                  <a:pt x="1039" y="1214"/>
                  <a:pt x="1039" y="1214"/>
                </a:cubicBezTo>
                <a:cubicBezTo>
                  <a:pt x="1045" y="1231"/>
                  <a:pt x="1062" y="1243"/>
                  <a:pt x="1081" y="1243"/>
                </a:cubicBezTo>
                <a:cubicBezTo>
                  <a:pt x="1086" y="1243"/>
                  <a:pt x="1091" y="1242"/>
                  <a:pt x="1096" y="1241"/>
                </a:cubicBezTo>
                <a:cubicBezTo>
                  <a:pt x="1107" y="1237"/>
                  <a:pt x="1116" y="1229"/>
                  <a:pt x="1121" y="1218"/>
                </a:cubicBezTo>
                <a:cubicBezTo>
                  <a:pt x="1126" y="1207"/>
                  <a:pt x="1127" y="1195"/>
                  <a:pt x="1123" y="1183"/>
                </a:cubicBezTo>
                <a:cubicBezTo>
                  <a:pt x="831" y="365"/>
                  <a:pt x="831" y="365"/>
                  <a:pt x="831" y="365"/>
                </a:cubicBezTo>
                <a:cubicBezTo>
                  <a:pt x="831" y="365"/>
                  <a:pt x="831" y="365"/>
                  <a:pt x="831" y="365"/>
                </a:cubicBezTo>
                <a:cubicBezTo>
                  <a:pt x="831" y="364"/>
                  <a:pt x="831" y="364"/>
                  <a:pt x="831" y="364"/>
                </a:cubicBezTo>
                <a:cubicBezTo>
                  <a:pt x="828" y="359"/>
                  <a:pt x="828" y="359"/>
                  <a:pt x="828" y="359"/>
                </a:cubicBezTo>
                <a:cubicBezTo>
                  <a:pt x="828" y="359"/>
                  <a:pt x="828" y="359"/>
                  <a:pt x="828" y="359"/>
                </a:cubicBezTo>
                <a:cubicBezTo>
                  <a:pt x="827" y="358"/>
                  <a:pt x="827" y="358"/>
                  <a:pt x="827" y="357"/>
                </a:cubicBezTo>
                <a:cubicBezTo>
                  <a:pt x="827" y="357"/>
                  <a:pt x="826" y="356"/>
                  <a:pt x="826" y="356"/>
                </a:cubicBezTo>
                <a:cubicBezTo>
                  <a:pt x="825" y="355"/>
                  <a:pt x="825" y="354"/>
                  <a:pt x="824" y="354"/>
                </a:cubicBezTo>
                <a:cubicBezTo>
                  <a:pt x="824" y="353"/>
                  <a:pt x="824" y="353"/>
                  <a:pt x="824" y="353"/>
                </a:cubicBezTo>
                <a:cubicBezTo>
                  <a:pt x="823" y="352"/>
                  <a:pt x="823" y="352"/>
                  <a:pt x="823" y="352"/>
                </a:cubicBezTo>
                <a:cubicBezTo>
                  <a:pt x="823" y="352"/>
                  <a:pt x="823" y="352"/>
                  <a:pt x="823" y="352"/>
                </a:cubicBezTo>
                <a:cubicBezTo>
                  <a:pt x="822" y="351"/>
                  <a:pt x="822" y="351"/>
                  <a:pt x="822" y="351"/>
                </a:cubicBezTo>
                <a:cubicBezTo>
                  <a:pt x="821" y="350"/>
                  <a:pt x="821" y="350"/>
                  <a:pt x="820" y="349"/>
                </a:cubicBezTo>
                <a:cubicBezTo>
                  <a:pt x="819" y="348"/>
                  <a:pt x="818" y="347"/>
                  <a:pt x="817" y="346"/>
                </a:cubicBezTo>
                <a:cubicBezTo>
                  <a:pt x="817" y="346"/>
                  <a:pt x="816" y="345"/>
                  <a:pt x="815" y="345"/>
                </a:cubicBezTo>
                <a:cubicBezTo>
                  <a:pt x="815" y="345"/>
                  <a:pt x="815" y="344"/>
                  <a:pt x="814" y="344"/>
                </a:cubicBezTo>
                <a:cubicBezTo>
                  <a:pt x="814" y="344"/>
                  <a:pt x="814" y="344"/>
                  <a:pt x="814" y="344"/>
                </a:cubicBezTo>
                <a:cubicBezTo>
                  <a:pt x="814" y="344"/>
                  <a:pt x="814" y="344"/>
                  <a:pt x="814" y="344"/>
                </a:cubicBezTo>
                <a:cubicBezTo>
                  <a:pt x="813" y="343"/>
                  <a:pt x="811" y="342"/>
                  <a:pt x="810" y="341"/>
                </a:cubicBezTo>
                <a:cubicBezTo>
                  <a:pt x="809" y="341"/>
                  <a:pt x="807" y="340"/>
                  <a:pt x="806" y="340"/>
                </a:cubicBezTo>
                <a:cubicBezTo>
                  <a:pt x="805" y="339"/>
                  <a:pt x="805" y="339"/>
                  <a:pt x="803" y="339"/>
                </a:cubicBezTo>
                <a:cubicBezTo>
                  <a:pt x="802" y="338"/>
                  <a:pt x="802" y="338"/>
                  <a:pt x="801" y="338"/>
                </a:cubicBezTo>
                <a:cubicBezTo>
                  <a:pt x="801" y="338"/>
                  <a:pt x="801" y="338"/>
                  <a:pt x="800" y="338"/>
                </a:cubicBezTo>
                <a:cubicBezTo>
                  <a:pt x="799" y="338"/>
                  <a:pt x="798" y="337"/>
                  <a:pt x="797" y="337"/>
                </a:cubicBezTo>
                <a:cubicBezTo>
                  <a:pt x="796" y="337"/>
                  <a:pt x="796" y="337"/>
                  <a:pt x="795" y="337"/>
                </a:cubicBezTo>
                <a:cubicBezTo>
                  <a:pt x="795" y="337"/>
                  <a:pt x="795" y="337"/>
                  <a:pt x="794" y="337"/>
                </a:cubicBezTo>
                <a:cubicBezTo>
                  <a:pt x="794" y="336"/>
                  <a:pt x="794" y="336"/>
                  <a:pt x="794" y="336"/>
                </a:cubicBezTo>
                <a:cubicBezTo>
                  <a:pt x="793" y="336"/>
                  <a:pt x="793" y="336"/>
                  <a:pt x="793" y="336"/>
                </a:cubicBezTo>
                <a:cubicBezTo>
                  <a:pt x="792" y="336"/>
                  <a:pt x="792" y="336"/>
                  <a:pt x="791" y="336"/>
                </a:cubicBezTo>
                <a:cubicBezTo>
                  <a:pt x="791" y="336"/>
                  <a:pt x="790" y="336"/>
                  <a:pt x="788" y="336"/>
                </a:cubicBezTo>
                <a:cubicBezTo>
                  <a:pt x="787" y="336"/>
                  <a:pt x="786" y="336"/>
                  <a:pt x="784" y="336"/>
                </a:cubicBezTo>
                <a:cubicBezTo>
                  <a:pt x="783" y="337"/>
                  <a:pt x="781" y="337"/>
                  <a:pt x="780" y="337"/>
                </a:cubicBezTo>
                <a:cubicBezTo>
                  <a:pt x="780" y="337"/>
                  <a:pt x="780" y="337"/>
                  <a:pt x="780" y="337"/>
                </a:cubicBezTo>
                <a:cubicBezTo>
                  <a:pt x="778" y="338"/>
                  <a:pt x="777" y="338"/>
                  <a:pt x="776" y="338"/>
                </a:cubicBezTo>
                <a:cubicBezTo>
                  <a:pt x="775" y="338"/>
                  <a:pt x="775" y="338"/>
                  <a:pt x="775" y="338"/>
                </a:cubicBezTo>
                <a:cubicBezTo>
                  <a:pt x="774" y="338"/>
                  <a:pt x="774" y="338"/>
                  <a:pt x="774" y="338"/>
                </a:cubicBezTo>
                <a:cubicBezTo>
                  <a:pt x="774" y="338"/>
                  <a:pt x="773" y="339"/>
                  <a:pt x="773" y="339"/>
                </a:cubicBezTo>
                <a:cubicBezTo>
                  <a:pt x="772" y="339"/>
                  <a:pt x="772" y="339"/>
                  <a:pt x="772" y="339"/>
                </a:cubicBezTo>
                <a:cubicBezTo>
                  <a:pt x="767" y="342"/>
                  <a:pt x="767" y="342"/>
                  <a:pt x="767" y="342"/>
                </a:cubicBezTo>
                <a:cubicBezTo>
                  <a:pt x="767" y="342"/>
                  <a:pt x="767" y="342"/>
                  <a:pt x="767" y="342"/>
                </a:cubicBezTo>
                <a:cubicBezTo>
                  <a:pt x="766" y="342"/>
                  <a:pt x="766" y="343"/>
                  <a:pt x="765" y="343"/>
                </a:cubicBezTo>
                <a:cubicBezTo>
                  <a:pt x="765" y="343"/>
                  <a:pt x="765" y="343"/>
                  <a:pt x="765" y="343"/>
                </a:cubicBezTo>
                <a:cubicBezTo>
                  <a:pt x="765" y="343"/>
                  <a:pt x="765" y="343"/>
                  <a:pt x="765" y="343"/>
                </a:cubicBezTo>
                <a:cubicBezTo>
                  <a:pt x="763" y="344"/>
                  <a:pt x="761" y="345"/>
                  <a:pt x="760" y="346"/>
                </a:cubicBezTo>
                <a:cubicBezTo>
                  <a:pt x="759" y="347"/>
                  <a:pt x="758" y="348"/>
                  <a:pt x="757" y="349"/>
                </a:cubicBezTo>
                <a:cubicBezTo>
                  <a:pt x="756" y="350"/>
                  <a:pt x="755" y="351"/>
                  <a:pt x="754" y="352"/>
                </a:cubicBezTo>
                <a:cubicBezTo>
                  <a:pt x="753" y="353"/>
                  <a:pt x="752" y="355"/>
                  <a:pt x="752" y="356"/>
                </a:cubicBezTo>
                <a:cubicBezTo>
                  <a:pt x="751" y="357"/>
                  <a:pt x="750" y="358"/>
                  <a:pt x="750" y="359"/>
                </a:cubicBezTo>
                <a:cubicBezTo>
                  <a:pt x="748" y="363"/>
                  <a:pt x="748" y="363"/>
                  <a:pt x="748" y="363"/>
                </a:cubicBezTo>
                <a:cubicBezTo>
                  <a:pt x="747" y="364"/>
                  <a:pt x="747" y="365"/>
                  <a:pt x="746" y="366"/>
                </a:cubicBezTo>
                <a:cubicBezTo>
                  <a:pt x="454" y="1183"/>
                  <a:pt x="454" y="1183"/>
                  <a:pt x="454" y="1183"/>
                </a:cubicBezTo>
                <a:cubicBezTo>
                  <a:pt x="450" y="1195"/>
                  <a:pt x="450" y="1207"/>
                  <a:pt x="456" y="1218"/>
                </a:cubicBezTo>
                <a:cubicBezTo>
                  <a:pt x="461" y="1229"/>
                  <a:pt x="470" y="1237"/>
                  <a:pt x="481" y="1241"/>
                </a:cubicBezTo>
                <a:close/>
                <a:moveTo>
                  <a:pt x="789" y="514"/>
                </a:moveTo>
                <a:cubicBezTo>
                  <a:pt x="925" y="893"/>
                  <a:pt x="925" y="893"/>
                  <a:pt x="925" y="893"/>
                </a:cubicBezTo>
                <a:cubicBezTo>
                  <a:pt x="653" y="893"/>
                  <a:pt x="653" y="893"/>
                  <a:pt x="653" y="893"/>
                </a:cubicBezTo>
                <a:lnTo>
                  <a:pt x="789" y="5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0" name="Freeform 39"/>
          <p:cNvSpPr>
            <a:spLocks noEditPoints="1"/>
          </p:cNvSpPr>
          <p:nvPr/>
        </p:nvSpPr>
        <p:spPr bwMode="auto">
          <a:xfrm>
            <a:off x="12834228" y="9444286"/>
            <a:ext cx="829370" cy="829372"/>
          </a:xfrm>
          <a:custGeom>
            <a:avLst/>
            <a:gdLst>
              <a:gd name="T0" fmla="*/ 920 w 1577"/>
              <a:gd name="T1" fmla="*/ 702 h 1577"/>
              <a:gd name="T2" fmla="*/ 1532 w 1577"/>
              <a:gd name="T3" fmla="*/ 702 h 1577"/>
              <a:gd name="T4" fmla="*/ 1577 w 1577"/>
              <a:gd name="T5" fmla="*/ 657 h 1577"/>
              <a:gd name="T6" fmla="*/ 920 w 1577"/>
              <a:gd name="T7" fmla="*/ 0 h 1577"/>
              <a:gd name="T8" fmla="*/ 875 w 1577"/>
              <a:gd name="T9" fmla="*/ 45 h 1577"/>
              <a:gd name="T10" fmla="*/ 875 w 1577"/>
              <a:gd name="T11" fmla="*/ 657 h 1577"/>
              <a:gd name="T12" fmla="*/ 920 w 1577"/>
              <a:gd name="T13" fmla="*/ 702 h 1577"/>
              <a:gd name="T14" fmla="*/ 965 w 1577"/>
              <a:gd name="T15" fmla="*/ 92 h 1577"/>
              <a:gd name="T16" fmla="*/ 1485 w 1577"/>
              <a:gd name="T17" fmla="*/ 612 h 1577"/>
              <a:gd name="T18" fmla="*/ 965 w 1577"/>
              <a:gd name="T19" fmla="*/ 612 h 1577"/>
              <a:gd name="T20" fmla="*/ 965 w 1577"/>
              <a:gd name="T21" fmla="*/ 92 h 1577"/>
              <a:gd name="T22" fmla="*/ 0 w 1577"/>
              <a:gd name="T23" fmla="*/ 860 h 1577"/>
              <a:gd name="T24" fmla="*/ 717 w 1577"/>
              <a:gd name="T25" fmla="*/ 1577 h 1577"/>
              <a:gd name="T26" fmla="*/ 1434 w 1577"/>
              <a:gd name="T27" fmla="*/ 860 h 1577"/>
              <a:gd name="T28" fmla="*/ 1389 w 1577"/>
              <a:gd name="T29" fmla="*/ 815 h 1577"/>
              <a:gd name="T30" fmla="*/ 762 w 1577"/>
              <a:gd name="T31" fmla="*/ 815 h 1577"/>
              <a:gd name="T32" fmla="*/ 762 w 1577"/>
              <a:gd name="T33" fmla="*/ 188 h 1577"/>
              <a:gd name="T34" fmla="*/ 717 w 1577"/>
              <a:gd name="T35" fmla="*/ 143 h 1577"/>
              <a:gd name="T36" fmla="*/ 0 w 1577"/>
              <a:gd name="T37" fmla="*/ 860 h 1577"/>
              <a:gd name="T38" fmla="*/ 1343 w 1577"/>
              <a:gd name="T39" fmla="*/ 905 h 1577"/>
              <a:gd name="T40" fmla="*/ 717 w 1577"/>
              <a:gd name="T41" fmla="*/ 1487 h 1577"/>
              <a:gd name="T42" fmla="*/ 90 w 1577"/>
              <a:gd name="T43" fmla="*/ 860 h 1577"/>
              <a:gd name="T44" fmla="*/ 672 w 1577"/>
              <a:gd name="T45" fmla="*/ 234 h 1577"/>
              <a:gd name="T46" fmla="*/ 672 w 1577"/>
              <a:gd name="T47" fmla="*/ 860 h 1577"/>
              <a:gd name="T48" fmla="*/ 717 w 1577"/>
              <a:gd name="T49" fmla="*/ 905 h 1577"/>
              <a:gd name="T50" fmla="*/ 1343 w 1577"/>
              <a:gd name="T51" fmla="*/ 905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577" h="1577">
                <a:moveTo>
                  <a:pt x="920" y="702"/>
                </a:moveTo>
                <a:cubicBezTo>
                  <a:pt x="1532" y="702"/>
                  <a:pt x="1532" y="702"/>
                  <a:pt x="1532" y="702"/>
                </a:cubicBezTo>
                <a:cubicBezTo>
                  <a:pt x="1556" y="702"/>
                  <a:pt x="1577" y="682"/>
                  <a:pt x="1577" y="657"/>
                </a:cubicBezTo>
                <a:cubicBezTo>
                  <a:pt x="1577" y="295"/>
                  <a:pt x="1282" y="0"/>
                  <a:pt x="920" y="0"/>
                </a:cubicBezTo>
                <a:cubicBezTo>
                  <a:pt x="895" y="0"/>
                  <a:pt x="875" y="20"/>
                  <a:pt x="875" y="45"/>
                </a:cubicBezTo>
                <a:cubicBezTo>
                  <a:pt x="875" y="657"/>
                  <a:pt x="875" y="657"/>
                  <a:pt x="875" y="657"/>
                </a:cubicBezTo>
                <a:cubicBezTo>
                  <a:pt x="875" y="682"/>
                  <a:pt x="895" y="702"/>
                  <a:pt x="920" y="702"/>
                </a:cubicBezTo>
                <a:close/>
                <a:moveTo>
                  <a:pt x="965" y="92"/>
                </a:moveTo>
                <a:cubicBezTo>
                  <a:pt x="1241" y="113"/>
                  <a:pt x="1463" y="336"/>
                  <a:pt x="1485" y="612"/>
                </a:cubicBezTo>
                <a:cubicBezTo>
                  <a:pt x="965" y="612"/>
                  <a:pt x="965" y="612"/>
                  <a:pt x="965" y="612"/>
                </a:cubicBezTo>
                <a:lnTo>
                  <a:pt x="965" y="92"/>
                </a:lnTo>
                <a:close/>
                <a:moveTo>
                  <a:pt x="0" y="860"/>
                </a:moveTo>
                <a:cubicBezTo>
                  <a:pt x="0" y="1255"/>
                  <a:pt x="322" y="1577"/>
                  <a:pt x="717" y="1577"/>
                </a:cubicBezTo>
                <a:cubicBezTo>
                  <a:pt x="1113" y="1577"/>
                  <a:pt x="1434" y="1255"/>
                  <a:pt x="1434" y="860"/>
                </a:cubicBezTo>
                <a:cubicBezTo>
                  <a:pt x="1434" y="835"/>
                  <a:pt x="1414" y="815"/>
                  <a:pt x="1389" y="815"/>
                </a:cubicBezTo>
                <a:cubicBezTo>
                  <a:pt x="762" y="815"/>
                  <a:pt x="762" y="815"/>
                  <a:pt x="762" y="815"/>
                </a:cubicBezTo>
                <a:cubicBezTo>
                  <a:pt x="762" y="188"/>
                  <a:pt x="762" y="188"/>
                  <a:pt x="762" y="188"/>
                </a:cubicBezTo>
                <a:cubicBezTo>
                  <a:pt x="762" y="163"/>
                  <a:pt x="742" y="143"/>
                  <a:pt x="717" y="143"/>
                </a:cubicBezTo>
                <a:cubicBezTo>
                  <a:pt x="322" y="143"/>
                  <a:pt x="0" y="464"/>
                  <a:pt x="0" y="860"/>
                </a:cubicBezTo>
                <a:close/>
                <a:moveTo>
                  <a:pt x="1343" y="905"/>
                </a:moveTo>
                <a:cubicBezTo>
                  <a:pt x="1320" y="1232"/>
                  <a:pt x="1046" y="1487"/>
                  <a:pt x="717" y="1487"/>
                </a:cubicBezTo>
                <a:cubicBezTo>
                  <a:pt x="371" y="1487"/>
                  <a:pt x="90" y="1206"/>
                  <a:pt x="90" y="860"/>
                </a:cubicBezTo>
                <a:cubicBezTo>
                  <a:pt x="90" y="531"/>
                  <a:pt x="345" y="257"/>
                  <a:pt x="672" y="234"/>
                </a:cubicBezTo>
                <a:cubicBezTo>
                  <a:pt x="672" y="860"/>
                  <a:pt x="672" y="860"/>
                  <a:pt x="672" y="860"/>
                </a:cubicBezTo>
                <a:cubicBezTo>
                  <a:pt x="672" y="884"/>
                  <a:pt x="692" y="905"/>
                  <a:pt x="717" y="905"/>
                </a:cubicBezTo>
                <a:lnTo>
                  <a:pt x="1343" y="9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" name="Freeform 45"/>
          <p:cNvSpPr>
            <a:spLocks noEditPoints="1"/>
          </p:cNvSpPr>
          <p:nvPr/>
        </p:nvSpPr>
        <p:spPr bwMode="auto">
          <a:xfrm>
            <a:off x="15055651" y="5446741"/>
            <a:ext cx="823896" cy="823574"/>
          </a:xfrm>
          <a:custGeom>
            <a:avLst/>
            <a:gdLst>
              <a:gd name="T0" fmla="*/ 0 w 1566"/>
              <a:gd name="T1" fmla="*/ 1521 h 1566"/>
              <a:gd name="T2" fmla="*/ 1527 w 1566"/>
              <a:gd name="T3" fmla="*/ 1566 h 1566"/>
              <a:gd name="T4" fmla="*/ 1566 w 1566"/>
              <a:gd name="T5" fmla="*/ 1520 h 1566"/>
              <a:gd name="T6" fmla="*/ 1550 w 1566"/>
              <a:gd name="T7" fmla="*/ 335 h 1566"/>
              <a:gd name="T8" fmla="*/ 1168 w 1566"/>
              <a:gd name="T9" fmla="*/ 8 h 1566"/>
              <a:gd name="T10" fmla="*/ 1165 w 1566"/>
              <a:gd name="T11" fmla="*/ 7 h 1566"/>
              <a:gd name="T12" fmla="*/ 1165 w 1566"/>
              <a:gd name="T13" fmla="*/ 6 h 1566"/>
              <a:gd name="T14" fmla="*/ 1161 w 1566"/>
              <a:gd name="T15" fmla="*/ 4 h 1566"/>
              <a:gd name="T16" fmla="*/ 1161 w 1566"/>
              <a:gd name="T17" fmla="*/ 4 h 1566"/>
              <a:gd name="T18" fmla="*/ 1158 w 1566"/>
              <a:gd name="T19" fmla="*/ 3 h 1566"/>
              <a:gd name="T20" fmla="*/ 1153 w 1566"/>
              <a:gd name="T21" fmla="*/ 1 h 1566"/>
              <a:gd name="T22" fmla="*/ 1149 w 1566"/>
              <a:gd name="T23" fmla="*/ 1 h 1566"/>
              <a:gd name="T24" fmla="*/ 45 w 1566"/>
              <a:gd name="T25" fmla="*/ 0 h 1566"/>
              <a:gd name="T26" fmla="*/ 1230 w 1566"/>
              <a:gd name="T27" fmla="*/ 1476 h 1566"/>
              <a:gd name="T28" fmla="*/ 336 w 1566"/>
              <a:gd name="T29" fmla="*/ 892 h 1566"/>
              <a:gd name="T30" fmla="*/ 1215 w 1566"/>
              <a:gd name="T31" fmla="*/ 877 h 1566"/>
              <a:gd name="T32" fmla="*/ 1230 w 1566"/>
              <a:gd name="T33" fmla="*/ 1476 h 1566"/>
              <a:gd name="T34" fmla="*/ 1096 w 1566"/>
              <a:gd name="T35" fmla="*/ 89 h 1566"/>
              <a:gd name="T36" fmla="*/ 529 w 1566"/>
              <a:gd name="T37" fmla="*/ 491 h 1566"/>
              <a:gd name="T38" fmla="*/ 90 w 1566"/>
              <a:gd name="T39" fmla="*/ 89 h 1566"/>
              <a:gd name="T40" fmla="*/ 439 w 1566"/>
              <a:gd name="T41" fmla="*/ 493 h 1566"/>
              <a:gd name="T42" fmla="*/ 1097 w 1566"/>
              <a:gd name="T43" fmla="*/ 581 h 1566"/>
              <a:gd name="T44" fmla="*/ 1186 w 1566"/>
              <a:gd name="T45" fmla="*/ 142 h 1566"/>
              <a:gd name="T46" fmla="*/ 1476 w 1566"/>
              <a:gd name="T47" fmla="*/ 1476 h 1566"/>
              <a:gd name="T48" fmla="*/ 1320 w 1566"/>
              <a:gd name="T49" fmla="*/ 892 h 1566"/>
              <a:gd name="T50" fmla="*/ 351 w 1566"/>
              <a:gd name="T51" fmla="*/ 787 h 1566"/>
              <a:gd name="T52" fmla="*/ 246 w 1566"/>
              <a:gd name="T53" fmla="*/ 1476 h 1566"/>
              <a:gd name="T54" fmla="*/ 90 w 1566"/>
              <a:gd name="T55" fmla="*/ 89 h 1566"/>
              <a:gd name="T56" fmla="*/ 989 w 1566"/>
              <a:gd name="T57" fmla="*/ 358 h 1566"/>
              <a:gd name="T58" fmla="*/ 899 w 1566"/>
              <a:gd name="T59" fmla="*/ 358 h 1566"/>
              <a:gd name="T60" fmla="*/ 733 w 1566"/>
              <a:gd name="T61" fmla="*/ 259 h 1566"/>
              <a:gd name="T62" fmla="*/ 733 w 1566"/>
              <a:gd name="T63" fmla="*/ 170 h 1566"/>
              <a:gd name="T64" fmla="*/ 989 w 1566"/>
              <a:gd name="T65" fmla="*/ 215 h 1566"/>
              <a:gd name="T66" fmla="*/ 980 w 1566"/>
              <a:gd name="T67" fmla="*/ 1123 h 1566"/>
              <a:gd name="T68" fmla="*/ 541 w 1566"/>
              <a:gd name="T69" fmla="*/ 1078 h 1566"/>
              <a:gd name="T70" fmla="*/ 980 w 1566"/>
              <a:gd name="T71" fmla="*/ 1033 h 1566"/>
              <a:gd name="T72" fmla="*/ 1025 w 1566"/>
              <a:gd name="T73" fmla="*/ 1286 h 1566"/>
              <a:gd name="T74" fmla="*/ 586 w 1566"/>
              <a:gd name="T75" fmla="*/ 1330 h 1566"/>
              <a:gd name="T76" fmla="*/ 586 w 1566"/>
              <a:gd name="T77" fmla="*/ 1241 h 1566"/>
              <a:gd name="T78" fmla="*/ 1025 w 1566"/>
              <a:gd name="T79" fmla="*/ 1286 h 15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66" h="1566">
                <a:moveTo>
                  <a:pt x="0" y="45"/>
                </a:moveTo>
                <a:cubicBezTo>
                  <a:pt x="0" y="1521"/>
                  <a:pt x="0" y="1521"/>
                  <a:pt x="0" y="1521"/>
                </a:cubicBezTo>
                <a:cubicBezTo>
                  <a:pt x="0" y="1546"/>
                  <a:pt x="20" y="1566"/>
                  <a:pt x="45" y="1566"/>
                </a:cubicBezTo>
                <a:cubicBezTo>
                  <a:pt x="1527" y="1566"/>
                  <a:pt x="1527" y="1566"/>
                  <a:pt x="1527" y="1566"/>
                </a:cubicBezTo>
                <a:cubicBezTo>
                  <a:pt x="1527" y="1565"/>
                  <a:pt x="1527" y="1565"/>
                  <a:pt x="1527" y="1565"/>
                </a:cubicBezTo>
                <a:cubicBezTo>
                  <a:pt x="1549" y="1562"/>
                  <a:pt x="1566" y="1543"/>
                  <a:pt x="1566" y="1520"/>
                </a:cubicBezTo>
                <a:cubicBezTo>
                  <a:pt x="1566" y="369"/>
                  <a:pt x="1566" y="369"/>
                  <a:pt x="1566" y="369"/>
                </a:cubicBezTo>
                <a:cubicBezTo>
                  <a:pt x="1566" y="356"/>
                  <a:pt x="1560" y="344"/>
                  <a:pt x="1550" y="335"/>
                </a:cubicBezTo>
                <a:cubicBezTo>
                  <a:pt x="1171" y="10"/>
                  <a:pt x="1171" y="10"/>
                  <a:pt x="1171" y="10"/>
                </a:cubicBezTo>
                <a:cubicBezTo>
                  <a:pt x="1170" y="9"/>
                  <a:pt x="1169" y="9"/>
                  <a:pt x="1168" y="8"/>
                </a:cubicBezTo>
                <a:cubicBezTo>
                  <a:pt x="1168" y="8"/>
                  <a:pt x="1167" y="8"/>
                  <a:pt x="1167" y="8"/>
                </a:cubicBezTo>
                <a:cubicBezTo>
                  <a:pt x="1167" y="7"/>
                  <a:pt x="1166" y="7"/>
                  <a:pt x="1165" y="7"/>
                </a:cubicBezTo>
                <a:cubicBezTo>
                  <a:pt x="1165" y="6"/>
                  <a:pt x="1165" y="6"/>
                  <a:pt x="1165" y="6"/>
                </a:cubicBezTo>
                <a:cubicBezTo>
                  <a:pt x="1165" y="6"/>
                  <a:pt x="1165" y="6"/>
                  <a:pt x="1165" y="6"/>
                </a:cubicBezTo>
                <a:cubicBezTo>
                  <a:pt x="1164" y="6"/>
                  <a:pt x="1164" y="6"/>
                  <a:pt x="1163" y="5"/>
                </a:cubicBezTo>
                <a:cubicBezTo>
                  <a:pt x="1163" y="5"/>
                  <a:pt x="1162" y="5"/>
                  <a:pt x="1161" y="4"/>
                </a:cubicBezTo>
                <a:cubicBezTo>
                  <a:pt x="1161" y="4"/>
                  <a:pt x="1161" y="4"/>
                  <a:pt x="1161" y="4"/>
                </a:cubicBezTo>
                <a:cubicBezTo>
                  <a:pt x="1161" y="4"/>
                  <a:pt x="1161" y="4"/>
                  <a:pt x="1161" y="4"/>
                </a:cubicBezTo>
                <a:cubicBezTo>
                  <a:pt x="1160" y="4"/>
                  <a:pt x="1160" y="4"/>
                  <a:pt x="1160" y="4"/>
                </a:cubicBezTo>
                <a:cubicBezTo>
                  <a:pt x="1159" y="3"/>
                  <a:pt x="1159" y="3"/>
                  <a:pt x="1158" y="3"/>
                </a:cubicBezTo>
                <a:cubicBezTo>
                  <a:pt x="1157" y="2"/>
                  <a:pt x="1155" y="2"/>
                  <a:pt x="1154" y="1"/>
                </a:cubicBezTo>
                <a:cubicBezTo>
                  <a:pt x="1153" y="1"/>
                  <a:pt x="1153" y="1"/>
                  <a:pt x="1153" y="1"/>
                </a:cubicBezTo>
                <a:cubicBezTo>
                  <a:pt x="1152" y="1"/>
                  <a:pt x="1151" y="1"/>
                  <a:pt x="1149" y="1"/>
                </a:cubicBezTo>
                <a:cubicBezTo>
                  <a:pt x="1149" y="1"/>
                  <a:pt x="1149" y="1"/>
                  <a:pt x="1149" y="1"/>
                </a:cubicBezTo>
                <a:cubicBezTo>
                  <a:pt x="1147" y="0"/>
                  <a:pt x="1144" y="0"/>
                  <a:pt x="1142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lose/>
                <a:moveTo>
                  <a:pt x="1230" y="1476"/>
                </a:moveTo>
                <a:cubicBezTo>
                  <a:pt x="336" y="1476"/>
                  <a:pt x="336" y="1476"/>
                  <a:pt x="336" y="1476"/>
                </a:cubicBezTo>
                <a:cubicBezTo>
                  <a:pt x="336" y="892"/>
                  <a:pt x="336" y="892"/>
                  <a:pt x="336" y="892"/>
                </a:cubicBezTo>
                <a:cubicBezTo>
                  <a:pt x="336" y="884"/>
                  <a:pt x="343" y="877"/>
                  <a:pt x="351" y="877"/>
                </a:cubicBezTo>
                <a:cubicBezTo>
                  <a:pt x="1215" y="877"/>
                  <a:pt x="1215" y="877"/>
                  <a:pt x="1215" y="877"/>
                </a:cubicBezTo>
                <a:cubicBezTo>
                  <a:pt x="1223" y="877"/>
                  <a:pt x="1230" y="884"/>
                  <a:pt x="1230" y="892"/>
                </a:cubicBezTo>
                <a:lnTo>
                  <a:pt x="1230" y="1476"/>
                </a:lnTo>
                <a:close/>
                <a:moveTo>
                  <a:pt x="529" y="89"/>
                </a:moveTo>
                <a:cubicBezTo>
                  <a:pt x="1096" y="89"/>
                  <a:pt x="1096" y="89"/>
                  <a:pt x="1096" y="89"/>
                </a:cubicBezTo>
                <a:cubicBezTo>
                  <a:pt x="1096" y="491"/>
                  <a:pt x="1096" y="491"/>
                  <a:pt x="1096" y="491"/>
                </a:cubicBezTo>
                <a:cubicBezTo>
                  <a:pt x="529" y="491"/>
                  <a:pt x="529" y="491"/>
                  <a:pt x="529" y="491"/>
                </a:cubicBezTo>
                <a:lnTo>
                  <a:pt x="529" y="89"/>
                </a:lnTo>
                <a:close/>
                <a:moveTo>
                  <a:pt x="90" y="89"/>
                </a:moveTo>
                <a:cubicBezTo>
                  <a:pt x="439" y="89"/>
                  <a:pt x="439" y="89"/>
                  <a:pt x="439" y="89"/>
                </a:cubicBezTo>
                <a:cubicBezTo>
                  <a:pt x="439" y="493"/>
                  <a:pt x="439" y="493"/>
                  <a:pt x="439" y="493"/>
                </a:cubicBezTo>
                <a:cubicBezTo>
                  <a:pt x="439" y="541"/>
                  <a:pt x="479" y="581"/>
                  <a:pt x="528" y="581"/>
                </a:cubicBezTo>
                <a:cubicBezTo>
                  <a:pt x="1097" y="581"/>
                  <a:pt x="1097" y="581"/>
                  <a:pt x="1097" y="581"/>
                </a:cubicBezTo>
                <a:cubicBezTo>
                  <a:pt x="1146" y="581"/>
                  <a:pt x="1186" y="541"/>
                  <a:pt x="1186" y="493"/>
                </a:cubicBezTo>
                <a:cubicBezTo>
                  <a:pt x="1186" y="142"/>
                  <a:pt x="1186" y="142"/>
                  <a:pt x="1186" y="142"/>
                </a:cubicBezTo>
                <a:cubicBezTo>
                  <a:pt x="1476" y="390"/>
                  <a:pt x="1476" y="390"/>
                  <a:pt x="1476" y="390"/>
                </a:cubicBezTo>
                <a:cubicBezTo>
                  <a:pt x="1476" y="1476"/>
                  <a:pt x="1476" y="1476"/>
                  <a:pt x="1476" y="1476"/>
                </a:cubicBezTo>
                <a:cubicBezTo>
                  <a:pt x="1320" y="1476"/>
                  <a:pt x="1320" y="1476"/>
                  <a:pt x="1320" y="1476"/>
                </a:cubicBezTo>
                <a:cubicBezTo>
                  <a:pt x="1320" y="892"/>
                  <a:pt x="1320" y="892"/>
                  <a:pt x="1320" y="892"/>
                </a:cubicBezTo>
                <a:cubicBezTo>
                  <a:pt x="1320" y="834"/>
                  <a:pt x="1272" y="787"/>
                  <a:pt x="1215" y="787"/>
                </a:cubicBezTo>
                <a:cubicBezTo>
                  <a:pt x="351" y="787"/>
                  <a:pt x="351" y="787"/>
                  <a:pt x="351" y="787"/>
                </a:cubicBezTo>
                <a:cubicBezTo>
                  <a:pt x="293" y="787"/>
                  <a:pt x="246" y="834"/>
                  <a:pt x="246" y="892"/>
                </a:cubicBezTo>
                <a:cubicBezTo>
                  <a:pt x="246" y="1476"/>
                  <a:pt x="246" y="1476"/>
                  <a:pt x="246" y="1476"/>
                </a:cubicBezTo>
                <a:cubicBezTo>
                  <a:pt x="90" y="1476"/>
                  <a:pt x="90" y="1476"/>
                  <a:pt x="90" y="1476"/>
                </a:cubicBezTo>
                <a:lnTo>
                  <a:pt x="90" y="89"/>
                </a:lnTo>
                <a:close/>
                <a:moveTo>
                  <a:pt x="989" y="215"/>
                </a:moveTo>
                <a:cubicBezTo>
                  <a:pt x="989" y="358"/>
                  <a:pt x="989" y="358"/>
                  <a:pt x="989" y="358"/>
                </a:cubicBezTo>
                <a:cubicBezTo>
                  <a:pt x="989" y="383"/>
                  <a:pt x="969" y="403"/>
                  <a:pt x="944" y="403"/>
                </a:cubicBezTo>
                <a:cubicBezTo>
                  <a:pt x="920" y="403"/>
                  <a:pt x="899" y="383"/>
                  <a:pt x="899" y="358"/>
                </a:cubicBezTo>
                <a:cubicBezTo>
                  <a:pt x="899" y="259"/>
                  <a:pt x="899" y="259"/>
                  <a:pt x="899" y="259"/>
                </a:cubicBezTo>
                <a:cubicBezTo>
                  <a:pt x="733" y="259"/>
                  <a:pt x="733" y="259"/>
                  <a:pt x="733" y="259"/>
                </a:cubicBezTo>
                <a:cubicBezTo>
                  <a:pt x="708" y="259"/>
                  <a:pt x="688" y="239"/>
                  <a:pt x="688" y="215"/>
                </a:cubicBezTo>
                <a:cubicBezTo>
                  <a:pt x="688" y="190"/>
                  <a:pt x="708" y="170"/>
                  <a:pt x="733" y="170"/>
                </a:cubicBezTo>
                <a:cubicBezTo>
                  <a:pt x="944" y="170"/>
                  <a:pt x="944" y="170"/>
                  <a:pt x="944" y="170"/>
                </a:cubicBezTo>
                <a:cubicBezTo>
                  <a:pt x="969" y="170"/>
                  <a:pt x="989" y="190"/>
                  <a:pt x="989" y="215"/>
                </a:cubicBezTo>
                <a:close/>
                <a:moveTo>
                  <a:pt x="1025" y="1078"/>
                </a:moveTo>
                <a:cubicBezTo>
                  <a:pt x="1025" y="1103"/>
                  <a:pt x="1004" y="1123"/>
                  <a:pt x="980" y="1123"/>
                </a:cubicBezTo>
                <a:cubicBezTo>
                  <a:pt x="586" y="1123"/>
                  <a:pt x="586" y="1123"/>
                  <a:pt x="586" y="1123"/>
                </a:cubicBezTo>
                <a:cubicBezTo>
                  <a:pt x="561" y="1123"/>
                  <a:pt x="541" y="1103"/>
                  <a:pt x="541" y="1078"/>
                </a:cubicBezTo>
                <a:cubicBezTo>
                  <a:pt x="541" y="1053"/>
                  <a:pt x="561" y="1033"/>
                  <a:pt x="586" y="1033"/>
                </a:cubicBezTo>
                <a:cubicBezTo>
                  <a:pt x="980" y="1033"/>
                  <a:pt x="980" y="1033"/>
                  <a:pt x="980" y="1033"/>
                </a:cubicBezTo>
                <a:cubicBezTo>
                  <a:pt x="1004" y="1033"/>
                  <a:pt x="1025" y="1053"/>
                  <a:pt x="1025" y="1078"/>
                </a:cubicBezTo>
                <a:close/>
                <a:moveTo>
                  <a:pt x="1025" y="1286"/>
                </a:moveTo>
                <a:cubicBezTo>
                  <a:pt x="1025" y="1310"/>
                  <a:pt x="1004" y="1330"/>
                  <a:pt x="980" y="1330"/>
                </a:cubicBezTo>
                <a:cubicBezTo>
                  <a:pt x="586" y="1330"/>
                  <a:pt x="586" y="1330"/>
                  <a:pt x="586" y="1330"/>
                </a:cubicBezTo>
                <a:cubicBezTo>
                  <a:pt x="561" y="1330"/>
                  <a:pt x="541" y="1310"/>
                  <a:pt x="541" y="1286"/>
                </a:cubicBezTo>
                <a:cubicBezTo>
                  <a:pt x="541" y="1261"/>
                  <a:pt x="561" y="1241"/>
                  <a:pt x="586" y="1241"/>
                </a:cubicBezTo>
                <a:cubicBezTo>
                  <a:pt x="980" y="1241"/>
                  <a:pt x="980" y="1241"/>
                  <a:pt x="980" y="1241"/>
                </a:cubicBezTo>
                <a:cubicBezTo>
                  <a:pt x="1004" y="1241"/>
                  <a:pt x="1025" y="1261"/>
                  <a:pt x="1025" y="12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0" name="Freeform 50"/>
          <p:cNvSpPr>
            <a:spLocks noEditPoints="1"/>
          </p:cNvSpPr>
          <p:nvPr/>
        </p:nvSpPr>
        <p:spPr bwMode="auto">
          <a:xfrm>
            <a:off x="19580025" y="5519998"/>
            <a:ext cx="829692" cy="697960"/>
          </a:xfrm>
          <a:custGeom>
            <a:avLst/>
            <a:gdLst>
              <a:gd name="T0" fmla="*/ 0 w 1577"/>
              <a:gd name="T1" fmla="*/ 940 h 1327"/>
              <a:gd name="T2" fmla="*/ 0 w 1577"/>
              <a:gd name="T3" fmla="*/ 128 h 1327"/>
              <a:gd name="T4" fmla="*/ 128 w 1577"/>
              <a:gd name="T5" fmla="*/ 0 h 1327"/>
              <a:gd name="T6" fmla="*/ 1449 w 1577"/>
              <a:gd name="T7" fmla="*/ 0 h 1327"/>
              <a:gd name="T8" fmla="*/ 1577 w 1577"/>
              <a:gd name="T9" fmla="*/ 128 h 1327"/>
              <a:gd name="T10" fmla="*/ 1577 w 1577"/>
              <a:gd name="T11" fmla="*/ 940 h 1327"/>
              <a:gd name="T12" fmla="*/ 1449 w 1577"/>
              <a:gd name="T13" fmla="*/ 1068 h 1327"/>
              <a:gd name="T14" fmla="*/ 723 w 1577"/>
              <a:gd name="T15" fmla="*/ 1068 h 1327"/>
              <a:gd name="T16" fmla="*/ 678 w 1577"/>
              <a:gd name="T17" fmla="*/ 1024 h 1327"/>
              <a:gd name="T18" fmla="*/ 723 w 1577"/>
              <a:gd name="T19" fmla="*/ 979 h 1327"/>
              <a:gd name="T20" fmla="*/ 1449 w 1577"/>
              <a:gd name="T21" fmla="*/ 979 h 1327"/>
              <a:gd name="T22" fmla="*/ 1487 w 1577"/>
              <a:gd name="T23" fmla="*/ 940 h 1327"/>
              <a:gd name="T24" fmla="*/ 1487 w 1577"/>
              <a:gd name="T25" fmla="*/ 128 h 1327"/>
              <a:gd name="T26" fmla="*/ 1449 w 1577"/>
              <a:gd name="T27" fmla="*/ 89 h 1327"/>
              <a:gd name="T28" fmla="*/ 128 w 1577"/>
              <a:gd name="T29" fmla="*/ 89 h 1327"/>
              <a:gd name="T30" fmla="*/ 89 w 1577"/>
              <a:gd name="T31" fmla="*/ 128 h 1327"/>
              <a:gd name="T32" fmla="*/ 89 w 1577"/>
              <a:gd name="T33" fmla="*/ 939 h 1327"/>
              <a:gd name="T34" fmla="*/ 128 w 1577"/>
              <a:gd name="T35" fmla="*/ 978 h 1327"/>
              <a:gd name="T36" fmla="*/ 225 w 1577"/>
              <a:gd name="T37" fmla="*/ 978 h 1327"/>
              <a:gd name="T38" fmla="*/ 269 w 1577"/>
              <a:gd name="T39" fmla="*/ 1023 h 1327"/>
              <a:gd name="T40" fmla="*/ 269 w 1577"/>
              <a:gd name="T41" fmla="*/ 1204 h 1327"/>
              <a:gd name="T42" fmla="*/ 482 w 1577"/>
              <a:gd name="T43" fmla="*/ 992 h 1327"/>
              <a:gd name="T44" fmla="*/ 514 w 1577"/>
              <a:gd name="T45" fmla="*/ 978 h 1327"/>
              <a:gd name="T46" fmla="*/ 546 w 1577"/>
              <a:gd name="T47" fmla="*/ 992 h 1327"/>
              <a:gd name="T48" fmla="*/ 559 w 1577"/>
              <a:gd name="T49" fmla="*/ 1023 h 1327"/>
              <a:gd name="T50" fmla="*/ 546 w 1577"/>
              <a:gd name="T51" fmla="*/ 1055 h 1327"/>
              <a:gd name="T52" fmla="*/ 293 w 1577"/>
              <a:gd name="T53" fmla="*/ 1308 h 1327"/>
              <a:gd name="T54" fmla="*/ 246 w 1577"/>
              <a:gd name="T55" fmla="*/ 1327 h 1327"/>
              <a:gd name="T56" fmla="*/ 221 w 1577"/>
              <a:gd name="T57" fmla="*/ 1322 h 1327"/>
              <a:gd name="T58" fmla="*/ 180 w 1577"/>
              <a:gd name="T59" fmla="*/ 1261 h 1327"/>
              <a:gd name="T60" fmla="*/ 180 w 1577"/>
              <a:gd name="T61" fmla="*/ 1068 h 1327"/>
              <a:gd name="T62" fmla="*/ 128 w 1577"/>
              <a:gd name="T63" fmla="*/ 1068 h 1327"/>
              <a:gd name="T64" fmla="*/ 0 w 1577"/>
              <a:gd name="T65" fmla="*/ 940 h 1327"/>
              <a:gd name="T66" fmla="*/ 287 w 1577"/>
              <a:gd name="T67" fmla="*/ 376 h 1327"/>
              <a:gd name="T68" fmla="*/ 1289 w 1577"/>
              <a:gd name="T69" fmla="*/ 376 h 1327"/>
              <a:gd name="T70" fmla="*/ 1334 w 1577"/>
              <a:gd name="T71" fmla="*/ 331 h 1327"/>
              <a:gd name="T72" fmla="*/ 1289 w 1577"/>
              <a:gd name="T73" fmla="*/ 286 h 1327"/>
              <a:gd name="T74" fmla="*/ 287 w 1577"/>
              <a:gd name="T75" fmla="*/ 286 h 1327"/>
              <a:gd name="T76" fmla="*/ 242 w 1577"/>
              <a:gd name="T77" fmla="*/ 331 h 1327"/>
              <a:gd name="T78" fmla="*/ 287 w 1577"/>
              <a:gd name="T79" fmla="*/ 376 h 1327"/>
              <a:gd name="T80" fmla="*/ 287 w 1577"/>
              <a:gd name="T81" fmla="*/ 586 h 1327"/>
              <a:gd name="T82" fmla="*/ 1289 w 1577"/>
              <a:gd name="T83" fmla="*/ 586 h 1327"/>
              <a:gd name="T84" fmla="*/ 1334 w 1577"/>
              <a:gd name="T85" fmla="*/ 541 h 1327"/>
              <a:gd name="T86" fmla="*/ 1289 w 1577"/>
              <a:gd name="T87" fmla="*/ 496 h 1327"/>
              <a:gd name="T88" fmla="*/ 287 w 1577"/>
              <a:gd name="T89" fmla="*/ 496 h 1327"/>
              <a:gd name="T90" fmla="*/ 242 w 1577"/>
              <a:gd name="T91" fmla="*/ 541 h 1327"/>
              <a:gd name="T92" fmla="*/ 287 w 1577"/>
              <a:gd name="T93" fmla="*/ 586 h 1327"/>
              <a:gd name="T94" fmla="*/ 287 w 1577"/>
              <a:gd name="T95" fmla="*/ 797 h 1327"/>
              <a:gd name="T96" fmla="*/ 788 w 1577"/>
              <a:gd name="T97" fmla="*/ 797 h 1327"/>
              <a:gd name="T98" fmla="*/ 833 w 1577"/>
              <a:gd name="T99" fmla="*/ 752 h 1327"/>
              <a:gd name="T100" fmla="*/ 788 w 1577"/>
              <a:gd name="T101" fmla="*/ 707 h 1327"/>
              <a:gd name="T102" fmla="*/ 287 w 1577"/>
              <a:gd name="T103" fmla="*/ 707 h 1327"/>
              <a:gd name="T104" fmla="*/ 242 w 1577"/>
              <a:gd name="T105" fmla="*/ 752 h 1327"/>
              <a:gd name="T106" fmla="*/ 287 w 1577"/>
              <a:gd name="T107" fmla="*/ 797 h 1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7" h="1327">
                <a:moveTo>
                  <a:pt x="0" y="940"/>
                </a:moveTo>
                <a:cubicBezTo>
                  <a:pt x="0" y="128"/>
                  <a:pt x="0" y="128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449" y="0"/>
                  <a:pt x="1449" y="0"/>
                  <a:pt x="1449" y="0"/>
                </a:cubicBezTo>
                <a:cubicBezTo>
                  <a:pt x="1519" y="0"/>
                  <a:pt x="1577" y="57"/>
                  <a:pt x="1577" y="128"/>
                </a:cubicBezTo>
                <a:cubicBezTo>
                  <a:pt x="1577" y="940"/>
                  <a:pt x="1577" y="940"/>
                  <a:pt x="1577" y="940"/>
                </a:cubicBezTo>
                <a:cubicBezTo>
                  <a:pt x="1577" y="1010"/>
                  <a:pt x="1519" y="1068"/>
                  <a:pt x="1449" y="1068"/>
                </a:cubicBezTo>
                <a:cubicBezTo>
                  <a:pt x="723" y="1068"/>
                  <a:pt x="723" y="1068"/>
                  <a:pt x="723" y="1068"/>
                </a:cubicBezTo>
                <a:cubicBezTo>
                  <a:pt x="698" y="1068"/>
                  <a:pt x="678" y="1049"/>
                  <a:pt x="678" y="1024"/>
                </a:cubicBezTo>
                <a:cubicBezTo>
                  <a:pt x="678" y="999"/>
                  <a:pt x="699" y="979"/>
                  <a:pt x="723" y="979"/>
                </a:cubicBezTo>
                <a:cubicBezTo>
                  <a:pt x="1449" y="979"/>
                  <a:pt x="1449" y="979"/>
                  <a:pt x="1449" y="979"/>
                </a:cubicBezTo>
                <a:cubicBezTo>
                  <a:pt x="1470" y="979"/>
                  <a:pt x="1487" y="961"/>
                  <a:pt x="1487" y="940"/>
                </a:cubicBezTo>
                <a:cubicBezTo>
                  <a:pt x="1487" y="128"/>
                  <a:pt x="1487" y="128"/>
                  <a:pt x="1487" y="128"/>
                </a:cubicBezTo>
                <a:cubicBezTo>
                  <a:pt x="1487" y="107"/>
                  <a:pt x="1470" y="89"/>
                  <a:pt x="1449" y="89"/>
                </a:cubicBezTo>
                <a:cubicBezTo>
                  <a:pt x="128" y="89"/>
                  <a:pt x="128" y="89"/>
                  <a:pt x="128" y="89"/>
                </a:cubicBezTo>
                <a:cubicBezTo>
                  <a:pt x="107" y="89"/>
                  <a:pt x="89" y="107"/>
                  <a:pt x="89" y="128"/>
                </a:cubicBezTo>
                <a:cubicBezTo>
                  <a:pt x="89" y="939"/>
                  <a:pt x="89" y="939"/>
                  <a:pt x="89" y="939"/>
                </a:cubicBezTo>
                <a:cubicBezTo>
                  <a:pt x="89" y="961"/>
                  <a:pt x="107" y="978"/>
                  <a:pt x="128" y="978"/>
                </a:cubicBezTo>
                <a:cubicBezTo>
                  <a:pt x="225" y="978"/>
                  <a:pt x="225" y="978"/>
                  <a:pt x="225" y="978"/>
                </a:cubicBezTo>
                <a:cubicBezTo>
                  <a:pt x="249" y="978"/>
                  <a:pt x="269" y="998"/>
                  <a:pt x="269" y="1023"/>
                </a:cubicBezTo>
                <a:cubicBezTo>
                  <a:pt x="269" y="1204"/>
                  <a:pt x="269" y="1204"/>
                  <a:pt x="269" y="1204"/>
                </a:cubicBezTo>
                <a:cubicBezTo>
                  <a:pt x="482" y="992"/>
                  <a:pt x="482" y="992"/>
                  <a:pt x="482" y="992"/>
                </a:cubicBezTo>
                <a:cubicBezTo>
                  <a:pt x="491" y="983"/>
                  <a:pt x="502" y="978"/>
                  <a:pt x="514" y="978"/>
                </a:cubicBezTo>
                <a:cubicBezTo>
                  <a:pt x="526" y="978"/>
                  <a:pt x="537" y="983"/>
                  <a:pt x="546" y="992"/>
                </a:cubicBezTo>
                <a:cubicBezTo>
                  <a:pt x="554" y="1000"/>
                  <a:pt x="559" y="1011"/>
                  <a:pt x="559" y="1023"/>
                </a:cubicBezTo>
                <a:cubicBezTo>
                  <a:pt x="559" y="1035"/>
                  <a:pt x="554" y="1046"/>
                  <a:pt x="546" y="1055"/>
                </a:cubicBezTo>
                <a:cubicBezTo>
                  <a:pt x="293" y="1308"/>
                  <a:pt x="293" y="1308"/>
                  <a:pt x="293" y="1308"/>
                </a:cubicBezTo>
                <a:cubicBezTo>
                  <a:pt x="281" y="1320"/>
                  <a:pt x="264" y="1327"/>
                  <a:pt x="246" y="1327"/>
                </a:cubicBezTo>
                <a:cubicBezTo>
                  <a:pt x="238" y="1327"/>
                  <a:pt x="229" y="1325"/>
                  <a:pt x="221" y="1322"/>
                </a:cubicBezTo>
                <a:cubicBezTo>
                  <a:pt x="196" y="1312"/>
                  <a:pt x="180" y="1288"/>
                  <a:pt x="180" y="1261"/>
                </a:cubicBezTo>
                <a:cubicBezTo>
                  <a:pt x="180" y="1068"/>
                  <a:pt x="180" y="1068"/>
                  <a:pt x="180" y="1068"/>
                </a:cubicBezTo>
                <a:cubicBezTo>
                  <a:pt x="128" y="1068"/>
                  <a:pt x="128" y="1068"/>
                  <a:pt x="128" y="1068"/>
                </a:cubicBezTo>
                <a:cubicBezTo>
                  <a:pt x="57" y="1068"/>
                  <a:pt x="0" y="1011"/>
                  <a:pt x="0" y="940"/>
                </a:cubicBezTo>
                <a:close/>
                <a:moveTo>
                  <a:pt x="287" y="376"/>
                </a:moveTo>
                <a:cubicBezTo>
                  <a:pt x="1289" y="376"/>
                  <a:pt x="1289" y="376"/>
                  <a:pt x="1289" y="376"/>
                </a:cubicBezTo>
                <a:cubicBezTo>
                  <a:pt x="1314" y="376"/>
                  <a:pt x="1334" y="355"/>
                  <a:pt x="1334" y="331"/>
                </a:cubicBezTo>
                <a:cubicBezTo>
                  <a:pt x="1334" y="306"/>
                  <a:pt x="1314" y="286"/>
                  <a:pt x="1289" y="286"/>
                </a:cubicBezTo>
                <a:cubicBezTo>
                  <a:pt x="287" y="286"/>
                  <a:pt x="287" y="286"/>
                  <a:pt x="287" y="286"/>
                </a:cubicBezTo>
                <a:cubicBezTo>
                  <a:pt x="262" y="286"/>
                  <a:pt x="242" y="306"/>
                  <a:pt x="242" y="331"/>
                </a:cubicBezTo>
                <a:cubicBezTo>
                  <a:pt x="242" y="355"/>
                  <a:pt x="262" y="376"/>
                  <a:pt x="287" y="376"/>
                </a:cubicBezTo>
                <a:close/>
                <a:moveTo>
                  <a:pt x="287" y="586"/>
                </a:moveTo>
                <a:cubicBezTo>
                  <a:pt x="1289" y="586"/>
                  <a:pt x="1289" y="586"/>
                  <a:pt x="1289" y="586"/>
                </a:cubicBezTo>
                <a:cubicBezTo>
                  <a:pt x="1314" y="586"/>
                  <a:pt x="1334" y="566"/>
                  <a:pt x="1334" y="541"/>
                </a:cubicBezTo>
                <a:cubicBezTo>
                  <a:pt x="1334" y="517"/>
                  <a:pt x="1314" y="496"/>
                  <a:pt x="1289" y="496"/>
                </a:cubicBezTo>
                <a:cubicBezTo>
                  <a:pt x="287" y="496"/>
                  <a:pt x="287" y="496"/>
                  <a:pt x="287" y="496"/>
                </a:cubicBezTo>
                <a:cubicBezTo>
                  <a:pt x="262" y="496"/>
                  <a:pt x="242" y="517"/>
                  <a:pt x="242" y="541"/>
                </a:cubicBezTo>
                <a:cubicBezTo>
                  <a:pt x="242" y="566"/>
                  <a:pt x="262" y="586"/>
                  <a:pt x="287" y="586"/>
                </a:cubicBezTo>
                <a:close/>
                <a:moveTo>
                  <a:pt x="287" y="797"/>
                </a:moveTo>
                <a:cubicBezTo>
                  <a:pt x="788" y="797"/>
                  <a:pt x="788" y="797"/>
                  <a:pt x="788" y="797"/>
                </a:cubicBezTo>
                <a:cubicBezTo>
                  <a:pt x="813" y="797"/>
                  <a:pt x="833" y="777"/>
                  <a:pt x="833" y="752"/>
                </a:cubicBezTo>
                <a:cubicBezTo>
                  <a:pt x="833" y="728"/>
                  <a:pt x="813" y="707"/>
                  <a:pt x="788" y="707"/>
                </a:cubicBezTo>
                <a:cubicBezTo>
                  <a:pt x="287" y="707"/>
                  <a:pt x="287" y="707"/>
                  <a:pt x="287" y="707"/>
                </a:cubicBezTo>
                <a:cubicBezTo>
                  <a:pt x="262" y="707"/>
                  <a:pt x="242" y="728"/>
                  <a:pt x="242" y="752"/>
                </a:cubicBezTo>
                <a:cubicBezTo>
                  <a:pt x="242" y="777"/>
                  <a:pt x="262" y="797"/>
                  <a:pt x="287" y="7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" name="Freeform 51"/>
          <p:cNvSpPr>
            <a:spLocks noEditPoints="1"/>
          </p:cNvSpPr>
          <p:nvPr/>
        </p:nvSpPr>
        <p:spPr bwMode="auto">
          <a:xfrm>
            <a:off x="21803886" y="5519809"/>
            <a:ext cx="829370" cy="698282"/>
          </a:xfrm>
          <a:custGeom>
            <a:avLst/>
            <a:gdLst>
              <a:gd name="T0" fmla="*/ 854 w 1577"/>
              <a:gd name="T1" fmla="*/ 1068 h 1328"/>
              <a:gd name="T2" fmla="*/ 129 w 1577"/>
              <a:gd name="T3" fmla="*/ 1068 h 1328"/>
              <a:gd name="T4" fmla="*/ 0 w 1577"/>
              <a:gd name="T5" fmla="*/ 940 h 1328"/>
              <a:gd name="T6" fmla="*/ 0 w 1577"/>
              <a:gd name="T7" fmla="*/ 128 h 1328"/>
              <a:gd name="T8" fmla="*/ 129 w 1577"/>
              <a:gd name="T9" fmla="*/ 0 h 1328"/>
              <a:gd name="T10" fmla="*/ 1449 w 1577"/>
              <a:gd name="T11" fmla="*/ 0 h 1328"/>
              <a:gd name="T12" fmla="*/ 1577 w 1577"/>
              <a:gd name="T13" fmla="*/ 128 h 1328"/>
              <a:gd name="T14" fmla="*/ 1577 w 1577"/>
              <a:gd name="T15" fmla="*/ 940 h 1328"/>
              <a:gd name="T16" fmla="*/ 1449 w 1577"/>
              <a:gd name="T17" fmla="*/ 1069 h 1328"/>
              <a:gd name="T18" fmla="*/ 1397 w 1577"/>
              <a:gd name="T19" fmla="*/ 1069 h 1328"/>
              <a:gd name="T20" fmla="*/ 1397 w 1577"/>
              <a:gd name="T21" fmla="*/ 1261 h 1328"/>
              <a:gd name="T22" fmla="*/ 1356 w 1577"/>
              <a:gd name="T23" fmla="*/ 1323 h 1328"/>
              <a:gd name="T24" fmla="*/ 1331 w 1577"/>
              <a:gd name="T25" fmla="*/ 1328 h 1328"/>
              <a:gd name="T26" fmla="*/ 1284 w 1577"/>
              <a:gd name="T27" fmla="*/ 1308 h 1328"/>
              <a:gd name="T28" fmla="*/ 1031 w 1577"/>
              <a:gd name="T29" fmla="*/ 1055 h 1328"/>
              <a:gd name="T30" fmla="*/ 1031 w 1577"/>
              <a:gd name="T31" fmla="*/ 992 h 1328"/>
              <a:gd name="T32" fmla="*/ 1063 w 1577"/>
              <a:gd name="T33" fmla="*/ 979 h 1328"/>
              <a:gd name="T34" fmla="*/ 1095 w 1577"/>
              <a:gd name="T35" fmla="*/ 992 h 1328"/>
              <a:gd name="T36" fmla="*/ 1308 w 1577"/>
              <a:gd name="T37" fmla="*/ 1205 h 1328"/>
              <a:gd name="T38" fmla="*/ 1308 w 1577"/>
              <a:gd name="T39" fmla="*/ 1024 h 1328"/>
              <a:gd name="T40" fmla="*/ 1353 w 1577"/>
              <a:gd name="T41" fmla="*/ 979 h 1328"/>
              <a:gd name="T42" fmla="*/ 1449 w 1577"/>
              <a:gd name="T43" fmla="*/ 979 h 1328"/>
              <a:gd name="T44" fmla="*/ 1488 w 1577"/>
              <a:gd name="T45" fmla="*/ 940 h 1328"/>
              <a:gd name="T46" fmla="*/ 1488 w 1577"/>
              <a:gd name="T47" fmla="*/ 128 h 1328"/>
              <a:gd name="T48" fmla="*/ 1449 w 1577"/>
              <a:gd name="T49" fmla="*/ 89 h 1328"/>
              <a:gd name="T50" fmla="*/ 129 w 1577"/>
              <a:gd name="T51" fmla="*/ 89 h 1328"/>
              <a:gd name="T52" fmla="*/ 90 w 1577"/>
              <a:gd name="T53" fmla="*/ 128 h 1328"/>
              <a:gd name="T54" fmla="*/ 90 w 1577"/>
              <a:gd name="T55" fmla="*/ 939 h 1328"/>
              <a:gd name="T56" fmla="*/ 129 w 1577"/>
              <a:gd name="T57" fmla="*/ 978 h 1328"/>
              <a:gd name="T58" fmla="*/ 854 w 1577"/>
              <a:gd name="T59" fmla="*/ 978 h 1328"/>
              <a:gd name="T60" fmla="*/ 899 w 1577"/>
              <a:gd name="T61" fmla="*/ 1023 h 1328"/>
              <a:gd name="T62" fmla="*/ 860 w 1577"/>
              <a:gd name="T63" fmla="*/ 1068 h 1328"/>
              <a:gd name="T64" fmla="*/ 860 w 1577"/>
              <a:gd name="T65" fmla="*/ 1068 h 1328"/>
              <a:gd name="T66" fmla="*/ 854 w 1577"/>
              <a:gd name="T67" fmla="*/ 1068 h 1328"/>
              <a:gd name="T68" fmla="*/ 288 w 1577"/>
              <a:gd name="T69" fmla="*/ 376 h 1328"/>
              <a:gd name="T70" fmla="*/ 1290 w 1577"/>
              <a:gd name="T71" fmla="*/ 376 h 1328"/>
              <a:gd name="T72" fmla="*/ 1335 w 1577"/>
              <a:gd name="T73" fmla="*/ 331 h 1328"/>
              <a:gd name="T74" fmla="*/ 1290 w 1577"/>
              <a:gd name="T75" fmla="*/ 286 h 1328"/>
              <a:gd name="T76" fmla="*/ 288 w 1577"/>
              <a:gd name="T77" fmla="*/ 286 h 1328"/>
              <a:gd name="T78" fmla="*/ 243 w 1577"/>
              <a:gd name="T79" fmla="*/ 331 h 1328"/>
              <a:gd name="T80" fmla="*/ 288 w 1577"/>
              <a:gd name="T81" fmla="*/ 376 h 1328"/>
              <a:gd name="T82" fmla="*/ 288 w 1577"/>
              <a:gd name="T83" fmla="*/ 586 h 1328"/>
              <a:gd name="T84" fmla="*/ 1290 w 1577"/>
              <a:gd name="T85" fmla="*/ 586 h 1328"/>
              <a:gd name="T86" fmla="*/ 1335 w 1577"/>
              <a:gd name="T87" fmla="*/ 541 h 1328"/>
              <a:gd name="T88" fmla="*/ 1290 w 1577"/>
              <a:gd name="T89" fmla="*/ 496 h 1328"/>
              <a:gd name="T90" fmla="*/ 288 w 1577"/>
              <a:gd name="T91" fmla="*/ 496 h 1328"/>
              <a:gd name="T92" fmla="*/ 243 w 1577"/>
              <a:gd name="T93" fmla="*/ 541 h 1328"/>
              <a:gd name="T94" fmla="*/ 288 w 1577"/>
              <a:gd name="T95" fmla="*/ 586 h 1328"/>
              <a:gd name="T96" fmla="*/ 789 w 1577"/>
              <a:gd name="T97" fmla="*/ 797 h 1328"/>
              <a:gd name="T98" fmla="*/ 1290 w 1577"/>
              <a:gd name="T99" fmla="*/ 797 h 1328"/>
              <a:gd name="T100" fmla="*/ 1335 w 1577"/>
              <a:gd name="T101" fmla="*/ 752 h 1328"/>
              <a:gd name="T102" fmla="*/ 1290 w 1577"/>
              <a:gd name="T103" fmla="*/ 707 h 1328"/>
              <a:gd name="T104" fmla="*/ 789 w 1577"/>
              <a:gd name="T105" fmla="*/ 707 h 1328"/>
              <a:gd name="T106" fmla="*/ 744 w 1577"/>
              <a:gd name="T107" fmla="*/ 752 h 1328"/>
              <a:gd name="T108" fmla="*/ 789 w 1577"/>
              <a:gd name="T109" fmla="*/ 797 h 1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77" h="1328">
                <a:moveTo>
                  <a:pt x="854" y="1068"/>
                </a:moveTo>
                <a:cubicBezTo>
                  <a:pt x="129" y="1068"/>
                  <a:pt x="129" y="1068"/>
                  <a:pt x="129" y="1068"/>
                </a:cubicBezTo>
                <a:cubicBezTo>
                  <a:pt x="58" y="1068"/>
                  <a:pt x="0" y="1011"/>
                  <a:pt x="0" y="940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57"/>
                  <a:pt x="58" y="0"/>
                  <a:pt x="129" y="0"/>
                </a:cubicBezTo>
                <a:cubicBezTo>
                  <a:pt x="1449" y="0"/>
                  <a:pt x="1449" y="0"/>
                  <a:pt x="1449" y="0"/>
                </a:cubicBezTo>
                <a:cubicBezTo>
                  <a:pt x="1520" y="0"/>
                  <a:pt x="1577" y="57"/>
                  <a:pt x="1577" y="128"/>
                </a:cubicBezTo>
                <a:cubicBezTo>
                  <a:pt x="1577" y="940"/>
                  <a:pt x="1577" y="940"/>
                  <a:pt x="1577" y="940"/>
                </a:cubicBezTo>
                <a:cubicBezTo>
                  <a:pt x="1577" y="1011"/>
                  <a:pt x="1520" y="1069"/>
                  <a:pt x="1449" y="1069"/>
                </a:cubicBezTo>
                <a:cubicBezTo>
                  <a:pt x="1397" y="1069"/>
                  <a:pt x="1397" y="1069"/>
                  <a:pt x="1397" y="1069"/>
                </a:cubicBezTo>
                <a:cubicBezTo>
                  <a:pt x="1397" y="1261"/>
                  <a:pt x="1397" y="1261"/>
                  <a:pt x="1397" y="1261"/>
                </a:cubicBezTo>
                <a:cubicBezTo>
                  <a:pt x="1397" y="1288"/>
                  <a:pt x="1381" y="1312"/>
                  <a:pt x="1356" y="1323"/>
                </a:cubicBezTo>
                <a:cubicBezTo>
                  <a:pt x="1348" y="1326"/>
                  <a:pt x="1339" y="1328"/>
                  <a:pt x="1331" y="1328"/>
                </a:cubicBezTo>
                <a:cubicBezTo>
                  <a:pt x="1313" y="1328"/>
                  <a:pt x="1296" y="1320"/>
                  <a:pt x="1284" y="1308"/>
                </a:cubicBezTo>
                <a:cubicBezTo>
                  <a:pt x="1031" y="1055"/>
                  <a:pt x="1031" y="1055"/>
                  <a:pt x="1031" y="1055"/>
                </a:cubicBezTo>
                <a:cubicBezTo>
                  <a:pt x="1014" y="1038"/>
                  <a:pt x="1014" y="1010"/>
                  <a:pt x="1031" y="992"/>
                </a:cubicBezTo>
                <a:cubicBezTo>
                  <a:pt x="1040" y="984"/>
                  <a:pt x="1051" y="979"/>
                  <a:pt x="1063" y="979"/>
                </a:cubicBezTo>
                <a:cubicBezTo>
                  <a:pt x="1075" y="979"/>
                  <a:pt x="1086" y="984"/>
                  <a:pt x="1095" y="992"/>
                </a:cubicBezTo>
                <a:cubicBezTo>
                  <a:pt x="1308" y="1205"/>
                  <a:pt x="1308" y="1205"/>
                  <a:pt x="1308" y="1205"/>
                </a:cubicBezTo>
                <a:cubicBezTo>
                  <a:pt x="1308" y="1024"/>
                  <a:pt x="1308" y="1024"/>
                  <a:pt x="1308" y="1024"/>
                </a:cubicBezTo>
                <a:cubicBezTo>
                  <a:pt x="1308" y="999"/>
                  <a:pt x="1328" y="979"/>
                  <a:pt x="1353" y="979"/>
                </a:cubicBezTo>
                <a:cubicBezTo>
                  <a:pt x="1449" y="979"/>
                  <a:pt x="1449" y="979"/>
                  <a:pt x="1449" y="979"/>
                </a:cubicBezTo>
                <a:cubicBezTo>
                  <a:pt x="1471" y="979"/>
                  <a:pt x="1488" y="961"/>
                  <a:pt x="1488" y="940"/>
                </a:cubicBezTo>
                <a:cubicBezTo>
                  <a:pt x="1488" y="128"/>
                  <a:pt x="1488" y="128"/>
                  <a:pt x="1488" y="128"/>
                </a:cubicBezTo>
                <a:cubicBezTo>
                  <a:pt x="1488" y="107"/>
                  <a:pt x="1471" y="89"/>
                  <a:pt x="1449" y="89"/>
                </a:cubicBezTo>
                <a:cubicBezTo>
                  <a:pt x="129" y="89"/>
                  <a:pt x="129" y="89"/>
                  <a:pt x="129" y="89"/>
                </a:cubicBezTo>
                <a:cubicBezTo>
                  <a:pt x="107" y="89"/>
                  <a:pt x="90" y="107"/>
                  <a:pt x="90" y="128"/>
                </a:cubicBezTo>
                <a:cubicBezTo>
                  <a:pt x="90" y="939"/>
                  <a:pt x="90" y="939"/>
                  <a:pt x="90" y="939"/>
                </a:cubicBezTo>
                <a:cubicBezTo>
                  <a:pt x="90" y="961"/>
                  <a:pt x="107" y="978"/>
                  <a:pt x="129" y="978"/>
                </a:cubicBezTo>
                <a:cubicBezTo>
                  <a:pt x="854" y="978"/>
                  <a:pt x="854" y="978"/>
                  <a:pt x="854" y="978"/>
                </a:cubicBezTo>
                <a:cubicBezTo>
                  <a:pt x="879" y="978"/>
                  <a:pt x="899" y="998"/>
                  <a:pt x="899" y="1023"/>
                </a:cubicBezTo>
                <a:cubicBezTo>
                  <a:pt x="899" y="1046"/>
                  <a:pt x="882" y="1065"/>
                  <a:pt x="860" y="1068"/>
                </a:cubicBezTo>
                <a:cubicBezTo>
                  <a:pt x="860" y="1068"/>
                  <a:pt x="860" y="1068"/>
                  <a:pt x="860" y="1068"/>
                </a:cubicBezTo>
                <a:lnTo>
                  <a:pt x="854" y="1068"/>
                </a:lnTo>
                <a:close/>
                <a:moveTo>
                  <a:pt x="288" y="376"/>
                </a:moveTo>
                <a:cubicBezTo>
                  <a:pt x="1290" y="376"/>
                  <a:pt x="1290" y="376"/>
                  <a:pt x="1290" y="376"/>
                </a:cubicBezTo>
                <a:cubicBezTo>
                  <a:pt x="1315" y="376"/>
                  <a:pt x="1335" y="355"/>
                  <a:pt x="1335" y="331"/>
                </a:cubicBezTo>
                <a:cubicBezTo>
                  <a:pt x="1335" y="306"/>
                  <a:pt x="1315" y="286"/>
                  <a:pt x="1290" y="286"/>
                </a:cubicBezTo>
                <a:cubicBezTo>
                  <a:pt x="288" y="286"/>
                  <a:pt x="288" y="286"/>
                  <a:pt x="288" y="286"/>
                </a:cubicBezTo>
                <a:cubicBezTo>
                  <a:pt x="263" y="286"/>
                  <a:pt x="243" y="306"/>
                  <a:pt x="243" y="331"/>
                </a:cubicBezTo>
                <a:cubicBezTo>
                  <a:pt x="243" y="355"/>
                  <a:pt x="263" y="376"/>
                  <a:pt x="288" y="376"/>
                </a:cubicBezTo>
                <a:close/>
                <a:moveTo>
                  <a:pt x="288" y="586"/>
                </a:moveTo>
                <a:cubicBezTo>
                  <a:pt x="1290" y="586"/>
                  <a:pt x="1290" y="586"/>
                  <a:pt x="1290" y="586"/>
                </a:cubicBezTo>
                <a:cubicBezTo>
                  <a:pt x="1315" y="586"/>
                  <a:pt x="1335" y="566"/>
                  <a:pt x="1335" y="541"/>
                </a:cubicBezTo>
                <a:cubicBezTo>
                  <a:pt x="1335" y="517"/>
                  <a:pt x="1315" y="496"/>
                  <a:pt x="1290" y="496"/>
                </a:cubicBezTo>
                <a:cubicBezTo>
                  <a:pt x="288" y="496"/>
                  <a:pt x="288" y="496"/>
                  <a:pt x="288" y="496"/>
                </a:cubicBezTo>
                <a:cubicBezTo>
                  <a:pt x="263" y="496"/>
                  <a:pt x="243" y="517"/>
                  <a:pt x="243" y="541"/>
                </a:cubicBezTo>
                <a:cubicBezTo>
                  <a:pt x="243" y="566"/>
                  <a:pt x="263" y="586"/>
                  <a:pt x="288" y="586"/>
                </a:cubicBezTo>
                <a:close/>
                <a:moveTo>
                  <a:pt x="789" y="797"/>
                </a:moveTo>
                <a:cubicBezTo>
                  <a:pt x="1290" y="797"/>
                  <a:pt x="1290" y="797"/>
                  <a:pt x="1290" y="797"/>
                </a:cubicBezTo>
                <a:cubicBezTo>
                  <a:pt x="1315" y="797"/>
                  <a:pt x="1335" y="777"/>
                  <a:pt x="1335" y="752"/>
                </a:cubicBezTo>
                <a:cubicBezTo>
                  <a:pt x="1335" y="728"/>
                  <a:pt x="1315" y="707"/>
                  <a:pt x="1290" y="707"/>
                </a:cubicBezTo>
                <a:cubicBezTo>
                  <a:pt x="789" y="707"/>
                  <a:pt x="789" y="707"/>
                  <a:pt x="789" y="707"/>
                </a:cubicBezTo>
                <a:cubicBezTo>
                  <a:pt x="764" y="707"/>
                  <a:pt x="744" y="728"/>
                  <a:pt x="744" y="752"/>
                </a:cubicBezTo>
                <a:cubicBezTo>
                  <a:pt x="744" y="778"/>
                  <a:pt x="764" y="797"/>
                  <a:pt x="789" y="7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8" name="Freeform 32"/>
          <p:cNvSpPr>
            <a:spLocks noEditPoints="1"/>
          </p:cNvSpPr>
          <p:nvPr/>
        </p:nvSpPr>
        <p:spPr bwMode="auto">
          <a:xfrm>
            <a:off x="4127546" y="5441857"/>
            <a:ext cx="555598" cy="831946"/>
          </a:xfrm>
          <a:custGeom>
            <a:avLst/>
            <a:gdLst>
              <a:gd name="T0" fmla="*/ 528 w 1056"/>
              <a:gd name="T1" fmla="*/ 1044 h 1582"/>
              <a:gd name="T2" fmla="*/ 841 w 1056"/>
              <a:gd name="T3" fmla="*/ 731 h 1582"/>
              <a:gd name="T4" fmla="*/ 841 w 1056"/>
              <a:gd name="T5" fmla="*/ 313 h 1582"/>
              <a:gd name="T6" fmla="*/ 528 w 1056"/>
              <a:gd name="T7" fmla="*/ 0 h 1582"/>
              <a:gd name="T8" fmla="*/ 215 w 1056"/>
              <a:gd name="T9" fmla="*/ 313 h 1582"/>
              <a:gd name="T10" fmla="*/ 215 w 1056"/>
              <a:gd name="T11" fmla="*/ 731 h 1582"/>
              <a:gd name="T12" fmla="*/ 528 w 1056"/>
              <a:gd name="T13" fmla="*/ 1044 h 1582"/>
              <a:gd name="T14" fmla="*/ 304 w 1056"/>
              <a:gd name="T15" fmla="*/ 313 h 1582"/>
              <a:gd name="T16" fmla="*/ 528 w 1056"/>
              <a:gd name="T17" fmla="*/ 89 h 1582"/>
              <a:gd name="T18" fmla="*/ 752 w 1056"/>
              <a:gd name="T19" fmla="*/ 313 h 1582"/>
              <a:gd name="T20" fmla="*/ 752 w 1056"/>
              <a:gd name="T21" fmla="*/ 731 h 1582"/>
              <a:gd name="T22" fmla="*/ 528 w 1056"/>
              <a:gd name="T23" fmla="*/ 955 h 1582"/>
              <a:gd name="T24" fmla="*/ 304 w 1056"/>
              <a:gd name="T25" fmla="*/ 731 h 1582"/>
              <a:gd name="T26" fmla="*/ 304 w 1056"/>
              <a:gd name="T27" fmla="*/ 313 h 1582"/>
              <a:gd name="T28" fmla="*/ 1056 w 1056"/>
              <a:gd name="T29" fmla="*/ 731 h 1582"/>
              <a:gd name="T30" fmla="*/ 914 w 1056"/>
              <a:gd name="T31" fmla="*/ 1091 h 1582"/>
              <a:gd name="T32" fmla="*/ 573 w 1056"/>
              <a:gd name="T33" fmla="*/ 1257 h 1582"/>
              <a:gd name="T34" fmla="*/ 573 w 1056"/>
              <a:gd name="T35" fmla="*/ 1492 h 1582"/>
              <a:gd name="T36" fmla="*/ 772 w 1056"/>
              <a:gd name="T37" fmla="*/ 1492 h 1582"/>
              <a:gd name="T38" fmla="*/ 817 w 1056"/>
              <a:gd name="T39" fmla="*/ 1537 h 1582"/>
              <a:gd name="T40" fmla="*/ 772 w 1056"/>
              <a:gd name="T41" fmla="*/ 1582 h 1582"/>
              <a:gd name="T42" fmla="*/ 284 w 1056"/>
              <a:gd name="T43" fmla="*/ 1582 h 1582"/>
              <a:gd name="T44" fmla="*/ 239 w 1056"/>
              <a:gd name="T45" fmla="*/ 1537 h 1582"/>
              <a:gd name="T46" fmla="*/ 284 w 1056"/>
              <a:gd name="T47" fmla="*/ 1492 h 1582"/>
              <a:gd name="T48" fmla="*/ 483 w 1056"/>
              <a:gd name="T49" fmla="*/ 1492 h 1582"/>
              <a:gd name="T50" fmla="*/ 483 w 1056"/>
              <a:gd name="T51" fmla="*/ 1257 h 1582"/>
              <a:gd name="T52" fmla="*/ 142 w 1056"/>
              <a:gd name="T53" fmla="*/ 1091 h 1582"/>
              <a:gd name="T54" fmla="*/ 0 w 1056"/>
              <a:gd name="T55" fmla="*/ 731 h 1582"/>
              <a:gd name="T56" fmla="*/ 45 w 1056"/>
              <a:gd name="T57" fmla="*/ 686 h 1582"/>
              <a:gd name="T58" fmla="*/ 76 w 1056"/>
              <a:gd name="T59" fmla="*/ 699 h 1582"/>
              <a:gd name="T60" fmla="*/ 89 w 1056"/>
              <a:gd name="T61" fmla="*/ 731 h 1582"/>
              <a:gd name="T62" fmla="*/ 527 w 1056"/>
              <a:gd name="T63" fmla="*/ 1170 h 1582"/>
              <a:gd name="T64" fmla="*/ 966 w 1056"/>
              <a:gd name="T65" fmla="*/ 731 h 1582"/>
              <a:gd name="T66" fmla="*/ 1011 w 1056"/>
              <a:gd name="T67" fmla="*/ 686 h 1582"/>
              <a:gd name="T68" fmla="*/ 1056 w 1056"/>
              <a:gd name="T69" fmla="*/ 731 h 1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56" h="1582">
                <a:moveTo>
                  <a:pt x="528" y="1044"/>
                </a:moveTo>
                <a:cubicBezTo>
                  <a:pt x="701" y="1044"/>
                  <a:pt x="841" y="904"/>
                  <a:pt x="841" y="731"/>
                </a:cubicBezTo>
                <a:cubicBezTo>
                  <a:pt x="841" y="313"/>
                  <a:pt x="841" y="313"/>
                  <a:pt x="841" y="313"/>
                </a:cubicBezTo>
                <a:cubicBezTo>
                  <a:pt x="841" y="140"/>
                  <a:pt x="701" y="0"/>
                  <a:pt x="528" y="0"/>
                </a:cubicBezTo>
                <a:cubicBezTo>
                  <a:pt x="355" y="0"/>
                  <a:pt x="215" y="140"/>
                  <a:pt x="215" y="313"/>
                </a:cubicBezTo>
                <a:cubicBezTo>
                  <a:pt x="215" y="731"/>
                  <a:pt x="215" y="731"/>
                  <a:pt x="215" y="731"/>
                </a:cubicBezTo>
                <a:cubicBezTo>
                  <a:pt x="215" y="904"/>
                  <a:pt x="355" y="1044"/>
                  <a:pt x="528" y="1044"/>
                </a:cubicBezTo>
                <a:close/>
                <a:moveTo>
                  <a:pt x="304" y="313"/>
                </a:moveTo>
                <a:cubicBezTo>
                  <a:pt x="304" y="190"/>
                  <a:pt x="405" y="89"/>
                  <a:pt x="528" y="89"/>
                </a:cubicBezTo>
                <a:cubicBezTo>
                  <a:pt x="651" y="89"/>
                  <a:pt x="752" y="190"/>
                  <a:pt x="752" y="313"/>
                </a:cubicBezTo>
                <a:cubicBezTo>
                  <a:pt x="752" y="731"/>
                  <a:pt x="752" y="731"/>
                  <a:pt x="752" y="731"/>
                </a:cubicBezTo>
                <a:cubicBezTo>
                  <a:pt x="752" y="854"/>
                  <a:pt x="651" y="955"/>
                  <a:pt x="528" y="955"/>
                </a:cubicBezTo>
                <a:cubicBezTo>
                  <a:pt x="405" y="955"/>
                  <a:pt x="304" y="854"/>
                  <a:pt x="304" y="731"/>
                </a:cubicBezTo>
                <a:lnTo>
                  <a:pt x="304" y="313"/>
                </a:lnTo>
                <a:close/>
                <a:moveTo>
                  <a:pt x="1056" y="731"/>
                </a:moveTo>
                <a:cubicBezTo>
                  <a:pt x="1056" y="865"/>
                  <a:pt x="1006" y="993"/>
                  <a:pt x="914" y="1091"/>
                </a:cubicBezTo>
                <a:cubicBezTo>
                  <a:pt x="824" y="1187"/>
                  <a:pt x="703" y="1246"/>
                  <a:pt x="573" y="1257"/>
                </a:cubicBezTo>
                <a:cubicBezTo>
                  <a:pt x="573" y="1492"/>
                  <a:pt x="573" y="1492"/>
                  <a:pt x="573" y="1492"/>
                </a:cubicBezTo>
                <a:cubicBezTo>
                  <a:pt x="772" y="1492"/>
                  <a:pt x="772" y="1492"/>
                  <a:pt x="772" y="1492"/>
                </a:cubicBezTo>
                <a:cubicBezTo>
                  <a:pt x="796" y="1492"/>
                  <a:pt x="817" y="1512"/>
                  <a:pt x="817" y="1537"/>
                </a:cubicBezTo>
                <a:cubicBezTo>
                  <a:pt x="817" y="1562"/>
                  <a:pt x="796" y="1582"/>
                  <a:pt x="772" y="1582"/>
                </a:cubicBezTo>
                <a:cubicBezTo>
                  <a:pt x="284" y="1582"/>
                  <a:pt x="284" y="1582"/>
                  <a:pt x="284" y="1582"/>
                </a:cubicBezTo>
                <a:cubicBezTo>
                  <a:pt x="259" y="1582"/>
                  <a:pt x="239" y="1562"/>
                  <a:pt x="239" y="1537"/>
                </a:cubicBezTo>
                <a:cubicBezTo>
                  <a:pt x="239" y="1512"/>
                  <a:pt x="259" y="1492"/>
                  <a:pt x="284" y="1492"/>
                </a:cubicBezTo>
                <a:cubicBezTo>
                  <a:pt x="483" y="1492"/>
                  <a:pt x="483" y="1492"/>
                  <a:pt x="483" y="1492"/>
                </a:cubicBezTo>
                <a:cubicBezTo>
                  <a:pt x="483" y="1257"/>
                  <a:pt x="483" y="1257"/>
                  <a:pt x="483" y="1257"/>
                </a:cubicBezTo>
                <a:cubicBezTo>
                  <a:pt x="353" y="1246"/>
                  <a:pt x="231" y="1187"/>
                  <a:pt x="142" y="1091"/>
                </a:cubicBezTo>
                <a:cubicBezTo>
                  <a:pt x="50" y="993"/>
                  <a:pt x="0" y="865"/>
                  <a:pt x="0" y="731"/>
                </a:cubicBezTo>
                <a:cubicBezTo>
                  <a:pt x="0" y="706"/>
                  <a:pt x="20" y="686"/>
                  <a:pt x="45" y="686"/>
                </a:cubicBezTo>
                <a:cubicBezTo>
                  <a:pt x="57" y="686"/>
                  <a:pt x="68" y="691"/>
                  <a:pt x="76" y="699"/>
                </a:cubicBezTo>
                <a:cubicBezTo>
                  <a:pt x="84" y="708"/>
                  <a:pt x="89" y="719"/>
                  <a:pt x="89" y="731"/>
                </a:cubicBezTo>
                <a:cubicBezTo>
                  <a:pt x="89" y="973"/>
                  <a:pt x="285" y="1170"/>
                  <a:pt x="527" y="1170"/>
                </a:cubicBezTo>
                <a:cubicBezTo>
                  <a:pt x="769" y="1170"/>
                  <a:pt x="966" y="973"/>
                  <a:pt x="966" y="731"/>
                </a:cubicBezTo>
                <a:cubicBezTo>
                  <a:pt x="966" y="706"/>
                  <a:pt x="986" y="686"/>
                  <a:pt x="1011" y="686"/>
                </a:cubicBezTo>
                <a:cubicBezTo>
                  <a:pt x="1036" y="686"/>
                  <a:pt x="1056" y="706"/>
                  <a:pt x="1056" y="7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5" name="Freeform 49"/>
          <p:cNvSpPr>
            <a:spLocks noEditPoints="1"/>
          </p:cNvSpPr>
          <p:nvPr/>
        </p:nvSpPr>
        <p:spPr bwMode="auto">
          <a:xfrm>
            <a:off x="6183669" y="5580862"/>
            <a:ext cx="830012" cy="593604"/>
          </a:xfrm>
          <a:custGeom>
            <a:avLst/>
            <a:gdLst>
              <a:gd name="T0" fmla="*/ 1147 w 1578"/>
              <a:gd name="T1" fmla="*/ 804 h 1129"/>
              <a:gd name="T2" fmla="*/ 1223 w 1578"/>
              <a:gd name="T3" fmla="*/ 565 h 1129"/>
              <a:gd name="T4" fmla="*/ 1147 w 1578"/>
              <a:gd name="T5" fmla="*/ 326 h 1129"/>
              <a:gd name="T6" fmla="*/ 1158 w 1578"/>
              <a:gd name="T7" fmla="*/ 263 h 1129"/>
              <a:gd name="T8" fmla="*/ 1184 w 1578"/>
              <a:gd name="T9" fmla="*/ 255 h 1129"/>
              <a:gd name="T10" fmla="*/ 1221 w 1578"/>
              <a:gd name="T11" fmla="*/ 274 h 1129"/>
              <a:gd name="T12" fmla="*/ 1313 w 1578"/>
              <a:gd name="T13" fmla="*/ 565 h 1129"/>
              <a:gd name="T14" fmla="*/ 1221 w 1578"/>
              <a:gd name="T15" fmla="*/ 856 h 1129"/>
              <a:gd name="T16" fmla="*/ 1184 w 1578"/>
              <a:gd name="T17" fmla="*/ 875 h 1129"/>
              <a:gd name="T18" fmla="*/ 1158 w 1578"/>
              <a:gd name="T19" fmla="*/ 866 h 1129"/>
              <a:gd name="T20" fmla="*/ 1140 w 1578"/>
              <a:gd name="T21" fmla="*/ 837 h 1129"/>
              <a:gd name="T22" fmla="*/ 1147 w 1578"/>
              <a:gd name="T23" fmla="*/ 804 h 1129"/>
              <a:gd name="T24" fmla="*/ 1364 w 1578"/>
              <a:gd name="T25" fmla="*/ 1054 h 1129"/>
              <a:gd name="T26" fmla="*/ 1390 w 1578"/>
              <a:gd name="T27" fmla="*/ 1062 h 1129"/>
              <a:gd name="T28" fmla="*/ 1426 w 1578"/>
              <a:gd name="T29" fmla="*/ 1043 h 1129"/>
              <a:gd name="T30" fmla="*/ 1578 w 1578"/>
              <a:gd name="T31" fmla="*/ 565 h 1129"/>
              <a:gd name="T32" fmla="*/ 1426 w 1578"/>
              <a:gd name="T33" fmla="*/ 86 h 1129"/>
              <a:gd name="T34" fmla="*/ 1390 w 1578"/>
              <a:gd name="T35" fmla="*/ 67 h 1129"/>
              <a:gd name="T36" fmla="*/ 1364 w 1578"/>
              <a:gd name="T37" fmla="*/ 75 h 1129"/>
              <a:gd name="T38" fmla="*/ 1346 w 1578"/>
              <a:gd name="T39" fmla="*/ 104 h 1129"/>
              <a:gd name="T40" fmla="*/ 1353 w 1578"/>
              <a:gd name="T41" fmla="*/ 138 h 1129"/>
              <a:gd name="T42" fmla="*/ 1488 w 1578"/>
              <a:gd name="T43" fmla="*/ 565 h 1129"/>
              <a:gd name="T44" fmla="*/ 1353 w 1578"/>
              <a:gd name="T45" fmla="*/ 992 h 1129"/>
              <a:gd name="T46" fmla="*/ 1364 w 1578"/>
              <a:gd name="T47" fmla="*/ 1054 h 1129"/>
              <a:gd name="T48" fmla="*/ 933 w 1578"/>
              <a:gd name="T49" fmla="*/ 1102 h 1129"/>
              <a:gd name="T50" fmla="*/ 866 w 1578"/>
              <a:gd name="T51" fmla="*/ 1129 h 1129"/>
              <a:gd name="T52" fmla="*/ 818 w 1578"/>
              <a:gd name="T53" fmla="*/ 1116 h 1129"/>
              <a:gd name="T54" fmla="*/ 817 w 1578"/>
              <a:gd name="T55" fmla="*/ 1116 h 1129"/>
              <a:gd name="T56" fmla="*/ 814 w 1578"/>
              <a:gd name="T57" fmla="*/ 1114 h 1129"/>
              <a:gd name="T58" fmla="*/ 509 w 1578"/>
              <a:gd name="T59" fmla="*/ 893 h 1129"/>
              <a:gd name="T60" fmla="*/ 240 w 1578"/>
              <a:gd name="T61" fmla="*/ 893 h 1129"/>
              <a:gd name="T62" fmla="*/ 0 w 1578"/>
              <a:gd name="T63" fmla="*/ 653 h 1129"/>
              <a:gd name="T64" fmla="*/ 0 w 1578"/>
              <a:gd name="T65" fmla="*/ 475 h 1129"/>
              <a:gd name="T66" fmla="*/ 240 w 1578"/>
              <a:gd name="T67" fmla="*/ 235 h 1129"/>
              <a:gd name="T68" fmla="*/ 496 w 1578"/>
              <a:gd name="T69" fmla="*/ 235 h 1129"/>
              <a:gd name="T70" fmla="*/ 815 w 1578"/>
              <a:gd name="T71" fmla="*/ 15 h 1129"/>
              <a:gd name="T72" fmla="*/ 817 w 1578"/>
              <a:gd name="T73" fmla="*/ 14 h 1129"/>
              <a:gd name="T74" fmla="*/ 818 w 1578"/>
              <a:gd name="T75" fmla="*/ 13 h 1129"/>
              <a:gd name="T76" fmla="*/ 866 w 1578"/>
              <a:gd name="T77" fmla="*/ 0 h 1129"/>
              <a:gd name="T78" fmla="*/ 963 w 1578"/>
              <a:gd name="T79" fmla="*/ 97 h 1129"/>
              <a:gd name="T80" fmla="*/ 963 w 1578"/>
              <a:gd name="T81" fmla="*/ 1033 h 1129"/>
              <a:gd name="T82" fmla="*/ 933 w 1578"/>
              <a:gd name="T83" fmla="*/ 1102 h 1129"/>
              <a:gd name="T84" fmla="*/ 873 w 1578"/>
              <a:gd name="T85" fmla="*/ 96 h 1129"/>
              <a:gd name="T86" fmla="*/ 866 w 1578"/>
              <a:gd name="T87" fmla="*/ 89 h 1129"/>
              <a:gd name="T88" fmla="*/ 864 w 1578"/>
              <a:gd name="T89" fmla="*/ 90 h 1129"/>
              <a:gd name="T90" fmla="*/ 536 w 1578"/>
              <a:gd name="T91" fmla="*/ 317 h 1129"/>
              <a:gd name="T92" fmla="*/ 510 w 1578"/>
              <a:gd name="T93" fmla="*/ 325 h 1129"/>
              <a:gd name="T94" fmla="*/ 240 w 1578"/>
              <a:gd name="T95" fmla="*/ 325 h 1129"/>
              <a:gd name="T96" fmla="*/ 90 w 1578"/>
              <a:gd name="T97" fmla="*/ 475 h 1129"/>
              <a:gd name="T98" fmla="*/ 90 w 1578"/>
              <a:gd name="T99" fmla="*/ 653 h 1129"/>
              <a:gd name="T100" fmla="*/ 240 w 1578"/>
              <a:gd name="T101" fmla="*/ 804 h 1129"/>
              <a:gd name="T102" fmla="*/ 524 w 1578"/>
              <a:gd name="T103" fmla="*/ 804 h 1129"/>
              <a:gd name="T104" fmla="*/ 550 w 1578"/>
              <a:gd name="T105" fmla="*/ 812 h 1129"/>
              <a:gd name="T106" fmla="*/ 864 w 1578"/>
              <a:gd name="T107" fmla="*/ 1039 h 1129"/>
              <a:gd name="T108" fmla="*/ 867 w 1578"/>
              <a:gd name="T109" fmla="*/ 1040 h 1129"/>
              <a:gd name="T110" fmla="*/ 871 w 1578"/>
              <a:gd name="T111" fmla="*/ 1038 h 1129"/>
              <a:gd name="T112" fmla="*/ 873 w 1578"/>
              <a:gd name="T113" fmla="*/ 1033 h 1129"/>
              <a:gd name="T114" fmla="*/ 873 w 1578"/>
              <a:gd name="T115" fmla="*/ 96 h 1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78" h="1129">
                <a:moveTo>
                  <a:pt x="1147" y="804"/>
                </a:moveTo>
                <a:cubicBezTo>
                  <a:pt x="1197" y="734"/>
                  <a:pt x="1223" y="651"/>
                  <a:pt x="1223" y="565"/>
                </a:cubicBezTo>
                <a:cubicBezTo>
                  <a:pt x="1223" y="478"/>
                  <a:pt x="1197" y="395"/>
                  <a:pt x="1147" y="326"/>
                </a:cubicBezTo>
                <a:cubicBezTo>
                  <a:pt x="1133" y="306"/>
                  <a:pt x="1138" y="277"/>
                  <a:pt x="1158" y="263"/>
                </a:cubicBezTo>
                <a:cubicBezTo>
                  <a:pt x="1166" y="258"/>
                  <a:pt x="1175" y="255"/>
                  <a:pt x="1184" y="255"/>
                </a:cubicBezTo>
                <a:cubicBezTo>
                  <a:pt x="1199" y="255"/>
                  <a:pt x="1212" y="262"/>
                  <a:pt x="1221" y="274"/>
                </a:cubicBezTo>
                <a:cubicBezTo>
                  <a:pt x="1281" y="359"/>
                  <a:pt x="1313" y="460"/>
                  <a:pt x="1313" y="565"/>
                </a:cubicBezTo>
                <a:cubicBezTo>
                  <a:pt x="1313" y="670"/>
                  <a:pt x="1281" y="771"/>
                  <a:pt x="1221" y="856"/>
                </a:cubicBezTo>
                <a:cubicBezTo>
                  <a:pt x="1212" y="868"/>
                  <a:pt x="1199" y="875"/>
                  <a:pt x="1184" y="875"/>
                </a:cubicBezTo>
                <a:cubicBezTo>
                  <a:pt x="1175" y="875"/>
                  <a:pt x="1166" y="872"/>
                  <a:pt x="1158" y="866"/>
                </a:cubicBezTo>
                <a:cubicBezTo>
                  <a:pt x="1148" y="859"/>
                  <a:pt x="1142" y="849"/>
                  <a:pt x="1140" y="837"/>
                </a:cubicBezTo>
                <a:cubicBezTo>
                  <a:pt x="1138" y="825"/>
                  <a:pt x="1141" y="814"/>
                  <a:pt x="1147" y="804"/>
                </a:cubicBezTo>
                <a:close/>
                <a:moveTo>
                  <a:pt x="1364" y="1054"/>
                </a:moveTo>
                <a:cubicBezTo>
                  <a:pt x="1372" y="1060"/>
                  <a:pt x="1381" y="1062"/>
                  <a:pt x="1390" y="1062"/>
                </a:cubicBezTo>
                <a:cubicBezTo>
                  <a:pt x="1404" y="1062"/>
                  <a:pt x="1418" y="1055"/>
                  <a:pt x="1426" y="1043"/>
                </a:cubicBezTo>
                <a:cubicBezTo>
                  <a:pt x="1526" y="904"/>
                  <a:pt x="1578" y="738"/>
                  <a:pt x="1578" y="565"/>
                </a:cubicBezTo>
                <a:cubicBezTo>
                  <a:pt x="1578" y="392"/>
                  <a:pt x="1526" y="226"/>
                  <a:pt x="1426" y="86"/>
                </a:cubicBezTo>
                <a:cubicBezTo>
                  <a:pt x="1418" y="74"/>
                  <a:pt x="1404" y="67"/>
                  <a:pt x="1390" y="67"/>
                </a:cubicBezTo>
                <a:cubicBezTo>
                  <a:pt x="1380" y="67"/>
                  <a:pt x="1371" y="70"/>
                  <a:pt x="1364" y="75"/>
                </a:cubicBezTo>
                <a:cubicBezTo>
                  <a:pt x="1354" y="82"/>
                  <a:pt x="1348" y="93"/>
                  <a:pt x="1346" y="104"/>
                </a:cubicBezTo>
                <a:cubicBezTo>
                  <a:pt x="1344" y="116"/>
                  <a:pt x="1346" y="128"/>
                  <a:pt x="1353" y="138"/>
                </a:cubicBezTo>
                <a:cubicBezTo>
                  <a:pt x="1442" y="263"/>
                  <a:pt x="1488" y="410"/>
                  <a:pt x="1488" y="565"/>
                </a:cubicBezTo>
                <a:cubicBezTo>
                  <a:pt x="1488" y="719"/>
                  <a:pt x="1442" y="867"/>
                  <a:pt x="1353" y="992"/>
                </a:cubicBezTo>
                <a:cubicBezTo>
                  <a:pt x="1339" y="1011"/>
                  <a:pt x="1344" y="1040"/>
                  <a:pt x="1364" y="1054"/>
                </a:cubicBezTo>
                <a:close/>
                <a:moveTo>
                  <a:pt x="933" y="1102"/>
                </a:moveTo>
                <a:cubicBezTo>
                  <a:pt x="915" y="1120"/>
                  <a:pt x="891" y="1129"/>
                  <a:pt x="866" y="1129"/>
                </a:cubicBezTo>
                <a:cubicBezTo>
                  <a:pt x="849" y="1129"/>
                  <a:pt x="833" y="1125"/>
                  <a:pt x="818" y="1116"/>
                </a:cubicBezTo>
                <a:cubicBezTo>
                  <a:pt x="817" y="1116"/>
                  <a:pt x="817" y="1116"/>
                  <a:pt x="817" y="1116"/>
                </a:cubicBezTo>
                <a:cubicBezTo>
                  <a:pt x="816" y="1115"/>
                  <a:pt x="815" y="1115"/>
                  <a:pt x="814" y="1114"/>
                </a:cubicBezTo>
                <a:cubicBezTo>
                  <a:pt x="509" y="893"/>
                  <a:pt x="509" y="893"/>
                  <a:pt x="509" y="893"/>
                </a:cubicBezTo>
                <a:cubicBezTo>
                  <a:pt x="240" y="893"/>
                  <a:pt x="240" y="893"/>
                  <a:pt x="240" y="893"/>
                </a:cubicBezTo>
                <a:cubicBezTo>
                  <a:pt x="108" y="893"/>
                  <a:pt x="0" y="786"/>
                  <a:pt x="0" y="653"/>
                </a:cubicBezTo>
                <a:cubicBezTo>
                  <a:pt x="0" y="475"/>
                  <a:pt x="0" y="475"/>
                  <a:pt x="0" y="475"/>
                </a:cubicBezTo>
                <a:cubicBezTo>
                  <a:pt x="0" y="343"/>
                  <a:pt x="108" y="235"/>
                  <a:pt x="240" y="235"/>
                </a:cubicBezTo>
                <a:cubicBezTo>
                  <a:pt x="496" y="235"/>
                  <a:pt x="496" y="235"/>
                  <a:pt x="496" y="235"/>
                </a:cubicBezTo>
                <a:cubicBezTo>
                  <a:pt x="815" y="15"/>
                  <a:pt x="815" y="15"/>
                  <a:pt x="815" y="15"/>
                </a:cubicBezTo>
                <a:cubicBezTo>
                  <a:pt x="816" y="14"/>
                  <a:pt x="816" y="14"/>
                  <a:pt x="817" y="14"/>
                </a:cubicBezTo>
                <a:cubicBezTo>
                  <a:pt x="817" y="13"/>
                  <a:pt x="818" y="13"/>
                  <a:pt x="818" y="13"/>
                </a:cubicBezTo>
                <a:cubicBezTo>
                  <a:pt x="833" y="5"/>
                  <a:pt x="850" y="0"/>
                  <a:pt x="866" y="0"/>
                </a:cubicBezTo>
                <a:cubicBezTo>
                  <a:pt x="919" y="0"/>
                  <a:pt x="963" y="43"/>
                  <a:pt x="963" y="97"/>
                </a:cubicBezTo>
                <a:cubicBezTo>
                  <a:pt x="963" y="1033"/>
                  <a:pt x="963" y="1033"/>
                  <a:pt x="963" y="1033"/>
                </a:cubicBezTo>
                <a:cubicBezTo>
                  <a:pt x="963" y="1059"/>
                  <a:pt x="952" y="1084"/>
                  <a:pt x="933" y="1102"/>
                </a:cubicBezTo>
                <a:close/>
                <a:moveTo>
                  <a:pt x="873" y="96"/>
                </a:moveTo>
                <a:cubicBezTo>
                  <a:pt x="873" y="91"/>
                  <a:pt x="868" y="89"/>
                  <a:pt x="866" y="89"/>
                </a:cubicBezTo>
                <a:cubicBezTo>
                  <a:pt x="865" y="89"/>
                  <a:pt x="865" y="90"/>
                  <a:pt x="864" y="90"/>
                </a:cubicBezTo>
                <a:cubicBezTo>
                  <a:pt x="536" y="317"/>
                  <a:pt x="536" y="317"/>
                  <a:pt x="536" y="317"/>
                </a:cubicBezTo>
                <a:cubicBezTo>
                  <a:pt x="528" y="322"/>
                  <a:pt x="519" y="325"/>
                  <a:pt x="510" y="325"/>
                </a:cubicBezTo>
                <a:cubicBezTo>
                  <a:pt x="240" y="325"/>
                  <a:pt x="240" y="325"/>
                  <a:pt x="240" y="325"/>
                </a:cubicBezTo>
                <a:cubicBezTo>
                  <a:pt x="157" y="325"/>
                  <a:pt x="90" y="392"/>
                  <a:pt x="90" y="475"/>
                </a:cubicBezTo>
                <a:cubicBezTo>
                  <a:pt x="90" y="653"/>
                  <a:pt x="90" y="653"/>
                  <a:pt x="90" y="653"/>
                </a:cubicBezTo>
                <a:cubicBezTo>
                  <a:pt x="90" y="736"/>
                  <a:pt x="157" y="804"/>
                  <a:pt x="240" y="804"/>
                </a:cubicBezTo>
                <a:cubicBezTo>
                  <a:pt x="524" y="804"/>
                  <a:pt x="524" y="804"/>
                  <a:pt x="524" y="804"/>
                </a:cubicBezTo>
                <a:cubicBezTo>
                  <a:pt x="533" y="804"/>
                  <a:pt x="542" y="807"/>
                  <a:pt x="550" y="812"/>
                </a:cubicBezTo>
                <a:cubicBezTo>
                  <a:pt x="864" y="1039"/>
                  <a:pt x="864" y="1039"/>
                  <a:pt x="864" y="1039"/>
                </a:cubicBezTo>
                <a:cubicBezTo>
                  <a:pt x="865" y="1040"/>
                  <a:pt x="866" y="1040"/>
                  <a:pt x="867" y="1040"/>
                </a:cubicBezTo>
                <a:cubicBezTo>
                  <a:pt x="868" y="1040"/>
                  <a:pt x="870" y="1039"/>
                  <a:pt x="871" y="1038"/>
                </a:cubicBezTo>
                <a:cubicBezTo>
                  <a:pt x="872" y="1036"/>
                  <a:pt x="873" y="1035"/>
                  <a:pt x="873" y="1033"/>
                </a:cubicBezTo>
                <a:lnTo>
                  <a:pt x="873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0" name="Freeform 7"/>
          <p:cNvSpPr>
            <a:spLocks noEditPoints="1"/>
          </p:cNvSpPr>
          <p:nvPr/>
        </p:nvSpPr>
        <p:spPr bwMode="auto">
          <a:xfrm>
            <a:off x="1850896" y="5445052"/>
            <a:ext cx="657054" cy="826472"/>
          </a:xfrm>
          <a:custGeom>
            <a:avLst/>
            <a:gdLst>
              <a:gd name="T0" fmla="*/ 249 w 1249"/>
              <a:gd name="T1" fmla="*/ 1571 h 1571"/>
              <a:gd name="T2" fmla="*/ 1204 w 1249"/>
              <a:gd name="T3" fmla="*/ 1571 h 1571"/>
              <a:gd name="T4" fmla="*/ 1249 w 1249"/>
              <a:gd name="T5" fmla="*/ 1526 h 1571"/>
              <a:gd name="T6" fmla="*/ 1249 w 1249"/>
              <a:gd name="T7" fmla="*/ 452 h 1571"/>
              <a:gd name="T8" fmla="*/ 1204 w 1249"/>
              <a:gd name="T9" fmla="*/ 408 h 1571"/>
              <a:gd name="T10" fmla="*/ 249 w 1249"/>
              <a:gd name="T11" fmla="*/ 408 h 1571"/>
              <a:gd name="T12" fmla="*/ 90 w 1249"/>
              <a:gd name="T13" fmla="*/ 249 h 1571"/>
              <a:gd name="T14" fmla="*/ 249 w 1249"/>
              <a:gd name="T15" fmla="*/ 90 h 1571"/>
              <a:gd name="T16" fmla="*/ 1204 w 1249"/>
              <a:gd name="T17" fmla="*/ 90 h 1571"/>
              <a:gd name="T18" fmla="*/ 1249 w 1249"/>
              <a:gd name="T19" fmla="*/ 45 h 1571"/>
              <a:gd name="T20" fmla="*/ 1204 w 1249"/>
              <a:gd name="T21" fmla="*/ 0 h 1571"/>
              <a:gd name="T22" fmla="*/ 249 w 1249"/>
              <a:gd name="T23" fmla="*/ 0 h 1571"/>
              <a:gd name="T24" fmla="*/ 0 w 1249"/>
              <a:gd name="T25" fmla="*/ 249 h 1571"/>
              <a:gd name="T26" fmla="*/ 0 w 1249"/>
              <a:gd name="T27" fmla="*/ 1323 h 1571"/>
              <a:gd name="T28" fmla="*/ 249 w 1249"/>
              <a:gd name="T29" fmla="*/ 1571 h 1571"/>
              <a:gd name="T30" fmla="*/ 90 w 1249"/>
              <a:gd name="T31" fmla="*/ 440 h 1571"/>
              <a:gd name="T32" fmla="*/ 249 w 1249"/>
              <a:gd name="T33" fmla="*/ 497 h 1571"/>
              <a:gd name="T34" fmla="*/ 1159 w 1249"/>
              <a:gd name="T35" fmla="*/ 497 h 1571"/>
              <a:gd name="T36" fmla="*/ 1159 w 1249"/>
              <a:gd name="T37" fmla="*/ 1482 h 1571"/>
              <a:gd name="T38" fmla="*/ 249 w 1249"/>
              <a:gd name="T39" fmla="*/ 1482 h 1571"/>
              <a:gd name="T40" fmla="*/ 90 w 1249"/>
              <a:gd name="T41" fmla="*/ 1323 h 1571"/>
              <a:gd name="T42" fmla="*/ 90 w 1249"/>
              <a:gd name="T43" fmla="*/ 440 h 1571"/>
              <a:gd name="T44" fmla="*/ 1159 w 1249"/>
              <a:gd name="T45" fmla="*/ 208 h 1571"/>
              <a:gd name="T46" fmla="*/ 1204 w 1249"/>
              <a:gd name="T47" fmla="*/ 252 h 1571"/>
              <a:gd name="T48" fmla="*/ 1159 w 1249"/>
              <a:gd name="T49" fmla="*/ 297 h 1571"/>
              <a:gd name="T50" fmla="*/ 262 w 1249"/>
              <a:gd name="T51" fmla="*/ 297 h 1571"/>
              <a:gd name="T52" fmla="*/ 217 w 1249"/>
              <a:gd name="T53" fmla="*/ 252 h 1571"/>
              <a:gd name="T54" fmla="*/ 262 w 1249"/>
              <a:gd name="T55" fmla="*/ 208 h 1571"/>
              <a:gd name="T56" fmla="*/ 1159 w 1249"/>
              <a:gd name="T57" fmla="*/ 208 h 1571"/>
              <a:gd name="T58" fmla="*/ 412 w 1249"/>
              <a:gd name="T59" fmla="*/ 1284 h 1571"/>
              <a:gd name="T60" fmla="*/ 428 w 1249"/>
              <a:gd name="T61" fmla="*/ 1287 h 1571"/>
              <a:gd name="T62" fmla="*/ 428 w 1249"/>
              <a:gd name="T63" fmla="*/ 1287 h 1571"/>
              <a:gd name="T64" fmla="*/ 470 w 1249"/>
              <a:gd name="T65" fmla="*/ 1258 h 1571"/>
              <a:gd name="T66" fmla="*/ 526 w 1249"/>
              <a:gd name="T67" fmla="*/ 1112 h 1571"/>
              <a:gd name="T68" fmla="*/ 723 w 1249"/>
              <a:gd name="T69" fmla="*/ 1112 h 1571"/>
              <a:gd name="T70" fmla="*/ 779 w 1249"/>
              <a:gd name="T71" fmla="*/ 1258 h 1571"/>
              <a:gd name="T72" fmla="*/ 821 w 1249"/>
              <a:gd name="T73" fmla="*/ 1287 h 1571"/>
              <a:gd name="T74" fmla="*/ 837 w 1249"/>
              <a:gd name="T75" fmla="*/ 1284 h 1571"/>
              <a:gd name="T76" fmla="*/ 863 w 1249"/>
              <a:gd name="T77" fmla="*/ 1226 h 1571"/>
              <a:gd name="T78" fmla="*/ 690 w 1249"/>
              <a:gd name="T79" fmla="*/ 774 h 1571"/>
              <a:gd name="T80" fmla="*/ 625 w 1249"/>
              <a:gd name="T81" fmla="*/ 729 h 1571"/>
              <a:gd name="T82" fmla="*/ 559 w 1249"/>
              <a:gd name="T83" fmla="*/ 774 h 1571"/>
              <a:gd name="T84" fmla="*/ 386 w 1249"/>
              <a:gd name="T85" fmla="*/ 1226 h 1571"/>
              <a:gd name="T86" fmla="*/ 412 w 1249"/>
              <a:gd name="T87" fmla="*/ 1284 h 1571"/>
              <a:gd name="T88" fmla="*/ 625 w 1249"/>
              <a:gd name="T89" fmla="*/ 853 h 1571"/>
              <a:gd name="T90" fmla="*/ 689 w 1249"/>
              <a:gd name="T91" fmla="*/ 1022 h 1571"/>
              <a:gd name="T92" fmla="*/ 560 w 1249"/>
              <a:gd name="T93" fmla="*/ 1022 h 1571"/>
              <a:gd name="T94" fmla="*/ 625 w 1249"/>
              <a:gd name="T95" fmla="*/ 853 h 15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49" h="1571">
                <a:moveTo>
                  <a:pt x="249" y="1571"/>
                </a:moveTo>
                <a:cubicBezTo>
                  <a:pt x="1204" y="1571"/>
                  <a:pt x="1204" y="1571"/>
                  <a:pt x="1204" y="1571"/>
                </a:cubicBezTo>
                <a:cubicBezTo>
                  <a:pt x="1229" y="1571"/>
                  <a:pt x="1249" y="1551"/>
                  <a:pt x="1249" y="1526"/>
                </a:cubicBezTo>
                <a:cubicBezTo>
                  <a:pt x="1249" y="452"/>
                  <a:pt x="1249" y="452"/>
                  <a:pt x="1249" y="452"/>
                </a:cubicBezTo>
                <a:cubicBezTo>
                  <a:pt x="1249" y="428"/>
                  <a:pt x="1229" y="408"/>
                  <a:pt x="1204" y="408"/>
                </a:cubicBezTo>
                <a:cubicBezTo>
                  <a:pt x="249" y="408"/>
                  <a:pt x="249" y="408"/>
                  <a:pt x="249" y="408"/>
                </a:cubicBezTo>
                <a:cubicBezTo>
                  <a:pt x="161" y="408"/>
                  <a:pt x="90" y="336"/>
                  <a:pt x="90" y="249"/>
                </a:cubicBezTo>
                <a:cubicBezTo>
                  <a:pt x="90" y="161"/>
                  <a:pt x="161" y="90"/>
                  <a:pt x="249" y="90"/>
                </a:cubicBezTo>
                <a:cubicBezTo>
                  <a:pt x="1204" y="90"/>
                  <a:pt x="1204" y="90"/>
                  <a:pt x="1204" y="90"/>
                </a:cubicBezTo>
                <a:cubicBezTo>
                  <a:pt x="1229" y="90"/>
                  <a:pt x="1249" y="70"/>
                  <a:pt x="1249" y="45"/>
                </a:cubicBezTo>
                <a:cubicBezTo>
                  <a:pt x="1249" y="20"/>
                  <a:pt x="1229" y="0"/>
                  <a:pt x="1204" y="0"/>
                </a:cubicBezTo>
                <a:cubicBezTo>
                  <a:pt x="249" y="0"/>
                  <a:pt x="249" y="0"/>
                  <a:pt x="249" y="0"/>
                </a:cubicBezTo>
                <a:cubicBezTo>
                  <a:pt x="112" y="0"/>
                  <a:pt x="0" y="112"/>
                  <a:pt x="0" y="249"/>
                </a:cubicBezTo>
                <a:cubicBezTo>
                  <a:pt x="0" y="1323"/>
                  <a:pt x="0" y="1323"/>
                  <a:pt x="0" y="1323"/>
                </a:cubicBezTo>
                <a:cubicBezTo>
                  <a:pt x="0" y="1460"/>
                  <a:pt x="112" y="1571"/>
                  <a:pt x="249" y="1571"/>
                </a:cubicBezTo>
                <a:close/>
                <a:moveTo>
                  <a:pt x="90" y="440"/>
                </a:moveTo>
                <a:cubicBezTo>
                  <a:pt x="134" y="477"/>
                  <a:pt x="190" y="497"/>
                  <a:pt x="249" y="497"/>
                </a:cubicBezTo>
                <a:cubicBezTo>
                  <a:pt x="1159" y="497"/>
                  <a:pt x="1159" y="497"/>
                  <a:pt x="1159" y="497"/>
                </a:cubicBezTo>
                <a:cubicBezTo>
                  <a:pt x="1159" y="1482"/>
                  <a:pt x="1159" y="1482"/>
                  <a:pt x="1159" y="1482"/>
                </a:cubicBezTo>
                <a:cubicBezTo>
                  <a:pt x="249" y="1482"/>
                  <a:pt x="249" y="1482"/>
                  <a:pt x="249" y="1482"/>
                </a:cubicBezTo>
                <a:cubicBezTo>
                  <a:pt x="161" y="1482"/>
                  <a:pt x="90" y="1410"/>
                  <a:pt x="90" y="1323"/>
                </a:cubicBezTo>
                <a:lnTo>
                  <a:pt x="90" y="440"/>
                </a:lnTo>
                <a:close/>
                <a:moveTo>
                  <a:pt x="1159" y="208"/>
                </a:moveTo>
                <a:cubicBezTo>
                  <a:pt x="1183" y="208"/>
                  <a:pt x="1204" y="228"/>
                  <a:pt x="1204" y="252"/>
                </a:cubicBezTo>
                <a:cubicBezTo>
                  <a:pt x="1204" y="277"/>
                  <a:pt x="1183" y="297"/>
                  <a:pt x="1159" y="297"/>
                </a:cubicBezTo>
                <a:cubicBezTo>
                  <a:pt x="262" y="297"/>
                  <a:pt x="262" y="297"/>
                  <a:pt x="262" y="297"/>
                </a:cubicBezTo>
                <a:cubicBezTo>
                  <a:pt x="237" y="297"/>
                  <a:pt x="217" y="277"/>
                  <a:pt x="217" y="252"/>
                </a:cubicBezTo>
                <a:cubicBezTo>
                  <a:pt x="217" y="228"/>
                  <a:pt x="237" y="208"/>
                  <a:pt x="262" y="208"/>
                </a:cubicBezTo>
                <a:lnTo>
                  <a:pt x="1159" y="208"/>
                </a:lnTo>
                <a:close/>
                <a:moveTo>
                  <a:pt x="412" y="1284"/>
                </a:moveTo>
                <a:cubicBezTo>
                  <a:pt x="417" y="1286"/>
                  <a:pt x="423" y="1287"/>
                  <a:pt x="428" y="1287"/>
                </a:cubicBezTo>
                <a:cubicBezTo>
                  <a:pt x="428" y="1287"/>
                  <a:pt x="428" y="1287"/>
                  <a:pt x="428" y="1287"/>
                </a:cubicBezTo>
                <a:cubicBezTo>
                  <a:pt x="447" y="1287"/>
                  <a:pt x="463" y="1275"/>
                  <a:pt x="470" y="1258"/>
                </a:cubicBezTo>
                <a:cubicBezTo>
                  <a:pt x="526" y="1112"/>
                  <a:pt x="526" y="1112"/>
                  <a:pt x="526" y="1112"/>
                </a:cubicBezTo>
                <a:cubicBezTo>
                  <a:pt x="526" y="1112"/>
                  <a:pt x="723" y="1112"/>
                  <a:pt x="723" y="1112"/>
                </a:cubicBezTo>
                <a:cubicBezTo>
                  <a:pt x="779" y="1258"/>
                  <a:pt x="779" y="1258"/>
                  <a:pt x="779" y="1258"/>
                </a:cubicBezTo>
                <a:cubicBezTo>
                  <a:pt x="786" y="1275"/>
                  <a:pt x="802" y="1287"/>
                  <a:pt x="821" y="1287"/>
                </a:cubicBezTo>
                <a:cubicBezTo>
                  <a:pt x="826" y="1287"/>
                  <a:pt x="831" y="1286"/>
                  <a:pt x="837" y="1284"/>
                </a:cubicBezTo>
                <a:cubicBezTo>
                  <a:pt x="860" y="1275"/>
                  <a:pt x="871" y="1249"/>
                  <a:pt x="863" y="1226"/>
                </a:cubicBezTo>
                <a:cubicBezTo>
                  <a:pt x="690" y="774"/>
                  <a:pt x="690" y="774"/>
                  <a:pt x="690" y="774"/>
                </a:cubicBezTo>
                <a:cubicBezTo>
                  <a:pt x="679" y="747"/>
                  <a:pt x="654" y="729"/>
                  <a:pt x="625" y="729"/>
                </a:cubicBezTo>
                <a:cubicBezTo>
                  <a:pt x="595" y="729"/>
                  <a:pt x="570" y="747"/>
                  <a:pt x="559" y="774"/>
                </a:cubicBezTo>
                <a:cubicBezTo>
                  <a:pt x="386" y="1226"/>
                  <a:pt x="386" y="1226"/>
                  <a:pt x="386" y="1226"/>
                </a:cubicBezTo>
                <a:cubicBezTo>
                  <a:pt x="378" y="1249"/>
                  <a:pt x="389" y="1275"/>
                  <a:pt x="412" y="1284"/>
                </a:cubicBezTo>
                <a:close/>
                <a:moveTo>
                  <a:pt x="625" y="853"/>
                </a:moveTo>
                <a:cubicBezTo>
                  <a:pt x="689" y="1022"/>
                  <a:pt x="689" y="1022"/>
                  <a:pt x="689" y="1022"/>
                </a:cubicBezTo>
                <a:cubicBezTo>
                  <a:pt x="560" y="1022"/>
                  <a:pt x="560" y="1022"/>
                  <a:pt x="560" y="1022"/>
                </a:cubicBezTo>
                <a:lnTo>
                  <a:pt x="625" y="8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0" name="Freeform 55"/>
          <p:cNvSpPr>
            <a:spLocks noEditPoints="1"/>
          </p:cNvSpPr>
          <p:nvPr/>
        </p:nvSpPr>
        <p:spPr bwMode="auto">
          <a:xfrm>
            <a:off x="17315960" y="5459892"/>
            <a:ext cx="830014" cy="801028"/>
          </a:xfrm>
          <a:custGeom>
            <a:avLst/>
            <a:gdLst>
              <a:gd name="T0" fmla="*/ 0 w 1578"/>
              <a:gd name="T1" fmla="*/ 45 h 1523"/>
              <a:gd name="T2" fmla="*/ 0 w 1578"/>
              <a:gd name="T3" fmla="*/ 1196 h 1523"/>
              <a:gd name="T4" fmla="*/ 45 w 1578"/>
              <a:gd name="T5" fmla="*/ 1241 h 1523"/>
              <a:gd name="T6" fmla="*/ 549 w 1578"/>
              <a:gd name="T7" fmla="*/ 1241 h 1523"/>
              <a:gd name="T8" fmla="*/ 748 w 1578"/>
              <a:gd name="T9" fmla="*/ 1505 h 1523"/>
              <a:gd name="T10" fmla="*/ 783 w 1578"/>
              <a:gd name="T11" fmla="*/ 1523 h 1523"/>
              <a:gd name="T12" fmla="*/ 783 w 1578"/>
              <a:gd name="T13" fmla="*/ 1523 h 1523"/>
              <a:gd name="T14" fmla="*/ 818 w 1578"/>
              <a:gd name="T15" fmla="*/ 1506 h 1523"/>
              <a:gd name="T16" fmla="*/ 1031 w 1578"/>
              <a:gd name="T17" fmla="*/ 1241 h 1523"/>
              <a:gd name="T18" fmla="*/ 1533 w 1578"/>
              <a:gd name="T19" fmla="*/ 1241 h 1523"/>
              <a:gd name="T20" fmla="*/ 1578 w 1578"/>
              <a:gd name="T21" fmla="*/ 1196 h 1523"/>
              <a:gd name="T22" fmla="*/ 1578 w 1578"/>
              <a:gd name="T23" fmla="*/ 45 h 1523"/>
              <a:gd name="T24" fmla="*/ 1533 w 1578"/>
              <a:gd name="T25" fmla="*/ 0 h 1523"/>
              <a:gd name="T26" fmla="*/ 45 w 1578"/>
              <a:gd name="T27" fmla="*/ 0 h 1523"/>
              <a:gd name="T28" fmla="*/ 0 w 1578"/>
              <a:gd name="T29" fmla="*/ 45 h 1523"/>
              <a:gd name="T30" fmla="*/ 90 w 1578"/>
              <a:gd name="T31" fmla="*/ 90 h 1523"/>
              <a:gd name="T32" fmla="*/ 1488 w 1578"/>
              <a:gd name="T33" fmla="*/ 90 h 1523"/>
              <a:gd name="T34" fmla="*/ 1488 w 1578"/>
              <a:gd name="T35" fmla="*/ 1152 h 1523"/>
              <a:gd name="T36" fmla="*/ 1010 w 1578"/>
              <a:gd name="T37" fmla="*/ 1152 h 1523"/>
              <a:gd name="T38" fmla="*/ 975 w 1578"/>
              <a:gd name="T39" fmla="*/ 1168 h 1523"/>
              <a:gd name="T40" fmla="*/ 784 w 1578"/>
              <a:gd name="T41" fmla="*/ 1405 h 1523"/>
              <a:gd name="T42" fmla="*/ 607 w 1578"/>
              <a:gd name="T43" fmla="*/ 1170 h 1523"/>
              <a:gd name="T44" fmla="*/ 571 w 1578"/>
              <a:gd name="T45" fmla="*/ 1152 h 1523"/>
              <a:gd name="T46" fmla="*/ 90 w 1578"/>
              <a:gd name="T47" fmla="*/ 1152 h 1523"/>
              <a:gd name="T48" fmla="*/ 90 w 1578"/>
              <a:gd name="T49" fmla="*/ 90 h 1523"/>
              <a:gd name="T50" fmla="*/ 212 w 1578"/>
              <a:gd name="T51" fmla="*/ 299 h 1523"/>
              <a:gd name="T52" fmla="*/ 257 w 1578"/>
              <a:gd name="T53" fmla="*/ 254 h 1523"/>
              <a:gd name="T54" fmla="*/ 1322 w 1578"/>
              <a:gd name="T55" fmla="*/ 254 h 1523"/>
              <a:gd name="T56" fmla="*/ 1367 w 1578"/>
              <a:gd name="T57" fmla="*/ 299 h 1523"/>
              <a:gd name="T58" fmla="*/ 1322 w 1578"/>
              <a:gd name="T59" fmla="*/ 344 h 1523"/>
              <a:gd name="T60" fmla="*/ 257 w 1578"/>
              <a:gd name="T61" fmla="*/ 344 h 1523"/>
              <a:gd name="T62" fmla="*/ 212 w 1578"/>
              <a:gd name="T63" fmla="*/ 299 h 1523"/>
              <a:gd name="T64" fmla="*/ 212 w 1578"/>
              <a:gd name="T65" fmla="*/ 513 h 1523"/>
              <a:gd name="T66" fmla="*/ 257 w 1578"/>
              <a:gd name="T67" fmla="*/ 468 h 1523"/>
              <a:gd name="T68" fmla="*/ 1322 w 1578"/>
              <a:gd name="T69" fmla="*/ 468 h 1523"/>
              <a:gd name="T70" fmla="*/ 1367 w 1578"/>
              <a:gd name="T71" fmla="*/ 513 h 1523"/>
              <a:gd name="T72" fmla="*/ 1322 w 1578"/>
              <a:gd name="T73" fmla="*/ 558 h 1523"/>
              <a:gd name="T74" fmla="*/ 257 w 1578"/>
              <a:gd name="T75" fmla="*/ 558 h 1523"/>
              <a:gd name="T76" fmla="*/ 212 w 1578"/>
              <a:gd name="T77" fmla="*/ 513 h 1523"/>
              <a:gd name="T78" fmla="*/ 212 w 1578"/>
              <a:gd name="T79" fmla="*/ 728 h 1523"/>
              <a:gd name="T80" fmla="*/ 257 w 1578"/>
              <a:gd name="T81" fmla="*/ 683 h 1523"/>
              <a:gd name="T82" fmla="*/ 1322 w 1578"/>
              <a:gd name="T83" fmla="*/ 683 h 1523"/>
              <a:gd name="T84" fmla="*/ 1367 w 1578"/>
              <a:gd name="T85" fmla="*/ 728 h 1523"/>
              <a:gd name="T86" fmla="*/ 1322 w 1578"/>
              <a:gd name="T87" fmla="*/ 773 h 1523"/>
              <a:gd name="T88" fmla="*/ 257 w 1578"/>
              <a:gd name="T89" fmla="*/ 773 h 1523"/>
              <a:gd name="T90" fmla="*/ 212 w 1578"/>
              <a:gd name="T91" fmla="*/ 728 h 1523"/>
              <a:gd name="T92" fmla="*/ 789 w 1578"/>
              <a:gd name="T93" fmla="*/ 987 h 1523"/>
              <a:gd name="T94" fmla="*/ 257 w 1578"/>
              <a:gd name="T95" fmla="*/ 987 h 1523"/>
              <a:gd name="T96" fmla="*/ 212 w 1578"/>
              <a:gd name="T97" fmla="*/ 942 h 1523"/>
              <a:gd name="T98" fmla="*/ 257 w 1578"/>
              <a:gd name="T99" fmla="*/ 897 h 1523"/>
              <a:gd name="T100" fmla="*/ 789 w 1578"/>
              <a:gd name="T101" fmla="*/ 897 h 1523"/>
              <a:gd name="T102" fmla="*/ 834 w 1578"/>
              <a:gd name="T103" fmla="*/ 942 h 1523"/>
              <a:gd name="T104" fmla="*/ 789 w 1578"/>
              <a:gd name="T105" fmla="*/ 987 h 15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78" h="1523">
                <a:moveTo>
                  <a:pt x="0" y="45"/>
                </a:moveTo>
                <a:cubicBezTo>
                  <a:pt x="0" y="1196"/>
                  <a:pt x="0" y="1196"/>
                  <a:pt x="0" y="1196"/>
                </a:cubicBezTo>
                <a:cubicBezTo>
                  <a:pt x="0" y="1221"/>
                  <a:pt x="21" y="1241"/>
                  <a:pt x="45" y="1241"/>
                </a:cubicBezTo>
                <a:cubicBezTo>
                  <a:pt x="549" y="1241"/>
                  <a:pt x="549" y="1241"/>
                  <a:pt x="549" y="1241"/>
                </a:cubicBezTo>
                <a:cubicBezTo>
                  <a:pt x="748" y="1505"/>
                  <a:pt x="748" y="1505"/>
                  <a:pt x="748" y="1505"/>
                </a:cubicBezTo>
                <a:cubicBezTo>
                  <a:pt x="756" y="1516"/>
                  <a:pt x="769" y="1522"/>
                  <a:pt x="783" y="1523"/>
                </a:cubicBezTo>
                <a:cubicBezTo>
                  <a:pt x="783" y="1523"/>
                  <a:pt x="783" y="1523"/>
                  <a:pt x="783" y="1523"/>
                </a:cubicBezTo>
                <a:cubicBezTo>
                  <a:pt x="797" y="1523"/>
                  <a:pt x="810" y="1516"/>
                  <a:pt x="818" y="1506"/>
                </a:cubicBezTo>
                <a:cubicBezTo>
                  <a:pt x="1031" y="1241"/>
                  <a:pt x="1031" y="1241"/>
                  <a:pt x="1031" y="1241"/>
                </a:cubicBezTo>
                <a:cubicBezTo>
                  <a:pt x="1533" y="1241"/>
                  <a:pt x="1533" y="1241"/>
                  <a:pt x="1533" y="1241"/>
                </a:cubicBezTo>
                <a:cubicBezTo>
                  <a:pt x="1558" y="1241"/>
                  <a:pt x="1578" y="1221"/>
                  <a:pt x="1578" y="1196"/>
                </a:cubicBezTo>
                <a:cubicBezTo>
                  <a:pt x="1578" y="45"/>
                  <a:pt x="1578" y="45"/>
                  <a:pt x="1578" y="45"/>
                </a:cubicBezTo>
                <a:cubicBezTo>
                  <a:pt x="1578" y="20"/>
                  <a:pt x="1558" y="0"/>
                  <a:pt x="1533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1" y="0"/>
                  <a:pt x="0" y="20"/>
                  <a:pt x="0" y="45"/>
                </a:cubicBezTo>
                <a:close/>
                <a:moveTo>
                  <a:pt x="90" y="90"/>
                </a:moveTo>
                <a:cubicBezTo>
                  <a:pt x="1488" y="90"/>
                  <a:pt x="1488" y="90"/>
                  <a:pt x="1488" y="90"/>
                </a:cubicBezTo>
                <a:cubicBezTo>
                  <a:pt x="1488" y="1152"/>
                  <a:pt x="1488" y="1152"/>
                  <a:pt x="1488" y="1152"/>
                </a:cubicBezTo>
                <a:cubicBezTo>
                  <a:pt x="1010" y="1152"/>
                  <a:pt x="1010" y="1152"/>
                  <a:pt x="1010" y="1152"/>
                </a:cubicBezTo>
                <a:cubicBezTo>
                  <a:pt x="996" y="1152"/>
                  <a:pt x="984" y="1158"/>
                  <a:pt x="975" y="1168"/>
                </a:cubicBezTo>
                <a:cubicBezTo>
                  <a:pt x="784" y="1405"/>
                  <a:pt x="784" y="1405"/>
                  <a:pt x="784" y="1405"/>
                </a:cubicBezTo>
                <a:cubicBezTo>
                  <a:pt x="607" y="1170"/>
                  <a:pt x="607" y="1170"/>
                  <a:pt x="607" y="1170"/>
                </a:cubicBezTo>
                <a:cubicBezTo>
                  <a:pt x="598" y="1158"/>
                  <a:pt x="585" y="1152"/>
                  <a:pt x="571" y="1152"/>
                </a:cubicBezTo>
                <a:cubicBezTo>
                  <a:pt x="90" y="1152"/>
                  <a:pt x="90" y="1152"/>
                  <a:pt x="90" y="1152"/>
                </a:cubicBezTo>
                <a:lnTo>
                  <a:pt x="90" y="90"/>
                </a:lnTo>
                <a:close/>
                <a:moveTo>
                  <a:pt x="212" y="299"/>
                </a:moveTo>
                <a:cubicBezTo>
                  <a:pt x="212" y="275"/>
                  <a:pt x="232" y="254"/>
                  <a:pt x="257" y="254"/>
                </a:cubicBezTo>
                <a:cubicBezTo>
                  <a:pt x="1322" y="254"/>
                  <a:pt x="1322" y="254"/>
                  <a:pt x="1322" y="254"/>
                </a:cubicBezTo>
                <a:cubicBezTo>
                  <a:pt x="1346" y="254"/>
                  <a:pt x="1367" y="275"/>
                  <a:pt x="1367" y="299"/>
                </a:cubicBezTo>
                <a:cubicBezTo>
                  <a:pt x="1367" y="324"/>
                  <a:pt x="1346" y="344"/>
                  <a:pt x="1322" y="344"/>
                </a:cubicBezTo>
                <a:cubicBezTo>
                  <a:pt x="257" y="344"/>
                  <a:pt x="257" y="344"/>
                  <a:pt x="257" y="344"/>
                </a:cubicBezTo>
                <a:cubicBezTo>
                  <a:pt x="232" y="344"/>
                  <a:pt x="212" y="324"/>
                  <a:pt x="212" y="299"/>
                </a:cubicBezTo>
                <a:close/>
                <a:moveTo>
                  <a:pt x="212" y="513"/>
                </a:moveTo>
                <a:cubicBezTo>
                  <a:pt x="212" y="489"/>
                  <a:pt x="232" y="468"/>
                  <a:pt x="257" y="468"/>
                </a:cubicBezTo>
                <a:cubicBezTo>
                  <a:pt x="1322" y="468"/>
                  <a:pt x="1322" y="468"/>
                  <a:pt x="1322" y="468"/>
                </a:cubicBezTo>
                <a:cubicBezTo>
                  <a:pt x="1346" y="468"/>
                  <a:pt x="1367" y="489"/>
                  <a:pt x="1367" y="513"/>
                </a:cubicBezTo>
                <a:cubicBezTo>
                  <a:pt x="1367" y="538"/>
                  <a:pt x="1346" y="558"/>
                  <a:pt x="1322" y="558"/>
                </a:cubicBezTo>
                <a:cubicBezTo>
                  <a:pt x="257" y="558"/>
                  <a:pt x="257" y="558"/>
                  <a:pt x="257" y="558"/>
                </a:cubicBezTo>
                <a:cubicBezTo>
                  <a:pt x="232" y="558"/>
                  <a:pt x="212" y="538"/>
                  <a:pt x="212" y="513"/>
                </a:cubicBezTo>
                <a:close/>
                <a:moveTo>
                  <a:pt x="212" y="728"/>
                </a:moveTo>
                <a:cubicBezTo>
                  <a:pt x="212" y="703"/>
                  <a:pt x="232" y="683"/>
                  <a:pt x="257" y="683"/>
                </a:cubicBezTo>
                <a:cubicBezTo>
                  <a:pt x="1322" y="683"/>
                  <a:pt x="1322" y="683"/>
                  <a:pt x="1322" y="683"/>
                </a:cubicBezTo>
                <a:cubicBezTo>
                  <a:pt x="1346" y="683"/>
                  <a:pt x="1367" y="703"/>
                  <a:pt x="1367" y="728"/>
                </a:cubicBezTo>
                <a:cubicBezTo>
                  <a:pt x="1367" y="753"/>
                  <a:pt x="1346" y="773"/>
                  <a:pt x="1322" y="773"/>
                </a:cubicBezTo>
                <a:cubicBezTo>
                  <a:pt x="257" y="773"/>
                  <a:pt x="257" y="773"/>
                  <a:pt x="257" y="773"/>
                </a:cubicBezTo>
                <a:cubicBezTo>
                  <a:pt x="232" y="773"/>
                  <a:pt x="212" y="753"/>
                  <a:pt x="212" y="728"/>
                </a:cubicBezTo>
                <a:close/>
                <a:moveTo>
                  <a:pt x="789" y="987"/>
                </a:moveTo>
                <a:cubicBezTo>
                  <a:pt x="257" y="987"/>
                  <a:pt x="257" y="987"/>
                  <a:pt x="257" y="987"/>
                </a:cubicBezTo>
                <a:cubicBezTo>
                  <a:pt x="232" y="987"/>
                  <a:pt x="212" y="967"/>
                  <a:pt x="212" y="942"/>
                </a:cubicBezTo>
                <a:cubicBezTo>
                  <a:pt x="212" y="917"/>
                  <a:pt x="232" y="897"/>
                  <a:pt x="257" y="897"/>
                </a:cubicBezTo>
                <a:cubicBezTo>
                  <a:pt x="789" y="897"/>
                  <a:pt x="789" y="897"/>
                  <a:pt x="789" y="897"/>
                </a:cubicBezTo>
                <a:cubicBezTo>
                  <a:pt x="814" y="897"/>
                  <a:pt x="834" y="917"/>
                  <a:pt x="834" y="942"/>
                </a:cubicBezTo>
                <a:cubicBezTo>
                  <a:pt x="834" y="967"/>
                  <a:pt x="814" y="987"/>
                  <a:pt x="789" y="9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7" name="Freeform 48"/>
          <p:cNvSpPr>
            <a:spLocks noEditPoints="1"/>
          </p:cNvSpPr>
          <p:nvPr/>
        </p:nvSpPr>
        <p:spPr bwMode="auto">
          <a:xfrm>
            <a:off x="8591620" y="5443358"/>
            <a:ext cx="501810" cy="829372"/>
          </a:xfrm>
          <a:custGeom>
            <a:avLst/>
            <a:gdLst>
              <a:gd name="T0" fmla="*/ 127 w 954"/>
              <a:gd name="T1" fmla="*/ 1577 h 1577"/>
              <a:gd name="T2" fmla="*/ 827 w 954"/>
              <a:gd name="T3" fmla="*/ 1577 h 1577"/>
              <a:gd name="T4" fmla="*/ 954 w 954"/>
              <a:gd name="T5" fmla="*/ 1450 h 1577"/>
              <a:gd name="T6" fmla="*/ 954 w 954"/>
              <a:gd name="T7" fmla="*/ 127 h 1577"/>
              <a:gd name="T8" fmla="*/ 827 w 954"/>
              <a:gd name="T9" fmla="*/ 0 h 1577"/>
              <a:gd name="T10" fmla="*/ 127 w 954"/>
              <a:gd name="T11" fmla="*/ 0 h 1577"/>
              <a:gd name="T12" fmla="*/ 0 w 954"/>
              <a:gd name="T13" fmla="*/ 127 h 1577"/>
              <a:gd name="T14" fmla="*/ 0 w 954"/>
              <a:gd name="T15" fmla="*/ 1450 h 1577"/>
              <a:gd name="T16" fmla="*/ 127 w 954"/>
              <a:gd name="T17" fmla="*/ 1577 h 1577"/>
              <a:gd name="T18" fmla="*/ 89 w 954"/>
              <a:gd name="T19" fmla="*/ 127 h 1577"/>
              <a:gd name="T20" fmla="*/ 127 w 954"/>
              <a:gd name="T21" fmla="*/ 89 h 1577"/>
              <a:gd name="T22" fmla="*/ 827 w 954"/>
              <a:gd name="T23" fmla="*/ 89 h 1577"/>
              <a:gd name="T24" fmla="*/ 865 w 954"/>
              <a:gd name="T25" fmla="*/ 127 h 1577"/>
              <a:gd name="T26" fmla="*/ 865 w 954"/>
              <a:gd name="T27" fmla="*/ 203 h 1577"/>
              <a:gd name="T28" fmla="*/ 89 w 954"/>
              <a:gd name="T29" fmla="*/ 203 h 1577"/>
              <a:gd name="T30" fmla="*/ 89 w 954"/>
              <a:gd name="T31" fmla="*/ 127 h 1577"/>
              <a:gd name="T32" fmla="*/ 89 w 954"/>
              <a:gd name="T33" fmla="*/ 293 h 1577"/>
              <a:gd name="T34" fmla="*/ 864 w 954"/>
              <a:gd name="T35" fmla="*/ 293 h 1577"/>
              <a:gd name="T36" fmla="*/ 864 w 954"/>
              <a:gd name="T37" fmla="*/ 1172 h 1577"/>
              <a:gd name="T38" fmla="*/ 89 w 954"/>
              <a:gd name="T39" fmla="*/ 1172 h 1577"/>
              <a:gd name="T40" fmla="*/ 89 w 954"/>
              <a:gd name="T41" fmla="*/ 293 h 1577"/>
              <a:gd name="T42" fmla="*/ 89 w 954"/>
              <a:gd name="T43" fmla="*/ 1261 h 1577"/>
              <a:gd name="T44" fmla="*/ 864 w 954"/>
              <a:gd name="T45" fmla="*/ 1261 h 1577"/>
              <a:gd name="T46" fmla="*/ 864 w 954"/>
              <a:gd name="T47" fmla="*/ 1450 h 1577"/>
              <a:gd name="T48" fmla="*/ 827 w 954"/>
              <a:gd name="T49" fmla="*/ 1487 h 1577"/>
              <a:gd name="T50" fmla="*/ 127 w 954"/>
              <a:gd name="T51" fmla="*/ 1487 h 1577"/>
              <a:gd name="T52" fmla="*/ 89 w 954"/>
              <a:gd name="T53" fmla="*/ 1450 h 1577"/>
              <a:gd name="T54" fmla="*/ 89 w 954"/>
              <a:gd name="T55" fmla="*/ 1261 h 1577"/>
              <a:gd name="T56" fmla="*/ 352 w 954"/>
              <a:gd name="T57" fmla="*/ 1378 h 1577"/>
              <a:gd name="T58" fmla="*/ 397 w 954"/>
              <a:gd name="T59" fmla="*/ 1333 h 1577"/>
              <a:gd name="T60" fmla="*/ 556 w 954"/>
              <a:gd name="T61" fmla="*/ 1333 h 1577"/>
              <a:gd name="T62" fmla="*/ 601 w 954"/>
              <a:gd name="T63" fmla="*/ 1378 h 1577"/>
              <a:gd name="T64" fmla="*/ 556 w 954"/>
              <a:gd name="T65" fmla="*/ 1423 h 1577"/>
              <a:gd name="T66" fmla="*/ 397 w 954"/>
              <a:gd name="T67" fmla="*/ 1423 h 1577"/>
              <a:gd name="T68" fmla="*/ 352 w 954"/>
              <a:gd name="T69" fmla="*/ 1378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54" h="1577">
                <a:moveTo>
                  <a:pt x="127" y="1577"/>
                </a:moveTo>
                <a:cubicBezTo>
                  <a:pt x="827" y="1577"/>
                  <a:pt x="827" y="1577"/>
                  <a:pt x="827" y="1577"/>
                </a:cubicBezTo>
                <a:cubicBezTo>
                  <a:pt x="897" y="1577"/>
                  <a:pt x="954" y="1520"/>
                  <a:pt x="954" y="1450"/>
                </a:cubicBezTo>
                <a:cubicBezTo>
                  <a:pt x="954" y="127"/>
                  <a:pt x="954" y="127"/>
                  <a:pt x="954" y="127"/>
                </a:cubicBezTo>
                <a:cubicBezTo>
                  <a:pt x="954" y="57"/>
                  <a:pt x="897" y="0"/>
                  <a:pt x="827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57" y="0"/>
                  <a:pt x="0" y="57"/>
                  <a:pt x="0" y="127"/>
                </a:cubicBezTo>
                <a:cubicBezTo>
                  <a:pt x="0" y="1450"/>
                  <a:pt x="0" y="1450"/>
                  <a:pt x="0" y="1450"/>
                </a:cubicBezTo>
                <a:cubicBezTo>
                  <a:pt x="0" y="1520"/>
                  <a:pt x="57" y="1577"/>
                  <a:pt x="127" y="1577"/>
                </a:cubicBezTo>
                <a:close/>
                <a:moveTo>
                  <a:pt x="89" y="127"/>
                </a:moveTo>
                <a:cubicBezTo>
                  <a:pt x="89" y="106"/>
                  <a:pt x="106" y="89"/>
                  <a:pt x="127" y="89"/>
                </a:cubicBezTo>
                <a:cubicBezTo>
                  <a:pt x="827" y="89"/>
                  <a:pt x="827" y="89"/>
                  <a:pt x="827" y="89"/>
                </a:cubicBezTo>
                <a:cubicBezTo>
                  <a:pt x="848" y="89"/>
                  <a:pt x="865" y="106"/>
                  <a:pt x="865" y="127"/>
                </a:cubicBezTo>
                <a:cubicBezTo>
                  <a:pt x="865" y="203"/>
                  <a:pt x="865" y="203"/>
                  <a:pt x="865" y="203"/>
                </a:cubicBezTo>
                <a:cubicBezTo>
                  <a:pt x="89" y="203"/>
                  <a:pt x="89" y="203"/>
                  <a:pt x="89" y="203"/>
                </a:cubicBezTo>
                <a:lnTo>
                  <a:pt x="89" y="127"/>
                </a:lnTo>
                <a:close/>
                <a:moveTo>
                  <a:pt x="89" y="293"/>
                </a:moveTo>
                <a:cubicBezTo>
                  <a:pt x="864" y="293"/>
                  <a:pt x="864" y="293"/>
                  <a:pt x="864" y="293"/>
                </a:cubicBezTo>
                <a:cubicBezTo>
                  <a:pt x="864" y="1172"/>
                  <a:pt x="864" y="1172"/>
                  <a:pt x="864" y="1172"/>
                </a:cubicBezTo>
                <a:cubicBezTo>
                  <a:pt x="89" y="1172"/>
                  <a:pt x="89" y="1172"/>
                  <a:pt x="89" y="1172"/>
                </a:cubicBezTo>
                <a:lnTo>
                  <a:pt x="89" y="293"/>
                </a:lnTo>
                <a:close/>
                <a:moveTo>
                  <a:pt x="89" y="1261"/>
                </a:moveTo>
                <a:cubicBezTo>
                  <a:pt x="864" y="1261"/>
                  <a:pt x="864" y="1261"/>
                  <a:pt x="864" y="1261"/>
                </a:cubicBezTo>
                <a:cubicBezTo>
                  <a:pt x="864" y="1450"/>
                  <a:pt x="864" y="1450"/>
                  <a:pt x="864" y="1450"/>
                </a:cubicBezTo>
                <a:cubicBezTo>
                  <a:pt x="864" y="1471"/>
                  <a:pt x="847" y="1487"/>
                  <a:pt x="827" y="1487"/>
                </a:cubicBezTo>
                <a:cubicBezTo>
                  <a:pt x="127" y="1487"/>
                  <a:pt x="127" y="1487"/>
                  <a:pt x="127" y="1487"/>
                </a:cubicBezTo>
                <a:cubicBezTo>
                  <a:pt x="106" y="1487"/>
                  <a:pt x="89" y="1471"/>
                  <a:pt x="89" y="1450"/>
                </a:cubicBezTo>
                <a:lnTo>
                  <a:pt x="89" y="1261"/>
                </a:lnTo>
                <a:close/>
                <a:moveTo>
                  <a:pt x="352" y="1378"/>
                </a:moveTo>
                <a:cubicBezTo>
                  <a:pt x="352" y="1353"/>
                  <a:pt x="372" y="1333"/>
                  <a:pt x="397" y="1333"/>
                </a:cubicBezTo>
                <a:cubicBezTo>
                  <a:pt x="556" y="1333"/>
                  <a:pt x="556" y="1333"/>
                  <a:pt x="556" y="1333"/>
                </a:cubicBezTo>
                <a:cubicBezTo>
                  <a:pt x="581" y="1333"/>
                  <a:pt x="601" y="1353"/>
                  <a:pt x="601" y="1378"/>
                </a:cubicBezTo>
                <a:cubicBezTo>
                  <a:pt x="601" y="1403"/>
                  <a:pt x="581" y="1423"/>
                  <a:pt x="556" y="1423"/>
                </a:cubicBezTo>
                <a:cubicBezTo>
                  <a:pt x="397" y="1423"/>
                  <a:pt x="397" y="1423"/>
                  <a:pt x="397" y="1423"/>
                </a:cubicBezTo>
                <a:cubicBezTo>
                  <a:pt x="372" y="1423"/>
                  <a:pt x="352" y="1403"/>
                  <a:pt x="352" y="13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4" name="Freeform 47"/>
          <p:cNvSpPr>
            <a:spLocks noEditPoints="1"/>
          </p:cNvSpPr>
          <p:nvPr/>
        </p:nvSpPr>
        <p:spPr bwMode="auto">
          <a:xfrm>
            <a:off x="10617498" y="5489191"/>
            <a:ext cx="828082" cy="750782"/>
          </a:xfrm>
          <a:custGeom>
            <a:avLst/>
            <a:gdLst>
              <a:gd name="T0" fmla="*/ 1102 w 1574"/>
              <a:gd name="T1" fmla="*/ 1428 h 1428"/>
              <a:gd name="T2" fmla="*/ 1221 w 1574"/>
              <a:gd name="T3" fmla="*/ 119 h 1428"/>
              <a:gd name="T4" fmla="*/ 472 w 1574"/>
              <a:gd name="T5" fmla="*/ 0 h 1428"/>
              <a:gd name="T6" fmla="*/ 353 w 1574"/>
              <a:gd name="T7" fmla="*/ 1309 h 1428"/>
              <a:gd name="T8" fmla="*/ 442 w 1574"/>
              <a:gd name="T9" fmla="*/ 119 h 1428"/>
              <a:gd name="T10" fmla="*/ 1102 w 1574"/>
              <a:gd name="T11" fmla="*/ 90 h 1428"/>
              <a:gd name="T12" fmla="*/ 1131 w 1574"/>
              <a:gd name="T13" fmla="*/ 183 h 1428"/>
              <a:gd name="T14" fmla="*/ 442 w 1574"/>
              <a:gd name="T15" fmla="*/ 119 h 1428"/>
              <a:gd name="T16" fmla="*/ 1131 w 1574"/>
              <a:gd name="T17" fmla="*/ 273 h 1428"/>
              <a:gd name="T18" fmla="*/ 442 w 1574"/>
              <a:gd name="T19" fmla="*/ 1086 h 1428"/>
              <a:gd name="T20" fmla="*/ 442 w 1574"/>
              <a:gd name="T21" fmla="*/ 1176 h 1428"/>
              <a:gd name="T22" fmla="*/ 1131 w 1574"/>
              <a:gd name="T23" fmla="*/ 1309 h 1428"/>
              <a:gd name="T24" fmla="*/ 472 w 1574"/>
              <a:gd name="T25" fmla="*/ 1339 h 1428"/>
              <a:gd name="T26" fmla="*/ 442 w 1574"/>
              <a:gd name="T27" fmla="*/ 1176 h 1428"/>
              <a:gd name="T28" fmla="*/ 709 w 1574"/>
              <a:gd name="T29" fmla="*/ 1211 h 1428"/>
              <a:gd name="T30" fmla="*/ 910 w 1574"/>
              <a:gd name="T31" fmla="*/ 1256 h 1428"/>
              <a:gd name="T32" fmla="*/ 709 w 1574"/>
              <a:gd name="T33" fmla="*/ 1300 h 1428"/>
              <a:gd name="T34" fmla="*/ 1484 w 1574"/>
              <a:gd name="T35" fmla="*/ 1161 h 1428"/>
              <a:gd name="T36" fmla="*/ 1434 w 1574"/>
              <a:gd name="T37" fmla="*/ 218 h 1428"/>
              <a:gd name="T38" fmla="*/ 1276 w 1574"/>
              <a:gd name="T39" fmla="*/ 173 h 1428"/>
              <a:gd name="T40" fmla="*/ 1434 w 1574"/>
              <a:gd name="T41" fmla="*/ 128 h 1428"/>
              <a:gd name="T42" fmla="*/ 1574 w 1574"/>
              <a:gd name="T43" fmla="*/ 1161 h 1428"/>
              <a:gd name="T44" fmla="*/ 1321 w 1574"/>
              <a:gd name="T45" fmla="*/ 1300 h 1428"/>
              <a:gd name="T46" fmla="*/ 1321 w 1574"/>
              <a:gd name="T47" fmla="*/ 1211 h 1428"/>
              <a:gd name="T48" fmla="*/ 1484 w 1574"/>
              <a:gd name="T49" fmla="*/ 1161 h 1428"/>
              <a:gd name="T50" fmla="*/ 0 w 1574"/>
              <a:gd name="T51" fmla="*/ 267 h 1428"/>
              <a:gd name="T52" fmla="*/ 252 w 1574"/>
              <a:gd name="T53" fmla="*/ 128 h 1428"/>
              <a:gd name="T54" fmla="*/ 252 w 1574"/>
              <a:gd name="T55" fmla="*/ 218 h 1428"/>
              <a:gd name="T56" fmla="*/ 89 w 1574"/>
              <a:gd name="T57" fmla="*/ 268 h 1428"/>
              <a:gd name="T58" fmla="*/ 139 w 1574"/>
              <a:gd name="T59" fmla="*/ 1210 h 1428"/>
              <a:gd name="T60" fmla="*/ 297 w 1574"/>
              <a:gd name="T61" fmla="*/ 1255 h 1428"/>
              <a:gd name="T62" fmla="*/ 139 w 1574"/>
              <a:gd name="T63" fmla="*/ 1300 h 1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74" h="1428">
                <a:moveTo>
                  <a:pt x="472" y="1428"/>
                </a:moveTo>
                <a:cubicBezTo>
                  <a:pt x="1102" y="1428"/>
                  <a:pt x="1102" y="1428"/>
                  <a:pt x="1102" y="1428"/>
                </a:cubicBezTo>
                <a:cubicBezTo>
                  <a:pt x="1167" y="1428"/>
                  <a:pt x="1221" y="1375"/>
                  <a:pt x="1221" y="1309"/>
                </a:cubicBezTo>
                <a:cubicBezTo>
                  <a:pt x="1221" y="119"/>
                  <a:pt x="1221" y="119"/>
                  <a:pt x="1221" y="119"/>
                </a:cubicBezTo>
                <a:cubicBezTo>
                  <a:pt x="1221" y="53"/>
                  <a:pt x="1167" y="0"/>
                  <a:pt x="1102" y="0"/>
                </a:cubicBezTo>
                <a:cubicBezTo>
                  <a:pt x="472" y="0"/>
                  <a:pt x="472" y="0"/>
                  <a:pt x="472" y="0"/>
                </a:cubicBezTo>
                <a:cubicBezTo>
                  <a:pt x="406" y="0"/>
                  <a:pt x="353" y="53"/>
                  <a:pt x="353" y="119"/>
                </a:cubicBezTo>
                <a:cubicBezTo>
                  <a:pt x="353" y="1309"/>
                  <a:pt x="353" y="1309"/>
                  <a:pt x="353" y="1309"/>
                </a:cubicBezTo>
                <a:cubicBezTo>
                  <a:pt x="353" y="1375"/>
                  <a:pt x="406" y="1428"/>
                  <a:pt x="472" y="1428"/>
                </a:cubicBezTo>
                <a:close/>
                <a:moveTo>
                  <a:pt x="442" y="119"/>
                </a:moveTo>
                <a:cubicBezTo>
                  <a:pt x="442" y="103"/>
                  <a:pt x="456" y="90"/>
                  <a:pt x="472" y="90"/>
                </a:cubicBezTo>
                <a:cubicBezTo>
                  <a:pt x="1102" y="90"/>
                  <a:pt x="1102" y="90"/>
                  <a:pt x="1102" y="90"/>
                </a:cubicBezTo>
                <a:cubicBezTo>
                  <a:pt x="1118" y="90"/>
                  <a:pt x="1131" y="103"/>
                  <a:pt x="1131" y="119"/>
                </a:cubicBezTo>
                <a:cubicBezTo>
                  <a:pt x="1131" y="183"/>
                  <a:pt x="1131" y="183"/>
                  <a:pt x="1131" y="183"/>
                </a:cubicBezTo>
                <a:cubicBezTo>
                  <a:pt x="442" y="183"/>
                  <a:pt x="442" y="183"/>
                  <a:pt x="442" y="183"/>
                </a:cubicBezTo>
                <a:lnTo>
                  <a:pt x="442" y="119"/>
                </a:lnTo>
                <a:close/>
                <a:moveTo>
                  <a:pt x="442" y="273"/>
                </a:moveTo>
                <a:cubicBezTo>
                  <a:pt x="1131" y="273"/>
                  <a:pt x="1131" y="273"/>
                  <a:pt x="1131" y="273"/>
                </a:cubicBezTo>
                <a:cubicBezTo>
                  <a:pt x="1131" y="1086"/>
                  <a:pt x="1131" y="1086"/>
                  <a:pt x="1131" y="1086"/>
                </a:cubicBezTo>
                <a:cubicBezTo>
                  <a:pt x="442" y="1086"/>
                  <a:pt x="442" y="1086"/>
                  <a:pt x="442" y="1086"/>
                </a:cubicBezTo>
                <a:lnTo>
                  <a:pt x="442" y="273"/>
                </a:lnTo>
                <a:close/>
                <a:moveTo>
                  <a:pt x="442" y="1176"/>
                </a:moveTo>
                <a:cubicBezTo>
                  <a:pt x="1131" y="1176"/>
                  <a:pt x="1131" y="1176"/>
                  <a:pt x="1131" y="1176"/>
                </a:cubicBezTo>
                <a:cubicBezTo>
                  <a:pt x="1131" y="1309"/>
                  <a:pt x="1131" y="1309"/>
                  <a:pt x="1131" y="1309"/>
                </a:cubicBezTo>
                <a:cubicBezTo>
                  <a:pt x="1131" y="1325"/>
                  <a:pt x="1118" y="1339"/>
                  <a:pt x="1102" y="1339"/>
                </a:cubicBezTo>
                <a:cubicBezTo>
                  <a:pt x="472" y="1339"/>
                  <a:pt x="472" y="1339"/>
                  <a:pt x="472" y="1339"/>
                </a:cubicBezTo>
                <a:cubicBezTo>
                  <a:pt x="456" y="1339"/>
                  <a:pt x="442" y="1325"/>
                  <a:pt x="442" y="1309"/>
                </a:cubicBezTo>
                <a:lnTo>
                  <a:pt x="442" y="1176"/>
                </a:lnTo>
                <a:close/>
                <a:moveTo>
                  <a:pt x="664" y="1256"/>
                </a:moveTo>
                <a:cubicBezTo>
                  <a:pt x="664" y="1231"/>
                  <a:pt x="684" y="1211"/>
                  <a:pt x="709" y="1211"/>
                </a:cubicBezTo>
                <a:cubicBezTo>
                  <a:pt x="865" y="1211"/>
                  <a:pt x="865" y="1211"/>
                  <a:pt x="865" y="1211"/>
                </a:cubicBezTo>
                <a:cubicBezTo>
                  <a:pt x="890" y="1211"/>
                  <a:pt x="910" y="1231"/>
                  <a:pt x="910" y="1256"/>
                </a:cubicBezTo>
                <a:cubicBezTo>
                  <a:pt x="910" y="1280"/>
                  <a:pt x="890" y="1300"/>
                  <a:pt x="865" y="1300"/>
                </a:cubicBezTo>
                <a:cubicBezTo>
                  <a:pt x="709" y="1300"/>
                  <a:pt x="709" y="1300"/>
                  <a:pt x="709" y="1300"/>
                </a:cubicBezTo>
                <a:cubicBezTo>
                  <a:pt x="684" y="1300"/>
                  <a:pt x="664" y="1280"/>
                  <a:pt x="664" y="1256"/>
                </a:cubicBezTo>
                <a:close/>
                <a:moveTo>
                  <a:pt x="1484" y="1161"/>
                </a:moveTo>
                <a:cubicBezTo>
                  <a:pt x="1484" y="268"/>
                  <a:pt x="1484" y="268"/>
                  <a:pt x="1484" y="268"/>
                </a:cubicBezTo>
                <a:cubicBezTo>
                  <a:pt x="1484" y="240"/>
                  <a:pt x="1462" y="218"/>
                  <a:pt x="1434" y="218"/>
                </a:cubicBezTo>
                <a:cubicBezTo>
                  <a:pt x="1321" y="218"/>
                  <a:pt x="1321" y="218"/>
                  <a:pt x="1321" y="218"/>
                </a:cubicBezTo>
                <a:cubicBezTo>
                  <a:pt x="1297" y="218"/>
                  <a:pt x="1276" y="198"/>
                  <a:pt x="1276" y="173"/>
                </a:cubicBezTo>
                <a:cubicBezTo>
                  <a:pt x="1276" y="148"/>
                  <a:pt x="1297" y="128"/>
                  <a:pt x="1321" y="128"/>
                </a:cubicBezTo>
                <a:cubicBezTo>
                  <a:pt x="1434" y="128"/>
                  <a:pt x="1434" y="128"/>
                  <a:pt x="1434" y="128"/>
                </a:cubicBezTo>
                <a:cubicBezTo>
                  <a:pt x="1511" y="128"/>
                  <a:pt x="1574" y="191"/>
                  <a:pt x="1574" y="268"/>
                </a:cubicBezTo>
                <a:cubicBezTo>
                  <a:pt x="1574" y="1161"/>
                  <a:pt x="1574" y="1161"/>
                  <a:pt x="1574" y="1161"/>
                </a:cubicBezTo>
                <a:cubicBezTo>
                  <a:pt x="1574" y="1238"/>
                  <a:pt x="1511" y="1300"/>
                  <a:pt x="1434" y="1300"/>
                </a:cubicBezTo>
                <a:cubicBezTo>
                  <a:pt x="1321" y="1300"/>
                  <a:pt x="1321" y="1300"/>
                  <a:pt x="1321" y="1300"/>
                </a:cubicBezTo>
                <a:cubicBezTo>
                  <a:pt x="1297" y="1300"/>
                  <a:pt x="1276" y="1280"/>
                  <a:pt x="1276" y="1256"/>
                </a:cubicBezTo>
                <a:cubicBezTo>
                  <a:pt x="1276" y="1231"/>
                  <a:pt x="1297" y="1211"/>
                  <a:pt x="1321" y="1211"/>
                </a:cubicBezTo>
                <a:cubicBezTo>
                  <a:pt x="1434" y="1211"/>
                  <a:pt x="1434" y="1211"/>
                  <a:pt x="1434" y="1211"/>
                </a:cubicBezTo>
                <a:cubicBezTo>
                  <a:pt x="1462" y="1211"/>
                  <a:pt x="1484" y="1188"/>
                  <a:pt x="1484" y="1161"/>
                </a:cubicBezTo>
                <a:close/>
                <a:moveTo>
                  <a:pt x="0" y="1160"/>
                </a:moveTo>
                <a:cubicBezTo>
                  <a:pt x="0" y="267"/>
                  <a:pt x="0" y="267"/>
                  <a:pt x="0" y="267"/>
                </a:cubicBezTo>
                <a:cubicBezTo>
                  <a:pt x="0" y="190"/>
                  <a:pt x="62" y="128"/>
                  <a:pt x="139" y="128"/>
                </a:cubicBezTo>
                <a:cubicBezTo>
                  <a:pt x="252" y="128"/>
                  <a:pt x="252" y="128"/>
                  <a:pt x="252" y="128"/>
                </a:cubicBezTo>
                <a:cubicBezTo>
                  <a:pt x="277" y="128"/>
                  <a:pt x="297" y="148"/>
                  <a:pt x="297" y="173"/>
                </a:cubicBezTo>
                <a:cubicBezTo>
                  <a:pt x="297" y="197"/>
                  <a:pt x="277" y="218"/>
                  <a:pt x="252" y="218"/>
                </a:cubicBezTo>
                <a:cubicBezTo>
                  <a:pt x="139" y="218"/>
                  <a:pt x="139" y="218"/>
                  <a:pt x="139" y="218"/>
                </a:cubicBezTo>
                <a:cubicBezTo>
                  <a:pt x="112" y="218"/>
                  <a:pt x="89" y="240"/>
                  <a:pt x="89" y="268"/>
                </a:cubicBezTo>
                <a:cubicBezTo>
                  <a:pt x="89" y="1160"/>
                  <a:pt x="89" y="1160"/>
                  <a:pt x="89" y="1160"/>
                </a:cubicBezTo>
                <a:cubicBezTo>
                  <a:pt x="89" y="1188"/>
                  <a:pt x="112" y="1210"/>
                  <a:pt x="139" y="1210"/>
                </a:cubicBezTo>
                <a:cubicBezTo>
                  <a:pt x="252" y="1210"/>
                  <a:pt x="252" y="1210"/>
                  <a:pt x="252" y="1210"/>
                </a:cubicBezTo>
                <a:cubicBezTo>
                  <a:pt x="277" y="1210"/>
                  <a:pt x="297" y="1230"/>
                  <a:pt x="297" y="1255"/>
                </a:cubicBezTo>
                <a:cubicBezTo>
                  <a:pt x="297" y="1280"/>
                  <a:pt x="277" y="1300"/>
                  <a:pt x="252" y="1300"/>
                </a:cubicBezTo>
                <a:cubicBezTo>
                  <a:pt x="139" y="1300"/>
                  <a:pt x="139" y="1300"/>
                  <a:pt x="139" y="1300"/>
                </a:cubicBezTo>
                <a:cubicBezTo>
                  <a:pt x="62" y="1300"/>
                  <a:pt x="0" y="1237"/>
                  <a:pt x="0" y="11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1" name="Freeform 60"/>
          <p:cNvSpPr>
            <a:spLocks noEditPoints="1"/>
          </p:cNvSpPr>
          <p:nvPr/>
        </p:nvSpPr>
        <p:spPr bwMode="auto">
          <a:xfrm>
            <a:off x="12834415" y="5444863"/>
            <a:ext cx="829048" cy="826794"/>
          </a:xfrm>
          <a:custGeom>
            <a:avLst/>
            <a:gdLst>
              <a:gd name="T0" fmla="*/ 587 w 1576"/>
              <a:gd name="T1" fmla="*/ 567 h 1572"/>
              <a:gd name="T2" fmla="*/ 653 w 1576"/>
              <a:gd name="T3" fmla="*/ 438 h 1572"/>
              <a:gd name="T4" fmla="*/ 510 w 1576"/>
              <a:gd name="T5" fmla="*/ 233 h 1572"/>
              <a:gd name="T6" fmla="*/ 479 w 1576"/>
              <a:gd name="T7" fmla="*/ 202 h 1572"/>
              <a:gd name="T8" fmla="*/ 417 w 1576"/>
              <a:gd name="T9" fmla="*/ 141 h 1572"/>
              <a:gd name="T10" fmla="*/ 192 w 1576"/>
              <a:gd name="T11" fmla="*/ 141 h 1572"/>
              <a:gd name="T12" fmla="*/ 6 w 1576"/>
              <a:gd name="T13" fmla="*/ 408 h 1572"/>
              <a:gd name="T14" fmla="*/ 302 w 1576"/>
              <a:gd name="T15" fmla="*/ 1078 h 1572"/>
              <a:gd name="T16" fmla="*/ 1115 w 1576"/>
              <a:gd name="T17" fmla="*/ 1571 h 1572"/>
              <a:gd name="T18" fmla="*/ 1327 w 1576"/>
              <a:gd name="T19" fmla="*/ 1490 h 1572"/>
              <a:gd name="T20" fmla="*/ 1329 w 1576"/>
              <a:gd name="T21" fmla="*/ 1488 h 1572"/>
              <a:gd name="T22" fmla="*/ 1430 w 1576"/>
              <a:gd name="T23" fmla="*/ 1385 h 1572"/>
              <a:gd name="T24" fmla="*/ 1247 w 1576"/>
              <a:gd name="T25" fmla="*/ 974 h 1572"/>
              <a:gd name="T26" fmla="*/ 1021 w 1576"/>
              <a:gd name="T27" fmla="*/ 973 h 1572"/>
              <a:gd name="T28" fmla="*/ 895 w 1576"/>
              <a:gd name="T29" fmla="*/ 1067 h 1572"/>
              <a:gd name="T30" fmla="*/ 858 w 1576"/>
              <a:gd name="T31" fmla="*/ 1047 h 1572"/>
              <a:gd name="T32" fmla="*/ 495 w 1576"/>
              <a:gd name="T33" fmla="*/ 657 h 1572"/>
              <a:gd name="T34" fmla="*/ 502 w 1576"/>
              <a:gd name="T35" fmla="*/ 525 h 1572"/>
              <a:gd name="T36" fmla="*/ 424 w 1576"/>
              <a:gd name="T37" fmla="*/ 601 h 1572"/>
              <a:gd name="T38" fmla="*/ 407 w 1576"/>
              <a:gd name="T39" fmla="*/ 678 h 1572"/>
              <a:gd name="T40" fmla="*/ 516 w 1576"/>
              <a:gd name="T41" fmla="*/ 854 h 1572"/>
              <a:gd name="T42" fmla="*/ 851 w 1576"/>
              <a:gd name="T43" fmla="*/ 1145 h 1572"/>
              <a:gd name="T44" fmla="*/ 884 w 1576"/>
              <a:gd name="T45" fmla="*/ 1163 h 1572"/>
              <a:gd name="T46" fmla="*/ 888 w 1576"/>
              <a:gd name="T47" fmla="*/ 1165 h 1572"/>
              <a:gd name="T48" fmla="*/ 971 w 1576"/>
              <a:gd name="T49" fmla="*/ 1150 h 1572"/>
              <a:gd name="T50" fmla="*/ 1135 w 1576"/>
              <a:gd name="T51" fmla="*/ 1012 h 1572"/>
              <a:gd name="T52" fmla="*/ 1366 w 1576"/>
              <a:gd name="T53" fmla="*/ 1220 h 1572"/>
              <a:gd name="T54" fmla="*/ 1332 w 1576"/>
              <a:gd name="T55" fmla="*/ 1357 h 1572"/>
              <a:gd name="T56" fmla="*/ 1261 w 1576"/>
              <a:gd name="T57" fmla="*/ 1430 h 1572"/>
              <a:gd name="T58" fmla="*/ 1121 w 1576"/>
              <a:gd name="T59" fmla="*/ 1482 h 1572"/>
              <a:gd name="T60" fmla="*/ 372 w 1576"/>
              <a:gd name="T61" fmla="*/ 1020 h 1572"/>
              <a:gd name="T62" fmla="*/ 96 w 1576"/>
              <a:gd name="T63" fmla="*/ 415 h 1572"/>
              <a:gd name="T64" fmla="*/ 255 w 1576"/>
              <a:gd name="T65" fmla="*/ 204 h 1572"/>
              <a:gd name="T66" fmla="*/ 355 w 1576"/>
              <a:gd name="T67" fmla="*/ 205 h 1572"/>
              <a:gd name="T68" fmla="*/ 415 w 1576"/>
              <a:gd name="T69" fmla="*/ 264 h 1572"/>
              <a:gd name="T70" fmla="*/ 537 w 1576"/>
              <a:gd name="T71" fmla="*/ 387 h 1572"/>
              <a:gd name="T72" fmla="*/ 537 w 1576"/>
              <a:gd name="T73" fmla="*/ 489 h 1572"/>
              <a:gd name="T74" fmla="*/ 509 w 1576"/>
              <a:gd name="T75" fmla="*/ 518 h 1572"/>
              <a:gd name="T76" fmla="*/ 861 w 1576"/>
              <a:gd name="T77" fmla="*/ 285 h 1572"/>
              <a:gd name="T78" fmla="*/ 1146 w 1576"/>
              <a:gd name="T79" fmla="*/ 429 h 1572"/>
              <a:gd name="T80" fmla="*/ 1282 w 1576"/>
              <a:gd name="T81" fmla="*/ 740 h 1572"/>
              <a:gd name="T82" fmla="*/ 1253 w 1576"/>
              <a:gd name="T83" fmla="*/ 758 h 1572"/>
              <a:gd name="T84" fmla="*/ 1201 w 1576"/>
              <a:gd name="T85" fmla="*/ 721 h 1572"/>
              <a:gd name="T86" fmla="*/ 853 w 1576"/>
              <a:gd name="T87" fmla="*/ 374 h 1572"/>
              <a:gd name="T88" fmla="*/ 861 w 1576"/>
              <a:gd name="T89" fmla="*/ 285 h 1572"/>
              <a:gd name="T90" fmla="*/ 1567 w 1576"/>
              <a:gd name="T91" fmla="*/ 726 h 1572"/>
              <a:gd name="T92" fmla="*/ 1537 w 1576"/>
              <a:gd name="T93" fmla="*/ 745 h 1572"/>
              <a:gd name="T94" fmla="*/ 1486 w 1576"/>
              <a:gd name="T95" fmla="*/ 708 h 1572"/>
              <a:gd name="T96" fmla="*/ 866 w 1576"/>
              <a:gd name="T97" fmla="*/ 89 h 1572"/>
              <a:gd name="T98" fmla="*/ 874 w 1576"/>
              <a:gd name="T99" fmla="*/ 0 h 1572"/>
              <a:gd name="T100" fmla="*/ 1338 w 1576"/>
              <a:gd name="T101" fmla="*/ 237 h 1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76" h="1572">
                <a:moveTo>
                  <a:pt x="572" y="581"/>
                </a:moveTo>
                <a:cubicBezTo>
                  <a:pt x="577" y="577"/>
                  <a:pt x="582" y="572"/>
                  <a:pt x="587" y="567"/>
                </a:cubicBezTo>
                <a:cubicBezTo>
                  <a:pt x="591" y="562"/>
                  <a:pt x="596" y="558"/>
                  <a:pt x="600" y="553"/>
                </a:cubicBezTo>
                <a:cubicBezTo>
                  <a:pt x="635" y="518"/>
                  <a:pt x="653" y="479"/>
                  <a:pt x="653" y="438"/>
                </a:cubicBezTo>
                <a:cubicBezTo>
                  <a:pt x="653" y="398"/>
                  <a:pt x="635" y="358"/>
                  <a:pt x="600" y="324"/>
                </a:cubicBezTo>
                <a:cubicBezTo>
                  <a:pt x="510" y="233"/>
                  <a:pt x="510" y="233"/>
                  <a:pt x="510" y="233"/>
                </a:cubicBezTo>
                <a:cubicBezTo>
                  <a:pt x="504" y="227"/>
                  <a:pt x="499" y="222"/>
                  <a:pt x="493" y="216"/>
                </a:cubicBezTo>
                <a:cubicBezTo>
                  <a:pt x="488" y="211"/>
                  <a:pt x="484" y="206"/>
                  <a:pt x="479" y="202"/>
                </a:cubicBezTo>
                <a:cubicBezTo>
                  <a:pt x="471" y="194"/>
                  <a:pt x="471" y="194"/>
                  <a:pt x="471" y="194"/>
                </a:cubicBezTo>
                <a:cubicBezTo>
                  <a:pt x="453" y="176"/>
                  <a:pt x="435" y="157"/>
                  <a:pt x="417" y="141"/>
                </a:cubicBezTo>
                <a:cubicBezTo>
                  <a:pt x="385" y="108"/>
                  <a:pt x="346" y="91"/>
                  <a:pt x="305" y="91"/>
                </a:cubicBezTo>
                <a:cubicBezTo>
                  <a:pt x="265" y="91"/>
                  <a:pt x="225" y="108"/>
                  <a:pt x="192" y="141"/>
                </a:cubicBezTo>
                <a:cubicBezTo>
                  <a:pt x="78" y="254"/>
                  <a:pt x="78" y="254"/>
                  <a:pt x="78" y="254"/>
                </a:cubicBezTo>
                <a:cubicBezTo>
                  <a:pt x="36" y="296"/>
                  <a:pt x="11" y="348"/>
                  <a:pt x="6" y="408"/>
                </a:cubicBezTo>
                <a:cubicBezTo>
                  <a:pt x="0" y="482"/>
                  <a:pt x="14" y="560"/>
                  <a:pt x="49" y="654"/>
                </a:cubicBezTo>
                <a:cubicBezTo>
                  <a:pt x="102" y="799"/>
                  <a:pt x="183" y="934"/>
                  <a:pt x="302" y="1078"/>
                </a:cubicBezTo>
                <a:cubicBezTo>
                  <a:pt x="448" y="1252"/>
                  <a:pt x="623" y="1389"/>
                  <a:pt x="822" y="1485"/>
                </a:cubicBezTo>
                <a:cubicBezTo>
                  <a:pt x="898" y="1521"/>
                  <a:pt x="1000" y="1564"/>
                  <a:pt x="1115" y="1571"/>
                </a:cubicBezTo>
                <a:cubicBezTo>
                  <a:pt x="1122" y="1572"/>
                  <a:pt x="1129" y="1572"/>
                  <a:pt x="1136" y="1572"/>
                </a:cubicBezTo>
                <a:cubicBezTo>
                  <a:pt x="1212" y="1572"/>
                  <a:pt x="1277" y="1544"/>
                  <a:pt x="1327" y="1490"/>
                </a:cubicBezTo>
                <a:cubicBezTo>
                  <a:pt x="1328" y="1488"/>
                  <a:pt x="1328" y="1488"/>
                  <a:pt x="1328" y="1488"/>
                </a:cubicBezTo>
                <a:cubicBezTo>
                  <a:pt x="1329" y="1488"/>
                  <a:pt x="1329" y="1488"/>
                  <a:pt x="1329" y="1488"/>
                </a:cubicBezTo>
                <a:cubicBezTo>
                  <a:pt x="1346" y="1468"/>
                  <a:pt x="1365" y="1449"/>
                  <a:pt x="1387" y="1428"/>
                </a:cubicBezTo>
                <a:cubicBezTo>
                  <a:pt x="1401" y="1414"/>
                  <a:pt x="1416" y="1400"/>
                  <a:pt x="1430" y="1385"/>
                </a:cubicBezTo>
                <a:cubicBezTo>
                  <a:pt x="1498" y="1314"/>
                  <a:pt x="1497" y="1225"/>
                  <a:pt x="1429" y="1156"/>
                </a:cubicBezTo>
                <a:cubicBezTo>
                  <a:pt x="1247" y="974"/>
                  <a:pt x="1247" y="974"/>
                  <a:pt x="1247" y="974"/>
                </a:cubicBezTo>
                <a:cubicBezTo>
                  <a:pt x="1214" y="940"/>
                  <a:pt x="1175" y="922"/>
                  <a:pt x="1134" y="922"/>
                </a:cubicBezTo>
                <a:cubicBezTo>
                  <a:pt x="1093" y="922"/>
                  <a:pt x="1054" y="940"/>
                  <a:pt x="1021" y="973"/>
                </a:cubicBezTo>
                <a:cubicBezTo>
                  <a:pt x="916" y="1078"/>
                  <a:pt x="916" y="1078"/>
                  <a:pt x="916" y="1078"/>
                </a:cubicBezTo>
                <a:cubicBezTo>
                  <a:pt x="909" y="1074"/>
                  <a:pt x="902" y="1071"/>
                  <a:pt x="895" y="1067"/>
                </a:cubicBezTo>
                <a:cubicBezTo>
                  <a:pt x="890" y="1065"/>
                  <a:pt x="890" y="1065"/>
                  <a:pt x="890" y="1065"/>
                </a:cubicBezTo>
                <a:cubicBezTo>
                  <a:pt x="877" y="1058"/>
                  <a:pt x="867" y="1053"/>
                  <a:pt x="858" y="1047"/>
                </a:cubicBezTo>
                <a:cubicBezTo>
                  <a:pt x="760" y="985"/>
                  <a:pt x="670" y="904"/>
                  <a:pt x="585" y="799"/>
                </a:cubicBezTo>
                <a:cubicBezTo>
                  <a:pt x="543" y="746"/>
                  <a:pt x="515" y="702"/>
                  <a:pt x="495" y="657"/>
                </a:cubicBezTo>
                <a:cubicBezTo>
                  <a:pt x="523" y="632"/>
                  <a:pt x="548" y="606"/>
                  <a:pt x="572" y="581"/>
                </a:cubicBezTo>
                <a:close/>
                <a:moveTo>
                  <a:pt x="502" y="525"/>
                </a:moveTo>
                <a:cubicBezTo>
                  <a:pt x="476" y="551"/>
                  <a:pt x="452" y="576"/>
                  <a:pt x="425" y="599"/>
                </a:cubicBezTo>
                <a:cubicBezTo>
                  <a:pt x="424" y="601"/>
                  <a:pt x="424" y="601"/>
                  <a:pt x="424" y="601"/>
                </a:cubicBezTo>
                <a:cubicBezTo>
                  <a:pt x="395" y="630"/>
                  <a:pt x="400" y="658"/>
                  <a:pt x="407" y="676"/>
                </a:cubicBezTo>
                <a:cubicBezTo>
                  <a:pt x="407" y="677"/>
                  <a:pt x="407" y="677"/>
                  <a:pt x="407" y="678"/>
                </a:cubicBezTo>
                <a:cubicBezTo>
                  <a:pt x="407" y="678"/>
                  <a:pt x="408" y="678"/>
                  <a:pt x="408" y="679"/>
                </a:cubicBezTo>
                <a:cubicBezTo>
                  <a:pt x="431" y="736"/>
                  <a:pt x="464" y="790"/>
                  <a:pt x="516" y="854"/>
                </a:cubicBezTo>
                <a:cubicBezTo>
                  <a:pt x="607" y="967"/>
                  <a:pt x="703" y="1055"/>
                  <a:pt x="810" y="1123"/>
                </a:cubicBezTo>
                <a:cubicBezTo>
                  <a:pt x="824" y="1131"/>
                  <a:pt x="838" y="1138"/>
                  <a:pt x="851" y="1145"/>
                </a:cubicBezTo>
                <a:cubicBezTo>
                  <a:pt x="864" y="1152"/>
                  <a:pt x="875" y="1157"/>
                  <a:pt x="884" y="1163"/>
                </a:cubicBezTo>
                <a:cubicBezTo>
                  <a:pt x="884" y="1163"/>
                  <a:pt x="884" y="1163"/>
                  <a:pt x="884" y="1163"/>
                </a:cubicBezTo>
                <a:cubicBezTo>
                  <a:pt x="885" y="1163"/>
                  <a:pt x="885" y="1164"/>
                  <a:pt x="886" y="1164"/>
                </a:cubicBezTo>
                <a:cubicBezTo>
                  <a:pt x="887" y="1164"/>
                  <a:pt x="887" y="1165"/>
                  <a:pt x="888" y="1165"/>
                </a:cubicBezTo>
                <a:cubicBezTo>
                  <a:pt x="899" y="1170"/>
                  <a:pt x="910" y="1173"/>
                  <a:pt x="921" y="1173"/>
                </a:cubicBezTo>
                <a:cubicBezTo>
                  <a:pt x="940" y="1173"/>
                  <a:pt x="957" y="1165"/>
                  <a:pt x="971" y="1150"/>
                </a:cubicBezTo>
                <a:cubicBezTo>
                  <a:pt x="1085" y="1037"/>
                  <a:pt x="1085" y="1037"/>
                  <a:pt x="1085" y="1037"/>
                </a:cubicBezTo>
                <a:cubicBezTo>
                  <a:pt x="1101" y="1020"/>
                  <a:pt x="1118" y="1012"/>
                  <a:pt x="1135" y="1012"/>
                </a:cubicBezTo>
                <a:cubicBezTo>
                  <a:pt x="1151" y="1012"/>
                  <a:pt x="1168" y="1020"/>
                  <a:pt x="1183" y="1037"/>
                </a:cubicBezTo>
                <a:cubicBezTo>
                  <a:pt x="1366" y="1220"/>
                  <a:pt x="1366" y="1220"/>
                  <a:pt x="1366" y="1220"/>
                </a:cubicBezTo>
                <a:cubicBezTo>
                  <a:pt x="1400" y="1253"/>
                  <a:pt x="1399" y="1288"/>
                  <a:pt x="1365" y="1323"/>
                </a:cubicBezTo>
                <a:cubicBezTo>
                  <a:pt x="1355" y="1335"/>
                  <a:pt x="1344" y="1345"/>
                  <a:pt x="1332" y="1357"/>
                </a:cubicBezTo>
                <a:cubicBezTo>
                  <a:pt x="1325" y="1364"/>
                  <a:pt x="1325" y="1364"/>
                  <a:pt x="1325" y="1364"/>
                </a:cubicBezTo>
                <a:cubicBezTo>
                  <a:pt x="1303" y="1385"/>
                  <a:pt x="1281" y="1406"/>
                  <a:pt x="1261" y="1430"/>
                </a:cubicBezTo>
                <a:cubicBezTo>
                  <a:pt x="1228" y="1466"/>
                  <a:pt x="1188" y="1482"/>
                  <a:pt x="1137" y="1482"/>
                </a:cubicBezTo>
                <a:cubicBezTo>
                  <a:pt x="1132" y="1482"/>
                  <a:pt x="1126" y="1482"/>
                  <a:pt x="1121" y="1482"/>
                </a:cubicBezTo>
                <a:cubicBezTo>
                  <a:pt x="1023" y="1475"/>
                  <a:pt x="931" y="1437"/>
                  <a:pt x="862" y="1404"/>
                </a:cubicBezTo>
                <a:cubicBezTo>
                  <a:pt x="674" y="1313"/>
                  <a:pt x="509" y="1184"/>
                  <a:pt x="372" y="1020"/>
                </a:cubicBezTo>
                <a:cubicBezTo>
                  <a:pt x="259" y="885"/>
                  <a:pt x="183" y="759"/>
                  <a:pt x="133" y="623"/>
                </a:cubicBezTo>
                <a:cubicBezTo>
                  <a:pt x="102" y="541"/>
                  <a:pt x="91" y="477"/>
                  <a:pt x="96" y="415"/>
                </a:cubicBezTo>
                <a:cubicBezTo>
                  <a:pt x="99" y="377"/>
                  <a:pt x="114" y="344"/>
                  <a:pt x="142" y="317"/>
                </a:cubicBezTo>
                <a:cubicBezTo>
                  <a:pt x="255" y="204"/>
                  <a:pt x="255" y="204"/>
                  <a:pt x="255" y="204"/>
                </a:cubicBezTo>
                <a:cubicBezTo>
                  <a:pt x="271" y="189"/>
                  <a:pt x="288" y="181"/>
                  <a:pt x="305" y="181"/>
                </a:cubicBezTo>
                <a:cubicBezTo>
                  <a:pt x="322" y="181"/>
                  <a:pt x="339" y="189"/>
                  <a:pt x="355" y="205"/>
                </a:cubicBezTo>
                <a:cubicBezTo>
                  <a:pt x="375" y="223"/>
                  <a:pt x="394" y="242"/>
                  <a:pt x="414" y="263"/>
                </a:cubicBezTo>
                <a:cubicBezTo>
                  <a:pt x="415" y="264"/>
                  <a:pt x="415" y="264"/>
                  <a:pt x="415" y="264"/>
                </a:cubicBezTo>
                <a:cubicBezTo>
                  <a:pt x="424" y="273"/>
                  <a:pt x="435" y="285"/>
                  <a:pt x="447" y="296"/>
                </a:cubicBezTo>
                <a:cubicBezTo>
                  <a:pt x="537" y="387"/>
                  <a:pt x="537" y="387"/>
                  <a:pt x="537" y="387"/>
                </a:cubicBezTo>
                <a:cubicBezTo>
                  <a:pt x="555" y="404"/>
                  <a:pt x="564" y="421"/>
                  <a:pt x="564" y="438"/>
                </a:cubicBezTo>
                <a:cubicBezTo>
                  <a:pt x="564" y="455"/>
                  <a:pt x="555" y="472"/>
                  <a:pt x="537" y="489"/>
                </a:cubicBezTo>
                <a:cubicBezTo>
                  <a:pt x="537" y="490"/>
                  <a:pt x="537" y="490"/>
                  <a:pt x="537" y="490"/>
                </a:cubicBezTo>
                <a:cubicBezTo>
                  <a:pt x="528" y="499"/>
                  <a:pt x="518" y="509"/>
                  <a:pt x="509" y="518"/>
                </a:cubicBezTo>
                <a:lnTo>
                  <a:pt x="502" y="525"/>
                </a:lnTo>
                <a:close/>
                <a:moveTo>
                  <a:pt x="861" y="285"/>
                </a:moveTo>
                <a:cubicBezTo>
                  <a:pt x="863" y="285"/>
                  <a:pt x="866" y="285"/>
                  <a:pt x="868" y="286"/>
                </a:cubicBezTo>
                <a:cubicBezTo>
                  <a:pt x="973" y="303"/>
                  <a:pt x="1069" y="353"/>
                  <a:pt x="1146" y="429"/>
                </a:cubicBezTo>
                <a:cubicBezTo>
                  <a:pt x="1222" y="505"/>
                  <a:pt x="1272" y="601"/>
                  <a:pt x="1290" y="706"/>
                </a:cubicBezTo>
                <a:cubicBezTo>
                  <a:pt x="1292" y="718"/>
                  <a:pt x="1289" y="730"/>
                  <a:pt x="1282" y="740"/>
                </a:cubicBezTo>
                <a:cubicBezTo>
                  <a:pt x="1275" y="750"/>
                  <a:pt x="1265" y="756"/>
                  <a:pt x="1253" y="758"/>
                </a:cubicBezTo>
                <a:cubicBezTo>
                  <a:pt x="1253" y="758"/>
                  <a:pt x="1253" y="758"/>
                  <a:pt x="1253" y="758"/>
                </a:cubicBezTo>
                <a:cubicBezTo>
                  <a:pt x="1250" y="758"/>
                  <a:pt x="1248" y="759"/>
                  <a:pt x="1245" y="759"/>
                </a:cubicBezTo>
                <a:cubicBezTo>
                  <a:pt x="1223" y="759"/>
                  <a:pt x="1205" y="743"/>
                  <a:pt x="1201" y="721"/>
                </a:cubicBezTo>
                <a:cubicBezTo>
                  <a:pt x="1186" y="634"/>
                  <a:pt x="1145" y="555"/>
                  <a:pt x="1082" y="493"/>
                </a:cubicBezTo>
                <a:cubicBezTo>
                  <a:pt x="1019" y="430"/>
                  <a:pt x="940" y="389"/>
                  <a:pt x="853" y="374"/>
                </a:cubicBezTo>
                <a:cubicBezTo>
                  <a:pt x="829" y="370"/>
                  <a:pt x="813" y="347"/>
                  <a:pt x="817" y="322"/>
                </a:cubicBezTo>
                <a:cubicBezTo>
                  <a:pt x="820" y="301"/>
                  <a:pt x="839" y="285"/>
                  <a:pt x="861" y="285"/>
                </a:cubicBezTo>
                <a:close/>
                <a:moveTo>
                  <a:pt x="1574" y="693"/>
                </a:moveTo>
                <a:cubicBezTo>
                  <a:pt x="1576" y="705"/>
                  <a:pt x="1574" y="717"/>
                  <a:pt x="1567" y="726"/>
                </a:cubicBezTo>
                <a:cubicBezTo>
                  <a:pt x="1560" y="736"/>
                  <a:pt x="1550" y="743"/>
                  <a:pt x="1538" y="745"/>
                </a:cubicBezTo>
                <a:cubicBezTo>
                  <a:pt x="1537" y="745"/>
                  <a:pt x="1537" y="745"/>
                  <a:pt x="1537" y="745"/>
                </a:cubicBezTo>
                <a:cubicBezTo>
                  <a:pt x="1535" y="745"/>
                  <a:pt x="1533" y="745"/>
                  <a:pt x="1530" y="745"/>
                </a:cubicBezTo>
                <a:cubicBezTo>
                  <a:pt x="1508" y="745"/>
                  <a:pt x="1489" y="730"/>
                  <a:pt x="1486" y="708"/>
                </a:cubicBezTo>
                <a:cubicBezTo>
                  <a:pt x="1459" y="553"/>
                  <a:pt x="1386" y="412"/>
                  <a:pt x="1274" y="300"/>
                </a:cubicBezTo>
                <a:cubicBezTo>
                  <a:pt x="1162" y="188"/>
                  <a:pt x="1021" y="115"/>
                  <a:pt x="866" y="89"/>
                </a:cubicBezTo>
                <a:cubicBezTo>
                  <a:pt x="842" y="85"/>
                  <a:pt x="826" y="61"/>
                  <a:pt x="830" y="37"/>
                </a:cubicBezTo>
                <a:cubicBezTo>
                  <a:pt x="833" y="15"/>
                  <a:pt x="852" y="0"/>
                  <a:pt x="874" y="0"/>
                </a:cubicBezTo>
                <a:cubicBezTo>
                  <a:pt x="876" y="0"/>
                  <a:pt x="879" y="0"/>
                  <a:pt x="881" y="0"/>
                </a:cubicBezTo>
                <a:cubicBezTo>
                  <a:pt x="1054" y="30"/>
                  <a:pt x="1212" y="111"/>
                  <a:pt x="1338" y="237"/>
                </a:cubicBezTo>
                <a:cubicBezTo>
                  <a:pt x="1463" y="362"/>
                  <a:pt x="1545" y="520"/>
                  <a:pt x="1574" y="69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" name="Freeform 16"/>
          <p:cNvSpPr>
            <a:spLocks noEditPoints="1"/>
          </p:cNvSpPr>
          <p:nvPr/>
        </p:nvSpPr>
        <p:spPr bwMode="auto">
          <a:xfrm>
            <a:off x="15052271" y="7451994"/>
            <a:ext cx="829692" cy="815844"/>
          </a:xfrm>
          <a:custGeom>
            <a:avLst/>
            <a:gdLst>
              <a:gd name="T0" fmla="*/ 0 w 1577"/>
              <a:gd name="T1" fmla="*/ 1108 h 1551"/>
              <a:gd name="T2" fmla="*/ 0 w 1577"/>
              <a:gd name="T3" fmla="*/ 1377 h 1551"/>
              <a:gd name="T4" fmla="*/ 173 w 1577"/>
              <a:gd name="T5" fmla="*/ 1551 h 1551"/>
              <a:gd name="T6" fmla="*/ 1403 w 1577"/>
              <a:gd name="T7" fmla="*/ 1551 h 1551"/>
              <a:gd name="T8" fmla="*/ 1577 w 1577"/>
              <a:gd name="T9" fmla="*/ 1377 h 1551"/>
              <a:gd name="T10" fmla="*/ 1577 w 1577"/>
              <a:gd name="T11" fmla="*/ 1108 h 1551"/>
              <a:gd name="T12" fmla="*/ 1403 w 1577"/>
              <a:gd name="T13" fmla="*/ 934 h 1551"/>
              <a:gd name="T14" fmla="*/ 1064 w 1577"/>
              <a:gd name="T15" fmla="*/ 934 h 1551"/>
              <a:gd name="T16" fmla="*/ 992 w 1577"/>
              <a:gd name="T17" fmla="*/ 1000 h 1551"/>
              <a:gd name="T18" fmla="*/ 788 w 1577"/>
              <a:gd name="T19" fmla="*/ 1184 h 1551"/>
              <a:gd name="T20" fmla="*/ 585 w 1577"/>
              <a:gd name="T21" fmla="*/ 1000 h 1551"/>
              <a:gd name="T22" fmla="*/ 512 w 1577"/>
              <a:gd name="T23" fmla="*/ 934 h 1551"/>
              <a:gd name="T24" fmla="*/ 173 w 1577"/>
              <a:gd name="T25" fmla="*/ 934 h 1551"/>
              <a:gd name="T26" fmla="*/ 0 w 1577"/>
              <a:gd name="T27" fmla="*/ 1108 h 1551"/>
              <a:gd name="T28" fmla="*/ 594 w 1577"/>
              <a:gd name="T29" fmla="*/ 1201 h 1551"/>
              <a:gd name="T30" fmla="*/ 788 w 1577"/>
              <a:gd name="T31" fmla="*/ 1273 h 1551"/>
              <a:gd name="T32" fmla="*/ 982 w 1577"/>
              <a:gd name="T33" fmla="*/ 1201 h 1551"/>
              <a:gd name="T34" fmla="*/ 1079 w 1577"/>
              <a:gd name="T35" fmla="*/ 1024 h 1551"/>
              <a:gd name="T36" fmla="*/ 1403 w 1577"/>
              <a:gd name="T37" fmla="*/ 1024 h 1551"/>
              <a:gd name="T38" fmla="*/ 1487 w 1577"/>
              <a:gd name="T39" fmla="*/ 1108 h 1551"/>
              <a:gd name="T40" fmla="*/ 1487 w 1577"/>
              <a:gd name="T41" fmla="*/ 1377 h 1551"/>
              <a:gd name="T42" fmla="*/ 1403 w 1577"/>
              <a:gd name="T43" fmla="*/ 1461 h 1551"/>
              <a:gd name="T44" fmla="*/ 173 w 1577"/>
              <a:gd name="T45" fmla="*/ 1461 h 1551"/>
              <a:gd name="T46" fmla="*/ 89 w 1577"/>
              <a:gd name="T47" fmla="*/ 1377 h 1551"/>
              <a:gd name="T48" fmla="*/ 89 w 1577"/>
              <a:gd name="T49" fmla="*/ 1108 h 1551"/>
              <a:gd name="T50" fmla="*/ 173 w 1577"/>
              <a:gd name="T51" fmla="*/ 1024 h 1551"/>
              <a:gd name="T52" fmla="*/ 498 w 1577"/>
              <a:gd name="T53" fmla="*/ 1024 h 1551"/>
              <a:gd name="T54" fmla="*/ 594 w 1577"/>
              <a:gd name="T55" fmla="*/ 1201 h 1551"/>
              <a:gd name="T56" fmla="*/ 756 w 1577"/>
              <a:gd name="T57" fmla="*/ 842 h 1551"/>
              <a:gd name="T58" fmla="*/ 500 w 1577"/>
              <a:gd name="T59" fmla="*/ 586 h 1551"/>
              <a:gd name="T60" fmla="*/ 487 w 1577"/>
              <a:gd name="T61" fmla="*/ 554 h 1551"/>
              <a:gd name="T62" fmla="*/ 500 w 1577"/>
              <a:gd name="T63" fmla="*/ 522 h 1551"/>
              <a:gd name="T64" fmla="*/ 531 w 1577"/>
              <a:gd name="T65" fmla="*/ 509 h 1551"/>
              <a:gd name="T66" fmla="*/ 563 w 1577"/>
              <a:gd name="T67" fmla="*/ 522 h 1551"/>
              <a:gd name="T68" fmla="*/ 743 w 1577"/>
              <a:gd name="T69" fmla="*/ 703 h 1551"/>
              <a:gd name="T70" fmla="*/ 743 w 1577"/>
              <a:gd name="T71" fmla="*/ 45 h 1551"/>
              <a:gd name="T72" fmla="*/ 788 w 1577"/>
              <a:gd name="T73" fmla="*/ 0 h 1551"/>
              <a:gd name="T74" fmla="*/ 833 w 1577"/>
              <a:gd name="T75" fmla="*/ 44 h 1551"/>
              <a:gd name="T76" fmla="*/ 833 w 1577"/>
              <a:gd name="T77" fmla="*/ 703 h 1551"/>
              <a:gd name="T78" fmla="*/ 1013 w 1577"/>
              <a:gd name="T79" fmla="*/ 522 h 1551"/>
              <a:gd name="T80" fmla="*/ 1045 w 1577"/>
              <a:gd name="T81" fmla="*/ 509 h 1551"/>
              <a:gd name="T82" fmla="*/ 1077 w 1577"/>
              <a:gd name="T83" fmla="*/ 522 h 1551"/>
              <a:gd name="T84" fmla="*/ 1077 w 1577"/>
              <a:gd name="T85" fmla="*/ 586 h 1551"/>
              <a:gd name="T86" fmla="*/ 820 w 1577"/>
              <a:gd name="T87" fmla="*/ 842 h 1551"/>
              <a:gd name="T88" fmla="*/ 788 w 1577"/>
              <a:gd name="T89" fmla="*/ 855 h 1551"/>
              <a:gd name="T90" fmla="*/ 756 w 1577"/>
              <a:gd name="T91" fmla="*/ 842 h 1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77" h="1551">
                <a:moveTo>
                  <a:pt x="0" y="1108"/>
                </a:moveTo>
                <a:cubicBezTo>
                  <a:pt x="0" y="1377"/>
                  <a:pt x="0" y="1377"/>
                  <a:pt x="0" y="1377"/>
                </a:cubicBezTo>
                <a:cubicBezTo>
                  <a:pt x="0" y="1473"/>
                  <a:pt x="77" y="1551"/>
                  <a:pt x="173" y="1551"/>
                </a:cubicBezTo>
                <a:cubicBezTo>
                  <a:pt x="1403" y="1551"/>
                  <a:pt x="1403" y="1551"/>
                  <a:pt x="1403" y="1551"/>
                </a:cubicBezTo>
                <a:cubicBezTo>
                  <a:pt x="1499" y="1551"/>
                  <a:pt x="1577" y="1473"/>
                  <a:pt x="1577" y="1377"/>
                </a:cubicBezTo>
                <a:cubicBezTo>
                  <a:pt x="1577" y="1108"/>
                  <a:pt x="1577" y="1108"/>
                  <a:pt x="1577" y="1108"/>
                </a:cubicBezTo>
                <a:cubicBezTo>
                  <a:pt x="1577" y="1012"/>
                  <a:pt x="1499" y="934"/>
                  <a:pt x="1403" y="934"/>
                </a:cubicBezTo>
                <a:cubicBezTo>
                  <a:pt x="1064" y="934"/>
                  <a:pt x="1064" y="934"/>
                  <a:pt x="1064" y="934"/>
                </a:cubicBezTo>
                <a:cubicBezTo>
                  <a:pt x="1027" y="934"/>
                  <a:pt x="995" y="963"/>
                  <a:pt x="992" y="1000"/>
                </a:cubicBezTo>
                <a:cubicBezTo>
                  <a:pt x="981" y="1105"/>
                  <a:pt x="894" y="1184"/>
                  <a:pt x="788" y="1184"/>
                </a:cubicBezTo>
                <a:cubicBezTo>
                  <a:pt x="683" y="1184"/>
                  <a:pt x="595" y="1105"/>
                  <a:pt x="585" y="1000"/>
                </a:cubicBezTo>
                <a:cubicBezTo>
                  <a:pt x="581" y="963"/>
                  <a:pt x="550" y="934"/>
                  <a:pt x="512" y="934"/>
                </a:cubicBezTo>
                <a:cubicBezTo>
                  <a:pt x="173" y="934"/>
                  <a:pt x="173" y="934"/>
                  <a:pt x="173" y="934"/>
                </a:cubicBezTo>
                <a:cubicBezTo>
                  <a:pt x="77" y="934"/>
                  <a:pt x="0" y="1012"/>
                  <a:pt x="0" y="1108"/>
                </a:cubicBezTo>
                <a:close/>
                <a:moveTo>
                  <a:pt x="594" y="1201"/>
                </a:moveTo>
                <a:cubicBezTo>
                  <a:pt x="648" y="1248"/>
                  <a:pt x="717" y="1273"/>
                  <a:pt x="788" y="1273"/>
                </a:cubicBezTo>
                <a:cubicBezTo>
                  <a:pt x="860" y="1273"/>
                  <a:pt x="929" y="1248"/>
                  <a:pt x="982" y="1201"/>
                </a:cubicBezTo>
                <a:cubicBezTo>
                  <a:pt x="1034" y="1155"/>
                  <a:pt x="1068" y="1093"/>
                  <a:pt x="1079" y="1024"/>
                </a:cubicBezTo>
                <a:cubicBezTo>
                  <a:pt x="1403" y="1024"/>
                  <a:pt x="1403" y="1024"/>
                  <a:pt x="1403" y="1024"/>
                </a:cubicBezTo>
                <a:cubicBezTo>
                  <a:pt x="1450" y="1024"/>
                  <a:pt x="1487" y="1062"/>
                  <a:pt x="1487" y="1108"/>
                </a:cubicBezTo>
                <a:cubicBezTo>
                  <a:pt x="1487" y="1377"/>
                  <a:pt x="1487" y="1377"/>
                  <a:pt x="1487" y="1377"/>
                </a:cubicBezTo>
                <a:cubicBezTo>
                  <a:pt x="1487" y="1424"/>
                  <a:pt x="1450" y="1461"/>
                  <a:pt x="1403" y="1461"/>
                </a:cubicBezTo>
                <a:cubicBezTo>
                  <a:pt x="173" y="1461"/>
                  <a:pt x="173" y="1461"/>
                  <a:pt x="173" y="1461"/>
                </a:cubicBezTo>
                <a:cubicBezTo>
                  <a:pt x="127" y="1461"/>
                  <a:pt x="89" y="1424"/>
                  <a:pt x="89" y="1377"/>
                </a:cubicBezTo>
                <a:cubicBezTo>
                  <a:pt x="89" y="1108"/>
                  <a:pt x="89" y="1108"/>
                  <a:pt x="89" y="1108"/>
                </a:cubicBezTo>
                <a:cubicBezTo>
                  <a:pt x="89" y="1062"/>
                  <a:pt x="127" y="1024"/>
                  <a:pt x="173" y="1024"/>
                </a:cubicBezTo>
                <a:cubicBezTo>
                  <a:pt x="498" y="1024"/>
                  <a:pt x="498" y="1024"/>
                  <a:pt x="498" y="1024"/>
                </a:cubicBezTo>
                <a:cubicBezTo>
                  <a:pt x="508" y="1093"/>
                  <a:pt x="542" y="1155"/>
                  <a:pt x="594" y="1201"/>
                </a:cubicBezTo>
                <a:close/>
                <a:moveTo>
                  <a:pt x="756" y="842"/>
                </a:moveTo>
                <a:cubicBezTo>
                  <a:pt x="500" y="586"/>
                  <a:pt x="500" y="586"/>
                  <a:pt x="500" y="586"/>
                </a:cubicBezTo>
                <a:cubicBezTo>
                  <a:pt x="491" y="577"/>
                  <a:pt x="487" y="566"/>
                  <a:pt x="487" y="554"/>
                </a:cubicBezTo>
                <a:cubicBezTo>
                  <a:pt x="487" y="542"/>
                  <a:pt x="491" y="531"/>
                  <a:pt x="500" y="522"/>
                </a:cubicBezTo>
                <a:cubicBezTo>
                  <a:pt x="508" y="514"/>
                  <a:pt x="520" y="509"/>
                  <a:pt x="531" y="509"/>
                </a:cubicBezTo>
                <a:cubicBezTo>
                  <a:pt x="543" y="509"/>
                  <a:pt x="555" y="514"/>
                  <a:pt x="563" y="522"/>
                </a:cubicBezTo>
                <a:cubicBezTo>
                  <a:pt x="743" y="703"/>
                  <a:pt x="743" y="703"/>
                  <a:pt x="743" y="703"/>
                </a:cubicBezTo>
                <a:cubicBezTo>
                  <a:pt x="743" y="45"/>
                  <a:pt x="743" y="45"/>
                  <a:pt x="743" y="45"/>
                </a:cubicBezTo>
                <a:cubicBezTo>
                  <a:pt x="743" y="20"/>
                  <a:pt x="763" y="0"/>
                  <a:pt x="788" y="0"/>
                </a:cubicBezTo>
                <a:cubicBezTo>
                  <a:pt x="813" y="0"/>
                  <a:pt x="833" y="20"/>
                  <a:pt x="833" y="44"/>
                </a:cubicBezTo>
                <a:cubicBezTo>
                  <a:pt x="833" y="703"/>
                  <a:pt x="833" y="703"/>
                  <a:pt x="833" y="703"/>
                </a:cubicBezTo>
                <a:cubicBezTo>
                  <a:pt x="1013" y="522"/>
                  <a:pt x="1013" y="522"/>
                  <a:pt x="1013" y="522"/>
                </a:cubicBezTo>
                <a:cubicBezTo>
                  <a:pt x="1022" y="514"/>
                  <a:pt x="1033" y="509"/>
                  <a:pt x="1045" y="509"/>
                </a:cubicBezTo>
                <a:cubicBezTo>
                  <a:pt x="1057" y="509"/>
                  <a:pt x="1068" y="514"/>
                  <a:pt x="1077" y="522"/>
                </a:cubicBezTo>
                <a:cubicBezTo>
                  <a:pt x="1094" y="540"/>
                  <a:pt x="1094" y="568"/>
                  <a:pt x="1077" y="586"/>
                </a:cubicBezTo>
                <a:cubicBezTo>
                  <a:pt x="820" y="842"/>
                  <a:pt x="820" y="842"/>
                  <a:pt x="820" y="842"/>
                </a:cubicBezTo>
                <a:cubicBezTo>
                  <a:pt x="812" y="851"/>
                  <a:pt x="800" y="855"/>
                  <a:pt x="788" y="855"/>
                </a:cubicBezTo>
                <a:cubicBezTo>
                  <a:pt x="776" y="855"/>
                  <a:pt x="765" y="851"/>
                  <a:pt x="756" y="8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1" name="Freeform 53"/>
          <p:cNvSpPr>
            <a:spLocks noEditPoints="1"/>
          </p:cNvSpPr>
          <p:nvPr/>
        </p:nvSpPr>
        <p:spPr bwMode="auto">
          <a:xfrm>
            <a:off x="19579462" y="7515298"/>
            <a:ext cx="830658" cy="707300"/>
          </a:xfrm>
          <a:custGeom>
            <a:avLst/>
            <a:gdLst>
              <a:gd name="T0" fmla="*/ 304 w 1579"/>
              <a:gd name="T1" fmla="*/ 726 h 1345"/>
              <a:gd name="T2" fmla="*/ 1100 w 1579"/>
              <a:gd name="T3" fmla="*/ 876 h 1345"/>
              <a:gd name="T4" fmla="*/ 1329 w 1579"/>
              <a:gd name="T5" fmla="*/ 1108 h 1345"/>
              <a:gd name="T6" fmla="*/ 1393 w 1579"/>
              <a:gd name="T7" fmla="*/ 877 h 1345"/>
              <a:gd name="T8" fmla="*/ 1579 w 1579"/>
              <a:gd name="T9" fmla="*/ 726 h 1345"/>
              <a:gd name="T10" fmla="*/ 1428 w 1579"/>
              <a:gd name="T11" fmla="*/ 0 h 1345"/>
              <a:gd name="T12" fmla="*/ 304 w 1579"/>
              <a:gd name="T13" fmla="*/ 151 h 1345"/>
              <a:gd name="T14" fmla="*/ 1489 w 1579"/>
              <a:gd name="T15" fmla="*/ 726 h 1345"/>
              <a:gd name="T16" fmla="*/ 1348 w 1579"/>
              <a:gd name="T17" fmla="*/ 787 h 1345"/>
              <a:gd name="T18" fmla="*/ 1303 w 1579"/>
              <a:gd name="T19" fmla="*/ 974 h 1345"/>
              <a:gd name="T20" fmla="*/ 1120 w 1579"/>
              <a:gd name="T21" fmla="*/ 787 h 1345"/>
              <a:gd name="T22" fmla="*/ 393 w 1579"/>
              <a:gd name="T23" fmla="*/ 726 h 1345"/>
              <a:gd name="T24" fmla="*/ 454 w 1579"/>
              <a:gd name="T25" fmla="*/ 90 h 1345"/>
              <a:gd name="T26" fmla="*/ 1489 w 1579"/>
              <a:gd name="T27" fmla="*/ 151 h 1345"/>
              <a:gd name="T28" fmla="*/ 196 w 1579"/>
              <a:gd name="T29" fmla="*/ 282 h 1345"/>
              <a:gd name="T30" fmla="*/ 90 w 1579"/>
              <a:gd name="T31" fmla="*/ 388 h 1345"/>
              <a:gd name="T32" fmla="*/ 151 w 1579"/>
              <a:gd name="T33" fmla="*/ 1024 h 1345"/>
              <a:gd name="T34" fmla="*/ 276 w 1579"/>
              <a:gd name="T35" fmla="*/ 1068 h 1345"/>
              <a:gd name="T36" fmla="*/ 425 w 1579"/>
              <a:gd name="T37" fmla="*/ 1039 h 1345"/>
              <a:gd name="T38" fmla="*/ 1047 w 1579"/>
              <a:gd name="T39" fmla="*/ 1023 h 1345"/>
              <a:gd name="T40" fmla="*/ 1047 w 1579"/>
              <a:gd name="T41" fmla="*/ 1113 h 1345"/>
              <a:gd name="T42" fmla="*/ 298 w 1579"/>
              <a:gd name="T43" fmla="*/ 1323 h 1345"/>
              <a:gd name="T44" fmla="*/ 228 w 1579"/>
              <a:gd name="T45" fmla="*/ 1341 h 1345"/>
              <a:gd name="T46" fmla="*/ 186 w 1579"/>
              <a:gd name="T47" fmla="*/ 1113 h 1345"/>
              <a:gd name="T48" fmla="*/ 0 w 1579"/>
              <a:gd name="T49" fmla="*/ 963 h 1345"/>
              <a:gd name="T50" fmla="*/ 151 w 1579"/>
              <a:gd name="T51" fmla="*/ 237 h 1345"/>
              <a:gd name="T52" fmla="*/ 941 w 1579"/>
              <a:gd name="T53" fmla="*/ 400 h 1345"/>
              <a:gd name="T54" fmla="*/ 941 w 1579"/>
              <a:gd name="T55" fmla="*/ 504 h 1345"/>
              <a:gd name="T56" fmla="*/ 732 w 1579"/>
              <a:gd name="T57" fmla="*/ 452 h 1345"/>
              <a:gd name="T58" fmla="*/ 837 w 1579"/>
              <a:gd name="T59" fmla="*/ 452 h 1345"/>
              <a:gd name="T60" fmla="*/ 732 w 1579"/>
              <a:gd name="T61" fmla="*/ 452 h 1345"/>
              <a:gd name="T62" fmla="*/ 1098 w 1579"/>
              <a:gd name="T63" fmla="*/ 400 h 1345"/>
              <a:gd name="T64" fmla="*/ 1098 w 1579"/>
              <a:gd name="T65" fmla="*/ 504 h 1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79" h="1345">
                <a:moveTo>
                  <a:pt x="304" y="151"/>
                </a:moveTo>
                <a:cubicBezTo>
                  <a:pt x="304" y="726"/>
                  <a:pt x="304" y="726"/>
                  <a:pt x="304" y="726"/>
                </a:cubicBezTo>
                <a:cubicBezTo>
                  <a:pt x="304" y="809"/>
                  <a:pt x="371" y="876"/>
                  <a:pt x="454" y="876"/>
                </a:cubicBezTo>
                <a:cubicBezTo>
                  <a:pt x="1100" y="876"/>
                  <a:pt x="1100" y="876"/>
                  <a:pt x="1100" y="876"/>
                </a:cubicBezTo>
                <a:cubicBezTo>
                  <a:pt x="1281" y="1086"/>
                  <a:pt x="1281" y="1086"/>
                  <a:pt x="1281" y="1086"/>
                </a:cubicBezTo>
                <a:cubicBezTo>
                  <a:pt x="1293" y="1100"/>
                  <a:pt x="1310" y="1108"/>
                  <a:pt x="1329" y="1108"/>
                </a:cubicBezTo>
                <a:cubicBezTo>
                  <a:pt x="1364" y="1108"/>
                  <a:pt x="1393" y="1080"/>
                  <a:pt x="1393" y="1044"/>
                </a:cubicBezTo>
                <a:cubicBezTo>
                  <a:pt x="1393" y="877"/>
                  <a:pt x="1393" y="877"/>
                  <a:pt x="1393" y="877"/>
                </a:cubicBezTo>
                <a:cubicBezTo>
                  <a:pt x="1428" y="877"/>
                  <a:pt x="1428" y="877"/>
                  <a:pt x="1428" y="877"/>
                </a:cubicBezTo>
                <a:cubicBezTo>
                  <a:pt x="1511" y="877"/>
                  <a:pt x="1579" y="809"/>
                  <a:pt x="1579" y="726"/>
                </a:cubicBezTo>
                <a:cubicBezTo>
                  <a:pt x="1579" y="151"/>
                  <a:pt x="1579" y="151"/>
                  <a:pt x="1579" y="151"/>
                </a:cubicBezTo>
                <a:cubicBezTo>
                  <a:pt x="1579" y="68"/>
                  <a:pt x="1511" y="0"/>
                  <a:pt x="1428" y="0"/>
                </a:cubicBezTo>
                <a:cubicBezTo>
                  <a:pt x="454" y="0"/>
                  <a:pt x="454" y="0"/>
                  <a:pt x="454" y="0"/>
                </a:cubicBezTo>
                <a:cubicBezTo>
                  <a:pt x="371" y="0"/>
                  <a:pt x="304" y="68"/>
                  <a:pt x="304" y="151"/>
                </a:cubicBezTo>
                <a:close/>
                <a:moveTo>
                  <a:pt x="1489" y="151"/>
                </a:moveTo>
                <a:cubicBezTo>
                  <a:pt x="1489" y="726"/>
                  <a:pt x="1489" y="726"/>
                  <a:pt x="1489" y="726"/>
                </a:cubicBezTo>
                <a:cubicBezTo>
                  <a:pt x="1489" y="760"/>
                  <a:pt x="1462" y="787"/>
                  <a:pt x="1428" y="787"/>
                </a:cubicBezTo>
                <a:cubicBezTo>
                  <a:pt x="1348" y="787"/>
                  <a:pt x="1348" y="787"/>
                  <a:pt x="1348" y="787"/>
                </a:cubicBezTo>
                <a:cubicBezTo>
                  <a:pt x="1323" y="787"/>
                  <a:pt x="1303" y="807"/>
                  <a:pt x="1303" y="832"/>
                </a:cubicBezTo>
                <a:cubicBezTo>
                  <a:pt x="1303" y="974"/>
                  <a:pt x="1303" y="974"/>
                  <a:pt x="1303" y="974"/>
                </a:cubicBezTo>
                <a:cubicBezTo>
                  <a:pt x="1154" y="802"/>
                  <a:pt x="1154" y="802"/>
                  <a:pt x="1154" y="802"/>
                </a:cubicBezTo>
                <a:cubicBezTo>
                  <a:pt x="1146" y="793"/>
                  <a:pt x="1133" y="787"/>
                  <a:pt x="1120" y="787"/>
                </a:cubicBezTo>
                <a:cubicBezTo>
                  <a:pt x="454" y="787"/>
                  <a:pt x="454" y="787"/>
                  <a:pt x="454" y="787"/>
                </a:cubicBezTo>
                <a:cubicBezTo>
                  <a:pt x="421" y="787"/>
                  <a:pt x="393" y="760"/>
                  <a:pt x="393" y="726"/>
                </a:cubicBezTo>
                <a:cubicBezTo>
                  <a:pt x="393" y="151"/>
                  <a:pt x="393" y="151"/>
                  <a:pt x="393" y="151"/>
                </a:cubicBezTo>
                <a:cubicBezTo>
                  <a:pt x="393" y="117"/>
                  <a:pt x="421" y="90"/>
                  <a:pt x="454" y="90"/>
                </a:cubicBezTo>
                <a:cubicBezTo>
                  <a:pt x="1428" y="90"/>
                  <a:pt x="1428" y="90"/>
                  <a:pt x="1428" y="90"/>
                </a:cubicBezTo>
                <a:cubicBezTo>
                  <a:pt x="1462" y="90"/>
                  <a:pt x="1489" y="117"/>
                  <a:pt x="1489" y="151"/>
                </a:cubicBezTo>
                <a:close/>
                <a:moveTo>
                  <a:pt x="151" y="237"/>
                </a:moveTo>
                <a:cubicBezTo>
                  <a:pt x="175" y="237"/>
                  <a:pt x="196" y="257"/>
                  <a:pt x="196" y="282"/>
                </a:cubicBezTo>
                <a:cubicBezTo>
                  <a:pt x="196" y="307"/>
                  <a:pt x="175" y="327"/>
                  <a:pt x="151" y="327"/>
                </a:cubicBezTo>
                <a:cubicBezTo>
                  <a:pt x="117" y="327"/>
                  <a:pt x="90" y="354"/>
                  <a:pt x="90" y="388"/>
                </a:cubicBezTo>
                <a:cubicBezTo>
                  <a:pt x="90" y="963"/>
                  <a:pt x="90" y="963"/>
                  <a:pt x="90" y="963"/>
                </a:cubicBezTo>
                <a:cubicBezTo>
                  <a:pt x="90" y="996"/>
                  <a:pt x="117" y="1024"/>
                  <a:pt x="151" y="1024"/>
                </a:cubicBezTo>
                <a:cubicBezTo>
                  <a:pt x="231" y="1024"/>
                  <a:pt x="231" y="1024"/>
                  <a:pt x="231" y="1024"/>
                </a:cubicBezTo>
                <a:cubicBezTo>
                  <a:pt x="256" y="1024"/>
                  <a:pt x="276" y="1044"/>
                  <a:pt x="276" y="1068"/>
                </a:cubicBezTo>
                <a:cubicBezTo>
                  <a:pt x="276" y="1211"/>
                  <a:pt x="276" y="1211"/>
                  <a:pt x="276" y="1211"/>
                </a:cubicBezTo>
                <a:cubicBezTo>
                  <a:pt x="425" y="1039"/>
                  <a:pt x="425" y="1039"/>
                  <a:pt x="425" y="1039"/>
                </a:cubicBezTo>
                <a:cubicBezTo>
                  <a:pt x="433" y="1029"/>
                  <a:pt x="445" y="1023"/>
                  <a:pt x="459" y="1023"/>
                </a:cubicBezTo>
                <a:cubicBezTo>
                  <a:pt x="1047" y="1023"/>
                  <a:pt x="1047" y="1023"/>
                  <a:pt x="1047" y="1023"/>
                </a:cubicBezTo>
                <a:cubicBezTo>
                  <a:pt x="1072" y="1023"/>
                  <a:pt x="1092" y="1043"/>
                  <a:pt x="1092" y="1068"/>
                </a:cubicBezTo>
                <a:cubicBezTo>
                  <a:pt x="1092" y="1093"/>
                  <a:pt x="1072" y="1113"/>
                  <a:pt x="1047" y="1113"/>
                </a:cubicBezTo>
                <a:cubicBezTo>
                  <a:pt x="479" y="1113"/>
                  <a:pt x="479" y="1113"/>
                  <a:pt x="479" y="1113"/>
                </a:cubicBezTo>
                <a:cubicBezTo>
                  <a:pt x="298" y="1323"/>
                  <a:pt x="298" y="1323"/>
                  <a:pt x="298" y="1323"/>
                </a:cubicBezTo>
                <a:cubicBezTo>
                  <a:pt x="286" y="1337"/>
                  <a:pt x="269" y="1345"/>
                  <a:pt x="250" y="1345"/>
                </a:cubicBezTo>
                <a:cubicBezTo>
                  <a:pt x="243" y="1345"/>
                  <a:pt x="235" y="1343"/>
                  <a:pt x="228" y="1341"/>
                </a:cubicBezTo>
                <a:cubicBezTo>
                  <a:pt x="203" y="1332"/>
                  <a:pt x="186" y="1308"/>
                  <a:pt x="186" y="1281"/>
                </a:cubicBezTo>
                <a:cubicBezTo>
                  <a:pt x="186" y="1113"/>
                  <a:pt x="186" y="1113"/>
                  <a:pt x="186" y="1113"/>
                </a:cubicBezTo>
                <a:cubicBezTo>
                  <a:pt x="151" y="1113"/>
                  <a:pt x="151" y="1113"/>
                  <a:pt x="151" y="1113"/>
                </a:cubicBezTo>
                <a:cubicBezTo>
                  <a:pt x="68" y="1113"/>
                  <a:pt x="0" y="1046"/>
                  <a:pt x="0" y="963"/>
                </a:cubicBezTo>
                <a:cubicBezTo>
                  <a:pt x="0" y="388"/>
                  <a:pt x="0" y="388"/>
                  <a:pt x="0" y="388"/>
                </a:cubicBezTo>
                <a:cubicBezTo>
                  <a:pt x="0" y="305"/>
                  <a:pt x="68" y="237"/>
                  <a:pt x="151" y="237"/>
                </a:cubicBezTo>
                <a:close/>
                <a:moveTo>
                  <a:pt x="889" y="452"/>
                </a:moveTo>
                <a:cubicBezTo>
                  <a:pt x="889" y="423"/>
                  <a:pt x="912" y="400"/>
                  <a:pt x="941" y="400"/>
                </a:cubicBezTo>
                <a:cubicBezTo>
                  <a:pt x="970" y="400"/>
                  <a:pt x="993" y="423"/>
                  <a:pt x="993" y="452"/>
                </a:cubicBezTo>
                <a:cubicBezTo>
                  <a:pt x="993" y="481"/>
                  <a:pt x="970" y="504"/>
                  <a:pt x="941" y="504"/>
                </a:cubicBezTo>
                <a:cubicBezTo>
                  <a:pt x="912" y="504"/>
                  <a:pt x="889" y="481"/>
                  <a:pt x="889" y="452"/>
                </a:cubicBezTo>
                <a:close/>
                <a:moveTo>
                  <a:pt x="732" y="452"/>
                </a:moveTo>
                <a:cubicBezTo>
                  <a:pt x="732" y="423"/>
                  <a:pt x="756" y="400"/>
                  <a:pt x="785" y="400"/>
                </a:cubicBezTo>
                <a:cubicBezTo>
                  <a:pt x="813" y="400"/>
                  <a:pt x="837" y="423"/>
                  <a:pt x="837" y="452"/>
                </a:cubicBezTo>
                <a:cubicBezTo>
                  <a:pt x="837" y="481"/>
                  <a:pt x="813" y="504"/>
                  <a:pt x="785" y="504"/>
                </a:cubicBezTo>
                <a:cubicBezTo>
                  <a:pt x="756" y="504"/>
                  <a:pt x="732" y="481"/>
                  <a:pt x="732" y="452"/>
                </a:cubicBezTo>
                <a:close/>
                <a:moveTo>
                  <a:pt x="1045" y="452"/>
                </a:moveTo>
                <a:cubicBezTo>
                  <a:pt x="1045" y="423"/>
                  <a:pt x="1069" y="400"/>
                  <a:pt x="1098" y="400"/>
                </a:cubicBezTo>
                <a:cubicBezTo>
                  <a:pt x="1126" y="400"/>
                  <a:pt x="1150" y="423"/>
                  <a:pt x="1150" y="452"/>
                </a:cubicBezTo>
                <a:cubicBezTo>
                  <a:pt x="1150" y="481"/>
                  <a:pt x="1126" y="504"/>
                  <a:pt x="1098" y="504"/>
                </a:cubicBezTo>
                <a:cubicBezTo>
                  <a:pt x="1069" y="504"/>
                  <a:pt x="1045" y="481"/>
                  <a:pt x="1045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2" name="Freeform 54"/>
          <p:cNvSpPr>
            <a:spLocks noEditPoints="1"/>
          </p:cNvSpPr>
          <p:nvPr/>
        </p:nvSpPr>
        <p:spPr bwMode="auto">
          <a:xfrm>
            <a:off x="21803886" y="7515484"/>
            <a:ext cx="829370" cy="706980"/>
          </a:xfrm>
          <a:custGeom>
            <a:avLst/>
            <a:gdLst>
              <a:gd name="T0" fmla="*/ 150 w 1577"/>
              <a:gd name="T1" fmla="*/ 0 h 1344"/>
              <a:gd name="T2" fmla="*/ 0 w 1577"/>
              <a:gd name="T3" fmla="*/ 725 h 1344"/>
              <a:gd name="T4" fmla="*/ 185 w 1577"/>
              <a:gd name="T5" fmla="*/ 876 h 1344"/>
              <a:gd name="T6" fmla="*/ 249 w 1577"/>
              <a:gd name="T7" fmla="*/ 1107 h 1344"/>
              <a:gd name="T8" fmla="*/ 478 w 1577"/>
              <a:gd name="T9" fmla="*/ 875 h 1344"/>
              <a:gd name="T10" fmla="*/ 1230 w 1577"/>
              <a:gd name="T11" fmla="*/ 831 h 1344"/>
              <a:gd name="T12" fmla="*/ 1274 w 1577"/>
              <a:gd name="T13" fmla="*/ 150 h 1344"/>
              <a:gd name="T14" fmla="*/ 1184 w 1577"/>
              <a:gd name="T15" fmla="*/ 725 h 1344"/>
              <a:gd name="T16" fmla="*/ 458 w 1577"/>
              <a:gd name="T17" fmla="*/ 786 h 1344"/>
              <a:gd name="T18" fmla="*/ 275 w 1577"/>
              <a:gd name="T19" fmla="*/ 973 h 1344"/>
              <a:gd name="T20" fmla="*/ 230 w 1577"/>
              <a:gd name="T21" fmla="*/ 786 h 1344"/>
              <a:gd name="T22" fmla="*/ 89 w 1577"/>
              <a:gd name="T23" fmla="*/ 725 h 1344"/>
              <a:gd name="T24" fmla="*/ 150 w 1577"/>
              <a:gd name="T25" fmla="*/ 89 h 1344"/>
              <a:gd name="T26" fmla="*/ 1184 w 1577"/>
              <a:gd name="T27" fmla="*/ 150 h 1344"/>
              <a:gd name="T28" fmla="*/ 1488 w 1577"/>
              <a:gd name="T29" fmla="*/ 962 h 1344"/>
              <a:gd name="T30" fmla="*/ 1427 w 1577"/>
              <a:gd name="T31" fmla="*/ 326 h 1344"/>
              <a:gd name="T32" fmla="*/ 1427 w 1577"/>
              <a:gd name="T33" fmla="*/ 237 h 1344"/>
              <a:gd name="T34" fmla="*/ 1577 w 1577"/>
              <a:gd name="T35" fmla="*/ 962 h 1344"/>
              <a:gd name="T36" fmla="*/ 1392 w 1577"/>
              <a:gd name="T37" fmla="*/ 1112 h 1344"/>
              <a:gd name="T38" fmla="*/ 1350 w 1577"/>
              <a:gd name="T39" fmla="*/ 1340 h 1344"/>
              <a:gd name="T40" fmla="*/ 1280 w 1577"/>
              <a:gd name="T41" fmla="*/ 1322 h 1344"/>
              <a:gd name="T42" fmla="*/ 530 w 1577"/>
              <a:gd name="T43" fmla="*/ 1113 h 1344"/>
              <a:gd name="T44" fmla="*/ 530 w 1577"/>
              <a:gd name="T45" fmla="*/ 1023 h 1344"/>
              <a:gd name="T46" fmla="*/ 1153 w 1577"/>
              <a:gd name="T47" fmla="*/ 1039 h 1344"/>
              <a:gd name="T48" fmla="*/ 1302 w 1577"/>
              <a:gd name="T49" fmla="*/ 1068 h 1344"/>
              <a:gd name="T50" fmla="*/ 1427 w 1577"/>
              <a:gd name="T51" fmla="*/ 1023 h 1344"/>
              <a:gd name="T52" fmla="*/ 689 w 1577"/>
              <a:gd name="T53" fmla="*/ 451 h 1344"/>
              <a:gd name="T54" fmla="*/ 584 w 1577"/>
              <a:gd name="T55" fmla="*/ 451 h 1344"/>
              <a:gd name="T56" fmla="*/ 689 w 1577"/>
              <a:gd name="T57" fmla="*/ 451 h 1344"/>
              <a:gd name="T58" fmla="*/ 793 w 1577"/>
              <a:gd name="T59" fmla="*/ 504 h 1344"/>
              <a:gd name="T60" fmla="*/ 793 w 1577"/>
              <a:gd name="T61" fmla="*/ 399 h 1344"/>
              <a:gd name="T62" fmla="*/ 533 w 1577"/>
              <a:gd name="T63" fmla="*/ 451 h 1344"/>
              <a:gd name="T64" fmla="*/ 428 w 1577"/>
              <a:gd name="T65" fmla="*/ 451 h 1344"/>
              <a:gd name="T66" fmla="*/ 533 w 1577"/>
              <a:gd name="T67" fmla="*/ 451 h 1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77" h="1344">
                <a:moveTo>
                  <a:pt x="1124" y="0"/>
                </a:moveTo>
                <a:cubicBezTo>
                  <a:pt x="150" y="0"/>
                  <a:pt x="150" y="0"/>
                  <a:pt x="150" y="0"/>
                </a:cubicBezTo>
                <a:cubicBezTo>
                  <a:pt x="67" y="0"/>
                  <a:pt x="0" y="67"/>
                  <a:pt x="0" y="150"/>
                </a:cubicBezTo>
                <a:cubicBezTo>
                  <a:pt x="0" y="725"/>
                  <a:pt x="0" y="725"/>
                  <a:pt x="0" y="725"/>
                </a:cubicBezTo>
                <a:cubicBezTo>
                  <a:pt x="0" y="808"/>
                  <a:pt x="67" y="876"/>
                  <a:pt x="150" y="876"/>
                </a:cubicBezTo>
                <a:cubicBezTo>
                  <a:pt x="185" y="876"/>
                  <a:pt x="185" y="876"/>
                  <a:pt x="185" y="876"/>
                </a:cubicBezTo>
                <a:cubicBezTo>
                  <a:pt x="185" y="1043"/>
                  <a:pt x="185" y="1043"/>
                  <a:pt x="185" y="1043"/>
                </a:cubicBezTo>
                <a:cubicBezTo>
                  <a:pt x="185" y="1079"/>
                  <a:pt x="214" y="1107"/>
                  <a:pt x="249" y="1107"/>
                </a:cubicBezTo>
                <a:cubicBezTo>
                  <a:pt x="268" y="1107"/>
                  <a:pt x="285" y="1099"/>
                  <a:pt x="297" y="1085"/>
                </a:cubicBezTo>
                <a:cubicBezTo>
                  <a:pt x="478" y="875"/>
                  <a:pt x="478" y="875"/>
                  <a:pt x="478" y="875"/>
                </a:cubicBezTo>
                <a:cubicBezTo>
                  <a:pt x="1125" y="875"/>
                  <a:pt x="1125" y="875"/>
                  <a:pt x="1125" y="875"/>
                </a:cubicBezTo>
                <a:cubicBezTo>
                  <a:pt x="1165" y="875"/>
                  <a:pt x="1202" y="860"/>
                  <a:pt x="1230" y="831"/>
                </a:cubicBezTo>
                <a:cubicBezTo>
                  <a:pt x="1259" y="803"/>
                  <a:pt x="1274" y="765"/>
                  <a:pt x="1274" y="725"/>
                </a:cubicBezTo>
                <a:cubicBezTo>
                  <a:pt x="1274" y="150"/>
                  <a:pt x="1274" y="150"/>
                  <a:pt x="1274" y="150"/>
                </a:cubicBezTo>
                <a:cubicBezTo>
                  <a:pt x="1274" y="67"/>
                  <a:pt x="1207" y="0"/>
                  <a:pt x="1124" y="0"/>
                </a:cubicBezTo>
                <a:close/>
                <a:moveTo>
                  <a:pt x="1184" y="725"/>
                </a:moveTo>
                <a:cubicBezTo>
                  <a:pt x="1184" y="759"/>
                  <a:pt x="1157" y="786"/>
                  <a:pt x="1124" y="786"/>
                </a:cubicBezTo>
                <a:cubicBezTo>
                  <a:pt x="458" y="786"/>
                  <a:pt x="458" y="786"/>
                  <a:pt x="458" y="786"/>
                </a:cubicBezTo>
                <a:cubicBezTo>
                  <a:pt x="445" y="786"/>
                  <a:pt x="432" y="791"/>
                  <a:pt x="424" y="801"/>
                </a:cubicBezTo>
                <a:cubicBezTo>
                  <a:pt x="275" y="973"/>
                  <a:pt x="275" y="973"/>
                  <a:pt x="275" y="973"/>
                </a:cubicBezTo>
                <a:cubicBezTo>
                  <a:pt x="275" y="831"/>
                  <a:pt x="275" y="831"/>
                  <a:pt x="275" y="831"/>
                </a:cubicBezTo>
                <a:cubicBezTo>
                  <a:pt x="275" y="806"/>
                  <a:pt x="255" y="786"/>
                  <a:pt x="230" y="786"/>
                </a:cubicBezTo>
                <a:cubicBezTo>
                  <a:pt x="150" y="786"/>
                  <a:pt x="150" y="786"/>
                  <a:pt x="150" y="786"/>
                </a:cubicBezTo>
                <a:cubicBezTo>
                  <a:pt x="116" y="786"/>
                  <a:pt x="89" y="759"/>
                  <a:pt x="89" y="725"/>
                </a:cubicBezTo>
                <a:cubicBezTo>
                  <a:pt x="89" y="150"/>
                  <a:pt x="89" y="150"/>
                  <a:pt x="89" y="150"/>
                </a:cubicBezTo>
                <a:cubicBezTo>
                  <a:pt x="89" y="117"/>
                  <a:pt x="116" y="89"/>
                  <a:pt x="150" y="89"/>
                </a:cubicBezTo>
                <a:cubicBezTo>
                  <a:pt x="1124" y="89"/>
                  <a:pt x="1124" y="89"/>
                  <a:pt x="1124" y="89"/>
                </a:cubicBezTo>
                <a:cubicBezTo>
                  <a:pt x="1157" y="89"/>
                  <a:pt x="1184" y="117"/>
                  <a:pt x="1184" y="150"/>
                </a:cubicBezTo>
                <a:lnTo>
                  <a:pt x="1184" y="725"/>
                </a:lnTo>
                <a:close/>
                <a:moveTo>
                  <a:pt x="1488" y="962"/>
                </a:moveTo>
                <a:cubicBezTo>
                  <a:pt x="1488" y="387"/>
                  <a:pt x="1488" y="387"/>
                  <a:pt x="1488" y="387"/>
                </a:cubicBezTo>
                <a:cubicBezTo>
                  <a:pt x="1488" y="353"/>
                  <a:pt x="1461" y="326"/>
                  <a:pt x="1427" y="326"/>
                </a:cubicBezTo>
                <a:cubicBezTo>
                  <a:pt x="1402" y="326"/>
                  <a:pt x="1382" y="306"/>
                  <a:pt x="1382" y="281"/>
                </a:cubicBezTo>
                <a:cubicBezTo>
                  <a:pt x="1382" y="257"/>
                  <a:pt x="1402" y="237"/>
                  <a:pt x="1427" y="237"/>
                </a:cubicBezTo>
                <a:cubicBezTo>
                  <a:pt x="1510" y="237"/>
                  <a:pt x="1577" y="304"/>
                  <a:pt x="1577" y="387"/>
                </a:cubicBezTo>
                <a:cubicBezTo>
                  <a:pt x="1577" y="962"/>
                  <a:pt x="1577" y="962"/>
                  <a:pt x="1577" y="962"/>
                </a:cubicBezTo>
                <a:cubicBezTo>
                  <a:pt x="1577" y="1045"/>
                  <a:pt x="1510" y="1112"/>
                  <a:pt x="1427" y="1112"/>
                </a:cubicBezTo>
                <a:cubicBezTo>
                  <a:pt x="1392" y="1112"/>
                  <a:pt x="1392" y="1112"/>
                  <a:pt x="1392" y="1112"/>
                </a:cubicBezTo>
                <a:cubicBezTo>
                  <a:pt x="1392" y="1280"/>
                  <a:pt x="1392" y="1280"/>
                  <a:pt x="1392" y="1280"/>
                </a:cubicBezTo>
                <a:cubicBezTo>
                  <a:pt x="1392" y="1307"/>
                  <a:pt x="1375" y="1330"/>
                  <a:pt x="1350" y="1340"/>
                </a:cubicBezTo>
                <a:cubicBezTo>
                  <a:pt x="1343" y="1343"/>
                  <a:pt x="1335" y="1344"/>
                  <a:pt x="1328" y="1344"/>
                </a:cubicBezTo>
                <a:cubicBezTo>
                  <a:pt x="1309" y="1344"/>
                  <a:pt x="1292" y="1336"/>
                  <a:pt x="1280" y="1322"/>
                </a:cubicBezTo>
                <a:cubicBezTo>
                  <a:pt x="1099" y="1113"/>
                  <a:pt x="1099" y="1113"/>
                  <a:pt x="1099" y="1113"/>
                </a:cubicBezTo>
                <a:cubicBezTo>
                  <a:pt x="530" y="1113"/>
                  <a:pt x="530" y="1113"/>
                  <a:pt x="530" y="1113"/>
                </a:cubicBezTo>
                <a:cubicBezTo>
                  <a:pt x="505" y="1113"/>
                  <a:pt x="485" y="1093"/>
                  <a:pt x="485" y="1068"/>
                </a:cubicBezTo>
                <a:cubicBezTo>
                  <a:pt x="485" y="1043"/>
                  <a:pt x="505" y="1023"/>
                  <a:pt x="530" y="1023"/>
                </a:cubicBezTo>
                <a:cubicBezTo>
                  <a:pt x="1119" y="1023"/>
                  <a:pt x="1119" y="1023"/>
                  <a:pt x="1119" y="1023"/>
                </a:cubicBezTo>
                <a:cubicBezTo>
                  <a:pt x="1132" y="1023"/>
                  <a:pt x="1145" y="1029"/>
                  <a:pt x="1153" y="1039"/>
                </a:cubicBezTo>
                <a:cubicBezTo>
                  <a:pt x="1302" y="1211"/>
                  <a:pt x="1302" y="1211"/>
                  <a:pt x="1302" y="1211"/>
                </a:cubicBezTo>
                <a:cubicBezTo>
                  <a:pt x="1302" y="1068"/>
                  <a:pt x="1302" y="1068"/>
                  <a:pt x="1302" y="1068"/>
                </a:cubicBezTo>
                <a:cubicBezTo>
                  <a:pt x="1302" y="1043"/>
                  <a:pt x="1322" y="1023"/>
                  <a:pt x="1347" y="1023"/>
                </a:cubicBezTo>
                <a:cubicBezTo>
                  <a:pt x="1427" y="1023"/>
                  <a:pt x="1427" y="1023"/>
                  <a:pt x="1427" y="1023"/>
                </a:cubicBezTo>
                <a:cubicBezTo>
                  <a:pt x="1461" y="1023"/>
                  <a:pt x="1488" y="996"/>
                  <a:pt x="1488" y="962"/>
                </a:cubicBezTo>
                <a:close/>
                <a:moveTo>
                  <a:pt x="689" y="451"/>
                </a:moveTo>
                <a:cubicBezTo>
                  <a:pt x="689" y="480"/>
                  <a:pt x="666" y="504"/>
                  <a:pt x="637" y="504"/>
                </a:cubicBezTo>
                <a:cubicBezTo>
                  <a:pt x="608" y="504"/>
                  <a:pt x="584" y="480"/>
                  <a:pt x="584" y="451"/>
                </a:cubicBezTo>
                <a:cubicBezTo>
                  <a:pt x="584" y="423"/>
                  <a:pt x="608" y="399"/>
                  <a:pt x="637" y="399"/>
                </a:cubicBezTo>
                <a:cubicBezTo>
                  <a:pt x="666" y="399"/>
                  <a:pt x="689" y="423"/>
                  <a:pt x="689" y="451"/>
                </a:cubicBezTo>
                <a:close/>
                <a:moveTo>
                  <a:pt x="846" y="451"/>
                </a:moveTo>
                <a:cubicBezTo>
                  <a:pt x="846" y="480"/>
                  <a:pt x="822" y="504"/>
                  <a:pt x="793" y="504"/>
                </a:cubicBezTo>
                <a:cubicBezTo>
                  <a:pt x="764" y="504"/>
                  <a:pt x="741" y="480"/>
                  <a:pt x="741" y="451"/>
                </a:cubicBezTo>
                <a:cubicBezTo>
                  <a:pt x="741" y="423"/>
                  <a:pt x="764" y="399"/>
                  <a:pt x="793" y="399"/>
                </a:cubicBezTo>
                <a:cubicBezTo>
                  <a:pt x="822" y="399"/>
                  <a:pt x="846" y="423"/>
                  <a:pt x="846" y="451"/>
                </a:cubicBezTo>
                <a:close/>
                <a:moveTo>
                  <a:pt x="533" y="451"/>
                </a:moveTo>
                <a:cubicBezTo>
                  <a:pt x="533" y="480"/>
                  <a:pt x="509" y="504"/>
                  <a:pt x="480" y="504"/>
                </a:cubicBezTo>
                <a:cubicBezTo>
                  <a:pt x="451" y="504"/>
                  <a:pt x="428" y="480"/>
                  <a:pt x="428" y="451"/>
                </a:cubicBezTo>
                <a:cubicBezTo>
                  <a:pt x="428" y="423"/>
                  <a:pt x="451" y="399"/>
                  <a:pt x="480" y="399"/>
                </a:cubicBezTo>
                <a:cubicBezTo>
                  <a:pt x="509" y="399"/>
                  <a:pt x="533" y="423"/>
                  <a:pt x="533" y="4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0" name="Freeform 57"/>
          <p:cNvSpPr>
            <a:spLocks noEditPoints="1"/>
          </p:cNvSpPr>
          <p:nvPr/>
        </p:nvSpPr>
        <p:spPr bwMode="auto">
          <a:xfrm>
            <a:off x="4095051" y="7443917"/>
            <a:ext cx="611320" cy="829694"/>
          </a:xfrm>
          <a:custGeom>
            <a:avLst/>
            <a:gdLst>
              <a:gd name="T0" fmla="*/ 1028 w 1162"/>
              <a:gd name="T1" fmla="*/ 206 h 1577"/>
              <a:gd name="T2" fmla="*/ 616 w 1162"/>
              <a:gd name="T3" fmla="*/ 206 h 1577"/>
              <a:gd name="T4" fmla="*/ 822 w 1162"/>
              <a:gd name="T5" fmla="*/ 89 h 1577"/>
              <a:gd name="T6" fmla="*/ 822 w 1162"/>
              <a:gd name="T7" fmla="*/ 323 h 1577"/>
              <a:gd name="T8" fmla="*/ 822 w 1162"/>
              <a:gd name="T9" fmla="*/ 89 h 1577"/>
              <a:gd name="T10" fmla="*/ 566 w 1162"/>
              <a:gd name="T11" fmla="*/ 206 h 1577"/>
              <a:gd name="T12" fmla="*/ 153 w 1162"/>
              <a:gd name="T13" fmla="*/ 206 h 1577"/>
              <a:gd name="T14" fmla="*/ 360 w 1162"/>
              <a:gd name="T15" fmla="*/ 89 h 1577"/>
              <a:gd name="T16" fmla="*/ 360 w 1162"/>
              <a:gd name="T17" fmla="*/ 323 h 1577"/>
              <a:gd name="T18" fmla="*/ 360 w 1162"/>
              <a:gd name="T19" fmla="*/ 89 h 1577"/>
              <a:gd name="T20" fmla="*/ 893 w 1162"/>
              <a:gd name="T21" fmla="*/ 1577 h 1577"/>
              <a:gd name="T22" fmla="*/ 667 w 1162"/>
              <a:gd name="T23" fmla="*/ 1532 h 1577"/>
              <a:gd name="T24" fmla="*/ 893 w 1162"/>
              <a:gd name="T25" fmla="*/ 1487 h 1577"/>
              <a:gd name="T26" fmla="*/ 968 w 1162"/>
              <a:gd name="T27" fmla="*/ 1052 h 1577"/>
              <a:gd name="T28" fmla="*/ 1072 w 1162"/>
              <a:gd name="T29" fmla="*/ 903 h 1577"/>
              <a:gd name="T30" fmla="*/ 957 w 1162"/>
              <a:gd name="T31" fmla="*/ 533 h 1577"/>
              <a:gd name="T32" fmla="*/ 741 w 1162"/>
              <a:gd name="T33" fmla="*/ 488 h 1577"/>
              <a:gd name="T34" fmla="*/ 957 w 1162"/>
              <a:gd name="T35" fmla="*/ 443 h 1577"/>
              <a:gd name="T36" fmla="*/ 1162 w 1162"/>
              <a:gd name="T37" fmla="*/ 902 h 1577"/>
              <a:gd name="T38" fmla="*/ 1057 w 1162"/>
              <a:gd name="T39" fmla="*/ 1412 h 1577"/>
              <a:gd name="T40" fmla="*/ 269 w 1162"/>
              <a:gd name="T41" fmla="*/ 1576 h 1577"/>
              <a:gd name="T42" fmla="*/ 614 w 1162"/>
              <a:gd name="T43" fmla="*/ 1412 h 1577"/>
              <a:gd name="T44" fmla="*/ 719 w 1162"/>
              <a:gd name="T45" fmla="*/ 902 h 1577"/>
              <a:gd name="T46" fmla="*/ 514 w 1162"/>
              <a:gd name="T47" fmla="*/ 443 h 1577"/>
              <a:gd name="T48" fmla="*/ 0 w 1162"/>
              <a:gd name="T49" fmla="*/ 647 h 1577"/>
              <a:gd name="T50" fmla="*/ 105 w 1162"/>
              <a:gd name="T51" fmla="*/ 1081 h 1577"/>
              <a:gd name="T52" fmla="*/ 269 w 1162"/>
              <a:gd name="T53" fmla="*/ 1576 h 1577"/>
              <a:gd name="T54" fmla="*/ 90 w 1162"/>
              <a:gd name="T55" fmla="*/ 647 h 1577"/>
              <a:gd name="T56" fmla="*/ 515 w 1162"/>
              <a:gd name="T57" fmla="*/ 532 h 1577"/>
              <a:gd name="T58" fmla="*/ 630 w 1162"/>
              <a:gd name="T59" fmla="*/ 897 h 1577"/>
              <a:gd name="T60" fmla="*/ 629 w 1162"/>
              <a:gd name="T61" fmla="*/ 902 h 1577"/>
              <a:gd name="T62" fmla="*/ 524 w 1162"/>
              <a:gd name="T63" fmla="*/ 1052 h 1577"/>
              <a:gd name="T64" fmla="*/ 450 w 1162"/>
              <a:gd name="T65" fmla="*/ 1487 h 1577"/>
              <a:gd name="T66" fmla="*/ 195 w 1162"/>
              <a:gd name="T67" fmla="*/ 1412 h 1577"/>
              <a:gd name="T68" fmla="*/ 165 w 1162"/>
              <a:gd name="T69" fmla="*/ 1010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62" h="1577">
                <a:moveTo>
                  <a:pt x="822" y="412"/>
                </a:moveTo>
                <a:cubicBezTo>
                  <a:pt x="936" y="412"/>
                  <a:pt x="1028" y="320"/>
                  <a:pt x="1028" y="206"/>
                </a:cubicBezTo>
                <a:cubicBezTo>
                  <a:pt x="1028" y="92"/>
                  <a:pt x="936" y="0"/>
                  <a:pt x="822" y="0"/>
                </a:cubicBezTo>
                <a:cubicBezTo>
                  <a:pt x="709" y="0"/>
                  <a:pt x="616" y="92"/>
                  <a:pt x="616" y="206"/>
                </a:cubicBezTo>
                <a:cubicBezTo>
                  <a:pt x="616" y="320"/>
                  <a:pt x="709" y="412"/>
                  <a:pt x="822" y="412"/>
                </a:cubicBezTo>
                <a:close/>
                <a:moveTo>
                  <a:pt x="822" y="89"/>
                </a:moveTo>
                <a:cubicBezTo>
                  <a:pt x="887" y="89"/>
                  <a:pt x="939" y="142"/>
                  <a:pt x="939" y="206"/>
                </a:cubicBezTo>
                <a:cubicBezTo>
                  <a:pt x="939" y="270"/>
                  <a:pt x="887" y="323"/>
                  <a:pt x="822" y="323"/>
                </a:cubicBezTo>
                <a:cubicBezTo>
                  <a:pt x="758" y="323"/>
                  <a:pt x="706" y="270"/>
                  <a:pt x="706" y="206"/>
                </a:cubicBezTo>
                <a:cubicBezTo>
                  <a:pt x="706" y="142"/>
                  <a:pt x="758" y="89"/>
                  <a:pt x="822" y="89"/>
                </a:cubicBezTo>
                <a:close/>
                <a:moveTo>
                  <a:pt x="360" y="412"/>
                </a:moveTo>
                <a:cubicBezTo>
                  <a:pt x="473" y="412"/>
                  <a:pt x="566" y="320"/>
                  <a:pt x="566" y="206"/>
                </a:cubicBezTo>
                <a:cubicBezTo>
                  <a:pt x="566" y="92"/>
                  <a:pt x="473" y="0"/>
                  <a:pt x="360" y="0"/>
                </a:cubicBezTo>
                <a:cubicBezTo>
                  <a:pt x="246" y="0"/>
                  <a:pt x="153" y="92"/>
                  <a:pt x="153" y="206"/>
                </a:cubicBezTo>
                <a:cubicBezTo>
                  <a:pt x="153" y="320"/>
                  <a:pt x="246" y="412"/>
                  <a:pt x="360" y="412"/>
                </a:cubicBezTo>
                <a:close/>
                <a:moveTo>
                  <a:pt x="360" y="89"/>
                </a:moveTo>
                <a:cubicBezTo>
                  <a:pt x="424" y="89"/>
                  <a:pt x="476" y="142"/>
                  <a:pt x="476" y="206"/>
                </a:cubicBezTo>
                <a:cubicBezTo>
                  <a:pt x="476" y="270"/>
                  <a:pt x="424" y="323"/>
                  <a:pt x="360" y="323"/>
                </a:cubicBezTo>
                <a:cubicBezTo>
                  <a:pt x="295" y="323"/>
                  <a:pt x="243" y="270"/>
                  <a:pt x="243" y="206"/>
                </a:cubicBezTo>
                <a:cubicBezTo>
                  <a:pt x="243" y="142"/>
                  <a:pt x="295" y="89"/>
                  <a:pt x="360" y="89"/>
                </a:cubicBezTo>
                <a:close/>
                <a:moveTo>
                  <a:pt x="893" y="1577"/>
                </a:moveTo>
                <a:cubicBezTo>
                  <a:pt x="893" y="1577"/>
                  <a:pt x="893" y="1577"/>
                  <a:pt x="893" y="1577"/>
                </a:cubicBezTo>
                <a:cubicBezTo>
                  <a:pt x="712" y="1577"/>
                  <a:pt x="712" y="1577"/>
                  <a:pt x="712" y="1577"/>
                </a:cubicBezTo>
                <a:cubicBezTo>
                  <a:pt x="687" y="1577"/>
                  <a:pt x="667" y="1557"/>
                  <a:pt x="667" y="1532"/>
                </a:cubicBezTo>
                <a:cubicBezTo>
                  <a:pt x="667" y="1507"/>
                  <a:pt x="687" y="1487"/>
                  <a:pt x="712" y="1487"/>
                </a:cubicBezTo>
                <a:cubicBezTo>
                  <a:pt x="893" y="1487"/>
                  <a:pt x="893" y="1487"/>
                  <a:pt x="893" y="1487"/>
                </a:cubicBezTo>
                <a:cubicBezTo>
                  <a:pt x="934" y="1487"/>
                  <a:pt x="968" y="1454"/>
                  <a:pt x="968" y="1413"/>
                </a:cubicBezTo>
                <a:cubicBezTo>
                  <a:pt x="968" y="1052"/>
                  <a:pt x="968" y="1052"/>
                  <a:pt x="968" y="1052"/>
                </a:cubicBezTo>
                <a:cubicBezTo>
                  <a:pt x="968" y="1034"/>
                  <a:pt x="979" y="1017"/>
                  <a:pt x="997" y="1010"/>
                </a:cubicBezTo>
                <a:cubicBezTo>
                  <a:pt x="1042" y="994"/>
                  <a:pt x="1072" y="951"/>
                  <a:pt x="1072" y="903"/>
                </a:cubicBezTo>
                <a:cubicBezTo>
                  <a:pt x="1072" y="648"/>
                  <a:pt x="1072" y="648"/>
                  <a:pt x="1072" y="648"/>
                </a:cubicBezTo>
                <a:cubicBezTo>
                  <a:pt x="1072" y="584"/>
                  <a:pt x="1021" y="533"/>
                  <a:pt x="957" y="533"/>
                </a:cubicBezTo>
                <a:cubicBezTo>
                  <a:pt x="786" y="533"/>
                  <a:pt x="786" y="533"/>
                  <a:pt x="786" y="533"/>
                </a:cubicBezTo>
                <a:cubicBezTo>
                  <a:pt x="761" y="533"/>
                  <a:pt x="741" y="512"/>
                  <a:pt x="741" y="488"/>
                </a:cubicBezTo>
                <a:cubicBezTo>
                  <a:pt x="741" y="463"/>
                  <a:pt x="761" y="443"/>
                  <a:pt x="786" y="443"/>
                </a:cubicBezTo>
                <a:cubicBezTo>
                  <a:pt x="957" y="443"/>
                  <a:pt x="957" y="443"/>
                  <a:pt x="957" y="443"/>
                </a:cubicBezTo>
                <a:cubicBezTo>
                  <a:pt x="1070" y="443"/>
                  <a:pt x="1162" y="534"/>
                  <a:pt x="1162" y="647"/>
                </a:cubicBezTo>
                <a:cubicBezTo>
                  <a:pt x="1162" y="902"/>
                  <a:pt x="1162" y="902"/>
                  <a:pt x="1162" y="902"/>
                </a:cubicBezTo>
                <a:cubicBezTo>
                  <a:pt x="1162" y="976"/>
                  <a:pt x="1122" y="1044"/>
                  <a:pt x="1057" y="1081"/>
                </a:cubicBezTo>
                <a:cubicBezTo>
                  <a:pt x="1057" y="1412"/>
                  <a:pt x="1057" y="1412"/>
                  <a:pt x="1057" y="1412"/>
                </a:cubicBezTo>
                <a:cubicBezTo>
                  <a:pt x="1057" y="1503"/>
                  <a:pt x="984" y="1576"/>
                  <a:pt x="893" y="1577"/>
                </a:cubicBezTo>
                <a:close/>
                <a:moveTo>
                  <a:pt x="269" y="1576"/>
                </a:moveTo>
                <a:cubicBezTo>
                  <a:pt x="450" y="1576"/>
                  <a:pt x="450" y="1576"/>
                  <a:pt x="450" y="1576"/>
                </a:cubicBezTo>
                <a:cubicBezTo>
                  <a:pt x="540" y="1576"/>
                  <a:pt x="614" y="1503"/>
                  <a:pt x="614" y="1412"/>
                </a:cubicBezTo>
                <a:cubicBezTo>
                  <a:pt x="614" y="1081"/>
                  <a:pt x="614" y="1081"/>
                  <a:pt x="614" y="1081"/>
                </a:cubicBezTo>
                <a:cubicBezTo>
                  <a:pt x="679" y="1044"/>
                  <a:pt x="719" y="976"/>
                  <a:pt x="719" y="902"/>
                </a:cubicBezTo>
                <a:cubicBezTo>
                  <a:pt x="719" y="647"/>
                  <a:pt x="719" y="647"/>
                  <a:pt x="719" y="647"/>
                </a:cubicBezTo>
                <a:cubicBezTo>
                  <a:pt x="719" y="534"/>
                  <a:pt x="627" y="443"/>
                  <a:pt x="514" y="443"/>
                </a:cubicBezTo>
                <a:cubicBezTo>
                  <a:pt x="204" y="443"/>
                  <a:pt x="204" y="443"/>
                  <a:pt x="204" y="443"/>
                </a:cubicBezTo>
                <a:cubicBezTo>
                  <a:pt x="91" y="443"/>
                  <a:pt x="0" y="534"/>
                  <a:pt x="0" y="647"/>
                </a:cubicBezTo>
                <a:cubicBezTo>
                  <a:pt x="0" y="902"/>
                  <a:pt x="0" y="902"/>
                  <a:pt x="0" y="902"/>
                </a:cubicBezTo>
                <a:cubicBezTo>
                  <a:pt x="0" y="976"/>
                  <a:pt x="40" y="1044"/>
                  <a:pt x="105" y="1081"/>
                </a:cubicBezTo>
                <a:cubicBezTo>
                  <a:pt x="105" y="1412"/>
                  <a:pt x="105" y="1412"/>
                  <a:pt x="105" y="1412"/>
                </a:cubicBezTo>
                <a:cubicBezTo>
                  <a:pt x="105" y="1503"/>
                  <a:pt x="178" y="1576"/>
                  <a:pt x="269" y="1576"/>
                </a:cubicBezTo>
                <a:close/>
                <a:moveTo>
                  <a:pt x="90" y="903"/>
                </a:moveTo>
                <a:cubicBezTo>
                  <a:pt x="90" y="647"/>
                  <a:pt x="90" y="647"/>
                  <a:pt x="90" y="647"/>
                </a:cubicBezTo>
                <a:cubicBezTo>
                  <a:pt x="90" y="584"/>
                  <a:pt x="142" y="532"/>
                  <a:pt x="205" y="532"/>
                </a:cubicBezTo>
                <a:cubicBezTo>
                  <a:pt x="515" y="532"/>
                  <a:pt x="515" y="532"/>
                  <a:pt x="515" y="532"/>
                </a:cubicBezTo>
                <a:cubicBezTo>
                  <a:pt x="578" y="532"/>
                  <a:pt x="630" y="584"/>
                  <a:pt x="630" y="647"/>
                </a:cubicBezTo>
                <a:cubicBezTo>
                  <a:pt x="630" y="897"/>
                  <a:pt x="630" y="897"/>
                  <a:pt x="630" y="897"/>
                </a:cubicBezTo>
                <a:cubicBezTo>
                  <a:pt x="629" y="897"/>
                  <a:pt x="629" y="897"/>
                  <a:pt x="629" y="897"/>
                </a:cubicBezTo>
                <a:cubicBezTo>
                  <a:pt x="629" y="902"/>
                  <a:pt x="629" y="902"/>
                  <a:pt x="629" y="902"/>
                </a:cubicBezTo>
                <a:cubicBezTo>
                  <a:pt x="629" y="950"/>
                  <a:pt x="599" y="994"/>
                  <a:pt x="554" y="1010"/>
                </a:cubicBezTo>
                <a:cubicBezTo>
                  <a:pt x="536" y="1017"/>
                  <a:pt x="524" y="1034"/>
                  <a:pt x="524" y="1052"/>
                </a:cubicBezTo>
                <a:cubicBezTo>
                  <a:pt x="524" y="1412"/>
                  <a:pt x="524" y="1412"/>
                  <a:pt x="524" y="1412"/>
                </a:cubicBezTo>
                <a:cubicBezTo>
                  <a:pt x="524" y="1453"/>
                  <a:pt x="491" y="1487"/>
                  <a:pt x="450" y="1487"/>
                </a:cubicBezTo>
                <a:cubicBezTo>
                  <a:pt x="269" y="1487"/>
                  <a:pt x="269" y="1487"/>
                  <a:pt x="269" y="1487"/>
                </a:cubicBezTo>
                <a:cubicBezTo>
                  <a:pt x="228" y="1487"/>
                  <a:pt x="195" y="1453"/>
                  <a:pt x="195" y="1412"/>
                </a:cubicBezTo>
                <a:cubicBezTo>
                  <a:pt x="195" y="1052"/>
                  <a:pt x="195" y="1052"/>
                  <a:pt x="195" y="1052"/>
                </a:cubicBezTo>
                <a:cubicBezTo>
                  <a:pt x="195" y="1034"/>
                  <a:pt x="183" y="1017"/>
                  <a:pt x="165" y="1010"/>
                </a:cubicBezTo>
                <a:cubicBezTo>
                  <a:pt x="120" y="994"/>
                  <a:pt x="90" y="951"/>
                  <a:pt x="90" y="9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7" name="Freeform 58"/>
          <p:cNvSpPr>
            <a:spLocks noEditPoints="1"/>
          </p:cNvSpPr>
          <p:nvPr/>
        </p:nvSpPr>
        <p:spPr bwMode="auto">
          <a:xfrm>
            <a:off x="6447211" y="7444104"/>
            <a:ext cx="378128" cy="829372"/>
          </a:xfrm>
          <a:custGeom>
            <a:avLst/>
            <a:gdLst>
              <a:gd name="T0" fmla="*/ 360 w 719"/>
              <a:gd name="T1" fmla="*/ 0 h 1577"/>
              <a:gd name="T2" fmla="*/ 153 w 719"/>
              <a:gd name="T3" fmla="*/ 206 h 1577"/>
              <a:gd name="T4" fmla="*/ 360 w 719"/>
              <a:gd name="T5" fmla="*/ 412 h 1577"/>
              <a:gd name="T6" fmla="*/ 566 w 719"/>
              <a:gd name="T7" fmla="*/ 206 h 1577"/>
              <a:gd name="T8" fmla="*/ 360 w 719"/>
              <a:gd name="T9" fmla="*/ 0 h 1577"/>
              <a:gd name="T10" fmla="*/ 360 w 719"/>
              <a:gd name="T11" fmla="*/ 323 h 1577"/>
              <a:gd name="T12" fmla="*/ 243 w 719"/>
              <a:gd name="T13" fmla="*/ 206 h 1577"/>
              <a:gd name="T14" fmla="*/ 360 w 719"/>
              <a:gd name="T15" fmla="*/ 89 h 1577"/>
              <a:gd name="T16" fmla="*/ 476 w 719"/>
              <a:gd name="T17" fmla="*/ 206 h 1577"/>
              <a:gd name="T18" fmla="*/ 360 w 719"/>
              <a:gd name="T19" fmla="*/ 323 h 1577"/>
              <a:gd name="T20" fmla="*/ 269 w 719"/>
              <a:gd name="T21" fmla="*/ 1577 h 1577"/>
              <a:gd name="T22" fmla="*/ 450 w 719"/>
              <a:gd name="T23" fmla="*/ 1577 h 1577"/>
              <a:gd name="T24" fmla="*/ 614 w 719"/>
              <a:gd name="T25" fmla="*/ 1413 h 1577"/>
              <a:gd name="T26" fmla="*/ 614 w 719"/>
              <a:gd name="T27" fmla="*/ 1081 h 1577"/>
              <a:gd name="T28" fmla="*/ 719 w 719"/>
              <a:gd name="T29" fmla="*/ 902 h 1577"/>
              <a:gd name="T30" fmla="*/ 719 w 719"/>
              <a:gd name="T31" fmla="*/ 647 h 1577"/>
              <a:gd name="T32" fmla="*/ 515 w 719"/>
              <a:gd name="T33" fmla="*/ 443 h 1577"/>
              <a:gd name="T34" fmla="*/ 205 w 719"/>
              <a:gd name="T35" fmla="*/ 443 h 1577"/>
              <a:gd name="T36" fmla="*/ 199 w 719"/>
              <a:gd name="T37" fmla="*/ 443 h 1577"/>
              <a:gd name="T38" fmla="*/ 199 w 719"/>
              <a:gd name="T39" fmla="*/ 443 h 1577"/>
              <a:gd name="T40" fmla="*/ 0 w 719"/>
              <a:gd name="T41" fmla="*/ 648 h 1577"/>
              <a:gd name="T42" fmla="*/ 0 w 719"/>
              <a:gd name="T43" fmla="*/ 903 h 1577"/>
              <a:gd name="T44" fmla="*/ 105 w 719"/>
              <a:gd name="T45" fmla="*/ 1081 h 1577"/>
              <a:gd name="T46" fmla="*/ 105 w 719"/>
              <a:gd name="T47" fmla="*/ 1413 h 1577"/>
              <a:gd name="T48" fmla="*/ 269 w 719"/>
              <a:gd name="T49" fmla="*/ 1577 h 1577"/>
              <a:gd name="T50" fmla="*/ 90 w 719"/>
              <a:gd name="T51" fmla="*/ 903 h 1577"/>
              <a:gd name="T52" fmla="*/ 90 w 719"/>
              <a:gd name="T53" fmla="*/ 647 h 1577"/>
              <a:gd name="T54" fmla="*/ 205 w 719"/>
              <a:gd name="T55" fmla="*/ 532 h 1577"/>
              <a:gd name="T56" fmla="*/ 515 w 719"/>
              <a:gd name="T57" fmla="*/ 532 h 1577"/>
              <a:gd name="T58" fmla="*/ 630 w 719"/>
              <a:gd name="T59" fmla="*/ 647 h 1577"/>
              <a:gd name="T60" fmla="*/ 630 w 719"/>
              <a:gd name="T61" fmla="*/ 902 h 1577"/>
              <a:gd name="T62" fmla="*/ 554 w 719"/>
              <a:gd name="T63" fmla="*/ 1010 h 1577"/>
              <a:gd name="T64" fmla="*/ 525 w 719"/>
              <a:gd name="T65" fmla="*/ 1052 h 1577"/>
              <a:gd name="T66" fmla="*/ 525 w 719"/>
              <a:gd name="T67" fmla="*/ 1412 h 1577"/>
              <a:gd name="T68" fmla="*/ 451 w 719"/>
              <a:gd name="T69" fmla="*/ 1487 h 1577"/>
              <a:gd name="T70" fmla="*/ 269 w 719"/>
              <a:gd name="T71" fmla="*/ 1487 h 1577"/>
              <a:gd name="T72" fmla="*/ 195 w 719"/>
              <a:gd name="T73" fmla="*/ 1412 h 1577"/>
              <a:gd name="T74" fmla="*/ 195 w 719"/>
              <a:gd name="T75" fmla="*/ 1052 h 1577"/>
              <a:gd name="T76" fmla="*/ 166 w 719"/>
              <a:gd name="T77" fmla="*/ 1010 h 1577"/>
              <a:gd name="T78" fmla="*/ 90 w 719"/>
              <a:gd name="T79" fmla="*/ 903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19" h="1577">
                <a:moveTo>
                  <a:pt x="360" y="0"/>
                </a:moveTo>
                <a:cubicBezTo>
                  <a:pt x="246" y="0"/>
                  <a:pt x="153" y="92"/>
                  <a:pt x="153" y="206"/>
                </a:cubicBezTo>
                <a:cubicBezTo>
                  <a:pt x="153" y="320"/>
                  <a:pt x="246" y="412"/>
                  <a:pt x="360" y="412"/>
                </a:cubicBezTo>
                <a:cubicBezTo>
                  <a:pt x="473" y="412"/>
                  <a:pt x="566" y="320"/>
                  <a:pt x="566" y="206"/>
                </a:cubicBezTo>
                <a:cubicBezTo>
                  <a:pt x="566" y="92"/>
                  <a:pt x="473" y="0"/>
                  <a:pt x="360" y="0"/>
                </a:cubicBezTo>
                <a:close/>
                <a:moveTo>
                  <a:pt x="360" y="323"/>
                </a:moveTo>
                <a:cubicBezTo>
                  <a:pt x="295" y="323"/>
                  <a:pt x="243" y="270"/>
                  <a:pt x="243" y="206"/>
                </a:cubicBezTo>
                <a:cubicBezTo>
                  <a:pt x="243" y="142"/>
                  <a:pt x="295" y="89"/>
                  <a:pt x="360" y="89"/>
                </a:cubicBezTo>
                <a:cubicBezTo>
                  <a:pt x="424" y="89"/>
                  <a:pt x="476" y="142"/>
                  <a:pt x="476" y="206"/>
                </a:cubicBezTo>
                <a:cubicBezTo>
                  <a:pt x="476" y="270"/>
                  <a:pt x="424" y="323"/>
                  <a:pt x="360" y="323"/>
                </a:cubicBezTo>
                <a:close/>
                <a:moveTo>
                  <a:pt x="269" y="1577"/>
                </a:moveTo>
                <a:cubicBezTo>
                  <a:pt x="450" y="1577"/>
                  <a:pt x="450" y="1577"/>
                  <a:pt x="450" y="1577"/>
                </a:cubicBezTo>
                <a:cubicBezTo>
                  <a:pt x="541" y="1577"/>
                  <a:pt x="614" y="1503"/>
                  <a:pt x="614" y="1413"/>
                </a:cubicBezTo>
                <a:cubicBezTo>
                  <a:pt x="614" y="1081"/>
                  <a:pt x="614" y="1081"/>
                  <a:pt x="614" y="1081"/>
                </a:cubicBezTo>
                <a:cubicBezTo>
                  <a:pt x="679" y="1044"/>
                  <a:pt x="719" y="976"/>
                  <a:pt x="719" y="902"/>
                </a:cubicBezTo>
                <a:cubicBezTo>
                  <a:pt x="719" y="647"/>
                  <a:pt x="719" y="647"/>
                  <a:pt x="719" y="647"/>
                </a:cubicBezTo>
                <a:cubicBezTo>
                  <a:pt x="719" y="534"/>
                  <a:pt x="627" y="443"/>
                  <a:pt x="515" y="443"/>
                </a:cubicBezTo>
                <a:cubicBezTo>
                  <a:pt x="205" y="443"/>
                  <a:pt x="205" y="443"/>
                  <a:pt x="205" y="443"/>
                </a:cubicBezTo>
                <a:cubicBezTo>
                  <a:pt x="199" y="443"/>
                  <a:pt x="199" y="443"/>
                  <a:pt x="199" y="443"/>
                </a:cubicBezTo>
                <a:cubicBezTo>
                  <a:pt x="199" y="443"/>
                  <a:pt x="199" y="443"/>
                  <a:pt x="199" y="443"/>
                </a:cubicBezTo>
                <a:cubicBezTo>
                  <a:pt x="89" y="446"/>
                  <a:pt x="0" y="537"/>
                  <a:pt x="0" y="648"/>
                </a:cubicBezTo>
                <a:cubicBezTo>
                  <a:pt x="0" y="903"/>
                  <a:pt x="0" y="903"/>
                  <a:pt x="0" y="903"/>
                </a:cubicBezTo>
                <a:cubicBezTo>
                  <a:pt x="0" y="977"/>
                  <a:pt x="40" y="1045"/>
                  <a:pt x="105" y="1081"/>
                </a:cubicBezTo>
                <a:cubicBezTo>
                  <a:pt x="105" y="1413"/>
                  <a:pt x="105" y="1413"/>
                  <a:pt x="105" y="1413"/>
                </a:cubicBezTo>
                <a:cubicBezTo>
                  <a:pt x="105" y="1503"/>
                  <a:pt x="179" y="1577"/>
                  <a:pt x="269" y="1577"/>
                </a:cubicBezTo>
                <a:close/>
                <a:moveTo>
                  <a:pt x="90" y="903"/>
                </a:moveTo>
                <a:cubicBezTo>
                  <a:pt x="90" y="647"/>
                  <a:pt x="90" y="647"/>
                  <a:pt x="90" y="647"/>
                </a:cubicBezTo>
                <a:cubicBezTo>
                  <a:pt x="90" y="584"/>
                  <a:pt x="142" y="532"/>
                  <a:pt x="205" y="532"/>
                </a:cubicBezTo>
                <a:cubicBezTo>
                  <a:pt x="515" y="532"/>
                  <a:pt x="515" y="532"/>
                  <a:pt x="515" y="532"/>
                </a:cubicBezTo>
                <a:cubicBezTo>
                  <a:pt x="578" y="532"/>
                  <a:pt x="630" y="584"/>
                  <a:pt x="630" y="647"/>
                </a:cubicBezTo>
                <a:cubicBezTo>
                  <a:pt x="630" y="902"/>
                  <a:pt x="630" y="902"/>
                  <a:pt x="630" y="902"/>
                </a:cubicBezTo>
                <a:cubicBezTo>
                  <a:pt x="630" y="950"/>
                  <a:pt x="599" y="993"/>
                  <a:pt x="554" y="1010"/>
                </a:cubicBezTo>
                <a:cubicBezTo>
                  <a:pt x="537" y="1017"/>
                  <a:pt x="525" y="1033"/>
                  <a:pt x="525" y="1052"/>
                </a:cubicBezTo>
                <a:cubicBezTo>
                  <a:pt x="525" y="1412"/>
                  <a:pt x="525" y="1412"/>
                  <a:pt x="525" y="1412"/>
                </a:cubicBezTo>
                <a:cubicBezTo>
                  <a:pt x="525" y="1453"/>
                  <a:pt x="492" y="1487"/>
                  <a:pt x="451" y="1487"/>
                </a:cubicBezTo>
                <a:cubicBezTo>
                  <a:pt x="269" y="1487"/>
                  <a:pt x="269" y="1487"/>
                  <a:pt x="269" y="1487"/>
                </a:cubicBezTo>
                <a:cubicBezTo>
                  <a:pt x="228" y="1487"/>
                  <a:pt x="195" y="1453"/>
                  <a:pt x="195" y="1412"/>
                </a:cubicBezTo>
                <a:cubicBezTo>
                  <a:pt x="195" y="1052"/>
                  <a:pt x="195" y="1052"/>
                  <a:pt x="195" y="1052"/>
                </a:cubicBezTo>
                <a:cubicBezTo>
                  <a:pt x="195" y="1034"/>
                  <a:pt x="183" y="1017"/>
                  <a:pt x="166" y="1010"/>
                </a:cubicBezTo>
                <a:cubicBezTo>
                  <a:pt x="121" y="994"/>
                  <a:pt x="90" y="951"/>
                  <a:pt x="90" y="9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4" name="Freeform 59"/>
          <p:cNvSpPr>
            <a:spLocks noEditPoints="1"/>
          </p:cNvSpPr>
          <p:nvPr/>
        </p:nvSpPr>
        <p:spPr bwMode="auto">
          <a:xfrm>
            <a:off x="1750026" y="7451994"/>
            <a:ext cx="830014" cy="815844"/>
          </a:xfrm>
          <a:custGeom>
            <a:avLst/>
            <a:gdLst>
              <a:gd name="T0" fmla="*/ 1243 w 1578"/>
              <a:gd name="T1" fmla="*/ 407 h 1551"/>
              <a:gd name="T2" fmla="*/ 1243 w 1578"/>
              <a:gd name="T3" fmla="*/ 0 h 1551"/>
              <a:gd name="T4" fmla="*/ 1357 w 1578"/>
              <a:gd name="T5" fmla="*/ 203 h 1551"/>
              <a:gd name="T6" fmla="*/ 1129 w 1578"/>
              <a:gd name="T7" fmla="*/ 203 h 1551"/>
              <a:gd name="T8" fmla="*/ 1357 w 1578"/>
              <a:gd name="T9" fmla="*/ 203 h 1551"/>
              <a:gd name="T10" fmla="*/ 585 w 1578"/>
              <a:gd name="T11" fmla="*/ 203 h 1551"/>
              <a:gd name="T12" fmla="*/ 992 w 1578"/>
              <a:gd name="T13" fmla="*/ 203 h 1551"/>
              <a:gd name="T14" fmla="*/ 789 w 1578"/>
              <a:gd name="T15" fmla="*/ 317 h 1551"/>
              <a:gd name="T16" fmla="*/ 789 w 1578"/>
              <a:gd name="T17" fmla="*/ 90 h 1551"/>
              <a:gd name="T18" fmla="*/ 789 w 1578"/>
              <a:gd name="T19" fmla="*/ 317 h 1551"/>
              <a:gd name="T20" fmla="*/ 1578 w 1578"/>
              <a:gd name="T21" fmla="*/ 637 h 1551"/>
              <a:gd name="T22" fmla="*/ 1475 w 1578"/>
              <a:gd name="T23" fmla="*/ 1063 h 1551"/>
              <a:gd name="T24" fmla="*/ 1313 w 1578"/>
              <a:gd name="T25" fmla="*/ 1551 h 1551"/>
              <a:gd name="T26" fmla="*/ 1090 w 1578"/>
              <a:gd name="T27" fmla="*/ 1506 h 1551"/>
              <a:gd name="T28" fmla="*/ 1313 w 1578"/>
              <a:gd name="T29" fmla="*/ 1461 h 1551"/>
              <a:gd name="T30" fmla="*/ 1385 w 1578"/>
              <a:gd name="T31" fmla="*/ 1035 h 1551"/>
              <a:gd name="T32" fmla="*/ 1488 w 1578"/>
              <a:gd name="T33" fmla="*/ 888 h 1551"/>
              <a:gd name="T34" fmla="*/ 1376 w 1578"/>
              <a:gd name="T35" fmla="*/ 525 h 1551"/>
              <a:gd name="T36" fmla="*/ 1163 w 1578"/>
              <a:gd name="T37" fmla="*/ 480 h 1551"/>
              <a:gd name="T38" fmla="*/ 1376 w 1578"/>
              <a:gd name="T39" fmla="*/ 436 h 1551"/>
              <a:gd name="T40" fmla="*/ 941 w 1578"/>
              <a:gd name="T41" fmla="*/ 435 h 1551"/>
              <a:gd name="T42" fmla="*/ 435 w 1578"/>
              <a:gd name="T43" fmla="*/ 637 h 1551"/>
              <a:gd name="T44" fmla="*/ 538 w 1578"/>
              <a:gd name="T45" fmla="*/ 1063 h 1551"/>
              <a:gd name="T46" fmla="*/ 700 w 1578"/>
              <a:gd name="T47" fmla="*/ 1550 h 1551"/>
              <a:gd name="T48" fmla="*/ 1039 w 1578"/>
              <a:gd name="T49" fmla="*/ 1389 h 1551"/>
              <a:gd name="T50" fmla="*/ 1142 w 1578"/>
              <a:gd name="T51" fmla="*/ 888 h 1551"/>
              <a:gd name="T52" fmla="*/ 1053 w 1578"/>
              <a:gd name="T53" fmla="*/ 888 h 1551"/>
              <a:gd name="T54" fmla="*/ 950 w 1578"/>
              <a:gd name="T55" fmla="*/ 1035 h 1551"/>
              <a:gd name="T56" fmla="*/ 878 w 1578"/>
              <a:gd name="T57" fmla="*/ 1461 h 1551"/>
              <a:gd name="T58" fmla="*/ 628 w 1578"/>
              <a:gd name="T59" fmla="*/ 1389 h 1551"/>
              <a:gd name="T60" fmla="*/ 599 w 1578"/>
              <a:gd name="T61" fmla="*/ 993 h 1551"/>
              <a:gd name="T62" fmla="*/ 524 w 1578"/>
              <a:gd name="T63" fmla="*/ 637 h 1551"/>
              <a:gd name="T64" fmla="*/ 941 w 1578"/>
              <a:gd name="T65" fmla="*/ 525 h 1551"/>
              <a:gd name="T66" fmla="*/ 1053 w 1578"/>
              <a:gd name="T67" fmla="*/ 888 h 1551"/>
              <a:gd name="T68" fmla="*/ 334 w 1578"/>
              <a:gd name="T69" fmla="*/ 0 h 1551"/>
              <a:gd name="T70" fmla="*/ 334 w 1578"/>
              <a:gd name="T71" fmla="*/ 407 h 1551"/>
              <a:gd name="T72" fmla="*/ 220 w 1578"/>
              <a:gd name="T73" fmla="*/ 203 h 1551"/>
              <a:gd name="T74" fmla="*/ 448 w 1578"/>
              <a:gd name="T75" fmla="*/ 203 h 1551"/>
              <a:gd name="T76" fmla="*/ 220 w 1578"/>
              <a:gd name="T77" fmla="*/ 203 h 1551"/>
              <a:gd name="T78" fmla="*/ 103 w 1578"/>
              <a:gd name="T79" fmla="*/ 1063 h 1551"/>
              <a:gd name="T80" fmla="*/ 0 w 1578"/>
              <a:gd name="T81" fmla="*/ 637 h 1551"/>
              <a:gd name="T82" fmla="*/ 369 w 1578"/>
              <a:gd name="T83" fmla="*/ 435 h 1551"/>
              <a:gd name="T84" fmla="*/ 369 w 1578"/>
              <a:gd name="T85" fmla="*/ 525 h 1551"/>
              <a:gd name="T86" fmla="*/ 90 w 1578"/>
              <a:gd name="T87" fmla="*/ 637 h 1551"/>
              <a:gd name="T88" fmla="*/ 163 w 1578"/>
              <a:gd name="T89" fmla="*/ 993 h 1551"/>
              <a:gd name="T90" fmla="*/ 192 w 1578"/>
              <a:gd name="T91" fmla="*/ 1388 h 1551"/>
              <a:gd name="T92" fmla="*/ 442 w 1578"/>
              <a:gd name="T93" fmla="*/ 1460 h 1551"/>
              <a:gd name="T94" fmla="*/ 442 w 1578"/>
              <a:gd name="T95" fmla="*/ 1550 h 1551"/>
              <a:gd name="T96" fmla="*/ 103 w 1578"/>
              <a:gd name="T97" fmla="*/ 1388 h 1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78" h="1551">
                <a:moveTo>
                  <a:pt x="1040" y="203"/>
                </a:moveTo>
                <a:cubicBezTo>
                  <a:pt x="1040" y="315"/>
                  <a:pt x="1131" y="407"/>
                  <a:pt x="1243" y="407"/>
                </a:cubicBezTo>
                <a:cubicBezTo>
                  <a:pt x="1355" y="407"/>
                  <a:pt x="1446" y="315"/>
                  <a:pt x="1446" y="203"/>
                </a:cubicBezTo>
                <a:cubicBezTo>
                  <a:pt x="1446" y="91"/>
                  <a:pt x="1355" y="0"/>
                  <a:pt x="1243" y="0"/>
                </a:cubicBezTo>
                <a:cubicBezTo>
                  <a:pt x="1131" y="0"/>
                  <a:pt x="1040" y="91"/>
                  <a:pt x="1040" y="203"/>
                </a:cubicBezTo>
                <a:close/>
                <a:moveTo>
                  <a:pt x="1357" y="203"/>
                </a:moveTo>
                <a:cubicBezTo>
                  <a:pt x="1357" y="266"/>
                  <a:pt x="1306" y="317"/>
                  <a:pt x="1243" y="317"/>
                </a:cubicBezTo>
                <a:cubicBezTo>
                  <a:pt x="1180" y="317"/>
                  <a:pt x="1129" y="266"/>
                  <a:pt x="1129" y="203"/>
                </a:cubicBezTo>
                <a:cubicBezTo>
                  <a:pt x="1129" y="141"/>
                  <a:pt x="1180" y="90"/>
                  <a:pt x="1243" y="90"/>
                </a:cubicBezTo>
                <a:cubicBezTo>
                  <a:pt x="1306" y="90"/>
                  <a:pt x="1357" y="141"/>
                  <a:pt x="1357" y="203"/>
                </a:cubicBezTo>
                <a:close/>
                <a:moveTo>
                  <a:pt x="789" y="0"/>
                </a:moveTo>
                <a:cubicBezTo>
                  <a:pt x="676" y="0"/>
                  <a:pt x="585" y="91"/>
                  <a:pt x="585" y="203"/>
                </a:cubicBezTo>
                <a:cubicBezTo>
                  <a:pt x="585" y="315"/>
                  <a:pt x="676" y="407"/>
                  <a:pt x="789" y="407"/>
                </a:cubicBezTo>
                <a:cubicBezTo>
                  <a:pt x="901" y="407"/>
                  <a:pt x="992" y="315"/>
                  <a:pt x="992" y="203"/>
                </a:cubicBezTo>
                <a:cubicBezTo>
                  <a:pt x="992" y="91"/>
                  <a:pt x="901" y="0"/>
                  <a:pt x="789" y="0"/>
                </a:cubicBezTo>
                <a:close/>
                <a:moveTo>
                  <a:pt x="789" y="317"/>
                </a:moveTo>
                <a:cubicBezTo>
                  <a:pt x="726" y="317"/>
                  <a:pt x="675" y="266"/>
                  <a:pt x="675" y="203"/>
                </a:cubicBezTo>
                <a:cubicBezTo>
                  <a:pt x="675" y="141"/>
                  <a:pt x="726" y="90"/>
                  <a:pt x="789" y="90"/>
                </a:cubicBezTo>
                <a:cubicBezTo>
                  <a:pt x="851" y="90"/>
                  <a:pt x="902" y="141"/>
                  <a:pt x="902" y="203"/>
                </a:cubicBezTo>
                <a:cubicBezTo>
                  <a:pt x="902" y="266"/>
                  <a:pt x="851" y="317"/>
                  <a:pt x="789" y="317"/>
                </a:cubicBezTo>
                <a:close/>
                <a:moveTo>
                  <a:pt x="1376" y="436"/>
                </a:moveTo>
                <a:cubicBezTo>
                  <a:pt x="1487" y="436"/>
                  <a:pt x="1578" y="526"/>
                  <a:pt x="1578" y="637"/>
                </a:cubicBezTo>
                <a:cubicBezTo>
                  <a:pt x="1578" y="888"/>
                  <a:pt x="1578" y="888"/>
                  <a:pt x="1578" y="888"/>
                </a:cubicBezTo>
                <a:cubicBezTo>
                  <a:pt x="1578" y="960"/>
                  <a:pt x="1538" y="1028"/>
                  <a:pt x="1475" y="1063"/>
                </a:cubicBezTo>
                <a:cubicBezTo>
                  <a:pt x="1475" y="1390"/>
                  <a:pt x="1475" y="1390"/>
                  <a:pt x="1475" y="1390"/>
                </a:cubicBezTo>
                <a:cubicBezTo>
                  <a:pt x="1475" y="1479"/>
                  <a:pt x="1402" y="1551"/>
                  <a:pt x="1313" y="1551"/>
                </a:cubicBezTo>
                <a:cubicBezTo>
                  <a:pt x="1135" y="1551"/>
                  <a:pt x="1135" y="1551"/>
                  <a:pt x="1135" y="1551"/>
                </a:cubicBezTo>
                <a:cubicBezTo>
                  <a:pt x="1110" y="1551"/>
                  <a:pt x="1090" y="1531"/>
                  <a:pt x="1090" y="1506"/>
                </a:cubicBezTo>
                <a:cubicBezTo>
                  <a:pt x="1090" y="1482"/>
                  <a:pt x="1110" y="1461"/>
                  <a:pt x="1135" y="1461"/>
                </a:cubicBezTo>
                <a:cubicBezTo>
                  <a:pt x="1313" y="1461"/>
                  <a:pt x="1313" y="1461"/>
                  <a:pt x="1313" y="1461"/>
                </a:cubicBezTo>
                <a:cubicBezTo>
                  <a:pt x="1353" y="1461"/>
                  <a:pt x="1385" y="1429"/>
                  <a:pt x="1385" y="1389"/>
                </a:cubicBezTo>
                <a:cubicBezTo>
                  <a:pt x="1385" y="1035"/>
                  <a:pt x="1385" y="1035"/>
                  <a:pt x="1385" y="1035"/>
                </a:cubicBezTo>
                <a:cubicBezTo>
                  <a:pt x="1385" y="1017"/>
                  <a:pt x="1397" y="1000"/>
                  <a:pt x="1414" y="993"/>
                </a:cubicBezTo>
                <a:cubicBezTo>
                  <a:pt x="1458" y="977"/>
                  <a:pt x="1488" y="935"/>
                  <a:pt x="1488" y="888"/>
                </a:cubicBezTo>
                <a:cubicBezTo>
                  <a:pt x="1488" y="638"/>
                  <a:pt x="1488" y="638"/>
                  <a:pt x="1488" y="638"/>
                </a:cubicBezTo>
                <a:cubicBezTo>
                  <a:pt x="1488" y="576"/>
                  <a:pt x="1438" y="525"/>
                  <a:pt x="1376" y="525"/>
                </a:cubicBezTo>
                <a:cubicBezTo>
                  <a:pt x="1207" y="525"/>
                  <a:pt x="1207" y="525"/>
                  <a:pt x="1207" y="525"/>
                </a:cubicBezTo>
                <a:cubicBezTo>
                  <a:pt x="1183" y="525"/>
                  <a:pt x="1163" y="505"/>
                  <a:pt x="1163" y="480"/>
                </a:cubicBezTo>
                <a:cubicBezTo>
                  <a:pt x="1163" y="456"/>
                  <a:pt x="1183" y="436"/>
                  <a:pt x="1207" y="436"/>
                </a:cubicBezTo>
                <a:lnTo>
                  <a:pt x="1376" y="436"/>
                </a:lnTo>
                <a:close/>
                <a:moveTo>
                  <a:pt x="1142" y="637"/>
                </a:moveTo>
                <a:cubicBezTo>
                  <a:pt x="1142" y="526"/>
                  <a:pt x="1052" y="435"/>
                  <a:pt x="941" y="435"/>
                </a:cubicBezTo>
                <a:cubicBezTo>
                  <a:pt x="636" y="435"/>
                  <a:pt x="636" y="435"/>
                  <a:pt x="636" y="435"/>
                </a:cubicBezTo>
                <a:cubicBezTo>
                  <a:pt x="525" y="435"/>
                  <a:pt x="435" y="526"/>
                  <a:pt x="435" y="637"/>
                </a:cubicBezTo>
                <a:cubicBezTo>
                  <a:pt x="435" y="888"/>
                  <a:pt x="435" y="888"/>
                  <a:pt x="435" y="888"/>
                </a:cubicBezTo>
                <a:cubicBezTo>
                  <a:pt x="435" y="960"/>
                  <a:pt x="474" y="1028"/>
                  <a:pt x="538" y="1063"/>
                </a:cubicBezTo>
                <a:cubicBezTo>
                  <a:pt x="538" y="1389"/>
                  <a:pt x="538" y="1389"/>
                  <a:pt x="538" y="1389"/>
                </a:cubicBezTo>
                <a:cubicBezTo>
                  <a:pt x="538" y="1478"/>
                  <a:pt x="611" y="1550"/>
                  <a:pt x="700" y="1550"/>
                </a:cubicBezTo>
                <a:cubicBezTo>
                  <a:pt x="878" y="1550"/>
                  <a:pt x="878" y="1550"/>
                  <a:pt x="878" y="1550"/>
                </a:cubicBezTo>
                <a:cubicBezTo>
                  <a:pt x="967" y="1550"/>
                  <a:pt x="1039" y="1478"/>
                  <a:pt x="1039" y="1389"/>
                </a:cubicBezTo>
                <a:cubicBezTo>
                  <a:pt x="1039" y="1063"/>
                  <a:pt x="1039" y="1063"/>
                  <a:pt x="1039" y="1063"/>
                </a:cubicBezTo>
                <a:cubicBezTo>
                  <a:pt x="1103" y="1028"/>
                  <a:pt x="1142" y="960"/>
                  <a:pt x="1142" y="888"/>
                </a:cubicBezTo>
                <a:lnTo>
                  <a:pt x="1142" y="637"/>
                </a:lnTo>
                <a:close/>
                <a:moveTo>
                  <a:pt x="1053" y="888"/>
                </a:moveTo>
                <a:cubicBezTo>
                  <a:pt x="1053" y="934"/>
                  <a:pt x="1024" y="976"/>
                  <a:pt x="980" y="993"/>
                </a:cubicBezTo>
                <a:cubicBezTo>
                  <a:pt x="962" y="999"/>
                  <a:pt x="950" y="1016"/>
                  <a:pt x="950" y="1035"/>
                </a:cubicBezTo>
                <a:cubicBezTo>
                  <a:pt x="950" y="1389"/>
                  <a:pt x="950" y="1389"/>
                  <a:pt x="950" y="1389"/>
                </a:cubicBezTo>
                <a:cubicBezTo>
                  <a:pt x="950" y="1428"/>
                  <a:pt x="918" y="1461"/>
                  <a:pt x="878" y="1461"/>
                </a:cubicBezTo>
                <a:cubicBezTo>
                  <a:pt x="700" y="1461"/>
                  <a:pt x="700" y="1461"/>
                  <a:pt x="700" y="1461"/>
                </a:cubicBezTo>
                <a:cubicBezTo>
                  <a:pt x="660" y="1461"/>
                  <a:pt x="628" y="1428"/>
                  <a:pt x="628" y="1389"/>
                </a:cubicBezTo>
                <a:cubicBezTo>
                  <a:pt x="628" y="1035"/>
                  <a:pt x="628" y="1035"/>
                  <a:pt x="628" y="1035"/>
                </a:cubicBezTo>
                <a:cubicBezTo>
                  <a:pt x="628" y="1016"/>
                  <a:pt x="616" y="999"/>
                  <a:pt x="599" y="993"/>
                </a:cubicBezTo>
                <a:cubicBezTo>
                  <a:pt x="554" y="977"/>
                  <a:pt x="524" y="934"/>
                  <a:pt x="524" y="888"/>
                </a:cubicBezTo>
                <a:cubicBezTo>
                  <a:pt x="524" y="637"/>
                  <a:pt x="524" y="637"/>
                  <a:pt x="524" y="637"/>
                </a:cubicBezTo>
                <a:cubicBezTo>
                  <a:pt x="524" y="575"/>
                  <a:pt x="575" y="525"/>
                  <a:pt x="637" y="525"/>
                </a:cubicBezTo>
                <a:cubicBezTo>
                  <a:pt x="941" y="525"/>
                  <a:pt x="941" y="525"/>
                  <a:pt x="941" y="525"/>
                </a:cubicBezTo>
                <a:cubicBezTo>
                  <a:pt x="1003" y="525"/>
                  <a:pt x="1053" y="575"/>
                  <a:pt x="1053" y="637"/>
                </a:cubicBezTo>
                <a:lnTo>
                  <a:pt x="1053" y="888"/>
                </a:lnTo>
                <a:close/>
                <a:moveTo>
                  <a:pt x="538" y="203"/>
                </a:moveTo>
                <a:cubicBezTo>
                  <a:pt x="538" y="91"/>
                  <a:pt x="446" y="0"/>
                  <a:pt x="334" y="0"/>
                </a:cubicBezTo>
                <a:cubicBezTo>
                  <a:pt x="222" y="0"/>
                  <a:pt x="131" y="91"/>
                  <a:pt x="131" y="203"/>
                </a:cubicBezTo>
                <a:cubicBezTo>
                  <a:pt x="131" y="315"/>
                  <a:pt x="222" y="407"/>
                  <a:pt x="334" y="407"/>
                </a:cubicBezTo>
                <a:cubicBezTo>
                  <a:pt x="446" y="407"/>
                  <a:pt x="538" y="315"/>
                  <a:pt x="538" y="203"/>
                </a:cubicBezTo>
                <a:close/>
                <a:moveTo>
                  <a:pt x="220" y="203"/>
                </a:moveTo>
                <a:cubicBezTo>
                  <a:pt x="220" y="141"/>
                  <a:pt x="271" y="90"/>
                  <a:pt x="334" y="90"/>
                </a:cubicBezTo>
                <a:cubicBezTo>
                  <a:pt x="397" y="90"/>
                  <a:pt x="448" y="141"/>
                  <a:pt x="448" y="203"/>
                </a:cubicBezTo>
                <a:cubicBezTo>
                  <a:pt x="448" y="266"/>
                  <a:pt x="397" y="317"/>
                  <a:pt x="334" y="317"/>
                </a:cubicBezTo>
                <a:cubicBezTo>
                  <a:pt x="271" y="317"/>
                  <a:pt x="220" y="266"/>
                  <a:pt x="220" y="203"/>
                </a:cubicBezTo>
                <a:close/>
                <a:moveTo>
                  <a:pt x="103" y="1388"/>
                </a:moveTo>
                <a:cubicBezTo>
                  <a:pt x="103" y="1063"/>
                  <a:pt x="103" y="1063"/>
                  <a:pt x="103" y="1063"/>
                </a:cubicBezTo>
                <a:cubicBezTo>
                  <a:pt x="39" y="1027"/>
                  <a:pt x="0" y="960"/>
                  <a:pt x="0" y="887"/>
                </a:cubicBezTo>
                <a:cubicBezTo>
                  <a:pt x="0" y="637"/>
                  <a:pt x="0" y="637"/>
                  <a:pt x="0" y="637"/>
                </a:cubicBezTo>
                <a:cubicBezTo>
                  <a:pt x="0" y="525"/>
                  <a:pt x="90" y="435"/>
                  <a:pt x="201" y="435"/>
                </a:cubicBezTo>
                <a:cubicBezTo>
                  <a:pt x="369" y="435"/>
                  <a:pt x="369" y="435"/>
                  <a:pt x="369" y="435"/>
                </a:cubicBezTo>
                <a:cubicBezTo>
                  <a:pt x="394" y="435"/>
                  <a:pt x="414" y="455"/>
                  <a:pt x="414" y="480"/>
                </a:cubicBezTo>
                <a:cubicBezTo>
                  <a:pt x="414" y="505"/>
                  <a:pt x="394" y="525"/>
                  <a:pt x="369" y="525"/>
                </a:cubicBezTo>
                <a:cubicBezTo>
                  <a:pt x="202" y="525"/>
                  <a:pt x="202" y="525"/>
                  <a:pt x="202" y="525"/>
                </a:cubicBezTo>
                <a:cubicBezTo>
                  <a:pt x="140" y="525"/>
                  <a:pt x="90" y="575"/>
                  <a:pt x="90" y="637"/>
                </a:cubicBezTo>
                <a:cubicBezTo>
                  <a:pt x="90" y="888"/>
                  <a:pt x="90" y="888"/>
                  <a:pt x="90" y="888"/>
                </a:cubicBezTo>
                <a:cubicBezTo>
                  <a:pt x="90" y="934"/>
                  <a:pt x="119" y="976"/>
                  <a:pt x="163" y="993"/>
                </a:cubicBezTo>
                <a:cubicBezTo>
                  <a:pt x="181" y="999"/>
                  <a:pt x="192" y="1016"/>
                  <a:pt x="192" y="1035"/>
                </a:cubicBezTo>
                <a:cubicBezTo>
                  <a:pt x="192" y="1388"/>
                  <a:pt x="192" y="1388"/>
                  <a:pt x="192" y="1388"/>
                </a:cubicBezTo>
                <a:cubicBezTo>
                  <a:pt x="192" y="1428"/>
                  <a:pt x="225" y="1460"/>
                  <a:pt x="264" y="1460"/>
                </a:cubicBezTo>
                <a:cubicBezTo>
                  <a:pt x="442" y="1460"/>
                  <a:pt x="442" y="1460"/>
                  <a:pt x="442" y="1460"/>
                </a:cubicBezTo>
                <a:cubicBezTo>
                  <a:pt x="467" y="1460"/>
                  <a:pt x="487" y="1481"/>
                  <a:pt x="487" y="1505"/>
                </a:cubicBezTo>
                <a:cubicBezTo>
                  <a:pt x="487" y="1530"/>
                  <a:pt x="467" y="1550"/>
                  <a:pt x="442" y="1550"/>
                </a:cubicBezTo>
                <a:cubicBezTo>
                  <a:pt x="264" y="1550"/>
                  <a:pt x="264" y="1550"/>
                  <a:pt x="264" y="1550"/>
                </a:cubicBezTo>
                <a:cubicBezTo>
                  <a:pt x="175" y="1550"/>
                  <a:pt x="103" y="1478"/>
                  <a:pt x="103" y="13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1" name="Freeform 61"/>
          <p:cNvSpPr>
            <a:spLocks noEditPoints="1"/>
          </p:cNvSpPr>
          <p:nvPr/>
        </p:nvSpPr>
        <p:spPr bwMode="auto">
          <a:xfrm>
            <a:off x="17315960" y="7451807"/>
            <a:ext cx="830014" cy="816166"/>
          </a:xfrm>
          <a:custGeom>
            <a:avLst/>
            <a:gdLst>
              <a:gd name="T0" fmla="*/ 992 w 1578"/>
              <a:gd name="T1" fmla="*/ 1001 h 1552"/>
              <a:gd name="T2" fmla="*/ 789 w 1578"/>
              <a:gd name="T3" fmla="*/ 1184 h 1552"/>
              <a:gd name="T4" fmla="*/ 586 w 1578"/>
              <a:gd name="T5" fmla="*/ 1001 h 1552"/>
              <a:gd name="T6" fmla="*/ 513 w 1578"/>
              <a:gd name="T7" fmla="*/ 935 h 1552"/>
              <a:gd name="T8" fmla="*/ 174 w 1578"/>
              <a:gd name="T9" fmla="*/ 935 h 1552"/>
              <a:gd name="T10" fmla="*/ 0 w 1578"/>
              <a:gd name="T11" fmla="*/ 1109 h 1552"/>
              <a:gd name="T12" fmla="*/ 0 w 1578"/>
              <a:gd name="T13" fmla="*/ 1378 h 1552"/>
              <a:gd name="T14" fmla="*/ 174 w 1578"/>
              <a:gd name="T15" fmla="*/ 1552 h 1552"/>
              <a:gd name="T16" fmla="*/ 1404 w 1578"/>
              <a:gd name="T17" fmla="*/ 1552 h 1552"/>
              <a:gd name="T18" fmla="*/ 1578 w 1578"/>
              <a:gd name="T19" fmla="*/ 1378 h 1552"/>
              <a:gd name="T20" fmla="*/ 1578 w 1578"/>
              <a:gd name="T21" fmla="*/ 1109 h 1552"/>
              <a:gd name="T22" fmla="*/ 1404 w 1578"/>
              <a:gd name="T23" fmla="*/ 935 h 1552"/>
              <a:gd name="T24" fmla="*/ 1065 w 1578"/>
              <a:gd name="T25" fmla="*/ 935 h 1552"/>
              <a:gd name="T26" fmla="*/ 992 w 1578"/>
              <a:gd name="T27" fmla="*/ 1001 h 1552"/>
              <a:gd name="T28" fmla="*/ 1404 w 1578"/>
              <a:gd name="T29" fmla="*/ 1025 h 1552"/>
              <a:gd name="T30" fmla="*/ 1488 w 1578"/>
              <a:gd name="T31" fmla="*/ 1109 h 1552"/>
              <a:gd name="T32" fmla="*/ 1488 w 1578"/>
              <a:gd name="T33" fmla="*/ 1378 h 1552"/>
              <a:gd name="T34" fmla="*/ 1404 w 1578"/>
              <a:gd name="T35" fmla="*/ 1462 h 1552"/>
              <a:gd name="T36" fmla="*/ 174 w 1578"/>
              <a:gd name="T37" fmla="*/ 1462 h 1552"/>
              <a:gd name="T38" fmla="*/ 90 w 1578"/>
              <a:gd name="T39" fmla="*/ 1378 h 1552"/>
              <a:gd name="T40" fmla="*/ 90 w 1578"/>
              <a:gd name="T41" fmla="*/ 1109 h 1552"/>
              <a:gd name="T42" fmla="*/ 174 w 1578"/>
              <a:gd name="T43" fmla="*/ 1025 h 1552"/>
              <a:gd name="T44" fmla="*/ 498 w 1578"/>
              <a:gd name="T45" fmla="*/ 1025 h 1552"/>
              <a:gd name="T46" fmla="*/ 595 w 1578"/>
              <a:gd name="T47" fmla="*/ 1201 h 1552"/>
              <a:gd name="T48" fmla="*/ 789 w 1578"/>
              <a:gd name="T49" fmla="*/ 1274 h 1552"/>
              <a:gd name="T50" fmla="*/ 983 w 1578"/>
              <a:gd name="T51" fmla="*/ 1201 h 1552"/>
              <a:gd name="T52" fmla="*/ 1080 w 1578"/>
              <a:gd name="T53" fmla="*/ 1025 h 1552"/>
              <a:gd name="T54" fmla="*/ 1404 w 1578"/>
              <a:gd name="T55" fmla="*/ 1025 h 1552"/>
              <a:gd name="T56" fmla="*/ 744 w 1578"/>
              <a:gd name="T57" fmla="*/ 811 h 1552"/>
              <a:gd name="T58" fmla="*/ 744 w 1578"/>
              <a:gd name="T59" fmla="*/ 153 h 1552"/>
              <a:gd name="T60" fmla="*/ 564 w 1578"/>
              <a:gd name="T61" fmla="*/ 333 h 1552"/>
              <a:gd name="T62" fmla="*/ 532 w 1578"/>
              <a:gd name="T63" fmla="*/ 346 h 1552"/>
              <a:gd name="T64" fmla="*/ 501 w 1578"/>
              <a:gd name="T65" fmla="*/ 333 h 1552"/>
              <a:gd name="T66" fmla="*/ 488 w 1578"/>
              <a:gd name="T67" fmla="*/ 302 h 1552"/>
              <a:gd name="T68" fmla="*/ 501 w 1578"/>
              <a:gd name="T69" fmla="*/ 270 h 1552"/>
              <a:gd name="T70" fmla="*/ 757 w 1578"/>
              <a:gd name="T71" fmla="*/ 13 h 1552"/>
              <a:gd name="T72" fmla="*/ 789 w 1578"/>
              <a:gd name="T73" fmla="*/ 0 h 1552"/>
              <a:gd name="T74" fmla="*/ 821 w 1578"/>
              <a:gd name="T75" fmla="*/ 13 h 1552"/>
              <a:gd name="T76" fmla="*/ 1078 w 1578"/>
              <a:gd name="T77" fmla="*/ 270 h 1552"/>
              <a:gd name="T78" fmla="*/ 1091 w 1578"/>
              <a:gd name="T79" fmla="*/ 302 h 1552"/>
              <a:gd name="T80" fmla="*/ 1078 w 1578"/>
              <a:gd name="T81" fmla="*/ 333 h 1552"/>
              <a:gd name="T82" fmla="*/ 1046 w 1578"/>
              <a:gd name="T83" fmla="*/ 346 h 1552"/>
              <a:gd name="T84" fmla="*/ 1014 w 1578"/>
              <a:gd name="T85" fmla="*/ 333 h 1552"/>
              <a:gd name="T86" fmla="*/ 834 w 1578"/>
              <a:gd name="T87" fmla="*/ 153 h 1552"/>
              <a:gd name="T88" fmla="*/ 834 w 1578"/>
              <a:gd name="T89" fmla="*/ 811 h 1552"/>
              <a:gd name="T90" fmla="*/ 789 w 1578"/>
              <a:gd name="T91" fmla="*/ 856 h 1552"/>
              <a:gd name="T92" fmla="*/ 744 w 1578"/>
              <a:gd name="T93" fmla="*/ 811 h 1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78" h="1552">
                <a:moveTo>
                  <a:pt x="992" y="1001"/>
                </a:moveTo>
                <a:cubicBezTo>
                  <a:pt x="982" y="1105"/>
                  <a:pt x="894" y="1184"/>
                  <a:pt x="789" y="1184"/>
                </a:cubicBezTo>
                <a:cubicBezTo>
                  <a:pt x="684" y="1184"/>
                  <a:pt x="596" y="1105"/>
                  <a:pt x="586" y="1001"/>
                </a:cubicBezTo>
                <a:cubicBezTo>
                  <a:pt x="582" y="963"/>
                  <a:pt x="551" y="935"/>
                  <a:pt x="513" y="935"/>
                </a:cubicBezTo>
                <a:cubicBezTo>
                  <a:pt x="174" y="935"/>
                  <a:pt x="174" y="935"/>
                  <a:pt x="174" y="935"/>
                </a:cubicBezTo>
                <a:cubicBezTo>
                  <a:pt x="78" y="935"/>
                  <a:pt x="0" y="1013"/>
                  <a:pt x="0" y="1109"/>
                </a:cubicBezTo>
                <a:cubicBezTo>
                  <a:pt x="0" y="1378"/>
                  <a:pt x="0" y="1378"/>
                  <a:pt x="0" y="1378"/>
                </a:cubicBezTo>
                <a:cubicBezTo>
                  <a:pt x="0" y="1474"/>
                  <a:pt x="78" y="1552"/>
                  <a:pt x="174" y="1552"/>
                </a:cubicBezTo>
                <a:cubicBezTo>
                  <a:pt x="1404" y="1552"/>
                  <a:pt x="1404" y="1552"/>
                  <a:pt x="1404" y="1552"/>
                </a:cubicBezTo>
                <a:cubicBezTo>
                  <a:pt x="1500" y="1552"/>
                  <a:pt x="1578" y="1474"/>
                  <a:pt x="1578" y="1378"/>
                </a:cubicBezTo>
                <a:cubicBezTo>
                  <a:pt x="1578" y="1109"/>
                  <a:pt x="1578" y="1109"/>
                  <a:pt x="1578" y="1109"/>
                </a:cubicBezTo>
                <a:cubicBezTo>
                  <a:pt x="1578" y="1013"/>
                  <a:pt x="1500" y="935"/>
                  <a:pt x="1404" y="935"/>
                </a:cubicBezTo>
                <a:cubicBezTo>
                  <a:pt x="1065" y="935"/>
                  <a:pt x="1065" y="935"/>
                  <a:pt x="1065" y="935"/>
                </a:cubicBezTo>
                <a:cubicBezTo>
                  <a:pt x="1027" y="935"/>
                  <a:pt x="996" y="963"/>
                  <a:pt x="992" y="1001"/>
                </a:cubicBezTo>
                <a:close/>
                <a:moveTo>
                  <a:pt x="1404" y="1025"/>
                </a:moveTo>
                <a:cubicBezTo>
                  <a:pt x="1450" y="1025"/>
                  <a:pt x="1488" y="1062"/>
                  <a:pt x="1488" y="1109"/>
                </a:cubicBezTo>
                <a:cubicBezTo>
                  <a:pt x="1488" y="1378"/>
                  <a:pt x="1488" y="1378"/>
                  <a:pt x="1488" y="1378"/>
                </a:cubicBezTo>
                <a:cubicBezTo>
                  <a:pt x="1488" y="1424"/>
                  <a:pt x="1450" y="1462"/>
                  <a:pt x="1404" y="1462"/>
                </a:cubicBezTo>
                <a:cubicBezTo>
                  <a:pt x="174" y="1462"/>
                  <a:pt x="174" y="1462"/>
                  <a:pt x="174" y="1462"/>
                </a:cubicBezTo>
                <a:cubicBezTo>
                  <a:pt x="128" y="1462"/>
                  <a:pt x="90" y="1424"/>
                  <a:pt x="90" y="1378"/>
                </a:cubicBezTo>
                <a:cubicBezTo>
                  <a:pt x="90" y="1109"/>
                  <a:pt x="90" y="1109"/>
                  <a:pt x="90" y="1109"/>
                </a:cubicBezTo>
                <a:cubicBezTo>
                  <a:pt x="90" y="1062"/>
                  <a:pt x="128" y="1025"/>
                  <a:pt x="174" y="1025"/>
                </a:cubicBezTo>
                <a:cubicBezTo>
                  <a:pt x="498" y="1025"/>
                  <a:pt x="498" y="1025"/>
                  <a:pt x="498" y="1025"/>
                </a:cubicBezTo>
                <a:cubicBezTo>
                  <a:pt x="509" y="1093"/>
                  <a:pt x="543" y="1156"/>
                  <a:pt x="595" y="1201"/>
                </a:cubicBezTo>
                <a:cubicBezTo>
                  <a:pt x="649" y="1248"/>
                  <a:pt x="717" y="1274"/>
                  <a:pt x="789" y="1274"/>
                </a:cubicBezTo>
                <a:cubicBezTo>
                  <a:pt x="860" y="1274"/>
                  <a:pt x="929" y="1248"/>
                  <a:pt x="983" y="1201"/>
                </a:cubicBezTo>
                <a:cubicBezTo>
                  <a:pt x="1035" y="1156"/>
                  <a:pt x="1069" y="1093"/>
                  <a:pt x="1080" y="1025"/>
                </a:cubicBezTo>
                <a:lnTo>
                  <a:pt x="1404" y="1025"/>
                </a:lnTo>
                <a:close/>
                <a:moveTo>
                  <a:pt x="744" y="811"/>
                </a:moveTo>
                <a:cubicBezTo>
                  <a:pt x="744" y="153"/>
                  <a:pt x="744" y="153"/>
                  <a:pt x="744" y="153"/>
                </a:cubicBezTo>
                <a:cubicBezTo>
                  <a:pt x="564" y="333"/>
                  <a:pt x="564" y="333"/>
                  <a:pt x="564" y="333"/>
                </a:cubicBezTo>
                <a:cubicBezTo>
                  <a:pt x="556" y="342"/>
                  <a:pt x="544" y="346"/>
                  <a:pt x="532" y="346"/>
                </a:cubicBezTo>
                <a:cubicBezTo>
                  <a:pt x="521" y="346"/>
                  <a:pt x="509" y="342"/>
                  <a:pt x="501" y="333"/>
                </a:cubicBezTo>
                <a:cubicBezTo>
                  <a:pt x="492" y="325"/>
                  <a:pt x="488" y="314"/>
                  <a:pt x="488" y="302"/>
                </a:cubicBezTo>
                <a:cubicBezTo>
                  <a:pt x="488" y="290"/>
                  <a:pt x="492" y="278"/>
                  <a:pt x="501" y="270"/>
                </a:cubicBezTo>
                <a:cubicBezTo>
                  <a:pt x="757" y="13"/>
                  <a:pt x="757" y="13"/>
                  <a:pt x="757" y="13"/>
                </a:cubicBezTo>
                <a:cubicBezTo>
                  <a:pt x="766" y="5"/>
                  <a:pt x="777" y="0"/>
                  <a:pt x="789" y="0"/>
                </a:cubicBezTo>
                <a:cubicBezTo>
                  <a:pt x="801" y="0"/>
                  <a:pt x="812" y="5"/>
                  <a:pt x="821" y="13"/>
                </a:cubicBezTo>
                <a:cubicBezTo>
                  <a:pt x="1078" y="270"/>
                  <a:pt x="1078" y="270"/>
                  <a:pt x="1078" y="270"/>
                </a:cubicBezTo>
                <a:cubicBezTo>
                  <a:pt x="1086" y="278"/>
                  <a:pt x="1091" y="290"/>
                  <a:pt x="1091" y="302"/>
                </a:cubicBezTo>
                <a:cubicBezTo>
                  <a:pt x="1091" y="314"/>
                  <a:pt x="1086" y="325"/>
                  <a:pt x="1078" y="333"/>
                </a:cubicBezTo>
                <a:cubicBezTo>
                  <a:pt x="1069" y="342"/>
                  <a:pt x="1058" y="346"/>
                  <a:pt x="1046" y="346"/>
                </a:cubicBezTo>
                <a:cubicBezTo>
                  <a:pt x="1034" y="346"/>
                  <a:pt x="1023" y="342"/>
                  <a:pt x="1014" y="333"/>
                </a:cubicBezTo>
                <a:cubicBezTo>
                  <a:pt x="834" y="153"/>
                  <a:pt x="834" y="153"/>
                  <a:pt x="834" y="153"/>
                </a:cubicBezTo>
                <a:cubicBezTo>
                  <a:pt x="834" y="811"/>
                  <a:pt x="834" y="811"/>
                  <a:pt x="834" y="811"/>
                </a:cubicBezTo>
                <a:cubicBezTo>
                  <a:pt x="834" y="836"/>
                  <a:pt x="814" y="856"/>
                  <a:pt x="789" y="856"/>
                </a:cubicBezTo>
                <a:cubicBezTo>
                  <a:pt x="764" y="856"/>
                  <a:pt x="744" y="836"/>
                  <a:pt x="744" y="8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8" name="Freeform 62"/>
          <p:cNvSpPr>
            <a:spLocks noEditPoints="1"/>
          </p:cNvSpPr>
          <p:nvPr/>
        </p:nvSpPr>
        <p:spPr bwMode="auto">
          <a:xfrm>
            <a:off x="8422748" y="7444292"/>
            <a:ext cx="791362" cy="829048"/>
          </a:xfrm>
          <a:custGeom>
            <a:avLst/>
            <a:gdLst>
              <a:gd name="T0" fmla="*/ 0 w 1504"/>
              <a:gd name="T1" fmla="*/ 1378 h 1576"/>
              <a:gd name="T2" fmla="*/ 114 w 1504"/>
              <a:gd name="T3" fmla="*/ 1576 h 1576"/>
              <a:gd name="T4" fmla="*/ 1504 w 1504"/>
              <a:gd name="T5" fmla="*/ 1461 h 1576"/>
              <a:gd name="T6" fmla="*/ 1396 w 1504"/>
              <a:gd name="T7" fmla="*/ 1156 h 1576"/>
              <a:gd name="T8" fmla="*/ 1032 w 1504"/>
              <a:gd name="T9" fmla="*/ 835 h 1576"/>
              <a:gd name="T10" fmla="*/ 1137 w 1504"/>
              <a:gd name="T11" fmla="*/ 626 h 1576"/>
              <a:gd name="T12" fmla="*/ 1098 w 1504"/>
              <a:gd name="T13" fmla="*/ 175 h 1576"/>
              <a:gd name="T14" fmla="*/ 935 w 1504"/>
              <a:gd name="T15" fmla="*/ 44 h 1576"/>
              <a:gd name="T16" fmla="*/ 737 w 1504"/>
              <a:gd name="T17" fmla="*/ 2 h 1576"/>
              <a:gd name="T18" fmla="*/ 655 w 1504"/>
              <a:gd name="T19" fmla="*/ 17 h 1576"/>
              <a:gd name="T20" fmla="*/ 569 w 1504"/>
              <a:gd name="T21" fmla="*/ 61 h 1576"/>
              <a:gd name="T22" fmla="*/ 389 w 1504"/>
              <a:gd name="T23" fmla="*/ 299 h 1576"/>
              <a:gd name="T24" fmla="*/ 371 w 1504"/>
              <a:gd name="T25" fmla="*/ 460 h 1576"/>
              <a:gd name="T26" fmla="*/ 429 w 1504"/>
              <a:gd name="T27" fmla="*/ 730 h 1576"/>
              <a:gd name="T28" fmla="*/ 472 w 1504"/>
              <a:gd name="T29" fmla="*/ 926 h 1576"/>
              <a:gd name="T30" fmla="*/ 556 w 1504"/>
              <a:gd name="T31" fmla="*/ 819 h 1576"/>
              <a:gd name="T32" fmla="*/ 482 w 1504"/>
              <a:gd name="T33" fmla="*/ 657 h 1576"/>
              <a:gd name="T34" fmla="*/ 442 w 1504"/>
              <a:gd name="T35" fmla="*/ 520 h 1576"/>
              <a:gd name="T36" fmla="*/ 482 w 1504"/>
              <a:gd name="T37" fmla="*/ 461 h 1576"/>
              <a:gd name="T38" fmla="*/ 549 w 1504"/>
              <a:gd name="T39" fmla="*/ 194 h 1576"/>
              <a:gd name="T40" fmla="*/ 619 w 1504"/>
              <a:gd name="T41" fmla="*/ 136 h 1576"/>
              <a:gd name="T42" fmla="*/ 620 w 1504"/>
              <a:gd name="T43" fmla="*/ 135 h 1576"/>
              <a:gd name="T44" fmla="*/ 686 w 1504"/>
              <a:gd name="T45" fmla="*/ 102 h 1576"/>
              <a:gd name="T46" fmla="*/ 768 w 1504"/>
              <a:gd name="T47" fmla="*/ 90 h 1576"/>
              <a:gd name="T48" fmla="*/ 956 w 1504"/>
              <a:gd name="T49" fmla="*/ 182 h 1576"/>
              <a:gd name="T50" fmla="*/ 992 w 1504"/>
              <a:gd name="T51" fmla="*/ 206 h 1576"/>
              <a:gd name="T52" fmla="*/ 1039 w 1504"/>
              <a:gd name="T53" fmla="*/ 485 h 1576"/>
              <a:gd name="T54" fmla="*/ 1051 w 1504"/>
              <a:gd name="T55" fmla="*/ 602 h 1576"/>
              <a:gd name="T56" fmla="*/ 1022 w 1504"/>
              <a:gd name="T57" fmla="*/ 668 h 1576"/>
              <a:gd name="T58" fmla="*/ 978 w 1504"/>
              <a:gd name="T59" fmla="*/ 705 h 1576"/>
              <a:gd name="T60" fmla="*/ 942 w 1504"/>
              <a:gd name="T61" fmla="*/ 825 h 1576"/>
              <a:gd name="T62" fmla="*/ 974 w 1504"/>
              <a:gd name="T63" fmla="*/ 997 h 1576"/>
              <a:gd name="T64" fmla="*/ 1414 w 1504"/>
              <a:gd name="T65" fmla="*/ 1378 h 1576"/>
              <a:gd name="T66" fmla="*/ 1390 w 1504"/>
              <a:gd name="T67" fmla="*/ 1486 h 1576"/>
              <a:gd name="T68" fmla="*/ 89 w 1504"/>
              <a:gd name="T69" fmla="*/ 1461 h 1576"/>
              <a:gd name="T70" fmla="*/ 163 w 1504"/>
              <a:gd name="T71" fmla="*/ 1227 h 1576"/>
              <a:gd name="T72" fmla="*/ 562 w 1504"/>
              <a:gd name="T73" fmla="*/ 946 h 1576"/>
              <a:gd name="T74" fmla="*/ 556 w 1504"/>
              <a:gd name="T75" fmla="*/ 819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04" h="1576">
                <a:moveTo>
                  <a:pt x="108" y="1156"/>
                </a:moveTo>
                <a:cubicBezTo>
                  <a:pt x="40" y="1209"/>
                  <a:pt x="0" y="1292"/>
                  <a:pt x="0" y="1378"/>
                </a:cubicBezTo>
                <a:cubicBezTo>
                  <a:pt x="0" y="1462"/>
                  <a:pt x="0" y="1462"/>
                  <a:pt x="0" y="1462"/>
                </a:cubicBezTo>
                <a:cubicBezTo>
                  <a:pt x="0" y="1525"/>
                  <a:pt x="51" y="1576"/>
                  <a:pt x="114" y="1576"/>
                </a:cubicBezTo>
                <a:cubicBezTo>
                  <a:pt x="1390" y="1576"/>
                  <a:pt x="1390" y="1576"/>
                  <a:pt x="1390" y="1576"/>
                </a:cubicBezTo>
                <a:cubicBezTo>
                  <a:pt x="1453" y="1576"/>
                  <a:pt x="1504" y="1524"/>
                  <a:pt x="1504" y="1461"/>
                </a:cubicBezTo>
                <a:cubicBezTo>
                  <a:pt x="1504" y="1378"/>
                  <a:pt x="1504" y="1378"/>
                  <a:pt x="1504" y="1378"/>
                </a:cubicBezTo>
                <a:cubicBezTo>
                  <a:pt x="1504" y="1291"/>
                  <a:pt x="1464" y="1208"/>
                  <a:pt x="1396" y="1156"/>
                </a:cubicBezTo>
                <a:cubicBezTo>
                  <a:pt x="1245" y="1039"/>
                  <a:pt x="1093" y="957"/>
                  <a:pt x="1032" y="926"/>
                </a:cubicBezTo>
                <a:cubicBezTo>
                  <a:pt x="1032" y="835"/>
                  <a:pt x="1032" y="835"/>
                  <a:pt x="1032" y="835"/>
                </a:cubicBezTo>
                <a:cubicBezTo>
                  <a:pt x="1043" y="811"/>
                  <a:pt x="1052" y="784"/>
                  <a:pt x="1058" y="757"/>
                </a:cubicBezTo>
                <a:cubicBezTo>
                  <a:pt x="1100" y="739"/>
                  <a:pt x="1123" y="678"/>
                  <a:pt x="1137" y="626"/>
                </a:cubicBezTo>
                <a:cubicBezTo>
                  <a:pt x="1157" y="555"/>
                  <a:pt x="1156" y="505"/>
                  <a:pt x="1132" y="475"/>
                </a:cubicBezTo>
                <a:cubicBezTo>
                  <a:pt x="1157" y="339"/>
                  <a:pt x="1145" y="238"/>
                  <a:pt x="1098" y="175"/>
                </a:cubicBezTo>
                <a:cubicBezTo>
                  <a:pt x="1073" y="143"/>
                  <a:pt x="1045" y="129"/>
                  <a:pt x="1024" y="122"/>
                </a:cubicBezTo>
                <a:cubicBezTo>
                  <a:pt x="1008" y="100"/>
                  <a:pt x="980" y="69"/>
                  <a:pt x="935" y="44"/>
                </a:cubicBezTo>
                <a:cubicBezTo>
                  <a:pt x="886" y="15"/>
                  <a:pt x="830" y="0"/>
                  <a:pt x="768" y="0"/>
                </a:cubicBezTo>
                <a:cubicBezTo>
                  <a:pt x="758" y="0"/>
                  <a:pt x="747" y="1"/>
                  <a:pt x="737" y="2"/>
                </a:cubicBezTo>
                <a:cubicBezTo>
                  <a:pt x="710" y="3"/>
                  <a:pt x="683" y="8"/>
                  <a:pt x="656" y="17"/>
                </a:cubicBezTo>
                <a:cubicBezTo>
                  <a:pt x="656" y="17"/>
                  <a:pt x="655" y="17"/>
                  <a:pt x="655" y="17"/>
                </a:cubicBezTo>
                <a:cubicBezTo>
                  <a:pt x="655" y="17"/>
                  <a:pt x="655" y="17"/>
                  <a:pt x="655" y="17"/>
                </a:cubicBezTo>
                <a:cubicBezTo>
                  <a:pt x="626" y="27"/>
                  <a:pt x="597" y="42"/>
                  <a:pt x="569" y="61"/>
                </a:cubicBezTo>
                <a:cubicBezTo>
                  <a:pt x="538" y="81"/>
                  <a:pt x="509" y="104"/>
                  <a:pt x="484" y="131"/>
                </a:cubicBezTo>
                <a:cubicBezTo>
                  <a:pt x="435" y="182"/>
                  <a:pt x="403" y="239"/>
                  <a:pt x="389" y="299"/>
                </a:cubicBezTo>
                <a:cubicBezTo>
                  <a:pt x="376" y="348"/>
                  <a:pt x="374" y="398"/>
                  <a:pt x="385" y="447"/>
                </a:cubicBezTo>
                <a:cubicBezTo>
                  <a:pt x="379" y="451"/>
                  <a:pt x="375" y="455"/>
                  <a:pt x="371" y="460"/>
                </a:cubicBezTo>
                <a:cubicBezTo>
                  <a:pt x="348" y="491"/>
                  <a:pt x="347" y="538"/>
                  <a:pt x="367" y="610"/>
                </a:cubicBezTo>
                <a:cubicBezTo>
                  <a:pt x="379" y="653"/>
                  <a:pt x="397" y="706"/>
                  <a:pt x="429" y="730"/>
                </a:cubicBezTo>
                <a:cubicBezTo>
                  <a:pt x="438" y="775"/>
                  <a:pt x="452" y="816"/>
                  <a:pt x="472" y="854"/>
                </a:cubicBezTo>
                <a:cubicBezTo>
                  <a:pt x="472" y="926"/>
                  <a:pt x="472" y="926"/>
                  <a:pt x="472" y="926"/>
                </a:cubicBezTo>
                <a:cubicBezTo>
                  <a:pt x="410" y="957"/>
                  <a:pt x="257" y="1040"/>
                  <a:pt x="108" y="1156"/>
                </a:cubicBezTo>
                <a:close/>
                <a:moveTo>
                  <a:pt x="556" y="819"/>
                </a:moveTo>
                <a:cubicBezTo>
                  <a:pt x="535" y="783"/>
                  <a:pt x="520" y="741"/>
                  <a:pt x="513" y="693"/>
                </a:cubicBezTo>
                <a:cubicBezTo>
                  <a:pt x="510" y="676"/>
                  <a:pt x="498" y="662"/>
                  <a:pt x="482" y="657"/>
                </a:cubicBezTo>
                <a:cubicBezTo>
                  <a:pt x="478" y="652"/>
                  <a:pt x="467" y="634"/>
                  <a:pt x="453" y="585"/>
                </a:cubicBezTo>
                <a:cubicBezTo>
                  <a:pt x="443" y="549"/>
                  <a:pt x="442" y="529"/>
                  <a:pt x="442" y="520"/>
                </a:cubicBezTo>
                <a:cubicBezTo>
                  <a:pt x="455" y="519"/>
                  <a:pt x="467" y="513"/>
                  <a:pt x="475" y="503"/>
                </a:cubicBezTo>
                <a:cubicBezTo>
                  <a:pt x="484" y="491"/>
                  <a:pt x="487" y="475"/>
                  <a:pt x="482" y="461"/>
                </a:cubicBezTo>
                <a:cubicBezTo>
                  <a:pt x="465" y="415"/>
                  <a:pt x="463" y="369"/>
                  <a:pt x="476" y="321"/>
                </a:cubicBezTo>
                <a:cubicBezTo>
                  <a:pt x="487" y="275"/>
                  <a:pt x="511" y="233"/>
                  <a:pt x="549" y="194"/>
                </a:cubicBezTo>
                <a:cubicBezTo>
                  <a:pt x="569" y="172"/>
                  <a:pt x="592" y="153"/>
                  <a:pt x="619" y="136"/>
                </a:cubicBezTo>
                <a:cubicBezTo>
                  <a:pt x="619" y="136"/>
                  <a:pt x="619" y="136"/>
                  <a:pt x="619" y="136"/>
                </a:cubicBezTo>
                <a:cubicBezTo>
                  <a:pt x="619" y="136"/>
                  <a:pt x="619" y="136"/>
                  <a:pt x="619" y="136"/>
                </a:cubicBezTo>
                <a:cubicBezTo>
                  <a:pt x="620" y="136"/>
                  <a:pt x="620" y="135"/>
                  <a:pt x="620" y="135"/>
                </a:cubicBezTo>
                <a:cubicBezTo>
                  <a:pt x="640" y="121"/>
                  <a:pt x="662" y="110"/>
                  <a:pt x="684" y="102"/>
                </a:cubicBezTo>
                <a:cubicBezTo>
                  <a:pt x="685" y="102"/>
                  <a:pt x="685" y="102"/>
                  <a:pt x="686" y="102"/>
                </a:cubicBezTo>
                <a:cubicBezTo>
                  <a:pt x="704" y="95"/>
                  <a:pt x="722" y="92"/>
                  <a:pt x="743" y="91"/>
                </a:cubicBezTo>
                <a:cubicBezTo>
                  <a:pt x="751" y="90"/>
                  <a:pt x="760" y="90"/>
                  <a:pt x="768" y="90"/>
                </a:cubicBezTo>
                <a:cubicBezTo>
                  <a:pt x="813" y="90"/>
                  <a:pt x="854" y="101"/>
                  <a:pt x="890" y="122"/>
                </a:cubicBezTo>
                <a:cubicBezTo>
                  <a:pt x="937" y="148"/>
                  <a:pt x="956" y="182"/>
                  <a:pt x="956" y="182"/>
                </a:cubicBezTo>
                <a:cubicBezTo>
                  <a:pt x="963" y="196"/>
                  <a:pt x="976" y="204"/>
                  <a:pt x="992" y="206"/>
                </a:cubicBezTo>
                <a:cubicBezTo>
                  <a:pt x="992" y="206"/>
                  <a:pt x="992" y="206"/>
                  <a:pt x="992" y="206"/>
                </a:cubicBezTo>
                <a:cubicBezTo>
                  <a:pt x="992" y="206"/>
                  <a:pt x="1011" y="208"/>
                  <a:pt x="1028" y="232"/>
                </a:cubicBezTo>
                <a:cubicBezTo>
                  <a:pt x="1046" y="258"/>
                  <a:pt x="1072" y="326"/>
                  <a:pt x="1039" y="485"/>
                </a:cubicBezTo>
                <a:cubicBezTo>
                  <a:pt x="1035" y="504"/>
                  <a:pt x="1044" y="524"/>
                  <a:pt x="1061" y="533"/>
                </a:cubicBezTo>
                <a:cubicBezTo>
                  <a:pt x="1062" y="540"/>
                  <a:pt x="1063" y="559"/>
                  <a:pt x="1051" y="602"/>
                </a:cubicBezTo>
                <a:cubicBezTo>
                  <a:pt x="1040" y="640"/>
                  <a:pt x="1031" y="659"/>
                  <a:pt x="1026" y="668"/>
                </a:cubicBezTo>
                <a:cubicBezTo>
                  <a:pt x="1024" y="668"/>
                  <a:pt x="1023" y="668"/>
                  <a:pt x="1022" y="668"/>
                </a:cubicBezTo>
                <a:cubicBezTo>
                  <a:pt x="1015" y="668"/>
                  <a:pt x="1010" y="669"/>
                  <a:pt x="1004" y="672"/>
                </a:cubicBezTo>
                <a:cubicBezTo>
                  <a:pt x="990" y="678"/>
                  <a:pt x="980" y="690"/>
                  <a:pt x="978" y="705"/>
                </a:cubicBezTo>
                <a:cubicBezTo>
                  <a:pt x="971" y="742"/>
                  <a:pt x="961" y="776"/>
                  <a:pt x="946" y="806"/>
                </a:cubicBezTo>
                <a:cubicBezTo>
                  <a:pt x="944" y="812"/>
                  <a:pt x="942" y="819"/>
                  <a:pt x="942" y="825"/>
                </a:cubicBezTo>
                <a:cubicBezTo>
                  <a:pt x="942" y="946"/>
                  <a:pt x="942" y="946"/>
                  <a:pt x="942" y="946"/>
                </a:cubicBezTo>
                <a:cubicBezTo>
                  <a:pt x="942" y="968"/>
                  <a:pt x="954" y="987"/>
                  <a:pt x="974" y="997"/>
                </a:cubicBezTo>
                <a:cubicBezTo>
                  <a:pt x="994" y="1007"/>
                  <a:pt x="1169" y="1093"/>
                  <a:pt x="1341" y="1227"/>
                </a:cubicBezTo>
                <a:cubicBezTo>
                  <a:pt x="1387" y="1262"/>
                  <a:pt x="1414" y="1319"/>
                  <a:pt x="1414" y="1378"/>
                </a:cubicBezTo>
                <a:cubicBezTo>
                  <a:pt x="1414" y="1461"/>
                  <a:pt x="1414" y="1461"/>
                  <a:pt x="1414" y="1461"/>
                </a:cubicBezTo>
                <a:cubicBezTo>
                  <a:pt x="1414" y="1475"/>
                  <a:pt x="1403" y="1486"/>
                  <a:pt x="1390" y="1486"/>
                </a:cubicBezTo>
                <a:cubicBezTo>
                  <a:pt x="114" y="1486"/>
                  <a:pt x="114" y="1486"/>
                  <a:pt x="114" y="1486"/>
                </a:cubicBezTo>
                <a:cubicBezTo>
                  <a:pt x="100" y="1486"/>
                  <a:pt x="89" y="1475"/>
                  <a:pt x="89" y="1461"/>
                </a:cubicBezTo>
                <a:cubicBezTo>
                  <a:pt x="89" y="1378"/>
                  <a:pt x="89" y="1378"/>
                  <a:pt x="89" y="1378"/>
                </a:cubicBezTo>
                <a:cubicBezTo>
                  <a:pt x="89" y="1319"/>
                  <a:pt x="117" y="1262"/>
                  <a:pt x="163" y="1227"/>
                </a:cubicBezTo>
                <a:cubicBezTo>
                  <a:pt x="334" y="1094"/>
                  <a:pt x="510" y="1007"/>
                  <a:pt x="530" y="997"/>
                </a:cubicBezTo>
                <a:cubicBezTo>
                  <a:pt x="550" y="988"/>
                  <a:pt x="562" y="968"/>
                  <a:pt x="562" y="946"/>
                </a:cubicBezTo>
                <a:cubicBezTo>
                  <a:pt x="562" y="842"/>
                  <a:pt x="562" y="842"/>
                  <a:pt x="562" y="842"/>
                </a:cubicBezTo>
                <a:cubicBezTo>
                  <a:pt x="562" y="834"/>
                  <a:pt x="560" y="826"/>
                  <a:pt x="556" y="8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5" name="Freeform 63"/>
          <p:cNvSpPr>
            <a:spLocks noEditPoints="1"/>
          </p:cNvSpPr>
          <p:nvPr/>
        </p:nvSpPr>
        <p:spPr bwMode="auto">
          <a:xfrm>
            <a:off x="10618252" y="7445798"/>
            <a:ext cx="826794" cy="826472"/>
          </a:xfrm>
          <a:custGeom>
            <a:avLst/>
            <a:gdLst>
              <a:gd name="T0" fmla="*/ 1572 w 1572"/>
              <a:gd name="T1" fmla="*/ 786 h 1571"/>
              <a:gd name="T2" fmla="*/ 0 w 1572"/>
              <a:gd name="T3" fmla="*/ 786 h 1571"/>
              <a:gd name="T4" fmla="*/ 786 w 1572"/>
              <a:gd name="T5" fmla="*/ 1482 h 1571"/>
              <a:gd name="T6" fmla="*/ 577 w 1572"/>
              <a:gd name="T7" fmla="*/ 1183 h 1571"/>
              <a:gd name="T8" fmla="*/ 609 w 1572"/>
              <a:gd name="T9" fmla="*/ 1034 h 1571"/>
              <a:gd name="T10" fmla="*/ 563 w 1572"/>
              <a:gd name="T11" fmla="*/ 894 h 1571"/>
              <a:gd name="T12" fmla="*/ 506 w 1572"/>
              <a:gd name="T13" fmla="*/ 791 h 1571"/>
              <a:gd name="T14" fmla="*/ 526 w 1572"/>
              <a:gd name="T15" fmla="*/ 716 h 1571"/>
              <a:gd name="T16" fmla="*/ 528 w 1572"/>
              <a:gd name="T17" fmla="*/ 544 h 1571"/>
              <a:gd name="T18" fmla="*/ 661 w 1572"/>
              <a:gd name="T19" fmla="*/ 371 h 1571"/>
              <a:gd name="T20" fmla="*/ 662 w 1572"/>
              <a:gd name="T21" fmla="*/ 370 h 1571"/>
              <a:gd name="T22" fmla="*/ 663 w 1572"/>
              <a:gd name="T23" fmla="*/ 370 h 1571"/>
              <a:gd name="T24" fmla="*/ 722 w 1572"/>
              <a:gd name="T25" fmla="*/ 339 h 1571"/>
              <a:gd name="T26" fmla="*/ 777 w 1572"/>
              <a:gd name="T27" fmla="*/ 329 h 1571"/>
              <a:gd name="T28" fmla="*/ 915 w 1572"/>
              <a:gd name="T29" fmla="*/ 358 h 1571"/>
              <a:gd name="T30" fmla="*/ 1013 w 1572"/>
              <a:gd name="T31" fmla="*/ 438 h 1571"/>
              <a:gd name="T32" fmla="*/ 1054 w 1572"/>
              <a:gd name="T33" fmla="*/ 698 h 1571"/>
              <a:gd name="T34" fmla="*/ 1066 w 1572"/>
              <a:gd name="T35" fmla="*/ 808 h 1571"/>
              <a:gd name="T36" fmla="*/ 1040 w 1572"/>
              <a:gd name="T37" fmla="*/ 869 h 1571"/>
              <a:gd name="T38" fmla="*/ 996 w 1572"/>
              <a:gd name="T39" fmla="*/ 905 h 1571"/>
              <a:gd name="T40" fmla="*/ 963 w 1572"/>
              <a:gd name="T41" fmla="*/ 1019 h 1571"/>
              <a:gd name="T42" fmla="*/ 995 w 1572"/>
              <a:gd name="T43" fmla="*/ 1184 h 1571"/>
              <a:gd name="T44" fmla="*/ 786 w 1572"/>
              <a:gd name="T45" fmla="*/ 1482 h 1571"/>
              <a:gd name="T46" fmla="*/ 1482 w 1572"/>
              <a:gd name="T47" fmla="*/ 786 h 1571"/>
              <a:gd name="T48" fmla="*/ 1052 w 1572"/>
              <a:gd name="T49" fmla="*/ 1112 h 1571"/>
              <a:gd name="T50" fmla="*/ 1077 w 1572"/>
              <a:gd name="T51" fmla="*/ 956 h 1571"/>
              <a:gd name="T52" fmla="*/ 1147 w 1572"/>
              <a:gd name="T53" fmla="*/ 688 h 1571"/>
              <a:gd name="T54" fmla="*/ 1045 w 1572"/>
              <a:gd name="T55" fmla="*/ 353 h 1571"/>
              <a:gd name="T56" fmla="*/ 803 w 1572"/>
              <a:gd name="T57" fmla="*/ 238 h 1571"/>
              <a:gd name="T58" fmla="*/ 696 w 1572"/>
              <a:gd name="T59" fmla="*/ 254 h 1571"/>
              <a:gd name="T60" fmla="*/ 695 w 1572"/>
              <a:gd name="T61" fmla="*/ 254 h 1571"/>
              <a:gd name="T62" fmla="*/ 532 w 1572"/>
              <a:gd name="T63" fmla="*/ 362 h 1571"/>
              <a:gd name="T64" fmla="*/ 437 w 1572"/>
              <a:gd name="T65" fmla="*/ 660 h 1571"/>
              <a:gd name="T66" fmla="*/ 420 w 1572"/>
              <a:gd name="T67" fmla="*/ 816 h 1571"/>
              <a:gd name="T68" fmla="*/ 520 w 1572"/>
              <a:gd name="T69" fmla="*/ 1046 h 1571"/>
              <a:gd name="T70" fmla="*/ 275 w 1572"/>
              <a:gd name="T71" fmla="*/ 1257 h 1571"/>
              <a:gd name="T72" fmla="*/ 786 w 1572"/>
              <a:gd name="T73" fmla="*/ 89 h 15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72" h="1571">
                <a:moveTo>
                  <a:pt x="786" y="1571"/>
                </a:moveTo>
                <a:cubicBezTo>
                  <a:pt x="1219" y="1571"/>
                  <a:pt x="1572" y="1219"/>
                  <a:pt x="1572" y="786"/>
                </a:cubicBezTo>
                <a:cubicBezTo>
                  <a:pt x="1572" y="352"/>
                  <a:pt x="1219" y="0"/>
                  <a:pt x="786" y="0"/>
                </a:cubicBezTo>
                <a:cubicBezTo>
                  <a:pt x="353" y="0"/>
                  <a:pt x="0" y="352"/>
                  <a:pt x="0" y="786"/>
                </a:cubicBezTo>
                <a:cubicBezTo>
                  <a:pt x="0" y="1219"/>
                  <a:pt x="353" y="1571"/>
                  <a:pt x="786" y="1571"/>
                </a:cubicBezTo>
                <a:close/>
                <a:moveTo>
                  <a:pt x="786" y="1482"/>
                </a:moveTo>
                <a:cubicBezTo>
                  <a:pt x="624" y="1482"/>
                  <a:pt x="466" y="1424"/>
                  <a:pt x="341" y="1320"/>
                </a:cubicBezTo>
                <a:cubicBezTo>
                  <a:pt x="444" y="1252"/>
                  <a:pt x="533" y="1205"/>
                  <a:pt x="577" y="1183"/>
                </a:cubicBezTo>
                <a:cubicBezTo>
                  <a:pt x="597" y="1173"/>
                  <a:pt x="609" y="1154"/>
                  <a:pt x="609" y="1132"/>
                </a:cubicBezTo>
                <a:cubicBezTo>
                  <a:pt x="609" y="1034"/>
                  <a:pt x="609" y="1034"/>
                  <a:pt x="609" y="1034"/>
                </a:cubicBezTo>
                <a:cubicBezTo>
                  <a:pt x="609" y="1026"/>
                  <a:pt x="607" y="1018"/>
                  <a:pt x="603" y="1011"/>
                </a:cubicBezTo>
                <a:cubicBezTo>
                  <a:pt x="584" y="978"/>
                  <a:pt x="570" y="938"/>
                  <a:pt x="563" y="894"/>
                </a:cubicBezTo>
                <a:cubicBezTo>
                  <a:pt x="561" y="877"/>
                  <a:pt x="549" y="863"/>
                  <a:pt x="533" y="858"/>
                </a:cubicBezTo>
                <a:cubicBezTo>
                  <a:pt x="529" y="852"/>
                  <a:pt x="519" y="835"/>
                  <a:pt x="506" y="791"/>
                </a:cubicBezTo>
                <a:cubicBezTo>
                  <a:pt x="497" y="760"/>
                  <a:pt x="496" y="742"/>
                  <a:pt x="496" y="733"/>
                </a:cubicBezTo>
                <a:cubicBezTo>
                  <a:pt x="508" y="732"/>
                  <a:pt x="519" y="726"/>
                  <a:pt x="526" y="716"/>
                </a:cubicBezTo>
                <a:cubicBezTo>
                  <a:pt x="536" y="704"/>
                  <a:pt x="538" y="688"/>
                  <a:pt x="533" y="674"/>
                </a:cubicBezTo>
                <a:cubicBezTo>
                  <a:pt x="518" y="632"/>
                  <a:pt x="516" y="588"/>
                  <a:pt x="528" y="544"/>
                </a:cubicBezTo>
                <a:cubicBezTo>
                  <a:pt x="538" y="501"/>
                  <a:pt x="561" y="461"/>
                  <a:pt x="596" y="425"/>
                </a:cubicBezTo>
                <a:cubicBezTo>
                  <a:pt x="616" y="404"/>
                  <a:pt x="638" y="386"/>
                  <a:pt x="661" y="371"/>
                </a:cubicBezTo>
                <a:cubicBezTo>
                  <a:pt x="662" y="371"/>
                  <a:pt x="662" y="371"/>
                  <a:pt x="662" y="371"/>
                </a:cubicBezTo>
                <a:cubicBezTo>
                  <a:pt x="662" y="370"/>
                  <a:pt x="662" y="370"/>
                  <a:pt x="662" y="370"/>
                </a:cubicBezTo>
                <a:cubicBezTo>
                  <a:pt x="662" y="370"/>
                  <a:pt x="662" y="371"/>
                  <a:pt x="662" y="371"/>
                </a:cubicBezTo>
                <a:cubicBezTo>
                  <a:pt x="662" y="370"/>
                  <a:pt x="663" y="370"/>
                  <a:pt x="663" y="370"/>
                </a:cubicBezTo>
                <a:cubicBezTo>
                  <a:pt x="682" y="357"/>
                  <a:pt x="702" y="346"/>
                  <a:pt x="722" y="339"/>
                </a:cubicBezTo>
                <a:cubicBezTo>
                  <a:pt x="722" y="339"/>
                  <a:pt x="722" y="339"/>
                  <a:pt x="722" y="339"/>
                </a:cubicBezTo>
                <a:cubicBezTo>
                  <a:pt x="723" y="339"/>
                  <a:pt x="723" y="339"/>
                  <a:pt x="723" y="339"/>
                </a:cubicBezTo>
                <a:cubicBezTo>
                  <a:pt x="740" y="333"/>
                  <a:pt x="758" y="330"/>
                  <a:pt x="777" y="329"/>
                </a:cubicBezTo>
                <a:cubicBezTo>
                  <a:pt x="786" y="328"/>
                  <a:pt x="794" y="328"/>
                  <a:pt x="801" y="328"/>
                </a:cubicBezTo>
                <a:cubicBezTo>
                  <a:pt x="843" y="328"/>
                  <a:pt x="881" y="338"/>
                  <a:pt x="915" y="358"/>
                </a:cubicBezTo>
                <a:cubicBezTo>
                  <a:pt x="958" y="382"/>
                  <a:pt x="976" y="413"/>
                  <a:pt x="976" y="413"/>
                </a:cubicBezTo>
                <a:cubicBezTo>
                  <a:pt x="984" y="427"/>
                  <a:pt x="998" y="436"/>
                  <a:pt x="1013" y="438"/>
                </a:cubicBezTo>
                <a:cubicBezTo>
                  <a:pt x="1014" y="438"/>
                  <a:pt x="1029" y="441"/>
                  <a:pt x="1042" y="459"/>
                </a:cubicBezTo>
                <a:cubicBezTo>
                  <a:pt x="1060" y="483"/>
                  <a:pt x="1086" y="545"/>
                  <a:pt x="1054" y="698"/>
                </a:cubicBezTo>
                <a:cubicBezTo>
                  <a:pt x="1050" y="717"/>
                  <a:pt x="1059" y="736"/>
                  <a:pt x="1075" y="745"/>
                </a:cubicBezTo>
                <a:cubicBezTo>
                  <a:pt x="1076" y="752"/>
                  <a:pt x="1076" y="771"/>
                  <a:pt x="1066" y="808"/>
                </a:cubicBezTo>
                <a:cubicBezTo>
                  <a:pt x="1056" y="843"/>
                  <a:pt x="1048" y="860"/>
                  <a:pt x="1043" y="869"/>
                </a:cubicBezTo>
                <a:cubicBezTo>
                  <a:pt x="1042" y="869"/>
                  <a:pt x="1041" y="869"/>
                  <a:pt x="1040" y="869"/>
                </a:cubicBezTo>
                <a:cubicBezTo>
                  <a:pt x="1035" y="869"/>
                  <a:pt x="1029" y="870"/>
                  <a:pt x="1023" y="872"/>
                </a:cubicBezTo>
                <a:cubicBezTo>
                  <a:pt x="1009" y="878"/>
                  <a:pt x="999" y="891"/>
                  <a:pt x="996" y="905"/>
                </a:cubicBezTo>
                <a:cubicBezTo>
                  <a:pt x="990" y="941"/>
                  <a:pt x="980" y="973"/>
                  <a:pt x="967" y="1000"/>
                </a:cubicBezTo>
                <a:cubicBezTo>
                  <a:pt x="964" y="1006"/>
                  <a:pt x="963" y="1012"/>
                  <a:pt x="963" y="1019"/>
                </a:cubicBezTo>
                <a:cubicBezTo>
                  <a:pt x="963" y="1132"/>
                  <a:pt x="963" y="1132"/>
                  <a:pt x="963" y="1132"/>
                </a:cubicBezTo>
                <a:cubicBezTo>
                  <a:pt x="963" y="1154"/>
                  <a:pt x="975" y="1174"/>
                  <a:pt x="995" y="1184"/>
                </a:cubicBezTo>
                <a:cubicBezTo>
                  <a:pt x="1022" y="1197"/>
                  <a:pt x="1118" y="1245"/>
                  <a:pt x="1231" y="1321"/>
                </a:cubicBezTo>
                <a:cubicBezTo>
                  <a:pt x="1106" y="1425"/>
                  <a:pt x="948" y="1482"/>
                  <a:pt x="786" y="1482"/>
                </a:cubicBezTo>
                <a:close/>
                <a:moveTo>
                  <a:pt x="786" y="89"/>
                </a:moveTo>
                <a:cubicBezTo>
                  <a:pt x="1170" y="89"/>
                  <a:pt x="1482" y="402"/>
                  <a:pt x="1482" y="786"/>
                </a:cubicBezTo>
                <a:cubicBezTo>
                  <a:pt x="1482" y="961"/>
                  <a:pt x="1416" y="1128"/>
                  <a:pt x="1297" y="1257"/>
                </a:cubicBezTo>
                <a:cubicBezTo>
                  <a:pt x="1186" y="1182"/>
                  <a:pt x="1091" y="1131"/>
                  <a:pt x="1052" y="1112"/>
                </a:cubicBezTo>
                <a:cubicBezTo>
                  <a:pt x="1052" y="1029"/>
                  <a:pt x="1052" y="1029"/>
                  <a:pt x="1052" y="1029"/>
                </a:cubicBezTo>
                <a:cubicBezTo>
                  <a:pt x="1062" y="1006"/>
                  <a:pt x="1071" y="982"/>
                  <a:pt x="1077" y="956"/>
                </a:cubicBezTo>
                <a:cubicBezTo>
                  <a:pt x="1109" y="942"/>
                  <a:pt x="1131" y="905"/>
                  <a:pt x="1152" y="832"/>
                </a:cubicBezTo>
                <a:cubicBezTo>
                  <a:pt x="1171" y="765"/>
                  <a:pt x="1169" y="716"/>
                  <a:pt x="1147" y="688"/>
                </a:cubicBezTo>
                <a:cubicBezTo>
                  <a:pt x="1170" y="559"/>
                  <a:pt x="1159" y="464"/>
                  <a:pt x="1114" y="404"/>
                </a:cubicBezTo>
                <a:cubicBezTo>
                  <a:pt x="1091" y="373"/>
                  <a:pt x="1064" y="359"/>
                  <a:pt x="1045" y="353"/>
                </a:cubicBezTo>
                <a:cubicBezTo>
                  <a:pt x="1032" y="336"/>
                  <a:pt x="1006" y="305"/>
                  <a:pt x="960" y="280"/>
                </a:cubicBezTo>
                <a:cubicBezTo>
                  <a:pt x="913" y="252"/>
                  <a:pt x="860" y="238"/>
                  <a:pt x="803" y="238"/>
                </a:cubicBezTo>
                <a:cubicBezTo>
                  <a:pt x="792" y="238"/>
                  <a:pt x="782" y="238"/>
                  <a:pt x="772" y="239"/>
                </a:cubicBezTo>
                <a:cubicBezTo>
                  <a:pt x="746" y="240"/>
                  <a:pt x="721" y="245"/>
                  <a:pt x="696" y="254"/>
                </a:cubicBezTo>
                <a:cubicBezTo>
                  <a:pt x="696" y="254"/>
                  <a:pt x="696" y="254"/>
                  <a:pt x="696" y="254"/>
                </a:cubicBezTo>
                <a:cubicBezTo>
                  <a:pt x="695" y="254"/>
                  <a:pt x="695" y="254"/>
                  <a:pt x="695" y="254"/>
                </a:cubicBezTo>
                <a:cubicBezTo>
                  <a:pt x="667" y="263"/>
                  <a:pt x="640" y="277"/>
                  <a:pt x="613" y="295"/>
                </a:cubicBezTo>
                <a:cubicBezTo>
                  <a:pt x="583" y="315"/>
                  <a:pt x="556" y="337"/>
                  <a:pt x="532" y="362"/>
                </a:cubicBezTo>
                <a:cubicBezTo>
                  <a:pt x="486" y="410"/>
                  <a:pt x="455" y="463"/>
                  <a:pt x="442" y="521"/>
                </a:cubicBezTo>
                <a:cubicBezTo>
                  <a:pt x="429" y="568"/>
                  <a:pt x="428" y="615"/>
                  <a:pt x="437" y="660"/>
                </a:cubicBezTo>
                <a:cubicBezTo>
                  <a:pt x="434" y="663"/>
                  <a:pt x="430" y="666"/>
                  <a:pt x="427" y="670"/>
                </a:cubicBezTo>
                <a:cubicBezTo>
                  <a:pt x="403" y="699"/>
                  <a:pt x="401" y="746"/>
                  <a:pt x="420" y="816"/>
                </a:cubicBezTo>
                <a:cubicBezTo>
                  <a:pt x="433" y="859"/>
                  <a:pt x="449" y="907"/>
                  <a:pt x="479" y="930"/>
                </a:cubicBezTo>
                <a:cubicBezTo>
                  <a:pt x="488" y="973"/>
                  <a:pt x="501" y="1012"/>
                  <a:pt x="520" y="1046"/>
                </a:cubicBezTo>
                <a:cubicBezTo>
                  <a:pt x="520" y="1112"/>
                  <a:pt x="520" y="1112"/>
                  <a:pt x="520" y="1112"/>
                </a:cubicBezTo>
                <a:cubicBezTo>
                  <a:pt x="480" y="1132"/>
                  <a:pt x="384" y="1183"/>
                  <a:pt x="275" y="1257"/>
                </a:cubicBezTo>
                <a:cubicBezTo>
                  <a:pt x="155" y="1128"/>
                  <a:pt x="90" y="961"/>
                  <a:pt x="90" y="786"/>
                </a:cubicBezTo>
                <a:cubicBezTo>
                  <a:pt x="90" y="402"/>
                  <a:pt x="402" y="89"/>
                  <a:pt x="786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2" name="Freeform 64"/>
          <p:cNvSpPr>
            <a:spLocks noEditPoints="1"/>
          </p:cNvSpPr>
          <p:nvPr/>
        </p:nvSpPr>
        <p:spPr bwMode="auto">
          <a:xfrm>
            <a:off x="12943364" y="7449929"/>
            <a:ext cx="642238" cy="819386"/>
          </a:xfrm>
          <a:custGeom>
            <a:avLst/>
            <a:gdLst>
              <a:gd name="T0" fmla="*/ 1177 w 1221"/>
              <a:gd name="T1" fmla="*/ 1558 h 1558"/>
              <a:gd name="T2" fmla="*/ 1221 w 1221"/>
              <a:gd name="T3" fmla="*/ 1513 h 1558"/>
              <a:gd name="T4" fmla="*/ 1221 w 1221"/>
              <a:gd name="T5" fmla="*/ 1296 h 1558"/>
              <a:gd name="T6" fmla="*/ 1101 w 1221"/>
              <a:gd name="T7" fmla="*/ 934 h 1558"/>
              <a:gd name="T8" fmla="*/ 810 w 1221"/>
              <a:gd name="T9" fmla="*/ 720 h 1558"/>
              <a:gd name="T10" fmla="*/ 998 w 1221"/>
              <a:gd name="T11" fmla="*/ 387 h 1558"/>
              <a:gd name="T12" fmla="*/ 610 w 1221"/>
              <a:gd name="T13" fmla="*/ 0 h 1558"/>
              <a:gd name="T14" fmla="*/ 223 w 1221"/>
              <a:gd name="T15" fmla="*/ 387 h 1558"/>
              <a:gd name="T16" fmla="*/ 410 w 1221"/>
              <a:gd name="T17" fmla="*/ 720 h 1558"/>
              <a:gd name="T18" fmla="*/ 119 w 1221"/>
              <a:gd name="T19" fmla="*/ 934 h 1558"/>
              <a:gd name="T20" fmla="*/ 0 w 1221"/>
              <a:gd name="T21" fmla="*/ 1296 h 1558"/>
              <a:gd name="T22" fmla="*/ 0 w 1221"/>
              <a:gd name="T23" fmla="*/ 1513 h 1558"/>
              <a:gd name="T24" fmla="*/ 45 w 1221"/>
              <a:gd name="T25" fmla="*/ 1558 h 1558"/>
              <a:gd name="T26" fmla="*/ 1176 w 1221"/>
              <a:gd name="T27" fmla="*/ 1558 h 1558"/>
              <a:gd name="T28" fmla="*/ 1177 w 1221"/>
              <a:gd name="T29" fmla="*/ 1558 h 1558"/>
              <a:gd name="T30" fmla="*/ 312 w 1221"/>
              <a:gd name="T31" fmla="*/ 387 h 1558"/>
              <a:gd name="T32" fmla="*/ 610 w 1221"/>
              <a:gd name="T33" fmla="*/ 89 h 1558"/>
              <a:gd name="T34" fmla="*/ 908 w 1221"/>
              <a:gd name="T35" fmla="*/ 387 h 1558"/>
              <a:gd name="T36" fmla="*/ 610 w 1221"/>
              <a:gd name="T37" fmla="*/ 686 h 1558"/>
              <a:gd name="T38" fmla="*/ 312 w 1221"/>
              <a:gd name="T39" fmla="*/ 387 h 1558"/>
              <a:gd name="T40" fmla="*/ 1131 w 1221"/>
              <a:gd name="T41" fmla="*/ 1468 h 1558"/>
              <a:gd name="T42" fmla="*/ 89 w 1221"/>
              <a:gd name="T43" fmla="*/ 1468 h 1558"/>
              <a:gd name="T44" fmla="*/ 89 w 1221"/>
              <a:gd name="T45" fmla="*/ 1296 h 1558"/>
              <a:gd name="T46" fmla="*/ 610 w 1221"/>
              <a:gd name="T47" fmla="*/ 775 h 1558"/>
              <a:gd name="T48" fmla="*/ 1131 w 1221"/>
              <a:gd name="T49" fmla="*/ 1296 h 1558"/>
              <a:gd name="T50" fmla="*/ 1131 w 1221"/>
              <a:gd name="T51" fmla="*/ 1468 h 1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21" h="1558">
                <a:moveTo>
                  <a:pt x="1177" y="1558"/>
                </a:moveTo>
                <a:cubicBezTo>
                  <a:pt x="1201" y="1558"/>
                  <a:pt x="1221" y="1538"/>
                  <a:pt x="1221" y="1513"/>
                </a:cubicBezTo>
                <a:cubicBezTo>
                  <a:pt x="1221" y="1296"/>
                  <a:pt x="1221" y="1296"/>
                  <a:pt x="1221" y="1296"/>
                </a:cubicBezTo>
                <a:cubicBezTo>
                  <a:pt x="1221" y="1165"/>
                  <a:pt x="1179" y="1040"/>
                  <a:pt x="1101" y="934"/>
                </a:cubicBezTo>
                <a:cubicBezTo>
                  <a:pt x="1028" y="835"/>
                  <a:pt x="925" y="760"/>
                  <a:pt x="810" y="720"/>
                </a:cubicBezTo>
                <a:cubicBezTo>
                  <a:pt x="926" y="649"/>
                  <a:pt x="998" y="523"/>
                  <a:pt x="998" y="387"/>
                </a:cubicBezTo>
                <a:cubicBezTo>
                  <a:pt x="998" y="174"/>
                  <a:pt x="824" y="0"/>
                  <a:pt x="610" y="0"/>
                </a:cubicBezTo>
                <a:cubicBezTo>
                  <a:pt x="397" y="0"/>
                  <a:pt x="223" y="174"/>
                  <a:pt x="223" y="387"/>
                </a:cubicBezTo>
                <a:cubicBezTo>
                  <a:pt x="223" y="523"/>
                  <a:pt x="294" y="649"/>
                  <a:pt x="410" y="720"/>
                </a:cubicBezTo>
                <a:cubicBezTo>
                  <a:pt x="294" y="760"/>
                  <a:pt x="193" y="834"/>
                  <a:pt x="119" y="934"/>
                </a:cubicBezTo>
                <a:cubicBezTo>
                  <a:pt x="41" y="1040"/>
                  <a:pt x="0" y="1165"/>
                  <a:pt x="0" y="1296"/>
                </a:cubicBezTo>
                <a:cubicBezTo>
                  <a:pt x="0" y="1513"/>
                  <a:pt x="0" y="1513"/>
                  <a:pt x="0" y="1513"/>
                </a:cubicBezTo>
                <a:cubicBezTo>
                  <a:pt x="0" y="1538"/>
                  <a:pt x="20" y="1558"/>
                  <a:pt x="45" y="1558"/>
                </a:cubicBezTo>
                <a:cubicBezTo>
                  <a:pt x="1176" y="1558"/>
                  <a:pt x="1176" y="1558"/>
                  <a:pt x="1176" y="1558"/>
                </a:cubicBezTo>
                <a:lnTo>
                  <a:pt x="1177" y="1558"/>
                </a:lnTo>
                <a:close/>
                <a:moveTo>
                  <a:pt x="312" y="387"/>
                </a:moveTo>
                <a:cubicBezTo>
                  <a:pt x="312" y="223"/>
                  <a:pt x="446" y="89"/>
                  <a:pt x="610" y="89"/>
                </a:cubicBezTo>
                <a:cubicBezTo>
                  <a:pt x="774" y="89"/>
                  <a:pt x="908" y="223"/>
                  <a:pt x="908" y="387"/>
                </a:cubicBezTo>
                <a:cubicBezTo>
                  <a:pt x="908" y="552"/>
                  <a:pt x="774" y="686"/>
                  <a:pt x="610" y="686"/>
                </a:cubicBezTo>
                <a:cubicBezTo>
                  <a:pt x="446" y="686"/>
                  <a:pt x="312" y="552"/>
                  <a:pt x="312" y="387"/>
                </a:cubicBezTo>
                <a:close/>
                <a:moveTo>
                  <a:pt x="1131" y="1468"/>
                </a:moveTo>
                <a:cubicBezTo>
                  <a:pt x="89" y="1468"/>
                  <a:pt x="89" y="1468"/>
                  <a:pt x="89" y="1468"/>
                </a:cubicBezTo>
                <a:cubicBezTo>
                  <a:pt x="89" y="1296"/>
                  <a:pt x="89" y="1296"/>
                  <a:pt x="89" y="1296"/>
                </a:cubicBezTo>
                <a:cubicBezTo>
                  <a:pt x="89" y="1009"/>
                  <a:pt x="323" y="775"/>
                  <a:pt x="610" y="775"/>
                </a:cubicBezTo>
                <a:cubicBezTo>
                  <a:pt x="897" y="775"/>
                  <a:pt x="1131" y="1009"/>
                  <a:pt x="1131" y="1296"/>
                </a:cubicBezTo>
                <a:lnTo>
                  <a:pt x="1131" y="14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1623158117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"/>
          <p:cNvSpPr>
            <a:spLocks noChangeArrowheads="1"/>
          </p:cNvSpPr>
          <p:nvPr/>
        </p:nvSpPr>
        <p:spPr bwMode="auto">
          <a:xfrm>
            <a:off x="18159710" y="12692736"/>
            <a:ext cx="675954" cy="210936"/>
          </a:xfrm>
          <a:custGeom>
            <a:avLst/>
            <a:gdLst>
              <a:gd name="T0" fmla="*/ 79390273 w 623"/>
              <a:gd name="T1" fmla="*/ 5558896 h 192"/>
              <a:gd name="T2" fmla="*/ 79390273 w 623"/>
              <a:gd name="T3" fmla="*/ 5558896 h 192"/>
              <a:gd name="T4" fmla="*/ 70224771 w 623"/>
              <a:gd name="T5" fmla="*/ 11117428 h 192"/>
              <a:gd name="T6" fmla="*/ 51119497 w 623"/>
              <a:gd name="T7" fmla="*/ 0 h 192"/>
              <a:gd name="T8" fmla="*/ 40146764 w 623"/>
              <a:gd name="T9" fmla="*/ 6485136 h 192"/>
              <a:gd name="T10" fmla="*/ 29174391 w 623"/>
              <a:gd name="T11" fmla="*/ 0 h 192"/>
              <a:gd name="T12" fmla="*/ 10069117 w 623"/>
              <a:gd name="T13" fmla="*/ 11117428 h 192"/>
              <a:gd name="T14" fmla="*/ 1807231 w 623"/>
              <a:gd name="T15" fmla="*/ 5558896 h 192"/>
              <a:gd name="T16" fmla="*/ 21816121 w 623"/>
              <a:gd name="T17" fmla="*/ 25279152 h 192"/>
              <a:gd name="T18" fmla="*/ 40146764 w 623"/>
              <a:gd name="T19" fmla="*/ 15882144 h 192"/>
              <a:gd name="T20" fmla="*/ 59252038 w 623"/>
              <a:gd name="T21" fmla="*/ 25279152 h 192"/>
              <a:gd name="T22" fmla="*/ 79390273 w 623"/>
              <a:gd name="T23" fmla="*/ 5558896 h 19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23" h="192">
                <a:moveTo>
                  <a:pt x="615" y="42"/>
                </a:moveTo>
                <a:lnTo>
                  <a:pt x="615" y="42"/>
                </a:lnTo>
                <a:cubicBezTo>
                  <a:pt x="601" y="42"/>
                  <a:pt x="587" y="84"/>
                  <a:pt x="544" y="84"/>
                </a:cubicBezTo>
                <a:cubicBezTo>
                  <a:pt x="495" y="84"/>
                  <a:pt x="473" y="0"/>
                  <a:pt x="396" y="0"/>
                </a:cubicBezTo>
                <a:cubicBezTo>
                  <a:pt x="339" y="0"/>
                  <a:pt x="318" y="49"/>
                  <a:pt x="311" y="49"/>
                </a:cubicBezTo>
                <a:cubicBezTo>
                  <a:pt x="311" y="49"/>
                  <a:pt x="290" y="0"/>
                  <a:pt x="226" y="0"/>
                </a:cubicBezTo>
                <a:cubicBezTo>
                  <a:pt x="148" y="0"/>
                  <a:pt x="127" y="84"/>
                  <a:pt x="78" y="84"/>
                </a:cubicBezTo>
                <a:cubicBezTo>
                  <a:pt x="42" y="84"/>
                  <a:pt x="21" y="42"/>
                  <a:pt x="14" y="42"/>
                </a:cubicBezTo>
                <a:cubicBezTo>
                  <a:pt x="0" y="49"/>
                  <a:pt x="35" y="191"/>
                  <a:pt x="169" y="191"/>
                </a:cubicBezTo>
                <a:cubicBezTo>
                  <a:pt x="254" y="191"/>
                  <a:pt x="304" y="120"/>
                  <a:pt x="311" y="120"/>
                </a:cubicBezTo>
                <a:cubicBezTo>
                  <a:pt x="318" y="120"/>
                  <a:pt x="375" y="191"/>
                  <a:pt x="459" y="191"/>
                </a:cubicBezTo>
                <a:cubicBezTo>
                  <a:pt x="594" y="191"/>
                  <a:pt x="622" y="49"/>
                  <a:pt x="615" y="42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" name="Freeform 2"/>
          <p:cNvSpPr>
            <a:spLocks noChangeArrowheads="1"/>
          </p:cNvSpPr>
          <p:nvPr/>
        </p:nvSpPr>
        <p:spPr bwMode="auto">
          <a:xfrm>
            <a:off x="17018740" y="12601652"/>
            <a:ext cx="661570" cy="393108"/>
          </a:xfrm>
          <a:custGeom>
            <a:avLst/>
            <a:gdLst>
              <a:gd name="T0" fmla="*/ 74925449 w 609"/>
              <a:gd name="T1" fmla="*/ 26655946 h 361"/>
              <a:gd name="T2" fmla="*/ 74925449 w 609"/>
              <a:gd name="T3" fmla="*/ 26655946 h 361"/>
              <a:gd name="T4" fmla="*/ 25622062 w 609"/>
              <a:gd name="T5" fmla="*/ 26655946 h 361"/>
              <a:gd name="T6" fmla="*/ 25622062 w 609"/>
              <a:gd name="T7" fmla="*/ 26655946 h 361"/>
              <a:gd name="T8" fmla="*/ 21869369 w 609"/>
              <a:gd name="T9" fmla="*/ 22885198 h 361"/>
              <a:gd name="T10" fmla="*/ 25622062 w 609"/>
              <a:gd name="T11" fmla="*/ 19244264 h 361"/>
              <a:gd name="T12" fmla="*/ 25622062 w 609"/>
              <a:gd name="T13" fmla="*/ 19244264 h 361"/>
              <a:gd name="T14" fmla="*/ 74925449 w 609"/>
              <a:gd name="T15" fmla="*/ 19244264 h 361"/>
              <a:gd name="T16" fmla="*/ 78678142 w 609"/>
              <a:gd name="T17" fmla="*/ 22885198 h 361"/>
              <a:gd name="T18" fmla="*/ 74925449 w 609"/>
              <a:gd name="T19" fmla="*/ 26655946 h 361"/>
              <a:gd name="T20" fmla="*/ 74925449 w 609"/>
              <a:gd name="T21" fmla="*/ 7281506 h 361"/>
              <a:gd name="T22" fmla="*/ 74925449 w 609"/>
              <a:gd name="T23" fmla="*/ 7281506 h 361"/>
              <a:gd name="T24" fmla="*/ 25622062 w 609"/>
              <a:gd name="T25" fmla="*/ 7281506 h 361"/>
              <a:gd name="T26" fmla="*/ 25622062 w 609"/>
              <a:gd name="T27" fmla="*/ 7281506 h 361"/>
              <a:gd name="T28" fmla="*/ 21869369 w 609"/>
              <a:gd name="T29" fmla="*/ 3640933 h 361"/>
              <a:gd name="T30" fmla="*/ 25622062 w 609"/>
              <a:gd name="T31" fmla="*/ 0 h 361"/>
              <a:gd name="T32" fmla="*/ 25622062 w 609"/>
              <a:gd name="T33" fmla="*/ 0 h 361"/>
              <a:gd name="T34" fmla="*/ 74925449 w 609"/>
              <a:gd name="T35" fmla="*/ 0 h 361"/>
              <a:gd name="T36" fmla="*/ 78678142 w 609"/>
              <a:gd name="T37" fmla="*/ 3640933 h 361"/>
              <a:gd name="T38" fmla="*/ 74925449 w 609"/>
              <a:gd name="T39" fmla="*/ 7281506 h 361"/>
              <a:gd name="T40" fmla="*/ 10999436 w 609"/>
              <a:gd name="T41" fmla="*/ 46810353 h 361"/>
              <a:gd name="T42" fmla="*/ 10999436 w 609"/>
              <a:gd name="T43" fmla="*/ 46810353 h 361"/>
              <a:gd name="T44" fmla="*/ 10999436 w 609"/>
              <a:gd name="T45" fmla="*/ 46810353 h 361"/>
              <a:gd name="T46" fmla="*/ 3623191 w 609"/>
              <a:gd name="T47" fmla="*/ 46810353 h 361"/>
              <a:gd name="T48" fmla="*/ 0 w 609"/>
              <a:gd name="T49" fmla="*/ 43169780 h 361"/>
              <a:gd name="T50" fmla="*/ 3623191 w 609"/>
              <a:gd name="T51" fmla="*/ 39528847 h 361"/>
              <a:gd name="T52" fmla="*/ 10999436 w 609"/>
              <a:gd name="T53" fmla="*/ 39528847 h 361"/>
              <a:gd name="T54" fmla="*/ 10999436 w 609"/>
              <a:gd name="T55" fmla="*/ 39528847 h 361"/>
              <a:gd name="T56" fmla="*/ 14622627 w 609"/>
              <a:gd name="T57" fmla="*/ 43169780 h 361"/>
              <a:gd name="T58" fmla="*/ 10999436 w 609"/>
              <a:gd name="T59" fmla="*/ 46810353 h 361"/>
              <a:gd name="T60" fmla="*/ 10999436 w 609"/>
              <a:gd name="T61" fmla="*/ 26655946 h 361"/>
              <a:gd name="T62" fmla="*/ 10999436 w 609"/>
              <a:gd name="T63" fmla="*/ 26655946 h 361"/>
              <a:gd name="T64" fmla="*/ 10999436 w 609"/>
              <a:gd name="T65" fmla="*/ 26655946 h 361"/>
              <a:gd name="T66" fmla="*/ 3623191 w 609"/>
              <a:gd name="T67" fmla="*/ 26655946 h 361"/>
              <a:gd name="T68" fmla="*/ 0 w 609"/>
              <a:gd name="T69" fmla="*/ 22885198 h 361"/>
              <a:gd name="T70" fmla="*/ 3623191 w 609"/>
              <a:gd name="T71" fmla="*/ 19244264 h 361"/>
              <a:gd name="T72" fmla="*/ 10999436 w 609"/>
              <a:gd name="T73" fmla="*/ 19244264 h 361"/>
              <a:gd name="T74" fmla="*/ 10999436 w 609"/>
              <a:gd name="T75" fmla="*/ 19244264 h 361"/>
              <a:gd name="T76" fmla="*/ 14622627 w 609"/>
              <a:gd name="T77" fmla="*/ 22885198 h 361"/>
              <a:gd name="T78" fmla="*/ 10999436 w 609"/>
              <a:gd name="T79" fmla="*/ 26655946 h 361"/>
              <a:gd name="T80" fmla="*/ 10999436 w 609"/>
              <a:gd name="T81" fmla="*/ 7281506 h 361"/>
              <a:gd name="T82" fmla="*/ 10999436 w 609"/>
              <a:gd name="T83" fmla="*/ 7281506 h 361"/>
              <a:gd name="T84" fmla="*/ 10999436 w 609"/>
              <a:gd name="T85" fmla="*/ 7281506 h 361"/>
              <a:gd name="T86" fmla="*/ 3623191 w 609"/>
              <a:gd name="T87" fmla="*/ 7281506 h 361"/>
              <a:gd name="T88" fmla="*/ 0 w 609"/>
              <a:gd name="T89" fmla="*/ 3640933 h 361"/>
              <a:gd name="T90" fmla="*/ 3623191 w 609"/>
              <a:gd name="T91" fmla="*/ 0 h 361"/>
              <a:gd name="T92" fmla="*/ 10999436 w 609"/>
              <a:gd name="T93" fmla="*/ 0 h 361"/>
              <a:gd name="T94" fmla="*/ 10999436 w 609"/>
              <a:gd name="T95" fmla="*/ 0 h 361"/>
              <a:gd name="T96" fmla="*/ 14622627 w 609"/>
              <a:gd name="T97" fmla="*/ 3640933 h 361"/>
              <a:gd name="T98" fmla="*/ 10999436 w 609"/>
              <a:gd name="T99" fmla="*/ 7281506 h 361"/>
              <a:gd name="T100" fmla="*/ 25622062 w 609"/>
              <a:gd name="T101" fmla="*/ 46810353 h 361"/>
              <a:gd name="T102" fmla="*/ 25622062 w 609"/>
              <a:gd name="T103" fmla="*/ 46810353 h 361"/>
              <a:gd name="T104" fmla="*/ 21869369 w 609"/>
              <a:gd name="T105" fmla="*/ 43169780 h 361"/>
              <a:gd name="T106" fmla="*/ 25622062 w 609"/>
              <a:gd name="T107" fmla="*/ 39528847 h 361"/>
              <a:gd name="T108" fmla="*/ 25622062 w 609"/>
              <a:gd name="T109" fmla="*/ 39528847 h 361"/>
              <a:gd name="T110" fmla="*/ 74925449 w 609"/>
              <a:gd name="T111" fmla="*/ 39528847 h 361"/>
              <a:gd name="T112" fmla="*/ 78678142 w 609"/>
              <a:gd name="T113" fmla="*/ 43169780 h 361"/>
              <a:gd name="T114" fmla="*/ 74925449 w 609"/>
              <a:gd name="T115" fmla="*/ 46810353 h 361"/>
              <a:gd name="T116" fmla="*/ 25622062 w 609"/>
              <a:gd name="T117" fmla="*/ 46810353 h 361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09" h="361">
                <a:moveTo>
                  <a:pt x="579" y="205"/>
                </a:moveTo>
                <a:lnTo>
                  <a:pt x="579" y="205"/>
                </a:lnTo>
                <a:cubicBezTo>
                  <a:pt x="198" y="205"/>
                  <a:pt x="198" y="205"/>
                  <a:pt x="198" y="205"/>
                </a:cubicBezTo>
                <a:cubicBezTo>
                  <a:pt x="184" y="205"/>
                  <a:pt x="169" y="198"/>
                  <a:pt x="169" y="176"/>
                </a:cubicBezTo>
                <a:cubicBezTo>
                  <a:pt x="169" y="162"/>
                  <a:pt x="184" y="148"/>
                  <a:pt x="198" y="148"/>
                </a:cubicBezTo>
                <a:cubicBezTo>
                  <a:pt x="579" y="148"/>
                  <a:pt x="579" y="148"/>
                  <a:pt x="579" y="148"/>
                </a:cubicBezTo>
                <a:cubicBezTo>
                  <a:pt x="594" y="148"/>
                  <a:pt x="608" y="162"/>
                  <a:pt x="608" y="176"/>
                </a:cubicBezTo>
                <a:cubicBezTo>
                  <a:pt x="608" y="198"/>
                  <a:pt x="594" y="205"/>
                  <a:pt x="579" y="205"/>
                </a:cubicBezTo>
                <a:close/>
                <a:moveTo>
                  <a:pt x="579" y="56"/>
                </a:moveTo>
                <a:lnTo>
                  <a:pt x="579" y="56"/>
                </a:lnTo>
                <a:cubicBezTo>
                  <a:pt x="198" y="56"/>
                  <a:pt x="198" y="56"/>
                  <a:pt x="198" y="56"/>
                </a:cubicBezTo>
                <a:cubicBezTo>
                  <a:pt x="184" y="56"/>
                  <a:pt x="169" y="42"/>
                  <a:pt x="169" y="28"/>
                </a:cubicBezTo>
                <a:cubicBezTo>
                  <a:pt x="169" y="14"/>
                  <a:pt x="184" y="0"/>
                  <a:pt x="19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42"/>
                  <a:pt x="594" y="56"/>
                  <a:pt x="579" y="56"/>
                </a:cubicBezTo>
                <a:close/>
                <a:moveTo>
                  <a:pt x="85" y="360"/>
                </a:moveTo>
                <a:lnTo>
                  <a:pt x="85" y="360"/>
                </a:lnTo>
                <a:cubicBezTo>
                  <a:pt x="28" y="360"/>
                  <a:pt x="28" y="360"/>
                  <a:pt x="28" y="360"/>
                </a:cubicBezTo>
                <a:cubicBezTo>
                  <a:pt x="14" y="360"/>
                  <a:pt x="0" y="346"/>
                  <a:pt x="0" y="332"/>
                </a:cubicBezTo>
                <a:cubicBezTo>
                  <a:pt x="0" y="311"/>
                  <a:pt x="14" y="304"/>
                  <a:pt x="28" y="304"/>
                </a:cubicBezTo>
                <a:cubicBezTo>
                  <a:pt x="85" y="304"/>
                  <a:pt x="85" y="304"/>
                  <a:pt x="85" y="304"/>
                </a:cubicBezTo>
                <a:cubicBezTo>
                  <a:pt x="106" y="304"/>
                  <a:pt x="113" y="311"/>
                  <a:pt x="113" y="332"/>
                </a:cubicBezTo>
                <a:cubicBezTo>
                  <a:pt x="113" y="346"/>
                  <a:pt x="106" y="360"/>
                  <a:pt x="85" y="360"/>
                </a:cubicBezTo>
                <a:close/>
                <a:moveTo>
                  <a:pt x="85" y="205"/>
                </a:moveTo>
                <a:lnTo>
                  <a:pt x="85" y="205"/>
                </a:ln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8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ubicBezTo>
                  <a:pt x="85" y="148"/>
                  <a:pt x="85" y="148"/>
                  <a:pt x="85" y="148"/>
                </a:cubicBezTo>
                <a:cubicBezTo>
                  <a:pt x="106" y="148"/>
                  <a:pt x="113" y="162"/>
                  <a:pt x="113" y="176"/>
                </a:cubicBezTo>
                <a:cubicBezTo>
                  <a:pt x="113" y="198"/>
                  <a:pt x="106" y="205"/>
                  <a:pt x="85" y="205"/>
                </a:cubicBezTo>
                <a:close/>
                <a:moveTo>
                  <a:pt x="85" y="56"/>
                </a:moveTo>
                <a:lnTo>
                  <a:pt x="85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06" y="0"/>
                  <a:pt x="113" y="14"/>
                  <a:pt x="113" y="28"/>
                </a:cubicBezTo>
                <a:cubicBezTo>
                  <a:pt x="113" y="42"/>
                  <a:pt x="106" y="56"/>
                  <a:pt x="85" y="56"/>
                </a:cubicBezTo>
                <a:close/>
                <a:moveTo>
                  <a:pt x="198" y="360"/>
                </a:moveTo>
                <a:lnTo>
                  <a:pt x="198" y="360"/>
                </a:lnTo>
                <a:cubicBezTo>
                  <a:pt x="184" y="360"/>
                  <a:pt x="169" y="346"/>
                  <a:pt x="169" y="332"/>
                </a:cubicBezTo>
                <a:cubicBezTo>
                  <a:pt x="169" y="311"/>
                  <a:pt x="184" y="304"/>
                  <a:pt x="198" y="304"/>
                </a:cubicBezTo>
                <a:cubicBezTo>
                  <a:pt x="579" y="304"/>
                  <a:pt x="579" y="304"/>
                  <a:pt x="579" y="304"/>
                </a:cubicBezTo>
                <a:cubicBezTo>
                  <a:pt x="594" y="304"/>
                  <a:pt x="608" y="311"/>
                  <a:pt x="608" y="332"/>
                </a:cubicBezTo>
                <a:cubicBezTo>
                  <a:pt x="608" y="346"/>
                  <a:pt x="594" y="360"/>
                  <a:pt x="579" y="360"/>
                </a:cubicBezTo>
                <a:cubicBezTo>
                  <a:pt x="198" y="360"/>
                  <a:pt x="198" y="360"/>
                  <a:pt x="198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" name="Freeform 3"/>
          <p:cNvSpPr>
            <a:spLocks noChangeArrowheads="1"/>
          </p:cNvSpPr>
          <p:nvPr/>
        </p:nvSpPr>
        <p:spPr bwMode="auto">
          <a:xfrm>
            <a:off x="15877770" y="12601652"/>
            <a:ext cx="656778" cy="393108"/>
          </a:xfrm>
          <a:custGeom>
            <a:avLst/>
            <a:gdLst>
              <a:gd name="T0" fmla="*/ 74657633 w 602"/>
              <a:gd name="T1" fmla="*/ 26655946 h 361"/>
              <a:gd name="T2" fmla="*/ 74657633 w 602"/>
              <a:gd name="T3" fmla="*/ 26655946 h 361"/>
              <a:gd name="T4" fmla="*/ 3654665 w 602"/>
              <a:gd name="T5" fmla="*/ 26655946 h 361"/>
              <a:gd name="T6" fmla="*/ 0 w 602"/>
              <a:gd name="T7" fmla="*/ 22885198 h 361"/>
              <a:gd name="T8" fmla="*/ 3654665 w 602"/>
              <a:gd name="T9" fmla="*/ 19244264 h 361"/>
              <a:gd name="T10" fmla="*/ 74657633 w 602"/>
              <a:gd name="T11" fmla="*/ 19244264 h 361"/>
              <a:gd name="T12" fmla="*/ 78442719 w 602"/>
              <a:gd name="T13" fmla="*/ 22885198 h 361"/>
              <a:gd name="T14" fmla="*/ 74657633 w 602"/>
              <a:gd name="T15" fmla="*/ 26655946 h 361"/>
              <a:gd name="T16" fmla="*/ 74657633 w 602"/>
              <a:gd name="T17" fmla="*/ 7281506 h 361"/>
              <a:gd name="T18" fmla="*/ 74657633 w 602"/>
              <a:gd name="T19" fmla="*/ 7281506 h 361"/>
              <a:gd name="T20" fmla="*/ 3654665 w 602"/>
              <a:gd name="T21" fmla="*/ 7281506 h 361"/>
              <a:gd name="T22" fmla="*/ 0 w 602"/>
              <a:gd name="T23" fmla="*/ 3640933 h 361"/>
              <a:gd name="T24" fmla="*/ 3654665 w 602"/>
              <a:gd name="T25" fmla="*/ 0 h 361"/>
              <a:gd name="T26" fmla="*/ 74657633 w 602"/>
              <a:gd name="T27" fmla="*/ 0 h 361"/>
              <a:gd name="T28" fmla="*/ 78442719 w 602"/>
              <a:gd name="T29" fmla="*/ 3640933 h 361"/>
              <a:gd name="T30" fmla="*/ 74657633 w 602"/>
              <a:gd name="T31" fmla="*/ 7281506 h 361"/>
              <a:gd name="T32" fmla="*/ 3654665 w 602"/>
              <a:gd name="T33" fmla="*/ 39528847 h 361"/>
              <a:gd name="T34" fmla="*/ 3654665 w 602"/>
              <a:gd name="T35" fmla="*/ 39528847 h 361"/>
              <a:gd name="T36" fmla="*/ 74657633 w 602"/>
              <a:gd name="T37" fmla="*/ 39528847 h 361"/>
              <a:gd name="T38" fmla="*/ 78442719 w 602"/>
              <a:gd name="T39" fmla="*/ 43169780 h 361"/>
              <a:gd name="T40" fmla="*/ 74657633 w 602"/>
              <a:gd name="T41" fmla="*/ 46810353 h 361"/>
              <a:gd name="T42" fmla="*/ 3654665 w 602"/>
              <a:gd name="T43" fmla="*/ 46810353 h 361"/>
              <a:gd name="T44" fmla="*/ 0 w 602"/>
              <a:gd name="T45" fmla="*/ 43169780 h 361"/>
              <a:gd name="T46" fmla="*/ 3654665 w 602"/>
              <a:gd name="T47" fmla="*/ 39528847 h 36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02" h="361">
                <a:moveTo>
                  <a:pt x="572" y="205"/>
                </a:moveTo>
                <a:lnTo>
                  <a:pt x="572" y="205"/>
                </a:ln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8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ubicBezTo>
                  <a:pt x="572" y="148"/>
                  <a:pt x="572" y="148"/>
                  <a:pt x="572" y="148"/>
                </a:cubicBezTo>
                <a:cubicBezTo>
                  <a:pt x="594" y="148"/>
                  <a:pt x="601" y="162"/>
                  <a:pt x="601" y="176"/>
                </a:cubicBezTo>
                <a:cubicBezTo>
                  <a:pt x="601" y="198"/>
                  <a:pt x="594" y="205"/>
                  <a:pt x="572" y="205"/>
                </a:cubicBezTo>
                <a:close/>
                <a:moveTo>
                  <a:pt x="572" y="56"/>
                </a:moveTo>
                <a:lnTo>
                  <a:pt x="572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42"/>
                  <a:pt x="594" y="56"/>
                  <a:pt x="572" y="56"/>
                </a:cubicBezTo>
                <a:close/>
                <a:moveTo>
                  <a:pt x="28" y="304"/>
                </a:moveTo>
                <a:lnTo>
                  <a:pt x="28" y="304"/>
                </a:lnTo>
                <a:cubicBezTo>
                  <a:pt x="572" y="304"/>
                  <a:pt x="572" y="304"/>
                  <a:pt x="572" y="304"/>
                </a:cubicBezTo>
                <a:cubicBezTo>
                  <a:pt x="594" y="304"/>
                  <a:pt x="601" y="311"/>
                  <a:pt x="601" y="332"/>
                </a:cubicBezTo>
                <a:cubicBezTo>
                  <a:pt x="601" y="346"/>
                  <a:pt x="594" y="360"/>
                  <a:pt x="572" y="360"/>
                </a:cubicBezTo>
                <a:cubicBezTo>
                  <a:pt x="28" y="360"/>
                  <a:pt x="28" y="360"/>
                  <a:pt x="28" y="360"/>
                </a:cubicBezTo>
                <a:cubicBezTo>
                  <a:pt x="14" y="360"/>
                  <a:pt x="0" y="346"/>
                  <a:pt x="0" y="332"/>
                </a:cubicBezTo>
                <a:cubicBezTo>
                  <a:pt x="0" y="311"/>
                  <a:pt x="14" y="304"/>
                  <a:pt x="28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" name="Freeform 4"/>
          <p:cNvSpPr>
            <a:spLocks noChangeArrowheads="1"/>
          </p:cNvSpPr>
          <p:nvPr/>
        </p:nvSpPr>
        <p:spPr bwMode="auto">
          <a:xfrm>
            <a:off x="14799121" y="12731088"/>
            <a:ext cx="517752" cy="124644"/>
          </a:xfrm>
          <a:custGeom>
            <a:avLst/>
            <a:gdLst>
              <a:gd name="T0" fmla="*/ 54327993 w 475"/>
              <a:gd name="T1" fmla="*/ 14813018 h 114"/>
              <a:gd name="T2" fmla="*/ 54327993 w 475"/>
              <a:gd name="T3" fmla="*/ 14813018 h 114"/>
              <a:gd name="T4" fmla="*/ 47032164 w 475"/>
              <a:gd name="T5" fmla="*/ 7340795 h 114"/>
              <a:gd name="T6" fmla="*/ 54327993 w 475"/>
              <a:gd name="T7" fmla="*/ 0 h 114"/>
              <a:gd name="T8" fmla="*/ 61754124 w 475"/>
              <a:gd name="T9" fmla="*/ 7340795 h 114"/>
              <a:gd name="T10" fmla="*/ 54327993 w 475"/>
              <a:gd name="T11" fmla="*/ 14813018 h 114"/>
              <a:gd name="T12" fmla="*/ 30486337 w 475"/>
              <a:gd name="T13" fmla="*/ 14813018 h 114"/>
              <a:gd name="T14" fmla="*/ 30486337 w 475"/>
              <a:gd name="T15" fmla="*/ 14813018 h 114"/>
              <a:gd name="T16" fmla="*/ 23060205 w 475"/>
              <a:gd name="T17" fmla="*/ 7340795 h 114"/>
              <a:gd name="T18" fmla="*/ 30486337 w 475"/>
              <a:gd name="T19" fmla="*/ 0 h 114"/>
              <a:gd name="T20" fmla="*/ 37782166 w 475"/>
              <a:gd name="T21" fmla="*/ 7340795 h 114"/>
              <a:gd name="T22" fmla="*/ 30486337 w 475"/>
              <a:gd name="T23" fmla="*/ 14813018 h 114"/>
              <a:gd name="T24" fmla="*/ 7426131 w 475"/>
              <a:gd name="T25" fmla="*/ 14813018 h 114"/>
              <a:gd name="T26" fmla="*/ 7426131 w 475"/>
              <a:gd name="T27" fmla="*/ 14813018 h 114"/>
              <a:gd name="T28" fmla="*/ 0 w 475"/>
              <a:gd name="T29" fmla="*/ 7340795 h 114"/>
              <a:gd name="T30" fmla="*/ 7426131 w 475"/>
              <a:gd name="T31" fmla="*/ 0 h 114"/>
              <a:gd name="T32" fmla="*/ 14721960 w 475"/>
              <a:gd name="T33" fmla="*/ 7340795 h 114"/>
              <a:gd name="T34" fmla="*/ 7426131 w 475"/>
              <a:gd name="T35" fmla="*/ 14813018 h 11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75" h="114">
                <a:moveTo>
                  <a:pt x="417" y="113"/>
                </a:moveTo>
                <a:lnTo>
                  <a:pt x="417" y="113"/>
                </a:lnTo>
                <a:cubicBezTo>
                  <a:pt x="382" y="113"/>
                  <a:pt x="361" y="92"/>
                  <a:pt x="361" y="56"/>
                </a:cubicBezTo>
                <a:cubicBezTo>
                  <a:pt x="361" y="28"/>
                  <a:pt x="382" y="0"/>
                  <a:pt x="417" y="0"/>
                </a:cubicBezTo>
                <a:cubicBezTo>
                  <a:pt x="446" y="0"/>
                  <a:pt x="474" y="28"/>
                  <a:pt x="474" y="56"/>
                </a:cubicBezTo>
                <a:cubicBezTo>
                  <a:pt x="474" y="92"/>
                  <a:pt x="446" y="113"/>
                  <a:pt x="417" y="113"/>
                </a:cubicBezTo>
                <a:close/>
                <a:moveTo>
                  <a:pt x="234" y="113"/>
                </a:moveTo>
                <a:lnTo>
                  <a:pt x="234" y="113"/>
                </a:lnTo>
                <a:cubicBezTo>
                  <a:pt x="205" y="113"/>
                  <a:pt x="177" y="92"/>
                  <a:pt x="177" y="56"/>
                </a:cubicBezTo>
                <a:cubicBezTo>
                  <a:pt x="177" y="28"/>
                  <a:pt x="205" y="0"/>
                  <a:pt x="234" y="0"/>
                </a:cubicBezTo>
                <a:cubicBezTo>
                  <a:pt x="269" y="0"/>
                  <a:pt x="290" y="28"/>
                  <a:pt x="290" y="56"/>
                </a:cubicBezTo>
                <a:cubicBezTo>
                  <a:pt x="290" y="92"/>
                  <a:pt x="269" y="113"/>
                  <a:pt x="234" y="113"/>
                </a:cubicBezTo>
                <a:close/>
                <a:moveTo>
                  <a:pt x="57" y="113"/>
                </a:moveTo>
                <a:lnTo>
                  <a:pt x="57" y="113"/>
                </a:lnTo>
                <a:cubicBezTo>
                  <a:pt x="29" y="113"/>
                  <a:pt x="0" y="92"/>
                  <a:pt x="0" y="56"/>
                </a:cubicBezTo>
                <a:cubicBezTo>
                  <a:pt x="0" y="28"/>
                  <a:pt x="29" y="0"/>
                  <a:pt x="57" y="0"/>
                </a:cubicBezTo>
                <a:cubicBezTo>
                  <a:pt x="85" y="0"/>
                  <a:pt x="113" y="28"/>
                  <a:pt x="113" y="56"/>
                </a:cubicBezTo>
                <a:cubicBezTo>
                  <a:pt x="113" y="92"/>
                  <a:pt x="85" y="113"/>
                  <a:pt x="57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" name="Freeform 5"/>
          <p:cNvSpPr>
            <a:spLocks noChangeArrowheads="1"/>
          </p:cNvSpPr>
          <p:nvPr/>
        </p:nvSpPr>
        <p:spPr bwMode="auto">
          <a:xfrm>
            <a:off x="13787587" y="12577682"/>
            <a:ext cx="249288" cy="431460"/>
          </a:xfrm>
          <a:custGeom>
            <a:avLst/>
            <a:gdLst>
              <a:gd name="T0" fmla="*/ 917464 w 228"/>
              <a:gd name="T1" fmla="*/ 6378503 h 396"/>
              <a:gd name="T2" fmla="*/ 917464 w 228"/>
              <a:gd name="T3" fmla="*/ 6378503 h 396"/>
              <a:gd name="T4" fmla="*/ 20449952 w 228"/>
              <a:gd name="T5" fmla="*/ 25644259 h 396"/>
              <a:gd name="T6" fmla="*/ 917464 w 228"/>
              <a:gd name="T7" fmla="*/ 45951270 h 396"/>
              <a:gd name="T8" fmla="*/ 917464 w 228"/>
              <a:gd name="T9" fmla="*/ 45951270 h 396"/>
              <a:gd name="T10" fmla="*/ 0 w 228"/>
              <a:gd name="T11" fmla="*/ 47773648 h 396"/>
              <a:gd name="T12" fmla="*/ 3801645 w 228"/>
              <a:gd name="T13" fmla="*/ 51418403 h 396"/>
              <a:gd name="T14" fmla="*/ 6554398 w 228"/>
              <a:gd name="T15" fmla="*/ 50507395 h 396"/>
              <a:gd name="T16" fmla="*/ 6554398 w 228"/>
              <a:gd name="T17" fmla="*/ 50507395 h 396"/>
              <a:gd name="T18" fmla="*/ 28839639 w 228"/>
              <a:gd name="T19" fmla="*/ 28507892 h 396"/>
              <a:gd name="T20" fmla="*/ 28839639 w 228"/>
              <a:gd name="T21" fmla="*/ 28507892 h 396"/>
              <a:gd name="T22" fmla="*/ 29757103 w 228"/>
              <a:gd name="T23" fmla="*/ 25644259 h 396"/>
              <a:gd name="T24" fmla="*/ 29757103 w 228"/>
              <a:gd name="T25" fmla="*/ 25644259 h 396"/>
              <a:gd name="T26" fmla="*/ 29757103 w 228"/>
              <a:gd name="T27" fmla="*/ 25644259 h 396"/>
              <a:gd name="T28" fmla="*/ 28839639 w 228"/>
              <a:gd name="T29" fmla="*/ 22910511 h 396"/>
              <a:gd name="T30" fmla="*/ 28839639 w 228"/>
              <a:gd name="T31" fmla="*/ 22910511 h 396"/>
              <a:gd name="T32" fmla="*/ 6554398 w 228"/>
              <a:gd name="T33" fmla="*/ 911369 h 396"/>
              <a:gd name="T34" fmla="*/ 6554398 w 228"/>
              <a:gd name="T35" fmla="*/ 911369 h 396"/>
              <a:gd name="T36" fmla="*/ 3801645 w 228"/>
              <a:gd name="T37" fmla="*/ 0 h 396"/>
              <a:gd name="T38" fmla="*/ 0 w 228"/>
              <a:gd name="T39" fmla="*/ 3644756 h 396"/>
              <a:gd name="T40" fmla="*/ 917464 w 228"/>
              <a:gd name="T41" fmla="*/ 6378503 h 39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28" h="396">
                <a:moveTo>
                  <a:pt x="7" y="49"/>
                </a:moveTo>
                <a:lnTo>
                  <a:pt x="7" y="49"/>
                </a:lnTo>
                <a:cubicBezTo>
                  <a:pt x="156" y="197"/>
                  <a:pt x="156" y="197"/>
                  <a:pt x="156" y="197"/>
                </a:cubicBezTo>
                <a:cubicBezTo>
                  <a:pt x="7" y="353"/>
                  <a:pt x="7" y="353"/>
                  <a:pt x="7" y="353"/>
                </a:cubicBezTo>
                <a:cubicBezTo>
                  <a:pt x="0" y="353"/>
                  <a:pt x="0" y="360"/>
                  <a:pt x="0" y="367"/>
                </a:cubicBezTo>
                <a:cubicBezTo>
                  <a:pt x="0" y="388"/>
                  <a:pt x="15" y="395"/>
                  <a:pt x="29" y="395"/>
                </a:cubicBezTo>
                <a:cubicBezTo>
                  <a:pt x="36" y="395"/>
                  <a:pt x="43" y="395"/>
                  <a:pt x="50" y="388"/>
                </a:cubicBezTo>
                <a:cubicBezTo>
                  <a:pt x="220" y="219"/>
                  <a:pt x="220" y="219"/>
                  <a:pt x="220" y="219"/>
                </a:cubicBezTo>
                <a:cubicBezTo>
                  <a:pt x="227" y="212"/>
                  <a:pt x="227" y="205"/>
                  <a:pt x="227" y="197"/>
                </a:cubicBezTo>
                <a:cubicBezTo>
                  <a:pt x="227" y="190"/>
                  <a:pt x="227" y="183"/>
                  <a:pt x="220" y="176"/>
                </a:cubicBezTo>
                <a:cubicBezTo>
                  <a:pt x="50" y="7"/>
                  <a:pt x="50" y="7"/>
                  <a:pt x="50" y="7"/>
                </a:cubicBezTo>
                <a:cubicBezTo>
                  <a:pt x="43" y="7"/>
                  <a:pt x="36" y="0"/>
                  <a:pt x="29" y="0"/>
                </a:cubicBezTo>
                <a:cubicBezTo>
                  <a:pt x="15" y="0"/>
                  <a:pt x="0" y="14"/>
                  <a:pt x="0" y="28"/>
                </a:cubicBezTo>
                <a:cubicBezTo>
                  <a:pt x="0" y="42"/>
                  <a:pt x="7" y="49"/>
                  <a:pt x="7" y="4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" name="Freeform 6"/>
          <p:cNvSpPr>
            <a:spLocks noChangeArrowheads="1"/>
          </p:cNvSpPr>
          <p:nvPr/>
        </p:nvSpPr>
        <p:spPr bwMode="auto">
          <a:xfrm>
            <a:off x="12641825" y="12577682"/>
            <a:ext cx="249288" cy="431460"/>
          </a:xfrm>
          <a:custGeom>
            <a:avLst/>
            <a:gdLst>
              <a:gd name="T0" fmla="*/ 27790747 w 228"/>
              <a:gd name="T1" fmla="*/ 6378503 h 396"/>
              <a:gd name="T2" fmla="*/ 27790747 w 228"/>
              <a:gd name="T3" fmla="*/ 6378503 h 396"/>
              <a:gd name="T4" fmla="*/ 8389687 w 228"/>
              <a:gd name="T5" fmla="*/ 25644259 h 396"/>
              <a:gd name="T6" fmla="*/ 28839639 w 228"/>
              <a:gd name="T7" fmla="*/ 45951270 h 396"/>
              <a:gd name="T8" fmla="*/ 28839639 w 228"/>
              <a:gd name="T9" fmla="*/ 45951270 h 396"/>
              <a:gd name="T10" fmla="*/ 29757103 w 228"/>
              <a:gd name="T11" fmla="*/ 47773648 h 396"/>
              <a:gd name="T12" fmla="*/ 25955458 w 228"/>
              <a:gd name="T13" fmla="*/ 51418403 h 396"/>
              <a:gd name="T14" fmla="*/ 23202705 w 228"/>
              <a:gd name="T15" fmla="*/ 50507395 h 396"/>
              <a:gd name="T16" fmla="*/ 23202705 w 228"/>
              <a:gd name="T17" fmla="*/ 50507395 h 396"/>
              <a:gd name="T18" fmla="*/ 917464 w 228"/>
              <a:gd name="T19" fmla="*/ 28507892 h 396"/>
              <a:gd name="T20" fmla="*/ 917464 w 228"/>
              <a:gd name="T21" fmla="*/ 28507892 h 396"/>
              <a:gd name="T22" fmla="*/ 0 w 228"/>
              <a:gd name="T23" fmla="*/ 25644259 h 396"/>
              <a:gd name="T24" fmla="*/ 0 w 228"/>
              <a:gd name="T25" fmla="*/ 25644259 h 396"/>
              <a:gd name="T26" fmla="*/ 0 w 228"/>
              <a:gd name="T27" fmla="*/ 25644259 h 396"/>
              <a:gd name="T28" fmla="*/ 917464 w 228"/>
              <a:gd name="T29" fmla="*/ 22910511 h 396"/>
              <a:gd name="T30" fmla="*/ 917464 w 228"/>
              <a:gd name="T31" fmla="*/ 22910511 h 396"/>
              <a:gd name="T32" fmla="*/ 23202705 w 228"/>
              <a:gd name="T33" fmla="*/ 911369 h 396"/>
              <a:gd name="T34" fmla="*/ 23202705 w 228"/>
              <a:gd name="T35" fmla="*/ 911369 h 396"/>
              <a:gd name="T36" fmla="*/ 25955458 w 228"/>
              <a:gd name="T37" fmla="*/ 0 h 396"/>
              <a:gd name="T38" fmla="*/ 29757103 w 228"/>
              <a:gd name="T39" fmla="*/ 3644756 h 396"/>
              <a:gd name="T40" fmla="*/ 27790747 w 228"/>
              <a:gd name="T41" fmla="*/ 6378503 h 39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28" h="396">
                <a:moveTo>
                  <a:pt x="212" y="49"/>
                </a:moveTo>
                <a:lnTo>
                  <a:pt x="212" y="49"/>
                </a:lnTo>
                <a:cubicBezTo>
                  <a:pt x="64" y="197"/>
                  <a:pt x="64" y="197"/>
                  <a:pt x="64" y="197"/>
                </a:cubicBezTo>
                <a:cubicBezTo>
                  <a:pt x="220" y="353"/>
                  <a:pt x="220" y="353"/>
                  <a:pt x="220" y="353"/>
                </a:cubicBezTo>
                <a:cubicBezTo>
                  <a:pt x="220" y="353"/>
                  <a:pt x="227" y="360"/>
                  <a:pt x="227" y="367"/>
                </a:cubicBezTo>
                <a:cubicBezTo>
                  <a:pt x="227" y="388"/>
                  <a:pt x="212" y="395"/>
                  <a:pt x="198" y="395"/>
                </a:cubicBezTo>
                <a:cubicBezTo>
                  <a:pt x="191" y="395"/>
                  <a:pt x="184" y="395"/>
                  <a:pt x="177" y="388"/>
                </a:cubicBezTo>
                <a:cubicBezTo>
                  <a:pt x="7" y="219"/>
                  <a:pt x="7" y="219"/>
                  <a:pt x="7" y="219"/>
                </a:cubicBezTo>
                <a:cubicBezTo>
                  <a:pt x="0" y="212"/>
                  <a:pt x="0" y="205"/>
                  <a:pt x="0" y="197"/>
                </a:cubicBezTo>
                <a:cubicBezTo>
                  <a:pt x="0" y="190"/>
                  <a:pt x="0" y="183"/>
                  <a:pt x="7" y="176"/>
                </a:cubicBezTo>
                <a:cubicBezTo>
                  <a:pt x="177" y="7"/>
                  <a:pt x="177" y="7"/>
                  <a:pt x="177" y="7"/>
                </a:cubicBezTo>
                <a:cubicBezTo>
                  <a:pt x="184" y="7"/>
                  <a:pt x="191" y="0"/>
                  <a:pt x="198" y="0"/>
                </a:cubicBezTo>
                <a:cubicBezTo>
                  <a:pt x="212" y="0"/>
                  <a:pt x="227" y="14"/>
                  <a:pt x="227" y="28"/>
                </a:cubicBezTo>
                <a:cubicBezTo>
                  <a:pt x="227" y="42"/>
                  <a:pt x="220" y="49"/>
                  <a:pt x="212" y="4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" name="Freeform 7"/>
          <p:cNvSpPr>
            <a:spLocks noChangeArrowheads="1"/>
          </p:cNvSpPr>
          <p:nvPr/>
        </p:nvSpPr>
        <p:spPr bwMode="auto">
          <a:xfrm>
            <a:off x="11395387" y="12668768"/>
            <a:ext cx="431460" cy="249288"/>
          </a:xfrm>
          <a:custGeom>
            <a:avLst/>
            <a:gdLst>
              <a:gd name="T0" fmla="*/ 6475800 w 397"/>
              <a:gd name="T1" fmla="*/ 28839639 h 228"/>
              <a:gd name="T2" fmla="*/ 6475800 w 397"/>
              <a:gd name="T3" fmla="*/ 28839639 h 228"/>
              <a:gd name="T4" fmla="*/ 25644803 w 397"/>
              <a:gd name="T5" fmla="*/ 9307150 h 228"/>
              <a:gd name="T6" fmla="*/ 45849559 w 397"/>
              <a:gd name="T7" fmla="*/ 28839639 h 228"/>
              <a:gd name="T8" fmla="*/ 45849559 w 397"/>
              <a:gd name="T9" fmla="*/ 28839639 h 228"/>
              <a:gd name="T10" fmla="*/ 47662668 w 397"/>
              <a:gd name="T11" fmla="*/ 29757103 h 228"/>
              <a:gd name="T12" fmla="*/ 51289246 w 397"/>
              <a:gd name="T13" fmla="*/ 25955458 h 228"/>
              <a:gd name="T14" fmla="*/ 50382691 w 397"/>
              <a:gd name="T15" fmla="*/ 24120169 h 228"/>
              <a:gd name="T16" fmla="*/ 50382691 w 397"/>
              <a:gd name="T17" fmla="*/ 24120169 h 228"/>
              <a:gd name="T18" fmla="*/ 28494026 w 397"/>
              <a:gd name="T19" fmla="*/ 1966355 h 228"/>
              <a:gd name="T20" fmla="*/ 28494026 w 397"/>
              <a:gd name="T21" fmla="*/ 1966355 h 228"/>
              <a:gd name="T22" fmla="*/ 25644803 w 397"/>
              <a:gd name="T23" fmla="*/ 0 h 228"/>
              <a:gd name="T24" fmla="*/ 25644803 w 397"/>
              <a:gd name="T25" fmla="*/ 0 h 228"/>
              <a:gd name="T26" fmla="*/ 25644803 w 397"/>
              <a:gd name="T27" fmla="*/ 0 h 228"/>
              <a:gd name="T28" fmla="*/ 22924780 w 397"/>
              <a:gd name="T29" fmla="*/ 1966355 h 228"/>
              <a:gd name="T30" fmla="*/ 22924780 w 397"/>
              <a:gd name="T31" fmla="*/ 1966355 h 228"/>
              <a:gd name="T32" fmla="*/ 1036114 w 397"/>
              <a:gd name="T33" fmla="*/ 24120169 h 228"/>
              <a:gd name="T34" fmla="*/ 1036114 w 397"/>
              <a:gd name="T35" fmla="*/ 24120169 h 228"/>
              <a:gd name="T36" fmla="*/ 0 w 397"/>
              <a:gd name="T37" fmla="*/ 25955458 h 228"/>
              <a:gd name="T38" fmla="*/ 3756137 w 397"/>
              <a:gd name="T39" fmla="*/ 29757103 h 228"/>
              <a:gd name="T40" fmla="*/ 6475800 w 397"/>
              <a:gd name="T41" fmla="*/ 28839639 h 22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397" h="228">
                <a:moveTo>
                  <a:pt x="50" y="220"/>
                </a:moveTo>
                <a:lnTo>
                  <a:pt x="50" y="220"/>
                </a:lnTo>
                <a:cubicBezTo>
                  <a:pt x="198" y="71"/>
                  <a:pt x="198" y="71"/>
                  <a:pt x="198" y="71"/>
                </a:cubicBezTo>
                <a:cubicBezTo>
                  <a:pt x="354" y="220"/>
                  <a:pt x="354" y="220"/>
                  <a:pt x="354" y="220"/>
                </a:cubicBezTo>
                <a:cubicBezTo>
                  <a:pt x="354" y="227"/>
                  <a:pt x="361" y="227"/>
                  <a:pt x="368" y="227"/>
                </a:cubicBezTo>
                <a:cubicBezTo>
                  <a:pt x="389" y="227"/>
                  <a:pt x="396" y="220"/>
                  <a:pt x="396" y="198"/>
                </a:cubicBezTo>
                <a:cubicBezTo>
                  <a:pt x="396" y="191"/>
                  <a:pt x="396" y="184"/>
                  <a:pt x="389" y="184"/>
                </a:cubicBezTo>
                <a:cubicBezTo>
                  <a:pt x="220" y="15"/>
                  <a:pt x="220" y="15"/>
                  <a:pt x="220" y="15"/>
                </a:cubicBezTo>
                <a:cubicBezTo>
                  <a:pt x="213" y="8"/>
                  <a:pt x="205" y="0"/>
                  <a:pt x="198" y="0"/>
                </a:cubicBezTo>
                <a:cubicBezTo>
                  <a:pt x="191" y="0"/>
                  <a:pt x="184" y="8"/>
                  <a:pt x="177" y="15"/>
                </a:cubicBezTo>
                <a:cubicBezTo>
                  <a:pt x="8" y="184"/>
                  <a:pt x="8" y="184"/>
                  <a:pt x="8" y="184"/>
                </a:cubicBezTo>
                <a:cubicBezTo>
                  <a:pt x="8" y="184"/>
                  <a:pt x="0" y="191"/>
                  <a:pt x="0" y="198"/>
                </a:cubicBezTo>
                <a:cubicBezTo>
                  <a:pt x="0" y="220"/>
                  <a:pt x="15" y="227"/>
                  <a:pt x="29" y="227"/>
                </a:cubicBezTo>
                <a:cubicBezTo>
                  <a:pt x="43" y="227"/>
                  <a:pt x="50" y="227"/>
                  <a:pt x="50" y="22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" name="Freeform 8"/>
          <p:cNvSpPr>
            <a:spLocks noChangeArrowheads="1"/>
          </p:cNvSpPr>
          <p:nvPr/>
        </p:nvSpPr>
        <p:spPr bwMode="auto">
          <a:xfrm>
            <a:off x="10254417" y="12668768"/>
            <a:ext cx="431460" cy="249288"/>
          </a:xfrm>
          <a:custGeom>
            <a:avLst/>
            <a:gdLst>
              <a:gd name="T0" fmla="*/ 6475800 w 397"/>
              <a:gd name="T1" fmla="*/ 1966355 h 228"/>
              <a:gd name="T2" fmla="*/ 6475800 w 397"/>
              <a:gd name="T3" fmla="*/ 1966355 h 228"/>
              <a:gd name="T4" fmla="*/ 25644803 w 397"/>
              <a:gd name="T5" fmla="*/ 21367416 h 228"/>
              <a:gd name="T6" fmla="*/ 44943005 w 397"/>
              <a:gd name="T7" fmla="*/ 1048530 h 228"/>
              <a:gd name="T8" fmla="*/ 44943005 w 397"/>
              <a:gd name="T9" fmla="*/ 1048530 h 228"/>
              <a:gd name="T10" fmla="*/ 47662668 w 397"/>
              <a:gd name="T11" fmla="*/ 0 h 228"/>
              <a:gd name="T12" fmla="*/ 51289246 w 397"/>
              <a:gd name="T13" fmla="*/ 3801645 h 228"/>
              <a:gd name="T14" fmla="*/ 50382691 w 397"/>
              <a:gd name="T15" fmla="*/ 6554398 h 228"/>
              <a:gd name="T16" fmla="*/ 50382691 w 397"/>
              <a:gd name="T17" fmla="*/ 6554398 h 228"/>
              <a:gd name="T18" fmla="*/ 28494026 w 397"/>
              <a:gd name="T19" fmla="*/ 28839639 h 228"/>
              <a:gd name="T20" fmla="*/ 28494026 w 397"/>
              <a:gd name="T21" fmla="*/ 28839639 h 228"/>
              <a:gd name="T22" fmla="*/ 25644803 w 397"/>
              <a:gd name="T23" fmla="*/ 29757103 h 228"/>
              <a:gd name="T24" fmla="*/ 25644803 w 397"/>
              <a:gd name="T25" fmla="*/ 29757103 h 228"/>
              <a:gd name="T26" fmla="*/ 25644803 w 397"/>
              <a:gd name="T27" fmla="*/ 29757103 h 228"/>
              <a:gd name="T28" fmla="*/ 22924780 w 397"/>
              <a:gd name="T29" fmla="*/ 28839639 h 228"/>
              <a:gd name="T30" fmla="*/ 22924780 w 397"/>
              <a:gd name="T31" fmla="*/ 28839639 h 228"/>
              <a:gd name="T32" fmla="*/ 906554 w 397"/>
              <a:gd name="T33" fmla="*/ 6554398 h 228"/>
              <a:gd name="T34" fmla="*/ 906554 w 397"/>
              <a:gd name="T35" fmla="*/ 6554398 h 228"/>
              <a:gd name="T36" fmla="*/ 0 w 397"/>
              <a:gd name="T37" fmla="*/ 3801645 h 228"/>
              <a:gd name="T38" fmla="*/ 3756137 w 397"/>
              <a:gd name="T39" fmla="*/ 0 h 228"/>
              <a:gd name="T40" fmla="*/ 6475800 w 397"/>
              <a:gd name="T41" fmla="*/ 1966355 h 22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397" h="228">
                <a:moveTo>
                  <a:pt x="50" y="15"/>
                </a:moveTo>
                <a:lnTo>
                  <a:pt x="50" y="15"/>
                </a:lnTo>
                <a:cubicBezTo>
                  <a:pt x="198" y="163"/>
                  <a:pt x="198" y="163"/>
                  <a:pt x="198" y="163"/>
                </a:cubicBezTo>
                <a:cubicBezTo>
                  <a:pt x="347" y="8"/>
                  <a:pt x="347" y="8"/>
                  <a:pt x="347" y="8"/>
                </a:cubicBezTo>
                <a:cubicBezTo>
                  <a:pt x="354" y="8"/>
                  <a:pt x="361" y="0"/>
                  <a:pt x="368" y="0"/>
                </a:cubicBezTo>
                <a:cubicBezTo>
                  <a:pt x="382" y="0"/>
                  <a:pt x="396" y="15"/>
                  <a:pt x="396" y="29"/>
                </a:cubicBezTo>
                <a:cubicBezTo>
                  <a:pt x="396" y="36"/>
                  <a:pt x="396" y="43"/>
                  <a:pt x="389" y="50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12" y="227"/>
                  <a:pt x="205" y="227"/>
                  <a:pt x="198" y="227"/>
                </a:cubicBezTo>
                <a:cubicBezTo>
                  <a:pt x="191" y="227"/>
                  <a:pt x="184" y="227"/>
                  <a:pt x="177" y="220"/>
                </a:cubicBezTo>
                <a:cubicBezTo>
                  <a:pt x="7" y="50"/>
                  <a:pt x="7" y="50"/>
                  <a:pt x="7" y="50"/>
                </a:cubicBezTo>
                <a:cubicBezTo>
                  <a:pt x="0" y="43"/>
                  <a:pt x="0" y="36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36" y="0"/>
                  <a:pt x="43" y="8"/>
                  <a:pt x="50" y="15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" name="Freeform 9"/>
          <p:cNvSpPr>
            <a:spLocks noChangeArrowheads="1"/>
          </p:cNvSpPr>
          <p:nvPr/>
        </p:nvSpPr>
        <p:spPr bwMode="auto">
          <a:xfrm>
            <a:off x="9147003" y="12625622"/>
            <a:ext cx="345168" cy="345168"/>
          </a:xfrm>
          <a:custGeom>
            <a:avLst/>
            <a:gdLst>
              <a:gd name="T0" fmla="*/ 39927606 w 319"/>
              <a:gd name="T1" fmla="*/ 5392165 h 319"/>
              <a:gd name="T2" fmla="*/ 39927606 w 319"/>
              <a:gd name="T3" fmla="*/ 5392165 h 319"/>
              <a:gd name="T4" fmla="*/ 25420105 w 319"/>
              <a:gd name="T5" fmla="*/ 19899666 h 319"/>
              <a:gd name="T6" fmla="*/ 39927606 w 319"/>
              <a:gd name="T7" fmla="*/ 34535440 h 319"/>
              <a:gd name="T8" fmla="*/ 39927606 w 319"/>
              <a:gd name="T9" fmla="*/ 34535440 h 319"/>
              <a:gd name="T10" fmla="*/ 40826240 w 319"/>
              <a:gd name="T11" fmla="*/ 37231344 h 319"/>
              <a:gd name="T12" fmla="*/ 37103070 w 319"/>
              <a:gd name="T13" fmla="*/ 40826240 h 319"/>
              <a:gd name="T14" fmla="*/ 35305443 w 319"/>
              <a:gd name="T15" fmla="*/ 39927606 h 319"/>
              <a:gd name="T16" fmla="*/ 35305443 w 319"/>
              <a:gd name="T17" fmla="*/ 39927606 h 319"/>
              <a:gd name="T18" fmla="*/ 20798300 w 319"/>
              <a:gd name="T19" fmla="*/ 25420105 h 319"/>
              <a:gd name="T20" fmla="*/ 6290800 w 319"/>
              <a:gd name="T21" fmla="*/ 39927606 h 319"/>
              <a:gd name="T22" fmla="*/ 6290800 w 319"/>
              <a:gd name="T23" fmla="*/ 39927606 h 319"/>
              <a:gd name="T24" fmla="*/ 3594896 w 319"/>
              <a:gd name="T25" fmla="*/ 40826240 h 319"/>
              <a:gd name="T26" fmla="*/ 0 w 319"/>
              <a:gd name="T27" fmla="*/ 37231344 h 319"/>
              <a:gd name="T28" fmla="*/ 898634 w 319"/>
              <a:gd name="T29" fmla="*/ 34535440 h 319"/>
              <a:gd name="T30" fmla="*/ 898634 w 319"/>
              <a:gd name="T31" fmla="*/ 34535440 h 319"/>
              <a:gd name="T32" fmla="*/ 15406135 w 319"/>
              <a:gd name="T33" fmla="*/ 19899666 h 319"/>
              <a:gd name="T34" fmla="*/ 898634 w 319"/>
              <a:gd name="T35" fmla="*/ 5392165 h 319"/>
              <a:gd name="T36" fmla="*/ 898634 w 319"/>
              <a:gd name="T37" fmla="*/ 5392165 h 319"/>
              <a:gd name="T38" fmla="*/ 0 w 319"/>
              <a:gd name="T39" fmla="*/ 3594896 h 319"/>
              <a:gd name="T40" fmla="*/ 3594896 w 319"/>
              <a:gd name="T41" fmla="*/ 0 h 319"/>
              <a:gd name="T42" fmla="*/ 6290800 w 319"/>
              <a:gd name="T43" fmla="*/ 898634 h 319"/>
              <a:gd name="T44" fmla="*/ 6290800 w 319"/>
              <a:gd name="T45" fmla="*/ 898634 h 319"/>
              <a:gd name="T46" fmla="*/ 20798300 w 319"/>
              <a:gd name="T47" fmla="*/ 15406135 h 319"/>
              <a:gd name="T48" fmla="*/ 35305443 w 319"/>
              <a:gd name="T49" fmla="*/ 898634 h 319"/>
              <a:gd name="T50" fmla="*/ 35305443 w 319"/>
              <a:gd name="T51" fmla="*/ 898634 h 319"/>
              <a:gd name="T52" fmla="*/ 37103070 w 319"/>
              <a:gd name="T53" fmla="*/ 0 h 319"/>
              <a:gd name="T54" fmla="*/ 40826240 w 319"/>
              <a:gd name="T55" fmla="*/ 3594896 h 319"/>
              <a:gd name="T56" fmla="*/ 39927606 w 319"/>
              <a:gd name="T57" fmla="*/ 5392165 h 319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319" h="319">
                <a:moveTo>
                  <a:pt x="311" y="42"/>
                </a:moveTo>
                <a:lnTo>
                  <a:pt x="311" y="42"/>
                </a:lnTo>
                <a:cubicBezTo>
                  <a:pt x="198" y="155"/>
                  <a:pt x="198" y="155"/>
                  <a:pt x="198" y="155"/>
                </a:cubicBezTo>
                <a:cubicBezTo>
                  <a:pt x="311" y="269"/>
                  <a:pt x="311" y="269"/>
                  <a:pt x="311" y="269"/>
                </a:cubicBezTo>
                <a:cubicBezTo>
                  <a:pt x="318" y="276"/>
                  <a:pt x="318" y="283"/>
                  <a:pt x="318" y="290"/>
                </a:cubicBezTo>
                <a:cubicBezTo>
                  <a:pt x="318" y="304"/>
                  <a:pt x="311" y="318"/>
                  <a:pt x="289" y="318"/>
                </a:cubicBezTo>
                <a:cubicBezTo>
                  <a:pt x="282" y="318"/>
                  <a:pt x="275" y="318"/>
                  <a:pt x="275" y="311"/>
                </a:cubicBezTo>
                <a:cubicBezTo>
                  <a:pt x="162" y="198"/>
                  <a:pt x="162" y="198"/>
                  <a:pt x="162" y="198"/>
                </a:cubicBezTo>
                <a:cubicBezTo>
                  <a:pt x="49" y="311"/>
                  <a:pt x="49" y="311"/>
                  <a:pt x="49" y="311"/>
                </a:cubicBezTo>
                <a:cubicBezTo>
                  <a:pt x="42" y="318"/>
                  <a:pt x="35" y="318"/>
                  <a:pt x="28" y="318"/>
                </a:cubicBezTo>
                <a:cubicBezTo>
                  <a:pt x="14" y="318"/>
                  <a:pt x="0" y="304"/>
                  <a:pt x="0" y="290"/>
                </a:cubicBezTo>
                <a:cubicBezTo>
                  <a:pt x="0" y="283"/>
                  <a:pt x="0" y="276"/>
                  <a:pt x="7" y="269"/>
                </a:cubicBezTo>
                <a:cubicBezTo>
                  <a:pt x="120" y="155"/>
                  <a:pt x="120" y="155"/>
                  <a:pt x="120" y="155"/>
                </a:cubicBezTo>
                <a:cubicBezTo>
                  <a:pt x="7" y="42"/>
                  <a:pt x="7" y="42"/>
                  <a:pt x="7" y="42"/>
                </a:cubicBezTo>
                <a:cubicBezTo>
                  <a:pt x="0" y="42"/>
                  <a:pt x="0" y="35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35" y="0"/>
                  <a:pt x="42" y="0"/>
                  <a:pt x="49" y="7"/>
                </a:cubicBezTo>
                <a:cubicBezTo>
                  <a:pt x="162" y="120"/>
                  <a:pt x="162" y="120"/>
                  <a:pt x="162" y="120"/>
                </a:cubicBezTo>
                <a:cubicBezTo>
                  <a:pt x="275" y="7"/>
                  <a:pt x="275" y="7"/>
                  <a:pt x="275" y="7"/>
                </a:cubicBezTo>
                <a:cubicBezTo>
                  <a:pt x="275" y="0"/>
                  <a:pt x="282" y="0"/>
                  <a:pt x="289" y="0"/>
                </a:cubicBezTo>
                <a:cubicBezTo>
                  <a:pt x="311" y="0"/>
                  <a:pt x="318" y="7"/>
                  <a:pt x="318" y="28"/>
                </a:cubicBezTo>
                <a:cubicBezTo>
                  <a:pt x="318" y="35"/>
                  <a:pt x="318" y="42"/>
                  <a:pt x="311" y="42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" name="Freeform 10"/>
          <p:cNvSpPr>
            <a:spLocks noChangeArrowheads="1"/>
          </p:cNvSpPr>
          <p:nvPr/>
        </p:nvSpPr>
        <p:spPr bwMode="auto">
          <a:xfrm>
            <a:off x="7953301" y="12654384"/>
            <a:ext cx="431460" cy="292436"/>
          </a:xfrm>
          <a:custGeom>
            <a:avLst/>
            <a:gdLst>
              <a:gd name="T0" fmla="*/ 50382691 w 397"/>
              <a:gd name="T1" fmla="*/ 5531243 h 270"/>
              <a:gd name="T2" fmla="*/ 50382691 w 397"/>
              <a:gd name="T3" fmla="*/ 5531243 h 270"/>
              <a:gd name="T4" fmla="*/ 50382691 w 397"/>
              <a:gd name="T5" fmla="*/ 5531243 h 270"/>
              <a:gd name="T6" fmla="*/ 22018225 w 397"/>
              <a:gd name="T7" fmla="*/ 33702852 h 270"/>
              <a:gd name="T8" fmla="*/ 22018225 w 397"/>
              <a:gd name="T9" fmla="*/ 33702852 h 270"/>
              <a:gd name="T10" fmla="*/ 20204756 w 397"/>
              <a:gd name="T11" fmla="*/ 34603087 h 270"/>
              <a:gd name="T12" fmla="*/ 17355534 w 397"/>
              <a:gd name="T13" fmla="*/ 33702852 h 270"/>
              <a:gd name="T14" fmla="*/ 17355534 w 397"/>
              <a:gd name="T15" fmla="*/ 33702852 h 270"/>
              <a:gd name="T16" fmla="*/ 1813109 w 397"/>
              <a:gd name="T17" fmla="*/ 18266516 h 270"/>
              <a:gd name="T18" fmla="*/ 1813109 w 397"/>
              <a:gd name="T19" fmla="*/ 18266516 h 270"/>
              <a:gd name="T20" fmla="*/ 0 w 397"/>
              <a:gd name="T21" fmla="*/ 15436336 h 270"/>
              <a:gd name="T22" fmla="*/ 3626578 w 397"/>
              <a:gd name="T23" fmla="*/ 11834680 h 270"/>
              <a:gd name="T24" fmla="*/ 6475800 w 397"/>
              <a:gd name="T25" fmla="*/ 12734914 h 270"/>
              <a:gd name="T26" fmla="*/ 6475800 w 397"/>
              <a:gd name="T27" fmla="*/ 12734914 h 270"/>
              <a:gd name="T28" fmla="*/ 20204756 w 397"/>
              <a:gd name="T29" fmla="*/ 26370422 h 270"/>
              <a:gd name="T30" fmla="*/ 45849559 w 397"/>
              <a:gd name="T31" fmla="*/ 900593 h 270"/>
              <a:gd name="T32" fmla="*/ 45849559 w 397"/>
              <a:gd name="T33" fmla="*/ 900593 h 270"/>
              <a:gd name="T34" fmla="*/ 47662668 w 397"/>
              <a:gd name="T35" fmla="*/ 0 h 270"/>
              <a:gd name="T36" fmla="*/ 51289246 w 397"/>
              <a:gd name="T37" fmla="*/ 3730415 h 270"/>
              <a:gd name="T38" fmla="*/ 50382691 w 397"/>
              <a:gd name="T39" fmla="*/ 5531243 h 270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97" h="270">
                <a:moveTo>
                  <a:pt x="389" y="43"/>
                </a:moveTo>
                <a:lnTo>
                  <a:pt x="389" y="43"/>
                </a:lnTo>
                <a:cubicBezTo>
                  <a:pt x="170" y="262"/>
                  <a:pt x="170" y="262"/>
                  <a:pt x="170" y="262"/>
                </a:cubicBezTo>
                <a:cubicBezTo>
                  <a:pt x="170" y="269"/>
                  <a:pt x="163" y="269"/>
                  <a:pt x="156" y="269"/>
                </a:cubicBezTo>
                <a:cubicBezTo>
                  <a:pt x="149" y="269"/>
                  <a:pt x="141" y="269"/>
                  <a:pt x="134" y="262"/>
                </a:cubicBezTo>
                <a:cubicBezTo>
                  <a:pt x="14" y="142"/>
                  <a:pt x="14" y="142"/>
                  <a:pt x="14" y="142"/>
                </a:cubicBezTo>
                <a:cubicBezTo>
                  <a:pt x="7" y="135"/>
                  <a:pt x="0" y="127"/>
                  <a:pt x="0" y="120"/>
                </a:cubicBezTo>
                <a:cubicBezTo>
                  <a:pt x="0" y="106"/>
                  <a:pt x="14" y="92"/>
                  <a:pt x="28" y="92"/>
                </a:cubicBezTo>
                <a:cubicBezTo>
                  <a:pt x="36" y="92"/>
                  <a:pt x="43" y="92"/>
                  <a:pt x="50" y="99"/>
                </a:cubicBezTo>
                <a:cubicBezTo>
                  <a:pt x="156" y="205"/>
                  <a:pt x="156" y="205"/>
                  <a:pt x="156" y="205"/>
                </a:cubicBezTo>
                <a:cubicBezTo>
                  <a:pt x="354" y="7"/>
                  <a:pt x="354" y="7"/>
                  <a:pt x="354" y="7"/>
                </a:cubicBezTo>
                <a:cubicBezTo>
                  <a:pt x="354" y="0"/>
                  <a:pt x="361" y="0"/>
                  <a:pt x="368" y="0"/>
                </a:cubicBezTo>
                <a:cubicBezTo>
                  <a:pt x="389" y="0"/>
                  <a:pt x="396" y="7"/>
                  <a:pt x="396" y="29"/>
                </a:cubicBezTo>
                <a:cubicBezTo>
                  <a:pt x="396" y="36"/>
                  <a:pt x="396" y="43"/>
                  <a:pt x="389" y="43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" name="Freeform 11"/>
          <p:cNvSpPr>
            <a:spLocks noChangeArrowheads="1"/>
          </p:cNvSpPr>
          <p:nvPr/>
        </p:nvSpPr>
        <p:spPr bwMode="auto">
          <a:xfrm>
            <a:off x="6788359" y="12759852"/>
            <a:ext cx="479400" cy="62324"/>
          </a:xfrm>
          <a:custGeom>
            <a:avLst/>
            <a:gdLst>
              <a:gd name="T0" fmla="*/ 53614468 w 439"/>
              <a:gd name="T1" fmla="*/ 7216895 h 58"/>
              <a:gd name="T2" fmla="*/ 53614468 w 439"/>
              <a:gd name="T3" fmla="*/ 7216895 h 58"/>
              <a:gd name="T4" fmla="*/ 32299297 w 439"/>
              <a:gd name="T5" fmla="*/ 7216895 h 58"/>
              <a:gd name="T6" fmla="*/ 24976546 w 439"/>
              <a:gd name="T7" fmla="*/ 7216895 h 58"/>
              <a:gd name="T8" fmla="*/ 3661375 w 439"/>
              <a:gd name="T9" fmla="*/ 7216895 h 58"/>
              <a:gd name="T10" fmla="*/ 0 w 439"/>
              <a:gd name="T11" fmla="*/ 3545110 h 58"/>
              <a:gd name="T12" fmla="*/ 3661375 w 439"/>
              <a:gd name="T13" fmla="*/ 0 h 58"/>
              <a:gd name="T14" fmla="*/ 24976546 w 439"/>
              <a:gd name="T15" fmla="*/ 0 h 58"/>
              <a:gd name="T16" fmla="*/ 32299297 w 439"/>
              <a:gd name="T17" fmla="*/ 0 h 58"/>
              <a:gd name="T18" fmla="*/ 53614468 w 439"/>
              <a:gd name="T19" fmla="*/ 0 h 58"/>
              <a:gd name="T20" fmla="*/ 57275843 w 439"/>
              <a:gd name="T21" fmla="*/ 3545110 h 58"/>
              <a:gd name="T22" fmla="*/ 53614468 w 439"/>
              <a:gd name="T23" fmla="*/ 7216895 h 5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39" h="58">
                <a:moveTo>
                  <a:pt x="410" y="57"/>
                </a:moveTo>
                <a:lnTo>
                  <a:pt x="410" y="57"/>
                </a:lnTo>
                <a:cubicBezTo>
                  <a:pt x="247" y="57"/>
                  <a:pt x="247" y="57"/>
                  <a:pt x="247" y="57"/>
                </a:cubicBezTo>
                <a:cubicBezTo>
                  <a:pt x="191" y="57"/>
                  <a:pt x="191" y="57"/>
                  <a:pt x="191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14" y="57"/>
                  <a:pt x="0" y="50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91" y="0"/>
                  <a:pt x="191" y="0"/>
                  <a:pt x="191" y="0"/>
                </a:cubicBezTo>
                <a:cubicBezTo>
                  <a:pt x="247" y="0"/>
                  <a:pt x="247" y="0"/>
                  <a:pt x="247" y="0"/>
                </a:cubicBezTo>
                <a:cubicBezTo>
                  <a:pt x="410" y="0"/>
                  <a:pt x="410" y="0"/>
                  <a:pt x="410" y="0"/>
                </a:cubicBezTo>
                <a:cubicBezTo>
                  <a:pt x="424" y="0"/>
                  <a:pt x="438" y="14"/>
                  <a:pt x="438" y="28"/>
                </a:cubicBezTo>
                <a:cubicBezTo>
                  <a:pt x="438" y="50"/>
                  <a:pt x="424" y="57"/>
                  <a:pt x="410" y="57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" name="Freeform 12"/>
          <p:cNvSpPr>
            <a:spLocks noChangeArrowheads="1"/>
          </p:cNvSpPr>
          <p:nvPr/>
        </p:nvSpPr>
        <p:spPr bwMode="auto">
          <a:xfrm>
            <a:off x="5642597" y="12563300"/>
            <a:ext cx="469812" cy="469812"/>
          </a:xfrm>
          <a:custGeom>
            <a:avLst/>
            <a:gdLst>
              <a:gd name="T0" fmla="*/ 52265637 w 432"/>
              <a:gd name="T1" fmla="*/ 31126164 h 432"/>
              <a:gd name="T2" fmla="*/ 52265637 w 432"/>
              <a:gd name="T3" fmla="*/ 31126164 h 432"/>
              <a:gd name="T4" fmla="*/ 32033685 w 432"/>
              <a:gd name="T5" fmla="*/ 31126164 h 432"/>
              <a:gd name="T6" fmla="*/ 32033685 w 432"/>
              <a:gd name="T7" fmla="*/ 52135991 h 432"/>
              <a:gd name="T8" fmla="*/ 28402521 w 432"/>
              <a:gd name="T9" fmla="*/ 55897161 h 432"/>
              <a:gd name="T10" fmla="*/ 24770997 w 432"/>
              <a:gd name="T11" fmla="*/ 52135991 h 432"/>
              <a:gd name="T12" fmla="*/ 24770997 w 432"/>
              <a:gd name="T13" fmla="*/ 31126164 h 432"/>
              <a:gd name="T14" fmla="*/ 3631524 w 432"/>
              <a:gd name="T15" fmla="*/ 31126164 h 432"/>
              <a:gd name="T16" fmla="*/ 0 w 432"/>
              <a:gd name="T17" fmla="*/ 27364994 h 432"/>
              <a:gd name="T18" fmla="*/ 3631524 w 432"/>
              <a:gd name="T19" fmla="*/ 23733470 h 432"/>
              <a:gd name="T20" fmla="*/ 24770997 w 432"/>
              <a:gd name="T21" fmla="*/ 23733470 h 432"/>
              <a:gd name="T22" fmla="*/ 24770997 w 432"/>
              <a:gd name="T23" fmla="*/ 3631524 h 432"/>
              <a:gd name="T24" fmla="*/ 28402521 w 432"/>
              <a:gd name="T25" fmla="*/ 0 h 432"/>
              <a:gd name="T26" fmla="*/ 32033685 w 432"/>
              <a:gd name="T27" fmla="*/ 3631524 h 432"/>
              <a:gd name="T28" fmla="*/ 32033685 w 432"/>
              <a:gd name="T29" fmla="*/ 23733470 h 432"/>
              <a:gd name="T30" fmla="*/ 52265637 w 432"/>
              <a:gd name="T31" fmla="*/ 23733470 h 432"/>
              <a:gd name="T32" fmla="*/ 55897161 w 432"/>
              <a:gd name="T33" fmla="*/ 27364994 h 432"/>
              <a:gd name="T34" fmla="*/ 52265637 w 432"/>
              <a:gd name="T35" fmla="*/ 31126164 h 43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32" h="432">
                <a:moveTo>
                  <a:pt x="403" y="240"/>
                </a:moveTo>
                <a:lnTo>
                  <a:pt x="403" y="240"/>
                </a:lnTo>
                <a:cubicBezTo>
                  <a:pt x="247" y="240"/>
                  <a:pt x="247" y="240"/>
                  <a:pt x="247" y="240"/>
                </a:cubicBezTo>
                <a:cubicBezTo>
                  <a:pt x="247" y="402"/>
                  <a:pt x="247" y="402"/>
                  <a:pt x="247" y="402"/>
                </a:cubicBezTo>
                <a:cubicBezTo>
                  <a:pt x="247" y="417"/>
                  <a:pt x="233" y="431"/>
                  <a:pt x="219" y="431"/>
                </a:cubicBezTo>
                <a:cubicBezTo>
                  <a:pt x="198" y="431"/>
                  <a:pt x="191" y="417"/>
                  <a:pt x="191" y="402"/>
                </a:cubicBezTo>
                <a:cubicBezTo>
                  <a:pt x="191" y="240"/>
                  <a:pt x="191" y="240"/>
                  <a:pt x="191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14" y="240"/>
                  <a:pt x="0" y="233"/>
                  <a:pt x="0" y="211"/>
                </a:cubicBezTo>
                <a:cubicBezTo>
                  <a:pt x="0" y="197"/>
                  <a:pt x="14" y="183"/>
                  <a:pt x="28" y="183"/>
                </a:cubicBezTo>
                <a:cubicBezTo>
                  <a:pt x="191" y="183"/>
                  <a:pt x="191" y="183"/>
                  <a:pt x="191" y="183"/>
                </a:cubicBezTo>
                <a:cubicBezTo>
                  <a:pt x="191" y="28"/>
                  <a:pt x="191" y="28"/>
                  <a:pt x="191" y="28"/>
                </a:cubicBezTo>
                <a:cubicBezTo>
                  <a:pt x="191" y="7"/>
                  <a:pt x="198" y="0"/>
                  <a:pt x="219" y="0"/>
                </a:cubicBezTo>
                <a:cubicBezTo>
                  <a:pt x="233" y="0"/>
                  <a:pt x="247" y="7"/>
                  <a:pt x="247" y="28"/>
                </a:cubicBezTo>
                <a:cubicBezTo>
                  <a:pt x="247" y="183"/>
                  <a:pt x="247" y="183"/>
                  <a:pt x="247" y="183"/>
                </a:cubicBezTo>
                <a:cubicBezTo>
                  <a:pt x="403" y="183"/>
                  <a:pt x="403" y="183"/>
                  <a:pt x="403" y="183"/>
                </a:cubicBezTo>
                <a:cubicBezTo>
                  <a:pt x="424" y="183"/>
                  <a:pt x="431" y="197"/>
                  <a:pt x="431" y="211"/>
                </a:cubicBezTo>
                <a:cubicBezTo>
                  <a:pt x="431" y="233"/>
                  <a:pt x="424" y="240"/>
                  <a:pt x="403" y="24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" name="Freeform 13"/>
          <p:cNvSpPr>
            <a:spLocks noChangeArrowheads="1"/>
          </p:cNvSpPr>
          <p:nvPr/>
        </p:nvSpPr>
        <p:spPr bwMode="auto">
          <a:xfrm>
            <a:off x="18375439" y="11316862"/>
            <a:ext cx="244492" cy="556104"/>
          </a:xfrm>
          <a:custGeom>
            <a:avLst/>
            <a:gdLst>
              <a:gd name="T0" fmla="*/ 14374500 w 227"/>
              <a:gd name="T1" fmla="*/ 51629522 h 510"/>
              <a:gd name="T2" fmla="*/ 14374500 w 227"/>
              <a:gd name="T3" fmla="*/ 51629522 h 510"/>
              <a:gd name="T4" fmla="*/ 0 w 227"/>
              <a:gd name="T5" fmla="*/ 66362244 h 510"/>
              <a:gd name="T6" fmla="*/ 0 w 227"/>
              <a:gd name="T7" fmla="*/ 47979019 h 510"/>
              <a:gd name="T8" fmla="*/ 0 w 227"/>
              <a:gd name="T9" fmla="*/ 35984354 h 510"/>
              <a:gd name="T10" fmla="*/ 0 w 227"/>
              <a:gd name="T11" fmla="*/ 22164077 h 510"/>
              <a:gd name="T12" fmla="*/ 0 w 227"/>
              <a:gd name="T13" fmla="*/ 16688323 h 510"/>
              <a:gd name="T14" fmla="*/ 0 w 227"/>
              <a:gd name="T15" fmla="*/ 3780852 h 510"/>
              <a:gd name="T16" fmla="*/ 3561971 w 227"/>
              <a:gd name="T17" fmla="*/ 0 h 510"/>
              <a:gd name="T18" fmla="*/ 25187029 w 227"/>
              <a:gd name="T19" fmla="*/ 0 h 510"/>
              <a:gd name="T20" fmla="*/ 28748643 w 227"/>
              <a:gd name="T21" fmla="*/ 3780852 h 510"/>
              <a:gd name="T22" fmla="*/ 28748643 w 227"/>
              <a:gd name="T23" fmla="*/ 16688323 h 510"/>
              <a:gd name="T24" fmla="*/ 28748643 w 227"/>
              <a:gd name="T25" fmla="*/ 22164077 h 510"/>
              <a:gd name="T26" fmla="*/ 28748643 w 227"/>
              <a:gd name="T27" fmla="*/ 35984354 h 510"/>
              <a:gd name="T28" fmla="*/ 28748643 w 227"/>
              <a:gd name="T29" fmla="*/ 47979019 h 510"/>
              <a:gd name="T30" fmla="*/ 28748643 w 227"/>
              <a:gd name="T31" fmla="*/ 66362244 h 510"/>
              <a:gd name="T32" fmla="*/ 14374500 w 227"/>
              <a:gd name="T33" fmla="*/ 51629522 h 51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27" h="510">
                <a:moveTo>
                  <a:pt x="113" y="396"/>
                </a:moveTo>
                <a:lnTo>
                  <a:pt x="113" y="396"/>
                </a:lnTo>
                <a:cubicBezTo>
                  <a:pt x="0" y="509"/>
                  <a:pt x="0" y="509"/>
                  <a:pt x="0" y="509"/>
                </a:cubicBezTo>
                <a:cubicBezTo>
                  <a:pt x="0" y="368"/>
                  <a:pt x="0" y="368"/>
                  <a:pt x="0" y="368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198" y="0"/>
                  <a:pt x="198" y="0"/>
                  <a:pt x="198" y="0"/>
                </a:cubicBezTo>
                <a:cubicBezTo>
                  <a:pt x="219" y="0"/>
                  <a:pt x="226" y="15"/>
                  <a:pt x="226" y="29"/>
                </a:cubicBezTo>
                <a:cubicBezTo>
                  <a:pt x="226" y="128"/>
                  <a:pt x="226" y="128"/>
                  <a:pt x="226" y="128"/>
                </a:cubicBezTo>
                <a:cubicBezTo>
                  <a:pt x="226" y="170"/>
                  <a:pt x="226" y="170"/>
                  <a:pt x="226" y="170"/>
                </a:cubicBezTo>
                <a:cubicBezTo>
                  <a:pt x="226" y="276"/>
                  <a:pt x="226" y="276"/>
                  <a:pt x="226" y="276"/>
                </a:cubicBezTo>
                <a:cubicBezTo>
                  <a:pt x="226" y="368"/>
                  <a:pt x="226" y="368"/>
                  <a:pt x="226" y="368"/>
                </a:cubicBezTo>
                <a:cubicBezTo>
                  <a:pt x="226" y="509"/>
                  <a:pt x="226" y="509"/>
                  <a:pt x="226" y="509"/>
                </a:cubicBezTo>
                <a:lnTo>
                  <a:pt x="113" y="396"/>
                </a:ln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6" name="Freeform 14"/>
          <p:cNvSpPr>
            <a:spLocks noChangeArrowheads="1"/>
          </p:cNvSpPr>
          <p:nvPr/>
        </p:nvSpPr>
        <p:spPr bwMode="auto">
          <a:xfrm>
            <a:off x="17018740" y="11316862"/>
            <a:ext cx="661570" cy="661572"/>
          </a:xfrm>
          <a:custGeom>
            <a:avLst/>
            <a:gdLst>
              <a:gd name="T0" fmla="*/ 75960749 w 609"/>
              <a:gd name="T1" fmla="*/ 63149718 h 609"/>
              <a:gd name="T2" fmla="*/ 39339251 w 609"/>
              <a:gd name="T3" fmla="*/ 78678142 h 609"/>
              <a:gd name="T4" fmla="*/ 2717393 w 609"/>
              <a:gd name="T5" fmla="*/ 63149718 h 609"/>
              <a:gd name="T6" fmla="*/ 0 w 609"/>
              <a:gd name="T7" fmla="*/ 3752694 h 609"/>
              <a:gd name="T8" fmla="*/ 5435146 w 609"/>
              <a:gd name="T9" fmla="*/ 1035300 h 609"/>
              <a:gd name="T10" fmla="*/ 5435146 w 609"/>
              <a:gd name="T11" fmla="*/ 1035300 h 609"/>
              <a:gd name="T12" fmla="*/ 39339251 w 609"/>
              <a:gd name="T13" fmla="*/ 14752129 h 609"/>
              <a:gd name="T14" fmla="*/ 73113853 w 609"/>
              <a:gd name="T15" fmla="*/ 1035300 h 609"/>
              <a:gd name="T16" fmla="*/ 73113853 w 609"/>
              <a:gd name="T17" fmla="*/ 1035300 h 609"/>
              <a:gd name="T18" fmla="*/ 78678142 w 609"/>
              <a:gd name="T19" fmla="*/ 3752694 h 609"/>
              <a:gd name="T20" fmla="*/ 75960749 w 609"/>
              <a:gd name="T21" fmla="*/ 63149718 h 609"/>
              <a:gd name="T22" fmla="*/ 35715700 w 609"/>
              <a:gd name="T23" fmla="*/ 21093073 h 609"/>
              <a:gd name="T24" fmla="*/ 7246742 w 609"/>
              <a:gd name="T25" fmla="*/ 57714571 h 609"/>
              <a:gd name="T26" fmla="*/ 35715700 w 609"/>
              <a:gd name="T27" fmla="*/ 21093073 h 609"/>
              <a:gd name="T28" fmla="*/ 71302258 w 609"/>
              <a:gd name="T29" fmla="*/ 9187840 h 609"/>
              <a:gd name="T30" fmla="*/ 42962442 w 609"/>
              <a:gd name="T31" fmla="*/ 69619805 h 609"/>
              <a:gd name="T32" fmla="*/ 71302258 w 609"/>
              <a:gd name="T33" fmla="*/ 9187840 h 609"/>
              <a:gd name="T34" fmla="*/ 48526731 w 609"/>
              <a:gd name="T35" fmla="*/ 26657363 h 609"/>
              <a:gd name="T36" fmla="*/ 62114417 w 609"/>
              <a:gd name="T37" fmla="*/ 20187276 h 609"/>
              <a:gd name="T38" fmla="*/ 67678707 w 609"/>
              <a:gd name="T39" fmla="*/ 23810467 h 609"/>
              <a:gd name="T40" fmla="*/ 64961313 w 609"/>
              <a:gd name="T41" fmla="*/ 26657363 h 609"/>
              <a:gd name="T42" fmla="*/ 52150282 w 609"/>
              <a:gd name="T43" fmla="*/ 32998307 h 609"/>
              <a:gd name="T44" fmla="*/ 46585633 w 609"/>
              <a:gd name="T45" fmla="*/ 29374756 h 609"/>
              <a:gd name="T46" fmla="*/ 48526731 w 609"/>
              <a:gd name="T47" fmla="*/ 39339251 h 609"/>
              <a:gd name="T48" fmla="*/ 48526731 w 609"/>
              <a:gd name="T49" fmla="*/ 39339251 h 609"/>
              <a:gd name="T50" fmla="*/ 62114417 w 609"/>
              <a:gd name="T51" fmla="*/ 33904105 h 609"/>
              <a:gd name="T52" fmla="*/ 67678707 w 609"/>
              <a:gd name="T53" fmla="*/ 36621498 h 609"/>
              <a:gd name="T54" fmla="*/ 52150282 w 609"/>
              <a:gd name="T55" fmla="*/ 46715136 h 609"/>
              <a:gd name="T56" fmla="*/ 50338687 w 609"/>
              <a:gd name="T57" fmla="*/ 46715136 h 609"/>
              <a:gd name="T58" fmla="*/ 48526731 w 609"/>
              <a:gd name="T59" fmla="*/ 39339251 h 609"/>
              <a:gd name="T60" fmla="*/ 48526731 w 609"/>
              <a:gd name="T61" fmla="*/ 53056080 h 609"/>
              <a:gd name="T62" fmla="*/ 62114417 w 609"/>
              <a:gd name="T63" fmla="*/ 46715136 h 609"/>
              <a:gd name="T64" fmla="*/ 64055516 w 609"/>
              <a:gd name="T65" fmla="*/ 46715136 h 609"/>
              <a:gd name="T66" fmla="*/ 64961313 w 609"/>
              <a:gd name="T67" fmla="*/ 53961878 h 609"/>
              <a:gd name="T68" fmla="*/ 52150282 w 609"/>
              <a:gd name="T69" fmla="*/ 59526167 h 609"/>
              <a:gd name="T70" fmla="*/ 50338687 w 609"/>
              <a:gd name="T71" fmla="*/ 60431965 h 609"/>
              <a:gd name="T72" fmla="*/ 48526731 w 609"/>
              <a:gd name="T73" fmla="*/ 53056080 h 609"/>
              <a:gd name="T74" fmla="*/ 14622627 w 609"/>
              <a:gd name="T75" fmla="*/ 20187276 h 609"/>
              <a:gd name="T76" fmla="*/ 16434582 w 609"/>
              <a:gd name="T77" fmla="*/ 20187276 h 609"/>
              <a:gd name="T78" fmla="*/ 30151411 w 609"/>
              <a:gd name="T79" fmla="*/ 26657363 h 609"/>
              <a:gd name="T80" fmla="*/ 28339815 w 609"/>
              <a:gd name="T81" fmla="*/ 32998307 h 609"/>
              <a:gd name="T82" fmla="*/ 26527860 w 609"/>
              <a:gd name="T83" fmla="*/ 32998307 h 609"/>
              <a:gd name="T84" fmla="*/ 13716829 w 609"/>
              <a:gd name="T85" fmla="*/ 26657363 h 609"/>
              <a:gd name="T86" fmla="*/ 14622627 w 609"/>
              <a:gd name="T87" fmla="*/ 20187276 h 609"/>
              <a:gd name="T88" fmla="*/ 14622627 w 609"/>
              <a:gd name="T89" fmla="*/ 32998307 h 609"/>
              <a:gd name="T90" fmla="*/ 16434582 w 609"/>
              <a:gd name="T91" fmla="*/ 33904105 h 609"/>
              <a:gd name="T92" fmla="*/ 30151411 w 609"/>
              <a:gd name="T93" fmla="*/ 39339251 h 609"/>
              <a:gd name="T94" fmla="*/ 28339815 w 609"/>
              <a:gd name="T95" fmla="*/ 46715136 h 609"/>
              <a:gd name="T96" fmla="*/ 26527860 w 609"/>
              <a:gd name="T97" fmla="*/ 46715136 h 609"/>
              <a:gd name="T98" fmla="*/ 13716829 w 609"/>
              <a:gd name="T99" fmla="*/ 40245049 h 609"/>
              <a:gd name="T100" fmla="*/ 14622627 w 609"/>
              <a:gd name="T101" fmla="*/ 32998307 h 609"/>
              <a:gd name="T102" fmla="*/ 14622627 w 609"/>
              <a:gd name="T103" fmla="*/ 46715136 h 609"/>
              <a:gd name="T104" fmla="*/ 16434582 w 609"/>
              <a:gd name="T105" fmla="*/ 46715136 h 609"/>
              <a:gd name="T106" fmla="*/ 30151411 w 609"/>
              <a:gd name="T107" fmla="*/ 53056080 h 609"/>
              <a:gd name="T108" fmla="*/ 28339815 w 609"/>
              <a:gd name="T109" fmla="*/ 60431965 h 609"/>
              <a:gd name="T110" fmla="*/ 26527860 w 609"/>
              <a:gd name="T111" fmla="*/ 59526167 h 609"/>
              <a:gd name="T112" fmla="*/ 13716829 w 609"/>
              <a:gd name="T113" fmla="*/ 53961878 h 609"/>
              <a:gd name="T114" fmla="*/ 14622627 w 609"/>
              <a:gd name="T115" fmla="*/ 46715136 h 609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609" h="609">
                <a:moveTo>
                  <a:pt x="587" y="488"/>
                </a:moveTo>
                <a:lnTo>
                  <a:pt x="587" y="488"/>
                </a:lnTo>
                <a:cubicBezTo>
                  <a:pt x="318" y="601"/>
                  <a:pt x="318" y="601"/>
                  <a:pt x="318" y="601"/>
                </a:cubicBezTo>
                <a:cubicBezTo>
                  <a:pt x="311" y="608"/>
                  <a:pt x="311" y="608"/>
                  <a:pt x="304" y="608"/>
                </a:cubicBezTo>
                <a:cubicBezTo>
                  <a:pt x="297" y="608"/>
                  <a:pt x="297" y="608"/>
                  <a:pt x="290" y="601"/>
                </a:cubicBezTo>
                <a:cubicBezTo>
                  <a:pt x="21" y="488"/>
                  <a:pt x="21" y="488"/>
                  <a:pt x="21" y="488"/>
                </a:cubicBezTo>
                <a:cubicBezTo>
                  <a:pt x="7" y="488"/>
                  <a:pt x="0" y="474"/>
                  <a:pt x="0" y="46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35" y="0"/>
                  <a:pt x="35" y="0"/>
                  <a:pt x="42" y="8"/>
                </a:cubicBezTo>
                <a:cubicBezTo>
                  <a:pt x="304" y="114"/>
                  <a:pt x="304" y="114"/>
                  <a:pt x="304" y="114"/>
                </a:cubicBezTo>
                <a:cubicBezTo>
                  <a:pt x="565" y="8"/>
                  <a:pt x="565" y="8"/>
                  <a:pt x="565" y="8"/>
                </a:cubicBezTo>
                <a:cubicBezTo>
                  <a:pt x="572" y="0"/>
                  <a:pt x="572" y="0"/>
                  <a:pt x="579" y="0"/>
                </a:cubicBezTo>
                <a:cubicBezTo>
                  <a:pt x="594" y="0"/>
                  <a:pt x="608" y="15"/>
                  <a:pt x="608" y="29"/>
                </a:cubicBezTo>
                <a:cubicBezTo>
                  <a:pt x="608" y="467"/>
                  <a:pt x="608" y="467"/>
                  <a:pt x="608" y="467"/>
                </a:cubicBezTo>
                <a:cubicBezTo>
                  <a:pt x="608" y="474"/>
                  <a:pt x="601" y="488"/>
                  <a:pt x="587" y="488"/>
                </a:cubicBezTo>
                <a:close/>
                <a:moveTo>
                  <a:pt x="276" y="163"/>
                </a:moveTo>
                <a:lnTo>
                  <a:pt x="276" y="163"/>
                </a:lnTo>
                <a:cubicBezTo>
                  <a:pt x="56" y="71"/>
                  <a:pt x="56" y="71"/>
                  <a:pt x="56" y="71"/>
                </a:cubicBezTo>
                <a:cubicBezTo>
                  <a:pt x="56" y="446"/>
                  <a:pt x="56" y="446"/>
                  <a:pt x="56" y="446"/>
                </a:cubicBezTo>
                <a:cubicBezTo>
                  <a:pt x="276" y="538"/>
                  <a:pt x="276" y="538"/>
                  <a:pt x="276" y="538"/>
                </a:cubicBezTo>
                <a:lnTo>
                  <a:pt x="276" y="163"/>
                </a:lnTo>
                <a:close/>
                <a:moveTo>
                  <a:pt x="551" y="71"/>
                </a:moveTo>
                <a:lnTo>
                  <a:pt x="551" y="71"/>
                </a:lnTo>
                <a:cubicBezTo>
                  <a:pt x="332" y="163"/>
                  <a:pt x="332" y="163"/>
                  <a:pt x="332" y="163"/>
                </a:cubicBezTo>
                <a:cubicBezTo>
                  <a:pt x="332" y="538"/>
                  <a:pt x="332" y="538"/>
                  <a:pt x="332" y="538"/>
                </a:cubicBezTo>
                <a:cubicBezTo>
                  <a:pt x="551" y="446"/>
                  <a:pt x="551" y="446"/>
                  <a:pt x="551" y="446"/>
                </a:cubicBezTo>
                <a:lnTo>
                  <a:pt x="551" y="71"/>
                </a:lnTo>
                <a:close/>
                <a:moveTo>
                  <a:pt x="375" y="206"/>
                </a:moveTo>
                <a:lnTo>
                  <a:pt x="375" y="206"/>
                </a:lnTo>
                <a:cubicBezTo>
                  <a:pt x="480" y="156"/>
                  <a:pt x="480" y="156"/>
                  <a:pt x="480" y="156"/>
                </a:cubicBezTo>
                <a:cubicBezTo>
                  <a:pt x="488" y="156"/>
                  <a:pt x="488" y="156"/>
                  <a:pt x="495" y="156"/>
                </a:cubicBezTo>
                <a:cubicBezTo>
                  <a:pt x="509" y="156"/>
                  <a:pt x="523" y="163"/>
                  <a:pt x="523" y="184"/>
                </a:cubicBezTo>
                <a:cubicBezTo>
                  <a:pt x="523" y="191"/>
                  <a:pt x="516" y="206"/>
                  <a:pt x="502" y="206"/>
                </a:cubicBezTo>
                <a:cubicBezTo>
                  <a:pt x="403" y="255"/>
                  <a:pt x="403" y="255"/>
                  <a:pt x="403" y="255"/>
                </a:cubicBezTo>
                <a:cubicBezTo>
                  <a:pt x="396" y="255"/>
                  <a:pt x="396" y="255"/>
                  <a:pt x="389" y="255"/>
                </a:cubicBezTo>
                <a:cubicBezTo>
                  <a:pt x="375" y="255"/>
                  <a:pt x="360" y="248"/>
                  <a:pt x="360" y="227"/>
                </a:cubicBezTo>
                <a:cubicBezTo>
                  <a:pt x="360" y="220"/>
                  <a:pt x="367" y="206"/>
                  <a:pt x="375" y="206"/>
                </a:cubicBezTo>
                <a:close/>
                <a:moveTo>
                  <a:pt x="375" y="304"/>
                </a:moveTo>
                <a:lnTo>
                  <a:pt x="375" y="304"/>
                </a:lnTo>
                <a:cubicBezTo>
                  <a:pt x="480" y="262"/>
                  <a:pt x="480" y="262"/>
                  <a:pt x="480" y="262"/>
                </a:cubicBezTo>
                <a:cubicBezTo>
                  <a:pt x="488" y="255"/>
                  <a:pt x="488" y="255"/>
                  <a:pt x="495" y="255"/>
                </a:cubicBezTo>
                <a:cubicBezTo>
                  <a:pt x="509" y="255"/>
                  <a:pt x="523" y="269"/>
                  <a:pt x="523" y="283"/>
                </a:cubicBezTo>
                <a:cubicBezTo>
                  <a:pt x="523" y="297"/>
                  <a:pt x="516" y="304"/>
                  <a:pt x="502" y="311"/>
                </a:cubicBezTo>
                <a:cubicBezTo>
                  <a:pt x="403" y="361"/>
                  <a:pt x="403" y="361"/>
                  <a:pt x="403" y="361"/>
                </a:cubicBezTo>
                <a:cubicBezTo>
                  <a:pt x="396" y="361"/>
                  <a:pt x="396" y="361"/>
                  <a:pt x="389" y="361"/>
                </a:cubicBezTo>
                <a:cubicBezTo>
                  <a:pt x="375" y="361"/>
                  <a:pt x="360" y="347"/>
                  <a:pt x="360" y="333"/>
                </a:cubicBezTo>
                <a:cubicBezTo>
                  <a:pt x="360" y="319"/>
                  <a:pt x="367" y="311"/>
                  <a:pt x="375" y="304"/>
                </a:cubicBezTo>
                <a:close/>
                <a:moveTo>
                  <a:pt x="375" y="410"/>
                </a:moveTo>
                <a:lnTo>
                  <a:pt x="375" y="410"/>
                </a:lnTo>
                <a:cubicBezTo>
                  <a:pt x="480" y="361"/>
                  <a:pt x="480" y="361"/>
                  <a:pt x="480" y="361"/>
                </a:cubicBezTo>
                <a:cubicBezTo>
                  <a:pt x="488" y="361"/>
                  <a:pt x="488" y="361"/>
                  <a:pt x="495" y="361"/>
                </a:cubicBezTo>
                <a:cubicBezTo>
                  <a:pt x="509" y="361"/>
                  <a:pt x="523" y="375"/>
                  <a:pt x="523" y="389"/>
                </a:cubicBezTo>
                <a:cubicBezTo>
                  <a:pt x="523" y="403"/>
                  <a:pt x="516" y="410"/>
                  <a:pt x="502" y="417"/>
                </a:cubicBezTo>
                <a:cubicBezTo>
                  <a:pt x="403" y="460"/>
                  <a:pt x="403" y="460"/>
                  <a:pt x="403" y="460"/>
                </a:cubicBezTo>
                <a:cubicBezTo>
                  <a:pt x="396" y="467"/>
                  <a:pt x="396" y="467"/>
                  <a:pt x="389" y="467"/>
                </a:cubicBezTo>
                <a:cubicBezTo>
                  <a:pt x="375" y="467"/>
                  <a:pt x="360" y="453"/>
                  <a:pt x="360" y="439"/>
                </a:cubicBezTo>
                <a:cubicBezTo>
                  <a:pt x="360" y="425"/>
                  <a:pt x="367" y="417"/>
                  <a:pt x="375" y="410"/>
                </a:cubicBezTo>
                <a:close/>
                <a:moveTo>
                  <a:pt x="113" y="156"/>
                </a:moveTo>
                <a:lnTo>
                  <a:pt x="113" y="156"/>
                </a:lnTo>
                <a:cubicBezTo>
                  <a:pt x="120" y="156"/>
                  <a:pt x="120" y="156"/>
                  <a:pt x="127" y="156"/>
                </a:cubicBezTo>
                <a:cubicBezTo>
                  <a:pt x="233" y="206"/>
                  <a:pt x="233" y="206"/>
                  <a:pt x="233" y="206"/>
                </a:cubicBezTo>
                <a:cubicBezTo>
                  <a:pt x="240" y="206"/>
                  <a:pt x="247" y="220"/>
                  <a:pt x="247" y="227"/>
                </a:cubicBezTo>
                <a:cubicBezTo>
                  <a:pt x="247" y="248"/>
                  <a:pt x="233" y="255"/>
                  <a:pt x="219" y="255"/>
                </a:cubicBezTo>
                <a:cubicBezTo>
                  <a:pt x="212" y="255"/>
                  <a:pt x="212" y="255"/>
                  <a:pt x="205" y="255"/>
                </a:cubicBezTo>
                <a:cubicBezTo>
                  <a:pt x="106" y="206"/>
                  <a:pt x="106" y="206"/>
                  <a:pt x="106" y="206"/>
                </a:cubicBezTo>
                <a:cubicBezTo>
                  <a:pt x="92" y="206"/>
                  <a:pt x="85" y="191"/>
                  <a:pt x="85" y="184"/>
                </a:cubicBezTo>
                <a:cubicBezTo>
                  <a:pt x="85" y="163"/>
                  <a:pt x="99" y="156"/>
                  <a:pt x="113" y="156"/>
                </a:cubicBezTo>
                <a:close/>
                <a:moveTo>
                  <a:pt x="113" y="255"/>
                </a:moveTo>
                <a:lnTo>
                  <a:pt x="113" y="255"/>
                </a:lnTo>
                <a:cubicBezTo>
                  <a:pt x="120" y="255"/>
                  <a:pt x="120" y="255"/>
                  <a:pt x="127" y="262"/>
                </a:cubicBezTo>
                <a:cubicBezTo>
                  <a:pt x="233" y="304"/>
                  <a:pt x="233" y="304"/>
                  <a:pt x="233" y="304"/>
                </a:cubicBezTo>
                <a:cubicBezTo>
                  <a:pt x="240" y="311"/>
                  <a:pt x="247" y="319"/>
                  <a:pt x="247" y="333"/>
                </a:cubicBezTo>
                <a:cubicBezTo>
                  <a:pt x="247" y="347"/>
                  <a:pt x="233" y="361"/>
                  <a:pt x="219" y="361"/>
                </a:cubicBezTo>
                <a:cubicBezTo>
                  <a:pt x="212" y="361"/>
                  <a:pt x="212" y="361"/>
                  <a:pt x="205" y="361"/>
                </a:cubicBezTo>
                <a:cubicBezTo>
                  <a:pt x="106" y="311"/>
                  <a:pt x="106" y="311"/>
                  <a:pt x="106" y="311"/>
                </a:cubicBezTo>
                <a:cubicBezTo>
                  <a:pt x="92" y="304"/>
                  <a:pt x="85" y="297"/>
                  <a:pt x="85" y="283"/>
                </a:cubicBezTo>
                <a:cubicBezTo>
                  <a:pt x="85" y="269"/>
                  <a:pt x="99" y="255"/>
                  <a:pt x="113" y="255"/>
                </a:cubicBezTo>
                <a:close/>
                <a:moveTo>
                  <a:pt x="113" y="361"/>
                </a:moveTo>
                <a:lnTo>
                  <a:pt x="113" y="361"/>
                </a:lnTo>
                <a:cubicBezTo>
                  <a:pt x="120" y="361"/>
                  <a:pt x="120" y="361"/>
                  <a:pt x="127" y="361"/>
                </a:cubicBezTo>
                <a:cubicBezTo>
                  <a:pt x="233" y="410"/>
                  <a:pt x="233" y="410"/>
                  <a:pt x="233" y="410"/>
                </a:cubicBezTo>
                <a:cubicBezTo>
                  <a:pt x="240" y="417"/>
                  <a:pt x="247" y="425"/>
                  <a:pt x="247" y="439"/>
                </a:cubicBezTo>
                <a:cubicBezTo>
                  <a:pt x="247" y="453"/>
                  <a:pt x="233" y="467"/>
                  <a:pt x="219" y="467"/>
                </a:cubicBezTo>
                <a:cubicBezTo>
                  <a:pt x="212" y="467"/>
                  <a:pt x="212" y="467"/>
                  <a:pt x="205" y="460"/>
                </a:cubicBezTo>
                <a:cubicBezTo>
                  <a:pt x="106" y="417"/>
                  <a:pt x="106" y="417"/>
                  <a:pt x="106" y="417"/>
                </a:cubicBezTo>
                <a:cubicBezTo>
                  <a:pt x="92" y="410"/>
                  <a:pt x="85" y="403"/>
                  <a:pt x="85" y="389"/>
                </a:cubicBezTo>
                <a:cubicBezTo>
                  <a:pt x="85" y="375"/>
                  <a:pt x="99" y="361"/>
                  <a:pt x="113" y="3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7" name="Freeform 15"/>
          <p:cNvSpPr>
            <a:spLocks noChangeArrowheads="1"/>
          </p:cNvSpPr>
          <p:nvPr/>
        </p:nvSpPr>
        <p:spPr bwMode="auto">
          <a:xfrm>
            <a:off x="15877770" y="11316862"/>
            <a:ext cx="656778" cy="661572"/>
          </a:xfrm>
          <a:custGeom>
            <a:avLst/>
            <a:gdLst>
              <a:gd name="T0" fmla="*/ 76484966 w 602"/>
              <a:gd name="T1" fmla="*/ 63149718 h 609"/>
              <a:gd name="T2" fmla="*/ 76484966 w 602"/>
              <a:gd name="T3" fmla="*/ 63149718 h 609"/>
              <a:gd name="T4" fmla="*/ 40591859 w 602"/>
              <a:gd name="T5" fmla="*/ 77772344 h 609"/>
              <a:gd name="T6" fmla="*/ 39678193 w 602"/>
              <a:gd name="T7" fmla="*/ 78678142 h 609"/>
              <a:gd name="T8" fmla="*/ 37850860 w 602"/>
              <a:gd name="T9" fmla="*/ 77772344 h 609"/>
              <a:gd name="T10" fmla="*/ 1827333 w 602"/>
              <a:gd name="T11" fmla="*/ 63149718 h 609"/>
              <a:gd name="T12" fmla="*/ 0 w 602"/>
              <a:gd name="T13" fmla="*/ 60431965 h 609"/>
              <a:gd name="T14" fmla="*/ 0 w 602"/>
              <a:gd name="T15" fmla="*/ 3752694 h 609"/>
              <a:gd name="T16" fmla="*/ 3654665 w 602"/>
              <a:gd name="T17" fmla="*/ 0 h 609"/>
              <a:gd name="T18" fmla="*/ 5481998 w 602"/>
              <a:gd name="T19" fmla="*/ 1035300 h 609"/>
              <a:gd name="T20" fmla="*/ 5481998 w 602"/>
              <a:gd name="T21" fmla="*/ 1035300 h 609"/>
              <a:gd name="T22" fmla="*/ 5481998 w 602"/>
              <a:gd name="T23" fmla="*/ 1035300 h 609"/>
              <a:gd name="T24" fmla="*/ 5481998 w 602"/>
              <a:gd name="T25" fmla="*/ 1035300 h 609"/>
              <a:gd name="T26" fmla="*/ 39678193 w 602"/>
              <a:gd name="T27" fmla="*/ 14752129 h 609"/>
              <a:gd name="T28" fmla="*/ 73743967 w 602"/>
              <a:gd name="T29" fmla="*/ 1035300 h 609"/>
              <a:gd name="T30" fmla="*/ 73743967 w 602"/>
              <a:gd name="T31" fmla="*/ 1035300 h 609"/>
              <a:gd name="T32" fmla="*/ 73743967 w 602"/>
              <a:gd name="T33" fmla="*/ 1035300 h 609"/>
              <a:gd name="T34" fmla="*/ 73743967 w 602"/>
              <a:gd name="T35" fmla="*/ 1035300 h 609"/>
              <a:gd name="T36" fmla="*/ 74657633 w 602"/>
              <a:gd name="T37" fmla="*/ 0 h 609"/>
              <a:gd name="T38" fmla="*/ 78442719 w 602"/>
              <a:gd name="T39" fmla="*/ 3752694 h 609"/>
              <a:gd name="T40" fmla="*/ 78442719 w 602"/>
              <a:gd name="T41" fmla="*/ 60431965 h 609"/>
              <a:gd name="T42" fmla="*/ 76484966 w 602"/>
              <a:gd name="T43" fmla="*/ 63149718 h 609"/>
              <a:gd name="T44" fmla="*/ 36023527 w 602"/>
              <a:gd name="T45" fmla="*/ 69619805 h 609"/>
              <a:gd name="T46" fmla="*/ 36023527 w 602"/>
              <a:gd name="T47" fmla="*/ 69619805 h 609"/>
              <a:gd name="T48" fmla="*/ 36023527 w 602"/>
              <a:gd name="T49" fmla="*/ 21093073 h 609"/>
              <a:gd name="T50" fmla="*/ 7308970 w 602"/>
              <a:gd name="T51" fmla="*/ 9187840 h 609"/>
              <a:gd name="T52" fmla="*/ 7308970 w 602"/>
              <a:gd name="T53" fmla="*/ 57714571 h 609"/>
              <a:gd name="T54" fmla="*/ 36023527 w 602"/>
              <a:gd name="T55" fmla="*/ 69619805 h 609"/>
              <a:gd name="T56" fmla="*/ 71002968 w 602"/>
              <a:gd name="T57" fmla="*/ 9187840 h 609"/>
              <a:gd name="T58" fmla="*/ 71002968 w 602"/>
              <a:gd name="T59" fmla="*/ 9187840 h 609"/>
              <a:gd name="T60" fmla="*/ 43332858 w 602"/>
              <a:gd name="T61" fmla="*/ 21093073 h 609"/>
              <a:gd name="T62" fmla="*/ 43332858 w 602"/>
              <a:gd name="T63" fmla="*/ 69619805 h 609"/>
              <a:gd name="T64" fmla="*/ 71002968 w 602"/>
              <a:gd name="T65" fmla="*/ 57714571 h 609"/>
              <a:gd name="T66" fmla="*/ 71002968 w 602"/>
              <a:gd name="T67" fmla="*/ 9187840 h 60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609">
                <a:moveTo>
                  <a:pt x="586" y="488"/>
                </a:moveTo>
                <a:lnTo>
                  <a:pt x="586" y="488"/>
                </a:lnTo>
                <a:cubicBezTo>
                  <a:pt x="311" y="601"/>
                  <a:pt x="311" y="601"/>
                  <a:pt x="311" y="601"/>
                </a:cubicBezTo>
                <a:cubicBezTo>
                  <a:pt x="311" y="608"/>
                  <a:pt x="304" y="608"/>
                  <a:pt x="304" y="608"/>
                </a:cubicBezTo>
                <a:cubicBezTo>
                  <a:pt x="297" y="608"/>
                  <a:pt x="297" y="608"/>
                  <a:pt x="290" y="601"/>
                </a:cubicBezTo>
                <a:cubicBezTo>
                  <a:pt x="14" y="488"/>
                  <a:pt x="14" y="488"/>
                  <a:pt x="14" y="488"/>
                </a:cubicBezTo>
                <a:cubicBezTo>
                  <a:pt x="7" y="488"/>
                  <a:pt x="0" y="474"/>
                  <a:pt x="0" y="46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35" y="0"/>
                  <a:pt x="35" y="0"/>
                  <a:pt x="42" y="8"/>
                </a:cubicBezTo>
                <a:cubicBezTo>
                  <a:pt x="304" y="114"/>
                  <a:pt x="304" y="114"/>
                  <a:pt x="304" y="114"/>
                </a:cubicBezTo>
                <a:cubicBezTo>
                  <a:pt x="565" y="8"/>
                  <a:pt x="565" y="8"/>
                  <a:pt x="565" y="8"/>
                </a:cubicBezTo>
                <a:cubicBezTo>
                  <a:pt x="565" y="0"/>
                  <a:pt x="572" y="0"/>
                  <a:pt x="572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467"/>
                  <a:pt x="601" y="467"/>
                  <a:pt x="601" y="467"/>
                </a:cubicBezTo>
                <a:cubicBezTo>
                  <a:pt x="601" y="474"/>
                  <a:pt x="594" y="488"/>
                  <a:pt x="586" y="488"/>
                </a:cubicBezTo>
                <a:close/>
                <a:moveTo>
                  <a:pt x="276" y="538"/>
                </a:moveTo>
                <a:lnTo>
                  <a:pt x="276" y="538"/>
                </a:lnTo>
                <a:cubicBezTo>
                  <a:pt x="276" y="163"/>
                  <a:pt x="276" y="163"/>
                  <a:pt x="276" y="163"/>
                </a:cubicBezTo>
                <a:cubicBezTo>
                  <a:pt x="56" y="71"/>
                  <a:pt x="56" y="71"/>
                  <a:pt x="56" y="71"/>
                </a:cubicBezTo>
                <a:cubicBezTo>
                  <a:pt x="56" y="446"/>
                  <a:pt x="56" y="446"/>
                  <a:pt x="56" y="446"/>
                </a:cubicBezTo>
                <a:lnTo>
                  <a:pt x="276" y="538"/>
                </a:lnTo>
                <a:close/>
                <a:moveTo>
                  <a:pt x="544" y="71"/>
                </a:moveTo>
                <a:lnTo>
                  <a:pt x="544" y="71"/>
                </a:lnTo>
                <a:cubicBezTo>
                  <a:pt x="332" y="163"/>
                  <a:pt x="332" y="163"/>
                  <a:pt x="332" y="163"/>
                </a:cubicBezTo>
                <a:cubicBezTo>
                  <a:pt x="332" y="538"/>
                  <a:pt x="332" y="538"/>
                  <a:pt x="332" y="538"/>
                </a:cubicBezTo>
                <a:cubicBezTo>
                  <a:pt x="544" y="446"/>
                  <a:pt x="544" y="446"/>
                  <a:pt x="544" y="446"/>
                </a:cubicBezTo>
                <a:lnTo>
                  <a:pt x="544" y="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8" name="Freeform 16"/>
          <p:cNvSpPr>
            <a:spLocks noChangeArrowheads="1"/>
          </p:cNvSpPr>
          <p:nvPr/>
        </p:nvSpPr>
        <p:spPr bwMode="auto">
          <a:xfrm>
            <a:off x="14799121" y="11350419"/>
            <a:ext cx="517752" cy="599250"/>
          </a:xfrm>
          <a:custGeom>
            <a:avLst/>
            <a:gdLst>
              <a:gd name="T0" fmla="*/ 58106390 w 475"/>
              <a:gd name="T1" fmla="*/ 71207247 h 552"/>
              <a:gd name="T2" fmla="*/ 58106390 w 475"/>
              <a:gd name="T3" fmla="*/ 71207247 h 552"/>
              <a:gd name="T4" fmla="*/ 54327993 w 475"/>
              <a:gd name="T5" fmla="*/ 71207247 h 552"/>
              <a:gd name="T6" fmla="*/ 54327993 w 475"/>
              <a:gd name="T7" fmla="*/ 0 h 552"/>
              <a:gd name="T8" fmla="*/ 58106390 w 475"/>
              <a:gd name="T9" fmla="*/ 0 h 552"/>
              <a:gd name="T10" fmla="*/ 61754124 w 475"/>
              <a:gd name="T11" fmla="*/ 3618618 h 552"/>
              <a:gd name="T12" fmla="*/ 61754124 w 475"/>
              <a:gd name="T13" fmla="*/ 67588630 h 552"/>
              <a:gd name="T14" fmla="*/ 58106390 w 475"/>
              <a:gd name="T15" fmla="*/ 71207247 h 552"/>
              <a:gd name="T16" fmla="*/ 7426131 w 475"/>
              <a:gd name="T17" fmla="*/ 67588630 h 552"/>
              <a:gd name="T18" fmla="*/ 7426131 w 475"/>
              <a:gd name="T19" fmla="*/ 67588630 h 552"/>
              <a:gd name="T20" fmla="*/ 7426131 w 475"/>
              <a:gd name="T21" fmla="*/ 63970012 h 552"/>
              <a:gd name="T22" fmla="*/ 13809846 w 475"/>
              <a:gd name="T23" fmla="*/ 63970012 h 552"/>
              <a:gd name="T24" fmla="*/ 21235977 w 475"/>
              <a:gd name="T25" fmla="*/ 56603721 h 552"/>
              <a:gd name="T26" fmla="*/ 13809846 w 475"/>
              <a:gd name="T27" fmla="*/ 49237429 h 552"/>
              <a:gd name="T28" fmla="*/ 7426131 w 475"/>
              <a:gd name="T29" fmla="*/ 49237429 h 552"/>
              <a:gd name="T30" fmla="*/ 7426131 w 475"/>
              <a:gd name="T31" fmla="*/ 42905028 h 552"/>
              <a:gd name="T32" fmla="*/ 13809846 w 475"/>
              <a:gd name="T33" fmla="*/ 42905028 h 552"/>
              <a:gd name="T34" fmla="*/ 21235977 w 475"/>
              <a:gd name="T35" fmla="*/ 35539095 h 552"/>
              <a:gd name="T36" fmla="*/ 13809846 w 475"/>
              <a:gd name="T37" fmla="*/ 28301860 h 552"/>
              <a:gd name="T38" fmla="*/ 7426131 w 475"/>
              <a:gd name="T39" fmla="*/ 28301860 h 552"/>
              <a:gd name="T40" fmla="*/ 7426131 w 475"/>
              <a:gd name="T41" fmla="*/ 21840403 h 552"/>
              <a:gd name="T42" fmla="*/ 13809846 w 475"/>
              <a:gd name="T43" fmla="*/ 21840403 h 552"/>
              <a:gd name="T44" fmla="*/ 21235977 w 475"/>
              <a:gd name="T45" fmla="*/ 14603167 h 552"/>
              <a:gd name="T46" fmla="*/ 13809846 w 475"/>
              <a:gd name="T47" fmla="*/ 7236876 h 552"/>
              <a:gd name="T48" fmla="*/ 7426131 w 475"/>
              <a:gd name="T49" fmla="*/ 7236876 h 552"/>
              <a:gd name="T50" fmla="*/ 7426131 w 475"/>
              <a:gd name="T51" fmla="*/ 3618618 h 552"/>
              <a:gd name="T52" fmla="*/ 11074226 w 475"/>
              <a:gd name="T53" fmla="*/ 0 h 552"/>
              <a:gd name="T54" fmla="*/ 50680259 w 475"/>
              <a:gd name="T55" fmla="*/ 0 h 552"/>
              <a:gd name="T56" fmla="*/ 50680259 w 475"/>
              <a:gd name="T57" fmla="*/ 71207247 h 552"/>
              <a:gd name="T58" fmla="*/ 11074226 w 475"/>
              <a:gd name="T59" fmla="*/ 71207247 h 552"/>
              <a:gd name="T60" fmla="*/ 7426131 w 475"/>
              <a:gd name="T61" fmla="*/ 67588630 h 552"/>
              <a:gd name="T62" fmla="*/ 17588243 w 475"/>
              <a:gd name="T63" fmla="*/ 14603167 h 552"/>
              <a:gd name="T64" fmla="*/ 17588243 w 475"/>
              <a:gd name="T65" fmla="*/ 14603167 h 552"/>
              <a:gd name="T66" fmla="*/ 13809846 w 475"/>
              <a:gd name="T67" fmla="*/ 18221785 h 552"/>
              <a:gd name="T68" fmla="*/ 3778036 w 475"/>
              <a:gd name="T69" fmla="*/ 18221785 h 552"/>
              <a:gd name="T70" fmla="*/ 0 w 475"/>
              <a:gd name="T71" fmla="*/ 14603167 h 552"/>
              <a:gd name="T72" fmla="*/ 3778036 w 475"/>
              <a:gd name="T73" fmla="*/ 10984909 h 552"/>
              <a:gd name="T74" fmla="*/ 13809846 w 475"/>
              <a:gd name="T75" fmla="*/ 10984909 h 552"/>
              <a:gd name="T76" fmla="*/ 17588243 w 475"/>
              <a:gd name="T77" fmla="*/ 14603167 h 552"/>
              <a:gd name="T78" fmla="*/ 3778036 w 475"/>
              <a:gd name="T79" fmla="*/ 31920478 h 552"/>
              <a:gd name="T80" fmla="*/ 3778036 w 475"/>
              <a:gd name="T81" fmla="*/ 31920478 h 552"/>
              <a:gd name="T82" fmla="*/ 13809846 w 475"/>
              <a:gd name="T83" fmla="*/ 31920478 h 552"/>
              <a:gd name="T84" fmla="*/ 17588243 w 475"/>
              <a:gd name="T85" fmla="*/ 35539095 h 552"/>
              <a:gd name="T86" fmla="*/ 13809846 w 475"/>
              <a:gd name="T87" fmla="*/ 39286770 h 552"/>
              <a:gd name="T88" fmla="*/ 3778036 w 475"/>
              <a:gd name="T89" fmla="*/ 39286770 h 552"/>
              <a:gd name="T90" fmla="*/ 0 w 475"/>
              <a:gd name="T91" fmla="*/ 35539095 h 552"/>
              <a:gd name="T92" fmla="*/ 3778036 w 475"/>
              <a:gd name="T93" fmla="*/ 31920478 h 552"/>
              <a:gd name="T94" fmla="*/ 3778036 w 475"/>
              <a:gd name="T95" fmla="*/ 52985462 h 552"/>
              <a:gd name="T96" fmla="*/ 3778036 w 475"/>
              <a:gd name="T97" fmla="*/ 52985462 h 552"/>
              <a:gd name="T98" fmla="*/ 13809846 w 475"/>
              <a:gd name="T99" fmla="*/ 52985462 h 552"/>
              <a:gd name="T100" fmla="*/ 17588243 w 475"/>
              <a:gd name="T101" fmla="*/ 56603721 h 552"/>
              <a:gd name="T102" fmla="*/ 13809846 w 475"/>
              <a:gd name="T103" fmla="*/ 60222338 h 552"/>
              <a:gd name="T104" fmla="*/ 3778036 w 475"/>
              <a:gd name="T105" fmla="*/ 60222338 h 552"/>
              <a:gd name="T106" fmla="*/ 0 w 475"/>
              <a:gd name="T107" fmla="*/ 56603721 h 552"/>
              <a:gd name="T108" fmla="*/ 3778036 w 475"/>
              <a:gd name="T109" fmla="*/ 52985462 h 55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475" h="552">
                <a:moveTo>
                  <a:pt x="446" y="551"/>
                </a:moveTo>
                <a:lnTo>
                  <a:pt x="446" y="551"/>
                </a:lnTo>
                <a:cubicBezTo>
                  <a:pt x="417" y="551"/>
                  <a:pt x="417" y="551"/>
                  <a:pt x="417" y="551"/>
                </a:cubicBezTo>
                <a:cubicBezTo>
                  <a:pt x="417" y="0"/>
                  <a:pt x="417" y="0"/>
                  <a:pt x="417" y="0"/>
                </a:cubicBezTo>
                <a:cubicBezTo>
                  <a:pt x="446" y="0"/>
                  <a:pt x="446" y="0"/>
                  <a:pt x="446" y="0"/>
                </a:cubicBezTo>
                <a:cubicBezTo>
                  <a:pt x="460" y="0"/>
                  <a:pt x="474" y="14"/>
                  <a:pt x="474" y="28"/>
                </a:cubicBezTo>
                <a:cubicBezTo>
                  <a:pt x="474" y="523"/>
                  <a:pt x="474" y="523"/>
                  <a:pt x="474" y="523"/>
                </a:cubicBezTo>
                <a:cubicBezTo>
                  <a:pt x="474" y="537"/>
                  <a:pt x="460" y="551"/>
                  <a:pt x="446" y="551"/>
                </a:cubicBezTo>
                <a:close/>
                <a:moveTo>
                  <a:pt x="57" y="523"/>
                </a:moveTo>
                <a:lnTo>
                  <a:pt x="57" y="523"/>
                </a:lnTo>
                <a:cubicBezTo>
                  <a:pt x="57" y="495"/>
                  <a:pt x="57" y="495"/>
                  <a:pt x="57" y="495"/>
                </a:cubicBezTo>
                <a:cubicBezTo>
                  <a:pt x="106" y="495"/>
                  <a:pt x="106" y="495"/>
                  <a:pt x="106" y="495"/>
                </a:cubicBezTo>
                <a:cubicBezTo>
                  <a:pt x="135" y="495"/>
                  <a:pt x="163" y="466"/>
                  <a:pt x="163" y="438"/>
                </a:cubicBezTo>
                <a:cubicBezTo>
                  <a:pt x="163" y="403"/>
                  <a:pt x="135" y="381"/>
                  <a:pt x="106" y="381"/>
                </a:cubicBezTo>
                <a:cubicBezTo>
                  <a:pt x="57" y="381"/>
                  <a:pt x="57" y="381"/>
                  <a:pt x="57" y="381"/>
                </a:cubicBezTo>
                <a:cubicBezTo>
                  <a:pt x="57" y="332"/>
                  <a:pt x="57" y="332"/>
                  <a:pt x="57" y="332"/>
                </a:cubicBezTo>
                <a:cubicBezTo>
                  <a:pt x="106" y="332"/>
                  <a:pt x="106" y="332"/>
                  <a:pt x="106" y="332"/>
                </a:cubicBezTo>
                <a:cubicBezTo>
                  <a:pt x="135" y="332"/>
                  <a:pt x="163" y="304"/>
                  <a:pt x="163" y="275"/>
                </a:cubicBezTo>
                <a:cubicBezTo>
                  <a:pt x="163" y="247"/>
                  <a:pt x="135" y="219"/>
                  <a:pt x="106" y="219"/>
                </a:cubicBezTo>
                <a:cubicBezTo>
                  <a:pt x="57" y="219"/>
                  <a:pt x="57" y="219"/>
                  <a:pt x="57" y="219"/>
                </a:cubicBezTo>
                <a:cubicBezTo>
                  <a:pt x="57" y="169"/>
                  <a:pt x="57" y="169"/>
                  <a:pt x="57" y="169"/>
                </a:cubicBezTo>
                <a:cubicBezTo>
                  <a:pt x="106" y="169"/>
                  <a:pt x="106" y="169"/>
                  <a:pt x="106" y="169"/>
                </a:cubicBezTo>
                <a:cubicBezTo>
                  <a:pt x="135" y="169"/>
                  <a:pt x="163" y="148"/>
                  <a:pt x="163" y="113"/>
                </a:cubicBezTo>
                <a:cubicBezTo>
                  <a:pt x="163" y="85"/>
                  <a:pt x="135" y="56"/>
                  <a:pt x="106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28"/>
                  <a:pt x="57" y="28"/>
                  <a:pt x="57" y="28"/>
                </a:cubicBezTo>
                <a:cubicBezTo>
                  <a:pt x="57" y="14"/>
                  <a:pt x="71" y="0"/>
                  <a:pt x="85" y="0"/>
                </a:cubicBezTo>
                <a:cubicBezTo>
                  <a:pt x="389" y="0"/>
                  <a:pt x="389" y="0"/>
                  <a:pt x="389" y="0"/>
                </a:cubicBezTo>
                <a:cubicBezTo>
                  <a:pt x="389" y="551"/>
                  <a:pt x="389" y="551"/>
                  <a:pt x="389" y="551"/>
                </a:cubicBezTo>
                <a:cubicBezTo>
                  <a:pt x="85" y="551"/>
                  <a:pt x="85" y="551"/>
                  <a:pt x="85" y="551"/>
                </a:cubicBezTo>
                <a:cubicBezTo>
                  <a:pt x="71" y="551"/>
                  <a:pt x="57" y="537"/>
                  <a:pt x="57" y="523"/>
                </a:cubicBezTo>
                <a:close/>
                <a:moveTo>
                  <a:pt x="135" y="113"/>
                </a:moveTo>
                <a:lnTo>
                  <a:pt x="135" y="113"/>
                </a:lnTo>
                <a:cubicBezTo>
                  <a:pt x="135" y="134"/>
                  <a:pt x="120" y="141"/>
                  <a:pt x="106" y="141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15" y="141"/>
                  <a:pt x="0" y="134"/>
                  <a:pt x="0" y="113"/>
                </a:cubicBezTo>
                <a:cubicBezTo>
                  <a:pt x="0" y="99"/>
                  <a:pt x="15" y="85"/>
                  <a:pt x="29" y="85"/>
                </a:cubicBezTo>
                <a:cubicBezTo>
                  <a:pt x="106" y="85"/>
                  <a:pt x="106" y="85"/>
                  <a:pt x="106" y="85"/>
                </a:cubicBezTo>
                <a:cubicBezTo>
                  <a:pt x="120" y="85"/>
                  <a:pt x="135" y="99"/>
                  <a:pt x="135" y="113"/>
                </a:cubicBezTo>
                <a:close/>
                <a:moveTo>
                  <a:pt x="29" y="247"/>
                </a:moveTo>
                <a:lnTo>
                  <a:pt x="29" y="247"/>
                </a:lnTo>
                <a:cubicBezTo>
                  <a:pt x="106" y="247"/>
                  <a:pt x="106" y="247"/>
                  <a:pt x="106" y="247"/>
                </a:cubicBezTo>
                <a:cubicBezTo>
                  <a:pt x="120" y="247"/>
                  <a:pt x="135" y="261"/>
                  <a:pt x="135" y="275"/>
                </a:cubicBezTo>
                <a:cubicBezTo>
                  <a:pt x="135" y="290"/>
                  <a:pt x="120" y="304"/>
                  <a:pt x="106" y="304"/>
                </a:cubicBezTo>
                <a:cubicBezTo>
                  <a:pt x="29" y="304"/>
                  <a:pt x="29" y="304"/>
                  <a:pt x="29" y="304"/>
                </a:cubicBezTo>
                <a:cubicBezTo>
                  <a:pt x="15" y="304"/>
                  <a:pt x="0" y="290"/>
                  <a:pt x="0" y="275"/>
                </a:cubicBezTo>
                <a:cubicBezTo>
                  <a:pt x="0" y="261"/>
                  <a:pt x="15" y="247"/>
                  <a:pt x="29" y="247"/>
                </a:cubicBezTo>
                <a:close/>
                <a:moveTo>
                  <a:pt x="29" y="410"/>
                </a:moveTo>
                <a:lnTo>
                  <a:pt x="29" y="410"/>
                </a:lnTo>
                <a:cubicBezTo>
                  <a:pt x="106" y="410"/>
                  <a:pt x="106" y="410"/>
                  <a:pt x="106" y="410"/>
                </a:cubicBezTo>
                <a:cubicBezTo>
                  <a:pt x="120" y="410"/>
                  <a:pt x="135" y="417"/>
                  <a:pt x="135" y="438"/>
                </a:cubicBezTo>
                <a:cubicBezTo>
                  <a:pt x="135" y="452"/>
                  <a:pt x="120" y="466"/>
                  <a:pt x="106" y="466"/>
                </a:cubicBezTo>
                <a:cubicBezTo>
                  <a:pt x="29" y="466"/>
                  <a:pt x="29" y="466"/>
                  <a:pt x="29" y="466"/>
                </a:cubicBezTo>
                <a:cubicBezTo>
                  <a:pt x="15" y="466"/>
                  <a:pt x="0" y="452"/>
                  <a:pt x="0" y="438"/>
                </a:cubicBezTo>
                <a:cubicBezTo>
                  <a:pt x="0" y="417"/>
                  <a:pt x="15" y="410"/>
                  <a:pt x="29" y="4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9" name="Freeform 17"/>
          <p:cNvSpPr>
            <a:spLocks noChangeArrowheads="1"/>
          </p:cNvSpPr>
          <p:nvPr/>
        </p:nvSpPr>
        <p:spPr bwMode="auto">
          <a:xfrm>
            <a:off x="13686915" y="11340831"/>
            <a:ext cx="551308" cy="637602"/>
          </a:xfrm>
          <a:custGeom>
            <a:avLst/>
            <a:gdLst>
              <a:gd name="T0" fmla="*/ 61748637 w 509"/>
              <a:gd name="T1" fmla="*/ 58478392 h 587"/>
              <a:gd name="T2" fmla="*/ 61748637 w 509"/>
              <a:gd name="T3" fmla="*/ 58478392 h 587"/>
              <a:gd name="T4" fmla="*/ 59047150 w 509"/>
              <a:gd name="T5" fmla="*/ 57572693 h 587"/>
              <a:gd name="T6" fmla="*/ 56345663 w 509"/>
              <a:gd name="T7" fmla="*/ 54855954 h 587"/>
              <a:gd name="T8" fmla="*/ 56345663 w 509"/>
              <a:gd name="T9" fmla="*/ 72192291 h 587"/>
              <a:gd name="T10" fmla="*/ 52614799 w 509"/>
              <a:gd name="T11" fmla="*/ 75814728 h 587"/>
              <a:gd name="T12" fmla="*/ 49012696 w 509"/>
              <a:gd name="T13" fmla="*/ 72192291 h 587"/>
              <a:gd name="T14" fmla="*/ 49012696 w 509"/>
              <a:gd name="T15" fmla="*/ 54855954 h 587"/>
              <a:gd name="T16" fmla="*/ 47211824 w 509"/>
              <a:gd name="T17" fmla="*/ 57572693 h 587"/>
              <a:gd name="T18" fmla="*/ 44510337 w 509"/>
              <a:gd name="T19" fmla="*/ 58478392 h 587"/>
              <a:gd name="T20" fmla="*/ 40908235 w 509"/>
              <a:gd name="T21" fmla="*/ 54855954 h 587"/>
              <a:gd name="T22" fmla="*/ 41808850 w 509"/>
              <a:gd name="T23" fmla="*/ 52138857 h 587"/>
              <a:gd name="T24" fmla="*/ 50813927 w 509"/>
              <a:gd name="T25" fmla="*/ 43858794 h 587"/>
              <a:gd name="T26" fmla="*/ 52614799 w 509"/>
              <a:gd name="T27" fmla="*/ 42953095 h 587"/>
              <a:gd name="T28" fmla="*/ 55445048 w 509"/>
              <a:gd name="T29" fmla="*/ 43858794 h 587"/>
              <a:gd name="T30" fmla="*/ 63549509 w 509"/>
              <a:gd name="T31" fmla="*/ 52138857 h 587"/>
              <a:gd name="T32" fmla="*/ 65350381 w 509"/>
              <a:gd name="T33" fmla="*/ 54855954 h 587"/>
              <a:gd name="T34" fmla="*/ 61748637 w 509"/>
              <a:gd name="T35" fmla="*/ 58478392 h 587"/>
              <a:gd name="T36" fmla="*/ 39107363 w 509"/>
              <a:gd name="T37" fmla="*/ 49292630 h 587"/>
              <a:gd name="T38" fmla="*/ 39107363 w 509"/>
              <a:gd name="T39" fmla="*/ 49292630 h 587"/>
              <a:gd name="T40" fmla="*/ 37177729 w 509"/>
              <a:gd name="T41" fmla="*/ 54855954 h 587"/>
              <a:gd name="T42" fmla="*/ 44510337 w 509"/>
              <a:gd name="T43" fmla="*/ 62100829 h 587"/>
              <a:gd name="T44" fmla="*/ 45410952 w 509"/>
              <a:gd name="T45" fmla="*/ 62100829 h 587"/>
              <a:gd name="T46" fmla="*/ 45410952 w 509"/>
              <a:gd name="T47" fmla="*/ 70380892 h 587"/>
              <a:gd name="T48" fmla="*/ 3602102 w 509"/>
              <a:gd name="T49" fmla="*/ 70380892 h 587"/>
              <a:gd name="T50" fmla="*/ 0 w 509"/>
              <a:gd name="T51" fmla="*/ 66758455 h 587"/>
              <a:gd name="T52" fmla="*/ 0 w 509"/>
              <a:gd name="T53" fmla="*/ 3622437 h 587"/>
              <a:gd name="T54" fmla="*/ 3602102 w 509"/>
              <a:gd name="T55" fmla="*/ 0 h 587"/>
              <a:gd name="T56" fmla="*/ 11706564 w 509"/>
              <a:gd name="T57" fmla="*/ 0 h 587"/>
              <a:gd name="T58" fmla="*/ 11706564 w 509"/>
              <a:gd name="T59" fmla="*/ 0 h 587"/>
              <a:gd name="T60" fmla="*/ 22641275 w 509"/>
              <a:gd name="T61" fmla="*/ 0 h 587"/>
              <a:gd name="T62" fmla="*/ 22641275 w 509"/>
              <a:gd name="T63" fmla="*/ 13713899 h 587"/>
              <a:gd name="T64" fmla="*/ 22641275 w 509"/>
              <a:gd name="T65" fmla="*/ 20959133 h 587"/>
              <a:gd name="T66" fmla="*/ 29973883 w 509"/>
              <a:gd name="T67" fmla="*/ 28333497 h 587"/>
              <a:gd name="T68" fmla="*/ 37177729 w 509"/>
              <a:gd name="T69" fmla="*/ 28333497 h 587"/>
              <a:gd name="T70" fmla="*/ 52614799 w 509"/>
              <a:gd name="T71" fmla="*/ 28333497 h 587"/>
              <a:gd name="T72" fmla="*/ 52614799 w 509"/>
              <a:gd name="T73" fmla="*/ 39330657 h 587"/>
              <a:gd name="T74" fmla="*/ 48112440 w 509"/>
              <a:gd name="T75" fmla="*/ 41141696 h 587"/>
              <a:gd name="T76" fmla="*/ 39107363 w 509"/>
              <a:gd name="T77" fmla="*/ 49292630 h 587"/>
              <a:gd name="T78" fmla="*/ 29973883 w 509"/>
              <a:gd name="T79" fmla="*/ 24711059 h 587"/>
              <a:gd name="T80" fmla="*/ 29973883 w 509"/>
              <a:gd name="T81" fmla="*/ 24711059 h 587"/>
              <a:gd name="T82" fmla="*/ 26371780 w 509"/>
              <a:gd name="T83" fmla="*/ 20959133 h 587"/>
              <a:gd name="T84" fmla="*/ 26371780 w 509"/>
              <a:gd name="T85" fmla="*/ 13713899 h 587"/>
              <a:gd name="T86" fmla="*/ 26371780 w 509"/>
              <a:gd name="T87" fmla="*/ 0 h 587"/>
              <a:gd name="T88" fmla="*/ 26371780 w 509"/>
              <a:gd name="T89" fmla="*/ 0 h 587"/>
              <a:gd name="T90" fmla="*/ 52614799 w 509"/>
              <a:gd name="T91" fmla="*/ 24711059 h 587"/>
              <a:gd name="T92" fmla="*/ 37177729 w 509"/>
              <a:gd name="T93" fmla="*/ 24711059 h 587"/>
              <a:gd name="T94" fmla="*/ 29973883 w 509"/>
              <a:gd name="T95" fmla="*/ 24711059 h 58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9" h="587">
                <a:moveTo>
                  <a:pt x="480" y="452"/>
                </a:moveTo>
                <a:lnTo>
                  <a:pt x="480" y="452"/>
                </a:lnTo>
                <a:cubicBezTo>
                  <a:pt x="473" y="452"/>
                  <a:pt x="466" y="452"/>
                  <a:pt x="459" y="445"/>
                </a:cubicBezTo>
                <a:cubicBezTo>
                  <a:pt x="438" y="424"/>
                  <a:pt x="438" y="424"/>
                  <a:pt x="438" y="424"/>
                </a:cubicBezTo>
                <a:cubicBezTo>
                  <a:pt x="438" y="558"/>
                  <a:pt x="438" y="558"/>
                  <a:pt x="438" y="558"/>
                </a:cubicBezTo>
                <a:cubicBezTo>
                  <a:pt x="438" y="572"/>
                  <a:pt x="431" y="586"/>
                  <a:pt x="409" y="586"/>
                </a:cubicBezTo>
                <a:cubicBezTo>
                  <a:pt x="395" y="586"/>
                  <a:pt x="381" y="572"/>
                  <a:pt x="381" y="558"/>
                </a:cubicBezTo>
                <a:cubicBezTo>
                  <a:pt x="381" y="424"/>
                  <a:pt x="381" y="424"/>
                  <a:pt x="381" y="424"/>
                </a:cubicBezTo>
                <a:cubicBezTo>
                  <a:pt x="367" y="445"/>
                  <a:pt x="367" y="445"/>
                  <a:pt x="367" y="445"/>
                </a:cubicBezTo>
                <a:cubicBezTo>
                  <a:pt x="360" y="452"/>
                  <a:pt x="353" y="452"/>
                  <a:pt x="346" y="452"/>
                </a:cubicBezTo>
                <a:cubicBezTo>
                  <a:pt x="332" y="452"/>
                  <a:pt x="318" y="438"/>
                  <a:pt x="318" y="424"/>
                </a:cubicBezTo>
                <a:cubicBezTo>
                  <a:pt x="318" y="417"/>
                  <a:pt x="318" y="410"/>
                  <a:pt x="325" y="403"/>
                </a:cubicBezTo>
                <a:cubicBezTo>
                  <a:pt x="395" y="339"/>
                  <a:pt x="395" y="339"/>
                  <a:pt x="395" y="339"/>
                </a:cubicBezTo>
                <a:cubicBezTo>
                  <a:pt x="395" y="332"/>
                  <a:pt x="402" y="332"/>
                  <a:pt x="409" y="332"/>
                </a:cubicBezTo>
                <a:cubicBezTo>
                  <a:pt x="417" y="332"/>
                  <a:pt x="424" y="332"/>
                  <a:pt x="431" y="339"/>
                </a:cubicBezTo>
                <a:cubicBezTo>
                  <a:pt x="494" y="403"/>
                  <a:pt x="494" y="403"/>
                  <a:pt x="494" y="403"/>
                </a:cubicBezTo>
                <a:cubicBezTo>
                  <a:pt x="501" y="410"/>
                  <a:pt x="508" y="417"/>
                  <a:pt x="508" y="424"/>
                </a:cubicBezTo>
                <a:cubicBezTo>
                  <a:pt x="508" y="438"/>
                  <a:pt x="494" y="452"/>
                  <a:pt x="480" y="452"/>
                </a:cubicBezTo>
                <a:close/>
                <a:moveTo>
                  <a:pt x="304" y="381"/>
                </a:moveTo>
                <a:lnTo>
                  <a:pt x="304" y="381"/>
                </a:lnTo>
                <a:cubicBezTo>
                  <a:pt x="296" y="395"/>
                  <a:pt x="289" y="410"/>
                  <a:pt x="289" y="424"/>
                </a:cubicBezTo>
                <a:cubicBezTo>
                  <a:pt x="289" y="452"/>
                  <a:pt x="318" y="480"/>
                  <a:pt x="346" y="480"/>
                </a:cubicBezTo>
                <a:lnTo>
                  <a:pt x="353" y="480"/>
                </a:lnTo>
                <a:cubicBezTo>
                  <a:pt x="353" y="544"/>
                  <a:pt x="353" y="544"/>
                  <a:pt x="353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7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91" y="0"/>
                  <a:pt x="91" y="0"/>
                  <a:pt x="91" y="0"/>
                </a:cubicBezTo>
                <a:cubicBezTo>
                  <a:pt x="176" y="0"/>
                  <a:pt x="176" y="0"/>
                  <a:pt x="176" y="0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62"/>
                  <a:pt x="176" y="162"/>
                  <a:pt x="176" y="162"/>
                </a:cubicBezTo>
                <a:cubicBezTo>
                  <a:pt x="176" y="191"/>
                  <a:pt x="205" y="219"/>
                  <a:pt x="233" y="219"/>
                </a:cubicBezTo>
                <a:cubicBezTo>
                  <a:pt x="289" y="219"/>
                  <a:pt x="289" y="219"/>
                  <a:pt x="289" y="219"/>
                </a:cubicBezTo>
                <a:cubicBezTo>
                  <a:pt x="409" y="219"/>
                  <a:pt x="409" y="219"/>
                  <a:pt x="409" y="219"/>
                </a:cubicBezTo>
                <a:cubicBezTo>
                  <a:pt x="409" y="304"/>
                  <a:pt x="409" y="304"/>
                  <a:pt x="409" y="304"/>
                </a:cubicBezTo>
                <a:cubicBezTo>
                  <a:pt x="395" y="304"/>
                  <a:pt x="381" y="311"/>
                  <a:pt x="374" y="318"/>
                </a:cubicBezTo>
                <a:lnTo>
                  <a:pt x="304" y="381"/>
                </a:lnTo>
                <a:close/>
                <a:moveTo>
                  <a:pt x="233" y="191"/>
                </a:moveTo>
                <a:lnTo>
                  <a:pt x="233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09" y="191"/>
                  <a:pt x="409" y="191"/>
                  <a:pt x="409" y="191"/>
                </a:cubicBezTo>
                <a:cubicBezTo>
                  <a:pt x="289" y="191"/>
                  <a:pt x="289" y="191"/>
                  <a:pt x="289" y="191"/>
                </a:cubicBezTo>
                <a:lnTo>
                  <a:pt x="233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0" name="Freeform 18"/>
          <p:cNvSpPr>
            <a:spLocks noChangeArrowheads="1"/>
          </p:cNvSpPr>
          <p:nvPr/>
        </p:nvSpPr>
        <p:spPr bwMode="auto">
          <a:xfrm>
            <a:off x="12531561" y="11340831"/>
            <a:ext cx="556104" cy="637602"/>
          </a:xfrm>
          <a:custGeom>
            <a:avLst/>
            <a:gdLst>
              <a:gd name="T0" fmla="*/ 65449438 w 510"/>
              <a:gd name="T1" fmla="*/ 65852755 h 587"/>
              <a:gd name="T2" fmla="*/ 65449438 w 510"/>
              <a:gd name="T3" fmla="*/ 65852755 h 587"/>
              <a:gd name="T4" fmla="*/ 57235625 w 510"/>
              <a:gd name="T5" fmla="*/ 74003689 h 587"/>
              <a:gd name="T6" fmla="*/ 54367579 w 510"/>
              <a:gd name="T7" fmla="*/ 75814728 h 587"/>
              <a:gd name="T8" fmla="*/ 51629522 w 510"/>
              <a:gd name="T9" fmla="*/ 74003689 h 587"/>
              <a:gd name="T10" fmla="*/ 43415710 w 510"/>
              <a:gd name="T11" fmla="*/ 65852755 h 587"/>
              <a:gd name="T12" fmla="*/ 42503264 w 510"/>
              <a:gd name="T13" fmla="*/ 63006529 h 587"/>
              <a:gd name="T14" fmla="*/ 46153767 w 510"/>
              <a:gd name="T15" fmla="*/ 59384091 h 587"/>
              <a:gd name="T16" fmla="*/ 47979019 w 510"/>
              <a:gd name="T17" fmla="*/ 61195130 h 587"/>
              <a:gd name="T18" fmla="*/ 50717076 w 510"/>
              <a:gd name="T19" fmla="*/ 63006529 h 587"/>
              <a:gd name="T20" fmla="*/ 50717076 w 510"/>
              <a:gd name="T21" fmla="*/ 46575532 h 587"/>
              <a:gd name="T22" fmla="*/ 54367579 w 510"/>
              <a:gd name="T23" fmla="*/ 42953095 h 587"/>
              <a:gd name="T24" fmla="*/ 58148432 w 510"/>
              <a:gd name="T25" fmla="*/ 46575532 h 587"/>
              <a:gd name="T26" fmla="*/ 58148432 w 510"/>
              <a:gd name="T27" fmla="*/ 63006529 h 587"/>
              <a:gd name="T28" fmla="*/ 60886489 w 510"/>
              <a:gd name="T29" fmla="*/ 61195130 h 587"/>
              <a:gd name="T30" fmla="*/ 62711741 w 510"/>
              <a:gd name="T31" fmla="*/ 59384091 h 587"/>
              <a:gd name="T32" fmla="*/ 66362244 w 510"/>
              <a:gd name="T33" fmla="*/ 63006529 h 587"/>
              <a:gd name="T34" fmla="*/ 65449438 w 510"/>
              <a:gd name="T35" fmla="*/ 65852755 h 587"/>
              <a:gd name="T36" fmla="*/ 47066212 w 510"/>
              <a:gd name="T37" fmla="*/ 46575532 h 587"/>
              <a:gd name="T38" fmla="*/ 47066212 w 510"/>
              <a:gd name="T39" fmla="*/ 46575532 h 587"/>
              <a:gd name="T40" fmla="*/ 47066212 w 510"/>
              <a:gd name="T41" fmla="*/ 55761294 h 587"/>
              <a:gd name="T42" fmla="*/ 46153767 w 510"/>
              <a:gd name="T43" fmla="*/ 55761294 h 587"/>
              <a:gd name="T44" fmla="*/ 38722051 w 510"/>
              <a:gd name="T45" fmla="*/ 63006529 h 587"/>
              <a:gd name="T46" fmla="*/ 40547302 w 510"/>
              <a:gd name="T47" fmla="*/ 68569853 h 587"/>
              <a:gd name="T48" fmla="*/ 42503264 w 510"/>
              <a:gd name="T49" fmla="*/ 70380892 h 587"/>
              <a:gd name="T50" fmla="*/ 3780852 w 510"/>
              <a:gd name="T51" fmla="*/ 70380892 h 587"/>
              <a:gd name="T52" fmla="*/ 0 w 510"/>
              <a:gd name="T53" fmla="*/ 66758455 h 587"/>
              <a:gd name="T54" fmla="*/ 0 w 510"/>
              <a:gd name="T55" fmla="*/ 3622437 h 587"/>
              <a:gd name="T56" fmla="*/ 3780852 w 510"/>
              <a:gd name="T57" fmla="*/ 0 h 587"/>
              <a:gd name="T58" fmla="*/ 12907471 w 510"/>
              <a:gd name="T59" fmla="*/ 0 h 587"/>
              <a:gd name="T60" fmla="*/ 12907471 w 510"/>
              <a:gd name="T61" fmla="*/ 0 h 587"/>
              <a:gd name="T62" fmla="*/ 23989329 w 510"/>
              <a:gd name="T63" fmla="*/ 0 h 587"/>
              <a:gd name="T64" fmla="*/ 23989329 w 510"/>
              <a:gd name="T65" fmla="*/ 13713899 h 587"/>
              <a:gd name="T66" fmla="*/ 23989329 w 510"/>
              <a:gd name="T67" fmla="*/ 20959133 h 587"/>
              <a:gd name="T68" fmla="*/ 31421045 w 510"/>
              <a:gd name="T69" fmla="*/ 28333497 h 587"/>
              <a:gd name="T70" fmla="*/ 38722051 w 510"/>
              <a:gd name="T71" fmla="*/ 28333497 h 587"/>
              <a:gd name="T72" fmla="*/ 54367579 w 510"/>
              <a:gd name="T73" fmla="*/ 28333497 h 587"/>
              <a:gd name="T74" fmla="*/ 54367579 w 510"/>
              <a:gd name="T75" fmla="*/ 39330657 h 587"/>
              <a:gd name="T76" fmla="*/ 54367579 w 510"/>
              <a:gd name="T77" fmla="*/ 39330657 h 587"/>
              <a:gd name="T78" fmla="*/ 47066212 w 510"/>
              <a:gd name="T79" fmla="*/ 46575532 h 587"/>
              <a:gd name="T80" fmla="*/ 31421045 w 510"/>
              <a:gd name="T81" fmla="*/ 24711059 h 587"/>
              <a:gd name="T82" fmla="*/ 31421045 w 510"/>
              <a:gd name="T83" fmla="*/ 24711059 h 587"/>
              <a:gd name="T84" fmla="*/ 27770542 w 510"/>
              <a:gd name="T85" fmla="*/ 20959133 h 587"/>
              <a:gd name="T86" fmla="*/ 27770542 w 510"/>
              <a:gd name="T87" fmla="*/ 13713899 h 587"/>
              <a:gd name="T88" fmla="*/ 27770542 w 510"/>
              <a:gd name="T89" fmla="*/ 0 h 587"/>
              <a:gd name="T90" fmla="*/ 27770542 w 510"/>
              <a:gd name="T91" fmla="*/ 0 h 587"/>
              <a:gd name="T92" fmla="*/ 54367579 w 510"/>
              <a:gd name="T93" fmla="*/ 24711059 h 587"/>
              <a:gd name="T94" fmla="*/ 38722051 w 510"/>
              <a:gd name="T95" fmla="*/ 24711059 h 587"/>
              <a:gd name="T96" fmla="*/ 31421045 w 510"/>
              <a:gd name="T97" fmla="*/ 24711059 h 587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10" h="587">
                <a:moveTo>
                  <a:pt x="502" y="509"/>
                </a:moveTo>
                <a:lnTo>
                  <a:pt x="502" y="509"/>
                </a:lnTo>
                <a:cubicBezTo>
                  <a:pt x="439" y="572"/>
                  <a:pt x="439" y="572"/>
                  <a:pt x="439" y="572"/>
                </a:cubicBezTo>
                <a:cubicBezTo>
                  <a:pt x="432" y="579"/>
                  <a:pt x="424" y="586"/>
                  <a:pt x="417" y="586"/>
                </a:cubicBezTo>
                <a:cubicBezTo>
                  <a:pt x="410" y="586"/>
                  <a:pt x="403" y="579"/>
                  <a:pt x="396" y="572"/>
                </a:cubicBezTo>
                <a:cubicBezTo>
                  <a:pt x="333" y="509"/>
                  <a:pt x="333" y="509"/>
                  <a:pt x="333" y="509"/>
                </a:cubicBezTo>
                <a:cubicBezTo>
                  <a:pt x="326" y="502"/>
                  <a:pt x="326" y="495"/>
                  <a:pt x="326" y="487"/>
                </a:cubicBezTo>
                <a:cubicBezTo>
                  <a:pt x="326" y="473"/>
                  <a:pt x="333" y="459"/>
                  <a:pt x="354" y="459"/>
                </a:cubicBezTo>
                <a:cubicBezTo>
                  <a:pt x="361" y="459"/>
                  <a:pt x="368" y="466"/>
                  <a:pt x="368" y="473"/>
                </a:cubicBezTo>
                <a:cubicBezTo>
                  <a:pt x="389" y="487"/>
                  <a:pt x="389" y="487"/>
                  <a:pt x="389" y="487"/>
                </a:cubicBezTo>
                <a:cubicBezTo>
                  <a:pt x="389" y="360"/>
                  <a:pt x="389" y="360"/>
                  <a:pt x="389" y="360"/>
                </a:cubicBezTo>
                <a:cubicBezTo>
                  <a:pt x="389" y="339"/>
                  <a:pt x="403" y="332"/>
                  <a:pt x="417" y="332"/>
                </a:cubicBezTo>
                <a:cubicBezTo>
                  <a:pt x="432" y="332"/>
                  <a:pt x="446" y="339"/>
                  <a:pt x="446" y="360"/>
                </a:cubicBezTo>
                <a:cubicBezTo>
                  <a:pt x="446" y="487"/>
                  <a:pt x="446" y="487"/>
                  <a:pt x="446" y="487"/>
                </a:cubicBezTo>
                <a:cubicBezTo>
                  <a:pt x="467" y="473"/>
                  <a:pt x="467" y="473"/>
                  <a:pt x="467" y="473"/>
                </a:cubicBezTo>
                <a:cubicBezTo>
                  <a:pt x="467" y="466"/>
                  <a:pt x="474" y="459"/>
                  <a:pt x="481" y="459"/>
                </a:cubicBezTo>
                <a:cubicBezTo>
                  <a:pt x="502" y="459"/>
                  <a:pt x="509" y="473"/>
                  <a:pt x="509" y="487"/>
                </a:cubicBezTo>
                <a:cubicBezTo>
                  <a:pt x="509" y="495"/>
                  <a:pt x="509" y="502"/>
                  <a:pt x="502" y="509"/>
                </a:cubicBezTo>
                <a:close/>
                <a:moveTo>
                  <a:pt x="361" y="360"/>
                </a:moveTo>
                <a:lnTo>
                  <a:pt x="361" y="360"/>
                </a:lnTo>
                <a:cubicBezTo>
                  <a:pt x="361" y="431"/>
                  <a:pt x="361" y="431"/>
                  <a:pt x="361" y="431"/>
                </a:cubicBezTo>
                <a:lnTo>
                  <a:pt x="354" y="431"/>
                </a:lnTo>
                <a:cubicBezTo>
                  <a:pt x="319" y="431"/>
                  <a:pt x="297" y="459"/>
                  <a:pt x="297" y="487"/>
                </a:cubicBezTo>
                <a:cubicBezTo>
                  <a:pt x="297" y="509"/>
                  <a:pt x="304" y="523"/>
                  <a:pt x="311" y="530"/>
                </a:cubicBezTo>
                <a:cubicBezTo>
                  <a:pt x="326" y="544"/>
                  <a:pt x="326" y="544"/>
                  <a:pt x="326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4" y="191"/>
                  <a:pt x="206" y="219"/>
                  <a:pt x="241" y="219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04"/>
                  <a:pt x="417" y="304"/>
                  <a:pt x="417" y="304"/>
                </a:cubicBezTo>
                <a:cubicBezTo>
                  <a:pt x="389" y="304"/>
                  <a:pt x="361" y="325"/>
                  <a:pt x="361" y="360"/>
                </a:cubicBezTo>
                <a:close/>
                <a:moveTo>
                  <a:pt x="241" y="191"/>
                </a:moveTo>
                <a:lnTo>
                  <a:pt x="241" y="191"/>
                </a:lnTo>
                <a:cubicBezTo>
                  <a:pt x="220" y="191"/>
                  <a:pt x="213" y="176"/>
                  <a:pt x="213" y="162"/>
                </a:cubicBezTo>
                <a:cubicBezTo>
                  <a:pt x="213" y="106"/>
                  <a:pt x="213" y="106"/>
                  <a:pt x="213" y="106"/>
                </a:cubicBezTo>
                <a:cubicBezTo>
                  <a:pt x="213" y="0"/>
                  <a:pt x="213" y="0"/>
                  <a:pt x="213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7" y="191"/>
                  <a:pt x="297" y="191"/>
                  <a:pt x="297" y="191"/>
                </a:cubicBezTo>
                <a:lnTo>
                  <a:pt x="241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1" name="Freeform 19"/>
          <p:cNvSpPr>
            <a:spLocks noChangeArrowheads="1"/>
          </p:cNvSpPr>
          <p:nvPr/>
        </p:nvSpPr>
        <p:spPr bwMode="auto">
          <a:xfrm>
            <a:off x="11390591" y="11340830"/>
            <a:ext cx="556104" cy="623220"/>
          </a:xfrm>
          <a:custGeom>
            <a:avLst/>
            <a:gdLst>
              <a:gd name="T0" fmla="*/ 65449438 w 510"/>
              <a:gd name="T1" fmla="*/ 58633190 h 573"/>
              <a:gd name="T2" fmla="*/ 65449438 w 510"/>
              <a:gd name="T3" fmla="*/ 58633190 h 573"/>
              <a:gd name="T4" fmla="*/ 60886489 w 510"/>
              <a:gd name="T5" fmla="*/ 63173440 h 573"/>
              <a:gd name="T6" fmla="*/ 65449438 w 510"/>
              <a:gd name="T7" fmla="*/ 68751328 h 573"/>
              <a:gd name="T8" fmla="*/ 66362244 w 510"/>
              <a:gd name="T9" fmla="*/ 70567284 h 573"/>
              <a:gd name="T10" fmla="*/ 62711741 w 510"/>
              <a:gd name="T11" fmla="*/ 74199556 h 573"/>
              <a:gd name="T12" fmla="*/ 59973683 w 510"/>
              <a:gd name="T13" fmla="*/ 73291578 h 573"/>
              <a:gd name="T14" fmla="*/ 55280025 w 510"/>
              <a:gd name="T15" fmla="*/ 68751328 h 573"/>
              <a:gd name="T16" fmla="*/ 50717076 w 510"/>
              <a:gd name="T17" fmla="*/ 73291578 h 573"/>
              <a:gd name="T18" fmla="*/ 47979019 w 510"/>
              <a:gd name="T19" fmla="*/ 74199556 h 573"/>
              <a:gd name="T20" fmla="*/ 44328516 w 510"/>
              <a:gd name="T21" fmla="*/ 70567284 h 573"/>
              <a:gd name="T22" fmla="*/ 45240961 w 510"/>
              <a:gd name="T23" fmla="*/ 68751328 h 573"/>
              <a:gd name="T24" fmla="*/ 45240961 w 510"/>
              <a:gd name="T25" fmla="*/ 68751328 h 573"/>
              <a:gd name="T26" fmla="*/ 49804270 w 510"/>
              <a:gd name="T27" fmla="*/ 63173440 h 573"/>
              <a:gd name="T28" fmla="*/ 45240961 w 510"/>
              <a:gd name="T29" fmla="*/ 58633190 h 573"/>
              <a:gd name="T30" fmla="*/ 44328516 w 510"/>
              <a:gd name="T31" fmla="*/ 55908896 h 573"/>
              <a:gd name="T32" fmla="*/ 47979019 w 510"/>
              <a:gd name="T33" fmla="*/ 52276985 h 573"/>
              <a:gd name="T34" fmla="*/ 50717076 w 510"/>
              <a:gd name="T35" fmla="*/ 54092940 h 573"/>
              <a:gd name="T36" fmla="*/ 55280025 w 510"/>
              <a:gd name="T37" fmla="*/ 58633190 h 573"/>
              <a:gd name="T38" fmla="*/ 59973683 w 510"/>
              <a:gd name="T39" fmla="*/ 54092940 h 573"/>
              <a:gd name="T40" fmla="*/ 59973683 w 510"/>
              <a:gd name="T41" fmla="*/ 54092940 h 573"/>
              <a:gd name="T42" fmla="*/ 62711741 w 510"/>
              <a:gd name="T43" fmla="*/ 52276985 h 573"/>
              <a:gd name="T44" fmla="*/ 66362244 w 510"/>
              <a:gd name="T45" fmla="*/ 55908896 h 573"/>
              <a:gd name="T46" fmla="*/ 65449438 w 510"/>
              <a:gd name="T47" fmla="*/ 58633190 h 573"/>
              <a:gd name="T48" fmla="*/ 54367579 w 510"/>
              <a:gd name="T49" fmla="*/ 52276985 h 573"/>
              <a:gd name="T50" fmla="*/ 54367579 w 510"/>
              <a:gd name="T51" fmla="*/ 52276985 h 573"/>
              <a:gd name="T52" fmla="*/ 54367579 w 510"/>
              <a:gd name="T53" fmla="*/ 52276985 h 573"/>
              <a:gd name="T54" fmla="*/ 53454773 w 510"/>
              <a:gd name="T55" fmla="*/ 51238987 h 573"/>
              <a:gd name="T56" fmla="*/ 53454773 w 510"/>
              <a:gd name="T57" fmla="*/ 51238987 h 573"/>
              <a:gd name="T58" fmla="*/ 47979019 w 510"/>
              <a:gd name="T59" fmla="*/ 48515053 h 573"/>
              <a:gd name="T60" fmla="*/ 40547302 w 510"/>
              <a:gd name="T61" fmla="*/ 55908896 h 573"/>
              <a:gd name="T62" fmla="*/ 42503264 w 510"/>
              <a:gd name="T63" fmla="*/ 61357124 h 573"/>
              <a:gd name="T64" fmla="*/ 42503264 w 510"/>
              <a:gd name="T65" fmla="*/ 61357124 h 573"/>
              <a:gd name="T66" fmla="*/ 45240961 w 510"/>
              <a:gd name="T67" fmla="*/ 63173440 h 573"/>
              <a:gd name="T68" fmla="*/ 42503264 w 510"/>
              <a:gd name="T69" fmla="*/ 66027034 h 573"/>
              <a:gd name="T70" fmla="*/ 42503264 w 510"/>
              <a:gd name="T71" fmla="*/ 66027034 h 573"/>
              <a:gd name="T72" fmla="*/ 40547302 w 510"/>
              <a:gd name="T73" fmla="*/ 70567284 h 573"/>
              <a:gd name="T74" fmla="*/ 37809606 w 510"/>
              <a:gd name="T75" fmla="*/ 70567284 h 573"/>
              <a:gd name="T76" fmla="*/ 37809606 w 510"/>
              <a:gd name="T77" fmla="*/ 70567284 h 573"/>
              <a:gd name="T78" fmla="*/ 3780852 w 510"/>
              <a:gd name="T79" fmla="*/ 70567284 h 573"/>
              <a:gd name="T80" fmla="*/ 0 w 510"/>
              <a:gd name="T81" fmla="*/ 66935372 h 573"/>
              <a:gd name="T82" fmla="*/ 0 w 510"/>
              <a:gd name="T83" fmla="*/ 3632272 h 573"/>
              <a:gd name="T84" fmla="*/ 3780852 w 510"/>
              <a:gd name="T85" fmla="*/ 0 h 573"/>
              <a:gd name="T86" fmla="*/ 11994664 w 510"/>
              <a:gd name="T87" fmla="*/ 0 h 573"/>
              <a:gd name="T88" fmla="*/ 23076884 w 510"/>
              <a:gd name="T89" fmla="*/ 0 h 573"/>
              <a:gd name="T90" fmla="*/ 23076884 w 510"/>
              <a:gd name="T91" fmla="*/ 13750410 h 573"/>
              <a:gd name="T92" fmla="*/ 23076884 w 510"/>
              <a:gd name="T93" fmla="*/ 21014594 h 573"/>
              <a:gd name="T94" fmla="*/ 30508239 w 510"/>
              <a:gd name="T95" fmla="*/ 28408437 h 573"/>
              <a:gd name="T96" fmla="*/ 37809606 w 510"/>
              <a:gd name="T97" fmla="*/ 28408437 h 573"/>
              <a:gd name="T98" fmla="*/ 54367579 w 510"/>
              <a:gd name="T99" fmla="*/ 28408437 h 573"/>
              <a:gd name="T100" fmla="*/ 54367579 w 510"/>
              <a:gd name="T101" fmla="*/ 48515053 h 573"/>
              <a:gd name="T102" fmla="*/ 54367579 w 510"/>
              <a:gd name="T103" fmla="*/ 48515053 h 573"/>
              <a:gd name="T104" fmla="*/ 54367579 w 510"/>
              <a:gd name="T105" fmla="*/ 52276985 h 573"/>
              <a:gd name="T106" fmla="*/ 30508239 w 510"/>
              <a:gd name="T107" fmla="*/ 24776525 h 573"/>
              <a:gd name="T108" fmla="*/ 30508239 w 510"/>
              <a:gd name="T109" fmla="*/ 24776525 h 573"/>
              <a:gd name="T110" fmla="*/ 26727387 w 510"/>
              <a:gd name="T111" fmla="*/ 21014594 h 573"/>
              <a:gd name="T112" fmla="*/ 26727387 w 510"/>
              <a:gd name="T113" fmla="*/ 13750410 h 573"/>
              <a:gd name="T114" fmla="*/ 26727387 w 510"/>
              <a:gd name="T115" fmla="*/ 0 h 573"/>
              <a:gd name="T116" fmla="*/ 54367579 w 510"/>
              <a:gd name="T117" fmla="*/ 24776525 h 573"/>
              <a:gd name="T118" fmla="*/ 37809606 w 510"/>
              <a:gd name="T119" fmla="*/ 24776525 h 573"/>
              <a:gd name="T120" fmla="*/ 30508239 w 510"/>
              <a:gd name="T121" fmla="*/ 24776525 h 57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10" h="573">
                <a:moveTo>
                  <a:pt x="502" y="452"/>
                </a:moveTo>
                <a:lnTo>
                  <a:pt x="502" y="452"/>
                </a:lnTo>
                <a:cubicBezTo>
                  <a:pt x="467" y="487"/>
                  <a:pt x="467" y="487"/>
                  <a:pt x="467" y="487"/>
                </a:cubicBezTo>
                <a:cubicBezTo>
                  <a:pt x="502" y="530"/>
                  <a:pt x="502" y="530"/>
                  <a:pt x="502" y="530"/>
                </a:cubicBezTo>
                <a:cubicBezTo>
                  <a:pt x="509" y="530"/>
                  <a:pt x="509" y="537"/>
                  <a:pt x="509" y="544"/>
                </a:cubicBezTo>
                <a:cubicBezTo>
                  <a:pt x="509" y="565"/>
                  <a:pt x="495" y="572"/>
                  <a:pt x="481" y="572"/>
                </a:cubicBezTo>
                <a:cubicBezTo>
                  <a:pt x="474" y="572"/>
                  <a:pt x="467" y="572"/>
                  <a:pt x="460" y="565"/>
                </a:cubicBezTo>
                <a:cubicBezTo>
                  <a:pt x="424" y="530"/>
                  <a:pt x="424" y="530"/>
                  <a:pt x="424" y="530"/>
                </a:cubicBezTo>
                <a:cubicBezTo>
                  <a:pt x="389" y="565"/>
                  <a:pt x="389" y="565"/>
                  <a:pt x="389" y="565"/>
                </a:cubicBezTo>
                <a:cubicBezTo>
                  <a:pt x="382" y="572"/>
                  <a:pt x="375" y="572"/>
                  <a:pt x="368" y="572"/>
                </a:cubicBezTo>
                <a:cubicBezTo>
                  <a:pt x="354" y="572"/>
                  <a:pt x="340" y="565"/>
                  <a:pt x="340" y="544"/>
                </a:cubicBezTo>
                <a:cubicBezTo>
                  <a:pt x="340" y="537"/>
                  <a:pt x="340" y="530"/>
                  <a:pt x="347" y="530"/>
                </a:cubicBezTo>
                <a:cubicBezTo>
                  <a:pt x="382" y="487"/>
                  <a:pt x="382" y="487"/>
                  <a:pt x="382" y="487"/>
                </a:cubicBezTo>
                <a:cubicBezTo>
                  <a:pt x="347" y="452"/>
                  <a:pt x="347" y="452"/>
                  <a:pt x="347" y="452"/>
                </a:cubicBezTo>
                <a:cubicBezTo>
                  <a:pt x="340" y="445"/>
                  <a:pt x="340" y="438"/>
                  <a:pt x="340" y="431"/>
                </a:cubicBezTo>
                <a:cubicBezTo>
                  <a:pt x="340" y="417"/>
                  <a:pt x="354" y="403"/>
                  <a:pt x="368" y="403"/>
                </a:cubicBezTo>
                <a:cubicBezTo>
                  <a:pt x="375" y="403"/>
                  <a:pt x="382" y="410"/>
                  <a:pt x="389" y="417"/>
                </a:cubicBezTo>
                <a:cubicBezTo>
                  <a:pt x="424" y="452"/>
                  <a:pt x="424" y="452"/>
                  <a:pt x="424" y="452"/>
                </a:cubicBezTo>
                <a:cubicBezTo>
                  <a:pt x="460" y="417"/>
                  <a:pt x="460" y="417"/>
                  <a:pt x="460" y="417"/>
                </a:cubicBezTo>
                <a:cubicBezTo>
                  <a:pt x="467" y="410"/>
                  <a:pt x="474" y="403"/>
                  <a:pt x="481" y="403"/>
                </a:cubicBezTo>
                <a:cubicBezTo>
                  <a:pt x="495" y="403"/>
                  <a:pt x="509" y="417"/>
                  <a:pt x="509" y="431"/>
                </a:cubicBezTo>
                <a:cubicBezTo>
                  <a:pt x="509" y="438"/>
                  <a:pt x="509" y="445"/>
                  <a:pt x="502" y="452"/>
                </a:cubicBezTo>
                <a:close/>
                <a:moveTo>
                  <a:pt x="417" y="403"/>
                </a:moveTo>
                <a:lnTo>
                  <a:pt x="417" y="403"/>
                </a:lnTo>
                <a:cubicBezTo>
                  <a:pt x="410" y="395"/>
                  <a:pt x="410" y="395"/>
                  <a:pt x="410" y="395"/>
                </a:cubicBezTo>
                <a:cubicBezTo>
                  <a:pt x="396" y="381"/>
                  <a:pt x="382" y="374"/>
                  <a:pt x="368" y="374"/>
                </a:cubicBezTo>
                <a:cubicBezTo>
                  <a:pt x="340" y="374"/>
                  <a:pt x="311" y="403"/>
                  <a:pt x="311" y="431"/>
                </a:cubicBezTo>
                <a:cubicBezTo>
                  <a:pt x="311" y="452"/>
                  <a:pt x="318" y="466"/>
                  <a:pt x="326" y="473"/>
                </a:cubicBezTo>
                <a:cubicBezTo>
                  <a:pt x="347" y="487"/>
                  <a:pt x="347" y="487"/>
                  <a:pt x="347" y="487"/>
                </a:cubicBezTo>
                <a:cubicBezTo>
                  <a:pt x="326" y="509"/>
                  <a:pt x="326" y="509"/>
                  <a:pt x="326" y="509"/>
                </a:cubicBezTo>
                <a:cubicBezTo>
                  <a:pt x="318" y="516"/>
                  <a:pt x="311" y="530"/>
                  <a:pt x="311" y="544"/>
                </a:cubicBezTo>
                <a:cubicBezTo>
                  <a:pt x="290" y="544"/>
                  <a:pt x="290" y="544"/>
                  <a:pt x="290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4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lnTo>
                  <a:pt x="417" y="403"/>
                </a:lnTo>
                <a:close/>
                <a:moveTo>
                  <a:pt x="234" y="191"/>
                </a:moveTo>
                <a:lnTo>
                  <a:pt x="234" y="191"/>
                </a:lnTo>
                <a:cubicBezTo>
                  <a:pt x="220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4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2" name="Freeform 20"/>
          <p:cNvSpPr>
            <a:spLocks noChangeArrowheads="1"/>
          </p:cNvSpPr>
          <p:nvPr/>
        </p:nvSpPr>
        <p:spPr bwMode="auto">
          <a:xfrm>
            <a:off x="10244829" y="11340831"/>
            <a:ext cx="556104" cy="608838"/>
          </a:xfrm>
          <a:custGeom>
            <a:avLst/>
            <a:gdLst>
              <a:gd name="T0" fmla="*/ 64536992 w 510"/>
              <a:gd name="T1" fmla="*/ 61528392 h 559"/>
              <a:gd name="T2" fmla="*/ 64536992 w 510"/>
              <a:gd name="T3" fmla="*/ 61528392 h 559"/>
              <a:gd name="T4" fmla="*/ 55280025 w 510"/>
              <a:gd name="T5" fmla="*/ 70763999 h 559"/>
              <a:gd name="T6" fmla="*/ 52542328 w 510"/>
              <a:gd name="T7" fmla="*/ 72585008 h 559"/>
              <a:gd name="T8" fmla="*/ 49804270 w 510"/>
              <a:gd name="T9" fmla="*/ 70763999 h 559"/>
              <a:gd name="T10" fmla="*/ 45240961 w 510"/>
              <a:gd name="T11" fmla="*/ 66211296 h 559"/>
              <a:gd name="T12" fmla="*/ 44328516 w 510"/>
              <a:gd name="T13" fmla="*/ 63349401 h 559"/>
              <a:gd name="T14" fmla="*/ 47979019 w 510"/>
              <a:gd name="T15" fmla="*/ 59707023 h 559"/>
              <a:gd name="T16" fmla="*/ 49804270 w 510"/>
              <a:gd name="T17" fmla="*/ 61528392 h 559"/>
              <a:gd name="T18" fmla="*/ 52542328 w 510"/>
              <a:gd name="T19" fmla="*/ 63349401 h 559"/>
              <a:gd name="T20" fmla="*/ 59973683 w 510"/>
              <a:gd name="T21" fmla="*/ 56065005 h 559"/>
              <a:gd name="T22" fmla="*/ 59973683 w 510"/>
              <a:gd name="T23" fmla="*/ 56065005 h 559"/>
              <a:gd name="T24" fmla="*/ 62711741 w 510"/>
              <a:gd name="T25" fmla="*/ 55154320 h 559"/>
              <a:gd name="T26" fmla="*/ 66362244 w 510"/>
              <a:gd name="T27" fmla="*/ 58796699 h 559"/>
              <a:gd name="T28" fmla="*/ 64536992 w 510"/>
              <a:gd name="T29" fmla="*/ 61528392 h 559"/>
              <a:gd name="T30" fmla="*/ 53454773 w 510"/>
              <a:gd name="T31" fmla="*/ 56975329 h 559"/>
              <a:gd name="T32" fmla="*/ 53454773 w 510"/>
              <a:gd name="T33" fmla="*/ 56975329 h 559"/>
              <a:gd name="T34" fmla="*/ 52542328 w 510"/>
              <a:gd name="T35" fmla="*/ 57886014 h 559"/>
              <a:gd name="T36" fmla="*/ 47979019 w 510"/>
              <a:gd name="T37" fmla="*/ 56065005 h 559"/>
              <a:gd name="T38" fmla="*/ 40547302 w 510"/>
              <a:gd name="T39" fmla="*/ 63349401 h 559"/>
              <a:gd name="T40" fmla="*/ 42372554 w 510"/>
              <a:gd name="T41" fmla="*/ 68942990 h 559"/>
              <a:gd name="T42" fmla="*/ 42372554 w 510"/>
              <a:gd name="T43" fmla="*/ 68942990 h 559"/>
              <a:gd name="T44" fmla="*/ 44328516 w 510"/>
              <a:gd name="T45" fmla="*/ 70763999 h 559"/>
              <a:gd name="T46" fmla="*/ 44328516 w 510"/>
              <a:gd name="T47" fmla="*/ 70763999 h 559"/>
              <a:gd name="T48" fmla="*/ 31421045 w 510"/>
              <a:gd name="T49" fmla="*/ 70763999 h 559"/>
              <a:gd name="T50" fmla="*/ 31421045 w 510"/>
              <a:gd name="T51" fmla="*/ 70763999 h 559"/>
              <a:gd name="T52" fmla="*/ 3780852 w 510"/>
              <a:gd name="T53" fmla="*/ 70763999 h 559"/>
              <a:gd name="T54" fmla="*/ 0 w 510"/>
              <a:gd name="T55" fmla="*/ 67121620 h 559"/>
              <a:gd name="T56" fmla="*/ 0 w 510"/>
              <a:gd name="T57" fmla="*/ 3642379 h 559"/>
              <a:gd name="T58" fmla="*/ 3780852 w 510"/>
              <a:gd name="T59" fmla="*/ 0 h 559"/>
              <a:gd name="T60" fmla="*/ 11994664 w 510"/>
              <a:gd name="T61" fmla="*/ 0 h 559"/>
              <a:gd name="T62" fmla="*/ 23076884 w 510"/>
              <a:gd name="T63" fmla="*/ 0 h 559"/>
              <a:gd name="T64" fmla="*/ 23076884 w 510"/>
              <a:gd name="T65" fmla="*/ 13788670 h 559"/>
              <a:gd name="T66" fmla="*/ 23076884 w 510"/>
              <a:gd name="T67" fmla="*/ 21073067 h 559"/>
              <a:gd name="T68" fmla="*/ 30508239 w 510"/>
              <a:gd name="T69" fmla="*/ 28487664 h 559"/>
              <a:gd name="T70" fmla="*/ 37809606 w 510"/>
              <a:gd name="T71" fmla="*/ 28487664 h 559"/>
              <a:gd name="T72" fmla="*/ 53454773 w 510"/>
              <a:gd name="T73" fmla="*/ 28487664 h 559"/>
              <a:gd name="T74" fmla="*/ 53454773 w 510"/>
              <a:gd name="T75" fmla="*/ 50471416 h 559"/>
              <a:gd name="T76" fmla="*/ 53454773 w 510"/>
              <a:gd name="T77" fmla="*/ 50471416 h 559"/>
              <a:gd name="T78" fmla="*/ 53454773 w 510"/>
              <a:gd name="T79" fmla="*/ 56975329 h 559"/>
              <a:gd name="T80" fmla="*/ 30508239 w 510"/>
              <a:gd name="T81" fmla="*/ 24845286 h 559"/>
              <a:gd name="T82" fmla="*/ 30508239 w 510"/>
              <a:gd name="T83" fmla="*/ 24845286 h 559"/>
              <a:gd name="T84" fmla="*/ 26727387 w 510"/>
              <a:gd name="T85" fmla="*/ 21073067 h 559"/>
              <a:gd name="T86" fmla="*/ 26727387 w 510"/>
              <a:gd name="T87" fmla="*/ 13788670 h 559"/>
              <a:gd name="T88" fmla="*/ 26727387 w 510"/>
              <a:gd name="T89" fmla="*/ 0 h 559"/>
              <a:gd name="T90" fmla="*/ 53454773 w 510"/>
              <a:gd name="T91" fmla="*/ 24845286 h 559"/>
              <a:gd name="T92" fmla="*/ 37809606 w 510"/>
              <a:gd name="T93" fmla="*/ 24845286 h 559"/>
              <a:gd name="T94" fmla="*/ 30508239 w 510"/>
              <a:gd name="T95" fmla="*/ 24845286 h 55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10" h="559">
                <a:moveTo>
                  <a:pt x="495" y="473"/>
                </a:moveTo>
                <a:lnTo>
                  <a:pt x="495" y="473"/>
                </a:lnTo>
                <a:cubicBezTo>
                  <a:pt x="424" y="544"/>
                  <a:pt x="424" y="544"/>
                  <a:pt x="424" y="544"/>
                </a:cubicBezTo>
                <a:cubicBezTo>
                  <a:pt x="417" y="551"/>
                  <a:pt x="410" y="558"/>
                  <a:pt x="403" y="558"/>
                </a:cubicBezTo>
                <a:cubicBezTo>
                  <a:pt x="396" y="558"/>
                  <a:pt x="389" y="551"/>
                  <a:pt x="382" y="544"/>
                </a:cubicBezTo>
                <a:cubicBezTo>
                  <a:pt x="347" y="509"/>
                  <a:pt x="347" y="509"/>
                  <a:pt x="347" y="509"/>
                </a:cubicBezTo>
                <a:cubicBezTo>
                  <a:pt x="340" y="502"/>
                  <a:pt x="340" y="495"/>
                  <a:pt x="340" y="487"/>
                </a:cubicBezTo>
                <a:cubicBezTo>
                  <a:pt x="340" y="473"/>
                  <a:pt x="347" y="459"/>
                  <a:pt x="368" y="459"/>
                </a:cubicBezTo>
                <a:cubicBezTo>
                  <a:pt x="375" y="459"/>
                  <a:pt x="382" y="466"/>
                  <a:pt x="382" y="473"/>
                </a:cubicBezTo>
                <a:cubicBezTo>
                  <a:pt x="403" y="487"/>
                  <a:pt x="403" y="487"/>
                  <a:pt x="403" y="487"/>
                </a:cubicBezTo>
                <a:cubicBezTo>
                  <a:pt x="460" y="431"/>
                  <a:pt x="460" y="431"/>
                  <a:pt x="460" y="431"/>
                </a:cubicBezTo>
                <a:cubicBezTo>
                  <a:pt x="467" y="424"/>
                  <a:pt x="474" y="424"/>
                  <a:pt x="481" y="424"/>
                </a:cubicBezTo>
                <a:cubicBezTo>
                  <a:pt x="495" y="424"/>
                  <a:pt x="509" y="438"/>
                  <a:pt x="509" y="452"/>
                </a:cubicBezTo>
                <a:cubicBezTo>
                  <a:pt x="509" y="459"/>
                  <a:pt x="502" y="466"/>
                  <a:pt x="495" y="473"/>
                </a:cubicBezTo>
                <a:close/>
                <a:moveTo>
                  <a:pt x="410" y="438"/>
                </a:moveTo>
                <a:lnTo>
                  <a:pt x="410" y="438"/>
                </a:lnTo>
                <a:cubicBezTo>
                  <a:pt x="403" y="445"/>
                  <a:pt x="403" y="445"/>
                  <a:pt x="403" y="445"/>
                </a:cubicBezTo>
                <a:cubicBezTo>
                  <a:pt x="396" y="438"/>
                  <a:pt x="382" y="431"/>
                  <a:pt x="368" y="431"/>
                </a:cubicBezTo>
                <a:cubicBezTo>
                  <a:pt x="333" y="431"/>
                  <a:pt x="311" y="459"/>
                  <a:pt x="311" y="487"/>
                </a:cubicBezTo>
                <a:cubicBezTo>
                  <a:pt x="311" y="509"/>
                  <a:pt x="318" y="523"/>
                  <a:pt x="325" y="530"/>
                </a:cubicBezTo>
                <a:cubicBezTo>
                  <a:pt x="340" y="544"/>
                  <a:pt x="340" y="544"/>
                  <a:pt x="340" y="544"/>
                </a:cubicBezTo>
                <a:cubicBezTo>
                  <a:pt x="241" y="544"/>
                  <a:pt x="241" y="544"/>
                  <a:pt x="241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7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4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0" y="219"/>
                  <a:pt x="410" y="219"/>
                  <a:pt x="410" y="219"/>
                </a:cubicBezTo>
                <a:cubicBezTo>
                  <a:pt x="410" y="388"/>
                  <a:pt x="410" y="388"/>
                  <a:pt x="410" y="388"/>
                </a:cubicBezTo>
                <a:lnTo>
                  <a:pt x="410" y="438"/>
                </a:lnTo>
                <a:close/>
                <a:moveTo>
                  <a:pt x="234" y="191"/>
                </a:moveTo>
                <a:lnTo>
                  <a:pt x="234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0" y="191"/>
                  <a:pt x="410" y="191"/>
                  <a:pt x="410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4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3" name="Freeform 21"/>
          <p:cNvSpPr>
            <a:spLocks noChangeArrowheads="1"/>
          </p:cNvSpPr>
          <p:nvPr/>
        </p:nvSpPr>
        <p:spPr bwMode="auto">
          <a:xfrm>
            <a:off x="9094271" y="11340830"/>
            <a:ext cx="546516" cy="594456"/>
          </a:xfrm>
          <a:custGeom>
            <a:avLst/>
            <a:gdLst>
              <a:gd name="T0" fmla="*/ 61359160 w 503"/>
              <a:gd name="T1" fmla="*/ 67317282 h 545"/>
              <a:gd name="T2" fmla="*/ 61359160 w 503"/>
              <a:gd name="T3" fmla="*/ 67317282 h 545"/>
              <a:gd name="T4" fmla="*/ 57605098 w 503"/>
              <a:gd name="T5" fmla="*/ 67317282 h 545"/>
              <a:gd name="T6" fmla="*/ 57605098 w 503"/>
              <a:gd name="T7" fmla="*/ 67317282 h 545"/>
              <a:gd name="T8" fmla="*/ 50356024 w 503"/>
              <a:gd name="T9" fmla="*/ 67317282 h 545"/>
              <a:gd name="T10" fmla="*/ 50356024 w 503"/>
              <a:gd name="T11" fmla="*/ 67317282 h 545"/>
              <a:gd name="T12" fmla="*/ 46731487 w 503"/>
              <a:gd name="T13" fmla="*/ 67317282 h 545"/>
              <a:gd name="T14" fmla="*/ 42977425 w 503"/>
              <a:gd name="T15" fmla="*/ 63534150 h 545"/>
              <a:gd name="T16" fmla="*/ 46731487 w 503"/>
              <a:gd name="T17" fmla="*/ 59881048 h 545"/>
              <a:gd name="T18" fmla="*/ 49449710 w 503"/>
              <a:gd name="T19" fmla="*/ 59881048 h 545"/>
              <a:gd name="T20" fmla="*/ 50356024 w 503"/>
              <a:gd name="T21" fmla="*/ 59881048 h 545"/>
              <a:gd name="T22" fmla="*/ 57605098 w 503"/>
              <a:gd name="T23" fmla="*/ 59881048 h 545"/>
              <a:gd name="T24" fmla="*/ 61359160 w 503"/>
              <a:gd name="T25" fmla="*/ 59881048 h 545"/>
              <a:gd name="T26" fmla="*/ 64983697 w 503"/>
              <a:gd name="T27" fmla="*/ 63534150 h 545"/>
              <a:gd name="T28" fmla="*/ 61359160 w 503"/>
              <a:gd name="T29" fmla="*/ 67317282 h 545"/>
              <a:gd name="T30" fmla="*/ 53980561 w 503"/>
              <a:gd name="T31" fmla="*/ 48792072 h 545"/>
              <a:gd name="T32" fmla="*/ 53980561 w 503"/>
              <a:gd name="T33" fmla="*/ 48792072 h 545"/>
              <a:gd name="T34" fmla="*/ 53980561 w 503"/>
              <a:gd name="T35" fmla="*/ 56228306 h 545"/>
              <a:gd name="T36" fmla="*/ 46731487 w 503"/>
              <a:gd name="T37" fmla="*/ 56228306 h 545"/>
              <a:gd name="T38" fmla="*/ 39352888 w 503"/>
              <a:gd name="T39" fmla="*/ 63534150 h 545"/>
              <a:gd name="T40" fmla="*/ 46731487 w 503"/>
              <a:gd name="T41" fmla="*/ 70970385 h 545"/>
              <a:gd name="T42" fmla="*/ 46731487 w 503"/>
              <a:gd name="T43" fmla="*/ 70970385 h 545"/>
              <a:gd name="T44" fmla="*/ 3624537 w 503"/>
              <a:gd name="T45" fmla="*/ 70970385 h 545"/>
              <a:gd name="T46" fmla="*/ 0 w 503"/>
              <a:gd name="T47" fmla="*/ 67317282 h 545"/>
              <a:gd name="T48" fmla="*/ 0 w 503"/>
              <a:gd name="T49" fmla="*/ 3652741 h 545"/>
              <a:gd name="T50" fmla="*/ 3624537 w 503"/>
              <a:gd name="T51" fmla="*/ 0 h 545"/>
              <a:gd name="T52" fmla="*/ 12815405 w 503"/>
              <a:gd name="T53" fmla="*/ 0 h 545"/>
              <a:gd name="T54" fmla="*/ 12815405 w 503"/>
              <a:gd name="T55" fmla="*/ 0 h 545"/>
              <a:gd name="T56" fmla="*/ 23818900 w 503"/>
              <a:gd name="T57" fmla="*/ 0 h 545"/>
              <a:gd name="T58" fmla="*/ 23818900 w 503"/>
              <a:gd name="T59" fmla="*/ 13828622 h 545"/>
              <a:gd name="T60" fmla="*/ 23818900 w 503"/>
              <a:gd name="T61" fmla="*/ 21134466 h 545"/>
              <a:gd name="T62" fmla="*/ 31197500 w 503"/>
              <a:gd name="T63" fmla="*/ 28570701 h 545"/>
              <a:gd name="T64" fmla="*/ 38446574 w 503"/>
              <a:gd name="T65" fmla="*/ 28570701 h 545"/>
              <a:gd name="T66" fmla="*/ 53980561 w 503"/>
              <a:gd name="T67" fmla="*/ 28570701 h 545"/>
              <a:gd name="T68" fmla="*/ 53980561 w 503"/>
              <a:gd name="T69" fmla="*/ 48792072 h 545"/>
              <a:gd name="T70" fmla="*/ 31197500 w 503"/>
              <a:gd name="T71" fmla="*/ 24917959 h 545"/>
              <a:gd name="T72" fmla="*/ 31197500 w 503"/>
              <a:gd name="T73" fmla="*/ 24917959 h 545"/>
              <a:gd name="T74" fmla="*/ 27443438 w 503"/>
              <a:gd name="T75" fmla="*/ 21134466 h 545"/>
              <a:gd name="T76" fmla="*/ 27443438 w 503"/>
              <a:gd name="T77" fmla="*/ 13828622 h 545"/>
              <a:gd name="T78" fmla="*/ 27443438 w 503"/>
              <a:gd name="T79" fmla="*/ 0 h 545"/>
              <a:gd name="T80" fmla="*/ 53980561 w 503"/>
              <a:gd name="T81" fmla="*/ 24917959 h 545"/>
              <a:gd name="T82" fmla="*/ 38446574 w 503"/>
              <a:gd name="T83" fmla="*/ 24917959 h 545"/>
              <a:gd name="T84" fmla="*/ 31197500 w 503"/>
              <a:gd name="T85" fmla="*/ 24917959 h 545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03" h="545">
                <a:moveTo>
                  <a:pt x="474" y="516"/>
                </a:moveTo>
                <a:lnTo>
                  <a:pt x="474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389" y="516"/>
                  <a:pt x="389" y="516"/>
                  <a:pt x="389" y="516"/>
                </a:cubicBezTo>
                <a:cubicBezTo>
                  <a:pt x="361" y="516"/>
                  <a:pt x="361" y="516"/>
                  <a:pt x="361" y="516"/>
                </a:cubicBezTo>
                <a:cubicBezTo>
                  <a:pt x="347" y="516"/>
                  <a:pt x="332" y="509"/>
                  <a:pt x="332" y="487"/>
                </a:cubicBezTo>
                <a:cubicBezTo>
                  <a:pt x="332" y="473"/>
                  <a:pt x="347" y="459"/>
                  <a:pt x="361" y="459"/>
                </a:cubicBezTo>
                <a:cubicBezTo>
                  <a:pt x="382" y="459"/>
                  <a:pt x="382" y="459"/>
                  <a:pt x="382" y="459"/>
                </a:cubicBezTo>
                <a:cubicBezTo>
                  <a:pt x="389" y="459"/>
                  <a:pt x="389" y="459"/>
                  <a:pt x="389" y="459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474" y="459"/>
                  <a:pt x="474" y="459"/>
                  <a:pt x="474" y="459"/>
                </a:cubicBezTo>
                <a:cubicBezTo>
                  <a:pt x="488" y="459"/>
                  <a:pt x="502" y="473"/>
                  <a:pt x="502" y="487"/>
                </a:cubicBezTo>
                <a:cubicBezTo>
                  <a:pt x="502" y="509"/>
                  <a:pt x="488" y="516"/>
                  <a:pt x="474" y="516"/>
                </a:cubicBezTo>
                <a:close/>
                <a:moveTo>
                  <a:pt x="417" y="374"/>
                </a:moveTo>
                <a:lnTo>
                  <a:pt x="417" y="374"/>
                </a:lnTo>
                <a:cubicBezTo>
                  <a:pt x="417" y="431"/>
                  <a:pt x="417" y="431"/>
                  <a:pt x="417" y="431"/>
                </a:cubicBezTo>
                <a:cubicBezTo>
                  <a:pt x="361" y="431"/>
                  <a:pt x="361" y="431"/>
                  <a:pt x="361" y="431"/>
                </a:cubicBezTo>
                <a:cubicBezTo>
                  <a:pt x="332" y="431"/>
                  <a:pt x="304" y="459"/>
                  <a:pt x="304" y="487"/>
                </a:cubicBezTo>
                <a:cubicBezTo>
                  <a:pt x="304" y="523"/>
                  <a:pt x="332" y="544"/>
                  <a:pt x="361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99" y="0"/>
                  <a:pt x="99" y="0"/>
                  <a:pt x="99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4" y="191"/>
                  <a:pt x="205" y="219"/>
                  <a:pt x="241" y="219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close/>
                <a:moveTo>
                  <a:pt x="241" y="191"/>
                </a:moveTo>
                <a:lnTo>
                  <a:pt x="241" y="191"/>
                </a:lnTo>
                <a:cubicBezTo>
                  <a:pt x="219" y="191"/>
                  <a:pt x="212" y="176"/>
                  <a:pt x="212" y="162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12" y="0"/>
                  <a:pt x="212" y="0"/>
                  <a:pt x="212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7" y="191"/>
                  <a:pt x="297" y="191"/>
                  <a:pt x="297" y="191"/>
                </a:cubicBezTo>
                <a:lnTo>
                  <a:pt x="241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4" name="Freeform 22"/>
          <p:cNvSpPr>
            <a:spLocks noChangeArrowheads="1"/>
          </p:cNvSpPr>
          <p:nvPr/>
        </p:nvSpPr>
        <p:spPr bwMode="auto">
          <a:xfrm>
            <a:off x="7948505" y="11340830"/>
            <a:ext cx="546516" cy="623220"/>
          </a:xfrm>
          <a:custGeom>
            <a:avLst/>
            <a:gdLst>
              <a:gd name="T0" fmla="*/ 61359160 w 503"/>
              <a:gd name="T1" fmla="*/ 66935372 h 573"/>
              <a:gd name="T2" fmla="*/ 61359160 w 503"/>
              <a:gd name="T3" fmla="*/ 66935372 h 573"/>
              <a:gd name="T4" fmla="*/ 57605098 w 503"/>
              <a:gd name="T5" fmla="*/ 66935372 h 573"/>
              <a:gd name="T6" fmla="*/ 57605098 w 503"/>
              <a:gd name="T7" fmla="*/ 70567284 h 573"/>
              <a:gd name="T8" fmla="*/ 53980561 w 503"/>
              <a:gd name="T9" fmla="*/ 74199556 h 573"/>
              <a:gd name="T10" fmla="*/ 50356024 w 503"/>
              <a:gd name="T11" fmla="*/ 70567284 h 573"/>
              <a:gd name="T12" fmla="*/ 50356024 w 503"/>
              <a:gd name="T13" fmla="*/ 66935372 h 573"/>
              <a:gd name="T14" fmla="*/ 46731487 w 503"/>
              <a:gd name="T15" fmla="*/ 66935372 h 573"/>
              <a:gd name="T16" fmla="*/ 42977425 w 503"/>
              <a:gd name="T17" fmla="*/ 63173440 h 573"/>
              <a:gd name="T18" fmla="*/ 46731487 w 503"/>
              <a:gd name="T19" fmla="*/ 59541168 h 573"/>
              <a:gd name="T20" fmla="*/ 50356024 w 503"/>
              <a:gd name="T21" fmla="*/ 59541168 h 573"/>
              <a:gd name="T22" fmla="*/ 50356024 w 503"/>
              <a:gd name="T23" fmla="*/ 55908896 h 573"/>
              <a:gd name="T24" fmla="*/ 53980561 w 503"/>
              <a:gd name="T25" fmla="*/ 52276985 h 573"/>
              <a:gd name="T26" fmla="*/ 57605098 w 503"/>
              <a:gd name="T27" fmla="*/ 55908896 h 573"/>
              <a:gd name="T28" fmla="*/ 57605098 w 503"/>
              <a:gd name="T29" fmla="*/ 59541168 h 573"/>
              <a:gd name="T30" fmla="*/ 61359160 w 503"/>
              <a:gd name="T31" fmla="*/ 59541168 h 573"/>
              <a:gd name="T32" fmla="*/ 64983697 w 503"/>
              <a:gd name="T33" fmla="*/ 63173440 h 573"/>
              <a:gd name="T34" fmla="*/ 61359160 w 503"/>
              <a:gd name="T35" fmla="*/ 66935372 h 573"/>
              <a:gd name="T36" fmla="*/ 46731487 w 503"/>
              <a:gd name="T37" fmla="*/ 55908896 h 573"/>
              <a:gd name="T38" fmla="*/ 46731487 w 503"/>
              <a:gd name="T39" fmla="*/ 55908896 h 573"/>
              <a:gd name="T40" fmla="*/ 39352888 w 503"/>
              <a:gd name="T41" fmla="*/ 63173440 h 573"/>
              <a:gd name="T42" fmla="*/ 46731487 w 503"/>
              <a:gd name="T43" fmla="*/ 70567284 h 573"/>
              <a:gd name="T44" fmla="*/ 46731487 w 503"/>
              <a:gd name="T45" fmla="*/ 70567284 h 573"/>
              <a:gd name="T46" fmla="*/ 3624537 w 503"/>
              <a:gd name="T47" fmla="*/ 70567284 h 573"/>
              <a:gd name="T48" fmla="*/ 0 w 503"/>
              <a:gd name="T49" fmla="*/ 66935372 h 573"/>
              <a:gd name="T50" fmla="*/ 0 w 503"/>
              <a:gd name="T51" fmla="*/ 3632272 h 573"/>
              <a:gd name="T52" fmla="*/ 3624537 w 503"/>
              <a:gd name="T53" fmla="*/ 0 h 573"/>
              <a:gd name="T54" fmla="*/ 11909450 w 503"/>
              <a:gd name="T55" fmla="*/ 0 h 573"/>
              <a:gd name="T56" fmla="*/ 11909450 w 503"/>
              <a:gd name="T57" fmla="*/ 0 h 573"/>
              <a:gd name="T58" fmla="*/ 22912586 w 503"/>
              <a:gd name="T59" fmla="*/ 0 h 573"/>
              <a:gd name="T60" fmla="*/ 22912586 w 503"/>
              <a:gd name="T61" fmla="*/ 13750410 h 573"/>
              <a:gd name="T62" fmla="*/ 22912586 w 503"/>
              <a:gd name="T63" fmla="*/ 21014594 h 573"/>
              <a:gd name="T64" fmla="*/ 30161660 w 503"/>
              <a:gd name="T65" fmla="*/ 28408437 h 573"/>
              <a:gd name="T66" fmla="*/ 37540259 w 503"/>
              <a:gd name="T67" fmla="*/ 28408437 h 573"/>
              <a:gd name="T68" fmla="*/ 53980561 w 503"/>
              <a:gd name="T69" fmla="*/ 28408437 h 573"/>
              <a:gd name="T70" fmla="*/ 53980561 w 503"/>
              <a:gd name="T71" fmla="*/ 48515053 h 573"/>
              <a:gd name="T72" fmla="*/ 53980561 w 503"/>
              <a:gd name="T73" fmla="*/ 48515053 h 573"/>
              <a:gd name="T74" fmla="*/ 46731487 w 503"/>
              <a:gd name="T75" fmla="*/ 55908896 h 573"/>
              <a:gd name="T76" fmla="*/ 30161660 w 503"/>
              <a:gd name="T77" fmla="*/ 24776525 h 573"/>
              <a:gd name="T78" fmla="*/ 30161660 w 503"/>
              <a:gd name="T79" fmla="*/ 24776525 h 573"/>
              <a:gd name="T80" fmla="*/ 26537123 w 503"/>
              <a:gd name="T81" fmla="*/ 21014594 h 573"/>
              <a:gd name="T82" fmla="*/ 26537123 w 503"/>
              <a:gd name="T83" fmla="*/ 13750410 h 573"/>
              <a:gd name="T84" fmla="*/ 26537123 w 503"/>
              <a:gd name="T85" fmla="*/ 0 h 573"/>
              <a:gd name="T86" fmla="*/ 53980561 w 503"/>
              <a:gd name="T87" fmla="*/ 24776525 h 573"/>
              <a:gd name="T88" fmla="*/ 37540259 w 503"/>
              <a:gd name="T89" fmla="*/ 24776525 h 573"/>
              <a:gd name="T90" fmla="*/ 30161660 w 503"/>
              <a:gd name="T91" fmla="*/ 24776525 h 57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03" h="573">
                <a:moveTo>
                  <a:pt x="474" y="516"/>
                </a:moveTo>
                <a:lnTo>
                  <a:pt x="474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445" y="544"/>
                  <a:pt x="445" y="544"/>
                  <a:pt x="445" y="544"/>
                </a:cubicBezTo>
                <a:cubicBezTo>
                  <a:pt x="445" y="565"/>
                  <a:pt x="431" y="572"/>
                  <a:pt x="417" y="572"/>
                </a:cubicBezTo>
                <a:cubicBezTo>
                  <a:pt x="396" y="572"/>
                  <a:pt x="389" y="565"/>
                  <a:pt x="389" y="544"/>
                </a:cubicBezTo>
                <a:cubicBezTo>
                  <a:pt x="389" y="516"/>
                  <a:pt x="389" y="516"/>
                  <a:pt x="389" y="516"/>
                </a:cubicBezTo>
                <a:cubicBezTo>
                  <a:pt x="361" y="516"/>
                  <a:pt x="361" y="516"/>
                  <a:pt x="361" y="516"/>
                </a:cubicBezTo>
                <a:cubicBezTo>
                  <a:pt x="339" y="516"/>
                  <a:pt x="332" y="509"/>
                  <a:pt x="332" y="487"/>
                </a:cubicBezTo>
                <a:cubicBezTo>
                  <a:pt x="332" y="473"/>
                  <a:pt x="339" y="459"/>
                  <a:pt x="361" y="459"/>
                </a:cubicBezTo>
                <a:cubicBezTo>
                  <a:pt x="389" y="459"/>
                  <a:pt x="389" y="459"/>
                  <a:pt x="389" y="459"/>
                </a:cubicBezTo>
                <a:cubicBezTo>
                  <a:pt x="389" y="431"/>
                  <a:pt x="389" y="431"/>
                  <a:pt x="389" y="431"/>
                </a:cubicBezTo>
                <a:cubicBezTo>
                  <a:pt x="389" y="417"/>
                  <a:pt x="396" y="403"/>
                  <a:pt x="417" y="403"/>
                </a:cubicBezTo>
                <a:cubicBezTo>
                  <a:pt x="431" y="403"/>
                  <a:pt x="445" y="417"/>
                  <a:pt x="445" y="431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474" y="459"/>
                  <a:pt x="474" y="459"/>
                  <a:pt x="474" y="459"/>
                </a:cubicBezTo>
                <a:cubicBezTo>
                  <a:pt x="488" y="459"/>
                  <a:pt x="502" y="473"/>
                  <a:pt x="502" y="487"/>
                </a:cubicBezTo>
                <a:cubicBezTo>
                  <a:pt x="502" y="509"/>
                  <a:pt x="488" y="516"/>
                  <a:pt x="474" y="516"/>
                </a:cubicBezTo>
                <a:close/>
                <a:moveTo>
                  <a:pt x="361" y="431"/>
                </a:moveTo>
                <a:lnTo>
                  <a:pt x="361" y="431"/>
                </a:lnTo>
                <a:cubicBezTo>
                  <a:pt x="325" y="431"/>
                  <a:pt x="304" y="459"/>
                  <a:pt x="304" y="487"/>
                </a:cubicBezTo>
                <a:cubicBezTo>
                  <a:pt x="304" y="523"/>
                  <a:pt x="325" y="544"/>
                  <a:pt x="361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177" y="162"/>
                  <a:pt x="177" y="162"/>
                  <a:pt x="177" y="162"/>
                </a:cubicBezTo>
                <a:cubicBezTo>
                  <a:pt x="177" y="191"/>
                  <a:pt x="205" y="219"/>
                  <a:pt x="233" y="219"/>
                </a:cubicBezTo>
                <a:cubicBezTo>
                  <a:pt x="290" y="219"/>
                  <a:pt x="290" y="219"/>
                  <a:pt x="290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374"/>
                  <a:pt x="417" y="374"/>
                  <a:pt x="417" y="374"/>
                </a:cubicBezTo>
                <a:cubicBezTo>
                  <a:pt x="382" y="374"/>
                  <a:pt x="361" y="403"/>
                  <a:pt x="361" y="431"/>
                </a:cubicBezTo>
                <a:close/>
                <a:moveTo>
                  <a:pt x="233" y="191"/>
                </a:moveTo>
                <a:lnTo>
                  <a:pt x="233" y="191"/>
                </a:lnTo>
                <a:cubicBezTo>
                  <a:pt x="219" y="191"/>
                  <a:pt x="205" y="176"/>
                  <a:pt x="205" y="162"/>
                </a:cubicBezTo>
                <a:cubicBezTo>
                  <a:pt x="205" y="106"/>
                  <a:pt x="205" y="106"/>
                  <a:pt x="205" y="106"/>
                </a:cubicBezTo>
                <a:cubicBezTo>
                  <a:pt x="205" y="0"/>
                  <a:pt x="205" y="0"/>
                  <a:pt x="205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0" y="191"/>
                  <a:pt x="290" y="191"/>
                  <a:pt x="290" y="191"/>
                </a:cubicBezTo>
                <a:lnTo>
                  <a:pt x="233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5" name="Freeform 23"/>
          <p:cNvSpPr>
            <a:spLocks noChangeArrowheads="1"/>
          </p:cNvSpPr>
          <p:nvPr/>
        </p:nvSpPr>
        <p:spPr bwMode="auto">
          <a:xfrm>
            <a:off x="6773979" y="11316862"/>
            <a:ext cx="508164" cy="661572"/>
          </a:xfrm>
          <a:custGeom>
            <a:avLst/>
            <a:gdLst>
              <a:gd name="T0" fmla="*/ 56869383 w 467"/>
              <a:gd name="T1" fmla="*/ 71431400 h 609"/>
              <a:gd name="T2" fmla="*/ 56869383 w 467"/>
              <a:gd name="T3" fmla="*/ 71431400 h 609"/>
              <a:gd name="T4" fmla="*/ 11036246 w 467"/>
              <a:gd name="T5" fmla="*/ 71431400 h 609"/>
              <a:gd name="T6" fmla="*/ 7271138 w 467"/>
              <a:gd name="T7" fmla="*/ 67808209 h 609"/>
              <a:gd name="T8" fmla="*/ 7271138 w 467"/>
              <a:gd name="T9" fmla="*/ 3752694 h 609"/>
              <a:gd name="T10" fmla="*/ 11036246 w 467"/>
              <a:gd name="T11" fmla="*/ 0 h 609"/>
              <a:gd name="T12" fmla="*/ 30252386 w 467"/>
              <a:gd name="T13" fmla="*/ 0 h 609"/>
              <a:gd name="T14" fmla="*/ 30252386 w 467"/>
              <a:gd name="T15" fmla="*/ 13846331 h 609"/>
              <a:gd name="T16" fmla="*/ 30252386 w 467"/>
              <a:gd name="T17" fmla="*/ 21093073 h 609"/>
              <a:gd name="T18" fmla="*/ 37653243 w 467"/>
              <a:gd name="T19" fmla="*/ 28468958 h 609"/>
              <a:gd name="T20" fmla="*/ 44924380 w 467"/>
              <a:gd name="T21" fmla="*/ 28468958 h 609"/>
              <a:gd name="T22" fmla="*/ 60505132 w 467"/>
              <a:gd name="T23" fmla="*/ 28468958 h 609"/>
              <a:gd name="T24" fmla="*/ 60505132 w 467"/>
              <a:gd name="T25" fmla="*/ 57714571 h 609"/>
              <a:gd name="T26" fmla="*/ 60505132 w 467"/>
              <a:gd name="T27" fmla="*/ 67808209 h 609"/>
              <a:gd name="T28" fmla="*/ 56869383 w 467"/>
              <a:gd name="T29" fmla="*/ 71431400 h 609"/>
              <a:gd name="T30" fmla="*/ 37653243 w 467"/>
              <a:gd name="T31" fmla="*/ 24716265 h 609"/>
              <a:gd name="T32" fmla="*/ 37653243 w 467"/>
              <a:gd name="T33" fmla="*/ 24716265 h 609"/>
              <a:gd name="T34" fmla="*/ 33888135 w 467"/>
              <a:gd name="T35" fmla="*/ 21093073 h 609"/>
              <a:gd name="T36" fmla="*/ 33888135 w 467"/>
              <a:gd name="T37" fmla="*/ 13846331 h 609"/>
              <a:gd name="T38" fmla="*/ 33888135 w 467"/>
              <a:gd name="T39" fmla="*/ 0 h 609"/>
              <a:gd name="T40" fmla="*/ 60505132 w 467"/>
              <a:gd name="T41" fmla="*/ 24716265 h 609"/>
              <a:gd name="T42" fmla="*/ 44924380 w 467"/>
              <a:gd name="T43" fmla="*/ 24716265 h 609"/>
              <a:gd name="T44" fmla="*/ 37653243 w 467"/>
              <a:gd name="T45" fmla="*/ 24716265 h 609"/>
              <a:gd name="T46" fmla="*/ 13762877 w 467"/>
              <a:gd name="T47" fmla="*/ 75054951 h 609"/>
              <a:gd name="T48" fmla="*/ 13762877 w 467"/>
              <a:gd name="T49" fmla="*/ 75054951 h 609"/>
              <a:gd name="T50" fmla="*/ 16489509 w 467"/>
              <a:gd name="T51" fmla="*/ 75054951 h 609"/>
              <a:gd name="T52" fmla="*/ 40379874 w 467"/>
              <a:gd name="T53" fmla="*/ 75054951 h 609"/>
              <a:gd name="T54" fmla="*/ 45833137 w 467"/>
              <a:gd name="T55" fmla="*/ 75054951 h 609"/>
              <a:gd name="T56" fmla="*/ 53233994 w 467"/>
              <a:gd name="T57" fmla="*/ 75054951 h 609"/>
              <a:gd name="T58" fmla="*/ 49468526 w 467"/>
              <a:gd name="T59" fmla="*/ 78678142 h 609"/>
              <a:gd name="T60" fmla="*/ 7271138 w 467"/>
              <a:gd name="T61" fmla="*/ 78678142 h 609"/>
              <a:gd name="T62" fmla="*/ 0 w 467"/>
              <a:gd name="T63" fmla="*/ 71431400 h 609"/>
              <a:gd name="T64" fmla="*/ 0 w 467"/>
              <a:gd name="T65" fmla="*/ 10999436 h 609"/>
              <a:gd name="T66" fmla="*/ 3635389 w 467"/>
              <a:gd name="T67" fmla="*/ 7376244 h 609"/>
              <a:gd name="T68" fmla="*/ 3635389 w 467"/>
              <a:gd name="T69" fmla="*/ 18375680 h 609"/>
              <a:gd name="T70" fmla="*/ 3635389 w 467"/>
              <a:gd name="T71" fmla="*/ 61338122 h 609"/>
              <a:gd name="T72" fmla="*/ 3635389 w 467"/>
              <a:gd name="T73" fmla="*/ 67808209 h 609"/>
              <a:gd name="T74" fmla="*/ 11036246 w 467"/>
              <a:gd name="T75" fmla="*/ 75054951 h 609"/>
              <a:gd name="T76" fmla="*/ 13762877 w 467"/>
              <a:gd name="T77" fmla="*/ 75054951 h 60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67" h="609">
                <a:moveTo>
                  <a:pt x="438" y="552"/>
                </a:moveTo>
                <a:lnTo>
                  <a:pt x="438" y="552"/>
                </a:lnTo>
                <a:cubicBezTo>
                  <a:pt x="85" y="552"/>
                  <a:pt x="85" y="552"/>
                  <a:pt x="85" y="552"/>
                </a:cubicBezTo>
                <a:cubicBezTo>
                  <a:pt x="63" y="552"/>
                  <a:pt x="56" y="538"/>
                  <a:pt x="56" y="524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15"/>
                  <a:pt x="63" y="0"/>
                  <a:pt x="85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33" y="107"/>
                  <a:pt x="233" y="107"/>
                  <a:pt x="233" y="107"/>
                </a:cubicBezTo>
                <a:cubicBezTo>
                  <a:pt x="233" y="163"/>
                  <a:pt x="233" y="163"/>
                  <a:pt x="233" y="163"/>
                </a:cubicBezTo>
                <a:cubicBezTo>
                  <a:pt x="233" y="191"/>
                  <a:pt x="261" y="220"/>
                  <a:pt x="290" y="220"/>
                </a:cubicBezTo>
                <a:cubicBezTo>
                  <a:pt x="346" y="220"/>
                  <a:pt x="346" y="220"/>
                  <a:pt x="346" y="220"/>
                </a:cubicBezTo>
                <a:cubicBezTo>
                  <a:pt x="466" y="220"/>
                  <a:pt x="466" y="220"/>
                  <a:pt x="466" y="220"/>
                </a:cubicBezTo>
                <a:cubicBezTo>
                  <a:pt x="466" y="446"/>
                  <a:pt x="466" y="446"/>
                  <a:pt x="466" y="446"/>
                </a:cubicBezTo>
                <a:cubicBezTo>
                  <a:pt x="466" y="524"/>
                  <a:pt x="466" y="524"/>
                  <a:pt x="466" y="524"/>
                </a:cubicBezTo>
                <a:cubicBezTo>
                  <a:pt x="466" y="538"/>
                  <a:pt x="459" y="552"/>
                  <a:pt x="438" y="552"/>
                </a:cubicBezTo>
                <a:close/>
                <a:moveTo>
                  <a:pt x="290" y="191"/>
                </a:moveTo>
                <a:lnTo>
                  <a:pt x="290" y="191"/>
                </a:lnTo>
                <a:cubicBezTo>
                  <a:pt x="275" y="191"/>
                  <a:pt x="261" y="177"/>
                  <a:pt x="261" y="163"/>
                </a:cubicBezTo>
                <a:cubicBezTo>
                  <a:pt x="261" y="107"/>
                  <a:pt x="261" y="107"/>
                  <a:pt x="261" y="107"/>
                </a:cubicBezTo>
                <a:cubicBezTo>
                  <a:pt x="261" y="0"/>
                  <a:pt x="261" y="0"/>
                  <a:pt x="261" y="0"/>
                </a:cubicBezTo>
                <a:cubicBezTo>
                  <a:pt x="466" y="191"/>
                  <a:pt x="466" y="191"/>
                  <a:pt x="466" y="191"/>
                </a:cubicBezTo>
                <a:cubicBezTo>
                  <a:pt x="346" y="191"/>
                  <a:pt x="346" y="191"/>
                  <a:pt x="346" y="191"/>
                </a:cubicBezTo>
                <a:lnTo>
                  <a:pt x="290" y="191"/>
                </a:lnTo>
                <a:close/>
                <a:moveTo>
                  <a:pt x="106" y="580"/>
                </a:moveTo>
                <a:lnTo>
                  <a:pt x="106" y="580"/>
                </a:lnTo>
                <a:cubicBezTo>
                  <a:pt x="127" y="580"/>
                  <a:pt x="127" y="580"/>
                  <a:pt x="127" y="580"/>
                </a:cubicBezTo>
                <a:cubicBezTo>
                  <a:pt x="311" y="580"/>
                  <a:pt x="311" y="580"/>
                  <a:pt x="311" y="580"/>
                </a:cubicBezTo>
                <a:cubicBezTo>
                  <a:pt x="353" y="580"/>
                  <a:pt x="353" y="580"/>
                  <a:pt x="353" y="580"/>
                </a:cubicBezTo>
                <a:cubicBezTo>
                  <a:pt x="410" y="580"/>
                  <a:pt x="410" y="580"/>
                  <a:pt x="410" y="580"/>
                </a:cubicBezTo>
                <a:cubicBezTo>
                  <a:pt x="410" y="594"/>
                  <a:pt x="403" y="608"/>
                  <a:pt x="381" y="608"/>
                </a:cubicBezTo>
                <a:cubicBezTo>
                  <a:pt x="56" y="608"/>
                  <a:pt x="56" y="608"/>
                  <a:pt x="56" y="608"/>
                </a:cubicBezTo>
                <a:cubicBezTo>
                  <a:pt x="21" y="608"/>
                  <a:pt x="0" y="580"/>
                  <a:pt x="0" y="55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7"/>
                  <a:pt x="28" y="57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28" y="524"/>
                  <a:pt x="28" y="524"/>
                  <a:pt x="28" y="524"/>
                </a:cubicBezTo>
                <a:cubicBezTo>
                  <a:pt x="28" y="552"/>
                  <a:pt x="49" y="580"/>
                  <a:pt x="85" y="580"/>
                </a:cubicBezTo>
                <a:lnTo>
                  <a:pt x="106" y="5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6" name="Freeform 24"/>
          <p:cNvSpPr>
            <a:spLocks noChangeArrowheads="1"/>
          </p:cNvSpPr>
          <p:nvPr/>
        </p:nvSpPr>
        <p:spPr bwMode="auto">
          <a:xfrm>
            <a:off x="5652185" y="11340830"/>
            <a:ext cx="455428" cy="594456"/>
          </a:xfrm>
          <a:custGeom>
            <a:avLst/>
            <a:gdLst>
              <a:gd name="T0" fmla="*/ 50637113 w 418"/>
              <a:gd name="T1" fmla="*/ 70970385 h 545"/>
              <a:gd name="T2" fmla="*/ 50637113 w 418"/>
              <a:gd name="T3" fmla="*/ 70970385 h 545"/>
              <a:gd name="T4" fmla="*/ 3644744 w 418"/>
              <a:gd name="T5" fmla="*/ 70970385 h 545"/>
              <a:gd name="T6" fmla="*/ 0 w 418"/>
              <a:gd name="T7" fmla="*/ 67317282 h 545"/>
              <a:gd name="T8" fmla="*/ 0 w 418"/>
              <a:gd name="T9" fmla="*/ 3652741 h 545"/>
              <a:gd name="T10" fmla="*/ 3644744 w 418"/>
              <a:gd name="T11" fmla="*/ 0 h 545"/>
              <a:gd name="T12" fmla="*/ 23951688 w 418"/>
              <a:gd name="T13" fmla="*/ 0 h 545"/>
              <a:gd name="T14" fmla="*/ 23951688 w 418"/>
              <a:gd name="T15" fmla="*/ 13828622 h 545"/>
              <a:gd name="T16" fmla="*/ 23951688 w 418"/>
              <a:gd name="T17" fmla="*/ 21134466 h 545"/>
              <a:gd name="T18" fmla="*/ 31241536 w 418"/>
              <a:gd name="T19" fmla="*/ 28570701 h 545"/>
              <a:gd name="T20" fmla="*/ 38661270 w 418"/>
              <a:gd name="T21" fmla="*/ 28570701 h 545"/>
              <a:gd name="T22" fmla="*/ 54281857 w 418"/>
              <a:gd name="T23" fmla="*/ 28570701 h 545"/>
              <a:gd name="T24" fmla="*/ 54281857 w 418"/>
              <a:gd name="T25" fmla="*/ 58054858 h 545"/>
              <a:gd name="T26" fmla="*/ 54281857 w 418"/>
              <a:gd name="T27" fmla="*/ 67317282 h 545"/>
              <a:gd name="T28" fmla="*/ 50637113 w 418"/>
              <a:gd name="T29" fmla="*/ 70970385 h 545"/>
              <a:gd name="T30" fmla="*/ 31241536 w 418"/>
              <a:gd name="T31" fmla="*/ 24917959 h 545"/>
              <a:gd name="T32" fmla="*/ 31241536 w 418"/>
              <a:gd name="T33" fmla="*/ 24917959 h 545"/>
              <a:gd name="T34" fmla="*/ 27596431 w 418"/>
              <a:gd name="T35" fmla="*/ 21134466 h 545"/>
              <a:gd name="T36" fmla="*/ 27596431 w 418"/>
              <a:gd name="T37" fmla="*/ 13828622 h 545"/>
              <a:gd name="T38" fmla="*/ 27596431 w 418"/>
              <a:gd name="T39" fmla="*/ 0 h 545"/>
              <a:gd name="T40" fmla="*/ 54281857 w 418"/>
              <a:gd name="T41" fmla="*/ 24917959 h 545"/>
              <a:gd name="T42" fmla="*/ 38661270 w 418"/>
              <a:gd name="T43" fmla="*/ 24917959 h 545"/>
              <a:gd name="T44" fmla="*/ 31241536 w 418"/>
              <a:gd name="T45" fmla="*/ 24917959 h 54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18" h="545">
                <a:moveTo>
                  <a:pt x="389" y="544"/>
                </a:moveTo>
                <a:lnTo>
                  <a:pt x="389" y="544"/>
                </a:lnTo>
                <a:cubicBezTo>
                  <a:pt x="28" y="544"/>
                  <a:pt x="28" y="544"/>
                  <a:pt x="28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84" y="0"/>
                  <a:pt x="184" y="0"/>
                  <a:pt x="184" y="0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184" y="162"/>
                  <a:pt x="184" y="162"/>
                  <a:pt x="184" y="162"/>
                </a:cubicBezTo>
                <a:cubicBezTo>
                  <a:pt x="184" y="191"/>
                  <a:pt x="205" y="219"/>
                  <a:pt x="240" y="219"/>
                </a:cubicBezTo>
                <a:cubicBezTo>
                  <a:pt x="297" y="219"/>
                  <a:pt x="297" y="219"/>
                  <a:pt x="297" y="219"/>
                </a:cubicBezTo>
                <a:cubicBezTo>
                  <a:pt x="417" y="219"/>
                  <a:pt x="417" y="219"/>
                  <a:pt x="417" y="219"/>
                </a:cubicBezTo>
                <a:cubicBezTo>
                  <a:pt x="417" y="445"/>
                  <a:pt x="417" y="445"/>
                  <a:pt x="417" y="445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37"/>
                  <a:pt x="403" y="544"/>
                  <a:pt x="389" y="544"/>
                </a:cubicBezTo>
                <a:close/>
                <a:moveTo>
                  <a:pt x="240" y="191"/>
                </a:moveTo>
                <a:lnTo>
                  <a:pt x="240" y="191"/>
                </a:lnTo>
                <a:cubicBezTo>
                  <a:pt x="219" y="191"/>
                  <a:pt x="212" y="176"/>
                  <a:pt x="212" y="162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12" y="0"/>
                  <a:pt x="212" y="0"/>
                  <a:pt x="212" y="0"/>
                </a:cubicBezTo>
                <a:cubicBezTo>
                  <a:pt x="417" y="191"/>
                  <a:pt x="417" y="191"/>
                  <a:pt x="417" y="191"/>
                </a:cubicBezTo>
                <a:cubicBezTo>
                  <a:pt x="297" y="191"/>
                  <a:pt x="297" y="191"/>
                  <a:pt x="297" y="191"/>
                </a:cubicBezTo>
                <a:lnTo>
                  <a:pt x="240" y="1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7" name="Freeform 25"/>
          <p:cNvSpPr>
            <a:spLocks noChangeArrowheads="1"/>
          </p:cNvSpPr>
          <p:nvPr/>
        </p:nvSpPr>
        <p:spPr bwMode="auto">
          <a:xfrm>
            <a:off x="18174093" y="10243008"/>
            <a:ext cx="656776" cy="584868"/>
          </a:xfrm>
          <a:custGeom>
            <a:avLst/>
            <a:gdLst>
              <a:gd name="T0" fmla="*/ 74787349 w 602"/>
              <a:gd name="T1" fmla="*/ 43932186 h 538"/>
              <a:gd name="T2" fmla="*/ 69174956 w 602"/>
              <a:gd name="T3" fmla="*/ 46653716 h 538"/>
              <a:gd name="T4" fmla="*/ 65520668 w 602"/>
              <a:gd name="T5" fmla="*/ 46653716 h 538"/>
              <a:gd name="T6" fmla="*/ 59908275 w 602"/>
              <a:gd name="T7" fmla="*/ 43932186 h 538"/>
              <a:gd name="T8" fmla="*/ 54426302 w 602"/>
              <a:gd name="T9" fmla="*/ 56761895 h 538"/>
              <a:gd name="T10" fmla="*/ 57167289 w 602"/>
              <a:gd name="T11" fmla="*/ 58576248 h 538"/>
              <a:gd name="T12" fmla="*/ 54426302 w 602"/>
              <a:gd name="T13" fmla="*/ 61427374 h 538"/>
              <a:gd name="T14" fmla="*/ 53512640 w 602"/>
              <a:gd name="T15" fmla="*/ 61427374 h 538"/>
              <a:gd name="T16" fmla="*/ 3654649 w 602"/>
              <a:gd name="T17" fmla="*/ 61427374 h 538"/>
              <a:gd name="T18" fmla="*/ 0 w 602"/>
              <a:gd name="T19" fmla="*/ 53133188 h 538"/>
              <a:gd name="T20" fmla="*/ 0 w 602"/>
              <a:gd name="T21" fmla="*/ 42117833 h 538"/>
              <a:gd name="T22" fmla="*/ 0 w 602"/>
              <a:gd name="T23" fmla="*/ 31102477 h 538"/>
              <a:gd name="T24" fmla="*/ 78441997 w 602"/>
              <a:gd name="T25" fmla="*/ 18272768 h 538"/>
              <a:gd name="T26" fmla="*/ 78441997 w 602"/>
              <a:gd name="T27" fmla="*/ 35767597 h 538"/>
              <a:gd name="T28" fmla="*/ 78441997 w 602"/>
              <a:gd name="T29" fmla="*/ 44839362 h 538"/>
              <a:gd name="T30" fmla="*/ 0 w 602"/>
              <a:gd name="T31" fmla="*/ 11015356 h 538"/>
              <a:gd name="T32" fmla="*/ 0 w 602"/>
              <a:gd name="T33" fmla="*/ 9201002 h 538"/>
              <a:gd name="T34" fmla="*/ 3654649 w 602"/>
              <a:gd name="T35" fmla="*/ 0 h 538"/>
              <a:gd name="T36" fmla="*/ 11094005 w 602"/>
              <a:gd name="T37" fmla="*/ 0 h 538"/>
              <a:gd name="T38" fmla="*/ 22188371 w 602"/>
              <a:gd name="T39" fmla="*/ 0 h 538"/>
              <a:gd name="T40" fmla="*/ 74787349 w 602"/>
              <a:gd name="T41" fmla="*/ 7257053 h 538"/>
              <a:gd name="T42" fmla="*/ 78441997 w 602"/>
              <a:gd name="T43" fmla="*/ 14644062 h 538"/>
              <a:gd name="T44" fmla="*/ 0 w 602"/>
              <a:gd name="T45" fmla="*/ 11015356 h 538"/>
              <a:gd name="T46" fmla="*/ 57167289 w 602"/>
              <a:gd name="T47" fmla="*/ 64148544 h 538"/>
              <a:gd name="T48" fmla="*/ 57167289 w 602"/>
              <a:gd name="T49" fmla="*/ 54040365 h 538"/>
              <a:gd name="T50" fmla="*/ 59908275 w 602"/>
              <a:gd name="T51" fmla="*/ 47560892 h 538"/>
              <a:gd name="T52" fmla="*/ 67347631 w 602"/>
              <a:gd name="T53" fmla="*/ 54040365 h 538"/>
              <a:gd name="T54" fmla="*/ 71915942 w 602"/>
              <a:gd name="T55" fmla="*/ 49504482 h 538"/>
              <a:gd name="T56" fmla="*/ 78441997 w 602"/>
              <a:gd name="T57" fmla="*/ 51318835 h 538"/>
              <a:gd name="T58" fmla="*/ 72829604 w 602"/>
              <a:gd name="T59" fmla="*/ 58576248 h 538"/>
              <a:gd name="T60" fmla="*/ 78441997 w 602"/>
              <a:gd name="T61" fmla="*/ 65962897 h 538"/>
              <a:gd name="T62" fmla="*/ 71915942 w 602"/>
              <a:gd name="T63" fmla="*/ 68684427 h 538"/>
              <a:gd name="T64" fmla="*/ 62779682 w 602"/>
              <a:gd name="T65" fmla="*/ 68684427 h 538"/>
              <a:gd name="T66" fmla="*/ 56253627 w 602"/>
              <a:gd name="T67" fmla="*/ 65962897 h 53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538">
                <a:moveTo>
                  <a:pt x="573" y="339"/>
                </a:moveTo>
                <a:lnTo>
                  <a:pt x="573" y="339"/>
                </a:lnTo>
                <a:cubicBezTo>
                  <a:pt x="558" y="339"/>
                  <a:pt x="544" y="346"/>
                  <a:pt x="530" y="360"/>
                </a:cubicBezTo>
                <a:cubicBezTo>
                  <a:pt x="516" y="375"/>
                  <a:pt x="516" y="375"/>
                  <a:pt x="516" y="375"/>
                </a:cubicBezTo>
                <a:cubicBezTo>
                  <a:pt x="502" y="360"/>
                  <a:pt x="502" y="360"/>
                  <a:pt x="502" y="360"/>
                </a:cubicBezTo>
                <a:cubicBezTo>
                  <a:pt x="488" y="346"/>
                  <a:pt x="474" y="339"/>
                  <a:pt x="459" y="339"/>
                </a:cubicBezTo>
                <a:cubicBezTo>
                  <a:pt x="431" y="339"/>
                  <a:pt x="403" y="367"/>
                  <a:pt x="403" y="396"/>
                </a:cubicBezTo>
                <a:cubicBezTo>
                  <a:pt x="403" y="417"/>
                  <a:pt x="410" y="431"/>
                  <a:pt x="417" y="438"/>
                </a:cubicBezTo>
                <a:cubicBezTo>
                  <a:pt x="438" y="452"/>
                  <a:pt x="438" y="452"/>
                  <a:pt x="438" y="452"/>
                </a:cubicBezTo>
                <a:cubicBezTo>
                  <a:pt x="417" y="474"/>
                  <a:pt x="417" y="474"/>
                  <a:pt x="417" y="474"/>
                </a:cubicBezTo>
                <a:cubicBezTo>
                  <a:pt x="410" y="474"/>
                  <a:pt x="410" y="474"/>
                  <a:pt x="410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7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1" y="141"/>
                  <a:pt x="601" y="141"/>
                  <a:pt x="601" y="141"/>
                </a:cubicBezTo>
                <a:cubicBezTo>
                  <a:pt x="601" y="240"/>
                  <a:pt x="601" y="240"/>
                  <a:pt x="601" y="240"/>
                </a:cubicBezTo>
                <a:cubicBezTo>
                  <a:pt x="601" y="276"/>
                  <a:pt x="601" y="276"/>
                  <a:pt x="601" y="276"/>
                </a:cubicBezTo>
                <a:cubicBezTo>
                  <a:pt x="601" y="325"/>
                  <a:pt x="601" y="325"/>
                  <a:pt x="601" y="325"/>
                </a:cubicBezTo>
                <a:cubicBezTo>
                  <a:pt x="601" y="346"/>
                  <a:pt x="601" y="346"/>
                  <a:pt x="601" y="346"/>
                </a:cubicBezTo>
                <a:cubicBezTo>
                  <a:pt x="594" y="346"/>
                  <a:pt x="580" y="339"/>
                  <a:pt x="573" y="339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3" y="56"/>
                  <a:pt x="573" y="56"/>
                  <a:pt x="573" y="56"/>
                </a:cubicBezTo>
                <a:cubicBezTo>
                  <a:pt x="587" y="56"/>
                  <a:pt x="601" y="71"/>
                  <a:pt x="601" y="85"/>
                </a:cubicBezTo>
                <a:cubicBezTo>
                  <a:pt x="601" y="113"/>
                  <a:pt x="601" y="113"/>
                  <a:pt x="601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38" y="495"/>
                </a:moveTo>
                <a:lnTo>
                  <a:pt x="438" y="495"/>
                </a:lnTo>
                <a:cubicBezTo>
                  <a:pt x="474" y="452"/>
                  <a:pt x="474" y="452"/>
                  <a:pt x="474" y="452"/>
                </a:cubicBezTo>
                <a:cubicBezTo>
                  <a:pt x="438" y="417"/>
                  <a:pt x="438" y="417"/>
                  <a:pt x="438" y="417"/>
                </a:cubicBezTo>
                <a:cubicBezTo>
                  <a:pt x="431" y="410"/>
                  <a:pt x="431" y="403"/>
                  <a:pt x="431" y="396"/>
                </a:cubicBezTo>
                <a:cubicBezTo>
                  <a:pt x="431" y="382"/>
                  <a:pt x="445" y="367"/>
                  <a:pt x="459" y="367"/>
                </a:cubicBezTo>
                <a:cubicBezTo>
                  <a:pt x="466" y="367"/>
                  <a:pt x="474" y="375"/>
                  <a:pt x="481" y="382"/>
                </a:cubicBezTo>
                <a:cubicBezTo>
                  <a:pt x="516" y="417"/>
                  <a:pt x="516" y="417"/>
                  <a:pt x="516" y="417"/>
                </a:cubicBezTo>
                <a:cubicBezTo>
                  <a:pt x="551" y="382"/>
                  <a:pt x="551" y="382"/>
                  <a:pt x="551" y="382"/>
                </a:cubicBezTo>
                <a:cubicBezTo>
                  <a:pt x="558" y="375"/>
                  <a:pt x="565" y="367"/>
                  <a:pt x="573" y="367"/>
                </a:cubicBezTo>
                <a:cubicBezTo>
                  <a:pt x="587" y="367"/>
                  <a:pt x="601" y="382"/>
                  <a:pt x="601" y="396"/>
                </a:cubicBezTo>
                <a:cubicBezTo>
                  <a:pt x="601" y="403"/>
                  <a:pt x="601" y="410"/>
                  <a:pt x="594" y="417"/>
                </a:cubicBezTo>
                <a:cubicBezTo>
                  <a:pt x="558" y="452"/>
                  <a:pt x="558" y="452"/>
                  <a:pt x="558" y="452"/>
                </a:cubicBezTo>
                <a:cubicBezTo>
                  <a:pt x="594" y="495"/>
                  <a:pt x="594" y="495"/>
                  <a:pt x="594" y="495"/>
                </a:cubicBezTo>
                <a:cubicBezTo>
                  <a:pt x="601" y="495"/>
                  <a:pt x="601" y="502"/>
                  <a:pt x="601" y="509"/>
                </a:cubicBezTo>
                <a:cubicBezTo>
                  <a:pt x="601" y="530"/>
                  <a:pt x="587" y="537"/>
                  <a:pt x="573" y="537"/>
                </a:cubicBezTo>
                <a:cubicBezTo>
                  <a:pt x="565" y="537"/>
                  <a:pt x="558" y="537"/>
                  <a:pt x="551" y="530"/>
                </a:cubicBezTo>
                <a:cubicBezTo>
                  <a:pt x="516" y="495"/>
                  <a:pt x="516" y="495"/>
                  <a:pt x="516" y="495"/>
                </a:cubicBezTo>
                <a:cubicBezTo>
                  <a:pt x="481" y="530"/>
                  <a:pt x="481" y="530"/>
                  <a:pt x="481" y="530"/>
                </a:cubicBezTo>
                <a:cubicBezTo>
                  <a:pt x="474" y="537"/>
                  <a:pt x="466" y="537"/>
                  <a:pt x="459" y="537"/>
                </a:cubicBezTo>
                <a:cubicBezTo>
                  <a:pt x="445" y="537"/>
                  <a:pt x="431" y="530"/>
                  <a:pt x="431" y="509"/>
                </a:cubicBezTo>
                <a:cubicBezTo>
                  <a:pt x="431" y="502"/>
                  <a:pt x="431" y="495"/>
                  <a:pt x="438" y="4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8" name="Freeform 26"/>
          <p:cNvSpPr>
            <a:spLocks noChangeArrowheads="1"/>
          </p:cNvSpPr>
          <p:nvPr/>
        </p:nvSpPr>
        <p:spPr bwMode="auto">
          <a:xfrm>
            <a:off x="17018740" y="10243008"/>
            <a:ext cx="661570" cy="570484"/>
          </a:xfrm>
          <a:custGeom>
            <a:avLst/>
            <a:gdLst>
              <a:gd name="T0" fmla="*/ 74925449 w 609"/>
              <a:gd name="T1" fmla="*/ 46790690 h 524"/>
              <a:gd name="T2" fmla="*/ 74925449 w 609"/>
              <a:gd name="T3" fmla="*/ 46790690 h 524"/>
              <a:gd name="T4" fmla="*/ 69490662 w 609"/>
              <a:gd name="T5" fmla="*/ 48740378 h 524"/>
              <a:gd name="T6" fmla="*/ 64961313 w 609"/>
              <a:gd name="T7" fmla="*/ 53289407 h 524"/>
              <a:gd name="T8" fmla="*/ 60302822 w 609"/>
              <a:gd name="T9" fmla="*/ 51469868 h 524"/>
              <a:gd name="T10" fmla="*/ 53056080 w 609"/>
              <a:gd name="T11" fmla="*/ 58748387 h 524"/>
              <a:gd name="T12" fmla="*/ 53056080 w 609"/>
              <a:gd name="T13" fmla="*/ 61607664 h 524"/>
              <a:gd name="T14" fmla="*/ 3623191 w 609"/>
              <a:gd name="T15" fmla="*/ 61607664 h 524"/>
              <a:gd name="T16" fmla="*/ 0 w 609"/>
              <a:gd name="T17" fmla="*/ 57838437 h 524"/>
              <a:gd name="T18" fmla="*/ 0 w 609"/>
              <a:gd name="T19" fmla="*/ 53289407 h 524"/>
              <a:gd name="T20" fmla="*/ 0 w 609"/>
              <a:gd name="T21" fmla="*/ 46790690 h 524"/>
              <a:gd name="T22" fmla="*/ 0 w 609"/>
              <a:gd name="T23" fmla="*/ 42241661 h 524"/>
              <a:gd name="T24" fmla="*/ 0 w 609"/>
              <a:gd name="T25" fmla="*/ 35872730 h 524"/>
              <a:gd name="T26" fmla="*/ 0 w 609"/>
              <a:gd name="T27" fmla="*/ 31193914 h 524"/>
              <a:gd name="T28" fmla="*/ 0 w 609"/>
              <a:gd name="T29" fmla="*/ 18326267 h 524"/>
              <a:gd name="T30" fmla="*/ 78678142 w 609"/>
              <a:gd name="T31" fmla="*/ 18326267 h 524"/>
              <a:gd name="T32" fmla="*/ 78678142 w 609"/>
              <a:gd name="T33" fmla="*/ 31193914 h 524"/>
              <a:gd name="T34" fmla="*/ 78678142 w 609"/>
              <a:gd name="T35" fmla="*/ 35872730 h 524"/>
              <a:gd name="T36" fmla="*/ 78678142 w 609"/>
              <a:gd name="T37" fmla="*/ 42241661 h 524"/>
              <a:gd name="T38" fmla="*/ 78678142 w 609"/>
              <a:gd name="T39" fmla="*/ 46790690 h 524"/>
              <a:gd name="T40" fmla="*/ 78678142 w 609"/>
              <a:gd name="T41" fmla="*/ 47700641 h 524"/>
              <a:gd name="T42" fmla="*/ 74925449 w 609"/>
              <a:gd name="T43" fmla="*/ 46790690 h 524"/>
              <a:gd name="T44" fmla="*/ 0 w 609"/>
              <a:gd name="T45" fmla="*/ 11047747 h 524"/>
              <a:gd name="T46" fmla="*/ 0 w 609"/>
              <a:gd name="T47" fmla="*/ 11047747 h 524"/>
              <a:gd name="T48" fmla="*/ 0 w 609"/>
              <a:gd name="T49" fmla="*/ 9228207 h 524"/>
              <a:gd name="T50" fmla="*/ 0 w 609"/>
              <a:gd name="T51" fmla="*/ 3639440 h 524"/>
              <a:gd name="T52" fmla="*/ 3623191 w 609"/>
              <a:gd name="T53" fmla="*/ 0 h 524"/>
              <a:gd name="T54" fmla="*/ 9187840 w 609"/>
              <a:gd name="T55" fmla="*/ 0 h 524"/>
              <a:gd name="T56" fmla="*/ 10999436 w 609"/>
              <a:gd name="T57" fmla="*/ 0 h 524"/>
              <a:gd name="T58" fmla="*/ 14622627 w 609"/>
              <a:gd name="T59" fmla="*/ 0 h 524"/>
              <a:gd name="T60" fmla="*/ 21869369 w 609"/>
              <a:gd name="T61" fmla="*/ 0 h 524"/>
              <a:gd name="T62" fmla="*/ 29245613 w 609"/>
              <a:gd name="T63" fmla="*/ 7278520 h 524"/>
              <a:gd name="T64" fmla="*/ 74925449 w 609"/>
              <a:gd name="T65" fmla="*/ 7278520 h 524"/>
              <a:gd name="T66" fmla="*/ 78678142 w 609"/>
              <a:gd name="T67" fmla="*/ 11047747 h 524"/>
              <a:gd name="T68" fmla="*/ 78678142 w 609"/>
              <a:gd name="T69" fmla="*/ 14687187 h 524"/>
              <a:gd name="T70" fmla="*/ 0 w 609"/>
              <a:gd name="T71" fmla="*/ 14687187 h 524"/>
              <a:gd name="T72" fmla="*/ 0 w 609"/>
              <a:gd name="T73" fmla="*/ 11047747 h 524"/>
              <a:gd name="T74" fmla="*/ 60302822 w 609"/>
              <a:gd name="T75" fmla="*/ 55108947 h 524"/>
              <a:gd name="T76" fmla="*/ 60302822 w 609"/>
              <a:gd name="T77" fmla="*/ 55108947 h 524"/>
              <a:gd name="T78" fmla="*/ 62114417 w 609"/>
              <a:gd name="T79" fmla="*/ 56928487 h 524"/>
              <a:gd name="T80" fmla="*/ 64961313 w 609"/>
              <a:gd name="T81" fmla="*/ 58748387 h 524"/>
              <a:gd name="T82" fmla="*/ 72208055 w 609"/>
              <a:gd name="T83" fmla="*/ 51469868 h 524"/>
              <a:gd name="T84" fmla="*/ 74925449 w 609"/>
              <a:gd name="T85" fmla="*/ 50559917 h 524"/>
              <a:gd name="T86" fmla="*/ 78678142 w 609"/>
              <a:gd name="T87" fmla="*/ 54198997 h 524"/>
              <a:gd name="T88" fmla="*/ 76866547 w 609"/>
              <a:gd name="T89" fmla="*/ 56928487 h 524"/>
              <a:gd name="T90" fmla="*/ 67678707 w 609"/>
              <a:gd name="T91" fmla="*/ 66156694 h 524"/>
              <a:gd name="T92" fmla="*/ 64961313 w 609"/>
              <a:gd name="T93" fmla="*/ 67976234 h 524"/>
              <a:gd name="T94" fmla="*/ 62114417 w 609"/>
              <a:gd name="T95" fmla="*/ 66156694 h 524"/>
              <a:gd name="T96" fmla="*/ 57585069 w 609"/>
              <a:gd name="T97" fmla="*/ 61607664 h 524"/>
              <a:gd name="T98" fmla="*/ 56679271 w 609"/>
              <a:gd name="T99" fmla="*/ 58748387 h 524"/>
              <a:gd name="T100" fmla="*/ 60302822 w 609"/>
              <a:gd name="T101" fmla="*/ 55108947 h 52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09" h="524">
                <a:moveTo>
                  <a:pt x="579" y="360"/>
                </a:moveTo>
                <a:lnTo>
                  <a:pt x="579" y="360"/>
                </a:lnTo>
                <a:cubicBezTo>
                  <a:pt x="558" y="360"/>
                  <a:pt x="544" y="367"/>
                  <a:pt x="537" y="375"/>
                </a:cubicBezTo>
                <a:cubicBezTo>
                  <a:pt x="502" y="410"/>
                  <a:pt x="502" y="410"/>
                  <a:pt x="502" y="410"/>
                </a:cubicBezTo>
                <a:cubicBezTo>
                  <a:pt x="495" y="403"/>
                  <a:pt x="480" y="396"/>
                  <a:pt x="466" y="396"/>
                </a:cubicBezTo>
                <a:cubicBezTo>
                  <a:pt x="431" y="396"/>
                  <a:pt x="410" y="424"/>
                  <a:pt x="410" y="452"/>
                </a:cubicBezTo>
                <a:cubicBezTo>
                  <a:pt x="410" y="459"/>
                  <a:pt x="410" y="467"/>
                  <a:pt x="410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8" y="141"/>
                  <a:pt x="608" y="141"/>
                  <a:pt x="608" y="141"/>
                </a:cubicBezTo>
                <a:cubicBezTo>
                  <a:pt x="608" y="240"/>
                  <a:pt x="608" y="240"/>
                  <a:pt x="608" y="240"/>
                </a:cubicBezTo>
                <a:cubicBezTo>
                  <a:pt x="608" y="276"/>
                  <a:pt x="608" y="276"/>
                  <a:pt x="608" y="276"/>
                </a:cubicBezTo>
                <a:cubicBezTo>
                  <a:pt x="608" y="325"/>
                  <a:pt x="608" y="325"/>
                  <a:pt x="608" y="325"/>
                </a:cubicBezTo>
                <a:cubicBezTo>
                  <a:pt x="608" y="360"/>
                  <a:pt x="608" y="360"/>
                  <a:pt x="608" y="360"/>
                </a:cubicBezTo>
                <a:cubicBezTo>
                  <a:pt x="608" y="367"/>
                  <a:pt x="608" y="367"/>
                  <a:pt x="608" y="367"/>
                </a:cubicBezTo>
                <a:cubicBezTo>
                  <a:pt x="594" y="360"/>
                  <a:pt x="587" y="360"/>
                  <a:pt x="579" y="360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9" y="56"/>
                  <a:pt x="579" y="56"/>
                  <a:pt x="579" y="56"/>
                </a:cubicBezTo>
                <a:cubicBezTo>
                  <a:pt x="594" y="56"/>
                  <a:pt x="608" y="71"/>
                  <a:pt x="608" y="85"/>
                </a:cubicBezTo>
                <a:cubicBezTo>
                  <a:pt x="608" y="113"/>
                  <a:pt x="608" y="113"/>
                  <a:pt x="608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66" y="424"/>
                </a:moveTo>
                <a:lnTo>
                  <a:pt x="466" y="424"/>
                </a:lnTo>
                <a:cubicBezTo>
                  <a:pt x="473" y="424"/>
                  <a:pt x="480" y="431"/>
                  <a:pt x="480" y="438"/>
                </a:cubicBezTo>
                <a:cubicBezTo>
                  <a:pt x="502" y="452"/>
                  <a:pt x="502" y="452"/>
                  <a:pt x="502" y="452"/>
                </a:cubicBezTo>
                <a:cubicBezTo>
                  <a:pt x="558" y="396"/>
                  <a:pt x="558" y="396"/>
                  <a:pt x="558" y="396"/>
                </a:cubicBezTo>
                <a:cubicBezTo>
                  <a:pt x="565" y="389"/>
                  <a:pt x="572" y="389"/>
                  <a:pt x="579" y="389"/>
                </a:cubicBezTo>
                <a:cubicBezTo>
                  <a:pt x="594" y="389"/>
                  <a:pt x="608" y="403"/>
                  <a:pt x="608" y="417"/>
                </a:cubicBezTo>
                <a:cubicBezTo>
                  <a:pt x="608" y="424"/>
                  <a:pt x="601" y="431"/>
                  <a:pt x="594" y="438"/>
                </a:cubicBezTo>
                <a:cubicBezTo>
                  <a:pt x="523" y="509"/>
                  <a:pt x="523" y="509"/>
                  <a:pt x="523" y="509"/>
                </a:cubicBezTo>
                <a:cubicBezTo>
                  <a:pt x="516" y="516"/>
                  <a:pt x="509" y="523"/>
                  <a:pt x="502" y="523"/>
                </a:cubicBezTo>
                <a:cubicBezTo>
                  <a:pt x="495" y="523"/>
                  <a:pt x="488" y="516"/>
                  <a:pt x="480" y="509"/>
                </a:cubicBezTo>
                <a:cubicBezTo>
                  <a:pt x="445" y="474"/>
                  <a:pt x="445" y="474"/>
                  <a:pt x="445" y="474"/>
                </a:cubicBezTo>
                <a:cubicBezTo>
                  <a:pt x="438" y="467"/>
                  <a:pt x="438" y="459"/>
                  <a:pt x="438" y="452"/>
                </a:cubicBezTo>
                <a:cubicBezTo>
                  <a:pt x="438" y="438"/>
                  <a:pt x="445" y="424"/>
                  <a:pt x="466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9" name="Freeform 27"/>
          <p:cNvSpPr>
            <a:spLocks noChangeArrowheads="1"/>
          </p:cNvSpPr>
          <p:nvPr/>
        </p:nvSpPr>
        <p:spPr bwMode="auto">
          <a:xfrm>
            <a:off x="15877770" y="10243008"/>
            <a:ext cx="656778" cy="522544"/>
          </a:xfrm>
          <a:custGeom>
            <a:avLst/>
            <a:gdLst>
              <a:gd name="T0" fmla="*/ 73743967 w 602"/>
              <a:gd name="T1" fmla="*/ 51036222 h 482"/>
              <a:gd name="T2" fmla="*/ 73743967 w 602"/>
              <a:gd name="T3" fmla="*/ 51036222 h 482"/>
              <a:gd name="T4" fmla="*/ 58995246 w 602"/>
              <a:gd name="T5" fmla="*/ 51036222 h 482"/>
              <a:gd name="T6" fmla="*/ 51685915 w 602"/>
              <a:gd name="T7" fmla="*/ 58253516 h 482"/>
              <a:gd name="T8" fmla="*/ 51685915 w 602"/>
              <a:gd name="T9" fmla="*/ 61088882 h 482"/>
              <a:gd name="T10" fmla="*/ 3654665 w 602"/>
              <a:gd name="T11" fmla="*/ 61088882 h 482"/>
              <a:gd name="T12" fmla="*/ 0 w 602"/>
              <a:gd name="T13" fmla="*/ 57351355 h 482"/>
              <a:gd name="T14" fmla="*/ 0 w 602"/>
              <a:gd name="T15" fmla="*/ 52840546 h 482"/>
              <a:gd name="T16" fmla="*/ 0 w 602"/>
              <a:gd name="T17" fmla="*/ 46396533 h 482"/>
              <a:gd name="T18" fmla="*/ 0 w 602"/>
              <a:gd name="T19" fmla="*/ 41885724 h 482"/>
              <a:gd name="T20" fmla="*/ 0 w 602"/>
              <a:gd name="T21" fmla="*/ 35570591 h 482"/>
              <a:gd name="T22" fmla="*/ 0 w 602"/>
              <a:gd name="T23" fmla="*/ 30931261 h 482"/>
              <a:gd name="T24" fmla="*/ 0 w 602"/>
              <a:gd name="T25" fmla="*/ 18172116 h 482"/>
              <a:gd name="T26" fmla="*/ 78442719 w 602"/>
              <a:gd name="T27" fmla="*/ 18172116 h 482"/>
              <a:gd name="T28" fmla="*/ 78442719 w 602"/>
              <a:gd name="T29" fmla="*/ 30931261 h 482"/>
              <a:gd name="T30" fmla="*/ 78442719 w 602"/>
              <a:gd name="T31" fmla="*/ 35570591 h 482"/>
              <a:gd name="T32" fmla="*/ 78442719 w 602"/>
              <a:gd name="T33" fmla="*/ 41885724 h 482"/>
              <a:gd name="T34" fmla="*/ 78442719 w 602"/>
              <a:gd name="T35" fmla="*/ 46396533 h 482"/>
              <a:gd name="T36" fmla="*/ 78442719 w 602"/>
              <a:gd name="T37" fmla="*/ 52840546 h 482"/>
              <a:gd name="T38" fmla="*/ 78442719 w 602"/>
              <a:gd name="T39" fmla="*/ 52840546 h 482"/>
              <a:gd name="T40" fmla="*/ 73743967 w 602"/>
              <a:gd name="T41" fmla="*/ 51036222 h 482"/>
              <a:gd name="T42" fmla="*/ 0 w 602"/>
              <a:gd name="T43" fmla="*/ 10954822 h 482"/>
              <a:gd name="T44" fmla="*/ 0 w 602"/>
              <a:gd name="T45" fmla="*/ 10954822 h 482"/>
              <a:gd name="T46" fmla="*/ 0 w 602"/>
              <a:gd name="T47" fmla="*/ 9150498 h 482"/>
              <a:gd name="T48" fmla="*/ 0 w 602"/>
              <a:gd name="T49" fmla="*/ 3608647 h 482"/>
              <a:gd name="T50" fmla="*/ 3654665 w 602"/>
              <a:gd name="T51" fmla="*/ 0 h 482"/>
              <a:gd name="T52" fmla="*/ 8222636 w 602"/>
              <a:gd name="T53" fmla="*/ 0 h 482"/>
              <a:gd name="T54" fmla="*/ 11094056 w 602"/>
              <a:gd name="T55" fmla="*/ 0 h 482"/>
              <a:gd name="T56" fmla="*/ 14748721 w 602"/>
              <a:gd name="T57" fmla="*/ 0 h 482"/>
              <a:gd name="T58" fmla="*/ 22058052 w 602"/>
              <a:gd name="T59" fmla="*/ 0 h 482"/>
              <a:gd name="T60" fmla="*/ 29497442 w 602"/>
              <a:gd name="T61" fmla="*/ 7217294 h 482"/>
              <a:gd name="T62" fmla="*/ 74657633 w 602"/>
              <a:gd name="T63" fmla="*/ 7217294 h 482"/>
              <a:gd name="T64" fmla="*/ 78442719 w 602"/>
              <a:gd name="T65" fmla="*/ 10954822 h 482"/>
              <a:gd name="T66" fmla="*/ 78442719 w 602"/>
              <a:gd name="T67" fmla="*/ 14563469 h 482"/>
              <a:gd name="T68" fmla="*/ 0 w 602"/>
              <a:gd name="T69" fmla="*/ 14563469 h 482"/>
              <a:gd name="T70" fmla="*/ 0 w 602"/>
              <a:gd name="T71" fmla="*/ 10954822 h 482"/>
              <a:gd name="T72" fmla="*/ 58995246 w 602"/>
              <a:gd name="T73" fmla="*/ 54644869 h 482"/>
              <a:gd name="T74" fmla="*/ 58995246 w 602"/>
              <a:gd name="T75" fmla="*/ 54644869 h 482"/>
              <a:gd name="T76" fmla="*/ 73743967 w 602"/>
              <a:gd name="T77" fmla="*/ 54644869 h 482"/>
              <a:gd name="T78" fmla="*/ 77529053 w 602"/>
              <a:gd name="T79" fmla="*/ 58253516 h 482"/>
              <a:gd name="T80" fmla="*/ 73743967 w 602"/>
              <a:gd name="T81" fmla="*/ 61991044 h 482"/>
              <a:gd name="T82" fmla="*/ 58995246 w 602"/>
              <a:gd name="T83" fmla="*/ 61991044 h 482"/>
              <a:gd name="T84" fmla="*/ 55340580 w 602"/>
              <a:gd name="T85" fmla="*/ 58253516 h 482"/>
              <a:gd name="T86" fmla="*/ 58995246 w 602"/>
              <a:gd name="T87" fmla="*/ 54644869 h 48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2" h="482">
                <a:moveTo>
                  <a:pt x="565" y="396"/>
                </a:moveTo>
                <a:lnTo>
                  <a:pt x="565" y="396"/>
                </a:lnTo>
                <a:cubicBezTo>
                  <a:pt x="452" y="396"/>
                  <a:pt x="452" y="396"/>
                  <a:pt x="452" y="396"/>
                </a:cubicBezTo>
                <a:cubicBezTo>
                  <a:pt x="424" y="396"/>
                  <a:pt x="396" y="424"/>
                  <a:pt x="396" y="452"/>
                </a:cubicBezTo>
                <a:cubicBezTo>
                  <a:pt x="396" y="459"/>
                  <a:pt x="396" y="467"/>
                  <a:pt x="396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1" y="141"/>
                  <a:pt x="601" y="141"/>
                  <a:pt x="601" y="141"/>
                </a:cubicBezTo>
                <a:cubicBezTo>
                  <a:pt x="601" y="240"/>
                  <a:pt x="601" y="240"/>
                  <a:pt x="601" y="240"/>
                </a:cubicBezTo>
                <a:cubicBezTo>
                  <a:pt x="601" y="276"/>
                  <a:pt x="601" y="276"/>
                  <a:pt x="601" y="276"/>
                </a:cubicBezTo>
                <a:cubicBezTo>
                  <a:pt x="601" y="325"/>
                  <a:pt x="601" y="325"/>
                  <a:pt x="601" y="325"/>
                </a:cubicBezTo>
                <a:cubicBezTo>
                  <a:pt x="601" y="360"/>
                  <a:pt x="601" y="360"/>
                  <a:pt x="601" y="360"/>
                </a:cubicBezTo>
                <a:cubicBezTo>
                  <a:pt x="601" y="410"/>
                  <a:pt x="601" y="410"/>
                  <a:pt x="601" y="410"/>
                </a:cubicBezTo>
                <a:cubicBezTo>
                  <a:pt x="594" y="403"/>
                  <a:pt x="579" y="396"/>
                  <a:pt x="565" y="396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2" y="56"/>
                  <a:pt x="572" y="56"/>
                  <a:pt x="572" y="56"/>
                </a:cubicBezTo>
                <a:cubicBezTo>
                  <a:pt x="594" y="56"/>
                  <a:pt x="601" y="71"/>
                  <a:pt x="601" y="85"/>
                </a:cubicBezTo>
                <a:cubicBezTo>
                  <a:pt x="601" y="113"/>
                  <a:pt x="601" y="113"/>
                  <a:pt x="601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52" y="424"/>
                </a:moveTo>
                <a:lnTo>
                  <a:pt x="452" y="424"/>
                </a:lnTo>
                <a:cubicBezTo>
                  <a:pt x="565" y="424"/>
                  <a:pt x="565" y="424"/>
                  <a:pt x="565" y="424"/>
                </a:cubicBezTo>
                <a:cubicBezTo>
                  <a:pt x="579" y="424"/>
                  <a:pt x="594" y="438"/>
                  <a:pt x="594" y="452"/>
                </a:cubicBezTo>
                <a:cubicBezTo>
                  <a:pt x="594" y="474"/>
                  <a:pt x="579" y="481"/>
                  <a:pt x="565" y="481"/>
                </a:cubicBezTo>
                <a:cubicBezTo>
                  <a:pt x="452" y="481"/>
                  <a:pt x="452" y="481"/>
                  <a:pt x="452" y="481"/>
                </a:cubicBezTo>
                <a:cubicBezTo>
                  <a:pt x="438" y="481"/>
                  <a:pt x="424" y="474"/>
                  <a:pt x="424" y="452"/>
                </a:cubicBezTo>
                <a:cubicBezTo>
                  <a:pt x="424" y="438"/>
                  <a:pt x="438" y="424"/>
                  <a:pt x="452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0" name="Freeform 28"/>
          <p:cNvSpPr>
            <a:spLocks noChangeArrowheads="1"/>
          </p:cNvSpPr>
          <p:nvPr/>
        </p:nvSpPr>
        <p:spPr bwMode="auto">
          <a:xfrm>
            <a:off x="14732006" y="10243008"/>
            <a:ext cx="651982" cy="584868"/>
          </a:xfrm>
          <a:custGeom>
            <a:avLst/>
            <a:gdLst>
              <a:gd name="T0" fmla="*/ 72913130 w 601"/>
              <a:gd name="T1" fmla="*/ 51318835 h 538"/>
              <a:gd name="T2" fmla="*/ 72913130 w 601"/>
              <a:gd name="T3" fmla="*/ 51318835 h 538"/>
              <a:gd name="T4" fmla="*/ 65686048 w 601"/>
              <a:gd name="T5" fmla="*/ 43932186 h 538"/>
              <a:gd name="T6" fmla="*/ 58330360 w 601"/>
              <a:gd name="T7" fmla="*/ 51318835 h 538"/>
              <a:gd name="T8" fmla="*/ 51103638 w 601"/>
              <a:gd name="T9" fmla="*/ 58576248 h 538"/>
              <a:gd name="T10" fmla="*/ 51103638 w 601"/>
              <a:gd name="T11" fmla="*/ 61427374 h 538"/>
              <a:gd name="T12" fmla="*/ 3613541 w 601"/>
              <a:gd name="T13" fmla="*/ 61427374 h 538"/>
              <a:gd name="T14" fmla="*/ 0 w 601"/>
              <a:gd name="T15" fmla="*/ 57669071 h 538"/>
              <a:gd name="T16" fmla="*/ 0 w 601"/>
              <a:gd name="T17" fmla="*/ 53133188 h 538"/>
              <a:gd name="T18" fmla="*/ 0 w 601"/>
              <a:gd name="T19" fmla="*/ 46653716 h 538"/>
              <a:gd name="T20" fmla="*/ 0 w 601"/>
              <a:gd name="T21" fmla="*/ 42117833 h 538"/>
              <a:gd name="T22" fmla="*/ 0 w 601"/>
              <a:gd name="T23" fmla="*/ 35767597 h 538"/>
              <a:gd name="T24" fmla="*/ 0 w 601"/>
              <a:gd name="T25" fmla="*/ 31102477 h 538"/>
              <a:gd name="T26" fmla="*/ 0 w 601"/>
              <a:gd name="T27" fmla="*/ 18272768 h 538"/>
              <a:gd name="T28" fmla="*/ 77429787 w 601"/>
              <a:gd name="T29" fmla="*/ 18272768 h 538"/>
              <a:gd name="T30" fmla="*/ 77429787 w 601"/>
              <a:gd name="T31" fmla="*/ 31102477 h 538"/>
              <a:gd name="T32" fmla="*/ 77429787 w 601"/>
              <a:gd name="T33" fmla="*/ 35767597 h 538"/>
              <a:gd name="T34" fmla="*/ 77429787 w 601"/>
              <a:gd name="T35" fmla="*/ 42117833 h 538"/>
              <a:gd name="T36" fmla="*/ 77429787 w 601"/>
              <a:gd name="T37" fmla="*/ 46653716 h 538"/>
              <a:gd name="T38" fmla="*/ 77429787 w 601"/>
              <a:gd name="T39" fmla="*/ 53133188 h 538"/>
              <a:gd name="T40" fmla="*/ 77429787 w 601"/>
              <a:gd name="T41" fmla="*/ 53133188 h 538"/>
              <a:gd name="T42" fmla="*/ 72913130 w 601"/>
              <a:gd name="T43" fmla="*/ 51318835 h 538"/>
              <a:gd name="T44" fmla="*/ 0 w 601"/>
              <a:gd name="T45" fmla="*/ 11015356 h 538"/>
              <a:gd name="T46" fmla="*/ 0 w 601"/>
              <a:gd name="T47" fmla="*/ 11015356 h 538"/>
              <a:gd name="T48" fmla="*/ 0 w 601"/>
              <a:gd name="T49" fmla="*/ 9201002 h 538"/>
              <a:gd name="T50" fmla="*/ 0 w 601"/>
              <a:gd name="T51" fmla="*/ 3628706 h 538"/>
              <a:gd name="T52" fmla="*/ 3613541 w 601"/>
              <a:gd name="T53" fmla="*/ 0 h 538"/>
              <a:gd name="T54" fmla="*/ 8130198 w 601"/>
              <a:gd name="T55" fmla="*/ 0 h 538"/>
              <a:gd name="T56" fmla="*/ 10969229 w 601"/>
              <a:gd name="T57" fmla="*/ 0 h 538"/>
              <a:gd name="T58" fmla="*/ 14582770 w 601"/>
              <a:gd name="T59" fmla="*/ 0 h 538"/>
              <a:gd name="T60" fmla="*/ 21809492 w 601"/>
              <a:gd name="T61" fmla="*/ 0 h 538"/>
              <a:gd name="T62" fmla="*/ 29165180 w 601"/>
              <a:gd name="T63" fmla="*/ 7257053 h 538"/>
              <a:gd name="T64" fmla="*/ 73816246 w 601"/>
              <a:gd name="T65" fmla="*/ 7257053 h 538"/>
              <a:gd name="T66" fmla="*/ 77429787 w 601"/>
              <a:gd name="T67" fmla="*/ 11015356 h 538"/>
              <a:gd name="T68" fmla="*/ 77429787 w 601"/>
              <a:gd name="T69" fmla="*/ 14644062 h 538"/>
              <a:gd name="T70" fmla="*/ 0 w 601"/>
              <a:gd name="T71" fmla="*/ 14644062 h 538"/>
              <a:gd name="T72" fmla="*/ 0 w 601"/>
              <a:gd name="T73" fmla="*/ 11015356 h 538"/>
              <a:gd name="T74" fmla="*/ 58330360 w 601"/>
              <a:gd name="T75" fmla="*/ 54947541 h 538"/>
              <a:gd name="T76" fmla="*/ 58330360 w 601"/>
              <a:gd name="T77" fmla="*/ 54947541 h 538"/>
              <a:gd name="T78" fmla="*/ 61943901 w 601"/>
              <a:gd name="T79" fmla="*/ 54947541 h 538"/>
              <a:gd name="T80" fmla="*/ 61943901 w 601"/>
              <a:gd name="T81" fmla="*/ 51318835 h 538"/>
              <a:gd name="T82" fmla="*/ 65686048 w 601"/>
              <a:gd name="T83" fmla="*/ 47560892 h 538"/>
              <a:gd name="T84" fmla="*/ 69299589 w 601"/>
              <a:gd name="T85" fmla="*/ 51318835 h 538"/>
              <a:gd name="T86" fmla="*/ 69299589 w 601"/>
              <a:gd name="T87" fmla="*/ 54947541 h 538"/>
              <a:gd name="T88" fmla="*/ 72913130 w 601"/>
              <a:gd name="T89" fmla="*/ 54947541 h 538"/>
              <a:gd name="T90" fmla="*/ 76526312 w 601"/>
              <a:gd name="T91" fmla="*/ 58576248 h 538"/>
              <a:gd name="T92" fmla="*/ 72913130 w 601"/>
              <a:gd name="T93" fmla="*/ 62334551 h 538"/>
              <a:gd name="T94" fmla="*/ 69299589 w 601"/>
              <a:gd name="T95" fmla="*/ 62334551 h 538"/>
              <a:gd name="T96" fmla="*/ 69299589 w 601"/>
              <a:gd name="T97" fmla="*/ 65962897 h 538"/>
              <a:gd name="T98" fmla="*/ 65686048 w 601"/>
              <a:gd name="T99" fmla="*/ 69591603 h 538"/>
              <a:gd name="T100" fmla="*/ 61943901 w 601"/>
              <a:gd name="T101" fmla="*/ 65962897 h 538"/>
              <a:gd name="T102" fmla="*/ 61943901 w 601"/>
              <a:gd name="T103" fmla="*/ 62334551 h 538"/>
              <a:gd name="T104" fmla="*/ 58330360 w 601"/>
              <a:gd name="T105" fmla="*/ 62334551 h 538"/>
              <a:gd name="T106" fmla="*/ 54716819 w 601"/>
              <a:gd name="T107" fmla="*/ 58576248 h 538"/>
              <a:gd name="T108" fmla="*/ 58330360 w 601"/>
              <a:gd name="T109" fmla="*/ 54947541 h 538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01" h="538">
                <a:moveTo>
                  <a:pt x="565" y="396"/>
                </a:moveTo>
                <a:lnTo>
                  <a:pt x="565" y="396"/>
                </a:lnTo>
                <a:cubicBezTo>
                  <a:pt x="565" y="367"/>
                  <a:pt x="537" y="339"/>
                  <a:pt x="509" y="339"/>
                </a:cubicBezTo>
                <a:cubicBezTo>
                  <a:pt x="473" y="339"/>
                  <a:pt x="452" y="367"/>
                  <a:pt x="452" y="396"/>
                </a:cubicBezTo>
                <a:cubicBezTo>
                  <a:pt x="417" y="396"/>
                  <a:pt x="396" y="424"/>
                  <a:pt x="396" y="452"/>
                </a:cubicBezTo>
                <a:cubicBezTo>
                  <a:pt x="396" y="459"/>
                  <a:pt x="396" y="467"/>
                  <a:pt x="396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7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0" y="141"/>
                  <a:pt x="600" y="141"/>
                  <a:pt x="600" y="141"/>
                </a:cubicBezTo>
                <a:cubicBezTo>
                  <a:pt x="600" y="240"/>
                  <a:pt x="600" y="240"/>
                  <a:pt x="600" y="240"/>
                </a:cubicBezTo>
                <a:cubicBezTo>
                  <a:pt x="600" y="276"/>
                  <a:pt x="600" y="276"/>
                  <a:pt x="600" y="276"/>
                </a:cubicBezTo>
                <a:cubicBezTo>
                  <a:pt x="600" y="325"/>
                  <a:pt x="600" y="325"/>
                  <a:pt x="600" y="325"/>
                </a:cubicBezTo>
                <a:cubicBezTo>
                  <a:pt x="600" y="360"/>
                  <a:pt x="600" y="360"/>
                  <a:pt x="600" y="360"/>
                </a:cubicBezTo>
                <a:cubicBezTo>
                  <a:pt x="600" y="410"/>
                  <a:pt x="600" y="410"/>
                  <a:pt x="600" y="410"/>
                </a:cubicBezTo>
                <a:cubicBezTo>
                  <a:pt x="593" y="403"/>
                  <a:pt x="579" y="396"/>
                  <a:pt x="565" y="396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2" y="56"/>
                  <a:pt x="572" y="56"/>
                  <a:pt x="572" y="56"/>
                </a:cubicBezTo>
                <a:cubicBezTo>
                  <a:pt x="586" y="56"/>
                  <a:pt x="600" y="71"/>
                  <a:pt x="600" y="85"/>
                </a:cubicBezTo>
                <a:cubicBezTo>
                  <a:pt x="600" y="113"/>
                  <a:pt x="600" y="113"/>
                  <a:pt x="600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  <a:moveTo>
                  <a:pt x="452" y="424"/>
                </a:moveTo>
                <a:lnTo>
                  <a:pt x="452" y="424"/>
                </a:lnTo>
                <a:cubicBezTo>
                  <a:pt x="480" y="424"/>
                  <a:pt x="480" y="424"/>
                  <a:pt x="480" y="424"/>
                </a:cubicBezTo>
                <a:cubicBezTo>
                  <a:pt x="480" y="396"/>
                  <a:pt x="480" y="396"/>
                  <a:pt x="480" y="396"/>
                </a:cubicBezTo>
                <a:cubicBezTo>
                  <a:pt x="480" y="382"/>
                  <a:pt x="487" y="367"/>
                  <a:pt x="509" y="367"/>
                </a:cubicBezTo>
                <a:cubicBezTo>
                  <a:pt x="523" y="367"/>
                  <a:pt x="537" y="382"/>
                  <a:pt x="537" y="396"/>
                </a:cubicBezTo>
                <a:cubicBezTo>
                  <a:pt x="537" y="424"/>
                  <a:pt x="537" y="424"/>
                  <a:pt x="537" y="424"/>
                </a:cubicBezTo>
                <a:cubicBezTo>
                  <a:pt x="565" y="424"/>
                  <a:pt x="565" y="424"/>
                  <a:pt x="565" y="424"/>
                </a:cubicBezTo>
                <a:cubicBezTo>
                  <a:pt x="579" y="424"/>
                  <a:pt x="593" y="438"/>
                  <a:pt x="593" y="452"/>
                </a:cubicBezTo>
                <a:cubicBezTo>
                  <a:pt x="593" y="474"/>
                  <a:pt x="579" y="481"/>
                  <a:pt x="565" y="481"/>
                </a:cubicBezTo>
                <a:cubicBezTo>
                  <a:pt x="537" y="481"/>
                  <a:pt x="537" y="481"/>
                  <a:pt x="537" y="481"/>
                </a:cubicBezTo>
                <a:cubicBezTo>
                  <a:pt x="537" y="509"/>
                  <a:pt x="537" y="509"/>
                  <a:pt x="537" y="509"/>
                </a:cubicBezTo>
                <a:cubicBezTo>
                  <a:pt x="537" y="530"/>
                  <a:pt x="523" y="537"/>
                  <a:pt x="509" y="537"/>
                </a:cubicBezTo>
                <a:cubicBezTo>
                  <a:pt x="487" y="537"/>
                  <a:pt x="480" y="530"/>
                  <a:pt x="480" y="509"/>
                </a:cubicBezTo>
                <a:cubicBezTo>
                  <a:pt x="480" y="481"/>
                  <a:pt x="480" y="481"/>
                  <a:pt x="480" y="481"/>
                </a:cubicBezTo>
                <a:cubicBezTo>
                  <a:pt x="452" y="481"/>
                  <a:pt x="452" y="481"/>
                  <a:pt x="452" y="481"/>
                </a:cubicBezTo>
                <a:cubicBezTo>
                  <a:pt x="431" y="481"/>
                  <a:pt x="424" y="474"/>
                  <a:pt x="424" y="452"/>
                </a:cubicBezTo>
                <a:cubicBezTo>
                  <a:pt x="424" y="438"/>
                  <a:pt x="431" y="424"/>
                  <a:pt x="452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1" name="Freeform 29"/>
          <p:cNvSpPr>
            <a:spLocks noChangeArrowheads="1"/>
          </p:cNvSpPr>
          <p:nvPr/>
        </p:nvSpPr>
        <p:spPr bwMode="auto">
          <a:xfrm>
            <a:off x="13581448" y="10243008"/>
            <a:ext cx="661570" cy="517752"/>
          </a:xfrm>
          <a:custGeom>
            <a:avLst/>
            <a:gdLst>
              <a:gd name="T0" fmla="*/ 75172271 w 608"/>
              <a:gd name="T1" fmla="*/ 61754124 h 475"/>
              <a:gd name="T2" fmla="*/ 75172271 w 608"/>
              <a:gd name="T3" fmla="*/ 61754124 h 475"/>
              <a:gd name="T4" fmla="*/ 3635276 w 608"/>
              <a:gd name="T5" fmla="*/ 61754124 h 475"/>
              <a:gd name="T6" fmla="*/ 0 w 608"/>
              <a:gd name="T7" fmla="*/ 57976088 h 475"/>
              <a:gd name="T8" fmla="*/ 0 w 608"/>
              <a:gd name="T9" fmla="*/ 53415879 h 475"/>
              <a:gd name="T10" fmla="*/ 0 w 608"/>
              <a:gd name="T11" fmla="*/ 46901862 h 475"/>
              <a:gd name="T12" fmla="*/ 0 w 608"/>
              <a:gd name="T13" fmla="*/ 42342014 h 475"/>
              <a:gd name="T14" fmla="*/ 0 w 608"/>
              <a:gd name="T15" fmla="*/ 35957938 h 475"/>
              <a:gd name="T16" fmla="*/ 0 w 608"/>
              <a:gd name="T17" fmla="*/ 31267788 h 475"/>
              <a:gd name="T18" fmla="*/ 0 w 608"/>
              <a:gd name="T19" fmla="*/ 18370055 h 475"/>
              <a:gd name="T20" fmla="*/ 78807547 w 608"/>
              <a:gd name="T21" fmla="*/ 18370055 h 475"/>
              <a:gd name="T22" fmla="*/ 78807547 w 608"/>
              <a:gd name="T23" fmla="*/ 31267788 h 475"/>
              <a:gd name="T24" fmla="*/ 78807547 w 608"/>
              <a:gd name="T25" fmla="*/ 35957938 h 475"/>
              <a:gd name="T26" fmla="*/ 78807547 w 608"/>
              <a:gd name="T27" fmla="*/ 42342014 h 475"/>
              <a:gd name="T28" fmla="*/ 78807547 w 608"/>
              <a:gd name="T29" fmla="*/ 46901862 h 475"/>
              <a:gd name="T30" fmla="*/ 78807547 w 608"/>
              <a:gd name="T31" fmla="*/ 53415879 h 475"/>
              <a:gd name="T32" fmla="*/ 78807547 w 608"/>
              <a:gd name="T33" fmla="*/ 57976088 h 475"/>
              <a:gd name="T34" fmla="*/ 75172271 w 608"/>
              <a:gd name="T35" fmla="*/ 61754124 h 475"/>
              <a:gd name="T36" fmla="*/ 0 w 608"/>
              <a:gd name="T37" fmla="*/ 11074226 h 475"/>
              <a:gd name="T38" fmla="*/ 0 w 608"/>
              <a:gd name="T39" fmla="*/ 11074226 h 475"/>
              <a:gd name="T40" fmla="*/ 0 w 608"/>
              <a:gd name="T41" fmla="*/ 9249998 h 475"/>
              <a:gd name="T42" fmla="*/ 0 w 608"/>
              <a:gd name="T43" fmla="*/ 3648095 h 475"/>
              <a:gd name="T44" fmla="*/ 3635276 w 608"/>
              <a:gd name="T45" fmla="*/ 0 h 475"/>
              <a:gd name="T46" fmla="*/ 9088009 w 608"/>
              <a:gd name="T47" fmla="*/ 0 h 475"/>
              <a:gd name="T48" fmla="*/ 10905827 w 608"/>
              <a:gd name="T49" fmla="*/ 0 h 475"/>
              <a:gd name="T50" fmla="*/ 14670819 w 608"/>
              <a:gd name="T51" fmla="*/ 0 h 475"/>
              <a:gd name="T52" fmla="*/ 21941370 w 608"/>
              <a:gd name="T53" fmla="*/ 0 h 475"/>
              <a:gd name="T54" fmla="*/ 29341637 w 608"/>
              <a:gd name="T55" fmla="*/ 7295829 h 475"/>
              <a:gd name="T56" fmla="*/ 75172271 w 608"/>
              <a:gd name="T57" fmla="*/ 7295829 h 475"/>
              <a:gd name="T58" fmla="*/ 78807547 w 608"/>
              <a:gd name="T59" fmla="*/ 11074226 h 475"/>
              <a:gd name="T60" fmla="*/ 78807547 w 608"/>
              <a:gd name="T61" fmla="*/ 14721960 h 475"/>
              <a:gd name="T62" fmla="*/ 0 w 608"/>
              <a:gd name="T63" fmla="*/ 14721960 h 475"/>
              <a:gd name="T64" fmla="*/ 0 w 608"/>
              <a:gd name="T65" fmla="*/ 11074226 h 47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08" h="475">
                <a:moveTo>
                  <a:pt x="579" y="474"/>
                </a:moveTo>
                <a:lnTo>
                  <a:pt x="579" y="474"/>
                </a:ln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59"/>
                  <a:pt x="0" y="445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60"/>
                  <a:pt x="0" y="360"/>
                  <a:pt x="0" y="360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76"/>
                  <a:pt x="0" y="276"/>
                  <a:pt x="0" y="276"/>
                </a:cubicBezTo>
                <a:cubicBezTo>
                  <a:pt x="0" y="240"/>
                  <a:pt x="0" y="240"/>
                  <a:pt x="0" y="240"/>
                </a:cubicBezTo>
                <a:cubicBezTo>
                  <a:pt x="0" y="141"/>
                  <a:pt x="0" y="141"/>
                  <a:pt x="0" y="141"/>
                </a:cubicBezTo>
                <a:cubicBezTo>
                  <a:pt x="607" y="141"/>
                  <a:pt x="607" y="141"/>
                  <a:pt x="607" y="141"/>
                </a:cubicBezTo>
                <a:cubicBezTo>
                  <a:pt x="607" y="240"/>
                  <a:pt x="607" y="240"/>
                  <a:pt x="607" y="240"/>
                </a:cubicBezTo>
                <a:cubicBezTo>
                  <a:pt x="607" y="276"/>
                  <a:pt x="607" y="276"/>
                  <a:pt x="607" y="276"/>
                </a:cubicBezTo>
                <a:cubicBezTo>
                  <a:pt x="607" y="325"/>
                  <a:pt x="607" y="325"/>
                  <a:pt x="607" y="325"/>
                </a:cubicBezTo>
                <a:cubicBezTo>
                  <a:pt x="607" y="360"/>
                  <a:pt x="607" y="360"/>
                  <a:pt x="607" y="360"/>
                </a:cubicBezTo>
                <a:cubicBezTo>
                  <a:pt x="607" y="410"/>
                  <a:pt x="607" y="410"/>
                  <a:pt x="607" y="410"/>
                </a:cubicBezTo>
                <a:cubicBezTo>
                  <a:pt x="607" y="445"/>
                  <a:pt x="607" y="445"/>
                  <a:pt x="607" y="445"/>
                </a:cubicBezTo>
                <a:cubicBezTo>
                  <a:pt x="607" y="459"/>
                  <a:pt x="593" y="474"/>
                  <a:pt x="579" y="474"/>
                </a:cubicBezTo>
                <a:close/>
                <a:moveTo>
                  <a:pt x="0" y="85"/>
                </a:moveTo>
                <a:lnTo>
                  <a:pt x="0" y="85"/>
                </a:lnTo>
                <a:cubicBezTo>
                  <a:pt x="0" y="71"/>
                  <a:pt x="0" y="71"/>
                  <a:pt x="0" y="7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69" y="0"/>
                  <a:pt x="169" y="0"/>
                  <a:pt x="169" y="0"/>
                </a:cubicBezTo>
                <a:cubicBezTo>
                  <a:pt x="226" y="56"/>
                  <a:pt x="226" y="56"/>
                  <a:pt x="226" y="56"/>
                </a:cubicBezTo>
                <a:cubicBezTo>
                  <a:pt x="579" y="56"/>
                  <a:pt x="579" y="56"/>
                  <a:pt x="579" y="56"/>
                </a:cubicBezTo>
                <a:cubicBezTo>
                  <a:pt x="593" y="56"/>
                  <a:pt x="607" y="71"/>
                  <a:pt x="607" y="85"/>
                </a:cubicBezTo>
                <a:cubicBezTo>
                  <a:pt x="607" y="113"/>
                  <a:pt x="607" y="113"/>
                  <a:pt x="607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2" name="Freeform 30"/>
          <p:cNvSpPr>
            <a:spLocks noChangeArrowheads="1"/>
          </p:cNvSpPr>
          <p:nvPr/>
        </p:nvSpPr>
        <p:spPr bwMode="auto">
          <a:xfrm>
            <a:off x="12435682" y="10171097"/>
            <a:ext cx="651982" cy="656778"/>
          </a:xfrm>
          <a:custGeom>
            <a:avLst/>
            <a:gdLst>
              <a:gd name="T0" fmla="*/ 39230934 w 601"/>
              <a:gd name="T1" fmla="*/ 78442719 h 602"/>
              <a:gd name="T2" fmla="*/ 39230934 w 601"/>
              <a:gd name="T3" fmla="*/ 78442719 h 602"/>
              <a:gd name="T4" fmla="*/ 0 w 601"/>
              <a:gd name="T5" fmla="*/ 39678193 h 602"/>
              <a:gd name="T6" fmla="*/ 39230934 w 601"/>
              <a:gd name="T7" fmla="*/ 0 h 602"/>
              <a:gd name="T8" fmla="*/ 77429787 w 601"/>
              <a:gd name="T9" fmla="*/ 39678193 h 602"/>
              <a:gd name="T10" fmla="*/ 39230934 w 601"/>
              <a:gd name="T11" fmla="*/ 78442719 h 602"/>
              <a:gd name="T12" fmla="*/ 39230934 w 601"/>
              <a:gd name="T13" fmla="*/ 7439751 h 602"/>
              <a:gd name="T14" fmla="*/ 39230934 w 601"/>
              <a:gd name="T15" fmla="*/ 7439751 h 602"/>
              <a:gd name="T16" fmla="*/ 7226723 w 601"/>
              <a:gd name="T17" fmla="*/ 39678193 h 602"/>
              <a:gd name="T18" fmla="*/ 39230934 w 601"/>
              <a:gd name="T19" fmla="*/ 71133388 h 602"/>
              <a:gd name="T20" fmla="*/ 70203064 w 601"/>
              <a:gd name="T21" fmla="*/ 39678193 h 602"/>
              <a:gd name="T22" fmla="*/ 39230934 w 601"/>
              <a:gd name="T23" fmla="*/ 7439751 h 602"/>
              <a:gd name="T24" fmla="*/ 50974673 w 601"/>
              <a:gd name="T25" fmla="*/ 48031249 h 602"/>
              <a:gd name="T26" fmla="*/ 50974673 w 601"/>
              <a:gd name="T27" fmla="*/ 48031249 h 602"/>
              <a:gd name="T28" fmla="*/ 47361132 w 601"/>
              <a:gd name="T29" fmla="*/ 51685915 h 602"/>
              <a:gd name="T30" fmla="*/ 43747950 w 601"/>
              <a:gd name="T31" fmla="*/ 48031249 h 602"/>
              <a:gd name="T32" fmla="*/ 43747950 w 601"/>
              <a:gd name="T33" fmla="*/ 48031249 h 602"/>
              <a:gd name="T34" fmla="*/ 43747950 w 601"/>
              <a:gd name="T35" fmla="*/ 42549612 h 602"/>
              <a:gd name="T36" fmla="*/ 32778721 w 601"/>
              <a:gd name="T37" fmla="*/ 50772248 h 602"/>
              <a:gd name="T38" fmla="*/ 32778721 w 601"/>
              <a:gd name="T39" fmla="*/ 50772248 h 602"/>
              <a:gd name="T40" fmla="*/ 30068655 w 601"/>
              <a:gd name="T41" fmla="*/ 51685915 h 602"/>
              <a:gd name="T42" fmla="*/ 26326149 w 601"/>
              <a:gd name="T43" fmla="*/ 48031249 h 602"/>
              <a:gd name="T44" fmla="*/ 26326149 w 601"/>
              <a:gd name="T45" fmla="*/ 48031249 h 602"/>
              <a:gd name="T46" fmla="*/ 26326149 w 601"/>
              <a:gd name="T47" fmla="*/ 30541890 h 602"/>
              <a:gd name="T48" fmla="*/ 26326149 w 601"/>
              <a:gd name="T49" fmla="*/ 30541890 h 602"/>
              <a:gd name="T50" fmla="*/ 30068655 w 601"/>
              <a:gd name="T51" fmla="*/ 26756804 h 602"/>
              <a:gd name="T52" fmla="*/ 32778721 w 601"/>
              <a:gd name="T53" fmla="*/ 27800891 h 602"/>
              <a:gd name="T54" fmla="*/ 32778721 w 601"/>
              <a:gd name="T55" fmla="*/ 27800891 h 602"/>
              <a:gd name="T56" fmla="*/ 43747950 w 601"/>
              <a:gd name="T57" fmla="*/ 36023527 h 602"/>
              <a:gd name="T58" fmla="*/ 43747950 w 601"/>
              <a:gd name="T59" fmla="*/ 30541890 h 602"/>
              <a:gd name="T60" fmla="*/ 43747950 w 601"/>
              <a:gd name="T61" fmla="*/ 30541890 h 602"/>
              <a:gd name="T62" fmla="*/ 47361132 w 601"/>
              <a:gd name="T63" fmla="*/ 26756804 h 602"/>
              <a:gd name="T64" fmla="*/ 50974673 w 601"/>
              <a:gd name="T65" fmla="*/ 30541890 h 602"/>
              <a:gd name="T66" fmla="*/ 50974673 w 601"/>
              <a:gd name="T67" fmla="*/ 30541890 h 602"/>
              <a:gd name="T68" fmla="*/ 50974673 w 601"/>
              <a:gd name="T69" fmla="*/ 48031249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1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6" y="0"/>
                  <a:pt x="600" y="135"/>
                  <a:pt x="600" y="304"/>
                </a:cubicBezTo>
                <a:cubicBezTo>
                  <a:pt x="600" y="467"/>
                  <a:pt x="466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9"/>
                  <a:pt x="169" y="545"/>
                  <a:pt x="304" y="545"/>
                </a:cubicBezTo>
                <a:cubicBezTo>
                  <a:pt x="438" y="545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395" y="368"/>
                </a:moveTo>
                <a:lnTo>
                  <a:pt x="395" y="368"/>
                </a:lnTo>
                <a:cubicBezTo>
                  <a:pt x="395" y="382"/>
                  <a:pt x="381" y="396"/>
                  <a:pt x="367" y="396"/>
                </a:cubicBezTo>
                <a:cubicBezTo>
                  <a:pt x="353" y="396"/>
                  <a:pt x="339" y="382"/>
                  <a:pt x="339" y="368"/>
                </a:cubicBezTo>
                <a:cubicBezTo>
                  <a:pt x="339" y="326"/>
                  <a:pt x="339" y="326"/>
                  <a:pt x="339" y="326"/>
                </a:cubicBezTo>
                <a:cubicBezTo>
                  <a:pt x="254" y="389"/>
                  <a:pt x="254" y="389"/>
                  <a:pt x="254" y="389"/>
                </a:cubicBezTo>
                <a:cubicBezTo>
                  <a:pt x="247" y="396"/>
                  <a:pt x="240" y="396"/>
                  <a:pt x="233" y="396"/>
                </a:cubicBezTo>
                <a:cubicBezTo>
                  <a:pt x="219" y="396"/>
                  <a:pt x="204" y="382"/>
                  <a:pt x="204" y="368"/>
                </a:cubicBezTo>
                <a:cubicBezTo>
                  <a:pt x="204" y="234"/>
                  <a:pt x="204" y="234"/>
                  <a:pt x="204" y="234"/>
                </a:cubicBezTo>
                <a:cubicBezTo>
                  <a:pt x="204" y="220"/>
                  <a:pt x="219" y="205"/>
                  <a:pt x="233" y="205"/>
                </a:cubicBezTo>
                <a:cubicBezTo>
                  <a:pt x="240" y="205"/>
                  <a:pt x="247" y="213"/>
                  <a:pt x="254" y="213"/>
                </a:cubicBezTo>
                <a:cubicBezTo>
                  <a:pt x="339" y="276"/>
                  <a:pt x="339" y="276"/>
                  <a:pt x="339" y="276"/>
                </a:cubicBezTo>
                <a:cubicBezTo>
                  <a:pt x="339" y="234"/>
                  <a:pt x="339" y="234"/>
                  <a:pt x="339" y="234"/>
                </a:cubicBezTo>
                <a:cubicBezTo>
                  <a:pt x="339" y="220"/>
                  <a:pt x="353" y="205"/>
                  <a:pt x="367" y="205"/>
                </a:cubicBezTo>
                <a:cubicBezTo>
                  <a:pt x="381" y="205"/>
                  <a:pt x="395" y="220"/>
                  <a:pt x="395" y="234"/>
                </a:cubicBezTo>
                <a:cubicBezTo>
                  <a:pt x="395" y="368"/>
                  <a:pt x="395" y="368"/>
                  <a:pt x="395" y="3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3" name="Freeform 31"/>
          <p:cNvSpPr>
            <a:spLocks noChangeArrowheads="1"/>
          </p:cNvSpPr>
          <p:nvPr/>
        </p:nvSpPr>
        <p:spPr bwMode="auto">
          <a:xfrm>
            <a:off x="11289920" y="10171097"/>
            <a:ext cx="651982" cy="656778"/>
          </a:xfrm>
          <a:custGeom>
            <a:avLst/>
            <a:gdLst>
              <a:gd name="T0" fmla="*/ 38198494 w 601"/>
              <a:gd name="T1" fmla="*/ 78442719 h 602"/>
              <a:gd name="T2" fmla="*/ 38198494 w 601"/>
              <a:gd name="T3" fmla="*/ 78442719 h 602"/>
              <a:gd name="T4" fmla="*/ 0 w 601"/>
              <a:gd name="T5" fmla="*/ 39678193 h 602"/>
              <a:gd name="T6" fmla="*/ 38198494 w 601"/>
              <a:gd name="T7" fmla="*/ 0 h 602"/>
              <a:gd name="T8" fmla="*/ 77429787 w 601"/>
              <a:gd name="T9" fmla="*/ 39678193 h 602"/>
              <a:gd name="T10" fmla="*/ 38198494 w 601"/>
              <a:gd name="T11" fmla="*/ 78442719 h 602"/>
              <a:gd name="T12" fmla="*/ 38198494 w 601"/>
              <a:gd name="T13" fmla="*/ 7439751 h 602"/>
              <a:gd name="T14" fmla="*/ 38198494 w 601"/>
              <a:gd name="T15" fmla="*/ 7439751 h 602"/>
              <a:gd name="T16" fmla="*/ 7226723 w 601"/>
              <a:gd name="T17" fmla="*/ 39678193 h 602"/>
              <a:gd name="T18" fmla="*/ 38198494 w 601"/>
              <a:gd name="T19" fmla="*/ 71133388 h 602"/>
              <a:gd name="T20" fmla="*/ 70203064 w 601"/>
              <a:gd name="T21" fmla="*/ 39678193 h 602"/>
              <a:gd name="T22" fmla="*/ 38198494 w 601"/>
              <a:gd name="T23" fmla="*/ 7439751 h 602"/>
              <a:gd name="T24" fmla="*/ 50974673 w 601"/>
              <a:gd name="T25" fmla="*/ 48031249 h 602"/>
              <a:gd name="T26" fmla="*/ 50974673 w 601"/>
              <a:gd name="T27" fmla="*/ 48031249 h 602"/>
              <a:gd name="T28" fmla="*/ 47361132 w 601"/>
              <a:gd name="T29" fmla="*/ 51685915 h 602"/>
              <a:gd name="T30" fmla="*/ 44651066 w 601"/>
              <a:gd name="T31" fmla="*/ 50772248 h 602"/>
              <a:gd name="T32" fmla="*/ 44651066 w 601"/>
              <a:gd name="T33" fmla="*/ 50772248 h 602"/>
              <a:gd name="T34" fmla="*/ 33681837 w 601"/>
              <a:gd name="T35" fmla="*/ 42549612 h 602"/>
              <a:gd name="T36" fmla="*/ 33681837 w 601"/>
              <a:gd name="T37" fmla="*/ 48031249 h 602"/>
              <a:gd name="T38" fmla="*/ 33681837 w 601"/>
              <a:gd name="T39" fmla="*/ 48031249 h 602"/>
              <a:gd name="T40" fmla="*/ 30068655 w 601"/>
              <a:gd name="T41" fmla="*/ 51685915 h 602"/>
              <a:gd name="T42" fmla="*/ 26326149 w 601"/>
              <a:gd name="T43" fmla="*/ 48031249 h 602"/>
              <a:gd name="T44" fmla="*/ 26326149 w 601"/>
              <a:gd name="T45" fmla="*/ 48031249 h 602"/>
              <a:gd name="T46" fmla="*/ 26326149 w 601"/>
              <a:gd name="T47" fmla="*/ 30541890 h 602"/>
              <a:gd name="T48" fmla="*/ 26326149 w 601"/>
              <a:gd name="T49" fmla="*/ 30541890 h 602"/>
              <a:gd name="T50" fmla="*/ 30068655 w 601"/>
              <a:gd name="T51" fmla="*/ 26756804 h 602"/>
              <a:gd name="T52" fmla="*/ 33681837 w 601"/>
              <a:gd name="T53" fmla="*/ 30541890 h 602"/>
              <a:gd name="T54" fmla="*/ 33681837 w 601"/>
              <a:gd name="T55" fmla="*/ 30541890 h 602"/>
              <a:gd name="T56" fmla="*/ 33681837 w 601"/>
              <a:gd name="T57" fmla="*/ 36023527 h 602"/>
              <a:gd name="T58" fmla="*/ 44651066 w 601"/>
              <a:gd name="T59" fmla="*/ 27800891 h 602"/>
              <a:gd name="T60" fmla="*/ 44651066 w 601"/>
              <a:gd name="T61" fmla="*/ 27800891 h 602"/>
              <a:gd name="T62" fmla="*/ 47361132 w 601"/>
              <a:gd name="T63" fmla="*/ 26756804 h 602"/>
              <a:gd name="T64" fmla="*/ 50974673 w 601"/>
              <a:gd name="T65" fmla="*/ 30541890 h 602"/>
              <a:gd name="T66" fmla="*/ 50974673 w 601"/>
              <a:gd name="T67" fmla="*/ 30541890 h 602"/>
              <a:gd name="T68" fmla="*/ 50974673 w 601"/>
              <a:gd name="T69" fmla="*/ 48031249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1" h="602">
                <a:moveTo>
                  <a:pt x="296" y="601"/>
                </a:moveTo>
                <a:lnTo>
                  <a:pt x="296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296" y="0"/>
                </a:cubicBezTo>
                <a:cubicBezTo>
                  <a:pt x="466" y="0"/>
                  <a:pt x="600" y="135"/>
                  <a:pt x="600" y="304"/>
                </a:cubicBezTo>
                <a:cubicBezTo>
                  <a:pt x="600" y="467"/>
                  <a:pt x="466" y="601"/>
                  <a:pt x="296" y="601"/>
                </a:cubicBezTo>
                <a:close/>
                <a:moveTo>
                  <a:pt x="296" y="57"/>
                </a:moveTo>
                <a:lnTo>
                  <a:pt x="296" y="57"/>
                </a:lnTo>
                <a:cubicBezTo>
                  <a:pt x="162" y="57"/>
                  <a:pt x="56" y="170"/>
                  <a:pt x="56" y="304"/>
                </a:cubicBezTo>
                <a:cubicBezTo>
                  <a:pt x="56" y="439"/>
                  <a:pt x="162" y="545"/>
                  <a:pt x="296" y="545"/>
                </a:cubicBezTo>
                <a:cubicBezTo>
                  <a:pt x="431" y="545"/>
                  <a:pt x="544" y="439"/>
                  <a:pt x="544" y="304"/>
                </a:cubicBezTo>
                <a:cubicBezTo>
                  <a:pt x="544" y="170"/>
                  <a:pt x="431" y="57"/>
                  <a:pt x="296" y="57"/>
                </a:cubicBezTo>
                <a:close/>
                <a:moveTo>
                  <a:pt x="395" y="368"/>
                </a:moveTo>
                <a:lnTo>
                  <a:pt x="395" y="368"/>
                </a:lnTo>
                <a:cubicBezTo>
                  <a:pt x="395" y="382"/>
                  <a:pt x="381" y="396"/>
                  <a:pt x="367" y="396"/>
                </a:cubicBezTo>
                <a:cubicBezTo>
                  <a:pt x="360" y="396"/>
                  <a:pt x="353" y="396"/>
                  <a:pt x="346" y="389"/>
                </a:cubicBezTo>
                <a:cubicBezTo>
                  <a:pt x="261" y="326"/>
                  <a:pt x="261" y="326"/>
                  <a:pt x="261" y="326"/>
                </a:cubicBezTo>
                <a:cubicBezTo>
                  <a:pt x="261" y="368"/>
                  <a:pt x="261" y="368"/>
                  <a:pt x="261" y="368"/>
                </a:cubicBezTo>
                <a:cubicBezTo>
                  <a:pt x="261" y="382"/>
                  <a:pt x="247" y="396"/>
                  <a:pt x="233" y="396"/>
                </a:cubicBezTo>
                <a:cubicBezTo>
                  <a:pt x="219" y="396"/>
                  <a:pt x="204" y="382"/>
                  <a:pt x="204" y="368"/>
                </a:cubicBezTo>
                <a:cubicBezTo>
                  <a:pt x="204" y="234"/>
                  <a:pt x="204" y="234"/>
                  <a:pt x="204" y="234"/>
                </a:cubicBezTo>
                <a:cubicBezTo>
                  <a:pt x="204" y="220"/>
                  <a:pt x="219" y="205"/>
                  <a:pt x="233" y="205"/>
                </a:cubicBezTo>
                <a:cubicBezTo>
                  <a:pt x="247" y="205"/>
                  <a:pt x="261" y="220"/>
                  <a:pt x="261" y="234"/>
                </a:cubicBezTo>
                <a:cubicBezTo>
                  <a:pt x="261" y="276"/>
                  <a:pt x="261" y="276"/>
                  <a:pt x="261" y="276"/>
                </a:cubicBezTo>
                <a:cubicBezTo>
                  <a:pt x="346" y="213"/>
                  <a:pt x="346" y="213"/>
                  <a:pt x="346" y="213"/>
                </a:cubicBezTo>
                <a:cubicBezTo>
                  <a:pt x="353" y="213"/>
                  <a:pt x="360" y="205"/>
                  <a:pt x="367" y="205"/>
                </a:cubicBezTo>
                <a:cubicBezTo>
                  <a:pt x="381" y="205"/>
                  <a:pt x="395" y="220"/>
                  <a:pt x="395" y="234"/>
                </a:cubicBezTo>
                <a:cubicBezTo>
                  <a:pt x="395" y="368"/>
                  <a:pt x="395" y="368"/>
                  <a:pt x="395" y="3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4" name="Freeform 32"/>
          <p:cNvSpPr>
            <a:spLocks noChangeArrowheads="1"/>
          </p:cNvSpPr>
          <p:nvPr/>
        </p:nvSpPr>
        <p:spPr bwMode="auto">
          <a:xfrm>
            <a:off x="10139362" y="10171097"/>
            <a:ext cx="661570" cy="656778"/>
          </a:xfrm>
          <a:custGeom>
            <a:avLst/>
            <a:gdLst>
              <a:gd name="T0" fmla="*/ 39339251 w 609"/>
              <a:gd name="T1" fmla="*/ 78442719 h 602"/>
              <a:gd name="T2" fmla="*/ 39339251 w 609"/>
              <a:gd name="T3" fmla="*/ 78442719 h 602"/>
              <a:gd name="T4" fmla="*/ 0 w 609"/>
              <a:gd name="T5" fmla="*/ 39678193 h 602"/>
              <a:gd name="T6" fmla="*/ 39339251 w 609"/>
              <a:gd name="T7" fmla="*/ 0 h 602"/>
              <a:gd name="T8" fmla="*/ 78678142 w 609"/>
              <a:gd name="T9" fmla="*/ 39678193 h 602"/>
              <a:gd name="T10" fmla="*/ 39339251 w 609"/>
              <a:gd name="T11" fmla="*/ 78442719 h 602"/>
              <a:gd name="T12" fmla="*/ 39339251 w 609"/>
              <a:gd name="T13" fmla="*/ 7439751 h 602"/>
              <a:gd name="T14" fmla="*/ 39339251 w 609"/>
              <a:gd name="T15" fmla="*/ 7439751 h 602"/>
              <a:gd name="T16" fmla="*/ 7376244 w 609"/>
              <a:gd name="T17" fmla="*/ 39678193 h 602"/>
              <a:gd name="T18" fmla="*/ 39339251 w 609"/>
              <a:gd name="T19" fmla="*/ 71133388 h 602"/>
              <a:gd name="T20" fmla="*/ 71431400 w 609"/>
              <a:gd name="T21" fmla="*/ 39678193 h 602"/>
              <a:gd name="T22" fmla="*/ 39339251 w 609"/>
              <a:gd name="T23" fmla="*/ 7439751 h 602"/>
              <a:gd name="T24" fmla="*/ 55902976 w 609"/>
              <a:gd name="T25" fmla="*/ 42549612 h 602"/>
              <a:gd name="T26" fmla="*/ 55902976 w 609"/>
              <a:gd name="T27" fmla="*/ 42549612 h 602"/>
              <a:gd name="T28" fmla="*/ 43997742 w 609"/>
              <a:gd name="T29" fmla="*/ 50772248 h 602"/>
              <a:gd name="T30" fmla="*/ 42186147 w 609"/>
              <a:gd name="T31" fmla="*/ 51685915 h 602"/>
              <a:gd name="T32" fmla="*/ 38433453 w 609"/>
              <a:gd name="T33" fmla="*/ 48031249 h 602"/>
              <a:gd name="T34" fmla="*/ 38433453 w 609"/>
              <a:gd name="T35" fmla="*/ 48031249 h 602"/>
              <a:gd name="T36" fmla="*/ 38433453 w 609"/>
              <a:gd name="T37" fmla="*/ 43463279 h 602"/>
              <a:gd name="T38" fmla="*/ 26527860 w 609"/>
              <a:gd name="T39" fmla="*/ 50772248 h 602"/>
              <a:gd name="T40" fmla="*/ 24716265 w 609"/>
              <a:gd name="T41" fmla="*/ 51685915 h 602"/>
              <a:gd name="T42" fmla="*/ 21093073 w 609"/>
              <a:gd name="T43" fmla="*/ 48031249 h 602"/>
              <a:gd name="T44" fmla="*/ 21093073 w 609"/>
              <a:gd name="T45" fmla="*/ 48031249 h 602"/>
              <a:gd name="T46" fmla="*/ 21093073 w 609"/>
              <a:gd name="T47" fmla="*/ 30541890 h 602"/>
              <a:gd name="T48" fmla="*/ 21093073 w 609"/>
              <a:gd name="T49" fmla="*/ 30541890 h 602"/>
              <a:gd name="T50" fmla="*/ 21093073 w 609"/>
              <a:gd name="T51" fmla="*/ 30541890 h 602"/>
              <a:gd name="T52" fmla="*/ 24716265 w 609"/>
              <a:gd name="T53" fmla="*/ 26756804 h 602"/>
              <a:gd name="T54" fmla="*/ 26527860 w 609"/>
              <a:gd name="T55" fmla="*/ 27800891 h 602"/>
              <a:gd name="T56" fmla="*/ 38433453 w 609"/>
              <a:gd name="T57" fmla="*/ 36023527 h 602"/>
              <a:gd name="T58" fmla="*/ 38433453 w 609"/>
              <a:gd name="T59" fmla="*/ 30541890 h 602"/>
              <a:gd name="T60" fmla="*/ 38433453 w 609"/>
              <a:gd name="T61" fmla="*/ 30541890 h 602"/>
              <a:gd name="T62" fmla="*/ 38433453 w 609"/>
              <a:gd name="T63" fmla="*/ 30541890 h 602"/>
              <a:gd name="T64" fmla="*/ 42186147 w 609"/>
              <a:gd name="T65" fmla="*/ 26756804 h 602"/>
              <a:gd name="T66" fmla="*/ 43997742 w 609"/>
              <a:gd name="T67" fmla="*/ 27800891 h 602"/>
              <a:gd name="T68" fmla="*/ 55902976 w 609"/>
              <a:gd name="T69" fmla="*/ 36023527 h 602"/>
              <a:gd name="T70" fmla="*/ 57714571 w 609"/>
              <a:gd name="T71" fmla="*/ 39678193 h 602"/>
              <a:gd name="T72" fmla="*/ 55902976 w 609"/>
              <a:gd name="T73" fmla="*/ 42549612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304"/>
                </a:cubicBezTo>
                <a:cubicBezTo>
                  <a:pt x="0" y="135"/>
                  <a:pt x="135" y="0"/>
                  <a:pt x="304" y="0"/>
                </a:cubicBezTo>
                <a:cubicBezTo>
                  <a:pt x="474" y="0"/>
                  <a:pt x="608" y="135"/>
                  <a:pt x="608" y="304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5"/>
                  <a:pt x="304" y="545"/>
                </a:cubicBezTo>
                <a:cubicBezTo>
                  <a:pt x="439" y="545"/>
                  <a:pt x="552" y="439"/>
                  <a:pt x="552" y="304"/>
                </a:cubicBezTo>
                <a:cubicBezTo>
                  <a:pt x="552" y="170"/>
                  <a:pt x="439" y="57"/>
                  <a:pt x="304" y="57"/>
                </a:cubicBezTo>
                <a:close/>
                <a:moveTo>
                  <a:pt x="432" y="326"/>
                </a:moveTo>
                <a:lnTo>
                  <a:pt x="432" y="326"/>
                </a:lnTo>
                <a:cubicBezTo>
                  <a:pt x="340" y="389"/>
                  <a:pt x="340" y="389"/>
                  <a:pt x="340" y="389"/>
                </a:cubicBezTo>
                <a:cubicBezTo>
                  <a:pt x="333" y="396"/>
                  <a:pt x="333" y="396"/>
                  <a:pt x="326" y="396"/>
                </a:cubicBezTo>
                <a:cubicBezTo>
                  <a:pt x="304" y="396"/>
                  <a:pt x="297" y="382"/>
                  <a:pt x="297" y="368"/>
                </a:cubicBezTo>
                <a:cubicBezTo>
                  <a:pt x="297" y="333"/>
                  <a:pt x="297" y="333"/>
                  <a:pt x="297" y="333"/>
                </a:cubicBezTo>
                <a:cubicBezTo>
                  <a:pt x="205" y="389"/>
                  <a:pt x="205" y="389"/>
                  <a:pt x="205" y="389"/>
                </a:cubicBezTo>
                <a:cubicBezTo>
                  <a:pt x="205" y="396"/>
                  <a:pt x="198" y="396"/>
                  <a:pt x="191" y="396"/>
                </a:cubicBezTo>
                <a:cubicBezTo>
                  <a:pt x="177" y="396"/>
                  <a:pt x="163" y="382"/>
                  <a:pt x="163" y="368"/>
                </a:cubicBezTo>
                <a:cubicBezTo>
                  <a:pt x="163" y="234"/>
                  <a:pt x="163" y="234"/>
                  <a:pt x="163" y="234"/>
                </a:cubicBezTo>
                <a:cubicBezTo>
                  <a:pt x="163" y="220"/>
                  <a:pt x="177" y="205"/>
                  <a:pt x="191" y="205"/>
                </a:cubicBezTo>
                <a:cubicBezTo>
                  <a:pt x="198" y="205"/>
                  <a:pt x="205" y="213"/>
                  <a:pt x="205" y="213"/>
                </a:cubicBezTo>
                <a:cubicBezTo>
                  <a:pt x="297" y="276"/>
                  <a:pt x="297" y="276"/>
                  <a:pt x="297" y="276"/>
                </a:cubicBezTo>
                <a:cubicBezTo>
                  <a:pt x="297" y="234"/>
                  <a:pt x="297" y="234"/>
                  <a:pt x="297" y="234"/>
                </a:cubicBezTo>
                <a:cubicBezTo>
                  <a:pt x="297" y="220"/>
                  <a:pt x="304" y="205"/>
                  <a:pt x="326" y="205"/>
                </a:cubicBezTo>
                <a:cubicBezTo>
                  <a:pt x="333" y="205"/>
                  <a:pt x="333" y="213"/>
                  <a:pt x="340" y="213"/>
                </a:cubicBezTo>
                <a:cubicBezTo>
                  <a:pt x="432" y="276"/>
                  <a:pt x="432" y="276"/>
                  <a:pt x="432" y="276"/>
                </a:cubicBezTo>
                <a:cubicBezTo>
                  <a:pt x="439" y="283"/>
                  <a:pt x="446" y="290"/>
                  <a:pt x="446" y="304"/>
                </a:cubicBezTo>
                <a:cubicBezTo>
                  <a:pt x="446" y="311"/>
                  <a:pt x="439" y="318"/>
                  <a:pt x="432" y="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5" name="Freeform 33"/>
          <p:cNvSpPr>
            <a:spLocks noChangeArrowheads="1"/>
          </p:cNvSpPr>
          <p:nvPr/>
        </p:nvSpPr>
        <p:spPr bwMode="auto">
          <a:xfrm>
            <a:off x="8993596" y="10171097"/>
            <a:ext cx="656778" cy="656778"/>
          </a:xfrm>
          <a:custGeom>
            <a:avLst/>
            <a:gdLst>
              <a:gd name="T0" fmla="*/ 39678193 w 602"/>
              <a:gd name="T1" fmla="*/ 78442719 h 602"/>
              <a:gd name="T2" fmla="*/ 39678193 w 602"/>
              <a:gd name="T3" fmla="*/ 78442719 h 602"/>
              <a:gd name="T4" fmla="*/ 78442719 w 602"/>
              <a:gd name="T5" fmla="*/ 39678193 h 602"/>
              <a:gd name="T6" fmla="*/ 39678193 w 602"/>
              <a:gd name="T7" fmla="*/ 0 h 602"/>
              <a:gd name="T8" fmla="*/ 0 w 602"/>
              <a:gd name="T9" fmla="*/ 39678193 h 602"/>
              <a:gd name="T10" fmla="*/ 39678193 w 602"/>
              <a:gd name="T11" fmla="*/ 78442719 h 602"/>
              <a:gd name="T12" fmla="*/ 39678193 w 602"/>
              <a:gd name="T13" fmla="*/ 7439751 h 602"/>
              <a:gd name="T14" fmla="*/ 39678193 w 602"/>
              <a:gd name="T15" fmla="*/ 7439751 h 602"/>
              <a:gd name="T16" fmla="*/ 71002968 w 602"/>
              <a:gd name="T17" fmla="*/ 39678193 h 602"/>
              <a:gd name="T18" fmla="*/ 39678193 w 602"/>
              <a:gd name="T19" fmla="*/ 71133388 h 602"/>
              <a:gd name="T20" fmla="*/ 7439751 w 602"/>
              <a:gd name="T21" fmla="*/ 39678193 h 602"/>
              <a:gd name="T22" fmla="*/ 39678193 w 602"/>
              <a:gd name="T23" fmla="*/ 7439751 h 602"/>
              <a:gd name="T24" fmla="*/ 23102139 w 602"/>
              <a:gd name="T25" fmla="*/ 42549612 h 602"/>
              <a:gd name="T26" fmla="*/ 23102139 w 602"/>
              <a:gd name="T27" fmla="*/ 42549612 h 602"/>
              <a:gd name="T28" fmla="*/ 35109861 w 602"/>
              <a:gd name="T29" fmla="*/ 50772248 h 602"/>
              <a:gd name="T30" fmla="*/ 36937194 w 602"/>
              <a:gd name="T31" fmla="*/ 51685915 h 602"/>
              <a:gd name="T32" fmla="*/ 40591859 w 602"/>
              <a:gd name="T33" fmla="*/ 48031249 h 602"/>
              <a:gd name="T34" fmla="*/ 40591859 w 602"/>
              <a:gd name="T35" fmla="*/ 48031249 h 602"/>
              <a:gd name="T36" fmla="*/ 40591859 w 602"/>
              <a:gd name="T37" fmla="*/ 43463279 h 602"/>
              <a:gd name="T38" fmla="*/ 51685915 w 602"/>
              <a:gd name="T39" fmla="*/ 50772248 h 602"/>
              <a:gd name="T40" fmla="*/ 54426914 w 602"/>
              <a:gd name="T41" fmla="*/ 51685915 h 602"/>
              <a:gd name="T42" fmla="*/ 58212000 w 602"/>
              <a:gd name="T43" fmla="*/ 48031249 h 602"/>
              <a:gd name="T44" fmla="*/ 58212000 w 602"/>
              <a:gd name="T45" fmla="*/ 48031249 h 602"/>
              <a:gd name="T46" fmla="*/ 58212000 w 602"/>
              <a:gd name="T47" fmla="*/ 30541890 h 602"/>
              <a:gd name="T48" fmla="*/ 58212000 w 602"/>
              <a:gd name="T49" fmla="*/ 30541890 h 602"/>
              <a:gd name="T50" fmla="*/ 58212000 w 602"/>
              <a:gd name="T51" fmla="*/ 30541890 h 602"/>
              <a:gd name="T52" fmla="*/ 54426914 w 602"/>
              <a:gd name="T53" fmla="*/ 26756804 h 602"/>
              <a:gd name="T54" fmla="*/ 51685915 w 602"/>
              <a:gd name="T55" fmla="*/ 27800891 h 602"/>
              <a:gd name="T56" fmla="*/ 40591859 w 602"/>
              <a:gd name="T57" fmla="*/ 36023527 h 602"/>
              <a:gd name="T58" fmla="*/ 40591859 w 602"/>
              <a:gd name="T59" fmla="*/ 30541890 h 602"/>
              <a:gd name="T60" fmla="*/ 40591859 w 602"/>
              <a:gd name="T61" fmla="*/ 30541890 h 602"/>
              <a:gd name="T62" fmla="*/ 40591859 w 602"/>
              <a:gd name="T63" fmla="*/ 30541890 h 602"/>
              <a:gd name="T64" fmla="*/ 36937194 w 602"/>
              <a:gd name="T65" fmla="*/ 26756804 h 602"/>
              <a:gd name="T66" fmla="*/ 35109861 w 602"/>
              <a:gd name="T67" fmla="*/ 27800891 h 602"/>
              <a:gd name="T68" fmla="*/ 23102139 w 602"/>
              <a:gd name="T69" fmla="*/ 36023527 h 602"/>
              <a:gd name="T70" fmla="*/ 21274806 w 602"/>
              <a:gd name="T71" fmla="*/ 39678193 h 602"/>
              <a:gd name="T72" fmla="*/ 23102139 w 602"/>
              <a:gd name="T73" fmla="*/ 42549612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467" y="601"/>
                  <a:pt x="601" y="467"/>
                  <a:pt x="601" y="304"/>
                </a:cubicBezTo>
                <a:cubicBezTo>
                  <a:pt x="601" y="135"/>
                  <a:pt x="467" y="0"/>
                  <a:pt x="304" y="0"/>
                </a:cubicBezTo>
                <a:cubicBezTo>
                  <a:pt x="135" y="0"/>
                  <a:pt x="0" y="135"/>
                  <a:pt x="0" y="304"/>
                </a:cubicBezTo>
                <a:cubicBezTo>
                  <a:pt x="0" y="467"/>
                  <a:pt x="135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439" y="57"/>
                  <a:pt x="544" y="170"/>
                  <a:pt x="544" y="304"/>
                </a:cubicBezTo>
                <a:cubicBezTo>
                  <a:pt x="544" y="439"/>
                  <a:pt x="439" y="545"/>
                  <a:pt x="304" y="545"/>
                </a:cubicBezTo>
                <a:cubicBezTo>
                  <a:pt x="170" y="545"/>
                  <a:pt x="57" y="439"/>
                  <a:pt x="57" y="304"/>
                </a:cubicBezTo>
                <a:cubicBezTo>
                  <a:pt x="57" y="170"/>
                  <a:pt x="170" y="57"/>
                  <a:pt x="304" y="57"/>
                </a:cubicBezTo>
                <a:close/>
                <a:moveTo>
                  <a:pt x="177" y="326"/>
                </a:moveTo>
                <a:lnTo>
                  <a:pt x="177" y="326"/>
                </a:lnTo>
                <a:cubicBezTo>
                  <a:pt x="269" y="389"/>
                  <a:pt x="269" y="389"/>
                  <a:pt x="269" y="389"/>
                </a:cubicBezTo>
                <a:cubicBezTo>
                  <a:pt x="269" y="396"/>
                  <a:pt x="276" y="396"/>
                  <a:pt x="283" y="396"/>
                </a:cubicBezTo>
                <a:cubicBezTo>
                  <a:pt x="297" y="396"/>
                  <a:pt x="311" y="382"/>
                  <a:pt x="311" y="368"/>
                </a:cubicBezTo>
                <a:cubicBezTo>
                  <a:pt x="311" y="333"/>
                  <a:pt x="311" y="333"/>
                  <a:pt x="311" y="333"/>
                </a:cubicBezTo>
                <a:cubicBezTo>
                  <a:pt x="396" y="389"/>
                  <a:pt x="396" y="389"/>
                  <a:pt x="396" y="389"/>
                </a:cubicBezTo>
                <a:cubicBezTo>
                  <a:pt x="403" y="396"/>
                  <a:pt x="410" y="396"/>
                  <a:pt x="417" y="396"/>
                </a:cubicBezTo>
                <a:cubicBezTo>
                  <a:pt x="431" y="396"/>
                  <a:pt x="446" y="382"/>
                  <a:pt x="446" y="368"/>
                </a:cubicBezTo>
                <a:cubicBezTo>
                  <a:pt x="446" y="234"/>
                  <a:pt x="446" y="234"/>
                  <a:pt x="446" y="234"/>
                </a:cubicBezTo>
                <a:cubicBezTo>
                  <a:pt x="446" y="220"/>
                  <a:pt x="431" y="205"/>
                  <a:pt x="417" y="205"/>
                </a:cubicBezTo>
                <a:cubicBezTo>
                  <a:pt x="410" y="205"/>
                  <a:pt x="403" y="213"/>
                  <a:pt x="396" y="213"/>
                </a:cubicBezTo>
                <a:cubicBezTo>
                  <a:pt x="311" y="276"/>
                  <a:pt x="311" y="276"/>
                  <a:pt x="311" y="276"/>
                </a:cubicBezTo>
                <a:cubicBezTo>
                  <a:pt x="311" y="234"/>
                  <a:pt x="311" y="234"/>
                  <a:pt x="311" y="234"/>
                </a:cubicBezTo>
                <a:cubicBezTo>
                  <a:pt x="311" y="220"/>
                  <a:pt x="297" y="205"/>
                  <a:pt x="283" y="205"/>
                </a:cubicBezTo>
                <a:cubicBezTo>
                  <a:pt x="276" y="205"/>
                  <a:pt x="269" y="213"/>
                  <a:pt x="269" y="213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63" y="283"/>
                  <a:pt x="163" y="290"/>
                  <a:pt x="163" y="304"/>
                </a:cubicBezTo>
                <a:cubicBezTo>
                  <a:pt x="163" y="311"/>
                  <a:pt x="163" y="318"/>
                  <a:pt x="177" y="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6" name="Freeform 34"/>
          <p:cNvSpPr>
            <a:spLocks noChangeArrowheads="1"/>
          </p:cNvSpPr>
          <p:nvPr/>
        </p:nvSpPr>
        <p:spPr bwMode="auto">
          <a:xfrm>
            <a:off x="7847833" y="10171097"/>
            <a:ext cx="656776" cy="656778"/>
          </a:xfrm>
          <a:custGeom>
            <a:avLst/>
            <a:gdLst>
              <a:gd name="T0" fmla="*/ 38763987 w 602"/>
              <a:gd name="T1" fmla="*/ 78442719 h 602"/>
              <a:gd name="T2" fmla="*/ 38763987 w 602"/>
              <a:gd name="T3" fmla="*/ 78442719 h 602"/>
              <a:gd name="T4" fmla="*/ 0 w 602"/>
              <a:gd name="T5" fmla="*/ 39678193 h 602"/>
              <a:gd name="T6" fmla="*/ 38763987 w 602"/>
              <a:gd name="T7" fmla="*/ 0 h 602"/>
              <a:gd name="T8" fmla="*/ 78441997 w 602"/>
              <a:gd name="T9" fmla="*/ 39678193 h 602"/>
              <a:gd name="T10" fmla="*/ 38763987 w 602"/>
              <a:gd name="T11" fmla="*/ 78442719 h 602"/>
              <a:gd name="T12" fmla="*/ 38763987 w 602"/>
              <a:gd name="T13" fmla="*/ 7439751 h 602"/>
              <a:gd name="T14" fmla="*/ 38763987 w 602"/>
              <a:gd name="T15" fmla="*/ 7439751 h 602"/>
              <a:gd name="T16" fmla="*/ 7439717 w 602"/>
              <a:gd name="T17" fmla="*/ 39678193 h 602"/>
              <a:gd name="T18" fmla="*/ 38763987 w 602"/>
              <a:gd name="T19" fmla="*/ 71133388 h 602"/>
              <a:gd name="T20" fmla="*/ 71002280 w 602"/>
              <a:gd name="T21" fmla="*/ 39678193 h 602"/>
              <a:gd name="T22" fmla="*/ 38763987 w 602"/>
              <a:gd name="T23" fmla="*/ 7439751 h 602"/>
              <a:gd name="T24" fmla="*/ 49858353 w 602"/>
              <a:gd name="T25" fmla="*/ 48944916 h 602"/>
              <a:gd name="T26" fmla="*/ 49858353 w 602"/>
              <a:gd name="T27" fmla="*/ 48944916 h 602"/>
              <a:gd name="T28" fmla="*/ 46203704 w 602"/>
              <a:gd name="T29" fmla="*/ 52599581 h 602"/>
              <a:gd name="T30" fmla="*/ 42418636 w 602"/>
              <a:gd name="T31" fmla="*/ 48944916 h 602"/>
              <a:gd name="T32" fmla="*/ 42418636 w 602"/>
              <a:gd name="T33" fmla="*/ 48944916 h 602"/>
              <a:gd name="T34" fmla="*/ 42418636 w 602"/>
              <a:gd name="T35" fmla="*/ 29628224 h 602"/>
              <a:gd name="T36" fmla="*/ 42418636 w 602"/>
              <a:gd name="T37" fmla="*/ 29628224 h 602"/>
              <a:gd name="T38" fmla="*/ 42418636 w 602"/>
              <a:gd name="T39" fmla="*/ 29628224 h 602"/>
              <a:gd name="T40" fmla="*/ 46203704 w 602"/>
              <a:gd name="T41" fmla="*/ 25843138 h 602"/>
              <a:gd name="T42" fmla="*/ 49858353 w 602"/>
              <a:gd name="T43" fmla="*/ 29628224 h 602"/>
              <a:gd name="T44" fmla="*/ 49858353 w 602"/>
              <a:gd name="T45" fmla="*/ 29628224 h 602"/>
              <a:gd name="T46" fmla="*/ 49858353 w 602"/>
              <a:gd name="T47" fmla="*/ 48944916 h 602"/>
              <a:gd name="T48" fmla="*/ 35109700 w 602"/>
              <a:gd name="T49" fmla="*/ 48944916 h 602"/>
              <a:gd name="T50" fmla="*/ 35109700 w 602"/>
              <a:gd name="T51" fmla="*/ 48944916 h 602"/>
              <a:gd name="T52" fmla="*/ 31324631 w 602"/>
              <a:gd name="T53" fmla="*/ 52599581 h 602"/>
              <a:gd name="T54" fmla="*/ 27669982 w 602"/>
              <a:gd name="T55" fmla="*/ 48944916 h 602"/>
              <a:gd name="T56" fmla="*/ 27669982 w 602"/>
              <a:gd name="T57" fmla="*/ 48944916 h 602"/>
              <a:gd name="T58" fmla="*/ 27669982 w 602"/>
              <a:gd name="T59" fmla="*/ 29628224 h 602"/>
              <a:gd name="T60" fmla="*/ 27669982 w 602"/>
              <a:gd name="T61" fmla="*/ 29628224 h 602"/>
              <a:gd name="T62" fmla="*/ 27669982 w 602"/>
              <a:gd name="T63" fmla="*/ 29628224 h 602"/>
              <a:gd name="T64" fmla="*/ 31324631 w 602"/>
              <a:gd name="T65" fmla="*/ 25843138 h 602"/>
              <a:gd name="T66" fmla="*/ 35109700 w 602"/>
              <a:gd name="T67" fmla="*/ 29628224 h 602"/>
              <a:gd name="T68" fmla="*/ 35109700 w 602"/>
              <a:gd name="T69" fmla="*/ 29628224 h 602"/>
              <a:gd name="T70" fmla="*/ 35109700 w 602"/>
              <a:gd name="T71" fmla="*/ 48944916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304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70"/>
                  <a:pt x="57" y="304"/>
                </a:cubicBezTo>
                <a:cubicBezTo>
                  <a:pt x="57" y="439"/>
                  <a:pt x="163" y="545"/>
                  <a:pt x="297" y="545"/>
                </a:cubicBezTo>
                <a:cubicBezTo>
                  <a:pt x="431" y="545"/>
                  <a:pt x="544" y="439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  <a:moveTo>
                  <a:pt x="382" y="375"/>
                </a:moveTo>
                <a:lnTo>
                  <a:pt x="382" y="375"/>
                </a:lnTo>
                <a:cubicBezTo>
                  <a:pt x="382" y="396"/>
                  <a:pt x="375" y="403"/>
                  <a:pt x="354" y="403"/>
                </a:cubicBezTo>
                <a:cubicBezTo>
                  <a:pt x="340" y="403"/>
                  <a:pt x="325" y="396"/>
                  <a:pt x="325" y="375"/>
                </a:cubicBezTo>
                <a:cubicBezTo>
                  <a:pt x="325" y="227"/>
                  <a:pt x="325" y="227"/>
                  <a:pt x="325" y="227"/>
                </a:cubicBezTo>
                <a:cubicBezTo>
                  <a:pt x="325" y="213"/>
                  <a:pt x="340" y="198"/>
                  <a:pt x="354" y="198"/>
                </a:cubicBezTo>
                <a:cubicBezTo>
                  <a:pt x="375" y="198"/>
                  <a:pt x="382" y="213"/>
                  <a:pt x="382" y="227"/>
                </a:cubicBezTo>
                <a:cubicBezTo>
                  <a:pt x="382" y="375"/>
                  <a:pt x="382" y="375"/>
                  <a:pt x="382" y="375"/>
                </a:cubicBezTo>
                <a:close/>
                <a:moveTo>
                  <a:pt x="269" y="375"/>
                </a:moveTo>
                <a:lnTo>
                  <a:pt x="269" y="375"/>
                </a:lnTo>
                <a:cubicBezTo>
                  <a:pt x="269" y="396"/>
                  <a:pt x="262" y="403"/>
                  <a:pt x="240" y="403"/>
                </a:cubicBezTo>
                <a:cubicBezTo>
                  <a:pt x="226" y="403"/>
                  <a:pt x="212" y="396"/>
                  <a:pt x="212" y="375"/>
                </a:cubicBezTo>
                <a:cubicBezTo>
                  <a:pt x="212" y="227"/>
                  <a:pt x="212" y="227"/>
                  <a:pt x="212" y="227"/>
                </a:cubicBezTo>
                <a:cubicBezTo>
                  <a:pt x="212" y="213"/>
                  <a:pt x="226" y="198"/>
                  <a:pt x="240" y="198"/>
                </a:cubicBezTo>
                <a:cubicBezTo>
                  <a:pt x="262" y="198"/>
                  <a:pt x="269" y="213"/>
                  <a:pt x="269" y="227"/>
                </a:cubicBezTo>
                <a:cubicBezTo>
                  <a:pt x="269" y="375"/>
                  <a:pt x="269" y="375"/>
                  <a:pt x="269" y="3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7" name="Freeform 35"/>
          <p:cNvSpPr>
            <a:spLocks noChangeArrowheads="1"/>
          </p:cNvSpPr>
          <p:nvPr/>
        </p:nvSpPr>
        <p:spPr bwMode="auto">
          <a:xfrm>
            <a:off x="6697276" y="10171097"/>
            <a:ext cx="661570" cy="656778"/>
          </a:xfrm>
          <a:custGeom>
            <a:avLst/>
            <a:gdLst>
              <a:gd name="T0" fmla="*/ 39339251 w 609"/>
              <a:gd name="T1" fmla="*/ 78442719 h 602"/>
              <a:gd name="T2" fmla="*/ 39339251 w 609"/>
              <a:gd name="T3" fmla="*/ 78442719 h 602"/>
              <a:gd name="T4" fmla="*/ 0 w 609"/>
              <a:gd name="T5" fmla="*/ 39678193 h 602"/>
              <a:gd name="T6" fmla="*/ 39339251 w 609"/>
              <a:gd name="T7" fmla="*/ 0 h 602"/>
              <a:gd name="T8" fmla="*/ 78678142 w 609"/>
              <a:gd name="T9" fmla="*/ 39678193 h 602"/>
              <a:gd name="T10" fmla="*/ 39339251 w 609"/>
              <a:gd name="T11" fmla="*/ 78442719 h 602"/>
              <a:gd name="T12" fmla="*/ 39339251 w 609"/>
              <a:gd name="T13" fmla="*/ 7439751 h 602"/>
              <a:gd name="T14" fmla="*/ 39339251 w 609"/>
              <a:gd name="T15" fmla="*/ 7439751 h 602"/>
              <a:gd name="T16" fmla="*/ 7376244 w 609"/>
              <a:gd name="T17" fmla="*/ 39678193 h 602"/>
              <a:gd name="T18" fmla="*/ 39339251 w 609"/>
              <a:gd name="T19" fmla="*/ 71133388 h 602"/>
              <a:gd name="T20" fmla="*/ 71302258 w 609"/>
              <a:gd name="T21" fmla="*/ 39678193 h 602"/>
              <a:gd name="T22" fmla="*/ 39339251 w 609"/>
              <a:gd name="T23" fmla="*/ 7439751 h 602"/>
              <a:gd name="T24" fmla="*/ 49432889 w 609"/>
              <a:gd name="T25" fmla="*/ 52599581 h 602"/>
              <a:gd name="T26" fmla="*/ 49432889 w 609"/>
              <a:gd name="T27" fmla="*/ 52599581 h 602"/>
              <a:gd name="T28" fmla="*/ 29245613 w 609"/>
              <a:gd name="T29" fmla="*/ 52599581 h 602"/>
              <a:gd name="T30" fmla="*/ 25622062 w 609"/>
              <a:gd name="T31" fmla="*/ 48944916 h 602"/>
              <a:gd name="T32" fmla="*/ 25622062 w 609"/>
              <a:gd name="T33" fmla="*/ 29628224 h 602"/>
              <a:gd name="T34" fmla="*/ 29245613 w 609"/>
              <a:gd name="T35" fmla="*/ 25843138 h 602"/>
              <a:gd name="T36" fmla="*/ 49432889 w 609"/>
              <a:gd name="T37" fmla="*/ 25843138 h 602"/>
              <a:gd name="T38" fmla="*/ 53056080 w 609"/>
              <a:gd name="T39" fmla="*/ 29628224 h 602"/>
              <a:gd name="T40" fmla="*/ 53056080 w 609"/>
              <a:gd name="T41" fmla="*/ 48944916 h 602"/>
              <a:gd name="T42" fmla="*/ 49432889 w 609"/>
              <a:gd name="T43" fmla="*/ 52599581 h 60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74" y="0"/>
                  <a:pt x="608" y="135"/>
                  <a:pt x="608" y="304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5"/>
                  <a:pt x="304" y="545"/>
                </a:cubicBezTo>
                <a:cubicBezTo>
                  <a:pt x="438" y="545"/>
                  <a:pt x="551" y="439"/>
                  <a:pt x="551" y="304"/>
                </a:cubicBezTo>
                <a:cubicBezTo>
                  <a:pt x="551" y="170"/>
                  <a:pt x="438" y="57"/>
                  <a:pt x="304" y="57"/>
                </a:cubicBezTo>
                <a:close/>
                <a:moveTo>
                  <a:pt x="382" y="403"/>
                </a:moveTo>
                <a:lnTo>
                  <a:pt x="382" y="403"/>
                </a:lnTo>
                <a:cubicBezTo>
                  <a:pt x="226" y="403"/>
                  <a:pt x="226" y="403"/>
                  <a:pt x="226" y="403"/>
                </a:cubicBezTo>
                <a:cubicBezTo>
                  <a:pt x="212" y="403"/>
                  <a:pt x="198" y="396"/>
                  <a:pt x="198" y="375"/>
                </a:cubicBezTo>
                <a:cubicBezTo>
                  <a:pt x="198" y="227"/>
                  <a:pt x="198" y="227"/>
                  <a:pt x="198" y="227"/>
                </a:cubicBezTo>
                <a:cubicBezTo>
                  <a:pt x="198" y="213"/>
                  <a:pt x="212" y="198"/>
                  <a:pt x="226" y="198"/>
                </a:cubicBezTo>
                <a:cubicBezTo>
                  <a:pt x="382" y="198"/>
                  <a:pt x="382" y="198"/>
                  <a:pt x="382" y="198"/>
                </a:cubicBezTo>
                <a:cubicBezTo>
                  <a:pt x="396" y="198"/>
                  <a:pt x="410" y="213"/>
                  <a:pt x="410" y="227"/>
                </a:cubicBezTo>
                <a:cubicBezTo>
                  <a:pt x="410" y="375"/>
                  <a:pt x="410" y="375"/>
                  <a:pt x="410" y="375"/>
                </a:cubicBezTo>
                <a:cubicBezTo>
                  <a:pt x="410" y="396"/>
                  <a:pt x="396" y="403"/>
                  <a:pt x="382" y="4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8" name="Freeform 36"/>
          <p:cNvSpPr>
            <a:spLocks noChangeArrowheads="1"/>
          </p:cNvSpPr>
          <p:nvPr/>
        </p:nvSpPr>
        <p:spPr bwMode="auto">
          <a:xfrm>
            <a:off x="5551510" y="10171097"/>
            <a:ext cx="656778" cy="656778"/>
          </a:xfrm>
          <a:custGeom>
            <a:avLst/>
            <a:gdLst>
              <a:gd name="T0" fmla="*/ 39678193 w 602"/>
              <a:gd name="T1" fmla="*/ 78442719 h 602"/>
              <a:gd name="T2" fmla="*/ 39678193 w 602"/>
              <a:gd name="T3" fmla="*/ 78442719 h 602"/>
              <a:gd name="T4" fmla="*/ 0 w 602"/>
              <a:gd name="T5" fmla="*/ 39678193 h 602"/>
              <a:gd name="T6" fmla="*/ 39678193 w 602"/>
              <a:gd name="T7" fmla="*/ 0 h 602"/>
              <a:gd name="T8" fmla="*/ 78442719 w 602"/>
              <a:gd name="T9" fmla="*/ 39678193 h 602"/>
              <a:gd name="T10" fmla="*/ 39678193 w 602"/>
              <a:gd name="T11" fmla="*/ 78442719 h 602"/>
              <a:gd name="T12" fmla="*/ 39678193 w 602"/>
              <a:gd name="T13" fmla="*/ 7439751 h 602"/>
              <a:gd name="T14" fmla="*/ 39678193 w 602"/>
              <a:gd name="T15" fmla="*/ 7439751 h 602"/>
              <a:gd name="T16" fmla="*/ 7439751 w 602"/>
              <a:gd name="T17" fmla="*/ 39678193 h 602"/>
              <a:gd name="T18" fmla="*/ 39678193 w 602"/>
              <a:gd name="T19" fmla="*/ 71133388 h 602"/>
              <a:gd name="T20" fmla="*/ 71002968 w 602"/>
              <a:gd name="T21" fmla="*/ 39678193 h 602"/>
              <a:gd name="T22" fmla="*/ 39678193 w 602"/>
              <a:gd name="T23" fmla="*/ 7439751 h 602"/>
              <a:gd name="T24" fmla="*/ 50772248 w 602"/>
              <a:gd name="T25" fmla="*/ 42549612 h 602"/>
              <a:gd name="T26" fmla="*/ 50772248 w 602"/>
              <a:gd name="T27" fmla="*/ 42549612 h 602"/>
              <a:gd name="T28" fmla="*/ 31324775 w 602"/>
              <a:gd name="T29" fmla="*/ 54426914 h 602"/>
              <a:gd name="T30" fmla="*/ 31324775 w 602"/>
              <a:gd name="T31" fmla="*/ 54426914 h 602"/>
              <a:gd name="T32" fmla="*/ 31324775 w 602"/>
              <a:gd name="T33" fmla="*/ 55340580 h 602"/>
              <a:gd name="T34" fmla="*/ 31324775 w 602"/>
              <a:gd name="T35" fmla="*/ 55340580 h 602"/>
              <a:gd name="T36" fmla="*/ 30411109 w 602"/>
              <a:gd name="T37" fmla="*/ 55340580 h 602"/>
              <a:gd name="T38" fmla="*/ 30411109 w 602"/>
              <a:gd name="T39" fmla="*/ 55340580 h 602"/>
              <a:gd name="T40" fmla="*/ 30411109 w 602"/>
              <a:gd name="T41" fmla="*/ 55340580 h 602"/>
              <a:gd name="T42" fmla="*/ 30411109 w 602"/>
              <a:gd name="T43" fmla="*/ 55340580 h 602"/>
              <a:gd name="T44" fmla="*/ 30411109 w 602"/>
              <a:gd name="T45" fmla="*/ 55340580 h 602"/>
              <a:gd name="T46" fmla="*/ 30411109 w 602"/>
              <a:gd name="T47" fmla="*/ 55340580 h 602"/>
              <a:gd name="T48" fmla="*/ 29497442 w 602"/>
              <a:gd name="T49" fmla="*/ 55340580 h 602"/>
              <a:gd name="T50" fmla="*/ 29497442 w 602"/>
              <a:gd name="T51" fmla="*/ 55340580 h 602"/>
              <a:gd name="T52" fmla="*/ 29497442 w 602"/>
              <a:gd name="T53" fmla="*/ 55340580 h 602"/>
              <a:gd name="T54" fmla="*/ 25843138 w 602"/>
              <a:gd name="T55" fmla="*/ 51685915 h 602"/>
              <a:gd name="T56" fmla="*/ 25843138 w 602"/>
              <a:gd name="T57" fmla="*/ 51685915 h 602"/>
              <a:gd name="T58" fmla="*/ 25843138 w 602"/>
              <a:gd name="T59" fmla="*/ 51685915 h 602"/>
              <a:gd name="T60" fmla="*/ 25843138 w 602"/>
              <a:gd name="T61" fmla="*/ 26756804 h 602"/>
              <a:gd name="T62" fmla="*/ 25843138 w 602"/>
              <a:gd name="T63" fmla="*/ 26756804 h 602"/>
              <a:gd name="T64" fmla="*/ 29497442 w 602"/>
              <a:gd name="T65" fmla="*/ 23102139 h 602"/>
              <a:gd name="T66" fmla="*/ 31324775 w 602"/>
              <a:gd name="T67" fmla="*/ 24015805 h 602"/>
              <a:gd name="T68" fmla="*/ 50772248 w 602"/>
              <a:gd name="T69" fmla="*/ 36023527 h 602"/>
              <a:gd name="T70" fmla="*/ 52599581 w 602"/>
              <a:gd name="T71" fmla="*/ 39678193 h 602"/>
              <a:gd name="T72" fmla="*/ 50772248 w 602"/>
              <a:gd name="T73" fmla="*/ 42549612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5"/>
                  <a:pt x="304" y="545"/>
                </a:cubicBezTo>
                <a:cubicBezTo>
                  <a:pt x="438" y="545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389" y="326"/>
                </a:moveTo>
                <a:lnTo>
                  <a:pt x="389" y="326"/>
                </a:lnTo>
                <a:cubicBezTo>
                  <a:pt x="240" y="417"/>
                  <a:pt x="240" y="417"/>
                  <a:pt x="240" y="417"/>
                </a:cubicBezTo>
                <a:lnTo>
                  <a:pt x="240" y="424"/>
                </a:lnTo>
                <a:cubicBezTo>
                  <a:pt x="233" y="424"/>
                  <a:pt x="233" y="424"/>
                  <a:pt x="233" y="424"/>
                </a:cubicBezTo>
                <a:cubicBezTo>
                  <a:pt x="226" y="424"/>
                  <a:pt x="226" y="424"/>
                  <a:pt x="226" y="424"/>
                </a:cubicBezTo>
                <a:cubicBezTo>
                  <a:pt x="212" y="424"/>
                  <a:pt x="198" y="410"/>
                  <a:pt x="198" y="396"/>
                </a:cubicBezTo>
                <a:cubicBezTo>
                  <a:pt x="198" y="205"/>
                  <a:pt x="198" y="205"/>
                  <a:pt x="198" y="205"/>
                </a:cubicBezTo>
                <a:cubicBezTo>
                  <a:pt x="198" y="191"/>
                  <a:pt x="212" y="177"/>
                  <a:pt x="226" y="177"/>
                </a:cubicBezTo>
                <a:cubicBezTo>
                  <a:pt x="233" y="177"/>
                  <a:pt x="240" y="184"/>
                  <a:pt x="240" y="184"/>
                </a:cubicBezTo>
                <a:cubicBezTo>
                  <a:pt x="389" y="276"/>
                  <a:pt x="389" y="276"/>
                  <a:pt x="389" y="276"/>
                </a:cubicBezTo>
                <a:cubicBezTo>
                  <a:pt x="403" y="283"/>
                  <a:pt x="403" y="290"/>
                  <a:pt x="403" y="304"/>
                </a:cubicBezTo>
                <a:cubicBezTo>
                  <a:pt x="403" y="311"/>
                  <a:pt x="403" y="318"/>
                  <a:pt x="389" y="3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9" name="Freeform 37"/>
          <p:cNvSpPr>
            <a:spLocks noChangeArrowheads="1"/>
          </p:cNvSpPr>
          <p:nvPr/>
        </p:nvSpPr>
        <p:spPr bwMode="auto">
          <a:xfrm>
            <a:off x="18174093" y="9030127"/>
            <a:ext cx="656776" cy="656778"/>
          </a:xfrm>
          <a:custGeom>
            <a:avLst/>
            <a:gdLst>
              <a:gd name="T0" fmla="*/ 38763987 w 602"/>
              <a:gd name="T1" fmla="*/ 78442719 h 602"/>
              <a:gd name="T2" fmla="*/ 38763987 w 602"/>
              <a:gd name="T3" fmla="*/ 78442719 h 602"/>
              <a:gd name="T4" fmla="*/ 0 w 602"/>
              <a:gd name="T5" fmla="*/ 38764526 h 602"/>
              <a:gd name="T6" fmla="*/ 38763987 w 602"/>
              <a:gd name="T7" fmla="*/ 0 h 602"/>
              <a:gd name="T8" fmla="*/ 78441997 w 602"/>
              <a:gd name="T9" fmla="*/ 38764526 h 602"/>
              <a:gd name="T10" fmla="*/ 38763987 w 602"/>
              <a:gd name="T11" fmla="*/ 78442719 h 602"/>
              <a:gd name="T12" fmla="*/ 38763987 w 602"/>
              <a:gd name="T13" fmla="*/ 7439751 h 602"/>
              <a:gd name="T14" fmla="*/ 38763987 w 602"/>
              <a:gd name="T15" fmla="*/ 7439751 h 602"/>
              <a:gd name="T16" fmla="*/ 7439717 w 602"/>
              <a:gd name="T17" fmla="*/ 38764526 h 602"/>
              <a:gd name="T18" fmla="*/ 38763987 w 602"/>
              <a:gd name="T19" fmla="*/ 71002968 h 602"/>
              <a:gd name="T20" fmla="*/ 71002280 w 602"/>
              <a:gd name="T21" fmla="*/ 38764526 h 602"/>
              <a:gd name="T22" fmla="*/ 38763987 w 602"/>
              <a:gd name="T23" fmla="*/ 7439751 h 6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1" y="135"/>
                  <a:pt x="601" y="297"/>
                </a:cubicBezTo>
                <a:cubicBezTo>
                  <a:pt x="601" y="467"/>
                  <a:pt x="466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63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0" name="Freeform 38"/>
          <p:cNvSpPr>
            <a:spLocks noChangeArrowheads="1"/>
          </p:cNvSpPr>
          <p:nvPr/>
        </p:nvSpPr>
        <p:spPr bwMode="auto">
          <a:xfrm>
            <a:off x="17018740" y="9030127"/>
            <a:ext cx="661570" cy="656778"/>
          </a:xfrm>
          <a:custGeom>
            <a:avLst/>
            <a:gdLst>
              <a:gd name="T0" fmla="*/ 74925449 w 609"/>
              <a:gd name="T1" fmla="*/ 78442719 h 602"/>
              <a:gd name="T2" fmla="*/ 74925449 w 609"/>
              <a:gd name="T3" fmla="*/ 78442719 h 602"/>
              <a:gd name="T4" fmla="*/ 3623191 w 609"/>
              <a:gd name="T5" fmla="*/ 78442719 h 602"/>
              <a:gd name="T6" fmla="*/ 0 w 609"/>
              <a:gd name="T7" fmla="*/ 74788054 h 602"/>
              <a:gd name="T8" fmla="*/ 0 w 609"/>
              <a:gd name="T9" fmla="*/ 3785086 h 602"/>
              <a:gd name="T10" fmla="*/ 3623191 w 609"/>
              <a:gd name="T11" fmla="*/ 0 h 602"/>
              <a:gd name="T12" fmla="*/ 74925449 w 609"/>
              <a:gd name="T13" fmla="*/ 0 h 602"/>
              <a:gd name="T14" fmla="*/ 78678142 w 609"/>
              <a:gd name="T15" fmla="*/ 3785086 h 602"/>
              <a:gd name="T16" fmla="*/ 78678142 w 609"/>
              <a:gd name="T17" fmla="*/ 74788054 h 602"/>
              <a:gd name="T18" fmla="*/ 74925449 w 609"/>
              <a:gd name="T19" fmla="*/ 78442719 h 602"/>
              <a:gd name="T20" fmla="*/ 71302258 w 609"/>
              <a:gd name="T21" fmla="*/ 7439751 h 602"/>
              <a:gd name="T22" fmla="*/ 71302258 w 609"/>
              <a:gd name="T23" fmla="*/ 7439751 h 602"/>
              <a:gd name="T24" fmla="*/ 7246742 w 609"/>
              <a:gd name="T25" fmla="*/ 7439751 h 602"/>
              <a:gd name="T26" fmla="*/ 7246742 w 609"/>
              <a:gd name="T27" fmla="*/ 71002968 h 602"/>
              <a:gd name="T28" fmla="*/ 71302258 w 609"/>
              <a:gd name="T29" fmla="*/ 71002968 h 602"/>
              <a:gd name="T30" fmla="*/ 71302258 w 609"/>
              <a:gd name="T31" fmla="*/ 7439751 h 602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09" h="602">
                <a:moveTo>
                  <a:pt x="579" y="601"/>
                </a:moveTo>
                <a:lnTo>
                  <a:pt x="579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87"/>
                  <a:pt x="0" y="57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7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4" y="0"/>
                  <a:pt x="608" y="7"/>
                  <a:pt x="608" y="29"/>
                </a:cubicBezTo>
                <a:cubicBezTo>
                  <a:pt x="608" y="573"/>
                  <a:pt x="608" y="573"/>
                  <a:pt x="608" y="573"/>
                </a:cubicBezTo>
                <a:cubicBezTo>
                  <a:pt x="608" y="587"/>
                  <a:pt x="594" y="601"/>
                  <a:pt x="579" y="601"/>
                </a:cubicBezTo>
                <a:close/>
                <a:moveTo>
                  <a:pt x="551" y="57"/>
                </a:moveTo>
                <a:lnTo>
                  <a:pt x="551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51" y="544"/>
                  <a:pt x="551" y="544"/>
                  <a:pt x="551" y="544"/>
                </a:cubicBezTo>
                <a:lnTo>
                  <a:pt x="55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1" name="Freeform 39"/>
          <p:cNvSpPr>
            <a:spLocks noChangeArrowheads="1"/>
          </p:cNvSpPr>
          <p:nvPr/>
        </p:nvSpPr>
        <p:spPr bwMode="auto">
          <a:xfrm>
            <a:off x="15882563" y="9044510"/>
            <a:ext cx="637600" cy="618424"/>
          </a:xfrm>
          <a:custGeom>
            <a:avLst/>
            <a:gdLst>
              <a:gd name="T0" fmla="*/ 71946369 w 588"/>
              <a:gd name="T1" fmla="*/ 61832672 h 567"/>
              <a:gd name="T2" fmla="*/ 71946369 w 588"/>
              <a:gd name="T3" fmla="*/ 61832672 h 567"/>
              <a:gd name="T4" fmla="*/ 53766324 w 588"/>
              <a:gd name="T5" fmla="*/ 61832672 h 567"/>
              <a:gd name="T6" fmla="*/ 49253450 w 588"/>
              <a:gd name="T7" fmla="*/ 61832672 h 567"/>
              <a:gd name="T8" fmla="*/ 49253450 w 588"/>
              <a:gd name="T9" fmla="*/ 68224410 h 567"/>
              <a:gd name="T10" fmla="*/ 53766324 w 588"/>
              <a:gd name="T11" fmla="*/ 72920786 h 567"/>
              <a:gd name="T12" fmla="*/ 53766324 w 588"/>
              <a:gd name="T13" fmla="*/ 73833840 h 567"/>
              <a:gd name="T14" fmla="*/ 21790200 w 588"/>
              <a:gd name="T15" fmla="*/ 73833840 h 567"/>
              <a:gd name="T16" fmla="*/ 21790200 w 588"/>
              <a:gd name="T17" fmla="*/ 72920786 h 567"/>
              <a:gd name="T18" fmla="*/ 27334342 w 588"/>
              <a:gd name="T19" fmla="*/ 68224410 h 567"/>
              <a:gd name="T20" fmla="*/ 27334342 w 588"/>
              <a:gd name="T21" fmla="*/ 61832672 h 567"/>
              <a:gd name="T22" fmla="*/ 21790200 w 588"/>
              <a:gd name="T23" fmla="*/ 61832672 h 567"/>
              <a:gd name="T24" fmla="*/ 3610155 w 588"/>
              <a:gd name="T25" fmla="*/ 61832672 h 567"/>
              <a:gd name="T26" fmla="*/ 0 w 588"/>
              <a:gd name="T27" fmla="*/ 58180095 h 567"/>
              <a:gd name="T28" fmla="*/ 0 w 588"/>
              <a:gd name="T29" fmla="*/ 9262007 h 567"/>
              <a:gd name="T30" fmla="*/ 3610155 w 588"/>
              <a:gd name="T31" fmla="*/ 5609430 h 567"/>
              <a:gd name="T32" fmla="*/ 26431982 w 588"/>
              <a:gd name="T33" fmla="*/ 5609430 h 567"/>
              <a:gd name="T34" fmla="*/ 21790200 w 588"/>
              <a:gd name="T35" fmla="*/ 10175061 h 567"/>
              <a:gd name="T36" fmla="*/ 5415233 w 588"/>
              <a:gd name="T37" fmla="*/ 10175061 h 567"/>
              <a:gd name="T38" fmla="*/ 5415233 w 588"/>
              <a:gd name="T39" fmla="*/ 51657611 h 567"/>
              <a:gd name="T40" fmla="*/ 71043651 w 588"/>
              <a:gd name="T41" fmla="*/ 51657611 h 567"/>
              <a:gd name="T42" fmla="*/ 71043651 w 588"/>
              <a:gd name="T43" fmla="*/ 10175061 h 567"/>
              <a:gd name="T44" fmla="*/ 54668684 w 588"/>
              <a:gd name="T45" fmla="*/ 10175061 h 567"/>
              <a:gd name="T46" fmla="*/ 49253450 w 588"/>
              <a:gd name="T47" fmla="*/ 5609430 h 567"/>
              <a:gd name="T48" fmla="*/ 71946369 w 588"/>
              <a:gd name="T49" fmla="*/ 5609430 h 567"/>
              <a:gd name="T50" fmla="*/ 75685433 w 588"/>
              <a:gd name="T51" fmla="*/ 9262007 h 567"/>
              <a:gd name="T52" fmla="*/ 75685433 w 588"/>
              <a:gd name="T53" fmla="*/ 58180095 h 567"/>
              <a:gd name="T54" fmla="*/ 71946369 w 588"/>
              <a:gd name="T55" fmla="*/ 61832672 h 567"/>
              <a:gd name="T56" fmla="*/ 46417105 w 588"/>
              <a:gd name="T57" fmla="*/ 16697545 h 567"/>
              <a:gd name="T58" fmla="*/ 46417105 w 588"/>
              <a:gd name="T59" fmla="*/ 16697545 h 567"/>
              <a:gd name="T60" fmla="*/ 43709309 w 588"/>
              <a:gd name="T61" fmla="*/ 14740691 h 567"/>
              <a:gd name="T62" fmla="*/ 41904231 w 588"/>
              <a:gd name="T63" fmla="*/ 12914222 h 567"/>
              <a:gd name="T64" fmla="*/ 41904231 w 588"/>
              <a:gd name="T65" fmla="*/ 29481382 h 567"/>
              <a:gd name="T66" fmla="*/ 38294076 w 588"/>
              <a:gd name="T67" fmla="*/ 33264343 h 567"/>
              <a:gd name="T68" fmla="*/ 34683920 w 588"/>
              <a:gd name="T69" fmla="*/ 29481382 h 567"/>
              <a:gd name="T70" fmla="*/ 34683920 w 588"/>
              <a:gd name="T71" fmla="*/ 12914222 h 567"/>
              <a:gd name="T72" fmla="*/ 31847216 w 588"/>
              <a:gd name="T73" fmla="*/ 14740691 h 567"/>
              <a:gd name="T74" fmla="*/ 29139420 w 588"/>
              <a:gd name="T75" fmla="*/ 16697545 h 567"/>
              <a:gd name="T76" fmla="*/ 25529264 w 588"/>
              <a:gd name="T77" fmla="*/ 12914222 h 567"/>
              <a:gd name="T78" fmla="*/ 27334342 w 588"/>
              <a:gd name="T79" fmla="*/ 10175061 h 567"/>
              <a:gd name="T80" fmla="*/ 35586280 w 588"/>
              <a:gd name="T81" fmla="*/ 1956854 h 567"/>
              <a:gd name="T82" fmla="*/ 38294076 w 588"/>
              <a:gd name="T83" fmla="*/ 0 h 567"/>
              <a:gd name="T84" fmla="*/ 40099153 w 588"/>
              <a:gd name="T85" fmla="*/ 1956854 h 567"/>
              <a:gd name="T86" fmla="*/ 49253450 w 588"/>
              <a:gd name="T87" fmla="*/ 10175061 h 567"/>
              <a:gd name="T88" fmla="*/ 50156169 w 588"/>
              <a:gd name="T89" fmla="*/ 12914222 h 567"/>
              <a:gd name="T90" fmla="*/ 46417105 w 588"/>
              <a:gd name="T91" fmla="*/ 16697545 h 56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8" h="567">
                <a:moveTo>
                  <a:pt x="558" y="474"/>
                </a:moveTo>
                <a:lnTo>
                  <a:pt x="558" y="474"/>
                </a:lnTo>
                <a:cubicBezTo>
                  <a:pt x="417" y="474"/>
                  <a:pt x="417" y="474"/>
                  <a:pt x="417" y="474"/>
                </a:cubicBezTo>
                <a:cubicBezTo>
                  <a:pt x="382" y="474"/>
                  <a:pt x="382" y="474"/>
                  <a:pt x="382" y="474"/>
                </a:cubicBezTo>
                <a:cubicBezTo>
                  <a:pt x="382" y="523"/>
                  <a:pt x="382" y="523"/>
                  <a:pt x="382" y="523"/>
                </a:cubicBezTo>
                <a:cubicBezTo>
                  <a:pt x="417" y="559"/>
                  <a:pt x="417" y="559"/>
                  <a:pt x="417" y="559"/>
                </a:cubicBezTo>
                <a:cubicBezTo>
                  <a:pt x="417" y="566"/>
                  <a:pt x="417" y="566"/>
                  <a:pt x="417" y="566"/>
                </a:cubicBezTo>
                <a:cubicBezTo>
                  <a:pt x="169" y="566"/>
                  <a:pt x="169" y="566"/>
                  <a:pt x="169" y="566"/>
                </a:cubicBezTo>
                <a:cubicBezTo>
                  <a:pt x="169" y="559"/>
                  <a:pt x="169" y="559"/>
                  <a:pt x="169" y="559"/>
                </a:cubicBezTo>
                <a:cubicBezTo>
                  <a:pt x="212" y="523"/>
                  <a:pt x="212" y="523"/>
                  <a:pt x="212" y="523"/>
                </a:cubicBezTo>
                <a:cubicBezTo>
                  <a:pt x="212" y="474"/>
                  <a:pt x="212" y="474"/>
                  <a:pt x="212" y="474"/>
                </a:cubicBezTo>
                <a:cubicBezTo>
                  <a:pt x="169" y="474"/>
                  <a:pt x="169" y="474"/>
                  <a:pt x="169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60"/>
                  <a:pt x="0" y="446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50"/>
                  <a:pt x="14" y="43"/>
                  <a:pt x="28" y="43"/>
                </a:cubicBezTo>
                <a:cubicBezTo>
                  <a:pt x="205" y="43"/>
                  <a:pt x="205" y="43"/>
                  <a:pt x="205" y="43"/>
                </a:cubicBezTo>
                <a:cubicBezTo>
                  <a:pt x="169" y="78"/>
                  <a:pt x="169" y="78"/>
                  <a:pt x="169" y="78"/>
                </a:cubicBezTo>
                <a:cubicBezTo>
                  <a:pt x="42" y="78"/>
                  <a:pt x="42" y="78"/>
                  <a:pt x="42" y="78"/>
                </a:cubicBezTo>
                <a:cubicBezTo>
                  <a:pt x="42" y="396"/>
                  <a:pt x="42" y="396"/>
                  <a:pt x="42" y="396"/>
                </a:cubicBezTo>
                <a:cubicBezTo>
                  <a:pt x="551" y="396"/>
                  <a:pt x="551" y="396"/>
                  <a:pt x="551" y="396"/>
                </a:cubicBezTo>
                <a:cubicBezTo>
                  <a:pt x="551" y="78"/>
                  <a:pt x="551" y="78"/>
                  <a:pt x="551" y="78"/>
                </a:cubicBezTo>
                <a:cubicBezTo>
                  <a:pt x="424" y="78"/>
                  <a:pt x="424" y="78"/>
                  <a:pt x="424" y="78"/>
                </a:cubicBezTo>
                <a:cubicBezTo>
                  <a:pt x="382" y="43"/>
                  <a:pt x="382" y="43"/>
                  <a:pt x="382" y="43"/>
                </a:cubicBezTo>
                <a:cubicBezTo>
                  <a:pt x="558" y="43"/>
                  <a:pt x="558" y="43"/>
                  <a:pt x="558" y="43"/>
                </a:cubicBezTo>
                <a:cubicBezTo>
                  <a:pt x="572" y="43"/>
                  <a:pt x="587" y="50"/>
                  <a:pt x="587" y="71"/>
                </a:cubicBezTo>
                <a:cubicBezTo>
                  <a:pt x="587" y="446"/>
                  <a:pt x="587" y="446"/>
                  <a:pt x="587" y="446"/>
                </a:cubicBezTo>
                <a:cubicBezTo>
                  <a:pt x="587" y="460"/>
                  <a:pt x="572" y="474"/>
                  <a:pt x="558" y="474"/>
                </a:cubicBezTo>
                <a:close/>
                <a:moveTo>
                  <a:pt x="360" y="128"/>
                </a:moveTo>
                <a:lnTo>
                  <a:pt x="360" y="128"/>
                </a:lnTo>
                <a:cubicBezTo>
                  <a:pt x="353" y="128"/>
                  <a:pt x="346" y="121"/>
                  <a:pt x="339" y="113"/>
                </a:cubicBezTo>
                <a:cubicBezTo>
                  <a:pt x="325" y="99"/>
                  <a:pt x="325" y="99"/>
                  <a:pt x="325" y="99"/>
                </a:cubicBezTo>
                <a:cubicBezTo>
                  <a:pt x="325" y="226"/>
                  <a:pt x="325" y="226"/>
                  <a:pt x="325" y="226"/>
                </a:cubicBezTo>
                <a:cubicBezTo>
                  <a:pt x="325" y="248"/>
                  <a:pt x="311" y="255"/>
                  <a:pt x="297" y="255"/>
                </a:cubicBezTo>
                <a:cubicBezTo>
                  <a:pt x="276" y="255"/>
                  <a:pt x="269" y="248"/>
                  <a:pt x="269" y="226"/>
                </a:cubicBezTo>
                <a:cubicBezTo>
                  <a:pt x="269" y="99"/>
                  <a:pt x="269" y="99"/>
                  <a:pt x="269" y="99"/>
                </a:cubicBezTo>
                <a:cubicBezTo>
                  <a:pt x="247" y="113"/>
                  <a:pt x="247" y="113"/>
                  <a:pt x="247" y="113"/>
                </a:cubicBezTo>
                <a:cubicBezTo>
                  <a:pt x="240" y="121"/>
                  <a:pt x="233" y="128"/>
                  <a:pt x="226" y="128"/>
                </a:cubicBezTo>
                <a:cubicBezTo>
                  <a:pt x="212" y="128"/>
                  <a:pt x="198" y="113"/>
                  <a:pt x="198" y="99"/>
                </a:cubicBezTo>
                <a:cubicBezTo>
                  <a:pt x="198" y="92"/>
                  <a:pt x="205" y="85"/>
                  <a:pt x="212" y="78"/>
                </a:cubicBezTo>
                <a:cubicBezTo>
                  <a:pt x="276" y="15"/>
                  <a:pt x="276" y="15"/>
                  <a:pt x="276" y="15"/>
                </a:cubicBezTo>
                <a:cubicBezTo>
                  <a:pt x="283" y="8"/>
                  <a:pt x="290" y="0"/>
                  <a:pt x="297" y="0"/>
                </a:cubicBezTo>
                <a:cubicBezTo>
                  <a:pt x="304" y="0"/>
                  <a:pt x="311" y="8"/>
                  <a:pt x="311" y="15"/>
                </a:cubicBezTo>
                <a:cubicBezTo>
                  <a:pt x="382" y="78"/>
                  <a:pt x="382" y="78"/>
                  <a:pt x="382" y="78"/>
                </a:cubicBezTo>
                <a:cubicBezTo>
                  <a:pt x="389" y="85"/>
                  <a:pt x="389" y="92"/>
                  <a:pt x="389" y="99"/>
                </a:cubicBezTo>
                <a:cubicBezTo>
                  <a:pt x="389" y="113"/>
                  <a:pt x="375" y="128"/>
                  <a:pt x="360" y="1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2" name="Freeform 40"/>
          <p:cNvSpPr>
            <a:spLocks noChangeArrowheads="1"/>
          </p:cNvSpPr>
          <p:nvPr/>
        </p:nvSpPr>
        <p:spPr bwMode="auto">
          <a:xfrm>
            <a:off x="14736800" y="9044510"/>
            <a:ext cx="637602" cy="618424"/>
          </a:xfrm>
          <a:custGeom>
            <a:avLst/>
            <a:gdLst>
              <a:gd name="T0" fmla="*/ 72192291 w 587"/>
              <a:gd name="T1" fmla="*/ 61832672 h 567"/>
              <a:gd name="T2" fmla="*/ 72192291 w 587"/>
              <a:gd name="T3" fmla="*/ 61832672 h 567"/>
              <a:gd name="T4" fmla="*/ 53950255 w 587"/>
              <a:gd name="T5" fmla="*/ 61832672 h 567"/>
              <a:gd name="T6" fmla="*/ 48386931 w 587"/>
              <a:gd name="T7" fmla="*/ 61832672 h 567"/>
              <a:gd name="T8" fmla="*/ 48386931 w 587"/>
              <a:gd name="T9" fmla="*/ 68224410 h 567"/>
              <a:gd name="T10" fmla="*/ 53950255 w 587"/>
              <a:gd name="T11" fmla="*/ 72920786 h 567"/>
              <a:gd name="T12" fmla="*/ 53950255 w 587"/>
              <a:gd name="T13" fmla="*/ 73833840 h 567"/>
              <a:gd name="T14" fmla="*/ 21864833 w 587"/>
              <a:gd name="T15" fmla="*/ 73833840 h 567"/>
              <a:gd name="T16" fmla="*/ 21864833 w 587"/>
              <a:gd name="T17" fmla="*/ 72920786 h 567"/>
              <a:gd name="T18" fmla="*/ 26522098 w 587"/>
              <a:gd name="T19" fmla="*/ 68224410 h 567"/>
              <a:gd name="T20" fmla="*/ 26522098 w 587"/>
              <a:gd name="T21" fmla="*/ 61832672 h 567"/>
              <a:gd name="T22" fmla="*/ 21864833 w 587"/>
              <a:gd name="T23" fmla="*/ 61832672 h 567"/>
              <a:gd name="T24" fmla="*/ 3622437 w 587"/>
              <a:gd name="T25" fmla="*/ 61832672 h 567"/>
              <a:gd name="T26" fmla="*/ 0 w 587"/>
              <a:gd name="T27" fmla="*/ 58180095 h 567"/>
              <a:gd name="T28" fmla="*/ 0 w 587"/>
              <a:gd name="T29" fmla="*/ 9262007 h 567"/>
              <a:gd name="T30" fmla="*/ 3622437 w 587"/>
              <a:gd name="T31" fmla="*/ 5609430 h 567"/>
              <a:gd name="T32" fmla="*/ 30144895 w 587"/>
              <a:gd name="T33" fmla="*/ 5609430 h 567"/>
              <a:gd name="T34" fmla="*/ 30144895 w 587"/>
              <a:gd name="T35" fmla="*/ 10175061 h 567"/>
              <a:gd name="T36" fmla="*/ 4528137 w 587"/>
              <a:gd name="T37" fmla="*/ 10175061 h 567"/>
              <a:gd name="T38" fmla="*/ 4528137 w 587"/>
              <a:gd name="T39" fmla="*/ 51657611 h 567"/>
              <a:gd name="T40" fmla="*/ 70380892 w 587"/>
              <a:gd name="T41" fmla="*/ 51657611 h 567"/>
              <a:gd name="T42" fmla="*/ 70380892 w 587"/>
              <a:gd name="T43" fmla="*/ 10175061 h 567"/>
              <a:gd name="T44" fmla="*/ 44764493 w 587"/>
              <a:gd name="T45" fmla="*/ 10175061 h 567"/>
              <a:gd name="T46" fmla="*/ 44764493 w 587"/>
              <a:gd name="T47" fmla="*/ 5609430 h 567"/>
              <a:gd name="T48" fmla="*/ 72192291 w 587"/>
              <a:gd name="T49" fmla="*/ 5609430 h 567"/>
              <a:gd name="T50" fmla="*/ 75814728 w 587"/>
              <a:gd name="T51" fmla="*/ 9262007 h 567"/>
              <a:gd name="T52" fmla="*/ 75814728 w 587"/>
              <a:gd name="T53" fmla="*/ 58180095 h 567"/>
              <a:gd name="T54" fmla="*/ 72192291 w 587"/>
              <a:gd name="T55" fmla="*/ 61832672 h 567"/>
              <a:gd name="T56" fmla="*/ 50327458 w 587"/>
              <a:gd name="T57" fmla="*/ 21263175 h 567"/>
              <a:gd name="T58" fmla="*/ 50327458 w 587"/>
              <a:gd name="T59" fmla="*/ 21263175 h 567"/>
              <a:gd name="T60" fmla="*/ 48386931 w 587"/>
              <a:gd name="T61" fmla="*/ 24002337 h 567"/>
              <a:gd name="T62" fmla="*/ 40236356 w 587"/>
              <a:gd name="T63" fmla="*/ 32351290 h 567"/>
              <a:gd name="T64" fmla="*/ 37519259 w 587"/>
              <a:gd name="T65" fmla="*/ 33264343 h 567"/>
              <a:gd name="T66" fmla="*/ 35707860 w 587"/>
              <a:gd name="T67" fmla="*/ 32351290 h 567"/>
              <a:gd name="T68" fmla="*/ 26522098 w 587"/>
              <a:gd name="T69" fmla="*/ 24002337 h 567"/>
              <a:gd name="T70" fmla="*/ 25616758 w 587"/>
              <a:gd name="T71" fmla="*/ 21263175 h 567"/>
              <a:gd name="T72" fmla="*/ 29239196 w 587"/>
              <a:gd name="T73" fmla="*/ 17610598 h 567"/>
              <a:gd name="T74" fmla="*/ 31955934 w 587"/>
              <a:gd name="T75" fmla="*/ 18523652 h 567"/>
              <a:gd name="T76" fmla="*/ 33767333 w 587"/>
              <a:gd name="T77" fmla="*/ 21263175 h 567"/>
              <a:gd name="T78" fmla="*/ 33767333 w 587"/>
              <a:gd name="T79" fmla="*/ 3782961 h 567"/>
              <a:gd name="T80" fmla="*/ 37519259 w 587"/>
              <a:gd name="T81" fmla="*/ 0 h 567"/>
              <a:gd name="T82" fmla="*/ 41141696 w 587"/>
              <a:gd name="T83" fmla="*/ 3782961 h 567"/>
              <a:gd name="T84" fmla="*/ 41141696 w 587"/>
              <a:gd name="T85" fmla="*/ 21263175 h 567"/>
              <a:gd name="T86" fmla="*/ 43858794 w 587"/>
              <a:gd name="T87" fmla="*/ 18523652 h 567"/>
              <a:gd name="T88" fmla="*/ 46575532 w 587"/>
              <a:gd name="T89" fmla="*/ 17610598 h 567"/>
              <a:gd name="T90" fmla="*/ 50327458 w 587"/>
              <a:gd name="T91" fmla="*/ 21263175 h 56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7" h="567">
                <a:moveTo>
                  <a:pt x="558" y="474"/>
                </a:moveTo>
                <a:lnTo>
                  <a:pt x="558" y="474"/>
                </a:lnTo>
                <a:cubicBezTo>
                  <a:pt x="417" y="474"/>
                  <a:pt x="417" y="474"/>
                  <a:pt x="417" y="474"/>
                </a:cubicBezTo>
                <a:cubicBezTo>
                  <a:pt x="374" y="474"/>
                  <a:pt x="374" y="474"/>
                  <a:pt x="374" y="474"/>
                </a:cubicBezTo>
                <a:cubicBezTo>
                  <a:pt x="374" y="523"/>
                  <a:pt x="374" y="523"/>
                  <a:pt x="374" y="523"/>
                </a:cubicBezTo>
                <a:cubicBezTo>
                  <a:pt x="417" y="559"/>
                  <a:pt x="417" y="559"/>
                  <a:pt x="417" y="559"/>
                </a:cubicBezTo>
                <a:cubicBezTo>
                  <a:pt x="417" y="566"/>
                  <a:pt x="417" y="566"/>
                  <a:pt x="417" y="566"/>
                </a:cubicBezTo>
                <a:cubicBezTo>
                  <a:pt x="169" y="566"/>
                  <a:pt x="169" y="566"/>
                  <a:pt x="169" y="566"/>
                </a:cubicBezTo>
                <a:cubicBezTo>
                  <a:pt x="169" y="559"/>
                  <a:pt x="169" y="559"/>
                  <a:pt x="169" y="559"/>
                </a:cubicBezTo>
                <a:cubicBezTo>
                  <a:pt x="205" y="523"/>
                  <a:pt x="205" y="523"/>
                  <a:pt x="205" y="523"/>
                </a:cubicBezTo>
                <a:cubicBezTo>
                  <a:pt x="205" y="474"/>
                  <a:pt x="205" y="474"/>
                  <a:pt x="205" y="474"/>
                </a:cubicBezTo>
                <a:cubicBezTo>
                  <a:pt x="169" y="474"/>
                  <a:pt x="169" y="474"/>
                  <a:pt x="169" y="474"/>
                </a:cubicBezTo>
                <a:cubicBezTo>
                  <a:pt x="28" y="474"/>
                  <a:pt x="28" y="474"/>
                  <a:pt x="28" y="474"/>
                </a:cubicBezTo>
                <a:cubicBezTo>
                  <a:pt x="14" y="474"/>
                  <a:pt x="0" y="460"/>
                  <a:pt x="0" y="446"/>
                </a:cubicBezTo>
                <a:cubicBezTo>
                  <a:pt x="0" y="71"/>
                  <a:pt x="0" y="71"/>
                  <a:pt x="0" y="71"/>
                </a:cubicBezTo>
                <a:cubicBezTo>
                  <a:pt x="0" y="50"/>
                  <a:pt x="14" y="43"/>
                  <a:pt x="28" y="43"/>
                </a:cubicBezTo>
                <a:cubicBezTo>
                  <a:pt x="233" y="43"/>
                  <a:pt x="233" y="43"/>
                  <a:pt x="233" y="43"/>
                </a:cubicBezTo>
                <a:cubicBezTo>
                  <a:pt x="233" y="78"/>
                  <a:pt x="233" y="78"/>
                  <a:pt x="233" y="78"/>
                </a:cubicBezTo>
                <a:cubicBezTo>
                  <a:pt x="35" y="78"/>
                  <a:pt x="35" y="78"/>
                  <a:pt x="35" y="78"/>
                </a:cubicBezTo>
                <a:cubicBezTo>
                  <a:pt x="35" y="396"/>
                  <a:pt x="35" y="396"/>
                  <a:pt x="35" y="396"/>
                </a:cubicBezTo>
                <a:cubicBezTo>
                  <a:pt x="544" y="396"/>
                  <a:pt x="544" y="396"/>
                  <a:pt x="544" y="396"/>
                </a:cubicBezTo>
                <a:cubicBezTo>
                  <a:pt x="544" y="78"/>
                  <a:pt x="544" y="78"/>
                  <a:pt x="544" y="78"/>
                </a:cubicBezTo>
                <a:cubicBezTo>
                  <a:pt x="346" y="78"/>
                  <a:pt x="346" y="78"/>
                  <a:pt x="346" y="78"/>
                </a:cubicBezTo>
                <a:cubicBezTo>
                  <a:pt x="346" y="43"/>
                  <a:pt x="346" y="43"/>
                  <a:pt x="346" y="43"/>
                </a:cubicBezTo>
                <a:cubicBezTo>
                  <a:pt x="558" y="43"/>
                  <a:pt x="558" y="43"/>
                  <a:pt x="558" y="43"/>
                </a:cubicBezTo>
                <a:cubicBezTo>
                  <a:pt x="572" y="43"/>
                  <a:pt x="586" y="50"/>
                  <a:pt x="586" y="71"/>
                </a:cubicBezTo>
                <a:cubicBezTo>
                  <a:pt x="586" y="446"/>
                  <a:pt x="586" y="446"/>
                  <a:pt x="586" y="446"/>
                </a:cubicBezTo>
                <a:cubicBezTo>
                  <a:pt x="586" y="460"/>
                  <a:pt x="572" y="474"/>
                  <a:pt x="558" y="474"/>
                </a:cubicBezTo>
                <a:close/>
                <a:moveTo>
                  <a:pt x="389" y="163"/>
                </a:moveTo>
                <a:lnTo>
                  <a:pt x="389" y="163"/>
                </a:lnTo>
                <a:cubicBezTo>
                  <a:pt x="389" y="170"/>
                  <a:pt x="382" y="177"/>
                  <a:pt x="374" y="184"/>
                </a:cubicBezTo>
                <a:cubicBezTo>
                  <a:pt x="311" y="248"/>
                  <a:pt x="311" y="248"/>
                  <a:pt x="311" y="248"/>
                </a:cubicBezTo>
                <a:cubicBezTo>
                  <a:pt x="304" y="255"/>
                  <a:pt x="297" y="255"/>
                  <a:pt x="290" y="255"/>
                </a:cubicBezTo>
                <a:cubicBezTo>
                  <a:pt x="283" y="255"/>
                  <a:pt x="276" y="255"/>
                  <a:pt x="276" y="248"/>
                </a:cubicBezTo>
                <a:cubicBezTo>
                  <a:pt x="205" y="184"/>
                  <a:pt x="205" y="184"/>
                  <a:pt x="205" y="184"/>
                </a:cubicBezTo>
                <a:cubicBezTo>
                  <a:pt x="198" y="177"/>
                  <a:pt x="198" y="170"/>
                  <a:pt x="198" y="163"/>
                </a:cubicBezTo>
                <a:cubicBezTo>
                  <a:pt x="198" y="149"/>
                  <a:pt x="212" y="135"/>
                  <a:pt x="226" y="135"/>
                </a:cubicBezTo>
                <a:cubicBezTo>
                  <a:pt x="233" y="135"/>
                  <a:pt x="240" y="135"/>
                  <a:pt x="247" y="142"/>
                </a:cubicBezTo>
                <a:cubicBezTo>
                  <a:pt x="261" y="163"/>
                  <a:pt x="261" y="163"/>
                  <a:pt x="261" y="163"/>
                </a:cubicBezTo>
                <a:cubicBezTo>
                  <a:pt x="261" y="29"/>
                  <a:pt x="261" y="29"/>
                  <a:pt x="261" y="29"/>
                </a:cubicBezTo>
                <a:cubicBezTo>
                  <a:pt x="261" y="15"/>
                  <a:pt x="276" y="0"/>
                  <a:pt x="290" y="0"/>
                </a:cubicBezTo>
                <a:cubicBezTo>
                  <a:pt x="311" y="0"/>
                  <a:pt x="318" y="15"/>
                  <a:pt x="318" y="29"/>
                </a:cubicBezTo>
                <a:cubicBezTo>
                  <a:pt x="318" y="163"/>
                  <a:pt x="318" y="163"/>
                  <a:pt x="318" y="163"/>
                </a:cubicBezTo>
                <a:cubicBezTo>
                  <a:pt x="339" y="142"/>
                  <a:pt x="339" y="142"/>
                  <a:pt x="339" y="142"/>
                </a:cubicBezTo>
                <a:cubicBezTo>
                  <a:pt x="346" y="135"/>
                  <a:pt x="353" y="135"/>
                  <a:pt x="360" y="135"/>
                </a:cubicBezTo>
                <a:cubicBezTo>
                  <a:pt x="374" y="135"/>
                  <a:pt x="389" y="149"/>
                  <a:pt x="389" y="1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3" name="Freeform 41"/>
          <p:cNvSpPr>
            <a:spLocks noChangeArrowheads="1"/>
          </p:cNvSpPr>
          <p:nvPr/>
        </p:nvSpPr>
        <p:spPr bwMode="auto">
          <a:xfrm>
            <a:off x="13595828" y="9087655"/>
            <a:ext cx="632806" cy="570486"/>
          </a:xfrm>
          <a:custGeom>
            <a:avLst/>
            <a:gdLst>
              <a:gd name="T0" fmla="*/ 71923702 w 580"/>
              <a:gd name="T1" fmla="*/ 56019554 h 524"/>
              <a:gd name="T2" fmla="*/ 71923702 w 580"/>
              <a:gd name="T3" fmla="*/ 56019554 h 524"/>
              <a:gd name="T4" fmla="*/ 53518347 w 580"/>
              <a:gd name="T5" fmla="*/ 56019554 h 524"/>
              <a:gd name="T6" fmla="*/ 48819369 w 580"/>
              <a:gd name="T7" fmla="*/ 56019554 h 524"/>
              <a:gd name="T8" fmla="*/ 48819369 w 580"/>
              <a:gd name="T9" fmla="*/ 62388158 h 524"/>
              <a:gd name="T10" fmla="*/ 53518347 w 580"/>
              <a:gd name="T11" fmla="*/ 67067360 h 524"/>
              <a:gd name="T12" fmla="*/ 53518347 w 580"/>
              <a:gd name="T13" fmla="*/ 67976954 h 524"/>
              <a:gd name="T14" fmla="*/ 22060196 w 580"/>
              <a:gd name="T15" fmla="*/ 67976954 h 524"/>
              <a:gd name="T16" fmla="*/ 22060196 w 580"/>
              <a:gd name="T17" fmla="*/ 67067360 h 524"/>
              <a:gd name="T18" fmla="*/ 26759174 w 580"/>
              <a:gd name="T19" fmla="*/ 62388158 h 524"/>
              <a:gd name="T20" fmla="*/ 26759174 w 580"/>
              <a:gd name="T21" fmla="*/ 56019554 h 524"/>
              <a:gd name="T22" fmla="*/ 22060196 w 580"/>
              <a:gd name="T23" fmla="*/ 56019554 h 524"/>
              <a:gd name="T24" fmla="*/ 3654841 w 580"/>
              <a:gd name="T25" fmla="*/ 56019554 h 524"/>
              <a:gd name="T26" fmla="*/ 0 w 580"/>
              <a:gd name="T27" fmla="*/ 52380095 h 524"/>
              <a:gd name="T28" fmla="*/ 0 w 580"/>
              <a:gd name="T29" fmla="*/ 3639459 h 524"/>
              <a:gd name="T30" fmla="*/ 3654841 w 580"/>
              <a:gd name="T31" fmla="*/ 0 h 524"/>
              <a:gd name="T32" fmla="*/ 71923702 w 580"/>
              <a:gd name="T33" fmla="*/ 0 h 524"/>
              <a:gd name="T34" fmla="*/ 75578543 w 580"/>
              <a:gd name="T35" fmla="*/ 3639459 h 524"/>
              <a:gd name="T36" fmla="*/ 75578543 w 580"/>
              <a:gd name="T37" fmla="*/ 52380095 h 524"/>
              <a:gd name="T38" fmla="*/ 71923702 w 580"/>
              <a:gd name="T39" fmla="*/ 56019554 h 524"/>
              <a:gd name="T40" fmla="*/ 71009630 w 580"/>
              <a:gd name="T41" fmla="*/ 4549054 h 524"/>
              <a:gd name="T42" fmla="*/ 71009630 w 580"/>
              <a:gd name="T43" fmla="*/ 4549054 h 524"/>
              <a:gd name="T44" fmla="*/ 4568551 w 580"/>
              <a:gd name="T45" fmla="*/ 4549054 h 524"/>
              <a:gd name="T46" fmla="*/ 4568551 w 580"/>
              <a:gd name="T47" fmla="*/ 45881344 h 524"/>
              <a:gd name="T48" fmla="*/ 71009630 w 580"/>
              <a:gd name="T49" fmla="*/ 45881344 h 524"/>
              <a:gd name="T50" fmla="*/ 71009630 w 580"/>
              <a:gd name="T51" fmla="*/ 4549054 h 524"/>
              <a:gd name="T52" fmla="*/ 30414015 w 580"/>
              <a:gd name="T53" fmla="*/ 14687265 h 524"/>
              <a:gd name="T54" fmla="*/ 30414015 w 580"/>
              <a:gd name="T55" fmla="*/ 14687265 h 524"/>
              <a:gd name="T56" fmla="*/ 33155146 w 580"/>
              <a:gd name="T57" fmla="*/ 15597220 h 524"/>
              <a:gd name="T58" fmla="*/ 33155146 w 580"/>
              <a:gd name="T59" fmla="*/ 15597220 h 524"/>
              <a:gd name="T60" fmla="*/ 37854485 w 580"/>
              <a:gd name="T61" fmla="*/ 20146274 h 524"/>
              <a:gd name="T62" fmla="*/ 42423036 w 580"/>
              <a:gd name="T63" fmla="*/ 15597220 h 524"/>
              <a:gd name="T64" fmla="*/ 42423036 w 580"/>
              <a:gd name="T65" fmla="*/ 15597220 h 524"/>
              <a:gd name="T66" fmla="*/ 45164167 w 580"/>
              <a:gd name="T67" fmla="*/ 14687265 h 524"/>
              <a:gd name="T68" fmla="*/ 48819369 w 580"/>
              <a:gd name="T69" fmla="*/ 18326364 h 524"/>
              <a:gd name="T70" fmla="*/ 47905659 w 580"/>
              <a:gd name="T71" fmla="*/ 20146274 h 524"/>
              <a:gd name="T72" fmla="*/ 47905659 w 580"/>
              <a:gd name="T73" fmla="*/ 20146274 h 524"/>
              <a:gd name="T74" fmla="*/ 43336746 w 580"/>
              <a:gd name="T75" fmla="*/ 25735070 h 524"/>
              <a:gd name="T76" fmla="*/ 47905659 w 580"/>
              <a:gd name="T77" fmla="*/ 30284124 h 524"/>
              <a:gd name="T78" fmla="*/ 47905659 w 580"/>
              <a:gd name="T79" fmla="*/ 30284124 h 524"/>
              <a:gd name="T80" fmla="*/ 48819369 w 580"/>
              <a:gd name="T81" fmla="*/ 33013628 h 524"/>
              <a:gd name="T82" fmla="*/ 45164167 w 580"/>
              <a:gd name="T83" fmla="*/ 36782875 h 524"/>
              <a:gd name="T84" fmla="*/ 42423036 w 580"/>
              <a:gd name="T85" fmla="*/ 34833538 h 524"/>
              <a:gd name="T86" fmla="*/ 42423036 w 580"/>
              <a:gd name="T87" fmla="*/ 34833538 h 524"/>
              <a:gd name="T88" fmla="*/ 37854485 w 580"/>
              <a:gd name="T89" fmla="*/ 30284124 h 524"/>
              <a:gd name="T90" fmla="*/ 33155146 w 580"/>
              <a:gd name="T91" fmla="*/ 34833538 h 524"/>
              <a:gd name="T92" fmla="*/ 33155146 w 580"/>
              <a:gd name="T93" fmla="*/ 34833538 h 524"/>
              <a:gd name="T94" fmla="*/ 30414015 w 580"/>
              <a:gd name="T95" fmla="*/ 36782875 h 524"/>
              <a:gd name="T96" fmla="*/ 26759174 w 580"/>
              <a:gd name="T97" fmla="*/ 33013628 h 524"/>
              <a:gd name="T98" fmla="*/ 27672884 w 580"/>
              <a:gd name="T99" fmla="*/ 30284124 h 524"/>
              <a:gd name="T100" fmla="*/ 27672884 w 580"/>
              <a:gd name="T101" fmla="*/ 30284124 h 524"/>
              <a:gd name="T102" fmla="*/ 32241435 w 580"/>
              <a:gd name="T103" fmla="*/ 25735070 h 524"/>
              <a:gd name="T104" fmla="*/ 27672884 w 580"/>
              <a:gd name="T105" fmla="*/ 20146274 h 524"/>
              <a:gd name="T106" fmla="*/ 27672884 w 580"/>
              <a:gd name="T107" fmla="*/ 20146274 h 524"/>
              <a:gd name="T108" fmla="*/ 26759174 w 580"/>
              <a:gd name="T109" fmla="*/ 18326364 h 524"/>
              <a:gd name="T110" fmla="*/ 30414015 w 580"/>
              <a:gd name="T111" fmla="*/ 14687265 h 52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80" h="524">
                <a:moveTo>
                  <a:pt x="551" y="431"/>
                </a:moveTo>
                <a:lnTo>
                  <a:pt x="551" y="431"/>
                </a:lnTo>
                <a:cubicBezTo>
                  <a:pt x="410" y="431"/>
                  <a:pt x="410" y="431"/>
                  <a:pt x="410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480"/>
                  <a:pt x="374" y="480"/>
                  <a:pt x="374" y="480"/>
                </a:cubicBezTo>
                <a:cubicBezTo>
                  <a:pt x="410" y="516"/>
                  <a:pt x="410" y="516"/>
                  <a:pt x="410" y="516"/>
                </a:cubicBezTo>
                <a:cubicBezTo>
                  <a:pt x="410" y="523"/>
                  <a:pt x="410" y="523"/>
                  <a:pt x="410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05" y="480"/>
                  <a:pt x="205" y="480"/>
                  <a:pt x="205" y="480"/>
                </a:cubicBezTo>
                <a:cubicBezTo>
                  <a:pt x="205" y="431"/>
                  <a:pt x="205" y="431"/>
                  <a:pt x="205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7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72" y="0"/>
                  <a:pt x="579" y="7"/>
                  <a:pt x="579" y="28"/>
                </a:cubicBezTo>
                <a:cubicBezTo>
                  <a:pt x="579" y="403"/>
                  <a:pt x="579" y="403"/>
                  <a:pt x="579" y="403"/>
                </a:cubicBezTo>
                <a:cubicBezTo>
                  <a:pt x="579" y="417"/>
                  <a:pt x="572" y="431"/>
                  <a:pt x="551" y="431"/>
                </a:cubicBezTo>
                <a:close/>
                <a:moveTo>
                  <a:pt x="544" y="35"/>
                </a:moveTo>
                <a:lnTo>
                  <a:pt x="544" y="35"/>
                </a:lnTo>
                <a:cubicBezTo>
                  <a:pt x="35" y="35"/>
                  <a:pt x="35" y="35"/>
                  <a:pt x="35" y="35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544" y="353"/>
                  <a:pt x="544" y="353"/>
                  <a:pt x="544" y="353"/>
                </a:cubicBezTo>
                <a:lnTo>
                  <a:pt x="544" y="35"/>
                </a:lnTo>
                <a:close/>
                <a:moveTo>
                  <a:pt x="233" y="113"/>
                </a:moveTo>
                <a:lnTo>
                  <a:pt x="233" y="113"/>
                </a:lnTo>
                <a:cubicBezTo>
                  <a:pt x="240" y="113"/>
                  <a:pt x="247" y="113"/>
                  <a:pt x="254" y="120"/>
                </a:cubicBezTo>
                <a:cubicBezTo>
                  <a:pt x="290" y="155"/>
                  <a:pt x="290" y="155"/>
                  <a:pt x="290" y="155"/>
                </a:cubicBezTo>
                <a:cubicBezTo>
                  <a:pt x="325" y="120"/>
                  <a:pt x="325" y="120"/>
                  <a:pt x="325" y="120"/>
                </a:cubicBezTo>
                <a:cubicBezTo>
                  <a:pt x="332" y="113"/>
                  <a:pt x="339" y="113"/>
                  <a:pt x="346" y="113"/>
                </a:cubicBezTo>
                <a:cubicBezTo>
                  <a:pt x="360" y="113"/>
                  <a:pt x="374" y="120"/>
                  <a:pt x="374" y="141"/>
                </a:cubicBezTo>
                <a:cubicBezTo>
                  <a:pt x="374" y="148"/>
                  <a:pt x="374" y="155"/>
                  <a:pt x="367" y="155"/>
                </a:cubicBezTo>
                <a:cubicBezTo>
                  <a:pt x="332" y="198"/>
                  <a:pt x="332" y="198"/>
                  <a:pt x="332" y="198"/>
                </a:cubicBezTo>
                <a:cubicBezTo>
                  <a:pt x="367" y="233"/>
                  <a:pt x="367" y="233"/>
                  <a:pt x="367" y="233"/>
                </a:cubicBezTo>
                <a:cubicBezTo>
                  <a:pt x="374" y="240"/>
                  <a:pt x="374" y="247"/>
                  <a:pt x="374" y="254"/>
                </a:cubicBezTo>
                <a:cubicBezTo>
                  <a:pt x="374" y="268"/>
                  <a:pt x="360" y="283"/>
                  <a:pt x="346" y="283"/>
                </a:cubicBezTo>
                <a:cubicBezTo>
                  <a:pt x="339" y="283"/>
                  <a:pt x="332" y="276"/>
                  <a:pt x="325" y="268"/>
                </a:cubicBezTo>
                <a:cubicBezTo>
                  <a:pt x="290" y="233"/>
                  <a:pt x="290" y="233"/>
                  <a:pt x="290" y="233"/>
                </a:cubicBezTo>
                <a:cubicBezTo>
                  <a:pt x="254" y="268"/>
                  <a:pt x="254" y="268"/>
                  <a:pt x="254" y="268"/>
                </a:cubicBezTo>
                <a:cubicBezTo>
                  <a:pt x="247" y="276"/>
                  <a:pt x="240" y="283"/>
                  <a:pt x="233" y="283"/>
                </a:cubicBezTo>
                <a:cubicBezTo>
                  <a:pt x="219" y="283"/>
                  <a:pt x="205" y="268"/>
                  <a:pt x="205" y="254"/>
                </a:cubicBezTo>
                <a:cubicBezTo>
                  <a:pt x="205" y="247"/>
                  <a:pt x="205" y="240"/>
                  <a:pt x="212" y="233"/>
                </a:cubicBezTo>
                <a:cubicBezTo>
                  <a:pt x="247" y="198"/>
                  <a:pt x="247" y="198"/>
                  <a:pt x="247" y="198"/>
                </a:cubicBezTo>
                <a:cubicBezTo>
                  <a:pt x="212" y="155"/>
                  <a:pt x="212" y="155"/>
                  <a:pt x="212" y="155"/>
                </a:cubicBezTo>
                <a:cubicBezTo>
                  <a:pt x="205" y="155"/>
                  <a:pt x="205" y="148"/>
                  <a:pt x="205" y="141"/>
                </a:cubicBezTo>
                <a:cubicBezTo>
                  <a:pt x="205" y="120"/>
                  <a:pt x="219" y="113"/>
                  <a:pt x="233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4" name="Freeform 42"/>
          <p:cNvSpPr>
            <a:spLocks noChangeArrowheads="1"/>
          </p:cNvSpPr>
          <p:nvPr/>
        </p:nvSpPr>
        <p:spPr bwMode="auto">
          <a:xfrm>
            <a:off x="12440477" y="9087655"/>
            <a:ext cx="637600" cy="570486"/>
          </a:xfrm>
          <a:custGeom>
            <a:avLst/>
            <a:gdLst>
              <a:gd name="T0" fmla="*/ 72191589 w 587"/>
              <a:gd name="T1" fmla="*/ 56019554 h 524"/>
              <a:gd name="T2" fmla="*/ 72191589 w 587"/>
              <a:gd name="T3" fmla="*/ 56019554 h 524"/>
              <a:gd name="T4" fmla="*/ 53949640 w 587"/>
              <a:gd name="T5" fmla="*/ 56019554 h 524"/>
              <a:gd name="T6" fmla="*/ 49292037 w 587"/>
              <a:gd name="T7" fmla="*/ 56019554 h 524"/>
              <a:gd name="T8" fmla="*/ 49292037 w 587"/>
              <a:gd name="T9" fmla="*/ 62388158 h 524"/>
              <a:gd name="T10" fmla="*/ 53949640 w 587"/>
              <a:gd name="T11" fmla="*/ 67067360 h 524"/>
              <a:gd name="T12" fmla="*/ 53949640 w 587"/>
              <a:gd name="T13" fmla="*/ 67976954 h 524"/>
              <a:gd name="T14" fmla="*/ 21864369 w 587"/>
              <a:gd name="T15" fmla="*/ 67976954 h 524"/>
              <a:gd name="T16" fmla="*/ 21864369 w 587"/>
              <a:gd name="T17" fmla="*/ 67067360 h 524"/>
              <a:gd name="T18" fmla="*/ 27427667 w 587"/>
              <a:gd name="T19" fmla="*/ 62388158 h 524"/>
              <a:gd name="T20" fmla="*/ 27427667 w 587"/>
              <a:gd name="T21" fmla="*/ 56019554 h 524"/>
              <a:gd name="T22" fmla="*/ 21864369 w 587"/>
              <a:gd name="T23" fmla="*/ 56019554 h 524"/>
              <a:gd name="T24" fmla="*/ 3622420 w 587"/>
              <a:gd name="T25" fmla="*/ 56019554 h 524"/>
              <a:gd name="T26" fmla="*/ 0 w 587"/>
              <a:gd name="T27" fmla="*/ 52380095 h 524"/>
              <a:gd name="T28" fmla="*/ 0 w 587"/>
              <a:gd name="T29" fmla="*/ 3639459 h 524"/>
              <a:gd name="T30" fmla="*/ 3622420 w 587"/>
              <a:gd name="T31" fmla="*/ 0 h 524"/>
              <a:gd name="T32" fmla="*/ 72191589 w 587"/>
              <a:gd name="T33" fmla="*/ 0 h 524"/>
              <a:gd name="T34" fmla="*/ 75814009 w 587"/>
              <a:gd name="T35" fmla="*/ 3639459 h 524"/>
              <a:gd name="T36" fmla="*/ 75814009 w 587"/>
              <a:gd name="T37" fmla="*/ 52380095 h 524"/>
              <a:gd name="T38" fmla="*/ 72191589 w 587"/>
              <a:gd name="T39" fmla="*/ 56019554 h 524"/>
              <a:gd name="T40" fmla="*/ 71285894 w 587"/>
              <a:gd name="T41" fmla="*/ 4549054 h 524"/>
              <a:gd name="T42" fmla="*/ 71285894 w 587"/>
              <a:gd name="T43" fmla="*/ 4549054 h 524"/>
              <a:gd name="T44" fmla="*/ 5433810 w 587"/>
              <a:gd name="T45" fmla="*/ 4549054 h 524"/>
              <a:gd name="T46" fmla="*/ 5433810 w 587"/>
              <a:gd name="T47" fmla="*/ 45881344 h 524"/>
              <a:gd name="T48" fmla="*/ 71285894 w 587"/>
              <a:gd name="T49" fmla="*/ 45881344 h 524"/>
              <a:gd name="T50" fmla="*/ 71285894 w 587"/>
              <a:gd name="T51" fmla="*/ 4549054 h 524"/>
              <a:gd name="T52" fmla="*/ 31050088 w 587"/>
              <a:gd name="T53" fmla="*/ 21965823 h 524"/>
              <a:gd name="T54" fmla="*/ 31050088 w 587"/>
              <a:gd name="T55" fmla="*/ 21965823 h 524"/>
              <a:gd name="T56" fmla="*/ 32861478 w 587"/>
              <a:gd name="T57" fmla="*/ 22875778 h 524"/>
              <a:gd name="T58" fmla="*/ 32861478 w 587"/>
              <a:gd name="T59" fmla="*/ 22875778 h 524"/>
              <a:gd name="T60" fmla="*/ 35578203 w 587"/>
              <a:gd name="T61" fmla="*/ 24825476 h 524"/>
              <a:gd name="T62" fmla="*/ 42952532 w 587"/>
              <a:gd name="T63" fmla="*/ 18326364 h 524"/>
              <a:gd name="T64" fmla="*/ 42952532 w 587"/>
              <a:gd name="T65" fmla="*/ 18326364 h 524"/>
              <a:gd name="T66" fmla="*/ 45669617 w 587"/>
              <a:gd name="T67" fmla="*/ 16506814 h 524"/>
              <a:gd name="T68" fmla="*/ 49292037 w 587"/>
              <a:gd name="T69" fmla="*/ 20146274 h 524"/>
              <a:gd name="T70" fmla="*/ 47481007 w 587"/>
              <a:gd name="T71" fmla="*/ 22875778 h 524"/>
              <a:gd name="T72" fmla="*/ 47481007 w 587"/>
              <a:gd name="T73" fmla="*/ 22875778 h 524"/>
              <a:gd name="T74" fmla="*/ 38424416 w 587"/>
              <a:gd name="T75" fmla="*/ 33013628 h 524"/>
              <a:gd name="T76" fmla="*/ 38424416 w 587"/>
              <a:gd name="T77" fmla="*/ 33013628 h 524"/>
              <a:gd name="T78" fmla="*/ 35578203 w 587"/>
              <a:gd name="T79" fmla="*/ 33923583 h 524"/>
              <a:gd name="T80" fmla="*/ 32861478 w 587"/>
              <a:gd name="T81" fmla="*/ 33013628 h 524"/>
              <a:gd name="T82" fmla="*/ 32861478 w 587"/>
              <a:gd name="T83" fmla="*/ 33013628 h 524"/>
              <a:gd name="T84" fmla="*/ 28333362 w 587"/>
              <a:gd name="T85" fmla="*/ 27554619 h 524"/>
              <a:gd name="T86" fmla="*/ 28333362 w 587"/>
              <a:gd name="T87" fmla="*/ 27554619 h 524"/>
              <a:gd name="T88" fmla="*/ 27427667 w 587"/>
              <a:gd name="T89" fmla="*/ 25735070 h 524"/>
              <a:gd name="T90" fmla="*/ 31050088 w 587"/>
              <a:gd name="T91" fmla="*/ 21965823 h 524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7" h="524">
                <a:moveTo>
                  <a:pt x="558" y="431"/>
                </a:moveTo>
                <a:lnTo>
                  <a:pt x="558" y="431"/>
                </a:lnTo>
                <a:cubicBezTo>
                  <a:pt x="417" y="431"/>
                  <a:pt x="417" y="431"/>
                  <a:pt x="417" y="431"/>
                </a:cubicBezTo>
                <a:cubicBezTo>
                  <a:pt x="381" y="431"/>
                  <a:pt x="381" y="431"/>
                  <a:pt x="381" y="431"/>
                </a:cubicBezTo>
                <a:cubicBezTo>
                  <a:pt x="381" y="480"/>
                  <a:pt x="381" y="480"/>
                  <a:pt x="381" y="480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23"/>
                  <a:pt x="417" y="523"/>
                  <a:pt x="417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431"/>
                  <a:pt x="212" y="431"/>
                  <a:pt x="212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72" y="0"/>
                  <a:pt x="586" y="7"/>
                  <a:pt x="586" y="28"/>
                </a:cubicBezTo>
                <a:cubicBezTo>
                  <a:pt x="586" y="403"/>
                  <a:pt x="586" y="403"/>
                  <a:pt x="586" y="403"/>
                </a:cubicBezTo>
                <a:cubicBezTo>
                  <a:pt x="586" y="417"/>
                  <a:pt x="572" y="431"/>
                  <a:pt x="558" y="431"/>
                </a:cubicBezTo>
                <a:close/>
                <a:moveTo>
                  <a:pt x="551" y="35"/>
                </a:moveTo>
                <a:lnTo>
                  <a:pt x="551" y="35"/>
                </a:lnTo>
                <a:cubicBezTo>
                  <a:pt x="42" y="35"/>
                  <a:pt x="42" y="35"/>
                  <a:pt x="42" y="35"/>
                </a:cubicBezTo>
                <a:cubicBezTo>
                  <a:pt x="42" y="353"/>
                  <a:pt x="42" y="353"/>
                  <a:pt x="42" y="353"/>
                </a:cubicBezTo>
                <a:cubicBezTo>
                  <a:pt x="551" y="353"/>
                  <a:pt x="551" y="353"/>
                  <a:pt x="551" y="353"/>
                </a:cubicBezTo>
                <a:lnTo>
                  <a:pt x="551" y="35"/>
                </a:lnTo>
                <a:close/>
                <a:moveTo>
                  <a:pt x="240" y="169"/>
                </a:moveTo>
                <a:lnTo>
                  <a:pt x="240" y="169"/>
                </a:lnTo>
                <a:cubicBezTo>
                  <a:pt x="247" y="169"/>
                  <a:pt x="254" y="169"/>
                  <a:pt x="254" y="176"/>
                </a:cubicBezTo>
                <a:cubicBezTo>
                  <a:pt x="275" y="191"/>
                  <a:pt x="275" y="191"/>
                  <a:pt x="275" y="191"/>
                </a:cubicBezTo>
                <a:cubicBezTo>
                  <a:pt x="332" y="141"/>
                  <a:pt x="332" y="141"/>
                  <a:pt x="332" y="141"/>
                </a:cubicBezTo>
                <a:cubicBezTo>
                  <a:pt x="339" y="134"/>
                  <a:pt x="346" y="127"/>
                  <a:pt x="353" y="127"/>
                </a:cubicBezTo>
                <a:cubicBezTo>
                  <a:pt x="367" y="127"/>
                  <a:pt x="381" y="141"/>
                  <a:pt x="381" y="155"/>
                </a:cubicBezTo>
                <a:cubicBezTo>
                  <a:pt x="381" y="162"/>
                  <a:pt x="374" y="169"/>
                  <a:pt x="367" y="176"/>
                </a:cubicBezTo>
                <a:cubicBezTo>
                  <a:pt x="297" y="254"/>
                  <a:pt x="297" y="254"/>
                  <a:pt x="297" y="254"/>
                </a:cubicBezTo>
                <a:cubicBezTo>
                  <a:pt x="290" y="261"/>
                  <a:pt x="282" y="261"/>
                  <a:pt x="275" y="261"/>
                </a:cubicBezTo>
                <a:cubicBezTo>
                  <a:pt x="268" y="261"/>
                  <a:pt x="261" y="261"/>
                  <a:pt x="254" y="254"/>
                </a:cubicBezTo>
                <a:cubicBezTo>
                  <a:pt x="219" y="212"/>
                  <a:pt x="219" y="212"/>
                  <a:pt x="219" y="212"/>
                </a:cubicBezTo>
                <a:cubicBezTo>
                  <a:pt x="212" y="212"/>
                  <a:pt x="212" y="205"/>
                  <a:pt x="212" y="198"/>
                </a:cubicBezTo>
                <a:cubicBezTo>
                  <a:pt x="212" y="176"/>
                  <a:pt x="219" y="169"/>
                  <a:pt x="240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5" name="Freeform 43"/>
          <p:cNvSpPr>
            <a:spLocks noChangeArrowheads="1"/>
          </p:cNvSpPr>
          <p:nvPr/>
        </p:nvSpPr>
        <p:spPr bwMode="auto">
          <a:xfrm>
            <a:off x="11299507" y="9087655"/>
            <a:ext cx="637600" cy="570486"/>
          </a:xfrm>
          <a:custGeom>
            <a:avLst/>
            <a:gdLst>
              <a:gd name="T0" fmla="*/ 72191589 w 587"/>
              <a:gd name="T1" fmla="*/ 56019554 h 524"/>
              <a:gd name="T2" fmla="*/ 72191589 w 587"/>
              <a:gd name="T3" fmla="*/ 56019554 h 524"/>
              <a:gd name="T4" fmla="*/ 53949640 w 587"/>
              <a:gd name="T5" fmla="*/ 56019554 h 524"/>
              <a:gd name="T6" fmla="*/ 48386342 w 587"/>
              <a:gd name="T7" fmla="*/ 56019554 h 524"/>
              <a:gd name="T8" fmla="*/ 48386342 w 587"/>
              <a:gd name="T9" fmla="*/ 62388158 h 524"/>
              <a:gd name="T10" fmla="*/ 53949640 w 587"/>
              <a:gd name="T11" fmla="*/ 67067360 h 524"/>
              <a:gd name="T12" fmla="*/ 53949640 w 587"/>
              <a:gd name="T13" fmla="*/ 67976954 h 524"/>
              <a:gd name="T14" fmla="*/ 21864369 w 587"/>
              <a:gd name="T15" fmla="*/ 67976954 h 524"/>
              <a:gd name="T16" fmla="*/ 21864369 w 587"/>
              <a:gd name="T17" fmla="*/ 67067360 h 524"/>
              <a:gd name="T18" fmla="*/ 26392485 w 587"/>
              <a:gd name="T19" fmla="*/ 62388158 h 524"/>
              <a:gd name="T20" fmla="*/ 26392485 w 587"/>
              <a:gd name="T21" fmla="*/ 56019554 h 524"/>
              <a:gd name="T22" fmla="*/ 21864369 w 587"/>
              <a:gd name="T23" fmla="*/ 56019554 h 524"/>
              <a:gd name="T24" fmla="*/ 3622420 w 587"/>
              <a:gd name="T25" fmla="*/ 56019554 h 524"/>
              <a:gd name="T26" fmla="*/ 0 w 587"/>
              <a:gd name="T27" fmla="*/ 52380095 h 524"/>
              <a:gd name="T28" fmla="*/ 0 w 587"/>
              <a:gd name="T29" fmla="*/ 3639459 h 524"/>
              <a:gd name="T30" fmla="*/ 3622420 w 587"/>
              <a:gd name="T31" fmla="*/ 0 h 524"/>
              <a:gd name="T32" fmla="*/ 72191589 w 587"/>
              <a:gd name="T33" fmla="*/ 0 h 524"/>
              <a:gd name="T34" fmla="*/ 75814009 w 587"/>
              <a:gd name="T35" fmla="*/ 3639459 h 524"/>
              <a:gd name="T36" fmla="*/ 75814009 w 587"/>
              <a:gd name="T37" fmla="*/ 52380095 h 524"/>
              <a:gd name="T38" fmla="*/ 72191589 w 587"/>
              <a:gd name="T39" fmla="*/ 56019554 h 524"/>
              <a:gd name="T40" fmla="*/ 70380199 w 587"/>
              <a:gd name="T41" fmla="*/ 4549054 h 524"/>
              <a:gd name="T42" fmla="*/ 70380199 w 587"/>
              <a:gd name="T43" fmla="*/ 4549054 h 524"/>
              <a:gd name="T44" fmla="*/ 4528115 w 587"/>
              <a:gd name="T45" fmla="*/ 4549054 h 524"/>
              <a:gd name="T46" fmla="*/ 4528115 w 587"/>
              <a:gd name="T47" fmla="*/ 45881344 h 524"/>
              <a:gd name="T48" fmla="*/ 70380199 w 587"/>
              <a:gd name="T49" fmla="*/ 45881344 h 524"/>
              <a:gd name="T50" fmla="*/ 70380199 w 587"/>
              <a:gd name="T51" fmla="*/ 4549054 h 524"/>
              <a:gd name="T52" fmla="*/ 30144393 w 587"/>
              <a:gd name="T53" fmla="*/ 21965823 h 524"/>
              <a:gd name="T54" fmla="*/ 30144393 w 587"/>
              <a:gd name="T55" fmla="*/ 21965823 h 524"/>
              <a:gd name="T56" fmla="*/ 44763922 w 587"/>
              <a:gd name="T57" fmla="*/ 21965823 h 524"/>
              <a:gd name="T58" fmla="*/ 48386342 w 587"/>
              <a:gd name="T59" fmla="*/ 25735070 h 524"/>
              <a:gd name="T60" fmla="*/ 44763922 w 587"/>
              <a:gd name="T61" fmla="*/ 29374529 h 524"/>
              <a:gd name="T62" fmla="*/ 30144393 w 587"/>
              <a:gd name="T63" fmla="*/ 29374529 h 524"/>
              <a:gd name="T64" fmla="*/ 26392485 w 587"/>
              <a:gd name="T65" fmla="*/ 25735070 h 524"/>
              <a:gd name="T66" fmla="*/ 30144393 w 587"/>
              <a:gd name="T67" fmla="*/ 21965823 h 52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7" h="524">
                <a:moveTo>
                  <a:pt x="558" y="431"/>
                </a:moveTo>
                <a:lnTo>
                  <a:pt x="558" y="431"/>
                </a:lnTo>
                <a:cubicBezTo>
                  <a:pt x="417" y="431"/>
                  <a:pt x="417" y="431"/>
                  <a:pt x="417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480"/>
                  <a:pt x="374" y="480"/>
                  <a:pt x="374" y="480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23"/>
                  <a:pt x="417" y="523"/>
                  <a:pt x="417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04" y="480"/>
                  <a:pt x="204" y="480"/>
                  <a:pt x="204" y="480"/>
                </a:cubicBezTo>
                <a:cubicBezTo>
                  <a:pt x="204" y="431"/>
                  <a:pt x="204" y="431"/>
                  <a:pt x="204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58" y="0"/>
                  <a:pt x="558" y="0"/>
                  <a:pt x="558" y="0"/>
                </a:cubicBezTo>
                <a:cubicBezTo>
                  <a:pt x="572" y="0"/>
                  <a:pt x="586" y="7"/>
                  <a:pt x="586" y="28"/>
                </a:cubicBezTo>
                <a:cubicBezTo>
                  <a:pt x="586" y="403"/>
                  <a:pt x="586" y="403"/>
                  <a:pt x="586" y="403"/>
                </a:cubicBezTo>
                <a:cubicBezTo>
                  <a:pt x="586" y="417"/>
                  <a:pt x="572" y="431"/>
                  <a:pt x="558" y="431"/>
                </a:cubicBezTo>
                <a:close/>
                <a:moveTo>
                  <a:pt x="544" y="35"/>
                </a:moveTo>
                <a:lnTo>
                  <a:pt x="544" y="35"/>
                </a:lnTo>
                <a:cubicBezTo>
                  <a:pt x="35" y="35"/>
                  <a:pt x="35" y="35"/>
                  <a:pt x="35" y="35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544" y="353"/>
                  <a:pt x="544" y="353"/>
                  <a:pt x="544" y="353"/>
                </a:cubicBezTo>
                <a:lnTo>
                  <a:pt x="544" y="35"/>
                </a:lnTo>
                <a:close/>
                <a:moveTo>
                  <a:pt x="233" y="169"/>
                </a:moveTo>
                <a:lnTo>
                  <a:pt x="233" y="169"/>
                </a:lnTo>
                <a:cubicBezTo>
                  <a:pt x="346" y="169"/>
                  <a:pt x="346" y="169"/>
                  <a:pt x="346" y="169"/>
                </a:cubicBezTo>
                <a:cubicBezTo>
                  <a:pt x="367" y="169"/>
                  <a:pt x="374" y="176"/>
                  <a:pt x="374" y="198"/>
                </a:cubicBezTo>
                <a:cubicBezTo>
                  <a:pt x="374" y="212"/>
                  <a:pt x="367" y="226"/>
                  <a:pt x="346" y="226"/>
                </a:cubicBezTo>
                <a:cubicBezTo>
                  <a:pt x="233" y="226"/>
                  <a:pt x="233" y="226"/>
                  <a:pt x="233" y="226"/>
                </a:cubicBezTo>
                <a:cubicBezTo>
                  <a:pt x="219" y="226"/>
                  <a:pt x="204" y="212"/>
                  <a:pt x="204" y="198"/>
                </a:cubicBezTo>
                <a:cubicBezTo>
                  <a:pt x="204" y="176"/>
                  <a:pt x="219" y="169"/>
                  <a:pt x="233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6" name="Freeform 44"/>
          <p:cNvSpPr>
            <a:spLocks noChangeArrowheads="1"/>
          </p:cNvSpPr>
          <p:nvPr/>
        </p:nvSpPr>
        <p:spPr bwMode="auto">
          <a:xfrm>
            <a:off x="10153742" y="9087655"/>
            <a:ext cx="632806" cy="570486"/>
          </a:xfrm>
          <a:custGeom>
            <a:avLst/>
            <a:gdLst>
              <a:gd name="T0" fmla="*/ 71923702 w 580"/>
              <a:gd name="T1" fmla="*/ 56019554 h 524"/>
              <a:gd name="T2" fmla="*/ 71923702 w 580"/>
              <a:gd name="T3" fmla="*/ 56019554 h 524"/>
              <a:gd name="T4" fmla="*/ 53387921 w 580"/>
              <a:gd name="T5" fmla="*/ 56019554 h 524"/>
              <a:gd name="T6" fmla="*/ 48819369 w 580"/>
              <a:gd name="T7" fmla="*/ 56019554 h 524"/>
              <a:gd name="T8" fmla="*/ 48819369 w 580"/>
              <a:gd name="T9" fmla="*/ 62388158 h 524"/>
              <a:gd name="T10" fmla="*/ 53387921 w 580"/>
              <a:gd name="T11" fmla="*/ 67067360 h 524"/>
              <a:gd name="T12" fmla="*/ 53387921 w 580"/>
              <a:gd name="T13" fmla="*/ 67976954 h 524"/>
              <a:gd name="T14" fmla="*/ 22060196 w 580"/>
              <a:gd name="T15" fmla="*/ 67976954 h 524"/>
              <a:gd name="T16" fmla="*/ 22060196 w 580"/>
              <a:gd name="T17" fmla="*/ 67067360 h 524"/>
              <a:gd name="T18" fmla="*/ 26628747 w 580"/>
              <a:gd name="T19" fmla="*/ 62388158 h 524"/>
              <a:gd name="T20" fmla="*/ 26628747 w 580"/>
              <a:gd name="T21" fmla="*/ 56019554 h 524"/>
              <a:gd name="T22" fmla="*/ 22060196 w 580"/>
              <a:gd name="T23" fmla="*/ 56019554 h 524"/>
              <a:gd name="T24" fmla="*/ 3654841 w 580"/>
              <a:gd name="T25" fmla="*/ 56019554 h 524"/>
              <a:gd name="T26" fmla="*/ 0 w 580"/>
              <a:gd name="T27" fmla="*/ 52380095 h 524"/>
              <a:gd name="T28" fmla="*/ 0 w 580"/>
              <a:gd name="T29" fmla="*/ 3639459 h 524"/>
              <a:gd name="T30" fmla="*/ 3654841 w 580"/>
              <a:gd name="T31" fmla="*/ 0 h 524"/>
              <a:gd name="T32" fmla="*/ 71923702 w 580"/>
              <a:gd name="T33" fmla="*/ 0 h 524"/>
              <a:gd name="T34" fmla="*/ 75578543 w 580"/>
              <a:gd name="T35" fmla="*/ 3639459 h 524"/>
              <a:gd name="T36" fmla="*/ 75578543 w 580"/>
              <a:gd name="T37" fmla="*/ 52380095 h 524"/>
              <a:gd name="T38" fmla="*/ 71923702 w 580"/>
              <a:gd name="T39" fmla="*/ 56019554 h 524"/>
              <a:gd name="T40" fmla="*/ 71009630 w 580"/>
              <a:gd name="T41" fmla="*/ 4549054 h 524"/>
              <a:gd name="T42" fmla="*/ 71009630 w 580"/>
              <a:gd name="T43" fmla="*/ 4549054 h 524"/>
              <a:gd name="T44" fmla="*/ 4568551 w 580"/>
              <a:gd name="T45" fmla="*/ 4549054 h 524"/>
              <a:gd name="T46" fmla="*/ 4568551 w 580"/>
              <a:gd name="T47" fmla="*/ 45881344 h 524"/>
              <a:gd name="T48" fmla="*/ 71009630 w 580"/>
              <a:gd name="T49" fmla="*/ 45881344 h 524"/>
              <a:gd name="T50" fmla="*/ 71009630 w 580"/>
              <a:gd name="T51" fmla="*/ 4549054 h 524"/>
              <a:gd name="T52" fmla="*/ 30414015 w 580"/>
              <a:gd name="T53" fmla="*/ 21965823 h 524"/>
              <a:gd name="T54" fmla="*/ 30414015 w 580"/>
              <a:gd name="T55" fmla="*/ 21965823 h 524"/>
              <a:gd name="T56" fmla="*/ 34069217 w 580"/>
              <a:gd name="T57" fmla="*/ 21965823 h 524"/>
              <a:gd name="T58" fmla="*/ 34069217 w 580"/>
              <a:gd name="T59" fmla="*/ 18326364 h 524"/>
              <a:gd name="T60" fmla="*/ 37724058 w 580"/>
              <a:gd name="T61" fmla="*/ 14687265 h 524"/>
              <a:gd name="T62" fmla="*/ 41509326 w 580"/>
              <a:gd name="T63" fmla="*/ 18326364 h 524"/>
              <a:gd name="T64" fmla="*/ 41509326 w 580"/>
              <a:gd name="T65" fmla="*/ 21965823 h 524"/>
              <a:gd name="T66" fmla="*/ 45164167 w 580"/>
              <a:gd name="T67" fmla="*/ 21965823 h 524"/>
              <a:gd name="T68" fmla="*/ 48819369 w 580"/>
              <a:gd name="T69" fmla="*/ 25735070 h 524"/>
              <a:gd name="T70" fmla="*/ 45164167 w 580"/>
              <a:gd name="T71" fmla="*/ 29374529 h 524"/>
              <a:gd name="T72" fmla="*/ 41509326 w 580"/>
              <a:gd name="T73" fmla="*/ 29374529 h 524"/>
              <a:gd name="T74" fmla="*/ 41509326 w 580"/>
              <a:gd name="T75" fmla="*/ 33013628 h 524"/>
              <a:gd name="T76" fmla="*/ 37724058 w 580"/>
              <a:gd name="T77" fmla="*/ 36782875 h 524"/>
              <a:gd name="T78" fmla="*/ 34069217 w 580"/>
              <a:gd name="T79" fmla="*/ 33013628 h 524"/>
              <a:gd name="T80" fmla="*/ 34069217 w 580"/>
              <a:gd name="T81" fmla="*/ 29374529 h 524"/>
              <a:gd name="T82" fmla="*/ 30414015 w 580"/>
              <a:gd name="T83" fmla="*/ 29374529 h 524"/>
              <a:gd name="T84" fmla="*/ 26628747 w 580"/>
              <a:gd name="T85" fmla="*/ 25735070 h 524"/>
              <a:gd name="T86" fmla="*/ 30414015 w 580"/>
              <a:gd name="T87" fmla="*/ 21965823 h 5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80" h="524">
                <a:moveTo>
                  <a:pt x="551" y="431"/>
                </a:moveTo>
                <a:lnTo>
                  <a:pt x="551" y="431"/>
                </a:lnTo>
                <a:cubicBezTo>
                  <a:pt x="409" y="431"/>
                  <a:pt x="409" y="431"/>
                  <a:pt x="409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480"/>
                  <a:pt x="374" y="480"/>
                  <a:pt x="374" y="480"/>
                </a:cubicBezTo>
                <a:cubicBezTo>
                  <a:pt x="409" y="516"/>
                  <a:pt x="409" y="516"/>
                  <a:pt x="409" y="516"/>
                </a:cubicBezTo>
                <a:cubicBezTo>
                  <a:pt x="409" y="523"/>
                  <a:pt x="409" y="523"/>
                  <a:pt x="409" y="523"/>
                </a:cubicBezTo>
                <a:cubicBezTo>
                  <a:pt x="169" y="523"/>
                  <a:pt x="169" y="523"/>
                  <a:pt x="169" y="523"/>
                </a:cubicBezTo>
                <a:cubicBezTo>
                  <a:pt x="169" y="516"/>
                  <a:pt x="169" y="516"/>
                  <a:pt x="169" y="516"/>
                </a:cubicBezTo>
                <a:cubicBezTo>
                  <a:pt x="204" y="480"/>
                  <a:pt x="204" y="480"/>
                  <a:pt x="204" y="480"/>
                </a:cubicBezTo>
                <a:cubicBezTo>
                  <a:pt x="204" y="431"/>
                  <a:pt x="204" y="431"/>
                  <a:pt x="204" y="431"/>
                </a:cubicBezTo>
                <a:cubicBezTo>
                  <a:pt x="169" y="431"/>
                  <a:pt x="169" y="431"/>
                  <a:pt x="16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7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72" y="0"/>
                  <a:pt x="579" y="7"/>
                  <a:pt x="579" y="28"/>
                </a:cubicBezTo>
                <a:cubicBezTo>
                  <a:pt x="579" y="403"/>
                  <a:pt x="579" y="403"/>
                  <a:pt x="579" y="403"/>
                </a:cubicBezTo>
                <a:cubicBezTo>
                  <a:pt x="579" y="417"/>
                  <a:pt x="572" y="431"/>
                  <a:pt x="551" y="431"/>
                </a:cubicBezTo>
                <a:close/>
                <a:moveTo>
                  <a:pt x="544" y="35"/>
                </a:moveTo>
                <a:lnTo>
                  <a:pt x="544" y="35"/>
                </a:lnTo>
                <a:cubicBezTo>
                  <a:pt x="35" y="35"/>
                  <a:pt x="35" y="35"/>
                  <a:pt x="35" y="35"/>
                </a:cubicBezTo>
                <a:cubicBezTo>
                  <a:pt x="35" y="353"/>
                  <a:pt x="35" y="353"/>
                  <a:pt x="35" y="353"/>
                </a:cubicBezTo>
                <a:cubicBezTo>
                  <a:pt x="544" y="353"/>
                  <a:pt x="544" y="353"/>
                  <a:pt x="544" y="353"/>
                </a:cubicBezTo>
                <a:lnTo>
                  <a:pt x="544" y="35"/>
                </a:lnTo>
                <a:close/>
                <a:moveTo>
                  <a:pt x="233" y="169"/>
                </a:moveTo>
                <a:lnTo>
                  <a:pt x="233" y="169"/>
                </a:lnTo>
                <a:cubicBezTo>
                  <a:pt x="261" y="169"/>
                  <a:pt x="261" y="169"/>
                  <a:pt x="261" y="169"/>
                </a:cubicBezTo>
                <a:cubicBezTo>
                  <a:pt x="261" y="141"/>
                  <a:pt x="261" y="141"/>
                  <a:pt x="261" y="141"/>
                </a:cubicBezTo>
                <a:cubicBezTo>
                  <a:pt x="261" y="120"/>
                  <a:pt x="275" y="113"/>
                  <a:pt x="289" y="113"/>
                </a:cubicBezTo>
                <a:cubicBezTo>
                  <a:pt x="303" y="113"/>
                  <a:pt x="318" y="120"/>
                  <a:pt x="318" y="141"/>
                </a:cubicBezTo>
                <a:cubicBezTo>
                  <a:pt x="318" y="169"/>
                  <a:pt x="318" y="169"/>
                  <a:pt x="318" y="169"/>
                </a:cubicBezTo>
                <a:cubicBezTo>
                  <a:pt x="346" y="169"/>
                  <a:pt x="346" y="169"/>
                  <a:pt x="346" y="169"/>
                </a:cubicBezTo>
                <a:cubicBezTo>
                  <a:pt x="360" y="169"/>
                  <a:pt x="374" y="176"/>
                  <a:pt x="374" y="198"/>
                </a:cubicBezTo>
                <a:cubicBezTo>
                  <a:pt x="374" y="212"/>
                  <a:pt x="360" y="226"/>
                  <a:pt x="346" y="226"/>
                </a:cubicBezTo>
                <a:cubicBezTo>
                  <a:pt x="318" y="226"/>
                  <a:pt x="318" y="226"/>
                  <a:pt x="318" y="226"/>
                </a:cubicBezTo>
                <a:cubicBezTo>
                  <a:pt x="318" y="254"/>
                  <a:pt x="318" y="254"/>
                  <a:pt x="318" y="254"/>
                </a:cubicBezTo>
                <a:cubicBezTo>
                  <a:pt x="318" y="268"/>
                  <a:pt x="303" y="283"/>
                  <a:pt x="289" y="283"/>
                </a:cubicBezTo>
                <a:cubicBezTo>
                  <a:pt x="275" y="283"/>
                  <a:pt x="261" y="268"/>
                  <a:pt x="261" y="254"/>
                </a:cubicBezTo>
                <a:cubicBezTo>
                  <a:pt x="261" y="226"/>
                  <a:pt x="261" y="226"/>
                  <a:pt x="261" y="226"/>
                </a:cubicBezTo>
                <a:cubicBezTo>
                  <a:pt x="233" y="226"/>
                  <a:pt x="233" y="226"/>
                  <a:pt x="233" y="226"/>
                </a:cubicBezTo>
                <a:cubicBezTo>
                  <a:pt x="219" y="226"/>
                  <a:pt x="204" y="212"/>
                  <a:pt x="204" y="198"/>
                </a:cubicBezTo>
                <a:cubicBezTo>
                  <a:pt x="204" y="176"/>
                  <a:pt x="219" y="169"/>
                  <a:pt x="233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7" name="Freeform 45"/>
          <p:cNvSpPr>
            <a:spLocks noChangeArrowheads="1"/>
          </p:cNvSpPr>
          <p:nvPr/>
        </p:nvSpPr>
        <p:spPr bwMode="auto">
          <a:xfrm>
            <a:off x="8998391" y="9087655"/>
            <a:ext cx="637600" cy="570486"/>
          </a:xfrm>
          <a:custGeom>
            <a:avLst/>
            <a:gdLst>
              <a:gd name="T0" fmla="*/ 72075278 w 588"/>
              <a:gd name="T1" fmla="*/ 56019554 h 524"/>
              <a:gd name="T2" fmla="*/ 72075278 w 588"/>
              <a:gd name="T3" fmla="*/ 56019554 h 524"/>
              <a:gd name="T4" fmla="*/ 53766324 w 588"/>
              <a:gd name="T5" fmla="*/ 56019554 h 524"/>
              <a:gd name="T6" fmla="*/ 49253450 w 588"/>
              <a:gd name="T7" fmla="*/ 56019554 h 524"/>
              <a:gd name="T8" fmla="*/ 49253450 w 588"/>
              <a:gd name="T9" fmla="*/ 62388158 h 524"/>
              <a:gd name="T10" fmla="*/ 53766324 w 588"/>
              <a:gd name="T11" fmla="*/ 67067360 h 524"/>
              <a:gd name="T12" fmla="*/ 53766324 w 588"/>
              <a:gd name="T13" fmla="*/ 67976954 h 524"/>
              <a:gd name="T14" fmla="*/ 21919109 w 588"/>
              <a:gd name="T15" fmla="*/ 67976954 h 524"/>
              <a:gd name="T16" fmla="*/ 21919109 w 588"/>
              <a:gd name="T17" fmla="*/ 67067360 h 524"/>
              <a:gd name="T18" fmla="*/ 27334342 w 588"/>
              <a:gd name="T19" fmla="*/ 62388158 h 524"/>
              <a:gd name="T20" fmla="*/ 27334342 w 588"/>
              <a:gd name="T21" fmla="*/ 56019554 h 524"/>
              <a:gd name="T22" fmla="*/ 21919109 w 588"/>
              <a:gd name="T23" fmla="*/ 56019554 h 524"/>
              <a:gd name="T24" fmla="*/ 3739064 w 588"/>
              <a:gd name="T25" fmla="*/ 56019554 h 524"/>
              <a:gd name="T26" fmla="*/ 0 w 588"/>
              <a:gd name="T27" fmla="*/ 52380095 h 524"/>
              <a:gd name="T28" fmla="*/ 0 w 588"/>
              <a:gd name="T29" fmla="*/ 3639459 h 524"/>
              <a:gd name="T30" fmla="*/ 3739064 w 588"/>
              <a:gd name="T31" fmla="*/ 0 h 524"/>
              <a:gd name="T32" fmla="*/ 72075278 w 588"/>
              <a:gd name="T33" fmla="*/ 0 h 524"/>
              <a:gd name="T34" fmla="*/ 75685433 w 588"/>
              <a:gd name="T35" fmla="*/ 3639459 h 524"/>
              <a:gd name="T36" fmla="*/ 75685433 w 588"/>
              <a:gd name="T37" fmla="*/ 52380095 h 524"/>
              <a:gd name="T38" fmla="*/ 72075278 w 588"/>
              <a:gd name="T39" fmla="*/ 56019554 h 524"/>
              <a:gd name="T40" fmla="*/ 71172559 w 588"/>
              <a:gd name="T41" fmla="*/ 4549054 h 524"/>
              <a:gd name="T42" fmla="*/ 71172559 w 588"/>
              <a:gd name="T43" fmla="*/ 4549054 h 524"/>
              <a:gd name="T44" fmla="*/ 5544142 w 588"/>
              <a:gd name="T45" fmla="*/ 4549054 h 524"/>
              <a:gd name="T46" fmla="*/ 5544142 w 588"/>
              <a:gd name="T47" fmla="*/ 45881344 h 524"/>
              <a:gd name="T48" fmla="*/ 71172559 w 588"/>
              <a:gd name="T49" fmla="*/ 45881344 h 524"/>
              <a:gd name="T50" fmla="*/ 71172559 w 588"/>
              <a:gd name="T51" fmla="*/ 4549054 h 524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88" h="524">
                <a:moveTo>
                  <a:pt x="559" y="431"/>
                </a:moveTo>
                <a:lnTo>
                  <a:pt x="559" y="431"/>
                </a:lnTo>
                <a:cubicBezTo>
                  <a:pt x="417" y="431"/>
                  <a:pt x="417" y="431"/>
                  <a:pt x="417" y="431"/>
                </a:cubicBezTo>
                <a:cubicBezTo>
                  <a:pt x="382" y="431"/>
                  <a:pt x="382" y="431"/>
                  <a:pt x="382" y="431"/>
                </a:cubicBezTo>
                <a:cubicBezTo>
                  <a:pt x="382" y="480"/>
                  <a:pt x="382" y="480"/>
                  <a:pt x="382" y="480"/>
                </a:cubicBezTo>
                <a:cubicBezTo>
                  <a:pt x="417" y="516"/>
                  <a:pt x="417" y="516"/>
                  <a:pt x="417" y="516"/>
                </a:cubicBezTo>
                <a:cubicBezTo>
                  <a:pt x="417" y="523"/>
                  <a:pt x="417" y="523"/>
                  <a:pt x="417" y="523"/>
                </a:cubicBezTo>
                <a:cubicBezTo>
                  <a:pt x="170" y="523"/>
                  <a:pt x="170" y="523"/>
                  <a:pt x="170" y="523"/>
                </a:cubicBezTo>
                <a:cubicBezTo>
                  <a:pt x="170" y="516"/>
                  <a:pt x="170" y="516"/>
                  <a:pt x="170" y="516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431"/>
                  <a:pt x="212" y="431"/>
                  <a:pt x="212" y="431"/>
                </a:cubicBezTo>
                <a:cubicBezTo>
                  <a:pt x="170" y="431"/>
                  <a:pt x="170" y="431"/>
                  <a:pt x="170" y="431"/>
                </a:cubicBezTo>
                <a:cubicBezTo>
                  <a:pt x="29" y="431"/>
                  <a:pt x="29" y="431"/>
                  <a:pt x="29" y="431"/>
                </a:cubicBezTo>
                <a:cubicBezTo>
                  <a:pt x="15" y="431"/>
                  <a:pt x="0" y="417"/>
                  <a:pt x="0" y="40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559" y="0"/>
                  <a:pt x="559" y="0"/>
                  <a:pt x="559" y="0"/>
                </a:cubicBezTo>
                <a:cubicBezTo>
                  <a:pt x="573" y="0"/>
                  <a:pt x="587" y="7"/>
                  <a:pt x="587" y="28"/>
                </a:cubicBezTo>
                <a:cubicBezTo>
                  <a:pt x="587" y="403"/>
                  <a:pt x="587" y="403"/>
                  <a:pt x="587" y="403"/>
                </a:cubicBezTo>
                <a:cubicBezTo>
                  <a:pt x="587" y="417"/>
                  <a:pt x="573" y="431"/>
                  <a:pt x="559" y="431"/>
                </a:cubicBezTo>
                <a:close/>
                <a:moveTo>
                  <a:pt x="552" y="35"/>
                </a:moveTo>
                <a:lnTo>
                  <a:pt x="552" y="35"/>
                </a:lnTo>
                <a:cubicBezTo>
                  <a:pt x="43" y="35"/>
                  <a:pt x="43" y="35"/>
                  <a:pt x="43" y="35"/>
                </a:cubicBezTo>
                <a:cubicBezTo>
                  <a:pt x="43" y="353"/>
                  <a:pt x="43" y="353"/>
                  <a:pt x="43" y="353"/>
                </a:cubicBezTo>
                <a:cubicBezTo>
                  <a:pt x="552" y="353"/>
                  <a:pt x="552" y="353"/>
                  <a:pt x="552" y="353"/>
                </a:cubicBezTo>
                <a:lnTo>
                  <a:pt x="552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8" name="Freeform 46"/>
          <p:cNvSpPr>
            <a:spLocks noChangeArrowheads="1"/>
          </p:cNvSpPr>
          <p:nvPr/>
        </p:nvSpPr>
        <p:spPr bwMode="auto">
          <a:xfrm>
            <a:off x="7847833" y="9149978"/>
            <a:ext cx="656776" cy="407488"/>
          </a:xfrm>
          <a:custGeom>
            <a:avLst/>
            <a:gdLst>
              <a:gd name="T0" fmla="*/ 74787349 w 602"/>
              <a:gd name="T1" fmla="*/ 48296680 h 376"/>
              <a:gd name="T2" fmla="*/ 74787349 w 602"/>
              <a:gd name="T3" fmla="*/ 48296680 h 376"/>
              <a:gd name="T4" fmla="*/ 71002280 w 602"/>
              <a:gd name="T5" fmla="*/ 48296680 h 376"/>
              <a:gd name="T6" fmla="*/ 7439717 w 602"/>
              <a:gd name="T7" fmla="*/ 48296680 h 376"/>
              <a:gd name="T8" fmla="*/ 3785069 w 602"/>
              <a:gd name="T9" fmla="*/ 48296680 h 376"/>
              <a:gd name="T10" fmla="*/ 0 w 602"/>
              <a:gd name="T11" fmla="*/ 44690704 h 376"/>
              <a:gd name="T12" fmla="*/ 0 w 602"/>
              <a:gd name="T13" fmla="*/ 38251051 h 376"/>
              <a:gd name="T14" fmla="*/ 7439717 w 602"/>
              <a:gd name="T15" fmla="*/ 38251051 h 376"/>
              <a:gd name="T16" fmla="*/ 7439717 w 602"/>
              <a:gd name="T17" fmla="*/ 3734812 h 376"/>
              <a:gd name="T18" fmla="*/ 11094005 w 602"/>
              <a:gd name="T19" fmla="*/ 0 h 376"/>
              <a:gd name="T20" fmla="*/ 67347631 w 602"/>
              <a:gd name="T21" fmla="*/ 0 h 376"/>
              <a:gd name="T22" fmla="*/ 71002280 w 602"/>
              <a:gd name="T23" fmla="*/ 3734812 h 376"/>
              <a:gd name="T24" fmla="*/ 71002280 w 602"/>
              <a:gd name="T25" fmla="*/ 38251051 h 376"/>
              <a:gd name="T26" fmla="*/ 78441997 w 602"/>
              <a:gd name="T27" fmla="*/ 38251051 h 376"/>
              <a:gd name="T28" fmla="*/ 78441997 w 602"/>
              <a:gd name="T29" fmla="*/ 44690704 h 376"/>
              <a:gd name="T30" fmla="*/ 74787349 w 602"/>
              <a:gd name="T31" fmla="*/ 48296680 h 376"/>
              <a:gd name="T32" fmla="*/ 30410969 w 602"/>
              <a:gd name="T33" fmla="*/ 44690704 h 376"/>
              <a:gd name="T34" fmla="*/ 30410969 w 602"/>
              <a:gd name="T35" fmla="*/ 44690704 h 376"/>
              <a:gd name="T36" fmla="*/ 48031029 w 602"/>
              <a:gd name="T37" fmla="*/ 44690704 h 376"/>
              <a:gd name="T38" fmla="*/ 48031029 w 602"/>
              <a:gd name="T39" fmla="*/ 41857027 h 376"/>
              <a:gd name="T40" fmla="*/ 30410969 w 602"/>
              <a:gd name="T41" fmla="*/ 41857027 h 376"/>
              <a:gd name="T42" fmla="*/ 30410969 w 602"/>
              <a:gd name="T43" fmla="*/ 44690704 h 376"/>
              <a:gd name="T44" fmla="*/ 66434330 w 602"/>
              <a:gd name="T45" fmla="*/ 4636665 h 376"/>
              <a:gd name="T46" fmla="*/ 66434330 w 602"/>
              <a:gd name="T47" fmla="*/ 4636665 h 376"/>
              <a:gd name="T48" fmla="*/ 12007667 w 602"/>
              <a:gd name="T49" fmla="*/ 4636665 h 376"/>
              <a:gd name="T50" fmla="*/ 12007667 w 602"/>
              <a:gd name="T51" fmla="*/ 36448063 h 376"/>
              <a:gd name="T52" fmla="*/ 66434330 w 602"/>
              <a:gd name="T53" fmla="*/ 36448063 h 376"/>
              <a:gd name="T54" fmla="*/ 66434330 w 602"/>
              <a:gd name="T55" fmla="*/ 4636665 h 37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2" h="376">
                <a:moveTo>
                  <a:pt x="573" y="375"/>
                </a:moveTo>
                <a:lnTo>
                  <a:pt x="573" y="375"/>
                </a:lnTo>
                <a:cubicBezTo>
                  <a:pt x="544" y="375"/>
                  <a:pt x="544" y="375"/>
                  <a:pt x="544" y="375"/>
                </a:cubicBezTo>
                <a:cubicBezTo>
                  <a:pt x="57" y="375"/>
                  <a:pt x="57" y="375"/>
                  <a:pt x="57" y="375"/>
                </a:cubicBezTo>
                <a:cubicBezTo>
                  <a:pt x="29" y="375"/>
                  <a:pt x="29" y="375"/>
                  <a:pt x="29" y="375"/>
                </a:cubicBezTo>
                <a:cubicBezTo>
                  <a:pt x="7" y="375"/>
                  <a:pt x="0" y="361"/>
                  <a:pt x="0" y="347"/>
                </a:cubicBezTo>
                <a:cubicBezTo>
                  <a:pt x="0" y="297"/>
                  <a:pt x="0" y="297"/>
                  <a:pt x="0" y="297"/>
                </a:cubicBezTo>
                <a:cubicBezTo>
                  <a:pt x="57" y="297"/>
                  <a:pt x="57" y="297"/>
                  <a:pt x="57" y="297"/>
                </a:cubicBezTo>
                <a:cubicBezTo>
                  <a:pt x="57" y="29"/>
                  <a:pt x="57" y="29"/>
                  <a:pt x="57" y="29"/>
                </a:cubicBezTo>
                <a:cubicBezTo>
                  <a:pt x="57" y="7"/>
                  <a:pt x="64" y="0"/>
                  <a:pt x="85" y="0"/>
                </a:cubicBezTo>
                <a:cubicBezTo>
                  <a:pt x="516" y="0"/>
                  <a:pt x="516" y="0"/>
                  <a:pt x="516" y="0"/>
                </a:cubicBezTo>
                <a:cubicBezTo>
                  <a:pt x="530" y="0"/>
                  <a:pt x="544" y="7"/>
                  <a:pt x="544" y="29"/>
                </a:cubicBezTo>
                <a:cubicBezTo>
                  <a:pt x="544" y="297"/>
                  <a:pt x="544" y="297"/>
                  <a:pt x="544" y="297"/>
                </a:cubicBezTo>
                <a:cubicBezTo>
                  <a:pt x="601" y="297"/>
                  <a:pt x="601" y="297"/>
                  <a:pt x="601" y="297"/>
                </a:cubicBezTo>
                <a:cubicBezTo>
                  <a:pt x="601" y="347"/>
                  <a:pt x="601" y="347"/>
                  <a:pt x="601" y="347"/>
                </a:cubicBezTo>
                <a:cubicBezTo>
                  <a:pt x="601" y="361"/>
                  <a:pt x="587" y="375"/>
                  <a:pt x="573" y="375"/>
                </a:cubicBezTo>
                <a:close/>
                <a:moveTo>
                  <a:pt x="233" y="347"/>
                </a:moveTo>
                <a:lnTo>
                  <a:pt x="233" y="347"/>
                </a:lnTo>
                <a:cubicBezTo>
                  <a:pt x="368" y="347"/>
                  <a:pt x="368" y="347"/>
                  <a:pt x="368" y="347"/>
                </a:cubicBezTo>
                <a:cubicBezTo>
                  <a:pt x="368" y="325"/>
                  <a:pt x="368" y="325"/>
                  <a:pt x="368" y="325"/>
                </a:cubicBezTo>
                <a:cubicBezTo>
                  <a:pt x="233" y="325"/>
                  <a:pt x="233" y="325"/>
                  <a:pt x="233" y="325"/>
                </a:cubicBezTo>
                <a:lnTo>
                  <a:pt x="233" y="347"/>
                </a:lnTo>
                <a:close/>
                <a:moveTo>
                  <a:pt x="509" y="36"/>
                </a:moveTo>
                <a:lnTo>
                  <a:pt x="509" y="36"/>
                </a:lnTo>
                <a:cubicBezTo>
                  <a:pt x="92" y="36"/>
                  <a:pt x="92" y="36"/>
                  <a:pt x="92" y="36"/>
                </a:cubicBezTo>
                <a:cubicBezTo>
                  <a:pt x="92" y="283"/>
                  <a:pt x="92" y="283"/>
                  <a:pt x="92" y="283"/>
                </a:cubicBezTo>
                <a:cubicBezTo>
                  <a:pt x="509" y="283"/>
                  <a:pt x="509" y="283"/>
                  <a:pt x="509" y="283"/>
                </a:cubicBezTo>
                <a:lnTo>
                  <a:pt x="509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9" name="Freeform 47"/>
          <p:cNvSpPr>
            <a:spLocks noChangeArrowheads="1"/>
          </p:cNvSpPr>
          <p:nvPr/>
        </p:nvSpPr>
        <p:spPr bwMode="auto">
          <a:xfrm>
            <a:off x="6773979" y="9058890"/>
            <a:ext cx="508164" cy="594456"/>
          </a:xfrm>
          <a:custGeom>
            <a:avLst/>
            <a:gdLst>
              <a:gd name="T0" fmla="*/ 56869383 w 467"/>
              <a:gd name="T1" fmla="*/ 70970385 h 545"/>
              <a:gd name="T2" fmla="*/ 56869383 w 467"/>
              <a:gd name="T3" fmla="*/ 70970385 h 545"/>
              <a:gd name="T4" fmla="*/ 3635389 w 467"/>
              <a:gd name="T5" fmla="*/ 70970385 h 545"/>
              <a:gd name="T6" fmla="*/ 0 w 467"/>
              <a:gd name="T7" fmla="*/ 67186892 h 545"/>
              <a:gd name="T8" fmla="*/ 0 w 467"/>
              <a:gd name="T9" fmla="*/ 3652741 h 545"/>
              <a:gd name="T10" fmla="*/ 3635389 w 467"/>
              <a:gd name="T11" fmla="*/ 0 h 545"/>
              <a:gd name="T12" fmla="*/ 56869383 w 467"/>
              <a:gd name="T13" fmla="*/ 0 h 545"/>
              <a:gd name="T14" fmla="*/ 60505132 w 467"/>
              <a:gd name="T15" fmla="*/ 3652741 h 545"/>
              <a:gd name="T16" fmla="*/ 60505132 w 467"/>
              <a:gd name="T17" fmla="*/ 67186892 h 545"/>
              <a:gd name="T18" fmla="*/ 56869383 w 467"/>
              <a:gd name="T19" fmla="*/ 70970385 h 545"/>
              <a:gd name="T20" fmla="*/ 30252386 w 467"/>
              <a:gd name="T21" fmla="*/ 68100348 h 545"/>
              <a:gd name="T22" fmla="*/ 30252386 w 467"/>
              <a:gd name="T23" fmla="*/ 68100348 h 545"/>
              <a:gd name="T24" fmla="*/ 32979017 w 467"/>
              <a:gd name="T25" fmla="*/ 66273797 h 545"/>
              <a:gd name="T26" fmla="*/ 30252386 w 467"/>
              <a:gd name="T27" fmla="*/ 63534150 h 545"/>
              <a:gd name="T28" fmla="*/ 27525754 w 467"/>
              <a:gd name="T29" fmla="*/ 66273797 h 545"/>
              <a:gd name="T30" fmla="*/ 30252386 w 467"/>
              <a:gd name="T31" fmla="*/ 68100348 h 545"/>
              <a:gd name="T32" fmla="*/ 53233994 w 467"/>
              <a:gd name="T33" fmla="*/ 7305844 h 545"/>
              <a:gd name="T34" fmla="*/ 53233994 w 467"/>
              <a:gd name="T35" fmla="*/ 7305844 h 545"/>
              <a:gd name="T36" fmla="*/ 7271138 w 467"/>
              <a:gd name="T37" fmla="*/ 7305844 h 545"/>
              <a:gd name="T38" fmla="*/ 7271138 w 467"/>
              <a:gd name="T39" fmla="*/ 60794504 h 545"/>
              <a:gd name="T40" fmla="*/ 53233994 w 467"/>
              <a:gd name="T41" fmla="*/ 60794504 h 545"/>
              <a:gd name="T42" fmla="*/ 53233994 w 467"/>
              <a:gd name="T43" fmla="*/ 7305844 h 54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67" h="545">
                <a:moveTo>
                  <a:pt x="438" y="544"/>
                </a:moveTo>
                <a:lnTo>
                  <a:pt x="438" y="544"/>
                </a:lnTo>
                <a:cubicBezTo>
                  <a:pt x="28" y="544"/>
                  <a:pt x="28" y="544"/>
                  <a:pt x="28" y="544"/>
                </a:cubicBezTo>
                <a:cubicBezTo>
                  <a:pt x="7" y="544"/>
                  <a:pt x="0" y="530"/>
                  <a:pt x="0" y="51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438" y="0"/>
                  <a:pt x="438" y="0"/>
                  <a:pt x="438" y="0"/>
                </a:cubicBezTo>
                <a:cubicBezTo>
                  <a:pt x="459" y="0"/>
                  <a:pt x="466" y="7"/>
                  <a:pt x="466" y="28"/>
                </a:cubicBezTo>
                <a:cubicBezTo>
                  <a:pt x="466" y="515"/>
                  <a:pt x="466" y="515"/>
                  <a:pt x="466" y="515"/>
                </a:cubicBezTo>
                <a:cubicBezTo>
                  <a:pt x="466" y="530"/>
                  <a:pt x="459" y="544"/>
                  <a:pt x="438" y="544"/>
                </a:cubicBezTo>
                <a:close/>
                <a:moveTo>
                  <a:pt x="233" y="522"/>
                </a:moveTo>
                <a:lnTo>
                  <a:pt x="233" y="522"/>
                </a:lnTo>
                <a:cubicBezTo>
                  <a:pt x="240" y="522"/>
                  <a:pt x="254" y="515"/>
                  <a:pt x="254" y="508"/>
                </a:cubicBezTo>
                <a:cubicBezTo>
                  <a:pt x="254" y="494"/>
                  <a:pt x="240" y="487"/>
                  <a:pt x="233" y="487"/>
                </a:cubicBezTo>
                <a:cubicBezTo>
                  <a:pt x="226" y="487"/>
                  <a:pt x="212" y="494"/>
                  <a:pt x="212" y="508"/>
                </a:cubicBezTo>
                <a:cubicBezTo>
                  <a:pt x="212" y="515"/>
                  <a:pt x="226" y="522"/>
                  <a:pt x="233" y="522"/>
                </a:cubicBezTo>
                <a:close/>
                <a:moveTo>
                  <a:pt x="410" y="56"/>
                </a:moveTo>
                <a:lnTo>
                  <a:pt x="410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466"/>
                  <a:pt x="56" y="466"/>
                  <a:pt x="56" y="466"/>
                </a:cubicBezTo>
                <a:cubicBezTo>
                  <a:pt x="410" y="466"/>
                  <a:pt x="410" y="466"/>
                  <a:pt x="410" y="466"/>
                </a:cubicBezTo>
                <a:lnTo>
                  <a:pt x="410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0" name="Freeform 48"/>
          <p:cNvSpPr>
            <a:spLocks noChangeArrowheads="1"/>
          </p:cNvSpPr>
          <p:nvPr/>
        </p:nvSpPr>
        <p:spPr bwMode="auto">
          <a:xfrm>
            <a:off x="5704917" y="9058890"/>
            <a:ext cx="345168" cy="594456"/>
          </a:xfrm>
          <a:custGeom>
            <a:avLst/>
            <a:gdLst>
              <a:gd name="T0" fmla="*/ 37231344 w 319"/>
              <a:gd name="T1" fmla="*/ 70970385 h 545"/>
              <a:gd name="T2" fmla="*/ 37231344 w 319"/>
              <a:gd name="T3" fmla="*/ 70970385 h 545"/>
              <a:gd name="T4" fmla="*/ 3723170 w 319"/>
              <a:gd name="T5" fmla="*/ 70970385 h 545"/>
              <a:gd name="T6" fmla="*/ 0 w 319"/>
              <a:gd name="T7" fmla="*/ 67186892 h 545"/>
              <a:gd name="T8" fmla="*/ 0 w 319"/>
              <a:gd name="T9" fmla="*/ 3652741 h 545"/>
              <a:gd name="T10" fmla="*/ 3723170 w 319"/>
              <a:gd name="T11" fmla="*/ 0 h 545"/>
              <a:gd name="T12" fmla="*/ 37231344 w 319"/>
              <a:gd name="T13" fmla="*/ 0 h 545"/>
              <a:gd name="T14" fmla="*/ 40826240 w 319"/>
              <a:gd name="T15" fmla="*/ 3652741 h 545"/>
              <a:gd name="T16" fmla="*/ 40826240 w 319"/>
              <a:gd name="T17" fmla="*/ 67186892 h 545"/>
              <a:gd name="T18" fmla="*/ 37231344 w 319"/>
              <a:gd name="T19" fmla="*/ 70970385 h 545"/>
              <a:gd name="T20" fmla="*/ 20926574 w 319"/>
              <a:gd name="T21" fmla="*/ 67186892 h 545"/>
              <a:gd name="T22" fmla="*/ 20926574 w 319"/>
              <a:gd name="T23" fmla="*/ 67186892 h 545"/>
              <a:gd name="T24" fmla="*/ 22723843 w 319"/>
              <a:gd name="T25" fmla="*/ 64447245 h 545"/>
              <a:gd name="T26" fmla="*/ 20926574 w 319"/>
              <a:gd name="T27" fmla="*/ 62620694 h 545"/>
              <a:gd name="T28" fmla="*/ 18230671 w 319"/>
              <a:gd name="T29" fmla="*/ 64447245 h 545"/>
              <a:gd name="T30" fmla="*/ 20926574 w 319"/>
              <a:gd name="T31" fmla="*/ 67186892 h 545"/>
              <a:gd name="T32" fmla="*/ 37231344 w 319"/>
              <a:gd name="T33" fmla="*/ 7305844 h 545"/>
              <a:gd name="T34" fmla="*/ 37231344 w 319"/>
              <a:gd name="T35" fmla="*/ 7305844 h 545"/>
              <a:gd name="T36" fmla="*/ 36332709 w 319"/>
              <a:gd name="T37" fmla="*/ 7305844 h 545"/>
              <a:gd name="T38" fmla="*/ 4621805 w 319"/>
              <a:gd name="T39" fmla="*/ 7305844 h 545"/>
              <a:gd name="T40" fmla="*/ 3723170 w 319"/>
              <a:gd name="T41" fmla="*/ 7305844 h 545"/>
              <a:gd name="T42" fmla="*/ 3723170 w 319"/>
              <a:gd name="T43" fmla="*/ 58967953 h 545"/>
              <a:gd name="T44" fmla="*/ 4621805 w 319"/>
              <a:gd name="T45" fmla="*/ 58967953 h 545"/>
              <a:gd name="T46" fmla="*/ 36332709 w 319"/>
              <a:gd name="T47" fmla="*/ 58967953 h 545"/>
              <a:gd name="T48" fmla="*/ 37231344 w 319"/>
              <a:gd name="T49" fmla="*/ 58967953 h 545"/>
              <a:gd name="T50" fmla="*/ 37231344 w 319"/>
              <a:gd name="T51" fmla="*/ 7305844 h 54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319" h="545">
                <a:moveTo>
                  <a:pt x="290" y="544"/>
                </a:moveTo>
                <a:lnTo>
                  <a:pt x="290" y="544"/>
                </a:ln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0"/>
                  <a:pt x="0" y="51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290" y="0"/>
                  <a:pt x="290" y="0"/>
                  <a:pt x="290" y="0"/>
                </a:cubicBezTo>
                <a:cubicBezTo>
                  <a:pt x="311" y="0"/>
                  <a:pt x="318" y="7"/>
                  <a:pt x="318" y="28"/>
                </a:cubicBezTo>
                <a:cubicBezTo>
                  <a:pt x="318" y="515"/>
                  <a:pt x="318" y="515"/>
                  <a:pt x="318" y="515"/>
                </a:cubicBezTo>
                <a:cubicBezTo>
                  <a:pt x="318" y="530"/>
                  <a:pt x="311" y="544"/>
                  <a:pt x="290" y="544"/>
                </a:cubicBezTo>
                <a:close/>
                <a:moveTo>
                  <a:pt x="163" y="515"/>
                </a:moveTo>
                <a:lnTo>
                  <a:pt x="163" y="515"/>
                </a:lnTo>
                <a:cubicBezTo>
                  <a:pt x="170" y="515"/>
                  <a:pt x="177" y="508"/>
                  <a:pt x="177" y="494"/>
                </a:cubicBezTo>
                <a:cubicBezTo>
                  <a:pt x="177" y="487"/>
                  <a:pt x="170" y="480"/>
                  <a:pt x="163" y="480"/>
                </a:cubicBezTo>
                <a:cubicBezTo>
                  <a:pt x="149" y="480"/>
                  <a:pt x="142" y="487"/>
                  <a:pt x="142" y="494"/>
                </a:cubicBezTo>
                <a:cubicBezTo>
                  <a:pt x="142" y="508"/>
                  <a:pt x="149" y="515"/>
                  <a:pt x="163" y="515"/>
                </a:cubicBezTo>
                <a:close/>
                <a:moveTo>
                  <a:pt x="290" y="56"/>
                </a:moveTo>
                <a:lnTo>
                  <a:pt x="290" y="56"/>
                </a:lnTo>
                <a:cubicBezTo>
                  <a:pt x="283" y="56"/>
                  <a:pt x="283" y="56"/>
                  <a:pt x="283" y="56"/>
                </a:cubicBezTo>
                <a:cubicBezTo>
                  <a:pt x="36" y="56"/>
                  <a:pt x="36" y="56"/>
                  <a:pt x="36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29" y="452"/>
                  <a:pt x="29" y="452"/>
                  <a:pt x="29" y="452"/>
                </a:cubicBezTo>
                <a:cubicBezTo>
                  <a:pt x="36" y="452"/>
                  <a:pt x="36" y="452"/>
                  <a:pt x="36" y="452"/>
                </a:cubicBezTo>
                <a:cubicBezTo>
                  <a:pt x="283" y="452"/>
                  <a:pt x="283" y="452"/>
                  <a:pt x="283" y="452"/>
                </a:cubicBezTo>
                <a:cubicBezTo>
                  <a:pt x="290" y="452"/>
                  <a:pt x="290" y="452"/>
                  <a:pt x="290" y="452"/>
                </a:cubicBezTo>
                <a:lnTo>
                  <a:pt x="290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1" name="Freeform 49"/>
          <p:cNvSpPr>
            <a:spLocks noChangeArrowheads="1"/>
          </p:cNvSpPr>
          <p:nvPr/>
        </p:nvSpPr>
        <p:spPr bwMode="auto">
          <a:xfrm>
            <a:off x="18265178" y="7937096"/>
            <a:ext cx="493782" cy="536928"/>
          </a:xfrm>
          <a:custGeom>
            <a:avLst/>
            <a:gdLst>
              <a:gd name="T0" fmla="*/ 58890669 w 453"/>
              <a:gd name="T1" fmla="*/ 31867782 h 496"/>
              <a:gd name="T2" fmla="*/ 58890669 w 453"/>
              <a:gd name="T3" fmla="*/ 31867782 h 496"/>
              <a:gd name="T4" fmla="*/ 57066759 w 453"/>
              <a:gd name="T5" fmla="*/ 34566327 h 496"/>
              <a:gd name="T6" fmla="*/ 57066759 w 453"/>
              <a:gd name="T7" fmla="*/ 34566327 h 496"/>
              <a:gd name="T8" fmla="*/ 45080137 w 453"/>
              <a:gd name="T9" fmla="*/ 45488840 h 496"/>
              <a:gd name="T10" fmla="*/ 45080137 w 453"/>
              <a:gd name="T11" fmla="*/ 45488840 h 496"/>
              <a:gd name="T12" fmla="*/ 42344092 w 453"/>
              <a:gd name="T13" fmla="*/ 46388235 h 496"/>
              <a:gd name="T14" fmla="*/ 38695911 w 453"/>
              <a:gd name="T15" fmla="*/ 42790294 h 496"/>
              <a:gd name="T16" fmla="*/ 40519821 w 453"/>
              <a:gd name="T17" fmla="*/ 39963059 h 496"/>
              <a:gd name="T18" fmla="*/ 40519821 w 453"/>
              <a:gd name="T19" fmla="*/ 39963059 h 496"/>
              <a:gd name="T20" fmla="*/ 45080137 w 453"/>
              <a:gd name="T21" fmla="*/ 35465723 h 496"/>
              <a:gd name="T22" fmla="*/ 23061108 w 453"/>
              <a:gd name="T23" fmla="*/ 35465723 h 496"/>
              <a:gd name="T24" fmla="*/ 23061108 w 453"/>
              <a:gd name="T25" fmla="*/ 35465723 h 496"/>
              <a:gd name="T26" fmla="*/ 19282622 w 453"/>
              <a:gd name="T27" fmla="*/ 31867782 h 496"/>
              <a:gd name="T28" fmla="*/ 23061108 w 453"/>
              <a:gd name="T29" fmla="*/ 28269842 h 496"/>
              <a:gd name="T30" fmla="*/ 23061108 w 453"/>
              <a:gd name="T31" fmla="*/ 28269842 h 496"/>
              <a:gd name="T32" fmla="*/ 45080137 w 453"/>
              <a:gd name="T33" fmla="*/ 28269842 h 496"/>
              <a:gd name="T34" fmla="*/ 40519821 w 453"/>
              <a:gd name="T35" fmla="*/ 23643815 h 496"/>
              <a:gd name="T36" fmla="*/ 40519821 w 453"/>
              <a:gd name="T37" fmla="*/ 23643815 h 496"/>
              <a:gd name="T38" fmla="*/ 38695911 w 453"/>
              <a:gd name="T39" fmla="*/ 20945270 h 496"/>
              <a:gd name="T40" fmla="*/ 42344092 w 453"/>
              <a:gd name="T41" fmla="*/ 17347329 h 496"/>
              <a:gd name="T42" fmla="*/ 45080137 w 453"/>
              <a:gd name="T43" fmla="*/ 18246725 h 496"/>
              <a:gd name="T44" fmla="*/ 45080137 w 453"/>
              <a:gd name="T45" fmla="*/ 18246725 h 496"/>
              <a:gd name="T46" fmla="*/ 57066759 w 453"/>
              <a:gd name="T47" fmla="*/ 29169237 h 496"/>
              <a:gd name="T48" fmla="*/ 57066759 w 453"/>
              <a:gd name="T49" fmla="*/ 29169237 h 496"/>
              <a:gd name="T50" fmla="*/ 58890669 w 453"/>
              <a:gd name="T51" fmla="*/ 31867782 h 496"/>
              <a:gd name="T52" fmla="*/ 22148973 w 453"/>
              <a:gd name="T53" fmla="*/ 7324571 h 496"/>
              <a:gd name="T54" fmla="*/ 22148973 w 453"/>
              <a:gd name="T55" fmla="*/ 7324571 h 496"/>
              <a:gd name="T56" fmla="*/ 7296362 w 453"/>
              <a:gd name="T57" fmla="*/ 7324571 h 496"/>
              <a:gd name="T58" fmla="*/ 7296362 w 453"/>
              <a:gd name="T59" fmla="*/ 56410993 h 496"/>
              <a:gd name="T60" fmla="*/ 22148973 w 453"/>
              <a:gd name="T61" fmla="*/ 56410993 h 496"/>
              <a:gd name="T62" fmla="*/ 25797154 w 453"/>
              <a:gd name="T63" fmla="*/ 60008934 h 496"/>
              <a:gd name="T64" fmla="*/ 22148973 w 453"/>
              <a:gd name="T65" fmla="*/ 63607233 h 496"/>
              <a:gd name="T66" fmla="*/ 3648181 w 453"/>
              <a:gd name="T67" fmla="*/ 63607233 h 496"/>
              <a:gd name="T68" fmla="*/ 0 w 453"/>
              <a:gd name="T69" fmla="*/ 60008934 h 496"/>
              <a:gd name="T70" fmla="*/ 0 w 453"/>
              <a:gd name="T71" fmla="*/ 3726631 h 496"/>
              <a:gd name="T72" fmla="*/ 3648181 w 453"/>
              <a:gd name="T73" fmla="*/ 0 h 496"/>
              <a:gd name="T74" fmla="*/ 22148973 w 453"/>
              <a:gd name="T75" fmla="*/ 0 h 496"/>
              <a:gd name="T76" fmla="*/ 25797154 w 453"/>
              <a:gd name="T77" fmla="*/ 3726631 h 496"/>
              <a:gd name="T78" fmla="*/ 22148973 w 453"/>
              <a:gd name="T79" fmla="*/ 7324571 h 49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53" h="496">
                <a:moveTo>
                  <a:pt x="452" y="248"/>
                </a:moveTo>
                <a:lnTo>
                  <a:pt x="452" y="248"/>
                </a:lnTo>
                <a:cubicBezTo>
                  <a:pt x="452" y="255"/>
                  <a:pt x="445" y="262"/>
                  <a:pt x="438" y="269"/>
                </a:cubicBezTo>
                <a:cubicBezTo>
                  <a:pt x="346" y="354"/>
                  <a:pt x="346" y="354"/>
                  <a:pt x="346" y="354"/>
                </a:cubicBezTo>
                <a:cubicBezTo>
                  <a:pt x="339" y="361"/>
                  <a:pt x="332" y="361"/>
                  <a:pt x="325" y="361"/>
                </a:cubicBezTo>
                <a:cubicBezTo>
                  <a:pt x="311" y="361"/>
                  <a:pt x="297" y="347"/>
                  <a:pt x="297" y="333"/>
                </a:cubicBezTo>
                <a:cubicBezTo>
                  <a:pt x="297" y="326"/>
                  <a:pt x="304" y="319"/>
                  <a:pt x="311" y="311"/>
                </a:cubicBezTo>
                <a:cubicBezTo>
                  <a:pt x="346" y="276"/>
                  <a:pt x="346" y="276"/>
                  <a:pt x="346" y="276"/>
                </a:cubicBezTo>
                <a:cubicBezTo>
                  <a:pt x="177" y="276"/>
                  <a:pt x="177" y="276"/>
                  <a:pt x="177" y="276"/>
                </a:cubicBezTo>
                <a:cubicBezTo>
                  <a:pt x="163" y="276"/>
                  <a:pt x="148" y="262"/>
                  <a:pt x="148" y="248"/>
                </a:cubicBezTo>
                <a:cubicBezTo>
                  <a:pt x="148" y="234"/>
                  <a:pt x="163" y="220"/>
                  <a:pt x="177" y="220"/>
                </a:cubicBezTo>
                <a:cubicBezTo>
                  <a:pt x="346" y="220"/>
                  <a:pt x="346" y="220"/>
                  <a:pt x="346" y="220"/>
                </a:cubicBezTo>
                <a:cubicBezTo>
                  <a:pt x="311" y="184"/>
                  <a:pt x="311" y="184"/>
                  <a:pt x="311" y="184"/>
                </a:cubicBezTo>
                <a:cubicBezTo>
                  <a:pt x="304" y="177"/>
                  <a:pt x="297" y="170"/>
                  <a:pt x="297" y="163"/>
                </a:cubicBezTo>
                <a:cubicBezTo>
                  <a:pt x="297" y="149"/>
                  <a:pt x="311" y="135"/>
                  <a:pt x="325" y="135"/>
                </a:cubicBezTo>
                <a:cubicBezTo>
                  <a:pt x="332" y="135"/>
                  <a:pt x="339" y="135"/>
                  <a:pt x="346" y="142"/>
                </a:cubicBezTo>
                <a:cubicBezTo>
                  <a:pt x="438" y="227"/>
                  <a:pt x="438" y="227"/>
                  <a:pt x="438" y="227"/>
                </a:cubicBezTo>
                <a:cubicBezTo>
                  <a:pt x="445" y="234"/>
                  <a:pt x="452" y="241"/>
                  <a:pt x="452" y="248"/>
                </a:cubicBezTo>
                <a:close/>
                <a:moveTo>
                  <a:pt x="170" y="57"/>
                </a:moveTo>
                <a:lnTo>
                  <a:pt x="170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439"/>
                  <a:pt x="56" y="439"/>
                  <a:pt x="56" y="439"/>
                </a:cubicBezTo>
                <a:cubicBezTo>
                  <a:pt x="170" y="439"/>
                  <a:pt x="170" y="439"/>
                  <a:pt x="170" y="439"/>
                </a:cubicBezTo>
                <a:cubicBezTo>
                  <a:pt x="184" y="439"/>
                  <a:pt x="198" y="446"/>
                  <a:pt x="198" y="467"/>
                </a:cubicBezTo>
                <a:cubicBezTo>
                  <a:pt x="198" y="481"/>
                  <a:pt x="184" y="495"/>
                  <a:pt x="170" y="495"/>
                </a:cubicBezTo>
                <a:cubicBezTo>
                  <a:pt x="28" y="495"/>
                  <a:pt x="28" y="495"/>
                  <a:pt x="28" y="495"/>
                </a:cubicBezTo>
                <a:cubicBezTo>
                  <a:pt x="7" y="495"/>
                  <a:pt x="0" y="481"/>
                  <a:pt x="0" y="46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8" y="0"/>
                </a:cubicBezTo>
                <a:cubicBezTo>
                  <a:pt x="170" y="0"/>
                  <a:pt x="170" y="0"/>
                  <a:pt x="170" y="0"/>
                </a:cubicBezTo>
                <a:cubicBezTo>
                  <a:pt x="184" y="0"/>
                  <a:pt x="198" y="15"/>
                  <a:pt x="198" y="29"/>
                </a:cubicBezTo>
                <a:cubicBezTo>
                  <a:pt x="198" y="50"/>
                  <a:pt x="184" y="57"/>
                  <a:pt x="170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2" name="Freeform 50"/>
          <p:cNvSpPr>
            <a:spLocks noChangeArrowheads="1"/>
          </p:cNvSpPr>
          <p:nvPr/>
        </p:nvSpPr>
        <p:spPr bwMode="auto">
          <a:xfrm>
            <a:off x="17100237" y="7937096"/>
            <a:ext cx="493780" cy="536928"/>
          </a:xfrm>
          <a:custGeom>
            <a:avLst/>
            <a:gdLst>
              <a:gd name="T0" fmla="*/ 58889948 w 453"/>
              <a:gd name="T1" fmla="*/ 31867782 h 496"/>
              <a:gd name="T2" fmla="*/ 58889948 w 453"/>
              <a:gd name="T3" fmla="*/ 31867782 h 496"/>
              <a:gd name="T4" fmla="*/ 58889948 w 453"/>
              <a:gd name="T5" fmla="*/ 60008934 h 496"/>
              <a:gd name="T6" fmla="*/ 55241789 w 453"/>
              <a:gd name="T7" fmla="*/ 63607233 h 496"/>
              <a:gd name="T8" fmla="*/ 36741110 w 453"/>
              <a:gd name="T9" fmla="*/ 63607233 h 496"/>
              <a:gd name="T10" fmla="*/ 33092952 w 453"/>
              <a:gd name="T11" fmla="*/ 60008934 h 496"/>
              <a:gd name="T12" fmla="*/ 36741110 w 453"/>
              <a:gd name="T13" fmla="*/ 56410993 h 496"/>
              <a:gd name="T14" fmla="*/ 51463687 w 453"/>
              <a:gd name="T15" fmla="*/ 56410993 h 496"/>
              <a:gd name="T16" fmla="*/ 51463687 w 453"/>
              <a:gd name="T17" fmla="*/ 7324571 h 496"/>
              <a:gd name="T18" fmla="*/ 36741110 w 453"/>
              <a:gd name="T19" fmla="*/ 7324571 h 496"/>
              <a:gd name="T20" fmla="*/ 33092952 w 453"/>
              <a:gd name="T21" fmla="*/ 3726631 h 496"/>
              <a:gd name="T22" fmla="*/ 36741110 w 453"/>
              <a:gd name="T23" fmla="*/ 0 h 496"/>
              <a:gd name="T24" fmla="*/ 55241789 w 453"/>
              <a:gd name="T25" fmla="*/ 0 h 496"/>
              <a:gd name="T26" fmla="*/ 58889948 w 453"/>
              <a:gd name="T27" fmla="*/ 3726631 h 496"/>
              <a:gd name="T28" fmla="*/ 58889948 w 453"/>
              <a:gd name="T29" fmla="*/ 31867782 h 496"/>
              <a:gd name="T30" fmla="*/ 37653240 w 453"/>
              <a:gd name="T31" fmla="*/ 29169237 h 496"/>
              <a:gd name="T32" fmla="*/ 37653240 w 453"/>
              <a:gd name="T33" fmla="*/ 29169237 h 496"/>
              <a:gd name="T34" fmla="*/ 38565009 w 453"/>
              <a:gd name="T35" fmla="*/ 31867782 h 496"/>
              <a:gd name="T36" fmla="*/ 37653240 w 453"/>
              <a:gd name="T37" fmla="*/ 34566327 h 496"/>
              <a:gd name="T38" fmla="*/ 37653240 w 453"/>
              <a:gd name="T39" fmla="*/ 34566327 h 496"/>
              <a:gd name="T40" fmla="*/ 25796996 w 453"/>
              <a:gd name="T41" fmla="*/ 45488840 h 496"/>
              <a:gd name="T42" fmla="*/ 25796996 w 453"/>
              <a:gd name="T43" fmla="*/ 45488840 h 496"/>
              <a:gd name="T44" fmla="*/ 22930663 w 453"/>
              <a:gd name="T45" fmla="*/ 46388235 h 496"/>
              <a:gd name="T46" fmla="*/ 19282505 w 453"/>
              <a:gd name="T47" fmla="*/ 42790294 h 496"/>
              <a:gd name="T48" fmla="*/ 20194634 w 453"/>
              <a:gd name="T49" fmla="*/ 39963059 h 496"/>
              <a:gd name="T50" fmla="*/ 20194634 w 453"/>
              <a:gd name="T51" fmla="*/ 39963059 h 496"/>
              <a:gd name="T52" fmla="*/ 25796996 w 453"/>
              <a:gd name="T53" fmla="*/ 35465723 h 496"/>
              <a:gd name="T54" fmla="*/ 3648158 w 453"/>
              <a:gd name="T55" fmla="*/ 35465723 h 496"/>
              <a:gd name="T56" fmla="*/ 3648158 w 453"/>
              <a:gd name="T57" fmla="*/ 35465723 h 496"/>
              <a:gd name="T58" fmla="*/ 0 w 453"/>
              <a:gd name="T59" fmla="*/ 31867782 h 496"/>
              <a:gd name="T60" fmla="*/ 3648158 w 453"/>
              <a:gd name="T61" fmla="*/ 28269842 h 496"/>
              <a:gd name="T62" fmla="*/ 3648158 w 453"/>
              <a:gd name="T63" fmla="*/ 28269842 h 496"/>
              <a:gd name="T64" fmla="*/ 25796996 w 453"/>
              <a:gd name="T65" fmla="*/ 28269842 h 496"/>
              <a:gd name="T66" fmla="*/ 20194634 w 453"/>
              <a:gd name="T67" fmla="*/ 23643815 h 496"/>
              <a:gd name="T68" fmla="*/ 20194634 w 453"/>
              <a:gd name="T69" fmla="*/ 23643815 h 496"/>
              <a:gd name="T70" fmla="*/ 19282505 w 453"/>
              <a:gd name="T71" fmla="*/ 20945270 h 496"/>
              <a:gd name="T72" fmla="*/ 22930663 w 453"/>
              <a:gd name="T73" fmla="*/ 17347329 h 496"/>
              <a:gd name="T74" fmla="*/ 25796996 w 453"/>
              <a:gd name="T75" fmla="*/ 18246725 h 496"/>
              <a:gd name="T76" fmla="*/ 25796996 w 453"/>
              <a:gd name="T77" fmla="*/ 18246725 h 496"/>
              <a:gd name="T78" fmla="*/ 37653240 w 453"/>
              <a:gd name="T79" fmla="*/ 29169237 h 49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53" h="496">
                <a:moveTo>
                  <a:pt x="452" y="248"/>
                </a:moveTo>
                <a:lnTo>
                  <a:pt x="452" y="248"/>
                </a:lnTo>
                <a:cubicBezTo>
                  <a:pt x="452" y="467"/>
                  <a:pt x="452" y="467"/>
                  <a:pt x="452" y="467"/>
                </a:cubicBezTo>
                <a:cubicBezTo>
                  <a:pt x="452" y="481"/>
                  <a:pt x="438" y="495"/>
                  <a:pt x="424" y="495"/>
                </a:cubicBezTo>
                <a:cubicBezTo>
                  <a:pt x="282" y="495"/>
                  <a:pt x="282" y="495"/>
                  <a:pt x="282" y="495"/>
                </a:cubicBezTo>
                <a:cubicBezTo>
                  <a:pt x="261" y="495"/>
                  <a:pt x="254" y="481"/>
                  <a:pt x="254" y="467"/>
                </a:cubicBezTo>
                <a:cubicBezTo>
                  <a:pt x="254" y="446"/>
                  <a:pt x="261" y="439"/>
                  <a:pt x="282" y="439"/>
                </a:cubicBezTo>
                <a:cubicBezTo>
                  <a:pt x="395" y="439"/>
                  <a:pt x="395" y="439"/>
                  <a:pt x="395" y="439"/>
                </a:cubicBezTo>
                <a:cubicBezTo>
                  <a:pt x="395" y="57"/>
                  <a:pt x="395" y="57"/>
                  <a:pt x="395" y="57"/>
                </a:cubicBezTo>
                <a:cubicBezTo>
                  <a:pt x="282" y="57"/>
                  <a:pt x="282" y="57"/>
                  <a:pt x="282" y="57"/>
                </a:cubicBezTo>
                <a:cubicBezTo>
                  <a:pt x="261" y="57"/>
                  <a:pt x="254" y="43"/>
                  <a:pt x="254" y="29"/>
                </a:cubicBezTo>
                <a:cubicBezTo>
                  <a:pt x="254" y="15"/>
                  <a:pt x="261" y="0"/>
                  <a:pt x="282" y="0"/>
                </a:cubicBezTo>
                <a:cubicBezTo>
                  <a:pt x="424" y="0"/>
                  <a:pt x="424" y="0"/>
                  <a:pt x="424" y="0"/>
                </a:cubicBezTo>
                <a:cubicBezTo>
                  <a:pt x="438" y="0"/>
                  <a:pt x="452" y="15"/>
                  <a:pt x="452" y="29"/>
                </a:cubicBezTo>
                <a:cubicBezTo>
                  <a:pt x="452" y="248"/>
                  <a:pt x="452" y="248"/>
                  <a:pt x="452" y="248"/>
                </a:cubicBezTo>
                <a:close/>
                <a:moveTo>
                  <a:pt x="289" y="227"/>
                </a:moveTo>
                <a:lnTo>
                  <a:pt x="289" y="227"/>
                </a:lnTo>
                <a:cubicBezTo>
                  <a:pt x="296" y="234"/>
                  <a:pt x="296" y="241"/>
                  <a:pt x="296" y="248"/>
                </a:cubicBezTo>
                <a:cubicBezTo>
                  <a:pt x="296" y="255"/>
                  <a:pt x="296" y="262"/>
                  <a:pt x="289" y="269"/>
                </a:cubicBezTo>
                <a:cubicBezTo>
                  <a:pt x="198" y="354"/>
                  <a:pt x="198" y="354"/>
                  <a:pt x="198" y="354"/>
                </a:cubicBezTo>
                <a:cubicBezTo>
                  <a:pt x="191" y="361"/>
                  <a:pt x="183" y="361"/>
                  <a:pt x="176" y="361"/>
                </a:cubicBezTo>
                <a:cubicBezTo>
                  <a:pt x="162" y="361"/>
                  <a:pt x="148" y="347"/>
                  <a:pt x="148" y="333"/>
                </a:cubicBezTo>
                <a:cubicBezTo>
                  <a:pt x="148" y="326"/>
                  <a:pt x="155" y="319"/>
                  <a:pt x="155" y="311"/>
                </a:cubicBezTo>
                <a:cubicBezTo>
                  <a:pt x="198" y="276"/>
                  <a:pt x="198" y="276"/>
                  <a:pt x="198" y="276"/>
                </a:cubicBezTo>
                <a:cubicBezTo>
                  <a:pt x="28" y="276"/>
                  <a:pt x="28" y="276"/>
                  <a:pt x="28" y="276"/>
                </a:cubicBezTo>
                <a:cubicBezTo>
                  <a:pt x="7" y="276"/>
                  <a:pt x="0" y="262"/>
                  <a:pt x="0" y="248"/>
                </a:cubicBezTo>
                <a:cubicBezTo>
                  <a:pt x="0" y="234"/>
                  <a:pt x="7" y="220"/>
                  <a:pt x="28" y="220"/>
                </a:cubicBezTo>
                <a:cubicBezTo>
                  <a:pt x="198" y="220"/>
                  <a:pt x="198" y="220"/>
                  <a:pt x="198" y="220"/>
                </a:cubicBezTo>
                <a:cubicBezTo>
                  <a:pt x="155" y="184"/>
                  <a:pt x="155" y="184"/>
                  <a:pt x="155" y="184"/>
                </a:cubicBezTo>
                <a:cubicBezTo>
                  <a:pt x="155" y="177"/>
                  <a:pt x="148" y="170"/>
                  <a:pt x="148" y="163"/>
                </a:cubicBezTo>
                <a:cubicBezTo>
                  <a:pt x="148" y="149"/>
                  <a:pt x="162" y="135"/>
                  <a:pt x="176" y="135"/>
                </a:cubicBezTo>
                <a:cubicBezTo>
                  <a:pt x="183" y="135"/>
                  <a:pt x="191" y="135"/>
                  <a:pt x="198" y="142"/>
                </a:cubicBezTo>
                <a:cubicBezTo>
                  <a:pt x="289" y="227"/>
                  <a:pt x="289" y="227"/>
                  <a:pt x="289" y="2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3" name="Freeform 51"/>
          <p:cNvSpPr>
            <a:spLocks noChangeArrowheads="1"/>
          </p:cNvSpPr>
          <p:nvPr/>
        </p:nvSpPr>
        <p:spPr bwMode="auto">
          <a:xfrm>
            <a:off x="15935298" y="7961066"/>
            <a:ext cx="532134" cy="493780"/>
          </a:xfrm>
          <a:custGeom>
            <a:avLst/>
            <a:gdLst>
              <a:gd name="T0" fmla="*/ 59733324 w 489"/>
              <a:gd name="T1" fmla="*/ 58889948 h 453"/>
              <a:gd name="T2" fmla="*/ 59733324 w 489"/>
              <a:gd name="T3" fmla="*/ 58889948 h 453"/>
              <a:gd name="T4" fmla="*/ 3765697 w 489"/>
              <a:gd name="T5" fmla="*/ 58889948 h 453"/>
              <a:gd name="T6" fmla="*/ 0 w 489"/>
              <a:gd name="T7" fmla="*/ 55241789 h 453"/>
              <a:gd name="T8" fmla="*/ 0 w 489"/>
              <a:gd name="T9" fmla="*/ 36741110 h 453"/>
              <a:gd name="T10" fmla="*/ 3765697 w 489"/>
              <a:gd name="T11" fmla="*/ 33092952 h 453"/>
              <a:gd name="T12" fmla="*/ 7401667 w 489"/>
              <a:gd name="T13" fmla="*/ 36741110 h 453"/>
              <a:gd name="T14" fmla="*/ 7401667 w 489"/>
              <a:gd name="T15" fmla="*/ 51593992 h 453"/>
              <a:gd name="T16" fmla="*/ 55967267 w 489"/>
              <a:gd name="T17" fmla="*/ 51593992 h 453"/>
              <a:gd name="T18" fmla="*/ 55967267 w 489"/>
              <a:gd name="T19" fmla="*/ 36741110 h 453"/>
              <a:gd name="T20" fmla="*/ 59733324 w 489"/>
              <a:gd name="T21" fmla="*/ 33092952 h 453"/>
              <a:gd name="T22" fmla="*/ 63369294 w 489"/>
              <a:gd name="T23" fmla="*/ 36741110 h 453"/>
              <a:gd name="T24" fmla="*/ 63369294 w 489"/>
              <a:gd name="T25" fmla="*/ 55241789 h 453"/>
              <a:gd name="T26" fmla="*/ 59733324 w 489"/>
              <a:gd name="T27" fmla="*/ 58889948 h 453"/>
              <a:gd name="T28" fmla="*/ 43241733 w 489"/>
              <a:gd name="T29" fmla="*/ 19282505 h 453"/>
              <a:gd name="T30" fmla="*/ 43241733 w 489"/>
              <a:gd name="T31" fmla="*/ 19282505 h 453"/>
              <a:gd name="T32" fmla="*/ 40384848 w 489"/>
              <a:gd name="T33" fmla="*/ 18370375 h 453"/>
              <a:gd name="T34" fmla="*/ 40384848 w 489"/>
              <a:gd name="T35" fmla="*/ 18370375 h 453"/>
              <a:gd name="T36" fmla="*/ 35840067 w 489"/>
              <a:gd name="T37" fmla="*/ 12898317 h 453"/>
              <a:gd name="T38" fmla="*/ 35840067 w 489"/>
              <a:gd name="T39" fmla="*/ 35828980 h 453"/>
              <a:gd name="T40" fmla="*/ 35840067 w 489"/>
              <a:gd name="T41" fmla="*/ 35828980 h 453"/>
              <a:gd name="T42" fmla="*/ 32204097 w 489"/>
              <a:gd name="T43" fmla="*/ 39607443 h 453"/>
              <a:gd name="T44" fmla="*/ 28568127 w 489"/>
              <a:gd name="T45" fmla="*/ 35828980 h 453"/>
              <a:gd name="T46" fmla="*/ 28568127 w 489"/>
              <a:gd name="T47" fmla="*/ 35828980 h 453"/>
              <a:gd name="T48" fmla="*/ 28568127 w 489"/>
              <a:gd name="T49" fmla="*/ 12898317 h 453"/>
              <a:gd name="T50" fmla="*/ 23893258 w 489"/>
              <a:gd name="T51" fmla="*/ 18370375 h 453"/>
              <a:gd name="T52" fmla="*/ 23893258 w 489"/>
              <a:gd name="T53" fmla="*/ 18370375 h 453"/>
              <a:gd name="T54" fmla="*/ 21166461 w 489"/>
              <a:gd name="T55" fmla="*/ 19282505 h 453"/>
              <a:gd name="T56" fmla="*/ 17530491 w 489"/>
              <a:gd name="T57" fmla="*/ 15634346 h 453"/>
              <a:gd name="T58" fmla="*/ 18439303 w 489"/>
              <a:gd name="T59" fmla="*/ 13810447 h 453"/>
              <a:gd name="T60" fmla="*/ 18439303 w 489"/>
              <a:gd name="T61" fmla="*/ 13810447 h 453"/>
              <a:gd name="T62" fmla="*/ 29476939 w 489"/>
              <a:gd name="T63" fmla="*/ 912130 h 453"/>
              <a:gd name="T64" fmla="*/ 29476939 w 489"/>
              <a:gd name="T65" fmla="*/ 912130 h 453"/>
              <a:gd name="T66" fmla="*/ 32204097 w 489"/>
              <a:gd name="T67" fmla="*/ 0 h 453"/>
              <a:gd name="T68" fmla="*/ 34930894 w 489"/>
              <a:gd name="T69" fmla="*/ 912130 h 453"/>
              <a:gd name="T70" fmla="*/ 34930894 w 489"/>
              <a:gd name="T71" fmla="*/ 912130 h 453"/>
              <a:gd name="T72" fmla="*/ 45968530 w 489"/>
              <a:gd name="T73" fmla="*/ 13810447 h 453"/>
              <a:gd name="T74" fmla="*/ 45968530 w 489"/>
              <a:gd name="T75" fmla="*/ 13810447 h 453"/>
              <a:gd name="T76" fmla="*/ 46877703 w 489"/>
              <a:gd name="T77" fmla="*/ 15634346 h 453"/>
              <a:gd name="T78" fmla="*/ 43241733 w 489"/>
              <a:gd name="T79" fmla="*/ 19282505 h 45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89" h="453">
                <a:moveTo>
                  <a:pt x="460" y="452"/>
                </a:moveTo>
                <a:lnTo>
                  <a:pt x="460" y="452"/>
                </a:lnTo>
                <a:cubicBezTo>
                  <a:pt x="29" y="452"/>
                  <a:pt x="29" y="452"/>
                  <a:pt x="29" y="452"/>
                </a:cubicBezTo>
                <a:cubicBezTo>
                  <a:pt x="15" y="452"/>
                  <a:pt x="0" y="438"/>
                  <a:pt x="0" y="424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68"/>
                  <a:pt x="15" y="254"/>
                  <a:pt x="29" y="254"/>
                </a:cubicBezTo>
                <a:cubicBezTo>
                  <a:pt x="43" y="254"/>
                  <a:pt x="57" y="268"/>
                  <a:pt x="57" y="282"/>
                </a:cubicBezTo>
                <a:cubicBezTo>
                  <a:pt x="57" y="396"/>
                  <a:pt x="57" y="396"/>
                  <a:pt x="57" y="396"/>
                </a:cubicBezTo>
                <a:cubicBezTo>
                  <a:pt x="431" y="396"/>
                  <a:pt x="431" y="396"/>
                  <a:pt x="431" y="396"/>
                </a:cubicBezTo>
                <a:cubicBezTo>
                  <a:pt x="431" y="282"/>
                  <a:pt x="431" y="282"/>
                  <a:pt x="431" y="282"/>
                </a:cubicBezTo>
                <a:cubicBezTo>
                  <a:pt x="431" y="268"/>
                  <a:pt x="446" y="254"/>
                  <a:pt x="460" y="254"/>
                </a:cubicBezTo>
                <a:cubicBezTo>
                  <a:pt x="481" y="254"/>
                  <a:pt x="488" y="268"/>
                  <a:pt x="488" y="282"/>
                </a:cubicBezTo>
                <a:cubicBezTo>
                  <a:pt x="488" y="424"/>
                  <a:pt x="488" y="424"/>
                  <a:pt x="488" y="424"/>
                </a:cubicBezTo>
                <a:cubicBezTo>
                  <a:pt x="488" y="438"/>
                  <a:pt x="481" y="452"/>
                  <a:pt x="460" y="452"/>
                </a:cubicBezTo>
                <a:close/>
                <a:moveTo>
                  <a:pt x="333" y="148"/>
                </a:moveTo>
                <a:lnTo>
                  <a:pt x="333" y="148"/>
                </a:lnTo>
                <a:cubicBezTo>
                  <a:pt x="318" y="148"/>
                  <a:pt x="311" y="148"/>
                  <a:pt x="311" y="141"/>
                </a:cubicBezTo>
                <a:cubicBezTo>
                  <a:pt x="276" y="99"/>
                  <a:pt x="276" y="99"/>
                  <a:pt x="276" y="99"/>
                </a:cubicBezTo>
                <a:cubicBezTo>
                  <a:pt x="276" y="275"/>
                  <a:pt x="276" y="275"/>
                  <a:pt x="276" y="275"/>
                </a:cubicBezTo>
                <a:cubicBezTo>
                  <a:pt x="276" y="289"/>
                  <a:pt x="262" y="304"/>
                  <a:pt x="248" y="304"/>
                </a:cubicBezTo>
                <a:cubicBezTo>
                  <a:pt x="227" y="304"/>
                  <a:pt x="220" y="289"/>
                  <a:pt x="220" y="275"/>
                </a:cubicBezTo>
                <a:cubicBezTo>
                  <a:pt x="220" y="99"/>
                  <a:pt x="220" y="99"/>
                  <a:pt x="220" y="99"/>
                </a:cubicBezTo>
                <a:cubicBezTo>
                  <a:pt x="184" y="141"/>
                  <a:pt x="184" y="141"/>
                  <a:pt x="184" y="141"/>
                </a:cubicBezTo>
                <a:cubicBezTo>
                  <a:pt x="177" y="148"/>
                  <a:pt x="170" y="148"/>
                  <a:pt x="163" y="148"/>
                </a:cubicBezTo>
                <a:cubicBezTo>
                  <a:pt x="142" y="148"/>
                  <a:pt x="135" y="141"/>
                  <a:pt x="135" y="120"/>
                </a:cubicBezTo>
                <a:cubicBezTo>
                  <a:pt x="135" y="113"/>
                  <a:pt x="135" y="106"/>
                  <a:pt x="142" y="106"/>
                </a:cubicBezTo>
                <a:cubicBezTo>
                  <a:pt x="227" y="7"/>
                  <a:pt x="227" y="7"/>
                  <a:pt x="227" y="7"/>
                </a:cubicBezTo>
                <a:cubicBezTo>
                  <a:pt x="227" y="7"/>
                  <a:pt x="234" y="0"/>
                  <a:pt x="248" y="0"/>
                </a:cubicBezTo>
                <a:cubicBezTo>
                  <a:pt x="255" y="0"/>
                  <a:pt x="262" y="7"/>
                  <a:pt x="269" y="7"/>
                </a:cubicBezTo>
                <a:cubicBezTo>
                  <a:pt x="354" y="106"/>
                  <a:pt x="354" y="106"/>
                  <a:pt x="354" y="106"/>
                </a:cubicBezTo>
                <a:cubicBezTo>
                  <a:pt x="354" y="106"/>
                  <a:pt x="361" y="113"/>
                  <a:pt x="361" y="120"/>
                </a:cubicBezTo>
                <a:cubicBezTo>
                  <a:pt x="361" y="141"/>
                  <a:pt x="347" y="148"/>
                  <a:pt x="333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4" name="Freeform 52"/>
          <p:cNvSpPr>
            <a:spLocks noChangeArrowheads="1"/>
          </p:cNvSpPr>
          <p:nvPr/>
        </p:nvSpPr>
        <p:spPr bwMode="auto">
          <a:xfrm>
            <a:off x="14794328" y="7961066"/>
            <a:ext cx="532134" cy="493780"/>
          </a:xfrm>
          <a:custGeom>
            <a:avLst/>
            <a:gdLst>
              <a:gd name="T0" fmla="*/ 59733324 w 489"/>
              <a:gd name="T1" fmla="*/ 58889948 h 453"/>
              <a:gd name="T2" fmla="*/ 59733324 w 489"/>
              <a:gd name="T3" fmla="*/ 58889948 h 453"/>
              <a:gd name="T4" fmla="*/ 31294924 w 489"/>
              <a:gd name="T5" fmla="*/ 58889948 h 453"/>
              <a:gd name="T6" fmla="*/ 31294924 w 489"/>
              <a:gd name="T7" fmla="*/ 58889948 h 453"/>
              <a:gd name="T8" fmla="*/ 31294924 w 489"/>
              <a:gd name="T9" fmla="*/ 58889948 h 453"/>
              <a:gd name="T10" fmla="*/ 3765697 w 489"/>
              <a:gd name="T11" fmla="*/ 58889948 h 453"/>
              <a:gd name="T12" fmla="*/ 0 w 489"/>
              <a:gd name="T13" fmla="*/ 55241789 h 453"/>
              <a:gd name="T14" fmla="*/ 0 w 489"/>
              <a:gd name="T15" fmla="*/ 36741110 h 453"/>
              <a:gd name="T16" fmla="*/ 3765697 w 489"/>
              <a:gd name="T17" fmla="*/ 33092952 h 453"/>
              <a:gd name="T18" fmla="*/ 7401667 w 489"/>
              <a:gd name="T19" fmla="*/ 36741110 h 453"/>
              <a:gd name="T20" fmla="*/ 7401667 w 489"/>
              <a:gd name="T21" fmla="*/ 51593992 h 453"/>
              <a:gd name="T22" fmla="*/ 55967267 w 489"/>
              <a:gd name="T23" fmla="*/ 51593992 h 453"/>
              <a:gd name="T24" fmla="*/ 55967267 w 489"/>
              <a:gd name="T25" fmla="*/ 36741110 h 453"/>
              <a:gd name="T26" fmla="*/ 59733324 w 489"/>
              <a:gd name="T27" fmla="*/ 33092952 h 453"/>
              <a:gd name="T28" fmla="*/ 63369294 w 489"/>
              <a:gd name="T29" fmla="*/ 36741110 h 453"/>
              <a:gd name="T30" fmla="*/ 63369294 w 489"/>
              <a:gd name="T31" fmla="*/ 55241789 h 453"/>
              <a:gd name="T32" fmla="*/ 59733324 w 489"/>
              <a:gd name="T33" fmla="*/ 58889948 h 453"/>
              <a:gd name="T34" fmla="*/ 45059718 w 489"/>
              <a:gd name="T35" fmla="*/ 25796996 h 453"/>
              <a:gd name="T36" fmla="*/ 45059718 w 489"/>
              <a:gd name="T37" fmla="*/ 25796996 h 453"/>
              <a:gd name="T38" fmla="*/ 34022082 w 489"/>
              <a:gd name="T39" fmla="*/ 37653240 h 453"/>
              <a:gd name="T40" fmla="*/ 34022082 w 489"/>
              <a:gd name="T41" fmla="*/ 37653240 h 453"/>
              <a:gd name="T42" fmla="*/ 31294924 w 489"/>
              <a:gd name="T43" fmla="*/ 39607443 h 453"/>
              <a:gd name="T44" fmla="*/ 28568127 w 489"/>
              <a:gd name="T45" fmla="*/ 37653240 h 453"/>
              <a:gd name="T46" fmla="*/ 28568127 w 489"/>
              <a:gd name="T47" fmla="*/ 37653240 h 453"/>
              <a:gd name="T48" fmla="*/ 17530491 w 489"/>
              <a:gd name="T49" fmla="*/ 25796996 h 453"/>
              <a:gd name="T50" fmla="*/ 17530491 w 489"/>
              <a:gd name="T51" fmla="*/ 25796996 h 453"/>
              <a:gd name="T52" fmla="*/ 16491591 w 489"/>
              <a:gd name="T53" fmla="*/ 22930663 h 453"/>
              <a:gd name="T54" fmla="*/ 20257288 w 489"/>
              <a:gd name="T55" fmla="*/ 19282505 h 453"/>
              <a:gd name="T56" fmla="*/ 22984445 w 489"/>
              <a:gd name="T57" fmla="*/ 21106403 h 453"/>
              <a:gd name="T58" fmla="*/ 22984445 w 489"/>
              <a:gd name="T59" fmla="*/ 21106403 h 453"/>
              <a:gd name="T60" fmla="*/ 27529227 w 489"/>
              <a:gd name="T61" fmla="*/ 25796996 h 453"/>
              <a:gd name="T62" fmla="*/ 27529227 w 489"/>
              <a:gd name="T63" fmla="*/ 3648158 h 453"/>
              <a:gd name="T64" fmla="*/ 27529227 w 489"/>
              <a:gd name="T65" fmla="*/ 3648158 h 453"/>
              <a:gd name="T66" fmla="*/ 31294924 w 489"/>
              <a:gd name="T67" fmla="*/ 0 h 453"/>
              <a:gd name="T68" fmla="*/ 34930894 w 489"/>
              <a:gd name="T69" fmla="*/ 3648158 h 453"/>
              <a:gd name="T70" fmla="*/ 34930894 w 489"/>
              <a:gd name="T71" fmla="*/ 3648158 h 453"/>
              <a:gd name="T72" fmla="*/ 34930894 w 489"/>
              <a:gd name="T73" fmla="*/ 25796996 h 453"/>
              <a:gd name="T74" fmla="*/ 39476036 w 489"/>
              <a:gd name="T75" fmla="*/ 21106403 h 453"/>
              <a:gd name="T76" fmla="*/ 39476036 w 489"/>
              <a:gd name="T77" fmla="*/ 21106403 h 453"/>
              <a:gd name="T78" fmla="*/ 42202833 w 489"/>
              <a:gd name="T79" fmla="*/ 19282505 h 453"/>
              <a:gd name="T80" fmla="*/ 45968530 w 489"/>
              <a:gd name="T81" fmla="*/ 22930663 h 453"/>
              <a:gd name="T82" fmla="*/ 45059718 w 489"/>
              <a:gd name="T83" fmla="*/ 25796996 h 4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89" h="453">
                <a:moveTo>
                  <a:pt x="460" y="452"/>
                </a:moveTo>
                <a:lnTo>
                  <a:pt x="460" y="452"/>
                </a:lnTo>
                <a:cubicBezTo>
                  <a:pt x="241" y="452"/>
                  <a:pt x="241" y="452"/>
                  <a:pt x="241" y="452"/>
                </a:cubicBezTo>
                <a:cubicBezTo>
                  <a:pt x="29" y="452"/>
                  <a:pt x="29" y="452"/>
                  <a:pt x="29" y="452"/>
                </a:cubicBezTo>
                <a:cubicBezTo>
                  <a:pt x="7" y="452"/>
                  <a:pt x="0" y="438"/>
                  <a:pt x="0" y="424"/>
                </a:cubicBezTo>
                <a:cubicBezTo>
                  <a:pt x="0" y="282"/>
                  <a:pt x="0" y="282"/>
                  <a:pt x="0" y="282"/>
                </a:cubicBezTo>
                <a:cubicBezTo>
                  <a:pt x="0" y="268"/>
                  <a:pt x="7" y="254"/>
                  <a:pt x="29" y="254"/>
                </a:cubicBezTo>
                <a:cubicBezTo>
                  <a:pt x="43" y="254"/>
                  <a:pt x="57" y="268"/>
                  <a:pt x="57" y="282"/>
                </a:cubicBezTo>
                <a:cubicBezTo>
                  <a:pt x="57" y="396"/>
                  <a:pt x="57" y="396"/>
                  <a:pt x="57" y="396"/>
                </a:cubicBezTo>
                <a:cubicBezTo>
                  <a:pt x="431" y="396"/>
                  <a:pt x="431" y="396"/>
                  <a:pt x="431" y="396"/>
                </a:cubicBezTo>
                <a:cubicBezTo>
                  <a:pt x="431" y="282"/>
                  <a:pt x="431" y="282"/>
                  <a:pt x="431" y="282"/>
                </a:cubicBezTo>
                <a:cubicBezTo>
                  <a:pt x="431" y="268"/>
                  <a:pt x="446" y="254"/>
                  <a:pt x="460" y="254"/>
                </a:cubicBezTo>
                <a:cubicBezTo>
                  <a:pt x="474" y="254"/>
                  <a:pt x="488" y="268"/>
                  <a:pt x="488" y="282"/>
                </a:cubicBezTo>
                <a:cubicBezTo>
                  <a:pt x="488" y="424"/>
                  <a:pt x="488" y="424"/>
                  <a:pt x="488" y="424"/>
                </a:cubicBezTo>
                <a:cubicBezTo>
                  <a:pt x="488" y="438"/>
                  <a:pt x="474" y="452"/>
                  <a:pt x="460" y="452"/>
                </a:cubicBezTo>
                <a:close/>
                <a:moveTo>
                  <a:pt x="347" y="198"/>
                </a:moveTo>
                <a:lnTo>
                  <a:pt x="347" y="198"/>
                </a:lnTo>
                <a:cubicBezTo>
                  <a:pt x="262" y="289"/>
                  <a:pt x="262" y="289"/>
                  <a:pt x="262" y="289"/>
                </a:cubicBezTo>
                <a:cubicBezTo>
                  <a:pt x="262" y="297"/>
                  <a:pt x="255" y="304"/>
                  <a:pt x="241" y="304"/>
                </a:cubicBezTo>
                <a:cubicBezTo>
                  <a:pt x="234" y="304"/>
                  <a:pt x="227" y="297"/>
                  <a:pt x="220" y="289"/>
                </a:cubicBezTo>
                <a:cubicBezTo>
                  <a:pt x="135" y="198"/>
                  <a:pt x="135" y="198"/>
                  <a:pt x="135" y="198"/>
                </a:cubicBezTo>
                <a:cubicBezTo>
                  <a:pt x="135" y="191"/>
                  <a:pt x="127" y="184"/>
                  <a:pt x="127" y="176"/>
                </a:cubicBezTo>
                <a:cubicBezTo>
                  <a:pt x="127" y="162"/>
                  <a:pt x="142" y="148"/>
                  <a:pt x="156" y="148"/>
                </a:cubicBezTo>
                <a:cubicBezTo>
                  <a:pt x="170" y="148"/>
                  <a:pt x="177" y="155"/>
                  <a:pt x="177" y="162"/>
                </a:cubicBezTo>
                <a:cubicBezTo>
                  <a:pt x="212" y="198"/>
                  <a:pt x="212" y="198"/>
                  <a:pt x="212" y="19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12" y="14"/>
                  <a:pt x="227" y="0"/>
                  <a:pt x="241" y="0"/>
                </a:cubicBezTo>
                <a:cubicBezTo>
                  <a:pt x="262" y="0"/>
                  <a:pt x="269" y="14"/>
                  <a:pt x="269" y="28"/>
                </a:cubicBezTo>
                <a:cubicBezTo>
                  <a:pt x="269" y="198"/>
                  <a:pt x="269" y="198"/>
                  <a:pt x="269" y="198"/>
                </a:cubicBezTo>
                <a:cubicBezTo>
                  <a:pt x="304" y="162"/>
                  <a:pt x="304" y="162"/>
                  <a:pt x="304" y="162"/>
                </a:cubicBezTo>
                <a:cubicBezTo>
                  <a:pt x="311" y="155"/>
                  <a:pt x="318" y="148"/>
                  <a:pt x="325" y="148"/>
                </a:cubicBezTo>
                <a:cubicBezTo>
                  <a:pt x="347" y="148"/>
                  <a:pt x="354" y="162"/>
                  <a:pt x="354" y="176"/>
                </a:cubicBezTo>
                <a:cubicBezTo>
                  <a:pt x="354" y="184"/>
                  <a:pt x="354" y="191"/>
                  <a:pt x="347" y="1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5" name="Freeform 53"/>
          <p:cNvSpPr>
            <a:spLocks noChangeArrowheads="1"/>
          </p:cNvSpPr>
          <p:nvPr/>
        </p:nvSpPr>
        <p:spPr bwMode="auto">
          <a:xfrm>
            <a:off x="13581448" y="7874774"/>
            <a:ext cx="661570" cy="661572"/>
          </a:xfrm>
          <a:custGeom>
            <a:avLst/>
            <a:gdLst>
              <a:gd name="T0" fmla="*/ 75172271 w 608"/>
              <a:gd name="T1" fmla="*/ 78678142 h 609"/>
              <a:gd name="T2" fmla="*/ 0 w 608"/>
              <a:gd name="T3" fmla="*/ 75054951 h 609"/>
              <a:gd name="T4" fmla="*/ 3635276 w 608"/>
              <a:gd name="T5" fmla="*/ 10093638 h 609"/>
              <a:gd name="T6" fmla="*/ 10905827 w 608"/>
              <a:gd name="T7" fmla="*/ 13716829 h 609"/>
              <a:gd name="T8" fmla="*/ 28432908 w 608"/>
              <a:gd name="T9" fmla="*/ 13716829 h 609"/>
              <a:gd name="T10" fmla="*/ 50374278 w 608"/>
              <a:gd name="T11" fmla="*/ 10093638 h 609"/>
              <a:gd name="T12" fmla="*/ 58683635 w 608"/>
              <a:gd name="T13" fmla="*/ 21998871 h 609"/>
              <a:gd name="T14" fmla="*/ 67901720 w 608"/>
              <a:gd name="T15" fmla="*/ 10093638 h 609"/>
              <a:gd name="T16" fmla="*/ 78807547 w 608"/>
              <a:gd name="T17" fmla="*/ 13716829 h 609"/>
              <a:gd name="T18" fmla="*/ 75172271 w 608"/>
              <a:gd name="T19" fmla="*/ 78678142 h 609"/>
              <a:gd name="T20" fmla="*/ 71536996 w 608"/>
              <a:gd name="T21" fmla="*/ 29245613 h 609"/>
              <a:gd name="T22" fmla="*/ 7270552 w 608"/>
              <a:gd name="T23" fmla="*/ 71302258 h 609"/>
              <a:gd name="T24" fmla="*/ 71536996 w 608"/>
              <a:gd name="T25" fmla="*/ 29245613 h 609"/>
              <a:gd name="T26" fmla="*/ 24667917 w 608"/>
              <a:gd name="T27" fmla="*/ 54867675 h 609"/>
              <a:gd name="T28" fmla="*/ 29341637 w 608"/>
              <a:gd name="T29" fmla="*/ 51244484 h 609"/>
              <a:gd name="T30" fmla="*/ 32068184 w 608"/>
              <a:gd name="T31" fmla="*/ 48526731 h 609"/>
              <a:gd name="T32" fmla="*/ 33886002 w 608"/>
              <a:gd name="T33" fmla="*/ 45679835 h 609"/>
              <a:gd name="T34" fmla="*/ 31159455 w 608"/>
              <a:gd name="T35" fmla="*/ 42056644 h 609"/>
              <a:gd name="T36" fmla="*/ 28432908 w 608"/>
              <a:gd name="T37" fmla="*/ 43868240 h 609"/>
              <a:gd name="T38" fmla="*/ 27524179 w 608"/>
              <a:gd name="T39" fmla="*/ 46585633 h 609"/>
              <a:gd name="T40" fmla="*/ 23759188 w 608"/>
              <a:gd name="T41" fmla="*/ 43868240 h 609"/>
              <a:gd name="T42" fmla="*/ 27524179 w 608"/>
              <a:gd name="T43" fmla="*/ 38433453 h 609"/>
              <a:gd name="T44" fmla="*/ 33886002 w 608"/>
              <a:gd name="T45" fmla="*/ 38433453 h 609"/>
              <a:gd name="T46" fmla="*/ 37650993 w 608"/>
              <a:gd name="T47" fmla="*/ 42056644 h 609"/>
              <a:gd name="T48" fmla="*/ 38559722 w 608"/>
              <a:gd name="T49" fmla="*/ 47491791 h 609"/>
              <a:gd name="T50" fmla="*/ 34794731 w 608"/>
              <a:gd name="T51" fmla="*/ 52150282 h 609"/>
              <a:gd name="T52" fmla="*/ 30250726 w 608"/>
              <a:gd name="T53" fmla="*/ 54867675 h 609"/>
              <a:gd name="T54" fmla="*/ 38559722 w 608"/>
              <a:gd name="T55" fmla="*/ 56679271 h 609"/>
              <a:gd name="T56" fmla="*/ 21941370 w 608"/>
              <a:gd name="T57" fmla="*/ 60431965 h 609"/>
              <a:gd name="T58" fmla="*/ 24667917 w 608"/>
              <a:gd name="T59" fmla="*/ 54867675 h 609"/>
              <a:gd name="T60" fmla="*/ 45830274 w 608"/>
              <a:gd name="T61" fmla="*/ 56679271 h 609"/>
              <a:gd name="T62" fmla="*/ 49465550 w 608"/>
              <a:gd name="T63" fmla="*/ 56679271 h 609"/>
              <a:gd name="T64" fmla="*/ 51283368 w 608"/>
              <a:gd name="T65" fmla="*/ 54867675 h 609"/>
              <a:gd name="T66" fmla="*/ 51283368 w 608"/>
              <a:gd name="T67" fmla="*/ 51244484 h 609"/>
              <a:gd name="T68" fmla="*/ 49465550 w 608"/>
              <a:gd name="T69" fmla="*/ 49432889 h 609"/>
              <a:gd name="T70" fmla="*/ 45830274 w 608"/>
              <a:gd name="T71" fmla="*/ 49432889 h 609"/>
              <a:gd name="T72" fmla="*/ 40377540 w 608"/>
              <a:gd name="T73" fmla="*/ 51244484 h 609"/>
              <a:gd name="T74" fmla="*/ 55048359 w 608"/>
              <a:gd name="T75" fmla="*/ 38433453 h 609"/>
              <a:gd name="T76" fmla="*/ 45830274 w 608"/>
              <a:gd name="T77" fmla="*/ 42056644 h 609"/>
              <a:gd name="T78" fmla="*/ 44921545 w 608"/>
              <a:gd name="T79" fmla="*/ 47491791 h 609"/>
              <a:gd name="T80" fmla="*/ 49465550 w 608"/>
              <a:gd name="T81" fmla="*/ 45679835 h 609"/>
              <a:gd name="T82" fmla="*/ 55048359 w 608"/>
              <a:gd name="T83" fmla="*/ 47491791 h 609"/>
              <a:gd name="T84" fmla="*/ 56865817 w 608"/>
              <a:gd name="T85" fmla="*/ 53056080 h 609"/>
              <a:gd name="T86" fmla="*/ 54139630 w 608"/>
              <a:gd name="T87" fmla="*/ 58491226 h 609"/>
              <a:gd name="T88" fmla="*/ 48556821 w 608"/>
              <a:gd name="T89" fmla="*/ 61338122 h 609"/>
              <a:gd name="T90" fmla="*/ 42194998 w 608"/>
              <a:gd name="T91" fmla="*/ 59526167 h 609"/>
              <a:gd name="T92" fmla="*/ 40377540 w 608"/>
              <a:gd name="T93" fmla="*/ 53961878 h 609"/>
              <a:gd name="T94" fmla="*/ 45830274 w 608"/>
              <a:gd name="T95" fmla="*/ 56679271 h 609"/>
              <a:gd name="T96" fmla="*/ 58683635 w 608"/>
              <a:gd name="T97" fmla="*/ 17340380 h 609"/>
              <a:gd name="T98" fmla="*/ 55048359 w 608"/>
              <a:gd name="T99" fmla="*/ 3623191 h 609"/>
              <a:gd name="T100" fmla="*/ 62318910 w 608"/>
              <a:gd name="T101" fmla="*/ 3623191 h 609"/>
              <a:gd name="T102" fmla="*/ 58683635 w 608"/>
              <a:gd name="T103" fmla="*/ 17340380 h 609"/>
              <a:gd name="T104" fmla="*/ 20123912 w 608"/>
              <a:gd name="T105" fmla="*/ 17340380 h 609"/>
              <a:gd name="T106" fmla="*/ 16488637 w 608"/>
              <a:gd name="T107" fmla="*/ 3623191 h 609"/>
              <a:gd name="T108" fmla="*/ 23759188 w 608"/>
              <a:gd name="T109" fmla="*/ 3623191 h 609"/>
              <a:gd name="T110" fmla="*/ 20123912 w 608"/>
              <a:gd name="T111" fmla="*/ 17340380 h 60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8" h="609">
                <a:moveTo>
                  <a:pt x="579" y="608"/>
                </a:moveTo>
                <a:lnTo>
                  <a:pt x="579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14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20" y="170"/>
                  <a:pt x="155" y="170"/>
                </a:cubicBezTo>
                <a:cubicBezTo>
                  <a:pt x="190" y="170"/>
                  <a:pt x="219" y="141"/>
                  <a:pt x="219" y="106"/>
                </a:cubicBezTo>
                <a:cubicBezTo>
                  <a:pt x="219" y="78"/>
                  <a:pt x="219" y="78"/>
                  <a:pt x="219" y="78"/>
                </a:cubicBezTo>
                <a:cubicBezTo>
                  <a:pt x="388" y="78"/>
                  <a:pt x="388" y="78"/>
                  <a:pt x="388" y="78"/>
                </a:cubicBezTo>
                <a:cubicBezTo>
                  <a:pt x="388" y="106"/>
                  <a:pt x="388" y="106"/>
                  <a:pt x="388" y="106"/>
                </a:cubicBezTo>
                <a:cubicBezTo>
                  <a:pt x="388" y="141"/>
                  <a:pt x="417" y="170"/>
                  <a:pt x="452" y="170"/>
                </a:cubicBezTo>
                <a:cubicBezTo>
                  <a:pt x="487" y="170"/>
                  <a:pt x="523" y="141"/>
                  <a:pt x="523" y="106"/>
                </a:cubicBezTo>
                <a:cubicBezTo>
                  <a:pt x="523" y="78"/>
                  <a:pt x="523" y="78"/>
                  <a:pt x="523" y="78"/>
                </a:cubicBezTo>
                <a:cubicBezTo>
                  <a:pt x="579" y="78"/>
                  <a:pt x="579" y="78"/>
                  <a:pt x="579" y="78"/>
                </a:cubicBezTo>
                <a:cubicBezTo>
                  <a:pt x="593" y="78"/>
                  <a:pt x="607" y="92"/>
                  <a:pt x="607" y="106"/>
                </a:cubicBezTo>
                <a:cubicBezTo>
                  <a:pt x="607" y="580"/>
                  <a:pt x="607" y="580"/>
                  <a:pt x="607" y="580"/>
                </a:cubicBezTo>
                <a:cubicBezTo>
                  <a:pt x="607" y="594"/>
                  <a:pt x="593" y="608"/>
                  <a:pt x="579" y="608"/>
                </a:cubicBezTo>
                <a:close/>
                <a:moveTo>
                  <a:pt x="551" y="226"/>
                </a:moveTo>
                <a:lnTo>
                  <a:pt x="551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51" y="551"/>
                  <a:pt x="551" y="551"/>
                  <a:pt x="551" y="551"/>
                </a:cubicBezTo>
                <a:lnTo>
                  <a:pt x="551" y="226"/>
                </a:lnTo>
                <a:close/>
                <a:moveTo>
                  <a:pt x="190" y="424"/>
                </a:moveTo>
                <a:lnTo>
                  <a:pt x="190" y="424"/>
                </a:lnTo>
                <a:cubicBezTo>
                  <a:pt x="190" y="417"/>
                  <a:pt x="197" y="410"/>
                  <a:pt x="205" y="410"/>
                </a:cubicBezTo>
                <a:cubicBezTo>
                  <a:pt x="212" y="403"/>
                  <a:pt x="219" y="396"/>
                  <a:pt x="226" y="396"/>
                </a:cubicBezTo>
                <a:cubicBezTo>
                  <a:pt x="233" y="389"/>
                  <a:pt x="233" y="389"/>
                  <a:pt x="240" y="382"/>
                </a:cubicBezTo>
                <a:cubicBezTo>
                  <a:pt x="240" y="382"/>
                  <a:pt x="247" y="382"/>
                  <a:pt x="247" y="375"/>
                </a:cubicBezTo>
                <a:cubicBezTo>
                  <a:pt x="254" y="375"/>
                  <a:pt x="254" y="367"/>
                  <a:pt x="261" y="367"/>
                </a:cubicBezTo>
                <a:cubicBezTo>
                  <a:pt x="261" y="360"/>
                  <a:pt x="261" y="353"/>
                  <a:pt x="261" y="353"/>
                </a:cubicBezTo>
                <a:cubicBezTo>
                  <a:pt x="261" y="339"/>
                  <a:pt x="261" y="339"/>
                  <a:pt x="254" y="332"/>
                </a:cubicBezTo>
                <a:cubicBezTo>
                  <a:pt x="254" y="325"/>
                  <a:pt x="247" y="325"/>
                  <a:pt x="240" y="325"/>
                </a:cubicBezTo>
                <a:cubicBezTo>
                  <a:pt x="233" y="325"/>
                  <a:pt x="226" y="325"/>
                  <a:pt x="226" y="325"/>
                </a:cubicBezTo>
                <a:cubicBezTo>
                  <a:pt x="219" y="332"/>
                  <a:pt x="219" y="332"/>
                  <a:pt x="219" y="339"/>
                </a:cubicBezTo>
                <a:cubicBezTo>
                  <a:pt x="212" y="339"/>
                  <a:pt x="212" y="346"/>
                  <a:pt x="212" y="353"/>
                </a:cubicBezTo>
                <a:lnTo>
                  <a:pt x="212" y="360"/>
                </a:lnTo>
                <a:cubicBezTo>
                  <a:pt x="176" y="360"/>
                  <a:pt x="176" y="360"/>
                  <a:pt x="176" y="360"/>
                </a:cubicBezTo>
                <a:cubicBezTo>
                  <a:pt x="176" y="353"/>
                  <a:pt x="176" y="346"/>
                  <a:pt x="183" y="339"/>
                </a:cubicBezTo>
                <a:cubicBezTo>
                  <a:pt x="183" y="325"/>
                  <a:pt x="183" y="318"/>
                  <a:pt x="190" y="311"/>
                </a:cubicBezTo>
                <a:cubicBezTo>
                  <a:pt x="197" y="311"/>
                  <a:pt x="205" y="304"/>
                  <a:pt x="212" y="297"/>
                </a:cubicBezTo>
                <a:cubicBezTo>
                  <a:pt x="219" y="297"/>
                  <a:pt x="226" y="297"/>
                  <a:pt x="240" y="297"/>
                </a:cubicBezTo>
                <a:cubicBezTo>
                  <a:pt x="247" y="297"/>
                  <a:pt x="254" y="297"/>
                  <a:pt x="261" y="297"/>
                </a:cubicBezTo>
                <a:cubicBezTo>
                  <a:pt x="268" y="304"/>
                  <a:pt x="275" y="304"/>
                  <a:pt x="282" y="311"/>
                </a:cubicBezTo>
                <a:cubicBezTo>
                  <a:pt x="282" y="311"/>
                  <a:pt x="290" y="318"/>
                  <a:pt x="290" y="325"/>
                </a:cubicBezTo>
                <a:cubicBezTo>
                  <a:pt x="297" y="332"/>
                  <a:pt x="297" y="339"/>
                  <a:pt x="297" y="346"/>
                </a:cubicBezTo>
                <a:cubicBezTo>
                  <a:pt x="297" y="353"/>
                  <a:pt x="297" y="367"/>
                  <a:pt x="297" y="367"/>
                </a:cubicBezTo>
                <a:cubicBezTo>
                  <a:pt x="290" y="375"/>
                  <a:pt x="290" y="382"/>
                  <a:pt x="282" y="389"/>
                </a:cubicBezTo>
                <a:cubicBezTo>
                  <a:pt x="275" y="389"/>
                  <a:pt x="275" y="396"/>
                  <a:pt x="268" y="403"/>
                </a:cubicBezTo>
                <a:cubicBezTo>
                  <a:pt x="261" y="403"/>
                  <a:pt x="254" y="410"/>
                  <a:pt x="247" y="410"/>
                </a:cubicBezTo>
                <a:cubicBezTo>
                  <a:pt x="240" y="417"/>
                  <a:pt x="240" y="417"/>
                  <a:pt x="233" y="424"/>
                </a:cubicBezTo>
                <a:cubicBezTo>
                  <a:pt x="226" y="431"/>
                  <a:pt x="219" y="431"/>
                  <a:pt x="219" y="438"/>
                </a:cubicBezTo>
                <a:cubicBezTo>
                  <a:pt x="297" y="438"/>
                  <a:pt x="297" y="438"/>
                  <a:pt x="297" y="438"/>
                </a:cubicBezTo>
                <a:cubicBezTo>
                  <a:pt x="297" y="467"/>
                  <a:pt x="297" y="467"/>
                  <a:pt x="297" y="467"/>
                </a:cubicBezTo>
                <a:cubicBezTo>
                  <a:pt x="169" y="467"/>
                  <a:pt x="169" y="467"/>
                  <a:pt x="169" y="467"/>
                </a:cubicBezTo>
                <a:cubicBezTo>
                  <a:pt x="169" y="460"/>
                  <a:pt x="176" y="452"/>
                  <a:pt x="176" y="445"/>
                </a:cubicBezTo>
                <a:cubicBezTo>
                  <a:pt x="176" y="438"/>
                  <a:pt x="183" y="431"/>
                  <a:pt x="190" y="424"/>
                </a:cubicBezTo>
                <a:close/>
                <a:moveTo>
                  <a:pt x="353" y="438"/>
                </a:moveTo>
                <a:lnTo>
                  <a:pt x="353" y="438"/>
                </a:lnTo>
                <a:cubicBezTo>
                  <a:pt x="360" y="445"/>
                  <a:pt x="360" y="445"/>
                  <a:pt x="374" y="445"/>
                </a:cubicBezTo>
                <a:cubicBezTo>
                  <a:pt x="374" y="445"/>
                  <a:pt x="381" y="445"/>
                  <a:pt x="381" y="438"/>
                </a:cubicBezTo>
                <a:cubicBezTo>
                  <a:pt x="388" y="438"/>
                  <a:pt x="388" y="438"/>
                  <a:pt x="395" y="431"/>
                </a:cubicBezTo>
                <a:lnTo>
                  <a:pt x="395" y="424"/>
                </a:lnTo>
                <a:cubicBezTo>
                  <a:pt x="403" y="417"/>
                  <a:pt x="403" y="417"/>
                  <a:pt x="403" y="410"/>
                </a:cubicBezTo>
                <a:cubicBezTo>
                  <a:pt x="403" y="410"/>
                  <a:pt x="403" y="403"/>
                  <a:pt x="395" y="396"/>
                </a:cubicBezTo>
                <a:lnTo>
                  <a:pt x="395" y="389"/>
                </a:lnTo>
                <a:cubicBezTo>
                  <a:pt x="388" y="389"/>
                  <a:pt x="388" y="382"/>
                  <a:pt x="381" y="382"/>
                </a:cubicBezTo>
                <a:lnTo>
                  <a:pt x="374" y="382"/>
                </a:lnTo>
                <a:cubicBezTo>
                  <a:pt x="367" y="382"/>
                  <a:pt x="360" y="382"/>
                  <a:pt x="353" y="382"/>
                </a:cubicBezTo>
                <a:cubicBezTo>
                  <a:pt x="353" y="382"/>
                  <a:pt x="346" y="389"/>
                  <a:pt x="346" y="396"/>
                </a:cubicBezTo>
                <a:cubicBezTo>
                  <a:pt x="311" y="396"/>
                  <a:pt x="311" y="396"/>
                  <a:pt x="311" y="396"/>
                </a:cubicBezTo>
                <a:cubicBezTo>
                  <a:pt x="332" y="297"/>
                  <a:pt x="332" y="297"/>
                  <a:pt x="332" y="297"/>
                </a:cubicBezTo>
                <a:cubicBezTo>
                  <a:pt x="424" y="297"/>
                  <a:pt x="424" y="297"/>
                  <a:pt x="424" y="297"/>
                </a:cubicBezTo>
                <a:cubicBezTo>
                  <a:pt x="424" y="325"/>
                  <a:pt x="424" y="325"/>
                  <a:pt x="424" y="325"/>
                </a:cubicBezTo>
                <a:cubicBezTo>
                  <a:pt x="353" y="325"/>
                  <a:pt x="353" y="325"/>
                  <a:pt x="353" y="325"/>
                </a:cubicBezTo>
                <a:cubicBezTo>
                  <a:pt x="346" y="367"/>
                  <a:pt x="346" y="367"/>
                  <a:pt x="346" y="367"/>
                </a:cubicBezTo>
                <a:cubicBezTo>
                  <a:pt x="353" y="360"/>
                  <a:pt x="360" y="360"/>
                  <a:pt x="367" y="353"/>
                </a:cubicBezTo>
                <a:cubicBezTo>
                  <a:pt x="367" y="353"/>
                  <a:pt x="374" y="353"/>
                  <a:pt x="381" y="353"/>
                </a:cubicBezTo>
                <a:cubicBezTo>
                  <a:pt x="388" y="353"/>
                  <a:pt x="395" y="353"/>
                  <a:pt x="403" y="360"/>
                </a:cubicBezTo>
                <a:cubicBezTo>
                  <a:pt x="410" y="360"/>
                  <a:pt x="417" y="367"/>
                  <a:pt x="424" y="367"/>
                </a:cubicBezTo>
                <a:cubicBezTo>
                  <a:pt x="424" y="375"/>
                  <a:pt x="431" y="382"/>
                  <a:pt x="431" y="389"/>
                </a:cubicBezTo>
                <a:cubicBezTo>
                  <a:pt x="438" y="396"/>
                  <a:pt x="438" y="403"/>
                  <a:pt x="438" y="410"/>
                </a:cubicBezTo>
                <a:cubicBezTo>
                  <a:pt x="438" y="417"/>
                  <a:pt x="431" y="431"/>
                  <a:pt x="431" y="438"/>
                </a:cubicBezTo>
                <a:cubicBezTo>
                  <a:pt x="424" y="445"/>
                  <a:pt x="424" y="452"/>
                  <a:pt x="417" y="452"/>
                </a:cubicBezTo>
                <a:cubicBezTo>
                  <a:pt x="410" y="460"/>
                  <a:pt x="403" y="467"/>
                  <a:pt x="395" y="467"/>
                </a:cubicBezTo>
                <a:cubicBezTo>
                  <a:pt x="388" y="474"/>
                  <a:pt x="381" y="474"/>
                  <a:pt x="374" y="474"/>
                </a:cubicBezTo>
                <a:cubicBezTo>
                  <a:pt x="360" y="474"/>
                  <a:pt x="353" y="474"/>
                  <a:pt x="346" y="467"/>
                </a:cubicBezTo>
                <a:cubicBezTo>
                  <a:pt x="339" y="467"/>
                  <a:pt x="332" y="467"/>
                  <a:pt x="325" y="460"/>
                </a:cubicBezTo>
                <a:cubicBezTo>
                  <a:pt x="325" y="452"/>
                  <a:pt x="318" y="452"/>
                  <a:pt x="311" y="445"/>
                </a:cubicBezTo>
                <a:cubicBezTo>
                  <a:pt x="311" y="438"/>
                  <a:pt x="311" y="424"/>
                  <a:pt x="311" y="417"/>
                </a:cubicBezTo>
                <a:cubicBezTo>
                  <a:pt x="346" y="417"/>
                  <a:pt x="346" y="417"/>
                  <a:pt x="346" y="417"/>
                </a:cubicBezTo>
                <a:cubicBezTo>
                  <a:pt x="346" y="424"/>
                  <a:pt x="346" y="431"/>
                  <a:pt x="353" y="438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8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8" y="0"/>
                  <a:pt x="452" y="0"/>
                </a:cubicBezTo>
                <a:cubicBezTo>
                  <a:pt x="473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73" y="134"/>
                  <a:pt x="452" y="134"/>
                </a:cubicBezTo>
                <a:close/>
                <a:moveTo>
                  <a:pt x="155" y="134"/>
                </a:moveTo>
                <a:lnTo>
                  <a:pt x="155" y="134"/>
                </a:lnTo>
                <a:cubicBezTo>
                  <a:pt x="134" y="134"/>
                  <a:pt x="127" y="120"/>
                  <a:pt x="127" y="106"/>
                </a:cubicBezTo>
                <a:cubicBezTo>
                  <a:pt x="127" y="28"/>
                  <a:pt x="127" y="28"/>
                  <a:pt x="127" y="28"/>
                </a:cubicBezTo>
                <a:cubicBezTo>
                  <a:pt x="127" y="14"/>
                  <a:pt x="134" y="0"/>
                  <a:pt x="155" y="0"/>
                </a:cubicBezTo>
                <a:cubicBezTo>
                  <a:pt x="169" y="0"/>
                  <a:pt x="183" y="14"/>
                  <a:pt x="183" y="28"/>
                </a:cubicBezTo>
                <a:cubicBezTo>
                  <a:pt x="183" y="106"/>
                  <a:pt x="183" y="106"/>
                  <a:pt x="183" y="106"/>
                </a:cubicBezTo>
                <a:cubicBezTo>
                  <a:pt x="183" y="120"/>
                  <a:pt x="169" y="134"/>
                  <a:pt x="155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6" name="Freeform 54"/>
          <p:cNvSpPr>
            <a:spLocks noChangeArrowheads="1"/>
          </p:cNvSpPr>
          <p:nvPr/>
        </p:nvSpPr>
        <p:spPr bwMode="auto">
          <a:xfrm>
            <a:off x="12435682" y="7874774"/>
            <a:ext cx="651982" cy="661572"/>
          </a:xfrm>
          <a:custGeom>
            <a:avLst/>
            <a:gdLst>
              <a:gd name="T0" fmla="*/ 73816246 w 601"/>
              <a:gd name="T1" fmla="*/ 78678142 h 609"/>
              <a:gd name="T2" fmla="*/ 0 w 601"/>
              <a:gd name="T3" fmla="*/ 75054951 h 609"/>
              <a:gd name="T4" fmla="*/ 3613541 w 601"/>
              <a:gd name="T5" fmla="*/ 10093638 h 609"/>
              <a:gd name="T6" fmla="*/ 10840264 w 601"/>
              <a:gd name="T7" fmla="*/ 13716829 h 609"/>
              <a:gd name="T8" fmla="*/ 28261705 w 601"/>
              <a:gd name="T9" fmla="*/ 13716829 h 609"/>
              <a:gd name="T10" fmla="*/ 50071198 w 601"/>
              <a:gd name="T11" fmla="*/ 10093638 h 609"/>
              <a:gd name="T12" fmla="*/ 58330360 w 601"/>
              <a:gd name="T13" fmla="*/ 21998871 h 609"/>
              <a:gd name="T14" fmla="*/ 66460558 w 601"/>
              <a:gd name="T15" fmla="*/ 10093638 h 609"/>
              <a:gd name="T16" fmla="*/ 77429787 w 601"/>
              <a:gd name="T17" fmla="*/ 13716829 h 609"/>
              <a:gd name="T18" fmla="*/ 73816246 w 601"/>
              <a:gd name="T19" fmla="*/ 78678142 h 609"/>
              <a:gd name="T20" fmla="*/ 70203064 w 601"/>
              <a:gd name="T21" fmla="*/ 29245613 h 609"/>
              <a:gd name="T22" fmla="*/ 7226723 w 601"/>
              <a:gd name="T23" fmla="*/ 71302258 h 609"/>
              <a:gd name="T24" fmla="*/ 70203064 w 601"/>
              <a:gd name="T25" fmla="*/ 29245613 h 609"/>
              <a:gd name="T26" fmla="*/ 30068655 w 601"/>
              <a:gd name="T27" fmla="*/ 46585633 h 609"/>
              <a:gd name="T28" fmla="*/ 35488787 w 601"/>
              <a:gd name="T29" fmla="*/ 42056644 h 609"/>
              <a:gd name="T30" fmla="*/ 42844475 w 601"/>
              <a:gd name="T31" fmla="*/ 42056644 h 609"/>
              <a:gd name="T32" fmla="*/ 47361132 w 601"/>
              <a:gd name="T33" fmla="*/ 46585633 h 609"/>
              <a:gd name="T34" fmla="*/ 47361132 w 601"/>
              <a:gd name="T35" fmla="*/ 53961878 h 609"/>
              <a:gd name="T36" fmla="*/ 42844475 w 601"/>
              <a:gd name="T37" fmla="*/ 58491226 h 609"/>
              <a:gd name="T38" fmla="*/ 35488787 w 601"/>
              <a:gd name="T39" fmla="*/ 58491226 h 609"/>
              <a:gd name="T40" fmla="*/ 30068655 w 601"/>
              <a:gd name="T41" fmla="*/ 53961878 h 609"/>
              <a:gd name="T42" fmla="*/ 30068655 w 601"/>
              <a:gd name="T43" fmla="*/ 46585633 h 609"/>
              <a:gd name="T44" fmla="*/ 30971771 w 601"/>
              <a:gd name="T45" fmla="*/ 38433453 h 609"/>
              <a:gd name="T46" fmla="*/ 30068655 w 601"/>
              <a:gd name="T47" fmla="*/ 38433453 h 609"/>
              <a:gd name="T48" fmla="*/ 58330360 w 601"/>
              <a:gd name="T49" fmla="*/ 17340380 h 609"/>
              <a:gd name="T50" fmla="*/ 54716819 w 601"/>
              <a:gd name="T51" fmla="*/ 13716829 h 609"/>
              <a:gd name="T52" fmla="*/ 58330360 w 601"/>
              <a:gd name="T53" fmla="*/ 0 h 609"/>
              <a:gd name="T54" fmla="*/ 61943901 w 601"/>
              <a:gd name="T55" fmla="*/ 13716829 h 609"/>
              <a:gd name="T56" fmla="*/ 19099426 w 601"/>
              <a:gd name="T57" fmla="*/ 17340380 h 609"/>
              <a:gd name="T58" fmla="*/ 15485886 w 601"/>
              <a:gd name="T59" fmla="*/ 13716829 h 609"/>
              <a:gd name="T60" fmla="*/ 19099426 w 601"/>
              <a:gd name="T61" fmla="*/ 0 h 609"/>
              <a:gd name="T62" fmla="*/ 22712608 w 601"/>
              <a:gd name="T63" fmla="*/ 13716829 h 60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14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13" y="170"/>
                  <a:pt x="148" y="170"/>
                </a:cubicBezTo>
                <a:cubicBezTo>
                  <a:pt x="183" y="170"/>
                  <a:pt x="219" y="141"/>
                  <a:pt x="219" y="106"/>
                </a:cubicBezTo>
                <a:cubicBezTo>
                  <a:pt x="219" y="78"/>
                  <a:pt x="219" y="78"/>
                  <a:pt x="219" y="78"/>
                </a:cubicBezTo>
                <a:cubicBezTo>
                  <a:pt x="388" y="78"/>
                  <a:pt x="388" y="78"/>
                  <a:pt x="388" y="78"/>
                </a:cubicBezTo>
                <a:cubicBezTo>
                  <a:pt x="388" y="106"/>
                  <a:pt x="388" y="106"/>
                  <a:pt x="388" y="106"/>
                </a:cubicBezTo>
                <a:cubicBezTo>
                  <a:pt x="388" y="141"/>
                  <a:pt x="417" y="170"/>
                  <a:pt x="452" y="170"/>
                </a:cubicBezTo>
                <a:cubicBezTo>
                  <a:pt x="487" y="170"/>
                  <a:pt x="515" y="141"/>
                  <a:pt x="515" y="106"/>
                </a:cubicBezTo>
                <a:cubicBezTo>
                  <a:pt x="515" y="78"/>
                  <a:pt x="515" y="78"/>
                  <a:pt x="515" y="78"/>
                </a:cubicBezTo>
                <a:cubicBezTo>
                  <a:pt x="572" y="78"/>
                  <a:pt x="572" y="78"/>
                  <a:pt x="572" y="78"/>
                </a:cubicBezTo>
                <a:cubicBezTo>
                  <a:pt x="593" y="78"/>
                  <a:pt x="600" y="92"/>
                  <a:pt x="600" y="106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93" y="608"/>
                  <a:pt x="572" y="608"/>
                </a:cubicBezTo>
                <a:close/>
                <a:moveTo>
                  <a:pt x="544" y="226"/>
                </a:moveTo>
                <a:lnTo>
                  <a:pt x="544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44" y="551"/>
                  <a:pt x="544" y="551"/>
                  <a:pt x="544" y="551"/>
                </a:cubicBezTo>
                <a:lnTo>
                  <a:pt x="544" y="226"/>
                </a:lnTo>
                <a:close/>
                <a:moveTo>
                  <a:pt x="233" y="360"/>
                </a:moveTo>
                <a:lnTo>
                  <a:pt x="233" y="360"/>
                </a:lnTo>
                <a:cubicBezTo>
                  <a:pt x="275" y="360"/>
                  <a:pt x="275" y="360"/>
                  <a:pt x="275" y="360"/>
                </a:cubicBezTo>
                <a:cubicBezTo>
                  <a:pt x="275" y="325"/>
                  <a:pt x="275" y="325"/>
                  <a:pt x="275" y="325"/>
                </a:cubicBezTo>
                <a:cubicBezTo>
                  <a:pt x="275" y="304"/>
                  <a:pt x="282" y="297"/>
                  <a:pt x="304" y="297"/>
                </a:cubicBezTo>
                <a:cubicBezTo>
                  <a:pt x="318" y="297"/>
                  <a:pt x="332" y="304"/>
                  <a:pt x="332" y="325"/>
                </a:cubicBezTo>
                <a:cubicBezTo>
                  <a:pt x="332" y="360"/>
                  <a:pt x="332" y="360"/>
                  <a:pt x="332" y="360"/>
                </a:cubicBezTo>
                <a:cubicBezTo>
                  <a:pt x="367" y="360"/>
                  <a:pt x="367" y="360"/>
                  <a:pt x="367" y="360"/>
                </a:cubicBezTo>
                <a:cubicBezTo>
                  <a:pt x="381" y="360"/>
                  <a:pt x="395" y="375"/>
                  <a:pt x="395" y="389"/>
                </a:cubicBezTo>
                <a:cubicBezTo>
                  <a:pt x="395" y="403"/>
                  <a:pt x="381" y="417"/>
                  <a:pt x="367" y="417"/>
                </a:cubicBezTo>
                <a:cubicBezTo>
                  <a:pt x="332" y="417"/>
                  <a:pt x="332" y="417"/>
                  <a:pt x="332" y="417"/>
                </a:cubicBezTo>
                <a:cubicBezTo>
                  <a:pt x="332" y="452"/>
                  <a:pt x="332" y="452"/>
                  <a:pt x="332" y="452"/>
                </a:cubicBezTo>
                <a:cubicBezTo>
                  <a:pt x="332" y="474"/>
                  <a:pt x="318" y="481"/>
                  <a:pt x="304" y="481"/>
                </a:cubicBezTo>
                <a:cubicBezTo>
                  <a:pt x="282" y="481"/>
                  <a:pt x="275" y="474"/>
                  <a:pt x="275" y="452"/>
                </a:cubicBezTo>
                <a:cubicBezTo>
                  <a:pt x="275" y="417"/>
                  <a:pt x="275" y="417"/>
                  <a:pt x="275" y="417"/>
                </a:cubicBezTo>
                <a:cubicBezTo>
                  <a:pt x="233" y="417"/>
                  <a:pt x="233" y="417"/>
                  <a:pt x="233" y="417"/>
                </a:cubicBezTo>
                <a:cubicBezTo>
                  <a:pt x="219" y="417"/>
                  <a:pt x="204" y="403"/>
                  <a:pt x="204" y="389"/>
                </a:cubicBezTo>
                <a:cubicBezTo>
                  <a:pt x="204" y="375"/>
                  <a:pt x="219" y="360"/>
                  <a:pt x="233" y="360"/>
                </a:cubicBezTo>
                <a:close/>
                <a:moveTo>
                  <a:pt x="240" y="297"/>
                </a:moveTo>
                <a:lnTo>
                  <a:pt x="240" y="297"/>
                </a:lnTo>
                <a:cubicBezTo>
                  <a:pt x="233" y="297"/>
                  <a:pt x="233" y="297"/>
                  <a:pt x="233" y="297"/>
                </a:cubicBezTo>
                <a:cubicBezTo>
                  <a:pt x="233" y="297"/>
                  <a:pt x="233" y="297"/>
                  <a:pt x="240" y="297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8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8" y="0"/>
                  <a:pt x="452" y="0"/>
                </a:cubicBezTo>
                <a:cubicBezTo>
                  <a:pt x="466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66" y="134"/>
                  <a:pt x="452" y="134"/>
                </a:cubicBezTo>
                <a:close/>
                <a:moveTo>
                  <a:pt x="148" y="134"/>
                </a:moveTo>
                <a:lnTo>
                  <a:pt x="148" y="134"/>
                </a:lnTo>
                <a:cubicBezTo>
                  <a:pt x="134" y="134"/>
                  <a:pt x="120" y="120"/>
                  <a:pt x="120" y="106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14"/>
                  <a:pt x="134" y="0"/>
                  <a:pt x="148" y="0"/>
                </a:cubicBezTo>
                <a:cubicBezTo>
                  <a:pt x="169" y="0"/>
                  <a:pt x="176" y="14"/>
                  <a:pt x="176" y="28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20"/>
                  <a:pt x="169" y="134"/>
                  <a:pt x="148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7" name="Freeform 55"/>
          <p:cNvSpPr>
            <a:spLocks noChangeArrowheads="1"/>
          </p:cNvSpPr>
          <p:nvPr/>
        </p:nvSpPr>
        <p:spPr bwMode="auto">
          <a:xfrm>
            <a:off x="11289920" y="7874774"/>
            <a:ext cx="651982" cy="661572"/>
          </a:xfrm>
          <a:custGeom>
            <a:avLst/>
            <a:gdLst>
              <a:gd name="T0" fmla="*/ 73816246 w 601"/>
              <a:gd name="T1" fmla="*/ 78678142 h 609"/>
              <a:gd name="T2" fmla="*/ 73816246 w 601"/>
              <a:gd name="T3" fmla="*/ 78678142 h 609"/>
              <a:gd name="T4" fmla="*/ 3613541 w 601"/>
              <a:gd name="T5" fmla="*/ 78678142 h 609"/>
              <a:gd name="T6" fmla="*/ 0 w 601"/>
              <a:gd name="T7" fmla="*/ 75054951 h 609"/>
              <a:gd name="T8" fmla="*/ 0 w 601"/>
              <a:gd name="T9" fmla="*/ 13716829 h 609"/>
              <a:gd name="T10" fmla="*/ 3613541 w 601"/>
              <a:gd name="T11" fmla="*/ 10093638 h 609"/>
              <a:gd name="T12" fmla="*/ 10840264 w 601"/>
              <a:gd name="T13" fmla="*/ 10093638 h 609"/>
              <a:gd name="T14" fmla="*/ 10840264 w 601"/>
              <a:gd name="T15" fmla="*/ 13716829 h 609"/>
              <a:gd name="T16" fmla="*/ 19099426 w 601"/>
              <a:gd name="T17" fmla="*/ 21998871 h 609"/>
              <a:gd name="T18" fmla="*/ 27229624 w 601"/>
              <a:gd name="T19" fmla="*/ 13716829 h 609"/>
              <a:gd name="T20" fmla="*/ 27229624 w 601"/>
              <a:gd name="T21" fmla="*/ 10093638 h 609"/>
              <a:gd name="T22" fmla="*/ 49167722 w 601"/>
              <a:gd name="T23" fmla="*/ 10093638 h 609"/>
              <a:gd name="T24" fmla="*/ 49167722 w 601"/>
              <a:gd name="T25" fmla="*/ 13716829 h 609"/>
              <a:gd name="T26" fmla="*/ 58330360 w 601"/>
              <a:gd name="T27" fmla="*/ 21998871 h 609"/>
              <a:gd name="T28" fmla="*/ 66460558 w 601"/>
              <a:gd name="T29" fmla="*/ 13716829 h 609"/>
              <a:gd name="T30" fmla="*/ 66460558 w 601"/>
              <a:gd name="T31" fmla="*/ 10093638 h 609"/>
              <a:gd name="T32" fmla="*/ 73816246 w 601"/>
              <a:gd name="T33" fmla="*/ 10093638 h 609"/>
              <a:gd name="T34" fmla="*/ 77429787 w 601"/>
              <a:gd name="T35" fmla="*/ 13716829 h 609"/>
              <a:gd name="T36" fmla="*/ 77429787 w 601"/>
              <a:gd name="T37" fmla="*/ 75054951 h 609"/>
              <a:gd name="T38" fmla="*/ 73816246 w 601"/>
              <a:gd name="T39" fmla="*/ 78678142 h 609"/>
              <a:gd name="T40" fmla="*/ 70203064 w 601"/>
              <a:gd name="T41" fmla="*/ 29245613 h 609"/>
              <a:gd name="T42" fmla="*/ 70203064 w 601"/>
              <a:gd name="T43" fmla="*/ 29245613 h 609"/>
              <a:gd name="T44" fmla="*/ 7226723 w 601"/>
              <a:gd name="T45" fmla="*/ 29245613 h 609"/>
              <a:gd name="T46" fmla="*/ 7226723 w 601"/>
              <a:gd name="T47" fmla="*/ 71302258 h 609"/>
              <a:gd name="T48" fmla="*/ 70203064 w 601"/>
              <a:gd name="T49" fmla="*/ 71302258 h 609"/>
              <a:gd name="T50" fmla="*/ 70203064 w 601"/>
              <a:gd name="T51" fmla="*/ 29245613 h 609"/>
              <a:gd name="T52" fmla="*/ 26326149 w 601"/>
              <a:gd name="T53" fmla="*/ 46585633 h 609"/>
              <a:gd name="T54" fmla="*/ 26326149 w 601"/>
              <a:gd name="T55" fmla="*/ 46585633 h 609"/>
              <a:gd name="T56" fmla="*/ 29165180 w 601"/>
              <a:gd name="T57" fmla="*/ 47491791 h 609"/>
              <a:gd name="T58" fmla="*/ 34585312 w 601"/>
              <a:gd name="T59" fmla="*/ 53961878 h 609"/>
              <a:gd name="T60" fmla="*/ 49167722 w 601"/>
              <a:gd name="T61" fmla="*/ 39339251 h 609"/>
              <a:gd name="T62" fmla="*/ 51877788 w 601"/>
              <a:gd name="T63" fmla="*/ 38433453 h 609"/>
              <a:gd name="T64" fmla="*/ 55620295 w 601"/>
              <a:gd name="T65" fmla="*/ 42056644 h 609"/>
              <a:gd name="T66" fmla="*/ 54716819 w 601"/>
              <a:gd name="T67" fmla="*/ 43868240 h 609"/>
              <a:gd name="T68" fmla="*/ 37295378 w 601"/>
              <a:gd name="T69" fmla="*/ 61338122 h 609"/>
              <a:gd name="T70" fmla="*/ 34585312 w 601"/>
              <a:gd name="T71" fmla="*/ 62243920 h 609"/>
              <a:gd name="T72" fmla="*/ 32778721 w 601"/>
              <a:gd name="T73" fmla="*/ 61338122 h 609"/>
              <a:gd name="T74" fmla="*/ 23616083 w 601"/>
              <a:gd name="T75" fmla="*/ 53056080 h 609"/>
              <a:gd name="T76" fmla="*/ 22712608 w 601"/>
              <a:gd name="T77" fmla="*/ 50338687 h 609"/>
              <a:gd name="T78" fmla="*/ 26326149 w 601"/>
              <a:gd name="T79" fmla="*/ 46585633 h 609"/>
              <a:gd name="T80" fmla="*/ 58330360 w 601"/>
              <a:gd name="T81" fmla="*/ 17340380 h 609"/>
              <a:gd name="T82" fmla="*/ 58330360 w 601"/>
              <a:gd name="T83" fmla="*/ 17340380 h 609"/>
              <a:gd name="T84" fmla="*/ 54716819 w 601"/>
              <a:gd name="T85" fmla="*/ 13716829 h 609"/>
              <a:gd name="T86" fmla="*/ 54716819 w 601"/>
              <a:gd name="T87" fmla="*/ 3623191 h 609"/>
              <a:gd name="T88" fmla="*/ 58330360 w 601"/>
              <a:gd name="T89" fmla="*/ 0 h 609"/>
              <a:gd name="T90" fmla="*/ 61943901 w 601"/>
              <a:gd name="T91" fmla="*/ 3623191 h 609"/>
              <a:gd name="T92" fmla="*/ 61943901 w 601"/>
              <a:gd name="T93" fmla="*/ 13716829 h 609"/>
              <a:gd name="T94" fmla="*/ 58330360 w 601"/>
              <a:gd name="T95" fmla="*/ 17340380 h 609"/>
              <a:gd name="T96" fmla="*/ 19099426 w 601"/>
              <a:gd name="T97" fmla="*/ 17340380 h 609"/>
              <a:gd name="T98" fmla="*/ 19099426 w 601"/>
              <a:gd name="T99" fmla="*/ 17340380 h 609"/>
              <a:gd name="T100" fmla="*/ 15485886 w 601"/>
              <a:gd name="T101" fmla="*/ 13716829 h 609"/>
              <a:gd name="T102" fmla="*/ 15485886 w 601"/>
              <a:gd name="T103" fmla="*/ 3623191 h 609"/>
              <a:gd name="T104" fmla="*/ 19099426 w 601"/>
              <a:gd name="T105" fmla="*/ 0 h 609"/>
              <a:gd name="T106" fmla="*/ 22712608 w 601"/>
              <a:gd name="T107" fmla="*/ 3623191 h 609"/>
              <a:gd name="T108" fmla="*/ 22712608 w 601"/>
              <a:gd name="T109" fmla="*/ 13716829 h 609"/>
              <a:gd name="T110" fmla="*/ 19099426 w 601"/>
              <a:gd name="T111" fmla="*/ 17340380 h 60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7" y="608"/>
                  <a:pt x="0" y="594"/>
                  <a:pt x="0" y="580"/>
                </a:cubicBezTo>
                <a:cubicBezTo>
                  <a:pt x="0" y="106"/>
                  <a:pt x="0" y="106"/>
                  <a:pt x="0" y="106"/>
                </a:cubicBezTo>
                <a:cubicBezTo>
                  <a:pt x="0" y="92"/>
                  <a:pt x="7" y="78"/>
                  <a:pt x="28" y="78"/>
                </a:cubicBezTo>
                <a:cubicBezTo>
                  <a:pt x="84" y="78"/>
                  <a:pt x="84" y="78"/>
                  <a:pt x="84" y="78"/>
                </a:cubicBezTo>
                <a:cubicBezTo>
                  <a:pt x="84" y="106"/>
                  <a:pt x="84" y="106"/>
                  <a:pt x="84" y="106"/>
                </a:cubicBezTo>
                <a:cubicBezTo>
                  <a:pt x="84" y="141"/>
                  <a:pt x="113" y="170"/>
                  <a:pt x="148" y="170"/>
                </a:cubicBezTo>
                <a:cubicBezTo>
                  <a:pt x="183" y="170"/>
                  <a:pt x="211" y="141"/>
                  <a:pt x="211" y="106"/>
                </a:cubicBezTo>
                <a:cubicBezTo>
                  <a:pt x="211" y="78"/>
                  <a:pt x="211" y="78"/>
                  <a:pt x="211" y="78"/>
                </a:cubicBezTo>
                <a:cubicBezTo>
                  <a:pt x="381" y="78"/>
                  <a:pt x="381" y="78"/>
                  <a:pt x="381" y="78"/>
                </a:cubicBezTo>
                <a:cubicBezTo>
                  <a:pt x="381" y="106"/>
                  <a:pt x="381" y="106"/>
                  <a:pt x="381" y="106"/>
                </a:cubicBezTo>
                <a:cubicBezTo>
                  <a:pt x="381" y="141"/>
                  <a:pt x="417" y="170"/>
                  <a:pt x="452" y="170"/>
                </a:cubicBezTo>
                <a:cubicBezTo>
                  <a:pt x="487" y="170"/>
                  <a:pt x="515" y="141"/>
                  <a:pt x="515" y="106"/>
                </a:cubicBezTo>
                <a:cubicBezTo>
                  <a:pt x="515" y="78"/>
                  <a:pt x="515" y="78"/>
                  <a:pt x="515" y="78"/>
                </a:cubicBezTo>
                <a:cubicBezTo>
                  <a:pt x="572" y="78"/>
                  <a:pt x="572" y="78"/>
                  <a:pt x="572" y="78"/>
                </a:cubicBezTo>
                <a:cubicBezTo>
                  <a:pt x="586" y="78"/>
                  <a:pt x="600" y="92"/>
                  <a:pt x="600" y="106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86" y="608"/>
                  <a:pt x="572" y="608"/>
                </a:cubicBezTo>
                <a:close/>
                <a:moveTo>
                  <a:pt x="544" y="226"/>
                </a:moveTo>
                <a:lnTo>
                  <a:pt x="544" y="226"/>
                </a:lnTo>
                <a:cubicBezTo>
                  <a:pt x="56" y="226"/>
                  <a:pt x="56" y="226"/>
                  <a:pt x="56" y="226"/>
                </a:cubicBezTo>
                <a:cubicBezTo>
                  <a:pt x="56" y="551"/>
                  <a:pt x="56" y="551"/>
                  <a:pt x="56" y="551"/>
                </a:cubicBezTo>
                <a:cubicBezTo>
                  <a:pt x="544" y="551"/>
                  <a:pt x="544" y="551"/>
                  <a:pt x="544" y="551"/>
                </a:cubicBezTo>
                <a:lnTo>
                  <a:pt x="544" y="226"/>
                </a:lnTo>
                <a:close/>
                <a:moveTo>
                  <a:pt x="204" y="360"/>
                </a:moveTo>
                <a:lnTo>
                  <a:pt x="204" y="360"/>
                </a:lnTo>
                <a:cubicBezTo>
                  <a:pt x="211" y="360"/>
                  <a:pt x="219" y="360"/>
                  <a:pt x="226" y="367"/>
                </a:cubicBezTo>
                <a:cubicBezTo>
                  <a:pt x="268" y="417"/>
                  <a:pt x="268" y="417"/>
                  <a:pt x="268" y="417"/>
                </a:cubicBezTo>
                <a:cubicBezTo>
                  <a:pt x="381" y="304"/>
                  <a:pt x="381" y="304"/>
                  <a:pt x="381" y="304"/>
                </a:cubicBezTo>
                <a:cubicBezTo>
                  <a:pt x="388" y="297"/>
                  <a:pt x="395" y="297"/>
                  <a:pt x="402" y="297"/>
                </a:cubicBezTo>
                <a:cubicBezTo>
                  <a:pt x="417" y="297"/>
                  <a:pt x="431" y="304"/>
                  <a:pt x="431" y="325"/>
                </a:cubicBezTo>
                <a:cubicBezTo>
                  <a:pt x="431" y="332"/>
                  <a:pt x="431" y="339"/>
                  <a:pt x="424" y="339"/>
                </a:cubicBezTo>
                <a:cubicBezTo>
                  <a:pt x="289" y="474"/>
                  <a:pt x="289" y="474"/>
                  <a:pt x="289" y="474"/>
                </a:cubicBezTo>
                <a:cubicBezTo>
                  <a:pt x="282" y="481"/>
                  <a:pt x="275" y="481"/>
                  <a:pt x="268" y="481"/>
                </a:cubicBezTo>
                <a:cubicBezTo>
                  <a:pt x="261" y="481"/>
                  <a:pt x="254" y="481"/>
                  <a:pt x="254" y="474"/>
                </a:cubicBezTo>
                <a:cubicBezTo>
                  <a:pt x="183" y="410"/>
                  <a:pt x="183" y="410"/>
                  <a:pt x="183" y="410"/>
                </a:cubicBezTo>
                <a:cubicBezTo>
                  <a:pt x="176" y="403"/>
                  <a:pt x="176" y="396"/>
                  <a:pt x="176" y="389"/>
                </a:cubicBezTo>
                <a:cubicBezTo>
                  <a:pt x="176" y="375"/>
                  <a:pt x="190" y="360"/>
                  <a:pt x="204" y="360"/>
                </a:cubicBezTo>
                <a:close/>
                <a:moveTo>
                  <a:pt x="452" y="134"/>
                </a:moveTo>
                <a:lnTo>
                  <a:pt x="452" y="134"/>
                </a:lnTo>
                <a:cubicBezTo>
                  <a:pt x="431" y="134"/>
                  <a:pt x="424" y="120"/>
                  <a:pt x="424" y="106"/>
                </a:cubicBezTo>
                <a:cubicBezTo>
                  <a:pt x="424" y="28"/>
                  <a:pt x="424" y="28"/>
                  <a:pt x="424" y="28"/>
                </a:cubicBezTo>
                <a:cubicBezTo>
                  <a:pt x="424" y="14"/>
                  <a:pt x="431" y="0"/>
                  <a:pt x="452" y="0"/>
                </a:cubicBezTo>
                <a:cubicBezTo>
                  <a:pt x="466" y="0"/>
                  <a:pt x="480" y="14"/>
                  <a:pt x="480" y="28"/>
                </a:cubicBezTo>
                <a:cubicBezTo>
                  <a:pt x="480" y="106"/>
                  <a:pt x="480" y="106"/>
                  <a:pt x="480" y="106"/>
                </a:cubicBezTo>
                <a:cubicBezTo>
                  <a:pt x="480" y="120"/>
                  <a:pt x="466" y="134"/>
                  <a:pt x="452" y="134"/>
                </a:cubicBezTo>
                <a:close/>
                <a:moveTo>
                  <a:pt x="148" y="134"/>
                </a:moveTo>
                <a:lnTo>
                  <a:pt x="148" y="134"/>
                </a:lnTo>
                <a:cubicBezTo>
                  <a:pt x="134" y="134"/>
                  <a:pt x="120" y="120"/>
                  <a:pt x="120" y="106"/>
                </a:cubicBezTo>
                <a:cubicBezTo>
                  <a:pt x="120" y="28"/>
                  <a:pt x="120" y="28"/>
                  <a:pt x="120" y="28"/>
                </a:cubicBezTo>
                <a:cubicBezTo>
                  <a:pt x="120" y="14"/>
                  <a:pt x="134" y="0"/>
                  <a:pt x="148" y="0"/>
                </a:cubicBezTo>
                <a:cubicBezTo>
                  <a:pt x="162" y="0"/>
                  <a:pt x="176" y="14"/>
                  <a:pt x="176" y="28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176" y="120"/>
                  <a:pt x="162" y="134"/>
                  <a:pt x="148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8" name="Freeform 56"/>
          <p:cNvSpPr>
            <a:spLocks noChangeArrowheads="1"/>
          </p:cNvSpPr>
          <p:nvPr/>
        </p:nvSpPr>
        <p:spPr bwMode="auto">
          <a:xfrm>
            <a:off x="10168126" y="7874774"/>
            <a:ext cx="632806" cy="661572"/>
          </a:xfrm>
          <a:custGeom>
            <a:avLst/>
            <a:gdLst>
              <a:gd name="T0" fmla="*/ 71923702 w 580"/>
              <a:gd name="T1" fmla="*/ 71302258 h 609"/>
              <a:gd name="T2" fmla="*/ 53518347 w 580"/>
              <a:gd name="T3" fmla="*/ 67678707 h 609"/>
              <a:gd name="T4" fmla="*/ 71923702 w 580"/>
              <a:gd name="T5" fmla="*/ 64055516 h 609"/>
              <a:gd name="T6" fmla="*/ 71923702 w 580"/>
              <a:gd name="T7" fmla="*/ 71302258 h 609"/>
              <a:gd name="T8" fmla="*/ 57173188 w 580"/>
              <a:gd name="T9" fmla="*/ 60431965 h 609"/>
              <a:gd name="T10" fmla="*/ 57173188 w 580"/>
              <a:gd name="T11" fmla="*/ 75054951 h 609"/>
              <a:gd name="T12" fmla="*/ 58086899 w 580"/>
              <a:gd name="T13" fmla="*/ 75054951 h 609"/>
              <a:gd name="T14" fmla="*/ 68268500 w 580"/>
              <a:gd name="T15" fmla="*/ 78678142 h 609"/>
              <a:gd name="T16" fmla="*/ 0 w 580"/>
              <a:gd name="T17" fmla="*/ 75054951 h 609"/>
              <a:gd name="T18" fmla="*/ 3654841 w 580"/>
              <a:gd name="T19" fmla="*/ 7246742 h 609"/>
              <a:gd name="T20" fmla="*/ 10051174 w 580"/>
              <a:gd name="T21" fmla="*/ 10999436 h 609"/>
              <a:gd name="T22" fmla="*/ 24801326 w 580"/>
              <a:gd name="T23" fmla="*/ 10999436 h 609"/>
              <a:gd name="T24" fmla="*/ 28586594 w 580"/>
              <a:gd name="T25" fmla="*/ 7246742 h 609"/>
              <a:gd name="T26" fmla="*/ 35896638 w 580"/>
              <a:gd name="T27" fmla="*/ 18246178 h 609"/>
              <a:gd name="T28" fmla="*/ 43336746 w 580"/>
              <a:gd name="T29" fmla="*/ 7246742 h 609"/>
              <a:gd name="T30" fmla="*/ 46991949 w 580"/>
              <a:gd name="T31" fmla="*/ 10999436 h 609"/>
              <a:gd name="T32" fmla="*/ 61742101 w 580"/>
              <a:gd name="T33" fmla="*/ 10999436 h 609"/>
              <a:gd name="T34" fmla="*/ 68268500 w 580"/>
              <a:gd name="T35" fmla="*/ 7246742 h 609"/>
              <a:gd name="T36" fmla="*/ 71923702 w 580"/>
              <a:gd name="T37" fmla="*/ 60431965 h 609"/>
              <a:gd name="T38" fmla="*/ 57173188 w 580"/>
              <a:gd name="T39" fmla="*/ 60431965 h 609"/>
              <a:gd name="T40" fmla="*/ 12922732 w 580"/>
              <a:gd name="T41" fmla="*/ 65867111 h 609"/>
              <a:gd name="T42" fmla="*/ 39681905 w 580"/>
              <a:gd name="T43" fmla="*/ 63149718 h 609"/>
              <a:gd name="T44" fmla="*/ 12922732 w 580"/>
              <a:gd name="T45" fmla="*/ 60431965 h 609"/>
              <a:gd name="T46" fmla="*/ 12922732 w 580"/>
              <a:gd name="T47" fmla="*/ 65867111 h 609"/>
              <a:gd name="T48" fmla="*/ 58086899 w 580"/>
              <a:gd name="T49" fmla="*/ 28339815 h 609"/>
              <a:gd name="T50" fmla="*/ 10051174 w 580"/>
              <a:gd name="T51" fmla="*/ 31963007 h 609"/>
              <a:gd name="T52" fmla="*/ 58086899 w 580"/>
              <a:gd name="T53" fmla="*/ 35715700 h 609"/>
              <a:gd name="T54" fmla="*/ 58086899 w 580"/>
              <a:gd name="T55" fmla="*/ 28339815 h 609"/>
              <a:gd name="T56" fmla="*/ 58086899 w 580"/>
              <a:gd name="T57" fmla="*/ 43868240 h 609"/>
              <a:gd name="T58" fmla="*/ 29500304 w 580"/>
              <a:gd name="T59" fmla="*/ 43868240 h 609"/>
              <a:gd name="T60" fmla="*/ 13836442 w 580"/>
              <a:gd name="T61" fmla="*/ 43868240 h 609"/>
              <a:gd name="T62" fmla="*/ 13836442 w 580"/>
              <a:gd name="T63" fmla="*/ 51244484 h 609"/>
              <a:gd name="T64" fmla="*/ 29500304 w 580"/>
              <a:gd name="T65" fmla="*/ 51244484 h 609"/>
              <a:gd name="T66" fmla="*/ 58086899 w 580"/>
              <a:gd name="T67" fmla="*/ 51244484 h 609"/>
              <a:gd name="T68" fmla="*/ 58086899 w 580"/>
              <a:gd name="T69" fmla="*/ 43868240 h 609"/>
              <a:gd name="T70" fmla="*/ 54432058 w 580"/>
              <a:gd name="T71" fmla="*/ 14622627 h 609"/>
              <a:gd name="T72" fmla="*/ 50646790 w 580"/>
              <a:gd name="T73" fmla="*/ 3623191 h 609"/>
              <a:gd name="T74" fmla="*/ 58086899 w 580"/>
              <a:gd name="T75" fmla="*/ 3623191 h 609"/>
              <a:gd name="T76" fmla="*/ 54432058 w 580"/>
              <a:gd name="T77" fmla="*/ 14622627 h 609"/>
              <a:gd name="T78" fmla="*/ 35896638 w 580"/>
              <a:gd name="T79" fmla="*/ 14622627 h 609"/>
              <a:gd name="T80" fmla="*/ 32241435 w 580"/>
              <a:gd name="T81" fmla="*/ 3623191 h 609"/>
              <a:gd name="T82" fmla="*/ 39681905 w 580"/>
              <a:gd name="T83" fmla="*/ 3623191 h 609"/>
              <a:gd name="T84" fmla="*/ 35896638 w 580"/>
              <a:gd name="T85" fmla="*/ 14622627 h 609"/>
              <a:gd name="T86" fmla="*/ 17491283 w 580"/>
              <a:gd name="T87" fmla="*/ 14622627 h 609"/>
              <a:gd name="T88" fmla="*/ 13836442 w 580"/>
              <a:gd name="T89" fmla="*/ 3623191 h 609"/>
              <a:gd name="T90" fmla="*/ 21146124 w 580"/>
              <a:gd name="T91" fmla="*/ 3623191 h 609"/>
              <a:gd name="T92" fmla="*/ 17491283 w 580"/>
              <a:gd name="T93" fmla="*/ 14622627 h 609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80" h="609">
                <a:moveTo>
                  <a:pt x="551" y="551"/>
                </a:moveTo>
                <a:lnTo>
                  <a:pt x="551" y="551"/>
                </a:lnTo>
                <a:cubicBezTo>
                  <a:pt x="438" y="551"/>
                  <a:pt x="438" y="551"/>
                  <a:pt x="438" y="551"/>
                </a:cubicBezTo>
                <a:cubicBezTo>
                  <a:pt x="417" y="551"/>
                  <a:pt x="410" y="537"/>
                  <a:pt x="410" y="523"/>
                </a:cubicBezTo>
                <a:cubicBezTo>
                  <a:pt x="410" y="502"/>
                  <a:pt x="417" y="495"/>
                  <a:pt x="438" y="495"/>
                </a:cubicBezTo>
                <a:cubicBezTo>
                  <a:pt x="551" y="495"/>
                  <a:pt x="551" y="495"/>
                  <a:pt x="551" y="495"/>
                </a:cubicBezTo>
                <a:cubicBezTo>
                  <a:pt x="565" y="495"/>
                  <a:pt x="579" y="502"/>
                  <a:pt x="579" y="523"/>
                </a:cubicBezTo>
                <a:cubicBezTo>
                  <a:pt x="579" y="537"/>
                  <a:pt x="565" y="551"/>
                  <a:pt x="551" y="551"/>
                </a:cubicBezTo>
                <a:close/>
                <a:moveTo>
                  <a:pt x="438" y="467"/>
                </a:moveTo>
                <a:lnTo>
                  <a:pt x="438" y="467"/>
                </a:lnTo>
                <a:cubicBezTo>
                  <a:pt x="403" y="467"/>
                  <a:pt x="381" y="488"/>
                  <a:pt x="381" y="523"/>
                </a:cubicBezTo>
                <a:cubicBezTo>
                  <a:pt x="381" y="551"/>
                  <a:pt x="403" y="580"/>
                  <a:pt x="438" y="580"/>
                </a:cubicBezTo>
                <a:cubicBezTo>
                  <a:pt x="445" y="580"/>
                  <a:pt x="445" y="580"/>
                  <a:pt x="445" y="580"/>
                </a:cubicBezTo>
                <a:cubicBezTo>
                  <a:pt x="551" y="580"/>
                  <a:pt x="551" y="580"/>
                  <a:pt x="551" y="580"/>
                </a:cubicBezTo>
                <a:cubicBezTo>
                  <a:pt x="551" y="594"/>
                  <a:pt x="537" y="608"/>
                  <a:pt x="523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4" y="56"/>
                  <a:pt x="28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120"/>
                  <a:pt x="106" y="141"/>
                  <a:pt x="134" y="141"/>
                </a:cubicBezTo>
                <a:cubicBezTo>
                  <a:pt x="162" y="141"/>
                  <a:pt x="190" y="120"/>
                  <a:pt x="190" y="85"/>
                </a:cubicBezTo>
                <a:cubicBezTo>
                  <a:pt x="190" y="56"/>
                  <a:pt x="190" y="56"/>
                  <a:pt x="190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7" y="141"/>
                  <a:pt x="275" y="141"/>
                </a:cubicBezTo>
                <a:cubicBezTo>
                  <a:pt x="304" y="141"/>
                  <a:pt x="332" y="120"/>
                  <a:pt x="332" y="85"/>
                </a:cubicBezTo>
                <a:cubicBezTo>
                  <a:pt x="332" y="56"/>
                  <a:pt x="332" y="56"/>
                  <a:pt x="332" y="56"/>
                </a:cubicBezTo>
                <a:cubicBezTo>
                  <a:pt x="360" y="56"/>
                  <a:pt x="360" y="56"/>
                  <a:pt x="360" y="56"/>
                </a:cubicBezTo>
                <a:cubicBezTo>
                  <a:pt x="360" y="85"/>
                  <a:pt x="360" y="85"/>
                  <a:pt x="360" y="85"/>
                </a:cubicBezTo>
                <a:cubicBezTo>
                  <a:pt x="360" y="120"/>
                  <a:pt x="388" y="141"/>
                  <a:pt x="417" y="141"/>
                </a:cubicBezTo>
                <a:cubicBezTo>
                  <a:pt x="445" y="141"/>
                  <a:pt x="473" y="120"/>
                  <a:pt x="473" y="85"/>
                </a:cubicBezTo>
                <a:cubicBezTo>
                  <a:pt x="473" y="56"/>
                  <a:pt x="473" y="56"/>
                  <a:pt x="473" y="56"/>
                </a:cubicBezTo>
                <a:cubicBezTo>
                  <a:pt x="523" y="56"/>
                  <a:pt x="523" y="56"/>
                  <a:pt x="523" y="56"/>
                </a:cubicBezTo>
                <a:cubicBezTo>
                  <a:pt x="537" y="56"/>
                  <a:pt x="551" y="71"/>
                  <a:pt x="551" y="85"/>
                </a:cubicBezTo>
                <a:cubicBezTo>
                  <a:pt x="551" y="467"/>
                  <a:pt x="551" y="467"/>
                  <a:pt x="551" y="467"/>
                </a:cubicBezTo>
                <a:cubicBezTo>
                  <a:pt x="523" y="467"/>
                  <a:pt x="523" y="467"/>
                  <a:pt x="523" y="467"/>
                </a:cubicBezTo>
                <a:lnTo>
                  <a:pt x="438" y="467"/>
                </a:lnTo>
                <a:close/>
                <a:moveTo>
                  <a:pt x="99" y="509"/>
                </a:moveTo>
                <a:lnTo>
                  <a:pt x="99" y="509"/>
                </a:lnTo>
                <a:cubicBezTo>
                  <a:pt x="282" y="509"/>
                  <a:pt x="282" y="509"/>
                  <a:pt x="282" y="509"/>
                </a:cubicBezTo>
                <a:cubicBezTo>
                  <a:pt x="297" y="509"/>
                  <a:pt x="304" y="502"/>
                  <a:pt x="304" y="488"/>
                </a:cubicBezTo>
                <a:cubicBezTo>
                  <a:pt x="304" y="474"/>
                  <a:pt x="297" y="467"/>
                  <a:pt x="282" y="467"/>
                </a:cubicBezTo>
                <a:cubicBezTo>
                  <a:pt x="99" y="467"/>
                  <a:pt x="99" y="467"/>
                  <a:pt x="99" y="467"/>
                </a:cubicBezTo>
                <a:cubicBezTo>
                  <a:pt x="84" y="467"/>
                  <a:pt x="77" y="474"/>
                  <a:pt x="77" y="488"/>
                </a:cubicBezTo>
                <a:cubicBezTo>
                  <a:pt x="77" y="502"/>
                  <a:pt x="84" y="509"/>
                  <a:pt x="99" y="509"/>
                </a:cubicBezTo>
                <a:close/>
                <a:moveTo>
                  <a:pt x="445" y="219"/>
                </a:moveTo>
                <a:lnTo>
                  <a:pt x="445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92" y="219"/>
                  <a:pt x="77" y="233"/>
                  <a:pt x="77" y="247"/>
                </a:cubicBezTo>
                <a:cubicBezTo>
                  <a:pt x="77" y="262"/>
                  <a:pt x="92" y="276"/>
                  <a:pt x="106" y="276"/>
                </a:cubicBezTo>
                <a:cubicBezTo>
                  <a:pt x="445" y="276"/>
                  <a:pt x="445" y="276"/>
                  <a:pt x="445" y="276"/>
                </a:cubicBezTo>
                <a:cubicBezTo>
                  <a:pt x="459" y="276"/>
                  <a:pt x="473" y="262"/>
                  <a:pt x="473" y="247"/>
                </a:cubicBezTo>
                <a:cubicBezTo>
                  <a:pt x="473" y="233"/>
                  <a:pt x="459" y="219"/>
                  <a:pt x="445" y="219"/>
                </a:cubicBezTo>
                <a:close/>
                <a:moveTo>
                  <a:pt x="445" y="339"/>
                </a:moveTo>
                <a:lnTo>
                  <a:pt x="445" y="339"/>
                </a:lnTo>
                <a:cubicBezTo>
                  <a:pt x="275" y="339"/>
                  <a:pt x="275" y="339"/>
                  <a:pt x="275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219" y="339"/>
                  <a:pt x="219" y="339"/>
                  <a:pt x="219" y="339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92" y="339"/>
                  <a:pt x="77" y="353"/>
                  <a:pt x="77" y="367"/>
                </a:cubicBezTo>
                <a:cubicBezTo>
                  <a:pt x="77" y="389"/>
                  <a:pt x="92" y="396"/>
                  <a:pt x="106" y="396"/>
                </a:cubicBezTo>
                <a:cubicBezTo>
                  <a:pt x="219" y="396"/>
                  <a:pt x="219" y="396"/>
                  <a:pt x="219" y="396"/>
                </a:cubicBezTo>
                <a:cubicBezTo>
                  <a:pt x="226" y="396"/>
                  <a:pt x="226" y="396"/>
                  <a:pt x="226" y="396"/>
                </a:cubicBezTo>
                <a:cubicBezTo>
                  <a:pt x="275" y="396"/>
                  <a:pt x="275" y="396"/>
                  <a:pt x="275" y="396"/>
                </a:cubicBezTo>
                <a:cubicBezTo>
                  <a:pt x="445" y="396"/>
                  <a:pt x="445" y="396"/>
                  <a:pt x="445" y="396"/>
                </a:cubicBezTo>
                <a:cubicBezTo>
                  <a:pt x="459" y="396"/>
                  <a:pt x="473" y="389"/>
                  <a:pt x="473" y="367"/>
                </a:cubicBezTo>
                <a:cubicBezTo>
                  <a:pt x="473" y="353"/>
                  <a:pt x="459" y="339"/>
                  <a:pt x="445" y="339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403" y="113"/>
                  <a:pt x="388" y="106"/>
                  <a:pt x="388" y="85"/>
                </a:cubicBezTo>
                <a:cubicBezTo>
                  <a:pt x="388" y="28"/>
                  <a:pt x="388" y="28"/>
                  <a:pt x="388" y="28"/>
                </a:cubicBezTo>
                <a:cubicBezTo>
                  <a:pt x="388" y="14"/>
                  <a:pt x="403" y="0"/>
                  <a:pt x="417" y="0"/>
                </a:cubicBezTo>
                <a:cubicBezTo>
                  <a:pt x="431" y="0"/>
                  <a:pt x="445" y="14"/>
                  <a:pt x="445" y="28"/>
                </a:cubicBezTo>
                <a:cubicBezTo>
                  <a:pt x="445" y="85"/>
                  <a:pt x="445" y="85"/>
                  <a:pt x="445" y="85"/>
                </a:cubicBezTo>
                <a:cubicBezTo>
                  <a:pt x="445" y="106"/>
                  <a:pt x="431" y="113"/>
                  <a:pt x="417" y="113"/>
                </a:cubicBezTo>
                <a:close/>
                <a:moveTo>
                  <a:pt x="275" y="113"/>
                </a:moveTo>
                <a:lnTo>
                  <a:pt x="275" y="113"/>
                </a:lnTo>
                <a:cubicBezTo>
                  <a:pt x="261" y="113"/>
                  <a:pt x="247" y="106"/>
                  <a:pt x="247" y="85"/>
                </a:cubicBezTo>
                <a:cubicBezTo>
                  <a:pt x="247" y="28"/>
                  <a:pt x="247" y="28"/>
                  <a:pt x="247" y="28"/>
                </a:cubicBezTo>
                <a:cubicBezTo>
                  <a:pt x="247" y="14"/>
                  <a:pt x="261" y="0"/>
                  <a:pt x="275" y="0"/>
                </a:cubicBezTo>
                <a:cubicBezTo>
                  <a:pt x="289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89" y="113"/>
                  <a:pt x="275" y="113"/>
                </a:cubicBezTo>
                <a:close/>
                <a:moveTo>
                  <a:pt x="134" y="113"/>
                </a:moveTo>
                <a:lnTo>
                  <a:pt x="134" y="113"/>
                </a:lnTo>
                <a:cubicBezTo>
                  <a:pt x="120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20" y="0"/>
                  <a:pt x="134" y="0"/>
                </a:cubicBezTo>
                <a:cubicBezTo>
                  <a:pt x="148" y="0"/>
                  <a:pt x="162" y="14"/>
                  <a:pt x="162" y="28"/>
                </a:cubicBezTo>
                <a:cubicBezTo>
                  <a:pt x="162" y="85"/>
                  <a:pt x="162" y="85"/>
                  <a:pt x="162" y="85"/>
                </a:cubicBezTo>
                <a:cubicBezTo>
                  <a:pt x="162" y="106"/>
                  <a:pt x="148" y="113"/>
                  <a:pt x="134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9" name="Freeform 57"/>
          <p:cNvSpPr>
            <a:spLocks noChangeArrowheads="1"/>
          </p:cNvSpPr>
          <p:nvPr/>
        </p:nvSpPr>
        <p:spPr bwMode="auto">
          <a:xfrm>
            <a:off x="9022360" y="7874774"/>
            <a:ext cx="623218" cy="661572"/>
          </a:xfrm>
          <a:custGeom>
            <a:avLst/>
            <a:gdLst>
              <a:gd name="T0" fmla="*/ 70567284 w 573"/>
              <a:gd name="T1" fmla="*/ 71302258 h 609"/>
              <a:gd name="T2" fmla="*/ 66805352 w 573"/>
              <a:gd name="T3" fmla="*/ 75054951 h 609"/>
              <a:gd name="T4" fmla="*/ 59541168 w 573"/>
              <a:gd name="T5" fmla="*/ 75054951 h 609"/>
              <a:gd name="T6" fmla="*/ 55908896 w 573"/>
              <a:gd name="T7" fmla="*/ 71302258 h 609"/>
              <a:gd name="T8" fmla="*/ 55908896 w 573"/>
              <a:gd name="T9" fmla="*/ 64055516 h 609"/>
              <a:gd name="T10" fmla="*/ 59541168 w 573"/>
              <a:gd name="T11" fmla="*/ 60431965 h 609"/>
              <a:gd name="T12" fmla="*/ 66805352 w 573"/>
              <a:gd name="T13" fmla="*/ 60431965 h 609"/>
              <a:gd name="T14" fmla="*/ 70567284 w 573"/>
              <a:gd name="T15" fmla="*/ 64055516 h 609"/>
              <a:gd name="T16" fmla="*/ 70567284 w 573"/>
              <a:gd name="T17" fmla="*/ 71302258 h 609"/>
              <a:gd name="T18" fmla="*/ 63173440 w 573"/>
              <a:gd name="T19" fmla="*/ 53056080 h 609"/>
              <a:gd name="T20" fmla="*/ 48515053 w 573"/>
              <a:gd name="T21" fmla="*/ 67678707 h 609"/>
              <a:gd name="T22" fmla="*/ 55908896 w 573"/>
              <a:gd name="T23" fmla="*/ 78678142 h 609"/>
              <a:gd name="T24" fmla="*/ 0 w 573"/>
              <a:gd name="T25" fmla="*/ 75054951 h 609"/>
              <a:gd name="T26" fmla="*/ 3632272 w 573"/>
              <a:gd name="T27" fmla="*/ 7246742 h 609"/>
              <a:gd name="T28" fmla="*/ 9988478 w 573"/>
              <a:gd name="T29" fmla="*/ 10999436 h 609"/>
              <a:gd name="T30" fmla="*/ 24646866 w 573"/>
              <a:gd name="T31" fmla="*/ 10999436 h 609"/>
              <a:gd name="T32" fmla="*/ 28408437 w 573"/>
              <a:gd name="T33" fmla="*/ 7246742 h 609"/>
              <a:gd name="T34" fmla="*/ 35672981 w 573"/>
              <a:gd name="T35" fmla="*/ 18246178 h 609"/>
              <a:gd name="T36" fmla="*/ 43066825 w 573"/>
              <a:gd name="T37" fmla="*/ 7246742 h 609"/>
              <a:gd name="T38" fmla="*/ 46699097 w 573"/>
              <a:gd name="T39" fmla="*/ 10999436 h 609"/>
              <a:gd name="T40" fmla="*/ 61357124 w 573"/>
              <a:gd name="T41" fmla="*/ 10999436 h 609"/>
              <a:gd name="T42" fmla="*/ 66805352 w 573"/>
              <a:gd name="T43" fmla="*/ 7246742 h 609"/>
              <a:gd name="T44" fmla="*/ 70567284 w 573"/>
              <a:gd name="T45" fmla="*/ 60431965 h 609"/>
              <a:gd name="T46" fmla="*/ 9988478 w 573"/>
              <a:gd name="T47" fmla="*/ 63149718 h 609"/>
              <a:gd name="T48" fmla="*/ 9988478 w 573"/>
              <a:gd name="T49" fmla="*/ 63149718 h 609"/>
              <a:gd name="T50" fmla="*/ 35672981 w 573"/>
              <a:gd name="T51" fmla="*/ 65867111 h 609"/>
              <a:gd name="T52" fmla="*/ 39434553 w 573"/>
              <a:gd name="T53" fmla="*/ 63149718 h 609"/>
              <a:gd name="T54" fmla="*/ 39434553 w 573"/>
              <a:gd name="T55" fmla="*/ 63149718 h 609"/>
              <a:gd name="T56" fmla="*/ 35672981 w 573"/>
              <a:gd name="T57" fmla="*/ 60431965 h 609"/>
              <a:gd name="T58" fmla="*/ 9988478 w 573"/>
              <a:gd name="T59" fmla="*/ 63149718 h 609"/>
              <a:gd name="T60" fmla="*/ 13750410 w 573"/>
              <a:gd name="T61" fmla="*/ 51244484 h 609"/>
              <a:gd name="T62" fmla="*/ 35672981 w 573"/>
              <a:gd name="T63" fmla="*/ 51244484 h 609"/>
              <a:gd name="T64" fmla="*/ 41250869 w 573"/>
              <a:gd name="T65" fmla="*/ 51244484 h 609"/>
              <a:gd name="T66" fmla="*/ 48515053 w 573"/>
              <a:gd name="T67" fmla="*/ 47491791 h 609"/>
              <a:gd name="T68" fmla="*/ 36580959 w 573"/>
              <a:gd name="T69" fmla="*/ 43868240 h 609"/>
              <a:gd name="T70" fmla="*/ 29316415 w 573"/>
              <a:gd name="T71" fmla="*/ 43868240 h 609"/>
              <a:gd name="T72" fmla="*/ 9988478 w 573"/>
              <a:gd name="T73" fmla="*/ 47491791 h 609"/>
              <a:gd name="T74" fmla="*/ 57725212 w 573"/>
              <a:gd name="T75" fmla="*/ 28339815 h 609"/>
              <a:gd name="T76" fmla="*/ 13750410 w 573"/>
              <a:gd name="T77" fmla="*/ 28339815 h 609"/>
              <a:gd name="T78" fmla="*/ 13750410 w 573"/>
              <a:gd name="T79" fmla="*/ 35715700 h 609"/>
              <a:gd name="T80" fmla="*/ 61357124 w 573"/>
              <a:gd name="T81" fmla="*/ 31963007 h 609"/>
              <a:gd name="T82" fmla="*/ 54092940 w 573"/>
              <a:gd name="T83" fmla="*/ 14622627 h 609"/>
              <a:gd name="T84" fmla="*/ 50331009 w 573"/>
              <a:gd name="T85" fmla="*/ 10999436 h 609"/>
              <a:gd name="T86" fmla="*/ 54092940 w 573"/>
              <a:gd name="T87" fmla="*/ 0 h 609"/>
              <a:gd name="T88" fmla="*/ 57725212 w 573"/>
              <a:gd name="T89" fmla="*/ 10999436 h 609"/>
              <a:gd name="T90" fmla="*/ 35672981 w 573"/>
              <a:gd name="T91" fmla="*/ 14622627 h 609"/>
              <a:gd name="T92" fmla="*/ 32040709 w 573"/>
              <a:gd name="T93" fmla="*/ 10999436 h 609"/>
              <a:gd name="T94" fmla="*/ 35672981 w 573"/>
              <a:gd name="T95" fmla="*/ 0 h 609"/>
              <a:gd name="T96" fmla="*/ 39434553 w 573"/>
              <a:gd name="T97" fmla="*/ 10999436 h 609"/>
              <a:gd name="T98" fmla="*/ 17382322 w 573"/>
              <a:gd name="T99" fmla="*/ 14622627 h 609"/>
              <a:gd name="T100" fmla="*/ 13750410 w 573"/>
              <a:gd name="T101" fmla="*/ 10999436 h 609"/>
              <a:gd name="T102" fmla="*/ 17382322 w 573"/>
              <a:gd name="T103" fmla="*/ 0 h 609"/>
              <a:gd name="T104" fmla="*/ 21014594 w 573"/>
              <a:gd name="T105" fmla="*/ 10999436 h 60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573" h="609">
                <a:moveTo>
                  <a:pt x="544" y="551"/>
                </a:moveTo>
                <a:lnTo>
                  <a:pt x="544" y="551"/>
                </a:lnTo>
                <a:cubicBezTo>
                  <a:pt x="515" y="551"/>
                  <a:pt x="515" y="551"/>
                  <a:pt x="515" y="551"/>
                </a:cubicBezTo>
                <a:cubicBezTo>
                  <a:pt x="515" y="580"/>
                  <a:pt x="515" y="580"/>
                  <a:pt x="515" y="580"/>
                </a:cubicBezTo>
                <a:cubicBezTo>
                  <a:pt x="515" y="594"/>
                  <a:pt x="508" y="608"/>
                  <a:pt x="487" y="608"/>
                </a:cubicBezTo>
                <a:cubicBezTo>
                  <a:pt x="473" y="608"/>
                  <a:pt x="459" y="594"/>
                  <a:pt x="459" y="580"/>
                </a:cubicBezTo>
                <a:cubicBezTo>
                  <a:pt x="459" y="551"/>
                  <a:pt x="459" y="551"/>
                  <a:pt x="459" y="551"/>
                </a:cubicBezTo>
                <a:cubicBezTo>
                  <a:pt x="431" y="551"/>
                  <a:pt x="431" y="551"/>
                  <a:pt x="431" y="551"/>
                </a:cubicBezTo>
                <a:cubicBezTo>
                  <a:pt x="417" y="551"/>
                  <a:pt x="402" y="537"/>
                  <a:pt x="402" y="523"/>
                </a:cubicBezTo>
                <a:cubicBezTo>
                  <a:pt x="402" y="502"/>
                  <a:pt x="417" y="495"/>
                  <a:pt x="431" y="495"/>
                </a:cubicBezTo>
                <a:cubicBezTo>
                  <a:pt x="459" y="495"/>
                  <a:pt x="459" y="495"/>
                  <a:pt x="459" y="495"/>
                </a:cubicBezTo>
                <a:cubicBezTo>
                  <a:pt x="459" y="467"/>
                  <a:pt x="459" y="467"/>
                  <a:pt x="459" y="467"/>
                </a:cubicBezTo>
                <a:cubicBezTo>
                  <a:pt x="459" y="445"/>
                  <a:pt x="473" y="438"/>
                  <a:pt x="487" y="438"/>
                </a:cubicBezTo>
                <a:cubicBezTo>
                  <a:pt x="508" y="438"/>
                  <a:pt x="515" y="445"/>
                  <a:pt x="515" y="467"/>
                </a:cubicBezTo>
                <a:cubicBezTo>
                  <a:pt x="515" y="495"/>
                  <a:pt x="515" y="495"/>
                  <a:pt x="515" y="495"/>
                </a:cubicBezTo>
                <a:cubicBezTo>
                  <a:pt x="544" y="495"/>
                  <a:pt x="544" y="495"/>
                  <a:pt x="544" y="495"/>
                </a:cubicBezTo>
                <a:cubicBezTo>
                  <a:pt x="565" y="495"/>
                  <a:pt x="572" y="502"/>
                  <a:pt x="572" y="523"/>
                </a:cubicBezTo>
                <a:cubicBezTo>
                  <a:pt x="572" y="537"/>
                  <a:pt x="565" y="551"/>
                  <a:pt x="544" y="551"/>
                </a:cubicBezTo>
                <a:close/>
                <a:moveTo>
                  <a:pt x="487" y="410"/>
                </a:moveTo>
                <a:lnTo>
                  <a:pt x="487" y="410"/>
                </a:lnTo>
                <a:cubicBezTo>
                  <a:pt x="459" y="410"/>
                  <a:pt x="431" y="431"/>
                  <a:pt x="431" y="467"/>
                </a:cubicBezTo>
                <a:cubicBezTo>
                  <a:pt x="402" y="467"/>
                  <a:pt x="374" y="488"/>
                  <a:pt x="374" y="523"/>
                </a:cubicBezTo>
                <a:cubicBezTo>
                  <a:pt x="374" y="551"/>
                  <a:pt x="402" y="580"/>
                  <a:pt x="431" y="580"/>
                </a:cubicBezTo>
                <a:cubicBezTo>
                  <a:pt x="431" y="608"/>
                  <a:pt x="431" y="608"/>
                  <a:pt x="431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4" y="56"/>
                  <a:pt x="28" y="56"/>
                </a:cubicBezTo>
                <a:cubicBezTo>
                  <a:pt x="77" y="56"/>
                  <a:pt x="77" y="56"/>
                  <a:pt x="77" y="56"/>
                </a:cubicBezTo>
                <a:cubicBezTo>
                  <a:pt x="77" y="85"/>
                  <a:pt x="77" y="85"/>
                  <a:pt x="77" y="85"/>
                </a:cubicBezTo>
                <a:cubicBezTo>
                  <a:pt x="77" y="120"/>
                  <a:pt x="99" y="141"/>
                  <a:pt x="134" y="141"/>
                </a:cubicBezTo>
                <a:cubicBezTo>
                  <a:pt x="162" y="141"/>
                  <a:pt x="190" y="120"/>
                  <a:pt x="190" y="85"/>
                </a:cubicBezTo>
                <a:cubicBezTo>
                  <a:pt x="190" y="56"/>
                  <a:pt x="190" y="56"/>
                  <a:pt x="190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0" y="141"/>
                  <a:pt x="275" y="141"/>
                </a:cubicBezTo>
                <a:cubicBezTo>
                  <a:pt x="304" y="141"/>
                  <a:pt x="332" y="120"/>
                  <a:pt x="332" y="85"/>
                </a:cubicBezTo>
                <a:cubicBezTo>
                  <a:pt x="332" y="56"/>
                  <a:pt x="332" y="56"/>
                  <a:pt x="332" y="56"/>
                </a:cubicBezTo>
                <a:cubicBezTo>
                  <a:pt x="360" y="56"/>
                  <a:pt x="360" y="56"/>
                  <a:pt x="360" y="56"/>
                </a:cubicBezTo>
                <a:cubicBezTo>
                  <a:pt x="360" y="85"/>
                  <a:pt x="360" y="85"/>
                  <a:pt x="360" y="85"/>
                </a:cubicBezTo>
                <a:cubicBezTo>
                  <a:pt x="360" y="120"/>
                  <a:pt x="381" y="141"/>
                  <a:pt x="417" y="141"/>
                </a:cubicBezTo>
                <a:cubicBezTo>
                  <a:pt x="445" y="141"/>
                  <a:pt x="473" y="120"/>
                  <a:pt x="473" y="85"/>
                </a:cubicBezTo>
                <a:cubicBezTo>
                  <a:pt x="473" y="56"/>
                  <a:pt x="473" y="56"/>
                  <a:pt x="473" y="56"/>
                </a:cubicBezTo>
                <a:cubicBezTo>
                  <a:pt x="515" y="56"/>
                  <a:pt x="515" y="56"/>
                  <a:pt x="515" y="56"/>
                </a:cubicBezTo>
                <a:cubicBezTo>
                  <a:pt x="537" y="56"/>
                  <a:pt x="544" y="71"/>
                  <a:pt x="544" y="85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31"/>
                  <a:pt x="523" y="410"/>
                  <a:pt x="487" y="410"/>
                </a:cubicBezTo>
                <a:close/>
                <a:moveTo>
                  <a:pt x="77" y="488"/>
                </a:moveTo>
                <a:lnTo>
                  <a:pt x="77" y="488"/>
                </a:lnTo>
                <a:cubicBezTo>
                  <a:pt x="77" y="502"/>
                  <a:pt x="84" y="509"/>
                  <a:pt x="99" y="509"/>
                </a:cubicBezTo>
                <a:cubicBezTo>
                  <a:pt x="275" y="509"/>
                  <a:pt x="275" y="509"/>
                  <a:pt x="275" y="509"/>
                </a:cubicBezTo>
                <a:cubicBezTo>
                  <a:pt x="289" y="509"/>
                  <a:pt x="304" y="502"/>
                  <a:pt x="304" y="488"/>
                </a:cubicBezTo>
                <a:cubicBezTo>
                  <a:pt x="304" y="474"/>
                  <a:pt x="289" y="467"/>
                  <a:pt x="275" y="467"/>
                </a:cubicBezTo>
                <a:cubicBezTo>
                  <a:pt x="99" y="467"/>
                  <a:pt x="99" y="467"/>
                  <a:pt x="99" y="467"/>
                </a:cubicBezTo>
                <a:cubicBezTo>
                  <a:pt x="84" y="467"/>
                  <a:pt x="77" y="474"/>
                  <a:pt x="77" y="488"/>
                </a:cubicBezTo>
                <a:close/>
                <a:moveTo>
                  <a:pt x="106" y="396"/>
                </a:moveTo>
                <a:lnTo>
                  <a:pt x="106" y="396"/>
                </a:lnTo>
                <a:cubicBezTo>
                  <a:pt x="226" y="396"/>
                  <a:pt x="226" y="396"/>
                  <a:pt x="226" y="396"/>
                </a:cubicBezTo>
                <a:cubicBezTo>
                  <a:pt x="275" y="396"/>
                  <a:pt x="275" y="396"/>
                  <a:pt x="275" y="396"/>
                </a:cubicBezTo>
                <a:cubicBezTo>
                  <a:pt x="282" y="396"/>
                  <a:pt x="282" y="396"/>
                  <a:pt x="282" y="396"/>
                </a:cubicBezTo>
                <a:cubicBezTo>
                  <a:pt x="318" y="396"/>
                  <a:pt x="318" y="396"/>
                  <a:pt x="318" y="396"/>
                </a:cubicBezTo>
                <a:cubicBezTo>
                  <a:pt x="346" y="396"/>
                  <a:pt x="346" y="396"/>
                  <a:pt x="346" y="396"/>
                </a:cubicBezTo>
                <a:cubicBezTo>
                  <a:pt x="367" y="396"/>
                  <a:pt x="374" y="389"/>
                  <a:pt x="374" y="367"/>
                </a:cubicBezTo>
                <a:cubicBezTo>
                  <a:pt x="374" y="353"/>
                  <a:pt x="367" y="339"/>
                  <a:pt x="346" y="339"/>
                </a:cubicBezTo>
                <a:cubicBezTo>
                  <a:pt x="282" y="339"/>
                  <a:pt x="282" y="339"/>
                  <a:pt x="282" y="339"/>
                </a:cubicBezTo>
                <a:cubicBezTo>
                  <a:pt x="275" y="339"/>
                  <a:pt x="275" y="339"/>
                  <a:pt x="275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84" y="339"/>
                  <a:pt x="77" y="353"/>
                  <a:pt x="77" y="367"/>
                </a:cubicBezTo>
                <a:cubicBezTo>
                  <a:pt x="77" y="389"/>
                  <a:pt x="84" y="396"/>
                  <a:pt x="106" y="396"/>
                </a:cubicBezTo>
                <a:close/>
                <a:moveTo>
                  <a:pt x="445" y="219"/>
                </a:moveTo>
                <a:lnTo>
                  <a:pt x="445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84" y="219"/>
                  <a:pt x="77" y="233"/>
                  <a:pt x="77" y="247"/>
                </a:cubicBezTo>
                <a:cubicBezTo>
                  <a:pt x="77" y="262"/>
                  <a:pt x="84" y="276"/>
                  <a:pt x="106" y="276"/>
                </a:cubicBezTo>
                <a:cubicBezTo>
                  <a:pt x="445" y="276"/>
                  <a:pt x="445" y="276"/>
                  <a:pt x="445" y="276"/>
                </a:cubicBezTo>
                <a:cubicBezTo>
                  <a:pt x="459" y="276"/>
                  <a:pt x="473" y="262"/>
                  <a:pt x="473" y="247"/>
                </a:cubicBezTo>
                <a:cubicBezTo>
                  <a:pt x="473" y="233"/>
                  <a:pt x="459" y="219"/>
                  <a:pt x="445" y="219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395" y="113"/>
                  <a:pt x="388" y="106"/>
                  <a:pt x="388" y="85"/>
                </a:cubicBezTo>
                <a:cubicBezTo>
                  <a:pt x="388" y="28"/>
                  <a:pt x="388" y="28"/>
                  <a:pt x="388" y="28"/>
                </a:cubicBezTo>
                <a:cubicBezTo>
                  <a:pt x="388" y="14"/>
                  <a:pt x="395" y="0"/>
                  <a:pt x="417" y="0"/>
                </a:cubicBezTo>
                <a:cubicBezTo>
                  <a:pt x="431" y="0"/>
                  <a:pt x="445" y="14"/>
                  <a:pt x="445" y="28"/>
                </a:cubicBezTo>
                <a:cubicBezTo>
                  <a:pt x="445" y="85"/>
                  <a:pt x="445" y="85"/>
                  <a:pt x="445" y="85"/>
                </a:cubicBezTo>
                <a:cubicBezTo>
                  <a:pt x="445" y="106"/>
                  <a:pt x="431" y="113"/>
                  <a:pt x="417" y="113"/>
                </a:cubicBezTo>
                <a:close/>
                <a:moveTo>
                  <a:pt x="275" y="113"/>
                </a:moveTo>
                <a:lnTo>
                  <a:pt x="275" y="113"/>
                </a:lnTo>
                <a:cubicBezTo>
                  <a:pt x="254" y="113"/>
                  <a:pt x="247" y="106"/>
                  <a:pt x="247" y="85"/>
                </a:cubicBezTo>
                <a:cubicBezTo>
                  <a:pt x="247" y="28"/>
                  <a:pt x="247" y="28"/>
                  <a:pt x="247" y="28"/>
                </a:cubicBezTo>
                <a:cubicBezTo>
                  <a:pt x="247" y="14"/>
                  <a:pt x="254" y="0"/>
                  <a:pt x="275" y="0"/>
                </a:cubicBezTo>
                <a:cubicBezTo>
                  <a:pt x="289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89" y="113"/>
                  <a:pt x="275" y="113"/>
                </a:cubicBezTo>
                <a:close/>
                <a:moveTo>
                  <a:pt x="134" y="113"/>
                </a:moveTo>
                <a:lnTo>
                  <a:pt x="134" y="113"/>
                </a:lnTo>
                <a:cubicBezTo>
                  <a:pt x="113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13" y="0"/>
                  <a:pt x="134" y="0"/>
                </a:cubicBezTo>
                <a:cubicBezTo>
                  <a:pt x="148" y="0"/>
                  <a:pt x="162" y="14"/>
                  <a:pt x="162" y="28"/>
                </a:cubicBezTo>
                <a:cubicBezTo>
                  <a:pt x="162" y="85"/>
                  <a:pt x="162" y="85"/>
                  <a:pt x="162" y="85"/>
                </a:cubicBezTo>
                <a:cubicBezTo>
                  <a:pt x="162" y="106"/>
                  <a:pt x="148" y="113"/>
                  <a:pt x="134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0" name="Freeform 58"/>
          <p:cNvSpPr>
            <a:spLocks noChangeArrowheads="1"/>
          </p:cNvSpPr>
          <p:nvPr/>
        </p:nvSpPr>
        <p:spPr bwMode="auto">
          <a:xfrm>
            <a:off x="7881390" y="7869981"/>
            <a:ext cx="623218" cy="656778"/>
          </a:xfrm>
          <a:custGeom>
            <a:avLst/>
            <a:gdLst>
              <a:gd name="T0" fmla="*/ 68751328 w 573"/>
              <a:gd name="T1" fmla="*/ 67348302 h 602"/>
              <a:gd name="T2" fmla="*/ 74199556 w 573"/>
              <a:gd name="T3" fmla="*/ 74657633 h 602"/>
              <a:gd name="T4" fmla="*/ 67713690 w 573"/>
              <a:gd name="T5" fmla="*/ 77529053 h 602"/>
              <a:gd name="T6" fmla="*/ 58633190 w 573"/>
              <a:gd name="T7" fmla="*/ 77529053 h 602"/>
              <a:gd name="T8" fmla="*/ 52147325 w 573"/>
              <a:gd name="T9" fmla="*/ 74657633 h 602"/>
              <a:gd name="T10" fmla="*/ 57725212 w 573"/>
              <a:gd name="T11" fmla="*/ 67348302 h 602"/>
              <a:gd name="T12" fmla="*/ 52147325 w 573"/>
              <a:gd name="T13" fmla="*/ 59908912 h 602"/>
              <a:gd name="T14" fmla="*/ 58633190 w 573"/>
              <a:gd name="T15" fmla="*/ 58081579 h 602"/>
              <a:gd name="T16" fmla="*/ 67713690 w 573"/>
              <a:gd name="T17" fmla="*/ 58081579 h 602"/>
              <a:gd name="T18" fmla="*/ 74199556 w 573"/>
              <a:gd name="T19" fmla="*/ 59908912 h 602"/>
              <a:gd name="T20" fmla="*/ 68751328 w 573"/>
              <a:gd name="T21" fmla="*/ 67348302 h 602"/>
              <a:gd name="T22" fmla="*/ 64989396 w 573"/>
              <a:gd name="T23" fmla="*/ 55340580 h 602"/>
              <a:gd name="T24" fmla="*/ 61357124 w 573"/>
              <a:gd name="T25" fmla="*/ 55340580 h 602"/>
              <a:gd name="T26" fmla="*/ 48515053 w 573"/>
              <a:gd name="T27" fmla="*/ 59908912 h 602"/>
              <a:gd name="T28" fmla="*/ 53055303 w 573"/>
              <a:gd name="T29" fmla="*/ 67348302 h 602"/>
              <a:gd name="T30" fmla="*/ 50331009 w 573"/>
              <a:gd name="T31" fmla="*/ 70089301 h 602"/>
              <a:gd name="T32" fmla="*/ 49423031 w 573"/>
              <a:gd name="T33" fmla="*/ 78442719 h 602"/>
              <a:gd name="T34" fmla="*/ 0 w 573"/>
              <a:gd name="T35" fmla="*/ 74657633 h 602"/>
              <a:gd name="T36" fmla="*/ 3632272 w 573"/>
              <a:gd name="T37" fmla="*/ 7308970 h 602"/>
              <a:gd name="T38" fmla="*/ 9080500 w 573"/>
              <a:gd name="T39" fmla="*/ 11094056 h 602"/>
              <a:gd name="T40" fmla="*/ 23738527 w 573"/>
              <a:gd name="T41" fmla="*/ 11094056 h 602"/>
              <a:gd name="T42" fmla="*/ 27370800 w 573"/>
              <a:gd name="T43" fmla="*/ 7308970 h 602"/>
              <a:gd name="T44" fmla="*/ 34764643 w 573"/>
              <a:gd name="T45" fmla="*/ 18403387 h 602"/>
              <a:gd name="T46" fmla="*/ 42158847 w 573"/>
              <a:gd name="T47" fmla="*/ 7308970 h 602"/>
              <a:gd name="T48" fmla="*/ 45791119 w 573"/>
              <a:gd name="T49" fmla="*/ 11094056 h 602"/>
              <a:gd name="T50" fmla="*/ 60449146 w 573"/>
              <a:gd name="T51" fmla="*/ 11094056 h 602"/>
              <a:gd name="T52" fmla="*/ 66805352 w 573"/>
              <a:gd name="T53" fmla="*/ 7308970 h 602"/>
              <a:gd name="T54" fmla="*/ 70567284 w 573"/>
              <a:gd name="T55" fmla="*/ 52599581 h 602"/>
              <a:gd name="T56" fmla="*/ 45791119 w 573"/>
              <a:gd name="T57" fmla="*/ 47900829 h 602"/>
              <a:gd name="T58" fmla="*/ 42158847 w 573"/>
              <a:gd name="T59" fmla="*/ 44246163 h 602"/>
              <a:gd name="T60" fmla="*/ 29316415 w 573"/>
              <a:gd name="T61" fmla="*/ 44246163 h 602"/>
              <a:gd name="T62" fmla="*/ 9080500 w 573"/>
              <a:gd name="T63" fmla="*/ 47900829 h 602"/>
              <a:gd name="T64" fmla="*/ 29316415 w 573"/>
              <a:gd name="T65" fmla="*/ 51685915 h 602"/>
              <a:gd name="T66" fmla="*/ 42158847 w 573"/>
              <a:gd name="T67" fmla="*/ 51685915 h 602"/>
              <a:gd name="T68" fmla="*/ 9080500 w 573"/>
              <a:gd name="T69" fmla="*/ 63693998 h 602"/>
              <a:gd name="T70" fmla="*/ 12712412 w 573"/>
              <a:gd name="T71" fmla="*/ 66434636 h 602"/>
              <a:gd name="T72" fmla="*/ 38396915 w 573"/>
              <a:gd name="T73" fmla="*/ 63693998 h 602"/>
              <a:gd name="T74" fmla="*/ 12712412 w 573"/>
              <a:gd name="T75" fmla="*/ 59908912 h 602"/>
              <a:gd name="T76" fmla="*/ 56817235 w 573"/>
              <a:gd name="T77" fmla="*/ 28583776 h 602"/>
              <a:gd name="T78" fmla="*/ 12712412 w 573"/>
              <a:gd name="T79" fmla="*/ 28583776 h 602"/>
              <a:gd name="T80" fmla="*/ 12712412 w 573"/>
              <a:gd name="T81" fmla="*/ 36023527 h 602"/>
              <a:gd name="T82" fmla="*/ 60449146 w 573"/>
              <a:gd name="T83" fmla="*/ 32238441 h 602"/>
              <a:gd name="T84" fmla="*/ 53055303 w 573"/>
              <a:gd name="T85" fmla="*/ 14748721 h 602"/>
              <a:gd name="T86" fmla="*/ 49423031 w 573"/>
              <a:gd name="T87" fmla="*/ 11094056 h 602"/>
              <a:gd name="T88" fmla="*/ 53055303 w 573"/>
              <a:gd name="T89" fmla="*/ 0 h 602"/>
              <a:gd name="T90" fmla="*/ 56817235 w 573"/>
              <a:gd name="T91" fmla="*/ 11094056 h 602"/>
              <a:gd name="T92" fmla="*/ 34764643 w 573"/>
              <a:gd name="T93" fmla="*/ 14748721 h 602"/>
              <a:gd name="T94" fmla="*/ 31132731 w 573"/>
              <a:gd name="T95" fmla="*/ 11094056 h 602"/>
              <a:gd name="T96" fmla="*/ 34764643 w 573"/>
              <a:gd name="T97" fmla="*/ 0 h 602"/>
              <a:gd name="T98" fmla="*/ 38396915 w 573"/>
              <a:gd name="T99" fmla="*/ 11094056 h 602"/>
              <a:gd name="T100" fmla="*/ 16474344 w 573"/>
              <a:gd name="T101" fmla="*/ 14748721 h 602"/>
              <a:gd name="T102" fmla="*/ 12712412 w 573"/>
              <a:gd name="T103" fmla="*/ 11094056 h 602"/>
              <a:gd name="T104" fmla="*/ 16474344 w 573"/>
              <a:gd name="T105" fmla="*/ 0 h 602"/>
              <a:gd name="T106" fmla="*/ 20106616 w 573"/>
              <a:gd name="T107" fmla="*/ 11094056 h 60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573" h="602">
                <a:moveTo>
                  <a:pt x="530" y="516"/>
                </a:moveTo>
                <a:lnTo>
                  <a:pt x="530" y="516"/>
                </a:lnTo>
                <a:cubicBezTo>
                  <a:pt x="565" y="558"/>
                  <a:pt x="565" y="558"/>
                  <a:pt x="565" y="558"/>
                </a:cubicBezTo>
                <a:cubicBezTo>
                  <a:pt x="572" y="558"/>
                  <a:pt x="572" y="565"/>
                  <a:pt x="572" y="572"/>
                </a:cubicBezTo>
                <a:cubicBezTo>
                  <a:pt x="572" y="594"/>
                  <a:pt x="558" y="601"/>
                  <a:pt x="544" y="601"/>
                </a:cubicBezTo>
                <a:cubicBezTo>
                  <a:pt x="537" y="601"/>
                  <a:pt x="530" y="601"/>
                  <a:pt x="522" y="594"/>
                </a:cubicBezTo>
                <a:cubicBezTo>
                  <a:pt x="487" y="558"/>
                  <a:pt x="487" y="558"/>
                  <a:pt x="487" y="558"/>
                </a:cubicBezTo>
                <a:cubicBezTo>
                  <a:pt x="452" y="594"/>
                  <a:pt x="452" y="594"/>
                  <a:pt x="452" y="594"/>
                </a:cubicBezTo>
                <a:cubicBezTo>
                  <a:pt x="445" y="601"/>
                  <a:pt x="438" y="601"/>
                  <a:pt x="431" y="601"/>
                </a:cubicBezTo>
                <a:cubicBezTo>
                  <a:pt x="417" y="601"/>
                  <a:pt x="402" y="594"/>
                  <a:pt x="402" y="572"/>
                </a:cubicBezTo>
                <a:cubicBezTo>
                  <a:pt x="402" y="565"/>
                  <a:pt x="402" y="558"/>
                  <a:pt x="409" y="558"/>
                </a:cubicBezTo>
                <a:cubicBezTo>
                  <a:pt x="445" y="516"/>
                  <a:pt x="445" y="516"/>
                  <a:pt x="445" y="516"/>
                </a:cubicBezTo>
                <a:cubicBezTo>
                  <a:pt x="409" y="481"/>
                  <a:pt x="409" y="481"/>
                  <a:pt x="409" y="481"/>
                </a:cubicBezTo>
                <a:cubicBezTo>
                  <a:pt x="402" y="474"/>
                  <a:pt x="402" y="467"/>
                  <a:pt x="402" y="459"/>
                </a:cubicBezTo>
                <a:cubicBezTo>
                  <a:pt x="402" y="445"/>
                  <a:pt x="417" y="431"/>
                  <a:pt x="431" y="431"/>
                </a:cubicBezTo>
                <a:cubicBezTo>
                  <a:pt x="438" y="431"/>
                  <a:pt x="445" y="438"/>
                  <a:pt x="452" y="445"/>
                </a:cubicBezTo>
                <a:cubicBezTo>
                  <a:pt x="487" y="481"/>
                  <a:pt x="487" y="481"/>
                  <a:pt x="487" y="481"/>
                </a:cubicBezTo>
                <a:cubicBezTo>
                  <a:pt x="522" y="445"/>
                  <a:pt x="522" y="445"/>
                  <a:pt x="522" y="445"/>
                </a:cubicBezTo>
                <a:cubicBezTo>
                  <a:pt x="530" y="438"/>
                  <a:pt x="537" y="431"/>
                  <a:pt x="544" y="431"/>
                </a:cubicBezTo>
                <a:cubicBezTo>
                  <a:pt x="558" y="431"/>
                  <a:pt x="572" y="445"/>
                  <a:pt x="572" y="459"/>
                </a:cubicBezTo>
                <a:cubicBezTo>
                  <a:pt x="572" y="467"/>
                  <a:pt x="572" y="474"/>
                  <a:pt x="565" y="481"/>
                </a:cubicBezTo>
                <a:lnTo>
                  <a:pt x="530" y="516"/>
                </a:lnTo>
                <a:close/>
                <a:moveTo>
                  <a:pt x="501" y="424"/>
                </a:moveTo>
                <a:lnTo>
                  <a:pt x="501" y="424"/>
                </a:lnTo>
                <a:cubicBezTo>
                  <a:pt x="487" y="438"/>
                  <a:pt x="487" y="438"/>
                  <a:pt x="487" y="438"/>
                </a:cubicBezTo>
                <a:cubicBezTo>
                  <a:pt x="473" y="424"/>
                  <a:pt x="473" y="424"/>
                  <a:pt x="473" y="424"/>
                </a:cubicBezTo>
                <a:cubicBezTo>
                  <a:pt x="459" y="410"/>
                  <a:pt x="445" y="403"/>
                  <a:pt x="431" y="403"/>
                </a:cubicBezTo>
                <a:cubicBezTo>
                  <a:pt x="402" y="403"/>
                  <a:pt x="374" y="431"/>
                  <a:pt x="374" y="459"/>
                </a:cubicBezTo>
                <a:cubicBezTo>
                  <a:pt x="374" y="481"/>
                  <a:pt x="381" y="495"/>
                  <a:pt x="388" y="502"/>
                </a:cubicBezTo>
                <a:cubicBezTo>
                  <a:pt x="409" y="516"/>
                  <a:pt x="409" y="516"/>
                  <a:pt x="409" y="516"/>
                </a:cubicBezTo>
                <a:cubicBezTo>
                  <a:pt x="388" y="537"/>
                  <a:pt x="388" y="537"/>
                  <a:pt x="388" y="537"/>
                </a:cubicBezTo>
                <a:cubicBezTo>
                  <a:pt x="381" y="544"/>
                  <a:pt x="374" y="558"/>
                  <a:pt x="374" y="572"/>
                </a:cubicBezTo>
                <a:cubicBezTo>
                  <a:pt x="374" y="587"/>
                  <a:pt x="374" y="594"/>
                  <a:pt x="381" y="601"/>
                </a:cubicBezTo>
                <a:cubicBezTo>
                  <a:pt x="28" y="601"/>
                  <a:pt x="28" y="601"/>
                  <a:pt x="28" y="601"/>
                </a:cubicBezTo>
                <a:cubicBezTo>
                  <a:pt x="7" y="601"/>
                  <a:pt x="0" y="594"/>
                  <a:pt x="0" y="572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6"/>
                  <a:pt x="28" y="56"/>
                </a:cubicBezTo>
                <a:cubicBezTo>
                  <a:pt x="70" y="56"/>
                  <a:pt x="70" y="56"/>
                  <a:pt x="70" y="56"/>
                </a:cubicBezTo>
                <a:cubicBezTo>
                  <a:pt x="70" y="85"/>
                  <a:pt x="70" y="85"/>
                  <a:pt x="70" y="85"/>
                </a:cubicBezTo>
                <a:cubicBezTo>
                  <a:pt x="70" y="113"/>
                  <a:pt x="98" y="141"/>
                  <a:pt x="127" y="141"/>
                </a:cubicBezTo>
                <a:cubicBezTo>
                  <a:pt x="162" y="141"/>
                  <a:pt x="183" y="113"/>
                  <a:pt x="183" y="85"/>
                </a:cubicBezTo>
                <a:cubicBezTo>
                  <a:pt x="183" y="56"/>
                  <a:pt x="183" y="56"/>
                  <a:pt x="183" y="56"/>
                </a:cubicBezTo>
                <a:cubicBezTo>
                  <a:pt x="211" y="56"/>
                  <a:pt x="211" y="56"/>
                  <a:pt x="211" y="56"/>
                </a:cubicBezTo>
                <a:cubicBezTo>
                  <a:pt x="211" y="85"/>
                  <a:pt x="211" y="85"/>
                  <a:pt x="211" y="85"/>
                </a:cubicBezTo>
                <a:cubicBezTo>
                  <a:pt x="211" y="113"/>
                  <a:pt x="240" y="141"/>
                  <a:pt x="268" y="141"/>
                </a:cubicBezTo>
                <a:cubicBezTo>
                  <a:pt x="303" y="141"/>
                  <a:pt x="325" y="113"/>
                  <a:pt x="325" y="85"/>
                </a:cubicBezTo>
                <a:cubicBezTo>
                  <a:pt x="325" y="56"/>
                  <a:pt x="325" y="56"/>
                  <a:pt x="325" y="56"/>
                </a:cubicBezTo>
                <a:cubicBezTo>
                  <a:pt x="353" y="56"/>
                  <a:pt x="353" y="56"/>
                  <a:pt x="353" y="56"/>
                </a:cubicBezTo>
                <a:cubicBezTo>
                  <a:pt x="353" y="85"/>
                  <a:pt x="353" y="85"/>
                  <a:pt x="353" y="85"/>
                </a:cubicBezTo>
                <a:cubicBezTo>
                  <a:pt x="353" y="113"/>
                  <a:pt x="381" y="141"/>
                  <a:pt x="409" y="141"/>
                </a:cubicBezTo>
                <a:cubicBezTo>
                  <a:pt x="445" y="141"/>
                  <a:pt x="466" y="113"/>
                  <a:pt x="466" y="85"/>
                </a:cubicBezTo>
                <a:cubicBezTo>
                  <a:pt x="466" y="56"/>
                  <a:pt x="466" y="56"/>
                  <a:pt x="466" y="56"/>
                </a:cubicBezTo>
                <a:cubicBezTo>
                  <a:pt x="515" y="56"/>
                  <a:pt x="515" y="56"/>
                  <a:pt x="515" y="56"/>
                </a:cubicBezTo>
                <a:cubicBezTo>
                  <a:pt x="530" y="56"/>
                  <a:pt x="544" y="71"/>
                  <a:pt x="544" y="85"/>
                </a:cubicBezTo>
                <a:cubicBezTo>
                  <a:pt x="544" y="403"/>
                  <a:pt x="544" y="403"/>
                  <a:pt x="544" y="403"/>
                </a:cubicBezTo>
                <a:cubicBezTo>
                  <a:pt x="530" y="403"/>
                  <a:pt x="515" y="410"/>
                  <a:pt x="501" y="424"/>
                </a:cubicBezTo>
                <a:close/>
                <a:moveTo>
                  <a:pt x="353" y="367"/>
                </a:moveTo>
                <a:lnTo>
                  <a:pt x="353" y="367"/>
                </a:lnTo>
                <a:cubicBezTo>
                  <a:pt x="353" y="353"/>
                  <a:pt x="346" y="339"/>
                  <a:pt x="325" y="339"/>
                </a:cubicBezTo>
                <a:cubicBezTo>
                  <a:pt x="268" y="339"/>
                  <a:pt x="268" y="339"/>
                  <a:pt x="268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98" y="339"/>
                  <a:pt x="98" y="339"/>
                  <a:pt x="98" y="339"/>
                </a:cubicBezTo>
                <a:cubicBezTo>
                  <a:pt x="84" y="339"/>
                  <a:pt x="70" y="353"/>
                  <a:pt x="70" y="367"/>
                </a:cubicBezTo>
                <a:cubicBezTo>
                  <a:pt x="70" y="382"/>
                  <a:pt x="84" y="396"/>
                  <a:pt x="98" y="396"/>
                </a:cubicBezTo>
                <a:cubicBezTo>
                  <a:pt x="226" y="396"/>
                  <a:pt x="226" y="396"/>
                  <a:pt x="226" y="396"/>
                </a:cubicBezTo>
                <a:cubicBezTo>
                  <a:pt x="268" y="396"/>
                  <a:pt x="268" y="396"/>
                  <a:pt x="268" y="396"/>
                </a:cubicBezTo>
                <a:cubicBezTo>
                  <a:pt x="325" y="396"/>
                  <a:pt x="325" y="396"/>
                  <a:pt x="325" y="396"/>
                </a:cubicBezTo>
                <a:cubicBezTo>
                  <a:pt x="346" y="396"/>
                  <a:pt x="353" y="382"/>
                  <a:pt x="353" y="367"/>
                </a:cubicBezTo>
                <a:close/>
                <a:moveTo>
                  <a:pt x="70" y="488"/>
                </a:moveTo>
                <a:lnTo>
                  <a:pt x="70" y="488"/>
                </a:lnTo>
                <a:cubicBezTo>
                  <a:pt x="70" y="502"/>
                  <a:pt x="84" y="509"/>
                  <a:pt x="98" y="509"/>
                </a:cubicBezTo>
                <a:cubicBezTo>
                  <a:pt x="275" y="509"/>
                  <a:pt x="275" y="509"/>
                  <a:pt x="275" y="509"/>
                </a:cubicBezTo>
                <a:cubicBezTo>
                  <a:pt x="289" y="509"/>
                  <a:pt x="296" y="502"/>
                  <a:pt x="296" y="488"/>
                </a:cubicBezTo>
                <a:cubicBezTo>
                  <a:pt x="296" y="474"/>
                  <a:pt x="289" y="459"/>
                  <a:pt x="275" y="459"/>
                </a:cubicBezTo>
                <a:cubicBezTo>
                  <a:pt x="98" y="459"/>
                  <a:pt x="98" y="459"/>
                  <a:pt x="98" y="459"/>
                </a:cubicBezTo>
                <a:cubicBezTo>
                  <a:pt x="84" y="459"/>
                  <a:pt x="70" y="474"/>
                  <a:pt x="70" y="488"/>
                </a:cubicBezTo>
                <a:close/>
                <a:moveTo>
                  <a:pt x="438" y="219"/>
                </a:moveTo>
                <a:lnTo>
                  <a:pt x="438" y="219"/>
                </a:lnTo>
                <a:cubicBezTo>
                  <a:pt x="98" y="219"/>
                  <a:pt x="98" y="219"/>
                  <a:pt x="98" y="219"/>
                </a:cubicBezTo>
                <a:cubicBezTo>
                  <a:pt x="84" y="219"/>
                  <a:pt x="70" y="226"/>
                  <a:pt x="70" y="247"/>
                </a:cubicBezTo>
                <a:cubicBezTo>
                  <a:pt x="70" y="261"/>
                  <a:pt x="84" y="276"/>
                  <a:pt x="98" y="276"/>
                </a:cubicBezTo>
                <a:cubicBezTo>
                  <a:pt x="438" y="276"/>
                  <a:pt x="438" y="276"/>
                  <a:pt x="438" y="276"/>
                </a:cubicBezTo>
                <a:cubicBezTo>
                  <a:pt x="459" y="276"/>
                  <a:pt x="466" y="261"/>
                  <a:pt x="466" y="247"/>
                </a:cubicBezTo>
                <a:cubicBezTo>
                  <a:pt x="466" y="226"/>
                  <a:pt x="459" y="219"/>
                  <a:pt x="438" y="219"/>
                </a:cubicBezTo>
                <a:close/>
                <a:moveTo>
                  <a:pt x="409" y="113"/>
                </a:moveTo>
                <a:lnTo>
                  <a:pt x="409" y="113"/>
                </a:lnTo>
                <a:cubicBezTo>
                  <a:pt x="395" y="113"/>
                  <a:pt x="381" y="99"/>
                  <a:pt x="381" y="85"/>
                </a:cubicBezTo>
                <a:cubicBezTo>
                  <a:pt x="381" y="28"/>
                  <a:pt x="381" y="28"/>
                  <a:pt x="381" y="28"/>
                </a:cubicBezTo>
                <a:cubicBezTo>
                  <a:pt x="381" y="14"/>
                  <a:pt x="395" y="0"/>
                  <a:pt x="409" y="0"/>
                </a:cubicBezTo>
                <a:cubicBezTo>
                  <a:pt x="431" y="0"/>
                  <a:pt x="438" y="14"/>
                  <a:pt x="438" y="28"/>
                </a:cubicBezTo>
                <a:cubicBezTo>
                  <a:pt x="438" y="85"/>
                  <a:pt x="438" y="85"/>
                  <a:pt x="438" y="85"/>
                </a:cubicBezTo>
                <a:cubicBezTo>
                  <a:pt x="438" y="99"/>
                  <a:pt x="431" y="113"/>
                  <a:pt x="409" y="113"/>
                </a:cubicBezTo>
                <a:close/>
                <a:moveTo>
                  <a:pt x="268" y="113"/>
                </a:moveTo>
                <a:lnTo>
                  <a:pt x="268" y="113"/>
                </a:lnTo>
                <a:cubicBezTo>
                  <a:pt x="254" y="113"/>
                  <a:pt x="240" y="99"/>
                  <a:pt x="240" y="85"/>
                </a:cubicBezTo>
                <a:cubicBezTo>
                  <a:pt x="240" y="28"/>
                  <a:pt x="240" y="28"/>
                  <a:pt x="240" y="28"/>
                </a:cubicBezTo>
                <a:cubicBezTo>
                  <a:pt x="240" y="14"/>
                  <a:pt x="254" y="0"/>
                  <a:pt x="268" y="0"/>
                </a:cubicBezTo>
                <a:cubicBezTo>
                  <a:pt x="289" y="0"/>
                  <a:pt x="296" y="14"/>
                  <a:pt x="296" y="28"/>
                </a:cubicBezTo>
                <a:cubicBezTo>
                  <a:pt x="296" y="85"/>
                  <a:pt x="296" y="85"/>
                  <a:pt x="296" y="85"/>
                </a:cubicBezTo>
                <a:cubicBezTo>
                  <a:pt x="296" y="99"/>
                  <a:pt x="289" y="113"/>
                  <a:pt x="268" y="113"/>
                </a:cubicBezTo>
                <a:close/>
                <a:moveTo>
                  <a:pt x="127" y="113"/>
                </a:moveTo>
                <a:lnTo>
                  <a:pt x="127" y="113"/>
                </a:lnTo>
                <a:cubicBezTo>
                  <a:pt x="113" y="113"/>
                  <a:pt x="98" y="99"/>
                  <a:pt x="98" y="85"/>
                </a:cubicBezTo>
                <a:cubicBezTo>
                  <a:pt x="98" y="28"/>
                  <a:pt x="98" y="28"/>
                  <a:pt x="98" y="28"/>
                </a:cubicBezTo>
                <a:cubicBezTo>
                  <a:pt x="98" y="14"/>
                  <a:pt x="113" y="0"/>
                  <a:pt x="127" y="0"/>
                </a:cubicBezTo>
                <a:cubicBezTo>
                  <a:pt x="148" y="0"/>
                  <a:pt x="155" y="14"/>
                  <a:pt x="155" y="28"/>
                </a:cubicBezTo>
                <a:cubicBezTo>
                  <a:pt x="155" y="85"/>
                  <a:pt x="155" y="85"/>
                  <a:pt x="155" y="85"/>
                </a:cubicBezTo>
                <a:cubicBezTo>
                  <a:pt x="155" y="99"/>
                  <a:pt x="148" y="113"/>
                  <a:pt x="127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1" name="Freeform 59"/>
          <p:cNvSpPr>
            <a:spLocks noChangeArrowheads="1"/>
          </p:cNvSpPr>
          <p:nvPr/>
        </p:nvSpPr>
        <p:spPr bwMode="auto">
          <a:xfrm>
            <a:off x="6726040" y="7874774"/>
            <a:ext cx="632806" cy="661572"/>
          </a:xfrm>
          <a:custGeom>
            <a:avLst/>
            <a:gdLst>
              <a:gd name="T0" fmla="*/ 73627430 w 581"/>
              <a:gd name="T1" fmla="*/ 67678707 h 609"/>
              <a:gd name="T2" fmla="*/ 61659637 w 581"/>
              <a:gd name="T3" fmla="*/ 78678142 h 609"/>
              <a:gd name="T4" fmla="*/ 54244957 w 581"/>
              <a:gd name="T5" fmla="*/ 72208055 h 609"/>
              <a:gd name="T6" fmla="*/ 57106883 w 581"/>
              <a:gd name="T7" fmla="*/ 65867111 h 609"/>
              <a:gd name="T8" fmla="*/ 61659637 w 581"/>
              <a:gd name="T9" fmla="*/ 69490662 h 609"/>
              <a:gd name="T10" fmla="*/ 71806401 w 581"/>
              <a:gd name="T11" fmla="*/ 61338122 h 609"/>
              <a:gd name="T12" fmla="*/ 73627430 w 581"/>
              <a:gd name="T13" fmla="*/ 67678707 h 609"/>
              <a:gd name="T14" fmla="*/ 61659637 w 581"/>
              <a:gd name="T15" fmla="*/ 64055516 h 609"/>
              <a:gd name="T16" fmla="*/ 49691843 w 581"/>
              <a:gd name="T17" fmla="*/ 69490662 h 609"/>
              <a:gd name="T18" fmla="*/ 51513233 w 581"/>
              <a:gd name="T19" fmla="*/ 75054951 h 609"/>
              <a:gd name="T20" fmla="*/ 3772261 w 581"/>
              <a:gd name="T21" fmla="*/ 78678142 h 609"/>
              <a:gd name="T22" fmla="*/ 0 w 581"/>
              <a:gd name="T23" fmla="*/ 10999436 h 609"/>
              <a:gd name="T24" fmla="*/ 10146404 w 581"/>
              <a:gd name="T25" fmla="*/ 7246742 h 609"/>
              <a:gd name="T26" fmla="*/ 17561444 w 581"/>
              <a:gd name="T27" fmla="*/ 18246178 h 609"/>
              <a:gd name="T28" fmla="*/ 24845922 w 581"/>
              <a:gd name="T29" fmla="*/ 7246742 h 609"/>
              <a:gd name="T30" fmla="*/ 28488341 w 581"/>
              <a:gd name="T31" fmla="*/ 10999436 h 609"/>
              <a:gd name="T32" fmla="*/ 43318061 w 581"/>
              <a:gd name="T33" fmla="*/ 10999436 h 609"/>
              <a:gd name="T34" fmla="*/ 46960119 w 581"/>
              <a:gd name="T35" fmla="*/ 7246742 h 609"/>
              <a:gd name="T36" fmla="*/ 54244957 w 581"/>
              <a:gd name="T37" fmla="*/ 18246178 h 609"/>
              <a:gd name="T38" fmla="*/ 61659637 w 581"/>
              <a:gd name="T39" fmla="*/ 7246742 h 609"/>
              <a:gd name="T40" fmla="*/ 71806401 w 581"/>
              <a:gd name="T41" fmla="*/ 10999436 h 609"/>
              <a:gd name="T42" fmla="*/ 66212751 w 581"/>
              <a:gd name="T43" fmla="*/ 59526167 h 609"/>
              <a:gd name="T44" fmla="*/ 10146404 w 581"/>
              <a:gd name="T45" fmla="*/ 63149718 h 609"/>
              <a:gd name="T46" fmla="*/ 12878128 w 581"/>
              <a:gd name="T47" fmla="*/ 65867111 h 609"/>
              <a:gd name="T48" fmla="*/ 39545439 w 581"/>
              <a:gd name="T49" fmla="*/ 63149718 h 609"/>
              <a:gd name="T50" fmla="*/ 39545439 w 581"/>
              <a:gd name="T51" fmla="*/ 63149718 h 609"/>
              <a:gd name="T52" fmla="*/ 39545439 w 581"/>
              <a:gd name="T53" fmla="*/ 63149718 h 609"/>
              <a:gd name="T54" fmla="*/ 12878128 w 581"/>
              <a:gd name="T55" fmla="*/ 60431965 h 609"/>
              <a:gd name="T56" fmla="*/ 58017218 w 581"/>
              <a:gd name="T57" fmla="*/ 28339815 h 609"/>
              <a:gd name="T58" fmla="*/ 13788823 w 581"/>
              <a:gd name="T59" fmla="*/ 28339815 h 609"/>
              <a:gd name="T60" fmla="*/ 13788823 w 581"/>
              <a:gd name="T61" fmla="*/ 35715700 h 609"/>
              <a:gd name="T62" fmla="*/ 61659637 w 581"/>
              <a:gd name="T63" fmla="*/ 31963007 h 609"/>
              <a:gd name="T64" fmla="*/ 58017218 w 581"/>
              <a:gd name="T65" fmla="*/ 43868240 h 609"/>
              <a:gd name="T66" fmla="*/ 35903020 w 581"/>
              <a:gd name="T67" fmla="*/ 43868240 h 609"/>
              <a:gd name="T68" fmla="*/ 13788823 w 581"/>
              <a:gd name="T69" fmla="*/ 43868240 h 609"/>
              <a:gd name="T70" fmla="*/ 13788823 w 581"/>
              <a:gd name="T71" fmla="*/ 51244484 h 609"/>
              <a:gd name="T72" fmla="*/ 35903020 w 581"/>
              <a:gd name="T73" fmla="*/ 51244484 h 609"/>
              <a:gd name="T74" fmla="*/ 61659637 w 581"/>
              <a:gd name="T75" fmla="*/ 47491791 h 609"/>
              <a:gd name="T76" fmla="*/ 54244957 w 581"/>
              <a:gd name="T77" fmla="*/ 14622627 h 609"/>
              <a:gd name="T78" fmla="*/ 50602538 w 581"/>
              <a:gd name="T79" fmla="*/ 10999436 h 609"/>
              <a:gd name="T80" fmla="*/ 54244957 w 581"/>
              <a:gd name="T81" fmla="*/ 0 h 609"/>
              <a:gd name="T82" fmla="*/ 58017218 w 581"/>
              <a:gd name="T83" fmla="*/ 10999436 h 609"/>
              <a:gd name="T84" fmla="*/ 35903020 w 581"/>
              <a:gd name="T85" fmla="*/ 14622627 h 609"/>
              <a:gd name="T86" fmla="*/ 32260601 w 581"/>
              <a:gd name="T87" fmla="*/ 10999436 h 609"/>
              <a:gd name="T88" fmla="*/ 35903020 w 581"/>
              <a:gd name="T89" fmla="*/ 0 h 609"/>
              <a:gd name="T90" fmla="*/ 39545439 w 581"/>
              <a:gd name="T91" fmla="*/ 10999436 h 609"/>
              <a:gd name="T92" fmla="*/ 17561444 w 581"/>
              <a:gd name="T93" fmla="*/ 14622627 h 609"/>
              <a:gd name="T94" fmla="*/ 13788823 w 581"/>
              <a:gd name="T95" fmla="*/ 10999436 h 609"/>
              <a:gd name="T96" fmla="*/ 17561444 w 581"/>
              <a:gd name="T97" fmla="*/ 0 h 609"/>
              <a:gd name="T98" fmla="*/ 21203502 w 581"/>
              <a:gd name="T99" fmla="*/ 10999436 h 60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81" h="609">
                <a:moveTo>
                  <a:pt x="566" y="523"/>
                </a:moveTo>
                <a:lnTo>
                  <a:pt x="566" y="523"/>
                </a:lnTo>
                <a:cubicBezTo>
                  <a:pt x="495" y="594"/>
                  <a:pt x="495" y="594"/>
                  <a:pt x="495" y="594"/>
                </a:cubicBezTo>
                <a:cubicBezTo>
                  <a:pt x="488" y="601"/>
                  <a:pt x="481" y="608"/>
                  <a:pt x="474" y="608"/>
                </a:cubicBezTo>
                <a:cubicBezTo>
                  <a:pt x="467" y="608"/>
                  <a:pt x="460" y="601"/>
                  <a:pt x="453" y="594"/>
                </a:cubicBezTo>
                <a:cubicBezTo>
                  <a:pt x="417" y="558"/>
                  <a:pt x="417" y="558"/>
                  <a:pt x="417" y="558"/>
                </a:cubicBezTo>
                <a:cubicBezTo>
                  <a:pt x="410" y="551"/>
                  <a:pt x="410" y="544"/>
                  <a:pt x="410" y="537"/>
                </a:cubicBezTo>
                <a:cubicBezTo>
                  <a:pt x="410" y="523"/>
                  <a:pt x="417" y="509"/>
                  <a:pt x="439" y="509"/>
                </a:cubicBezTo>
                <a:cubicBezTo>
                  <a:pt x="446" y="509"/>
                  <a:pt x="453" y="516"/>
                  <a:pt x="453" y="523"/>
                </a:cubicBezTo>
                <a:cubicBezTo>
                  <a:pt x="474" y="537"/>
                  <a:pt x="474" y="537"/>
                  <a:pt x="474" y="537"/>
                </a:cubicBezTo>
                <a:cubicBezTo>
                  <a:pt x="530" y="481"/>
                  <a:pt x="530" y="481"/>
                  <a:pt x="530" y="481"/>
                </a:cubicBezTo>
                <a:cubicBezTo>
                  <a:pt x="537" y="474"/>
                  <a:pt x="545" y="474"/>
                  <a:pt x="552" y="474"/>
                </a:cubicBezTo>
                <a:cubicBezTo>
                  <a:pt x="566" y="474"/>
                  <a:pt x="580" y="488"/>
                  <a:pt x="580" y="502"/>
                </a:cubicBezTo>
                <a:cubicBezTo>
                  <a:pt x="580" y="509"/>
                  <a:pt x="573" y="516"/>
                  <a:pt x="566" y="523"/>
                </a:cubicBezTo>
                <a:close/>
                <a:moveTo>
                  <a:pt x="474" y="495"/>
                </a:moveTo>
                <a:lnTo>
                  <a:pt x="474" y="495"/>
                </a:lnTo>
                <a:cubicBezTo>
                  <a:pt x="467" y="488"/>
                  <a:pt x="453" y="481"/>
                  <a:pt x="439" y="481"/>
                </a:cubicBezTo>
                <a:cubicBezTo>
                  <a:pt x="403" y="481"/>
                  <a:pt x="382" y="509"/>
                  <a:pt x="382" y="537"/>
                </a:cubicBezTo>
                <a:cubicBezTo>
                  <a:pt x="382" y="558"/>
                  <a:pt x="389" y="573"/>
                  <a:pt x="396" y="580"/>
                </a:cubicBezTo>
                <a:cubicBezTo>
                  <a:pt x="424" y="608"/>
                  <a:pt x="424" y="608"/>
                  <a:pt x="424" y="608"/>
                </a:cubicBezTo>
                <a:cubicBezTo>
                  <a:pt x="29" y="608"/>
                  <a:pt x="29" y="608"/>
                  <a:pt x="29" y="608"/>
                </a:cubicBezTo>
                <a:cubicBezTo>
                  <a:pt x="15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5" y="56"/>
                  <a:pt x="29" y="56"/>
                </a:cubicBezTo>
                <a:cubicBezTo>
                  <a:pt x="78" y="56"/>
                  <a:pt x="78" y="56"/>
                  <a:pt x="78" y="56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120"/>
                  <a:pt x="106" y="141"/>
                  <a:pt x="135" y="141"/>
                </a:cubicBezTo>
                <a:cubicBezTo>
                  <a:pt x="163" y="141"/>
                  <a:pt x="191" y="120"/>
                  <a:pt x="191" y="85"/>
                </a:cubicBezTo>
                <a:cubicBezTo>
                  <a:pt x="191" y="56"/>
                  <a:pt x="191" y="56"/>
                  <a:pt x="191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8" y="141"/>
                  <a:pt x="276" y="141"/>
                </a:cubicBezTo>
                <a:cubicBezTo>
                  <a:pt x="304" y="141"/>
                  <a:pt x="333" y="120"/>
                  <a:pt x="333" y="85"/>
                </a:cubicBezTo>
                <a:cubicBezTo>
                  <a:pt x="333" y="56"/>
                  <a:pt x="333" y="56"/>
                  <a:pt x="333" y="56"/>
                </a:cubicBezTo>
                <a:cubicBezTo>
                  <a:pt x="361" y="56"/>
                  <a:pt x="361" y="56"/>
                  <a:pt x="361" y="56"/>
                </a:cubicBezTo>
                <a:cubicBezTo>
                  <a:pt x="361" y="85"/>
                  <a:pt x="361" y="85"/>
                  <a:pt x="361" y="85"/>
                </a:cubicBezTo>
                <a:cubicBezTo>
                  <a:pt x="361" y="120"/>
                  <a:pt x="389" y="141"/>
                  <a:pt x="417" y="141"/>
                </a:cubicBezTo>
                <a:cubicBezTo>
                  <a:pt x="446" y="141"/>
                  <a:pt x="474" y="120"/>
                  <a:pt x="474" y="85"/>
                </a:cubicBezTo>
                <a:cubicBezTo>
                  <a:pt x="474" y="56"/>
                  <a:pt x="474" y="56"/>
                  <a:pt x="474" y="56"/>
                </a:cubicBezTo>
                <a:cubicBezTo>
                  <a:pt x="523" y="56"/>
                  <a:pt x="523" y="56"/>
                  <a:pt x="523" y="56"/>
                </a:cubicBezTo>
                <a:cubicBezTo>
                  <a:pt x="537" y="56"/>
                  <a:pt x="552" y="71"/>
                  <a:pt x="552" y="85"/>
                </a:cubicBezTo>
                <a:cubicBezTo>
                  <a:pt x="552" y="445"/>
                  <a:pt x="552" y="445"/>
                  <a:pt x="552" y="445"/>
                </a:cubicBezTo>
                <a:cubicBezTo>
                  <a:pt x="530" y="445"/>
                  <a:pt x="516" y="452"/>
                  <a:pt x="509" y="460"/>
                </a:cubicBezTo>
                <a:lnTo>
                  <a:pt x="474" y="495"/>
                </a:lnTo>
                <a:close/>
                <a:moveTo>
                  <a:pt x="78" y="488"/>
                </a:moveTo>
                <a:lnTo>
                  <a:pt x="78" y="488"/>
                </a:lnTo>
                <a:cubicBezTo>
                  <a:pt x="78" y="502"/>
                  <a:pt x="85" y="509"/>
                  <a:pt x="99" y="509"/>
                </a:cubicBezTo>
                <a:cubicBezTo>
                  <a:pt x="283" y="509"/>
                  <a:pt x="283" y="509"/>
                  <a:pt x="283" y="509"/>
                </a:cubicBezTo>
                <a:cubicBezTo>
                  <a:pt x="297" y="509"/>
                  <a:pt x="304" y="502"/>
                  <a:pt x="304" y="488"/>
                </a:cubicBezTo>
                <a:cubicBezTo>
                  <a:pt x="304" y="474"/>
                  <a:pt x="297" y="467"/>
                  <a:pt x="283" y="467"/>
                </a:cubicBezTo>
                <a:cubicBezTo>
                  <a:pt x="99" y="467"/>
                  <a:pt x="99" y="467"/>
                  <a:pt x="99" y="467"/>
                </a:cubicBezTo>
                <a:cubicBezTo>
                  <a:pt x="85" y="467"/>
                  <a:pt x="78" y="474"/>
                  <a:pt x="78" y="488"/>
                </a:cubicBezTo>
                <a:close/>
                <a:moveTo>
                  <a:pt x="446" y="219"/>
                </a:moveTo>
                <a:lnTo>
                  <a:pt x="446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92" y="219"/>
                  <a:pt x="78" y="233"/>
                  <a:pt x="78" y="247"/>
                </a:cubicBezTo>
                <a:cubicBezTo>
                  <a:pt x="78" y="262"/>
                  <a:pt x="92" y="276"/>
                  <a:pt x="106" y="276"/>
                </a:cubicBezTo>
                <a:cubicBezTo>
                  <a:pt x="446" y="276"/>
                  <a:pt x="446" y="276"/>
                  <a:pt x="446" y="276"/>
                </a:cubicBezTo>
                <a:cubicBezTo>
                  <a:pt x="460" y="276"/>
                  <a:pt x="474" y="262"/>
                  <a:pt x="474" y="247"/>
                </a:cubicBezTo>
                <a:cubicBezTo>
                  <a:pt x="474" y="233"/>
                  <a:pt x="460" y="219"/>
                  <a:pt x="446" y="219"/>
                </a:cubicBezTo>
                <a:close/>
                <a:moveTo>
                  <a:pt x="446" y="339"/>
                </a:moveTo>
                <a:lnTo>
                  <a:pt x="446" y="339"/>
                </a:lnTo>
                <a:cubicBezTo>
                  <a:pt x="276" y="339"/>
                  <a:pt x="276" y="339"/>
                  <a:pt x="276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92" y="339"/>
                  <a:pt x="78" y="353"/>
                  <a:pt x="78" y="367"/>
                </a:cubicBezTo>
                <a:cubicBezTo>
                  <a:pt x="78" y="389"/>
                  <a:pt x="92" y="396"/>
                  <a:pt x="106" y="396"/>
                </a:cubicBezTo>
                <a:cubicBezTo>
                  <a:pt x="226" y="396"/>
                  <a:pt x="226" y="396"/>
                  <a:pt x="226" y="396"/>
                </a:cubicBezTo>
                <a:cubicBezTo>
                  <a:pt x="276" y="396"/>
                  <a:pt x="276" y="396"/>
                  <a:pt x="276" y="396"/>
                </a:cubicBezTo>
                <a:cubicBezTo>
                  <a:pt x="446" y="396"/>
                  <a:pt x="446" y="396"/>
                  <a:pt x="446" y="396"/>
                </a:cubicBezTo>
                <a:cubicBezTo>
                  <a:pt x="460" y="396"/>
                  <a:pt x="474" y="389"/>
                  <a:pt x="474" y="367"/>
                </a:cubicBezTo>
                <a:cubicBezTo>
                  <a:pt x="474" y="353"/>
                  <a:pt x="460" y="339"/>
                  <a:pt x="446" y="339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403" y="113"/>
                  <a:pt x="389" y="106"/>
                  <a:pt x="389" y="85"/>
                </a:cubicBezTo>
                <a:cubicBezTo>
                  <a:pt x="389" y="28"/>
                  <a:pt x="389" y="28"/>
                  <a:pt x="389" y="28"/>
                </a:cubicBezTo>
                <a:cubicBezTo>
                  <a:pt x="389" y="14"/>
                  <a:pt x="403" y="0"/>
                  <a:pt x="417" y="0"/>
                </a:cubicBezTo>
                <a:cubicBezTo>
                  <a:pt x="431" y="0"/>
                  <a:pt x="446" y="14"/>
                  <a:pt x="446" y="28"/>
                </a:cubicBezTo>
                <a:cubicBezTo>
                  <a:pt x="446" y="85"/>
                  <a:pt x="446" y="85"/>
                  <a:pt x="446" y="85"/>
                </a:cubicBezTo>
                <a:cubicBezTo>
                  <a:pt x="446" y="106"/>
                  <a:pt x="431" y="113"/>
                  <a:pt x="417" y="113"/>
                </a:cubicBezTo>
                <a:close/>
                <a:moveTo>
                  <a:pt x="276" y="113"/>
                </a:moveTo>
                <a:lnTo>
                  <a:pt x="276" y="113"/>
                </a:lnTo>
                <a:cubicBezTo>
                  <a:pt x="262" y="113"/>
                  <a:pt x="248" y="106"/>
                  <a:pt x="248" y="85"/>
                </a:cubicBezTo>
                <a:cubicBezTo>
                  <a:pt x="248" y="28"/>
                  <a:pt x="248" y="28"/>
                  <a:pt x="248" y="28"/>
                </a:cubicBezTo>
                <a:cubicBezTo>
                  <a:pt x="248" y="14"/>
                  <a:pt x="262" y="0"/>
                  <a:pt x="276" y="0"/>
                </a:cubicBezTo>
                <a:cubicBezTo>
                  <a:pt x="290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90" y="113"/>
                  <a:pt x="276" y="113"/>
                </a:cubicBezTo>
                <a:close/>
                <a:moveTo>
                  <a:pt x="135" y="113"/>
                </a:moveTo>
                <a:lnTo>
                  <a:pt x="135" y="113"/>
                </a:lnTo>
                <a:cubicBezTo>
                  <a:pt x="121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21" y="0"/>
                  <a:pt x="135" y="0"/>
                </a:cubicBezTo>
                <a:cubicBezTo>
                  <a:pt x="149" y="0"/>
                  <a:pt x="163" y="14"/>
                  <a:pt x="163" y="28"/>
                </a:cubicBezTo>
                <a:cubicBezTo>
                  <a:pt x="163" y="85"/>
                  <a:pt x="163" y="85"/>
                  <a:pt x="163" y="85"/>
                </a:cubicBezTo>
                <a:cubicBezTo>
                  <a:pt x="163" y="106"/>
                  <a:pt x="149" y="113"/>
                  <a:pt x="135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2" name="Freeform 60"/>
          <p:cNvSpPr>
            <a:spLocks noChangeArrowheads="1"/>
          </p:cNvSpPr>
          <p:nvPr/>
        </p:nvSpPr>
        <p:spPr bwMode="auto">
          <a:xfrm>
            <a:off x="5580273" y="7874774"/>
            <a:ext cx="594456" cy="661572"/>
          </a:xfrm>
          <a:custGeom>
            <a:avLst/>
            <a:gdLst>
              <a:gd name="T0" fmla="*/ 67317282 w 545"/>
              <a:gd name="T1" fmla="*/ 78678142 h 609"/>
              <a:gd name="T2" fmla="*/ 0 w 545"/>
              <a:gd name="T3" fmla="*/ 75054951 h 609"/>
              <a:gd name="T4" fmla="*/ 3783493 w 545"/>
              <a:gd name="T5" fmla="*/ 7246742 h 609"/>
              <a:gd name="T6" fmla="*/ 10175881 w 545"/>
              <a:gd name="T7" fmla="*/ 10999436 h 609"/>
              <a:gd name="T8" fmla="*/ 24917959 w 545"/>
              <a:gd name="T9" fmla="*/ 10999436 h 609"/>
              <a:gd name="T10" fmla="*/ 28570701 w 545"/>
              <a:gd name="T11" fmla="*/ 7246742 h 609"/>
              <a:gd name="T12" fmla="*/ 36006935 w 545"/>
              <a:gd name="T13" fmla="*/ 18246178 h 609"/>
              <a:gd name="T14" fmla="*/ 43443170 w 545"/>
              <a:gd name="T15" fmla="*/ 7246742 h 609"/>
              <a:gd name="T16" fmla="*/ 47096272 w 545"/>
              <a:gd name="T17" fmla="*/ 10999436 h 609"/>
              <a:gd name="T18" fmla="*/ 61837989 w 545"/>
              <a:gd name="T19" fmla="*/ 10999436 h 609"/>
              <a:gd name="T20" fmla="*/ 67317282 w 545"/>
              <a:gd name="T21" fmla="*/ 7246742 h 609"/>
              <a:gd name="T22" fmla="*/ 70970385 w 545"/>
              <a:gd name="T23" fmla="*/ 75054951 h 609"/>
              <a:gd name="T24" fmla="*/ 58185248 w 545"/>
              <a:gd name="T25" fmla="*/ 28339815 h 609"/>
              <a:gd name="T26" fmla="*/ 13828622 w 545"/>
              <a:gd name="T27" fmla="*/ 28339815 h 609"/>
              <a:gd name="T28" fmla="*/ 13828622 w 545"/>
              <a:gd name="T29" fmla="*/ 35715700 h 609"/>
              <a:gd name="T30" fmla="*/ 61837989 w 545"/>
              <a:gd name="T31" fmla="*/ 31963007 h 609"/>
              <a:gd name="T32" fmla="*/ 58185248 w 545"/>
              <a:gd name="T33" fmla="*/ 43868240 h 609"/>
              <a:gd name="T34" fmla="*/ 13828622 w 545"/>
              <a:gd name="T35" fmla="*/ 43868240 h 609"/>
              <a:gd name="T36" fmla="*/ 13828622 w 545"/>
              <a:gd name="T37" fmla="*/ 51244484 h 609"/>
              <a:gd name="T38" fmla="*/ 61837989 w 545"/>
              <a:gd name="T39" fmla="*/ 47491791 h 609"/>
              <a:gd name="T40" fmla="*/ 58185248 w 545"/>
              <a:gd name="T41" fmla="*/ 60431965 h 609"/>
              <a:gd name="T42" fmla="*/ 12915527 w 545"/>
              <a:gd name="T43" fmla="*/ 60431965 h 609"/>
              <a:gd name="T44" fmla="*/ 12915527 w 545"/>
              <a:gd name="T45" fmla="*/ 65867111 h 609"/>
              <a:gd name="T46" fmla="*/ 61837989 w 545"/>
              <a:gd name="T47" fmla="*/ 63149718 h 609"/>
              <a:gd name="T48" fmla="*/ 54401755 w 545"/>
              <a:gd name="T49" fmla="*/ 14622627 h 609"/>
              <a:gd name="T50" fmla="*/ 50749014 w 545"/>
              <a:gd name="T51" fmla="*/ 10999436 h 609"/>
              <a:gd name="T52" fmla="*/ 54401755 w 545"/>
              <a:gd name="T53" fmla="*/ 0 h 609"/>
              <a:gd name="T54" fmla="*/ 58185248 w 545"/>
              <a:gd name="T55" fmla="*/ 10999436 h 609"/>
              <a:gd name="T56" fmla="*/ 36006935 w 545"/>
              <a:gd name="T57" fmla="*/ 14622627 h 609"/>
              <a:gd name="T58" fmla="*/ 32354194 w 545"/>
              <a:gd name="T59" fmla="*/ 10999436 h 609"/>
              <a:gd name="T60" fmla="*/ 36006935 w 545"/>
              <a:gd name="T61" fmla="*/ 0 h 609"/>
              <a:gd name="T62" fmla="*/ 39660038 w 545"/>
              <a:gd name="T63" fmla="*/ 10999436 h 609"/>
              <a:gd name="T64" fmla="*/ 17612115 w 545"/>
              <a:gd name="T65" fmla="*/ 14622627 h 609"/>
              <a:gd name="T66" fmla="*/ 13828622 w 545"/>
              <a:gd name="T67" fmla="*/ 10999436 h 609"/>
              <a:gd name="T68" fmla="*/ 17612115 w 545"/>
              <a:gd name="T69" fmla="*/ 0 h 609"/>
              <a:gd name="T70" fmla="*/ 21264857 w 545"/>
              <a:gd name="T71" fmla="*/ 10999436 h 60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45" h="609">
                <a:moveTo>
                  <a:pt x="516" y="608"/>
                </a:moveTo>
                <a:lnTo>
                  <a:pt x="516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14" y="56"/>
                  <a:pt x="29" y="56"/>
                </a:cubicBezTo>
                <a:cubicBezTo>
                  <a:pt x="78" y="56"/>
                  <a:pt x="78" y="56"/>
                  <a:pt x="78" y="56"/>
                </a:cubicBezTo>
                <a:cubicBezTo>
                  <a:pt x="78" y="85"/>
                  <a:pt x="78" y="85"/>
                  <a:pt x="78" y="85"/>
                </a:cubicBezTo>
                <a:cubicBezTo>
                  <a:pt x="78" y="120"/>
                  <a:pt x="99" y="141"/>
                  <a:pt x="135" y="141"/>
                </a:cubicBezTo>
                <a:cubicBezTo>
                  <a:pt x="163" y="141"/>
                  <a:pt x="191" y="120"/>
                  <a:pt x="191" y="85"/>
                </a:cubicBezTo>
                <a:cubicBezTo>
                  <a:pt x="191" y="56"/>
                  <a:pt x="191" y="56"/>
                  <a:pt x="191" y="56"/>
                </a:cubicBezTo>
                <a:cubicBezTo>
                  <a:pt x="219" y="56"/>
                  <a:pt x="219" y="56"/>
                  <a:pt x="219" y="56"/>
                </a:cubicBezTo>
                <a:cubicBezTo>
                  <a:pt x="219" y="85"/>
                  <a:pt x="219" y="85"/>
                  <a:pt x="219" y="85"/>
                </a:cubicBezTo>
                <a:cubicBezTo>
                  <a:pt x="219" y="120"/>
                  <a:pt x="241" y="141"/>
                  <a:pt x="276" y="141"/>
                </a:cubicBezTo>
                <a:cubicBezTo>
                  <a:pt x="304" y="141"/>
                  <a:pt x="333" y="120"/>
                  <a:pt x="333" y="85"/>
                </a:cubicBezTo>
                <a:cubicBezTo>
                  <a:pt x="333" y="56"/>
                  <a:pt x="333" y="56"/>
                  <a:pt x="333" y="56"/>
                </a:cubicBezTo>
                <a:cubicBezTo>
                  <a:pt x="361" y="56"/>
                  <a:pt x="361" y="56"/>
                  <a:pt x="361" y="56"/>
                </a:cubicBezTo>
                <a:cubicBezTo>
                  <a:pt x="361" y="85"/>
                  <a:pt x="361" y="85"/>
                  <a:pt x="361" y="85"/>
                </a:cubicBezTo>
                <a:cubicBezTo>
                  <a:pt x="361" y="120"/>
                  <a:pt x="382" y="141"/>
                  <a:pt x="417" y="141"/>
                </a:cubicBezTo>
                <a:cubicBezTo>
                  <a:pt x="446" y="141"/>
                  <a:pt x="474" y="120"/>
                  <a:pt x="474" y="85"/>
                </a:cubicBezTo>
                <a:cubicBezTo>
                  <a:pt x="474" y="56"/>
                  <a:pt x="474" y="56"/>
                  <a:pt x="474" y="56"/>
                </a:cubicBezTo>
                <a:cubicBezTo>
                  <a:pt x="516" y="56"/>
                  <a:pt x="516" y="56"/>
                  <a:pt x="516" y="56"/>
                </a:cubicBezTo>
                <a:cubicBezTo>
                  <a:pt x="537" y="56"/>
                  <a:pt x="544" y="71"/>
                  <a:pt x="544" y="85"/>
                </a:cubicBezTo>
                <a:cubicBezTo>
                  <a:pt x="544" y="580"/>
                  <a:pt x="544" y="580"/>
                  <a:pt x="544" y="580"/>
                </a:cubicBezTo>
                <a:cubicBezTo>
                  <a:pt x="544" y="594"/>
                  <a:pt x="537" y="608"/>
                  <a:pt x="516" y="608"/>
                </a:cubicBezTo>
                <a:close/>
                <a:moveTo>
                  <a:pt x="446" y="219"/>
                </a:moveTo>
                <a:lnTo>
                  <a:pt x="446" y="219"/>
                </a:lnTo>
                <a:cubicBezTo>
                  <a:pt x="106" y="219"/>
                  <a:pt x="106" y="219"/>
                  <a:pt x="106" y="219"/>
                </a:cubicBezTo>
                <a:cubicBezTo>
                  <a:pt x="85" y="219"/>
                  <a:pt x="78" y="233"/>
                  <a:pt x="78" y="247"/>
                </a:cubicBezTo>
                <a:cubicBezTo>
                  <a:pt x="78" y="262"/>
                  <a:pt x="85" y="276"/>
                  <a:pt x="106" y="276"/>
                </a:cubicBezTo>
                <a:cubicBezTo>
                  <a:pt x="446" y="276"/>
                  <a:pt x="446" y="276"/>
                  <a:pt x="446" y="276"/>
                </a:cubicBezTo>
                <a:cubicBezTo>
                  <a:pt x="460" y="276"/>
                  <a:pt x="474" y="262"/>
                  <a:pt x="474" y="247"/>
                </a:cubicBezTo>
                <a:cubicBezTo>
                  <a:pt x="474" y="233"/>
                  <a:pt x="460" y="219"/>
                  <a:pt x="446" y="219"/>
                </a:cubicBezTo>
                <a:close/>
                <a:moveTo>
                  <a:pt x="446" y="339"/>
                </a:moveTo>
                <a:lnTo>
                  <a:pt x="446" y="339"/>
                </a:lnTo>
                <a:cubicBezTo>
                  <a:pt x="106" y="339"/>
                  <a:pt x="106" y="339"/>
                  <a:pt x="106" y="339"/>
                </a:cubicBezTo>
                <a:cubicBezTo>
                  <a:pt x="85" y="339"/>
                  <a:pt x="78" y="353"/>
                  <a:pt x="78" y="367"/>
                </a:cubicBezTo>
                <a:cubicBezTo>
                  <a:pt x="78" y="389"/>
                  <a:pt x="85" y="396"/>
                  <a:pt x="106" y="396"/>
                </a:cubicBezTo>
                <a:cubicBezTo>
                  <a:pt x="446" y="396"/>
                  <a:pt x="446" y="396"/>
                  <a:pt x="446" y="396"/>
                </a:cubicBezTo>
                <a:cubicBezTo>
                  <a:pt x="460" y="396"/>
                  <a:pt x="474" y="389"/>
                  <a:pt x="474" y="367"/>
                </a:cubicBezTo>
                <a:cubicBezTo>
                  <a:pt x="474" y="353"/>
                  <a:pt x="460" y="339"/>
                  <a:pt x="446" y="339"/>
                </a:cubicBezTo>
                <a:close/>
                <a:moveTo>
                  <a:pt x="446" y="467"/>
                </a:moveTo>
                <a:lnTo>
                  <a:pt x="446" y="467"/>
                </a:lnTo>
                <a:cubicBezTo>
                  <a:pt x="99" y="467"/>
                  <a:pt x="99" y="467"/>
                  <a:pt x="99" y="467"/>
                </a:cubicBezTo>
                <a:cubicBezTo>
                  <a:pt x="85" y="467"/>
                  <a:pt x="78" y="474"/>
                  <a:pt x="78" y="488"/>
                </a:cubicBezTo>
                <a:cubicBezTo>
                  <a:pt x="78" y="502"/>
                  <a:pt x="85" y="509"/>
                  <a:pt x="99" y="509"/>
                </a:cubicBezTo>
                <a:cubicBezTo>
                  <a:pt x="446" y="509"/>
                  <a:pt x="446" y="509"/>
                  <a:pt x="446" y="509"/>
                </a:cubicBezTo>
                <a:cubicBezTo>
                  <a:pt x="460" y="509"/>
                  <a:pt x="474" y="502"/>
                  <a:pt x="474" y="488"/>
                </a:cubicBezTo>
                <a:cubicBezTo>
                  <a:pt x="474" y="474"/>
                  <a:pt x="460" y="467"/>
                  <a:pt x="446" y="467"/>
                </a:cubicBezTo>
                <a:close/>
                <a:moveTo>
                  <a:pt x="417" y="113"/>
                </a:moveTo>
                <a:lnTo>
                  <a:pt x="417" y="113"/>
                </a:lnTo>
                <a:cubicBezTo>
                  <a:pt x="396" y="113"/>
                  <a:pt x="389" y="106"/>
                  <a:pt x="389" y="85"/>
                </a:cubicBezTo>
                <a:cubicBezTo>
                  <a:pt x="389" y="28"/>
                  <a:pt x="389" y="28"/>
                  <a:pt x="389" y="28"/>
                </a:cubicBezTo>
                <a:cubicBezTo>
                  <a:pt x="389" y="14"/>
                  <a:pt x="396" y="0"/>
                  <a:pt x="417" y="0"/>
                </a:cubicBezTo>
                <a:cubicBezTo>
                  <a:pt x="431" y="0"/>
                  <a:pt x="446" y="14"/>
                  <a:pt x="446" y="28"/>
                </a:cubicBezTo>
                <a:cubicBezTo>
                  <a:pt x="446" y="85"/>
                  <a:pt x="446" y="85"/>
                  <a:pt x="446" y="85"/>
                </a:cubicBezTo>
                <a:cubicBezTo>
                  <a:pt x="446" y="106"/>
                  <a:pt x="431" y="113"/>
                  <a:pt x="417" y="113"/>
                </a:cubicBezTo>
                <a:close/>
                <a:moveTo>
                  <a:pt x="276" y="113"/>
                </a:moveTo>
                <a:lnTo>
                  <a:pt x="276" y="113"/>
                </a:lnTo>
                <a:cubicBezTo>
                  <a:pt x="255" y="113"/>
                  <a:pt x="248" y="106"/>
                  <a:pt x="248" y="85"/>
                </a:cubicBezTo>
                <a:cubicBezTo>
                  <a:pt x="248" y="28"/>
                  <a:pt x="248" y="28"/>
                  <a:pt x="248" y="28"/>
                </a:cubicBezTo>
                <a:cubicBezTo>
                  <a:pt x="248" y="14"/>
                  <a:pt x="255" y="0"/>
                  <a:pt x="276" y="0"/>
                </a:cubicBezTo>
                <a:cubicBezTo>
                  <a:pt x="290" y="0"/>
                  <a:pt x="304" y="14"/>
                  <a:pt x="304" y="28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106"/>
                  <a:pt x="290" y="113"/>
                  <a:pt x="276" y="113"/>
                </a:cubicBezTo>
                <a:close/>
                <a:moveTo>
                  <a:pt x="135" y="113"/>
                </a:moveTo>
                <a:lnTo>
                  <a:pt x="135" y="113"/>
                </a:lnTo>
                <a:cubicBezTo>
                  <a:pt x="113" y="113"/>
                  <a:pt x="106" y="106"/>
                  <a:pt x="106" y="85"/>
                </a:cubicBezTo>
                <a:cubicBezTo>
                  <a:pt x="106" y="28"/>
                  <a:pt x="106" y="28"/>
                  <a:pt x="106" y="28"/>
                </a:cubicBezTo>
                <a:cubicBezTo>
                  <a:pt x="106" y="14"/>
                  <a:pt x="113" y="0"/>
                  <a:pt x="135" y="0"/>
                </a:cubicBezTo>
                <a:cubicBezTo>
                  <a:pt x="149" y="0"/>
                  <a:pt x="163" y="14"/>
                  <a:pt x="163" y="28"/>
                </a:cubicBezTo>
                <a:cubicBezTo>
                  <a:pt x="163" y="85"/>
                  <a:pt x="163" y="85"/>
                  <a:pt x="163" y="85"/>
                </a:cubicBezTo>
                <a:cubicBezTo>
                  <a:pt x="163" y="106"/>
                  <a:pt x="149" y="113"/>
                  <a:pt x="135" y="1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3" name="Freeform 61"/>
          <p:cNvSpPr>
            <a:spLocks noChangeArrowheads="1"/>
          </p:cNvSpPr>
          <p:nvPr/>
        </p:nvSpPr>
        <p:spPr bwMode="auto">
          <a:xfrm>
            <a:off x="18274766" y="6729009"/>
            <a:ext cx="455430" cy="656778"/>
          </a:xfrm>
          <a:custGeom>
            <a:avLst/>
            <a:gdLst>
              <a:gd name="T0" fmla="*/ 54282578 w 418"/>
              <a:gd name="T1" fmla="*/ 36023527 h 602"/>
              <a:gd name="T2" fmla="*/ 54282578 w 418"/>
              <a:gd name="T3" fmla="*/ 36023527 h 602"/>
              <a:gd name="T4" fmla="*/ 30330731 w 418"/>
              <a:gd name="T5" fmla="*/ 62649550 h 602"/>
              <a:gd name="T6" fmla="*/ 30330731 w 418"/>
              <a:gd name="T7" fmla="*/ 71002968 h 602"/>
              <a:gd name="T8" fmla="*/ 43217666 w 418"/>
              <a:gd name="T9" fmla="*/ 71002968 h 602"/>
              <a:gd name="T10" fmla="*/ 46862795 w 418"/>
              <a:gd name="T11" fmla="*/ 74657633 h 602"/>
              <a:gd name="T12" fmla="*/ 43217666 w 418"/>
              <a:gd name="T13" fmla="*/ 78442719 h 602"/>
              <a:gd name="T14" fmla="*/ 26685603 w 418"/>
              <a:gd name="T15" fmla="*/ 78442719 h 602"/>
              <a:gd name="T16" fmla="*/ 11064912 w 418"/>
              <a:gd name="T17" fmla="*/ 78442719 h 602"/>
              <a:gd name="T18" fmla="*/ 7289896 w 418"/>
              <a:gd name="T19" fmla="*/ 74657633 h 602"/>
              <a:gd name="T20" fmla="*/ 11064912 w 418"/>
              <a:gd name="T21" fmla="*/ 71002968 h 602"/>
              <a:gd name="T22" fmla="*/ 23040835 w 418"/>
              <a:gd name="T23" fmla="*/ 71002968 h 602"/>
              <a:gd name="T24" fmla="*/ 23040835 w 418"/>
              <a:gd name="T25" fmla="*/ 62649550 h 602"/>
              <a:gd name="T26" fmla="*/ 0 w 418"/>
              <a:gd name="T27" fmla="*/ 36023527 h 602"/>
              <a:gd name="T28" fmla="*/ 0 w 418"/>
              <a:gd name="T29" fmla="*/ 36023527 h 602"/>
              <a:gd name="T30" fmla="*/ 0 w 418"/>
              <a:gd name="T31" fmla="*/ 36023527 h 602"/>
              <a:gd name="T32" fmla="*/ 3644768 w 418"/>
              <a:gd name="T33" fmla="*/ 32238441 h 602"/>
              <a:gd name="T34" fmla="*/ 7289896 w 418"/>
              <a:gd name="T35" fmla="*/ 36023527 h 602"/>
              <a:gd name="T36" fmla="*/ 7289896 w 418"/>
              <a:gd name="T37" fmla="*/ 36023527 h 602"/>
              <a:gd name="T38" fmla="*/ 26685603 w 418"/>
              <a:gd name="T39" fmla="*/ 55340580 h 602"/>
              <a:gd name="T40" fmla="*/ 46862795 w 418"/>
              <a:gd name="T41" fmla="*/ 36023527 h 602"/>
              <a:gd name="T42" fmla="*/ 46862795 w 418"/>
              <a:gd name="T43" fmla="*/ 36023527 h 602"/>
              <a:gd name="T44" fmla="*/ 50637810 w 418"/>
              <a:gd name="T45" fmla="*/ 32238441 h 602"/>
              <a:gd name="T46" fmla="*/ 54282578 w 418"/>
              <a:gd name="T47" fmla="*/ 36023527 h 602"/>
              <a:gd name="T48" fmla="*/ 26685603 w 418"/>
              <a:gd name="T49" fmla="*/ 48814495 h 602"/>
              <a:gd name="T50" fmla="*/ 26685603 w 418"/>
              <a:gd name="T51" fmla="*/ 48814495 h 602"/>
              <a:gd name="T52" fmla="*/ 26685603 w 418"/>
              <a:gd name="T53" fmla="*/ 48814495 h 602"/>
              <a:gd name="T54" fmla="*/ 11975923 w 418"/>
              <a:gd name="T55" fmla="*/ 34065774 h 602"/>
              <a:gd name="T56" fmla="*/ 11975923 w 418"/>
              <a:gd name="T57" fmla="*/ 14748721 h 602"/>
              <a:gd name="T58" fmla="*/ 26685603 w 418"/>
              <a:gd name="T59" fmla="*/ 0 h 602"/>
              <a:gd name="T60" fmla="*/ 26685603 w 418"/>
              <a:gd name="T61" fmla="*/ 0 h 602"/>
              <a:gd name="T62" fmla="*/ 41395282 w 418"/>
              <a:gd name="T63" fmla="*/ 14748721 h 602"/>
              <a:gd name="T64" fmla="*/ 41395282 w 418"/>
              <a:gd name="T65" fmla="*/ 34065774 h 602"/>
              <a:gd name="T66" fmla="*/ 26685603 w 418"/>
              <a:gd name="T67" fmla="*/ 48814495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18" h="602">
                <a:moveTo>
                  <a:pt x="417" y="276"/>
                </a:moveTo>
                <a:lnTo>
                  <a:pt x="417" y="276"/>
                </a:lnTo>
                <a:cubicBezTo>
                  <a:pt x="417" y="382"/>
                  <a:pt x="339" y="466"/>
                  <a:pt x="233" y="480"/>
                </a:cubicBezTo>
                <a:cubicBezTo>
                  <a:pt x="233" y="544"/>
                  <a:pt x="233" y="544"/>
                  <a:pt x="233" y="544"/>
                </a:cubicBezTo>
                <a:cubicBezTo>
                  <a:pt x="332" y="544"/>
                  <a:pt x="332" y="544"/>
                  <a:pt x="332" y="544"/>
                </a:cubicBezTo>
                <a:cubicBezTo>
                  <a:pt x="346" y="544"/>
                  <a:pt x="360" y="558"/>
                  <a:pt x="360" y="572"/>
                </a:cubicBezTo>
                <a:cubicBezTo>
                  <a:pt x="360" y="594"/>
                  <a:pt x="346" y="601"/>
                  <a:pt x="332" y="601"/>
                </a:cubicBezTo>
                <a:cubicBezTo>
                  <a:pt x="205" y="601"/>
                  <a:pt x="205" y="601"/>
                  <a:pt x="205" y="601"/>
                </a:cubicBezTo>
                <a:cubicBezTo>
                  <a:pt x="85" y="601"/>
                  <a:pt x="85" y="601"/>
                  <a:pt x="85" y="601"/>
                </a:cubicBezTo>
                <a:cubicBezTo>
                  <a:pt x="71" y="601"/>
                  <a:pt x="56" y="594"/>
                  <a:pt x="56" y="572"/>
                </a:cubicBezTo>
                <a:cubicBezTo>
                  <a:pt x="56" y="558"/>
                  <a:pt x="71" y="544"/>
                  <a:pt x="85" y="544"/>
                </a:cubicBezTo>
                <a:cubicBezTo>
                  <a:pt x="177" y="544"/>
                  <a:pt x="177" y="544"/>
                  <a:pt x="177" y="544"/>
                </a:cubicBezTo>
                <a:cubicBezTo>
                  <a:pt x="177" y="480"/>
                  <a:pt x="177" y="480"/>
                  <a:pt x="177" y="480"/>
                </a:cubicBezTo>
                <a:cubicBezTo>
                  <a:pt x="78" y="466"/>
                  <a:pt x="0" y="382"/>
                  <a:pt x="0" y="276"/>
                </a:cubicBezTo>
                <a:cubicBezTo>
                  <a:pt x="0" y="254"/>
                  <a:pt x="14" y="247"/>
                  <a:pt x="28" y="247"/>
                </a:cubicBezTo>
                <a:cubicBezTo>
                  <a:pt x="42" y="247"/>
                  <a:pt x="56" y="254"/>
                  <a:pt x="56" y="276"/>
                </a:cubicBezTo>
                <a:cubicBezTo>
                  <a:pt x="56" y="353"/>
                  <a:pt x="127" y="424"/>
                  <a:pt x="205" y="424"/>
                </a:cubicBezTo>
                <a:cubicBezTo>
                  <a:pt x="290" y="424"/>
                  <a:pt x="360" y="353"/>
                  <a:pt x="360" y="276"/>
                </a:cubicBezTo>
                <a:cubicBezTo>
                  <a:pt x="360" y="254"/>
                  <a:pt x="367" y="247"/>
                  <a:pt x="389" y="247"/>
                </a:cubicBezTo>
                <a:cubicBezTo>
                  <a:pt x="403" y="247"/>
                  <a:pt x="417" y="254"/>
                  <a:pt x="417" y="276"/>
                </a:cubicBezTo>
                <a:close/>
                <a:moveTo>
                  <a:pt x="205" y="374"/>
                </a:moveTo>
                <a:lnTo>
                  <a:pt x="205" y="374"/>
                </a:lnTo>
                <a:cubicBezTo>
                  <a:pt x="141" y="374"/>
                  <a:pt x="92" y="325"/>
                  <a:pt x="92" y="261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92" y="49"/>
                  <a:pt x="141" y="0"/>
                  <a:pt x="205" y="0"/>
                </a:cubicBezTo>
                <a:cubicBezTo>
                  <a:pt x="269" y="0"/>
                  <a:pt x="318" y="49"/>
                  <a:pt x="318" y="113"/>
                </a:cubicBezTo>
                <a:cubicBezTo>
                  <a:pt x="318" y="261"/>
                  <a:pt x="318" y="261"/>
                  <a:pt x="318" y="261"/>
                </a:cubicBezTo>
                <a:cubicBezTo>
                  <a:pt x="318" y="325"/>
                  <a:pt x="269" y="374"/>
                  <a:pt x="205" y="3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4" name="Freeform 62"/>
          <p:cNvSpPr>
            <a:spLocks noChangeArrowheads="1"/>
          </p:cNvSpPr>
          <p:nvPr/>
        </p:nvSpPr>
        <p:spPr bwMode="auto">
          <a:xfrm>
            <a:off x="17066680" y="6729009"/>
            <a:ext cx="570486" cy="656778"/>
          </a:xfrm>
          <a:custGeom>
            <a:avLst/>
            <a:gdLst>
              <a:gd name="T0" fmla="*/ 67067360 w 524"/>
              <a:gd name="T1" fmla="*/ 20230719 h 602"/>
              <a:gd name="T2" fmla="*/ 2859292 w 524"/>
              <a:gd name="T3" fmla="*/ 61735884 h 602"/>
              <a:gd name="T4" fmla="*/ 2859292 w 524"/>
              <a:gd name="T5" fmla="*/ 61735884 h 602"/>
              <a:gd name="T6" fmla="*/ 1819549 w 524"/>
              <a:gd name="T7" fmla="*/ 62649550 h 602"/>
              <a:gd name="T8" fmla="*/ 909955 w 524"/>
              <a:gd name="T9" fmla="*/ 58995246 h 602"/>
              <a:gd name="T10" fmla="*/ 65247810 w 524"/>
              <a:gd name="T11" fmla="*/ 16576054 h 602"/>
              <a:gd name="T12" fmla="*/ 65247810 w 524"/>
              <a:gd name="T13" fmla="*/ 16576054 h 602"/>
              <a:gd name="T14" fmla="*/ 66157405 w 524"/>
              <a:gd name="T15" fmla="*/ 16576054 h 602"/>
              <a:gd name="T16" fmla="*/ 67067360 w 524"/>
              <a:gd name="T17" fmla="*/ 20230719 h 602"/>
              <a:gd name="T18" fmla="*/ 19366467 w 524"/>
              <a:gd name="T19" fmla="*/ 34065774 h 602"/>
              <a:gd name="T20" fmla="*/ 34053731 w 524"/>
              <a:gd name="T21" fmla="*/ 0 h 602"/>
              <a:gd name="T22" fmla="*/ 48740636 w 524"/>
              <a:gd name="T23" fmla="*/ 23102139 h 602"/>
              <a:gd name="T24" fmla="*/ 19366467 w 524"/>
              <a:gd name="T25" fmla="*/ 34065774 h 602"/>
              <a:gd name="T26" fmla="*/ 7408706 w 524"/>
              <a:gd name="T27" fmla="*/ 36023527 h 602"/>
              <a:gd name="T28" fmla="*/ 7408706 w 524"/>
              <a:gd name="T29" fmla="*/ 36023527 h 602"/>
              <a:gd name="T30" fmla="*/ 14687265 w 524"/>
              <a:gd name="T31" fmla="*/ 36023527 h 602"/>
              <a:gd name="T32" fmla="*/ 16506814 w 524"/>
              <a:gd name="T33" fmla="*/ 44246163 h 602"/>
              <a:gd name="T34" fmla="*/ 7408706 w 524"/>
              <a:gd name="T35" fmla="*/ 36023527 h 602"/>
              <a:gd name="T36" fmla="*/ 30414272 w 524"/>
              <a:gd name="T37" fmla="*/ 48814495 h 602"/>
              <a:gd name="T38" fmla="*/ 34053731 w 524"/>
              <a:gd name="T39" fmla="*/ 48814495 h 602"/>
              <a:gd name="T40" fmla="*/ 18456512 w 524"/>
              <a:gd name="T41" fmla="*/ 71002968 h 602"/>
              <a:gd name="T42" fmla="*/ 30414272 w 524"/>
              <a:gd name="T43" fmla="*/ 71002968 h 602"/>
              <a:gd name="T44" fmla="*/ 17546557 w 524"/>
              <a:gd name="T45" fmla="*/ 57167913 h 602"/>
              <a:gd name="T46" fmla="*/ 34053731 w 524"/>
              <a:gd name="T47" fmla="*/ 55340580 h 602"/>
              <a:gd name="T48" fmla="*/ 34053731 w 524"/>
              <a:gd name="T49" fmla="*/ 55340580 h 602"/>
              <a:gd name="T50" fmla="*/ 36782875 w 524"/>
              <a:gd name="T51" fmla="*/ 55340580 h 602"/>
              <a:gd name="T52" fmla="*/ 53290050 w 524"/>
              <a:gd name="T53" fmla="*/ 36023527 h 602"/>
              <a:gd name="T54" fmla="*/ 60698396 w 524"/>
              <a:gd name="T55" fmla="*/ 36023527 h 602"/>
              <a:gd name="T56" fmla="*/ 60698396 w 524"/>
              <a:gd name="T57" fmla="*/ 36023527 h 602"/>
              <a:gd name="T58" fmla="*/ 37692830 w 524"/>
              <a:gd name="T59" fmla="*/ 71002968 h 602"/>
              <a:gd name="T60" fmla="*/ 53290050 w 524"/>
              <a:gd name="T61" fmla="*/ 74657633 h 602"/>
              <a:gd name="T62" fmla="*/ 37692830 w 524"/>
              <a:gd name="T63" fmla="*/ 78442719 h 602"/>
              <a:gd name="T64" fmla="*/ 18456512 w 524"/>
              <a:gd name="T65" fmla="*/ 78442719 h 602"/>
              <a:gd name="T66" fmla="*/ 18456512 w 524"/>
              <a:gd name="T67" fmla="*/ 71002968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24" h="602">
                <a:moveTo>
                  <a:pt x="516" y="155"/>
                </a:moveTo>
                <a:lnTo>
                  <a:pt x="516" y="155"/>
                </a:lnTo>
                <a:cubicBezTo>
                  <a:pt x="22" y="473"/>
                  <a:pt x="22" y="473"/>
                  <a:pt x="22" y="473"/>
                </a:cubicBezTo>
                <a:cubicBezTo>
                  <a:pt x="22" y="473"/>
                  <a:pt x="22" y="480"/>
                  <a:pt x="14" y="480"/>
                </a:cubicBezTo>
                <a:cubicBezTo>
                  <a:pt x="7" y="480"/>
                  <a:pt x="0" y="473"/>
                  <a:pt x="0" y="466"/>
                </a:cubicBezTo>
                <a:cubicBezTo>
                  <a:pt x="0" y="459"/>
                  <a:pt x="7" y="452"/>
                  <a:pt x="7" y="452"/>
                </a:cubicBezTo>
                <a:cubicBezTo>
                  <a:pt x="502" y="127"/>
                  <a:pt x="502" y="127"/>
                  <a:pt x="502" y="127"/>
                </a:cubicBezTo>
                <a:cubicBezTo>
                  <a:pt x="502" y="127"/>
                  <a:pt x="502" y="127"/>
                  <a:pt x="509" y="127"/>
                </a:cubicBezTo>
                <a:cubicBezTo>
                  <a:pt x="516" y="127"/>
                  <a:pt x="523" y="134"/>
                  <a:pt x="523" y="141"/>
                </a:cubicBezTo>
                <a:cubicBezTo>
                  <a:pt x="523" y="148"/>
                  <a:pt x="516" y="148"/>
                  <a:pt x="516" y="155"/>
                </a:cubicBezTo>
                <a:close/>
                <a:moveTo>
                  <a:pt x="149" y="261"/>
                </a:moveTo>
                <a:lnTo>
                  <a:pt x="149" y="261"/>
                </a:lnTo>
                <a:cubicBezTo>
                  <a:pt x="149" y="113"/>
                  <a:pt x="149" y="113"/>
                  <a:pt x="149" y="113"/>
                </a:cubicBezTo>
                <a:cubicBezTo>
                  <a:pt x="149" y="49"/>
                  <a:pt x="198" y="0"/>
                  <a:pt x="262" y="0"/>
                </a:cubicBezTo>
                <a:cubicBezTo>
                  <a:pt x="325" y="0"/>
                  <a:pt x="375" y="49"/>
                  <a:pt x="375" y="113"/>
                </a:cubicBezTo>
                <a:cubicBezTo>
                  <a:pt x="375" y="177"/>
                  <a:pt x="375" y="177"/>
                  <a:pt x="375" y="177"/>
                </a:cubicBezTo>
                <a:cubicBezTo>
                  <a:pt x="163" y="318"/>
                  <a:pt x="163" y="318"/>
                  <a:pt x="163" y="318"/>
                </a:cubicBezTo>
                <a:cubicBezTo>
                  <a:pt x="156" y="304"/>
                  <a:pt x="149" y="283"/>
                  <a:pt x="149" y="261"/>
                </a:cubicBezTo>
                <a:close/>
                <a:moveTo>
                  <a:pt x="57" y="276"/>
                </a:moveTo>
                <a:lnTo>
                  <a:pt x="57" y="276"/>
                </a:lnTo>
                <a:cubicBezTo>
                  <a:pt x="57" y="254"/>
                  <a:pt x="64" y="247"/>
                  <a:pt x="85" y="247"/>
                </a:cubicBezTo>
                <a:cubicBezTo>
                  <a:pt x="99" y="247"/>
                  <a:pt x="113" y="254"/>
                  <a:pt x="113" y="276"/>
                </a:cubicBezTo>
                <a:cubicBezTo>
                  <a:pt x="113" y="297"/>
                  <a:pt x="113" y="318"/>
                  <a:pt x="127" y="339"/>
                </a:cubicBezTo>
                <a:cubicBezTo>
                  <a:pt x="78" y="374"/>
                  <a:pt x="78" y="374"/>
                  <a:pt x="78" y="374"/>
                </a:cubicBezTo>
                <a:cubicBezTo>
                  <a:pt x="64" y="339"/>
                  <a:pt x="57" y="311"/>
                  <a:pt x="57" y="276"/>
                </a:cubicBezTo>
                <a:close/>
                <a:moveTo>
                  <a:pt x="234" y="374"/>
                </a:moveTo>
                <a:lnTo>
                  <a:pt x="234" y="374"/>
                </a:lnTo>
                <a:cubicBezTo>
                  <a:pt x="375" y="283"/>
                  <a:pt x="375" y="283"/>
                  <a:pt x="375" y="283"/>
                </a:cubicBezTo>
                <a:cubicBezTo>
                  <a:pt x="368" y="332"/>
                  <a:pt x="318" y="374"/>
                  <a:pt x="262" y="374"/>
                </a:cubicBezTo>
                <a:cubicBezTo>
                  <a:pt x="255" y="374"/>
                  <a:pt x="241" y="374"/>
                  <a:pt x="234" y="374"/>
                </a:cubicBezTo>
                <a:close/>
                <a:moveTo>
                  <a:pt x="142" y="544"/>
                </a:moveTo>
                <a:lnTo>
                  <a:pt x="142" y="544"/>
                </a:lnTo>
                <a:cubicBezTo>
                  <a:pt x="234" y="544"/>
                  <a:pt x="234" y="544"/>
                  <a:pt x="234" y="544"/>
                </a:cubicBezTo>
                <a:cubicBezTo>
                  <a:pt x="234" y="480"/>
                  <a:pt x="234" y="480"/>
                  <a:pt x="234" y="480"/>
                </a:cubicBezTo>
                <a:cubicBezTo>
                  <a:pt x="198" y="473"/>
                  <a:pt x="163" y="459"/>
                  <a:pt x="135" y="438"/>
                </a:cubicBezTo>
                <a:cubicBezTo>
                  <a:pt x="184" y="403"/>
                  <a:pt x="184" y="403"/>
                  <a:pt x="184" y="403"/>
                </a:cubicBezTo>
                <a:cubicBezTo>
                  <a:pt x="205" y="417"/>
                  <a:pt x="234" y="424"/>
                  <a:pt x="262" y="424"/>
                </a:cubicBezTo>
                <a:cubicBezTo>
                  <a:pt x="269" y="424"/>
                  <a:pt x="269" y="424"/>
                  <a:pt x="276" y="424"/>
                </a:cubicBezTo>
                <a:lnTo>
                  <a:pt x="283" y="424"/>
                </a:lnTo>
                <a:cubicBezTo>
                  <a:pt x="354" y="410"/>
                  <a:pt x="410" y="346"/>
                  <a:pt x="410" y="276"/>
                </a:cubicBezTo>
                <a:cubicBezTo>
                  <a:pt x="410" y="254"/>
                  <a:pt x="424" y="247"/>
                  <a:pt x="438" y="247"/>
                </a:cubicBezTo>
                <a:cubicBezTo>
                  <a:pt x="460" y="247"/>
                  <a:pt x="467" y="254"/>
                  <a:pt x="467" y="276"/>
                </a:cubicBezTo>
                <a:cubicBezTo>
                  <a:pt x="467" y="382"/>
                  <a:pt x="389" y="466"/>
                  <a:pt x="290" y="480"/>
                </a:cubicBezTo>
                <a:cubicBezTo>
                  <a:pt x="290" y="544"/>
                  <a:pt x="290" y="544"/>
                  <a:pt x="290" y="544"/>
                </a:cubicBezTo>
                <a:cubicBezTo>
                  <a:pt x="382" y="544"/>
                  <a:pt x="382" y="544"/>
                  <a:pt x="382" y="544"/>
                </a:cubicBezTo>
                <a:cubicBezTo>
                  <a:pt x="403" y="544"/>
                  <a:pt x="410" y="558"/>
                  <a:pt x="410" y="572"/>
                </a:cubicBezTo>
                <a:cubicBezTo>
                  <a:pt x="410" y="594"/>
                  <a:pt x="403" y="601"/>
                  <a:pt x="382" y="601"/>
                </a:cubicBezTo>
                <a:cubicBezTo>
                  <a:pt x="290" y="601"/>
                  <a:pt x="290" y="601"/>
                  <a:pt x="290" y="601"/>
                </a:cubicBezTo>
                <a:cubicBezTo>
                  <a:pt x="142" y="601"/>
                  <a:pt x="142" y="601"/>
                  <a:pt x="142" y="601"/>
                </a:cubicBezTo>
                <a:cubicBezTo>
                  <a:pt x="120" y="601"/>
                  <a:pt x="113" y="594"/>
                  <a:pt x="113" y="572"/>
                </a:cubicBezTo>
                <a:cubicBezTo>
                  <a:pt x="113" y="558"/>
                  <a:pt x="120" y="544"/>
                  <a:pt x="142" y="5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5" name="Freeform 63"/>
          <p:cNvSpPr>
            <a:spLocks noChangeArrowheads="1"/>
          </p:cNvSpPr>
          <p:nvPr/>
        </p:nvSpPr>
        <p:spPr bwMode="auto">
          <a:xfrm>
            <a:off x="15968855" y="6781744"/>
            <a:ext cx="469812" cy="560896"/>
          </a:xfrm>
          <a:custGeom>
            <a:avLst/>
            <a:gdLst>
              <a:gd name="T0" fmla="*/ 52135991 w 432"/>
              <a:gd name="T1" fmla="*/ 55628052 h 517"/>
              <a:gd name="T2" fmla="*/ 52135991 w 432"/>
              <a:gd name="T3" fmla="*/ 55628052 h 517"/>
              <a:gd name="T4" fmla="*/ 3631524 w 432"/>
              <a:gd name="T5" fmla="*/ 55628052 h 517"/>
              <a:gd name="T6" fmla="*/ 0 w 432"/>
              <a:gd name="T7" fmla="*/ 52013904 h 517"/>
              <a:gd name="T8" fmla="*/ 3631524 w 432"/>
              <a:gd name="T9" fmla="*/ 48400116 h 517"/>
              <a:gd name="T10" fmla="*/ 7262688 w 432"/>
              <a:gd name="T11" fmla="*/ 44786328 h 517"/>
              <a:gd name="T12" fmla="*/ 7262688 w 432"/>
              <a:gd name="T13" fmla="*/ 20134322 h 517"/>
              <a:gd name="T14" fmla="*/ 24770997 w 432"/>
              <a:gd name="T15" fmla="*/ 3743121 h 517"/>
              <a:gd name="T16" fmla="*/ 28402521 w 432"/>
              <a:gd name="T17" fmla="*/ 0 h 517"/>
              <a:gd name="T18" fmla="*/ 32033685 w 432"/>
              <a:gd name="T19" fmla="*/ 3743121 h 517"/>
              <a:gd name="T20" fmla="*/ 48504828 w 432"/>
              <a:gd name="T21" fmla="*/ 20134322 h 517"/>
              <a:gd name="T22" fmla="*/ 48504828 w 432"/>
              <a:gd name="T23" fmla="*/ 44786328 h 517"/>
              <a:gd name="T24" fmla="*/ 52135991 w 432"/>
              <a:gd name="T25" fmla="*/ 48400116 h 517"/>
              <a:gd name="T26" fmla="*/ 55897161 w 432"/>
              <a:gd name="T27" fmla="*/ 52013904 h 517"/>
              <a:gd name="T28" fmla="*/ 52135991 w 432"/>
              <a:gd name="T29" fmla="*/ 55628052 h 517"/>
              <a:gd name="T30" fmla="*/ 28402521 w 432"/>
              <a:gd name="T31" fmla="*/ 66598750 h 517"/>
              <a:gd name="T32" fmla="*/ 28402521 w 432"/>
              <a:gd name="T33" fmla="*/ 66598750 h 517"/>
              <a:gd name="T34" fmla="*/ 21010188 w 432"/>
              <a:gd name="T35" fmla="*/ 59370814 h 517"/>
              <a:gd name="T36" fmla="*/ 35665209 w 432"/>
              <a:gd name="T37" fmla="*/ 59370814 h 517"/>
              <a:gd name="T38" fmla="*/ 28402521 w 432"/>
              <a:gd name="T39" fmla="*/ 66598750 h 51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32" h="517">
                <a:moveTo>
                  <a:pt x="402" y="431"/>
                </a:moveTo>
                <a:lnTo>
                  <a:pt x="402" y="431"/>
                </a:ln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3"/>
                </a:cubicBezTo>
                <a:cubicBezTo>
                  <a:pt x="0" y="389"/>
                  <a:pt x="14" y="375"/>
                  <a:pt x="28" y="375"/>
                </a:cubicBezTo>
                <a:cubicBezTo>
                  <a:pt x="42" y="375"/>
                  <a:pt x="56" y="361"/>
                  <a:pt x="56" y="347"/>
                </a:cubicBezTo>
                <a:cubicBezTo>
                  <a:pt x="56" y="156"/>
                  <a:pt x="56" y="156"/>
                  <a:pt x="56" y="156"/>
                </a:cubicBezTo>
                <a:cubicBezTo>
                  <a:pt x="56" y="85"/>
                  <a:pt x="113" y="29"/>
                  <a:pt x="191" y="29"/>
                </a:cubicBezTo>
                <a:cubicBezTo>
                  <a:pt x="191" y="7"/>
                  <a:pt x="198" y="0"/>
                  <a:pt x="219" y="0"/>
                </a:cubicBezTo>
                <a:cubicBezTo>
                  <a:pt x="233" y="0"/>
                  <a:pt x="247" y="7"/>
                  <a:pt x="247" y="29"/>
                </a:cubicBezTo>
                <a:cubicBezTo>
                  <a:pt x="318" y="29"/>
                  <a:pt x="374" y="85"/>
                  <a:pt x="374" y="156"/>
                </a:cubicBezTo>
                <a:cubicBezTo>
                  <a:pt x="374" y="347"/>
                  <a:pt x="374" y="347"/>
                  <a:pt x="374" y="347"/>
                </a:cubicBezTo>
                <a:cubicBezTo>
                  <a:pt x="374" y="361"/>
                  <a:pt x="388" y="375"/>
                  <a:pt x="402" y="375"/>
                </a:cubicBezTo>
                <a:cubicBezTo>
                  <a:pt x="424" y="375"/>
                  <a:pt x="431" y="389"/>
                  <a:pt x="431" y="403"/>
                </a:cubicBezTo>
                <a:cubicBezTo>
                  <a:pt x="431" y="417"/>
                  <a:pt x="424" y="431"/>
                  <a:pt x="402" y="431"/>
                </a:cubicBezTo>
                <a:close/>
                <a:moveTo>
                  <a:pt x="219" y="516"/>
                </a:moveTo>
                <a:lnTo>
                  <a:pt x="219" y="516"/>
                </a:lnTo>
                <a:cubicBezTo>
                  <a:pt x="184" y="516"/>
                  <a:pt x="162" y="488"/>
                  <a:pt x="162" y="460"/>
                </a:cubicBezTo>
                <a:cubicBezTo>
                  <a:pt x="275" y="460"/>
                  <a:pt x="275" y="460"/>
                  <a:pt x="275" y="460"/>
                </a:cubicBezTo>
                <a:cubicBezTo>
                  <a:pt x="275" y="488"/>
                  <a:pt x="247" y="516"/>
                  <a:pt x="219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6" name="Freeform 64"/>
          <p:cNvSpPr>
            <a:spLocks noChangeArrowheads="1"/>
          </p:cNvSpPr>
          <p:nvPr/>
        </p:nvSpPr>
        <p:spPr bwMode="auto">
          <a:xfrm>
            <a:off x="14923765" y="6906388"/>
            <a:ext cx="268464" cy="316404"/>
          </a:xfrm>
          <a:custGeom>
            <a:avLst/>
            <a:gdLst>
              <a:gd name="T0" fmla="*/ 31612340 w 249"/>
              <a:gd name="T1" fmla="*/ 22945725 h 291"/>
              <a:gd name="T2" fmla="*/ 31612340 w 249"/>
              <a:gd name="T3" fmla="*/ 22945725 h 291"/>
              <a:gd name="T4" fmla="*/ 28043130 w 249"/>
              <a:gd name="T5" fmla="*/ 26575765 h 291"/>
              <a:gd name="T6" fmla="*/ 3696669 w 249"/>
              <a:gd name="T7" fmla="*/ 26575765 h 291"/>
              <a:gd name="T8" fmla="*/ 0 w 249"/>
              <a:gd name="T9" fmla="*/ 22945725 h 291"/>
              <a:gd name="T10" fmla="*/ 892213 w 249"/>
              <a:gd name="T11" fmla="*/ 21130705 h 291"/>
              <a:gd name="T12" fmla="*/ 892213 w 249"/>
              <a:gd name="T13" fmla="*/ 21130705 h 291"/>
              <a:gd name="T14" fmla="*/ 12746975 w 249"/>
              <a:gd name="T15" fmla="*/ 1944638 h 291"/>
              <a:gd name="T16" fmla="*/ 12746975 w 249"/>
              <a:gd name="T17" fmla="*/ 1944638 h 291"/>
              <a:gd name="T18" fmla="*/ 12746975 w 249"/>
              <a:gd name="T19" fmla="*/ 1944638 h 291"/>
              <a:gd name="T20" fmla="*/ 12746975 w 249"/>
              <a:gd name="T21" fmla="*/ 1944638 h 291"/>
              <a:gd name="T22" fmla="*/ 15423614 w 249"/>
              <a:gd name="T23" fmla="*/ 0 h 291"/>
              <a:gd name="T24" fmla="*/ 18992824 w 249"/>
              <a:gd name="T25" fmla="*/ 1944638 h 291"/>
              <a:gd name="T26" fmla="*/ 18992824 w 249"/>
              <a:gd name="T27" fmla="*/ 1944638 h 291"/>
              <a:gd name="T28" fmla="*/ 18992824 w 249"/>
              <a:gd name="T29" fmla="*/ 1944638 h 291"/>
              <a:gd name="T30" fmla="*/ 18992824 w 249"/>
              <a:gd name="T31" fmla="*/ 1944638 h 291"/>
              <a:gd name="T32" fmla="*/ 30720127 w 249"/>
              <a:gd name="T33" fmla="*/ 21130705 h 291"/>
              <a:gd name="T34" fmla="*/ 30720127 w 249"/>
              <a:gd name="T35" fmla="*/ 21130705 h 291"/>
              <a:gd name="T36" fmla="*/ 31612340 w 249"/>
              <a:gd name="T37" fmla="*/ 22945725 h 291"/>
              <a:gd name="T38" fmla="*/ 3696669 w 249"/>
              <a:gd name="T39" fmla="*/ 30335063 h 291"/>
              <a:gd name="T40" fmla="*/ 3696669 w 249"/>
              <a:gd name="T41" fmla="*/ 30335063 h 291"/>
              <a:gd name="T42" fmla="*/ 28043130 w 249"/>
              <a:gd name="T43" fmla="*/ 30335063 h 291"/>
              <a:gd name="T44" fmla="*/ 31612340 w 249"/>
              <a:gd name="T45" fmla="*/ 33965103 h 291"/>
              <a:gd name="T46" fmla="*/ 28043130 w 249"/>
              <a:gd name="T47" fmla="*/ 37594782 h 291"/>
              <a:gd name="T48" fmla="*/ 3696669 w 249"/>
              <a:gd name="T49" fmla="*/ 37594782 h 291"/>
              <a:gd name="T50" fmla="*/ 0 w 249"/>
              <a:gd name="T51" fmla="*/ 33965103 h 291"/>
              <a:gd name="T52" fmla="*/ 3696669 w 249"/>
              <a:gd name="T53" fmla="*/ 30335063 h 29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49" h="291">
                <a:moveTo>
                  <a:pt x="248" y="177"/>
                </a:moveTo>
                <a:lnTo>
                  <a:pt x="248" y="177"/>
                </a:lnTo>
                <a:cubicBezTo>
                  <a:pt x="248" y="191"/>
                  <a:pt x="234" y="205"/>
                  <a:pt x="220" y="205"/>
                </a:cubicBezTo>
                <a:cubicBezTo>
                  <a:pt x="29" y="205"/>
                  <a:pt x="29" y="205"/>
                  <a:pt x="29" y="205"/>
                </a:cubicBezTo>
                <a:cubicBezTo>
                  <a:pt x="15" y="205"/>
                  <a:pt x="0" y="191"/>
                  <a:pt x="0" y="177"/>
                </a:cubicBezTo>
                <a:cubicBezTo>
                  <a:pt x="0" y="170"/>
                  <a:pt x="0" y="163"/>
                  <a:pt x="7" y="163"/>
                </a:cubicBezTo>
                <a:cubicBezTo>
                  <a:pt x="100" y="15"/>
                  <a:pt x="100" y="15"/>
                  <a:pt x="100" y="15"/>
                </a:cubicBezTo>
                <a:cubicBezTo>
                  <a:pt x="107" y="0"/>
                  <a:pt x="114" y="0"/>
                  <a:pt x="121" y="0"/>
                </a:cubicBezTo>
                <a:cubicBezTo>
                  <a:pt x="135" y="0"/>
                  <a:pt x="142" y="0"/>
                  <a:pt x="149" y="15"/>
                </a:cubicBezTo>
                <a:cubicBezTo>
                  <a:pt x="241" y="163"/>
                  <a:pt x="241" y="163"/>
                  <a:pt x="241" y="163"/>
                </a:cubicBezTo>
                <a:cubicBezTo>
                  <a:pt x="241" y="163"/>
                  <a:pt x="248" y="170"/>
                  <a:pt x="248" y="177"/>
                </a:cubicBezTo>
                <a:close/>
                <a:moveTo>
                  <a:pt x="29" y="234"/>
                </a:moveTo>
                <a:lnTo>
                  <a:pt x="29" y="234"/>
                </a:lnTo>
                <a:cubicBezTo>
                  <a:pt x="220" y="234"/>
                  <a:pt x="220" y="234"/>
                  <a:pt x="220" y="234"/>
                </a:cubicBezTo>
                <a:cubicBezTo>
                  <a:pt x="234" y="234"/>
                  <a:pt x="248" y="248"/>
                  <a:pt x="248" y="262"/>
                </a:cubicBezTo>
                <a:cubicBezTo>
                  <a:pt x="248" y="276"/>
                  <a:pt x="234" y="290"/>
                  <a:pt x="220" y="290"/>
                </a:cubicBezTo>
                <a:cubicBezTo>
                  <a:pt x="29" y="290"/>
                  <a:pt x="29" y="290"/>
                  <a:pt x="29" y="290"/>
                </a:cubicBezTo>
                <a:cubicBezTo>
                  <a:pt x="15" y="290"/>
                  <a:pt x="0" y="276"/>
                  <a:pt x="0" y="262"/>
                </a:cubicBezTo>
                <a:cubicBezTo>
                  <a:pt x="0" y="248"/>
                  <a:pt x="15" y="234"/>
                  <a:pt x="29" y="2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7" name="Freeform 65"/>
          <p:cNvSpPr>
            <a:spLocks noChangeArrowheads="1"/>
          </p:cNvSpPr>
          <p:nvPr/>
        </p:nvSpPr>
        <p:spPr bwMode="auto">
          <a:xfrm>
            <a:off x="13787587" y="6920768"/>
            <a:ext cx="249288" cy="268464"/>
          </a:xfrm>
          <a:custGeom>
            <a:avLst/>
            <a:gdLst>
              <a:gd name="T0" fmla="*/ 0 w 228"/>
              <a:gd name="T1" fmla="*/ 3597941 h 248"/>
              <a:gd name="T2" fmla="*/ 0 w 228"/>
              <a:gd name="T3" fmla="*/ 3597941 h 248"/>
              <a:gd name="T4" fmla="*/ 0 w 228"/>
              <a:gd name="T5" fmla="*/ 28141152 h 248"/>
              <a:gd name="T6" fmla="*/ 0 w 228"/>
              <a:gd name="T7" fmla="*/ 28141152 h 248"/>
              <a:gd name="T8" fmla="*/ 3801645 w 228"/>
              <a:gd name="T9" fmla="*/ 31739451 h 248"/>
              <a:gd name="T10" fmla="*/ 5636934 w 228"/>
              <a:gd name="T11" fmla="*/ 30839697 h 248"/>
              <a:gd name="T12" fmla="*/ 5636934 w 228"/>
              <a:gd name="T13" fmla="*/ 30839697 h 248"/>
              <a:gd name="T14" fmla="*/ 22284879 w 228"/>
              <a:gd name="T15" fmla="*/ 20816939 h 248"/>
              <a:gd name="T16" fmla="*/ 22284879 w 228"/>
              <a:gd name="T17" fmla="*/ 28141152 h 248"/>
              <a:gd name="T18" fmla="*/ 25955458 w 228"/>
              <a:gd name="T19" fmla="*/ 31739451 h 248"/>
              <a:gd name="T20" fmla="*/ 29757103 w 228"/>
              <a:gd name="T21" fmla="*/ 28141152 h 248"/>
              <a:gd name="T22" fmla="*/ 29757103 w 228"/>
              <a:gd name="T23" fmla="*/ 3597941 h 248"/>
              <a:gd name="T24" fmla="*/ 25955458 w 228"/>
              <a:gd name="T25" fmla="*/ 0 h 248"/>
              <a:gd name="T26" fmla="*/ 22284879 w 228"/>
              <a:gd name="T27" fmla="*/ 3597941 h 248"/>
              <a:gd name="T28" fmla="*/ 22284879 w 228"/>
              <a:gd name="T29" fmla="*/ 10793822 h 248"/>
              <a:gd name="T30" fmla="*/ 5636934 w 228"/>
              <a:gd name="T31" fmla="*/ 899396 h 248"/>
              <a:gd name="T32" fmla="*/ 5636934 w 228"/>
              <a:gd name="T33" fmla="*/ 899396 h 248"/>
              <a:gd name="T34" fmla="*/ 3801645 w 228"/>
              <a:gd name="T35" fmla="*/ 0 h 248"/>
              <a:gd name="T36" fmla="*/ 0 w 228"/>
              <a:gd name="T37" fmla="*/ 3597941 h 24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28" h="248">
                <a:moveTo>
                  <a:pt x="0" y="28"/>
                </a:moveTo>
                <a:lnTo>
                  <a:pt x="0" y="28"/>
                </a:lnTo>
                <a:cubicBezTo>
                  <a:pt x="0" y="219"/>
                  <a:pt x="0" y="219"/>
                  <a:pt x="0" y="219"/>
                </a:cubicBezTo>
                <a:cubicBezTo>
                  <a:pt x="0" y="233"/>
                  <a:pt x="15" y="247"/>
                  <a:pt x="29" y="247"/>
                </a:cubicBezTo>
                <a:cubicBezTo>
                  <a:pt x="36" y="247"/>
                  <a:pt x="43" y="247"/>
                  <a:pt x="43" y="240"/>
                </a:cubicBezTo>
                <a:cubicBezTo>
                  <a:pt x="170" y="162"/>
                  <a:pt x="170" y="162"/>
                  <a:pt x="170" y="162"/>
                </a:cubicBezTo>
                <a:cubicBezTo>
                  <a:pt x="170" y="219"/>
                  <a:pt x="170" y="219"/>
                  <a:pt x="170" y="219"/>
                </a:cubicBezTo>
                <a:cubicBezTo>
                  <a:pt x="170" y="233"/>
                  <a:pt x="184" y="247"/>
                  <a:pt x="198" y="247"/>
                </a:cubicBezTo>
                <a:cubicBezTo>
                  <a:pt x="213" y="247"/>
                  <a:pt x="227" y="233"/>
                  <a:pt x="227" y="219"/>
                </a:cubicBezTo>
                <a:cubicBezTo>
                  <a:pt x="227" y="28"/>
                  <a:pt x="227" y="28"/>
                  <a:pt x="227" y="28"/>
                </a:cubicBezTo>
                <a:cubicBezTo>
                  <a:pt x="227" y="14"/>
                  <a:pt x="213" y="0"/>
                  <a:pt x="198" y="0"/>
                </a:cubicBezTo>
                <a:cubicBezTo>
                  <a:pt x="184" y="0"/>
                  <a:pt x="170" y="14"/>
                  <a:pt x="170" y="28"/>
                </a:cubicBezTo>
                <a:cubicBezTo>
                  <a:pt x="170" y="84"/>
                  <a:pt x="170" y="84"/>
                  <a:pt x="170" y="84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36" y="0"/>
                  <a:pt x="29" y="0"/>
                </a:cubicBezTo>
                <a:cubicBezTo>
                  <a:pt x="15" y="0"/>
                  <a:pt x="0" y="14"/>
                  <a:pt x="0" y="28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8" name="Freeform 66"/>
          <p:cNvSpPr>
            <a:spLocks noChangeArrowheads="1"/>
          </p:cNvSpPr>
          <p:nvPr/>
        </p:nvSpPr>
        <p:spPr bwMode="auto">
          <a:xfrm>
            <a:off x="12641825" y="6920768"/>
            <a:ext cx="249288" cy="268464"/>
          </a:xfrm>
          <a:custGeom>
            <a:avLst/>
            <a:gdLst>
              <a:gd name="T0" fmla="*/ 29757103 w 228"/>
              <a:gd name="T1" fmla="*/ 3597941 h 248"/>
              <a:gd name="T2" fmla="*/ 29757103 w 228"/>
              <a:gd name="T3" fmla="*/ 3597941 h 248"/>
              <a:gd name="T4" fmla="*/ 29757103 w 228"/>
              <a:gd name="T5" fmla="*/ 28141152 h 248"/>
              <a:gd name="T6" fmla="*/ 29757103 w 228"/>
              <a:gd name="T7" fmla="*/ 28141152 h 248"/>
              <a:gd name="T8" fmla="*/ 25955458 w 228"/>
              <a:gd name="T9" fmla="*/ 31739451 h 248"/>
              <a:gd name="T10" fmla="*/ 24120169 w 228"/>
              <a:gd name="T11" fmla="*/ 30839697 h 248"/>
              <a:gd name="T12" fmla="*/ 24120169 w 228"/>
              <a:gd name="T13" fmla="*/ 30839697 h 248"/>
              <a:gd name="T14" fmla="*/ 7472223 w 228"/>
              <a:gd name="T15" fmla="*/ 20816939 h 248"/>
              <a:gd name="T16" fmla="*/ 7472223 w 228"/>
              <a:gd name="T17" fmla="*/ 28141152 h 248"/>
              <a:gd name="T18" fmla="*/ 3801645 w 228"/>
              <a:gd name="T19" fmla="*/ 31739451 h 248"/>
              <a:gd name="T20" fmla="*/ 0 w 228"/>
              <a:gd name="T21" fmla="*/ 28141152 h 248"/>
              <a:gd name="T22" fmla="*/ 0 w 228"/>
              <a:gd name="T23" fmla="*/ 3597941 h 248"/>
              <a:gd name="T24" fmla="*/ 3801645 w 228"/>
              <a:gd name="T25" fmla="*/ 0 h 248"/>
              <a:gd name="T26" fmla="*/ 7472223 w 228"/>
              <a:gd name="T27" fmla="*/ 3597941 h 248"/>
              <a:gd name="T28" fmla="*/ 7472223 w 228"/>
              <a:gd name="T29" fmla="*/ 10793822 h 248"/>
              <a:gd name="T30" fmla="*/ 24120169 w 228"/>
              <a:gd name="T31" fmla="*/ 899396 h 248"/>
              <a:gd name="T32" fmla="*/ 24120169 w 228"/>
              <a:gd name="T33" fmla="*/ 899396 h 248"/>
              <a:gd name="T34" fmla="*/ 25955458 w 228"/>
              <a:gd name="T35" fmla="*/ 0 h 248"/>
              <a:gd name="T36" fmla="*/ 29757103 w 228"/>
              <a:gd name="T37" fmla="*/ 3597941 h 24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28" h="248">
                <a:moveTo>
                  <a:pt x="227" y="28"/>
                </a:moveTo>
                <a:lnTo>
                  <a:pt x="227" y="28"/>
                </a:lnTo>
                <a:cubicBezTo>
                  <a:pt x="227" y="219"/>
                  <a:pt x="227" y="219"/>
                  <a:pt x="227" y="219"/>
                </a:cubicBezTo>
                <a:cubicBezTo>
                  <a:pt x="227" y="233"/>
                  <a:pt x="212" y="247"/>
                  <a:pt x="198" y="247"/>
                </a:cubicBezTo>
                <a:cubicBezTo>
                  <a:pt x="191" y="247"/>
                  <a:pt x="184" y="247"/>
                  <a:pt x="184" y="240"/>
                </a:cubicBezTo>
                <a:cubicBezTo>
                  <a:pt x="57" y="162"/>
                  <a:pt x="57" y="162"/>
                  <a:pt x="57" y="162"/>
                </a:cubicBezTo>
                <a:cubicBezTo>
                  <a:pt x="57" y="219"/>
                  <a:pt x="57" y="219"/>
                  <a:pt x="57" y="219"/>
                </a:cubicBezTo>
                <a:cubicBezTo>
                  <a:pt x="57" y="233"/>
                  <a:pt x="43" y="247"/>
                  <a:pt x="29" y="247"/>
                </a:cubicBezTo>
                <a:cubicBezTo>
                  <a:pt x="7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43" y="0"/>
                  <a:pt x="57" y="14"/>
                  <a:pt x="57" y="28"/>
                </a:cubicBezTo>
                <a:cubicBezTo>
                  <a:pt x="57" y="84"/>
                  <a:pt x="57" y="84"/>
                  <a:pt x="57" y="84"/>
                </a:cubicBezTo>
                <a:cubicBezTo>
                  <a:pt x="184" y="7"/>
                  <a:pt x="184" y="7"/>
                  <a:pt x="184" y="7"/>
                </a:cubicBezTo>
                <a:cubicBezTo>
                  <a:pt x="184" y="7"/>
                  <a:pt x="191" y="0"/>
                  <a:pt x="198" y="0"/>
                </a:cubicBezTo>
                <a:cubicBezTo>
                  <a:pt x="212" y="0"/>
                  <a:pt x="227" y="14"/>
                  <a:pt x="227" y="28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9" name="Freeform 67"/>
          <p:cNvSpPr>
            <a:spLocks noChangeArrowheads="1"/>
          </p:cNvSpPr>
          <p:nvPr/>
        </p:nvSpPr>
        <p:spPr bwMode="auto">
          <a:xfrm>
            <a:off x="11419355" y="6920768"/>
            <a:ext cx="393108" cy="268464"/>
          </a:xfrm>
          <a:custGeom>
            <a:avLst/>
            <a:gdLst>
              <a:gd name="T0" fmla="*/ 0 w 361"/>
              <a:gd name="T1" fmla="*/ 3597941 h 248"/>
              <a:gd name="T2" fmla="*/ 0 w 361"/>
              <a:gd name="T3" fmla="*/ 3597941 h 248"/>
              <a:gd name="T4" fmla="*/ 0 w 361"/>
              <a:gd name="T5" fmla="*/ 28141152 h 248"/>
              <a:gd name="T6" fmla="*/ 3640933 w 361"/>
              <a:gd name="T7" fmla="*/ 31739451 h 248"/>
              <a:gd name="T8" fmla="*/ 5461220 w 361"/>
              <a:gd name="T9" fmla="*/ 30839697 h 248"/>
              <a:gd name="T10" fmla="*/ 5461220 w 361"/>
              <a:gd name="T11" fmla="*/ 30839697 h 248"/>
              <a:gd name="T12" fmla="*/ 19244264 w 361"/>
              <a:gd name="T13" fmla="*/ 22615730 h 248"/>
              <a:gd name="T14" fmla="*/ 19244264 w 361"/>
              <a:gd name="T15" fmla="*/ 28141152 h 248"/>
              <a:gd name="T16" fmla="*/ 22885198 w 361"/>
              <a:gd name="T17" fmla="*/ 31739451 h 248"/>
              <a:gd name="T18" fmla="*/ 24835659 w 361"/>
              <a:gd name="T19" fmla="*/ 30839697 h 248"/>
              <a:gd name="T20" fmla="*/ 24835659 w 361"/>
              <a:gd name="T21" fmla="*/ 30839697 h 248"/>
              <a:gd name="T22" fmla="*/ 44990067 w 361"/>
              <a:gd name="T23" fmla="*/ 19017789 h 248"/>
              <a:gd name="T24" fmla="*/ 44990067 w 361"/>
              <a:gd name="T25" fmla="*/ 19017789 h 248"/>
              <a:gd name="T26" fmla="*/ 44990067 w 361"/>
              <a:gd name="T27" fmla="*/ 19017789 h 248"/>
              <a:gd name="T28" fmla="*/ 44990067 w 361"/>
              <a:gd name="T29" fmla="*/ 19017789 h 248"/>
              <a:gd name="T30" fmla="*/ 46810353 w 361"/>
              <a:gd name="T31" fmla="*/ 16319244 h 248"/>
              <a:gd name="T32" fmla="*/ 44990067 w 361"/>
              <a:gd name="T33" fmla="*/ 12721303 h 248"/>
              <a:gd name="T34" fmla="*/ 44990067 w 361"/>
              <a:gd name="T35" fmla="*/ 12721303 h 248"/>
              <a:gd name="T36" fmla="*/ 44990067 w 361"/>
              <a:gd name="T37" fmla="*/ 12721303 h 248"/>
              <a:gd name="T38" fmla="*/ 44990067 w 361"/>
              <a:gd name="T39" fmla="*/ 12721303 h 248"/>
              <a:gd name="T40" fmla="*/ 24835659 w 361"/>
              <a:gd name="T41" fmla="*/ 899396 h 248"/>
              <a:gd name="T42" fmla="*/ 24835659 w 361"/>
              <a:gd name="T43" fmla="*/ 899396 h 248"/>
              <a:gd name="T44" fmla="*/ 22885198 w 361"/>
              <a:gd name="T45" fmla="*/ 0 h 248"/>
              <a:gd name="T46" fmla="*/ 19244264 w 361"/>
              <a:gd name="T47" fmla="*/ 3597941 h 248"/>
              <a:gd name="T48" fmla="*/ 19244264 w 361"/>
              <a:gd name="T49" fmla="*/ 3597941 h 248"/>
              <a:gd name="T50" fmla="*/ 19244264 w 361"/>
              <a:gd name="T51" fmla="*/ 8995031 h 248"/>
              <a:gd name="T52" fmla="*/ 5461220 w 361"/>
              <a:gd name="T53" fmla="*/ 899396 h 248"/>
              <a:gd name="T54" fmla="*/ 5461220 w 361"/>
              <a:gd name="T55" fmla="*/ 899396 h 248"/>
              <a:gd name="T56" fmla="*/ 3640933 w 361"/>
              <a:gd name="T57" fmla="*/ 0 h 248"/>
              <a:gd name="T58" fmla="*/ 0 w 361"/>
              <a:gd name="T59" fmla="*/ 3597941 h 24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361" h="248">
                <a:moveTo>
                  <a:pt x="0" y="28"/>
                </a:moveTo>
                <a:lnTo>
                  <a:pt x="0" y="28"/>
                </a:lnTo>
                <a:cubicBezTo>
                  <a:pt x="0" y="219"/>
                  <a:pt x="0" y="219"/>
                  <a:pt x="0" y="219"/>
                </a:cubicBezTo>
                <a:cubicBezTo>
                  <a:pt x="0" y="233"/>
                  <a:pt x="14" y="247"/>
                  <a:pt x="28" y="247"/>
                </a:cubicBezTo>
                <a:cubicBezTo>
                  <a:pt x="35" y="247"/>
                  <a:pt x="42" y="247"/>
                  <a:pt x="42" y="240"/>
                </a:cubicBezTo>
                <a:cubicBezTo>
                  <a:pt x="148" y="176"/>
                  <a:pt x="148" y="176"/>
                  <a:pt x="148" y="176"/>
                </a:cubicBezTo>
                <a:cubicBezTo>
                  <a:pt x="148" y="219"/>
                  <a:pt x="148" y="219"/>
                  <a:pt x="148" y="219"/>
                </a:cubicBezTo>
                <a:cubicBezTo>
                  <a:pt x="148" y="233"/>
                  <a:pt x="162" y="247"/>
                  <a:pt x="176" y="247"/>
                </a:cubicBezTo>
                <a:cubicBezTo>
                  <a:pt x="183" y="247"/>
                  <a:pt x="191" y="247"/>
                  <a:pt x="191" y="240"/>
                </a:cubicBezTo>
                <a:cubicBezTo>
                  <a:pt x="346" y="148"/>
                  <a:pt x="346" y="148"/>
                  <a:pt x="346" y="148"/>
                </a:cubicBezTo>
                <a:cubicBezTo>
                  <a:pt x="353" y="141"/>
                  <a:pt x="360" y="134"/>
                  <a:pt x="360" y="127"/>
                </a:cubicBezTo>
                <a:cubicBezTo>
                  <a:pt x="360" y="113"/>
                  <a:pt x="353" y="106"/>
                  <a:pt x="346" y="99"/>
                </a:cubicBezTo>
                <a:cubicBezTo>
                  <a:pt x="191" y="7"/>
                  <a:pt x="191" y="7"/>
                  <a:pt x="191" y="7"/>
                </a:cubicBezTo>
                <a:cubicBezTo>
                  <a:pt x="191" y="7"/>
                  <a:pt x="183" y="0"/>
                  <a:pt x="176" y="0"/>
                </a:cubicBezTo>
                <a:cubicBezTo>
                  <a:pt x="162" y="0"/>
                  <a:pt x="148" y="14"/>
                  <a:pt x="148" y="28"/>
                </a:cubicBezTo>
                <a:cubicBezTo>
                  <a:pt x="148" y="70"/>
                  <a:pt x="148" y="70"/>
                  <a:pt x="148" y="70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35" y="0"/>
                  <a:pt x="28" y="0"/>
                </a:cubicBezTo>
                <a:cubicBezTo>
                  <a:pt x="14" y="0"/>
                  <a:pt x="0" y="14"/>
                  <a:pt x="0" y="28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0" name="Freeform 68"/>
          <p:cNvSpPr>
            <a:spLocks noChangeArrowheads="1"/>
          </p:cNvSpPr>
          <p:nvPr/>
        </p:nvSpPr>
        <p:spPr bwMode="auto">
          <a:xfrm>
            <a:off x="10278385" y="6920768"/>
            <a:ext cx="383520" cy="268464"/>
          </a:xfrm>
          <a:custGeom>
            <a:avLst/>
            <a:gdLst>
              <a:gd name="T0" fmla="*/ 45433353 w 354"/>
              <a:gd name="T1" fmla="*/ 3597941 h 248"/>
              <a:gd name="T2" fmla="*/ 45433353 w 354"/>
              <a:gd name="T3" fmla="*/ 3597941 h 248"/>
              <a:gd name="T4" fmla="*/ 45433353 w 354"/>
              <a:gd name="T5" fmla="*/ 28141152 h 248"/>
              <a:gd name="T6" fmla="*/ 41829638 w 354"/>
              <a:gd name="T7" fmla="*/ 31739451 h 248"/>
              <a:gd name="T8" fmla="*/ 40027602 w 354"/>
              <a:gd name="T9" fmla="*/ 30839697 h 248"/>
              <a:gd name="T10" fmla="*/ 40027602 w 354"/>
              <a:gd name="T11" fmla="*/ 30839697 h 248"/>
              <a:gd name="T12" fmla="*/ 26384788 w 354"/>
              <a:gd name="T13" fmla="*/ 22615730 h 248"/>
              <a:gd name="T14" fmla="*/ 26384788 w 354"/>
              <a:gd name="T15" fmla="*/ 28141152 h 248"/>
              <a:gd name="T16" fmla="*/ 22652280 w 354"/>
              <a:gd name="T17" fmla="*/ 31739451 h 248"/>
              <a:gd name="T18" fmla="*/ 20850602 w 354"/>
              <a:gd name="T19" fmla="*/ 30839697 h 248"/>
              <a:gd name="T20" fmla="*/ 20850602 w 354"/>
              <a:gd name="T21" fmla="*/ 30839697 h 248"/>
              <a:gd name="T22" fmla="*/ 1802037 w 354"/>
              <a:gd name="T23" fmla="*/ 19017789 h 248"/>
              <a:gd name="T24" fmla="*/ 1802037 w 354"/>
              <a:gd name="T25" fmla="*/ 19017789 h 248"/>
              <a:gd name="T26" fmla="*/ 1802037 w 354"/>
              <a:gd name="T27" fmla="*/ 19017789 h 248"/>
              <a:gd name="T28" fmla="*/ 1802037 w 354"/>
              <a:gd name="T29" fmla="*/ 19017789 h 248"/>
              <a:gd name="T30" fmla="*/ 0 w 354"/>
              <a:gd name="T31" fmla="*/ 16319244 h 248"/>
              <a:gd name="T32" fmla="*/ 1802037 w 354"/>
              <a:gd name="T33" fmla="*/ 12721303 h 248"/>
              <a:gd name="T34" fmla="*/ 1802037 w 354"/>
              <a:gd name="T35" fmla="*/ 12721303 h 248"/>
              <a:gd name="T36" fmla="*/ 1802037 w 354"/>
              <a:gd name="T37" fmla="*/ 12721303 h 248"/>
              <a:gd name="T38" fmla="*/ 1802037 w 354"/>
              <a:gd name="T39" fmla="*/ 12721303 h 248"/>
              <a:gd name="T40" fmla="*/ 20850602 w 354"/>
              <a:gd name="T41" fmla="*/ 899396 h 248"/>
              <a:gd name="T42" fmla="*/ 20850602 w 354"/>
              <a:gd name="T43" fmla="*/ 899396 h 248"/>
              <a:gd name="T44" fmla="*/ 22652280 w 354"/>
              <a:gd name="T45" fmla="*/ 0 h 248"/>
              <a:gd name="T46" fmla="*/ 26384788 w 354"/>
              <a:gd name="T47" fmla="*/ 3597941 h 248"/>
              <a:gd name="T48" fmla="*/ 26384788 w 354"/>
              <a:gd name="T49" fmla="*/ 3597941 h 248"/>
              <a:gd name="T50" fmla="*/ 26384788 w 354"/>
              <a:gd name="T51" fmla="*/ 8995031 h 248"/>
              <a:gd name="T52" fmla="*/ 40027602 w 354"/>
              <a:gd name="T53" fmla="*/ 899396 h 248"/>
              <a:gd name="T54" fmla="*/ 40027602 w 354"/>
              <a:gd name="T55" fmla="*/ 899396 h 248"/>
              <a:gd name="T56" fmla="*/ 41829638 w 354"/>
              <a:gd name="T57" fmla="*/ 0 h 248"/>
              <a:gd name="T58" fmla="*/ 45433353 w 354"/>
              <a:gd name="T59" fmla="*/ 3597941 h 24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354" h="248">
                <a:moveTo>
                  <a:pt x="353" y="28"/>
                </a:moveTo>
                <a:lnTo>
                  <a:pt x="353" y="28"/>
                </a:lnTo>
                <a:cubicBezTo>
                  <a:pt x="353" y="219"/>
                  <a:pt x="353" y="219"/>
                  <a:pt x="353" y="219"/>
                </a:cubicBezTo>
                <a:cubicBezTo>
                  <a:pt x="353" y="233"/>
                  <a:pt x="346" y="247"/>
                  <a:pt x="325" y="247"/>
                </a:cubicBezTo>
                <a:cubicBezTo>
                  <a:pt x="325" y="247"/>
                  <a:pt x="318" y="247"/>
                  <a:pt x="311" y="240"/>
                </a:cubicBezTo>
                <a:cubicBezTo>
                  <a:pt x="205" y="176"/>
                  <a:pt x="205" y="176"/>
                  <a:pt x="205" y="176"/>
                </a:cubicBezTo>
                <a:cubicBezTo>
                  <a:pt x="205" y="219"/>
                  <a:pt x="205" y="219"/>
                  <a:pt x="205" y="219"/>
                </a:cubicBezTo>
                <a:cubicBezTo>
                  <a:pt x="205" y="233"/>
                  <a:pt x="190" y="247"/>
                  <a:pt x="176" y="247"/>
                </a:cubicBezTo>
                <a:cubicBezTo>
                  <a:pt x="169" y="247"/>
                  <a:pt x="162" y="247"/>
                  <a:pt x="162" y="240"/>
                </a:cubicBezTo>
                <a:cubicBezTo>
                  <a:pt x="14" y="148"/>
                  <a:pt x="14" y="148"/>
                  <a:pt x="14" y="148"/>
                </a:cubicBezTo>
                <a:cubicBezTo>
                  <a:pt x="0" y="141"/>
                  <a:pt x="0" y="134"/>
                  <a:pt x="0" y="127"/>
                </a:cubicBezTo>
                <a:cubicBezTo>
                  <a:pt x="0" y="113"/>
                  <a:pt x="0" y="106"/>
                  <a:pt x="14" y="99"/>
                </a:cubicBezTo>
                <a:cubicBezTo>
                  <a:pt x="162" y="7"/>
                  <a:pt x="162" y="7"/>
                  <a:pt x="162" y="7"/>
                </a:cubicBezTo>
                <a:cubicBezTo>
                  <a:pt x="162" y="7"/>
                  <a:pt x="169" y="0"/>
                  <a:pt x="176" y="0"/>
                </a:cubicBezTo>
                <a:cubicBezTo>
                  <a:pt x="190" y="0"/>
                  <a:pt x="205" y="14"/>
                  <a:pt x="205" y="28"/>
                </a:cubicBezTo>
                <a:cubicBezTo>
                  <a:pt x="205" y="70"/>
                  <a:pt x="205" y="70"/>
                  <a:pt x="205" y="70"/>
                </a:cubicBezTo>
                <a:cubicBezTo>
                  <a:pt x="311" y="7"/>
                  <a:pt x="311" y="7"/>
                  <a:pt x="311" y="7"/>
                </a:cubicBezTo>
                <a:cubicBezTo>
                  <a:pt x="318" y="7"/>
                  <a:pt x="325" y="0"/>
                  <a:pt x="325" y="0"/>
                </a:cubicBezTo>
                <a:cubicBezTo>
                  <a:pt x="346" y="0"/>
                  <a:pt x="353" y="14"/>
                  <a:pt x="353" y="28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1" name="Freeform 69"/>
          <p:cNvSpPr>
            <a:spLocks noChangeArrowheads="1"/>
          </p:cNvSpPr>
          <p:nvPr/>
        </p:nvSpPr>
        <p:spPr bwMode="auto">
          <a:xfrm>
            <a:off x="9228503" y="6920768"/>
            <a:ext cx="186964" cy="268464"/>
          </a:xfrm>
          <a:custGeom>
            <a:avLst/>
            <a:gdLst>
              <a:gd name="T0" fmla="*/ 18614151 w 171"/>
              <a:gd name="T1" fmla="*/ 31739451 h 248"/>
              <a:gd name="T2" fmla="*/ 18614151 w 171"/>
              <a:gd name="T3" fmla="*/ 31739451 h 248"/>
              <a:gd name="T4" fmla="*/ 14943964 w 171"/>
              <a:gd name="T5" fmla="*/ 28141152 h 248"/>
              <a:gd name="T6" fmla="*/ 14943964 w 171"/>
              <a:gd name="T7" fmla="*/ 3597941 h 248"/>
              <a:gd name="T8" fmla="*/ 18614151 w 171"/>
              <a:gd name="T9" fmla="*/ 0 h 248"/>
              <a:gd name="T10" fmla="*/ 22284699 w 171"/>
              <a:gd name="T11" fmla="*/ 3597941 h 248"/>
              <a:gd name="T12" fmla="*/ 22284699 w 171"/>
              <a:gd name="T13" fmla="*/ 28141152 h 248"/>
              <a:gd name="T14" fmla="*/ 18614151 w 171"/>
              <a:gd name="T15" fmla="*/ 31739451 h 248"/>
              <a:gd name="T16" fmla="*/ 3801614 w 171"/>
              <a:gd name="T17" fmla="*/ 31739451 h 248"/>
              <a:gd name="T18" fmla="*/ 3801614 w 171"/>
              <a:gd name="T19" fmla="*/ 31739451 h 248"/>
              <a:gd name="T20" fmla="*/ 0 w 171"/>
              <a:gd name="T21" fmla="*/ 28141152 h 248"/>
              <a:gd name="T22" fmla="*/ 0 w 171"/>
              <a:gd name="T23" fmla="*/ 3597941 h 248"/>
              <a:gd name="T24" fmla="*/ 3801614 w 171"/>
              <a:gd name="T25" fmla="*/ 0 h 248"/>
              <a:gd name="T26" fmla="*/ 7471801 w 171"/>
              <a:gd name="T27" fmla="*/ 3597941 h 248"/>
              <a:gd name="T28" fmla="*/ 7471801 w 171"/>
              <a:gd name="T29" fmla="*/ 28141152 h 248"/>
              <a:gd name="T30" fmla="*/ 3801614 w 171"/>
              <a:gd name="T31" fmla="*/ 31739451 h 24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71" h="248">
                <a:moveTo>
                  <a:pt x="142" y="247"/>
                </a:moveTo>
                <a:lnTo>
                  <a:pt x="142" y="247"/>
                </a:lnTo>
                <a:cubicBezTo>
                  <a:pt x="121" y="247"/>
                  <a:pt x="114" y="233"/>
                  <a:pt x="114" y="219"/>
                </a:cubicBezTo>
                <a:cubicBezTo>
                  <a:pt x="114" y="28"/>
                  <a:pt x="114" y="28"/>
                  <a:pt x="114" y="28"/>
                </a:cubicBezTo>
                <a:cubicBezTo>
                  <a:pt x="114" y="14"/>
                  <a:pt x="121" y="0"/>
                  <a:pt x="142" y="0"/>
                </a:cubicBezTo>
                <a:cubicBezTo>
                  <a:pt x="156" y="0"/>
                  <a:pt x="170" y="14"/>
                  <a:pt x="170" y="28"/>
                </a:cubicBezTo>
                <a:cubicBezTo>
                  <a:pt x="170" y="219"/>
                  <a:pt x="170" y="219"/>
                  <a:pt x="170" y="219"/>
                </a:cubicBezTo>
                <a:cubicBezTo>
                  <a:pt x="170" y="233"/>
                  <a:pt x="156" y="247"/>
                  <a:pt x="142" y="247"/>
                </a:cubicBezTo>
                <a:close/>
                <a:moveTo>
                  <a:pt x="29" y="247"/>
                </a:moveTo>
                <a:lnTo>
                  <a:pt x="29" y="247"/>
                </a:lnTo>
                <a:cubicBezTo>
                  <a:pt x="7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43" y="0"/>
                  <a:pt x="57" y="14"/>
                  <a:pt x="57" y="28"/>
                </a:cubicBezTo>
                <a:cubicBezTo>
                  <a:pt x="57" y="219"/>
                  <a:pt x="57" y="219"/>
                  <a:pt x="57" y="219"/>
                </a:cubicBezTo>
                <a:cubicBezTo>
                  <a:pt x="57" y="233"/>
                  <a:pt x="43" y="247"/>
                  <a:pt x="29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2" name="Freeform 70"/>
          <p:cNvSpPr>
            <a:spLocks noChangeArrowheads="1"/>
          </p:cNvSpPr>
          <p:nvPr/>
        </p:nvSpPr>
        <p:spPr bwMode="auto">
          <a:xfrm>
            <a:off x="8034797" y="6915976"/>
            <a:ext cx="282848" cy="282844"/>
          </a:xfrm>
          <a:custGeom>
            <a:avLst/>
            <a:gdLst>
              <a:gd name="T0" fmla="*/ 29777684 w 262"/>
              <a:gd name="T1" fmla="*/ 33355469 h 262"/>
              <a:gd name="T2" fmla="*/ 29777684 w 262"/>
              <a:gd name="T3" fmla="*/ 33355469 h 262"/>
              <a:gd name="T4" fmla="*/ 3578499 w 262"/>
              <a:gd name="T5" fmla="*/ 33355469 h 262"/>
              <a:gd name="T6" fmla="*/ 0 w 262"/>
              <a:gd name="T7" fmla="*/ 29777009 h 262"/>
              <a:gd name="T8" fmla="*/ 0 w 262"/>
              <a:gd name="T9" fmla="*/ 3578460 h 262"/>
              <a:gd name="T10" fmla="*/ 3578499 w 262"/>
              <a:gd name="T11" fmla="*/ 0 h 262"/>
              <a:gd name="T12" fmla="*/ 29777684 w 262"/>
              <a:gd name="T13" fmla="*/ 0 h 262"/>
              <a:gd name="T14" fmla="*/ 33356183 w 262"/>
              <a:gd name="T15" fmla="*/ 3578460 h 262"/>
              <a:gd name="T16" fmla="*/ 33356183 w 262"/>
              <a:gd name="T17" fmla="*/ 29777009 h 262"/>
              <a:gd name="T18" fmla="*/ 29777684 w 262"/>
              <a:gd name="T19" fmla="*/ 33355469 h 262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62" h="262">
                <a:moveTo>
                  <a:pt x="233" y="261"/>
                </a:moveTo>
                <a:lnTo>
                  <a:pt x="233" y="261"/>
                </a:lnTo>
                <a:cubicBezTo>
                  <a:pt x="28" y="261"/>
                  <a:pt x="28" y="261"/>
                  <a:pt x="28" y="261"/>
                </a:cubicBezTo>
                <a:cubicBezTo>
                  <a:pt x="7" y="261"/>
                  <a:pt x="0" y="254"/>
                  <a:pt x="0" y="23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47" y="0"/>
                  <a:pt x="261" y="14"/>
                  <a:pt x="261" y="28"/>
                </a:cubicBezTo>
                <a:cubicBezTo>
                  <a:pt x="261" y="233"/>
                  <a:pt x="261" y="233"/>
                  <a:pt x="261" y="233"/>
                </a:cubicBezTo>
                <a:cubicBezTo>
                  <a:pt x="261" y="254"/>
                  <a:pt x="247" y="261"/>
                  <a:pt x="233" y="261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3" name="Freeform 71"/>
          <p:cNvSpPr>
            <a:spLocks noChangeArrowheads="1"/>
          </p:cNvSpPr>
          <p:nvPr/>
        </p:nvSpPr>
        <p:spPr bwMode="auto">
          <a:xfrm>
            <a:off x="6879447" y="6915976"/>
            <a:ext cx="292432" cy="282844"/>
          </a:xfrm>
          <a:custGeom>
            <a:avLst/>
            <a:gdLst>
              <a:gd name="T0" fmla="*/ 17365502 w 269"/>
              <a:gd name="T1" fmla="*/ 0 h 262"/>
              <a:gd name="T2" fmla="*/ 17365502 w 269"/>
              <a:gd name="T3" fmla="*/ 0 h 262"/>
              <a:gd name="T4" fmla="*/ 34730644 w 269"/>
              <a:gd name="T5" fmla="*/ 17124774 h 262"/>
              <a:gd name="T6" fmla="*/ 17365502 w 269"/>
              <a:gd name="T7" fmla="*/ 33355469 h 262"/>
              <a:gd name="T8" fmla="*/ 0 w 269"/>
              <a:gd name="T9" fmla="*/ 17124774 h 262"/>
              <a:gd name="T10" fmla="*/ 17365502 w 269"/>
              <a:gd name="T11" fmla="*/ 0 h 26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269" h="262">
                <a:moveTo>
                  <a:pt x="134" y="0"/>
                </a:moveTo>
                <a:lnTo>
                  <a:pt x="134" y="0"/>
                </a:lnTo>
                <a:cubicBezTo>
                  <a:pt x="205" y="0"/>
                  <a:pt x="268" y="56"/>
                  <a:pt x="268" y="134"/>
                </a:cubicBezTo>
                <a:cubicBezTo>
                  <a:pt x="268" y="204"/>
                  <a:pt x="205" y="261"/>
                  <a:pt x="134" y="261"/>
                </a:cubicBezTo>
                <a:cubicBezTo>
                  <a:pt x="63" y="261"/>
                  <a:pt x="0" y="204"/>
                  <a:pt x="0" y="134"/>
                </a:cubicBezTo>
                <a:cubicBezTo>
                  <a:pt x="0" y="56"/>
                  <a:pt x="63" y="0"/>
                  <a:pt x="134" y="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4" name="Freeform 72"/>
          <p:cNvSpPr>
            <a:spLocks noChangeArrowheads="1"/>
          </p:cNvSpPr>
          <p:nvPr/>
        </p:nvSpPr>
        <p:spPr bwMode="auto">
          <a:xfrm>
            <a:off x="5733681" y="6892004"/>
            <a:ext cx="282848" cy="330788"/>
          </a:xfrm>
          <a:custGeom>
            <a:avLst/>
            <a:gdLst>
              <a:gd name="T0" fmla="*/ 33356183 w 262"/>
              <a:gd name="T1" fmla="*/ 20121233 h 305"/>
              <a:gd name="T2" fmla="*/ 33356183 w 262"/>
              <a:gd name="T3" fmla="*/ 20121233 h 305"/>
              <a:gd name="T4" fmla="*/ 31566933 w 262"/>
              <a:gd name="T5" fmla="*/ 22829874 h 305"/>
              <a:gd name="T6" fmla="*/ 31566933 w 262"/>
              <a:gd name="T7" fmla="*/ 22829874 h 305"/>
              <a:gd name="T8" fmla="*/ 5367748 w 262"/>
              <a:gd name="T9" fmla="*/ 38307773 h 305"/>
              <a:gd name="T10" fmla="*/ 5367748 w 262"/>
              <a:gd name="T11" fmla="*/ 38307773 h 305"/>
              <a:gd name="T12" fmla="*/ 5367748 w 262"/>
              <a:gd name="T13" fmla="*/ 38307773 h 305"/>
              <a:gd name="T14" fmla="*/ 5367748 w 262"/>
              <a:gd name="T15" fmla="*/ 38307773 h 305"/>
              <a:gd name="T16" fmla="*/ 3578499 w 262"/>
              <a:gd name="T17" fmla="*/ 39210653 h 305"/>
              <a:gd name="T18" fmla="*/ 0 w 262"/>
              <a:gd name="T19" fmla="*/ 35599132 h 305"/>
              <a:gd name="T20" fmla="*/ 0 w 262"/>
              <a:gd name="T21" fmla="*/ 35599132 h 305"/>
              <a:gd name="T22" fmla="*/ 0 w 262"/>
              <a:gd name="T23" fmla="*/ 3740453 h 305"/>
              <a:gd name="T24" fmla="*/ 0 w 262"/>
              <a:gd name="T25" fmla="*/ 3740453 h 305"/>
              <a:gd name="T26" fmla="*/ 3578499 w 262"/>
              <a:gd name="T27" fmla="*/ 0 h 305"/>
              <a:gd name="T28" fmla="*/ 5367748 w 262"/>
              <a:gd name="T29" fmla="*/ 902880 h 305"/>
              <a:gd name="T30" fmla="*/ 5367748 w 262"/>
              <a:gd name="T31" fmla="*/ 902880 h 305"/>
              <a:gd name="T32" fmla="*/ 5367748 w 262"/>
              <a:gd name="T33" fmla="*/ 902880 h 305"/>
              <a:gd name="T34" fmla="*/ 5367748 w 262"/>
              <a:gd name="T35" fmla="*/ 902880 h 305"/>
              <a:gd name="T36" fmla="*/ 31566933 w 262"/>
              <a:gd name="T37" fmla="*/ 16509711 h 305"/>
              <a:gd name="T38" fmla="*/ 31566933 w 262"/>
              <a:gd name="T39" fmla="*/ 16509711 h 305"/>
              <a:gd name="T40" fmla="*/ 33356183 w 262"/>
              <a:gd name="T41" fmla="*/ 20121233 h 305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62" h="305">
                <a:moveTo>
                  <a:pt x="261" y="156"/>
                </a:moveTo>
                <a:lnTo>
                  <a:pt x="261" y="156"/>
                </a:lnTo>
                <a:cubicBezTo>
                  <a:pt x="261" y="163"/>
                  <a:pt x="261" y="170"/>
                  <a:pt x="247" y="177"/>
                </a:cubicBezTo>
                <a:cubicBezTo>
                  <a:pt x="42" y="297"/>
                  <a:pt x="42" y="297"/>
                  <a:pt x="42" y="297"/>
                </a:cubicBezTo>
                <a:cubicBezTo>
                  <a:pt x="35" y="304"/>
                  <a:pt x="35" y="304"/>
                  <a:pt x="28" y="304"/>
                </a:cubicBezTo>
                <a:cubicBezTo>
                  <a:pt x="14" y="304"/>
                  <a:pt x="0" y="290"/>
                  <a:pt x="0" y="276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35" y="7"/>
                  <a:pt x="42" y="7"/>
                </a:cubicBezTo>
                <a:cubicBezTo>
                  <a:pt x="247" y="128"/>
                  <a:pt x="247" y="128"/>
                  <a:pt x="247" y="128"/>
                </a:cubicBezTo>
                <a:cubicBezTo>
                  <a:pt x="261" y="135"/>
                  <a:pt x="261" y="142"/>
                  <a:pt x="261" y="156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5" name="Freeform 73"/>
          <p:cNvSpPr>
            <a:spLocks noChangeArrowheads="1"/>
          </p:cNvSpPr>
          <p:nvPr/>
        </p:nvSpPr>
        <p:spPr bwMode="auto">
          <a:xfrm>
            <a:off x="18174093" y="5588039"/>
            <a:ext cx="656776" cy="656778"/>
          </a:xfrm>
          <a:custGeom>
            <a:avLst/>
            <a:gdLst>
              <a:gd name="T0" fmla="*/ 74787349 w 602"/>
              <a:gd name="T1" fmla="*/ 78442719 h 602"/>
              <a:gd name="T2" fmla="*/ 74787349 w 602"/>
              <a:gd name="T3" fmla="*/ 78442719 h 602"/>
              <a:gd name="T4" fmla="*/ 3654649 w 602"/>
              <a:gd name="T5" fmla="*/ 78442719 h 602"/>
              <a:gd name="T6" fmla="*/ 0 w 602"/>
              <a:gd name="T7" fmla="*/ 74657633 h 602"/>
              <a:gd name="T8" fmla="*/ 0 w 602"/>
              <a:gd name="T9" fmla="*/ 3654665 h 602"/>
              <a:gd name="T10" fmla="*/ 3654649 w 602"/>
              <a:gd name="T11" fmla="*/ 0 h 602"/>
              <a:gd name="T12" fmla="*/ 74787349 w 602"/>
              <a:gd name="T13" fmla="*/ 0 h 602"/>
              <a:gd name="T14" fmla="*/ 78441997 w 602"/>
              <a:gd name="T15" fmla="*/ 3654665 h 602"/>
              <a:gd name="T16" fmla="*/ 78441997 w 602"/>
              <a:gd name="T17" fmla="*/ 74657633 h 602"/>
              <a:gd name="T18" fmla="*/ 74787349 w 602"/>
              <a:gd name="T19" fmla="*/ 78442719 h 602"/>
              <a:gd name="T20" fmla="*/ 71002280 w 602"/>
              <a:gd name="T21" fmla="*/ 7308970 h 602"/>
              <a:gd name="T22" fmla="*/ 71002280 w 602"/>
              <a:gd name="T23" fmla="*/ 7308970 h 602"/>
              <a:gd name="T24" fmla="*/ 7439717 w 602"/>
              <a:gd name="T25" fmla="*/ 7308970 h 602"/>
              <a:gd name="T26" fmla="*/ 7439717 w 602"/>
              <a:gd name="T27" fmla="*/ 71002968 h 602"/>
              <a:gd name="T28" fmla="*/ 71002280 w 602"/>
              <a:gd name="T29" fmla="*/ 71002968 h 602"/>
              <a:gd name="T30" fmla="*/ 71002280 w 602"/>
              <a:gd name="T31" fmla="*/ 7308970 h 602"/>
              <a:gd name="T32" fmla="*/ 14748653 w 602"/>
              <a:gd name="T33" fmla="*/ 52599581 h 602"/>
              <a:gd name="T34" fmla="*/ 14748653 w 602"/>
              <a:gd name="T35" fmla="*/ 52599581 h 602"/>
              <a:gd name="T36" fmla="*/ 22188371 w 602"/>
              <a:gd name="T37" fmla="*/ 52599581 h 602"/>
              <a:gd name="T38" fmla="*/ 25842658 w 602"/>
              <a:gd name="T39" fmla="*/ 56254247 h 602"/>
              <a:gd name="T40" fmla="*/ 25842658 w 602"/>
              <a:gd name="T41" fmla="*/ 63563216 h 602"/>
              <a:gd name="T42" fmla="*/ 22188371 w 602"/>
              <a:gd name="T43" fmla="*/ 67348302 h 602"/>
              <a:gd name="T44" fmla="*/ 14748653 w 602"/>
              <a:gd name="T45" fmla="*/ 67348302 h 602"/>
              <a:gd name="T46" fmla="*/ 11094005 w 602"/>
              <a:gd name="T47" fmla="*/ 63563216 h 602"/>
              <a:gd name="T48" fmla="*/ 11094005 w 602"/>
              <a:gd name="T49" fmla="*/ 56254247 h 602"/>
              <a:gd name="T50" fmla="*/ 14748653 w 602"/>
              <a:gd name="T51" fmla="*/ 52599581 h 602"/>
              <a:gd name="T52" fmla="*/ 35109700 w 602"/>
              <a:gd name="T53" fmla="*/ 19317053 h 602"/>
              <a:gd name="T54" fmla="*/ 35109700 w 602"/>
              <a:gd name="T55" fmla="*/ 19317053 h 602"/>
              <a:gd name="T56" fmla="*/ 42418636 w 602"/>
              <a:gd name="T57" fmla="*/ 19317053 h 602"/>
              <a:gd name="T58" fmla="*/ 46073284 w 602"/>
              <a:gd name="T59" fmla="*/ 22971718 h 602"/>
              <a:gd name="T60" fmla="*/ 46073284 w 602"/>
              <a:gd name="T61" fmla="*/ 63563216 h 602"/>
              <a:gd name="T62" fmla="*/ 42418636 w 602"/>
              <a:gd name="T63" fmla="*/ 67348302 h 602"/>
              <a:gd name="T64" fmla="*/ 35109700 w 602"/>
              <a:gd name="T65" fmla="*/ 67348302 h 602"/>
              <a:gd name="T66" fmla="*/ 31324631 w 602"/>
              <a:gd name="T67" fmla="*/ 63563216 h 602"/>
              <a:gd name="T68" fmla="*/ 31324631 w 602"/>
              <a:gd name="T69" fmla="*/ 22971718 h 602"/>
              <a:gd name="T70" fmla="*/ 35109700 w 602"/>
              <a:gd name="T71" fmla="*/ 19317053 h 602"/>
              <a:gd name="T72" fmla="*/ 56253627 w 602"/>
              <a:gd name="T73" fmla="*/ 34065774 h 602"/>
              <a:gd name="T74" fmla="*/ 56253627 w 602"/>
              <a:gd name="T75" fmla="*/ 34065774 h 602"/>
              <a:gd name="T76" fmla="*/ 63693344 w 602"/>
              <a:gd name="T77" fmla="*/ 34065774 h 602"/>
              <a:gd name="T78" fmla="*/ 67347631 w 602"/>
              <a:gd name="T79" fmla="*/ 37850860 h 602"/>
              <a:gd name="T80" fmla="*/ 67347631 w 602"/>
              <a:gd name="T81" fmla="*/ 63563216 h 602"/>
              <a:gd name="T82" fmla="*/ 63693344 w 602"/>
              <a:gd name="T83" fmla="*/ 67348302 h 602"/>
              <a:gd name="T84" fmla="*/ 56253627 w 602"/>
              <a:gd name="T85" fmla="*/ 67348302 h 602"/>
              <a:gd name="T86" fmla="*/ 52598978 w 602"/>
              <a:gd name="T87" fmla="*/ 63563216 h 602"/>
              <a:gd name="T88" fmla="*/ 52598978 w 602"/>
              <a:gd name="T89" fmla="*/ 37850860 h 602"/>
              <a:gd name="T90" fmla="*/ 56253627 w 602"/>
              <a:gd name="T91" fmla="*/ 34065774 h 60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02" h="602">
                <a:moveTo>
                  <a:pt x="573" y="601"/>
                </a:moveTo>
                <a:lnTo>
                  <a:pt x="573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7" y="601"/>
                  <a:pt x="0" y="586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7" y="0"/>
                  <a:pt x="28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7"/>
                  <a:pt x="601" y="28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86"/>
                  <a:pt x="587" y="601"/>
                  <a:pt x="573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13" y="403"/>
                </a:moveTo>
                <a:lnTo>
                  <a:pt x="113" y="403"/>
                </a:lnTo>
                <a:cubicBezTo>
                  <a:pt x="170" y="403"/>
                  <a:pt x="170" y="403"/>
                  <a:pt x="170" y="403"/>
                </a:cubicBezTo>
                <a:cubicBezTo>
                  <a:pt x="184" y="403"/>
                  <a:pt x="198" y="417"/>
                  <a:pt x="198" y="431"/>
                </a:cubicBezTo>
                <a:cubicBezTo>
                  <a:pt x="198" y="487"/>
                  <a:pt x="198" y="487"/>
                  <a:pt x="198" y="487"/>
                </a:cubicBezTo>
                <a:cubicBezTo>
                  <a:pt x="198" y="502"/>
                  <a:pt x="184" y="516"/>
                  <a:pt x="170" y="516"/>
                </a:cubicBezTo>
                <a:cubicBezTo>
                  <a:pt x="113" y="516"/>
                  <a:pt x="113" y="516"/>
                  <a:pt x="113" y="516"/>
                </a:cubicBezTo>
                <a:cubicBezTo>
                  <a:pt x="92" y="516"/>
                  <a:pt x="85" y="502"/>
                  <a:pt x="85" y="487"/>
                </a:cubicBezTo>
                <a:cubicBezTo>
                  <a:pt x="85" y="431"/>
                  <a:pt x="85" y="431"/>
                  <a:pt x="85" y="431"/>
                </a:cubicBezTo>
                <a:cubicBezTo>
                  <a:pt x="85" y="417"/>
                  <a:pt x="92" y="403"/>
                  <a:pt x="113" y="403"/>
                </a:cubicBezTo>
                <a:close/>
                <a:moveTo>
                  <a:pt x="269" y="148"/>
                </a:moveTo>
                <a:lnTo>
                  <a:pt x="269" y="148"/>
                </a:lnTo>
                <a:cubicBezTo>
                  <a:pt x="325" y="148"/>
                  <a:pt x="325" y="148"/>
                  <a:pt x="325" y="148"/>
                </a:cubicBezTo>
                <a:cubicBezTo>
                  <a:pt x="346" y="148"/>
                  <a:pt x="353" y="162"/>
                  <a:pt x="353" y="176"/>
                </a:cubicBezTo>
                <a:cubicBezTo>
                  <a:pt x="353" y="487"/>
                  <a:pt x="353" y="487"/>
                  <a:pt x="353" y="487"/>
                </a:cubicBezTo>
                <a:cubicBezTo>
                  <a:pt x="353" y="502"/>
                  <a:pt x="346" y="516"/>
                  <a:pt x="325" y="516"/>
                </a:cubicBezTo>
                <a:cubicBezTo>
                  <a:pt x="269" y="516"/>
                  <a:pt x="269" y="516"/>
                  <a:pt x="269" y="516"/>
                </a:cubicBezTo>
                <a:cubicBezTo>
                  <a:pt x="255" y="516"/>
                  <a:pt x="240" y="502"/>
                  <a:pt x="240" y="487"/>
                </a:cubicBezTo>
                <a:cubicBezTo>
                  <a:pt x="240" y="176"/>
                  <a:pt x="240" y="176"/>
                  <a:pt x="240" y="176"/>
                </a:cubicBezTo>
                <a:cubicBezTo>
                  <a:pt x="240" y="162"/>
                  <a:pt x="255" y="148"/>
                  <a:pt x="269" y="148"/>
                </a:cubicBezTo>
                <a:close/>
                <a:moveTo>
                  <a:pt x="431" y="261"/>
                </a:moveTo>
                <a:lnTo>
                  <a:pt x="431" y="261"/>
                </a:lnTo>
                <a:cubicBezTo>
                  <a:pt x="488" y="261"/>
                  <a:pt x="488" y="261"/>
                  <a:pt x="488" y="261"/>
                </a:cubicBezTo>
                <a:cubicBezTo>
                  <a:pt x="502" y="261"/>
                  <a:pt x="516" y="276"/>
                  <a:pt x="516" y="290"/>
                </a:cubicBezTo>
                <a:cubicBezTo>
                  <a:pt x="516" y="487"/>
                  <a:pt x="516" y="487"/>
                  <a:pt x="516" y="487"/>
                </a:cubicBezTo>
                <a:cubicBezTo>
                  <a:pt x="516" y="502"/>
                  <a:pt x="502" y="516"/>
                  <a:pt x="488" y="516"/>
                </a:cubicBezTo>
                <a:cubicBezTo>
                  <a:pt x="431" y="516"/>
                  <a:pt x="431" y="516"/>
                  <a:pt x="431" y="516"/>
                </a:cubicBezTo>
                <a:cubicBezTo>
                  <a:pt x="417" y="516"/>
                  <a:pt x="403" y="502"/>
                  <a:pt x="403" y="487"/>
                </a:cubicBezTo>
                <a:cubicBezTo>
                  <a:pt x="403" y="290"/>
                  <a:pt x="403" y="290"/>
                  <a:pt x="403" y="290"/>
                </a:cubicBezTo>
                <a:cubicBezTo>
                  <a:pt x="403" y="276"/>
                  <a:pt x="417" y="261"/>
                  <a:pt x="431" y="2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6" name="Freeform 74"/>
          <p:cNvSpPr>
            <a:spLocks noChangeArrowheads="1"/>
          </p:cNvSpPr>
          <p:nvPr/>
        </p:nvSpPr>
        <p:spPr bwMode="auto">
          <a:xfrm>
            <a:off x="17018740" y="5588039"/>
            <a:ext cx="661570" cy="656778"/>
          </a:xfrm>
          <a:custGeom>
            <a:avLst/>
            <a:gdLst>
              <a:gd name="T0" fmla="*/ 74925449 w 609"/>
              <a:gd name="T1" fmla="*/ 78442719 h 602"/>
              <a:gd name="T2" fmla="*/ 74925449 w 609"/>
              <a:gd name="T3" fmla="*/ 78442719 h 602"/>
              <a:gd name="T4" fmla="*/ 3623191 w 609"/>
              <a:gd name="T5" fmla="*/ 78442719 h 602"/>
              <a:gd name="T6" fmla="*/ 0 w 609"/>
              <a:gd name="T7" fmla="*/ 74657633 h 602"/>
              <a:gd name="T8" fmla="*/ 0 w 609"/>
              <a:gd name="T9" fmla="*/ 3654665 h 602"/>
              <a:gd name="T10" fmla="*/ 3623191 w 609"/>
              <a:gd name="T11" fmla="*/ 0 h 602"/>
              <a:gd name="T12" fmla="*/ 74925449 w 609"/>
              <a:gd name="T13" fmla="*/ 0 h 602"/>
              <a:gd name="T14" fmla="*/ 78678142 w 609"/>
              <a:gd name="T15" fmla="*/ 3654665 h 602"/>
              <a:gd name="T16" fmla="*/ 78678142 w 609"/>
              <a:gd name="T17" fmla="*/ 74657633 h 602"/>
              <a:gd name="T18" fmla="*/ 74925449 w 609"/>
              <a:gd name="T19" fmla="*/ 78442719 h 602"/>
              <a:gd name="T20" fmla="*/ 71302258 w 609"/>
              <a:gd name="T21" fmla="*/ 7308970 h 602"/>
              <a:gd name="T22" fmla="*/ 71302258 w 609"/>
              <a:gd name="T23" fmla="*/ 7308970 h 602"/>
              <a:gd name="T24" fmla="*/ 7246742 w 609"/>
              <a:gd name="T25" fmla="*/ 7308970 h 602"/>
              <a:gd name="T26" fmla="*/ 7246742 w 609"/>
              <a:gd name="T27" fmla="*/ 71002968 h 602"/>
              <a:gd name="T28" fmla="*/ 71302258 w 609"/>
              <a:gd name="T29" fmla="*/ 71002968 h 602"/>
              <a:gd name="T30" fmla="*/ 71302258 w 609"/>
              <a:gd name="T31" fmla="*/ 7308970 h 602"/>
              <a:gd name="T32" fmla="*/ 12811031 w 609"/>
              <a:gd name="T33" fmla="*/ 39678193 h 602"/>
              <a:gd name="T34" fmla="*/ 12811031 w 609"/>
              <a:gd name="T35" fmla="*/ 39678193 h 602"/>
              <a:gd name="T36" fmla="*/ 12811031 w 609"/>
              <a:gd name="T37" fmla="*/ 39678193 h 602"/>
              <a:gd name="T38" fmla="*/ 22904669 w 609"/>
              <a:gd name="T39" fmla="*/ 33152108 h 602"/>
              <a:gd name="T40" fmla="*/ 22904669 w 609"/>
              <a:gd name="T41" fmla="*/ 33152108 h 602"/>
              <a:gd name="T42" fmla="*/ 24716265 w 609"/>
              <a:gd name="T43" fmla="*/ 33152108 h 602"/>
              <a:gd name="T44" fmla="*/ 26527860 w 609"/>
              <a:gd name="T45" fmla="*/ 33152108 h 602"/>
              <a:gd name="T46" fmla="*/ 26527860 w 609"/>
              <a:gd name="T47" fmla="*/ 33152108 h 602"/>
              <a:gd name="T48" fmla="*/ 42962442 w 609"/>
              <a:gd name="T49" fmla="*/ 44246163 h 602"/>
              <a:gd name="T50" fmla="*/ 61208620 w 609"/>
              <a:gd name="T51" fmla="*/ 31324775 h 602"/>
              <a:gd name="T52" fmla="*/ 64055516 w 609"/>
              <a:gd name="T53" fmla="*/ 30411109 h 602"/>
              <a:gd name="T54" fmla="*/ 67678707 w 609"/>
              <a:gd name="T55" fmla="*/ 34065774 h 602"/>
              <a:gd name="T56" fmla="*/ 65867111 w 609"/>
              <a:gd name="T57" fmla="*/ 36937194 h 602"/>
              <a:gd name="T58" fmla="*/ 65867111 w 609"/>
              <a:gd name="T59" fmla="*/ 36937194 h 602"/>
              <a:gd name="T60" fmla="*/ 44774038 w 609"/>
              <a:gd name="T61" fmla="*/ 51685915 h 602"/>
              <a:gd name="T62" fmla="*/ 44774038 w 609"/>
              <a:gd name="T63" fmla="*/ 51685915 h 602"/>
              <a:gd name="T64" fmla="*/ 42962442 w 609"/>
              <a:gd name="T65" fmla="*/ 52599581 h 602"/>
              <a:gd name="T66" fmla="*/ 41150847 w 609"/>
              <a:gd name="T67" fmla="*/ 51685915 h 602"/>
              <a:gd name="T68" fmla="*/ 24716265 w 609"/>
              <a:gd name="T69" fmla="*/ 40591859 h 602"/>
              <a:gd name="T70" fmla="*/ 17340380 w 609"/>
              <a:gd name="T71" fmla="*/ 46073496 h 602"/>
              <a:gd name="T72" fmla="*/ 14622627 w 609"/>
              <a:gd name="T73" fmla="*/ 46073496 h 602"/>
              <a:gd name="T74" fmla="*/ 10999436 w 609"/>
              <a:gd name="T75" fmla="*/ 42419192 h 602"/>
              <a:gd name="T76" fmla="*/ 12811031 w 609"/>
              <a:gd name="T77" fmla="*/ 39678193 h 60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9" h="602">
                <a:moveTo>
                  <a:pt x="579" y="601"/>
                </a:moveTo>
                <a:lnTo>
                  <a:pt x="579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86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572"/>
                  <a:pt x="608" y="572"/>
                  <a:pt x="608" y="572"/>
                </a:cubicBezTo>
                <a:cubicBezTo>
                  <a:pt x="608" y="586"/>
                  <a:pt x="594" y="601"/>
                  <a:pt x="579" y="601"/>
                </a:cubicBezTo>
                <a:close/>
                <a:moveTo>
                  <a:pt x="551" y="56"/>
                </a:moveTo>
                <a:lnTo>
                  <a:pt x="551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51" y="544"/>
                  <a:pt x="551" y="544"/>
                  <a:pt x="551" y="544"/>
                </a:cubicBezTo>
                <a:lnTo>
                  <a:pt x="551" y="56"/>
                </a:lnTo>
                <a:close/>
                <a:moveTo>
                  <a:pt x="99" y="304"/>
                </a:moveTo>
                <a:lnTo>
                  <a:pt x="99" y="304"/>
                </a:lnTo>
                <a:cubicBezTo>
                  <a:pt x="177" y="254"/>
                  <a:pt x="177" y="254"/>
                  <a:pt x="177" y="254"/>
                </a:cubicBezTo>
                <a:cubicBezTo>
                  <a:pt x="184" y="254"/>
                  <a:pt x="184" y="254"/>
                  <a:pt x="191" y="254"/>
                </a:cubicBezTo>
                <a:cubicBezTo>
                  <a:pt x="198" y="254"/>
                  <a:pt x="205" y="254"/>
                  <a:pt x="205" y="254"/>
                </a:cubicBezTo>
                <a:cubicBezTo>
                  <a:pt x="332" y="339"/>
                  <a:pt x="332" y="339"/>
                  <a:pt x="332" y="339"/>
                </a:cubicBezTo>
                <a:cubicBezTo>
                  <a:pt x="473" y="240"/>
                  <a:pt x="473" y="240"/>
                  <a:pt x="473" y="240"/>
                </a:cubicBezTo>
                <a:cubicBezTo>
                  <a:pt x="480" y="233"/>
                  <a:pt x="488" y="233"/>
                  <a:pt x="495" y="233"/>
                </a:cubicBezTo>
                <a:cubicBezTo>
                  <a:pt x="509" y="233"/>
                  <a:pt x="523" y="247"/>
                  <a:pt x="523" y="261"/>
                </a:cubicBezTo>
                <a:cubicBezTo>
                  <a:pt x="523" y="268"/>
                  <a:pt x="516" y="283"/>
                  <a:pt x="509" y="283"/>
                </a:cubicBezTo>
                <a:cubicBezTo>
                  <a:pt x="346" y="396"/>
                  <a:pt x="346" y="396"/>
                  <a:pt x="346" y="396"/>
                </a:cubicBezTo>
                <a:cubicBezTo>
                  <a:pt x="346" y="403"/>
                  <a:pt x="339" y="403"/>
                  <a:pt x="332" y="403"/>
                </a:cubicBezTo>
                <a:cubicBezTo>
                  <a:pt x="325" y="403"/>
                  <a:pt x="318" y="403"/>
                  <a:pt x="318" y="396"/>
                </a:cubicBezTo>
                <a:cubicBezTo>
                  <a:pt x="191" y="311"/>
                  <a:pt x="191" y="311"/>
                  <a:pt x="191" y="311"/>
                </a:cubicBezTo>
                <a:cubicBezTo>
                  <a:pt x="134" y="353"/>
                  <a:pt x="134" y="353"/>
                  <a:pt x="134" y="353"/>
                </a:cubicBezTo>
                <a:cubicBezTo>
                  <a:pt x="127" y="353"/>
                  <a:pt x="120" y="353"/>
                  <a:pt x="113" y="353"/>
                </a:cubicBezTo>
                <a:cubicBezTo>
                  <a:pt x="99" y="353"/>
                  <a:pt x="85" y="346"/>
                  <a:pt x="85" y="325"/>
                </a:cubicBezTo>
                <a:cubicBezTo>
                  <a:pt x="85" y="318"/>
                  <a:pt x="92" y="311"/>
                  <a:pt x="99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7" name="Freeform 75"/>
          <p:cNvSpPr>
            <a:spLocks noChangeArrowheads="1"/>
          </p:cNvSpPr>
          <p:nvPr/>
        </p:nvSpPr>
        <p:spPr bwMode="auto">
          <a:xfrm>
            <a:off x="15877770" y="5631186"/>
            <a:ext cx="656778" cy="556104"/>
          </a:xfrm>
          <a:custGeom>
            <a:avLst/>
            <a:gdLst>
              <a:gd name="T0" fmla="*/ 74657633 w 602"/>
              <a:gd name="T1" fmla="*/ 66362244 h 510"/>
              <a:gd name="T2" fmla="*/ 74657633 w 602"/>
              <a:gd name="T3" fmla="*/ 66362244 h 510"/>
              <a:gd name="T4" fmla="*/ 3654665 w 602"/>
              <a:gd name="T5" fmla="*/ 66362244 h 510"/>
              <a:gd name="T6" fmla="*/ 0 w 602"/>
              <a:gd name="T7" fmla="*/ 62711741 h 510"/>
              <a:gd name="T8" fmla="*/ 0 w 602"/>
              <a:gd name="T9" fmla="*/ 3650503 h 510"/>
              <a:gd name="T10" fmla="*/ 3654665 w 602"/>
              <a:gd name="T11" fmla="*/ 0 h 510"/>
              <a:gd name="T12" fmla="*/ 7308970 w 602"/>
              <a:gd name="T13" fmla="*/ 3650503 h 510"/>
              <a:gd name="T14" fmla="*/ 7308970 w 602"/>
              <a:gd name="T15" fmla="*/ 50717076 h 510"/>
              <a:gd name="T16" fmla="*/ 7308970 w 602"/>
              <a:gd name="T17" fmla="*/ 50717076 h 510"/>
              <a:gd name="T18" fmla="*/ 7308970 w 602"/>
              <a:gd name="T19" fmla="*/ 58930528 h 510"/>
              <a:gd name="T20" fmla="*/ 74657633 w 602"/>
              <a:gd name="T21" fmla="*/ 58930528 h 510"/>
              <a:gd name="T22" fmla="*/ 78442719 w 602"/>
              <a:gd name="T23" fmla="*/ 62711741 h 510"/>
              <a:gd name="T24" fmla="*/ 74657633 w 602"/>
              <a:gd name="T25" fmla="*/ 66362244 h 510"/>
              <a:gd name="T26" fmla="*/ 66434636 w 602"/>
              <a:gd name="T27" fmla="*/ 55280025 h 510"/>
              <a:gd name="T28" fmla="*/ 66434636 w 602"/>
              <a:gd name="T29" fmla="*/ 55280025 h 510"/>
              <a:gd name="T30" fmla="*/ 58995246 w 602"/>
              <a:gd name="T31" fmla="*/ 55280025 h 510"/>
              <a:gd name="T32" fmla="*/ 55340580 w 602"/>
              <a:gd name="T33" fmla="*/ 51629522 h 510"/>
              <a:gd name="T34" fmla="*/ 55340580 w 602"/>
              <a:gd name="T35" fmla="*/ 25814941 h 510"/>
              <a:gd name="T36" fmla="*/ 58995246 w 602"/>
              <a:gd name="T37" fmla="*/ 22164077 h 510"/>
              <a:gd name="T38" fmla="*/ 66434636 w 602"/>
              <a:gd name="T39" fmla="*/ 22164077 h 510"/>
              <a:gd name="T40" fmla="*/ 70089301 w 602"/>
              <a:gd name="T41" fmla="*/ 25814941 h 510"/>
              <a:gd name="T42" fmla="*/ 70089301 w 602"/>
              <a:gd name="T43" fmla="*/ 51629522 h 510"/>
              <a:gd name="T44" fmla="*/ 66434636 w 602"/>
              <a:gd name="T45" fmla="*/ 55280025 h 510"/>
              <a:gd name="T46" fmla="*/ 45159830 w 602"/>
              <a:gd name="T47" fmla="*/ 55280025 h 510"/>
              <a:gd name="T48" fmla="*/ 45159830 w 602"/>
              <a:gd name="T49" fmla="*/ 55280025 h 510"/>
              <a:gd name="T50" fmla="*/ 37850860 w 602"/>
              <a:gd name="T51" fmla="*/ 55280025 h 510"/>
              <a:gd name="T52" fmla="*/ 34065774 w 602"/>
              <a:gd name="T53" fmla="*/ 51629522 h 510"/>
              <a:gd name="T54" fmla="*/ 34065774 w 602"/>
              <a:gd name="T55" fmla="*/ 11082219 h 510"/>
              <a:gd name="T56" fmla="*/ 37850860 w 602"/>
              <a:gd name="T57" fmla="*/ 7431355 h 510"/>
              <a:gd name="T58" fmla="*/ 45159830 w 602"/>
              <a:gd name="T59" fmla="*/ 7431355 h 510"/>
              <a:gd name="T60" fmla="*/ 48814495 w 602"/>
              <a:gd name="T61" fmla="*/ 11082219 h 510"/>
              <a:gd name="T62" fmla="*/ 48814495 w 602"/>
              <a:gd name="T63" fmla="*/ 51629522 h 510"/>
              <a:gd name="T64" fmla="*/ 45159830 w 602"/>
              <a:gd name="T65" fmla="*/ 55280025 h 510"/>
              <a:gd name="T66" fmla="*/ 24929472 w 602"/>
              <a:gd name="T67" fmla="*/ 55280025 h 510"/>
              <a:gd name="T68" fmla="*/ 24929472 w 602"/>
              <a:gd name="T69" fmla="*/ 55280025 h 510"/>
              <a:gd name="T70" fmla="*/ 17489720 w 602"/>
              <a:gd name="T71" fmla="*/ 55280025 h 510"/>
              <a:gd name="T72" fmla="*/ 13835055 w 602"/>
              <a:gd name="T73" fmla="*/ 51629522 h 510"/>
              <a:gd name="T74" fmla="*/ 13835055 w 602"/>
              <a:gd name="T75" fmla="*/ 44198166 h 510"/>
              <a:gd name="T76" fmla="*/ 17489720 w 602"/>
              <a:gd name="T77" fmla="*/ 40547302 h 510"/>
              <a:gd name="T78" fmla="*/ 24929472 w 602"/>
              <a:gd name="T79" fmla="*/ 40547302 h 510"/>
              <a:gd name="T80" fmla="*/ 28583776 w 602"/>
              <a:gd name="T81" fmla="*/ 44198166 h 510"/>
              <a:gd name="T82" fmla="*/ 28583776 w 602"/>
              <a:gd name="T83" fmla="*/ 51629522 h 510"/>
              <a:gd name="T84" fmla="*/ 24929472 w 602"/>
              <a:gd name="T85" fmla="*/ 55280025 h 51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510">
                <a:moveTo>
                  <a:pt x="572" y="509"/>
                </a:moveTo>
                <a:lnTo>
                  <a:pt x="572" y="509"/>
                </a:ln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502"/>
                  <a:pt x="0" y="48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42" y="0"/>
                  <a:pt x="56" y="14"/>
                  <a:pt x="56" y="28"/>
                </a:cubicBezTo>
                <a:cubicBezTo>
                  <a:pt x="56" y="389"/>
                  <a:pt x="56" y="389"/>
                  <a:pt x="56" y="389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572" y="452"/>
                  <a:pt x="572" y="452"/>
                  <a:pt x="572" y="452"/>
                </a:cubicBezTo>
                <a:cubicBezTo>
                  <a:pt x="594" y="452"/>
                  <a:pt x="601" y="467"/>
                  <a:pt x="601" y="481"/>
                </a:cubicBezTo>
                <a:cubicBezTo>
                  <a:pt x="601" y="502"/>
                  <a:pt x="594" y="509"/>
                  <a:pt x="572" y="509"/>
                </a:cubicBezTo>
                <a:close/>
                <a:moveTo>
                  <a:pt x="509" y="424"/>
                </a:moveTo>
                <a:lnTo>
                  <a:pt x="509" y="424"/>
                </a:lnTo>
                <a:cubicBezTo>
                  <a:pt x="452" y="424"/>
                  <a:pt x="452" y="424"/>
                  <a:pt x="452" y="424"/>
                </a:cubicBezTo>
                <a:cubicBezTo>
                  <a:pt x="438" y="424"/>
                  <a:pt x="424" y="417"/>
                  <a:pt x="424" y="396"/>
                </a:cubicBezTo>
                <a:cubicBezTo>
                  <a:pt x="424" y="198"/>
                  <a:pt x="424" y="198"/>
                  <a:pt x="424" y="198"/>
                </a:cubicBezTo>
                <a:cubicBezTo>
                  <a:pt x="424" y="184"/>
                  <a:pt x="438" y="170"/>
                  <a:pt x="452" y="170"/>
                </a:cubicBezTo>
                <a:cubicBezTo>
                  <a:pt x="509" y="170"/>
                  <a:pt x="509" y="170"/>
                  <a:pt x="509" y="170"/>
                </a:cubicBezTo>
                <a:cubicBezTo>
                  <a:pt x="523" y="170"/>
                  <a:pt x="537" y="184"/>
                  <a:pt x="537" y="198"/>
                </a:cubicBezTo>
                <a:cubicBezTo>
                  <a:pt x="537" y="396"/>
                  <a:pt x="537" y="396"/>
                  <a:pt x="537" y="396"/>
                </a:cubicBezTo>
                <a:cubicBezTo>
                  <a:pt x="537" y="417"/>
                  <a:pt x="523" y="424"/>
                  <a:pt x="509" y="424"/>
                </a:cubicBezTo>
                <a:close/>
                <a:moveTo>
                  <a:pt x="346" y="424"/>
                </a:moveTo>
                <a:lnTo>
                  <a:pt x="346" y="424"/>
                </a:lnTo>
                <a:cubicBezTo>
                  <a:pt x="290" y="424"/>
                  <a:pt x="290" y="424"/>
                  <a:pt x="290" y="424"/>
                </a:cubicBezTo>
                <a:cubicBezTo>
                  <a:pt x="276" y="424"/>
                  <a:pt x="261" y="417"/>
                  <a:pt x="261" y="396"/>
                </a:cubicBezTo>
                <a:cubicBezTo>
                  <a:pt x="261" y="85"/>
                  <a:pt x="261" y="85"/>
                  <a:pt x="261" y="85"/>
                </a:cubicBezTo>
                <a:cubicBezTo>
                  <a:pt x="261" y="71"/>
                  <a:pt x="276" y="57"/>
                  <a:pt x="290" y="57"/>
                </a:cubicBezTo>
                <a:cubicBezTo>
                  <a:pt x="346" y="57"/>
                  <a:pt x="346" y="57"/>
                  <a:pt x="346" y="57"/>
                </a:cubicBezTo>
                <a:cubicBezTo>
                  <a:pt x="367" y="57"/>
                  <a:pt x="374" y="71"/>
                  <a:pt x="374" y="85"/>
                </a:cubicBezTo>
                <a:cubicBezTo>
                  <a:pt x="374" y="396"/>
                  <a:pt x="374" y="396"/>
                  <a:pt x="374" y="396"/>
                </a:cubicBezTo>
                <a:cubicBezTo>
                  <a:pt x="374" y="417"/>
                  <a:pt x="367" y="424"/>
                  <a:pt x="346" y="424"/>
                </a:cubicBezTo>
                <a:close/>
                <a:moveTo>
                  <a:pt x="191" y="424"/>
                </a:moveTo>
                <a:lnTo>
                  <a:pt x="191" y="424"/>
                </a:lnTo>
                <a:cubicBezTo>
                  <a:pt x="134" y="424"/>
                  <a:pt x="134" y="424"/>
                  <a:pt x="134" y="424"/>
                </a:cubicBezTo>
                <a:cubicBezTo>
                  <a:pt x="113" y="424"/>
                  <a:pt x="106" y="417"/>
                  <a:pt x="106" y="396"/>
                </a:cubicBezTo>
                <a:cubicBezTo>
                  <a:pt x="106" y="339"/>
                  <a:pt x="106" y="339"/>
                  <a:pt x="106" y="339"/>
                </a:cubicBezTo>
                <a:cubicBezTo>
                  <a:pt x="106" y="325"/>
                  <a:pt x="113" y="311"/>
                  <a:pt x="134" y="311"/>
                </a:cubicBezTo>
                <a:cubicBezTo>
                  <a:pt x="191" y="311"/>
                  <a:pt x="191" y="311"/>
                  <a:pt x="191" y="311"/>
                </a:cubicBezTo>
                <a:cubicBezTo>
                  <a:pt x="205" y="311"/>
                  <a:pt x="219" y="325"/>
                  <a:pt x="219" y="339"/>
                </a:cubicBezTo>
                <a:cubicBezTo>
                  <a:pt x="219" y="396"/>
                  <a:pt x="219" y="396"/>
                  <a:pt x="219" y="396"/>
                </a:cubicBezTo>
                <a:cubicBezTo>
                  <a:pt x="219" y="417"/>
                  <a:pt x="205" y="424"/>
                  <a:pt x="191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8" name="Freeform 76"/>
          <p:cNvSpPr>
            <a:spLocks noChangeArrowheads="1"/>
          </p:cNvSpPr>
          <p:nvPr/>
        </p:nvSpPr>
        <p:spPr bwMode="auto">
          <a:xfrm>
            <a:off x="14732006" y="5631186"/>
            <a:ext cx="651982" cy="556104"/>
          </a:xfrm>
          <a:custGeom>
            <a:avLst/>
            <a:gdLst>
              <a:gd name="T0" fmla="*/ 75622837 w 601"/>
              <a:gd name="T1" fmla="*/ 23076884 h 510"/>
              <a:gd name="T2" fmla="*/ 75622837 w 601"/>
              <a:gd name="T3" fmla="*/ 23076884 h 510"/>
              <a:gd name="T4" fmla="*/ 75622837 w 601"/>
              <a:gd name="T5" fmla="*/ 23076884 h 510"/>
              <a:gd name="T6" fmla="*/ 75622837 w 601"/>
              <a:gd name="T7" fmla="*/ 23076884 h 510"/>
              <a:gd name="T8" fmla="*/ 44651066 w 601"/>
              <a:gd name="T9" fmla="*/ 45240961 h 510"/>
              <a:gd name="T10" fmla="*/ 44651066 w 601"/>
              <a:gd name="T11" fmla="*/ 45240961 h 510"/>
              <a:gd name="T12" fmla="*/ 41941000 w 601"/>
              <a:gd name="T13" fmla="*/ 46153767 h 510"/>
              <a:gd name="T14" fmla="*/ 40134409 w 601"/>
              <a:gd name="T15" fmla="*/ 45240961 h 510"/>
              <a:gd name="T16" fmla="*/ 40134409 w 601"/>
              <a:gd name="T17" fmla="*/ 45240961 h 510"/>
              <a:gd name="T18" fmla="*/ 40134409 w 601"/>
              <a:gd name="T19" fmla="*/ 45240961 h 510"/>
              <a:gd name="T20" fmla="*/ 40134409 w 601"/>
              <a:gd name="T21" fmla="*/ 45240961 h 510"/>
              <a:gd name="T22" fmla="*/ 23616083 w 601"/>
              <a:gd name="T23" fmla="*/ 34159103 h 510"/>
              <a:gd name="T24" fmla="*/ 7226723 w 601"/>
              <a:gd name="T25" fmla="*/ 44198166 h 510"/>
              <a:gd name="T26" fmla="*/ 7226723 w 601"/>
              <a:gd name="T27" fmla="*/ 58930528 h 510"/>
              <a:gd name="T28" fmla="*/ 73816246 w 601"/>
              <a:gd name="T29" fmla="*/ 58930528 h 510"/>
              <a:gd name="T30" fmla="*/ 77429787 w 601"/>
              <a:gd name="T31" fmla="*/ 62711741 h 510"/>
              <a:gd name="T32" fmla="*/ 73816246 w 601"/>
              <a:gd name="T33" fmla="*/ 66362244 h 510"/>
              <a:gd name="T34" fmla="*/ 3613541 w 601"/>
              <a:gd name="T35" fmla="*/ 66362244 h 510"/>
              <a:gd name="T36" fmla="*/ 0 w 601"/>
              <a:gd name="T37" fmla="*/ 62711741 h 510"/>
              <a:gd name="T38" fmla="*/ 0 w 601"/>
              <a:gd name="T39" fmla="*/ 3650503 h 510"/>
              <a:gd name="T40" fmla="*/ 3613541 w 601"/>
              <a:gd name="T41" fmla="*/ 0 h 510"/>
              <a:gd name="T42" fmla="*/ 7226723 w 601"/>
              <a:gd name="T43" fmla="*/ 3650503 h 510"/>
              <a:gd name="T44" fmla="*/ 7226723 w 601"/>
              <a:gd name="T45" fmla="*/ 35984354 h 510"/>
              <a:gd name="T46" fmla="*/ 21809492 w 601"/>
              <a:gd name="T47" fmla="*/ 26727387 h 510"/>
              <a:gd name="T48" fmla="*/ 21809492 w 601"/>
              <a:gd name="T49" fmla="*/ 26727387 h 510"/>
              <a:gd name="T50" fmla="*/ 23616083 w 601"/>
              <a:gd name="T51" fmla="*/ 25814941 h 510"/>
              <a:gd name="T52" fmla="*/ 26455114 w 601"/>
              <a:gd name="T53" fmla="*/ 26727387 h 510"/>
              <a:gd name="T54" fmla="*/ 26455114 w 601"/>
              <a:gd name="T55" fmla="*/ 26727387 h 510"/>
              <a:gd name="T56" fmla="*/ 26455114 w 601"/>
              <a:gd name="T57" fmla="*/ 26727387 h 510"/>
              <a:gd name="T58" fmla="*/ 26455114 w 601"/>
              <a:gd name="T59" fmla="*/ 26727387 h 510"/>
              <a:gd name="T60" fmla="*/ 41941000 w 601"/>
              <a:gd name="T61" fmla="*/ 37809606 h 510"/>
              <a:gd name="T62" fmla="*/ 72009655 w 601"/>
              <a:gd name="T63" fmla="*/ 16557974 h 510"/>
              <a:gd name="T64" fmla="*/ 72009655 w 601"/>
              <a:gd name="T65" fmla="*/ 16557974 h 510"/>
              <a:gd name="T66" fmla="*/ 73816246 w 601"/>
              <a:gd name="T67" fmla="*/ 16557974 h 510"/>
              <a:gd name="T68" fmla="*/ 77429787 w 601"/>
              <a:gd name="T69" fmla="*/ 20338826 h 510"/>
              <a:gd name="T70" fmla="*/ 75622837 w 601"/>
              <a:gd name="T71" fmla="*/ 23076884 h 51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510">
                <a:moveTo>
                  <a:pt x="586" y="177"/>
                </a:moveTo>
                <a:lnTo>
                  <a:pt x="586" y="177"/>
                </a:lnTo>
                <a:cubicBezTo>
                  <a:pt x="346" y="347"/>
                  <a:pt x="346" y="347"/>
                  <a:pt x="346" y="347"/>
                </a:cubicBezTo>
                <a:cubicBezTo>
                  <a:pt x="339" y="347"/>
                  <a:pt x="332" y="354"/>
                  <a:pt x="325" y="354"/>
                </a:cubicBezTo>
                <a:cubicBezTo>
                  <a:pt x="325" y="354"/>
                  <a:pt x="318" y="347"/>
                  <a:pt x="311" y="347"/>
                </a:cubicBezTo>
                <a:cubicBezTo>
                  <a:pt x="183" y="262"/>
                  <a:pt x="183" y="262"/>
                  <a:pt x="183" y="262"/>
                </a:cubicBezTo>
                <a:cubicBezTo>
                  <a:pt x="56" y="339"/>
                  <a:pt x="56" y="339"/>
                  <a:pt x="56" y="339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572" y="452"/>
                  <a:pt x="572" y="452"/>
                  <a:pt x="572" y="452"/>
                </a:cubicBezTo>
                <a:cubicBezTo>
                  <a:pt x="586" y="452"/>
                  <a:pt x="600" y="467"/>
                  <a:pt x="600" y="481"/>
                </a:cubicBezTo>
                <a:cubicBezTo>
                  <a:pt x="600" y="502"/>
                  <a:pt x="586" y="509"/>
                  <a:pt x="572" y="509"/>
                </a:cubicBezTo>
                <a:cubicBezTo>
                  <a:pt x="28" y="509"/>
                  <a:pt x="28" y="509"/>
                  <a:pt x="28" y="509"/>
                </a:cubicBezTo>
                <a:cubicBezTo>
                  <a:pt x="7" y="509"/>
                  <a:pt x="0" y="502"/>
                  <a:pt x="0" y="48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42" y="0"/>
                  <a:pt x="56" y="14"/>
                  <a:pt x="56" y="28"/>
                </a:cubicBezTo>
                <a:cubicBezTo>
                  <a:pt x="56" y="276"/>
                  <a:pt x="56" y="276"/>
                  <a:pt x="56" y="276"/>
                </a:cubicBezTo>
                <a:cubicBezTo>
                  <a:pt x="169" y="205"/>
                  <a:pt x="169" y="205"/>
                  <a:pt x="169" y="205"/>
                </a:cubicBezTo>
                <a:cubicBezTo>
                  <a:pt x="176" y="205"/>
                  <a:pt x="183" y="198"/>
                  <a:pt x="183" y="198"/>
                </a:cubicBezTo>
                <a:cubicBezTo>
                  <a:pt x="191" y="198"/>
                  <a:pt x="198" y="205"/>
                  <a:pt x="205" y="205"/>
                </a:cubicBezTo>
                <a:cubicBezTo>
                  <a:pt x="325" y="290"/>
                  <a:pt x="325" y="290"/>
                  <a:pt x="325" y="290"/>
                </a:cubicBezTo>
                <a:cubicBezTo>
                  <a:pt x="558" y="127"/>
                  <a:pt x="558" y="127"/>
                  <a:pt x="558" y="127"/>
                </a:cubicBezTo>
                <a:cubicBezTo>
                  <a:pt x="558" y="127"/>
                  <a:pt x="565" y="127"/>
                  <a:pt x="572" y="127"/>
                </a:cubicBezTo>
                <a:cubicBezTo>
                  <a:pt x="586" y="127"/>
                  <a:pt x="600" y="134"/>
                  <a:pt x="600" y="156"/>
                </a:cubicBezTo>
                <a:cubicBezTo>
                  <a:pt x="600" y="163"/>
                  <a:pt x="593" y="170"/>
                  <a:pt x="586" y="177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9" name="Freeform 77"/>
          <p:cNvSpPr>
            <a:spLocks noChangeArrowheads="1"/>
          </p:cNvSpPr>
          <p:nvPr/>
        </p:nvSpPr>
        <p:spPr bwMode="auto">
          <a:xfrm>
            <a:off x="13581448" y="5588039"/>
            <a:ext cx="661570" cy="656778"/>
          </a:xfrm>
          <a:custGeom>
            <a:avLst/>
            <a:gdLst>
              <a:gd name="T0" fmla="*/ 39468811 w 608"/>
              <a:gd name="T1" fmla="*/ 78442719 h 602"/>
              <a:gd name="T2" fmla="*/ 39468811 w 608"/>
              <a:gd name="T3" fmla="*/ 78442719 h 602"/>
              <a:gd name="T4" fmla="*/ 0 w 608"/>
              <a:gd name="T5" fmla="*/ 38764526 h 602"/>
              <a:gd name="T6" fmla="*/ 39468811 w 608"/>
              <a:gd name="T7" fmla="*/ 0 h 602"/>
              <a:gd name="T8" fmla="*/ 78807547 w 608"/>
              <a:gd name="T9" fmla="*/ 38764526 h 602"/>
              <a:gd name="T10" fmla="*/ 39468811 w 608"/>
              <a:gd name="T11" fmla="*/ 78442719 h 602"/>
              <a:gd name="T12" fmla="*/ 16488637 w 608"/>
              <a:gd name="T13" fmla="*/ 16576054 h 602"/>
              <a:gd name="T14" fmla="*/ 16488637 w 608"/>
              <a:gd name="T15" fmla="*/ 16576054 h 602"/>
              <a:gd name="T16" fmla="*/ 39468811 w 608"/>
              <a:gd name="T17" fmla="*/ 38764526 h 602"/>
              <a:gd name="T18" fmla="*/ 39468811 w 608"/>
              <a:gd name="T19" fmla="*/ 7308970 h 602"/>
              <a:gd name="T20" fmla="*/ 16488637 w 608"/>
              <a:gd name="T21" fmla="*/ 16576054 h 60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08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6"/>
                  <a:pt x="0" y="297"/>
                </a:cubicBezTo>
                <a:cubicBezTo>
                  <a:pt x="0" y="134"/>
                  <a:pt x="134" y="0"/>
                  <a:pt x="304" y="0"/>
                </a:cubicBezTo>
                <a:cubicBezTo>
                  <a:pt x="473" y="0"/>
                  <a:pt x="607" y="134"/>
                  <a:pt x="607" y="297"/>
                </a:cubicBezTo>
                <a:cubicBezTo>
                  <a:pt x="607" y="466"/>
                  <a:pt x="473" y="601"/>
                  <a:pt x="304" y="601"/>
                </a:cubicBezTo>
                <a:close/>
                <a:moveTo>
                  <a:pt x="127" y="127"/>
                </a:moveTo>
                <a:lnTo>
                  <a:pt x="127" y="127"/>
                </a:lnTo>
                <a:cubicBezTo>
                  <a:pt x="304" y="297"/>
                  <a:pt x="304" y="297"/>
                  <a:pt x="304" y="297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233" y="56"/>
                  <a:pt x="176" y="85"/>
                  <a:pt x="127" y="1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0" name="Freeform 78"/>
          <p:cNvSpPr>
            <a:spLocks noChangeArrowheads="1"/>
          </p:cNvSpPr>
          <p:nvPr/>
        </p:nvSpPr>
        <p:spPr bwMode="auto">
          <a:xfrm>
            <a:off x="12435682" y="5588039"/>
            <a:ext cx="651982" cy="656778"/>
          </a:xfrm>
          <a:custGeom>
            <a:avLst/>
            <a:gdLst>
              <a:gd name="T0" fmla="*/ 39230934 w 601"/>
              <a:gd name="T1" fmla="*/ 78442719 h 602"/>
              <a:gd name="T2" fmla="*/ 39230934 w 601"/>
              <a:gd name="T3" fmla="*/ 78442719 h 602"/>
              <a:gd name="T4" fmla="*/ 0 w 601"/>
              <a:gd name="T5" fmla="*/ 38764526 h 602"/>
              <a:gd name="T6" fmla="*/ 39230934 w 601"/>
              <a:gd name="T7" fmla="*/ 0 h 602"/>
              <a:gd name="T8" fmla="*/ 77429787 w 601"/>
              <a:gd name="T9" fmla="*/ 38764526 h 602"/>
              <a:gd name="T10" fmla="*/ 39230934 w 601"/>
              <a:gd name="T11" fmla="*/ 78442719 h 602"/>
              <a:gd name="T12" fmla="*/ 7226723 w 601"/>
              <a:gd name="T13" fmla="*/ 38764526 h 602"/>
              <a:gd name="T14" fmla="*/ 7226723 w 601"/>
              <a:gd name="T15" fmla="*/ 38764526 h 602"/>
              <a:gd name="T16" fmla="*/ 39230934 w 601"/>
              <a:gd name="T17" fmla="*/ 38764526 h 602"/>
              <a:gd name="T18" fmla="*/ 39230934 w 601"/>
              <a:gd name="T19" fmla="*/ 7308970 h 602"/>
              <a:gd name="T20" fmla="*/ 7226723 w 601"/>
              <a:gd name="T21" fmla="*/ 38764526 h 60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01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6"/>
                  <a:pt x="0" y="297"/>
                </a:cubicBezTo>
                <a:cubicBezTo>
                  <a:pt x="0" y="134"/>
                  <a:pt x="134" y="0"/>
                  <a:pt x="304" y="0"/>
                </a:cubicBezTo>
                <a:cubicBezTo>
                  <a:pt x="466" y="0"/>
                  <a:pt x="600" y="134"/>
                  <a:pt x="600" y="297"/>
                </a:cubicBezTo>
                <a:cubicBezTo>
                  <a:pt x="600" y="466"/>
                  <a:pt x="466" y="601"/>
                  <a:pt x="304" y="601"/>
                </a:cubicBezTo>
                <a:close/>
                <a:moveTo>
                  <a:pt x="56" y="297"/>
                </a:moveTo>
                <a:lnTo>
                  <a:pt x="56" y="297"/>
                </a:lnTo>
                <a:cubicBezTo>
                  <a:pt x="304" y="297"/>
                  <a:pt x="304" y="297"/>
                  <a:pt x="304" y="297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169" y="56"/>
                  <a:pt x="56" y="162"/>
                  <a:pt x="56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1" name="Freeform 79"/>
          <p:cNvSpPr>
            <a:spLocks noChangeArrowheads="1"/>
          </p:cNvSpPr>
          <p:nvPr/>
        </p:nvSpPr>
        <p:spPr bwMode="auto">
          <a:xfrm>
            <a:off x="11289920" y="5588039"/>
            <a:ext cx="651982" cy="656778"/>
          </a:xfrm>
          <a:custGeom>
            <a:avLst/>
            <a:gdLst>
              <a:gd name="T0" fmla="*/ 38198494 w 601"/>
              <a:gd name="T1" fmla="*/ 78442719 h 602"/>
              <a:gd name="T2" fmla="*/ 38198494 w 601"/>
              <a:gd name="T3" fmla="*/ 78442719 h 602"/>
              <a:gd name="T4" fmla="*/ 0 w 601"/>
              <a:gd name="T5" fmla="*/ 38764526 h 602"/>
              <a:gd name="T6" fmla="*/ 38198494 w 601"/>
              <a:gd name="T7" fmla="*/ 0 h 602"/>
              <a:gd name="T8" fmla="*/ 77429787 w 601"/>
              <a:gd name="T9" fmla="*/ 38764526 h 602"/>
              <a:gd name="T10" fmla="*/ 38198494 w 601"/>
              <a:gd name="T11" fmla="*/ 78442719 h 602"/>
              <a:gd name="T12" fmla="*/ 7226723 w 601"/>
              <a:gd name="T13" fmla="*/ 38764526 h 602"/>
              <a:gd name="T14" fmla="*/ 7226723 w 601"/>
              <a:gd name="T15" fmla="*/ 38764526 h 602"/>
              <a:gd name="T16" fmla="*/ 16389361 w 601"/>
              <a:gd name="T17" fmla="*/ 61735884 h 602"/>
              <a:gd name="T18" fmla="*/ 38198494 w 601"/>
              <a:gd name="T19" fmla="*/ 38764526 h 602"/>
              <a:gd name="T20" fmla="*/ 38198494 w 601"/>
              <a:gd name="T21" fmla="*/ 7308970 h 602"/>
              <a:gd name="T22" fmla="*/ 7226723 w 601"/>
              <a:gd name="T23" fmla="*/ 38764526 h 6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01" h="602">
                <a:moveTo>
                  <a:pt x="296" y="601"/>
                </a:moveTo>
                <a:lnTo>
                  <a:pt x="296" y="601"/>
                </a:lnTo>
                <a:cubicBezTo>
                  <a:pt x="134" y="601"/>
                  <a:pt x="0" y="466"/>
                  <a:pt x="0" y="297"/>
                </a:cubicBezTo>
                <a:cubicBezTo>
                  <a:pt x="0" y="134"/>
                  <a:pt x="134" y="0"/>
                  <a:pt x="296" y="0"/>
                </a:cubicBezTo>
                <a:cubicBezTo>
                  <a:pt x="466" y="0"/>
                  <a:pt x="600" y="134"/>
                  <a:pt x="600" y="297"/>
                </a:cubicBezTo>
                <a:cubicBezTo>
                  <a:pt x="600" y="466"/>
                  <a:pt x="466" y="601"/>
                  <a:pt x="296" y="601"/>
                </a:cubicBezTo>
                <a:close/>
                <a:moveTo>
                  <a:pt x="56" y="297"/>
                </a:moveTo>
                <a:lnTo>
                  <a:pt x="56" y="297"/>
                </a:lnTo>
                <a:cubicBezTo>
                  <a:pt x="56" y="367"/>
                  <a:pt x="84" y="431"/>
                  <a:pt x="127" y="473"/>
                </a:cubicBezTo>
                <a:cubicBezTo>
                  <a:pt x="296" y="297"/>
                  <a:pt x="296" y="297"/>
                  <a:pt x="296" y="297"/>
                </a:cubicBezTo>
                <a:cubicBezTo>
                  <a:pt x="296" y="56"/>
                  <a:pt x="296" y="56"/>
                  <a:pt x="296" y="56"/>
                </a:cubicBezTo>
                <a:cubicBezTo>
                  <a:pt x="162" y="56"/>
                  <a:pt x="56" y="162"/>
                  <a:pt x="56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2" name="Freeform 80"/>
          <p:cNvSpPr>
            <a:spLocks noChangeArrowheads="1"/>
          </p:cNvSpPr>
          <p:nvPr/>
        </p:nvSpPr>
        <p:spPr bwMode="auto">
          <a:xfrm>
            <a:off x="10139362" y="5588039"/>
            <a:ext cx="661570" cy="656778"/>
          </a:xfrm>
          <a:custGeom>
            <a:avLst/>
            <a:gdLst>
              <a:gd name="T0" fmla="*/ 39339251 w 609"/>
              <a:gd name="T1" fmla="*/ 78442719 h 602"/>
              <a:gd name="T2" fmla="*/ 39339251 w 609"/>
              <a:gd name="T3" fmla="*/ 78442719 h 602"/>
              <a:gd name="T4" fmla="*/ 0 w 609"/>
              <a:gd name="T5" fmla="*/ 38764526 h 602"/>
              <a:gd name="T6" fmla="*/ 39339251 w 609"/>
              <a:gd name="T7" fmla="*/ 0 h 602"/>
              <a:gd name="T8" fmla="*/ 78678142 w 609"/>
              <a:gd name="T9" fmla="*/ 38764526 h 602"/>
              <a:gd name="T10" fmla="*/ 39339251 w 609"/>
              <a:gd name="T11" fmla="*/ 78442719 h 602"/>
              <a:gd name="T12" fmla="*/ 7376244 w 609"/>
              <a:gd name="T13" fmla="*/ 38764526 h 602"/>
              <a:gd name="T14" fmla="*/ 7376244 w 609"/>
              <a:gd name="T15" fmla="*/ 38764526 h 602"/>
              <a:gd name="T16" fmla="*/ 39339251 w 609"/>
              <a:gd name="T17" fmla="*/ 71002968 h 602"/>
              <a:gd name="T18" fmla="*/ 39339251 w 609"/>
              <a:gd name="T19" fmla="*/ 7308970 h 602"/>
              <a:gd name="T20" fmla="*/ 7376244 w 609"/>
              <a:gd name="T21" fmla="*/ 38764526 h 60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304" y="0"/>
                </a:cubicBezTo>
                <a:cubicBezTo>
                  <a:pt x="474" y="0"/>
                  <a:pt x="608" y="134"/>
                  <a:pt x="608" y="297"/>
                </a:cubicBezTo>
                <a:cubicBezTo>
                  <a:pt x="608" y="466"/>
                  <a:pt x="474" y="601"/>
                  <a:pt x="304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70" y="544"/>
                  <a:pt x="304" y="544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170" y="56"/>
                  <a:pt x="57" y="162"/>
                  <a:pt x="57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3" name="Freeform 81"/>
          <p:cNvSpPr>
            <a:spLocks noChangeArrowheads="1"/>
          </p:cNvSpPr>
          <p:nvPr/>
        </p:nvSpPr>
        <p:spPr bwMode="auto">
          <a:xfrm>
            <a:off x="8993596" y="5588039"/>
            <a:ext cx="656778" cy="656778"/>
          </a:xfrm>
          <a:custGeom>
            <a:avLst/>
            <a:gdLst>
              <a:gd name="T0" fmla="*/ 39678193 w 602"/>
              <a:gd name="T1" fmla="*/ 78442719 h 602"/>
              <a:gd name="T2" fmla="*/ 39678193 w 602"/>
              <a:gd name="T3" fmla="*/ 78442719 h 602"/>
              <a:gd name="T4" fmla="*/ 0 w 602"/>
              <a:gd name="T5" fmla="*/ 38764526 h 602"/>
              <a:gd name="T6" fmla="*/ 39678193 w 602"/>
              <a:gd name="T7" fmla="*/ 0 h 602"/>
              <a:gd name="T8" fmla="*/ 78442719 w 602"/>
              <a:gd name="T9" fmla="*/ 38764526 h 602"/>
              <a:gd name="T10" fmla="*/ 39678193 w 602"/>
              <a:gd name="T11" fmla="*/ 78442719 h 602"/>
              <a:gd name="T12" fmla="*/ 7439751 w 602"/>
              <a:gd name="T13" fmla="*/ 38764526 h 602"/>
              <a:gd name="T14" fmla="*/ 7439751 w 602"/>
              <a:gd name="T15" fmla="*/ 38764526 h 602"/>
              <a:gd name="T16" fmla="*/ 39678193 w 602"/>
              <a:gd name="T17" fmla="*/ 71002968 h 602"/>
              <a:gd name="T18" fmla="*/ 61866665 w 602"/>
              <a:gd name="T19" fmla="*/ 61735884 h 602"/>
              <a:gd name="T20" fmla="*/ 39678193 w 602"/>
              <a:gd name="T21" fmla="*/ 38764526 h 602"/>
              <a:gd name="T22" fmla="*/ 39678193 w 602"/>
              <a:gd name="T23" fmla="*/ 7308970 h 602"/>
              <a:gd name="T24" fmla="*/ 7439751 w 602"/>
              <a:gd name="T25" fmla="*/ 38764526 h 60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304" y="0"/>
                </a:cubicBezTo>
                <a:cubicBezTo>
                  <a:pt x="467" y="0"/>
                  <a:pt x="601" y="134"/>
                  <a:pt x="601" y="297"/>
                </a:cubicBezTo>
                <a:cubicBezTo>
                  <a:pt x="601" y="466"/>
                  <a:pt x="467" y="601"/>
                  <a:pt x="304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70" y="544"/>
                  <a:pt x="304" y="544"/>
                </a:cubicBezTo>
                <a:cubicBezTo>
                  <a:pt x="368" y="544"/>
                  <a:pt x="431" y="516"/>
                  <a:pt x="474" y="473"/>
                </a:cubicBezTo>
                <a:cubicBezTo>
                  <a:pt x="304" y="297"/>
                  <a:pt x="304" y="297"/>
                  <a:pt x="304" y="297"/>
                </a:cubicBezTo>
                <a:cubicBezTo>
                  <a:pt x="304" y="56"/>
                  <a:pt x="304" y="56"/>
                  <a:pt x="304" y="56"/>
                </a:cubicBezTo>
                <a:cubicBezTo>
                  <a:pt x="170" y="56"/>
                  <a:pt x="57" y="162"/>
                  <a:pt x="57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4" name="Freeform 82"/>
          <p:cNvSpPr>
            <a:spLocks noChangeArrowheads="1"/>
          </p:cNvSpPr>
          <p:nvPr/>
        </p:nvSpPr>
        <p:spPr bwMode="auto">
          <a:xfrm>
            <a:off x="7847833" y="5588039"/>
            <a:ext cx="656776" cy="656778"/>
          </a:xfrm>
          <a:custGeom>
            <a:avLst/>
            <a:gdLst>
              <a:gd name="T0" fmla="*/ 38763987 w 602"/>
              <a:gd name="T1" fmla="*/ 78442719 h 602"/>
              <a:gd name="T2" fmla="*/ 38763987 w 602"/>
              <a:gd name="T3" fmla="*/ 78442719 h 602"/>
              <a:gd name="T4" fmla="*/ 0 w 602"/>
              <a:gd name="T5" fmla="*/ 38764526 h 602"/>
              <a:gd name="T6" fmla="*/ 38763987 w 602"/>
              <a:gd name="T7" fmla="*/ 0 h 602"/>
              <a:gd name="T8" fmla="*/ 78441997 w 602"/>
              <a:gd name="T9" fmla="*/ 38764526 h 602"/>
              <a:gd name="T10" fmla="*/ 38763987 w 602"/>
              <a:gd name="T11" fmla="*/ 78442719 h 602"/>
              <a:gd name="T12" fmla="*/ 7439717 w 602"/>
              <a:gd name="T13" fmla="*/ 38764526 h 602"/>
              <a:gd name="T14" fmla="*/ 7439717 w 602"/>
              <a:gd name="T15" fmla="*/ 38764526 h 602"/>
              <a:gd name="T16" fmla="*/ 38763987 w 602"/>
              <a:gd name="T17" fmla="*/ 71002968 h 602"/>
              <a:gd name="T18" fmla="*/ 71002280 w 602"/>
              <a:gd name="T19" fmla="*/ 38764526 h 602"/>
              <a:gd name="T20" fmla="*/ 71002280 w 602"/>
              <a:gd name="T21" fmla="*/ 38764526 h 602"/>
              <a:gd name="T22" fmla="*/ 38763987 w 602"/>
              <a:gd name="T23" fmla="*/ 38764526 h 602"/>
              <a:gd name="T24" fmla="*/ 38763987 w 602"/>
              <a:gd name="T25" fmla="*/ 7308970 h 602"/>
              <a:gd name="T26" fmla="*/ 7439717 w 602"/>
              <a:gd name="T27" fmla="*/ 38764526 h 60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297" y="0"/>
                </a:cubicBezTo>
                <a:cubicBezTo>
                  <a:pt x="467" y="0"/>
                  <a:pt x="601" y="134"/>
                  <a:pt x="601" y="297"/>
                </a:cubicBezTo>
                <a:cubicBezTo>
                  <a:pt x="601" y="466"/>
                  <a:pt x="467" y="601"/>
                  <a:pt x="297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297" y="297"/>
                  <a:pt x="297" y="297"/>
                  <a:pt x="297" y="297"/>
                </a:cubicBezTo>
                <a:cubicBezTo>
                  <a:pt x="297" y="56"/>
                  <a:pt x="297" y="56"/>
                  <a:pt x="297" y="56"/>
                </a:cubicBezTo>
                <a:cubicBezTo>
                  <a:pt x="163" y="56"/>
                  <a:pt x="57" y="162"/>
                  <a:pt x="57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5" name="Freeform 83"/>
          <p:cNvSpPr>
            <a:spLocks noChangeArrowheads="1"/>
          </p:cNvSpPr>
          <p:nvPr/>
        </p:nvSpPr>
        <p:spPr bwMode="auto">
          <a:xfrm>
            <a:off x="6711656" y="5588039"/>
            <a:ext cx="656778" cy="656778"/>
          </a:xfrm>
          <a:custGeom>
            <a:avLst/>
            <a:gdLst>
              <a:gd name="T0" fmla="*/ 38764526 w 602"/>
              <a:gd name="T1" fmla="*/ 78442719 h 602"/>
              <a:gd name="T2" fmla="*/ 38764526 w 602"/>
              <a:gd name="T3" fmla="*/ 78442719 h 602"/>
              <a:gd name="T4" fmla="*/ 0 w 602"/>
              <a:gd name="T5" fmla="*/ 38764526 h 602"/>
              <a:gd name="T6" fmla="*/ 38764526 w 602"/>
              <a:gd name="T7" fmla="*/ 0 h 602"/>
              <a:gd name="T8" fmla="*/ 78442719 w 602"/>
              <a:gd name="T9" fmla="*/ 38764526 h 602"/>
              <a:gd name="T10" fmla="*/ 38764526 w 602"/>
              <a:gd name="T11" fmla="*/ 78442719 h 602"/>
              <a:gd name="T12" fmla="*/ 61866665 w 602"/>
              <a:gd name="T13" fmla="*/ 16576054 h 602"/>
              <a:gd name="T14" fmla="*/ 61866665 w 602"/>
              <a:gd name="T15" fmla="*/ 16576054 h 602"/>
              <a:gd name="T16" fmla="*/ 38764526 w 602"/>
              <a:gd name="T17" fmla="*/ 38764526 h 602"/>
              <a:gd name="T18" fmla="*/ 38764526 w 602"/>
              <a:gd name="T19" fmla="*/ 7308970 h 602"/>
              <a:gd name="T20" fmla="*/ 7439751 w 602"/>
              <a:gd name="T21" fmla="*/ 38764526 h 602"/>
              <a:gd name="T22" fmla="*/ 38764526 w 602"/>
              <a:gd name="T23" fmla="*/ 71002968 h 602"/>
              <a:gd name="T24" fmla="*/ 71002968 w 602"/>
              <a:gd name="T25" fmla="*/ 38764526 h 602"/>
              <a:gd name="T26" fmla="*/ 61866665 w 602"/>
              <a:gd name="T27" fmla="*/ 16576054 h 60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6"/>
                  <a:pt x="0" y="297"/>
                </a:cubicBezTo>
                <a:cubicBezTo>
                  <a:pt x="0" y="134"/>
                  <a:pt x="135" y="0"/>
                  <a:pt x="297" y="0"/>
                </a:cubicBezTo>
                <a:cubicBezTo>
                  <a:pt x="467" y="0"/>
                  <a:pt x="601" y="134"/>
                  <a:pt x="601" y="297"/>
                </a:cubicBezTo>
                <a:cubicBezTo>
                  <a:pt x="601" y="466"/>
                  <a:pt x="467" y="601"/>
                  <a:pt x="297" y="601"/>
                </a:cubicBezTo>
                <a:close/>
                <a:moveTo>
                  <a:pt x="474" y="127"/>
                </a:moveTo>
                <a:lnTo>
                  <a:pt x="474" y="127"/>
                </a:lnTo>
                <a:cubicBezTo>
                  <a:pt x="297" y="297"/>
                  <a:pt x="297" y="297"/>
                  <a:pt x="297" y="297"/>
                </a:cubicBezTo>
                <a:cubicBezTo>
                  <a:pt x="297" y="56"/>
                  <a:pt x="297" y="56"/>
                  <a:pt x="297" y="56"/>
                </a:cubicBezTo>
                <a:cubicBezTo>
                  <a:pt x="163" y="56"/>
                  <a:pt x="57" y="162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233"/>
                  <a:pt x="516" y="169"/>
                  <a:pt x="474" y="1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6" name="Freeform 84"/>
          <p:cNvSpPr>
            <a:spLocks noChangeArrowheads="1"/>
          </p:cNvSpPr>
          <p:nvPr/>
        </p:nvSpPr>
        <p:spPr bwMode="auto">
          <a:xfrm>
            <a:off x="5551510" y="5588039"/>
            <a:ext cx="656778" cy="656778"/>
          </a:xfrm>
          <a:custGeom>
            <a:avLst/>
            <a:gdLst>
              <a:gd name="T0" fmla="*/ 43332858 w 602"/>
              <a:gd name="T1" fmla="*/ 34979440 h 602"/>
              <a:gd name="T2" fmla="*/ 43332858 w 602"/>
              <a:gd name="T3" fmla="*/ 34979440 h 602"/>
              <a:gd name="T4" fmla="*/ 43332858 w 602"/>
              <a:gd name="T5" fmla="*/ 0 h 602"/>
              <a:gd name="T6" fmla="*/ 78442719 w 602"/>
              <a:gd name="T7" fmla="*/ 34979440 h 602"/>
              <a:gd name="T8" fmla="*/ 43332858 w 602"/>
              <a:gd name="T9" fmla="*/ 34979440 h 602"/>
              <a:gd name="T10" fmla="*/ 36023527 w 602"/>
              <a:gd name="T11" fmla="*/ 78442719 h 602"/>
              <a:gd name="T12" fmla="*/ 36023527 w 602"/>
              <a:gd name="T13" fmla="*/ 78442719 h 602"/>
              <a:gd name="T14" fmla="*/ 0 w 602"/>
              <a:gd name="T15" fmla="*/ 42419192 h 602"/>
              <a:gd name="T16" fmla="*/ 36023527 w 602"/>
              <a:gd name="T17" fmla="*/ 7308970 h 602"/>
              <a:gd name="T18" fmla="*/ 36023527 w 602"/>
              <a:gd name="T19" fmla="*/ 42419192 h 602"/>
              <a:gd name="T20" fmla="*/ 71002968 w 602"/>
              <a:gd name="T21" fmla="*/ 42419192 h 602"/>
              <a:gd name="T22" fmla="*/ 36023527 w 602"/>
              <a:gd name="T23" fmla="*/ 78442719 h 6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02" h="602">
                <a:moveTo>
                  <a:pt x="332" y="268"/>
                </a:moveTo>
                <a:lnTo>
                  <a:pt x="332" y="268"/>
                </a:lnTo>
                <a:cubicBezTo>
                  <a:pt x="332" y="0"/>
                  <a:pt x="332" y="0"/>
                  <a:pt x="332" y="0"/>
                </a:cubicBezTo>
                <a:cubicBezTo>
                  <a:pt x="481" y="0"/>
                  <a:pt x="601" y="120"/>
                  <a:pt x="601" y="268"/>
                </a:cubicBezTo>
                <a:lnTo>
                  <a:pt x="332" y="268"/>
                </a:lnTo>
                <a:close/>
                <a:moveTo>
                  <a:pt x="276" y="601"/>
                </a:moveTo>
                <a:lnTo>
                  <a:pt x="276" y="601"/>
                </a:lnTo>
                <a:cubicBezTo>
                  <a:pt x="120" y="601"/>
                  <a:pt x="0" y="480"/>
                  <a:pt x="0" y="325"/>
                </a:cubicBezTo>
                <a:cubicBezTo>
                  <a:pt x="0" y="176"/>
                  <a:pt x="120" y="56"/>
                  <a:pt x="276" y="56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544" y="325"/>
                  <a:pt x="544" y="325"/>
                  <a:pt x="544" y="325"/>
                </a:cubicBezTo>
                <a:cubicBezTo>
                  <a:pt x="544" y="480"/>
                  <a:pt x="424" y="601"/>
                  <a:pt x="276" y="6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7" name="Freeform 85"/>
          <p:cNvSpPr>
            <a:spLocks noChangeArrowheads="1"/>
          </p:cNvSpPr>
          <p:nvPr/>
        </p:nvSpPr>
        <p:spPr bwMode="auto">
          <a:xfrm>
            <a:off x="18202858" y="4432688"/>
            <a:ext cx="623218" cy="661572"/>
          </a:xfrm>
          <a:custGeom>
            <a:avLst/>
            <a:gdLst>
              <a:gd name="T0" fmla="*/ 74070289 w 574"/>
              <a:gd name="T1" fmla="*/ 39339251 h 609"/>
              <a:gd name="T2" fmla="*/ 74070289 w 574"/>
              <a:gd name="T3" fmla="*/ 39339251 h 609"/>
              <a:gd name="T4" fmla="*/ 34773109 w 574"/>
              <a:gd name="T5" fmla="*/ 78678142 h 609"/>
              <a:gd name="T6" fmla="*/ 34773109 w 574"/>
              <a:gd name="T7" fmla="*/ 78678142 h 609"/>
              <a:gd name="T8" fmla="*/ 34773109 w 574"/>
              <a:gd name="T9" fmla="*/ 78678142 h 609"/>
              <a:gd name="T10" fmla="*/ 0 w 574"/>
              <a:gd name="T11" fmla="*/ 43091945 h 609"/>
              <a:gd name="T12" fmla="*/ 21975702 w 574"/>
              <a:gd name="T13" fmla="*/ 10093638 h 609"/>
              <a:gd name="T14" fmla="*/ 21975702 w 574"/>
              <a:gd name="T15" fmla="*/ 10093638 h 609"/>
              <a:gd name="T16" fmla="*/ 22880300 w 574"/>
              <a:gd name="T17" fmla="*/ 10093638 h 609"/>
              <a:gd name="T18" fmla="*/ 26499772 w 574"/>
              <a:gd name="T19" fmla="*/ 13846331 h 609"/>
              <a:gd name="T20" fmla="*/ 23785258 w 574"/>
              <a:gd name="T21" fmla="*/ 17469523 h 609"/>
              <a:gd name="T22" fmla="*/ 23785258 w 574"/>
              <a:gd name="T23" fmla="*/ 17469523 h 609"/>
              <a:gd name="T24" fmla="*/ 7368378 w 574"/>
              <a:gd name="T25" fmla="*/ 43091945 h 609"/>
              <a:gd name="T26" fmla="*/ 34773109 w 574"/>
              <a:gd name="T27" fmla="*/ 71431400 h 609"/>
              <a:gd name="T28" fmla="*/ 63082797 w 574"/>
              <a:gd name="T29" fmla="*/ 43091945 h 609"/>
              <a:gd name="T30" fmla="*/ 45760960 w 574"/>
              <a:gd name="T31" fmla="*/ 17469523 h 609"/>
              <a:gd name="T32" fmla="*/ 45760960 w 574"/>
              <a:gd name="T33" fmla="*/ 17469523 h 609"/>
              <a:gd name="T34" fmla="*/ 43951044 w 574"/>
              <a:gd name="T35" fmla="*/ 13846331 h 609"/>
              <a:gd name="T36" fmla="*/ 47570516 w 574"/>
              <a:gd name="T37" fmla="*/ 10093638 h 609"/>
              <a:gd name="T38" fmla="*/ 48475474 w 574"/>
              <a:gd name="T39" fmla="*/ 10093638 h 609"/>
              <a:gd name="T40" fmla="*/ 48475474 w 574"/>
              <a:gd name="T41" fmla="*/ 10093638 h 609"/>
              <a:gd name="T42" fmla="*/ 70450816 w 574"/>
              <a:gd name="T43" fmla="*/ 43091945 h 609"/>
              <a:gd name="T44" fmla="*/ 34773109 w 574"/>
              <a:gd name="T45" fmla="*/ 78678142 h 609"/>
              <a:gd name="T46" fmla="*/ 34773109 w 574"/>
              <a:gd name="T47" fmla="*/ 40245049 h 609"/>
              <a:gd name="T48" fmla="*/ 34773109 w 574"/>
              <a:gd name="T49" fmla="*/ 40245049 h 609"/>
              <a:gd name="T50" fmla="*/ 31153637 w 574"/>
              <a:gd name="T51" fmla="*/ 36621498 h 609"/>
              <a:gd name="T52" fmla="*/ 31153637 w 574"/>
              <a:gd name="T53" fmla="*/ 15657927 h 609"/>
              <a:gd name="T54" fmla="*/ 31153637 w 574"/>
              <a:gd name="T55" fmla="*/ 15657927 h 609"/>
              <a:gd name="T56" fmla="*/ 31153637 w 574"/>
              <a:gd name="T57" fmla="*/ 8282042 h 609"/>
              <a:gd name="T58" fmla="*/ 31153637 w 574"/>
              <a:gd name="T59" fmla="*/ 8282042 h 609"/>
              <a:gd name="T60" fmla="*/ 31153637 w 574"/>
              <a:gd name="T61" fmla="*/ 3752694 h 609"/>
              <a:gd name="T62" fmla="*/ 34773109 w 574"/>
              <a:gd name="T63" fmla="*/ 0 h 609"/>
              <a:gd name="T64" fmla="*/ 38392581 w 574"/>
              <a:gd name="T65" fmla="*/ 3752694 h 609"/>
              <a:gd name="T66" fmla="*/ 38392581 w 574"/>
              <a:gd name="T67" fmla="*/ 14752129 h 609"/>
              <a:gd name="T68" fmla="*/ 38392581 w 574"/>
              <a:gd name="T69" fmla="*/ 21998871 h 609"/>
              <a:gd name="T70" fmla="*/ 38392581 w 574"/>
              <a:gd name="T71" fmla="*/ 36621498 h 609"/>
              <a:gd name="T72" fmla="*/ 34773109 w 574"/>
              <a:gd name="T73" fmla="*/ 40245049 h 60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74" h="609">
                <a:moveTo>
                  <a:pt x="573" y="304"/>
                </a:moveTo>
                <a:lnTo>
                  <a:pt x="573" y="304"/>
                </a:lnTo>
                <a:close/>
                <a:moveTo>
                  <a:pt x="269" y="608"/>
                </a:moveTo>
                <a:lnTo>
                  <a:pt x="269" y="608"/>
                </a:lnTo>
                <a:cubicBezTo>
                  <a:pt x="120" y="608"/>
                  <a:pt x="0" y="481"/>
                  <a:pt x="0" y="333"/>
                </a:cubicBezTo>
                <a:cubicBezTo>
                  <a:pt x="0" y="220"/>
                  <a:pt x="71" y="121"/>
                  <a:pt x="170" y="78"/>
                </a:cubicBezTo>
                <a:lnTo>
                  <a:pt x="177" y="78"/>
                </a:lnTo>
                <a:cubicBezTo>
                  <a:pt x="191" y="78"/>
                  <a:pt x="205" y="93"/>
                  <a:pt x="205" y="107"/>
                </a:cubicBezTo>
                <a:cubicBezTo>
                  <a:pt x="205" y="121"/>
                  <a:pt x="198" y="128"/>
                  <a:pt x="184" y="135"/>
                </a:cubicBezTo>
                <a:cubicBezTo>
                  <a:pt x="106" y="163"/>
                  <a:pt x="57" y="241"/>
                  <a:pt x="57" y="333"/>
                </a:cubicBezTo>
                <a:cubicBezTo>
                  <a:pt x="57" y="453"/>
                  <a:pt x="149" y="552"/>
                  <a:pt x="269" y="552"/>
                </a:cubicBezTo>
                <a:cubicBezTo>
                  <a:pt x="389" y="552"/>
                  <a:pt x="488" y="453"/>
                  <a:pt x="488" y="333"/>
                </a:cubicBezTo>
                <a:cubicBezTo>
                  <a:pt x="488" y="241"/>
                  <a:pt x="431" y="163"/>
                  <a:pt x="354" y="135"/>
                </a:cubicBezTo>
                <a:cubicBezTo>
                  <a:pt x="347" y="128"/>
                  <a:pt x="340" y="121"/>
                  <a:pt x="340" y="107"/>
                </a:cubicBezTo>
                <a:cubicBezTo>
                  <a:pt x="340" y="93"/>
                  <a:pt x="347" y="78"/>
                  <a:pt x="368" y="78"/>
                </a:cubicBezTo>
                <a:lnTo>
                  <a:pt x="375" y="78"/>
                </a:lnTo>
                <a:cubicBezTo>
                  <a:pt x="474" y="121"/>
                  <a:pt x="545" y="220"/>
                  <a:pt x="545" y="333"/>
                </a:cubicBezTo>
                <a:cubicBezTo>
                  <a:pt x="545" y="481"/>
                  <a:pt x="424" y="608"/>
                  <a:pt x="269" y="608"/>
                </a:cubicBezTo>
                <a:close/>
                <a:moveTo>
                  <a:pt x="269" y="311"/>
                </a:moveTo>
                <a:lnTo>
                  <a:pt x="269" y="311"/>
                </a:lnTo>
                <a:cubicBezTo>
                  <a:pt x="255" y="311"/>
                  <a:pt x="241" y="304"/>
                  <a:pt x="241" y="283"/>
                </a:cubicBezTo>
                <a:cubicBezTo>
                  <a:pt x="241" y="121"/>
                  <a:pt x="241" y="121"/>
                  <a:pt x="241" y="121"/>
                </a:cubicBezTo>
                <a:cubicBezTo>
                  <a:pt x="241" y="64"/>
                  <a:pt x="241" y="64"/>
                  <a:pt x="241" y="64"/>
                </a:cubicBezTo>
                <a:cubicBezTo>
                  <a:pt x="241" y="29"/>
                  <a:pt x="241" y="29"/>
                  <a:pt x="241" y="29"/>
                </a:cubicBezTo>
                <a:cubicBezTo>
                  <a:pt x="241" y="15"/>
                  <a:pt x="255" y="0"/>
                  <a:pt x="269" y="0"/>
                </a:cubicBezTo>
                <a:cubicBezTo>
                  <a:pt x="290" y="0"/>
                  <a:pt x="297" y="15"/>
                  <a:pt x="297" y="29"/>
                </a:cubicBezTo>
                <a:cubicBezTo>
                  <a:pt x="297" y="114"/>
                  <a:pt x="297" y="114"/>
                  <a:pt x="297" y="114"/>
                </a:cubicBezTo>
                <a:cubicBezTo>
                  <a:pt x="297" y="170"/>
                  <a:pt x="297" y="170"/>
                  <a:pt x="297" y="170"/>
                </a:cubicBezTo>
                <a:cubicBezTo>
                  <a:pt x="297" y="283"/>
                  <a:pt x="297" y="283"/>
                  <a:pt x="297" y="283"/>
                </a:cubicBezTo>
                <a:cubicBezTo>
                  <a:pt x="297" y="304"/>
                  <a:pt x="290" y="311"/>
                  <a:pt x="269" y="3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8" name="Freeform 86"/>
          <p:cNvSpPr>
            <a:spLocks noChangeArrowheads="1"/>
          </p:cNvSpPr>
          <p:nvPr/>
        </p:nvSpPr>
        <p:spPr bwMode="auto">
          <a:xfrm>
            <a:off x="17018740" y="4456656"/>
            <a:ext cx="661570" cy="623220"/>
          </a:xfrm>
          <a:custGeom>
            <a:avLst/>
            <a:gdLst>
              <a:gd name="T0" fmla="*/ 74925449 w 609"/>
              <a:gd name="T1" fmla="*/ 22830550 h 573"/>
              <a:gd name="T2" fmla="*/ 74925449 w 609"/>
              <a:gd name="T3" fmla="*/ 22830550 h 573"/>
              <a:gd name="T4" fmla="*/ 54867675 w 609"/>
              <a:gd name="T5" fmla="*/ 2723934 h 573"/>
              <a:gd name="T6" fmla="*/ 64055516 w 609"/>
              <a:gd name="T7" fmla="*/ 0 h 573"/>
              <a:gd name="T8" fmla="*/ 78678142 w 609"/>
              <a:gd name="T9" fmla="*/ 14658388 h 573"/>
              <a:gd name="T10" fmla="*/ 74925449 w 609"/>
              <a:gd name="T11" fmla="*/ 22830550 h 573"/>
              <a:gd name="T12" fmla="*/ 74925449 w 609"/>
              <a:gd name="T13" fmla="*/ 39434553 h 573"/>
              <a:gd name="T14" fmla="*/ 74925449 w 609"/>
              <a:gd name="T15" fmla="*/ 39434553 h 573"/>
              <a:gd name="T16" fmla="*/ 64961313 w 609"/>
              <a:gd name="T17" fmla="*/ 63173440 h 573"/>
              <a:gd name="T18" fmla="*/ 70396460 w 609"/>
              <a:gd name="T19" fmla="*/ 68751328 h 573"/>
              <a:gd name="T20" fmla="*/ 71302258 w 609"/>
              <a:gd name="T21" fmla="*/ 70567284 h 573"/>
              <a:gd name="T22" fmla="*/ 67678707 w 609"/>
              <a:gd name="T23" fmla="*/ 74199556 h 573"/>
              <a:gd name="T24" fmla="*/ 64961313 w 609"/>
              <a:gd name="T25" fmla="*/ 73291578 h 573"/>
              <a:gd name="T26" fmla="*/ 59397024 w 609"/>
              <a:gd name="T27" fmla="*/ 67843350 h 573"/>
              <a:gd name="T28" fmla="*/ 39339251 w 609"/>
              <a:gd name="T29" fmla="*/ 74199556 h 573"/>
              <a:gd name="T30" fmla="*/ 19151975 w 609"/>
              <a:gd name="T31" fmla="*/ 67843350 h 573"/>
              <a:gd name="T32" fmla="*/ 13716829 w 609"/>
              <a:gd name="T33" fmla="*/ 73291578 h 573"/>
              <a:gd name="T34" fmla="*/ 10999436 w 609"/>
              <a:gd name="T35" fmla="*/ 74199556 h 573"/>
              <a:gd name="T36" fmla="*/ 7246742 w 609"/>
              <a:gd name="T37" fmla="*/ 70567284 h 573"/>
              <a:gd name="T38" fmla="*/ 9187840 w 609"/>
              <a:gd name="T39" fmla="*/ 68751328 h 573"/>
              <a:gd name="T40" fmla="*/ 13716829 w 609"/>
              <a:gd name="T41" fmla="*/ 63173440 h 573"/>
              <a:gd name="T42" fmla="*/ 3623191 w 609"/>
              <a:gd name="T43" fmla="*/ 39434553 h 573"/>
              <a:gd name="T44" fmla="*/ 39339251 w 609"/>
              <a:gd name="T45" fmla="*/ 3632272 h 573"/>
              <a:gd name="T46" fmla="*/ 74925449 w 609"/>
              <a:gd name="T47" fmla="*/ 39434553 h 573"/>
              <a:gd name="T48" fmla="*/ 39339251 w 609"/>
              <a:gd name="T49" fmla="*/ 11026116 h 573"/>
              <a:gd name="T50" fmla="*/ 39339251 w 609"/>
              <a:gd name="T51" fmla="*/ 11026116 h 573"/>
              <a:gd name="T52" fmla="*/ 10999436 w 609"/>
              <a:gd name="T53" fmla="*/ 39434553 h 573"/>
              <a:gd name="T54" fmla="*/ 39339251 w 609"/>
              <a:gd name="T55" fmla="*/ 66935372 h 573"/>
              <a:gd name="T56" fmla="*/ 67678707 w 609"/>
              <a:gd name="T57" fmla="*/ 39434553 h 573"/>
              <a:gd name="T58" fmla="*/ 39339251 w 609"/>
              <a:gd name="T59" fmla="*/ 11026116 h 573"/>
              <a:gd name="T60" fmla="*/ 53961878 w 609"/>
              <a:gd name="T61" fmla="*/ 43066825 h 573"/>
              <a:gd name="T62" fmla="*/ 53961878 w 609"/>
              <a:gd name="T63" fmla="*/ 43066825 h 573"/>
              <a:gd name="T64" fmla="*/ 39339251 w 609"/>
              <a:gd name="T65" fmla="*/ 43066825 h 573"/>
              <a:gd name="T66" fmla="*/ 35715700 w 609"/>
              <a:gd name="T67" fmla="*/ 39434553 h 573"/>
              <a:gd name="T68" fmla="*/ 35715700 w 609"/>
              <a:gd name="T69" fmla="*/ 19198638 h 573"/>
              <a:gd name="T70" fmla="*/ 39339251 w 609"/>
              <a:gd name="T71" fmla="*/ 15566366 h 573"/>
              <a:gd name="T72" fmla="*/ 42962442 w 609"/>
              <a:gd name="T73" fmla="*/ 19198638 h 573"/>
              <a:gd name="T74" fmla="*/ 42962442 w 609"/>
              <a:gd name="T75" fmla="*/ 35672981 h 573"/>
              <a:gd name="T76" fmla="*/ 53961878 w 609"/>
              <a:gd name="T77" fmla="*/ 35672981 h 573"/>
              <a:gd name="T78" fmla="*/ 57585069 w 609"/>
              <a:gd name="T79" fmla="*/ 39434553 h 573"/>
              <a:gd name="T80" fmla="*/ 53961878 w 609"/>
              <a:gd name="T81" fmla="*/ 43066825 h 573"/>
              <a:gd name="T82" fmla="*/ 3623191 w 609"/>
              <a:gd name="T83" fmla="*/ 23738527 h 573"/>
              <a:gd name="T84" fmla="*/ 3623191 w 609"/>
              <a:gd name="T85" fmla="*/ 23738527 h 573"/>
              <a:gd name="T86" fmla="*/ 0 w 609"/>
              <a:gd name="T87" fmla="*/ 14658388 h 573"/>
              <a:gd name="T88" fmla="*/ 14622627 w 609"/>
              <a:gd name="T89" fmla="*/ 0 h 573"/>
              <a:gd name="T90" fmla="*/ 23810467 w 609"/>
              <a:gd name="T91" fmla="*/ 2723934 h 573"/>
              <a:gd name="T92" fmla="*/ 3623191 w 609"/>
              <a:gd name="T93" fmla="*/ 23738527 h 57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9" h="573">
                <a:moveTo>
                  <a:pt x="579" y="176"/>
                </a:moveTo>
                <a:lnTo>
                  <a:pt x="579" y="176"/>
                </a:lnTo>
                <a:cubicBezTo>
                  <a:pt x="551" y="106"/>
                  <a:pt x="495" y="56"/>
                  <a:pt x="424" y="21"/>
                </a:cubicBezTo>
                <a:cubicBezTo>
                  <a:pt x="445" y="7"/>
                  <a:pt x="466" y="0"/>
                  <a:pt x="495" y="0"/>
                </a:cubicBezTo>
                <a:cubicBezTo>
                  <a:pt x="558" y="0"/>
                  <a:pt x="608" y="49"/>
                  <a:pt x="608" y="113"/>
                </a:cubicBezTo>
                <a:cubicBezTo>
                  <a:pt x="608" y="134"/>
                  <a:pt x="594" y="162"/>
                  <a:pt x="579" y="176"/>
                </a:cubicBezTo>
                <a:close/>
                <a:moveTo>
                  <a:pt x="579" y="304"/>
                </a:moveTo>
                <a:lnTo>
                  <a:pt x="579" y="304"/>
                </a:lnTo>
                <a:cubicBezTo>
                  <a:pt x="579" y="374"/>
                  <a:pt x="551" y="438"/>
                  <a:pt x="502" y="487"/>
                </a:cubicBezTo>
                <a:cubicBezTo>
                  <a:pt x="544" y="530"/>
                  <a:pt x="544" y="530"/>
                  <a:pt x="544" y="530"/>
                </a:cubicBezTo>
                <a:cubicBezTo>
                  <a:pt x="544" y="530"/>
                  <a:pt x="551" y="537"/>
                  <a:pt x="551" y="544"/>
                </a:cubicBezTo>
                <a:cubicBezTo>
                  <a:pt x="551" y="565"/>
                  <a:pt x="537" y="572"/>
                  <a:pt x="523" y="572"/>
                </a:cubicBezTo>
                <a:cubicBezTo>
                  <a:pt x="516" y="572"/>
                  <a:pt x="509" y="572"/>
                  <a:pt x="502" y="565"/>
                </a:cubicBezTo>
                <a:cubicBezTo>
                  <a:pt x="459" y="523"/>
                  <a:pt x="459" y="523"/>
                  <a:pt x="459" y="523"/>
                </a:cubicBezTo>
                <a:cubicBezTo>
                  <a:pt x="417" y="558"/>
                  <a:pt x="360" y="572"/>
                  <a:pt x="304" y="572"/>
                </a:cubicBezTo>
                <a:cubicBezTo>
                  <a:pt x="247" y="572"/>
                  <a:pt x="191" y="558"/>
                  <a:pt x="148" y="523"/>
                </a:cubicBezTo>
                <a:cubicBezTo>
                  <a:pt x="106" y="565"/>
                  <a:pt x="106" y="565"/>
                  <a:pt x="106" y="565"/>
                </a:cubicBezTo>
                <a:cubicBezTo>
                  <a:pt x="99" y="572"/>
                  <a:pt x="92" y="572"/>
                  <a:pt x="85" y="572"/>
                </a:cubicBezTo>
                <a:cubicBezTo>
                  <a:pt x="71" y="572"/>
                  <a:pt x="56" y="565"/>
                  <a:pt x="56" y="544"/>
                </a:cubicBezTo>
                <a:cubicBezTo>
                  <a:pt x="56" y="537"/>
                  <a:pt x="64" y="530"/>
                  <a:pt x="71" y="530"/>
                </a:cubicBezTo>
                <a:cubicBezTo>
                  <a:pt x="106" y="487"/>
                  <a:pt x="106" y="487"/>
                  <a:pt x="106" y="487"/>
                </a:cubicBezTo>
                <a:cubicBezTo>
                  <a:pt x="56" y="438"/>
                  <a:pt x="28" y="374"/>
                  <a:pt x="28" y="304"/>
                </a:cubicBezTo>
                <a:cubicBezTo>
                  <a:pt x="28" y="148"/>
                  <a:pt x="155" y="28"/>
                  <a:pt x="304" y="28"/>
                </a:cubicBezTo>
                <a:cubicBezTo>
                  <a:pt x="452" y="28"/>
                  <a:pt x="579" y="148"/>
                  <a:pt x="579" y="304"/>
                </a:cubicBezTo>
                <a:close/>
                <a:moveTo>
                  <a:pt x="304" y="85"/>
                </a:moveTo>
                <a:lnTo>
                  <a:pt x="304" y="85"/>
                </a:lnTo>
                <a:cubicBezTo>
                  <a:pt x="184" y="85"/>
                  <a:pt x="85" y="183"/>
                  <a:pt x="85" y="304"/>
                </a:cubicBezTo>
                <a:cubicBezTo>
                  <a:pt x="85" y="424"/>
                  <a:pt x="184" y="516"/>
                  <a:pt x="304" y="516"/>
                </a:cubicBezTo>
                <a:cubicBezTo>
                  <a:pt x="424" y="516"/>
                  <a:pt x="523" y="424"/>
                  <a:pt x="523" y="304"/>
                </a:cubicBezTo>
                <a:cubicBezTo>
                  <a:pt x="523" y="183"/>
                  <a:pt x="424" y="85"/>
                  <a:pt x="304" y="85"/>
                </a:cubicBezTo>
                <a:close/>
                <a:moveTo>
                  <a:pt x="417" y="332"/>
                </a:moveTo>
                <a:lnTo>
                  <a:pt x="417" y="332"/>
                </a:lnTo>
                <a:cubicBezTo>
                  <a:pt x="304" y="332"/>
                  <a:pt x="304" y="332"/>
                  <a:pt x="304" y="332"/>
                </a:cubicBezTo>
                <a:cubicBezTo>
                  <a:pt x="290" y="332"/>
                  <a:pt x="276" y="318"/>
                  <a:pt x="276" y="304"/>
                </a:cubicBezTo>
                <a:cubicBezTo>
                  <a:pt x="276" y="148"/>
                  <a:pt x="276" y="148"/>
                  <a:pt x="276" y="148"/>
                </a:cubicBezTo>
                <a:cubicBezTo>
                  <a:pt x="276" y="134"/>
                  <a:pt x="290" y="120"/>
                  <a:pt x="304" y="120"/>
                </a:cubicBezTo>
                <a:cubicBezTo>
                  <a:pt x="318" y="120"/>
                  <a:pt x="332" y="134"/>
                  <a:pt x="332" y="148"/>
                </a:cubicBezTo>
                <a:cubicBezTo>
                  <a:pt x="332" y="275"/>
                  <a:pt x="332" y="275"/>
                  <a:pt x="332" y="275"/>
                </a:cubicBezTo>
                <a:cubicBezTo>
                  <a:pt x="417" y="275"/>
                  <a:pt x="417" y="275"/>
                  <a:pt x="417" y="275"/>
                </a:cubicBezTo>
                <a:cubicBezTo>
                  <a:pt x="431" y="275"/>
                  <a:pt x="445" y="282"/>
                  <a:pt x="445" y="304"/>
                </a:cubicBezTo>
                <a:cubicBezTo>
                  <a:pt x="445" y="318"/>
                  <a:pt x="431" y="332"/>
                  <a:pt x="417" y="332"/>
                </a:cubicBezTo>
                <a:close/>
                <a:moveTo>
                  <a:pt x="28" y="183"/>
                </a:moveTo>
                <a:lnTo>
                  <a:pt x="28" y="183"/>
                </a:lnTo>
                <a:cubicBezTo>
                  <a:pt x="14" y="162"/>
                  <a:pt x="0" y="141"/>
                  <a:pt x="0" y="113"/>
                </a:cubicBezTo>
                <a:cubicBezTo>
                  <a:pt x="0" y="49"/>
                  <a:pt x="49" y="0"/>
                  <a:pt x="113" y="0"/>
                </a:cubicBezTo>
                <a:cubicBezTo>
                  <a:pt x="141" y="0"/>
                  <a:pt x="162" y="7"/>
                  <a:pt x="184" y="21"/>
                </a:cubicBezTo>
                <a:cubicBezTo>
                  <a:pt x="113" y="56"/>
                  <a:pt x="56" y="113"/>
                  <a:pt x="28" y="1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9" name="Freeform 87"/>
          <p:cNvSpPr>
            <a:spLocks noChangeArrowheads="1"/>
          </p:cNvSpPr>
          <p:nvPr/>
        </p:nvSpPr>
        <p:spPr bwMode="auto">
          <a:xfrm>
            <a:off x="15877770" y="4432688"/>
            <a:ext cx="656778" cy="661572"/>
          </a:xfrm>
          <a:custGeom>
            <a:avLst/>
            <a:gdLst>
              <a:gd name="T0" fmla="*/ 39678193 w 602"/>
              <a:gd name="T1" fmla="*/ 78678142 h 609"/>
              <a:gd name="T2" fmla="*/ 39678193 w 602"/>
              <a:gd name="T3" fmla="*/ 78678142 h 609"/>
              <a:gd name="T4" fmla="*/ 0 w 602"/>
              <a:gd name="T5" fmla="*/ 39339251 h 609"/>
              <a:gd name="T6" fmla="*/ 39678193 w 602"/>
              <a:gd name="T7" fmla="*/ 0 h 609"/>
              <a:gd name="T8" fmla="*/ 78442719 w 602"/>
              <a:gd name="T9" fmla="*/ 39339251 h 609"/>
              <a:gd name="T10" fmla="*/ 39678193 w 602"/>
              <a:gd name="T11" fmla="*/ 78678142 h 609"/>
              <a:gd name="T12" fmla="*/ 39678193 w 602"/>
              <a:gd name="T13" fmla="*/ 7376244 h 609"/>
              <a:gd name="T14" fmla="*/ 39678193 w 602"/>
              <a:gd name="T15" fmla="*/ 7376244 h 609"/>
              <a:gd name="T16" fmla="*/ 7308970 w 602"/>
              <a:gd name="T17" fmla="*/ 39339251 h 609"/>
              <a:gd name="T18" fmla="*/ 39678193 w 602"/>
              <a:gd name="T19" fmla="*/ 71431400 h 609"/>
              <a:gd name="T20" fmla="*/ 71002968 w 602"/>
              <a:gd name="T21" fmla="*/ 39339251 h 609"/>
              <a:gd name="T22" fmla="*/ 39678193 w 602"/>
              <a:gd name="T23" fmla="*/ 7376244 h 609"/>
              <a:gd name="T24" fmla="*/ 55340580 w 602"/>
              <a:gd name="T25" fmla="*/ 43091945 h 609"/>
              <a:gd name="T26" fmla="*/ 55340580 w 602"/>
              <a:gd name="T27" fmla="*/ 43091945 h 609"/>
              <a:gd name="T28" fmla="*/ 47900829 w 602"/>
              <a:gd name="T29" fmla="*/ 43091945 h 609"/>
              <a:gd name="T30" fmla="*/ 43332858 w 602"/>
              <a:gd name="T31" fmla="*/ 43091945 h 609"/>
              <a:gd name="T32" fmla="*/ 39678193 w 602"/>
              <a:gd name="T33" fmla="*/ 43091945 h 609"/>
              <a:gd name="T34" fmla="*/ 39678193 w 602"/>
              <a:gd name="T35" fmla="*/ 43091945 h 609"/>
              <a:gd name="T36" fmla="*/ 36023527 w 602"/>
              <a:gd name="T37" fmla="*/ 39339251 h 609"/>
              <a:gd name="T38" fmla="*/ 36023527 w 602"/>
              <a:gd name="T39" fmla="*/ 17469523 h 609"/>
              <a:gd name="T40" fmla="*/ 39678193 w 602"/>
              <a:gd name="T41" fmla="*/ 13846331 h 609"/>
              <a:gd name="T42" fmla="*/ 43332858 w 602"/>
              <a:gd name="T43" fmla="*/ 17469523 h 609"/>
              <a:gd name="T44" fmla="*/ 43332858 w 602"/>
              <a:gd name="T45" fmla="*/ 35715700 h 609"/>
              <a:gd name="T46" fmla="*/ 47900829 w 602"/>
              <a:gd name="T47" fmla="*/ 35715700 h 609"/>
              <a:gd name="T48" fmla="*/ 55340580 w 602"/>
              <a:gd name="T49" fmla="*/ 35715700 h 609"/>
              <a:gd name="T50" fmla="*/ 58995246 w 602"/>
              <a:gd name="T51" fmla="*/ 39339251 h 609"/>
              <a:gd name="T52" fmla="*/ 55340580 w 602"/>
              <a:gd name="T53" fmla="*/ 43091945 h 609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02" h="609">
                <a:moveTo>
                  <a:pt x="304" y="608"/>
                </a:moveTo>
                <a:lnTo>
                  <a:pt x="304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6" y="0"/>
                  <a:pt x="601" y="135"/>
                  <a:pt x="601" y="304"/>
                </a:cubicBezTo>
                <a:cubicBezTo>
                  <a:pt x="601" y="474"/>
                  <a:pt x="466" y="608"/>
                  <a:pt x="304" y="608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9"/>
                  <a:pt x="169" y="552"/>
                  <a:pt x="304" y="552"/>
                </a:cubicBezTo>
                <a:cubicBezTo>
                  <a:pt x="438" y="552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424" y="333"/>
                </a:moveTo>
                <a:lnTo>
                  <a:pt x="424" y="333"/>
                </a:lnTo>
                <a:cubicBezTo>
                  <a:pt x="367" y="333"/>
                  <a:pt x="367" y="333"/>
                  <a:pt x="367" y="333"/>
                </a:cubicBezTo>
                <a:cubicBezTo>
                  <a:pt x="332" y="333"/>
                  <a:pt x="332" y="333"/>
                  <a:pt x="332" y="333"/>
                </a:cubicBezTo>
                <a:cubicBezTo>
                  <a:pt x="304" y="333"/>
                  <a:pt x="304" y="333"/>
                  <a:pt x="304" y="333"/>
                </a:cubicBezTo>
                <a:cubicBezTo>
                  <a:pt x="283" y="333"/>
                  <a:pt x="276" y="319"/>
                  <a:pt x="276" y="304"/>
                </a:cubicBezTo>
                <a:cubicBezTo>
                  <a:pt x="276" y="135"/>
                  <a:pt x="276" y="135"/>
                  <a:pt x="276" y="135"/>
                </a:cubicBezTo>
                <a:cubicBezTo>
                  <a:pt x="276" y="121"/>
                  <a:pt x="283" y="107"/>
                  <a:pt x="304" y="107"/>
                </a:cubicBezTo>
                <a:cubicBezTo>
                  <a:pt x="318" y="107"/>
                  <a:pt x="332" y="121"/>
                  <a:pt x="332" y="135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367" y="276"/>
                  <a:pt x="367" y="276"/>
                  <a:pt x="367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38" y="276"/>
                  <a:pt x="452" y="290"/>
                  <a:pt x="452" y="304"/>
                </a:cubicBezTo>
                <a:cubicBezTo>
                  <a:pt x="452" y="319"/>
                  <a:pt x="438" y="333"/>
                  <a:pt x="424" y="3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0" name="Freeform 88"/>
          <p:cNvSpPr>
            <a:spLocks noChangeArrowheads="1"/>
          </p:cNvSpPr>
          <p:nvPr/>
        </p:nvSpPr>
        <p:spPr bwMode="auto">
          <a:xfrm>
            <a:off x="14732006" y="4432688"/>
            <a:ext cx="651982" cy="661572"/>
          </a:xfrm>
          <a:custGeom>
            <a:avLst/>
            <a:gdLst>
              <a:gd name="T0" fmla="*/ 38327818 w 601"/>
              <a:gd name="T1" fmla="*/ 78678142 h 609"/>
              <a:gd name="T2" fmla="*/ 38327818 w 601"/>
              <a:gd name="T3" fmla="*/ 78678142 h 609"/>
              <a:gd name="T4" fmla="*/ 0 w 601"/>
              <a:gd name="T5" fmla="*/ 39339251 h 609"/>
              <a:gd name="T6" fmla="*/ 38327818 w 601"/>
              <a:gd name="T7" fmla="*/ 0 h 609"/>
              <a:gd name="T8" fmla="*/ 77429787 w 601"/>
              <a:gd name="T9" fmla="*/ 39339251 h 609"/>
              <a:gd name="T10" fmla="*/ 38327818 w 601"/>
              <a:gd name="T11" fmla="*/ 78678142 h 609"/>
              <a:gd name="T12" fmla="*/ 38327818 w 601"/>
              <a:gd name="T13" fmla="*/ 7376244 h 609"/>
              <a:gd name="T14" fmla="*/ 38327818 w 601"/>
              <a:gd name="T15" fmla="*/ 7376244 h 609"/>
              <a:gd name="T16" fmla="*/ 7226723 w 601"/>
              <a:gd name="T17" fmla="*/ 39339251 h 609"/>
              <a:gd name="T18" fmla="*/ 15485886 w 601"/>
              <a:gd name="T19" fmla="*/ 60431965 h 609"/>
              <a:gd name="T20" fmla="*/ 23616083 w 601"/>
              <a:gd name="T21" fmla="*/ 57714571 h 609"/>
              <a:gd name="T22" fmla="*/ 31875246 w 601"/>
              <a:gd name="T23" fmla="*/ 54091380 h 609"/>
              <a:gd name="T24" fmla="*/ 31875246 w 601"/>
              <a:gd name="T25" fmla="*/ 48526731 h 609"/>
              <a:gd name="T26" fmla="*/ 28261705 w 601"/>
              <a:gd name="T27" fmla="*/ 41280349 h 609"/>
              <a:gd name="T28" fmla="*/ 26455114 w 601"/>
              <a:gd name="T29" fmla="*/ 38433453 h 609"/>
              <a:gd name="T30" fmla="*/ 27358589 w 601"/>
              <a:gd name="T31" fmla="*/ 32998307 h 609"/>
              <a:gd name="T32" fmla="*/ 27358589 w 601"/>
              <a:gd name="T33" fmla="*/ 26527860 h 609"/>
              <a:gd name="T34" fmla="*/ 38327818 w 601"/>
              <a:gd name="T35" fmla="*/ 17469523 h 609"/>
              <a:gd name="T36" fmla="*/ 50200163 w 601"/>
              <a:gd name="T37" fmla="*/ 26527860 h 609"/>
              <a:gd name="T38" fmla="*/ 49167722 w 601"/>
              <a:gd name="T39" fmla="*/ 32998307 h 609"/>
              <a:gd name="T40" fmla="*/ 50200163 w 601"/>
              <a:gd name="T41" fmla="*/ 38433453 h 609"/>
              <a:gd name="T42" fmla="*/ 48264607 w 601"/>
              <a:gd name="T43" fmla="*/ 41280349 h 609"/>
              <a:gd name="T44" fmla="*/ 45554541 w 601"/>
              <a:gd name="T45" fmla="*/ 48526731 h 609"/>
              <a:gd name="T46" fmla="*/ 45554541 w 601"/>
              <a:gd name="T47" fmla="*/ 54091380 h 609"/>
              <a:gd name="T48" fmla="*/ 52910229 w 601"/>
              <a:gd name="T49" fmla="*/ 57714571 h 609"/>
              <a:gd name="T50" fmla="*/ 61943901 w 601"/>
              <a:gd name="T51" fmla="*/ 60431965 h 609"/>
              <a:gd name="T52" fmla="*/ 70203064 w 601"/>
              <a:gd name="T53" fmla="*/ 39339251 h 609"/>
              <a:gd name="T54" fmla="*/ 38327818 w 601"/>
              <a:gd name="T55" fmla="*/ 7376244 h 60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1" h="609">
                <a:moveTo>
                  <a:pt x="297" y="608"/>
                </a:moveTo>
                <a:lnTo>
                  <a:pt x="297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0" y="135"/>
                  <a:pt x="600" y="304"/>
                </a:cubicBezTo>
                <a:cubicBezTo>
                  <a:pt x="600" y="474"/>
                  <a:pt x="466" y="608"/>
                  <a:pt x="297" y="608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2" y="57"/>
                  <a:pt x="56" y="170"/>
                  <a:pt x="56" y="304"/>
                </a:cubicBezTo>
                <a:cubicBezTo>
                  <a:pt x="56" y="368"/>
                  <a:pt x="78" y="425"/>
                  <a:pt x="120" y="467"/>
                </a:cubicBezTo>
                <a:cubicBezTo>
                  <a:pt x="155" y="453"/>
                  <a:pt x="141" y="467"/>
                  <a:pt x="183" y="446"/>
                </a:cubicBezTo>
                <a:cubicBezTo>
                  <a:pt x="233" y="425"/>
                  <a:pt x="247" y="418"/>
                  <a:pt x="247" y="418"/>
                </a:cubicBezTo>
                <a:cubicBezTo>
                  <a:pt x="247" y="375"/>
                  <a:pt x="247" y="375"/>
                  <a:pt x="247" y="375"/>
                </a:cubicBezTo>
                <a:cubicBezTo>
                  <a:pt x="247" y="375"/>
                  <a:pt x="226" y="361"/>
                  <a:pt x="219" y="319"/>
                </a:cubicBezTo>
                <a:cubicBezTo>
                  <a:pt x="212" y="326"/>
                  <a:pt x="205" y="304"/>
                  <a:pt x="205" y="297"/>
                </a:cubicBezTo>
                <a:cubicBezTo>
                  <a:pt x="205" y="283"/>
                  <a:pt x="198" y="255"/>
                  <a:pt x="212" y="255"/>
                </a:cubicBezTo>
                <a:cubicBezTo>
                  <a:pt x="212" y="234"/>
                  <a:pt x="212" y="220"/>
                  <a:pt x="212" y="205"/>
                </a:cubicBezTo>
                <a:cubicBezTo>
                  <a:pt x="212" y="177"/>
                  <a:pt x="247" y="135"/>
                  <a:pt x="297" y="135"/>
                </a:cubicBezTo>
                <a:cubicBezTo>
                  <a:pt x="360" y="135"/>
                  <a:pt x="381" y="177"/>
                  <a:pt x="389" y="205"/>
                </a:cubicBezTo>
                <a:cubicBezTo>
                  <a:pt x="389" y="220"/>
                  <a:pt x="389" y="234"/>
                  <a:pt x="381" y="255"/>
                </a:cubicBezTo>
                <a:cubicBezTo>
                  <a:pt x="396" y="255"/>
                  <a:pt x="389" y="283"/>
                  <a:pt x="389" y="297"/>
                </a:cubicBezTo>
                <a:cubicBezTo>
                  <a:pt x="389" y="304"/>
                  <a:pt x="389" y="326"/>
                  <a:pt x="374" y="319"/>
                </a:cubicBezTo>
                <a:cubicBezTo>
                  <a:pt x="367" y="361"/>
                  <a:pt x="353" y="375"/>
                  <a:pt x="353" y="375"/>
                </a:cubicBezTo>
                <a:cubicBezTo>
                  <a:pt x="353" y="418"/>
                  <a:pt x="353" y="418"/>
                  <a:pt x="353" y="418"/>
                </a:cubicBezTo>
                <a:cubicBezTo>
                  <a:pt x="353" y="418"/>
                  <a:pt x="367" y="425"/>
                  <a:pt x="410" y="446"/>
                </a:cubicBezTo>
                <a:cubicBezTo>
                  <a:pt x="459" y="467"/>
                  <a:pt x="445" y="453"/>
                  <a:pt x="480" y="467"/>
                </a:cubicBezTo>
                <a:cubicBezTo>
                  <a:pt x="523" y="425"/>
                  <a:pt x="544" y="368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1" name="Freeform 89"/>
          <p:cNvSpPr>
            <a:spLocks noChangeArrowheads="1"/>
          </p:cNvSpPr>
          <p:nvPr/>
        </p:nvSpPr>
        <p:spPr bwMode="auto">
          <a:xfrm>
            <a:off x="13581448" y="4619652"/>
            <a:ext cx="661570" cy="460224"/>
          </a:xfrm>
          <a:custGeom>
            <a:avLst/>
            <a:gdLst>
              <a:gd name="T0" fmla="*/ 78807547 w 608"/>
              <a:gd name="T1" fmla="*/ 52720001 h 425"/>
              <a:gd name="T2" fmla="*/ 78807547 w 608"/>
              <a:gd name="T3" fmla="*/ 52720001 h 425"/>
              <a:gd name="T4" fmla="*/ 78807547 w 608"/>
              <a:gd name="T5" fmla="*/ 52720001 h 425"/>
              <a:gd name="T6" fmla="*/ 76081000 w 608"/>
              <a:gd name="T7" fmla="*/ 54520114 h 425"/>
              <a:gd name="T8" fmla="*/ 57774906 w 608"/>
              <a:gd name="T9" fmla="*/ 54520114 h 425"/>
              <a:gd name="T10" fmla="*/ 60501092 w 608"/>
              <a:gd name="T11" fmla="*/ 51819944 h 425"/>
              <a:gd name="T12" fmla="*/ 60501092 w 608"/>
              <a:gd name="T13" fmla="*/ 51819944 h 425"/>
              <a:gd name="T14" fmla="*/ 60501092 w 608"/>
              <a:gd name="T15" fmla="*/ 51819944 h 425"/>
              <a:gd name="T16" fmla="*/ 52321812 w 608"/>
              <a:gd name="T17" fmla="*/ 37289949 h 425"/>
              <a:gd name="T18" fmla="*/ 46739003 w 608"/>
              <a:gd name="T19" fmla="*/ 35489478 h 425"/>
              <a:gd name="T20" fmla="*/ 46739003 w 608"/>
              <a:gd name="T21" fmla="*/ 30989195 h 425"/>
              <a:gd name="T22" fmla="*/ 44012816 w 608"/>
              <a:gd name="T23" fmla="*/ 24559708 h 425"/>
              <a:gd name="T24" fmla="*/ 43103727 w 608"/>
              <a:gd name="T25" fmla="*/ 21859539 h 425"/>
              <a:gd name="T26" fmla="*/ 43103727 w 608"/>
              <a:gd name="T27" fmla="*/ 18130580 h 425"/>
              <a:gd name="T28" fmla="*/ 43103727 w 608"/>
              <a:gd name="T29" fmla="*/ 12729882 h 425"/>
              <a:gd name="T30" fmla="*/ 52321812 w 608"/>
              <a:gd name="T31" fmla="*/ 5529072 h 425"/>
              <a:gd name="T32" fmla="*/ 62318910 w 608"/>
              <a:gd name="T33" fmla="*/ 12729882 h 425"/>
              <a:gd name="T34" fmla="*/ 61410182 w 608"/>
              <a:gd name="T35" fmla="*/ 18130580 h 425"/>
              <a:gd name="T36" fmla="*/ 62318910 w 608"/>
              <a:gd name="T37" fmla="*/ 21859539 h 425"/>
              <a:gd name="T38" fmla="*/ 60501092 w 608"/>
              <a:gd name="T39" fmla="*/ 24559708 h 425"/>
              <a:gd name="T40" fmla="*/ 57774906 w 608"/>
              <a:gd name="T41" fmla="*/ 30989195 h 425"/>
              <a:gd name="T42" fmla="*/ 57774906 w 608"/>
              <a:gd name="T43" fmla="*/ 35489478 h 425"/>
              <a:gd name="T44" fmla="*/ 64136368 w 608"/>
              <a:gd name="T45" fmla="*/ 38190006 h 425"/>
              <a:gd name="T46" fmla="*/ 71536996 w 608"/>
              <a:gd name="T47" fmla="*/ 40890175 h 425"/>
              <a:gd name="T48" fmla="*/ 78807547 w 608"/>
              <a:gd name="T49" fmla="*/ 52720001 h 425"/>
              <a:gd name="T50" fmla="*/ 42194998 w 608"/>
              <a:gd name="T51" fmla="*/ 36389534 h 425"/>
              <a:gd name="T52" fmla="*/ 42194998 w 608"/>
              <a:gd name="T53" fmla="*/ 36389534 h 425"/>
              <a:gd name="T54" fmla="*/ 50374278 w 608"/>
              <a:gd name="T55" fmla="*/ 39090062 h 425"/>
              <a:gd name="T56" fmla="*/ 57774906 w 608"/>
              <a:gd name="T57" fmla="*/ 51819944 h 425"/>
              <a:gd name="T58" fmla="*/ 57774906 w 608"/>
              <a:gd name="T59" fmla="*/ 51819944 h 425"/>
              <a:gd name="T60" fmla="*/ 57774906 w 608"/>
              <a:gd name="T61" fmla="*/ 51819944 h 425"/>
              <a:gd name="T62" fmla="*/ 55048359 w 608"/>
              <a:gd name="T63" fmla="*/ 54520114 h 425"/>
              <a:gd name="T64" fmla="*/ 2726547 w 608"/>
              <a:gd name="T65" fmla="*/ 54520114 h 425"/>
              <a:gd name="T66" fmla="*/ 0 w 608"/>
              <a:gd name="T67" fmla="*/ 51819944 h 425"/>
              <a:gd name="T68" fmla="*/ 0 w 608"/>
              <a:gd name="T69" fmla="*/ 51819944 h 425"/>
              <a:gd name="T70" fmla="*/ 0 w 608"/>
              <a:gd name="T71" fmla="*/ 51819944 h 425"/>
              <a:gd name="T72" fmla="*/ 7270552 w 608"/>
              <a:gd name="T73" fmla="*/ 39090062 h 425"/>
              <a:gd name="T74" fmla="*/ 15579547 w 608"/>
              <a:gd name="T75" fmla="*/ 36389534 h 425"/>
              <a:gd name="T76" fmla="*/ 22850099 w 608"/>
              <a:gd name="T77" fmla="*/ 33689365 h 425"/>
              <a:gd name="T78" fmla="*/ 22850099 w 608"/>
              <a:gd name="T79" fmla="*/ 28160293 h 425"/>
              <a:gd name="T80" fmla="*/ 20123912 w 608"/>
              <a:gd name="T81" fmla="*/ 21859539 h 425"/>
              <a:gd name="T82" fmla="*/ 18306094 w 608"/>
              <a:gd name="T83" fmla="*/ 19159369 h 425"/>
              <a:gd name="T84" fmla="*/ 19214823 w 608"/>
              <a:gd name="T85" fmla="*/ 14529995 h 425"/>
              <a:gd name="T86" fmla="*/ 18306094 w 608"/>
              <a:gd name="T87" fmla="*/ 9129656 h 425"/>
              <a:gd name="T88" fmla="*/ 28432908 w 608"/>
              <a:gd name="T89" fmla="*/ 0 h 425"/>
              <a:gd name="T90" fmla="*/ 39468811 w 608"/>
              <a:gd name="T91" fmla="*/ 9129656 h 425"/>
              <a:gd name="T92" fmla="*/ 38559722 w 608"/>
              <a:gd name="T93" fmla="*/ 14529995 h 425"/>
              <a:gd name="T94" fmla="*/ 39468811 w 608"/>
              <a:gd name="T95" fmla="*/ 19159369 h 425"/>
              <a:gd name="T96" fmla="*/ 37650993 w 608"/>
              <a:gd name="T97" fmla="*/ 21859539 h 425"/>
              <a:gd name="T98" fmla="*/ 34794731 w 608"/>
              <a:gd name="T99" fmla="*/ 28160293 h 425"/>
              <a:gd name="T100" fmla="*/ 34794731 w 608"/>
              <a:gd name="T101" fmla="*/ 33689365 h 425"/>
              <a:gd name="T102" fmla="*/ 42194998 w 608"/>
              <a:gd name="T103" fmla="*/ 36389534 h 425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8" h="425">
                <a:moveTo>
                  <a:pt x="607" y="410"/>
                </a:moveTo>
                <a:lnTo>
                  <a:pt x="607" y="410"/>
                </a:lnTo>
                <a:cubicBezTo>
                  <a:pt x="607" y="417"/>
                  <a:pt x="593" y="424"/>
                  <a:pt x="586" y="424"/>
                </a:cubicBezTo>
                <a:cubicBezTo>
                  <a:pt x="445" y="424"/>
                  <a:pt x="445" y="424"/>
                  <a:pt x="445" y="424"/>
                </a:cubicBezTo>
                <a:cubicBezTo>
                  <a:pt x="459" y="424"/>
                  <a:pt x="466" y="417"/>
                  <a:pt x="466" y="403"/>
                </a:cubicBezTo>
                <a:cubicBezTo>
                  <a:pt x="466" y="403"/>
                  <a:pt x="466" y="318"/>
                  <a:pt x="403" y="290"/>
                </a:cubicBezTo>
                <a:cubicBezTo>
                  <a:pt x="374" y="276"/>
                  <a:pt x="374" y="276"/>
                  <a:pt x="360" y="276"/>
                </a:cubicBezTo>
                <a:cubicBezTo>
                  <a:pt x="360" y="241"/>
                  <a:pt x="360" y="241"/>
                  <a:pt x="360" y="241"/>
                </a:cubicBezTo>
                <a:cubicBezTo>
                  <a:pt x="360" y="241"/>
                  <a:pt x="346" y="226"/>
                  <a:pt x="339" y="191"/>
                </a:cubicBezTo>
                <a:cubicBezTo>
                  <a:pt x="332" y="191"/>
                  <a:pt x="332" y="184"/>
                  <a:pt x="332" y="170"/>
                </a:cubicBezTo>
                <a:cubicBezTo>
                  <a:pt x="332" y="163"/>
                  <a:pt x="325" y="141"/>
                  <a:pt x="332" y="141"/>
                </a:cubicBezTo>
                <a:cubicBezTo>
                  <a:pt x="332" y="127"/>
                  <a:pt x="332" y="106"/>
                  <a:pt x="332" y="99"/>
                </a:cubicBezTo>
                <a:cubicBezTo>
                  <a:pt x="332" y="71"/>
                  <a:pt x="360" y="43"/>
                  <a:pt x="403" y="43"/>
                </a:cubicBezTo>
                <a:cubicBezTo>
                  <a:pt x="452" y="43"/>
                  <a:pt x="473" y="71"/>
                  <a:pt x="480" y="99"/>
                </a:cubicBezTo>
                <a:cubicBezTo>
                  <a:pt x="480" y="106"/>
                  <a:pt x="473" y="127"/>
                  <a:pt x="473" y="141"/>
                </a:cubicBezTo>
                <a:cubicBezTo>
                  <a:pt x="487" y="141"/>
                  <a:pt x="480" y="163"/>
                  <a:pt x="480" y="170"/>
                </a:cubicBezTo>
                <a:cubicBezTo>
                  <a:pt x="480" y="184"/>
                  <a:pt x="473" y="191"/>
                  <a:pt x="466" y="191"/>
                </a:cubicBezTo>
                <a:cubicBezTo>
                  <a:pt x="459" y="226"/>
                  <a:pt x="445" y="241"/>
                  <a:pt x="445" y="241"/>
                </a:cubicBezTo>
                <a:cubicBezTo>
                  <a:pt x="445" y="276"/>
                  <a:pt x="445" y="276"/>
                  <a:pt x="445" y="276"/>
                </a:cubicBezTo>
                <a:cubicBezTo>
                  <a:pt x="445" y="276"/>
                  <a:pt x="459" y="276"/>
                  <a:pt x="494" y="297"/>
                </a:cubicBezTo>
                <a:cubicBezTo>
                  <a:pt x="537" y="311"/>
                  <a:pt x="523" y="297"/>
                  <a:pt x="551" y="318"/>
                </a:cubicBezTo>
                <a:cubicBezTo>
                  <a:pt x="607" y="339"/>
                  <a:pt x="607" y="410"/>
                  <a:pt x="607" y="410"/>
                </a:cubicBezTo>
                <a:close/>
                <a:moveTo>
                  <a:pt x="325" y="283"/>
                </a:moveTo>
                <a:lnTo>
                  <a:pt x="325" y="283"/>
                </a:lnTo>
                <a:cubicBezTo>
                  <a:pt x="367" y="297"/>
                  <a:pt x="353" y="290"/>
                  <a:pt x="388" y="304"/>
                </a:cubicBezTo>
                <a:cubicBezTo>
                  <a:pt x="445" y="332"/>
                  <a:pt x="445" y="403"/>
                  <a:pt x="445" y="403"/>
                </a:cubicBezTo>
                <a:cubicBezTo>
                  <a:pt x="445" y="417"/>
                  <a:pt x="431" y="424"/>
                  <a:pt x="424" y="424"/>
                </a:cubicBezTo>
                <a:cubicBezTo>
                  <a:pt x="21" y="424"/>
                  <a:pt x="21" y="424"/>
                  <a:pt x="21" y="424"/>
                </a:cubicBezTo>
                <a:cubicBezTo>
                  <a:pt x="14" y="424"/>
                  <a:pt x="0" y="417"/>
                  <a:pt x="0" y="403"/>
                </a:cubicBezTo>
                <a:cubicBezTo>
                  <a:pt x="0" y="403"/>
                  <a:pt x="0" y="332"/>
                  <a:pt x="56" y="304"/>
                </a:cubicBezTo>
                <a:cubicBezTo>
                  <a:pt x="92" y="290"/>
                  <a:pt x="77" y="304"/>
                  <a:pt x="120" y="283"/>
                </a:cubicBezTo>
                <a:cubicBezTo>
                  <a:pt x="162" y="269"/>
                  <a:pt x="176" y="262"/>
                  <a:pt x="176" y="262"/>
                </a:cubicBezTo>
                <a:cubicBezTo>
                  <a:pt x="176" y="219"/>
                  <a:pt x="176" y="219"/>
                  <a:pt x="176" y="219"/>
                </a:cubicBezTo>
                <a:cubicBezTo>
                  <a:pt x="176" y="219"/>
                  <a:pt x="155" y="205"/>
                  <a:pt x="155" y="170"/>
                </a:cubicBezTo>
                <a:cubicBezTo>
                  <a:pt x="141" y="170"/>
                  <a:pt x="141" y="156"/>
                  <a:pt x="141" y="149"/>
                </a:cubicBezTo>
                <a:cubicBezTo>
                  <a:pt x="141" y="141"/>
                  <a:pt x="134" y="113"/>
                  <a:pt x="148" y="113"/>
                </a:cubicBezTo>
                <a:cubicBezTo>
                  <a:pt x="141" y="92"/>
                  <a:pt x="141" y="78"/>
                  <a:pt x="141" y="71"/>
                </a:cubicBezTo>
                <a:cubicBezTo>
                  <a:pt x="148" y="35"/>
                  <a:pt x="176" y="7"/>
                  <a:pt x="219" y="0"/>
                </a:cubicBezTo>
                <a:cubicBezTo>
                  <a:pt x="275" y="7"/>
                  <a:pt x="297" y="35"/>
                  <a:pt x="304" y="71"/>
                </a:cubicBezTo>
                <a:cubicBezTo>
                  <a:pt x="304" y="78"/>
                  <a:pt x="304" y="92"/>
                  <a:pt x="297" y="113"/>
                </a:cubicBezTo>
                <a:cubicBezTo>
                  <a:pt x="311" y="113"/>
                  <a:pt x="304" y="141"/>
                  <a:pt x="304" y="149"/>
                </a:cubicBezTo>
                <a:cubicBezTo>
                  <a:pt x="304" y="156"/>
                  <a:pt x="304" y="170"/>
                  <a:pt x="290" y="170"/>
                </a:cubicBezTo>
                <a:cubicBezTo>
                  <a:pt x="282" y="205"/>
                  <a:pt x="268" y="219"/>
                  <a:pt x="268" y="219"/>
                </a:cubicBezTo>
                <a:cubicBezTo>
                  <a:pt x="268" y="262"/>
                  <a:pt x="268" y="262"/>
                  <a:pt x="268" y="262"/>
                </a:cubicBezTo>
                <a:cubicBezTo>
                  <a:pt x="268" y="262"/>
                  <a:pt x="282" y="262"/>
                  <a:pt x="325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2" name="Freeform 90"/>
          <p:cNvSpPr>
            <a:spLocks noChangeArrowheads="1"/>
          </p:cNvSpPr>
          <p:nvPr/>
        </p:nvSpPr>
        <p:spPr bwMode="auto">
          <a:xfrm>
            <a:off x="12435682" y="4447068"/>
            <a:ext cx="651982" cy="632808"/>
          </a:xfrm>
          <a:custGeom>
            <a:avLst/>
            <a:gdLst>
              <a:gd name="T0" fmla="*/ 76526312 w 601"/>
              <a:gd name="T1" fmla="*/ 66441079 h 580"/>
              <a:gd name="T2" fmla="*/ 76526312 w 601"/>
              <a:gd name="T3" fmla="*/ 66441079 h 580"/>
              <a:gd name="T4" fmla="*/ 76526312 w 601"/>
              <a:gd name="T5" fmla="*/ 66441079 h 580"/>
              <a:gd name="T6" fmla="*/ 68396114 w 601"/>
              <a:gd name="T7" fmla="*/ 74664833 h 580"/>
              <a:gd name="T8" fmla="*/ 68396114 w 601"/>
              <a:gd name="T9" fmla="*/ 74664833 h 580"/>
              <a:gd name="T10" fmla="*/ 65557083 w 601"/>
              <a:gd name="T11" fmla="*/ 75578543 h 580"/>
              <a:gd name="T12" fmla="*/ 61943901 w 601"/>
              <a:gd name="T13" fmla="*/ 71923702 h 580"/>
              <a:gd name="T14" fmla="*/ 62847017 w 601"/>
              <a:gd name="T15" fmla="*/ 70095920 h 580"/>
              <a:gd name="T16" fmla="*/ 62847017 w 601"/>
              <a:gd name="T17" fmla="*/ 70095920 h 580"/>
              <a:gd name="T18" fmla="*/ 65557083 w 601"/>
              <a:gd name="T19" fmla="*/ 67354789 h 580"/>
              <a:gd name="T20" fmla="*/ 48264607 w 601"/>
              <a:gd name="T21" fmla="*/ 67354789 h 580"/>
              <a:gd name="T22" fmla="*/ 44651066 w 601"/>
              <a:gd name="T23" fmla="*/ 63569522 h 580"/>
              <a:gd name="T24" fmla="*/ 48264607 w 601"/>
              <a:gd name="T25" fmla="*/ 59914681 h 580"/>
              <a:gd name="T26" fmla="*/ 65557083 w 601"/>
              <a:gd name="T27" fmla="*/ 59914681 h 580"/>
              <a:gd name="T28" fmla="*/ 62847017 w 601"/>
              <a:gd name="T29" fmla="*/ 57173188 h 580"/>
              <a:gd name="T30" fmla="*/ 62847017 w 601"/>
              <a:gd name="T31" fmla="*/ 57173188 h 580"/>
              <a:gd name="T32" fmla="*/ 61943901 w 601"/>
              <a:gd name="T33" fmla="*/ 55345768 h 580"/>
              <a:gd name="T34" fmla="*/ 65557083 w 601"/>
              <a:gd name="T35" fmla="*/ 51690927 h 580"/>
              <a:gd name="T36" fmla="*/ 68396114 w 601"/>
              <a:gd name="T37" fmla="*/ 52604637 h 580"/>
              <a:gd name="T38" fmla="*/ 68396114 w 601"/>
              <a:gd name="T39" fmla="*/ 52604637 h 580"/>
              <a:gd name="T40" fmla="*/ 76526312 w 601"/>
              <a:gd name="T41" fmla="*/ 60828391 h 580"/>
              <a:gd name="T42" fmla="*/ 76526312 w 601"/>
              <a:gd name="T43" fmla="*/ 60828391 h 580"/>
              <a:gd name="T44" fmla="*/ 77429787 w 601"/>
              <a:gd name="T45" fmla="*/ 63569522 h 580"/>
              <a:gd name="T46" fmla="*/ 76526312 w 601"/>
              <a:gd name="T47" fmla="*/ 66441079 h 580"/>
              <a:gd name="T48" fmla="*/ 58330360 w 601"/>
              <a:gd name="T49" fmla="*/ 56259478 h 580"/>
              <a:gd name="T50" fmla="*/ 58330360 w 601"/>
              <a:gd name="T51" fmla="*/ 56259478 h 580"/>
              <a:gd name="T52" fmla="*/ 48264607 w 601"/>
              <a:gd name="T53" fmla="*/ 56259478 h 580"/>
              <a:gd name="T54" fmla="*/ 41037884 w 601"/>
              <a:gd name="T55" fmla="*/ 63569522 h 580"/>
              <a:gd name="T56" fmla="*/ 48264607 w 601"/>
              <a:gd name="T57" fmla="*/ 71009630 h 580"/>
              <a:gd name="T58" fmla="*/ 58330360 w 601"/>
              <a:gd name="T59" fmla="*/ 71009630 h 580"/>
              <a:gd name="T60" fmla="*/ 58330360 w 601"/>
              <a:gd name="T61" fmla="*/ 71923702 h 580"/>
              <a:gd name="T62" fmla="*/ 59233835 w 601"/>
              <a:gd name="T63" fmla="*/ 75578543 h 580"/>
              <a:gd name="T64" fmla="*/ 3613541 w 601"/>
              <a:gd name="T65" fmla="*/ 75578543 h 580"/>
              <a:gd name="T66" fmla="*/ 0 w 601"/>
              <a:gd name="T67" fmla="*/ 71923702 h 580"/>
              <a:gd name="T68" fmla="*/ 0 w 601"/>
              <a:gd name="T69" fmla="*/ 71923702 h 580"/>
              <a:gd name="T70" fmla="*/ 0 w 601"/>
              <a:gd name="T71" fmla="*/ 71923702 h 580"/>
              <a:gd name="T72" fmla="*/ 9936789 w 601"/>
              <a:gd name="T73" fmla="*/ 53518347 h 580"/>
              <a:gd name="T74" fmla="*/ 20906017 w 601"/>
              <a:gd name="T75" fmla="*/ 49733080 h 580"/>
              <a:gd name="T76" fmla="*/ 30068655 w 601"/>
              <a:gd name="T77" fmla="*/ 46077877 h 580"/>
              <a:gd name="T78" fmla="*/ 30068655 w 601"/>
              <a:gd name="T79" fmla="*/ 38637768 h 580"/>
              <a:gd name="T80" fmla="*/ 26326149 w 601"/>
              <a:gd name="T81" fmla="*/ 29500304 h 580"/>
              <a:gd name="T82" fmla="*/ 24519558 w 601"/>
              <a:gd name="T83" fmla="*/ 25845463 h 580"/>
              <a:gd name="T84" fmla="*/ 25422674 w 601"/>
              <a:gd name="T85" fmla="*/ 19318704 h 580"/>
              <a:gd name="T86" fmla="*/ 24519558 w 601"/>
              <a:gd name="T87" fmla="*/ 12009021 h 580"/>
              <a:gd name="T88" fmla="*/ 39230934 w 601"/>
              <a:gd name="T89" fmla="*/ 0 h 580"/>
              <a:gd name="T90" fmla="*/ 52910229 w 601"/>
              <a:gd name="T91" fmla="*/ 12009021 h 580"/>
              <a:gd name="T92" fmla="*/ 51877788 w 601"/>
              <a:gd name="T93" fmla="*/ 19318704 h 580"/>
              <a:gd name="T94" fmla="*/ 53813704 w 601"/>
              <a:gd name="T95" fmla="*/ 25845463 h 580"/>
              <a:gd name="T96" fmla="*/ 50974673 w 601"/>
              <a:gd name="T97" fmla="*/ 29500304 h 580"/>
              <a:gd name="T98" fmla="*/ 47361132 w 601"/>
              <a:gd name="T99" fmla="*/ 38637768 h 580"/>
              <a:gd name="T100" fmla="*/ 47361132 w 601"/>
              <a:gd name="T101" fmla="*/ 46077877 h 580"/>
              <a:gd name="T102" fmla="*/ 56523770 w 601"/>
              <a:gd name="T103" fmla="*/ 49733080 h 580"/>
              <a:gd name="T104" fmla="*/ 59233835 w 601"/>
              <a:gd name="T105" fmla="*/ 50646790 h 580"/>
              <a:gd name="T106" fmla="*/ 58330360 w 601"/>
              <a:gd name="T107" fmla="*/ 55345768 h 580"/>
              <a:gd name="T108" fmla="*/ 58330360 w 601"/>
              <a:gd name="T109" fmla="*/ 56259478 h 580"/>
              <a:gd name="T110" fmla="*/ 77429787 w 601"/>
              <a:gd name="T111" fmla="*/ 71923702 h 580"/>
              <a:gd name="T112" fmla="*/ 77429787 w 601"/>
              <a:gd name="T113" fmla="*/ 71923702 h 580"/>
              <a:gd name="T114" fmla="*/ 77429787 w 601"/>
              <a:gd name="T115" fmla="*/ 71923702 h 580"/>
              <a:gd name="T116" fmla="*/ 77429787 w 601"/>
              <a:gd name="T117" fmla="*/ 71923702 h 580"/>
              <a:gd name="T118" fmla="*/ 73816246 w 601"/>
              <a:gd name="T119" fmla="*/ 75578543 h 580"/>
              <a:gd name="T120" fmla="*/ 72009655 w 601"/>
              <a:gd name="T121" fmla="*/ 75578543 h 580"/>
              <a:gd name="T122" fmla="*/ 77429787 w 601"/>
              <a:gd name="T123" fmla="*/ 70095920 h 580"/>
              <a:gd name="T124" fmla="*/ 77429787 w 601"/>
              <a:gd name="T125" fmla="*/ 71923702 h 580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601" h="580">
                <a:moveTo>
                  <a:pt x="593" y="509"/>
                </a:moveTo>
                <a:lnTo>
                  <a:pt x="593" y="509"/>
                </a:lnTo>
                <a:cubicBezTo>
                  <a:pt x="530" y="572"/>
                  <a:pt x="530" y="572"/>
                  <a:pt x="530" y="572"/>
                </a:cubicBezTo>
                <a:cubicBezTo>
                  <a:pt x="523" y="579"/>
                  <a:pt x="515" y="579"/>
                  <a:pt x="508" y="579"/>
                </a:cubicBezTo>
                <a:cubicBezTo>
                  <a:pt x="494" y="579"/>
                  <a:pt x="480" y="572"/>
                  <a:pt x="480" y="551"/>
                </a:cubicBezTo>
                <a:cubicBezTo>
                  <a:pt x="480" y="544"/>
                  <a:pt x="480" y="537"/>
                  <a:pt x="487" y="537"/>
                </a:cubicBezTo>
                <a:cubicBezTo>
                  <a:pt x="508" y="516"/>
                  <a:pt x="508" y="516"/>
                  <a:pt x="508" y="516"/>
                </a:cubicBezTo>
                <a:cubicBezTo>
                  <a:pt x="374" y="516"/>
                  <a:pt x="374" y="516"/>
                  <a:pt x="374" y="516"/>
                </a:cubicBezTo>
                <a:cubicBezTo>
                  <a:pt x="360" y="516"/>
                  <a:pt x="346" y="502"/>
                  <a:pt x="346" y="487"/>
                </a:cubicBezTo>
                <a:cubicBezTo>
                  <a:pt x="346" y="473"/>
                  <a:pt x="360" y="459"/>
                  <a:pt x="374" y="459"/>
                </a:cubicBezTo>
                <a:cubicBezTo>
                  <a:pt x="508" y="459"/>
                  <a:pt x="508" y="459"/>
                  <a:pt x="508" y="459"/>
                </a:cubicBezTo>
                <a:cubicBezTo>
                  <a:pt x="487" y="438"/>
                  <a:pt x="487" y="438"/>
                  <a:pt x="487" y="438"/>
                </a:cubicBezTo>
                <a:cubicBezTo>
                  <a:pt x="480" y="438"/>
                  <a:pt x="480" y="431"/>
                  <a:pt x="480" y="424"/>
                </a:cubicBezTo>
                <a:cubicBezTo>
                  <a:pt x="480" y="403"/>
                  <a:pt x="494" y="396"/>
                  <a:pt x="508" y="396"/>
                </a:cubicBezTo>
                <a:cubicBezTo>
                  <a:pt x="515" y="396"/>
                  <a:pt x="523" y="396"/>
                  <a:pt x="530" y="403"/>
                </a:cubicBezTo>
                <a:cubicBezTo>
                  <a:pt x="593" y="466"/>
                  <a:pt x="593" y="466"/>
                  <a:pt x="593" y="466"/>
                </a:cubicBezTo>
                <a:cubicBezTo>
                  <a:pt x="600" y="473"/>
                  <a:pt x="600" y="480"/>
                  <a:pt x="600" y="487"/>
                </a:cubicBezTo>
                <a:cubicBezTo>
                  <a:pt x="600" y="494"/>
                  <a:pt x="600" y="502"/>
                  <a:pt x="593" y="509"/>
                </a:cubicBezTo>
                <a:close/>
                <a:moveTo>
                  <a:pt x="452" y="431"/>
                </a:moveTo>
                <a:lnTo>
                  <a:pt x="452" y="431"/>
                </a:lnTo>
                <a:cubicBezTo>
                  <a:pt x="374" y="431"/>
                  <a:pt x="374" y="431"/>
                  <a:pt x="374" y="431"/>
                </a:cubicBezTo>
                <a:cubicBezTo>
                  <a:pt x="346" y="431"/>
                  <a:pt x="318" y="459"/>
                  <a:pt x="318" y="487"/>
                </a:cubicBezTo>
                <a:cubicBezTo>
                  <a:pt x="318" y="516"/>
                  <a:pt x="346" y="544"/>
                  <a:pt x="374" y="544"/>
                </a:cubicBezTo>
                <a:cubicBezTo>
                  <a:pt x="452" y="544"/>
                  <a:pt x="452" y="544"/>
                  <a:pt x="452" y="544"/>
                </a:cubicBezTo>
                <a:lnTo>
                  <a:pt x="452" y="551"/>
                </a:lnTo>
                <a:cubicBezTo>
                  <a:pt x="452" y="565"/>
                  <a:pt x="452" y="572"/>
                  <a:pt x="459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7" y="410"/>
                </a:cubicBezTo>
                <a:cubicBezTo>
                  <a:pt x="120" y="388"/>
                  <a:pt x="106" y="410"/>
                  <a:pt x="162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4" y="226"/>
                </a:cubicBezTo>
                <a:cubicBezTo>
                  <a:pt x="190" y="233"/>
                  <a:pt x="190" y="212"/>
                  <a:pt x="190" y="198"/>
                </a:cubicBezTo>
                <a:cubicBezTo>
                  <a:pt x="190" y="183"/>
                  <a:pt x="183" y="148"/>
                  <a:pt x="197" y="148"/>
                </a:cubicBezTo>
                <a:cubicBezTo>
                  <a:pt x="190" y="127"/>
                  <a:pt x="190" y="99"/>
                  <a:pt x="190" y="92"/>
                </a:cubicBezTo>
                <a:cubicBezTo>
                  <a:pt x="197" y="49"/>
                  <a:pt x="240" y="0"/>
                  <a:pt x="304" y="0"/>
                </a:cubicBezTo>
                <a:cubicBezTo>
                  <a:pt x="374" y="0"/>
                  <a:pt x="410" y="49"/>
                  <a:pt x="410" y="92"/>
                </a:cubicBezTo>
                <a:cubicBezTo>
                  <a:pt x="410" y="99"/>
                  <a:pt x="410" y="127"/>
                  <a:pt x="402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5" y="226"/>
                </a:cubicBezTo>
                <a:cubicBezTo>
                  <a:pt x="388" y="275"/>
                  <a:pt x="367" y="296"/>
                  <a:pt x="367" y="296"/>
                </a:cubicBezTo>
                <a:cubicBezTo>
                  <a:pt x="367" y="353"/>
                  <a:pt x="367" y="353"/>
                  <a:pt x="367" y="353"/>
                </a:cubicBezTo>
                <a:cubicBezTo>
                  <a:pt x="367" y="353"/>
                  <a:pt x="381" y="360"/>
                  <a:pt x="438" y="381"/>
                </a:cubicBezTo>
                <a:cubicBezTo>
                  <a:pt x="445" y="388"/>
                  <a:pt x="452" y="388"/>
                  <a:pt x="459" y="388"/>
                </a:cubicBezTo>
                <a:cubicBezTo>
                  <a:pt x="452" y="403"/>
                  <a:pt x="452" y="410"/>
                  <a:pt x="452" y="424"/>
                </a:cubicBezTo>
                <a:lnTo>
                  <a:pt x="452" y="431"/>
                </a:lnTo>
                <a:close/>
                <a:moveTo>
                  <a:pt x="600" y="551"/>
                </a:moveTo>
                <a:lnTo>
                  <a:pt x="600" y="551"/>
                </a:lnTo>
                <a:cubicBezTo>
                  <a:pt x="600" y="572"/>
                  <a:pt x="593" y="579"/>
                  <a:pt x="572" y="579"/>
                </a:cubicBezTo>
                <a:cubicBezTo>
                  <a:pt x="558" y="579"/>
                  <a:pt x="558" y="579"/>
                  <a:pt x="558" y="579"/>
                </a:cubicBezTo>
                <a:cubicBezTo>
                  <a:pt x="600" y="537"/>
                  <a:pt x="600" y="537"/>
                  <a:pt x="600" y="537"/>
                </a:cubicBezTo>
                <a:cubicBezTo>
                  <a:pt x="600" y="551"/>
                  <a:pt x="600" y="551"/>
                  <a:pt x="600" y="5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3" name="Freeform 91"/>
          <p:cNvSpPr>
            <a:spLocks noChangeArrowheads="1"/>
          </p:cNvSpPr>
          <p:nvPr/>
        </p:nvSpPr>
        <p:spPr bwMode="auto">
          <a:xfrm>
            <a:off x="11289920" y="4447068"/>
            <a:ext cx="651982" cy="632808"/>
          </a:xfrm>
          <a:custGeom>
            <a:avLst/>
            <a:gdLst>
              <a:gd name="T0" fmla="*/ 73816246 w 601"/>
              <a:gd name="T1" fmla="*/ 67354789 h 580"/>
              <a:gd name="T2" fmla="*/ 59233835 w 601"/>
              <a:gd name="T3" fmla="*/ 70095920 h 580"/>
              <a:gd name="T4" fmla="*/ 60136951 w 601"/>
              <a:gd name="T5" fmla="*/ 71923702 h 580"/>
              <a:gd name="T6" fmla="*/ 54716819 w 601"/>
              <a:gd name="T7" fmla="*/ 74664833 h 580"/>
              <a:gd name="T8" fmla="*/ 45554541 w 601"/>
              <a:gd name="T9" fmla="*/ 66441079 h 580"/>
              <a:gd name="T10" fmla="*/ 44651066 w 601"/>
              <a:gd name="T11" fmla="*/ 63569522 h 580"/>
              <a:gd name="T12" fmla="*/ 45554541 w 601"/>
              <a:gd name="T13" fmla="*/ 60828391 h 580"/>
              <a:gd name="T14" fmla="*/ 54716819 w 601"/>
              <a:gd name="T15" fmla="*/ 52604637 h 580"/>
              <a:gd name="T16" fmla="*/ 60136951 w 601"/>
              <a:gd name="T17" fmla="*/ 55345768 h 580"/>
              <a:gd name="T18" fmla="*/ 59233835 w 601"/>
              <a:gd name="T19" fmla="*/ 57173188 h 580"/>
              <a:gd name="T20" fmla="*/ 73816246 w 601"/>
              <a:gd name="T21" fmla="*/ 59914681 h 580"/>
              <a:gd name="T22" fmla="*/ 73816246 w 601"/>
              <a:gd name="T23" fmla="*/ 67354789 h 580"/>
              <a:gd name="T24" fmla="*/ 63750492 w 601"/>
              <a:gd name="T25" fmla="*/ 55345768 h 580"/>
              <a:gd name="T26" fmla="*/ 67363674 w 601"/>
              <a:gd name="T27" fmla="*/ 53518347 h 580"/>
              <a:gd name="T28" fmla="*/ 63750492 w 601"/>
              <a:gd name="T29" fmla="*/ 56259478 h 580"/>
              <a:gd name="T30" fmla="*/ 50974673 w 601"/>
              <a:gd name="T31" fmla="*/ 29500304 h 580"/>
              <a:gd name="T32" fmla="*/ 47361132 w 601"/>
              <a:gd name="T33" fmla="*/ 38637768 h 580"/>
              <a:gd name="T34" fmla="*/ 52781263 w 601"/>
              <a:gd name="T35" fmla="*/ 48819369 h 580"/>
              <a:gd name="T36" fmla="*/ 51877788 w 601"/>
              <a:gd name="T37" fmla="*/ 49733080 h 580"/>
              <a:gd name="T38" fmla="*/ 42844475 w 601"/>
              <a:gd name="T39" fmla="*/ 58086899 h 580"/>
              <a:gd name="T40" fmla="*/ 42844475 w 601"/>
              <a:gd name="T41" fmla="*/ 69182210 h 580"/>
              <a:gd name="T42" fmla="*/ 50071198 w 601"/>
              <a:gd name="T43" fmla="*/ 75578543 h 580"/>
              <a:gd name="T44" fmla="*/ 0 w 601"/>
              <a:gd name="T45" fmla="*/ 71923702 h 580"/>
              <a:gd name="T46" fmla="*/ 0 w 601"/>
              <a:gd name="T47" fmla="*/ 71923702 h 580"/>
              <a:gd name="T48" fmla="*/ 20906017 w 601"/>
              <a:gd name="T49" fmla="*/ 49733080 h 580"/>
              <a:gd name="T50" fmla="*/ 30068655 w 601"/>
              <a:gd name="T51" fmla="*/ 38637768 h 580"/>
              <a:gd name="T52" fmla="*/ 23616083 w 601"/>
              <a:gd name="T53" fmla="*/ 25845463 h 580"/>
              <a:gd name="T54" fmla="*/ 24519558 w 601"/>
              <a:gd name="T55" fmla="*/ 12009021 h 580"/>
              <a:gd name="T56" fmla="*/ 52781263 w 601"/>
              <a:gd name="T57" fmla="*/ 12009021 h 580"/>
              <a:gd name="T58" fmla="*/ 52781263 w 601"/>
              <a:gd name="T59" fmla="*/ 25845463 h 580"/>
              <a:gd name="T60" fmla="*/ 63750492 w 601"/>
              <a:gd name="T61" fmla="*/ 71009630 h 580"/>
              <a:gd name="T62" fmla="*/ 73816246 w 601"/>
              <a:gd name="T63" fmla="*/ 71009630 h 580"/>
              <a:gd name="T64" fmla="*/ 77429787 w 601"/>
              <a:gd name="T65" fmla="*/ 71923702 h 580"/>
              <a:gd name="T66" fmla="*/ 77429787 w 601"/>
              <a:gd name="T67" fmla="*/ 71923702 h 580"/>
              <a:gd name="T68" fmla="*/ 62847017 w 601"/>
              <a:gd name="T69" fmla="*/ 75578543 h 580"/>
              <a:gd name="T70" fmla="*/ 63750492 w 601"/>
              <a:gd name="T71" fmla="*/ 71009630 h 58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580">
                <a:moveTo>
                  <a:pt x="572" y="516"/>
                </a:moveTo>
                <a:lnTo>
                  <a:pt x="572" y="516"/>
                </a:lnTo>
                <a:cubicBezTo>
                  <a:pt x="445" y="516"/>
                  <a:pt x="445" y="516"/>
                  <a:pt x="445" y="516"/>
                </a:cubicBezTo>
                <a:cubicBezTo>
                  <a:pt x="459" y="537"/>
                  <a:pt x="459" y="537"/>
                  <a:pt x="459" y="537"/>
                </a:cubicBezTo>
                <a:cubicBezTo>
                  <a:pt x="466" y="537"/>
                  <a:pt x="466" y="544"/>
                  <a:pt x="466" y="551"/>
                </a:cubicBezTo>
                <a:cubicBezTo>
                  <a:pt x="466" y="572"/>
                  <a:pt x="459" y="579"/>
                  <a:pt x="438" y="579"/>
                </a:cubicBezTo>
                <a:cubicBezTo>
                  <a:pt x="431" y="579"/>
                  <a:pt x="424" y="579"/>
                  <a:pt x="424" y="572"/>
                </a:cubicBezTo>
                <a:cubicBezTo>
                  <a:pt x="353" y="509"/>
                  <a:pt x="353" y="509"/>
                  <a:pt x="353" y="509"/>
                </a:cubicBezTo>
                <a:cubicBezTo>
                  <a:pt x="346" y="502"/>
                  <a:pt x="346" y="494"/>
                  <a:pt x="346" y="487"/>
                </a:cubicBezTo>
                <a:cubicBezTo>
                  <a:pt x="346" y="480"/>
                  <a:pt x="346" y="473"/>
                  <a:pt x="353" y="466"/>
                </a:cubicBezTo>
                <a:cubicBezTo>
                  <a:pt x="424" y="403"/>
                  <a:pt x="424" y="403"/>
                  <a:pt x="424" y="403"/>
                </a:cubicBezTo>
                <a:cubicBezTo>
                  <a:pt x="424" y="396"/>
                  <a:pt x="431" y="396"/>
                  <a:pt x="438" y="396"/>
                </a:cubicBezTo>
                <a:cubicBezTo>
                  <a:pt x="459" y="396"/>
                  <a:pt x="466" y="403"/>
                  <a:pt x="466" y="424"/>
                </a:cubicBezTo>
                <a:cubicBezTo>
                  <a:pt x="466" y="431"/>
                  <a:pt x="466" y="438"/>
                  <a:pt x="459" y="438"/>
                </a:cubicBezTo>
                <a:cubicBezTo>
                  <a:pt x="445" y="459"/>
                  <a:pt x="445" y="459"/>
                  <a:pt x="445" y="459"/>
                </a:cubicBezTo>
                <a:cubicBezTo>
                  <a:pt x="572" y="459"/>
                  <a:pt x="572" y="459"/>
                  <a:pt x="572" y="459"/>
                </a:cubicBezTo>
                <a:cubicBezTo>
                  <a:pt x="586" y="459"/>
                  <a:pt x="600" y="473"/>
                  <a:pt x="600" y="487"/>
                </a:cubicBezTo>
                <a:cubicBezTo>
                  <a:pt x="600" y="502"/>
                  <a:pt x="586" y="516"/>
                  <a:pt x="572" y="516"/>
                </a:cubicBezTo>
                <a:close/>
                <a:moveTo>
                  <a:pt x="494" y="424"/>
                </a:moveTo>
                <a:lnTo>
                  <a:pt x="494" y="424"/>
                </a:lnTo>
                <a:cubicBezTo>
                  <a:pt x="494" y="417"/>
                  <a:pt x="494" y="410"/>
                  <a:pt x="494" y="403"/>
                </a:cubicBezTo>
                <a:cubicBezTo>
                  <a:pt x="501" y="403"/>
                  <a:pt x="508" y="403"/>
                  <a:pt x="522" y="410"/>
                </a:cubicBezTo>
                <a:cubicBezTo>
                  <a:pt x="537" y="417"/>
                  <a:pt x="544" y="424"/>
                  <a:pt x="551" y="431"/>
                </a:cubicBezTo>
                <a:cubicBezTo>
                  <a:pt x="494" y="431"/>
                  <a:pt x="494" y="431"/>
                  <a:pt x="494" y="431"/>
                </a:cubicBezTo>
                <a:lnTo>
                  <a:pt x="494" y="424"/>
                </a:lnTo>
                <a:close/>
                <a:moveTo>
                  <a:pt x="395" y="226"/>
                </a:moveTo>
                <a:lnTo>
                  <a:pt x="395" y="226"/>
                </a:lnTo>
                <a:cubicBezTo>
                  <a:pt x="388" y="275"/>
                  <a:pt x="367" y="296"/>
                  <a:pt x="367" y="296"/>
                </a:cubicBezTo>
                <a:cubicBezTo>
                  <a:pt x="367" y="353"/>
                  <a:pt x="367" y="353"/>
                  <a:pt x="367" y="353"/>
                </a:cubicBezTo>
                <a:cubicBezTo>
                  <a:pt x="367" y="353"/>
                  <a:pt x="374" y="353"/>
                  <a:pt x="409" y="374"/>
                </a:cubicBezTo>
                <a:lnTo>
                  <a:pt x="402" y="381"/>
                </a:lnTo>
                <a:cubicBezTo>
                  <a:pt x="332" y="445"/>
                  <a:pt x="332" y="445"/>
                  <a:pt x="332" y="445"/>
                </a:cubicBezTo>
                <a:cubicBezTo>
                  <a:pt x="325" y="459"/>
                  <a:pt x="318" y="473"/>
                  <a:pt x="318" y="487"/>
                </a:cubicBezTo>
                <a:cubicBezTo>
                  <a:pt x="318" y="502"/>
                  <a:pt x="325" y="516"/>
                  <a:pt x="332" y="530"/>
                </a:cubicBezTo>
                <a:cubicBezTo>
                  <a:pt x="388" y="579"/>
                  <a:pt x="388" y="579"/>
                  <a:pt x="388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7" y="579"/>
                  <a:pt x="0" y="572"/>
                  <a:pt x="0" y="551"/>
                </a:cubicBezTo>
                <a:cubicBezTo>
                  <a:pt x="0" y="551"/>
                  <a:pt x="0" y="452"/>
                  <a:pt x="70" y="410"/>
                </a:cubicBezTo>
                <a:cubicBezTo>
                  <a:pt x="120" y="388"/>
                  <a:pt x="98" y="410"/>
                  <a:pt x="162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1" y="275"/>
                  <a:pt x="204" y="226"/>
                </a:cubicBezTo>
                <a:cubicBezTo>
                  <a:pt x="190" y="233"/>
                  <a:pt x="183" y="212"/>
                  <a:pt x="183" y="198"/>
                </a:cubicBezTo>
                <a:cubicBezTo>
                  <a:pt x="183" y="183"/>
                  <a:pt x="176" y="148"/>
                  <a:pt x="197" y="148"/>
                </a:cubicBezTo>
                <a:cubicBezTo>
                  <a:pt x="190" y="127"/>
                  <a:pt x="190" y="99"/>
                  <a:pt x="190" y="92"/>
                </a:cubicBezTo>
                <a:cubicBezTo>
                  <a:pt x="190" y="49"/>
                  <a:pt x="233" y="0"/>
                  <a:pt x="296" y="0"/>
                </a:cubicBezTo>
                <a:cubicBezTo>
                  <a:pt x="374" y="0"/>
                  <a:pt x="402" y="49"/>
                  <a:pt x="409" y="92"/>
                </a:cubicBezTo>
                <a:cubicBezTo>
                  <a:pt x="409" y="99"/>
                  <a:pt x="409" y="127"/>
                  <a:pt x="402" y="148"/>
                </a:cubicBezTo>
                <a:cubicBezTo>
                  <a:pt x="424" y="148"/>
                  <a:pt x="417" y="183"/>
                  <a:pt x="409" y="198"/>
                </a:cubicBezTo>
                <a:cubicBezTo>
                  <a:pt x="409" y="212"/>
                  <a:pt x="409" y="233"/>
                  <a:pt x="395" y="226"/>
                </a:cubicBezTo>
                <a:close/>
                <a:moveTo>
                  <a:pt x="494" y="544"/>
                </a:moveTo>
                <a:lnTo>
                  <a:pt x="494" y="544"/>
                </a:lnTo>
                <a:cubicBezTo>
                  <a:pt x="572" y="544"/>
                  <a:pt x="572" y="544"/>
                  <a:pt x="572" y="544"/>
                </a:cubicBezTo>
                <a:cubicBezTo>
                  <a:pt x="579" y="544"/>
                  <a:pt x="593" y="544"/>
                  <a:pt x="600" y="537"/>
                </a:cubicBezTo>
                <a:cubicBezTo>
                  <a:pt x="600" y="544"/>
                  <a:pt x="600" y="551"/>
                  <a:pt x="600" y="551"/>
                </a:cubicBezTo>
                <a:cubicBezTo>
                  <a:pt x="600" y="572"/>
                  <a:pt x="586" y="579"/>
                  <a:pt x="572" y="579"/>
                </a:cubicBezTo>
                <a:cubicBezTo>
                  <a:pt x="487" y="579"/>
                  <a:pt x="487" y="579"/>
                  <a:pt x="487" y="579"/>
                </a:cubicBezTo>
                <a:cubicBezTo>
                  <a:pt x="494" y="572"/>
                  <a:pt x="494" y="565"/>
                  <a:pt x="494" y="551"/>
                </a:cubicBezTo>
                <a:lnTo>
                  <a:pt x="494" y="5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4" name="Freeform 92"/>
          <p:cNvSpPr>
            <a:spLocks noChangeArrowheads="1"/>
          </p:cNvSpPr>
          <p:nvPr/>
        </p:nvSpPr>
        <p:spPr bwMode="auto">
          <a:xfrm>
            <a:off x="10139362" y="4447068"/>
            <a:ext cx="661570" cy="632808"/>
          </a:xfrm>
          <a:custGeom>
            <a:avLst/>
            <a:gdLst>
              <a:gd name="T0" fmla="*/ 72337558 w 609"/>
              <a:gd name="T1" fmla="*/ 64483232 h 580"/>
              <a:gd name="T2" fmla="*/ 72337558 w 609"/>
              <a:gd name="T3" fmla="*/ 64483232 h 580"/>
              <a:gd name="T4" fmla="*/ 76866547 w 609"/>
              <a:gd name="T5" fmla="*/ 70095920 h 580"/>
              <a:gd name="T6" fmla="*/ 78678142 w 609"/>
              <a:gd name="T7" fmla="*/ 71923702 h 580"/>
              <a:gd name="T8" fmla="*/ 75054951 w 609"/>
              <a:gd name="T9" fmla="*/ 75578543 h 580"/>
              <a:gd name="T10" fmla="*/ 72337558 w 609"/>
              <a:gd name="T11" fmla="*/ 74664833 h 580"/>
              <a:gd name="T12" fmla="*/ 67678707 w 609"/>
              <a:gd name="T13" fmla="*/ 70095920 h 580"/>
              <a:gd name="T14" fmla="*/ 62243920 w 609"/>
              <a:gd name="T15" fmla="*/ 74664833 h 580"/>
              <a:gd name="T16" fmla="*/ 60431965 w 609"/>
              <a:gd name="T17" fmla="*/ 75578543 h 580"/>
              <a:gd name="T18" fmla="*/ 56808774 w 609"/>
              <a:gd name="T19" fmla="*/ 71923702 h 580"/>
              <a:gd name="T20" fmla="*/ 57714571 w 609"/>
              <a:gd name="T21" fmla="*/ 70095920 h 580"/>
              <a:gd name="T22" fmla="*/ 57714571 w 609"/>
              <a:gd name="T23" fmla="*/ 70095920 h 580"/>
              <a:gd name="T24" fmla="*/ 62243920 w 609"/>
              <a:gd name="T25" fmla="*/ 64483232 h 580"/>
              <a:gd name="T26" fmla="*/ 57714571 w 609"/>
              <a:gd name="T27" fmla="*/ 59914681 h 580"/>
              <a:gd name="T28" fmla="*/ 56808774 w 609"/>
              <a:gd name="T29" fmla="*/ 57173188 h 580"/>
              <a:gd name="T30" fmla="*/ 60431965 w 609"/>
              <a:gd name="T31" fmla="*/ 53518347 h 580"/>
              <a:gd name="T32" fmla="*/ 62243920 w 609"/>
              <a:gd name="T33" fmla="*/ 55345768 h 580"/>
              <a:gd name="T34" fmla="*/ 67678707 w 609"/>
              <a:gd name="T35" fmla="*/ 59914681 h 580"/>
              <a:gd name="T36" fmla="*/ 72337558 w 609"/>
              <a:gd name="T37" fmla="*/ 55345768 h 580"/>
              <a:gd name="T38" fmla="*/ 72337558 w 609"/>
              <a:gd name="T39" fmla="*/ 55345768 h 580"/>
              <a:gd name="T40" fmla="*/ 75054951 w 609"/>
              <a:gd name="T41" fmla="*/ 53518347 h 580"/>
              <a:gd name="T42" fmla="*/ 78678142 w 609"/>
              <a:gd name="T43" fmla="*/ 57173188 h 580"/>
              <a:gd name="T44" fmla="*/ 76866547 w 609"/>
              <a:gd name="T45" fmla="*/ 59914681 h 580"/>
              <a:gd name="T46" fmla="*/ 72337558 w 609"/>
              <a:gd name="T47" fmla="*/ 64483232 h 580"/>
              <a:gd name="T48" fmla="*/ 53056080 w 609"/>
              <a:gd name="T49" fmla="*/ 57173188 h 580"/>
              <a:gd name="T50" fmla="*/ 53056080 w 609"/>
              <a:gd name="T51" fmla="*/ 57173188 h 580"/>
              <a:gd name="T52" fmla="*/ 54867675 w 609"/>
              <a:gd name="T53" fmla="*/ 62655811 h 580"/>
              <a:gd name="T54" fmla="*/ 54867675 w 609"/>
              <a:gd name="T55" fmla="*/ 62655811 h 580"/>
              <a:gd name="T56" fmla="*/ 56808774 w 609"/>
              <a:gd name="T57" fmla="*/ 64483232 h 580"/>
              <a:gd name="T58" fmla="*/ 54867675 w 609"/>
              <a:gd name="T59" fmla="*/ 67354789 h 580"/>
              <a:gd name="T60" fmla="*/ 53056080 w 609"/>
              <a:gd name="T61" fmla="*/ 71923702 h 580"/>
              <a:gd name="T62" fmla="*/ 53961878 w 609"/>
              <a:gd name="T63" fmla="*/ 75578543 h 580"/>
              <a:gd name="T64" fmla="*/ 3752694 w 609"/>
              <a:gd name="T65" fmla="*/ 75578543 h 580"/>
              <a:gd name="T66" fmla="*/ 0 w 609"/>
              <a:gd name="T67" fmla="*/ 71923702 h 580"/>
              <a:gd name="T68" fmla="*/ 0 w 609"/>
              <a:gd name="T69" fmla="*/ 71923702 h 580"/>
              <a:gd name="T70" fmla="*/ 0 w 609"/>
              <a:gd name="T71" fmla="*/ 71923702 h 580"/>
              <a:gd name="T72" fmla="*/ 10093638 w 609"/>
              <a:gd name="T73" fmla="*/ 53518347 h 580"/>
              <a:gd name="T74" fmla="*/ 21093073 w 609"/>
              <a:gd name="T75" fmla="*/ 49733080 h 580"/>
              <a:gd name="T76" fmla="*/ 31186711 w 609"/>
              <a:gd name="T77" fmla="*/ 46077877 h 580"/>
              <a:gd name="T78" fmla="*/ 31186711 w 609"/>
              <a:gd name="T79" fmla="*/ 38637768 h 580"/>
              <a:gd name="T80" fmla="*/ 27434018 w 609"/>
              <a:gd name="T81" fmla="*/ 29500304 h 580"/>
              <a:gd name="T82" fmla="*/ 24716265 w 609"/>
              <a:gd name="T83" fmla="*/ 25845463 h 580"/>
              <a:gd name="T84" fmla="*/ 25622062 w 609"/>
              <a:gd name="T85" fmla="*/ 19318704 h 580"/>
              <a:gd name="T86" fmla="*/ 25622062 w 609"/>
              <a:gd name="T87" fmla="*/ 12009021 h 580"/>
              <a:gd name="T88" fmla="*/ 39339251 w 609"/>
              <a:gd name="T89" fmla="*/ 0 h 580"/>
              <a:gd name="T90" fmla="*/ 53961878 w 609"/>
              <a:gd name="T91" fmla="*/ 12009021 h 580"/>
              <a:gd name="T92" fmla="*/ 53056080 w 609"/>
              <a:gd name="T93" fmla="*/ 19318704 h 580"/>
              <a:gd name="T94" fmla="*/ 53961878 w 609"/>
              <a:gd name="T95" fmla="*/ 25845463 h 580"/>
              <a:gd name="T96" fmla="*/ 51244484 w 609"/>
              <a:gd name="T97" fmla="*/ 29500304 h 580"/>
              <a:gd name="T98" fmla="*/ 47620933 w 609"/>
              <a:gd name="T99" fmla="*/ 38637768 h 580"/>
              <a:gd name="T100" fmla="*/ 47620933 w 609"/>
              <a:gd name="T101" fmla="*/ 46077877 h 580"/>
              <a:gd name="T102" fmla="*/ 57714571 w 609"/>
              <a:gd name="T103" fmla="*/ 49733080 h 580"/>
              <a:gd name="T104" fmla="*/ 58620369 w 609"/>
              <a:gd name="T105" fmla="*/ 50646790 h 580"/>
              <a:gd name="T106" fmla="*/ 53056080 w 609"/>
              <a:gd name="T107" fmla="*/ 57173188 h 58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580">
                <a:moveTo>
                  <a:pt x="559" y="494"/>
                </a:moveTo>
                <a:lnTo>
                  <a:pt x="559" y="494"/>
                </a:lnTo>
                <a:cubicBezTo>
                  <a:pt x="594" y="537"/>
                  <a:pt x="594" y="537"/>
                  <a:pt x="594" y="537"/>
                </a:cubicBezTo>
                <a:cubicBezTo>
                  <a:pt x="601" y="537"/>
                  <a:pt x="608" y="544"/>
                  <a:pt x="608" y="551"/>
                </a:cubicBezTo>
                <a:cubicBezTo>
                  <a:pt x="608" y="572"/>
                  <a:pt x="594" y="579"/>
                  <a:pt x="580" y="579"/>
                </a:cubicBezTo>
                <a:cubicBezTo>
                  <a:pt x="573" y="579"/>
                  <a:pt x="566" y="579"/>
                  <a:pt x="559" y="572"/>
                </a:cubicBezTo>
                <a:cubicBezTo>
                  <a:pt x="523" y="537"/>
                  <a:pt x="523" y="537"/>
                  <a:pt x="523" y="537"/>
                </a:cubicBezTo>
                <a:cubicBezTo>
                  <a:pt x="481" y="572"/>
                  <a:pt x="481" y="572"/>
                  <a:pt x="481" y="572"/>
                </a:cubicBezTo>
                <a:cubicBezTo>
                  <a:pt x="481" y="579"/>
                  <a:pt x="474" y="579"/>
                  <a:pt x="467" y="579"/>
                </a:cubicBezTo>
                <a:cubicBezTo>
                  <a:pt x="446" y="579"/>
                  <a:pt x="439" y="572"/>
                  <a:pt x="439" y="551"/>
                </a:cubicBezTo>
                <a:cubicBezTo>
                  <a:pt x="439" y="544"/>
                  <a:pt x="439" y="537"/>
                  <a:pt x="446" y="537"/>
                </a:cubicBezTo>
                <a:cubicBezTo>
                  <a:pt x="481" y="494"/>
                  <a:pt x="481" y="494"/>
                  <a:pt x="481" y="494"/>
                </a:cubicBezTo>
                <a:cubicBezTo>
                  <a:pt x="446" y="459"/>
                  <a:pt x="446" y="459"/>
                  <a:pt x="446" y="459"/>
                </a:cubicBezTo>
                <a:cubicBezTo>
                  <a:pt x="439" y="452"/>
                  <a:pt x="439" y="445"/>
                  <a:pt x="439" y="438"/>
                </a:cubicBezTo>
                <a:cubicBezTo>
                  <a:pt x="439" y="424"/>
                  <a:pt x="446" y="410"/>
                  <a:pt x="467" y="410"/>
                </a:cubicBezTo>
                <a:cubicBezTo>
                  <a:pt x="474" y="410"/>
                  <a:pt x="481" y="417"/>
                  <a:pt x="481" y="424"/>
                </a:cubicBezTo>
                <a:cubicBezTo>
                  <a:pt x="523" y="459"/>
                  <a:pt x="523" y="459"/>
                  <a:pt x="523" y="459"/>
                </a:cubicBezTo>
                <a:cubicBezTo>
                  <a:pt x="559" y="424"/>
                  <a:pt x="559" y="424"/>
                  <a:pt x="559" y="424"/>
                </a:cubicBezTo>
                <a:cubicBezTo>
                  <a:pt x="566" y="417"/>
                  <a:pt x="573" y="410"/>
                  <a:pt x="580" y="410"/>
                </a:cubicBezTo>
                <a:cubicBezTo>
                  <a:pt x="594" y="410"/>
                  <a:pt x="608" y="424"/>
                  <a:pt x="608" y="438"/>
                </a:cubicBezTo>
                <a:cubicBezTo>
                  <a:pt x="608" y="445"/>
                  <a:pt x="601" y="452"/>
                  <a:pt x="594" y="459"/>
                </a:cubicBezTo>
                <a:lnTo>
                  <a:pt x="559" y="494"/>
                </a:lnTo>
                <a:close/>
                <a:moveTo>
                  <a:pt x="410" y="438"/>
                </a:moveTo>
                <a:lnTo>
                  <a:pt x="410" y="438"/>
                </a:lnTo>
                <a:cubicBezTo>
                  <a:pt x="410" y="459"/>
                  <a:pt x="417" y="473"/>
                  <a:pt x="424" y="480"/>
                </a:cubicBezTo>
                <a:cubicBezTo>
                  <a:pt x="439" y="494"/>
                  <a:pt x="439" y="494"/>
                  <a:pt x="439" y="494"/>
                </a:cubicBezTo>
                <a:cubicBezTo>
                  <a:pt x="424" y="516"/>
                  <a:pt x="424" y="516"/>
                  <a:pt x="424" y="516"/>
                </a:cubicBezTo>
                <a:cubicBezTo>
                  <a:pt x="417" y="523"/>
                  <a:pt x="410" y="537"/>
                  <a:pt x="410" y="551"/>
                </a:cubicBezTo>
                <a:cubicBezTo>
                  <a:pt x="410" y="565"/>
                  <a:pt x="410" y="572"/>
                  <a:pt x="417" y="579"/>
                </a:cubicBezTo>
                <a:cubicBezTo>
                  <a:pt x="29" y="579"/>
                  <a:pt x="29" y="579"/>
                  <a:pt x="29" y="579"/>
                </a:cubicBezTo>
                <a:cubicBezTo>
                  <a:pt x="15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8" y="388"/>
                  <a:pt x="106" y="410"/>
                  <a:pt x="163" y="381"/>
                </a:cubicBezTo>
                <a:cubicBezTo>
                  <a:pt x="226" y="360"/>
                  <a:pt x="241" y="353"/>
                  <a:pt x="241" y="353"/>
                </a:cubicBezTo>
                <a:cubicBezTo>
                  <a:pt x="241" y="296"/>
                  <a:pt x="241" y="296"/>
                  <a:pt x="241" y="296"/>
                </a:cubicBezTo>
                <a:cubicBezTo>
                  <a:pt x="241" y="296"/>
                  <a:pt x="219" y="275"/>
                  <a:pt x="212" y="226"/>
                </a:cubicBezTo>
                <a:cubicBezTo>
                  <a:pt x="198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8" y="127"/>
                  <a:pt x="191" y="99"/>
                  <a:pt x="198" y="92"/>
                </a:cubicBezTo>
                <a:cubicBezTo>
                  <a:pt x="198" y="49"/>
                  <a:pt x="241" y="0"/>
                  <a:pt x="304" y="0"/>
                </a:cubicBezTo>
                <a:cubicBezTo>
                  <a:pt x="382" y="0"/>
                  <a:pt x="410" y="49"/>
                  <a:pt x="417" y="92"/>
                </a:cubicBezTo>
                <a:cubicBezTo>
                  <a:pt x="417" y="99"/>
                  <a:pt x="410" y="127"/>
                  <a:pt x="410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46" y="381"/>
                </a:cubicBezTo>
                <a:cubicBezTo>
                  <a:pt x="446" y="381"/>
                  <a:pt x="446" y="388"/>
                  <a:pt x="453" y="388"/>
                </a:cubicBezTo>
                <a:cubicBezTo>
                  <a:pt x="424" y="396"/>
                  <a:pt x="410" y="417"/>
                  <a:pt x="410" y="4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5" name="Freeform 93"/>
          <p:cNvSpPr>
            <a:spLocks noChangeArrowheads="1"/>
          </p:cNvSpPr>
          <p:nvPr/>
        </p:nvSpPr>
        <p:spPr bwMode="auto">
          <a:xfrm>
            <a:off x="8993596" y="4447068"/>
            <a:ext cx="656778" cy="632808"/>
          </a:xfrm>
          <a:custGeom>
            <a:avLst/>
            <a:gdLst>
              <a:gd name="T0" fmla="*/ 67348302 w 602"/>
              <a:gd name="T1" fmla="*/ 71923702 h 580"/>
              <a:gd name="T2" fmla="*/ 67348302 w 602"/>
              <a:gd name="T3" fmla="*/ 71923702 h 580"/>
              <a:gd name="T4" fmla="*/ 65520970 w 602"/>
              <a:gd name="T5" fmla="*/ 73751123 h 580"/>
              <a:gd name="T6" fmla="*/ 62780332 w 602"/>
              <a:gd name="T7" fmla="*/ 71923702 h 580"/>
              <a:gd name="T8" fmla="*/ 58212000 w 602"/>
              <a:gd name="T9" fmla="*/ 67354789 h 580"/>
              <a:gd name="T10" fmla="*/ 56254247 w 602"/>
              <a:gd name="T11" fmla="*/ 64483232 h 580"/>
              <a:gd name="T12" fmla="*/ 60039333 w 602"/>
              <a:gd name="T13" fmla="*/ 60828391 h 580"/>
              <a:gd name="T14" fmla="*/ 62780332 w 602"/>
              <a:gd name="T15" fmla="*/ 62655811 h 580"/>
              <a:gd name="T16" fmla="*/ 65520970 w 602"/>
              <a:gd name="T17" fmla="*/ 64483232 h 580"/>
              <a:gd name="T18" fmla="*/ 72960721 w 602"/>
              <a:gd name="T19" fmla="*/ 57173188 h 580"/>
              <a:gd name="T20" fmla="*/ 72960721 w 602"/>
              <a:gd name="T21" fmla="*/ 57173188 h 580"/>
              <a:gd name="T22" fmla="*/ 74788054 w 602"/>
              <a:gd name="T23" fmla="*/ 56259478 h 580"/>
              <a:gd name="T24" fmla="*/ 78442719 w 602"/>
              <a:gd name="T25" fmla="*/ 59914681 h 580"/>
              <a:gd name="T26" fmla="*/ 77529053 w 602"/>
              <a:gd name="T27" fmla="*/ 62655811 h 580"/>
              <a:gd name="T28" fmla="*/ 67348302 w 602"/>
              <a:gd name="T29" fmla="*/ 71923702 h 580"/>
              <a:gd name="T30" fmla="*/ 65520970 w 602"/>
              <a:gd name="T31" fmla="*/ 59000609 h 580"/>
              <a:gd name="T32" fmla="*/ 65520970 w 602"/>
              <a:gd name="T33" fmla="*/ 59000609 h 580"/>
              <a:gd name="T34" fmla="*/ 60039333 w 602"/>
              <a:gd name="T35" fmla="*/ 57173188 h 580"/>
              <a:gd name="T36" fmla="*/ 52599581 w 602"/>
              <a:gd name="T37" fmla="*/ 64483232 h 580"/>
              <a:gd name="T38" fmla="*/ 55340580 w 602"/>
              <a:gd name="T39" fmla="*/ 70095920 h 580"/>
              <a:gd name="T40" fmla="*/ 60039333 w 602"/>
              <a:gd name="T41" fmla="*/ 74664833 h 580"/>
              <a:gd name="T42" fmla="*/ 60952999 w 602"/>
              <a:gd name="T43" fmla="*/ 75578543 h 580"/>
              <a:gd name="T44" fmla="*/ 3785086 w 602"/>
              <a:gd name="T45" fmla="*/ 75578543 h 580"/>
              <a:gd name="T46" fmla="*/ 0 w 602"/>
              <a:gd name="T47" fmla="*/ 71923702 h 580"/>
              <a:gd name="T48" fmla="*/ 0 w 602"/>
              <a:gd name="T49" fmla="*/ 71923702 h 580"/>
              <a:gd name="T50" fmla="*/ 0 w 602"/>
              <a:gd name="T51" fmla="*/ 71923702 h 580"/>
              <a:gd name="T52" fmla="*/ 10180751 w 602"/>
              <a:gd name="T53" fmla="*/ 53518347 h 580"/>
              <a:gd name="T54" fmla="*/ 21274806 w 602"/>
              <a:gd name="T55" fmla="*/ 49733080 h 580"/>
              <a:gd name="T56" fmla="*/ 30411109 w 602"/>
              <a:gd name="T57" fmla="*/ 46077877 h 580"/>
              <a:gd name="T58" fmla="*/ 30411109 w 602"/>
              <a:gd name="T59" fmla="*/ 38637768 h 580"/>
              <a:gd name="T60" fmla="*/ 26756804 w 602"/>
              <a:gd name="T61" fmla="*/ 29500304 h 580"/>
              <a:gd name="T62" fmla="*/ 24929472 w 602"/>
              <a:gd name="T63" fmla="*/ 25845463 h 580"/>
              <a:gd name="T64" fmla="*/ 25843138 w 602"/>
              <a:gd name="T65" fmla="*/ 19318704 h 580"/>
              <a:gd name="T66" fmla="*/ 24929472 w 602"/>
              <a:gd name="T67" fmla="*/ 12009021 h 580"/>
              <a:gd name="T68" fmla="*/ 39678193 w 602"/>
              <a:gd name="T69" fmla="*/ 0 h 580"/>
              <a:gd name="T70" fmla="*/ 53513248 w 602"/>
              <a:gd name="T71" fmla="*/ 12009021 h 580"/>
              <a:gd name="T72" fmla="*/ 52599581 w 602"/>
              <a:gd name="T73" fmla="*/ 19318704 h 580"/>
              <a:gd name="T74" fmla="*/ 54426914 w 602"/>
              <a:gd name="T75" fmla="*/ 25845463 h 580"/>
              <a:gd name="T76" fmla="*/ 51685915 w 602"/>
              <a:gd name="T77" fmla="*/ 29500304 h 580"/>
              <a:gd name="T78" fmla="*/ 48031249 w 602"/>
              <a:gd name="T79" fmla="*/ 38637768 h 580"/>
              <a:gd name="T80" fmla="*/ 48031249 w 602"/>
              <a:gd name="T81" fmla="*/ 46077877 h 580"/>
              <a:gd name="T82" fmla="*/ 57298334 w 602"/>
              <a:gd name="T83" fmla="*/ 49733080 h 580"/>
              <a:gd name="T84" fmla="*/ 69175635 w 602"/>
              <a:gd name="T85" fmla="*/ 53518347 h 580"/>
              <a:gd name="T86" fmla="*/ 70089301 w 602"/>
              <a:gd name="T87" fmla="*/ 54432058 h 580"/>
              <a:gd name="T88" fmla="*/ 70089301 w 602"/>
              <a:gd name="T89" fmla="*/ 54432058 h 580"/>
              <a:gd name="T90" fmla="*/ 65520970 w 602"/>
              <a:gd name="T91" fmla="*/ 59000609 h 580"/>
              <a:gd name="T92" fmla="*/ 78442719 w 602"/>
              <a:gd name="T93" fmla="*/ 67354789 h 580"/>
              <a:gd name="T94" fmla="*/ 78442719 w 602"/>
              <a:gd name="T95" fmla="*/ 67354789 h 580"/>
              <a:gd name="T96" fmla="*/ 78442719 w 602"/>
              <a:gd name="T97" fmla="*/ 71923702 h 580"/>
              <a:gd name="T98" fmla="*/ 78442719 w 602"/>
              <a:gd name="T99" fmla="*/ 71923702 h 580"/>
              <a:gd name="T100" fmla="*/ 78442719 w 602"/>
              <a:gd name="T101" fmla="*/ 71923702 h 580"/>
              <a:gd name="T102" fmla="*/ 74788054 w 602"/>
              <a:gd name="T103" fmla="*/ 75578543 h 580"/>
              <a:gd name="T104" fmla="*/ 69175635 w 602"/>
              <a:gd name="T105" fmla="*/ 75578543 h 580"/>
              <a:gd name="T106" fmla="*/ 70089301 w 602"/>
              <a:gd name="T107" fmla="*/ 74664833 h 580"/>
              <a:gd name="T108" fmla="*/ 78442719 w 602"/>
              <a:gd name="T109" fmla="*/ 67354789 h 58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02" h="580">
                <a:moveTo>
                  <a:pt x="516" y="551"/>
                </a:moveTo>
                <a:lnTo>
                  <a:pt x="516" y="551"/>
                </a:lnTo>
                <a:cubicBezTo>
                  <a:pt x="516" y="558"/>
                  <a:pt x="509" y="565"/>
                  <a:pt x="502" y="565"/>
                </a:cubicBezTo>
                <a:cubicBezTo>
                  <a:pt x="495" y="565"/>
                  <a:pt x="488" y="558"/>
                  <a:pt x="481" y="551"/>
                </a:cubicBezTo>
                <a:cubicBezTo>
                  <a:pt x="446" y="516"/>
                  <a:pt x="446" y="516"/>
                  <a:pt x="446" y="516"/>
                </a:cubicBezTo>
                <a:cubicBezTo>
                  <a:pt x="439" y="509"/>
                  <a:pt x="431" y="502"/>
                  <a:pt x="431" y="494"/>
                </a:cubicBezTo>
                <a:cubicBezTo>
                  <a:pt x="431" y="480"/>
                  <a:pt x="446" y="466"/>
                  <a:pt x="460" y="466"/>
                </a:cubicBezTo>
                <a:cubicBezTo>
                  <a:pt x="467" y="466"/>
                  <a:pt x="474" y="473"/>
                  <a:pt x="481" y="480"/>
                </a:cubicBezTo>
                <a:cubicBezTo>
                  <a:pt x="502" y="494"/>
                  <a:pt x="502" y="494"/>
                  <a:pt x="502" y="494"/>
                </a:cubicBezTo>
                <a:cubicBezTo>
                  <a:pt x="559" y="438"/>
                  <a:pt x="559" y="438"/>
                  <a:pt x="559" y="438"/>
                </a:cubicBezTo>
                <a:cubicBezTo>
                  <a:pt x="559" y="431"/>
                  <a:pt x="566" y="431"/>
                  <a:pt x="573" y="431"/>
                </a:cubicBezTo>
                <a:cubicBezTo>
                  <a:pt x="594" y="431"/>
                  <a:pt x="601" y="445"/>
                  <a:pt x="601" y="459"/>
                </a:cubicBezTo>
                <a:cubicBezTo>
                  <a:pt x="601" y="466"/>
                  <a:pt x="601" y="473"/>
                  <a:pt x="594" y="480"/>
                </a:cubicBezTo>
                <a:lnTo>
                  <a:pt x="516" y="551"/>
                </a:lnTo>
                <a:close/>
                <a:moveTo>
                  <a:pt x="502" y="452"/>
                </a:moveTo>
                <a:lnTo>
                  <a:pt x="502" y="452"/>
                </a:lnTo>
                <a:cubicBezTo>
                  <a:pt x="488" y="445"/>
                  <a:pt x="474" y="438"/>
                  <a:pt x="460" y="438"/>
                </a:cubicBezTo>
                <a:cubicBezTo>
                  <a:pt x="431" y="438"/>
                  <a:pt x="403" y="466"/>
                  <a:pt x="403" y="494"/>
                </a:cubicBezTo>
                <a:cubicBezTo>
                  <a:pt x="403" y="516"/>
                  <a:pt x="410" y="530"/>
                  <a:pt x="424" y="537"/>
                </a:cubicBezTo>
                <a:cubicBezTo>
                  <a:pt x="460" y="572"/>
                  <a:pt x="460" y="572"/>
                  <a:pt x="460" y="572"/>
                </a:cubicBezTo>
                <a:cubicBezTo>
                  <a:pt x="460" y="579"/>
                  <a:pt x="467" y="579"/>
                  <a:pt x="467" y="579"/>
                </a:cubicBezTo>
                <a:cubicBezTo>
                  <a:pt x="29" y="579"/>
                  <a:pt x="29" y="579"/>
                  <a:pt x="29" y="579"/>
                </a:cubicBezTo>
                <a:cubicBezTo>
                  <a:pt x="15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0" y="388"/>
                  <a:pt x="106" y="410"/>
                  <a:pt x="163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5" y="226"/>
                </a:cubicBezTo>
                <a:cubicBezTo>
                  <a:pt x="191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1" y="127"/>
                  <a:pt x="191" y="99"/>
                  <a:pt x="191" y="92"/>
                </a:cubicBezTo>
                <a:cubicBezTo>
                  <a:pt x="198" y="49"/>
                  <a:pt x="241" y="0"/>
                  <a:pt x="304" y="0"/>
                </a:cubicBezTo>
                <a:cubicBezTo>
                  <a:pt x="375" y="0"/>
                  <a:pt x="410" y="49"/>
                  <a:pt x="410" y="92"/>
                </a:cubicBezTo>
                <a:cubicBezTo>
                  <a:pt x="410" y="99"/>
                  <a:pt x="410" y="127"/>
                  <a:pt x="403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39" y="381"/>
                </a:cubicBezTo>
                <a:cubicBezTo>
                  <a:pt x="502" y="410"/>
                  <a:pt x="481" y="388"/>
                  <a:pt x="530" y="410"/>
                </a:cubicBezTo>
                <a:cubicBezTo>
                  <a:pt x="530" y="417"/>
                  <a:pt x="530" y="417"/>
                  <a:pt x="537" y="417"/>
                </a:cubicBezTo>
                <a:lnTo>
                  <a:pt x="502" y="452"/>
                </a:lnTo>
                <a:close/>
                <a:moveTo>
                  <a:pt x="601" y="516"/>
                </a:moveTo>
                <a:lnTo>
                  <a:pt x="601" y="516"/>
                </a:lnTo>
                <a:cubicBezTo>
                  <a:pt x="601" y="537"/>
                  <a:pt x="601" y="551"/>
                  <a:pt x="601" y="551"/>
                </a:cubicBezTo>
                <a:cubicBezTo>
                  <a:pt x="601" y="572"/>
                  <a:pt x="594" y="579"/>
                  <a:pt x="573" y="579"/>
                </a:cubicBezTo>
                <a:cubicBezTo>
                  <a:pt x="530" y="579"/>
                  <a:pt x="530" y="579"/>
                  <a:pt x="530" y="579"/>
                </a:cubicBezTo>
                <a:cubicBezTo>
                  <a:pt x="537" y="579"/>
                  <a:pt x="537" y="579"/>
                  <a:pt x="537" y="572"/>
                </a:cubicBezTo>
                <a:lnTo>
                  <a:pt x="601" y="5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6" name="Freeform 94"/>
          <p:cNvSpPr>
            <a:spLocks noChangeArrowheads="1"/>
          </p:cNvSpPr>
          <p:nvPr/>
        </p:nvSpPr>
        <p:spPr bwMode="auto">
          <a:xfrm>
            <a:off x="7847833" y="4447068"/>
            <a:ext cx="656776" cy="632808"/>
          </a:xfrm>
          <a:custGeom>
            <a:avLst/>
            <a:gdLst>
              <a:gd name="T0" fmla="*/ 78441997 w 602"/>
              <a:gd name="T1" fmla="*/ 71923702 h 580"/>
              <a:gd name="T2" fmla="*/ 78441997 w 602"/>
              <a:gd name="T3" fmla="*/ 71923702 h 580"/>
              <a:gd name="T4" fmla="*/ 78441997 w 602"/>
              <a:gd name="T5" fmla="*/ 71923702 h 580"/>
              <a:gd name="T6" fmla="*/ 74787349 w 602"/>
              <a:gd name="T7" fmla="*/ 75578543 h 580"/>
              <a:gd name="T8" fmla="*/ 3785069 w 602"/>
              <a:gd name="T9" fmla="*/ 75578543 h 580"/>
              <a:gd name="T10" fmla="*/ 0 w 602"/>
              <a:gd name="T11" fmla="*/ 71923702 h 580"/>
              <a:gd name="T12" fmla="*/ 0 w 602"/>
              <a:gd name="T13" fmla="*/ 71923702 h 580"/>
              <a:gd name="T14" fmla="*/ 0 w 602"/>
              <a:gd name="T15" fmla="*/ 71923702 h 580"/>
              <a:gd name="T16" fmla="*/ 9266680 w 602"/>
              <a:gd name="T17" fmla="*/ 53518347 h 580"/>
              <a:gd name="T18" fmla="*/ 21274708 w 602"/>
              <a:gd name="T19" fmla="*/ 49733080 h 580"/>
              <a:gd name="T20" fmla="*/ 30410969 w 602"/>
              <a:gd name="T21" fmla="*/ 46077877 h 580"/>
              <a:gd name="T22" fmla="*/ 30410969 w 602"/>
              <a:gd name="T23" fmla="*/ 38637768 h 580"/>
              <a:gd name="T24" fmla="*/ 26756320 w 602"/>
              <a:gd name="T25" fmla="*/ 29500304 h 580"/>
              <a:gd name="T26" fmla="*/ 24015334 w 602"/>
              <a:gd name="T27" fmla="*/ 25845463 h 580"/>
              <a:gd name="T28" fmla="*/ 25842658 w 602"/>
              <a:gd name="T29" fmla="*/ 19318704 h 580"/>
              <a:gd name="T30" fmla="*/ 24928996 w 602"/>
              <a:gd name="T31" fmla="*/ 12009021 h 580"/>
              <a:gd name="T32" fmla="*/ 38763987 w 602"/>
              <a:gd name="T33" fmla="*/ 0 h 580"/>
              <a:gd name="T34" fmla="*/ 53512640 w 602"/>
              <a:gd name="T35" fmla="*/ 12009021 h 580"/>
              <a:gd name="T36" fmla="*/ 52598978 w 602"/>
              <a:gd name="T37" fmla="*/ 19318704 h 580"/>
              <a:gd name="T38" fmla="*/ 53512640 w 602"/>
              <a:gd name="T39" fmla="*/ 25845463 h 580"/>
              <a:gd name="T40" fmla="*/ 51685677 w 602"/>
              <a:gd name="T41" fmla="*/ 29500304 h 580"/>
              <a:gd name="T42" fmla="*/ 48031029 w 602"/>
              <a:gd name="T43" fmla="*/ 38637768 h 580"/>
              <a:gd name="T44" fmla="*/ 48031029 w 602"/>
              <a:gd name="T45" fmla="*/ 46077877 h 580"/>
              <a:gd name="T46" fmla="*/ 57167289 w 602"/>
              <a:gd name="T47" fmla="*/ 49733080 h 580"/>
              <a:gd name="T48" fmla="*/ 68261294 w 602"/>
              <a:gd name="T49" fmla="*/ 53518347 h 580"/>
              <a:gd name="T50" fmla="*/ 72960024 w 602"/>
              <a:gd name="T51" fmla="*/ 57173188 h 580"/>
              <a:gd name="T52" fmla="*/ 59125033 w 602"/>
              <a:gd name="T53" fmla="*/ 57173188 h 580"/>
              <a:gd name="T54" fmla="*/ 51685677 w 602"/>
              <a:gd name="T55" fmla="*/ 64483232 h 580"/>
              <a:gd name="T56" fmla="*/ 59125033 w 602"/>
              <a:gd name="T57" fmla="*/ 71923702 h 580"/>
              <a:gd name="T58" fmla="*/ 73873686 w 602"/>
              <a:gd name="T59" fmla="*/ 71923702 h 580"/>
              <a:gd name="T60" fmla="*/ 78441997 w 602"/>
              <a:gd name="T61" fmla="*/ 70095920 h 580"/>
              <a:gd name="T62" fmla="*/ 78441997 w 602"/>
              <a:gd name="T63" fmla="*/ 71923702 h 580"/>
              <a:gd name="T64" fmla="*/ 73873686 w 602"/>
              <a:gd name="T65" fmla="*/ 68268500 h 580"/>
              <a:gd name="T66" fmla="*/ 73873686 w 602"/>
              <a:gd name="T67" fmla="*/ 68268500 h 580"/>
              <a:gd name="T68" fmla="*/ 59125033 w 602"/>
              <a:gd name="T69" fmla="*/ 68268500 h 580"/>
              <a:gd name="T70" fmla="*/ 55339965 w 602"/>
              <a:gd name="T71" fmla="*/ 64483232 h 580"/>
              <a:gd name="T72" fmla="*/ 59125033 w 602"/>
              <a:gd name="T73" fmla="*/ 60828391 h 580"/>
              <a:gd name="T74" fmla="*/ 73873686 w 602"/>
              <a:gd name="T75" fmla="*/ 60828391 h 580"/>
              <a:gd name="T76" fmla="*/ 77528335 w 602"/>
              <a:gd name="T77" fmla="*/ 64483232 h 580"/>
              <a:gd name="T78" fmla="*/ 73873686 w 602"/>
              <a:gd name="T79" fmla="*/ 68268500 h 58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80">
                <a:moveTo>
                  <a:pt x="601" y="551"/>
                </a:moveTo>
                <a:lnTo>
                  <a:pt x="601" y="551"/>
                </a:lnTo>
                <a:cubicBezTo>
                  <a:pt x="601" y="572"/>
                  <a:pt x="587" y="579"/>
                  <a:pt x="573" y="579"/>
                </a:cubicBezTo>
                <a:cubicBezTo>
                  <a:pt x="29" y="579"/>
                  <a:pt x="29" y="579"/>
                  <a:pt x="29" y="579"/>
                </a:cubicBezTo>
                <a:cubicBezTo>
                  <a:pt x="7" y="579"/>
                  <a:pt x="0" y="572"/>
                  <a:pt x="0" y="551"/>
                </a:cubicBezTo>
                <a:cubicBezTo>
                  <a:pt x="0" y="551"/>
                  <a:pt x="0" y="452"/>
                  <a:pt x="71" y="410"/>
                </a:cubicBezTo>
                <a:cubicBezTo>
                  <a:pt x="120" y="388"/>
                  <a:pt x="99" y="410"/>
                  <a:pt x="163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5" y="226"/>
                </a:cubicBezTo>
                <a:cubicBezTo>
                  <a:pt x="191" y="233"/>
                  <a:pt x="184" y="212"/>
                  <a:pt x="184" y="198"/>
                </a:cubicBezTo>
                <a:cubicBezTo>
                  <a:pt x="184" y="183"/>
                  <a:pt x="177" y="148"/>
                  <a:pt x="198" y="148"/>
                </a:cubicBezTo>
                <a:cubicBezTo>
                  <a:pt x="191" y="127"/>
                  <a:pt x="191" y="99"/>
                  <a:pt x="191" y="92"/>
                </a:cubicBezTo>
                <a:cubicBezTo>
                  <a:pt x="191" y="49"/>
                  <a:pt x="233" y="0"/>
                  <a:pt x="297" y="0"/>
                </a:cubicBezTo>
                <a:cubicBezTo>
                  <a:pt x="375" y="0"/>
                  <a:pt x="403" y="49"/>
                  <a:pt x="410" y="92"/>
                </a:cubicBezTo>
                <a:cubicBezTo>
                  <a:pt x="410" y="99"/>
                  <a:pt x="410" y="127"/>
                  <a:pt x="403" y="148"/>
                </a:cubicBezTo>
                <a:cubicBezTo>
                  <a:pt x="424" y="148"/>
                  <a:pt x="417" y="183"/>
                  <a:pt x="410" y="198"/>
                </a:cubicBezTo>
                <a:cubicBezTo>
                  <a:pt x="410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38" y="381"/>
                </a:cubicBezTo>
                <a:cubicBezTo>
                  <a:pt x="495" y="410"/>
                  <a:pt x="481" y="388"/>
                  <a:pt x="523" y="410"/>
                </a:cubicBezTo>
                <a:cubicBezTo>
                  <a:pt x="537" y="417"/>
                  <a:pt x="551" y="431"/>
                  <a:pt x="559" y="438"/>
                </a:cubicBezTo>
                <a:cubicBezTo>
                  <a:pt x="453" y="438"/>
                  <a:pt x="453" y="438"/>
                  <a:pt x="453" y="438"/>
                </a:cubicBezTo>
                <a:cubicBezTo>
                  <a:pt x="417" y="438"/>
                  <a:pt x="396" y="466"/>
                  <a:pt x="396" y="494"/>
                </a:cubicBezTo>
                <a:cubicBezTo>
                  <a:pt x="396" y="530"/>
                  <a:pt x="417" y="551"/>
                  <a:pt x="453" y="551"/>
                </a:cubicBezTo>
                <a:cubicBezTo>
                  <a:pt x="566" y="551"/>
                  <a:pt x="566" y="551"/>
                  <a:pt x="566" y="551"/>
                </a:cubicBezTo>
                <a:cubicBezTo>
                  <a:pt x="580" y="551"/>
                  <a:pt x="587" y="551"/>
                  <a:pt x="601" y="537"/>
                </a:cubicBezTo>
                <a:cubicBezTo>
                  <a:pt x="601" y="551"/>
                  <a:pt x="601" y="551"/>
                  <a:pt x="601" y="551"/>
                </a:cubicBezTo>
                <a:close/>
                <a:moveTo>
                  <a:pt x="566" y="523"/>
                </a:moveTo>
                <a:lnTo>
                  <a:pt x="566" y="523"/>
                </a:lnTo>
                <a:cubicBezTo>
                  <a:pt x="453" y="523"/>
                  <a:pt x="453" y="523"/>
                  <a:pt x="453" y="523"/>
                </a:cubicBezTo>
                <a:cubicBezTo>
                  <a:pt x="431" y="523"/>
                  <a:pt x="424" y="516"/>
                  <a:pt x="424" y="494"/>
                </a:cubicBezTo>
                <a:cubicBezTo>
                  <a:pt x="424" y="480"/>
                  <a:pt x="431" y="466"/>
                  <a:pt x="453" y="466"/>
                </a:cubicBezTo>
                <a:cubicBezTo>
                  <a:pt x="566" y="466"/>
                  <a:pt x="566" y="466"/>
                  <a:pt x="566" y="466"/>
                </a:cubicBezTo>
                <a:cubicBezTo>
                  <a:pt x="580" y="466"/>
                  <a:pt x="594" y="480"/>
                  <a:pt x="594" y="494"/>
                </a:cubicBezTo>
                <a:cubicBezTo>
                  <a:pt x="594" y="516"/>
                  <a:pt x="580" y="523"/>
                  <a:pt x="566" y="5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7" name="Freeform 95"/>
          <p:cNvSpPr>
            <a:spLocks noChangeArrowheads="1"/>
          </p:cNvSpPr>
          <p:nvPr/>
        </p:nvSpPr>
        <p:spPr bwMode="auto">
          <a:xfrm>
            <a:off x="6697276" y="4447068"/>
            <a:ext cx="661570" cy="632808"/>
          </a:xfrm>
          <a:custGeom>
            <a:avLst/>
            <a:gdLst>
              <a:gd name="T0" fmla="*/ 78678142 w 609"/>
              <a:gd name="T1" fmla="*/ 71923702 h 580"/>
              <a:gd name="T2" fmla="*/ 78678142 w 609"/>
              <a:gd name="T3" fmla="*/ 71923702 h 580"/>
              <a:gd name="T4" fmla="*/ 78678142 w 609"/>
              <a:gd name="T5" fmla="*/ 71923702 h 580"/>
              <a:gd name="T6" fmla="*/ 75054951 w 609"/>
              <a:gd name="T7" fmla="*/ 75578543 h 580"/>
              <a:gd name="T8" fmla="*/ 72208055 w 609"/>
              <a:gd name="T9" fmla="*/ 75578543 h 580"/>
              <a:gd name="T10" fmla="*/ 73113853 w 609"/>
              <a:gd name="T11" fmla="*/ 71923702 h 580"/>
              <a:gd name="T12" fmla="*/ 78678142 w 609"/>
              <a:gd name="T13" fmla="*/ 70095920 h 580"/>
              <a:gd name="T14" fmla="*/ 78678142 w 609"/>
              <a:gd name="T15" fmla="*/ 71923702 h 580"/>
              <a:gd name="T16" fmla="*/ 73113853 w 609"/>
              <a:gd name="T17" fmla="*/ 68268500 h 580"/>
              <a:gd name="T18" fmla="*/ 73113853 w 609"/>
              <a:gd name="T19" fmla="*/ 68268500 h 580"/>
              <a:gd name="T20" fmla="*/ 69490662 w 609"/>
              <a:gd name="T21" fmla="*/ 68268500 h 580"/>
              <a:gd name="T22" fmla="*/ 69490662 w 609"/>
              <a:gd name="T23" fmla="*/ 71923702 h 580"/>
              <a:gd name="T24" fmla="*/ 65867111 w 609"/>
              <a:gd name="T25" fmla="*/ 75578543 h 580"/>
              <a:gd name="T26" fmla="*/ 62243920 w 609"/>
              <a:gd name="T27" fmla="*/ 71923702 h 580"/>
              <a:gd name="T28" fmla="*/ 62243920 w 609"/>
              <a:gd name="T29" fmla="*/ 68268500 h 580"/>
              <a:gd name="T30" fmla="*/ 58491226 w 609"/>
              <a:gd name="T31" fmla="*/ 68268500 h 580"/>
              <a:gd name="T32" fmla="*/ 54867675 w 609"/>
              <a:gd name="T33" fmla="*/ 64483232 h 580"/>
              <a:gd name="T34" fmla="*/ 58491226 w 609"/>
              <a:gd name="T35" fmla="*/ 60828391 h 580"/>
              <a:gd name="T36" fmla="*/ 62243920 w 609"/>
              <a:gd name="T37" fmla="*/ 60828391 h 580"/>
              <a:gd name="T38" fmla="*/ 62243920 w 609"/>
              <a:gd name="T39" fmla="*/ 57173188 h 580"/>
              <a:gd name="T40" fmla="*/ 65867111 w 609"/>
              <a:gd name="T41" fmla="*/ 53518347 h 580"/>
              <a:gd name="T42" fmla="*/ 69490662 w 609"/>
              <a:gd name="T43" fmla="*/ 57173188 h 580"/>
              <a:gd name="T44" fmla="*/ 69490662 w 609"/>
              <a:gd name="T45" fmla="*/ 60828391 h 580"/>
              <a:gd name="T46" fmla="*/ 73113853 w 609"/>
              <a:gd name="T47" fmla="*/ 60828391 h 580"/>
              <a:gd name="T48" fmla="*/ 76866547 w 609"/>
              <a:gd name="T49" fmla="*/ 64483232 h 580"/>
              <a:gd name="T50" fmla="*/ 73113853 w 609"/>
              <a:gd name="T51" fmla="*/ 68268500 h 580"/>
              <a:gd name="T52" fmla="*/ 58491226 w 609"/>
              <a:gd name="T53" fmla="*/ 57173188 h 580"/>
              <a:gd name="T54" fmla="*/ 58491226 w 609"/>
              <a:gd name="T55" fmla="*/ 57173188 h 580"/>
              <a:gd name="T56" fmla="*/ 51244484 w 609"/>
              <a:gd name="T57" fmla="*/ 64483232 h 580"/>
              <a:gd name="T58" fmla="*/ 58491226 w 609"/>
              <a:gd name="T59" fmla="*/ 71923702 h 580"/>
              <a:gd name="T60" fmla="*/ 59397024 w 609"/>
              <a:gd name="T61" fmla="*/ 75578543 h 580"/>
              <a:gd name="T62" fmla="*/ 3623191 w 609"/>
              <a:gd name="T63" fmla="*/ 75578543 h 580"/>
              <a:gd name="T64" fmla="*/ 0 w 609"/>
              <a:gd name="T65" fmla="*/ 71923702 h 580"/>
              <a:gd name="T66" fmla="*/ 0 w 609"/>
              <a:gd name="T67" fmla="*/ 71923702 h 580"/>
              <a:gd name="T68" fmla="*/ 0 w 609"/>
              <a:gd name="T69" fmla="*/ 71923702 h 580"/>
              <a:gd name="T70" fmla="*/ 10093638 w 609"/>
              <a:gd name="T71" fmla="*/ 53518347 h 580"/>
              <a:gd name="T72" fmla="*/ 21093073 w 609"/>
              <a:gd name="T73" fmla="*/ 49733080 h 580"/>
              <a:gd name="T74" fmla="*/ 31057209 w 609"/>
              <a:gd name="T75" fmla="*/ 46077877 h 580"/>
              <a:gd name="T76" fmla="*/ 31057209 w 609"/>
              <a:gd name="T77" fmla="*/ 38637768 h 580"/>
              <a:gd name="T78" fmla="*/ 27434018 w 609"/>
              <a:gd name="T79" fmla="*/ 29500304 h 580"/>
              <a:gd name="T80" fmla="*/ 24716265 w 609"/>
              <a:gd name="T81" fmla="*/ 25845463 h 580"/>
              <a:gd name="T82" fmla="*/ 25622062 w 609"/>
              <a:gd name="T83" fmla="*/ 19318704 h 580"/>
              <a:gd name="T84" fmla="*/ 25622062 w 609"/>
              <a:gd name="T85" fmla="*/ 12009021 h 580"/>
              <a:gd name="T86" fmla="*/ 39339251 w 609"/>
              <a:gd name="T87" fmla="*/ 0 h 580"/>
              <a:gd name="T88" fmla="*/ 53961878 w 609"/>
              <a:gd name="T89" fmla="*/ 12009021 h 580"/>
              <a:gd name="T90" fmla="*/ 53056080 w 609"/>
              <a:gd name="T91" fmla="*/ 19318704 h 580"/>
              <a:gd name="T92" fmla="*/ 53961878 w 609"/>
              <a:gd name="T93" fmla="*/ 25845463 h 580"/>
              <a:gd name="T94" fmla="*/ 51244484 w 609"/>
              <a:gd name="T95" fmla="*/ 29500304 h 580"/>
              <a:gd name="T96" fmla="*/ 47620933 w 609"/>
              <a:gd name="T97" fmla="*/ 38637768 h 580"/>
              <a:gd name="T98" fmla="*/ 47620933 w 609"/>
              <a:gd name="T99" fmla="*/ 46077877 h 580"/>
              <a:gd name="T100" fmla="*/ 57585069 w 609"/>
              <a:gd name="T101" fmla="*/ 49733080 h 580"/>
              <a:gd name="T102" fmla="*/ 62243920 w 609"/>
              <a:gd name="T103" fmla="*/ 51690927 h 580"/>
              <a:gd name="T104" fmla="*/ 58491226 w 609"/>
              <a:gd name="T105" fmla="*/ 57173188 h 58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09" h="580">
                <a:moveTo>
                  <a:pt x="608" y="551"/>
                </a:moveTo>
                <a:lnTo>
                  <a:pt x="608" y="551"/>
                </a:lnTo>
                <a:cubicBezTo>
                  <a:pt x="608" y="572"/>
                  <a:pt x="594" y="579"/>
                  <a:pt x="580" y="579"/>
                </a:cubicBezTo>
                <a:cubicBezTo>
                  <a:pt x="558" y="579"/>
                  <a:pt x="558" y="579"/>
                  <a:pt x="558" y="579"/>
                </a:cubicBezTo>
                <a:cubicBezTo>
                  <a:pt x="565" y="572"/>
                  <a:pt x="565" y="565"/>
                  <a:pt x="565" y="551"/>
                </a:cubicBezTo>
                <a:cubicBezTo>
                  <a:pt x="580" y="551"/>
                  <a:pt x="594" y="551"/>
                  <a:pt x="608" y="537"/>
                </a:cubicBezTo>
                <a:cubicBezTo>
                  <a:pt x="608" y="551"/>
                  <a:pt x="608" y="551"/>
                  <a:pt x="608" y="551"/>
                </a:cubicBezTo>
                <a:close/>
                <a:moveTo>
                  <a:pt x="565" y="523"/>
                </a:moveTo>
                <a:lnTo>
                  <a:pt x="565" y="523"/>
                </a:lnTo>
                <a:cubicBezTo>
                  <a:pt x="537" y="523"/>
                  <a:pt x="537" y="523"/>
                  <a:pt x="537" y="523"/>
                </a:cubicBezTo>
                <a:cubicBezTo>
                  <a:pt x="537" y="551"/>
                  <a:pt x="537" y="551"/>
                  <a:pt x="537" y="551"/>
                </a:cubicBezTo>
                <a:cubicBezTo>
                  <a:pt x="537" y="572"/>
                  <a:pt x="530" y="579"/>
                  <a:pt x="509" y="579"/>
                </a:cubicBezTo>
                <a:cubicBezTo>
                  <a:pt x="495" y="579"/>
                  <a:pt x="481" y="572"/>
                  <a:pt x="481" y="551"/>
                </a:cubicBezTo>
                <a:cubicBezTo>
                  <a:pt x="481" y="523"/>
                  <a:pt x="481" y="523"/>
                  <a:pt x="481" y="523"/>
                </a:cubicBezTo>
                <a:cubicBezTo>
                  <a:pt x="452" y="523"/>
                  <a:pt x="452" y="523"/>
                  <a:pt x="452" y="523"/>
                </a:cubicBezTo>
                <a:cubicBezTo>
                  <a:pt x="438" y="523"/>
                  <a:pt x="424" y="516"/>
                  <a:pt x="424" y="494"/>
                </a:cubicBezTo>
                <a:cubicBezTo>
                  <a:pt x="424" y="480"/>
                  <a:pt x="438" y="466"/>
                  <a:pt x="452" y="466"/>
                </a:cubicBezTo>
                <a:cubicBezTo>
                  <a:pt x="481" y="466"/>
                  <a:pt x="481" y="466"/>
                  <a:pt x="481" y="466"/>
                </a:cubicBezTo>
                <a:cubicBezTo>
                  <a:pt x="481" y="438"/>
                  <a:pt x="481" y="438"/>
                  <a:pt x="481" y="438"/>
                </a:cubicBezTo>
                <a:cubicBezTo>
                  <a:pt x="481" y="424"/>
                  <a:pt x="495" y="410"/>
                  <a:pt x="509" y="410"/>
                </a:cubicBezTo>
                <a:cubicBezTo>
                  <a:pt x="530" y="410"/>
                  <a:pt x="537" y="424"/>
                  <a:pt x="537" y="438"/>
                </a:cubicBezTo>
                <a:cubicBezTo>
                  <a:pt x="537" y="466"/>
                  <a:pt x="537" y="466"/>
                  <a:pt x="537" y="466"/>
                </a:cubicBezTo>
                <a:cubicBezTo>
                  <a:pt x="565" y="466"/>
                  <a:pt x="565" y="466"/>
                  <a:pt x="565" y="466"/>
                </a:cubicBezTo>
                <a:cubicBezTo>
                  <a:pt x="587" y="466"/>
                  <a:pt x="594" y="480"/>
                  <a:pt x="594" y="494"/>
                </a:cubicBezTo>
                <a:cubicBezTo>
                  <a:pt x="594" y="516"/>
                  <a:pt x="587" y="523"/>
                  <a:pt x="565" y="523"/>
                </a:cubicBezTo>
                <a:close/>
                <a:moveTo>
                  <a:pt x="452" y="438"/>
                </a:moveTo>
                <a:lnTo>
                  <a:pt x="452" y="438"/>
                </a:lnTo>
                <a:cubicBezTo>
                  <a:pt x="424" y="438"/>
                  <a:pt x="396" y="466"/>
                  <a:pt x="396" y="494"/>
                </a:cubicBezTo>
                <a:cubicBezTo>
                  <a:pt x="396" y="530"/>
                  <a:pt x="424" y="551"/>
                  <a:pt x="452" y="551"/>
                </a:cubicBezTo>
                <a:cubicBezTo>
                  <a:pt x="452" y="565"/>
                  <a:pt x="459" y="572"/>
                  <a:pt x="459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7" y="388"/>
                  <a:pt x="106" y="410"/>
                  <a:pt x="163" y="381"/>
                </a:cubicBezTo>
                <a:cubicBezTo>
                  <a:pt x="226" y="360"/>
                  <a:pt x="240" y="353"/>
                  <a:pt x="240" y="353"/>
                </a:cubicBezTo>
                <a:cubicBezTo>
                  <a:pt x="240" y="296"/>
                  <a:pt x="240" y="296"/>
                  <a:pt x="240" y="296"/>
                </a:cubicBezTo>
                <a:cubicBezTo>
                  <a:pt x="240" y="296"/>
                  <a:pt x="219" y="275"/>
                  <a:pt x="212" y="226"/>
                </a:cubicBezTo>
                <a:cubicBezTo>
                  <a:pt x="198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8" y="127"/>
                  <a:pt x="191" y="99"/>
                  <a:pt x="198" y="92"/>
                </a:cubicBezTo>
                <a:cubicBezTo>
                  <a:pt x="198" y="49"/>
                  <a:pt x="240" y="0"/>
                  <a:pt x="304" y="0"/>
                </a:cubicBezTo>
                <a:cubicBezTo>
                  <a:pt x="382" y="0"/>
                  <a:pt x="410" y="49"/>
                  <a:pt x="417" y="92"/>
                </a:cubicBezTo>
                <a:cubicBezTo>
                  <a:pt x="417" y="99"/>
                  <a:pt x="410" y="127"/>
                  <a:pt x="410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45" y="381"/>
                </a:cubicBezTo>
                <a:cubicBezTo>
                  <a:pt x="459" y="388"/>
                  <a:pt x="467" y="396"/>
                  <a:pt x="481" y="396"/>
                </a:cubicBezTo>
                <a:cubicBezTo>
                  <a:pt x="467" y="403"/>
                  <a:pt x="452" y="424"/>
                  <a:pt x="452" y="4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8" name="Freeform 96"/>
          <p:cNvSpPr>
            <a:spLocks noChangeArrowheads="1"/>
          </p:cNvSpPr>
          <p:nvPr/>
        </p:nvSpPr>
        <p:spPr bwMode="auto">
          <a:xfrm>
            <a:off x="5551510" y="4447068"/>
            <a:ext cx="656778" cy="632808"/>
          </a:xfrm>
          <a:custGeom>
            <a:avLst/>
            <a:gdLst>
              <a:gd name="T0" fmla="*/ 78442719 w 602"/>
              <a:gd name="T1" fmla="*/ 71923702 h 580"/>
              <a:gd name="T2" fmla="*/ 78442719 w 602"/>
              <a:gd name="T3" fmla="*/ 71923702 h 580"/>
              <a:gd name="T4" fmla="*/ 78442719 w 602"/>
              <a:gd name="T5" fmla="*/ 71923702 h 580"/>
              <a:gd name="T6" fmla="*/ 74657633 w 602"/>
              <a:gd name="T7" fmla="*/ 75578543 h 580"/>
              <a:gd name="T8" fmla="*/ 3654665 w 602"/>
              <a:gd name="T9" fmla="*/ 75578543 h 580"/>
              <a:gd name="T10" fmla="*/ 0 w 602"/>
              <a:gd name="T11" fmla="*/ 71923702 h 580"/>
              <a:gd name="T12" fmla="*/ 0 w 602"/>
              <a:gd name="T13" fmla="*/ 71923702 h 580"/>
              <a:gd name="T14" fmla="*/ 0 w 602"/>
              <a:gd name="T15" fmla="*/ 71923702 h 580"/>
              <a:gd name="T16" fmla="*/ 10180751 w 602"/>
              <a:gd name="T17" fmla="*/ 53518347 h 580"/>
              <a:gd name="T18" fmla="*/ 21274806 w 602"/>
              <a:gd name="T19" fmla="*/ 49733080 h 580"/>
              <a:gd name="T20" fmla="*/ 30411109 w 602"/>
              <a:gd name="T21" fmla="*/ 46077877 h 580"/>
              <a:gd name="T22" fmla="*/ 30411109 w 602"/>
              <a:gd name="T23" fmla="*/ 38637768 h 580"/>
              <a:gd name="T24" fmla="*/ 26756804 w 602"/>
              <a:gd name="T25" fmla="*/ 29500304 h 580"/>
              <a:gd name="T26" fmla="*/ 24929472 w 602"/>
              <a:gd name="T27" fmla="*/ 25845463 h 580"/>
              <a:gd name="T28" fmla="*/ 25843138 w 602"/>
              <a:gd name="T29" fmla="*/ 19318704 h 580"/>
              <a:gd name="T30" fmla="*/ 24929472 w 602"/>
              <a:gd name="T31" fmla="*/ 12009021 h 580"/>
              <a:gd name="T32" fmla="*/ 39678193 w 602"/>
              <a:gd name="T33" fmla="*/ 0 h 580"/>
              <a:gd name="T34" fmla="*/ 53513248 w 602"/>
              <a:gd name="T35" fmla="*/ 12009021 h 580"/>
              <a:gd name="T36" fmla="*/ 52599581 w 602"/>
              <a:gd name="T37" fmla="*/ 19318704 h 580"/>
              <a:gd name="T38" fmla="*/ 54426914 w 602"/>
              <a:gd name="T39" fmla="*/ 25845463 h 580"/>
              <a:gd name="T40" fmla="*/ 51685915 w 602"/>
              <a:gd name="T41" fmla="*/ 29500304 h 580"/>
              <a:gd name="T42" fmla="*/ 48031249 w 602"/>
              <a:gd name="T43" fmla="*/ 38637768 h 580"/>
              <a:gd name="T44" fmla="*/ 48031249 w 602"/>
              <a:gd name="T45" fmla="*/ 46077877 h 580"/>
              <a:gd name="T46" fmla="*/ 57167913 w 602"/>
              <a:gd name="T47" fmla="*/ 49733080 h 580"/>
              <a:gd name="T48" fmla="*/ 69175635 w 602"/>
              <a:gd name="T49" fmla="*/ 53518347 h 580"/>
              <a:gd name="T50" fmla="*/ 78442719 w 602"/>
              <a:gd name="T51" fmla="*/ 71923702 h 58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02" h="580">
                <a:moveTo>
                  <a:pt x="601" y="551"/>
                </a:moveTo>
                <a:lnTo>
                  <a:pt x="601" y="551"/>
                </a:lnTo>
                <a:cubicBezTo>
                  <a:pt x="601" y="572"/>
                  <a:pt x="594" y="579"/>
                  <a:pt x="572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551"/>
                  <a:pt x="0" y="452"/>
                  <a:pt x="78" y="410"/>
                </a:cubicBezTo>
                <a:cubicBezTo>
                  <a:pt x="120" y="388"/>
                  <a:pt x="106" y="410"/>
                  <a:pt x="163" y="381"/>
                </a:cubicBezTo>
                <a:cubicBezTo>
                  <a:pt x="219" y="360"/>
                  <a:pt x="233" y="353"/>
                  <a:pt x="233" y="353"/>
                </a:cubicBezTo>
                <a:cubicBezTo>
                  <a:pt x="233" y="296"/>
                  <a:pt x="233" y="296"/>
                  <a:pt x="233" y="296"/>
                </a:cubicBezTo>
                <a:cubicBezTo>
                  <a:pt x="233" y="296"/>
                  <a:pt x="212" y="275"/>
                  <a:pt x="205" y="226"/>
                </a:cubicBezTo>
                <a:cubicBezTo>
                  <a:pt x="191" y="233"/>
                  <a:pt x="191" y="212"/>
                  <a:pt x="191" y="198"/>
                </a:cubicBezTo>
                <a:cubicBezTo>
                  <a:pt x="191" y="183"/>
                  <a:pt x="184" y="148"/>
                  <a:pt x="198" y="148"/>
                </a:cubicBezTo>
                <a:cubicBezTo>
                  <a:pt x="191" y="127"/>
                  <a:pt x="191" y="99"/>
                  <a:pt x="191" y="92"/>
                </a:cubicBezTo>
                <a:cubicBezTo>
                  <a:pt x="198" y="49"/>
                  <a:pt x="240" y="0"/>
                  <a:pt x="304" y="0"/>
                </a:cubicBezTo>
                <a:cubicBezTo>
                  <a:pt x="375" y="0"/>
                  <a:pt x="410" y="49"/>
                  <a:pt x="410" y="92"/>
                </a:cubicBezTo>
                <a:cubicBezTo>
                  <a:pt x="410" y="99"/>
                  <a:pt x="410" y="127"/>
                  <a:pt x="403" y="148"/>
                </a:cubicBezTo>
                <a:cubicBezTo>
                  <a:pt x="424" y="148"/>
                  <a:pt x="417" y="183"/>
                  <a:pt x="417" y="198"/>
                </a:cubicBezTo>
                <a:cubicBezTo>
                  <a:pt x="417" y="212"/>
                  <a:pt x="410" y="233"/>
                  <a:pt x="396" y="226"/>
                </a:cubicBezTo>
                <a:cubicBezTo>
                  <a:pt x="389" y="275"/>
                  <a:pt x="368" y="296"/>
                  <a:pt x="368" y="296"/>
                </a:cubicBezTo>
                <a:cubicBezTo>
                  <a:pt x="368" y="353"/>
                  <a:pt x="368" y="353"/>
                  <a:pt x="368" y="353"/>
                </a:cubicBezTo>
                <a:cubicBezTo>
                  <a:pt x="368" y="353"/>
                  <a:pt x="382" y="360"/>
                  <a:pt x="438" y="381"/>
                </a:cubicBezTo>
                <a:cubicBezTo>
                  <a:pt x="502" y="410"/>
                  <a:pt x="481" y="388"/>
                  <a:pt x="530" y="410"/>
                </a:cubicBezTo>
                <a:cubicBezTo>
                  <a:pt x="601" y="452"/>
                  <a:pt x="601" y="551"/>
                  <a:pt x="601" y="551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9" name="Freeform 97"/>
          <p:cNvSpPr>
            <a:spLocks noChangeArrowheads="1"/>
          </p:cNvSpPr>
          <p:nvPr/>
        </p:nvSpPr>
        <p:spPr bwMode="auto">
          <a:xfrm>
            <a:off x="18174093" y="3325274"/>
            <a:ext cx="656776" cy="575280"/>
          </a:xfrm>
          <a:custGeom>
            <a:avLst/>
            <a:gdLst>
              <a:gd name="T0" fmla="*/ 56253627 w 602"/>
              <a:gd name="T1" fmla="*/ 0 h 531"/>
              <a:gd name="T2" fmla="*/ 56253627 w 602"/>
              <a:gd name="T3" fmla="*/ 0 h 531"/>
              <a:gd name="T4" fmla="*/ 41504973 w 602"/>
              <a:gd name="T5" fmla="*/ 6306590 h 531"/>
              <a:gd name="T6" fmla="*/ 41504973 w 602"/>
              <a:gd name="T7" fmla="*/ 6306590 h 531"/>
              <a:gd name="T8" fmla="*/ 41504973 w 602"/>
              <a:gd name="T9" fmla="*/ 6306590 h 531"/>
              <a:gd name="T10" fmla="*/ 38763987 w 602"/>
              <a:gd name="T11" fmla="*/ 9009466 h 531"/>
              <a:gd name="T12" fmla="*/ 36937024 w 602"/>
              <a:gd name="T13" fmla="*/ 6306590 h 531"/>
              <a:gd name="T14" fmla="*/ 36937024 w 602"/>
              <a:gd name="T15" fmla="*/ 6306590 h 531"/>
              <a:gd name="T16" fmla="*/ 36937024 w 602"/>
              <a:gd name="T17" fmla="*/ 6306590 h 531"/>
              <a:gd name="T18" fmla="*/ 36937024 w 602"/>
              <a:gd name="T19" fmla="*/ 6306590 h 531"/>
              <a:gd name="T20" fmla="*/ 22188371 w 602"/>
              <a:gd name="T21" fmla="*/ 0 h 531"/>
              <a:gd name="T22" fmla="*/ 6526055 w 602"/>
              <a:gd name="T23" fmla="*/ 6306590 h 531"/>
              <a:gd name="T24" fmla="*/ 0 w 602"/>
              <a:gd name="T25" fmla="*/ 21751441 h 531"/>
              <a:gd name="T26" fmla="*/ 6526055 w 602"/>
              <a:gd name="T27" fmla="*/ 37325085 h 531"/>
              <a:gd name="T28" fmla="*/ 36023362 w 602"/>
              <a:gd name="T29" fmla="*/ 66412749 h 531"/>
              <a:gd name="T30" fmla="*/ 38763987 w 602"/>
              <a:gd name="T31" fmla="*/ 68214427 h 531"/>
              <a:gd name="T32" fmla="*/ 42418636 w 602"/>
              <a:gd name="T33" fmla="*/ 66412749 h 531"/>
              <a:gd name="T34" fmla="*/ 71915942 w 602"/>
              <a:gd name="T35" fmla="*/ 37325085 h 531"/>
              <a:gd name="T36" fmla="*/ 78441997 w 602"/>
              <a:gd name="T37" fmla="*/ 21751441 h 531"/>
              <a:gd name="T38" fmla="*/ 71915942 w 602"/>
              <a:gd name="T39" fmla="*/ 6306590 h 531"/>
              <a:gd name="T40" fmla="*/ 56253627 w 602"/>
              <a:gd name="T41" fmla="*/ 0 h 531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02" h="531">
                <a:moveTo>
                  <a:pt x="431" y="0"/>
                </a:moveTo>
                <a:lnTo>
                  <a:pt x="431" y="0"/>
                </a:lnTo>
                <a:cubicBezTo>
                  <a:pt x="389" y="0"/>
                  <a:pt x="346" y="21"/>
                  <a:pt x="318" y="49"/>
                </a:cubicBezTo>
                <a:cubicBezTo>
                  <a:pt x="297" y="70"/>
                  <a:pt x="297" y="70"/>
                  <a:pt x="297" y="70"/>
                </a:cubicBezTo>
                <a:cubicBezTo>
                  <a:pt x="283" y="49"/>
                  <a:pt x="283" y="49"/>
                  <a:pt x="283" y="49"/>
                </a:cubicBezTo>
                <a:cubicBezTo>
                  <a:pt x="248" y="21"/>
                  <a:pt x="212" y="0"/>
                  <a:pt x="170" y="0"/>
                </a:cubicBezTo>
                <a:cubicBezTo>
                  <a:pt x="120" y="0"/>
                  <a:pt x="78" y="21"/>
                  <a:pt x="50" y="49"/>
                </a:cubicBezTo>
                <a:cubicBezTo>
                  <a:pt x="14" y="84"/>
                  <a:pt x="0" y="127"/>
                  <a:pt x="0" y="169"/>
                </a:cubicBezTo>
                <a:cubicBezTo>
                  <a:pt x="0" y="219"/>
                  <a:pt x="14" y="261"/>
                  <a:pt x="50" y="290"/>
                </a:cubicBezTo>
                <a:cubicBezTo>
                  <a:pt x="276" y="516"/>
                  <a:pt x="276" y="516"/>
                  <a:pt x="276" y="516"/>
                </a:cubicBezTo>
                <a:cubicBezTo>
                  <a:pt x="283" y="523"/>
                  <a:pt x="290" y="530"/>
                  <a:pt x="297" y="530"/>
                </a:cubicBezTo>
                <a:cubicBezTo>
                  <a:pt x="311" y="530"/>
                  <a:pt x="318" y="523"/>
                  <a:pt x="325" y="516"/>
                </a:cubicBezTo>
                <a:cubicBezTo>
                  <a:pt x="551" y="290"/>
                  <a:pt x="551" y="290"/>
                  <a:pt x="551" y="290"/>
                </a:cubicBezTo>
                <a:cubicBezTo>
                  <a:pt x="587" y="261"/>
                  <a:pt x="601" y="219"/>
                  <a:pt x="601" y="169"/>
                </a:cubicBezTo>
                <a:cubicBezTo>
                  <a:pt x="601" y="127"/>
                  <a:pt x="587" y="84"/>
                  <a:pt x="551" y="49"/>
                </a:cubicBezTo>
                <a:cubicBezTo>
                  <a:pt x="516" y="21"/>
                  <a:pt x="474" y="0"/>
                  <a:pt x="431" y="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0" name="Freeform 98"/>
          <p:cNvSpPr>
            <a:spLocks noChangeArrowheads="1"/>
          </p:cNvSpPr>
          <p:nvPr/>
        </p:nvSpPr>
        <p:spPr bwMode="auto">
          <a:xfrm>
            <a:off x="17042709" y="3320480"/>
            <a:ext cx="637600" cy="594456"/>
          </a:xfrm>
          <a:custGeom>
            <a:avLst/>
            <a:gdLst>
              <a:gd name="T0" fmla="*/ 65628418 w 588"/>
              <a:gd name="T1" fmla="*/ 20221371 h 545"/>
              <a:gd name="T2" fmla="*/ 53766324 w 588"/>
              <a:gd name="T3" fmla="*/ 36789640 h 545"/>
              <a:gd name="T4" fmla="*/ 46546013 w 588"/>
              <a:gd name="T5" fmla="*/ 10045490 h 545"/>
              <a:gd name="T6" fmla="*/ 26431982 w 588"/>
              <a:gd name="T7" fmla="*/ 61707599 h 545"/>
              <a:gd name="T8" fmla="*/ 40099153 w 588"/>
              <a:gd name="T9" fmla="*/ 55315211 h 545"/>
              <a:gd name="T10" fmla="*/ 24626905 w 588"/>
              <a:gd name="T11" fmla="*/ 70970385 h 545"/>
              <a:gd name="T12" fmla="*/ 22821827 w 588"/>
              <a:gd name="T13" fmla="*/ 70970385 h 545"/>
              <a:gd name="T14" fmla="*/ 1805078 w 588"/>
              <a:gd name="T15" fmla="*/ 56228306 h 545"/>
              <a:gd name="T16" fmla="*/ 0 w 588"/>
              <a:gd name="T17" fmla="*/ 3652741 h 545"/>
              <a:gd name="T18" fmla="*/ 5544142 w 588"/>
              <a:gd name="T19" fmla="*/ 913095 h 545"/>
              <a:gd name="T20" fmla="*/ 23724186 w 588"/>
              <a:gd name="T21" fmla="*/ 13828622 h 545"/>
              <a:gd name="T22" fmla="*/ 48351091 w 588"/>
              <a:gd name="T23" fmla="*/ 0 h 545"/>
              <a:gd name="T24" fmla="*/ 51961247 w 588"/>
              <a:gd name="T25" fmla="*/ 913095 h 545"/>
              <a:gd name="T26" fmla="*/ 71043651 w 588"/>
              <a:gd name="T27" fmla="*/ 15655173 h 545"/>
              <a:gd name="T28" fmla="*/ 71043651 w 588"/>
              <a:gd name="T29" fmla="*/ 15655173 h 545"/>
              <a:gd name="T30" fmla="*/ 72977637 w 588"/>
              <a:gd name="T31" fmla="*/ 18394820 h 545"/>
              <a:gd name="T32" fmla="*/ 65628418 w 588"/>
              <a:gd name="T33" fmla="*/ 36789640 h 545"/>
              <a:gd name="T34" fmla="*/ 19082404 w 588"/>
              <a:gd name="T35" fmla="*/ 20221371 h 545"/>
              <a:gd name="T36" fmla="*/ 7349219 w 588"/>
              <a:gd name="T37" fmla="*/ 10958585 h 545"/>
              <a:gd name="T38" fmla="*/ 19082404 w 588"/>
              <a:gd name="T39" fmla="*/ 59881048 h 545"/>
              <a:gd name="T40" fmla="*/ 59181557 w 588"/>
              <a:gd name="T41" fmla="*/ 39660038 h 545"/>
              <a:gd name="T42" fmla="*/ 75685433 w 588"/>
              <a:gd name="T43" fmla="*/ 55315211 h 545"/>
              <a:gd name="T44" fmla="*/ 43709309 w 588"/>
              <a:gd name="T45" fmla="*/ 55315211 h 545"/>
              <a:gd name="T46" fmla="*/ 51961247 w 588"/>
              <a:gd name="T47" fmla="*/ 58054858 h 545"/>
              <a:gd name="T48" fmla="*/ 51058528 w 588"/>
              <a:gd name="T49" fmla="*/ 59881048 h 545"/>
              <a:gd name="T50" fmla="*/ 57376480 w 588"/>
              <a:gd name="T51" fmla="*/ 62620694 h 545"/>
              <a:gd name="T52" fmla="*/ 62018262 w 588"/>
              <a:gd name="T53" fmla="*/ 62620694 h 545"/>
              <a:gd name="T54" fmla="*/ 68336214 w 588"/>
              <a:gd name="T55" fmla="*/ 59881048 h 545"/>
              <a:gd name="T56" fmla="*/ 64725699 w 588"/>
              <a:gd name="T57" fmla="*/ 55315211 h 545"/>
              <a:gd name="T58" fmla="*/ 68336214 w 588"/>
              <a:gd name="T59" fmla="*/ 50618623 h 545"/>
              <a:gd name="T60" fmla="*/ 62018262 w 588"/>
              <a:gd name="T61" fmla="*/ 47878977 h 545"/>
              <a:gd name="T62" fmla="*/ 57376480 w 588"/>
              <a:gd name="T63" fmla="*/ 47878977 h 545"/>
              <a:gd name="T64" fmla="*/ 51058528 w 588"/>
              <a:gd name="T65" fmla="*/ 50618623 h 545"/>
              <a:gd name="T66" fmla="*/ 54668684 w 588"/>
              <a:gd name="T67" fmla="*/ 55315211 h 54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8" h="545">
                <a:moveTo>
                  <a:pt x="509" y="155"/>
                </a:moveTo>
                <a:lnTo>
                  <a:pt x="509" y="155"/>
                </a:lnTo>
                <a:cubicBezTo>
                  <a:pt x="417" y="84"/>
                  <a:pt x="417" y="84"/>
                  <a:pt x="417" y="84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396" y="289"/>
                  <a:pt x="375" y="297"/>
                  <a:pt x="361" y="318"/>
                </a:cubicBezTo>
                <a:cubicBezTo>
                  <a:pt x="361" y="77"/>
                  <a:pt x="361" y="77"/>
                  <a:pt x="361" y="77"/>
                </a:cubicBez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1" y="459"/>
                  <a:pt x="318" y="473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91" y="544"/>
                  <a:pt x="184" y="544"/>
                  <a:pt x="177" y="544"/>
                </a:cubicBezTo>
                <a:cubicBezTo>
                  <a:pt x="170" y="544"/>
                  <a:pt x="170" y="544"/>
                  <a:pt x="163" y="544"/>
                </a:cubicBezTo>
                <a:cubicBezTo>
                  <a:pt x="14" y="431"/>
                  <a:pt x="14" y="431"/>
                  <a:pt x="14" y="431"/>
                </a:cubicBezTo>
                <a:cubicBezTo>
                  <a:pt x="7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3" y="0"/>
                  <a:pt x="43" y="7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375" y="0"/>
                  <a:pt x="375" y="0"/>
                  <a:pt x="375" y="0"/>
                </a:cubicBezTo>
                <a:cubicBezTo>
                  <a:pt x="375" y="0"/>
                  <a:pt x="382" y="0"/>
                  <a:pt x="389" y="0"/>
                </a:cubicBezTo>
                <a:cubicBezTo>
                  <a:pt x="396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6" y="134"/>
                  <a:pt x="566" y="141"/>
                </a:cubicBezTo>
                <a:cubicBezTo>
                  <a:pt x="566" y="318"/>
                  <a:pt x="566" y="318"/>
                  <a:pt x="566" y="318"/>
                </a:cubicBezTo>
                <a:cubicBezTo>
                  <a:pt x="551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48" y="155"/>
                </a:moveTo>
                <a:lnTo>
                  <a:pt x="148" y="155"/>
                </a:lnTo>
                <a:cubicBezTo>
                  <a:pt x="57" y="84"/>
                  <a:pt x="57" y="84"/>
                  <a:pt x="57" y="84"/>
                </a:cubicBezTo>
                <a:cubicBezTo>
                  <a:pt x="57" y="388"/>
                  <a:pt x="57" y="388"/>
                  <a:pt x="57" y="388"/>
                </a:cubicBezTo>
                <a:cubicBezTo>
                  <a:pt x="148" y="459"/>
                  <a:pt x="148" y="459"/>
                  <a:pt x="148" y="459"/>
                </a:cubicBezTo>
                <a:lnTo>
                  <a:pt x="148" y="155"/>
                </a:lnTo>
                <a:close/>
                <a:moveTo>
                  <a:pt x="459" y="304"/>
                </a:moveTo>
                <a:lnTo>
                  <a:pt x="459" y="304"/>
                </a:lnTo>
                <a:cubicBezTo>
                  <a:pt x="530" y="304"/>
                  <a:pt x="587" y="353"/>
                  <a:pt x="587" y="424"/>
                </a:cubicBezTo>
                <a:cubicBezTo>
                  <a:pt x="587" y="495"/>
                  <a:pt x="530" y="544"/>
                  <a:pt x="459" y="544"/>
                </a:cubicBezTo>
                <a:cubicBezTo>
                  <a:pt x="396" y="544"/>
                  <a:pt x="339" y="495"/>
                  <a:pt x="339" y="424"/>
                </a:cubicBezTo>
                <a:cubicBezTo>
                  <a:pt x="339" y="353"/>
                  <a:pt x="396" y="304"/>
                  <a:pt x="459" y="304"/>
                </a:cubicBezTo>
                <a:close/>
                <a:moveTo>
                  <a:pt x="403" y="445"/>
                </a:moveTo>
                <a:lnTo>
                  <a:pt x="403" y="445"/>
                </a:lnTo>
                <a:cubicBezTo>
                  <a:pt x="396" y="445"/>
                  <a:pt x="396" y="452"/>
                  <a:pt x="396" y="459"/>
                </a:cubicBezTo>
                <a:cubicBezTo>
                  <a:pt x="396" y="480"/>
                  <a:pt x="410" y="487"/>
                  <a:pt x="424" y="487"/>
                </a:cubicBezTo>
                <a:cubicBezTo>
                  <a:pt x="431" y="487"/>
                  <a:pt x="438" y="487"/>
                  <a:pt x="445" y="480"/>
                </a:cubicBezTo>
                <a:cubicBezTo>
                  <a:pt x="459" y="466"/>
                  <a:pt x="459" y="466"/>
                  <a:pt x="459" y="466"/>
                </a:cubicBezTo>
                <a:cubicBezTo>
                  <a:pt x="481" y="480"/>
                  <a:pt x="481" y="480"/>
                  <a:pt x="481" y="480"/>
                </a:cubicBezTo>
                <a:cubicBezTo>
                  <a:pt x="488" y="487"/>
                  <a:pt x="495" y="487"/>
                  <a:pt x="502" y="487"/>
                </a:cubicBezTo>
                <a:cubicBezTo>
                  <a:pt x="516" y="487"/>
                  <a:pt x="530" y="480"/>
                  <a:pt x="530" y="459"/>
                </a:cubicBezTo>
                <a:cubicBezTo>
                  <a:pt x="530" y="452"/>
                  <a:pt x="523" y="445"/>
                  <a:pt x="516" y="445"/>
                </a:cubicBezTo>
                <a:cubicBezTo>
                  <a:pt x="502" y="424"/>
                  <a:pt x="502" y="424"/>
                  <a:pt x="502" y="424"/>
                </a:cubicBezTo>
                <a:cubicBezTo>
                  <a:pt x="516" y="402"/>
                  <a:pt x="516" y="402"/>
                  <a:pt x="516" y="402"/>
                </a:cubicBezTo>
                <a:cubicBezTo>
                  <a:pt x="523" y="402"/>
                  <a:pt x="530" y="395"/>
                  <a:pt x="530" y="388"/>
                </a:cubicBezTo>
                <a:cubicBezTo>
                  <a:pt x="530" y="367"/>
                  <a:pt x="516" y="360"/>
                  <a:pt x="502" y="360"/>
                </a:cubicBezTo>
                <a:cubicBezTo>
                  <a:pt x="495" y="360"/>
                  <a:pt x="488" y="360"/>
                  <a:pt x="481" y="367"/>
                </a:cubicBezTo>
                <a:cubicBezTo>
                  <a:pt x="459" y="381"/>
                  <a:pt x="459" y="381"/>
                  <a:pt x="459" y="381"/>
                </a:cubicBezTo>
                <a:cubicBezTo>
                  <a:pt x="445" y="367"/>
                  <a:pt x="445" y="367"/>
                  <a:pt x="445" y="367"/>
                </a:cubicBezTo>
                <a:cubicBezTo>
                  <a:pt x="438" y="360"/>
                  <a:pt x="431" y="360"/>
                  <a:pt x="424" y="360"/>
                </a:cubicBezTo>
                <a:cubicBezTo>
                  <a:pt x="410" y="360"/>
                  <a:pt x="396" y="367"/>
                  <a:pt x="396" y="388"/>
                </a:cubicBezTo>
                <a:cubicBezTo>
                  <a:pt x="396" y="395"/>
                  <a:pt x="396" y="402"/>
                  <a:pt x="403" y="402"/>
                </a:cubicBezTo>
                <a:cubicBezTo>
                  <a:pt x="424" y="424"/>
                  <a:pt x="424" y="424"/>
                  <a:pt x="424" y="424"/>
                </a:cubicBezTo>
                <a:lnTo>
                  <a:pt x="403" y="4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1" name="Freeform 99"/>
          <p:cNvSpPr>
            <a:spLocks noChangeArrowheads="1"/>
          </p:cNvSpPr>
          <p:nvPr/>
        </p:nvSpPr>
        <p:spPr bwMode="auto">
          <a:xfrm>
            <a:off x="15896946" y="3320480"/>
            <a:ext cx="632806" cy="594456"/>
          </a:xfrm>
          <a:custGeom>
            <a:avLst/>
            <a:gdLst>
              <a:gd name="T0" fmla="*/ 66212751 w 581"/>
              <a:gd name="T1" fmla="*/ 20221371 h 545"/>
              <a:gd name="T2" fmla="*/ 66212751 w 581"/>
              <a:gd name="T3" fmla="*/ 20221371 h 545"/>
              <a:gd name="T4" fmla="*/ 53334262 w 581"/>
              <a:gd name="T5" fmla="*/ 10958585 h 545"/>
              <a:gd name="T6" fmla="*/ 53334262 w 581"/>
              <a:gd name="T7" fmla="*/ 36789640 h 545"/>
              <a:gd name="T8" fmla="*/ 45919582 w 581"/>
              <a:gd name="T9" fmla="*/ 41486228 h 545"/>
              <a:gd name="T10" fmla="*/ 45919582 w 581"/>
              <a:gd name="T11" fmla="*/ 10045490 h 545"/>
              <a:gd name="T12" fmla="*/ 26667311 w 581"/>
              <a:gd name="T13" fmla="*/ 20221371 h 545"/>
              <a:gd name="T14" fmla="*/ 26667311 w 581"/>
              <a:gd name="T15" fmla="*/ 61707599 h 545"/>
              <a:gd name="T16" fmla="*/ 40456134 w 581"/>
              <a:gd name="T17" fmla="*/ 54401755 h 545"/>
              <a:gd name="T18" fmla="*/ 40456134 w 581"/>
              <a:gd name="T19" fmla="*/ 55315211 h 545"/>
              <a:gd name="T20" fmla="*/ 41366468 w 581"/>
              <a:gd name="T21" fmla="*/ 61707599 h 545"/>
              <a:gd name="T22" fmla="*/ 24845922 w 581"/>
              <a:gd name="T23" fmla="*/ 70970385 h 545"/>
              <a:gd name="T24" fmla="*/ 24845922 w 581"/>
              <a:gd name="T25" fmla="*/ 70970385 h 545"/>
              <a:gd name="T26" fmla="*/ 23024892 w 581"/>
              <a:gd name="T27" fmla="*/ 70970385 h 545"/>
              <a:gd name="T28" fmla="*/ 21203502 w 581"/>
              <a:gd name="T29" fmla="*/ 70970385 h 545"/>
              <a:gd name="T30" fmla="*/ 910695 w 581"/>
              <a:gd name="T31" fmla="*/ 56228306 h 545"/>
              <a:gd name="T32" fmla="*/ 0 w 581"/>
              <a:gd name="T33" fmla="*/ 52444813 h 545"/>
              <a:gd name="T34" fmla="*/ 0 w 581"/>
              <a:gd name="T35" fmla="*/ 3652741 h 545"/>
              <a:gd name="T36" fmla="*/ 3642419 w 581"/>
              <a:gd name="T37" fmla="*/ 0 h 545"/>
              <a:gd name="T38" fmla="*/ 5463448 w 581"/>
              <a:gd name="T39" fmla="*/ 913095 h 545"/>
              <a:gd name="T40" fmla="*/ 5463448 w 581"/>
              <a:gd name="T41" fmla="*/ 913095 h 545"/>
              <a:gd name="T42" fmla="*/ 23024892 w 581"/>
              <a:gd name="T43" fmla="*/ 13828622 h 545"/>
              <a:gd name="T44" fmla="*/ 48781509 w 581"/>
              <a:gd name="T45" fmla="*/ 0 h 545"/>
              <a:gd name="T46" fmla="*/ 48781509 w 581"/>
              <a:gd name="T47" fmla="*/ 0 h 545"/>
              <a:gd name="T48" fmla="*/ 49691843 w 581"/>
              <a:gd name="T49" fmla="*/ 0 h 545"/>
              <a:gd name="T50" fmla="*/ 52423928 w 581"/>
              <a:gd name="T51" fmla="*/ 913095 h 545"/>
              <a:gd name="T52" fmla="*/ 52423928 w 581"/>
              <a:gd name="T53" fmla="*/ 913095 h 545"/>
              <a:gd name="T54" fmla="*/ 71676199 w 581"/>
              <a:gd name="T55" fmla="*/ 15655173 h 545"/>
              <a:gd name="T56" fmla="*/ 71676199 w 581"/>
              <a:gd name="T57" fmla="*/ 15655173 h 545"/>
              <a:gd name="T58" fmla="*/ 71676199 w 581"/>
              <a:gd name="T59" fmla="*/ 15655173 h 545"/>
              <a:gd name="T60" fmla="*/ 71676199 w 581"/>
              <a:gd name="T61" fmla="*/ 15655173 h 545"/>
              <a:gd name="T62" fmla="*/ 73497228 w 581"/>
              <a:gd name="T63" fmla="*/ 18394820 h 545"/>
              <a:gd name="T64" fmla="*/ 73497228 w 581"/>
              <a:gd name="T65" fmla="*/ 41486228 h 545"/>
              <a:gd name="T66" fmla="*/ 66212751 w 581"/>
              <a:gd name="T67" fmla="*/ 36789640 h 545"/>
              <a:gd name="T68" fmla="*/ 66212751 w 581"/>
              <a:gd name="T69" fmla="*/ 20221371 h 545"/>
              <a:gd name="T70" fmla="*/ 19252271 w 581"/>
              <a:gd name="T71" fmla="*/ 20221371 h 545"/>
              <a:gd name="T72" fmla="*/ 19252271 w 581"/>
              <a:gd name="T73" fmla="*/ 20221371 h 545"/>
              <a:gd name="T74" fmla="*/ 7414680 w 581"/>
              <a:gd name="T75" fmla="*/ 10958585 h 545"/>
              <a:gd name="T76" fmla="*/ 7414680 w 581"/>
              <a:gd name="T77" fmla="*/ 50618623 h 545"/>
              <a:gd name="T78" fmla="*/ 19252271 w 581"/>
              <a:gd name="T79" fmla="*/ 59881048 h 545"/>
              <a:gd name="T80" fmla="*/ 19252271 w 581"/>
              <a:gd name="T81" fmla="*/ 20221371 h 545"/>
              <a:gd name="T82" fmla="*/ 59708405 w 581"/>
              <a:gd name="T83" fmla="*/ 39660038 h 545"/>
              <a:gd name="T84" fmla="*/ 59708405 w 581"/>
              <a:gd name="T85" fmla="*/ 39660038 h 545"/>
              <a:gd name="T86" fmla="*/ 75448459 w 581"/>
              <a:gd name="T87" fmla="*/ 55315211 h 545"/>
              <a:gd name="T88" fmla="*/ 59708405 w 581"/>
              <a:gd name="T89" fmla="*/ 70970385 h 545"/>
              <a:gd name="T90" fmla="*/ 44098553 w 581"/>
              <a:gd name="T91" fmla="*/ 55315211 h 545"/>
              <a:gd name="T92" fmla="*/ 59708405 w 581"/>
              <a:gd name="T93" fmla="*/ 39660038 h 545"/>
              <a:gd name="T94" fmla="*/ 49691843 w 581"/>
              <a:gd name="T95" fmla="*/ 58967953 h 545"/>
              <a:gd name="T96" fmla="*/ 49691843 w 581"/>
              <a:gd name="T97" fmla="*/ 58967953 h 545"/>
              <a:gd name="T98" fmla="*/ 55155652 w 581"/>
              <a:gd name="T99" fmla="*/ 63534150 h 545"/>
              <a:gd name="T100" fmla="*/ 56976681 w 581"/>
              <a:gd name="T101" fmla="*/ 65491092 h 545"/>
              <a:gd name="T102" fmla="*/ 59708405 w 581"/>
              <a:gd name="T103" fmla="*/ 63534150 h 545"/>
              <a:gd name="T104" fmla="*/ 69854809 w 581"/>
              <a:gd name="T105" fmla="*/ 54401755 h 545"/>
              <a:gd name="T106" fmla="*/ 70765504 w 581"/>
              <a:gd name="T107" fmla="*/ 51531718 h 545"/>
              <a:gd name="T108" fmla="*/ 67123085 w 581"/>
              <a:gd name="T109" fmla="*/ 47878977 h 545"/>
              <a:gd name="T110" fmla="*/ 64391361 w 581"/>
              <a:gd name="T111" fmla="*/ 48792072 h 545"/>
              <a:gd name="T112" fmla="*/ 56976681 w 581"/>
              <a:gd name="T113" fmla="*/ 56228306 h 545"/>
              <a:gd name="T114" fmla="*/ 55155652 w 581"/>
              <a:gd name="T115" fmla="*/ 54401755 h 545"/>
              <a:gd name="T116" fmla="*/ 52423928 w 581"/>
              <a:gd name="T117" fmla="*/ 52444813 h 545"/>
              <a:gd name="T118" fmla="*/ 48781509 w 581"/>
              <a:gd name="T119" fmla="*/ 56228306 h 545"/>
              <a:gd name="T120" fmla="*/ 49691843 w 581"/>
              <a:gd name="T121" fmla="*/ 58967953 h 54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81" h="545">
                <a:moveTo>
                  <a:pt x="509" y="155"/>
                </a:moveTo>
                <a:lnTo>
                  <a:pt x="509" y="155"/>
                </a:lnTo>
                <a:cubicBezTo>
                  <a:pt x="410" y="84"/>
                  <a:pt x="410" y="84"/>
                  <a:pt x="410" y="84"/>
                </a:cubicBezTo>
                <a:cubicBezTo>
                  <a:pt x="410" y="282"/>
                  <a:pt x="410" y="282"/>
                  <a:pt x="410" y="282"/>
                </a:cubicBezTo>
                <a:cubicBezTo>
                  <a:pt x="389" y="289"/>
                  <a:pt x="375" y="297"/>
                  <a:pt x="353" y="318"/>
                </a:cubicBezTo>
                <a:cubicBezTo>
                  <a:pt x="353" y="77"/>
                  <a:pt x="353" y="77"/>
                  <a:pt x="353" y="77"/>
                </a:cubicBez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1" y="459"/>
                  <a:pt x="318" y="473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84" y="544"/>
                  <a:pt x="184" y="544"/>
                  <a:pt x="177" y="544"/>
                </a:cubicBezTo>
                <a:cubicBezTo>
                  <a:pt x="170" y="544"/>
                  <a:pt x="163" y="544"/>
                  <a:pt x="163" y="544"/>
                </a:cubicBezTo>
                <a:cubicBezTo>
                  <a:pt x="7" y="431"/>
                  <a:pt x="7" y="431"/>
                  <a:pt x="7" y="431"/>
                </a:cubicBezTo>
                <a:cubicBezTo>
                  <a:pt x="0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35" y="0"/>
                  <a:pt x="35" y="0"/>
                  <a:pt x="42" y="7"/>
                </a:cubicBezTo>
                <a:cubicBezTo>
                  <a:pt x="177" y="106"/>
                  <a:pt x="177" y="106"/>
                  <a:pt x="177" y="106"/>
                </a:cubicBezTo>
                <a:cubicBezTo>
                  <a:pt x="375" y="0"/>
                  <a:pt x="375" y="0"/>
                  <a:pt x="375" y="0"/>
                </a:cubicBezTo>
                <a:lnTo>
                  <a:pt x="382" y="0"/>
                </a:lnTo>
                <a:cubicBezTo>
                  <a:pt x="389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5" y="134"/>
                  <a:pt x="565" y="141"/>
                </a:cubicBezTo>
                <a:cubicBezTo>
                  <a:pt x="565" y="318"/>
                  <a:pt x="565" y="318"/>
                  <a:pt x="565" y="318"/>
                </a:cubicBezTo>
                <a:cubicBezTo>
                  <a:pt x="544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48" y="155"/>
                </a:moveTo>
                <a:lnTo>
                  <a:pt x="148" y="155"/>
                </a:lnTo>
                <a:cubicBezTo>
                  <a:pt x="57" y="84"/>
                  <a:pt x="57" y="84"/>
                  <a:pt x="57" y="84"/>
                </a:cubicBezTo>
                <a:cubicBezTo>
                  <a:pt x="57" y="388"/>
                  <a:pt x="57" y="388"/>
                  <a:pt x="57" y="388"/>
                </a:cubicBezTo>
                <a:cubicBezTo>
                  <a:pt x="148" y="459"/>
                  <a:pt x="148" y="459"/>
                  <a:pt x="148" y="459"/>
                </a:cubicBezTo>
                <a:lnTo>
                  <a:pt x="148" y="155"/>
                </a:lnTo>
                <a:close/>
                <a:moveTo>
                  <a:pt x="459" y="304"/>
                </a:moveTo>
                <a:lnTo>
                  <a:pt x="459" y="304"/>
                </a:lnTo>
                <a:cubicBezTo>
                  <a:pt x="530" y="304"/>
                  <a:pt x="580" y="353"/>
                  <a:pt x="580" y="424"/>
                </a:cubicBezTo>
                <a:cubicBezTo>
                  <a:pt x="580" y="495"/>
                  <a:pt x="530" y="544"/>
                  <a:pt x="459" y="544"/>
                </a:cubicBezTo>
                <a:cubicBezTo>
                  <a:pt x="389" y="544"/>
                  <a:pt x="339" y="495"/>
                  <a:pt x="339" y="424"/>
                </a:cubicBezTo>
                <a:cubicBezTo>
                  <a:pt x="339" y="353"/>
                  <a:pt x="389" y="304"/>
                  <a:pt x="459" y="304"/>
                </a:cubicBezTo>
                <a:close/>
                <a:moveTo>
                  <a:pt x="382" y="452"/>
                </a:moveTo>
                <a:lnTo>
                  <a:pt x="382" y="452"/>
                </a:lnTo>
                <a:cubicBezTo>
                  <a:pt x="424" y="487"/>
                  <a:pt x="424" y="487"/>
                  <a:pt x="424" y="487"/>
                </a:cubicBezTo>
                <a:cubicBezTo>
                  <a:pt x="424" y="495"/>
                  <a:pt x="431" y="502"/>
                  <a:pt x="438" y="502"/>
                </a:cubicBezTo>
                <a:cubicBezTo>
                  <a:pt x="445" y="502"/>
                  <a:pt x="452" y="495"/>
                  <a:pt x="459" y="487"/>
                </a:cubicBezTo>
                <a:cubicBezTo>
                  <a:pt x="537" y="417"/>
                  <a:pt x="537" y="417"/>
                  <a:pt x="537" y="417"/>
                </a:cubicBezTo>
                <a:cubicBezTo>
                  <a:pt x="544" y="410"/>
                  <a:pt x="544" y="402"/>
                  <a:pt x="544" y="395"/>
                </a:cubicBezTo>
                <a:cubicBezTo>
                  <a:pt x="544" y="381"/>
                  <a:pt x="530" y="367"/>
                  <a:pt x="516" y="367"/>
                </a:cubicBezTo>
                <a:cubicBezTo>
                  <a:pt x="509" y="367"/>
                  <a:pt x="502" y="367"/>
                  <a:pt x="495" y="374"/>
                </a:cubicBezTo>
                <a:cubicBezTo>
                  <a:pt x="438" y="431"/>
                  <a:pt x="438" y="431"/>
                  <a:pt x="438" y="431"/>
                </a:cubicBezTo>
                <a:cubicBezTo>
                  <a:pt x="424" y="417"/>
                  <a:pt x="424" y="417"/>
                  <a:pt x="424" y="417"/>
                </a:cubicBezTo>
                <a:cubicBezTo>
                  <a:pt x="417" y="410"/>
                  <a:pt x="410" y="402"/>
                  <a:pt x="403" y="402"/>
                </a:cubicBezTo>
                <a:cubicBezTo>
                  <a:pt x="389" y="402"/>
                  <a:pt x="375" y="417"/>
                  <a:pt x="375" y="431"/>
                </a:cubicBezTo>
                <a:cubicBezTo>
                  <a:pt x="375" y="438"/>
                  <a:pt x="375" y="445"/>
                  <a:pt x="382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2" name="Freeform 100"/>
          <p:cNvSpPr>
            <a:spLocks noChangeArrowheads="1"/>
          </p:cNvSpPr>
          <p:nvPr/>
        </p:nvSpPr>
        <p:spPr bwMode="auto">
          <a:xfrm>
            <a:off x="14746388" y="3320480"/>
            <a:ext cx="637602" cy="594456"/>
          </a:xfrm>
          <a:custGeom>
            <a:avLst/>
            <a:gdLst>
              <a:gd name="T0" fmla="*/ 65852755 w 587"/>
              <a:gd name="T1" fmla="*/ 20221371 h 545"/>
              <a:gd name="T2" fmla="*/ 65852755 w 587"/>
              <a:gd name="T3" fmla="*/ 20221371 h 545"/>
              <a:gd name="T4" fmla="*/ 53950255 w 587"/>
              <a:gd name="T5" fmla="*/ 10958585 h 545"/>
              <a:gd name="T6" fmla="*/ 53950255 w 587"/>
              <a:gd name="T7" fmla="*/ 36789640 h 545"/>
              <a:gd name="T8" fmla="*/ 46575532 w 587"/>
              <a:gd name="T9" fmla="*/ 41486228 h 545"/>
              <a:gd name="T10" fmla="*/ 46575532 w 587"/>
              <a:gd name="T11" fmla="*/ 10045490 h 545"/>
              <a:gd name="T12" fmla="*/ 27427797 w 587"/>
              <a:gd name="T13" fmla="*/ 20221371 h 545"/>
              <a:gd name="T14" fmla="*/ 27427797 w 587"/>
              <a:gd name="T15" fmla="*/ 61707599 h 545"/>
              <a:gd name="T16" fmla="*/ 40236356 w 587"/>
              <a:gd name="T17" fmla="*/ 54401755 h 545"/>
              <a:gd name="T18" fmla="*/ 40236356 w 587"/>
              <a:gd name="T19" fmla="*/ 55315211 h 545"/>
              <a:gd name="T20" fmla="*/ 42047395 w 587"/>
              <a:gd name="T21" fmla="*/ 61707599 h 545"/>
              <a:gd name="T22" fmla="*/ 25616758 w 587"/>
              <a:gd name="T23" fmla="*/ 70970385 h 545"/>
              <a:gd name="T24" fmla="*/ 25616758 w 587"/>
              <a:gd name="T25" fmla="*/ 70970385 h 545"/>
              <a:gd name="T26" fmla="*/ 23805360 w 587"/>
              <a:gd name="T27" fmla="*/ 70970385 h 545"/>
              <a:gd name="T28" fmla="*/ 20959133 w 587"/>
              <a:gd name="T29" fmla="*/ 70970385 h 545"/>
              <a:gd name="T30" fmla="*/ 1811399 w 587"/>
              <a:gd name="T31" fmla="*/ 56228306 h 545"/>
              <a:gd name="T32" fmla="*/ 0 w 587"/>
              <a:gd name="T33" fmla="*/ 52444813 h 545"/>
              <a:gd name="T34" fmla="*/ 0 w 587"/>
              <a:gd name="T35" fmla="*/ 3652741 h 545"/>
              <a:gd name="T36" fmla="*/ 3622437 w 587"/>
              <a:gd name="T37" fmla="*/ 0 h 545"/>
              <a:gd name="T38" fmla="*/ 6339535 w 587"/>
              <a:gd name="T39" fmla="*/ 913095 h 545"/>
              <a:gd name="T40" fmla="*/ 6339535 w 587"/>
              <a:gd name="T41" fmla="*/ 913095 h 545"/>
              <a:gd name="T42" fmla="*/ 23805360 w 587"/>
              <a:gd name="T43" fmla="*/ 13828622 h 545"/>
              <a:gd name="T44" fmla="*/ 48516419 w 587"/>
              <a:gd name="T45" fmla="*/ 0 h 545"/>
              <a:gd name="T46" fmla="*/ 48516419 w 587"/>
              <a:gd name="T47" fmla="*/ 0 h 545"/>
              <a:gd name="T48" fmla="*/ 50327458 w 587"/>
              <a:gd name="T49" fmla="*/ 0 h 545"/>
              <a:gd name="T50" fmla="*/ 52138857 w 587"/>
              <a:gd name="T51" fmla="*/ 913095 h 545"/>
              <a:gd name="T52" fmla="*/ 52138857 w 587"/>
              <a:gd name="T53" fmla="*/ 913095 h 545"/>
              <a:gd name="T54" fmla="*/ 71286591 w 587"/>
              <a:gd name="T55" fmla="*/ 15655173 h 545"/>
              <a:gd name="T56" fmla="*/ 72192291 w 587"/>
              <a:gd name="T57" fmla="*/ 15655173 h 545"/>
              <a:gd name="T58" fmla="*/ 72192291 w 587"/>
              <a:gd name="T59" fmla="*/ 15655173 h 545"/>
              <a:gd name="T60" fmla="*/ 72192291 w 587"/>
              <a:gd name="T61" fmla="*/ 15655173 h 545"/>
              <a:gd name="T62" fmla="*/ 73097990 w 587"/>
              <a:gd name="T63" fmla="*/ 18394820 h 545"/>
              <a:gd name="T64" fmla="*/ 73097990 w 587"/>
              <a:gd name="T65" fmla="*/ 41486228 h 545"/>
              <a:gd name="T66" fmla="*/ 65852755 w 587"/>
              <a:gd name="T67" fmla="*/ 36789640 h 545"/>
              <a:gd name="T68" fmla="*/ 65852755 w 587"/>
              <a:gd name="T69" fmla="*/ 20221371 h 545"/>
              <a:gd name="T70" fmla="*/ 20053434 w 587"/>
              <a:gd name="T71" fmla="*/ 20221371 h 545"/>
              <a:gd name="T72" fmla="*/ 20053434 w 587"/>
              <a:gd name="T73" fmla="*/ 20221371 h 545"/>
              <a:gd name="T74" fmla="*/ 7245235 w 587"/>
              <a:gd name="T75" fmla="*/ 10958585 h 545"/>
              <a:gd name="T76" fmla="*/ 7245235 w 587"/>
              <a:gd name="T77" fmla="*/ 50618623 h 545"/>
              <a:gd name="T78" fmla="*/ 20053434 w 587"/>
              <a:gd name="T79" fmla="*/ 59881048 h 545"/>
              <a:gd name="T80" fmla="*/ 20053434 w 587"/>
              <a:gd name="T81" fmla="*/ 20221371 h 545"/>
              <a:gd name="T82" fmla="*/ 60289790 w 587"/>
              <a:gd name="T83" fmla="*/ 39660038 h 545"/>
              <a:gd name="T84" fmla="*/ 60289790 w 587"/>
              <a:gd name="T85" fmla="*/ 39660038 h 545"/>
              <a:gd name="T86" fmla="*/ 75814728 w 587"/>
              <a:gd name="T87" fmla="*/ 55315211 h 545"/>
              <a:gd name="T88" fmla="*/ 60289790 w 587"/>
              <a:gd name="T89" fmla="*/ 70970385 h 545"/>
              <a:gd name="T90" fmla="*/ 43858794 w 587"/>
              <a:gd name="T91" fmla="*/ 55315211 h 545"/>
              <a:gd name="T92" fmla="*/ 60289790 w 587"/>
              <a:gd name="T93" fmla="*/ 39660038 h 545"/>
              <a:gd name="T94" fmla="*/ 53044556 w 587"/>
              <a:gd name="T95" fmla="*/ 58967953 h 545"/>
              <a:gd name="T96" fmla="*/ 53044556 w 587"/>
              <a:gd name="T97" fmla="*/ 58967953 h 545"/>
              <a:gd name="T98" fmla="*/ 67664154 w 587"/>
              <a:gd name="T99" fmla="*/ 58967953 h 545"/>
              <a:gd name="T100" fmla="*/ 71286591 w 587"/>
              <a:gd name="T101" fmla="*/ 55315211 h 545"/>
              <a:gd name="T102" fmla="*/ 67664154 w 587"/>
              <a:gd name="T103" fmla="*/ 51531718 h 545"/>
              <a:gd name="T104" fmla="*/ 53044556 w 587"/>
              <a:gd name="T105" fmla="*/ 51531718 h 545"/>
              <a:gd name="T106" fmla="*/ 49422118 w 587"/>
              <a:gd name="T107" fmla="*/ 55315211 h 545"/>
              <a:gd name="T108" fmla="*/ 53044556 w 587"/>
              <a:gd name="T109" fmla="*/ 58967953 h 545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87" h="545">
                <a:moveTo>
                  <a:pt x="509" y="155"/>
                </a:moveTo>
                <a:lnTo>
                  <a:pt x="509" y="155"/>
                </a:lnTo>
                <a:cubicBezTo>
                  <a:pt x="417" y="84"/>
                  <a:pt x="417" y="84"/>
                  <a:pt x="417" y="84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396" y="289"/>
                  <a:pt x="375" y="297"/>
                  <a:pt x="360" y="318"/>
                </a:cubicBezTo>
                <a:cubicBezTo>
                  <a:pt x="360" y="77"/>
                  <a:pt x="360" y="77"/>
                  <a:pt x="360" y="77"/>
                </a:cubicBezTo>
                <a:cubicBezTo>
                  <a:pt x="212" y="155"/>
                  <a:pt x="212" y="155"/>
                  <a:pt x="212" y="155"/>
                </a:cubicBezTo>
                <a:cubicBezTo>
                  <a:pt x="212" y="473"/>
                  <a:pt x="212" y="473"/>
                  <a:pt x="212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8" y="459"/>
                  <a:pt x="325" y="473"/>
                </a:cubicBezTo>
                <a:cubicBezTo>
                  <a:pt x="198" y="544"/>
                  <a:pt x="198" y="544"/>
                  <a:pt x="198" y="544"/>
                </a:cubicBezTo>
                <a:cubicBezTo>
                  <a:pt x="191" y="544"/>
                  <a:pt x="184" y="544"/>
                  <a:pt x="184" y="544"/>
                </a:cubicBezTo>
                <a:cubicBezTo>
                  <a:pt x="177" y="544"/>
                  <a:pt x="169" y="544"/>
                  <a:pt x="162" y="544"/>
                </a:cubicBezTo>
                <a:cubicBezTo>
                  <a:pt x="14" y="431"/>
                  <a:pt x="14" y="431"/>
                  <a:pt x="14" y="431"/>
                </a:cubicBezTo>
                <a:cubicBezTo>
                  <a:pt x="7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2" y="0"/>
                  <a:pt x="49" y="7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375" y="0"/>
                  <a:pt x="375" y="0"/>
                  <a:pt x="375" y="0"/>
                </a:cubicBezTo>
                <a:cubicBezTo>
                  <a:pt x="382" y="0"/>
                  <a:pt x="382" y="0"/>
                  <a:pt x="389" y="0"/>
                </a:cubicBezTo>
                <a:cubicBezTo>
                  <a:pt x="396" y="0"/>
                  <a:pt x="403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0"/>
                  <a:pt x="558" y="120"/>
                  <a:pt x="558" y="120"/>
                </a:cubicBezTo>
                <a:cubicBezTo>
                  <a:pt x="565" y="127"/>
                  <a:pt x="565" y="134"/>
                  <a:pt x="565" y="141"/>
                </a:cubicBezTo>
                <a:cubicBezTo>
                  <a:pt x="565" y="318"/>
                  <a:pt x="565" y="318"/>
                  <a:pt x="565" y="318"/>
                </a:cubicBezTo>
                <a:cubicBezTo>
                  <a:pt x="551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55" y="155"/>
                </a:moveTo>
                <a:lnTo>
                  <a:pt x="155" y="155"/>
                </a:lnTo>
                <a:cubicBezTo>
                  <a:pt x="56" y="84"/>
                  <a:pt x="56" y="84"/>
                  <a:pt x="56" y="84"/>
                </a:cubicBezTo>
                <a:cubicBezTo>
                  <a:pt x="56" y="388"/>
                  <a:pt x="56" y="388"/>
                  <a:pt x="56" y="388"/>
                </a:cubicBezTo>
                <a:cubicBezTo>
                  <a:pt x="155" y="459"/>
                  <a:pt x="155" y="459"/>
                  <a:pt x="155" y="459"/>
                </a:cubicBezTo>
                <a:lnTo>
                  <a:pt x="155" y="155"/>
                </a:lnTo>
                <a:close/>
                <a:moveTo>
                  <a:pt x="466" y="304"/>
                </a:moveTo>
                <a:lnTo>
                  <a:pt x="466" y="304"/>
                </a:lnTo>
                <a:cubicBezTo>
                  <a:pt x="530" y="304"/>
                  <a:pt x="586" y="353"/>
                  <a:pt x="586" y="424"/>
                </a:cubicBezTo>
                <a:cubicBezTo>
                  <a:pt x="586" y="495"/>
                  <a:pt x="530" y="544"/>
                  <a:pt x="466" y="544"/>
                </a:cubicBezTo>
                <a:cubicBezTo>
                  <a:pt x="396" y="544"/>
                  <a:pt x="339" y="495"/>
                  <a:pt x="339" y="424"/>
                </a:cubicBezTo>
                <a:cubicBezTo>
                  <a:pt x="339" y="353"/>
                  <a:pt x="396" y="304"/>
                  <a:pt x="466" y="304"/>
                </a:cubicBezTo>
                <a:close/>
                <a:moveTo>
                  <a:pt x="410" y="452"/>
                </a:moveTo>
                <a:lnTo>
                  <a:pt x="410" y="452"/>
                </a:lnTo>
                <a:cubicBezTo>
                  <a:pt x="523" y="452"/>
                  <a:pt x="523" y="452"/>
                  <a:pt x="523" y="452"/>
                </a:cubicBezTo>
                <a:cubicBezTo>
                  <a:pt x="537" y="452"/>
                  <a:pt x="551" y="438"/>
                  <a:pt x="551" y="424"/>
                </a:cubicBezTo>
                <a:cubicBezTo>
                  <a:pt x="551" y="410"/>
                  <a:pt x="537" y="395"/>
                  <a:pt x="523" y="395"/>
                </a:cubicBezTo>
                <a:cubicBezTo>
                  <a:pt x="410" y="395"/>
                  <a:pt x="410" y="395"/>
                  <a:pt x="410" y="395"/>
                </a:cubicBezTo>
                <a:cubicBezTo>
                  <a:pt x="389" y="395"/>
                  <a:pt x="382" y="410"/>
                  <a:pt x="382" y="424"/>
                </a:cubicBezTo>
                <a:cubicBezTo>
                  <a:pt x="382" y="438"/>
                  <a:pt x="389" y="452"/>
                  <a:pt x="410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3" name="Freeform 101"/>
          <p:cNvSpPr>
            <a:spLocks noChangeArrowheads="1"/>
          </p:cNvSpPr>
          <p:nvPr/>
        </p:nvSpPr>
        <p:spPr bwMode="auto">
          <a:xfrm>
            <a:off x="13600623" y="3320480"/>
            <a:ext cx="637600" cy="594456"/>
          </a:xfrm>
          <a:custGeom>
            <a:avLst/>
            <a:gdLst>
              <a:gd name="T0" fmla="*/ 65852084 w 587"/>
              <a:gd name="T1" fmla="*/ 20221371 h 545"/>
              <a:gd name="T2" fmla="*/ 53949640 w 587"/>
              <a:gd name="T3" fmla="*/ 36789640 h 545"/>
              <a:gd name="T4" fmla="*/ 46575312 w 587"/>
              <a:gd name="T5" fmla="*/ 10045490 h 545"/>
              <a:gd name="T6" fmla="*/ 26521972 w 587"/>
              <a:gd name="T7" fmla="*/ 61707599 h 545"/>
              <a:gd name="T8" fmla="*/ 40235806 w 587"/>
              <a:gd name="T9" fmla="*/ 55315211 h 545"/>
              <a:gd name="T10" fmla="*/ 24710582 w 587"/>
              <a:gd name="T11" fmla="*/ 70970385 h 545"/>
              <a:gd name="T12" fmla="*/ 22770064 w 587"/>
              <a:gd name="T13" fmla="*/ 70970385 h 545"/>
              <a:gd name="T14" fmla="*/ 1811390 w 587"/>
              <a:gd name="T15" fmla="*/ 56228306 h 545"/>
              <a:gd name="T16" fmla="*/ 0 w 587"/>
              <a:gd name="T17" fmla="*/ 3652741 h 545"/>
              <a:gd name="T18" fmla="*/ 5433810 w 587"/>
              <a:gd name="T19" fmla="*/ 913095 h 545"/>
              <a:gd name="T20" fmla="*/ 23805247 w 587"/>
              <a:gd name="T21" fmla="*/ 13828622 h 545"/>
              <a:gd name="T22" fmla="*/ 48386342 w 587"/>
              <a:gd name="T23" fmla="*/ 0 h 545"/>
              <a:gd name="T24" fmla="*/ 52138250 w 587"/>
              <a:gd name="T25" fmla="*/ 913095 h 545"/>
              <a:gd name="T26" fmla="*/ 71285894 w 587"/>
              <a:gd name="T27" fmla="*/ 15655173 h 545"/>
              <a:gd name="T28" fmla="*/ 71285894 w 587"/>
              <a:gd name="T29" fmla="*/ 15655173 h 545"/>
              <a:gd name="T30" fmla="*/ 73097284 w 587"/>
              <a:gd name="T31" fmla="*/ 18394820 h 545"/>
              <a:gd name="T32" fmla="*/ 65852084 w 587"/>
              <a:gd name="T33" fmla="*/ 36789640 h 545"/>
              <a:gd name="T34" fmla="*/ 19147644 w 587"/>
              <a:gd name="T35" fmla="*/ 20221371 h 545"/>
              <a:gd name="T36" fmla="*/ 7245200 w 587"/>
              <a:gd name="T37" fmla="*/ 10958585 h 545"/>
              <a:gd name="T38" fmla="*/ 19147644 w 587"/>
              <a:gd name="T39" fmla="*/ 59881048 h 545"/>
              <a:gd name="T40" fmla="*/ 59383450 w 587"/>
              <a:gd name="T41" fmla="*/ 39660038 h 545"/>
              <a:gd name="T42" fmla="*/ 75814009 w 587"/>
              <a:gd name="T43" fmla="*/ 55315211 h 545"/>
              <a:gd name="T44" fmla="*/ 43858227 w 587"/>
              <a:gd name="T45" fmla="*/ 55315211 h 545"/>
              <a:gd name="T46" fmla="*/ 52138250 w 587"/>
              <a:gd name="T47" fmla="*/ 58967953 h 545"/>
              <a:gd name="T48" fmla="*/ 55761030 w 587"/>
              <a:gd name="T49" fmla="*/ 58967953 h 545"/>
              <a:gd name="T50" fmla="*/ 59383450 w 587"/>
              <a:gd name="T51" fmla="*/ 66404187 h 545"/>
              <a:gd name="T52" fmla="*/ 63005871 w 587"/>
              <a:gd name="T53" fmla="*/ 58967953 h 545"/>
              <a:gd name="T54" fmla="*/ 70380199 w 587"/>
              <a:gd name="T55" fmla="*/ 55315211 h 545"/>
              <a:gd name="T56" fmla="*/ 63005871 w 587"/>
              <a:gd name="T57" fmla="*/ 51531718 h 545"/>
              <a:gd name="T58" fmla="*/ 59383450 w 587"/>
              <a:gd name="T59" fmla="*/ 44225874 h 545"/>
              <a:gd name="T60" fmla="*/ 55761030 w 587"/>
              <a:gd name="T61" fmla="*/ 51531718 h 545"/>
              <a:gd name="T62" fmla="*/ 48386342 w 587"/>
              <a:gd name="T63" fmla="*/ 55315211 h 54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7" h="545">
                <a:moveTo>
                  <a:pt x="509" y="155"/>
                </a:moveTo>
                <a:lnTo>
                  <a:pt x="509" y="155"/>
                </a:lnTo>
                <a:cubicBezTo>
                  <a:pt x="417" y="84"/>
                  <a:pt x="417" y="84"/>
                  <a:pt x="417" y="84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396" y="289"/>
                  <a:pt x="374" y="297"/>
                  <a:pt x="360" y="318"/>
                </a:cubicBezTo>
                <a:cubicBezTo>
                  <a:pt x="360" y="77"/>
                  <a:pt x="360" y="77"/>
                  <a:pt x="360" y="77"/>
                </a:cubicBez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11" y="417"/>
                  <a:pt x="311" y="417"/>
                  <a:pt x="311" y="417"/>
                </a:cubicBezTo>
                <a:lnTo>
                  <a:pt x="311" y="424"/>
                </a:lnTo>
                <a:cubicBezTo>
                  <a:pt x="311" y="438"/>
                  <a:pt x="311" y="459"/>
                  <a:pt x="318" y="473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91" y="544"/>
                  <a:pt x="184" y="544"/>
                  <a:pt x="176" y="544"/>
                </a:cubicBezTo>
                <a:cubicBezTo>
                  <a:pt x="169" y="544"/>
                  <a:pt x="169" y="544"/>
                  <a:pt x="162" y="544"/>
                </a:cubicBezTo>
                <a:cubicBezTo>
                  <a:pt x="14" y="431"/>
                  <a:pt x="14" y="431"/>
                  <a:pt x="14" y="431"/>
                </a:cubicBezTo>
                <a:cubicBezTo>
                  <a:pt x="7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2" y="0"/>
                  <a:pt x="42" y="7"/>
                </a:cubicBezTo>
                <a:cubicBezTo>
                  <a:pt x="184" y="106"/>
                  <a:pt x="184" y="106"/>
                  <a:pt x="184" y="106"/>
                </a:cubicBezTo>
                <a:cubicBezTo>
                  <a:pt x="374" y="0"/>
                  <a:pt x="374" y="0"/>
                  <a:pt x="374" y="0"/>
                </a:cubicBezTo>
                <a:cubicBezTo>
                  <a:pt x="374" y="0"/>
                  <a:pt x="382" y="0"/>
                  <a:pt x="389" y="0"/>
                </a:cubicBezTo>
                <a:cubicBezTo>
                  <a:pt x="396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5" y="134"/>
                  <a:pt x="565" y="141"/>
                </a:cubicBezTo>
                <a:cubicBezTo>
                  <a:pt x="565" y="318"/>
                  <a:pt x="565" y="318"/>
                  <a:pt x="565" y="318"/>
                </a:cubicBezTo>
                <a:cubicBezTo>
                  <a:pt x="551" y="297"/>
                  <a:pt x="530" y="289"/>
                  <a:pt x="509" y="282"/>
                </a:cubicBezTo>
                <a:lnTo>
                  <a:pt x="509" y="155"/>
                </a:lnTo>
                <a:close/>
                <a:moveTo>
                  <a:pt x="148" y="155"/>
                </a:moveTo>
                <a:lnTo>
                  <a:pt x="148" y="155"/>
                </a:lnTo>
                <a:cubicBezTo>
                  <a:pt x="56" y="84"/>
                  <a:pt x="56" y="84"/>
                  <a:pt x="56" y="84"/>
                </a:cubicBezTo>
                <a:cubicBezTo>
                  <a:pt x="56" y="388"/>
                  <a:pt x="56" y="388"/>
                  <a:pt x="56" y="388"/>
                </a:cubicBezTo>
                <a:cubicBezTo>
                  <a:pt x="148" y="459"/>
                  <a:pt x="148" y="459"/>
                  <a:pt x="148" y="459"/>
                </a:cubicBezTo>
                <a:lnTo>
                  <a:pt x="148" y="155"/>
                </a:lnTo>
                <a:close/>
                <a:moveTo>
                  <a:pt x="459" y="304"/>
                </a:moveTo>
                <a:lnTo>
                  <a:pt x="459" y="304"/>
                </a:lnTo>
                <a:cubicBezTo>
                  <a:pt x="530" y="304"/>
                  <a:pt x="586" y="353"/>
                  <a:pt x="586" y="424"/>
                </a:cubicBezTo>
                <a:cubicBezTo>
                  <a:pt x="586" y="495"/>
                  <a:pt x="530" y="544"/>
                  <a:pt x="459" y="544"/>
                </a:cubicBezTo>
                <a:cubicBezTo>
                  <a:pt x="396" y="544"/>
                  <a:pt x="339" y="495"/>
                  <a:pt x="339" y="424"/>
                </a:cubicBezTo>
                <a:cubicBezTo>
                  <a:pt x="339" y="353"/>
                  <a:pt x="396" y="304"/>
                  <a:pt x="459" y="304"/>
                </a:cubicBezTo>
                <a:close/>
                <a:moveTo>
                  <a:pt x="403" y="452"/>
                </a:moveTo>
                <a:lnTo>
                  <a:pt x="403" y="452"/>
                </a:lnTo>
                <a:cubicBezTo>
                  <a:pt x="431" y="452"/>
                  <a:pt x="431" y="452"/>
                  <a:pt x="431" y="452"/>
                </a:cubicBezTo>
                <a:cubicBezTo>
                  <a:pt x="431" y="480"/>
                  <a:pt x="431" y="480"/>
                  <a:pt x="431" y="480"/>
                </a:cubicBezTo>
                <a:cubicBezTo>
                  <a:pt x="431" y="495"/>
                  <a:pt x="445" y="509"/>
                  <a:pt x="459" y="509"/>
                </a:cubicBezTo>
                <a:cubicBezTo>
                  <a:pt x="480" y="509"/>
                  <a:pt x="487" y="495"/>
                  <a:pt x="487" y="480"/>
                </a:cubicBezTo>
                <a:cubicBezTo>
                  <a:pt x="487" y="452"/>
                  <a:pt x="487" y="452"/>
                  <a:pt x="487" y="452"/>
                </a:cubicBezTo>
                <a:cubicBezTo>
                  <a:pt x="516" y="452"/>
                  <a:pt x="516" y="452"/>
                  <a:pt x="516" y="452"/>
                </a:cubicBezTo>
                <a:cubicBezTo>
                  <a:pt x="537" y="452"/>
                  <a:pt x="544" y="438"/>
                  <a:pt x="544" y="424"/>
                </a:cubicBezTo>
                <a:cubicBezTo>
                  <a:pt x="544" y="410"/>
                  <a:pt x="537" y="395"/>
                  <a:pt x="516" y="395"/>
                </a:cubicBezTo>
                <a:cubicBezTo>
                  <a:pt x="487" y="395"/>
                  <a:pt x="487" y="395"/>
                  <a:pt x="487" y="395"/>
                </a:cubicBezTo>
                <a:cubicBezTo>
                  <a:pt x="487" y="367"/>
                  <a:pt x="487" y="367"/>
                  <a:pt x="487" y="367"/>
                </a:cubicBezTo>
                <a:cubicBezTo>
                  <a:pt x="487" y="353"/>
                  <a:pt x="480" y="339"/>
                  <a:pt x="459" y="339"/>
                </a:cubicBezTo>
                <a:cubicBezTo>
                  <a:pt x="445" y="339"/>
                  <a:pt x="431" y="353"/>
                  <a:pt x="431" y="367"/>
                </a:cubicBezTo>
                <a:cubicBezTo>
                  <a:pt x="431" y="395"/>
                  <a:pt x="431" y="395"/>
                  <a:pt x="431" y="395"/>
                </a:cubicBezTo>
                <a:cubicBezTo>
                  <a:pt x="403" y="395"/>
                  <a:pt x="403" y="395"/>
                  <a:pt x="403" y="395"/>
                </a:cubicBezTo>
                <a:cubicBezTo>
                  <a:pt x="389" y="395"/>
                  <a:pt x="374" y="410"/>
                  <a:pt x="374" y="424"/>
                </a:cubicBezTo>
                <a:cubicBezTo>
                  <a:pt x="374" y="438"/>
                  <a:pt x="389" y="452"/>
                  <a:pt x="403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4" name="Freeform 102"/>
          <p:cNvSpPr>
            <a:spLocks noChangeArrowheads="1"/>
          </p:cNvSpPr>
          <p:nvPr/>
        </p:nvSpPr>
        <p:spPr bwMode="auto">
          <a:xfrm>
            <a:off x="12454857" y="3320480"/>
            <a:ext cx="613632" cy="594456"/>
          </a:xfrm>
          <a:custGeom>
            <a:avLst/>
            <a:gdLst>
              <a:gd name="T0" fmla="*/ 72822069 w 566"/>
              <a:gd name="T1" fmla="*/ 67317282 h 545"/>
              <a:gd name="T2" fmla="*/ 72822069 w 566"/>
              <a:gd name="T3" fmla="*/ 67317282 h 545"/>
              <a:gd name="T4" fmla="*/ 69213295 w 566"/>
              <a:gd name="T5" fmla="*/ 70970385 h 545"/>
              <a:gd name="T6" fmla="*/ 66506355 w 566"/>
              <a:gd name="T7" fmla="*/ 70970385 h 545"/>
              <a:gd name="T8" fmla="*/ 66506355 w 566"/>
              <a:gd name="T9" fmla="*/ 70970385 h 545"/>
              <a:gd name="T10" fmla="*/ 49106547 w 566"/>
              <a:gd name="T11" fmla="*/ 57141401 h 545"/>
              <a:gd name="T12" fmla="*/ 24617716 w 566"/>
              <a:gd name="T13" fmla="*/ 70970385 h 545"/>
              <a:gd name="T14" fmla="*/ 24617716 w 566"/>
              <a:gd name="T15" fmla="*/ 70970385 h 545"/>
              <a:gd name="T16" fmla="*/ 22684444 w 566"/>
              <a:gd name="T17" fmla="*/ 70970385 h 545"/>
              <a:gd name="T18" fmla="*/ 20880057 w 566"/>
              <a:gd name="T19" fmla="*/ 70970385 h 545"/>
              <a:gd name="T20" fmla="*/ 902194 w 566"/>
              <a:gd name="T21" fmla="*/ 56228306 h 545"/>
              <a:gd name="T22" fmla="*/ 0 w 566"/>
              <a:gd name="T23" fmla="*/ 52444813 h 545"/>
              <a:gd name="T24" fmla="*/ 0 w 566"/>
              <a:gd name="T25" fmla="*/ 3652741 h 545"/>
              <a:gd name="T26" fmla="*/ 3608775 w 566"/>
              <a:gd name="T27" fmla="*/ 0 h 545"/>
              <a:gd name="T28" fmla="*/ 5413162 w 566"/>
              <a:gd name="T29" fmla="*/ 913095 h 545"/>
              <a:gd name="T30" fmla="*/ 5413162 w 566"/>
              <a:gd name="T31" fmla="*/ 913095 h 545"/>
              <a:gd name="T32" fmla="*/ 22684444 w 566"/>
              <a:gd name="T33" fmla="*/ 13828622 h 545"/>
              <a:gd name="T34" fmla="*/ 48204353 w 566"/>
              <a:gd name="T35" fmla="*/ 0 h 545"/>
              <a:gd name="T36" fmla="*/ 48204353 w 566"/>
              <a:gd name="T37" fmla="*/ 0 h 545"/>
              <a:gd name="T38" fmla="*/ 49106547 w 566"/>
              <a:gd name="T39" fmla="*/ 0 h 545"/>
              <a:gd name="T40" fmla="*/ 51942013 w 566"/>
              <a:gd name="T41" fmla="*/ 913095 h 545"/>
              <a:gd name="T42" fmla="*/ 51942013 w 566"/>
              <a:gd name="T43" fmla="*/ 913095 h 545"/>
              <a:gd name="T44" fmla="*/ 71017682 w 566"/>
              <a:gd name="T45" fmla="*/ 15655173 h 545"/>
              <a:gd name="T46" fmla="*/ 71017682 w 566"/>
              <a:gd name="T47" fmla="*/ 15655173 h 545"/>
              <a:gd name="T48" fmla="*/ 71017682 w 566"/>
              <a:gd name="T49" fmla="*/ 15655173 h 545"/>
              <a:gd name="T50" fmla="*/ 71017682 w 566"/>
              <a:gd name="T51" fmla="*/ 15655173 h 545"/>
              <a:gd name="T52" fmla="*/ 72822069 w 566"/>
              <a:gd name="T53" fmla="*/ 18394820 h 545"/>
              <a:gd name="T54" fmla="*/ 72822069 w 566"/>
              <a:gd name="T55" fmla="*/ 67317282 h 545"/>
              <a:gd name="T56" fmla="*/ 19075669 w 566"/>
              <a:gd name="T57" fmla="*/ 59881048 h 545"/>
              <a:gd name="T58" fmla="*/ 19075669 w 566"/>
              <a:gd name="T59" fmla="*/ 59881048 h 545"/>
              <a:gd name="T60" fmla="*/ 19075669 w 566"/>
              <a:gd name="T61" fmla="*/ 20221371 h 545"/>
              <a:gd name="T62" fmla="*/ 7217908 w 566"/>
              <a:gd name="T63" fmla="*/ 10958585 h 545"/>
              <a:gd name="T64" fmla="*/ 7217908 w 566"/>
              <a:gd name="T65" fmla="*/ 50618623 h 545"/>
              <a:gd name="T66" fmla="*/ 19075669 w 566"/>
              <a:gd name="T67" fmla="*/ 59881048 h 545"/>
              <a:gd name="T68" fmla="*/ 45497772 w 566"/>
              <a:gd name="T69" fmla="*/ 10045490 h 545"/>
              <a:gd name="T70" fmla="*/ 45497772 w 566"/>
              <a:gd name="T71" fmla="*/ 10045490 h 545"/>
              <a:gd name="T72" fmla="*/ 26422103 w 566"/>
              <a:gd name="T73" fmla="*/ 20221371 h 545"/>
              <a:gd name="T74" fmla="*/ 26422103 w 566"/>
              <a:gd name="T75" fmla="*/ 61707599 h 545"/>
              <a:gd name="T76" fmla="*/ 45497772 w 566"/>
              <a:gd name="T77" fmla="*/ 50618623 h 545"/>
              <a:gd name="T78" fmla="*/ 45497772 w 566"/>
              <a:gd name="T79" fmla="*/ 10045490 h 545"/>
              <a:gd name="T80" fmla="*/ 65604161 w 566"/>
              <a:gd name="T81" fmla="*/ 20221371 h 545"/>
              <a:gd name="T82" fmla="*/ 65604161 w 566"/>
              <a:gd name="T83" fmla="*/ 20221371 h 545"/>
              <a:gd name="T84" fmla="*/ 52844206 w 566"/>
              <a:gd name="T85" fmla="*/ 10958585 h 545"/>
              <a:gd name="T86" fmla="*/ 52844206 w 566"/>
              <a:gd name="T87" fmla="*/ 50618623 h 545"/>
              <a:gd name="T88" fmla="*/ 65604161 w 566"/>
              <a:gd name="T89" fmla="*/ 59881048 h 545"/>
              <a:gd name="T90" fmla="*/ 65604161 w 566"/>
              <a:gd name="T91" fmla="*/ 20221371 h 54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66" h="545">
                <a:moveTo>
                  <a:pt x="565" y="516"/>
                </a:moveTo>
                <a:lnTo>
                  <a:pt x="565" y="516"/>
                </a:lnTo>
                <a:cubicBezTo>
                  <a:pt x="565" y="537"/>
                  <a:pt x="551" y="544"/>
                  <a:pt x="537" y="544"/>
                </a:cubicBezTo>
                <a:cubicBezTo>
                  <a:pt x="530" y="544"/>
                  <a:pt x="523" y="544"/>
                  <a:pt x="516" y="544"/>
                </a:cubicBezTo>
                <a:cubicBezTo>
                  <a:pt x="381" y="438"/>
                  <a:pt x="381" y="438"/>
                  <a:pt x="381" y="438"/>
                </a:cubicBezTo>
                <a:cubicBezTo>
                  <a:pt x="191" y="544"/>
                  <a:pt x="191" y="544"/>
                  <a:pt x="191" y="544"/>
                </a:cubicBezTo>
                <a:cubicBezTo>
                  <a:pt x="183" y="544"/>
                  <a:pt x="183" y="544"/>
                  <a:pt x="176" y="544"/>
                </a:cubicBezTo>
                <a:cubicBezTo>
                  <a:pt x="169" y="544"/>
                  <a:pt x="162" y="544"/>
                  <a:pt x="162" y="544"/>
                </a:cubicBezTo>
                <a:cubicBezTo>
                  <a:pt x="7" y="431"/>
                  <a:pt x="7" y="431"/>
                  <a:pt x="7" y="431"/>
                </a:cubicBezTo>
                <a:cubicBezTo>
                  <a:pt x="0" y="424"/>
                  <a:pt x="0" y="417"/>
                  <a:pt x="0" y="4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35" y="0"/>
                  <a:pt x="35" y="0"/>
                  <a:pt x="42" y="7"/>
                </a:cubicBezTo>
                <a:cubicBezTo>
                  <a:pt x="176" y="106"/>
                  <a:pt x="176" y="106"/>
                  <a:pt x="176" y="106"/>
                </a:cubicBezTo>
                <a:cubicBezTo>
                  <a:pt x="374" y="0"/>
                  <a:pt x="374" y="0"/>
                  <a:pt x="374" y="0"/>
                </a:cubicBezTo>
                <a:lnTo>
                  <a:pt x="381" y="0"/>
                </a:lnTo>
                <a:cubicBezTo>
                  <a:pt x="389" y="0"/>
                  <a:pt x="396" y="0"/>
                  <a:pt x="403" y="7"/>
                </a:cubicBezTo>
                <a:cubicBezTo>
                  <a:pt x="551" y="120"/>
                  <a:pt x="551" y="120"/>
                  <a:pt x="551" y="120"/>
                </a:cubicBezTo>
                <a:cubicBezTo>
                  <a:pt x="558" y="127"/>
                  <a:pt x="565" y="134"/>
                  <a:pt x="565" y="141"/>
                </a:cubicBezTo>
                <a:lnTo>
                  <a:pt x="565" y="516"/>
                </a:lnTo>
                <a:close/>
                <a:moveTo>
                  <a:pt x="148" y="459"/>
                </a:moveTo>
                <a:lnTo>
                  <a:pt x="148" y="459"/>
                </a:lnTo>
                <a:cubicBezTo>
                  <a:pt x="148" y="155"/>
                  <a:pt x="148" y="155"/>
                  <a:pt x="148" y="155"/>
                </a:cubicBezTo>
                <a:cubicBezTo>
                  <a:pt x="56" y="84"/>
                  <a:pt x="56" y="84"/>
                  <a:pt x="56" y="84"/>
                </a:cubicBezTo>
                <a:cubicBezTo>
                  <a:pt x="56" y="388"/>
                  <a:pt x="56" y="388"/>
                  <a:pt x="56" y="388"/>
                </a:cubicBezTo>
                <a:lnTo>
                  <a:pt x="148" y="459"/>
                </a:lnTo>
                <a:close/>
                <a:moveTo>
                  <a:pt x="353" y="77"/>
                </a:moveTo>
                <a:lnTo>
                  <a:pt x="353" y="77"/>
                </a:lnTo>
                <a:cubicBezTo>
                  <a:pt x="205" y="155"/>
                  <a:pt x="205" y="155"/>
                  <a:pt x="205" y="155"/>
                </a:cubicBezTo>
                <a:cubicBezTo>
                  <a:pt x="205" y="473"/>
                  <a:pt x="205" y="473"/>
                  <a:pt x="205" y="473"/>
                </a:cubicBezTo>
                <a:cubicBezTo>
                  <a:pt x="353" y="388"/>
                  <a:pt x="353" y="388"/>
                  <a:pt x="353" y="388"/>
                </a:cubicBezTo>
                <a:lnTo>
                  <a:pt x="353" y="77"/>
                </a:lnTo>
                <a:close/>
                <a:moveTo>
                  <a:pt x="509" y="155"/>
                </a:moveTo>
                <a:lnTo>
                  <a:pt x="509" y="155"/>
                </a:lnTo>
                <a:cubicBezTo>
                  <a:pt x="410" y="84"/>
                  <a:pt x="410" y="84"/>
                  <a:pt x="410" y="84"/>
                </a:cubicBezTo>
                <a:cubicBezTo>
                  <a:pt x="410" y="388"/>
                  <a:pt x="410" y="388"/>
                  <a:pt x="410" y="388"/>
                </a:cubicBezTo>
                <a:cubicBezTo>
                  <a:pt x="509" y="459"/>
                  <a:pt x="509" y="459"/>
                  <a:pt x="509" y="459"/>
                </a:cubicBezTo>
                <a:lnTo>
                  <a:pt x="509" y="1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5" name="Freeform 103"/>
          <p:cNvSpPr>
            <a:spLocks noChangeArrowheads="1"/>
          </p:cNvSpPr>
          <p:nvPr/>
        </p:nvSpPr>
        <p:spPr bwMode="auto">
          <a:xfrm>
            <a:off x="11289920" y="3286923"/>
            <a:ext cx="651982" cy="656778"/>
          </a:xfrm>
          <a:custGeom>
            <a:avLst/>
            <a:gdLst>
              <a:gd name="T0" fmla="*/ 73816246 w 601"/>
              <a:gd name="T1" fmla="*/ 43463279 h 602"/>
              <a:gd name="T2" fmla="*/ 63750492 w 601"/>
              <a:gd name="T3" fmla="*/ 43463279 h 602"/>
              <a:gd name="T4" fmla="*/ 63750492 w 601"/>
              <a:gd name="T5" fmla="*/ 36023527 h 602"/>
              <a:gd name="T6" fmla="*/ 73816246 w 601"/>
              <a:gd name="T7" fmla="*/ 36023527 h 602"/>
              <a:gd name="T8" fmla="*/ 73816246 w 601"/>
              <a:gd name="T9" fmla="*/ 43463279 h 602"/>
              <a:gd name="T10" fmla="*/ 67363674 w 601"/>
              <a:gd name="T11" fmla="*/ 14748721 h 602"/>
              <a:gd name="T12" fmla="*/ 59233835 w 601"/>
              <a:gd name="T13" fmla="*/ 23102139 h 602"/>
              <a:gd name="T14" fmla="*/ 59233835 w 601"/>
              <a:gd name="T15" fmla="*/ 23102139 h 602"/>
              <a:gd name="T16" fmla="*/ 52781263 w 601"/>
              <a:gd name="T17" fmla="*/ 21274806 h 602"/>
              <a:gd name="T18" fmla="*/ 54716819 w 601"/>
              <a:gd name="T19" fmla="*/ 18533807 h 602"/>
              <a:gd name="T20" fmla="*/ 56523770 w 601"/>
              <a:gd name="T21" fmla="*/ 16706474 h 602"/>
              <a:gd name="T22" fmla="*/ 62847017 w 601"/>
              <a:gd name="T23" fmla="*/ 10180751 h 602"/>
              <a:gd name="T24" fmla="*/ 69299589 w 601"/>
              <a:gd name="T25" fmla="*/ 12007722 h 602"/>
              <a:gd name="T26" fmla="*/ 38198494 w 601"/>
              <a:gd name="T27" fmla="*/ 54426914 h 602"/>
              <a:gd name="T28" fmla="*/ 25422674 w 601"/>
              <a:gd name="T29" fmla="*/ 47117944 h 602"/>
              <a:gd name="T30" fmla="*/ 23616083 w 601"/>
              <a:gd name="T31" fmla="*/ 39678193 h 602"/>
              <a:gd name="T32" fmla="*/ 52781263 w 601"/>
              <a:gd name="T33" fmla="*/ 39678193 h 602"/>
              <a:gd name="T34" fmla="*/ 38198494 w 601"/>
              <a:gd name="T35" fmla="*/ 32368862 h 602"/>
              <a:gd name="T36" fmla="*/ 30971771 w 601"/>
              <a:gd name="T37" fmla="*/ 39678193 h 602"/>
              <a:gd name="T38" fmla="*/ 45554541 w 601"/>
              <a:gd name="T39" fmla="*/ 39678193 h 602"/>
              <a:gd name="T40" fmla="*/ 38198494 w 601"/>
              <a:gd name="T41" fmla="*/ 17620141 h 602"/>
              <a:gd name="T42" fmla="*/ 34585312 w 601"/>
              <a:gd name="T43" fmla="*/ 13835055 h 602"/>
              <a:gd name="T44" fmla="*/ 34585312 w 601"/>
              <a:gd name="T45" fmla="*/ 3785086 h 602"/>
              <a:gd name="T46" fmla="*/ 41941000 w 601"/>
              <a:gd name="T47" fmla="*/ 3785086 h 602"/>
              <a:gd name="T48" fmla="*/ 41941000 w 601"/>
              <a:gd name="T49" fmla="*/ 13835055 h 602"/>
              <a:gd name="T50" fmla="*/ 22712608 w 601"/>
              <a:gd name="T51" fmla="*/ 60039333 h 602"/>
              <a:gd name="T52" fmla="*/ 22712608 w 601"/>
              <a:gd name="T53" fmla="*/ 60039333 h 602"/>
              <a:gd name="T54" fmla="*/ 14582770 w 601"/>
              <a:gd name="T55" fmla="*/ 69306056 h 602"/>
              <a:gd name="T56" fmla="*/ 11743379 w 601"/>
              <a:gd name="T57" fmla="*/ 70219722 h 602"/>
              <a:gd name="T58" fmla="*/ 9033313 w 601"/>
              <a:gd name="T59" fmla="*/ 63693998 h 602"/>
              <a:gd name="T60" fmla="*/ 15485886 w 601"/>
              <a:gd name="T61" fmla="*/ 57298334 h 602"/>
              <a:gd name="T62" fmla="*/ 18195951 w 601"/>
              <a:gd name="T63" fmla="*/ 55340580 h 602"/>
              <a:gd name="T64" fmla="*/ 20002542 w 601"/>
              <a:gd name="T65" fmla="*/ 54426914 h 602"/>
              <a:gd name="T66" fmla="*/ 22712608 w 601"/>
              <a:gd name="T67" fmla="*/ 60039333 h 602"/>
              <a:gd name="T68" fmla="*/ 20002542 w 601"/>
              <a:gd name="T69" fmla="*/ 24929472 h 602"/>
              <a:gd name="T70" fmla="*/ 18195951 w 601"/>
              <a:gd name="T71" fmla="*/ 23102139 h 602"/>
              <a:gd name="T72" fmla="*/ 15485886 w 601"/>
              <a:gd name="T73" fmla="*/ 21274806 h 602"/>
              <a:gd name="T74" fmla="*/ 9033313 w 601"/>
              <a:gd name="T75" fmla="*/ 14748721 h 602"/>
              <a:gd name="T76" fmla="*/ 11743379 w 601"/>
              <a:gd name="T77" fmla="*/ 8353418 h 602"/>
              <a:gd name="T78" fmla="*/ 14582770 w 601"/>
              <a:gd name="T79" fmla="*/ 10180751 h 602"/>
              <a:gd name="T80" fmla="*/ 22712608 w 601"/>
              <a:gd name="T81" fmla="*/ 18533807 h 602"/>
              <a:gd name="T82" fmla="*/ 22712608 w 601"/>
              <a:gd name="T83" fmla="*/ 18533807 h 602"/>
              <a:gd name="T84" fmla="*/ 20002542 w 601"/>
              <a:gd name="T85" fmla="*/ 24929472 h 602"/>
              <a:gd name="T86" fmla="*/ 12646854 w 601"/>
              <a:gd name="T87" fmla="*/ 36023527 h 602"/>
              <a:gd name="T88" fmla="*/ 12646854 w 601"/>
              <a:gd name="T89" fmla="*/ 43463279 h 602"/>
              <a:gd name="T90" fmla="*/ 3613541 w 601"/>
              <a:gd name="T91" fmla="*/ 43463279 h 602"/>
              <a:gd name="T92" fmla="*/ 3613541 w 601"/>
              <a:gd name="T93" fmla="*/ 36023527 h 602"/>
              <a:gd name="T94" fmla="*/ 38198494 w 601"/>
              <a:gd name="T95" fmla="*/ 61866665 h 602"/>
              <a:gd name="T96" fmla="*/ 41941000 w 601"/>
              <a:gd name="T97" fmla="*/ 65520970 h 602"/>
              <a:gd name="T98" fmla="*/ 41941000 w 601"/>
              <a:gd name="T99" fmla="*/ 74788054 h 602"/>
              <a:gd name="T100" fmla="*/ 34585312 w 601"/>
              <a:gd name="T101" fmla="*/ 74788054 h 602"/>
              <a:gd name="T102" fmla="*/ 34585312 w 601"/>
              <a:gd name="T103" fmla="*/ 65520970 h 602"/>
              <a:gd name="T104" fmla="*/ 56523770 w 601"/>
              <a:gd name="T105" fmla="*/ 54426914 h 602"/>
              <a:gd name="T106" fmla="*/ 59233835 w 601"/>
              <a:gd name="T107" fmla="*/ 55340580 h 602"/>
              <a:gd name="T108" fmla="*/ 59233835 w 601"/>
              <a:gd name="T109" fmla="*/ 55340580 h 602"/>
              <a:gd name="T110" fmla="*/ 61040426 w 601"/>
              <a:gd name="T111" fmla="*/ 57298334 h 602"/>
              <a:gd name="T112" fmla="*/ 67363674 w 601"/>
              <a:gd name="T113" fmla="*/ 63693998 h 602"/>
              <a:gd name="T114" fmla="*/ 65557083 w 601"/>
              <a:gd name="T115" fmla="*/ 70219722 h 602"/>
              <a:gd name="T116" fmla="*/ 62847017 w 601"/>
              <a:gd name="T117" fmla="*/ 69306056 h 602"/>
              <a:gd name="T118" fmla="*/ 54716819 w 601"/>
              <a:gd name="T119" fmla="*/ 60039333 h 602"/>
              <a:gd name="T120" fmla="*/ 54716819 w 601"/>
              <a:gd name="T121" fmla="*/ 60039333 h 602"/>
              <a:gd name="T122" fmla="*/ 52781263 w 601"/>
              <a:gd name="T123" fmla="*/ 58212000 h 60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01" h="602">
                <a:moveTo>
                  <a:pt x="572" y="333"/>
                </a:moveTo>
                <a:lnTo>
                  <a:pt x="572" y="333"/>
                </a:lnTo>
                <a:cubicBezTo>
                  <a:pt x="494" y="333"/>
                  <a:pt x="494" y="333"/>
                  <a:pt x="494" y="333"/>
                </a:cubicBezTo>
                <a:cubicBezTo>
                  <a:pt x="480" y="333"/>
                  <a:pt x="466" y="318"/>
                  <a:pt x="466" y="304"/>
                </a:cubicBezTo>
                <a:cubicBezTo>
                  <a:pt x="466" y="283"/>
                  <a:pt x="480" y="276"/>
                  <a:pt x="494" y="276"/>
                </a:cubicBezTo>
                <a:cubicBezTo>
                  <a:pt x="572" y="276"/>
                  <a:pt x="572" y="276"/>
                  <a:pt x="572" y="276"/>
                </a:cubicBezTo>
                <a:cubicBezTo>
                  <a:pt x="586" y="276"/>
                  <a:pt x="600" y="283"/>
                  <a:pt x="600" y="304"/>
                </a:cubicBezTo>
                <a:cubicBezTo>
                  <a:pt x="600" y="318"/>
                  <a:pt x="586" y="333"/>
                  <a:pt x="572" y="333"/>
                </a:cubicBezTo>
                <a:close/>
                <a:moveTo>
                  <a:pt x="522" y="113"/>
                </a:moveTo>
                <a:lnTo>
                  <a:pt x="522" y="113"/>
                </a:lnTo>
                <a:cubicBezTo>
                  <a:pt x="473" y="163"/>
                  <a:pt x="473" y="163"/>
                  <a:pt x="473" y="163"/>
                </a:cubicBezTo>
                <a:cubicBezTo>
                  <a:pt x="459" y="177"/>
                  <a:pt x="459" y="177"/>
                  <a:pt x="459" y="177"/>
                </a:cubicBezTo>
                <a:cubicBezTo>
                  <a:pt x="452" y="184"/>
                  <a:pt x="445" y="191"/>
                  <a:pt x="438" y="191"/>
                </a:cubicBezTo>
                <a:cubicBezTo>
                  <a:pt x="424" y="191"/>
                  <a:pt x="409" y="177"/>
                  <a:pt x="409" y="163"/>
                </a:cubicBezTo>
                <a:cubicBezTo>
                  <a:pt x="409" y="156"/>
                  <a:pt x="417" y="149"/>
                  <a:pt x="424" y="142"/>
                </a:cubicBezTo>
                <a:cubicBezTo>
                  <a:pt x="438" y="128"/>
                  <a:pt x="438" y="128"/>
                  <a:pt x="438" y="128"/>
                </a:cubicBezTo>
                <a:cubicBezTo>
                  <a:pt x="487" y="78"/>
                  <a:pt x="487" y="78"/>
                  <a:pt x="487" y="78"/>
                </a:cubicBezTo>
                <a:cubicBezTo>
                  <a:pt x="494" y="71"/>
                  <a:pt x="501" y="64"/>
                  <a:pt x="508" y="64"/>
                </a:cubicBezTo>
                <a:cubicBezTo>
                  <a:pt x="522" y="64"/>
                  <a:pt x="537" y="78"/>
                  <a:pt x="537" y="92"/>
                </a:cubicBezTo>
                <a:cubicBezTo>
                  <a:pt x="537" y="99"/>
                  <a:pt x="530" y="106"/>
                  <a:pt x="522" y="113"/>
                </a:cubicBezTo>
                <a:close/>
                <a:moveTo>
                  <a:pt x="296" y="417"/>
                </a:moveTo>
                <a:lnTo>
                  <a:pt x="296" y="417"/>
                </a:lnTo>
                <a:cubicBezTo>
                  <a:pt x="254" y="417"/>
                  <a:pt x="219" y="389"/>
                  <a:pt x="197" y="361"/>
                </a:cubicBezTo>
                <a:cubicBezTo>
                  <a:pt x="190" y="333"/>
                  <a:pt x="190" y="333"/>
                  <a:pt x="190" y="333"/>
                </a:cubicBezTo>
                <a:cubicBezTo>
                  <a:pt x="190" y="318"/>
                  <a:pt x="183" y="311"/>
                  <a:pt x="183" y="304"/>
                </a:cubicBezTo>
                <a:cubicBezTo>
                  <a:pt x="183" y="241"/>
                  <a:pt x="233" y="191"/>
                  <a:pt x="296" y="191"/>
                </a:cubicBezTo>
                <a:cubicBezTo>
                  <a:pt x="360" y="191"/>
                  <a:pt x="409" y="241"/>
                  <a:pt x="409" y="304"/>
                </a:cubicBezTo>
                <a:cubicBezTo>
                  <a:pt x="409" y="368"/>
                  <a:pt x="360" y="417"/>
                  <a:pt x="296" y="417"/>
                </a:cubicBezTo>
                <a:close/>
                <a:moveTo>
                  <a:pt x="296" y="248"/>
                </a:moveTo>
                <a:lnTo>
                  <a:pt x="296" y="248"/>
                </a:lnTo>
                <a:cubicBezTo>
                  <a:pt x="268" y="248"/>
                  <a:pt x="240" y="269"/>
                  <a:pt x="240" y="304"/>
                </a:cubicBezTo>
                <a:cubicBezTo>
                  <a:pt x="240" y="333"/>
                  <a:pt x="268" y="361"/>
                  <a:pt x="296" y="361"/>
                </a:cubicBezTo>
                <a:cubicBezTo>
                  <a:pt x="332" y="361"/>
                  <a:pt x="353" y="333"/>
                  <a:pt x="353" y="304"/>
                </a:cubicBezTo>
                <a:cubicBezTo>
                  <a:pt x="353" y="269"/>
                  <a:pt x="332" y="248"/>
                  <a:pt x="296" y="248"/>
                </a:cubicBezTo>
                <a:close/>
                <a:moveTo>
                  <a:pt x="296" y="135"/>
                </a:moveTo>
                <a:lnTo>
                  <a:pt x="296" y="135"/>
                </a:lnTo>
                <a:cubicBezTo>
                  <a:pt x="282" y="135"/>
                  <a:pt x="268" y="120"/>
                  <a:pt x="268" y="106"/>
                </a:cubicBezTo>
                <a:cubicBezTo>
                  <a:pt x="268" y="29"/>
                  <a:pt x="268" y="29"/>
                  <a:pt x="268" y="29"/>
                </a:cubicBezTo>
                <a:cubicBezTo>
                  <a:pt x="268" y="15"/>
                  <a:pt x="282" y="0"/>
                  <a:pt x="296" y="0"/>
                </a:cubicBezTo>
                <a:cubicBezTo>
                  <a:pt x="318" y="0"/>
                  <a:pt x="325" y="15"/>
                  <a:pt x="325" y="29"/>
                </a:cubicBezTo>
                <a:cubicBezTo>
                  <a:pt x="325" y="106"/>
                  <a:pt x="325" y="106"/>
                  <a:pt x="325" y="106"/>
                </a:cubicBezTo>
                <a:cubicBezTo>
                  <a:pt x="325" y="120"/>
                  <a:pt x="318" y="135"/>
                  <a:pt x="296" y="135"/>
                </a:cubicBezTo>
                <a:close/>
                <a:moveTo>
                  <a:pt x="176" y="460"/>
                </a:moveTo>
                <a:lnTo>
                  <a:pt x="176" y="460"/>
                </a:lnTo>
                <a:cubicBezTo>
                  <a:pt x="162" y="481"/>
                  <a:pt x="162" y="481"/>
                  <a:pt x="162" y="481"/>
                </a:cubicBezTo>
                <a:cubicBezTo>
                  <a:pt x="113" y="531"/>
                  <a:pt x="113" y="531"/>
                  <a:pt x="113" y="531"/>
                </a:cubicBezTo>
                <a:cubicBezTo>
                  <a:pt x="106" y="538"/>
                  <a:pt x="98" y="538"/>
                  <a:pt x="91" y="538"/>
                </a:cubicBezTo>
                <a:cubicBezTo>
                  <a:pt x="77" y="538"/>
                  <a:pt x="63" y="524"/>
                  <a:pt x="63" y="509"/>
                </a:cubicBezTo>
                <a:cubicBezTo>
                  <a:pt x="63" y="502"/>
                  <a:pt x="63" y="495"/>
                  <a:pt x="70" y="488"/>
                </a:cubicBezTo>
                <a:cubicBezTo>
                  <a:pt x="120" y="439"/>
                  <a:pt x="120" y="439"/>
                  <a:pt x="120" y="439"/>
                </a:cubicBezTo>
                <a:cubicBezTo>
                  <a:pt x="141" y="424"/>
                  <a:pt x="141" y="424"/>
                  <a:pt x="141" y="424"/>
                </a:cubicBezTo>
                <a:cubicBezTo>
                  <a:pt x="141" y="417"/>
                  <a:pt x="148" y="417"/>
                  <a:pt x="155" y="417"/>
                </a:cubicBezTo>
                <a:cubicBezTo>
                  <a:pt x="176" y="417"/>
                  <a:pt x="183" y="424"/>
                  <a:pt x="183" y="446"/>
                </a:cubicBezTo>
                <a:cubicBezTo>
                  <a:pt x="183" y="453"/>
                  <a:pt x="183" y="460"/>
                  <a:pt x="176" y="460"/>
                </a:cubicBezTo>
                <a:close/>
                <a:moveTo>
                  <a:pt x="155" y="191"/>
                </a:moveTo>
                <a:lnTo>
                  <a:pt x="155" y="191"/>
                </a:lnTo>
                <a:cubicBezTo>
                  <a:pt x="148" y="191"/>
                  <a:pt x="141" y="184"/>
                  <a:pt x="141" y="177"/>
                </a:cubicBezTo>
                <a:cubicBezTo>
                  <a:pt x="120" y="163"/>
                  <a:pt x="120" y="163"/>
                  <a:pt x="120" y="163"/>
                </a:cubicBezTo>
                <a:cubicBezTo>
                  <a:pt x="70" y="113"/>
                  <a:pt x="70" y="113"/>
                  <a:pt x="70" y="113"/>
                </a:cubicBezTo>
                <a:cubicBezTo>
                  <a:pt x="63" y="106"/>
                  <a:pt x="63" y="99"/>
                  <a:pt x="63" y="92"/>
                </a:cubicBezTo>
                <a:cubicBezTo>
                  <a:pt x="63" y="78"/>
                  <a:pt x="77" y="64"/>
                  <a:pt x="91" y="64"/>
                </a:cubicBezTo>
                <a:cubicBezTo>
                  <a:pt x="98" y="64"/>
                  <a:pt x="106" y="71"/>
                  <a:pt x="113" y="78"/>
                </a:cubicBezTo>
                <a:cubicBezTo>
                  <a:pt x="162" y="128"/>
                  <a:pt x="162" y="128"/>
                  <a:pt x="162" y="128"/>
                </a:cubicBezTo>
                <a:cubicBezTo>
                  <a:pt x="176" y="142"/>
                  <a:pt x="176" y="142"/>
                  <a:pt x="176" y="142"/>
                </a:cubicBezTo>
                <a:cubicBezTo>
                  <a:pt x="183" y="149"/>
                  <a:pt x="183" y="156"/>
                  <a:pt x="183" y="163"/>
                </a:cubicBezTo>
                <a:cubicBezTo>
                  <a:pt x="183" y="177"/>
                  <a:pt x="176" y="191"/>
                  <a:pt x="155" y="191"/>
                </a:cubicBezTo>
                <a:close/>
                <a:moveTo>
                  <a:pt x="98" y="276"/>
                </a:moveTo>
                <a:lnTo>
                  <a:pt x="98" y="276"/>
                </a:lnTo>
                <a:cubicBezTo>
                  <a:pt x="120" y="276"/>
                  <a:pt x="127" y="283"/>
                  <a:pt x="127" y="304"/>
                </a:cubicBezTo>
                <a:cubicBezTo>
                  <a:pt x="127" y="318"/>
                  <a:pt x="120" y="333"/>
                  <a:pt x="98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7" y="333"/>
                  <a:pt x="0" y="318"/>
                  <a:pt x="0" y="304"/>
                </a:cubicBezTo>
                <a:cubicBezTo>
                  <a:pt x="0" y="283"/>
                  <a:pt x="7" y="276"/>
                  <a:pt x="28" y="276"/>
                </a:cubicBezTo>
                <a:cubicBezTo>
                  <a:pt x="98" y="276"/>
                  <a:pt x="98" y="276"/>
                  <a:pt x="98" y="276"/>
                </a:cubicBezTo>
                <a:close/>
                <a:moveTo>
                  <a:pt x="296" y="474"/>
                </a:moveTo>
                <a:lnTo>
                  <a:pt x="296" y="474"/>
                </a:lnTo>
                <a:cubicBezTo>
                  <a:pt x="318" y="474"/>
                  <a:pt x="325" y="481"/>
                  <a:pt x="325" y="502"/>
                </a:cubicBezTo>
                <a:cubicBezTo>
                  <a:pt x="325" y="573"/>
                  <a:pt x="325" y="573"/>
                  <a:pt x="325" y="573"/>
                </a:cubicBezTo>
                <a:cubicBezTo>
                  <a:pt x="325" y="594"/>
                  <a:pt x="318" y="601"/>
                  <a:pt x="296" y="601"/>
                </a:cubicBezTo>
                <a:cubicBezTo>
                  <a:pt x="282" y="601"/>
                  <a:pt x="268" y="594"/>
                  <a:pt x="268" y="573"/>
                </a:cubicBezTo>
                <a:cubicBezTo>
                  <a:pt x="268" y="502"/>
                  <a:pt x="268" y="502"/>
                  <a:pt x="268" y="502"/>
                </a:cubicBezTo>
                <a:cubicBezTo>
                  <a:pt x="268" y="481"/>
                  <a:pt x="282" y="474"/>
                  <a:pt x="296" y="474"/>
                </a:cubicBezTo>
                <a:close/>
                <a:moveTo>
                  <a:pt x="438" y="417"/>
                </a:moveTo>
                <a:lnTo>
                  <a:pt x="438" y="417"/>
                </a:lnTo>
                <a:cubicBezTo>
                  <a:pt x="445" y="417"/>
                  <a:pt x="452" y="417"/>
                  <a:pt x="459" y="424"/>
                </a:cubicBezTo>
                <a:cubicBezTo>
                  <a:pt x="473" y="439"/>
                  <a:pt x="473" y="439"/>
                  <a:pt x="473" y="439"/>
                </a:cubicBezTo>
                <a:cubicBezTo>
                  <a:pt x="522" y="488"/>
                  <a:pt x="522" y="488"/>
                  <a:pt x="522" y="488"/>
                </a:cubicBezTo>
                <a:cubicBezTo>
                  <a:pt x="530" y="495"/>
                  <a:pt x="537" y="502"/>
                  <a:pt x="537" y="509"/>
                </a:cubicBezTo>
                <a:cubicBezTo>
                  <a:pt x="537" y="524"/>
                  <a:pt x="522" y="538"/>
                  <a:pt x="508" y="538"/>
                </a:cubicBezTo>
                <a:cubicBezTo>
                  <a:pt x="501" y="538"/>
                  <a:pt x="494" y="538"/>
                  <a:pt x="487" y="531"/>
                </a:cubicBezTo>
                <a:cubicBezTo>
                  <a:pt x="438" y="481"/>
                  <a:pt x="438" y="481"/>
                  <a:pt x="438" y="481"/>
                </a:cubicBezTo>
                <a:cubicBezTo>
                  <a:pt x="424" y="460"/>
                  <a:pt x="424" y="460"/>
                  <a:pt x="424" y="460"/>
                </a:cubicBezTo>
                <a:cubicBezTo>
                  <a:pt x="417" y="460"/>
                  <a:pt x="409" y="453"/>
                  <a:pt x="409" y="446"/>
                </a:cubicBezTo>
                <a:cubicBezTo>
                  <a:pt x="409" y="424"/>
                  <a:pt x="424" y="417"/>
                  <a:pt x="438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6" name="Freeform 104"/>
          <p:cNvSpPr>
            <a:spLocks noChangeArrowheads="1"/>
          </p:cNvSpPr>
          <p:nvPr/>
        </p:nvSpPr>
        <p:spPr bwMode="auto">
          <a:xfrm>
            <a:off x="10196889" y="3349244"/>
            <a:ext cx="536928" cy="532132"/>
          </a:xfrm>
          <a:custGeom>
            <a:avLst/>
            <a:gdLst>
              <a:gd name="T0" fmla="*/ 59880602 w 496"/>
              <a:gd name="T1" fmla="*/ 35839503 h 489"/>
              <a:gd name="T2" fmla="*/ 53584117 w 496"/>
              <a:gd name="T3" fmla="*/ 32073827 h 489"/>
              <a:gd name="T4" fmla="*/ 59880602 w 496"/>
              <a:gd name="T5" fmla="*/ 28437878 h 489"/>
              <a:gd name="T6" fmla="*/ 59880602 w 496"/>
              <a:gd name="T7" fmla="*/ 35839503 h 489"/>
              <a:gd name="T8" fmla="*/ 54483512 w 496"/>
              <a:gd name="T9" fmla="*/ 13764355 h 489"/>
              <a:gd name="T10" fmla="*/ 52684721 w 496"/>
              <a:gd name="T11" fmla="*/ 15582330 h 489"/>
              <a:gd name="T12" fmla="*/ 46259545 w 496"/>
              <a:gd name="T13" fmla="*/ 13764355 h 489"/>
              <a:gd name="T14" fmla="*/ 47159299 w 496"/>
              <a:gd name="T15" fmla="*/ 11037574 h 489"/>
              <a:gd name="T16" fmla="*/ 49986176 w 496"/>
              <a:gd name="T17" fmla="*/ 8180705 h 489"/>
              <a:gd name="T18" fmla="*/ 56282662 w 496"/>
              <a:gd name="T19" fmla="*/ 11037574 h 489"/>
              <a:gd name="T20" fmla="*/ 31739451 w 496"/>
              <a:gd name="T21" fmla="*/ 46747350 h 489"/>
              <a:gd name="T22" fmla="*/ 19017789 w 496"/>
              <a:gd name="T23" fmla="*/ 39475452 h 489"/>
              <a:gd name="T24" fmla="*/ 17218998 w 496"/>
              <a:gd name="T25" fmla="*/ 32073827 h 489"/>
              <a:gd name="T26" fmla="*/ 46259545 w 496"/>
              <a:gd name="T27" fmla="*/ 32073827 h 489"/>
              <a:gd name="T28" fmla="*/ 31739451 w 496"/>
              <a:gd name="T29" fmla="*/ 24801929 h 489"/>
              <a:gd name="T30" fmla="*/ 24543211 w 496"/>
              <a:gd name="T31" fmla="*/ 32073827 h 489"/>
              <a:gd name="T32" fmla="*/ 39063664 w 496"/>
              <a:gd name="T33" fmla="*/ 32073827 h 489"/>
              <a:gd name="T34" fmla="*/ 31739451 w 496"/>
              <a:gd name="T35" fmla="*/ 10128406 h 489"/>
              <a:gd name="T36" fmla="*/ 28141152 w 496"/>
              <a:gd name="T37" fmla="*/ 6362731 h 489"/>
              <a:gd name="T38" fmla="*/ 31739451 w 496"/>
              <a:gd name="T39" fmla="*/ 0 h 489"/>
              <a:gd name="T40" fmla="*/ 35465723 w 496"/>
              <a:gd name="T41" fmla="*/ 6362731 h 489"/>
              <a:gd name="T42" fmla="*/ 13621057 w 496"/>
              <a:gd name="T43" fmla="*/ 17400304 h 489"/>
              <a:gd name="T44" fmla="*/ 10922512 w 496"/>
              <a:gd name="T45" fmla="*/ 15582330 h 489"/>
              <a:gd name="T46" fmla="*/ 9123363 w 496"/>
              <a:gd name="T47" fmla="*/ 13764355 h 489"/>
              <a:gd name="T48" fmla="*/ 7195881 w 496"/>
              <a:gd name="T49" fmla="*/ 11037574 h 489"/>
              <a:gd name="T50" fmla="*/ 13621057 w 496"/>
              <a:gd name="T51" fmla="*/ 8180705 h 489"/>
              <a:gd name="T52" fmla="*/ 16319244 w 496"/>
              <a:gd name="T53" fmla="*/ 11037574 h 489"/>
              <a:gd name="T54" fmla="*/ 17218998 w 496"/>
              <a:gd name="T55" fmla="*/ 13764355 h 489"/>
              <a:gd name="T56" fmla="*/ 10022758 w 496"/>
              <a:gd name="T57" fmla="*/ 32073827 h 489"/>
              <a:gd name="T58" fmla="*/ 6296486 w 496"/>
              <a:gd name="T59" fmla="*/ 35839503 h 489"/>
              <a:gd name="T60" fmla="*/ 0 w 496"/>
              <a:gd name="T61" fmla="*/ 32073827 h 489"/>
              <a:gd name="T62" fmla="*/ 6296486 w 496"/>
              <a:gd name="T63" fmla="*/ 28437878 h 489"/>
              <a:gd name="T64" fmla="*/ 10922512 w 496"/>
              <a:gd name="T65" fmla="*/ 47656157 h 489"/>
              <a:gd name="T66" fmla="*/ 13621057 w 496"/>
              <a:gd name="T67" fmla="*/ 46747350 h 489"/>
              <a:gd name="T68" fmla="*/ 16319244 w 496"/>
              <a:gd name="T69" fmla="*/ 52331000 h 489"/>
              <a:gd name="T70" fmla="*/ 10922512 w 496"/>
              <a:gd name="T71" fmla="*/ 55966949 h 489"/>
              <a:gd name="T72" fmla="*/ 9123363 w 496"/>
              <a:gd name="T73" fmla="*/ 50513026 h 489"/>
              <a:gd name="T74" fmla="*/ 31739451 w 496"/>
              <a:gd name="T75" fmla="*/ 54148975 h 489"/>
              <a:gd name="T76" fmla="*/ 35465723 w 496"/>
              <a:gd name="T77" fmla="*/ 57784924 h 489"/>
              <a:gd name="T78" fmla="*/ 31739451 w 496"/>
              <a:gd name="T79" fmla="*/ 63368574 h 489"/>
              <a:gd name="T80" fmla="*/ 28141152 w 496"/>
              <a:gd name="T81" fmla="*/ 57784924 h 489"/>
              <a:gd name="T82" fmla="*/ 49986176 w 496"/>
              <a:gd name="T83" fmla="*/ 46747350 h 489"/>
              <a:gd name="T84" fmla="*/ 52684721 w 496"/>
              <a:gd name="T85" fmla="*/ 47656157 h 489"/>
              <a:gd name="T86" fmla="*/ 56282662 w 496"/>
              <a:gd name="T87" fmla="*/ 52331000 h 489"/>
              <a:gd name="T88" fmla="*/ 49986176 w 496"/>
              <a:gd name="T89" fmla="*/ 55057782 h 489"/>
              <a:gd name="T90" fmla="*/ 46259545 w 496"/>
              <a:gd name="T91" fmla="*/ 50513026 h 48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96" h="489">
                <a:moveTo>
                  <a:pt x="466" y="276"/>
                </a:moveTo>
                <a:lnTo>
                  <a:pt x="466" y="276"/>
                </a:lnTo>
                <a:cubicBezTo>
                  <a:pt x="445" y="276"/>
                  <a:pt x="445" y="276"/>
                  <a:pt x="445" y="276"/>
                </a:cubicBezTo>
                <a:cubicBezTo>
                  <a:pt x="431" y="276"/>
                  <a:pt x="417" y="261"/>
                  <a:pt x="417" y="247"/>
                </a:cubicBezTo>
                <a:cubicBezTo>
                  <a:pt x="417" y="226"/>
                  <a:pt x="431" y="219"/>
                  <a:pt x="445" y="219"/>
                </a:cubicBezTo>
                <a:cubicBezTo>
                  <a:pt x="466" y="219"/>
                  <a:pt x="466" y="219"/>
                  <a:pt x="466" y="219"/>
                </a:cubicBezTo>
                <a:cubicBezTo>
                  <a:pt x="480" y="219"/>
                  <a:pt x="495" y="226"/>
                  <a:pt x="495" y="247"/>
                </a:cubicBezTo>
                <a:cubicBezTo>
                  <a:pt x="495" y="261"/>
                  <a:pt x="480" y="276"/>
                  <a:pt x="466" y="276"/>
                </a:cubicBezTo>
                <a:close/>
                <a:moveTo>
                  <a:pt x="424" y="106"/>
                </a:moveTo>
                <a:lnTo>
                  <a:pt x="424" y="106"/>
                </a:lnTo>
                <a:cubicBezTo>
                  <a:pt x="410" y="120"/>
                  <a:pt x="410" y="120"/>
                  <a:pt x="410" y="120"/>
                </a:cubicBezTo>
                <a:cubicBezTo>
                  <a:pt x="403" y="127"/>
                  <a:pt x="396" y="134"/>
                  <a:pt x="389" y="134"/>
                </a:cubicBezTo>
                <a:cubicBezTo>
                  <a:pt x="375" y="134"/>
                  <a:pt x="360" y="120"/>
                  <a:pt x="360" y="106"/>
                </a:cubicBezTo>
                <a:cubicBezTo>
                  <a:pt x="360" y="99"/>
                  <a:pt x="360" y="92"/>
                  <a:pt x="367" y="85"/>
                </a:cubicBezTo>
                <a:cubicBezTo>
                  <a:pt x="389" y="63"/>
                  <a:pt x="389" y="63"/>
                  <a:pt x="389" y="63"/>
                </a:cubicBezTo>
                <a:cubicBezTo>
                  <a:pt x="396" y="56"/>
                  <a:pt x="403" y="56"/>
                  <a:pt x="410" y="56"/>
                </a:cubicBezTo>
                <a:cubicBezTo>
                  <a:pt x="424" y="56"/>
                  <a:pt x="438" y="71"/>
                  <a:pt x="438" y="85"/>
                </a:cubicBezTo>
                <a:cubicBezTo>
                  <a:pt x="438" y="92"/>
                  <a:pt x="431" y="99"/>
                  <a:pt x="424" y="106"/>
                </a:cubicBezTo>
                <a:close/>
                <a:moveTo>
                  <a:pt x="247" y="360"/>
                </a:moveTo>
                <a:lnTo>
                  <a:pt x="247" y="360"/>
                </a:lnTo>
                <a:cubicBezTo>
                  <a:pt x="205" y="360"/>
                  <a:pt x="169" y="332"/>
                  <a:pt x="148" y="304"/>
                </a:cubicBezTo>
                <a:cubicBezTo>
                  <a:pt x="141" y="276"/>
                  <a:pt x="141" y="276"/>
                  <a:pt x="141" y="276"/>
                </a:cubicBezTo>
                <a:cubicBezTo>
                  <a:pt x="134" y="261"/>
                  <a:pt x="134" y="254"/>
                  <a:pt x="134" y="247"/>
                </a:cubicBezTo>
                <a:cubicBezTo>
                  <a:pt x="134" y="184"/>
                  <a:pt x="184" y="134"/>
                  <a:pt x="247" y="134"/>
                </a:cubicBezTo>
                <a:cubicBezTo>
                  <a:pt x="311" y="134"/>
                  <a:pt x="360" y="184"/>
                  <a:pt x="360" y="247"/>
                </a:cubicBezTo>
                <a:cubicBezTo>
                  <a:pt x="360" y="311"/>
                  <a:pt x="311" y="360"/>
                  <a:pt x="247" y="360"/>
                </a:cubicBezTo>
                <a:close/>
                <a:moveTo>
                  <a:pt x="247" y="191"/>
                </a:moveTo>
                <a:lnTo>
                  <a:pt x="247" y="191"/>
                </a:lnTo>
                <a:cubicBezTo>
                  <a:pt x="219" y="191"/>
                  <a:pt x="191" y="212"/>
                  <a:pt x="191" y="247"/>
                </a:cubicBezTo>
                <a:cubicBezTo>
                  <a:pt x="191" y="276"/>
                  <a:pt x="219" y="304"/>
                  <a:pt x="247" y="304"/>
                </a:cubicBezTo>
                <a:cubicBezTo>
                  <a:pt x="276" y="304"/>
                  <a:pt x="304" y="276"/>
                  <a:pt x="304" y="247"/>
                </a:cubicBezTo>
                <a:cubicBezTo>
                  <a:pt x="304" y="212"/>
                  <a:pt x="276" y="191"/>
                  <a:pt x="247" y="191"/>
                </a:cubicBezTo>
                <a:close/>
                <a:moveTo>
                  <a:pt x="247" y="78"/>
                </a:moveTo>
                <a:lnTo>
                  <a:pt x="247" y="78"/>
                </a:lnTo>
                <a:cubicBezTo>
                  <a:pt x="233" y="78"/>
                  <a:pt x="219" y="63"/>
                  <a:pt x="219" y="49"/>
                </a:cubicBezTo>
                <a:cubicBezTo>
                  <a:pt x="219" y="28"/>
                  <a:pt x="219" y="28"/>
                  <a:pt x="219" y="28"/>
                </a:cubicBezTo>
                <a:cubicBezTo>
                  <a:pt x="219" y="14"/>
                  <a:pt x="233" y="0"/>
                  <a:pt x="247" y="0"/>
                </a:cubicBezTo>
                <a:cubicBezTo>
                  <a:pt x="261" y="0"/>
                  <a:pt x="276" y="14"/>
                  <a:pt x="276" y="2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276" y="63"/>
                  <a:pt x="261" y="78"/>
                  <a:pt x="247" y="78"/>
                </a:cubicBezTo>
                <a:close/>
                <a:moveTo>
                  <a:pt x="106" y="134"/>
                </a:moveTo>
                <a:lnTo>
                  <a:pt x="106" y="134"/>
                </a:lnTo>
                <a:cubicBezTo>
                  <a:pt x="99" y="134"/>
                  <a:pt x="92" y="127"/>
                  <a:pt x="85" y="120"/>
                </a:cubicBezTo>
                <a:cubicBezTo>
                  <a:pt x="71" y="106"/>
                  <a:pt x="71" y="106"/>
                  <a:pt x="71" y="106"/>
                </a:cubicBezTo>
                <a:cubicBezTo>
                  <a:pt x="64" y="99"/>
                  <a:pt x="56" y="92"/>
                  <a:pt x="56" y="85"/>
                </a:cubicBezTo>
                <a:cubicBezTo>
                  <a:pt x="56" y="71"/>
                  <a:pt x="71" y="56"/>
                  <a:pt x="85" y="56"/>
                </a:cubicBezTo>
                <a:cubicBezTo>
                  <a:pt x="92" y="56"/>
                  <a:pt x="99" y="56"/>
                  <a:pt x="106" y="63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134" y="92"/>
                  <a:pt x="134" y="99"/>
                  <a:pt x="134" y="106"/>
                </a:cubicBezTo>
                <a:cubicBezTo>
                  <a:pt x="134" y="120"/>
                  <a:pt x="120" y="134"/>
                  <a:pt x="106" y="134"/>
                </a:cubicBezTo>
                <a:close/>
                <a:moveTo>
                  <a:pt x="78" y="247"/>
                </a:moveTo>
                <a:lnTo>
                  <a:pt x="78" y="247"/>
                </a:lnTo>
                <a:cubicBezTo>
                  <a:pt x="78" y="261"/>
                  <a:pt x="64" y="276"/>
                  <a:pt x="49" y="276"/>
                </a:cubicBezTo>
                <a:cubicBezTo>
                  <a:pt x="28" y="276"/>
                  <a:pt x="28" y="276"/>
                  <a:pt x="28" y="276"/>
                </a:cubicBezTo>
                <a:cubicBezTo>
                  <a:pt x="14" y="276"/>
                  <a:pt x="0" y="261"/>
                  <a:pt x="0" y="247"/>
                </a:cubicBezTo>
                <a:cubicBezTo>
                  <a:pt x="0" y="226"/>
                  <a:pt x="14" y="219"/>
                  <a:pt x="28" y="219"/>
                </a:cubicBezTo>
                <a:cubicBezTo>
                  <a:pt x="49" y="219"/>
                  <a:pt x="49" y="219"/>
                  <a:pt x="49" y="219"/>
                </a:cubicBezTo>
                <a:cubicBezTo>
                  <a:pt x="64" y="219"/>
                  <a:pt x="78" y="226"/>
                  <a:pt x="78" y="247"/>
                </a:cubicBezTo>
                <a:close/>
                <a:moveTo>
                  <a:pt x="85" y="367"/>
                </a:moveTo>
                <a:lnTo>
                  <a:pt x="85" y="367"/>
                </a:lnTo>
                <a:cubicBezTo>
                  <a:pt x="92" y="360"/>
                  <a:pt x="99" y="360"/>
                  <a:pt x="106" y="360"/>
                </a:cubicBezTo>
                <a:cubicBezTo>
                  <a:pt x="120" y="360"/>
                  <a:pt x="134" y="367"/>
                  <a:pt x="134" y="389"/>
                </a:cubicBezTo>
                <a:cubicBezTo>
                  <a:pt x="134" y="396"/>
                  <a:pt x="134" y="403"/>
                  <a:pt x="127" y="403"/>
                </a:cubicBezTo>
                <a:cubicBezTo>
                  <a:pt x="106" y="424"/>
                  <a:pt x="106" y="424"/>
                  <a:pt x="106" y="424"/>
                </a:cubicBezTo>
                <a:cubicBezTo>
                  <a:pt x="99" y="431"/>
                  <a:pt x="92" y="431"/>
                  <a:pt x="85" y="431"/>
                </a:cubicBezTo>
                <a:cubicBezTo>
                  <a:pt x="71" y="431"/>
                  <a:pt x="56" y="424"/>
                  <a:pt x="56" y="403"/>
                </a:cubicBezTo>
                <a:cubicBezTo>
                  <a:pt x="56" y="396"/>
                  <a:pt x="64" y="389"/>
                  <a:pt x="71" y="389"/>
                </a:cubicBezTo>
                <a:lnTo>
                  <a:pt x="85" y="367"/>
                </a:lnTo>
                <a:close/>
                <a:moveTo>
                  <a:pt x="247" y="417"/>
                </a:moveTo>
                <a:lnTo>
                  <a:pt x="247" y="417"/>
                </a:lnTo>
                <a:cubicBezTo>
                  <a:pt x="261" y="417"/>
                  <a:pt x="276" y="424"/>
                  <a:pt x="276" y="445"/>
                </a:cubicBezTo>
                <a:cubicBezTo>
                  <a:pt x="276" y="459"/>
                  <a:pt x="276" y="459"/>
                  <a:pt x="276" y="459"/>
                </a:cubicBezTo>
                <a:cubicBezTo>
                  <a:pt x="276" y="481"/>
                  <a:pt x="261" y="488"/>
                  <a:pt x="247" y="488"/>
                </a:cubicBezTo>
                <a:cubicBezTo>
                  <a:pt x="233" y="488"/>
                  <a:pt x="219" y="481"/>
                  <a:pt x="219" y="459"/>
                </a:cubicBezTo>
                <a:cubicBezTo>
                  <a:pt x="219" y="445"/>
                  <a:pt x="219" y="445"/>
                  <a:pt x="219" y="445"/>
                </a:cubicBezTo>
                <a:cubicBezTo>
                  <a:pt x="219" y="424"/>
                  <a:pt x="233" y="417"/>
                  <a:pt x="247" y="417"/>
                </a:cubicBezTo>
                <a:close/>
                <a:moveTo>
                  <a:pt x="389" y="360"/>
                </a:moveTo>
                <a:lnTo>
                  <a:pt x="389" y="360"/>
                </a:lnTo>
                <a:cubicBezTo>
                  <a:pt x="396" y="360"/>
                  <a:pt x="403" y="360"/>
                  <a:pt x="410" y="367"/>
                </a:cubicBezTo>
                <a:cubicBezTo>
                  <a:pt x="424" y="389"/>
                  <a:pt x="424" y="389"/>
                  <a:pt x="424" y="389"/>
                </a:cubicBezTo>
                <a:cubicBezTo>
                  <a:pt x="431" y="389"/>
                  <a:pt x="438" y="396"/>
                  <a:pt x="438" y="403"/>
                </a:cubicBezTo>
                <a:cubicBezTo>
                  <a:pt x="438" y="424"/>
                  <a:pt x="424" y="431"/>
                  <a:pt x="410" y="431"/>
                </a:cubicBezTo>
                <a:cubicBezTo>
                  <a:pt x="403" y="431"/>
                  <a:pt x="396" y="431"/>
                  <a:pt x="389" y="424"/>
                </a:cubicBezTo>
                <a:cubicBezTo>
                  <a:pt x="367" y="403"/>
                  <a:pt x="367" y="403"/>
                  <a:pt x="367" y="403"/>
                </a:cubicBezTo>
                <a:cubicBezTo>
                  <a:pt x="360" y="403"/>
                  <a:pt x="360" y="396"/>
                  <a:pt x="360" y="389"/>
                </a:cubicBezTo>
                <a:cubicBezTo>
                  <a:pt x="360" y="367"/>
                  <a:pt x="375" y="360"/>
                  <a:pt x="389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7" name="Freeform 105"/>
          <p:cNvSpPr>
            <a:spLocks noChangeArrowheads="1"/>
          </p:cNvSpPr>
          <p:nvPr/>
        </p:nvSpPr>
        <p:spPr bwMode="auto">
          <a:xfrm>
            <a:off x="8993596" y="3286923"/>
            <a:ext cx="656778" cy="656778"/>
          </a:xfrm>
          <a:custGeom>
            <a:avLst/>
            <a:gdLst>
              <a:gd name="T0" fmla="*/ 74788054 w 602"/>
              <a:gd name="T1" fmla="*/ 63693998 h 602"/>
              <a:gd name="T2" fmla="*/ 74788054 w 602"/>
              <a:gd name="T3" fmla="*/ 63693998 h 602"/>
              <a:gd name="T4" fmla="*/ 62780332 w 602"/>
              <a:gd name="T5" fmla="*/ 63693998 h 602"/>
              <a:gd name="T6" fmla="*/ 62780332 w 602"/>
              <a:gd name="T7" fmla="*/ 45290612 h 602"/>
              <a:gd name="T8" fmla="*/ 71002968 w 602"/>
              <a:gd name="T9" fmla="*/ 45290612 h 602"/>
              <a:gd name="T10" fmla="*/ 71002968 w 602"/>
              <a:gd name="T11" fmla="*/ 7439751 h 602"/>
              <a:gd name="T12" fmla="*/ 26756804 w 602"/>
              <a:gd name="T13" fmla="*/ 7439751 h 602"/>
              <a:gd name="T14" fmla="*/ 26756804 w 602"/>
              <a:gd name="T15" fmla="*/ 11094056 h 602"/>
              <a:gd name="T16" fmla="*/ 19447473 w 602"/>
              <a:gd name="T17" fmla="*/ 11094056 h 602"/>
              <a:gd name="T18" fmla="*/ 19447473 w 602"/>
              <a:gd name="T19" fmla="*/ 3785086 h 602"/>
              <a:gd name="T20" fmla="*/ 23102139 w 602"/>
              <a:gd name="T21" fmla="*/ 0 h 602"/>
              <a:gd name="T22" fmla="*/ 74788054 w 602"/>
              <a:gd name="T23" fmla="*/ 0 h 602"/>
              <a:gd name="T24" fmla="*/ 78442719 w 602"/>
              <a:gd name="T25" fmla="*/ 3785086 h 602"/>
              <a:gd name="T26" fmla="*/ 78442719 w 602"/>
              <a:gd name="T27" fmla="*/ 60039333 h 602"/>
              <a:gd name="T28" fmla="*/ 74788054 w 602"/>
              <a:gd name="T29" fmla="*/ 63693998 h 602"/>
              <a:gd name="T30" fmla="*/ 59125666 w 602"/>
              <a:gd name="T31" fmla="*/ 18533807 h 602"/>
              <a:gd name="T32" fmla="*/ 59125666 w 602"/>
              <a:gd name="T33" fmla="*/ 18533807 h 602"/>
              <a:gd name="T34" fmla="*/ 59125666 w 602"/>
              <a:gd name="T35" fmla="*/ 74788054 h 602"/>
              <a:gd name="T36" fmla="*/ 55340580 w 602"/>
              <a:gd name="T37" fmla="*/ 78442719 h 602"/>
              <a:gd name="T38" fmla="*/ 3785086 w 602"/>
              <a:gd name="T39" fmla="*/ 78442719 h 602"/>
              <a:gd name="T40" fmla="*/ 0 w 602"/>
              <a:gd name="T41" fmla="*/ 74788054 h 602"/>
              <a:gd name="T42" fmla="*/ 0 w 602"/>
              <a:gd name="T43" fmla="*/ 18533807 h 602"/>
              <a:gd name="T44" fmla="*/ 3785086 w 602"/>
              <a:gd name="T45" fmla="*/ 14748721 h 602"/>
              <a:gd name="T46" fmla="*/ 55340580 w 602"/>
              <a:gd name="T47" fmla="*/ 14748721 h 602"/>
              <a:gd name="T48" fmla="*/ 59125666 w 602"/>
              <a:gd name="T49" fmla="*/ 18533807 h 602"/>
              <a:gd name="T50" fmla="*/ 51685915 w 602"/>
              <a:gd name="T51" fmla="*/ 22188473 h 602"/>
              <a:gd name="T52" fmla="*/ 51685915 w 602"/>
              <a:gd name="T53" fmla="*/ 22188473 h 602"/>
              <a:gd name="T54" fmla="*/ 7439751 w 602"/>
              <a:gd name="T55" fmla="*/ 22188473 h 602"/>
              <a:gd name="T56" fmla="*/ 7439751 w 602"/>
              <a:gd name="T57" fmla="*/ 60039333 h 602"/>
              <a:gd name="T58" fmla="*/ 51685915 w 602"/>
              <a:gd name="T59" fmla="*/ 60039333 h 602"/>
              <a:gd name="T60" fmla="*/ 51685915 w 602"/>
              <a:gd name="T61" fmla="*/ 22188473 h 60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02" h="602">
                <a:moveTo>
                  <a:pt x="573" y="488"/>
                </a:moveTo>
                <a:lnTo>
                  <a:pt x="573" y="488"/>
                </a:lnTo>
                <a:cubicBezTo>
                  <a:pt x="481" y="488"/>
                  <a:pt x="481" y="488"/>
                  <a:pt x="481" y="488"/>
                </a:cubicBezTo>
                <a:cubicBezTo>
                  <a:pt x="481" y="347"/>
                  <a:pt x="481" y="347"/>
                  <a:pt x="481" y="347"/>
                </a:cubicBezTo>
                <a:cubicBezTo>
                  <a:pt x="544" y="347"/>
                  <a:pt x="544" y="347"/>
                  <a:pt x="544" y="347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205" y="57"/>
                  <a:pt x="205" y="57"/>
                  <a:pt x="205" y="57"/>
                </a:cubicBezTo>
                <a:cubicBezTo>
                  <a:pt x="205" y="85"/>
                  <a:pt x="205" y="85"/>
                  <a:pt x="205" y="85"/>
                </a:cubicBezTo>
                <a:cubicBezTo>
                  <a:pt x="149" y="85"/>
                  <a:pt x="149" y="85"/>
                  <a:pt x="149" y="85"/>
                </a:cubicBezTo>
                <a:cubicBezTo>
                  <a:pt x="149" y="29"/>
                  <a:pt x="149" y="29"/>
                  <a:pt x="149" y="29"/>
                </a:cubicBezTo>
                <a:cubicBezTo>
                  <a:pt x="149" y="15"/>
                  <a:pt x="163" y="0"/>
                  <a:pt x="177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460"/>
                  <a:pt x="601" y="460"/>
                  <a:pt x="601" y="460"/>
                </a:cubicBezTo>
                <a:cubicBezTo>
                  <a:pt x="601" y="481"/>
                  <a:pt x="594" y="488"/>
                  <a:pt x="573" y="488"/>
                </a:cubicBezTo>
                <a:close/>
                <a:moveTo>
                  <a:pt x="453" y="142"/>
                </a:moveTo>
                <a:lnTo>
                  <a:pt x="453" y="142"/>
                </a:lnTo>
                <a:cubicBezTo>
                  <a:pt x="453" y="573"/>
                  <a:pt x="453" y="573"/>
                  <a:pt x="453" y="573"/>
                </a:cubicBezTo>
                <a:cubicBezTo>
                  <a:pt x="453" y="594"/>
                  <a:pt x="439" y="601"/>
                  <a:pt x="424" y="601"/>
                </a:cubicBez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94"/>
                  <a:pt x="0" y="573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28"/>
                  <a:pt x="15" y="113"/>
                  <a:pt x="29" y="113"/>
                </a:cubicBezTo>
                <a:cubicBezTo>
                  <a:pt x="424" y="113"/>
                  <a:pt x="424" y="113"/>
                  <a:pt x="424" y="113"/>
                </a:cubicBezTo>
                <a:cubicBezTo>
                  <a:pt x="439" y="113"/>
                  <a:pt x="453" y="128"/>
                  <a:pt x="453" y="142"/>
                </a:cubicBezTo>
                <a:close/>
                <a:moveTo>
                  <a:pt x="396" y="170"/>
                </a:moveTo>
                <a:lnTo>
                  <a:pt x="396" y="170"/>
                </a:lnTo>
                <a:cubicBezTo>
                  <a:pt x="57" y="170"/>
                  <a:pt x="57" y="170"/>
                  <a:pt x="57" y="170"/>
                </a:cubicBezTo>
                <a:cubicBezTo>
                  <a:pt x="57" y="460"/>
                  <a:pt x="57" y="460"/>
                  <a:pt x="57" y="460"/>
                </a:cubicBezTo>
                <a:cubicBezTo>
                  <a:pt x="396" y="460"/>
                  <a:pt x="396" y="460"/>
                  <a:pt x="396" y="460"/>
                </a:cubicBezTo>
                <a:lnTo>
                  <a:pt x="396" y="1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8" name="Freeform 106"/>
          <p:cNvSpPr>
            <a:spLocks noChangeArrowheads="1"/>
          </p:cNvSpPr>
          <p:nvPr/>
        </p:nvSpPr>
        <p:spPr bwMode="auto">
          <a:xfrm>
            <a:off x="7924537" y="3349244"/>
            <a:ext cx="493780" cy="532132"/>
          </a:xfrm>
          <a:custGeom>
            <a:avLst/>
            <a:gdLst>
              <a:gd name="T0" fmla="*/ 55241789 w 453"/>
              <a:gd name="T1" fmla="*/ 63368574 h 489"/>
              <a:gd name="T2" fmla="*/ 55241789 w 453"/>
              <a:gd name="T3" fmla="*/ 63368574 h 489"/>
              <a:gd name="T4" fmla="*/ 3648158 w 453"/>
              <a:gd name="T5" fmla="*/ 63368574 h 489"/>
              <a:gd name="T6" fmla="*/ 0 w 453"/>
              <a:gd name="T7" fmla="*/ 59602538 h 489"/>
              <a:gd name="T8" fmla="*/ 0 w 453"/>
              <a:gd name="T9" fmla="*/ 3635949 h 489"/>
              <a:gd name="T10" fmla="*/ 3648158 w 453"/>
              <a:gd name="T11" fmla="*/ 0 h 489"/>
              <a:gd name="T12" fmla="*/ 55241789 w 453"/>
              <a:gd name="T13" fmla="*/ 0 h 489"/>
              <a:gd name="T14" fmla="*/ 58889948 w 453"/>
              <a:gd name="T15" fmla="*/ 3635949 h 489"/>
              <a:gd name="T16" fmla="*/ 58889948 w 453"/>
              <a:gd name="T17" fmla="*/ 59602538 h 489"/>
              <a:gd name="T18" fmla="*/ 55241789 w 453"/>
              <a:gd name="T19" fmla="*/ 63368574 h 489"/>
              <a:gd name="T20" fmla="*/ 51593992 w 453"/>
              <a:gd name="T21" fmla="*/ 7271898 h 489"/>
              <a:gd name="T22" fmla="*/ 51593992 w 453"/>
              <a:gd name="T23" fmla="*/ 7271898 h 489"/>
              <a:gd name="T24" fmla="*/ 7295956 w 453"/>
              <a:gd name="T25" fmla="*/ 7271898 h 489"/>
              <a:gd name="T26" fmla="*/ 7295956 w 453"/>
              <a:gd name="T27" fmla="*/ 44929375 h 489"/>
              <a:gd name="T28" fmla="*/ 51593992 w 453"/>
              <a:gd name="T29" fmla="*/ 44929375 h 489"/>
              <a:gd name="T30" fmla="*/ 51593992 w 453"/>
              <a:gd name="T31" fmla="*/ 7271898 h 4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53" h="489">
                <a:moveTo>
                  <a:pt x="424" y="488"/>
                </a:moveTo>
                <a:lnTo>
                  <a:pt x="424" y="488"/>
                </a:lnTo>
                <a:cubicBezTo>
                  <a:pt x="28" y="488"/>
                  <a:pt x="28" y="488"/>
                  <a:pt x="28" y="488"/>
                </a:cubicBezTo>
                <a:cubicBezTo>
                  <a:pt x="14" y="488"/>
                  <a:pt x="0" y="481"/>
                  <a:pt x="0" y="45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424" y="0"/>
                  <a:pt x="424" y="0"/>
                  <a:pt x="424" y="0"/>
                </a:cubicBezTo>
                <a:cubicBezTo>
                  <a:pt x="445" y="0"/>
                  <a:pt x="452" y="14"/>
                  <a:pt x="452" y="28"/>
                </a:cubicBezTo>
                <a:cubicBezTo>
                  <a:pt x="452" y="459"/>
                  <a:pt x="452" y="459"/>
                  <a:pt x="452" y="459"/>
                </a:cubicBezTo>
                <a:cubicBezTo>
                  <a:pt x="452" y="481"/>
                  <a:pt x="445" y="488"/>
                  <a:pt x="424" y="488"/>
                </a:cubicBezTo>
                <a:close/>
                <a:moveTo>
                  <a:pt x="396" y="56"/>
                </a:moveTo>
                <a:lnTo>
                  <a:pt x="396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346"/>
                  <a:pt x="56" y="346"/>
                  <a:pt x="56" y="346"/>
                </a:cubicBezTo>
                <a:cubicBezTo>
                  <a:pt x="396" y="346"/>
                  <a:pt x="396" y="346"/>
                  <a:pt x="396" y="346"/>
                </a:cubicBezTo>
                <a:lnTo>
                  <a:pt x="396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9" name="Freeform 107"/>
          <p:cNvSpPr>
            <a:spLocks noChangeArrowheads="1"/>
          </p:cNvSpPr>
          <p:nvPr/>
        </p:nvSpPr>
        <p:spPr bwMode="auto">
          <a:xfrm>
            <a:off x="6716451" y="3310892"/>
            <a:ext cx="618424" cy="613632"/>
          </a:xfrm>
          <a:custGeom>
            <a:avLst/>
            <a:gdLst>
              <a:gd name="T0" fmla="*/ 73833840 w 567"/>
              <a:gd name="T1" fmla="*/ 58257727 h 566"/>
              <a:gd name="T2" fmla="*/ 70963933 w 567"/>
              <a:gd name="T3" fmla="*/ 65604161 h 566"/>
              <a:gd name="T4" fmla="*/ 70050879 w 567"/>
              <a:gd name="T5" fmla="*/ 72822069 h 566"/>
              <a:gd name="T6" fmla="*/ 62745726 w 567"/>
              <a:gd name="T7" fmla="*/ 70115488 h 566"/>
              <a:gd name="T8" fmla="*/ 55310188 w 567"/>
              <a:gd name="T9" fmla="*/ 70115488 h 566"/>
              <a:gd name="T10" fmla="*/ 48005034 w 567"/>
              <a:gd name="T11" fmla="*/ 72822069 h 566"/>
              <a:gd name="T12" fmla="*/ 40569497 w 567"/>
              <a:gd name="T13" fmla="*/ 70115488 h 566"/>
              <a:gd name="T14" fmla="*/ 33264343 w 567"/>
              <a:gd name="T15" fmla="*/ 70115488 h 566"/>
              <a:gd name="T16" fmla="*/ 25828806 w 567"/>
              <a:gd name="T17" fmla="*/ 72822069 h 566"/>
              <a:gd name="T18" fmla="*/ 18523652 w 567"/>
              <a:gd name="T19" fmla="*/ 70115488 h 566"/>
              <a:gd name="T20" fmla="*/ 11088114 w 567"/>
              <a:gd name="T21" fmla="*/ 70115488 h 566"/>
              <a:gd name="T22" fmla="*/ 3782961 w 567"/>
              <a:gd name="T23" fmla="*/ 72822069 h 566"/>
              <a:gd name="T24" fmla="*/ 2869907 w 567"/>
              <a:gd name="T25" fmla="*/ 65604161 h 566"/>
              <a:gd name="T26" fmla="*/ 0 w 567"/>
              <a:gd name="T27" fmla="*/ 58257727 h 566"/>
              <a:gd name="T28" fmla="*/ 2869907 w 567"/>
              <a:gd name="T29" fmla="*/ 50008741 h 566"/>
              <a:gd name="T30" fmla="*/ 2869907 w 567"/>
              <a:gd name="T31" fmla="*/ 43693385 h 566"/>
              <a:gd name="T32" fmla="*/ 0 w 567"/>
              <a:gd name="T33" fmla="*/ 36346592 h 566"/>
              <a:gd name="T34" fmla="*/ 2869907 w 567"/>
              <a:gd name="T35" fmla="*/ 28226490 h 566"/>
              <a:gd name="T36" fmla="*/ 2869907 w 567"/>
              <a:gd name="T37" fmla="*/ 21782250 h 566"/>
              <a:gd name="T38" fmla="*/ 0 w 567"/>
              <a:gd name="T39" fmla="*/ 14564342 h 566"/>
              <a:gd name="T40" fmla="*/ 2869907 w 567"/>
              <a:gd name="T41" fmla="*/ 6315714 h 566"/>
              <a:gd name="T42" fmla="*/ 3782961 w 567"/>
              <a:gd name="T43" fmla="*/ 0 h 566"/>
              <a:gd name="T44" fmla="*/ 11088114 w 567"/>
              <a:gd name="T45" fmla="*/ 1804387 h 566"/>
              <a:gd name="T46" fmla="*/ 18523652 w 567"/>
              <a:gd name="T47" fmla="*/ 1804387 h 566"/>
              <a:gd name="T48" fmla="*/ 25828806 w 567"/>
              <a:gd name="T49" fmla="*/ 0 h 566"/>
              <a:gd name="T50" fmla="*/ 33264343 w 567"/>
              <a:gd name="T51" fmla="*/ 1804387 h 566"/>
              <a:gd name="T52" fmla="*/ 40569497 w 567"/>
              <a:gd name="T53" fmla="*/ 1804387 h 566"/>
              <a:gd name="T54" fmla="*/ 48005034 w 567"/>
              <a:gd name="T55" fmla="*/ 0 h 566"/>
              <a:gd name="T56" fmla="*/ 55310188 w 567"/>
              <a:gd name="T57" fmla="*/ 1804387 h 566"/>
              <a:gd name="T58" fmla="*/ 62745726 w 567"/>
              <a:gd name="T59" fmla="*/ 1804387 h 566"/>
              <a:gd name="T60" fmla="*/ 70050879 w 567"/>
              <a:gd name="T61" fmla="*/ 0 h 566"/>
              <a:gd name="T62" fmla="*/ 70963933 w 567"/>
              <a:gd name="T63" fmla="*/ 6315714 h 566"/>
              <a:gd name="T64" fmla="*/ 73833840 w 567"/>
              <a:gd name="T65" fmla="*/ 14564342 h 566"/>
              <a:gd name="T66" fmla="*/ 70963933 w 567"/>
              <a:gd name="T67" fmla="*/ 21782250 h 566"/>
              <a:gd name="T68" fmla="*/ 70963933 w 567"/>
              <a:gd name="T69" fmla="*/ 28226490 h 566"/>
              <a:gd name="T70" fmla="*/ 73833840 w 567"/>
              <a:gd name="T71" fmla="*/ 36346592 h 566"/>
              <a:gd name="T72" fmla="*/ 70963933 w 567"/>
              <a:gd name="T73" fmla="*/ 43693385 h 566"/>
              <a:gd name="T74" fmla="*/ 70963933 w 567"/>
              <a:gd name="T75" fmla="*/ 50008741 h 566"/>
              <a:gd name="T76" fmla="*/ 73833840 w 567"/>
              <a:gd name="T77" fmla="*/ 58257727 h 566"/>
              <a:gd name="T78" fmla="*/ 63658779 w 567"/>
              <a:gd name="T79" fmla="*/ 9022295 h 566"/>
              <a:gd name="T80" fmla="*/ 10175061 w 567"/>
              <a:gd name="T81" fmla="*/ 62768695 h 566"/>
              <a:gd name="T82" fmla="*/ 63658779 w 567"/>
              <a:gd name="T83" fmla="*/ 9022295 h 566"/>
              <a:gd name="T84" fmla="*/ 32351290 w 567"/>
              <a:gd name="T85" fmla="*/ 48204353 h 566"/>
              <a:gd name="T86" fmla="*/ 60006203 w 567"/>
              <a:gd name="T87" fmla="*/ 44595579 h 566"/>
              <a:gd name="T88" fmla="*/ 13827637 w 567"/>
              <a:gd name="T89" fmla="*/ 59159921 h 566"/>
              <a:gd name="T90" fmla="*/ 32351290 w 567"/>
              <a:gd name="T91" fmla="*/ 48204353 h 566"/>
              <a:gd name="T92" fmla="*/ 24915752 w 567"/>
              <a:gd name="T93" fmla="*/ 30933430 h 566"/>
              <a:gd name="T94" fmla="*/ 24915752 w 567"/>
              <a:gd name="T95" fmla="*/ 16368729 h 566"/>
              <a:gd name="T96" fmla="*/ 24915752 w 567"/>
              <a:gd name="T97" fmla="*/ 30933430 h 56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67" h="566">
                <a:moveTo>
                  <a:pt x="566" y="452"/>
                </a:moveTo>
                <a:lnTo>
                  <a:pt x="566" y="452"/>
                </a:lnTo>
                <a:cubicBezTo>
                  <a:pt x="566" y="459"/>
                  <a:pt x="559" y="473"/>
                  <a:pt x="544" y="473"/>
                </a:cubicBezTo>
                <a:cubicBezTo>
                  <a:pt x="544" y="509"/>
                  <a:pt x="544" y="509"/>
                  <a:pt x="544" y="509"/>
                </a:cubicBezTo>
                <a:cubicBezTo>
                  <a:pt x="559" y="509"/>
                  <a:pt x="566" y="523"/>
                  <a:pt x="566" y="537"/>
                </a:cubicBezTo>
                <a:cubicBezTo>
                  <a:pt x="566" y="551"/>
                  <a:pt x="552" y="565"/>
                  <a:pt x="537" y="565"/>
                </a:cubicBezTo>
                <a:cubicBezTo>
                  <a:pt x="523" y="565"/>
                  <a:pt x="516" y="558"/>
                  <a:pt x="509" y="544"/>
                </a:cubicBezTo>
                <a:cubicBezTo>
                  <a:pt x="481" y="544"/>
                  <a:pt x="481" y="544"/>
                  <a:pt x="481" y="544"/>
                </a:cubicBezTo>
                <a:cubicBezTo>
                  <a:pt x="474" y="558"/>
                  <a:pt x="467" y="565"/>
                  <a:pt x="453" y="565"/>
                </a:cubicBezTo>
                <a:cubicBezTo>
                  <a:pt x="438" y="565"/>
                  <a:pt x="431" y="558"/>
                  <a:pt x="424" y="544"/>
                </a:cubicBezTo>
                <a:cubicBezTo>
                  <a:pt x="396" y="544"/>
                  <a:pt x="396" y="544"/>
                  <a:pt x="396" y="544"/>
                </a:cubicBezTo>
                <a:cubicBezTo>
                  <a:pt x="389" y="558"/>
                  <a:pt x="382" y="565"/>
                  <a:pt x="368" y="565"/>
                </a:cubicBezTo>
                <a:cubicBezTo>
                  <a:pt x="354" y="565"/>
                  <a:pt x="347" y="558"/>
                  <a:pt x="340" y="544"/>
                </a:cubicBezTo>
                <a:cubicBezTo>
                  <a:pt x="311" y="544"/>
                  <a:pt x="311" y="544"/>
                  <a:pt x="311" y="544"/>
                </a:cubicBezTo>
                <a:cubicBezTo>
                  <a:pt x="304" y="558"/>
                  <a:pt x="297" y="565"/>
                  <a:pt x="283" y="565"/>
                </a:cubicBezTo>
                <a:cubicBezTo>
                  <a:pt x="269" y="565"/>
                  <a:pt x="262" y="558"/>
                  <a:pt x="255" y="544"/>
                </a:cubicBezTo>
                <a:cubicBezTo>
                  <a:pt x="226" y="544"/>
                  <a:pt x="226" y="544"/>
                  <a:pt x="226" y="544"/>
                </a:cubicBezTo>
                <a:cubicBezTo>
                  <a:pt x="219" y="558"/>
                  <a:pt x="212" y="565"/>
                  <a:pt x="198" y="565"/>
                </a:cubicBezTo>
                <a:cubicBezTo>
                  <a:pt x="184" y="565"/>
                  <a:pt x="177" y="558"/>
                  <a:pt x="170" y="544"/>
                </a:cubicBezTo>
                <a:cubicBezTo>
                  <a:pt x="142" y="544"/>
                  <a:pt x="142" y="544"/>
                  <a:pt x="142" y="544"/>
                </a:cubicBezTo>
                <a:cubicBezTo>
                  <a:pt x="135" y="558"/>
                  <a:pt x="128" y="565"/>
                  <a:pt x="113" y="565"/>
                </a:cubicBezTo>
                <a:cubicBezTo>
                  <a:pt x="99" y="565"/>
                  <a:pt x="92" y="558"/>
                  <a:pt x="85" y="544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0" y="558"/>
                  <a:pt x="43" y="565"/>
                  <a:pt x="29" y="565"/>
                </a:cubicBezTo>
                <a:cubicBezTo>
                  <a:pt x="15" y="565"/>
                  <a:pt x="0" y="551"/>
                  <a:pt x="0" y="537"/>
                </a:cubicBezTo>
                <a:cubicBezTo>
                  <a:pt x="0" y="523"/>
                  <a:pt x="7" y="509"/>
                  <a:pt x="22" y="509"/>
                </a:cubicBezTo>
                <a:cubicBezTo>
                  <a:pt x="22" y="473"/>
                  <a:pt x="22" y="473"/>
                  <a:pt x="22" y="473"/>
                </a:cubicBezTo>
                <a:cubicBezTo>
                  <a:pt x="7" y="473"/>
                  <a:pt x="0" y="459"/>
                  <a:pt x="0" y="452"/>
                </a:cubicBezTo>
                <a:cubicBezTo>
                  <a:pt x="0" y="438"/>
                  <a:pt x="7" y="424"/>
                  <a:pt x="22" y="424"/>
                </a:cubicBezTo>
                <a:cubicBezTo>
                  <a:pt x="22" y="388"/>
                  <a:pt x="22" y="388"/>
                  <a:pt x="22" y="388"/>
                </a:cubicBezTo>
                <a:cubicBezTo>
                  <a:pt x="7" y="388"/>
                  <a:pt x="0" y="374"/>
                  <a:pt x="0" y="367"/>
                </a:cubicBezTo>
                <a:cubicBezTo>
                  <a:pt x="0" y="353"/>
                  <a:pt x="7" y="339"/>
                  <a:pt x="22" y="339"/>
                </a:cubicBezTo>
                <a:cubicBezTo>
                  <a:pt x="22" y="304"/>
                  <a:pt x="22" y="304"/>
                  <a:pt x="22" y="304"/>
                </a:cubicBezTo>
                <a:cubicBezTo>
                  <a:pt x="7" y="304"/>
                  <a:pt x="0" y="289"/>
                  <a:pt x="0" y="282"/>
                </a:cubicBezTo>
                <a:cubicBezTo>
                  <a:pt x="0" y="268"/>
                  <a:pt x="7" y="254"/>
                  <a:pt x="22" y="254"/>
                </a:cubicBezTo>
                <a:cubicBezTo>
                  <a:pt x="22" y="219"/>
                  <a:pt x="22" y="219"/>
                  <a:pt x="22" y="219"/>
                </a:cubicBezTo>
                <a:cubicBezTo>
                  <a:pt x="7" y="219"/>
                  <a:pt x="0" y="205"/>
                  <a:pt x="0" y="198"/>
                </a:cubicBezTo>
                <a:cubicBezTo>
                  <a:pt x="0" y="183"/>
                  <a:pt x="7" y="169"/>
                  <a:pt x="22" y="169"/>
                </a:cubicBezTo>
                <a:cubicBezTo>
                  <a:pt x="22" y="134"/>
                  <a:pt x="22" y="134"/>
                  <a:pt x="22" y="134"/>
                </a:cubicBezTo>
                <a:cubicBezTo>
                  <a:pt x="7" y="134"/>
                  <a:pt x="0" y="120"/>
                  <a:pt x="0" y="113"/>
                </a:cubicBezTo>
                <a:cubicBezTo>
                  <a:pt x="0" y="98"/>
                  <a:pt x="7" y="84"/>
                  <a:pt x="22" y="84"/>
                </a:cubicBezTo>
                <a:cubicBezTo>
                  <a:pt x="22" y="49"/>
                  <a:pt x="22" y="49"/>
                  <a:pt x="22" y="49"/>
                </a:cubicBezTo>
                <a:cubicBezTo>
                  <a:pt x="7" y="49"/>
                  <a:pt x="0" y="35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43" y="0"/>
                  <a:pt x="50" y="7"/>
                  <a:pt x="57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92" y="7"/>
                  <a:pt x="99" y="0"/>
                  <a:pt x="113" y="0"/>
                </a:cubicBezTo>
                <a:cubicBezTo>
                  <a:pt x="128" y="0"/>
                  <a:pt x="135" y="7"/>
                  <a:pt x="142" y="14"/>
                </a:cubicBezTo>
                <a:cubicBezTo>
                  <a:pt x="170" y="14"/>
                  <a:pt x="170" y="14"/>
                  <a:pt x="170" y="14"/>
                </a:cubicBezTo>
                <a:cubicBezTo>
                  <a:pt x="177" y="7"/>
                  <a:pt x="184" y="0"/>
                  <a:pt x="198" y="0"/>
                </a:cubicBezTo>
                <a:cubicBezTo>
                  <a:pt x="212" y="0"/>
                  <a:pt x="219" y="7"/>
                  <a:pt x="226" y="14"/>
                </a:cubicBezTo>
                <a:cubicBezTo>
                  <a:pt x="255" y="14"/>
                  <a:pt x="255" y="14"/>
                  <a:pt x="255" y="14"/>
                </a:cubicBezTo>
                <a:cubicBezTo>
                  <a:pt x="262" y="7"/>
                  <a:pt x="269" y="0"/>
                  <a:pt x="283" y="0"/>
                </a:cubicBezTo>
                <a:cubicBezTo>
                  <a:pt x="297" y="0"/>
                  <a:pt x="304" y="7"/>
                  <a:pt x="311" y="14"/>
                </a:cubicBezTo>
                <a:cubicBezTo>
                  <a:pt x="340" y="14"/>
                  <a:pt x="340" y="14"/>
                  <a:pt x="340" y="14"/>
                </a:cubicBezTo>
                <a:cubicBezTo>
                  <a:pt x="347" y="7"/>
                  <a:pt x="354" y="0"/>
                  <a:pt x="368" y="0"/>
                </a:cubicBezTo>
                <a:cubicBezTo>
                  <a:pt x="382" y="0"/>
                  <a:pt x="389" y="7"/>
                  <a:pt x="396" y="14"/>
                </a:cubicBezTo>
                <a:cubicBezTo>
                  <a:pt x="424" y="14"/>
                  <a:pt x="424" y="14"/>
                  <a:pt x="424" y="14"/>
                </a:cubicBezTo>
                <a:cubicBezTo>
                  <a:pt x="431" y="7"/>
                  <a:pt x="438" y="0"/>
                  <a:pt x="453" y="0"/>
                </a:cubicBezTo>
                <a:cubicBezTo>
                  <a:pt x="467" y="0"/>
                  <a:pt x="474" y="7"/>
                  <a:pt x="481" y="14"/>
                </a:cubicBezTo>
                <a:cubicBezTo>
                  <a:pt x="509" y="14"/>
                  <a:pt x="509" y="14"/>
                  <a:pt x="509" y="14"/>
                </a:cubicBezTo>
                <a:cubicBezTo>
                  <a:pt x="516" y="7"/>
                  <a:pt x="523" y="0"/>
                  <a:pt x="537" y="0"/>
                </a:cubicBezTo>
                <a:cubicBezTo>
                  <a:pt x="552" y="0"/>
                  <a:pt x="566" y="7"/>
                  <a:pt x="566" y="28"/>
                </a:cubicBezTo>
                <a:cubicBezTo>
                  <a:pt x="566" y="35"/>
                  <a:pt x="559" y="49"/>
                  <a:pt x="544" y="49"/>
                </a:cubicBezTo>
                <a:cubicBezTo>
                  <a:pt x="544" y="84"/>
                  <a:pt x="544" y="84"/>
                  <a:pt x="544" y="84"/>
                </a:cubicBezTo>
                <a:cubicBezTo>
                  <a:pt x="559" y="84"/>
                  <a:pt x="566" y="98"/>
                  <a:pt x="566" y="113"/>
                </a:cubicBezTo>
                <a:cubicBezTo>
                  <a:pt x="566" y="120"/>
                  <a:pt x="559" y="134"/>
                  <a:pt x="544" y="134"/>
                </a:cubicBezTo>
                <a:cubicBezTo>
                  <a:pt x="544" y="169"/>
                  <a:pt x="544" y="169"/>
                  <a:pt x="544" y="169"/>
                </a:cubicBezTo>
                <a:cubicBezTo>
                  <a:pt x="559" y="169"/>
                  <a:pt x="566" y="183"/>
                  <a:pt x="566" y="198"/>
                </a:cubicBezTo>
                <a:cubicBezTo>
                  <a:pt x="566" y="205"/>
                  <a:pt x="559" y="219"/>
                  <a:pt x="544" y="219"/>
                </a:cubicBezTo>
                <a:cubicBezTo>
                  <a:pt x="544" y="254"/>
                  <a:pt x="544" y="254"/>
                  <a:pt x="544" y="254"/>
                </a:cubicBezTo>
                <a:cubicBezTo>
                  <a:pt x="559" y="254"/>
                  <a:pt x="566" y="268"/>
                  <a:pt x="566" y="282"/>
                </a:cubicBezTo>
                <a:cubicBezTo>
                  <a:pt x="566" y="289"/>
                  <a:pt x="559" y="304"/>
                  <a:pt x="544" y="304"/>
                </a:cubicBezTo>
                <a:cubicBezTo>
                  <a:pt x="544" y="339"/>
                  <a:pt x="544" y="339"/>
                  <a:pt x="544" y="339"/>
                </a:cubicBezTo>
                <a:cubicBezTo>
                  <a:pt x="559" y="339"/>
                  <a:pt x="566" y="353"/>
                  <a:pt x="566" y="367"/>
                </a:cubicBezTo>
                <a:cubicBezTo>
                  <a:pt x="566" y="374"/>
                  <a:pt x="559" y="388"/>
                  <a:pt x="544" y="388"/>
                </a:cubicBezTo>
                <a:cubicBezTo>
                  <a:pt x="544" y="424"/>
                  <a:pt x="544" y="424"/>
                  <a:pt x="544" y="424"/>
                </a:cubicBezTo>
                <a:cubicBezTo>
                  <a:pt x="559" y="424"/>
                  <a:pt x="566" y="438"/>
                  <a:pt x="566" y="452"/>
                </a:cubicBezTo>
                <a:close/>
                <a:moveTo>
                  <a:pt x="488" y="70"/>
                </a:moveTo>
                <a:lnTo>
                  <a:pt x="488" y="70"/>
                </a:lnTo>
                <a:cubicBezTo>
                  <a:pt x="78" y="70"/>
                  <a:pt x="78" y="70"/>
                  <a:pt x="78" y="70"/>
                </a:cubicBezTo>
                <a:cubicBezTo>
                  <a:pt x="78" y="487"/>
                  <a:pt x="78" y="487"/>
                  <a:pt x="78" y="487"/>
                </a:cubicBezTo>
                <a:cubicBezTo>
                  <a:pt x="488" y="487"/>
                  <a:pt x="488" y="487"/>
                  <a:pt x="488" y="487"/>
                </a:cubicBezTo>
                <a:lnTo>
                  <a:pt x="488" y="70"/>
                </a:lnTo>
                <a:close/>
                <a:moveTo>
                  <a:pt x="248" y="374"/>
                </a:moveTo>
                <a:lnTo>
                  <a:pt x="248" y="374"/>
                </a:lnTo>
                <a:cubicBezTo>
                  <a:pt x="375" y="212"/>
                  <a:pt x="375" y="212"/>
                  <a:pt x="375" y="212"/>
                </a:cubicBezTo>
                <a:cubicBezTo>
                  <a:pt x="460" y="346"/>
                  <a:pt x="460" y="346"/>
                  <a:pt x="460" y="346"/>
                </a:cubicBezTo>
                <a:cubicBezTo>
                  <a:pt x="460" y="459"/>
                  <a:pt x="460" y="459"/>
                  <a:pt x="460" y="459"/>
                </a:cubicBezTo>
                <a:cubicBezTo>
                  <a:pt x="106" y="459"/>
                  <a:pt x="106" y="459"/>
                  <a:pt x="106" y="459"/>
                </a:cubicBezTo>
                <a:cubicBezTo>
                  <a:pt x="219" y="346"/>
                  <a:pt x="219" y="346"/>
                  <a:pt x="219" y="346"/>
                </a:cubicBezTo>
                <a:lnTo>
                  <a:pt x="248" y="374"/>
                </a:lnTo>
                <a:close/>
                <a:moveTo>
                  <a:pt x="191" y="240"/>
                </a:moveTo>
                <a:lnTo>
                  <a:pt x="191" y="240"/>
                </a:lnTo>
                <a:cubicBezTo>
                  <a:pt x="156" y="240"/>
                  <a:pt x="135" y="219"/>
                  <a:pt x="135" y="183"/>
                </a:cubicBezTo>
                <a:cubicBezTo>
                  <a:pt x="135" y="155"/>
                  <a:pt x="156" y="127"/>
                  <a:pt x="191" y="127"/>
                </a:cubicBezTo>
                <a:cubicBezTo>
                  <a:pt x="219" y="127"/>
                  <a:pt x="248" y="155"/>
                  <a:pt x="248" y="183"/>
                </a:cubicBezTo>
                <a:cubicBezTo>
                  <a:pt x="248" y="219"/>
                  <a:pt x="219" y="240"/>
                  <a:pt x="191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0" name="Freeform 108"/>
          <p:cNvSpPr>
            <a:spLocks noChangeArrowheads="1"/>
          </p:cNvSpPr>
          <p:nvPr/>
        </p:nvSpPr>
        <p:spPr bwMode="auto">
          <a:xfrm>
            <a:off x="5575481" y="3310892"/>
            <a:ext cx="618424" cy="613632"/>
          </a:xfrm>
          <a:custGeom>
            <a:avLst/>
            <a:gdLst>
              <a:gd name="T0" fmla="*/ 73833840 w 567"/>
              <a:gd name="T1" fmla="*/ 58257727 h 566"/>
              <a:gd name="T2" fmla="*/ 70963933 w 567"/>
              <a:gd name="T3" fmla="*/ 65604161 h 566"/>
              <a:gd name="T4" fmla="*/ 70050879 w 567"/>
              <a:gd name="T5" fmla="*/ 72822069 h 566"/>
              <a:gd name="T6" fmla="*/ 61832672 w 567"/>
              <a:gd name="T7" fmla="*/ 70115488 h 566"/>
              <a:gd name="T8" fmla="*/ 55310188 w 567"/>
              <a:gd name="T9" fmla="*/ 70115488 h 566"/>
              <a:gd name="T10" fmla="*/ 48005034 w 567"/>
              <a:gd name="T11" fmla="*/ 72822069 h 566"/>
              <a:gd name="T12" fmla="*/ 39656443 w 567"/>
              <a:gd name="T13" fmla="*/ 70115488 h 566"/>
              <a:gd name="T14" fmla="*/ 33264343 w 567"/>
              <a:gd name="T15" fmla="*/ 70115488 h 566"/>
              <a:gd name="T16" fmla="*/ 25828806 w 567"/>
              <a:gd name="T17" fmla="*/ 72822069 h 566"/>
              <a:gd name="T18" fmla="*/ 17610598 w 567"/>
              <a:gd name="T19" fmla="*/ 70115488 h 566"/>
              <a:gd name="T20" fmla="*/ 11088114 w 567"/>
              <a:gd name="T21" fmla="*/ 70115488 h 566"/>
              <a:gd name="T22" fmla="*/ 3782961 w 567"/>
              <a:gd name="T23" fmla="*/ 72822069 h 566"/>
              <a:gd name="T24" fmla="*/ 1826108 w 567"/>
              <a:gd name="T25" fmla="*/ 65604161 h 566"/>
              <a:gd name="T26" fmla="*/ 0 w 567"/>
              <a:gd name="T27" fmla="*/ 58257727 h 566"/>
              <a:gd name="T28" fmla="*/ 1826108 w 567"/>
              <a:gd name="T29" fmla="*/ 50008741 h 566"/>
              <a:gd name="T30" fmla="*/ 1826108 w 567"/>
              <a:gd name="T31" fmla="*/ 43693385 h 566"/>
              <a:gd name="T32" fmla="*/ 0 w 567"/>
              <a:gd name="T33" fmla="*/ 36346592 h 566"/>
              <a:gd name="T34" fmla="*/ 1826108 w 567"/>
              <a:gd name="T35" fmla="*/ 28226490 h 566"/>
              <a:gd name="T36" fmla="*/ 1826108 w 567"/>
              <a:gd name="T37" fmla="*/ 21782250 h 566"/>
              <a:gd name="T38" fmla="*/ 0 w 567"/>
              <a:gd name="T39" fmla="*/ 14564342 h 566"/>
              <a:gd name="T40" fmla="*/ 1826108 w 567"/>
              <a:gd name="T41" fmla="*/ 6315714 h 566"/>
              <a:gd name="T42" fmla="*/ 3782961 w 567"/>
              <a:gd name="T43" fmla="*/ 0 h 566"/>
              <a:gd name="T44" fmla="*/ 11088114 w 567"/>
              <a:gd name="T45" fmla="*/ 1804387 h 566"/>
              <a:gd name="T46" fmla="*/ 17610598 w 567"/>
              <a:gd name="T47" fmla="*/ 1804387 h 566"/>
              <a:gd name="T48" fmla="*/ 25828806 w 567"/>
              <a:gd name="T49" fmla="*/ 0 h 566"/>
              <a:gd name="T50" fmla="*/ 33264343 w 567"/>
              <a:gd name="T51" fmla="*/ 1804387 h 566"/>
              <a:gd name="T52" fmla="*/ 39656443 w 567"/>
              <a:gd name="T53" fmla="*/ 1804387 h 566"/>
              <a:gd name="T54" fmla="*/ 48005034 w 567"/>
              <a:gd name="T55" fmla="*/ 0 h 566"/>
              <a:gd name="T56" fmla="*/ 55310188 w 567"/>
              <a:gd name="T57" fmla="*/ 1804387 h 566"/>
              <a:gd name="T58" fmla="*/ 61832672 w 567"/>
              <a:gd name="T59" fmla="*/ 1804387 h 566"/>
              <a:gd name="T60" fmla="*/ 70050879 w 567"/>
              <a:gd name="T61" fmla="*/ 0 h 566"/>
              <a:gd name="T62" fmla="*/ 70963933 w 567"/>
              <a:gd name="T63" fmla="*/ 6315714 h 566"/>
              <a:gd name="T64" fmla="*/ 73833840 w 567"/>
              <a:gd name="T65" fmla="*/ 14564342 h 566"/>
              <a:gd name="T66" fmla="*/ 70963933 w 567"/>
              <a:gd name="T67" fmla="*/ 21782250 h 566"/>
              <a:gd name="T68" fmla="*/ 70963933 w 567"/>
              <a:gd name="T69" fmla="*/ 28226490 h 566"/>
              <a:gd name="T70" fmla="*/ 73833840 w 567"/>
              <a:gd name="T71" fmla="*/ 36346592 h 566"/>
              <a:gd name="T72" fmla="*/ 70963933 w 567"/>
              <a:gd name="T73" fmla="*/ 43693385 h 566"/>
              <a:gd name="T74" fmla="*/ 70963933 w 567"/>
              <a:gd name="T75" fmla="*/ 50008741 h 566"/>
              <a:gd name="T76" fmla="*/ 73833840 w 567"/>
              <a:gd name="T77" fmla="*/ 58257727 h 566"/>
              <a:gd name="T78" fmla="*/ 63658779 w 567"/>
              <a:gd name="T79" fmla="*/ 9022295 h 566"/>
              <a:gd name="T80" fmla="*/ 9262007 w 567"/>
              <a:gd name="T81" fmla="*/ 62768695 h 566"/>
              <a:gd name="T82" fmla="*/ 63658779 w 567"/>
              <a:gd name="T83" fmla="*/ 9022295 h 56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567" h="566">
                <a:moveTo>
                  <a:pt x="566" y="452"/>
                </a:moveTo>
                <a:lnTo>
                  <a:pt x="566" y="452"/>
                </a:lnTo>
                <a:cubicBezTo>
                  <a:pt x="566" y="459"/>
                  <a:pt x="559" y="473"/>
                  <a:pt x="544" y="473"/>
                </a:cubicBezTo>
                <a:cubicBezTo>
                  <a:pt x="544" y="509"/>
                  <a:pt x="544" y="509"/>
                  <a:pt x="544" y="509"/>
                </a:cubicBezTo>
                <a:cubicBezTo>
                  <a:pt x="559" y="509"/>
                  <a:pt x="566" y="523"/>
                  <a:pt x="566" y="537"/>
                </a:cubicBezTo>
                <a:cubicBezTo>
                  <a:pt x="566" y="551"/>
                  <a:pt x="551" y="565"/>
                  <a:pt x="537" y="565"/>
                </a:cubicBezTo>
                <a:cubicBezTo>
                  <a:pt x="523" y="565"/>
                  <a:pt x="509" y="558"/>
                  <a:pt x="509" y="544"/>
                </a:cubicBezTo>
                <a:cubicBezTo>
                  <a:pt x="474" y="544"/>
                  <a:pt x="474" y="544"/>
                  <a:pt x="474" y="544"/>
                </a:cubicBezTo>
                <a:cubicBezTo>
                  <a:pt x="474" y="558"/>
                  <a:pt x="460" y="565"/>
                  <a:pt x="453" y="565"/>
                </a:cubicBezTo>
                <a:cubicBezTo>
                  <a:pt x="438" y="565"/>
                  <a:pt x="424" y="558"/>
                  <a:pt x="424" y="544"/>
                </a:cubicBezTo>
                <a:cubicBezTo>
                  <a:pt x="389" y="544"/>
                  <a:pt x="389" y="544"/>
                  <a:pt x="389" y="544"/>
                </a:cubicBezTo>
                <a:cubicBezTo>
                  <a:pt x="389" y="558"/>
                  <a:pt x="375" y="565"/>
                  <a:pt x="368" y="565"/>
                </a:cubicBezTo>
                <a:cubicBezTo>
                  <a:pt x="354" y="565"/>
                  <a:pt x="340" y="558"/>
                  <a:pt x="340" y="544"/>
                </a:cubicBezTo>
                <a:cubicBezTo>
                  <a:pt x="304" y="544"/>
                  <a:pt x="304" y="544"/>
                  <a:pt x="304" y="544"/>
                </a:cubicBezTo>
                <a:cubicBezTo>
                  <a:pt x="304" y="558"/>
                  <a:pt x="290" y="565"/>
                  <a:pt x="283" y="565"/>
                </a:cubicBezTo>
                <a:cubicBezTo>
                  <a:pt x="269" y="565"/>
                  <a:pt x="255" y="558"/>
                  <a:pt x="255" y="544"/>
                </a:cubicBezTo>
                <a:cubicBezTo>
                  <a:pt x="219" y="544"/>
                  <a:pt x="219" y="544"/>
                  <a:pt x="219" y="544"/>
                </a:cubicBezTo>
                <a:cubicBezTo>
                  <a:pt x="219" y="558"/>
                  <a:pt x="205" y="565"/>
                  <a:pt x="198" y="565"/>
                </a:cubicBezTo>
                <a:cubicBezTo>
                  <a:pt x="184" y="565"/>
                  <a:pt x="170" y="558"/>
                  <a:pt x="170" y="544"/>
                </a:cubicBezTo>
                <a:cubicBezTo>
                  <a:pt x="135" y="544"/>
                  <a:pt x="135" y="544"/>
                  <a:pt x="135" y="544"/>
                </a:cubicBezTo>
                <a:cubicBezTo>
                  <a:pt x="135" y="558"/>
                  <a:pt x="120" y="565"/>
                  <a:pt x="113" y="565"/>
                </a:cubicBezTo>
                <a:cubicBezTo>
                  <a:pt x="99" y="565"/>
                  <a:pt x="85" y="558"/>
                  <a:pt x="85" y="544"/>
                </a:cubicBezTo>
                <a:cubicBezTo>
                  <a:pt x="50" y="544"/>
                  <a:pt x="50" y="544"/>
                  <a:pt x="50" y="544"/>
                </a:cubicBezTo>
                <a:cubicBezTo>
                  <a:pt x="50" y="558"/>
                  <a:pt x="36" y="565"/>
                  <a:pt x="29" y="565"/>
                </a:cubicBezTo>
                <a:cubicBezTo>
                  <a:pt x="7" y="565"/>
                  <a:pt x="0" y="551"/>
                  <a:pt x="0" y="537"/>
                </a:cubicBezTo>
                <a:cubicBezTo>
                  <a:pt x="0" y="523"/>
                  <a:pt x="7" y="509"/>
                  <a:pt x="14" y="509"/>
                </a:cubicBezTo>
                <a:cubicBezTo>
                  <a:pt x="14" y="473"/>
                  <a:pt x="14" y="473"/>
                  <a:pt x="14" y="473"/>
                </a:cubicBezTo>
                <a:cubicBezTo>
                  <a:pt x="7" y="473"/>
                  <a:pt x="0" y="459"/>
                  <a:pt x="0" y="452"/>
                </a:cubicBezTo>
                <a:cubicBezTo>
                  <a:pt x="0" y="438"/>
                  <a:pt x="7" y="424"/>
                  <a:pt x="14" y="424"/>
                </a:cubicBezTo>
                <a:cubicBezTo>
                  <a:pt x="14" y="388"/>
                  <a:pt x="14" y="388"/>
                  <a:pt x="14" y="388"/>
                </a:cubicBezTo>
                <a:cubicBezTo>
                  <a:pt x="7" y="388"/>
                  <a:pt x="0" y="374"/>
                  <a:pt x="0" y="367"/>
                </a:cubicBezTo>
                <a:cubicBezTo>
                  <a:pt x="0" y="353"/>
                  <a:pt x="7" y="339"/>
                  <a:pt x="14" y="339"/>
                </a:cubicBezTo>
                <a:cubicBezTo>
                  <a:pt x="14" y="304"/>
                  <a:pt x="14" y="304"/>
                  <a:pt x="14" y="304"/>
                </a:cubicBezTo>
                <a:cubicBezTo>
                  <a:pt x="7" y="304"/>
                  <a:pt x="0" y="289"/>
                  <a:pt x="0" y="282"/>
                </a:cubicBezTo>
                <a:cubicBezTo>
                  <a:pt x="0" y="268"/>
                  <a:pt x="7" y="254"/>
                  <a:pt x="14" y="254"/>
                </a:cubicBezTo>
                <a:cubicBezTo>
                  <a:pt x="14" y="219"/>
                  <a:pt x="14" y="219"/>
                  <a:pt x="14" y="219"/>
                </a:cubicBezTo>
                <a:cubicBezTo>
                  <a:pt x="7" y="219"/>
                  <a:pt x="0" y="205"/>
                  <a:pt x="0" y="198"/>
                </a:cubicBezTo>
                <a:cubicBezTo>
                  <a:pt x="0" y="183"/>
                  <a:pt x="7" y="169"/>
                  <a:pt x="14" y="169"/>
                </a:cubicBezTo>
                <a:cubicBezTo>
                  <a:pt x="14" y="134"/>
                  <a:pt x="14" y="134"/>
                  <a:pt x="14" y="134"/>
                </a:cubicBezTo>
                <a:cubicBezTo>
                  <a:pt x="7" y="134"/>
                  <a:pt x="0" y="120"/>
                  <a:pt x="0" y="113"/>
                </a:cubicBezTo>
                <a:cubicBezTo>
                  <a:pt x="0" y="98"/>
                  <a:pt x="7" y="84"/>
                  <a:pt x="14" y="84"/>
                </a:cubicBezTo>
                <a:cubicBezTo>
                  <a:pt x="14" y="49"/>
                  <a:pt x="14" y="49"/>
                  <a:pt x="14" y="49"/>
                </a:cubicBezTo>
                <a:cubicBezTo>
                  <a:pt x="7" y="49"/>
                  <a:pt x="0" y="35"/>
                  <a:pt x="0" y="28"/>
                </a:cubicBezTo>
                <a:cubicBezTo>
                  <a:pt x="0" y="7"/>
                  <a:pt x="7" y="0"/>
                  <a:pt x="29" y="0"/>
                </a:cubicBezTo>
                <a:cubicBezTo>
                  <a:pt x="36" y="0"/>
                  <a:pt x="50" y="7"/>
                  <a:pt x="50" y="14"/>
                </a:cubicBezTo>
                <a:cubicBezTo>
                  <a:pt x="85" y="14"/>
                  <a:pt x="85" y="14"/>
                  <a:pt x="85" y="14"/>
                </a:cubicBezTo>
                <a:cubicBezTo>
                  <a:pt x="85" y="7"/>
                  <a:pt x="99" y="0"/>
                  <a:pt x="113" y="0"/>
                </a:cubicBezTo>
                <a:cubicBezTo>
                  <a:pt x="120" y="0"/>
                  <a:pt x="135" y="7"/>
                  <a:pt x="135" y="14"/>
                </a:cubicBezTo>
                <a:cubicBezTo>
                  <a:pt x="170" y="14"/>
                  <a:pt x="170" y="14"/>
                  <a:pt x="170" y="14"/>
                </a:cubicBezTo>
                <a:cubicBezTo>
                  <a:pt x="170" y="7"/>
                  <a:pt x="184" y="0"/>
                  <a:pt x="198" y="0"/>
                </a:cubicBezTo>
                <a:cubicBezTo>
                  <a:pt x="205" y="0"/>
                  <a:pt x="219" y="7"/>
                  <a:pt x="219" y="14"/>
                </a:cubicBezTo>
                <a:cubicBezTo>
                  <a:pt x="255" y="14"/>
                  <a:pt x="255" y="14"/>
                  <a:pt x="255" y="14"/>
                </a:cubicBezTo>
                <a:cubicBezTo>
                  <a:pt x="255" y="7"/>
                  <a:pt x="269" y="0"/>
                  <a:pt x="283" y="0"/>
                </a:cubicBezTo>
                <a:cubicBezTo>
                  <a:pt x="290" y="0"/>
                  <a:pt x="304" y="7"/>
                  <a:pt x="304" y="14"/>
                </a:cubicBezTo>
                <a:cubicBezTo>
                  <a:pt x="340" y="14"/>
                  <a:pt x="340" y="14"/>
                  <a:pt x="340" y="14"/>
                </a:cubicBezTo>
                <a:cubicBezTo>
                  <a:pt x="340" y="7"/>
                  <a:pt x="354" y="0"/>
                  <a:pt x="368" y="0"/>
                </a:cubicBezTo>
                <a:cubicBezTo>
                  <a:pt x="375" y="0"/>
                  <a:pt x="389" y="7"/>
                  <a:pt x="389" y="14"/>
                </a:cubicBezTo>
                <a:cubicBezTo>
                  <a:pt x="424" y="14"/>
                  <a:pt x="424" y="14"/>
                  <a:pt x="424" y="14"/>
                </a:cubicBezTo>
                <a:cubicBezTo>
                  <a:pt x="424" y="7"/>
                  <a:pt x="438" y="0"/>
                  <a:pt x="453" y="0"/>
                </a:cubicBezTo>
                <a:cubicBezTo>
                  <a:pt x="460" y="0"/>
                  <a:pt x="474" y="7"/>
                  <a:pt x="474" y="14"/>
                </a:cubicBezTo>
                <a:cubicBezTo>
                  <a:pt x="509" y="14"/>
                  <a:pt x="509" y="14"/>
                  <a:pt x="509" y="14"/>
                </a:cubicBezTo>
                <a:cubicBezTo>
                  <a:pt x="509" y="7"/>
                  <a:pt x="523" y="0"/>
                  <a:pt x="537" y="0"/>
                </a:cubicBezTo>
                <a:cubicBezTo>
                  <a:pt x="551" y="0"/>
                  <a:pt x="566" y="7"/>
                  <a:pt x="566" y="28"/>
                </a:cubicBezTo>
                <a:cubicBezTo>
                  <a:pt x="566" y="35"/>
                  <a:pt x="559" y="49"/>
                  <a:pt x="544" y="49"/>
                </a:cubicBezTo>
                <a:cubicBezTo>
                  <a:pt x="544" y="84"/>
                  <a:pt x="544" y="84"/>
                  <a:pt x="544" y="84"/>
                </a:cubicBezTo>
                <a:cubicBezTo>
                  <a:pt x="559" y="84"/>
                  <a:pt x="566" y="98"/>
                  <a:pt x="566" y="113"/>
                </a:cubicBezTo>
                <a:cubicBezTo>
                  <a:pt x="566" y="120"/>
                  <a:pt x="559" y="134"/>
                  <a:pt x="544" y="134"/>
                </a:cubicBezTo>
                <a:cubicBezTo>
                  <a:pt x="544" y="169"/>
                  <a:pt x="544" y="169"/>
                  <a:pt x="544" y="169"/>
                </a:cubicBezTo>
                <a:cubicBezTo>
                  <a:pt x="559" y="169"/>
                  <a:pt x="566" y="183"/>
                  <a:pt x="566" y="198"/>
                </a:cubicBezTo>
                <a:cubicBezTo>
                  <a:pt x="566" y="205"/>
                  <a:pt x="559" y="219"/>
                  <a:pt x="544" y="219"/>
                </a:cubicBezTo>
                <a:cubicBezTo>
                  <a:pt x="544" y="254"/>
                  <a:pt x="544" y="254"/>
                  <a:pt x="544" y="254"/>
                </a:cubicBezTo>
                <a:cubicBezTo>
                  <a:pt x="559" y="254"/>
                  <a:pt x="566" y="268"/>
                  <a:pt x="566" y="282"/>
                </a:cubicBezTo>
                <a:cubicBezTo>
                  <a:pt x="566" y="289"/>
                  <a:pt x="559" y="304"/>
                  <a:pt x="544" y="304"/>
                </a:cubicBezTo>
                <a:cubicBezTo>
                  <a:pt x="544" y="339"/>
                  <a:pt x="544" y="339"/>
                  <a:pt x="544" y="339"/>
                </a:cubicBezTo>
                <a:cubicBezTo>
                  <a:pt x="559" y="339"/>
                  <a:pt x="566" y="353"/>
                  <a:pt x="566" y="367"/>
                </a:cubicBezTo>
                <a:cubicBezTo>
                  <a:pt x="566" y="374"/>
                  <a:pt x="559" y="388"/>
                  <a:pt x="544" y="388"/>
                </a:cubicBezTo>
                <a:cubicBezTo>
                  <a:pt x="544" y="424"/>
                  <a:pt x="544" y="424"/>
                  <a:pt x="544" y="424"/>
                </a:cubicBezTo>
                <a:cubicBezTo>
                  <a:pt x="559" y="424"/>
                  <a:pt x="566" y="438"/>
                  <a:pt x="566" y="452"/>
                </a:cubicBezTo>
                <a:close/>
                <a:moveTo>
                  <a:pt x="488" y="70"/>
                </a:moveTo>
                <a:lnTo>
                  <a:pt x="488" y="70"/>
                </a:lnTo>
                <a:cubicBezTo>
                  <a:pt x="71" y="70"/>
                  <a:pt x="71" y="70"/>
                  <a:pt x="71" y="70"/>
                </a:cubicBezTo>
                <a:cubicBezTo>
                  <a:pt x="71" y="487"/>
                  <a:pt x="71" y="487"/>
                  <a:pt x="71" y="487"/>
                </a:cubicBezTo>
                <a:cubicBezTo>
                  <a:pt x="488" y="487"/>
                  <a:pt x="488" y="487"/>
                  <a:pt x="488" y="487"/>
                </a:cubicBezTo>
                <a:lnTo>
                  <a:pt x="488" y="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1" name="Freeform 109"/>
          <p:cNvSpPr>
            <a:spLocks noChangeArrowheads="1"/>
          </p:cNvSpPr>
          <p:nvPr/>
        </p:nvSpPr>
        <p:spPr bwMode="auto">
          <a:xfrm>
            <a:off x="18174093" y="2141158"/>
            <a:ext cx="656776" cy="656776"/>
          </a:xfrm>
          <a:custGeom>
            <a:avLst/>
            <a:gdLst>
              <a:gd name="T0" fmla="*/ 78441997 w 602"/>
              <a:gd name="T1" fmla="*/ 71002280 h 602"/>
              <a:gd name="T2" fmla="*/ 78441997 w 602"/>
              <a:gd name="T3" fmla="*/ 71002280 h 602"/>
              <a:gd name="T4" fmla="*/ 71002280 w 602"/>
              <a:gd name="T5" fmla="*/ 78441997 h 602"/>
              <a:gd name="T6" fmla="*/ 65520668 w 602"/>
              <a:gd name="T7" fmla="*/ 76614673 h 602"/>
              <a:gd name="T8" fmla="*/ 44245960 w 602"/>
              <a:gd name="T9" fmla="*/ 54426302 h 602"/>
              <a:gd name="T10" fmla="*/ 29497307 w 602"/>
              <a:gd name="T11" fmla="*/ 59125033 h 602"/>
              <a:gd name="T12" fmla="*/ 0 w 602"/>
              <a:gd name="T13" fmla="*/ 29497307 h 602"/>
              <a:gd name="T14" fmla="*/ 29497307 w 602"/>
              <a:gd name="T15" fmla="*/ 0 h 602"/>
              <a:gd name="T16" fmla="*/ 58994613 w 602"/>
              <a:gd name="T17" fmla="*/ 29497307 h 602"/>
              <a:gd name="T18" fmla="*/ 54426302 w 602"/>
              <a:gd name="T19" fmla="*/ 44376380 h 602"/>
              <a:gd name="T20" fmla="*/ 76614673 w 602"/>
              <a:gd name="T21" fmla="*/ 65520668 h 602"/>
              <a:gd name="T22" fmla="*/ 78441997 w 602"/>
              <a:gd name="T23" fmla="*/ 71002280 h 602"/>
              <a:gd name="T24" fmla="*/ 29497307 w 602"/>
              <a:gd name="T25" fmla="*/ 7439717 h 602"/>
              <a:gd name="T26" fmla="*/ 29497307 w 602"/>
              <a:gd name="T27" fmla="*/ 7439717 h 602"/>
              <a:gd name="T28" fmla="*/ 7439717 w 602"/>
              <a:gd name="T29" fmla="*/ 29497307 h 602"/>
              <a:gd name="T30" fmla="*/ 29497307 w 602"/>
              <a:gd name="T31" fmla="*/ 51685677 h 602"/>
              <a:gd name="T32" fmla="*/ 51685677 w 602"/>
              <a:gd name="T33" fmla="*/ 29497307 h 602"/>
              <a:gd name="T34" fmla="*/ 29497307 w 602"/>
              <a:gd name="T35" fmla="*/ 7439717 h 602"/>
              <a:gd name="T36" fmla="*/ 41504973 w 602"/>
              <a:gd name="T37" fmla="*/ 33282375 h 602"/>
              <a:gd name="T38" fmla="*/ 41504973 w 602"/>
              <a:gd name="T39" fmla="*/ 33282375 h 602"/>
              <a:gd name="T40" fmla="*/ 16575978 w 602"/>
              <a:gd name="T41" fmla="*/ 33282375 h 602"/>
              <a:gd name="T42" fmla="*/ 12921329 w 602"/>
              <a:gd name="T43" fmla="*/ 29497307 h 602"/>
              <a:gd name="T44" fmla="*/ 16575978 w 602"/>
              <a:gd name="T45" fmla="*/ 25842658 h 602"/>
              <a:gd name="T46" fmla="*/ 41504973 w 602"/>
              <a:gd name="T47" fmla="*/ 25842658 h 602"/>
              <a:gd name="T48" fmla="*/ 45159622 w 602"/>
              <a:gd name="T49" fmla="*/ 29497307 h 602"/>
              <a:gd name="T50" fmla="*/ 41504973 w 602"/>
              <a:gd name="T51" fmla="*/ 33282375 h 60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02" h="602">
                <a:moveTo>
                  <a:pt x="601" y="544"/>
                </a:moveTo>
                <a:lnTo>
                  <a:pt x="601" y="544"/>
                </a:lnTo>
                <a:cubicBezTo>
                  <a:pt x="601" y="573"/>
                  <a:pt x="573" y="601"/>
                  <a:pt x="544" y="601"/>
                </a:cubicBezTo>
                <a:cubicBezTo>
                  <a:pt x="530" y="601"/>
                  <a:pt x="516" y="594"/>
                  <a:pt x="502" y="587"/>
                </a:cubicBezTo>
                <a:cubicBezTo>
                  <a:pt x="339" y="417"/>
                  <a:pt x="339" y="417"/>
                  <a:pt x="339" y="417"/>
                </a:cubicBezTo>
                <a:cubicBezTo>
                  <a:pt x="304" y="438"/>
                  <a:pt x="269" y="453"/>
                  <a:pt x="226" y="453"/>
                </a:cubicBezTo>
                <a:cubicBezTo>
                  <a:pt x="99" y="453"/>
                  <a:pt x="0" y="347"/>
                  <a:pt x="0" y="226"/>
                </a:cubicBezTo>
                <a:cubicBezTo>
                  <a:pt x="0" y="99"/>
                  <a:pt x="99" y="0"/>
                  <a:pt x="226" y="0"/>
                </a:cubicBezTo>
                <a:cubicBezTo>
                  <a:pt x="346" y="0"/>
                  <a:pt x="452" y="99"/>
                  <a:pt x="452" y="226"/>
                </a:cubicBezTo>
                <a:cubicBezTo>
                  <a:pt x="452" y="269"/>
                  <a:pt x="438" y="304"/>
                  <a:pt x="417" y="340"/>
                </a:cubicBezTo>
                <a:cubicBezTo>
                  <a:pt x="587" y="502"/>
                  <a:pt x="587" y="502"/>
                  <a:pt x="587" y="502"/>
                </a:cubicBezTo>
                <a:cubicBezTo>
                  <a:pt x="594" y="516"/>
                  <a:pt x="601" y="530"/>
                  <a:pt x="601" y="544"/>
                </a:cubicBezTo>
                <a:close/>
                <a:moveTo>
                  <a:pt x="226" y="57"/>
                </a:moveTo>
                <a:lnTo>
                  <a:pt x="226" y="57"/>
                </a:lnTo>
                <a:cubicBezTo>
                  <a:pt x="127" y="57"/>
                  <a:pt x="57" y="127"/>
                  <a:pt x="57" y="226"/>
                </a:cubicBezTo>
                <a:cubicBezTo>
                  <a:pt x="57" y="318"/>
                  <a:pt x="127" y="396"/>
                  <a:pt x="226" y="396"/>
                </a:cubicBezTo>
                <a:cubicBezTo>
                  <a:pt x="318" y="396"/>
                  <a:pt x="396" y="318"/>
                  <a:pt x="396" y="226"/>
                </a:cubicBezTo>
                <a:cubicBezTo>
                  <a:pt x="396" y="127"/>
                  <a:pt x="318" y="57"/>
                  <a:pt x="226" y="57"/>
                </a:cubicBezTo>
                <a:close/>
                <a:moveTo>
                  <a:pt x="318" y="255"/>
                </a:moveTo>
                <a:lnTo>
                  <a:pt x="318" y="255"/>
                </a:lnTo>
                <a:cubicBezTo>
                  <a:pt x="127" y="255"/>
                  <a:pt x="127" y="255"/>
                  <a:pt x="127" y="255"/>
                </a:cubicBezTo>
                <a:cubicBezTo>
                  <a:pt x="113" y="255"/>
                  <a:pt x="99" y="241"/>
                  <a:pt x="99" y="226"/>
                </a:cubicBezTo>
                <a:cubicBezTo>
                  <a:pt x="99" y="205"/>
                  <a:pt x="113" y="198"/>
                  <a:pt x="127" y="198"/>
                </a:cubicBezTo>
                <a:cubicBezTo>
                  <a:pt x="318" y="198"/>
                  <a:pt x="318" y="198"/>
                  <a:pt x="318" y="198"/>
                </a:cubicBezTo>
                <a:cubicBezTo>
                  <a:pt x="332" y="198"/>
                  <a:pt x="346" y="205"/>
                  <a:pt x="346" y="226"/>
                </a:cubicBezTo>
                <a:cubicBezTo>
                  <a:pt x="346" y="241"/>
                  <a:pt x="332" y="255"/>
                  <a:pt x="318" y="2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2" name="Freeform 110"/>
          <p:cNvSpPr>
            <a:spLocks noChangeArrowheads="1"/>
          </p:cNvSpPr>
          <p:nvPr/>
        </p:nvSpPr>
        <p:spPr bwMode="auto">
          <a:xfrm>
            <a:off x="17018740" y="2141158"/>
            <a:ext cx="661570" cy="656776"/>
          </a:xfrm>
          <a:custGeom>
            <a:avLst/>
            <a:gdLst>
              <a:gd name="T0" fmla="*/ 78678142 w 609"/>
              <a:gd name="T1" fmla="*/ 71002280 h 602"/>
              <a:gd name="T2" fmla="*/ 78678142 w 609"/>
              <a:gd name="T3" fmla="*/ 71002280 h 602"/>
              <a:gd name="T4" fmla="*/ 71302258 w 609"/>
              <a:gd name="T5" fmla="*/ 78441997 h 602"/>
              <a:gd name="T6" fmla="*/ 65867111 w 609"/>
              <a:gd name="T7" fmla="*/ 76614673 h 602"/>
              <a:gd name="T8" fmla="*/ 44774038 w 609"/>
              <a:gd name="T9" fmla="*/ 54426302 h 602"/>
              <a:gd name="T10" fmla="*/ 29245613 w 609"/>
              <a:gd name="T11" fmla="*/ 59125033 h 602"/>
              <a:gd name="T12" fmla="*/ 0 w 609"/>
              <a:gd name="T13" fmla="*/ 29497307 h 602"/>
              <a:gd name="T14" fmla="*/ 29245613 w 609"/>
              <a:gd name="T15" fmla="*/ 0 h 602"/>
              <a:gd name="T16" fmla="*/ 58491226 w 609"/>
              <a:gd name="T17" fmla="*/ 29497307 h 602"/>
              <a:gd name="T18" fmla="*/ 54867675 w 609"/>
              <a:gd name="T19" fmla="*/ 44376380 h 602"/>
              <a:gd name="T20" fmla="*/ 75960749 w 609"/>
              <a:gd name="T21" fmla="*/ 65520668 h 602"/>
              <a:gd name="T22" fmla="*/ 78678142 w 609"/>
              <a:gd name="T23" fmla="*/ 71002280 h 602"/>
              <a:gd name="T24" fmla="*/ 29245613 w 609"/>
              <a:gd name="T25" fmla="*/ 7439717 h 602"/>
              <a:gd name="T26" fmla="*/ 29245613 w 609"/>
              <a:gd name="T27" fmla="*/ 7439717 h 602"/>
              <a:gd name="T28" fmla="*/ 7246742 w 609"/>
              <a:gd name="T29" fmla="*/ 29497307 h 602"/>
              <a:gd name="T30" fmla="*/ 29245613 w 609"/>
              <a:gd name="T31" fmla="*/ 51685677 h 602"/>
              <a:gd name="T32" fmla="*/ 51244484 w 609"/>
              <a:gd name="T33" fmla="*/ 29497307 h 602"/>
              <a:gd name="T34" fmla="*/ 29245613 w 609"/>
              <a:gd name="T35" fmla="*/ 7439717 h 602"/>
              <a:gd name="T36" fmla="*/ 42056644 w 609"/>
              <a:gd name="T37" fmla="*/ 33282375 h 602"/>
              <a:gd name="T38" fmla="*/ 42056644 w 609"/>
              <a:gd name="T39" fmla="*/ 33282375 h 602"/>
              <a:gd name="T40" fmla="*/ 32868804 w 609"/>
              <a:gd name="T41" fmla="*/ 33282375 h 602"/>
              <a:gd name="T42" fmla="*/ 32868804 w 609"/>
              <a:gd name="T43" fmla="*/ 41504973 h 602"/>
              <a:gd name="T44" fmla="*/ 29245613 w 609"/>
              <a:gd name="T45" fmla="*/ 45290042 h 602"/>
              <a:gd name="T46" fmla="*/ 25622062 w 609"/>
              <a:gd name="T47" fmla="*/ 41504973 h 602"/>
              <a:gd name="T48" fmla="*/ 25622062 w 609"/>
              <a:gd name="T49" fmla="*/ 33282375 h 602"/>
              <a:gd name="T50" fmla="*/ 17340380 w 609"/>
              <a:gd name="T51" fmla="*/ 33282375 h 602"/>
              <a:gd name="T52" fmla="*/ 13716829 w 609"/>
              <a:gd name="T53" fmla="*/ 29497307 h 602"/>
              <a:gd name="T54" fmla="*/ 17340380 w 609"/>
              <a:gd name="T55" fmla="*/ 25842658 h 602"/>
              <a:gd name="T56" fmla="*/ 25622062 w 609"/>
              <a:gd name="T57" fmla="*/ 25842658 h 602"/>
              <a:gd name="T58" fmla="*/ 25622062 w 609"/>
              <a:gd name="T59" fmla="*/ 16575978 h 602"/>
              <a:gd name="T60" fmla="*/ 29245613 w 609"/>
              <a:gd name="T61" fmla="*/ 12921329 h 602"/>
              <a:gd name="T62" fmla="*/ 32868804 w 609"/>
              <a:gd name="T63" fmla="*/ 16575978 h 602"/>
              <a:gd name="T64" fmla="*/ 32868804 w 609"/>
              <a:gd name="T65" fmla="*/ 25842658 h 602"/>
              <a:gd name="T66" fmla="*/ 42056644 w 609"/>
              <a:gd name="T67" fmla="*/ 25842658 h 602"/>
              <a:gd name="T68" fmla="*/ 45679835 w 609"/>
              <a:gd name="T69" fmla="*/ 29497307 h 602"/>
              <a:gd name="T70" fmla="*/ 42056644 w 609"/>
              <a:gd name="T71" fmla="*/ 33282375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9" h="602">
                <a:moveTo>
                  <a:pt x="608" y="544"/>
                </a:moveTo>
                <a:lnTo>
                  <a:pt x="608" y="544"/>
                </a:lnTo>
                <a:cubicBezTo>
                  <a:pt x="608" y="573"/>
                  <a:pt x="579" y="601"/>
                  <a:pt x="551" y="601"/>
                </a:cubicBezTo>
                <a:cubicBezTo>
                  <a:pt x="530" y="601"/>
                  <a:pt x="516" y="594"/>
                  <a:pt x="509" y="587"/>
                </a:cubicBezTo>
                <a:cubicBezTo>
                  <a:pt x="346" y="417"/>
                  <a:pt x="346" y="417"/>
                  <a:pt x="346" y="417"/>
                </a:cubicBezTo>
                <a:cubicBezTo>
                  <a:pt x="311" y="438"/>
                  <a:pt x="269" y="453"/>
                  <a:pt x="226" y="453"/>
                </a:cubicBezTo>
                <a:cubicBezTo>
                  <a:pt x="106" y="453"/>
                  <a:pt x="0" y="347"/>
                  <a:pt x="0" y="226"/>
                </a:cubicBezTo>
                <a:cubicBezTo>
                  <a:pt x="0" y="99"/>
                  <a:pt x="106" y="0"/>
                  <a:pt x="226" y="0"/>
                </a:cubicBezTo>
                <a:cubicBezTo>
                  <a:pt x="353" y="0"/>
                  <a:pt x="452" y="99"/>
                  <a:pt x="452" y="226"/>
                </a:cubicBezTo>
                <a:cubicBezTo>
                  <a:pt x="452" y="269"/>
                  <a:pt x="445" y="304"/>
                  <a:pt x="424" y="340"/>
                </a:cubicBezTo>
                <a:cubicBezTo>
                  <a:pt x="587" y="502"/>
                  <a:pt x="587" y="502"/>
                  <a:pt x="587" y="502"/>
                </a:cubicBezTo>
                <a:cubicBezTo>
                  <a:pt x="601" y="516"/>
                  <a:pt x="608" y="530"/>
                  <a:pt x="608" y="544"/>
                </a:cubicBezTo>
                <a:close/>
                <a:moveTo>
                  <a:pt x="226" y="57"/>
                </a:moveTo>
                <a:lnTo>
                  <a:pt x="226" y="57"/>
                </a:lnTo>
                <a:cubicBezTo>
                  <a:pt x="134" y="57"/>
                  <a:pt x="56" y="127"/>
                  <a:pt x="56" y="226"/>
                </a:cubicBezTo>
                <a:cubicBezTo>
                  <a:pt x="56" y="318"/>
                  <a:pt x="134" y="396"/>
                  <a:pt x="226" y="396"/>
                </a:cubicBezTo>
                <a:cubicBezTo>
                  <a:pt x="325" y="396"/>
                  <a:pt x="396" y="318"/>
                  <a:pt x="396" y="226"/>
                </a:cubicBezTo>
                <a:cubicBezTo>
                  <a:pt x="396" y="127"/>
                  <a:pt x="325" y="57"/>
                  <a:pt x="226" y="57"/>
                </a:cubicBezTo>
                <a:close/>
                <a:moveTo>
                  <a:pt x="325" y="255"/>
                </a:moveTo>
                <a:lnTo>
                  <a:pt x="325" y="255"/>
                </a:lnTo>
                <a:cubicBezTo>
                  <a:pt x="254" y="255"/>
                  <a:pt x="254" y="255"/>
                  <a:pt x="254" y="255"/>
                </a:cubicBezTo>
                <a:cubicBezTo>
                  <a:pt x="254" y="318"/>
                  <a:pt x="254" y="318"/>
                  <a:pt x="254" y="318"/>
                </a:cubicBezTo>
                <a:cubicBezTo>
                  <a:pt x="254" y="333"/>
                  <a:pt x="247" y="347"/>
                  <a:pt x="226" y="347"/>
                </a:cubicBezTo>
                <a:cubicBezTo>
                  <a:pt x="212" y="347"/>
                  <a:pt x="198" y="333"/>
                  <a:pt x="198" y="318"/>
                </a:cubicBezTo>
                <a:cubicBezTo>
                  <a:pt x="198" y="255"/>
                  <a:pt x="198" y="255"/>
                  <a:pt x="198" y="255"/>
                </a:cubicBezTo>
                <a:cubicBezTo>
                  <a:pt x="134" y="255"/>
                  <a:pt x="134" y="255"/>
                  <a:pt x="134" y="255"/>
                </a:cubicBezTo>
                <a:cubicBezTo>
                  <a:pt x="120" y="255"/>
                  <a:pt x="106" y="241"/>
                  <a:pt x="106" y="226"/>
                </a:cubicBezTo>
                <a:cubicBezTo>
                  <a:pt x="106" y="205"/>
                  <a:pt x="120" y="198"/>
                  <a:pt x="134" y="198"/>
                </a:cubicBezTo>
                <a:cubicBezTo>
                  <a:pt x="198" y="198"/>
                  <a:pt x="198" y="198"/>
                  <a:pt x="198" y="198"/>
                </a:cubicBezTo>
                <a:cubicBezTo>
                  <a:pt x="198" y="127"/>
                  <a:pt x="198" y="127"/>
                  <a:pt x="198" y="127"/>
                </a:cubicBezTo>
                <a:cubicBezTo>
                  <a:pt x="198" y="113"/>
                  <a:pt x="212" y="99"/>
                  <a:pt x="226" y="99"/>
                </a:cubicBezTo>
                <a:cubicBezTo>
                  <a:pt x="247" y="99"/>
                  <a:pt x="254" y="113"/>
                  <a:pt x="254" y="127"/>
                </a:cubicBezTo>
                <a:cubicBezTo>
                  <a:pt x="254" y="198"/>
                  <a:pt x="254" y="198"/>
                  <a:pt x="254" y="198"/>
                </a:cubicBezTo>
                <a:cubicBezTo>
                  <a:pt x="325" y="198"/>
                  <a:pt x="325" y="198"/>
                  <a:pt x="325" y="198"/>
                </a:cubicBezTo>
                <a:cubicBezTo>
                  <a:pt x="339" y="198"/>
                  <a:pt x="353" y="205"/>
                  <a:pt x="353" y="226"/>
                </a:cubicBezTo>
                <a:cubicBezTo>
                  <a:pt x="353" y="241"/>
                  <a:pt x="339" y="255"/>
                  <a:pt x="325" y="2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3" name="Freeform 111"/>
          <p:cNvSpPr>
            <a:spLocks noChangeArrowheads="1"/>
          </p:cNvSpPr>
          <p:nvPr/>
        </p:nvSpPr>
        <p:spPr bwMode="auto">
          <a:xfrm>
            <a:off x="15877770" y="2141158"/>
            <a:ext cx="656778" cy="656776"/>
          </a:xfrm>
          <a:custGeom>
            <a:avLst/>
            <a:gdLst>
              <a:gd name="T0" fmla="*/ 76484966 w 602"/>
              <a:gd name="T1" fmla="*/ 65520668 h 602"/>
              <a:gd name="T2" fmla="*/ 76484966 w 602"/>
              <a:gd name="T3" fmla="*/ 65520668 h 602"/>
              <a:gd name="T4" fmla="*/ 78442719 w 602"/>
              <a:gd name="T5" fmla="*/ 71002280 h 602"/>
              <a:gd name="T6" fmla="*/ 71002968 w 602"/>
              <a:gd name="T7" fmla="*/ 78441997 h 602"/>
              <a:gd name="T8" fmla="*/ 66434636 w 602"/>
              <a:gd name="T9" fmla="*/ 76614673 h 602"/>
              <a:gd name="T10" fmla="*/ 66434636 w 602"/>
              <a:gd name="T11" fmla="*/ 76614673 h 602"/>
              <a:gd name="T12" fmla="*/ 44246163 w 602"/>
              <a:gd name="T13" fmla="*/ 54426302 h 602"/>
              <a:gd name="T14" fmla="*/ 29497442 w 602"/>
              <a:gd name="T15" fmla="*/ 59125033 h 602"/>
              <a:gd name="T16" fmla="*/ 0 w 602"/>
              <a:gd name="T17" fmla="*/ 29497307 h 602"/>
              <a:gd name="T18" fmla="*/ 29497442 w 602"/>
              <a:gd name="T19" fmla="*/ 0 h 602"/>
              <a:gd name="T20" fmla="*/ 58995246 w 602"/>
              <a:gd name="T21" fmla="*/ 29497307 h 602"/>
              <a:gd name="T22" fmla="*/ 55340580 w 602"/>
              <a:gd name="T23" fmla="*/ 44376380 h 602"/>
              <a:gd name="T24" fmla="*/ 76484966 w 602"/>
              <a:gd name="T25" fmla="*/ 65520668 h 602"/>
              <a:gd name="T26" fmla="*/ 29497442 w 602"/>
              <a:gd name="T27" fmla="*/ 7439717 h 602"/>
              <a:gd name="T28" fmla="*/ 29497442 w 602"/>
              <a:gd name="T29" fmla="*/ 7439717 h 602"/>
              <a:gd name="T30" fmla="*/ 7308970 w 602"/>
              <a:gd name="T31" fmla="*/ 29497307 h 602"/>
              <a:gd name="T32" fmla="*/ 29497442 w 602"/>
              <a:gd name="T33" fmla="*/ 51685677 h 602"/>
              <a:gd name="T34" fmla="*/ 51685915 w 602"/>
              <a:gd name="T35" fmla="*/ 29497307 h 602"/>
              <a:gd name="T36" fmla="*/ 29497442 w 602"/>
              <a:gd name="T37" fmla="*/ 7439717 h 60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602" h="602">
                <a:moveTo>
                  <a:pt x="586" y="502"/>
                </a:moveTo>
                <a:lnTo>
                  <a:pt x="586" y="502"/>
                </a:lnTo>
                <a:cubicBezTo>
                  <a:pt x="594" y="516"/>
                  <a:pt x="601" y="530"/>
                  <a:pt x="601" y="544"/>
                </a:cubicBezTo>
                <a:cubicBezTo>
                  <a:pt x="601" y="573"/>
                  <a:pt x="579" y="601"/>
                  <a:pt x="544" y="601"/>
                </a:cubicBezTo>
                <a:cubicBezTo>
                  <a:pt x="530" y="601"/>
                  <a:pt x="516" y="594"/>
                  <a:pt x="509" y="587"/>
                </a:cubicBezTo>
                <a:cubicBezTo>
                  <a:pt x="339" y="417"/>
                  <a:pt x="339" y="417"/>
                  <a:pt x="339" y="417"/>
                </a:cubicBezTo>
                <a:cubicBezTo>
                  <a:pt x="304" y="438"/>
                  <a:pt x="269" y="453"/>
                  <a:pt x="226" y="453"/>
                </a:cubicBezTo>
                <a:cubicBezTo>
                  <a:pt x="99" y="453"/>
                  <a:pt x="0" y="347"/>
                  <a:pt x="0" y="226"/>
                </a:cubicBezTo>
                <a:cubicBezTo>
                  <a:pt x="0" y="99"/>
                  <a:pt x="99" y="0"/>
                  <a:pt x="226" y="0"/>
                </a:cubicBezTo>
                <a:cubicBezTo>
                  <a:pt x="353" y="0"/>
                  <a:pt x="452" y="99"/>
                  <a:pt x="452" y="226"/>
                </a:cubicBezTo>
                <a:cubicBezTo>
                  <a:pt x="452" y="269"/>
                  <a:pt x="438" y="304"/>
                  <a:pt x="424" y="340"/>
                </a:cubicBezTo>
                <a:cubicBezTo>
                  <a:pt x="586" y="502"/>
                  <a:pt x="586" y="502"/>
                  <a:pt x="586" y="502"/>
                </a:cubicBezTo>
                <a:close/>
                <a:moveTo>
                  <a:pt x="226" y="57"/>
                </a:moveTo>
                <a:lnTo>
                  <a:pt x="226" y="57"/>
                </a:lnTo>
                <a:cubicBezTo>
                  <a:pt x="134" y="57"/>
                  <a:pt x="56" y="127"/>
                  <a:pt x="56" y="226"/>
                </a:cubicBezTo>
                <a:cubicBezTo>
                  <a:pt x="56" y="318"/>
                  <a:pt x="134" y="396"/>
                  <a:pt x="226" y="396"/>
                </a:cubicBezTo>
                <a:cubicBezTo>
                  <a:pt x="318" y="396"/>
                  <a:pt x="396" y="318"/>
                  <a:pt x="396" y="226"/>
                </a:cubicBezTo>
                <a:cubicBezTo>
                  <a:pt x="396" y="127"/>
                  <a:pt x="318" y="57"/>
                  <a:pt x="226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4" name="Freeform 112"/>
          <p:cNvSpPr>
            <a:spLocks noChangeArrowheads="1"/>
          </p:cNvSpPr>
          <p:nvPr/>
        </p:nvSpPr>
        <p:spPr bwMode="auto">
          <a:xfrm>
            <a:off x="14732006" y="2141158"/>
            <a:ext cx="651982" cy="656776"/>
          </a:xfrm>
          <a:custGeom>
            <a:avLst/>
            <a:gdLst>
              <a:gd name="T0" fmla="*/ 38327818 w 601"/>
              <a:gd name="T1" fmla="*/ 78441997 h 602"/>
              <a:gd name="T2" fmla="*/ 38327818 w 601"/>
              <a:gd name="T3" fmla="*/ 78441997 h 602"/>
              <a:gd name="T4" fmla="*/ 0 w 601"/>
              <a:gd name="T5" fmla="*/ 38763987 h 602"/>
              <a:gd name="T6" fmla="*/ 38327818 w 601"/>
              <a:gd name="T7" fmla="*/ 0 h 602"/>
              <a:gd name="T8" fmla="*/ 77429787 w 601"/>
              <a:gd name="T9" fmla="*/ 38763987 h 602"/>
              <a:gd name="T10" fmla="*/ 38327818 w 601"/>
              <a:gd name="T11" fmla="*/ 78441997 h 602"/>
              <a:gd name="T12" fmla="*/ 38327818 w 601"/>
              <a:gd name="T13" fmla="*/ 7439717 h 602"/>
              <a:gd name="T14" fmla="*/ 38327818 w 601"/>
              <a:gd name="T15" fmla="*/ 7439717 h 602"/>
              <a:gd name="T16" fmla="*/ 7226723 w 601"/>
              <a:gd name="T17" fmla="*/ 38763987 h 602"/>
              <a:gd name="T18" fmla="*/ 38327818 w 601"/>
              <a:gd name="T19" fmla="*/ 71002280 h 602"/>
              <a:gd name="T20" fmla="*/ 70203064 w 601"/>
              <a:gd name="T21" fmla="*/ 38763987 h 602"/>
              <a:gd name="T22" fmla="*/ 38327818 w 601"/>
              <a:gd name="T23" fmla="*/ 7439717 h 602"/>
              <a:gd name="T24" fmla="*/ 56523770 w 601"/>
              <a:gd name="T25" fmla="*/ 41504973 h 602"/>
              <a:gd name="T26" fmla="*/ 56523770 w 601"/>
              <a:gd name="T27" fmla="*/ 41504973 h 602"/>
              <a:gd name="T28" fmla="*/ 56523770 w 601"/>
              <a:gd name="T29" fmla="*/ 41504973 h 602"/>
              <a:gd name="T30" fmla="*/ 44651066 w 601"/>
              <a:gd name="T31" fmla="*/ 52598978 h 602"/>
              <a:gd name="T32" fmla="*/ 44651066 w 601"/>
              <a:gd name="T33" fmla="*/ 52598978 h 602"/>
              <a:gd name="T34" fmla="*/ 41941000 w 601"/>
              <a:gd name="T35" fmla="*/ 53512640 h 602"/>
              <a:gd name="T36" fmla="*/ 38327818 w 601"/>
              <a:gd name="T37" fmla="*/ 49858353 h 602"/>
              <a:gd name="T38" fmla="*/ 40134409 w 601"/>
              <a:gd name="T39" fmla="*/ 47117366 h 602"/>
              <a:gd name="T40" fmla="*/ 40134409 w 601"/>
              <a:gd name="T41" fmla="*/ 47117366 h 602"/>
              <a:gd name="T42" fmla="*/ 44651066 w 601"/>
              <a:gd name="T43" fmla="*/ 42418636 h 602"/>
              <a:gd name="T44" fmla="*/ 22712608 w 601"/>
              <a:gd name="T45" fmla="*/ 42418636 h 602"/>
              <a:gd name="T46" fmla="*/ 19099426 w 601"/>
              <a:gd name="T47" fmla="*/ 38763987 h 602"/>
              <a:gd name="T48" fmla="*/ 22712608 w 601"/>
              <a:gd name="T49" fmla="*/ 35109700 h 602"/>
              <a:gd name="T50" fmla="*/ 44651066 w 601"/>
              <a:gd name="T51" fmla="*/ 35109700 h 602"/>
              <a:gd name="T52" fmla="*/ 40134409 w 601"/>
              <a:gd name="T53" fmla="*/ 30541389 h 602"/>
              <a:gd name="T54" fmla="*/ 40134409 w 601"/>
              <a:gd name="T55" fmla="*/ 30541389 h 602"/>
              <a:gd name="T56" fmla="*/ 38327818 w 601"/>
              <a:gd name="T57" fmla="*/ 27669982 h 602"/>
              <a:gd name="T58" fmla="*/ 41941000 w 601"/>
              <a:gd name="T59" fmla="*/ 24015334 h 602"/>
              <a:gd name="T60" fmla="*/ 44651066 w 601"/>
              <a:gd name="T61" fmla="*/ 24928996 h 602"/>
              <a:gd name="T62" fmla="*/ 44651066 w 601"/>
              <a:gd name="T63" fmla="*/ 24928996 h 602"/>
              <a:gd name="T64" fmla="*/ 56523770 w 601"/>
              <a:gd name="T65" fmla="*/ 36023362 h 602"/>
              <a:gd name="T66" fmla="*/ 56523770 w 601"/>
              <a:gd name="T67" fmla="*/ 36023362 h 602"/>
              <a:gd name="T68" fmla="*/ 58330360 w 601"/>
              <a:gd name="T69" fmla="*/ 38763987 h 602"/>
              <a:gd name="T70" fmla="*/ 56523770 w 601"/>
              <a:gd name="T71" fmla="*/ 41504973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602">
                <a:moveTo>
                  <a:pt x="297" y="601"/>
                </a:moveTo>
                <a:lnTo>
                  <a:pt x="297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0" y="135"/>
                  <a:pt x="600" y="297"/>
                </a:cubicBezTo>
                <a:cubicBezTo>
                  <a:pt x="600" y="467"/>
                  <a:pt x="466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2" y="57"/>
                  <a:pt x="56" y="163"/>
                  <a:pt x="56" y="297"/>
                </a:cubicBezTo>
                <a:cubicBezTo>
                  <a:pt x="56" y="431"/>
                  <a:pt x="162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  <a:moveTo>
                  <a:pt x="438" y="318"/>
                </a:moveTo>
                <a:lnTo>
                  <a:pt x="438" y="318"/>
                </a:lnTo>
                <a:cubicBezTo>
                  <a:pt x="346" y="403"/>
                  <a:pt x="346" y="403"/>
                  <a:pt x="346" y="403"/>
                </a:cubicBezTo>
                <a:cubicBezTo>
                  <a:pt x="339" y="410"/>
                  <a:pt x="332" y="410"/>
                  <a:pt x="325" y="410"/>
                </a:cubicBezTo>
                <a:cubicBezTo>
                  <a:pt x="311" y="410"/>
                  <a:pt x="297" y="403"/>
                  <a:pt x="297" y="382"/>
                </a:cubicBezTo>
                <a:cubicBezTo>
                  <a:pt x="297" y="375"/>
                  <a:pt x="304" y="368"/>
                  <a:pt x="311" y="361"/>
                </a:cubicBezTo>
                <a:cubicBezTo>
                  <a:pt x="346" y="325"/>
                  <a:pt x="346" y="325"/>
                  <a:pt x="346" y="325"/>
                </a:cubicBezTo>
                <a:cubicBezTo>
                  <a:pt x="176" y="325"/>
                  <a:pt x="176" y="325"/>
                  <a:pt x="176" y="325"/>
                </a:cubicBezTo>
                <a:cubicBezTo>
                  <a:pt x="162" y="325"/>
                  <a:pt x="148" y="318"/>
                  <a:pt x="148" y="297"/>
                </a:cubicBezTo>
                <a:cubicBezTo>
                  <a:pt x="148" y="283"/>
                  <a:pt x="162" y="269"/>
                  <a:pt x="176" y="269"/>
                </a:cubicBezTo>
                <a:cubicBezTo>
                  <a:pt x="346" y="269"/>
                  <a:pt x="346" y="269"/>
                  <a:pt x="346" y="269"/>
                </a:cubicBezTo>
                <a:cubicBezTo>
                  <a:pt x="311" y="234"/>
                  <a:pt x="311" y="234"/>
                  <a:pt x="311" y="234"/>
                </a:cubicBezTo>
                <a:cubicBezTo>
                  <a:pt x="304" y="234"/>
                  <a:pt x="297" y="226"/>
                  <a:pt x="297" y="212"/>
                </a:cubicBezTo>
                <a:cubicBezTo>
                  <a:pt x="297" y="198"/>
                  <a:pt x="311" y="184"/>
                  <a:pt x="325" y="184"/>
                </a:cubicBezTo>
                <a:cubicBezTo>
                  <a:pt x="332" y="184"/>
                  <a:pt x="339" y="191"/>
                  <a:pt x="346" y="191"/>
                </a:cubicBezTo>
                <a:cubicBezTo>
                  <a:pt x="438" y="276"/>
                  <a:pt x="438" y="276"/>
                  <a:pt x="438" y="276"/>
                </a:cubicBezTo>
                <a:cubicBezTo>
                  <a:pt x="445" y="283"/>
                  <a:pt x="452" y="290"/>
                  <a:pt x="452" y="297"/>
                </a:cubicBezTo>
                <a:cubicBezTo>
                  <a:pt x="452" y="311"/>
                  <a:pt x="445" y="318"/>
                  <a:pt x="438" y="3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5" name="Freeform 113"/>
          <p:cNvSpPr>
            <a:spLocks noChangeArrowheads="1"/>
          </p:cNvSpPr>
          <p:nvPr/>
        </p:nvSpPr>
        <p:spPr bwMode="auto">
          <a:xfrm>
            <a:off x="13581448" y="2141158"/>
            <a:ext cx="661570" cy="656776"/>
          </a:xfrm>
          <a:custGeom>
            <a:avLst/>
            <a:gdLst>
              <a:gd name="T0" fmla="*/ 39468811 w 608"/>
              <a:gd name="T1" fmla="*/ 78441997 h 602"/>
              <a:gd name="T2" fmla="*/ 39468811 w 608"/>
              <a:gd name="T3" fmla="*/ 78441997 h 602"/>
              <a:gd name="T4" fmla="*/ 0 w 608"/>
              <a:gd name="T5" fmla="*/ 38763987 h 602"/>
              <a:gd name="T6" fmla="*/ 39468811 w 608"/>
              <a:gd name="T7" fmla="*/ 0 h 602"/>
              <a:gd name="T8" fmla="*/ 78807547 w 608"/>
              <a:gd name="T9" fmla="*/ 38763987 h 602"/>
              <a:gd name="T10" fmla="*/ 39468811 w 608"/>
              <a:gd name="T11" fmla="*/ 78441997 h 602"/>
              <a:gd name="T12" fmla="*/ 39468811 w 608"/>
              <a:gd name="T13" fmla="*/ 7439717 h 602"/>
              <a:gd name="T14" fmla="*/ 39468811 w 608"/>
              <a:gd name="T15" fmla="*/ 7439717 h 602"/>
              <a:gd name="T16" fmla="*/ 7270552 w 608"/>
              <a:gd name="T17" fmla="*/ 38763987 h 602"/>
              <a:gd name="T18" fmla="*/ 39468811 w 608"/>
              <a:gd name="T19" fmla="*/ 71002280 h 602"/>
              <a:gd name="T20" fmla="*/ 71536996 w 608"/>
              <a:gd name="T21" fmla="*/ 38763987 h 602"/>
              <a:gd name="T22" fmla="*/ 39468811 w 608"/>
              <a:gd name="T23" fmla="*/ 7439717 h 602"/>
              <a:gd name="T24" fmla="*/ 55048359 w 608"/>
              <a:gd name="T25" fmla="*/ 42418636 h 602"/>
              <a:gd name="T26" fmla="*/ 55048359 w 608"/>
              <a:gd name="T27" fmla="*/ 42418636 h 602"/>
              <a:gd name="T28" fmla="*/ 32976913 w 608"/>
              <a:gd name="T29" fmla="*/ 42418636 h 602"/>
              <a:gd name="T30" fmla="*/ 38559722 w 608"/>
              <a:gd name="T31" fmla="*/ 47117366 h 602"/>
              <a:gd name="T32" fmla="*/ 38559722 w 608"/>
              <a:gd name="T33" fmla="*/ 47117366 h 602"/>
              <a:gd name="T34" fmla="*/ 39468811 w 608"/>
              <a:gd name="T35" fmla="*/ 49858353 h 602"/>
              <a:gd name="T36" fmla="*/ 35703460 w 608"/>
              <a:gd name="T37" fmla="*/ 53512640 h 602"/>
              <a:gd name="T38" fmla="*/ 32976913 w 608"/>
              <a:gd name="T39" fmla="*/ 52598978 h 602"/>
              <a:gd name="T40" fmla="*/ 32976913 w 608"/>
              <a:gd name="T41" fmla="*/ 52598978 h 602"/>
              <a:gd name="T42" fmla="*/ 21032641 w 608"/>
              <a:gd name="T43" fmla="*/ 41504973 h 602"/>
              <a:gd name="T44" fmla="*/ 21032641 w 608"/>
              <a:gd name="T45" fmla="*/ 41504973 h 602"/>
              <a:gd name="T46" fmla="*/ 20123912 w 608"/>
              <a:gd name="T47" fmla="*/ 38763987 h 602"/>
              <a:gd name="T48" fmla="*/ 21032641 w 608"/>
              <a:gd name="T49" fmla="*/ 36023362 h 602"/>
              <a:gd name="T50" fmla="*/ 21032641 w 608"/>
              <a:gd name="T51" fmla="*/ 36023362 h 602"/>
              <a:gd name="T52" fmla="*/ 32976913 w 608"/>
              <a:gd name="T53" fmla="*/ 24928996 h 602"/>
              <a:gd name="T54" fmla="*/ 32976913 w 608"/>
              <a:gd name="T55" fmla="*/ 24928996 h 602"/>
              <a:gd name="T56" fmla="*/ 35703460 w 608"/>
              <a:gd name="T57" fmla="*/ 24015334 h 602"/>
              <a:gd name="T58" fmla="*/ 39468811 w 608"/>
              <a:gd name="T59" fmla="*/ 27669982 h 602"/>
              <a:gd name="T60" fmla="*/ 38559722 w 608"/>
              <a:gd name="T61" fmla="*/ 30541389 h 602"/>
              <a:gd name="T62" fmla="*/ 38559722 w 608"/>
              <a:gd name="T63" fmla="*/ 30541389 h 602"/>
              <a:gd name="T64" fmla="*/ 32976913 w 608"/>
              <a:gd name="T65" fmla="*/ 35109700 h 602"/>
              <a:gd name="T66" fmla="*/ 55048359 w 608"/>
              <a:gd name="T67" fmla="*/ 35109700 h 602"/>
              <a:gd name="T68" fmla="*/ 58683635 w 608"/>
              <a:gd name="T69" fmla="*/ 38763987 h 602"/>
              <a:gd name="T70" fmla="*/ 55048359 w 608"/>
              <a:gd name="T71" fmla="*/ 42418636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8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73" y="0"/>
                  <a:pt x="607" y="135"/>
                  <a:pt x="607" y="297"/>
                </a:cubicBezTo>
                <a:cubicBezTo>
                  <a:pt x="607" y="467"/>
                  <a:pt x="473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63"/>
                  <a:pt x="56" y="297"/>
                </a:cubicBezTo>
                <a:cubicBezTo>
                  <a:pt x="56" y="431"/>
                  <a:pt x="169" y="544"/>
                  <a:pt x="304" y="544"/>
                </a:cubicBezTo>
                <a:cubicBezTo>
                  <a:pt x="438" y="544"/>
                  <a:pt x="551" y="431"/>
                  <a:pt x="551" y="297"/>
                </a:cubicBezTo>
                <a:cubicBezTo>
                  <a:pt x="551" y="163"/>
                  <a:pt x="438" y="57"/>
                  <a:pt x="304" y="57"/>
                </a:cubicBezTo>
                <a:close/>
                <a:moveTo>
                  <a:pt x="424" y="325"/>
                </a:moveTo>
                <a:lnTo>
                  <a:pt x="424" y="325"/>
                </a:lnTo>
                <a:cubicBezTo>
                  <a:pt x="254" y="325"/>
                  <a:pt x="254" y="325"/>
                  <a:pt x="254" y="325"/>
                </a:cubicBezTo>
                <a:cubicBezTo>
                  <a:pt x="297" y="361"/>
                  <a:pt x="297" y="361"/>
                  <a:pt x="297" y="361"/>
                </a:cubicBezTo>
                <a:cubicBezTo>
                  <a:pt x="297" y="368"/>
                  <a:pt x="304" y="375"/>
                  <a:pt x="304" y="382"/>
                </a:cubicBezTo>
                <a:cubicBezTo>
                  <a:pt x="304" y="403"/>
                  <a:pt x="290" y="410"/>
                  <a:pt x="275" y="410"/>
                </a:cubicBezTo>
                <a:cubicBezTo>
                  <a:pt x="268" y="410"/>
                  <a:pt x="261" y="410"/>
                  <a:pt x="254" y="403"/>
                </a:cubicBezTo>
                <a:cubicBezTo>
                  <a:pt x="162" y="318"/>
                  <a:pt x="162" y="318"/>
                  <a:pt x="162" y="318"/>
                </a:cubicBezTo>
                <a:cubicBezTo>
                  <a:pt x="155" y="318"/>
                  <a:pt x="155" y="311"/>
                  <a:pt x="155" y="297"/>
                </a:cubicBezTo>
                <a:cubicBezTo>
                  <a:pt x="155" y="290"/>
                  <a:pt x="155" y="283"/>
                  <a:pt x="162" y="276"/>
                </a:cubicBezTo>
                <a:cubicBezTo>
                  <a:pt x="254" y="191"/>
                  <a:pt x="254" y="191"/>
                  <a:pt x="254" y="191"/>
                </a:cubicBezTo>
                <a:cubicBezTo>
                  <a:pt x="261" y="191"/>
                  <a:pt x="268" y="184"/>
                  <a:pt x="275" y="184"/>
                </a:cubicBezTo>
                <a:cubicBezTo>
                  <a:pt x="290" y="184"/>
                  <a:pt x="304" y="198"/>
                  <a:pt x="304" y="212"/>
                </a:cubicBezTo>
                <a:cubicBezTo>
                  <a:pt x="304" y="226"/>
                  <a:pt x="297" y="234"/>
                  <a:pt x="297" y="234"/>
                </a:cubicBezTo>
                <a:cubicBezTo>
                  <a:pt x="254" y="269"/>
                  <a:pt x="254" y="269"/>
                  <a:pt x="254" y="269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45" y="269"/>
                  <a:pt x="452" y="283"/>
                  <a:pt x="452" y="297"/>
                </a:cubicBezTo>
                <a:cubicBezTo>
                  <a:pt x="452" y="318"/>
                  <a:pt x="445" y="325"/>
                  <a:pt x="424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6" name="Freeform 114"/>
          <p:cNvSpPr>
            <a:spLocks noChangeArrowheads="1"/>
          </p:cNvSpPr>
          <p:nvPr/>
        </p:nvSpPr>
        <p:spPr bwMode="auto">
          <a:xfrm>
            <a:off x="12435682" y="2141158"/>
            <a:ext cx="651982" cy="656776"/>
          </a:xfrm>
          <a:custGeom>
            <a:avLst/>
            <a:gdLst>
              <a:gd name="T0" fmla="*/ 39230934 w 601"/>
              <a:gd name="T1" fmla="*/ 78441997 h 602"/>
              <a:gd name="T2" fmla="*/ 39230934 w 601"/>
              <a:gd name="T3" fmla="*/ 78441997 h 602"/>
              <a:gd name="T4" fmla="*/ 0 w 601"/>
              <a:gd name="T5" fmla="*/ 38763987 h 602"/>
              <a:gd name="T6" fmla="*/ 39230934 w 601"/>
              <a:gd name="T7" fmla="*/ 0 h 602"/>
              <a:gd name="T8" fmla="*/ 77429787 w 601"/>
              <a:gd name="T9" fmla="*/ 38763987 h 602"/>
              <a:gd name="T10" fmla="*/ 39230934 w 601"/>
              <a:gd name="T11" fmla="*/ 78441997 h 602"/>
              <a:gd name="T12" fmla="*/ 39230934 w 601"/>
              <a:gd name="T13" fmla="*/ 7439717 h 602"/>
              <a:gd name="T14" fmla="*/ 39230934 w 601"/>
              <a:gd name="T15" fmla="*/ 7439717 h 602"/>
              <a:gd name="T16" fmla="*/ 7226723 w 601"/>
              <a:gd name="T17" fmla="*/ 38763987 h 602"/>
              <a:gd name="T18" fmla="*/ 39230934 w 601"/>
              <a:gd name="T19" fmla="*/ 71002280 h 602"/>
              <a:gd name="T20" fmla="*/ 70203064 w 601"/>
              <a:gd name="T21" fmla="*/ 38763987 h 602"/>
              <a:gd name="T22" fmla="*/ 39230934 w 601"/>
              <a:gd name="T23" fmla="*/ 7439717 h 602"/>
              <a:gd name="T24" fmla="*/ 50071198 w 601"/>
              <a:gd name="T25" fmla="*/ 38763987 h 602"/>
              <a:gd name="T26" fmla="*/ 50071198 w 601"/>
              <a:gd name="T27" fmla="*/ 38763987 h 602"/>
              <a:gd name="T28" fmla="*/ 47361132 w 601"/>
              <a:gd name="T29" fmla="*/ 37850325 h 602"/>
              <a:gd name="T30" fmla="*/ 47361132 w 601"/>
              <a:gd name="T31" fmla="*/ 37850325 h 602"/>
              <a:gd name="T32" fmla="*/ 42844475 w 601"/>
              <a:gd name="T33" fmla="*/ 32368713 h 602"/>
              <a:gd name="T34" fmla="*/ 42844475 w 601"/>
              <a:gd name="T35" fmla="*/ 55339965 h 602"/>
              <a:gd name="T36" fmla="*/ 39230934 w 601"/>
              <a:gd name="T37" fmla="*/ 59125033 h 602"/>
              <a:gd name="T38" fmla="*/ 35488787 w 601"/>
              <a:gd name="T39" fmla="*/ 55339965 h 602"/>
              <a:gd name="T40" fmla="*/ 35488787 w 601"/>
              <a:gd name="T41" fmla="*/ 32368713 h 602"/>
              <a:gd name="T42" fmla="*/ 30971771 w 601"/>
              <a:gd name="T43" fmla="*/ 37850325 h 602"/>
              <a:gd name="T44" fmla="*/ 30971771 w 601"/>
              <a:gd name="T45" fmla="*/ 37850325 h 602"/>
              <a:gd name="T46" fmla="*/ 28261705 w 601"/>
              <a:gd name="T47" fmla="*/ 38763987 h 602"/>
              <a:gd name="T48" fmla="*/ 24519558 w 601"/>
              <a:gd name="T49" fmla="*/ 35109700 h 602"/>
              <a:gd name="T50" fmla="*/ 25422674 w 601"/>
              <a:gd name="T51" fmla="*/ 33282375 h 602"/>
              <a:gd name="T52" fmla="*/ 25422674 w 601"/>
              <a:gd name="T53" fmla="*/ 33282375 h 602"/>
              <a:gd name="T54" fmla="*/ 36391903 w 601"/>
              <a:gd name="T55" fmla="*/ 20361046 h 602"/>
              <a:gd name="T56" fmla="*/ 36391903 w 601"/>
              <a:gd name="T57" fmla="*/ 20361046 h 602"/>
              <a:gd name="T58" fmla="*/ 39230934 w 601"/>
              <a:gd name="T59" fmla="*/ 19447384 h 602"/>
              <a:gd name="T60" fmla="*/ 41941000 w 601"/>
              <a:gd name="T61" fmla="*/ 20361046 h 602"/>
              <a:gd name="T62" fmla="*/ 41941000 w 601"/>
              <a:gd name="T63" fmla="*/ 20361046 h 602"/>
              <a:gd name="T64" fmla="*/ 52910229 w 601"/>
              <a:gd name="T65" fmla="*/ 33282375 h 602"/>
              <a:gd name="T66" fmla="*/ 52910229 w 601"/>
              <a:gd name="T67" fmla="*/ 33282375 h 602"/>
              <a:gd name="T68" fmla="*/ 53813704 w 601"/>
              <a:gd name="T69" fmla="*/ 35109700 h 602"/>
              <a:gd name="T70" fmla="*/ 50071198 w 601"/>
              <a:gd name="T71" fmla="*/ 38763987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1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66" y="0"/>
                  <a:pt x="600" y="135"/>
                  <a:pt x="600" y="297"/>
                </a:cubicBezTo>
                <a:cubicBezTo>
                  <a:pt x="600" y="467"/>
                  <a:pt x="466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63"/>
                  <a:pt x="56" y="297"/>
                </a:cubicBezTo>
                <a:cubicBezTo>
                  <a:pt x="56" y="431"/>
                  <a:pt x="169" y="544"/>
                  <a:pt x="304" y="544"/>
                </a:cubicBezTo>
                <a:cubicBezTo>
                  <a:pt x="438" y="544"/>
                  <a:pt x="544" y="431"/>
                  <a:pt x="544" y="297"/>
                </a:cubicBezTo>
                <a:cubicBezTo>
                  <a:pt x="544" y="163"/>
                  <a:pt x="438" y="57"/>
                  <a:pt x="304" y="57"/>
                </a:cubicBezTo>
                <a:close/>
                <a:moveTo>
                  <a:pt x="388" y="297"/>
                </a:moveTo>
                <a:lnTo>
                  <a:pt x="388" y="297"/>
                </a:lnTo>
                <a:cubicBezTo>
                  <a:pt x="374" y="297"/>
                  <a:pt x="367" y="297"/>
                  <a:pt x="367" y="290"/>
                </a:cubicBezTo>
                <a:cubicBezTo>
                  <a:pt x="332" y="248"/>
                  <a:pt x="332" y="248"/>
                  <a:pt x="332" y="248"/>
                </a:cubicBezTo>
                <a:cubicBezTo>
                  <a:pt x="332" y="424"/>
                  <a:pt x="332" y="424"/>
                  <a:pt x="332" y="424"/>
                </a:cubicBezTo>
                <a:cubicBezTo>
                  <a:pt x="332" y="438"/>
                  <a:pt x="318" y="453"/>
                  <a:pt x="304" y="453"/>
                </a:cubicBezTo>
                <a:cubicBezTo>
                  <a:pt x="282" y="453"/>
                  <a:pt x="275" y="438"/>
                  <a:pt x="275" y="424"/>
                </a:cubicBezTo>
                <a:cubicBezTo>
                  <a:pt x="275" y="248"/>
                  <a:pt x="275" y="248"/>
                  <a:pt x="275" y="248"/>
                </a:cubicBezTo>
                <a:cubicBezTo>
                  <a:pt x="240" y="290"/>
                  <a:pt x="240" y="290"/>
                  <a:pt x="240" y="290"/>
                </a:cubicBezTo>
                <a:cubicBezTo>
                  <a:pt x="233" y="297"/>
                  <a:pt x="226" y="297"/>
                  <a:pt x="219" y="297"/>
                </a:cubicBezTo>
                <a:cubicBezTo>
                  <a:pt x="197" y="297"/>
                  <a:pt x="190" y="290"/>
                  <a:pt x="190" y="269"/>
                </a:cubicBezTo>
                <a:cubicBezTo>
                  <a:pt x="190" y="262"/>
                  <a:pt x="190" y="255"/>
                  <a:pt x="197" y="255"/>
                </a:cubicBezTo>
                <a:cubicBezTo>
                  <a:pt x="282" y="156"/>
                  <a:pt x="282" y="156"/>
                  <a:pt x="282" y="156"/>
                </a:cubicBezTo>
                <a:cubicBezTo>
                  <a:pt x="282" y="156"/>
                  <a:pt x="289" y="149"/>
                  <a:pt x="304" y="149"/>
                </a:cubicBezTo>
                <a:cubicBezTo>
                  <a:pt x="311" y="149"/>
                  <a:pt x="318" y="156"/>
                  <a:pt x="325" y="156"/>
                </a:cubicBezTo>
                <a:cubicBezTo>
                  <a:pt x="410" y="255"/>
                  <a:pt x="410" y="255"/>
                  <a:pt x="410" y="255"/>
                </a:cubicBezTo>
                <a:cubicBezTo>
                  <a:pt x="410" y="255"/>
                  <a:pt x="417" y="262"/>
                  <a:pt x="417" y="269"/>
                </a:cubicBezTo>
                <a:cubicBezTo>
                  <a:pt x="417" y="290"/>
                  <a:pt x="402" y="297"/>
                  <a:pt x="388" y="2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7" name="Freeform 115"/>
          <p:cNvSpPr>
            <a:spLocks noChangeArrowheads="1"/>
          </p:cNvSpPr>
          <p:nvPr/>
        </p:nvSpPr>
        <p:spPr bwMode="auto">
          <a:xfrm>
            <a:off x="11289920" y="2141158"/>
            <a:ext cx="651982" cy="656776"/>
          </a:xfrm>
          <a:custGeom>
            <a:avLst/>
            <a:gdLst>
              <a:gd name="T0" fmla="*/ 38198494 w 601"/>
              <a:gd name="T1" fmla="*/ 78441997 h 602"/>
              <a:gd name="T2" fmla="*/ 38198494 w 601"/>
              <a:gd name="T3" fmla="*/ 78441997 h 602"/>
              <a:gd name="T4" fmla="*/ 0 w 601"/>
              <a:gd name="T5" fmla="*/ 38763987 h 602"/>
              <a:gd name="T6" fmla="*/ 38198494 w 601"/>
              <a:gd name="T7" fmla="*/ 0 h 602"/>
              <a:gd name="T8" fmla="*/ 77429787 w 601"/>
              <a:gd name="T9" fmla="*/ 38763987 h 602"/>
              <a:gd name="T10" fmla="*/ 38198494 w 601"/>
              <a:gd name="T11" fmla="*/ 78441997 h 602"/>
              <a:gd name="T12" fmla="*/ 38198494 w 601"/>
              <a:gd name="T13" fmla="*/ 7439717 h 602"/>
              <a:gd name="T14" fmla="*/ 38198494 w 601"/>
              <a:gd name="T15" fmla="*/ 7439717 h 602"/>
              <a:gd name="T16" fmla="*/ 7226723 w 601"/>
              <a:gd name="T17" fmla="*/ 38763987 h 602"/>
              <a:gd name="T18" fmla="*/ 38198494 w 601"/>
              <a:gd name="T19" fmla="*/ 71002280 h 602"/>
              <a:gd name="T20" fmla="*/ 70203064 w 601"/>
              <a:gd name="T21" fmla="*/ 38763987 h 602"/>
              <a:gd name="T22" fmla="*/ 38198494 w 601"/>
              <a:gd name="T23" fmla="*/ 7439717 h 602"/>
              <a:gd name="T24" fmla="*/ 51877788 w 601"/>
              <a:gd name="T25" fmla="*/ 45290042 h 602"/>
              <a:gd name="T26" fmla="*/ 51877788 w 601"/>
              <a:gd name="T27" fmla="*/ 45290042 h 602"/>
              <a:gd name="T28" fmla="*/ 41037884 w 601"/>
              <a:gd name="T29" fmla="*/ 57167289 h 602"/>
              <a:gd name="T30" fmla="*/ 41037884 w 601"/>
              <a:gd name="T31" fmla="*/ 57167289 h 602"/>
              <a:gd name="T32" fmla="*/ 38198494 w 601"/>
              <a:gd name="T33" fmla="*/ 59125033 h 602"/>
              <a:gd name="T34" fmla="*/ 35488787 w 601"/>
              <a:gd name="T35" fmla="*/ 57167289 h 602"/>
              <a:gd name="T36" fmla="*/ 35488787 w 601"/>
              <a:gd name="T37" fmla="*/ 57167289 h 602"/>
              <a:gd name="T38" fmla="*/ 24519558 w 601"/>
              <a:gd name="T39" fmla="*/ 45290042 h 602"/>
              <a:gd name="T40" fmla="*/ 24519558 w 601"/>
              <a:gd name="T41" fmla="*/ 45290042 h 602"/>
              <a:gd name="T42" fmla="*/ 23616083 w 601"/>
              <a:gd name="T43" fmla="*/ 42418636 h 602"/>
              <a:gd name="T44" fmla="*/ 27229624 w 601"/>
              <a:gd name="T45" fmla="*/ 38763987 h 602"/>
              <a:gd name="T46" fmla="*/ 30068655 w 601"/>
              <a:gd name="T47" fmla="*/ 40591311 h 602"/>
              <a:gd name="T48" fmla="*/ 30068655 w 601"/>
              <a:gd name="T49" fmla="*/ 40591311 h 602"/>
              <a:gd name="T50" fmla="*/ 34585312 w 601"/>
              <a:gd name="T51" fmla="*/ 45290042 h 602"/>
              <a:gd name="T52" fmla="*/ 34585312 w 601"/>
              <a:gd name="T53" fmla="*/ 23102033 h 602"/>
              <a:gd name="T54" fmla="*/ 38198494 w 601"/>
              <a:gd name="T55" fmla="*/ 19447384 h 602"/>
              <a:gd name="T56" fmla="*/ 41941000 w 601"/>
              <a:gd name="T57" fmla="*/ 23102033 h 602"/>
              <a:gd name="T58" fmla="*/ 41941000 w 601"/>
              <a:gd name="T59" fmla="*/ 45290042 h 602"/>
              <a:gd name="T60" fmla="*/ 46457657 w 601"/>
              <a:gd name="T61" fmla="*/ 40591311 h 602"/>
              <a:gd name="T62" fmla="*/ 46457657 w 601"/>
              <a:gd name="T63" fmla="*/ 40591311 h 602"/>
              <a:gd name="T64" fmla="*/ 49167722 w 601"/>
              <a:gd name="T65" fmla="*/ 38763987 h 602"/>
              <a:gd name="T66" fmla="*/ 52781263 w 601"/>
              <a:gd name="T67" fmla="*/ 42418636 h 602"/>
              <a:gd name="T68" fmla="*/ 51877788 w 601"/>
              <a:gd name="T69" fmla="*/ 45290042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1" h="602">
                <a:moveTo>
                  <a:pt x="296" y="601"/>
                </a:moveTo>
                <a:lnTo>
                  <a:pt x="296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296" y="0"/>
                </a:cubicBezTo>
                <a:cubicBezTo>
                  <a:pt x="466" y="0"/>
                  <a:pt x="600" y="135"/>
                  <a:pt x="600" y="297"/>
                </a:cubicBezTo>
                <a:cubicBezTo>
                  <a:pt x="600" y="467"/>
                  <a:pt x="466" y="601"/>
                  <a:pt x="296" y="601"/>
                </a:cubicBezTo>
                <a:close/>
                <a:moveTo>
                  <a:pt x="296" y="57"/>
                </a:moveTo>
                <a:lnTo>
                  <a:pt x="296" y="57"/>
                </a:lnTo>
                <a:cubicBezTo>
                  <a:pt x="162" y="57"/>
                  <a:pt x="56" y="163"/>
                  <a:pt x="56" y="297"/>
                </a:cubicBezTo>
                <a:cubicBezTo>
                  <a:pt x="56" y="431"/>
                  <a:pt x="162" y="544"/>
                  <a:pt x="296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6" y="57"/>
                </a:cubicBezTo>
                <a:close/>
                <a:moveTo>
                  <a:pt x="402" y="347"/>
                </a:moveTo>
                <a:lnTo>
                  <a:pt x="402" y="347"/>
                </a:lnTo>
                <a:cubicBezTo>
                  <a:pt x="318" y="438"/>
                  <a:pt x="318" y="438"/>
                  <a:pt x="318" y="438"/>
                </a:cubicBezTo>
                <a:cubicBezTo>
                  <a:pt x="318" y="446"/>
                  <a:pt x="311" y="453"/>
                  <a:pt x="296" y="453"/>
                </a:cubicBezTo>
                <a:cubicBezTo>
                  <a:pt x="289" y="453"/>
                  <a:pt x="282" y="446"/>
                  <a:pt x="275" y="438"/>
                </a:cubicBezTo>
                <a:cubicBezTo>
                  <a:pt x="190" y="347"/>
                  <a:pt x="190" y="347"/>
                  <a:pt x="190" y="347"/>
                </a:cubicBezTo>
                <a:cubicBezTo>
                  <a:pt x="190" y="340"/>
                  <a:pt x="183" y="333"/>
                  <a:pt x="183" y="325"/>
                </a:cubicBezTo>
                <a:cubicBezTo>
                  <a:pt x="183" y="311"/>
                  <a:pt x="197" y="297"/>
                  <a:pt x="211" y="297"/>
                </a:cubicBezTo>
                <a:cubicBezTo>
                  <a:pt x="226" y="297"/>
                  <a:pt x="233" y="304"/>
                  <a:pt x="233" y="311"/>
                </a:cubicBezTo>
                <a:cubicBezTo>
                  <a:pt x="268" y="347"/>
                  <a:pt x="268" y="347"/>
                  <a:pt x="268" y="347"/>
                </a:cubicBezTo>
                <a:cubicBezTo>
                  <a:pt x="268" y="177"/>
                  <a:pt x="268" y="177"/>
                  <a:pt x="268" y="177"/>
                </a:cubicBezTo>
                <a:cubicBezTo>
                  <a:pt x="268" y="163"/>
                  <a:pt x="282" y="149"/>
                  <a:pt x="296" y="149"/>
                </a:cubicBezTo>
                <a:cubicBezTo>
                  <a:pt x="318" y="149"/>
                  <a:pt x="325" y="163"/>
                  <a:pt x="325" y="177"/>
                </a:cubicBezTo>
                <a:cubicBezTo>
                  <a:pt x="325" y="347"/>
                  <a:pt x="325" y="347"/>
                  <a:pt x="325" y="347"/>
                </a:cubicBezTo>
                <a:cubicBezTo>
                  <a:pt x="360" y="311"/>
                  <a:pt x="360" y="311"/>
                  <a:pt x="360" y="311"/>
                </a:cubicBezTo>
                <a:cubicBezTo>
                  <a:pt x="367" y="304"/>
                  <a:pt x="374" y="297"/>
                  <a:pt x="381" y="297"/>
                </a:cubicBezTo>
                <a:cubicBezTo>
                  <a:pt x="402" y="297"/>
                  <a:pt x="409" y="311"/>
                  <a:pt x="409" y="325"/>
                </a:cubicBezTo>
                <a:cubicBezTo>
                  <a:pt x="409" y="333"/>
                  <a:pt x="409" y="340"/>
                  <a:pt x="402" y="3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8" name="Freeform 116"/>
          <p:cNvSpPr>
            <a:spLocks noChangeArrowheads="1"/>
          </p:cNvSpPr>
          <p:nvPr/>
        </p:nvSpPr>
        <p:spPr bwMode="auto">
          <a:xfrm>
            <a:off x="10139362" y="2141158"/>
            <a:ext cx="661570" cy="656776"/>
          </a:xfrm>
          <a:custGeom>
            <a:avLst/>
            <a:gdLst>
              <a:gd name="T0" fmla="*/ 39339251 w 609"/>
              <a:gd name="T1" fmla="*/ 78441997 h 602"/>
              <a:gd name="T2" fmla="*/ 39339251 w 609"/>
              <a:gd name="T3" fmla="*/ 78441997 h 602"/>
              <a:gd name="T4" fmla="*/ 0 w 609"/>
              <a:gd name="T5" fmla="*/ 38763987 h 602"/>
              <a:gd name="T6" fmla="*/ 39339251 w 609"/>
              <a:gd name="T7" fmla="*/ 0 h 602"/>
              <a:gd name="T8" fmla="*/ 78678142 w 609"/>
              <a:gd name="T9" fmla="*/ 38763987 h 602"/>
              <a:gd name="T10" fmla="*/ 39339251 w 609"/>
              <a:gd name="T11" fmla="*/ 78441997 h 602"/>
              <a:gd name="T12" fmla="*/ 7376244 w 609"/>
              <a:gd name="T13" fmla="*/ 38763987 h 602"/>
              <a:gd name="T14" fmla="*/ 7376244 w 609"/>
              <a:gd name="T15" fmla="*/ 38763987 h 602"/>
              <a:gd name="T16" fmla="*/ 39339251 w 609"/>
              <a:gd name="T17" fmla="*/ 71002280 h 602"/>
              <a:gd name="T18" fmla="*/ 59526167 w 609"/>
              <a:gd name="T19" fmla="*/ 63693344 h 602"/>
              <a:gd name="T20" fmla="*/ 14622627 w 609"/>
              <a:gd name="T21" fmla="*/ 19447384 h 602"/>
              <a:gd name="T22" fmla="*/ 7376244 w 609"/>
              <a:gd name="T23" fmla="*/ 38763987 h 602"/>
              <a:gd name="T24" fmla="*/ 39339251 w 609"/>
              <a:gd name="T25" fmla="*/ 7439717 h 602"/>
              <a:gd name="T26" fmla="*/ 39339251 w 609"/>
              <a:gd name="T27" fmla="*/ 7439717 h 602"/>
              <a:gd name="T28" fmla="*/ 19281478 w 609"/>
              <a:gd name="T29" fmla="*/ 13834991 h 602"/>
              <a:gd name="T30" fmla="*/ 64055516 w 609"/>
              <a:gd name="T31" fmla="*/ 59125033 h 602"/>
              <a:gd name="T32" fmla="*/ 71431400 w 609"/>
              <a:gd name="T33" fmla="*/ 38763987 h 602"/>
              <a:gd name="T34" fmla="*/ 39339251 w 609"/>
              <a:gd name="T35" fmla="*/ 7439717 h 60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304" y="0"/>
                </a:cubicBezTo>
                <a:cubicBezTo>
                  <a:pt x="474" y="0"/>
                  <a:pt x="608" y="135"/>
                  <a:pt x="608" y="297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57" y="297"/>
                </a:moveTo>
                <a:lnTo>
                  <a:pt x="57" y="297"/>
                </a:lnTo>
                <a:cubicBezTo>
                  <a:pt x="57" y="431"/>
                  <a:pt x="170" y="544"/>
                  <a:pt x="304" y="544"/>
                </a:cubicBezTo>
                <a:cubicBezTo>
                  <a:pt x="361" y="544"/>
                  <a:pt x="417" y="523"/>
                  <a:pt x="460" y="488"/>
                </a:cubicBezTo>
                <a:cubicBezTo>
                  <a:pt x="113" y="149"/>
                  <a:pt x="113" y="149"/>
                  <a:pt x="113" y="149"/>
                </a:cubicBezTo>
                <a:cubicBezTo>
                  <a:pt x="78" y="191"/>
                  <a:pt x="57" y="241"/>
                  <a:pt x="57" y="297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248" y="57"/>
                  <a:pt x="191" y="71"/>
                  <a:pt x="149" y="106"/>
                </a:cubicBezTo>
                <a:cubicBezTo>
                  <a:pt x="495" y="453"/>
                  <a:pt x="495" y="453"/>
                  <a:pt x="495" y="453"/>
                </a:cubicBezTo>
                <a:cubicBezTo>
                  <a:pt x="530" y="410"/>
                  <a:pt x="552" y="354"/>
                  <a:pt x="552" y="297"/>
                </a:cubicBezTo>
                <a:cubicBezTo>
                  <a:pt x="552" y="163"/>
                  <a:pt x="439" y="57"/>
                  <a:pt x="304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9" name="Freeform 117"/>
          <p:cNvSpPr>
            <a:spLocks noChangeArrowheads="1"/>
          </p:cNvSpPr>
          <p:nvPr/>
        </p:nvSpPr>
        <p:spPr bwMode="auto">
          <a:xfrm>
            <a:off x="8993596" y="2141158"/>
            <a:ext cx="656778" cy="656776"/>
          </a:xfrm>
          <a:custGeom>
            <a:avLst/>
            <a:gdLst>
              <a:gd name="T0" fmla="*/ 39678193 w 602"/>
              <a:gd name="T1" fmla="*/ 78441997 h 602"/>
              <a:gd name="T2" fmla="*/ 39678193 w 602"/>
              <a:gd name="T3" fmla="*/ 78441997 h 602"/>
              <a:gd name="T4" fmla="*/ 0 w 602"/>
              <a:gd name="T5" fmla="*/ 38763987 h 602"/>
              <a:gd name="T6" fmla="*/ 39678193 w 602"/>
              <a:gd name="T7" fmla="*/ 0 h 602"/>
              <a:gd name="T8" fmla="*/ 78442719 w 602"/>
              <a:gd name="T9" fmla="*/ 38763987 h 602"/>
              <a:gd name="T10" fmla="*/ 39678193 w 602"/>
              <a:gd name="T11" fmla="*/ 78441997 h 602"/>
              <a:gd name="T12" fmla="*/ 39678193 w 602"/>
              <a:gd name="T13" fmla="*/ 7439717 h 602"/>
              <a:gd name="T14" fmla="*/ 39678193 w 602"/>
              <a:gd name="T15" fmla="*/ 7439717 h 602"/>
              <a:gd name="T16" fmla="*/ 7439751 w 602"/>
              <a:gd name="T17" fmla="*/ 38763987 h 602"/>
              <a:gd name="T18" fmla="*/ 39678193 w 602"/>
              <a:gd name="T19" fmla="*/ 71002280 h 602"/>
              <a:gd name="T20" fmla="*/ 71002968 w 602"/>
              <a:gd name="T21" fmla="*/ 38763987 h 602"/>
              <a:gd name="T22" fmla="*/ 39678193 w 602"/>
              <a:gd name="T23" fmla="*/ 7439717 h 602"/>
              <a:gd name="T24" fmla="*/ 52599581 w 602"/>
              <a:gd name="T25" fmla="*/ 56253627 h 602"/>
              <a:gd name="T26" fmla="*/ 52599581 w 602"/>
              <a:gd name="T27" fmla="*/ 56253627 h 602"/>
              <a:gd name="T28" fmla="*/ 50772248 w 602"/>
              <a:gd name="T29" fmla="*/ 55339965 h 602"/>
              <a:gd name="T30" fmla="*/ 50772248 w 602"/>
              <a:gd name="T31" fmla="*/ 55339965 h 602"/>
              <a:gd name="T32" fmla="*/ 39678193 w 602"/>
              <a:gd name="T33" fmla="*/ 44376380 h 602"/>
              <a:gd name="T34" fmla="*/ 28583776 w 602"/>
              <a:gd name="T35" fmla="*/ 55339965 h 602"/>
              <a:gd name="T36" fmla="*/ 28583776 w 602"/>
              <a:gd name="T37" fmla="*/ 55339965 h 602"/>
              <a:gd name="T38" fmla="*/ 25843138 w 602"/>
              <a:gd name="T39" fmla="*/ 56253627 h 602"/>
              <a:gd name="T40" fmla="*/ 22188473 w 602"/>
              <a:gd name="T41" fmla="*/ 52598978 h 602"/>
              <a:gd name="T42" fmla="*/ 23102139 w 602"/>
              <a:gd name="T43" fmla="*/ 49858353 h 602"/>
              <a:gd name="T44" fmla="*/ 23102139 w 602"/>
              <a:gd name="T45" fmla="*/ 49858353 h 602"/>
              <a:gd name="T46" fmla="*/ 34196195 w 602"/>
              <a:gd name="T47" fmla="*/ 38763987 h 602"/>
              <a:gd name="T48" fmla="*/ 23102139 w 602"/>
              <a:gd name="T49" fmla="*/ 27669982 h 602"/>
              <a:gd name="T50" fmla="*/ 23102139 w 602"/>
              <a:gd name="T51" fmla="*/ 27669982 h 602"/>
              <a:gd name="T52" fmla="*/ 22188473 w 602"/>
              <a:gd name="T53" fmla="*/ 25842658 h 602"/>
              <a:gd name="T54" fmla="*/ 25843138 w 602"/>
              <a:gd name="T55" fmla="*/ 22188371 h 602"/>
              <a:gd name="T56" fmla="*/ 28583776 w 602"/>
              <a:gd name="T57" fmla="*/ 23102033 h 602"/>
              <a:gd name="T58" fmla="*/ 28583776 w 602"/>
              <a:gd name="T59" fmla="*/ 23102033 h 602"/>
              <a:gd name="T60" fmla="*/ 39678193 w 602"/>
              <a:gd name="T61" fmla="*/ 34196037 h 602"/>
              <a:gd name="T62" fmla="*/ 50772248 w 602"/>
              <a:gd name="T63" fmla="*/ 23102033 h 602"/>
              <a:gd name="T64" fmla="*/ 50772248 w 602"/>
              <a:gd name="T65" fmla="*/ 23102033 h 602"/>
              <a:gd name="T66" fmla="*/ 52599581 w 602"/>
              <a:gd name="T67" fmla="*/ 22188371 h 602"/>
              <a:gd name="T68" fmla="*/ 56254247 w 602"/>
              <a:gd name="T69" fmla="*/ 25842658 h 602"/>
              <a:gd name="T70" fmla="*/ 55340580 w 602"/>
              <a:gd name="T71" fmla="*/ 27669982 h 602"/>
              <a:gd name="T72" fmla="*/ 55340580 w 602"/>
              <a:gd name="T73" fmla="*/ 27669982 h 602"/>
              <a:gd name="T74" fmla="*/ 44376945 w 602"/>
              <a:gd name="T75" fmla="*/ 38763987 h 602"/>
              <a:gd name="T76" fmla="*/ 55340580 w 602"/>
              <a:gd name="T77" fmla="*/ 49858353 h 602"/>
              <a:gd name="T78" fmla="*/ 55340580 w 602"/>
              <a:gd name="T79" fmla="*/ 49858353 h 602"/>
              <a:gd name="T80" fmla="*/ 56254247 w 602"/>
              <a:gd name="T81" fmla="*/ 52598978 h 602"/>
              <a:gd name="T82" fmla="*/ 52599581 w 602"/>
              <a:gd name="T83" fmla="*/ 56253627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304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9" y="544"/>
                  <a:pt x="544" y="431"/>
                  <a:pt x="544" y="297"/>
                </a:cubicBezTo>
                <a:cubicBezTo>
                  <a:pt x="544" y="163"/>
                  <a:pt x="439" y="57"/>
                  <a:pt x="304" y="57"/>
                </a:cubicBezTo>
                <a:close/>
                <a:moveTo>
                  <a:pt x="403" y="431"/>
                </a:moveTo>
                <a:lnTo>
                  <a:pt x="403" y="431"/>
                </a:lnTo>
                <a:cubicBezTo>
                  <a:pt x="396" y="431"/>
                  <a:pt x="389" y="431"/>
                  <a:pt x="389" y="424"/>
                </a:cubicBezTo>
                <a:cubicBezTo>
                  <a:pt x="304" y="340"/>
                  <a:pt x="304" y="340"/>
                  <a:pt x="304" y="340"/>
                </a:cubicBezTo>
                <a:cubicBezTo>
                  <a:pt x="219" y="424"/>
                  <a:pt x="219" y="424"/>
                  <a:pt x="219" y="424"/>
                </a:cubicBezTo>
                <a:cubicBezTo>
                  <a:pt x="212" y="431"/>
                  <a:pt x="205" y="431"/>
                  <a:pt x="198" y="431"/>
                </a:cubicBezTo>
                <a:cubicBezTo>
                  <a:pt x="184" y="431"/>
                  <a:pt x="170" y="417"/>
                  <a:pt x="170" y="403"/>
                </a:cubicBezTo>
                <a:cubicBezTo>
                  <a:pt x="170" y="396"/>
                  <a:pt x="170" y="389"/>
                  <a:pt x="177" y="382"/>
                </a:cubicBezTo>
                <a:cubicBezTo>
                  <a:pt x="262" y="297"/>
                  <a:pt x="262" y="297"/>
                  <a:pt x="262" y="297"/>
                </a:cubicBezTo>
                <a:cubicBezTo>
                  <a:pt x="177" y="212"/>
                  <a:pt x="177" y="212"/>
                  <a:pt x="177" y="212"/>
                </a:cubicBezTo>
                <a:cubicBezTo>
                  <a:pt x="170" y="212"/>
                  <a:pt x="170" y="205"/>
                  <a:pt x="170" y="198"/>
                </a:cubicBezTo>
                <a:cubicBezTo>
                  <a:pt x="170" y="177"/>
                  <a:pt x="184" y="170"/>
                  <a:pt x="198" y="170"/>
                </a:cubicBezTo>
                <a:cubicBezTo>
                  <a:pt x="205" y="170"/>
                  <a:pt x="212" y="170"/>
                  <a:pt x="219" y="177"/>
                </a:cubicBezTo>
                <a:cubicBezTo>
                  <a:pt x="304" y="262"/>
                  <a:pt x="304" y="262"/>
                  <a:pt x="304" y="262"/>
                </a:cubicBezTo>
                <a:cubicBezTo>
                  <a:pt x="389" y="177"/>
                  <a:pt x="389" y="177"/>
                  <a:pt x="389" y="177"/>
                </a:cubicBezTo>
                <a:cubicBezTo>
                  <a:pt x="389" y="170"/>
                  <a:pt x="396" y="170"/>
                  <a:pt x="403" y="170"/>
                </a:cubicBezTo>
                <a:cubicBezTo>
                  <a:pt x="424" y="170"/>
                  <a:pt x="431" y="177"/>
                  <a:pt x="431" y="198"/>
                </a:cubicBezTo>
                <a:cubicBezTo>
                  <a:pt x="431" y="205"/>
                  <a:pt x="431" y="212"/>
                  <a:pt x="424" y="212"/>
                </a:cubicBezTo>
                <a:cubicBezTo>
                  <a:pt x="340" y="297"/>
                  <a:pt x="340" y="297"/>
                  <a:pt x="340" y="297"/>
                </a:cubicBezTo>
                <a:cubicBezTo>
                  <a:pt x="424" y="382"/>
                  <a:pt x="424" y="382"/>
                  <a:pt x="424" y="382"/>
                </a:cubicBezTo>
                <a:cubicBezTo>
                  <a:pt x="431" y="389"/>
                  <a:pt x="431" y="396"/>
                  <a:pt x="431" y="403"/>
                </a:cubicBezTo>
                <a:cubicBezTo>
                  <a:pt x="431" y="417"/>
                  <a:pt x="424" y="431"/>
                  <a:pt x="403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0" name="Freeform 118"/>
          <p:cNvSpPr>
            <a:spLocks noChangeArrowheads="1"/>
          </p:cNvSpPr>
          <p:nvPr/>
        </p:nvSpPr>
        <p:spPr bwMode="auto">
          <a:xfrm>
            <a:off x="7847833" y="2141158"/>
            <a:ext cx="656776" cy="656776"/>
          </a:xfrm>
          <a:custGeom>
            <a:avLst/>
            <a:gdLst>
              <a:gd name="T0" fmla="*/ 38763987 w 602"/>
              <a:gd name="T1" fmla="*/ 78441997 h 602"/>
              <a:gd name="T2" fmla="*/ 38763987 w 602"/>
              <a:gd name="T3" fmla="*/ 78441997 h 602"/>
              <a:gd name="T4" fmla="*/ 0 w 602"/>
              <a:gd name="T5" fmla="*/ 38763987 h 602"/>
              <a:gd name="T6" fmla="*/ 38763987 w 602"/>
              <a:gd name="T7" fmla="*/ 0 h 602"/>
              <a:gd name="T8" fmla="*/ 78441997 w 602"/>
              <a:gd name="T9" fmla="*/ 38763987 h 602"/>
              <a:gd name="T10" fmla="*/ 38763987 w 602"/>
              <a:gd name="T11" fmla="*/ 78441997 h 602"/>
              <a:gd name="T12" fmla="*/ 38763987 w 602"/>
              <a:gd name="T13" fmla="*/ 7439717 h 602"/>
              <a:gd name="T14" fmla="*/ 38763987 w 602"/>
              <a:gd name="T15" fmla="*/ 7439717 h 602"/>
              <a:gd name="T16" fmla="*/ 7439717 w 602"/>
              <a:gd name="T17" fmla="*/ 38763987 h 602"/>
              <a:gd name="T18" fmla="*/ 38763987 w 602"/>
              <a:gd name="T19" fmla="*/ 71002280 h 602"/>
              <a:gd name="T20" fmla="*/ 71002280 w 602"/>
              <a:gd name="T21" fmla="*/ 38763987 h 602"/>
              <a:gd name="T22" fmla="*/ 38763987 w 602"/>
              <a:gd name="T23" fmla="*/ 7439717 h 602"/>
              <a:gd name="T24" fmla="*/ 56253627 w 602"/>
              <a:gd name="T25" fmla="*/ 31455051 h 602"/>
              <a:gd name="T26" fmla="*/ 56253627 w 602"/>
              <a:gd name="T27" fmla="*/ 31455051 h 602"/>
              <a:gd name="T28" fmla="*/ 36937024 w 602"/>
              <a:gd name="T29" fmla="*/ 51685677 h 602"/>
              <a:gd name="T30" fmla="*/ 36937024 w 602"/>
              <a:gd name="T31" fmla="*/ 51685677 h 602"/>
              <a:gd name="T32" fmla="*/ 34196037 w 602"/>
              <a:gd name="T33" fmla="*/ 52598978 h 602"/>
              <a:gd name="T34" fmla="*/ 31324631 w 602"/>
              <a:gd name="T35" fmla="*/ 51685677 h 602"/>
              <a:gd name="T36" fmla="*/ 31324631 w 602"/>
              <a:gd name="T37" fmla="*/ 51685677 h 602"/>
              <a:gd name="T38" fmla="*/ 20361046 w 602"/>
              <a:gd name="T39" fmla="*/ 40591311 h 602"/>
              <a:gd name="T40" fmla="*/ 20361046 w 602"/>
              <a:gd name="T41" fmla="*/ 40591311 h 602"/>
              <a:gd name="T42" fmla="*/ 19447384 w 602"/>
              <a:gd name="T43" fmla="*/ 37850325 h 602"/>
              <a:gd name="T44" fmla="*/ 23102033 w 602"/>
              <a:gd name="T45" fmla="*/ 34196037 h 602"/>
              <a:gd name="T46" fmla="*/ 25842658 w 602"/>
              <a:gd name="T47" fmla="*/ 35109700 h 602"/>
              <a:gd name="T48" fmla="*/ 25842658 w 602"/>
              <a:gd name="T49" fmla="*/ 35109700 h 602"/>
              <a:gd name="T50" fmla="*/ 34196037 w 602"/>
              <a:gd name="T51" fmla="*/ 43462718 h 602"/>
              <a:gd name="T52" fmla="*/ 51685677 w 602"/>
              <a:gd name="T53" fmla="*/ 26756320 h 602"/>
              <a:gd name="T54" fmla="*/ 51685677 w 602"/>
              <a:gd name="T55" fmla="*/ 26756320 h 602"/>
              <a:gd name="T56" fmla="*/ 53512640 w 602"/>
              <a:gd name="T57" fmla="*/ 25842658 h 602"/>
              <a:gd name="T58" fmla="*/ 57167289 w 602"/>
              <a:gd name="T59" fmla="*/ 29497307 h 602"/>
              <a:gd name="T60" fmla="*/ 56253627 w 602"/>
              <a:gd name="T61" fmla="*/ 31455051 h 602"/>
              <a:gd name="T62" fmla="*/ 56253627 w 602"/>
              <a:gd name="T63" fmla="*/ 25842658 h 602"/>
              <a:gd name="T64" fmla="*/ 56253627 w 602"/>
              <a:gd name="T65" fmla="*/ 25842658 h 602"/>
              <a:gd name="T66" fmla="*/ 25842658 w 602"/>
              <a:gd name="T67" fmla="*/ 56253627 h 602"/>
              <a:gd name="T68" fmla="*/ 25842658 w 602"/>
              <a:gd name="T69" fmla="*/ 56253627 h 602"/>
              <a:gd name="T70" fmla="*/ 52598978 w 602"/>
              <a:gd name="T71" fmla="*/ 56253627 h 602"/>
              <a:gd name="T72" fmla="*/ 52598978 w 602"/>
              <a:gd name="T73" fmla="*/ 56253627 h 602"/>
              <a:gd name="T74" fmla="*/ 56253627 w 602"/>
              <a:gd name="T75" fmla="*/ 52598978 h 602"/>
              <a:gd name="T76" fmla="*/ 56253627 w 602"/>
              <a:gd name="T77" fmla="*/ 52598978 h 60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297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63"/>
                  <a:pt x="57" y="297"/>
                </a:cubicBezTo>
                <a:cubicBezTo>
                  <a:pt x="57" y="431"/>
                  <a:pt x="163" y="544"/>
                  <a:pt x="297" y="544"/>
                </a:cubicBezTo>
                <a:cubicBezTo>
                  <a:pt x="431" y="544"/>
                  <a:pt x="544" y="431"/>
                  <a:pt x="544" y="297"/>
                </a:cubicBezTo>
                <a:cubicBezTo>
                  <a:pt x="544" y="163"/>
                  <a:pt x="431" y="57"/>
                  <a:pt x="297" y="57"/>
                </a:cubicBezTo>
                <a:close/>
                <a:moveTo>
                  <a:pt x="431" y="241"/>
                </a:moveTo>
                <a:lnTo>
                  <a:pt x="431" y="241"/>
                </a:lnTo>
                <a:cubicBezTo>
                  <a:pt x="283" y="396"/>
                  <a:pt x="283" y="396"/>
                  <a:pt x="283" y="396"/>
                </a:cubicBezTo>
                <a:cubicBezTo>
                  <a:pt x="276" y="403"/>
                  <a:pt x="269" y="403"/>
                  <a:pt x="262" y="403"/>
                </a:cubicBezTo>
                <a:cubicBezTo>
                  <a:pt x="255" y="403"/>
                  <a:pt x="248" y="403"/>
                  <a:pt x="240" y="396"/>
                </a:cubicBezTo>
                <a:cubicBezTo>
                  <a:pt x="156" y="311"/>
                  <a:pt x="156" y="311"/>
                  <a:pt x="156" y="311"/>
                </a:cubicBezTo>
                <a:cubicBezTo>
                  <a:pt x="149" y="304"/>
                  <a:pt x="149" y="297"/>
                  <a:pt x="149" y="290"/>
                </a:cubicBezTo>
                <a:cubicBezTo>
                  <a:pt x="149" y="276"/>
                  <a:pt x="163" y="262"/>
                  <a:pt x="177" y="262"/>
                </a:cubicBezTo>
                <a:cubicBezTo>
                  <a:pt x="184" y="262"/>
                  <a:pt x="191" y="262"/>
                  <a:pt x="198" y="269"/>
                </a:cubicBezTo>
                <a:cubicBezTo>
                  <a:pt x="262" y="333"/>
                  <a:pt x="262" y="333"/>
                  <a:pt x="262" y="333"/>
                </a:cubicBezTo>
                <a:cubicBezTo>
                  <a:pt x="396" y="205"/>
                  <a:pt x="396" y="205"/>
                  <a:pt x="396" y="205"/>
                </a:cubicBezTo>
                <a:cubicBezTo>
                  <a:pt x="396" y="198"/>
                  <a:pt x="403" y="198"/>
                  <a:pt x="410" y="198"/>
                </a:cubicBezTo>
                <a:cubicBezTo>
                  <a:pt x="431" y="198"/>
                  <a:pt x="438" y="205"/>
                  <a:pt x="438" y="226"/>
                </a:cubicBezTo>
                <a:cubicBezTo>
                  <a:pt x="438" y="234"/>
                  <a:pt x="438" y="241"/>
                  <a:pt x="431" y="241"/>
                </a:cubicBezTo>
                <a:close/>
                <a:moveTo>
                  <a:pt x="431" y="198"/>
                </a:moveTo>
                <a:lnTo>
                  <a:pt x="431" y="198"/>
                </a:lnTo>
                <a:close/>
                <a:moveTo>
                  <a:pt x="198" y="431"/>
                </a:moveTo>
                <a:lnTo>
                  <a:pt x="198" y="431"/>
                </a:lnTo>
                <a:close/>
                <a:moveTo>
                  <a:pt x="403" y="431"/>
                </a:moveTo>
                <a:lnTo>
                  <a:pt x="403" y="431"/>
                </a:lnTo>
                <a:close/>
                <a:moveTo>
                  <a:pt x="431" y="403"/>
                </a:moveTo>
                <a:lnTo>
                  <a:pt x="431" y="4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1" name="Freeform 119"/>
          <p:cNvSpPr>
            <a:spLocks noChangeArrowheads="1"/>
          </p:cNvSpPr>
          <p:nvPr/>
        </p:nvSpPr>
        <p:spPr bwMode="auto">
          <a:xfrm>
            <a:off x="6697276" y="2141158"/>
            <a:ext cx="661570" cy="656776"/>
          </a:xfrm>
          <a:custGeom>
            <a:avLst/>
            <a:gdLst>
              <a:gd name="T0" fmla="*/ 39339251 w 609"/>
              <a:gd name="T1" fmla="*/ 78441997 h 602"/>
              <a:gd name="T2" fmla="*/ 39339251 w 609"/>
              <a:gd name="T3" fmla="*/ 78441997 h 602"/>
              <a:gd name="T4" fmla="*/ 0 w 609"/>
              <a:gd name="T5" fmla="*/ 38763987 h 602"/>
              <a:gd name="T6" fmla="*/ 39339251 w 609"/>
              <a:gd name="T7" fmla="*/ 0 h 602"/>
              <a:gd name="T8" fmla="*/ 78678142 w 609"/>
              <a:gd name="T9" fmla="*/ 38763987 h 602"/>
              <a:gd name="T10" fmla="*/ 39339251 w 609"/>
              <a:gd name="T11" fmla="*/ 78441997 h 602"/>
              <a:gd name="T12" fmla="*/ 39339251 w 609"/>
              <a:gd name="T13" fmla="*/ 7439717 h 602"/>
              <a:gd name="T14" fmla="*/ 39339251 w 609"/>
              <a:gd name="T15" fmla="*/ 7439717 h 602"/>
              <a:gd name="T16" fmla="*/ 7376244 w 609"/>
              <a:gd name="T17" fmla="*/ 38763987 h 602"/>
              <a:gd name="T18" fmla="*/ 39339251 w 609"/>
              <a:gd name="T19" fmla="*/ 71002280 h 602"/>
              <a:gd name="T20" fmla="*/ 71302258 w 609"/>
              <a:gd name="T21" fmla="*/ 38763987 h 602"/>
              <a:gd name="T22" fmla="*/ 39339251 w 609"/>
              <a:gd name="T23" fmla="*/ 7439717 h 602"/>
              <a:gd name="T24" fmla="*/ 54867675 w 609"/>
              <a:gd name="T25" fmla="*/ 42418636 h 602"/>
              <a:gd name="T26" fmla="*/ 54867675 w 609"/>
              <a:gd name="T27" fmla="*/ 42418636 h 602"/>
              <a:gd name="T28" fmla="*/ 47620933 w 609"/>
              <a:gd name="T29" fmla="*/ 42418636 h 602"/>
              <a:gd name="T30" fmla="*/ 42962442 w 609"/>
              <a:gd name="T31" fmla="*/ 42418636 h 602"/>
              <a:gd name="T32" fmla="*/ 35715700 w 609"/>
              <a:gd name="T33" fmla="*/ 42418636 h 602"/>
              <a:gd name="T34" fmla="*/ 31057209 w 609"/>
              <a:gd name="T35" fmla="*/ 42418636 h 602"/>
              <a:gd name="T36" fmla="*/ 23810467 w 609"/>
              <a:gd name="T37" fmla="*/ 42418636 h 602"/>
              <a:gd name="T38" fmla="*/ 20187276 w 609"/>
              <a:gd name="T39" fmla="*/ 38763987 h 602"/>
              <a:gd name="T40" fmla="*/ 23810467 w 609"/>
              <a:gd name="T41" fmla="*/ 35109700 h 602"/>
              <a:gd name="T42" fmla="*/ 31963007 w 609"/>
              <a:gd name="T43" fmla="*/ 35109700 h 602"/>
              <a:gd name="T44" fmla="*/ 35715700 w 609"/>
              <a:gd name="T45" fmla="*/ 35109700 h 602"/>
              <a:gd name="T46" fmla="*/ 42962442 w 609"/>
              <a:gd name="T47" fmla="*/ 35109700 h 602"/>
              <a:gd name="T48" fmla="*/ 47620933 w 609"/>
              <a:gd name="T49" fmla="*/ 35109700 h 602"/>
              <a:gd name="T50" fmla="*/ 54867675 w 609"/>
              <a:gd name="T51" fmla="*/ 35109700 h 602"/>
              <a:gd name="T52" fmla="*/ 58491226 w 609"/>
              <a:gd name="T53" fmla="*/ 38763987 h 602"/>
              <a:gd name="T54" fmla="*/ 54867675 w 609"/>
              <a:gd name="T55" fmla="*/ 42418636 h 60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9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74" y="0"/>
                  <a:pt x="608" y="135"/>
                  <a:pt x="608" y="297"/>
                </a:cubicBezTo>
                <a:cubicBezTo>
                  <a:pt x="608" y="467"/>
                  <a:pt x="474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8" y="544"/>
                  <a:pt x="551" y="431"/>
                  <a:pt x="551" y="297"/>
                </a:cubicBezTo>
                <a:cubicBezTo>
                  <a:pt x="551" y="163"/>
                  <a:pt x="438" y="57"/>
                  <a:pt x="304" y="57"/>
                </a:cubicBezTo>
                <a:close/>
                <a:moveTo>
                  <a:pt x="424" y="325"/>
                </a:moveTo>
                <a:lnTo>
                  <a:pt x="424" y="325"/>
                </a:lnTo>
                <a:cubicBezTo>
                  <a:pt x="368" y="325"/>
                  <a:pt x="368" y="325"/>
                  <a:pt x="368" y="325"/>
                </a:cubicBezTo>
                <a:cubicBezTo>
                  <a:pt x="332" y="325"/>
                  <a:pt x="332" y="325"/>
                  <a:pt x="332" y="325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240" y="325"/>
                  <a:pt x="240" y="325"/>
                  <a:pt x="240" y="325"/>
                </a:cubicBezTo>
                <a:cubicBezTo>
                  <a:pt x="184" y="325"/>
                  <a:pt x="184" y="325"/>
                  <a:pt x="184" y="325"/>
                </a:cubicBezTo>
                <a:cubicBezTo>
                  <a:pt x="163" y="325"/>
                  <a:pt x="156" y="318"/>
                  <a:pt x="156" y="297"/>
                </a:cubicBezTo>
                <a:cubicBezTo>
                  <a:pt x="156" y="283"/>
                  <a:pt x="163" y="269"/>
                  <a:pt x="184" y="269"/>
                </a:cubicBezTo>
                <a:cubicBezTo>
                  <a:pt x="247" y="269"/>
                  <a:pt x="247" y="269"/>
                  <a:pt x="247" y="269"/>
                </a:cubicBezTo>
                <a:cubicBezTo>
                  <a:pt x="276" y="269"/>
                  <a:pt x="276" y="269"/>
                  <a:pt x="276" y="269"/>
                </a:cubicBezTo>
                <a:cubicBezTo>
                  <a:pt x="332" y="269"/>
                  <a:pt x="332" y="269"/>
                  <a:pt x="332" y="269"/>
                </a:cubicBezTo>
                <a:cubicBezTo>
                  <a:pt x="368" y="269"/>
                  <a:pt x="368" y="269"/>
                  <a:pt x="368" y="269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45" y="269"/>
                  <a:pt x="452" y="283"/>
                  <a:pt x="452" y="297"/>
                </a:cubicBezTo>
                <a:cubicBezTo>
                  <a:pt x="452" y="318"/>
                  <a:pt x="445" y="325"/>
                  <a:pt x="424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2" name="Freeform 120"/>
          <p:cNvSpPr>
            <a:spLocks noChangeArrowheads="1"/>
          </p:cNvSpPr>
          <p:nvPr/>
        </p:nvSpPr>
        <p:spPr bwMode="auto">
          <a:xfrm>
            <a:off x="5551510" y="2141158"/>
            <a:ext cx="656778" cy="656776"/>
          </a:xfrm>
          <a:custGeom>
            <a:avLst/>
            <a:gdLst>
              <a:gd name="T0" fmla="*/ 39678193 w 602"/>
              <a:gd name="T1" fmla="*/ 78441997 h 602"/>
              <a:gd name="T2" fmla="*/ 39678193 w 602"/>
              <a:gd name="T3" fmla="*/ 78441997 h 602"/>
              <a:gd name="T4" fmla="*/ 0 w 602"/>
              <a:gd name="T5" fmla="*/ 38763987 h 602"/>
              <a:gd name="T6" fmla="*/ 39678193 w 602"/>
              <a:gd name="T7" fmla="*/ 0 h 602"/>
              <a:gd name="T8" fmla="*/ 78442719 w 602"/>
              <a:gd name="T9" fmla="*/ 38763987 h 602"/>
              <a:gd name="T10" fmla="*/ 39678193 w 602"/>
              <a:gd name="T11" fmla="*/ 78441997 h 602"/>
              <a:gd name="T12" fmla="*/ 39678193 w 602"/>
              <a:gd name="T13" fmla="*/ 7439717 h 602"/>
              <a:gd name="T14" fmla="*/ 39678193 w 602"/>
              <a:gd name="T15" fmla="*/ 7439717 h 602"/>
              <a:gd name="T16" fmla="*/ 7439751 w 602"/>
              <a:gd name="T17" fmla="*/ 38763987 h 602"/>
              <a:gd name="T18" fmla="*/ 39678193 w 602"/>
              <a:gd name="T19" fmla="*/ 71002280 h 602"/>
              <a:gd name="T20" fmla="*/ 71002968 w 602"/>
              <a:gd name="T21" fmla="*/ 38763987 h 602"/>
              <a:gd name="T22" fmla="*/ 39678193 w 602"/>
              <a:gd name="T23" fmla="*/ 7439717 h 602"/>
              <a:gd name="T24" fmla="*/ 55340580 w 602"/>
              <a:gd name="T25" fmla="*/ 42418636 h 602"/>
              <a:gd name="T26" fmla="*/ 55340580 w 602"/>
              <a:gd name="T27" fmla="*/ 42418636 h 602"/>
              <a:gd name="T28" fmla="*/ 43332858 w 602"/>
              <a:gd name="T29" fmla="*/ 42418636 h 602"/>
              <a:gd name="T30" fmla="*/ 43332858 w 602"/>
              <a:gd name="T31" fmla="*/ 55339965 h 602"/>
              <a:gd name="T32" fmla="*/ 39678193 w 602"/>
              <a:gd name="T33" fmla="*/ 59125033 h 602"/>
              <a:gd name="T34" fmla="*/ 36023527 w 602"/>
              <a:gd name="T35" fmla="*/ 55339965 h 602"/>
              <a:gd name="T36" fmla="*/ 36023527 w 602"/>
              <a:gd name="T37" fmla="*/ 42418636 h 602"/>
              <a:gd name="T38" fmla="*/ 23102139 w 602"/>
              <a:gd name="T39" fmla="*/ 42418636 h 602"/>
              <a:gd name="T40" fmla="*/ 19317053 w 602"/>
              <a:gd name="T41" fmla="*/ 38763987 h 602"/>
              <a:gd name="T42" fmla="*/ 23102139 w 602"/>
              <a:gd name="T43" fmla="*/ 35109700 h 602"/>
              <a:gd name="T44" fmla="*/ 36023527 w 602"/>
              <a:gd name="T45" fmla="*/ 35109700 h 602"/>
              <a:gd name="T46" fmla="*/ 36023527 w 602"/>
              <a:gd name="T47" fmla="*/ 23102033 h 602"/>
              <a:gd name="T48" fmla="*/ 39678193 w 602"/>
              <a:gd name="T49" fmla="*/ 19447384 h 602"/>
              <a:gd name="T50" fmla="*/ 43332858 w 602"/>
              <a:gd name="T51" fmla="*/ 23102033 h 602"/>
              <a:gd name="T52" fmla="*/ 43332858 w 602"/>
              <a:gd name="T53" fmla="*/ 35109700 h 602"/>
              <a:gd name="T54" fmla="*/ 55340580 w 602"/>
              <a:gd name="T55" fmla="*/ 35109700 h 602"/>
              <a:gd name="T56" fmla="*/ 58995246 w 602"/>
              <a:gd name="T57" fmla="*/ 38763987 h 602"/>
              <a:gd name="T58" fmla="*/ 55340580 w 602"/>
              <a:gd name="T59" fmla="*/ 42418636 h 60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297"/>
                </a:cubicBezTo>
                <a:cubicBezTo>
                  <a:pt x="0" y="135"/>
                  <a:pt x="134" y="0"/>
                  <a:pt x="304" y="0"/>
                </a:cubicBezTo>
                <a:cubicBezTo>
                  <a:pt x="467" y="0"/>
                  <a:pt x="601" y="135"/>
                  <a:pt x="601" y="297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63"/>
                  <a:pt x="57" y="297"/>
                </a:cubicBezTo>
                <a:cubicBezTo>
                  <a:pt x="57" y="431"/>
                  <a:pt x="170" y="544"/>
                  <a:pt x="304" y="544"/>
                </a:cubicBezTo>
                <a:cubicBezTo>
                  <a:pt x="438" y="544"/>
                  <a:pt x="544" y="431"/>
                  <a:pt x="544" y="297"/>
                </a:cubicBezTo>
                <a:cubicBezTo>
                  <a:pt x="544" y="163"/>
                  <a:pt x="438" y="57"/>
                  <a:pt x="304" y="57"/>
                </a:cubicBezTo>
                <a:close/>
                <a:moveTo>
                  <a:pt x="424" y="325"/>
                </a:moveTo>
                <a:lnTo>
                  <a:pt x="424" y="325"/>
                </a:lnTo>
                <a:cubicBezTo>
                  <a:pt x="332" y="325"/>
                  <a:pt x="332" y="325"/>
                  <a:pt x="332" y="325"/>
                </a:cubicBezTo>
                <a:cubicBezTo>
                  <a:pt x="332" y="424"/>
                  <a:pt x="332" y="424"/>
                  <a:pt x="332" y="424"/>
                </a:cubicBezTo>
                <a:cubicBezTo>
                  <a:pt x="332" y="438"/>
                  <a:pt x="318" y="453"/>
                  <a:pt x="304" y="453"/>
                </a:cubicBezTo>
                <a:cubicBezTo>
                  <a:pt x="283" y="453"/>
                  <a:pt x="276" y="438"/>
                  <a:pt x="276" y="424"/>
                </a:cubicBezTo>
                <a:cubicBezTo>
                  <a:pt x="276" y="325"/>
                  <a:pt x="276" y="325"/>
                  <a:pt x="276" y="325"/>
                </a:cubicBezTo>
                <a:cubicBezTo>
                  <a:pt x="177" y="325"/>
                  <a:pt x="177" y="325"/>
                  <a:pt x="177" y="325"/>
                </a:cubicBezTo>
                <a:cubicBezTo>
                  <a:pt x="163" y="325"/>
                  <a:pt x="148" y="318"/>
                  <a:pt x="148" y="297"/>
                </a:cubicBezTo>
                <a:cubicBezTo>
                  <a:pt x="148" y="283"/>
                  <a:pt x="163" y="269"/>
                  <a:pt x="177" y="269"/>
                </a:cubicBezTo>
                <a:cubicBezTo>
                  <a:pt x="276" y="269"/>
                  <a:pt x="276" y="269"/>
                  <a:pt x="276" y="269"/>
                </a:cubicBezTo>
                <a:cubicBezTo>
                  <a:pt x="276" y="177"/>
                  <a:pt x="276" y="177"/>
                  <a:pt x="276" y="177"/>
                </a:cubicBezTo>
                <a:cubicBezTo>
                  <a:pt x="276" y="163"/>
                  <a:pt x="283" y="149"/>
                  <a:pt x="304" y="149"/>
                </a:cubicBezTo>
                <a:cubicBezTo>
                  <a:pt x="318" y="149"/>
                  <a:pt x="332" y="163"/>
                  <a:pt x="332" y="177"/>
                </a:cubicBezTo>
                <a:cubicBezTo>
                  <a:pt x="332" y="269"/>
                  <a:pt x="332" y="269"/>
                  <a:pt x="332" y="269"/>
                </a:cubicBezTo>
                <a:cubicBezTo>
                  <a:pt x="424" y="269"/>
                  <a:pt x="424" y="269"/>
                  <a:pt x="424" y="269"/>
                </a:cubicBezTo>
                <a:cubicBezTo>
                  <a:pt x="438" y="269"/>
                  <a:pt x="452" y="283"/>
                  <a:pt x="452" y="297"/>
                </a:cubicBezTo>
                <a:cubicBezTo>
                  <a:pt x="452" y="318"/>
                  <a:pt x="438" y="325"/>
                  <a:pt x="424" y="3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3" name="Freeform 121"/>
          <p:cNvSpPr>
            <a:spLocks noChangeArrowheads="1"/>
          </p:cNvSpPr>
          <p:nvPr/>
        </p:nvSpPr>
        <p:spPr bwMode="auto">
          <a:xfrm>
            <a:off x="18174093" y="990600"/>
            <a:ext cx="656776" cy="661572"/>
          </a:xfrm>
          <a:custGeom>
            <a:avLst/>
            <a:gdLst>
              <a:gd name="T0" fmla="*/ 8353379 w 602"/>
              <a:gd name="T1" fmla="*/ 46715136 h 609"/>
              <a:gd name="T2" fmla="*/ 25842658 w 602"/>
              <a:gd name="T3" fmla="*/ 10999436 h 609"/>
              <a:gd name="T4" fmla="*/ 25842658 w 602"/>
              <a:gd name="T5" fmla="*/ 11905233 h 609"/>
              <a:gd name="T6" fmla="*/ 26756320 w 602"/>
              <a:gd name="T7" fmla="*/ 13716829 h 609"/>
              <a:gd name="T8" fmla="*/ 24928996 w 602"/>
              <a:gd name="T9" fmla="*/ 15528425 h 609"/>
              <a:gd name="T10" fmla="*/ 25842658 w 602"/>
              <a:gd name="T11" fmla="*/ 16434582 h 609"/>
              <a:gd name="T12" fmla="*/ 23102033 w 602"/>
              <a:gd name="T13" fmla="*/ 18246178 h 609"/>
              <a:gd name="T14" fmla="*/ 22188371 w 602"/>
              <a:gd name="T15" fmla="*/ 21093073 h 609"/>
              <a:gd name="T16" fmla="*/ 20230265 w 602"/>
              <a:gd name="T17" fmla="*/ 22904669 h 609"/>
              <a:gd name="T18" fmla="*/ 18403302 w 602"/>
              <a:gd name="T19" fmla="*/ 21998871 h 609"/>
              <a:gd name="T20" fmla="*/ 17489640 w 602"/>
              <a:gd name="T21" fmla="*/ 20187276 h 609"/>
              <a:gd name="T22" fmla="*/ 16575978 w 602"/>
              <a:gd name="T23" fmla="*/ 19281478 h 609"/>
              <a:gd name="T24" fmla="*/ 17489640 w 602"/>
              <a:gd name="T25" fmla="*/ 17340380 h 609"/>
              <a:gd name="T26" fmla="*/ 13834991 w 602"/>
              <a:gd name="T27" fmla="*/ 20187276 h 609"/>
              <a:gd name="T28" fmla="*/ 13834991 w 602"/>
              <a:gd name="T29" fmla="*/ 23810467 h 609"/>
              <a:gd name="T30" fmla="*/ 17489640 w 602"/>
              <a:gd name="T31" fmla="*/ 27434018 h 609"/>
              <a:gd name="T32" fmla="*/ 14748653 w 602"/>
              <a:gd name="T33" fmla="*/ 31963007 h 609"/>
              <a:gd name="T34" fmla="*/ 12921329 w 602"/>
              <a:gd name="T35" fmla="*/ 31963007 h 609"/>
              <a:gd name="T36" fmla="*/ 10180342 w 602"/>
              <a:gd name="T37" fmla="*/ 33904105 h 609"/>
              <a:gd name="T38" fmla="*/ 10180342 w 602"/>
              <a:gd name="T39" fmla="*/ 34809902 h 609"/>
              <a:gd name="T40" fmla="*/ 10180342 w 602"/>
              <a:gd name="T41" fmla="*/ 35715700 h 609"/>
              <a:gd name="T42" fmla="*/ 10180342 w 602"/>
              <a:gd name="T43" fmla="*/ 41150847 h 609"/>
              <a:gd name="T44" fmla="*/ 12921329 w 602"/>
              <a:gd name="T45" fmla="*/ 46715136 h 609"/>
              <a:gd name="T46" fmla="*/ 22188371 w 602"/>
              <a:gd name="T47" fmla="*/ 52150282 h 609"/>
              <a:gd name="T48" fmla="*/ 69174956 w 602"/>
              <a:gd name="T49" fmla="*/ 42056644 h 609"/>
              <a:gd name="T50" fmla="*/ 64607006 w 602"/>
              <a:gd name="T51" fmla="*/ 39339251 h 609"/>
              <a:gd name="T52" fmla="*/ 54426302 w 602"/>
              <a:gd name="T53" fmla="*/ 36621498 h 609"/>
              <a:gd name="T54" fmla="*/ 55339965 w 602"/>
              <a:gd name="T55" fmla="*/ 38433453 h 609"/>
              <a:gd name="T56" fmla="*/ 45159622 w 602"/>
              <a:gd name="T57" fmla="*/ 32868804 h 609"/>
              <a:gd name="T58" fmla="*/ 45159622 w 602"/>
              <a:gd name="T59" fmla="*/ 30151411 h 609"/>
              <a:gd name="T60" fmla="*/ 46073284 w 602"/>
              <a:gd name="T61" fmla="*/ 28339815 h 609"/>
              <a:gd name="T62" fmla="*/ 42418636 w 602"/>
              <a:gd name="T63" fmla="*/ 31057209 h 609"/>
              <a:gd name="T64" fmla="*/ 40591311 w 602"/>
              <a:gd name="T65" fmla="*/ 30151411 h 609"/>
              <a:gd name="T66" fmla="*/ 39677649 w 602"/>
              <a:gd name="T67" fmla="*/ 31057209 h 609"/>
              <a:gd name="T68" fmla="*/ 30410969 w 602"/>
              <a:gd name="T69" fmla="*/ 31963007 h 609"/>
              <a:gd name="T70" fmla="*/ 34196037 w 602"/>
              <a:gd name="T71" fmla="*/ 26527860 h 609"/>
              <a:gd name="T72" fmla="*/ 37850325 w 602"/>
              <a:gd name="T73" fmla="*/ 23810467 h 609"/>
              <a:gd name="T74" fmla="*/ 43332298 w 602"/>
              <a:gd name="T75" fmla="*/ 21998871 h 609"/>
              <a:gd name="T76" fmla="*/ 43332298 w 602"/>
              <a:gd name="T77" fmla="*/ 19281478 h 609"/>
              <a:gd name="T78" fmla="*/ 39677649 w 602"/>
              <a:gd name="T79" fmla="*/ 23810467 h 609"/>
              <a:gd name="T80" fmla="*/ 36023362 w 602"/>
              <a:gd name="T81" fmla="*/ 21998871 h 609"/>
              <a:gd name="T82" fmla="*/ 38763987 w 602"/>
              <a:gd name="T83" fmla="*/ 18246178 h 609"/>
              <a:gd name="T84" fmla="*/ 45159622 w 602"/>
              <a:gd name="T85" fmla="*/ 16434582 h 609"/>
              <a:gd name="T86" fmla="*/ 53512640 w 602"/>
              <a:gd name="T87" fmla="*/ 17340380 h 609"/>
              <a:gd name="T88" fmla="*/ 54426302 w 602"/>
              <a:gd name="T89" fmla="*/ 12811031 h 609"/>
              <a:gd name="T90" fmla="*/ 51685677 w 602"/>
              <a:gd name="T91" fmla="*/ 30151411 h 609"/>
              <a:gd name="T92" fmla="*/ 54426302 w 602"/>
              <a:gd name="T93" fmla="*/ 15528425 h 609"/>
              <a:gd name="T94" fmla="*/ 39677649 w 602"/>
              <a:gd name="T95" fmla="*/ 10999436 h 609"/>
              <a:gd name="T96" fmla="*/ 33282375 w 602"/>
              <a:gd name="T97" fmla="*/ 26527860 h 609"/>
              <a:gd name="T98" fmla="*/ 33282375 w 602"/>
              <a:gd name="T99" fmla="*/ 23810467 h 609"/>
              <a:gd name="T100" fmla="*/ 31324631 w 602"/>
              <a:gd name="T101" fmla="*/ 24716265 h 609"/>
              <a:gd name="T102" fmla="*/ 43332298 w 602"/>
              <a:gd name="T103" fmla="*/ 34809902 h 609"/>
              <a:gd name="T104" fmla="*/ 52598978 w 602"/>
              <a:gd name="T105" fmla="*/ 42962442 h 609"/>
              <a:gd name="T106" fmla="*/ 42418636 w 602"/>
              <a:gd name="T107" fmla="*/ 58491226 h 609"/>
              <a:gd name="T108" fmla="*/ 37850325 w 602"/>
              <a:gd name="T109" fmla="*/ 45809338 h 609"/>
              <a:gd name="T110" fmla="*/ 28583644 w 602"/>
              <a:gd name="T111" fmla="*/ 41150847 h 609"/>
              <a:gd name="T112" fmla="*/ 26756320 w 602"/>
              <a:gd name="T113" fmla="*/ 18246178 h 609"/>
              <a:gd name="T114" fmla="*/ 52598978 w 602"/>
              <a:gd name="T115" fmla="*/ 52150282 h 609"/>
              <a:gd name="T116" fmla="*/ 36937024 w 602"/>
              <a:gd name="T117" fmla="*/ 30151411 h 609"/>
              <a:gd name="T118" fmla="*/ 17489640 w 602"/>
              <a:gd name="T119" fmla="*/ 31057209 h 609"/>
              <a:gd name="T120" fmla="*/ 17489640 w 602"/>
              <a:gd name="T121" fmla="*/ 31057209 h 609"/>
              <a:gd name="T122" fmla="*/ 11094005 w 602"/>
              <a:gd name="T123" fmla="*/ 42056644 h 609"/>
              <a:gd name="T124" fmla="*/ 38763987 w 602"/>
              <a:gd name="T125" fmla="*/ 24716265 h 60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602" h="609">
                <a:moveTo>
                  <a:pt x="297" y="608"/>
                </a:moveTo>
                <a:lnTo>
                  <a:pt x="297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4"/>
                  <a:pt x="134" y="0"/>
                  <a:pt x="297" y="0"/>
                </a:cubicBezTo>
                <a:cubicBezTo>
                  <a:pt x="466" y="0"/>
                  <a:pt x="601" y="134"/>
                  <a:pt x="601" y="304"/>
                </a:cubicBezTo>
                <a:cubicBezTo>
                  <a:pt x="601" y="474"/>
                  <a:pt x="466" y="608"/>
                  <a:pt x="297" y="608"/>
                </a:cubicBezTo>
                <a:close/>
                <a:moveTo>
                  <a:pt x="466" y="127"/>
                </a:moveTo>
                <a:lnTo>
                  <a:pt x="466" y="127"/>
                </a:lnTo>
                <a:cubicBezTo>
                  <a:pt x="466" y="127"/>
                  <a:pt x="466" y="127"/>
                  <a:pt x="466" y="120"/>
                </a:cubicBezTo>
                <a:lnTo>
                  <a:pt x="459" y="120"/>
                </a:lnTo>
                <a:cubicBezTo>
                  <a:pt x="459" y="120"/>
                  <a:pt x="459" y="120"/>
                  <a:pt x="459" y="127"/>
                </a:cubicBezTo>
                <a:cubicBezTo>
                  <a:pt x="459" y="127"/>
                  <a:pt x="459" y="127"/>
                  <a:pt x="466" y="127"/>
                </a:cubicBezTo>
                <a:cubicBezTo>
                  <a:pt x="466" y="134"/>
                  <a:pt x="466" y="134"/>
                  <a:pt x="459" y="134"/>
                </a:cubicBezTo>
                <a:cubicBezTo>
                  <a:pt x="459" y="141"/>
                  <a:pt x="459" y="141"/>
                  <a:pt x="459" y="141"/>
                </a:cubicBezTo>
                <a:lnTo>
                  <a:pt x="452" y="141"/>
                </a:lnTo>
                <a:cubicBezTo>
                  <a:pt x="452" y="141"/>
                  <a:pt x="452" y="141"/>
                  <a:pt x="459" y="141"/>
                </a:cubicBezTo>
                <a:cubicBezTo>
                  <a:pt x="459" y="141"/>
                  <a:pt x="459" y="141"/>
                  <a:pt x="466" y="141"/>
                </a:cubicBezTo>
                <a:cubicBezTo>
                  <a:pt x="466" y="134"/>
                  <a:pt x="466" y="134"/>
                  <a:pt x="466" y="134"/>
                </a:cubicBezTo>
                <a:cubicBezTo>
                  <a:pt x="466" y="127"/>
                  <a:pt x="466" y="127"/>
                  <a:pt x="474" y="127"/>
                </a:cubicBezTo>
                <a:lnTo>
                  <a:pt x="466" y="127"/>
                </a:lnTo>
                <a:close/>
                <a:moveTo>
                  <a:pt x="474" y="134"/>
                </a:moveTo>
                <a:lnTo>
                  <a:pt x="474" y="134"/>
                </a:lnTo>
                <a:close/>
                <a:moveTo>
                  <a:pt x="544" y="339"/>
                </a:moveTo>
                <a:lnTo>
                  <a:pt x="544" y="339"/>
                </a:lnTo>
                <a:cubicBezTo>
                  <a:pt x="544" y="332"/>
                  <a:pt x="544" y="325"/>
                  <a:pt x="544" y="325"/>
                </a:cubicBezTo>
                <a:cubicBezTo>
                  <a:pt x="544" y="318"/>
                  <a:pt x="544" y="325"/>
                  <a:pt x="537" y="325"/>
                </a:cubicBezTo>
                <a:cubicBezTo>
                  <a:pt x="537" y="318"/>
                  <a:pt x="537" y="318"/>
                  <a:pt x="537" y="318"/>
                </a:cubicBezTo>
                <a:cubicBezTo>
                  <a:pt x="537" y="318"/>
                  <a:pt x="537" y="318"/>
                  <a:pt x="537" y="325"/>
                </a:cubicBezTo>
                <a:cubicBezTo>
                  <a:pt x="537" y="325"/>
                  <a:pt x="530" y="332"/>
                  <a:pt x="537" y="332"/>
                </a:cubicBezTo>
                <a:cubicBezTo>
                  <a:pt x="537" y="339"/>
                  <a:pt x="537" y="339"/>
                  <a:pt x="544" y="339"/>
                </a:cubicBezTo>
                <a:close/>
                <a:moveTo>
                  <a:pt x="64" y="361"/>
                </a:moveTo>
                <a:lnTo>
                  <a:pt x="64" y="361"/>
                </a:lnTo>
                <a:cubicBezTo>
                  <a:pt x="71" y="361"/>
                  <a:pt x="71" y="361"/>
                  <a:pt x="71" y="361"/>
                </a:cubicBezTo>
                <a:cubicBezTo>
                  <a:pt x="71" y="354"/>
                  <a:pt x="71" y="354"/>
                  <a:pt x="71" y="354"/>
                </a:cubicBezTo>
                <a:cubicBezTo>
                  <a:pt x="71" y="354"/>
                  <a:pt x="71" y="354"/>
                  <a:pt x="64" y="354"/>
                </a:cubicBezTo>
                <a:lnTo>
                  <a:pt x="64" y="361"/>
                </a:lnTo>
                <a:cubicBezTo>
                  <a:pt x="64" y="354"/>
                  <a:pt x="64" y="354"/>
                  <a:pt x="64" y="354"/>
                </a:cubicBezTo>
                <a:cubicBezTo>
                  <a:pt x="64" y="354"/>
                  <a:pt x="64" y="354"/>
                  <a:pt x="57" y="354"/>
                </a:cubicBezTo>
                <a:cubicBezTo>
                  <a:pt x="64" y="361"/>
                  <a:pt x="64" y="361"/>
                  <a:pt x="64" y="361"/>
                </a:cubicBezTo>
                <a:close/>
                <a:moveTo>
                  <a:pt x="71" y="269"/>
                </a:moveTo>
                <a:lnTo>
                  <a:pt x="71" y="269"/>
                </a:lnTo>
                <a:close/>
                <a:moveTo>
                  <a:pt x="71" y="226"/>
                </a:moveTo>
                <a:lnTo>
                  <a:pt x="71" y="226"/>
                </a:lnTo>
                <a:lnTo>
                  <a:pt x="71" y="219"/>
                </a:lnTo>
                <a:lnTo>
                  <a:pt x="71" y="226"/>
                </a:lnTo>
                <a:close/>
                <a:moveTo>
                  <a:pt x="134" y="127"/>
                </a:moveTo>
                <a:lnTo>
                  <a:pt x="134" y="127"/>
                </a:lnTo>
                <a:cubicBezTo>
                  <a:pt x="134" y="127"/>
                  <a:pt x="134" y="127"/>
                  <a:pt x="127" y="127"/>
                </a:cubicBezTo>
                <a:cubicBezTo>
                  <a:pt x="134" y="127"/>
                  <a:pt x="134" y="127"/>
                  <a:pt x="134" y="127"/>
                </a:cubicBezTo>
                <a:close/>
                <a:moveTo>
                  <a:pt x="127" y="134"/>
                </a:moveTo>
                <a:lnTo>
                  <a:pt x="127" y="134"/>
                </a:lnTo>
                <a:close/>
                <a:moveTo>
                  <a:pt x="191" y="85"/>
                </a:moveTo>
                <a:lnTo>
                  <a:pt x="191" y="85"/>
                </a:lnTo>
                <a:lnTo>
                  <a:pt x="198" y="85"/>
                </a:lnTo>
                <a:lnTo>
                  <a:pt x="191" y="85"/>
                </a:lnTo>
                <a:cubicBezTo>
                  <a:pt x="198" y="85"/>
                  <a:pt x="198" y="85"/>
                  <a:pt x="198" y="85"/>
                </a:cubicBezTo>
                <a:lnTo>
                  <a:pt x="198" y="92"/>
                </a:lnTo>
                <a:lnTo>
                  <a:pt x="198" y="85"/>
                </a:lnTo>
                <a:cubicBezTo>
                  <a:pt x="191" y="85"/>
                  <a:pt x="191" y="92"/>
                  <a:pt x="191" y="92"/>
                </a:cubicBezTo>
                <a:cubicBezTo>
                  <a:pt x="191" y="92"/>
                  <a:pt x="191" y="92"/>
                  <a:pt x="191" y="85"/>
                </a:cubicBezTo>
                <a:cubicBezTo>
                  <a:pt x="191" y="92"/>
                  <a:pt x="191" y="92"/>
                  <a:pt x="191" y="92"/>
                </a:cubicBezTo>
                <a:cubicBezTo>
                  <a:pt x="191" y="92"/>
                  <a:pt x="191" y="92"/>
                  <a:pt x="198" y="92"/>
                </a:cubicBezTo>
                <a:lnTo>
                  <a:pt x="191" y="92"/>
                </a:lnTo>
                <a:lnTo>
                  <a:pt x="198" y="92"/>
                </a:lnTo>
                <a:lnTo>
                  <a:pt x="191" y="92"/>
                </a:lnTo>
                <a:cubicBezTo>
                  <a:pt x="198" y="92"/>
                  <a:pt x="198" y="92"/>
                  <a:pt x="198" y="92"/>
                </a:cubicBezTo>
                <a:cubicBezTo>
                  <a:pt x="198" y="92"/>
                  <a:pt x="205" y="99"/>
                  <a:pt x="198" y="99"/>
                </a:cubicBezTo>
                <a:lnTo>
                  <a:pt x="191" y="99"/>
                </a:lnTo>
                <a:lnTo>
                  <a:pt x="198" y="99"/>
                </a:lnTo>
                <a:cubicBezTo>
                  <a:pt x="191" y="99"/>
                  <a:pt x="191" y="99"/>
                  <a:pt x="191" y="99"/>
                </a:cubicBezTo>
                <a:cubicBezTo>
                  <a:pt x="191" y="106"/>
                  <a:pt x="184" y="106"/>
                  <a:pt x="191" y="106"/>
                </a:cubicBezTo>
                <a:cubicBezTo>
                  <a:pt x="191" y="99"/>
                  <a:pt x="191" y="99"/>
                  <a:pt x="191" y="99"/>
                </a:cubicBezTo>
                <a:cubicBezTo>
                  <a:pt x="191" y="106"/>
                  <a:pt x="191" y="106"/>
                  <a:pt x="191" y="106"/>
                </a:cubicBezTo>
                <a:lnTo>
                  <a:pt x="198" y="106"/>
                </a:lnTo>
                <a:cubicBezTo>
                  <a:pt x="198" y="106"/>
                  <a:pt x="198" y="106"/>
                  <a:pt x="205" y="106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12" y="113"/>
                  <a:pt x="212" y="113"/>
                  <a:pt x="212" y="113"/>
                </a:cubicBezTo>
                <a:cubicBezTo>
                  <a:pt x="212" y="113"/>
                  <a:pt x="205" y="113"/>
                  <a:pt x="205" y="106"/>
                </a:cubicBezTo>
                <a:cubicBezTo>
                  <a:pt x="205" y="113"/>
                  <a:pt x="212" y="113"/>
                  <a:pt x="205" y="113"/>
                </a:cubicBezTo>
                <a:cubicBezTo>
                  <a:pt x="198" y="106"/>
                  <a:pt x="198" y="106"/>
                  <a:pt x="198" y="106"/>
                </a:cubicBezTo>
                <a:lnTo>
                  <a:pt x="198" y="113"/>
                </a:lnTo>
                <a:cubicBezTo>
                  <a:pt x="191" y="106"/>
                  <a:pt x="191" y="106"/>
                  <a:pt x="191" y="106"/>
                </a:cubicBezTo>
                <a:cubicBezTo>
                  <a:pt x="191" y="106"/>
                  <a:pt x="191" y="106"/>
                  <a:pt x="191" y="113"/>
                </a:cubicBezTo>
                <a:cubicBezTo>
                  <a:pt x="198" y="113"/>
                  <a:pt x="198" y="113"/>
                  <a:pt x="198" y="113"/>
                </a:cubicBezTo>
                <a:lnTo>
                  <a:pt x="198" y="106"/>
                </a:lnTo>
                <a:cubicBezTo>
                  <a:pt x="198" y="113"/>
                  <a:pt x="198" y="113"/>
                  <a:pt x="198" y="113"/>
                </a:cubicBezTo>
                <a:lnTo>
                  <a:pt x="191" y="113"/>
                </a:lnTo>
                <a:cubicBezTo>
                  <a:pt x="198" y="113"/>
                  <a:pt x="191" y="113"/>
                  <a:pt x="191" y="120"/>
                </a:cubicBezTo>
                <a:cubicBezTo>
                  <a:pt x="191" y="120"/>
                  <a:pt x="191" y="113"/>
                  <a:pt x="198" y="113"/>
                </a:cubicBezTo>
                <a:lnTo>
                  <a:pt x="198" y="120"/>
                </a:lnTo>
                <a:cubicBezTo>
                  <a:pt x="198" y="120"/>
                  <a:pt x="198" y="120"/>
                  <a:pt x="198" y="113"/>
                </a:cubicBezTo>
                <a:lnTo>
                  <a:pt x="205" y="113"/>
                </a:lnTo>
                <a:cubicBezTo>
                  <a:pt x="205" y="113"/>
                  <a:pt x="205" y="113"/>
                  <a:pt x="212" y="113"/>
                </a:cubicBezTo>
                <a:lnTo>
                  <a:pt x="205" y="113"/>
                </a:lnTo>
                <a:cubicBezTo>
                  <a:pt x="205" y="120"/>
                  <a:pt x="205" y="120"/>
                  <a:pt x="212" y="120"/>
                </a:cubicBezTo>
                <a:cubicBezTo>
                  <a:pt x="205" y="120"/>
                  <a:pt x="205" y="120"/>
                  <a:pt x="205" y="120"/>
                </a:cubicBezTo>
                <a:lnTo>
                  <a:pt x="205" y="127"/>
                </a:lnTo>
                <a:cubicBezTo>
                  <a:pt x="198" y="127"/>
                  <a:pt x="198" y="127"/>
                  <a:pt x="198" y="127"/>
                </a:cubicBezTo>
                <a:cubicBezTo>
                  <a:pt x="198" y="127"/>
                  <a:pt x="198" y="127"/>
                  <a:pt x="191" y="127"/>
                </a:cubicBezTo>
                <a:lnTo>
                  <a:pt x="191" y="134"/>
                </a:lnTo>
                <a:cubicBezTo>
                  <a:pt x="191" y="134"/>
                  <a:pt x="191" y="134"/>
                  <a:pt x="191" y="141"/>
                </a:cubicBezTo>
                <a:cubicBezTo>
                  <a:pt x="191" y="141"/>
                  <a:pt x="191" y="141"/>
                  <a:pt x="184" y="141"/>
                </a:cubicBezTo>
                <a:cubicBezTo>
                  <a:pt x="184" y="141"/>
                  <a:pt x="184" y="149"/>
                  <a:pt x="177" y="149"/>
                </a:cubicBezTo>
                <a:cubicBezTo>
                  <a:pt x="177" y="149"/>
                  <a:pt x="177" y="149"/>
                  <a:pt x="177" y="141"/>
                </a:cubicBezTo>
                <a:cubicBezTo>
                  <a:pt x="177" y="141"/>
                  <a:pt x="177" y="141"/>
                  <a:pt x="177" y="149"/>
                </a:cubicBezTo>
                <a:cubicBezTo>
                  <a:pt x="170" y="149"/>
                  <a:pt x="177" y="149"/>
                  <a:pt x="170" y="149"/>
                </a:cubicBezTo>
                <a:cubicBezTo>
                  <a:pt x="170" y="149"/>
                  <a:pt x="170" y="149"/>
                  <a:pt x="177" y="149"/>
                </a:cubicBezTo>
                <a:cubicBezTo>
                  <a:pt x="170" y="149"/>
                  <a:pt x="170" y="149"/>
                  <a:pt x="170" y="149"/>
                </a:cubicBezTo>
                <a:cubicBezTo>
                  <a:pt x="170" y="156"/>
                  <a:pt x="170" y="149"/>
                  <a:pt x="170" y="156"/>
                </a:cubicBezTo>
                <a:lnTo>
                  <a:pt x="177" y="156"/>
                </a:lnTo>
                <a:cubicBezTo>
                  <a:pt x="170" y="156"/>
                  <a:pt x="170" y="156"/>
                  <a:pt x="170" y="156"/>
                </a:cubicBezTo>
                <a:cubicBezTo>
                  <a:pt x="170" y="156"/>
                  <a:pt x="170" y="156"/>
                  <a:pt x="170" y="163"/>
                </a:cubicBezTo>
                <a:cubicBezTo>
                  <a:pt x="170" y="163"/>
                  <a:pt x="170" y="163"/>
                  <a:pt x="170" y="170"/>
                </a:cubicBezTo>
                <a:cubicBezTo>
                  <a:pt x="170" y="170"/>
                  <a:pt x="170" y="170"/>
                  <a:pt x="170" y="177"/>
                </a:cubicBezTo>
                <a:cubicBezTo>
                  <a:pt x="170" y="177"/>
                  <a:pt x="170" y="177"/>
                  <a:pt x="163" y="177"/>
                </a:cubicBezTo>
                <a:lnTo>
                  <a:pt x="170" y="177"/>
                </a:lnTo>
                <a:cubicBezTo>
                  <a:pt x="170" y="177"/>
                  <a:pt x="170" y="177"/>
                  <a:pt x="163" y="177"/>
                </a:cubicBezTo>
                <a:cubicBezTo>
                  <a:pt x="155" y="177"/>
                  <a:pt x="163" y="177"/>
                  <a:pt x="155" y="177"/>
                </a:cubicBezTo>
                <a:lnTo>
                  <a:pt x="163" y="177"/>
                </a:lnTo>
                <a:lnTo>
                  <a:pt x="155" y="177"/>
                </a:lnTo>
                <a:lnTo>
                  <a:pt x="155" y="170"/>
                </a:lnTo>
                <a:lnTo>
                  <a:pt x="155" y="177"/>
                </a:lnTo>
                <a:cubicBezTo>
                  <a:pt x="155" y="177"/>
                  <a:pt x="155" y="177"/>
                  <a:pt x="148" y="177"/>
                </a:cubicBezTo>
                <a:lnTo>
                  <a:pt x="148" y="170"/>
                </a:lnTo>
                <a:cubicBezTo>
                  <a:pt x="148" y="177"/>
                  <a:pt x="148" y="170"/>
                  <a:pt x="148" y="170"/>
                </a:cubicBezTo>
                <a:lnTo>
                  <a:pt x="148" y="177"/>
                </a:lnTo>
                <a:cubicBezTo>
                  <a:pt x="141" y="177"/>
                  <a:pt x="141" y="177"/>
                  <a:pt x="141" y="170"/>
                </a:cubicBezTo>
                <a:cubicBezTo>
                  <a:pt x="141" y="170"/>
                  <a:pt x="148" y="170"/>
                  <a:pt x="141" y="170"/>
                </a:cubicBezTo>
                <a:cubicBezTo>
                  <a:pt x="141" y="163"/>
                  <a:pt x="141" y="163"/>
                  <a:pt x="141" y="163"/>
                </a:cubicBezTo>
                <a:lnTo>
                  <a:pt x="141" y="170"/>
                </a:lnTo>
                <a:cubicBezTo>
                  <a:pt x="141" y="170"/>
                  <a:pt x="141" y="170"/>
                  <a:pt x="141" y="163"/>
                </a:cubicBezTo>
                <a:lnTo>
                  <a:pt x="141" y="170"/>
                </a:lnTo>
                <a:cubicBezTo>
                  <a:pt x="134" y="163"/>
                  <a:pt x="141" y="163"/>
                  <a:pt x="141" y="163"/>
                </a:cubicBezTo>
                <a:cubicBezTo>
                  <a:pt x="141" y="163"/>
                  <a:pt x="141" y="163"/>
                  <a:pt x="134" y="163"/>
                </a:cubicBezTo>
                <a:cubicBezTo>
                  <a:pt x="134" y="163"/>
                  <a:pt x="134" y="163"/>
                  <a:pt x="141" y="163"/>
                </a:cubicBezTo>
                <a:cubicBezTo>
                  <a:pt x="141" y="163"/>
                  <a:pt x="141" y="163"/>
                  <a:pt x="141" y="156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134" y="163"/>
                  <a:pt x="134" y="163"/>
                  <a:pt x="134" y="163"/>
                </a:cubicBezTo>
                <a:cubicBezTo>
                  <a:pt x="134" y="163"/>
                  <a:pt x="134" y="163"/>
                  <a:pt x="134" y="156"/>
                </a:cubicBezTo>
                <a:cubicBezTo>
                  <a:pt x="134" y="156"/>
                  <a:pt x="134" y="156"/>
                  <a:pt x="141" y="156"/>
                </a:cubicBezTo>
                <a:cubicBezTo>
                  <a:pt x="141" y="156"/>
                  <a:pt x="141" y="156"/>
                  <a:pt x="134" y="156"/>
                </a:cubicBezTo>
                <a:lnTo>
                  <a:pt x="134" y="163"/>
                </a:lnTo>
                <a:cubicBezTo>
                  <a:pt x="134" y="163"/>
                  <a:pt x="134" y="163"/>
                  <a:pt x="134" y="156"/>
                </a:cubicBezTo>
                <a:cubicBezTo>
                  <a:pt x="134" y="156"/>
                  <a:pt x="134" y="156"/>
                  <a:pt x="127" y="156"/>
                </a:cubicBezTo>
                <a:lnTo>
                  <a:pt x="127" y="149"/>
                </a:lnTo>
                <a:lnTo>
                  <a:pt x="134" y="149"/>
                </a:lnTo>
                <a:cubicBezTo>
                  <a:pt x="134" y="149"/>
                  <a:pt x="134" y="149"/>
                  <a:pt x="141" y="149"/>
                </a:cubicBezTo>
                <a:cubicBezTo>
                  <a:pt x="134" y="149"/>
                  <a:pt x="134" y="149"/>
                  <a:pt x="134" y="149"/>
                </a:cubicBezTo>
                <a:lnTo>
                  <a:pt x="127" y="149"/>
                </a:lnTo>
                <a:lnTo>
                  <a:pt x="134" y="149"/>
                </a:lnTo>
                <a:cubicBezTo>
                  <a:pt x="127" y="149"/>
                  <a:pt x="127" y="149"/>
                  <a:pt x="127" y="149"/>
                </a:cubicBezTo>
                <a:cubicBezTo>
                  <a:pt x="127" y="141"/>
                  <a:pt x="134" y="141"/>
                  <a:pt x="134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34" y="141"/>
                </a:cubicBezTo>
                <a:lnTo>
                  <a:pt x="127" y="141"/>
                </a:lnTo>
                <a:lnTo>
                  <a:pt x="134" y="141"/>
                </a:ln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34" y="141"/>
                </a:cubicBezTo>
                <a:cubicBezTo>
                  <a:pt x="127" y="141"/>
                  <a:pt x="127" y="141"/>
                  <a:pt x="127" y="141"/>
                </a:cubicBezTo>
                <a:cubicBezTo>
                  <a:pt x="127" y="141"/>
                  <a:pt x="127" y="141"/>
                  <a:pt x="134" y="134"/>
                </a:cubicBezTo>
                <a:cubicBezTo>
                  <a:pt x="134" y="127"/>
                  <a:pt x="134" y="127"/>
                  <a:pt x="134" y="127"/>
                </a:cubicBezTo>
                <a:lnTo>
                  <a:pt x="127" y="127"/>
                </a:lnTo>
                <a:cubicBezTo>
                  <a:pt x="127" y="127"/>
                  <a:pt x="127" y="127"/>
                  <a:pt x="134" y="134"/>
                </a:cubicBezTo>
                <a:cubicBezTo>
                  <a:pt x="134" y="134"/>
                  <a:pt x="134" y="134"/>
                  <a:pt x="127" y="134"/>
                </a:cubicBezTo>
                <a:cubicBezTo>
                  <a:pt x="120" y="141"/>
                  <a:pt x="113" y="149"/>
                  <a:pt x="106" y="156"/>
                </a:cubicBezTo>
                <a:lnTo>
                  <a:pt x="113" y="156"/>
                </a:lnTo>
                <a:cubicBezTo>
                  <a:pt x="113" y="156"/>
                  <a:pt x="113" y="163"/>
                  <a:pt x="120" y="163"/>
                </a:cubicBezTo>
                <a:cubicBezTo>
                  <a:pt x="113" y="163"/>
                  <a:pt x="113" y="163"/>
                  <a:pt x="113" y="163"/>
                </a:cubicBezTo>
                <a:lnTo>
                  <a:pt x="113" y="170"/>
                </a:lnTo>
                <a:lnTo>
                  <a:pt x="106" y="170"/>
                </a:lnTo>
                <a:cubicBezTo>
                  <a:pt x="106" y="163"/>
                  <a:pt x="106" y="163"/>
                  <a:pt x="106" y="163"/>
                </a:cubicBezTo>
                <a:lnTo>
                  <a:pt x="99" y="163"/>
                </a:lnTo>
                <a:lnTo>
                  <a:pt x="99" y="170"/>
                </a:lnTo>
                <a:cubicBezTo>
                  <a:pt x="99" y="170"/>
                  <a:pt x="99" y="170"/>
                  <a:pt x="106" y="170"/>
                </a:cubicBezTo>
                <a:cubicBezTo>
                  <a:pt x="106" y="170"/>
                  <a:pt x="106" y="170"/>
                  <a:pt x="106" y="177"/>
                </a:cubicBezTo>
                <a:lnTo>
                  <a:pt x="106" y="170"/>
                </a:lnTo>
                <a:cubicBezTo>
                  <a:pt x="106" y="177"/>
                  <a:pt x="106" y="177"/>
                  <a:pt x="106" y="177"/>
                </a:cubicBezTo>
                <a:cubicBezTo>
                  <a:pt x="99" y="177"/>
                  <a:pt x="99" y="177"/>
                  <a:pt x="99" y="170"/>
                </a:cubicBezTo>
                <a:lnTo>
                  <a:pt x="99" y="177"/>
                </a:lnTo>
                <a:lnTo>
                  <a:pt x="99" y="170"/>
                </a:lnTo>
                <a:cubicBezTo>
                  <a:pt x="99" y="177"/>
                  <a:pt x="99" y="177"/>
                  <a:pt x="99" y="177"/>
                </a:cubicBezTo>
                <a:cubicBezTo>
                  <a:pt x="99" y="177"/>
                  <a:pt x="106" y="177"/>
                  <a:pt x="106" y="184"/>
                </a:cubicBezTo>
                <a:cubicBezTo>
                  <a:pt x="99" y="184"/>
                  <a:pt x="99" y="177"/>
                  <a:pt x="99" y="177"/>
                </a:cubicBezTo>
                <a:cubicBezTo>
                  <a:pt x="99" y="177"/>
                  <a:pt x="99" y="177"/>
                  <a:pt x="92" y="177"/>
                </a:cubicBezTo>
                <a:cubicBezTo>
                  <a:pt x="92" y="177"/>
                  <a:pt x="85" y="177"/>
                  <a:pt x="85" y="184"/>
                </a:cubicBezTo>
                <a:cubicBezTo>
                  <a:pt x="92" y="184"/>
                  <a:pt x="92" y="184"/>
                  <a:pt x="92" y="184"/>
                </a:cubicBezTo>
                <a:lnTo>
                  <a:pt x="92" y="191"/>
                </a:lnTo>
                <a:cubicBezTo>
                  <a:pt x="92" y="191"/>
                  <a:pt x="92" y="191"/>
                  <a:pt x="92" y="198"/>
                </a:cubicBezTo>
                <a:cubicBezTo>
                  <a:pt x="92" y="191"/>
                  <a:pt x="99" y="191"/>
                  <a:pt x="99" y="198"/>
                </a:cubicBezTo>
                <a:lnTo>
                  <a:pt x="99" y="191"/>
                </a:lnTo>
                <a:cubicBezTo>
                  <a:pt x="106" y="191"/>
                  <a:pt x="106" y="198"/>
                  <a:pt x="106" y="198"/>
                </a:cubicBezTo>
                <a:cubicBezTo>
                  <a:pt x="106" y="191"/>
                  <a:pt x="106" y="191"/>
                  <a:pt x="106" y="191"/>
                </a:cubicBezTo>
                <a:lnTo>
                  <a:pt x="113" y="191"/>
                </a:lnTo>
                <a:cubicBezTo>
                  <a:pt x="113" y="198"/>
                  <a:pt x="113" y="198"/>
                  <a:pt x="113" y="198"/>
                </a:cubicBezTo>
                <a:cubicBezTo>
                  <a:pt x="113" y="198"/>
                  <a:pt x="113" y="198"/>
                  <a:pt x="113" y="205"/>
                </a:cubicBezTo>
                <a:cubicBezTo>
                  <a:pt x="113" y="205"/>
                  <a:pt x="113" y="198"/>
                  <a:pt x="113" y="205"/>
                </a:cubicBezTo>
                <a:cubicBezTo>
                  <a:pt x="120" y="205"/>
                  <a:pt x="120" y="205"/>
                  <a:pt x="120" y="205"/>
                </a:cubicBezTo>
                <a:cubicBezTo>
                  <a:pt x="120" y="205"/>
                  <a:pt x="120" y="212"/>
                  <a:pt x="127" y="212"/>
                </a:cubicBezTo>
                <a:cubicBezTo>
                  <a:pt x="120" y="212"/>
                  <a:pt x="120" y="212"/>
                  <a:pt x="120" y="212"/>
                </a:cubicBezTo>
                <a:cubicBezTo>
                  <a:pt x="127" y="212"/>
                  <a:pt x="127" y="212"/>
                  <a:pt x="127" y="212"/>
                </a:cubicBezTo>
                <a:lnTo>
                  <a:pt x="134" y="212"/>
                </a:lnTo>
                <a:cubicBezTo>
                  <a:pt x="134" y="219"/>
                  <a:pt x="134" y="219"/>
                  <a:pt x="134" y="219"/>
                </a:cubicBezTo>
                <a:lnTo>
                  <a:pt x="127" y="219"/>
                </a:lnTo>
                <a:cubicBezTo>
                  <a:pt x="120" y="226"/>
                  <a:pt x="120" y="226"/>
                  <a:pt x="120" y="226"/>
                </a:cubicBezTo>
                <a:cubicBezTo>
                  <a:pt x="120" y="226"/>
                  <a:pt x="120" y="226"/>
                  <a:pt x="113" y="226"/>
                </a:cubicBezTo>
                <a:lnTo>
                  <a:pt x="106" y="226"/>
                </a:lnTo>
                <a:cubicBezTo>
                  <a:pt x="106" y="226"/>
                  <a:pt x="106" y="226"/>
                  <a:pt x="99" y="226"/>
                </a:cubicBezTo>
                <a:cubicBezTo>
                  <a:pt x="99" y="226"/>
                  <a:pt x="99" y="226"/>
                  <a:pt x="99" y="233"/>
                </a:cubicBezTo>
                <a:cubicBezTo>
                  <a:pt x="92" y="233"/>
                  <a:pt x="92" y="233"/>
                  <a:pt x="92" y="240"/>
                </a:cubicBezTo>
                <a:lnTo>
                  <a:pt x="92" y="233"/>
                </a:lnTo>
                <a:cubicBezTo>
                  <a:pt x="99" y="233"/>
                  <a:pt x="99" y="233"/>
                  <a:pt x="99" y="233"/>
                </a:cubicBezTo>
                <a:cubicBezTo>
                  <a:pt x="106" y="226"/>
                  <a:pt x="106" y="226"/>
                  <a:pt x="106" y="233"/>
                </a:cubicBezTo>
                <a:cubicBezTo>
                  <a:pt x="106" y="233"/>
                  <a:pt x="106" y="233"/>
                  <a:pt x="99" y="233"/>
                </a:cubicBezTo>
                <a:cubicBezTo>
                  <a:pt x="106" y="233"/>
                  <a:pt x="106" y="233"/>
                  <a:pt x="106" y="233"/>
                </a:cubicBezTo>
                <a:cubicBezTo>
                  <a:pt x="106" y="233"/>
                  <a:pt x="106" y="233"/>
                  <a:pt x="106" y="240"/>
                </a:cubicBezTo>
                <a:cubicBezTo>
                  <a:pt x="106" y="240"/>
                  <a:pt x="106" y="240"/>
                  <a:pt x="113" y="240"/>
                </a:cubicBezTo>
                <a:cubicBezTo>
                  <a:pt x="113" y="240"/>
                  <a:pt x="113" y="240"/>
                  <a:pt x="106" y="240"/>
                </a:cubicBezTo>
                <a:cubicBezTo>
                  <a:pt x="106" y="240"/>
                  <a:pt x="106" y="240"/>
                  <a:pt x="113" y="240"/>
                </a:cubicBezTo>
                <a:cubicBezTo>
                  <a:pt x="120" y="240"/>
                  <a:pt x="120" y="240"/>
                  <a:pt x="120" y="240"/>
                </a:cubicBezTo>
                <a:cubicBezTo>
                  <a:pt x="113" y="240"/>
                  <a:pt x="120" y="240"/>
                  <a:pt x="113" y="240"/>
                </a:cubicBezTo>
                <a:cubicBezTo>
                  <a:pt x="113" y="240"/>
                  <a:pt x="113" y="240"/>
                  <a:pt x="113" y="247"/>
                </a:cubicBezTo>
                <a:lnTo>
                  <a:pt x="113" y="240"/>
                </a:lnTo>
                <a:cubicBezTo>
                  <a:pt x="113" y="247"/>
                  <a:pt x="113" y="247"/>
                  <a:pt x="113" y="247"/>
                </a:cubicBezTo>
                <a:cubicBezTo>
                  <a:pt x="113" y="247"/>
                  <a:pt x="113" y="247"/>
                  <a:pt x="106" y="247"/>
                </a:cubicBezTo>
                <a:lnTo>
                  <a:pt x="106" y="240"/>
                </a:lnTo>
                <a:cubicBezTo>
                  <a:pt x="106" y="240"/>
                  <a:pt x="106" y="240"/>
                  <a:pt x="106" y="247"/>
                </a:cubicBezTo>
                <a:lnTo>
                  <a:pt x="106" y="240"/>
                </a:lnTo>
                <a:lnTo>
                  <a:pt x="113" y="240"/>
                </a:lnTo>
                <a:cubicBezTo>
                  <a:pt x="106" y="240"/>
                  <a:pt x="106" y="240"/>
                  <a:pt x="106" y="240"/>
                </a:cubicBezTo>
                <a:cubicBezTo>
                  <a:pt x="106" y="240"/>
                  <a:pt x="106" y="247"/>
                  <a:pt x="99" y="247"/>
                </a:cubicBezTo>
                <a:cubicBezTo>
                  <a:pt x="99" y="240"/>
                  <a:pt x="99" y="240"/>
                  <a:pt x="99" y="247"/>
                </a:cubicBezTo>
                <a:lnTo>
                  <a:pt x="99" y="240"/>
                </a:lnTo>
                <a:cubicBezTo>
                  <a:pt x="99" y="247"/>
                  <a:pt x="99" y="247"/>
                  <a:pt x="99" y="247"/>
                </a:cubicBezTo>
                <a:lnTo>
                  <a:pt x="92" y="247"/>
                </a:lnTo>
                <a:lnTo>
                  <a:pt x="92" y="254"/>
                </a:lnTo>
                <a:cubicBezTo>
                  <a:pt x="85" y="254"/>
                  <a:pt x="85" y="254"/>
                  <a:pt x="85" y="262"/>
                </a:cubicBezTo>
                <a:lnTo>
                  <a:pt x="85" y="254"/>
                </a:lnTo>
                <a:lnTo>
                  <a:pt x="85" y="262"/>
                </a:lnTo>
                <a:cubicBezTo>
                  <a:pt x="78" y="262"/>
                  <a:pt x="78" y="262"/>
                  <a:pt x="78" y="262"/>
                </a:cubicBezTo>
                <a:cubicBezTo>
                  <a:pt x="78" y="262"/>
                  <a:pt x="78" y="262"/>
                  <a:pt x="85" y="262"/>
                </a:cubicBezTo>
                <a:lnTo>
                  <a:pt x="78" y="262"/>
                </a:lnTo>
                <a:cubicBezTo>
                  <a:pt x="78" y="269"/>
                  <a:pt x="78" y="269"/>
                  <a:pt x="78" y="269"/>
                </a:cubicBezTo>
                <a:cubicBezTo>
                  <a:pt x="78" y="262"/>
                  <a:pt x="78" y="262"/>
                  <a:pt x="78" y="269"/>
                </a:cubicBezTo>
                <a:cubicBezTo>
                  <a:pt x="78" y="262"/>
                  <a:pt x="78" y="262"/>
                  <a:pt x="78" y="262"/>
                </a:cubicBezTo>
                <a:cubicBezTo>
                  <a:pt x="78" y="262"/>
                  <a:pt x="78" y="262"/>
                  <a:pt x="78" y="269"/>
                </a:cubicBezTo>
                <a:lnTo>
                  <a:pt x="71" y="269"/>
                </a:lnTo>
                <a:cubicBezTo>
                  <a:pt x="78" y="269"/>
                  <a:pt x="78" y="269"/>
                  <a:pt x="78" y="269"/>
                </a:cubicBezTo>
                <a:lnTo>
                  <a:pt x="71" y="269"/>
                </a:lnTo>
                <a:lnTo>
                  <a:pt x="78" y="269"/>
                </a:lnTo>
                <a:lnTo>
                  <a:pt x="71" y="269"/>
                </a:lnTo>
                <a:lnTo>
                  <a:pt x="78" y="269"/>
                </a:lnTo>
                <a:cubicBezTo>
                  <a:pt x="78" y="269"/>
                  <a:pt x="78" y="269"/>
                  <a:pt x="71" y="269"/>
                </a:cubicBezTo>
                <a:cubicBezTo>
                  <a:pt x="78" y="269"/>
                  <a:pt x="78" y="269"/>
                  <a:pt x="78" y="269"/>
                </a:cubicBezTo>
                <a:lnTo>
                  <a:pt x="71" y="269"/>
                </a:lnTo>
                <a:lnTo>
                  <a:pt x="78" y="269"/>
                </a:lnTo>
                <a:cubicBezTo>
                  <a:pt x="78" y="269"/>
                  <a:pt x="78" y="269"/>
                  <a:pt x="78" y="276"/>
                </a:cubicBezTo>
                <a:lnTo>
                  <a:pt x="71" y="276"/>
                </a:lnTo>
                <a:cubicBezTo>
                  <a:pt x="78" y="276"/>
                  <a:pt x="78" y="276"/>
                  <a:pt x="78" y="276"/>
                </a:cubicBezTo>
                <a:cubicBezTo>
                  <a:pt x="71" y="276"/>
                  <a:pt x="71" y="276"/>
                  <a:pt x="71" y="276"/>
                </a:cubicBezTo>
                <a:lnTo>
                  <a:pt x="78" y="276"/>
                </a:lnTo>
                <a:cubicBezTo>
                  <a:pt x="78" y="276"/>
                  <a:pt x="78" y="276"/>
                  <a:pt x="71" y="276"/>
                </a:cubicBezTo>
                <a:lnTo>
                  <a:pt x="78" y="276"/>
                </a:lnTo>
                <a:cubicBezTo>
                  <a:pt x="71" y="276"/>
                  <a:pt x="71" y="276"/>
                  <a:pt x="71" y="276"/>
                </a:cubicBezTo>
                <a:lnTo>
                  <a:pt x="71" y="283"/>
                </a:lnTo>
                <a:cubicBezTo>
                  <a:pt x="71" y="283"/>
                  <a:pt x="71" y="283"/>
                  <a:pt x="64" y="283"/>
                </a:cubicBezTo>
                <a:lnTo>
                  <a:pt x="64" y="290"/>
                </a:lnTo>
                <a:lnTo>
                  <a:pt x="64" y="297"/>
                </a:lnTo>
                <a:lnTo>
                  <a:pt x="64" y="304"/>
                </a:lnTo>
                <a:cubicBezTo>
                  <a:pt x="57" y="304"/>
                  <a:pt x="64" y="304"/>
                  <a:pt x="57" y="304"/>
                </a:cubicBezTo>
                <a:lnTo>
                  <a:pt x="57" y="297"/>
                </a:lnTo>
                <a:cubicBezTo>
                  <a:pt x="57" y="297"/>
                  <a:pt x="57" y="297"/>
                  <a:pt x="57" y="290"/>
                </a:cubicBezTo>
                <a:cubicBezTo>
                  <a:pt x="57" y="297"/>
                  <a:pt x="57" y="297"/>
                  <a:pt x="57" y="304"/>
                </a:cubicBezTo>
                <a:lnTo>
                  <a:pt x="57" y="311"/>
                </a:lnTo>
                <a:cubicBezTo>
                  <a:pt x="64" y="311"/>
                  <a:pt x="64" y="311"/>
                  <a:pt x="64" y="311"/>
                </a:cubicBezTo>
                <a:cubicBezTo>
                  <a:pt x="64" y="311"/>
                  <a:pt x="64" y="311"/>
                  <a:pt x="64" y="318"/>
                </a:cubicBezTo>
                <a:cubicBezTo>
                  <a:pt x="71" y="318"/>
                  <a:pt x="71" y="318"/>
                  <a:pt x="71" y="318"/>
                </a:cubicBezTo>
                <a:lnTo>
                  <a:pt x="78" y="318"/>
                </a:lnTo>
                <a:lnTo>
                  <a:pt x="78" y="325"/>
                </a:lnTo>
                <a:cubicBezTo>
                  <a:pt x="78" y="325"/>
                  <a:pt x="78" y="325"/>
                  <a:pt x="78" y="318"/>
                </a:cubicBezTo>
                <a:cubicBezTo>
                  <a:pt x="71" y="318"/>
                  <a:pt x="71" y="325"/>
                  <a:pt x="71" y="325"/>
                </a:cubicBezTo>
                <a:lnTo>
                  <a:pt x="71" y="318"/>
                </a:lnTo>
                <a:lnTo>
                  <a:pt x="64" y="318"/>
                </a:lnTo>
                <a:lnTo>
                  <a:pt x="57" y="318"/>
                </a:lnTo>
                <a:cubicBezTo>
                  <a:pt x="57" y="318"/>
                  <a:pt x="57" y="318"/>
                  <a:pt x="57" y="311"/>
                </a:cubicBezTo>
                <a:cubicBezTo>
                  <a:pt x="57" y="311"/>
                  <a:pt x="57" y="311"/>
                  <a:pt x="57" y="318"/>
                </a:cubicBezTo>
                <a:cubicBezTo>
                  <a:pt x="57" y="325"/>
                  <a:pt x="57" y="339"/>
                  <a:pt x="57" y="354"/>
                </a:cubicBezTo>
                <a:cubicBezTo>
                  <a:pt x="57" y="354"/>
                  <a:pt x="57" y="354"/>
                  <a:pt x="64" y="354"/>
                </a:cubicBezTo>
                <a:cubicBezTo>
                  <a:pt x="64" y="354"/>
                  <a:pt x="64" y="354"/>
                  <a:pt x="71" y="354"/>
                </a:cubicBezTo>
                <a:cubicBezTo>
                  <a:pt x="71" y="354"/>
                  <a:pt x="71" y="354"/>
                  <a:pt x="71" y="361"/>
                </a:cubicBezTo>
                <a:cubicBezTo>
                  <a:pt x="71" y="354"/>
                  <a:pt x="71" y="354"/>
                  <a:pt x="71" y="354"/>
                </a:cubicBezTo>
                <a:cubicBezTo>
                  <a:pt x="78" y="354"/>
                  <a:pt x="78" y="354"/>
                  <a:pt x="78" y="354"/>
                </a:cubicBezTo>
                <a:cubicBezTo>
                  <a:pt x="71" y="354"/>
                  <a:pt x="71" y="354"/>
                  <a:pt x="71" y="361"/>
                </a:cubicBezTo>
                <a:cubicBezTo>
                  <a:pt x="71" y="361"/>
                  <a:pt x="71" y="361"/>
                  <a:pt x="71" y="368"/>
                </a:cubicBezTo>
                <a:cubicBezTo>
                  <a:pt x="78" y="368"/>
                  <a:pt x="78" y="361"/>
                  <a:pt x="78" y="361"/>
                </a:cubicBezTo>
                <a:cubicBezTo>
                  <a:pt x="78" y="361"/>
                  <a:pt x="78" y="361"/>
                  <a:pt x="71" y="361"/>
                </a:cubicBezTo>
                <a:cubicBezTo>
                  <a:pt x="78" y="361"/>
                  <a:pt x="78" y="361"/>
                  <a:pt x="78" y="361"/>
                </a:cubicBezTo>
                <a:lnTo>
                  <a:pt x="78" y="354"/>
                </a:lnTo>
                <a:cubicBezTo>
                  <a:pt x="78" y="354"/>
                  <a:pt x="78" y="354"/>
                  <a:pt x="78" y="361"/>
                </a:cubicBezTo>
                <a:lnTo>
                  <a:pt x="85" y="361"/>
                </a:lnTo>
                <a:cubicBezTo>
                  <a:pt x="92" y="361"/>
                  <a:pt x="92" y="361"/>
                  <a:pt x="92" y="361"/>
                </a:cubicBezTo>
                <a:cubicBezTo>
                  <a:pt x="99" y="361"/>
                  <a:pt x="99" y="361"/>
                  <a:pt x="99" y="361"/>
                </a:cubicBezTo>
                <a:lnTo>
                  <a:pt x="106" y="361"/>
                </a:lnTo>
                <a:cubicBezTo>
                  <a:pt x="99" y="361"/>
                  <a:pt x="106" y="368"/>
                  <a:pt x="99" y="368"/>
                </a:cubicBezTo>
                <a:cubicBezTo>
                  <a:pt x="99" y="368"/>
                  <a:pt x="99" y="368"/>
                  <a:pt x="106" y="368"/>
                </a:cubicBezTo>
                <a:cubicBezTo>
                  <a:pt x="113" y="368"/>
                  <a:pt x="113" y="368"/>
                  <a:pt x="113" y="375"/>
                </a:cubicBezTo>
                <a:lnTo>
                  <a:pt x="113" y="368"/>
                </a:lnTo>
                <a:lnTo>
                  <a:pt x="113" y="375"/>
                </a:lnTo>
                <a:cubicBezTo>
                  <a:pt x="113" y="375"/>
                  <a:pt x="113" y="375"/>
                  <a:pt x="120" y="375"/>
                </a:cubicBezTo>
                <a:lnTo>
                  <a:pt x="127" y="375"/>
                </a:lnTo>
                <a:lnTo>
                  <a:pt x="127" y="382"/>
                </a:lnTo>
                <a:lnTo>
                  <a:pt x="134" y="382"/>
                </a:lnTo>
                <a:lnTo>
                  <a:pt x="134" y="389"/>
                </a:lnTo>
                <a:lnTo>
                  <a:pt x="127" y="389"/>
                </a:lnTo>
                <a:lnTo>
                  <a:pt x="127" y="396"/>
                </a:lnTo>
                <a:cubicBezTo>
                  <a:pt x="134" y="396"/>
                  <a:pt x="134" y="396"/>
                  <a:pt x="134" y="396"/>
                </a:cubicBezTo>
                <a:cubicBezTo>
                  <a:pt x="141" y="396"/>
                  <a:pt x="141" y="389"/>
                  <a:pt x="141" y="389"/>
                </a:cubicBezTo>
                <a:cubicBezTo>
                  <a:pt x="141" y="396"/>
                  <a:pt x="148" y="396"/>
                  <a:pt x="148" y="396"/>
                </a:cubicBezTo>
                <a:cubicBezTo>
                  <a:pt x="155" y="396"/>
                  <a:pt x="155" y="396"/>
                  <a:pt x="155" y="396"/>
                </a:cubicBezTo>
                <a:lnTo>
                  <a:pt x="163" y="396"/>
                </a:lnTo>
                <a:cubicBezTo>
                  <a:pt x="163" y="396"/>
                  <a:pt x="163" y="403"/>
                  <a:pt x="170" y="403"/>
                </a:cubicBezTo>
                <a:cubicBezTo>
                  <a:pt x="177" y="403"/>
                  <a:pt x="177" y="410"/>
                  <a:pt x="177" y="410"/>
                </a:cubicBezTo>
                <a:cubicBezTo>
                  <a:pt x="177" y="417"/>
                  <a:pt x="170" y="417"/>
                  <a:pt x="170" y="417"/>
                </a:cubicBezTo>
                <a:cubicBezTo>
                  <a:pt x="170" y="417"/>
                  <a:pt x="170" y="417"/>
                  <a:pt x="170" y="424"/>
                </a:cubicBezTo>
                <a:cubicBezTo>
                  <a:pt x="170" y="424"/>
                  <a:pt x="170" y="424"/>
                  <a:pt x="163" y="424"/>
                </a:cubicBezTo>
                <a:cubicBezTo>
                  <a:pt x="163" y="424"/>
                  <a:pt x="163" y="424"/>
                  <a:pt x="163" y="431"/>
                </a:cubicBezTo>
                <a:lnTo>
                  <a:pt x="163" y="438"/>
                </a:lnTo>
                <a:cubicBezTo>
                  <a:pt x="163" y="438"/>
                  <a:pt x="163" y="438"/>
                  <a:pt x="163" y="445"/>
                </a:cubicBezTo>
                <a:cubicBezTo>
                  <a:pt x="155" y="445"/>
                  <a:pt x="155" y="445"/>
                  <a:pt x="155" y="452"/>
                </a:cubicBezTo>
                <a:cubicBezTo>
                  <a:pt x="155" y="452"/>
                  <a:pt x="155" y="452"/>
                  <a:pt x="148" y="452"/>
                </a:cubicBezTo>
                <a:cubicBezTo>
                  <a:pt x="148" y="452"/>
                  <a:pt x="148" y="452"/>
                  <a:pt x="148" y="460"/>
                </a:cubicBezTo>
                <a:cubicBezTo>
                  <a:pt x="148" y="460"/>
                  <a:pt x="148" y="452"/>
                  <a:pt x="141" y="452"/>
                </a:cubicBezTo>
                <a:cubicBezTo>
                  <a:pt x="141" y="460"/>
                  <a:pt x="141" y="460"/>
                  <a:pt x="141" y="460"/>
                </a:cubicBezTo>
                <a:cubicBezTo>
                  <a:pt x="141" y="460"/>
                  <a:pt x="141" y="460"/>
                  <a:pt x="134" y="460"/>
                </a:cubicBezTo>
                <a:cubicBezTo>
                  <a:pt x="141" y="460"/>
                  <a:pt x="134" y="467"/>
                  <a:pt x="134" y="467"/>
                </a:cubicBezTo>
                <a:cubicBezTo>
                  <a:pt x="141" y="474"/>
                  <a:pt x="134" y="474"/>
                  <a:pt x="134" y="474"/>
                </a:cubicBezTo>
                <a:cubicBezTo>
                  <a:pt x="134" y="481"/>
                  <a:pt x="127" y="481"/>
                  <a:pt x="127" y="481"/>
                </a:cubicBezTo>
                <a:cubicBezTo>
                  <a:pt x="127" y="481"/>
                  <a:pt x="134" y="481"/>
                  <a:pt x="134" y="474"/>
                </a:cubicBezTo>
                <a:lnTo>
                  <a:pt x="127" y="474"/>
                </a:lnTo>
                <a:cubicBezTo>
                  <a:pt x="127" y="474"/>
                  <a:pt x="127" y="474"/>
                  <a:pt x="127" y="481"/>
                </a:cubicBezTo>
                <a:cubicBezTo>
                  <a:pt x="170" y="523"/>
                  <a:pt x="233" y="551"/>
                  <a:pt x="297" y="551"/>
                </a:cubicBezTo>
                <a:cubicBezTo>
                  <a:pt x="417" y="551"/>
                  <a:pt x="516" y="460"/>
                  <a:pt x="537" y="347"/>
                </a:cubicBezTo>
                <a:cubicBezTo>
                  <a:pt x="537" y="339"/>
                  <a:pt x="537" y="339"/>
                  <a:pt x="537" y="339"/>
                </a:cubicBezTo>
                <a:cubicBezTo>
                  <a:pt x="537" y="332"/>
                  <a:pt x="530" y="332"/>
                  <a:pt x="530" y="332"/>
                </a:cubicBezTo>
                <a:cubicBezTo>
                  <a:pt x="530" y="332"/>
                  <a:pt x="530" y="332"/>
                  <a:pt x="530" y="325"/>
                </a:cubicBezTo>
                <a:cubicBezTo>
                  <a:pt x="530" y="325"/>
                  <a:pt x="530" y="325"/>
                  <a:pt x="530" y="318"/>
                </a:cubicBezTo>
                <a:lnTo>
                  <a:pt x="530" y="311"/>
                </a:lnTo>
                <a:cubicBezTo>
                  <a:pt x="530" y="311"/>
                  <a:pt x="530" y="311"/>
                  <a:pt x="523" y="311"/>
                </a:cubicBezTo>
                <a:cubicBezTo>
                  <a:pt x="523" y="304"/>
                  <a:pt x="523" y="304"/>
                  <a:pt x="523" y="304"/>
                </a:cubicBezTo>
                <a:cubicBezTo>
                  <a:pt x="516" y="304"/>
                  <a:pt x="516" y="304"/>
                  <a:pt x="516" y="304"/>
                </a:cubicBezTo>
                <a:cubicBezTo>
                  <a:pt x="516" y="304"/>
                  <a:pt x="516" y="304"/>
                  <a:pt x="523" y="304"/>
                </a:cubicBezTo>
                <a:lnTo>
                  <a:pt x="516" y="304"/>
                </a:lnTo>
                <a:lnTo>
                  <a:pt x="516" y="297"/>
                </a:lnTo>
                <a:cubicBezTo>
                  <a:pt x="516" y="297"/>
                  <a:pt x="516" y="297"/>
                  <a:pt x="516" y="290"/>
                </a:cubicBezTo>
                <a:cubicBezTo>
                  <a:pt x="516" y="297"/>
                  <a:pt x="516" y="297"/>
                  <a:pt x="509" y="297"/>
                </a:cubicBezTo>
                <a:cubicBezTo>
                  <a:pt x="509" y="290"/>
                  <a:pt x="509" y="290"/>
                  <a:pt x="509" y="290"/>
                </a:cubicBezTo>
                <a:cubicBezTo>
                  <a:pt x="509" y="290"/>
                  <a:pt x="509" y="290"/>
                  <a:pt x="509" y="297"/>
                </a:cubicBezTo>
                <a:cubicBezTo>
                  <a:pt x="509" y="297"/>
                  <a:pt x="509" y="297"/>
                  <a:pt x="502" y="297"/>
                </a:cubicBezTo>
                <a:lnTo>
                  <a:pt x="502" y="304"/>
                </a:lnTo>
                <a:cubicBezTo>
                  <a:pt x="495" y="304"/>
                  <a:pt x="495" y="304"/>
                  <a:pt x="495" y="304"/>
                </a:cubicBezTo>
                <a:lnTo>
                  <a:pt x="488" y="311"/>
                </a:lnTo>
                <a:cubicBezTo>
                  <a:pt x="481" y="311"/>
                  <a:pt x="481" y="311"/>
                  <a:pt x="481" y="311"/>
                </a:cubicBezTo>
                <a:cubicBezTo>
                  <a:pt x="481" y="311"/>
                  <a:pt x="481" y="311"/>
                  <a:pt x="481" y="318"/>
                </a:cubicBezTo>
                <a:lnTo>
                  <a:pt x="481" y="325"/>
                </a:lnTo>
                <a:cubicBezTo>
                  <a:pt x="481" y="325"/>
                  <a:pt x="481" y="325"/>
                  <a:pt x="481" y="332"/>
                </a:cubicBezTo>
                <a:cubicBezTo>
                  <a:pt x="481" y="332"/>
                  <a:pt x="481" y="332"/>
                  <a:pt x="474" y="332"/>
                </a:cubicBezTo>
                <a:cubicBezTo>
                  <a:pt x="474" y="325"/>
                  <a:pt x="474" y="325"/>
                  <a:pt x="466" y="325"/>
                </a:cubicBezTo>
                <a:cubicBezTo>
                  <a:pt x="466" y="325"/>
                  <a:pt x="466" y="325"/>
                  <a:pt x="466" y="318"/>
                </a:cubicBezTo>
                <a:lnTo>
                  <a:pt x="466" y="311"/>
                </a:lnTo>
                <a:cubicBezTo>
                  <a:pt x="466" y="311"/>
                  <a:pt x="466" y="304"/>
                  <a:pt x="459" y="304"/>
                </a:cubicBezTo>
                <a:cubicBezTo>
                  <a:pt x="459" y="297"/>
                  <a:pt x="459" y="297"/>
                  <a:pt x="459" y="297"/>
                </a:cubicBezTo>
                <a:cubicBezTo>
                  <a:pt x="466" y="297"/>
                  <a:pt x="459" y="297"/>
                  <a:pt x="459" y="297"/>
                </a:cubicBezTo>
                <a:cubicBezTo>
                  <a:pt x="452" y="297"/>
                  <a:pt x="452" y="297"/>
                  <a:pt x="452" y="297"/>
                </a:cubicBezTo>
                <a:cubicBezTo>
                  <a:pt x="452" y="297"/>
                  <a:pt x="452" y="297"/>
                  <a:pt x="452" y="290"/>
                </a:cubicBezTo>
                <a:cubicBezTo>
                  <a:pt x="452" y="297"/>
                  <a:pt x="452" y="290"/>
                  <a:pt x="452" y="290"/>
                </a:cubicBezTo>
                <a:cubicBezTo>
                  <a:pt x="445" y="290"/>
                  <a:pt x="445" y="290"/>
                  <a:pt x="445" y="290"/>
                </a:cubicBezTo>
                <a:cubicBezTo>
                  <a:pt x="445" y="283"/>
                  <a:pt x="445" y="283"/>
                  <a:pt x="445" y="283"/>
                </a:cubicBezTo>
                <a:cubicBezTo>
                  <a:pt x="445" y="283"/>
                  <a:pt x="438" y="290"/>
                  <a:pt x="438" y="283"/>
                </a:cubicBezTo>
                <a:lnTo>
                  <a:pt x="431" y="283"/>
                </a:lnTo>
                <a:cubicBezTo>
                  <a:pt x="431" y="290"/>
                  <a:pt x="431" y="290"/>
                  <a:pt x="431" y="290"/>
                </a:cubicBezTo>
                <a:lnTo>
                  <a:pt x="431" y="283"/>
                </a:lnTo>
                <a:cubicBezTo>
                  <a:pt x="424" y="283"/>
                  <a:pt x="424" y="283"/>
                  <a:pt x="424" y="283"/>
                </a:cubicBezTo>
                <a:cubicBezTo>
                  <a:pt x="417" y="283"/>
                  <a:pt x="417" y="283"/>
                  <a:pt x="417" y="283"/>
                </a:cubicBezTo>
                <a:lnTo>
                  <a:pt x="410" y="283"/>
                </a:lnTo>
                <a:cubicBezTo>
                  <a:pt x="410" y="283"/>
                  <a:pt x="403" y="283"/>
                  <a:pt x="403" y="276"/>
                </a:cubicBezTo>
                <a:cubicBezTo>
                  <a:pt x="403" y="276"/>
                  <a:pt x="403" y="276"/>
                  <a:pt x="403" y="269"/>
                </a:cubicBezTo>
                <a:cubicBezTo>
                  <a:pt x="396" y="269"/>
                  <a:pt x="396" y="269"/>
                  <a:pt x="396" y="269"/>
                </a:cubicBezTo>
                <a:cubicBezTo>
                  <a:pt x="396" y="269"/>
                  <a:pt x="396" y="269"/>
                  <a:pt x="396" y="276"/>
                </a:cubicBezTo>
                <a:cubicBezTo>
                  <a:pt x="396" y="276"/>
                  <a:pt x="396" y="276"/>
                  <a:pt x="396" y="283"/>
                </a:cubicBezTo>
                <a:cubicBezTo>
                  <a:pt x="396" y="283"/>
                  <a:pt x="396" y="283"/>
                  <a:pt x="403" y="283"/>
                </a:cubicBezTo>
                <a:cubicBezTo>
                  <a:pt x="403" y="283"/>
                  <a:pt x="403" y="283"/>
                  <a:pt x="396" y="283"/>
                </a:cubicBezTo>
                <a:lnTo>
                  <a:pt x="403" y="283"/>
                </a:lnTo>
                <a:cubicBezTo>
                  <a:pt x="396" y="283"/>
                  <a:pt x="396" y="283"/>
                  <a:pt x="403" y="283"/>
                </a:cubicBezTo>
                <a:lnTo>
                  <a:pt x="403" y="290"/>
                </a:lnTo>
                <a:cubicBezTo>
                  <a:pt x="403" y="283"/>
                  <a:pt x="403" y="283"/>
                  <a:pt x="403" y="283"/>
                </a:cubicBezTo>
                <a:lnTo>
                  <a:pt x="403" y="290"/>
                </a:lnTo>
                <a:cubicBezTo>
                  <a:pt x="410" y="290"/>
                  <a:pt x="410" y="290"/>
                  <a:pt x="410" y="290"/>
                </a:cubicBezTo>
                <a:cubicBezTo>
                  <a:pt x="417" y="283"/>
                  <a:pt x="417" y="283"/>
                  <a:pt x="417" y="283"/>
                </a:cubicBezTo>
                <a:lnTo>
                  <a:pt x="417" y="290"/>
                </a:lnTo>
                <a:lnTo>
                  <a:pt x="424" y="290"/>
                </a:lnTo>
                <a:cubicBezTo>
                  <a:pt x="424" y="290"/>
                  <a:pt x="424" y="290"/>
                  <a:pt x="424" y="297"/>
                </a:cubicBezTo>
                <a:cubicBezTo>
                  <a:pt x="424" y="304"/>
                  <a:pt x="424" y="304"/>
                  <a:pt x="424" y="304"/>
                </a:cubicBezTo>
                <a:cubicBezTo>
                  <a:pt x="417" y="304"/>
                  <a:pt x="417" y="304"/>
                  <a:pt x="417" y="304"/>
                </a:cubicBezTo>
                <a:lnTo>
                  <a:pt x="417" y="311"/>
                </a:lnTo>
                <a:cubicBezTo>
                  <a:pt x="410" y="311"/>
                  <a:pt x="410" y="311"/>
                  <a:pt x="410" y="311"/>
                </a:cubicBezTo>
                <a:lnTo>
                  <a:pt x="403" y="311"/>
                </a:lnTo>
                <a:cubicBezTo>
                  <a:pt x="403" y="318"/>
                  <a:pt x="403" y="318"/>
                  <a:pt x="396" y="318"/>
                </a:cubicBezTo>
                <a:lnTo>
                  <a:pt x="389" y="318"/>
                </a:lnTo>
                <a:cubicBezTo>
                  <a:pt x="382" y="325"/>
                  <a:pt x="382" y="325"/>
                  <a:pt x="382" y="318"/>
                </a:cubicBezTo>
                <a:cubicBezTo>
                  <a:pt x="382" y="318"/>
                  <a:pt x="382" y="318"/>
                  <a:pt x="382" y="311"/>
                </a:cubicBezTo>
                <a:cubicBezTo>
                  <a:pt x="382" y="311"/>
                  <a:pt x="375" y="311"/>
                  <a:pt x="375" y="304"/>
                </a:cubicBezTo>
                <a:cubicBezTo>
                  <a:pt x="375" y="304"/>
                  <a:pt x="375" y="304"/>
                  <a:pt x="368" y="297"/>
                </a:cubicBezTo>
                <a:cubicBezTo>
                  <a:pt x="368" y="297"/>
                  <a:pt x="368" y="297"/>
                  <a:pt x="368" y="290"/>
                </a:cubicBezTo>
                <a:cubicBezTo>
                  <a:pt x="368" y="283"/>
                  <a:pt x="361" y="283"/>
                  <a:pt x="361" y="283"/>
                </a:cubicBezTo>
                <a:cubicBezTo>
                  <a:pt x="361" y="276"/>
                  <a:pt x="361" y="276"/>
                  <a:pt x="361" y="276"/>
                </a:cubicBezTo>
                <a:cubicBezTo>
                  <a:pt x="361" y="269"/>
                  <a:pt x="353" y="269"/>
                  <a:pt x="353" y="269"/>
                </a:cubicBezTo>
                <a:cubicBezTo>
                  <a:pt x="353" y="269"/>
                  <a:pt x="353" y="269"/>
                  <a:pt x="361" y="262"/>
                </a:cubicBezTo>
                <a:cubicBezTo>
                  <a:pt x="361" y="254"/>
                  <a:pt x="361" y="254"/>
                  <a:pt x="361" y="254"/>
                </a:cubicBezTo>
                <a:cubicBezTo>
                  <a:pt x="361" y="254"/>
                  <a:pt x="361" y="254"/>
                  <a:pt x="353" y="254"/>
                </a:cubicBezTo>
                <a:cubicBezTo>
                  <a:pt x="353" y="254"/>
                  <a:pt x="353" y="254"/>
                  <a:pt x="346" y="254"/>
                </a:cubicBezTo>
                <a:cubicBezTo>
                  <a:pt x="346" y="254"/>
                  <a:pt x="346" y="247"/>
                  <a:pt x="346" y="254"/>
                </a:cubicBezTo>
                <a:cubicBezTo>
                  <a:pt x="346" y="254"/>
                  <a:pt x="346" y="254"/>
                  <a:pt x="339" y="254"/>
                </a:cubicBezTo>
                <a:cubicBezTo>
                  <a:pt x="339" y="247"/>
                  <a:pt x="339" y="247"/>
                  <a:pt x="339" y="247"/>
                </a:cubicBezTo>
                <a:cubicBezTo>
                  <a:pt x="332" y="247"/>
                  <a:pt x="332" y="247"/>
                  <a:pt x="332" y="247"/>
                </a:cubicBezTo>
                <a:cubicBezTo>
                  <a:pt x="339" y="247"/>
                  <a:pt x="339" y="247"/>
                  <a:pt x="332" y="247"/>
                </a:cubicBezTo>
                <a:lnTo>
                  <a:pt x="339" y="247"/>
                </a:lnTo>
                <a:lnTo>
                  <a:pt x="332" y="247"/>
                </a:lnTo>
                <a:cubicBezTo>
                  <a:pt x="332" y="240"/>
                  <a:pt x="332" y="240"/>
                  <a:pt x="332" y="240"/>
                </a:cubicBezTo>
                <a:cubicBezTo>
                  <a:pt x="332" y="240"/>
                  <a:pt x="332" y="240"/>
                  <a:pt x="339" y="240"/>
                </a:cubicBezTo>
                <a:cubicBezTo>
                  <a:pt x="332" y="240"/>
                  <a:pt x="332" y="240"/>
                  <a:pt x="332" y="240"/>
                </a:cubicBezTo>
                <a:lnTo>
                  <a:pt x="339" y="240"/>
                </a:lnTo>
                <a:lnTo>
                  <a:pt x="346" y="240"/>
                </a:lnTo>
                <a:cubicBezTo>
                  <a:pt x="346" y="240"/>
                  <a:pt x="346" y="240"/>
                  <a:pt x="339" y="240"/>
                </a:cubicBezTo>
                <a:cubicBezTo>
                  <a:pt x="339" y="240"/>
                  <a:pt x="339" y="240"/>
                  <a:pt x="339" y="233"/>
                </a:cubicBezTo>
                <a:lnTo>
                  <a:pt x="346" y="240"/>
                </a:lnTo>
                <a:lnTo>
                  <a:pt x="346" y="233"/>
                </a:lnTo>
                <a:cubicBezTo>
                  <a:pt x="346" y="240"/>
                  <a:pt x="346" y="240"/>
                  <a:pt x="346" y="240"/>
                </a:cubicBezTo>
                <a:cubicBezTo>
                  <a:pt x="346" y="233"/>
                  <a:pt x="346" y="233"/>
                  <a:pt x="346" y="233"/>
                </a:cubicBezTo>
                <a:lnTo>
                  <a:pt x="353" y="233"/>
                </a:lnTo>
                <a:cubicBezTo>
                  <a:pt x="353" y="233"/>
                  <a:pt x="353" y="233"/>
                  <a:pt x="361" y="233"/>
                </a:cubicBezTo>
                <a:cubicBezTo>
                  <a:pt x="361" y="233"/>
                  <a:pt x="361" y="240"/>
                  <a:pt x="368" y="240"/>
                </a:cubicBezTo>
                <a:lnTo>
                  <a:pt x="375" y="240"/>
                </a:lnTo>
                <a:lnTo>
                  <a:pt x="375" y="233"/>
                </a:lnTo>
                <a:cubicBezTo>
                  <a:pt x="375" y="226"/>
                  <a:pt x="375" y="226"/>
                  <a:pt x="375" y="226"/>
                </a:cubicBezTo>
                <a:lnTo>
                  <a:pt x="368" y="226"/>
                </a:lnTo>
                <a:lnTo>
                  <a:pt x="361" y="226"/>
                </a:lnTo>
                <a:cubicBezTo>
                  <a:pt x="361" y="226"/>
                  <a:pt x="368" y="226"/>
                  <a:pt x="368" y="219"/>
                </a:cubicBezTo>
                <a:cubicBezTo>
                  <a:pt x="368" y="219"/>
                  <a:pt x="368" y="219"/>
                  <a:pt x="361" y="219"/>
                </a:cubicBezTo>
                <a:cubicBezTo>
                  <a:pt x="353" y="219"/>
                  <a:pt x="353" y="219"/>
                  <a:pt x="353" y="219"/>
                </a:cubicBezTo>
                <a:cubicBezTo>
                  <a:pt x="353" y="219"/>
                  <a:pt x="361" y="219"/>
                  <a:pt x="361" y="226"/>
                </a:cubicBezTo>
                <a:cubicBezTo>
                  <a:pt x="361" y="226"/>
                  <a:pt x="361" y="226"/>
                  <a:pt x="353" y="226"/>
                </a:cubicBezTo>
                <a:cubicBezTo>
                  <a:pt x="353" y="219"/>
                  <a:pt x="353" y="219"/>
                  <a:pt x="353" y="219"/>
                </a:cubicBezTo>
                <a:cubicBezTo>
                  <a:pt x="353" y="219"/>
                  <a:pt x="353" y="219"/>
                  <a:pt x="346" y="219"/>
                </a:cubicBezTo>
                <a:cubicBezTo>
                  <a:pt x="346" y="219"/>
                  <a:pt x="346" y="219"/>
                  <a:pt x="353" y="219"/>
                </a:cubicBezTo>
                <a:cubicBezTo>
                  <a:pt x="346" y="219"/>
                  <a:pt x="346" y="219"/>
                  <a:pt x="346" y="219"/>
                </a:cubicBezTo>
                <a:cubicBezTo>
                  <a:pt x="346" y="219"/>
                  <a:pt x="339" y="219"/>
                  <a:pt x="346" y="219"/>
                </a:cubicBezTo>
                <a:cubicBezTo>
                  <a:pt x="346" y="226"/>
                  <a:pt x="346" y="226"/>
                  <a:pt x="346" y="226"/>
                </a:cubicBezTo>
                <a:cubicBezTo>
                  <a:pt x="346" y="226"/>
                  <a:pt x="346" y="226"/>
                  <a:pt x="339" y="226"/>
                </a:cubicBezTo>
                <a:cubicBezTo>
                  <a:pt x="339" y="226"/>
                  <a:pt x="339" y="226"/>
                  <a:pt x="339" y="233"/>
                </a:cubicBezTo>
                <a:cubicBezTo>
                  <a:pt x="339" y="240"/>
                  <a:pt x="339" y="240"/>
                  <a:pt x="339" y="240"/>
                </a:cubicBezTo>
                <a:lnTo>
                  <a:pt x="332" y="240"/>
                </a:lnTo>
                <a:cubicBezTo>
                  <a:pt x="332" y="240"/>
                  <a:pt x="332" y="240"/>
                  <a:pt x="325" y="240"/>
                </a:cubicBezTo>
                <a:cubicBezTo>
                  <a:pt x="325" y="240"/>
                  <a:pt x="325" y="240"/>
                  <a:pt x="325" y="247"/>
                </a:cubicBezTo>
                <a:cubicBezTo>
                  <a:pt x="325" y="247"/>
                  <a:pt x="325" y="247"/>
                  <a:pt x="325" y="254"/>
                </a:cubicBezTo>
                <a:lnTo>
                  <a:pt x="325" y="247"/>
                </a:lnTo>
                <a:cubicBezTo>
                  <a:pt x="325" y="247"/>
                  <a:pt x="325" y="247"/>
                  <a:pt x="318" y="254"/>
                </a:cubicBezTo>
                <a:cubicBezTo>
                  <a:pt x="318" y="247"/>
                  <a:pt x="318" y="247"/>
                  <a:pt x="318" y="247"/>
                </a:cubicBezTo>
                <a:lnTo>
                  <a:pt x="325" y="247"/>
                </a:lnTo>
                <a:lnTo>
                  <a:pt x="318" y="247"/>
                </a:lnTo>
                <a:cubicBezTo>
                  <a:pt x="318" y="247"/>
                  <a:pt x="318" y="247"/>
                  <a:pt x="318" y="240"/>
                </a:cubicBezTo>
                <a:cubicBezTo>
                  <a:pt x="318" y="247"/>
                  <a:pt x="318" y="240"/>
                  <a:pt x="318" y="240"/>
                </a:cubicBezTo>
                <a:lnTo>
                  <a:pt x="318" y="233"/>
                </a:lnTo>
                <a:cubicBezTo>
                  <a:pt x="318" y="233"/>
                  <a:pt x="318" y="233"/>
                  <a:pt x="311" y="233"/>
                </a:cubicBezTo>
                <a:lnTo>
                  <a:pt x="304" y="226"/>
                </a:lnTo>
                <a:cubicBezTo>
                  <a:pt x="297" y="226"/>
                  <a:pt x="297" y="226"/>
                  <a:pt x="297" y="226"/>
                </a:cubicBezTo>
                <a:lnTo>
                  <a:pt x="297" y="219"/>
                </a:lnTo>
                <a:lnTo>
                  <a:pt x="297" y="226"/>
                </a:lnTo>
                <a:cubicBezTo>
                  <a:pt x="297" y="233"/>
                  <a:pt x="297" y="233"/>
                  <a:pt x="297" y="233"/>
                </a:cubicBezTo>
                <a:lnTo>
                  <a:pt x="304" y="233"/>
                </a:lnTo>
                <a:cubicBezTo>
                  <a:pt x="311" y="240"/>
                  <a:pt x="311" y="240"/>
                  <a:pt x="311" y="240"/>
                </a:cubicBezTo>
                <a:lnTo>
                  <a:pt x="304" y="240"/>
                </a:lnTo>
                <a:cubicBezTo>
                  <a:pt x="311" y="240"/>
                  <a:pt x="311" y="240"/>
                  <a:pt x="311" y="240"/>
                </a:cubicBezTo>
                <a:cubicBezTo>
                  <a:pt x="311" y="240"/>
                  <a:pt x="311" y="240"/>
                  <a:pt x="311" y="247"/>
                </a:cubicBezTo>
                <a:cubicBezTo>
                  <a:pt x="311" y="247"/>
                  <a:pt x="311" y="247"/>
                  <a:pt x="304" y="247"/>
                </a:cubicBezTo>
                <a:lnTo>
                  <a:pt x="304" y="240"/>
                </a:lnTo>
                <a:cubicBezTo>
                  <a:pt x="304" y="240"/>
                  <a:pt x="304" y="240"/>
                  <a:pt x="297" y="240"/>
                </a:cubicBezTo>
                <a:cubicBezTo>
                  <a:pt x="297" y="233"/>
                  <a:pt x="297" y="240"/>
                  <a:pt x="297" y="233"/>
                </a:cubicBezTo>
                <a:cubicBezTo>
                  <a:pt x="297" y="233"/>
                  <a:pt x="297" y="233"/>
                  <a:pt x="290" y="233"/>
                </a:cubicBezTo>
                <a:lnTo>
                  <a:pt x="290" y="226"/>
                </a:lnTo>
                <a:lnTo>
                  <a:pt x="283" y="226"/>
                </a:lnTo>
                <a:cubicBezTo>
                  <a:pt x="283" y="226"/>
                  <a:pt x="283" y="233"/>
                  <a:pt x="276" y="233"/>
                </a:cubicBezTo>
                <a:cubicBezTo>
                  <a:pt x="276" y="226"/>
                  <a:pt x="276" y="233"/>
                  <a:pt x="276" y="233"/>
                </a:cubicBezTo>
                <a:cubicBezTo>
                  <a:pt x="276" y="233"/>
                  <a:pt x="276" y="226"/>
                  <a:pt x="269" y="233"/>
                </a:cubicBezTo>
                <a:cubicBezTo>
                  <a:pt x="269" y="240"/>
                  <a:pt x="262" y="233"/>
                  <a:pt x="262" y="240"/>
                </a:cubicBezTo>
                <a:cubicBezTo>
                  <a:pt x="262" y="240"/>
                  <a:pt x="262" y="240"/>
                  <a:pt x="262" y="247"/>
                </a:cubicBezTo>
                <a:lnTo>
                  <a:pt x="255" y="247"/>
                </a:lnTo>
                <a:cubicBezTo>
                  <a:pt x="255" y="247"/>
                  <a:pt x="255" y="247"/>
                  <a:pt x="255" y="254"/>
                </a:cubicBezTo>
                <a:lnTo>
                  <a:pt x="248" y="254"/>
                </a:lnTo>
                <a:cubicBezTo>
                  <a:pt x="248" y="254"/>
                  <a:pt x="248" y="254"/>
                  <a:pt x="240" y="254"/>
                </a:cubicBezTo>
                <a:cubicBezTo>
                  <a:pt x="240" y="247"/>
                  <a:pt x="240" y="247"/>
                  <a:pt x="240" y="247"/>
                </a:cubicBezTo>
                <a:cubicBezTo>
                  <a:pt x="233" y="247"/>
                  <a:pt x="240" y="247"/>
                  <a:pt x="240" y="247"/>
                </a:cubicBezTo>
                <a:lnTo>
                  <a:pt x="233" y="247"/>
                </a:lnTo>
                <a:cubicBezTo>
                  <a:pt x="233" y="247"/>
                  <a:pt x="233" y="247"/>
                  <a:pt x="240" y="247"/>
                </a:cubicBezTo>
                <a:cubicBezTo>
                  <a:pt x="240" y="247"/>
                  <a:pt x="240" y="247"/>
                  <a:pt x="233" y="247"/>
                </a:cubicBezTo>
                <a:lnTo>
                  <a:pt x="233" y="240"/>
                </a:lnTo>
                <a:cubicBezTo>
                  <a:pt x="240" y="240"/>
                  <a:pt x="240" y="240"/>
                  <a:pt x="240" y="233"/>
                </a:cubicBezTo>
                <a:cubicBezTo>
                  <a:pt x="240" y="233"/>
                  <a:pt x="240" y="233"/>
                  <a:pt x="233" y="233"/>
                </a:cubicBezTo>
                <a:lnTo>
                  <a:pt x="240" y="233"/>
                </a:lnTo>
                <a:cubicBezTo>
                  <a:pt x="240" y="226"/>
                  <a:pt x="240" y="226"/>
                  <a:pt x="240" y="226"/>
                </a:cubicBezTo>
                <a:lnTo>
                  <a:pt x="248" y="226"/>
                </a:lnTo>
                <a:cubicBezTo>
                  <a:pt x="248" y="226"/>
                  <a:pt x="255" y="233"/>
                  <a:pt x="255" y="226"/>
                </a:cubicBezTo>
                <a:lnTo>
                  <a:pt x="255" y="233"/>
                </a:lnTo>
                <a:cubicBezTo>
                  <a:pt x="255" y="226"/>
                  <a:pt x="255" y="226"/>
                  <a:pt x="255" y="226"/>
                </a:cubicBezTo>
                <a:cubicBezTo>
                  <a:pt x="262" y="226"/>
                  <a:pt x="262" y="226"/>
                  <a:pt x="262" y="226"/>
                </a:cubicBezTo>
                <a:lnTo>
                  <a:pt x="255" y="226"/>
                </a:lnTo>
                <a:cubicBezTo>
                  <a:pt x="255" y="226"/>
                  <a:pt x="255" y="226"/>
                  <a:pt x="262" y="219"/>
                </a:cubicBezTo>
                <a:cubicBezTo>
                  <a:pt x="262" y="226"/>
                  <a:pt x="262" y="226"/>
                  <a:pt x="262" y="226"/>
                </a:cubicBezTo>
                <a:lnTo>
                  <a:pt x="262" y="219"/>
                </a:lnTo>
                <a:cubicBezTo>
                  <a:pt x="255" y="219"/>
                  <a:pt x="262" y="219"/>
                  <a:pt x="255" y="219"/>
                </a:cubicBezTo>
                <a:cubicBezTo>
                  <a:pt x="255" y="212"/>
                  <a:pt x="255" y="212"/>
                  <a:pt x="255" y="212"/>
                </a:cubicBezTo>
                <a:lnTo>
                  <a:pt x="255" y="219"/>
                </a:lnTo>
                <a:cubicBezTo>
                  <a:pt x="255" y="212"/>
                  <a:pt x="255" y="212"/>
                  <a:pt x="248" y="212"/>
                </a:cubicBezTo>
                <a:lnTo>
                  <a:pt x="255" y="212"/>
                </a:lnTo>
                <a:cubicBezTo>
                  <a:pt x="255" y="212"/>
                  <a:pt x="255" y="212"/>
                  <a:pt x="255" y="205"/>
                </a:cubicBezTo>
                <a:cubicBezTo>
                  <a:pt x="255" y="205"/>
                  <a:pt x="255" y="205"/>
                  <a:pt x="262" y="205"/>
                </a:cubicBezTo>
                <a:lnTo>
                  <a:pt x="262" y="212"/>
                </a:lnTo>
                <a:cubicBezTo>
                  <a:pt x="262" y="205"/>
                  <a:pt x="262" y="212"/>
                  <a:pt x="262" y="212"/>
                </a:cubicBezTo>
                <a:cubicBezTo>
                  <a:pt x="262" y="205"/>
                  <a:pt x="262" y="205"/>
                  <a:pt x="262" y="205"/>
                </a:cubicBezTo>
                <a:cubicBezTo>
                  <a:pt x="262" y="205"/>
                  <a:pt x="262" y="205"/>
                  <a:pt x="269" y="205"/>
                </a:cubicBezTo>
                <a:cubicBezTo>
                  <a:pt x="269" y="198"/>
                  <a:pt x="269" y="198"/>
                  <a:pt x="269" y="198"/>
                </a:cubicBezTo>
                <a:lnTo>
                  <a:pt x="276" y="198"/>
                </a:lnTo>
                <a:cubicBezTo>
                  <a:pt x="276" y="198"/>
                  <a:pt x="276" y="191"/>
                  <a:pt x="283" y="198"/>
                </a:cubicBezTo>
                <a:cubicBezTo>
                  <a:pt x="283" y="198"/>
                  <a:pt x="283" y="198"/>
                  <a:pt x="283" y="191"/>
                </a:cubicBezTo>
                <a:cubicBezTo>
                  <a:pt x="283" y="191"/>
                  <a:pt x="283" y="191"/>
                  <a:pt x="283" y="198"/>
                </a:cubicBezTo>
                <a:cubicBezTo>
                  <a:pt x="283" y="198"/>
                  <a:pt x="283" y="198"/>
                  <a:pt x="283" y="191"/>
                </a:cubicBezTo>
                <a:cubicBezTo>
                  <a:pt x="283" y="191"/>
                  <a:pt x="283" y="191"/>
                  <a:pt x="290" y="191"/>
                </a:cubicBezTo>
                <a:lnTo>
                  <a:pt x="283" y="191"/>
                </a:lnTo>
                <a:cubicBezTo>
                  <a:pt x="283" y="191"/>
                  <a:pt x="283" y="191"/>
                  <a:pt x="283" y="184"/>
                </a:cubicBezTo>
                <a:cubicBezTo>
                  <a:pt x="283" y="184"/>
                  <a:pt x="283" y="184"/>
                  <a:pt x="290" y="184"/>
                </a:cubicBezTo>
                <a:lnTo>
                  <a:pt x="290" y="191"/>
                </a:lnTo>
                <a:lnTo>
                  <a:pt x="297" y="191"/>
                </a:lnTo>
                <a:lnTo>
                  <a:pt x="304" y="191"/>
                </a:lnTo>
                <a:cubicBezTo>
                  <a:pt x="304" y="191"/>
                  <a:pt x="304" y="191"/>
                  <a:pt x="311" y="191"/>
                </a:cubicBezTo>
                <a:lnTo>
                  <a:pt x="318" y="191"/>
                </a:lnTo>
                <a:cubicBezTo>
                  <a:pt x="318" y="184"/>
                  <a:pt x="318" y="191"/>
                  <a:pt x="318" y="184"/>
                </a:cubicBezTo>
                <a:lnTo>
                  <a:pt x="318" y="177"/>
                </a:lnTo>
                <a:cubicBezTo>
                  <a:pt x="325" y="177"/>
                  <a:pt x="325" y="177"/>
                  <a:pt x="325" y="177"/>
                </a:cubicBezTo>
                <a:cubicBezTo>
                  <a:pt x="325" y="177"/>
                  <a:pt x="325" y="177"/>
                  <a:pt x="325" y="184"/>
                </a:cubicBezTo>
                <a:cubicBezTo>
                  <a:pt x="325" y="184"/>
                  <a:pt x="325" y="184"/>
                  <a:pt x="325" y="177"/>
                </a:cubicBezTo>
                <a:cubicBezTo>
                  <a:pt x="325" y="177"/>
                  <a:pt x="325" y="177"/>
                  <a:pt x="332" y="177"/>
                </a:cubicBezTo>
                <a:lnTo>
                  <a:pt x="325" y="177"/>
                </a:lnTo>
                <a:cubicBezTo>
                  <a:pt x="325" y="177"/>
                  <a:pt x="325" y="177"/>
                  <a:pt x="325" y="170"/>
                </a:cubicBezTo>
                <a:cubicBezTo>
                  <a:pt x="332" y="170"/>
                  <a:pt x="332" y="170"/>
                  <a:pt x="332" y="170"/>
                </a:cubicBezTo>
                <a:lnTo>
                  <a:pt x="339" y="170"/>
                </a:lnTo>
                <a:lnTo>
                  <a:pt x="346" y="170"/>
                </a:lnTo>
                <a:lnTo>
                  <a:pt x="339" y="170"/>
                </a:lnTo>
                <a:lnTo>
                  <a:pt x="339" y="163"/>
                </a:lnTo>
                <a:lnTo>
                  <a:pt x="339" y="170"/>
                </a:lnTo>
                <a:cubicBezTo>
                  <a:pt x="339" y="170"/>
                  <a:pt x="339" y="170"/>
                  <a:pt x="332" y="170"/>
                </a:cubicBezTo>
                <a:cubicBezTo>
                  <a:pt x="325" y="170"/>
                  <a:pt x="325" y="170"/>
                  <a:pt x="325" y="170"/>
                </a:cubicBezTo>
                <a:cubicBezTo>
                  <a:pt x="318" y="170"/>
                  <a:pt x="318" y="163"/>
                  <a:pt x="318" y="163"/>
                </a:cubicBezTo>
                <a:cubicBezTo>
                  <a:pt x="318" y="163"/>
                  <a:pt x="318" y="163"/>
                  <a:pt x="318" y="156"/>
                </a:cubicBezTo>
                <a:lnTo>
                  <a:pt x="325" y="156"/>
                </a:lnTo>
                <a:lnTo>
                  <a:pt x="332" y="149"/>
                </a:lnTo>
                <a:cubicBezTo>
                  <a:pt x="332" y="141"/>
                  <a:pt x="332" y="141"/>
                  <a:pt x="332" y="141"/>
                </a:cubicBezTo>
                <a:cubicBezTo>
                  <a:pt x="332" y="141"/>
                  <a:pt x="332" y="141"/>
                  <a:pt x="325" y="141"/>
                </a:cubicBezTo>
                <a:cubicBezTo>
                  <a:pt x="325" y="141"/>
                  <a:pt x="325" y="141"/>
                  <a:pt x="325" y="149"/>
                </a:cubicBezTo>
                <a:cubicBezTo>
                  <a:pt x="318" y="149"/>
                  <a:pt x="318" y="149"/>
                  <a:pt x="318" y="149"/>
                </a:cubicBezTo>
                <a:cubicBezTo>
                  <a:pt x="318" y="149"/>
                  <a:pt x="318" y="149"/>
                  <a:pt x="318" y="156"/>
                </a:cubicBezTo>
                <a:cubicBezTo>
                  <a:pt x="311" y="156"/>
                  <a:pt x="311" y="156"/>
                  <a:pt x="311" y="156"/>
                </a:cubicBezTo>
                <a:cubicBezTo>
                  <a:pt x="311" y="163"/>
                  <a:pt x="311" y="163"/>
                  <a:pt x="311" y="163"/>
                </a:cubicBezTo>
                <a:cubicBezTo>
                  <a:pt x="311" y="170"/>
                  <a:pt x="311" y="170"/>
                  <a:pt x="311" y="170"/>
                </a:cubicBezTo>
                <a:lnTo>
                  <a:pt x="304" y="170"/>
                </a:lnTo>
                <a:cubicBezTo>
                  <a:pt x="311" y="170"/>
                  <a:pt x="311" y="170"/>
                  <a:pt x="311" y="170"/>
                </a:cubicBezTo>
                <a:lnTo>
                  <a:pt x="311" y="177"/>
                </a:lnTo>
                <a:lnTo>
                  <a:pt x="304" y="177"/>
                </a:lnTo>
                <a:lnTo>
                  <a:pt x="311" y="177"/>
                </a:lnTo>
                <a:cubicBezTo>
                  <a:pt x="304" y="177"/>
                  <a:pt x="304" y="177"/>
                  <a:pt x="304" y="177"/>
                </a:cubicBezTo>
                <a:cubicBezTo>
                  <a:pt x="304" y="184"/>
                  <a:pt x="304" y="184"/>
                  <a:pt x="304" y="184"/>
                </a:cubicBezTo>
                <a:cubicBezTo>
                  <a:pt x="304" y="184"/>
                  <a:pt x="304" y="184"/>
                  <a:pt x="297" y="184"/>
                </a:cubicBezTo>
                <a:cubicBezTo>
                  <a:pt x="297" y="184"/>
                  <a:pt x="297" y="184"/>
                  <a:pt x="297" y="177"/>
                </a:cubicBezTo>
                <a:cubicBezTo>
                  <a:pt x="297" y="177"/>
                  <a:pt x="297" y="177"/>
                  <a:pt x="290" y="177"/>
                </a:cubicBezTo>
                <a:cubicBezTo>
                  <a:pt x="290" y="177"/>
                  <a:pt x="290" y="177"/>
                  <a:pt x="290" y="170"/>
                </a:cubicBezTo>
                <a:lnTo>
                  <a:pt x="290" y="177"/>
                </a:lnTo>
                <a:cubicBezTo>
                  <a:pt x="283" y="177"/>
                  <a:pt x="283" y="177"/>
                  <a:pt x="283" y="177"/>
                </a:cubicBezTo>
                <a:cubicBezTo>
                  <a:pt x="276" y="177"/>
                  <a:pt x="276" y="177"/>
                  <a:pt x="276" y="177"/>
                </a:cubicBezTo>
                <a:lnTo>
                  <a:pt x="276" y="170"/>
                </a:lnTo>
                <a:cubicBezTo>
                  <a:pt x="276" y="170"/>
                  <a:pt x="276" y="170"/>
                  <a:pt x="276" y="177"/>
                </a:cubicBezTo>
                <a:cubicBezTo>
                  <a:pt x="276" y="170"/>
                  <a:pt x="276" y="170"/>
                  <a:pt x="276" y="170"/>
                </a:cubicBezTo>
                <a:lnTo>
                  <a:pt x="276" y="163"/>
                </a:lnTo>
                <a:cubicBezTo>
                  <a:pt x="276" y="170"/>
                  <a:pt x="276" y="163"/>
                  <a:pt x="276" y="163"/>
                </a:cubicBezTo>
                <a:lnTo>
                  <a:pt x="276" y="156"/>
                </a:lnTo>
                <a:cubicBezTo>
                  <a:pt x="283" y="156"/>
                  <a:pt x="283" y="156"/>
                  <a:pt x="283" y="156"/>
                </a:cubicBezTo>
                <a:cubicBezTo>
                  <a:pt x="283" y="156"/>
                  <a:pt x="283" y="156"/>
                  <a:pt x="290" y="156"/>
                </a:cubicBezTo>
                <a:cubicBezTo>
                  <a:pt x="290" y="156"/>
                  <a:pt x="290" y="156"/>
                  <a:pt x="290" y="149"/>
                </a:cubicBezTo>
                <a:cubicBezTo>
                  <a:pt x="297" y="149"/>
                  <a:pt x="297" y="149"/>
                  <a:pt x="297" y="149"/>
                </a:cubicBezTo>
                <a:cubicBezTo>
                  <a:pt x="297" y="141"/>
                  <a:pt x="297" y="141"/>
                  <a:pt x="297" y="141"/>
                </a:cubicBezTo>
                <a:cubicBezTo>
                  <a:pt x="297" y="134"/>
                  <a:pt x="304" y="134"/>
                  <a:pt x="304" y="134"/>
                </a:cubicBezTo>
                <a:cubicBezTo>
                  <a:pt x="311" y="134"/>
                  <a:pt x="311" y="134"/>
                  <a:pt x="311" y="134"/>
                </a:cubicBezTo>
                <a:cubicBezTo>
                  <a:pt x="311" y="134"/>
                  <a:pt x="311" y="134"/>
                  <a:pt x="311" y="127"/>
                </a:cubicBezTo>
                <a:cubicBezTo>
                  <a:pt x="311" y="127"/>
                  <a:pt x="311" y="127"/>
                  <a:pt x="318" y="127"/>
                </a:cubicBezTo>
                <a:cubicBezTo>
                  <a:pt x="318" y="127"/>
                  <a:pt x="318" y="127"/>
                  <a:pt x="318" y="120"/>
                </a:cubicBezTo>
                <a:cubicBezTo>
                  <a:pt x="318" y="127"/>
                  <a:pt x="318" y="127"/>
                  <a:pt x="325" y="127"/>
                </a:cubicBezTo>
                <a:cubicBezTo>
                  <a:pt x="325" y="120"/>
                  <a:pt x="325" y="120"/>
                  <a:pt x="325" y="120"/>
                </a:cubicBezTo>
                <a:cubicBezTo>
                  <a:pt x="332" y="120"/>
                  <a:pt x="332" y="120"/>
                  <a:pt x="332" y="120"/>
                </a:cubicBezTo>
                <a:cubicBezTo>
                  <a:pt x="339" y="120"/>
                  <a:pt x="339" y="120"/>
                  <a:pt x="339" y="120"/>
                </a:cubicBezTo>
                <a:cubicBezTo>
                  <a:pt x="339" y="120"/>
                  <a:pt x="339" y="120"/>
                  <a:pt x="346" y="120"/>
                </a:cubicBezTo>
                <a:cubicBezTo>
                  <a:pt x="346" y="120"/>
                  <a:pt x="346" y="120"/>
                  <a:pt x="339" y="120"/>
                </a:cubicBezTo>
                <a:cubicBezTo>
                  <a:pt x="339" y="127"/>
                  <a:pt x="339" y="127"/>
                  <a:pt x="346" y="127"/>
                </a:cubicBezTo>
                <a:cubicBezTo>
                  <a:pt x="346" y="127"/>
                  <a:pt x="346" y="127"/>
                  <a:pt x="353" y="127"/>
                </a:cubicBezTo>
                <a:lnTo>
                  <a:pt x="361" y="127"/>
                </a:lnTo>
                <a:cubicBezTo>
                  <a:pt x="361" y="127"/>
                  <a:pt x="361" y="127"/>
                  <a:pt x="368" y="127"/>
                </a:cubicBezTo>
                <a:lnTo>
                  <a:pt x="368" y="134"/>
                </a:lnTo>
                <a:cubicBezTo>
                  <a:pt x="368" y="134"/>
                  <a:pt x="368" y="134"/>
                  <a:pt x="375" y="134"/>
                </a:cubicBezTo>
                <a:cubicBezTo>
                  <a:pt x="375" y="141"/>
                  <a:pt x="375" y="141"/>
                  <a:pt x="375" y="141"/>
                </a:cubicBezTo>
                <a:cubicBezTo>
                  <a:pt x="368" y="141"/>
                  <a:pt x="361" y="141"/>
                  <a:pt x="353" y="141"/>
                </a:cubicBezTo>
                <a:lnTo>
                  <a:pt x="353" y="134"/>
                </a:lnTo>
                <a:cubicBezTo>
                  <a:pt x="353" y="141"/>
                  <a:pt x="353" y="141"/>
                  <a:pt x="353" y="141"/>
                </a:cubicBezTo>
                <a:cubicBezTo>
                  <a:pt x="361" y="141"/>
                  <a:pt x="361" y="141"/>
                  <a:pt x="353" y="141"/>
                </a:cubicBezTo>
                <a:cubicBezTo>
                  <a:pt x="353" y="149"/>
                  <a:pt x="361" y="149"/>
                  <a:pt x="361" y="149"/>
                </a:cubicBezTo>
                <a:cubicBezTo>
                  <a:pt x="368" y="156"/>
                  <a:pt x="368" y="156"/>
                  <a:pt x="368" y="149"/>
                </a:cubicBezTo>
                <a:cubicBezTo>
                  <a:pt x="361" y="149"/>
                  <a:pt x="361" y="149"/>
                  <a:pt x="361" y="149"/>
                </a:cubicBezTo>
                <a:cubicBezTo>
                  <a:pt x="368" y="149"/>
                  <a:pt x="368" y="149"/>
                  <a:pt x="368" y="149"/>
                </a:cubicBezTo>
                <a:cubicBezTo>
                  <a:pt x="368" y="149"/>
                  <a:pt x="368" y="149"/>
                  <a:pt x="375" y="149"/>
                </a:cubicBezTo>
                <a:cubicBezTo>
                  <a:pt x="375" y="149"/>
                  <a:pt x="375" y="149"/>
                  <a:pt x="375" y="141"/>
                </a:cubicBezTo>
                <a:cubicBezTo>
                  <a:pt x="382" y="141"/>
                  <a:pt x="382" y="141"/>
                  <a:pt x="382" y="141"/>
                </a:cubicBezTo>
                <a:cubicBezTo>
                  <a:pt x="382" y="141"/>
                  <a:pt x="382" y="141"/>
                  <a:pt x="382" y="134"/>
                </a:cubicBezTo>
                <a:cubicBezTo>
                  <a:pt x="382" y="134"/>
                  <a:pt x="382" y="134"/>
                  <a:pt x="382" y="127"/>
                </a:cubicBezTo>
                <a:lnTo>
                  <a:pt x="382" y="134"/>
                </a:lnTo>
                <a:cubicBezTo>
                  <a:pt x="382" y="134"/>
                  <a:pt x="389" y="134"/>
                  <a:pt x="389" y="127"/>
                </a:cubicBezTo>
                <a:cubicBezTo>
                  <a:pt x="389" y="134"/>
                  <a:pt x="389" y="134"/>
                  <a:pt x="389" y="134"/>
                </a:cubicBezTo>
                <a:cubicBezTo>
                  <a:pt x="389" y="134"/>
                  <a:pt x="389" y="134"/>
                  <a:pt x="382" y="134"/>
                </a:cubicBezTo>
                <a:cubicBezTo>
                  <a:pt x="389" y="134"/>
                  <a:pt x="389" y="141"/>
                  <a:pt x="389" y="141"/>
                </a:cubicBezTo>
                <a:cubicBezTo>
                  <a:pt x="389" y="141"/>
                  <a:pt x="389" y="141"/>
                  <a:pt x="396" y="141"/>
                </a:cubicBezTo>
                <a:cubicBezTo>
                  <a:pt x="396" y="134"/>
                  <a:pt x="396" y="134"/>
                  <a:pt x="396" y="134"/>
                </a:cubicBezTo>
                <a:lnTo>
                  <a:pt x="403" y="134"/>
                </a:lnTo>
                <a:cubicBezTo>
                  <a:pt x="403" y="134"/>
                  <a:pt x="403" y="134"/>
                  <a:pt x="403" y="127"/>
                </a:cubicBezTo>
                <a:lnTo>
                  <a:pt x="403" y="134"/>
                </a:lnTo>
                <a:cubicBezTo>
                  <a:pt x="410" y="134"/>
                  <a:pt x="403" y="127"/>
                  <a:pt x="410" y="127"/>
                </a:cubicBezTo>
                <a:cubicBezTo>
                  <a:pt x="410" y="127"/>
                  <a:pt x="410" y="127"/>
                  <a:pt x="410" y="134"/>
                </a:cubicBezTo>
                <a:cubicBezTo>
                  <a:pt x="410" y="134"/>
                  <a:pt x="410" y="134"/>
                  <a:pt x="417" y="127"/>
                </a:cubicBezTo>
                <a:cubicBezTo>
                  <a:pt x="417" y="127"/>
                  <a:pt x="417" y="134"/>
                  <a:pt x="417" y="127"/>
                </a:cubicBezTo>
                <a:cubicBezTo>
                  <a:pt x="417" y="127"/>
                  <a:pt x="417" y="127"/>
                  <a:pt x="424" y="127"/>
                </a:cubicBezTo>
                <a:cubicBezTo>
                  <a:pt x="424" y="134"/>
                  <a:pt x="424" y="134"/>
                  <a:pt x="424" y="134"/>
                </a:cubicBezTo>
                <a:lnTo>
                  <a:pt x="424" y="127"/>
                </a:lnTo>
                <a:cubicBezTo>
                  <a:pt x="431" y="127"/>
                  <a:pt x="431" y="127"/>
                  <a:pt x="431" y="127"/>
                </a:cubicBezTo>
                <a:cubicBezTo>
                  <a:pt x="431" y="127"/>
                  <a:pt x="431" y="127"/>
                  <a:pt x="438" y="127"/>
                </a:cubicBezTo>
                <a:cubicBezTo>
                  <a:pt x="438" y="127"/>
                  <a:pt x="445" y="127"/>
                  <a:pt x="452" y="134"/>
                </a:cubicBezTo>
                <a:lnTo>
                  <a:pt x="452" y="127"/>
                </a:lnTo>
                <a:cubicBezTo>
                  <a:pt x="445" y="127"/>
                  <a:pt x="452" y="127"/>
                  <a:pt x="445" y="127"/>
                </a:cubicBezTo>
                <a:cubicBezTo>
                  <a:pt x="445" y="120"/>
                  <a:pt x="445" y="120"/>
                  <a:pt x="445" y="120"/>
                </a:cubicBezTo>
                <a:cubicBezTo>
                  <a:pt x="445" y="120"/>
                  <a:pt x="445" y="113"/>
                  <a:pt x="452" y="113"/>
                </a:cubicBezTo>
                <a:cubicBezTo>
                  <a:pt x="445" y="106"/>
                  <a:pt x="438" y="99"/>
                  <a:pt x="431" y="99"/>
                </a:cubicBezTo>
                <a:cubicBezTo>
                  <a:pt x="424" y="99"/>
                  <a:pt x="424" y="99"/>
                  <a:pt x="424" y="99"/>
                </a:cubicBezTo>
                <a:cubicBezTo>
                  <a:pt x="424" y="99"/>
                  <a:pt x="424" y="99"/>
                  <a:pt x="417" y="99"/>
                </a:cubicBezTo>
                <a:cubicBezTo>
                  <a:pt x="417" y="99"/>
                  <a:pt x="417" y="99"/>
                  <a:pt x="417" y="106"/>
                </a:cubicBezTo>
                <a:cubicBezTo>
                  <a:pt x="417" y="106"/>
                  <a:pt x="417" y="106"/>
                  <a:pt x="424" y="106"/>
                </a:cubicBezTo>
                <a:cubicBezTo>
                  <a:pt x="417" y="106"/>
                  <a:pt x="417" y="106"/>
                  <a:pt x="417" y="106"/>
                </a:cubicBezTo>
                <a:cubicBezTo>
                  <a:pt x="410" y="106"/>
                  <a:pt x="410" y="106"/>
                  <a:pt x="410" y="106"/>
                </a:cubicBezTo>
                <a:cubicBezTo>
                  <a:pt x="410" y="106"/>
                  <a:pt x="410" y="99"/>
                  <a:pt x="417" y="99"/>
                </a:cubicBezTo>
                <a:cubicBezTo>
                  <a:pt x="417" y="99"/>
                  <a:pt x="417" y="99"/>
                  <a:pt x="417" y="92"/>
                </a:cubicBezTo>
                <a:lnTo>
                  <a:pt x="417" y="99"/>
                </a:lnTo>
                <a:cubicBezTo>
                  <a:pt x="424" y="92"/>
                  <a:pt x="424" y="92"/>
                  <a:pt x="424" y="92"/>
                </a:cubicBezTo>
                <a:cubicBezTo>
                  <a:pt x="389" y="71"/>
                  <a:pt x="346" y="57"/>
                  <a:pt x="297" y="57"/>
                </a:cubicBezTo>
                <a:cubicBezTo>
                  <a:pt x="262" y="57"/>
                  <a:pt x="226" y="71"/>
                  <a:pt x="191" y="85"/>
                </a:cubicBez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410" y="233"/>
                </a:moveTo>
                <a:lnTo>
                  <a:pt x="410" y="233"/>
                </a:lnTo>
                <a:cubicBezTo>
                  <a:pt x="410" y="233"/>
                  <a:pt x="410" y="233"/>
                  <a:pt x="403" y="233"/>
                </a:cubicBezTo>
                <a:cubicBezTo>
                  <a:pt x="410" y="233"/>
                  <a:pt x="410" y="233"/>
                  <a:pt x="410" y="233"/>
                </a:cubicBezTo>
                <a:lnTo>
                  <a:pt x="403" y="233"/>
                </a:lnTo>
                <a:cubicBezTo>
                  <a:pt x="403" y="226"/>
                  <a:pt x="403" y="226"/>
                  <a:pt x="403" y="226"/>
                </a:cubicBezTo>
                <a:lnTo>
                  <a:pt x="403" y="219"/>
                </a:lnTo>
                <a:lnTo>
                  <a:pt x="410" y="226"/>
                </a:lnTo>
                <a:cubicBezTo>
                  <a:pt x="410" y="219"/>
                  <a:pt x="410" y="219"/>
                  <a:pt x="410" y="219"/>
                </a:cubicBezTo>
                <a:cubicBezTo>
                  <a:pt x="410" y="219"/>
                  <a:pt x="410" y="219"/>
                  <a:pt x="403" y="219"/>
                </a:cubicBezTo>
                <a:cubicBezTo>
                  <a:pt x="403" y="219"/>
                  <a:pt x="403" y="219"/>
                  <a:pt x="396" y="219"/>
                </a:cubicBezTo>
                <a:lnTo>
                  <a:pt x="389" y="226"/>
                </a:lnTo>
                <a:lnTo>
                  <a:pt x="396" y="226"/>
                </a:lnTo>
                <a:cubicBezTo>
                  <a:pt x="396" y="226"/>
                  <a:pt x="389" y="233"/>
                  <a:pt x="396" y="233"/>
                </a:cubicBezTo>
                <a:cubicBezTo>
                  <a:pt x="396" y="233"/>
                  <a:pt x="396" y="233"/>
                  <a:pt x="396" y="240"/>
                </a:cubicBezTo>
                <a:lnTo>
                  <a:pt x="403" y="240"/>
                </a:lnTo>
                <a:cubicBezTo>
                  <a:pt x="396" y="240"/>
                  <a:pt x="396" y="240"/>
                  <a:pt x="396" y="240"/>
                </a:cubicBezTo>
                <a:cubicBezTo>
                  <a:pt x="396" y="247"/>
                  <a:pt x="396" y="247"/>
                  <a:pt x="396" y="247"/>
                </a:cubicBezTo>
                <a:cubicBezTo>
                  <a:pt x="396" y="247"/>
                  <a:pt x="396" y="247"/>
                  <a:pt x="403" y="247"/>
                </a:cubicBezTo>
                <a:cubicBezTo>
                  <a:pt x="403" y="254"/>
                  <a:pt x="403" y="254"/>
                  <a:pt x="410" y="254"/>
                </a:cubicBezTo>
                <a:cubicBezTo>
                  <a:pt x="410" y="247"/>
                  <a:pt x="410" y="247"/>
                  <a:pt x="410" y="247"/>
                </a:cubicBezTo>
                <a:cubicBezTo>
                  <a:pt x="410" y="240"/>
                  <a:pt x="410" y="240"/>
                  <a:pt x="410" y="240"/>
                </a:cubicBezTo>
                <a:cubicBezTo>
                  <a:pt x="410" y="233"/>
                  <a:pt x="410" y="233"/>
                  <a:pt x="410" y="233"/>
                </a:cubicBezTo>
                <a:cubicBezTo>
                  <a:pt x="410" y="233"/>
                  <a:pt x="410" y="233"/>
                  <a:pt x="410" y="240"/>
                </a:cubicBezTo>
                <a:cubicBezTo>
                  <a:pt x="410" y="233"/>
                  <a:pt x="410" y="233"/>
                  <a:pt x="410" y="233"/>
                </a:cubicBezTo>
                <a:close/>
                <a:moveTo>
                  <a:pt x="332" y="233"/>
                </a:moveTo>
                <a:lnTo>
                  <a:pt x="332" y="233"/>
                </a:lnTo>
                <a:close/>
                <a:moveTo>
                  <a:pt x="417" y="106"/>
                </a:moveTo>
                <a:lnTo>
                  <a:pt x="417" y="106"/>
                </a:lnTo>
                <a:cubicBezTo>
                  <a:pt x="417" y="113"/>
                  <a:pt x="417" y="106"/>
                  <a:pt x="417" y="113"/>
                </a:cubicBezTo>
                <a:lnTo>
                  <a:pt x="417" y="120"/>
                </a:lnTo>
                <a:cubicBezTo>
                  <a:pt x="417" y="120"/>
                  <a:pt x="417" y="120"/>
                  <a:pt x="410" y="120"/>
                </a:cubicBezTo>
                <a:lnTo>
                  <a:pt x="410" y="113"/>
                </a:lnTo>
                <a:cubicBezTo>
                  <a:pt x="403" y="113"/>
                  <a:pt x="403" y="113"/>
                  <a:pt x="403" y="113"/>
                </a:cubicBezTo>
                <a:cubicBezTo>
                  <a:pt x="410" y="113"/>
                  <a:pt x="410" y="113"/>
                  <a:pt x="410" y="113"/>
                </a:cubicBezTo>
                <a:cubicBezTo>
                  <a:pt x="410" y="113"/>
                  <a:pt x="410" y="113"/>
                  <a:pt x="403" y="106"/>
                </a:cubicBezTo>
                <a:lnTo>
                  <a:pt x="410" y="106"/>
                </a:lnTo>
                <a:lnTo>
                  <a:pt x="417" y="106"/>
                </a:lnTo>
                <a:close/>
                <a:moveTo>
                  <a:pt x="332" y="71"/>
                </a:moveTo>
                <a:lnTo>
                  <a:pt x="332" y="71"/>
                </a:lnTo>
                <a:cubicBezTo>
                  <a:pt x="325" y="71"/>
                  <a:pt x="325" y="71"/>
                  <a:pt x="325" y="71"/>
                </a:cubicBezTo>
                <a:cubicBezTo>
                  <a:pt x="325" y="71"/>
                  <a:pt x="325" y="71"/>
                  <a:pt x="318" y="71"/>
                </a:cubicBezTo>
                <a:cubicBezTo>
                  <a:pt x="318" y="71"/>
                  <a:pt x="318" y="71"/>
                  <a:pt x="325" y="71"/>
                </a:cubicBezTo>
                <a:cubicBezTo>
                  <a:pt x="318" y="71"/>
                  <a:pt x="311" y="71"/>
                  <a:pt x="311" y="71"/>
                </a:cubicBezTo>
                <a:cubicBezTo>
                  <a:pt x="311" y="71"/>
                  <a:pt x="311" y="71"/>
                  <a:pt x="311" y="64"/>
                </a:cubicBezTo>
                <a:cubicBezTo>
                  <a:pt x="318" y="64"/>
                  <a:pt x="318" y="64"/>
                  <a:pt x="318" y="64"/>
                </a:cubicBezTo>
                <a:cubicBezTo>
                  <a:pt x="318" y="71"/>
                  <a:pt x="318" y="64"/>
                  <a:pt x="325" y="71"/>
                </a:cubicBezTo>
                <a:lnTo>
                  <a:pt x="325" y="64"/>
                </a:lnTo>
                <a:cubicBezTo>
                  <a:pt x="325" y="64"/>
                  <a:pt x="325" y="64"/>
                  <a:pt x="325" y="71"/>
                </a:cubicBezTo>
                <a:cubicBezTo>
                  <a:pt x="325" y="64"/>
                  <a:pt x="325" y="64"/>
                  <a:pt x="332" y="64"/>
                </a:cubicBezTo>
                <a:cubicBezTo>
                  <a:pt x="332" y="64"/>
                  <a:pt x="332" y="71"/>
                  <a:pt x="339" y="71"/>
                </a:cubicBezTo>
                <a:cubicBezTo>
                  <a:pt x="332" y="71"/>
                  <a:pt x="332" y="71"/>
                  <a:pt x="332" y="71"/>
                </a:cubicBezTo>
                <a:close/>
                <a:moveTo>
                  <a:pt x="311" y="71"/>
                </a:moveTo>
                <a:lnTo>
                  <a:pt x="311" y="71"/>
                </a:lnTo>
                <a:cubicBezTo>
                  <a:pt x="318" y="71"/>
                  <a:pt x="318" y="71"/>
                  <a:pt x="318" y="71"/>
                </a:cubicBezTo>
                <a:lnTo>
                  <a:pt x="318" y="78"/>
                </a:lnTo>
                <a:cubicBezTo>
                  <a:pt x="311" y="78"/>
                  <a:pt x="311" y="78"/>
                  <a:pt x="311" y="78"/>
                </a:cubicBezTo>
                <a:cubicBezTo>
                  <a:pt x="311" y="85"/>
                  <a:pt x="311" y="85"/>
                  <a:pt x="311" y="85"/>
                </a:cubicBezTo>
                <a:cubicBezTo>
                  <a:pt x="304" y="85"/>
                  <a:pt x="304" y="85"/>
                  <a:pt x="304" y="85"/>
                </a:cubicBezTo>
                <a:cubicBezTo>
                  <a:pt x="304" y="85"/>
                  <a:pt x="304" y="85"/>
                  <a:pt x="311" y="85"/>
                </a:cubicBezTo>
                <a:cubicBezTo>
                  <a:pt x="304" y="85"/>
                  <a:pt x="304" y="78"/>
                  <a:pt x="304" y="78"/>
                </a:cubicBezTo>
                <a:lnTo>
                  <a:pt x="304" y="85"/>
                </a:lnTo>
                <a:cubicBezTo>
                  <a:pt x="297" y="85"/>
                  <a:pt x="297" y="78"/>
                  <a:pt x="297" y="78"/>
                </a:cubicBezTo>
                <a:cubicBezTo>
                  <a:pt x="304" y="78"/>
                  <a:pt x="304" y="78"/>
                  <a:pt x="304" y="78"/>
                </a:cubicBezTo>
                <a:cubicBezTo>
                  <a:pt x="304" y="78"/>
                  <a:pt x="304" y="78"/>
                  <a:pt x="297" y="78"/>
                </a:cubicBezTo>
                <a:cubicBezTo>
                  <a:pt x="297" y="78"/>
                  <a:pt x="297" y="78"/>
                  <a:pt x="297" y="71"/>
                </a:cubicBezTo>
                <a:cubicBezTo>
                  <a:pt x="297" y="71"/>
                  <a:pt x="297" y="71"/>
                  <a:pt x="290" y="71"/>
                </a:cubicBezTo>
                <a:cubicBezTo>
                  <a:pt x="290" y="71"/>
                  <a:pt x="290" y="71"/>
                  <a:pt x="297" y="71"/>
                </a:cubicBezTo>
                <a:cubicBezTo>
                  <a:pt x="297" y="71"/>
                  <a:pt x="297" y="71"/>
                  <a:pt x="304" y="71"/>
                </a:cubicBezTo>
                <a:lnTo>
                  <a:pt x="311" y="71"/>
                </a:lnTo>
                <a:close/>
                <a:moveTo>
                  <a:pt x="262" y="205"/>
                </a:moveTo>
                <a:lnTo>
                  <a:pt x="262" y="205"/>
                </a:lnTo>
                <a:lnTo>
                  <a:pt x="269" y="205"/>
                </a:lnTo>
                <a:cubicBezTo>
                  <a:pt x="262" y="205"/>
                  <a:pt x="262" y="205"/>
                  <a:pt x="262" y="205"/>
                </a:cubicBezTo>
                <a:cubicBezTo>
                  <a:pt x="255" y="205"/>
                  <a:pt x="255" y="205"/>
                  <a:pt x="255" y="205"/>
                </a:cubicBezTo>
                <a:cubicBezTo>
                  <a:pt x="255" y="205"/>
                  <a:pt x="255" y="205"/>
                  <a:pt x="248" y="205"/>
                </a:cubicBezTo>
                <a:cubicBezTo>
                  <a:pt x="255" y="205"/>
                  <a:pt x="255" y="205"/>
                  <a:pt x="255" y="205"/>
                </a:cubicBezTo>
                <a:lnTo>
                  <a:pt x="255" y="198"/>
                </a:lnTo>
                <a:lnTo>
                  <a:pt x="255" y="205"/>
                </a:lnTo>
                <a:cubicBezTo>
                  <a:pt x="255" y="198"/>
                  <a:pt x="248" y="198"/>
                  <a:pt x="248" y="198"/>
                </a:cubicBezTo>
                <a:lnTo>
                  <a:pt x="255" y="198"/>
                </a:lnTo>
                <a:cubicBezTo>
                  <a:pt x="255" y="191"/>
                  <a:pt x="255" y="191"/>
                  <a:pt x="255" y="191"/>
                </a:cubicBezTo>
                <a:cubicBezTo>
                  <a:pt x="255" y="191"/>
                  <a:pt x="255" y="191"/>
                  <a:pt x="248" y="191"/>
                </a:cubicBezTo>
                <a:lnTo>
                  <a:pt x="248" y="184"/>
                </a:lnTo>
                <a:cubicBezTo>
                  <a:pt x="248" y="177"/>
                  <a:pt x="248" y="177"/>
                  <a:pt x="248" y="177"/>
                </a:cubicBezTo>
                <a:lnTo>
                  <a:pt x="255" y="177"/>
                </a:lnTo>
                <a:lnTo>
                  <a:pt x="248" y="177"/>
                </a:lnTo>
                <a:cubicBezTo>
                  <a:pt x="255" y="177"/>
                  <a:pt x="255" y="177"/>
                  <a:pt x="255" y="177"/>
                </a:cubicBezTo>
                <a:cubicBezTo>
                  <a:pt x="255" y="184"/>
                  <a:pt x="255" y="184"/>
                  <a:pt x="255" y="184"/>
                </a:cubicBezTo>
                <a:cubicBezTo>
                  <a:pt x="255" y="191"/>
                  <a:pt x="255" y="191"/>
                  <a:pt x="255" y="191"/>
                </a:cubicBezTo>
                <a:cubicBezTo>
                  <a:pt x="262" y="191"/>
                  <a:pt x="262" y="191"/>
                  <a:pt x="262" y="191"/>
                </a:cubicBezTo>
                <a:cubicBezTo>
                  <a:pt x="262" y="198"/>
                  <a:pt x="262" y="198"/>
                  <a:pt x="262" y="198"/>
                </a:cubicBezTo>
                <a:lnTo>
                  <a:pt x="269" y="198"/>
                </a:lnTo>
                <a:cubicBezTo>
                  <a:pt x="269" y="198"/>
                  <a:pt x="262" y="198"/>
                  <a:pt x="262" y="205"/>
                </a:cubicBezTo>
                <a:close/>
                <a:moveTo>
                  <a:pt x="248" y="184"/>
                </a:moveTo>
                <a:lnTo>
                  <a:pt x="248" y="184"/>
                </a:lnTo>
                <a:close/>
                <a:moveTo>
                  <a:pt x="248" y="191"/>
                </a:moveTo>
                <a:lnTo>
                  <a:pt x="248" y="191"/>
                </a:lnTo>
                <a:cubicBezTo>
                  <a:pt x="248" y="191"/>
                  <a:pt x="248" y="191"/>
                  <a:pt x="240" y="191"/>
                </a:cubicBezTo>
                <a:cubicBezTo>
                  <a:pt x="248" y="191"/>
                  <a:pt x="248" y="198"/>
                  <a:pt x="248" y="198"/>
                </a:cubicBezTo>
                <a:cubicBezTo>
                  <a:pt x="240" y="198"/>
                  <a:pt x="240" y="198"/>
                  <a:pt x="240" y="198"/>
                </a:cubicBezTo>
                <a:cubicBezTo>
                  <a:pt x="233" y="198"/>
                  <a:pt x="233" y="205"/>
                  <a:pt x="233" y="205"/>
                </a:cubicBezTo>
                <a:cubicBezTo>
                  <a:pt x="233" y="198"/>
                  <a:pt x="233" y="198"/>
                  <a:pt x="233" y="198"/>
                </a:cubicBezTo>
                <a:cubicBezTo>
                  <a:pt x="233" y="198"/>
                  <a:pt x="233" y="198"/>
                  <a:pt x="240" y="198"/>
                </a:cubicBezTo>
                <a:cubicBezTo>
                  <a:pt x="233" y="198"/>
                  <a:pt x="233" y="198"/>
                  <a:pt x="233" y="191"/>
                </a:cubicBezTo>
                <a:cubicBezTo>
                  <a:pt x="233" y="191"/>
                  <a:pt x="233" y="191"/>
                  <a:pt x="240" y="191"/>
                </a:cubicBezTo>
                <a:cubicBezTo>
                  <a:pt x="240" y="191"/>
                  <a:pt x="240" y="191"/>
                  <a:pt x="240" y="184"/>
                </a:cubicBezTo>
                <a:cubicBezTo>
                  <a:pt x="240" y="191"/>
                  <a:pt x="240" y="191"/>
                  <a:pt x="240" y="191"/>
                </a:cubicBezTo>
                <a:cubicBezTo>
                  <a:pt x="240" y="191"/>
                  <a:pt x="248" y="184"/>
                  <a:pt x="248" y="191"/>
                </a:cubicBezTo>
                <a:close/>
                <a:moveTo>
                  <a:pt x="233" y="269"/>
                </a:moveTo>
                <a:lnTo>
                  <a:pt x="233" y="269"/>
                </a:lnTo>
                <a:lnTo>
                  <a:pt x="233" y="262"/>
                </a:lnTo>
                <a:lnTo>
                  <a:pt x="240" y="262"/>
                </a:lnTo>
                <a:lnTo>
                  <a:pt x="248" y="254"/>
                </a:lnTo>
                <a:lnTo>
                  <a:pt x="255" y="254"/>
                </a:lnTo>
                <a:cubicBezTo>
                  <a:pt x="255" y="254"/>
                  <a:pt x="255" y="254"/>
                  <a:pt x="262" y="254"/>
                </a:cubicBezTo>
                <a:lnTo>
                  <a:pt x="269" y="254"/>
                </a:lnTo>
                <a:cubicBezTo>
                  <a:pt x="269" y="254"/>
                  <a:pt x="269" y="254"/>
                  <a:pt x="269" y="247"/>
                </a:cubicBezTo>
                <a:cubicBezTo>
                  <a:pt x="276" y="247"/>
                  <a:pt x="276" y="254"/>
                  <a:pt x="276" y="254"/>
                </a:cubicBezTo>
                <a:lnTo>
                  <a:pt x="276" y="247"/>
                </a:lnTo>
                <a:cubicBezTo>
                  <a:pt x="283" y="247"/>
                  <a:pt x="283" y="247"/>
                  <a:pt x="283" y="247"/>
                </a:cubicBezTo>
                <a:lnTo>
                  <a:pt x="283" y="254"/>
                </a:lnTo>
                <a:lnTo>
                  <a:pt x="290" y="247"/>
                </a:lnTo>
                <a:cubicBezTo>
                  <a:pt x="290" y="247"/>
                  <a:pt x="290" y="247"/>
                  <a:pt x="290" y="254"/>
                </a:cubicBezTo>
                <a:cubicBezTo>
                  <a:pt x="290" y="247"/>
                  <a:pt x="290" y="247"/>
                  <a:pt x="290" y="247"/>
                </a:cubicBezTo>
                <a:cubicBezTo>
                  <a:pt x="290" y="254"/>
                  <a:pt x="290" y="254"/>
                  <a:pt x="290" y="254"/>
                </a:cubicBezTo>
                <a:lnTo>
                  <a:pt x="290" y="262"/>
                </a:lnTo>
                <a:cubicBezTo>
                  <a:pt x="297" y="262"/>
                  <a:pt x="297" y="262"/>
                  <a:pt x="297" y="262"/>
                </a:cubicBezTo>
                <a:cubicBezTo>
                  <a:pt x="297" y="262"/>
                  <a:pt x="297" y="262"/>
                  <a:pt x="304" y="262"/>
                </a:cubicBezTo>
                <a:cubicBezTo>
                  <a:pt x="304" y="269"/>
                  <a:pt x="304" y="269"/>
                  <a:pt x="304" y="269"/>
                </a:cubicBezTo>
                <a:lnTo>
                  <a:pt x="311" y="269"/>
                </a:lnTo>
                <a:lnTo>
                  <a:pt x="318" y="269"/>
                </a:lnTo>
                <a:cubicBezTo>
                  <a:pt x="318" y="262"/>
                  <a:pt x="318" y="262"/>
                  <a:pt x="325" y="262"/>
                </a:cubicBezTo>
                <a:lnTo>
                  <a:pt x="325" y="269"/>
                </a:lnTo>
                <a:cubicBezTo>
                  <a:pt x="332" y="269"/>
                  <a:pt x="332" y="269"/>
                  <a:pt x="332" y="269"/>
                </a:cubicBezTo>
                <a:lnTo>
                  <a:pt x="339" y="269"/>
                </a:lnTo>
                <a:cubicBezTo>
                  <a:pt x="339" y="269"/>
                  <a:pt x="339" y="269"/>
                  <a:pt x="346" y="269"/>
                </a:cubicBezTo>
                <a:cubicBezTo>
                  <a:pt x="353" y="269"/>
                  <a:pt x="353" y="269"/>
                  <a:pt x="353" y="269"/>
                </a:cubicBezTo>
                <a:cubicBezTo>
                  <a:pt x="353" y="269"/>
                  <a:pt x="353" y="269"/>
                  <a:pt x="361" y="276"/>
                </a:cubicBezTo>
                <a:cubicBezTo>
                  <a:pt x="353" y="276"/>
                  <a:pt x="353" y="276"/>
                  <a:pt x="353" y="276"/>
                </a:cubicBezTo>
                <a:cubicBezTo>
                  <a:pt x="353" y="283"/>
                  <a:pt x="353" y="283"/>
                  <a:pt x="353" y="283"/>
                </a:cubicBezTo>
                <a:lnTo>
                  <a:pt x="361" y="290"/>
                </a:lnTo>
                <a:lnTo>
                  <a:pt x="361" y="297"/>
                </a:lnTo>
                <a:cubicBezTo>
                  <a:pt x="368" y="297"/>
                  <a:pt x="361" y="304"/>
                  <a:pt x="368" y="304"/>
                </a:cubicBezTo>
                <a:cubicBezTo>
                  <a:pt x="368" y="311"/>
                  <a:pt x="368" y="311"/>
                  <a:pt x="375" y="318"/>
                </a:cubicBezTo>
                <a:lnTo>
                  <a:pt x="375" y="311"/>
                </a:lnTo>
                <a:lnTo>
                  <a:pt x="375" y="318"/>
                </a:lnTo>
                <a:cubicBezTo>
                  <a:pt x="375" y="318"/>
                  <a:pt x="375" y="318"/>
                  <a:pt x="382" y="318"/>
                </a:cubicBezTo>
                <a:lnTo>
                  <a:pt x="382" y="325"/>
                </a:lnTo>
                <a:cubicBezTo>
                  <a:pt x="389" y="325"/>
                  <a:pt x="389" y="325"/>
                  <a:pt x="389" y="325"/>
                </a:cubicBezTo>
                <a:cubicBezTo>
                  <a:pt x="396" y="325"/>
                  <a:pt x="396" y="325"/>
                  <a:pt x="396" y="325"/>
                </a:cubicBezTo>
                <a:lnTo>
                  <a:pt x="403" y="325"/>
                </a:lnTo>
                <a:cubicBezTo>
                  <a:pt x="403" y="325"/>
                  <a:pt x="403" y="325"/>
                  <a:pt x="403" y="332"/>
                </a:cubicBezTo>
                <a:lnTo>
                  <a:pt x="396" y="332"/>
                </a:lnTo>
                <a:cubicBezTo>
                  <a:pt x="396" y="332"/>
                  <a:pt x="396" y="332"/>
                  <a:pt x="396" y="339"/>
                </a:cubicBezTo>
                <a:cubicBezTo>
                  <a:pt x="396" y="347"/>
                  <a:pt x="396" y="347"/>
                  <a:pt x="389" y="347"/>
                </a:cubicBezTo>
                <a:cubicBezTo>
                  <a:pt x="389" y="347"/>
                  <a:pt x="389" y="347"/>
                  <a:pt x="389" y="354"/>
                </a:cubicBezTo>
                <a:lnTo>
                  <a:pt x="382" y="354"/>
                </a:lnTo>
                <a:cubicBezTo>
                  <a:pt x="382" y="361"/>
                  <a:pt x="375" y="361"/>
                  <a:pt x="375" y="361"/>
                </a:cubicBezTo>
                <a:cubicBezTo>
                  <a:pt x="375" y="368"/>
                  <a:pt x="375" y="368"/>
                  <a:pt x="375" y="368"/>
                </a:cubicBezTo>
                <a:lnTo>
                  <a:pt x="368" y="368"/>
                </a:lnTo>
                <a:lnTo>
                  <a:pt x="368" y="375"/>
                </a:lnTo>
                <a:cubicBezTo>
                  <a:pt x="368" y="375"/>
                  <a:pt x="368" y="375"/>
                  <a:pt x="368" y="382"/>
                </a:cubicBezTo>
                <a:cubicBezTo>
                  <a:pt x="375" y="389"/>
                  <a:pt x="375" y="389"/>
                  <a:pt x="375" y="389"/>
                </a:cubicBezTo>
                <a:cubicBezTo>
                  <a:pt x="375" y="396"/>
                  <a:pt x="375" y="396"/>
                  <a:pt x="375" y="396"/>
                </a:cubicBezTo>
                <a:lnTo>
                  <a:pt x="375" y="403"/>
                </a:lnTo>
                <a:cubicBezTo>
                  <a:pt x="375" y="403"/>
                  <a:pt x="375" y="403"/>
                  <a:pt x="368" y="403"/>
                </a:cubicBezTo>
                <a:cubicBezTo>
                  <a:pt x="361" y="410"/>
                  <a:pt x="361" y="410"/>
                  <a:pt x="361" y="410"/>
                </a:cubicBezTo>
                <a:lnTo>
                  <a:pt x="361" y="417"/>
                </a:lnTo>
                <a:lnTo>
                  <a:pt x="361" y="424"/>
                </a:lnTo>
                <a:cubicBezTo>
                  <a:pt x="361" y="424"/>
                  <a:pt x="353" y="424"/>
                  <a:pt x="353" y="431"/>
                </a:cubicBezTo>
                <a:lnTo>
                  <a:pt x="353" y="438"/>
                </a:lnTo>
                <a:lnTo>
                  <a:pt x="346" y="438"/>
                </a:lnTo>
                <a:cubicBezTo>
                  <a:pt x="346" y="445"/>
                  <a:pt x="339" y="445"/>
                  <a:pt x="339" y="452"/>
                </a:cubicBezTo>
                <a:cubicBezTo>
                  <a:pt x="332" y="452"/>
                  <a:pt x="332" y="452"/>
                  <a:pt x="332" y="452"/>
                </a:cubicBezTo>
                <a:cubicBezTo>
                  <a:pt x="325" y="452"/>
                  <a:pt x="325" y="452"/>
                  <a:pt x="325" y="452"/>
                </a:cubicBezTo>
                <a:lnTo>
                  <a:pt x="318" y="452"/>
                </a:lnTo>
                <a:cubicBezTo>
                  <a:pt x="318" y="460"/>
                  <a:pt x="318" y="452"/>
                  <a:pt x="318" y="452"/>
                </a:cubicBezTo>
                <a:cubicBezTo>
                  <a:pt x="318" y="460"/>
                  <a:pt x="318" y="460"/>
                  <a:pt x="318" y="460"/>
                </a:cubicBezTo>
                <a:cubicBezTo>
                  <a:pt x="311" y="460"/>
                  <a:pt x="311" y="452"/>
                  <a:pt x="311" y="452"/>
                </a:cubicBezTo>
                <a:cubicBezTo>
                  <a:pt x="311" y="445"/>
                  <a:pt x="311" y="445"/>
                  <a:pt x="311" y="445"/>
                </a:cubicBezTo>
                <a:cubicBezTo>
                  <a:pt x="311" y="445"/>
                  <a:pt x="311" y="438"/>
                  <a:pt x="304" y="438"/>
                </a:cubicBezTo>
                <a:cubicBezTo>
                  <a:pt x="304" y="431"/>
                  <a:pt x="304" y="431"/>
                  <a:pt x="304" y="431"/>
                </a:cubicBezTo>
                <a:cubicBezTo>
                  <a:pt x="304" y="431"/>
                  <a:pt x="304" y="431"/>
                  <a:pt x="304" y="424"/>
                </a:cubicBezTo>
                <a:cubicBezTo>
                  <a:pt x="304" y="417"/>
                  <a:pt x="297" y="417"/>
                  <a:pt x="297" y="417"/>
                </a:cubicBezTo>
                <a:lnTo>
                  <a:pt x="297" y="410"/>
                </a:lnTo>
                <a:cubicBezTo>
                  <a:pt x="297" y="403"/>
                  <a:pt x="297" y="403"/>
                  <a:pt x="297" y="403"/>
                </a:cubicBezTo>
                <a:lnTo>
                  <a:pt x="297" y="396"/>
                </a:lnTo>
                <a:cubicBezTo>
                  <a:pt x="297" y="389"/>
                  <a:pt x="297" y="389"/>
                  <a:pt x="297" y="389"/>
                </a:cubicBezTo>
                <a:cubicBezTo>
                  <a:pt x="297" y="382"/>
                  <a:pt x="297" y="382"/>
                  <a:pt x="297" y="382"/>
                </a:cubicBezTo>
                <a:cubicBezTo>
                  <a:pt x="297" y="382"/>
                  <a:pt x="297" y="382"/>
                  <a:pt x="297" y="375"/>
                </a:cubicBezTo>
                <a:lnTo>
                  <a:pt x="297" y="368"/>
                </a:lnTo>
                <a:cubicBezTo>
                  <a:pt x="290" y="368"/>
                  <a:pt x="290" y="368"/>
                  <a:pt x="290" y="368"/>
                </a:cubicBezTo>
                <a:cubicBezTo>
                  <a:pt x="290" y="361"/>
                  <a:pt x="290" y="361"/>
                  <a:pt x="290" y="361"/>
                </a:cubicBezTo>
                <a:cubicBezTo>
                  <a:pt x="283" y="361"/>
                  <a:pt x="283" y="361"/>
                  <a:pt x="283" y="361"/>
                </a:cubicBezTo>
                <a:cubicBezTo>
                  <a:pt x="290" y="361"/>
                  <a:pt x="290" y="361"/>
                  <a:pt x="290" y="354"/>
                </a:cubicBezTo>
                <a:lnTo>
                  <a:pt x="290" y="347"/>
                </a:lnTo>
                <a:cubicBezTo>
                  <a:pt x="283" y="347"/>
                  <a:pt x="290" y="347"/>
                  <a:pt x="283" y="347"/>
                </a:cubicBezTo>
                <a:cubicBezTo>
                  <a:pt x="283" y="347"/>
                  <a:pt x="276" y="347"/>
                  <a:pt x="276" y="339"/>
                </a:cubicBezTo>
                <a:cubicBezTo>
                  <a:pt x="276" y="339"/>
                  <a:pt x="276" y="339"/>
                  <a:pt x="269" y="339"/>
                </a:cubicBezTo>
                <a:cubicBezTo>
                  <a:pt x="262" y="339"/>
                  <a:pt x="262" y="339"/>
                  <a:pt x="262" y="339"/>
                </a:cubicBezTo>
                <a:lnTo>
                  <a:pt x="255" y="347"/>
                </a:lnTo>
                <a:lnTo>
                  <a:pt x="255" y="339"/>
                </a:lnTo>
                <a:cubicBezTo>
                  <a:pt x="255" y="339"/>
                  <a:pt x="255" y="339"/>
                  <a:pt x="255" y="347"/>
                </a:cubicBezTo>
                <a:cubicBezTo>
                  <a:pt x="255" y="347"/>
                  <a:pt x="255" y="339"/>
                  <a:pt x="248" y="339"/>
                </a:cubicBezTo>
                <a:cubicBezTo>
                  <a:pt x="248" y="347"/>
                  <a:pt x="248" y="347"/>
                  <a:pt x="248" y="347"/>
                </a:cubicBezTo>
                <a:cubicBezTo>
                  <a:pt x="240" y="347"/>
                  <a:pt x="240" y="347"/>
                  <a:pt x="240" y="347"/>
                </a:cubicBezTo>
                <a:cubicBezTo>
                  <a:pt x="233" y="339"/>
                  <a:pt x="233" y="339"/>
                  <a:pt x="233" y="339"/>
                </a:cubicBezTo>
                <a:cubicBezTo>
                  <a:pt x="226" y="339"/>
                  <a:pt x="226" y="339"/>
                  <a:pt x="226" y="339"/>
                </a:cubicBezTo>
                <a:cubicBezTo>
                  <a:pt x="226" y="332"/>
                  <a:pt x="226" y="332"/>
                  <a:pt x="226" y="332"/>
                </a:cubicBezTo>
                <a:cubicBezTo>
                  <a:pt x="226" y="332"/>
                  <a:pt x="219" y="332"/>
                  <a:pt x="219" y="325"/>
                </a:cubicBezTo>
                <a:cubicBezTo>
                  <a:pt x="219" y="325"/>
                  <a:pt x="219" y="325"/>
                  <a:pt x="212" y="325"/>
                </a:cubicBezTo>
                <a:cubicBezTo>
                  <a:pt x="212" y="318"/>
                  <a:pt x="212" y="318"/>
                  <a:pt x="212" y="318"/>
                </a:cubicBezTo>
                <a:cubicBezTo>
                  <a:pt x="219" y="318"/>
                  <a:pt x="219" y="318"/>
                  <a:pt x="219" y="318"/>
                </a:cubicBezTo>
                <a:cubicBezTo>
                  <a:pt x="212" y="318"/>
                  <a:pt x="212" y="318"/>
                  <a:pt x="212" y="318"/>
                </a:cubicBezTo>
                <a:lnTo>
                  <a:pt x="219" y="311"/>
                </a:lnTo>
                <a:lnTo>
                  <a:pt x="219" y="304"/>
                </a:lnTo>
                <a:cubicBezTo>
                  <a:pt x="219" y="304"/>
                  <a:pt x="219" y="297"/>
                  <a:pt x="212" y="297"/>
                </a:cubicBezTo>
                <a:cubicBezTo>
                  <a:pt x="219" y="297"/>
                  <a:pt x="219" y="297"/>
                  <a:pt x="219" y="297"/>
                </a:cubicBezTo>
                <a:cubicBezTo>
                  <a:pt x="219" y="290"/>
                  <a:pt x="219" y="290"/>
                  <a:pt x="219" y="290"/>
                </a:cubicBezTo>
                <a:cubicBezTo>
                  <a:pt x="219" y="283"/>
                  <a:pt x="219" y="283"/>
                  <a:pt x="219" y="283"/>
                </a:cubicBezTo>
                <a:lnTo>
                  <a:pt x="226" y="283"/>
                </a:lnTo>
                <a:lnTo>
                  <a:pt x="226" y="276"/>
                </a:lnTo>
                <a:cubicBezTo>
                  <a:pt x="233" y="276"/>
                  <a:pt x="233" y="276"/>
                  <a:pt x="233" y="276"/>
                </a:cubicBezTo>
                <a:cubicBezTo>
                  <a:pt x="233" y="269"/>
                  <a:pt x="233" y="269"/>
                  <a:pt x="233" y="269"/>
                </a:cubicBezTo>
                <a:close/>
                <a:moveTo>
                  <a:pt x="219" y="149"/>
                </a:moveTo>
                <a:lnTo>
                  <a:pt x="219" y="149"/>
                </a:lnTo>
                <a:cubicBezTo>
                  <a:pt x="219" y="149"/>
                  <a:pt x="219" y="149"/>
                  <a:pt x="219" y="156"/>
                </a:cubicBezTo>
                <a:cubicBezTo>
                  <a:pt x="212" y="156"/>
                  <a:pt x="212" y="156"/>
                  <a:pt x="212" y="156"/>
                </a:cubicBezTo>
                <a:lnTo>
                  <a:pt x="205" y="156"/>
                </a:lnTo>
                <a:lnTo>
                  <a:pt x="198" y="156"/>
                </a:lnTo>
                <a:cubicBezTo>
                  <a:pt x="198" y="149"/>
                  <a:pt x="205" y="149"/>
                  <a:pt x="205" y="149"/>
                </a:cubicBezTo>
                <a:cubicBezTo>
                  <a:pt x="198" y="149"/>
                  <a:pt x="198" y="149"/>
                  <a:pt x="198" y="149"/>
                </a:cubicBezTo>
                <a:cubicBezTo>
                  <a:pt x="198" y="149"/>
                  <a:pt x="198" y="149"/>
                  <a:pt x="205" y="149"/>
                </a:cubicBezTo>
                <a:cubicBezTo>
                  <a:pt x="198" y="149"/>
                  <a:pt x="198" y="149"/>
                  <a:pt x="198" y="141"/>
                </a:cubicBezTo>
                <a:cubicBezTo>
                  <a:pt x="198" y="141"/>
                  <a:pt x="198" y="149"/>
                  <a:pt x="198" y="141"/>
                </a:cubicBezTo>
                <a:lnTo>
                  <a:pt x="205" y="141"/>
                </a:lnTo>
                <a:cubicBezTo>
                  <a:pt x="205" y="149"/>
                  <a:pt x="205" y="149"/>
                  <a:pt x="205" y="149"/>
                </a:cubicBezTo>
                <a:cubicBezTo>
                  <a:pt x="205" y="141"/>
                  <a:pt x="205" y="141"/>
                  <a:pt x="205" y="141"/>
                </a:cubicBezTo>
                <a:lnTo>
                  <a:pt x="212" y="141"/>
                </a:lnTo>
                <a:cubicBezTo>
                  <a:pt x="212" y="141"/>
                  <a:pt x="212" y="141"/>
                  <a:pt x="219" y="141"/>
                </a:cubicBezTo>
                <a:lnTo>
                  <a:pt x="226" y="141"/>
                </a:lnTo>
                <a:cubicBezTo>
                  <a:pt x="226" y="149"/>
                  <a:pt x="226" y="149"/>
                  <a:pt x="226" y="149"/>
                </a:cubicBezTo>
                <a:cubicBezTo>
                  <a:pt x="226" y="149"/>
                  <a:pt x="226" y="149"/>
                  <a:pt x="219" y="149"/>
                </a:cubicBezTo>
                <a:close/>
                <a:moveTo>
                  <a:pt x="283" y="347"/>
                </a:moveTo>
                <a:lnTo>
                  <a:pt x="283" y="347"/>
                </a:lnTo>
                <a:close/>
                <a:moveTo>
                  <a:pt x="382" y="417"/>
                </a:moveTo>
                <a:lnTo>
                  <a:pt x="382" y="417"/>
                </a:lnTo>
                <a:lnTo>
                  <a:pt x="382" y="410"/>
                </a:lnTo>
                <a:cubicBezTo>
                  <a:pt x="382" y="410"/>
                  <a:pt x="382" y="410"/>
                  <a:pt x="382" y="403"/>
                </a:cubicBezTo>
                <a:cubicBezTo>
                  <a:pt x="389" y="403"/>
                  <a:pt x="389" y="403"/>
                  <a:pt x="389" y="403"/>
                </a:cubicBezTo>
                <a:cubicBezTo>
                  <a:pt x="389" y="396"/>
                  <a:pt x="389" y="396"/>
                  <a:pt x="389" y="396"/>
                </a:cubicBezTo>
                <a:cubicBezTo>
                  <a:pt x="389" y="396"/>
                  <a:pt x="389" y="396"/>
                  <a:pt x="396" y="396"/>
                </a:cubicBezTo>
                <a:cubicBezTo>
                  <a:pt x="396" y="396"/>
                  <a:pt x="396" y="396"/>
                  <a:pt x="396" y="389"/>
                </a:cubicBezTo>
                <a:cubicBezTo>
                  <a:pt x="396" y="389"/>
                  <a:pt x="396" y="389"/>
                  <a:pt x="396" y="396"/>
                </a:cubicBezTo>
                <a:cubicBezTo>
                  <a:pt x="403" y="396"/>
                  <a:pt x="396" y="396"/>
                  <a:pt x="403" y="396"/>
                </a:cubicBezTo>
                <a:cubicBezTo>
                  <a:pt x="403" y="396"/>
                  <a:pt x="403" y="396"/>
                  <a:pt x="403" y="403"/>
                </a:cubicBezTo>
                <a:cubicBezTo>
                  <a:pt x="396" y="403"/>
                  <a:pt x="396" y="403"/>
                  <a:pt x="396" y="403"/>
                </a:cubicBezTo>
                <a:lnTo>
                  <a:pt x="396" y="410"/>
                </a:lnTo>
                <a:cubicBezTo>
                  <a:pt x="396" y="410"/>
                  <a:pt x="396" y="417"/>
                  <a:pt x="396" y="424"/>
                </a:cubicBezTo>
                <a:cubicBezTo>
                  <a:pt x="396" y="424"/>
                  <a:pt x="389" y="424"/>
                  <a:pt x="389" y="431"/>
                </a:cubicBezTo>
                <a:cubicBezTo>
                  <a:pt x="382" y="431"/>
                  <a:pt x="382" y="431"/>
                  <a:pt x="382" y="424"/>
                </a:cubicBezTo>
                <a:cubicBezTo>
                  <a:pt x="382" y="424"/>
                  <a:pt x="382" y="424"/>
                  <a:pt x="382" y="417"/>
                </a:cubicBezTo>
                <a:close/>
                <a:moveTo>
                  <a:pt x="353" y="254"/>
                </a:moveTo>
                <a:lnTo>
                  <a:pt x="353" y="254"/>
                </a:lnTo>
                <a:close/>
                <a:moveTo>
                  <a:pt x="332" y="254"/>
                </a:moveTo>
                <a:lnTo>
                  <a:pt x="332" y="254"/>
                </a:lnTo>
                <a:cubicBezTo>
                  <a:pt x="325" y="254"/>
                  <a:pt x="325" y="254"/>
                  <a:pt x="325" y="254"/>
                </a:cubicBezTo>
                <a:cubicBezTo>
                  <a:pt x="332" y="254"/>
                  <a:pt x="332" y="254"/>
                  <a:pt x="332" y="254"/>
                </a:cubicBezTo>
                <a:close/>
                <a:moveTo>
                  <a:pt x="304" y="247"/>
                </a:moveTo>
                <a:lnTo>
                  <a:pt x="304" y="247"/>
                </a:lnTo>
                <a:lnTo>
                  <a:pt x="304" y="254"/>
                </a:lnTo>
                <a:cubicBezTo>
                  <a:pt x="304" y="247"/>
                  <a:pt x="297" y="247"/>
                  <a:pt x="297" y="247"/>
                </a:cubicBezTo>
                <a:lnTo>
                  <a:pt x="304" y="247"/>
                </a:lnTo>
                <a:close/>
                <a:moveTo>
                  <a:pt x="290" y="240"/>
                </a:moveTo>
                <a:lnTo>
                  <a:pt x="290" y="240"/>
                </a:lnTo>
                <a:cubicBezTo>
                  <a:pt x="283" y="240"/>
                  <a:pt x="283" y="247"/>
                  <a:pt x="283" y="247"/>
                </a:cubicBezTo>
                <a:cubicBezTo>
                  <a:pt x="283" y="240"/>
                  <a:pt x="283" y="240"/>
                  <a:pt x="283" y="240"/>
                </a:cubicBezTo>
                <a:cubicBezTo>
                  <a:pt x="283" y="240"/>
                  <a:pt x="283" y="240"/>
                  <a:pt x="290" y="240"/>
                </a:cubicBezTo>
                <a:close/>
                <a:moveTo>
                  <a:pt x="290" y="233"/>
                </a:moveTo>
                <a:lnTo>
                  <a:pt x="290" y="233"/>
                </a:lnTo>
                <a:cubicBezTo>
                  <a:pt x="283" y="233"/>
                  <a:pt x="283" y="233"/>
                  <a:pt x="283" y="233"/>
                </a:cubicBezTo>
                <a:lnTo>
                  <a:pt x="290" y="233"/>
                </a:lnTo>
                <a:close/>
                <a:moveTo>
                  <a:pt x="205" y="106"/>
                </a:moveTo>
                <a:lnTo>
                  <a:pt x="205" y="106"/>
                </a:lnTo>
                <a:lnTo>
                  <a:pt x="198" y="106"/>
                </a:lnTo>
                <a:cubicBezTo>
                  <a:pt x="198" y="106"/>
                  <a:pt x="198" y="106"/>
                  <a:pt x="198" y="99"/>
                </a:cubicBezTo>
                <a:cubicBezTo>
                  <a:pt x="198" y="99"/>
                  <a:pt x="198" y="99"/>
                  <a:pt x="205" y="99"/>
                </a:cubicBezTo>
                <a:cubicBezTo>
                  <a:pt x="205" y="99"/>
                  <a:pt x="198" y="99"/>
                  <a:pt x="198" y="106"/>
                </a:cubicBezTo>
                <a:cubicBezTo>
                  <a:pt x="205" y="106"/>
                  <a:pt x="205" y="106"/>
                  <a:pt x="205" y="106"/>
                </a:cubicBezTo>
                <a:close/>
                <a:moveTo>
                  <a:pt x="198" y="99"/>
                </a:moveTo>
                <a:lnTo>
                  <a:pt x="198" y="99"/>
                </a:lnTo>
                <a:close/>
                <a:moveTo>
                  <a:pt x="191" y="99"/>
                </a:moveTo>
                <a:lnTo>
                  <a:pt x="191" y="99"/>
                </a:lnTo>
                <a:lnTo>
                  <a:pt x="198" y="99"/>
                </a:lnTo>
                <a:lnTo>
                  <a:pt x="191" y="99"/>
                </a:lnTo>
                <a:close/>
                <a:moveTo>
                  <a:pt x="198" y="92"/>
                </a:moveTo>
                <a:lnTo>
                  <a:pt x="198" y="92"/>
                </a:lnTo>
                <a:lnTo>
                  <a:pt x="198" y="85"/>
                </a:lnTo>
                <a:lnTo>
                  <a:pt x="198" y="92"/>
                </a:ln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198" y="92"/>
                </a:moveTo>
                <a:lnTo>
                  <a:pt x="198" y="92"/>
                </a:lnTo>
                <a:close/>
                <a:moveTo>
                  <a:pt x="198" y="113"/>
                </a:moveTo>
                <a:lnTo>
                  <a:pt x="198" y="113"/>
                </a:lnTo>
                <a:close/>
                <a:moveTo>
                  <a:pt x="155" y="177"/>
                </a:moveTo>
                <a:lnTo>
                  <a:pt x="155" y="177"/>
                </a:lnTo>
                <a:close/>
                <a:moveTo>
                  <a:pt x="134" y="240"/>
                </a:moveTo>
                <a:lnTo>
                  <a:pt x="134" y="240"/>
                </a:lnTo>
                <a:cubicBezTo>
                  <a:pt x="134" y="233"/>
                  <a:pt x="134" y="233"/>
                  <a:pt x="134" y="233"/>
                </a:cubicBezTo>
                <a:lnTo>
                  <a:pt x="134" y="240"/>
                </a:lnTo>
                <a:lnTo>
                  <a:pt x="134" y="233"/>
                </a:lnTo>
                <a:cubicBezTo>
                  <a:pt x="127" y="233"/>
                  <a:pt x="127" y="233"/>
                  <a:pt x="127" y="233"/>
                </a:cubicBezTo>
                <a:lnTo>
                  <a:pt x="120" y="233"/>
                </a:lnTo>
                <a:lnTo>
                  <a:pt x="127" y="233"/>
                </a:lnTo>
                <a:cubicBezTo>
                  <a:pt x="127" y="226"/>
                  <a:pt x="127" y="226"/>
                  <a:pt x="127" y="226"/>
                </a:cubicBezTo>
                <a:cubicBezTo>
                  <a:pt x="127" y="226"/>
                  <a:pt x="127" y="226"/>
                  <a:pt x="127" y="219"/>
                </a:cubicBezTo>
                <a:lnTo>
                  <a:pt x="134" y="219"/>
                </a:lnTo>
                <a:cubicBezTo>
                  <a:pt x="134" y="226"/>
                  <a:pt x="127" y="226"/>
                  <a:pt x="127" y="226"/>
                </a:cubicBezTo>
                <a:cubicBezTo>
                  <a:pt x="127" y="226"/>
                  <a:pt x="127" y="226"/>
                  <a:pt x="134" y="226"/>
                </a:cubicBezTo>
                <a:cubicBezTo>
                  <a:pt x="134" y="226"/>
                  <a:pt x="134" y="233"/>
                  <a:pt x="134" y="226"/>
                </a:cubicBezTo>
                <a:cubicBezTo>
                  <a:pt x="134" y="226"/>
                  <a:pt x="134" y="226"/>
                  <a:pt x="141" y="226"/>
                </a:cubicBezTo>
                <a:cubicBezTo>
                  <a:pt x="134" y="233"/>
                  <a:pt x="134" y="233"/>
                  <a:pt x="134" y="233"/>
                </a:cubicBezTo>
                <a:lnTo>
                  <a:pt x="141" y="233"/>
                </a:lnTo>
                <a:cubicBezTo>
                  <a:pt x="141" y="233"/>
                  <a:pt x="141" y="233"/>
                  <a:pt x="134" y="233"/>
                </a:cubicBezTo>
                <a:cubicBezTo>
                  <a:pt x="141" y="233"/>
                  <a:pt x="141" y="233"/>
                  <a:pt x="141" y="233"/>
                </a:cubicBezTo>
                <a:lnTo>
                  <a:pt x="141" y="240"/>
                </a:lnTo>
                <a:cubicBezTo>
                  <a:pt x="141" y="240"/>
                  <a:pt x="141" y="240"/>
                  <a:pt x="134" y="240"/>
                </a:cubicBezTo>
                <a:close/>
                <a:moveTo>
                  <a:pt x="134" y="396"/>
                </a:moveTo>
                <a:lnTo>
                  <a:pt x="134" y="396"/>
                </a:lnTo>
                <a:lnTo>
                  <a:pt x="134" y="389"/>
                </a:lnTo>
                <a:lnTo>
                  <a:pt x="134" y="396"/>
                </a:lnTo>
                <a:close/>
                <a:moveTo>
                  <a:pt x="134" y="127"/>
                </a:moveTo>
                <a:lnTo>
                  <a:pt x="134" y="127"/>
                </a:lnTo>
                <a:cubicBezTo>
                  <a:pt x="134" y="134"/>
                  <a:pt x="134" y="134"/>
                  <a:pt x="134" y="134"/>
                </a:cubicBezTo>
                <a:cubicBezTo>
                  <a:pt x="134" y="134"/>
                  <a:pt x="134" y="134"/>
                  <a:pt x="134" y="127"/>
                </a:cubicBezTo>
                <a:close/>
                <a:moveTo>
                  <a:pt x="113" y="240"/>
                </a:moveTo>
                <a:lnTo>
                  <a:pt x="113" y="240"/>
                </a:lnTo>
                <a:lnTo>
                  <a:pt x="120" y="240"/>
                </a:lnTo>
                <a:cubicBezTo>
                  <a:pt x="120" y="240"/>
                  <a:pt x="120" y="240"/>
                  <a:pt x="113" y="240"/>
                </a:cubicBezTo>
                <a:close/>
                <a:moveTo>
                  <a:pt x="99" y="325"/>
                </a:moveTo>
                <a:lnTo>
                  <a:pt x="99" y="325"/>
                </a:lnTo>
                <a:lnTo>
                  <a:pt x="106" y="325"/>
                </a:lnTo>
                <a:cubicBezTo>
                  <a:pt x="106" y="325"/>
                  <a:pt x="106" y="325"/>
                  <a:pt x="99" y="325"/>
                </a:cubicBezTo>
                <a:close/>
                <a:moveTo>
                  <a:pt x="99" y="361"/>
                </a:moveTo>
                <a:lnTo>
                  <a:pt x="99" y="361"/>
                </a:lnTo>
                <a:lnTo>
                  <a:pt x="106" y="361"/>
                </a:lnTo>
                <a:cubicBezTo>
                  <a:pt x="99" y="361"/>
                  <a:pt x="106" y="361"/>
                  <a:pt x="99" y="361"/>
                </a:cubicBezTo>
                <a:close/>
                <a:moveTo>
                  <a:pt x="92" y="325"/>
                </a:moveTo>
                <a:lnTo>
                  <a:pt x="92" y="325"/>
                </a:lnTo>
                <a:cubicBezTo>
                  <a:pt x="92" y="325"/>
                  <a:pt x="92" y="325"/>
                  <a:pt x="85" y="325"/>
                </a:cubicBezTo>
                <a:cubicBezTo>
                  <a:pt x="85" y="325"/>
                  <a:pt x="85" y="325"/>
                  <a:pt x="78" y="325"/>
                </a:cubicBezTo>
                <a:cubicBezTo>
                  <a:pt x="85" y="325"/>
                  <a:pt x="85" y="325"/>
                  <a:pt x="85" y="325"/>
                </a:cubicBezTo>
                <a:lnTo>
                  <a:pt x="92" y="325"/>
                </a:lnTo>
                <a:lnTo>
                  <a:pt x="99" y="325"/>
                </a:lnTo>
                <a:cubicBezTo>
                  <a:pt x="92" y="325"/>
                  <a:pt x="92" y="325"/>
                  <a:pt x="92" y="325"/>
                </a:cubicBezTo>
                <a:close/>
                <a:moveTo>
                  <a:pt x="78" y="276"/>
                </a:moveTo>
                <a:lnTo>
                  <a:pt x="78" y="276"/>
                </a:lnTo>
                <a:close/>
                <a:moveTo>
                  <a:pt x="78" y="276"/>
                </a:moveTo>
                <a:lnTo>
                  <a:pt x="78" y="276"/>
                </a:lnTo>
                <a:close/>
                <a:moveTo>
                  <a:pt x="78" y="276"/>
                </a:moveTo>
                <a:lnTo>
                  <a:pt x="78" y="276"/>
                </a:lnTo>
                <a:close/>
                <a:moveTo>
                  <a:pt x="71" y="325"/>
                </a:moveTo>
                <a:lnTo>
                  <a:pt x="71" y="325"/>
                </a:lnTo>
                <a:cubicBezTo>
                  <a:pt x="71" y="325"/>
                  <a:pt x="71" y="325"/>
                  <a:pt x="78" y="325"/>
                </a:cubicBezTo>
                <a:cubicBezTo>
                  <a:pt x="71" y="325"/>
                  <a:pt x="71" y="325"/>
                  <a:pt x="71" y="325"/>
                </a:cubicBezTo>
                <a:close/>
                <a:moveTo>
                  <a:pt x="481" y="332"/>
                </a:moveTo>
                <a:lnTo>
                  <a:pt x="481" y="332"/>
                </a:lnTo>
                <a:lnTo>
                  <a:pt x="488" y="332"/>
                </a:lnTo>
                <a:lnTo>
                  <a:pt x="488" y="339"/>
                </a:lnTo>
                <a:cubicBezTo>
                  <a:pt x="488" y="339"/>
                  <a:pt x="488" y="339"/>
                  <a:pt x="481" y="339"/>
                </a:cubicBezTo>
                <a:lnTo>
                  <a:pt x="481" y="332"/>
                </a:lnTo>
                <a:close/>
                <a:moveTo>
                  <a:pt x="290" y="177"/>
                </a:moveTo>
                <a:lnTo>
                  <a:pt x="290" y="177"/>
                </a:lnTo>
                <a:cubicBezTo>
                  <a:pt x="290" y="177"/>
                  <a:pt x="290" y="177"/>
                  <a:pt x="290" y="184"/>
                </a:cubicBezTo>
                <a:cubicBezTo>
                  <a:pt x="290" y="184"/>
                  <a:pt x="290" y="184"/>
                  <a:pt x="283" y="184"/>
                </a:cubicBezTo>
                <a:cubicBezTo>
                  <a:pt x="283" y="184"/>
                  <a:pt x="283" y="184"/>
                  <a:pt x="283" y="177"/>
                </a:cubicBezTo>
                <a:lnTo>
                  <a:pt x="290" y="177"/>
                </a:lnTo>
                <a:close/>
                <a:moveTo>
                  <a:pt x="297" y="184"/>
                </a:moveTo>
                <a:lnTo>
                  <a:pt x="297" y="184"/>
                </a:lnTo>
                <a:cubicBezTo>
                  <a:pt x="297" y="191"/>
                  <a:pt x="297" y="184"/>
                  <a:pt x="297" y="191"/>
                </a:cubicBezTo>
                <a:lnTo>
                  <a:pt x="290" y="191"/>
                </a:lnTo>
                <a:cubicBezTo>
                  <a:pt x="290" y="184"/>
                  <a:pt x="290" y="184"/>
                  <a:pt x="297" y="184"/>
                </a:cubicBezTo>
                <a:close/>
                <a:moveTo>
                  <a:pt x="92" y="254"/>
                </a:moveTo>
                <a:lnTo>
                  <a:pt x="92" y="254"/>
                </a:lnTo>
                <a:close/>
                <a:moveTo>
                  <a:pt x="92" y="254"/>
                </a:moveTo>
                <a:lnTo>
                  <a:pt x="92" y="254"/>
                </a:lnTo>
                <a:close/>
                <a:moveTo>
                  <a:pt x="78" y="269"/>
                </a:moveTo>
                <a:lnTo>
                  <a:pt x="78" y="269"/>
                </a:lnTo>
                <a:close/>
                <a:moveTo>
                  <a:pt x="78" y="276"/>
                </a:moveTo>
                <a:lnTo>
                  <a:pt x="78" y="276"/>
                </a:lnTo>
                <a:cubicBezTo>
                  <a:pt x="78" y="269"/>
                  <a:pt x="78" y="269"/>
                  <a:pt x="78" y="269"/>
                </a:cubicBezTo>
                <a:cubicBezTo>
                  <a:pt x="78" y="269"/>
                  <a:pt x="78" y="269"/>
                  <a:pt x="78" y="276"/>
                </a:cubicBezTo>
                <a:close/>
                <a:moveTo>
                  <a:pt x="78" y="269"/>
                </a:moveTo>
                <a:lnTo>
                  <a:pt x="78" y="269"/>
                </a:lnTo>
                <a:close/>
                <a:moveTo>
                  <a:pt x="78" y="269"/>
                </a:moveTo>
                <a:lnTo>
                  <a:pt x="78" y="2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4" name="Freeform 122"/>
          <p:cNvSpPr>
            <a:spLocks noChangeArrowheads="1"/>
          </p:cNvSpPr>
          <p:nvPr/>
        </p:nvSpPr>
        <p:spPr bwMode="auto">
          <a:xfrm>
            <a:off x="17018740" y="990600"/>
            <a:ext cx="661570" cy="661572"/>
          </a:xfrm>
          <a:custGeom>
            <a:avLst/>
            <a:gdLst>
              <a:gd name="T0" fmla="*/ 39339251 w 609"/>
              <a:gd name="T1" fmla="*/ 78678142 h 609"/>
              <a:gd name="T2" fmla="*/ 39339251 w 609"/>
              <a:gd name="T3" fmla="*/ 78678142 h 609"/>
              <a:gd name="T4" fmla="*/ 0 w 609"/>
              <a:gd name="T5" fmla="*/ 39339251 h 609"/>
              <a:gd name="T6" fmla="*/ 39339251 w 609"/>
              <a:gd name="T7" fmla="*/ 0 h 609"/>
              <a:gd name="T8" fmla="*/ 78678142 w 609"/>
              <a:gd name="T9" fmla="*/ 39339251 h 609"/>
              <a:gd name="T10" fmla="*/ 39339251 w 609"/>
              <a:gd name="T11" fmla="*/ 78678142 h 609"/>
              <a:gd name="T12" fmla="*/ 39339251 w 609"/>
              <a:gd name="T13" fmla="*/ 7376244 h 609"/>
              <a:gd name="T14" fmla="*/ 39339251 w 609"/>
              <a:gd name="T15" fmla="*/ 7376244 h 609"/>
              <a:gd name="T16" fmla="*/ 7246742 w 609"/>
              <a:gd name="T17" fmla="*/ 39339251 h 609"/>
              <a:gd name="T18" fmla="*/ 39339251 w 609"/>
              <a:gd name="T19" fmla="*/ 71302258 h 609"/>
              <a:gd name="T20" fmla="*/ 71302258 w 609"/>
              <a:gd name="T21" fmla="*/ 39339251 h 609"/>
              <a:gd name="T22" fmla="*/ 39339251 w 609"/>
              <a:gd name="T23" fmla="*/ 7376244 h 609"/>
              <a:gd name="T24" fmla="*/ 31057209 w 609"/>
              <a:gd name="T25" fmla="*/ 46715136 h 609"/>
              <a:gd name="T26" fmla="*/ 31057209 w 609"/>
              <a:gd name="T27" fmla="*/ 46715136 h 609"/>
              <a:gd name="T28" fmla="*/ 20057773 w 609"/>
              <a:gd name="T29" fmla="*/ 20187276 h 609"/>
              <a:gd name="T30" fmla="*/ 47491791 w 609"/>
              <a:gd name="T31" fmla="*/ 31057209 h 609"/>
              <a:gd name="T32" fmla="*/ 58491226 w 609"/>
              <a:gd name="T33" fmla="*/ 58491226 h 609"/>
              <a:gd name="T34" fmla="*/ 58491226 w 609"/>
              <a:gd name="T35" fmla="*/ 58491226 h 609"/>
              <a:gd name="T36" fmla="*/ 31057209 w 609"/>
              <a:gd name="T37" fmla="*/ 46715136 h 609"/>
              <a:gd name="T38" fmla="*/ 39339251 w 609"/>
              <a:gd name="T39" fmla="*/ 35715700 h 609"/>
              <a:gd name="T40" fmla="*/ 39339251 w 609"/>
              <a:gd name="T41" fmla="*/ 35715700 h 609"/>
              <a:gd name="T42" fmla="*/ 35715700 w 609"/>
              <a:gd name="T43" fmla="*/ 39339251 h 609"/>
              <a:gd name="T44" fmla="*/ 39339251 w 609"/>
              <a:gd name="T45" fmla="*/ 42962442 h 609"/>
              <a:gd name="T46" fmla="*/ 42962442 w 609"/>
              <a:gd name="T47" fmla="*/ 39339251 h 609"/>
              <a:gd name="T48" fmla="*/ 39339251 w 609"/>
              <a:gd name="T49" fmla="*/ 35715700 h 60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09" h="609">
                <a:moveTo>
                  <a:pt x="304" y="608"/>
                </a:moveTo>
                <a:lnTo>
                  <a:pt x="304" y="608"/>
                </a:lnTo>
                <a:cubicBezTo>
                  <a:pt x="134" y="608"/>
                  <a:pt x="0" y="474"/>
                  <a:pt x="0" y="304"/>
                </a:cubicBezTo>
                <a:cubicBezTo>
                  <a:pt x="0" y="134"/>
                  <a:pt x="134" y="0"/>
                  <a:pt x="304" y="0"/>
                </a:cubicBezTo>
                <a:cubicBezTo>
                  <a:pt x="473" y="0"/>
                  <a:pt x="608" y="134"/>
                  <a:pt x="608" y="304"/>
                </a:cubicBezTo>
                <a:cubicBezTo>
                  <a:pt x="608" y="474"/>
                  <a:pt x="473" y="608"/>
                  <a:pt x="304" y="608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8"/>
                  <a:pt x="169" y="551"/>
                  <a:pt x="304" y="551"/>
                </a:cubicBezTo>
                <a:cubicBezTo>
                  <a:pt x="438" y="551"/>
                  <a:pt x="551" y="438"/>
                  <a:pt x="551" y="304"/>
                </a:cubicBezTo>
                <a:cubicBezTo>
                  <a:pt x="551" y="170"/>
                  <a:pt x="438" y="57"/>
                  <a:pt x="304" y="57"/>
                </a:cubicBezTo>
                <a:close/>
                <a:moveTo>
                  <a:pt x="240" y="361"/>
                </a:moveTo>
                <a:lnTo>
                  <a:pt x="240" y="361"/>
                </a:lnTo>
                <a:cubicBezTo>
                  <a:pt x="155" y="156"/>
                  <a:pt x="155" y="156"/>
                  <a:pt x="155" y="156"/>
                </a:cubicBezTo>
                <a:cubicBezTo>
                  <a:pt x="367" y="240"/>
                  <a:pt x="367" y="240"/>
                  <a:pt x="367" y="240"/>
                </a:cubicBezTo>
                <a:cubicBezTo>
                  <a:pt x="452" y="452"/>
                  <a:pt x="452" y="452"/>
                  <a:pt x="452" y="452"/>
                </a:cubicBezTo>
                <a:lnTo>
                  <a:pt x="240" y="361"/>
                </a:lnTo>
                <a:close/>
                <a:moveTo>
                  <a:pt x="304" y="276"/>
                </a:moveTo>
                <a:lnTo>
                  <a:pt x="304" y="276"/>
                </a:lnTo>
                <a:cubicBezTo>
                  <a:pt x="290" y="276"/>
                  <a:pt x="276" y="290"/>
                  <a:pt x="276" y="304"/>
                </a:cubicBezTo>
                <a:cubicBezTo>
                  <a:pt x="276" y="318"/>
                  <a:pt x="290" y="332"/>
                  <a:pt x="304" y="332"/>
                </a:cubicBezTo>
                <a:cubicBezTo>
                  <a:pt x="318" y="332"/>
                  <a:pt x="332" y="318"/>
                  <a:pt x="332" y="304"/>
                </a:cubicBezTo>
                <a:cubicBezTo>
                  <a:pt x="332" y="290"/>
                  <a:pt x="318" y="276"/>
                  <a:pt x="304" y="2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5" name="Freeform 123"/>
          <p:cNvSpPr>
            <a:spLocks noChangeArrowheads="1"/>
          </p:cNvSpPr>
          <p:nvPr/>
        </p:nvSpPr>
        <p:spPr bwMode="auto">
          <a:xfrm>
            <a:off x="15877770" y="990600"/>
            <a:ext cx="656778" cy="661572"/>
          </a:xfrm>
          <a:custGeom>
            <a:avLst/>
            <a:gdLst>
              <a:gd name="T0" fmla="*/ 74657633 w 602"/>
              <a:gd name="T1" fmla="*/ 42962442 h 609"/>
              <a:gd name="T2" fmla="*/ 74657633 w 602"/>
              <a:gd name="T3" fmla="*/ 42962442 h 609"/>
              <a:gd name="T4" fmla="*/ 71002968 w 602"/>
              <a:gd name="T5" fmla="*/ 42962442 h 609"/>
              <a:gd name="T6" fmla="*/ 43332858 w 602"/>
              <a:gd name="T7" fmla="*/ 70396460 h 609"/>
              <a:gd name="T8" fmla="*/ 43332858 w 602"/>
              <a:gd name="T9" fmla="*/ 75054951 h 609"/>
              <a:gd name="T10" fmla="*/ 39678193 w 602"/>
              <a:gd name="T11" fmla="*/ 78678142 h 609"/>
              <a:gd name="T12" fmla="*/ 36023527 w 602"/>
              <a:gd name="T13" fmla="*/ 75054951 h 609"/>
              <a:gd name="T14" fmla="*/ 36023527 w 602"/>
              <a:gd name="T15" fmla="*/ 70396460 h 609"/>
              <a:gd name="T16" fmla="*/ 7308970 w 602"/>
              <a:gd name="T17" fmla="*/ 42962442 h 609"/>
              <a:gd name="T18" fmla="*/ 3654665 w 602"/>
              <a:gd name="T19" fmla="*/ 42962442 h 609"/>
              <a:gd name="T20" fmla="*/ 0 w 602"/>
              <a:gd name="T21" fmla="*/ 39339251 h 609"/>
              <a:gd name="T22" fmla="*/ 3654665 w 602"/>
              <a:gd name="T23" fmla="*/ 35715700 h 609"/>
              <a:gd name="T24" fmla="*/ 7308970 w 602"/>
              <a:gd name="T25" fmla="*/ 35715700 h 609"/>
              <a:gd name="T26" fmla="*/ 36023527 w 602"/>
              <a:gd name="T27" fmla="*/ 8282042 h 609"/>
              <a:gd name="T28" fmla="*/ 36023527 w 602"/>
              <a:gd name="T29" fmla="*/ 3623191 h 609"/>
              <a:gd name="T30" fmla="*/ 39678193 w 602"/>
              <a:gd name="T31" fmla="*/ 0 h 609"/>
              <a:gd name="T32" fmla="*/ 43332858 w 602"/>
              <a:gd name="T33" fmla="*/ 3623191 h 609"/>
              <a:gd name="T34" fmla="*/ 43332858 w 602"/>
              <a:gd name="T35" fmla="*/ 8282042 h 609"/>
              <a:gd name="T36" fmla="*/ 71002968 w 602"/>
              <a:gd name="T37" fmla="*/ 35715700 h 609"/>
              <a:gd name="T38" fmla="*/ 74657633 w 602"/>
              <a:gd name="T39" fmla="*/ 35715700 h 609"/>
              <a:gd name="T40" fmla="*/ 78442719 w 602"/>
              <a:gd name="T41" fmla="*/ 39339251 h 609"/>
              <a:gd name="T42" fmla="*/ 74657633 w 602"/>
              <a:gd name="T43" fmla="*/ 42962442 h 609"/>
              <a:gd name="T44" fmla="*/ 56254247 w 602"/>
              <a:gd name="T45" fmla="*/ 35715700 h 609"/>
              <a:gd name="T46" fmla="*/ 56254247 w 602"/>
              <a:gd name="T47" fmla="*/ 35715700 h 609"/>
              <a:gd name="T48" fmla="*/ 63563216 w 602"/>
              <a:gd name="T49" fmla="*/ 35715700 h 609"/>
              <a:gd name="T50" fmla="*/ 43332858 w 602"/>
              <a:gd name="T51" fmla="*/ 15528425 h 609"/>
              <a:gd name="T52" fmla="*/ 43332858 w 602"/>
              <a:gd name="T53" fmla="*/ 21998871 h 609"/>
              <a:gd name="T54" fmla="*/ 39678193 w 602"/>
              <a:gd name="T55" fmla="*/ 25622062 h 609"/>
              <a:gd name="T56" fmla="*/ 36023527 w 602"/>
              <a:gd name="T57" fmla="*/ 21998871 h 609"/>
              <a:gd name="T58" fmla="*/ 36023527 w 602"/>
              <a:gd name="T59" fmla="*/ 15528425 h 609"/>
              <a:gd name="T60" fmla="*/ 14748721 w 602"/>
              <a:gd name="T61" fmla="*/ 35715700 h 609"/>
              <a:gd name="T62" fmla="*/ 22058052 w 602"/>
              <a:gd name="T63" fmla="*/ 35715700 h 609"/>
              <a:gd name="T64" fmla="*/ 25843138 w 602"/>
              <a:gd name="T65" fmla="*/ 39339251 h 609"/>
              <a:gd name="T66" fmla="*/ 22058052 w 602"/>
              <a:gd name="T67" fmla="*/ 42962442 h 609"/>
              <a:gd name="T68" fmla="*/ 14748721 w 602"/>
              <a:gd name="T69" fmla="*/ 42962442 h 609"/>
              <a:gd name="T70" fmla="*/ 36023527 w 602"/>
              <a:gd name="T71" fmla="*/ 63149718 h 609"/>
              <a:gd name="T72" fmla="*/ 36023527 w 602"/>
              <a:gd name="T73" fmla="*/ 56679271 h 609"/>
              <a:gd name="T74" fmla="*/ 39678193 w 602"/>
              <a:gd name="T75" fmla="*/ 53056080 h 609"/>
              <a:gd name="T76" fmla="*/ 43332858 w 602"/>
              <a:gd name="T77" fmla="*/ 56679271 h 609"/>
              <a:gd name="T78" fmla="*/ 43332858 w 602"/>
              <a:gd name="T79" fmla="*/ 63149718 h 609"/>
              <a:gd name="T80" fmla="*/ 63563216 w 602"/>
              <a:gd name="T81" fmla="*/ 42962442 h 609"/>
              <a:gd name="T82" fmla="*/ 56254247 w 602"/>
              <a:gd name="T83" fmla="*/ 42962442 h 609"/>
              <a:gd name="T84" fmla="*/ 52599581 w 602"/>
              <a:gd name="T85" fmla="*/ 39339251 h 609"/>
              <a:gd name="T86" fmla="*/ 56254247 w 602"/>
              <a:gd name="T87" fmla="*/ 35715700 h 609"/>
              <a:gd name="T88" fmla="*/ 39678193 w 602"/>
              <a:gd name="T89" fmla="*/ 42962442 h 609"/>
              <a:gd name="T90" fmla="*/ 39678193 w 602"/>
              <a:gd name="T91" fmla="*/ 42962442 h 609"/>
              <a:gd name="T92" fmla="*/ 36023527 w 602"/>
              <a:gd name="T93" fmla="*/ 39339251 h 609"/>
              <a:gd name="T94" fmla="*/ 39678193 w 602"/>
              <a:gd name="T95" fmla="*/ 35715700 h 609"/>
              <a:gd name="T96" fmla="*/ 43332858 w 602"/>
              <a:gd name="T97" fmla="*/ 39339251 h 609"/>
              <a:gd name="T98" fmla="*/ 39678193 w 602"/>
              <a:gd name="T99" fmla="*/ 42962442 h 60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02" h="609">
                <a:moveTo>
                  <a:pt x="572" y="332"/>
                </a:moveTo>
                <a:lnTo>
                  <a:pt x="572" y="332"/>
                </a:lnTo>
                <a:cubicBezTo>
                  <a:pt x="544" y="332"/>
                  <a:pt x="544" y="332"/>
                  <a:pt x="544" y="332"/>
                </a:cubicBezTo>
                <a:cubicBezTo>
                  <a:pt x="530" y="445"/>
                  <a:pt x="445" y="537"/>
                  <a:pt x="332" y="544"/>
                </a:cubicBezTo>
                <a:cubicBezTo>
                  <a:pt x="332" y="580"/>
                  <a:pt x="332" y="580"/>
                  <a:pt x="332" y="580"/>
                </a:cubicBezTo>
                <a:cubicBezTo>
                  <a:pt x="332" y="594"/>
                  <a:pt x="318" y="608"/>
                  <a:pt x="304" y="608"/>
                </a:cubicBezTo>
                <a:cubicBezTo>
                  <a:pt x="283" y="608"/>
                  <a:pt x="276" y="594"/>
                  <a:pt x="276" y="580"/>
                </a:cubicBezTo>
                <a:cubicBezTo>
                  <a:pt x="276" y="544"/>
                  <a:pt x="276" y="544"/>
                  <a:pt x="276" y="544"/>
                </a:cubicBezTo>
                <a:cubicBezTo>
                  <a:pt x="162" y="537"/>
                  <a:pt x="71" y="445"/>
                  <a:pt x="56" y="332"/>
                </a:cubicBezTo>
                <a:cubicBezTo>
                  <a:pt x="28" y="332"/>
                  <a:pt x="28" y="332"/>
                  <a:pt x="28" y="332"/>
                </a:cubicBezTo>
                <a:cubicBezTo>
                  <a:pt x="14" y="332"/>
                  <a:pt x="0" y="318"/>
                  <a:pt x="0" y="304"/>
                </a:cubicBezTo>
                <a:cubicBezTo>
                  <a:pt x="0" y="290"/>
                  <a:pt x="14" y="276"/>
                  <a:pt x="28" y="276"/>
                </a:cubicBezTo>
                <a:cubicBezTo>
                  <a:pt x="56" y="276"/>
                  <a:pt x="56" y="276"/>
                  <a:pt x="56" y="276"/>
                </a:cubicBezTo>
                <a:cubicBezTo>
                  <a:pt x="71" y="163"/>
                  <a:pt x="162" y="71"/>
                  <a:pt x="276" y="64"/>
                </a:cubicBezTo>
                <a:cubicBezTo>
                  <a:pt x="276" y="28"/>
                  <a:pt x="276" y="28"/>
                  <a:pt x="276" y="28"/>
                </a:cubicBezTo>
                <a:cubicBezTo>
                  <a:pt x="276" y="14"/>
                  <a:pt x="283" y="0"/>
                  <a:pt x="304" y="0"/>
                </a:cubicBezTo>
                <a:cubicBezTo>
                  <a:pt x="318" y="0"/>
                  <a:pt x="332" y="14"/>
                  <a:pt x="332" y="28"/>
                </a:cubicBezTo>
                <a:cubicBezTo>
                  <a:pt x="332" y="64"/>
                  <a:pt x="332" y="64"/>
                  <a:pt x="332" y="64"/>
                </a:cubicBezTo>
                <a:cubicBezTo>
                  <a:pt x="445" y="71"/>
                  <a:pt x="530" y="163"/>
                  <a:pt x="544" y="276"/>
                </a:cubicBezTo>
                <a:cubicBezTo>
                  <a:pt x="572" y="276"/>
                  <a:pt x="572" y="276"/>
                  <a:pt x="572" y="276"/>
                </a:cubicBezTo>
                <a:cubicBezTo>
                  <a:pt x="594" y="276"/>
                  <a:pt x="601" y="290"/>
                  <a:pt x="601" y="304"/>
                </a:cubicBezTo>
                <a:cubicBezTo>
                  <a:pt x="601" y="318"/>
                  <a:pt x="594" y="332"/>
                  <a:pt x="572" y="332"/>
                </a:cubicBezTo>
                <a:close/>
                <a:moveTo>
                  <a:pt x="431" y="276"/>
                </a:moveTo>
                <a:lnTo>
                  <a:pt x="431" y="276"/>
                </a:lnTo>
                <a:cubicBezTo>
                  <a:pt x="487" y="276"/>
                  <a:pt x="487" y="276"/>
                  <a:pt x="487" y="276"/>
                </a:cubicBezTo>
                <a:cubicBezTo>
                  <a:pt x="473" y="191"/>
                  <a:pt x="410" y="127"/>
                  <a:pt x="332" y="120"/>
                </a:cubicBezTo>
                <a:cubicBezTo>
                  <a:pt x="332" y="170"/>
                  <a:pt x="332" y="170"/>
                  <a:pt x="332" y="170"/>
                </a:cubicBezTo>
                <a:cubicBezTo>
                  <a:pt x="332" y="191"/>
                  <a:pt x="318" y="198"/>
                  <a:pt x="304" y="198"/>
                </a:cubicBezTo>
                <a:cubicBezTo>
                  <a:pt x="283" y="198"/>
                  <a:pt x="276" y="191"/>
                  <a:pt x="276" y="170"/>
                </a:cubicBezTo>
                <a:cubicBezTo>
                  <a:pt x="276" y="120"/>
                  <a:pt x="276" y="120"/>
                  <a:pt x="276" y="120"/>
                </a:cubicBezTo>
                <a:cubicBezTo>
                  <a:pt x="191" y="127"/>
                  <a:pt x="127" y="191"/>
                  <a:pt x="113" y="276"/>
                </a:cubicBezTo>
                <a:cubicBezTo>
                  <a:pt x="169" y="276"/>
                  <a:pt x="169" y="276"/>
                  <a:pt x="169" y="276"/>
                </a:cubicBezTo>
                <a:cubicBezTo>
                  <a:pt x="184" y="276"/>
                  <a:pt x="198" y="290"/>
                  <a:pt x="198" y="304"/>
                </a:cubicBezTo>
                <a:cubicBezTo>
                  <a:pt x="198" y="318"/>
                  <a:pt x="184" y="332"/>
                  <a:pt x="169" y="332"/>
                </a:cubicBezTo>
                <a:cubicBezTo>
                  <a:pt x="113" y="332"/>
                  <a:pt x="113" y="332"/>
                  <a:pt x="113" y="332"/>
                </a:cubicBezTo>
                <a:cubicBezTo>
                  <a:pt x="127" y="417"/>
                  <a:pt x="191" y="481"/>
                  <a:pt x="276" y="488"/>
                </a:cubicBezTo>
                <a:cubicBezTo>
                  <a:pt x="276" y="438"/>
                  <a:pt x="276" y="438"/>
                  <a:pt x="276" y="438"/>
                </a:cubicBezTo>
                <a:cubicBezTo>
                  <a:pt x="276" y="417"/>
                  <a:pt x="283" y="410"/>
                  <a:pt x="304" y="410"/>
                </a:cubicBezTo>
                <a:cubicBezTo>
                  <a:pt x="318" y="410"/>
                  <a:pt x="332" y="417"/>
                  <a:pt x="332" y="438"/>
                </a:cubicBezTo>
                <a:cubicBezTo>
                  <a:pt x="332" y="488"/>
                  <a:pt x="332" y="488"/>
                  <a:pt x="332" y="488"/>
                </a:cubicBezTo>
                <a:cubicBezTo>
                  <a:pt x="410" y="481"/>
                  <a:pt x="473" y="417"/>
                  <a:pt x="487" y="332"/>
                </a:cubicBezTo>
                <a:cubicBezTo>
                  <a:pt x="431" y="332"/>
                  <a:pt x="431" y="332"/>
                  <a:pt x="431" y="332"/>
                </a:cubicBezTo>
                <a:cubicBezTo>
                  <a:pt x="417" y="332"/>
                  <a:pt x="403" y="318"/>
                  <a:pt x="403" y="304"/>
                </a:cubicBezTo>
                <a:cubicBezTo>
                  <a:pt x="403" y="290"/>
                  <a:pt x="417" y="276"/>
                  <a:pt x="431" y="276"/>
                </a:cubicBezTo>
                <a:close/>
                <a:moveTo>
                  <a:pt x="304" y="332"/>
                </a:moveTo>
                <a:lnTo>
                  <a:pt x="304" y="332"/>
                </a:lnTo>
                <a:cubicBezTo>
                  <a:pt x="283" y="332"/>
                  <a:pt x="276" y="318"/>
                  <a:pt x="276" y="304"/>
                </a:cubicBezTo>
                <a:cubicBezTo>
                  <a:pt x="276" y="290"/>
                  <a:pt x="283" y="276"/>
                  <a:pt x="304" y="276"/>
                </a:cubicBezTo>
                <a:cubicBezTo>
                  <a:pt x="318" y="276"/>
                  <a:pt x="332" y="290"/>
                  <a:pt x="332" y="304"/>
                </a:cubicBezTo>
                <a:cubicBezTo>
                  <a:pt x="332" y="318"/>
                  <a:pt x="318" y="332"/>
                  <a:pt x="304" y="3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6" name="Freeform 124"/>
          <p:cNvSpPr>
            <a:spLocks noChangeArrowheads="1"/>
          </p:cNvSpPr>
          <p:nvPr/>
        </p:nvSpPr>
        <p:spPr bwMode="auto">
          <a:xfrm>
            <a:off x="14808709" y="990600"/>
            <a:ext cx="493780" cy="661572"/>
          </a:xfrm>
          <a:custGeom>
            <a:avLst/>
            <a:gdLst>
              <a:gd name="T0" fmla="*/ 29445126 w 454"/>
              <a:gd name="T1" fmla="*/ 78678142 h 609"/>
              <a:gd name="T2" fmla="*/ 29445126 w 454"/>
              <a:gd name="T3" fmla="*/ 78678142 h 609"/>
              <a:gd name="T4" fmla="*/ 0 w 454"/>
              <a:gd name="T5" fmla="*/ 29245613 h 609"/>
              <a:gd name="T6" fmla="*/ 29445126 w 454"/>
              <a:gd name="T7" fmla="*/ 0 h 609"/>
              <a:gd name="T8" fmla="*/ 58760594 w 454"/>
              <a:gd name="T9" fmla="*/ 29245613 h 609"/>
              <a:gd name="T10" fmla="*/ 29445126 w 454"/>
              <a:gd name="T11" fmla="*/ 78678142 h 609"/>
              <a:gd name="T12" fmla="*/ 29445126 w 454"/>
              <a:gd name="T13" fmla="*/ 10093638 h 609"/>
              <a:gd name="T14" fmla="*/ 29445126 w 454"/>
              <a:gd name="T15" fmla="*/ 10093638 h 609"/>
              <a:gd name="T16" fmla="*/ 10117575 w 454"/>
              <a:gd name="T17" fmla="*/ 29245613 h 609"/>
              <a:gd name="T18" fmla="*/ 29445126 w 454"/>
              <a:gd name="T19" fmla="*/ 49432889 h 609"/>
              <a:gd name="T20" fmla="*/ 49550979 w 454"/>
              <a:gd name="T21" fmla="*/ 29245613 h 609"/>
              <a:gd name="T22" fmla="*/ 29445126 w 454"/>
              <a:gd name="T23" fmla="*/ 10093638 h 609"/>
              <a:gd name="T24" fmla="*/ 39433044 w 454"/>
              <a:gd name="T25" fmla="*/ 32868804 h 609"/>
              <a:gd name="T26" fmla="*/ 39433044 w 454"/>
              <a:gd name="T27" fmla="*/ 32868804 h 609"/>
              <a:gd name="T28" fmla="*/ 20235510 w 454"/>
              <a:gd name="T29" fmla="*/ 32868804 h 609"/>
              <a:gd name="T30" fmla="*/ 16603311 w 454"/>
              <a:gd name="T31" fmla="*/ 29245613 h 609"/>
              <a:gd name="T32" fmla="*/ 20235510 w 454"/>
              <a:gd name="T33" fmla="*/ 25622062 h 609"/>
              <a:gd name="T34" fmla="*/ 39433044 w 454"/>
              <a:gd name="T35" fmla="*/ 25622062 h 609"/>
              <a:gd name="T36" fmla="*/ 43194900 w 454"/>
              <a:gd name="T37" fmla="*/ 29245613 h 609"/>
              <a:gd name="T38" fmla="*/ 39433044 w 454"/>
              <a:gd name="T39" fmla="*/ 32868804 h 60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106" y="0"/>
                  <a:pt x="227" y="0"/>
                </a:cubicBezTo>
                <a:cubicBezTo>
                  <a:pt x="354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9" y="78"/>
                  <a:pt x="78" y="149"/>
                  <a:pt x="78" y="226"/>
                </a:cubicBezTo>
                <a:cubicBezTo>
                  <a:pt x="78" y="311"/>
                  <a:pt x="149" y="382"/>
                  <a:pt x="227" y="382"/>
                </a:cubicBezTo>
                <a:cubicBezTo>
                  <a:pt x="311" y="382"/>
                  <a:pt x="382" y="311"/>
                  <a:pt x="382" y="226"/>
                </a:cubicBezTo>
                <a:cubicBezTo>
                  <a:pt x="382" y="149"/>
                  <a:pt x="311" y="78"/>
                  <a:pt x="227" y="78"/>
                </a:cubicBezTo>
                <a:close/>
                <a:moveTo>
                  <a:pt x="304" y="254"/>
                </a:moveTo>
                <a:lnTo>
                  <a:pt x="304" y="254"/>
                </a:lnTo>
                <a:cubicBezTo>
                  <a:pt x="156" y="254"/>
                  <a:pt x="156" y="254"/>
                  <a:pt x="156" y="254"/>
                </a:cubicBezTo>
                <a:cubicBezTo>
                  <a:pt x="135" y="254"/>
                  <a:pt x="128" y="247"/>
                  <a:pt x="128" y="226"/>
                </a:cubicBezTo>
                <a:cubicBezTo>
                  <a:pt x="128" y="212"/>
                  <a:pt x="135" y="198"/>
                  <a:pt x="156" y="198"/>
                </a:cubicBezTo>
                <a:cubicBezTo>
                  <a:pt x="304" y="198"/>
                  <a:pt x="304" y="198"/>
                  <a:pt x="304" y="198"/>
                </a:cubicBezTo>
                <a:cubicBezTo>
                  <a:pt x="319" y="198"/>
                  <a:pt x="333" y="212"/>
                  <a:pt x="333" y="226"/>
                </a:cubicBezTo>
                <a:cubicBezTo>
                  <a:pt x="333" y="247"/>
                  <a:pt x="319" y="254"/>
                  <a:pt x="304" y="2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7" name="Freeform 125"/>
          <p:cNvSpPr>
            <a:spLocks noChangeArrowheads="1"/>
          </p:cNvSpPr>
          <p:nvPr/>
        </p:nvSpPr>
        <p:spPr bwMode="auto">
          <a:xfrm>
            <a:off x="13662944" y="990600"/>
            <a:ext cx="493782" cy="661572"/>
          </a:xfrm>
          <a:custGeom>
            <a:avLst/>
            <a:gdLst>
              <a:gd name="T0" fmla="*/ 29445666 w 454"/>
              <a:gd name="T1" fmla="*/ 78678142 h 609"/>
              <a:gd name="T2" fmla="*/ 29445666 w 454"/>
              <a:gd name="T3" fmla="*/ 78678142 h 609"/>
              <a:gd name="T4" fmla="*/ 0 w 454"/>
              <a:gd name="T5" fmla="*/ 29245613 h 609"/>
              <a:gd name="T6" fmla="*/ 29445666 w 454"/>
              <a:gd name="T7" fmla="*/ 0 h 609"/>
              <a:gd name="T8" fmla="*/ 58761314 w 454"/>
              <a:gd name="T9" fmla="*/ 29245613 h 609"/>
              <a:gd name="T10" fmla="*/ 29445666 w 454"/>
              <a:gd name="T11" fmla="*/ 78678142 h 609"/>
              <a:gd name="T12" fmla="*/ 29445666 w 454"/>
              <a:gd name="T13" fmla="*/ 10093638 h 609"/>
              <a:gd name="T14" fmla="*/ 29445666 w 454"/>
              <a:gd name="T15" fmla="*/ 10093638 h 609"/>
              <a:gd name="T16" fmla="*/ 10117997 w 454"/>
              <a:gd name="T17" fmla="*/ 29245613 h 609"/>
              <a:gd name="T18" fmla="*/ 29445666 w 454"/>
              <a:gd name="T19" fmla="*/ 49432889 h 609"/>
              <a:gd name="T20" fmla="*/ 48643317 w 454"/>
              <a:gd name="T21" fmla="*/ 29245613 h 609"/>
              <a:gd name="T22" fmla="*/ 29445666 w 454"/>
              <a:gd name="T23" fmla="*/ 10093638 h 609"/>
              <a:gd name="T24" fmla="*/ 39433645 w 454"/>
              <a:gd name="T25" fmla="*/ 32868804 h 609"/>
              <a:gd name="T26" fmla="*/ 39433645 w 454"/>
              <a:gd name="T27" fmla="*/ 32868804 h 609"/>
              <a:gd name="T28" fmla="*/ 33077527 w 454"/>
              <a:gd name="T29" fmla="*/ 32868804 h 609"/>
              <a:gd name="T30" fmla="*/ 33077527 w 454"/>
              <a:gd name="T31" fmla="*/ 39339251 h 609"/>
              <a:gd name="T32" fmla="*/ 29445666 w 454"/>
              <a:gd name="T33" fmla="*/ 42962442 h 609"/>
              <a:gd name="T34" fmla="*/ 25683786 w 454"/>
              <a:gd name="T35" fmla="*/ 39339251 h 609"/>
              <a:gd name="T36" fmla="*/ 25683786 w 454"/>
              <a:gd name="T37" fmla="*/ 32868804 h 609"/>
              <a:gd name="T38" fmla="*/ 19327669 w 454"/>
              <a:gd name="T39" fmla="*/ 32868804 h 609"/>
              <a:gd name="T40" fmla="*/ 15565789 w 454"/>
              <a:gd name="T41" fmla="*/ 29245613 h 609"/>
              <a:gd name="T42" fmla="*/ 19327669 w 454"/>
              <a:gd name="T43" fmla="*/ 25622062 h 609"/>
              <a:gd name="T44" fmla="*/ 25683786 w 454"/>
              <a:gd name="T45" fmla="*/ 25622062 h 609"/>
              <a:gd name="T46" fmla="*/ 25683786 w 454"/>
              <a:gd name="T47" fmla="*/ 20187276 h 609"/>
              <a:gd name="T48" fmla="*/ 29445666 w 454"/>
              <a:gd name="T49" fmla="*/ 16434582 h 609"/>
              <a:gd name="T50" fmla="*/ 33077527 w 454"/>
              <a:gd name="T51" fmla="*/ 20187276 h 609"/>
              <a:gd name="T52" fmla="*/ 33077527 w 454"/>
              <a:gd name="T53" fmla="*/ 25622062 h 609"/>
              <a:gd name="T54" fmla="*/ 39433645 w 454"/>
              <a:gd name="T55" fmla="*/ 25622062 h 609"/>
              <a:gd name="T56" fmla="*/ 43195525 w 454"/>
              <a:gd name="T57" fmla="*/ 29245613 h 609"/>
              <a:gd name="T58" fmla="*/ 39433645 w 454"/>
              <a:gd name="T59" fmla="*/ 32868804 h 60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99" y="0"/>
                  <a:pt x="227" y="0"/>
                </a:cubicBezTo>
                <a:cubicBezTo>
                  <a:pt x="354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2" y="78"/>
                  <a:pt x="78" y="149"/>
                  <a:pt x="78" y="226"/>
                </a:cubicBezTo>
                <a:cubicBezTo>
                  <a:pt x="78" y="311"/>
                  <a:pt x="142" y="382"/>
                  <a:pt x="227" y="382"/>
                </a:cubicBezTo>
                <a:cubicBezTo>
                  <a:pt x="311" y="382"/>
                  <a:pt x="375" y="311"/>
                  <a:pt x="375" y="226"/>
                </a:cubicBezTo>
                <a:cubicBezTo>
                  <a:pt x="375" y="149"/>
                  <a:pt x="311" y="78"/>
                  <a:pt x="227" y="78"/>
                </a:cubicBezTo>
                <a:close/>
                <a:moveTo>
                  <a:pt x="304" y="254"/>
                </a:moveTo>
                <a:lnTo>
                  <a:pt x="304" y="254"/>
                </a:lnTo>
                <a:cubicBezTo>
                  <a:pt x="255" y="254"/>
                  <a:pt x="255" y="254"/>
                  <a:pt x="255" y="254"/>
                </a:cubicBezTo>
                <a:cubicBezTo>
                  <a:pt x="255" y="304"/>
                  <a:pt x="255" y="304"/>
                  <a:pt x="255" y="304"/>
                </a:cubicBezTo>
                <a:cubicBezTo>
                  <a:pt x="255" y="318"/>
                  <a:pt x="241" y="332"/>
                  <a:pt x="227" y="332"/>
                </a:cubicBezTo>
                <a:cubicBezTo>
                  <a:pt x="213" y="332"/>
                  <a:pt x="198" y="318"/>
                  <a:pt x="198" y="304"/>
                </a:cubicBezTo>
                <a:cubicBezTo>
                  <a:pt x="198" y="254"/>
                  <a:pt x="198" y="254"/>
                  <a:pt x="198" y="254"/>
                </a:cubicBezTo>
                <a:cubicBezTo>
                  <a:pt x="149" y="254"/>
                  <a:pt x="149" y="254"/>
                  <a:pt x="149" y="254"/>
                </a:cubicBezTo>
                <a:cubicBezTo>
                  <a:pt x="135" y="254"/>
                  <a:pt x="120" y="247"/>
                  <a:pt x="120" y="226"/>
                </a:cubicBezTo>
                <a:cubicBezTo>
                  <a:pt x="120" y="212"/>
                  <a:pt x="135" y="198"/>
                  <a:pt x="149" y="198"/>
                </a:cubicBezTo>
                <a:cubicBezTo>
                  <a:pt x="198" y="198"/>
                  <a:pt x="198" y="198"/>
                  <a:pt x="198" y="198"/>
                </a:cubicBezTo>
                <a:cubicBezTo>
                  <a:pt x="198" y="156"/>
                  <a:pt x="198" y="156"/>
                  <a:pt x="198" y="156"/>
                </a:cubicBezTo>
                <a:cubicBezTo>
                  <a:pt x="198" y="134"/>
                  <a:pt x="213" y="127"/>
                  <a:pt x="227" y="127"/>
                </a:cubicBezTo>
                <a:cubicBezTo>
                  <a:pt x="241" y="127"/>
                  <a:pt x="255" y="134"/>
                  <a:pt x="255" y="156"/>
                </a:cubicBezTo>
                <a:cubicBezTo>
                  <a:pt x="255" y="198"/>
                  <a:pt x="255" y="198"/>
                  <a:pt x="255" y="198"/>
                </a:cubicBezTo>
                <a:cubicBezTo>
                  <a:pt x="304" y="198"/>
                  <a:pt x="304" y="198"/>
                  <a:pt x="304" y="198"/>
                </a:cubicBezTo>
                <a:cubicBezTo>
                  <a:pt x="318" y="198"/>
                  <a:pt x="333" y="212"/>
                  <a:pt x="333" y="226"/>
                </a:cubicBezTo>
                <a:cubicBezTo>
                  <a:pt x="333" y="247"/>
                  <a:pt x="318" y="254"/>
                  <a:pt x="304" y="2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8" name="Freeform 126"/>
          <p:cNvSpPr>
            <a:spLocks noChangeArrowheads="1"/>
          </p:cNvSpPr>
          <p:nvPr/>
        </p:nvSpPr>
        <p:spPr bwMode="auto">
          <a:xfrm>
            <a:off x="12517181" y="990600"/>
            <a:ext cx="493780" cy="661572"/>
          </a:xfrm>
          <a:custGeom>
            <a:avLst/>
            <a:gdLst>
              <a:gd name="T0" fmla="*/ 29445126 w 454"/>
              <a:gd name="T1" fmla="*/ 78678142 h 609"/>
              <a:gd name="T2" fmla="*/ 29445126 w 454"/>
              <a:gd name="T3" fmla="*/ 78678142 h 609"/>
              <a:gd name="T4" fmla="*/ 0 w 454"/>
              <a:gd name="T5" fmla="*/ 29245613 h 609"/>
              <a:gd name="T6" fmla="*/ 29445126 w 454"/>
              <a:gd name="T7" fmla="*/ 0 h 609"/>
              <a:gd name="T8" fmla="*/ 58760594 w 454"/>
              <a:gd name="T9" fmla="*/ 29245613 h 609"/>
              <a:gd name="T10" fmla="*/ 29445126 w 454"/>
              <a:gd name="T11" fmla="*/ 78678142 h 609"/>
              <a:gd name="T12" fmla="*/ 29445126 w 454"/>
              <a:gd name="T13" fmla="*/ 10093638 h 609"/>
              <a:gd name="T14" fmla="*/ 29445126 w 454"/>
              <a:gd name="T15" fmla="*/ 10093638 h 609"/>
              <a:gd name="T16" fmla="*/ 9209615 w 454"/>
              <a:gd name="T17" fmla="*/ 29245613 h 609"/>
              <a:gd name="T18" fmla="*/ 29445126 w 454"/>
              <a:gd name="T19" fmla="*/ 49432889 h 609"/>
              <a:gd name="T20" fmla="*/ 48642659 w 454"/>
              <a:gd name="T21" fmla="*/ 29245613 h 609"/>
              <a:gd name="T22" fmla="*/ 29445126 w 454"/>
              <a:gd name="T23" fmla="*/ 10093638 h 609"/>
              <a:gd name="T24" fmla="*/ 29445126 w 454"/>
              <a:gd name="T25" fmla="*/ 39339251 h 609"/>
              <a:gd name="T26" fmla="*/ 29445126 w 454"/>
              <a:gd name="T27" fmla="*/ 39339251 h 609"/>
              <a:gd name="T28" fmla="*/ 19327551 w 454"/>
              <a:gd name="T29" fmla="*/ 29245613 h 609"/>
              <a:gd name="T30" fmla="*/ 29445126 w 454"/>
              <a:gd name="T31" fmla="*/ 20187276 h 609"/>
              <a:gd name="T32" fmla="*/ 38525084 w 454"/>
              <a:gd name="T33" fmla="*/ 29245613 h 609"/>
              <a:gd name="T34" fmla="*/ 29445126 w 454"/>
              <a:gd name="T35" fmla="*/ 39339251 h 60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54" h="609">
                <a:moveTo>
                  <a:pt x="227" y="608"/>
                </a:moveTo>
                <a:lnTo>
                  <a:pt x="227" y="608"/>
                </a:lnTo>
                <a:cubicBezTo>
                  <a:pt x="227" y="608"/>
                  <a:pt x="0" y="354"/>
                  <a:pt x="0" y="226"/>
                </a:cubicBezTo>
                <a:cubicBezTo>
                  <a:pt x="0" y="106"/>
                  <a:pt x="99" y="0"/>
                  <a:pt x="227" y="0"/>
                </a:cubicBezTo>
                <a:cubicBezTo>
                  <a:pt x="347" y="0"/>
                  <a:pt x="453" y="106"/>
                  <a:pt x="453" y="226"/>
                </a:cubicBezTo>
                <a:cubicBezTo>
                  <a:pt x="453" y="354"/>
                  <a:pt x="227" y="608"/>
                  <a:pt x="227" y="608"/>
                </a:cubicBezTo>
                <a:close/>
                <a:moveTo>
                  <a:pt x="227" y="78"/>
                </a:moveTo>
                <a:lnTo>
                  <a:pt x="227" y="78"/>
                </a:lnTo>
                <a:cubicBezTo>
                  <a:pt x="142" y="78"/>
                  <a:pt x="71" y="149"/>
                  <a:pt x="71" y="226"/>
                </a:cubicBezTo>
                <a:cubicBezTo>
                  <a:pt x="71" y="311"/>
                  <a:pt x="142" y="382"/>
                  <a:pt x="227" y="382"/>
                </a:cubicBezTo>
                <a:cubicBezTo>
                  <a:pt x="304" y="382"/>
                  <a:pt x="375" y="311"/>
                  <a:pt x="375" y="226"/>
                </a:cubicBezTo>
                <a:cubicBezTo>
                  <a:pt x="375" y="149"/>
                  <a:pt x="304" y="78"/>
                  <a:pt x="227" y="78"/>
                </a:cubicBezTo>
                <a:close/>
                <a:moveTo>
                  <a:pt x="227" y="304"/>
                </a:moveTo>
                <a:lnTo>
                  <a:pt x="227" y="304"/>
                </a:lnTo>
                <a:cubicBezTo>
                  <a:pt x="184" y="304"/>
                  <a:pt x="149" y="269"/>
                  <a:pt x="149" y="226"/>
                </a:cubicBezTo>
                <a:cubicBezTo>
                  <a:pt x="149" y="184"/>
                  <a:pt x="184" y="156"/>
                  <a:pt x="227" y="156"/>
                </a:cubicBezTo>
                <a:cubicBezTo>
                  <a:pt x="269" y="156"/>
                  <a:pt x="297" y="184"/>
                  <a:pt x="297" y="226"/>
                </a:cubicBezTo>
                <a:cubicBezTo>
                  <a:pt x="297" y="269"/>
                  <a:pt x="269" y="304"/>
                  <a:pt x="227" y="3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9" name="Freeform 127"/>
          <p:cNvSpPr>
            <a:spLocks noChangeArrowheads="1"/>
          </p:cNvSpPr>
          <p:nvPr/>
        </p:nvSpPr>
        <p:spPr bwMode="auto">
          <a:xfrm>
            <a:off x="11366623" y="990600"/>
            <a:ext cx="493780" cy="661572"/>
          </a:xfrm>
          <a:custGeom>
            <a:avLst/>
            <a:gdLst>
              <a:gd name="T0" fmla="*/ 29445154 w 453"/>
              <a:gd name="T1" fmla="*/ 78678142 h 609"/>
              <a:gd name="T2" fmla="*/ 29445154 w 453"/>
              <a:gd name="T3" fmla="*/ 78678142 h 609"/>
              <a:gd name="T4" fmla="*/ 0 w 453"/>
              <a:gd name="T5" fmla="*/ 29245613 h 609"/>
              <a:gd name="T6" fmla="*/ 29445154 w 453"/>
              <a:gd name="T7" fmla="*/ 0 h 609"/>
              <a:gd name="T8" fmla="*/ 58889948 w 453"/>
              <a:gd name="T9" fmla="*/ 29245613 h 609"/>
              <a:gd name="T10" fmla="*/ 29445154 w 453"/>
              <a:gd name="T11" fmla="*/ 78678142 h 609"/>
              <a:gd name="T12" fmla="*/ 29445154 w 453"/>
              <a:gd name="T13" fmla="*/ 10093638 h 609"/>
              <a:gd name="T14" fmla="*/ 29445154 w 453"/>
              <a:gd name="T15" fmla="*/ 10093638 h 609"/>
              <a:gd name="T16" fmla="*/ 10162289 w 453"/>
              <a:gd name="T17" fmla="*/ 29245613 h 609"/>
              <a:gd name="T18" fmla="*/ 29445154 w 453"/>
              <a:gd name="T19" fmla="*/ 49432889 h 609"/>
              <a:gd name="T20" fmla="*/ 49769732 w 453"/>
              <a:gd name="T21" fmla="*/ 29245613 h 609"/>
              <a:gd name="T22" fmla="*/ 29445154 w 453"/>
              <a:gd name="T23" fmla="*/ 10093638 h 60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53" h="609">
                <a:moveTo>
                  <a:pt x="226" y="608"/>
                </a:moveTo>
                <a:lnTo>
                  <a:pt x="226" y="608"/>
                </a:lnTo>
                <a:cubicBezTo>
                  <a:pt x="226" y="608"/>
                  <a:pt x="0" y="354"/>
                  <a:pt x="0" y="226"/>
                </a:cubicBezTo>
                <a:cubicBezTo>
                  <a:pt x="0" y="106"/>
                  <a:pt x="106" y="0"/>
                  <a:pt x="226" y="0"/>
                </a:cubicBezTo>
                <a:cubicBezTo>
                  <a:pt x="354" y="0"/>
                  <a:pt x="452" y="106"/>
                  <a:pt x="452" y="226"/>
                </a:cubicBezTo>
                <a:cubicBezTo>
                  <a:pt x="452" y="354"/>
                  <a:pt x="226" y="608"/>
                  <a:pt x="226" y="608"/>
                </a:cubicBezTo>
                <a:close/>
                <a:moveTo>
                  <a:pt x="226" y="78"/>
                </a:moveTo>
                <a:lnTo>
                  <a:pt x="226" y="78"/>
                </a:lnTo>
                <a:cubicBezTo>
                  <a:pt x="149" y="78"/>
                  <a:pt x="78" y="149"/>
                  <a:pt x="78" y="226"/>
                </a:cubicBezTo>
                <a:cubicBezTo>
                  <a:pt x="78" y="311"/>
                  <a:pt x="149" y="382"/>
                  <a:pt x="226" y="382"/>
                </a:cubicBezTo>
                <a:cubicBezTo>
                  <a:pt x="311" y="382"/>
                  <a:pt x="382" y="311"/>
                  <a:pt x="382" y="226"/>
                </a:cubicBezTo>
                <a:cubicBezTo>
                  <a:pt x="382" y="149"/>
                  <a:pt x="311" y="78"/>
                  <a:pt x="226" y="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0" name="Freeform 128"/>
          <p:cNvSpPr>
            <a:spLocks noChangeArrowheads="1"/>
          </p:cNvSpPr>
          <p:nvPr/>
        </p:nvSpPr>
        <p:spPr bwMode="auto">
          <a:xfrm>
            <a:off x="10139362" y="1081685"/>
            <a:ext cx="661570" cy="570486"/>
          </a:xfrm>
          <a:custGeom>
            <a:avLst/>
            <a:gdLst>
              <a:gd name="T0" fmla="*/ 60431965 w 609"/>
              <a:gd name="T1" fmla="*/ 54199644 h 524"/>
              <a:gd name="T2" fmla="*/ 60431965 w 609"/>
              <a:gd name="T3" fmla="*/ 46791299 h 524"/>
              <a:gd name="T4" fmla="*/ 67678707 w 609"/>
              <a:gd name="T5" fmla="*/ 27554619 h 524"/>
              <a:gd name="T6" fmla="*/ 66772909 w 609"/>
              <a:gd name="T7" fmla="*/ 26645025 h 524"/>
              <a:gd name="T8" fmla="*/ 65867111 w 609"/>
              <a:gd name="T9" fmla="*/ 26645025 h 524"/>
              <a:gd name="T10" fmla="*/ 64961313 w 609"/>
              <a:gd name="T11" fmla="*/ 25735070 h 524"/>
              <a:gd name="T12" fmla="*/ 64055516 w 609"/>
              <a:gd name="T13" fmla="*/ 25735070 h 524"/>
              <a:gd name="T14" fmla="*/ 63149718 w 609"/>
              <a:gd name="T15" fmla="*/ 24825476 h 524"/>
              <a:gd name="T16" fmla="*/ 61338122 w 609"/>
              <a:gd name="T17" fmla="*/ 24825476 h 524"/>
              <a:gd name="T18" fmla="*/ 60431965 w 609"/>
              <a:gd name="T19" fmla="*/ 24825476 h 524"/>
              <a:gd name="T20" fmla="*/ 59526167 w 609"/>
              <a:gd name="T21" fmla="*/ 23005566 h 524"/>
              <a:gd name="T22" fmla="*/ 58620369 w 609"/>
              <a:gd name="T23" fmla="*/ 21055868 h 524"/>
              <a:gd name="T24" fmla="*/ 57714571 w 609"/>
              <a:gd name="T25" fmla="*/ 19236319 h 524"/>
              <a:gd name="T26" fmla="*/ 56808774 w 609"/>
              <a:gd name="T27" fmla="*/ 17416769 h 524"/>
              <a:gd name="T28" fmla="*/ 21998871 w 609"/>
              <a:gd name="T29" fmla="*/ 17416769 h 524"/>
              <a:gd name="T30" fmla="*/ 21093073 w 609"/>
              <a:gd name="T31" fmla="*/ 19236319 h 524"/>
              <a:gd name="T32" fmla="*/ 20187276 w 609"/>
              <a:gd name="T33" fmla="*/ 21055868 h 524"/>
              <a:gd name="T34" fmla="*/ 19281478 w 609"/>
              <a:gd name="T35" fmla="*/ 23005566 h 524"/>
              <a:gd name="T36" fmla="*/ 18375680 w 609"/>
              <a:gd name="T37" fmla="*/ 24825476 h 524"/>
              <a:gd name="T38" fmla="*/ 17469523 w 609"/>
              <a:gd name="T39" fmla="*/ 24825476 h 524"/>
              <a:gd name="T40" fmla="*/ 15657927 w 609"/>
              <a:gd name="T41" fmla="*/ 24825476 h 524"/>
              <a:gd name="T42" fmla="*/ 14622627 w 609"/>
              <a:gd name="T43" fmla="*/ 25735070 h 524"/>
              <a:gd name="T44" fmla="*/ 13716829 w 609"/>
              <a:gd name="T45" fmla="*/ 25735070 h 524"/>
              <a:gd name="T46" fmla="*/ 12811031 w 609"/>
              <a:gd name="T47" fmla="*/ 26645025 h 524"/>
              <a:gd name="T48" fmla="*/ 11905233 w 609"/>
              <a:gd name="T49" fmla="*/ 26645025 h 524"/>
              <a:gd name="T50" fmla="*/ 10999436 w 609"/>
              <a:gd name="T51" fmla="*/ 27554619 h 524"/>
              <a:gd name="T52" fmla="*/ 18375680 w 609"/>
              <a:gd name="T53" fmla="*/ 46791299 h 524"/>
              <a:gd name="T54" fmla="*/ 18375680 w 609"/>
              <a:gd name="T55" fmla="*/ 54199644 h 524"/>
              <a:gd name="T56" fmla="*/ 12811031 w 609"/>
              <a:gd name="T57" fmla="*/ 18326364 h 524"/>
              <a:gd name="T58" fmla="*/ 65867111 w 609"/>
              <a:gd name="T59" fmla="*/ 18326364 h 524"/>
              <a:gd name="T60" fmla="*/ 60431965 w 609"/>
              <a:gd name="T61" fmla="*/ 54199644 h 524"/>
              <a:gd name="T62" fmla="*/ 25622062 w 609"/>
              <a:gd name="T63" fmla="*/ 45881344 h 524"/>
              <a:gd name="T64" fmla="*/ 36621498 w 609"/>
              <a:gd name="T65" fmla="*/ 33013628 h 524"/>
              <a:gd name="T66" fmla="*/ 42186147 w 609"/>
              <a:gd name="T67" fmla="*/ 33013628 h 524"/>
              <a:gd name="T68" fmla="*/ 53056080 w 609"/>
              <a:gd name="T69" fmla="*/ 45881344 h 524"/>
              <a:gd name="T70" fmla="*/ 53961878 w 609"/>
              <a:gd name="T71" fmla="*/ 47700893 h 524"/>
              <a:gd name="T72" fmla="*/ 47620933 w 609"/>
              <a:gd name="T73" fmla="*/ 50560546 h 524"/>
              <a:gd name="T74" fmla="*/ 43091945 w 609"/>
              <a:gd name="T75" fmla="*/ 44971389 h 524"/>
              <a:gd name="T76" fmla="*/ 39339251 w 609"/>
              <a:gd name="T77" fmla="*/ 67976954 h 524"/>
              <a:gd name="T78" fmla="*/ 35715700 w 609"/>
              <a:gd name="T79" fmla="*/ 44971389 h 524"/>
              <a:gd name="T80" fmla="*/ 31186711 w 609"/>
              <a:gd name="T81" fmla="*/ 50560546 h 524"/>
              <a:gd name="T82" fmla="*/ 24716265 w 609"/>
              <a:gd name="T83" fmla="*/ 47700893 h 52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9" h="524">
                <a:moveTo>
                  <a:pt x="467" y="417"/>
                </a:moveTo>
                <a:lnTo>
                  <a:pt x="467" y="417"/>
                </a:lnTo>
                <a:cubicBezTo>
                  <a:pt x="446" y="417"/>
                  <a:pt x="439" y="403"/>
                  <a:pt x="439" y="389"/>
                </a:cubicBezTo>
                <a:cubicBezTo>
                  <a:pt x="439" y="375"/>
                  <a:pt x="446" y="360"/>
                  <a:pt x="467" y="360"/>
                </a:cubicBezTo>
                <a:cubicBezTo>
                  <a:pt x="509" y="360"/>
                  <a:pt x="552" y="325"/>
                  <a:pt x="552" y="276"/>
                </a:cubicBezTo>
                <a:cubicBezTo>
                  <a:pt x="552" y="247"/>
                  <a:pt x="537" y="226"/>
                  <a:pt x="523" y="212"/>
                </a:cubicBezTo>
                <a:cubicBezTo>
                  <a:pt x="516" y="212"/>
                  <a:pt x="516" y="212"/>
                  <a:pt x="516" y="205"/>
                </a:cubicBezTo>
                <a:lnTo>
                  <a:pt x="509" y="205"/>
                </a:lnTo>
                <a:lnTo>
                  <a:pt x="502" y="198"/>
                </a:lnTo>
                <a:lnTo>
                  <a:pt x="495" y="198"/>
                </a:lnTo>
                <a:cubicBezTo>
                  <a:pt x="495" y="198"/>
                  <a:pt x="488" y="198"/>
                  <a:pt x="488" y="191"/>
                </a:cubicBezTo>
                <a:cubicBezTo>
                  <a:pt x="481" y="191"/>
                  <a:pt x="481" y="191"/>
                  <a:pt x="481" y="191"/>
                </a:cubicBezTo>
                <a:cubicBezTo>
                  <a:pt x="481" y="191"/>
                  <a:pt x="481" y="191"/>
                  <a:pt x="474" y="191"/>
                </a:cubicBezTo>
                <a:cubicBezTo>
                  <a:pt x="467" y="191"/>
                  <a:pt x="467" y="191"/>
                  <a:pt x="467" y="191"/>
                </a:cubicBezTo>
                <a:lnTo>
                  <a:pt x="460" y="191"/>
                </a:lnTo>
                <a:cubicBezTo>
                  <a:pt x="460" y="184"/>
                  <a:pt x="460" y="184"/>
                  <a:pt x="460" y="177"/>
                </a:cubicBezTo>
                <a:cubicBezTo>
                  <a:pt x="460" y="169"/>
                  <a:pt x="453" y="169"/>
                  <a:pt x="453" y="162"/>
                </a:cubicBezTo>
                <a:cubicBezTo>
                  <a:pt x="453" y="155"/>
                  <a:pt x="453" y="155"/>
                  <a:pt x="446" y="148"/>
                </a:cubicBezTo>
                <a:cubicBezTo>
                  <a:pt x="446" y="141"/>
                  <a:pt x="446" y="141"/>
                  <a:pt x="439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8" y="56"/>
                  <a:pt x="198" y="92"/>
                  <a:pt x="170" y="134"/>
                </a:cubicBezTo>
                <a:cubicBezTo>
                  <a:pt x="163" y="141"/>
                  <a:pt x="163" y="141"/>
                  <a:pt x="163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9"/>
                  <a:pt x="149" y="169"/>
                  <a:pt x="149" y="177"/>
                </a:cubicBezTo>
                <a:cubicBezTo>
                  <a:pt x="149" y="184"/>
                  <a:pt x="149" y="184"/>
                  <a:pt x="149" y="191"/>
                </a:cubicBezTo>
                <a:lnTo>
                  <a:pt x="142" y="191"/>
                </a:lnTo>
                <a:cubicBezTo>
                  <a:pt x="142" y="191"/>
                  <a:pt x="142" y="191"/>
                  <a:pt x="135" y="191"/>
                </a:cubicBezTo>
                <a:cubicBezTo>
                  <a:pt x="128" y="191"/>
                  <a:pt x="128" y="191"/>
                  <a:pt x="128" y="191"/>
                </a:cubicBezTo>
                <a:cubicBezTo>
                  <a:pt x="128" y="191"/>
                  <a:pt x="128" y="191"/>
                  <a:pt x="121" y="191"/>
                </a:cubicBezTo>
                <a:cubicBezTo>
                  <a:pt x="121" y="198"/>
                  <a:pt x="113" y="198"/>
                  <a:pt x="113" y="198"/>
                </a:cubicBezTo>
                <a:lnTo>
                  <a:pt x="106" y="198"/>
                </a:lnTo>
                <a:lnTo>
                  <a:pt x="99" y="205"/>
                </a:lnTo>
                <a:lnTo>
                  <a:pt x="92" y="205"/>
                </a:lnTo>
                <a:cubicBezTo>
                  <a:pt x="92" y="212"/>
                  <a:pt x="92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9" y="360"/>
                  <a:pt x="142" y="360"/>
                </a:cubicBezTo>
                <a:cubicBezTo>
                  <a:pt x="163" y="360"/>
                  <a:pt x="170" y="375"/>
                  <a:pt x="170" y="389"/>
                </a:cubicBezTo>
                <a:cubicBezTo>
                  <a:pt x="170" y="403"/>
                  <a:pt x="163" y="417"/>
                  <a:pt x="142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35" y="56"/>
                  <a:pt x="212" y="0"/>
                  <a:pt x="304" y="0"/>
                </a:cubicBezTo>
                <a:cubicBezTo>
                  <a:pt x="396" y="0"/>
                  <a:pt x="474" y="56"/>
                  <a:pt x="509" y="141"/>
                </a:cubicBezTo>
                <a:cubicBezTo>
                  <a:pt x="566" y="155"/>
                  <a:pt x="608" y="212"/>
                  <a:pt x="608" y="276"/>
                </a:cubicBezTo>
                <a:cubicBezTo>
                  <a:pt x="608" y="353"/>
                  <a:pt x="545" y="417"/>
                  <a:pt x="467" y="417"/>
                </a:cubicBezTo>
                <a:close/>
                <a:moveTo>
                  <a:pt x="198" y="353"/>
                </a:moveTo>
                <a:lnTo>
                  <a:pt x="198" y="353"/>
                </a:lnTo>
                <a:cubicBezTo>
                  <a:pt x="283" y="254"/>
                  <a:pt x="283" y="254"/>
                  <a:pt x="283" y="254"/>
                </a:cubicBezTo>
                <a:cubicBezTo>
                  <a:pt x="290" y="254"/>
                  <a:pt x="297" y="247"/>
                  <a:pt x="304" y="247"/>
                </a:cubicBezTo>
                <a:cubicBezTo>
                  <a:pt x="311" y="247"/>
                  <a:pt x="318" y="254"/>
                  <a:pt x="326" y="254"/>
                </a:cubicBezTo>
                <a:cubicBezTo>
                  <a:pt x="410" y="353"/>
                  <a:pt x="410" y="353"/>
                  <a:pt x="410" y="353"/>
                </a:cubicBezTo>
                <a:cubicBezTo>
                  <a:pt x="417" y="353"/>
                  <a:pt x="417" y="360"/>
                  <a:pt x="417" y="367"/>
                </a:cubicBezTo>
                <a:cubicBezTo>
                  <a:pt x="417" y="389"/>
                  <a:pt x="403" y="396"/>
                  <a:pt x="389" y="396"/>
                </a:cubicBezTo>
                <a:cubicBezTo>
                  <a:pt x="382" y="396"/>
                  <a:pt x="375" y="396"/>
                  <a:pt x="368" y="389"/>
                </a:cubicBezTo>
                <a:cubicBezTo>
                  <a:pt x="333" y="346"/>
                  <a:pt x="333" y="346"/>
                  <a:pt x="333" y="346"/>
                </a:cubicBezTo>
                <a:cubicBezTo>
                  <a:pt x="333" y="495"/>
                  <a:pt x="333" y="495"/>
                  <a:pt x="333" y="495"/>
                </a:cubicBezTo>
                <a:cubicBezTo>
                  <a:pt x="333" y="509"/>
                  <a:pt x="318" y="523"/>
                  <a:pt x="304" y="523"/>
                </a:cubicBezTo>
                <a:cubicBezTo>
                  <a:pt x="290" y="523"/>
                  <a:pt x="276" y="509"/>
                  <a:pt x="276" y="495"/>
                </a:cubicBezTo>
                <a:cubicBezTo>
                  <a:pt x="276" y="346"/>
                  <a:pt x="276" y="346"/>
                  <a:pt x="276" y="346"/>
                </a:cubicBezTo>
                <a:cubicBezTo>
                  <a:pt x="241" y="389"/>
                  <a:pt x="241" y="389"/>
                  <a:pt x="241" y="389"/>
                </a:cubicBezTo>
                <a:cubicBezTo>
                  <a:pt x="234" y="396"/>
                  <a:pt x="226" y="396"/>
                  <a:pt x="219" y="396"/>
                </a:cubicBezTo>
                <a:cubicBezTo>
                  <a:pt x="205" y="396"/>
                  <a:pt x="191" y="389"/>
                  <a:pt x="191" y="367"/>
                </a:cubicBezTo>
                <a:cubicBezTo>
                  <a:pt x="191" y="360"/>
                  <a:pt x="191" y="353"/>
                  <a:pt x="198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1" name="Freeform 129"/>
          <p:cNvSpPr>
            <a:spLocks noChangeArrowheads="1"/>
          </p:cNvSpPr>
          <p:nvPr/>
        </p:nvSpPr>
        <p:spPr bwMode="auto">
          <a:xfrm>
            <a:off x="8993596" y="1081685"/>
            <a:ext cx="656778" cy="570486"/>
          </a:xfrm>
          <a:custGeom>
            <a:avLst/>
            <a:gdLst>
              <a:gd name="T0" fmla="*/ 60039333 w 602"/>
              <a:gd name="T1" fmla="*/ 54199644 h 524"/>
              <a:gd name="T2" fmla="*/ 60039333 w 602"/>
              <a:gd name="T3" fmla="*/ 46791299 h 524"/>
              <a:gd name="T4" fmla="*/ 67348302 w 602"/>
              <a:gd name="T5" fmla="*/ 27554619 h 524"/>
              <a:gd name="T6" fmla="*/ 66434636 w 602"/>
              <a:gd name="T7" fmla="*/ 26645025 h 524"/>
              <a:gd name="T8" fmla="*/ 66434636 w 602"/>
              <a:gd name="T9" fmla="*/ 26645025 h 524"/>
              <a:gd name="T10" fmla="*/ 64607303 w 602"/>
              <a:gd name="T11" fmla="*/ 25735070 h 524"/>
              <a:gd name="T12" fmla="*/ 63693998 w 602"/>
              <a:gd name="T13" fmla="*/ 25735070 h 524"/>
              <a:gd name="T14" fmla="*/ 62780332 w 602"/>
              <a:gd name="T15" fmla="*/ 24825476 h 524"/>
              <a:gd name="T16" fmla="*/ 61866665 w 602"/>
              <a:gd name="T17" fmla="*/ 24825476 h 524"/>
              <a:gd name="T18" fmla="*/ 60039333 w 602"/>
              <a:gd name="T19" fmla="*/ 24825476 h 524"/>
              <a:gd name="T20" fmla="*/ 60039333 w 602"/>
              <a:gd name="T21" fmla="*/ 23005566 h 524"/>
              <a:gd name="T22" fmla="*/ 59125666 w 602"/>
              <a:gd name="T23" fmla="*/ 21055868 h 524"/>
              <a:gd name="T24" fmla="*/ 58212000 w 602"/>
              <a:gd name="T25" fmla="*/ 19236319 h 524"/>
              <a:gd name="T26" fmla="*/ 57298334 w 602"/>
              <a:gd name="T27" fmla="*/ 17416769 h 524"/>
              <a:gd name="T28" fmla="*/ 21274806 w 602"/>
              <a:gd name="T29" fmla="*/ 17416769 h 524"/>
              <a:gd name="T30" fmla="*/ 20361140 w 602"/>
              <a:gd name="T31" fmla="*/ 19236319 h 524"/>
              <a:gd name="T32" fmla="*/ 19447473 w 602"/>
              <a:gd name="T33" fmla="*/ 21055868 h 524"/>
              <a:gd name="T34" fmla="*/ 19447473 w 602"/>
              <a:gd name="T35" fmla="*/ 23005566 h 524"/>
              <a:gd name="T36" fmla="*/ 18533807 w 602"/>
              <a:gd name="T37" fmla="*/ 24825476 h 524"/>
              <a:gd name="T38" fmla="*/ 16706474 w 602"/>
              <a:gd name="T39" fmla="*/ 24825476 h 524"/>
              <a:gd name="T40" fmla="*/ 15662387 w 602"/>
              <a:gd name="T41" fmla="*/ 24825476 h 524"/>
              <a:gd name="T42" fmla="*/ 14748721 w 602"/>
              <a:gd name="T43" fmla="*/ 25735070 h 524"/>
              <a:gd name="T44" fmla="*/ 13835055 w 602"/>
              <a:gd name="T45" fmla="*/ 25735070 h 524"/>
              <a:gd name="T46" fmla="*/ 12921388 w 602"/>
              <a:gd name="T47" fmla="*/ 26645025 h 524"/>
              <a:gd name="T48" fmla="*/ 12007722 w 602"/>
              <a:gd name="T49" fmla="*/ 26645025 h 524"/>
              <a:gd name="T50" fmla="*/ 11094056 w 602"/>
              <a:gd name="T51" fmla="*/ 27554619 h 524"/>
              <a:gd name="T52" fmla="*/ 18533807 w 602"/>
              <a:gd name="T53" fmla="*/ 46791299 h 524"/>
              <a:gd name="T54" fmla="*/ 18533807 w 602"/>
              <a:gd name="T55" fmla="*/ 54199644 h 524"/>
              <a:gd name="T56" fmla="*/ 12921388 w 602"/>
              <a:gd name="T57" fmla="*/ 18326364 h 524"/>
              <a:gd name="T58" fmla="*/ 65520970 w 602"/>
              <a:gd name="T59" fmla="*/ 18326364 h 524"/>
              <a:gd name="T60" fmla="*/ 60039333 w 602"/>
              <a:gd name="T61" fmla="*/ 54199644 h 524"/>
              <a:gd name="T62" fmla="*/ 28583776 w 602"/>
              <a:gd name="T63" fmla="*/ 47700893 h 524"/>
              <a:gd name="T64" fmla="*/ 31455196 w 602"/>
              <a:gd name="T65" fmla="*/ 49650591 h 524"/>
              <a:gd name="T66" fmla="*/ 36023527 w 602"/>
              <a:gd name="T67" fmla="*/ 35873281 h 524"/>
              <a:gd name="T68" fmla="*/ 43463279 w 602"/>
              <a:gd name="T69" fmla="*/ 35873281 h 524"/>
              <a:gd name="T70" fmla="*/ 48031249 w 602"/>
              <a:gd name="T71" fmla="*/ 49650591 h 524"/>
              <a:gd name="T72" fmla="*/ 50772248 w 602"/>
              <a:gd name="T73" fmla="*/ 47700893 h 524"/>
              <a:gd name="T74" fmla="*/ 53513248 w 602"/>
              <a:gd name="T75" fmla="*/ 54199644 h 524"/>
              <a:gd name="T76" fmla="*/ 42419192 w 602"/>
              <a:gd name="T77" fmla="*/ 66157405 h 524"/>
              <a:gd name="T78" fmla="*/ 39678193 w 602"/>
              <a:gd name="T79" fmla="*/ 67976954 h 524"/>
              <a:gd name="T80" fmla="*/ 36937194 w 602"/>
              <a:gd name="T81" fmla="*/ 66157405 h 524"/>
              <a:gd name="T82" fmla="*/ 25843138 w 602"/>
              <a:gd name="T83" fmla="*/ 54199644 h 524"/>
              <a:gd name="T84" fmla="*/ 28583776 w 602"/>
              <a:gd name="T85" fmla="*/ 47700893 h 52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524">
                <a:moveTo>
                  <a:pt x="460" y="417"/>
                </a:moveTo>
                <a:lnTo>
                  <a:pt x="460" y="417"/>
                </a:lnTo>
                <a:cubicBezTo>
                  <a:pt x="446" y="417"/>
                  <a:pt x="431" y="403"/>
                  <a:pt x="431" y="389"/>
                </a:cubicBezTo>
                <a:cubicBezTo>
                  <a:pt x="431" y="375"/>
                  <a:pt x="446" y="360"/>
                  <a:pt x="460" y="360"/>
                </a:cubicBezTo>
                <a:cubicBezTo>
                  <a:pt x="509" y="360"/>
                  <a:pt x="544" y="325"/>
                  <a:pt x="544" y="276"/>
                </a:cubicBezTo>
                <a:cubicBezTo>
                  <a:pt x="544" y="247"/>
                  <a:pt x="537" y="226"/>
                  <a:pt x="516" y="212"/>
                </a:cubicBezTo>
                <a:cubicBezTo>
                  <a:pt x="516" y="212"/>
                  <a:pt x="516" y="212"/>
                  <a:pt x="509" y="205"/>
                </a:cubicBezTo>
                <a:cubicBezTo>
                  <a:pt x="502" y="205"/>
                  <a:pt x="502" y="198"/>
                  <a:pt x="502" y="198"/>
                </a:cubicBezTo>
                <a:cubicBezTo>
                  <a:pt x="502" y="198"/>
                  <a:pt x="502" y="198"/>
                  <a:pt x="495" y="198"/>
                </a:cubicBezTo>
                <a:cubicBezTo>
                  <a:pt x="495" y="198"/>
                  <a:pt x="495" y="198"/>
                  <a:pt x="488" y="198"/>
                </a:cubicBezTo>
                <a:cubicBezTo>
                  <a:pt x="488" y="198"/>
                  <a:pt x="488" y="198"/>
                  <a:pt x="488" y="191"/>
                </a:cubicBezTo>
                <a:lnTo>
                  <a:pt x="481" y="191"/>
                </a:lnTo>
                <a:cubicBezTo>
                  <a:pt x="474" y="191"/>
                  <a:pt x="474" y="191"/>
                  <a:pt x="474" y="191"/>
                </a:cubicBezTo>
                <a:cubicBezTo>
                  <a:pt x="467" y="191"/>
                  <a:pt x="467" y="191"/>
                  <a:pt x="460" y="191"/>
                </a:cubicBezTo>
                <a:cubicBezTo>
                  <a:pt x="460" y="184"/>
                  <a:pt x="460" y="184"/>
                  <a:pt x="460" y="177"/>
                </a:cubicBezTo>
                <a:cubicBezTo>
                  <a:pt x="453" y="177"/>
                  <a:pt x="453" y="177"/>
                  <a:pt x="453" y="177"/>
                </a:cubicBezTo>
                <a:cubicBezTo>
                  <a:pt x="453" y="169"/>
                  <a:pt x="453" y="169"/>
                  <a:pt x="453" y="162"/>
                </a:cubicBezTo>
                <a:cubicBezTo>
                  <a:pt x="446" y="155"/>
                  <a:pt x="446" y="155"/>
                  <a:pt x="446" y="148"/>
                </a:cubicBezTo>
                <a:cubicBezTo>
                  <a:pt x="446" y="141"/>
                  <a:pt x="439" y="141"/>
                  <a:pt x="439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1" y="56"/>
                  <a:pt x="191" y="92"/>
                  <a:pt x="163" y="134"/>
                </a:cubicBezTo>
                <a:cubicBezTo>
                  <a:pt x="163" y="141"/>
                  <a:pt x="163" y="141"/>
                  <a:pt x="156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2"/>
                  <a:pt x="156" y="162"/>
                  <a:pt x="149" y="162"/>
                </a:cubicBezTo>
                <a:cubicBezTo>
                  <a:pt x="149" y="169"/>
                  <a:pt x="149" y="169"/>
                  <a:pt x="149" y="177"/>
                </a:cubicBezTo>
                <a:cubicBezTo>
                  <a:pt x="149" y="184"/>
                  <a:pt x="142" y="184"/>
                  <a:pt x="142" y="191"/>
                </a:cubicBezTo>
                <a:lnTo>
                  <a:pt x="135" y="191"/>
                </a:lnTo>
                <a:cubicBezTo>
                  <a:pt x="135" y="191"/>
                  <a:pt x="135" y="191"/>
                  <a:pt x="128" y="191"/>
                </a:cubicBezTo>
                <a:cubicBezTo>
                  <a:pt x="120" y="191"/>
                  <a:pt x="120" y="191"/>
                  <a:pt x="120" y="191"/>
                </a:cubicBezTo>
                <a:cubicBezTo>
                  <a:pt x="113" y="198"/>
                  <a:pt x="113" y="198"/>
                  <a:pt x="113" y="198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99" y="198"/>
                  <a:pt x="99" y="205"/>
                  <a:pt x="99" y="205"/>
                </a:cubicBezTo>
                <a:cubicBezTo>
                  <a:pt x="92" y="205"/>
                  <a:pt x="92" y="205"/>
                  <a:pt x="92" y="205"/>
                </a:cubicBezTo>
                <a:cubicBezTo>
                  <a:pt x="92" y="212"/>
                  <a:pt x="85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2" y="360"/>
                  <a:pt x="142" y="360"/>
                </a:cubicBezTo>
                <a:cubicBezTo>
                  <a:pt x="156" y="360"/>
                  <a:pt x="170" y="375"/>
                  <a:pt x="170" y="389"/>
                </a:cubicBezTo>
                <a:cubicBezTo>
                  <a:pt x="170" y="403"/>
                  <a:pt x="156" y="417"/>
                  <a:pt x="142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35" y="56"/>
                  <a:pt x="212" y="0"/>
                  <a:pt x="304" y="0"/>
                </a:cubicBezTo>
                <a:cubicBezTo>
                  <a:pt x="396" y="0"/>
                  <a:pt x="474" y="56"/>
                  <a:pt x="502" y="141"/>
                </a:cubicBezTo>
                <a:cubicBezTo>
                  <a:pt x="559" y="155"/>
                  <a:pt x="601" y="212"/>
                  <a:pt x="601" y="276"/>
                </a:cubicBezTo>
                <a:cubicBezTo>
                  <a:pt x="601" y="353"/>
                  <a:pt x="537" y="417"/>
                  <a:pt x="460" y="417"/>
                </a:cubicBezTo>
                <a:close/>
                <a:moveTo>
                  <a:pt x="219" y="367"/>
                </a:moveTo>
                <a:lnTo>
                  <a:pt x="219" y="367"/>
                </a:lnTo>
                <a:cubicBezTo>
                  <a:pt x="226" y="367"/>
                  <a:pt x="233" y="375"/>
                  <a:pt x="241" y="382"/>
                </a:cubicBezTo>
                <a:cubicBezTo>
                  <a:pt x="276" y="417"/>
                  <a:pt x="276" y="417"/>
                  <a:pt x="276" y="417"/>
                </a:cubicBezTo>
                <a:cubicBezTo>
                  <a:pt x="276" y="276"/>
                  <a:pt x="276" y="276"/>
                  <a:pt x="276" y="276"/>
                </a:cubicBezTo>
                <a:cubicBezTo>
                  <a:pt x="276" y="262"/>
                  <a:pt x="283" y="247"/>
                  <a:pt x="304" y="247"/>
                </a:cubicBezTo>
                <a:cubicBezTo>
                  <a:pt x="318" y="247"/>
                  <a:pt x="333" y="262"/>
                  <a:pt x="333" y="276"/>
                </a:cubicBezTo>
                <a:cubicBezTo>
                  <a:pt x="333" y="417"/>
                  <a:pt x="333" y="417"/>
                  <a:pt x="333" y="417"/>
                </a:cubicBezTo>
                <a:cubicBezTo>
                  <a:pt x="368" y="382"/>
                  <a:pt x="368" y="382"/>
                  <a:pt x="368" y="382"/>
                </a:cubicBezTo>
                <a:cubicBezTo>
                  <a:pt x="368" y="375"/>
                  <a:pt x="375" y="367"/>
                  <a:pt x="389" y="367"/>
                </a:cubicBezTo>
                <a:cubicBezTo>
                  <a:pt x="403" y="367"/>
                  <a:pt x="417" y="382"/>
                  <a:pt x="417" y="396"/>
                </a:cubicBezTo>
                <a:cubicBezTo>
                  <a:pt x="417" y="403"/>
                  <a:pt x="410" y="410"/>
                  <a:pt x="410" y="417"/>
                </a:cubicBezTo>
                <a:cubicBezTo>
                  <a:pt x="325" y="509"/>
                  <a:pt x="325" y="509"/>
                  <a:pt x="325" y="509"/>
                </a:cubicBezTo>
                <a:cubicBezTo>
                  <a:pt x="318" y="516"/>
                  <a:pt x="311" y="523"/>
                  <a:pt x="304" y="523"/>
                </a:cubicBezTo>
                <a:cubicBezTo>
                  <a:pt x="290" y="523"/>
                  <a:pt x="283" y="516"/>
                  <a:pt x="283" y="509"/>
                </a:cubicBezTo>
                <a:cubicBezTo>
                  <a:pt x="198" y="417"/>
                  <a:pt x="198" y="417"/>
                  <a:pt x="198" y="417"/>
                </a:cubicBezTo>
                <a:cubicBezTo>
                  <a:pt x="191" y="410"/>
                  <a:pt x="191" y="403"/>
                  <a:pt x="191" y="396"/>
                </a:cubicBezTo>
                <a:cubicBezTo>
                  <a:pt x="191" y="382"/>
                  <a:pt x="198" y="367"/>
                  <a:pt x="219" y="3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2" name="Freeform 130"/>
          <p:cNvSpPr>
            <a:spLocks noChangeArrowheads="1"/>
          </p:cNvSpPr>
          <p:nvPr/>
        </p:nvSpPr>
        <p:spPr bwMode="auto">
          <a:xfrm>
            <a:off x="7847833" y="1081684"/>
            <a:ext cx="656776" cy="536928"/>
          </a:xfrm>
          <a:custGeom>
            <a:avLst/>
            <a:gdLst>
              <a:gd name="T0" fmla="*/ 60038695 w 602"/>
              <a:gd name="T1" fmla="*/ 53584117 h 496"/>
              <a:gd name="T2" fmla="*/ 60038695 w 602"/>
              <a:gd name="T3" fmla="*/ 46259545 h 496"/>
              <a:gd name="T4" fmla="*/ 67347631 w 602"/>
              <a:gd name="T5" fmla="*/ 27241756 h 496"/>
              <a:gd name="T6" fmla="*/ 66434330 w 602"/>
              <a:gd name="T7" fmla="*/ 26342360 h 496"/>
              <a:gd name="T8" fmla="*/ 65520668 w 602"/>
              <a:gd name="T9" fmla="*/ 26342360 h 496"/>
              <a:gd name="T10" fmla="*/ 64607006 w 602"/>
              <a:gd name="T11" fmla="*/ 25442965 h 496"/>
              <a:gd name="T12" fmla="*/ 63693344 w 602"/>
              <a:gd name="T13" fmla="*/ 25442965 h 496"/>
              <a:gd name="T14" fmla="*/ 62779682 w 602"/>
              <a:gd name="T15" fmla="*/ 24543211 h 496"/>
              <a:gd name="T16" fmla="*/ 61866020 w 602"/>
              <a:gd name="T17" fmla="*/ 24543211 h 496"/>
              <a:gd name="T18" fmla="*/ 60038695 w 602"/>
              <a:gd name="T19" fmla="*/ 24543211 h 496"/>
              <a:gd name="T20" fmla="*/ 59125033 w 602"/>
              <a:gd name="T21" fmla="*/ 22744420 h 496"/>
              <a:gd name="T22" fmla="*/ 59125033 w 602"/>
              <a:gd name="T23" fmla="*/ 20816939 h 496"/>
              <a:gd name="T24" fmla="*/ 58211371 w 602"/>
              <a:gd name="T25" fmla="*/ 19017789 h 496"/>
              <a:gd name="T26" fmla="*/ 57167289 w 602"/>
              <a:gd name="T27" fmla="*/ 17218998 h 496"/>
              <a:gd name="T28" fmla="*/ 21274708 w 602"/>
              <a:gd name="T29" fmla="*/ 17218998 h 496"/>
              <a:gd name="T30" fmla="*/ 20361046 w 602"/>
              <a:gd name="T31" fmla="*/ 19017789 h 496"/>
              <a:gd name="T32" fmla="*/ 19447384 w 602"/>
              <a:gd name="T33" fmla="*/ 20816939 h 496"/>
              <a:gd name="T34" fmla="*/ 18533722 w 602"/>
              <a:gd name="T35" fmla="*/ 22744420 h 496"/>
              <a:gd name="T36" fmla="*/ 18533722 w 602"/>
              <a:gd name="T37" fmla="*/ 24543211 h 496"/>
              <a:gd name="T38" fmla="*/ 16575978 w 602"/>
              <a:gd name="T39" fmla="*/ 24543211 h 496"/>
              <a:gd name="T40" fmla="*/ 15662315 w 602"/>
              <a:gd name="T41" fmla="*/ 24543211 h 496"/>
              <a:gd name="T42" fmla="*/ 14748653 w 602"/>
              <a:gd name="T43" fmla="*/ 25442965 h 496"/>
              <a:gd name="T44" fmla="*/ 13834991 w 602"/>
              <a:gd name="T45" fmla="*/ 25442965 h 496"/>
              <a:gd name="T46" fmla="*/ 12007667 w 602"/>
              <a:gd name="T47" fmla="*/ 26342360 h 496"/>
              <a:gd name="T48" fmla="*/ 12007667 w 602"/>
              <a:gd name="T49" fmla="*/ 26342360 h 496"/>
              <a:gd name="T50" fmla="*/ 11094005 w 602"/>
              <a:gd name="T51" fmla="*/ 27241756 h 496"/>
              <a:gd name="T52" fmla="*/ 18533722 w 602"/>
              <a:gd name="T53" fmla="*/ 46259545 h 496"/>
              <a:gd name="T54" fmla="*/ 18533722 w 602"/>
              <a:gd name="T55" fmla="*/ 53584117 h 496"/>
              <a:gd name="T56" fmla="*/ 12921329 w 602"/>
              <a:gd name="T57" fmla="*/ 18118394 h 496"/>
              <a:gd name="T58" fmla="*/ 65520668 w 602"/>
              <a:gd name="T59" fmla="*/ 18118394 h 496"/>
              <a:gd name="T60" fmla="*/ 60038695 w 602"/>
              <a:gd name="T61" fmla="*/ 53584117 h 496"/>
              <a:gd name="T62" fmla="*/ 29497307 w 602"/>
              <a:gd name="T63" fmla="*/ 36365119 h 496"/>
              <a:gd name="T64" fmla="*/ 31324631 w 602"/>
              <a:gd name="T65" fmla="*/ 38164268 h 496"/>
              <a:gd name="T66" fmla="*/ 46203704 w 602"/>
              <a:gd name="T67" fmla="*/ 38164268 h 496"/>
              <a:gd name="T68" fmla="*/ 48944691 w 602"/>
              <a:gd name="T69" fmla="*/ 36365119 h 496"/>
              <a:gd name="T70" fmla="*/ 51685677 w 602"/>
              <a:gd name="T71" fmla="*/ 42661604 h 496"/>
              <a:gd name="T72" fmla="*/ 44376380 w 602"/>
              <a:gd name="T73" fmla="*/ 49986176 h 496"/>
              <a:gd name="T74" fmla="*/ 51685677 w 602"/>
              <a:gd name="T75" fmla="*/ 57182057 h 496"/>
              <a:gd name="T76" fmla="*/ 48944691 w 602"/>
              <a:gd name="T77" fmla="*/ 63607233 h 496"/>
              <a:gd name="T78" fmla="*/ 46203704 w 602"/>
              <a:gd name="T79" fmla="*/ 61679752 h 496"/>
              <a:gd name="T80" fmla="*/ 31324631 w 602"/>
              <a:gd name="T81" fmla="*/ 61679752 h 496"/>
              <a:gd name="T82" fmla="*/ 29497307 w 602"/>
              <a:gd name="T83" fmla="*/ 63607233 h 496"/>
              <a:gd name="T84" fmla="*/ 26756320 w 602"/>
              <a:gd name="T85" fmla="*/ 57182057 h 496"/>
              <a:gd name="T86" fmla="*/ 34196037 w 602"/>
              <a:gd name="T87" fmla="*/ 49986176 h 496"/>
              <a:gd name="T88" fmla="*/ 26756320 w 602"/>
              <a:gd name="T89" fmla="*/ 42661604 h 496"/>
              <a:gd name="T90" fmla="*/ 29497307 w 602"/>
              <a:gd name="T91" fmla="*/ 36365119 h 49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02" h="496">
                <a:moveTo>
                  <a:pt x="460" y="417"/>
                </a:moveTo>
                <a:lnTo>
                  <a:pt x="460" y="417"/>
                </a:lnTo>
                <a:cubicBezTo>
                  <a:pt x="446" y="417"/>
                  <a:pt x="431" y="403"/>
                  <a:pt x="431" y="389"/>
                </a:cubicBezTo>
                <a:cubicBezTo>
                  <a:pt x="431" y="375"/>
                  <a:pt x="446" y="360"/>
                  <a:pt x="460" y="360"/>
                </a:cubicBezTo>
                <a:cubicBezTo>
                  <a:pt x="509" y="360"/>
                  <a:pt x="544" y="325"/>
                  <a:pt x="544" y="276"/>
                </a:cubicBezTo>
                <a:cubicBezTo>
                  <a:pt x="544" y="247"/>
                  <a:pt x="530" y="226"/>
                  <a:pt x="516" y="212"/>
                </a:cubicBezTo>
                <a:cubicBezTo>
                  <a:pt x="516" y="212"/>
                  <a:pt x="509" y="212"/>
                  <a:pt x="509" y="205"/>
                </a:cubicBezTo>
                <a:cubicBezTo>
                  <a:pt x="509" y="205"/>
                  <a:pt x="509" y="205"/>
                  <a:pt x="502" y="205"/>
                </a:cubicBezTo>
                <a:cubicBezTo>
                  <a:pt x="502" y="205"/>
                  <a:pt x="502" y="198"/>
                  <a:pt x="495" y="198"/>
                </a:cubicBezTo>
                <a:cubicBezTo>
                  <a:pt x="495" y="198"/>
                  <a:pt x="495" y="198"/>
                  <a:pt x="488" y="198"/>
                </a:cubicBezTo>
                <a:cubicBezTo>
                  <a:pt x="488" y="198"/>
                  <a:pt x="488" y="198"/>
                  <a:pt x="481" y="191"/>
                </a:cubicBezTo>
                <a:cubicBezTo>
                  <a:pt x="481" y="191"/>
                  <a:pt x="481" y="191"/>
                  <a:pt x="474" y="191"/>
                </a:cubicBezTo>
                <a:cubicBezTo>
                  <a:pt x="467" y="191"/>
                  <a:pt x="467" y="191"/>
                  <a:pt x="467" y="191"/>
                </a:cubicBezTo>
                <a:lnTo>
                  <a:pt x="460" y="191"/>
                </a:lnTo>
                <a:cubicBezTo>
                  <a:pt x="460" y="184"/>
                  <a:pt x="453" y="184"/>
                  <a:pt x="453" y="177"/>
                </a:cubicBezTo>
                <a:cubicBezTo>
                  <a:pt x="453" y="169"/>
                  <a:pt x="453" y="169"/>
                  <a:pt x="453" y="162"/>
                </a:cubicBezTo>
                <a:cubicBezTo>
                  <a:pt x="446" y="162"/>
                  <a:pt x="446" y="162"/>
                  <a:pt x="446" y="162"/>
                </a:cubicBezTo>
                <a:cubicBezTo>
                  <a:pt x="446" y="155"/>
                  <a:pt x="446" y="155"/>
                  <a:pt x="446" y="148"/>
                </a:cubicBezTo>
                <a:cubicBezTo>
                  <a:pt x="438" y="141"/>
                  <a:pt x="438" y="141"/>
                  <a:pt x="438" y="134"/>
                </a:cubicBezTo>
                <a:cubicBezTo>
                  <a:pt x="410" y="92"/>
                  <a:pt x="361" y="56"/>
                  <a:pt x="297" y="56"/>
                </a:cubicBezTo>
                <a:cubicBezTo>
                  <a:pt x="240" y="56"/>
                  <a:pt x="191" y="92"/>
                  <a:pt x="163" y="134"/>
                </a:cubicBezTo>
                <a:cubicBezTo>
                  <a:pt x="163" y="141"/>
                  <a:pt x="156" y="141"/>
                  <a:pt x="156" y="148"/>
                </a:cubicBezTo>
                <a:cubicBezTo>
                  <a:pt x="156" y="155"/>
                  <a:pt x="156" y="155"/>
                  <a:pt x="149" y="162"/>
                </a:cubicBezTo>
                <a:cubicBezTo>
                  <a:pt x="149" y="169"/>
                  <a:pt x="149" y="169"/>
                  <a:pt x="149" y="177"/>
                </a:cubicBezTo>
                <a:cubicBezTo>
                  <a:pt x="149" y="177"/>
                  <a:pt x="149" y="177"/>
                  <a:pt x="142" y="177"/>
                </a:cubicBezTo>
                <a:cubicBezTo>
                  <a:pt x="142" y="184"/>
                  <a:pt x="142" y="184"/>
                  <a:pt x="142" y="191"/>
                </a:cubicBezTo>
                <a:cubicBezTo>
                  <a:pt x="135" y="191"/>
                  <a:pt x="135" y="191"/>
                  <a:pt x="127" y="191"/>
                </a:cubicBezTo>
                <a:cubicBezTo>
                  <a:pt x="127" y="191"/>
                  <a:pt x="127" y="191"/>
                  <a:pt x="120" y="191"/>
                </a:cubicBezTo>
                <a:lnTo>
                  <a:pt x="113" y="191"/>
                </a:lnTo>
                <a:cubicBezTo>
                  <a:pt x="113" y="198"/>
                  <a:pt x="113" y="198"/>
                  <a:pt x="113" y="198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99" y="198"/>
                  <a:pt x="99" y="198"/>
                  <a:pt x="99" y="198"/>
                </a:cubicBezTo>
                <a:cubicBezTo>
                  <a:pt x="99" y="198"/>
                  <a:pt x="99" y="205"/>
                  <a:pt x="92" y="205"/>
                </a:cubicBezTo>
                <a:cubicBezTo>
                  <a:pt x="85" y="212"/>
                  <a:pt x="85" y="212"/>
                  <a:pt x="85" y="212"/>
                </a:cubicBezTo>
                <a:cubicBezTo>
                  <a:pt x="64" y="226"/>
                  <a:pt x="57" y="247"/>
                  <a:pt x="57" y="276"/>
                </a:cubicBezTo>
                <a:cubicBezTo>
                  <a:pt x="57" y="325"/>
                  <a:pt x="92" y="360"/>
                  <a:pt x="142" y="360"/>
                </a:cubicBezTo>
                <a:cubicBezTo>
                  <a:pt x="156" y="360"/>
                  <a:pt x="170" y="375"/>
                  <a:pt x="170" y="389"/>
                </a:cubicBezTo>
                <a:cubicBezTo>
                  <a:pt x="170" y="403"/>
                  <a:pt x="156" y="417"/>
                  <a:pt x="142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27" y="56"/>
                  <a:pt x="205" y="0"/>
                  <a:pt x="297" y="0"/>
                </a:cubicBezTo>
                <a:cubicBezTo>
                  <a:pt x="389" y="0"/>
                  <a:pt x="467" y="56"/>
                  <a:pt x="502" y="141"/>
                </a:cubicBezTo>
                <a:cubicBezTo>
                  <a:pt x="559" y="155"/>
                  <a:pt x="601" y="212"/>
                  <a:pt x="601" y="276"/>
                </a:cubicBezTo>
                <a:cubicBezTo>
                  <a:pt x="601" y="353"/>
                  <a:pt x="537" y="417"/>
                  <a:pt x="460" y="417"/>
                </a:cubicBezTo>
                <a:close/>
                <a:moveTo>
                  <a:pt x="226" y="283"/>
                </a:moveTo>
                <a:lnTo>
                  <a:pt x="226" y="283"/>
                </a:lnTo>
                <a:cubicBezTo>
                  <a:pt x="233" y="283"/>
                  <a:pt x="240" y="290"/>
                  <a:pt x="240" y="297"/>
                </a:cubicBezTo>
                <a:cubicBezTo>
                  <a:pt x="297" y="346"/>
                  <a:pt x="297" y="346"/>
                  <a:pt x="297" y="346"/>
                </a:cubicBezTo>
                <a:cubicBezTo>
                  <a:pt x="354" y="297"/>
                  <a:pt x="354" y="297"/>
                  <a:pt x="354" y="297"/>
                </a:cubicBezTo>
                <a:cubicBezTo>
                  <a:pt x="361" y="290"/>
                  <a:pt x="368" y="283"/>
                  <a:pt x="375" y="283"/>
                </a:cubicBezTo>
                <a:cubicBezTo>
                  <a:pt x="389" y="283"/>
                  <a:pt x="403" y="297"/>
                  <a:pt x="403" y="311"/>
                </a:cubicBezTo>
                <a:cubicBezTo>
                  <a:pt x="403" y="318"/>
                  <a:pt x="403" y="325"/>
                  <a:pt x="396" y="332"/>
                </a:cubicBezTo>
                <a:cubicBezTo>
                  <a:pt x="340" y="389"/>
                  <a:pt x="340" y="389"/>
                  <a:pt x="340" y="389"/>
                </a:cubicBezTo>
                <a:cubicBezTo>
                  <a:pt x="396" y="445"/>
                  <a:pt x="396" y="445"/>
                  <a:pt x="396" y="445"/>
                </a:cubicBezTo>
                <a:cubicBezTo>
                  <a:pt x="403" y="452"/>
                  <a:pt x="403" y="459"/>
                  <a:pt x="403" y="466"/>
                </a:cubicBezTo>
                <a:cubicBezTo>
                  <a:pt x="403" y="480"/>
                  <a:pt x="389" y="495"/>
                  <a:pt x="375" y="495"/>
                </a:cubicBezTo>
                <a:cubicBezTo>
                  <a:pt x="368" y="495"/>
                  <a:pt x="361" y="488"/>
                  <a:pt x="354" y="480"/>
                </a:cubicBezTo>
                <a:cubicBezTo>
                  <a:pt x="297" y="431"/>
                  <a:pt x="297" y="431"/>
                  <a:pt x="297" y="431"/>
                </a:cubicBezTo>
                <a:cubicBezTo>
                  <a:pt x="240" y="480"/>
                  <a:pt x="240" y="480"/>
                  <a:pt x="240" y="480"/>
                </a:cubicBezTo>
                <a:cubicBezTo>
                  <a:pt x="240" y="488"/>
                  <a:pt x="233" y="495"/>
                  <a:pt x="226" y="495"/>
                </a:cubicBezTo>
                <a:cubicBezTo>
                  <a:pt x="205" y="495"/>
                  <a:pt x="198" y="480"/>
                  <a:pt x="198" y="466"/>
                </a:cubicBezTo>
                <a:cubicBezTo>
                  <a:pt x="198" y="459"/>
                  <a:pt x="198" y="452"/>
                  <a:pt x="205" y="445"/>
                </a:cubicBezTo>
                <a:cubicBezTo>
                  <a:pt x="262" y="389"/>
                  <a:pt x="262" y="389"/>
                  <a:pt x="262" y="389"/>
                </a:cubicBezTo>
                <a:cubicBezTo>
                  <a:pt x="205" y="332"/>
                  <a:pt x="205" y="332"/>
                  <a:pt x="205" y="332"/>
                </a:cubicBezTo>
                <a:cubicBezTo>
                  <a:pt x="198" y="325"/>
                  <a:pt x="198" y="318"/>
                  <a:pt x="198" y="311"/>
                </a:cubicBezTo>
                <a:cubicBezTo>
                  <a:pt x="198" y="297"/>
                  <a:pt x="205" y="283"/>
                  <a:pt x="226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3" name="Freeform 131"/>
          <p:cNvSpPr>
            <a:spLocks noChangeArrowheads="1"/>
          </p:cNvSpPr>
          <p:nvPr/>
        </p:nvSpPr>
        <p:spPr bwMode="auto">
          <a:xfrm>
            <a:off x="6697276" y="1081684"/>
            <a:ext cx="661570" cy="536928"/>
          </a:xfrm>
          <a:custGeom>
            <a:avLst/>
            <a:gdLst>
              <a:gd name="T0" fmla="*/ 60431965 w 609"/>
              <a:gd name="T1" fmla="*/ 53584117 h 496"/>
              <a:gd name="T2" fmla="*/ 60431965 w 609"/>
              <a:gd name="T3" fmla="*/ 46259545 h 496"/>
              <a:gd name="T4" fmla="*/ 67678707 w 609"/>
              <a:gd name="T5" fmla="*/ 27241756 h 496"/>
              <a:gd name="T6" fmla="*/ 66772909 w 609"/>
              <a:gd name="T7" fmla="*/ 26342360 h 496"/>
              <a:gd name="T8" fmla="*/ 65867111 w 609"/>
              <a:gd name="T9" fmla="*/ 26342360 h 496"/>
              <a:gd name="T10" fmla="*/ 64961313 w 609"/>
              <a:gd name="T11" fmla="*/ 25442965 h 496"/>
              <a:gd name="T12" fmla="*/ 64055516 w 609"/>
              <a:gd name="T13" fmla="*/ 25442965 h 496"/>
              <a:gd name="T14" fmla="*/ 63149718 w 609"/>
              <a:gd name="T15" fmla="*/ 24543211 h 496"/>
              <a:gd name="T16" fmla="*/ 61338122 w 609"/>
              <a:gd name="T17" fmla="*/ 24543211 h 496"/>
              <a:gd name="T18" fmla="*/ 60431965 w 609"/>
              <a:gd name="T19" fmla="*/ 24543211 h 496"/>
              <a:gd name="T20" fmla="*/ 59397024 w 609"/>
              <a:gd name="T21" fmla="*/ 22744420 h 496"/>
              <a:gd name="T22" fmla="*/ 58491226 w 609"/>
              <a:gd name="T23" fmla="*/ 20816939 h 496"/>
              <a:gd name="T24" fmla="*/ 57585069 w 609"/>
              <a:gd name="T25" fmla="*/ 19017789 h 496"/>
              <a:gd name="T26" fmla="*/ 56679271 w 609"/>
              <a:gd name="T27" fmla="*/ 17218998 h 496"/>
              <a:gd name="T28" fmla="*/ 21998871 w 609"/>
              <a:gd name="T29" fmla="*/ 17218998 h 496"/>
              <a:gd name="T30" fmla="*/ 21093073 w 609"/>
              <a:gd name="T31" fmla="*/ 19017789 h 496"/>
              <a:gd name="T32" fmla="*/ 20187276 w 609"/>
              <a:gd name="T33" fmla="*/ 20816939 h 496"/>
              <a:gd name="T34" fmla="*/ 19281478 w 609"/>
              <a:gd name="T35" fmla="*/ 22744420 h 496"/>
              <a:gd name="T36" fmla="*/ 18246178 w 609"/>
              <a:gd name="T37" fmla="*/ 24543211 h 496"/>
              <a:gd name="T38" fmla="*/ 17340380 w 609"/>
              <a:gd name="T39" fmla="*/ 24543211 h 496"/>
              <a:gd name="T40" fmla="*/ 15528425 w 609"/>
              <a:gd name="T41" fmla="*/ 24543211 h 496"/>
              <a:gd name="T42" fmla="*/ 14622627 w 609"/>
              <a:gd name="T43" fmla="*/ 25442965 h 496"/>
              <a:gd name="T44" fmla="*/ 13716829 w 609"/>
              <a:gd name="T45" fmla="*/ 25442965 h 496"/>
              <a:gd name="T46" fmla="*/ 12811031 w 609"/>
              <a:gd name="T47" fmla="*/ 26342360 h 496"/>
              <a:gd name="T48" fmla="*/ 11905233 w 609"/>
              <a:gd name="T49" fmla="*/ 26342360 h 496"/>
              <a:gd name="T50" fmla="*/ 10999436 w 609"/>
              <a:gd name="T51" fmla="*/ 27241756 h 496"/>
              <a:gd name="T52" fmla="*/ 18246178 w 609"/>
              <a:gd name="T53" fmla="*/ 46259545 h 496"/>
              <a:gd name="T54" fmla="*/ 18246178 w 609"/>
              <a:gd name="T55" fmla="*/ 53584117 h 496"/>
              <a:gd name="T56" fmla="*/ 12811031 w 609"/>
              <a:gd name="T57" fmla="*/ 18118394 h 496"/>
              <a:gd name="T58" fmla="*/ 65867111 w 609"/>
              <a:gd name="T59" fmla="*/ 18118394 h 496"/>
              <a:gd name="T60" fmla="*/ 60431965 w 609"/>
              <a:gd name="T61" fmla="*/ 53584117 h 496"/>
              <a:gd name="T62" fmla="*/ 29245613 w 609"/>
              <a:gd name="T63" fmla="*/ 46259545 h 496"/>
              <a:gd name="T64" fmla="*/ 31963007 w 609"/>
              <a:gd name="T65" fmla="*/ 47159299 h 496"/>
              <a:gd name="T66" fmla="*/ 49432889 w 609"/>
              <a:gd name="T67" fmla="*/ 38164268 h 496"/>
              <a:gd name="T68" fmla="*/ 56679271 w 609"/>
              <a:gd name="T69" fmla="*/ 39963059 h 496"/>
              <a:gd name="T70" fmla="*/ 42056644 w 609"/>
              <a:gd name="T71" fmla="*/ 61679752 h 496"/>
              <a:gd name="T72" fmla="*/ 36621498 w 609"/>
              <a:gd name="T73" fmla="*/ 61679752 h 496"/>
              <a:gd name="T74" fmla="*/ 27434018 w 609"/>
              <a:gd name="T75" fmla="*/ 52684721 h 496"/>
              <a:gd name="T76" fmla="*/ 25622062 w 609"/>
              <a:gd name="T77" fmla="*/ 49986176 h 49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9" h="496">
                <a:moveTo>
                  <a:pt x="467" y="417"/>
                </a:moveTo>
                <a:lnTo>
                  <a:pt x="467" y="417"/>
                </a:lnTo>
                <a:cubicBezTo>
                  <a:pt x="445" y="417"/>
                  <a:pt x="438" y="403"/>
                  <a:pt x="438" y="389"/>
                </a:cubicBezTo>
                <a:cubicBezTo>
                  <a:pt x="438" y="375"/>
                  <a:pt x="445" y="360"/>
                  <a:pt x="467" y="360"/>
                </a:cubicBezTo>
                <a:cubicBezTo>
                  <a:pt x="509" y="360"/>
                  <a:pt x="551" y="325"/>
                  <a:pt x="551" y="276"/>
                </a:cubicBezTo>
                <a:cubicBezTo>
                  <a:pt x="551" y="247"/>
                  <a:pt x="537" y="226"/>
                  <a:pt x="523" y="212"/>
                </a:cubicBezTo>
                <a:cubicBezTo>
                  <a:pt x="516" y="212"/>
                  <a:pt x="516" y="212"/>
                  <a:pt x="516" y="205"/>
                </a:cubicBezTo>
                <a:lnTo>
                  <a:pt x="509" y="205"/>
                </a:lnTo>
                <a:lnTo>
                  <a:pt x="502" y="198"/>
                </a:lnTo>
                <a:lnTo>
                  <a:pt x="495" y="198"/>
                </a:lnTo>
                <a:cubicBezTo>
                  <a:pt x="495" y="198"/>
                  <a:pt x="488" y="198"/>
                  <a:pt x="488" y="191"/>
                </a:cubicBezTo>
                <a:cubicBezTo>
                  <a:pt x="481" y="191"/>
                  <a:pt x="481" y="191"/>
                  <a:pt x="481" y="191"/>
                </a:cubicBezTo>
                <a:cubicBezTo>
                  <a:pt x="481" y="191"/>
                  <a:pt x="481" y="191"/>
                  <a:pt x="474" y="191"/>
                </a:cubicBezTo>
                <a:cubicBezTo>
                  <a:pt x="467" y="191"/>
                  <a:pt x="467" y="191"/>
                  <a:pt x="467" y="191"/>
                </a:cubicBezTo>
                <a:lnTo>
                  <a:pt x="459" y="191"/>
                </a:lnTo>
                <a:cubicBezTo>
                  <a:pt x="459" y="184"/>
                  <a:pt x="459" y="184"/>
                  <a:pt x="459" y="177"/>
                </a:cubicBezTo>
                <a:cubicBezTo>
                  <a:pt x="459" y="169"/>
                  <a:pt x="452" y="169"/>
                  <a:pt x="452" y="162"/>
                </a:cubicBezTo>
                <a:cubicBezTo>
                  <a:pt x="452" y="155"/>
                  <a:pt x="452" y="155"/>
                  <a:pt x="445" y="148"/>
                </a:cubicBezTo>
                <a:cubicBezTo>
                  <a:pt x="445" y="141"/>
                  <a:pt x="445" y="141"/>
                  <a:pt x="438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7" y="56"/>
                  <a:pt x="198" y="92"/>
                  <a:pt x="170" y="134"/>
                </a:cubicBezTo>
                <a:cubicBezTo>
                  <a:pt x="163" y="141"/>
                  <a:pt x="163" y="141"/>
                  <a:pt x="163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9"/>
                  <a:pt x="149" y="169"/>
                  <a:pt x="149" y="177"/>
                </a:cubicBezTo>
                <a:cubicBezTo>
                  <a:pt x="149" y="184"/>
                  <a:pt x="149" y="184"/>
                  <a:pt x="149" y="191"/>
                </a:cubicBezTo>
                <a:lnTo>
                  <a:pt x="141" y="191"/>
                </a:lnTo>
                <a:cubicBezTo>
                  <a:pt x="141" y="191"/>
                  <a:pt x="141" y="191"/>
                  <a:pt x="134" y="191"/>
                </a:cubicBezTo>
                <a:cubicBezTo>
                  <a:pt x="127" y="191"/>
                  <a:pt x="127" y="191"/>
                  <a:pt x="127" y="191"/>
                </a:cubicBezTo>
                <a:cubicBezTo>
                  <a:pt x="127" y="191"/>
                  <a:pt x="127" y="191"/>
                  <a:pt x="120" y="191"/>
                </a:cubicBezTo>
                <a:cubicBezTo>
                  <a:pt x="120" y="198"/>
                  <a:pt x="113" y="198"/>
                  <a:pt x="113" y="198"/>
                </a:cubicBezTo>
                <a:lnTo>
                  <a:pt x="106" y="198"/>
                </a:lnTo>
                <a:lnTo>
                  <a:pt x="99" y="205"/>
                </a:lnTo>
                <a:lnTo>
                  <a:pt x="92" y="205"/>
                </a:lnTo>
                <a:cubicBezTo>
                  <a:pt x="92" y="212"/>
                  <a:pt x="92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9" y="360"/>
                  <a:pt x="141" y="360"/>
                </a:cubicBezTo>
                <a:cubicBezTo>
                  <a:pt x="163" y="360"/>
                  <a:pt x="170" y="375"/>
                  <a:pt x="170" y="389"/>
                </a:cubicBezTo>
                <a:cubicBezTo>
                  <a:pt x="170" y="403"/>
                  <a:pt x="163" y="417"/>
                  <a:pt x="141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3" y="155"/>
                  <a:pt x="99" y="141"/>
                </a:cubicBezTo>
                <a:cubicBezTo>
                  <a:pt x="134" y="56"/>
                  <a:pt x="212" y="0"/>
                  <a:pt x="304" y="0"/>
                </a:cubicBezTo>
                <a:cubicBezTo>
                  <a:pt x="396" y="0"/>
                  <a:pt x="474" y="56"/>
                  <a:pt x="509" y="141"/>
                </a:cubicBezTo>
                <a:cubicBezTo>
                  <a:pt x="565" y="155"/>
                  <a:pt x="608" y="212"/>
                  <a:pt x="608" y="276"/>
                </a:cubicBezTo>
                <a:cubicBezTo>
                  <a:pt x="608" y="353"/>
                  <a:pt x="544" y="417"/>
                  <a:pt x="467" y="417"/>
                </a:cubicBezTo>
                <a:close/>
                <a:moveTo>
                  <a:pt x="226" y="360"/>
                </a:moveTo>
                <a:lnTo>
                  <a:pt x="226" y="360"/>
                </a:lnTo>
                <a:cubicBezTo>
                  <a:pt x="233" y="360"/>
                  <a:pt x="240" y="360"/>
                  <a:pt x="247" y="367"/>
                </a:cubicBezTo>
                <a:cubicBezTo>
                  <a:pt x="297" y="417"/>
                  <a:pt x="297" y="417"/>
                  <a:pt x="297" y="417"/>
                </a:cubicBezTo>
                <a:cubicBezTo>
                  <a:pt x="382" y="297"/>
                  <a:pt x="382" y="297"/>
                  <a:pt x="382" y="297"/>
                </a:cubicBezTo>
                <a:cubicBezTo>
                  <a:pt x="389" y="290"/>
                  <a:pt x="396" y="283"/>
                  <a:pt x="410" y="283"/>
                </a:cubicBezTo>
                <a:cubicBezTo>
                  <a:pt x="424" y="283"/>
                  <a:pt x="438" y="297"/>
                  <a:pt x="438" y="311"/>
                </a:cubicBezTo>
                <a:cubicBezTo>
                  <a:pt x="438" y="318"/>
                  <a:pt x="431" y="325"/>
                  <a:pt x="431" y="332"/>
                </a:cubicBezTo>
                <a:cubicBezTo>
                  <a:pt x="325" y="480"/>
                  <a:pt x="325" y="480"/>
                  <a:pt x="325" y="480"/>
                </a:cubicBezTo>
                <a:cubicBezTo>
                  <a:pt x="325" y="488"/>
                  <a:pt x="311" y="495"/>
                  <a:pt x="304" y="495"/>
                </a:cubicBezTo>
                <a:cubicBezTo>
                  <a:pt x="297" y="495"/>
                  <a:pt x="290" y="488"/>
                  <a:pt x="283" y="480"/>
                </a:cubicBezTo>
                <a:cubicBezTo>
                  <a:pt x="212" y="410"/>
                  <a:pt x="212" y="410"/>
                  <a:pt x="212" y="410"/>
                </a:cubicBezTo>
                <a:cubicBezTo>
                  <a:pt x="205" y="403"/>
                  <a:pt x="198" y="396"/>
                  <a:pt x="198" y="389"/>
                </a:cubicBezTo>
                <a:cubicBezTo>
                  <a:pt x="198" y="375"/>
                  <a:pt x="212" y="360"/>
                  <a:pt x="226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4" name="Freeform 132"/>
          <p:cNvSpPr>
            <a:spLocks noChangeArrowheads="1"/>
          </p:cNvSpPr>
          <p:nvPr/>
        </p:nvSpPr>
        <p:spPr bwMode="auto">
          <a:xfrm>
            <a:off x="5551510" y="1081685"/>
            <a:ext cx="656778" cy="455430"/>
          </a:xfrm>
          <a:custGeom>
            <a:avLst/>
            <a:gdLst>
              <a:gd name="T0" fmla="*/ 59908912 w 602"/>
              <a:gd name="T1" fmla="*/ 54282578 h 418"/>
              <a:gd name="T2" fmla="*/ 59908912 w 602"/>
              <a:gd name="T3" fmla="*/ 54282578 h 418"/>
              <a:gd name="T4" fmla="*/ 18403387 w 602"/>
              <a:gd name="T5" fmla="*/ 54282578 h 418"/>
              <a:gd name="T6" fmla="*/ 0 w 602"/>
              <a:gd name="T7" fmla="*/ 35928130 h 418"/>
              <a:gd name="T8" fmla="*/ 12921388 w 602"/>
              <a:gd name="T9" fmla="*/ 18354447 h 418"/>
              <a:gd name="T10" fmla="*/ 39678193 w 602"/>
              <a:gd name="T11" fmla="*/ 0 h 418"/>
              <a:gd name="T12" fmla="*/ 65520970 w 602"/>
              <a:gd name="T13" fmla="*/ 18354447 h 418"/>
              <a:gd name="T14" fmla="*/ 78442719 w 602"/>
              <a:gd name="T15" fmla="*/ 35928130 h 418"/>
              <a:gd name="T16" fmla="*/ 59908912 w 602"/>
              <a:gd name="T17" fmla="*/ 54282578 h 418"/>
              <a:gd name="T18" fmla="*/ 67348302 w 602"/>
              <a:gd name="T19" fmla="*/ 27596975 h 418"/>
              <a:gd name="T20" fmla="*/ 67348302 w 602"/>
              <a:gd name="T21" fmla="*/ 27596975 h 418"/>
              <a:gd name="T22" fmla="*/ 66434636 w 602"/>
              <a:gd name="T23" fmla="*/ 26685603 h 418"/>
              <a:gd name="T24" fmla="*/ 66434636 w 602"/>
              <a:gd name="T25" fmla="*/ 26685603 h 418"/>
              <a:gd name="T26" fmla="*/ 66434636 w 602"/>
              <a:gd name="T27" fmla="*/ 26685603 h 418"/>
              <a:gd name="T28" fmla="*/ 66434636 w 602"/>
              <a:gd name="T29" fmla="*/ 26685603 h 418"/>
              <a:gd name="T30" fmla="*/ 65520970 w 602"/>
              <a:gd name="T31" fmla="*/ 25774591 h 418"/>
              <a:gd name="T32" fmla="*/ 64607303 w 602"/>
              <a:gd name="T33" fmla="*/ 25774591 h 418"/>
              <a:gd name="T34" fmla="*/ 64607303 w 602"/>
              <a:gd name="T35" fmla="*/ 25774591 h 418"/>
              <a:gd name="T36" fmla="*/ 63693998 w 602"/>
              <a:gd name="T37" fmla="*/ 25774591 h 418"/>
              <a:gd name="T38" fmla="*/ 63693998 w 602"/>
              <a:gd name="T39" fmla="*/ 24863219 h 418"/>
              <a:gd name="T40" fmla="*/ 62780332 w 602"/>
              <a:gd name="T41" fmla="*/ 24863219 h 418"/>
              <a:gd name="T42" fmla="*/ 62780332 w 602"/>
              <a:gd name="T43" fmla="*/ 24863219 h 418"/>
              <a:gd name="T44" fmla="*/ 61866665 w 602"/>
              <a:gd name="T45" fmla="*/ 24863219 h 418"/>
              <a:gd name="T46" fmla="*/ 61866665 w 602"/>
              <a:gd name="T47" fmla="*/ 24863219 h 418"/>
              <a:gd name="T48" fmla="*/ 59908912 w 602"/>
              <a:gd name="T49" fmla="*/ 24863219 h 418"/>
              <a:gd name="T50" fmla="*/ 59908912 w 602"/>
              <a:gd name="T51" fmla="*/ 24863219 h 418"/>
              <a:gd name="T52" fmla="*/ 59908912 w 602"/>
              <a:gd name="T53" fmla="*/ 23040835 h 418"/>
              <a:gd name="T54" fmla="*/ 58995246 w 602"/>
              <a:gd name="T55" fmla="*/ 23040835 h 418"/>
              <a:gd name="T56" fmla="*/ 58995246 w 602"/>
              <a:gd name="T57" fmla="*/ 21088203 h 418"/>
              <a:gd name="T58" fmla="*/ 58995246 w 602"/>
              <a:gd name="T59" fmla="*/ 21088203 h 418"/>
              <a:gd name="T60" fmla="*/ 58081579 w 602"/>
              <a:gd name="T61" fmla="*/ 19265820 h 418"/>
              <a:gd name="T62" fmla="*/ 58081579 w 602"/>
              <a:gd name="T63" fmla="*/ 19265820 h 418"/>
              <a:gd name="T64" fmla="*/ 57167913 w 602"/>
              <a:gd name="T65" fmla="*/ 17443436 h 418"/>
              <a:gd name="T66" fmla="*/ 39678193 w 602"/>
              <a:gd name="T67" fmla="*/ 7289896 h 418"/>
              <a:gd name="T68" fmla="*/ 21274806 w 602"/>
              <a:gd name="T69" fmla="*/ 17443436 h 418"/>
              <a:gd name="T70" fmla="*/ 20361140 w 602"/>
              <a:gd name="T71" fmla="*/ 19265820 h 418"/>
              <a:gd name="T72" fmla="*/ 20361140 w 602"/>
              <a:gd name="T73" fmla="*/ 19265820 h 418"/>
              <a:gd name="T74" fmla="*/ 20361140 w 602"/>
              <a:gd name="T75" fmla="*/ 21088203 h 418"/>
              <a:gd name="T76" fmla="*/ 19317053 w 602"/>
              <a:gd name="T77" fmla="*/ 21088203 h 418"/>
              <a:gd name="T78" fmla="*/ 19317053 w 602"/>
              <a:gd name="T79" fmla="*/ 23040835 h 418"/>
              <a:gd name="T80" fmla="*/ 19317053 w 602"/>
              <a:gd name="T81" fmla="*/ 23040835 h 418"/>
              <a:gd name="T82" fmla="*/ 18403387 w 602"/>
              <a:gd name="T83" fmla="*/ 24863219 h 418"/>
              <a:gd name="T84" fmla="*/ 18403387 w 602"/>
              <a:gd name="T85" fmla="*/ 24863219 h 418"/>
              <a:gd name="T86" fmla="*/ 17489720 w 602"/>
              <a:gd name="T87" fmla="*/ 24863219 h 418"/>
              <a:gd name="T88" fmla="*/ 16576054 w 602"/>
              <a:gd name="T89" fmla="*/ 24863219 h 418"/>
              <a:gd name="T90" fmla="*/ 16576054 w 602"/>
              <a:gd name="T91" fmla="*/ 24863219 h 418"/>
              <a:gd name="T92" fmla="*/ 15662387 w 602"/>
              <a:gd name="T93" fmla="*/ 24863219 h 418"/>
              <a:gd name="T94" fmla="*/ 15662387 w 602"/>
              <a:gd name="T95" fmla="*/ 24863219 h 418"/>
              <a:gd name="T96" fmla="*/ 14748721 w 602"/>
              <a:gd name="T97" fmla="*/ 25774591 h 418"/>
              <a:gd name="T98" fmla="*/ 14748721 w 602"/>
              <a:gd name="T99" fmla="*/ 25774591 h 418"/>
              <a:gd name="T100" fmla="*/ 13835055 w 602"/>
              <a:gd name="T101" fmla="*/ 25774591 h 418"/>
              <a:gd name="T102" fmla="*/ 13835055 w 602"/>
              <a:gd name="T103" fmla="*/ 25774591 h 418"/>
              <a:gd name="T104" fmla="*/ 12921388 w 602"/>
              <a:gd name="T105" fmla="*/ 26685603 h 418"/>
              <a:gd name="T106" fmla="*/ 12921388 w 602"/>
              <a:gd name="T107" fmla="*/ 26685603 h 418"/>
              <a:gd name="T108" fmla="*/ 12007722 w 602"/>
              <a:gd name="T109" fmla="*/ 26685603 h 418"/>
              <a:gd name="T110" fmla="*/ 12007722 w 602"/>
              <a:gd name="T111" fmla="*/ 26685603 h 418"/>
              <a:gd name="T112" fmla="*/ 11094056 w 602"/>
              <a:gd name="T113" fmla="*/ 27596975 h 418"/>
              <a:gd name="T114" fmla="*/ 7439751 w 602"/>
              <a:gd name="T115" fmla="*/ 35928130 h 418"/>
              <a:gd name="T116" fmla="*/ 18403387 w 602"/>
              <a:gd name="T117" fmla="*/ 46862795 h 418"/>
              <a:gd name="T118" fmla="*/ 59908912 w 602"/>
              <a:gd name="T119" fmla="*/ 46862795 h 418"/>
              <a:gd name="T120" fmla="*/ 71002968 w 602"/>
              <a:gd name="T121" fmla="*/ 35928130 h 418"/>
              <a:gd name="T122" fmla="*/ 67348302 w 602"/>
              <a:gd name="T123" fmla="*/ 27596975 h 41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02" h="418">
                <a:moveTo>
                  <a:pt x="459" y="417"/>
                </a:moveTo>
                <a:lnTo>
                  <a:pt x="459" y="417"/>
                </a:lnTo>
                <a:cubicBezTo>
                  <a:pt x="141" y="417"/>
                  <a:pt x="141" y="417"/>
                  <a:pt x="141" y="417"/>
                </a:cubicBezTo>
                <a:cubicBezTo>
                  <a:pt x="64" y="417"/>
                  <a:pt x="0" y="353"/>
                  <a:pt x="0" y="276"/>
                </a:cubicBezTo>
                <a:cubicBezTo>
                  <a:pt x="0" y="212"/>
                  <a:pt x="42" y="155"/>
                  <a:pt x="99" y="141"/>
                </a:cubicBezTo>
                <a:cubicBezTo>
                  <a:pt x="134" y="56"/>
                  <a:pt x="212" y="0"/>
                  <a:pt x="304" y="0"/>
                </a:cubicBezTo>
                <a:cubicBezTo>
                  <a:pt x="396" y="0"/>
                  <a:pt x="474" y="56"/>
                  <a:pt x="502" y="141"/>
                </a:cubicBezTo>
                <a:cubicBezTo>
                  <a:pt x="558" y="155"/>
                  <a:pt x="601" y="212"/>
                  <a:pt x="601" y="276"/>
                </a:cubicBezTo>
                <a:cubicBezTo>
                  <a:pt x="601" y="353"/>
                  <a:pt x="537" y="417"/>
                  <a:pt x="459" y="417"/>
                </a:cubicBezTo>
                <a:close/>
                <a:moveTo>
                  <a:pt x="516" y="212"/>
                </a:moveTo>
                <a:lnTo>
                  <a:pt x="516" y="212"/>
                </a:lnTo>
                <a:cubicBezTo>
                  <a:pt x="516" y="212"/>
                  <a:pt x="516" y="212"/>
                  <a:pt x="509" y="205"/>
                </a:cubicBezTo>
                <a:cubicBezTo>
                  <a:pt x="502" y="205"/>
                  <a:pt x="502" y="198"/>
                  <a:pt x="502" y="198"/>
                </a:cubicBezTo>
                <a:cubicBezTo>
                  <a:pt x="502" y="198"/>
                  <a:pt x="502" y="198"/>
                  <a:pt x="495" y="198"/>
                </a:cubicBezTo>
                <a:cubicBezTo>
                  <a:pt x="495" y="198"/>
                  <a:pt x="495" y="198"/>
                  <a:pt x="488" y="198"/>
                </a:cubicBezTo>
                <a:cubicBezTo>
                  <a:pt x="488" y="198"/>
                  <a:pt x="488" y="198"/>
                  <a:pt x="488" y="191"/>
                </a:cubicBezTo>
                <a:lnTo>
                  <a:pt x="481" y="191"/>
                </a:lnTo>
                <a:cubicBezTo>
                  <a:pt x="474" y="191"/>
                  <a:pt x="474" y="191"/>
                  <a:pt x="474" y="191"/>
                </a:cubicBezTo>
                <a:cubicBezTo>
                  <a:pt x="467" y="191"/>
                  <a:pt x="467" y="191"/>
                  <a:pt x="459" y="191"/>
                </a:cubicBezTo>
                <a:cubicBezTo>
                  <a:pt x="459" y="184"/>
                  <a:pt x="459" y="184"/>
                  <a:pt x="459" y="177"/>
                </a:cubicBezTo>
                <a:cubicBezTo>
                  <a:pt x="452" y="177"/>
                  <a:pt x="452" y="177"/>
                  <a:pt x="452" y="177"/>
                </a:cubicBezTo>
                <a:cubicBezTo>
                  <a:pt x="452" y="169"/>
                  <a:pt x="452" y="169"/>
                  <a:pt x="452" y="162"/>
                </a:cubicBezTo>
                <a:cubicBezTo>
                  <a:pt x="445" y="155"/>
                  <a:pt x="445" y="155"/>
                  <a:pt x="445" y="148"/>
                </a:cubicBezTo>
                <a:cubicBezTo>
                  <a:pt x="445" y="141"/>
                  <a:pt x="438" y="141"/>
                  <a:pt x="438" y="134"/>
                </a:cubicBezTo>
                <a:cubicBezTo>
                  <a:pt x="410" y="92"/>
                  <a:pt x="361" y="56"/>
                  <a:pt x="304" y="56"/>
                </a:cubicBezTo>
                <a:cubicBezTo>
                  <a:pt x="240" y="56"/>
                  <a:pt x="191" y="92"/>
                  <a:pt x="163" y="134"/>
                </a:cubicBezTo>
                <a:cubicBezTo>
                  <a:pt x="163" y="141"/>
                  <a:pt x="163" y="141"/>
                  <a:pt x="156" y="148"/>
                </a:cubicBezTo>
                <a:cubicBezTo>
                  <a:pt x="156" y="155"/>
                  <a:pt x="156" y="155"/>
                  <a:pt x="156" y="162"/>
                </a:cubicBezTo>
                <a:cubicBezTo>
                  <a:pt x="156" y="162"/>
                  <a:pt x="156" y="162"/>
                  <a:pt x="148" y="162"/>
                </a:cubicBezTo>
                <a:cubicBezTo>
                  <a:pt x="148" y="169"/>
                  <a:pt x="148" y="169"/>
                  <a:pt x="148" y="177"/>
                </a:cubicBezTo>
                <a:cubicBezTo>
                  <a:pt x="148" y="184"/>
                  <a:pt x="141" y="184"/>
                  <a:pt x="141" y="191"/>
                </a:cubicBezTo>
                <a:lnTo>
                  <a:pt x="134" y="191"/>
                </a:lnTo>
                <a:cubicBezTo>
                  <a:pt x="134" y="191"/>
                  <a:pt x="134" y="191"/>
                  <a:pt x="127" y="191"/>
                </a:cubicBezTo>
                <a:cubicBezTo>
                  <a:pt x="120" y="191"/>
                  <a:pt x="120" y="191"/>
                  <a:pt x="120" y="191"/>
                </a:cubicBezTo>
                <a:cubicBezTo>
                  <a:pt x="113" y="198"/>
                  <a:pt x="113" y="198"/>
                  <a:pt x="113" y="198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99" y="198"/>
                  <a:pt x="99" y="205"/>
                  <a:pt x="99" y="205"/>
                </a:cubicBezTo>
                <a:cubicBezTo>
                  <a:pt x="92" y="205"/>
                  <a:pt x="92" y="205"/>
                  <a:pt x="92" y="205"/>
                </a:cubicBezTo>
                <a:cubicBezTo>
                  <a:pt x="92" y="212"/>
                  <a:pt x="85" y="212"/>
                  <a:pt x="85" y="212"/>
                </a:cubicBezTo>
                <a:cubicBezTo>
                  <a:pt x="71" y="226"/>
                  <a:pt x="57" y="247"/>
                  <a:pt x="57" y="276"/>
                </a:cubicBezTo>
                <a:cubicBezTo>
                  <a:pt x="57" y="325"/>
                  <a:pt x="92" y="360"/>
                  <a:pt x="141" y="360"/>
                </a:cubicBezTo>
                <a:cubicBezTo>
                  <a:pt x="459" y="360"/>
                  <a:pt x="459" y="360"/>
                  <a:pt x="459" y="360"/>
                </a:cubicBezTo>
                <a:cubicBezTo>
                  <a:pt x="509" y="360"/>
                  <a:pt x="544" y="325"/>
                  <a:pt x="544" y="276"/>
                </a:cubicBezTo>
                <a:cubicBezTo>
                  <a:pt x="544" y="247"/>
                  <a:pt x="537" y="226"/>
                  <a:pt x="516" y="2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293143821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37"/>
          <p:cNvSpPr>
            <a:spLocks noChangeArrowheads="1"/>
          </p:cNvSpPr>
          <p:nvPr/>
        </p:nvSpPr>
        <p:spPr bwMode="auto">
          <a:xfrm>
            <a:off x="21983179" y="7308022"/>
            <a:ext cx="641456" cy="572376"/>
          </a:xfrm>
          <a:custGeom>
            <a:avLst/>
            <a:gdLst>
              <a:gd name="T0" fmla="*/ 182999 w 574"/>
              <a:gd name="T1" fmla="*/ 109768 h 510"/>
              <a:gd name="T2" fmla="*/ 182999 w 574"/>
              <a:gd name="T3" fmla="*/ 109768 h 510"/>
              <a:gd name="T4" fmla="*/ 114329 w 574"/>
              <a:gd name="T5" fmla="*/ 178734 h 510"/>
              <a:gd name="T6" fmla="*/ 101746 w 574"/>
              <a:gd name="T7" fmla="*/ 178734 h 510"/>
              <a:gd name="T8" fmla="*/ 101746 w 574"/>
              <a:gd name="T9" fmla="*/ 163207 h 510"/>
              <a:gd name="T10" fmla="*/ 167899 w 574"/>
              <a:gd name="T11" fmla="*/ 96769 h 510"/>
              <a:gd name="T12" fmla="*/ 167899 w 574"/>
              <a:gd name="T13" fmla="*/ 96769 h 510"/>
              <a:gd name="T14" fmla="*/ 167899 w 574"/>
              <a:gd name="T15" fmla="*/ 38274 h 510"/>
              <a:gd name="T16" fmla="*/ 111813 w 574"/>
              <a:gd name="T17" fmla="*/ 38274 h 510"/>
              <a:gd name="T18" fmla="*/ 30560 w 574"/>
              <a:gd name="T19" fmla="*/ 117350 h 510"/>
              <a:gd name="T20" fmla="*/ 30560 w 574"/>
              <a:gd name="T21" fmla="*/ 150570 h 510"/>
              <a:gd name="T22" fmla="*/ 66153 w 574"/>
              <a:gd name="T23" fmla="*/ 150570 h 510"/>
              <a:gd name="T24" fmla="*/ 139856 w 574"/>
              <a:gd name="T25" fmla="*/ 76549 h 510"/>
              <a:gd name="T26" fmla="*/ 139856 w 574"/>
              <a:gd name="T27" fmla="*/ 66438 h 510"/>
              <a:gd name="T28" fmla="*/ 129789 w 574"/>
              <a:gd name="T29" fmla="*/ 66438 h 510"/>
              <a:gd name="T30" fmla="*/ 68669 w 574"/>
              <a:gd name="T31" fmla="*/ 129988 h 510"/>
              <a:gd name="T32" fmla="*/ 53569 w 574"/>
              <a:gd name="T33" fmla="*/ 129988 h 510"/>
              <a:gd name="T34" fmla="*/ 53569 w 574"/>
              <a:gd name="T35" fmla="*/ 114823 h 510"/>
              <a:gd name="T36" fmla="*/ 114329 w 574"/>
              <a:gd name="T37" fmla="*/ 53440 h 510"/>
              <a:gd name="T38" fmla="*/ 154956 w 574"/>
              <a:gd name="T39" fmla="*/ 53440 h 510"/>
              <a:gd name="T40" fmla="*/ 154956 w 574"/>
              <a:gd name="T41" fmla="*/ 91714 h 510"/>
              <a:gd name="T42" fmla="*/ 78736 w 574"/>
              <a:gd name="T43" fmla="*/ 165735 h 510"/>
              <a:gd name="T44" fmla="*/ 17976 w 574"/>
              <a:gd name="T45" fmla="*/ 165735 h 510"/>
              <a:gd name="T46" fmla="*/ 17976 w 574"/>
              <a:gd name="T47" fmla="*/ 104713 h 510"/>
              <a:gd name="T48" fmla="*/ 17976 w 574"/>
              <a:gd name="T49" fmla="*/ 104713 h 510"/>
              <a:gd name="T50" fmla="*/ 96713 w 574"/>
              <a:gd name="T51" fmla="*/ 22748 h 510"/>
              <a:gd name="T52" fmla="*/ 96713 w 574"/>
              <a:gd name="T53" fmla="*/ 22748 h 510"/>
              <a:gd name="T54" fmla="*/ 182999 w 574"/>
              <a:gd name="T55" fmla="*/ 22748 h 510"/>
              <a:gd name="T56" fmla="*/ 182999 w 574"/>
              <a:gd name="T57" fmla="*/ 109768 h 510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74" h="510">
                <a:moveTo>
                  <a:pt x="509" y="304"/>
                </a:moveTo>
                <a:lnTo>
                  <a:pt x="509" y="304"/>
                </a:lnTo>
                <a:cubicBezTo>
                  <a:pt x="318" y="495"/>
                  <a:pt x="318" y="495"/>
                  <a:pt x="318" y="495"/>
                </a:cubicBezTo>
                <a:cubicBezTo>
                  <a:pt x="311" y="502"/>
                  <a:pt x="290" y="502"/>
                  <a:pt x="283" y="495"/>
                </a:cubicBezTo>
                <a:cubicBezTo>
                  <a:pt x="269" y="480"/>
                  <a:pt x="269" y="466"/>
                  <a:pt x="283" y="452"/>
                </a:cubicBezTo>
                <a:cubicBezTo>
                  <a:pt x="467" y="268"/>
                  <a:pt x="467" y="268"/>
                  <a:pt x="467" y="268"/>
                </a:cubicBezTo>
                <a:cubicBezTo>
                  <a:pt x="509" y="226"/>
                  <a:pt x="509" y="148"/>
                  <a:pt x="467" y="106"/>
                </a:cubicBezTo>
                <a:cubicBezTo>
                  <a:pt x="424" y="63"/>
                  <a:pt x="354" y="63"/>
                  <a:pt x="311" y="106"/>
                </a:cubicBezTo>
                <a:cubicBezTo>
                  <a:pt x="85" y="325"/>
                  <a:pt x="85" y="325"/>
                  <a:pt x="85" y="325"/>
                </a:cubicBezTo>
                <a:cubicBezTo>
                  <a:pt x="64" y="353"/>
                  <a:pt x="64" y="396"/>
                  <a:pt x="85" y="417"/>
                </a:cubicBezTo>
                <a:cubicBezTo>
                  <a:pt x="113" y="445"/>
                  <a:pt x="156" y="445"/>
                  <a:pt x="184" y="417"/>
                </a:cubicBezTo>
                <a:cubicBezTo>
                  <a:pt x="389" y="212"/>
                  <a:pt x="389" y="212"/>
                  <a:pt x="389" y="212"/>
                </a:cubicBezTo>
                <a:cubicBezTo>
                  <a:pt x="396" y="205"/>
                  <a:pt x="396" y="198"/>
                  <a:pt x="389" y="184"/>
                </a:cubicBezTo>
                <a:cubicBezTo>
                  <a:pt x="382" y="176"/>
                  <a:pt x="368" y="176"/>
                  <a:pt x="361" y="184"/>
                </a:cubicBezTo>
                <a:cubicBezTo>
                  <a:pt x="191" y="360"/>
                  <a:pt x="191" y="360"/>
                  <a:pt x="191" y="360"/>
                </a:cubicBezTo>
                <a:cubicBezTo>
                  <a:pt x="177" y="374"/>
                  <a:pt x="156" y="374"/>
                  <a:pt x="149" y="360"/>
                </a:cubicBezTo>
                <a:cubicBezTo>
                  <a:pt x="134" y="346"/>
                  <a:pt x="134" y="332"/>
                  <a:pt x="149" y="318"/>
                </a:cubicBezTo>
                <a:cubicBezTo>
                  <a:pt x="318" y="148"/>
                  <a:pt x="318" y="148"/>
                  <a:pt x="318" y="148"/>
                </a:cubicBezTo>
                <a:cubicBezTo>
                  <a:pt x="354" y="120"/>
                  <a:pt x="396" y="120"/>
                  <a:pt x="431" y="148"/>
                </a:cubicBezTo>
                <a:cubicBezTo>
                  <a:pt x="460" y="176"/>
                  <a:pt x="460" y="226"/>
                  <a:pt x="431" y="254"/>
                </a:cubicBezTo>
                <a:cubicBezTo>
                  <a:pt x="219" y="459"/>
                  <a:pt x="219" y="459"/>
                  <a:pt x="219" y="459"/>
                </a:cubicBezTo>
                <a:cubicBezTo>
                  <a:pt x="177" y="509"/>
                  <a:pt x="99" y="509"/>
                  <a:pt x="50" y="459"/>
                </a:cubicBezTo>
                <a:cubicBezTo>
                  <a:pt x="0" y="410"/>
                  <a:pt x="0" y="332"/>
                  <a:pt x="50" y="290"/>
                </a:cubicBezTo>
                <a:cubicBezTo>
                  <a:pt x="269" y="63"/>
                  <a:pt x="269" y="63"/>
                  <a:pt x="269" y="63"/>
                </a:cubicBezTo>
                <a:cubicBezTo>
                  <a:pt x="332" y="0"/>
                  <a:pt x="438" y="0"/>
                  <a:pt x="509" y="63"/>
                </a:cubicBezTo>
                <a:cubicBezTo>
                  <a:pt x="573" y="134"/>
                  <a:pt x="573" y="240"/>
                  <a:pt x="509" y="304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" name="Freeform 38"/>
          <p:cNvSpPr>
            <a:spLocks noChangeArrowheads="1"/>
          </p:cNvSpPr>
          <p:nvPr/>
        </p:nvSpPr>
        <p:spPr bwMode="auto">
          <a:xfrm>
            <a:off x="20779218" y="7258679"/>
            <a:ext cx="680930" cy="680930"/>
          </a:xfrm>
          <a:custGeom>
            <a:avLst/>
            <a:gdLst>
              <a:gd name="T0" fmla="*/ 216189 w 609"/>
              <a:gd name="T1" fmla="*/ 15468 h 609"/>
              <a:gd name="T2" fmla="*/ 216189 w 609"/>
              <a:gd name="T3" fmla="*/ 15468 h 609"/>
              <a:gd name="T4" fmla="*/ 216189 w 609"/>
              <a:gd name="T5" fmla="*/ 15468 h 609"/>
              <a:gd name="T6" fmla="*/ 142448 w 609"/>
              <a:gd name="T7" fmla="*/ 211161 h 609"/>
              <a:gd name="T8" fmla="*/ 142448 w 609"/>
              <a:gd name="T9" fmla="*/ 211161 h 609"/>
              <a:gd name="T10" fmla="*/ 132016 w 609"/>
              <a:gd name="T11" fmla="*/ 218715 h 609"/>
              <a:gd name="T12" fmla="*/ 121944 w 609"/>
              <a:gd name="T13" fmla="*/ 211161 h 609"/>
              <a:gd name="T14" fmla="*/ 121944 w 609"/>
              <a:gd name="T15" fmla="*/ 211161 h 609"/>
              <a:gd name="T16" fmla="*/ 101800 w 609"/>
              <a:gd name="T17" fmla="*/ 117272 h 609"/>
              <a:gd name="T18" fmla="*/ 7554 w 609"/>
              <a:gd name="T19" fmla="*/ 96767 h 609"/>
              <a:gd name="T20" fmla="*/ 7554 w 609"/>
              <a:gd name="T21" fmla="*/ 96767 h 609"/>
              <a:gd name="T22" fmla="*/ 0 w 609"/>
              <a:gd name="T23" fmla="*/ 86695 h 609"/>
              <a:gd name="T24" fmla="*/ 7554 w 609"/>
              <a:gd name="T25" fmla="*/ 76263 h 609"/>
              <a:gd name="T26" fmla="*/ 7554 w 609"/>
              <a:gd name="T27" fmla="*/ 76263 h 609"/>
              <a:gd name="T28" fmla="*/ 203239 w 609"/>
              <a:gd name="T29" fmla="*/ 2878 h 609"/>
              <a:gd name="T30" fmla="*/ 203239 w 609"/>
              <a:gd name="T31" fmla="*/ 2878 h 609"/>
              <a:gd name="T32" fmla="*/ 208276 w 609"/>
              <a:gd name="T33" fmla="*/ 0 h 609"/>
              <a:gd name="T34" fmla="*/ 218707 w 609"/>
              <a:gd name="T35" fmla="*/ 10432 h 609"/>
              <a:gd name="T36" fmla="*/ 216189 w 609"/>
              <a:gd name="T37" fmla="*/ 15468 h 609"/>
              <a:gd name="T38" fmla="*/ 45684 w 609"/>
              <a:gd name="T39" fmla="*/ 84177 h 609"/>
              <a:gd name="T40" fmla="*/ 45684 w 609"/>
              <a:gd name="T41" fmla="*/ 84177 h 609"/>
              <a:gd name="T42" fmla="*/ 111872 w 609"/>
              <a:gd name="T43" fmla="*/ 99285 h 609"/>
              <a:gd name="T44" fmla="*/ 111872 w 609"/>
              <a:gd name="T45" fmla="*/ 99285 h 609"/>
              <a:gd name="T46" fmla="*/ 119426 w 609"/>
              <a:gd name="T47" fmla="*/ 106840 h 609"/>
              <a:gd name="T48" fmla="*/ 119426 w 609"/>
              <a:gd name="T49" fmla="*/ 106840 h 609"/>
              <a:gd name="T50" fmla="*/ 134893 w 609"/>
              <a:gd name="T51" fmla="*/ 173030 h 609"/>
              <a:gd name="T52" fmla="*/ 190649 w 609"/>
              <a:gd name="T53" fmla="*/ 28059 h 609"/>
              <a:gd name="T54" fmla="*/ 45684 w 609"/>
              <a:gd name="T55" fmla="*/ 84177 h 60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9" h="609">
                <a:moveTo>
                  <a:pt x="601" y="43"/>
                </a:moveTo>
                <a:lnTo>
                  <a:pt x="601" y="43"/>
                </a:lnTo>
                <a:cubicBezTo>
                  <a:pt x="396" y="587"/>
                  <a:pt x="396" y="587"/>
                  <a:pt x="396" y="587"/>
                </a:cubicBezTo>
                <a:cubicBezTo>
                  <a:pt x="389" y="601"/>
                  <a:pt x="382" y="608"/>
                  <a:pt x="367" y="608"/>
                </a:cubicBezTo>
                <a:cubicBezTo>
                  <a:pt x="353" y="608"/>
                  <a:pt x="346" y="594"/>
                  <a:pt x="339" y="587"/>
                </a:cubicBezTo>
                <a:cubicBezTo>
                  <a:pt x="283" y="326"/>
                  <a:pt x="283" y="326"/>
                  <a:pt x="283" y="326"/>
                </a:cubicBezTo>
                <a:cubicBezTo>
                  <a:pt x="21" y="269"/>
                  <a:pt x="21" y="269"/>
                  <a:pt x="21" y="269"/>
                </a:cubicBezTo>
                <a:cubicBezTo>
                  <a:pt x="14" y="262"/>
                  <a:pt x="0" y="255"/>
                  <a:pt x="0" y="241"/>
                </a:cubicBezTo>
                <a:cubicBezTo>
                  <a:pt x="0" y="227"/>
                  <a:pt x="7" y="219"/>
                  <a:pt x="21" y="212"/>
                </a:cubicBezTo>
                <a:cubicBezTo>
                  <a:pt x="565" y="8"/>
                  <a:pt x="565" y="8"/>
                  <a:pt x="565" y="8"/>
                </a:cubicBezTo>
                <a:cubicBezTo>
                  <a:pt x="572" y="0"/>
                  <a:pt x="572" y="0"/>
                  <a:pt x="579" y="0"/>
                </a:cubicBezTo>
                <a:cubicBezTo>
                  <a:pt x="594" y="0"/>
                  <a:pt x="608" y="15"/>
                  <a:pt x="608" y="29"/>
                </a:cubicBezTo>
                <a:cubicBezTo>
                  <a:pt x="608" y="36"/>
                  <a:pt x="608" y="36"/>
                  <a:pt x="601" y="43"/>
                </a:cubicBezTo>
                <a:close/>
                <a:moveTo>
                  <a:pt x="127" y="234"/>
                </a:moveTo>
                <a:lnTo>
                  <a:pt x="127" y="234"/>
                </a:lnTo>
                <a:cubicBezTo>
                  <a:pt x="311" y="276"/>
                  <a:pt x="311" y="276"/>
                  <a:pt x="311" y="276"/>
                </a:cubicBezTo>
                <a:cubicBezTo>
                  <a:pt x="318" y="276"/>
                  <a:pt x="332" y="290"/>
                  <a:pt x="332" y="297"/>
                </a:cubicBezTo>
                <a:cubicBezTo>
                  <a:pt x="375" y="481"/>
                  <a:pt x="375" y="481"/>
                  <a:pt x="375" y="481"/>
                </a:cubicBezTo>
                <a:cubicBezTo>
                  <a:pt x="530" y="78"/>
                  <a:pt x="530" y="78"/>
                  <a:pt x="530" y="78"/>
                </a:cubicBezTo>
                <a:lnTo>
                  <a:pt x="127" y="2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" name="Freeform 39"/>
          <p:cNvSpPr>
            <a:spLocks noChangeArrowheads="1"/>
          </p:cNvSpPr>
          <p:nvPr/>
        </p:nvSpPr>
        <p:spPr bwMode="auto">
          <a:xfrm>
            <a:off x="19604859" y="7258679"/>
            <a:ext cx="675996" cy="680930"/>
          </a:xfrm>
          <a:custGeom>
            <a:avLst/>
            <a:gdLst>
              <a:gd name="T0" fmla="*/ 214590 w 602"/>
              <a:gd name="T1" fmla="*/ 17986 h 609"/>
              <a:gd name="T2" fmla="*/ 214590 w 602"/>
              <a:gd name="T3" fmla="*/ 17986 h 609"/>
              <a:gd name="T4" fmla="*/ 186411 w 602"/>
              <a:gd name="T5" fmla="*/ 46045 h 609"/>
              <a:gd name="T6" fmla="*/ 186411 w 602"/>
              <a:gd name="T7" fmla="*/ 167993 h 609"/>
              <a:gd name="T8" fmla="*/ 206642 w 602"/>
              <a:gd name="T9" fmla="*/ 167993 h 609"/>
              <a:gd name="T10" fmla="*/ 217119 w 602"/>
              <a:gd name="T11" fmla="*/ 178066 h 609"/>
              <a:gd name="T12" fmla="*/ 206642 w 602"/>
              <a:gd name="T13" fmla="*/ 188138 h 609"/>
              <a:gd name="T14" fmla="*/ 186411 w 602"/>
              <a:gd name="T15" fmla="*/ 188138 h 609"/>
              <a:gd name="T16" fmla="*/ 186411 w 602"/>
              <a:gd name="T17" fmla="*/ 208643 h 609"/>
              <a:gd name="T18" fmla="*/ 186411 w 602"/>
              <a:gd name="T19" fmla="*/ 208643 h 609"/>
              <a:gd name="T20" fmla="*/ 175935 w 602"/>
              <a:gd name="T21" fmla="*/ 218715 h 609"/>
              <a:gd name="T22" fmla="*/ 165819 w 602"/>
              <a:gd name="T23" fmla="*/ 208643 h 609"/>
              <a:gd name="T24" fmla="*/ 165819 w 602"/>
              <a:gd name="T25" fmla="*/ 188138 h 609"/>
              <a:gd name="T26" fmla="*/ 45880 w 602"/>
              <a:gd name="T27" fmla="*/ 188138 h 609"/>
              <a:gd name="T28" fmla="*/ 43351 w 602"/>
              <a:gd name="T29" fmla="*/ 188138 h 609"/>
              <a:gd name="T30" fmla="*/ 43351 w 602"/>
              <a:gd name="T31" fmla="*/ 188138 h 609"/>
              <a:gd name="T32" fmla="*/ 43351 w 602"/>
              <a:gd name="T33" fmla="*/ 188138 h 609"/>
              <a:gd name="T34" fmla="*/ 38294 w 602"/>
              <a:gd name="T35" fmla="*/ 188138 h 609"/>
              <a:gd name="T36" fmla="*/ 30707 w 602"/>
              <a:gd name="T37" fmla="*/ 178066 h 609"/>
              <a:gd name="T38" fmla="*/ 30707 w 602"/>
              <a:gd name="T39" fmla="*/ 175548 h 609"/>
              <a:gd name="T40" fmla="*/ 30707 w 602"/>
              <a:gd name="T41" fmla="*/ 173030 h 609"/>
              <a:gd name="T42" fmla="*/ 30707 w 602"/>
              <a:gd name="T43" fmla="*/ 173030 h 609"/>
              <a:gd name="T44" fmla="*/ 30707 w 602"/>
              <a:gd name="T45" fmla="*/ 173030 h 609"/>
              <a:gd name="T46" fmla="*/ 30707 w 602"/>
              <a:gd name="T47" fmla="*/ 51082 h 609"/>
              <a:gd name="T48" fmla="*/ 10115 w 602"/>
              <a:gd name="T49" fmla="*/ 51082 h 609"/>
              <a:gd name="T50" fmla="*/ 0 w 602"/>
              <a:gd name="T51" fmla="*/ 40649 h 609"/>
              <a:gd name="T52" fmla="*/ 10115 w 602"/>
              <a:gd name="T53" fmla="*/ 30577 h 609"/>
              <a:gd name="T54" fmla="*/ 30707 w 602"/>
              <a:gd name="T55" fmla="*/ 30577 h 609"/>
              <a:gd name="T56" fmla="*/ 30707 w 602"/>
              <a:gd name="T57" fmla="*/ 10432 h 609"/>
              <a:gd name="T58" fmla="*/ 40823 w 602"/>
              <a:gd name="T59" fmla="*/ 0 h 609"/>
              <a:gd name="T60" fmla="*/ 50938 w 602"/>
              <a:gd name="T61" fmla="*/ 10432 h 609"/>
              <a:gd name="T62" fmla="*/ 50938 w 602"/>
              <a:gd name="T63" fmla="*/ 30577 h 609"/>
              <a:gd name="T64" fmla="*/ 173406 w 602"/>
              <a:gd name="T65" fmla="*/ 30577 h 609"/>
              <a:gd name="T66" fmla="*/ 201584 w 602"/>
              <a:gd name="T67" fmla="*/ 5396 h 609"/>
              <a:gd name="T68" fmla="*/ 201584 w 602"/>
              <a:gd name="T69" fmla="*/ 5396 h 609"/>
              <a:gd name="T70" fmla="*/ 206642 w 602"/>
              <a:gd name="T71" fmla="*/ 0 h 609"/>
              <a:gd name="T72" fmla="*/ 217119 w 602"/>
              <a:gd name="T73" fmla="*/ 10432 h 609"/>
              <a:gd name="T74" fmla="*/ 214590 w 602"/>
              <a:gd name="T75" fmla="*/ 17986 h 609"/>
              <a:gd name="T76" fmla="*/ 50938 w 602"/>
              <a:gd name="T77" fmla="*/ 51082 h 609"/>
              <a:gd name="T78" fmla="*/ 50938 w 602"/>
              <a:gd name="T79" fmla="*/ 51082 h 609"/>
              <a:gd name="T80" fmla="*/ 50938 w 602"/>
              <a:gd name="T81" fmla="*/ 152525 h 609"/>
              <a:gd name="T82" fmla="*/ 153175 w 602"/>
              <a:gd name="T83" fmla="*/ 51082 h 609"/>
              <a:gd name="T84" fmla="*/ 50938 w 602"/>
              <a:gd name="T85" fmla="*/ 51082 h 609"/>
              <a:gd name="T86" fmla="*/ 165819 w 602"/>
              <a:gd name="T87" fmla="*/ 66190 h 609"/>
              <a:gd name="T88" fmla="*/ 165819 w 602"/>
              <a:gd name="T89" fmla="*/ 66190 h 609"/>
              <a:gd name="T90" fmla="*/ 66472 w 602"/>
              <a:gd name="T91" fmla="*/ 167993 h 609"/>
              <a:gd name="T92" fmla="*/ 165819 w 602"/>
              <a:gd name="T93" fmla="*/ 167993 h 609"/>
              <a:gd name="T94" fmla="*/ 165819 w 602"/>
              <a:gd name="T95" fmla="*/ 66190 h 60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02" h="609">
                <a:moveTo>
                  <a:pt x="594" y="50"/>
                </a:moveTo>
                <a:lnTo>
                  <a:pt x="594" y="50"/>
                </a:lnTo>
                <a:cubicBezTo>
                  <a:pt x="516" y="128"/>
                  <a:pt x="516" y="128"/>
                  <a:pt x="516" y="128"/>
                </a:cubicBezTo>
                <a:cubicBezTo>
                  <a:pt x="516" y="467"/>
                  <a:pt x="516" y="467"/>
                  <a:pt x="516" y="467"/>
                </a:cubicBezTo>
                <a:cubicBezTo>
                  <a:pt x="572" y="467"/>
                  <a:pt x="572" y="467"/>
                  <a:pt x="572" y="467"/>
                </a:cubicBezTo>
                <a:cubicBezTo>
                  <a:pt x="594" y="467"/>
                  <a:pt x="601" y="474"/>
                  <a:pt x="601" y="495"/>
                </a:cubicBezTo>
                <a:cubicBezTo>
                  <a:pt x="601" y="509"/>
                  <a:pt x="594" y="523"/>
                  <a:pt x="572" y="523"/>
                </a:cubicBezTo>
                <a:cubicBezTo>
                  <a:pt x="516" y="523"/>
                  <a:pt x="516" y="523"/>
                  <a:pt x="516" y="523"/>
                </a:cubicBezTo>
                <a:cubicBezTo>
                  <a:pt x="516" y="580"/>
                  <a:pt x="516" y="580"/>
                  <a:pt x="516" y="580"/>
                </a:cubicBezTo>
                <a:cubicBezTo>
                  <a:pt x="516" y="594"/>
                  <a:pt x="509" y="608"/>
                  <a:pt x="487" y="608"/>
                </a:cubicBezTo>
                <a:cubicBezTo>
                  <a:pt x="473" y="608"/>
                  <a:pt x="459" y="594"/>
                  <a:pt x="459" y="580"/>
                </a:cubicBezTo>
                <a:cubicBezTo>
                  <a:pt x="459" y="523"/>
                  <a:pt x="459" y="523"/>
                  <a:pt x="459" y="523"/>
                </a:cubicBezTo>
                <a:cubicBezTo>
                  <a:pt x="127" y="523"/>
                  <a:pt x="127" y="523"/>
                  <a:pt x="127" y="523"/>
                </a:cubicBezTo>
                <a:cubicBezTo>
                  <a:pt x="120" y="523"/>
                  <a:pt x="120" y="523"/>
                  <a:pt x="120" y="523"/>
                </a:cubicBezTo>
                <a:cubicBezTo>
                  <a:pt x="106" y="523"/>
                  <a:pt x="106" y="523"/>
                  <a:pt x="106" y="523"/>
                </a:cubicBezTo>
                <a:cubicBezTo>
                  <a:pt x="92" y="523"/>
                  <a:pt x="85" y="509"/>
                  <a:pt x="85" y="495"/>
                </a:cubicBezTo>
                <a:cubicBezTo>
                  <a:pt x="85" y="488"/>
                  <a:pt x="85" y="488"/>
                  <a:pt x="85" y="488"/>
                </a:cubicBezTo>
                <a:cubicBezTo>
                  <a:pt x="85" y="481"/>
                  <a:pt x="85" y="481"/>
                  <a:pt x="85" y="481"/>
                </a:cubicBezTo>
                <a:cubicBezTo>
                  <a:pt x="85" y="142"/>
                  <a:pt x="85" y="142"/>
                  <a:pt x="85" y="142"/>
                </a:cubicBezTo>
                <a:cubicBezTo>
                  <a:pt x="28" y="142"/>
                  <a:pt x="28" y="142"/>
                  <a:pt x="28" y="142"/>
                </a:cubicBezTo>
                <a:cubicBezTo>
                  <a:pt x="14" y="142"/>
                  <a:pt x="0" y="135"/>
                  <a:pt x="0" y="113"/>
                </a:cubicBezTo>
                <a:cubicBezTo>
                  <a:pt x="0" y="99"/>
                  <a:pt x="14" y="85"/>
                  <a:pt x="28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29"/>
                  <a:pt x="85" y="29"/>
                  <a:pt x="85" y="29"/>
                </a:cubicBezTo>
                <a:cubicBezTo>
                  <a:pt x="85" y="15"/>
                  <a:pt x="99" y="0"/>
                  <a:pt x="113" y="0"/>
                </a:cubicBezTo>
                <a:cubicBezTo>
                  <a:pt x="127" y="0"/>
                  <a:pt x="141" y="15"/>
                  <a:pt x="141" y="29"/>
                </a:cubicBezTo>
                <a:cubicBezTo>
                  <a:pt x="141" y="85"/>
                  <a:pt x="141" y="85"/>
                  <a:pt x="141" y="85"/>
                </a:cubicBezTo>
                <a:cubicBezTo>
                  <a:pt x="480" y="85"/>
                  <a:pt x="480" y="85"/>
                  <a:pt x="480" y="85"/>
                </a:cubicBezTo>
                <a:cubicBezTo>
                  <a:pt x="558" y="15"/>
                  <a:pt x="558" y="15"/>
                  <a:pt x="558" y="15"/>
                </a:cubicBezTo>
                <a:cubicBezTo>
                  <a:pt x="558" y="8"/>
                  <a:pt x="565" y="0"/>
                  <a:pt x="572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36"/>
                  <a:pt x="601" y="43"/>
                  <a:pt x="594" y="50"/>
                </a:cubicBezTo>
                <a:close/>
                <a:moveTo>
                  <a:pt x="141" y="142"/>
                </a:moveTo>
                <a:lnTo>
                  <a:pt x="141" y="142"/>
                </a:lnTo>
                <a:cubicBezTo>
                  <a:pt x="141" y="424"/>
                  <a:pt x="141" y="424"/>
                  <a:pt x="141" y="424"/>
                </a:cubicBezTo>
                <a:cubicBezTo>
                  <a:pt x="424" y="142"/>
                  <a:pt x="424" y="142"/>
                  <a:pt x="424" y="142"/>
                </a:cubicBezTo>
                <a:lnTo>
                  <a:pt x="141" y="142"/>
                </a:lnTo>
                <a:close/>
                <a:moveTo>
                  <a:pt x="459" y="184"/>
                </a:moveTo>
                <a:lnTo>
                  <a:pt x="459" y="184"/>
                </a:lnTo>
                <a:cubicBezTo>
                  <a:pt x="184" y="467"/>
                  <a:pt x="184" y="467"/>
                  <a:pt x="184" y="467"/>
                </a:cubicBezTo>
                <a:cubicBezTo>
                  <a:pt x="459" y="467"/>
                  <a:pt x="459" y="467"/>
                  <a:pt x="459" y="467"/>
                </a:cubicBezTo>
                <a:lnTo>
                  <a:pt x="459" y="1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" name="Freeform 40"/>
          <p:cNvSpPr>
            <a:spLocks noChangeArrowheads="1"/>
          </p:cNvSpPr>
          <p:nvPr/>
        </p:nvSpPr>
        <p:spPr bwMode="auto">
          <a:xfrm>
            <a:off x="18425571" y="7293221"/>
            <a:ext cx="671060" cy="616782"/>
          </a:xfrm>
          <a:custGeom>
            <a:avLst/>
            <a:gdLst>
              <a:gd name="T0" fmla="*/ 205475 w 601"/>
              <a:gd name="T1" fmla="*/ 198078 h 552"/>
              <a:gd name="T2" fmla="*/ 205475 w 601"/>
              <a:gd name="T3" fmla="*/ 198078 h 552"/>
              <a:gd name="T4" fmla="*/ 187873 w 601"/>
              <a:gd name="T5" fmla="*/ 198078 h 552"/>
              <a:gd name="T6" fmla="*/ 187873 w 601"/>
              <a:gd name="T7" fmla="*/ 198078 h 552"/>
              <a:gd name="T8" fmla="*/ 177455 w 601"/>
              <a:gd name="T9" fmla="*/ 198078 h 552"/>
              <a:gd name="T10" fmla="*/ 177455 w 601"/>
              <a:gd name="T11" fmla="*/ 198078 h 552"/>
              <a:gd name="T12" fmla="*/ 35563 w 601"/>
              <a:gd name="T13" fmla="*/ 198078 h 552"/>
              <a:gd name="T14" fmla="*/ 35563 w 601"/>
              <a:gd name="T15" fmla="*/ 198078 h 552"/>
              <a:gd name="T16" fmla="*/ 25145 w 601"/>
              <a:gd name="T17" fmla="*/ 198078 h 552"/>
              <a:gd name="T18" fmla="*/ 25145 w 601"/>
              <a:gd name="T19" fmla="*/ 198078 h 552"/>
              <a:gd name="T20" fmla="*/ 10058 w 601"/>
              <a:gd name="T21" fmla="*/ 198078 h 552"/>
              <a:gd name="T22" fmla="*/ 0 w 601"/>
              <a:gd name="T23" fmla="*/ 188012 h 552"/>
              <a:gd name="T24" fmla="*/ 0 w 601"/>
              <a:gd name="T25" fmla="*/ 167521 h 552"/>
              <a:gd name="T26" fmla="*/ 0 w 601"/>
              <a:gd name="T27" fmla="*/ 126899 h 552"/>
              <a:gd name="T28" fmla="*/ 0 w 601"/>
              <a:gd name="T29" fmla="*/ 60753 h 552"/>
              <a:gd name="T30" fmla="*/ 10058 w 601"/>
              <a:gd name="T31" fmla="*/ 50688 h 552"/>
              <a:gd name="T32" fmla="*/ 22631 w 601"/>
              <a:gd name="T33" fmla="*/ 50688 h 552"/>
              <a:gd name="T34" fmla="*/ 43107 w 601"/>
              <a:gd name="T35" fmla="*/ 50688 h 552"/>
              <a:gd name="T36" fmla="*/ 55679 w 601"/>
              <a:gd name="T37" fmla="*/ 50688 h 552"/>
              <a:gd name="T38" fmla="*/ 106689 w 601"/>
              <a:gd name="T39" fmla="*/ 0 h 552"/>
              <a:gd name="T40" fmla="*/ 157339 w 601"/>
              <a:gd name="T41" fmla="*/ 50688 h 552"/>
              <a:gd name="T42" fmla="*/ 174941 w 601"/>
              <a:gd name="T43" fmla="*/ 50688 h 552"/>
              <a:gd name="T44" fmla="*/ 195416 w 601"/>
              <a:gd name="T45" fmla="*/ 50688 h 552"/>
              <a:gd name="T46" fmla="*/ 205475 w 601"/>
              <a:gd name="T47" fmla="*/ 50688 h 552"/>
              <a:gd name="T48" fmla="*/ 215533 w 601"/>
              <a:gd name="T49" fmla="*/ 60753 h 552"/>
              <a:gd name="T50" fmla="*/ 215533 w 601"/>
              <a:gd name="T51" fmla="*/ 126899 h 552"/>
              <a:gd name="T52" fmla="*/ 215533 w 601"/>
              <a:gd name="T53" fmla="*/ 167521 h 552"/>
              <a:gd name="T54" fmla="*/ 215533 w 601"/>
              <a:gd name="T55" fmla="*/ 188012 h 552"/>
              <a:gd name="T56" fmla="*/ 205475 w 601"/>
              <a:gd name="T57" fmla="*/ 198078 h 552"/>
              <a:gd name="T58" fmla="*/ 106689 w 601"/>
              <a:gd name="T59" fmla="*/ 20131 h 552"/>
              <a:gd name="T60" fmla="*/ 106689 w 601"/>
              <a:gd name="T61" fmla="*/ 20131 h 552"/>
              <a:gd name="T62" fmla="*/ 76155 w 601"/>
              <a:gd name="T63" fmla="*/ 50688 h 552"/>
              <a:gd name="T64" fmla="*/ 136863 w 601"/>
              <a:gd name="T65" fmla="*/ 50688 h 552"/>
              <a:gd name="T66" fmla="*/ 106689 w 601"/>
              <a:gd name="T67" fmla="*/ 20131 h 552"/>
              <a:gd name="T68" fmla="*/ 144766 w 601"/>
              <a:gd name="T69" fmla="*/ 111801 h 552"/>
              <a:gd name="T70" fmla="*/ 144766 w 601"/>
              <a:gd name="T71" fmla="*/ 111801 h 552"/>
              <a:gd name="T72" fmla="*/ 116747 w 601"/>
              <a:gd name="T73" fmla="*/ 111801 h 552"/>
              <a:gd name="T74" fmla="*/ 116747 w 601"/>
              <a:gd name="T75" fmla="*/ 86277 h 552"/>
              <a:gd name="T76" fmla="*/ 106689 w 601"/>
              <a:gd name="T77" fmla="*/ 76211 h 552"/>
              <a:gd name="T78" fmla="*/ 96271 w 601"/>
              <a:gd name="T79" fmla="*/ 86277 h 552"/>
              <a:gd name="T80" fmla="*/ 96271 w 601"/>
              <a:gd name="T81" fmla="*/ 111801 h 552"/>
              <a:gd name="T82" fmla="*/ 71126 w 601"/>
              <a:gd name="T83" fmla="*/ 111801 h 552"/>
              <a:gd name="T84" fmla="*/ 60708 w 601"/>
              <a:gd name="T85" fmla="*/ 121866 h 552"/>
              <a:gd name="T86" fmla="*/ 71126 w 601"/>
              <a:gd name="T87" fmla="*/ 131932 h 552"/>
              <a:gd name="T88" fmla="*/ 96271 w 601"/>
              <a:gd name="T89" fmla="*/ 131932 h 552"/>
              <a:gd name="T90" fmla="*/ 96271 w 601"/>
              <a:gd name="T91" fmla="*/ 159972 h 552"/>
              <a:gd name="T92" fmla="*/ 106689 w 601"/>
              <a:gd name="T93" fmla="*/ 170038 h 552"/>
              <a:gd name="T94" fmla="*/ 116747 w 601"/>
              <a:gd name="T95" fmla="*/ 159972 h 552"/>
              <a:gd name="T96" fmla="*/ 116747 w 601"/>
              <a:gd name="T97" fmla="*/ 131932 h 552"/>
              <a:gd name="T98" fmla="*/ 144766 w 601"/>
              <a:gd name="T99" fmla="*/ 131932 h 552"/>
              <a:gd name="T100" fmla="*/ 154824 w 601"/>
              <a:gd name="T101" fmla="*/ 121866 h 552"/>
              <a:gd name="T102" fmla="*/ 144766 w 601"/>
              <a:gd name="T103" fmla="*/ 111801 h 552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1" h="552">
                <a:moveTo>
                  <a:pt x="572" y="551"/>
                </a:moveTo>
                <a:lnTo>
                  <a:pt x="572" y="551"/>
                </a:lnTo>
                <a:cubicBezTo>
                  <a:pt x="523" y="551"/>
                  <a:pt x="523" y="551"/>
                  <a:pt x="523" y="551"/>
                </a:cubicBezTo>
                <a:cubicBezTo>
                  <a:pt x="494" y="551"/>
                  <a:pt x="494" y="551"/>
                  <a:pt x="494" y="551"/>
                </a:cubicBezTo>
                <a:cubicBezTo>
                  <a:pt x="99" y="551"/>
                  <a:pt x="99" y="551"/>
                  <a:pt x="99" y="551"/>
                </a:cubicBezTo>
                <a:cubicBezTo>
                  <a:pt x="70" y="551"/>
                  <a:pt x="70" y="551"/>
                  <a:pt x="70" y="551"/>
                </a:cubicBezTo>
                <a:cubicBezTo>
                  <a:pt x="28" y="551"/>
                  <a:pt x="28" y="551"/>
                  <a:pt x="28" y="551"/>
                </a:cubicBezTo>
                <a:cubicBezTo>
                  <a:pt x="7" y="551"/>
                  <a:pt x="0" y="537"/>
                  <a:pt x="0" y="523"/>
                </a:cubicBezTo>
                <a:cubicBezTo>
                  <a:pt x="0" y="466"/>
                  <a:pt x="0" y="466"/>
                  <a:pt x="0" y="466"/>
                </a:cubicBezTo>
                <a:cubicBezTo>
                  <a:pt x="0" y="353"/>
                  <a:pt x="0" y="353"/>
                  <a:pt x="0" y="353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55"/>
                  <a:pt x="7" y="141"/>
                  <a:pt x="28" y="141"/>
                </a:cubicBezTo>
                <a:cubicBezTo>
                  <a:pt x="63" y="141"/>
                  <a:pt x="63" y="141"/>
                  <a:pt x="63" y="141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155" y="141"/>
                  <a:pt x="155" y="141"/>
                  <a:pt x="155" y="141"/>
                </a:cubicBezTo>
                <a:cubicBezTo>
                  <a:pt x="155" y="63"/>
                  <a:pt x="219" y="0"/>
                  <a:pt x="297" y="0"/>
                </a:cubicBezTo>
                <a:cubicBezTo>
                  <a:pt x="374" y="0"/>
                  <a:pt x="438" y="63"/>
                  <a:pt x="438" y="141"/>
                </a:cubicBezTo>
                <a:cubicBezTo>
                  <a:pt x="487" y="141"/>
                  <a:pt x="487" y="141"/>
                  <a:pt x="487" y="141"/>
                </a:cubicBezTo>
                <a:cubicBezTo>
                  <a:pt x="544" y="141"/>
                  <a:pt x="544" y="141"/>
                  <a:pt x="544" y="141"/>
                </a:cubicBezTo>
                <a:cubicBezTo>
                  <a:pt x="572" y="141"/>
                  <a:pt x="572" y="141"/>
                  <a:pt x="572" y="141"/>
                </a:cubicBezTo>
                <a:cubicBezTo>
                  <a:pt x="586" y="141"/>
                  <a:pt x="600" y="155"/>
                  <a:pt x="600" y="169"/>
                </a:cubicBezTo>
                <a:cubicBezTo>
                  <a:pt x="600" y="353"/>
                  <a:pt x="600" y="353"/>
                  <a:pt x="600" y="353"/>
                </a:cubicBezTo>
                <a:cubicBezTo>
                  <a:pt x="600" y="466"/>
                  <a:pt x="600" y="466"/>
                  <a:pt x="600" y="466"/>
                </a:cubicBezTo>
                <a:cubicBezTo>
                  <a:pt x="600" y="523"/>
                  <a:pt x="600" y="523"/>
                  <a:pt x="600" y="523"/>
                </a:cubicBezTo>
                <a:cubicBezTo>
                  <a:pt x="600" y="537"/>
                  <a:pt x="586" y="551"/>
                  <a:pt x="572" y="551"/>
                </a:cubicBezTo>
                <a:close/>
                <a:moveTo>
                  <a:pt x="297" y="56"/>
                </a:moveTo>
                <a:lnTo>
                  <a:pt x="297" y="56"/>
                </a:lnTo>
                <a:cubicBezTo>
                  <a:pt x="254" y="56"/>
                  <a:pt x="212" y="99"/>
                  <a:pt x="212" y="141"/>
                </a:cubicBezTo>
                <a:cubicBezTo>
                  <a:pt x="381" y="141"/>
                  <a:pt x="381" y="141"/>
                  <a:pt x="381" y="141"/>
                </a:cubicBezTo>
                <a:cubicBezTo>
                  <a:pt x="381" y="99"/>
                  <a:pt x="346" y="56"/>
                  <a:pt x="297" y="56"/>
                </a:cubicBezTo>
                <a:close/>
                <a:moveTo>
                  <a:pt x="403" y="311"/>
                </a:moveTo>
                <a:lnTo>
                  <a:pt x="403" y="311"/>
                </a:lnTo>
                <a:cubicBezTo>
                  <a:pt x="325" y="311"/>
                  <a:pt x="325" y="311"/>
                  <a:pt x="325" y="311"/>
                </a:cubicBezTo>
                <a:cubicBezTo>
                  <a:pt x="325" y="240"/>
                  <a:pt x="325" y="240"/>
                  <a:pt x="325" y="240"/>
                </a:cubicBezTo>
                <a:cubicBezTo>
                  <a:pt x="325" y="219"/>
                  <a:pt x="318" y="212"/>
                  <a:pt x="297" y="212"/>
                </a:cubicBezTo>
                <a:cubicBezTo>
                  <a:pt x="283" y="212"/>
                  <a:pt x="268" y="219"/>
                  <a:pt x="268" y="240"/>
                </a:cubicBezTo>
                <a:cubicBezTo>
                  <a:pt x="268" y="311"/>
                  <a:pt x="268" y="311"/>
                  <a:pt x="268" y="311"/>
                </a:cubicBezTo>
                <a:cubicBezTo>
                  <a:pt x="198" y="311"/>
                  <a:pt x="198" y="311"/>
                  <a:pt x="198" y="311"/>
                </a:cubicBezTo>
                <a:cubicBezTo>
                  <a:pt x="176" y="311"/>
                  <a:pt x="169" y="325"/>
                  <a:pt x="169" y="339"/>
                </a:cubicBezTo>
                <a:cubicBezTo>
                  <a:pt x="169" y="360"/>
                  <a:pt x="176" y="367"/>
                  <a:pt x="198" y="367"/>
                </a:cubicBezTo>
                <a:cubicBezTo>
                  <a:pt x="268" y="367"/>
                  <a:pt x="268" y="367"/>
                  <a:pt x="268" y="367"/>
                </a:cubicBezTo>
                <a:cubicBezTo>
                  <a:pt x="268" y="445"/>
                  <a:pt x="268" y="445"/>
                  <a:pt x="268" y="445"/>
                </a:cubicBezTo>
                <a:cubicBezTo>
                  <a:pt x="268" y="459"/>
                  <a:pt x="283" y="473"/>
                  <a:pt x="297" y="473"/>
                </a:cubicBezTo>
                <a:cubicBezTo>
                  <a:pt x="318" y="473"/>
                  <a:pt x="325" y="459"/>
                  <a:pt x="325" y="445"/>
                </a:cubicBezTo>
                <a:cubicBezTo>
                  <a:pt x="325" y="367"/>
                  <a:pt x="325" y="367"/>
                  <a:pt x="325" y="367"/>
                </a:cubicBezTo>
                <a:cubicBezTo>
                  <a:pt x="403" y="367"/>
                  <a:pt x="403" y="367"/>
                  <a:pt x="403" y="367"/>
                </a:cubicBezTo>
                <a:cubicBezTo>
                  <a:pt x="417" y="367"/>
                  <a:pt x="431" y="360"/>
                  <a:pt x="431" y="339"/>
                </a:cubicBezTo>
                <a:cubicBezTo>
                  <a:pt x="431" y="325"/>
                  <a:pt x="417" y="311"/>
                  <a:pt x="403" y="3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" name="Freeform 41"/>
          <p:cNvSpPr>
            <a:spLocks noChangeArrowheads="1"/>
          </p:cNvSpPr>
          <p:nvPr/>
        </p:nvSpPr>
        <p:spPr bwMode="auto">
          <a:xfrm>
            <a:off x="17236412" y="7258679"/>
            <a:ext cx="680930" cy="680930"/>
          </a:xfrm>
          <a:custGeom>
            <a:avLst/>
            <a:gdLst>
              <a:gd name="T0" fmla="*/ 208618 w 608"/>
              <a:gd name="T1" fmla="*/ 218715 h 609"/>
              <a:gd name="T2" fmla="*/ 208618 w 608"/>
              <a:gd name="T3" fmla="*/ 218715 h 609"/>
              <a:gd name="T4" fmla="*/ 10089 w 608"/>
              <a:gd name="T5" fmla="*/ 218715 h 609"/>
              <a:gd name="T6" fmla="*/ 0 w 608"/>
              <a:gd name="T7" fmla="*/ 208643 h 609"/>
              <a:gd name="T8" fmla="*/ 0 w 608"/>
              <a:gd name="T9" fmla="*/ 10432 h 609"/>
              <a:gd name="T10" fmla="*/ 10089 w 608"/>
              <a:gd name="T11" fmla="*/ 0 h 609"/>
              <a:gd name="T12" fmla="*/ 208618 w 608"/>
              <a:gd name="T13" fmla="*/ 0 h 609"/>
              <a:gd name="T14" fmla="*/ 218707 w 608"/>
              <a:gd name="T15" fmla="*/ 10432 h 609"/>
              <a:gd name="T16" fmla="*/ 218707 w 608"/>
              <a:gd name="T17" fmla="*/ 208643 h 609"/>
              <a:gd name="T18" fmla="*/ 208618 w 608"/>
              <a:gd name="T19" fmla="*/ 218715 h 609"/>
              <a:gd name="T20" fmla="*/ 20177 w 608"/>
              <a:gd name="T21" fmla="*/ 20505 h 609"/>
              <a:gd name="T22" fmla="*/ 20177 w 608"/>
              <a:gd name="T23" fmla="*/ 20505 h 609"/>
              <a:gd name="T24" fmla="*/ 20177 w 608"/>
              <a:gd name="T25" fmla="*/ 193534 h 609"/>
              <a:gd name="T26" fmla="*/ 40715 w 608"/>
              <a:gd name="T27" fmla="*/ 170512 h 609"/>
              <a:gd name="T28" fmla="*/ 65936 w 608"/>
              <a:gd name="T29" fmla="*/ 160439 h 609"/>
              <a:gd name="T30" fmla="*/ 88996 w 608"/>
              <a:gd name="T31" fmla="*/ 150007 h 609"/>
              <a:gd name="T32" fmla="*/ 88996 w 608"/>
              <a:gd name="T33" fmla="*/ 132380 h 609"/>
              <a:gd name="T34" fmla="*/ 81430 w 608"/>
              <a:gd name="T35" fmla="*/ 111876 h 609"/>
              <a:gd name="T36" fmla="*/ 73863 w 608"/>
              <a:gd name="T37" fmla="*/ 104321 h 609"/>
              <a:gd name="T38" fmla="*/ 78907 w 608"/>
              <a:gd name="T39" fmla="*/ 89213 h 609"/>
              <a:gd name="T40" fmla="*/ 76385 w 608"/>
              <a:gd name="T41" fmla="*/ 68708 h 609"/>
              <a:gd name="T42" fmla="*/ 109534 w 608"/>
              <a:gd name="T43" fmla="*/ 40649 h 609"/>
              <a:gd name="T44" fmla="*/ 142321 w 608"/>
              <a:gd name="T45" fmla="*/ 68708 h 609"/>
              <a:gd name="T46" fmla="*/ 142321 w 608"/>
              <a:gd name="T47" fmla="*/ 89213 h 609"/>
              <a:gd name="T48" fmla="*/ 145204 w 608"/>
              <a:gd name="T49" fmla="*/ 104321 h 609"/>
              <a:gd name="T50" fmla="*/ 137277 w 608"/>
              <a:gd name="T51" fmla="*/ 111876 h 609"/>
              <a:gd name="T52" fmla="*/ 129711 w 608"/>
              <a:gd name="T53" fmla="*/ 132380 h 609"/>
              <a:gd name="T54" fmla="*/ 129711 w 608"/>
              <a:gd name="T55" fmla="*/ 150007 h 609"/>
              <a:gd name="T56" fmla="*/ 152770 w 608"/>
              <a:gd name="T57" fmla="*/ 160439 h 609"/>
              <a:gd name="T58" fmla="*/ 177992 w 608"/>
              <a:gd name="T59" fmla="*/ 170512 h 609"/>
              <a:gd name="T60" fmla="*/ 198529 w 608"/>
              <a:gd name="T61" fmla="*/ 193534 h 609"/>
              <a:gd name="T62" fmla="*/ 198529 w 608"/>
              <a:gd name="T63" fmla="*/ 20505 h 609"/>
              <a:gd name="T64" fmla="*/ 20177 w 608"/>
              <a:gd name="T65" fmla="*/ 20505 h 60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08" h="609">
                <a:moveTo>
                  <a:pt x="579" y="608"/>
                </a:moveTo>
                <a:lnTo>
                  <a:pt x="579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3" y="0"/>
                  <a:pt x="607" y="15"/>
                  <a:pt x="607" y="29"/>
                </a:cubicBezTo>
                <a:cubicBezTo>
                  <a:pt x="607" y="580"/>
                  <a:pt x="607" y="580"/>
                  <a:pt x="607" y="580"/>
                </a:cubicBezTo>
                <a:cubicBezTo>
                  <a:pt x="607" y="594"/>
                  <a:pt x="593" y="608"/>
                  <a:pt x="579" y="608"/>
                </a:cubicBezTo>
                <a:close/>
                <a:moveTo>
                  <a:pt x="56" y="57"/>
                </a:moveTo>
                <a:lnTo>
                  <a:pt x="56" y="57"/>
                </a:lnTo>
                <a:cubicBezTo>
                  <a:pt x="56" y="538"/>
                  <a:pt x="56" y="538"/>
                  <a:pt x="56" y="538"/>
                </a:cubicBezTo>
                <a:cubicBezTo>
                  <a:pt x="70" y="516"/>
                  <a:pt x="84" y="488"/>
                  <a:pt x="113" y="474"/>
                </a:cubicBezTo>
                <a:cubicBezTo>
                  <a:pt x="155" y="453"/>
                  <a:pt x="134" y="467"/>
                  <a:pt x="183" y="446"/>
                </a:cubicBezTo>
                <a:cubicBezTo>
                  <a:pt x="233" y="424"/>
                  <a:pt x="247" y="417"/>
                  <a:pt x="247" y="417"/>
                </a:cubicBezTo>
                <a:cubicBezTo>
                  <a:pt x="247" y="368"/>
                  <a:pt x="247" y="368"/>
                  <a:pt x="247" y="368"/>
                </a:cubicBezTo>
                <a:cubicBezTo>
                  <a:pt x="247" y="368"/>
                  <a:pt x="233" y="354"/>
                  <a:pt x="226" y="311"/>
                </a:cubicBezTo>
                <a:cubicBezTo>
                  <a:pt x="212" y="319"/>
                  <a:pt x="212" y="297"/>
                  <a:pt x="205" y="290"/>
                </a:cubicBezTo>
                <a:cubicBezTo>
                  <a:pt x="205" y="276"/>
                  <a:pt x="205" y="241"/>
                  <a:pt x="219" y="248"/>
                </a:cubicBezTo>
                <a:cubicBezTo>
                  <a:pt x="212" y="227"/>
                  <a:pt x="212" y="205"/>
                  <a:pt x="212" y="191"/>
                </a:cubicBezTo>
                <a:cubicBezTo>
                  <a:pt x="212" y="156"/>
                  <a:pt x="247" y="121"/>
                  <a:pt x="304" y="113"/>
                </a:cubicBezTo>
                <a:cubicBezTo>
                  <a:pt x="367" y="121"/>
                  <a:pt x="395" y="156"/>
                  <a:pt x="395" y="191"/>
                </a:cubicBezTo>
                <a:cubicBezTo>
                  <a:pt x="395" y="205"/>
                  <a:pt x="395" y="227"/>
                  <a:pt x="395" y="248"/>
                </a:cubicBezTo>
                <a:cubicBezTo>
                  <a:pt x="410" y="241"/>
                  <a:pt x="403" y="276"/>
                  <a:pt x="403" y="290"/>
                </a:cubicBezTo>
                <a:cubicBezTo>
                  <a:pt x="395" y="297"/>
                  <a:pt x="395" y="311"/>
                  <a:pt x="381" y="311"/>
                </a:cubicBezTo>
                <a:cubicBezTo>
                  <a:pt x="374" y="354"/>
                  <a:pt x="360" y="368"/>
                  <a:pt x="360" y="368"/>
                </a:cubicBezTo>
                <a:cubicBezTo>
                  <a:pt x="360" y="417"/>
                  <a:pt x="360" y="417"/>
                  <a:pt x="360" y="417"/>
                </a:cubicBezTo>
                <a:cubicBezTo>
                  <a:pt x="360" y="417"/>
                  <a:pt x="374" y="424"/>
                  <a:pt x="424" y="446"/>
                </a:cubicBezTo>
                <a:cubicBezTo>
                  <a:pt x="473" y="467"/>
                  <a:pt x="452" y="453"/>
                  <a:pt x="494" y="474"/>
                </a:cubicBezTo>
                <a:cubicBezTo>
                  <a:pt x="523" y="488"/>
                  <a:pt x="537" y="516"/>
                  <a:pt x="551" y="538"/>
                </a:cubicBezTo>
                <a:cubicBezTo>
                  <a:pt x="551" y="57"/>
                  <a:pt x="551" y="57"/>
                  <a:pt x="551" y="57"/>
                </a:cubicBezTo>
                <a:lnTo>
                  <a:pt x="56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" name="Freeform 42"/>
          <p:cNvSpPr>
            <a:spLocks noChangeArrowheads="1"/>
          </p:cNvSpPr>
          <p:nvPr/>
        </p:nvSpPr>
        <p:spPr bwMode="auto">
          <a:xfrm>
            <a:off x="16062055" y="7258679"/>
            <a:ext cx="671060" cy="680930"/>
          </a:xfrm>
          <a:custGeom>
            <a:avLst/>
            <a:gdLst>
              <a:gd name="T0" fmla="*/ 205475 w 601"/>
              <a:gd name="T1" fmla="*/ 218715 h 609"/>
              <a:gd name="T2" fmla="*/ 154824 w 601"/>
              <a:gd name="T3" fmla="*/ 208643 h 609"/>
              <a:gd name="T4" fmla="*/ 195416 w 601"/>
              <a:gd name="T5" fmla="*/ 198570 h 609"/>
              <a:gd name="T6" fmla="*/ 195416 w 601"/>
              <a:gd name="T7" fmla="*/ 167993 h 609"/>
              <a:gd name="T8" fmla="*/ 215533 w 601"/>
              <a:gd name="T9" fmla="*/ 167993 h 609"/>
              <a:gd name="T10" fmla="*/ 205475 w 601"/>
              <a:gd name="T11" fmla="*/ 218715 h 609"/>
              <a:gd name="T12" fmla="*/ 205475 w 601"/>
              <a:gd name="T13" fmla="*/ 81658 h 609"/>
              <a:gd name="T14" fmla="*/ 215533 w 601"/>
              <a:gd name="T15" fmla="*/ 127344 h 609"/>
              <a:gd name="T16" fmla="*/ 195416 w 601"/>
              <a:gd name="T17" fmla="*/ 127344 h 609"/>
              <a:gd name="T18" fmla="*/ 205475 w 601"/>
              <a:gd name="T19" fmla="*/ 81658 h 609"/>
              <a:gd name="T20" fmla="*/ 205475 w 601"/>
              <a:gd name="T21" fmla="*/ 61154 h 609"/>
              <a:gd name="T22" fmla="*/ 195416 w 601"/>
              <a:gd name="T23" fmla="*/ 51082 h 609"/>
              <a:gd name="T24" fmla="*/ 164883 w 601"/>
              <a:gd name="T25" fmla="*/ 20505 h 609"/>
              <a:gd name="T26" fmla="*/ 154824 w 601"/>
              <a:gd name="T27" fmla="*/ 10432 h 609"/>
              <a:gd name="T28" fmla="*/ 164883 w 601"/>
              <a:gd name="T29" fmla="*/ 0 h 609"/>
              <a:gd name="T30" fmla="*/ 215533 w 601"/>
              <a:gd name="T31" fmla="*/ 10432 h 609"/>
              <a:gd name="T32" fmla="*/ 205475 w 601"/>
              <a:gd name="T33" fmla="*/ 61154 h 609"/>
              <a:gd name="T34" fmla="*/ 124291 w 601"/>
              <a:gd name="T35" fmla="*/ 20505 h 609"/>
              <a:gd name="T36" fmla="*/ 81184 w 601"/>
              <a:gd name="T37" fmla="*/ 10432 h 609"/>
              <a:gd name="T38" fmla="*/ 124291 w 601"/>
              <a:gd name="T39" fmla="*/ 0 h 609"/>
              <a:gd name="T40" fmla="*/ 124291 w 601"/>
              <a:gd name="T41" fmla="*/ 20505 h 609"/>
              <a:gd name="T42" fmla="*/ 111718 w 601"/>
              <a:gd name="T43" fmla="*/ 86695 h 609"/>
              <a:gd name="T44" fmla="*/ 109203 w 601"/>
              <a:gd name="T45" fmla="*/ 78781 h 609"/>
              <a:gd name="T46" fmla="*/ 124291 w 601"/>
              <a:gd name="T47" fmla="*/ 71226 h 609"/>
              <a:gd name="T48" fmla="*/ 159853 w 601"/>
              <a:gd name="T49" fmla="*/ 101803 h 609"/>
              <a:gd name="T50" fmla="*/ 162368 w 601"/>
              <a:gd name="T51" fmla="*/ 109358 h 609"/>
              <a:gd name="T52" fmla="*/ 159853 w 601"/>
              <a:gd name="T53" fmla="*/ 117272 h 609"/>
              <a:gd name="T54" fmla="*/ 124291 w 601"/>
              <a:gd name="T55" fmla="*/ 147489 h 609"/>
              <a:gd name="T56" fmla="*/ 109203 w 601"/>
              <a:gd name="T57" fmla="*/ 139935 h 609"/>
              <a:gd name="T58" fmla="*/ 111718 w 601"/>
              <a:gd name="T59" fmla="*/ 132380 h 609"/>
              <a:gd name="T60" fmla="*/ 63223 w 601"/>
              <a:gd name="T61" fmla="*/ 119790 h 609"/>
              <a:gd name="T62" fmla="*/ 63223 w 601"/>
              <a:gd name="T63" fmla="*/ 99285 h 609"/>
              <a:gd name="T64" fmla="*/ 111718 w 601"/>
              <a:gd name="T65" fmla="*/ 86695 h 609"/>
              <a:gd name="T66" fmla="*/ 50650 w 601"/>
              <a:gd name="T67" fmla="*/ 20505 h 609"/>
              <a:gd name="T68" fmla="*/ 20116 w 601"/>
              <a:gd name="T69" fmla="*/ 20505 h 609"/>
              <a:gd name="T70" fmla="*/ 10058 w 601"/>
              <a:gd name="T71" fmla="*/ 61154 h 609"/>
              <a:gd name="T72" fmla="*/ 0 w 601"/>
              <a:gd name="T73" fmla="*/ 51082 h 609"/>
              <a:gd name="T74" fmla="*/ 10058 w 601"/>
              <a:gd name="T75" fmla="*/ 0 h 609"/>
              <a:gd name="T76" fmla="*/ 50650 w 601"/>
              <a:gd name="T77" fmla="*/ 0 h 609"/>
              <a:gd name="T78" fmla="*/ 50650 w 601"/>
              <a:gd name="T79" fmla="*/ 20505 h 609"/>
              <a:gd name="T80" fmla="*/ 10058 w 601"/>
              <a:gd name="T81" fmla="*/ 137417 h 609"/>
              <a:gd name="T82" fmla="*/ 0 w 601"/>
              <a:gd name="T83" fmla="*/ 91731 h 609"/>
              <a:gd name="T84" fmla="*/ 20116 w 601"/>
              <a:gd name="T85" fmla="*/ 91731 h 609"/>
              <a:gd name="T86" fmla="*/ 10058 w 601"/>
              <a:gd name="T87" fmla="*/ 137417 h 609"/>
              <a:gd name="T88" fmla="*/ 10058 w 601"/>
              <a:gd name="T89" fmla="*/ 157921 h 609"/>
              <a:gd name="T90" fmla="*/ 20116 w 601"/>
              <a:gd name="T91" fmla="*/ 198570 h 609"/>
              <a:gd name="T92" fmla="*/ 60708 w 601"/>
              <a:gd name="T93" fmla="*/ 208643 h 609"/>
              <a:gd name="T94" fmla="*/ 10058 w 601"/>
              <a:gd name="T95" fmla="*/ 218715 h 609"/>
              <a:gd name="T96" fmla="*/ 0 w 601"/>
              <a:gd name="T97" fmla="*/ 167993 h 609"/>
              <a:gd name="T98" fmla="*/ 10058 w 601"/>
              <a:gd name="T99" fmla="*/ 157921 h 609"/>
              <a:gd name="T100" fmla="*/ 91242 w 601"/>
              <a:gd name="T101" fmla="*/ 198570 h 609"/>
              <a:gd name="T102" fmla="*/ 134349 w 601"/>
              <a:gd name="T103" fmla="*/ 208643 h 609"/>
              <a:gd name="T104" fmla="*/ 91242 w 601"/>
              <a:gd name="T105" fmla="*/ 218715 h 609"/>
              <a:gd name="T106" fmla="*/ 91242 w 601"/>
              <a:gd name="T107" fmla="*/ 198570 h 60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459" y="608"/>
                  <a:pt x="459" y="608"/>
                  <a:pt x="459" y="608"/>
                </a:cubicBezTo>
                <a:cubicBezTo>
                  <a:pt x="445" y="608"/>
                  <a:pt x="431" y="594"/>
                  <a:pt x="431" y="580"/>
                </a:cubicBezTo>
                <a:cubicBezTo>
                  <a:pt x="431" y="559"/>
                  <a:pt x="445" y="552"/>
                  <a:pt x="459" y="552"/>
                </a:cubicBezTo>
                <a:cubicBezTo>
                  <a:pt x="544" y="552"/>
                  <a:pt x="544" y="552"/>
                  <a:pt x="544" y="552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46"/>
                  <a:pt x="558" y="439"/>
                  <a:pt x="572" y="439"/>
                </a:cubicBezTo>
                <a:cubicBezTo>
                  <a:pt x="593" y="439"/>
                  <a:pt x="600" y="446"/>
                  <a:pt x="600" y="467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93" y="608"/>
                  <a:pt x="572" y="608"/>
                </a:cubicBezTo>
                <a:close/>
                <a:moveTo>
                  <a:pt x="572" y="227"/>
                </a:moveTo>
                <a:lnTo>
                  <a:pt x="572" y="227"/>
                </a:lnTo>
                <a:cubicBezTo>
                  <a:pt x="593" y="227"/>
                  <a:pt x="600" y="241"/>
                  <a:pt x="600" y="255"/>
                </a:cubicBezTo>
                <a:cubicBezTo>
                  <a:pt x="600" y="354"/>
                  <a:pt x="600" y="354"/>
                  <a:pt x="600" y="354"/>
                </a:cubicBezTo>
                <a:cubicBezTo>
                  <a:pt x="600" y="368"/>
                  <a:pt x="593" y="382"/>
                  <a:pt x="572" y="382"/>
                </a:cubicBezTo>
                <a:cubicBezTo>
                  <a:pt x="558" y="382"/>
                  <a:pt x="544" y="368"/>
                  <a:pt x="544" y="354"/>
                </a:cubicBezTo>
                <a:cubicBezTo>
                  <a:pt x="544" y="255"/>
                  <a:pt x="544" y="255"/>
                  <a:pt x="544" y="255"/>
                </a:cubicBezTo>
                <a:cubicBezTo>
                  <a:pt x="544" y="241"/>
                  <a:pt x="558" y="227"/>
                  <a:pt x="572" y="227"/>
                </a:cubicBezTo>
                <a:close/>
                <a:moveTo>
                  <a:pt x="572" y="170"/>
                </a:moveTo>
                <a:lnTo>
                  <a:pt x="572" y="170"/>
                </a:lnTo>
                <a:cubicBezTo>
                  <a:pt x="558" y="170"/>
                  <a:pt x="544" y="163"/>
                  <a:pt x="544" y="142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459" y="57"/>
                  <a:pt x="459" y="57"/>
                  <a:pt x="459" y="57"/>
                </a:cubicBezTo>
                <a:cubicBezTo>
                  <a:pt x="445" y="57"/>
                  <a:pt x="431" y="50"/>
                  <a:pt x="431" y="29"/>
                </a:cubicBezTo>
                <a:cubicBezTo>
                  <a:pt x="431" y="15"/>
                  <a:pt x="445" y="0"/>
                  <a:pt x="459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3" y="0"/>
                  <a:pt x="600" y="15"/>
                  <a:pt x="600" y="29"/>
                </a:cubicBezTo>
                <a:cubicBezTo>
                  <a:pt x="600" y="142"/>
                  <a:pt x="600" y="142"/>
                  <a:pt x="600" y="142"/>
                </a:cubicBezTo>
                <a:cubicBezTo>
                  <a:pt x="600" y="163"/>
                  <a:pt x="593" y="170"/>
                  <a:pt x="572" y="170"/>
                </a:cubicBezTo>
                <a:close/>
                <a:moveTo>
                  <a:pt x="346" y="57"/>
                </a:moveTo>
                <a:lnTo>
                  <a:pt x="346" y="57"/>
                </a:lnTo>
                <a:cubicBezTo>
                  <a:pt x="254" y="57"/>
                  <a:pt x="254" y="57"/>
                  <a:pt x="254" y="57"/>
                </a:cubicBezTo>
                <a:cubicBezTo>
                  <a:pt x="240" y="57"/>
                  <a:pt x="226" y="50"/>
                  <a:pt x="226" y="29"/>
                </a:cubicBezTo>
                <a:cubicBezTo>
                  <a:pt x="226" y="15"/>
                  <a:pt x="240" y="0"/>
                  <a:pt x="254" y="0"/>
                </a:cubicBezTo>
                <a:cubicBezTo>
                  <a:pt x="346" y="0"/>
                  <a:pt x="346" y="0"/>
                  <a:pt x="346" y="0"/>
                </a:cubicBezTo>
                <a:cubicBezTo>
                  <a:pt x="367" y="0"/>
                  <a:pt x="374" y="15"/>
                  <a:pt x="374" y="29"/>
                </a:cubicBezTo>
                <a:cubicBezTo>
                  <a:pt x="374" y="50"/>
                  <a:pt x="367" y="57"/>
                  <a:pt x="346" y="57"/>
                </a:cubicBezTo>
                <a:close/>
                <a:moveTo>
                  <a:pt x="311" y="241"/>
                </a:moveTo>
                <a:lnTo>
                  <a:pt x="311" y="241"/>
                </a:lnTo>
                <a:cubicBezTo>
                  <a:pt x="304" y="234"/>
                  <a:pt x="304" y="227"/>
                  <a:pt x="304" y="219"/>
                </a:cubicBezTo>
                <a:cubicBezTo>
                  <a:pt x="304" y="205"/>
                  <a:pt x="311" y="191"/>
                  <a:pt x="332" y="191"/>
                </a:cubicBezTo>
                <a:cubicBezTo>
                  <a:pt x="339" y="191"/>
                  <a:pt x="346" y="191"/>
                  <a:pt x="346" y="198"/>
                </a:cubicBezTo>
                <a:cubicBezTo>
                  <a:pt x="445" y="283"/>
                  <a:pt x="445" y="283"/>
                  <a:pt x="445" y="283"/>
                </a:cubicBezTo>
                <a:cubicBezTo>
                  <a:pt x="445" y="290"/>
                  <a:pt x="452" y="297"/>
                  <a:pt x="452" y="304"/>
                </a:cubicBezTo>
                <a:cubicBezTo>
                  <a:pt x="452" y="311"/>
                  <a:pt x="445" y="319"/>
                  <a:pt x="445" y="326"/>
                </a:cubicBezTo>
                <a:cubicBezTo>
                  <a:pt x="346" y="410"/>
                  <a:pt x="346" y="410"/>
                  <a:pt x="346" y="410"/>
                </a:cubicBezTo>
                <a:cubicBezTo>
                  <a:pt x="346" y="417"/>
                  <a:pt x="339" y="417"/>
                  <a:pt x="332" y="417"/>
                </a:cubicBezTo>
                <a:cubicBezTo>
                  <a:pt x="311" y="417"/>
                  <a:pt x="304" y="403"/>
                  <a:pt x="304" y="389"/>
                </a:cubicBezTo>
                <a:cubicBezTo>
                  <a:pt x="304" y="382"/>
                  <a:pt x="304" y="375"/>
                  <a:pt x="311" y="368"/>
                </a:cubicBezTo>
                <a:cubicBezTo>
                  <a:pt x="353" y="333"/>
                  <a:pt x="353" y="333"/>
                  <a:pt x="353" y="333"/>
                </a:cubicBezTo>
                <a:cubicBezTo>
                  <a:pt x="176" y="333"/>
                  <a:pt x="176" y="333"/>
                  <a:pt x="176" y="333"/>
                </a:cubicBezTo>
                <a:cubicBezTo>
                  <a:pt x="162" y="333"/>
                  <a:pt x="148" y="319"/>
                  <a:pt x="148" y="304"/>
                </a:cubicBezTo>
                <a:cubicBezTo>
                  <a:pt x="148" y="290"/>
                  <a:pt x="162" y="276"/>
                  <a:pt x="176" y="276"/>
                </a:cubicBezTo>
                <a:cubicBezTo>
                  <a:pt x="353" y="276"/>
                  <a:pt x="353" y="276"/>
                  <a:pt x="353" y="276"/>
                </a:cubicBezTo>
                <a:lnTo>
                  <a:pt x="311" y="241"/>
                </a:lnTo>
                <a:close/>
                <a:moveTo>
                  <a:pt x="141" y="57"/>
                </a:moveTo>
                <a:lnTo>
                  <a:pt x="141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142"/>
                  <a:pt x="56" y="142"/>
                  <a:pt x="56" y="142"/>
                </a:cubicBezTo>
                <a:cubicBezTo>
                  <a:pt x="56" y="163"/>
                  <a:pt x="42" y="170"/>
                  <a:pt x="28" y="170"/>
                </a:cubicBezTo>
                <a:cubicBezTo>
                  <a:pt x="14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4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5"/>
                  <a:pt x="169" y="29"/>
                </a:cubicBezTo>
                <a:cubicBezTo>
                  <a:pt x="169" y="50"/>
                  <a:pt x="155" y="57"/>
                  <a:pt x="141" y="57"/>
                </a:cubicBezTo>
                <a:close/>
                <a:moveTo>
                  <a:pt x="28" y="382"/>
                </a:moveTo>
                <a:lnTo>
                  <a:pt x="28" y="382"/>
                </a:lnTo>
                <a:cubicBezTo>
                  <a:pt x="14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14" y="227"/>
                  <a:pt x="28" y="227"/>
                </a:cubicBezTo>
                <a:cubicBezTo>
                  <a:pt x="42" y="227"/>
                  <a:pt x="56" y="241"/>
                  <a:pt x="56" y="255"/>
                </a:cubicBezTo>
                <a:cubicBezTo>
                  <a:pt x="56" y="354"/>
                  <a:pt x="56" y="354"/>
                  <a:pt x="56" y="354"/>
                </a:cubicBezTo>
                <a:cubicBezTo>
                  <a:pt x="56" y="368"/>
                  <a:pt x="42" y="382"/>
                  <a:pt x="28" y="382"/>
                </a:cubicBezTo>
                <a:close/>
                <a:moveTo>
                  <a:pt x="28" y="439"/>
                </a:moveTo>
                <a:lnTo>
                  <a:pt x="28" y="439"/>
                </a:lnTo>
                <a:cubicBezTo>
                  <a:pt x="42" y="439"/>
                  <a:pt x="56" y="446"/>
                  <a:pt x="56" y="467"/>
                </a:cubicBezTo>
                <a:cubicBezTo>
                  <a:pt x="56" y="552"/>
                  <a:pt x="56" y="552"/>
                  <a:pt x="56" y="552"/>
                </a:cubicBezTo>
                <a:cubicBezTo>
                  <a:pt x="141" y="552"/>
                  <a:pt x="141" y="552"/>
                  <a:pt x="141" y="552"/>
                </a:cubicBezTo>
                <a:cubicBezTo>
                  <a:pt x="155" y="552"/>
                  <a:pt x="169" y="559"/>
                  <a:pt x="169" y="580"/>
                </a:cubicBezTo>
                <a:cubicBezTo>
                  <a:pt x="169" y="594"/>
                  <a:pt x="155" y="608"/>
                  <a:pt x="141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14" y="439"/>
                  <a:pt x="28" y="439"/>
                </a:cubicBezTo>
                <a:close/>
                <a:moveTo>
                  <a:pt x="254" y="552"/>
                </a:moveTo>
                <a:lnTo>
                  <a:pt x="254" y="552"/>
                </a:lnTo>
                <a:cubicBezTo>
                  <a:pt x="346" y="552"/>
                  <a:pt x="346" y="552"/>
                  <a:pt x="346" y="552"/>
                </a:cubicBezTo>
                <a:cubicBezTo>
                  <a:pt x="367" y="552"/>
                  <a:pt x="374" y="559"/>
                  <a:pt x="374" y="580"/>
                </a:cubicBezTo>
                <a:cubicBezTo>
                  <a:pt x="374" y="594"/>
                  <a:pt x="367" y="608"/>
                  <a:pt x="346" y="608"/>
                </a:cubicBezTo>
                <a:cubicBezTo>
                  <a:pt x="254" y="608"/>
                  <a:pt x="254" y="608"/>
                  <a:pt x="254" y="608"/>
                </a:cubicBezTo>
                <a:cubicBezTo>
                  <a:pt x="240" y="608"/>
                  <a:pt x="226" y="594"/>
                  <a:pt x="226" y="580"/>
                </a:cubicBezTo>
                <a:cubicBezTo>
                  <a:pt x="226" y="559"/>
                  <a:pt x="240" y="552"/>
                  <a:pt x="254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" name="Freeform 43"/>
          <p:cNvSpPr>
            <a:spLocks noChangeArrowheads="1"/>
          </p:cNvSpPr>
          <p:nvPr/>
        </p:nvSpPr>
        <p:spPr bwMode="auto">
          <a:xfrm>
            <a:off x="21973311" y="10603928"/>
            <a:ext cx="671060" cy="680930"/>
          </a:xfrm>
          <a:custGeom>
            <a:avLst/>
            <a:gdLst>
              <a:gd name="T0" fmla="*/ 205475 w 601"/>
              <a:gd name="T1" fmla="*/ 218715 h 609"/>
              <a:gd name="T2" fmla="*/ 154824 w 601"/>
              <a:gd name="T3" fmla="*/ 208643 h 609"/>
              <a:gd name="T4" fmla="*/ 195416 w 601"/>
              <a:gd name="T5" fmla="*/ 198570 h 609"/>
              <a:gd name="T6" fmla="*/ 195416 w 601"/>
              <a:gd name="T7" fmla="*/ 167993 h 609"/>
              <a:gd name="T8" fmla="*/ 215533 w 601"/>
              <a:gd name="T9" fmla="*/ 167993 h 609"/>
              <a:gd name="T10" fmla="*/ 205475 w 601"/>
              <a:gd name="T11" fmla="*/ 218715 h 609"/>
              <a:gd name="T12" fmla="*/ 205475 w 601"/>
              <a:gd name="T13" fmla="*/ 81658 h 609"/>
              <a:gd name="T14" fmla="*/ 215533 w 601"/>
              <a:gd name="T15" fmla="*/ 127344 h 609"/>
              <a:gd name="T16" fmla="*/ 195416 w 601"/>
              <a:gd name="T17" fmla="*/ 127344 h 609"/>
              <a:gd name="T18" fmla="*/ 205475 w 601"/>
              <a:gd name="T19" fmla="*/ 81658 h 609"/>
              <a:gd name="T20" fmla="*/ 205475 w 601"/>
              <a:gd name="T21" fmla="*/ 61154 h 609"/>
              <a:gd name="T22" fmla="*/ 195416 w 601"/>
              <a:gd name="T23" fmla="*/ 51082 h 609"/>
              <a:gd name="T24" fmla="*/ 164883 w 601"/>
              <a:gd name="T25" fmla="*/ 20505 h 609"/>
              <a:gd name="T26" fmla="*/ 154824 w 601"/>
              <a:gd name="T27" fmla="*/ 10432 h 609"/>
              <a:gd name="T28" fmla="*/ 164883 w 601"/>
              <a:gd name="T29" fmla="*/ 0 h 609"/>
              <a:gd name="T30" fmla="*/ 215533 w 601"/>
              <a:gd name="T31" fmla="*/ 10432 h 609"/>
              <a:gd name="T32" fmla="*/ 205475 w 601"/>
              <a:gd name="T33" fmla="*/ 61154 h 609"/>
              <a:gd name="T34" fmla="*/ 162368 w 601"/>
              <a:gd name="T35" fmla="*/ 109358 h 609"/>
              <a:gd name="T36" fmla="*/ 88728 w 601"/>
              <a:gd name="T37" fmla="*/ 119790 h 609"/>
              <a:gd name="T38" fmla="*/ 103815 w 601"/>
              <a:gd name="T39" fmla="*/ 132380 h 609"/>
              <a:gd name="T40" fmla="*/ 96271 w 601"/>
              <a:gd name="T41" fmla="*/ 150007 h 609"/>
              <a:gd name="T42" fmla="*/ 91242 w 601"/>
              <a:gd name="T43" fmla="*/ 147489 h 609"/>
              <a:gd name="T44" fmla="*/ 55679 w 601"/>
              <a:gd name="T45" fmla="*/ 117272 h 609"/>
              <a:gd name="T46" fmla="*/ 55679 w 601"/>
              <a:gd name="T47" fmla="*/ 101803 h 609"/>
              <a:gd name="T48" fmla="*/ 91242 w 601"/>
              <a:gd name="T49" fmla="*/ 71226 h 609"/>
              <a:gd name="T50" fmla="*/ 96271 w 601"/>
              <a:gd name="T51" fmla="*/ 68708 h 609"/>
              <a:gd name="T52" fmla="*/ 103815 w 601"/>
              <a:gd name="T53" fmla="*/ 86695 h 609"/>
              <a:gd name="T54" fmla="*/ 88728 w 601"/>
              <a:gd name="T55" fmla="*/ 99285 h 609"/>
              <a:gd name="T56" fmla="*/ 162368 w 601"/>
              <a:gd name="T57" fmla="*/ 109358 h 609"/>
              <a:gd name="T58" fmla="*/ 124291 w 601"/>
              <a:gd name="T59" fmla="*/ 20505 h 609"/>
              <a:gd name="T60" fmla="*/ 81184 w 601"/>
              <a:gd name="T61" fmla="*/ 10432 h 609"/>
              <a:gd name="T62" fmla="*/ 124291 w 601"/>
              <a:gd name="T63" fmla="*/ 0 h 609"/>
              <a:gd name="T64" fmla="*/ 124291 w 601"/>
              <a:gd name="T65" fmla="*/ 20505 h 609"/>
              <a:gd name="T66" fmla="*/ 50650 w 601"/>
              <a:gd name="T67" fmla="*/ 20505 h 609"/>
              <a:gd name="T68" fmla="*/ 20116 w 601"/>
              <a:gd name="T69" fmla="*/ 20505 h 609"/>
              <a:gd name="T70" fmla="*/ 10058 w 601"/>
              <a:gd name="T71" fmla="*/ 61154 h 609"/>
              <a:gd name="T72" fmla="*/ 0 w 601"/>
              <a:gd name="T73" fmla="*/ 51082 h 609"/>
              <a:gd name="T74" fmla="*/ 10058 w 601"/>
              <a:gd name="T75" fmla="*/ 0 h 609"/>
              <a:gd name="T76" fmla="*/ 50650 w 601"/>
              <a:gd name="T77" fmla="*/ 0 h 609"/>
              <a:gd name="T78" fmla="*/ 50650 w 601"/>
              <a:gd name="T79" fmla="*/ 20505 h 609"/>
              <a:gd name="T80" fmla="*/ 10058 w 601"/>
              <a:gd name="T81" fmla="*/ 137417 h 609"/>
              <a:gd name="T82" fmla="*/ 0 w 601"/>
              <a:gd name="T83" fmla="*/ 91731 h 609"/>
              <a:gd name="T84" fmla="*/ 20116 w 601"/>
              <a:gd name="T85" fmla="*/ 91731 h 609"/>
              <a:gd name="T86" fmla="*/ 10058 w 601"/>
              <a:gd name="T87" fmla="*/ 137417 h 609"/>
              <a:gd name="T88" fmla="*/ 10058 w 601"/>
              <a:gd name="T89" fmla="*/ 157921 h 609"/>
              <a:gd name="T90" fmla="*/ 20116 w 601"/>
              <a:gd name="T91" fmla="*/ 198570 h 609"/>
              <a:gd name="T92" fmla="*/ 60708 w 601"/>
              <a:gd name="T93" fmla="*/ 208643 h 609"/>
              <a:gd name="T94" fmla="*/ 10058 w 601"/>
              <a:gd name="T95" fmla="*/ 218715 h 609"/>
              <a:gd name="T96" fmla="*/ 0 w 601"/>
              <a:gd name="T97" fmla="*/ 167993 h 609"/>
              <a:gd name="T98" fmla="*/ 10058 w 601"/>
              <a:gd name="T99" fmla="*/ 157921 h 609"/>
              <a:gd name="T100" fmla="*/ 91242 w 601"/>
              <a:gd name="T101" fmla="*/ 198570 h 609"/>
              <a:gd name="T102" fmla="*/ 134349 w 601"/>
              <a:gd name="T103" fmla="*/ 208643 h 609"/>
              <a:gd name="T104" fmla="*/ 91242 w 601"/>
              <a:gd name="T105" fmla="*/ 218715 h 609"/>
              <a:gd name="T106" fmla="*/ 91242 w 601"/>
              <a:gd name="T107" fmla="*/ 198570 h 60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1" h="609">
                <a:moveTo>
                  <a:pt x="572" y="608"/>
                </a:moveTo>
                <a:lnTo>
                  <a:pt x="572" y="608"/>
                </a:lnTo>
                <a:cubicBezTo>
                  <a:pt x="459" y="608"/>
                  <a:pt x="459" y="608"/>
                  <a:pt x="459" y="608"/>
                </a:cubicBezTo>
                <a:cubicBezTo>
                  <a:pt x="445" y="608"/>
                  <a:pt x="431" y="594"/>
                  <a:pt x="431" y="580"/>
                </a:cubicBezTo>
                <a:cubicBezTo>
                  <a:pt x="431" y="559"/>
                  <a:pt x="445" y="552"/>
                  <a:pt x="459" y="552"/>
                </a:cubicBezTo>
                <a:cubicBezTo>
                  <a:pt x="544" y="552"/>
                  <a:pt x="544" y="552"/>
                  <a:pt x="544" y="552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46"/>
                  <a:pt x="558" y="439"/>
                  <a:pt x="572" y="439"/>
                </a:cubicBezTo>
                <a:cubicBezTo>
                  <a:pt x="586" y="439"/>
                  <a:pt x="600" y="446"/>
                  <a:pt x="600" y="467"/>
                </a:cubicBezTo>
                <a:cubicBezTo>
                  <a:pt x="600" y="580"/>
                  <a:pt x="600" y="580"/>
                  <a:pt x="600" y="580"/>
                </a:cubicBezTo>
                <a:cubicBezTo>
                  <a:pt x="600" y="594"/>
                  <a:pt x="586" y="608"/>
                  <a:pt x="572" y="608"/>
                </a:cubicBezTo>
                <a:close/>
                <a:moveTo>
                  <a:pt x="572" y="227"/>
                </a:moveTo>
                <a:lnTo>
                  <a:pt x="572" y="227"/>
                </a:lnTo>
                <a:cubicBezTo>
                  <a:pt x="586" y="227"/>
                  <a:pt x="600" y="241"/>
                  <a:pt x="600" y="255"/>
                </a:cubicBezTo>
                <a:cubicBezTo>
                  <a:pt x="600" y="354"/>
                  <a:pt x="600" y="354"/>
                  <a:pt x="600" y="354"/>
                </a:cubicBezTo>
                <a:cubicBezTo>
                  <a:pt x="600" y="368"/>
                  <a:pt x="586" y="382"/>
                  <a:pt x="572" y="382"/>
                </a:cubicBezTo>
                <a:cubicBezTo>
                  <a:pt x="558" y="382"/>
                  <a:pt x="544" y="368"/>
                  <a:pt x="544" y="354"/>
                </a:cubicBezTo>
                <a:cubicBezTo>
                  <a:pt x="544" y="255"/>
                  <a:pt x="544" y="255"/>
                  <a:pt x="544" y="255"/>
                </a:cubicBezTo>
                <a:cubicBezTo>
                  <a:pt x="544" y="241"/>
                  <a:pt x="558" y="227"/>
                  <a:pt x="572" y="227"/>
                </a:cubicBezTo>
                <a:close/>
                <a:moveTo>
                  <a:pt x="572" y="170"/>
                </a:moveTo>
                <a:lnTo>
                  <a:pt x="572" y="170"/>
                </a:lnTo>
                <a:cubicBezTo>
                  <a:pt x="558" y="170"/>
                  <a:pt x="544" y="163"/>
                  <a:pt x="544" y="142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459" y="57"/>
                  <a:pt x="459" y="57"/>
                  <a:pt x="459" y="57"/>
                </a:cubicBezTo>
                <a:cubicBezTo>
                  <a:pt x="445" y="57"/>
                  <a:pt x="431" y="50"/>
                  <a:pt x="431" y="29"/>
                </a:cubicBezTo>
                <a:cubicBezTo>
                  <a:pt x="431" y="15"/>
                  <a:pt x="445" y="0"/>
                  <a:pt x="459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86" y="0"/>
                  <a:pt x="600" y="15"/>
                  <a:pt x="600" y="29"/>
                </a:cubicBezTo>
                <a:cubicBezTo>
                  <a:pt x="600" y="142"/>
                  <a:pt x="600" y="142"/>
                  <a:pt x="600" y="142"/>
                </a:cubicBezTo>
                <a:cubicBezTo>
                  <a:pt x="600" y="163"/>
                  <a:pt x="586" y="170"/>
                  <a:pt x="572" y="170"/>
                </a:cubicBezTo>
                <a:close/>
                <a:moveTo>
                  <a:pt x="452" y="304"/>
                </a:moveTo>
                <a:lnTo>
                  <a:pt x="452" y="304"/>
                </a:lnTo>
                <a:cubicBezTo>
                  <a:pt x="452" y="319"/>
                  <a:pt x="438" y="333"/>
                  <a:pt x="424" y="333"/>
                </a:cubicBezTo>
                <a:cubicBezTo>
                  <a:pt x="247" y="333"/>
                  <a:pt x="247" y="333"/>
                  <a:pt x="247" y="333"/>
                </a:cubicBezTo>
                <a:cubicBezTo>
                  <a:pt x="289" y="368"/>
                  <a:pt x="289" y="368"/>
                  <a:pt x="289" y="368"/>
                </a:cubicBezTo>
                <a:cubicBezTo>
                  <a:pt x="296" y="375"/>
                  <a:pt x="296" y="382"/>
                  <a:pt x="296" y="389"/>
                </a:cubicBezTo>
                <a:cubicBezTo>
                  <a:pt x="296" y="403"/>
                  <a:pt x="289" y="417"/>
                  <a:pt x="268" y="417"/>
                </a:cubicBezTo>
                <a:cubicBezTo>
                  <a:pt x="261" y="417"/>
                  <a:pt x="254" y="417"/>
                  <a:pt x="254" y="410"/>
                </a:cubicBezTo>
                <a:cubicBezTo>
                  <a:pt x="155" y="326"/>
                  <a:pt x="155" y="326"/>
                  <a:pt x="155" y="326"/>
                </a:cubicBezTo>
                <a:cubicBezTo>
                  <a:pt x="155" y="319"/>
                  <a:pt x="148" y="311"/>
                  <a:pt x="148" y="304"/>
                </a:cubicBezTo>
                <a:cubicBezTo>
                  <a:pt x="148" y="297"/>
                  <a:pt x="155" y="290"/>
                  <a:pt x="155" y="283"/>
                </a:cubicBezTo>
                <a:cubicBezTo>
                  <a:pt x="254" y="198"/>
                  <a:pt x="254" y="198"/>
                  <a:pt x="254" y="198"/>
                </a:cubicBezTo>
                <a:cubicBezTo>
                  <a:pt x="254" y="191"/>
                  <a:pt x="261" y="191"/>
                  <a:pt x="268" y="191"/>
                </a:cubicBezTo>
                <a:cubicBezTo>
                  <a:pt x="289" y="191"/>
                  <a:pt x="296" y="205"/>
                  <a:pt x="296" y="219"/>
                </a:cubicBezTo>
                <a:cubicBezTo>
                  <a:pt x="296" y="227"/>
                  <a:pt x="296" y="234"/>
                  <a:pt x="289" y="241"/>
                </a:cubicBezTo>
                <a:cubicBezTo>
                  <a:pt x="247" y="276"/>
                  <a:pt x="247" y="276"/>
                  <a:pt x="247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38" y="276"/>
                  <a:pt x="452" y="290"/>
                  <a:pt x="452" y="304"/>
                </a:cubicBezTo>
                <a:close/>
                <a:moveTo>
                  <a:pt x="346" y="57"/>
                </a:moveTo>
                <a:lnTo>
                  <a:pt x="346" y="57"/>
                </a:lnTo>
                <a:cubicBezTo>
                  <a:pt x="254" y="57"/>
                  <a:pt x="254" y="57"/>
                  <a:pt x="254" y="57"/>
                </a:cubicBezTo>
                <a:cubicBezTo>
                  <a:pt x="233" y="57"/>
                  <a:pt x="226" y="50"/>
                  <a:pt x="226" y="29"/>
                </a:cubicBezTo>
                <a:cubicBezTo>
                  <a:pt x="226" y="15"/>
                  <a:pt x="233" y="0"/>
                  <a:pt x="254" y="0"/>
                </a:cubicBezTo>
                <a:cubicBezTo>
                  <a:pt x="346" y="0"/>
                  <a:pt x="346" y="0"/>
                  <a:pt x="346" y="0"/>
                </a:cubicBezTo>
                <a:cubicBezTo>
                  <a:pt x="360" y="0"/>
                  <a:pt x="374" y="15"/>
                  <a:pt x="374" y="29"/>
                </a:cubicBezTo>
                <a:cubicBezTo>
                  <a:pt x="374" y="50"/>
                  <a:pt x="360" y="57"/>
                  <a:pt x="346" y="57"/>
                </a:cubicBezTo>
                <a:close/>
                <a:moveTo>
                  <a:pt x="141" y="57"/>
                </a:moveTo>
                <a:lnTo>
                  <a:pt x="141" y="57"/>
                </a:lnTo>
                <a:cubicBezTo>
                  <a:pt x="56" y="57"/>
                  <a:pt x="56" y="57"/>
                  <a:pt x="56" y="57"/>
                </a:cubicBezTo>
                <a:cubicBezTo>
                  <a:pt x="56" y="142"/>
                  <a:pt x="56" y="142"/>
                  <a:pt x="56" y="142"/>
                </a:cubicBezTo>
                <a:cubicBezTo>
                  <a:pt x="56" y="163"/>
                  <a:pt x="42" y="170"/>
                  <a:pt x="28" y="170"/>
                </a:cubicBezTo>
                <a:cubicBezTo>
                  <a:pt x="7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5"/>
                  <a:pt x="169" y="29"/>
                </a:cubicBezTo>
                <a:cubicBezTo>
                  <a:pt x="169" y="50"/>
                  <a:pt x="155" y="57"/>
                  <a:pt x="141" y="57"/>
                </a:cubicBezTo>
                <a:close/>
                <a:moveTo>
                  <a:pt x="28" y="382"/>
                </a:moveTo>
                <a:lnTo>
                  <a:pt x="28" y="382"/>
                </a:lnTo>
                <a:cubicBezTo>
                  <a:pt x="7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7" y="227"/>
                  <a:pt x="28" y="227"/>
                </a:cubicBezTo>
                <a:cubicBezTo>
                  <a:pt x="42" y="227"/>
                  <a:pt x="56" y="241"/>
                  <a:pt x="56" y="255"/>
                </a:cubicBezTo>
                <a:cubicBezTo>
                  <a:pt x="56" y="354"/>
                  <a:pt x="56" y="354"/>
                  <a:pt x="56" y="354"/>
                </a:cubicBezTo>
                <a:cubicBezTo>
                  <a:pt x="56" y="368"/>
                  <a:pt x="42" y="382"/>
                  <a:pt x="28" y="382"/>
                </a:cubicBezTo>
                <a:close/>
                <a:moveTo>
                  <a:pt x="28" y="439"/>
                </a:moveTo>
                <a:lnTo>
                  <a:pt x="28" y="439"/>
                </a:lnTo>
                <a:cubicBezTo>
                  <a:pt x="42" y="439"/>
                  <a:pt x="56" y="446"/>
                  <a:pt x="56" y="467"/>
                </a:cubicBezTo>
                <a:cubicBezTo>
                  <a:pt x="56" y="552"/>
                  <a:pt x="56" y="552"/>
                  <a:pt x="56" y="552"/>
                </a:cubicBezTo>
                <a:cubicBezTo>
                  <a:pt x="141" y="552"/>
                  <a:pt x="141" y="552"/>
                  <a:pt x="141" y="552"/>
                </a:cubicBezTo>
                <a:cubicBezTo>
                  <a:pt x="155" y="552"/>
                  <a:pt x="169" y="559"/>
                  <a:pt x="169" y="580"/>
                </a:cubicBezTo>
                <a:cubicBezTo>
                  <a:pt x="169" y="594"/>
                  <a:pt x="155" y="608"/>
                  <a:pt x="141" y="608"/>
                </a:cubicBezTo>
                <a:cubicBezTo>
                  <a:pt x="28" y="608"/>
                  <a:pt x="28" y="608"/>
                  <a:pt x="28" y="608"/>
                </a:cubicBezTo>
                <a:cubicBezTo>
                  <a:pt x="7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7" y="439"/>
                  <a:pt x="28" y="439"/>
                </a:cubicBezTo>
                <a:close/>
                <a:moveTo>
                  <a:pt x="254" y="552"/>
                </a:moveTo>
                <a:lnTo>
                  <a:pt x="254" y="552"/>
                </a:lnTo>
                <a:cubicBezTo>
                  <a:pt x="346" y="552"/>
                  <a:pt x="346" y="552"/>
                  <a:pt x="346" y="552"/>
                </a:cubicBezTo>
                <a:cubicBezTo>
                  <a:pt x="360" y="552"/>
                  <a:pt x="374" y="559"/>
                  <a:pt x="374" y="580"/>
                </a:cubicBezTo>
                <a:cubicBezTo>
                  <a:pt x="374" y="594"/>
                  <a:pt x="360" y="608"/>
                  <a:pt x="346" y="608"/>
                </a:cubicBezTo>
                <a:cubicBezTo>
                  <a:pt x="254" y="608"/>
                  <a:pt x="254" y="608"/>
                  <a:pt x="254" y="608"/>
                </a:cubicBezTo>
                <a:cubicBezTo>
                  <a:pt x="233" y="608"/>
                  <a:pt x="226" y="594"/>
                  <a:pt x="226" y="580"/>
                </a:cubicBezTo>
                <a:cubicBezTo>
                  <a:pt x="226" y="559"/>
                  <a:pt x="233" y="552"/>
                  <a:pt x="254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" name="Freeform 44"/>
          <p:cNvSpPr>
            <a:spLocks noChangeArrowheads="1"/>
          </p:cNvSpPr>
          <p:nvPr/>
        </p:nvSpPr>
        <p:spPr bwMode="auto">
          <a:xfrm>
            <a:off x="20784152" y="10603928"/>
            <a:ext cx="680930" cy="680930"/>
          </a:xfrm>
          <a:custGeom>
            <a:avLst/>
            <a:gdLst>
              <a:gd name="T0" fmla="*/ 208635 w 609"/>
              <a:gd name="T1" fmla="*/ 218715 h 609"/>
              <a:gd name="T2" fmla="*/ 157915 w 609"/>
              <a:gd name="T3" fmla="*/ 208643 h 609"/>
              <a:gd name="T4" fmla="*/ 198563 w 609"/>
              <a:gd name="T5" fmla="*/ 198570 h 609"/>
              <a:gd name="T6" fmla="*/ 198563 w 609"/>
              <a:gd name="T7" fmla="*/ 167993 h 609"/>
              <a:gd name="T8" fmla="*/ 218707 w 609"/>
              <a:gd name="T9" fmla="*/ 167993 h 609"/>
              <a:gd name="T10" fmla="*/ 208635 w 609"/>
              <a:gd name="T11" fmla="*/ 218715 h 609"/>
              <a:gd name="T12" fmla="*/ 208635 w 609"/>
              <a:gd name="T13" fmla="*/ 81658 h 609"/>
              <a:gd name="T14" fmla="*/ 218707 w 609"/>
              <a:gd name="T15" fmla="*/ 127344 h 609"/>
              <a:gd name="T16" fmla="*/ 198563 w 609"/>
              <a:gd name="T17" fmla="*/ 127344 h 609"/>
              <a:gd name="T18" fmla="*/ 208635 w 609"/>
              <a:gd name="T19" fmla="*/ 81658 h 609"/>
              <a:gd name="T20" fmla="*/ 208635 w 609"/>
              <a:gd name="T21" fmla="*/ 61154 h 609"/>
              <a:gd name="T22" fmla="*/ 198563 w 609"/>
              <a:gd name="T23" fmla="*/ 51082 h 609"/>
              <a:gd name="T24" fmla="*/ 167987 w 609"/>
              <a:gd name="T25" fmla="*/ 20505 h 609"/>
              <a:gd name="T26" fmla="*/ 157915 w 609"/>
              <a:gd name="T27" fmla="*/ 10432 h 609"/>
              <a:gd name="T28" fmla="*/ 167987 w 609"/>
              <a:gd name="T29" fmla="*/ 0 h 609"/>
              <a:gd name="T30" fmla="*/ 218707 w 609"/>
              <a:gd name="T31" fmla="*/ 10432 h 609"/>
              <a:gd name="T32" fmla="*/ 208635 w 609"/>
              <a:gd name="T33" fmla="*/ 61154 h 609"/>
              <a:gd name="T34" fmla="*/ 139929 w 609"/>
              <a:gd name="T35" fmla="*/ 109358 h 609"/>
              <a:gd name="T36" fmla="*/ 132375 w 609"/>
              <a:gd name="T37" fmla="*/ 106840 h 609"/>
              <a:gd name="T38" fmla="*/ 119785 w 609"/>
              <a:gd name="T39" fmla="*/ 152525 h 609"/>
              <a:gd name="T40" fmla="*/ 99282 w 609"/>
              <a:gd name="T41" fmla="*/ 152525 h 609"/>
              <a:gd name="T42" fmla="*/ 86692 w 609"/>
              <a:gd name="T43" fmla="*/ 106840 h 609"/>
              <a:gd name="T44" fmla="*/ 78778 w 609"/>
              <a:gd name="T45" fmla="*/ 109358 h 609"/>
              <a:gd name="T46" fmla="*/ 71224 w 609"/>
              <a:gd name="T47" fmla="*/ 91731 h 609"/>
              <a:gd name="T48" fmla="*/ 101800 w 609"/>
              <a:gd name="T49" fmla="*/ 58636 h 609"/>
              <a:gd name="T50" fmla="*/ 109354 w 609"/>
              <a:gd name="T51" fmla="*/ 56118 h 609"/>
              <a:gd name="T52" fmla="*/ 117267 w 609"/>
              <a:gd name="T53" fmla="*/ 58636 h 609"/>
              <a:gd name="T54" fmla="*/ 147484 w 609"/>
              <a:gd name="T55" fmla="*/ 91731 h 609"/>
              <a:gd name="T56" fmla="*/ 139929 w 609"/>
              <a:gd name="T57" fmla="*/ 109358 h 609"/>
              <a:gd name="T58" fmla="*/ 127339 w 609"/>
              <a:gd name="T59" fmla="*/ 20505 h 609"/>
              <a:gd name="T60" fmla="*/ 81296 w 609"/>
              <a:gd name="T61" fmla="*/ 10432 h 609"/>
              <a:gd name="T62" fmla="*/ 127339 w 609"/>
              <a:gd name="T63" fmla="*/ 0 h 609"/>
              <a:gd name="T64" fmla="*/ 127339 w 609"/>
              <a:gd name="T65" fmla="*/ 20505 h 609"/>
              <a:gd name="T66" fmla="*/ 51080 w 609"/>
              <a:gd name="T67" fmla="*/ 218715 h 609"/>
              <a:gd name="T68" fmla="*/ 0 w 609"/>
              <a:gd name="T69" fmla="*/ 208643 h 609"/>
              <a:gd name="T70" fmla="*/ 0 w 609"/>
              <a:gd name="T71" fmla="*/ 167993 h 609"/>
              <a:gd name="T72" fmla="*/ 20504 w 609"/>
              <a:gd name="T73" fmla="*/ 167993 h 609"/>
              <a:gd name="T74" fmla="*/ 51080 w 609"/>
              <a:gd name="T75" fmla="*/ 198570 h 609"/>
              <a:gd name="T76" fmla="*/ 51080 w 609"/>
              <a:gd name="T77" fmla="*/ 218715 h 609"/>
              <a:gd name="T78" fmla="*/ 20504 w 609"/>
              <a:gd name="T79" fmla="*/ 91731 h 609"/>
              <a:gd name="T80" fmla="*/ 10432 w 609"/>
              <a:gd name="T81" fmla="*/ 137417 h 609"/>
              <a:gd name="T82" fmla="*/ 0 w 609"/>
              <a:gd name="T83" fmla="*/ 91731 h 609"/>
              <a:gd name="T84" fmla="*/ 20504 w 609"/>
              <a:gd name="T85" fmla="*/ 91731 h 609"/>
              <a:gd name="T86" fmla="*/ 51080 w 609"/>
              <a:gd name="T87" fmla="*/ 20505 h 609"/>
              <a:gd name="T88" fmla="*/ 20504 w 609"/>
              <a:gd name="T89" fmla="*/ 20505 h 609"/>
              <a:gd name="T90" fmla="*/ 10432 w 609"/>
              <a:gd name="T91" fmla="*/ 61154 h 609"/>
              <a:gd name="T92" fmla="*/ 0 w 609"/>
              <a:gd name="T93" fmla="*/ 51082 h 609"/>
              <a:gd name="T94" fmla="*/ 10432 w 609"/>
              <a:gd name="T95" fmla="*/ 0 h 609"/>
              <a:gd name="T96" fmla="*/ 51080 w 609"/>
              <a:gd name="T97" fmla="*/ 0 h 609"/>
              <a:gd name="T98" fmla="*/ 51080 w 609"/>
              <a:gd name="T99" fmla="*/ 20505 h 609"/>
              <a:gd name="T100" fmla="*/ 91728 w 609"/>
              <a:gd name="T101" fmla="*/ 198570 h 609"/>
              <a:gd name="T102" fmla="*/ 137411 w 609"/>
              <a:gd name="T103" fmla="*/ 208643 h 609"/>
              <a:gd name="T104" fmla="*/ 91728 w 609"/>
              <a:gd name="T105" fmla="*/ 218715 h 609"/>
              <a:gd name="T106" fmla="*/ 91728 w 609"/>
              <a:gd name="T107" fmla="*/ 198570 h 60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609">
                <a:moveTo>
                  <a:pt x="580" y="608"/>
                </a:moveTo>
                <a:lnTo>
                  <a:pt x="580" y="608"/>
                </a:lnTo>
                <a:cubicBezTo>
                  <a:pt x="467" y="608"/>
                  <a:pt x="467" y="608"/>
                  <a:pt x="467" y="608"/>
                </a:cubicBezTo>
                <a:cubicBezTo>
                  <a:pt x="446" y="608"/>
                  <a:pt x="439" y="594"/>
                  <a:pt x="439" y="580"/>
                </a:cubicBezTo>
                <a:cubicBezTo>
                  <a:pt x="439" y="559"/>
                  <a:pt x="446" y="552"/>
                  <a:pt x="467" y="552"/>
                </a:cubicBezTo>
                <a:cubicBezTo>
                  <a:pt x="552" y="552"/>
                  <a:pt x="552" y="552"/>
                  <a:pt x="552" y="552"/>
                </a:cubicBezTo>
                <a:cubicBezTo>
                  <a:pt x="552" y="467"/>
                  <a:pt x="552" y="467"/>
                  <a:pt x="552" y="467"/>
                </a:cubicBezTo>
                <a:cubicBezTo>
                  <a:pt x="552" y="446"/>
                  <a:pt x="559" y="439"/>
                  <a:pt x="580" y="439"/>
                </a:cubicBezTo>
                <a:cubicBezTo>
                  <a:pt x="594" y="439"/>
                  <a:pt x="608" y="446"/>
                  <a:pt x="608" y="467"/>
                </a:cubicBezTo>
                <a:cubicBezTo>
                  <a:pt x="608" y="580"/>
                  <a:pt x="608" y="580"/>
                  <a:pt x="608" y="580"/>
                </a:cubicBezTo>
                <a:cubicBezTo>
                  <a:pt x="608" y="594"/>
                  <a:pt x="594" y="608"/>
                  <a:pt x="580" y="608"/>
                </a:cubicBezTo>
                <a:close/>
                <a:moveTo>
                  <a:pt x="580" y="227"/>
                </a:moveTo>
                <a:lnTo>
                  <a:pt x="580" y="227"/>
                </a:lnTo>
                <a:cubicBezTo>
                  <a:pt x="594" y="227"/>
                  <a:pt x="608" y="241"/>
                  <a:pt x="608" y="255"/>
                </a:cubicBezTo>
                <a:cubicBezTo>
                  <a:pt x="608" y="354"/>
                  <a:pt x="608" y="354"/>
                  <a:pt x="608" y="354"/>
                </a:cubicBezTo>
                <a:cubicBezTo>
                  <a:pt x="608" y="368"/>
                  <a:pt x="594" y="382"/>
                  <a:pt x="580" y="382"/>
                </a:cubicBezTo>
                <a:cubicBezTo>
                  <a:pt x="559" y="382"/>
                  <a:pt x="552" y="368"/>
                  <a:pt x="552" y="354"/>
                </a:cubicBezTo>
                <a:cubicBezTo>
                  <a:pt x="552" y="255"/>
                  <a:pt x="552" y="255"/>
                  <a:pt x="552" y="255"/>
                </a:cubicBezTo>
                <a:cubicBezTo>
                  <a:pt x="552" y="241"/>
                  <a:pt x="559" y="227"/>
                  <a:pt x="580" y="227"/>
                </a:cubicBezTo>
                <a:close/>
                <a:moveTo>
                  <a:pt x="580" y="170"/>
                </a:moveTo>
                <a:lnTo>
                  <a:pt x="580" y="170"/>
                </a:lnTo>
                <a:cubicBezTo>
                  <a:pt x="559" y="170"/>
                  <a:pt x="552" y="163"/>
                  <a:pt x="552" y="142"/>
                </a:cubicBezTo>
                <a:cubicBezTo>
                  <a:pt x="552" y="57"/>
                  <a:pt x="552" y="57"/>
                  <a:pt x="552" y="57"/>
                </a:cubicBezTo>
                <a:cubicBezTo>
                  <a:pt x="467" y="57"/>
                  <a:pt x="467" y="57"/>
                  <a:pt x="467" y="57"/>
                </a:cubicBezTo>
                <a:cubicBezTo>
                  <a:pt x="446" y="57"/>
                  <a:pt x="439" y="50"/>
                  <a:pt x="439" y="29"/>
                </a:cubicBezTo>
                <a:cubicBezTo>
                  <a:pt x="439" y="15"/>
                  <a:pt x="446" y="0"/>
                  <a:pt x="467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5"/>
                  <a:pt x="608" y="29"/>
                </a:cubicBezTo>
                <a:cubicBezTo>
                  <a:pt x="608" y="142"/>
                  <a:pt x="608" y="142"/>
                  <a:pt x="608" y="142"/>
                </a:cubicBezTo>
                <a:cubicBezTo>
                  <a:pt x="608" y="163"/>
                  <a:pt x="594" y="170"/>
                  <a:pt x="580" y="170"/>
                </a:cubicBezTo>
                <a:close/>
                <a:moveTo>
                  <a:pt x="389" y="304"/>
                </a:moveTo>
                <a:lnTo>
                  <a:pt x="389" y="304"/>
                </a:lnTo>
                <a:cubicBezTo>
                  <a:pt x="382" y="304"/>
                  <a:pt x="375" y="297"/>
                  <a:pt x="368" y="297"/>
                </a:cubicBezTo>
                <a:cubicBezTo>
                  <a:pt x="333" y="255"/>
                  <a:pt x="333" y="255"/>
                  <a:pt x="333" y="255"/>
                </a:cubicBezTo>
                <a:cubicBezTo>
                  <a:pt x="333" y="424"/>
                  <a:pt x="333" y="424"/>
                  <a:pt x="333" y="424"/>
                </a:cubicBezTo>
                <a:cubicBezTo>
                  <a:pt x="333" y="446"/>
                  <a:pt x="318" y="453"/>
                  <a:pt x="304" y="453"/>
                </a:cubicBezTo>
                <a:cubicBezTo>
                  <a:pt x="290" y="453"/>
                  <a:pt x="276" y="446"/>
                  <a:pt x="276" y="424"/>
                </a:cubicBezTo>
                <a:cubicBezTo>
                  <a:pt x="276" y="255"/>
                  <a:pt x="276" y="255"/>
                  <a:pt x="276" y="255"/>
                </a:cubicBezTo>
                <a:cubicBezTo>
                  <a:pt x="241" y="297"/>
                  <a:pt x="241" y="297"/>
                  <a:pt x="241" y="297"/>
                </a:cubicBezTo>
                <a:cubicBezTo>
                  <a:pt x="234" y="297"/>
                  <a:pt x="226" y="304"/>
                  <a:pt x="219" y="304"/>
                </a:cubicBezTo>
                <a:cubicBezTo>
                  <a:pt x="205" y="304"/>
                  <a:pt x="191" y="290"/>
                  <a:pt x="191" y="276"/>
                </a:cubicBezTo>
                <a:cubicBezTo>
                  <a:pt x="191" y="269"/>
                  <a:pt x="191" y="262"/>
                  <a:pt x="198" y="255"/>
                </a:cubicBezTo>
                <a:cubicBezTo>
                  <a:pt x="283" y="163"/>
                  <a:pt x="283" y="163"/>
                  <a:pt x="283" y="163"/>
                </a:cubicBezTo>
                <a:cubicBezTo>
                  <a:pt x="290" y="156"/>
                  <a:pt x="297" y="156"/>
                  <a:pt x="304" y="156"/>
                </a:cubicBezTo>
                <a:cubicBezTo>
                  <a:pt x="311" y="156"/>
                  <a:pt x="318" y="156"/>
                  <a:pt x="326" y="163"/>
                </a:cubicBezTo>
                <a:cubicBezTo>
                  <a:pt x="410" y="255"/>
                  <a:pt x="410" y="255"/>
                  <a:pt x="410" y="255"/>
                </a:cubicBezTo>
                <a:cubicBezTo>
                  <a:pt x="417" y="262"/>
                  <a:pt x="417" y="269"/>
                  <a:pt x="417" y="276"/>
                </a:cubicBezTo>
                <a:cubicBezTo>
                  <a:pt x="417" y="290"/>
                  <a:pt x="403" y="304"/>
                  <a:pt x="389" y="304"/>
                </a:cubicBezTo>
                <a:close/>
                <a:moveTo>
                  <a:pt x="354" y="57"/>
                </a:moveTo>
                <a:lnTo>
                  <a:pt x="354" y="57"/>
                </a:lnTo>
                <a:cubicBezTo>
                  <a:pt x="255" y="57"/>
                  <a:pt x="255" y="57"/>
                  <a:pt x="255" y="57"/>
                </a:cubicBezTo>
                <a:cubicBezTo>
                  <a:pt x="241" y="57"/>
                  <a:pt x="226" y="50"/>
                  <a:pt x="226" y="29"/>
                </a:cubicBezTo>
                <a:cubicBezTo>
                  <a:pt x="226" y="15"/>
                  <a:pt x="241" y="0"/>
                  <a:pt x="255" y="0"/>
                </a:cubicBezTo>
                <a:cubicBezTo>
                  <a:pt x="354" y="0"/>
                  <a:pt x="354" y="0"/>
                  <a:pt x="354" y="0"/>
                </a:cubicBezTo>
                <a:cubicBezTo>
                  <a:pt x="368" y="0"/>
                  <a:pt x="382" y="15"/>
                  <a:pt x="382" y="29"/>
                </a:cubicBezTo>
                <a:cubicBezTo>
                  <a:pt x="382" y="50"/>
                  <a:pt x="368" y="57"/>
                  <a:pt x="354" y="57"/>
                </a:cubicBezTo>
                <a:close/>
                <a:moveTo>
                  <a:pt x="142" y="608"/>
                </a:moveTo>
                <a:lnTo>
                  <a:pt x="142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15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15" y="439"/>
                  <a:pt x="29" y="439"/>
                </a:cubicBezTo>
                <a:cubicBezTo>
                  <a:pt x="50" y="439"/>
                  <a:pt x="57" y="446"/>
                  <a:pt x="57" y="467"/>
                </a:cubicBezTo>
                <a:cubicBezTo>
                  <a:pt x="57" y="552"/>
                  <a:pt x="57" y="552"/>
                  <a:pt x="57" y="552"/>
                </a:cubicBezTo>
                <a:cubicBezTo>
                  <a:pt x="142" y="552"/>
                  <a:pt x="142" y="552"/>
                  <a:pt x="142" y="552"/>
                </a:cubicBezTo>
                <a:cubicBezTo>
                  <a:pt x="163" y="552"/>
                  <a:pt x="170" y="559"/>
                  <a:pt x="170" y="580"/>
                </a:cubicBezTo>
                <a:cubicBezTo>
                  <a:pt x="170" y="594"/>
                  <a:pt x="163" y="608"/>
                  <a:pt x="142" y="608"/>
                </a:cubicBezTo>
                <a:close/>
                <a:moveTo>
                  <a:pt x="57" y="255"/>
                </a:moveTo>
                <a:lnTo>
                  <a:pt x="57" y="255"/>
                </a:lnTo>
                <a:cubicBezTo>
                  <a:pt x="57" y="354"/>
                  <a:pt x="57" y="354"/>
                  <a:pt x="57" y="354"/>
                </a:cubicBezTo>
                <a:cubicBezTo>
                  <a:pt x="57" y="368"/>
                  <a:pt x="50" y="382"/>
                  <a:pt x="29" y="382"/>
                </a:cubicBezTo>
                <a:cubicBezTo>
                  <a:pt x="15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15" y="227"/>
                  <a:pt x="29" y="227"/>
                </a:cubicBezTo>
                <a:cubicBezTo>
                  <a:pt x="50" y="227"/>
                  <a:pt x="57" y="241"/>
                  <a:pt x="57" y="255"/>
                </a:cubicBezTo>
                <a:close/>
                <a:moveTo>
                  <a:pt x="142" y="57"/>
                </a:moveTo>
                <a:lnTo>
                  <a:pt x="142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57" y="163"/>
                  <a:pt x="50" y="170"/>
                  <a:pt x="29" y="170"/>
                </a:cubicBezTo>
                <a:cubicBezTo>
                  <a:pt x="15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63" y="0"/>
                  <a:pt x="170" y="15"/>
                  <a:pt x="170" y="29"/>
                </a:cubicBezTo>
                <a:cubicBezTo>
                  <a:pt x="170" y="50"/>
                  <a:pt x="163" y="57"/>
                  <a:pt x="142" y="57"/>
                </a:cubicBezTo>
                <a:close/>
                <a:moveTo>
                  <a:pt x="255" y="552"/>
                </a:moveTo>
                <a:lnTo>
                  <a:pt x="255" y="552"/>
                </a:lnTo>
                <a:cubicBezTo>
                  <a:pt x="354" y="552"/>
                  <a:pt x="354" y="552"/>
                  <a:pt x="354" y="552"/>
                </a:cubicBezTo>
                <a:cubicBezTo>
                  <a:pt x="368" y="552"/>
                  <a:pt x="382" y="559"/>
                  <a:pt x="382" y="580"/>
                </a:cubicBezTo>
                <a:cubicBezTo>
                  <a:pt x="382" y="594"/>
                  <a:pt x="368" y="608"/>
                  <a:pt x="354" y="608"/>
                </a:cubicBezTo>
                <a:cubicBezTo>
                  <a:pt x="255" y="608"/>
                  <a:pt x="255" y="608"/>
                  <a:pt x="255" y="608"/>
                </a:cubicBezTo>
                <a:cubicBezTo>
                  <a:pt x="241" y="608"/>
                  <a:pt x="226" y="594"/>
                  <a:pt x="226" y="580"/>
                </a:cubicBezTo>
                <a:cubicBezTo>
                  <a:pt x="226" y="559"/>
                  <a:pt x="241" y="552"/>
                  <a:pt x="255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" name="Freeform 45"/>
          <p:cNvSpPr>
            <a:spLocks noChangeArrowheads="1"/>
          </p:cNvSpPr>
          <p:nvPr/>
        </p:nvSpPr>
        <p:spPr bwMode="auto">
          <a:xfrm>
            <a:off x="19609797" y="10603928"/>
            <a:ext cx="675996" cy="680930"/>
          </a:xfrm>
          <a:custGeom>
            <a:avLst/>
            <a:gdLst>
              <a:gd name="T0" fmla="*/ 207003 w 602"/>
              <a:gd name="T1" fmla="*/ 218715 h 609"/>
              <a:gd name="T2" fmla="*/ 155704 w 602"/>
              <a:gd name="T3" fmla="*/ 208643 h 609"/>
              <a:gd name="T4" fmla="*/ 196527 w 602"/>
              <a:gd name="T5" fmla="*/ 198570 h 609"/>
              <a:gd name="T6" fmla="*/ 196527 w 602"/>
              <a:gd name="T7" fmla="*/ 167993 h 609"/>
              <a:gd name="T8" fmla="*/ 217119 w 602"/>
              <a:gd name="T9" fmla="*/ 167993 h 609"/>
              <a:gd name="T10" fmla="*/ 207003 w 602"/>
              <a:gd name="T11" fmla="*/ 218715 h 609"/>
              <a:gd name="T12" fmla="*/ 207003 w 602"/>
              <a:gd name="T13" fmla="*/ 81658 h 609"/>
              <a:gd name="T14" fmla="*/ 217119 w 602"/>
              <a:gd name="T15" fmla="*/ 127344 h 609"/>
              <a:gd name="T16" fmla="*/ 196527 w 602"/>
              <a:gd name="T17" fmla="*/ 127344 h 609"/>
              <a:gd name="T18" fmla="*/ 207003 w 602"/>
              <a:gd name="T19" fmla="*/ 81658 h 609"/>
              <a:gd name="T20" fmla="*/ 207003 w 602"/>
              <a:gd name="T21" fmla="*/ 61154 h 609"/>
              <a:gd name="T22" fmla="*/ 196527 w 602"/>
              <a:gd name="T23" fmla="*/ 51082 h 609"/>
              <a:gd name="T24" fmla="*/ 166181 w 602"/>
              <a:gd name="T25" fmla="*/ 20505 h 609"/>
              <a:gd name="T26" fmla="*/ 155704 w 602"/>
              <a:gd name="T27" fmla="*/ 10432 h 609"/>
              <a:gd name="T28" fmla="*/ 166181 w 602"/>
              <a:gd name="T29" fmla="*/ 0 h 609"/>
              <a:gd name="T30" fmla="*/ 217119 w 602"/>
              <a:gd name="T31" fmla="*/ 10432 h 609"/>
              <a:gd name="T32" fmla="*/ 207003 w 602"/>
              <a:gd name="T33" fmla="*/ 61154 h 609"/>
              <a:gd name="T34" fmla="*/ 148118 w 602"/>
              <a:gd name="T35" fmla="*/ 127344 h 609"/>
              <a:gd name="T36" fmla="*/ 117410 w 602"/>
              <a:gd name="T37" fmla="*/ 160439 h 609"/>
              <a:gd name="T38" fmla="*/ 102237 w 602"/>
              <a:gd name="T39" fmla="*/ 160439 h 609"/>
              <a:gd name="T40" fmla="*/ 71530 w 602"/>
              <a:gd name="T41" fmla="*/ 127344 h 609"/>
              <a:gd name="T42" fmla="*/ 69001 w 602"/>
              <a:gd name="T43" fmla="*/ 119790 h 609"/>
              <a:gd name="T44" fmla="*/ 87064 w 602"/>
              <a:gd name="T45" fmla="*/ 111876 h 609"/>
              <a:gd name="T46" fmla="*/ 99708 w 602"/>
              <a:gd name="T47" fmla="*/ 127344 h 609"/>
              <a:gd name="T48" fmla="*/ 109824 w 602"/>
              <a:gd name="T49" fmla="*/ 56118 h 609"/>
              <a:gd name="T50" fmla="*/ 120300 w 602"/>
              <a:gd name="T51" fmla="*/ 127344 h 609"/>
              <a:gd name="T52" fmla="*/ 132945 w 602"/>
              <a:gd name="T53" fmla="*/ 111876 h 609"/>
              <a:gd name="T54" fmla="*/ 150646 w 602"/>
              <a:gd name="T55" fmla="*/ 119790 h 609"/>
              <a:gd name="T56" fmla="*/ 125358 w 602"/>
              <a:gd name="T57" fmla="*/ 20505 h 609"/>
              <a:gd name="T58" fmla="*/ 92122 w 602"/>
              <a:gd name="T59" fmla="*/ 20505 h 609"/>
              <a:gd name="T60" fmla="*/ 92122 w 602"/>
              <a:gd name="T61" fmla="*/ 0 h 609"/>
              <a:gd name="T62" fmla="*/ 135473 w 602"/>
              <a:gd name="T63" fmla="*/ 10432 h 609"/>
              <a:gd name="T64" fmla="*/ 51299 w 602"/>
              <a:gd name="T65" fmla="*/ 218715 h 609"/>
              <a:gd name="T66" fmla="*/ 10477 w 602"/>
              <a:gd name="T67" fmla="*/ 218715 h 609"/>
              <a:gd name="T68" fmla="*/ 0 w 602"/>
              <a:gd name="T69" fmla="*/ 167993 h 609"/>
              <a:gd name="T70" fmla="*/ 10477 w 602"/>
              <a:gd name="T71" fmla="*/ 157921 h 609"/>
              <a:gd name="T72" fmla="*/ 20592 w 602"/>
              <a:gd name="T73" fmla="*/ 198570 h 609"/>
              <a:gd name="T74" fmla="*/ 61415 w 602"/>
              <a:gd name="T75" fmla="*/ 208643 h 609"/>
              <a:gd name="T76" fmla="*/ 20592 w 602"/>
              <a:gd name="T77" fmla="*/ 91731 h 609"/>
              <a:gd name="T78" fmla="*/ 20592 w 602"/>
              <a:gd name="T79" fmla="*/ 127344 h 609"/>
              <a:gd name="T80" fmla="*/ 0 w 602"/>
              <a:gd name="T81" fmla="*/ 127344 h 609"/>
              <a:gd name="T82" fmla="*/ 10477 w 602"/>
              <a:gd name="T83" fmla="*/ 81658 h 609"/>
              <a:gd name="T84" fmla="*/ 51299 w 602"/>
              <a:gd name="T85" fmla="*/ 20505 h 609"/>
              <a:gd name="T86" fmla="*/ 51299 w 602"/>
              <a:gd name="T87" fmla="*/ 20505 h 609"/>
              <a:gd name="T88" fmla="*/ 20592 w 602"/>
              <a:gd name="T89" fmla="*/ 51082 h 609"/>
              <a:gd name="T90" fmla="*/ 0 w 602"/>
              <a:gd name="T91" fmla="*/ 51082 h 609"/>
              <a:gd name="T92" fmla="*/ 0 w 602"/>
              <a:gd name="T93" fmla="*/ 10432 h 609"/>
              <a:gd name="T94" fmla="*/ 51299 w 602"/>
              <a:gd name="T95" fmla="*/ 0 h 609"/>
              <a:gd name="T96" fmla="*/ 61415 w 602"/>
              <a:gd name="T97" fmla="*/ 10432 h 609"/>
              <a:gd name="T98" fmla="*/ 92122 w 602"/>
              <a:gd name="T99" fmla="*/ 198570 h 609"/>
              <a:gd name="T100" fmla="*/ 125358 w 602"/>
              <a:gd name="T101" fmla="*/ 198570 h 609"/>
              <a:gd name="T102" fmla="*/ 125358 w 602"/>
              <a:gd name="T103" fmla="*/ 218715 h 609"/>
              <a:gd name="T104" fmla="*/ 81645 w 602"/>
              <a:gd name="T105" fmla="*/ 208643 h 60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02" h="609">
                <a:moveTo>
                  <a:pt x="573" y="608"/>
                </a:moveTo>
                <a:lnTo>
                  <a:pt x="573" y="608"/>
                </a:lnTo>
                <a:cubicBezTo>
                  <a:pt x="460" y="608"/>
                  <a:pt x="460" y="608"/>
                  <a:pt x="460" y="608"/>
                </a:cubicBezTo>
                <a:cubicBezTo>
                  <a:pt x="446" y="608"/>
                  <a:pt x="431" y="594"/>
                  <a:pt x="431" y="580"/>
                </a:cubicBezTo>
                <a:cubicBezTo>
                  <a:pt x="431" y="559"/>
                  <a:pt x="446" y="552"/>
                  <a:pt x="460" y="552"/>
                </a:cubicBezTo>
                <a:cubicBezTo>
                  <a:pt x="544" y="552"/>
                  <a:pt x="544" y="552"/>
                  <a:pt x="544" y="552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46"/>
                  <a:pt x="559" y="439"/>
                  <a:pt x="573" y="439"/>
                </a:cubicBezTo>
                <a:cubicBezTo>
                  <a:pt x="594" y="439"/>
                  <a:pt x="601" y="446"/>
                  <a:pt x="601" y="467"/>
                </a:cubicBezTo>
                <a:cubicBezTo>
                  <a:pt x="601" y="580"/>
                  <a:pt x="601" y="580"/>
                  <a:pt x="601" y="580"/>
                </a:cubicBezTo>
                <a:cubicBezTo>
                  <a:pt x="601" y="594"/>
                  <a:pt x="594" y="608"/>
                  <a:pt x="573" y="608"/>
                </a:cubicBezTo>
                <a:close/>
                <a:moveTo>
                  <a:pt x="573" y="227"/>
                </a:moveTo>
                <a:lnTo>
                  <a:pt x="573" y="227"/>
                </a:lnTo>
                <a:cubicBezTo>
                  <a:pt x="594" y="227"/>
                  <a:pt x="601" y="241"/>
                  <a:pt x="601" y="255"/>
                </a:cubicBezTo>
                <a:cubicBezTo>
                  <a:pt x="601" y="354"/>
                  <a:pt x="601" y="354"/>
                  <a:pt x="601" y="354"/>
                </a:cubicBezTo>
                <a:cubicBezTo>
                  <a:pt x="601" y="368"/>
                  <a:pt x="594" y="382"/>
                  <a:pt x="573" y="382"/>
                </a:cubicBezTo>
                <a:cubicBezTo>
                  <a:pt x="559" y="382"/>
                  <a:pt x="544" y="368"/>
                  <a:pt x="544" y="354"/>
                </a:cubicBezTo>
                <a:cubicBezTo>
                  <a:pt x="544" y="255"/>
                  <a:pt x="544" y="255"/>
                  <a:pt x="544" y="255"/>
                </a:cubicBezTo>
                <a:cubicBezTo>
                  <a:pt x="544" y="241"/>
                  <a:pt x="559" y="227"/>
                  <a:pt x="573" y="227"/>
                </a:cubicBezTo>
                <a:close/>
                <a:moveTo>
                  <a:pt x="573" y="170"/>
                </a:moveTo>
                <a:lnTo>
                  <a:pt x="573" y="170"/>
                </a:lnTo>
                <a:cubicBezTo>
                  <a:pt x="559" y="170"/>
                  <a:pt x="544" y="163"/>
                  <a:pt x="544" y="142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460" y="57"/>
                  <a:pt x="460" y="57"/>
                  <a:pt x="460" y="57"/>
                </a:cubicBezTo>
                <a:cubicBezTo>
                  <a:pt x="446" y="57"/>
                  <a:pt x="431" y="50"/>
                  <a:pt x="431" y="29"/>
                </a:cubicBezTo>
                <a:cubicBezTo>
                  <a:pt x="431" y="15"/>
                  <a:pt x="446" y="0"/>
                  <a:pt x="460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5"/>
                  <a:pt x="601" y="29"/>
                </a:cubicBezTo>
                <a:cubicBezTo>
                  <a:pt x="601" y="142"/>
                  <a:pt x="601" y="142"/>
                  <a:pt x="601" y="142"/>
                </a:cubicBezTo>
                <a:cubicBezTo>
                  <a:pt x="601" y="163"/>
                  <a:pt x="594" y="170"/>
                  <a:pt x="573" y="170"/>
                </a:cubicBezTo>
                <a:close/>
                <a:moveTo>
                  <a:pt x="410" y="354"/>
                </a:moveTo>
                <a:lnTo>
                  <a:pt x="410" y="354"/>
                </a:lnTo>
                <a:cubicBezTo>
                  <a:pt x="325" y="446"/>
                  <a:pt x="325" y="446"/>
                  <a:pt x="325" y="446"/>
                </a:cubicBezTo>
                <a:cubicBezTo>
                  <a:pt x="318" y="453"/>
                  <a:pt x="311" y="453"/>
                  <a:pt x="304" y="453"/>
                </a:cubicBezTo>
                <a:cubicBezTo>
                  <a:pt x="290" y="453"/>
                  <a:pt x="283" y="453"/>
                  <a:pt x="283" y="446"/>
                </a:cubicBezTo>
                <a:cubicBezTo>
                  <a:pt x="198" y="354"/>
                  <a:pt x="198" y="354"/>
                  <a:pt x="198" y="354"/>
                </a:cubicBezTo>
                <a:cubicBezTo>
                  <a:pt x="191" y="347"/>
                  <a:pt x="191" y="340"/>
                  <a:pt x="191" y="333"/>
                </a:cubicBezTo>
                <a:cubicBezTo>
                  <a:pt x="191" y="319"/>
                  <a:pt x="198" y="304"/>
                  <a:pt x="219" y="304"/>
                </a:cubicBezTo>
                <a:cubicBezTo>
                  <a:pt x="226" y="304"/>
                  <a:pt x="233" y="311"/>
                  <a:pt x="241" y="311"/>
                </a:cubicBezTo>
                <a:cubicBezTo>
                  <a:pt x="276" y="354"/>
                  <a:pt x="276" y="354"/>
                  <a:pt x="276" y="354"/>
                </a:cubicBezTo>
                <a:cubicBezTo>
                  <a:pt x="276" y="184"/>
                  <a:pt x="276" y="184"/>
                  <a:pt x="276" y="184"/>
                </a:cubicBezTo>
                <a:cubicBezTo>
                  <a:pt x="276" y="163"/>
                  <a:pt x="283" y="156"/>
                  <a:pt x="304" y="156"/>
                </a:cubicBezTo>
                <a:cubicBezTo>
                  <a:pt x="318" y="156"/>
                  <a:pt x="333" y="163"/>
                  <a:pt x="333" y="184"/>
                </a:cubicBezTo>
                <a:cubicBezTo>
                  <a:pt x="333" y="354"/>
                  <a:pt x="333" y="354"/>
                  <a:pt x="333" y="354"/>
                </a:cubicBezTo>
                <a:cubicBezTo>
                  <a:pt x="368" y="311"/>
                  <a:pt x="368" y="311"/>
                  <a:pt x="368" y="311"/>
                </a:cubicBezTo>
                <a:cubicBezTo>
                  <a:pt x="368" y="311"/>
                  <a:pt x="375" y="304"/>
                  <a:pt x="389" y="304"/>
                </a:cubicBezTo>
                <a:cubicBezTo>
                  <a:pt x="403" y="304"/>
                  <a:pt x="417" y="319"/>
                  <a:pt x="417" y="333"/>
                </a:cubicBezTo>
                <a:cubicBezTo>
                  <a:pt x="417" y="340"/>
                  <a:pt x="410" y="347"/>
                  <a:pt x="410" y="354"/>
                </a:cubicBezTo>
                <a:close/>
                <a:moveTo>
                  <a:pt x="347" y="57"/>
                </a:moveTo>
                <a:lnTo>
                  <a:pt x="347" y="57"/>
                </a:lnTo>
                <a:cubicBezTo>
                  <a:pt x="255" y="57"/>
                  <a:pt x="255" y="57"/>
                  <a:pt x="255" y="57"/>
                </a:cubicBezTo>
                <a:cubicBezTo>
                  <a:pt x="241" y="57"/>
                  <a:pt x="226" y="50"/>
                  <a:pt x="226" y="29"/>
                </a:cubicBezTo>
                <a:cubicBezTo>
                  <a:pt x="226" y="15"/>
                  <a:pt x="241" y="0"/>
                  <a:pt x="255" y="0"/>
                </a:cubicBezTo>
                <a:cubicBezTo>
                  <a:pt x="347" y="0"/>
                  <a:pt x="347" y="0"/>
                  <a:pt x="347" y="0"/>
                </a:cubicBezTo>
                <a:cubicBezTo>
                  <a:pt x="368" y="0"/>
                  <a:pt x="375" y="15"/>
                  <a:pt x="375" y="29"/>
                </a:cubicBezTo>
                <a:cubicBezTo>
                  <a:pt x="375" y="50"/>
                  <a:pt x="368" y="57"/>
                  <a:pt x="347" y="57"/>
                </a:cubicBezTo>
                <a:close/>
                <a:moveTo>
                  <a:pt x="142" y="608"/>
                </a:moveTo>
                <a:lnTo>
                  <a:pt x="142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15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15" y="439"/>
                  <a:pt x="29" y="439"/>
                </a:cubicBezTo>
                <a:cubicBezTo>
                  <a:pt x="43" y="439"/>
                  <a:pt x="57" y="446"/>
                  <a:pt x="57" y="467"/>
                </a:cubicBezTo>
                <a:cubicBezTo>
                  <a:pt x="57" y="552"/>
                  <a:pt x="57" y="552"/>
                  <a:pt x="57" y="552"/>
                </a:cubicBezTo>
                <a:cubicBezTo>
                  <a:pt x="142" y="552"/>
                  <a:pt x="142" y="552"/>
                  <a:pt x="142" y="552"/>
                </a:cubicBezTo>
                <a:cubicBezTo>
                  <a:pt x="156" y="552"/>
                  <a:pt x="170" y="559"/>
                  <a:pt x="170" y="580"/>
                </a:cubicBezTo>
                <a:cubicBezTo>
                  <a:pt x="170" y="594"/>
                  <a:pt x="156" y="608"/>
                  <a:pt x="142" y="608"/>
                </a:cubicBezTo>
                <a:close/>
                <a:moveTo>
                  <a:pt x="57" y="255"/>
                </a:moveTo>
                <a:lnTo>
                  <a:pt x="57" y="255"/>
                </a:lnTo>
                <a:cubicBezTo>
                  <a:pt x="57" y="354"/>
                  <a:pt x="57" y="354"/>
                  <a:pt x="57" y="354"/>
                </a:cubicBezTo>
                <a:cubicBezTo>
                  <a:pt x="57" y="368"/>
                  <a:pt x="43" y="382"/>
                  <a:pt x="29" y="382"/>
                </a:cubicBezTo>
                <a:cubicBezTo>
                  <a:pt x="15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15" y="227"/>
                  <a:pt x="29" y="227"/>
                </a:cubicBezTo>
                <a:cubicBezTo>
                  <a:pt x="43" y="227"/>
                  <a:pt x="57" y="241"/>
                  <a:pt x="57" y="255"/>
                </a:cubicBezTo>
                <a:close/>
                <a:moveTo>
                  <a:pt x="142" y="57"/>
                </a:moveTo>
                <a:lnTo>
                  <a:pt x="142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57" y="163"/>
                  <a:pt x="43" y="170"/>
                  <a:pt x="29" y="170"/>
                </a:cubicBezTo>
                <a:cubicBezTo>
                  <a:pt x="15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56" y="0"/>
                  <a:pt x="170" y="15"/>
                  <a:pt x="170" y="29"/>
                </a:cubicBezTo>
                <a:cubicBezTo>
                  <a:pt x="170" y="50"/>
                  <a:pt x="156" y="57"/>
                  <a:pt x="142" y="57"/>
                </a:cubicBezTo>
                <a:close/>
                <a:moveTo>
                  <a:pt x="255" y="552"/>
                </a:moveTo>
                <a:lnTo>
                  <a:pt x="255" y="552"/>
                </a:lnTo>
                <a:cubicBezTo>
                  <a:pt x="347" y="552"/>
                  <a:pt x="347" y="552"/>
                  <a:pt x="347" y="552"/>
                </a:cubicBezTo>
                <a:cubicBezTo>
                  <a:pt x="368" y="552"/>
                  <a:pt x="375" y="559"/>
                  <a:pt x="375" y="580"/>
                </a:cubicBezTo>
                <a:cubicBezTo>
                  <a:pt x="375" y="594"/>
                  <a:pt x="368" y="608"/>
                  <a:pt x="347" y="608"/>
                </a:cubicBezTo>
                <a:cubicBezTo>
                  <a:pt x="255" y="608"/>
                  <a:pt x="255" y="608"/>
                  <a:pt x="255" y="608"/>
                </a:cubicBezTo>
                <a:cubicBezTo>
                  <a:pt x="241" y="608"/>
                  <a:pt x="226" y="594"/>
                  <a:pt x="226" y="580"/>
                </a:cubicBezTo>
                <a:cubicBezTo>
                  <a:pt x="226" y="559"/>
                  <a:pt x="241" y="552"/>
                  <a:pt x="255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" name="Freeform 46"/>
          <p:cNvSpPr>
            <a:spLocks noChangeArrowheads="1"/>
          </p:cNvSpPr>
          <p:nvPr/>
        </p:nvSpPr>
        <p:spPr bwMode="auto">
          <a:xfrm>
            <a:off x="18430506" y="10603928"/>
            <a:ext cx="675994" cy="680930"/>
          </a:xfrm>
          <a:custGeom>
            <a:avLst/>
            <a:gdLst>
              <a:gd name="T0" fmla="*/ 207002 w 602"/>
              <a:gd name="T1" fmla="*/ 218715 h 609"/>
              <a:gd name="T2" fmla="*/ 155703 w 602"/>
              <a:gd name="T3" fmla="*/ 208643 h 609"/>
              <a:gd name="T4" fmla="*/ 196526 w 602"/>
              <a:gd name="T5" fmla="*/ 198570 h 609"/>
              <a:gd name="T6" fmla="*/ 196526 w 602"/>
              <a:gd name="T7" fmla="*/ 167993 h 609"/>
              <a:gd name="T8" fmla="*/ 217118 w 602"/>
              <a:gd name="T9" fmla="*/ 167993 h 609"/>
              <a:gd name="T10" fmla="*/ 207002 w 602"/>
              <a:gd name="T11" fmla="*/ 218715 h 609"/>
              <a:gd name="T12" fmla="*/ 207002 w 602"/>
              <a:gd name="T13" fmla="*/ 81658 h 609"/>
              <a:gd name="T14" fmla="*/ 217118 w 602"/>
              <a:gd name="T15" fmla="*/ 127344 h 609"/>
              <a:gd name="T16" fmla="*/ 196526 w 602"/>
              <a:gd name="T17" fmla="*/ 127344 h 609"/>
              <a:gd name="T18" fmla="*/ 207002 w 602"/>
              <a:gd name="T19" fmla="*/ 81658 h 609"/>
              <a:gd name="T20" fmla="*/ 207002 w 602"/>
              <a:gd name="T21" fmla="*/ 61154 h 609"/>
              <a:gd name="T22" fmla="*/ 196526 w 602"/>
              <a:gd name="T23" fmla="*/ 51082 h 609"/>
              <a:gd name="T24" fmla="*/ 166180 w 602"/>
              <a:gd name="T25" fmla="*/ 20505 h 609"/>
              <a:gd name="T26" fmla="*/ 155703 w 602"/>
              <a:gd name="T27" fmla="*/ 10432 h 609"/>
              <a:gd name="T28" fmla="*/ 166180 w 602"/>
              <a:gd name="T29" fmla="*/ 0 h 609"/>
              <a:gd name="T30" fmla="*/ 217118 w 602"/>
              <a:gd name="T31" fmla="*/ 10432 h 609"/>
              <a:gd name="T32" fmla="*/ 207002 w 602"/>
              <a:gd name="T33" fmla="*/ 61154 h 609"/>
              <a:gd name="T34" fmla="*/ 125357 w 602"/>
              <a:gd name="T35" fmla="*/ 218715 h 609"/>
              <a:gd name="T36" fmla="*/ 81645 w 602"/>
              <a:gd name="T37" fmla="*/ 208643 h 609"/>
              <a:gd name="T38" fmla="*/ 125357 w 602"/>
              <a:gd name="T39" fmla="*/ 198570 h 609"/>
              <a:gd name="T40" fmla="*/ 125357 w 602"/>
              <a:gd name="T41" fmla="*/ 218715 h 609"/>
              <a:gd name="T42" fmla="*/ 125357 w 602"/>
              <a:gd name="T43" fmla="*/ 20505 h 609"/>
              <a:gd name="T44" fmla="*/ 81645 w 602"/>
              <a:gd name="T45" fmla="*/ 10432 h 609"/>
              <a:gd name="T46" fmla="*/ 125357 w 602"/>
              <a:gd name="T47" fmla="*/ 0 h 609"/>
              <a:gd name="T48" fmla="*/ 125357 w 602"/>
              <a:gd name="T49" fmla="*/ 20505 h 609"/>
              <a:gd name="T50" fmla="*/ 51299 w 602"/>
              <a:gd name="T51" fmla="*/ 218715 h 609"/>
              <a:gd name="T52" fmla="*/ 0 w 602"/>
              <a:gd name="T53" fmla="*/ 208643 h 609"/>
              <a:gd name="T54" fmla="*/ 0 w 602"/>
              <a:gd name="T55" fmla="*/ 167993 h 609"/>
              <a:gd name="T56" fmla="*/ 20592 w 602"/>
              <a:gd name="T57" fmla="*/ 167993 h 609"/>
              <a:gd name="T58" fmla="*/ 51299 w 602"/>
              <a:gd name="T59" fmla="*/ 198570 h 609"/>
              <a:gd name="T60" fmla="*/ 51299 w 602"/>
              <a:gd name="T61" fmla="*/ 218715 h 609"/>
              <a:gd name="T62" fmla="*/ 20592 w 602"/>
              <a:gd name="T63" fmla="*/ 91731 h 609"/>
              <a:gd name="T64" fmla="*/ 10477 w 602"/>
              <a:gd name="T65" fmla="*/ 137417 h 609"/>
              <a:gd name="T66" fmla="*/ 0 w 602"/>
              <a:gd name="T67" fmla="*/ 91731 h 609"/>
              <a:gd name="T68" fmla="*/ 20592 w 602"/>
              <a:gd name="T69" fmla="*/ 91731 h 609"/>
              <a:gd name="T70" fmla="*/ 51299 w 602"/>
              <a:gd name="T71" fmla="*/ 20505 h 609"/>
              <a:gd name="T72" fmla="*/ 20592 w 602"/>
              <a:gd name="T73" fmla="*/ 20505 h 609"/>
              <a:gd name="T74" fmla="*/ 10477 w 602"/>
              <a:gd name="T75" fmla="*/ 61154 h 609"/>
              <a:gd name="T76" fmla="*/ 0 w 602"/>
              <a:gd name="T77" fmla="*/ 51082 h 609"/>
              <a:gd name="T78" fmla="*/ 10477 w 602"/>
              <a:gd name="T79" fmla="*/ 0 h 609"/>
              <a:gd name="T80" fmla="*/ 51299 w 602"/>
              <a:gd name="T81" fmla="*/ 0 h 609"/>
              <a:gd name="T82" fmla="*/ 51299 w 602"/>
              <a:gd name="T83" fmla="*/ 20505 h 60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9">
                <a:moveTo>
                  <a:pt x="573" y="608"/>
                </a:moveTo>
                <a:lnTo>
                  <a:pt x="573" y="608"/>
                </a:lnTo>
                <a:cubicBezTo>
                  <a:pt x="460" y="608"/>
                  <a:pt x="460" y="608"/>
                  <a:pt x="460" y="608"/>
                </a:cubicBezTo>
                <a:cubicBezTo>
                  <a:pt x="446" y="608"/>
                  <a:pt x="431" y="594"/>
                  <a:pt x="431" y="580"/>
                </a:cubicBezTo>
                <a:cubicBezTo>
                  <a:pt x="431" y="559"/>
                  <a:pt x="446" y="552"/>
                  <a:pt x="460" y="552"/>
                </a:cubicBezTo>
                <a:cubicBezTo>
                  <a:pt x="544" y="552"/>
                  <a:pt x="544" y="552"/>
                  <a:pt x="544" y="552"/>
                </a:cubicBezTo>
                <a:cubicBezTo>
                  <a:pt x="544" y="467"/>
                  <a:pt x="544" y="467"/>
                  <a:pt x="544" y="467"/>
                </a:cubicBezTo>
                <a:cubicBezTo>
                  <a:pt x="544" y="446"/>
                  <a:pt x="559" y="439"/>
                  <a:pt x="573" y="439"/>
                </a:cubicBezTo>
                <a:cubicBezTo>
                  <a:pt x="587" y="439"/>
                  <a:pt x="601" y="446"/>
                  <a:pt x="601" y="467"/>
                </a:cubicBezTo>
                <a:cubicBezTo>
                  <a:pt x="601" y="580"/>
                  <a:pt x="601" y="580"/>
                  <a:pt x="601" y="580"/>
                </a:cubicBezTo>
                <a:cubicBezTo>
                  <a:pt x="601" y="594"/>
                  <a:pt x="587" y="608"/>
                  <a:pt x="573" y="608"/>
                </a:cubicBezTo>
                <a:close/>
                <a:moveTo>
                  <a:pt x="573" y="227"/>
                </a:moveTo>
                <a:lnTo>
                  <a:pt x="573" y="227"/>
                </a:lnTo>
                <a:cubicBezTo>
                  <a:pt x="587" y="227"/>
                  <a:pt x="601" y="241"/>
                  <a:pt x="601" y="255"/>
                </a:cubicBezTo>
                <a:cubicBezTo>
                  <a:pt x="601" y="354"/>
                  <a:pt x="601" y="354"/>
                  <a:pt x="601" y="354"/>
                </a:cubicBezTo>
                <a:cubicBezTo>
                  <a:pt x="601" y="368"/>
                  <a:pt x="587" y="382"/>
                  <a:pt x="573" y="382"/>
                </a:cubicBezTo>
                <a:cubicBezTo>
                  <a:pt x="559" y="382"/>
                  <a:pt x="544" y="368"/>
                  <a:pt x="544" y="354"/>
                </a:cubicBezTo>
                <a:cubicBezTo>
                  <a:pt x="544" y="255"/>
                  <a:pt x="544" y="255"/>
                  <a:pt x="544" y="255"/>
                </a:cubicBezTo>
                <a:cubicBezTo>
                  <a:pt x="544" y="241"/>
                  <a:pt x="559" y="227"/>
                  <a:pt x="573" y="227"/>
                </a:cubicBezTo>
                <a:close/>
                <a:moveTo>
                  <a:pt x="573" y="170"/>
                </a:moveTo>
                <a:lnTo>
                  <a:pt x="573" y="170"/>
                </a:lnTo>
                <a:cubicBezTo>
                  <a:pt x="559" y="170"/>
                  <a:pt x="544" y="163"/>
                  <a:pt x="544" y="142"/>
                </a:cubicBezTo>
                <a:cubicBezTo>
                  <a:pt x="544" y="57"/>
                  <a:pt x="544" y="57"/>
                  <a:pt x="544" y="57"/>
                </a:cubicBezTo>
                <a:cubicBezTo>
                  <a:pt x="460" y="57"/>
                  <a:pt x="460" y="57"/>
                  <a:pt x="460" y="57"/>
                </a:cubicBezTo>
                <a:cubicBezTo>
                  <a:pt x="446" y="57"/>
                  <a:pt x="431" y="50"/>
                  <a:pt x="431" y="29"/>
                </a:cubicBezTo>
                <a:cubicBezTo>
                  <a:pt x="431" y="15"/>
                  <a:pt x="446" y="0"/>
                  <a:pt x="460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15"/>
                  <a:pt x="601" y="29"/>
                </a:cubicBezTo>
                <a:cubicBezTo>
                  <a:pt x="601" y="142"/>
                  <a:pt x="601" y="142"/>
                  <a:pt x="601" y="142"/>
                </a:cubicBezTo>
                <a:cubicBezTo>
                  <a:pt x="601" y="163"/>
                  <a:pt x="587" y="170"/>
                  <a:pt x="573" y="170"/>
                </a:cubicBezTo>
                <a:close/>
                <a:moveTo>
                  <a:pt x="347" y="608"/>
                </a:moveTo>
                <a:lnTo>
                  <a:pt x="347" y="608"/>
                </a:lnTo>
                <a:cubicBezTo>
                  <a:pt x="255" y="608"/>
                  <a:pt x="255" y="608"/>
                  <a:pt x="255" y="608"/>
                </a:cubicBezTo>
                <a:cubicBezTo>
                  <a:pt x="233" y="608"/>
                  <a:pt x="226" y="594"/>
                  <a:pt x="226" y="580"/>
                </a:cubicBezTo>
                <a:cubicBezTo>
                  <a:pt x="226" y="559"/>
                  <a:pt x="233" y="552"/>
                  <a:pt x="255" y="552"/>
                </a:cubicBezTo>
                <a:cubicBezTo>
                  <a:pt x="347" y="552"/>
                  <a:pt x="347" y="552"/>
                  <a:pt x="347" y="552"/>
                </a:cubicBezTo>
                <a:cubicBezTo>
                  <a:pt x="361" y="552"/>
                  <a:pt x="375" y="559"/>
                  <a:pt x="375" y="580"/>
                </a:cubicBezTo>
                <a:cubicBezTo>
                  <a:pt x="375" y="594"/>
                  <a:pt x="361" y="608"/>
                  <a:pt x="347" y="608"/>
                </a:cubicBezTo>
                <a:close/>
                <a:moveTo>
                  <a:pt x="347" y="57"/>
                </a:moveTo>
                <a:lnTo>
                  <a:pt x="347" y="57"/>
                </a:lnTo>
                <a:cubicBezTo>
                  <a:pt x="255" y="57"/>
                  <a:pt x="255" y="57"/>
                  <a:pt x="255" y="57"/>
                </a:cubicBezTo>
                <a:cubicBezTo>
                  <a:pt x="233" y="57"/>
                  <a:pt x="226" y="50"/>
                  <a:pt x="226" y="29"/>
                </a:cubicBezTo>
                <a:cubicBezTo>
                  <a:pt x="226" y="15"/>
                  <a:pt x="233" y="0"/>
                  <a:pt x="255" y="0"/>
                </a:cubicBezTo>
                <a:cubicBezTo>
                  <a:pt x="347" y="0"/>
                  <a:pt x="347" y="0"/>
                  <a:pt x="347" y="0"/>
                </a:cubicBezTo>
                <a:cubicBezTo>
                  <a:pt x="361" y="0"/>
                  <a:pt x="375" y="15"/>
                  <a:pt x="375" y="29"/>
                </a:cubicBezTo>
                <a:cubicBezTo>
                  <a:pt x="375" y="50"/>
                  <a:pt x="361" y="57"/>
                  <a:pt x="347" y="57"/>
                </a:cubicBezTo>
                <a:close/>
                <a:moveTo>
                  <a:pt x="142" y="608"/>
                </a:moveTo>
                <a:lnTo>
                  <a:pt x="142" y="608"/>
                </a:lnTo>
                <a:cubicBezTo>
                  <a:pt x="29" y="608"/>
                  <a:pt x="29" y="608"/>
                  <a:pt x="29" y="608"/>
                </a:cubicBezTo>
                <a:cubicBezTo>
                  <a:pt x="7" y="608"/>
                  <a:pt x="0" y="594"/>
                  <a:pt x="0" y="580"/>
                </a:cubicBezTo>
                <a:cubicBezTo>
                  <a:pt x="0" y="467"/>
                  <a:pt x="0" y="467"/>
                  <a:pt x="0" y="467"/>
                </a:cubicBezTo>
                <a:cubicBezTo>
                  <a:pt x="0" y="446"/>
                  <a:pt x="7" y="439"/>
                  <a:pt x="29" y="439"/>
                </a:cubicBezTo>
                <a:cubicBezTo>
                  <a:pt x="43" y="439"/>
                  <a:pt x="57" y="446"/>
                  <a:pt x="57" y="467"/>
                </a:cubicBezTo>
                <a:cubicBezTo>
                  <a:pt x="57" y="552"/>
                  <a:pt x="57" y="552"/>
                  <a:pt x="57" y="552"/>
                </a:cubicBezTo>
                <a:cubicBezTo>
                  <a:pt x="142" y="552"/>
                  <a:pt x="142" y="552"/>
                  <a:pt x="142" y="552"/>
                </a:cubicBezTo>
                <a:cubicBezTo>
                  <a:pt x="156" y="552"/>
                  <a:pt x="170" y="559"/>
                  <a:pt x="170" y="580"/>
                </a:cubicBezTo>
                <a:cubicBezTo>
                  <a:pt x="170" y="594"/>
                  <a:pt x="156" y="608"/>
                  <a:pt x="142" y="608"/>
                </a:cubicBezTo>
                <a:close/>
                <a:moveTo>
                  <a:pt x="57" y="255"/>
                </a:moveTo>
                <a:lnTo>
                  <a:pt x="57" y="255"/>
                </a:lnTo>
                <a:cubicBezTo>
                  <a:pt x="57" y="354"/>
                  <a:pt x="57" y="354"/>
                  <a:pt x="57" y="354"/>
                </a:cubicBezTo>
                <a:cubicBezTo>
                  <a:pt x="57" y="368"/>
                  <a:pt x="43" y="382"/>
                  <a:pt x="29" y="382"/>
                </a:cubicBezTo>
                <a:cubicBezTo>
                  <a:pt x="7" y="382"/>
                  <a:pt x="0" y="368"/>
                  <a:pt x="0" y="354"/>
                </a:cubicBezTo>
                <a:cubicBezTo>
                  <a:pt x="0" y="255"/>
                  <a:pt x="0" y="255"/>
                  <a:pt x="0" y="255"/>
                </a:cubicBezTo>
                <a:cubicBezTo>
                  <a:pt x="0" y="241"/>
                  <a:pt x="7" y="227"/>
                  <a:pt x="29" y="227"/>
                </a:cubicBezTo>
                <a:cubicBezTo>
                  <a:pt x="43" y="227"/>
                  <a:pt x="57" y="241"/>
                  <a:pt x="57" y="255"/>
                </a:cubicBezTo>
                <a:close/>
                <a:moveTo>
                  <a:pt x="142" y="57"/>
                </a:moveTo>
                <a:lnTo>
                  <a:pt x="142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142"/>
                  <a:pt x="57" y="142"/>
                  <a:pt x="57" y="142"/>
                </a:cubicBezTo>
                <a:cubicBezTo>
                  <a:pt x="57" y="163"/>
                  <a:pt x="43" y="170"/>
                  <a:pt x="29" y="170"/>
                </a:cubicBezTo>
                <a:cubicBezTo>
                  <a:pt x="7" y="170"/>
                  <a:pt x="0" y="163"/>
                  <a:pt x="0" y="14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9" y="0"/>
                </a:cubicBezTo>
                <a:cubicBezTo>
                  <a:pt x="142" y="0"/>
                  <a:pt x="142" y="0"/>
                  <a:pt x="142" y="0"/>
                </a:cubicBezTo>
                <a:cubicBezTo>
                  <a:pt x="156" y="0"/>
                  <a:pt x="170" y="15"/>
                  <a:pt x="170" y="29"/>
                </a:cubicBezTo>
                <a:cubicBezTo>
                  <a:pt x="170" y="50"/>
                  <a:pt x="156" y="57"/>
                  <a:pt x="142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" name="Freeform 47"/>
          <p:cNvSpPr>
            <a:spLocks noChangeArrowheads="1"/>
          </p:cNvSpPr>
          <p:nvPr/>
        </p:nvSpPr>
        <p:spPr bwMode="auto">
          <a:xfrm>
            <a:off x="17246282" y="10623663"/>
            <a:ext cx="680930" cy="651324"/>
          </a:xfrm>
          <a:custGeom>
            <a:avLst/>
            <a:gdLst>
              <a:gd name="T0" fmla="*/ 218707 w 609"/>
              <a:gd name="T1" fmla="*/ 199073 h 580"/>
              <a:gd name="T2" fmla="*/ 218707 w 609"/>
              <a:gd name="T3" fmla="*/ 199073 h 580"/>
              <a:gd name="T4" fmla="*/ 208635 w 609"/>
              <a:gd name="T5" fmla="*/ 209189 h 580"/>
              <a:gd name="T6" fmla="*/ 10072 w 609"/>
              <a:gd name="T7" fmla="*/ 209189 h 580"/>
              <a:gd name="T8" fmla="*/ 0 w 609"/>
              <a:gd name="T9" fmla="*/ 199073 h 580"/>
              <a:gd name="T10" fmla="*/ 0 w 609"/>
              <a:gd name="T11" fmla="*/ 10116 h 580"/>
              <a:gd name="T12" fmla="*/ 10072 w 609"/>
              <a:gd name="T13" fmla="*/ 0 h 580"/>
              <a:gd name="T14" fmla="*/ 20504 w 609"/>
              <a:gd name="T15" fmla="*/ 0 h 580"/>
              <a:gd name="T16" fmla="*/ 30576 w 609"/>
              <a:gd name="T17" fmla="*/ 0 h 580"/>
              <a:gd name="T18" fmla="*/ 40648 w 609"/>
              <a:gd name="T19" fmla="*/ 0 h 580"/>
              <a:gd name="T20" fmla="*/ 40648 w 609"/>
              <a:gd name="T21" fmla="*/ 10116 h 580"/>
              <a:gd name="T22" fmla="*/ 40648 w 609"/>
              <a:gd name="T23" fmla="*/ 12645 h 580"/>
              <a:gd name="T24" fmla="*/ 40648 w 609"/>
              <a:gd name="T25" fmla="*/ 12645 h 580"/>
              <a:gd name="T26" fmla="*/ 40648 w 609"/>
              <a:gd name="T27" fmla="*/ 50942 h 580"/>
              <a:gd name="T28" fmla="*/ 40648 w 609"/>
              <a:gd name="T29" fmla="*/ 50942 h 580"/>
              <a:gd name="T30" fmla="*/ 40648 w 609"/>
              <a:gd name="T31" fmla="*/ 61059 h 580"/>
              <a:gd name="T32" fmla="*/ 40648 w 609"/>
              <a:gd name="T33" fmla="*/ 81652 h 580"/>
              <a:gd name="T34" fmla="*/ 61152 w 609"/>
              <a:gd name="T35" fmla="*/ 101885 h 580"/>
              <a:gd name="T36" fmla="*/ 150002 w 609"/>
              <a:gd name="T37" fmla="*/ 101885 h 580"/>
              <a:gd name="T38" fmla="*/ 170505 w 609"/>
              <a:gd name="T39" fmla="*/ 81652 h 580"/>
              <a:gd name="T40" fmla="*/ 170505 w 609"/>
              <a:gd name="T41" fmla="*/ 61059 h 580"/>
              <a:gd name="T42" fmla="*/ 170505 w 609"/>
              <a:gd name="T43" fmla="*/ 50942 h 580"/>
              <a:gd name="T44" fmla="*/ 170505 w 609"/>
              <a:gd name="T45" fmla="*/ 50942 h 580"/>
              <a:gd name="T46" fmla="*/ 170505 w 609"/>
              <a:gd name="T47" fmla="*/ 20232 h 580"/>
              <a:gd name="T48" fmla="*/ 170505 w 609"/>
              <a:gd name="T49" fmla="*/ 12645 h 580"/>
              <a:gd name="T50" fmla="*/ 170505 w 609"/>
              <a:gd name="T51" fmla="*/ 12645 h 580"/>
              <a:gd name="T52" fmla="*/ 170505 w 609"/>
              <a:gd name="T53" fmla="*/ 10116 h 580"/>
              <a:gd name="T54" fmla="*/ 170505 w 609"/>
              <a:gd name="T55" fmla="*/ 0 h 580"/>
              <a:gd name="T56" fmla="*/ 173023 w 609"/>
              <a:gd name="T57" fmla="*/ 0 h 580"/>
              <a:gd name="T58" fmla="*/ 178059 w 609"/>
              <a:gd name="T59" fmla="*/ 0 h 580"/>
              <a:gd name="T60" fmla="*/ 178059 w 609"/>
              <a:gd name="T61" fmla="*/ 0 h 580"/>
              <a:gd name="T62" fmla="*/ 183095 w 609"/>
              <a:gd name="T63" fmla="*/ 2529 h 580"/>
              <a:gd name="T64" fmla="*/ 183095 w 609"/>
              <a:gd name="T65" fmla="*/ 2529 h 580"/>
              <a:gd name="T66" fmla="*/ 213671 w 609"/>
              <a:gd name="T67" fmla="*/ 32878 h 580"/>
              <a:gd name="T68" fmla="*/ 213671 w 609"/>
              <a:gd name="T69" fmla="*/ 32878 h 580"/>
              <a:gd name="T70" fmla="*/ 218707 w 609"/>
              <a:gd name="T71" fmla="*/ 40826 h 580"/>
              <a:gd name="T72" fmla="*/ 218707 w 609"/>
              <a:gd name="T73" fmla="*/ 199073 h 580"/>
              <a:gd name="T74" fmla="*/ 160074 w 609"/>
              <a:gd name="T75" fmla="*/ 81652 h 580"/>
              <a:gd name="T76" fmla="*/ 160074 w 609"/>
              <a:gd name="T77" fmla="*/ 81652 h 580"/>
              <a:gd name="T78" fmla="*/ 150002 w 609"/>
              <a:gd name="T79" fmla="*/ 91768 h 580"/>
              <a:gd name="T80" fmla="*/ 137411 w 609"/>
              <a:gd name="T81" fmla="*/ 91768 h 580"/>
              <a:gd name="T82" fmla="*/ 137411 w 609"/>
              <a:gd name="T83" fmla="*/ 91768 h 580"/>
              <a:gd name="T84" fmla="*/ 76260 w 609"/>
              <a:gd name="T85" fmla="*/ 91768 h 580"/>
              <a:gd name="T86" fmla="*/ 76260 w 609"/>
              <a:gd name="T87" fmla="*/ 91768 h 580"/>
              <a:gd name="T88" fmla="*/ 61152 w 609"/>
              <a:gd name="T89" fmla="*/ 91768 h 580"/>
              <a:gd name="T90" fmla="*/ 50720 w 609"/>
              <a:gd name="T91" fmla="*/ 81652 h 580"/>
              <a:gd name="T92" fmla="*/ 50720 w 609"/>
              <a:gd name="T93" fmla="*/ 61059 h 580"/>
              <a:gd name="T94" fmla="*/ 50720 w 609"/>
              <a:gd name="T95" fmla="*/ 61059 h 580"/>
              <a:gd name="T96" fmla="*/ 50720 w 609"/>
              <a:gd name="T97" fmla="*/ 0 h 580"/>
              <a:gd name="T98" fmla="*/ 160074 w 609"/>
              <a:gd name="T99" fmla="*/ 0 h 580"/>
              <a:gd name="T100" fmla="*/ 160074 w 609"/>
              <a:gd name="T101" fmla="*/ 61059 h 580"/>
              <a:gd name="T102" fmla="*/ 160074 w 609"/>
              <a:gd name="T103" fmla="*/ 61059 h 580"/>
              <a:gd name="T104" fmla="*/ 160074 w 609"/>
              <a:gd name="T105" fmla="*/ 81652 h 580"/>
              <a:gd name="T106" fmla="*/ 139929 w 609"/>
              <a:gd name="T107" fmla="*/ 12645 h 580"/>
              <a:gd name="T108" fmla="*/ 139929 w 609"/>
              <a:gd name="T109" fmla="*/ 12645 h 580"/>
              <a:gd name="T110" fmla="*/ 109354 w 609"/>
              <a:gd name="T111" fmla="*/ 12645 h 580"/>
              <a:gd name="T112" fmla="*/ 109354 w 609"/>
              <a:gd name="T113" fmla="*/ 76594 h 580"/>
              <a:gd name="T114" fmla="*/ 139929 w 609"/>
              <a:gd name="T115" fmla="*/ 76594 h 580"/>
              <a:gd name="T116" fmla="*/ 139929 w 609"/>
              <a:gd name="T117" fmla="*/ 12645 h 58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09" h="580">
                <a:moveTo>
                  <a:pt x="608" y="551"/>
                </a:moveTo>
                <a:lnTo>
                  <a:pt x="608" y="551"/>
                </a:lnTo>
                <a:cubicBezTo>
                  <a:pt x="608" y="572"/>
                  <a:pt x="594" y="579"/>
                  <a:pt x="580" y="579"/>
                </a:cubicBezTo>
                <a:cubicBezTo>
                  <a:pt x="28" y="579"/>
                  <a:pt x="28" y="579"/>
                  <a:pt x="28" y="579"/>
                </a:cubicBezTo>
                <a:cubicBezTo>
                  <a:pt x="14" y="579"/>
                  <a:pt x="0" y="572"/>
                  <a:pt x="0" y="55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13" y="28"/>
                  <a:pt x="113" y="28"/>
                  <a:pt x="113" y="28"/>
                </a:cubicBezTo>
                <a:cubicBezTo>
                  <a:pt x="113" y="35"/>
                  <a:pt x="113" y="35"/>
                  <a:pt x="113" y="35"/>
                </a:cubicBezTo>
                <a:cubicBezTo>
                  <a:pt x="113" y="141"/>
                  <a:pt x="113" y="141"/>
                  <a:pt x="113" y="141"/>
                </a:cubicBezTo>
                <a:cubicBezTo>
                  <a:pt x="113" y="169"/>
                  <a:pt x="113" y="169"/>
                  <a:pt x="113" y="169"/>
                </a:cubicBezTo>
                <a:cubicBezTo>
                  <a:pt x="113" y="226"/>
                  <a:pt x="113" y="226"/>
                  <a:pt x="113" y="226"/>
                </a:cubicBezTo>
                <a:cubicBezTo>
                  <a:pt x="113" y="254"/>
                  <a:pt x="141" y="282"/>
                  <a:pt x="170" y="282"/>
                </a:cubicBezTo>
                <a:cubicBezTo>
                  <a:pt x="417" y="282"/>
                  <a:pt x="417" y="282"/>
                  <a:pt x="417" y="282"/>
                </a:cubicBezTo>
                <a:cubicBezTo>
                  <a:pt x="452" y="282"/>
                  <a:pt x="474" y="254"/>
                  <a:pt x="474" y="226"/>
                </a:cubicBezTo>
                <a:cubicBezTo>
                  <a:pt x="474" y="169"/>
                  <a:pt x="474" y="169"/>
                  <a:pt x="474" y="169"/>
                </a:cubicBezTo>
                <a:cubicBezTo>
                  <a:pt x="474" y="141"/>
                  <a:pt x="474" y="141"/>
                  <a:pt x="474" y="141"/>
                </a:cubicBezTo>
                <a:cubicBezTo>
                  <a:pt x="474" y="56"/>
                  <a:pt x="474" y="56"/>
                  <a:pt x="474" y="56"/>
                </a:cubicBezTo>
                <a:cubicBezTo>
                  <a:pt x="474" y="35"/>
                  <a:pt x="474" y="35"/>
                  <a:pt x="474" y="35"/>
                </a:cubicBezTo>
                <a:cubicBezTo>
                  <a:pt x="474" y="28"/>
                  <a:pt x="474" y="28"/>
                  <a:pt x="474" y="28"/>
                </a:cubicBezTo>
                <a:cubicBezTo>
                  <a:pt x="474" y="0"/>
                  <a:pt x="474" y="0"/>
                  <a:pt x="474" y="0"/>
                </a:cubicBezTo>
                <a:cubicBezTo>
                  <a:pt x="481" y="0"/>
                  <a:pt x="481" y="0"/>
                  <a:pt x="481" y="0"/>
                </a:cubicBezTo>
                <a:cubicBezTo>
                  <a:pt x="495" y="0"/>
                  <a:pt x="495" y="0"/>
                  <a:pt x="495" y="0"/>
                </a:cubicBezTo>
                <a:cubicBezTo>
                  <a:pt x="502" y="0"/>
                  <a:pt x="509" y="0"/>
                  <a:pt x="509" y="7"/>
                </a:cubicBezTo>
                <a:cubicBezTo>
                  <a:pt x="594" y="91"/>
                  <a:pt x="594" y="91"/>
                  <a:pt x="594" y="91"/>
                </a:cubicBezTo>
                <a:cubicBezTo>
                  <a:pt x="601" y="98"/>
                  <a:pt x="608" y="106"/>
                  <a:pt x="608" y="113"/>
                </a:cubicBezTo>
                <a:lnTo>
                  <a:pt x="608" y="551"/>
                </a:lnTo>
                <a:close/>
                <a:moveTo>
                  <a:pt x="445" y="226"/>
                </a:moveTo>
                <a:lnTo>
                  <a:pt x="445" y="226"/>
                </a:lnTo>
                <a:cubicBezTo>
                  <a:pt x="445" y="240"/>
                  <a:pt x="431" y="254"/>
                  <a:pt x="417" y="254"/>
                </a:cubicBezTo>
                <a:cubicBezTo>
                  <a:pt x="382" y="254"/>
                  <a:pt x="382" y="254"/>
                  <a:pt x="382" y="254"/>
                </a:cubicBezTo>
                <a:cubicBezTo>
                  <a:pt x="212" y="254"/>
                  <a:pt x="212" y="254"/>
                  <a:pt x="212" y="254"/>
                </a:cubicBezTo>
                <a:cubicBezTo>
                  <a:pt x="170" y="254"/>
                  <a:pt x="170" y="254"/>
                  <a:pt x="170" y="254"/>
                </a:cubicBezTo>
                <a:cubicBezTo>
                  <a:pt x="156" y="254"/>
                  <a:pt x="141" y="240"/>
                  <a:pt x="141" y="226"/>
                </a:cubicBezTo>
                <a:cubicBezTo>
                  <a:pt x="141" y="169"/>
                  <a:pt x="141" y="169"/>
                  <a:pt x="141" y="169"/>
                </a:cubicBezTo>
                <a:cubicBezTo>
                  <a:pt x="141" y="0"/>
                  <a:pt x="141" y="0"/>
                  <a:pt x="141" y="0"/>
                </a:cubicBezTo>
                <a:cubicBezTo>
                  <a:pt x="445" y="0"/>
                  <a:pt x="445" y="0"/>
                  <a:pt x="445" y="0"/>
                </a:cubicBezTo>
                <a:cubicBezTo>
                  <a:pt x="445" y="169"/>
                  <a:pt x="445" y="169"/>
                  <a:pt x="445" y="169"/>
                </a:cubicBezTo>
                <a:lnTo>
                  <a:pt x="445" y="226"/>
                </a:lnTo>
                <a:close/>
                <a:moveTo>
                  <a:pt x="389" y="35"/>
                </a:moveTo>
                <a:lnTo>
                  <a:pt x="389" y="35"/>
                </a:lnTo>
                <a:cubicBezTo>
                  <a:pt x="304" y="35"/>
                  <a:pt x="304" y="35"/>
                  <a:pt x="304" y="35"/>
                </a:cubicBezTo>
                <a:cubicBezTo>
                  <a:pt x="304" y="212"/>
                  <a:pt x="304" y="212"/>
                  <a:pt x="304" y="212"/>
                </a:cubicBezTo>
                <a:cubicBezTo>
                  <a:pt x="389" y="212"/>
                  <a:pt x="389" y="212"/>
                  <a:pt x="389" y="212"/>
                </a:cubicBezTo>
                <a:lnTo>
                  <a:pt x="389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" name="Freeform 48"/>
          <p:cNvSpPr>
            <a:spLocks noChangeArrowheads="1"/>
          </p:cNvSpPr>
          <p:nvPr/>
        </p:nvSpPr>
        <p:spPr bwMode="auto">
          <a:xfrm>
            <a:off x="16066989" y="10702613"/>
            <a:ext cx="675996" cy="493428"/>
          </a:xfrm>
          <a:custGeom>
            <a:avLst/>
            <a:gdLst>
              <a:gd name="T0" fmla="*/ 206642 w 602"/>
              <a:gd name="T1" fmla="*/ 158388 h 439"/>
              <a:gd name="T2" fmla="*/ 206642 w 602"/>
              <a:gd name="T3" fmla="*/ 158388 h 439"/>
              <a:gd name="T4" fmla="*/ 196527 w 602"/>
              <a:gd name="T5" fmla="*/ 158388 h 439"/>
              <a:gd name="T6" fmla="*/ 193998 w 602"/>
              <a:gd name="T7" fmla="*/ 158388 h 439"/>
              <a:gd name="T8" fmla="*/ 178825 w 602"/>
              <a:gd name="T9" fmla="*/ 158388 h 439"/>
              <a:gd name="T10" fmla="*/ 163291 w 602"/>
              <a:gd name="T11" fmla="*/ 117526 h 439"/>
              <a:gd name="T12" fmla="*/ 163291 w 602"/>
              <a:gd name="T13" fmla="*/ 117526 h 439"/>
              <a:gd name="T14" fmla="*/ 153175 w 602"/>
              <a:gd name="T15" fmla="*/ 109932 h 439"/>
              <a:gd name="T16" fmla="*/ 63943 w 602"/>
              <a:gd name="T17" fmla="*/ 109932 h 439"/>
              <a:gd name="T18" fmla="*/ 56357 w 602"/>
              <a:gd name="T19" fmla="*/ 117526 h 439"/>
              <a:gd name="T20" fmla="*/ 56357 w 602"/>
              <a:gd name="T21" fmla="*/ 117526 h 439"/>
              <a:gd name="T22" fmla="*/ 38294 w 602"/>
              <a:gd name="T23" fmla="*/ 158388 h 439"/>
              <a:gd name="T24" fmla="*/ 23121 w 602"/>
              <a:gd name="T25" fmla="*/ 158388 h 439"/>
              <a:gd name="T26" fmla="*/ 20592 w 602"/>
              <a:gd name="T27" fmla="*/ 158388 h 439"/>
              <a:gd name="T28" fmla="*/ 10115 w 602"/>
              <a:gd name="T29" fmla="*/ 158388 h 439"/>
              <a:gd name="T30" fmla="*/ 0 w 602"/>
              <a:gd name="T31" fmla="*/ 148263 h 439"/>
              <a:gd name="T32" fmla="*/ 0 w 602"/>
              <a:gd name="T33" fmla="*/ 10125 h 439"/>
              <a:gd name="T34" fmla="*/ 10115 w 602"/>
              <a:gd name="T35" fmla="*/ 0 h 439"/>
              <a:gd name="T36" fmla="*/ 206642 w 602"/>
              <a:gd name="T37" fmla="*/ 0 h 439"/>
              <a:gd name="T38" fmla="*/ 217119 w 602"/>
              <a:gd name="T39" fmla="*/ 10125 h 439"/>
              <a:gd name="T40" fmla="*/ 217119 w 602"/>
              <a:gd name="T41" fmla="*/ 148263 h 439"/>
              <a:gd name="T42" fmla="*/ 206642 w 602"/>
              <a:gd name="T43" fmla="*/ 158388 h 439"/>
              <a:gd name="T44" fmla="*/ 53467 w 602"/>
              <a:gd name="T45" fmla="*/ 51350 h 439"/>
              <a:gd name="T46" fmla="*/ 53467 w 602"/>
              <a:gd name="T47" fmla="*/ 51350 h 439"/>
              <a:gd name="T48" fmla="*/ 40823 w 602"/>
              <a:gd name="T49" fmla="*/ 66538 h 439"/>
              <a:gd name="T50" fmla="*/ 53467 w 602"/>
              <a:gd name="T51" fmla="*/ 79194 h 439"/>
              <a:gd name="T52" fmla="*/ 69001 w 602"/>
              <a:gd name="T53" fmla="*/ 66538 h 439"/>
              <a:gd name="T54" fmla="*/ 53467 w 602"/>
              <a:gd name="T55" fmla="*/ 51350 h 439"/>
              <a:gd name="T56" fmla="*/ 135473 w 602"/>
              <a:gd name="T57" fmla="*/ 51350 h 439"/>
              <a:gd name="T58" fmla="*/ 135473 w 602"/>
              <a:gd name="T59" fmla="*/ 51350 h 439"/>
              <a:gd name="T60" fmla="*/ 81645 w 602"/>
              <a:gd name="T61" fmla="*/ 51350 h 439"/>
              <a:gd name="T62" fmla="*/ 81645 w 602"/>
              <a:gd name="T63" fmla="*/ 79194 h 439"/>
              <a:gd name="T64" fmla="*/ 135473 w 602"/>
              <a:gd name="T65" fmla="*/ 79194 h 439"/>
              <a:gd name="T66" fmla="*/ 135473 w 602"/>
              <a:gd name="T67" fmla="*/ 51350 h 439"/>
              <a:gd name="T68" fmla="*/ 163291 w 602"/>
              <a:gd name="T69" fmla="*/ 51350 h 439"/>
              <a:gd name="T70" fmla="*/ 163291 w 602"/>
              <a:gd name="T71" fmla="*/ 51350 h 439"/>
              <a:gd name="T72" fmla="*/ 150646 w 602"/>
              <a:gd name="T73" fmla="*/ 66538 h 439"/>
              <a:gd name="T74" fmla="*/ 163291 w 602"/>
              <a:gd name="T75" fmla="*/ 79194 h 439"/>
              <a:gd name="T76" fmla="*/ 176296 w 602"/>
              <a:gd name="T77" fmla="*/ 66538 h 439"/>
              <a:gd name="T78" fmla="*/ 163291 w 602"/>
              <a:gd name="T79" fmla="*/ 51350 h 439"/>
              <a:gd name="T80" fmla="*/ 61415 w 602"/>
              <a:gd name="T81" fmla="*/ 128013 h 439"/>
              <a:gd name="T82" fmla="*/ 61415 w 602"/>
              <a:gd name="T83" fmla="*/ 128013 h 439"/>
              <a:gd name="T84" fmla="*/ 71530 w 602"/>
              <a:gd name="T85" fmla="*/ 120057 h 439"/>
              <a:gd name="T86" fmla="*/ 145589 w 602"/>
              <a:gd name="T87" fmla="*/ 120057 h 439"/>
              <a:gd name="T88" fmla="*/ 155704 w 602"/>
              <a:gd name="T89" fmla="*/ 128013 h 439"/>
              <a:gd name="T90" fmla="*/ 155704 w 602"/>
              <a:gd name="T91" fmla="*/ 128013 h 439"/>
              <a:gd name="T92" fmla="*/ 165819 w 602"/>
              <a:gd name="T93" fmla="*/ 158388 h 439"/>
              <a:gd name="T94" fmla="*/ 145589 w 602"/>
              <a:gd name="T95" fmla="*/ 158388 h 439"/>
              <a:gd name="T96" fmla="*/ 145589 w 602"/>
              <a:gd name="T97" fmla="*/ 158388 h 439"/>
              <a:gd name="T98" fmla="*/ 71530 w 602"/>
              <a:gd name="T99" fmla="*/ 158388 h 439"/>
              <a:gd name="T100" fmla="*/ 71530 w 602"/>
              <a:gd name="T101" fmla="*/ 158388 h 439"/>
              <a:gd name="T102" fmla="*/ 50938 w 602"/>
              <a:gd name="T103" fmla="*/ 158388 h 439"/>
              <a:gd name="T104" fmla="*/ 61415 w 602"/>
              <a:gd name="T105" fmla="*/ 128013 h 439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02" h="439">
                <a:moveTo>
                  <a:pt x="572" y="438"/>
                </a:moveTo>
                <a:lnTo>
                  <a:pt x="572" y="438"/>
                </a:lnTo>
                <a:cubicBezTo>
                  <a:pt x="544" y="438"/>
                  <a:pt x="544" y="438"/>
                  <a:pt x="544" y="438"/>
                </a:cubicBezTo>
                <a:cubicBezTo>
                  <a:pt x="537" y="438"/>
                  <a:pt x="537" y="438"/>
                  <a:pt x="537" y="438"/>
                </a:cubicBezTo>
                <a:cubicBezTo>
                  <a:pt x="495" y="438"/>
                  <a:pt x="495" y="438"/>
                  <a:pt x="495" y="438"/>
                </a:cubicBezTo>
                <a:cubicBezTo>
                  <a:pt x="452" y="325"/>
                  <a:pt x="452" y="325"/>
                  <a:pt x="452" y="325"/>
                </a:cubicBezTo>
                <a:cubicBezTo>
                  <a:pt x="445" y="311"/>
                  <a:pt x="438" y="304"/>
                  <a:pt x="424" y="304"/>
                </a:cubicBezTo>
                <a:cubicBezTo>
                  <a:pt x="177" y="304"/>
                  <a:pt x="177" y="304"/>
                  <a:pt x="177" y="304"/>
                </a:cubicBezTo>
                <a:cubicBezTo>
                  <a:pt x="170" y="304"/>
                  <a:pt x="156" y="311"/>
                  <a:pt x="156" y="325"/>
                </a:cubicBezTo>
                <a:cubicBezTo>
                  <a:pt x="106" y="438"/>
                  <a:pt x="106" y="438"/>
                  <a:pt x="106" y="438"/>
                </a:cubicBezTo>
                <a:cubicBezTo>
                  <a:pt x="64" y="438"/>
                  <a:pt x="64" y="438"/>
                  <a:pt x="64" y="438"/>
                </a:cubicBezTo>
                <a:cubicBezTo>
                  <a:pt x="57" y="438"/>
                  <a:pt x="57" y="438"/>
                  <a:pt x="57" y="438"/>
                </a:cubicBezTo>
                <a:cubicBezTo>
                  <a:pt x="28" y="438"/>
                  <a:pt x="28" y="438"/>
                  <a:pt x="28" y="438"/>
                </a:cubicBezTo>
                <a:cubicBezTo>
                  <a:pt x="14" y="438"/>
                  <a:pt x="0" y="424"/>
                  <a:pt x="0" y="410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410"/>
                  <a:pt x="601" y="410"/>
                  <a:pt x="601" y="410"/>
                </a:cubicBezTo>
                <a:cubicBezTo>
                  <a:pt x="601" y="424"/>
                  <a:pt x="594" y="438"/>
                  <a:pt x="572" y="438"/>
                </a:cubicBezTo>
                <a:close/>
                <a:moveTo>
                  <a:pt x="148" y="142"/>
                </a:moveTo>
                <a:lnTo>
                  <a:pt x="148" y="142"/>
                </a:lnTo>
                <a:cubicBezTo>
                  <a:pt x="127" y="142"/>
                  <a:pt x="113" y="163"/>
                  <a:pt x="113" y="184"/>
                </a:cubicBezTo>
                <a:cubicBezTo>
                  <a:pt x="113" y="205"/>
                  <a:pt x="127" y="219"/>
                  <a:pt x="148" y="219"/>
                </a:cubicBezTo>
                <a:cubicBezTo>
                  <a:pt x="170" y="219"/>
                  <a:pt x="191" y="205"/>
                  <a:pt x="191" y="184"/>
                </a:cubicBezTo>
                <a:cubicBezTo>
                  <a:pt x="191" y="163"/>
                  <a:pt x="170" y="142"/>
                  <a:pt x="148" y="142"/>
                </a:cubicBezTo>
                <a:close/>
                <a:moveTo>
                  <a:pt x="375" y="142"/>
                </a:moveTo>
                <a:lnTo>
                  <a:pt x="375" y="142"/>
                </a:lnTo>
                <a:cubicBezTo>
                  <a:pt x="226" y="142"/>
                  <a:pt x="226" y="142"/>
                  <a:pt x="226" y="142"/>
                </a:cubicBezTo>
                <a:cubicBezTo>
                  <a:pt x="226" y="219"/>
                  <a:pt x="226" y="219"/>
                  <a:pt x="226" y="219"/>
                </a:cubicBezTo>
                <a:cubicBezTo>
                  <a:pt x="375" y="219"/>
                  <a:pt x="375" y="219"/>
                  <a:pt x="375" y="219"/>
                </a:cubicBezTo>
                <a:lnTo>
                  <a:pt x="375" y="142"/>
                </a:lnTo>
                <a:close/>
                <a:moveTo>
                  <a:pt x="452" y="142"/>
                </a:moveTo>
                <a:lnTo>
                  <a:pt x="452" y="142"/>
                </a:lnTo>
                <a:cubicBezTo>
                  <a:pt x="431" y="142"/>
                  <a:pt x="417" y="163"/>
                  <a:pt x="417" y="184"/>
                </a:cubicBezTo>
                <a:cubicBezTo>
                  <a:pt x="417" y="205"/>
                  <a:pt x="431" y="219"/>
                  <a:pt x="452" y="219"/>
                </a:cubicBezTo>
                <a:cubicBezTo>
                  <a:pt x="474" y="219"/>
                  <a:pt x="488" y="205"/>
                  <a:pt x="488" y="184"/>
                </a:cubicBezTo>
                <a:cubicBezTo>
                  <a:pt x="488" y="163"/>
                  <a:pt x="474" y="142"/>
                  <a:pt x="452" y="142"/>
                </a:cubicBezTo>
                <a:close/>
                <a:moveTo>
                  <a:pt x="170" y="354"/>
                </a:moveTo>
                <a:lnTo>
                  <a:pt x="170" y="354"/>
                </a:lnTo>
                <a:cubicBezTo>
                  <a:pt x="177" y="339"/>
                  <a:pt x="184" y="332"/>
                  <a:pt x="198" y="332"/>
                </a:cubicBezTo>
                <a:cubicBezTo>
                  <a:pt x="403" y="332"/>
                  <a:pt x="403" y="332"/>
                  <a:pt x="403" y="332"/>
                </a:cubicBezTo>
                <a:cubicBezTo>
                  <a:pt x="417" y="332"/>
                  <a:pt x="431" y="339"/>
                  <a:pt x="431" y="354"/>
                </a:cubicBezTo>
                <a:cubicBezTo>
                  <a:pt x="459" y="438"/>
                  <a:pt x="459" y="438"/>
                  <a:pt x="459" y="438"/>
                </a:cubicBezTo>
                <a:cubicBezTo>
                  <a:pt x="403" y="438"/>
                  <a:pt x="403" y="438"/>
                  <a:pt x="403" y="438"/>
                </a:cubicBezTo>
                <a:cubicBezTo>
                  <a:pt x="198" y="438"/>
                  <a:pt x="198" y="438"/>
                  <a:pt x="198" y="438"/>
                </a:cubicBezTo>
                <a:cubicBezTo>
                  <a:pt x="141" y="438"/>
                  <a:pt x="141" y="438"/>
                  <a:pt x="141" y="438"/>
                </a:cubicBezTo>
                <a:cubicBezTo>
                  <a:pt x="170" y="354"/>
                  <a:pt x="170" y="354"/>
                  <a:pt x="170" y="3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" name="Freeform 49"/>
          <p:cNvSpPr>
            <a:spLocks noChangeArrowheads="1"/>
          </p:cNvSpPr>
          <p:nvPr/>
        </p:nvSpPr>
        <p:spPr bwMode="auto">
          <a:xfrm>
            <a:off x="21968378" y="6084322"/>
            <a:ext cx="675994" cy="675996"/>
          </a:xfrm>
          <a:custGeom>
            <a:avLst/>
            <a:gdLst>
              <a:gd name="T0" fmla="*/ 217118 w 602"/>
              <a:gd name="T1" fmla="*/ 109828 h 602"/>
              <a:gd name="T2" fmla="*/ 217118 w 602"/>
              <a:gd name="T3" fmla="*/ 109828 h 602"/>
              <a:gd name="T4" fmla="*/ 217118 w 602"/>
              <a:gd name="T5" fmla="*/ 207011 h 602"/>
              <a:gd name="T6" fmla="*/ 207002 w 602"/>
              <a:gd name="T7" fmla="*/ 217127 h 602"/>
              <a:gd name="T8" fmla="*/ 107294 w 602"/>
              <a:gd name="T9" fmla="*/ 217127 h 602"/>
              <a:gd name="T10" fmla="*/ 107294 w 602"/>
              <a:gd name="T11" fmla="*/ 217127 h 602"/>
              <a:gd name="T12" fmla="*/ 0 w 602"/>
              <a:gd name="T13" fmla="*/ 109828 h 602"/>
              <a:gd name="T14" fmla="*/ 107294 w 602"/>
              <a:gd name="T15" fmla="*/ 0 h 602"/>
              <a:gd name="T16" fmla="*/ 217118 w 602"/>
              <a:gd name="T17" fmla="*/ 109828 h 602"/>
              <a:gd name="T18" fmla="*/ 107294 w 602"/>
              <a:gd name="T19" fmla="*/ 20593 h 602"/>
              <a:gd name="T20" fmla="*/ 107294 w 602"/>
              <a:gd name="T21" fmla="*/ 20593 h 602"/>
              <a:gd name="T22" fmla="*/ 20592 w 602"/>
              <a:gd name="T23" fmla="*/ 109828 h 602"/>
              <a:gd name="T24" fmla="*/ 107294 w 602"/>
              <a:gd name="T25" fmla="*/ 196534 h 602"/>
              <a:gd name="T26" fmla="*/ 107294 w 602"/>
              <a:gd name="T27" fmla="*/ 196534 h 602"/>
              <a:gd name="T28" fmla="*/ 107294 w 602"/>
              <a:gd name="T29" fmla="*/ 196534 h 602"/>
              <a:gd name="T30" fmla="*/ 196526 w 602"/>
              <a:gd name="T31" fmla="*/ 109828 h 602"/>
              <a:gd name="T32" fmla="*/ 196526 w 602"/>
              <a:gd name="T33" fmla="*/ 109828 h 602"/>
              <a:gd name="T34" fmla="*/ 196526 w 602"/>
              <a:gd name="T35" fmla="*/ 109828 h 602"/>
              <a:gd name="T36" fmla="*/ 107294 w 602"/>
              <a:gd name="T37" fmla="*/ 20593 h 602"/>
              <a:gd name="T38" fmla="*/ 153175 w 602"/>
              <a:gd name="T39" fmla="*/ 120305 h 602"/>
              <a:gd name="T40" fmla="*/ 153175 w 602"/>
              <a:gd name="T41" fmla="*/ 120305 h 602"/>
              <a:gd name="T42" fmla="*/ 145588 w 602"/>
              <a:gd name="T43" fmla="*/ 120305 h 602"/>
              <a:gd name="T44" fmla="*/ 145588 w 602"/>
              <a:gd name="T45" fmla="*/ 120305 h 602"/>
              <a:gd name="T46" fmla="*/ 81645 w 602"/>
              <a:gd name="T47" fmla="*/ 120305 h 602"/>
              <a:gd name="T48" fmla="*/ 81645 w 602"/>
              <a:gd name="T49" fmla="*/ 120305 h 602"/>
              <a:gd name="T50" fmla="*/ 63943 w 602"/>
              <a:gd name="T51" fmla="*/ 120305 h 602"/>
              <a:gd name="T52" fmla="*/ 53467 w 602"/>
              <a:gd name="T53" fmla="*/ 109828 h 602"/>
              <a:gd name="T54" fmla="*/ 63943 w 602"/>
              <a:gd name="T55" fmla="*/ 99712 h 602"/>
              <a:gd name="T56" fmla="*/ 97179 w 602"/>
              <a:gd name="T57" fmla="*/ 99712 h 602"/>
              <a:gd name="T58" fmla="*/ 97179 w 602"/>
              <a:gd name="T59" fmla="*/ 99712 h 602"/>
              <a:gd name="T60" fmla="*/ 117410 w 602"/>
              <a:gd name="T61" fmla="*/ 99712 h 602"/>
              <a:gd name="T62" fmla="*/ 117410 w 602"/>
              <a:gd name="T63" fmla="*/ 99712 h 602"/>
              <a:gd name="T64" fmla="*/ 153175 w 602"/>
              <a:gd name="T65" fmla="*/ 99712 h 602"/>
              <a:gd name="T66" fmla="*/ 163290 w 602"/>
              <a:gd name="T67" fmla="*/ 109828 h 602"/>
              <a:gd name="T68" fmla="*/ 153175 w 602"/>
              <a:gd name="T69" fmla="*/ 120305 h 60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2" h="602">
                <a:moveTo>
                  <a:pt x="601" y="304"/>
                </a:moveTo>
                <a:lnTo>
                  <a:pt x="601" y="304"/>
                </a:lnTo>
                <a:cubicBezTo>
                  <a:pt x="601" y="573"/>
                  <a:pt x="601" y="573"/>
                  <a:pt x="601" y="573"/>
                </a:cubicBezTo>
                <a:cubicBezTo>
                  <a:pt x="601" y="594"/>
                  <a:pt x="587" y="601"/>
                  <a:pt x="573" y="601"/>
                </a:cubicBezTo>
                <a:cubicBezTo>
                  <a:pt x="297" y="601"/>
                  <a:pt x="297" y="601"/>
                  <a:pt x="297" y="601"/>
                </a:cubicBez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297" y="0"/>
                </a:cubicBezTo>
                <a:cubicBezTo>
                  <a:pt x="466" y="0"/>
                  <a:pt x="601" y="135"/>
                  <a:pt x="601" y="304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70"/>
                  <a:pt x="57" y="304"/>
                </a:cubicBezTo>
                <a:cubicBezTo>
                  <a:pt x="57" y="439"/>
                  <a:pt x="163" y="544"/>
                  <a:pt x="297" y="544"/>
                </a:cubicBezTo>
                <a:cubicBezTo>
                  <a:pt x="431" y="544"/>
                  <a:pt x="544" y="439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  <a:moveTo>
                  <a:pt x="424" y="333"/>
                </a:moveTo>
                <a:lnTo>
                  <a:pt x="424" y="333"/>
                </a:lnTo>
                <a:cubicBezTo>
                  <a:pt x="403" y="333"/>
                  <a:pt x="403" y="333"/>
                  <a:pt x="403" y="333"/>
                </a:cubicBezTo>
                <a:cubicBezTo>
                  <a:pt x="226" y="333"/>
                  <a:pt x="226" y="333"/>
                  <a:pt x="226" y="333"/>
                </a:cubicBezTo>
                <a:cubicBezTo>
                  <a:pt x="177" y="333"/>
                  <a:pt x="177" y="333"/>
                  <a:pt x="177" y="333"/>
                </a:cubicBezTo>
                <a:cubicBezTo>
                  <a:pt x="163" y="333"/>
                  <a:pt x="148" y="318"/>
                  <a:pt x="148" y="304"/>
                </a:cubicBezTo>
                <a:cubicBezTo>
                  <a:pt x="148" y="283"/>
                  <a:pt x="163" y="276"/>
                  <a:pt x="177" y="276"/>
                </a:cubicBezTo>
                <a:cubicBezTo>
                  <a:pt x="269" y="276"/>
                  <a:pt x="269" y="276"/>
                  <a:pt x="269" y="276"/>
                </a:cubicBezTo>
                <a:cubicBezTo>
                  <a:pt x="325" y="276"/>
                  <a:pt x="325" y="276"/>
                  <a:pt x="325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38" y="276"/>
                  <a:pt x="452" y="283"/>
                  <a:pt x="452" y="304"/>
                </a:cubicBezTo>
                <a:cubicBezTo>
                  <a:pt x="452" y="318"/>
                  <a:pt x="438" y="333"/>
                  <a:pt x="424" y="3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6" name="Freeform 50"/>
          <p:cNvSpPr>
            <a:spLocks noChangeArrowheads="1"/>
          </p:cNvSpPr>
          <p:nvPr/>
        </p:nvSpPr>
        <p:spPr bwMode="auto">
          <a:xfrm>
            <a:off x="20779218" y="6084322"/>
            <a:ext cx="680930" cy="675996"/>
          </a:xfrm>
          <a:custGeom>
            <a:avLst/>
            <a:gdLst>
              <a:gd name="T0" fmla="*/ 218707 w 609"/>
              <a:gd name="T1" fmla="*/ 109828 h 602"/>
              <a:gd name="T2" fmla="*/ 218707 w 609"/>
              <a:gd name="T3" fmla="*/ 109828 h 602"/>
              <a:gd name="T4" fmla="*/ 218707 w 609"/>
              <a:gd name="T5" fmla="*/ 207011 h 602"/>
              <a:gd name="T6" fmla="*/ 208276 w 609"/>
              <a:gd name="T7" fmla="*/ 217127 h 602"/>
              <a:gd name="T8" fmla="*/ 109354 w 609"/>
              <a:gd name="T9" fmla="*/ 217127 h 602"/>
              <a:gd name="T10" fmla="*/ 109354 w 609"/>
              <a:gd name="T11" fmla="*/ 217127 h 602"/>
              <a:gd name="T12" fmla="*/ 0 w 609"/>
              <a:gd name="T13" fmla="*/ 109828 h 602"/>
              <a:gd name="T14" fmla="*/ 109354 w 609"/>
              <a:gd name="T15" fmla="*/ 0 h 602"/>
              <a:gd name="T16" fmla="*/ 218707 w 609"/>
              <a:gd name="T17" fmla="*/ 109828 h 602"/>
              <a:gd name="T18" fmla="*/ 109354 w 609"/>
              <a:gd name="T19" fmla="*/ 20593 h 602"/>
              <a:gd name="T20" fmla="*/ 109354 w 609"/>
              <a:gd name="T21" fmla="*/ 20593 h 602"/>
              <a:gd name="T22" fmla="*/ 20144 w 609"/>
              <a:gd name="T23" fmla="*/ 109828 h 602"/>
              <a:gd name="T24" fmla="*/ 109354 w 609"/>
              <a:gd name="T25" fmla="*/ 196534 h 602"/>
              <a:gd name="T26" fmla="*/ 109354 w 609"/>
              <a:gd name="T27" fmla="*/ 196534 h 602"/>
              <a:gd name="T28" fmla="*/ 109354 w 609"/>
              <a:gd name="T29" fmla="*/ 196534 h 602"/>
              <a:gd name="T30" fmla="*/ 198203 w 609"/>
              <a:gd name="T31" fmla="*/ 109828 h 602"/>
              <a:gd name="T32" fmla="*/ 198203 w 609"/>
              <a:gd name="T33" fmla="*/ 109828 h 602"/>
              <a:gd name="T34" fmla="*/ 198203 w 609"/>
              <a:gd name="T35" fmla="*/ 109828 h 602"/>
              <a:gd name="T36" fmla="*/ 109354 w 609"/>
              <a:gd name="T37" fmla="*/ 20593 h 602"/>
              <a:gd name="T38" fmla="*/ 152520 w 609"/>
              <a:gd name="T39" fmla="*/ 120305 h 602"/>
              <a:gd name="T40" fmla="*/ 152520 w 609"/>
              <a:gd name="T41" fmla="*/ 120305 h 602"/>
              <a:gd name="T42" fmla="*/ 119426 w 609"/>
              <a:gd name="T43" fmla="*/ 120305 h 602"/>
              <a:gd name="T44" fmla="*/ 119426 w 609"/>
              <a:gd name="T45" fmla="*/ 153181 h 602"/>
              <a:gd name="T46" fmla="*/ 109354 w 609"/>
              <a:gd name="T47" fmla="*/ 163658 h 602"/>
              <a:gd name="T48" fmla="*/ 99282 w 609"/>
              <a:gd name="T49" fmla="*/ 153181 h 602"/>
              <a:gd name="T50" fmla="*/ 99282 w 609"/>
              <a:gd name="T51" fmla="*/ 120305 h 602"/>
              <a:gd name="T52" fmla="*/ 66188 w 609"/>
              <a:gd name="T53" fmla="*/ 120305 h 602"/>
              <a:gd name="T54" fmla="*/ 55756 w 609"/>
              <a:gd name="T55" fmla="*/ 109828 h 602"/>
              <a:gd name="T56" fmla="*/ 66188 w 609"/>
              <a:gd name="T57" fmla="*/ 99712 h 602"/>
              <a:gd name="T58" fmla="*/ 99282 w 609"/>
              <a:gd name="T59" fmla="*/ 99712 h 602"/>
              <a:gd name="T60" fmla="*/ 99282 w 609"/>
              <a:gd name="T61" fmla="*/ 63946 h 602"/>
              <a:gd name="T62" fmla="*/ 109354 w 609"/>
              <a:gd name="T63" fmla="*/ 53830 h 602"/>
              <a:gd name="T64" fmla="*/ 119426 w 609"/>
              <a:gd name="T65" fmla="*/ 63946 h 602"/>
              <a:gd name="T66" fmla="*/ 119426 w 609"/>
              <a:gd name="T67" fmla="*/ 99712 h 602"/>
              <a:gd name="T68" fmla="*/ 152520 w 609"/>
              <a:gd name="T69" fmla="*/ 99712 h 602"/>
              <a:gd name="T70" fmla="*/ 162592 w 609"/>
              <a:gd name="T71" fmla="*/ 109828 h 602"/>
              <a:gd name="T72" fmla="*/ 152520 w 609"/>
              <a:gd name="T73" fmla="*/ 120305 h 60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602">
                <a:moveTo>
                  <a:pt x="608" y="304"/>
                </a:moveTo>
                <a:lnTo>
                  <a:pt x="608" y="304"/>
                </a:lnTo>
                <a:cubicBezTo>
                  <a:pt x="608" y="573"/>
                  <a:pt x="608" y="573"/>
                  <a:pt x="608" y="573"/>
                </a:cubicBezTo>
                <a:cubicBezTo>
                  <a:pt x="608" y="594"/>
                  <a:pt x="594" y="601"/>
                  <a:pt x="579" y="601"/>
                </a:cubicBezTo>
                <a:cubicBezTo>
                  <a:pt x="304" y="601"/>
                  <a:pt x="304" y="601"/>
                  <a:pt x="304" y="601"/>
                </a:cubicBez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73" y="0"/>
                  <a:pt x="608" y="135"/>
                  <a:pt x="608" y="304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69" y="57"/>
                  <a:pt x="56" y="170"/>
                  <a:pt x="56" y="304"/>
                </a:cubicBezTo>
                <a:cubicBezTo>
                  <a:pt x="56" y="439"/>
                  <a:pt x="169" y="544"/>
                  <a:pt x="304" y="544"/>
                </a:cubicBezTo>
                <a:cubicBezTo>
                  <a:pt x="438" y="544"/>
                  <a:pt x="551" y="439"/>
                  <a:pt x="551" y="304"/>
                </a:cubicBezTo>
                <a:cubicBezTo>
                  <a:pt x="551" y="170"/>
                  <a:pt x="438" y="57"/>
                  <a:pt x="304" y="57"/>
                </a:cubicBezTo>
                <a:close/>
                <a:moveTo>
                  <a:pt x="424" y="333"/>
                </a:moveTo>
                <a:lnTo>
                  <a:pt x="424" y="333"/>
                </a:lnTo>
                <a:cubicBezTo>
                  <a:pt x="332" y="333"/>
                  <a:pt x="332" y="333"/>
                  <a:pt x="332" y="333"/>
                </a:cubicBezTo>
                <a:cubicBezTo>
                  <a:pt x="332" y="424"/>
                  <a:pt x="332" y="424"/>
                  <a:pt x="332" y="424"/>
                </a:cubicBezTo>
                <a:cubicBezTo>
                  <a:pt x="332" y="439"/>
                  <a:pt x="318" y="453"/>
                  <a:pt x="304" y="453"/>
                </a:cubicBezTo>
                <a:cubicBezTo>
                  <a:pt x="290" y="453"/>
                  <a:pt x="276" y="439"/>
                  <a:pt x="276" y="424"/>
                </a:cubicBezTo>
                <a:cubicBezTo>
                  <a:pt x="276" y="333"/>
                  <a:pt x="276" y="333"/>
                  <a:pt x="276" y="333"/>
                </a:cubicBezTo>
                <a:cubicBezTo>
                  <a:pt x="184" y="333"/>
                  <a:pt x="184" y="333"/>
                  <a:pt x="184" y="333"/>
                </a:cubicBezTo>
                <a:cubicBezTo>
                  <a:pt x="162" y="333"/>
                  <a:pt x="155" y="318"/>
                  <a:pt x="155" y="304"/>
                </a:cubicBezTo>
                <a:cubicBezTo>
                  <a:pt x="155" y="283"/>
                  <a:pt x="162" y="276"/>
                  <a:pt x="184" y="276"/>
                </a:cubicBezTo>
                <a:cubicBezTo>
                  <a:pt x="276" y="276"/>
                  <a:pt x="276" y="276"/>
                  <a:pt x="276" y="276"/>
                </a:cubicBezTo>
                <a:cubicBezTo>
                  <a:pt x="276" y="177"/>
                  <a:pt x="276" y="177"/>
                  <a:pt x="276" y="177"/>
                </a:cubicBezTo>
                <a:cubicBezTo>
                  <a:pt x="276" y="163"/>
                  <a:pt x="290" y="149"/>
                  <a:pt x="304" y="149"/>
                </a:cubicBezTo>
                <a:cubicBezTo>
                  <a:pt x="318" y="149"/>
                  <a:pt x="332" y="163"/>
                  <a:pt x="332" y="177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424" y="276"/>
                  <a:pt x="424" y="276"/>
                  <a:pt x="424" y="276"/>
                </a:cubicBezTo>
                <a:cubicBezTo>
                  <a:pt x="445" y="276"/>
                  <a:pt x="452" y="283"/>
                  <a:pt x="452" y="304"/>
                </a:cubicBezTo>
                <a:cubicBezTo>
                  <a:pt x="452" y="318"/>
                  <a:pt x="445" y="333"/>
                  <a:pt x="424" y="3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7" name="Freeform 51"/>
          <p:cNvSpPr>
            <a:spLocks noChangeArrowheads="1"/>
          </p:cNvSpPr>
          <p:nvPr/>
        </p:nvSpPr>
        <p:spPr bwMode="auto">
          <a:xfrm>
            <a:off x="19604859" y="6153402"/>
            <a:ext cx="675996" cy="527968"/>
          </a:xfrm>
          <a:custGeom>
            <a:avLst/>
            <a:gdLst>
              <a:gd name="T0" fmla="*/ 206642 w 602"/>
              <a:gd name="T1" fmla="*/ 96399 h 474"/>
              <a:gd name="T2" fmla="*/ 206642 w 602"/>
              <a:gd name="T3" fmla="*/ 96399 h 474"/>
              <a:gd name="T4" fmla="*/ 145589 w 602"/>
              <a:gd name="T5" fmla="*/ 96399 h 474"/>
              <a:gd name="T6" fmla="*/ 135112 w 602"/>
              <a:gd name="T7" fmla="*/ 86007 h 474"/>
              <a:gd name="T8" fmla="*/ 145589 w 602"/>
              <a:gd name="T9" fmla="*/ 75972 h 474"/>
              <a:gd name="T10" fmla="*/ 206642 w 602"/>
              <a:gd name="T11" fmla="*/ 75972 h 474"/>
              <a:gd name="T12" fmla="*/ 217119 w 602"/>
              <a:gd name="T13" fmla="*/ 86007 h 474"/>
              <a:gd name="T14" fmla="*/ 206642 w 602"/>
              <a:gd name="T15" fmla="*/ 96399 h 474"/>
              <a:gd name="T16" fmla="*/ 135112 w 602"/>
              <a:gd name="T17" fmla="*/ 159471 h 474"/>
              <a:gd name="T18" fmla="*/ 135112 w 602"/>
              <a:gd name="T19" fmla="*/ 159471 h 474"/>
              <a:gd name="T20" fmla="*/ 124997 w 602"/>
              <a:gd name="T21" fmla="*/ 169505 h 474"/>
              <a:gd name="T22" fmla="*/ 117410 w 602"/>
              <a:gd name="T23" fmla="*/ 161979 h 474"/>
              <a:gd name="T24" fmla="*/ 117410 w 602"/>
              <a:gd name="T25" fmla="*/ 161979 h 474"/>
              <a:gd name="T26" fmla="*/ 102237 w 602"/>
              <a:gd name="T27" fmla="*/ 129010 h 474"/>
              <a:gd name="T28" fmla="*/ 33236 w 602"/>
              <a:gd name="T29" fmla="*/ 129010 h 474"/>
              <a:gd name="T30" fmla="*/ 20231 w 602"/>
              <a:gd name="T31" fmla="*/ 161979 h 474"/>
              <a:gd name="T32" fmla="*/ 20231 w 602"/>
              <a:gd name="T33" fmla="*/ 161979 h 474"/>
              <a:gd name="T34" fmla="*/ 10115 w 602"/>
              <a:gd name="T35" fmla="*/ 169505 h 474"/>
              <a:gd name="T36" fmla="*/ 0 w 602"/>
              <a:gd name="T37" fmla="*/ 159471 h 474"/>
              <a:gd name="T38" fmla="*/ 0 w 602"/>
              <a:gd name="T39" fmla="*/ 156962 h 474"/>
              <a:gd name="T40" fmla="*/ 0 w 602"/>
              <a:gd name="T41" fmla="*/ 156962 h 474"/>
              <a:gd name="T42" fmla="*/ 58525 w 602"/>
              <a:gd name="T43" fmla="*/ 7526 h 474"/>
              <a:gd name="T44" fmla="*/ 58525 w 602"/>
              <a:gd name="T45" fmla="*/ 7526 h 474"/>
              <a:gd name="T46" fmla="*/ 69001 w 602"/>
              <a:gd name="T47" fmla="*/ 0 h 474"/>
              <a:gd name="T48" fmla="*/ 76588 w 602"/>
              <a:gd name="T49" fmla="*/ 7526 h 474"/>
              <a:gd name="T50" fmla="*/ 76588 w 602"/>
              <a:gd name="T51" fmla="*/ 7526 h 474"/>
              <a:gd name="T52" fmla="*/ 135112 w 602"/>
              <a:gd name="T53" fmla="*/ 156962 h 474"/>
              <a:gd name="T54" fmla="*/ 135112 w 602"/>
              <a:gd name="T55" fmla="*/ 156962 h 474"/>
              <a:gd name="T56" fmla="*/ 135112 w 602"/>
              <a:gd name="T57" fmla="*/ 159471 h 474"/>
              <a:gd name="T58" fmla="*/ 69001 w 602"/>
              <a:gd name="T59" fmla="*/ 37986 h 474"/>
              <a:gd name="T60" fmla="*/ 69001 w 602"/>
              <a:gd name="T61" fmla="*/ 37986 h 474"/>
              <a:gd name="T62" fmla="*/ 40823 w 602"/>
              <a:gd name="T63" fmla="*/ 108942 h 474"/>
              <a:gd name="T64" fmla="*/ 94290 w 602"/>
              <a:gd name="T65" fmla="*/ 108942 h 474"/>
              <a:gd name="T66" fmla="*/ 69001 w 602"/>
              <a:gd name="T67" fmla="*/ 37986 h 47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474">
                <a:moveTo>
                  <a:pt x="572" y="269"/>
                </a:moveTo>
                <a:lnTo>
                  <a:pt x="572" y="269"/>
                </a:lnTo>
                <a:cubicBezTo>
                  <a:pt x="403" y="269"/>
                  <a:pt x="403" y="269"/>
                  <a:pt x="403" y="269"/>
                </a:cubicBezTo>
                <a:cubicBezTo>
                  <a:pt x="389" y="269"/>
                  <a:pt x="374" y="254"/>
                  <a:pt x="374" y="240"/>
                </a:cubicBezTo>
                <a:cubicBezTo>
                  <a:pt x="374" y="219"/>
                  <a:pt x="389" y="212"/>
                  <a:pt x="403" y="212"/>
                </a:cubicBezTo>
                <a:cubicBezTo>
                  <a:pt x="572" y="212"/>
                  <a:pt x="572" y="212"/>
                  <a:pt x="572" y="212"/>
                </a:cubicBezTo>
                <a:cubicBezTo>
                  <a:pt x="594" y="212"/>
                  <a:pt x="601" y="219"/>
                  <a:pt x="601" y="240"/>
                </a:cubicBezTo>
                <a:cubicBezTo>
                  <a:pt x="601" y="254"/>
                  <a:pt x="594" y="269"/>
                  <a:pt x="572" y="269"/>
                </a:cubicBezTo>
                <a:close/>
                <a:moveTo>
                  <a:pt x="374" y="445"/>
                </a:moveTo>
                <a:lnTo>
                  <a:pt x="374" y="445"/>
                </a:lnTo>
                <a:cubicBezTo>
                  <a:pt x="374" y="459"/>
                  <a:pt x="367" y="473"/>
                  <a:pt x="346" y="473"/>
                </a:cubicBezTo>
                <a:cubicBezTo>
                  <a:pt x="339" y="473"/>
                  <a:pt x="325" y="466"/>
                  <a:pt x="325" y="452"/>
                </a:cubicBezTo>
                <a:cubicBezTo>
                  <a:pt x="283" y="360"/>
                  <a:pt x="283" y="360"/>
                  <a:pt x="283" y="360"/>
                </a:cubicBezTo>
                <a:cubicBezTo>
                  <a:pt x="92" y="360"/>
                  <a:pt x="92" y="360"/>
                  <a:pt x="92" y="360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49" y="466"/>
                  <a:pt x="42" y="473"/>
                  <a:pt x="28" y="473"/>
                </a:cubicBezTo>
                <a:cubicBezTo>
                  <a:pt x="14" y="473"/>
                  <a:pt x="0" y="459"/>
                  <a:pt x="0" y="445"/>
                </a:cubicBezTo>
                <a:cubicBezTo>
                  <a:pt x="0" y="438"/>
                  <a:pt x="0" y="438"/>
                  <a:pt x="0" y="438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69" y="7"/>
                  <a:pt x="176" y="0"/>
                  <a:pt x="191" y="0"/>
                </a:cubicBezTo>
                <a:cubicBezTo>
                  <a:pt x="198" y="0"/>
                  <a:pt x="212" y="7"/>
                  <a:pt x="212" y="21"/>
                </a:cubicBezTo>
                <a:cubicBezTo>
                  <a:pt x="374" y="438"/>
                  <a:pt x="374" y="438"/>
                  <a:pt x="374" y="438"/>
                </a:cubicBezTo>
                <a:cubicBezTo>
                  <a:pt x="374" y="438"/>
                  <a:pt x="374" y="438"/>
                  <a:pt x="374" y="445"/>
                </a:cubicBezTo>
                <a:close/>
                <a:moveTo>
                  <a:pt x="191" y="106"/>
                </a:moveTo>
                <a:lnTo>
                  <a:pt x="191" y="106"/>
                </a:lnTo>
                <a:cubicBezTo>
                  <a:pt x="113" y="304"/>
                  <a:pt x="113" y="304"/>
                  <a:pt x="113" y="304"/>
                </a:cubicBezTo>
                <a:cubicBezTo>
                  <a:pt x="261" y="304"/>
                  <a:pt x="261" y="304"/>
                  <a:pt x="261" y="304"/>
                </a:cubicBezTo>
                <a:lnTo>
                  <a:pt x="191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8" name="Freeform 52"/>
          <p:cNvSpPr>
            <a:spLocks noChangeArrowheads="1"/>
          </p:cNvSpPr>
          <p:nvPr/>
        </p:nvSpPr>
        <p:spPr bwMode="auto">
          <a:xfrm>
            <a:off x="18425571" y="6153402"/>
            <a:ext cx="671060" cy="527968"/>
          </a:xfrm>
          <a:custGeom>
            <a:avLst/>
            <a:gdLst>
              <a:gd name="T0" fmla="*/ 205475 w 601"/>
              <a:gd name="T1" fmla="*/ 96399 h 474"/>
              <a:gd name="T2" fmla="*/ 205475 w 601"/>
              <a:gd name="T3" fmla="*/ 96399 h 474"/>
              <a:gd name="T4" fmla="*/ 185358 w 601"/>
              <a:gd name="T5" fmla="*/ 96399 h 474"/>
              <a:gd name="T6" fmla="*/ 185358 w 601"/>
              <a:gd name="T7" fmla="*/ 116467 h 474"/>
              <a:gd name="T8" fmla="*/ 174941 w 601"/>
              <a:gd name="T9" fmla="*/ 126501 h 474"/>
              <a:gd name="T10" fmla="*/ 164883 w 601"/>
              <a:gd name="T11" fmla="*/ 116467 h 474"/>
              <a:gd name="T12" fmla="*/ 164883 w 601"/>
              <a:gd name="T13" fmla="*/ 96399 h 474"/>
              <a:gd name="T14" fmla="*/ 144766 w 601"/>
              <a:gd name="T15" fmla="*/ 96399 h 474"/>
              <a:gd name="T16" fmla="*/ 134349 w 601"/>
              <a:gd name="T17" fmla="*/ 86007 h 474"/>
              <a:gd name="T18" fmla="*/ 144766 w 601"/>
              <a:gd name="T19" fmla="*/ 75972 h 474"/>
              <a:gd name="T20" fmla="*/ 164883 w 601"/>
              <a:gd name="T21" fmla="*/ 75972 h 474"/>
              <a:gd name="T22" fmla="*/ 164883 w 601"/>
              <a:gd name="T23" fmla="*/ 55546 h 474"/>
              <a:gd name="T24" fmla="*/ 174941 w 601"/>
              <a:gd name="T25" fmla="*/ 45512 h 474"/>
              <a:gd name="T26" fmla="*/ 185358 w 601"/>
              <a:gd name="T27" fmla="*/ 55546 h 474"/>
              <a:gd name="T28" fmla="*/ 185358 w 601"/>
              <a:gd name="T29" fmla="*/ 75972 h 474"/>
              <a:gd name="T30" fmla="*/ 205475 w 601"/>
              <a:gd name="T31" fmla="*/ 75972 h 474"/>
              <a:gd name="T32" fmla="*/ 215533 w 601"/>
              <a:gd name="T33" fmla="*/ 86007 h 474"/>
              <a:gd name="T34" fmla="*/ 205475 w 601"/>
              <a:gd name="T35" fmla="*/ 96399 h 474"/>
              <a:gd name="T36" fmla="*/ 134349 w 601"/>
              <a:gd name="T37" fmla="*/ 159471 h 474"/>
              <a:gd name="T38" fmla="*/ 134349 w 601"/>
              <a:gd name="T39" fmla="*/ 159471 h 474"/>
              <a:gd name="T40" fmla="*/ 124291 w 601"/>
              <a:gd name="T41" fmla="*/ 169505 h 474"/>
              <a:gd name="T42" fmla="*/ 114232 w 601"/>
              <a:gd name="T43" fmla="*/ 161979 h 474"/>
              <a:gd name="T44" fmla="*/ 114232 w 601"/>
              <a:gd name="T45" fmla="*/ 161979 h 474"/>
              <a:gd name="T46" fmla="*/ 101660 w 601"/>
              <a:gd name="T47" fmla="*/ 129010 h 474"/>
              <a:gd name="T48" fmla="*/ 33048 w 601"/>
              <a:gd name="T49" fmla="*/ 129010 h 474"/>
              <a:gd name="T50" fmla="*/ 17602 w 601"/>
              <a:gd name="T51" fmla="*/ 161979 h 474"/>
              <a:gd name="T52" fmla="*/ 17602 w 601"/>
              <a:gd name="T53" fmla="*/ 161979 h 474"/>
              <a:gd name="T54" fmla="*/ 10058 w 601"/>
              <a:gd name="T55" fmla="*/ 169505 h 474"/>
              <a:gd name="T56" fmla="*/ 0 w 601"/>
              <a:gd name="T57" fmla="*/ 159471 h 474"/>
              <a:gd name="T58" fmla="*/ 0 w 601"/>
              <a:gd name="T59" fmla="*/ 156962 h 474"/>
              <a:gd name="T60" fmla="*/ 0 w 601"/>
              <a:gd name="T61" fmla="*/ 156962 h 474"/>
              <a:gd name="T62" fmla="*/ 58194 w 601"/>
              <a:gd name="T63" fmla="*/ 7526 h 474"/>
              <a:gd name="T64" fmla="*/ 58194 w 601"/>
              <a:gd name="T65" fmla="*/ 7526 h 474"/>
              <a:gd name="T66" fmla="*/ 65737 w 601"/>
              <a:gd name="T67" fmla="*/ 0 h 474"/>
              <a:gd name="T68" fmla="*/ 76155 w 601"/>
              <a:gd name="T69" fmla="*/ 7526 h 474"/>
              <a:gd name="T70" fmla="*/ 76155 w 601"/>
              <a:gd name="T71" fmla="*/ 7526 h 474"/>
              <a:gd name="T72" fmla="*/ 134349 w 601"/>
              <a:gd name="T73" fmla="*/ 156962 h 474"/>
              <a:gd name="T74" fmla="*/ 134349 w 601"/>
              <a:gd name="T75" fmla="*/ 156962 h 474"/>
              <a:gd name="T76" fmla="*/ 134349 w 601"/>
              <a:gd name="T77" fmla="*/ 159471 h 474"/>
              <a:gd name="T78" fmla="*/ 65737 w 601"/>
              <a:gd name="T79" fmla="*/ 37986 h 474"/>
              <a:gd name="T80" fmla="*/ 65737 w 601"/>
              <a:gd name="T81" fmla="*/ 37986 h 474"/>
              <a:gd name="T82" fmla="*/ 40592 w 601"/>
              <a:gd name="T83" fmla="*/ 108942 h 474"/>
              <a:gd name="T84" fmla="*/ 93757 w 601"/>
              <a:gd name="T85" fmla="*/ 108942 h 474"/>
              <a:gd name="T86" fmla="*/ 65737 w 601"/>
              <a:gd name="T87" fmla="*/ 37986 h 47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1" h="474">
                <a:moveTo>
                  <a:pt x="572" y="269"/>
                </a:moveTo>
                <a:lnTo>
                  <a:pt x="572" y="269"/>
                </a:lnTo>
                <a:cubicBezTo>
                  <a:pt x="516" y="269"/>
                  <a:pt x="516" y="269"/>
                  <a:pt x="516" y="269"/>
                </a:cubicBezTo>
                <a:cubicBezTo>
                  <a:pt x="516" y="325"/>
                  <a:pt x="516" y="325"/>
                  <a:pt x="516" y="325"/>
                </a:cubicBezTo>
                <a:cubicBezTo>
                  <a:pt x="516" y="339"/>
                  <a:pt x="502" y="353"/>
                  <a:pt x="487" y="353"/>
                </a:cubicBezTo>
                <a:cubicBezTo>
                  <a:pt x="473" y="353"/>
                  <a:pt x="459" y="339"/>
                  <a:pt x="459" y="325"/>
                </a:cubicBezTo>
                <a:cubicBezTo>
                  <a:pt x="459" y="269"/>
                  <a:pt x="459" y="269"/>
                  <a:pt x="459" y="269"/>
                </a:cubicBezTo>
                <a:cubicBezTo>
                  <a:pt x="403" y="269"/>
                  <a:pt x="403" y="269"/>
                  <a:pt x="403" y="269"/>
                </a:cubicBezTo>
                <a:cubicBezTo>
                  <a:pt x="389" y="269"/>
                  <a:pt x="374" y="254"/>
                  <a:pt x="374" y="240"/>
                </a:cubicBezTo>
                <a:cubicBezTo>
                  <a:pt x="374" y="219"/>
                  <a:pt x="389" y="212"/>
                  <a:pt x="403" y="212"/>
                </a:cubicBezTo>
                <a:cubicBezTo>
                  <a:pt x="459" y="212"/>
                  <a:pt x="459" y="212"/>
                  <a:pt x="459" y="212"/>
                </a:cubicBezTo>
                <a:cubicBezTo>
                  <a:pt x="459" y="155"/>
                  <a:pt x="459" y="155"/>
                  <a:pt x="459" y="155"/>
                </a:cubicBezTo>
                <a:cubicBezTo>
                  <a:pt x="459" y="134"/>
                  <a:pt x="473" y="127"/>
                  <a:pt x="487" y="127"/>
                </a:cubicBezTo>
                <a:cubicBezTo>
                  <a:pt x="502" y="127"/>
                  <a:pt x="516" y="134"/>
                  <a:pt x="516" y="155"/>
                </a:cubicBezTo>
                <a:cubicBezTo>
                  <a:pt x="516" y="212"/>
                  <a:pt x="516" y="212"/>
                  <a:pt x="516" y="212"/>
                </a:cubicBezTo>
                <a:cubicBezTo>
                  <a:pt x="572" y="212"/>
                  <a:pt x="572" y="212"/>
                  <a:pt x="572" y="212"/>
                </a:cubicBezTo>
                <a:cubicBezTo>
                  <a:pt x="586" y="212"/>
                  <a:pt x="600" y="219"/>
                  <a:pt x="600" y="240"/>
                </a:cubicBezTo>
                <a:cubicBezTo>
                  <a:pt x="600" y="254"/>
                  <a:pt x="586" y="269"/>
                  <a:pt x="572" y="269"/>
                </a:cubicBezTo>
                <a:close/>
                <a:moveTo>
                  <a:pt x="374" y="445"/>
                </a:moveTo>
                <a:lnTo>
                  <a:pt x="374" y="445"/>
                </a:lnTo>
                <a:cubicBezTo>
                  <a:pt x="374" y="459"/>
                  <a:pt x="360" y="473"/>
                  <a:pt x="346" y="473"/>
                </a:cubicBezTo>
                <a:cubicBezTo>
                  <a:pt x="332" y="473"/>
                  <a:pt x="325" y="466"/>
                  <a:pt x="318" y="452"/>
                </a:cubicBezTo>
                <a:cubicBezTo>
                  <a:pt x="283" y="360"/>
                  <a:pt x="283" y="360"/>
                  <a:pt x="283" y="360"/>
                </a:cubicBezTo>
                <a:cubicBezTo>
                  <a:pt x="92" y="360"/>
                  <a:pt x="92" y="360"/>
                  <a:pt x="92" y="360"/>
                </a:cubicBezTo>
                <a:cubicBezTo>
                  <a:pt x="49" y="452"/>
                  <a:pt x="49" y="452"/>
                  <a:pt x="49" y="452"/>
                </a:cubicBezTo>
                <a:cubicBezTo>
                  <a:pt x="49" y="466"/>
                  <a:pt x="35" y="473"/>
                  <a:pt x="28" y="473"/>
                </a:cubicBezTo>
                <a:cubicBezTo>
                  <a:pt x="7" y="473"/>
                  <a:pt x="0" y="459"/>
                  <a:pt x="0" y="445"/>
                </a:cubicBezTo>
                <a:cubicBezTo>
                  <a:pt x="0" y="438"/>
                  <a:pt x="0" y="438"/>
                  <a:pt x="0" y="438"/>
                </a:cubicBezTo>
                <a:cubicBezTo>
                  <a:pt x="162" y="21"/>
                  <a:pt x="162" y="21"/>
                  <a:pt x="162" y="21"/>
                </a:cubicBezTo>
                <a:cubicBezTo>
                  <a:pt x="162" y="7"/>
                  <a:pt x="176" y="0"/>
                  <a:pt x="183" y="0"/>
                </a:cubicBezTo>
                <a:cubicBezTo>
                  <a:pt x="198" y="0"/>
                  <a:pt x="205" y="7"/>
                  <a:pt x="212" y="21"/>
                </a:cubicBezTo>
                <a:cubicBezTo>
                  <a:pt x="374" y="438"/>
                  <a:pt x="374" y="438"/>
                  <a:pt x="374" y="438"/>
                </a:cubicBezTo>
                <a:cubicBezTo>
                  <a:pt x="374" y="438"/>
                  <a:pt x="374" y="438"/>
                  <a:pt x="374" y="445"/>
                </a:cubicBezTo>
                <a:close/>
                <a:moveTo>
                  <a:pt x="183" y="106"/>
                </a:moveTo>
                <a:lnTo>
                  <a:pt x="183" y="106"/>
                </a:lnTo>
                <a:cubicBezTo>
                  <a:pt x="113" y="304"/>
                  <a:pt x="113" y="304"/>
                  <a:pt x="113" y="304"/>
                </a:cubicBezTo>
                <a:cubicBezTo>
                  <a:pt x="261" y="304"/>
                  <a:pt x="261" y="304"/>
                  <a:pt x="261" y="304"/>
                </a:cubicBezTo>
                <a:lnTo>
                  <a:pt x="183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9" name="Freeform 53"/>
          <p:cNvSpPr>
            <a:spLocks noChangeArrowheads="1"/>
          </p:cNvSpPr>
          <p:nvPr/>
        </p:nvSpPr>
        <p:spPr bwMode="auto">
          <a:xfrm>
            <a:off x="17389374" y="6084322"/>
            <a:ext cx="379938" cy="675996"/>
          </a:xfrm>
          <a:custGeom>
            <a:avLst/>
            <a:gdLst>
              <a:gd name="T0" fmla="*/ 119357 w 340"/>
              <a:gd name="T1" fmla="*/ 69004 h 602"/>
              <a:gd name="T2" fmla="*/ 119357 w 340"/>
              <a:gd name="T3" fmla="*/ 69004 h 602"/>
              <a:gd name="T4" fmla="*/ 119357 w 340"/>
              <a:gd name="T5" fmla="*/ 69004 h 602"/>
              <a:gd name="T6" fmla="*/ 78732 w 340"/>
              <a:gd name="T7" fmla="*/ 109828 h 602"/>
              <a:gd name="T8" fmla="*/ 119357 w 340"/>
              <a:gd name="T9" fmla="*/ 150652 h 602"/>
              <a:gd name="T10" fmla="*/ 119357 w 340"/>
              <a:gd name="T11" fmla="*/ 150652 h 602"/>
              <a:gd name="T12" fmla="*/ 121873 w 340"/>
              <a:gd name="T13" fmla="*/ 155710 h 602"/>
              <a:gd name="T14" fmla="*/ 119357 w 340"/>
              <a:gd name="T15" fmla="*/ 163658 h 602"/>
              <a:gd name="T16" fmla="*/ 119357 w 340"/>
              <a:gd name="T17" fmla="*/ 163658 h 602"/>
              <a:gd name="T18" fmla="*/ 68666 w 340"/>
              <a:gd name="T19" fmla="*/ 214598 h 602"/>
              <a:gd name="T20" fmla="*/ 68666 w 340"/>
              <a:gd name="T21" fmla="*/ 214598 h 602"/>
              <a:gd name="T22" fmla="*/ 61117 w 340"/>
              <a:gd name="T23" fmla="*/ 217127 h 602"/>
              <a:gd name="T24" fmla="*/ 50691 w 340"/>
              <a:gd name="T25" fmla="*/ 207011 h 602"/>
              <a:gd name="T26" fmla="*/ 50691 w 340"/>
              <a:gd name="T27" fmla="*/ 138007 h 602"/>
              <a:gd name="T28" fmla="*/ 17616 w 340"/>
              <a:gd name="T29" fmla="*/ 171245 h 602"/>
              <a:gd name="T30" fmla="*/ 17616 w 340"/>
              <a:gd name="T31" fmla="*/ 171245 h 602"/>
              <a:gd name="T32" fmla="*/ 10066 w 340"/>
              <a:gd name="T33" fmla="*/ 173774 h 602"/>
              <a:gd name="T34" fmla="*/ 0 w 340"/>
              <a:gd name="T35" fmla="*/ 163658 h 602"/>
              <a:gd name="T36" fmla="*/ 2517 w 340"/>
              <a:gd name="T37" fmla="*/ 155710 h 602"/>
              <a:gd name="T38" fmla="*/ 2517 w 340"/>
              <a:gd name="T39" fmla="*/ 155710 h 602"/>
              <a:gd name="T40" fmla="*/ 50691 w 340"/>
              <a:gd name="T41" fmla="*/ 109828 h 602"/>
              <a:gd name="T42" fmla="*/ 2517 w 340"/>
              <a:gd name="T43" fmla="*/ 61417 h 602"/>
              <a:gd name="T44" fmla="*/ 2517 w 340"/>
              <a:gd name="T45" fmla="*/ 61417 h 602"/>
              <a:gd name="T46" fmla="*/ 0 w 340"/>
              <a:gd name="T47" fmla="*/ 53830 h 602"/>
              <a:gd name="T48" fmla="*/ 10066 w 340"/>
              <a:gd name="T49" fmla="*/ 43353 h 602"/>
              <a:gd name="T50" fmla="*/ 17616 w 340"/>
              <a:gd name="T51" fmla="*/ 48772 h 602"/>
              <a:gd name="T52" fmla="*/ 17616 w 340"/>
              <a:gd name="T53" fmla="*/ 48772 h 602"/>
              <a:gd name="T54" fmla="*/ 50691 w 340"/>
              <a:gd name="T55" fmla="*/ 81648 h 602"/>
              <a:gd name="T56" fmla="*/ 50691 w 340"/>
              <a:gd name="T57" fmla="*/ 10477 h 602"/>
              <a:gd name="T58" fmla="*/ 61117 w 340"/>
              <a:gd name="T59" fmla="*/ 0 h 602"/>
              <a:gd name="T60" fmla="*/ 68666 w 340"/>
              <a:gd name="T61" fmla="*/ 2529 h 602"/>
              <a:gd name="T62" fmla="*/ 68666 w 340"/>
              <a:gd name="T63" fmla="*/ 2529 h 602"/>
              <a:gd name="T64" fmla="*/ 119357 w 340"/>
              <a:gd name="T65" fmla="*/ 53830 h 602"/>
              <a:gd name="T66" fmla="*/ 119357 w 340"/>
              <a:gd name="T67" fmla="*/ 53830 h 602"/>
              <a:gd name="T68" fmla="*/ 121873 w 340"/>
              <a:gd name="T69" fmla="*/ 61417 h 602"/>
              <a:gd name="T70" fmla="*/ 119357 w 340"/>
              <a:gd name="T71" fmla="*/ 69004 h 602"/>
              <a:gd name="T72" fmla="*/ 71183 w 340"/>
              <a:gd name="T73" fmla="*/ 183889 h 602"/>
              <a:gd name="T74" fmla="*/ 71183 w 340"/>
              <a:gd name="T75" fmla="*/ 183889 h 602"/>
              <a:gd name="T76" fmla="*/ 96708 w 340"/>
              <a:gd name="T77" fmla="*/ 155710 h 602"/>
              <a:gd name="T78" fmla="*/ 71183 w 340"/>
              <a:gd name="T79" fmla="*/ 130421 h 602"/>
              <a:gd name="T80" fmla="*/ 71183 w 340"/>
              <a:gd name="T81" fmla="*/ 183889 h 602"/>
              <a:gd name="T82" fmla="*/ 71183 w 340"/>
              <a:gd name="T83" fmla="*/ 35766 h 602"/>
              <a:gd name="T84" fmla="*/ 71183 w 340"/>
              <a:gd name="T85" fmla="*/ 35766 h 602"/>
              <a:gd name="T86" fmla="*/ 71183 w 340"/>
              <a:gd name="T87" fmla="*/ 87067 h 602"/>
              <a:gd name="T88" fmla="*/ 96708 w 340"/>
              <a:gd name="T89" fmla="*/ 61417 h 602"/>
              <a:gd name="T90" fmla="*/ 71183 w 340"/>
              <a:gd name="T91" fmla="*/ 35766 h 60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340" h="602">
                <a:moveTo>
                  <a:pt x="332" y="191"/>
                </a:moveTo>
                <a:lnTo>
                  <a:pt x="332" y="191"/>
                </a:lnTo>
                <a:cubicBezTo>
                  <a:pt x="219" y="304"/>
                  <a:pt x="219" y="304"/>
                  <a:pt x="219" y="304"/>
                </a:cubicBezTo>
                <a:cubicBezTo>
                  <a:pt x="332" y="417"/>
                  <a:pt x="332" y="417"/>
                  <a:pt x="332" y="417"/>
                </a:cubicBezTo>
                <a:cubicBezTo>
                  <a:pt x="339" y="417"/>
                  <a:pt x="339" y="424"/>
                  <a:pt x="339" y="431"/>
                </a:cubicBezTo>
                <a:cubicBezTo>
                  <a:pt x="339" y="439"/>
                  <a:pt x="339" y="446"/>
                  <a:pt x="332" y="453"/>
                </a:cubicBezTo>
                <a:cubicBezTo>
                  <a:pt x="191" y="594"/>
                  <a:pt x="191" y="594"/>
                  <a:pt x="191" y="594"/>
                </a:cubicBezTo>
                <a:cubicBezTo>
                  <a:pt x="184" y="601"/>
                  <a:pt x="177" y="601"/>
                  <a:pt x="170" y="601"/>
                </a:cubicBezTo>
                <a:cubicBezTo>
                  <a:pt x="156" y="601"/>
                  <a:pt x="141" y="594"/>
                  <a:pt x="141" y="573"/>
                </a:cubicBezTo>
                <a:cubicBezTo>
                  <a:pt x="141" y="382"/>
                  <a:pt x="141" y="382"/>
                  <a:pt x="141" y="382"/>
                </a:cubicBezTo>
                <a:cubicBezTo>
                  <a:pt x="49" y="474"/>
                  <a:pt x="49" y="474"/>
                  <a:pt x="49" y="474"/>
                </a:cubicBezTo>
                <a:cubicBezTo>
                  <a:pt x="42" y="481"/>
                  <a:pt x="35" y="481"/>
                  <a:pt x="28" y="481"/>
                </a:cubicBezTo>
                <a:cubicBezTo>
                  <a:pt x="14" y="481"/>
                  <a:pt x="0" y="467"/>
                  <a:pt x="0" y="453"/>
                </a:cubicBezTo>
                <a:cubicBezTo>
                  <a:pt x="0" y="446"/>
                  <a:pt x="0" y="439"/>
                  <a:pt x="7" y="431"/>
                </a:cubicBezTo>
                <a:cubicBezTo>
                  <a:pt x="141" y="304"/>
                  <a:pt x="141" y="304"/>
                  <a:pt x="141" y="304"/>
                </a:cubicBezTo>
                <a:cubicBezTo>
                  <a:pt x="7" y="170"/>
                  <a:pt x="7" y="170"/>
                  <a:pt x="7" y="170"/>
                </a:cubicBezTo>
                <a:cubicBezTo>
                  <a:pt x="0" y="163"/>
                  <a:pt x="0" y="156"/>
                  <a:pt x="0" y="149"/>
                </a:cubicBezTo>
                <a:cubicBezTo>
                  <a:pt x="0" y="135"/>
                  <a:pt x="14" y="120"/>
                  <a:pt x="28" y="120"/>
                </a:cubicBezTo>
                <a:cubicBezTo>
                  <a:pt x="35" y="120"/>
                  <a:pt x="42" y="128"/>
                  <a:pt x="49" y="135"/>
                </a:cubicBezTo>
                <a:cubicBezTo>
                  <a:pt x="141" y="226"/>
                  <a:pt x="141" y="226"/>
                  <a:pt x="141" y="226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41" y="15"/>
                  <a:pt x="156" y="0"/>
                  <a:pt x="170" y="0"/>
                </a:cubicBezTo>
                <a:cubicBezTo>
                  <a:pt x="177" y="0"/>
                  <a:pt x="184" y="0"/>
                  <a:pt x="191" y="7"/>
                </a:cubicBezTo>
                <a:cubicBezTo>
                  <a:pt x="332" y="149"/>
                  <a:pt x="332" y="149"/>
                  <a:pt x="332" y="149"/>
                </a:cubicBezTo>
                <a:cubicBezTo>
                  <a:pt x="339" y="156"/>
                  <a:pt x="339" y="163"/>
                  <a:pt x="339" y="170"/>
                </a:cubicBezTo>
                <a:cubicBezTo>
                  <a:pt x="339" y="177"/>
                  <a:pt x="339" y="184"/>
                  <a:pt x="332" y="191"/>
                </a:cubicBezTo>
                <a:close/>
                <a:moveTo>
                  <a:pt x="198" y="509"/>
                </a:moveTo>
                <a:lnTo>
                  <a:pt x="198" y="509"/>
                </a:lnTo>
                <a:cubicBezTo>
                  <a:pt x="269" y="431"/>
                  <a:pt x="269" y="431"/>
                  <a:pt x="269" y="431"/>
                </a:cubicBezTo>
                <a:cubicBezTo>
                  <a:pt x="198" y="361"/>
                  <a:pt x="198" y="361"/>
                  <a:pt x="198" y="361"/>
                </a:cubicBezTo>
                <a:lnTo>
                  <a:pt x="198" y="509"/>
                </a:lnTo>
                <a:close/>
                <a:moveTo>
                  <a:pt x="198" y="99"/>
                </a:moveTo>
                <a:lnTo>
                  <a:pt x="198" y="99"/>
                </a:lnTo>
                <a:cubicBezTo>
                  <a:pt x="198" y="241"/>
                  <a:pt x="198" y="241"/>
                  <a:pt x="198" y="241"/>
                </a:cubicBezTo>
                <a:cubicBezTo>
                  <a:pt x="269" y="170"/>
                  <a:pt x="269" y="170"/>
                  <a:pt x="269" y="170"/>
                </a:cubicBezTo>
                <a:lnTo>
                  <a:pt x="198" y="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0" name="Freeform 54"/>
          <p:cNvSpPr>
            <a:spLocks noChangeArrowheads="1"/>
          </p:cNvSpPr>
          <p:nvPr/>
        </p:nvSpPr>
        <p:spPr bwMode="auto">
          <a:xfrm>
            <a:off x="16145939" y="6168206"/>
            <a:ext cx="508228" cy="508228"/>
          </a:xfrm>
          <a:custGeom>
            <a:avLst/>
            <a:gdLst>
              <a:gd name="T0" fmla="*/ 127491 w 454"/>
              <a:gd name="T1" fmla="*/ 119837 h 453"/>
              <a:gd name="T2" fmla="*/ 127491 w 454"/>
              <a:gd name="T3" fmla="*/ 119837 h 453"/>
              <a:gd name="T4" fmla="*/ 51141 w 454"/>
              <a:gd name="T5" fmla="*/ 124890 h 453"/>
              <a:gd name="T6" fmla="*/ 18007 w 454"/>
              <a:gd name="T7" fmla="*/ 158098 h 453"/>
              <a:gd name="T8" fmla="*/ 2521 w 454"/>
              <a:gd name="T9" fmla="*/ 158098 h 453"/>
              <a:gd name="T10" fmla="*/ 2521 w 454"/>
              <a:gd name="T11" fmla="*/ 142938 h 453"/>
              <a:gd name="T12" fmla="*/ 38175 w 454"/>
              <a:gd name="T13" fmla="*/ 109730 h 453"/>
              <a:gd name="T14" fmla="*/ 43217 w 454"/>
              <a:gd name="T15" fmla="*/ 33208 h 453"/>
              <a:gd name="T16" fmla="*/ 63746 w 454"/>
              <a:gd name="T17" fmla="*/ 12633 h 453"/>
              <a:gd name="T18" fmla="*/ 76351 w 454"/>
              <a:gd name="T19" fmla="*/ 28154 h 453"/>
              <a:gd name="T20" fmla="*/ 101921 w 454"/>
              <a:gd name="T21" fmla="*/ 2527 h 453"/>
              <a:gd name="T22" fmla="*/ 114526 w 454"/>
              <a:gd name="T23" fmla="*/ 2527 h 453"/>
              <a:gd name="T24" fmla="*/ 114526 w 454"/>
              <a:gd name="T25" fmla="*/ 18048 h 453"/>
              <a:gd name="T26" fmla="*/ 91837 w 454"/>
              <a:gd name="T27" fmla="*/ 40788 h 453"/>
              <a:gd name="T28" fmla="*/ 119928 w 454"/>
              <a:gd name="T29" fmla="*/ 68942 h 453"/>
              <a:gd name="T30" fmla="*/ 142618 w 454"/>
              <a:gd name="T31" fmla="*/ 45841 h 453"/>
              <a:gd name="T32" fmla="*/ 157744 w 454"/>
              <a:gd name="T33" fmla="*/ 45841 h 453"/>
              <a:gd name="T34" fmla="*/ 157744 w 454"/>
              <a:gd name="T35" fmla="*/ 61362 h 453"/>
              <a:gd name="T36" fmla="*/ 135055 w 454"/>
              <a:gd name="T37" fmla="*/ 84102 h 453"/>
              <a:gd name="T38" fmla="*/ 147660 w 454"/>
              <a:gd name="T39" fmla="*/ 99623 h 453"/>
              <a:gd name="T40" fmla="*/ 127491 w 454"/>
              <a:gd name="T41" fmla="*/ 119837 h 453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54" h="453">
                <a:moveTo>
                  <a:pt x="354" y="332"/>
                </a:moveTo>
                <a:lnTo>
                  <a:pt x="354" y="332"/>
                </a:lnTo>
                <a:cubicBezTo>
                  <a:pt x="297" y="389"/>
                  <a:pt x="205" y="396"/>
                  <a:pt x="142" y="346"/>
                </a:cubicBezTo>
                <a:cubicBezTo>
                  <a:pt x="50" y="438"/>
                  <a:pt x="50" y="438"/>
                  <a:pt x="50" y="438"/>
                </a:cubicBezTo>
                <a:cubicBezTo>
                  <a:pt x="36" y="452"/>
                  <a:pt x="22" y="452"/>
                  <a:pt x="7" y="438"/>
                </a:cubicBezTo>
                <a:cubicBezTo>
                  <a:pt x="0" y="431"/>
                  <a:pt x="0" y="410"/>
                  <a:pt x="7" y="396"/>
                </a:cubicBezTo>
                <a:cubicBezTo>
                  <a:pt x="106" y="304"/>
                  <a:pt x="106" y="304"/>
                  <a:pt x="106" y="304"/>
                </a:cubicBezTo>
                <a:cubicBezTo>
                  <a:pt x="57" y="240"/>
                  <a:pt x="57" y="148"/>
                  <a:pt x="120" y="92"/>
                </a:cubicBezTo>
                <a:cubicBezTo>
                  <a:pt x="177" y="35"/>
                  <a:pt x="177" y="35"/>
                  <a:pt x="177" y="35"/>
                </a:cubicBezTo>
                <a:cubicBezTo>
                  <a:pt x="212" y="78"/>
                  <a:pt x="212" y="78"/>
                  <a:pt x="212" y="78"/>
                </a:cubicBezTo>
                <a:cubicBezTo>
                  <a:pt x="283" y="7"/>
                  <a:pt x="283" y="7"/>
                  <a:pt x="283" y="7"/>
                </a:cubicBezTo>
                <a:cubicBezTo>
                  <a:pt x="290" y="0"/>
                  <a:pt x="311" y="0"/>
                  <a:pt x="318" y="7"/>
                </a:cubicBezTo>
                <a:cubicBezTo>
                  <a:pt x="333" y="21"/>
                  <a:pt x="333" y="35"/>
                  <a:pt x="318" y="50"/>
                </a:cubicBezTo>
                <a:cubicBezTo>
                  <a:pt x="255" y="113"/>
                  <a:pt x="255" y="113"/>
                  <a:pt x="255" y="113"/>
                </a:cubicBezTo>
                <a:cubicBezTo>
                  <a:pt x="333" y="191"/>
                  <a:pt x="333" y="191"/>
                  <a:pt x="333" y="191"/>
                </a:cubicBezTo>
                <a:cubicBezTo>
                  <a:pt x="396" y="127"/>
                  <a:pt x="396" y="127"/>
                  <a:pt x="396" y="127"/>
                </a:cubicBezTo>
                <a:cubicBezTo>
                  <a:pt x="410" y="120"/>
                  <a:pt x="431" y="120"/>
                  <a:pt x="438" y="127"/>
                </a:cubicBezTo>
                <a:cubicBezTo>
                  <a:pt x="453" y="141"/>
                  <a:pt x="453" y="155"/>
                  <a:pt x="438" y="170"/>
                </a:cubicBezTo>
                <a:cubicBezTo>
                  <a:pt x="375" y="233"/>
                  <a:pt x="375" y="233"/>
                  <a:pt x="375" y="233"/>
                </a:cubicBezTo>
                <a:cubicBezTo>
                  <a:pt x="410" y="276"/>
                  <a:pt x="410" y="276"/>
                  <a:pt x="410" y="276"/>
                </a:cubicBezTo>
                <a:lnTo>
                  <a:pt x="354" y="332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1" name="Freeform 55"/>
          <p:cNvSpPr>
            <a:spLocks noChangeArrowheads="1"/>
          </p:cNvSpPr>
          <p:nvPr/>
        </p:nvSpPr>
        <p:spPr bwMode="auto">
          <a:xfrm>
            <a:off x="21953577" y="9539453"/>
            <a:ext cx="626652" cy="626654"/>
          </a:xfrm>
          <a:custGeom>
            <a:avLst/>
            <a:gdLst>
              <a:gd name="T0" fmla="*/ 25246 w 559"/>
              <a:gd name="T1" fmla="*/ 178170 h 559"/>
              <a:gd name="T2" fmla="*/ 25246 w 559"/>
              <a:gd name="T3" fmla="*/ 178170 h 559"/>
              <a:gd name="T4" fmla="*/ 22721 w 559"/>
              <a:gd name="T5" fmla="*/ 175645 h 559"/>
              <a:gd name="T6" fmla="*/ 22721 w 559"/>
              <a:gd name="T7" fmla="*/ 91609 h 559"/>
              <a:gd name="T8" fmla="*/ 91606 w 559"/>
              <a:gd name="T9" fmla="*/ 22722 h 559"/>
              <a:gd name="T10" fmla="*/ 175638 w 559"/>
              <a:gd name="T11" fmla="*/ 22722 h 559"/>
              <a:gd name="T12" fmla="*/ 178163 w 559"/>
              <a:gd name="T13" fmla="*/ 25247 h 559"/>
              <a:gd name="T14" fmla="*/ 178163 w 559"/>
              <a:gd name="T15" fmla="*/ 109282 h 559"/>
              <a:gd name="T16" fmla="*/ 109638 w 559"/>
              <a:gd name="T17" fmla="*/ 178170 h 559"/>
              <a:gd name="T18" fmla="*/ 25246 w 559"/>
              <a:gd name="T19" fmla="*/ 178170 h 559"/>
              <a:gd name="T20" fmla="*/ 129835 w 559"/>
              <a:gd name="T21" fmla="*/ 129840 h 559"/>
              <a:gd name="T22" fmla="*/ 129835 w 559"/>
              <a:gd name="T23" fmla="*/ 129840 h 559"/>
              <a:gd name="T24" fmla="*/ 71409 w 559"/>
              <a:gd name="T25" fmla="*/ 71051 h 559"/>
              <a:gd name="T26" fmla="*/ 35705 w 559"/>
              <a:gd name="T27" fmla="*/ 106758 h 559"/>
              <a:gd name="T28" fmla="*/ 35705 w 559"/>
              <a:gd name="T29" fmla="*/ 163022 h 559"/>
              <a:gd name="T30" fmla="*/ 38229 w 559"/>
              <a:gd name="T31" fmla="*/ 165546 h 559"/>
              <a:gd name="T32" fmla="*/ 94130 w 559"/>
              <a:gd name="T33" fmla="*/ 165546 h 559"/>
              <a:gd name="T34" fmla="*/ 129835 w 559"/>
              <a:gd name="T35" fmla="*/ 129840 h 55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59" h="559">
                <a:moveTo>
                  <a:pt x="70" y="494"/>
                </a:moveTo>
                <a:lnTo>
                  <a:pt x="70" y="494"/>
                </a:lnTo>
                <a:cubicBezTo>
                  <a:pt x="63" y="487"/>
                  <a:pt x="63" y="487"/>
                  <a:pt x="63" y="487"/>
                </a:cubicBezTo>
                <a:cubicBezTo>
                  <a:pt x="0" y="424"/>
                  <a:pt x="0" y="318"/>
                  <a:pt x="63" y="254"/>
                </a:cubicBezTo>
                <a:cubicBezTo>
                  <a:pt x="254" y="63"/>
                  <a:pt x="254" y="63"/>
                  <a:pt x="254" y="63"/>
                </a:cubicBezTo>
                <a:cubicBezTo>
                  <a:pt x="318" y="0"/>
                  <a:pt x="424" y="0"/>
                  <a:pt x="487" y="63"/>
                </a:cubicBezTo>
                <a:cubicBezTo>
                  <a:pt x="494" y="70"/>
                  <a:pt x="494" y="70"/>
                  <a:pt x="494" y="70"/>
                </a:cubicBezTo>
                <a:cubicBezTo>
                  <a:pt x="558" y="134"/>
                  <a:pt x="558" y="240"/>
                  <a:pt x="494" y="303"/>
                </a:cubicBezTo>
                <a:cubicBezTo>
                  <a:pt x="304" y="494"/>
                  <a:pt x="304" y="494"/>
                  <a:pt x="304" y="494"/>
                </a:cubicBezTo>
                <a:cubicBezTo>
                  <a:pt x="240" y="558"/>
                  <a:pt x="134" y="558"/>
                  <a:pt x="70" y="494"/>
                </a:cubicBezTo>
                <a:close/>
                <a:moveTo>
                  <a:pt x="360" y="360"/>
                </a:moveTo>
                <a:lnTo>
                  <a:pt x="360" y="360"/>
                </a:lnTo>
                <a:cubicBezTo>
                  <a:pt x="198" y="197"/>
                  <a:pt x="198" y="197"/>
                  <a:pt x="198" y="197"/>
                </a:cubicBezTo>
                <a:cubicBezTo>
                  <a:pt x="99" y="296"/>
                  <a:pt x="99" y="296"/>
                  <a:pt x="99" y="296"/>
                </a:cubicBezTo>
                <a:cubicBezTo>
                  <a:pt x="56" y="339"/>
                  <a:pt x="56" y="409"/>
                  <a:pt x="99" y="452"/>
                </a:cubicBezTo>
                <a:cubicBezTo>
                  <a:pt x="106" y="459"/>
                  <a:pt x="106" y="459"/>
                  <a:pt x="106" y="459"/>
                </a:cubicBezTo>
                <a:cubicBezTo>
                  <a:pt x="148" y="501"/>
                  <a:pt x="219" y="501"/>
                  <a:pt x="261" y="459"/>
                </a:cubicBezTo>
                <a:lnTo>
                  <a:pt x="360" y="3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2" name="Freeform 56"/>
          <p:cNvSpPr>
            <a:spLocks noChangeArrowheads="1"/>
          </p:cNvSpPr>
          <p:nvPr/>
        </p:nvSpPr>
        <p:spPr bwMode="auto">
          <a:xfrm>
            <a:off x="20868037" y="9554256"/>
            <a:ext cx="429280" cy="592112"/>
          </a:xfrm>
          <a:custGeom>
            <a:avLst/>
            <a:gdLst>
              <a:gd name="T0" fmla="*/ 68873 w 383"/>
              <a:gd name="T1" fmla="*/ 190141 h 531"/>
              <a:gd name="T2" fmla="*/ 68873 w 383"/>
              <a:gd name="T3" fmla="*/ 190141 h 531"/>
              <a:gd name="T4" fmla="*/ 0 w 383"/>
              <a:gd name="T5" fmla="*/ 121619 h 531"/>
              <a:gd name="T6" fmla="*/ 66349 w 383"/>
              <a:gd name="T7" fmla="*/ 0 h 531"/>
              <a:gd name="T8" fmla="*/ 137746 w 383"/>
              <a:gd name="T9" fmla="*/ 121619 h 531"/>
              <a:gd name="T10" fmla="*/ 68873 w 383"/>
              <a:gd name="T11" fmla="*/ 190141 h 53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83" h="531">
                <a:moveTo>
                  <a:pt x="191" y="530"/>
                </a:moveTo>
                <a:lnTo>
                  <a:pt x="191" y="530"/>
                </a:lnTo>
                <a:cubicBezTo>
                  <a:pt x="92" y="530"/>
                  <a:pt x="0" y="445"/>
                  <a:pt x="0" y="339"/>
                </a:cubicBezTo>
                <a:cubicBezTo>
                  <a:pt x="0" y="240"/>
                  <a:pt x="184" y="0"/>
                  <a:pt x="184" y="0"/>
                </a:cubicBezTo>
                <a:cubicBezTo>
                  <a:pt x="184" y="0"/>
                  <a:pt x="382" y="233"/>
                  <a:pt x="382" y="339"/>
                </a:cubicBezTo>
                <a:cubicBezTo>
                  <a:pt x="382" y="445"/>
                  <a:pt x="290" y="530"/>
                  <a:pt x="191" y="53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3" name="Freeform 57"/>
          <p:cNvSpPr>
            <a:spLocks noChangeArrowheads="1"/>
          </p:cNvSpPr>
          <p:nvPr/>
        </p:nvSpPr>
        <p:spPr bwMode="auto">
          <a:xfrm>
            <a:off x="19565392" y="9554256"/>
            <a:ext cx="675994" cy="592112"/>
          </a:xfrm>
          <a:custGeom>
            <a:avLst/>
            <a:gdLst>
              <a:gd name="T0" fmla="*/ 212060 w 602"/>
              <a:gd name="T1" fmla="*/ 103681 h 531"/>
              <a:gd name="T2" fmla="*/ 112352 w 602"/>
              <a:gd name="T3" fmla="*/ 144579 h 531"/>
              <a:gd name="T4" fmla="*/ 112352 w 602"/>
              <a:gd name="T5" fmla="*/ 144579 h 531"/>
              <a:gd name="T6" fmla="*/ 109823 w 602"/>
              <a:gd name="T7" fmla="*/ 147090 h 531"/>
              <a:gd name="T8" fmla="*/ 104766 w 602"/>
              <a:gd name="T9" fmla="*/ 144579 h 531"/>
              <a:gd name="T10" fmla="*/ 104766 w 602"/>
              <a:gd name="T11" fmla="*/ 144579 h 531"/>
              <a:gd name="T12" fmla="*/ 5419 w 602"/>
              <a:gd name="T13" fmla="*/ 103681 h 531"/>
              <a:gd name="T14" fmla="*/ 10477 w 602"/>
              <a:gd name="T15" fmla="*/ 86102 h 531"/>
              <a:gd name="T16" fmla="*/ 15534 w 602"/>
              <a:gd name="T17" fmla="*/ 86102 h 531"/>
              <a:gd name="T18" fmla="*/ 15534 w 602"/>
              <a:gd name="T19" fmla="*/ 86102 h 531"/>
              <a:gd name="T20" fmla="*/ 204474 w 602"/>
              <a:gd name="T21" fmla="*/ 86102 h 531"/>
              <a:gd name="T22" fmla="*/ 204474 w 602"/>
              <a:gd name="T23" fmla="*/ 86102 h 531"/>
              <a:gd name="T24" fmla="*/ 207002 w 602"/>
              <a:gd name="T25" fmla="*/ 86102 h 531"/>
              <a:gd name="T26" fmla="*/ 212060 w 602"/>
              <a:gd name="T27" fmla="*/ 103681 h 531"/>
              <a:gd name="T28" fmla="*/ 212060 w 602"/>
              <a:gd name="T29" fmla="*/ 60630 h 531"/>
              <a:gd name="T30" fmla="*/ 112352 w 602"/>
              <a:gd name="T31" fmla="*/ 101169 h 531"/>
              <a:gd name="T32" fmla="*/ 112352 w 602"/>
              <a:gd name="T33" fmla="*/ 101169 h 531"/>
              <a:gd name="T34" fmla="*/ 109823 w 602"/>
              <a:gd name="T35" fmla="*/ 101169 h 531"/>
              <a:gd name="T36" fmla="*/ 104766 w 602"/>
              <a:gd name="T37" fmla="*/ 101169 h 531"/>
              <a:gd name="T38" fmla="*/ 104766 w 602"/>
              <a:gd name="T39" fmla="*/ 101169 h 531"/>
              <a:gd name="T40" fmla="*/ 5419 w 602"/>
              <a:gd name="T41" fmla="*/ 60630 h 531"/>
              <a:gd name="T42" fmla="*/ 5419 w 602"/>
              <a:gd name="T43" fmla="*/ 43051 h 531"/>
              <a:gd name="T44" fmla="*/ 104766 w 602"/>
              <a:gd name="T45" fmla="*/ 2511 h 531"/>
              <a:gd name="T46" fmla="*/ 104766 w 602"/>
              <a:gd name="T47" fmla="*/ 2511 h 531"/>
              <a:gd name="T48" fmla="*/ 109823 w 602"/>
              <a:gd name="T49" fmla="*/ 0 h 531"/>
              <a:gd name="T50" fmla="*/ 112352 w 602"/>
              <a:gd name="T51" fmla="*/ 2511 h 531"/>
              <a:gd name="T52" fmla="*/ 112352 w 602"/>
              <a:gd name="T53" fmla="*/ 2511 h 531"/>
              <a:gd name="T54" fmla="*/ 212060 w 602"/>
              <a:gd name="T55" fmla="*/ 43051 h 531"/>
              <a:gd name="T56" fmla="*/ 212060 w 602"/>
              <a:gd name="T57" fmla="*/ 60630 h 531"/>
              <a:gd name="T58" fmla="*/ 10477 w 602"/>
              <a:gd name="T59" fmla="*/ 129153 h 531"/>
              <a:gd name="T60" fmla="*/ 15534 w 602"/>
              <a:gd name="T61" fmla="*/ 129153 h 531"/>
              <a:gd name="T62" fmla="*/ 15534 w 602"/>
              <a:gd name="T63" fmla="*/ 129153 h 531"/>
              <a:gd name="T64" fmla="*/ 204474 w 602"/>
              <a:gd name="T65" fmla="*/ 129153 h 531"/>
              <a:gd name="T66" fmla="*/ 204474 w 602"/>
              <a:gd name="T67" fmla="*/ 129153 h 531"/>
              <a:gd name="T68" fmla="*/ 207002 w 602"/>
              <a:gd name="T69" fmla="*/ 129153 h 531"/>
              <a:gd name="T70" fmla="*/ 212060 w 602"/>
              <a:gd name="T71" fmla="*/ 149602 h 531"/>
              <a:gd name="T72" fmla="*/ 112352 w 602"/>
              <a:gd name="T73" fmla="*/ 190141 h 531"/>
              <a:gd name="T74" fmla="*/ 112352 w 602"/>
              <a:gd name="T75" fmla="*/ 190141 h 531"/>
              <a:gd name="T76" fmla="*/ 109823 w 602"/>
              <a:gd name="T77" fmla="*/ 190141 h 531"/>
              <a:gd name="T78" fmla="*/ 104766 w 602"/>
              <a:gd name="T79" fmla="*/ 190141 h 531"/>
              <a:gd name="T80" fmla="*/ 104766 w 602"/>
              <a:gd name="T81" fmla="*/ 190141 h 531"/>
              <a:gd name="T82" fmla="*/ 5419 w 602"/>
              <a:gd name="T83" fmla="*/ 149602 h 531"/>
              <a:gd name="T84" fmla="*/ 10477 w 602"/>
              <a:gd name="T85" fmla="*/ 129153 h 53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2" h="531">
                <a:moveTo>
                  <a:pt x="587" y="289"/>
                </a:moveTo>
                <a:lnTo>
                  <a:pt x="587" y="289"/>
                </a:lnTo>
                <a:cubicBezTo>
                  <a:pt x="311" y="403"/>
                  <a:pt x="311" y="403"/>
                  <a:pt x="311" y="403"/>
                </a:cubicBezTo>
                <a:cubicBezTo>
                  <a:pt x="311" y="410"/>
                  <a:pt x="304" y="410"/>
                  <a:pt x="304" y="410"/>
                </a:cubicBezTo>
                <a:cubicBezTo>
                  <a:pt x="297" y="410"/>
                  <a:pt x="297" y="410"/>
                  <a:pt x="290" y="403"/>
                </a:cubicBezTo>
                <a:cubicBezTo>
                  <a:pt x="15" y="289"/>
                  <a:pt x="15" y="289"/>
                  <a:pt x="15" y="289"/>
                </a:cubicBezTo>
                <a:cubicBezTo>
                  <a:pt x="7" y="289"/>
                  <a:pt x="0" y="275"/>
                  <a:pt x="0" y="268"/>
                </a:cubicBezTo>
                <a:cubicBezTo>
                  <a:pt x="0" y="247"/>
                  <a:pt x="15" y="240"/>
                  <a:pt x="29" y="240"/>
                </a:cubicBezTo>
                <a:cubicBezTo>
                  <a:pt x="36" y="240"/>
                  <a:pt x="36" y="240"/>
                  <a:pt x="43" y="240"/>
                </a:cubicBezTo>
                <a:cubicBezTo>
                  <a:pt x="304" y="346"/>
                  <a:pt x="304" y="346"/>
                  <a:pt x="304" y="346"/>
                </a:cubicBezTo>
                <a:cubicBezTo>
                  <a:pt x="566" y="240"/>
                  <a:pt x="566" y="240"/>
                  <a:pt x="566" y="240"/>
                </a:cubicBezTo>
                <a:lnTo>
                  <a:pt x="573" y="240"/>
                </a:lnTo>
                <a:cubicBezTo>
                  <a:pt x="594" y="240"/>
                  <a:pt x="601" y="247"/>
                  <a:pt x="601" y="268"/>
                </a:cubicBezTo>
                <a:cubicBezTo>
                  <a:pt x="601" y="275"/>
                  <a:pt x="594" y="289"/>
                  <a:pt x="587" y="289"/>
                </a:cubicBezTo>
                <a:close/>
                <a:moveTo>
                  <a:pt x="587" y="169"/>
                </a:moveTo>
                <a:lnTo>
                  <a:pt x="587" y="169"/>
                </a:lnTo>
                <a:cubicBezTo>
                  <a:pt x="311" y="282"/>
                  <a:pt x="311" y="282"/>
                  <a:pt x="311" y="282"/>
                </a:cubicBezTo>
                <a:lnTo>
                  <a:pt x="304" y="282"/>
                </a:lnTo>
                <a:cubicBezTo>
                  <a:pt x="297" y="282"/>
                  <a:pt x="297" y="282"/>
                  <a:pt x="290" y="282"/>
                </a:cubicBezTo>
                <a:cubicBezTo>
                  <a:pt x="15" y="169"/>
                  <a:pt x="15" y="169"/>
                  <a:pt x="15" y="169"/>
                </a:cubicBezTo>
                <a:cubicBezTo>
                  <a:pt x="7" y="162"/>
                  <a:pt x="0" y="155"/>
                  <a:pt x="0" y="141"/>
                </a:cubicBezTo>
                <a:cubicBezTo>
                  <a:pt x="0" y="134"/>
                  <a:pt x="7" y="120"/>
                  <a:pt x="15" y="120"/>
                </a:cubicBezTo>
                <a:cubicBezTo>
                  <a:pt x="290" y="7"/>
                  <a:pt x="290" y="7"/>
                  <a:pt x="290" y="7"/>
                </a:cubicBezTo>
                <a:cubicBezTo>
                  <a:pt x="297" y="0"/>
                  <a:pt x="297" y="0"/>
                  <a:pt x="304" y="0"/>
                </a:cubicBezTo>
                <a:cubicBezTo>
                  <a:pt x="304" y="0"/>
                  <a:pt x="311" y="0"/>
                  <a:pt x="311" y="7"/>
                </a:cubicBezTo>
                <a:cubicBezTo>
                  <a:pt x="587" y="120"/>
                  <a:pt x="587" y="120"/>
                  <a:pt x="587" y="120"/>
                </a:cubicBezTo>
                <a:cubicBezTo>
                  <a:pt x="594" y="120"/>
                  <a:pt x="601" y="134"/>
                  <a:pt x="601" y="141"/>
                </a:cubicBezTo>
                <a:cubicBezTo>
                  <a:pt x="601" y="155"/>
                  <a:pt x="594" y="162"/>
                  <a:pt x="587" y="169"/>
                </a:cubicBezTo>
                <a:close/>
                <a:moveTo>
                  <a:pt x="29" y="360"/>
                </a:moveTo>
                <a:lnTo>
                  <a:pt x="29" y="360"/>
                </a:lnTo>
                <a:cubicBezTo>
                  <a:pt x="36" y="360"/>
                  <a:pt x="36" y="360"/>
                  <a:pt x="43" y="360"/>
                </a:cubicBezTo>
                <a:cubicBezTo>
                  <a:pt x="304" y="473"/>
                  <a:pt x="304" y="473"/>
                  <a:pt x="304" y="473"/>
                </a:cubicBezTo>
                <a:cubicBezTo>
                  <a:pt x="566" y="360"/>
                  <a:pt x="566" y="360"/>
                  <a:pt x="566" y="360"/>
                </a:cubicBezTo>
                <a:lnTo>
                  <a:pt x="573" y="360"/>
                </a:lnTo>
                <a:cubicBezTo>
                  <a:pt x="594" y="360"/>
                  <a:pt x="601" y="374"/>
                  <a:pt x="601" y="388"/>
                </a:cubicBezTo>
                <a:cubicBezTo>
                  <a:pt x="601" y="403"/>
                  <a:pt x="594" y="410"/>
                  <a:pt x="587" y="417"/>
                </a:cubicBezTo>
                <a:cubicBezTo>
                  <a:pt x="311" y="530"/>
                  <a:pt x="311" y="530"/>
                  <a:pt x="311" y="530"/>
                </a:cubicBezTo>
                <a:lnTo>
                  <a:pt x="304" y="530"/>
                </a:lnTo>
                <a:cubicBezTo>
                  <a:pt x="297" y="530"/>
                  <a:pt x="297" y="530"/>
                  <a:pt x="290" y="530"/>
                </a:cubicBezTo>
                <a:cubicBezTo>
                  <a:pt x="15" y="417"/>
                  <a:pt x="15" y="417"/>
                  <a:pt x="15" y="417"/>
                </a:cubicBezTo>
                <a:cubicBezTo>
                  <a:pt x="7" y="410"/>
                  <a:pt x="0" y="403"/>
                  <a:pt x="0" y="388"/>
                </a:cubicBezTo>
                <a:cubicBezTo>
                  <a:pt x="0" y="374"/>
                  <a:pt x="15" y="360"/>
                  <a:pt x="29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4" name="Freeform 58"/>
          <p:cNvSpPr>
            <a:spLocks noChangeArrowheads="1"/>
          </p:cNvSpPr>
          <p:nvPr/>
        </p:nvSpPr>
        <p:spPr bwMode="auto">
          <a:xfrm>
            <a:off x="18386099" y="9514783"/>
            <a:ext cx="675996" cy="675994"/>
          </a:xfrm>
          <a:custGeom>
            <a:avLst/>
            <a:gdLst>
              <a:gd name="T0" fmla="*/ 107295 w 602"/>
              <a:gd name="T1" fmla="*/ 217126 h 602"/>
              <a:gd name="T2" fmla="*/ 107295 w 602"/>
              <a:gd name="T3" fmla="*/ 217126 h 602"/>
              <a:gd name="T4" fmla="*/ 0 w 602"/>
              <a:gd name="T5" fmla="*/ 109827 h 602"/>
              <a:gd name="T6" fmla="*/ 107295 w 602"/>
              <a:gd name="T7" fmla="*/ 0 h 602"/>
              <a:gd name="T8" fmla="*/ 217119 w 602"/>
              <a:gd name="T9" fmla="*/ 109827 h 602"/>
              <a:gd name="T10" fmla="*/ 107295 w 602"/>
              <a:gd name="T11" fmla="*/ 217126 h 602"/>
              <a:gd name="T12" fmla="*/ 107295 w 602"/>
              <a:gd name="T13" fmla="*/ 20593 h 602"/>
              <a:gd name="T14" fmla="*/ 107295 w 602"/>
              <a:gd name="T15" fmla="*/ 20593 h 602"/>
              <a:gd name="T16" fmla="*/ 20592 w 602"/>
              <a:gd name="T17" fmla="*/ 109827 h 602"/>
              <a:gd name="T18" fmla="*/ 107295 w 602"/>
              <a:gd name="T19" fmla="*/ 196533 h 602"/>
              <a:gd name="T20" fmla="*/ 196527 w 602"/>
              <a:gd name="T21" fmla="*/ 109827 h 602"/>
              <a:gd name="T22" fmla="*/ 107295 w 602"/>
              <a:gd name="T23" fmla="*/ 20593 h 602"/>
              <a:gd name="T24" fmla="*/ 107295 w 602"/>
              <a:gd name="T25" fmla="*/ 173773 h 602"/>
              <a:gd name="T26" fmla="*/ 107295 w 602"/>
              <a:gd name="T27" fmla="*/ 173773 h 602"/>
              <a:gd name="T28" fmla="*/ 43351 w 602"/>
              <a:gd name="T29" fmla="*/ 109827 h 602"/>
              <a:gd name="T30" fmla="*/ 107295 w 602"/>
              <a:gd name="T31" fmla="*/ 43353 h 602"/>
              <a:gd name="T32" fmla="*/ 173767 w 602"/>
              <a:gd name="T33" fmla="*/ 109827 h 602"/>
              <a:gd name="T34" fmla="*/ 107295 w 602"/>
              <a:gd name="T35" fmla="*/ 173773 h 602"/>
              <a:gd name="T36" fmla="*/ 107295 w 602"/>
              <a:gd name="T37" fmla="*/ 63946 h 602"/>
              <a:gd name="T38" fmla="*/ 107295 w 602"/>
              <a:gd name="T39" fmla="*/ 63946 h 602"/>
              <a:gd name="T40" fmla="*/ 63943 w 602"/>
              <a:gd name="T41" fmla="*/ 109827 h 602"/>
              <a:gd name="T42" fmla="*/ 107295 w 602"/>
              <a:gd name="T43" fmla="*/ 153180 h 602"/>
              <a:gd name="T44" fmla="*/ 153175 w 602"/>
              <a:gd name="T45" fmla="*/ 109827 h 602"/>
              <a:gd name="T46" fmla="*/ 107295 w 602"/>
              <a:gd name="T47" fmla="*/ 63946 h 602"/>
              <a:gd name="T48" fmla="*/ 107295 w 602"/>
              <a:gd name="T49" fmla="*/ 130420 h 602"/>
              <a:gd name="T50" fmla="*/ 107295 w 602"/>
              <a:gd name="T51" fmla="*/ 130420 h 602"/>
              <a:gd name="T52" fmla="*/ 86703 w 602"/>
              <a:gd name="T53" fmla="*/ 109827 h 602"/>
              <a:gd name="T54" fmla="*/ 107295 w 602"/>
              <a:gd name="T55" fmla="*/ 89596 h 602"/>
              <a:gd name="T56" fmla="*/ 127887 w 602"/>
              <a:gd name="T57" fmla="*/ 109827 h 602"/>
              <a:gd name="T58" fmla="*/ 107295 w 602"/>
              <a:gd name="T59" fmla="*/ 130420 h 60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2" h="602">
                <a:moveTo>
                  <a:pt x="297" y="601"/>
                </a:moveTo>
                <a:lnTo>
                  <a:pt x="297" y="601"/>
                </a:lnTo>
                <a:cubicBezTo>
                  <a:pt x="135" y="601"/>
                  <a:pt x="0" y="467"/>
                  <a:pt x="0" y="304"/>
                </a:cubicBezTo>
                <a:cubicBezTo>
                  <a:pt x="0" y="135"/>
                  <a:pt x="135" y="0"/>
                  <a:pt x="297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297" y="601"/>
                </a:cubicBezTo>
                <a:close/>
                <a:moveTo>
                  <a:pt x="297" y="57"/>
                </a:moveTo>
                <a:lnTo>
                  <a:pt x="297" y="57"/>
                </a:lnTo>
                <a:cubicBezTo>
                  <a:pt x="163" y="57"/>
                  <a:pt x="57" y="170"/>
                  <a:pt x="57" y="304"/>
                </a:cubicBezTo>
                <a:cubicBezTo>
                  <a:pt x="57" y="439"/>
                  <a:pt x="163" y="544"/>
                  <a:pt x="297" y="544"/>
                </a:cubicBezTo>
                <a:cubicBezTo>
                  <a:pt x="431" y="544"/>
                  <a:pt x="544" y="439"/>
                  <a:pt x="544" y="304"/>
                </a:cubicBezTo>
                <a:cubicBezTo>
                  <a:pt x="544" y="170"/>
                  <a:pt x="431" y="57"/>
                  <a:pt x="297" y="57"/>
                </a:cubicBezTo>
                <a:close/>
                <a:moveTo>
                  <a:pt x="297" y="481"/>
                </a:moveTo>
                <a:lnTo>
                  <a:pt x="297" y="481"/>
                </a:lnTo>
                <a:cubicBezTo>
                  <a:pt x="198" y="481"/>
                  <a:pt x="120" y="403"/>
                  <a:pt x="120" y="304"/>
                </a:cubicBezTo>
                <a:cubicBezTo>
                  <a:pt x="120" y="205"/>
                  <a:pt x="198" y="120"/>
                  <a:pt x="297" y="120"/>
                </a:cubicBezTo>
                <a:cubicBezTo>
                  <a:pt x="396" y="120"/>
                  <a:pt x="481" y="205"/>
                  <a:pt x="481" y="304"/>
                </a:cubicBezTo>
                <a:cubicBezTo>
                  <a:pt x="481" y="403"/>
                  <a:pt x="396" y="481"/>
                  <a:pt x="297" y="481"/>
                </a:cubicBezTo>
                <a:close/>
                <a:moveTo>
                  <a:pt x="297" y="177"/>
                </a:moveTo>
                <a:lnTo>
                  <a:pt x="297" y="177"/>
                </a:lnTo>
                <a:cubicBezTo>
                  <a:pt x="233" y="177"/>
                  <a:pt x="177" y="233"/>
                  <a:pt x="177" y="304"/>
                </a:cubicBezTo>
                <a:cubicBezTo>
                  <a:pt x="177" y="368"/>
                  <a:pt x="233" y="424"/>
                  <a:pt x="297" y="424"/>
                </a:cubicBezTo>
                <a:cubicBezTo>
                  <a:pt x="368" y="424"/>
                  <a:pt x="424" y="368"/>
                  <a:pt x="424" y="304"/>
                </a:cubicBezTo>
                <a:cubicBezTo>
                  <a:pt x="424" y="233"/>
                  <a:pt x="368" y="177"/>
                  <a:pt x="297" y="177"/>
                </a:cubicBezTo>
                <a:close/>
                <a:moveTo>
                  <a:pt x="297" y="361"/>
                </a:moveTo>
                <a:lnTo>
                  <a:pt x="297" y="361"/>
                </a:lnTo>
                <a:cubicBezTo>
                  <a:pt x="269" y="361"/>
                  <a:pt x="240" y="333"/>
                  <a:pt x="240" y="304"/>
                </a:cubicBezTo>
                <a:cubicBezTo>
                  <a:pt x="240" y="269"/>
                  <a:pt x="269" y="248"/>
                  <a:pt x="297" y="248"/>
                </a:cubicBezTo>
                <a:cubicBezTo>
                  <a:pt x="332" y="248"/>
                  <a:pt x="354" y="269"/>
                  <a:pt x="354" y="304"/>
                </a:cubicBezTo>
                <a:cubicBezTo>
                  <a:pt x="354" y="333"/>
                  <a:pt x="332" y="361"/>
                  <a:pt x="297" y="3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5" name="Freeform 59"/>
          <p:cNvSpPr>
            <a:spLocks noChangeArrowheads="1"/>
          </p:cNvSpPr>
          <p:nvPr/>
        </p:nvSpPr>
        <p:spPr bwMode="auto">
          <a:xfrm>
            <a:off x="17201872" y="9514783"/>
            <a:ext cx="680930" cy="675994"/>
          </a:xfrm>
          <a:custGeom>
            <a:avLst/>
            <a:gdLst>
              <a:gd name="T0" fmla="*/ 208635 w 609"/>
              <a:gd name="T1" fmla="*/ 120304 h 602"/>
              <a:gd name="T2" fmla="*/ 170505 w 609"/>
              <a:gd name="T3" fmla="*/ 109827 h 602"/>
              <a:gd name="T4" fmla="*/ 208635 w 609"/>
              <a:gd name="T5" fmla="*/ 99712 h 602"/>
              <a:gd name="T6" fmla="*/ 208635 w 609"/>
              <a:gd name="T7" fmla="*/ 120304 h 602"/>
              <a:gd name="T8" fmla="*/ 188131 w 609"/>
              <a:gd name="T9" fmla="*/ 43353 h 602"/>
              <a:gd name="T10" fmla="*/ 167987 w 609"/>
              <a:gd name="T11" fmla="*/ 63946 h 602"/>
              <a:gd name="T12" fmla="*/ 150002 w 609"/>
              <a:gd name="T13" fmla="*/ 58888 h 602"/>
              <a:gd name="T14" fmla="*/ 152520 w 609"/>
              <a:gd name="T15" fmla="*/ 51301 h 602"/>
              <a:gd name="T16" fmla="*/ 173023 w 609"/>
              <a:gd name="T17" fmla="*/ 30708 h 602"/>
              <a:gd name="T18" fmla="*/ 190649 w 609"/>
              <a:gd name="T19" fmla="*/ 38295 h 602"/>
              <a:gd name="T20" fmla="*/ 109354 w 609"/>
              <a:gd name="T21" fmla="*/ 217126 h 602"/>
              <a:gd name="T22" fmla="*/ 99282 w 609"/>
              <a:gd name="T23" fmla="*/ 207010 h 602"/>
              <a:gd name="T24" fmla="*/ 109354 w 609"/>
              <a:gd name="T25" fmla="*/ 171244 h 602"/>
              <a:gd name="T26" fmla="*/ 119426 w 609"/>
              <a:gd name="T27" fmla="*/ 207010 h 602"/>
              <a:gd name="T28" fmla="*/ 109354 w 609"/>
              <a:gd name="T29" fmla="*/ 48772 h 602"/>
              <a:gd name="T30" fmla="*/ 99282 w 609"/>
              <a:gd name="T31" fmla="*/ 38295 h 602"/>
              <a:gd name="T32" fmla="*/ 109354 w 609"/>
              <a:gd name="T33" fmla="*/ 0 h 602"/>
              <a:gd name="T34" fmla="*/ 119426 w 609"/>
              <a:gd name="T35" fmla="*/ 38295 h 602"/>
              <a:gd name="T36" fmla="*/ 66188 w 609"/>
              <a:gd name="T37" fmla="*/ 166186 h 602"/>
              <a:gd name="T38" fmla="*/ 45684 w 609"/>
              <a:gd name="T39" fmla="*/ 186417 h 602"/>
              <a:gd name="T40" fmla="*/ 38130 w 609"/>
              <a:gd name="T41" fmla="*/ 191475 h 602"/>
              <a:gd name="T42" fmla="*/ 30576 w 609"/>
              <a:gd name="T43" fmla="*/ 173773 h 602"/>
              <a:gd name="T44" fmla="*/ 50720 w 609"/>
              <a:gd name="T45" fmla="*/ 153180 h 602"/>
              <a:gd name="T46" fmla="*/ 58634 w 609"/>
              <a:gd name="T47" fmla="*/ 150651 h 602"/>
              <a:gd name="T48" fmla="*/ 66188 w 609"/>
              <a:gd name="T49" fmla="*/ 166186 h 602"/>
              <a:gd name="T50" fmla="*/ 58634 w 609"/>
              <a:gd name="T51" fmla="*/ 69003 h 602"/>
              <a:gd name="T52" fmla="*/ 50720 w 609"/>
              <a:gd name="T53" fmla="*/ 63946 h 602"/>
              <a:gd name="T54" fmla="*/ 30576 w 609"/>
              <a:gd name="T55" fmla="*/ 43353 h 602"/>
              <a:gd name="T56" fmla="*/ 38130 w 609"/>
              <a:gd name="T57" fmla="*/ 28179 h 602"/>
              <a:gd name="T58" fmla="*/ 45684 w 609"/>
              <a:gd name="T59" fmla="*/ 30708 h 602"/>
              <a:gd name="T60" fmla="*/ 66188 w 609"/>
              <a:gd name="T61" fmla="*/ 51301 h 602"/>
              <a:gd name="T62" fmla="*/ 58634 w 609"/>
              <a:gd name="T63" fmla="*/ 69003 h 602"/>
              <a:gd name="T64" fmla="*/ 48202 w 609"/>
              <a:gd name="T65" fmla="*/ 109827 h 602"/>
              <a:gd name="T66" fmla="*/ 10072 w 609"/>
              <a:gd name="T67" fmla="*/ 120304 h 602"/>
              <a:gd name="T68" fmla="*/ 10072 w 609"/>
              <a:gd name="T69" fmla="*/ 99712 h 602"/>
              <a:gd name="T70" fmla="*/ 48202 w 609"/>
              <a:gd name="T71" fmla="*/ 109827 h 602"/>
              <a:gd name="T72" fmla="*/ 160074 w 609"/>
              <a:gd name="T73" fmla="*/ 150651 h 602"/>
              <a:gd name="T74" fmla="*/ 167987 w 609"/>
              <a:gd name="T75" fmla="*/ 153180 h 602"/>
              <a:gd name="T76" fmla="*/ 188131 w 609"/>
              <a:gd name="T77" fmla="*/ 173773 h 602"/>
              <a:gd name="T78" fmla="*/ 180577 w 609"/>
              <a:gd name="T79" fmla="*/ 191475 h 602"/>
              <a:gd name="T80" fmla="*/ 173023 w 609"/>
              <a:gd name="T81" fmla="*/ 186417 h 602"/>
              <a:gd name="T82" fmla="*/ 152520 w 609"/>
              <a:gd name="T83" fmla="*/ 166186 h 602"/>
              <a:gd name="T84" fmla="*/ 160074 w 609"/>
              <a:gd name="T85" fmla="*/ 150651 h 60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9" h="602">
                <a:moveTo>
                  <a:pt x="580" y="333"/>
                </a:moveTo>
                <a:lnTo>
                  <a:pt x="580" y="333"/>
                </a:lnTo>
                <a:cubicBezTo>
                  <a:pt x="502" y="333"/>
                  <a:pt x="502" y="333"/>
                  <a:pt x="502" y="333"/>
                </a:cubicBezTo>
                <a:cubicBezTo>
                  <a:pt x="488" y="333"/>
                  <a:pt x="474" y="318"/>
                  <a:pt x="474" y="304"/>
                </a:cubicBezTo>
                <a:cubicBezTo>
                  <a:pt x="474" y="283"/>
                  <a:pt x="488" y="276"/>
                  <a:pt x="502" y="276"/>
                </a:cubicBezTo>
                <a:cubicBezTo>
                  <a:pt x="580" y="276"/>
                  <a:pt x="580" y="276"/>
                  <a:pt x="580" y="276"/>
                </a:cubicBezTo>
                <a:cubicBezTo>
                  <a:pt x="594" y="276"/>
                  <a:pt x="608" y="283"/>
                  <a:pt x="608" y="304"/>
                </a:cubicBezTo>
                <a:cubicBezTo>
                  <a:pt x="608" y="318"/>
                  <a:pt x="594" y="333"/>
                  <a:pt x="580" y="333"/>
                </a:cubicBezTo>
                <a:close/>
                <a:moveTo>
                  <a:pt x="523" y="120"/>
                </a:moveTo>
                <a:lnTo>
                  <a:pt x="523" y="120"/>
                </a:lnTo>
                <a:cubicBezTo>
                  <a:pt x="467" y="177"/>
                  <a:pt x="467" y="177"/>
                  <a:pt x="467" y="177"/>
                </a:cubicBezTo>
                <a:cubicBezTo>
                  <a:pt x="459" y="184"/>
                  <a:pt x="452" y="191"/>
                  <a:pt x="445" y="191"/>
                </a:cubicBezTo>
                <a:cubicBezTo>
                  <a:pt x="431" y="191"/>
                  <a:pt x="417" y="177"/>
                  <a:pt x="417" y="163"/>
                </a:cubicBezTo>
                <a:cubicBezTo>
                  <a:pt x="417" y="156"/>
                  <a:pt x="417" y="149"/>
                  <a:pt x="424" y="142"/>
                </a:cubicBezTo>
                <a:cubicBezTo>
                  <a:pt x="481" y="85"/>
                  <a:pt x="481" y="85"/>
                  <a:pt x="481" y="85"/>
                </a:cubicBezTo>
                <a:cubicBezTo>
                  <a:pt x="488" y="78"/>
                  <a:pt x="495" y="78"/>
                  <a:pt x="502" y="78"/>
                </a:cubicBezTo>
                <a:cubicBezTo>
                  <a:pt x="516" y="78"/>
                  <a:pt x="530" y="85"/>
                  <a:pt x="530" y="106"/>
                </a:cubicBezTo>
                <a:cubicBezTo>
                  <a:pt x="530" y="113"/>
                  <a:pt x="530" y="120"/>
                  <a:pt x="523" y="120"/>
                </a:cubicBezTo>
                <a:close/>
                <a:moveTo>
                  <a:pt x="304" y="601"/>
                </a:moveTo>
                <a:lnTo>
                  <a:pt x="304" y="601"/>
                </a:lnTo>
                <a:cubicBezTo>
                  <a:pt x="290" y="601"/>
                  <a:pt x="276" y="594"/>
                  <a:pt x="276" y="573"/>
                </a:cubicBezTo>
                <a:cubicBezTo>
                  <a:pt x="276" y="502"/>
                  <a:pt x="276" y="502"/>
                  <a:pt x="276" y="502"/>
                </a:cubicBezTo>
                <a:cubicBezTo>
                  <a:pt x="276" y="481"/>
                  <a:pt x="290" y="474"/>
                  <a:pt x="304" y="474"/>
                </a:cubicBezTo>
                <a:cubicBezTo>
                  <a:pt x="318" y="474"/>
                  <a:pt x="332" y="481"/>
                  <a:pt x="332" y="502"/>
                </a:cubicBezTo>
                <a:cubicBezTo>
                  <a:pt x="332" y="573"/>
                  <a:pt x="332" y="573"/>
                  <a:pt x="332" y="573"/>
                </a:cubicBezTo>
                <a:cubicBezTo>
                  <a:pt x="332" y="594"/>
                  <a:pt x="318" y="601"/>
                  <a:pt x="304" y="601"/>
                </a:cubicBezTo>
                <a:close/>
                <a:moveTo>
                  <a:pt x="304" y="135"/>
                </a:moveTo>
                <a:lnTo>
                  <a:pt x="304" y="135"/>
                </a:lnTo>
                <a:cubicBezTo>
                  <a:pt x="290" y="135"/>
                  <a:pt x="276" y="120"/>
                  <a:pt x="276" y="106"/>
                </a:cubicBezTo>
                <a:cubicBezTo>
                  <a:pt x="276" y="29"/>
                  <a:pt x="276" y="29"/>
                  <a:pt x="276" y="29"/>
                </a:cubicBezTo>
                <a:cubicBezTo>
                  <a:pt x="276" y="15"/>
                  <a:pt x="290" y="0"/>
                  <a:pt x="304" y="0"/>
                </a:cubicBezTo>
                <a:cubicBezTo>
                  <a:pt x="318" y="0"/>
                  <a:pt x="332" y="15"/>
                  <a:pt x="332" y="29"/>
                </a:cubicBezTo>
                <a:cubicBezTo>
                  <a:pt x="332" y="106"/>
                  <a:pt x="332" y="106"/>
                  <a:pt x="332" y="106"/>
                </a:cubicBezTo>
                <a:cubicBezTo>
                  <a:pt x="332" y="120"/>
                  <a:pt x="318" y="135"/>
                  <a:pt x="304" y="135"/>
                </a:cubicBezTo>
                <a:close/>
                <a:moveTo>
                  <a:pt x="184" y="460"/>
                </a:moveTo>
                <a:lnTo>
                  <a:pt x="184" y="460"/>
                </a:lnTo>
                <a:cubicBezTo>
                  <a:pt x="127" y="516"/>
                  <a:pt x="127" y="516"/>
                  <a:pt x="127" y="516"/>
                </a:cubicBezTo>
                <a:cubicBezTo>
                  <a:pt x="120" y="523"/>
                  <a:pt x="113" y="530"/>
                  <a:pt x="106" y="530"/>
                </a:cubicBezTo>
                <a:cubicBezTo>
                  <a:pt x="92" y="530"/>
                  <a:pt x="78" y="516"/>
                  <a:pt x="78" y="502"/>
                </a:cubicBezTo>
                <a:cubicBezTo>
                  <a:pt x="78" y="495"/>
                  <a:pt x="78" y="488"/>
                  <a:pt x="85" y="481"/>
                </a:cubicBezTo>
                <a:cubicBezTo>
                  <a:pt x="141" y="424"/>
                  <a:pt x="141" y="424"/>
                  <a:pt x="141" y="424"/>
                </a:cubicBezTo>
                <a:cubicBezTo>
                  <a:pt x="149" y="417"/>
                  <a:pt x="156" y="417"/>
                  <a:pt x="163" y="417"/>
                </a:cubicBezTo>
                <a:cubicBezTo>
                  <a:pt x="177" y="417"/>
                  <a:pt x="191" y="424"/>
                  <a:pt x="191" y="446"/>
                </a:cubicBezTo>
                <a:cubicBezTo>
                  <a:pt x="191" y="453"/>
                  <a:pt x="191" y="460"/>
                  <a:pt x="184" y="460"/>
                </a:cubicBezTo>
                <a:close/>
                <a:moveTo>
                  <a:pt x="163" y="191"/>
                </a:moveTo>
                <a:lnTo>
                  <a:pt x="163" y="191"/>
                </a:lnTo>
                <a:cubicBezTo>
                  <a:pt x="156" y="191"/>
                  <a:pt x="149" y="184"/>
                  <a:pt x="141" y="177"/>
                </a:cubicBezTo>
                <a:cubicBezTo>
                  <a:pt x="85" y="120"/>
                  <a:pt x="85" y="120"/>
                  <a:pt x="85" y="120"/>
                </a:cubicBezTo>
                <a:cubicBezTo>
                  <a:pt x="78" y="120"/>
                  <a:pt x="78" y="113"/>
                  <a:pt x="78" y="106"/>
                </a:cubicBezTo>
                <a:cubicBezTo>
                  <a:pt x="78" y="85"/>
                  <a:pt x="92" y="78"/>
                  <a:pt x="106" y="78"/>
                </a:cubicBezTo>
                <a:cubicBezTo>
                  <a:pt x="113" y="78"/>
                  <a:pt x="120" y="78"/>
                  <a:pt x="127" y="85"/>
                </a:cubicBezTo>
                <a:cubicBezTo>
                  <a:pt x="184" y="142"/>
                  <a:pt x="184" y="142"/>
                  <a:pt x="184" y="142"/>
                </a:cubicBezTo>
                <a:cubicBezTo>
                  <a:pt x="191" y="149"/>
                  <a:pt x="191" y="156"/>
                  <a:pt x="191" y="163"/>
                </a:cubicBezTo>
                <a:cubicBezTo>
                  <a:pt x="191" y="177"/>
                  <a:pt x="177" y="191"/>
                  <a:pt x="163" y="191"/>
                </a:cubicBezTo>
                <a:close/>
                <a:moveTo>
                  <a:pt x="134" y="304"/>
                </a:moveTo>
                <a:lnTo>
                  <a:pt x="134" y="304"/>
                </a:lnTo>
                <a:cubicBezTo>
                  <a:pt x="134" y="318"/>
                  <a:pt x="120" y="333"/>
                  <a:pt x="106" y="333"/>
                </a:cubicBezTo>
                <a:cubicBezTo>
                  <a:pt x="28" y="333"/>
                  <a:pt x="28" y="333"/>
                  <a:pt x="28" y="333"/>
                </a:cubicBezTo>
                <a:cubicBezTo>
                  <a:pt x="14" y="333"/>
                  <a:pt x="0" y="318"/>
                  <a:pt x="0" y="304"/>
                </a:cubicBezTo>
                <a:cubicBezTo>
                  <a:pt x="0" y="283"/>
                  <a:pt x="14" y="276"/>
                  <a:pt x="28" y="276"/>
                </a:cubicBezTo>
                <a:cubicBezTo>
                  <a:pt x="106" y="276"/>
                  <a:pt x="106" y="276"/>
                  <a:pt x="106" y="276"/>
                </a:cubicBezTo>
                <a:cubicBezTo>
                  <a:pt x="120" y="276"/>
                  <a:pt x="134" y="283"/>
                  <a:pt x="134" y="304"/>
                </a:cubicBezTo>
                <a:close/>
                <a:moveTo>
                  <a:pt x="445" y="417"/>
                </a:moveTo>
                <a:lnTo>
                  <a:pt x="445" y="417"/>
                </a:lnTo>
                <a:cubicBezTo>
                  <a:pt x="452" y="417"/>
                  <a:pt x="459" y="417"/>
                  <a:pt x="467" y="424"/>
                </a:cubicBezTo>
                <a:cubicBezTo>
                  <a:pt x="523" y="481"/>
                  <a:pt x="523" y="481"/>
                  <a:pt x="523" y="481"/>
                </a:cubicBezTo>
                <a:cubicBezTo>
                  <a:pt x="530" y="488"/>
                  <a:pt x="530" y="495"/>
                  <a:pt x="530" y="502"/>
                </a:cubicBezTo>
                <a:cubicBezTo>
                  <a:pt x="530" y="516"/>
                  <a:pt x="516" y="530"/>
                  <a:pt x="502" y="530"/>
                </a:cubicBezTo>
                <a:cubicBezTo>
                  <a:pt x="495" y="530"/>
                  <a:pt x="488" y="523"/>
                  <a:pt x="481" y="516"/>
                </a:cubicBezTo>
                <a:cubicBezTo>
                  <a:pt x="424" y="460"/>
                  <a:pt x="424" y="460"/>
                  <a:pt x="424" y="460"/>
                </a:cubicBezTo>
                <a:cubicBezTo>
                  <a:pt x="417" y="460"/>
                  <a:pt x="417" y="453"/>
                  <a:pt x="417" y="446"/>
                </a:cubicBezTo>
                <a:cubicBezTo>
                  <a:pt x="417" y="424"/>
                  <a:pt x="431" y="417"/>
                  <a:pt x="445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6" name="Freeform 60"/>
          <p:cNvSpPr>
            <a:spLocks noChangeArrowheads="1"/>
          </p:cNvSpPr>
          <p:nvPr/>
        </p:nvSpPr>
        <p:spPr bwMode="auto">
          <a:xfrm>
            <a:off x="16022584" y="9514783"/>
            <a:ext cx="675994" cy="675994"/>
          </a:xfrm>
          <a:custGeom>
            <a:avLst/>
            <a:gdLst>
              <a:gd name="T0" fmla="*/ 109823 w 602"/>
              <a:gd name="T1" fmla="*/ 217126 h 602"/>
              <a:gd name="T2" fmla="*/ 109823 w 602"/>
              <a:gd name="T3" fmla="*/ 217126 h 602"/>
              <a:gd name="T4" fmla="*/ 0 w 602"/>
              <a:gd name="T5" fmla="*/ 109827 h 602"/>
              <a:gd name="T6" fmla="*/ 109823 w 602"/>
              <a:gd name="T7" fmla="*/ 0 h 602"/>
              <a:gd name="T8" fmla="*/ 217118 w 602"/>
              <a:gd name="T9" fmla="*/ 109827 h 602"/>
              <a:gd name="T10" fmla="*/ 109823 w 602"/>
              <a:gd name="T11" fmla="*/ 217126 h 602"/>
              <a:gd name="T12" fmla="*/ 109823 w 602"/>
              <a:gd name="T13" fmla="*/ 20593 h 602"/>
              <a:gd name="T14" fmla="*/ 109823 w 602"/>
              <a:gd name="T15" fmla="*/ 20593 h 602"/>
              <a:gd name="T16" fmla="*/ 20592 w 602"/>
              <a:gd name="T17" fmla="*/ 109827 h 602"/>
              <a:gd name="T18" fmla="*/ 109823 w 602"/>
              <a:gd name="T19" fmla="*/ 196533 h 602"/>
              <a:gd name="T20" fmla="*/ 196526 w 602"/>
              <a:gd name="T21" fmla="*/ 109827 h 602"/>
              <a:gd name="T22" fmla="*/ 109823 w 602"/>
              <a:gd name="T23" fmla="*/ 20593 h 602"/>
              <a:gd name="T24" fmla="*/ 109823 w 602"/>
              <a:gd name="T25" fmla="*/ 155709 h 602"/>
              <a:gd name="T26" fmla="*/ 109823 w 602"/>
              <a:gd name="T27" fmla="*/ 155709 h 602"/>
              <a:gd name="T28" fmla="*/ 89231 w 602"/>
              <a:gd name="T29" fmla="*/ 127891 h 602"/>
              <a:gd name="T30" fmla="*/ 109823 w 602"/>
              <a:gd name="T31" fmla="*/ 53830 h 602"/>
              <a:gd name="T32" fmla="*/ 127525 w 602"/>
              <a:gd name="T33" fmla="*/ 127891 h 602"/>
              <a:gd name="T34" fmla="*/ 109823 w 602"/>
              <a:gd name="T35" fmla="*/ 155709 h 60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02" h="602">
                <a:moveTo>
                  <a:pt x="304" y="601"/>
                </a:moveTo>
                <a:lnTo>
                  <a:pt x="304" y="601"/>
                </a:lnTo>
                <a:cubicBezTo>
                  <a:pt x="134" y="601"/>
                  <a:pt x="0" y="467"/>
                  <a:pt x="0" y="304"/>
                </a:cubicBezTo>
                <a:cubicBezTo>
                  <a:pt x="0" y="135"/>
                  <a:pt x="134" y="0"/>
                  <a:pt x="304" y="0"/>
                </a:cubicBezTo>
                <a:cubicBezTo>
                  <a:pt x="467" y="0"/>
                  <a:pt x="601" y="135"/>
                  <a:pt x="601" y="304"/>
                </a:cubicBezTo>
                <a:cubicBezTo>
                  <a:pt x="601" y="467"/>
                  <a:pt x="467" y="601"/>
                  <a:pt x="304" y="601"/>
                </a:cubicBezTo>
                <a:close/>
                <a:moveTo>
                  <a:pt x="304" y="57"/>
                </a:moveTo>
                <a:lnTo>
                  <a:pt x="304" y="57"/>
                </a:lnTo>
                <a:cubicBezTo>
                  <a:pt x="170" y="57"/>
                  <a:pt x="57" y="170"/>
                  <a:pt x="57" y="304"/>
                </a:cubicBezTo>
                <a:cubicBezTo>
                  <a:pt x="57" y="439"/>
                  <a:pt x="170" y="544"/>
                  <a:pt x="304" y="544"/>
                </a:cubicBezTo>
                <a:cubicBezTo>
                  <a:pt x="438" y="544"/>
                  <a:pt x="544" y="439"/>
                  <a:pt x="544" y="304"/>
                </a:cubicBezTo>
                <a:cubicBezTo>
                  <a:pt x="544" y="170"/>
                  <a:pt x="438" y="57"/>
                  <a:pt x="304" y="57"/>
                </a:cubicBezTo>
                <a:close/>
                <a:moveTo>
                  <a:pt x="304" y="431"/>
                </a:moveTo>
                <a:lnTo>
                  <a:pt x="304" y="431"/>
                </a:lnTo>
                <a:cubicBezTo>
                  <a:pt x="226" y="431"/>
                  <a:pt x="247" y="354"/>
                  <a:pt x="247" y="354"/>
                </a:cubicBezTo>
                <a:cubicBezTo>
                  <a:pt x="304" y="149"/>
                  <a:pt x="304" y="149"/>
                  <a:pt x="304" y="149"/>
                </a:cubicBezTo>
                <a:cubicBezTo>
                  <a:pt x="353" y="354"/>
                  <a:pt x="353" y="354"/>
                  <a:pt x="353" y="354"/>
                </a:cubicBezTo>
                <a:cubicBezTo>
                  <a:pt x="375" y="431"/>
                  <a:pt x="304" y="431"/>
                  <a:pt x="304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7" name="Freeform 61"/>
          <p:cNvSpPr>
            <a:spLocks noChangeArrowheads="1"/>
          </p:cNvSpPr>
          <p:nvPr/>
        </p:nvSpPr>
        <p:spPr bwMode="auto">
          <a:xfrm>
            <a:off x="21968378" y="4905035"/>
            <a:ext cx="675994" cy="675994"/>
          </a:xfrm>
          <a:custGeom>
            <a:avLst/>
            <a:gdLst>
              <a:gd name="T0" fmla="*/ 178824 w 602"/>
              <a:gd name="T1" fmla="*/ 217126 h 602"/>
              <a:gd name="T2" fmla="*/ 178824 w 602"/>
              <a:gd name="T3" fmla="*/ 217126 h 602"/>
              <a:gd name="T4" fmla="*/ 0 w 602"/>
              <a:gd name="T5" fmla="*/ 35766 h 602"/>
              <a:gd name="T6" fmla="*/ 0 w 602"/>
              <a:gd name="T7" fmla="*/ 0 h 602"/>
              <a:gd name="T8" fmla="*/ 217118 w 602"/>
              <a:gd name="T9" fmla="*/ 217126 h 602"/>
              <a:gd name="T10" fmla="*/ 178824 w 602"/>
              <a:gd name="T11" fmla="*/ 217126 h 602"/>
              <a:gd name="T12" fmla="*/ 138002 w 602"/>
              <a:gd name="T13" fmla="*/ 217126 h 602"/>
              <a:gd name="T14" fmla="*/ 138002 w 602"/>
              <a:gd name="T15" fmla="*/ 217126 h 602"/>
              <a:gd name="T16" fmla="*/ 102237 w 602"/>
              <a:gd name="T17" fmla="*/ 217126 h 602"/>
              <a:gd name="T18" fmla="*/ 0 w 602"/>
              <a:gd name="T19" fmla="*/ 114885 h 602"/>
              <a:gd name="T20" fmla="*/ 0 w 602"/>
              <a:gd name="T21" fmla="*/ 76590 h 602"/>
              <a:gd name="T22" fmla="*/ 138002 w 602"/>
              <a:gd name="T23" fmla="*/ 217126 h 602"/>
              <a:gd name="T24" fmla="*/ 25650 w 602"/>
              <a:gd name="T25" fmla="*/ 163657 h 602"/>
              <a:gd name="T26" fmla="*/ 25650 w 602"/>
              <a:gd name="T27" fmla="*/ 163657 h 602"/>
              <a:gd name="T28" fmla="*/ 53467 w 602"/>
              <a:gd name="T29" fmla="*/ 188946 h 602"/>
              <a:gd name="T30" fmla="*/ 25650 w 602"/>
              <a:gd name="T31" fmla="*/ 217126 h 602"/>
              <a:gd name="T32" fmla="*/ 0 w 602"/>
              <a:gd name="T33" fmla="*/ 188946 h 602"/>
              <a:gd name="T34" fmla="*/ 25650 w 602"/>
              <a:gd name="T35" fmla="*/ 163657 h 60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02" h="602">
                <a:moveTo>
                  <a:pt x="495" y="601"/>
                </a:moveTo>
                <a:lnTo>
                  <a:pt x="495" y="601"/>
                </a:lnTo>
                <a:cubicBezTo>
                  <a:pt x="495" y="325"/>
                  <a:pt x="276" y="99"/>
                  <a:pt x="0" y="99"/>
                </a:cubicBezTo>
                <a:cubicBezTo>
                  <a:pt x="0" y="0"/>
                  <a:pt x="0" y="0"/>
                  <a:pt x="0" y="0"/>
                </a:cubicBezTo>
                <a:cubicBezTo>
                  <a:pt x="332" y="0"/>
                  <a:pt x="601" y="269"/>
                  <a:pt x="601" y="601"/>
                </a:cubicBezTo>
                <a:lnTo>
                  <a:pt x="495" y="601"/>
                </a:lnTo>
                <a:close/>
                <a:moveTo>
                  <a:pt x="382" y="601"/>
                </a:moveTo>
                <a:lnTo>
                  <a:pt x="382" y="601"/>
                </a:lnTo>
                <a:cubicBezTo>
                  <a:pt x="283" y="601"/>
                  <a:pt x="283" y="601"/>
                  <a:pt x="283" y="601"/>
                </a:cubicBezTo>
                <a:cubicBezTo>
                  <a:pt x="283" y="446"/>
                  <a:pt x="155" y="318"/>
                  <a:pt x="0" y="318"/>
                </a:cubicBezTo>
                <a:cubicBezTo>
                  <a:pt x="0" y="212"/>
                  <a:pt x="0" y="212"/>
                  <a:pt x="0" y="212"/>
                </a:cubicBezTo>
                <a:cubicBezTo>
                  <a:pt x="212" y="212"/>
                  <a:pt x="382" y="389"/>
                  <a:pt x="382" y="601"/>
                </a:cubicBezTo>
                <a:close/>
                <a:moveTo>
                  <a:pt x="71" y="453"/>
                </a:moveTo>
                <a:lnTo>
                  <a:pt x="71" y="453"/>
                </a:lnTo>
                <a:cubicBezTo>
                  <a:pt x="113" y="453"/>
                  <a:pt x="148" y="481"/>
                  <a:pt x="148" y="523"/>
                </a:cubicBezTo>
                <a:cubicBezTo>
                  <a:pt x="148" y="566"/>
                  <a:pt x="113" y="601"/>
                  <a:pt x="71" y="601"/>
                </a:cubicBezTo>
                <a:cubicBezTo>
                  <a:pt x="28" y="601"/>
                  <a:pt x="0" y="566"/>
                  <a:pt x="0" y="523"/>
                </a:cubicBezTo>
                <a:cubicBezTo>
                  <a:pt x="0" y="481"/>
                  <a:pt x="28" y="453"/>
                  <a:pt x="71" y="4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8" name="Freeform 62"/>
          <p:cNvSpPr>
            <a:spLocks noChangeArrowheads="1"/>
          </p:cNvSpPr>
          <p:nvPr/>
        </p:nvSpPr>
        <p:spPr bwMode="auto">
          <a:xfrm>
            <a:off x="20813758" y="4934639"/>
            <a:ext cx="616782" cy="611850"/>
          </a:xfrm>
          <a:custGeom>
            <a:avLst/>
            <a:gdLst>
              <a:gd name="T0" fmla="*/ 188005 w 552"/>
              <a:gd name="T1" fmla="*/ 71385 h 546"/>
              <a:gd name="T2" fmla="*/ 188005 w 552"/>
              <a:gd name="T3" fmla="*/ 71385 h 546"/>
              <a:gd name="T4" fmla="*/ 152417 w 552"/>
              <a:gd name="T5" fmla="*/ 71385 h 546"/>
              <a:gd name="T6" fmla="*/ 139836 w 552"/>
              <a:gd name="T7" fmla="*/ 125104 h 546"/>
              <a:gd name="T8" fmla="*/ 167875 w 552"/>
              <a:gd name="T9" fmla="*/ 125104 h 546"/>
              <a:gd name="T10" fmla="*/ 177940 w 552"/>
              <a:gd name="T11" fmla="*/ 135199 h 546"/>
              <a:gd name="T12" fmla="*/ 167875 w 552"/>
              <a:gd name="T13" fmla="*/ 145294 h 546"/>
              <a:gd name="T14" fmla="*/ 134803 w 552"/>
              <a:gd name="T15" fmla="*/ 145294 h 546"/>
              <a:gd name="T16" fmla="*/ 127254 w 552"/>
              <a:gd name="T17" fmla="*/ 188558 h 546"/>
              <a:gd name="T18" fmla="*/ 127254 w 552"/>
              <a:gd name="T19" fmla="*/ 188558 h 546"/>
              <a:gd name="T20" fmla="*/ 116829 w 552"/>
              <a:gd name="T21" fmla="*/ 196489 h 546"/>
              <a:gd name="T22" fmla="*/ 106764 w 552"/>
              <a:gd name="T23" fmla="*/ 186034 h 546"/>
              <a:gd name="T24" fmla="*/ 106764 w 552"/>
              <a:gd name="T25" fmla="*/ 183510 h 546"/>
              <a:gd name="T26" fmla="*/ 106764 w 552"/>
              <a:gd name="T27" fmla="*/ 183510 h 546"/>
              <a:gd name="T28" fmla="*/ 114313 w 552"/>
              <a:gd name="T29" fmla="*/ 145294 h 546"/>
              <a:gd name="T30" fmla="*/ 61111 w 552"/>
              <a:gd name="T31" fmla="*/ 145294 h 546"/>
              <a:gd name="T32" fmla="*/ 50686 w 552"/>
              <a:gd name="T33" fmla="*/ 188558 h 546"/>
              <a:gd name="T34" fmla="*/ 50686 w 552"/>
              <a:gd name="T35" fmla="*/ 188558 h 546"/>
              <a:gd name="T36" fmla="*/ 40621 w 552"/>
              <a:gd name="T37" fmla="*/ 196489 h 546"/>
              <a:gd name="T38" fmla="*/ 30555 w 552"/>
              <a:gd name="T39" fmla="*/ 186034 h 546"/>
              <a:gd name="T40" fmla="*/ 30555 w 552"/>
              <a:gd name="T41" fmla="*/ 183510 h 546"/>
              <a:gd name="T42" fmla="*/ 30555 w 552"/>
              <a:gd name="T43" fmla="*/ 183510 h 546"/>
              <a:gd name="T44" fmla="*/ 40621 w 552"/>
              <a:gd name="T45" fmla="*/ 145294 h 546"/>
              <a:gd name="T46" fmla="*/ 10065 w 552"/>
              <a:gd name="T47" fmla="*/ 145294 h 546"/>
              <a:gd name="T48" fmla="*/ 0 w 552"/>
              <a:gd name="T49" fmla="*/ 135199 h 546"/>
              <a:gd name="T50" fmla="*/ 10065 w 552"/>
              <a:gd name="T51" fmla="*/ 125104 h 546"/>
              <a:gd name="T52" fmla="*/ 45653 w 552"/>
              <a:gd name="T53" fmla="*/ 125104 h 546"/>
              <a:gd name="T54" fmla="*/ 58594 w 552"/>
              <a:gd name="T55" fmla="*/ 71385 h 546"/>
              <a:gd name="T56" fmla="*/ 30555 w 552"/>
              <a:gd name="T57" fmla="*/ 71385 h 546"/>
              <a:gd name="T58" fmla="*/ 20490 w 552"/>
              <a:gd name="T59" fmla="*/ 61290 h 546"/>
              <a:gd name="T60" fmla="*/ 30555 w 552"/>
              <a:gd name="T61" fmla="*/ 51195 h 546"/>
              <a:gd name="T62" fmla="*/ 63627 w 552"/>
              <a:gd name="T63" fmla="*/ 51195 h 546"/>
              <a:gd name="T64" fmla="*/ 71176 w 552"/>
              <a:gd name="T65" fmla="*/ 7932 h 546"/>
              <a:gd name="T66" fmla="*/ 71176 w 552"/>
              <a:gd name="T67" fmla="*/ 7932 h 546"/>
              <a:gd name="T68" fmla="*/ 81241 w 552"/>
              <a:gd name="T69" fmla="*/ 0 h 546"/>
              <a:gd name="T70" fmla="*/ 91666 w 552"/>
              <a:gd name="T71" fmla="*/ 10455 h 546"/>
              <a:gd name="T72" fmla="*/ 91666 w 552"/>
              <a:gd name="T73" fmla="*/ 12979 h 546"/>
              <a:gd name="T74" fmla="*/ 91666 w 552"/>
              <a:gd name="T75" fmla="*/ 12979 h 546"/>
              <a:gd name="T76" fmla="*/ 84117 w 552"/>
              <a:gd name="T77" fmla="*/ 51195 h 546"/>
              <a:gd name="T78" fmla="*/ 137319 w 552"/>
              <a:gd name="T79" fmla="*/ 51195 h 546"/>
              <a:gd name="T80" fmla="*/ 147385 w 552"/>
              <a:gd name="T81" fmla="*/ 7932 h 546"/>
              <a:gd name="T82" fmla="*/ 147385 w 552"/>
              <a:gd name="T83" fmla="*/ 7932 h 546"/>
              <a:gd name="T84" fmla="*/ 157450 w 552"/>
              <a:gd name="T85" fmla="*/ 0 h 546"/>
              <a:gd name="T86" fmla="*/ 167875 w 552"/>
              <a:gd name="T87" fmla="*/ 10455 h 546"/>
              <a:gd name="T88" fmla="*/ 167875 w 552"/>
              <a:gd name="T89" fmla="*/ 12979 h 546"/>
              <a:gd name="T90" fmla="*/ 167875 w 552"/>
              <a:gd name="T91" fmla="*/ 12979 h 546"/>
              <a:gd name="T92" fmla="*/ 157450 w 552"/>
              <a:gd name="T93" fmla="*/ 51195 h 546"/>
              <a:gd name="T94" fmla="*/ 188005 w 552"/>
              <a:gd name="T95" fmla="*/ 51195 h 546"/>
              <a:gd name="T96" fmla="*/ 198071 w 552"/>
              <a:gd name="T97" fmla="*/ 61290 h 546"/>
              <a:gd name="T98" fmla="*/ 188005 w 552"/>
              <a:gd name="T99" fmla="*/ 71385 h 546"/>
              <a:gd name="T100" fmla="*/ 78725 w 552"/>
              <a:gd name="T101" fmla="*/ 71385 h 546"/>
              <a:gd name="T102" fmla="*/ 78725 w 552"/>
              <a:gd name="T103" fmla="*/ 71385 h 546"/>
              <a:gd name="T104" fmla="*/ 66143 w 552"/>
              <a:gd name="T105" fmla="*/ 125104 h 546"/>
              <a:gd name="T106" fmla="*/ 119346 w 552"/>
              <a:gd name="T107" fmla="*/ 125104 h 546"/>
              <a:gd name="T108" fmla="*/ 132287 w 552"/>
              <a:gd name="T109" fmla="*/ 71385 h 546"/>
              <a:gd name="T110" fmla="*/ 78725 w 552"/>
              <a:gd name="T111" fmla="*/ 71385 h 54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552" h="546">
                <a:moveTo>
                  <a:pt x="523" y="198"/>
                </a:moveTo>
                <a:lnTo>
                  <a:pt x="523" y="198"/>
                </a:lnTo>
                <a:cubicBezTo>
                  <a:pt x="424" y="198"/>
                  <a:pt x="424" y="198"/>
                  <a:pt x="424" y="198"/>
                </a:cubicBezTo>
                <a:cubicBezTo>
                  <a:pt x="389" y="347"/>
                  <a:pt x="389" y="347"/>
                  <a:pt x="389" y="347"/>
                </a:cubicBezTo>
                <a:cubicBezTo>
                  <a:pt x="467" y="347"/>
                  <a:pt x="467" y="347"/>
                  <a:pt x="467" y="347"/>
                </a:cubicBezTo>
                <a:cubicBezTo>
                  <a:pt x="481" y="347"/>
                  <a:pt x="495" y="361"/>
                  <a:pt x="495" y="375"/>
                </a:cubicBezTo>
                <a:cubicBezTo>
                  <a:pt x="495" y="389"/>
                  <a:pt x="481" y="403"/>
                  <a:pt x="467" y="403"/>
                </a:cubicBezTo>
                <a:cubicBezTo>
                  <a:pt x="375" y="403"/>
                  <a:pt x="375" y="403"/>
                  <a:pt x="375" y="403"/>
                </a:cubicBezTo>
                <a:cubicBezTo>
                  <a:pt x="354" y="523"/>
                  <a:pt x="354" y="523"/>
                  <a:pt x="354" y="523"/>
                </a:cubicBezTo>
                <a:cubicBezTo>
                  <a:pt x="347" y="538"/>
                  <a:pt x="339" y="545"/>
                  <a:pt x="325" y="545"/>
                </a:cubicBezTo>
                <a:cubicBezTo>
                  <a:pt x="304" y="545"/>
                  <a:pt x="297" y="531"/>
                  <a:pt x="297" y="516"/>
                </a:cubicBezTo>
                <a:lnTo>
                  <a:pt x="297" y="509"/>
                </a:lnTo>
                <a:cubicBezTo>
                  <a:pt x="318" y="403"/>
                  <a:pt x="318" y="403"/>
                  <a:pt x="318" y="403"/>
                </a:cubicBezTo>
                <a:cubicBezTo>
                  <a:pt x="170" y="403"/>
                  <a:pt x="170" y="403"/>
                  <a:pt x="170" y="403"/>
                </a:cubicBezTo>
                <a:cubicBezTo>
                  <a:pt x="141" y="523"/>
                  <a:pt x="141" y="523"/>
                  <a:pt x="141" y="523"/>
                </a:cubicBezTo>
                <a:cubicBezTo>
                  <a:pt x="141" y="538"/>
                  <a:pt x="127" y="545"/>
                  <a:pt x="113" y="545"/>
                </a:cubicBezTo>
                <a:cubicBezTo>
                  <a:pt x="99" y="545"/>
                  <a:pt x="85" y="531"/>
                  <a:pt x="85" y="516"/>
                </a:cubicBezTo>
                <a:lnTo>
                  <a:pt x="85" y="509"/>
                </a:lnTo>
                <a:cubicBezTo>
                  <a:pt x="113" y="403"/>
                  <a:pt x="113" y="403"/>
                  <a:pt x="113" y="403"/>
                </a:cubicBezTo>
                <a:cubicBezTo>
                  <a:pt x="28" y="403"/>
                  <a:pt x="28" y="403"/>
                  <a:pt x="28" y="403"/>
                </a:cubicBezTo>
                <a:cubicBezTo>
                  <a:pt x="14" y="403"/>
                  <a:pt x="0" y="389"/>
                  <a:pt x="0" y="375"/>
                </a:cubicBezTo>
                <a:cubicBezTo>
                  <a:pt x="0" y="361"/>
                  <a:pt x="14" y="347"/>
                  <a:pt x="28" y="347"/>
                </a:cubicBezTo>
                <a:cubicBezTo>
                  <a:pt x="127" y="347"/>
                  <a:pt x="127" y="347"/>
                  <a:pt x="127" y="347"/>
                </a:cubicBezTo>
                <a:cubicBezTo>
                  <a:pt x="163" y="198"/>
                  <a:pt x="163" y="198"/>
                  <a:pt x="163" y="198"/>
                </a:cubicBezTo>
                <a:cubicBezTo>
                  <a:pt x="85" y="198"/>
                  <a:pt x="85" y="198"/>
                  <a:pt x="85" y="198"/>
                </a:cubicBezTo>
                <a:cubicBezTo>
                  <a:pt x="71" y="198"/>
                  <a:pt x="57" y="184"/>
                  <a:pt x="57" y="170"/>
                </a:cubicBezTo>
                <a:cubicBezTo>
                  <a:pt x="57" y="149"/>
                  <a:pt x="71" y="142"/>
                  <a:pt x="85" y="142"/>
                </a:cubicBezTo>
                <a:cubicBezTo>
                  <a:pt x="177" y="142"/>
                  <a:pt x="177" y="142"/>
                  <a:pt x="177" y="142"/>
                </a:cubicBezTo>
                <a:cubicBezTo>
                  <a:pt x="198" y="22"/>
                  <a:pt x="198" y="22"/>
                  <a:pt x="198" y="22"/>
                </a:cubicBezTo>
                <a:cubicBezTo>
                  <a:pt x="205" y="7"/>
                  <a:pt x="212" y="0"/>
                  <a:pt x="226" y="0"/>
                </a:cubicBezTo>
                <a:cubicBezTo>
                  <a:pt x="248" y="0"/>
                  <a:pt x="255" y="7"/>
                  <a:pt x="255" y="29"/>
                </a:cubicBezTo>
                <a:cubicBezTo>
                  <a:pt x="255" y="29"/>
                  <a:pt x="255" y="29"/>
                  <a:pt x="255" y="36"/>
                </a:cubicBezTo>
                <a:cubicBezTo>
                  <a:pt x="234" y="142"/>
                  <a:pt x="234" y="142"/>
                  <a:pt x="234" y="142"/>
                </a:cubicBezTo>
                <a:cubicBezTo>
                  <a:pt x="382" y="142"/>
                  <a:pt x="382" y="142"/>
                  <a:pt x="382" y="142"/>
                </a:cubicBezTo>
                <a:cubicBezTo>
                  <a:pt x="410" y="22"/>
                  <a:pt x="410" y="22"/>
                  <a:pt x="410" y="22"/>
                </a:cubicBezTo>
                <a:cubicBezTo>
                  <a:pt x="410" y="7"/>
                  <a:pt x="424" y="0"/>
                  <a:pt x="438" y="0"/>
                </a:cubicBezTo>
                <a:cubicBezTo>
                  <a:pt x="452" y="0"/>
                  <a:pt x="467" y="7"/>
                  <a:pt x="467" y="29"/>
                </a:cubicBezTo>
                <a:cubicBezTo>
                  <a:pt x="467" y="29"/>
                  <a:pt x="467" y="29"/>
                  <a:pt x="467" y="36"/>
                </a:cubicBezTo>
                <a:cubicBezTo>
                  <a:pt x="438" y="142"/>
                  <a:pt x="438" y="142"/>
                  <a:pt x="438" y="142"/>
                </a:cubicBezTo>
                <a:cubicBezTo>
                  <a:pt x="523" y="142"/>
                  <a:pt x="523" y="142"/>
                  <a:pt x="523" y="142"/>
                </a:cubicBezTo>
                <a:cubicBezTo>
                  <a:pt x="537" y="142"/>
                  <a:pt x="551" y="149"/>
                  <a:pt x="551" y="170"/>
                </a:cubicBezTo>
                <a:cubicBezTo>
                  <a:pt x="551" y="184"/>
                  <a:pt x="537" y="198"/>
                  <a:pt x="523" y="198"/>
                </a:cubicBezTo>
                <a:close/>
                <a:moveTo>
                  <a:pt x="219" y="198"/>
                </a:moveTo>
                <a:lnTo>
                  <a:pt x="219" y="198"/>
                </a:lnTo>
                <a:cubicBezTo>
                  <a:pt x="184" y="347"/>
                  <a:pt x="184" y="347"/>
                  <a:pt x="184" y="347"/>
                </a:cubicBezTo>
                <a:cubicBezTo>
                  <a:pt x="332" y="347"/>
                  <a:pt x="332" y="347"/>
                  <a:pt x="332" y="347"/>
                </a:cubicBezTo>
                <a:cubicBezTo>
                  <a:pt x="368" y="198"/>
                  <a:pt x="368" y="198"/>
                  <a:pt x="368" y="198"/>
                </a:cubicBezTo>
                <a:lnTo>
                  <a:pt x="219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29" name="Freeform 63"/>
          <p:cNvSpPr>
            <a:spLocks noChangeArrowheads="1"/>
          </p:cNvSpPr>
          <p:nvPr/>
        </p:nvSpPr>
        <p:spPr bwMode="auto">
          <a:xfrm>
            <a:off x="19604859" y="4969179"/>
            <a:ext cx="675996" cy="547706"/>
          </a:xfrm>
          <a:custGeom>
            <a:avLst/>
            <a:gdLst>
              <a:gd name="T0" fmla="*/ 206642 w 602"/>
              <a:gd name="T1" fmla="*/ 175852 h 488"/>
              <a:gd name="T2" fmla="*/ 206642 w 602"/>
              <a:gd name="T3" fmla="*/ 175852 h 488"/>
              <a:gd name="T4" fmla="*/ 10115 w 602"/>
              <a:gd name="T5" fmla="*/ 175852 h 488"/>
              <a:gd name="T6" fmla="*/ 0 w 602"/>
              <a:gd name="T7" fmla="*/ 165741 h 488"/>
              <a:gd name="T8" fmla="*/ 0 w 602"/>
              <a:gd name="T9" fmla="*/ 10111 h 488"/>
              <a:gd name="T10" fmla="*/ 10115 w 602"/>
              <a:gd name="T11" fmla="*/ 0 h 488"/>
              <a:gd name="T12" fmla="*/ 206642 w 602"/>
              <a:gd name="T13" fmla="*/ 0 h 488"/>
              <a:gd name="T14" fmla="*/ 217119 w 602"/>
              <a:gd name="T15" fmla="*/ 10111 h 488"/>
              <a:gd name="T16" fmla="*/ 217119 w 602"/>
              <a:gd name="T17" fmla="*/ 165741 h 488"/>
              <a:gd name="T18" fmla="*/ 206642 w 602"/>
              <a:gd name="T19" fmla="*/ 175852 h 488"/>
              <a:gd name="T20" fmla="*/ 71530 w 602"/>
              <a:gd name="T21" fmla="*/ 20221 h 488"/>
              <a:gd name="T22" fmla="*/ 71530 w 602"/>
              <a:gd name="T23" fmla="*/ 20221 h 488"/>
              <a:gd name="T24" fmla="*/ 20231 w 602"/>
              <a:gd name="T25" fmla="*/ 20221 h 488"/>
              <a:gd name="T26" fmla="*/ 20231 w 602"/>
              <a:gd name="T27" fmla="*/ 155631 h 488"/>
              <a:gd name="T28" fmla="*/ 71530 w 602"/>
              <a:gd name="T29" fmla="*/ 155631 h 488"/>
              <a:gd name="T30" fmla="*/ 71530 w 602"/>
              <a:gd name="T31" fmla="*/ 20221 h 488"/>
              <a:gd name="T32" fmla="*/ 81645 w 602"/>
              <a:gd name="T33" fmla="*/ 20221 h 488"/>
              <a:gd name="T34" fmla="*/ 81645 w 602"/>
              <a:gd name="T35" fmla="*/ 20221 h 488"/>
              <a:gd name="T36" fmla="*/ 81645 w 602"/>
              <a:gd name="T37" fmla="*/ 155631 h 488"/>
              <a:gd name="T38" fmla="*/ 135112 w 602"/>
              <a:gd name="T39" fmla="*/ 155631 h 488"/>
              <a:gd name="T40" fmla="*/ 135112 w 602"/>
              <a:gd name="T41" fmla="*/ 20221 h 488"/>
              <a:gd name="T42" fmla="*/ 81645 w 602"/>
              <a:gd name="T43" fmla="*/ 20221 h 488"/>
              <a:gd name="T44" fmla="*/ 196527 w 602"/>
              <a:gd name="T45" fmla="*/ 20221 h 488"/>
              <a:gd name="T46" fmla="*/ 196527 w 602"/>
              <a:gd name="T47" fmla="*/ 20221 h 488"/>
              <a:gd name="T48" fmla="*/ 145589 w 602"/>
              <a:gd name="T49" fmla="*/ 20221 h 488"/>
              <a:gd name="T50" fmla="*/ 145589 w 602"/>
              <a:gd name="T51" fmla="*/ 155631 h 488"/>
              <a:gd name="T52" fmla="*/ 196527 w 602"/>
              <a:gd name="T53" fmla="*/ 155631 h 488"/>
              <a:gd name="T54" fmla="*/ 196527 w 602"/>
              <a:gd name="T55" fmla="*/ 20221 h 48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2" h="488">
                <a:moveTo>
                  <a:pt x="572" y="487"/>
                </a:moveTo>
                <a:lnTo>
                  <a:pt x="572" y="487"/>
                </a:lnTo>
                <a:cubicBezTo>
                  <a:pt x="28" y="487"/>
                  <a:pt x="28" y="487"/>
                  <a:pt x="28" y="487"/>
                </a:cubicBezTo>
                <a:cubicBezTo>
                  <a:pt x="14" y="487"/>
                  <a:pt x="0" y="473"/>
                  <a:pt x="0" y="45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7"/>
                  <a:pt x="601" y="28"/>
                </a:cubicBezTo>
                <a:cubicBezTo>
                  <a:pt x="601" y="459"/>
                  <a:pt x="601" y="459"/>
                  <a:pt x="601" y="459"/>
                </a:cubicBezTo>
                <a:cubicBezTo>
                  <a:pt x="601" y="473"/>
                  <a:pt x="594" y="487"/>
                  <a:pt x="572" y="487"/>
                </a:cubicBezTo>
                <a:close/>
                <a:moveTo>
                  <a:pt x="198" y="56"/>
                </a:moveTo>
                <a:lnTo>
                  <a:pt x="198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431"/>
                  <a:pt x="56" y="431"/>
                  <a:pt x="56" y="431"/>
                </a:cubicBezTo>
                <a:cubicBezTo>
                  <a:pt x="198" y="431"/>
                  <a:pt x="198" y="431"/>
                  <a:pt x="198" y="431"/>
                </a:cubicBezTo>
                <a:lnTo>
                  <a:pt x="198" y="56"/>
                </a:lnTo>
                <a:close/>
                <a:moveTo>
                  <a:pt x="226" y="56"/>
                </a:moveTo>
                <a:lnTo>
                  <a:pt x="226" y="56"/>
                </a:lnTo>
                <a:cubicBezTo>
                  <a:pt x="226" y="431"/>
                  <a:pt x="226" y="431"/>
                  <a:pt x="226" y="431"/>
                </a:cubicBezTo>
                <a:cubicBezTo>
                  <a:pt x="374" y="431"/>
                  <a:pt x="374" y="431"/>
                  <a:pt x="374" y="431"/>
                </a:cubicBezTo>
                <a:cubicBezTo>
                  <a:pt x="374" y="56"/>
                  <a:pt x="374" y="56"/>
                  <a:pt x="374" y="56"/>
                </a:cubicBezTo>
                <a:lnTo>
                  <a:pt x="226" y="56"/>
                </a:lnTo>
                <a:close/>
                <a:moveTo>
                  <a:pt x="544" y="56"/>
                </a:moveTo>
                <a:lnTo>
                  <a:pt x="544" y="56"/>
                </a:lnTo>
                <a:cubicBezTo>
                  <a:pt x="403" y="56"/>
                  <a:pt x="403" y="56"/>
                  <a:pt x="403" y="56"/>
                </a:cubicBezTo>
                <a:cubicBezTo>
                  <a:pt x="403" y="431"/>
                  <a:pt x="403" y="431"/>
                  <a:pt x="403" y="431"/>
                </a:cubicBezTo>
                <a:cubicBezTo>
                  <a:pt x="544" y="431"/>
                  <a:pt x="544" y="431"/>
                  <a:pt x="544" y="431"/>
                </a:cubicBezTo>
                <a:lnTo>
                  <a:pt x="544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0" name="Freeform 64"/>
          <p:cNvSpPr>
            <a:spLocks noChangeArrowheads="1"/>
          </p:cNvSpPr>
          <p:nvPr/>
        </p:nvSpPr>
        <p:spPr bwMode="auto">
          <a:xfrm>
            <a:off x="18440374" y="4919834"/>
            <a:ext cx="651322" cy="651324"/>
          </a:xfrm>
          <a:custGeom>
            <a:avLst/>
            <a:gdLst>
              <a:gd name="T0" fmla="*/ 206652 w 580"/>
              <a:gd name="T1" fmla="*/ 33182 h 581"/>
              <a:gd name="T2" fmla="*/ 206652 w 580"/>
              <a:gd name="T3" fmla="*/ 33182 h 581"/>
              <a:gd name="T4" fmla="*/ 183891 w 580"/>
              <a:gd name="T5" fmla="*/ 53740 h 581"/>
              <a:gd name="T6" fmla="*/ 155711 w 580"/>
              <a:gd name="T7" fmla="*/ 25608 h 581"/>
              <a:gd name="T8" fmla="*/ 176304 w 580"/>
              <a:gd name="T9" fmla="*/ 2525 h 581"/>
              <a:gd name="T10" fmla="*/ 191478 w 580"/>
              <a:gd name="T11" fmla="*/ 2525 h 581"/>
              <a:gd name="T12" fmla="*/ 206652 w 580"/>
              <a:gd name="T13" fmla="*/ 18034 h 581"/>
              <a:gd name="T14" fmla="*/ 206652 w 580"/>
              <a:gd name="T15" fmla="*/ 33182 h 581"/>
              <a:gd name="T16" fmla="*/ 53469 w 580"/>
              <a:gd name="T17" fmla="*/ 125153 h 581"/>
              <a:gd name="T18" fmla="*/ 53469 w 580"/>
              <a:gd name="T19" fmla="*/ 125153 h 581"/>
              <a:gd name="T20" fmla="*/ 84178 w 580"/>
              <a:gd name="T21" fmla="*/ 152925 h 581"/>
              <a:gd name="T22" fmla="*/ 45882 w 580"/>
              <a:gd name="T23" fmla="*/ 163384 h 581"/>
              <a:gd name="T24" fmla="*/ 53469 w 580"/>
              <a:gd name="T25" fmla="*/ 125153 h 581"/>
              <a:gd name="T26" fmla="*/ 176304 w 580"/>
              <a:gd name="T27" fmla="*/ 61314 h 581"/>
              <a:gd name="T28" fmla="*/ 176304 w 580"/>
              <a:gd name="T29" fmla="*/ 61314 h 581"/>
              <a:gd name="T30" fmla="*/ 91765 w 580"/>
              <a:gd name="T31" fmla="*/ 147875 h 581"/>
              <a:gd name="T32" fmla="*/ 61056 w 580"/>
              <a:gd name="T33" fmla="*/ 117218 h 581"/>
              <a:gd name="T34" fmla="*/ 148125 w 580"/>
              <a:gd name="T35" fmla="*/ 33182 h 581"/>
              <a:gd name="T36" fmla="*/ 176304 w 580"/>
              <a:gd name="T37" fmla="*/ 61314 h 581"/>
              <a:gd name="T38" fmla="*/ 20232 w 580"/>
              <a:gd name="T39" fmla="*/ 30657 h 581"/>
              <a:gd name="T40" fmla="*/ 20232 w 580"/>
              <a:gd name="T41" fmla="*/ 30657 h 581"/>
              <a:gd name="T42" fmla="*/ 20232 w 580"/>
              <a:gd name="T43" fmla="*/ 188631 h 581"/>
              <a:gd name="T44" fmla="*/ 178833 w 580"/>
              <a:gd name="T45" fmla="*/ 188631 h 581"/>
              <a:gd name="T46" fmla="*/ 178833 w 580"/>
              <a:gd name="T47" fmla="*/ 73938 h 581"/>
              <a:gd name="T48" fmla="*/ 199065 w 580"/>
              <a:gd name="T49" fmla="*/ 53740 h 581"/>
              <a:gd name="T50" fmla="*/ 199065 w 580"/>
              <a:gd name="T51" fmla="*/ 199091 h 581"/>
              <a:gd name="T52" fmla="*/ 188949 w 580"/>
              <a:gd name="T53" fmla="*/ 209189 h 581"/>
              <a:gd name="T54" fmla="*/ 10116 w 580"/>
              <a:gd name="T55" fmla="*/ 209189 h 581"/>
              <a:gd name="T56" fmla="*/ 0 w 580"/>
              <a:gd name="T57" fmla="*/ 199091 h 581"/>
              <a:gd name="T58" fmla="*/ 0 w 580"/>
              <a:gd name="T59" fmla="*/ 20558 h 581"/>
              <a:gd name="T60" fmla="*/ 10116 w 580"/>
              <a:gd name="T61" fmla="*/ 10099 h 581"/>
              <a:gd name="T62" fmla="*/ 155711 w 580"/>
              <a:gd name="T63" fmla="*/ 10099 h 581"/>
              <a:gd name="T64" fmla="*/ 135480 w 580"/>
              <a:gd name="T65" fmla="*/ 30657 h 581"/>
              <a:gd name="T66" fmla="*/ 20232 w 580"/>
              <a:gd name="T67" fmla="*/ 30657 h 58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0" h="581">
                <a:moveTo>
                  <a:pt x="572" y="92"/>
                </a:moveTo>
                <a:lnTo>
                  <a:pt x="572" y="92"/>
                </a:lnTo>
                <a:cubicBezTo>
                  <a:pt x="509" y="149"/>
                  <a:pt x="509" y="149"/>
                  <a:pt x="509" y="149"/>
                </a:cubicBezTo>
                <a:cubicBezTo>
                  <a:pt x="431" y="71"/>
                  <a:pt x="431" y="71"/>
                  <a:pt x="431" y="71"/>
                </a:cubicBezTo>
                <a:cubicBezTo>
                  <a:pt x="488" y="7"/>
                  <a:pt x="488" y="7"/>
                  <a:pt x="488" y="7"/>
                </a:cubicBezTo>
                <a:cubicBezTo>
                  <a:pt x="502" y="0"/>
                  <a:pt x="516" y="0"/>
                  <a:pt x="530" y="7"/>
                </a:cubicBezTo>
                <a:cubicBezTo>
                  <a:pt x="572" y="50"/>
                  <a:pt x="572" y="50"/>
                  <a:pt x="572" y="50"/>
                </a:cubicBezTo>
                <a:cubicBezTo>
                  <a:pt x="579" y="64"/>
                  <a:pt x="579" y="78"/>
                  <a:pt x="572" y="92"/>
                </a:cubicBezTo>
                <a:close/>
                <a:moveTo>
                  <a:pt x="148" y="347"/>
                </a:moveTo>
                <a:lnTo>
                  <a:pt x="148" y="347"/>
                </a:lnTo>
                <a:cubicBezTo>
                  <a:pt x="233" y="424"/>
                  <a:pt x="233" y="424"/>
                  <a:pt x="233" y="424"/>
                </a:cubicBezTo>
                <a:cubicBezTo>
                  <a:pt x="127" y="453"/>
                  <a:pt x="127" y="453"/>
                  <a:pt x="127" y="453"/>
                </a:cubicBezTo>
                <a:lnTo>
                  <a:pt x="148" y="347"/>
                </a:lnTo>
                <a:close/>
                <a:moveTo>
                  <a:pt x="488" y="170"/>
                </a:moveTo>
                <a:lnTo>
                  <a:pt x="488" y="170"/>
                </a:lnTo>
                <a:cubicBezTo>
                  <a:pt x="254" y="410"/>
                  <a:pt x="254" y="410"/>
                  <a:pt x="254" y="410"/>
                </a:cubicBezTo>
                <a:cubicBezTo>
                  <a:pt x="169" y="325"/>
                  <a:pt x="169" y="325"/>
                  <a:pt x="169" y="325"/>
                </a:cubicBezTo>
                <a:cubicBezTo>
                  <a:pt x="410" y="92"/>
                  <a:pt x="410" y="92"/>
                  <a:pt x="410" y="92"/>
                </a:cubicBezTo>
                <a:lnTo>
                  <a:pt x="488" y="170"/>
                </a:lnTo>
                <a:close/>
                <a:moveTo>
                  <a:pt x="56" y="85"/>
                </a:moveTo>
                <a:lnTo>
                  <a:pt x="56" y="85"/>
                </a:lnTo>
                <a:cubicBezTo>
                  <a:pt x="56" y="523"/>
                  <a:pt x="56" y="523"/>
                  <a:pt x="56" y="523"/>
                </a:cubicBezTo>
                <a:cubicBezTo>
                  <a:pt x="495" y="523"/>
                  <a:pt x="495" y="523"/>
                  <a:pt x="495" y="523"/>
                </a:cubicBezTo>
                <a:cubicBezTo>
                  <a:pt x="495" y="205"/>
                  <a:pt x="495" y="205"/>
                  <a:pt x="495" y="205"/>
                </a:cubicBezTo>
                <a:cubicBezTo>
                  <a:pt x="551" y="149"/>
                  <a:pt x="551" y="149"/>
                  <a:pt x="551" y="149"/>
                </a:cubicBezTo>
                <a:cubicBezTo>
                  <a:pt x="551" y="552"/>
                  <a:pt x="551" y="552"/>
                  <a:pt x="551" y="552"/>
                </a:cubicBezTo>
                <a:cubicBezTo>
                  <a:pt x="551" y="566"/>
                  <a:pt x="537" y="580"/>
                  <a:pt x="523" y="580"/>
                </a:cubicBezTo>
                <a:cubicBezTo>
                  <a:pt x="28" y="580"/>
                  <a:pt x="28" y="580"/>
                  <a:pt x="28" y="580"/>
                </a:cubicBezTo>
                <a:cubicBezTo>
                  <a:pt x="14" y="580"/>
                  <a:pt x="0" y="566"/>
                  <a:pt x="0" y="552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43"/>
                  <a:pt x="14" y="28"/>
                  <a:pt x="28" y="28"/>
                </a:cubicBezTo>
                <a:cubicBezTo>
                  <a:pt x="431" y="28"/>
                  <a:pt x="431" y="28"/>
                  <a:pt x="431" y="28"/>
                </a:cubicBezTo>
                <a:cubicBezTo>
                  <a:pt x="375" y="85"/>
                  <a:pt x="375" y="85"/>
                  <a:pt x="375" y="85"/>
                </a:cubicBezTo>
                <a:lnTo>
                  <a:pt x="56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1" name="Freeform 65"/>
          <p:cNvSpPr>
            <a:spLocks noChangeArrowheads="1"/>
          </p:cNvSpPr>
          <p:nvPr/>
        </p:nvSpPr>
        <p:spPr bwMode="auto">
          <a:xfrm>
            <a:off x="17236412" y="4919835"/>
            <a:ext cx="680930" cy="636522"/>
          </a:xfrm>
          <a:custGeom>
            <a:avLst/>
            <a:gdLst>
              <a:gd name="T0" fmla="*/ 208618 w 608"/>
              <a:gd name="T1" fmla="*/ 204427 h 567"/>
              <a:gd name="T2" fmla="*/ 208618 w 608"/>
              <a:gd name="T3" fmla="*/ 204427 h 567"/>
              <a:gd name="T4" fmla="*/ 10089 w 608"/>
              <a:gd name="T5" fmla="*/ 204427 h 567"/>
              <a:gd name="T6" fmla="*/ 0 w 608"/>
              <a:gd name="T7" fmla="*/ 193953 h 567"/>
              <a:gd name="T8" fmla="*/ 10089 w 608"/>
              <a:gd name="T9" fmla="*/ 183840 h 567"/>
              <a:gd name="T10" fmla="*/ 208618 w 608"/>
              <a:gd name="T11" fmla="*/ 183840 h 567"/>
              <a:gd name="T12" fmla="*/ 218707 w 608"/>
              <a:gd name="T13" fmla="*/ 193953 h 567"/>
              <a:gd name="T14" fmla="*/ 208618 w 608"/>
              <a:gd name="T15" fmla="*/ 204427 h 567"/>
              <a:gd name="T16" fmla="*/ 165381 w 608"/>
              <a:gd name="T17" fmla="*/ 53816 h 567"/>
              <a:gd name="T18" fmla="*/ 165381 w 608"/>
              <a:gd name="T19" fmla="*/ 53816 h 567"/>
              <a:gd name="T20" fmla="*/ 137277 w 608"/>
              <a:gd name="T21" fmla="*/ 25644 h 567"/>
              <a:gd name="T22" fmla="*/ 160337 w 608"/>
              <a:gd name="T23" fmla="*/ 2528 h 567"/>
              <a:gd name="T24" fmla="*/ 172948 w 608"/>
              <a:gd name="T25" fmla="*/ 2528 h 567"/>
              <a:gd name="T26" fmla="*/ 188441 w 608"/>
              <a:gd name="T27" fmla="*/ 18059 h 567"/>
              <a:gd name="T28" fmla="*/ 188441 w 608"/>
              <a:gd name="T29" fmla="*/ 33228 h 567"/>
              <a:gd name="T30" fmla="*/ 165381 w 608"/>
              <a:gd name="T31" fmla="*/ 53816 h 567"/>
              <a:gd name="T32" fmla="*/ 73863 w 608"/>
              <a:gd name="T33" fmla="*/ 148083 h 567"/>
              <a:gd name="T34" fmla="*/ 73863 w 608"/>
              <a:gd name="T35" fmla="*/ 148083 h 567"/>
              <a:gd name="T36" fmla="*/ 45759 w 608"/>
              <a:gd name="T37" fmla="*/ 117383 h 567"/>
              <a:gd name="T38" fmla="*/ 129711 w 608"/>
              <a:gd name="T39" fmla="*/ 33228 h 567"/>
              <a:gd name="T40" fmla="*/ 160337 w 608"/>
              <a:gd name="T41" fmla="*/ 61400 h 567"/>
              <a:gd name="T42" fmla="*/ 73863 w 608"/>
              <a:gd name="T43" fmla="*/ 148083 h 567"/>
              <a:gd name="T44" fmla="*/ 27744 w 608"/>
              <a:gd name="T45" fmla="*/ 163614 h 567"/>
              <a:gd name="T46" fmla="*/ 27744 w 608"/>
              <a:gd name="T47" fmla="*/ 163614 h 567"/>
              <a:gd name="T48" fmla="*/ 38193 w 608"/>
              <a:gd name="T49" fmla="*/ 125329 h 567"/>
              <a:gd name="T50" fmla="*/ 65936 w 608"/>
              <a:gd name="T51" fmla="*/ 153140 h 567"/>
              <a:gd name="T52" fmla="*/ 27744 w 608"/>
              <a:gd name="T53" fmla="*/ 163614 h 567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08" h="567">
                <a:moveTo>
                  <a:pt x="579" y="566"/>
                </a:moveTo>
                <a:lnTo>
                  <a:pt x="579" y="566"/>
                </a:lnTo>
                <a:cubicBezTo>
                  <a:pt x="28" y="566"/>
                  <a:pt x="28" y="566"/>
                  <a:pt x="28" y="566"/>
                </a:cubicBezTo>
                <a:cubicBezTo>
                  <a:pt x="14" y="566"/>
                  <a:pt x="0" y="559"/>
                  <a:pt x="0" y="537"/>
                </a:cubicBezTo>
                <a:cubicBezTo>
                  <a:pt x="0" y="523"/>
                  <a:pt x="14" y="509"/>
                  <a:pt x="28" y="509"/>
                </a:cubicBezTo>
                <a:cubicBezTo>
                  <a:pt x="579" y="509"/>
                  <a:pt x="579" y="509"/>
                  <a:pt x="579" y="509"/>
                </a:cubicBezTo>
                <a:cubicBezTo>
                  <a:pt x="593" y="509"/>
                  <a:pt x="607" y="523"/>
                  <a:pt x="607" y="537"/>
                </a:cubicBezTo>
                <a:cubicBezTo>
                  <a:pt x="607" y="559"/>
                  <a:pt x="593" y="566"/>
                  <a:pt x="579" y="566"/>
                </a:cubicBezTo>
                <a:close/>
                <a:moveTo>
                  <a:pt x="459" y="149"/>
                </a:moveTo>
                <a:lnTo>
                  <a:pt x="459" y="149"/>
                </a:lnTo>
                <a:cubicBezTo>
                  <a:pt x="381" y="71"/>
                  <a:pt x="381" y="71"/>
                  <a:pt x="381" y="71"/>
                </a:cubicBezTo>
                <a:cubicBezTo>
                  <a:pt x="445" y="7"/>
                  <a:pt x="445" y="7"/>
                  <a:pt x="445" y="7"/>
                </a:cubicBezTo>
                <a:cubicBezTo>
                  <a:pt x="452" y="0"/>
                  <a:pt x="473" y="0"/>
                  <a:pt x="480" y="7"/>
                </a:cubicBezTo>
                <a:cubicBezTo>
                  <a:pt x="523" y="50"/>
                  <a:pt x="523" y="50"/>
                  <a:pt x="523" y="50"/>
                </a:cubicBezTo>
                <a:cubicBezTo>
                  <a:pt x="530" y="64"/>
                  <a:pt x="530" y="78"/>
                  <a:pt x="523" y="92"/>
                </a:cubicBezTo>
                <a:lnTo>
                  <a:pt x="459" y="149"/>
                </a:lnTo>
                <a:close/>
                <a:moveTo>
                  <a:pt x="205" y="410"/>
                </a:moveTo>
                <a:lnTo>
                  <a:pt x="205" y="410"/>
                </a:lnTo>
                <a:cubicBezTo>
                  <a:pt x="127" y="325"/>
                  <a:pt x="127" y="325"/>
                  <a:pt x="127" y="325"/>
                </a:cubicBezTo>
                <a:cubicBezTo>
                  <a:pt x="360" y="92"/>
                  <a:pt x="360" y="92"/>
                  <a:pt x="360" y="92"/>
                </a:cubicBezTo>
                <a:cubicBezTo>
                  <a:pt x="445" y="170"/>
                  <a:pt x="445" y="170"/>
                  <a:pt x="445" y="170"/>
                </a:cubicBezTo>
                <a:lnTo>
                  <a:pt x="205" y="410"/>
                </a:lnTo>
                <a:close/>
                <a:moveTo>
                  <a:pt x="77" y="453"/>
                </a:moveTo>
                <a:lnTo>
                  <a:pt x="77" y="453"/>
                </a:lnTo>
                <a:cubicBezTo>
                  <a:pt x="106" y="347"/>
                  <a:pt x="106" y="347"/>
                  <a:pt x="106" y="347"/>
                </a:cubicBezTo>
                <a:cubicBezTo>
                  <a:pt x="183" y="424"/>
                  <a:pt x="183" y="424"/>
                  <a:pt x="183" y="424"/>
                </a:cubicBezTo>
                <a:lnTo>
                  <a:pt x="77" y="4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2" name="Freeform 66"/>
          <p:cNvSpPr>
            <a:spLocks noChangeArrowheads="1"/>
          </p:cNvSpPr>
          <p:nvPr/>
        </p:nvSpPr>
        <p:spPr bwMode="auto">
          <a:xfrm>
            <a:off x="16145939" y="4983982"/>
            <a:ext cx="508228" cy="508228"/>
          </a:xfrm>
          <a:custGeom>
            <a:avLst/>
            <a:gdLst>
              <a:gd name="T0" fmla="*/ 15486 w 454"/>
              <a:gd name="T1" fmla="*/ 117310 h 453"/>
              <a:gd name="T2" fmla="*/ 15486 w 454"/>
              <a:gd name="T3" fmla="*/ 117310 h 453"/>
              <a:gd name="T4" fmla="*/ 101921 w 454"/>
              <a:gd name="T5" fmla="*/ 33208 h 453"/>
              <a:gd name="T6" fmla="*/ 130012 w 454"/>
              <a:gd name="T7" fmla="*/ 61001 h 453"/>
              <a:gd name="T8" fmla="*/ 45738 w 454"/>
              <a:gd name="T9" fmla="*/ 147991 h 453"/>
              <a:gd name="T10" fmla="*/ 15486 w 454"/>
              <a:gd name="T11" fmla="*/ 117310 h 453"/>
              <a:gd name="T12" fmla="*/ 130012 w 454"/>
              <a:gd name="T13" fmla="*/ 2527 h 453"/>
              <a:gd name="T14" fmla="*/ 130012 w 454"/>
              <a:gd name="T15" fmla="*/ 2527 h 453"/>
              <a:gd name="T16" fmla="*/ 145139 w 454"/>
              <a:gd name="T17" fmla="*/ 2527 h 453"/>
              <a:gd name="T18" fmla="*/ 160625 w 454"/>
              <a:gd name="T19" fmla="*/ 17687 h 453"/>
              <a:gd name="T20" fmla="*/ 160625 w 454"/>
              <a:gd name="T21" fmla="*/ 33208 h 453"/>
              <a:gd name="T22" fmla="*/ 137576 w 454"/>
              <a:gd name="T23" fmla="*/ 53421 h 453"/>
              <a:gd name="T24" fmla="*/ 109484 w 454"/>
              <a:gd name="T25" fmla="*/ 25628 h 453"/>
              <a:gd name="T26" fmla="*/ 130012 w 454"/>
              <a:gd name="T27" fmla="*/ 2527 h 453"/>
              <a:gd name="T28" fmla="*/ 0 w 454"/>
              <a:gd name="T29" fmla="*/ 163151 h 453"/>
              <a:gd name="T30" fmla="*/ 0 w 454"/>
              <a:gd name="T31" fmla="*/ 163151 h 453"/>
              <a:gd name="T32" fmla="*/ 7923 w 454"/>
              <a:gd name="T33" fmla="*/ 124890 h 453"/>
              <a:gd name="T34" fmla="*/ 38175 w 454"/>
              <a:gd name="T35" fmla="*/ 153044 h 453"/>
              <a:gd name="T36" fmla="*/ 0 w 454"/>
              <a:gd name="T37" fmla="*/ 163151 h 453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54" h="453">
                <a:moveTo>
                  <a:pt x="43" y="325"/>
                </a:moveTo>
                <a:lnTo>
                  <a:pt x="43" y="325"/>
                </a:lnTo>
                <a:cubicBezTo>
                  <a:pt x="283" y="92"/>
                  <a:pt x="283" y="92"/>
                  <a:pt x="283" y="92"/>
                </a:cubicBezTo>
                <a:cubicBezTo>
                  <a:pt x="361" y="169"/>
                  <a:pt x="361" y="169"/>
                  <a:pt x="361" y="169"/>
                </a:cubicBezTo>
                <a:cubicBezTo>
                  <a:pt x="127" y="410"/>
                  <a:pt x="127" y="410"/>
                  <a:pt x="127" y="410"/>
                </a:cubicBezTo>
                <a:lnTo>
                  <a:pt x="43" y="325"/>
                </a:lnTo>
                <a:close/>
                <a:moveTo>
                  <a:pt x="361" y="7"/>
                </a:moveTo>
                <a:lnTo>
                  <a:pt x="361" y="7"/>
                </a:lnTo>
                <a:cubicBezTo>
                  <a:pt x="375" y="0"/>
                  <a:pt x="389" y="0"/>
                  <a:pt x="403" y="7"/>
                </a:cubicBezTo>
                <a:cubicBezTo>
                  <a:pt x="446" y="49"/>
                  <a:pt x="446" y="49"/>
                  <a:pt x="446" y="49"/>
                </a:cubicBezTo>
                <a:cubicBezTo>
                  <a:pt x="453" y="64"/>
                  <a:pt x="453" y="78"/>
                  <a:pt x="446" y="92"/>
                </a:cubicBezTo>
                <a:cubicBezTo>
                  <a:pt x="382" y="148"/>
                  <a:pt x="382" y="148"/>
                  <a:pt x="382" y="148"/>
                </a:cubicBezTo>
                <a:cubicBezTo>
                  <a:pt x="304" y="71"/>
                  <a:pt x="304" y="71"/>
                  <a:pt x="304" y="71"/>
                </a:cubicBezTo>
                <a:lnTo>
                  <a:pt x="361" y="7"/>
                </a:lnTo>
                <a:close/>
                <a:moveTo>
                  <a:pt x="0" y="452"/>
                </a:moveTo>
                <a:lnTo>
                  <a:pt x="0" y="452"/>
                </a:lnTo>
                <a:cubicBezTo>
                  <a:pt x="22" y="346"/>
                  <a:pt x="22" y="346"/>
                  <a:pt x="22" y="346"/>
                </a:cubicBezTo>
                <a:cubicBezTo>
                  <a:pt x="106" y="424"/>
                  <a:pt x="106" y="424"/>
                  <a:pt x="106" y="424"/>
                </a:cubicBezTo>
                <a:lnTo>
                  <a:pt x="0" y="4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3" name="Freeform 67"/>
          <p:cNvSpPr>
            <a:spLocks noChangeArrowheads="1"/>
          </p:cNvSpPr>
          <p:nvPr/>
        </p:nvSpPr>
        <p:spPr bwMode="auto">
          <a:xfrm>
            <a:off x="21928903" y="8335490"/>
            <a:ext cx="671060" cy="675996"/>
          </a:xfrm>
          <a:custGeom>
            <a:avLst/>
            <a:gdLst>
              <a:gd name="T0" fmla="*/ 213018 w 601"/>
              <a:gd name="T1" fmla="*/ 15174 h 602"/>
              <a:gd name="T2" fmla="*/ 213018 w 601"/>
              <a:gd name="T3" fmla="*/ 15174 h 602"/>
              <a:gd name="T4" fmla="*/ 179970 w 601"/>
              <a:gd name="T5" fmla="*/ 51301 h 602"/>
              <a:gd name="T6" fmla="*/ 195416 w 601"/>
              <a:gd name="T7" fmla="*/ 51301 h 602"/>
              <a:gd name="T8" fmla="*/ 205475 w 601"/>
              <a:gd name="T9" fmla="*/ 61417 h 602"/>
              <a:gd name="T10" fmla="*/ 195416 w 601"/>
              <a:gd name="T11" fmla="*/ 71533 h 602"/>
              <a:gd name="T12" fmla="*/ 154824 w 601"/>
              <a:gd name="T13" fmla="*/ 71533 h 602"/>
              <a:gd name="T14" fmla="*/ 144407 w 601"/>
              <a:gd name="T15" fmla="*/ 61417 h 602"/>
              <a:gd name="T16" fmla="*/ 144407 w 601"/>
              <a:gd name="T17" fmla="*/ 20593 h 602"/>
              <a:gd name="T18" fmla="*/ 154824 w 601"/>
              <a:gd name="T19" fmla="*/ 10116 h 602"/>
              <a:gd name="T20" fmla="*/ 164883 w 601"/>
              <a:gd name="T21" fmla="*/ 20593 h 602"/>
              <a:gd name="T22" fmla="*/ 164883 w 601"/>
              <a:gd name="T23" fmla="*/ 35766 h 602"/>
              <a:gd name="T24" fmla="*/ 197931 w 601"/>
              <a:gd name="T25" fmla="*/ 2529 h 602"/>
              <a:gd name="T26" fmla="*/ 205475 w 601"/>
              <a:gd name="T27" fmla="*/ 0 h 602"/>
              <a:gd name="T28" fmla="*/ 215533 w 601"/>
              <a:gd name="T29" fmla="*/ 10116 h 602"/>
              <a:gd name="T30" fmla="*/ 213018 w 601"/>
              <a:gd name="T31" fmla="*/ 15174 h 602"/>
              <a:gd name="T32" fmla="*/ 106330 w 601"/>
              <a:gd name="T33" fmla="*/ 138007 h 602"/>
              <a:gd name="T34" fmla="*/ 106330 w 601"/>
              <a:gd name="T35" fmla="*/ 138007 h 602"/>
              <a:gd name="T36" fmla="*/ 75796 w 601"/>
              <a:gd name="T37" fmla="*/ 107299 h 602"/>
              <a:gd name="T38" fmla="*/ 106330 w 601"/>
              <a:gd name="T39" fmla="*/ 76590 h 602"/>
              <a:gd name="T40" fmla="*/ 136863 w 601"/>
              <a:gd name="T41" fmla="*/ 107299 h 602"/>
              <a:gd name="T42" fmla="*/ 106330 w 601"/>
              <a:gd name="T43" fmla="*/ 138007 h 602"/>
              <a:gd name="T44" fmla="*/ 60708 w 601"/>
              <a:gd name="T45" fmla="*/ 207011 h 602"/>
              <a:gd name="T46" fmla="*/ 60708 w 601"/>
              <a:gd name="T47" fmla="*/ 207011 h 602"/>
              <a:gd name="T48" fmla="*/ 50650 w 601"/>
              <a:gd name="T49" fmla="*/ 196534 h 602"/>
              <a:gd name="T50" fmla="*/ 50650 w 601"/>
              <a:gd name="T51" fmla="*/ 181360 h 602"/>
              <a:gd name="T52" fmla="*/ 15087 w 601"/>
              <a:gd name="T53" fmla="*/ 214598 h 602"/>
              <a:gd name="T54" fmla="*/ 10058 w 601"/>
              <a:gd name="T55" fmla="*/ 217127 h 602"/>
              <a:gd name="T56" fmla="*/ 0 w 601"/>
              <a:gd name="T57" fmla="*/ 207011 h 602"/>
              <a:gd name="T58" fmla="*/ 2515 w 601"/>
              <a:gd name="T59" fmla="*/ 199063 h 602"/>
              <a:gd name="T60" fmla="*/ 35204 w 601"/>
              <a:gd name="T61" fmla="*/ 166187 h 602"/>
              <a:gd name="T62" fmla="*/ 20116 w 601"/>
              <a:gd name="T63" fmla="*/ 166187 h 602"/>
              <a:gd name="T64" fmla="*/ 10058 w 601"/>
              <a:gd name="T65" fmla="*/ 155710 h 602"/>
              <a:gd name="T66" fmla="*/ 20116 w 601"/>
              <a:gd name="T67" fmla="*/ 145594 h 602"/>
              <a:gd name="T68" fmla="*/ 60708 w 601"/>
              <a:gd name="T69" fmla="*/ 145594 h 602"/>
              <a:gd name="T70" fmla="*/ 70767 w 601"/>
              <a:gd name="T71" fmla="*/ 155710 h 602"/>
              <a:gd name="T72" fmla="*/ 70767 w 601"/>
              <a:gd name="T73" fmla="*/ 196534 h 602"/>
              <a:gd name="T74" fmla="*/ 60708 w 601"/>
              <a:gd name="T75" fmla="*/ 207011 h 60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1" h="602">
                <a:moveTo>
                  <a:pt x="593" y="42"/>
                </a:moveTo>
                <a:lnTo>
                  <a:pt x="593" y="42"/>
                </a:lnTo>
                <a:cubicBezTo>
                  <a:pt x="501" y="142"/>
                  <a:pt x="501" y="142"/>
                  <a:pt x="501" y="142"/>
                </a:cubicBezTo>
                <a:cubicBezTo>
                  <a:pt x="544" y="142"/>
                  <a:pt x="544" y="142"/>
                  <a:pt x="544" y="142"/>
                </a:cubicBezTo>
                <a:cubicBezTo>
                  <a:pt x="558" y="142"/>
                  <a:pt x="572" y="149"/>
                  <a:pt x="572" y="170"/>
                </a:cubicBezTo>
                <a:cubicBezTo>
                  <a:pt x="572" y="184"/>
                  <a:pt x="558" y="198"/>
                  <a:pt x="544" y="198"/>
                </a:cubicBezTo>
                <a:cubicBezTo>
                  <a:pt x="431" y="198"/>
                  <a:pt x="431" y="198"/>
                  <a:pt x="431" y="198"/>
                </a:cubicBezTo>
                <a:cubicBezTo>
                  <a:pt x="417" y="198"/>
                  <a:pt x="402" y="184"/>
                  <a:pt x="402" y="170"/>
                </a:cubicBezTo>
                <a:cubicBezTo>
                  <a:pt x="402" y="57"/>
                  <a:pt x="402" y="57"/>
                  <a:pt x="402" y="57"/>
                </a:cubicBezTo>
                <a:cubicBezTo>
                  <a:pt x="402" y="35"/>
                  <a:pt x="417" y="28"/>
                  <a:pt x="431" y="28"/>
                </a:cubicBezTo>
                <a:cubicBezTo>
                  <a:pt x="445" y="28"/>
                  <a:pt x="459" y="35"/>
                  <a:pt x="459" y="57"/>
                </a:cubicBezTo>
                <a:cubicBezTo>
                  <a:pt x="459" y="99"/>
                  <a:pt x="459" y="99"/>
                  <a:pt x="459" y="99"/>
                </a:cubicBezTo>
                <a:cubicBezTo>
                  <a:pt x="551" y="7"/>
                  <a:pt x="551" y="7"/>
                  <a:pt x="551" y="7"/>
                </a:cubicBezTo>
                <a:cubicBezTo>
                  <a:pt x="558" y="0"/>
                  <a:pt x="565" y="0"/>
                  <a:pt x="572" y="0"/>
                </a:cubicBezTo>
                <a:cubicBezTo>
                  <a:pt x="586" y="0"/>
                  <a:pt x="600" y="7"/>
                  <a:pt x="600" y="28"/>
                </a:cubicBezTo>
                <a:cubicBezTo>
                  <a:pt x="600" y="35"/>
                  <a:pt x="600" y="42"/>
                  <a:pt x="593" y="42"/>
                </a:cubicBezTo>
                <a:close/>
                <a:moveTo>
                  <a:pt x="296" y="382"/>
                </a:moveTo>
                <a:lnTo>
                  <a:pt x="296" y="382"/>
                </a:lnTo>
                <a:cubicBezTo>
                  <a:pt x="254" y="382"/>
                  <a:pt x="211" y="346"/>
                  <a:pt x="211" y="297"/>
                </a:cubicBezTo>
                <a:cubicBezTo>
                  <a:pt x="211" y="255"/>
                  <a:pt x="254" y="212"/>
                  <a:pt x="296" y="212"/>
                </a:cubicBezTo>
                <a:cubicBezTo>
                  <a:pt x="346" y="212"/>
                  <a:pt x="381" y="255"/>
                  <a:pt x="381" y="297"/>
                </a:cubicBezTo>
                <a:cubicBezTo>
                  <a:pt x="381" y="346"/>
                  <a:pt x="346" y="382"/>
                  <a:pt x="296" y="382"/>
                </a:cubicBezTo>
                <a:close/>
                <a:moveTo>
                  <a:pt x="169" y="573"/>
                </a:moveTo>
                <a:lnTo>
                  <a:pt x="169" y="573"/>
                </a:lnTo>
                <a:cubicBezTo>
                  <a:pt x="148" y="573"/>
                  <a:pt x="141" y="559"/>
                  <a:pt x="141" y="544"/>
                </a:cubicBezTo>
                <a:cubicBezTo>
                  <a:pt x="141" y="502"/>
                  <a:pt x="141" y="502"/>
                  <a:pt x="141" y="502"/>
                </a:cubicBezTo>
                <a:cubicBezTo>
                  <a:pt x="42" y="594"/>
                  <a:pt x="42" y="594"/>
                  <a:pt x="42" y="594"/>
                </a:cubicBezTo>
                <a:cubicBezTo>
                  <a:pt x="42" y="601"/>
                  <a:pt x="35" y="601"/>
                  <a:pt x="28" y="601"/>
                </a:cubicBezTo>
                <a:cubicBezTo>
                  <a:pt x="7" y="601"/>
                  <a:pt x="0" y="587"/>
                  <a:pt x="0" y="573"/>
                </a:cubicBezTo>
                <a:cubicBezTo>
                  <a:pt x="0" y="566"/>
                  <a:pt x="0" y="559"/>
                  <a:pt x="7" y="551"/>
                </a:cubicBezTo>
                <a:cubicBezTo>
                  <a:pt x="98" y="460"/>
                  <a:pt x="98" y="460"/>
                  <a:pt x="98" y="460"/>
                </a:cubicBezTo>
                <a:cubicBezTo>
                  <a:pt x="56" y="460"/>
                  <a:pt x="56" y="460"/>
                  <a:pt x="56" y="460"/>
                </a:cubicBezTo>
                <a:cubicBezTo>
                  <a:pt x="35" y="460"/>
                  <a:pt x="28" y="446"/>
                  <a:pt x="28" y="431"/>
                </a:cubicBezTo>
                <a:cubicBezTo>
                  <a:pt x="28" y="417"/>
                  <a:pt x="35" y="403"/>
                  <a:pt x="56" y="403"/>
                </a:cubicBezTo>
                <a:cubicBezTo>
                  <a:pt x="169" y="403"/>
                  <a:pt x="169" y="403"/>
                  <a:pt x="169" y="403"/>
                </a:cubicBezTo>
                <a:cubicBezTo>
                  <a:pt x="183" y="403"/>
                  <a:pt x="197" y="417"/>
                  <a:pt x="197" y="431"/>
                </a:cubicBezTo>
                <a:cubicBezTo>
                  <a:pt x="197" y="544"/>
                  <a:pt x="197" y="544"/>
                  <a:pt x="197" y="544"/>
                </a:cubicBezTo>
                <a:cubicBezTo>
                  <a:pt x="197" y="559"/>
                  <a:pt x="183" y="573"/>
                  <a:pt x="169" y="5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4" name="Freeform 68"/>
          <p:cNvSpPr>
            <a:spLocks noChangeArrowheads="1"/>
          </p:cNvSpPr>
          <p:nvPr/>
        </p:nvSpPr>
        <p:spPr bwMode="auto">
          <a:xfrm>
            <a:off x="20739746" y="8335490"/>
            <a:ext cx="680930" cy="675996"/>
          </a:xfrm>
          <a:custGeom>
            <a:avLst/>
            <a:gdLst>
              <a:gd name="T0" fmla="*/ 208635 w 609"/>
              <a:gd name="T1" fmla="*/ 61417 h 602"/>
              <a:gd name="T2" fmla="*/ 208635 w 609"/>
              <a:gd name="T3" fmla="*/ 61417 h 602"/>
              <a:gd name="T4" fmla="*/ 198563 w 609"/>
              <a:gd name="T5" fmla="*/ 51301 h 602"/>
              <a:gd name="T6" fmla="*/ 198563 w 609"/>
              <a:gd name="T7" fmla="*/ 33237 h 602"/>
              <a:gd name="T8" fmla="*/ 162951 w 609"/>
              <a:gd name="T9" fmla="*/ 66475 h 602"/>
              <a:gd name="T10" fmla="*/ 157915 w 609"/>
              <a:gd name="T11" fmla="*/ 71533 h 602"/>
              <a:gd name="T12" fmla="*/ 147484 w 609"/>
              <a:gd name="T13" fmla="*/ 61417 h 602"/>
              <a:gd name="T14" fmla="*/ 150002 w 609"/>
              <a:gd name="T15" fmla="*/ 53830 h 602"/>
              <a:gd name="T16" fmla="*/ 183095 w 609"/>
              <a:gd name="T17" fmla="*/ 20593 h 602"/>
              <a:gd name="T18" fmla="*/ 167987 w 609"/>
              <a:gd name="T19" fmla="*/ 20593 h 602"/>
              <a:gd name="T20" fmla="*/ 157915 w 609"/>
              <a:gd name="T21" fmla="*/ 10116 h 602"/>
              <a:gd name="T22" fmla="*/ 167987 w 609"/>
              <a:gd name="T23" fmla="*/ 0 h 602"/>
              <a:gd name="T24" fmla="*/ 208635 w 609"/>
              <a:gd name="T25" fmla="*/ 0 h 602"/>
              <a:gd name="T26" fmla="*/ 218707 w 609"/>
              <a:gd name="T27" fmla="*/ 10116 h 602"/>
              <a:gd name="T28" fmla="*/ 218707 w 609"/>
              <a:gd name="T29" fmla="*/ 51301 h 602"/>
              <a:gd name="T30" fmla="*/ 208635 w 609"/>
              <a:gd name="T31" fmla="*/ 61417 h 602"/>
              <a:gd name="T32" fmla="*/ 109354 w 609"/>
              <a:gd name="T33" fmla="*/ 138007 h 602"/>
              <a:gd name="T34" fmla="*/ 109354 w 609"/>
              <a:gd name="T35" fmla="*/ 138007 h 602"/>
              <a:gd name="T36" fmla="*/ 78778 w 609"/>
              <a:gd name="T37" fmla="*/ 107299 h 602"/>
              <a:gd name="T38" fmla="*/ 109354 w 609"/>
              <a:gd name="T39" fmla="*/ 76590 h 602"/>
              <a:gd name="T40" fmla="*/ 139929 w 609"/>
              <a:gd name="T41" fmla="*/ 107299 h 602"/>
              <a:gd name="T42" fmla="*/ 109354 w 609"/>
              <a:gd name="T43" fmla="*/ 138007 h 602"/>
              <a:gd name="T44" fmla="*/ 35612 w 609"/>
              <a:gd name="T45" fmla="*/ 196534 h 602"/>
              <a:gd name="T46" fmla="*/ 35612 w 609"/>
              <a:gd name="T47" fmla="*/ 196534 h 602"/>
              <a:gd name="T48" fmla="*/ 51080 w 609"/>
              <a:gd name="T49" fmla="*/ 196534 h 602"/>
              <a:gd name="T50" fmla="*/ 61152 w 609"/>
              <a:gd name="T51" fmla="*/ 207011 h 602"/>
              <a:gd name="T52" fmla="*/ 51080 w 609"/>
              <a:gd name="T53" fmla="*/ 217127 h 602"/>
              <a:gd name="T54" fmla="*/ 10432 w 609"/>
              <a:gd name="T55" fmla="*/ 217127 h 602"/>
              <a:gd name="T56" fmla="*/ 0 w 609"/>
              <a:gd name="T57" fmla="*/ 207011 h 602"/>
              <a:gd name="T58" fmla="*/ 0 w 609"/>
              <a:gd name="T59" fmla="*/ 166187 h 602"/>
              <a:gd name="T60" fmla="*/ 10432 w 609"/>
              <a:gd name="T61" fmla="*/ 155710 h 602"/>
              <a:gd name="T62" fmla="*/ 20504 w 609"/>
              <a:gd name="T63" fmla="*/ 166187 h 602"/>
              <a:gd name="T64" fmla="*/ 20504 w 609"/>
              <a:gd name="T65" fmla="*/ 181360 h 602"/>
              <a:gd name="T66" fmla="*/ 56116 w 609"/>
              <a:gd name="T67" fmla="*/ 148123 h 602"/>
              <a:gd name="T68" fmla="*/ 61152 w 609"/>
              <a:gd name="T69" fmla="*/ 145594 h 602"/>
              <a:gd name="T70" fmla="*/ 71224 w 609"/>
              <a:gd name="T71" fmla="*/ 155710 h 602"/>
              <a:gd name="T72" fmla="*/ 68706 w 609"/>
              <a:gd name="T73" fmla="*/ 163658 h 602"/>
              <a:gd name="T74" fmla="*/ 35612 w 609"/>
              <a:gd name="T75" fmla="*/ 196534 h 60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9" h="602">
                <a:moveTo>
                  <a:pt x="580" y="170"/>
                </a:moveTo>
                <a:lnTo>
                  <a:pt x="580" y="170"/>
                </a:lnTo>
                <a:cubicBezTo>
                  <a:pt x="559" y="170"/>
                  <a:pt x="552" y="156"/>
                  <a:pt x="552" y="142"/>
                </a:cubicBezTo>
                <a:cubicBezTo>
                  <a:pt x="552" y="92"/>
                  <a:pt x="552" y="92"/>
                  <a:pt x="552" y="92"/>
                </a:cubicBezTo>
                <a:cubicBezTo>
                  <a:pt x="453" y="184"/>
                  <a:pt x="453" y="184"/>
                  <a:pt x="453" y="184"/>
                </a:cubicBezTo>
                <a:cubicBezTo>
                  <a:pt x="453" y="191"/>
                  <a:pt x="446" y="198"/>
                  <a:pt x="439" y="198"/>
                </a:cubicBezTo>
                <a:cubicBezTo>
                  <a:pt x="417" y="198"/>
                  <a:pt x="410" y="184"/>
                  <a:pt x="410" y="170"/>
                </a:cubicBezTo>
                <a:cubicBezTo>
                  <a:pt x="410" y="163"/>
                  <a:pt x="410" y="156"/>
                  <a:pt x="417" y="149"/>
                </a:cubicBezTo>
                <a:cubicBezTo>
                  <a:pt x="509" y="57"/>
                  <a:pt x="509" y="57"/>
                  <a:pt x="509" y="57"/>
                </a:cubicBezTo>
                <a:cubicBezTo>
                  <a:pt x="467" y="57"/>
                  <a:pt x="467" y="57"/>
                  <a:pt x="467" y="57"/>
                </a:cubicBezTo>
                <a:cubicBezTo>
                  <a:pt x="446" y="57"/>
                  <a:pt x="439" y="42"/>
                  <a:pt x="439" y="28"/>
                </a:cubicBezTo>
                <a:cubicBezTo>
                  <a:pt x="439" y="7"/>
                  <a:pt x="446" y="0"/>
                  <a:pt x="467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142"/>
                  <a:pt x="608" y="142"/>
                  <a:pt x="608" y="142"/>
                </a:cubicBezTo>
                <a:cubicBezTo>
                  <a:pt x="608" y="156"/>
                  <a:pt x="594" y="170"/>
                  <a:pt x="580" y="170"/>
                </a:cubicBezTo>
                <a:close/>
                <a:moveTo>
                  <a:pt x="304" y="382"/>
                </a:moveTo>
                <a:lnTo>
                  <a:pt x="304" y="382"/>
                </a:lnTo>
                <a:cubicBezTo>
                  <a:pt x="255" y="382"/>
                  <a:pt x="219" y="346"/>
                  <a:pt x="219" y="297"/>
                </a:cubicBezTo>
                <a:cubicBezTo>
                  <a:pt x="219" y="255"/>
                  <a:pt x="255" y="212"/>
                  <a:pt x="304" y="212"/>
                </a:cubicBezTo>
                <a:cubicBezTo>
                  <a:pt x="354" y="212"/>
                  <a:pt x="389" y="255"/>
                  <a:pt x="389" y="297"/>
                </a:cubicBezTo>
                <a:cubicBezTo>
                  <a:pt x="389" y="346"/>
                  <a:pt x="354" y="382"/>
                  <a:pt x="304" y="382"/>
                </a:cubicBezTo>
                <a:close/>
                <a:moveTo>
                  <a:pt x="99" y="544"/>
                </a:moveTo>
                <a:lnTo>
                  <a:pt x="99" y="544"/>
                </a:lnTo>
                <a:cubicBezTo>
                  <a:pt x="142" y="544"/>
                  <a:pt x="142" y="544"/>
                  <a:pt x="142" y="544"/>
                </a:cubicBezTo>
                <a:cubicBezTo>
                  <a:pt x="163" y="544"/>
                  <a:pt x="170" y="559"/>
                  <a:pt x="170" y="573"/>
                </a:cubicBezTo>
                <a:cubicBezTo>
                  <a:pt x="170" y="587"/>
                  <a:pt x="163" y="601"/>
                  <a:pt x="142" y="601"/>
                </a:cubicBez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87"/>
                  <a:pt x="0" y="573"/>
                </a:cubicBezTo>
                <a:cubicBezTo>
                  <a:pt x="0" y="460"/>
                  <a:pt x="0" y="460"/>
                  <a:pt x="0" y="460"/>
                </a:cubicBezTo>
                <a:cubicBezTo>
                  <a:pt x="0" y="446"/>
                  <a:pt x="15" y="431"/>
                  <a:pt x="29" y="431"/>
                </a:cubicBezTo>
                <a:cubicBezTo>
                  <a:pt x="50" y="431"/>
                  <a:pt x="57" y="446"/>
                  <a:pt x="57" y="460"/>
                </a:cubicBezTo>
                <a:cubicBezTo>
                  <a:pt x="57" y="502"/>
                  <a:pt x="57" y="502"/>
                  <a:pt x="57" y="502"/>
                </a:cubicBezTo>
                <a:cubicBezTo>
                  <a:pt x="156" y="410"/>
                  <a:pt x="156" y="410"/>
                  <a:pt x="156" y="410"/>
                </a:cubicBezTo>
                <a:cubicBezTo>
                  <a:pt x="156" y="403"/>
                  <a:pt x="163" y="403"/>
                  <a:pt x="170" y="403"/>
                </a:cubicBezTo>
                <a:cubicBezTo>
                  <a:pt x="191" y="403"/>
                  <a:pt x="198" y="417"/>
                  <a:pt x="198" y="431"/>
                </a:cubicBezTo>
                <a:cubicBezTo>
                  <a:pt x="198" y="438"/>
                  <a:pt x="198" y="446"/>
                  <a:pt x="191" y="453"/>
                </a:cubicBezTo>
                <a:lnTo>
                  <a:pt x="99" y="5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5" name="Freeform 69"/>
          <p:cNvSpPr>
            <a:spLocks noChangeArrowheads="1"/>
          </p:cNvSpPr>
          <p:nvPr/>
        </p:nvSpPr>
        <p:spPr bwMode="auto">
          <a:xfrm>
            <a:off x="19594994" y="8365097"/>
            <a:ext cx="611850" cy="611850"/>
          </a:xfrm>
          <a:custGeom>
            <a:avLst/>
            <a:gdLst>
              <a:gd name="T0" fmla="*/ 193954 w 545"/>
              <a:gd name="T1" fmla="*/ 15503 h 546"/>
              <a:gd name="T2" fmla="*/ 193954 w 545"/>
              <a:gd name="T3" fmla="*/ 15503 h 546"/>
              <a:gd name="T4" fmla="*/ 142666 w 545"/>
              <a:gd name="T5" fmla="*/ 66338 h 546"/>
              <a:gd name="T6" fmla="*/ 160725 w 545"/>
              <a:gd name="T7" fmla="*/ 66338 h 546"/>
              <a:gd name="T8" fmla="*/ 170838 w 545"/>
              <a:gd name="T9" fmla="*/ 76433 h 546"/>
              <a:gd name="T10" fmla="*/ 160725 w 545"/>
              <a:gd name="T11" fmla="*/ 86888 h 546"/>
              <a:gd name="T12" fmla="*/ 119912 w 545"/>
              <a:gd name="T13" fmla="*/ 86888 h 546"/>
              <a:gd name="T14" fmla="*/ 109799 w 545"/>
              <a:gd name="T15" fmla="*/ 76433 h 546"/>
              <a:gd name="T16" fmla="*/ 109799 w 545"/>
              <a:gd name="T17" fmla="*/ 35693 h 546"/>
              <a:gd name="T18" fmla="*/ 119912 w 545"/>
              <a:gd name="T19" fmla="*/ 25598 h 546"/>
              <a:gd name="T20" fmla="*/ 130025 w 545"/>
              <a:gd name="T21" fmla="*/ 35693 h 546"/>
              <a:gd name="T22" fmla="*/ 130025 w 545"/>
              <a:gd name="T23" fmla="*/ 53719 h 546"/>
              <a:gd name="T24" fmla="*/ 180951 w 545"/>
              <a:gd name="T25" fmla="*/ 2524 h 546"/>
              <a:gd name="T26" fmla="*/ 186008 w 545"/>
              <a:gd name="T27" fmla="*/ 0 h 546"/>
              <a:gd name="T28" fmla="*/ 196482 w 545"/>
              <a:gd name="T29" fmla="*/ 10455 h 546"/>
              <a:gd name="T30" fmla="*/ 193954 w 545"/>
              <a:gd name="T31" fmla="*/ 15503 h 546"/>
              <a:gd name="T32" fmla="*/ 79098 w 545"/>
              <a:gd name="T33" fmla="*/ 168368 h 546"/>
              <a:gd name="T34" fmla="*/ 79098 w 545"/>
              <a:gd name="T35" fmla="*/ 168368 h 546"/>
              <a:gd name="T36" fmla="*/ 68624 w 545"/>
              <a:gd name="T37" fmla="*/ 158273 h 546"/>
              <a:gd name="T38" fmla="*/ 68624 w 545"/>
              <a:gd name="T39" fmla="*/ 142770 h 546"/>
              <a:gd name="T40" fmla="*/ 17698 w 545"/>
              <a:gd name="T41" fmla="*/ 193966 h 546"/>
              <a:gd name="T42" fmla="*/ 10113 w 545"/>
              <a:gd name="T43" fmla="*/ 196489 h 546"/>
              <a:gd name="T44" fmla="*/ 0 w 545"/>
              <a:gd name="T45" fmla="*/ 186034 h 546"/>
              <a:gd name="T46" fmla="*/ 2528 w 545"/>
              <a:gd name="T47" fmla="*/ 178463 h 546"/>
              <a:gd name="T48" fmla="*/ 53455 w 545"/>
              <a:gd name="T49" fmla="*/ 127628 h 546"/>
              <a:gd name="T50" fmla="*/ 38285 w 545"/>
              <a:gd name="T51" fmla="*/ 127628 h 546"/>
              <a:gd name="T52" fmla="*/ 27811 w 545"/>
              <a:gd name="T53" fmla="*/ 117173 h 546"/>
              <a:gd name="T54" fmla="*/ 38285 w 545"/>
              <a:gd name="T55" fmla="*/ 107078 h 546"/>
              <a:gd name="T56" fmla="*/ 79098 w 545"/>
              <a:gd name="T57" fmla="*/ 107078 h 546"/>
              <a:gd name="T58" fmla="*/ 89211 w 545"/>
              <a:gd name="T59" fmla="*/ 117173 h 546"/>
              <a:gd name="T60" fmla="*/ 89211 w 545"/>
              <a:gd name="T61" fmla="*/ 158273 h 546"/>
              <a:gd name="T62" fmla="*/ 79098 w 545"/>
              <a:gd name="T63" fmla="*/ 168368 h 54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546">
                <a:moveTo>
                  <a:pt x="537" y="43"/>
                </a:moveTo>
                <a:lnTo>
                  <a:pt x="537" y="43"/>
                </a:lnTo>
                <a:cubicBezTo>
                  <a:pt x="395" y="184"/>
                  <a:pt x="395" y="184"/>
                  <a:pt x="395" y="184"/>
                </a:cubicBezTo>
                <a:cubicBezTo>
                  <a:pt x="445" y="184"/>
                  <a:pt x="445" y="184"/>
                  <a:pt x="445" y="184"/>
                </a:cubicBezTo>
                <a:cubicBezTo>
                  <a:pt x="459" y="184"/>
                  <a:pt x="473" y="198"/>
                  <a:pt x="473" y="212"/>
                </a:cubicBezTo>
                <a:cubicBezTo>
                  <a:pt x="473" y="234"/>
                  <a:pt x="459" y="241"/>
                  <a:pt x="445" y="241"/>
                </a:cubicBezTo>
                <a:cubicBezTo>
                  <a:pt x="332" y="241"/>
                  <a:pt x="332" y="241"/>
                  <a:pt x="332" y="241"/>
                </a:cubicBezTo>
                <a:cubicBezTo>
                  <a:pt x="311" y="241"/>
                  <a:pt x="304" y="234"/>
                  <a:pt x="304" y="212"/>
                </a:cubicBezTo>
                <a:cubicBezTo>
                  <a:pt x="304" y="99"/>
                  <a:pt x="304" y="99"/>
                  <a:pt x="304" y="99"/>
                </a:cubicBezTo>
                <a:cubicBezTo>
                  <a:pt x="304" y="85"/>
                  <a:pt x="311" y="71"/>
                  <a:pt x="332" y="71"/>
                </a:cubicBezTo>
                <a:cubicBezTo>
                  <a:pt x="346" y="71"/>
                  <a:pt x="360" y="85"/>
                  <a:pt x="360" y="99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501" y="7"/>
                  <a:pt x="501" y="7"/>
                  <a:pt x="501" y="7"/>
                </a:cubicBezTo>
                <a:cubicBezTo>
                  <a:pt x="501" y="0"/>
                  <a:pt x="508" y="0"/>
                  <a:pt x="515" y="0"/>
                </a:cubicBezTo>
                <a:cubicBezTo>
                  <a:pt x="537" y="0"/>
                  <a:pt x="544" y="7"/>
                  <a:pt x="544" y="29"/>
                </a:cubicBezTo>
                <a:cubicBezTo>
                  <a:pt x="544" y="36"/>
                  <a:pt x="544" y="43"/>
                  <a:pt x="537" y="43"/>
                </a:cubicBezTo>
                <a:close/>
                <a:moveTo>
                  <a:pt x="219" y="467"/>
                </a:moveTo>
                <a:lnTo>
                  <a:pt x="219" y="467"/>
                </a:lnTo>
                <a:cubicBezTo>
                  <a:pt x="197" y="467"/>
                  <a:pt x="190" y="460"/>
                  <a:pt x="190" y="439"/>
                </a:cubicBezTo>
                <a:cubicBezTo>
                  <a:pt x="190" y="396"/>
                  <a:pt x="190" y="396"/>
                  <a:pt x="190" y="396"/>
                </a:cubicBezTo>
                <a:cubicBezTo>
                  <a:pt x="49" y="538"/>
                  <a:pt x="49" y="538"/>
                  <a:pt x="49" y="538"/>
                </a:cubicBezTo>
                <a:cubicBezTo>
                  <a:pt x="42" y="545"/>
                  <a:pt x="35" y="545"/>
                  <a:pt x="28" y="545"/>
                </a:cubicBezTo>
                <a:cubicBezTo>
                  <a:pt x="14" y="545"/>
                  <a:pt x="0" y="531"/>
                  <a:pt x="0" y="516"/>
                </a:cubicBezTo>
                <a:cubicBezTo>
                  <a:pt x="0" y="509"/>
                  <a:pt x="0" y="502"/>
                  <a:pt x="7" y="495"/>
                </a:cubicBezTo>
                <a:cubicBezTo>
                  <a:pt x="148" y="354"/>
                  <a:pt x="148" y="354"/>
                  <a:pt x="148" y="354"/>
                </a:cubicBezTo>
                <a:cubicBezTo>
                  <a:pt x="106" y="354"/>
                  <a:pt x="106" y="354"/>
                  <a:pt x="106" y="354"/>
                </a:cubicBezTo>
                <a:cubicBezTo>
                  <a:pt x="84" y="354"/>
                  <a:pt x="77" y="347"/>
                  <a:pt x="77" y="325"/>
                </a:cubicBezTo>
                <a:cubicBezTo>
                  <a:pt x="77" y="311"/>
                  <a:pt x="84" y="297"/>
                  <a:pt x="106" y="297"/>
                </a:cubicBezTo>
                <a:cubicBezTo>
                  <a:pt x="219" y="297"/>
                  <a:pt x="219" y="297"/>
                  <a:pt x="219" y="297"/>
                </a:cubicBezTo>
                <a:cubicBezTo>
                  <a:pt x="233" y="297"/>
                  <a:pt x="247" y="311"/>
                  <a:pt x="247" y="325"/>
                </a:cubicBezTo>
                <a:cubicBezTo>
                  <a:pt x="247" y="439"/>
                  <a:pt x="247" y="439"/>
                  <a:pt x="247" y="439"/>
                </a:cubicBezTo>
                <a:cubicBezTo>
                  <a:pt x="247" y="460"/>
                  <a:pt x="233" y="467"/>
                  <a:pt x="219" y="4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6" name="Freeform 70"/>
          <p:cNvSpPr>
            <a:spLocks noChangeArrowheads="1"/>
          </p:cNvSpPr>
          <p:nvPr/>
        </p:nvSpPr>
        <p:spPr bwMode="auto">
          <a:xfrm>
            <a:off x="18415704" y="8365097"/>
            <a:ext cx="611850" cy="611850"/>
          </a:xfrm>
          <a:custGeom>
            <a:avLst/>
            <a:gdLst>
              <a:gd name="T0" fmla="*/ 196482 w 545"/>
              <a:gd name="T1" fmla="*/ 51195 h 546"/>
              <a:gd name="T2" fmla="*/ 196482 w 545"/>
              <a:gd name="T3" fmla="*/ 51195 h 546"/>
              <a:gd name="T4" fmla="*/ 196482 w 545"/>
              <a:gd name="T5" fmla="*/ 51195 h 546"/>
              <a:gd name="T6" fmla="*/ 186008 w 545"/>
              <a:gd name="T7" fmla="*/ 61290 h 546"/>
              <a:gd name="T8" fmla="*/ 175895 w 545"/>
              <a:gd name="T9" fmla="*/ 51195 h 546"/>
              <a:gd name="T10" fmla="*/ 175895 w 545"/>
              <a:gd name="T11" fmla="*/ 51195 h 546"/>
              <a:gd name="T12" fmla="*/ 175895 w 545"/>
              <a:gd name="T13" fmla="*/ 33169 h 546"/>
              <a:gd name="T14" fmla="*/ 124968 w 545"/>
              <a:gd name="T15" fmla="*/ 84364 h 546"/>
              <a:gd name="T16" fmla="*/ 117383 w 545"/>
              <a:gd name="T17" fmla="*/ 86888 h 546"/>
              <a:gd name="T18" fmla="*/ 106909 w 545"/>
              <a:gd name="T19" fmla="*/ 76433 h 546"/>
              <a:gd name="T20" fmla="*/ 112327 w 545"/>
              <a:gd name="T21" fmla="*/ 71385 h 546"/>
              <a:gd name="T22" fmla="*/ 112327 w 545"/>
              <a:gd name="T23" fmla="*/ 71385 h 546"/>
              <a:gd name="T24" fmla="*/ 160725 w 545"/>
              <a:gd name="T25" fmla="*/ 20550 h 546"/>
              <a:gd name="T26" fmla="*/ 145194 w 545"/>
              <a:gd name="T27" fmla="*/ 20550 h 546"/>
              <a:gd name="T28" fmla="*/ 145194 w 545"/>
              <a:gd name="T29" fmla="*/ 20550 h 546"/>
              <a:gd name="T30" fmla="*/ 135081 w 545"/>
              <a:gd name="T31" fmla="*/ 10455 h 546"/>
              <a:gd name="T32" fmla="*/ 145194 w 545"/>
              <a:gd name="T33" fmla="*/ 0 h 546"/>
              <a:gd name="T34" fmla="*/ 145194 w 545"/>
              <a:gd name="T35" fmla="*/ 0 h 546"/>
              <a:gd name="T36" fmla="*/ 186008 w 545"/>
              <a:gd name="T37" fmla="*/ 0 h 546"/>
              <a:gd name="T38" fmla="*/ 186008 w 545"/>
              <a:gd name="T39" fmla="*/ 0 h 546"/>
              <a:gd name="T40" fmla="*/ 196482 w 545"/>
              <a:gd name="T41" fmla="*/ 10455 h 546"/>
              <a:gd name="T42" fmla="*/ 196482 w 545"/>
              <a:gd name="T43" fmla="*/ 10455 h 546"/>
              <a:gd name="T44" fmla="*/ 196482 w 545"/>
              <a:gd name="T45" fmla="*/ 51195 h 546"/>
              <a:gd name="T46" fmla="*/ 84155 w 545"/>
              <a:gd name="T47" fmla="*/ 125104 h 546"/>
              <a:gd name="T48" fmla="*/ 84155 w 545"/>
              <a:gd name="T49" fmla="*/ 125104 h 546"/>
              <a:gd name="T50" fmla="*/ 32867 w 545"/>
              <a:gd name="T51" fmla="*/ 175939 h 546"/>
              <a:gd name="T52" fmla="*/ 50926 w 545"/>
              <a:gd name="T53" fmla="*/ 175939 h 546"/>
              <a:gd name="T54" fmla="*/ 50926 w 545"/>
              <a:gd name="T55" fmla="*/ 175939 h 546"/>
              <a:gd name="T56" fmla="*/ 61039 w 545"/>
              <a:gd name="T57" fmla="*/ 186034 h 546"/>
              <a:gd name="T58" fmla="*/ 50926 w 545"/>
              <a:gd name="T59" fmla="*/ 196489 h 546"/>
              <a:gd name="T60" fmla="*/ 50926 w 545"/>
              <a:gd name="T61" fmla="*/ 196489 h 546"/>
              <a:gd name="T62" fmla="*/ 10113 w 545"/>
              <a:gd name="T63" fmla="*/ 196489 h 546"/>
              <a:gd name="T64" fmla="*/ 10113 w 545"/>
              <a:gd name="T65" fmla="*/ 196489 h 546"/>
              <a:gd name="T66" fmla="*/ 0 w 545"/>
              <a:gd name="T67" fmla="*/ 186034 h 546"/>
              <a:gd name="T68" fmla="*/ 0 w 545"/>
              <a:gd name="T69" fmla="*/ 186034 h 546"/>
              <a:gd name="T70" fmla="*/ 0 w 545"/>
              <a:gd name="T71" fmla="*/ 145294 h 546"/>
              <a:gd name="T72" fmla="*/ 0 w 545"/>
              <a:gd name="T73" fmla="*/ 145294 h 546"/>
              <a:gd name="T74" fmla="*/ 10113 w 545"/>
              <a:gd name="T75" fmla="*/ 135199 h 546"/>
              <a:gd name="T76" fmla="*/ 20226 w 545"/>
              <a:gd name="T77" fmla="*/ 145294 h 546"/>
              <a:gd name="T78" fmla="*/ 20226 w 545"/>
              <a:gd name="T79" fmla="*/ 145294 h 546"/>
              <a:gd name="T80" fmla="*/ 20226 w 545"/>
              <a:gd name="T81" fmla="*/ 160797 h 546"/>
              <a:gd name="T82" fmla="*/ 71152 w 545"/>
              <a:gd name="T83" fmla="*/ 112125 h 546"/>
              <a:gd name="T84" fmla="*/ 76209 w 545"/>
              <a:gd name="T85" fmla="*/ 107078 h 546"/>
              <a:gd name="T86" fmla="*/ 86683 w 545"/>
              <a:gd name="T87" fmla="*/ 117173 h 546"/>
              <a:gd name="T88" fmla="*/ 84155 w 545"/>
              <a:gd name="T89" fmla="*/ 125104 h 54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45" h="546">
                <a:moveTo>
                  <a:pt x="544" y="142"/>
                </a:moveTo>
                <a:lnTo>
                  <a:pt x="544" y="142"/>
                </a:lnTo>
                <a:cubicBezTo>
                  <a:pt x="544" y="156"/>
                  <a:pt x="530" y="170"/>
                  <a:pt x="515" y="170"/>
                </a:cubicBezTo>
                <a:cubicBezTo>
                  <a:pt x="501" y="170"/>
                  <a:pt x="487" y="156"/>
                  <a:pt x="487" y="142"/>
                </a:cubicBezTo>
                <a:cubicBezTo>
                  <a:pt x="487" y="92"/>
                  <a:pt x="487" y="92"/>
                  <a:pt x="487" y="92"/>
                </a:cubicBezTo>
                <a:cubicBezTo>
                  <a:pt x="346" y="234"/>
                  <a:pt x="346" y="234"/>
                  <a:pt x="346" y="234"/>
                </a:cubicBezTo>
                <a:cubicBezTo>
                  <a:pt x="339" y="241"/>
                  <a:pt x="332" y="241"/>
                  <a:pt x="325" y="241"/>
                </a:cubicBezTo>
                <a:cubicBezTo>
                  <a:pt x="311" y="241"/>
                  <a:pt x="296" y="234"/>
                  <a:pt x="296" y="212"/>
                </a:cubicBezTo>
                <a:cubicBezTo>
                  <a:pt x="296" y="205"/>
                  <a:pt x="303" y="198"/>
                  <a:pt x="311" y="198"/>
                </a:cubicBezTo>
                <a:cubicBezTo>
                  <a:pt x="445" y="57"/>
                  <a:pt x="445" y="57"/>
                  <a:pt x="445" y="57"/>
                </a:cubicBezTo>
                <a:cubicBezTo>
                  <a:pt x="402" y="57"/>
                  <a:pt x="402" y="57"/>
                  <a:pt x="402" y="57"/>
                </a:cubicBezTo>
                <a:cubicBezTo>
                  <a:pt x="388" y="57"/>
                  <a:pt x="374" y="43"/>
                  <a:pt x="374" y="29"/>
                </a:cubicBezTo>
                <a:cubicBezTo>
                  <a:pt x="374" y="7"/>
                  <a:pt x="388" y="0"/>
                  <a:pt x="402" y="0"/>
                </a:cubicBezTo>
                <a:cubicBezTo>
                  <a:pt x="515" y="0"/>
                  <a:pt x="515" y="0"/>
                  <a:pt x="515" y="0"/>
                </a:cubicBezTo>
                <a:cubicBezTo>
                  <a:pt x="530" y="0"/>
                  <a:pt x="544" y="7"/>
                  <a:pt x="544" y="29"/>
                </a:cubicBezTo>
                <a:lnTo>
                  <a:pt x="544" y="142"/>
                </a:lnTo>
                <a:close/>
                <a:moveTo>
                  <a:pt x="233" y="347"/>
                </a:moveTo>
                <a:lnTo>
                  <a:pt x="233" y="347"/>
                </a:lnTo>
                <a:cubicBezTo>
                  <a:pt x="91" y="488"/>
                  <a:pt x="91" y="488"/>
                  <a:pt x="91" y="488"/>
                </a:cubicBezTo>
                <a:cubicBezTo>
                  <a:pt x="141" y="488"/>
                  <a:pt x="141" y="488"/>
                  <a:pt x="141" y="488"/>
                </a:cubicBezTo>
                <a:cubicBezTo>
                  <a:pt x="155" y="488"/>
                  <a:pt x="169" y="502"/>
                  <a:pt x="169" y="516"/>
                </a:cubicBezTo>
                <a:cubicBezTo>
                  <a:pt x="169" y="531"/>
                  <a:pt x="155" y="545"/>
                  <a:pt x="141" y="545"/>
                </a:cubicBezTo>
                <a:cubicBezTo>
                  <a:pt x="28" y="545"/>
                  <a:pt x="28" y="545"/>
                  <a:pt x="28" y="545"/>
                </a:cubicBezTo>
                <a:cubicBezTo>
                  <a:pt x="7" y="545"/>
                  <a:pt x="0" y="531"/>
                  <a:pt x="0" y="516"/>
                </a:cubicBezTo>
                <a:cubicBezTo>
                  <a:pt x="0" y="403"/>
                  <a:pt x="0" y="403"/>
                  <a:pt x="0" y="403"/>
                </a:cubicBezTo>
                <a:cubicBezTo>
                  <a:pt x="0" y="389"/>
                  <a:pt x="7" y="375"/>
                  <a:pt x="28" y="375"/>
                </a:cubicBezTo>
                <a:cubicBezTo>
                  <a:pt x="42" y="375"/>
                  <a:pt x="56" y="389"/>
                  <a:pt x="56" y="403"/>
                </a:cubicBezTo>
                <a:cubicBezTo>
                  <a:pt x="56" y="446"/>
                  <a:pt x="56" y="446"/>
                  <a:pt x="56" y="446"/>
                </a:cubicBezTo>
                <a:cubicBezTo>
                  <a:pt x="197" y="311"/>
                  <a:pt x="197" y="311"/>
                  <a:pt x="197" y="311"/>
                </a:cubicBezTo>
                <a:cubicBezTo>
                  <a:pt x="197" y="304"/>
                  <a:pt x="204" y="297"/>
                  <a:pt x="211" y="297"/>
                </a:cubicBezTo>
                <a:cubicBezTo>
                  <a:pt x="233" y="297"/>
                  <a:pt x="240" y="311"/>
                  <a:pt x="240" y="325"/>
                </a:cubicBezTo>
                <a:cubicBezTo>
                  <a:pt x="240" y="333"/>
                  <a:pt x="240" y="340"/>
                  <a:pt x="233" y="3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7" name="Freeform 71"/>
          <p:cNvSpPr>
            <a:spLocks noChangeArrowheads="1"/>
          </p:cNvSpPr>
          <p:nvPr/>
        </p:nvSpPr>
        <p:spPr bwMode="auto">
          <a:xfrm>
            <a:off x="17201872" y="8335490"/>
            <a:ext cx="680930" cy="675996"/>
          </a:xfrm>
          <a:custGeom>
            <a:avLst/>
            <a:gdLst>
              <a:gd name="T0" fmla="*/ 188131 w 609"/>
              <a:gd name="T1" fmla="*/ 130421 h 602"/>
              <a:gd name="T2" fmla="*/ 188131 w 609"/>
              <a:gd name="T3" fmla="*/ 130421 h 602"/>
              <a:gd name="T4" fmla="*/ 180577 w 609"/>
              <a:gd name="T5" fmla="*/ 148123 h 602"/>
              <a:gd name="T6" fmla="*/ 188131 w 609"/>
              <a:gd name="T7" fmla="*/ 181360 h 602"/>
              <a:gd name="T8" fmla="*/ 183095 w 609"/>
              <a:gd name="T9" fmla="*/ 188947 h 602"/>
              <a:gd name="T10" fmla="*/ 150002 w 609"/>
              <a:gd name="T11" fmla="*/ 178831 h 602"/>
              <a:gd name="T12" fmla="*/ 129857 w 609"/>
              <a:gd name="T13" fmla="*/ 188947 h 602"/>
              <a:gd name="T14" fmla="*/ 132375 w 609"/>
              <a:gd name="T15" fmla="*/ 188947 h 602"/>
              <a:gd name="T16" fmla="*/ 111872 w 609"/>
              <a:gd name="T17" fmla="*/ 217127 h 602"/>
              <a:gd name="T18" fmla="*/ 106836 w 609"/>
              <a:gd name="T19" fmla="*/ 217127 h 602"/>
              <a:gd name="T20" fmla="*/ 86332 w 609"/>
              <a:gd name="T21" fmla="*/ 186418 h 602"/>
              <a:gd name="T22" fmla="*/ 68706 w 609"/>
              <a:gd name="T23" fmla="*/ 178831 h 602"/>
              <a:gd name="T24" fmla="*/ 68706 w 609"/>
              <a:gd name="T25" fmla="*/ 181360 h 602"/>
              <a:gd name="T26" fmla="*/ 35612 w 609"/>
              <a:gd name="T27" fmla="*/ 186418 h 602"/>
              <a:gd name="T28" fmla="*/ 30576 w 609"/>
              <a:gd name="T29" fmla="*/ 183889 h 602"/>
              <a:gd name="T30" fmla="*/ 38130 w 609"/>
              <a:gd name="T31" fmla="*/ 148123 h 602"/>
              <a:gd name="T32" fmla="*/ 30576 w 609"/>
              <a:gd name="T33" fmla="*/ 130421 h 602"/>
              <a:gd name="T34" fmla="*/ 0 w 609"/>
              <a:gd name="T35" fmla="*/ 109828 h 602"/>
              <a:gd name="T36" fmla="*/ 0 w 609"/>
              <a:gd name="T37" fmla="*/ 104770 h 602"/>
              <a:gd name="T38" fmla="*/ 30576 w 609"/>
              <a:gd name="T39" fmla="*/ 86706 h 602"/>
              <a:gd name="T40" fmla="*/ 38130 w 609"/>
              <a:gd name="T41" fmla="*/ 66475 h 602"/>
              <a:gd name="T42" fmla="*/ 30576 w 609"/>
              <a:gd name="T43" fmla="*/ 33237 h 602"/>
              <a:gd name="T44" fmla="*/ 35612 w 609"/>
              <a:gd name="T45" fmla="*/ 28180 h 602"/>
              <a:gd name="T46" fmla="*/ 68706 w 609"/>
              <a:gd name="T47" fmla="*/ 35766 h 602"/>
              <a:gd name="T48" fmla="*/ 86332 w 609"/>
              <a:gd name="T49" fmla="*/ 28180 h 602"/>
              <a:gd name="T50" fmla="*/ 106836 w 609"/>
              <a:gd name="T51" fmla="*/ 0 h 602"/>
              <a:gd name="T52" fmla="*/ 111872 w 609"/>
              <a:gd name="T53" fmla="*/ 0 h 602"/>
              <a:gd name="T54" fmla="*/ 132375 w 609"/>
              <a:gd name="T55" fmla="*/ 28180 h 602"/>
              <a:gd name="T56" fmla="*/ 150002 w 609"/>
              <a:gd name="T57" fmla="*/ 35766 h 602"/>
              <a:gd name="T58" fmla="*/ 183095 w 609"/>
              <a:gd name="T59" fmla="*/ 28180 h 602"/>
              <a:gd name="T60" fmla="*/ 188131 w 609"/>
              <a:gd name="T61" fmla="*/ 33237 h 602"/>
              <a:gd name="T62" fmla="*/ 180577 w 609"/>
              <a:gd name="T63" fmla="*/ 66475 h 602"/>
              <a:gd name="T64" fmla="*/ 188131 w 609"/>
              <a:gd name="T65" fmla="*/ 86706 h 602"/>
              <a:gd name="T66" fmla="*/ 218707 w 609"/>
              <a:gd name="T67" fmla="*/ 104770 h 602"/>
              <a:gd name="T68" fmla="*/ 218707 w 609"/>
              <a:gd name="T69" fmla="*/ 109828 h 602"/>
              <a:gd name="T70" fmla="*/ 188131 w 609"/>
              <a:gd name="T71" fmla="*/ 130421 h 602"/>
              <a:gd name="T72" fmla="*/ 109354 w 609"/>
              <a:gd name="T73" fmla="*/ 45882 h 602"/>
              <a:gd name="T74" fmla="*/ 109354 w 609"/>
              <a:gd name="T75" fmla="*/ 45882 h 602"/>
              <a:gd name="T76" fmla="*/ 48202 w 609"/>
              <a:gd name="T77" fmla="*/ 107299 h 602"/>
              <a:gd name="T78" fmla="*/ 109354 w 609"/>
              <a:gd name="T79" fmla="*/ 168716 h 602"/>
              <a:gd name="T80" fmla="*/ 170505 w 609"/>
              <a:gd name="T81" fmla="*/ 107299 h 602"/>
              <a:gd name="T82" fmla="*/ 109354 w 609"/>
              <a:gd name="T83" fmla="*/ 45882 h 602"/>
              <a:gd name="T84" fmla="*/ 109354 w 609"/>
              <a:gd name="T85" fmla="*/ 148123 h 602"/>
              <a:gd name="T86" fmla="*/ 109354 w 609"/>
              <a:gd name="T87" fmla="*/ 148123 h 602"/>
              <a:gd name="T88" fmla="*/ 68706 w 609"/>
              <a:gd name="T89" fmla="*/ 107299 h 602"/>
              <a:gd name="T90" fmla="*/ 109354 w 609"/>
              <a:gd name="T91" fmla="*/ 66475 h 602"/>
              <a:gd name="T92" fmla="*/ 150002 w 609"/>
              <a:gd name="T93" fmla="*/ 107299 h 602"/>
              <a:gd name="T94" fmla="*/ 109354 w 609"/>
              <a:gd name="T95" fmla="*/ 148123 h 602"/>
              <a:gd name="T96" fmla="*/ 109354 w 609"/>
              <a:gd name="T97" fmla="*/ 86706 h 602"/>
              <a:gd name="T98" fmla="*/ 109354 w 609"/>
              <a:gd name="T99" fmla="*/ 86706 h 602"/>
              <a:gd name="T100" fmla="*/ 88850 w 609"/>
              <a:gd name="T101" fmla="*/ 107299 h 602"/>
              <a:gd name="T102" fmla="*/ 109354 w 609"/>
              <a:gd name="T103" fmla="*/ 127530 h 602"/>
              <a:gd name="T104" fmla="*/ 129857 w 609"/>
              <a:gd name="T105" fmla="*/ 107299 h 602"/>
              <a:gd name="T106" fmla="*/ 109354 w 609"/>
              <a:gd name="T107" fmla="*/ 86706 h 60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602">
                <a:moveTo>
                  <a:pt x="523" y="361"/>
                </a:moveTo>
                <a:lnTo>
                  <a:pt x="523" y="361"/>
                </a:lnTo>
                <a:cubicBezTo>
                  <a:pt x="523" y="382"/>
                  <a:pt x="516" y="396"/>
                  <a:pt x="502" y="410"/>
                </a:cubicBezTo>
                <a:cubicBezTo>
                  <a:pt x="502" y="417"/>
                  <a:pt x="551" y="474"/>
                  <a:pt x="523" y="502"/>
                </a:cubicBezTo>
                <a:cubicBezTo>
                  <a:pt x="509" y="523"/>
                  <a:pt x="509" y="523"/>
                  <a:pt x="509" y="523"/>
                </a:cubicBezTo>
                <a:cubicBezTo>
                  <a:pt x="488" y="544"/>
                  <a:pt x="431" y="509"/>
                  <a:pt x="417" y="495"/>
                </a:cubicBezTo>
                <a:cubicBezTo>
                  <a:pt x="403" y="509"/>
                  <a:pt x="382" y="516"/>
                  <a:pt x="361" y="523"/>
                </a:cubicBezTo>
                <a:cubicBezTo>
                  <a:pt x="368" y="523"/>
                  <a:pt x="368" y="523"/>
                  <a:pt x="368" y="523"/>
                </a:cubicBezTo>
                <a:cubicBezTo>
                  <a:pt x="368" y="523"/>
                  <a:pt x="354" y="601"/>
                  <a:pt x="311" y="601"/>
                </a:cubicBezTo>
                <a:cubicBezTo>
                  <a:pt x="297" y="601"/>
                  <a:pt x="297" y="601"/>
                  <a:pt x="297" y="601"/>
                </a:cubicBezTo>
                <a:cubicBezTo>
                  <a:pt x="262" y="601"/>
                  <a:pt x="247" y="530"/>
                  <a:pt x="240" y="516"/>
                </a:cubicBezTo>
                <a:cubicBezTo>
                  <a:pt x="226" y="516"/>
                  <a:pt x="205" y="509"/>
                  <a:pt x="191" y="495"/>
                </a:cubicBezTo>
                <a:cubicBezTo>
                  <a:pt x="191" y="502"/>
                  <a:pt x="191" y="502"/>
                  <a:pt x="191" y="502"/>
                </a:cubicBezTo>
                <a:cubicBezTo>
                  <a:pt x="191" y="502"/>
                  <a:pt x="127" y="551"/>
                  <a:pt x="99" y="516"/>
                </a:cubicBezTo>
                <a:cubicBezTo>
                  <a:pt x="85" y="509"/>
                  <a:pt x="85" y="509"/>
                  <a:pt x="85" y="509"/>
                </a:cubicBezTo>
                <a:cubicBezTo>
                  <a:pt x="64" y="481"/>
                  <a:pt x="99" y="424"/>
                  <a:pt x="106" y="410"/>
                </a:cubicBezTo>
                <a:cubicBezTo>
                  <a:pt x="99" y="396"/>
                  <a:pt x="92" y="382"/>
                  <a:pt x="85" y="361"/>
                </a:cubicBezTo>
                <a:cubicBezTo>
                  <a:pt x="71" y="361"/>
                  <a:pt x="0" y="339"/>
                  <a:pt x="0" y="304"/>
                </a:cubicBezTo>
                <a:cubicBezTo>
                  <a:pt x="0" y="290"/>
                  <a:pt x="0" y="290"/>
                  <a:pt x="0" y="290"/>
                </a:cubicBezTo>
                <a:cubicBezTo>
                  <a:pt x="0" y="255"/>
                  <a:pt x="71" y="240"/>
                  <a:pt x="85" y="240"/>
                </a:cubicBezTo>
                <a:cubicBezTo>
                  <a:pt x="92" y="219"/>
                  <a:pt x="99" y="205"/>
                  <a:pt x="106" y="184"/>
                </a:cubicBezTo>
                <a:cubicBezTo>
                  <a:pt x="99" y="177"/>
                  <a:pt x="57" y="113"/>
                  <a:pt x="85" y="92"/>
                </a:cubicBezTo>
                <a:cubicBezTo>
                  <a:pt x="99" y="78"/>
                  <a:pt x="99" y="78"/>
                  <a:pt x="99" y="78"/>
                </a:cubicBezTo>
                <a:cubicBezTo>
                  <a:pt x="120" y="50"/>
                  <a:pt x="177" y="92"/>
                  <a:pt x="191" y="99"/>
                </a:cubicBezTo>
                <a:cubicBezTo>
                  <a:pt x="205" y="92"/>
                  <a:pt x="226" y="85"/>
                  <a:pt x="240" y="78"/>
                </a:cubicBezTo>
                <a:cubicBezTo>
                  <a:pt x="247" y="64"/>
                  <a:pt x="269" y="0"/>
                  <a:pt x="297" y="0"/>
                </a:cubicBezTo>
                <a:cubicBezTo>
                  <a:pt x="311" y="0"/>
                  <a:pt x="311" y="0"/>
                  <a:pt x="311" y="0"/>
                </a:cubicBezTo>
                <a:cubicBezTo>
                  <a:pt x="346" y="0"/>
                  <a:pt x="361" y="57"/>
                  <a:pt x="368" y="78"/>
                </a:cubicBezTo>
                <a:cubicBezTo>
                  <a:pt x="382" y="85"/>
                  <a:pt x="403" y="92"/>
                  <a:pt x="417" y="99"/>
                </a:cubicBezTo>
                <a:cubicBezTo>
                  <a:pt x="431" y="92"/>
                  <a:pt x="488" y="57"/>
                  <a:pt x="509" y="78"/>
                </a:cubicBezTo>
                <a:cubicBezTo>
                  <a:pt x="523" y="92"/>
                  <a:pt x="523" y="92"/>
                  <a:pt x="523" y="92"/>
                </a:cubicBezTo>
                <a:cubicBezTo>
                  <a:pt x="551" y="120"/>
                  <a:pt x="516" y="170"/>
                  <a:pt x="502" y="184"/>
                </a:cubicBezTo>
                <a:cubicBezTo>
                  <a:pt x="516" y="205"/>
                  <a:pt x="523" y="219"/>
                  <a:pt x="523" y="240"/>
                </a:cubicBezTo>
                <a:cubicBezTo>
                  <a:pt x="530" y="240"/>
                  <a:pt x="608" y="248"/>
                  <a:pt x="608" y="290"/>
                </a:cubicBezTo>
                <a:cubicBezTo>
                  <a:pt x="608" y="304"/>
                  <a:pt x="608" y="304"/>
                  <a:pt x="608" y="304"/>
                </a:cubicBezTo>
                <a:cubicBezTo>
                  <a:pt x="608" y="339"/>
                  <a:pt x="544" y="353"/>
                  <a:pt x="523" y="361"/>
                </a:cubicBezTo>
                <a:close/>
                <a:moveTo>
                  <a:pt x="304" y="127"/>
                </a:moveTo>
                <a:lnTo>
                  <a:pt x="304" y="127"/>
                </a:lnTo>
                <a:cubicBezTo>
                  <a:pt x="212" y="127"/>
                  <a:pt x="134" y="205"/>
                  <a:pt x="134" y="297"/>
                </a:cubicBezTo>
                <a:cubicBezTo>
                  <a:pt x="134" y="396"/>
                  <a:pt x="212" y="467"/>
                  <a:pt x="304" y="467"/>
                </a:cubicBezTo>
                <a:cubicBezTo>
                  <a:pt x="396" y="467"/>
                  <a:pt x="474" y="396"/>
                  <a:pt x="474" y="297"/>
                </a:cubicBezTo>
                <a:cubicBezTo>
                  <a:pt x="474" y="205"/>
                  <a:pt x="396" y="127"/>
                  <a:pt x="304" y="127"/>
                </a:cubicBezTo>
                <a:close/>
                <a:moveTo>
                  <a:pt x="304" y="410"/>
                </a:moveTo>
                <a:lnTo>
                  <a:pt x="304" y="410"/>
                </a:lnTo>
                <a:cubicBezTo>
                  <a:pt x="240" y="410"/>
                  <a:pt x="191" y="361"/>
                  <a:pt x="191" y="297"/>
                </a:cubicBezTo>
                <a:cubicBezTo>
                  <a:pt x="191" y="233"/>
                  <a:pt x="240" y="184"/>
                  <a:pt x="304" y="184"/>
                </a:cubicBezTo>
                <a:cubicBezTo>
                  <a:pt x="368" y="184"/>
                  <a:pt x="417" y="233"/>
                  <a:pt x="417" y="297"/>
                </a:cubicBezTo>
                <a:cubicBezTo>
                  <a:pt x="417" y="361"/>
                  <a:pt x="368" y="410"/>
                  <a:pt x="304" y="410"/>
                </a:cubicBezTo>
                <a:close/>
                <a:moveTo>
                  <a:pt x="304" y="240"/>
                </a:moveTo>
                <a:lnTo>
                  <a:pt x="304" y="240"/>
                </a:lnTo>
                <a:cubicBezTo>
                  <a:pt x="276" y="240"/>
                  <a:pt x="247" y="269"/>
                  <a:pt x="247" y="297"/>
                </a:cubicBezTo>
                <a:cubicBezTo>
                  <a:pt x="247" y="332"/>
                  <a:pt x="276" y="353"/>
                  <a:pt x="304" y="353"/>
                </a:cubicBezTo>
                <a:cubicBezTo>
                  <a:pt x="332" y="353"/>
                  <a:pt x="361" y="332"/>
                  <a:pt x="361" y="297"/>
                </a:cubicBezTo>
                <a:cubicBezTo>
                  <a:pt x="361" y="269"/>
                  <a:pt x="332" y="240"/>
                  <a:pt x="304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8" name="Freeform 72"/>
          <p:cNvSpPr>
            <a:spLocks noChangeArrowheads="1"/>
          </p:cNvSpPr>
          <p:nvPr/>
        </p:nvSpPr>
        <p:spPr bwMode="auto">
          <a:xfrm>
            <a:off x="16022584" y="8399639"/>
            <a:ext cx="675994" cy="552638"/>
          </a:xfrm>
          <a:custGeom>
            <a:avLst/>
            <a:gdLst>
              <a:gd name="T0" fmla="*/ 217118 w 602"/>
              <a:gd name="T1" fmla="*/ 167383 h 495"/>
              <a:gd name="T2" fmla="*/ 217118 w 602"/>
              <a:gd name="T3" fmla="*/ 167383 h 495"/>
              <a:gd name="T4" fmla="*/ 206641 w 602"/>
              <a:gd name="T5" fmla="*/ 177441 h 495"/>
              <a:gd name="T6" fmla="*/ 206641 w 602"/>
              <a:gd name="T7" fmla="*/ 177441 h 495"/>
              <a:gd name="T8" fmla="*/ 10115 w 602"/>
              <a:gd name="T9" fmla="*/ 177441 h 495"/>
              <a:gd name="T10" fmla="*/ 10115 w 602"/>
              <a:gd name="T11" fmla="*/ 177441 h 495"/>
              <a:gd name="T12" fmla="*/ 10115 w 602"/>
              <a:gd name="T13" fmla="*/ 177441 h 495"/>
              <a:gd name="T14" fmla="*/ 0 w 602"/>
              <a:gd name="T15" fmla="*/ 167383 h 495"/>
              <a:gd name="T16" fmla="*/ 2529 w 602"/>
              <a:gd name="T17" fmla="*/ 162355 h 495"/>
              <a:gd name="T18" fmla="*/ 2529 w 602"/>
              <a:gd name="T19" fmla="*/ 162355 h 495"/>
              <a:gd name="T20" fmla="*/ 99708 w 602"/>
              <a:gd name="T21" fmla="*/ 2514 h 495"/>
              <a:gd name="T22" fmla="*/ 99708 w 602"/>
              <a:gd name="T23" fmla="*/ 2514 h 495"/>
              <a:gd name="T24" fmla="*/ 109823 w 602"/>
              <a:gd name="T25" fmla="*/ 0 h 495"/>
              <a:gd name="T26" fmla="*/ 117410 w 602"/>
              <a:gd name="T27" fmla="*/ 5029 h 495"/>
              <a:gd name="T28" fmla="*/ 117410 w 602"/>
              <a:gd name="T29" fmla="*/ 5029 h 495"/>
              <a:gd name="T30" fmla="*/ 217118 w 602"/>
              <a:gd name="T31" fmla="*/ 162355 h 495"/>
              <a:gd name="T32" fmla="*/ 217118 w 602"/>
              <a:gd name="T33" fmla="*/ 162355 h 495"/>
              <a:gd name="T34" fmla="*/ 217118 w 602"/>
              <a:gd name="T35" fmla="*/ 167383 h 495"/>
              <a:gd name="T36" fmla="*/ 122467 w 602"/>
              <a:gd name="T37" fmla="*/ 55675 h 495"/>
              <a:gd name="T38" fmla="*/ 122467 w 602"/>
              <a:gd name="T39" fmla="*/ 55675 h 495"/>
              <a:gd name="T40" fmla="*/ 109823 w 602"/>
              <a:gd name="T41" fmla="*/ 43103 h 495"/>
              <a:gd name="T42" fmla="*/ 94289 w 602"/>
              <a:gd name="T43" fmla="*/ 55675 h 495"/>
              <a:gd name="T44" fmla="*/ 94289 w 602"/>
              <a:gd name="T45" fmla="*/ 106321 h 495"/>
              <a:gd name="T46" fmla="*/ 109823 w 602"/>
              <a:gd name="T47" fmla="*/ 121766 h 495"/>
              <a:gd name="T48" fmla="*/ 122467 w 602"/>
              <a:gd name="T49" fmla="*/ 106321 h 495"/>
              <a:gd name="T50" fmla="*/ 122467 w 602"/>
              <a:gd name="T51" fmla="*/ 55675 h 495"/>
              <a:gd name="T52" fmla="*/ 109823 w 602"/>
              <a:gd name="T53" fmla="*/ 131823 h 495"/>
              <a:gd name="T54" fmla="*/ 109823 w 602"/>
              <a:gd name="T55" fmla="*/ 131823 h 495"/>
              <a:gd name="T56" fmla="*/ 94289 w 602"/>
              <a:gd name="T57" fmla="*/ 144754 h 495"/>
              <a:gd name="T58" fmla="*/ 109823 w 602"/>
              <a:gd name="T59" fmla="*/ 157326 h 495"/>
              <a:gd name="T60" fmla="*/ 122467 w 602"/>
              <a:gd name="T61" fmla="*/ 144754 h 495"/>
              <a:gd name="T62" fmla="*/ 109823 w 602"/>
              <a:gd name="T63" fmla="*/ 131823 h 49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2" h="495">
                <a:moveTo>
                  <a:pt x="601" y="466"/>
                </a:moveTo>
                <a:lnTo>
                  <a:pt x="601" y="466"/>
                </a:lnTo>
                <a:cubicBezTo>
                  <a:pt x="601" y="487"/>
                  <a:pt x="594" y="494"/>
                  <a:pt x="572" y="494"/>
                </a:cubicBezTo>
                <a:cubicBezTo>
                  <a:pt x="28" y="494"/>
                  <a:pt x="28" y="494"/>
                  <a:pt x="28" y="494"/>
                </a:cubicBezTo>
                <a:cubicBezTo>
                  <a:pt x="14" y="494"/>
                  <a:pt x="0" y="487"/>
                  <a:pt x="0" y="466"/>
                </a:cubicBezTo>
                <a:cubicBezTo>
                  <a:pt x="0" y="466"/>
                  <a:pt x="0" y="459"/>
                  <a:pt x="7" y="452"/>
                </a:cubicBezTo>
                <a:cubicBezTo>
                  <a:pt x="276" y="7"/>
                  <a:pt x="276" y="7"/>
                  <a:pt x="276" y="7"/>
                </a:cubicBezTo>
                <a:cubicBezTo>
                  <a:pt x="283" y="0"/>
                  <a:pt x="290" y="0"/>
                  <a:pt x="304" y="0"/>
                </a:cubicBezTo>
                <a:cubicBezTo>
                  <a:pt x="311" y="0"/>
                  <a:pt x="318" y="0"/>
                  <a:pt x="325" y="14"/>
                </a:cubicBezTo>
                <a:cubicBezTo>
                  <a:pt x="601" y="452"/>
                  <a:pt x="601" y="452"/>
                  <a:pt x="601" y="452"/>
                </a:cubicBezTo>
                <a:cubicBezTo>
                  <a:pt x="601" y="459"/>
                  <a:pt x="601" y="466"/>
                  <a:pt x="601" y="466"/>
                </a:cubicBezTo>
                <a:close/>
                <a:moveTo>
                  <a:pt x="339" y="155"/>
                </a:moveTo>
                <a:lnTo>
                  <a:pt x="339" y="155"/>
                </a:lnTo>
                <a:cubicBezTo>
                  <a:pt x="339" y="134"/>
                  <a:pt x="325" y="120"/>
                  <a:pt x="304" y="120"/>
                </a:cubicBezTo>
                <a:cubicBezTo>
                  <a:pt x="283" y="120"/>
                  <a:pt x="261" y="134"/>
                  <a:pt x="261" y="155"/>
                </a:cubicBezTo>
                <a:cubicBezTo>
                  <a:pt x="261" y="296"/>
                  <a:pt x="261" y="296"/>
                  <a:pt x="261" y="296"/>
                </a:cubicBezTo>
                <a:cubicBezTo>
                  <a:pt x="261" y="318"/>
                  <a:pt x="283" y="339"/>
                  <a:pt x="304" y="339"/>
                </a:cubicBezTo>
                <a:cubicBezTo>
                  <a:pt x="325" y="339"/>
                  <a:pt x="339" y="318"/>
                  <a:pt x="339" y="296"/>
                </a:cubicBezTo>
                <a:lnTo>
                  <a:pt x="339" y="155"/>
                </a:lnTo>
                <a:close/>
                <a:moveTo>
                  <a:pt x="304" y="367"/>
                </a:moveTo>
                <a:lnTo>
                  <a:pt x="304" y="367"/>
                </a:lnTo>
                <a:cubicBezTo>
                  <a:pt x="283" y="367"/>
                  <a:pt x="261" y="381"/>
                  <a:pt x="261" y="403"/>
                </a:cubicBezTo>
                <a:cubicBezTo>
                  <a:pt x="261" y="424"/>
                  <a:pt x="283" y="438"/>
                  <a:pt x="304" y="438"/>
                </a:cubicBezTo>
                <a:cubicBezTo>
                  <a:pt x="325" y="438"/>
                  <a:pt x="339" y="424"/>
                  <a:pt x="339" y="403"/>
                </a:cubicBezTo>
                <a:cubicBezTo>
                  <a:pt x="339" y="381"/>
                  <a:pt x="325" y="367"/>
                  <a:pt x="304" y="3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39" name="Freeform 73"/>
          <p:cNvSpPr>
            <a:spLocks noChangeArrowheads="1"/>
          </p:cNvSpPr>
          <p:nvPr/>
        </p:nvSpPr>
        <p:spPr bwMode="auto">
          <a:xfrm>
            <a:off x="14729801" y="10620250"/>
            <a:ext cx="675996" cy="680930"/>
          </a:xfrm>
          <a:custGeom>
            <a:avLst/>
            <a:gdLst>
              <a:gd name="T0" fmla="*/ 207003 w 602"/>
              <a:gd name="T1" fmla="*/ 78781 h 609"/>
              <a:gd name="T2" fmla="*/ 207003 w 602"/>
              <a:gd name="T3" fmla="*/ 78781 h 609"/>
              <a:gd name="T4" fmla="*/ 196527 w 602"/>
              <a:gd name="T5" fmla="*/ 78781 h 609"/>
              <a:gd name="T6" fmla="*/ 191469 w 602"/>
              <a:gd name="T7" fmla="*/ 78781 h 609"/>
              <a:gd name="T8" fmla="*/ 163291 w 602"/>
              <a:gd name="T9" fmla="*/ 78781 h 609"/>
              <a:gd name="T10" fmla="*/ 153175 w 602"/>
              <a:gd name="T11" fmla="*/ 68708 h 609"/>
              <a:gd name="T12" fmla="*/ 163291 w 602"/>
              <a:gd name="T13" fmla="*/ 58276 h 609"/>
              <a:gd name="T14" fmla="*/ 181354 w 602"/>
              <a:gd name="T15" fmla="*/ 58276 h 609"/>
              <a:gd name="T16" fmla="*/ 107295 w 602"/>
              <a:gd name="T17" fmla="*/ 20145 h 609"/>
              <a:gd name="T18" fmla="*/ 20592 w 602"/>
              <a:gd name="T19" fmla="*/ 109358 h 609"/>
              <a:gd name="T20" fmla="*/ 10115 w 602"/>
              <a:gd name="T21" fmla="*/ 119430 h 609"/>
              <a:gd name="T22" fmla="*/ 0 w 602"/>
              <a:gd name="T23" fmla="*/ 109358 h 609"/>
              <a:gd name="T24" fmla="*/ 0 w 602"/>
              <a:gd name="T25" fmla="*/ 109358 h 609"/>
              <a:gd name="T26" fmla="*/ 107295 w 602"/>
              <a:gd name="T27" fmla="*/ 0 h 609"/>
              <a:gd name="T28" fmla="*/ 196527 w 602"/>
              <a:gd name="T29" fmla="*/ 45686 h 609"/>
              <a:gd name="T30" fmla="*/ 196527 w 602"/>
              <a:gd name="T31" fmla="*/ 28059 h 609"/>
              <a:gd name="T32" fmla="*/ 207003 w 602"/>
              <a:gd name="T33" fmla="*/ 17627 h 609"/>
              <a:gd name="T34" fmla="*/ 217119 w 602"/>
              <a:gd name="T35" fmla="*/ 28059 h 609"/>
              <a:gd name="T36" fmla="*/ 217119 w 602"/>
              <a:gd name="T37" fmla="*/ 68708 h 609"/>
              <a:gd name="T38" fmla="*/ 207003 w 602"/>
              <a:gd name="T39" fmla="*/ 78781 h 609"/>
              <a:gd name="T40" fmla="*/ 10115 w 602"/>
              <a:gd name="T41" fmla="*/ 139935 h 609"/>
              <a:gd name="T42" fmla="*/ 10115 w 602"/>
              <a:gd name="T43" fmla="*/ 139935 h 609"/>
              <a:gd name="T44" fmla="*/ 53467 w 602"/>
              <a:gd name="T45" fmla="*/ 139935 h 609"/>
              <a:gd name="T46" fmla="*/ 63943 w 602"/>
              <a:gd name="T47" fmla="*/ 150007 h 609"/>
              <a:gd name="T48" fmla="*/ 53467 w 602"/>
              <a:gd name="T49" fmla="*/ 160079 h 609"/>
              <a:gd name="T50" fmla="*/ 35765 w 602"/>
              <a:gd name="T51" fmla="*/ 160079 h 609"/>
              <a:gd name="T52" fmla="*/ 107295 w 602"/>
              <a:gd name="T53" fmla="*/ 198211 h 609"/>
              <a:gd name="T54" fmla="*/ 196527 w 602"/>
              <a:gd name="T55" fmla="*/ 109358 h 609"/>
              <a:gd name="T56" fmla="*/ 207003 w 602"/>
              <a:gd name="T57" fmla="*/ 99285 h 609"/>
              <a:gd name="T58" fmla="*/ 217119 w 602"/>
              <a:gd name="T59" fmla="*/ 109358 h 609"/>
              <a:gd name="T60" fmla="*/ 217119 w 602"/>
              <a:gd name="T61" fmla="*/ 109358 h 609"/>
              <a:gd name="T62" fmla="*/ 107295 w 602"/>
              <a:gd name="T63" fmla="*/ 218715 h 609"/>
              <a:gd name="T64" fmla="*/ 20592 w 602"/>
              <a:gd name="T65" fmla="*/ 172670 h 609"/>
              <a:gd name="T66" fmla="*/ 20592 w 602"/>
              <a:gd name="T67" fmla="*/ 190656 h 609"/>
              <a:gd name="T68" fmla="*/ 10115 w 602"/>
              <a:gd name="T69" fmla="*/ 200729 h 609"/>
              <a:gd name="T70" fmla="*/ 0 w 602"/>
              <a:gd name="T71" fmla="*/ 190656 h 609"/>
              <a:gd name="T72" fmla="*/ 0 w 602"/>
              <a:gd name="T73" fmla="*/ 150007 h 609"/>
              <a:gd name="T74" fmla="*/ 10115 w 602"/>
              <a:gd name="T75" fmla="*/ 139935 h 60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2" h="609">
                <a:moveTo>
                  <a:pt x="573" y="219"/>
                </a:moveTo>
                <a:lnTo>
                  <a:pt x="573" y="219"/>
                </a:lnTo>
                <a:cubicBezTo>
                  <a:pt x="544" y="219"/>
                  <a:pt x="544" y="219"/>
                  <a:pt x="544" y="219"/>
                </a:cubicBezTo>
                <a:cubicBezTo>
                  <a:pt x="530" y="219"/>
                  <a:pt x="530" y="219"/>
                  <a:pt x="530" y="219"/>
                </a:cubicBezTo>
                <a:cubicBezTo>
                  <a:pt x="452" y="219"/>
                  <a:pt x="452" y="219"/>
                  <a:pt x="452" y="219"/>
                </a:cubicBezTo>
                <a:cubicBezTo>
                  <a:pt x="431" y="219"/>
                  <a:pt x="424" y="205"/>
                  <a:pt x="424" y="191"/>
                </a:cubicBezTo>
                <a:cubicBezTo>
                  <a:pt x="424" y="177"/>
                  <a:pt x="431" y="162"/>
                  <a:pt x="452" y="162"/>
                </a:cubicBezTo>
                <a:cubicBezTo>
                  <a:pt x="502" y="162"/>
                  <a:pt x="502" y="162"/>
                  <a:pt x="502" y="162"/>
                </a:cubicBezTo>
                <a:cubicBezTo>
                  <a:pt x="452" y="99"/>
                  <a:pt x="382" y="56"/>
                  <a:pt x="297" y="56"/>
                </a:cubicBezTo>
                <a:cubicBezTo>
                  <a:pt x="163" y="56"/>
                  <a:pt x="57" y="169"/>
                  <a:pt x="57" y="304"/>
                </a:cubicBezTo>
                <a:cubicBezTo>
                  <a:pt x="57" y="318"/>
                  <a:pt x="42" y="332"/>
                  <a:pt x="28" y="332"/>
                </a:cubicBezTo>
                <a:cubicBezTo>
                  <a:pt x="7" y="332"/>
                  <a:pt x="0" y="318"/>
                  <a:pt x="0" y="304"/>
                </a:cubicBezTo>
                <a:cubicBezTo>
                  <a:pt x="0" y="134"/>
                  <a:pt x="134" y="0"/>
                  <a:pt x="297" y="0"/>
                </a:cubicBezTo>
                <a:cubicBezTo>
                  <a:pt x="403" y="0"/>
                  <a:pt x="488" y="49"/>
                  <a:pt x="544" y="127"/>
                </a:cubicBezTo>
                <a:cubicBezTo>
                  <a:pt x="544" y="78"/>
                  <a:pt x="544" y="78"/>
                  <a:pt x="544" y="78"/>
                </a:cubicBezTo>
                <a:cubicBezTo>
                  <a:pt x="544" y="64"/>
                  <a:pt x="558" y="49"/>
                  <a:pt x="573" y="49"/>
                </a:cubicBezTo>
                <a:cubicBezTo>
                  <a:pt x="587" y="49"/>
                  <a:pt x="601" y="64"/>
                  <a:pt x="601" y="78"/>
                </a:cubicBezTo>
                <a:cubicBezTo>
                  <a:pt x="601" y="191"/>
                  <a:pt x="601" y="191"/>
                  <a:pt x="601" y="191"/>
                </a:cubicBezTo>
                <a:cubicBezTo>
                  <a:pt x="601" y="205"/>
                  <a:pt x="587" y="219"/>
                  <a:pt x="573" y="219"/>
                </a:cubicBezTo>
                <a:close/>
                <a:moveTo>
                  <a:pt x="28" y="389"/>
                </a:moveTo>
                <a:lnTo>
                  <a:pt x="28" y="389"/>
                </a:lnTo>
                <a:cubicBezTo>
                  <a:pt x="148" y="389"/>
                  <a:pt x="148" y="389"/>
                  <a:pt x="148" y="389"/>
                </a:cubicBezTo>
                <a:cubicBezTo>
                  <a:pt x="163" y="389"/>
                  <a:pt x="177" y="403"/>
                  <a:pt x="177" y="417"/>
                </a:cubicBezTo>
                <a:cubicBezTo>
                  <a:pt x="177" y="431"/>
                  <a:pt x="163" y="445"/>
                  <a:pt x="148" y="445"/>
                </a:cubicBezTo>
                <a:cubicBezTo>
                  <a:pt x="99" y="445"/>
                  <a:pt x="99" y="445"/>
                  <a:pt x="99" y="445"/>
                </a:cubicBezTo>
                <a:cubicBezTo>
                  <a:pt x="141" y="509"/>
                  <a:pt x="219" y="551"/>
                  <a:pt x="297" y="551"/>
                </a:cubicBezTo>
                <a:cubicBezTo>
                  <a:pt x="431" y="551"/>
                  <a:pt x="544" y="438"/>
                  <a:pt x="544" y="304"/>
                </a:cubicBezTo>
                <a:cubicBezTo>
                  <a:pt x="544" y="290"/>
                  <a:pt x="558" y="276"/>
                  <a:pt x="573" y="276"/>
                </a:cubicBezTo>
                <a:cubicBezTo>
                  <a:pt x="587" y="276"/>
                  <a:pt x="601" y="290"/>
                  <a:pt x="601" y="304"/>
                </a:cubicBezTo>
                <a:cubicBezTo>
                  <a:pt x="601" y="473"/>
                  <a:pt x="466" y="608"/>
                  <a:pt x="297" y="608"/>
                </a:cubicBezTo>
                <a:cubicBezTo>
                  <a:pt x="198" y="608"/>
                  <a:pt x="106" y="558"/>
                  <a:pt x="57" y="480"/>
                </a:cubicBezTo>
                <a:cubicBezTo>
                  <a:pt x="57" y="530"/>
                  <a:pt x="57" y="530"/>
                  <a:pt x="57" y="530"/>
                </a:cubicBezTo>
                <a:cubicBezTo>
                  <a:pt x="57" y="544"/>
                  <a:pt x="42" y="558"/>
                  <a:pt x="28" y="558"/>
                </a:cubicBezTo>
                <a:cubicBezTo>
                  <a:pt x="7" y="558"/>
                  <a:pt x="0" y="544"/>
                  <a:pt x="0" y="530"/>
                </a:cubicBezTo>
                <a:cubicBezTo>
                  <a:pt x="0" y="417"/>
                  <a:pt x="0" y="417"/>
                  <a:pt x="0" y="417"/>
                </a:cubicBezTo>
                <a:cubicBezTo>
                  <a:pt x="0" y="403"/>
                  <a:pt x="7" y="389"/>
                  <a:pt x="28" y="3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0" name="Freeform 74"/>
          <p:cNvSpPr>
            <a:spLocks noChangeArrowheads="1"/>
          </p:cNvSpPr>
          <p:nvPr/>
        </p:nvSpPr>
        <p:spPr bwMode="auto">
          <a:xfrm>
            <a:off x="13540644" y="10620250"/>
            <a:ext cx="680930" cy="680930"/>
          </a:xfrm>
          <a:custGeom>
            <a:avLst/>
            <a:gdLst>
              <a:gd name="T0" fmla="*/ 208276 w 609"/>
              <a:gd name="T1" fmla="*/ 78781 h 609"/>
              <a:gd name="T2" fmla="*/ 208276 w 609"/>
              <a:gd name="T3" fmla="*/ 78781 h 609"/>
              <a:gd name="T4" fmla="*/ 162592 w 609"/>
              <a:gd name="T5" fmla="*/ 78781 h 609"/>
              <a:gd name="T6" fmla="*/ 152520 w 609"/>
              <a:gd name="T7" fmla="*/ 68708 h 609"/>
              <a:gd name="T8" fmla="*/ 162592 w 609"/>
              <a:gd name="T9" fmla="*/ 58276 h 609"/>
              <a:gd name="T10" fmla="*/ 180577 w 609"/>
              <a:gd name="T11" fmla="*/ 58276 h 609"/>
              <a:gd name="T12" fmla="*/ 109354 w 609"/>
              <a:gd name="T13" fmla="*/ 20145 h 609"/>
              <a:gd name="T14" fmla="*/ 20144 w 609"/>
              <a:gd name="T15" fmla="*/ 109358 h 609"/>
              <a:gd name="T16" fmla="*/ 109354 w 609"/>
              <a:gd name="T17" fmla="*/ 198211 h 609"/>
              <a:gd name="T18" fmla="*/ 198203 w 609"/>
              <a:gd name="T19" fmla="*/ 109358 h 609"/>
              <a:gd name="T20" fmla="*/ 208276 w 609"/>
              <a:gd name="T21" fmla="*/ 99285 h 609"/>
              <a:gd name="T22" fmla="*/ 218707 w 609"/>
              <a:gd name="T23" fmla="*/ 109358 h 609"/>
              <a:gd name="T24" fmla="*/ 109354 w 609"/>
              <a:gd name="T25" fmla="*/ 218715 h 609"/>
              <a:gd name="T26" fmla="*/ 0 w 609"/>
              <a:gd name="T27" fmla="*/ 109358 h 609"/>
              <a:gd name="T28" fmla="*/ 109354 w 609"/>
              <a:gd name="T29" fmla="*/ 0 h 609"/>
              <a:gd name="T30" fmla="*/ 198203 w 609"/>
              <a:gd name="T31" fmla="*/ 45686 h 609"/>
              <a:gd name="T32" fmla="*/ 198203 w 609"/>
              <a:gd name="T33" fmla="*/ 28059 h 609"/>
              <a:gd name="T34" fmla="*/ 208276 w 609"/>
              <a:gd name="T35" fmla="*/ 17627 h 609"/>
              <a:gd name="T36" fmla="*/ 218707 w 609"/>
              <a:gd name="T37" fmla="*/ 28059 h 609"/>
              <a:gd name="T38" fmla="*/ 218707 w 609"/>
              <a:gd name="T39" fmla="*/ 68708 h 609"/>
              <a:gd name="T40" fmla="*/ 208276 w 609"/>
              <a:gd name="T41" fmla="*/ 78781 h 609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09" h="609">
                <a:moveTo>
                  <a:pt x="579" y="219"/>
                </a:moveTo>
                <a:lnTo>
                  <a:pt x="579" y="219"/>
                </a:lnTo>
                <a:cubicBezTo>
                  <a:pt x="452" y="219"/>
                  <a:pt x="452" y="219"/>
                  <a:pt x="452" y="219"/>
                </a:cubicBezTo>
                <a:cubicBezTo>
                  <a:pt x="438" y="219"/>
                  <a:pt x="424" y="205"/>
                  <a:pt x="424" y="191"/>
                </a:cubicBezTo>
                <a:cubicBezTo>
                  <a:pt x="424" y="177"/>
                  <a:pt x="438" y="162"/>
                  <a:pt x="452" y="162"/>
                </a:cubicBezTo>
                <a:cubicBezTo>
                  <a:pt x="502" y="162"/>
                  <a:pt x="502" y="162"/>
                  <a:pt x="502" y="162"/>
                </a:cubicBezTo>
                <a:cubicBezTo>
                  <a:pt x="459" y="99"/>
                  <a:pt x="389" y="56"/>
                  <a:pt x="304" y="56"/>
                </a:cubicBezTo>
                <a:cubicBezTo>
                  <a:pt x="169" y="56"/>
                  <a:pt x="56" y="169"/>
                  <a:pt x="56" y="304"/>
                </a:cubicBezTo>
                <a:cubicBezTo>
                  <a:pt x="56" y="438"/>
                  <a:pt x="169" y="551"/>
                  <a:pt x="304" y="551"/>
                </a:cubicBezTo>
                <a:cubicBezTo>
                  <a:pt x="438" y="551"/>
                  <a:pt x="551" y="438"/>
                  <a:pt x="551" y="304"/>
                </a:cubicBezTo>
                <a:cubicBezTo>
                  <a:pt x="551" y="290"/>
                  <a:pt x="558" y="276"/>
                  <a:pt x="579" y="276"/>
                </a:cubicBezTo>
                <a:cubicBezTo>
                  <a:pt x="594" y="276"/>
                  <a:pt x="608" y="290"/>
                  <a:pt x="608" y="304"/>
                </a:cubicBezTo>
                <a:cubicBezTo>
                  <a:pt x="608" y="473"/>
                  <a:pt x="473" y="608"/>
                  <a:pt x="304" y="608"/>
                </a:cubicBezTo>
                <a:cubicBezTo>
                  <a:pt x="134" y="608"/>
                  <a:pt x="0" y="473"/>
                  <a:pt x="0" y="304"/>
                </a:cubicBezTo>
                <a:cubicBezTo>
                  <a:pt x="0" y="134"/>
                  <a:pt x="134" y="0"/>
                  <a:pt x="304" y="0"/>
                </a:cubicBezTo>
                <a:cubicBezTo>
                  <a:pt x="403" y="0"/>
                  <a:pt x="495" y="49"/>
                  <a:pt x="551" y="127"/>
                </a:cubicBezTo>
                <a:cubicBezTo>
                  <a:pt x="551" y="78"/>
                  <a:pt x="551" y="78"/>
                  <a:pt x="551" y="78"/>
                </a:cubicBezTo>
                <a:cubicBezTo>
                  <a:pt x="551" y="64"/>
                  <a:pt x="558" y="49"/>
                  <a:pt x="579" y="49"/>
                </a:cubicBezTo>
                <a:cubicBezTo>
                  <a:pt x="594" y="49"/>
                  <a:pt x="608" y="64"/>
                  <a:pt x="608" y="78"/>
                </a:cubicBezTo>
                <a:cubicBezTo>
                  <a:pt x="608" y="191"/>
                  <a:pt x="608" y="191"/>
                  <a:pt x="608" y="191"/>
                </a:cubicBezTo>
                <a:cubicBezTo>
                  <a:pt x="608" y="205"/>
                  <a:pt x="594" y="219"/>
                  <a:pt x="579" y="21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1" name="Freeform 75"/>
          <p:cNvSpPr>
            <a:spLocks noChangeArrowheads="1"/>
          </p:cNvSpPr>
          <p:nvPr/>
        </p:nvSpPr>
        <p:spPr bwMode="auto">
          <a:xfrm>
            <a:off x="12366286" y="10684394"/>
            <a:ext cx="675994" cy="473690"/>
          </a:xfrm>
          <a:custGeom>
            <a:avLst/>
            <a:gdLst>
              <a:gd name="T0" fmla="*/ 191468 w 602"/>
              <a:gd name="T1" fmla="*/ 65980 h 425"/>
              <a:gd name="T2" fmla="*/ 191468 w 602"/>
              <a:gd name="T3" fmla="*/ 65980 h 425"/>
              <a:gd name="T4" fmla="*/ 183882 w 602"/>
              <a:gd name="T5" fmla="*/ 68490 h 425"/>
              <a:gd name="T6" fmla="*/ 173405 w 602"/>
              <a:gd name="T7" fmla="*/ 58450 h 425"/>
              <a:gd name="T8" fmla="*/ 175934 w 602"/>
              <a:gd name="T9" fmla="*/ 50920 h 425"/>
              <a:gd name="T10" fmla="*/ 183882 w 602"/>
              <a:gd name="T11" fmla="*/ 45899 h 425"/>
              <a:gd name="T12" fmla="*/ 175934 w 602"/>
              <a:gd name="T13" fmla="*/ 45899 h 425"/>
              <a:gd name="T14" fmla="*/ 175934 w 602"/>
              <a:gd name="T15" fmla="*/ 45899 h 425"/>
              <a:gd name="T16" fmla="*/ 165819 w 602"/>
              <a:gd name="T17" fmla="*/ 45899 h 425"/>
              <a:gd name="T18" fmla="*/ 165819 w 602"/>
              <a:gd name="T19" fmla="*/ 45899 h 425"/>
              <a:gd name="T20" fmla="*/ 158232 w 602"/>
              <a:gd name="T21" fmla="*/ 45899 h 425"/>
              <a:gd name="T22" fmla="*/ 50938 w 602"/>
              <a:gd name="T23" fmla="*/ 149531 h 425"/>
              <a:gd name="T24" fmla="*/ 43351 w 602"/>
              <a:gd name="T25" fmla="*/ 152041 h 425"/>
              <a:gd name="T26" fmla="*/ 43351 w 602"/>
              <a:gd name="T27" fmla="*/ 152041 h 425"/>
              <a:gd name="T28" fmla="*/ 30707 w 602"/>
              <a:gd name="T29" fmla="*/ 152041 h 425"/>
              <a:gd name="T30" fmla="*/ 30707 w 602"/>
              <a:gd name="T31" fmla="*/ 152041 h 425"/>
              <a:gd name="T32" fmla="*/ 10115 w 602"/>
              <a:gd name="T33" fmla="*/ 152041 h 425"/>
              <a:gd name="T34" fmla="*/ 0 w 602"/>
              <a:gd name="T35" fmla="*/ 142001 h 425"/>
              <a:gd name="T36" fmla="*/ 10115 w 602"/>
              <a:gd name="T37" fmla="*/ 131960 h 425"/>
              <a:gd name="T38" fmla="*/ 30707 w 602"/>
              <a:gd name="T39" fmla="*/ 131960 h 425"/>
              <a:gd name="T40" fmla="*/ 30707 w 602"/>
              <a:gd name="T41" fmla="*/ 131960 h 425"/>
              <a:gd name="T42" fmla="*/ 40822 w 602"/>
              <a:gd name="T43" fmla="*/ 131960 h 425"/>
              <a:gd name="T44" fmla="*/ 145588 w 602"/>
              <a:gd name="T45" fmla="*/ 27970 h 425"/>
              <a:gd name="T46" fmla="*/ 145588 w 602"/>
              <a:gd name="T47" fmla="*/ 27970 h 425"/>
              <a:gd name="T48" fmla="*/ 153175 w 602"/>
              <a:gd name="T49" fmla="*/ 25460 h 425"/>
              <a:gd name="T50" fmla="*/ 153175 w 602"/>
              <a:gd name="T51" fmla="*/ 25460 h 425"/>
              <a:gd name="T52" fmla="*/ 170876 w 602"/>
              <a:gd name="T53" fmla="*/ 25460 h 425"/>
              <a:gd name="T54" fmla="*/ 170876 w 602"/>
              <a:gd name="T55" fmla="*/ 25460 h 425"/>
              <a:gd name="T56" fmla="*/ 183882 w 602"/>
              <a:gd name="T57" fmla="*/ 25460 h 425"/>
              <a:gd name="T58" fmla="*/ 175934 w 602"/>
              <a:gd name="T59" fmla="*/ 17929 h 425"/>
              <a:gd name="T60" fmla="*/ 173405 w 602"/>
              <a:gd name="T61" fmla="*/ 10399 h 425"/>
              <a:gd name="T62" fmla="*/ 183882 w 602"/>
              <a:gd name="T63" fmla="*/ 0 h 425"/>
              <a:gd name="T64" fmla="*/ 191468 w 602"/>
              <a:gd name="T65" fmla="*/ 5379 h 425"/>
              <a:gd name="T66" fmla="*/ 214589 w 602"/>
              <a:gd name="T67" fmla="*/ 27970 h 425"/>
              <a:gd name="T68" fmla="*/ 217118 w 602"/>
              <a:gd name="T69" fmla="*/ 35500 h 425"/>
              <a:gd name="T70" fmla="*/ 214589 w 602"/>
              <a:gd name="T71" fmla="*/ 43389 h 425"/>
              <a:gd name="T72" fmla="*/ 191468 w 602"/>
              <a:gd name="T73" fmla="*/ 65980 h 42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2" h="425">
                <a:moveTo>
                  <a:pt x="530" y="184"/>
                </a:moveTo>
                <a:lnTo>
                  <a:pt x="530" y="184"/>
                </a:lnTo>
                <a:cubicBezTo>
                  <a:pt x="523" y="191"/>
                  <a:pt x="516" y="191"/>
                  <a:pt x="509" y="191"/>
                </a:cubicBezTo>
                <a:cubicBezTo>
                  <a:pt x="495" y="191"/>
                  <a:pt x="480" y="177"/>
                  <a:pt x="480" y="163"/>
                </a:cubicBezTo>
                <a:cubicBezTo>
                  <a:pt x="480" y="156"/>
                  <a:pt x="480" y="149"/>
                  <a:pt x="487" y="142"/>
                </a:cubicBezTo>
                <a:cubicBezTo>
                  <a:pt x="509" y="128"/>
                  <a:pt x="509" y="128"/>
                  <a:pt x="509" y="128"/>
                </a:cubicBezTo>
                <a:cubicBezTo>
                  <a:pt x="487" y="128"/>
                  <a:pt x="487" y="128"/>
                  <a:pt x="487" y="128"/>
                </a:cubicBezTo>
                <a:cubicBezTo>
                  <a:pt x="459" y="128"/>
                  <a:pt x="459" y="128"/>
                  <a:pt x="459" y="128"/>
                </a:cubicBezTo>
                <a:cubicBezTo>
                  <a:pt x="438" y="128"/>
                  <a:pt x="438" y="128"/>
                  <a:pt x="438" y="128"/>
                </a:cubicBezTo>
                <a:cubicBezTo>
                  <a:pt x="141" y="417"/>
                  <a:pt x="141" y="417"/>
                  <a:pt x="141" y="417"/>
                </a:cubicBezTo>
                <a:cubicBezTo>
                  <a:pt x="134" y="424"/>
                  <a:pt x="127" y="424"/>
                  <a:pt x="120" y="424"/>
                </a:cubicBezTo>
                <a:cubicBezTo>
                  <a:pt x="85" y="424"/>
                  <a:pt x="85" y="424"/>
                  <a:pt x="85" y="424"/>
                </a:cubicBezTo>
                <a:cubicBezTo>
                  <a:pt x="28" y="424"/>
                  <a:pt x="28" y="424"/>
                  <a:pt x="28" y="424"/>
                </a:cubicBezTo>
                <a:cubicBezTo>
                  <a:pt x="14" y="424"/>
                  <a:pt x="0" y="417"/>
                  <a:pt x="0" y="396"/>
                </a:cubicBezTo>
                <a:cubicBezTo>
                  <a:pt x="0" y="382"/>
                  <a:pt x="14" y="368"/>
                  <a:pt x="28" y="368"/>
                </a:cubicBezTo>
                <a:cubicBezTo>
                  <a:pt x="85" y="368"/>
                  <a:pt x="85" y="368"/>
                  <a:pt x="85" y="368"/>
                </a:cubicBezTo>
                <a:cubicBezTo>
                  <a:pt x="113" y="368"/>
                  <a:pt x="113" y="368"/>
                  <a:pt x="113" y="368"/>
                </a:cubicBezTo>
                <a:cubicBezTo>
                  <a:pt x="403" y="78"/>
                  <a:pt x="403" y="78"/>
                  <a:pt x="403" y="78"/>
                </a:cubicBezTo>
                <a:cubicBezTo>
                  <a:pt x="410" y="71"/>
                  <a:pt x="417" y="71"/>
                  <a:pt x="424" y="71"/>
                </a:cubicBezTo>
                <a:cubicBezTo>
                  <a:pt x="473" y="71"/>
                  <a:pt x="473" y="71"/>
                  <a:pt x="473" y="71"/>
                </a:cubicBezTo>
                <a:cubicBezTo>
                  <a:pt x="509" y="71"/>
                  <a:pt x="509" y="71"/>
                  <a:pt x="509" y="71"/>
                </a:cubicBezTo>
                <a:cubicBezTo>
                  <a:pt x="487" y="50"/>
                  <a:pt x="487" y="50"/>
                  <a:pt x="487" y="50"/>
                </a:cubicBezTo>
                <a:cubicBezTo>
                  <a:pt x="480" y="43"/>
                  <a:pt x="480" y="36"/>
                  <a:pt x="480" y="29"/>
                </a:cubicBezTo>
                <a:cubicBezTo>
                  <a:pt x="480" y="15"/>
                  <a:pt x="495" y="0"/>
                  <a:pt x="509" y="0"/>
                </a:cubicBezTo>
                <a:cubicBezTo>
                  <a:pt x="516" y="0"/>
                  <a:pt x="523" y="8"/>
                  <a:pt x="530" y="15"/>
                </a:cubicBezTo>
                <a:cubicBezTo>
                  <a:pt x="594" y="78"/>
                  <a:pt x="594" y="78"/>
                  <a:pt x="594" y="78"/>
                </a:cubicBezTo>
                <a:cubicBezTo>
                  <a:pt x="601" y="85"/>
                  <a:pt x="601" y="92"/>
                  <a:pt x="601" y="99"/>
                </a:cubicBezTo>
                <a:cubicBezTo>
                  <a:pt x="601" y="106"/>
                  <a:pt x="601" y="113"/>
                  <a:pt x="594" y="121"/>
                </a:cubicBezTo>
                <a:lnTo>
                  <a:pt x="530" y="18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2" name="Freeform 76"/>
          <p:cNvSpPr>
            <a:spLocks noChangeArrowheads="1"/>
          </p:cNvSpPr>
          <p:nvPr/>
        </p:nvSpPr>
        <p:spPr bwMode="auto">
          <a:xfrm>
            <a:off x="11186993" y="10763342"/>
            <a:ext cx="671060" cy="473690"/>
          </a:xfrm>
          <a:custGeom>
            <a:avLst/>
            <a:gdLst>
              <a:gd name="T0" fmla="*/ 187873 w 601"/>
              <a:gd name="T1" fmla="*/ 86061 h 425"/>
              <a:gd name="T2" fmla="*/ 187873 w 601"/>
              <a:gd name="T3" fmla="*/ 86061 h 425"/>
              <a:gd name="T4" fmla="*/ 182844 w 601"/>
              <a:gd name="T5" fmla="*/ 83551 h 425"/>
              <a:gd name="T6" fmla="*/ 172426 w 601"/>
              <a:gd name="T7" fmla="*/ 93950 h 425"/>
              <a:gd name="T8" fmla="*/ 174941 w 601"/>
              <a:gd name="T9" fmla="*/ 101480 h 425"/>
              <a:gd name="T10" fmla="*/ 180329 w 601"/>
              <a:gd name="T11" fmla="*/ 106501 h 425"/>
              <a:gd name="T12" fmla="*/ 174941 w 601"/>
              <a:gd name="T13" fmla="*/ 106501 h 425"/>
              <a:gd name="T14" fmla="*/ 174941 w 601"/>
              <a:gd name="T15" fmla="*/ 106501 h 425"/>
              <a:gd name="T16" fmla="*/ 164883 w 601"/>
              <a:gd name="T17" fmla="*/ 106501 h 425"/>
              <a:gd name="T18" fmla="*/ 164883 w 601"/>
              <a:gd name="T19" fmla="*/ 106501 h 425"/>
              <a:gd name="T20" fmla="*/ 154824 w 601"/>
              <a:gd name="T21" fmla="*/ 106501 h 425"/>
              <a:gd name="T22" fmla="*/ 50650 w 601"/>
              <a:gd name="T23" fmla="*/ 2510 h 425"/>
              <a:gd name="T24" fmla="*/ 43107 w 601"/>
              <a:gd name="T25" fmla="*/ 0 h 425"/>
              <a:gd name="T26" fmla="*/ 43107 w 601"/>
              <a:gd name="T27" fmla="*/ 0 h 425"/>
              <a:gd name="T28" fmla="*/ 30534 w 601"/>
              <a:gd name="T29" fmla="*/ 0 h 425"/>
              <a:gd name="T30" fmla="*/ 30534 w 601"/>
              <a:gd name="T31" fmla="*/ 0 h 425"/>
              <a:gd name="T32" fmla="*/ 10058 w 601"/>
              <a:gd name="T33" fmla="*/ 0 h 425"/>
              <a:gd name="T34" fmla="*/ 0 w 601"/>
              <a:gd name="T35" fmla="*/ 10040 h 425"/>
              <a:gd name="T36" fmla="*/ 10058 w 601"/>
              <a:gd name="T37" fmla="*/ 20440 h 425"/>
              <a:gd name="T38" fmla="*/ 30534 w 601"/>
              <a:gd name="T39" fmla="*/ 20440 h 425"/>
              <a:gd name="T40" fmla="*/ 30534 w 601"/>
              <a:gd name="T41" fmla="*/ 20440 h 425"/>
              <a:gd name="T42" fmla="*/ 38077 w 601"/>
              <a:gd name="T43" fmla="*/ 20440 h 425"/>
              <a:gd name="T44" fmla="*/ 144766 w 601"/>
              <a:gd name="T45" fmla="*/ 124072 h 425"/>
              <a:gd name="T46" fmla="*/ 144766 w 601"/>
              <a:gd name="T47" fmla="*/ 124072 h 425"/>
              <a:gd name="T48" fmla="*/ 152310 w 601"/>
              <a:gd name="T49" fmla="*/ 126582 h 425"/>
              <a:gd name="T50" fmla="*/ 152310 w 601"/>
              <a:gd name="T51" fmla="*/ 126582 h 425"/>
              <a:gd name="T52" fmla="*/ 167397 w 601"/>
              <a:gd name="T53" fmla="*/ 126582 h 425"/>
              <a:gd name="T54" fmla="*/ 167397 w 601"/>
              <a:gd name="T55" fmla="*/ 126582 h 425"/>
              <a:gd name="T56" fmla="*/ 180329 w 601"/>
              <a:gd name="T57" fmla="*/ 126582 h 425"/>
              <a:gd name="T58" fmla="*/ 174941 w 601"/>
              <a:gd name="T59" fmla="*/ 134471 h 425"/>
              <a:gd name="T60" fmla="*/ 172426 w 601"/>
              <a:gd name="T61" fmla="*/ 142001 h 425"/>
              <a:gd name="T62" fmla="*/ 182844 w 601"/>
              <a:gd name="T63" fmla="*/ 152041 h 425"/>
              <a:gd name="T64" fmla="*/ 187873 w 601"/>
              <a:gd name="T65" fmla="*/ 147021 h 425"/>
              <a:gd name="T66" fmla="*/ 213018 w 601"/>
              <a:gd name="T67" fmla="*/ 124072 h 425"/>
              <a:gd name="T68" fmla="*/ 215533 w 601"/>
              <a:gd name="T69" fmla="*/ 116541 h 425"/>
              <a:gd name="T70" fmla="*/ 213018 w 601"/>
              <a:gd name="T71" fmla="*/ 111521 h 425"/>
              <a:gd name="T72" fmla="*/ 187873 w 601"/>
              <a:gd name="T73" fmla="*/ 86061 h 42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1" h="425">
                <a:moveTo>
                  <a:pt x="523" y="240"/>
                </a:moveTo>
                <a:lnTo>
                  <a:pt x="523" y="240"/>
                </a:lnTo>
                <a:cubicBezTo>
                  <a:pt x="523" y="233"/>
                  <a:pt x="516" y="233"/>
                  <a:pt x="509" y="233"/>
                </a:cubicBezTo>
                <a:cubicBezTo>
                  <a:pt x="487" y="233"/>
                  <a:pt x="480" y="248"/>
                  <a:pt x="480" y="262"/>
                </a:cubicBezTo>
                <a:cubicBezTo>
                  <a:pt x="480" y="269"/>
                  <a:pt x="480" y="276"/>
                  <a:pt x="487" y="283"/>
                </a:cubicBezTo>
                <a:cubicBezTo>
                  <a:pt x="502" y="297"/>
                  <a:pt x="502" y="297"/>
                  <a:pt x="502" y="297"/>
                </a:cubicBezTo>
                <a:cubicBezTo>
                  <a:pt x="487" y="297"/>
                  <a:pt x="487" y="297"/>
                  <a:pt x="487" y="297"/>
                </a:cubicBezTo>
                <a:cubicBezTo>
                  <a:pt x="459" y="297"/>
                  <a:pt x="459" y="297"/>
                  <a:pt x="459" y="297"/>
                </a:cubicBezTo>
                <a:cubicBezTo>
                  <a:pt x="431" y="297"/>
                  <a:pt x="431" y="297"/>
                  <a:pt x="431" y="297"/>
                </a:cubicBezTo>
                <a:cubicBezTo>
                  <a:pt x="141" y="7"/>
                  <a:pt x="141" y="7"/>
                  <a:pt x="141" y="7"/>
                </a:cubicBezTo>
                <a:cubicBezTo>
                  <a:pt x="134" y="0"/>
                  <a:pt x="127" y="0"/>
                  <a:pt x="120" y="0"/>
                </a:cubicBezTo>
                <a:cubicBezTo>
                  <a:pt x="85" y="0"/>
                  <a:pt x="85" y="0"/>
                  <a:pt x="85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7" y="0"/>
                  <a:pt x="0" y="7"/>
                  <a:pt x="0" y="28"/>
                </a:cubicBezTo>
                <a:cubicBezTo>
                  <a:pt x="0" y="42"/>
                  <a:pt x="7" y="57"/>
                  <a:pt x="28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106" y="57"/>
                  <a:pt x="106" y="57"/>
                  <a:pt x="106" y="57"/>
                </a:cubicBezTo>
                <a:cubicBezTo>
                  <a:pt x="403" y="346"/>
                  <a:pt x="403" y="346"/>
                  <a:pt x="403" y="346"/>
                </a:cubicBezTo>
                <a:cubicBezTo>
                  <a:pt x="410" y="353"/>
                  <a:pt x="417" y="353"/>
                  <a:pt x="424" y="353"/>
                </a:cubicBezTo>
                <a:cubicBezTo>
                  <a:pt x="466" y="353"/>
                  <a:pt x="466" y="353"/>
                  <a:pt x="466" y="353"/>
                </a:cubicBezTo>
                <a:cubicBezTo>
                  <a:pt x="502" y="353"/>
                  <a:pt x="502" y="353"/>
                  <a:pt x="502" y="353"/>
                </a:cubicBezTo>
                <a:cubicBezTo>
                  <a:pt x="487" y="375"/>
                  <a:pt x="487" y="375"/>
                  <a:pt x="487" y="375"/>
                </a:cubicBezTo>
                <a:cubicBezTo>
                  <a:pt x="480" y="382"/>
                  <a:pt x="480" y="389"/>
                  <a:pt x="480" y="396"/>
                </a:cubicBezTo>
                <a:cubicBezTo>
                  <a:pt x="480" y="410"/>
                  <a:pt x="487" y="424"/>
                  <a:pt x="509" y="424"/>
                </a:cubicBezTo>
                <a:cubicBezTo>
                  <a:pt x="516" y="424"/>
                  <a:pt x="523" y="417"/>
                  <a:pt x="523" y="410"/>
                </a:cubicBezTo>
                <a:cubicBezTo>
                  <a:pt x="593" y="346"/>
                  <a:pt x="593" y="346"/>
                  <a:pt x="593" y="346"/>
                </a:cubicBezTo>
                <a:cubicBezTo>
                  <a:pt x="600" y="339"/>
                  <a:pt x="600" y="332"/>
                  <a:pt x="600" y="325"/>
                </a:cubicBezTo>
                <a:cubicBezTo>
                  <a:pt x="600" y="318"/>
                  <a:pt x="600" y="311"/>
                  <a:pt x="593" y="311"/>
                </a:cubicBezTo>
                <a:lnTo>
                  <a:pt x="523" y="24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3" name="Freeform 77"/>
          <p:cNvSpPr>
            <a:spLocks noChangeArrowheads="1"/>
          </p:cNvSpPr>
          <p:nvPr/>
        </p:nvSpPr>
        <p:spPr bwMode="auto">
          <a:xfrm>
            <a:off x="9997838" y="10684394"/>
            <a:ext cx="680930" cy="552638"/>
          </a:xfrm>
          <a:custGeom>
            <a:avLst/>
            <a:gdLst>
              <a:gd name="T0" fmla="*/ 190963 w 608"/>
              <a:gd name="T1" fmla="*/ 65958 h 496"/>
              <a:gd name="T2" fmla="*/ 172948 w 608"/>
              <a:gd name="T3" fmla="*/ 58430 h 496"/>
              <a:gd name="T4" fmla="*/ 183036 w 608"/>
              <a:gd name="T5" fmla="*/ 45884 h 496"/>
              <a:gd name="T6" fmla="*/ 177992 w 608"/>
              <a:gd name="T7" fmla="*/ 45884 h 496"/>
              <a:gd name="T8" fmla="*/ 167903 w 608"/>
              <a:gd name="T9" fmla="*/ 45884 h 496"/>
              <a:gd name="T10" fmla="*/ 50803 w 608"/>
              <a:gd name="T11" fmla="*/ 149481 h 496"/>
              <a:gd name="T12" fmla="*/ 45759 w 608"/>
              <a:gd name="T13" fmla="*/ 151990 h 496"/>
              <a:gd name="T14" fmla="*/ 30266 w 608"/>
              <a:gd name="T15" fmla="*/ 151990 h 496"/>
              <a:gd name="T16" fmla="*/ 0 w 608"/>
              <a:gd name="T17" fmla="*/ 141953 h 496"/>
              <a:gd name="T18" fmla="*/ 30266 w 608"/>
              <a:gd name="T19" fmla="*/ 131916 h 496"/>
              <a:gd name="T20" fmla="*/ 40715 w 608"/>
              <a:gd name="T21" fmla="*/ 131916 h 496"/>
              <a:gd name="T22" fmla="*/ 147726 w 608"/>
              <a:gd name="T23" fmla="*/ 27960 h 496"/>
              <a:gd name="T24" fmla="*/ 152770 w 608"/>
              <a:gd name="T25" fmla="*/ 25451 h 496"/>
              <a:gd name="T26" fmla="*/ 170425 w 608"/>
              <a:gd name="T27" fmla="*/ 25451 h 496"/>
              <a:gd name="T28" fmla="*/ 177992 w 608"/>
              <a:gd name="T29" fmla="*/ 17923 h 496"/>
              <a:gd name="T30" fmla="*/ 183036 w 608"/>
              <a:gd name="T31" fmla="*/ 0 h 496"/>
              <a:gd name="T32" fmla="*/ 216185 w 608"/>
              <a:gd name="T33" fmla="*/ 27960 h 496"/>
              <a:gd name="T34" fmla="*/ 216185 w 608"/>
              <a:gd name="T35" fmla="*/ 43375 h 496"/>
              <a:gd name="T36" fmla="*/ 78907 w 608"/>
              <a:gd name="T37" fmla="*/ 81372 h 496"/>
              <a:gd name="T38" fmla="*/ 40715 w 608"/>
              <a:gd name="T39" fmla="*/ 45884 h 496"/>
              <a:gd name="T40" fmla="*/ 30266 w 608"/>
              <a:gd name="T41" fmla="*/ 45884 h 496"/>
              <a:gd name="T42" fmla="*/ 0 w 608"/>
              <a:gd name="T43" fmla="*/ 35488 h 496"/>
              <a:gd name="T44" fmla="*/ 27744 w 608"/>
              <a:gd name="T45" fmla="*/ 25451 h 496"/>
              <a:gd name="T46" fmla="*/ 45759 w 608"/>
              <a:gd name="T47" fmla="*/ 25451 h 496"/>
              <a:gd name="T48" fmla="*/ 50803 w 608"/>
              <a:gd name="T49" fmla="*/ 27960 h 496"/>
              <a:gd name="T50" fmla="*/ 78907 w 608"/>
              <a:gd name="T51" fmla="*/ 81372 h 496"/>
              <a:gd name="T52" fmla="*/ 157815 w 608"/>
              <a:gd name="T53" fmla="*/ 131916 h 496"/>
              <a:gd name="T54" fmla="*/ 167903 w 608"/>
              <a:gd name="T55" fmla="*/ 131916 h 496"/>
              <a:gd name="T56" fmla="*/ 177992 w 608"/>
              <a:gd name="T57" fmla="*/ 131916 h 496"/>
              <a:gd name="T58" fmla="*/ 177992 w 608"/>
              <a:gd name="T59" fmla="*/ 126898 h 496"/>
              <a:gd name="T60" fmla="*/ 183036 w 608"/>
              <a:gd name="T61" fmla="*/ 108974 h 496"/>
              <a:gd name="T62" fmla="*/ 216185 w 608"/>
              <a:gd name="T63" fmla="*/ 134425 h 496"/>
              <a:gd name="T64" fmla="*/ 216185 w 608"/>
              <a:gd name="T65" fmla="*/ 149481 h 496"/>
              <a:gd name="T66" fmla="*/ 183036 w 608"/>
              <a:gd name="T67" fmla="*/ 177442 h 496"/>
              <a:gd name="T68" fmla="*/ 177992 w 608"/>
              <a:gd name="T69" fmla="*/ 159877 h 496"/>
              <a:gd name="T70" fmla="*/ 167903 w 608"/>
              <a:gd name="T71" fmla="*/ 151990 h 496"/>
              <a:gd name="T72" fmla="*/ 152770 w 608"/>
              <a:gd name="T73" fmla="*/ 151990 h 496"/>
              <a:gd name="T74" fmla="*/ 147726 w 608"/>
              <a:gd name="T75" fmla="*/ 149481 h 496"/>
              <a:gd name="T76" fmla="*/ 119622 w 608"/>
              <a:gd name="T77" fmla="*/ 96428 h 49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8" h="496">
                <a:moveTo>
                  <a:pt x="530" y="184"/>
                </a:moveTo>
                <a:lnTo>
                  <a:pt x="530" y="184"/>
                </a:lnTo>
                <a:cubicBezTo>
                  <a:pt x="523" y="191"/>
                  <a:pt x="516" y="191"/>
                  <a:pt x="508" y="191"/>
                </a:cubicBezTo>
                <a:cubicBezTo>
                  <a:pt x="494" y="191"/>
                  <a:pt x="480" y="177"/>
                  <a:pt x="480" y="163"/>
                </a:cubicBezTo>
                <a:cubicBezTo>
                  <a:pt x="480" y="156"/>
                  <a:pt x="487" y="149"/>
                  <a:pt x="494" y="142"/>
                </a:cubicBezTo>
                <a:cubicBezTo>
                  <a:pt x="508" y="128"/>
                  <a:pt x="508" y="128"/>
                  <a:pt x="508" y="128"/>
                </a:cubicBezTo>
                <a:cubicBezTo>
                  <a:pt x="494" y="128"/>
                  <a:pt x="494" y="128"/>
                  <a:pt x="494" y="128"/>
                </a:cubicBezTo>
                <a:cubicBezTo>
                  <a:pt x="466" y="128"/>
                  <a:pt x="466" y="128"/>
                  <a:pt x="466" y="128"/>
                </a:cubicBezTo>
                <a:cubicBezTo>
                  <a:pt x="438" y="128"/>
                  <a:pt x="438" y="128"/>
                  <a:pt x="438" y="128"/>
                </a:cubicBezTo>
                <a:cubicBezTo>
                  <a:pt x="141" y="417"/>
                  <a:pt x="141" y="417"/>
                  <a:pt x="141" y="417"/>
                </a:cubicBezTo>
                <a:cubicBezTo>
                  <a:pt x="141" y="424"/>
                  <a:pt x="134" y="424"/>
                  <a:pt x="127" y="424"/>
                </a:cubicBezTo>
                <a:cubicBezTo>
                  <a:pt x="84" y="424"/>
                  <a:pt x="84" y="424"/>
                  <a:pt x="84" y="424"/>
                </a:cubicBezTo>
                <a:cubicBezTo>
                  <a:pt x="28" y="424"/>
                  <a:pt x="28" y="424"/>
                  <a:pt x="28" y="424"/>
                </a:cubicBezTo>
                <a:cubicBezTo>
                  <a:pt x="14" y="424"/>
                  <a:pt x="0" y="417"/>
                  <a:pt x="0" y="396"/>
                </a:cubicBezTo>
                <a:cubicBezTo>
                  <a:pt x="0" y="382"/>
                  <a:pt x="14" y="368"/>
                  <a:pt x="28" y="368"/>
                </a:cubicBezTo>
                <a:cubicBezTo>
                  <a:pt x="84" y="368"/>
                  <a:pt x="84" y="368"/>
                  <a:pt x="84" y="368"/>
                </a:cubicBezTo>
                <a:cubicBezTo>
                  <a:pt x="113" y="368"/>
                  <a:pt x="113" y="368"/>
                  <a:pt x="113" y="368"/>
                </a:cubicBezTo>
                <a:cubicBezTo>
                  <a:pt x="410" y="78"/>
                  <a:pt x="410" y="78"/>
                  <a:pt x="410" y="78"/>
                </a:cubicBezTo>
                <a:cubicBezTo>
                  <a:pt x="410" y="71"/>
                  <a:pt x="417" y="71"/>
                  <a:pt x="424" y="71"/>
                </a:cubicBezTo>
                <a:cubicBezTo>
                  <a:pt x="473" y="71"/>
                  <a:pt x="473" y="71"/>
                  <a:pt x="473" y="71"/>
                </a:cubicBezTo>
                <a:cubicBezTo>
                  <a:pt x="508" y="71"/>
                  <a:pt x="508" y="71"/>
                  <a:pt x="508" y="71"/>
                </a:cubicBezTo>
                <a:cubicBezTo>
                  <a:pt x="494" y="50"/>
                  <a:pt x="494" y="50"/>
                  <a:pt x="494" y="50"/>
                </a:cubicBezTo>
                <a:cubicBezTo>
                  <a:pt x="487" y="43"/>
                  <a:pt x="480" y="36"/>
                  <a:pt x="480" y="29"/>
                </a:cubicBezTo>
                <a:cubicBezTo>
                  <a:pt x="480" y="15"/>
                  <a:pt x="494" y="0"/>
                  <a:pt x="508" y="0"/>
                </a:cubicBezTo>
                <a:cubicBezTo>
                  <a:pt x="516" y="0"/>
                  <a:pt x="523" y="8"/>
                  <a:pt x="530" y="15"/>
                </a:cubicBezTo>
                <a:cubicBezTo>
                  <a:pt x="600" y="78"/>
                  <a:pt x="600" y="78"/>
                  <a:pt x="600" y="78"/>
                </a:cubicBezTo>
                <a:cubicBezTo>
                  <a:pt x="600" y="85"/>
                  <a:pt x="607" y="92"/>
                  <a:pt x="607" y="99"/>
                </a:cubicBezTo>
                <a:cubicBezTo>
                  <a:pt x="607" y="106"/>
                  <a:pt x="600" y="113"/>
                  <a:pt x="600" y="121"/>
                </a:cubicBezTo>
                <a:lnTo>
                  <a:pt x="530" y="184"/>
                </a:lnTo>
                <a:close/>
                <a:moveTo>
                  <a:pt x="219" y="227"/>
                </a:moveTo>
                <a:lnTo>
                  <a:pt x="219" y="227"/>
                </a:lnTo>
                <a:cubicBezTo>
                  <a:pt x="113" y="128"/>
                  <a:pt x="113" y="128"/>
                  <a:pt x="113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28" y="128"/>
                  <a:pt x="28" y="128"/>
                  <a:pt x="28" y="128"/>
                </a:cubicBezTo>
                <a:cubicBezTo>
                  <a:pt x="14" y="128"/>
                  <a:pt x="0" y="113"/>
                  <a:pt x="0" y="99"/>
                </a:cubicBezTo>
                <a:cubicBezTo>
                  <a:pt x="0" y="78"/>
                  <a:pt x="14" y="71"/>
                  <a:pt x="28" y="71"/>
                </a:cubicBezTo>
                <a:cubicBezTo>
                  <a:pt x="77" y="71"/>
                  <a:pt x="77" y="71"/>
                  <a:pt x="77" y="71"/>
                </a:cubicBezTo>
                <a:cubicBezTo>
                  <a:pt x="127" y="71"/>
                  <a:pt x="127" y="71"/>
                  <a:pt x="127" y="71"/>
                </a:cubicBezTo>
                <a:cubicBezTo>
                  <a:pt x="134" y="71"/>
                  <a:pt x="141" y="71"/>
                  <a:pt x="141" y="78"/>
                </a:cubicBezTo>
                <a:cubicBezTo>
                  <a:pt x="254" y="191"/>
                  <a:pt x="254" y="191"/>
                  <a:pt x="254" y="191"/>
                </a:cubicBezTo>
                <a:lnTo>
                  <a:pt x="219" y="227"/>
                </a:lnTo>
                <a:close/>
                <a:moveTo>
                  <a:pt x="438" y="368"/>
                </a:moveTo>
                <a:lnTo>
                  <a:pt x="438" y="368"/>
                </a:lnTo>
                <a:cubicBezTo>
                  <a:pt x="466" y="368"/>
                  <a:pt x="466" y="368"/>
                  <a:pt x="466" y="368"/>
                </a:cubicBezTo>
                <a:cubicBezTo>
                  <a:pt x="494" y="368"/>
                  <a:pt x="494" y="368"/>
                  <a:pt x="494" y="368"/>
                </a:cubicBezTo>
                <a:cubicBezTo>
                  <a:pt x="508" y="368"/>
                  <a:pt x="508" y="368"/>
                  <a:pt x="508" y="368"/>
                </a:cubicBezTo>
                <a:cubicBezTo>
                  <a:pt x="494" y="354"/>
                  <a:pt x="494" y="354"/>
                  <a:pt x="494" y="354"/>
                </a:cubicBezTo>
                <a:cubicBezTo>
                  <a:pt x="487" y="347"/>
                  <a:pt x="480" y="340"/>
                  <a:pt x="480" y="333"/>
                </a:cubicBezTo>
                <a:cubicBezTo>
                  <a:pt x="480" y="319"/>
                  <a:pt x="494" y="304"/>
                  <a:pt x="508" y="304"/>
                </a:cubicBezTo>
                <a:cubicBezTo>
                  <a:pt x="516" y="304"/>
                  <a:pt x="523" y="304"/>
                  <a:pt x="530" y="311"/>
                </a:cubicBezTo>
                <a:cubicBezTo>
                  <a:pt x="600" y="375"/>
                  <a:pt x="600" y="375"/>
                  <a:pt x="600" y="375"/>
                </a:cubicBezTo>
                <a:cubicBezTo>
                  <a:pt x="600" y="382"/>
                  <a:pt x="607" y="389"/>
                  <a:pt x="607" y="396"/>
                </a:cubicBezTo>
                <a:cubicBezTo>
                  <a:pt x="607" y="403"/>
                  <a:pt x="600" y="410"/>
                  <a:pt x="600" y="417"/>
                </a:cubicBezTo>
                <a:cubicBezTo>
                  <a:pt x="530" y="481"/>
                  <a:pt x="530" y="481"/>
                  <a:pt x="530" y="481"/>
                </a:cubicBezTo>
                <a:cubicBezTo>
                  <a:pt x="523" y="488"/>
                  <a:pt x="516" y="495"/>
                  <a:pt x="508" y="495"/>
                </a:cubicBezTo>
                <a:cubicBezTo>
                  <a:pt x="494" y="495"/>
                  <a:pt x="480" y="481"/>
                  <a:pt x="480" y="467"/>
                </a:cubicBezTo>
                <a:cubicBezTo>
                  <a:pt x="480" y="460"/>
                  <a:pt x="487" y="453"/>
                  <a:pt x="494" y="446"/>
                </a:cubicBezTo>
                <a:cubicBezTo>
                  <a:pt x="508" y="424"/>
                  <a:pt x="508" y="424"/>
                  <a:pt x="508" y="424"/>
                </a:cubicBezTo>
                <a:cubicBezTo>
                  <a:pt x="466" y="424"/>
                  <a:pt x="466" y="424"/>
                  <a:pt x="466" y="424"/>
                </a:cubicBezTo>
                <a:cubicBezTo>
                  <a:pt x="424" y="424"/>
                  <a:pt x="424" y="424"/>
                  <a:pt x="424" y="424"/>
                </a:cubicBezTo>
                <a:cubicBezTo>
                  <a:pt x="417" y="424"/>
                  <a:pt x="410" y="424"/>
                  <a:pt x="410" y="417"/>
                </a:cubicBezTo>
                <a:cubicBezTo>
                  <a:pt x="297" y="304"/>
                  <a:pt x="297" y="304"/>
                  <a:pt x="297" y="304"/>
                </a:cubicBezTo>
                <a:cubicBezTo>
                  <a:pt x="332" y="269"/>
                  <a:pt x="332" y="269"/>
                  <a:pt x="332" y="269"/>
                </a:cubicBezTo>
                <a:lnTo>
                  <a:pt x="438" y="3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4" name="Freeform 78"/>
          <p:cNvSpPr>
            <a:spLocks noChangeArrowheads="1"/>
          </p:cNvSpPr>
          <p:nvPr/>
        </p:nvSpPr>
        <p:spPr bwMode="auto">
          <a:xfrm>
            <a:off x="8853086" y="10654788"/>
            <a:ext cx="611850" cy="616786"/>
          </a:xfrm>
          <a:custGeom>
            <a:avLst/>
            <a:gdLst>
              <a:gd name="T0" fmla="*/ 193954 w 545"/>
              <a:gd name="T1" fmla="*/ 17942 h 553"/>
              <a:gd name="T2" fmla="*/ 160725 w 545"/>
              <a:gd name="T3" fmla="*/ 68538 h 553"/>
              <a:gd name="T4" fmla="*/ 160725 w 545"/>
              <a:gd name="T5" fmla="*/ 88992 h 553"/>
              <a:gd name="T6" fmla="*/ 109799 w 545"/>
              <a:gd name="T7" fmla="*/ 78586 h 553"/>
              <a:gd name="T8" fmla="*/ 119912 w 545"/>
              <a:gd name="T9" fmla="*/ 27989 h 553"/>
              <a:gd name="T10" fmla="*/ 130025 w 545"/>
              <a:gd name="T11" fmla="*/ 53467 h 553"/>
              <a:gd name="T12" fmla="*/ 181312 w 545"/>
              <a:gd name="T13" fmla="*/ 2512 h 553"/>
              <a:gd name="T14" fmla="*/ 196482 w 545"/>
              <a:gd name="T15" fmla="*/ 10047 h 553"/>
              <a:gd name="T16" fmla="*/ 119912 w 545"/>
              <a:gd name="T17" fmla="*/ 109087 h 553"/>
              <a:gd name="T18" fmla="*/ 160725 w 545"/>
              <a:gd name="T19" fmla="*/ 109087 h 553"/>
              <a:gd name="T20" fmla="*/ 160725 w 545"/>
              <a:gd name="T21" fmla="*/ 129541 h 553"/>
              <a:gd name="T22" fmla="*/ 193954 w 545"/>
              <a:gd name="T23" fmla="*/ 180137 h 553"/>
              <a:gd name="T24" fmla="*/ 196482 w 545"/>
              <a:gd name="T25" fmla="*/ 187673 h 553"/>
              <a:gd name="T26" fmla="*/ 181312 w 545"/>
              <a:gd name="T27" fmla="*/ 195567 h 553"/>
              <a:gd name="T28" fmla="*/ 130025 w 545"/>
              <a:gd name="T29" fmla="*/ 144612 h 553"/>
              <a:gd name="T30" fmla="*/ 119912 w 545"/>
              <a:gd name="T31" fmla="*/ 170090 h 553"/>
              <a:gd name="T32" fmla="*/ 109799 w 545"/>
              <a:gd name="T33" fmla="*/ 119135 h 553"/>
              <a:gd name="T34" fmla="*/ 79098 w 545"/>
              <a:gd name="T35" fmla="*/ 170090 h 553"/>
              <a:gd name="T36" fmla="*/ 68985 w 545"/>
              <a:gd name="T37" fmla="*/ 159683 h 553"/>
              <a:gd name="T38" fmla="*/ 17698 w 545"/>
              <a:gd name="T39" fmla="*/ 195567 h 553"/>
              <a:gd name="T40" fmla="*/ 10113 w 545"/>
              <a:gd name="T41" fmla="*/ 198079 h 553"/>
              <a:gd name="T42" fmla="*/ 2528 w 545"/>
              <a:gd name="T43" fmla="*/ 180137 h 553"/>
              <a:gd name="T44" fmla="*/ 53455 w 545"/>
              <a:gd name="T45" fmla="*/ 129541 h 553"/>
              <a:gd name="T46" fmla="*/ 28172 w 545"/>
              <a:gd name="T47" fmla="*/ 119135 h 553"/>
              <a:gd name="T48" fmla="*/ 79098 w 545"/>
              <a:gd name="T49" fmla="*/ 109087 h 553"/>
              <a:gd name="T50" fmla="*/ 89211 w 545"/>
              <a:gd name="T51" fmla="*/ 159683 h 553"/>
              <a:gd name="T52" fmla="*/ 79098 w 545"/>
              <a:gd name="T53" fmla="*/ 88992 h 553"/>
              <a:gd name="T54" fmla="*/ 38285 w 545"/>
              <a:gd name="T55" fmla="*/ 88992 h 553"/>
              <a:gd name="T56" fmla="*/ 38285 w 545"/>
              <a:gd name="T57" fmla="*/ 68538 h 553"/>
              <a:gd name="T58" fmla="*/ 2528 w 545"/>
              <a:gd name="T59" fmla="*/ 17942 h 553"/>
              <a:gd name="T60" fmla="*/ 0 w 545"/>
              <a:gd name="T61" fmla="*/ 10047 h 553"/>
              <a:gd name="T62" fmla="*/ 17698 w 545"/>
              <a:gd name="T63" fmla="*/ 2512 h 553"/>
              <a:gd name="T64" fmla="*/ 68985 w 545"/>
              <a:gd name="T65" fmla="*/ 53467 h 553"/>
              <a:gd name="T66" fmla="*/ 79098 w 545"/>
              <a:gd name="T67" fmla="*/ 27989 h 553"/>
              <a:gd name="T68" fmla="*/ 89211 w 545"/>
              <a:gd name="T69" fmla="*/ 78586 h 5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45" h="553">
                <a:moveTo>
                  <a:pt x="537" y="50"/>
                </a:moveTo>
                <a:lnTo>
                  <a:pt x="537" y="50"/>
                </a:lnTo>
                <a:cubicBezTo>
                  <a:pt x="396" y="191"/>
                  <a:pt x="396" y="191"/>
                  <a:pt x="396" y="191"/>
                </a:cubicBezTo>
                <a:cubicBezTo>
                  <a:pt x="445" y="191"/>
                  <a:pt x="445" y="191"/>
                  <a:pt x="445" y="191"/>
                </a:cubicBezTo>
                <a:cubicBezTo>
                  <a:pt x="459" y="191"/>
                  <a:pt x="473" y="205"/>
                  <a:pt x="473" y="219"/>
                </a:cubicBezTo>
                <a:cubicBezTo>
                  <a:pt x="473" y="234"/>
                  <a:pt x="459" y="248"/>
                  <a:pt x="445" y="248"/>
                </a:cubicBezTo>
                <a:cubicBezTo>
                  <a:pt x="332" y="248"/>
                  <a:pt x="332" y="248"/>
                  <a:pt x="332" y="248"/>
                </a:cubicBezTo>
                <a:cubicBezTo>
                  <a:pt x="311" y="248"/>
                  <a:pt x="304" y="234"/>
                  <a:pt x="304" y="219"/>
                </a:cubicBezTo>
                <a:cubicBezTo>
                  <a:pt x="304" y="106"/>
                  <a:pt x="304" y="106"/>
                  <a:pt x="304" y="106"/>
                </a:cubicBezTo>
                <a:cubicBezTo>
                  <a:pt x="304" y="92"/>
                  <a:pt x="311" y="78"/>
                  <a:pt x="332" y="78"/>
                </a:cubicBezTo>
                <a:cubicBezTo>
                  <a:pt x="346" y="78"/>
                  <a:pt x="360" y="92"/>
                  <a:pt x="360" y="106"/>
                </a:cubicBezTo>
                <a:cubicBezTo>
                  <a:pt x="360" y="149"/>
                  <a:pt x="360" y="149"/>
                  <a:pt x="360" y="149"/>
                </a:cubicBezTo>
                <a:cubicBezTo>
                  <a:pt x="502" y="7"/>
                  <a:pt x="502" y="7"/>
                  <a:pt x="502" y="7"/>
                </a:cubicBezTo>
                <a:cubicBezTo>
                  <a:pt x="502" y="7"/>
                  <a:pt x="509" y="0"/>
                  <a:pt x="516" y="0"/>
                </a:cubicBezTo>
                <a:cubicBezTo>
                  <a:pt x="537" y="0"/>
                  <a:pt x="544" y="14"/>
                  <a:pt x="544" y="28"/>
                </a:cubicBezTo>
                <a:cubicBezTo>
                  <a:pt x="544" y="36"/>
                  <a:pt x="544" y="43"/>
                  <a:pt x="537" y="50"/>
                </a:cubicBezTo>
                <a:close/>
                <a:moveTo>
                  <a:pt x="332" y="304"/>
                </a:moveTo>
                <a:lnTo>
                  <a:pt x="332" y="304"/>
                </a:lnTo>
                <a:cubicBezTo>
                  <a:pt x="445" y="304"/>
                  <a:pt x="445" y="304"/>
                  <a:pt x="445" y="304"/>
                </a:cubicBezTo>
                <a:cubicBezTo>
                  <a:pt x="459" y="304"/>
                  <a:pt x="473" y="318"/>
                  <a:pt x="473" y="332"/>
                </a:cubicBezTo>
                <a:cubicBezTo>
                  <a:pt x="473" y="347"/>
                  <a:pt x="459" y="361"/>
                  <a:pt x="445" y="361"/>
                </a:cubicBezTo>
                <a:cubicBezTo>
                  <a:pt x="396" y="361"/>
                  <a:pt x="396" y="361"/>
                  <a:pt x="396" y="361"/>
                </a:cubicBezTo>
                <a:cubicBezTo>
                  <a:pt x="537" y="502"/>
                  <a:pt x="537" y="502"/>
                  <a:pt x="537" y="502"/>
                </a:cubicBezTo>
                <a:cubicBezTo>
                  <a:pt x="544" y="509"/>
                  <a:pt x="544" y="516"/>
                  <a:pt x="544" y="523"/>
                </a:cubicBezTo>
                <a:cubicBezTo>
                  <a:pt x="544" y="537"/>
                  <a:pt x="537" y="552"/>
                  <a:pt x="516" y="552"/>
                </a:cubicBezTo>
                <a:cubicBezTo>
                  <a:pt x="509" y="552"/>
                  <a:pt x="502" y="545"/>
                  <a:pt x="502" y="545"/>
                </a:cubicBezTo>
                <a:cubicBezTo>
                  <a:pt x="360" y="403"/>
                  <a:pt x="360" y="403"/>
                  <a:pt x="360" y="403"/>
                </a:cubicBezTo>
                <a:cubicBezTo>
                  <a:pt x="360" y="445"/>
                  <a:pt x="360" y="445"/>
                  <a:pt x="360" y="445"/>
                </a:cubicBezTo>
                <a:cubicBezTo>
                  <a:pt x="360" y="460"/>
                  <a:pt x="346" y="474"/>
                  <a:pt x="332" y="474"/>
                </a:cubicBezTo>
                <a:cubicBezTo>
                  <a:pt x="311" y="474"/>
                  <a:pt x="304" y="460"/>
                  <a:pt x="304" y="445"/>
                </a:cubicBezTo>
                <a:cubicBezTo>
                  <a:pt x="304" y="332"/>
                  <a:pt x="304" y="332"/>
                  <a:pt x="304" y="332"/>
                </a:cubicBezTo>
                <a:cubicBezTo>
                  <a:pt x="304" y="318"/>
                  <a:pt x="311" y="304"/>
                  <a:pt x="332" y="304"/>
                </a:cubicBezTo>
                <a:close/>
                <a:moveTo>
                  <a:pt x="219" y="474"/>
                </a:moveTo>
                <a:lnTo>
                  <a:pt x="219" y="474"/>
                </a:lnTo>
                <a:cubicBezTo>
                  <a:pt x="198" y="474"/>
                  <a:pt x="191" y="460"/>
                  <a:pt x="191" y="445"/>
                </a:cubicBezTo>
                <a:cubicBezTo>
                  <a:pt x="191" y="403"/>
                  <a:pt x="191" y="403"/>
                  <a:pt x="191" y="403"/>
                </a:cubicBezTo>
                <a:cubicBezTo>
                  <a:pt x="49" y="545"/>
                  <a:pt x="49" y="545"/>
                  <a:pt x="49" y="545"/>
                </a:cubicBezTo>
                <a:cubicBezTo>
                  <a:pt x="42" y="545"/>
                  <a:pt x="35" y="552"/>
                  <a:pt x="28" y="552"/>
                </a:cubicBezTo>
                <a:cubicBezTo>
                  <a:pt x="14" y="552"/>
                  <a:pt x="0" y="537"/>
                  <a:pt x="0" y="523"/>
                </a:cubicBezTo>
                <a:cubicBezTo>
                  <a:pt x="0" y="516"/>
                  <a:pt x="0" y="509"/>
                  <a:pt x="7" y="502"/>
                </a:cubicBezTo>
                <a:cubicBezTo>
                  <a:pt x="148" y="361"/>
                  <a:pt x="148" y="361"/>
                  <a:pt x="148" y="361"/>
                </a:cubicBezTo>
                <a:cubicBezTo>
                  <a:pt x="106" y="361"/>
                  <a:pt x="106" y="361"/>
                  <a:pt x="106" y="361"/>
                </a:cubicBezTo>
                <a:cubicBezTo>
                  <a:pt x="85" y="361"/>
                  <a:pt x="78" y="347"/>
                  <a:pt x="78" y="332"/>
                </a:cubicBezTo>
                <a:cubicBezTo>
                  <a:pt x="78" y="318"/>
                  <a:pt x="85" y="304"/>
                  <a:pt x="106" y="304"/>
                </a:cubicBezTo>
                <a:cubicBezTo>
                  <a:pt x="219" y="304"/>
                  <a:pt x="219" y="304"/>
                  <a:pt x="219" y="304"/>
                </a:cubicBezTo>
                <a:cubicBezTo>
                  <a:pt x="233" y="304"/>
                  <a:pt x="247" y="318"/>
                  <a:pt x="247" y="332"/>
                </a:cubicBezTo>
                <a:cubicBezTo>
                  <a:pt x="247" y="445"/>
                  <a:pt x="247" y="445"/>
                  <a:pt x="247" y="445"/>
                </a:cubicBezTo>
                <a:cubicBezTo>
                  <a:pt x="247" y="460"/>
                  <a:pt x="233" y="474"/>
                  <a:pt x="219" y="474"/>
                </a:cubicBezTo>
                <a:close/>
                <a:moveTo>
                  <a:pt x="219" y="248"/>
                </a:moveTo>
                <a:lnTo>
                  <a:pt x="219" y="248"/>
                </a:lnTo>
                <a:cubicBezTo>
                  <a:pt x="106" y="248"/>
                  <a:pt x="106" y="248"/>
                  <a:pt x="106" y="248"/>
                </a:cubicBezTo>
                <a:cubicBezTo>
                  <a:pt x="85" y="248"/>
                  <a:pt x="78" y="234"/>
                  <a:pt x="78" y="219"/>
                </a:cubicBezTo>
                <a:cubicBezTo>
                  <a:pt x="78" y="205"/>
                  <a:pt x="85" y="191"/>
                  <a:pt x="106" y="191"/>
                </a:cubicBezTo>
                <a:cubicBezTo>
                  <a:pt x="148" y="191"/>
                  <a:pt x="148" y="191"/>
                  <a:pt x="148" y="191"/>
                </a:cubicBezTo>
                <a:cubicBezTo>
                  <a:pt x="7" y="50"/>
                  <a:pt x="7" y="50"/>
                  <a:pt x="7" y="50"/>
                </a:cubicBezTo>
                <a:cubicBezTo>
                  <a:pt x="0" y="43"/>
                  <a:pt x="0" y="36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35" y="0"/>
                  <a:pt x="42" y="7"/>
                  <a:pt x="49" y="7"/>
                </a:cubicBezTo>
                <a:cubicBezTo>
                  <a:pt x="191" y="149"/>
                  <a:pt x="191" y="149"/>
                  <a:pt x="191" y="149"/>
                </a:cubicBezTo>
                <a:cubicBezTo>
                  <a:pt x="191" y="106"/>
                  <a:pt x="191" y="106"/>
                  <a:pt x="191" y="106"/>
                </a:cubicBezTo>
                <a:cubicBezTo>
                  <a:pt x="191" y="92"/>
                  <a:pt x="198" y="78"/>
                  <a:pt x="219" y="78"/>
                </a:cubicBezTo>
                <a:cubicBezTo>
                  <a:pt x="233" y="78"/>
                  <a:pt x="247" y="92"/>
                  <a:pt x="247" y="106"/>
                </a:cubicBezTo>
                <a:cubicBezTo>
                  <a:pt x="247" y="219"/>
                  <a:pt x="247" y="219"/>
                  <a:pt x="247" y="219"/>
                </a:cubicBezTo>
                <a:cubicBezTo>
                  <a:pt x="247" y="234"/>
                  <a:pt x="233" y="248"/>
                  <a:pt x="219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5" name="Freeform 79"/>
          <p:cNvSpPr>
            <a:spLocks noChangeArrowheads="1"/>
          </p:cNvSpPr>
          <p:nvPr/>
        </p:nvSpPr>
        <p:spPr bwMode="auto">
          <a:xfrm>
            <a:off x="7673794" y="10654788"/>
            <a:ext cx="611850" cy="616786"/>
          </a:xfrm>
          <a:custGeom>
            <a:avLst/>
            <a:gdLst>
              <a:gd name="T0" fmla="*/ 186369 w 545"/>
              <a:gd name="T1" fmla="*/ 198079 h 553"/>
              <a:gd name="T2" fmla="*/ 135081 w 545"/>
              <a:gd name="T3" fmla="*/ 187673 h 553"/>
              <a:gd name="T4" fmla="*/ 160725 w 545"/>
              <a:gd name="T5" fmla="*/ 177625 h 553"/>
              <a:gd name="T6" fmla="*/ 109799 w 545"/>
              <a:gd name="T7" fmla="*/ 127029 h 553"/>
              <a:gd name="T8" fmla="*/ 117383 w 545"/>
              <a:gd name="T9" fmla="*/ 109087 h 553"/>
              <a:gd name="T10" fmla="*/ 124968 w 545"/>
              <a:gd name="T11" fmla="*/ 111599 h 553"/>
              <a:gd name="T12" fmla="*/ 175895 w 545"/>
              <a:gd name="T13" fmla="*/ 147124 h 553"/>
              <a:gd name="T14" fmla="*/ 196482 w 545"/>
              <a:gd name="T15" fmla="*/ 147124 h 553"/>
              <a:gd name="T16" fmla="*/ 186369 w 545"/>
              <a:gd name="T17" fmla="*/ 198079 h 553"/>
              <a:gd name="T18" fmla="*/ 186369 w 545"/>
              <a:gd name="T19" fmla="*/ 61003 h 553"/>
              <a:gd name="T20" fmla="*/ 175895 w 545"/>
              <a:gd name="T21" fmla="*/ 35525 h 553"/>
              <a:gd name="T22" fmla="*/ 124968 w 545"/>
              <a:gd name="T23" fmla="*/ 86480 h 553"/>
              <a:gd name="T24" fmla="*/ 107270 w 545"/>
              <a:gd name="T25" fmla="*/ 78586 h 553"/>
              <a:gd name="T26" fmla="*/ 109799 w 545"/>
              <a:gd name="T27" fmla="*/ 71050 h 553"/>
              <a:gd name="T28" fmla="*/ 145555 w 545"/>
              <a:gd name="T29" fmla="*/ 20454 h 553"/>
              <a:gd name="T30" fmla="*/ 145555 w 545"/>
              <a:gd name="T31" fmla="*/ 0 h 553"/>
              <a:gd name="T32" fmla="*/ 196482 w 545"/>
              <a:gd name="T33" fmla="*/ 10047 h 553"/>
              <a:gd name="T34" fmla="*/ 186369 w 545"/>
              <a:gd name="T35" fmla="*/ 61003 h 553"/>
              <a:gd name="T36" fmla="*/ 84155 w 545"/>
              <a:gd name="T37" fmla="*/ 127029 h 553"/>
              <a:gd name="T38" fmla="*/ 50926 w 545"/>
              <a:gd name="T39" fmla="*/ 177625 h 553"/>
              <a:gd name="T40" fmla="*/ 50926 w 545"/>
              <a:gd name="T41" fmla="*/ 198079 h 553"/>
              <a:gd name="T42" fmla="*/ 0 w 545"/>
              <a:gd name="T43" fmla="*/ 187673 h 553"/>
              <a:gd name="T44" fmla="*/ 10113 w 545"/>
              <a:gd name="T45" fmla="*/ 137077 h 553"/>
              <a:gd name="T46" fmla="*/ 20226 w 545"/>
              <a:gd name="T47" fmla="*/ 162195 h 553"/>
              <a:gd name="T48" fmla="*/ 71514 w 545"/>
              <a:gd name="T49" fmla="*/ 111599 h 553"/>
              <a:gd name="T50" fmla="*/ 86683 w 545"/>
              <a:gd name="T51" fmla="*/ 119135 h 553"/>
              <a:gd name="T52" fmla="*/ 76570 w 545"/>
              <a:gd name="T53" fmla="*/ 88992 h 553"/>
              <a:gd name="T54" fmla="*/ 71514 w 545"/>
              <a:gd name="T55" fmla="*/ 86480 h 553"/>
              <a:gd name="T56" fmla="*/ 20226 w 545"/>
              <a:gd name="T57" fmla="*/ 35525 h 553"/>
              <a:gd name="T58" fmla="*/ 10113 w 545"/>
              <a:gd name="T59" fmla="*/ 61003 h 553"/>
              <a:gd name="T60" fmla="*/ 0 w 545"/>
              <a:gd name="T61" fmla="*/ 10047 h 553"/>
              <a:gd name="T62" fmla="*/ 50926 w 545"/>
              <a:gd name="T63" fmla="*/ 0 h 553"/>
              <a:gd name="T64" fmla="*/ 50926 w 545"/>
              <a:gd name="T65" fmla="*/ 20454 h 553"/>
              <a:gd name="T66" fmla="*/ 84155 w 545"/>
              <a:gd name="T67" fmla="*/ 71050 h 553"/>
              <a:gd name="T68" fmla="*/ 86683 w 545"/>
              <a:gd name="T69" fmla="*/ 78586 h 5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45" h="553">
                <a:moveTo>
                  <a:pt x="516" y="552"/>
                </a:moveTo>
                <a:lnTo>
                  <a:pt x="516" y="552"/>
                </a:lnTo>
                <a:cubicBezTo>
                  <a:pt x="403" y="552"/>
                  <a:pt x="403" y="552"/>
                  <a:pt x="403" y="552"/>
                </a:cubicBezTo>
                <a:cubicBezTo>
                  <a:pt x="389" y="552"/>
                  <a:pt x="374" y="537"/>
                  <a:pt x="374" y="523"/>
                </a:cubicBezTo>
                <a:cubicBezTo>
                  <a:pt x="374" y="502"/>
                  <a:pt x="389" y="495"/>
                  <a:pt x="403" y="495"/>
                </a:cubicBezTo>
                <a:cubicBezTo>
                  <a:pt x="445" y="495"/>
                  <a:pt x="445" y="495"/>
                  <a:pt x="445" y="495"/>
                </a:cubicBezTo>
                <a:cubicBezTo>
                  <a:pt x="304" y="354"/>
                  <a:pt x="304" y="354"/>
                  <a:pt x="304" y="354"/>
                </a:cubicBezTo>
                <a:cubicBezTo>
                  <a:pt x="304" y="347"/>
                  <a:pt x="297" y="339"/>
                  <a:pt x="297" y="332"/>
                </a:cubicBezTo>
                <a:cubicBezTo>
                  <a:pt x="297" y="318"/>
                  <a:pt x="311" y="304"/>
                  <a:pt x="325" y="304"/>
                </a:cubicBezTo>
                <a:cubicBezTo>
                  <a:pt x="332" y="304"/>
                  <a:pt x="339" y="304"/>
                  <a:pt x="346" y="311"/>
                </a:cubicBezTo>
                <a:cubicBezTo>
                  <a:pt x="487" y="452"/>
                  <a:pt x="487" y="452"/>
                  <a:pt x="487" y="452"/>
                </a:cubicBezTo>
                <a:cubicBezTo>
                  <a:pt x="487" y="410"/>
                  <a:pt x="487" y="410"/>
                  <a:pt x="487" y="410"/>
                </a:cubicBezTo>
                <a:cubicBezTo>
                  <a:pt x="487" y="389"/>
                  <a:pt x="502" y="382"/>
                  <a:pt x="516" y="382"/>
                </a:cubicBezTo>
                <a:cubicBezTo>
                  <a:pt x="530" y="382"/>
                  <a:pt x="544" y="389"/>
                  <a:pt x="544" y="410"/>
                </a:cubicBezTo>
                <a:cubicBezTo>
                  <a:pt x="544" y="523"/>
                  <a:pt x="544" y="523"/>
                  <a:pt x="544" y="523"/>
                </a:cubicBezTo>
                <a:cubicBezTo>
                  <a:pt x="544" y="537"/>
                  <a:pt x="530" y="552"/>
                  <a:pt x="516" y="552"/>
                </a:cubicBezTo>
                <a:close/>
                <a:moveTo>
                  <a:pt x="516" y="170"/>
                </a:moveTo>
                <a:lnTo>
                  <a:pt x="516" y="170"/>
                </a:lnTo>
                <a:cubicBezTo>
                  <a:pt x="502" y="170"/>
                  <a:pt x="487" y="163"/>
                  <a:pt x="487" y="141"/>
                </a:cubicBezTo>
                <a:cubicBezTo>
                  <a:pt x="487" y="99"/>
                  <a:pt x="487" y="99"/>
                  <a:pt x="487" y="99"/>
                </a:cubicBezTo>
                <a:cubicBezTo>
                  <a:pt x="346" y="241"/>
                  <a:pt x="346" y="241"/>
                  <a:pt x="346" y="241"/>
                </a:cubicBezTo>
                <a:cubicBezTo>
                  <a:pt x="339" y="248"/>
                  <a:pt x="332" y="248"/>
                  <a:pt x="325" y="248"/>
                </a:cubicBezTo>
                <a:cubicBezTo>
                  <a:pt x="311" y="248"/>
                  <a:pt x="297" y="234"/>
                  <a:pt x="297" y="219"/>
                </a:cubicBezTo>
                <a:cubicBezTo>
                  <a:pt x="297" y="212"/>
                  <a:pt x="304" y="205"/>
                  <a:pt x="304" y="198"/>
                </a:cubicBezTo>
                <a:cubicBezTo>
                  <a:pt x="445" y="57"/>
                  <a:pt x="445" y="57"/>
                  <a:pt x="445" y="57"/>
                </a:cubicBezTo>
                <a:cubicBezTo>
                  <a:pt x="403" y="57"/>
                  <a:pt x="403" y="57"/>
                  <a:pt x="403" y="57"/>
                </a:cubicBezTo>
                <a:cubicBezTo>
                  <a:pt x="389" y="57"/>
                  <a:pt x="374" y="50"/>
                  <a:pt x="374" y="28"/>
                </a:cubicBezTo>
                <a:cubicBezTo>
                  <a:pt x="374" y="14"/>
                  <a:pt x="389" y="0"/>
                  <a:pt x="403" y="0"/>
                </a:cubicBezTo>
                <a:cubicBezTo>
                  <a:pt x="516" y="0"/>
                  <a:pt x="516" y="0"/>
                  <a:pt x="516" y="0"/>
                </a:cubicBezTo>
                <a:cubicBezTo>
                  <a:pt x="530" y="0"/>
                  <a:pt x="544" y="14"/>
                  <a:pt x="544" y="28"/>
                </a:cubicBezTo>
                <a:cubicBezTo>
                  <a:pt x="544" y="141"/>
                  <a:pt x="544" y="141"/>
                  <a:pt x="544" y="141"/>
                </a:cubicBezTo>
                <a:cubicBezTo>
                  <a:pt x="544" y="163"/>
                  <a:pt x="530" y="170"/>
                  <a:pt x="516" y="170"/>
                </a:cubicBezTo>
                <a:close/>
                <a:moveTo>
                  <a:pt x="233" y="354"/>
                </a:moveTo>
                <a:lnTo>
                  <a:pt x="233" y="354"/>
                </a:lnTo>
                <a:cubicBezTo>
                  <a:pt x="92" y="495"/>
                  <a:pt x="92" y="495"/>
                  <a:pt x="92" y="495"/>
                </a:cubicBezTo>
                <a:cubicBezTo>
                  <a:pt x="141" y="495"/>
                  <a:pt x="141" y="495"/>
                  <a:pt x="141" y="495"/>
                </a:cubicBezTo>
                <a:cubicBezTo>
                  <a:pt x="155" y="495"/>
                  <a:pt x="169" y="502"/>
                  <a:pt x="169" y="523"/>
                </a:cubicBezTo>
                <a:cubicBezTo>
                  <a:pt x="169" y="537"/>
                  <a:pt x="155" y="552"/>
                  <a:pt x="141" y="552"/>
                </a:cubicBezTo>
                <a:cubicBezTo>
                  <a:pt x="28" y="552"/>
                  <a:pt x="28" y="552"/>
                  <a:pt x="28" y="552"/>
                </a:cubicBezTo>
                <a:cubicBezTo>
                  <a:pt x="7" y="552"/>
                  <a:pt x="0" y="537"/>
                  <a:pt x="0" y="523"/>
                </a:cubicBezTo>
                <a:cubicBezTo>
                  <a:pt x="0" y="410"/>
                  <a:pt x="0" y="410"/>
                  <a:pt x="0" y="410"/>
                </a:cubicBezTo>
                <a:cubicBezTo>
                  <a:pt x="0" y="389"/>
                  <a:pt x="7" y="382"/>
                  <a:pt x="28" y="382"/>
                </a:cubicBezTo>
                <a:cubicBezTo>
                  <a:pt x="42" y="382"/>
                  <a:pt x="56" y="389"/>
                  <a:pt x="56" y="410"/>
                </a:cubicBezTo>
                <a:cubicBezTo>
                  <a:pt x="56" y="452"/>
                  <a:pt x="56" y="452"/>
                  <a:pt x="56" y="452"/>
                </a:cubicBezTo>
                <a:cubicBezTo>
                  <a:pt x="198" y="311"/>
                  <a:pt x="198" y="311"/>
                  <a:pt x="198" y="311"/>
                </a:cubicBezTo>
                <a:cubicBezTo>
                  <a:pt x="198" y="304"/>
                  <a:pt x="205" y="304"/>
                  <a:pt x="212" y="304"/>
                </a:cubicBezTo>
                <a:cubicBezTo>
                  <a:pt x="233" y="304"/>
                  <a:pt x="240" y="318"/>
                  <a:pt x="240" y="332"/>
                </a:cubicBezTo>
                <a:cubicBezTo>
                  <a:pt x="240" y="339"/>
                  <a:pt x="240" y="347"/>
                  <a:pt x="233" y="354"/>
                </a:cubicBezTo>
                <a:close/>
                <a:moveTo>
                  <a:pt x="212" y="248"/>
                </a:moveTo>
                <a:lnTo>
                  <a:pt x="212" y="248"/>
                </a:lnTo>
                <a:cubicBezTo>
                  <a:pt x="205" y="248"/>
                  <a:pt x="198" y="248"/>
                  <a:pt x="198" y="241"/>
                </a:cubicBezTo>
                <a:cubicBezTo>
                  <a:pt x="56" y="99"/>
                  <a:pt x="56" y="99"/>
                  <a:pt x="56" y="99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63"/>
                  <a:pt x="42" y="170"/>
                  <a:pt x="28" y="170"/>
                </a:cubicBezTo>
                <a:cubicBezTo>
                  <a:pt x="7" y="170"/>
                  <a:pt x="0" y="163"/>
                  <a:pt x="0" y="14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4"/>
                  <a:pt x="169" y="28"/>
                </a:cubicBezTo>
                <a:cubicBezTo>
                  <a:pt x="169" y="50"/>
                  <a:pt x="155" y="57"/>
                  <a:pt x="141" y="57"/>
                </a:cubicBezTo>
                <a:cubicBezTo>
                  <a:pt x="92" y="57"/>
                  <a:pt x="92" y="57"/>
                  <a:pt x="92" y="57"/>
                </a:cubicBezTo>
                <a:cubicBezTo>
                  <a:pt x="233" y="198"/>
                  <a:pt x="233" y="198"/>
                  <a:pt x="233" y="198"/>
                </a:cubicBezTo>
                <a:cubicBezTo>
                  <a:pt x="240" y="205"/>
                  <a:pt x="240" y="212"/>
                  <a:pt x="240" y="219"/>
                </a:cubicBezTo>
                <a:cubicBezTo>
                  <a:pt x="240" y="234"/>
                  <a:pt x="233" y="248"/>
                  <a:pt x="212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6" name="Freeform 80"/>
          <p:cNvSpPr>
            <a:spLocks noChangeArrowheads="1"/>
          </p:cNvSpPr>
          <p:nvPr/>
        </p:nvSpPr>
        <p:spPr bwMode="auto">
          <a:xfrm>
            <a:off x="6455030" y="10620250"/>
            <a:ext cx="680930" cy="680930"/>
          </a:xfrm>
          <a:custGeom>
            <a:avLst/>
            <a:gdLst>
              <a:gd name="T0" fmla="*/ 218707 w 609"/>
              <a:gd name="T1" fmla="*/ 109358 h 609"/>
              <a:gd name="T2" fmla="*/ 213671 w 609"/>
              <a:gd name="T3" fmla="*/ 116912 h 609"/>
              <a:gd name="T4" fmla="*/ 180577 w 609"/>
              <a:gd name="T5" fmla="*/ 147489 h 609"/>
              <a:gd name="T6" fmla="*/ 162951 w 609"/>
              <a:gd name="T7" fmla="*/ 139935 h 609"/>
              <a:gd name="T8" fmla="*/ 167987 w 609"/>
              <a:gd name="T9" fmla="*/ 132021 h 609"/>
              <a:gd name="T10" fmla="*/ 119785 w 609"/>
              <a:gd name="T11" fmla="*/ 119430 h 609"/>
              <a:gd name="T12" fmla="*/ 132375 w 609"/>
              <a:gd name="T13" fmla="*/ 167634 h 609"/>
              <a:gd name="T14" fmla="*/ 139929 w 609"/>
              <a:gd name="T15" fmla="*/ 162598 h 609"/>
              <a:gd name="T16" fmla="*/ 147484 w 609"/>
              <a:gd name="T17" fmla="*/ 180584 h 609"/>
              <a:gd name="T18" fmla="*/ 117267 w 609"/>
              <a:gd name="T19" fmla="*/ 213679 h 609"/>
              <a:gd name="T20" fmla="*/ 109354 w 609"/>
              <a:gd name="T21" fmla="*/ 218715 h 609"/>
              <a:gd name="T22" fmla="*/ 101800 w 609"/>
              <a:gd name="T23" fmla="*/ 213679 h 609"/>
              <a:gd name="T24" fmla="*/ 71224 w 609"/>
              <a:gd name="T25" fmla="*/ 180584 h 609"/>
              <a:gd name="T26" fmla="*/ 78778 w 609"/>
              <a:gd name="T27" fmla="*/ 162598 h 609"/>
              <a:gd name="T28" fmla="*/ 86692 w 609"/>
              <a:gd name="T29" fmla="*/ 167634 h 609"/>
              <a:gd name="T30" fmla="*/ 99282 w 609"/>
              <a:gd name="T31" fmla="*/ 119430 h 609"/>
              <a:gd name="T32" fmla="*/ 51080 w 609"/>
              <a:gd name="T33" fmla="*/ 132021 h 609"/>
              <a:gd name="T34" fmla="*/ 56116 w 609"/>
              <a:gd name="T35" fmla="*/ 139935 h 609"/>
              <a:gd name="T36" fmla="*/ 38130 w 609"/>
              <a:gd name="T37" fmla="*/ 147489 h 609"/>
              <a:gd name="T38" fmla="*/ 5396 w 609"/>
              <a:gd name="T39" fmla="*/ 116912 h 609"/>
              <a:gd name="T40" fmla="*/ 0 w 609"/>
              <a:gd name="T41" fmla="*/ 109358 h 609"/>
              <a:gd name="T42" fmla="*/ 5396 w 609"/>
              <a:gd name="T43" fmla="*/ 101803 h 609"/>
              <a:gd name="T44" fmla="*/ 38130 w 609"/>
              <a:gd name="T45" fmla="*/ 71226 h 609"/>
              <a:gd name="T46" fmla="*/ 56116 w 609"/>
              <a:gd name="T47" fmla="*/ 78781 h 609"/>
              <a:gd name="T48" fmla="*/ 51080 w 609"/>
              <a:gd name="T49" fmla="*/ 86335 h 609"/>
              <a:gd name="T50" fmla="*/ 99282 w 609"/>
              <a:gd name="T51" fmla="*/ 99285 h 609"/>
              <a:gd name="T52" fmla="*/ 86692 w 609"/>
              <a:gd name="T53" fmla="*/ 50722 h 609"/>
              <a:gd name="T54" fmla="*/ 78778 w 609"/>
              <a:gd name="T55" fmla="*/ 55758 h 609"/>
              <a:gd name="T56" fmla="*/ 71224 w 609"/>
              <a:gd name="T57" fmla="*/ 38131 h 609"/>
              <a:gd name="T58" fmla="*/ 101800 w 609"/>
              <a:gd name="T59" fmla="*/ 5036 h 609"/>
              <a:gd name="T60" fmla="*/ 109354 w 609"/>
              <a:gd name="T61" fmla="*/ 0 h 609"/>
              <a:gd name="T62" fmla="*/ 117267 w 609"/>
              <a:gd name="T63" fmla="*/ 5036 h 609"/>
              <a:gd name="T64" fmla="*/ 147484 w 609"/>
              <a:gd name="T65" fmla="*/ 38131 h 609"/>
              <a:gd name="T66" fmla="*/ 139929 w 609"/>
              <a:gd name="T67" fmla="*/ 55758 h 609"/>
              <a:gd name="T68" fmla="*/ 132375 w 609"/>
              <a:gd name="T69" fmla="*/ 50722 h 609"/>
              <a:gd name="T70" fmla="*/ 119785 w 609"/>
              <a:gd name="T71" fmla="*/ 99285 h 609"/>
              <a:gd name="T72" fmla="*/ 167987 w 609"/>
              <a:gd name="T73" fmla="*/ 86335 h 609"/>
              <a:gd name="T74" fmla="*/ 162951 w 609"/>
              <a:gd name="T75" fmla="*/ 78781 h 609"/>
              <a:gd name="T76" fmla="*/ 180577 w 609"/>
              <a:gd name="T77" fmla="*/ 71226 h 609"/>
              <a:gd name="T78" fmla="*/ 213671 w 609"/>
              <a:gd name="T79" fmla="*/ 101803 h 609"/>
              <a:gd name="T80" fmla="*/ 218707 w 609"/>
              <a:gd name="T81" fmla="*/ 109358 h 609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09" h="609">
                <a:moveTo>
                  <a:pt x="608" y="304"/>
                </a:moveTo>
                <a:lnTo>
                  <a:pt x="608" y="304"/>
                </a:lnTo>
                <a:cubicBezTo>
                  <a:pt x="608" y="311"/>
                  <a:pt x="601" y="318"/>
                  <a:pt x="594" y="325"/>
                </a:cubicBezTo>
                <a:cubicBezTo>
                  <a:pt x="502" y="410"/>
                  <a:pt x="502" y="410"/>
                  <a:pt x="502" y="410"/>
                </a:cubicBezTo>
                <a:cubicBezTo>
                  <a:pt x="495" y="417"/>
                  <a:pt x="488" y="417"/>
                  <a:pt x="481" y="417"/>
                </a:cubicBezTo>
                <a:cubicBezTo>
                  <a:pt x="467" y="417"/>
                  <a:pt x="453" y="403"/>
                  <a:pt x="453" y="389"/>
                </a:cubicBezTo>
                <a:cubicBezTo>
                  <a:pt x="453" y="382"/>
                  <a:pt x="460" y="375"/>
                  <a:pt x="467" y="367"/>
                </a:cubicBezTo>
                <a:cubicBezTo>
                  <a:pt x="502" y="332"/>
                  <a:pt x="502" y="332"/>
                  <a:pt x="502" y="332"/>
                </a:cubicBezTo>
                <a:cubicBezTo>
                  <a:pt x="333" y="332"/>
                  <a:pt x="333" y="332"/>
                  <a:pt x="333" y="332"/>
                </a:cubicBezTo>
                <a:cubicBezTo>
                  <a:pt x="333" y="502"/>
                  <a:pt x="333" y="502"/>
                  <a:pt x="333" y="502"/>
                </a:cubicBezTo>
                <a:cubicBezTo>
                  <a:pt x="368" y="466"/>
                  <a:pt x="368" y="466"/>
                  <a:pt x="368" y="466"/>
                </a:cubicBezTo>
                <a:cubicBezTo>
                  <a:pt x="375" y="459"/>
                  <a:pt x="382" y="452"/>
                  <a:pt x="389" y="452"/>
                </a:cubicBezTo>
                <a:cubicBezTo>
                  <a:pt x="403" y="452"/>
                  <a:pt x="417" y="466"/>
                  <a:pt x="417" y="480"/>
                </a:cubicBezTo>
                <a:cubicBezTo>
                  <a:pt x="417" y="488"/>
                  <a:pt x="417" y="495"/>
                  <a:pt x="410" y="502"/>
                </a:cubicBezTo>
                <a:cubicBezTo>
                  <a:pt x="326" y="594"/>
                  <a:pt x="326" y="594"/>
                  <a:pt x="326" y="594"/>
                </a:cubicBezTo>
                <a:cubicBezTo>
                  <a:pt x="318" y="601"/>
                  <a:pt x="311" y="608"/>
                  <a:pt x="304" y="608"/>
                </a:cubicBezTo>
                <a:cubicBezTo>
                  <a:pt x="297" y="608"/>
                  <a:pt x="290" y="601"/>
                  <a:pt x="283" y="594"/>
                </a:cubicBezTo>
                <a:cubicBezTo>
                  <a:pt x="198" y="502"/>
                  <a:pt x="198" y="502"/>
                  <a:pt x="198" y="502"/>
                </a:cubicBezTo>
                <a:cubicBezTo>
                  <a:pt x="191" y="495"/>
                  <a:pt x="191" y="488"/>
                  <a:pt x="191" y="480"/>
                </a:cubicBezTo>
                <a:cubicBezTo>
                  <a:pt x="191" y="466"/>
                  <a:pt x="205" y="452"/>
                  <a:pt x="219" y="452"/>
                </a:cubicBezTo>
                <a:cubicBezTo>
                  <a:pt x="226" y="452"/>
                  <a:pt x="234" y="459"/>
                  <a:pt x="241" y="466"/>
                </a:cubicBezTo>
                <a:cubicBezTo>
                  <a:pt x="276" y="502"/>
                  <a:pt x="276" y="502"/>
                  <a:pt x="276" y="502"/>
                </a:cubicBezTo>
                <a:cubicBezTo>
                  <a:pt x="276" y="332"/>
                  <a:pt x="276" y="332"/>
                  <a:pt x="276" y="332"/>
                </a:cubicBezTo>
                <a:cubicBezTo>
                  <a:pt x="106" y="332"/>
                  <a:pt x="106" y="332"/>
                  <a:pt x="106" y="332"/>
                </a:cubicBezTo>
                <a:cubicBezTo>
                  <a:pt x="142" y="367"/>
                  <a:pt x="142" y="367"/>
                  <a:pt x="142" y="367"/>
                </a:cubicBezTo>
                <a:cubicBezTo>
                  <a:pt x="149" y="375"/>
                  <a:pt x="156" y="382"/>
                  <a:pt x="156" y="389"/>
                </a:cubicBezTo>
                <a:cubicBezTo>
                  <a:pt x="156" y="403"/>
                  <a:pt x="142" y="417"/>
                  <a:pt x="128" y="417"/>
                </a:cubicBezTo>
                <a:cubicBezTo>
                  <a:pt x="121" y="417"/>
                  <a:pt x="113" y="417"/>
                  <a:pt x="106" y="410"/>
                </a:cubicBezTo>
                <a:cubicBezTo>
                  <a:pt x="15" y="325"/>
                  <a:pt x="15" y="325"/>
                  <a:pt x="15" y="325"/>
                </a:cubicBezTo>
                <a:cubicBezTo>
                  <a:pt x="8" y="318"/>
                  <a:pt x="0" y="311"/>
                  <a:pt x="0" y="304"/>
                </a:cubicBezTo>
                <a:cubicBezTo>
                  <a:pt x="0" y="297"/>
                  <a:pt x="8" y="290"/>
                  <a:pt x="15" y="283"/>
                </a:cubicBezTo>
                <a:cubicBezTo>
                  <a:pt x="106" y="198"/>
                  <a:pt x="106" y="198"/>
                  <a:pt x="106" y="198"/>
                </a:cubicBezTo>
                <a:cubicBezTo>
                  <a:pt x="113" y="191"/>
                  <a:pt x="121" y="191"/>
                  <a:pt x="128" y="191"/>
                </a:cubicBezTo>
                <a:cubicBezTo>
                  <a:pt x="142" y="191"/>
                  <a:pt x="156" y="205"/>
                  <a:pt x="156" y="219"/>
                </a:cubicBezTo>
                <a:cubicBezTo>
                  <a:pt x="156" y="226"/>
                  <a:pt x="149" y="233"/>
                  <a:pt x="142" y="240"/>
                </a:cubicBezTo>
                <a:cubicBezTo>
                  <a:pt x="106" y="276"/>
                  <a:pt x="106" y="276"/>
                  <a:pt x="106" y="276"/>
                </a:cubicBezTo>
                <a:cubicBezTo>
                  <a:pt x="276" y="276"/>
                  <a:pt x="276" y="276"/>
                  <a:pt x="276" y="276"/>
                </a:cubicBezTo>
                <a:cubicBezTo>
                  <a:pt x="276" y="106"/>
                  <a:pt x="276" y="106"/>
                  <a:pt x="276" y="106"/>
                </a:cubicBezTo>
                <a:cubicBezTo>
                  <a:pt x="241" y="141"/>
                  <a:pt x="241" y="141"/>
                  <a:pt x="241" y="141"/>
                </a:cubicBezTo>
                <a:cubicBezTo>
                  <a:pt x="234" y="148"/>
                  <a:pt x="226" y="155"/>
                  <a:pt x="219" y="155"/>
                </a:cubicBezTo>
                <a:cubicBezTo>
                  <a:pt x="205" y="155"/>
                  <a:pt x="191" y="141"/>
                  <a:pt x="191" y="127"/>
                </a:cubicBezTo>
                <a:cubicBezTo>
                  <a:pt x="191" y="120"/>
                  <a:pt x="191" y="113"/>
                  <a:pt x="198" y="106"/>
                </a:cubicBezTo>
                <a:cubicBezTo>
                  <a:pt x="283" y="14"/>
                  <a:pt x="283" y="14"/>
                  <a:pt x="283" y="14"/>
                </a:cubicBezTo>
                <a:cubicBezTo>
                  <a:pt x="290" y="7"/>
                  <a:pt x="297" y="0"/>
                  <a:pt x="304" y="0"/>
                </a:cubicBezTo>
                <a:cubicBezTo>
                  <a:pt x="311" y="0"/>
                  <a:pt x="318" y="7"/>
                  <a:pt x="326" y="14"/>
                </a:cubicBezTo>
                <a:cubicBezTo>
                  <a:pt x="410" y="106"/>
                  <a:pt x="410" y="106"/>
                  <a:pt x="410" y="106"/>
                </a:cubicBezTo>
                <a:cubicBezTo>
                  <a:pt x="417" y="113"/>
                  <a:pt x="417" y="120"/>
                  <a:pt x="417" y="127"/>
                </a:cubicBezTo>
                <a:cubicBezTo>
                  <a:pt x="417" y="141"/>
                  <a:pt x="403" y="155"/>
                  <a:pt x="389" y="155"/>
                </a:cubicBezTo>
                <a:cubicBezTo>
                  <a:pt x="382" y="155"/>
                  <a:pt x="375" y="148"/>
                  <a:pt x="368" y="141"/>
                </a:cubicBezTo>
                <a:cubicBezTo>
                  <a:pt x="333" y="106"/>
                  <a:pt x="333" y="106"/>
                  <a:pt x="333" y="106"/>
                </a:cubicBezTo>
                <a:cubicBezTo>
                  <a:pt x="333" y="276"/>
                  <a:pt x="333" y="276"/>
                  <a:pt x="333" y="276"/>
                </a:cubicBezTo>
                <a:cubicBezTo>
                  <a:pt x="502" y="276"/>
                  <a:pt x="502" y="276"/>
                  <a:pt x="502" y="276"/>
                </a:cubicBezTo>
                <a:cubicBezTo>
                  <a:pt x="467" y="240"/>
                  <a:pt x="467" y="240"/>
                  <a:pt x="467" y="240"/>
                </a:cubicBezTo>
                <a:cubicBezTo>
                  <a:pt x="460" y="233"/>
                  <a:pt x="453" y="226"/>
                  <a:pt x="453" y="219"/>
                </a:cubicBezTo>
                <a:cubicBezTo>
                  <a:pt x="453" y="205"/>
                  <a:pt x="467" y="191"/>
                  <a:pt x="481" y="191"/>
                </a:cubicBezTo>
                <a:cubicBezTo>
                  <a:pt x="488" y="191"/>
                  <a:pt x="495" y="191"/>
                  <a:pt x="502" y="198"/>
                </a:cubicBezTo>
                <a:cubicBezTo>
                  <a:pt x="594" y="283"/>
                  <a:pt x="594" y="283"/>
                  <a:pt x="594" y="283"/>
                </a:cubicBezTo>
                <a:cubicBezTo>
                  <a:pt x="601" y="290"/>
                  <a:pt x="608" y="297"/>
                  <a:pt x="608" y="304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7" name="Freeform 81"/>
          <p:cNvSpPr>
            <a:spLocks noChangeArrowheads="1"/>
          </p:cNvSpPr>
          <p:nvPr/>
        </p:nvSpPr>
        <p:spPr bwMode="auto">
          <a:xfrm>
            <a:off x="5280676" y="10837358"/>
            <a:ext cx="675994" cy="251646"/>
          </a:xfrm>
          <a:custGeom>
            <a:avLst/>
            <a:gdLst>
              <a:gd name="T0" fmla="*/ 217118 w 602"/>
              <a:gd name="T1" fmla="*/ 40303 h 227"/>
              <a:gd name="T2" fmla="*/ 217118 w 602"/>
              <a:gd name="T3" fmla="*/ 40303 h 227"/>
              <a:gd name="T4" fmla="*/ 214589 w 602"/>
              <a:gd name="T5" fmla="*/ 47793 h 227"/>
              <a:gd name="T6" fmla="*/ 214589 w 602"/>
              <a:gd name="T7" fmla="*/ 47793 h 227"/>
              <a:gd name="T8" fmla="*/ 181353 w 602"/>
              <a:gd name="T9" fmla="*/ 78109 h 227"/>
              <a:gd name="T10" fmla="*/ 181353 w 602"/>
              <a:gd name="T11" fmla="*/ 78109 h 227"/>
              <a:gd name="T12" fmla="*/ 173766 w 602"/>
              <a:gd name="T13" fmla="*/ 80605 h 227"/>
              <a:gd name="T14" fmla="*/ 163651 w 602"/>
              <a:gd name="T15" fmla="*/ 70619 h 227"/>
              <a:gd name="T16" fmla="*/ 166180 w 602"/>
              <a:gd name="T17" fmla="*/ 62772 h 227"/>
              <a:gd name="T18" fmla="*/ 166180 w 602"/>
              <a:gd name="T19" fmla="*/ 62772 h 227"/>
              <a:gd name="T20" fmla="*/ 181353 w 602"/>
              <a:gd name="T21" fmla="*/ 50289 h 227"/>
              <a:gd name="T22" fmla="*/ 120300 w 602"/>
              <a:gd name="T23" fmla="*/ 50289 h 227"/>
              <a:gd name="T24" fmla="*/ 120300 w 602"/>
              <a:gd name="T25" fmla="*/ 50289 h 227"/>
              <a:gd name="T26" fmla="*/ 99708 w 602"/>
              <a:gd name="T27" fmla="*/ 50289 h 227"/>
              <a:gd name="T28" fmla="*/ 99708 w 602"/>
              <a:gd name="T29" fmla="*/ 50289 h 227"/>
              <a:gd name="T30" fmla="*/ 35765 w 602"/>
              <a:gd name="T31" fmla="*/ 50289 h 227"/>
              <a:gd name="T32" fmla="*/ 51299 w 602"/>
              <a:gd name="T33" fmla="*/ 62772 h 227"/>
              <a:gd name="T34" fmla="*/ 51299 w 602"/>
              <a:gd name="T35" fmla="*/ 62772 h 227"/>
              <a:gd name="T36" fmla="*/ 53828 w 602"/>
              <a:gd name="T37" fmla="*/ 70619 h 227"/>
              <a:gd name="T38" fmla="*/ 43351 w 602"/>
              <a:gd name="T39" fmla="*/ 80605 h 227"/>
              <a:gd name="T40" fmla="*/ 38294 w 602"/>
              <a:gd name="T41" fmla="*/ 78109 h 227"/>
              <a:gd name="T42" fmla="*/ 38294 w 602"/>
              <a:gd name="T43" fmla="*/ 78109 h 227"/>
              <a:gd name="T44" fmla="*/ 2529 w 602"/>
              <a:gd name="T45" fmla="*/ 47793 h 227"/>
              <a:gd name="T46" fmla="*/ 2529 w 602"/>
              <a:gd name="T47" fmla="*/ 47793 h 227"/>
              <a:gd name="T48" fmla="*/ 0 w 602"/>
              <a:gd name="T49" fmla="*/ 40303 h 227"/>
              <a:gd name="T50" fmla="*/ 2529 w 602"/>
              <a:gd name="T51" fmla="*/ 32813 h 227"/>
              <a:gd name="T52" fmla="*/ 2529 w 602"/>
              <a:gd name="T53" fmla="*/ 32813 h 227"/>
              <a:gd name="T54" fmla="*/ 38294 w 602"/>
              <a:gd name="T55" fmla="*/ 2497 h 227"/>
              <a:gd name="T56" fmla="*/ 38294 w 602"/>
              <a:gd name="T57" fmla="*/ 2497 h 227"/>
              <a:gd name="T58" fmla="*/ 43351 w 602"/>
              <a:gd name="T59" fmla="*/ 0 h 227"/>
              <a:gd name="T60" fmla="*/ 53828 w 602"/>
              <a:gd name="T61" fmla="*/ 9987 h 227"/>
              <a:gd name="T62" fmla="*/ 51299 w 602"/>
              <a:gd name="T63" fmla="*/ 17476 h 227"/>
              <a:gd name="T64" fmla="*/ 51299 w 602"/>
              <a:gd name="T65" fmla="*/ 17476 h 227"/>
              <a:gd name="T66" fmla="*/ 35765 w 602"/>
              <a:gd name="T67" fmla="*/ 30316 h 227"/>
              <a:gd name="T68" fmla="*/ 99708 w 602"/>
              <a:gd name="T69" fmla="*/ 30316 h 227"/>
              <a:gd name="T70" fmla="*/ 99708 w 602"/>
              <a:gd name="T71" fmla="*/ 30316 h 227"/>
              <a:gd name="T72" fmla="*/ 120300 w 602"/>
              <a:gd name="T73" fmla="*/ 30316 h 227"/>
              <a:gd name="T74" fmla="*/ 120300 w 602"/>
              <a:gd name="T75" fmla="*/ 30316 h 227"/>
              <a:gd name="T76" fmla="*/ 181353 w 602"/>
              <a:gd name="T77" fmla="*/ 30316 h 227"/>
              <a:gd name="T78" fmla="*/ 166180 w 602"/>
              <a:gd name="T79" fmla="*/ 17476 h 227"/>
              <a:gd name="T80" fmla="*/ 166180 w 602"/>
              <a:gd name="T81" fmla="*/ 17476 h 227"/>
              <a:gd name="T82" fmla="*/ 163651 w 602"/>
              <a:gd name="T83" fmla="*/ 9987 h 227"/>
              <a:gd name="T84" fmla="*/ 173766 w 602"/>
              <a:gd name="T85" fmla="*/ 0 h 227"/>
              <a:gd name="T86" fmla="*/ 181353 w 602"/>
              <a:gd name="T87" fmla="*/ 2497 h 227"/>
              <a:gd name="T88" fmla="*/ 181353 w 602"/>
              <a:gd name="T89" fmla="*/ 2497 h 227"/>
              <a:gd name="T90" fmla="*/ 214589 w 602"/>
              <a:gd name="T91" fmla="*/ 32813 h 227"/>
              <a:gd name="T92" fmla="*/ 214589 w 602"/>
              <a:gd name="T93" fmla="*/ 32813 h 227"/>
              <a:gd name="T94" fmla="*/ 217118 w 602"/>
              <a:gd name="T95" fmla="*/ 40303 h 22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02" h="227">
                <a:moveTo>
                  <a:pt x="601" y="113"/>
                </a:moveTo>
                <a:lnTo>
                  <a:pt x="601" y="113"/>
                </a:lnTo>
                <a:cubicBezTo>
                  <a:pt x="601" y="120"/>
                  <a:pt x="601" y="127"/>
                  <a:pt x="594" y="134"/>
                </a:cubicBezTo>
                <a:cubicBezTo>
                  <a:pt x="502" y="219"/>
                  <a:pt x="502" y="219"/>
                  <a:pt x="502" y="219"/>
                </a:cubicBezTo>
                <a:cubicBezTo>
                  <a:pt x="495" y="226"/>
                  <a:pt x="488" y="226"/>
                  <a:pt x="481" y="226"/>
                </a:cubicBezTo>
                <a:cubicBezTo>
                  <a:pt x="467" y="226"/>
                  <a:pt x="453" y="212"/>
                  <a:pt x="453" y="198"/>
                </a:cubicBezTo>
                <a:cubicBezTo>
                  <a:pt x="453" y="191"/>
                  <a:pt x="460" y="184"/>
                  <a:pt x="460" y="176"/>
                </a:cubicBezTo>
                <a:cubicBezTo>
                  <a:pt x="502" y="141"/>
                  <a:pt x="502" y="141"/>
                  <a:pt x="502" y="141"/>
                </a:cubicBezTo>
                <a:cubicBezTo>
                  <a:pt x="333" y="141"/>
                  <a:pt x="333" y="141"/>
                  <a:pt x="333" y="141"/>
                </a:cubicBezTo>
                <a:cubicBezTo>
                  <a:pt x="276" y="141"/>
                  <a:pt x="276" y="141"/>
                  <a:pt x="276" y="14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49" y="184"/>
                  <a:pt x="149" y="191"/>
                  <a:pt x="149" y="198"/>
                </a:cubicBezTo>
                <a:cubicBezTo>
                  <a:pt x="149" y="212"/>
                  <a:pt x="142" y="226"/>
                  <a:pt x="120" y="226"/>
                </a:cubicBezTo>
                <a:cubicBezTo>
                  <a:pt x="113" y="226"/>
                  <a:pt x="106" y="226"/>
                  <a:pt x="106" y="219"/>
                </a:cubicBezTo>
                <a:cubicBezTo>
                  <a:pt x="7" y="134"/>
                  <a:pt x="7" y="134"/>
                  <a:pt x="7" y="134"/>
                </a:cubicBezTo>
                <a:cubicBezTo>
                  <a:pt x="7" y="127"/>
                  <a:pt x="0" y="120"/>
                  <a:pt x="0" y="113"/>
                </a:cubicBezTo>
                <a:cubicBezTo>
                  <a:pt x="0" y="106"/>
                  <a:pt x="7" y="99"/>
                  <a:pt x="7" y="92"/>
                </a:cubicBezTo>
                <a:cubicBezTo>
                  <a:pt x="106" y="7"/>
                  <a:pt x="106" y="7"/>
                  <a:pt x="106" y="7"/>
                </a:cubicBezTo>
                <a:cubicBezTo>
                  <a:pt x="106" y="0"/>
                  <a:pt x="113" y="0"/>
                  <a:pt x="120" y="0"/>
                </a:cubicBezTo>
                <a:cubicBezTo>
                  <a:pt x="142" y="0"/>
                  <a:pt x="149" y="14"/>
                  <a:pt x="149" y="28"/>
                </a:cubicBezTo>
                <a:cubicBezTo>
                  <a:pt x="149" y="35"/>
                  <a:pt x="149" y="42"/>
                  <a:pt x="142" y="49"/>
                </a:cubicBezTo>
                <a:cubicBezTo>
                  <a:pt x="99" y="85"/>
                  <a:pt x="99" y="85"/>
                  <a:pt x="99" y="85"/>
                </a:cubicBezTo>
                <a:cubicBezTo>
                  <a:pt x="276" y="85"/>
                  <a:pt x="276" y="85"/>
                  <a:pt x="276" y="85"/>
                </a:cubicBezTo>
                <a:cubicBezTo>
                  <a:pt x="333" y="85"/>
                  <a:pt x="333" y="85"/>
                  <a:pt x="333" y="85"/>
                </a:cubicBezTo>
                <a:cubicBezTo>
                  <a:pt x="502" y="85"/>
                  <a:pt x="502" y="85"/>
                  <a:pt x="502" y="85"/>
                </a:cubicBezTo>
                <a:cubicBezTo>
                  <a:pt x="460" y="49"/>
                  <a:pt x="460" y="49"/>
                  <a:pt x="460" y="49"/>
                </a:cubicBezTo>
                <a:cubicBezTo>
                  <a:pt x="460" y="42"/>
                  <a:pt x="453" y="35"/>
                  <a:pt x="453" y="28"/>
                </a:cubicBezTo>
                <a:cubicBezTo>
                  <a:pt x="453" y="14"/>
                  <a:pt x="467" y="0"/>
                  <a:pt x="481" y="0"/>
                </a:cubicBezTo>
                <a:cubicBezTo>
                  <a:pt x="488" y="0"/>
                  <a:pt x="495" y="0"/>
                  <a:pt x="502" y="7"/>
                </a:cubicBezTo>
                <a:cubicBezTo>
                  <a:pt x="594" y="92"/>
                  <a:pt x="594" y="92"/>
                  <a:pt x="594" y="92"/>
                </a:cubicBezTo>
                <a:cubicBezTo>
                  <a:pt x="601" y="99"/>
                  <a:pt x="601" y="106"/>
                  <a:pt x="601" y="11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8" name="Freeform 82"/>
          <p:cNvSpPr>
            <a:spLocks noChangeArrowheads="1"/>
          </p:cNvSpPr>
          <p:nvPr/>
        </p:nvSpPr>
        <p:spPr bwMode="auto">
          <a:xfrm>
            <a:off x="4308622" y="10620250"/>
            <a:ext cx="251650" cy="680930"/>
          </a:xfrm>
          <a:custGeom>
            <a:avLst/>
            <a:gdLst>
              <a:gd name="T0" fmla="*/ 70617 w 227"/>
              <a:gd name="T1" fmla="*/ 55758 h 609"/>
              <a:gd name="T2" fmla="*/ 70617 w 227"/>
              <a:gd name="T3" fmla="*/ 55758 h 609"/>
              <a:gd name="T4" fmla="*/ 63127 w 227"/>
              <a:gd name="T5" fmla="*/ 50722 h 609"/>
              <a:gd name="T6" fmla="*/ 63127 w 227"/>
              <a:gd name="T7" fmla="*/ 50722 h 609"/>
              <a:gd name="T8" fmla="*/ 50288 w 227"/>
              <a:gd name="T9" fmla="*/ 38131 h 609"/>
              <a:gd name="T10" fmla="*/ 50288 w 227"/>
              <a:gd name="T11" fmla="*/ 99285 h 609"/>
              <a:gd name="T12" fmla="*/ 50288 w 227"/>
              <a:gd name="T13" fmla="*/ 99285 h 609"/>
              <a:gd name="T14" fmla="*/ 50288 w 227"/>
              <a:gd name="T15" fmla="*/ 119430 h 609"/>
              <a:gd name="T16" fmla="*/ 50288 w 227"/>
              <a:gd name="T17" fmla="*/ 119430 h 609"/>
              <a:gd name="T18" fmla="*/ 50288 w 227"/>
              <a:gd name="T19" fmla="*/ 180584 h 609"/>
              <a:gd name="T20" fmla="*/ 63127 w 227"/>
              <a:gd name="T21" fmla="*/ 167634 h 609"/>
              <a:gd name="T22" fmla="*/ 63127 w 227"/>
              <a:gd name="T23" fmla="*/ 167634 h 609"/>
              <a:gd name="T24" fmla="*/ 70617 w 227"/>
              <a:gd name="T25" fmla="*/ 162598 h 609"/>
              <a:gd name="T26" fmla="*/ 80603 w 227"/>
              <a:gd name="T27" fmla="*/ 172670 h 609"/>
              <a:gd name="T28" fmla="*/ 78107 w 227"/>
              <a:gd name="T29" fmla="*/ 180584 h 609"/>
              <a:gd name="T30" fmla="*/ 78107 w 227"/>
              <a:gd name="T31" fmla="*/ 180584 h 609"/>
              <a:gd name="T32" fmla="*/ 47791 w 227"/>
              <a:gd name="T33" fmla="*/ 213679 h 609"/>
              <a:gd name="T34" fmla="*/ 47791 w 227"/>
              <a:gd name="T35" fmla="*/ 213679 h 609"/>
              <a:gd name="T36" fmla="*/ 40302 w 227"/>
              <a:gd name="T37" fmla="*/ 218715 h 609"/>
              <a:gd name="T38" fmla="*/ 32812 w 227"/>
              <a:gd name="T39" fmla="*/ 213679 h 609"/>
              <a:gd name="T40" fmla="*/ 32812 w 227"/>
              <a:gd name="T41" fmla="*/ 213679 h 609"/>
              <a:gd name="T42" fmla="*/ 2497 w 227"/>
              <a:gd name="T43" fmla="*/ 180584 h 609"/>
              <a:gd name="T44" fmla="*/ 2497 w 227"/>
              <a:gd name="T45" fmla="*/ 180584 h 609"/>
              <a:gd name="T46" fmla="*/ 0 w 227"/>
              <a:gd name="T47" fmla="*/ 172670 h 609"/>
              <a:gd name="T48" fmla="*/ 9986 w 227"/>
              <a:gd name="T49" fmla="*/ 162598 h 609"/>
              <a:gd name="T50" fmla="*/ 17476 w 227"/>
              <a:gd name="T51" fmla="*/ 167634 h 609"/>
              <a:gd name="T52" fmla="*/ 17476 w 227"/>
              <a:gd name="T53" fmla="*/ 167634 h 609"/>
              <a:gd name="T54" fmla="*/ 30315 w 227"/>
              <a:gd name="T55" fmla="*/ 180584 h 609"/>
              <a:gd name="T56" fmla="*/ 30315 w 227"/>
              <a:gd name="T57" fmla="*/ 119430 h 609"/>
              <a:gd name="T58" fmla="*/ 30315 w 227"/>
              <a:gd name="T59" fmla="*/ 119430 h 609"/>
              <a:gd name="T60" fmla="*/ 30315 w 227"/>
              <a:gd name="T61" fmla="*/ 99285 h 609"/>
              <a:gd name="T62" fmla="*/ 30315 w 227"/>
              <a:gd name="T63" fmla="*/ 99285 h 609"/>
              <a:gd name="T64" fmla="*/ 30315 w 227"/>
              <a:gd name="T65" fmla="*/ 38131 h 609"/>
              <a:gd name="T66" fmla="*/ 17476 w 227"/>
              <a:gd name="T67" fmla="*/ 50722 h 609"/>
              <a:gd name="T68" fmla="*/ 17476 w 227"/>
              <a:gd name="T69" fmla="*/ 50722 h 609"/>
              <a:gd name="T70" fmla="*/ 9986 w 227"/>
              <a:gd name="T71" fmla="*/ 55758 h 609"/>
              <a:gd name="T72" fmla="*/ 0 w 227"/>
              <a:gd name="T73" fmla="*/ 45686 h 609"/>
              <a:gd name="T74" fmla="*/ 2497 w 227"/>
              <a:gd name="T75" fmla="*/ 38131 h 609"/>
              <a:gd name="T76" fmla="*/ 2497 w 227"/>
              <a:gd name="T77" fmla="*/ 38131 h 609"/>
              <a:gd name="T78" fmla="*/ 32812 w 227"/>
              <a:gd name="T79" fmla="*/ 5036 h 609"/>
              <a:gd name="T80" fmla="*/ 32812 w 227"/>
              <a:gd name="T81" fmla="*/ 5036 h 609"/>
              <a:gd name="T82" fmla="*/ 40302 w 227"/>
              <a:gd name="T83" fmla="*/ 0 h 609"/>
              <a:gd name="T84" fmla="*/ 47791 w 227"/>
              <a:gd name="T85" fmla="*/ 5036 h 609"/>
              <a:gd name="T86" fmla="*/ 47791 w 227"/>
              <a:gd name="T87" fmla="*/ 5036 h 609"/>
              <a:gd name="T88" fmla="*/ 78107 w 227"/>
              <a:gd name="T89" fmla="*/ 38131 h 609"/>
              <a:gd name="T90" fmla="*/ 78107 w 227"/>
              <a:gd name="T91" fmla="*/ 38131 h 609"/>
              <a:gd name="T92" fmla="*/ 80603 w 227"/>
              <a:gd name="T93" fmla="*/ 45686 h 609"/>
              <a:gd name="T94" fmla="*/ 70617 w 227"/>
              <a:gd name="T95" fmla="*/ 55758 h 60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27" h="609">
                <a:moveTo>
                  <a:pt x="198" y="155"/>
                </a:moveTo>
                <a:lnTo>
                  <a:pt x="198" y="155"/>
                </a:lnTo>
                <a:cubicBezTo>
                  <a:pt x="191" y="155"/>
                  <a:pt x="184" y="148"/>
                  <a:pt x="177" y="141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276"/>
                  <a:pt x="141" y="276"/>
                  <a:pt x="141" y="276"/>
                </a:cubicBezTo>
                <a:cubicBezTo>
                  <a:pt x="141" y="332"/>
                  <a:pt x="141" y="332"/>
                  <a:pt x="141" y="332"/>
                </a:cubicBezTo>
                <a:cubicBezTo>
                  <a:pt x="141" y="502"/>
                  <a:pt x="141" y="502"/>
                  <a:pt x="141" y="502"/>
                </a:cubicBezTo>
                <a:cubicBezTo>
                  <a:pt x="177" y="466"/>
                  <a:pt x="177" y="466"/>
                  <a:pt x="177" y="466"/>
                </a:cubicBezTo>
                <a:cubicBezTo>
                  <a:pt x="184" y="459"/>
                  <a:pt x="191" y="452"/>
                  <a:pt x="198" y="452"/>
                </a:cubicBezTo>
                <a:cubicBezTo>
                  <a:pt x="219" y="452"/>
                  <a:pt x="226" y="466"/>
                  <a:pt x="226" y="480"/>
                </a:cubicBezTo>
                <a:cubicBezTo>
                  <a:pt x="226" y="488"/>
                  <a:pt x="226" y="495"/>
                  <a:pt x="219" y="502"/>
                </a:cubicBezTo>
                <a:cubicBezTo>
                  <a:pt x="134" y="594"/>
                  <a:pt x="134" y="594"/>
                  <a:pt x="134" y="594"/>
                </a:cubicBezTo>
                <a:cubicBezTo>
                  <a:pt x="134" y="601"/>
                  <a:pt x="127" y="608"/>
                  <a:pt x="113" y="608"/>
                </a:cubicBezTo>
                <a:cubicBezTo>
                  <a:pt x="106" y="608"/>
                  <a:pt x="99" y="601"/>
                  <a:pt x="92" y="594"/>
                </a:cubicBezTo>
                <a:cubicBezTo>
                  <a:pt x="7" y="502"/>
                  <a:pt x="7" y="502"/>
                  <a:pt x="7" y="502"/>
                </a:cubicBezTo>
                <a:cubicBezTo>
                  <a:pt x="7" y="495"/>
                  <a:pt x="0" y="488"/>
                  <a:pt x="0" y="480"/>
                </a:cubicBezTo>
                <a:cubicBezTo>
                  <a:pt x="0" y="466"/>
                  <a:pt x="14" y="452"/>
                  <a:pt x="28" y="452"/>
                </a:cubicBezTo>
                <a:cubicBezTo>
                  <a:pt x="42" y="452"/>
                  <a:pt x="49" y="459"/>
                  <a:pt x="49" y="466"/>
                </a:cubicBezTo>
                <a:cubicBezTo>
                  <a:pt x="85" y="502"/>
                  <a:pt x="85" y="502"/>
                  <a:pt x="85" y="502"/>
                </a:cubicBezTo>
                <a:cubicBezTo>
                  <a:pt x="85" y="332"/>
                  <a:pt x="85" y="332"/>
                  <a:pt x="85" y="332"/>
                </a:cubicBezTo>
                <a:cubicBezTo>
                  <a:pt x="85" y="276"/>
                  <a:pt x="85" y="276"/>
                  <a:pt x="85" y="276"/>
                </a:cubicBezTo>
                <a:cubicBezTo>
                  <a:pt x="85" y="106"/>
                  <a:pt x="85" y="106"/>
                  <a:pt x="85" y="106"/>
                </a:cubicBezTo>
                <a:cubicBezTo>
                  <a:pt x="49" y="141"/>
                  <a:pt x="49" y="141"/>
                  <a:pt x="49" y="141"/>
                </a:cubicBezTo>
                <a:cubicBezTo>
                  <a:pt x="49" y="148"/>
                  <a:pt x="42" y="155"/>
                  <a:pt x="28" y="155"/>
                </a:cubicBezTo>
                <a:cubicBezTo>
                  <a:pt x="14" y="155"/>
                  <a:pt x="0" y="141"/>
                  <a:pt x="0" y="127"/>
                </a:cubicBezTo>
                <a:cubicBezTo>
                  <a:pt x="0" y="120"/>
                  <a:pt x="7" y="113"/>
                  <a:pt x="7" y="106"/>
                </a:cubicBezTo>
                <a:cubicBezTo>
                  <a:pt x="92" y="14"/>
                  <a:pt x="92" y="14"/>
                  <a:pt x="92" y="14"/>
                </a:cubicBezTo>
                <a:cubicBezTo>
                  <a:pt x="99" y="7"/>
                  <a:pt x="106" y="0"/>
                  <a:pt x="113" y="0"/>
                </a:cubicBezTo>
                <a:cubicBezTo>
                  <a:pt x="127" y="0"/>
                  <a:pt x="134" y="7"/>
                  <a:pt x="134" y="14"/>
                </a:cubicBezTo>
                <a:cubicBezTo>
                  <a:pt x="219" y="106"/>
                  <a:pt x="219" y="106"/>
                  <a:pt x="219" y="106"/>
                </a:cubicBezTo>
                <a:cubicBezTo>
                  <a:pt x="226" y="113"/>
                  <a:pt x="226" y="120"/>
                  <a:pt x="226" y="127"/>
                </a:cubicBezTo>
                <a:cubicBezTo>
                  <a:pt x="226" y="141"/>
                  <a:pt x="219" y="155"/>
                  <a:pt x="198" y="15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49" name="Freeform 83"/>
          <p:cNvSpPr>
            <a:spLocks noChangeArrowheads="1"/>
          </p:cNvSpPr>
          <p:nvPr/>
        </p:nvSpPr>
        <p:spPr bwMode="auto">
          <a:xfrm>
            <a:off x="2996103" y="10620250"/>
            <a:ext cx="523032" cy="680930"/>
          </a:xfrm>
          <a:custGeom>
            <a:avLst/>
            <a:gdLst>
              <a:gd name="T0" fmla="*/ 165386 w 467"/>
              <a:gd name="T1" fmla="*/ 180584 h 609"/>
              <a:gd name="T2" fmla="*/ 134759 w 467"/>
              <a:gd name="T3" fmla="*/ 213679 h 609"/>
              <a:gd name="T4" fmla="*/ 127193 w 467"/>
              <a:gd name="T5" fmla="*/ 218715 h 609"/>
              <a:gd name="T6" fmla="*/ 119626 w 467"/>
              <a:gd name="T7" fmla="*/ 213679 h 609"/>
              <a:gd name="T8" fmla="*/ 88999 w 467"/>
              <a:gd name="T9" fmla="*/ 180584 h 609"/>
              <a:gd name="T10" fmla="*/ 96566 w 467"/>
              <a:gd name="T11" fmla="*/ 162598 h 609"/>
              <a:gd name="T12" fmla="*/ 104493 w 467"/>
              <a:gd name="T13" fmla="*/ 167634 h 609"/>
              <a:gd name="T14" fmla="*/ 117104 w 467"/>
              <a:gd name="T15" fmla="*/ 132021 h 609"/>
              <a:gd name="T16" fmla="*/ 117104 w 467"/>
              <a:gd name="T17" fmla="*/ 88853 h 609"/>
              <a:gd name="T18" fmla="*/ 117104 w 467"/>
              <a:gd name="T19" fmla="*/ 38131 h 609"/>
              <a:gd name="T20" fmla="*/ 117104 w 467"/>
              <a:gd name="T21" fmla="*/ 10072 h 609"/>
              <a:gd name="T22" fmla="*/ 137282 w 467"/>
              <a:gd name="T23" fmla="*/ 10072 h 609"/>
              <a:gd name="T24" fmla="*/ 137282 w 467"/>
              <a:gd name="T25" fmla="*/ 99285 h 609"/>
              <a:gd name="T26" fmla="*/ 137282 w 467"/>
              <a:gd name="T27" fmla="*/ 119430 h 609"/>
              <a:gd name="T28" fmla="*/ 150253 w 467"/>
              <a:gd name="T29" fmla="*/ 167634 h 609"/>
              <a:gd name="T30" fmla="*/ 157820 w 467"/>
              <a:gd name="T31" fmla="*/ 162598 h 609"/>
              <a:gd name="T32" fmla="*/ 165386 w 467"/>
              <a:gd name="T33" fmla="*/ 180584 h 609"/>
              <a:gd name="T34" fmla="*/ 71343 w 467"/>
              <a:gd name="T35" fmla="*/ 55758 h 609"/>
              <a:gd name="T36" fmla="*/ 63416 w 467"/>
              <a:gd name="T37" fmla="*/ 50722 h 609"/>
              <a:gd name="T38" fmla="*/ 50805 w 467"/>
              <a:gd name="T39" fmla="*/ 99285 h 609"/>
              <a:gd name="T40" fmla="*/ 50805 w 467"/>
              <a:gd name="T41" fmla="*/ 119430 h 609"/>
              <a:gd name="T42" fmla="*/ 50805 w 467"/>
              <a:gd name="T43" fmla="*/ 208643 h 609"/>
              <a:gd name="T44" fmla="*/ 30627 w 467"/>
              <a:gd name="T45" fmla="*/ 208643 h 609"/>
              <a:gd name="T46" fmla="*/ 30627 w 467"/>
              <a:gd name="T47" fmla="*/ 180584 h 609"/>
              <a:gd name="T48" fmla="*/ 30627 w 467"/>
              <a:gd name="T49" fmla="*/ 129502 h 609"/>
              <a:gd name="T50" fmla="*/ 30627 w 467"/>
              <a:gd name="T51" fmla="*/ 86335 h 609"/>
              <a:gd name="T52" fmla="*/ 17656 w 467"/>
              <a:gd name="T53" fmla="*/ 50722 h 609"/>
              <a:gd name="T54" fmla="*/ 10089 w 467"/>
              <a:gd name="T55" fmla="*/ 55758 h 609"/>
              <a:gd name="T56" fmla="*/ 2522 w 467"/>
              <a:gd name="T57" fmla="*/ 38131 h 609"/>
              <a:gd name="T58" fmla="*/ 33149 w 467"/>
              <a:gd name="T59" fmla="*/ 5036 h 609"/>
              <a:gd name="T60" fmla="*/ 40716 w 467"/>
              <a:gd name="T61" fmla="*/ 0 h 609"/>
              <a:gd name="T62" fmla="*/ 48283 w 467"/>
              <a:gd name="T63" fmla="*/ 5036 h 609"/>
              <a:gd name="T64" fmla="*/ 78910 w 467"/>
              <a:gd name="T65" fmla="*/ 38131 h 609"/>
              <a:gd name="T66" fmla="*/ 71343 w 467"/>
              <a:gd name="T67" fmla="*/ 55758 h 60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7" h="609">
                <a:moveTo>
                  <a:pt x="459" y="502"/>
                </a:moveTo>
                <a:lnTo>
                  <a:pt x="459" y="502"/>
                </a:lnTo>
                <a:cubicBezTo>
                  <a:pt x="374" y="594"/>
                  <a:pt x="374" y="594"/>
                  <a:pt x="374" y="594"/>
                </a:cubicBezTo>
                <a:cubicBezTo>
                  <a:pt x="374" y="601"/>
                  <a:pt x="367" y="608"/>
                  <a:pt x="353" y="608"/>
                </a:cubicBezTo>
                <a:cubicBezTo>
                  <a:pt x="346" y="608"/>
                  <a:pt x="339" y="601"/>
                  <a:pt x="332" y="594"/>
                </a:cubicBezTo>
                <a:cubicBezTo>
                  <a:pt x="247" y="502"/>
                  <a:pt x="247" y="502"/>
                  <a:pt x="247" y="502"/>
                </a:cubicBezTo>
                <a:cubicBezTo>
                  <a:pt x="247" y="495"/>
                  <a:pt x="240" y="488"/>
                  <a:pt x="240" y="480"/>
                </a:cubicBezTo>
                <a:cubicBezTo>
                  <a:pt x="240" y="466"/>
                  <a:pt x="254" y="452"/>
                  <a:pt x="268" y="452"/>
                </a:cubicBezTo>
                <a:cubicBezTo>
                  <a:pt x="283" y="452"/>
                  <a:pt x="290" y="459"/>
                  <a:pt x="290" y="466"/>
                </a:cubicBezTo>
                <a:cubicBezTo>
                  <a:pt x="325" y="502"/>
                  <a:pt x="325" y="502"/>
                  <a:pt x="325" y="502"/>
                </a:cubicBezTo>
                <a:cubicBezTo>
                  <a:pt x="325" y="367"/>
                  <a:pt x="325" y="367"/>
                  <a:pt x="325" y="367"/>
                </a:cubicBezTo>
                <a:cubicBezTo>
                  <a:pt x="325" y="247"/>
                  <a:pt x="325" y="247"/>
                  <a:pt x="325" y="247"/>
                </a:cubicBezTo>
                <a:cubicBezTo>
                  <a:pt x="325" y="106"/>
                  <a:pt x="325" y="106"/>
                  <a:pt x="325" y="106"/>
                </a:cubicBezTo>
                <a:cubicBezTo>
                  <a:pt x="325" y="28"/>
                  <a:pt x="325" y="28"/>
                  <a:pt x="325" y="28"/>
                </a:cubicBezTo>
                <a:cubicBezTo>
                  <a:pt x="325" y="14"/>
                  <a:pt x="339" y="0"/>
                  <a:pt x="353" y="0"/>
                </a:cubicBezTo>
                <a:cubicBezTo>
                  <a:pt x="374" y="0"/>
                  <a:pt x="381" y="14"/>
                  <a:pt x="381" y="28"/>
                </a:cubicBezTo>
                <a:cubicBezTo>
                  <a:pt x="381" y="212"/>
                  <a:pt x="381" y="212"/>
                  <a:pt x="381" y="212"/>
                </a:cubicBezTo>
                <a:cubicBezTo>
                  <a:pt x="381" y="276"/>
                  <a:pt x="381" y="276"/>
                  <a:pt x="381" y="276"/>
                </a:cubicBezTo>
                <a:cubicBezTo>
                  <a:pt x="381" y="332"/>
                  <a:pt x="381" y="332"/>
                  <a:pt x="381" y="332"/>
                </a:cubicBezTo>
                <a:cubicBezTo>
                  <a:pt x="381" y="502"/>
                  <a:pt x="381" y="502"/>
                  <a:pt x="381" y="502"/>
                </a:cubicBezTo>
                <a:cubicBezTo>
                  <a:pt x="417" y="466"/>
                  <a:pt x="417" y="466"/>
                  <a:pt x="417" y="466"/>
                </a:cubicBezTo>
                <a:cubicBezTo>
                  <a:pt x="424" y="459"/>
                  <a:pt x="431" y="452"/>
                  <a:pt x="438" y="452"/>
                </a:cubicBezTo>
                <a:cubicBezTo>
                  <a:pt x="459" y="452"/>
                  <a:pt x="466" y="466"/>
                  <a:pt x="466" y="480"/>
                </a:cubicBezTo>
                <a:cubicBezTo>
                  <a:pt x="466" y="488"/>
                  <a:pt x="466" y="495"/>
                  <a:pt x="459" y="502"/>
                </a:cubicBezTo>
                <a:close/>
                <a:moveTo>
                  <a:pt x="198" y="155"/>
                </a:moveTo>
                <a:lnTo>
                  <a:pt x="198" y="155"/>
                </a:lnTo>
                <a:cubicBezTo>
                  <a:pt x="183" y="155"/>
                  <a:pt x="176" y="148"/>
                  <a:pt x="176" y="141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276"/>
                  <a:pt x="141" y="276"/>
                  <a:pt x="141" y="276"/>
                </a:cubicBezTo>
                <a:cubicBezTo>
                  <a:pt x="141" y="332"/>
                  <a:pt x="141" y="332"/>
                  <a:pt x="141" y="332"/>
                </a:cubicBezTo>
                <a:cubicBezTo>
                  <a:pt x="141" y="396"/>
                  <a:pt x="141" y="396"/>
                  <a:pt x="141" y="396"/>
                </a:cubicBezTo>
                <a:cubicBezTo>
                  <a:pt x="141" y="580"/>
                  <a:pt x="141" y="580"/>
                  <a:pt x="141" y="580"/>
                </a:cubicBezTo>
                <a:cubicBezTo>
                  <a:pt x="141" y="594"/>
                  <a:pt x="127" y="608"/>
                  <a:pt x="113" y="608"/>
                </a:cubicBezTo>
                <a:cubicBezTo>
                  <a:pt x="92" y="608"/>
                  <a:pt x="85" y="594"/>
                  <a:pt x="85" y="580"/>
                </a:cubicBezTo>
                <a:cubicBezTo>
                  <a:pt x="85" y="502"/>
                  <a:pt x="85" y="502"/>
                  <a:pt x="85" y="502"/>
                </a:cubicBezTo>
                <a:cubicBezTo>
                  <a:pt x="85" y="360"/>
                  <a:pt x="85" y="360"/>
                  <a:pt x="85" y="360"/>
                </a:cubicBezTo>
                <a:cubicBezTo>
                  <a:pt x="85" y="240"/>
                  <a:pt x="85" y="240"/>
                  <a:pt x="85" y="240"/>
                </a:cubicBezTo>
                <a:cubicBezTo>
                  <a:pt x="85" y="106"/>
                  <a:pt x="85" y="106"/>
                  <a:pt x="85" y="106"/>
                </a:cubicBezTo>
                <a:cubicBezTo>
                  <a:pt x="49" y="141"/>
                  <a:pt x="49" y="141"/>
                  <a:pt x="49" y="141"/>
                </a:cubicBezTo>
                <a:cubicBezTo>
                  <a:pt x="42" y="148"/>
                  <a:pt x="35" y="155"/>
                  <a:pt x="28" y="155"/>
                </a:cubicBezTo>
                <a:cubicBezTo>
                  <a:pt x="7" y="155"/>
                  <a:pt x="0" y="141"/>
                  <a:pt x="0" y="127"/>
                </a:cubicBezTo>
                <a:cubicBezTo>
                  <a:pt x="0" y="120"/>
                  <a:pt x="0" y="113"/>
                  <a:pt x="7" y="106"/>
                </a:cubicBezTo>
                <a:cubicBezTo>
                  <a:pt x="92" y="14"/>
                  <a:pt x="92" y="14"/>
                  <a:pt x="92" y="14"/>
                </a:cubicBezTo>
                <a:cubicBezTo>
                  <a:pt x="92" y="7"/>
                  <a:pt x="99" y="0"/>
                  <a:pt x="113" y="0"/>
                </a:cubicBezTo>
                <a:cubicBezTo>
                  <a:pt x="120" y="0"/>
                  <a:pt x="127" y="7"/>
                  <a:pt x="134" y="14"/>
                </a:cubicBezTo>
                <a:cubicBezTo>
                  <a:pt x="219" y="106"/>
                  <a:pt x="219" y="106"/>
                  <a:pt x="219" y="106"/>
                </a:cubicBezTo>
                <a:cubicBezTo>
                  <a:pt x="219" y="113"/>
                  <a:pt x="226" y="120"/>
                  <a:pt x="226" y="127"/>
                </a:cubicBezTo>
                <a:cubicBezTo>
                  <a:pt x="226" y="141"/>
                  <a:pt x="212" y="155"/>
                  <a:pt x="198" y="1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0" name="Freeform 84"/>
          <p:cNvSpPr>
            <a:spLocks noChangeArrowheads="1"/>
          </p:cNvSpPr>
          <p:nvPr/>
        </p:nvSpPr>
        <p:spPr bwMode="auto">
          <a:xfrm>
            <a:off x="1737868" y="10699197"/>
            <a:ext cx="675994" cy="523032"/>
          </a:xfrm>
          <a:custGeom>
            <a:avLst/>
            <a:gdLst>
              <a:gd name="T0" fmla="*/ 214589 w 602"/>
              <a:gd name="T1" fmla="*/ 48284 h 467"/>
              <a:gd name="T2" fmla="*/ 181353 w 602"/>
              <a:gd name="T3" fmla="*/ 78913 h 467"/>
              <a:gd name="T4" fmla="*/ 173766 w 602"/>
              <a:gd name="T5" fmla="*/ 81435 h 467"/>
              <a:gd name="T6" fmla="*/ 165819 w 602"/>
              <a:gd name="T7" fmla="*/ 63418 h 467"/>
              <a:gd name="T8" fmla="*/ 181353 w 602"/>
              <a:gd name="T9" fmla="*/ 50807 h 467"/>
              <a:gd name="T10" fmla="*/ 119939 w 602"/>
              <a:gd name="T11" fmla="*/ 50807 h 467"/>
              <a:gd name="T12" fmla="*/ 99708 w 602"/>
              <a:gd name="T13" fmla="*/ 50807 h 467"/>
              <a:gd name="T14" fmla="*/ 10115 w 602"/>
              <a:gd name="T15" fmla="*/ 50807 h 467"/>
              <a:gd name="T16" fmla="*/ 10115 w 602"/>
              <a:gd name="T17" fmla="*/ 30268 h 467"/>
              <a:gd name="T18" fmla="*/ 35765 w 602"/>
              <a:gd name="T19" fmla="*/ 30268 h 467"/>
              <a:gd name="T20" fmla="*/ 89231 w 602"/>
              <a:gd name="T21" fmla="*/ 30268 h 467"/>
              <a:gd name="T22" fmla="*/ 132944 w 602"/>
              <a:gd name="T23" fmla="*/ 30268 h 467"/>
              <a:gd name="T24" fmla="*/ 165819 w 602"/>
              <a:gd name="T25" fmla="*/ 17656 h 467"/>
              <a:gd name="T26" fmla="*/ 163290 w 602"/>
              <a:gd name="T27" fmla="*/ 10089 h 467"/>
              <a:gd name="T28" fmla="*/ 181353 w 602"/>
              <a:gd name="T29" fmla="*/ 2522 h 467"/>
              <a:gd name="T30" fmla="*/ 214589 w 602"/>
              <a:gd name="T31" fmla="*/ 32790 h 467"/>
              <a:gd name="T32" fmla="*/ 217118 w 602"/>
              <a:gd name="T33" fmla="*/ 40718 h 467"/>
              <a:gd name="T34" fmla="*/ 2529 w 602"/>
              <a:gd name="T35" fmla="*/ 119630 h 467"/>
              <a:gd name="T36" fmla="*/ 2529 w 602"/>
              <a:gd name="T37" fmla="*/ 119630 h 467"/>
              <a:gd name="T38" fmla="*/ 38294 w 602"/>
              <a:gd name="T39" fmla="*/ 89002 h 467"/>
              <a:gd name="T40" fmla="*/ 53467 w 602"/>
              <a:gd name="T41" fmla="*/ 96569 h 467"/>
              <a:gd name="T42" fmla="*/ 50938 w 602"/>
              <a:gd name="T43" fmla="*/ 104136 h 467"/>
              <a:gd name="T44" fmla="*/ 84174 w 602"/>
              <a:gd name="T45" fmla="*/ 117108 h 467"/>
              <a:gd name="T46" fmla="*/ 130415 w 602"/>
              <a:gd name="T47" fmla="*/ 117108 h 467"/>
              <a:gd name="T48" fmla="*/ 181353 w 602"/>
              <a:gd name="T49" fmla="*/ 117108 h 467"/>
              <a:gd name="T50" fmla="*/ 206641 w 602"/>
              <a:gd name="T51" fmla="*/ 117108 h 467"/>
              <a:gd name="T52" fmla="*/ 206641 w 602"/>
              <a:gd name="T53" fmla="*/ 137286 h 467"/>
              <a:gd name="T54" fmla="*/ 119939 w 602"/>
              <a:gd name="T55" fmla="*/ 137286 h 467"/>
              <a:gd name="T56" fmla="*/ 99708 w 602"/>
              <a:gd name="T57" fmla="*/ 137286 h 467"/>
              <a:gd name="T58" fmla="*/ 35765 w 602"/>
              <a:gd name="T59" fmla="*/ 137286 h 467"/>
              <a:gd name="T60" fmla="*/ 50938 w 602"/>
              <a:gd name="T61" fmla="*/ 150258 h 467"/>
              <a:gd name="T62" fmla="*/ 43351 w 602"/>
              <a:gd name="T63" fmla="*/ 167915 h 467"/>
              <a:gd name="T64" fmla="*/ 38294 w 602"/>
              <a:gd name="T65" fmla="*/ 165392 h 467"/>
              <a:gd name="T66" fmla="*/ 2529 w 602"/>
              <a:gd name="T67" fmla="*/ 134764 h 467"/>
              <a:gd name="T68" fmla="*/ 2529 w 602"/>
              <a:gd name="T69" fmla="*/ 119630 h 467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2" h="467">
                <a:moveTo>
                  <a:pt x="594" y="134"/>
                </a:moveTo>
                <a:lnTo>
                  <a:pt x="594" y="134"/>
                </a:lnTo>
                <a:cubicBezTo>
                  <a:pt x="502" y="219"/>
                  <a:pt x="502" y="219"/>
                  <a:pt x="502" y="219"/>
                </a:cubicBezTo>
                <a:cubicBezTo>
                  <a:pt x="495" y="219"/>
                  <a:pt x="488" y="226"/>
                  <a:pt x="481" y="226"/>
                </a:cubicBezTo>
                <a:cubicBezTo>
                  <a:pt x="467" y="226"/>
                  <a:pt x="452" y="212"/>
                  <a:pt x="452" y="198"/>
                </a:cubicBezTo>
                <a:cubicBezTo>
                  <a:pt x="452" y="183"/>
                  <a:pt x="459" y="176"/>
                  <a:pt x="459" y="176"/>
                </a:cubicBezTo>
                <a:cubicBezTo>
                  <a:pt x="502" y="141"/>
                  <a:pt x="502" y="141"/>
                  <a:pt x="502" y="141"/>
                </a:cubicBezTo>
                <a:cubicBezTo>
                  <a:pt x="332" y="141"/>
                  <a:pt x="332" y="141"/>
                  <a:pt x="332" y="141"/>
                </a:cubicBezTo>
                <a:cubicBezTo>
                  <a:pt x="276" y="141"/>
                  <a:pt x="276" y="141"/>
                  <a:pt x="276" y="141"/>
                </a:cubicBezTo>
                <a:cubicBezTo>
                  <a:pt x="205" y="141"/>
                  <a:pt x="205" y="141"/>
                  <a:pt x="205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14" y="141"/>
                  <a:pt x="0" y="127"/>
                  <a:pt x="0" y="113"/>
                </a:cubicBezTo>
                <a:cubicBezTo>
                  <a:pt x="0" y="91"/>
                  <a:pt x="14" y="84"/>
                  <a:pt x="28" y="84"/>
                </a:cubicBezTo>
                <a:cubicBezTo>
                  <a:pt x="99" y="84"/>
                  <a:pt x="99" y="84"/>
                  <a:pt x="99" y="84"/>
                </a:cubicBezTo>
                <a:cubicBezTo>
                  <a:pt x="247" y="84"/>
                  <a:pt x="247" y="84"/>
                  <a:pt x="247" y="84"/>
                </a:cubicBezTo>
                <a:cubicBezTo>
                  <a:pt x="368" y="84"/>
                  <a:pt x="368" y="84"/>
                  <a:pt x="368" y="84"/>
                </a:cubicBezTo>
                <a:cubicBezTo>
                  <a:pt x="502" y="84"/>
                  <a:pt x="502" y="84"/>
                  <a:pt x="502" y="84"/>
                </a:cubicBezTo>
                <a:cubicBezTo>
                  <a:pt x="459" y="49"/>
                  <a:pt x="459" y="49"/>
                  <a:pt x="459" y="49"/>
                </a:cubicBezTo>
                <a:cubicBezTo>
                  <a:pt x="459" y="42"/>
                  <a:pt x="452" y="35"/>
                  <a:pt x="452" y="28"/>
                </a:cubicBezTo>
                <a:cubicBezTo>
                  <a:pt x="452" y="7"/>
                  <a:pt x="467" y="0"/>
                  <a:pt x="481" y="0"/>
                </a:cubicBezTo>
                <a:cubicBezTo>
                  <a:pt x="488" y="0"/>
                  <a:pt x="495" y="0"/>
                  <a:pt x="502" y="7"/>
                </a:cubicBezTo>
                <a:cubicBezTo>
                  <a:pt x="594" y="91"/>
                  <a:pt x="594" y="91"/>
                  <a:pt x="594" y="91"/>
                </a:cubicBezTo>
                <a:cubicBezTo>
                  <a:pt x="601" y="91"/>
                  <a:pt x="601" y="98"/>
                  <a:pt x="601" y="113"/>
                </a:cubicBezTo>
                <a:cubicBezTo>
                  <a:pt x="601" y="120"/>
                  <a:pt x="601" y="127"/>
                  <a:pt x="594" y="134"/>
                </a:cubicBezTo>
                <a:close/>
                <a:moveTo>
                  <a:pt x="7" y="332"/>
                </a:moveTo>
                <a:lnTo>
                  <a:pt x="7" y="332"/>
                </a:lnTo>
                <a:cubicBezTo>
                  <a:pt x="106" y="247"/>
                  <a:pt x="106" y="247"/>
                  <a:pt x="106" y="247"/>
                </a:cubicBezTo>
                <a:cubicBezTo>
                  <a:pt x="106" y="247"/>
                  <a:pt x="113" y="240"/>
                  <a:pt x="120" y="240"/>
                </a:cubicBezTo>
                <a:cubicBezTo>
                  <a:pt x="141" y="240"/>
                  <a:pt x="148" y="254"/>
                  <a:pt x="148" y="268"/>
                </a:cubicBezTo>
                <a:cubicBezTo>
                  <a:pt x="148" y="282"/>
                  <a:pt x="148" y="289"/>
                  <a:pt x="141" y="289"/>
                </a:cubicBezTo>
                <a:cubicBezTo>
                  <a:pt x="99" y="325"/>
                  <a:pt x="99" y="325"/>
                  <a:pt x="99" y="325"/>
                </a:cubicBezTo>
                <a:cubicBezTo>
                  <a:pt x="233" y="325"/>
                  <a:pt x="233" y="325"/>
                  <a:pt x="233" y="325"/>
                </a:cubicBezTo>
                <a:cubicBezTo>
                  <a:pt x="361" y="325"/>
                  <a:pt x="361" y="325"/>
                  <a:pt x="361" y="325"/>
                </a:cubicBezTo>
                <a:cubicBezTo>
                  <a:pt x="502" y="325"/>
                  <a:pt x="502" y="325"/>
                  <a:pt x="502" y="325"/>
                </a:cubicBezTo>
                <a:cubicBezTo>
                  <a:pt x="572" y="325"/>
                  <a:pt x="572" y="325"/>
                  <a:pt x="572" y="325"/>
                </a:cubicBezTo>
                <a:cubicBezTo>
                  <a:pt x="594" y="325"/>
                  <a:pt x="601" y="339"/>
                  <a:pt x="601" y="353"/>
                </a:cubicBezTo>
                <a:cubicBezTo>
                  <a:pt x="601" y="374"/>
                  <a:pt x="594" y="381"/>
                  <a:pt x="572" y="381"/>
                </a:cubicBezTo>
                <a:cubicBezTo>
                  <a:pt x="396" y="381"/>
                  <a:pt x="396" y="381"/>
                  <a:pt x="396" y="381"/>
                </a:cubicBezTo>
                <a:cubicBezTo>
                  <a:pt x="332" y="381"/>
                  <a:pt x="332" y="381"/>
                  <a:pt x="332" y="381"/>
                </a:cubicBezTo>
                <a:cubicBezTo>
                  <a:pt x="276" y="381"/>
                  <a:pt x="276" y="381"/>
                  <a:pt x="276" y="381"/>
                </a:cubicBezTo>
                <a:cubicBezTo>
                  <a:pt x="99" y="381"/>
                  <a:pt x="99" y="381"/>
                  <a:pt x="99" y="381"/>
                </a:cubicBezTo>
                <a:cubicBezTo>
                  <a:pt x="141" y="417"/>
                  <a:pt x="141" y="417"/>
                  <a:pt x="141" y="417"/>
                </a:cubicBezTo>
                <a:cubicBezTo>
                  <a:pt x="148" y="424"/>
                  <a:pt x="148" y="431"/>
                  <a:pt x="148" y="438"/>
                </a:cubicBezTo>
                <a:cubicBezTo>
                  <a:pt x="148" y="459"/>
                  <a:pt x="141" y="466"/>
                  <a:pt x="120" y="466"/>
                </a:cubicBezTo>
                <a:cubicBezTo>
                  <a:pt x="113" y="466"/>
                  <a:pt x="106" y="466"/>
                  <a:pt x="106" y="459"/>
                </a:cubicBezTo>
                <a:cubicBezTo>
                  <a:pt x="7" y="374"/>
                  <a:pt x="7" y="374"/>
                  <a:pt x="7" y="374"/>
                </a:cubicBezTo>
                <a:cubicBezTo>
                  <a:pt x="7" y="374"/>
                  <a:pt x="0" y="367"/>
                  <a:pt x="0" y="353"/>
                </a:cubicBezTo>
                <a:cubicBezTo>
                  <a:pt x="0" y="346"/>
                  <a:pt x="7" y="339"/>
                  <a:pt x="7" y="3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1" name="Freeform 85"/>
          <p:cNvSpPr>
            <a:spLocks noChangeArrowheads="1"/>
          </p:cNvSpPr>
          <p:nvPr/>
        </p:nvSpPr>
        <p:spPr bwMode="auto">
          <a:xfrm>
            <a:off x="14833423" y="9445894"/>
            <a:ext cx="468756" cy="675994"/>
          </a:xfrm>
          <a:custGeom>
            <a:avLst/>
            <a:gdLst>
              <a:gd name="T0" fmla="*/ 140344 w 418"/>
              <a:gd name="T1" fmla="*/ 217126 h 602"/>
              <a:gd name="T2" fmla="*/ 140344 w 418"/>
              <a:gd name="T3" fmla="*/ 217126 h 602"/>
              <a:gd name="T4" fmla="*/ 10102 w 418"/>
              <a:gd name="T5" fmla="*/ 217126 h 602"/>
              <a:gd name="T6" fmla="*/ 0 w 418"/>
              <a:gd name="T7" fmla="*/ 206649 h 602"/>
              <a:gd name="T8" fmla="*/ 0 w 418"/>
              <a:gd name="T9" fmla="*/ 79119 h 602"/>
              <a:gd name="T10" fmla="*/ 10102 w 418"/>
              <a:gd name="T11" fmla="*/ 69003 h 602"/>
              <a:gd name="T12" fmla="*/ 50870 w 418"/>
              <a:gd name="T13" fmla="*/ 69003 h 602"/>
              <a:gd name="T14" fmla="*/ 50870 w 418"/>
              <a:gd name="T15" fmla="*/ 89235 h 602"/>
              <a:gd name="T16" fmla="*/ 20204 w 418"/>
              <a:gd name="T17" fmla="*/ 89235 h 602"/>
              <a:gd name="T18" fmla="*/ 20204 w 418"/>
              <a:gd name="T19" fmla="*/ 196533 h 602"/>
              <a:gd name="T20" fmla="*/ 129882 w 418"/>
              <a:gd name="T21" fmla="*/ 196533 h 602"/>
              <a:gd name="T22" fmla="*/ 129882 w 418"/>
              <a:gd name="T23" fmla="*/ 89235 h 602"/>
              <a:gd name="T24" fmla="*/ 94164 w 418"/>
              <a:gd name="T25" fmla="*/ 89235 h 602"/>
              <a:gd name="T26" fmla="*/ 94164 w 418"/>
              <a:gd name="T27" fmla="*/ 69003 h 602"/>
              <a:gd name="T28" fmla="*/ 140344 w 418"/>
              <a:gd name="T29" fmla="*/ 69003 h 602"/>
              <a:gd name="T30" fmla="*/ 150446 w 418"/>
              <a:gd name="T31" fmla="*/ 79119 h 602"/>
              <a:gd name="T32" fmla="*/ 150446 w 418"/>
              <a:gd name="T33" fmla="*/ 206649 h 602"/>
              <a:gd name="T34" fmla="*/ 140344 w 418"/>
              <a:gd name="T35" fmla="*/ 217126 h 602"/>
              <a:gd name="T36" fmla="*/ 104627 w 418"/>
              <a:gd name="T37" fmla="*/ 53469 h 602"/>
              <a:gd name="T38" fmla="*/ 104627 w 418"/>
              <a:gd name="T39" fmla="*/ 53469 h 602"/>
              <a:gd name="T40" fmla="*/ 97050 w 418"/>
              <a:gd name="T41" fmla="*/ 50940 h 602"/>
              <a:gd name="T42" fmla="*/ 97050 w 418"/>
              <a:gd name="T43" fmla="*/ 50940 h 602"/>
              <a:gd name="T44" fmla="*/ 84062 w 418"/>
              <a:gd name="T45" fmla="*/ 35766 h 602"/>
              <a:gd name="T46" fmla="*/ 84062 w 418"/>
              <a:gd name="T47" fmla="*/ 99350 h 602"/>
              <a:gd name="T48" fmla="*/ 84062 w 418"/>
              <a:gd name="T49" fmla="*/ 99350 h 602"/>
              <a:gd name="T50" fmla="*/ 73960 w 418"/>
              <a:gd name="T51" fmla="*/ 109827 h 602"/>
              <a:gd name="T52" fmla="*/ 63858 w 418"/>
              <a:gd name="T53" fmla="*/ 99350 h 602"/>
              <a:gd name="T54" fmla="*/ 63858 w 418"/>
              <a:gd name="T55" fmla="*/ 99350 h 602"/>
              <a:gd name="T56" fmla="*/ 63858 w 418"/>
              <a:gd name="T57" fmla="*/ 35766 h 602"/>
              <a:gd name="T58" fmla="*/ 50870 w 418"/>
              <a:gd name="T59" fmla="*/ 50940 h 602"/>
              <a:gd name="T60" fmla="*/ 50870 w 418"/>
              <a:gd name="T61" fmla="*/ 50940 h 602"/>
              <a:gd name="T62" fmla="*/ 43294 w 418"/>
              <a:gd name="T63" fmla="*/ 53469 h 602"/>
              <a:gd name="T64" fmla="*/ 33192 w 418"/>
              <a:gd name="T65" fmla="*/ 43353 h 602"/>
              <a:gd name="T66" fmla="*/ 35717 w 418"/>
              <a:gd name="T67" fmla="*/ 38295 h 602"/>
              <a:gd name="T68" fmla="*/ 35717 w 418"/>
              <a:gd name="T69" fmla="*/ 38295 h 602"/>
              <a:gd name="T70" fmla="*/ 66384 w 418"/>
              <a:gd name="T71" fmla="*/ 2529 h 602"/>
              <a:gd name="T72" fmla="*/ 66384 w 418"/>
              <a:gd name="T73" fmla="*/ 2529 h 602"/>
              <a:gd name="T74" fmla="*/ 73960 w 418"/>
              <a:gd name="T75" fmla="*/ 0 h 602"/>
              <a:gd name="T76" fmla="*/ 81537 w 418"/>
              <a:gd name="T77" fmla="*/ 2529 h 602"/>
              <a:gd name="T78" fmla="*/ 81537 w 418"/>
              <a:gd name="T79" fmla="*/ 2529 h 602"/>
              <a:gd name="T80" fmla="*/ 112203 w 418"/>
              <a:gd name="T81" fmla="*/ 38295 h 602"/>
              <a:gd name="T82" fmla="*/ 112203 w 418"/>
              <a:gd name="T83" fmla="*/ 38295 h 602"/>
              <a:gd name="T84" fmla="*/ 114729 w 418"/>
              <a:gd name="T85" fmla="*/ 43353 h 602"/>
              <a:gd name="T86" fmla="*/ 104627 w 418"/>
              <a:gd name="T87" fmla="*/ 53469 h 60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18" h="602">
                <a:moveTo>
                  <a:pt x="389" y="601"/>
                </a:moveTo>
                <a:lnTo>
                  <a:pt x="389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93"/>
                  <a:pt x="0" y="572"/>
                </a:cubicBezTo>
                <a:cubicBezTo>
                  <a:pt x="0" y="219"/>
                  <a:pt x="0" y="219"/>
                  <a:pt x="0" y="219"/>
                </a:cubicBezTo>
                <a:cubicBezTo>
                  <a:pt x="0" y="198"/>
                  <a:pt x="14" y="191"/>
                  <a:pt x="28" y="191"/>
                </a:cubicBezTo>
                <a:cubicBezTo>
                  <a:pt x="141" y="191"/>
                  <a:pt x="141" y="191"/>
                  <a:pt x="141" y="191"/>
                </a:cubicBezTo>
                <a:cubicBezTo>
                  <a:pt x="141" y="247"/>
                  <a:pt x="141" y="247"/>
                  <a:pt x="141" y="247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360" y="544"/>
                  <a:pt x="360" y="544"/>
                  <a:pt x="360" y="544"/>
                </a:cubicBezTo>
                <a:cubicBezTo>
                  <a:pt x="360" y="247"/>
                  <a:pt x="360" y="247"/>
                  <a:pt x="360" y="247"/>
                </a:cubicBezTo>
                <a:cubicBezTo>
                  <a:pt x="261" y="247"/>
                  <a:pt x="261" y="247"/>
                  <a:pt x="261" y="247"/>
                </a:cubicBezTo>
                <a:cubicBezTo>
                  <a:pt x="261" y="191"/>
                  <a:pt x="261" y="191"/>
                  <a:pt x="261" y="191"/>
                </a:cubicBezTo>
                <a:cubicBezTo>
                  <a:pt x="389" y="191"/>
                  <a:pt x="389" y="191"/>
                  <a:pt x="389" y="191"/>
                </a:cubicBezTo>
                <a:cubicBezTo>
                  <a:pt x="403" y="191"/>
                  <a:pt x="417" y="198"/>
                  <a:pt x="417" y="219"/>
                </a:cubicBezTo>
                <a:cubicBezTo>
                  <a:pt x="417" y="572"/>
                  <a:pt x="417" y="572"/>
                  <a:pt x="417" y="572"/>
                </a:cubicBezTo>
                <a:cubicBezTo>
                  <a:pt x="417" y="593"/>
                  <a:pt x="403" y="601"/>
                  <a:pt x="389" y="601"/>
                </a:cubicBezTo>
                <a:close/>
                <a:moveTo>
                  <a:pt x="290" y="148"/>
                </a:moveTo>
                <a:lnTo>
                  <a:pt x="290" y="148"/>
                </a:lnTo>
                <a:cubicBezTo>
                  <a:pt x="283" y="148"/>
                  <a:pt x="276" y="148"/>
                  <a:pt x="269" y="141"/>
                </a:cubicBezTo>
                <a:cubicBezTo>
                  <a:pt x="233" y="99"/>
                  <a:pt x="233" y="99"/>
                  <a:pt x="233" y="99"/>
                </a:cubicBezTo>
                <a:cubicBezTo>
                  <a:pt x="233" y="275"/>
                  <a:pt x="233" y="275"/>
                  <a:pt x="233" y="275"/>
                </a:cubicBezTo>
                <a:cubicBezTo>
                  <a:pt x="233" y="290"/>
                  <a:pt x="226" y="304"/>
                  <a:pt x="205" y="304"/>
                </a:cubicBezTo>
                <a:cubicBezTo>
                  <a:pt x="191" y="304"/>
                  <a:pt x="177" y="290"/>
                  <a:pt x="177" y="275"/>
                </a:cubicBezTo>
                <a:cubicBezTo>
                  <a:pt x="177" y="99"/>
                  <a:pt x="177" y="99"/>
                  <a:pt x="177" y="99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41" y="148"/>
                  <a:pt x="134" y="148"/>
                  <a:pt x="120" y="148"/>
                </a:cubicBezTo>
                <a:cubicBezTo>
                  <a:pt x="106" y="148"/>
                  <a:pt x="92" y="141"/>
                  <a:pt x="92" y="120"/>
                </a:cubicBezTo>
                <a:cubicBezTo>
                  <a:pt x="92" y="113"/>
                  <a:pt x="99" y="106"/>
                  <a:pt x="99" y="106"/>
                </a:cubicBezTo>
                <a:cubicBezTo>
                  <a:pt x="184" y="7"/>
                  <a:pt x="184" y="7"/>
                  <a:pt x="184" y="7"/>
                </a:cubicBezTo>
                <a:cubicBezTo>
                  <a:pt x="191" y="7"/>
                  <a:pt x="198" y="0"/>
                  <a:pt x="205" y="0"/>
                </a:cubicBezTo>
                <a:cubicBezTo>
                  <a:pt x="219" y="0"/>
                  <a:pt x="226" y="7"/>
                  <a:pt x="226" y="7"/>
                </a:cubicBezTo>
                <a:cubicBezTo>
                  <a:pt x="311" y="106"/>
                  <a:pt x="311" y="106"/>
                  <a:pt x="311" y="106"/>
                </a:cubicBezTo>
                <a:cubicBezTo>
                  <a:pt x="318" y="106"/>
                  <a:pt x="318" y="113"/>
                  <a:pt x="318" y="120"/>
                </a:cubicBezTo>
                <a:cubicBezTo>
                  <a:pt x="318" y="141"/>
                  <a:pt x="311" y="148"/>
                  <a:pt x="290" y="1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2" name="Freeform 86"/>
          <p:cNvSpPr>
            <a:spLocks noChangeArrowheads="1"/>
          </p:cNvSpPr>
          <p:nvPr/>
        </p:nvSpPr>
        <p:spPr bwMode="auto">
          <a:xfrm>
            <a:off x="13604787" y="9505106"/>
            <a:ext cx="552640" cy="547702"/>
          </a:xfrm>
          <a:custGeom>
            <a:avLst/>
            <a:gdLst>
              <a:gd name="T0" fmla="*/ 167399 w 496"/>
              <a:gd name="T1" fmla="*/ 61260 h 489"/>
              <a:gd name="T2" fmla="*/ 167399 w 496"/>
              <a:gd name="T3" fmla="*/ 61260 h 489"/>
              <a:gd name="T4" fmla="*/ 167399 w 496"/>
              <a:gd name="T5" fmla="*/ 61260 h 489"/>
              <a:gd name="T6" fmla="*/ 157362 w 496"/>
              <a:gd name="T7" fmla="*/ 51170 h 489"/>
              <a:gd name="T8" fmla="*/ 157362 w 496"/>
              <a:gd name="T9" fmla="*/ 35675 h 489"/>
              <a:gd name="T10" fmla="*/ 106461 w 496"/>
              <a:gd name="T11" fmla="*/ 86845 h 489"/>
              <a:gd name="T12" fmla="*/ 106461 w 496"/>
              <a:gd name="T13" fmla="*/ 86845 h 489"/>
              <a:gd name="T14" fmla="*/ 98934 w 496"/>
              <a:gd name="T15" fmla="*/ 89367 h 489"/>
              <a:gd name="T16" fmla="*/ 88897 w 496"/>
              <a:gd name="T17" fmla="*/ 78917 h 489"/>
              <a:gd name="T18" fmla="*/ 91406 w 496"/>
              <a:gd name="T19" fmla="*/ 71350 h 489"/>
              <a:gd name="T20" fmla="*/ 91406 w 496"/>
              <a:gd name="T21" fmla="*/ 71350 h 489"/>
              <a:gd name="T22" fmla="*/ 141948 w 496"/>
              <a:gd name="T23" fmla="*/ 20540 h 489"/>
              <a:gd name="T24" fmla="*/ 126893 w 496"/>
              <a:gd name="T25" fmla="*/ 20540 h 489"/>
              <a:gd name="T26" fmla="*/ 116857 w 496"/>
              <a:gd name="T27" fmla="*/ 10450 h 489"/>
              <a:gd name="T28" fmla="*/ 126893 w 496"/>
              <a:gd name="T29" fmla="*/ 0 h 489"/>
              <a:gd name="T30" fmla="*/ 167399 w 496"/>
              <a:gd name="T31" fmla="*/ 0 h 489"/>
              <a:gd name="T32" fmla="*/ 177436 w 496"/>
              <a:gd name="T33" fmla="*/ 10450 h 489"/>
              <a:gd name="T34" fmla="*/ 177436 w 496"/>
              <a:gd name="T35" fmla="*/ 51170 h 489"/>
              <a:gd name="T36" fmla="*/ 167399 w 496"/>
              <a:gd name="T37" fmla="*/ 61260 h 489"/>
              <a:gd name="T38" fmla="*/ 86388 w 496"/>
              <a:gd name="T39" fmla="*/ 20540 h 489"/>
              <a:gd name="T40" fmla="*/ 86388 w 496"/>
              <a:gd name="T41" fmla="*/ 20540 h 489"/>
              <a:gd name="T42" fmla="*/ 86388 w 496"/>
              <a:gd name="T43" fmla="*/ 20540 h 489"/>
              <a:gd name="T44" fmla="*/ 20432 w 496"/>
              <a:gd name="T45" fmla="*/ 20540 h 489"/>
              <a:gd name="T46" fmla="*/ 20432 w 496"/>
              <a:gd name="T47" fmla="*/ 155312 h 489"/>
              <a:gd name="T48" fmla="*/ 157362 w 496"/>
              <a:gd name="T49" fmla="*/ 155312 h 489"/>
              <a:gd name="T50" fmla="*/ 157362 w 496"/>
              <a:gd name="T51" fmla="*/ 145222 h 489"/>
              <a:gd name="T52" fmla="*/ 157362 w 496"/>
              <a:gd name="T53" fmla="*/ 91890 h 489"/>
              <a:gd name="T54" fmla="*/ 157362 w 496"/>
              <a:gd name="T55" fmla="*/ 91890 h 489"/>
              <a:gd name="T56" fmla="*/ 157362 w 496"/>
              <a:gd name="T57" fmla="*/ 68827 h 489"/>
              <a:gd name="T58" fmla="*/ 167399 w 496"/>
              <a:gd name="T59" fmla="*/ 71350 h 489"/>
              <a:gd name="T60" fmla="*/ 177436 w 496"/>
              <a:gd name="T61" fmla="*/ 68827 h 489"/>
              <a:gd name="T62" fmla="*/ 177436 w 496"/>
              <a:gd name="T63" fmla="*/ 99457 h 489"/>
              <a:gd name="T64" fmla="*/ 177436 w 496"/>
              <a:gd name="T65" fmla="*/ 99457 h 489"/>
              <a:gd name="T66" fmla="*/ 177436 w 496"/>
              <a:gd name="T67" fmla="*/ 165762 h 489"/>
              <a:gd name="T68" fmla="*/ 167399 w 496"/>
              <a:gd name="T69" fmla="*/ 175852 h 489"/>
              <a:gd name="T70" fmla="*/ 10395 w 496"/>
              <a:gd name="T71" fmla="*/ 175852 h 489"/>
              <a:gd name="T72" fmla="*/ 0 w 496"/>
              <a:gd name="T73" fmla="*/ 165762 h 489"/>
              <a:gd name="T74" fmla="*/ 0 w 496"/>
              <a:gd name="T75" fmla="*/ 10450 h 489"/>
              <a:gd name="T76" fmla="*/ 10395 w 496"/>
              <a:gd name="T77" fmla="*/ 0 h 489"/>
              <a:gd name="T78" fmla="*/ 86388 w 496"/>
              <a:gd name="T79" fmla="*/ 0 h 489"/>
              <a:gd name="T80" fmla="*/ 86388 w 496"/>
              <a:gd name="T81" fmla="*/ 0 h 489"/>
              <a:gd name="T82" fmla="*/ 108971 w 496"/>
              <a:gd name="T83" fmla="*/ 0 h 489"/>
              <a:gd name="T84" fmla="*/ 106461 w 496"/>
              <a:gd name="T85" fmla="*/ 10450 h 489"/>
              <a:gd name="T86" fmla="*/ 108971 w 496"/>
              <a:gd name="T87" fmla="*/ 20540 h 489"/>
              <a:gd name="T88" fmla="*/ 86388 w 496"/>
              <a:gd name="T89" fmla="*/ 20540 h 48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96" h="489">
                <a:moveTo>
                  <a:pt x="467" y="170"/>
                </a:moveTo>
                <a:lnTo>
                  <a:pt x="467" y="170"/>
                </a:lnTo>
                <a:cubicBezTo>
                  <a:pt x="446" y="170"/>
                  <a:pt x="439" y="156"/>
                  <a:pt x="439" y="142"/>
                </a:cubicBezTo>
                <a:cubicBezTo>
                  <a:pt x="439" y="99"/>
                  <a:pt x="439" y="99"/>
                  <a:pt x="439" y="99"/>
                </a:cubicBezTo>
                <a:cubicBezTo>
                  <a:pt x="297" y="241"/>
                  <a:pt x="297" y="241"/>
                  <a:pt x="297" y="241"/>
                </a:cubicBezTo>
                <a:cubicBezTo>
                  <a:pt x="290" y="241"/>
                  <a:pt x="283" y="248"/>
                  <a:pt x="276" y="248"/>
                </a:cubicBezTo>
                <a:cubicBezTo>
                  <a:pt x="262" y="248"/>
                  <a:pt x="248" y="234"/>
                  <a:pt x="248" y="219"/>
                </a:cubicBezTo>
                <a:cubicBezTo>
                  <a:pt x="248" y="212"/>
                  <a:pt x="248" y="205"/>
                  <a:pt x="255" y="198"/>
                </a:cubicBezTo>
                <a:cubicBezTo>
                  <a:pt x="396" y="57"/>
                  <a:pt x="396" y="57"/>
                  <a:pt x="396" y="57"/>
                </a:cubicBezTo>
                <a:cubicBezTo>
                  <a:pt x="354" y="57"/>
                  <a:pt x="354" y="57"/>
                  <a:pt x="354" y="57"/>
                </a:cubicBezTo>
                <a:cubicBezTo>
                  <a:pt x="333" y="57"/>
                  <a:pt x="326" y="43"/>
                  <a:pt x="326" y="29"/>
                </a:cubicBezTo>
                <a:cubicBezTo>
                  <a:pt x="326" y="15"/>
                  <a:pt x="333" y="0"/>
                  <a:pt x="354" y="0"/>
                </a:cubicBezTo>
                <a:cubicBezTo>
                  <a:pt x="467" y="0"/>
                  <a:pt x="467" y="0"/>
                  <a:pt x="467" y="0"/>
                </a:cubicBezTo>
                <a:cubicBezTo>
                  <a:pt x="481" y="0"/>
                  <a:pt x="495" y="15"/>
                  <a:pt x="495" y="29"/>
                </a:cubicBezTo>
                <a:cubicBezTo>
                  <a:pt x="495" y="142"/>
                  <a:pt x="495" y="142"/>
                  <a:pt x="495" y="142"/>
                </a:cubicBezTo>
                <a:cubicBezTo>
                  <a:pt x="495" y="156"/>
                  <a:pt x="481" y="170"/>
                  <a:pt x="467" y="170"/>
                </a:cubicBezTo>
                <a:close/>
                <a:moveTo>
                  <a:pt x="241" y="57"/>
                </a:moveTo>
                <a:lnTo>
                  <a:pt x="241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431"/>
                  <a:pt x="57" y="431"/>
                  <a:pt x="57" y="431"/>
                </a:cubicBezTo>
                <a:cubicBezTo>
                  <a:pt x="439" y="431"/>
                  <a:pt x="439" y="431"/>
                  <a:pt x="439" y="431"/>
                </a:cubicBezTo>
                <a:cubicBezTo>
                  <a:pt x="439" y="403"/>
                  <a:pt x="439" y="403"/>
                  <a:pt x="439" y="403"/>
                </a:cubicBezTo>
                <a:cubicBezTo>
                  <a:pt x="439" y="255"/>
                  <a:pt x="439" y="255"/>
                  <a:pt x="439" y="255"/>
                </a:cubicBezTo>
                <a:cubicBezTo>
                  <a:pt x="439" y="191"/>
                  <a:pt x="439" y="191"/>
                  <a:pt x="439" y="191"/>
                </a:cubicBezTo>
                <a:cubicBezTo>
                  <a:pt x="446" y="198"/>
                  <a:pt x="453" y="198"/>
                  <a:pt x="467" y="198"/>
                </a:cubicBezTo>
                <a:cubicBezTo>
                  <a:pt x="474" y="198"/>
                  <a:pt x="481" y="198"/>
                  <a:pt x="495" y="191"/>
                </a:cubicBezTo>
                <a:cubicBezTo>
                  <a:pt x="495" y="276"/>
                  <a:pt x="495" y="276"/>
                  <a:pt x="495" y="276"/>
                </a:cubicBezTo>
                <a:cubicBezTo>
                  <a:pt x="495" y="460"/>
                  <a:pt x="495" y="460"/>
                  <a:pt x="495" y="460"/>
                </a:cubicBezTo>
                <a:cubicBezTo>
                  <a:pt x="495" y="481"/>
                  <a:pt x="481" y="488"/>
                  <a:pt x="467" y="488"/>
                </a:cubicBezTo>
                <a:cubicBezTo>
                  <a:pt x="29" y="488"/>
                  <a:pt x="29" y="488"/>
                  <a:pt x="29" y="488"/>
                </a:cubicBezTo>
                <a:cubicBezTo>
                  <a:pt x="15" y="488"/>
                  <a:pt x="0" y="481"/>
                  <a:pt x="0" y="460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15" y="0"/>
                  <a:pt x="29" y="0"/>
                </a:cubicBezTo>
                <a:cubicBezTo>
                  <a:pt x="241" y="0"/>
                  <a:pt x="241" y="0"/>
                  <a:pt x="241" y="0"/>
                </a:cubicBezTo>
                <a:cubicBezTo>
                  <a:pt x="304" y="0"/>
                  <a:pt x="304" y="0"/>
                  <a:pt x="304" y="0"/>
                </a:cubicBezTo>
                <a:cubicBezTo>
                  <a:pt x="297" y="7"/>
                  <a:pt x="297" y="22"/>
                  <a:pt x="297" y="29"/>
                </a:cubicBezTo>
                <a:cubicBezTo>
                  <a:pt x="297" y="36"/>
                  <a:pt x="297" y="50"/>
                  <a:pt x="304" y="57"/>
                </a:cubicBezTo>
                <a:lnTo>
                  <a:pt x="24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3" name="Freeform 87"/>
          <p:cNvSpPr>
            <a:spLocks noChangeArrowheads="1"/>
          </p:cNvSpPr>
          <p:nvPr/>
        </p:nvSpPr>
        <p:spPr bwMode="auto">
          <a:xfrm>
            <a:off x="12366286" y="9445894"/>
            <a:ext cx="675994" cy="675994"/>
          </a:xfrm>
          <a:custGeom>
            <a:avLst/>
            <a:gdLst>
              <a:gd name="T0" fmla="*/ 206641 w 602"/>
              <a:gd name="T1" fmla="*/ 217126 h 602"/>
              <a:gd name="T2" fmla="*/ 165819 w 602"/>
              <a:gd name="T3" fmla="*/ 217126 h 602"/>
              <a:gd name="T4" fmla="*/ 165819 w 602"/>
              <a:gd name="T5" fmla="*/ 196533 h 602"/>
              <a:gd name="T6" fmla="*/ 196526 w 602"/>
              <a:gd name="T7" fmla="*/ 196533 h 602"/>
              <a:gd name="T8" fmla="*/ 196526 w 602"/>
              <a:gd name="T9" fmla="*/ 165825 h 602"/>
              <a:gd name="T10" fmla="*/ 217118 w 602"/>
              <a:gd name="T11" fmla="*/ 165825 h 602"/>
              <a:gd name="T12" fmla="*/ 217118 w 602"/>
              <a:gd name="T13" fmla="*/ 206649 h 602"/>
              <a:gd name="T14" fmla="*/ 206641 w 602"/>
              <a:gd name="T15" fmla="*/ 61055 h 602"/>
              <a:gd name="T16" fmla="*/ 196526 w 602"/>
              <a:gd name="T17" fmla="*/ 50940 h 602"/>
              <a:gd name="T18" fmla="*/ 196526 w 602"/>
              <a:gd name="T19" fmla="*/ 20231 h 602"/>
              <a:gd name="T20" fmla="*/ 165819 w 602"/>
              <a:gd name="T21" fmla="*/ 20231 h 602"/>
              <a:gd name="T22" fmla="*/ 165819 w 602"/>
              <a:gd name="T23" fmla="*/ 0 h 602"/>
              <a:gd name="T24" fmla="*/ 206641 w 602"/>
              <a:gd name="T25" fmla="*/ 0 h 602"/>
              <a:gd name="T26" fmla="*/ 217118 w 602"/>
              <a:gd name="T27" fmla="*/ 50940 h 602"/>
              <a:gd name="T28" fmla="*/ 206641 w 602"/>
              <a:gd name="T29" fmla="*/ 61055 h 602"/>
              <a:gd name="T30" fmla="*/ 50938 w 602"/>
              <a:gd name="T31" fmla="*/ 20231 h 602"/>
              <a:gd name="T32" fmla="*/ 20231 w 602"/>
              <a:gd name="T33" fmla="*/ 20231 h 602"/>
              <a:gd name="T34" fmla="*/ 20231 w 602"/>
              <a:gd name="T35" fmla="*/ 50940 h 602"/>
              <a:gd name="T36" fmla="*/ 0 w 602"/>
              <a:gd name="T37" fmla="*/ 50940 h 602"/>
              <a:gd name="T38" fmla="*/ 0 w 602"/>
              <a:gd name="T39" fmla="*/ 10116 h 602"/>
              <a:gd name="T40" fmla="*/ 50938 w 602"/>
              <a:gd name="T41" fmla="*/ 0 h 602"/>
              <a:gd name="T42" fmla="*/ 61053 w 602"/>
              <a:gd name="T43" fmla="*/ 10116 h 602"/>
              <a:gd name="T44" fmla="*/ 30707 w 602"/>
              <a:gd name="T45" fmla="*/ 30708 h 602"/>
              <a:gd name="T46" fmla="*/ 186411 w 602"/>
              <a:gd name="T47" fmla="*/ 30708 h 602"/>
              <a:gd name="T48" fmla="*/ 30707 w 602"/>
              <a:gd name="T49" fmla="*/ 186417 h 602"/>
              <a:gd name="T50" fmla="*/ 50938 w 602"/>
              <a:gd name="T51" fmla="*/ 165825 h 602"/>
              <a:gd name="T52" fmla="*/ 165819 w 602"/>
              <a:gd name="T53" fmla="*/ 165825 h 602"/>
              <a:gd name="T54" fmla="*/ 50938 w 602"/>
              <a:gd name="T55" fmla="*/ 50940 h 602"/>
              <a:gd name="T56" fmla="*/ 10115 w 602"/>
              <a:gd name="T57" fmla="*/ 155709 h 602"/>
              <a:gd name="T58" fmla="*/ 20231 w 602"/>
              <a:gd name="T59" fmla="*/ 165825 h 602"/>
              <a:gd name="T60" fmla="*/ 20231 w 602"/>
              <a:gd name="T61" fmla="*/ 196533 h 602"/>
              <a:gd name="T62" fmla="*/ 50938 w 602"/>
              <a:gd name="T63" fmla="*/ 196533 h 602"/>
              <a:gd name="T64" fmla="*/ 50938 w 602"/>
              <a:gd name="T65" fmla="*/ 217126 h 602"/>
              <a:gd name="T66" fmla="*/ 10115 w 602"/>
              <a:gd name="T67" fmla="*/ 217126 h 602"/>
              <a:gd name="T68" fmla="*/ 0 w 602"/>
              <a:gd name="T69" fmla="*/ 165825 h 602"/>
              <a:gd name="T70" fmla="*/ 10115 w 602"/>
              <a:gd name="T71" fmla="*/ 155709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2" h="602">
                <a:moveTo>
                  <a:pt x="572" y="601"/>
                </a:moveTo>
                <a:lnTo>
                  <a:pt x="572" y="601"/>
                </a:lnTo>
                <a:cubicBezTo>
                  <a:pt x="459" y="601"/>
                  <a:pt x="459" y="601"/>
                  <a:pt x="459" y="601"/>
                </a:cubicBezTo>
                <a:cubicBezTo>
                  <a:pt x="445" y="601"/>
                  <a:pt x="431" y="593"/>
                  <a:pt x="431" y="572"/>
                </a:cubicBezTo>
                <a:cubicBezTo>
                  <a:pt x="431" y="558"/>
                  <a:pt x="445" y="544"/>
                  <a:pt x="459" y="544"/>
                </a:cubicBezTo>
                <a:cubicBezTo>
                  <a:pt x="544" y="544"/>
                  <a:pt x="544" y="544"/>
                  <a:pt x="544" y="544"/>
                </a:cubicBezTo>
                <a:cubicBezTo>
                  <a:pt x="544" y="459"/>
                  <a:pt x="544" y="459"/>
                  <a:pt x="544" y="459"/>
                </a:cubicBezTo>
                <a:cubicBezTo>
                  <a:pt x="544" y="445"/>
                  <a:pt x="558" y="431"/>
                  <a:pt x="572" y="431"/>
                </a:cubicBezTo>
                <a:cubicBezTo>
                  <a:pt x="594" y="431"/>
                  <a:pt x="601" y="445"/>
                  <a:pt x="601" y="459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93"/>
                  <a:pt x="594" y="601"/>
                  <a:pt x="572" y="601"/>
                </a:cubicBezTo>
                <a:close/>
                <a:moveTo>
                  <a:pt x="572" y="169"/>
                </a:moveTo>
                <a:lnTo>
                  <a:pt x="572" y="169"/>
                </a:lnTo>
                <a:cubicBezTo>
                  <a:pt x="558" y="169"/>
                  <a:pt x="544" y="155"/>
                  <a:pt x="544" y="141"/>
                </a:cubicBezTo>
                <a:cubicBezTo>
                  <a:pt x="544" y="56"/>
                  <a:pt x="544" y="56"/>
                  <a:pt x="544" y="56"/>
                </a:cubicBezTo>
                <a:cubicBezTo>
                  <a:pt x="459" y="56"/>
                  <a:pt x="459" y="56"/>
                  <a:pt x="459" y="56"/>
                </a:cubicBezTo>
                <a:cubicBezTo>
                  <a:pt x="445" y="56"/>
                  <a:pt x="431" y="42"/>
                  <a:pt x="431" y="28"/>
                </a:cubicBezTo>
                <a:cubicBezTo>
                  <a:pt x="431" y="14"/>
                  <a:pt x="445" y="0"/>
                  <a:pt x="459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141"/>
                  <a:pt x="601" y="141"/>
                  <a:pt x="601" y="141"/>
                </a:cubicBezTo>
                <a:cubicBezTo>
                  <a:pt x="601" y="155"/>
                  <a:pt x="594" y="169"/>
                  <a:pt x="572" y="169"/>
                </a:cubicBezTo>
                <a:close/>
                <a:moveTo>
                  <a:pt x="141" y="56"/>
                </a:moveTo>
                <a:lnTo>
                  <a:pt x="141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55"/>
                  <a:pt x="42" y="169"/>
                  <a:pt x="28" y="169"/>
                </a:cubicBezTo>
                <a:cubicBezTo>
                  <a:pt x="14" y="169"/>
                  <a:pt x="0" y="155"/>
                  <a:pt x="0" y="14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4"/>
                  <a:pt x="169" y="28"/>
                </a:cubicBezTo>
                <a:cubicBezTo>
                  <a:pt x="169" y="42"/>
                  <a:pt x="155" y="56"/>
                  <a:pt x="141" y="56"/>
                </a:cubicBezTo>
                <a:close/>
                <a:moveTo>
                  <a:pt x="85" y="85"/>
                </a:moveTo>
                <a:lnTo>
                  <a:pt x="85" y="85"/>
                </a:lnTo>
                <a:cubicBezTo>
                  <a:pt x="516" y="85"/>
                  <a:pt x="516" y="85"/>
                  <a:pt x="516" y="85"/>
                </a:cubicBezTo>
                <a:cubicBezTo>
                  <a:pt x="516" y="516"/>
                  <a:pt x="516" y="516"/>
                  <a:pt x="516" y="516"/>
                </a:cubicBezTo>
                <a:cubicBezTo>
                  <a:pt x="85" y="516"/>
                  <a:pt x="85" y="516"/>
                  <a:pt x="85" y="516"/>
                </a:cubicBezTo>
                <a:lnTo>
                  <a:pt x="85" y="85"/>
                </a:lnTo>
                <a:close/>
                <a:moveTo>
                  <a:pt x="141" y="459"/>
                </a:moveTo>
                <a:lnTo>
                  <a:pt x="141" y="459"/>
                </a:lnTo>
                <a:cubicBezTo>
                  <a:pt x="459" y="459"/>
                  <a:pt x="459" y="459"/>
                  <a:pt x="459" y="459"/>
                </a:cubicBezTo>
                <a:cubicBezTo>
                  <a:pt x="459" y="141"/>
                  <a:pt x="459" y="141"/>
                  <a:pt x="459" y="141"/>
                </a:cubicBezTo>
                <a:cubicBezTo>
                  <a:pt x="141" y="141"/>
                  <a:pt x="141" y="141"/>
                  <a:pt x="141" y="141"/>
                </a:cubicBezTo>
                <a:lnTo>
                  <a:pt x="141" y="459"/>
                </a:lnTo>
                <a:close/>
                <a:moveTo>
                  <a:pt x="28" y="431"/>
                </a:moveTo>
                <a:lnTo>
                  <a:pt x="28" y="431"/>
                </a:lnTo>
                <a:cubicBezTo>
                  <a:pt x="42" y="431"/>
                  <a:pt x="56" y="445"/>
                  <a:pt x="56" y="459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141" y="544"/>
                  <a:pt x="141" y="544"/>
                  <a:pt x="141" y="544"/>
                </a:cubicBezTo>
                <a:cubicBezTo>
                  <a:pt x="155" y="544"/>
                  <a:pt x="169" y="558"/>
                  <a:pt x="169" y="572"/>
                </a:cubicBezTo>
                <a:cubicBezTo>
                  <a:pt x="169" y="593"/>
                  <a:pt x="155" y="601"/>
                  <a:pt x="141" y="601"/>
                </a:cubicBez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93"/>
                  <a:pt x="0" y="572"/>
                </a:cubicBezTo>
                <a:cubicBezTo>
                  <a:pt x="0" y="459"/>
                  <a:pt x="0" y="459"/>
                  <a:pt x="0" y="459"/>
                </a:cubicBezTo>
                <a:cubicBezTo>
                  <a:pt x="0" y="445"/>
                  <a:pt x="14" y="431"/>
                  <a:pt x="28" y="4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4" name="Freeform 88"/>
          <p:cNvSpPr>
            <a:spLocks noChangeArrowheads="1"/>
          </p:cNvSpPr>
          <p:nvPr/>
        </p:nvSpPr>
        <p:spPr bwMode="auto">
          <a:xfrm>
            <a:off x="11186993" y="9445894"/>
            <a:ext cx="671060" cy="675994"/>
          </a:xfrm>
          <a:custGeom>
            <a:avLst/>
            <a:gdLst>
              <a:gd name="T0" fmla="*/ 205475 w 601"/>
              <a:gd name="T1" fmla="*/ 217126 h 602"/>
              <a:gd name="T2" fmla="*/ 205475 w 601"/>
              <a:gd name="T3" fmla="*/ 217126 h 602"/>
              <a:gd name="T4" fmla="*/ 164883 w 601"/>
              <a:gd name="T5" fmla="*/ 217126 h 602"/>
              <a:gd name="T6" fmla="*/ 164883 w 601"/>
              <a:gd name="T7" fmla="*/ 217126 h 602"/>
              <a:gd name="T8" fmla="*/ 154824 w 601"/>
              <a:gd name="T9" fmla="*/ 206649 h 602"/>
              <a:gd name="T10" fmla="*/ 164883 w 601"/>
              <a:gd name="T11" fmla="*/ 196533 h 602"/>
              <a:gd name="T12" fmla="*/ 164883 w 601"/>
              <a:gd name="T13" fmla="*/ 196533 h 602"/>
              <a:gd name="T14" fmla="*/ 195416 w 601"/>
              <a:gd name="T15" fmla="*/ 196533 h 602"/>
              <a:gd name="T16" fmla="*/ 195416 w 601"/>
              <a:gd name="T17" fmla="*/ 165825 h 602"/>
              <a:gd name="T18" fmla="*/ 195416 w 601"/>
              <a:gd name="T19" fmla="*/ 165825 h 602"/>
              <a:gd name="T20" fmla="*/ 205475 w 601"/>
              <a:gd name="T21" fmla="*/ 155709 h 602"/>
              <a:gd name="T22" fmla="*/ 215533 w 601"/>
              <a:gd name="T23" fmla="*/ 165825 h 602"/>
              <a:gd name="T24" fmla="*/ 215533 w 601"/>
              <a:gd name="T25" fmla="*/ 165825 h 602"/>
              <a:gd name="T26" fmla="*/ 215533 w 601"/>
              <a:gd name="T27" fmla="*/ 206649 h 602"/>
              <a:gd name="T28" fmla="*/ 205475 w 601"/>
              <a:gd name="T29" fmla="*/ 217126 h 602"/>
              <a:gd name="T30" fmla="*/ 30534 w 601"/>
              <a:gd name="T31" fmla="*/ 30708 h 602"/>
              <a:gd name="T32" fmla="*/ 30534 w 601"/>
              <a:gd name="T33" fmla="*/ 30708 h 602"/>
              <a:gd name="T34" fmla="*/ 185358 w 601"/>
              <a:gd name="T35" fmla="*/ 30708 h 602"/>
              <a:gd name="T36" fmla="*/ 185358 w 601"/>
              <a:gd name="T37" fmla="*/ 186417 h 602"/>
              <a:gd name="T38" fmla="*/ 30534 w 601"/>
              <a:gd name="T39" fmla="*/ 186417 h 602"/>
              <a:gd name="T40" fmla="*/ 30534 w 601"/>
              <a:gd name="T41" fmla="*/ 30708 h 602"/>
              <a:gd name="T42" fmla="*/ 50650 w 601"/>
              <a:gd name="T43" fmla="*/ 165825 h 602"/>
              <a:gd name="T44" fmla="*/ 50650 w 601"/>
              <a:gd name="T45" fmla="*/ 165825 h 602"/>
              <a:gd name="T46" fmla="*/ 164883 w 601"/>
              <a:gd name="T47" fmla="*/ 165825 h 602"/>
              <a:gd name="T48" fmla="*/ 164883 w 601"/>
              <a:gd name="T49" fmla="*/ 50940 h 602"/>
              <a:gd name="T50" fmla="*/ 50650 w 601"/>
              <a:gd name="T51" fmla="*/ 50940 h 602"/>
              <a:gd name="T52" fmla="*/ 50650 w 601"/>
              <a:gd name="T53" fmla="*/ 165825 h 602"/>
              <a:gd name="T54" fmla="*/ 50650 w 601"/>
              <a:gd name="T55" fmla="*/ 20231 h 602"/>
              <a:gd name="T56" fmla="*/ 50650 w 601"/>
              <a:gd name="T57" fmla="*/ 20231 h 602"/>
              <a:gd name="T58" fmla="*/ 50650 w 601"/>
              <a:gd name="T59" fmla="*/ 20231 h 602"/>
              <a:gd name="T60" fmla="*/ 20116 w 601"/>
              <a:gd name="T61" fmla="*/ 20231 h 602"/>
              <a:gd name="T62" fmla="*/ 20116 w 601"/>
              <a:gd name="T63" fmla="*/ 50940 h 602"/>
              <a:gd name="T64" fmla="*/ 20116 w 601"/>
              <a:gd name="T65" fmla="*/ 50940 h 602"/>
              <a:gd name="T66" fmla="*/ 10058 w 601"/>
              <a:gd name="T67" fmla="*/ 61055 h 602"/>
              <a:gd name="T68" fmla="*/ 0 w 601"/>
              <a:gd name="T69" fmla="*/ 50940 h 602"/>
              <a:gd name="T70" fmla="*/ 0 w 601"/>
              <a:gd name="T71" fmla="*/ 50940 h 602"/>
              <a:gd name="T72" fmla="*/ 0 w 601"/>
              <a:gd name="T73" fmla="*/ 10116 h 602"/>
              <a:gd name="T74" fmla="*/ 10058 w 601"/>
              <a:gd name="T75" fmla="*/ 0 h 602"/>
              <a:gd name="T76" fmla="*/ 50650 w 601"/>
              <a:gd name="T77" fmla="*/ 0 h 602"/>
              <a:gd name="T78" fmla="*/ 50650 w 601"/>
              <a:gd name="T79" fmla="*/ 0 h 602"/>
              <a:gd name="T80" fmla="*/ 60708 w 601"/>
              <a:gd name="T81" fmla="*/ 10116 h 602"/>
              <a:gd name="T82" fmla="*/ 50650 w 601"/>
              <a:gd name="T83" fmla="*/ 20231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1" h="602">
                <a:moveTo>
                  <a:pt x="572" y="601"/>
                </a:moveTo>
                <a:lnTo>
                  <a:pt x="572" y="601"/>
                </a:lnTo>
                <a:cubicBezTo>
                  <a:pt x="459" y="601"/>
                  <a:pt x="459" y="601"/>
                  <a:pt x="459" y="601"/>
                </a:cubicBezTo>
                <a:cubicBezTo>
                  <a:pt x="445" y="601"/>
                  <a:pt x="431" y="593"/>
                  <a:pt x="431" y="572"/>
                </a:cubicBezTo>
                <a:cubicBezTo>
                  <a:pt x="431" y="558"/>
                  <a:pt x="445" y="544"/>
                  <a:pt x="459" y="544"/>
                </a:cubicBezTo>
                <a:cubicBezTo>
                  <a:pt x="544" y="544"/>
                  <a:pt x="544" y="544"/>
                  <a:pt x="544" y="544"/>
                </a:cubicBezTo>
                <a:cubicBezTo>
                  <a:pt x="544" y="459"/>
                  <a:pt x="544" y="459"/>
                  <a:pt x="544" y="459"/>
                </a:cubicBezTo>
                <a:cubicBezTo>
                  <a:pt x="544" y="445"/>
                  <a:pt x="558" y="431"/>
                  <a:pt x="572" y="431"/>
                </a:cubicBezTo>
                <a:cubicBezTo>
                  <a:pt x="586" y="431"/>
                  <a:pt x="600" y="445"/>
                  <a:pt x="600" y="459"/>
                </a:cubicBezTo>
                <a:cubicBezTo>
                  <a:pt x="600" y="572"/>
                  <a:pt x="600" y="572"/>
                  <a:pt x="600" y="572"/>
                </a:cubicBezTo>
                <a:cubicBezTo>
                  <a:pt x="600" y="593"/>
                  <a:pt x="586" y="601"/>
                  <a:pt x="572" y="601"/>
                </a:cubicBezTo>
                <a:close/>
                <a:moveTo>
                  <a:pt x="85" y="85"/>
                </a:moveTo>
                <a:lnTo>
                  <a:pt x="85" y="85"/>
                </a:lnTo>
                <a:cubicBezTo>
                  <a:pt x="516" y="85"/>
                  <a:pt x="516" y="85"/>
                  <a:pt x="516" y="85"/>
                </a:cubicBezTo>
                <a:cubicBezTo>
                  <a:pt x="516" y="516"/>
                  <a:pt x="516" y="516"/>
                  <a:pt x="516" y="516"/>
                </a:cubicBezTo>
                <a:cubicBezTo>
                  <a:pt x="85" y="516"/>
                  <a:pt x="85" y="516"/>
                  <a:pt x="85" y="516"/>
                </a:cubicBezTo>
                <a:lnTo>
                  <a:pt x="85" y="85"/>
                </a:lnTo>
                <a:close/>
                <a:moveTo>
                  <a:pt x="141" y="459"/>
                </a:moveTo>
                <a:lnTo>
                  <a:pt x="141" y="459"/>
                </a:lnTo>
                <a:cubicBezTo>
                  <a:pt x="459" y="459"/>
                  <a:pt x="459" y="459"/>
                  <a:pt x="459" y="459"/>
                </a:cubicBezTo>
                <a:cubicBezTo>
                  <a:pt x="459" y="141"/>
                  <a:pt x="459" y="141"/>
                  <a:pt x="459" y="141"/>
                </a:cubicBezTo>
                <a:cubicBezTo>
                  <a:pt x="141" y="141"/>
                  <a:pt x="141" y="141"/>
                  <a:pt x="141" y="141"/>
                </a:cubicBezTo>
                <a:lnTo>
                  <a:pt x="141" y="459"/>
                </a:lnTo>
                <a:close/>
                <a:moveTo>
                  <a:pt x="141" y="56"/>
                </a:moveTo>
                <a:lnTo>
                  <a:pt x="141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55"/>
                  <a:pt x="42" y="169"/>
                  <a:pt x="28" y="169"/>
                </a:cubicBezTo>
                <a:cubicBezTo>
                  <a:pt x="7" y="169"/>
                  <a:pt x="0" y="155"/>
                  <a:pt x="0" y="141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55" y="0"/>
                  <a:pt x="169" y="14"/>
                  <a:pt x="169" y="28"/>
                </a:cubicBezTo>
                <a:cubicBezTo>
                  <a:pt x="169" y="42"/>
                  <a:pt x="155" y="56"/>
                  <a:pt x="141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5" name="Freeform 89"/>
          <p:cNvSpPr>
            <a:spLocks noChangeArrowheads="1"/>
          </p:cNvSpPr>
          <p:nvPr/>
        </p:nvSpPr>
        <p:spPr bwMode="auto">
          <a:xfrm>
            <a:off x="9997838" y="9445894"/>
            <a:ext cx="680930" cy="675994"/>
          </a:xfrm>
          <a:custGeom>
            <a:avLst/>
            <a:gdLst>
              <a:gd name="T0" fmla="*/ 208618 w 608"/>
              <a:gd name="T1" fmla="*/ 61055 h 602"/>
              <a:gd name="T2" fmla="*/ 208618 w 608"/>
              <a:gd name="T3" fmla="*/ 61055 h 602"/>
              <a:gd name="T4" fmla="*/ 198529 w 608"/>
              <a:gd name="T5" fmla="*/ 50940 h 602"/>
              <a:gd name="T6" fmla="*/ 198529 w 608"/>
              <a:gd name="T7" fmla="*/ 50940 h 602"/>
              <a:gd name="T8" fmla="*/ 198529 w 608"/>
              <a:gd name="T9" fmla="*/ 20231 h 602"/>
              <a:gd name="T10" fmla="*/ 167903 w 608"/>
              <a:gd name="T11" fmla="*/ 20231 h 602"/>
              <a:gd name="T12" fmla="*/ 167903 w 608"/>
              <a:gd name="T13" fmla="*/ 20231 h 602"/>
              <a:gd name="T14" fmla="*/ 157815 w 608"/>
              <a:gd name="T15" fmla="*/ 10116 h 602"/>
              <a:gd name="T16" fmla="*/ 167903 w 608"/>
              <a:gd name="T17" fmla="*/ 0 h 602"/>
              <a:gd name="T18" fmla="*/ 167903 w 608"/>
              <a:gd name="T19" fmla="*/ 0 h 602"/>
              <a:gd name="T20" fmla="*/ 208618 w 608"/>
              <a:gd name="T21" fmla="*/ 0 h 602"/>
              <a:gd name="T22" fmla="*/ 218707 w 608"/>
              <a:gd name="T23" fmla="*/ 10116 h 602"/>
              <a:gd name="T24" fmla="*/ 218707 w 608"/>
              <a:gd name="T25" fmla="*/ 50940 h 602"/>
              <a:gd name="T26" fmla="*/ 218707 w 608"/>
              <a:gd name="T27" fmla="*/ 50940 h 602"/>
              <a:gd name="T28" fmla="*/ 208618 w 608"/>
              <a:gd name="T29" fmla="*/ 61055 h 602"/>
              <a:gd name="T30" fmla="*/ 188441 w 608"/>
              <a:gd name="T31" fmla="*/ 186417 h 602"/>
              <a:gd name="T32" fmla="*/ 188441 w 608"/>
              <a:gd name="T33" fmla="*/ 186417 h 602"/>
              <a:gd name="T34" fmla="*/ 30266 w 608"/>
              <a:gd name="T35" fmla="*/ 186417 h 602"/>
              <a:gd name="T36" fmla="*/ 30266 w 608"/>
              <a:gd name="T37" fmla="*/ 30708 h 602"/>
              <a:gd name="T38" fmla="*/ 188441 w 608"/>
              <a:gd name="T39" fmla="*/ 30708 h 602"/>
              <a:gd name="T40" fmla="*/ 188441 w 608"/>
              <a:gd name="T41" fmla="*/ 186417 h 602"/>
              <a:gd name="T42" fmla="*/ 167903 w 608"/>
              <a:gd name="T43" fmla="*/ 50940 h 602"/>
              <a:gd name="T44" fmla="*/ 167903 w 608"/>
              <a:gd name="T45" fmla="*/ 50940 h 602"/>
              <a:gd name="T46" fmla="*/ 50803 w 608"/>
              <a:gd name="T47" fmla="*/ 50940 h 602"/>
              <a:gd name="T48" fmla="*/ 50803 w 608"/>
              <a:gd name="T49" fmla="*/ 165825 h 602"/>
              <a:gd name="T50" fmla="*/ 167903 w 608"/>
              <a:gd name="T51" fmla="*/ 165825 h 602"/>
              <a:gd name="T52" fmla="*/ 167903 w 608"/>
              <a:gd name="T53" fmla="*/ 50940 h 602"/>
              <a:gd name="T54" fmla="*/ 50803 w 608"/>
              <a:gd name="T55" fmla="*/ 196533 h 602"/>
              <a:gd name="T56" fmla="*/ 50803 w 608"/>
              <a:gd name="T57" fmla="*/ 196533 h 602"/>
              <a:gd name="T58" fmla="*/ 60892 w 608"/>
              <a:gd name="T59" fmla="*/ 206649 h 602"/>
              <a:gd name="T60" fmla="*/ 50803 w 608"/>
              <a:gd name="T61" fmla="*/ 217126 h 602"/>
              <a:gd name="T62" fmla="*/ 50803 w 608"/>
              <a:gd name="T63" fmla="*/ 217126 h 602"/>
              <a:gd name="T64" fmla="*/ 10089 w 608"/>
              <a:gd name="T65" fmla="*/ 217126 h 602"/>
              <a:gd name="T66" fmla="*/ 0 w 608"/>
              <a:gd name="T67" fmla="*/ 206649 h 602"/>
              <a:gd name="T68" fmla="*/ 0 w 608"/>
              <a:gd name="T69" fmla="*/ 165825 h 602"/>
              <a:gd name="T70" fmla="*/ 0 w 608"/>
              <a:gd name="T71" fmla="*/ 165825 h 602"/>
              <a:gd name="T72" fmla="*/ 10089 w 608"/>
              <a:gd name="T73" fmla="*/ 155709 h 602"/>
              <a:gd name="T74" fmla="*/ 20177 w 608"/>
              <a:gd name="T75" fmla="*/ 165825 h 602"/>
              <a:gd name="T76" fmla="*/ 20177 w 608"/>
              <a:gd name="T77" fmla="*/ 165825 h 602"/>
              <a:gd name="T78" fmla="*/ 20177 w 608"/>
              <a:gd name="T79" fmla="*/ 196533 h 602"/>
              <a:gd name="T80" fmla="*/ 50803 w 608"/>
              <a:gd name="T81" fmla="*/ 196533 h 60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08" h="602">
                <a:moveTo>
                  <a:pt x="579" y="169"/>
                </a:moveTo>
                <a:lnTo>
                  <a:pt x="579" y="169"/>
                </a:lnTo>
                <a:cubicBezTo>
                  <a:pt x="558" y="169"/>
                  <a:pt x="551" y="155"/>
                  <a:pt x="551" y="141"/>
                </a:cubicBezTo>
                <a:cubicBezTo>
                  <a:pt x="551" y="56"/>
                  <a:pt x="551" y="56"/>
                  <a:pt x="551" y="56"/>
                </a:cubicBezTo>
                <a:cubicBezTo>
                  <a:pt x="466" y="56"/>
                  <a:pt x="466" y="56"/>
                  <a:pt x="466" y="56"/>
                </a:cubicBezTo>
                <a:cubicBezTo>
                  <a:pt x="445" y="56"/>
                  <a:pt x="438" y="42"/>
                  <a:pt x="438" y="28"/>
                </a:cubicBezTo>
                <a:cubicBezTo>
                  <a:pt x="438" y="14"/>
                  <a:pt x="445" y="0"/>
                  <a:pt x="466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3" y="0"/>
                  <a:pt x="607" y="14"/>
                  <a:pt x="607" y="28"/>
                </a:cubicBezTo>
                <a:cubicBezTo>
                  <a:pt x="607" y="141"/>
                  <a:pt x="607" y="141"/>
                  <a:pt x="607" y="141"/>
                </a:cubicBezTo>
                <a:cubicBezTo>
                  <a:pt x="607" y="155"/>
                  <a:pt x="593" y="169"/>
                  <a:pt x="579" y="169"/>
                </a:cubicBezTo>
                <a:close/>
                <a:moveTo>
                  <a:pt x="523" y="516"/>
                </a:moveTo>
                <a:lnTo>
                  <a:pt x="523" y="516"/>
                </a:lnTo>
                <a:cubicBezTo>
                  <a:pt x="84" y="516"/>
                  <a:pt x="84" y="516"/>
                  <a:pt x="84" y="516"/>
                </a:cubicBezTo>
                <a:cubicBezTo>
                  <a:pt x="84" y="85"/>
                  <a:pt x="84" y="85"/>
                  <a:pt x="84" y="85"/>
                </a:cubicBezTo>
                <a:cubicBezTo>
                  <a:pt x="523" y="85"/>
                  <a:pt x="523" y="85"/>
                  <a:pt x="523" y="85"/>
                </a:cubicBezTo>
                <a:lnTo>
                  <a:pt x="523" y="516"/>
                </a:lnTo>
                <a:close/>
                <a:moveTo>
                  <a:pt x="466" y="141"/>
                </a:moveTo>
                <a:lnTo>
                  <a:pt x="466" y="141"/>
                </a:lnTo>
                <a:cubicBezTo>
                  <a:pt x="141" y="141"/>
                  <a:pt x="141" y="141"/>
                  <a:pt x="141" y="141"/>
                </a:cubicBezTo>
                <a:cubicBezTo>
                  <a:pt x="141" y="459"/>
                  <a:pt x="141" y="459"/>
                  <a:pt x="141" y="459"/>
                </a:cubicBezTo>
                <a:cubicBezTo>
                  <a:pt x="466" y="459"/>
                  <a:pt x="466" y="459"/>
                  <a:pt x="466" y="459"/>
                </a:cubicBezTo>
                <a:lnTo>
                  <a:pt x="466" y="141"/>
                </a:lnTo>
                <a:close/>
                <a:moveTo>
                  <a:pt x="141" y="544"/>
                </a:moveTo>
                <a:lnTo>
                  <a:pt x="141" y="544"/>
                </a:lnTo>
                <a:cubicBezTo>
                  <a:pt x="162" y="544"/>
                  <a:pt x="169" y="558"/>
                  <a:pt x="169" y="572"/>
                </a:cubicBezTo>
                <a:cubicBezTo>
                  <a:pt x="169" y="593"/>
                  <a:pt x="162" y="601"/>
                  <a:pt x="141" y="601"/>
                </a:cubicBez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93"/>
                  <a:pt x="0" y="572"/>
                </a:cubicBezTo>
                <a:cubicBezTo>
                  <a:pt x="0" y="459"/>
                  <a:pt x="0" y="459"/>
                  <a:pt x="0" y="459"/>
                </a:cubicBezTo>
                <a:cubicBezTo>
                  <a:pt x="0" y="445"/>
                  <a:pt x="14" y="431"/>
                  <a:pt x="28" y="431"/>
                </a:cubicBezTo>
                <a:cubicBezTo>
                  <a:pt x="49" y="431"/>
                  <a:pt x="56" y="445"/>
                  <a:pt x="56" y="459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141" y="544"/>
                  <a:pt x="141" y="544"/>
                  <a:pt x="141" y="5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6" name="Freeform 90"/>
          <p:cNvSpPr>
            <a:spLocks noChangeArrowheads="1"/>
          </p:cNvSpPr>
          <p:nvPr/>
        </p:nvSpPr>
        <p:spPr bwMode="auto">
          <a:xfrm>
            <a:off x="8823481" y="9445894"/>
            <a:ext cx="671060" cy="675994"/>
          </a:xfrm>
          <a:custGeom>
            <a:avLst/>
            <a:gdLst>
              <a:gd name="T0" fmla="*/ 205475 w 601"/>
              <a:gd name="T1" fmla="*/ 217126 h 602"/>
              <a:gd name="T2" fmla="*/ 0 w 601"/>
              <a:gd name="T3" fmla="*/ 206649 h 602"/>
              <a:gd name="T4" fmla="*/ 10058 w 601"/>
              <a:gd name="T5" fmla="*/ 0 h 602"/>
              <a:gd name="T6" fmla="*/ 215533 w 601"/>
              <a:gd name="T7" fmla="*/ 10116 h 602"/>
              <a:gd name="T8" fmla="*/ 205475 w 601"/>
              <a:gd name="T9" fmla="*/ 217126 h 602"/>
              <a:gd name="T10" fmla="*/ 195416 w 601"/>
              <a:gd name="T11" fmla="*/ 20231 h 602"/>
              <a:gd name="T12" fmla="*/ 20116 w 601"/>
              <a:gd name="T13" fmla="*/ 196533 h 602"/>
              <a:gd name="T14" fmla="*/ 195416 w 601"/>
              <a:gd name="T15" fmla="*/ 20231 h 602"/>
              <a:gd name="T16" fmla="*/ 43107 w 601"/>
              <a:gd name="T17" fmla="*/ 30708 h 602"/>
              <a:gd name="T18" fmla="*/ 81184 w 601"/>
              <a:gd name="T19" fmla="*/ 30708 h 602"/>
              <a:gd name="T20" fmla="*/ 81184 w 601"/>
              <a:gd name="T21" fmla="*/ 50940 h 602"/>
              <a:gd name="T22" fmla="*/ 50650 w 601"/>
              <a:gd name="T23" fmla="*/ 50940 h 602"/>
              <a:gd name="T24" fmla="*/ 50650 w 601"/>
              <a:gd name="T25" fmla="*/ 81648 h 602"/>
              <a:gd name="T26" fmla="*/ 30175 w 601"/>
              <a:gd name="T27" fmla="*/ 81648 h 602"/>
              <a:gd name="T28" fmla="*/ 30175 w 601"/>
              <a:gd name="T29" fmla="*/ 43353 h 602"/>
              <a:gd name="T30" fmla="*/ 30175 w 601"/>
              <a:gd name="T31" fmla="*/ 30708 h 602"/>
              <a:gd name="T32" fmla="*/ 30175 w 601"/>
              <a:gd name="T33" fmla="*/ 135117 h 602"/>
              <a:gd name="T34" fmla="*/ 30175 w 601"/>
              <a:gd name="T35" fmla="*/ 135117 h 602"/>
              <a:gd name="T36" fmla="*/ 50650 w 601"/>
              <a:gd name="T37" fmla="*/ 135117 h 602"/>
              <a:gd name="T38" fmla="*/ 50650 w 601"/>
              <a:gd name="T39" fmla="*/ 165825 h 602"/>
              <a:gd name="T40" fmla="*/ 81184 w 601"/>
              <a:gd name="T41" fmla="*/ 165825 h 602"/>
              <a:gd name="T42" fmla="*/ 81184 w 601"/>
              <a:gd name="T43" fmla="*/ 186417 h 602"/>
              <a:gd name="T44" fmla="*/ 43107 w 601"/>
              <a:gd name="T45" fmla="*/ 186417 h 602"/>
              <a:gd name="T46" fmla="*/ 30175 w 601"/>
              <a:gd name="T47" fmla="*/ 186417 h 602"/>
              <a:gd name="T48" fmla="*/ 30175 w 601"/>
              <a:gd name="T49" fmla="*/ 173412 h 602"/>
              <a:gd name="T50" fmla="*/ 134349 w 601"/>
              <a:gd name="T51" fmla="*/ 30708 h 602"/>
              <a:gd name="T52" fmla="*/ 134349 w 601"/>
              <a:gd name="T53" fmla="*/ 30708 h 602"/>
              <a:gd name="T54" fmla="*/ 172426 w 601"/>
              <a:gd name="T55" fmla="*/ 30708 h 602"/>
              <a:gd name="T56" fmla="*/ 184999 w 601"/>
              <a:gd name="T57" fmla="*/ 43353 h 602"/>
              <a:gd name="T58" fmla="*/ 184999 w 601"/>
              <a:gd name="T59" fmla="*/ 81648 h 602"/>
              <a:gd name="T60" fmla="*/ 174941 w 601"/>
              <a:gd name="T61" fmla="*/ 91764 h 602"/>
              <a:gd name="T62" fmla="*/ 164883 w 601"/>
              <a:gd name="T63" fmla="*/ 81648 h 602"/>
              <a:gd name="T64" fmla="*/ 134349 w 601"/>
              <a:gd name="T65" fmla="*/ 50940 h 602"/>
              <a:gd name="T66" fmla="*/ 124291 w 601"/>
              <a:gd name="T67" fmla="*/ 40824 h 602"/>
              <a:gd name="T68" fmla="*/ 134349 w 601"/>
              <a:gd name="T69" fmla="*/ 165825 h 602"/>
              <a:gd name="T70" fmla="*/ 134349 w 601"/>
              <a:gd name="T71" fmla="*/ 165825 h 602"/>
              <a:gd name="T72" fmla="*/ 164883 w 601"/>
              <a:gd name="T73" fmla="*/ 135117 h 602"/>
              <a:gd name="T74" fmla="*/ 174941 w 601"/>
              <a:gd name="T75" fmla="*/ 125001 h 602"/>
              <a:gd name="T76" fmla="*/ 184999 w 601"/>
              <a:gd name="T77" fmla="*/ 135117 h 602"/>
              <a:gd name="T78" fmla="*/ 184999 w 601"/>
              <a:gd name="T79" fmla="*/ 173412 h 602"/>
              <a:gd name="T80" fmla="*/ 172426 w 601"/>
              <a:gd name="T81" fmla="*/ 186417 h 602"/>
              <a:gd name="T82" fmla="*/ 134349 w 601"/>
              <a:gd name="T83" fmla="*/ 186417 h 602"/>
              <a:gd name="T84" fmla="*/ 124291 w 601"/>
              <a:gd name="T85" fmla="*/ 175940 h 60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01" h="602">
                <a:moveTo>
                  <a:pt x="572" y="601"/>
                </a:moveTo>
                <a:lnTo>
                  <a:pt x="572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14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3" y="0"/>
                  <a:pt x="600" y="14"/>
                  <a:pt x="600" y="28"/>
                </a:cubicBezTo>
                <a:cubicBezTo>
                  <a:pt x="600" y="572"/>
                  <a:pt x="600" y="572"/>
                  <a:pt x="600" y="572"/>
                </a:cubicBezTo>
                <a:cubicBezTo>
                  <a:pt x="600" y="593"/>
                  <a:pt x="593" y="601"/>
                  <a:pt x="572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20" y="85"/>
                </a:moveTo>
                <a:lnTo>
                  <a:pt x="120" y="85"/>
                </a:lnTo>
                <a:cubicBezTo>
                  <a:pt x="226" y="85"/>
                  <a:pt x="226" y="85"/>
                  <a:pt x="226" y="85"/>
                </a:cubicBezTo>
                <a:cubicBezTo>
                  <a:pt x="240" y="85"/>
                  <a:pt x="254" y="99"/>
                  <a:pt x="254" y="113"/>
                </a:cubicBezTo>
                <a:cubicBezTo>
                  <a:pt x="254" y="127"/>
                  <a:pt x="240" y="141"/>
                  <a:pt x="226" y="141"/>
                </a:cubicBezTo>
                <a:cubicBezTo>
                  <a:pt x="141" y="141"/>
                  <a:pt x="141" y="141"/>
                  <a:pt x="141" y="141"/>
                </a:cubicBezTo>
                <a:cubicBezTo>
                  <a:pt x="141" y="226"/>
                  <a:pt x="141" y="226"/>
                  <a:pt x="141" y="226"/>
                </a:cubicBezTo>
                <a:cubicBezTo>
                  <a:pt x="141" y="240"/>
                  <a:pt x="127" y="254"/>
                  <a:pt x="113" y="254"/>
                </a:cubicBezTo>
                <a:cubicBezTo>
                  <a:pt x="99" y="254"/>
                  <a:pt x="84" y="240"/>
                  <a:pt x="84" y="226"/>
                </a:cubicBezTo>
                <a:cubicBezTo>
                  <a:pt x="84" y="120"/>
                  <a:pt x="84" y="120"/>
                  <a:pt x="84" y="120"/>
                </a:cubicBezTo>
                <a:cubicBezTo>
                  <a:pt x="84" y="85"/>
                  <a:pt x="84" y="85"/>
                  <a:pt x="84" y="85"/>
                </a:cubicBezTo>
                <a:cubicBezTo>
                  <a:pt x="120" y="85"/>
                  <a:pt x="120" y="85"/>
                  <a:pt x="120" y="85"/>
                </a:cubicBezTo>
                <a:close/>
                <a:moveTo>
                  <a:pt x="84" y="374"/>
                </a:moveTo>
                <a:lnTo>
                  <a:pt x="84" y="374"/>
                </a:lnTo>
                <a:cubicBezTo>
                  <a:pt x="84" y="360"/>
                  <a:pt x="99" y="346"/>
                  <a:pt x="113" y="346"/>
                </a:cubicBezTo>
                <a:cubicBezTo>
                  <a:pt x="127" y="346"/>
                  <a:pt x="141" y="360"/>
                  <a:pt x="141" y="374"/>
                </a:cubicBezTo>
                <a:cubicBezTo>
                  <a:pt x="141" y="459"/>
                  <a:pt x="141" y="459"/>
                  <a:pt x="141" y="459"/>
                </a:cubicBezTo>
                <a:cubicBezTo>
                  <a:pt x="226" y="459"/>
                  <a:pt x="226" y="459"/>
                  <a:pt x="226" y="459"/>
                </a:cubicBezTo>
                <a:cubicBezTo>
                  <a:pt x="240" y="459"/>
                  <a:pt x="254" y="473"/>
                  <a:pt x="254" y="487"/>
                </a:cubicBezTo>
                <a:cubicBezTo>
                  <a:pt x="254" y="509"/>
                  <a:pt x="240" y="516"/>
                  <a:pt x="226" y="516"/>
                </a:cubicBezTo>
                <a:cubicBezTo>
                  <a:pt x="120" y="516"/>
                  <a:pt x="120" y="516"/>
                  <a:pt x="120" y="516"/>
                </a:cubicBezTo>
                <a:cubicBezTo>
                  <a:pt x="84" y="516"/>
                  <a:pt x="84" y="516"/>
                  <a:pt x="84" y="516"/>
                </a:cubicBezTo>
                <a:cubicBezTo>
                  <a:pt x="84" y="480"/>
                  <a:pt x="84" y="480"/>
                  <a:pt x="84" y="480"/>
                </a:cubicBezTo>
                <a:lnTo>
                  <a:pt x="84" y="374"/>
                </a:lnTo>
                <a:close/>
                <a:moveTo>
                  <a:pt x="374" y="85"/>
                </a:moveTo>
                <a:lnTo>
                  <a:pt x="374" y="85"/>
                </a:lnTo>
                <a:cubicBezTo>
                  <a:pt x="480" y="85"/>
                  <a:pt x="480" y="85"/>
                  <a:pt x="480" y="85"/>
                </a:cubicBezTo>
                <a:cubicBezTo>
                  <a:pt x="515" y="85"/>
                  <a:pt x="515" y="85"/>
                  <a:pt x="515" y="85"/>
                </a:cubicBezTo>
                <a:cubicBezTo>
                  <a:pt x="515" y="120"/>
                  <a:pt x="515" y="120"/>
                  <a:pt x="515" y="120"/>
                </a:cubicBezTo>
                <a:cubicBezTo>
                  <a:pt x="515" y="226"/>
                  <a:pt x="515" y="226"/>
                  <a:pt x="515" y="226"/>
                </a:cubicBezTo>
                <a:cubicBezTo>
                  <a:pt x="515" y="240"/>
                  <a:pt x="508" y="254"/>
                  <a:pt x="487" y="254"/>
                </a:cubicBezTo>
                <a:cubicBezTo>
                  <a:pt x="473" y="254"/>
                  <a:pt x="459" y="240"/>
                  <a:pt x="459" y="226"/>
                </a:cubicBezTo>
                <a:cubicBezTo>
                  <a:pt x="459" y="141"/>
                  <a:pt x="459" y="141"/>
                  <a:pt x="459" y="141"/>
                </a:cubicBezTo>
                <a:cubicBezTo>
                  <a:pt x="374" y="141"/>
                  <a:pt x="374" y="141"/>
                  <a:pt x="374" y="141"/>
                </a:cubicBezTo>
                <a:cubicBezTo>
                  <a:pt x="360" y="141"/>
                  <a:pt x="346" y="127"/>
                  <a:pt x="346" y="113"/>
                </a:cubicBezTo>
                <a:cubicBezTo>
                  <a:pt x="346" y="99"/>
                  <a:pt x="360" y="85"/>
                  <a:pt x="374" y="85"/>
                </a:cubicBezTo>
                <a:close/>
                <a:moveTo>
                  <a:pt x="374" y="459"/>
                </a:moveTo>
                <a:lnTo>
                  <a:pt x="374" y="459"/>
                </a:lnTo>
                <a:cubicBezTo>
                  <a:pt x="459" y="459"/>
                  <a:pt x="459" y="459"/>
                  <a:pt x="459" y="459"/>
                </a:cubicBezTo>
                <a:cubicBezTo>
                  <a:pt x="459" y="374"/>
                  <a:pt x="459" y="374"/>
                  <a:pt x="459" y="374"/>
                </a:cubicBezTo>
                <a:cubicBezTo>
                  <a:pt x="459" y="360"/>
                  <a:pt x="473" y="346"/>
                  <a:pt x="487" y="346"/>
                </a:cubicBezTo>
                <a:cubicBezTo>
                  <a:pt x="508" y="346"/>
                  <a:pt x="515" y="360"/>
                  <a:pt x="515" y="374"/>
                </a:cubicBezTo>
                <a:cubicBezTo>
                  <a:pt x="515" y="480"/>
                  <a:pt x="515" y="480"/>
                  <a:pt x="515" y="480"/>
                </a:cubicBezTo>
                <a:cubicBezTo>
                  <a:pt x="515" y="516"/>
                  <a:pt x="515" y="516"/>
                  <a:pt x="515" y="516"/>
                </a:cubicBezTo>
                <a:cubicBezTo>
                  <a:pt x="480" y="516"/>
                  <a:pt x="480" y="516"/>
                  <a:pt x="480" y="516"/>
                </a:cubicBezTo>
                <a:cubicBezTo>
                  <a:pt x="374" y="516"/>
                  <a:pt x="374" y="516"/>
                  <a:pt x="374" y="516"/>
                </a:cubicBezTo>
                <a:cubicBezTo>
                  <a:pt x="360" y="516"/>
                  <a:pt x="346" y="509"/>
                  <a:pt x="346" y="487"/>
                </a:cubicBezTo>
                <a:cubicBezTo>
                  <a:pt x="346" y="473"/>
                  <a:pt x="360" y="459"/>
                  <a:pt x="374" y="4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7" name="Freeform 91"/>
          <p:cNvSpPr>
            <a:spLocks noChangeArrowheads="1"/>
          </p:cNvSpPr>
          <p:nvPr/>
        </p:nvSpPr>
        <p:spPr bwMode="auto">
          <a:xfrm>
            <a:off x="7644187" y="9445894"/>
            <a:ext cx="671060" cy="675994"/>
          </a:xfrm>
          <a:custGeom>
            <a:avLst/>
            <a:gdLst>
              <a:gd name="T0" fmla="*/ 205475 w 601"/>
              <a:gd name="T1" fmla="*/ 217126 h 602"/>
              <a:gd name="T2" fmla="*/ 205475 w 601"/>
              <a:gd name="T3" fmla="*/ 217126 h 602"/>
              <a:gd name="T4" fmla="*/ 10058 w 601"/>
              <a:gd name="T5" fmla="*/ 217126 h 602"/>
              <a:gd name="T6" fmla="*/ 0 w 601"/>
              <a:gd name="T7" fmla="*/ 206649 h 602"/>
              <a:gd name="T8" fmla="*/ 0 w 601"/>
              <a:gd name="T9" fmla="*/ 10116 h 602"/>
              <a:gd name="T10" fmla="*/ 10058 w 601"/>
              <a:gd name="T11" fmla="*/ 0 h 602"/>
              <a:gd name="T12" fmla="*/ 205475 w 601"/>
              <a:gd name="T13" fmla="*/ 0 h 602"/>
              <a:gd name="T14" fmla="*/ 215533 w 601"/>
              <a:gd name="T15" fmla="*/ 10116 h 602"/>
              <a:gd name="T16" fmla="*/ 215533 w 601"/>
              <a:gd name="T17" fmla="*/ 206649 h 602"/>
              <a:gd name="T18" fmla="*/ 205475 w 601"/>
              <a:gd name="T19" fmla="*/ 217126 h 602"/>
              <a:gd name="T20" fmla="*/ 195416 w 601"/>
              <a:gd name="T21" fmla="*/ 20231 h 602"/>
              <a:gd name="T22" fmla="*/ 195416 w 601"/>
              <a:gd name="T23" fmla="*/ 20231 h 602"/>
              <a:gd name="T24" fmla="*/ 20116 w 601"/>
              <a:gd name="T25" fmla="*/ 20231 h 602"/>
              <a:gd name="T26" fmla="*/ 20116 w 601"/>
              <a:gd name="T27" fmla="*/ 196533 h 602"/>
              <a:gd name="T28" fmla="*/ 195416 w 601"/>
              <a:gd name="T29" fmla="*/ 196533 h 602"/>
              <a:gd name="T30" fmla="*/ 195416 w 601"/>
              <a:gd name="T31" fmla="*/ 20231 h 602"/>
              <a:gd name="T32" fmla="*/ 60708 w 601"/>
              <a:gd name="T33" fmla="*/ 71532 h 602"/>
              <a:gd name="T34" fmla="*/ 60708 w 601"/>
              <a:gd name="T35" fmla="*/ 71532 h 602"/>
              <a:gd name="T36" fmla="*/ 70767 w 601"/>
              <a:gd name="T37" fmla="*/ 61055 h 602"/>
              <a:gd name="T38" fmla="*/ 75796 w 601"/>
              <a:gd name="T39" fmla="*/ 63584 h 602"/>
              <a:gd name="T40" fmla="*/ 106330 w 601"/>
              <a:gd name="T41" fmla="*/ 94293 h 602"/>
              <a:gd name="T42" fmla="*/ 136863 w 601"/>
              <a:gd name="T43" fmla="*/ 63584 h 602"/>
              <a:gd name="T44" fmla="*/ 144407 w 601"/>
              <a:gd name="T45" fmla="*/ 61055 h 602"/>
              <a:gd name="T46" fmla="*/ 154824 w 601"/>
              <a:gd name="T47" fmla="*/ 71532 h 602"/>
              <a:gd name="T48" fmla="*/ 152310 w 601"/>
              <a:gd name="T49" fmla="*/ 79119 h 602"/>
              <a:gd name="T50" fmla="*/ 121776 w 601"/>
              <a:gd name="T51" fmla="*/ 109827 h 602"/>
              <a:gd name="T52" fmla="*/ 152310 w 601"/>
              <a:gd name="T53" fmla="*/ 140536 h 602"/>
              <a:gd name="T54" fmla="*/ 154824 w 601"/>
              <a:gd name="T55" fmla="*/ 145593 h 602"/>
              <a:gd name="T56" fmla="*/ 144407 w 601"/>
              <a:gd name="T57" fmla="*/ 155709 h 602"/>
              <a:gd name="T58" fmla="*/ 136863 w 601"/>
              <a:gd name="T59" fmla="*/ 153180 h 602"/>
              <a:gd name="T60" fmla="*/ 106330 w 601"/>
              <a:gd name="T61" fmla="*/ 122472 h 602"/>
              <a:gd name="T62" fmla="*/ 75796 w 601"/>
              <a:gd name="T63" fmla="*/ 153180 h 602"/>
              <a:gd name="T64" fmla="*/ 70767 w 601"/>
              <a:gd name="T65" fmla="*/ 155709 h 602"/>
              <a:gd name="T66" fmla="*/ 60708 w 601"/>
              <a:gd name="T67" fmla="*/ 145593 h 602"/>
              <a:gd name="T68" fmla="*/ 63223 w 601"/>
              <a:gd name="T69" fmla="*/ 140536 h 602"/>
              <a:gd name="T70" fmla="*/ 93757 w 601"/>
              <a:gd name="T71" fmla="*/ 109827 h 602"/>
              <a:gd name="T72" fmla="*/ 63223 w 601"/>
              <a:gd name="T73" fmla="*/ 79119 h 602"/>
              <a:gd name="T74" fmla="*/ 60708 w 601"/>
              <a:gd name="T75" fmla="*/ 71532 h 60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01" h="602">
                <a:moveTo>
                  <a:pt x="572" y="601"/>
                </a:moveTo>
                <a:lnTo>
                  <a:pt x="572" y="601"/>
                </a:lnTo>
                <a:cubicBezTo>
                  <a:pt x="28" y="601"/>
                  <a:pt x="28" y="601"/>
                  <a:pt x="28" y="601"/>
                </a:cubicBezTo>
                <a:cubicBezTo>
                  <a:pt x="7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86" y="0"/>
                  <a:pt x="600" y="14"/>
                  <a:pt x="600" y="28"/>
                </a:cubicBezTo>
                <a:cubicBezTo>
                  <a:pt x="600" y="572"/>
                  <a:pt x="600" y="572"/>
                  <a:pt x="600" y="572"/>
                </a:cubicBezTo>
                <a:cubicBezTo>
                  <a:pt x="600" y="593"/>
                  <a:pt x="586" y="601"/>
                  <a:pt x="572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544"/>
                  <a:pt x="56" y="544"/>
                  <a:pt x="56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69" y="198"/>
                </a:moveTo>
                <a:lnTo>
                  <a:pt x="169" y="198"/>
                </a:lnTo>
                <a:cubicBezTo>
                  <a:pt x="169" y="184"/>
                  <a:pt x="176" y="169"/>
                  <a:pt x="197" y="169"/>
                </a:cubicBezTo>
                <a:cubicBezTo>
                  <a:pt x="204" y="169"/>
                  <a:pt x="211" y="169"/>
                  <a:pt x="211" y="176"/>
                </a:cubicBezTo>
                <a:cubicBezTo>
                  <a:pt x="296" y="261"/>
                  <a:pt x="296" y="261"/>
                  <a:pt x="296" y="261"/>
                </a:cubicBezTo>
                <a:cubicBezTo>
                  <a:pt x="381" y="176"/>
                  <a:pt x="381" y="176"/>
                  <a:pt x="381" y="176"/>
                </a:cubicBezTo>
                <a:cubicBezTo>
                  <a:pt x="388" y="169"/>
                  <a:pt x="395" y="169"/>
                  <a:pt x="402" y="169"/>
                </a:cubicBezTo>
                <a:cubicBezTo>
                  <a:pt x="417" y="169"/>
                  <a:pt x="431" y="184"/>
                  <a:pt x="431" y="198"/>
                </a:cubicBezTo>
                <a:cubicBezTo>
                  <a:pt x="431" y="205"/>
                  <a:pt x="431" y="212"/>
                  <a:pt x="424" y="219"/>
                </a:cubicBezTo>
                <a:cubicBezTo>
                  <a:pt x="339" y="304"/>
                  <a:pt x="339" y="304"/>
                  <a:pt x="339" y="304"/>
                </a:cubicBezTo>
                <a:cubicBezTo>
                  <a:pt x="424" y="389"/>
                  <a:pt x="424" y="389"/>
                  <a:pt x="424" y="389"/>
                </a:cubicBezTo>
                <a:cubicBezTo>
                  <a:pt x="431" y="389"/>
                  <a:pt x="431" y="396"/>
                  <a:pt x="431" y="403"/>
                </a:cubicBezTo>
                <a:cubicBezTo>
                  <a:pt x="431" y="424"/>
                  <a:pt x="417" y="431"/>
                  <a:pt x="402" y="431"/>
                </a:cubicBezTo>
                <a:cubicBezTo>
                  <a:pt x="395" y="431"/>
                  <a:pt x="388" y="431"/>
                  <a:pt x="381" y="424"/>
                </a:cubicBezTo>
                <a:cubicBezTo>
                  <a:pt x="296" y="339"/>
                  <a:pt x="296" y="339"/>
                  <a:pt x="296" y="339"/>
                </a:cubicBezTo>
                <a:cubicBezTo>
                  <a:pt x="211" y="424"/>
                  <a:pt x="211" y="424"/>
                  <a:pt x="211" y="424"/>
                </a:cubicBezTo>
                <a:cubicBezTo>
                  <a:pt x="211" y="431"/>
                  <a:pt x="204" y="431"/>
                  <a:pt x="197" y="431"/>
                </a:cubicBezTo>
                <a:cubicBezTo>
                  <a:pt x="176" y="431"/>
                  <a:pt x="169" y="424"/>
                  <a:pt x="169" y="403"/>
                </a:cubicBezTo>
                <a:cubicBezTo>
                  <a:pt x="169" y="396"/>
                  <a:pt x="169" y="389"/>
                  <a:pt x="176" y="389"/>
                </a:cubicBezTo>
                <a:cubicBezTo>
                  <a:pt x="261" y="304"/>
                  <a:pt x="261" y="304"/>
                  <a:pt x="261" y="304"/>
                </a:cubicBezTo>
                <a:cubicBezTo>
                  <a:pt x="176" y="219"/>
                  <a:pt x="176" y="219"/>
                  <a:pt x="176" y="219"/>
                </a:cubicBezTo>
                <a:cubicBezTo>
                  <a:pt x="169" y="212"/>
                  <a:pt x="169" y="205"/>
                  <a:pt x="169" y="1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8" name="Freeform 92"/>
          <p:cNvSpPr>
            <a:spLocks noChangeArrowheads="1"/>
          </p:cNvSpPr>
          <p:nvPr/>
        </p:nvSpPr>
        <p:spPr bwMode="auto">
          <a:xfrm>
            <a:off x="6455030" y="9445894"/>
            <a:ext cx="680930" cy="675994"/>
          </a:xfrm>
          <a:custGeom>
            <a:avLst/>
            <a:gdLst>
              <a:gd name="T0" fmla="*/ 208635 w 609"/>
              <a:gd name="T1" fmla="*/ 217126 h 602"/>
              <a:gd name="T2" fmla="*/ 208635 w 609"/>
              <a:gd name="T3" fmla="*/ 217126 h 602"/>
              <a:gd name="T4" fmla="*/ 10432 w 609"/>
              <a:gd name="T5" fmla="*/ 217126 h 602"/>
              <a:gd name="T6" fmla="*/ 0 w 609"/>
              <a:gd name="T7" fmla="*/ 206649 h 602"/>
              <a:gd name="T8" fmla="*/ 0 w 609"/>
              <a:gd name="T9" fmla="*/ 10116 h 602"/>
              <a:gd name="T10" fmla="*/ 10432 w 609"/>
              <a:gd name="T11" fmla="*/ 0 h 602"/>
              <a:gd name="T12" fmla="*/ 208635 w 609"/>
              <a:gd name="T13" fmla="*/ 0 h 602"/>
              <a:gd name="T14" fmla="*/ 218707 w 609"/>
              <a:gd name="T15" fmla="*/ 10116 h 602"/>
              <a:gd name="T16" fmla="*/ 218707 w 609"/>
              <a:gd name="T17" fmla="*/ 206649 h 602"/>
              <a:gd name="T18" fmla="*/ 208635 w 609"/>
              <a:gd name="T19" fmla="*/ 217126 h 602"/>
              <a:gd name="T20" fmla="*/ 198563 w 609"/>
              <a:gd name="T21" fmla="*/ 20231 h 602"/>
              <a:gd name="T22" fmla="*/ 198563 w 609"/>
              <a:gd name="T23" fmla="*/ 20231 h 602"/>
              <a:gd name="T24" fmla="*/ 20504 w 609"/>
              <a:gd name="T25" fmla="*/ 20231 h 602"/>
              <a:gd name="T26" fmla="*/ 20504 w 609"/>
              <a:gd name="T27" fmla="*/ 196533 h 602"/>
              <a:gd name="T28" fmla="*/ 198563 w 609"/>
              <a:gd name="T29" fmla="*/ 196533 h 602"/>
              <a:gd name="T30" fmla="*/ 198563 w 609"/>
              <a:gd name="T31" fmla="*/ 20231 h 602"/>
              <a:gd name="T32" fmla="*/ 66188 w 609"/>
              <a:gd name="T33" fmla="*/ 94293 h 602"/>
              <a:gd name="T34" fmla="*/ 66188 w 609"/>
              <a:gd name="T35" fmla="*/ 94293 h 602"/>
              <a:gd name="T36" fmla="*/ 71224 w 609"/>
              <a:gd name="T37" fmla="*/ 99350 h 602"/>
              <a:gd name="T38" fmla="*/ 96764 w 609"/>
              <a:gd name="T39" fmla="*/ 122472 h 602"/>
              <a:gd name="T40" fmla="*/ 142448 w 609"/>
              <a:gd name="T41" fmla="*/ 74061 h 602"/>
              <a:gd name="T42" fmla="*/ 150002 w 609"/>
              <a:gd name="T43" fmla="*/ 71532 h 602"/>
              <a:gd name="T44" fmla="*/ 160433 w 609"/>
              <a:gd name="T45" fmla="*/ 81648 h 602"/>
              <a:gd name="T46" fmla="*/ 157915 w 609"/>
              <a:gd name="T47" fmla="*/ 89235 h 602"/>
              <a:gd name="T48" fmla="*/ 101800 w 609"/>
              <a:gd name="T49" fmla="*/ 143065 h 602"/>
              <a:gd name="T50" fmla="*/ 96764 w 609"/>
              <a:gd name="T51" fmla="*/ 145593 h 602"/>
              <a:gd name="T52" fmla="*/ 89210 w 609"/>
              <a:gd name="T53" fmla="*/ 143065 h 602"/>
              <a:gd name="T54" fmla="*/ 58634 w 609"/>
              <a:gd name="T55" fmla="*/ 112356 h 602"/>
              <a:gd name="T56" fmla="*/ 56116 w 609"/>
              <a:gd name="T57" fmla="*/ 104769 h 602"/>
              <a:gd name="T58" fmla="*/ 66188 w 609"/>
              <a:gd name="T59" fmla="*/ 94293 h 602"/>
              <a:gd name="T60" fmla="*/ 157915 w 609"/>
              <a:gd name="T61" fmla="*/ 145593 h 602"/>
              <a:gd name="T62" fmla="*/ 157915 w 609"/>
              <a:gd name="T63" fmla="*/ 145593 h 602"/>
              <a:gd name="T64" fmla="*/ 157915 w 609"/>
              <a:gd name="T65" fmla="*/ 71532 h 602"/>
              <a:gd name="T66" fmla="*/ 157915 w 609"/>
              <a:gd name="T67" fmla="*/ 71532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9" h="602">
                <a:moveTo>
                  <a:pt x="580" y="601"/>
                </a:moveTo>
                <a:lnTo>
                  <a:pt x="580" y="601"/>
                </a:ln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572"/>
                  <a:pt x="608" y="572"/>
                  <a:pt x="608" y="572"/>
                </a:cubicBezTo>
                <a:cubicBezTo>
                  <a:pt x="608" y="593"/>
                  <a:pt x="594" y="601"/>
                  <a:pt x="580" y="601"/>
                </a:cubicBezTo>
                <a:close/>
                <a:moveTo>
                  <a:pt x="552" y="56"/>
                </a:moveTo>
                <a:lnTo>
                  <a:pt x="552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52" y="544"/>
                  <a:pt x="552" y="544"/>
                  <a:pt x="552" y="544"/>
                </a:cubicBezTo>
                <a:lnTo>
                  <a:pt x="552" y="56"/>
                </a:lnTo>
                <a:close/>
                <a:moveTo>
                  <a:pt x="184" y="261"/>
                </a:moveTo>
                <a:lnTo>
                  <a:pt x="184" y="261"/>
                </a:lnTo>
                <a:cubicBezTo>
                  <a:pt x="191" y="261"/>
                  <a:pt x="198" y="268"/>
                  <a:pt x="198" y="275"/>
                </a:cubicBezTo>
                <a:cubicBezTo>
                  <a:pt x="269" y="339"/>
                  <a:pt x="269" y="339"/>
                  <a:pt x="269" y="339"/>
                </a:cubicBezTo>
                <a:cubicBezTo>
                  <a:pt x="396" y="205"/>
                  <a:pt x="396" y="205"/>
                  <a:pt x="396" y="205"/>
                </a:cubicBezTo>
                <a:cubicBezTo>
                  <a:pt x="403" y="198"/>
                  <a:pt x="410" y="198"/>
                  <a:pt x="417" y="198"/>
                </a:cubicBezTo>
                <a:cubicBezTo>
                  <a:pt x="432" y="198"/>
                  <a:pt x="446" y="212"/>
                  <a:pt x="446" y="226"/>
                </a:cubicBezTo>
                <a:cubicBezTo>
                  <a:pt x="446" y="233"/>
                  <a:pt x="446" y="240"/>
                  <a:pt x="439" y="247"/>
                </a:cubicBezTo>
                <a:cubicBezTo>
                  <a:pt x="283" y="396"/>
                  <a:pt x="283" y="396"/>
                  <a:pt x="283" y="396"/>
                </a:cubicBezTo>
                <a:cubicBezTo>
                  <a:pt x="283" y="403"/>
                  <a:pt x="276" y="403"/>
                  <a:pt x="269" y="403"/>
                </a:cubicBezTo>
                <a:cubicBezTo>
                  <a:pt x="262" y="403"/>
                  <a:pt x="255" y="403"/>
                  <a:pt x="248" y="396"/>
                </a:cubicBezTo>
                <a:cubicBezTo>
                  <a:pt x="163" y="311"/>
                  <a:pt x="163" y="311"/>
                  <a:pt x="163" y="311"/>
                </a:cubicBezTo>
                <a:cubicBezTo>
                  <a:pt x="156" y="304"/>
                  <a:pt x="156" y="297"/>
                  <a:pt x="156" y="290"/>
                </a:cubicBezTo>
                <a:cubicBezTo>
                  <a:pt x="156" y="275"/>
                  <a:pt x="163" y="261"/>
                  <a:pt x="184" y="261"/>
                </a:cubicBezTo>
                <a:close/>
                <a:moveTo>
                  <a:pt x="439" y="403"/>
                </a:moveTo>
                <a:lnTo>
                  <a:pt x="439" y="403"/>
                </a:lnTo>
                <a:close/>
                <a:moveTo>
                  <a:pt x="439" y="198"/>
                </a:moveTo>
                <a:lnTo>
                  <a:pt x="439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59" name="Freeform 93"/>
          <p:cNvSpPr>
            <a:spLocks noChangeArrowheads="1"/>
          </p:cNvSpPr>
          <p:nvPr/>
        </p:nvSpPr>
        <p:spPr bwMode="auto">
          <a:xfrm>
            <a:off x="5280676" y="9445894"/>
            <a:ext cx="675994" cy="675994"/>
          </a:xfrm>
          <a:custGeom>
            <a:avLst/>
            <a:gdLst>
              <a:gd name="T0" fmla="*/ 207002 w 602"/>
              <a:gd name="T1" fmla="*/ 217126 h 602"/>
              <a:gd name="T2" fmla="*/ 207002 w 602"/>
              <a:gd name="T3" fmla="*/ 217126 h 602"/>
              <a:gd name="T4" fmla="*/ 10477 w 602"/>
              <a:gd name="T5" fmla="*/ 217126 h 602"/>
              <a:gd name="T6" fmla="*/ 0 w 602"/>
              <a:gd name="T7" fmla="*/ 206649 h 602"/>
              <a:gd name="T8" fmla="*/ 0 w 602"/>
              <a:gd name="T9" fmla="*/ 10116 h 602"/>
              <a:gd name="T10" fmla="*/ 10477 w 602"/>
              <a:gd name="T11" fmla="*/ 0 h 602"/>
              <a:gd name="T12" fmla="*/ 207002 w 602"/>
              <a:gd name="T13" fmla="*/ 0 h 602"/>
              <a:gd name="T14" fmla="*/ 217118 w 602"/>
              <a:gd name="T15" fmla="*/ 10116 h 602"/>
              <a:gd name="T16" fmla="*/ 217118 w 602"/>
              <a:gd name="T17" fmla="*/ 206649 h 602"/>
              <a:gd name="T18" fmla="*/ 207002 w 602"/>
              <a:gd name="T19" fmla="*/ 217126 h 602"/>
              <a:gd name="T20" fmla="*/ 196526 w 602"/>
              <a:gd name="T21" fmla="*/ 20231 h 602"/>
              <a:gd name="T22" fmla="*/ 196526 w 602"/>
              <a:gd name="T23" fmla="*/ 20231 h 602"/>
              <a:gd name="T24" fmla="*/ 20592 w 602"/>
              <a:gd name="T25" fmla="*/ 20231 h 602"/>
              <a:gd name="T26" fmla="*/ 20592 w 602"/>
              <a:gd name="T27" fmla="*/ 196533 h 602"/>
              <a:gd name="T28" fmla="*/ 196526 w 602"/>
              <a:gd name="T29" fmla="*/ 196533 h 602"/>
              <a:gd name="T30" fmla="*/ 196526 w 602"/>
              <a:gd name="T31" fmla="*/ 20231 h 602"/>
              <a:gd name="T32" fmla="*/ 63943 w 602"/>
              <a:gd name="T33" fmla="*/ 99350 h 602"/>
              <a:gd name="T34" fmla="*/ 63943 w 602"/>
              <a:gd name="T35" fmla="*/ 99350 h 602"/>
              <a:gd name="T36" fmla="*/ 89593 w 602"/>
              <a:gd name="T37" fmla="*/ 99350 h 602"/>
              <a:gd name="T38" fmla="*/ 99708 w 602"/>
              <a:gd name="T39" fmla="*/ 99350 h 602"/>
              <a:gd name="T40" fmla="*/ 120300 w 602"/>
              <a:gd name="T41" fmla="*/ 99350 h 602"/>
              <a:gd name="T42" fmla="*/ 132944 w 602"/>
              <a:gd name="T43" fmla="*/ 99350 h 602"/>
              <a:gd name="T44" fmla="*/ 153175 w 602"/>
              <a:gd name="T45" fmla="*/ 99350 h 602"/>
              <a:gd name="T46" fmla="*/ 163651 w 602"/>
              <a:gd name="T47" fmla="*/ 109827 h 602"/>
              <a:gd name="T48" fmla="*/ 153175 w 602"/>
              <a:gd name="T49" fmla="*/ 119943 h 602"/>
              <a:gd name="T50" fmla="*/ 132944 w 602"/>
              <a:gd name="T51" fmla="*/ 119943 h 602"/>
              <a:gd name="T52" fmla="*/ 120300 w 602"/>
              <a:gd name="T53" fmla="*/ 119943 h 602"/>
              <a:gd name="T54" fmla="*/ 99708 w 602"/>
              <a:gd name="T55" fmla="*/ 119943 h 602"/>
              <a:gd name="T56" fmla="*/ 84174 w 602"/>
              <a:gd name="T57" fmla="*/ 119943 h 602"/>
              <a:gd name="T58" fmla="*/ 63943 w 602"/>
              <a:gd name="T59" fmla="*/ 119943 h 602"/>
              <a:gd name="T60" fmla="*/ 53828 w 602"/>
              <a:gd name="T61" fmla="*/ 109827 h 602"/>
              <a:gd name="T62" fmla="*/ 63943 w 602"/>
              <a:gd name="T63" fmla="*/ 99350 h 60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2" h="602">
                <a:moveTo>
                  <a:pt x="573" y="601"/>
                </a:moveTo>
                <a:lnTo>
                  <a:pt x="573" y="601"/>
                </a:lnTo>
                <a:cubicBezTo>
                  <a:pt x="29" y="601"/>
                  <a:pt x="29" y="601"/>
                  <a:pt x="29" y="601"/>
                </a:cubicBezTo>
                <a:cubicBezTo>
                  <a:pt x="15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93"/>
                  <a:pt x="594" y="601"/>
                  <a:pt x="573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77" y="275"/>
                </a:moveTo>
                <a:lnTo>
                  <a:pt x="177" y="275"/>
                </a:lnTo>
                <a:cubicBezTo>
                  <a:pt x="248" y="275"/>
                  <a:pt x="248" y="275"/>
                  <a:pt x="248" y="275"/>
                </a:cubicBezTo>
                <a:cubicBezTo>
                  <a:pt x="276" y="275"/>
                  <a:pt x="276" y="275"/>
                  <a:pt x="276" y="275"/>
                </a:cubicBezTo>
                <a:cubicBezTo>
                  <a:pt x="333" y="275"/>
                  <a:pt x="333" y="275"/>
                  <a:pt x="333" y="275"/>
                </a:cubicBezTo>
                <a:cubicBezTo>
                  <a:pt x="368" y="275"/>
                  <a:pt x="368" y="275"/>
                  <a:pt x="368" y="275"/>
                </a:cubicBezTo>
                <a:cubicBezTo>
                  <a:pt x="424" y="275"/>
                  <a:pt x="424" y="275"/>
                  <a:pt x="424" y="275"/>
                </a:cubicBezTo>
                <a:cubicBezTo>
                  <a:pt x="439" y="275"/>
                  <a:pt x="453" y="282"/>
                  <a:pt x="453" y="304"/>
                </a:cubicBezTo>
                <a:cubicBezTo>
                  <a:pt x="453" y="318"/>
                  <a:pt x="439" y="332"/>
                  <a:pt x="424" y="332"/>
                </a:cubicBezTo>
                <a:cubicBezTo>
                  <a:pt x="368" y="332"/>
                  <a:pt x="368" y="332"/>
                  <a:pt x="368" y="332"/>
                </a:cubicBezTo>
                <a:cubicBezTo>
                  <a:pt x="333" y="332"/>
                  <a:pt x="333" y="332"/>
                  <a:pt x="333" y="332"/>
                </a:cubicBezTo>
                <a:cubicBezTo>
                  <a:pt x="276" y="332"/>
                  <a:pt x="276" y="332"/>
                  <a:pt x="276" y="332"/>
                </a:cubicBezTo>
                <a:cubicBezTo>
                  <a:pt x="233" y="332"/>
                  <a:pt x="233" y="332"/>
                  <a:pt x="233" y="332"/>
                </a:cubicBezTo>
                <a:cubicBezTo>
                  <a:pt x="177" y="332"/>
                  <a:pt x="177" y="332"/>
                  <a:pt x="177" y="332"/>
                </a:cubicBezTo>
                <a:cubicBezTo>
                  <a:pt x="163" y="332"/>
                  <a:pt x="149" y="318"/>
                  <a:pt x="149" y="304"/>
                </a:cubicBezTo>
                <a:cubicBezTo>
                  <a:pt x="149" y="282"/>
                  <a:pt x="163" y="275"/>
                  <a:pt x="177" y="2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0" name="Freeform 94"/>
          <p:cNvSpPr>
            <a:spLocks noChangeArrowheads="1"/>
          </p:cNvSpPr>
          <p:nvPr/>
        </p:nvSpPr>
        <p:spPr bwMode="auto">
          <a:xfrm>
            <a:off x="4101383" y="9445894"/>
            <a:ext cx="675996" cy="675994"/>
          </a:xfrm>
          <a:custGeom>
            <a:avLst/>
            <a:gdLst>
              <a:gd name="T0" fmla="*/ 207003 w 602"/>
              <a:gd name="T1" fmla="*/ 217126 h 602"/>
              <a:gd name="T2" fmla="*/ 207003 w 602"/>
              <a:gd name="T3" fmla="*/ 217126 h 602"/>
              <a:gd name="T4" fmla="*/ 10477 w 602"/>
              <a:gd name="T5" fmla="*/ 217126 h 602"/>
              <a:gd name="T6" fmla="*/ 0 w 602"/>
              <a:gd name="T7" fmla="*/ 206649 h 602"/>
              <a:gd name="T8" fmla="*/ 0 w 602"/>
              <a:gd name="T9" fmla="*/ 10116 h 602"/>
              <a:gd name="T10" fmla="*/ 10477 w 602"/>
              <a:gd name="T11" fmla="*/ 0 h 602"/>
              <a:gd name="T12" fmla="*/ 207003 w 602"/>
              <a:gd name="T13" fmla="*/ 0 h 602"/>
              <a:gd name="T14" fmla="*/ 217119 w 602"/>
              <a:gd name="T15" fmla="*/ 10116 h 602"/>
              <a:gd name="T16" fmla="*/ 217119 w 602"/>
              <a:gd name="T17" fmla="*/ 206649 h 602"/>
              <a:gd name="T18" fmla="*/ 207003 w 602"/>
              <a:gd name="T19" fmla="*/ 217126 h 602"/>
              <a:gd name="T20" fmla="*/ 196527 w 602"/>
              <a:gd name="T21" fmla="*/ 20231 h 602"/>
              <a:gd name="T22" fmla="*/ 196527 w 602"/>
              <a:gd name="T23" fmla="*/ 20231 h 602"/>
              <a:gd name="T24" fmla="*/ 20592 w 602"/>
              <a:gd name="T25" fmla="*/ 20231 h 602"/>
              <a:gd name="T26" fmla="*/ 20592 w 602"/>
              <a:gd name="T27" fmla="*/ 196533 h 602"/>
              <a:gd name="T28" fmla="*/ 196527 w 602"/>
              <a:gd name="T29" fmla="*/ 196533 h 602"/>
              <a:gd name="T30" fmla="*/ 196527 w 602"/>
              <a:gd name="T31" fmla="*/ 20231 h 602"/>
              <a:gd name="T32" fmla="*/ 63943 w 602"/>
              <a:gd name="T33" fmla="*/ 99350 h 602"/>
              <a:gd name="T34" fmla="*/ 63943 w 602"/>
              <a:gd name="T35" fmla="*/ 99350 h 602"/>
              <a:gd name="T36" fmla="*/ 97180 w 602"/>
              <a:gd name="T37" fmla="*/ 99350 h 602"/>
              <a:gd name="T38" fmla="*/ 97180 w 602"/>
              <a:gd name="T39" fmla="*/ 63584 h 602"/>
              <a:gd name="T40" fmla="*/ 107295 w 602"/>
              <a:gd name="T41" fmla="*/ 53469 h 602"/>
              <a:gd name="T42" fmla="*/ 117410 w 602"/>
              <a:gd name="T43" fmla="*/ 63584 h 602"/>
              <a:gd name="T44" fmla="*/ 117410 w 602"/>
              <a:gd name="T45" fmla="*/ 99350 h 602"/>
              <a:gd name="T46" fmla="*/ 153175 w 602"/>
              <a:gd name="T47" fmla="*/ 99350 h 602"/>
              <a:gd name="T48" fmla="*/ 163652 w 602"/>
              <a:gd name="T49" fmla="*/ 109827 h 602"/>
              <a:gd name="T50" fmla="*/ 153175 w 602"/>
              <a:gd name="T51" fmla="*/ 119943 h 602"/>
              <a:gd name="T52" fmla="*/ 117410 w 602"/>
              <a:gd name="T53" fmla="*/ 119943 h 602"/>
              <a:gd name="T54" fmla="*/ 117410 w 602"/>
              <a:gd name="T55" fmla="*/ 153180 h 602"/>
              <a:gd name="T56" fmla="*/ 107295 w 602"/>
              <a:gd name="T57" fmla="*/ 163296 h 602"/>
              <a:gd name="T58" fmla="*/ 97180 w 602"/>
              <a:gd name="T59" fmla="*/ 153180 h 602"/>
              <a:gd name="T60" fmla="*/ 97180 w 602"/>
              <a:gd name="T61" fmla="*/ 119943 h 602"/>
              <a:gd name="T62" fmla="*/ 63943 w 602"/>
              <a:gd name="T63" fmla="*/ 119943 h 602"/>
              <a:gd name="T64" fmla="*/ 53828 w 602"/>
              <a:gd name="T65" fmla="*/ 109827 h 602"/>
              <a:gd name="T66" fmla="*/ 63943 w 602"/>
              <a:gd name="T67" fmla="*/ 99350 h 60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602">
                <a:moveTo>
                  <a:pt x="573" y="601"/>
                </a:moveTo>
                <a:lnTo>
                  <a:pt x="573" y="601"/>
                </a:lnTo>
                <a:cubicBezTo>
                  <a:pt x="29" y="601"/>
                  <a:pt x="29" y="601"/>
                  <a:pt x="29" y="601"/>
                </a:cubicBezTo>
                <a:cubicBezTo>
                  <a:pt x="7" y="601"/>
                  <a:pt x="0" y="593"/>
                  <a:pt x="0" y="57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14"/>
                  <a:pt x="601" y="28"/>
                </a:cubicBezTo>
                <a:cubicBezTo>
                  <a:pt x="601" y="572"/>
                  <a:pt x="601" y="572"/>
                  <a:pt x="601" y="572"/>
                </a:cubicBezTo>
                <a:cubicBezTo>
                  <a:pt x="601" y="593"/>
                  <a:pt x="587" y="601"/>
                  <a:pt x="573" y="601"/>
                </a:cubicBezTo>
                <a:close/>
                <a:moveTo>
                  <a:pt x="544" y="56"/>
                </a:moveTo>
                <a:lnTo>
                  <a:pt x="544" y="56"/>
                </a:lnTo>
                <a:cubicBezTo>
                  <a:pt x="57" y="56"/>
                  <a:pt x="57" y="56"/>
                  <a:pt x="57" y="56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544" y="544"/>
                  <a:pt x="544" y="544"/>
                  <a:pt x="544" y="544"/>
                </a:cubicBezTo>
                <a:lnTo>
                  <a:pt x="544" y="56"/>
                </a:lnTo>
                <a:close/>
                <a:moveTo>
                  <a:pt x="177" y="275"/>
                </a:moveTo>
                <a:lnTo>
                  <a:pt x="177" y="275"/>
                </a:lnTo>
                <a:cubicBezTo>
                  <a:pt x="269" y="275"/>
                  <a:pt x="269" y="275"/>
                  <a:pt x="269" y="275"/>
                </a:cubicBezTo>
                <a:cubicBezTo>
                  <a:pt x="269" y="176"/>
                  <a:pt x="269" y="176"/>
                  <a:pt x="269" y="176"/>
                </a:cubicBezTo>
                <a:cubicBezTo>
                  <a:pt x="269" y="162"/>
                  <a:pt x="283" y="148"/>
                  <a:pt x="297" y="148"/>
                </a:cubicBezTo>
                <a:cubicBezTo>
                  <a:pt x="318" y="148"/>
                  <a:pt x="325" y="162"/>
                  <a:pt x="325" y="176"/>
                </a:cubicBezTo>
                <a:cubicBezTo>
                  <a:pt x="325" y="275"/>
                  <a:pt x="325" y="275"/>
                  <a:pt x="325" y="275"/>
                </a:cubicBezTo>
                <a:cubicBezTo>
                  <a:pt x="424" y="275"/>
                  <a:pt x="424" y="275"/>
                  <a:pt x="424" y="275"/>
                </a:cubicBezTo>
                <a:cubicBezTo>
                  <a:pt x="438" y="275"/>
                  <a:pt x="453" y="282"/>
                  <a:pt x="453" y="304"/>
                </a:cubicBezTo>
                <a:cubicBezTo>
                  <a:pt x="453" y="318"/>
                  <a:pt x="438" y="332"/>
                  <a:pt x="424" y="332"/>
                </a:cubicBezTo>
                <a:cubicBezTo>
                  <a:pt x="325" y="332"/>
                  <a:pt x="325" y="332"/>
                  <a:pt x="325" y="332"/>
                </a:cubicBezTo>
                <a:cubicBezTo>
                  <a:pt x="325" y="424"/>
                  <a:pt x="325" y="424"/>
                  <a:pt x="325" y="424"/>
                </a:cubicBezTo>
                <a:cubicBezTo>
                  <a:pt x="325" y="438"/>
                  <a:pt x="318" y="452"/>
                  <a:pt x="297" y="452"/>
                </a:cubicBezTo>
                <a:cubicBezTo>
                  <a:pt x="283" y="452"/>
                  <a:pt x="269" y="438"/>
                  <a:pt x="269" y="424"/>
                </a:cubicBezTo>
                <a:cubicBezTo>
                  <a:pt x="269" y="332"/>
                  <a:pt x="269" y="332"/>
                  <a:pt x="269" y="332"/>
                </a:cubicBezTo>
                <a:cubicBezTo>
                  <a:pt x="177" y="332"/>
                  <a:pt x="177" y="332"/>
                  <a:pt x="177" y="332"/>
                </a:cubicBezTo>
                <a:cubicBezTo>
                  <a:pt x="163" y="332"/>
                  <a:pt x="149" y="318"/>
                  <a:pt x="149" y="304"/>
                </a:cubicBezTo>
                <a:cubicBezTo>
                  <a:pt x="149" y="282"/>
                  <a:pt x="163" y="275"/>
                  <a:pt x="177" y="2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1" name="Freeform 95"/>
          <p:cNvSpPr>
            <a:spLocks noChangeArrowheads="1"/>
          </p:cNvSpPr>
          <p:nvPr/>
        </p:nvSpPr>
        <p:spPr bwMode="auto">
          <a:xfrm>
            <a:off x="2946762" y="9475500"/>
            <a:ext cx="616786" cy="611850"/>
          </a:xfrm>
          <a:custGeom>
            <a:avLst/>
            <a:gdLst>
              <a:gd name="T0" fmla="*/ 187666 w 553"/>
              <a:gd name="T1" fmla="*/ 196489 h 545"/>
              <a:gd name="T2" fmla="*/ 187666 w 553"/>
              <a:gd name="T3" fmla="*/ 196489 h 545"/>
              <a:gd name="T4" fmla="*/ 119489 w 553"/>
              <a:gd name="T5" fmla="*/ 196489 h 545"/>
              <a:gd name="T6" fmla="*/ 109083 w 553"/>
              <a:gd name="T7" fmla="*/ 186375 h 545"/>
              <a:gd name="T8" fmla="*/ 109083 w 553"/>
              <a:gd name="T9" fmla="*/ 119916 h 545"/>
              <a:gd name="T10" fmla="*/ 119489 w 553"/>
              <a:gd name="T11" fmla="*/ 109803 h 545"/>
              <a:gd name="T12" fmla="*/ 187666 w 553"/>
              <a:gd name="T13" fmla="*/ 109803 h 545"/>
              <a:gd name="T14" fmla="*/ 198072 w 553"/>
              <a:gd name="T15" fmla="*/ 119916 h 545"/>
              <a:gd name="T16" fmla="*/ 198072 w 553"/>
              <a:gd name="T17" fmla="*/ 186375 h 545"/>
              <a:gd name="T18" fmla="*/ 187666 w 553"/>
              <a:gd name="T19" fmla="*/ 196489 h 545"/>
              <a:gd name="T20" fmla="*/ 187666 w 553"/>
              <a:gd name="T21" fmla="*/ 89215 h 545"/>
              <a:gd name="T22" fmla="*/ 187666 w 553"/>
              <a:gd name="T23" fmla="*/ 89215 h 545"/>
              <a:gd name="T24" fmla="*/ 119489 w 553"/>
              <a:gd name="T25" fmla="*/ 89215 h 545"/>
              <a:gd name="T26" fmla="*/ 109083 w 553"/>
              <a:gd name="T27" fmla="*/ 79101 h 545"/>
              <a:gd name="T28" fmla="*/ 109083 w 553"/>
              <a:gd name="T29" fmla="*/ 10113 h 545"/>
              <a:gd name="T30" fmla="*/ 119489 w 553"/>
              <a:gd name="T31" fmla="*/ 0 h 545"/>
              <a:gd name="T32" fmla="*/ 187666 w 553"/>
              <a:gd name="T33" fmla="*/ 0 h 545"/>
              <a:gd name="T34" fmla="*/ 198072 w 553"/>
              <a:gd name="T35" fmla="*/ 10113 h 545"/>
              <a:gd name="T36" fmla="*/ 198072 w 553"/>
              <a:gd name="T37" fmla="*/ 79101 h 545"/>
              <a:gd name="T38" fmla="*/ 187666 w 553"/>
              <a:gd name="T39" fmla="*/ 89215 h 545"/>
              <a:gd name="T40" fmla="*/ 78583 w 553"/>
              <a:gd name="T41" fmla="*/ 196489 h 545"/>
              <a:gd name="T42" fmla="*/ 78583 w 553"/>
              <a:gd name="T43" fmla="*/ 196489 h 545"/>
              <a:gd name="T44" fmla="*/ 10406 w 553"/>
              <a:gd name="T45" fmla="*/ 196489 h 545"/>
              <a:gd name="T46" fmla="*/ 0 w 553"/>
              <a:gd name="T47" fmla="*/ 186375 h 545"/>
              <a:gd name="T48" fmla="*/ 0 w 553"/>
              <a:gd name="T49" fmla="*/ 119916 h 545"/>
              <a:gd name="T50" fmla="*/ 10406 w 553"/>
              <a:gd name="T51" fmla="*/ 109803 h 545"/>
              <a:gd name="T52" fmla="*/ 78583 w 553"/>
              <a:gd name="T53" fmla="*/ 109803 h 545"/>
              <a:gd name="T54" fmla="*/ 88989 w 553"/>
              <a:gd name="T55" fmla="*/ 119916 h 545"/>
              <a:gd name="T56" fmla="*/ 88989 w 553"/>
              <a:gd name="T57" fmla="*/ 186375 h 545"/>
              <a:gd name="T58" fmla="*/ 78583 w 553"/>
              <a:gd name="T59" fmla="*/ 196489 h 545"/>
              <a:gd name="T60" fmla="*/ 78583 w 553"/>
              <a:gd name="T61" fmla="*/ 89215 h 545"/>
              <a:gd name="T62" fmla="*/ 78583 w 553"/>
              <a:gd name="T63" fmla="*/ 89215 h 545"/>
              <a:gd name="T64" fmla="*/ 10406 w 553"/>
              <a:gd name="T65" fmla="*/ 89215 h 545"/>
              <a:gd name="T66" fmla="*/ 0 w 553"/>
              <a:gd name="T67" fmla="*/ 79101 h 545"/>
              <a:gd name="T68" fmla="*/ 0 w 553"/>
              <a:gd name="T69" fmla="*/ 10113 h 545"/>
              <a:gd name="T70" fmla="*/ 10406 w 553"/>
              <a:gd name="T71" fmla="*/ 0 h 545"/>
              <a:gd name="T72" fmla="*/ 78583 w 553"/>
              <a:gd name="T73" fmla="*/ 0 h 545"/>
              <a:gd name="T74" fmla="*/ 88989 w 553"/>
              <a:gd name="T75" fmla="*/ 10113 h 545"/>
              <a:gd name="T76" fmla="*/ 88989 w 553"/>
              <a:gd name="T77" fmla="*/ 79101 h 545"/>
              <a:gd name="T78" fmla="*/ 78583 w 553"/>
              <a:gd name="T79" fmla="*/ 89215 h 54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53" h="545">
                <a:moveTo>
                  <a:pt x="523" y="544"/>
                </a:moveTo>
                <a:lnTo>
                  <a:pt x="523" y="544"/>
                </a:lnTo>
                <a:cubicBezTo>
                  <a:pt x="333" y="544"/>
                  <a:pt x="333" y="544"/>
                  <a:pt x="333" y="544"/>
                </a:cubicBezTo>
                <a:cubicBezTo>
                  <a:pt x="318" y="544"/>
                  <a:pt x="304" y="537"/>
                  <a:pt x="304" y="516"/>
                </a:cubicBezTo>
                <a:cubicBezTo>
                  <a:pt x="304" y="332"/>
                  <a:pt x="304" y="332"/>
                  <a:pt x="304" y="332"/>
                </a:cubicBezTo>
                <a:cubicBezTo>
                  <a:pt x="304" y="311"/>
                  <a:pt x="318" y="304"/>
                  <a:pt x="333" y="304"/>
                </a:cubicBezTo>
                <a:cubicBezTo>
                  <a:pt x="523" y="304"/>
                  <a:pt x="523" y="304"/>
                  <a:pt x="523" y="304"/>
                </a:cubicBezTo>
                <a:cubicBezTo>
                  <a:pt x="537" y="304"/>
                  <a:pt x="552" y="311"/>
                  <a:pt x="552" y="332"/>
                </a:cubicBezTo>
                <a:cubicBezTo>
                  <a:pt x="552" y="516"/>
                  <a:pt x="552" y="516"/>
                  <a:pt x="552" y="516"/>
                </a:cubicBezTo>
                <a:cubicBezTo>
                  <a:pt x="552" y="537"/>
                  <a:pt x="537" y="544"/>
                  <a:pt x="523" y="544"/>
                </a:cubicBezTo>
                <a:close/>
                <a:moveTo>
                  <a:pt x="523" y="247"/>
                </a:moveTo>
                <a:lnTo>
                  <a:pt x="523" y="247"/>
                </a:lnTo>
                <a:cubicBezTo>
                  <a:pt x="333" y="247"/>
                  <a:pt x="333" y="247"/>
                  <a:pt x="333" y="247"/>
                </a:cubicBezTo>
                <a:cubicBezTo>
                  <a:pt x="318" y="247"/>
                  <a:pt x="304" y="233"/>
                  <a:pt x="304" y="219"/>
                </a:cubicBezTo>
                <a:cubicBezTo>
                  <a:pt x="304" y="28"/>
                  <a:pt x="304" y="28"/>
                  <a:pt x="304" y="28"/>
                </a:cubicBezTo>
                <a:cubicBezTo>
                  <a:pt x="304" y="14"/>
                  <a:pt x="318" y="0"/>
                  <a:pt x="333" y="0"/>
                </a:cubicBezTo>
                <a:cubicBezTo>
                  <a:pt x="523" y="0"/>
                  <a:pt x="523" y="0"/>
                  <a:pt x="523" y="0"/>
                </a:cubicBezTo>
                <a:cubicBezTo>
                  <a:pt x="537" y="0"/>
                  <a:pt x="552" y="14"/>
                  <a:pt x="552" y="28"/>
                </a:cubicBezTo>
                <a:cubicBezTo>
                  <a:pt x="552" y="219"/>
                  <a:pt x="552" y="219"/>
                  <a:pt x="552" y="219"/>
                </a:cubicBezTo>
                <a:cubicBezTo>
                  <a:pt x="552" y="233"/>
                  <a:pt x="537" y="247"/>
                  <a:pt x="523" y="247"/>
                </a:cubicBezTo>
                <a:close/>
                <a:moveTo>
                  <a:pt x="219" y="544"/>
                </a:moveTo>
                <a:lnTo>
                  <a:pt x="219" y="544"/>
                </a:lnTo>
                <a:cubicBezTo>
                  <a:pt x="29" y="544"/>
                  <a:pt x="29" y="544"/>
                  <a:pt x="29" y="544"/>
                </a:cubicBezTo>
                <a:cubicBezTo>
                  <a:pt x="15" y="544"/>
                  <a:pt x="0" y="537"/>
                  <a:pt x="0" y="516"/>
                </a:cubicBezTo>
                <a:cubicBezTo>
                  <a:pt x="0" y="332"/>
                  <a:pt x="0" y="332"/>
                  <a:pt x="0" y="332"/>
                </a:cubicBezTo>
                <a:cubicBezTo>
                  <a:pt x="0" y="311"/>
                  <a:pt x="15" y="304"/>
                  <a:pt x="29" y="304"/>
                </a:cubicBezTo>
                <a:cubicBezTo>
                  <a:pt x="219" y="304"/>
                  <a:pt x="219" y="304"/>
                  <a:pt x="219" y="304"/>
                </a:cubicBezTo>
                <a:cubicBezTo>
                  <a:pt x="234" y="304"/>
                  <a:pt x="248" y="311"/>
                  <a:pt x="248" y="332"/>
                </a:cubicBezTo>
                <a:cubicBezTo>
                  <a:pt x="248" y="516"/>
                  <a:pt x="248" y="516"/>
                  <a:pt x="248" y="516"/>
                </a:cubicBezTo>
                <a:cubicBezTo>
                  <a:pt x="248" y="537"/>
                  <a:pt x="234" y="544"/>
                  <a:pt x="219" y="544"/>
                </a:cubicBezTo>
                <a:close/>
                <a:moveTo>
                  <a:pt x="219" y="247"/>
                </a:moveTo>
                <a:lnTo>
                  <a:pt x="219" y="247"/>
                </a:lnTo>
                <a:cubicBezTo>
                  <a:pt x="29" y="247"/>
                  <a:pt x="29" y="247"/>
                  <a:pt x="29" y="247"/>
                </a:cubicBezTo>
                <a:cubicBezTo>
                  <a:pt x="15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4" y="0"/>
                  <a:pt x="248" y="14"/>
                  <a:pt x="248" y="28"/>
                </a:cubicBezTo>
                <a:cubicBezTo>
                  <a:pt x="248" y="219"/>
                  <a:pt x="248" y="219"/>
                  <a:pt x="248" y="219"/>
                </a:cubicBezTo>
                <a:cubicBezTo>
                  <a:pt x="248" y="233"/>
                  <a:pt x="234" y="247"/>
                  <a:pt x="219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2" name="Freeform 96"/>
          <p:cNvSpPr>
            <a:spLocks noChangeArrowheads="1"/>
          </p:cNvSpPr>
          <p:nvPr/>
        </p:nvSpPr>
        <p:spPr bwMode="auto">
          <a:xfrm>
            <a:off x="1767474" y="9475500"/>
            <a:ext cx="611850" cy="611850"/>
          </a:xfrm>
          <a:custGeom>
            <a:avLst/>
            <a:gdLst>
              <a:gd name="T0" fmla="*/ 186369 w 545"/>
              <a:gd name="T1" fmla="*/ 196489 h 545"/>
              <a:gd name="T2" fmla="*/ 109799 w 545"/>
              <a:gd name="T3" fmla="*/ 186375 h 545"/>
              <a:gd name="T4" fmla="*/ 120273 w 545"/>
              <a:gd name="T5" fmla="*/ 109803 h 545"/>
              <a:gd name="T6" fmla="*/ 196482 w 545"/>
              <a:gd name="T7" fmla="*/ 119916 h 545"/>
              <a:gd name="T8" fmla="*/ 186369 w 545"/>
              <a:gd name="T9" fmla="*/ 196489 h 545"/>
              <a:gd name="T10" fmla="*/ 176256 w 545"/>
              <a:gd name="T11" fmla="*/ 130391 h 545"/>
              <a:gd name="T12" fmla="*/ 130386 w 545"/>
              <a:gd name="T13" fmla="*/ 176262 h 545"/>
              <a:gd name="T14" fmla="*/ 176256 w 545"/>
              <a:gd name="T15" fmla="*/ 130391 h 545"/>
              <a:gd name="T16" fmla="*/ 186369 w 545"/>
              <a:gd name="T17" fmla="*/ 89215 h 545"/>
              <a:gd name="T18" fmla="*/ 109799 w 545"/>
              <a:gd name="T19" fmla="*/ 79101 h 545"/>
              <a:gd name="T20" fmla="*/ 120273 w 545"/>
              <a:gd name="T21" fmla="*/ 0 h 545"/>
              <a:gd name="T22" fmla="*/ 196482 w 545"/>
              <a:gd name="T23" fmla="*/ 10113 h 545"/>
              <a:gd name="T24" fmla="*/ 186369 w 545"/>
              <a:gd name="T25" fmla="*/ 89215 h 545"/>
              <a:gd name="T26" fmla="*/ 176256 w 545"/>
              <a:gd name="T27" fmla="*/ 20588 h 545"/>
              <a:gd name="T28" fmla="*/ 130386 w 545"/>
              <a:gd name="T29" fmla="*/ 68988 h 545"/>
              <a:gd name="T30" fmla="*/ 176256 w 545"/>
              <a:gd name="T31" fmla="*/ 20588 h 545"/>
              <a:gd name="T32" fmla="*/ 79098 w 545"/>
              <a:gd name="T33" fmla="*/ 196489 h 545"/>
              <a:gd name="T34" fmla="*/ 0 w 545"/>
              <a:gd name="T35" fmla="*/ 186375 h 545"/>
              <a:gd name="T36" fmla="*/ 10474 w 545"/>
              <a:gd name="T37" fmla="*/ 109803 h 545"/>
              <a:gd name="T38" fmla="*/ 89573 w 545"/>
              <a:gd name="T39" fmla="*/ 119916 h 545"/>
              <a:gd name="T40" fmla="*/ 79098 w 545"/>
              <a:gd name="T41" fmla="*/ 196489 h 545"/>
              <a:gd name="T42" fmla="*/ 68985 w 545"/>
              <a:gd name="T43" fmla="*/ 130391 h 545"/>
              <a:gd name="T44" fmla="*/ 20587 w 545"/>
              <a:gd name="T45" fmla="*/ 176262 h 545"/>
              <a:gd name="T46" fmla="*/ 68985 w 545"/>
              <a:gd name="T47" fmla="*/ 130391 h 545"/>
              <a:gd name="T48" fmla="*/ 79098 w 545"/>
              <a:gd name="T49" fmla="*/ 89215 h 545"/>
              <a:gd name="T50" fmla="*/ 0 w 545"/>
              <a:gd name="T51" fmla="*/ 79101 h 545"/>
              <a:gd name="T52" fmla="*/ 10474 w 545"/>
              <a:gd name="T53" fmla="*/ 0 h 545"/>
              <a:gd name="T54" fmla="*/ 89573 w 545"/>
              <a:gd name="T55" fmla="*/ 10113 h 545"/>
              <a:gd name="T56" fmla="*/ 79098 w 545"/>
              <a:gd name="T57" fmla="*/ 89215 h 545"/>
              <a:gd name="T58" fmla="*/ 68985 w 545"/>
              <a:gd name="T59" fmla="*/ 20588 h 545"/>
              <a:gd name="T60" fmla="*/ 20587 w 545"/>
              <a:gd name="T61" fmla="*/ 68988 h 545"/>
              <a:gd name="T62" fmla="*/ 68985 w 545"/>
              <a:gd name="T63" fmla="*/ 20588 h 54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45" h="545">
                <a:moveTo>
                  <a:pt x="516" y="544"/>
                </a:moveTo>
                <a:lnTo>
                  <a:pt x="516" y="544"/>
                </a:lnTo>
                <a:cubicBezTo>
                  <a:pt x="333" y="544"/>
                  <a:pt x="333" y="544"/>
                  <a:pt x="333" y="544"/>
                </a:cubicBezTo>
                <a:cubicBezTo>
                  <a:pt x="311" y="544"/>
                  <a:pt x="304" y="537"/>
                  <a:pt x="304" y="516"/>
                </a:cubicBezTo>
                <a:cubicBezTo>
                  <a:pt x="304" y="332"/>
                  <a:pt x="304" y="332"/>
                  <a:pt x="304" y="332"/>
                </a:cubicBezTo>
                <a:cubicBezTo>
                  <a:pt x="304" y="311"/>
                  <a:pt x="311" y="304"/>
                  <a:pt x="333" y="304"/>
                </a:cubicBezTo>
                <a:cubicBezTo>
                  <a:pt x="516" y="304"/>
                  <a:pt x="516" y="304"/>
                  <a:pt x="516" y="304"/>
                </a:cubicBezTo>
                <a:cubicBezTo>
                  <a:pt x="537" y="304"/>
                  <a:pt x="544" y="311"/>
                  <a:pt x="544" y="332"/>
                </a:cubicBezTo>
                <a:cubicBezTo>
                  <a:pt x="544" y="516"/>
                  <a:pt x="544" y="516"/>
                  <a:pt x="544" y="516"/>
                </a:cubicBezTo>
                <a:cubicBezTo>
                  <a:pt x="544" y="537"/>
                  <a:pt x="537" y="544"/>
                  <a:pt x="516" y="544"/>
                </a:cubicBezTo>
                <a:close/>
                <a:moveTo>
                  <a:pt x="488" y="361"/>
                </a:moveTo>
                <a:lnTo>
                  <a:pt x="488" y="361"/>
                </a:lnTo>
                <a:cubicBezTo>
                  <a:pt x="361" y="361"/>
                  <a:pt x="361" y="361"/>
                  <a:pt x="361" y="361"/>
                </a:cubicBezTo>
                <a:cubicBezTo>
                  <a:pt x="361" y="488"/>
                  <a:pt x="361" y="488"/>
                  <a:pt x="361" y="488"/>
                </a:cubicBezTo>
                <a:cubicBezTo>
                  <a:pt x="488" y="488"/>
                  <a:pt x="488" y="488"/>
                  <a:pt x="488" y="488"/>
                </a:cubicBezTo>
                <a:lnTo>
                  <a:pt x="488" y="361"/>
                </a:lnTo>
                <a:close/>
                <a:moveTo>
                  <a:pt x="516" y="247"/>
                </a:moveTo>
                <a:lnTo>
                  <a:pt x="516" y="247"/>
                </a:lnTo>
                <a:cubicBezTo>
                  <a:pt x="333" y="247"/>
                  <a:pt x="333" y="247"/>
                  <a:pt x="333" y="247"/>
                </a:cubicBezTo>
                <a:cubicBezTo>
                  <a:pt x="311" y="247"/>
                  <a:pt x="304" y="233"/>
                  <a:pt x="304" y="219"/>
                </a:cubicBezTo>
                <a:cubicBezTo>
                  <a:pt x="304" y="28"/>
                  <a:pt x="304" y="28"/>
                  <a:pt x="304" y="28"/>
                </a:cubicBezTo>
                <a:cubicBezTo>
                  <a:pt x="304" y="14"/>
                  <a:pt x="311" y="0"/>
                  <a:pt x="333" y="0"/>
                </a:cubicBezTo>
                <a:cubicBezTo>
                  <a:pt x="516" y="0"/>
                  <a:pt x="516" y="0"/>
                  <a:pt x="516" y="0"/>
                </a:cubicBezTo>
                <a:cubicBezTo>
                  <a:pt x="537" y="0"/>
                  <a:pt x="544" y="14"/>
                  <a:pt x="544" y="28"/>
                </a:cubicBezTo>
                <a:cubicBezTo>
                  <a:pt x="544" y="219"/>
                  <a:pt x="544" y="219"/>
                  <a:pt x="544" y="219"/>
                </a:cubicBezTo>
                <a:cubicBezTo>
                  <a:pt x="544" y="233"/>
                  <a:pt x="537" y="247"/>
                  <a:pt x="516" y="247"/>
                </a:cubicBezTo>
                <a:close/>
                <a:moveTo>
                  <a:pt x="488" y="57"/>
                </a:moveTo>
                <a:lnTo>
                  <a:pt x="488" y="57"/>
                </a:lnTo>
                <a:cubicBezTo>
                  <a:pt x="361" y="57"/>
                  <a:pt x="361" y="57"/>
                  <a:pt x="361" y="57"/>
                </a:cubicBezTo>
                <a:cubicBezTo>
                  <a:pt x="361" y="191"/>
                  <a:pt x="361" y="191"/>
                  <a:pt x="361" y="191"/>
                </a:cubicBezTo>
                <a:cubicBezTo>
                  <a:pt x="488" y="191"/>
                  <a:pt x="488" y="191"/>
                  <a:pt x="488" y="191"/>
                </a:cubicBezTo>
                <a:lnTo>
                  <a:pt x="488" y="57"/>
                </a:lnTo>
                <a:close/>
                <a:moveTo>
                  <a:pt x="219" y="544"/>
                </a:moveTo>
                <a:lnTo>
                  <a:pt x="219" y="544"/>
                </a:lnTo>
                <a:cubicBezTo>
                  <a:pt x="29" y="544"/>
                  <a:pt x="29" y="544"/>
                  <a:pt x="29" y="544"/>
                </a:cubicBezTo>
                <a:cubicBezTo>
                  <a:pt x="14" y="544"/>
                  <a:pt x="0" y="537"/>
                  <a:pt x="0" y="516"/>
                </a:cubicBezTo>
                <a:cubicBezTo>
                  <a:pt x="0" y="332"/>
                  <a:pt x="0" y="332"/>
                  <a:pt x="0" y="332"/>
                </a:cubicBezTo>
                <a:cubicBezTo>
                  <a:pt x="0" y="311"/>
                  <a:pt x="14" y="304"/>
                  <a:pt x="29" y="304"/>
                </a:cubicBezTo>
                <a:cubicBezTo>
                  <a:pt x="219" y="304"/>
                  <a:pt x="219" y="304"/>
                  <a:pt x="219" y="304"/>
                </a:cubicBezTo>
                <a:cubicBezTo>
                  <a:pt x="233" y="304"/>
                  <a:pt x="248" y="311"/>
                  <a:pt x="248" y="332"/>
                </a:cubicBezTo>
                <a:cubicBezTo>
                  <a:pt x="248" y="516"/>
                  <a:pt x="248" y="516"/>
                  <a:pt x="248" y="516"/>
                </a:cubicBezTo>
                <a:cubicBezTo>
                  <a:pt x="248" y="537"/>
                  <a:pt x="233" y="544"/>
                  <a:pt x="219" y="544"/>
                </a:cubicBezTo>
                <a:close/>
                <a:moveTo>
                  <a:pt x="191" y="361"/>
                </a:moveTo>
                <a:lnTo>
                  <a:pt x="191" y="361"/>
                </a:lnTo>
                <a:cubicBezTo>
                  <a:pt x="57" y="361"/>
                  <a:pt x="57" y="361"/>
                  <a:pt x="57" y="361"/>
                </a:cubicBezTo>
                <a:cubicBezTo>
                  <a:pt x="57" y="488"/>
                  <a:pt x="57" y="488"/>
                  <a:pt x="57" y="488"/>
                </a:cubicBezTo>
                <a:cubicBezTo>
                  <a:pt x="191" y="488"/>
                  <a:pt x="191" y="488"/>
                  <a:pt x="191" y="488"/>
                </a:cubicBezTo>
                <a:lnTo>
                  <a:pt x="191" y="361"/>
                </a:lnTo>
                <a:close/>
                <a:moveTo>
                  <a:pt x="219" y="247"/>
                </a:moveTo>
                <a:lnTo>
                  <a:pt x="219" y="247"/>
                </a:lnTo>
                <a:cubicBezTo>
                  <a:pt x="29" y="247"/>
                  <a:pt x="29" y="247"/>
                  <a:pt x="29" y="247"/>
                </a:cubicBezTo>
                <a:cubicBezTo>
                  <a:pt x="14" y="247"/>
                  <a:pt x="0" y="233"/>
                  <a:pt x="0" y="219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9" y="0"/>
                </a:cubicBezTo>
                <a:cubicBezTo>
                  <a:pt x="219" y="0"/>
                  <a:pt x="219" y="0"/>
                  <a:pt x="219" y="0"/>
                </a:cubicBezTo>
                <a:cubicBezTo>
                  <a:pt x="233" y="0"/>
                  <a:pt x="248" y="14"/>
                  <a:pt x="248" y="28"/>
                </a:cubicBezTo>
                <a:cubicBezTo>
                  <a:pt x="248" y="219"/>
                  <a:pt x="248" y="219"/>
                  <a:pt x="248" y="219"/>
                </a:cubicBezTo>
                <a:cubicBezTo>
                  <a:pt x="248" y="233"/>
                  <a:pt x="233" y="247"/>
                  <a:pt x="219" y="247"/>
                </a:cubicBezTo>
                <a:close/>
                <a:moveTo>
                  <a:pt x="191" y="57"/>
                </a:moveTo>
                <a:lnTo>
                  <a:pt x="191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191"/>
                  <a:pt x="57" y="191"/>
                  <a:pt x="57" y="191"/>
                </a:cubicBezTo>
                <a:cubicBezTo>
                  <a:pt x="191" y="191"/>
                  <a:pt x="191" y="191"/>
                  <a:pt x="191" y="191"/>
                </a:cubicBezTo>
                <a:lnTo>
                  <a:pt x="191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3" name="Freeform 97"/>
          <p:cNvSpPr>
            <a:spLocks noChangeArrowheads="1"/>
          </p:cNvSpPr>
          <p:nvPr/>
        </p:nvSpPr>
        <p:spPr bwMode="auto">
          <a:xfrm>
            <a:off x="14793947" y="8266601"/>
            <a:ext cx="547704" cy="671060"/>
          </a:xfrm>
          <a:custGeom>
            <a:avLst/>
            <a:gdLst>
              <a:gd name="T0" fmla="*/ 165735 w 488"/>
              <a:gd name="T1" fmla="*/ 215541 h 601"/>
              <a:gd name="T2" fmla="*/ 165735 w 488"/>
              <a:gd name="T3" fmla="*/ 215541 h 601"/>
              <a:gd name="T4" fmla="*/ 10110 w 488"/>
              <a:gd name="T5" fmla="*/ 215541 h 601"/>
              <a:gd name="T6" fmla="*/ 0 w 488"/>
              <a:gd name="T7" fmla="*/ 205482 h 601"/>
              <a:gd name="T8" fmla="*/ 0 w 488"/>
              <a:gd name="T9" fmla="*/ 116751 h 601"/>
              <a:gd name="T10" fmla="*/ 10110 w 488"/>
              <a:gd name="T11" fmla="*/ 106333 h 601"/>
              <a:gd name="T12" fmla="*/ 25275 w 488"/>
              <a:gd name="T13" fmla="*/ 106333 h 601"/>
              <a:gd name="T14" fmla="*/ 25275 w 488"/>
              <a:gd name="T15" fmla="*/ 60711 h 601"/>
              <a:gd name="T16" fmla="*/ 86659 w 488"/>
              <a:gd name="T17" fmla="*/ 0 h 601"/>
              <a:gd name="T18" fmla="*/ 147681 w 488"/>
              <a:gd name="T19" fmla="*/ 60711 h 601"/>
              <a:gd name="T20" fmla="*/ 137571 w 488"/>
              <a:gd name="T21" fmla="*/ 71128 h 601"/>
              <a:gd name="T22" fmla="*/ 127460 w 488"/>
              <a:gd name="T23" fmla="*/ 60711 h 601"/>
              <a:gd name="T24" fmla="*/ 86659 w 488"/>
              <a:gd name="T25" fmla="*/ 20117 h 601"/>
              <a:gd name="T26" fmla="*/ 45857 w 488"/>
              <a:gd name="T27" fmla="*/ 60711 h 601"/>
              <a:gd name="T28" fmla="*/ 45857 w 488"/>
              <a:gd name="T29" fmla="*/ 106333 h 601"/>
              <a:gd name="T30" fmla="*/ 127460 w 488"/>
              <a:gd name="T31" fmla="*/ 106333 h 601"/>
              <a:gd name="T32" fmla="*/ 147681 w 488"/>
              <a:gd name="T33" fmla="*/ 106333 h 601"/>
              <a:gd name="T34" fmla="*/ 165735 w 488"/>
              <a:gd name="T35" fmla="*/ 106333 h 601"/>
              <a:gd name="T36" fmla="*/ 175845 w 488"/>
              <a:gd name="T37" fmla="*/ 116751 h 601"/>
              <a:gd name="T38" fmla="*/ 175845 w 488"/>
              <a:gd name="T39" fmla="*/ 205482 h 601"/>
              <a:gd name="T40" fmla="*/ 165735 w 488"/>
              <a:gd name="T41" fmla="*/ 215541 h 601"/>
              <a:gd name="T42" fmla="*/ 86659 w 488"/>
              <a:gd name="T43" fmla="*/ 126810 h 601"/>
              <a:gd name="T44" fmla="*/ 86659 w 488"/>
              <a:gd name="T45" fmla="*/ 126810 h 601"/>
              <a:gd name="T46" fmla="*/ 66077 w 488"/>
              <a:gd name="T47" fmla="*/ 147286 h 601"/>
              <a:gd name="T48" fmla="*/ 76549 w 488"/>
              <a:gd name="T49" fmla="*/ 164889 h 601"/>
              <a:gd name="T50" fmla="*/ 76549 w 488"/>
              <a:gd name="T51" fmla="*/ 185365 h 601"/>
              <a:gd name="T52" fmla="*/ 86659 w 488"/>
              <a:gd name="T53" fmla="*/ 195424 h 601"/>
              <a:gd name="T54" fmla="*/ 96769 w 488"/>
              <a:gd name="T55" fmla="*/ 185365 h 601"/>
              <a:gd name="T56" fmla="*/ 96769 w 488"/>
              <a:gd name="T57" fmla="*/ 164889 h 601"/>
              <a:gd name="T58" fmla="*/ 106879 w 488"/>
              <a:gd name="T59" fmla="*/ 147286 h 601"/>
              <a:gd name="T60" fmla="*/ 86659 w 488"/>
              <a:gd name="T61" fmla="*/ 126810 h 601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88" h="601">
                <a:moveTo>
                  <a:pt x="459" y="600"/>
                </a:moveTo>
                <a:lnTo>
                  <a:pt x="459" y="600"/>
                </a:lnTo>
                <a:cubicBezTo>
                  <a:pt x="28" y="600"/>
                  <a:pt x="28" y="600"/>
                  <a:pt x="28" y="600"/>
                </a:cubicBezTo>
                <a:cubicBezTo>
                  <a:pt x="7" y="600"/>
                  <a:pt x="0" y="586"/>
                  <a:pt x="0" y="572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311"/>
                  <a:pt x="7" y="296"/>
                  <a:pt x="28" y="296"/>
                </a:cubicBezTo>
                <a:cubicBezTo>
                  <a:pt x="70" y="296"/>
                  <a:pt x="70" y="296"/>
                  <a:pt x="70" y="296"/>
                </a:cubicBezTo>
                <a:cubicBezTo>
                  <a:pt x="70" y="169"/>
                  <a:pt x="70" y="169"/>
                  <a:pt x="70" y="169"/>
                </a:cubicBezTo>
                <a:cubicBezTo>
                  <a:pt x="70" y="70"/>
                  <a:pt x="148" y="0"/>
                  <a:pt x="240" y="0"/>
                </a:cubicBezTo>
                <a:cubicBezTo>
                  <a:pt x="339" y="0"/>
                  <a:pt x="409" y="70"/>
                  <a:pt x="409" y="169"/>
                </a:cubicBezTo>
                <a:cubicBezTo>
                  <a:pt x="409" y="183"/>
                  <a:pt x="402" y="198"/>
                  <a:pt x="381" y="198"/>
                </a:cubicBezTo>
                <a:cubicBezTo>
                  <a:pt x="367" y="198"/>
                  <a:pt x="353" y="183"/>
                  <a:pt x="353" y="169"/>
                </a:cubicBezTo>
                <a:cubicBezTo>
                  <a:pt x="353" y="106"/>
                  <a:pt x="304" y="56"/>
                  <a:pt x="240" y="56"/>
                </a:cubicBezTo>
                <a:cubicBezTo>
                  <a:pt x="176" y="56"/>
                  <a:pt x="127" y="106"/>
                  <a:pt x="127" y="169"/>
                </a:cubicBezTo>
                <a:cubicBezTo>
                  <a:pt x="127" y="296"/>
                  <a:pt x="127" y="296"/>
                  <a:pt x="127" y="296"/>
                </a:cubicBezTo>
                <a:cubicBezTo>
                  <a:pt x="353" y="296"/>
                  <a:pt x="353" y="296"/>
                  <a:pt x="353" y="296"/>
                </a:cubicBezTo>
                <a:cubicBezTo>
                  <a:pt x="409" y="296"/>
                  <a:pt x="409" y="296"/>
                  <a:pt x="409" y="296"/>
                </a:cubicBezTo>
                <a:cubicBezTo>
                  <a:pt x="459" y="296"/>
                  <a:pt x="459" y="296"/>
                  <a:pt x="459" y="296"/>
                </a:cubicBezTo>
                <a:cubicBezTo>
                  <a:pt x="473" y="296"/>
                  <a:pt x="487" y="311"/>
                  <a:pt x="487" y="325"/>
                </a:cubicBezTo>
                <a:cubicBezTo>
                  <a:pt x="487" y="572"/>
                  <a:pt x="487" y="572"/>
                  <a:pt x="487" y="572"/>
                </a:cubicBezTo>
                <a:cubicBezTo>
                  <a:pt x="487" y="586"/>
                  <a:pt x="473" y="600"/>
                  <a:pt x="459" y="600"/>
                </a:cubicBezTo>
                <a:close/>
                <a:moveTo>
                  <a:pt x="240" y="353"/>
                </a:moveTo>
                <a:lnTo>
                  <a:pt x="240" y="353"/>
                </a:lnTo>
                <a:cubicBezTo>
                  <a:pt x="212" y="353"/>
                  <a:pt x="183" y="381"/>
                  <a:pt x="183" y="410"/>
                </a:cubicBezTo>
                <a:cubicBezTo>
                  <a:pt x="183" y="431"/>
                  <a:pt x="198" y="452"/>
                  <a:pt x="212" y="459"/>
                </a:cubicBezTo>
                <a:cubicBezTo>
                  <a:pt x="212" y="516"/>
                  <a:pt x="212" y="516"/>
                  <a:pt x="212" y="516"/>
                </a:cubicBezTo>
                <a:cubicBezTo>
                  <a:pt x="212" y="530"/>
                  <a:pt x="226" y="544"/>
                  <a:pt x="240" y="544"/>
                </a:cubicBezTo>
                <a:cubicBezTo>
                  <a:pt x="261" y="544"/>
                  <a:pt x="268" y="530"/>
                  <a:pt x="268" y="516"/>
                </a:cubicBezTo>
                <a:cubicBezTo>
                  <a:pt x="268" y="459"/>
                  <a:pt x="268" y="459"/>
                  <a:pt x="268" y="459"/>
                </a:cubicBezTo>
                <a:cubicBezTo>
                  <a:pt x="289" y="452"/>
                  <a:pt x="296" y="431"/>
                  <a:pt x="296" y="410"/>
                </a:cubicBezTo>
                <a:cubicBezTo>
                  <a:pt x="296" y="381"/>
                  <a:pt x="275" y="353"/>
                  <a:pt x="240" y="3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4" name="Freeform 98"/>
          <p:cNvSpPr>
            <a:spLocks noChangeArrowheads="1"/>
          </p:cNvSpPr>
          <p:nvPr/>
        </p:nvSpPr>
        <p:spPr bwMode="auto">
          <a:xfrm>
            <a:off x="13624526" y="8266601"/>
            <a:ext cx="547706" cy="671060"/>
          </a:xfrm>
          <a:custGeom>
            <a:avLst/>
            <a:gdLst>
              <a:gd name="T0" fmla="*/ 165736 w 488"/>
              <a:gd name="T1" fmla="*/ 215541 h 601"/>
              <a:gd name="T2" fmla="*/ 165736 w 488"/>
              <a:gd name="T3" fmla="*/ 215541 h 601"/>
              <a:gd name="T4" fmla="*/ 10110 w 488"/>
              <a:gd name="T5" fmla="*/ 215541 h 601"/>
              <a:gd name="T6" fmla="*/ 0 w 488"/>
              <a:gd name="T7" fmla="*/ 205482 h 601"/>
              <a:gd name="T8" fmla="*/ 0 w 488"/>
              <a:gd name="T9" fmla="*/ 116751 h 601"/>
              <a:gd name="T10" fmla="*/ 10110 w 488"/>
              <a:gd name="T11" fmla="*/ 106333 h 601"/>
              <a:gd name="T12" fmla="*/ 25276 w 488"/>
              <a:gd name="T13" fmla="*/ 106333 h 601"/>
              <a:gd name="T14" fmla="*/ 25276 w 488"/>
              <a:gd name="T15" fmla="*/ 60711 h 601"/>
              <a:gd name="T16" fmla="*/ 86659 w 488"/>
              <a:gd name="T17" fmla="*/ 0 h 601"/>
              <a:gd name="T18" fmla="*/ 147682 w 488"/>
              <a:gd name="T19" fmla="*/ 60711 h 601"/>
              <a:gd name="T20" fmla="*/ 147682 w 488"/>
              <a:gd name="T21" fmla="*/ 106333 h 601"/>
              <a:gd name="T22" fmla="*/ 165736 w 488"/>
              <a:gd name="T23" fmla="*/ 106333 h 601"/>
              <a:gd name="T24" fmla="*/ 175846 w 488"/>
              <a:gd name="T25" fmla="*/ 116751 h 601"/>
              <a:gd name="T26" fmla="*/ 175846 w 488"/>
              <a:gd name="T27" fmla="*/ 205482 h 601"/>
              <a:gd name="T28" fmla="*/ 165736 w 488"/>
              <a:gd name="T29" fmla="*/ 215541 h 601"/>
              <a:gd name="T30" fmla="*/ 76549 w 488"/>
              <a:gd name="T31" fmla="*/ 164889 h 601"/>
              <a:gd name="T32" fmla="*/ 76549 w 488"/>
              <a:gd name="T33" fmla="*/ 164889 h 601"/>
              <a:gd name="T34" fmla="*/ 76549 w 488"/>
              <a:gd name="T35" fmla="*/ 185365 h 601"/>
              <a:gd name="T36" fmla="*/ 86659 w 488"/>
              <a:gd name="T37" fmla="*/ 195424 h 601"/>
              <a:gd name="T38" fmla="*/ 96769 w 488"/>
              <a:gd name="T39" fmla="*/ 185365 h 601"/>
              <a:gd name="T40" fmla="*/ 96769 w 488"/>
              <a:gd name="T41" fmla="*/ 164889 h 601"/>
              <a:gd name="T42" fmla="*/ 106880 w 488"/>
              <a:gd name="T43" fmla="*/ 147286 h 601"/>
              <a:gd name="T44" fmla="*/ 86659 w 488"/>
              <a:gd name="T45" fmla="*/ 126810 h 601"/>
              <a:gd name="T46" fmla="*/ 66078 w 488"/>
              <a:gd name="T47" fmla="*/ 147286 h 601"/>
              <a:gd name="T48" fmla="*/ 76549 w 488"/>
              <a:gd name="T49" fmla="*/ 164889 h 601"/>
              <a:gd name="T50" fmla="*/ 127461 w 488"/>
              <a:gd name="T51" fmla="*/ 60711 h 601"/>
              <a:gd name="T52" fmla="*/ 127461 w 488"/>
              <a:gd name="T53" fmla="*/ 60711 h 601"/>
              <a:gd name="T54" fmla="*/ 86659 w 488"/>
              <a:gd name="T55" fmla="*/ 20117 h 601"/>
              <a:gd name="T56" fmla="*/ 45857 w 488"/>
              <a:gd name="T57" fmla="*/ 60711 h 601"/>
              <a:gd name="T58" fmla="*/ 45857 w 488"/>
              <a:gd name="T59" fmla="*/ 106333 h 601"/>
              <a:gd name="T60" fmla="*/ 127461 w 488"/>
              <a:gd name="T61" fmla="*/ 106333 h 601"/>
              <a:gd name="T62" fmla="*/ 127461 w 488"/>
              <a:gd name="T63" fmla="*/ 60711 h 60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88" h="601">
                <a:moveTo>
                  <a:pt x="459" y="600"/>
                </a:moveTo>
                <a:lnTo>
                  <a:pt x="459" y="600"/>
                </a:lnTo>
                <a:cubicBezTo>
                  <a:pt x="28" y="600"/>
                  <a:pt x="28" y="600"/>
                  <a:pt x="28" y="600"/>
                </a:cubicBezTo>
                <a:cubicBezTo>
                  <a:pt x="7" y="600"/>
                  <a:pt x="0" y="586"/>
                  <a:pt x="0" y="572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311"/>
                  <a:pt x="7" y="296"/>
                  <a:pt x="28" y="296"/>
                </a:cubicBezTo>
                <a:cubicBezTo>
                  <a:pt x="70" y="296"/>
                  <a:pt x="70" y="296"/>
                  <a:pt x="70" y="296"/>
                </a:cubicBezTo>
                <a:cubicBezTo>
                  <a:pt x="70" y="169"/>
                  <a:pt x="70" y="169"/>
                  <a:pt x="70" y="169"/>
                </a:cubicBezTo>
                <a:cubicBezTo>
                  <a:pt x="70" y="70"/>
                  <a:pt x="148" y="0"/>
                  <a:pt x="240" y="0"/>
                </a:cubicBezTo>
                <a:cubicBezTo>
                  <a:pt x="339" y="0"/>
                  <a:pt x="409" y="70"/>
                  <a:pt x="409" y="169"/>
                </a:cubicBezTo>
                <a:cubicBezTo>
                  <a:pt x="409" y="296"/>
                  <a:pt x="409" y="296"/>
                  <a:pt x="409" y="296"/>
                </a:cubicBezTo>
                <a:cubicBezTo>
                  <a:pt x="459" y="296"/>
                  <a:pt x="459" y="296"/>
                  <a:pt x="459" y="296"/>
                </a:cubicBezTo>
                <a:cubicBezTo>
                  <a:pt x="473" y="296"/>
                  <a:pt x="487" y="311"/>
                  <a:pt x="487" y="325"/>
                </a:cubicBezTo>
                <a:cubicBezTo>
                  <a:pt x="487" y="572"/>
                  <a:pt x="487" y="572"/>
                  <a:pt x="487" y="572"/>
                </a:cubicBezTo>
                <a:cubicBezTo>
                  <a:pt x="487" y="586"/>
                  <a:pt x="473" y="600"/>
                  <a:pt x="459" y="600"/>
                </a:cubicBezTo>
                <a:close/>
                <a:moveTo>
                  <a:pt x="212" y="459"/>
                </a:moveTo>
                <a:lnTo>
                  <a:pt x="212" y="459"/>
                </a:lnTo>
                <a:cubicBezTo>
                  <a:pt x="212" y="516"/>
                  <a:pt x="212" y="516"/>
                  <a:pt x="212" y="516"/>
                </a:cubicBezTo>
                <a:cubicBezTo>
                  <a:pt x="212" y="530"/>
                  <a:pt x="226" y="544"/>
                  <a:pt x="240" y="544"/>
                </a:cubicBezTo>
                <a:cubicBezTo>
                  <a:pt x="261" y="544"/>
                  <a:pt x="268" y="530"/>
                  <a:pt x="268" y="516"/>
                </a:cubicBezTo>
                <a:cubicBezTo>
                  <a:pt x="268" y="459"/>
                  <a:pt x="268" y="459"/>
                  <a:pt x="268" y="459"/>
                </a:cubicBezTo>
                <a:cubicBezTo>
                  <a:pt x="289" y="452"/>
                  <a:pt x="296" y="431"/>
                  <a:pt x="296" y="410"/>
                </a:cubicBezTo>
                <a:cubicBezTo>
                  <a:pt x="296" y="381"/>
                  <a:pt x="275" y="353"/>
                  <a:pt x="240" y="353"/>
                </a:cubicBezTo>
                <a:cubicBezTo>
                  <a:pt x="212" y="353"/>
                  <a:pt x="183" y="381"/>
                  <a:pt x="183" y="410"/>
                </a:cubicBezTo>
                <a:cubicBezTo>
                  <a:pt x="183" y="431"/>
                  <a:pt x="198" y="452"/>
                  <a:pt x="212" y="459"/>
                </a:cubicBezTo>
                <a:close/>
                <a:moveTo>
                  <a:pt x="353" y="169"/>
                </a:moveTo>
                <a:lnTo>
                  <a:pt x="353" y="169"/>
                </a:lnTo>
                <a:cubicBezTo>
                  <a:pt x="353" y="106"/>
                  <a:pt x="304" y="56"/>
                  <a:pt x="240" y="56"/>
                </a:cubicBezTo>
                <a:cubicBezTo>
                  <a:pt x="176" y="56"/>
                  <a:pt x="127" y="106"/>
                  <a:pt x="127" y="169"/>
                </a:cubicBezTo>
                <a:cubicBezTo>
                  <a:pt x="127" y="296"/>
                  <a:pt x="127" y="296"/>
                  <a:pt x="127" y="296"/>
                </a:cubicBezTo>
                <a:cubicBezTo>
                  <a:pt x="353" y="296"/>
                  <a:pt x="353" y="296"/>
                  <a:pt x="353" y="296"/>
                </a:cubicBezTo>
                <a:lnTo>
                  <a:pt x="353" y="1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5" name="Freeform 99"/>
          <p:cNvSpPr>
            <a:spLocks noChangeArrowheads="1"/>
          </p:cNvSpPr>
          <p:nvPr/>
        </p:nvSpPr>
        <p:spPr bwMode="auto">
          <a:xfrm>
            <a:off x="12366286" y="8266601"/>
            <a:ext cx="675994" cy="577312"/>
          </a:xfrm>
          <a:custGeom>
            <a:avLst/>
            <a:gdLst>
              <a:gd name="T0" fmla="*/ 206641 w 602"/>
              <a:gd name="T1" fmla="*/ 185379 h 517"/>
              <a:gd name="T2" fmla="*/ 0 w 602"/>
              <a:gd name="T3" fmla="*/ 174960 h 517"/>
              <a:gd name="T4" fmla="*/ 0 w 602"/>
              <a:gd name="T5" fmla="*/ 111730 h 517"/>
              <a:gd name="T6" fmla="*/ 28178 w 602"/>
              <a:gd name="T7" fmla="*/ 35567 h 517"/>
              <a:gd name="T8" fmla="*/ 38294 w 602"/>
              <a:gd name="T9" fmla="*/ 30537 h 517"/>
              <a:gd name="T10" fmla="*/ 53467 w 602"/>
              <a:gd name="T11" fmla="*/ 30537 h 517"/>
              <a:gd name="T12" fmla="*/ 63582 w 602"/>
              <a:gd name="T13" fmla="*/ 33052 h 517"/>
              <a:gd name="T14" fmla="*/ 53467 w 602"/>
              <a:gd name="T15" fmla="*/ 50656 h 517"/>
              <a:gd name="T16" fmla="*/ 43351 w 602"/>
              <a:gd name="T17" fmla="*/ 50656 h 517"/>
              <a:gd name="T18" fmla="*/ 50938 w 602"/>
              <a:gd name="T19" fmla="*/ 101312 h 517"/>
              <a:gd name="T20" fmla="*/ 58524 w 602"/>
              <a:gd name="T21" fmla="*/ 101312 h 517"/>
              <a:gd name="T22" fmla="*/ 69001 w 602"/>
              <a:gd name="T23" fmla="*/ 121790 h 517"/>
              <a:gd name="T24" fmla="*/ 150646 w 602"/>
              <a:gd name="T25" fmla="*/ 111730 h 517"/>
              <a:gd name="T26" fmla="*/ 170876 w 602"/>
              <a:gd name="T27" fmla="*/ 101312 h 517"/>
              <a:gd name="T28" fmla="*/ 193997 w 602"/>
              <a:gd name="T29" fmla="*/ 101312 h 517"/>
              <a:gd name="T30" fmla="*/ 163290 w 602"/>
              <a:gd name="T31" fmla="*/ 50656 h 517"/>
              <a:gd name="T32" fmla="*/ 143059 w 602"/>
              <a:gd name="T33" fmla="*/ 50656 h 517"/>
              <a:gd name="T34" fmla="*/ 153175 w 602"/>
              <a:gd name="T35" fmla="*/ 30537 h 517"/>
              <a:gd name="T36" fmla="*/ 163290 w 602"/>
              <a:gd name="T37" fmla="*/ 30537 h 517"/>
              <a:gd name="T38" fmla="*/ 181353 w 602"/>
              <a:gd name="T39" fmla="*/ 30537 h 517"/>
              <a:gd name="T40" fmla="*/ 217118 w 602"/>
              <a:gd name="T41" fmla="*/ 106341 h 517"/>
              <a:gd name="T42" fmla="*/ 217118 w 602"/>
              <a:gd name="T43" fmla="*/ 111730 h 517"/>
              <a:gd name="T44" fmla="*/ 217118 w 602"/>
              <a:gd name="T45" fmla="*/ 174960 h 517"/>
              <a:gd name="T46" fmla="*/ 132583 w 602"/>
              <a:gd name="T47" fmla="*/ 43111 h 517"/>
              <a:gd name="T48" fmla="*/ 124996 w 602"/>
              <a:gd name="T49" fmla="*/ 40597 h 517"/>
              <a:gd name="T50" fmla="*/ 119939 w 602"/>
              <a:gd name="T51" fmla="*/ 73649 h 517"/>
              <a:gd name="T52" fmla="*/ 109823 w 602"/>
              <a:gd name="T53" fmla="*/ 106341 h 517"/>
              <a:gd name="T54" fmla="*/ 99708 w 602"/>
              <a:gd name="T55" fmla="*/ 81193 h 517"/>
              <a:gd name="T56" fmla="*/ 99708 w 602"/>
              <a:gd name="T57" fmla="*/ 33052 h 517"/>
              <a:gd name="T58" fmla="*/ 84174 w 602"/>
              <a:gd name="T59" fmla="*/ 43111 h 517"/>
              <a:gd name="T60" fmla="*/ 79116 w 602"/>
              <a:gd name="T61" fmla="*/ 25148 h 517"/>
              <a:gd name="T62" fmla="*/ 109823 w 602"/>
              <a:gd name="T63" fmla="*/ 0 h 517"/>
              <a:gd name="T64" fmla="*/ 140530 w 602"/>
              <a:gd name="T65" fmla="*/ 25148 h 517"/>
              <a:gd name="T66" fmla="*/ 132583 w 602"/>
              <a:gd name="T67" fmla="*/ 43111 h 51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2" h="517">
                <a:moveTo>
                  <a:pt x="572" y="516"/>
                </a:moveTo>
                <a:lnTo>
                  <a:pt x="572" y="516"/>
                </a:lnTo>
                <a:cubicBezTo>
                  <a:pt x="28" y="516"/>
                  <a:pt x="28" y="516"/>
                  <a:pt x="28" y="516"/>
                </a:cubicBezTo>
                <a:cubicBezTo>
                  <a:pt x="14" y="516"/>
                  <a:pt x="0" y="502"/>
                  <a:pt x="0" y="487"/>
                </a:cubicBezTo>
                <a:cubicBezTo>
                  <a:pt x="0" y="311"/>
                  <a:pt x="0" y="311"/>
                  <a:pt x="0" y="311"/>
                </a:cubicBezTo>
                <a:cubicBezTo>
                  <a:pt x="0" y="304"/>
                  <a:pt x="0" y="304"/>
                  <a:pt x="0" y="296"/>
                </a:cubicBezTo>
                <a:cubicBezTo>
                  <a:pt x="78" y="99"/>
                  <a:pt x="78" y="99"/>
                  <a:pt x="78" y="99"/>
                </a:cubicBezTo>
                <a:cubicBezTo>
                  <a:pt x="78" y="92"/>
                  <a:pt x="92" y="85"/>
                  <a:pt x="106" y="85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176" y="85"/>
                  <a:pt x="176" y="85"/>
                  <a:pt x="176" y="85"/>
                </a:cubicBezTo>
                <a:lnTo>
                  <a:pt x="176" y="92"/>
                </a:lnTo>
                <a:cubicBezTo>
                  <a:pt x="176" y="113"/>
                  <a:pt x="191" y="127"/>
                  <a:pt x="205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71" y="282"/>
                  <a:pt x="71" y="282"/>
                  <a:pt x="71" y="282"/>
                </a:cubicBezTo>
                <a:cubicBezTo>
                  <a:pt x="141" y="282"/>
                  <a:pt x="141" y="282"/>
                  <a:pt x="141" y="282"/>
                </a:cubicBezTo>
                <a:cubicBezTo>
                  <a:pt x="162" y="282"/>
                  <a:pt x="162" y="282"/>
                  <a:pt x="162" y="282"/>
                </a:cubicBezTo>
                <a:cubicBezTo>
                  <a:pt x="176" y="282"/>
                  <a:pt x="191" y="289"/>
                  <a:pt x="191" y="311"/>
                </a:cubicBezTo>
                <a:cubicBezTo>
                  <a:pt x="191" y="339"/>
                  <a:pt x="191" y="339"/>
                  <a:pt x="191" y="339"/>
                </a:cubicBezTo>
                <a:cubicBezTo>
                  <a:pt x="417" y="339"/>
                  <a:pt x="417" y="339"/>
                  <a:pt x="417" y="339"/>
                </a:cubicBezTo>
                <a:cubicBezTo>
                  <a:pt x="417" y="311"/>
                  <a:pt x="417" y="311"/>
                  <a:pt x="417" y="311"/>
                </a:cubicBezTo>
                <a:cubicBezTo>
                  <a:pt x="417" y="289"/>
                  <a:pt x="424" y="282"/>
                  <a:pt x="445" y="282"/>
                </a:cubicBezTo>
                <a:cubicBezTo>
                  <a:pt x="473" y="282"/>
                  <a:pt x="473" y="282"/>
                  <a:pt x="473" y="282"/>
                </a:cubicBezTo>
                <a:cubicBezTo>
                  <a:pt x="537" y="282"/>
                  <a:pt x="537" y="282"/>
                  <a:pt x="537" y="282"/>
                </a:cubicBezTo>
                <a:cubicBezTo>
                  <a:pt x="480" y="141"/>
                  <a:pt x="480" y="141"/>
                  <a:pt x="480" y="141"/>
                </a:cubicBezTo>
                <a:cubicBezTo>
                  <a:pt x="452" y="141"/>
                  <a:pt x="452" y="141"/>
                  <a:pt x="452" y="141"/>
                </a:cubicBezTo>
                <a:cubicBezTo>
                  <a:pt x="396" y="141"/>
                  <a:pt x="396" y="141"/>
                  <a:pt x="396" y="141"/>
                </a:cubicBezTo>
                <a:cubicBezTo>
                  <a:pt x="417" y="127"/>
                  <a:pt x="424" y="113"/>
                  <a:pt x="424" y="92"/>
                </a:cubicBezTo>
                <a:lnTo>
                  <a:pt x="424" y="85"/>
                </a:lnTo>
                <a:cubicBezTo>
                  <a:pt x="452" y="85"/>
                  <a:pt x="452" y="85"/>
                  <a:pt x="452" y="85"/>
                </a:cubicBezTo>
                <a:cubicBezTo>
                  <a:pt x="502" y="85"/>
                  <a:pt x="502" y="85"/>
                  <a:pt x="502" y="85"/>
                </a:cubicBezTo>
                <a:cubicBezTo>
                  <a:pt x="509" y="85"/>
                  <a:pt x="523" y="92"/>
                  <a:pt x="523" y="99"/>
                </a:cubicBezTo>
                <a:cubicBezTo>
                  <a:pt x="601" y="296"/>
                  <a:pt x="601" y="296"/>
                  <a:pt x="601" y="296"/>
                </a:cubicBezTo>
                <a:cubicBezTo>
                  <a:pt x="601" y="304"/>
                  <a:pt x="601" y="304"/>
                  <a:pt x="601" y="311"/>
                </a:cubicBezTo>
                <a:cubicBezTo>
                  <a:pt x="601" y="487"/>
                  <a:pt x="601" y="487"/>
                  <a:pt x="601" y="487"/>
                </a:cubicBezTo>
                <a:cubicBezTo>
                  <a:pt x="601" y="502"/>
                  <a:pt x="594" y="516"/>
                  <a:pt x="572" y="516"/>
                </a:cubicBezTo>
                <a:close/>
                <a:moveTo>
                  <a:pt x="367" y="120"/>
                </a:moveTo>
                <a:lnTo>
                  <a:pt x="367" y="120"/>
                </a:lnTo>
                <a:cubicBezTo>
                  <a:pt x="360" y="120"/>
                  <a:pt x="353" y="120"/>
                  <a:pt x="346" y="113"/>
                </a:cubicBezTo>
                <a:cubicBezTo>
                  <a:pt x="332" y="92"/>
                  <a:pt x="332" y="92"/>
                  <a:pt x="332" y="92"/>
                </a:cubicBezTo>
                <a:cubicBezTo>
                  <a:pt x="332" y="205"/>
                  <a:pt x="332" y="205"/>
                  <a:pt x="332" y="205"/>
                </a:cubicBezTo>
                <a:cubicBezTo>
                  <a:pt x="332" y="268"/>
                  <a:pt x="332" y="268"/>
                  <a:pt x="332" y="268"/>
                </a:cubicBezTo>
                <a:cubicBezTo>
                  <a:pt x="332" y="289"/>
                  <a:pt x="318" y="296"/>
                  <a:pt x="304" y="296"/>
                </a:cubicBezTo>
                <a:cubicBezTo>
                  <a:pt x="283" y="296"/>
                  <a:pt x="276" y="289"/>
                  <a:pt x="276" y="268"/>
                </a:cubicBezTo>
                <a:cubicBezTo>
                  <a:pt x="276" y="226"/>
                  <a:pt x="276" y="226"/>
                  <a:pt x="276" y="226"/>
                </a:cubicBezTo>
                <a:cubicBezTo>
                  <a:pt x="276" y="92"/>
                  <a:pt x="276" y="92"/>
                  <a:pt x="276" y="92"/>
                </a:cubicBezTo>
                <a:cubicBezTo>
                  <a:pt x="254" y="113"/>
                  <a:pt x="254" y="113"/>
                  <a:pt x="254" y="113"/>
                </a:cubicBezTo>
                <a:cubicBezTo>
                  <a:pt x="247" y="120"/>
                  <a:pt x="240" y="120"/>
                  <a:pt x="233" y="120"/>
                </a:cubicBezTo>
                <a:cubicBezTo>
                  <a:pt x="219" y="120"/>
                  <a:pt x="205" y="106"/>
                  <a:pt x="205" y="92"/>
                </a:cubicBezTo>
                <a:cubicBezTo>
                  <a:pt x="205" y="85"/>
                  <a:pt x="212" y="78"/>
                  <a:pt x="219" y="70"/>
                </a:cubicBezTo>
                <a:cubicBezTo>
                  <a:pt x="283" y="7"/>
                  <a:pt x="283" y="7"/>
                  <a:pt x="283" y="7"/>
                </a:cubicBezTo>
                <a:cubicBezTo>
                  <a:pt x="290" y="0"/>
                  <a:pt x="297" y="0"/>
                  <a:pt x="304" y="0"/>
                </a:cubicBezTo>
                <a:cubicBezTo>
                  <a:pt x="311" y="0"/>
                  <a:pt x="318" y="0"/>
                  <a:pt x="318" y="7"/>
                </a:cubicBezTo>
                <a:cubicBezTo>
                  <a:pt x="389" y="70"/>
                  <a:pt x="389" y="70"/>
                  <a:pt x="389" y="70"/>
                </a:cubicBezTo>
                <a:cubicBezTo>
                  <a:pt x="396" y="78"/>
                  <a:pt x="396" y="85"/>
                  <a:pt x="396" y="92"/>
                </a:cubicBezTo>
                <a:cubicBezTo>
                  <a:pt x="396" y="106"/>
                  <a:pt x="382" y="120"/>
                  <a:pt x="367" y="1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6" name="Freeform 100"/>
          <p:cNvSpPr>
            <a:spLocks noChangeArrowheads="1"/>
          </p:cNvSpPr>
          <p:nvPr/>
        </p:nvSpPr>
        <p:spPr bwMode="auto">
          <a:xfrm>
            <a:off x="11186993" y="8266601"/>
            <a:ext cx="671060" cy="577312"/>
          </a:xfrm>
          <a:custGeom>
            <a:avLst/>
            <a:gdLst>
              <a:gd name="T0" fmla="*/ 205475 w 601"/>
              <a:gd name="T1" fmla="*/ 185379 h 517"/>
              <a:gd name="T2" fmla="*/ 0 w 601"/>
              <a:gd name="T3" fmla="*/ 174960 h 517"/>
              <a:gd name="T4" fmla="*/ 0 w 601"/>
              <a:gd name="T5" fmla="*/ 111730 h 517"/>
              <a:gd name="T6" fmla="*/ 28019 w 601"/>
              <a:gd name="T7" fmla="*/ 35567 h 517"/>
              <a:gd name="T8" fmla="*/ 35563 w 601"/>
              <a:gd name="T9" fmla="*/ 30537 h 517"/>
              <a:gd name="T10" fmla="*/ 53165 w 601"/>
              <a:gd name="T11" fmla="*/ 30537 h 517"/>
              <a:gd name="T12" fmla="*/ 86213 w 601"/>
              <a:gd name="T13" fmla="*/ 35567 h 517"/>
              <a:gd name="T14" fmla="*/ 53165 w 601"/>
              <a:gd name="T15" fmla="*/ 50656 h 517"/>
              <a:gd name="T16" fmla="*/ 43107 w 601"/>
              <a:gd name="T17" fmla="*/ 50656 h 517"/>
              <a:gd name="T18" fmla="*/ 45621 w 601"/>
              <a:gd name="T19" fmla="*/ 101312 h 517"/>
              <a:gd name="T20" fmla="*/ 55679 w 601"/>
              <a:gd name="T21" fmla="*/ 101312 h 517"/>
              <a:gd name="T22" fmla="*/ 65737 w 601"/>
              <a:gd name="T23" fmla="*/ 121790 h 517"/>
              <a:gd name="T24" fmla="*/ 147281 w 601"/>
              <a:gd name="T25" fmla="*/ 111730 h 517"/>
              <a:gd name="T26" fmla="*/ 167397 w 601"/>
              <a:gd name="T27" fmla="*/ 101312 h 517"/>
              <a:gd name="T28" fmla="*/ 190387 w 601"/>
              <a:gd name="T29" fmla="*/ 101312 h 517"/>
              <a:gd name="T30" fmla="*/ 162368 w 601"/>
              <a:gd name="T31" fmla="*/ 50656 h 517"/>
              <a:gd name="T32" fmla="*/ 126805 w 601"/>
              <a:gd name="T33" fmla="*/ 50656 h 517"/>
              <a:gd name="T34" fmla="*/ 126805 w 601"/>
              <a:gd name="T35" fmla="*/ 30537 h 517"/>
              <a:gd name="T36" fmla="*/ 162368 w 601"/>
              <a:gd name="T37" fmla="*/ 30537 h 517"/>
              <a:gd name="T38" fmla="*/ 177455 w 601"/>
              <a:gd name="T39" fmla="*/ 30537 h 517"/>
              <a:gd name="T40" fmla="*/ 215533 w 601"/>
              <a:gd name="T41" fmla="*/ 106341 h 517"/>
              <a:gd name="T42" fmla="*/ 215533 w 601"/>
              <a:gd name="T43" fmla="*/ 111730 h 517"/>
              <a:gd name="T44" fmla="*/ 215533 w 601"/>
              <a:gd name="T45" fmla="*/ 174960 h 517"/>
              <a:gd name="T46" fmla="*/ 142252 w 601"/>
              <a:gd name="T47" fmla="*/ 73649 h 517"/>
              <a:gd name="T48" fmla="*/ 136863 w 601"/>
              <a:gd name="T49" fmla="*/ 81193 h 517"/>
              <a:gd name="T50" fmla="*/ 106689 w 601"/>
              <a:gd name="T51" fmla="*/ 106341 h 517"/>
              <a:gd name="T52" fmla="*/ 76155 w 601"/>
              <a:gd name="T53" fmla="*/ 81193 h 517"/>
              <a:gd name="T54" fmla="*/ 83699 w 601"/>
              <a:gd name="T55" fmla="*/ 63230 h 517"/>
              <a:gd name="T56" fmla="*/ 96271 w 601"/>
              <a:gd name="T57" fmla="*/ 73649 h 517"/>
              <a:gd name="T58" fmla="*/ 96271 w 601"/>
              <a:gd name="T59" fmla="*/ 25148 h 517"/>
              <a:gd name="T60" fmla="*/ 106689 w 601"/>
              <a:gd name="T61" fmla="*/ 0 h 517"/>
              <a:gd name="T62" fmla="*/ 116747 w 601"/>
              <a:gd name="T63" fmla="*/ 30537 h 517"/>
              <a:gd name="T64" fmla="*/ 116747 w 601"/>
              <a:gd name="T65" fmla="*/ 73649 h 517"/>
              <a:gd name="T66" fmla="*/ 131834 w 601"/>
              <a:gd name="T67" fmla="*/ 63230 h 51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1" h="517">
                <a:moveTo>
                  <a:pt x="572" y="516"/>
                </a:moveTo>
                <a:lnTo>
                  <a:pt x="572" y="516"/>
                </a:lnTo>
                <a:cubicBezTo>
                  <a:pt x="28" y="516"/>
                  <a:pt x="28" y="516"/>
                  <a:pt x="28" y="516"/>
                </a:cubicBezTo>
                <a:cubicBezTo>
                  <a:pt x="7" y="516"/>
                  <a:pt x="0" y="502"/>
                  <a:pt x="0" y="487"/>
                </a:cubicBezTo>
                <a:cubicBezTo>
                  <a:pt x="0" y="311"/>
                  <a:pt x="0" y="311"/>
                  <a:pt x="0" y="311"/>
                </a:cubicBezTo>
                <a:cubicBezTo>
                  <a:pt x="0" y="304"/>
                  <a:pt x="0" y="304"/>
                  <a:pt x="0" y="296"/>
                </a:cubicBezTo>
                <a:cubicBezTo>
                  <a:pt x="78" y="99"/>
                  <a:pt x="78" y="99"/>
                  <a:pt x="78" y="99"/>
                </a:cubicBezTo>
                <a:cubicBezTo>
                  <a:pt x="78" y="92"/>
                  <a:pt x="92" y="85"/>
                  <a:pt x="99" y="85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240" y="85"/>
                  <a:pt x="240" y="85"/>
                  <a:pt x="240" y="85"/>
                </a:cubicBezTo>
                <a:cubicBezTo>
                  <a:pt x="240" y="99"/>
                  <a:pt x="240" y="99"/>
                  <a:pt x="240" y="99"/>
                </a:cubicBezTo>
                <a:cubicBezTo>
                  <a:pt x="240" y="141"/>
                  <a:pt x="240" y="141"/>
                  <a:pt x="240" y="141"/>
                </a:cubicBezTo>
                <a:cubicBezTo>
                  <a:pt x="148" y="141"/>
                  <a:pt x="148" y="141"/>
                  <a:pt x="148" y="141"/>
                </a:cubicBezTo>
                <a:cubicBezTo>
                  <a:pt x="120" y="141"/>
                  <a:pt x="120" y="141"/>
                  <a:pt x="120" y="141"/>
                </a:cubicBezTo>
                <a:cubicBezTo>
                  <a:pt x="63" y="282"/>
                  <a:pt x="63" y="282"/>
                  <a:pt x="63" y="282"/>
                </a:cubicBezTo>
                <a:cubicBezTo>
                  <a:pt x="127" y="282"/>
                  <a:pt x="127" y="282"/>
                  <a:pt x="127" y="282"/>
                </a:cubicBezTo>
                <a:cubicBezTo>
                  <a:pt x="155" y="282"/>
                  <a:pt x="155" y="282"/>
                  <a:pt x="155" y="282"/>
                </a:cubicBezTo>
                <a:cubicBezTo>
                  <a:pt x="176" y="282"/>
                  <a:pt x="183" y="289"/>
                  <a:pt x="183" y="311"/>
                </a:cubicBezTo>
                <a:cubicBezTo>
                  <a:pt x="183" y="339"/>
                  <a:pt x="183" y="339"/>
                  <a:pt x="183" y="339"/>
                </a:cubicBezTo>
                <a:cubicBezTo>
                  <a:pt x="410" y="339"/>
                  <a:pt x="410" y="339"/>
                  <a:pt x="410" y="339"/>
                </a:cubicBezTo>
                <a:cubicBezTo>
                  <a:pt x="410" y="311"/>
                  <a:pt x="410" y="311"/>
                  <a:pt x="410" y="311"/>
                </a:cubicBezTo>
                <a:cubicBezTo>
                  <a:pt x="410" y="289"/>
                  <a:pt x="424" y="282"/>
                  <a:pt x="438" y="282"/>
                </a:cubicBezTo>
                <a:cubicBezTo>
                  <a:pt x="466" y="282"/>
                  <a:pt x="466" y="282"/>
                  <a:pt x="466" y="282"/>
                </a:cubicBezTo>
                <a:cubicBezTo>
                  <a:pt x="530" y="282"/>
                  <a:pt x="530" y="282"/>
                  <a:pt x="530" y="282"/>
                </a:cubicBezTo>
                <a:cubicBezTo>
                  <a:pt x="480" y="141"/>
                  <a:pt x="480" y="141"/>
                  <a:pt x="480" y="141"/>
                </a:cubicBezTo>
                <a:cubicBezTo>
                  <a:pt x="452" y="141"/>
                  <a:pt x="452" y="141"/>
                  <a:pt x="452" y="141"/>
                </a:cubicBezTo>
                <a:cubicBezTo>
                  <a:pt x="353" y="141"/>
                  <a:pt x="353" y="141"/>
                  <a:pt x="353" y="141"/>
                </a:cubicBezTo>
                <a:cubicBezTo>
                  <a:pt x="353" y="99"/>
                  <a:pt x="353" y="99"/>
                  <a:pt x="353" y="99"/>
                </a:cubicBezTo>
                <a:cubicBezTo>
                  <a:pt x="353" y="85"/>
                  <a:pt x="353" y="85"/>
                  <a:pt x="353" y="85"/>
                </a:cubicBezTo>
                <a:cubicBezTo>
                  <a:pt x="452" y="85"/>
                  <a:pt x="452" y="85"/>
                  <a:pt x="452" y="85"/>
                </a:cubicBezTo>
                <a:cubicBezTo>
                  <a:pt x="494" y="85"/>
                  <a:pt x="494" y="85"/>
                  <a:pt x="494" y="85"/>
                </a:cubicBezTo>
                <a:cubicBezTo>
                  <a:pt x="509" y="85"/>
                  <a:pt x="523" y="92"/>
                  <a:pt x="523" y="99"/>
                </a:cubicBezTo>
                <a:cubicBezTo>
                  <a:pt x="600" y="296"/>
                  <a:pt x="600" y="296"/>
                  <a:pt x="600" y="296"/>
                </a:cubicBezTo>
                <a:cubicBezTo>
                  <a:pt x="600" y="304"/>
                  <a:pt x="600" y="304"/>
                  <a:pt x="600" y="311"/>
                </a:cubicBezTo>
                <a:cubicBezTo>
                  <a:pt x="600" y="487"/>
                  <a:pt x="600" y="487"/>
                  <a:pt x="600" y="487"/>
                </a:cubicBezTo>
                <a:cubicBezTo>
                  <a:pt x="600" y="502"/>
                  <a:pt x="586" y="516"/>
                  <a:pt x="572" y="516"/>
                </a:cubicBezTo>
                <a:close/>
                <a:moveTo>
                  <a:pt x="396" y="205"/>
                </a:moveTo>
                <a:lnTo>
                  <a:pt x="396" y="205"/>
                </a:lnTo>
                <a:cubicBezTo>
                  <a:pt x="396" y="212"/>
                  <a:pt x="389" y="219"/>
                  <a:pt x="381" y="226"/>
                </a:cubicBezTo>
                <a:cubicBezTo>
                  <a:pt x="318" y="289"/>
                  <a:pt x="318" y="289"/>
                  <a:pt x="318" y="289"/>
                </a:cubicBezTo>
                <a:cubicBezTo>
                  <a:pt x="311" y="296"/>
                  <a:pt x="304" y="296"/>
                  <a:pt x="297" y="296"/>
                </a:cubicBezTo>
                <a:cubicBezTo>
                  <a:pt x="290" y="296"/>
                  <a:pt x="283" y="296"/>
                  <a:pt x="283" y="289"/>
                </a:cubicBezTo>
                <a:cubicBezTo>
                  <a:pt x="212" y="226"/>
                  <a:pt x="212" y="226"/>
                  <a:pt x="212" y="226"/>
                </a:cubicBezTo>
                <a:cubicBezTo>
                  <a:pt x="205" y="219"/>
                  <a:pt x="205" y="212"/>
                  <a:pt x="205" y="205"/>
                </a:cubicBezTo>
                <a:cubicBezTo>
                  <a:pt x="205" y="191"/>
                  <a:pt x="219" y="176"/>
                  <a:pt x="233" y="176"/>
                </a:cubicBezTo>
                <a:cubicBezTo>
                  <a:pt x="240" y="176"/>
                  <a:pt x="247" y="176"/>
                  <a:pt x="254" y="183"/>
                </a:cubicBezTo>
                <a:cubicBezTo>
                  <a:pt x="268" y="205"/>
                  <a:pt x="268" y="205"/>
                  <a:pt x="268" y="205"/>
                </a:cubicBezTo>
                <a:cubicBezTo>
                  <a:pt x="268" y="99"/>
                  <a:pt x="268" y="99"/>
                  <a:pt x="268" y="99"/>
                </a:cubicBezTo>
                <a:cubicBezTo>
                  <a:pt x="268" y="70"/>
                  <a:pt x="268" y="70"/>
                  <a:pt x="268" y="70"/>
                </a:cubicBezTo>
                <a:cubicBezTo>
                  <a:pt x="268" y="28"/>
                  <a:pt x="268" y="28"/>
                  <a:pt x="268" y="28"/>
                </a:cubicBezTo>
                <a:cubicBezTo>
                  <a:pt x="268" y="7"/>
                  <a:pt x="283" y="0"/>
                  <a:pt x="297" y="0"/>
                </a:cubicBezTo>
                <a:cubicBezTo>
                  <a:pt x="318" y="0"/>
                  <a:pt x="325" y="7"/>
                  <a:pt x="325" y="28"/>
                </a:cubicBezTo>
                <a:cubicBezTo>
                  <a:pt x="325" y="85"/>
                  <a:pt x="325" y="85"/>
                  <a:pt x="325" y="85"/>
                </a:cubicBezTo>
                <a:cubicBezTo>
                  <a:pt x="325" y="92"/>
                  <a:pt x="325" y="92"/>
                  <a:pt x="325" y="92"/>
                </a:cubicBezTo>
                <a:cubicBezTo>
                  <a:pt x="325" y="205"/>
                  <a:pt x="325" y="205"/>
                  <a:pt x="325" y="205"/>
                </a:cubicBezTo>
                <a:cubicBezTo>
                  <a:pt x="346" y="183"/>
                  <a:pt x="346" y="183"/>
                  <a:pt x="346" y="183"/>
                </a:cubicBezTo>
                <a:cubicBezTo>
                  <a:pt x="353" y="176"/>
                  <a:pt x="360" y="176"/>
                  <a:pt x="367" y="176"/>
                </a:cubicBezTo>
                <a:cubicBezTo>
                  <a:pt x="381" y="176"/>
                  <a:pt x="396" y="191"/>
                  <a:pt x="396" y="2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7" name="Freeform 101"/>
          <p:cNvSpPr>
            <a:spLocks noChangeArrowheads="1"/>
          </p:cNvSpPr>
          <p:nvPr/>
        </p:nvSpPr>
        <p:spPr bwMode="auto">
          <a:xfrm>
            <a:off x="9997838" y="8360354"/>
            <a:ext cx="680930" cy="483558"/>
          </a:xfrm>
          <a:custGeom>
            <a:avLst/>
            <a:gdLst>
              <a:gd name="T0" fmla="*/ 218707 w 608"/>
              <a:gd name="T1" fmla="*/ 144771 h 432"/>
              <a:gd name="T2" fmla="*/ 218707 w 608"/>
              <a:gd name="T3" fmla="*/ 144771 h 432"/>
              <a:gd name="T4" fmla="*/ 208618 w 608"/>
              <a:gd name="T5" fmla="*/ 155215 h 432"/>
              <a:gd name="T6" fmla="*/ 10089 w 608"/>
              <a:gd name="T7" fmla="*/ 155215 h 432"/>
              <a:gd name="T8" fmla="*/ 0 w 608"/>
              <a:gd name="T9" fmla="*/ 144771 h 432"/>
              <a:gd name="T10" fmla="*/ 0 w 608"/>
              <a:gd name="T11" fmla="*/ 144771 h 432"/>
              <a:gd name="T12" fmla="*/ 0 w 608"/>
              <a:gd name="T13" fmla="*/ 81389 h 432"/>
              <a:gd name="T14" fmla="*/ 0 w 608"/>
              <a:gd name="T15" fmla="*/ 81389 h 432"/>
              <a:gd name="T16" fmla="*/ 0 w 608"/>
              <a:gd name="T17" fmla="*/ 81389 h 432"/>
              <a:gd name="T18" fmla="*/ 2522 w 608"/>
              <a:gd name="T19" fmla="*/ 75987 h 432"/>
              <a:gd name="T20" fmla="*/ 2522 w 608"/>
              <a:gd name="T21" fmla="*/ 75987 h 432"/>
              <a:gd name="T22" fmla="*/ 27744 w 608"/>
              <a:gd name="T23" fmla="*/ 5042 h 432"/>
              <a:gd name="T24" fmla="*/ 27744 w 608"/>
              <a:gd name="T25" fmla="*/ 5042 h 432"/>
              <a:gd name="T26" fmla="*/ 38193 w 608"/>
              <a:gd name="T27" fmla="*/ 0 h 432"/>
              <a:gd name="T28" fmla="*/ 180514 w 608"/>
              <a:gd name="T29" fmla="*/ 0 h 432"/>
              <a:gd name="T30" fmla="*/ 190963 w 608"/>
              <a:gd name="T31" fmla="*/ 5042 h 432"/>
              <a:gd name="T32" fmla="*/ 190963 w 608"/>
              <a:gd name="T33" fmla="*/ 5042 h 432"/>
              <a:gd name="T34" fmla="*/ 216185 w 608"/>
              <a:gd name="T35" fmla="*/ 75987 h 432"/>
              <a:gd name="T36" fmla="*/ 216185 w 608"/>
              <a:gd name="T37" fmla="*/ 75987 h 432"/>
              <a:gd name="T38" fmla="*/ 218707 w 608"/>
              <a:gd name="T39" fmla="*/ 81389 h 432"/>
              <a:gd name="T40" fmla="*/ 218707 w 608"/>
              <a:gd name="T41" fmla="*/ 81389 h 432"/>
              <a:gd name="T42" fmla="*/ 218707 w 608"/>
              <a:gd name="T43" fmla="*/ 81389 h 432"/>
              <a:gd name="T44" fmla="*/ 218707 w 608"/>
              <a:gd name="T45" fmla="*/ 144771 h 432"/>
              <a:gd name="T46" fmla="*/ 172948 w 608"/>
              <a:gd name="T47" fmla="*/ 20167 h 432"/>
              <a:gd name="T48" fmla="*/ 172948 w 608"/>
              <a:gd name="T49" fmla="*/ 20167 h 432"/>
              <a:gd name="T50" fmla="*/ 45759 w 608"/>
              <a:gd name="T51" fmla="*/ 20167 h 432"/>
              <a:gd name="T52" fmla="*/ 25222 w 608"/>
              <a:gd name="T53" fmla="*/ 70945 h 432"/>
              <a:gd name="T54" fmla="*/ 58370 w 608"/>
              <a:gd name="T55" fmla="*/ 70945 h 432"/>
              <a:gd name="T56" fmla="*/ 68458 w 608"/>
              <a:gd name="T57" fmla="*/ 81389 h 432"/>
              <a:gd name="T58" fmla="*/ 68458 w 608"/>
              <a:gd name="T59" fmla="*/ 91472 h 432"/>
              <a:gd name="T60" fmla="*/ 150248 w 608"/>
              <a:gd name="T61" fmla="*/ 91472 h 432"/>
              <a:gd name="T62" fmla="*/ 150248 w 608"/>
              <a:gd name="T63" fmla="*/ 81389 h 432"/>
              <a:gd name="T64" fmla="*/ 160337 w 608"/>
              <a:gd name="T65" fmla="*/ 70945 h 432"/>
              <a:gd name="T66" fmla="*/ 193485 w 608"/>
              <a:gd name="T67" fmla="*/ 70945 h 432"/>
              <a:gd name="T68" fmla="*/ 172948 w 608"/>
              <a:gd name="T69" fmla="*/ 20167 h 43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8" h="432">
                <a:moveTo>
                  <a:pt x="607" y="402"/>
                </a:moveTo>
                <a:lnTo>
                  <a:pt x="607" y="402"/>
                </a:lnTo>
                <a:cubicBezTo>
                  <a:pt x="607" y="417"/>
                  <a:pt x="593" y="431"/>
                  <a:pt x="579" y="431"/>
                </a:cubicBezTo>
                <a:cubicBezTo>
                  <a:pt x="28" y="431"/>
                  <a:pt x="28" y="431"/>
                  <a:pt x="28" y="431"/>
                </a:cubicBezTo>
                <a:cubicBezTo>
                  <a:pt x="14" y="431"/>
                  <a:pt x="0" y="417"/>
                  <a:pt x="0" y="402"/>
                </a:cubicBezTo>
                <a:cubicBezTo>
                  <a:pt x="0" y="226"/>
                  <a:pt x="0" y="226"/>
                  <a:pt x="0" y="226"/>
                </a:cubicBezTo>
                <a:cubicBezTo>
                  <a:pt x="0" y="219"/>
                  <a:pt x="0" y="219"/>
                  <a:pt x="7" y="211"/>
                </a:cubicBezTo>
                <a:cubicBezTo>
                  <a:pt x="77" y="14"/>
                  <a:pt x="77" y="14"/>
                  <a:pt x="77" y="14"/>
                </a:cubicBezTo>
                <a:cubicBezTo>
                  <a:pt x="84" y="7"/>
                  <a:pt x="92" y="0"/>
                  <a:pt x="106" y="0"/>
                </a:cubicBezTo>
                <a:cubicBezTo>
                  <a:pt x="501" y="0"/>
                  <a:pt x="501" y="0"/>
                  <a:pt x="501" y="0"/>
                </a:cubicBezTo>
                <a:cubicBezTo>
                  <a:pt x="516" y="0"/>
                  <a:pt x="523" y="7"/>
                  <a:pt x="530" y="14"/>
                </a:cubicBezTo>
                <a:cubicBezTo>
                  <a:pt x="600" y="211"/>
                  <a:pt x="600" y="211"/>
                  <a:pt x="600" y="211"/>
                </a:cubicBezTo>
                <a:cubicBezTo>
                  <a:pt x="607" y="219"/>
                  <a:pt x="607" y="219"/>
                  <a:pt x="607" y="226"/>
                </a:cubicBezTo>
                <a:cubicBezTo>
                  <a:pt x="607" y="402"/>
                  <a:pt x="607" y="402"/>
                  <a:pt x="607" y="402"/>
                </a:cubicBezTo>
                <a:close/>
                <a:moveTo>
                  <a:pt x="480" y="56"/>
                </a:moveTo>
                <a:lnTo>
                  <a:pt x="480" y="56"/>
                </a:lnTo>
                <a:cubicBezTo>
                  <a:pt x="127" y="56"/>
                  <a:pt x="127" y="56"/>
                  <a:pt x="127" y="56"/>
                </a:cubicBezTo>
                <a:cubicBezTo>
                  <a:pt x="70" y="197"/>
                  <a:pt x="70" y="197"/>
                  <a:pt x="70" y="197"/>
                </a:cubicBezTo>
                <a:cubicBezTo>
                  <a:pt x="162" y="197"/>
                  <a:pt x="162" y="197"/>
                  <a:pt x="162" y="197"/>
                </a:cubicBezTo>
                <a:cubicBezTo>
                  <a:pt x="176" y="197"/>
                  <a:pt x="190" y="204"/>
                  <a:pt x="190" y="226"/>
                </a:cubicBezTo>
                <a:cubicBezTo>
                  <a:pt x="190" y="254"/>
                  <a:pt x="190" y="254"/>
                  <a:pt x="190" y="254"/>
                </a:cubicBezTo>
                <a:cubicBezTo>
                  <a:pt x="417" y="254"/>
                  <a:pt x="417" y="254"/>
                  <a:pt x="417" y="254"/>
                </a:cubicBezTo>
                <a:cubicBezTo>
                  <a:pt x="417" y="226"/>
                  <a:pt x="417" y="226"/>
                  <a:pt x="417" y="226"/>
                </a:cubicBezTo>
                <a:cubicBezTo>
                  <a:pt x="417" y="204"/>
                  <a:pt x="431" y="197"/>
                  <a:pt x="445" y="197"/>
                </a:cubicBezTo>
                <a:cubicBezTo>
                  <a:pt x="537" y="197"/>
                  <a:pt x="537" y="197"/>
                  <a:pt x="537" y="197"/>
                </a:cubicBezTo>
                <a:lnTo>
                  <a:pt x="480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8" name="Freeform 102"/>
          <p:cNvSpPr>
            <a:spLocks noChangeArrowheads="1"/>
          </p:cNvSpPr>
          <p:nvPr/>
        </p:nvSpPr>
        <p:spPr bwMode="auto">
          <a:xfrm>
            <a:off x="8823481" y="8389959"/>
            <a:ext cx="671060" cy="419412"/>
          </a:xfrm>
          <a:custGeom>
            <a:avLst/>
            <a:gdLst>
              <a:gd name="T0" fmla="*/ 205475 w 601"/>
              <a:gd name="T1" fmla="*/ 134577 h 375"/>
              <a:gd name="T2" fmla="*/ 195416 w 601"/>
              <a:gd name="T3" fmla="*/ 116945 h 375"/>
              <a:gd name="T4" fmla="*/ 195416 w 601"/>
              <a:gd name="T5" fmla="*/ 76284 h 375"/>
              <a:gd name="T6" fmla="*/ 195416 w 601"/>
              <a:gd name="T7" fmla="*/ 50736 h 375"/>
              <a:gd name="T8" fmla="*/ 195416 w 601"/>
              <a:gd name="T9" fmla="*/ 10075 h 375"/>
              <a:gd name="T10" fmla="*/ 215533 w 601"/>
              <a:gd name="T11" fmla="*/ 10075 h 375"/>
              <a:gd name="T12" fmla="*/ 215533 w 601"/>
              <a:gd name="T13" fmla="*/ 50736 h 375"/>
              <a:gd name="T14" fmla="*/ 215533 w 601"/>
              <a:gd name="T15" fmla="*/ 76284 h 375"/>
              <a:gd name="T16" fmla="*/ 215533 w 601"/>
              <a:gd name="T17" fmla="*/ 116945 h 375"/>
              <a:gd name="T18" fmla="*/ 205475 w 601"/>
              <a:gd name="T19" fmla="*/ 134577 h 375"/>
              <a:gd name="T20" fmla="*/ 174941 w 601"/>
              <a:gd name="T21" fmla="*/ 114427 h 375"/>
              <a:gd name="T22" fmla="*/ 164883 w 601"/>
              <a:gd name="T23" fmla="*/ 96435 h 375"/>
              <a:gd name="T24" fmla="*/ 164883 w 601"/>
              <a:gd name="T25" fmla="*/ 30586 h 375"/>
              <a:gd name="T26" fmla="*/ 184999 w 601"/>
              <a:gd name="T27" fmla="*/ 30586 h 375"/>
              <a:gd name="T28" fmla="*/ 184999 w 601"/>
              <a:gd name="T29" fmla="*/ 96435 h 375"/>
              <a:gd name="T30" fmla="*/ 174941 w 601"/>
              <a:gd name="T31" fmla="*/ 114427 h 375"/>
              <a:gd name="T32" fmla="*/ 144407 w 601"/>
              <a:gd name="T33" fmla="*/ 114427 h 375"/>
              <a:gd name="T34" fmla="*/ 60708 w 601"/>
              <a:gd name="T35" fmla="*/ 104351 h 375"/>
              <a:gd name="T36" fmla="*/ 70767 w 601"/>
              <a:gd name="T37" fmla="*/ 20151 h 375"/>
              <a:gd name="T38" fmla="*/ 154824 w 601"/>
              <a:gd name="T39" fmla="*/ 30586 h 375"/>
              <a:gd name="T40" fmla="*/ 144407 w 601"/>
              <a:gd name="T41" fmla="*/ 114427 h 375"/>
              <a:gd name="T42" fmla="*/ 134349 w 601"/>
              <a:gd name="T43" fmla="*/ 40661 h 375"/>
              <a:gd name="T44" fmla="*/ 81184 w 601"/>
              <a:gd name="T45" fmla="*/ 93916 h 375"/>
              <a:gd name="T46" fmla="*/ 134349 w 601"/>
              <a:gd name="T47" fmla="*/ 40661 h 375"/>
              <a:gd name="T48" fmla="*/ 40592 w 601"/>
              <a:gd name="T49" fmla="*/ 114427 h 375"/>
              <a:gd name="T50" fmla="*/ 30175 w 601"/>
              <a:gd name="T51" fmla="*/ 96435 h 375"/>
              <a:gd name="T52" fmla="*/ 30175 w 601"/>
              <a:gd name="T53" fmla="*/ 30586 h 375"/>
              <a:gd name="T54" fmla="*/ 50650 w 601"/>
              <a:gd name="T55" fmla="*/ 30586 h 375"/>
              <a:gd name="T56" fmla="*/ 50650 w 601"/>
              <a:gd name="T57" fmla="*/ 96435 h 375"/>
              <a:gd name="T58" fmla="*/ 40592 w 601"/>
              <a:gd name="T59" fmla="*/ 114427 h 375"/>
              <a:gd name="T60" fmla="*/ 10058 w 601"/>
              <a:gd name="T61" fmla="*/ 134577 h 375"/>
              <a:gd name="T62" fmla="*/ 0 w 601"/>
              <a:gd name="T63" fmla="*/ 116945 h 375"/>
              <a:gd name="T64" fmla="*/ 0 w 601"/>
              <a:gd name="T65" fmla="*/ 76284 h 375"/>
              <a:gd name="T66" fmla="*/ 0 w 601"/>
              <a:gd name="T67" fmla="*/ 50736 h 375"/>
              <a:gd name="T68" fmla="*/ 0 w 601"/>
              <a:gd name="T69" fmla="*/ 10075 h 375"/>
              <a:gd name="T70" fmla="*/ 20116 w 601"/>
              <a:gd name="T71" fmla="*/ 10075 h 375"/>
              <a:gd name="T72" fmla="*/ 20116 w 601"/>
              <a:gd name="T73" fmla="*/ 50736 h 375"/>
              <a:gd name="T74" fmla="*/ 20116 w 601"/>
              <a:gd name="T75" fmla="*/ 76284 h 375"/>
              <a:gd name="T76" fmla="*/ 20116 w 601"/>
              <a:gd name="T77" fmla="*/ 116945 h 375"/>
              <a:gd name="T78" fmla="*/ 10058 w 601"/>
              <a:gd name="T79" fmla="*/ 134577 h 37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1" h="375">
                <a:moveTo>
                  <a:pt x="572" y="374"/>
                </a:moveTo>
                <a:lnTo>
                  <a:pt x="572" y="374"/>
                </a:lnTo>
                <a:cubicBezTo>
                  <a:pt x="558" y="374"/>
                  <a:pt x="544" y="360"/>
                  <a:pt x="544" y="346"/>
                </a:cubicBezTo>
                <a:cubicBezTo>
                  <a:pt x="544" y="325"/>
                  <a:pt x="544" y="325"/>
                  <a:pt x="544" y="325"/>
                </a:cubicBezTo>
                <a:cubicBezTo>
                  <a:pt x="544" y="233"/>
                  <a:pt x="544" y="233"/>
                  <a:pt x="544" y="233"/>
                </a:cubicBezTo>
                <a:cubicBezTo>
                  <a:pt x="544" y="212"/>
                  <a:pt x="544" y="212"/>
                  <a:pt x="544" y="212"/>
                </a:cubicBezTo>
                <a:cubicBezTo>
                  <a:pt x="544" y="155"/>
                  <a:pt x="544" y="155"/>
                  <a:pt x="544" y="155"/>
                </a:cubicBezTo>
                <a:cubicBezTo>
                  <a:pt x="544" y="141"/>
                  <a:pt x="544" y="141"/>
                  <a:pt x="544" y="141"/>
                </a:cubicBezTo>
                <a:cubicBezTo>
                  <a:pt x="544" y="42"/>
                  <a:pt x="544" y="42"/>
                  <a:pt x="544" y="42"/>
                </a:cubicBezTo>
                <a:cubicBezTo>
                  <a:pt x="544" y="28"/>
                  <a:pt x="544" y="28"/>
                  <a:pt x="544" y="28"/>
                </a:cubicBezTo>
                <a:cubicBezTo>
                  <a:pt x="544" y="7"/>
                  <a:pt x="558" y="0"/>
                  <a:pt x="572" y="0"/>
                </a:cubicBezTo>
                <a:cubicBezTo>
                  <a:pt x="593" y="0"/>
                  <a:pt x="600" y="7"/>
                  <a:pt x="600" y="28"/>
                </a:cubicBezTo>
                <a:cubicBezTo>
                  <a:pt x="600" y="42"/>
                  <a:pt x="600" y="42"/>
                  <a:pt x="600" y="42"/>
                </a:cubicBezTo>
                <a:cubicBezTo>
                  <a:pt x="600" y="141"/>
                  <a:pt x="600" y="141"/>
                  <a:pt x="600" y="141"/>
                </a:cubicBezTo>
                <a:cubicBezTo>
                  <a:pt x="600" y="155"/>
                  <a:pt x="600" y="155"/>
                  <a:pt x="600" y="155"/>
                </a:cubicBezTo>
                <a:cubicBezTo>
                  <a:pt x="600" y="212"/>
                  <a:pt x="600" y="212"/>
                  <a:pt x="600" y="212"/>
                </a:cubicBezTo>
                <a:cubicBezTo>
                  <a:pt x="600" y="233"/>
                  <a:pt x="600" y="233"/>
                  <a:pt x="600" y="233"/>
                </a:cubicBezTo>
                <a:cubicBezTo>
                  <a:pt x="600" y="325"/>
                  <a:pt x="600" y="325"/>
                  <a:pt x="600" y="325"/>
                </a:cubicBezTo>
                <a:cubicBezTo>
                  <a:pt x="600" y="346"/>
                  <a:pt x="600" y="346"/>
                  <a:pt x="600" y="346"/>
                </a:cubicBezTo>
                <a:cubicBezTo>
                  <a:pt x="600" y="360"/>
                  <a:pt x="593" y="374"/>
                  <a:pt x="572" y="374"/>
                </a:cubicBezTo>
                <a:close/>
                <a:moveTo>
                  <a:pt x="487" y="318"/>
                </a:moveTo>
                <a:lnTo>
                  <a:pt x="487" y="318"/>
                </a:lnTo>
                <a:cubicBezTo>
                  <a:pt x="473" y="318"/>
                  <a:pt x="459" y="304"/>
                  <a:pt x="459" y="290"/>
                </a:cubicBezTo>
                <a:cubicBezTo>
                  <a:pt x="459" y="268"/>
                  <a:pt x="459" y="268"/>
                  <a:pt x="459" y="268"/>
                </a:cubicBezTo>
                <a:cubicBezTo>
                  <a:pt x="459" y="99"/>
                  <a:pt x="459" y="99"/>
                  <a:pt x="459" y="99"/>
                </a:cubicBezTo>
                <a:cubicBezTo>
                  <a:pt x="459" y="85"/>
                  <a:pt x="459" y="85"/>
                  <a:pt x="459" y="85"/>
                </a:cubicBezTo>
                <a:cubicBezTo>
                  <a:pt x="459" y="63"/>
                  <a:pt x="473" y="56"/>
                  <a:pt x="487" y="56"/>
                </a:cubicBezTo>
                <a:cubicBezTo>
                  <a:pt x="508" y="56"/>
                  <a:pt x="515" y="63"/>
                  <a:pt x="515" y="85"/>
                </a:cubicBezTo>
                <a:cubicBezTo>
                  <a:pt x="515" y="99"/>
                  <a:pt x="515" y="99"/>
                  <a:pt x="515" y="99"/>
                </a:cubicBezTo>
                <a:cubicBezTo>
                  <a:pt x="515" y="268"/>
                  <a:pt x="515" y="268"/>
                  <a:pt x="515" y="268"/>
                </a:cubicBezTo>
                <a:cubicBezTo>
                  <a:pt x="515" y="290"/>
                  <a:pt x="515" y="290"/>
                  <a:pt x="515" y="290"/>
                </a:cubicBezTo>
                <a:cubicBezTo>
                  <a:pt x="515" y="304"/>
                  <a:pt x="508" y="318"/>
                  <a:pt x="487" y="318"/>
                </a:cubicBezTo>
                <a:close/>
                <a:moveTo>
                  <a:pt x="402" y="318"/>
                </a:moveTo>
                <a:lnTo>
                  <a:pt x="402" y="318"/>
                </a:lnTo>
                <a:cubicBezTo>
                  <a:pt x="197" y="318"/>
                  <a:pt x="197" y="318"/>
                  <a:pt x="197" y="318"/>
                </a:cubicBezTo>
                <a:cubicBezTo>
                  <a:pt x="183" y="318"/>
                  <a:pt x="169" y="304"/>
                  <a:pt x="169" y="290"/>
                </a:cubicBezTo>
                <a:cubicBezTo>
                  <a:pt x="169" y="85"/>
                  <a:pt x="169" y="85"/>
                  <a:pt x="169" y="85"/>
                </a:cubicBezTo>
                <a:cubicBezTo>
                  <a:pt x="169" y="63"/>
                  <a:pt x="183" y="56"/>
                  <a:pt x="197" y="56"/>
                </a:cubicBezTo>
                <a:cubicBezTo>
                  <a:pt x="402" y="56"/>
                  <a:pt x="402" y="56"/>
                  <a:pt x="402" y="56"/>
                </a:cubicBezTo>
                <a:cubicBezTo>
                  <a:pt x="424" y="56"/>
                  <a:pt x="431" y="63"/>
                  <a:pt x="431" y="85"/>
                </a:cubicBezTo>
                <a:cubicBezTo>
                  <a:pt x="431" y="290"/>
                  <a:pt x="431" y="290"/>
                  <a:pt x="431" y="290"/>
                </a:cubicBezTo>
                <a:cubicBezTo>
                  <a:pt x="431" y="304"/>
                  <a:pt x="424" y="318"/>
                  <a:pt x="402" y="318"/>
                </a:cubicBezTo>
                <a:close/>
                <a:moveTo>
                  <a:pt x="374" y="113"/>
                </a:moveTo>
                <a:lnTo>
                  <a:pt x="374" y="113"/>
                </a:lnTo>
                <a:cubicBezTo>
                  <a:pt x="226" y="113"/>
                  <a:pt x="226" y="113"/>
                  <a:pt x="226" y="113"/>
                </a:cubicBezTo>
                <a:cubicBezTo>
                  <a:pt x="226" y="261"/>
                  <a:pt x="226" y="261"/>
                  <a:pt x="226" y="261"/>
                </a:cubicBezTo>
                <a:cubicBezTo>
                  <a:pt x="374" y="261"/>
                  <a:pt x="374" y="261"/>
                  <a:pt x="374" y="261"/>
                </a:cubicBezTo>
                <a:lnTo>
                  <a:pt x="374" y="113"/>
                </a:lnTo>
                <a:close/>
                <a:moveTo>
                  <a:pt x="113" y="318"/>
                </a:moveTo>
                <a:lnTo>
                  <a:pt x="113" y="318"/>
                </a:lnTo>
                <a:cubicBezTo>
                  <a:pt x="99" y="318"/>
                  <a:pt x="84" y="304"/>
                  <a:pt x="84" y="290"/>
                </a:cubicBezTo>
                <a:cubicBezTo>
                  <a:pt x="84" y="268"/>
                  <a:pt x="84" y="268"/>
                  <a:pt x="84" y="268"/>
                </a:cubicBezTo>
                <a:cubicBezTo>
                  <a:pt x="84" y="99"/>
                  <a:pt x="84" y="99"/>
                  <a:pt x="84" y="99"/>
                </a:cubicBezTo>
                <a:cubicBezTo>
                  <a:pt x="84" y="85"/>
                  <a:pt x="84" y="85"/>
                  <a:pt x="84" y="85"/>
                </a:cubicBezTo>
                <a:cubicBezTo>
                  <a:pt x="84" y="63"/>
                  <a:pt x="99" y="56"/>
                  <a:pt x="113" y="56"/>
                </a:cubicBezTo>
                <a:cubicBezTo>
                  <a:pt x="127" y="56"/>
                  <a:pt x="141" y="63"/>
                  <a:pt x="141" y="85"/>
                </a:cubicBezTo>
                <a:cubicBezTo>
                  <a:pt x="141" y="99"/>
                  <a:pt x="141" y="99"/>
                  <a:pt x="141" y="99"/>
                </a:cubicBezTo>
                <a:cubicBezTo>
                  <a:pt x="141" y="268"/>
                  <a:pt x="141" y="268"/>
                  <a:pt x="141" y="268"/>
                </a:cubicBezTo>
                <a:cubicBezTo>
                  <a:pt x="141" y="290"/>
                  <a:pt x="141" y="290"/>
                  <a:pt x="141" y="290"/>
                </a:cubicBezTo>
                <a:cubicBezTo>
                  <a:pt x="141" y="304"/>
                  <a:pt x="127" y="318"/>
                  <a:pt x="113" y="318"/>
                </a:cubicBezTo>
                <a:close/>
                <a:moveTo>
                  <a:pt x="28" y="374"/>
                </a:moveTo>
                <a:lnTo>
                  <a:pt x="28" y="374"/>
                </a:lnTo>
                <a:cubicBezTo>
                  <a:pt x="14" y="374"/>
                  <a:pt x="0" y="360"/>
                  <a:pt x="0" y="346"/>
                </a:cubicBezTo>
                <a:cubicBezTo>
                  <a:pt x="0" y="325"/>
                  <a:pt x="0" y="325"/>
                  <a:pt x="0" y="325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12"/>
                  <a:pt x="0" y="212"/>
                  <a:pt x="0" y="212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41"/>
                  <a:pt x="0" y="141"/>
                  <a:pt x="0" y="141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42" y="0"/>
                  <a:pt x="56" y="7"/>
                  <a:pt x="56" y="28"/>
                </a:cubicBezTo>
                <a:cubicBezTo>
                  <a:pt x="56" y="42"/>
                  <a:pt x="56" y="42"/>
                  <a:pt x="56" y="42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55"/>
                  <a:pt x="56" y="155"/>
                  <a:pt x="56" y="155"/>
                </a:cubicBezTo>
                <a:cubicBezTo>
                  <a:pt x="56" y="212"/>
                  <a:pt x="56" y="212"/>
                  <a:pt x="56" y="212"/>
                </a:cubicBezTo>
                <a:cubicBezTo>
                  <a:pt x="56" y="233"/>
                  <a:pt x="56" y="233"/>
                  <a:pt x="56" y="233"/>
                </a:cubicBezTo>
                <a:cubicBezTo>
                  <a:pt x="56" y="325"/>
                  <a:pt x="56" y="325"/>
                  <a:pt x="56" y="325"/>
                </a:cubicBezTo>
                <a:cubicBezTo>
                  <a:pt x="56" y="346"/>
                  <a:pt x="56" y="346"/>
                  <a:pt x="56" y="346"/>
                </a:cubicBezTo>
                <a:cubicBezTo>
                  <a:pt x="56" y="360"/>
                  <a:pt x="42" y="374"/>
                  <a:pt x="28" y="3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69" name="Freeform 103"/>
          <p:cNvSpPr>
            <a:spLocks noChangeArrowheads="1"/>
          </p:cNvSpPr>
          <p:nvPr/>
        </p:nvSpPr>
        <p:spPr bwMode="auto">
          <a:xfrm>
            <a:off x="7644187" y="8454103"/>
            <a:ext cx="671060" cy="296056"/>
          </a:xfrm>
          <a:custGeom>
            <a:avLst/>
            <a:gdLst>
              <a:gd name="T0" fmla="*/ 167397 w 601"/>
              <a:gd name="T1" fmla="*/ 94888 h 263"/>
              <a:gd name="T2" fmla="*/ 167397 w 601"/>
              <a:gd name="T3" fmla="*/ 94888 h 263"/>
              <a:gd name="T4" fmla="*/ 45621 w 601"/>
              <a:gd name="T5" fmla="*/ 94888 h 263"/>
              <a:gd name="T6" fmla="*/ 0 w 601"/>
              <a:gd name="T7" fmla="*/ 45995 h 263"/>
              <a:gd name="T8" fmla="*/ 45621 w 601"/>
              <a:gd name="T9" fmla="*/ 0 h 263"/>
              <a:gd name="T10" fmla="*/ 93757 w 601"/>
              <a:gd name="T11" fmla="*/ 45995 h 263"/>
              <a:gd name="T12" fmla="*/ 86213 w 601"/>
              <a:gd name="T13" fmla="*/ 74244 h 263"/>
              <a:gd name="T14" fmla="*/ 129320 w 601"/>
              <a:gd name="T15" fmla="*/ 74244 h 263"/>
              <a:gd name="T16" fmla="*/ 121776 w 601"/>
              <a:gd name="T17" fmla="*/ 45995 h 263"/>
              <a:gd name="T18" fmla="*/ 167397 w 601"/>
              <a:gd name="T19" fmla="*/ 0 h 263"/>
              <a:gd name="T20" fmla="*/ 215533 w 601"/>
              <a:gd name="T21" fmla="*/ 45995 h 263"/>
              <a:gd name="T22" fmla="*/ 167397 w 601"/>
              <a:gd name="T23" fmla="*/ 94888 h 263"/>
              <a:gd name="T24" fmla="*/ 73281 w 601"/>
              <a:gd name="T25" fmla="*/ 45995 h 263"/>
              <a:gd name="T26" fmla="*/ 73281 w 601"/>
              <a:gd name="T27" fmla="*/ 45995 h 263"/>
              <a:gd name="T28" fmla="*/ 45621 w 601"/>
              <a:gd name="T29" fmla="*/ 20644 h 263"/>
              <a:gd name="T30" fmla="*/ 20116 w 601"/>
              <a:gd name="T31" fmla="*/ 45995 h 263"/>
              <a:gd name="T32" fmla="*/ 45621 w 601"/>
              <a:gd name="T33" fmla="*/ 74244 h 263"/>
              <a:gd name="T34" fmla="*/ 73281 w 601"/>
              <a:gd name="T35" fmla="*/ 45995 h 263"/>
              <a:gd name="T36" fmla="*/ 167397 w 601"/>
              <a:gd name="T37" fmla="*/ 20644 h 263"/>
              <a:gd name="T38" fmla="*/ 167397 w 601"/>
              <a:gd name="T39" fmla="*/ 20644 h 263"/>
              <a:gd name="T40" fmla="*/ 141892 w 601"/>
              <a:gd name="T41" fmla="*/ 45995 h 263"/>
              <a:gd name="T42" fmla="*/ 167397 w 601"/>
              <a:gd name="T43" fmla="*/ 74244 h 263"/>
              <a:gd name="T44" fmla="*/ 195416 w 601"/>
              <a:gd name="T45" fmla="*/ 45995 h 263"/>
              <a:gd name="T46" fmla="*/ 167397 w 601"/>
              <a:gd name="T47" fmla="*/ 20644 h 26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01" h="263">
                <a:moveTo>
                  <a:pt x="466" y="262"/>
                </a:moveTo>
                <a:lnTo>
                  <a:pt x="466" y="262"/>
                </a:lnTo>
                <a:cubicBezTo>
                  <a:pt x="127" y="262"/>
                  <a:pt x="127" y="262"/>
                  <a:pt x="127" y="262"/>
                </a:cubicBezTo>
                <a:cubicBezTo>
                  <a:pt x="56" y="262"/>
                  <a:pt x="0" y="205"/>
                  <a:pt x="0" y="127"/>
                </a:cubicBezTo>
                <a:cubicBezTo>
                  <a:pt x="0" y="57"/>
                  <a:pt x="56" y="0"/>
                  <a:pt x="127" y="0"/>
                </a:cubicBezTo>
                <a:cubicBezTo>
                  <a:pt x="204" y="0"/>
                  <a:pt x="261" y="57"/>
                  <a:pt x="261" y="127"/>
                </a:cubicBezTo>
                <a:cubicBezTo>
                  <a:pt x="261" y="156"/>
                  <a:pt x="254" y="184"/>
                  <a:pt x="240" y="205"/>
                </a:cubicBezTo>
                <a:cubicBezTo>
                  <a:pt x="360" y="205"/>
                  <a:pt x="360" y="205"/>
                  <a:pt x="360" y="205"/>
                </a:cubicBezTo>
                <a:cubicBezTo>
                  <a:pt x="346" y="184"/>
                  <a:pt x="339" y="156"/>
                  <a:pt x="339" y="127"/>
                </a:cubicBezTo>
                <a:cubicBezTo>
                  <a:pt x="339" y="57"/>
                  <a:pt x="395" y="0"/>
                  <a:pt x="466" y="0"/>
                </a:cubicBezTo>
                <a:cubicBezTo>
                  <a:pt x="544" y="0"/>
                  <a:pt x="600" y="57"/>
                  <a:pt x="600" y="127"/>
                </a:cubicBezTo>
                <a:cubicBezTo>
                  <a:pt x="600" y="205"/>
                  <a:pt x="544" y="262"/>
                  <a:pt x="466" y="262"/>
                </a:cubicBezTo>
                <a:close/>
                <a:moveTo>
                  <a:pt x="204" y="127"/>
                </a:moveTo>
                <a:lnTo>
                  <a:pt x="204" y="127"/>
                </a:lnTo>
                <a:cubicBezTo>
                  <a:pt x="204" y="85"/>
                  <a:pt x="169" y="57"/>
                  <a:pt x="127" y="57"/>
                </a:cubicBezTo>
                <a:cubicBezTo>
                  <a:pt x="84" y="57"/>
                  <a:pt x="56" y="85"/>
                  <a:pt x="56" y="127"/>
                </a:cubicBezTo>
                <a:cubicBezTo>
                  <a:pt x="56" y="170"/>
                  <a:pt x="84" y="205"/>
                  <a:pt x="127" y="205"/>
                </a:cubicBezTo>
                <a:cubicBezTo>
                  <a:pt x="169" y="205"/>
                  <a:pt x="204" y="170"/>
                  <a:pt x="204" y="127"/>
                </a:cubicBezTo>
                <a:close/>
                <a:moveTo>
                  <a:pt x="466" y="57"/>
                </a:moveTo>
                <a:lnTo>
                  <a:pt x="466" y="57"/>
                </a:lnTo>
                <a:cubicBezTo>
                  <a:pt x="424" y="57"/>
                  <a:pt x="395" y="85"/>
                  <a:pt x="395" y="127"/>
                </a:cubicBezTo>
                <a:cubicBezTo>
                  <a:pt x="395" y="170"/>
                  <a:pt x="424" y="205"/>
                  <a:pt x="466" y="205"/>
                </a:cubicBezTo>
                <a:cubicBezTo>
                  <a:pt x="508" y="205"/>
                  <a:pt x="544" y="170"/>
                  <a:pt x="544" y="127"/>
                </a:cubicBezTo>
                <a:cubicBezTo>
                  <a:pt x="544" y="85"/>
                  <a:pt x="508" y="57"/>
                  <a:pt x="466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0" name="Freeform 104"/>
          <p:cNvSpPr>
            <a:spLocks noChangeArrowheads="1"/>
          </p:cNvSpPr>
          <p:nvPr/>
        </p:nvSpPr>
        <p:spPr bwMode="auto">
          <a:xfrm>
            <a:off x="6455030" y="8370224"/>
            <a:ext cx="680930" cy="468754"/>
          </a:xfrm>
          <a:custGeom>
            <a:avLst/>
            <a:gdLst>
              <a:gd name="T0" fmla="*/ 208635 w 609"/>
              <a:gd name="T1" fmla="*/ 150451 h 418"/>
              <a:gd name="T2" fmla="*/ 208635 w 609"/>
              <a:gd name="T3" fmla="*/ 150451 h 418"/>
              <a:gd name="T4" fmla="*/ 10432 w 609"/>
              <a:gd name="T5" fmla="*/ 150451 h 418"/>
              <a:gd name="T6" fmla="*/ 0 w 609"/>
              <a:gd name="T7" fmla="*/ 139988 h 418"/>
              <a:gd name="T8" fmla="*/ 0 w 609"/>
              <a:gd name="T9" fmla="*/ 60974 h 418"/>
              <a:gd name="T10" fmla="*/ 218707 w 609"/>
              <a:gd name="T11" fmla="*/ 60974 h 418"/>
              <a:gd name="T12" fmla="*/ 218707 w 609"/>
              <a:gd name="T13" fmla="*/ 139988 h 418"/>
              <a:gd name="T14" fmla="*/ 208635 w 609"/>
              <a:gd name="T15" fmla="*/ 150451 h 418"/>
              <a:gd name="T16" fmla="*/ 20504 w 609"/>
              <a:gd name="T17" fmla="*/ 129886 h 418"/>
              <a:gd name="T18" fmla="*/ 20504 w 609"/>
              <a:gd name="T19" fmla="*/ 129886 h 418"/>
              <a:gd name="T20" fmla="*/ 61152 w 609"/>
              <a:gd name="T21" fmla="*/ 129886 h 418"/>
              <a:gd name="T22" fmla="*/ 61152 w 609"/>
              <a:gd name="T23" fmla="*/ 119784 h 418"/>
              <a:gd name="T24" fmla="*/ 20504 w 609"/>
              <a:gd name="T25" fmla="*/ 119784 h 418"/>
              <a:gd name="T26" fmla="*/ 20504 w 609"/>
              <a:gd name="T27" fmla="*/ 129886 h 418"/>
              <a:gd name="T28" fmla="*/ 122303 w 609"/>
              <a:gd name="T29" fmla="*/ 99218 h 418"/>
              <a:gd name="T30" fmla="*/ 122303 w 609"/>
              <a:gd name="T31" fmla="*/ 99218 h 418"/>
              <a:gd name="T32" fmla="*/ 20504 w 609"/>
              <a:gd name="T33" fmla="*/ 99218 h 418"/>
              <a:gd name="T34" fmla="*/ 20504 w 609"/>
              <a:gd name="T35" fmla="*/ 109681 h 418"/>
              <a:gd name="T36" fmla="*/ 122303 w 609"/>
              <a:gd name="T37" fmla="*/ 109681 h 418"/>
              <a:gd name="T38" fmla="*/ 122303 w 609"/>
              <a:gd name="T39" fmla="*/ 99218 h 418"/>
              <a:gd name="T40" fmla="*/ 0 w 609"/>
              <a:gd name="T41" fmla="*/ 10102 h 418"/>
              <a:gd name="T42" fmla="*/ 0 w 609"/>
              <a:gd name="T43" fmla="*/ 10102 h 418"/>
              <a:gd name="T44" fmla="*/ 10432 w 609"/>
              <a:gd name="T45" fmla="*/ 0 h 418"/>
              <a:gd name="T46" fmla="*/ 208635 w 609"/>
              <a:gd name="T47" fmla="*/ 0 h 418"/>
              <a:gd name="T48" fmla="*/ 218707 w 609"/>
              <a:gd name="T49" fmla="*/ 10102 h 418"/>
              <a:gd name="T50" fmla="*/ 218707 w 609"/>
              <a:gd name="T51" fmla="*/ 40770 h 418"/>
              <a:gd name="T52" fmla="*/ 0 w 609"/>
              <a:gd name="T53" fmla="*/ 40770 h 418"/>
              <a:gd name="T54" fmla="*/ 0 w 609"/>
              <a:gd name="T55" fmla="*/ 10102 h 41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9" h="418">
                <a:moveTo>
                  <a:pt x="580" y="417"/>
                </a:moveTo>
                <a:lnTo>
                  <a:pt x="580" y="417"/>
                </a:lnTo>
                <a:cubicBezTo>
                  <a:pt x="29" y="417"/>
                  <a:pt x="29" y="417"/>
                  <a:pt x="29" y="417"/>
                </a:cubicBezTo>
                <a:cubicBezTo>
                  <a:pt x="15" y="417"/>
                  <a:pt x="0" y="402"/>
                  <a:pt x="0" y="388"/>
                </a:cubicBezTo>
                <a:cubicBezTo>
                  <a:pt x="0" y="169"/>
                  <a:pt x="0" y="169"/>
                  <a:pt x="0" y="169"/>
                </a:cubicBezTo>
                <a:cubicBezTo>
                  <a:pt x="608" y="169"/>
                  <a:pt x="608" y="169"/>
                  <a:pt x="608" y="169"/>
                </a:cubicBezTo>
                <a:cubicBezTo>
                  <a:pt x="608" y="388"/>
                  <a:pt x="608" y="388"/>
                  <a:pt x="608" y="388"/>
                </a:cubicBezTo>
                <a:cubicBezTo>
                  <a:pt x="608" y="402"/>
                  <a:pt x="594" y="417"/>
                  <a:pt x="580" y="417"/>
                </a:cubicBezTo>
                <a:close/>
                <a:moveTo>
                  <a:pt x="57" y="360"/>
                </a:moveTo>
                <a:lnTo>
                  <a:pt x="57" y="360"/>
                </a:lnTo>
                <a:cubicBezTo>
                  <a:pt x="170" y="360"/>
                  <a:pt x="170" y="360"/>
                  <a:pt x="170" y="360"/>
                </a:cubicBezTo>
                <a:cubicBezTo>
                  <a:pt x="170" y="332"/>
                  <a:pt x="170" y="332"/>
                  <a:pt x="170" y="332"/>
                </a:cubicBezTo>
                <a:cubicBezTo>
                  <a:pt x="57" y="332"/>
                  <a:pt x="57" y="332"/>
                  <a:pt x="57" y="332"/>
                </a:cubicBezTo>
                <a:lnTo>
                  <a:pt x="57" y="360"/>
                </a:lnTo>
                <a:close/>
                <a:moveTo>
                  <a:pt x="340" y="275"/>
                </a:moveTo>
                <a:lnTo>
                  <a:pt x="340" y="275"/>
                </a:lnTo>
                <a:cubicBezTo>
                  <a:pt x="57" y="275"/>
                  <a:pt x="57" y="275"/>
                  <a:pt x="57" y="275"/>
                </a:cubicBezTo>
                <a:cubicBezTo>
                  <a:pt x="57" y="304"/>
                  <a:pt x="57" y="304"/>
                  <a:pt x="57" y="304"/>
                </a:cubicBezTo>
                <a:cubicBezTo>
                  <a:pt x="340" y="304"/>
                  <a:pt x="340" y="304"/>
                  <a:pt x="340" y="304"/>
                </a:cubicBezTo>
                <a:lnTo>
                  <a:pt x="340" y="275"/>
                </a:lnTo>
                <a:close/>
                <a:moveTo>
                  <a:pt x="0" y="28"/>
                </a:moveTo>
                <a:lnTo>
                  <a:pt x="0" y="28"/>
                </a:lnTo>
                <a:cubicBezTo>
                  <a:pt x="0" y="14"/>
                  <a:pt x="15" y="0"/>
                  <a:pt x="2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113"/>
                  <a:pt x="608" y="113"/>
                  <a:pt x="608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1" name="Freeform 105"/>
          <p:cNvSpPr>
            <a:spLocks noChangeArrowheads="1"/>
          </p:cNvSpPr>
          <p:nvPr/>
        </p:nvSpPr>
        <p:spPr bwMode="auto">
          <a:xfrm>
            <a:off x="5280676" y="8271537"/>
            <a:ext cx="675994" cy="641456"/>
          </a:xfrm>
          <a:custGeom>
            <a:avLst/>
            <a:gdLst>
              <a:gd name="T0" fmla="*/ 217118 w 602"/>
              <a:gd name="T1" fmla="*/ 109490 h 573"/>
              <a:gd name="T2" fmla="*/ 217118 w 602"/>
              <a:gd name="T3" fmla="*/ 109490 h 573"/>
              <a:gd name="T4" fmla="*/ 207002 w 602"/>
              <a:gd name="T5" fmla="*/ 119575 h 573"/>
              <a:gd name="T6" fmla="*/ 201945 w 602"/>
              <a:gd name="T7" fmla="*/ 117054 h 573"/>
              <a:gd name="T8" fmla="*/ 201945 w 602"/>
              <a:gd name="T9" fmla="*/ 117054 h 573"/>
              <a:gd name="T10" fmla="*/ 109823 w 602"/>
              <a:gd name="T11" fmla="*/ 25572 h 573"/>
              <a:gd name="T12" fmla="*/ 109823 w 602"/>
              <a:gd name="T13" fmla="*/ 25572 h 573"/>
              <a:gd name="T14" fmla="*/ 109823 w 602"/>
              <a:gd name="T15" fmla="*/ 25572 h 573"/>
              <a:gd name="T16" fmla="*/ 109823 w 602"/>
              <a:gd name="T17" fmla="*/ 25572 h 573"/>
              <a:gd name="T18" fmla="*/ 18063 w 602"/>
              <a:gd name="T19" fmla="*/ 117054 h 573"/>
              <a:gd name="T20" fmla="*/ 18063 w 602"/>
              <a:gd name="T21" fmla="*/ 117054 h 573"/>
              <a:gd name="T22" fmla="*/ 10477 w 602"/>
              <a:gd name="T23" fmla="*/ 119575 h 573"/>
              <a:gd name="T24" fmla="*/ 0 w 602"/>
              <a:gd name="T25" fmla="*/ 109490 h 573"/>
              <a:gd name="T26" fmla="*/ 2529 w 602"/>
              <a:gd name="T27" fmla="*/ 101567 h 573"/>
              <a:gd name="T28" fmla="*/ 102237 w 602"/>
              <a:gd name="T29" fmla="*/ 2521 h 573"/>
              <a:gd name="T30" fmla="*/ 109823 w 602"/>
              <a:gd name="T31" fmla="*/ 0 h 573"/>
              <a:gd name="T32" fmla="*/ 109823 w 602"/>
              <a:gd name="T33" fmla="*/ 0 h 573"/>
              <a:gd name="T34" fmla="*/ 109823 w 602"/>
              <a:gd name="T35" fmla="*/ 0 h 573"/>
              <a:gd name="T36" fmla="*/ 109823 w 602"/>
              <a:gd name="T37" fmla="*/ 0 h 573"/>
              <a:gd name="T38" fmla="*/ 109823 w 602"/>
              <a:gd name="T39" fmla="*/ 0 h 573"/>
              <a:gd name="T40" fmla="*/ 109823 w 602"/>
              <a:gd name="T41" fmla="*/ 0 h 573"/>
              <a:gd name="T42" fmla="*/ 109823 w 602"/>
              <a:gd name="T43" fmla="*/ 0 h 573"/>
              <a:gd name="T44" fmla="*/ 109823 w 602"/>
              <a:gd name="T45" fmla="*/ 0 h 573"/>
              <a:gd name="T46" fmla="*/ 117410 w 602"/>
              <a:gd name="T47" fmla="*/ 2521 h 573"/>
              <a:gd name="T48" fmla="*/ 117410 w 602"/>
              <a:gd name="T49" fmla="*/ 2521 h 573"/>
              <a:gd name="T50" fmla="*/ 155703 w 602"/>
              <a:gd name="T51" fmla="*/ 43220 h 573"/>
              <a:gd name="T52" fmla="*/ 155703 w 602"/>
              <a:gd name="T53" fmla="*/ 33135 h 573"/>
              <a:gd name="T54" fmla="*/ 166180 w 602"/>
              <a:gd name="T55" fmla="*/ 22690 h 573"/>
              <a:gd name="T56" fmla="*/ 176295 w 602"/>
              <a:gd name="T57" fmla="*/ 33135 h 573"/>
              <a:gd name="T58" fmla="*/ 176295 w 602"/>
              <a:gd name="T59" fmla="*/ 63389 h 573"/>
              <a:gd name="T60" fmla="*/ 214589 w 602"/>
              <a:gd name="T61" fmla="*/ 101567 h 573"/>
              <a:gd name="T62" fmla="*/ 214589 w 602"/>
              <a:gd name="T63" fmla="*/ 101567 h 573"/>
              <a:gd name="T64" fmla="*/ 217118 w 602"/>
              <a:gd name="T65" fmla="*/ 109490 h 573"/>
              <a:gd name="T66" fmla="*/ 196526 w 602"/>
              <a:gd name="T67" fmla="*/ 124617 h 573"/>
              <a:gd name="T68" fmla="*/ 196526 w 602"/>
              <a:gd name="T69" fmla="*/ 124617 h 573"/>
              <a:gd name="T70" fmla="*/ 196526 w 602"/>
              <a:gd name="T71" fmla="*/ 155231 h 573"/>
              <a:gd name="T72" fmla="*/ 196526 w 602"/>
              <a:gd name="T73" fmla="*/ 170358 h 573"/>
              <a:gd name="T74" fmla="*/ 196526 w 602"/>
              <a:gd name="T75" fmla="*/ 195930 h 573"/>
              <a:gd name="T76" fmla="*/ 186411 w 602"/>
              <a:gd name="T77" fmla="*/ 206015 h 573"/>
              <a:gd name="T78" fmla="*/ 166180 w 602"/>
              <a:gd name="T79" fmla="*/ 206015 h 573"/>
              <a:gd name="T80" fmla="*/ 166180 w 602"/>
              <a:gd name="T81" fmla="*/ 124617 h 573"/>
              <a:gd name="T82" fmla="*/ 125357 w 602"/>
              <a:gd name="T83" fmla="*/ 124617 h 573"/>
              <a:gd name="T84" fmla="*/ 125357 w 602"/>
              <a:gd name="T85" fmla="*/ 206015 h 573"/>
              <a:gd name="T86" fmla="*/ 30707 w 602"/>
              <a:gd name="T87" fmla="*/ 206015 h 573"/>
              <a:gd name="T88" fmla="*/ 20592 w 602"/>
              <a:gd name="T89" fmla="*/ 195930 h 573"/>
              <a:gd name="T90" fmla="*/ 20592 w 602"/>
              <a:gd name="T91" fmla="*/ 170358 h 573"/>
              <a:gd name="T92" fmla="*/ 20592 w 602"/>
              <a:gd name="T93" fmla="*/ 155231 h 573"/>
              <a:gd name="T94" fmla="*/ 20592 w 602"/>
              <a:gd name="T95" fmla="*/ 124617 h 573"/>
              <a:gd name="T96" fmla="*/ 109823 w 602"/>
              <a:gd name="T97" fmla="*/ 38178 h 573"/>
              <a:gd name="T98" fmla="*/ 196526 w 602"/>
              <a:gd name="T99" fmla="*/ 124617 h 573"/>
              <a:gd name="T100" fmla="*/ 92122 w 602"/>
              <a:gd name="T101" fmla="*/ 124617 h 573"/>
              <a:gd name="T102" fmla="*/ 92122 w 602"/>
              <a:gd name="T103" fmla="*/ 124617 h 573"/>
              <a:gd name="T104" fmla="*/ 51299 w 602"/>
              <a:gd name="T105" fmla="*/ 124617 h 573"/>
              <a:gd name="T106" fmla="*/ 51299 w 602"/>
              <a:gd name="T107" fmla="*/ 165316 h 573"/>
              <a:gd name="T108" fmla="*/ 92122 w 602"/>
              <a:gd name="T109" fmla="*/ 165316 h 573"/>
              <a:gd name="T110" fmla="*/ 92122 w 602"/>
              <a:gd name="T111" fmla="*/ 124617 h 57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2" h="573">
                <a:moveTo>
                  <a:pt x="601" y="304"/>
                </a:moveTo>
                <a:lnTo>
                  <a:pt x="601" y="304"/>
                </a:lnTo>
                <a:cubicBezTo>
                  <a:pt x="601" y="318"/>
                  <a:pt x="594" y="332"/>
                  <a:pt x="573" y="332"/>
                </a:cubicBezTo>
                <a:cubicBezTo>
                  <a:pt x="566" y="332"/>
                  <a:pt x="559" y="325"/>
                  <a:pt x="559" y="325"/>
                </a:cubicBezTo>
                <a:cubicBezTo>
                  <a:pt x="304" y="71"/>
                  <a:pt x="304" y="71"/>
                  <a:pt x="304" y="71"/>
                </a:cubicBezTo>
                <a:cubicBezTo>
                  <a:pt x="50" y="325"/>
                  <a:pt x="50" y="325"/>
                  <a:pt x="50" y="325"/>
                </a:cubicBezTo>
                <a:cubicBezTo>
                  <a:pt x="43" y="325"/>
                  <a:pt x="36" y="332"/>
                  <a:pt x="29" y="332"/>
                </a:cubicBezTo>
                <a:cubicBezTo>
                  <a:pt x="15" y="332"/>
                  <a:pt x="0" y="318"/>
                  <a:pt x="0" y="304"/>
                </a:cubicBezTo>
                <a:cubicBezTo>
                  <a:pt x="0" y="297"/>
                  <a:pt x="0" y="289"/>
                  <a:pt x="7" y="282"/>
                </a:cubicBezTo>
                <a:cubicBezTo>
                  <a:pt x="283" y="7"/>
                  <a:pt x="283" y="7"/>
                  <a:pt x="283" y="7"/>
                </a:cubicBezTo>
                <a:cubicBezTo>
                  <a:pt x="290" y="0"/>
                  <a:pt x="297" y="0"/>
                  <a:pt x="304" y="0"/>
                </a:cubicBezTo>
                <a:cubicBezTo>
                  <a:pt x="311" y="0"/>
                  <a:pt x="318" y="7"/>
                  <a:pt x="325" y="7"/>
                </a:cubicBezTo>
                <a:cubicBezTo>
                  <a:pt x="431" y="120"/>
                  <a:pt x="431" y="120"/>
                  <a:pt x="431" y="120"/>
                </a:cubicBezTo>
                <a:cubicBezTo>
                  <a:pt x="431" y="92"/>
                  <a:pt x="431" y="92"/>
                  <a:pt x="431" y="92"/>
                </a:cubicBezTo>
                <a:cubicBezTo>
                  <a:pt x="431" y="78"/>
                  <a:pt x="446" y="63"/>
                  <a:pt x="460" y="63"/>
                </a:cubicBezTo>
                <a:cubicBezTo>
                  <a:pt x="481" y="63"/>
                  <a:pt x="488" y="78"/>
                  <a:pt x="488" y="92"/>
                </a:cubicBezTo>
                <a:cubicBezTo>
                  <a:pt x="488" y="176"/>
                  <a:pt x="488" y="176"/>
                  <a:pt x="488" y="176"/>
                </a:cubicBezTo>
                <a:cubicBezTo>
                  <a:pt x="594" y="282"/>
                  <a:pt x="594" y="282"/>
                  <a:pt x="594" y="282"/>
                </a:cubicBezTo>
                <a:cubicBezTo>
                  <a:pt x="601" y="289"/>
                  <a:pt x="601" y="297"/>
                  <a:pt x="601" y="304"/>
                </a:cubicBezTo>
                <a:close/>
                <a:moveTo>
                  <a:pt x="544" y="346"/>
                </a:moveTo>
                <a:lnTo>
                  <a:pt x="544" y="346"/>
                </a:lnTo>
                <a:cubicBezTo>
                  <a:pt x="544" y="431"/>
                  <a:pt x="544" y="431"/>
                  <a:pt x="544" y="431"/>
                </a:cubicBezTo>
                <a:cubicBezTo>
                  <a:pt x="544" y="473"/>
                  <a:pt x="544" y="473"/>
                  <a:pt x="544" y="473"/>
                </a:cubicBezTo>
                <a:cubicBezTo>
                  <a:pt x="544" y="544"/>
                  <a:pt x="544" y="544"/>
                  <a:pt x="544" y="544"/>
                </a:cubicBezTo>
                <a:cubicBezTo>
                  <a:pt x="544" y="565"/>
                  <a:pt x="537" y="572"/>
                  <a:pt x="516" y="572"/>
                </a:cubicBezTo>
                <a:cubicBezTo>
                  <a:pt x="460" y="572"/>
                  <a:pt x="460" y="572"/>
                  <a:pt x="460" y="572"/>
                </a:cubicBezTo>
                <a:cubicBezTo>
                  <a:pt x="460" y="346"/>
                  <a:pt x="460" y="346"/>
                  <a:pt x="460" y="346"/>
                </a:cubicBezTo>
                <a:cubicBezTo>
                  <a:pt x="347" y="346"/>
                  <a:pt x="347" y="346"/>
                  <a:pt x="347" y="346"/>
                </a:cubicBezTo>
                <a:cubicBezTo>
                  <a:pt x="347" y="572"/>
                  <a:pt x="347" y="572"/>
                  <a:pt x="347" y="572"/>
                </a:cubicBezTo>
                <a:cubicBezTo>
                  <a:pt x="85" y="572"/>
                  <a:pt x="85" y="572"/>
                  <a:pt x="85" y="572"/>
                </a:cubicBezTo>
                <a:cubicBezTo>
                  <a:pt x="71" y="572"/>
                  <a:pt x="57" y="565"/>
                  <a:pt x="57" y="544"/>
                </a:cubicBezTo>
                <a:cubicBezTo>
                  <a:pt x="57" y="473"/>
                  <a:pt x="57" y="473"/>
                  <a:pt x="57" y="473"/>
                </a:cubicBezTo>
                <a:cubicBezTo>
                  <a:pt x="57" y="431"/>
                  <a:pt x="57" y="431"/>
                  <a:pt x="57" y="431"/>
                </a:cubicBezTo>
                <a:cubicBezTo>
                  <a:pt x="57" y="346"/>
                  <a:pt x="57" y="346"/>
                  <a:pt x="57" y="346"/>
                </a:cubicBezTo>
                <a:cubicBezTo>
                  <a:pt x="304" y="106"/>
                  <a:pt x="304" y="106"/>
                  <a:pt x="304" y="106"/>
                </a:cubicBezTo>
                <a:lnTo>
                  <a:pt x="544" y="346"/>
                </a:lnTo>
                <a:close/>
                <a:moveTo>
                  <a:pt x="255" y="346"/>
                </a:moveTo>
                <a:lnTo>
                  <a:pt x="255" y="346"/>
                </a:lnTo>
                <a:cubicBezTo>
                  <a:pt x="142" y="346"/>
                  <a:pt x="142" y="346"/>
                  <a:pt x="142" y="346"/>
                </a:cubicBezTo>
                <a:cubicBezTo>
                  <a:pt x="142" y="459"/>
                  <a:pt x="142" y="459"/>
                  <a:pt x="142" y="459"/>
                </a:cubicBezTo>
                <a:cubicBezTo>
                  <a:pt x="255" y="459"/>
                  <a:pt x="255" y="459"/>
                  <a:pt x="255" y="459"/>
                </a:cubicBezTo>
                <a:lnTo>
                  <a:pt x="255" y="3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2" name="Freeform 106"/>
          <p:cNvSpPr>
            <a:spLocks noChangeArrowheads="1"/>
          </p:cNvSpPr>
          <p:nvPr/>
        </p:nvSpPr>
        <p:spPr bwMode="auto">
          <a:xfrm>
            <a:off x="4101383" y="8296208"/>
            <a:ext cx="675996" cy="611850"/>
          </a:xfrm>
          <a:custGeom>
            <a:avLst/>
            <a:gdLst>
              <a:gd name="T0" fmla="*/ 207003 w 602"/>
              <a:gd name="T1" fmla="*/ 196489 h 545"/>
              <a:gd name="T2" fmla="*/ 207003 w 602"/>
              <a:gd name="T3" fmla="*/ 196489 h 545"/>
              <a:gd name="T4" fmla="*/ 188940 w 602"/>
              <a:gd name="T5" fmla="*/ 196489 h 545"/>
              <a:gd name="T6" fmla="*/ 188940 w 602"/>
              <a:gd name="T7" fmla="*/ 114859 h 545"/>
              <a:gd name="T8" fmla="*/ 188940 w 602"/>
              <a:gd name="T9" fmla="*/ 50928 h 545"/>
              <a:gd name="T10" fmla="*/ 207003 w 602"/>
              <a:gd name="T11" fmla="*/ 50928 h 545"/>
              <a:gd name="T12" fmla="*/ 217119 w 602"/>
              <a:gd name="T13" fmla="*/ 61403 h 545"/>
              <a:gd name="T14" fmla="*/ 217119 w 602"/>
              <a:gd name="T15" fmla="*/ 124973 h 545"/>
              <a:gd name="T16" fmla="*/ 217119 w 602"/>
              <a:gd name="T17" fmla="*/ 165787 h 545"/>
              <a:gd name="T18" fmla="*/ 217119 w 602"/>
              <a:gd name="T19" fmla="*/ 186375 h 545"/>
              <a:gd name="T20" fmla="*/ 207003 w 602"/>
              <a:gd name="T21" fmla="*/ 196489 h 545"/>
              <a:gd name="T22" fmla="*/ 35765 w 602"/>
              <a:gd name="T23" fmla="*/ 196489 h 545"/>
              <a:gd name="T24" fmla="*/ 35765 w 602"/>
              <a:gd name="T25" fmla="*/ 196489 h 545"/>
              <a:gd name="T26" fmla="*/ 35765 w 602"/>
              <a:gd name="T27" fmla="*/ 114859 h 545"/>
              <a:gd name="T28" fmla="*/ 35765 w 602"/>
              <a:gd name="T29" fmla="*/ 112331 h 545"/>
              <a:gd name="T30" fmla="*/ 35765 w 602"/>
              <a:gd name="T31" fmla="*/ 50928 h 545"/>
              <a:gd name="T32" fmla="*/ 56357 w 602"/>
              <a:gd name="T33" fmla="*/ 50928 h 545"/>
              <a:gd name="T34" fmla="*/ 107295 w 602"/>
              <a:gd name="T35" fmla="*/ 0 h 545"/>
              <a:gd name="T36" fmla="*/ 158233 w 602"/>
              <a:gd name="T37" fmla="*/ 50928 h 545"/>
              <a:gd name="T38" fmla="*/ 178825 w 602"/>
              <a:gd name="T39" fmla="*/ 50928 h 545"/>
              <a:gd name="T40" fmla="*/ 178825 w 602"/>
              <a:gd name="T41" fmla="*/ 114859 h 545"/>
              <a:gd name="T42" fmla="*/ 178825 w 602"/>
              <a:gd name="T43" fmla="*/ 196489 h 545"/>
              <a:gd name="T44" fmla="*/ 35765 w 602"/>
              <a:gd name="T45" fmla="*/ 196489 h 545"/>
              <a:gd name="T46" fmla="*/ 107295 w 602"/>
              <a:gd name="T47" fmla="*/ 20588 h 545"/>
              <a:gd name="T48" fmla="*/ 107295 w 602"/>
              <a:gd name="T49" fmla="*/ 20588 h 545"/>
              <a:gd name="T50" fmla="*/ 76588 w 602"/>
              <a:gd name="T51" fmla="*/ 50928 h 545"/>
              <a:gd name="T52" fmla="*/ 138002 w 602"/>
              <a:gd name="T53" fmla="*/ 50928 h 545"/>
              <a:gd name="T54" fmla="*/ 107295 w 602"/>
              <a:gd name="T55" fmla="*/ 20588 h 545"/>
              <a:gd name="T56" fmla="*/ 0 w 602"/>
              <a:gd name="T57" fmla="*/ 186375 h 545"/>
              <a:gd name="T58" fmla="*/ 0 w 602"/>
              <a:gd name="T59" fmla="*/ 186375 h 545"/>
              <a:gd name="T60" fmla="*/ 0 w 602"/>
              <a:gd name="T61" fmla="*/ 165787 h 545"/>
              <a:gd name="T62" fmla="*/ 0 w 602"/>
              <a:gd name="T63" fmla="*/ 124973 h 545"/>
              <a:gd name="T64" fmla="*/ 0 w 602"/>
              <a:gd name="T65" fmla="*/ 61403 h 545"/>
              <a:gd name="T66" fmla="*/ 10477 w 602"/>
              <a:gd name="T67" fmla="*/ 50928 h 545"/>
              <a:gd name="T68" fmla="*/ 25650 w 602"/>
              <a:gd name="T69" fmla="*/ 50928 h 545"/>
              <a:gd name="T70" fmla="*/ 25650 w 602"/>
              <a:gd name="T71" fmla="*/ 112331 h 545"/>
              <a:gd name="T72" fmla="*/ 25650 w 602"/>
              <a:gd name="T73" fmla="*/ 114859 h 545"/>
              <a:gd name="T74" fmla="*/ 25650 w 602"/>
              <a:gd name="T75" fmla="*/ 196489 h 545"/>
              <a:gd name="T76" fmla="*/ 10477 w 602"/>
              <a:gd name="T77" fmla="*/ 196489 h 545"/>
              <a:gd name="T78" fmla="*/ 0 w 602"/>
              <a:gd name="T79" fmla="*/ 186375 h 54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45">
                <a:moveTo>
                  <a:pt x="573" y="544"/>
                </a:moveTo>
                <a:lnTo>
                  <a:pt x="573" y="544"/>
                </a:lnTo>
                <a:cubicBezTo>
                  <a:pt x="523" y="544"/>
                  <a:pt x="523" y="544"/>
                  <a:pt x="523" y="544"/>
                </a:cubicBezTo>
                <a:cubicBezTo>
                  <a:pt x="523" y="318"/>
                  <a:pt x="523" y="318"/>
                  <a:pt x="523" y="318"/>
                </a:cubicBezTo>
                <a:cubicBezTo>
                  <a:pt x="523" y="141"/>
                  <a:pt x="523" y="141"/>
                  <a:pt x="523" y="141"/>
                </a:cubicBezTo>
                <a:cubicBezTo>
                  <a:pt x="573" y="141"/>
                  <a:pt x="573" y="141"/>
                  <a:pt x="573" y="141"/>
                </a:cubicBezTo>
                <a:cubicBezTo>
                  <a:pt x="587" y="141"/>
                  <a:pt x="601" y="148"/>
                  <a:pt x="601" y="170"/>
                </a:cubicBezTo>
                <a:cubicBezTo>
                  <a:pt x="601" y="346"/>
                  <a:pt x="601" y="346"/>
                  <a:pt x="601" y="346"/>
                </a:cubicBezTo>
                <a:cubicBezTo>
                  <a:pt x="601" y="459"/>
                  <a:pt x="601" y="459"/>
                  <a:pt x="601" y="459"/>
                </a:cubicBezTo>
                <a:cubicBezTo>
                  <a:pt x="601" y="516"/>
                  <a:pt x="601" y="516"/>
                  <a:pt x="601" y="516"/>
                </a:cubicBezTo>
                <a:cubicBezTo>
                  <a:pt x="601" y="530"/>
                  <a:pt x="587" y="544"/>
                  <a:pt x="573" y="544"/>
                </a:cubicBezTo>
                <a:close/>
                <a:moveTo>
                  <a:pt x="99" y="544"/>
                </a:moveTo>
                <a:lnTo>
                  <a:pt x="99" y="544"/>
                </a:lnTo>
                <a:cubicBezTo>
                  <a:pt x="99" y="318"/>
                  <a:pt x="99" y="318"/>
                  <a:pt x="99" y="318"/>
                </a:cubicBezTo>
                <a:cubicBezTo>
                  <a:pt x="99" y="311"/>
                  <a:pt x="99" y="311"/>
                  <a:pt x="99" y="311"/>
                </a:cubicBezTo>
                <a:cubicBezTo>
                  <a:pt x="99" y="141"/>
                  <a:pt x="99" y="141"/>
                  <a:pt x="99" y="141"/>
                </a:cubicBezTo>
                <a:cubicBezTo>
                  <a:pt x="156" y="141"/>
                  <a:pt x="156" y="141"/>
                  <a:pt x="156" y="141"/>
                </a:cubicBezTo>
                <a:cubicBezTo>
                  <a:pt x="156" y="64"/>
                  <a:pt x="219" y="0"/>
                  <a:pt x="297" y="0"/>
                </a:cubicBezTo>
                <a:cubicBezTo>
                  <a:pt x="375" y="0"/>
                  <a:pt x="438" y="64"/>
                  <a:pt x="438" y="141"/>
                </a:cubicBezTo>
                <a:cubicBezTo>
                  <a:pt x="495" y="141"/>
                  <a:pt x="495" y="141"/>
                  <a:pt x="495" y="141"/>
                </a:cubicBezTo>
                <a:cubicBezTo>
                  <a:pt x="495" y="318"/>
                  <a:pt x="495" y="318"/>
                  <a:pt x="495" y="318"/>
                </a:cubicBezTo>
                <a:cubicBezTo>
                  <a:pt x="495" y="544"/>
                  <a:pt x="495" y="544"/>
                  <a:pt x="495" y="544"/>
                </a:cubicBezTo>
                <a:lnTo>
                  <a:pt x="99" y="544"/>
                </a:lnTo>
                <a:close/>
                <a:moveTo>
                  <a:pt x="297" y="57"/>
                </a:moveTo>
                <a:lnTo>
                  <a:pt x="297" y="57"/>
                </a:lnTo>
                <a:cubicBezTo>
                  <a:pt x="255" y="57"/>
                  <a:pt x="212" y="92"/>
                  <a:pt x="212" y="141"/>
                </a:cubicBezTo>
                <a:cubicBezTo>
                  <a:pt x="382" y="141"/>
                  <a:pt x="382" y="141"/>
                  <a:pt x="382" y="141"/>
                </a:cubicBezTo>
                <a:cubicBezTo>
                  <a:pt x="382" y="92"/>
                  <a:pt x="347" y="57"/>
                  <a:pt x="297" y="57"/>
                </a:cubicBezTo>
                <a:close/>
                <a:moveTo>
                  <a:pt x="0" y="516"/>
                </a:moveTo>
                <a:lnTo>
                  <a:pt x="0" y="516"/>
                </a:lnTo>
                <a:cubicBezTo>
                  <a:pt x="0" y="459"/>
                  <a:pt x="0" y="459"/>
                  <a:pt x="0" y="459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170"/>
                  <a:pt x="0" y="170"/>
                  <a:pt x="0" y="170"/>
                </a:cubicBezTo>
                <a:cubicBezTo>
                  <a:pt x="0" y="148"/>
                  <a:pt x="7" y="141"/>
                  <a:pt x="29" y="141"/>
                </a:cubicBezTo>
                <a:cubicBezTo>
                  <a:pt x="71" y="141"/>
                  <a:pt x="71" y="141"/>
                  <a:pt x="71" y="141"/>
                </a:cubicBezTo>
                <a:cubicBezTo>
                  <a:pt x="71" y="311"/>
                  <a:pt x="71" y="311"/>
                  <a:pt x="71" y="311"/>
                </a:cubicBezTo>
                <a:cubicBezTo>
                  <a:pt x="71" y="318"/>
                  <a:pt x="71" y="318"/>
                  <a:pt x="71" y="318"/>
                </a:cubicBezTo>
                <a:cubicBezTo>
                  <a:pt x="71" y="544"/>
                  <a:pt x="71" y="544"/>
                  <a:pt x="71" y="544"/>
                </a:cubicBezTo>
                <a:cubicBezTo>
                  <a:pt x="29" y="544"/>
                  <a:pt x="29" y="544"/>
                  <a:pt x="29" y="544"/>
                </a:cubicBezTo>
                <a:cubicBezTo>
                  <a:pt x="7" y="544"/>
                  <a:pt x="0" y="530"/>
                  <a:pt x="0" y="5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3" name="Freeform 107"/>
          <p:cNvSpPr>
            <a:spLocks noChangeArrowheads="1"/>
          </p:cNvSpPr>
          <p:nvPr/>
        </p:nvSpPr>
        <p:spPr bwMode="auto">
          <a:xfrm>
            <a:off x="2996103" y="8311011"/>
            <a:ext cx="523032" cy="572376"/>
          </a:xfrm>
          <a:custGeom>
            <a:avLst/>
            <a:gdLst>
              <a:gd name="T0" fmla="*/ 165386 w 467"/>
              <a:gd name="T1" fmla="*/ 89186 h 510"/>
              <a:gd name="T2" fmla="*/ 165386 w 467"/>
              <a:gd name="T3" fmla="*/ 89186 h 510"/>
              <a:gd name="T4" fmla="*/ 165386 w 467"/>
              <a:gd name="T5" fmla="*/ 89186 h 510"/>
              <a:gd name="T6" fmla="*/ 165386 w 467"/>
              <a:gd name="T7" fmla="*/ 89186 h 510"/>
              <a:gd name="T8" fmla="*/ 83954 w 467"/>
              <a:gd name="T9" fmla="*/ 10110 h 510"/>
              <a:gd name="T10" fmla="*/ 22700 w 467"/>
              <a:gd name="T11" fmla="*/ 10110 h 510"/>
              <a:gd name="T12" fmla="*/ 10089 w 467"/>
              <a:gd name="T13" fmla="*/ 10110 h 510"/>
              <a:gd name="T14" fmla="*/ 20178 w 467"/>
              <a:gd name="T15" fmla="*/ 0 h 510"/>
              <a:gd name="T16" fmla="*/ 20178 w 467"/>
              <a:gd name="T17" fmla="*/ 0 h 510"/>
              <a:gd name="T18" fmla="*/ 83954 w 467"/>
              <a:gd name="T19" fmla="*/ 0 h 510"/>
              <a:gd name="T20" fmla="*/ 83954 w 467"/>
              <a:gd name="T21" fmla="*/ 0 h 510"/>
              <a:gd name="T22" fmla="*/ 83954 w 467"/>
              <a:gd name="T23" fmla="*/ 0 h 510"/>
              <a:gd name="T24" fmla="*/ 91521 w 467"/>
              <a:gd name="T25" fmla="*/ 5055 h 510"/>
              <a:gd name="T26" fmla="*/ 147731 w 467"/>
              <a:gd name="T27" fmla="*/ 58856 h 510"/>
              <a:gd name="T28" fmla="*/ 147731 w 467"/>
              <a:gd name="T29" fmla="*/ 58856 h 510"/>
              <a:gd name="T30" fmla="*/ 165386 w 467"/>
              <a:gd name="T31" fmla="*/ 74021 h 510"/>
              <a:gd name="T32" fmla="*/ 167909 w 467"/>
              <a:gd name="T33" fmla="*/ 81604 h 510"/>
              <a:gd name="T34" fmla="*/ 165386 w 467"/>
              <a:gd name="T35" fmla="*/ 89186 h 510"/>
              <a:gd name="T36" fmla="*/ 73865 w 467"/>
              <a:gd name="T37" fmla="*/ 20581 h 510"/>
              <a:gd name="T38" fmla="*/ 73865 w 467"/>
              <a:gd name="T39" fmla="*/ 20581 h 510"/>
              <a:gd name="T40" fmla="*/ 73865 w 467"/>
              <a:gd name="T41" fmla="*/ 20581 h 510"/>
              <a:gd name="T42" fmla="*/ 73865 w 467"/>
              <a:gd name="T43" fmla="*/ 20581 h 510"/>
              <a:gd name="T44" fmla="*/ 81432 w 467"/>
              <a:gd name="T45" fmla="*/ 25637 h 510"/>
              <a:gd name="T46" fmla="*/ 157820 w 467"/>
              <a:gd name="T47" fmla="*/ 99658 h 510"/>
              <a:gd name="T48" fmla="*/ 162864 w 467"/>
              <a:gd name="T49" fmla="*/ 104713 h 510"/>
              <a:gd name="T50" fmla="*/ 162864 w 467"/>
              <a:gd name="T51" fmla="*/ 104713 h 510"/>
              <a:gd name="T52" fmla="*/ 162864 w 467"/>
              <a:gd name="T53" fmla="*/ 104713 h 510"/>
              <a:gd name="T54" fmla="*/ 162864 w 467"/>
              <a:gd name="T55" fmla="*/ 104713 h 510"/>
              <a:gd name="T56" fmla="*/ 162864 w 467"/>
              <a:gd name="T57" fmla="*/ 107240 h 510"/>
              <a:gd name="T58" fmla="*/ 162864 w 467"/>
              <a:gd name="T59" fmla="*/ 107240 h 510"/>
              <a:gd name="T60" fmla="*/ 162864 w 467"/>
              <a:gd name="T61" fmla="*/ 107240 h 510"/>
              <a:gd name="T62" fmla="*/ 162864 w 467"/>
              <a:gd name="T63" fmla="*/ 107240 h 510"/>
              <a:gd name="T64" fmla="*/ 160342 w 467"/>
              <a:gd name="T65" fmla="*/ 112295 h 510"/>
              <a:gd name="T66" fmla="*/ 160342 w 467"/>
              <a:gd name="T67" fmla="*/ 112295 h 510"/>
              <a:gd name="T68" fmla="*/ 101970 w 467"/>
              <a:gd name="T69" fmla="*/ 181261 h 510"/>
              <a:gd name="T70" fmla="*/ 101970 w 467"/>
              <a:gd name="T71" fmla="*/ 181261 h 510"/>
              <a:gd name="T72" fmla="*/ 94043 w 467"/>
              <a:gd name="T73" fmla="*/ 183789 h 510"/>
              <a:gd name="T74" fmla="*/ 94043 w 467"/>
              <a:gd name="T75" fmla="*/ 183789 h 510"/>
              <a:gd name="T76" fmla="*/ 94043 w 467"/>
              <a:gd name="T77" fmla="*/ 183789 h 510"/>
              <a:gd name="T78" fmla="*/ 94043 w 467"/>
              <a:gd name="T79" fmla="*/ 183789 h 510"/>
              <a:gd name="T80" fmla="*/ 91521 w 467"/>
              <a:gd name="T81" fmla="*/ 183789 h 510"/>
              <a:gd name="T82" fmla="*/ 91521 w 467"/>
              <a:gd name="T83" fmla="*/ 183789 h 510"/>
              <a:gd name="T84" fmla="*/ 86477 w 467"/>
              <a:gd name="T85" fmla="*/ 181261 h 510"/>
              <a:gd name="T86" fmla="*/ 86477 w 467"/>
              <a:gd name="T87" fmla="*/ 181261 h 510"/>
              <a:gd name="T88" fmla="*/ 2522 w 467"/>
              <a:gd name="T89" fmla="*/ 104713 h 510"/>
              <a:gd name="T90" fmla="*/ 2522 w 467"/>
              <a:gd name="T91" fmla="*/ 104713 h 510"/>
              <a:gd name="T92" fmla="*/ 0 w 467"/>
              <a:gd name="T93" fmla="*/ 97130 h 510"/>
              <a:gd name="T94" fmla="*/ 0 w 467"/>
              <a:gd name="T95" fmla="*/ 97130 h 510"/>
              <a:gd name="T96" fmla="*/ 0 w 467"/>
              <a:gd name="T97" fmla="*/ 40802 h 510"/>
              <a:gd name="T98" fmla="*/ 0 w 467"/>
              <a:gd name="T99" fmla="*/ 30692 h 510"/>
              <a:gd name="T100" fmla="*/ 0 w 467"/>
              <a:gd name="T101" fmla="*/ 30692 h 510"/>
              <a:gd name="T102" fmla="*/ 0 w 467"/>
              <a:gd name="T103" fmla="*/ 30692 h 510"/>
              <a:gd name="T104" fmla="*/ 10089 w 467"/>
              <a:gd name="T105" fmla="*/ 20581 h 510"/>
              <a:gd name="T106" fmla="*/ 10089 w 467"/>
              <a:gd name="T107" fmla="*/ 20581 h 510"/>
              <a:gd name="T108" fmla="*/ 73865 w 467"/>
              <a:gd name="T109" fmla="*/ 20581 h 510"/>
              <a:gd name="T110" fmla="*/ 25222 w 467"/>
              <a:gd name="T111" fmla="*/ 61383 h 510"/>
              <a:gd name="T112" fmla="*/ 25222 w 467"/>
              <a:gd name="T113" fmla="*/ 61383 h 510"/>
              <a:gd name="T114" fmla="*/ 40716 w 467"/>
              <a:gd name="T115" fmla="*/ 48385 h 510"/>
              <a:gd name="T116" fmla="*/ 25222 w 467"/>
              <a:gd name="T117" fmla="*/ 35747 h 510"/>
              <a:gd name="T118" fmla="*/ 12611 w 467"/>
              <a:gd name="T119" fmla="*/ 48385 h 510"/>
              <a:gd name="T120" fmla="*/ 25222 w 467"/>
              <a:gd name="T121" fmla="*/ 61383 h 510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467" h="510">
                <a:moveTo>
                  <a:pt x="459" y="247"/>
                </a:moveTo>
                <a:lnTo>
                  <a:pt x="459" y="247"/>
                </a:lnTo>
                <a:cubicBezTo>
                  <a:pt x="233" y="28"/>
                  <a:pt x="233" y="28"/>
                  <a:pt x="233" y="28"/>
                </a:cubicBezTo>
                <a:cubicBezTo>
                  <a:pt x="63" y="28"/>
                  <a:pt x="63" y="28"/>
                  <a:pt x="63" y="28"/>
                </a:cubicBezTo>
                <a:cubicBezTo>
                  <a:pt x="28" y="28"/>
                  <a:pt x="28" y="28"/>
                  <a:pt x="28" y="28"/>
                </a:cubicBezTo>
                <a:cubicBezTo>
                  <a:pt x="28" y="14"/>
                  <a:pt x="35" y="0"/>
                  <a:pt x="56" y="0"/>
                </a:cubicBezTo>
                <a:cubicBezTo>
                  <a:pt x="233" y="0"/>
                  <a:pt x="233" y="0"/>
                  <a:pt x="233" y="0"/>
                </a:cubicBezTo>
                <a:cubicBezTo>
                  <a:pt x="240" y="0"/>
                  <a:pt x="247" y="7"/>
                  <a:pt x="254" y="14"/>
                </a:cubicBezTo>
                <a:cubicBezTo>
                  <a:pt x="410" y="163"/>
                  <a:pt x="410" y="163"/>
                  <a:pt x="410" y="163"/>
                </a:cubicBezTo>
                <a:cubicBezTo>
                  <a:pt x="459" y="205"/>
                  <a:pt x="459" y="205"/>
                  <a:pt x="459" y="205"/>
                </a:cubicBezTo>
                <a:cubicBezTo>
                  <a:pt x="466" y="212"/>
                  <a:pt x="466" y="219"/>
                  <a:pt x="466" y="226"/>
                </a:cubicBezTo>
                <a:cubicBezTo>
                  <a:pt x="466" y="233"/>
                  <a:pt x="466" y="240"/>
                  <a:pt x="459" y="247"/>
                </a:cubicBezTo>
                <a:close/>
                <a:moveTo>
                  <a:pt x="205" y="57"/>
                </a:moveTo>
                <a:lnTo>
                  <a:pt x="205" y="57"/>
                </a:lnTo>
                <a:cubicBezTo>
                  <a:pt x="212" y="57"/>
                  <a:pt x="219" y="64"/>
                  <a:pt x="226" y="71"/>
                </a:cubicBezTo>
                <a:cubicBezTo>
                  <a:pt x="438" y="276"/>
                  <a:pt x="438" y="276"/>
                  <a:pt x="438" y="276"/>
                </a:cubicBezTo>
                <a:cubicBezTo>
                  <a:pt x="445" y="276"/>
                  <a:pt x="445" y="283"/>
                  <a:pt x="452" y="290"/>
                </a:cubicBezTo>
                <a:cubicBezTo>
                  <a:pt x="452" y="290"/>
                  <a:pt x="452" y="290"/>
                  <a:pt x="452" y="297"/>
                </a:cubicBezTo>
                <a:cubicBezTo>
                  <a:pt x="452" y="304"/>
                  <a:pt x="445" y="311"/>
                  <a:pt x="445" y="311"/>
                </a:cubicBezTo>
                <a:cubicBezTo>
                  <a:pt x="283" y="502"/>
                  <a:pt x="283" y="502"/>
                  <a:pt x="283" y="502"/>
                </a:cubicBezTo>
                <a:cubicBezTo>
                  <a:pt x="275" y="509"/>
                  <a:pt x="268" y="509"/>
                  <a:pt x="261" y="509"/>
                </a:cubicBezTo>
                <a:lnTo>
                  <a:pt x="254" y="509"/>
                </a:lnTo>
                <a:cubicBezTo>
                  <a:pt x="254" y="509"/>
                  <a:pt x="247" y="509"/>
                  <a:pt x="240" y="502"/>
                </a:cubicBezTo>
                <a:cubicBezTo>
                  <a:pt x="7" y="290"/>
                  <a:pt x="7" y="290"/>
                  <a:pt x="7" y="290"/>
                </a:cubicBezTo>
                <a:cubicBezTo>
                  <a:pt x="0" y="283"/>
                  <a:pt x="0" y="276"/>
                  <a:pt x="0" y="269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7"/>
                  <a:pt x="28" y="57"/>
                </a:cubicBezTo>
                <a:lnTo>
                  <a:pt x="205" y="57"/>
                </a:lnTo>
                <a:close/>
                <a:moveTo>
                  <a:pt x="70" y="170"/>
                </a:moveTo>
                <a:lnTo>
                  <a:pt x="70" y="170"/>
                </a:lnTo>
                <a:cubicBezTo>
                  <a:pt x="92" y="170"/>
                  <a:pt x="113" y="156"/>
                  <a:pt x="113" y="134"/>
                </a:cubicBezTo>
                <a:cubicBezTo>
                  <a:pt x="113" y="113"/>
                  <a:pt x="92" y="99"/>
                  <a:pt x="70" y="99"/>
                </a:cubicBezTo>
                <a:cubicBezTo>
                  <a:pt x="49" y="99"/>
                  <a:pt x="35" y="113"/>
                  <a:pt x="35" y="134"/>
                </a:cubicBezTo>
                <a:cubicBezTo>
                  <a:pt x="35" y="156"/>
                  <a:pt x="49" y="170"/>
                  <a:pt x="70" y="17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4" name="Freeform 108"/>
          <p:cNvSpPr>
            <a:spLocks noChangeArrowheads="1"/>
          </p:cNvSpPr>
          <p:nvPr/>
        </p:nvSpPr>
        <p:spPr bwMode="auto">
          <a:xfrm>
            <a:off x="1821747" y="8345549"/>
            <a:ext cx="508232" cy="508232"/>
          </a:xfrm>
          <a:custGeom>
            <a:avLst/>
            <a:gdLst>
              <a:gd name="T0" fmla="*/ 163146 w 453"/>
              <a:gd name="T1" fmla="*/ 84278 h 454"/>
              <a:gd name="T2" fmla="*/ 163146 w 453"/>
              <a:gd name="T3" fmla="*/ 84278 h 454"/>
              <a:gd name="T4" fmla="*/ 163146 w 453"/>
              <a:gd name="T5" fmla="*/ 84278 h 454"/>
              <a:gd name="T6" fmla="*/ 163146 w 453"/>
              <a:gd name="T7" fmla="*/ 84278 h 454"/>
              <a:gd name="T8" fmla="*/ 163146 w 453"/>
              <a:gd name="T9" fmla="*/ 84278 h 454"/>
              <a:gd name="T10" fmla="*/ 163146 w 453"/>
              <a:gd name="T11" fmla="*/ 86799 h 454"/>
              <a:gd name="T12" fmla="*/ 163146 w 453"/>
              <a:gd name="T13" fmla="*/ 86799 h 454"/>
              <a:gd name="T14" fmla="*/ 163146 w 453"/>
              <a:gd name="T15" fmla="*/ 86799 h 454"/>
              <a:gd name="T16" fmla="*/ 163146 w 453"/>
              <a:gd name="T17" fmla="*/ 86799 h 454"/>
              <a:gd name="T18" fmla="*/ 160619 w 453"/>
              <a:gd name="T19" fmla="*/ 91841 h 454"/>
              <a:gd name="T20" fmla="*/ 160619 w 453"/>
              <a:gd name="T21" fmla="*/ 91841 h 454"/>
              <a:gd name="T22" fmla="*/ 102147 w 453"/>
              <a:gd name="T23" fmla="*/ 160632 h 454"/>
              <a:gd name="T24" fmla="*/ 102147 w 453"/>
              <a:gd name="T25" fmla="*/ 160632 h 454"/>
              <a:gd name="T26" fmla="*/ 94206 w 453"/>
              <a:gd name="T27" fmla="*/ 163153 h 454"/>
              <a:gd name="T28" fmla="*/ 94206 w 453"/>
              <a:gd name="T29" fmla="*/ 163153 h 454"/>
              <a:gd name="T30" fmla="*/ 94206 w 453"/>
              <a:gd name="T31" fmla="*/ 163153 h 454"/>
              <a:gd name="T32" fmla="*/ 94206 w 453"/>
              <a:gd name="T33" fmla="*/ 163153 h 454"/>
              <a:gd name="T34" fmla="*/ 91679 w 453"/>
              <a:gd name="T35" fmla="*/ 163153 h 454"/>
              <a:gd name="T36" fmla="*/ 91679 w 453"/>
              <a:gd name="T37" fmla="*/ 163153 h 454"/>
              <a:gd name="T38" fmla="*/ 86626 w 453"/>
              <a:gd name="T39" fmla="*/ 160632 h 454"/>
              <a:gd name="T40" fmla="*/ 86626 w 453"/>
              <a:gd name="T41" fmla="*/ 160632 h 454"/>
              <a:gd name="T42" fmla="*/ 2527 w 453"/>
              <a:gd name="T43" fmla="*/ 84278 h 454"/>
              <a:gd name="T44" fmla="*/ 2527 w 453"/>
              <a:gd name="T45" fmla="*/ 84278 h 454"/>
              <a:gd name="T46" fmla="*/ 0 w 453"/>
              <a:gd name="T47" fmla="*/ 76354 h 454"/>
              <a:gd name="T48" fmla="*/ 0 w 453"/>
              <a:gd name="T49" fmla="*/ 76354 h 454"/>
              <a:gd name="T50" fmla="*/ 0 w 453"/>
              <a:gd name="T51" fmla="*/ 20529 h 454"/>
              <a:gd name="T52" fmla="*/ 0 w 453"/>
              <a:gd name="T53" fmla="*/ 10445 h 454"/>
              <a:gd name="T54" fmla="*/ 0 w 453"/>
              <a:gd name="T55" fmla="*/ 10445 h 454"/>
              <a:gd name="T56" fmla="*/ 0 w 453"/>
              <a:gd name="T57" fmla="*/ 10445 h 454"/>
              <a:gd name="T58" fmla="*/ 10106 w 453"/>
              <a:gd name="T59" fmla="*/ 0 h 454"/>
              <a:gd name="T60" fmla="*/ 10106 w 453"/>
              <a:gd name="T61" fmla="*/ 0 h 454"/>
              <a:gd name="T62" fmla="*/ 73993 w 453"/>
              <a:gd name="T63" fmla="*/ 0 h 454"/>
              <a:gd name="T64" fmla="*/ 73993 w 453"/>
              <a:gd name="T65" fmla="*/ 0 h 454"/>
              <a:gd name="T66" fmla="*/ 73993 w 453"/>
              <a:gd name="T67" fmla="*/ 0 h 454"/>
              <a:gd name="T68" fmla="*/ 81573 w 453"/>
              <a:gd name="T69" fmla="*/ 5402 h 454"/>
              <a:gd name="T70" fmla="*/ 158093 w 453"/>
              <a:gd name="T71" fmla="*/ 78875 h 454"/>
              <a:gd name="T72" fmla="*/ 163146 w 453"/>
              <a:gd name="T73" fmla="*/ 84278 h 454"/>
              <a:gd name="T74" fmla="*/ 25266 w 453"/>
              <a:gd name="T75" fmla="*/ 15487 h 454"/>
              <a:gd name="T76" fmla="*/ 25266 w 453"/>
              <a:gd name="T77" fmla="*/ 15487 h 454"/>
              <a:gd name="T78" fmla="*/ 12633 w 453"/>
              <a:gd name="T79" fmla="*/ 28093 h 454"/>
              <a:gd name="T80" fmla="*/ 25266 w 453"/>
              <a:gd name="T81" fmla="*/ 40698 h 454"/>
              <a:gd name="T82" fmla="*/ 40787 w 453"/>
              <a:gd name="T83" fmla="*/ 28093 h 454"/>
              <a:gd name="T84" fmla="*/ 25266 w 453"/>
              <a:gd name="T85" fmla="*/ 15487 h 45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53" h="454">
                <a:moveTo>
                  <a:pt x="452" y="234"/>
                </a:moveTo>
                <a:lnTo>
                  <a:pt x="452" y="234"/>
                </a:lnTo>
                <a:cubicBezTo>
                  <a:pt x="452" y="234"/>
                  <a:pt x="452" y="234"/>
                  <a:pt x="452" y="241"/>
                </a:cubicBezTo>
                <a:cubicBezTo>
                  <a:pt x="452" y="248"/>
                  <a:pt x="445" y="255"/>
                  <a:pt x="445" y="255"/>
                </a:cubicBezTo>
                <a:cubicBezTo>
                  <a:pt x="283" y="446"/>
                  <a:pt x="283" y="446"/>
                  <a:pt x="283" y="446"/>
                </a:cubicBezTo>
                <a:cubicBezTo>
                  <a:pt x="275" y="453"/>
                  <a:pt x="268" y="453"/>
                  <a:pt x="261" y="453"/>
                </a:cubicBezTo>
                <a:lnTo>
                  <a:pt x="254" y="453"/>
                </a:lnTo>
                <a:cubicBezTo>
                  <a:pt x="254" y="453"/>
                  <a:pt x="247" y="453"/>
                  <a:pt x="240" y="446"/>
                </a:cubicBezTo>
                <a:cubicBezTo>
                  <a:pt x="7" y="234"/>
                  <a:pt x="7" y="234"/>
                  <a:pt x="7" y="234"/>
                </a:cubicBezTo>
                <a:cubicBezTo>
                  <a:pt x="0" y="226"/>
                  <a:pt x="0" y="219"/>
                  <a:pt x="0" y="212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5"/>
                  <a:pt x="7" y="0"/>
                  <a:pt x="28" y="0"/>
                </a:cubicBezTo>
                <a:cubicBezTo>
                  <a:pt x="205" y="0"/>
                  <a:pt x="205" y="0"/>
                  <a:pt x="205" y="0"/>
                </a:cubicBezTo>
                <a:cubicBezTo>
                  <a:pt x="212" y="0"/>
                  <a:pt x="219" y="8"/>
                  <a:pt x="226" y="15"/>
                </a:cubicBezTo>
                <a:cubicBezTo>
                  <a:pt x="438" y="219"/>
                  <a:pt x="438" y="219"/>
                  <a:pt x="438" y="219"/>
                </a:cubicBezTo>
                <a:cubicBezTo>
                  <a:pt x="445" y="219"/>
                  <a:pt x="445" y="226"/>
                  <a:pt x="452" y="234"/>
                </a:cubicBezTo>
                <a:close/>
                <a:moveTo>
                  <a:pt x="70" y="43"/>
                </a:moveTo>
                <a:lnTo>
                  <a:pt x="70" y="43"/>
                </a:lnTo>
                <a:cubicBezTo>
                  <a:pt x="49" y="43"/>
                  <a:pt x="35" y="57"/>
                  <a:pt x="35" y="78"/>
                </a:cubicBezTo>
                <a:cubicBezTo>
                  <a:pt x="35" y="99"/>
                  <a:pt x="49" y="113"/>
                  <a:pt x="70" y="113"/>
                </a:cubicBezTo>
                <a:cubicBezTo>
                  <a:pt x="92" y="113"/>
                  <a:pt x="113" y="99"/>
                  <a:pt x="113" y="78"/>
                </a:cubicBezTo>
                <a:cubicBezTo>
                  <a:pt x="113" y="57"/>
                  <a:pt x="92" y="43"/>
                  <a:pt x="70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5" name="Freeform 109"/>
          <p:cNvSpPr>
            <a:spLocks noChangeArrowheads="1"/>
          </p:cNvSpPr>
          <p:nvPr/>
        </p:nvSpPr>
        <p:spPr bwMode="auto">
          <a:xfrm>
            <a:off x="14729801" y="7136655"/>
            <a:ext cx="675996" cy="572376"/>
          </a:xfrm>
          <a:custGeom>
            <a:avLst/>
            <a:gdLst>
              <a:gd name="T0" fmla="*/ 173767 w 602"/>
              <a:gd name="T1" fmla="*/ 114823 h 510"/>
              <a:gd name="T2" fmla="*/ 173767 w 602"/>
              <a:gd name="T3" fmla="*/ 28164 h 510"/>
              <a:gd name="T4" fmla="*/ 173767 w 602"/>
              <a:gd name="T5" fmla="*/ 114823 h 510"/>
              <a:gd name="T6" fmla="*/ 193998 w 602"/>
              <a:gd name="T7" fmla="*/ 79076 h 510"/>
              <a:gd name="T8" fmla="*/ 193998 w 602"/>
              <a:gd name="T9" fmla="*/ 63911 h 510"/>
              <a:gd name="T10" fmla="*/ 196527 w 602"/>
              <a:gd name="T11" fmla="*/ 58856 h 510"/>
              <a:gd name="T12" fmla="*/ 178825 w 602"/>
              <a:gd name="T13" fmla="*/ 50912 h 510"/>
              <a:gd name="T14" fmla="*/ 173767 w 602"/>
              <a:gd name="T15" fmla="*/ 56328 h 510"/>
              <a:gd name="T16" fmla="*/ 165819 w 602"/>
              <a:gd name="T17" fmla="*/ 50912 h 510"/>
              <a:gd name="T18" fmla="*/ 148118 w 602"/>
              <a:gd name="T19" fmla="*/ 58856 h 510"/>
              <a:gd name="T20" fmla="*/ 153175 w 602"/>
              <a:gd name="T21" fmla="*/ 63911 h 510"/>
              <a:gd name="T22" fmla="*/ 153175 w 602"/>
              <a:gd name="T23" fmla="*/ 79076 h 510"/>
              <a:gd name="T24" fmla="*/ 148118 w 602"/>
              <a:gd name="T25" fmla="*/ 84131 h 510"/>
              <a:gd name="T26" fmla="*/ 165819 w 602"/>
              <a:gd name="T27" fmla="*/ 91714 h 510"/>
              <a:gd name="T28" fmla="*/ 173767 w 602"/>
              <a:gd name="T29" fmla="*/ 86659 h 510"/>
              <a:gd name="T30" fmla="*/ 178825 w 602"/>
              <a:gd name="T31" fmla="*/ 91714 h 510"/>
              <a:gd name="T32" fmla="*/ 196527 w 602"/>
              <a:gd name="T33" fmla="*/ 84131 h 510"/>
              <a:gd name="T34" fmla="*/ 130416 w 602"/>
              <a:gd name="T35" fmla="*/ 35747 h 510"/>
              <a:gd name="T36" fmla="*/ 119939 w 602"/>
              <a:gd name="T37" fmla="*/ 15165 h 510"/>
              <a:gd name="T38" fmla="*/ 117410 w 602"/>
              <a:gd name="T39" fmla="*/ 10110 h 510"/>
              <a:gd name="T40" fmla="*/ 138002 w 602"/>
              <a:gd name="T41" fmla="*/ 5055 h 510"/>
              <a:gd name="T42" fmla="*/ 148118 w 602"/>
              <a:gd name="T43" fmla="*/ 22748 h 510"/>
              <a:gd name="T44" fmla="*/ 97180 w 602"/>
              <a:gd name="T45" fmla="*/ 15165 h 510"/>
              <a:gd name="T46" fmla="*/ 74059 w 602"/>
              <a:gd name="T47" fmla="*/ 58856 h 510"/>
              <a:gd name="T48" fmla="*/ 79116 w 602"/>
              <a:gd name="T49" fmla="*/ 5055 h 510"/>
              <a:gd name="T50" fmla="*/ 86703 w 602"/>
              <a:gd name="T51" fmla="*/ 0 h 510"/>
              <a:gd name="T52" fmla="*/ 97180 w 602"/>
              <a:gd name="T53" fmla="*/ 15165 h 510"/>
              <a:gd name="T54" fmla="*/ 81645 w 602"/>
              <a:gd name="T55" fmla="*/ 68966 h 510"/>
              <a:gd name="T56" fmla="*/ 117410 w 602"/>
              <a:gd name="T57" fmla="*/ 71494 h 510"/>
              <a:gd name="T58" fmla="*/ 138002 w 602"/>
              <a:gd name="T59" fmla="*/ 153097 h 510"/>
              <a:gd name="T60" fmla="*/ 158233 w 602"/>
              <a:gd name="T61" fmla="*/ 153097 h 510"/>
              <a:gd name="T62" fmla="*/ 173767 w 602"/>
              <a:gd name="T63" fmla="*/ 124933 h 510"/>
              <a:gd name="T64" fmla="*/ 176296 w 602"/>
              <a:gd name="T65" fmla="*/ 176206 h 510"/>
              <a:gd name="T66" fmla="*/ 165819 w 602"/>
              <a:gd name="T67" fmla="*/ 183789 h 510"/>
              <a:gd name="T68" fmla="*/ 163291 w 602"/>
              <a:gd name="T69" fmla="*/ 183789 h 510"/>
              <a:gd name="T70" fmla="*/ 50938 w 602"/>
              <a:gd name="T71" fmla="*/ 183789 h 510"/>
              <a:gd name="T72" fmla="*/ 50938 w 602"/>
              <a:gd name="T73" fmla="*/ 183789 h 510"/>
              <a:gd name="T74" fmla="*/ 40823 w 602"/>
              <a:gd name="T75" fmla="*/ 176206 h 510"/>
              <a:gd name="T76" fmla="*/ 18063 w 602"/>
              <a:gd name="T77" fmla="*/ 89186 h 510"/>
              <a:gd name="T78" fmla="*/ 0 w 602"/>
              <a:gd name="T79" fmla="*/ 79076 h 510"/>
              <a:gd name="T80" fmla="*/ 48409 w 602"/>
              <a:gd name="T81" fmla="*/ 68966 h 510"/>
              <a:gd name="T82" fmla="*/ 97180 w 602"/>
              <a:gd name="T83" fmla="*/ 153097 h 510"/>
              <a:gd name="T84" fmla="*/ 107295 w 602"/>
              <a:gd name="T85" fmla="*/ 163207 h 510"/>
              <a:gd name="T86" fmla="*/ 117410 w 602"/>
              <a:gd name="T87" fmla="*/ 99658 h 510"/>
              <a:gd name="T88" fmla="*/ 97180 w 602"/>
              <a:gd name="T89" fmla="*/ 99658 h 510"/>
              <a:gd name="T90" fmla="*/ 76588 w 602"/>
              <a:gd name="T91" fmla="*/ 99658 h 510"/>
              <a:gd name="T92" fmla="*/ 66472 w 602"/>
              <a:gd name="T93" fmla="*/ 89186 h 510"/>
              <a:gd name="T94" fmla="*/ 55996 w 602"/>
              <a:gd name="T95" fmla="*/ 153097 h 510"/>
              <a:gd name="T96" fmla="*/ 76588 w 602"/>
              <a:gd name="T97" fmla="*/ 153097 h 51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602" h="510">
                <a:moveTo>
                  <a:pt x="481" y="318"/>
                </a:moveTo>
                <a:lnTo>
                  <a:pt x="481" y="318"/>
                </a:lnTo>
                <a:cubicBezTo>
                  <a:pt x="410" y="318"/>
                  <a:pt x="353" y="269"/>
                  <a:pt x="353" y="198"/>
                </a:cubicBezTo>
                <a:cubicBezTo>
                  <a:pt x="353" y="127"/>
                  <a:pt x="410" y="78"/>
                  <a:pt x="481" y="78"/>
                </a:cubicBezTo>
                <a:cubicBezTo>
                  <a:pt x="544" y="78"/>
                  <a:pt x="601" y="127"/>
                  <a:pt x="601" y="198"/>
                </a:cubicBezTo>
                <a:cubicBezTo>
                  <a:pt x="601" y="269"/>
                  <a:pt x="544" y="318"/>
                  <a:pt x="481" y="318"/>
                </a:cubicBezTo>
                <a:close/>
                <a:moveTo>
                  <a:pt x="537" y="219"/>
                </a:moveTo>
                <a:lnTo>
                  <a:pt x="537" y="219"/>
                </a:lnTo>
                <a:cubicBezTo>
                  <a:pt x="516" y="198"/>
                  <a:pt x="516" y="198"/>
                  <a:pt x="516" y="198"/>
                </a:cubicBezTo>
                <a:cubicBezTo>
                  <a:pt x="537" y="177"/>
                  <a:pt x="537" y="177"/>
                  <a:pt x="537" y="177"/>
                </a:cubicBezTo>
                <a:cubicBezTo>
                  <a:pt x="544" y="177"/>
                  <a:pt x="544" y="170"/>
                  <a:pt x="544" y="163"/>
                </a:cubicBezTo>
                <a:cubicBezTo>
                  <a:pt x="544" y="141"/>
                  <a:pt x="530" y="134"/>
                  <a:pt x="516" y="134"/>
                </a:cubicBezTo>
                <a:cubicBezTo>
                  <a:pt x="509" y="134"/>
                  <a:pt x="502" y="134"/>
                  <a:pt x="495" y="141"/>
                </a:cubicBezTo>
                <a:cubicBezTo>
                  <a:pt x="481" y="156"/>
                  <a:pt x="481" y="156"/>
                  <a:pt x="481" y="156"/>
                </a:cubicBezTo>
                <a:cubicBezTo>
                  <a:pt x="459" y="141"/>
                  <a:pt x="459" y="141"/>
                  <a:pt x="459" y="141"/>
                </a:cubicBezTo>
                <a:cubicBezTo>
                  <a:pt x="452" y="134"/>
                  <a:pt x="445" y="134"/>
                  <a:pt x="438" y="134"/>
                </a:cubicBezTo>
                <a:cubicBezTo>
                  <a:pt x="424" y="134"/>
                  <a:pt x="410" y="141"/>
                  <a:pt x="410" y="163"/>
                </a:cubicBezTo>
                <a:cubicBezTo>
                  <a:pt x="410" y="170"/>
                  <a:pt x="417" y="177"/>
                  <a:pt x="424" y="177"/>
                </a:cubicBezTo>
                <a:cubicBezTo>
                  <a:pt x="438" y="198"/>
                  <a:pt x="438" y="198"/>
                  <a:pt x="438" y="198"/>
                </a:cubicBezTo>
                <a:cubicBezTo>
                  <a:pt x="424" y="219"/>
                  <a:pt x="424" y="219"/>
                  <a:pt x="424" y="219"/>
                </a:cubicBezTo>
                <a:cubicBezTo>
                  <a:pt x="417" y="219"/>
                  <a:pt x="410" y="226"/>
                  <a:pt x="410" y="233"/>
                </a:cubicBezTo>
                <a:cubicBezTo>
                  <a:pt x="410" y="254"/>
                  <a:pt x="424" y="261"/>
                  <a:pt x="438" y="261"/>
                </a:cubicBezTo>
                <a:cubicBezTo>
                  <a:pt x="445" y="261"/>
                  <a:pt x="452" y="261"/>
                  <a:pt x="459" y="254"/>
                </a:cubicBezTo>
                <a:cubicBezTo>
                  <a:pt x="481" y="240"/>
                  <a:pt x="481" y="240"/>
                  <a:pt x="481" y="240"/>
                </a:cubicBezTo>
                <a:cubicBezTo>
                  <a:pt x="495" y="254"/>
                  <a:pt x="495" y="254"/>
                  <a:pt x="495" y="254"/>
                </a:cubicBezTo>
                <a:cubicBezTo>
                  <a:pt x="502" y="261"/>
                  <a:pt x="509" y="261"/>
                  <a:pt x="516" y="261"/>
                </a:cubicBezTo>
                <a:cubicBezTo>
                  <a:pt x="530" y="261"/>
                  <a:pt x="544" y="254"/>
                  <a:pt x="544" y="233"/>
                </a:cubicBezTo>
                <a:cubicBezTo>
                  <a:pt x="544" y="226"/>
                  <a:pt x="544" y="219"/>
                  <a:pt x="537" y="219"/>
                </a:cubicBezTo>
                <a:close/>
                <a:moveTo>
                  <a:pt x="361" y="99"/>
                </a:moveTo>
                <a:lnTo>
                  <a:pt x="361" y="99"/>
                </a:lnTo>
                <a:cubicBezTo>
                  <a:pt x="332" y="42"/>
                  <a:pt x="332" y="42"/>
                  <a:pt x="332" y="42"/>
                </a:cubicBezTo>
                <a:cubicBezTo>
                  <a:pt x="332" y="35"/>
                  <a:pt x="325" y="35"/>
                  <a:pt x="325" y="28"/>
                </a:cubicBezTo>
                <a:cubicBezTo>
                  <a:pt x="325" y="14"/>
                  <a:pt x="339" y="0"/>
                  <a:pt x="353" y="0"/>
                </a:cubicBezTo>
                <a:cubicBezTo>
                  <a:pt x="368" y="0"/>
                  <a:pt x="375" y="7"/>
                  <a:pt x="382" y="14"/>
                </a:cubicBezTo>
                <a:cubicBezTo>
                  <a:pt x="410" y="63"/>
                  <a:pt x="410" y="63"/>
                  <a:pt x="410" y="63"/>
                </a:cubicBezTo>
                <a:cubicBezTo>
                  <a:pt x="389" y="71"/>
                  <a:pt x="375" y="85"/>
                  <a:pt x="361" y="99"/>
                </a:cubicBezTo>
                <a:close/>
                <a:moveTo>
                  <a:pt x="269" y="42"/>
                </a:moveTo>
                <a:lnTo>
                  <a:pt x="269" y="42"/>
                </a:lnTo>
                <a:cubicBezTo>
                  <a:pt x="205" y="163"/>
                  <a:pt x="205" y="163"/>
                  <a:pt x="205" y="163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19" y="7"/>
                  <a:pt x="233" y="0"/>
                  <a:pt x="240" y="0"/>
                </a:cubicBezTo>
                <a:cubicBezTo>
                  <a:pt x="262" y="0"/>
                  <a:pt x="269" y="14"/>
                  <a:pt x="269" y="28"/>
                </a:cubicBezTo>
                <a:cubicBezTo>
                  <a:pt x="269" y="35"/>
                  <a:pt x="269" y="35"/>
                  <a:pt x="269" y="42"/>
                </a:cubicBezTo>
                <a:close/>
                <a:moveTo>
                  <a:pt x="226" y="191"/>
                </a:moveTo>
                <a:lnTo>
                  <a:pt x="226" y="191"/>
                </a:lnTo>
                <a:cubicBezTo>
                  <a:pt x="325" y="191"/>
                  <a:pt x="325" y="191"/>
                  <a:pt x="325" y="191"/>
                </a:cubicBezTo>
                <a:lnTo>
                  <a:pt x="325" y="198"/>
                </a:lnTo>
                <a:cubicBezTo>
                  <a:pt x="325" y="247"/>
                  <a:pt x="346" y="290"/>
                  <a:pt x="382" y="318"/>
                </a:cubicBezTo>
                <a:cubicBezTo>
                  <a:pt x="382" y="424"/>
                  <a:pt x="382" y="424"/>
                  <a:pt x="382" y="424"/>
                </a:cubicBezTo>
                <a:cubicBezTo>
                  <a:pt x="382" y="438"/>
                  <a:pt x="396" y="452"/>
                  <a:pt x="410" y="452"/>
                </a:cubicBezTo>
                <a:cubicBezTo>
                  <a:pt x="431" y="452"/>
                  <a:pt x="438" y="438"/>
                  <a:pt x="438" y="424"/>
                </a:cubicBezTo>
                <a:cubicBezTo>
                  <a:pt x="438" y="346"/>
                  <a:pt x="438" y="346"/>
                  <a:pt x="438" y="346"/>
                </a:cubicBezTo>
                <a:cubicBezTo>
                  <a:pt x="452" y="346"/>
                  <a:pt x="466" y="346"/>
                  <a:pt x="481" y="346"/>
                </a:cubicBezTo>
                <a:cubicBezTo>
                  <a:pt x="495" y="346"/>
                  <a:pt x="509" y="346"/>
                  <a:pt x="523" y="339"/>
                </a:cubicBezTo>
                <a:cubicBezTo>
                  <a:pt x="488" y="488"/>
                  <a:pt x="488" y="488"/>
                  <a:pt x="488" y="488"/>
                </a:cubicBezTo>
                <a:cubicBezTo>
                  <a:pt x="481" y="502"/>
                  <a:pt x="474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445" y="509"/>
                  <a:pt x="445" y="509"/>
                  <a:pt x="445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13" y="502"/>
                  <a:pt x="113" y="488"/>
                </a:cubicBezTo>
                <a:cubicBezTo>
                  <a:pt x="50" y="247"/>
                  <a:pt x="50" y="247"/>
                  <a:pt x="50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7" y="247"/>
                  <a:pt x="0" y="233"/>
                  <a:pt x="0" y="219"/>
                </a:cubicBezTo>
                <a:cubicBezTo>
                  <a:pt x="0" y="198"/>
                  <a:pt x="7" y="191"/>
                  <a:pt x="28" y="191"/>
                </a:cubicBezTo>
                <a:cubicBezTo>
                  <a:pt x="134" y="191"/>
                  <a:pt x="134" y="191"/>
                  <a:pt x="134" y="191"/>
                </a:cubicBezTo>
                <a:cubicBezTo>
                  <a:pt x="226" y="191"/>
                  <a:pt x="226" y="191"/>
                  <a:pt x="226" y="191"/>
                </a:cubicBezTo>
                <a:close/>
                <a:moveTo>
                  <a:pt x="269" y="424"/>
                </a:moveTo>
                <a:lnTo>
                  <a:pt x="269" y="424"/>
                </a:lnTo>
                <a:cubicBezTo>
                  <a:pt x="269" y="438"/>
                  <a:pt x="283" y="452"/>
                  <a:pt x="297" y="452"/>
                </a:cubicBezTo>
                <a:cubicBezTo>
                  <a:pt x="318" y="452"/>
                  <a:pt x="325" y="438"/>
                  <a:pt x="325" y="424"/>
                </a:cubicBezTo>
                <a:cubicBezTo>
                  <a:pt x="325" y="276"/>
                  <a:pt x="325" y="276"/>
                  <a:pt x="325" y="276"/>
                </a:cubicBezTo>
                <a:cubicBezTo>
                  <a:pt x="325" y="254"/>
                  <a:pt x="318" y="247"/>
                  <a:pt x="297" y="247"/>
                </a:cubicBezTo>
                <a:cubicBezTo>
                  <a:pt x="283" y="247"/>
                  <a:pt x="269" y="254"/>
                  <a:pt x="269" y="276"/>
                </a:cubicBezTo>
                <a:lnTo>
                  <a:pt x="269" y="424"/>
                </a:lnTo>
                <a:close/>
                <a:moveTo>
                  <a:pt x="212" y="276"/>
                </a:moveTo>
                <a:lnTo>
                  <a:pt x="212" y="276"/>
                </a:lnTo>
                <a:cubicBezTo>
                  <a:pt x="212" y="254"/>
                  <a:pt x="205" y="247"/>
                  <a:pt x="184" y="247"/>
                </a:cubicBezTo>
                <a:cubicBezTo>
                  <a:pt x="170" y="247"/>
                  <a:pt x="155" y="254"/>
                  <a:pt x="155" y="276"/>
                </a:cubicBezTo>
                <a:cubicBezTo>
                  <a:pt x="155" y="424"/>
                  <a:pt x="155" y="424"/>
                  <a:pt x="155" y="424"/>
                </a:cubicBezTo>
                <a:cubicBezTo>
                  <a:pt x="155" y="438"/>
                  <a:pt x="170" y="452"/>
                  <a:pt x="184" y="452"/>
                </a:cubicBezTo>
                <a:cubicBezTo>
                  <a:pt x="205" y="452"/>
                  <a:pt x="212" y="438"/>
                  <a:pt x="212" y="424"/>
                </a:cubicBezTo>
                <a:lnTo>
                  <a:pt x="212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6" name="Freeform 110"/>
          <p:cNvSpPr>
            <a:spLocks noChangeArrowheads="1"/>
          </p:cNvSpPr>
          <p:nvPr/>
        </p:nvSpPr>
        <p:spPr bwMode="auto">
          <a:xfrm>
            <a:off x="13540644" y="7136655"/>
            <a:ext cx="680930" cy="572376"/>
          </a:xfrm>
          <a:custGeom>
            <a:avLst/>
            <a:gdLst>
              <a:gd name="T0" fmla="*/ 172664 w 609"/>
              <a:gd name="T1" fmla="*/ 114823 h 510"/>
              <a:gd name="T2" fmla="*/ 172664 w 609"/>
              <a:gd name="T3" fmla="*/ 28164 h 510"/>
              <a:gd name="T4" fmla="*/ 172664 w 609"/>
              <a:gd name="T5" fmla="*/ 114823 h 510"/>
              <a:gd name="T6" fmla="*/ 193167 w 609"/>
              <a:gd name="T7" fmla="*/ 50912 h 510"/>
              <a:gd name="T8" fmla="*/ 167628 w 609"/>
              <a:gd name="T9" fmla="*/ 74021 h 510"/>
              <a:gd name="T10" fmla="*/ 152520 w 609"/>
              <a:gd name="T11" fmla="*/ 63911 h 510"/>
              <a:gd name="T12" fmla="*/ 147484 w 609"/>
              <a:gd name="T13" fmla="*/ 81604 h 510"/>
              <a:gd name="T14" fmla="*/ 167628 w 609"/>
              <a:gd name="T15" fmla="*/ 99658 h 510"/>
              <a:gd name="T16" fmla="*/ 200721 w 609"/>
              <a:gd name="T17" fmla="*/ 68966 h 510"/>
              <a:gd name="T18" fmla="*/ 193167 w 609"/>
              <a:gd name="T19" fmla="*/ 50912 h 510"/>
              <a:gd name="T20" fmla="*/ 132016 w 609"/>
              <a:gd name="T21" fmla="*/ 35747 h 510"/>
              <a:gd name="T22" fmla="*/ 121944 w 609"/>
              <a:gd name="T23" fmla="*/ 15165 h 510"/>
              <a:gd name="T24" fmla="*/ 129498 w 609"/>
              <a:gd name="T25" fmla="*/ 0 h 510"/>
              <a:gd name="T26" fmla="*/ 139929 w 609"/>
              <a:gd name="T27" fmla="*/ 5055 h 510"/>
              <a:gd name="T28" fmla="*/ 132016 w 609"/>
              <a:gd name="T29" fmla="*/ 35747 h 510"/>
              <a:gd name="T30" fmla="*/ 96764 w 609"/>
              <a:gd name="T31" fmla="*/ 15165 h 510"/>
              <a:gd name="T32" fmla="*/ 53238 w 609"/>
              <a:gd name="T33" fmla="*/ 58856 h 510"/>
              <a:gd name="T34" fmla="*/ 78778 w 609"/>
              <a:gd name="T35" fmla="*/ 5055 h 510"/>
              <a:gd name="T36" fmla="*/ 99282 w 609"/>
              <a:gd name="T37" fmla="*/ 10110 h 510"/>
              <a:gd name="T38" fmla="*/ 83814 w 609"/>
              <a:gd name="T39" fmla="*/ 68966 h 510"/>
              <a:gd name="T40" fmla="*/ 119426 w 609"/>
              <a:gd name="T41" fmla="*/ 68966 h 510"/>
              <a:gd name="T42" fmla="*/ 139929 w 609"/>
              <a:gd name="T43" fmla="*/ 114823 h 510"/>
              <a:gd name="T44" fmla="*/ 150002 w 609"/>
              <a:gd name="T45" fmla="*/ 163207 h 510"/>
              <a:gd name="T46" fmla="*/ 160074 w 609"/>
              <a:gd name="T47" fmla="*/ 124933 h 510"/>
              <a:gd name="T48" fmla="*/ 190649 w 609"/>
              <a:gd name="T49" fmla="*/ 122406 h 510"/>
              <a:gd name="T50" fmla="*/ 178059 w 609"/>
              <a:gd name="T51" fmla="*/ 176206 h 510"/>
              <a:gd name="T52" fmla="*/ 167628 w 609"/>
              <a:gd name="T53" fmla="*/ 183789 h 510"/>
              <a:gd name="T54" fmla="*/ 162592 w 609"/>
              <a:gd name="T55" fmla="*/ 183789 h 510"/>
              <a:gd name="T56" fmla="*/ 50720 w 609"/>
              <a:gd name="T57" fmla="*/ 183789 h 510"/>
              <a:gd name="T58" fmla="*/ 50720 w 609"/>
              <a:gd name="T59" fmla="*/ 183789 h 510"/>
              <a:gd name="T60" fmla="*/ 40648 w 609"/>
              <a:gd name="T61" fmla="*/ 176206 h 510"/>
              <a:gd name="T62" fmla="*/ 10072 w 609"/>
              <a:gd name="T63" fmla="*/ 89186 h 510"/>
              <a:gd name="T64" fmla="*/ 10072 w 609"/>
              <a:gd name="T65" fmla="*/ 68966 h 510"/>
              <a:gd name="T66" fmla="*/ 83814 w 609"/>
              <a:gd name="T67" fmla="*/ 68966 h 510"/>
              <a:gd name="T68" fmla="*/ 99282 w 609"/>
              <a:gd name="T69" fmla="*/ 153097 h 510"/>
              <a:gd name="T70" fmla="*/ 119426 w 609"/>
              <a:gd name="T71" fmla="*/ 153097 h 510"/>
              <a:gd name="T72" fmla="*/ 109354 w 609"/>
              <a:gd name="T73" fmla="*/ 89186 h 510"/>
              <a:gd name="T74" fmla="*/ 99282 w 609"/>
              <a:gd name="T75" fmla="*/ 153097 h 510"/>
              <a:gd name="T76" fmla="*/ 78778 w 609"/>
              <a:gd name="T77" fmla="*/ 99658 h 510"/>
              <a:gd name="T78" fmla="*/ 58274 w 609"/>
              <a:gd name="T79" fmla="*/ 99658 h 510"/>
              <a:gd name="T80" fmla="*/ 68706 w 609"/>
              <a:gd name="T81" fmla="*/ 163207 h 510"/>
              <a:gd name="T82" fmla="*/ 78778 w 609"/>
              <a:gd name="T83" fmla="*/ 99658 h 51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9" h="510">
                <a:moveTo>
                  <a:pt x="480" y="318"/>
                </a:moveTo>
                <a:lnTo>
                  <a:pt x="480" y="318"/>
                </a:lnTo>
                <a:cubicBezTo>
                  <a:pt x="417" y="318"/>
                  <a:pt x="360" y="269"/>
                  <a:pt x="360" y="198"/>
                </a:cubicBezTo>
                <a:cubicBezTo>
                  <a:pt x="360" y="127"/>
                  <a:pt x="417" y="78"/>
                  <a:pt x="480" y="78"/>
                </a:cubicBezTo>
                <a:cubicBezTo>
                  <a:pt x="551" y="78"/>
                  <a:pt x="608" y="127"/>
                  <a:pt x="608" y="198"/>
                </a:cubicBezTo>
                <a:cubicBezTo>
                  <a:pt x="608" y="269"/>
                  <a:pt x="551" y="318"/>
                  <a:pt x="480" y="318"/>
                </a:cubicBezTo>
                <a:close/>
                <a:moveTo>
                  <a:pt x="537" y="141"/>
                </a:moveTo>
                <a:lnTo>
                  <a:pt x="537" y="141"/>
                </a:lnTo>
                <a:cubicBezTo>
                  <a:pt x="530" y="141"/>
                  <a:pt x="523" y="141"/>
                  <a:pt x="523" y="148"/>
                </a:cubicBezTo>
                <a:cubicBezTo>
                  <a:pt x="466" y="205"/>
                  <a:pt x="466" y="205"/>
                  <a:pt x="466" y="205"/>
                </a:cubicBezTo>
                <a:cubicBezTo>
                  <a:pt x="445" y="191"/>
                  <a:pt x="445" y="191"/>
                  <a:pt x="445" y="191"/>
                </a:cubicBezTo>
                <a:cubicBezTo>
                  <a:pt x="438" y="184"/>
                  <a:pt x="431" y="177"/>
                  <a:pt x="424" y="177"/>
                </a:cubicBezTo>
                <a:cubicBezTo>
                  <a:pt x="410" y="177"/>
                  <a:pt x="396" y="191"/>
                  <a:pt x="396" y="205"/>
                </a:cubicBezTo>
                <a:cubicBezTo>
                  <a:pt x="396" y="212"/>
                  <a:pt x="403" y="219"/>
                  <a:pt x="410" y="226"/>
                </a:cubicBezTo>
                <a:cubicBezTo>
                  <a:pt x="445" y="261"/>
                  <a:pt x="445" y="261"/>
                  <a:pt x="445" y="261"/>
                </a:cubicBezTo>
                <a:cubicBezTo>
                  <a:pt x="452" y="269"/>
                  <a:pt x="459" y="276"/>
                  <a:pt x="466" y="276"/>
                </a:cubicBezTo>
                <a:cubicBezTo>
                  <a:pt x="473" y="276"/>
                  <a:pt x="480" y="269"/>
                  <a:pt x="480" y="261"/>
                </a:cubicBezTo>
                <a:cubicBezTo>
                  <a:pt x="558" y="191"/>
                  <a:pt x="558" y="191"/>
                  <a:pt x="558" y="191"/>
                </a:cubicBezTo>
                <a:cubicBezTo>
                  <a:pt x="565" y="184"/>
                  <a:pt x="565" y="177"/>
                  <a:pt x="565" y="170"/>
                </a:cubicBezTo>
                <a:cubicBezTo>
                  <a:pt x="565" y="156"/>
                  <a:pt x="558" y="141"/>
                  <a:pt x="537" y="141"/>
                </a:cubicBezTo>
                <a:close/>
                <a:moveTo>
                  <a:pt x="367" y="99"/>
                </a:moveTo>
                <a:lnTo>
                  <a:pt x="367" y="99"/>
                </a:lnTo>
                <a:cubicBezTo>
                  <a:pt x="339" y="42"/>
                  <a:pt x="339" y="42"/>
                  <a:pt x="339" y="42"/>
                </a:cubicBezTo>
                <a:cubicBezTo>
                  <a:pt x="332" y="35"/>
                  <a:pt x="332" y="35"/>
                  <a:pt x="332" y="28"/>
                </a:cubicBezTo>
                <a:cubicBezTo>
                  <a:pt x="332" y="14"/>
                  <a:pt x="346" y="0"/>
                  <a:pt x="360" y="0"/>
                </a:cubicBezTo>
                <a:cubicBezTo>
                  <a:pt x="375" y="0"/>
                  <a:pt x="382" y="7"/>
                  <a:pt x="389" y="14"/>
                </a:cubicBezTo>
                <a:cubicBezTo>
                  <a:pt x="410" y="63"/>
                  <a:pt x="410" y="63"/>
                  <a:pt x="410" y="63"/>
                </a:cubicBezTo>
                <a:cubicBezTo>
                  <a:pt x="396" y="71"/>
                  <a:pt x="382" y="85"/>
                  <a:pt x="367" y="99"/>
                </a:cubicBezTo>
                <a:close/>
                <a:moveTo>
                  <a:pt x="269" y="42"/>
                </a:moveTo>
                <a:lnTo>
                  <a:pt x="269" y="42"/>
                </a:lnTo>
                <a:cubicBezTo>
                  <a:pt x="212" y="163"/>
                  <a:pt x="212" y="163"/>
                  <a:pt x="212" y="163"/>
                </a:cubicBezTo>
                <a:cubicBezTo>
                  <a:pt x="148" y="163"/>
                  <a:pt x="148" y="163"/>
                  <a:pt x="148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26" y="7"/>
                  <a:pt x="233" y="0"/>
                  <a:pt x="247" y="0"/>
                </a:cubicBezTo>
                <a:cubicBezTo>
                  <a:pt x="262" y="0"/>
                  <a:pt x="276" y="14"/>
                  <a:pt x="276" y="28"/>
                </a:cubicBezTo>
                <a:cubicBezTo>
                  <a:pt x="276" y="35"/>
                  <a:pt x="276" y="35"/>
                  <a:pt x="269" y="42"/>
                </a:cubicBezTo>
                <a:close/>
                <a:moveTo>
                  <a:pt x="233" y="191"/>
                </a:moveTo>
                <a:lnTo>
                  <a:pt x="233" y="191"/>
                </a:lnTo>
                <a:cubicBezTo>
                  <a:pt x="332" y="191"/>
                  <a:pt x="332" y="191"/>
                  <a:pt x="332" y="191"/>
                </a:cubicBezTo>
                <a:lnTo>
                  <a:pt x="332" y="198"/>
                </a:lnTo>
                <a:cubicBezTo>
                  <a:pt x="332" y="247"/>
                  <a:pt x="353" y="290"/>
                  <a:pt x="389" y="318"/>
                </a:cubicBezTo>
                <a:cubicBezTo>
                  <a:pt x="389" y="424"/>
                  <a:pt x="389" y="424"/>
                  <a:pt x="389" y="424"/>
                </a:cubicBezTo>
                <a:cubicBezTo>
                  <a:pt x="389" y="438"/>
                  <a:pt x="403" y="452"/>
                  <a:pt x="417" y="452"/>
                </a:cubicBezTo>
                <a:cubicBezTo>
                  <a:pt x="431" y="452"/>
                  <a:pt x="445" y="438"/>
                  <a:pt x="445" y="424"/>
                </a:cubicBezTo>
                <a:cubicBezTo>
                  <a:pt x="445" y="346"/>
                  <a:pt x="445" y="346"/>
                  <a:pt x="445" y="346"/>
                </a:cubicBezTo>
                <a:cubicBezTo>
                  <a:pt x="459" y="346"/>
                  <a:pt x="466" y="346"/>
                  <a:pt x="480" y="346"/>
                </a:cubicBezTo>
                <a:cubicBezTo>
                  <a:pt x="502" y="346"/>
                  <a:pt x="516" y="346"/>
                  <a:pt x="530" y="339"/>
                </a:cubicBezTo>
                <a:cubicBezTo>
                  <a:pt x="495" y="488"/>
                  <a:pt x="495" y="488"/>
                  <a:pt x="495" y="488"/>
                </a:cubicBezTo>
                <a:cubicBezTo>
                  <a:pt x="488" y="502"/>
                  <a:pt x="480" y="509"/>
                  <a:pt x="466" y="509"/>
                </a:cubicBezTo>
                <a:cubicBezTo>
                  <a:pt x="459" y="509"/>
                  <a:pt x="459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20" y="502"/>
                  <a:pt x="113" y="488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14" y="247"/>
                  <a:pt x="0" y="233"/>
                  <a:pt x="0" y="219"/>
                </a:cubicBezTo>
                <a:cubicBezTo>
                  <a:pt x="0" y="198"/>
                  <a:pt x="14" y="191"/>
                  <a:pt x="28" y="191"/>
                </a:cubicBezTo>
                <a:cubicBezTo>
                  <a:pt x="141" y="191"/>
                  <a:pt x="141" y="191"/>
                  <a:pt x="141" y="191"/>
                </a:cubicBezTo>
                <a:cubicBezTo>
                  <a:pt x="233" y="191"/>
                  <a:pt x="233" y="191"/>
                  <a:pt x="233" y="191"/>
                </a:cubicBezTo>
                <a:close/>
                <a:moveTo>
                  <a:pt x="276" y="424"/>
                </a:moveTo>
                <a:lnTo>
                  <a:pt x="276" y="424"/>
                </a:lnTo>
                <a:cubicBezTo>
                  <a:pt x="276" y="438"/>
                  <a:pt x="290" y="452"/>
                  <a:pt x="304" y="452"/>
                </a:cubicBezTo>
                <a:cubicBezTo>
                  <a:pt x="318" y="452"/>
                  <a:pt x="332" y="438"/>
                  <a:pt x="332" y="424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332" y="254"/>
                  <a:pt x="318" y="247"/>
                  <a:pt x="304" y="247"/>
                </a:cubicBezTo>
                <a:cubicBezTo>
                  <a:pt x="290" y="247"/>
                  <a:pt x="276" y="254"/>
                  <a:pt x="276" y="276"/>
                </a:cubicBezTo>
                <a:lnTo>
                  <a:pt x="276" y="424"/>
                </a:lnTo>
                <a:close/>
                <a:moveTo>
                  <a:pt x="219" y="276"/>
                </a:moveTo>
                <a:lnTo>
                  <a:pt x="219" y="276"/>
                </a:lnTo>
                <a:cubicBezTo>
                  <a:pt x="219" y="254"/>
                  <a:pt x="205" y="247"/>
                  <a:pt x="191" y="247"/>
                </a:cubicBezTo>
                <a:cubicBezTo>
                  <a:pt x="177" y="247"/>
                  <a:pt x="162" y="254"/>
                  <a:pt x="162" y="276"/>
                </a:cubicBezTo>
                <a:cubicBezTo>
                  <a:pt x="162" y="424"/>
                  <a:pt x="162" y="424"/>
                  <a:pt x="162" y="424"/>
                </a:cubicBezTo>
                <a:cubicBezTo>
                  <a:pt x="162" y="438"/>
                  <a:pt x="177" y="452"/>
                  <a:pt x="191" y="452"/>
                </a:cubicBezTo>
                <a:cubicBezTo>
                  <a:pt x="205" y="452"/>
                  <a:pt x="219" y="438"/>
                  <a:pt x="219" y="424"/>
                </a:cubicBezTo>
                <a:lnTo>
                  <a:pt x="219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7" name="Freeform 111"/>
          <p:cNvSpPr>
            <a:spLocks noChangeArrowheads="1"/>
          </p:cNvSpPr>
          <p:nvPr/>
        </p:nvSpPr>
        <p:spPr bwMode="auto">
          <a:xfrm>
            <a:off x="12366286" y="7136655"/>
            <a:ext cx="675994" cy="572376"/>
          </a:xfrm>
          <a:custGeom>
            <a:avLst/>
            <a:gdLst>
              <a:gd name="T0" fmla="*/ 173405 w 602"/>
              <a:gd name="T1" fmla="*/ 114823 h 510"/>
              <a:gd name="T2" fmla="*/ 173405 w 602"/>
              <a:gd name="T3" fmla="*/ 28164 h 510"/>
              <a:gd name="T4" fmla="*/ 173405 w 602"/>
              <a:gd name="T5" fmla="*/ 114823 h 510"/>
              <a:gd name="T6" fmla="*/ 193997 w 602"/>
              <a:gd name="T7" fmla="*/ 61383 h 510"/>
              <a:gd name="T8" fmla="*/ 143059 w 602"/>
              <a:gd name="T9" fmla="*/ 71494 h 510"/>
              <a:gd name="T10" fmla="*/ 193997 w 602"/>
              <a:gd name="T11" fmla="*/ 81604 h 510"/>
              <a:gd name="T12" fmla="*/ 193997 w 602"/>
              <a:gd name="T13" fmla="*/ 61383 h 510"/>
              <a:gd name="T14" fmla="*/ 132583 w 602"/>
              <a:gd name="T15" fmla="*/ 35747 h 510"/>
              <a:gd name="T16" fmla="*/ 119939 w 602"/>
              <a:gd name="T17" fmla="*/ 15165 h 510"/>
              <a:gd name="T18" fmla="*/ 130054 w 602"/>
              <a:gd name="T19" fmla="*/ 0 h 510"/>
              <a:gd name="T20" fmla="*/ 138002 w 602"/>
              <a:gd name="T21" fmla="*/ 5055 h 510"/>
              <a:gd name="T22" fmla="*/ 132583 w 602"/>
              <a:gd name="T23" fmla="*/ 35747 h 510"/>
              <a:gd name="T24" fmla="*/ 97179 w 602"/>
              <a:gd name="T25" fmla="*/ 15165 h 510"/>
              <a:gd name="T26" fmla="*/ 50938 w 602"/>
              <a:gd name="T27" fmla="*/ 58856 h 510"/>
              <a:gd name="T28" fmla="*/ 79116 w 602"/>
              <a:gd name="T29" fmla="*/ 5055 h 510"/>
              <a:gd name="T30" fmla="*/ 99708 w 602"/>
              <a:gd name="T31" fmla="*/ 10110 h 510"/>
              <a:gd name="T32" fmla="*/ 84174 w 602"/>
              <a:gd name="T33" fmla="*/ 68966 h 510"/>
              <a:gd name="T34" fmla="*/ 119939 w 602"/>
              <a:gd name="T35" fmla="*/ 68966 h 510"/>
              <a:gd name="T36" fmla="*/ 140530 w 602"/>
              <a:gd name="T37" fmla="*/ 114823 h 510"/>
              <a:gd name="T38" fmla="*/ 150646 w 602"/>
              <a:gd name="T39" fmla="*/ 163207 h 510"/>
              <a:gd name="T40" fmla="*/ 160761 w 602"/>
              <a:gd name="T41" fmla="*/ 124933 h 510"/>
              <a:gd name="T42" fmla="*/ 188939 w 602"/>
              <a:gd name="T43" fmla="*/ 122406 h 510"/>
              <a:gd name="T44" fmla="*/ 175934 w 602"/>
              <a:gd name="T45" fmla="*/ 176206 h 510"/>
              <a:gd name="T46" fmla="*/ 165819 w 602"/>
              <a:gd name="T47" fmla="*/ 183789 h 510"/>
              <a:gd name="T48" fmla="*/ 163290 w 602"/>
              <a:gd name="T49" fmla="*/ 183789 h 510"/>
              <a:gd name="T50" fmla="*/ 50938 w 602"/>
              <a:gd name="T51" fmla="*/ 183789 h 510"/>
              <a:gd name="T52" fmla="*/ 50938 w 602"/>
              <a:gd name="T53" fmla="*/ 183789 h 510"/>
              <a:gd name="T54" fmla="*/ 40822 w 602"/>
              <a:gd name="T55" fmla="*/ 176206 h 510"/>
              <a:gd name="T56" fmla="*/ 10115 w 602"/>
              <a:gd name="T57" fmla="*/ 89186 h 510"/>
              <a:gd name="T58" fmla="*/ 10115 w 602"/>
              <a:gd name="T59" fmla="*/ 68966 h 510"/>
              <a:gd name="T60" fmla="*/ 84174 w 602"/>
              <a:gd name="T61" fmla="*/ 68966 h 510"/>
              <a:gd name="T62" fmla="*/ 99708 w 602"/>
              <a:gd name="T63" fmla="*/ 153097 h 510"/>
              <a:gd name="T64" fmla="*/ 119939 w 602"/>
              <a:gd name="T65" fmla="*/ 153097 h 510"/>
              <a:gd name="T66" fmla="*/ 109823 w 602"/>
              <a:gd name="T67" fmla="*/ 89186 h 510"/>
              <a:gd name="T68" fmla="*/ 99708 w 602"/>
              <a:gd name="T69" fmla="*/ 153097 h 510"/>
              <a:gd name="T70" fmla="*/ 79116 w 602"/>
              <a:gd name="T71" fmla="*/ 99658 h 510"/>
              <a:gd name="T72" fmla="*/ 58524 w 602"/>
              <a:gd name="T73" fmla="*/ 99658 h 510"/>
              <a:gd name="T74" fmla="*/ 69001 w 602"/>
              <a:gd name="T75" fmla="*/ 163207 h 510"/>
              <a:gd name="T76" fmla="*/ 79116 w 602"/>
              <a:gd name="T77" fmla="*/ 99658 h 51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02" h="510">
                <a:moveTo>
                  <a:pt x="480" y="318"/>
                </a:moveTo>
                <a:lnTo>
                  <a:pt x="480" y="318"/>
                </a:lnTo>
                <a:cubicBezTo>
                  <a:pt x="410" y="318"/>
                  <a:pt x="360" y="269"/>
                  <a:pt x="360" y="198"/>
                </a:cubicBezTo>
                <a:cubicBezTo>
                  <a:pt x="360" y="127"/>
                  <a:pt x="410" y="78"/>
                  <a:pt x="480" y="78"/>
                </a:cubicBezTo>
                <a:cubicBezTo>
                  <a:pt x="551" y="78"/>
                  <a:pt x="601" y="127"/>
                  <a:pt x="601" y="198"/>
                </a:cubicBezTo>
                <a:cubicBezTo>
                  <a:pt x="601" y="269"/>
                  <a:pt x="551" y="318"/>
                  <a:pt x="480" y="318"/>
                </a:cubicBezTo>
                <a:close/>
                <a:moveTo>
                  <a:pt x="537" y="170"/>
                </a:moveTo>
                <a:lnTo>
                  <a:pt x="537" y="170"/>
                </a:lnTo>
                <a:cubicBezTo>
                  <a:pt x="424" y="170"/>
                  <a:pt x="424" y="170"/>
                  <a:pt x="424" y="170"/>
                </a:cubicBezTo>
                <a:cubicBezTo>
                  <a:pt x="410" y="170"/>
                  <a:pt x="396" y="184"/>
                  <a:pt x="396" y="198"/>
                </a:cubicBezTo>
                <a:cubicBezTo>
                  <a:pt x="396" y="212"/>
                  <a:pt x="410" y="226"/>
                  <a:pt x="424" y="226"/>
                </a:cubicBezTo>
                <a:cubicBezTo>
                  <a:pt x="537" y="226"/>
                  <a:pt x="537" y="226"/>
                  <a:pt x="537" y="226"/>
                </a:cubicBezTo>
                <a:cubicBezTo>
                  <a:pt x="551" y="226"/>
                  <a:pt x="565" y="212"/>
                  <a:pt x="565" y="198"/>
                </a:cubicBezTo>
                <a:cubicBezTo>
                  <a:pt x="565" y="184"/>
                  <a:pt x="551" y="170"/>
                  <a:pt x="537" y="170"/>
                </a:cubicBezTo>
                <a:close/>
                <a:moveTo>
                  <a:pt x="367" y="99"/>
                </a:moveTo>
                <a:lnTo>
                  <a:pt x="367" y="99"/>
                </a:lnTo>
                <a:cubicBezTo>
                  <a:pt x="332" y="42"/>
                  <a:pt x="332" y="42"/>
                  <a:pt x="332" y="42"/>
                </a:cubicBezTo>
                <a:cubicBezTo>
                  <a:pt x="332" y="35"/>
                  <a:pt x="332" y="35"/>
                  <a:pt x="332" y="28"/>
                </a:cubicBezTo>
                <a:cubicBezTo>
                  <a:pt x="332" y="14"/>
                  <a:pt x="339" y="0"/>
                  <a:pt x="360" y="0"/>
                </a:cubicBezTo>
                <a:cubicBezTo>
                  <a:pt x="367" y="0"/>
                  <a:pt x="382" y="7"/>
                  <a:pt x="382" y="14"/>
                </a:cubicBezTo>
                <a:cubicBezTo>
                  <a:pt x="410" y="63"/>
                  <a:pt x="410" y="63"/>
                  <a:pt x="410" y="63"/>
                </a:cubicBezTo>
                <a:cubicBezTo>
                  <a:pt x="396" y="71"/>
                  <a:pt x="374" y="85"/>
                  <a:pt x="367" y="99"/>
                </a:cubicBezTo>
                <a:close/>
                <a:moveTo>
                  <a:pt x="269" y="42"/>
                </a:moveTo>
                <a:lnTo>
                  <a:pt x="269" y="42"/>
                </a:lnTo>
                <a:cubicBezTo>
                  <a:pt x="205" y="163"/>
                  <a:pt x="205" y="163"/>
                  <a:pt x="205" y="163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26" y="7"/>
                  <a:pt x="233" y="0"/>
                  <a:pt x="247" y="0"/>
                </a:cubicBezTo>
                <a:cubicBezTo>
                  <a:pt x="261" y="0"/>
                  <a:pt x="276" y="14"/>
                  <a:pt x="276" y="28"/>
                </a:cubicBezTo>
                <a:cubicBezTo>
                  <a:pt x="276" y="35"/>
                  <a:pt x="269" y="35"/>
                  <a:pt x="269" y="42"/>
                </a:cubicBezTo>
                <a:close/>
                <a:moveTo>
                  <a:pt x="233" y="191"/>
                </a:moveTo>
                <a:lnTo>
                  <a:pt x="233" y="191"/>
                </a:lnTo>
                <a:cubicBezTo>
                  <a:pt x="332" y="191"/>
                  <a:pt x="332" y="191"/>
                  <a:pt x="332" y="191"/>
                </a:cubicBezTo>
                <a:lnTo>
                  <a:pt x="332" y="198"/>
                </a:lnTo>
                <a:cubicBezTo>
                  <a:pt x="332" y="247"/>
                  <a:pt x="353" y="290"/>
                  <a:pt x="389" y="318"/>
                </a:cubicBezTo>
                <a:cubicBezTo>
                  <a:pt x="389" y="424"/>
                  <a:pt x="389" y="424"/>
                  <a:pt x="389" y="424"/>
                </a:cubicBezTo>
                <a:cubicBezTo>
                  <a:pt x="389" y="438"/>
                  <a:pt x="396" y="452"/>
                  <a:pt x="417" y="452"/>
                </a:cubicBezTo>
                <a:cubicBezTo>
                  <a:pt x="431" y="452"/>
                  <a:pt x="445" y="438"/>
                  <a:pt x="445" y="424"/>
                </a:cubicBezTo>
                <a:cubicBezTo>
                  <a:pt x="445" y="346"/>
                  <a:pt x="445" y="346"/>
                  <a:pt x="445" y="346"/>
                </a:cubicBezTo>
                <a:cubicBezTo>
                  <a:pt x="452" y="346"/>
                  <a:pt x="466" y="346"/>
                  <a:pt x="480" y="346"/>
                </a:cubicBezTo>
                <a:cubicBezTo>
                  <a:pt x="495" y="346"/>
                  <a:pt x="509" y="346"/>
                  <a:pt x="523" y="339"/>
                </a:cubicBezTo>
                <a:cubicBezTo>
                  <a:pt x="487" y="488"/>
                  <a:pt x="487" y="488"/>
                  <a:pt x="487" y="488"/>
                </a:cubicBezTo>
                <a:cubicBezTo>
                  <a:pt x="487" y="502"/>
                  <a:pt x="473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20" y="502"/>
                  <a:pt x="113" y="488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14" y="247"/>
                  <a:pt x="0" y="233"/>
                  <a:pt x="0" y="219"/>
                </a:cubicBezTo>
                <a:cubicBezTo>
                  <a:pt x="0" y="198"/>
                  <a:pt x="14" y="191"/>
                  <a:pt x="28" y="191"/>
                </a:cubicBezTo>
                <a:cubicBezTo>
                  <a:pt x="134" y="191"/>
                  <a:pt x="134" y="191"/>
                  <a:pt x="134" y="191"/>
                </a:cubicBezTo>
                <a:cubicBezTo>
                  <a:pt x="233" y="191"/>
                  <a:pt x="233" y="191"/>
                  <a:pt x="233" y="191"/>
                </a:cubicBezTo>
                <a:close/>
                <a:moveTo>
                  <a:pt x="276" y="424"/>
                </a:moveTo>
                <a:lnTo>
                  <a:pt x="276" y="424"/>
                </a:lnTo>
                <a:cubicBezTo>
                  <a:pt x="276" y="438"/>
                  <a:pt x="283" y="452"/>
                  <a:pt x="304" y="452"/>
                </a:cubicBezTo>
                <a:cubicBezTo>
                  <a:pt x="318" y="452"/>
                  <a:pt x="332" y="438"/>
                  <a:pt x="332" y="424"/>
                </a:cubicBezTo>
                <a:cubicBezTo>
                  <a:pt x="332" y="276"/>
                  <a:pt x="332" y="276"/>
                  <a:pt x="332" y="276"/>
                </a:cubicBezTo>
                <a:cubicBezTo>
                  <a:pt x="332" y="254"/>
                  <a:pt x="318" y="247"/>
                  <a:pt x="304" y="247"/>
                </a:cubicBezTo>
                <a:cubicBezTo>
                  <a:pt x="283" y="247"/>
                  <a:pt x="276" y="254"/>
                  <a:pt x="276" y="276"/>
                </a:cubicBezTo>
                <a:lnTo>
                  <a:pt x="276" y="424"/>
                </a:lnTo>
                <a:close/>
                <a:moveTo>
                  <a:pt x="219" y="276"/>
                </a:moveTo>
                <a:lnTo>
                  <a:pt x="219" y="276"/>
                </a:lnTo>
                <a:cubicBezTo>
                  <a:pt x="219" y="254"/>
                  <a:pt x="205" y="247"/>
                  <a:pt x="191" y="247"/>
                </a:cubicBezTo>
                <a:cubicBezTo>
                  <a:pt x="169" y="247"/>
                  <a:pt x="162" y="254"/>
                  <a:pt x="162" y="276"/>
                </a:cubicBezTo>
                <a:cubicBezTo>
                  <a:pt x="162" y="424"/>
                  <a:pt x="162" y="424"/>
                  <a:pt x="162" y="424"/>
                </a:cubicBezTo>
                <a:cubicBezTo>
                  <a:pt x="162" y="438"/>
                  <a:pt x="169" y="452"/>
                  <a:pt x="191" y="452"/>
                </a:cubicBezTo>
                <a:cubicBezTo>
                  <a:pt x="205" y="452"/>
                  <a:pt x="219" y="438"/>
                  <a:pt x="219" y="424"/>
                </a:cubicBezTo>
                <a:lnTo>
                  <a:pt x="219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8" name="Freeform 112"/>
          <p:cNvSpPr>
            <a:spLocks noChangeArrowheads="1"/>
          </p:cNvSpPr>
          <p:nvPr/>
        </p:nvSpPr>
        <p:spPr bwMode="auto">
          <a:xfrm>
            <a:off x="11186993" y="7136655"/>
            <a:ext cx="671060" cy="572376"/>
          </a:xfrm>
          <a:custGeom>
            <a:avLst/>
            <a:gdLst>
              <a:gd name="T0" fmla="*/ 172426 w 601"/>
              <a:gd name="T1" fmla="*/ 114823 h 510"/>
              <a:gd name="T2" fmla="*/ 172426 w 601"/>
              <a:gd name="T3" fmla="*/ 28164 h 510"/>
              <a:gd name="T4" fmla="*/ 172426 w 601"/>
              <a:gd name="T5" fmla="*/ 114823 h 510"/>
              <a:gd name="T6" fmla="*/ 192902 w 601"/>
              <a:gd name="T7" fmla="*/ 61383 h 510"/>
              <a:gd name="T8" fmla="*/ 182844 w 601"/>
              <a:gd name="T9" fmla="*/ 50912 h 510"/>
              <a:gd name="T10" fmla="*/ 162368 w 601"/>
              <a:gd name="T11" fmla="*/ 50912 h 510"/>
              <a:gd name="T12" fmla="*/ 152310 w 601"/>
              <a:gd name="T13" fmla="*/ 61383 h 510"/>
              <a:gd name="T14" fmla="*/ 152310 w 601"/>
              <a:gd name="T15" fmla="*/ 81604 h 510"/>
              <a:gd name="T16" fmla="*/ 162368 w 601"/>
              <a:gd name="T17" fmla="*/ 91714 h 510"/>
              <a:gd name="T18" fmla="*/ 182844 w 601"/>
              <a:gd name="T19" fmla="*/ 91714 h 510"/>
              <a:gd name="T20" fmla="*/ 192902 w 601"/>
              <a:gd name="T21" fmla="*/ 81604 h 510"/>
              <a:gd name="T22" fmla="*/ 192902 w 601"/>
              <a:gd name="T23" fmla="*/ 61383 h 510"/>
              <a:gd name="T24" fmla="*/ 129320 w 601"/>
              <a:gd name="T25" fmla="*/ 35747 h 510"/>
              <a:gd name="T26" fmla="*/ 119261 w 601"/>
              <a:gd name="T27" fmla="*/ 15165 h 510"/>
              <a:gd name="T28" fmla="*/ 126805 w 601"/>
              <a:gd name="T29" fmla="*/ 0 h 510"/>
              <a:gd name="T30" fmla="*/ 136863 w 601"/>
              <a:gd name="T31" fmla="*/ 5055 h 510"/>
              <a:gd name="T32" fmla="*/ 129320 w 601"/>
              <a:gd name="T33" fmla="*/ 35747 h 510"/>
              <a:gd name="T34" fmla="*/ 96271 w 601"/>
              <a:gd name="T35" fmla="*/ 15165 h 510"/>
              <a:gd name="T36" fmla="*/ 50650 w 601"/>
              <a:gd name="T37" fmla="*/ 58856 h 510"/>
              <a:gd name="T38" fmla="*/ 78669 w 601"/>
              <a:gd name="T39" fmla="*/ 5055 h 510"/>
              <a:gd name="T40" fmla="*/ 96271 w 601"/>
              <a:gd name="T41" fmla="*/ 10110 h 510"/>
              <a:gd name="T42" fmla="*/ 81184 w 601"/>
              <a:gd name="T43" fmla="*/ 68966 h 510"/>
              <a:gd name="T44" fmla="*/ 116747 w 601"/>
              <a:gd name="T45" fmla="*/ 68966 h 510"/>
              <a:gd name="T46" fmla="*/ 136863 w 601"/>
              <a:gd name="T47" fmla="*/ 114823 h 510"/>
              <a:gd name="T48" fmla="*/ 147281 w 601"/>
              <a:gd name="T49" fmla="*/ 163207 h 510"/>
              <a:gd name="T50" fmla="*/ 157339 w 601"/>
              <a:gd name="T51" fmla="*/ 124933 h 510"/>
              <a:gd name="T52" fmla="*/ 187873 w 601"/>
              <a:gd name="T53" fmla="*/ 122406 h 510"/>
              <a:gd name="T54" fmla="*/ 174941 w 601"/>
              <a:gd name="T55" fmla="*/ 176206 h 510"/>
              <a:gd name="T56" fmla="*/ 164883 w 601"/>
              <a:gd name="T57" fmla="*/ 183789 h 510"/>
              <a:gd name="T58" fmla="*/ 159853 w 601"/>
              <a:gd name="T59" fmla="*/ 183789 h 510"/>
              <a:gd name="T60" fmla="*/ 50650 w 601"/>
              <a:gd name="T61" fmla="*/ 183789 h 510"/>
              <a:gd name="T62" fmla="*/ 50650 w 601"/>
              <a:gd name="T63" fmla="*/ 183789 h 510"/>
              <a:gd name="T64" fmla="*/ 40592 w 601"/>
              <a:gd name="T65" fmla="*/ 176206 h 510"/>
              <a:gd name="T66" fmla="*/ 10058 w 601"/>
              <a:gd name="T67" fmla="*/ 89186 h 510"/>
              <a:gd name="T68" fmla="*/ 10058 w 601"/>
              <a:gd name="T69" fmla="*/ 68966 h 510"/>
              <a:gd name="T70" fmla="*/ 81184 w 601"/>
              <a:gd name="T71" fmla="*/ 68966 h 510"/>
              <a:gd name="T72" fmla="*/ 96271 w 601"/>
              <a:gd name="T73" fmla="*/ 153097 h 510"/>
              <a:gd name="T74" fmla="*/ 116747 w 601"/>
              <a:gd name="T75" fmla="*/ 153097 h 510"/>
              <a:gd name="T76" fmla="*/ 106689 w 601"/>
              <a:gd name="T77" fmla="*/ 89186 h 510"/>
              <a:gd name="T78" fmla="*/ 96271 w 601"/>
              <a:gd name="T79" fmla="*/ 153097 h 510"/>
              <a:gd name="T80" fmla="*/ 76155 w 601"/>
              <a:gd name="T81" fmla="*/ 99658 h 510"/>
              <a:gd name="T82" fmla="*/ 55679 w 601"/>
              <a:gd name="T83" fmla="*/ 99658 h 510"/>
              <a:gd name="T84" fmla="*/ 65737 w 601"/>
              <a:gd name="T85" fmla="*/ 163207 h 510"/>
              <a:gd name="T86" fmla="*/ 76155 w 601"/>
              <a:gd name="T87" fmla="*/ 99658 h 51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1" h="510">
                <a:moveTo>
                  <a:pt x="480" y="318"/>
                </a:moveTo>
                <a:lnTo>
                  <a:pt x="480" y="318"/>
                </a:lnTo>
                <a:cubicBezTo>
                  <a:pt x="410" y="318"/>
                  <a:pt x="353" y="269"/>
                  <a:pt x="353" y="198"/>
                </a:cubicBezTo>
                <a:cubicBezTo>
                  <a:pt x="353" y="127"/>
                  <a:pt x="410" y="78"/>
                  <a:pt x="480" y="78"/>
                </a:cubicBezTo>
                <a:cubicBezTo>
                  <a:pt x="544" y="78"/>
                  <a:pt x="600" y="127"/>
                  <a:pt x="600" y="198"/>
                </a:cubicBezTo>
                <a:cubicBezTo>
                  <a:pt x="600" y="269"/>
                  <a:pt x="544" y="318"/>
                  <a:pt x="480" y="318"/>
                </a:cubicBezTo>
                <a:close/>
                <a:moveTo>
                  <a:pt x="537" y="170"/>
                </a:moveTo>
                <a:lnTo>
                  <a:pt x="537" y="170"/>
                </a:lnTo>
                <a:cubicBezTo>
                  <a:pt x="509" y="170"/>
                  <a:pt x="509" y="170"/>
                  <a:pt x="509" y="170"/>
                </a:cubicBezTo>
                <a:cubicBezTo>
                  <a:pt x="509" y="141"/>
                  <a:pt x="509" y="141"/>
                  <a:pt x="509" y="141"/>
                </a:cubicBezTo>
                <a:cubicBezTo>
                  <a:pt x="509" y="127"/>
                  <a:pt x="494" y="113"/>
                  <a:pt x="480" y="113"/>
                </a:cubicBezTo>
                <a:cubicBezTo>
                  <a:pt x="459" y="113"/>
                  <a:pt x="452" y="127"/>
                  <a:pt x="452" y="141"/>
                </a:cubicBezTo>
                <a:cubicBezTo>
                  <a:pt x="452" y="170"/>
                  <a:pt x="452" y="170"/>
                  <a:pt x="452" y="170"/>
                </a:cubicBezTo>
                <a:cubicBezTo>
                  <a:pt x="424" y="170"/>
                  <a:pt x="424" y="170"/>
                  <a:pt x="424" y="170"/>
                </a:cubicBezTo>
                <a:cubicBezTo>
                  <a:pt x="403" y="170"/>
                  <a:pt x="396" y="184"/>
                  <a:pt x="396" y="198"/>
                </a:cubicBezTo>
                <a:cubicBezTo>
                  <a:pt x="396" y="212"/>
                  <a:pt x="403" y="226"/>
                  <a:pt x="424" y="226"/>
                </a:cubicBezTo>
                <a:cubicBezTo>
                  <a:pt x="452" y="226"/>
                  <a:pt x="452" y="226"/>
                  <a:pt x="452" y="226"/>
                </a:cubicBezTo>
                <a:cubicBezTo>
                  <a:pt x="452" y="254"/>
                  <a:pt x="452" y="254"/>
                  <a:pt x="452" y="254"/>
                </a:cubicBezTo>
                <a:cubicBezTo>
                  <a:pt x="452" y="269"/>
                  <a:pt x="459" y="283"/>
                  <a:pt x="480" y="283"/>
                </a:cubicBezTo>
                <a:cubicBezTo>
                  <a:pt x="494" y="283"/>
                  <a:pt x="509" y="269"/>
                  <a:pt x="509" y="254"/>
                </a:cubicBezTo>
                <a:cubicBezTo>
                  <a:pt x="509" y="226"/>
                  <a:pt x="509" y="226"/>
                  <a:pt x="509" y="226"/>
                </a:cubicBezTo>
                <a:cubicBezTo>
                  <a:pt x="537" y="226"/>
                  <a:pt x="537" y="226"/>
                  <a:pt x="537" y="226"/>
                </a:cubicBezTo>
                <a:cubicBezTo>
                  <a:pt x="551" y="226"/>
                  <a:pt x="565" y="212"/>
                  <a:pt x="565" y="198"/>
                </a:cubicBezTo>
                <a:cubicBezTo>
                  <a:pt x="565" y="184"/>
                  <a:pt x="551" y="170"/>
                  <a:pt x="537" y="170"/>
                </a:cubicBezTo>
                <a:close/>
                <a:moveTo>
                  <a:pt x="360" y="99"/>
                </a:moveTo>
                <a:lnTo>
                  <a:pt x="360" y="99"/>
                </a:lnTo>
                <a:cubicBezTo>
                  <a:pt x="332" y="42"/>
                  <a:pt x="332" y="42"/>
                  <a:pt x="332" y="42"/>
                </a:cubicBezTo>
                <a:cubicBezTo>
                  <a:pt x="332" y="35"/>
                  <a:pt x="325" y="35"/>
                  <a:pt x="325" y="28"/>
                </a:cubicBezTo>
                <a:cubicBezTo>
                  <a:pt x="325" y="14"/>
                  <a:pt x="339" y="0"/>
                  <a:pt x="353" y="0"/>
                </a:cubicBezTo>
                <a:cubicBezTo>
                  <a:pt x="367" y="0"/>
                  <a:pt x="374" y="7"/>
                  <a:pt x="381" y="14"/>
                </a:cubicBezTo>
                <a:cubicBezTo>
                  <a:pt x="410" y="63"/>
                  <a:pt x="410" y="63"/>
                  <a:pt x="410" y="63"/>
                </a:cubicBezTo>
                <a:cubicBezTo>
                  <a:pt x="389" y="71"/>
                  <a:pt x="374" y="85"/>
                  <a:pt x="360" y="99"/>
                </a:cubicBezTo>
                <a:close/>
                <a:moveTo>
                  <a:pt x="268" y="42"/>
                </a:moveTo>
                <a:lnTo>
                  <a:pt x="268" y="42"/>
                </a:lnTo>
                <a:cubicBezTo>
                  <a:pt x="205" y="163"/>
                  <a:pt x="205" y="163"/>
                  <a:pt x="205" y="163"/>
                </a:cubicBezTo>
                <a:cubicBezTo>
                  <a:pt x="141" y="163"/>
                  <a:pt x="141" y="163"/>
                  <a:pt x="141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19" y="7"/>
                  <a:pt x="233" y="0"/>
                  <a:pt x="240" y="0"/>
                </a:cubicBezTo>
                <a:cubicBezTo>
                  <a:pt x="261" y="0"/>
                  <a:pt x="268" y="14"/>
                  <a:pt x="268" y="28"/>
                </a:cubicBezTo>
                <a:cubicBezTo>
                  <a:pt x="268" y="35"/>
                  <a:pt x="268" y="35"/>
                  <a:pt x="268" y="42"/>
                </a:cubicBezTo>
                <a:close/>
                <a:moveTo>
                  <a:pt x="226" y="191"/>
                </a:moveTo>
                <a:lnTo>
                  <a:pt x="226" y="191"/>
                </a:lnTo>
                <a:cubicBezTo>
                  <a:pt x="325" y="191"/>
                  <a:pt x="325" y="191"/>
                  <a:pt x="325" y="191"/>
                </a:cubicBezTo>
                <a:lnTo>
                  <a:pt x="325" y="198"/>
                </a:lnTo>
                <a:cubicBezTo>
                  <a:pt x="325" y="247"/>
                  <a:pt x="346" y="290"/>
                  <a:pt x="381" y="318"/>
                </a:cubicBezTo>
                <a:cubicBezTo>
                  <a:pt x="381" y="424"/>
                  <a:pt x="381" y="424"/>
                  <a:pt x="381" y="424"/>
                </a:cubicBezTo>
                <a:cubicBezTo>
                  <a:pt x="381" y="438"/>
                  <a:pt x="396" y="452"/>
                  <a:pt x="410" y="452"/>
                </a:cubicBezTo>
                <a:cubicBezTo>
                  <a:pt x="431" y="452"/>
                  <a:pt x="438" y="438"/>
                  <a:pt x="438" y="424"/>
                </a:cubicBezTo>
                <a:cubicBezTo>
                  <a:pt x="438" y="346"/>
                  <a:pt x="438" y="346"/>
                  <a:pt x="438" y="346"/>
                </a:cubicBezTo>
                <a:cubicBezTo>
                  <a:pt x="452" y="346"/>
                  <a:pt x="466" y="346"/>
                  <a:pt x="480" y="346"/>
                </a:cubicBezTo>
                <a:cubicBezTo>
                  <a:pt x="494" y="346"/>
                  <a:pt x="509" y="346"/>
                  <a:pt x="523" y="339"/>
                </a:cubicBezTo>
                <a:cubicBezTo>
                  <a:pt x="487" y="488"/>
                  <a:pt x="487" y="488"/>
                  <a:pt x="487" y="488"/>
                </a:cubicBezTo>
                <a:cubicBezTo>
                  <a:pt x="480" y="502"/>
                  <a:pt x="473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445" y="509"/>
                  <a:pt x="445" y="509"/>
                  <a:pt x="445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13" y="502"/>
                  <a:pt x="113" y="488"/>
                </a:cubicBezTo>
                <a:cubicBezTo>
                  <a:pt x="49" y="247"/>
                  <a:pt x="49" y="247"/>
                  <a:pt x="49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7" y="247"/>
                  <a:pt x="0" y="233"/>
                  <a:pt x="0" y="219"/>
                </a:cubicBezTo>
                <a:cubicBezTo>
                  <a:pt x="0" y="198"/>
                  <a:pt x="7" y="191"/>
                  <a:pt x="28" y="191"/>
                </a:cubicBezTo>
                <a:cubicBezTo>
                  <a:pt x="134" y="191"/>
                  <a:pt x="134" y="191"/>
                  <a:pt x="134" y="191"/>
                </a:cubicBezTo>
                <a:cubicBezTo>
                  <a:pt x="226" y="191"/>
                  <a:pt x="226" y="191"/>
                  <a:pt x="226" y="191"/>
                </a:cubicBezTo>
                <a:close/>
                <a:moveTo>
                  <a:pt x="268" y="424"/>
                </a:moveTo>
                <a:lnTo>
                  <a:pt x="268" y="424"/>
                </a:lnTo>
                <a:cubicBezTo>
                  <a:pt x="268" y="438"/>
                  <a:pt x="283" y="452"/>
                  <a:pt x="297" y="452"/>
                </a:cubicBezTo>
                <a:cubicBezTo>
                  <a:pt x="318" y="452"/>
                  <a:pt x="325" y="438"/>
                  <a:pt x="325" y="424"/>
                </a:cubicBezTo>
                <a:cubicBezTo>
                  <a:pt x="325" y="276"/>
                  <a:pt x="325" y="276"/>
                  <a:pt x="325" y="276"/>
                </a:cubicBezTo>
                <a:cubicBezTo>
                  <a:pt x="325" y="254"/>
                  <a:pt x="318" y="247"/>
                  <a:pt x="297" y="247"/>
                </a:cubicBezTo>
                <a:cubicBezTo>
                  <a:pt x="283" y="247"/>
                  <a:pt x="268" y="254"/>
                  <a:pt x="268" y="276"/>
                </a:cubicBezTo>
                <a:lnTo>
                  <a:pt x="268" y="424"/>
                </a:lnTo>
                <a:close/>
                <a:moveTo>
                  <a:pt x="212" y="276"/>
                </a:moveTo>
                <a:lnTo>
                  <a:pt x="212" y="276"/>
                </a:lnTo>
                <a:cubicBezTo>
                  <a:pt x="212" y="254"/>
                  <a:pt x="205" y="247"/>
                  <a:pt x="183" y="247"/>
                </a:cubicBezTo>
                <a:cubicBezTo>
                  <a:pt x="169" y="247"/>
                  <a:pt x="155" y="254"/>
                  <a:pt x="155" y="276"/>
                </a:cubicBezTo>
                <a:cubicBezTo>
                  <a:pt x="155" y="424"/>
                  <a:pt x="155" y="424"/>
                  <a:pt x="155" y="424"/>
                </a:cubicBezTo>
                <a:cubicBezTo>
                  <a:pt x="155" y="438"/>
                  <a:pt x="169" y="452"/>
                  <a:pt x="183" y="452"/>
                </a:cubicBezTo>
                <a:cubicBezTo>
                  <a:pt x="205" y="452"/>
                  <a:pt x="212" y="438"/>
                  <a:pt x="212" y="424"/>
                </a:cubicBezTo>
                <a:lnTo>
                  <a:pt x="212" y="2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79" name="Freeform 113"/>
          <p:cNvSpPr>
            <a:spLocks noChangeArrowheads="1"/>
          </p:cNvSpPr>
          <p:nvPr/>
        </p:nvSpPr>
        <p:spPr bwMode="auto">
          <a:xfrm>
            <a:off x="9997838" y="7136655"/>
            <a:ext cx="680930" cy="572376"/>
          </a:xfrm>
          <a:custGeom>
            <a:avLst/>
            <a:gdLst>
              <a:gd name="T0" fmla="*/ 218707 w 608"/>
              <a:gd name="T1" fmla="*/ 76549 h 510"/>
              <a:gd name="T2" fmla="*/ 218707 w 608"/>
              <a:gd name="T3" fmla="*/ 79076 h 510"/>
              <a:gd name="T4" fmla="*/ 218707 w 608"/>
              <a:gd name="T5" fmla="*/ 79076 h 510"/>
              <a:gd name="T6" fmla="*/ 208618 w 608"/>
              <a:gd name="T7" fmla="*/ 89186 h 510"/>
              <a:gd name="T8" fmla="*/ 177992 w 608"/>
              <a:gd name="T9" fmla="*/ 176206 h 510"/>
              <a:gd name="T10" fmla="*/ 167903 w 608"/>
              <a:gd name="T11" fmla="*/ 183789 h 510"/>
              <a:gd name="T12" fmla="*/ 167903 w 608"/>
              <a:gd name="T13" fmla="*/ 183789 h 510"/>
              <a:gd name="T14" fmla="*/ 162859 w 608"/>
              <a:gd name="T15" fmla="*/ 183789 h 510"/>
              <a:gd name="T16" fmla="*/ 50803 w 608"/>
              <a:gd name="T17" fmla="*/ 183789 h 510"/>
              <a:gd name="T18" fmla="*/ 50803 w 608"/>
              <a:gd name="T19" fmla="*/ 183789 h 510"/>
              <a:gd name="T20" fmla="*/ 40715 w 608"/>
              <a:gd name="T21" fmla="*/ 176206 h 510"/>
              <a:gd name="T22" fmla="*/ 10089 w 608"/>
              <a:gd name="T23" fmla="*/ 89186 h 510"/>
              <a:gd name="T24" fmla="*/ 10089 w 608"/>
              <a:gd name="T25" fmla="*/ 68966 h 510"/>
              <a:gd name="T26" fmla="*/ 50803 w 608"/>
              <a:gd name="T27" fmla="*/ 68966 h 510"/>
              <a:gd name="T28" fmla="*/ 83952 w 608"/>
              <a:gd name="T29" fmla="*/ 68966 h 510"/>
              <a:gd name="T30" fmla="*/ 127189 w 608"/>
              <a:gd name="T31" fmla="*/ 68966 h 510"/>
              <a:gd name="T32" fmla="*/ 152770 w 608"/>
              <a:gd name="T33" fmla="*/ 68966 h 510"/>
              <a:gd name="T34" fmla="*/ 167903 w 608"/>
              <a:gd name="T35" fmla="*/ 68966 h 510"/>
              <a:gd name="T36" fmla="*/ 208618 w 608"/>
              <a:gd name="T37" fmla="*/ 68966 h 510"/>
              <a:gd name="T38" fmla="*/ 208618 w 608"/>
              <a:gd name="T39" fmla="*/ 68966 h 510"/>
              <a:gd name="T40" fmla="*/ 78907 w 608"/>
              <a:gd name="T41" fmla="*/ 99658 h 510"/>
              <a:gd name="T42" fmla="*/ 68458 w 608"/>
              <a:gd name="T43" fmla="*/ 89186 h 510"/>
              <a:gd name="T44" fmla="*/ 58370 w 608"/>
              <a:gd name="T45" fmla="*/ 153097 h 510"/>
              <a:gd name="T46" fmla="*/ 78907 w 608"/>
              <a:gd name="T47" fmla="*/ 153097 h 510"/>
              <a:gd name="T48" fmla="*/ 119622 w 608"/>
              <a:gd name="T49" fmla="*/ 99658 h 510"/>
              <a:gd name="T50" fmla="*/ 109534 w 608"/>
              <a:gd name="T51" fmla="*/ 89186 h 510"/>
              <a:gd name="T52" fmla="*/ 99085 w 608"/>
              <a:gd name="T53" fmla="*/ 153097 h 510"/>
              <a:gd name="T54" fmla="*/ 119622 w 608"/>
              <a:gd name="T55" fmla="*/ 153097 h 510"/>
              <a:gd name="T56" fmla="*/ 160337 w 608"/>
              <a:gd name="T57" fmla="*/ 99658 h 510"/>
              <a:gd name="T58" fmla="*/ 150248 w 608"/>
              <a:gd name="T59" fmla="*/ 89186 h 510"/>
              <a:gd name="T60" fmla="*/ 139799 w 608"/>
              <a:gd name="T61" fmla="*/ 153097 h 510"/>
              <a:gd name="T62" fmla="*/ 160337 w 608"/>
              <a:gd name="T63" fmla="*/ 153097 h 510"/>
              <a:gd name="T64" fmla="*/ 122144 w 608"/>
              <a:gd name="T65" fmla="*/ 15165 h 510"/>
              <a:gd name="T66" fmla="*/ 122144 w 608"/>
              <a:gd name="T67" fmla="*/ 15165 h 510"/>
              <a:gd name="T68" fmla="*/ 129711 w 608"/>
              <a:gd name="T69" fmla="*/ 0 h 510"/>
              <a:gd name="T70" fmla="*/ 139799 w 608"/>
              <a:gd name="T71" fmla="*/ 5055 h 510"/>
              <a:gd name="T72" fmla="*/ 142321 w 608"/>
              <a:gd name="T73" fmla="*/ 58856 h 510"/>
              <a:gd name="T74" fmla="*/ 96562 w 608"/>
              <a:gd name="T75" fmla="*/ 15165 h 510"/>
              <a:gd name="T76" fmla="*/ 76385 w 608"/>
              <a:gd name="T77" fmla="*/ 58856 h 510"/>
              <a:gd name="T78" fmla="*/ 78907 w 608"/>
              <a:gd name="T79" fmla="*/ 5055 h 510"/>
              <a:gd name="T80" fmla="*/ 88996 w 608"/>
              <a:gd name="T81" fmla="*/ 0 h 510"/>
              <a:gd name="T82" fmla="*/ 96562 w 608"/>
              <a:gd name="T83" fmla="*/ 15165 h 51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8" h="510">
                <a:moveTo>
                  <a:pt x="607" y="212"/>
                </a:moveTo>
                <a:lnTo>
                  <a:pt x="607" y="212"/>
                </a:lnTo>
                <a:lnTo>
                  <a:pt x="607" y="219"/>
                </a:lnTo>
                <a:cubicBezTo>
                  <a:pt x="607" y="233"/>
                  <a:pt x="593" y="247"/>
                  <a:pt x="579" y="247"/>
                </a:cubicBezTo>
                <a:cubicBezTo>
                  <a:pt x="551" y="247"/>
                  <a:pt x="551" y="247"/>
                  <a:pt x="551" y="247"/>
                </a:cubicBezTo>
                <a:cubicBezTo>
                  <a:pt x="494" y="488"/>
                  <a:pt x="494" y="488"/>
                  <a:pt x="494" y="488"/>
                </a:cubicBezTo>
                <a:cubicBezTo>
                  <a:pt x="487" y="502"/>
                  <a:pt x="480" y="509"/>
                  <a:pt x="466" y="509"/>
                </a:cubicBezTo>
                <a:cubicBezTo>
                  <a:pt x="459" y="509"/>
                  <a:pt x="459" y="509"/>
                  <a:pt x="459" y="509"/>
                </a:cubicBezTo>
                <a:cubicBezTo>
                  <a:pt x="452" y="509"/>
                  <a:pt x="452" y="509"/>
                  <a:pt x="452" y="509"/>
                </a:cubicBezTo>
                <a:cubicBezTo>
                  <a:pt x="141" y="509"/>
                  <a:pt x="141" y="509"/>
                  <a:pt x="141" y="509"/>
                </a:cubicBezTo>
                <a:cubicBezTo>
                  <a:pt x="127" y="509"/>
                  <a:pt x="120" y="502"/>
                  <a:pt x="113" y="488"/>
                </a:cubicBezTo>
                <a:cubicBezTo>
                  <a:pt x="56" y="247"/>
                  <a:pt x="56" y="247"/>
                  <a:pt x="56" y="247"/>
                </a:cubicBezTo>
                <a:cubicBezTo>
                  <a:pt x="28" y="247"/>
                  <a:pt x="28" y="247"/>
                  <a:pt x="28" y="247"/>
                </a:cubicBezTo>
                <a:cubicBezTo>
                  <a:pt x="14" y="247"/>
                  <a:pt x="0" y="233"/>
                  <a:pt x="0" y="219"/>
                </a:cubicBezTo>
                <a:cubicBezTo>
                  <a:pt x="0" y="198"/>
                  <a:pt x="14" y="191"/>
                  <a:pt x="28" y="191"/>
                </a:cubicBezTo>
                <a:cubicBezTo>
                  <a:pt x="141" y="191"/>
                  <a:pt x="141" y="191"/>
                  <a:pt x="141" y="191"/>
                </a:cubicBezTo>
                <a:cubicBezTo>
                  <a:pt x="233" y="191"/>
                  <a:pt x="233" y="191"/>
                  <a:pt x="233" y="191"/>
                </a:cubicBezTo>
                <a:cubicBezTo>
                  <a:pt x="353" y="191"/>
                  <a:pt x="353" y="191"/>
                  <a:pt x="353" y="191"/>
                </a:cubicBezTo>
                <a:cubicBezTo>
                  <a:pt x="424" y="191"/>
                  <a:pt x="424" y="191"/>
                  <a:pt x="424" y="191"/>
                </a:cubicBezTo>
                <a:cubicBezTo>
                  <a:pt x="466" y="191"/>
                  <a:pt x="466" y="191"/>
                  <a:pt x="466" y="191"/>
                </a:cubicBezTo>
                <a:cubicBezTo>
                  <a:pt x="579" y="191"/>
                  <a:pt x="579" y="191"/>
                  <a:pt x="579" y="191"/>
                </a:cubicBezTo>
                <a:cubicBezTo>
                  <a:pt x="593" y="191"/>
                  <a:pt x="600" y="198"/>
                  <a:pt x="607" y="212"/>
                </a:cubicBezTo>
                <a:close/>
                <a:moveTo>
                  <a:pt x="219" y="276"/>
                </a:moveTo>
                <a:lnTo>
                  <a:pt x="219" y="276"/>
                </a:lnTo>
                <a:cubicBezTo>
                  <a:pt x="219" y="254"/>
                  <a:pt x="205" y="247"/>
                  <a:pt x="190" y="247"/>
                </a:cubicBezTo>
                <a:cubicBezTo>
                  <a:pt x="176" y="247"/>
                  <a:pt x="162" y="254"/>
                  <a:pt x="162" y="276"/>
                </a:cubicBezTo>
                <a:cubicBezTo>
                  <a:pt x="162" y="424"/>
                  <a:pt x="162" y="424"/>
                  <a:pt x="162" y="424"/>
                </a:cubicBezTo>
                <a:cubicBezTo>
                  <a:pt x="162" y="438"/>
                  <a:pt x="176" y="452"/>
                  <a:pt x="190" y="452"/>
                </a:cubicBezTo>
                <a:cubicBezTo>
                  <a:pt x="205" y="452"/>
                  <a:pt x="219" y="438"/>
                  <a:pt x="219" y="424"/>
                </a:cubicBezTo>
                <a:lnTo>
                  <a:pt x="219" y="276"/>
                </a:lnTo>
                <a:close/>
                <a:moveTo>
                  <a:pt x="332" y="276"/>
                </a:moveTo>
                <a:lnTo>
                  <a:pt x="332" y="276"/>
                </a:lnTo>
                <a:cubicBezTo>
                  <a:pt x="332" y="254"/>
                  <a:pt x="318" y="247"/>
                  <a:pt x="304" y="247"/>
                </a:cubicBezTo>
                <a:cubicBezTo>
                  <a:pt x="290" y="247"/>
                  <a:pt x="275" y="254"/>
                  <a:pt x="275" y="276"/>
                </a:cubicBezTo>
                <a:cubicBezTo>
                  <a:pt x="275" y="424"/>
                  <a:pt x="275" y="424"/>
                  <a:pt x="275" y="424"/>
                </a:cubicBezTo>
                <a:cubicBezTo>
                  <a:pt x="275" y="438"/>
                  <a:pt x="290" y="452"/>
                  <a:pt x="304" y="452"/>
                </a:cubicBezTo>
                <a:cubicBezTo>
                  <a:pt x="318" y="452"/>
                  <a:pt x="332" y="438"/>
                  <a:pt x="332" y="424"/>
                </a:cubicBezTo>
                <a:lnTo>
                  <a:pt x="332" y="276"/>
                </a:lnTo>
                <a:close/>
                <a:moveTo>
                  <a:pt x="445" y="276"/>
                </a:moveTo>
                <a:lnTo>
                  <a:pt x="445" y="276"/>
                </a:lnTo>
                <a:cubicBezTo>
                  <a:pt x="445" y="254"/>
                  <a:pt x="431" y="247"/>
                  <a:pt x="417" y="247"/>
                </a:cubicBezTo>
                <a:cubicBezTo>
                  <a:pt x="403" y="247"/>
                  <a:pt x="388" y="254"/>
                  <a:pt x="388" y="276"/>
                </a:cubicBezTo>
                <a:cubicBezTo>
                  <a:pt x="388" y="424"/>
                  <a:pt x="388" y="424"/>
                  <a:pt x="388" y="424"/>
                </a:cubicBezTo>
                <a:cubicBezTo>
                  <a:pt x="388" y="438"/>
                  <a:pt x="403" y="452"/>
                  <a:pt x="417" y="452"/>
                </a:cubicBezTo>
                <a:cubicBezTo>
                  <a:pt x="431" y="452"/>
                  <a:pt x="445" y="438"/>
                  <a:pt x="445" y="424"/>
                </a:cubicBezTo>
                <a:lnTo>
                  <a:pt x="445" y="276"/>
                </a:lnTo>
                <a:close/>
                <a:moveTo>
                  <a:pt x="339" y="42"/>
                </a:moveTo>
                <a:lnTo>
                  <a:pt x="339" y="42"/>
                </a:lnTo>
                <a:cubicBezTo>
                  <a:pt x="332" y="35"/>
                  <a:pt x="332" y="35"/>
                  <a:pt x="332" y="28"/>
                </a:cubicBezTo>
                <a:cubicBezTo>
                  <a:pt x="332" y="14"/>
                  <a:pt x="346" y="0"/>
                  <a:pt x="360" y="0"/>
                </a:cubicBezTo>
                <a:cubicBezTo>
                  <a:pt x="374" y="0"/>
                  <a:pt x="381" y="7"/>
                  <a:pt x="388" y="14"/>
                </a:cubicBezTo>
                <a:cubicBezTo>
                  <a:pt x="459" y="163"/>
                  <a:pt x="459" y="163"/>
                  <a:pt x="459" y="163"/>
                </a:cubicBezTo>
                <a:cubicBezTo>
                  <a:pt x="395" y="163"/>
                  <a:pt x="395" y="163"/>
                  <a:pt x="395" y="163"/>
                </a:cubicBezTo>
                <a:lnTo>
                  <a:pt x="339" y="42"/>
                </a:lnTo>
                <a:close/>
                <a:moveTo>
                  <a:pt x="268" y="42"/>
                </a:moveTo>
                <a:lnTo>
                  <a:pt x="268" y="42"/>
                </a:lnTo>
                <a:cubicBezTo>
                  <a:pt x="212" y="163"/>
                  <a:pt x="212" y="163"/>
                  <a:pt x="212" y="163"/>
                </a:cubicBezTo>
                <a:cubicBezTo>
                  <a:pt x="148" y="163"/>
                  <a:pt x="148" y="163"/>
                  <a:pt x="148" y="163"/>
                </a:cubicBezTo>
                <a:cubicBezTo>
                  <a:pt x="219" y="14"/>
                  <a:pt x="219" y="14"/>
                  <a:pt x="219" y="14"/>
                </a:cubicBezTo>
                <a:cubicBezTo>
                  <a:pt x="226" y="7"/>
                  <a:pt x="233" y="0"/>
                  <a:pt x="247" y="0"/>
                </a:cubicBezTo>
                <a:cubicBezTo>
                  <a:pt x="261" y="0"/>
                  <a:pt x="275" y="14"/>
                  <a:pt x="275" y="28"/>
                </a:cubicBezTo>
                <a:cubicBezTo>
                  <a:pt x="275" y="35"/>
                  <a:pt x="275" y="35"/>
                  <a:pt x="268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0" name="Freeform 114"/>
          <p:cNvSpPr>
            <a:spLocks noChangeArrowheads="1"/>
          </p:cNvSpPr>
          <p:nvPr/>
        </p:nvSpPr>
        <p:spPr bwMode="auto">
          <a:xfrm>
            <a:off x="8882691" y="7077444"/>
            <a:ext cx="547704" cy="680930"/>
          </a:xfrm>
          <a:custGeom>
            <a:avLst/>
            <a:gdLst>
              <a:gd name="T0" fmla="*/ 165396 w 489"/>
              <a:gd name="T1" fmla="*/ 218715 h 609"/>
              <a:gd name="T2" fmla="*/ 165396 w 489"/>
              <a:gd name="T3" fmla="*/ 218715 h 609"/>
              <a:gd name="T4" fmla="*/ 10090 w 489"/>
              <a:gd name="T5" fmla="*/ 218715 h 609"/>
              <a:gd name="T6" fmla="*/ 0 w 489"/>
              <a:gd name="T7" fmla="*/ 208643 h 609"/>
              <a:gd name="T8" fmla="*/ 0 w 489"/>
              <a:gd name="T9" fmla="*/ 198570 h 609"/>
              <a:gd name="T10" fmla="*/ 175846 w 489"/>
              <a:gd name="T11" fmla="*/ 198570 h 609"/>
              <a:gd name="T12" fmla="*/ 175846 w 489"/>
              <a:gd name="T13" fmla="*/ 208643 h 609"/>
              <a:gd name="T14" fmla="*/ 165396 w 489"/>
              <a:gd name="T15" fmla="*/ 218715 h 609"/>
              <a:gd name="T16" fmla="*/ 0 w 489"/>
              <a:gd name="T17" fmla="*/ 61154 h 609"/>
              <a:gd name="T18" fmla="*/ 0 w 489"/>
              <a:gd name="T19" fmla="*/ 61154 h 609"/>
              <a:gd name="T20" fmla="*/ 10090 w 489"/>
              <a:gd name="T21" fmla="*/ 51082 h 609"/>
              <a:gd name="T22" fmla="*/ 38196 w 489"/>
              <a:gd name="T23" fmla="*/ 51082 h 609"/>
              <a:gd name="T24" fmla="*/ 89364 w 489"/>
              <a:gd name="T25" fmla="*/ 0 h 609"/>
              <a:gd name="T26" fmla="*/ 140172 w 489"/>
              <a:gd name="T27" fmla="*/ 51082 h 609"/>
              <a:gd name="T28" fmla="*/ 165396 w 489"/>
              <a:gd name="T29" fmla="*/ 51082 h 609"/>
              <a:gd name="T30" fmla="*/ 175846 w 489"/>
              <a:gd name="T31" fmla="*/ 61154 h 609"/>
              <a:gd name="T32" fmla="*/ 175846 w 489"/>
              <a:gd name="T33" fmla="*/ 188498 h 609"/>
              <a:gd name="T34" fmla="*/ 0 w 489"/>
              <a:gd name="T35" fmla="*/ 188498 h 609"/>
              <a:gd name="T36" fmla="*/ 0 w 489"/>
              <a:gd name="T37" fmla="*/ 61154 h 609"/>
              <a:gd name="T38" fmla="*/ 119633 w 489"/>
              <a:gd name="T39" fmla="*/ 51082 h 609"/>
              <a:gd name="T40" fmla="*/ 119633 w 489"/>
              <a:gd name="T41" fmla="*/ 51082 h 609"/>
              <a:gd name="T42" fmla="*/ 89364 w 489"/>
              <a:gd name="T43" fmla="*/ 20505 h 609"/>
              <a:gd name="T44" fmla="*/ 58735 w 489"/>
              <a:gd name="T45" fmla="*/ 51082 h 609"/>
              <a:gd name="T46" fmla="*/ 119633 w 489"/>
              <a:gd name="T47" fmla="*/ 51082 h 60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89" h="609">
                <a:moveTo>
                  <a:pt x="459" y="608"/>
                </a:moveTo>
                <a:lnTo>
                  <a:pt x="459" y="608"/>
                </a:lnTo>
                <a:cubicBezTo>
                  <a:pt x="28" y="608"/>
                  <a:pt x="28" y="608"/>
                  <a:pt x="28" y="608"/>
                </a:cubicBezTo>
                <a:cubicBezTo>
                  <a:pt x="14" y="608"/>
                  <a:pt x="0" y="594"/>
                  <a:pt x="0" y="580"/>
                </a:cubicBezTo>
                <a:cubicBezTo>
                  <a:pt x="0" y="552"/>
                  <a:pt x="0" y="552"/>
                  <a:pt x="0" y="552"/>
                </a:cubicBezTo>
                <a:cubicBezTo>
                  <a:pt x="488" y="552"/>
                  <a:pt x="488" y="552"/>
                  <a:pt x="488" y="552"/>
                </a:cubicBezTo>
                <a:cubicBezTo>
                  <a:pt x="488" y="580"/>
                  <a:pt x="488" y="580"/>
                  <a:pt x="488" y="580"/>
                </a:cubicBezTo>
                <a:cubicBezTo>
                  <a:pt x="488" y="594"/>
                  <a:pt x="481" y="608"/>
                  <a:pt x="459" y="608"/>
                </a:cubicBezTo>
                <a:close/>
                <a:moveTo>
                  <a:pt x="0" y="170"/>
                </a:moveTo>
                <a:lnTo>
                  <a:pt x="0" y="170"/>
                </a:lnTo>
                <a:cubicBezTo>
                  <a:pt x="0" y="156"/>
                  <a:pt x="14" y="142"/>
                  <a:pt x="28" y="142"/>
                </a:cubicBezTo>
                <a:cubicBezTo>
                  <a:pt x="106" y="142"/>
                  <a:pt x="106" y="142"/>
                  <a:pt x="106" y="142"/>
                </a:cubicBezTo>
                <a:cubicBezTo>
                  <a:pt x="106" y="64"/>
                  <a:pt x="170" y="0"/>
                  <a:pt x="248" y="0"/>
                </a:cubicBezTo>
                <a:cubicBezTo>
                  <a:pt x="325" y="0"/>
                  <a:pt x="389" y="64"/>
                  <a:pt x="389" y="142"/>
                </a:cubicBezTo>
                <a:cubicBezTo>
                  <a:pt x="459" y="142"/>
                  <a:pt x="459" y="142"/>
                  <a:pt x="459" y="142"/>
                </a:cubicBezTo>
                <a:cubicBezTo>
                  <a:pt x="481" y="142"/>
                  <a:pt x="488" y="156"/>
                  <a:pt x="488" y="170"/>
                </a:cubicBezTo>
                <a:cubicBezTo>
                  <a:pt x="488" y="524"/>
                  <a:pt x="488" y="524"/>
                  <a:pt x="488" y="524"/>
                </a:cubicBezTo>
                <a:cubicBezTo>
                  <a:pt x="0" y="524"/>
                  <a:pt x="0" y="524"/>
                  <a:pt x="0" y="524"/>
                </a:cubicBezTo>
                <a:lnTo>
                  <a:pt x="0" y="170"/>
                </a:lnTo>
                <a:close/>
                <a:moveTo>
                  <a:pt x="332" y="142"/>
                </a:moveTo>
                <a:lnTo>
                  <a:pt x="332" y="142"/>
                </a:lnTo>
                <a:cubicBezTo>
                  <a:pt x="332" y="99"/>
                  <a:pt x="290" y="57"/>
                  <a:pt x="248" y="57"/>
                </a:cubicBezTo>
                <a:cubicBezTo>
                  <a:pt x="198" y="57"/>
                  <a:pt x="163" y="99"/>
                  <a:pt x="163" y="142"/>
                </a:cubicBezTo>
                <a:lnTo>
                  <a:pt x="332" y="1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1" name="Freeform 115"/>
          <p:cNvSpPr>
            <a:spLocks noChangeArrowheads="1"/>
          </p:cNvSpPr>
          <p:nvPr/>
        </p:nvSpPr>
        <p:spPr bwMode="auto">
          <a:xfrm>
            <a:off x="7644187" y="7111982"/>
            <a:ext cx="671060" cy="616786"/>
          </a:xfrm>
          <a:custGeom>
            <a:avLst/>
            <a:gdLst>
              <a:gd name="T0" fmla="*/ 215533 w 601"/>
              <a:gd name="T1" fmla="*/ 81245 h 552"/>
              <a:gd name="T2" fmla="*/ 215533 w 601"/>
              <a:gd name="T3" fmla="*/ 81245 h 552"/>
              <a:gd name="T4" fmla="*/ 187514 w 601"/>
              <a:gd name="T5" fmla="*/ 109285 h 552"/>
              <a:gd name="T6" fmla="*/ 162368 w 601"/>
              <a:gd name="T7" fmla="*/ 81245 h 552"/>
              <a:gd name="T8" fmla="*/ 162368 w 601"/>
              <a:gd name="T9" fmla="*/ 81245 h 552"/>
              <a:gd name="T10" fmla="*/ 162368 w 601"/>
              <a:gd name="T11" fmla="*/ 81245 h 552"/>
              <a:gd name="T12" fmla="*/ 162368 w 601"/>
              <a:gd name="T13" fmla="*/ 81245 h 552"/>
              <a:gd name="T14" fmla="*/ 134349 w 601"/>
              <a:gd name="T15" fmla="*/ 109285 h 552"/>
              <a:gd name="T16" fmla="*/ 106330 w 601"/>
              <a:gd name="T17" fmla="*/ 81245 h 552"/>
              <a:gd name="T18" fmla="*/ 106330 w 601"/>
              <a:gd name="T19" fmla="*/ 81245 h 552"/>
              <a:gd name="T20" fmla="*/ 106330 w 601"/>
              <a:gd name="T21" fmla="*/ 81245 h 552"/>
              <a:gd name="T22" fmla="*/ 106330 w 601"/>
              <a:gd name="T23" fmla="*/ 81245 h 552"/>
              <a:gd name="T24" fmla="*/ 106330 w 601"/>
              <a:gd name="T25" fmla="*/ 81245 h 552"/>
              <a:gd name="T26" fmla="*/ 81184 w 601"/>
              <a:gd name="T27" fmla="*/ 109285 h 552"/>
              <a:gd name="T28" fmla="*/ 53165 w 601"/>
              <a:gd name="T29" fmla="*/ 81245 h 552"/>
              <a:gd name="T30" fmla="*/ 53165 w 601"/>
              <a:gd name="T31" fmla="*/ 81245 h 552"/>
              <a:gd name="T32" fmla="*/ 53165 w 601"/>
              <a:gd name="T33" fmla="*/ 81245 h 552"/>
              <a:gd name="T34" fmla="*/ 53165 w 601"/>
              <a:gd name="T35" fmla="*/ 81245 h 552"/>
              <a:gd name="T36" fmla="*/ 53165 w 601"/>
              <a:gd name="T37" fmla="*/ 81245 h 552"/>
              <a:gd name="T38" fmla="*/ 25145 w 601"/>
              <a:gd name="T39" fmla="*/ 109285 h 552"/>
              <a:gd name="T40" fmla="*/ 0 w 601"/>
              <a:gd name="T41" fmla="*/ 81245 h 552"/>
              <a:gd name="T42" fmla="*/ 0 w 601"/>
              <a:gd name="T43" fmla="*/ 81245 h 552"/>
              <a:gd name="T44" fmla="*/ 0 w 601"/>
              <a:gd name="T45" fmla="*/ 81245 h 552"/>
              <a:gd name="T46" fmla="*/ 0 w 601"/>
              <a:gd name="T47" fmla="*/ 81245 h 552"/>
              <a:gd name="T48" fmla="*/ 17602 w 601"/>
              <a:gd name="T49" fmla="*/ 30197 h 552"/>
              <a:gd name="T50" fmla="*/ 197931 w 601"/>
              <a:gd name="T51" fmla="*/ 30197 h 552"/>
              <a:gd name="T52" fmla="*/ 215533 w 601"/>
              <a:gd name="T53" fmla="*/ 81245 h 552"/>
              <a:gd name="T54" fmla="*/ 182484 w 601"/>
              <a:gd name="T55" fmla="*/ 20131 h 552"/>
              <a:gd name="T56" fmla="*/ 182484 w 601"/>
              <a:gd name="T57" fmla="*/ 20131 h 552"/>
              <a:gd name="T58" fmla="*/ 32689 w 601"/>
              <a:gd name="T59" fmla="*/ 20131 h 552"/>
              <a:gd name="T60" fmla="*/ 22631 w 601"/>
              <a:gd name="T61" fmla="*/ 10066 h 552"/>
              <a:gd name="T62" fmla="*/ 32689 w 601"/>
              <a:gd name="T63" fmla="*/ 0 h 552"/>
              <a:gd name="T64" fmla="*/ 182484 w 601"/>
              <a:gd name="T65" fmla="*/ 0 h 552"/>
              <a:gd name="T66" fmla="*/ 192902 w 601"/>
              <a:gd name="T67" fmla="*/ 10066 h 552"/>
              <a:gd name="T68" fmla="*/ 182484 w 601"/>
              <a:gd name="T69" fmla="*/ 20131 h 552"/>
              <a:gd name="T70" fmla="*/ 30175 w 601"/>
              <a:gd name="T71" fmla="*/ 119350 h 552"/>
              <a:gd name="T72" fmla="*/ 30175 w 601"/>
              <a:gd name="T73" fmla="*/ 119350 h 552"/>
              <a:gd name="T74" fmla="*/ 30175 w 601"/>
              <a:gd name="T75" fmla="*/ 119350 h 552"/>
              <a:gd name="T76" fmla="*/ 32689 w 601"/>
              <a:gd name="T77" fmla="*/ 119350 h 552"/>
              <a:gd name="T78" fmla="*/ 32689 w 601"/>
              <a:gd name="T79" fmla="*/ 119350 h 552"/>
              <a:gd name="T80" fmla="*/ 35204 w 601"/>
              <a:gd name="T81" fmla="*/ 119350 h 552"/>
              <a:gd name="T82" fmla="*/ 40592 w 601"/>
              <a:gd name="T83" fmla="*/ 116834 h 552"/>
              <a:gd name="T84" fmla="*/ 40592 w 601"/>
              <a:gd name="T85" fmla="*/ 116834 h 552"/>
              <a:gd name="T86" fmla="*/ 40592 w 601"/>
              <a:gd name="T87" fmla="*/ 116834 h 552"/>
              <a:gd name="T88" fmla="*/ 40592 w 601"/>
              <a:gd name="T89" fmla="*/ 167522 h 552"/>
              <a:gd name="T90" fmla="*/ 174941 w 601"/>
              <a:gd name="T91" fmla="*/ 167522 h 552"/>
              <a:gd name="T92" fmla="*/ 174941 w 601"/>
              <a:gd name="T93" fmla="*/ 116834 h 552"/>
              <a:gd name="T94" fmla="*/ 174941 w 601"/>
              <a:gd name="T95" fmla="*/ 116834 h 552"/>
              <a:gd name="T96" fmla="*/ 174941 w 601"/>
              <a:gd name="T97" fmla="*/ 116834 h 552"/>
              <a:gd name="T98" fmla="*/ 179970 w 601"/>
              <a:gd name="T99" fmla="*/ 119350 h 552"/>
              <a:gd name="T100" fmla="*/ 182484 w 601"/>
              <a:gd name="T101" fmla="*/ 119350 h 552"/>
              <a:gd name="T102" fmla="*/ 182484 w 601"/>
              <a:gd name="T103" fmla="*/ 119350 h 552"/>
              <a:gd name="T104" fmla="*/ 184999 w 601"/>
              <a:gd name="T105" fmla="*/ 119350 h 552"/>
              <a:gd name="T106" fmla="*/ 184999 w 601"/>
              <a:gd name="T107" fmla="*/ 119350 h 552"/>
              <a:gd name="T108" fmla="*/ 187514 w 601"/>
              <a:gd name="T109" fmla="*/ 119350 h 552"/>
              <a:gd name="T110" fmla="*/ 195416 w 601"/>
              <a:gd name="T111" fmla="*/ 119350 h 552"/>
              <a:gd name="T112" fmla="*/ 195416 w 601"/>
              <a:gd name="T113" fmla="*/ 188013 h 552"/>
              <a:gd name="T114" fmla="*/ 184999 w 601"/>
              <a:gd name="T115" fmla="*/ 198079 h 552"/>
              <a:gd name="T116" fmla="*/ 30175 w 601"/>
              <a:gd name="T117" fmla="*/ 198079 h 552"/>
              <a:gd name="T118" fmla="*/ 20116 w 601"/>
              <a:gd name="T119" fmla="*/ 188013 h 552"/>
              <a:gd name="T120" fmla="*/ 20116 w 601"/>
              <a:gd name="T121" fmla="*/ 119350 h 552"/>
              <a:gd name="T122" fmla="*/ 25145 w 601"/>
              <a:gd name="T123" fmla="*/ 119350 h 552"/>
              <a:gd name="T124" fmla="*/ 30175 w 601"/>
              <a:gd name="T125" fmla="*/ 119350 h 55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601" h="552">
                <a:moveTo>
                  <a:pt x="600" y="226"/>
                </a:moveTo>
                <a:lnTo>
                  <a:pt x="600" y="226"/>
                </a:lnTo>
                <a:cubicBezTo>
                  <a:pt x="600" y="268"/>
                  <a:pt x="565" y="304"/>
                  <a:pt x="522" y="304"/>
                </a:cubicBezTo>
                <a:cubicBezTo>
                  <a:pt x="480" y="304"/>
                  <a:pt x="452" y="268"/>
                  <a:pt x="452" y="226"/>
                </a:cubicBezTo>
                <a:cubicBezTo>
                  <a:pt x="452" y="268"/>
                  <a:pt x="417" y="304"/>
                  <a:pt x="374" y="304"/>
                </a:cubicBezTo>
                <a:cubicBezTo>
                  <a:pt x="332" y="304"/>
                  <a:pt x="296" y="268"/>
                  <a:pt x="296" y="226"/>
                </a:cubicBezTo>
                <a:cubicBezTo>
                  <a:pt x="296" y="268"/>
                  <a:pt x="268" y="304"/>
                  <a:pt x="226" y="304"/>
                </a:cubicBezTo>
                <a:cubicBezTo>
                  <a:pt x="183" y="304"/>
                  <a:pt x="148" y="268"/>
                  <a:pt x="148" y="226"/>
                </a:cubicBezTo>
                <a:cubicBezTo>
                  <a:pt x="148" y="268"/>
                  <a:pt x="113" y="304"/>
                  <a:pt x="70" y="304"/>
                </a:cubicBezTo>
                <a:cubicBezTo>
                  <a:pt x="28" y="304"/>
                  <a:pt x="0" y="268"/>
                  <a:pt x="0" y="226"/>
                </a:cubicBezTo>
                <a:cubicBezTo>
                  <a:pt x="49" y="84"/>
                  <a:pt x="49" y="84"/>
                  <a:pt x="49" y="84"/>
                </a:cubicBezTo>
                <a:cubicBezTo>
                  <a:pt x="551" y="84"/>
                  <a:pt x="551" y="84"/>
                  <a:pt x="551" y="84"/>
                </a:cubicBezTo>
                <a:cubicBezTo>
                  <a:pt x="600" y="226"/>
                  <a:pt x="600" y="226"/>
                  <a:pt x="600" y="226"/>
                </a:cubicBezTo>
                <a:close/>
                <a:moveTo>
                  <a:pt x="508" y="56"/>
                </a:moveTo>
                <a:lnTo>
                  <a:pt x="508" y="56"/>
                </a:lnTo>
                <a:cubicBezTo>
                  <a:pt x="91" y="56"/>
                  <a:pt x="91" y="56"/>
                  <a:pt x="91" y="56"/>
                </a:cubicBezTo>
                <a:cubicBezTo>
                  <a:pt x="77" y="56"/>
                  <a:pt x="63" y="49"/>
                  <a:pt x="63" y="28"/>
                </a:cubicBezTo>
                <a:cubicBezTo>
                  <a:pt x="63" y="14"/>
                  <a:pt x="77" y="0"/>
                  <a:pt x="91" y="0"/>
                </a:cubicBezTo>
                <a:cubicBezTo>
                  <a:pt x="508" y="0"/>
                  <a:pt x="508" y="0"/>
                  <a:pt x="508" y="0"/>
                </a:cubicBezTo>
                <a:cubicBezTo>
                  <a:pt x="522" y="0"/>
                  <a:pt x="537" y="14"/>
                  <a:pt x="537" y="28"/>
                </a:cubicBezTo>
                <a:cubicBezTo>
                  <a:pt x="537" y="49"/>
                  <a:pt x="522" y="56"/>
                  <a:pt x="508" y="56"/>
                </a:cubicBezTo>
                <a:close/>
                <a:moveTo>
                  <a:pt x="84" y="332"/>
                </a:moveTo>
                <a:lnTo>
                  <a:pt x="84" y="332"/>
                </a:lnTo>
                <a:cubicBezTo>
                  <a:pt x="84" y="332"/>
                  <a:pt x="84" y="332"/>
                  <a:pt x="91" y="332"/>
                </a:cubicBezTo>
                <a:cubicBezTo>
                  <a:pt x="91" y="332"/>
                  <a:pt x="91" y="332"/>
                  <a:pt x="98" y="332"/>
                </a:cubicBezTo>
                <a:cubicBezTo>
                  <a:pt x="98" y="325"/>
                  <a:pt x="106" y="325"/>
                  <a:pt x="113" y="325"/>
                </a:cubicBezTo>
                <a:cubicBezTo>
                  <a:pt x="113" y="466"/>
                  <a:pt x="113" y="466"/>
                  <a:pt x="113" y="466"/>
                </a:cubicBezTo>
                <a:cubicBezTo>
                  <a:pt x="487" y="466"/>
                  <a:pt x="487" y="466"/>
                  <a:pt x="487" y="466"/>
                </a:cubicBezTo>
                <a:cubicBezTo>
                  <a:pt x="487" y="325"/>
                  <a:pt x="487" y="325"/>
                  <a:pt x="487" y="325"/>
                </a:cubicBezTo>
                <a:cubicBezTo>
                  <a:pt x="494" y="325"/>
                  <a:pt x="494" y="325"/>
                  <a:pt x="501" y="332"/>
                </a:cubicBezTo>
                <a:cubicBezTo>
                  <a:pt x="501" y="332"/>
                  <a:pt x="501" y="332"/>
                  <a:pt x="508" y="332"/>
                </a:cubicBezTo>
                <a:lnTo>
                  <a:pt x="515" y="332"/>
                </a:lnTo>
                <a:lnTo>
                  <a:pt x="522" y="332"/>
                </a:lnTo>
                <a:cubicBezTo>
                  <a:pt x="530" y="332"/>
                  <a:pt x="537" y="332"/>
                  <a:pt x="544" y="332"/>
                </a:cubicBezTo>
                <a:cubicBezTo>
                  <a:pt x="544" y="523"/>
                  <a:pt x="544" y="523"/>
                  <a:pt x="544" y="523"/>
                </a:cubicBezTo>
                <a:cubicBezTo>
                  <a:pt x="544" y="537"/>
                  <a:pt x="530" y="551"/>
                  <a:pt x="515" y="551"/>
                </a:cubicBezTo>
                <a:cubicBezTo>
                  <a:pt x="84" y="551"/>
                  <a:pt x="84" y="551"/>
                  <a:pt x="84" y="551"/>
                </a:cubicBezTo>
                <a:cubicBezTo>
                  <a:pt x="63" y="551"/>
                  <a:pt x="56" y="537"/>
                  <a:pt x="56" y="523"/>
                </a:cubicBezTo>
                <a:cubicBezTo>
                  <a:pt x="56" y="332"/>
                  <a:pt x="56" y="332"/>
                  <a:pt x="56" y="332"/>
                </a:cubicBezTo>
                <a:cubicBezTo>
                  <a:pt x="63" y="332"/>
                  <a:pt x="63" y="332"/>
                  <a:pt x="70" y="332"/>
                </a:cubicBezTo>
                <a:cubicBezTo>
                  <a:pt x="77" y="332"/>
                  <a:pt x="77" y="332"/>
                  <a:pt x="84" y="3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2" name="Freeform 116"/>
          <p:cNvSpPr>
            <a:spLocks noChangeArrowheads="1"/>
          </p:cNvSpPr>
          <p:nvPr/>
        </p:nvSpPr>
        <p:spPr bwMode="auto">
          <a:xfrm>
            <a:off x="6455030" y="7097182"/>
            <a:ext cx="680930" cy="601982"/>
          </a:xfrm>
          <a:custGeom>
            <a:avLst/>
            <a:gdLst>
              <a:gd name="T0" fmla="*/ 173023 w 609"/>
              <a:gd name="T1" fmla="*/ 86398 h 538"/>
              <a:gd name="T2" fmla="*/ 173023 w 609"/>
              <a:gd name="T3" fmla="*/ 0 h 538"/>
              <a:gd name="T4" fmla="*/ 173023 w 609"/>
              <a:gd name="T5" fmla="*/ 86398 h 538"/>
              <a:gd name="T6" fmla="*/ 160433 w 609"/>
              <a:gd name="T7" fmla="*/ 20159 h 538"/>
              <a:gd name="T8" fmla="*/ 188131 w 609"/>
              <a:gd name="T9" fmla="*/ 20159 h 538"/>
              <a:gd name="T10" fmla="*/ 198563 w 609"/>
              <a:gd name="T11" fmla="*/ 30239 h 538"/>
              <a:gd name="T12" fmla="*/ 188131 w 609"/>
              <a:gd name="T13" fmla="*/ 20159 h 538"/>
              <a:gd name="T14" fmla="*/ 180577 w 609"/>
              <a:gd name="T15" fmla="*/ 22679 h 538"/>
              <a:gd name="T16" fmla="*/ 167987 w 609"/>
              <a:gd name="T17" fmla="*/ 22679 h 538"/>
              <a:gd name="T18" fmla="*/ 160433 w 609"/>
              <a:gd name="T19" fmla="*/ 20159 h 538"/>
              <a:gd name="T20" fmla="*/ 152520 w 609"/>
              <a:gd name="T21" fmla="*/ 35279 h 538"/>
              <a:gd name="T22" fmla="*/ 160433 w 609"/>
              <a:gd name="T23" fmla="*/ 43199 h 538"/>
              <a:gd name="T24" fmla="*/ 152520 w 609"/>
              <a:gd name="T25" fmla="*/ 50759 h 538"/>
              <a:gd name="T26" fmla="*/ 160433 w 609"/>
              <a:gd name="T27" fmla="*/ 65878 h 538"/>
              <a:gd name="T28" fmla="*/ 167987 w 609"/>
              <a:gd name="T29" fmla="*/ 63358 h 538"/>
              <a:gd name="T30" fmla="*/ 180577 w 609"/>
              <a:gd name="T31" fmla="*/ 63358 h 538"/>
              <a:gd name="T32" fmla="*/ 188131 w 609"/>
              <a:gd name="T33" fmla="*/ 65878 h 538"/>
              <a:gd name="T34" fmla="*/ 193167 w 609"/>
              <a:gd name="T35" fmla="*/ 50759 h 538"/>
              <a:gd name="T36" fmla="*/ 188131 w 609"/>
              <a:gd name="T37" fmla="*/ 43199 h 538"/>
              <a:gd name="T38" fmla="*/ 193167 w 609"/>
              <a:gd name="T39" fmla="*/ 35279 h 538"/>
              <a:gd name="T40" fmla="*/ 198563 w 609"/>
              <a:gd name="T41" fmla="*/ 60838 h 538"/>
              <a:gd name="T42" fmla="*/ 84174 w 609"/>
              <a:gd name="T43" fmla="*/ 116997 h 538"/>
              <a:gd name="T44" fmla="*/ 170505 w 609"/>
              <a:gd name="T45" fmla="*/ 111957 h 538"/>
              <a:gd name="T46" fmla="*/ 203599 w 609"/>
              <a:gd name="T47" fmla="*/ 88918 h 538"/>
              <a:gd name="T48" fmla="*/ 185613 w 609"/>
              <a:gd name="T49" fmla="*/ 124557 h 538"/>
              <a:gd name="T50" fmla="*/ 178059 w 609"/>
              <a:gd name="T51" fmla="*/ 132117 h 538"/>
              <a:gd name="T52" fmla="*/ 94246 w 609"/>
              <a:gd name="T53" fmla="*/ 152636 h 538"/>
              <a:gd name="T54" fmla="*/ 211153 w 609"/>
              <a:gd name="T55" fmla="*/ 172796 h 538"/>
              <a:gd name="T56" fmla="*/ 170505 w 609"/>
              <a:gd name="T57" fmla="*/ 172796 h 538"/>
              <a:gd name="T58" fmla="*/ 56116 w 609"/>
              <a:gd name="T59" fmla="*/ 193315 h 538"/>
              <a:gd name="T60" fmla="*/ 56116 w 609"/>
              <a:gd name="T61" fmla="*/ 152636 h 538"/>
              <a:gd name="T62" fmla="*/ 33094 w 609"/>
              <a:gd name="T63" fmla="*/ 40679 h 538"/>
              <a:gd name="T64" fmla="*/ 0 w 609"/>
              <a:gd name="T65" fmla="*/ 30239 h 538"/>
              <a:gd name="T66" fmla="*/ 40648 w 609"/>
              <a:gd name="T67" fmla="*/ 20159 h 538"/>
              <a:gd name="T68" fmla="*/ 51080 w 609"/>
              <a:gd name="T69" fmla="*/ 25199 h 538"/>
              <a:gd name="T70" fmla="*/ 119785 w 609"/>
              <a:gd name="T71" fmla="*/ 43199 h 538"/>
              <a:gd name="T72" fmla="*/ 63670 w 609"/>
              <a:gd name="T73" fmla="*/ 63358 h 53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538">
                <a:moveTo>
                  <a:pt x="481" y="240"/>
                </a:moveTo>
                <a:lnTo>
                  <a:pt x="481" y="240"/>
                </a:lnTo>
                <a:cubicBezTo>
                  <a:pt x="417" y="240"/>
                  <a:pt x="361" y="191"/>
                  <a:pt x="361" y="120"/>
                </a:cubicBezTo>
                <a:cubicBezTo>
                  <a:pt x="361" y="49"/>
                  <a:pt x="417" y="0"/>
                  <a:pt x="481" y="0"/>
                </a:cubicBezTo>
                <a:cubicBezTo>
                  <a:pt x="552" y="0"/>
                  <a:pt x="608" y="49"/>
                  <a:pt x="608" y="120"/>
                </a:cubicBezTo>
                <a:cubicBezTo>
                  <a:pt x="608" y="191"/>
                  <a:pt x="552" y="240"/>
                  <a:pt x="481" y="240"/>
                </a:cubicBezTo>
                <a:close/>
                <a:moveTo>
                  <a:pt x="446" y="56"/>
                </a:moveTo>
                <a:lnTo>
                  <a:pt x="446" y="56"/>
                </a:lnTo>
                <a:close/>
                <a:moveTo>
                  <a:pt x="523" y="56"/>
                </a:moveTo>
                <a:lnTo>
                  <a:pt x="523" y="56"/>
                </a:lnTo>
                <a:close/>
                <a:moveTo>
                  <a:pt x="552" y="84"/>
                </a:moveTo>
                <a:lnTo>
                  <a:pt x="552" y="84"/>
                </a:lnTo>
                <a:cubicBezTo>
                  <a:pt x="552" y="63"/>
                  <a:pt x="537" y="56"/>
                  <a:pt x="523" y="56"/>
                </a:cubicBezTo>
                <a:cubicBezTo>
                  <a:pt x="516" y="56"/>
                  <a:pt x="509" y="56"/>
                  <a:pt x="502" y="63"/>
                </a:cubicBezTo>
                <a:cubicBezTo>
                  <a:pt x="481" y="77"/>
                  <a:pt x="481" y="77"/>
                  <a:pt x="481" y="77"/>
                </a:cubicBezTo>
                <a:cubicBezTo>
                  <a:pt x="467" y="63"/>
                  <a:pt x="467" y="63"/>
                  <a:pt x="467" y="63"/>
                </a:cubicBezTo>
                <a:cubicBezTo>
                  <a:pt x="460" y="56"/>
                  <a:pt x="453" y="56"/>
                  <a:pt x="446" y="56"/>
                </a:cubicBezTo>
                <a:cubicBezTo>
                  <a:pt x="432" y="56"/>
                  <a:pt x="417" y="63"/>
                  <a:pt x="417" y="84"/>
                </a:cubicBezTo>
                <a:cubicBezTo>
                  <a:pt x="417" y="91"/>
                  <a:pt x="417" y="98"/>
                  <a:pt x="424" y="98"/>
                </a:cubicBezTo>
                <a:cubicBezTo>
                  <a:pt x="446" y="120"/>
                  <a:pt x="446" y="120"/>
                  <a:pt x="446" y="120"/>
                </a:cubicBezTo>
                <a:cubicBezTo>
                  <a:pt x="424" y="141"/>
                  <a:pt x="424" y="141"/>
                  <a:pt x="424" y="141"/>
                </a:cubicBezTo>
                <a:cubicBezTo>
                  <a:pt x="417" y="141"/>
                  <a:pt x="417" y="148"/>
                  <a:pt x="417" y="155"/>
                </a:cubicBezTo>
                <a:cubicBezTo>
                  <a:pt x="417" y="176"/>
                  <a:pt x="432" y="183"/>
                  <a:pt x="446" y="183"/>
                </a:cubicBezTo>
                <a:cubicBezTo>
                  <a:pt x="453" y="183"/>
                  <a:pt x="460" y="183"/>
                  <a:pt x="467" y="176"/>
                </a:cubicBezTo>
                <a:cubicBezTo>
                  <a:pt x="481" y="162"/>
                  <a:pt x="481" y="162"/>
                  <a:pt x="481" y="162"/>
                </a:cubicBezTo>
                <a:cubicBezTo>
                  <a:pt x="502" y="176"/>
                  <a:pt x="502" y="176"/>
                  <a:pt x="502" y="176"/>
                </a:cubicBezTo>
                <a:cubicBezTo>
                  <a:pt x="509" y="183"/>
                  <a:pt x="516" y="183"/>
                  <a:pt x="523" y="183"/>
                </a:cubicBezTo>
                <a:cubicBezTo>
                  <a:pt x="537" y="183"/>
                  <a:pt x="552" y="176"/>
                  <a:pt x="552" y="155"/>
                </a:cubicBezTo>
                <a:cubicBezTo>
                  <a:pt x="552" y="148"/>
                  <a:pt x="545" y="141"/>
                  <a:pt x="537" y="141"/>
                </a:cubicBezTo>
                <a:cubicBezTo>
                  <a:pt x="523" y="120"/>
                  <a:pt x="523" y="120"/>
                  <a:pt x="523" y="120"/>
                </a:cubicBezTo>
                <a:cubicBezTo>
                  <a:pt x="537" y="98"/>
                  <a:pt x="537" y="98"/>
                  <a:pt x="537" y="98"/>
                </a:cubicBezTo>
                <a:cubicBezTo>
                  <a:pt x="545" y="98"/>
                  <a:pt x="552" y="91"/>
                  <a:pt x="552" y="84"/>
                </a:cubicBezTo>
                <a:close/>
                <a:moveTo>
                  <a:pt x="552" y="169"/>
                </a:moveTo>
                <a:lnTo>
                  <a:pt x="552" y="169"/>
                </a:lnTo>
                <a:close/>
                <a:moveTo>
                  <a:pt x="234" y="325"/>
                </a:moveTo>
                <a:lnTo>
                  <a:pt x="234" y="325"/>
                </a:lnTo>
                <a:cubicBezTo>
                  <a:pt x="474" y="311"/>
                  <a:pt x="474" y="311"/>
                  <a:pt x="474" y="311"/>
                </a:cubicBezTo>
                <a:cubicBezTo>
                  <a:pt x="495" y="268"/>
                  <a:pt x="495" y="268"/>
                  <a:pt x="495" y="268"/>
                </a:cubicBezTo>
                <a:cubicBezTo>
                  <a:pt x="516" y="268"/>
                  <a:pt x="545" y="261"/>
                  <a:pt x="566" y="247"/>
                </a:cubicBezTo>
                <a:cubicBezTo>
                  <a:pt x="516" y="346"/>
                  <a:pt x="516" y="346"/>
                  <a:pt x="516" y="346"/>
                </a:cubicBezTo>
                <a:cubicBezTo>
                  <a:pt x="516" y="360"/>
                  <a:pt x="502" y="367"/>
                  <a:pt x="495" y="367"/>
                </a:cubicBezTo>
                <a:cubicBezTo>
                  <a:pt x="248" y="381"/>
                  <a:pt x="248" y="381"/>
                  <a:pt x="248" y="381"/>
                </a:cubicBezTo>
                <a:cubicBezTo>
                  <a:pt x="262" y="424"/>
                  <a:pt x="262" y="424"/>
                  <a:pt x="262" y="424"/>
                </a:cubicBezTo>
                <a:cubicBezTo>
                  <a:pt x="530" y="424"/>
                  <a:pt x="530" y="424"/>
                  <a:pt x="530" y="424"/>
                </a:cubicBezTo>
                <a:cubicBezTo>
                  <a:pt x="559" y="424"/>
                  <a:pt x="587" y="445"/>
                  <a:pt x="587" y="480"/>
                </a:cubicBezTo>
                <a:cubicBezTo>
                  <a:pt x="587" y="509"/>
                  <a:pt x="559" y="537"/>
                  <a:pt x="530" y="537"/>
                </a:cubicBezTo>
                <a:cubicBezTo>
                  <a:pt x="502" y="537"/>
                  <a:pt x="474" y="509"/>
                  <a:pt x="474" y="480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509"/>
                  <a:pt x="184" y="537"/>
                  <a:pt x="156" y="537"/>
                </a:cubicBezTo>
                <a:cubicBezTo>
                  <a:pt x="121" y="537"/>
                  <a:pt x="99" y="509"/>
                  <a:pt x="99" y="480"/>
                </a:cubicBezTo>
                <a:cubicBezTo>
                  <a:pt x="99" y="445"/>
                  <a:pt x="121" y="424"/>
                  <a:pt x="156" y="424"/>
                </a:cubicBezTo>
                <a:cubicBezTo>
                  <a:pt x="205" y="424"/>
                  <a:pt x="205" y="424"/>
                  <a:pt x="205" y="424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15" y="113"/>
                  <a:pt x="0" y="98"/>
                  <a:pt x="0" y="84"/>
                </a:cubicBezTo>
                <a:cubicBezTo>
                  <a:pt x="0" y="63"/>
                  <a:pt x="15" y="56"/>
                  <a:pt x="29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28" y="56"/>
                  <a:pt x="142" y="63"/>
                  <a:pt x="142" y="7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333" y="120"/>
                  <a:pt x="333" y="120"/>
                  <a:pt x="333" y="120"/>
                </a:cubicBezTo>
                <a:cubicBezTo>
                  <a:pt x="333" y="141"/>
                  <a:pt x="340" y="162"/>
                  <a:pt x="347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234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3" name="Freeform 117"/>
          <p:cNvSpPr>
            <a:spLocks noChangeArrowheads="1"/>
          </p:cNvSpPr>
          <p:nvPr/>
        </p:nvSpPr>
        <p:spPr bwMode="auto">
          <a:xfrm>
            <a:off x="5280676" y="7097182"/>
            <a:ext cx="675994" cy="601982"/>
          </a:xfrm>
          <a:custGeom>
            <a:avLst/>
            <a:gdLst>
              <a:gd name="T0" fmla="*/ 173766 w 602"/>
              <a:gd name="T1" fmla="*/ 86398 h 538"/>
              <a:gd name="T2" fmla="*/ 173766 w 602"/>
              <a:gd name="T3" fmla="*/ 86398 h 538"/>
              <a:gd name="T4" fmla="*/ 130415 w 602"/>
              <a:gd name="T5" fmla="*/ 43199 h 538"/>
              <a:gd name="T6" fmla="*/ 173766 w 602"/>
              <a:gd name="T7" fmla="*/ 0 h 538"/>
              <a:gd name="T8" fmla="*/ 217118 w 602"/>
              <a:gd name="T9" fmla="*/ 43199 h 538"/>
              <a:gd name="T10" fmla="*/ 173766 w 602"/>
              <a:gd name="T11" fmla="*/ 86398 h 538"/>
              <a:gd name="T12" fmla="*/ 193997 w 602"/>
              <a:gd name="T13" fmla="*/ 22679 h 538"/>
              <a:gd name="T14" fmla="*/ 193997 w 602"/>
              <a:gd name="T15" fmla="*/ 22679 h 538"/>
              <a:gd name="T16" fmla="*/ 186411 w 602"/>
              <a:gd name="T17" fmla="*/ 25199 h 538"/>
              <a:gd name="T18" fmla="*/ 166180 w 602"/>
              <a:gd name="T19" fmla="*/ 45719 h 538"/>
              <a:gd name="T20" fmla="*/ 161122 w 602"/>
              <a:gd name="T21" fmla="*/ 40679 h 538"/>
              <a:gd name="T22" fmla="*/ 153175 w 602"/>
              <a:gd name="T23" fmla="*/ 35279 h 538"/>
              <a:gd name="T24" fmla="*/ 143059 w 602"/>
              <a:gd name="T25" fmla="*/ 45719 h 538"/>
              <a:gd name="T26" fmla="*/ 145588 w 602"/>
              <a:gd name="T27" fmla="*/ 53279 h 538"/>
              <a:gd name="T28" fmla="*/ 161122 w 602"/>
              <a:gd name="T29" fmla="*/ 65878 h 538"/>
              <a:gd name="T30" fmla="*/ 166180 w 602"/>
              <a:gd name="T31" fmla="*/ 71278 h 538"/>
              <a:gd name="T32" fmla="*/ 173766 w 602"/>
              <a:gd name="T33" fmla="*/ 65878 h 538"/>
              <a:gd name="T34" fmla="*/ 201945 w 602"/>
              <a:gd name="T35" fmla="*/ 40679 h 538"/>
              <a:gd name="T36" fmla="*/ 204474 w 602"/>
              <a:gd name="T37" fmla="*/ 32759 h 538"/>
              <a:gd name="T38" fmla="*/ 193997 w 602"/>
              <a:gd name="T39" fmla="*/ 22679 h 538"/>
              <a:gd name="T40" fmla="*/ 81645 w 602"/>
              <a:gd name="T41" fmla="*/ 116997 h 538"/>
              <a:gd name="T42" fmla="*/ 81645 w 602"/>
              <a:gd name="T43" fmla="*/ 116997 h 538"/>
              <a:gd name="T44" fmla="*/ 171238 w 602"/>
              <a:gd name="T45" fmla="*/ 111957 h 538"/>
              <a:gd name="T46" fmla="*/ 176295 w 602"/>
              <a:gd name="T47" fmla="*/ 96478 h 538"/>
              <a:gd name="T48" fmla="*/ 201945 w 602"/>
              <a:gd name="T49" fmla="*/ 88918 h 538"/>
              <a:gd name="T50" fmla="*/ 186411 w 602"/>
              <a:gd name="T51" fmla="*/ 124557 h 538"/>
              <a:gd name="T52" fmla="*/ 186411 w 602"/>
              <a:gd name="T53" fmla="*/ 124557 h 538"/>
              <a:gd name="T54" fmla="*/ 178824 w 602"/>
              <a:gd name="T55" fmla="*/ 132117 h 538"/>
              <a:gd name="T56" fmla="*/ 178824 w 602"/>
              <a:gd name="T57" fmla="*/ 132117 h 538"/>
              <a:gd name="T58" fmla="*/ 89593 w 602"/>
              <a:gd name="T59" fmla="*/ 137156 h 538"/>
              <a:gd name="T60" fmla="*/ 94650 w 602"/>
              <a:gd name="T61" fmla="*/ 152636 h 538"/>
              <a:gd name="T62" fmla="*/ 191468 w 602"/>
              <a:gd name="T63" fmla="*/ 152636 h 538"/>
              <a:gd name="T64" fmla="*/ 212060 w 602"/>
              <a:gd name="T65" fmla="*/ 172796 h 538"/>
              <a:gd name="T66" fmla="*/ 191468 w 602"/>
              <a:gd name="T67" fmla="*/ 193315 h 538"/>
              <a:gd name="T68" fmla="*/ 171238 w 602"/>
              <a:gd name="T69" fmla="*/ 172796 h 538"/>
              <a:gd name="T70" fmla="*/ 74058 w 602"/>
              <a:gd name="T71" fmla="*/ 172796 h 538"/>
              <a:gd name="T72" fmla="*/ 53828 w 602"/>
              <a:gd name="T73" fmla="*/ 193315 h 538"/>
              <a:gd name="T74" fmla="*/ 33236 w 602"/>
              <a:gd name="T75" fmla="*/ 172796 h 538"/>
              <a:gd name="T76" fmla="*/ 53828 w 602"/>
              <a:gd name="T77" fmla="*/ 152636 h 538"/>
              <a:gd name="T78" fmla="*/ 74058 w 602"/>
              <a:gd name="T79" fmla="*/ 152636 h 538"/>
              <a:gd name="T80" fmla="*/ 33236 w 602"/>
              <a:gd name="T81" fmla="*/ 40679 h 538"/>
              <a:gd name="T82" fmla="*/ 10477 w 602"/>
              <a:gd name="T83" fmla="*/ 40679 h 538"/>
              <a:gd name="T84" fmla="*/ 0 w 602"/>
              <a:gd name="T85" fmla="*/ 30239 h 538"/>
              <a:gd name="T86" fmla="*/ 10477 w 602"/>
              <a:gd name="T87" fmla="*/ 20159 h 538"/>
              <a:gd name="T88" fmla="*/ 40822 w 602"/>
              <a:gd name="T89" fmla="*/ 20159 h 538"/>
              <a:gd name="T90" fmla="*/ 51299 w 602"/>
              <a:gd name="T91" fmla="*/ 25199 h 538"/>
              <a:gd name="T92" fmla="*/ 51299 w 602"/>
              <a:gd name="T93" fmla="*/ 25199 h 538"/>
              <a:gd name="T94" fmla="*/ 56357 w 602"/>
              <a:gd name="T95" fmla="*/ 43199 h 538"/>
              <a:gd name="T96" fmla="*/ 120300 w 602"/>
              <a:gd name="T97" fmla="*/ 43199 h 538"/>
              <a:gd name="T98" fmla="*/ 122829 w 602"/>
              <a:gd name="T99" fmla="*/ 63358 h 538"/>
              <a:gd name="T100" fmla="*/ 63943 w 602"/>
              <a:gd name="T101" fmla="*/ 63358 h 538"/>
              <a:gd name="T102" fmla="*/ 81645 w 602"/>
              <a:gd name="T103" fmla="*/ 116997 h 53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2" h="538">
                <a:moveTo>
                  <a:pt x="481" y="240"/>
                </a:moveTo>
                <a:lnTo>
                  <a:pt x="481" y="240"/>
                </a:lnTo>
                <a:cubicBezTo>
                  <a:pt x="410" y="240"/>
                  <a:pt x="361" y="191"/>
                  <a:pt x="361" y="120"/>
                </a:cubicBezTo>
                <a:cubicBezTo>
                  <a:pt x="361" y="49"/>
                  <a:pt x="410" y="0"/>
                  <a:pt x="481" y="0"/>
                </a:cubicBezTo>
                <a:cubicBezTo>
                  <a:pt x="552" y="0"/>
                  <a:pt x="601" y="49"/>
                  <a:pt x="601" y="120"/>
                </a:cubicBezTo>
                <a:cubicBezTo>
                  <a:pt x="601" y="191"/>
                  <a:pt x="552" y="240"/>
                  <a:pt x="481" y="240"/>
                </a:cubicBezTo>
                <a:close/>
                <a:moveTo>
                  <a:pt x="537" y="63"/>
                </a:moveTo>
                <a:lnTo>
                  <a:pt x="537" y="63"/>
                </a:lnTo>
                <a:cubicBezTo>
                  <a:pt x="530" y="63"/>
                  <a:pt x="523" y="63"/>
                  <a:pt x="516" y="70"/>
                </a:cubicBezTo>
                <a:cubicBezTo>
                  <a:pt x="460" y="127"/>
                  <a:pt x="460" y="127"/>
                  <a:pt x="460" y="127"/>
                </a:cubicBezTo>
                <a:cubicBezTo>
                  <a:pt x="446" y="113"/>
                  <a:pt x="446" y="113"/>
                  <a:pt x="446" y="113"/>
                </a:cubicBezTo>
                <a:cubicBezTo>
                  <a:pt x="439" y="106"/>
                  <a:pt x="431" y="98"/>
                  <a:pt x="424" y="98"/>
                </a:cubicBezTo>
                <a:cubicBezTo>
                  <a:pt x="410" y="98"/>
                  <a:pt x="396" y="113"/>
                  <a:pt x="396" y="127"/>
                </a:cubicBezTo>
                <a:cubicBezTo>
                  <a:pt x="396" y="134"/>
                  <a:pt x="396" y="141"/>
                  <a:pt x="403" y="148"/>
                </a:cubicBezTo>
                <a:cubicBezTo>
                  <a:pt x="446" y="183"/>
                  <a:pt x="446" y="183"/>
                  <a:pt x="446" y="183"/>
                </a:cubicBezTo>
                <a:cubicBezTo>
                  <a:pt x="446" y="191"/>
                  <a:pt x="453" y="198"/>
                  <a:pt x="460" y="198"/>
                </a:cubicBezTo>
                <a:cubicBezTo>
                  <a:pt x="467" y="198"/>
                  <a:pt x="474" y="191"/>
                  <a:pt x="481" y="183"/>
                </a:cubicBezTo>
                <a:cubicBezTo>
                  <a:pt x="559" y="113"/>
                  <a:pt x="559" y="113"/>
                  <a:pt x="559" y="113"/>
                </a:cubicBezTo>
                <a:cubicBezTo>
                  <a:pt x="566" y="106"/>
                  <a:pt x="566" y="98"/>
                  <a:pt x="566" y="91"/>
                </a:cubicBezTo>
                <a:cubicBezTo>
                  <a:pt x="566" y="77"/>
                  <a:pt x="552" y="63"/>
                  <a:pt x="537" y="63"/>
                </a:cubicBezTo>
                <a:close/>
                <a:moveTo>
                  <a:pt x="226" y="325"/>
                </a:moveTo>
                <a:lnTo>
                  <a:pt x="226" y="325"/>
                </a:lnTo>
                <a:cubicBezTo>
                  <a:pt x="474" y="311"/>
                  <a:pt x="474" y="311"/>
                  <a:pt x="474" y="311"/>
                </a:cubicBezTo>
                <a:cubicBezTo>
                  <a:pt x="488" y="268"/>
                  <a:pt x="488" y="268"/>
                  <a:pt x="488" y="268"/>
                </a:cubicBezTo>
                <a:cubicBezTo>
                  <a:pt x="516" y="268"/>
                  <a:pt x="537" y="261"/>
                  <a:pt x="559" y="247"/>
                </a:cubicBezTo>
                <a:cubicBezTo>
                  <a:pt x="516" y="346"/>
                  <a:pt x="516" y="346"/>
                  <a:pt x="516" y="346"/>
                </a:cubicBezTo>
                <a:cubicBezTo>
                  <a:pt x="509" y="360"/>
                  <a:pt x="502" y="367"/>
                  <a:pt x="495" y="367"/>
                </a:cubicBezTo>
                <a:cubicBezTo>
                  <a:pt x="248" y="381"/>
                  <a:pt x="248" y="381"/>
                  <a:pt x="248" y="381"/>
                </a:cubicBezTo>
                <a:cubicBezTo>
                  <a:pt x="262" y="424"/>
                  <a:pt x="262" y="424"/>
                  <a:pt x="262" y="424"/>
                </a:cubicBezTo>
                <a:cubicBezTo>
                  <a:pt x="530" y="424"/>
                  <a:pt x="530" y="424"/>
                  <a:pt x="530" y="424"/>
                </a:cubicBezTo>
                <a:cubicBezTo>
                  <a:pt x="559" y="424"/>
                  <a:pt x="587" y="445"/>
                  <a:pt x="587" y="480"/>
                </a:cubicBezTo>
                <a:cubicBezTo>
                  <a:pt x="587" y="509"/>
                  <a:pt x="559" y="537"/>
                  <a:pt x="530" y="537"/>
                </a:cubicBezTo>
                <a:cubicBezTo>
                  <a:pt x="495" y="537"/>
                  <a:pt x="474" y="509"/>
                  <a:pt x="474" y="480"/>
                </a:cubicBezTo>
                <a:cubicBezTo>
                  <a:pt x="205" y="480"/>
                  <a:pt x="205" y="480"/>
                  <a:pt x="205" y="480"/>
                </a:cubicBezTo>
                <a:cubicBezTo>
                  <a:pt x="205" y="509"/>
                  <a:pt x="184" y="537"/>
                  <a:pt x="149" y="537"/>
                </a:cubicBezTo>
                <a:cubicBezTo>
                  <a:pt x="120" y="537"/>
                  <a:pt x="92" y="509"/>
                  <a:pt x="92" y="480"/>
                </a:cubicBezTo>
                <a:cubicBezTo>
                  <a:pt x="92" y="445"/>
                  <a:pt x="120" y="424"/>
                  <a:pt x="149" y="424"/>
                </a:cubicBezTo>
                <a:cubicBezTo>
                  <a:pt x="205" y="424"/>
                  <a:pt x="205" y="424"/>
                  <a:pt x="205" y="424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15" y="113"/>
                  <a:pt x="0" y="98"/>
                  <a:pt x="0" y="84"/>
                </a:cubicBezTo>
                <a:cubicBezTo>
                  <a:pt x="0" y="63"/>
                  <a:pt x="15" y="56"/>
                  <a:pt x="29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28" y="56"/>
                  <a:pt x="135" y="63"/>
                  <a:pt x="142" y="7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333" y="120"/>
                  <a:pt x="333" y="120"/>
                  <a:pt x="333" y="120"/>
                </a:cubicBezTo>
                <a:cubicBezTo>
                  <a:pt x="333" y="141"/>
                  <a:pt x="333" y="162"/>
                  <a:pt x="340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226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4" name="Freeform 118"/>
          <p:cNvSpPr>
            <a:spLocks noChangeArrowheads="1"/>
          </p:cNvSpPr>
          <p:nvPr/>
        </p:nvSpPr>
        <p:spPr bwMode="auto">
          <a:xfrm>
            <a:off x="4101383" y="7097182"/>
            <a:ext cx="675996" cy="601982"/>
          </a:xfrm>
          <a:custGeom>
            <a:avLst/>
            <a:gdLst>
              <a:gd name="T0" fmla="*/ 173767 w 602"/>
              <a:gd name="T1" fmla="*/ 86398 h 538"/>
              <a:gd name="T2" fmla="*/ 173767 w 602"/>
              <a:gd name="T3" fmla="*/ 86398 h 538"/>
              <a:gd name="T4" fmla="*/ 127887 w 602"/>
              <a:gd name="T5" fmla="*/ 43199 h 538"/>
              <a:gd name="T6" fmla="*/ 173767 w 602"/>
              <a:gd name="T7" fmla="*/ 0 h 538"/>
              <a:gd name="T8" fmla="*/ 217119 w 602"/>
              <a:gd name="T9" fmla="*/ 43199 h 538"/>
              <a:gd name="T10" fmla="*/ 173767 w 602"/>
              <a:gd name="T11" fmla="*/ 86398 h 538"/>
              <a:gd name="T12" fmla="*/ 193998 w 602"/>
              <a:gd name="T13" fmla="*/ 32759 h 538"/>
              <a:gd name="T14" fmla="*/ 193998 w 602"/>
              <a:gd name="T15" fmla="*/ 32759 h 538"/>
              <a:gd name="T16" fmla="*/ 153175 w 602"/>
              <a:gd name="T17" fmla="*/ 32759 h 538"/>
              <a:gd name="T18" fmla="*/ 143060 w 602"/>
              <a:gd name="T19" fmla="*/ 43199 h 538"/>
              <a:gd name="T20" fmla="*/ 153175 w 602"/>
              <a:gd name="T21" fmla="*/ 53279 h 538"/>
              <a:gd name="T22" fmla="*/ 193998 w 602"/>
              <a:gd name="T23" fmla="*/ 53279 h 538"/>
              <a:gd name="T24" fmla="*/ 204475 w 602"/>
              <a:gd name="T25" fmla="*/ 43199 h 538"/>
              <a:gd name="T26" fmla="*/ 193998 w 602"/>
              <a:gd name="T27" fmla="*/ 32759 h 538"/>
              <a:gd name="T28" fmla="*/ 81645 w 602"/>
              <a:gd name="T29" fmla="*/ 116997 h 538"/>
              <a:gd name="T30" fmla="*/ 81645 w 602"/>
              <a:gd name="T31" fmla="*/ 116997 h 538"/>
              <a:gd name="T32" fmla="*/ 168710 w 602"/>
              <a:gd name="T33" fmla="*/ 111957 h 538"/>
              <a:gd name="T34" fmla="*/ 176296 w 602"/>
              <a:gd name="T35" fmla="*/ 96478 h 538"/>
              <a:gd name="T36" fmla="*/ 201946 w 602"/>
              <a:gd name="T37" fmla="*/ 88918 h 538"/>
              <a:gd name="T38" fmla="*/ 186411 w 602"/>
              <a:gd name="T39" fmla="*/ 124557 h 538"/>
              <a:gd name="T40" fmla="*/ 186411 w 602"/>
              <a:gd name="T41" fmla="*/ 124557 h 538"/>
              <a:gd name="T42" fmla="*/ 176296 w 602"/>
              <a:gd name="T43" fmla="*/ 132117 h 538"/>
              <a:gd name="T44" fmla="*/ 176296 w 602"/>
              <a:gd name="T45" fmla="*/ 132117 h 538"/>
              <a:gd name="T46" fmla="*/ 89593 w 602"/>
              <a:gd name="T47" fmla="*/ 137156 h 538"/>
              <a:gd name="T48" fmla="*/ 94651 w 602"/>
              <a:gd name="T49" fmla="*/ 152636 h 538"/>
              <a:gd name="T50" fmla="*/ 188940 w 602"/>
              <a:gd name="T51" fmla="*/ 152636 h 538"/>
              <a:gd name="T52" fmla="*/ 209532 w 602"/>
              <a:gd name="T53" fmla="*/ 172796 h 538"/>
              <a:gd name="T54" fmla="*/ 188940 w 602"/>
              <a:gd name="T55" fmla="*/ 193315 h 538"/>
              <a:gd name="T56" fmla="*/ 168710 w 602"/>
              <a:gd name="T57" fmla="*/ 172796 h 538"/>
              <a:gd name="T58" fmla="*/ 74059 w 602"/>
              <a:gd name="T59" fmla="*/ 172796 h 538"/>
              <a:gd name="T60" fmla="*/ 53828 w 602"/>
              <a:gd name="T61" fmla="*/ 193315 h 538"/>
              <a:gd name="T62" fmla="*/ 33236 w 602"/>
              <a:gd name="T63" fmla="*/ 172796 h 538"/>
              <a:gd name="T64" fmla="*/ 53828 w 602"/>
              <a:gd name="T65" fmla="*/ 152636 h 538"/>
              <a:gd name="T66" fmla="*/ 71530 w 602"/>
              <a:gd name="T67" fmla="*/ 152636 h 538"/>
              <a:gd name="T68" fmla="*/ 33236 w 602"/>
              <a:gd name="T69" fmla="*/ 40679 h 538"/>
              <a:gd name="T70" fmla="*/ 10477 w 602"/>
              <a:gd name="T71" fmla="*/ 40679 h 538"/>
              <a:gd name="T72" fmla="*/ 0 w 602"/>
              <a:gd name="T73" fmla="*/ 30239 h 538"/>
              <a:gd name="T74" fmla="*/ 10477 w 602"/>
              <a:gd name="T75" fmla="*/ 20159 h 538"/>
              <a:gd name="T76" fmla="*/ 40823 w 602"/>
              <a:gd name="T77" fmla="*/ 20159 h 538"/>
              <a:gd name="T78" fmla="*/ 48770 w 602"/>
              <a:gd name="T79" fmla="*/ 25199 h 538"/>
              <a:gd name="T80" fmla="*/ 48770 w 602"/>
              <a:gd name="T81" fmla="*/ 25199 h 538"/>
              <a:gd name="T82" fmla="*/ 56357 w 602"/>
              <a:gd name="T83" fmla="*/ 43199 h 538"/>
              <a:gd name="T84" fmla="*/ 117410 w 602"/>
              <a:gd name="T85" fmla="*/ 43199 h 538"/>
              <a:gd name="T86" fmla="*/ 122829 w 602"/>
              <a:gd name="T87" fmla="*/ 63358 h 538"/>
              <a:gd name="T88" fmla="*/ 63943 w 602"/>
              <a:gd name="T89" fmla="*/ 63358 h 538"/>
              <a:gd name="T90" fmla="*/ 81645 w 602"/>
              <a:gd name="T91" fmla="*/ 116997 h 538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02" h="538">
                <a:moveTo>
                  <a:pt x="481" y="240"/>
                </a:moveTo>
                <a:lnTo>
                  <a:pt x="481" y="240"/>
                </a:lnTo>
                <a:cubicBezTo>
                  <a:pt x="410" y="240"/>
                  <a:pt x="354" y="191"/>
                  <a:pt x="354" y="120"/>
                </a:cubicBezTo>
                <a:cubicBezTo>
                  <a:pt x="354" y="49"/>
                  <a:pt x="410" y="0"/>
                  <a:pt x="481" y="0"/>
                </a:cubicBezTo>
                <a:cubicBezTo>
                  <a:pt x="544" y="0"/>
                  <a:pt x="601" y="49"/>
                  <a:pt x="601" y="120"/>
                </a:cubicBezTo>
                <a:cubicBezTo>
                  <a:pt x="601" y="191"/>
                  <a:pt x="544" y="240"/>
                  <a:pt x="481" y="240"/>
                </a:cubicBezTo>
                <a:close/>
                <a:moveTo>
                  <a:pt x="537" y="91"/>
                </a:moveTo>
                <a:lnTo>
                  <a:pt x="537" y="91"/>
                </a:lnTo>
                <a:cubicBezTo>
                  <a:pt x="424" y="91"/>
                  <a:pt x="424" y="91"/>
                  <a:pt x="424" y="91"/>
                </a:cubicBezTo>
                <a:cubicBezTo>
                  <a:pt x="403" y="91"/>
                  <a:pt x="396" y="106"/>
                  <a:pt x="396" y="120"/>
                </a:cubicBezTo>
                <a:cubicBezTo>
                  <a:pt x="396" y="134"/>
                  <a:pt x="403" y="148"/>
                  <a:pt x="424" y="148"/>
                </a:cubicBezTo>
                <a:cubicBezTo>
                  <a:pt x="537" y="148"/>
                  <a:pt x="537" y="148"/>
                  <a:pt x="537" y="148"/>
                </a:cubicBezTo>
                <a:cubicBezTo>
                  <a:pt x="551" y="148"/>
                  <a:pt x="566" y="134"/>
                  <a:pt x="566" y="120"/>
                </a:cubicBezTo>
                <a:cubicBezTo>
                  <a:pt x="566" y="106"/>
                  <a:pt x="551" y="91"/>
                  <a:pt x="537" y="91"/>
                </a:cubicBezTo>
                <a:close/>
                <a:moveTo>
                  <a:pt x="226" y="325"/>
                </a:moveTo>
                <a:lnTo>
                  <a:pt x="226" y="325"/>
                </a:lnTo>
                <a:cubicBezTo>
                  <a:pt x="467" y="311"/>
                  <a:pt x="467" y="311"/>
                  <a:pt x="467" y="311"/>
                </a:cubicBezTo>
                <a:cubicBezTo>
                  <a:pt x="488" y="268"/>
                  <a:pt x="488" y="268"/>
                  <a:pt x="488" y="268"/>
                </a:cubicBezTo>
                <a:cubicBezTo>
                  <a:pt x="516" y="268"/>
                  <a:pt x="537" y="261"/>
                  <a:pt x="559" y="247"/>
                </a:cubicBezTo>
                <a:cubicBezTo>
                  <a:pt x="516" y="346"/>
                  <a:pt x="516" y="346"/>
                  <a:pt x="516" y="346"/>
                </a:cubicBezTo>
                <a:cubicBezTo>
                  <a:pt x="509" y="360"/>
                  <a:pt x="502" y="367"/>
                  <a:pt x="488" y="367"/>
                </a:cubicBezTo>
                <a:cubicBezTo>
                  <a:pt x="248" y="381"/>
                  <a:pt x="248" y="381"/>
                  <a:pt x="248" y="381"/>
                </a:cubicBezTo>
                <a:cubicBezTo>
                  <a:pt x="262" y="424"/>
                  <a:pt x="262" y="424"/>
                  <a:pt x="262" y="424"/>
                </a:cubicBezTo>
                <a:cubicBezTo>
                  <a:pt x="523" y="424"/>
                  <a:pt x="523" y="424"/>
                  <a:pt x="523" y="424"/>
                </a:cubicBezTo>
                <a:cubicBezTo>
                  <a:pt x="559" y="424"/>
                  <a:pt x="580" y="445"/>
                  <a:pt x="580" y="480"/>
                </a:cubicBezTo>
                <a:cubicBezTo>
                  <a:pt x="580" y="509"/>
                  <a:pt x="559" y="537"/>
                  <a:pt x="523" y="537"/>
                </a:cubicBezTo>
                <a:cubicBezTo>
                  <a:pt x="495" y="537"/>
                  <a:pt x="467" y="509"/>
                  <a:pt x="467" y="480"/>
                </a:cubicBezTo>
                <a:cubicBezTo>
                  <a:pt x="205" y="480"/>
                  <a:pt x="205" y="480"/>
                  <a:pt x="205" y="480"/>
                </a:cubicBezTo>
                <a:cubicBezTo>
                  <a:pt x="205" y="509"/>
                  <a:pt x="177" y="537"/>
                  <a:pt x="149" y="537"/>
                </a:cubicBezTo>
                <a:cubicBezTo>
                  <a:pt x="120" y="537"/>
                  <a:pt x="92" y="509"/>
                  <a:pt x="92" y="480"/>
                </a:cubicBezTo>
                <a:cubicBezTo>
                  <a:pt x="92" y="445"/>
                  <a:pt x="120" y="424"/>
                  <a:pt x="149" y="424"/>
                </a:cubicBezTo>
                <a:cubicBezTo>
                  <a:pt x="198" y="424"/>
                  <a:pt x="198" y="424"/>
                  <a:pt x="198" y="424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7" y="113"/>
                  <a:pt x="0" y="98"/>
                  <a:pt x="0" y="84"/>
                </a:cubicBezTo>
                <a:cubicBezTo>
                  <a:pt x="0" y="63"/>
                  <a:pt x="7" y="56"/>
                  <a:pt x="29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20" y="56"/>
                  <a:pt x="135" y="63"/>
                  <a:pt x="135" y="7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325" y="120"/>
                  <a:pt x="325" y="120"/>
                  <a:pt x="325" y="120"/>
                </a:cubicBezTo>
                <a:cubicBezTo>
                  <a:pt x="325" y="141"/>
                  <a:pt x="332" y="162"/>
                  <a:pt x="340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226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5" name="Freeform 119"/>
          <p:cNvSpPr>
            <a:spLocks noChangeArrowheads="1"/>
          </p:cNvSpPr>
          <p:nvPr/>
        </p:nvSpPr>
        <p:spPr bwMode="auto">
          <a:xfrm>
            <a:off x="2917156" y="7097182"/>
            <a:ext cx="680930" cy="601982"/>
          </a:xfrm>
          <a:custGeom>
            <a:avLst/>
            <a:gdLst>
              <a:gd name="T0" fmla="*/ 173023 w 609"/>
              <a:gd name="T1" fmla="*/ 86398 h 538"/>
              <a:gd name="T2" fmla="*/ 173023 w 609"/>
              <a:gd name="T3" fmla="*/ 86398 h 538"/>
              <a:gd name="T4" fmla="*/ 129857 w 609"/>
              <a:gd name="T5" fmla="*/ 43199 h 538"/>
              <a:gd name="T6" fmla="*/ 173023 w 609"/>
              <a:gd name="T7" fmla="*/ 0 h 538"/>
              <a:gd name="T8" fmla="*/ 218707 w 609"/>
              <a:gd name="T9" fmla="*/ 43199 h 538"/>
              <a:gd name="T10" fmla="*/ 173023 w 609"/>
              <a:gd name="T11" fmla="*/ 86398 h 538"/>
              <a:gd name="T12" fmla="*/ 193167 w 609"/>
              <a:gd name="T13" fmla="*/ 32759 h 538"/>
              <a:gd name="T14" fmla="*/ 193167 w 609"/>
              <a:gd name="T15" fmla="*/ 32759 h 538"/>
              <a:gd name="T16" fmla="*/ 183095 w 609"/>
              <a:gd name="T17" fmla="*/ 32759 h 538"/>
              <a:gd name="T18" fmla="*/ 183095 w 609"/>
              <a:gd name="T19" fmla="*/ 22679 h 538"/>
              <a:gd name="T20" fmla="*/ 173023 w 609"/>
              <a:gd name="T21" fmla="*/ 12600 h 538"/>
              <a:gd name="T22" fmla="*/ 162592 w 609"/>
              <a:gd name="T23" fmla="*/ 22679 h 538"/>
              <a:gd name="T24" fmla="*/ 162592 w 609"/>
              <a:gd name="T25" fmla="*/ 32759 h 538"/>
              <a:gd name="T26" fmla="*/ 152520 w 609"/>
              <a:gd name="T27" fmla="*/ 32759 h 538"/>
              <a:gd name="T28" fmla="*/ 142448 w 609"/>
              <a:gd name="T29" fmla="*/ 43199 h 538"/>
              <a:gd name="T30" fmla="*/ 152520 w 609"/>
              <a:gd name="T31" fmla="*/ 53279 h 538"/>
              <a:gd name="T32" fmla="*/ 162592 w 609"/>
              <a:gd name="T33" fmla="*/ 53279 h 538"/>
              <a:gd name="T34" fmla="*/ 162592 w 609"/>
              <a:gd name="T35" fmla="*/ 63358 h 538"/>
              <a:gd name="T36" fmla="*/ 173023 w 609"/>
              <a:gd name="T37" fmla="*/ 73798 h 538"/>
              <a:gd name="T38" fmla="*/ 183095 w 609"/>
              <a:gd name="T39" fmla="*/ 63358 h 538"/>
              <a:gd name="T40" fmla="*/ 183095 w 609"/>
              <a:gd name="T41" fmla="*/ 53279 h 538"/>
              <a:gd name="T42" fmla="*/ 193167 w 609"/>
              <a:gd name="T43" fmla="*/ 53279 h 538"/>
              <a:gd name="T44" fmla="*/ 203239 w 609"/>
              <a:gd name="T45" fmla="*/ 43199 h 538"/>
              <a:gd name="T46" fmla="*/ 193167 w 609"/>
              <a:gd name="T47" fmla="*/ 32759 h 538"/>
              <a:gd name="T48" fmla="*/ 83814 w 609"/>
              <a:gd name="T49" fmla="*/ 116997 h 538"/>
              <a:gd name="T50" fmla="*/ 83814 w 609"/>
              <a:gd name="T51" fmla="*/ 116997 h 538"/>
              <a:gd name="T52" fmla="*/ 170505 w 609"/>
              <a:gd name="T53" fmla="*/ 111957 h 538"/>
              <a:gd name="T54" fmla="*/ 178059 w 609"/>
              <a:gd name="T55" fmla="*/ 96478 h 538"/>
              <a:gd name="T56" fmla="*/ 203239 w 609"/>
              <a:gd name="T57" fmla="*/ 88918 h 538"/>
              <a:gd name="T58" fmla="*/ 185613 w 609"/>
              <a:gd name="T59" fmla="*/ 124557 h 538"/>
              <a:gd name="T60" fmla="*/ 185613 w 609"/>
              <a:gd name="T61" fmla="*/ 124557 h 538"/>
              <a:gd name="T62" fmla="*/ 178059 w 609"/>
              <a:gd name="T63" fmla="*/ 132117 h 538"/>
              <a:gd name="T64" fmla="*/ 178059 w 609"/>
              <a:gd name="T65" fmla="*/ 132117 h 538"/>
              <a:gd name="T66" fmla="*/ 88850 w 609"/>
              <a:gd name="T67" fmla="*/ 137156 h 538"/>
              <a:gd name="T68" fmla="*/ 94246 w 609"/>
              <a:gd name="T69" fmla="*/ 152636 h 538"/>
              <a:gd name="T70" fmla="*/ 190649 w 609"/>
              <a:gd name="T71" fmla="*/ 152636 h 538"/>
              <a:gd name="T72" fmla="*/ 211153 w 609"/>
              <a:gd name="T73" fmla="*/ 172796 h 538"/>
              <a:gd name="T74" fmla="*/ 190649 w 609"/>
              <a:gd name="T75" fmla="*/ 193315 h 538"/>
              <a:gd name="T76" fmla="*/ 170505 w 609"/>
              <a:gd name="T77" fmla="*/ 172796 h 538"/>
              <a:gd name="T78" fmla="*/ 76260 w 609"/>
              <a:gd name="T79" fmla="*/ 172796 h 538"/>
              <a:gd name="T80" fmla="*/ 56116 w 609"/>
              <a:gd name="T81" fmla="*/ 193315 h 538"/>
              <a:gd name="T82" fmla="*/ 35612 w 609"/>
              <a:gd name="T83" fmla="*/ 172796 h 538"/>
              <a:gd name="T84" fmla="*/ 56116 w 609"/>
              <a:gd name="T85" fmla="*/ 152636 h 538"/>
              <a:gd name="T86" fmla="*/ 73742 w 609"/>
              <a:gd name="T87" fmla="*/ 152636 h 538"/>
              <a:gd name="T88" fmla="*/ 33094 w 609"/>
              <a:gd name="T89" fmla="*/ 40679 h 538"/>
              <a:gd name="T90" fmla="*/ 10072 w 609"/>
              <a:gd name="T91" fmla="*/ 40679 h 538"/>
              <a:gd name="T92" fmla="*/ 0 w 609"/>
              <a:gd name="T93" fmla="*/ 30239 h 538"/>
              <a:gd name="T94" fmla="*/ 10072 w 609"/>
              <a:gd name="T95" fmla="*/ 20159 h 538"/>
              <a:gd name="T96" fmla="*/ 40648 w 609"/>
              <a:gd name="T97" fmla="*/ 20159 h 538"/>
              <a:gd name="T98" fmla="*/ 50720 w 609"/>
              <a:gd name="T99" fmla="*/ 25199 h 538"/>
              <a:gd name="T100" fmla="*/ 50720 w 609"/>
              <a:gd name="T101" fmla="*/ 25199 h 538"/>
              <a:gd name="T102" fmla="*/ 56116 w 609"/>
              <a:gd name="T103" fmla="*/ 43199 h 538"/>
              <a:gd name="T104" fmla="*/ 119426 w 609"/>
              <a:gd name="T105" fmla="*/ 43199 h 538"/>
              <a:gd name="T106" fmla="*/ 124462 w 609"/>
              <a:gd name="T107" fmla="*/ 63358 h 538"/>
              <a:gd name="T108" fmla="*/ 63670 w 609"/>
              <a:gd name="T109" fmla="*/ 63358 h 538"/>
              <a:gd name="T110" fmla="*/ 83814 w 609"/>
              <a:gd name="T111" fmla="*/ 116997 h 53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9" h="538">
                <a:moveTo>
                  <a:pt x="481" y="240"/>
                </a:moveTo>
                <a:lnTo>
                  <a:pt x="481" y="240"/>
                </a:lnTo>
                <a:cubicBezTo>
                  <a:pt x="417" y="240"/>
                  <a:pt x="361" y="191"/>
                  <a:pt x="361" y="120"/>
                </a:cubicBezTo>
                <a:cubicBezTo>
                  <a:pt x="361" y="49"/>
                  <a:pt x="417" y="0"/>
                  <a:pt x="481" y="0"/>
                </a:cubicBezTo>
                <a:cubicBezTo>
                  <a:pt x="551" y="0"/>
                  <a:pt x="608" y="49"/>
                  <a:pt x="608" y="120"/>
                </a:cubicBezTo>
                <a:cubicBezTo>
                  <a:pt x="608" y="191"/>
                  <a:pt x="551" y="240"/>
                  <a:pt x="481" y="240"/>
                </a:cubicBezTo>
                <a:close/>
                <a:moveTo>
                  <a:pt x="537" y="91"/>
                </a:moveTo>
                <a:lnTo>
                  <a:pt x="537" y="91"/>
                </a:lnTo>
                <a:cubicBezTo>
                  <a:pt x="509" y="91"/>
                  <a:pt x="509" y="91"/>
                  <a:pt x="509" y="91"/>
                </a:cubicBezTo>
                <a:cubicBezTo>
                  <a:pt x="509" y="63"/>
                  <a:pt x="509" y="63"/>
                  <a:pt x="509" y="63"/>
                </a:cubicBezTo>
                <a:cubicBezTo>
                  <a:pt x="509" y="49"/>
                  <a:pt x="502" y="35"/>
                  <a:pt x="481" y="35"/>
                </a:cubicBezTo>
                <a:cubicBezTo>
                  <a:pt x="467" y="35"/>
                  <a:pt x="452" y="49"/>
                  <a:pt x="452" y="63"/>
                </a:cubicBezTo>
                <a:cubicBezTo>
                  <a:pt x="452" y="91"/>
                  <a:pt x="452" y="91"/>
                  <a:pt x="452" y="91"/>
                </a:cubicBezTo>
                <a:cubicBezTo>
                  <a:pt x="424" y="91"/>
                  <a:pt x="424" y="91"/>
                  <a:pt x="424" y="91"/>
                </a:cubicBezTo>
                <a:cubicBezTo>
                  <a:pt x="410" y="91"/>
                  <a:pt x="396" y="106"/>
                  <a:pt x="396" y="120"/>
                </a:cubicBezTo>
                <a:cubicBezTo>
                  <a:pt x="396" y="134"/>
                  <a:pt x="410" y="148"/>
                  <a:pt x="424" y="148"/>
                </a:cubicBezTo>
                <a:cubicBezTo>
                  <a:pt x="452" y="148"/>
                  <a:pt x="452" y="148"/>
                  <a:pt x="452" y="148"/>
                </a:cubicBezTo>
                <a:cubicBezTo>
                  <a:pt x="452" y="176"/>
                  <a:pt x="452" y="176"/>
                  <a:pt x="452" y="176"/>
                </a:cubicBezTo>
                <a:cubicBezTo>
                  <a:pt x="452" y="191"/>
                  <a:pt x="467" y="205"/>
                  <a:pt x="481" y="205"/>
                </a:cubicBezTo>
                <a:cubicBezTo>
                  <a:pt x="502" y="205"/>
                  <a:pt x="509" y="191"/>
                  <a:pt x="509" y="176"/>
                </a:cubicBezTo>
                <a:cubicBezTo>
                  <a:pt x="509" y="148"/>
                  <a:pt x="509" y="148"/>
                  <a:pt x="509" y="148"/>
                </a:cubicBezTo>
                <a:cubicBezTo>
                  <a:pt x="537" y="148"/>
                  <a:pt x="537" y="148"/>
                  <a:pt x="537" y="148"/>
                </a:cubicBezTo>
                <a:cubicBezTo>
                  <a:pt x="558" y="148"/>
                  <a:pt x="565" y="134"/>
                  <a:pt x="565" y="120"/>
                </a:cubicBezTo>
                <a:cubicBezTo>
                  <a:pt x="565" y="106"/>
                  <a:pt x="558" y="91"/>
                  <a:pt x="537" y="91"/>
                </a:cubicBezTo>
                <a:close/>
                <a:moveTo>
                  <a:pt x="233" y="325"/>
                </a:moveTo>
                <a:lnTo>
                  <a:pt x="233" y="325"/>
                </a:lnTo>
                <a:cubicBezTo>
                  <a:pt x="474" y="311"/>
                  <a:pt x="474" y="311"/>
                  <a:pt x="474" y="311"/>
                </a:cubicBezTo>
                <a:cubicBezTo>
                  <a:pt x="495" y="268"/>
                  <a:pt x="495" y="268"/>
                  <a:pt x="495" y="268"/>
                </a:cubicBezTo>
                <a:cubicBezTo>
                  <a:pt x="516" y="268"/>
                  <a:pt x="544" y="261"/>
                  <a:pt x="565" y="247"/>
                </a:cubicBezTo>
                <a:cubicBezTo>
                  <a:pt x="516" y="346"/>
                  <a:pt x="516" y="346"/>
                  <a:pt x="516" y="346"/>
                </a:cubicBezTo>
                <a:cubicBezTo>
                  <a:pt x="516" y="360"/>
                  <a:pt x="502" y="367"/>
                  <a:pt x="495" y="367"/>
                </a:cubicBezTo>
                <a:cubicBezTo>
                  <a:pt x="247" y="381"/>
                  <a:pt x="247" y="381"/>
                  <a:pt x="247" y="381"/>
                </a:cubicBezTo>
                <a:cubicBezTo>
                  <a:pt x="262" y="424"/>
                  <a:pt x="262" y="424"/>
                  <a:pt x="262" y="424"/>
                </a:cubicBezTo>
                <a:cubicBezTo>
                  <a:pt x="530" y="424"/>
                  <a:pt x="530" y="424"/>
                  <a:pt x="530" y="424"/>
                </a:cubicBezTo>
                <a:cubicBezTo>
                  <a:pt x="558" y="424"/>
                  <a:pt x="587" y="445"/>
                  <a:pt x="587" y="480"/>
                </a:cubicBezTo>
                <a:cubicBezTo>
                  <a:pt x="587" y="509"/>
                  <a:pt x="558" y="537"/>
                  <a:pt x="530" y="537"/>
                </a:cubicBezTo>
                <a:cubicBezTo>
                  <a:pt x="502" y="537"/>
                  <a:pt x="474" y="509"/>
                  <a:pt x="474" y="480"/>
                </a:cubicBezTo>
                <a:cubicBezTo>
                  <a:pt x="212" y="480"/>
                  <a:pt x="212" y="480"/>
                  <a:pt x="212" y="480"/>
                </a:cubicBezTo>
                <a:cubicBezTo>
                  <a:pt x="212" y="509"/>
                  <a:pt x="184" y="537"/>
                  <a:pt x="156" y="537"/>
                </a:cubicBezTo>
                <a:cubicBezTo>
                  <a:pt x="120" y="537"/>
                  <a:pt x="99" y="509"/>
                  <a:pt x="99" y="480"/>
                </a:cubicBezTo>
                <a:cubicBezTo>
                  <a:pt x="99" y="445"/>
                  <a:pt x="120" y="424"/>
                  <a:pt x="156" y="424"/>
                </a:cubicBezTo>
                <a:cubicBezTo>
                  <a:pt x="205" y="424"/>
                  <a:pt x="205" y="424"/>
                  <a:pt x="205" y="424"/>
                </a:cubicBezTo>
                <a:cubicBezTo>
                  <a:pt x="92" y="113"/>
                  <a:pt x="92" y="113"/>
                  <a:pt x="92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14" y="113"/>
                  <a:pt x="0" y="98"/>
                  <a:pt x="0" y="84"/>
                </a:cubicBezTo>
                <a:cubicBezTo>
                  <a:pt x="0" y="63"/>
                  <a:pt x="14" y="56"/>
                  <a:pt x="28" y="56"/>
                </a:cubicBezTo>
                <a:cubicBezTo>
                  <a:pt x="113" y="56"/>
                  <a:pt x="113" y="56"/>
                  <a:pt x="113" y="56"/>
                </a:cubicBezTo>
                <a:cubicBezTo>
                  <a:pt x="127" y="56"/>
                  <a:pt x="141" y="63"/>
                  <a:pt x="141" y="70"/>
                </a:cubicBezTo>
                <a:cubicBezTo>
                  <a:pt x="156" y="120"/>
                  <a:pt x="156" y="120"/>
                  <a:pt x="156" y="120"/>
                </a:cubicBezTo>
                <a:cubicBezTo>
                  <a:pt x="332" y="120"/>
                  <a:pt x="332" y="120"/>
                  <a:pt x="332" y="120"/>
                </a:cubicBezTo>
                <a:cubicBezTo>
                  <a:pt x="332" y="141"/>
                  <a:pt x="339" y="162"/>
                  <a:pt x="346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233" y="3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6" name="Freeform 120"/>
          <p:cNvSpPr>
            <a:spLocks noChangeArrowheads="1"/>
          </p:cNvSpPr>
          <p:nvPr/>
        </p:nvSpPr>
        <p:spPr bwMode="auto">
          <a:xfrm>
            <a:off x="1737868" y="7156392"/>
            <a:ext cx="675994" cy="537834"/>
          </a:xfrm>
          <a:custGeom>
            <a:avLst/>
            <a:gdLst>
              <a:gd name="T0" fmla="*/ 217118 w 602"/>
              <a:gd name="T1" fmla="*/ 38054 h 482"/>
              <a:gd name="T2" fmla="*/ 217118 w 602"/>
              <a:gd name="T3" fmla="*/ 38054 h 482"/>
              <a:gd name="T4" fmla="*/ 217118 w 602"/>
              <a:gd name="T5" fmla="*/ 38054 h 482"/>
              <a:gd name="T6" fmla="*/ 186411 w 602"/>
              <a:gd name="T7" fmla="*/ 104109 h 482"/>
              <a:gd name="T8" fmla="*/ 186411 w 602"/>
              <a:gd name="T9" fmla="*/ 104109 h 482"/>
              <a:gd name="T10" fmla="*/ 178824 w 602"/>
              <a:gd name="T11" fmla="*/ 111648 h 482"/>
              <a:gd name="T12" fmla="*/ 178824 w 602"/>
              <a:gd name="T13" fmla="*/ 111648 h 482"/>
              <a:gd name="T14" fmla="*/ 89231 w 602"/>
              <a:gd name="T15" fmla="*/ 116674 h 482"/>
              <a:gd name="T16" fmla="*/ 94289 w 602"/>
              <a:gd name="T17" fmla="*/ 132111 h 482"/>
              <a:gd name="T18" fmla="*/ 191468 w 602"/>
              <a:gd name="T19" fmla="*/ 132111 h 482"/>
              <a:gd name="T20" fmla="*/ 212060 w 602"/>
              <a:gd name="T21" fmla="*/ 152215 h 482"/>
              <a:gd name="T22" fmla="*/ 191468 w 602"/>
              <a:gd name="T23" fmla="*/ 172678 h 482"/>
              <a:gd name="T24" fmla="*/ 171238 w 602"/>
              <a:gd name="T25" fmla="*/ 152215 h 482"/>
              <a:gd name="T26" fmla="*/ 74058 w 602"/>
              <a:gd name="T27" fmla="*/ 152215 h 482"/>
              <a:gd name="T28" fmla="*/ 53467 w 602"/>
              <a:gd name="T29" fmla="*/ 172678 h 482"/>
              <a:gd name="T30" fmla="*/ 33236 w 602"/>
              <a:gd name="T31" fmla="*/ 152215 h 482"/>
              <a:gd name="T32" fmla="*/ 53467 w 602"/>
              <a:gd name="T33" fmla="*/ 132111 h 482"/>
              <a:gd name="T34" fmla="*/ 74058 w 602"/>
              <a:gd name="T35" fmla="*/ 132111 h 482"/>
              <a:gd name="T36" fmla="*/ 33236 w 602"/>
              <a:gd name="T37" fmla="*/ 20463 h 482"/>
              <a:gd name="T38" fmla="*/ 10115 w 602"/>
              <a:gd name="T39" fmla="*/ 20463 h 482"/>
              <a:gd name="T40" fmla="*/ 0 w 602"/>
              <a:gd name="T41" fmla="*/ 10052 h 482"/>
              <a:gd name="T42" fmla="*/ 10115 w 602"/>
              <a:gd name="T43" fmla="*/ 0 h 482"/>
              <a:gd name="T44" fmla="*/ 40822 w 602"/>
              <a:gd name="T45" fmla="*/ 0 h 482"/>
              <a:gd name="T46" fmla="*/ 50938 w 602"/>
              <a:gd name="T47" fmla="*/ 5026 h 482"/>
              <a:gd name="T48" fmla="*/ 50938 w 602"/>
              <a:gd name="T49" fmla="*/ 5026 h 482"/>
              <a:gd name="T50" fmla="*/ 56357 w 602"/>
              <a:gd name="T51" fmla="*/ 22976 h 482"/>
              <a:gd name="T52" fmla="*/ 206641 w 602"/>
              <a:gd name="T53" fmla="*/ 22976 h 482"/>
              <a:gd name="T54" fmla="*/ 217118 w 602"/>
              <a:gd name="T55" fmla="*/ 33028 h 482"/>
              <a:gd name="T56" fmla="*/ 217118 w 602"/>
              <a:gd name="T57" fmla="*/ 38054 h 482"/>
              <a:gd name="T58" fmla="*/ 63943 w 602"/>
              <a:gd name="T59" fmla="*/ 43080 h 482"/>
              <a:gd name="T60" fmla="*/ 63943 w 602"/>
              <a:gd name="T61" fmla="*/ 43080 h 482"/>
              <a:gd name="T62" fmla="*/ 81645 w 602"/>
              <a:gd name="T63" fmla="*/ 96570 h 482"/>
              <a:gd name="T64" fmla="*/ 171238 w 602"/>
              <a:gd name="T65" fmla="*/ 91544 h 482"/>
              <a:gd name="T66" fmla="*/ 191468 w 602"/>
              <a:gd name="T67" fmla="*/ 43080 h 482"/>
              <a:gd name="T68" fmla="*/ 63943 w 602"/>
              <a:gd name="T69" fmla="*/ 43080 h 48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02" h="482">
                <a:moveTo>
                  <a:pt x="601" y="106"/>
                </a:moveTo>
                <a:lnTo>
                  <a:pt x="601" y="106"/>
                </a:lnTo>
                <a:cubicBezTo>
                  <a:pt x="516" y="290"/>
                  <a:pt x="516" y="290"/>
                  <a:pt x="516" y="290"/>
                </a:cubicBezTo>
                <a:cubicBezTo>
                  <a:pt x="509" y="304"/>
                  <a:pt x="502" y="311"/>
                  <a:pt x="495" y="311"/>
                </a:cubicBezTo>
                <a:cubicBezTo>
                  <a:pt x="247" y="325"/>
                  <a:pt x="247" y="325"/>
                  <a:pt x="247" y="325"/>
                </a:cubicBezTo>
                <a:cubicBezTo>
                  <a:pt x="261" y="368"/>
                  <a:pt x="261" y="368"/>
                  <a:pt x="261" y="368"/>
                </a:cubicBezTo>
                <a:cubicBezTo>
                  <a:pt x="530" y="368"/>
                  <a:pt x="530" y="368"/>
                  <a:pt x="530" y="368"/>
                </a:cubicBezTo>
                <a:cubicBezTo>
                  <a:pt x="558" y="368"/>
                  <a:pt x="587" y="389"/>
                  <a:pt x="587" y="424"/>
                </a:cubicBezTo>
                <a:cubicBezTo>
                  <a:pt x="587" y="453"/>
                  <a:pt x="558" y="481"/>
                  <a:pt x="530" y="481"/>
                </a:cubicBezTo>
                <a:cubicBezTo>
                  <a:pt x="495" y="481"/>
                  <a:pt x="474" y="453"/>
                  <a:pt x="474" y="424"/>
                </a:cubicBezTo>
                <a:cubicBezTo>
                  <a:pt x="205" y="424"/>
                  <a:pt x="205" y="424"/>
                  <a:pt x="205" y="424"/>
                </a:cubicBezTo>
                <a:cubicBezTo>
                  <a:pt x="205" y="453"/>
                  <a:pt x="184" y="481"/>
                  <a:pt x="148" y="481"/>
                </a:cubicBezTo>
                <a:cubicBezTo>
                  <a:pt x="120" y="481"/>
                  <a:pt x="92" y="453"/>
                  <a:pt x="92" y="424"/>
                </a:cubicBezTo>
                <a:cubicBezTo>
                  <a:pt x="92" y="389"/>
                  <a:pt x="120" y="368"/>
                  <a:pt x="148" y="368"/>
                </a:cubicBezTo>
                <a:cubicBezTo>
                  <a:pt x="205" y="368"/>
                  <a:pt x="205" y="368"/>
                  <a:pt x="205" y="368"/>
                </a:cubicBezTo>
                <a:cubicBezTo>
                  <a:pt x="92" y="57"/>
                  <a:pt x="92" y="57"/>
                  <a:pt x="92" y="57"/>
                </a:cubicBezTo>
                <a:cubicBezTo>
                  <a:pt x="28" y="57"/>
                  <a:pt x="28" y="57"/>
                  <a:pt x="28" y="57"/>
                </a:cubicBezTo>
                <a:cubicBezTo>
                  <a:pt x="14" y="57"/>
                  <a:pt x="0" y="42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27" y="0"/>
                  <a:pt x="134" y="7"/>
                  <a:pt x="141" y="14"/>
                </a:cubicBezTo>
                <a:cubicBezTo>
                  <a:pt x="156" y="64"/>
                  <a:pt x="156" y="64"/>
                  <a:pt x="156" y="64"/>
                </a:cubicBezTo>
                <a:cubicBezTo>
                  <a:pt x="572" y="64"/>
                  <a:pt x="572" y="64"/>
                  <a:pt x="572" y="64"/>
                </a:cubicBezTo>
                <a:cubicBezTo>
                  <a:pt x="594" y="64"/>
                  <a:pt x="601" y="78"/>
                  <a:pt x="601" y="92"/>
                </a:cubicBezTo>
                <a:cubicBezTo>
                  <a:pt x="601" y="99"/>
                  <a:pt x="601" y="99"/>
                  <a:pt x="601" y="106"/>
                </a:cubicBezTo>
                <a:close/>
                <a:moveTo>
                  <a:pt x="177" y="120"/>
                </a:moveTo>
                <a:lnTo>
                  <a:pt x="177" y="120"/>
                </a:lnTo>
                <a:cubicBezTo>
                  <a:pt x="226" y="269"/>
                  <a:pt x="226" y="269"/>
                  <a:pt x="226" y="269"/>
                </a:cubicBezTo>
                <a:cubicBezTo>
                  <a:pt x="474" y="255"/>
                  <a:pt x="474" y="255"/>
                  <a:pt x="474" y="255"/>
                </a:cubicBezTo>
                <a:cubicBezTo>
                  <a:pt x="530" y="120"/>
                  <a:pt x="530" y="120"/>
                  <a:pt x="530" y="120"/>
                </a:cubicBezTo>
                <a:lnTo>
                  <a:pt x="177" y="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7" name="Freeform 121"/>
          <p:cNvSpPr>
            <a:spLocks noChangeArrowheads="1"/>
          </p:cNvSpPr>
          <p:nvPr/>
        </p:nvSpPr>
        <p:spPr bwMode="auto">
          <a:xfrm>
            <a:off x="14729801" y="5962300"/>
            <a:ext cx="675996" cy="547702"/>
          </a:xfrm>
          <a:custGeom>
            <a:avLst/>
            <a:gdLst>
              <a:gd name="T0" fmla="*/ 207003 w 602"/>
              <a:gd name="T1" fmla="*/ 175851 h 488"/>
              <a:gd name="T2" fmla="*/ 207003 w 602"/>
              <a:gd name="T3" fmla="*/ 175851 h 488"/>
              <a:gd name="T4" fmla="*/ 10115 w 602"/>
              <a:gd name="T5" fmla="*/ 175851 h 488"/>
              <a:gd name="T6" fmla="*/ 0 w 602"/>
              <a:gd name="T7" fmla="*/ 165740 h 488"/>
              <a:gd name="T8" fmla="*/ 0 w 602"/>
              <a:gd name="T9" fmla="*/ 30693 h 488"/>
              <a:gd name="T10" fmla="*/ 10115 w 602"/>
              <a:gd name="T11" fmla="*/ 20221 h 488"/>
              <a:gd name="T12" fmla="*/ 53467 w 602"/>
              <a:gd name="T13" fmla="*/ 20221 h 488"/>
              <a:gd name="T14" fmla="*/ 69001 w 602"/>
              <a:gd name="T15" fmla="*/ 5055 h 488"/>
              <a:gd name="T16" fmla="*/ 76588 w 602"/>
              <a:gd name="T17" fmla="*/ 0 h 488"/>
              <a:gd name="T18" fmla="*/ 138002 w 602"/>
              <a:gd name="T19" fmla="*/ 0 h 488"/>
              <a:gd name="T20" fmla="*/ 145589 w 602"/>
              <a:gd name="T21" fmla="*/ 2528 h 488"/>
              <a:gd name="T22" fmla="*/ 145589 w 602"/>
              <a:gd name="T23" fmla="*/ 2528 h 488"/>
              <a:gd name="T24" fmla="*/ 163291 w 602"/>
              <a:gd name="T25" fmla="*/ 20221 h 488"/>
              <a:gd name="T26" fmla="*/ 207003 w 602"/>
              <a:gd name="T27" fmla="*/ 20221 h 488"/>
              <a:gd name="T28" fmla="*/ 217119 w 602"/>
              <a:gd name="T29" fmla="*/ 30693 h 488"/>
              <a:gd name="T30" fmla="*/ 217119 w 602"/>
              <a:gd name="T31" fmla="*/ 165740 h 488"/>
              <a:gd name="T32" fmla="*/ 207003 w 602"/>
              <a:gd name="T33" fmla="*/ 175851 h 488"/>
              <a:gd name="T34" fmla="*/ 107295 w 602"/>
              <a:gd name="T35" fmla="*/ 33220 h 488"/>
              <a:gd name="T36" fmla="*/ 107295 w 602"/>
              <a:gd name="T37" fmla="*/ 33220 h 488"/>
              <a:gd name="T38" fmla="*/ 45880 w 602"/>
              <a:gd name="T39" fmla="*/ 94245 h 488"/>
              <a:gd name="T40" fmla="*/ 107295 w 602"/>
              <a:gd name="T41" fmla="*/ 155630 h 488"/>
              <a:gd name="T42" fmla="*/ 168348 w 602"/>
              <a:gd name="T43" fmla="*/ 94245 h 488"/>
              <a:gd name="T44" fmla="*/ 107295 w 602"/>
              <a:gd name="T45" fmla="*/ 33220 h 488"/>
              <a:gd name="T46" fmla="*/ 107295 w 602"/>
              <a:gd name="T47" fmla="*/ 135048 h 488"/>
              <a:gd name="T48" fmla="*/ 107295 w 602"/>
              <a:gd name="T49" fmla="*/ 135048 h 488"/>
              <a:gd name="T50" fmla="*/ 66472 w 602"/>
              <a:gd name="T51" fmla="*/ 94245 h 488"/>
              <a:gd name="T52" fmla="*/ 107295 w 602"/>
              <a:gd name="T53" fmla="*/ 53441 h 488"/>
              <a:gd name="T54" fmla="*/ 148118 w 602"/>
              <a:gd name="T55" fmla="*/ 94245 h 488"/>
              <a:gd name="T56" fmla="*/ 107295 w 602"/>
              <a:gd name="T57" fmla="*/ 135048 h 48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02" h="488">
                <a:moveTo>
                  <a:pt x="573" y="487"/>
                </a:moveTo>
                <a:lnTo>
                  <a:pt x="573" y="487"/>
                </a:lnTo>
                <a:cubicBezTo>
                  <a:pt x="28" y="487"/>
                  <a:pt x="28" y="487"/>
                  <a:pt x="28" y="487"/>
                </a:cubicBezTo>
                <a:cubicBezTo>
                  <a:pt x="7" y="487"/>
                  <a:pt x="0" y="480"/>
                  <a:pt x="0" y="459"/>
                </a:cubicBezTo>
                <a:cubicBezTo>
                  <a:pt x="0" y="85"/>
                  <a:pt x="0" y="85"/>
                  <a:pt x="0" y="85"/>
                </a:cubicBezTo>
                <a:cubicBezTo>
                  <a:pt x="0" y="71"/>
                  <a:pt x="7" y="56"/>
                  <a:pt x="28" y="56"/>
                </a:cubicBezTo>
                <a:cubicBezTo>
                  <a:pt x="148" y="56"/>
                  <a:pt x="148" y="56"/>
                  <a:pt x="148" y="56"/>
                </a:cubicBezTo>
                <a:cubicBezTo>
                  <a:pt x="191" y="14"/>
                  <a:pt x="191" y="14"/>
                  <a:pt x="191" y="14"/>
                </a:cubicBezTo>
                <a:cubicBezTo>
                  <a:pt x="198" y="7"/>
                  <a:pt x="205" y="0"/>
                  <a:pt x="212" y="0"/>
                </a:cubicBezTo>
                <a:cubicBezTo>
                  <a:pt x="382" y="0"/>
                  <a:pt x="382" y="0"/>
                  <a:pt x="382" y="0"/>
                </a:cubicBezTo>
                <a:cubicBezTo>
                  <a:pt x="389" y="0"/>
                  <a:pt x="396" y="0"/>
                  <a:pt x="403" y="7"/>
                </a:cubicBezTo>
                <a:cubicBezTo>
                  <a:pt x="452" y="56"/>
                  <a:pt x="452" y="56"/>
                  <a:pt x="452" y="56"/>
                </a:cubicBezTo>
                <a:cubicBezTo>
                  <a:pt x="573" y="56"/>
                  <a:pt x="573" y="56"/>
                  <a:pt x="573" y="56"/>
                </a:cubicBezTo>
                <a:cubicBezTo>
                  <a:pt x="587" y="56"/>
                  <a:pt x="601" y="71"/>
                  <a:pt x="601" y="85"/>
                </a:cubicBezTo>
                <a:cubicBezTo>
                  <a:pt x="601" y="459"/>
                  <a:pt x="601" y="459"/>
                  <a:pt x="601" y="459"/>
                </a:cubicBezTo>
                <a:cubicBezTo>
                  <a:pt x="601" y="480"/>
                  <a:pt x="587" y="487"/>
                  <a:pt x="573" y="487"/>
                </a:cubicBezTo>
                <a:close/>
                <a:moveTo>
                  <a:pt x="297" y="92"/>
                </a:moveTo>
                <a:lnTo>
                  <a:pt x="297" y="92"/>
                </a:lnTo>
                <a:cubicBezTo>
                  <a:pt x="205" y="92"/>
                  <a:pt x="127" y="169"/>
                  <a:pt x="127" y="261"/>
                </a:cubicBezTo>
                <a:cubicBezTo>
                  <a:pt x="127" y="360"/>
                  <a:pt x="205" y="431"/>
                  <a:pt x="297" y="431"/>
                </a:cubicBezTo>
                <a:cubicBezTo>
                  <a:pt x="396" y="431"/>
                  <a:pt x="466" y="360"/>
                  <a:pt x="466" y="261"/>
                </a:cubicBezTo>
                <a:cubicBezTo>
                  <a:pt x="466" y="169"/>
                  <a:pt x="396" y="92"/>
                  <a:pt x="297" y="92"/>
                </a:cubicBezTo>
                <a:close/>
                <a:moveTo>
                  <a:pt x="297" y="374"/>
                </a:moveTo>
                <a:lnTo>
                  <a:pt x="297" y="374"/>
                </a:lnTo>
                <a:cubicBezTo>
                  <a:pt x="233" y="374"/>
                  <a:pt x="184" y="325"/>
                  <a:pt x="184" y="261"/>
                </a:cubicBezTo>
                <a:cubicBezTo>
                  <a:pt x="184" y="198"/>
                  <a:pt x="233" y="148"/>
                  <a:pt x="297" y="148"/>
                </a:cubicBezTo>
                <a:cubicBezTo>
                  <a:pt x="361" y="148"/>
                  <a:pt x="410" y="198"/>
                  <a:pt x="410" y="261"/>
                </a:cubicBezTo>
                <a:cubicBezTo>
                  <a:pt x="410" y="325"/>
                  <a:pt x="361" y="374"/>
                  <a:pt x="297" y="37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8" name="Freeform 122"/>
          <p:cNvSpPr>
            <a:spLocks noChangeArrowheads="1"/>
          </p:cNvSpPr>
          <p:nvPr/>
        </p:nvSpPr>
        <p:spPr bwMode="auto">
          <a:xfrm>
            <a:off x="13540643" y="5898151"/>
            <a:ext cx="656256" cy="675996"/>
          </a:xfrm>
          <a:custGeom>
            <a:avLst/>
            <a:gdLst>
              <a:gd name="T0" fmla="*/ 210770 w 588"/>
              <a:gd name="T1" fmla="*/ 166187 h 602"/>
              <a:gd name="T2" fmla="*/ 210770 w 588"/>
              <a:gd name="T3" fmla="*/ 166187 h 602"/>
              <a:gd name="T4" fmla="*/ 172350 w 588"/>
              <a:gd name="T5" fmla="*/ 186418 h 602"/>
              <a:gd name="T6" fmla="*/ 137162 w 588"/>
              <a:gd name="T7" fmla="*/ 166187 h 602"/>
              <a:gd name="T8" fmla="*/ 172350 w 588"/>
              <a:gd name="T9" fmla="*/ 145594 h 602"/>
              <a:gd name="T10" fmla="*/ 190303 w 588"/>
              <a:gd name="T11" fmla="*/ 148123 h 602"/>
              <a:gd name="T12" fmla="*/ 190303 w 588"/>
              <a:gd name="T13" fmla="*/ 130421 h 602"/>
              <a:gd name="T14" fmla="*/ 190303 w 588"/>
              <a:gd name="T15" fmla="*/ 63946 h 602"/>
              <a:gd name="T16" fmla="*/ 76121 w 588"/>
              <a:gd name="T17" fmla="*/ 89596 h 602"/>
              <a:gd name="T18" fmla="*/ 76121 w 588"/>
              <a:gd name="T19" fmla="*/ 196534 h 602"/>
              <a:gd name="T20" fmla="*/ 38061 w 588"/>
              <a:gd name="T21" fmla="*/ 217127 h 602"/>
              <a:gd name="T22" fmla="*/ 0 w 588"/>
              <a:gd name="T23" fmla="*/ 196534 h 602"/>
              <a:gd name="T24" fmla="*/ 38061 w 588"/>
              <a:gd name="T25" fmla="*/ 176303 h 602"/>
              <a:gd name="T26" fmla="*/ 55655 w 588"/>
              <a:gd name="T27" fmla="*/ 178831 h 602"/>
              <a:gd name="T28" fmla="*/ 55655 w 588"/>
              <a:gd name="T29" fmla="*/ 163658 h 602"/>
              <a:gd name="T30" fmla="*/ 55655 w 588"/>
              <a:gd name="T31" fmla="*/ 40824 h 602"/>
              <a:gd name="T32" fmla="*/ 66068 w 588"/>
              <a:gd name="T33" fmla="*/ 30708 h 602"/>
              <a:gd name="T34" fmla="*/ 200357 w 588"/>
              <a:gd name="T35" fmla="*/ 0 h 602"/>
              <a:gd name="T36" fmla="*/ 210770 w 588"/>
              <a:gd name="T37" fmla="*/ 10477 h 602"/>
              <a:gd name="T38" fmla="*/ 210770 w 588"/>
              <a:gd name="T39" fmla="*/ 155710 h 602"/>
              <a:gd name="T40" fmla="*/ 210770 w 588"/>
              <a:gd name="T41" fmla="*/ 163658 h 602"/>
              <a:gd name="T42" fmla="*/ 210770 w 588"/>
              <a:gd name="T43" fmla="*/ 166187 h 60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88" h="602">
                <a:moveTo>
                  <a:pt x="587" y="460"/>
                </a:moveTo>
                <a:lnTo>
                  <a:pt x="587" y="460"/>
                </a:lnTo>
                <a:cubicBezTo>
                  <a:pt x="587" y="495"/>
                  <a:pt x="537" y="516"/>
                  <a:pt x="480" y="516"/>
                </a:cubicBezTo>
                <a:cubicBezTo>
                  <a:pt x="424" y="516"/>
                  <a:pt x="382" y="495"/>
                  <a:pt x="382" y="460"/>
                </a:cubicBezTo>
                <a:cubicBezTo>
                  <a:pt x="382" y="431"/>
                  <a:pt x="424" y="403"/>
                  <a:pt x="480" y="403"/>
                </a:cubicBezTo>
                <a:cubicBezTo>
                  <a:pt x="502" y="403"/>
                  <a:pt x="516" y="410"/>
                  <a:pt x="530" y="410"/>
                </a:cubicBezTo>
                <a:cubicBezTo>
                  <a:pt x="530" y="361"/>
                  <a:pt x="530" y="361"/>
                  <a:pt x="530" y="361"/>
                </a:cubicBezTo>
                <a:cubicBezTo>
                  <a:pt x="530" y="177"/>
                  <a:pt x="530" y="177"/>
                  <a:pt x="530" y="177"/>
                </a:cubicBezTo>
                <a:cubicBezTo>
                  <a:pt x="212" y="248"/>
                  <a:pt x="212" y="248"/>
                  <a:pt x="212" y="248"/>
                </a:cubicBezTo>
                <a:cubicBezTo>
                  <a:pt x="212" y="544"/>
                  <a:pt x="212" y="544"/>
                  <a:pt x="212" y="544"/>
                </a:cubicBezTo>
                <a:cubicBezTo>
                  <a:pt x="212" y="580"/>
                  <a:pt x="162" y="601"/>
                  <a:pt x="106" y="601"/>
                </a:cubicBezTo>
                <a:cubicBezTo>
                  <a:pt x="49" y="601"/>
                  <a:pt x="0" y="580"/>
                  <a:pt x="0" y="544"/>
                </a:cubicBezTo>
                <a:cubicBezTo>
                  <a:pt x="0" y="516"/>
                  <a:pt x="49" y="488"/>
                  <a:pt x="106" y="488"/>
                </a:cubicBezTo>
                <a:cubicBezTo>
                  <a:pt x="120" y="488"/>
                  <a:pt x="141" y="495"/>
                  <a:pt x="155" y="495"/>
                </a:cubicBezTo>
                <a:cubicBezTo>
                  <a:pt x="155" y="453"/>
                  <a:pt x="155" y="453"/>
                  <a:pt x="155" y="453"/>
                </a:cubicBezTo>
                <a:cubicBezTo>
                  <a:pt x="155" y="113"/>
                  <a:pt x="155" y="113"/>
                  <a:pt x="155" y="113"/>
                </a:cubicBezTo>
                <a:cubicBezTo>
                  <a:pt x="155" y="92"/>
                  <a:pt x="184" y="85"/>
                  <a:pt x="184" y="85"/>
                </a:cubicBezTo>
                <a:cubicBezTo>
                  <a:pt x="558" y="0"/>
                  <a:pt x="558" y="0"/>
                  <a:pt x="558" y="0"/>
                </a:cubicBezTo>
                <a:cubicBezTo>
                  <a:pt x="572" y="0"/>
                  <a:pt x="587" y="15"/>
                  <a:pt x="587" y="29"/>
                </a:cubicBezTo>
                <a:cubicBezTo>
                  <a:pt x="587" y="431"/>
                  <a:pt x="587" y="431"/>
                  <a:pt x="587" y="431"/>
                </a:cubicBezTo>
                <a:cubicBezTo>
                  <a:pt x="587" y="453"/>
                  <a:pt x="587" y="453"/>
                  <a:pt x="587" y="453"/>
                </a:cubicBezTo>
                <a:cubicBezTo>
                  <a:pt x="587" y="460"/>
                  <a:pt x="587" y="460"/>
                  <a:pt x="587" y="46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89" name="Freeform 123"/>
          <p:cNvSpPr>
            <a:spLocks noChangeArrowheads="1"/>
          </p:cNvSpPr>
          <p:nvPr/>
        </p:nvSpPr>
        <p:spPr bwMode="auto">
          <a:xfrm>
            <a:off x="12484709" y="6090590"/>
            <a:ext cx="444084" cy="404610"/>
          </a:xfrm>
          <a:custGeom>
            <a:avLst/>
            <a:gdLst>
              <a:gd name="T0" fmla="*/ 132074 w 397"/>
              <a:gd name="T1" fmla="*/ 129814 h 361"/>
              <a:gd name="T2" fmla="*/ 132074 w 397"/>
              <a:gd name="T3" fmla="*/ 129814 h 361"/>
              <a:gd name="T4" fmla="*/ 121997 w 397"/>
              <a:gd name="T5" fmla="*/ 119718 h 361"/>
              <a:gd name="T6" fmla="*/ 121997 w 397"/>
              <a:gd name="T7" fmla="*/ 10097 h 361"/>
              <a:gd name="T8" fmla="*/ 132074 w 397"/>
              <a:gd name="T9" fmla="*/ 0 h 361"/>
              <a:gd name="T10" fmla="*/ 142510 w 397"/>
              <a:gd name="T11" fmla="*/ 10097 h 361"/>
              <a:gd name="T12" fmla="*/ 142510 w 397"/>
              <a:gd name="T13" fmla="*/ 119718 h 361"/>
              <a:gd name="T14" fmla="*/ 132074 w 397"/>
              <a:gd name="T15" fmla="*/ 129814 h 361"/>
              <a:gd name="T16" fmla="*/ 91408 w 397"/>
              <a:gd name="T17" fmla="*/ 129814 h 361"/>
              <a:gd name="T18" fmla="*/ 91408 w 397"/>
              <a:gd name="T19" fmla="*/ 129814 h 361"/>
              <a:gd name="T20" fmla="*/ 81332 w 397"/>
              <a:gd name="T21" fmla="*/ 119718 h 361"/>
              <a:gd name="T22" fmla="*/ 81332 w 397"/>
              <a:gd name="T23" fmla="*/ 38223 h 361"/>
              <a:gd name="T24" fmla="*/ 91408 w 397"/>
              <a:gd name="T25" fmla="*/ 28126 h 361"/>
              <a:gd name="T26" fmla="*/ 101844 w 397"/>
              <a:gd name="T27" fmla="*/ 38223 h 361"/>
              <a:gd name="T28" fmla="*/ 101844 w 397"/>
              <a:gd name="T29" fmla="*/ 119718 h 361"/>
              <a:gd name="T30" fmla="*/ 91408 w 397"/>
              <a:gd name="T31" fmla="*/ 129814 h 361"/>
              <a:gd name="T32" fmla="*/ 50742 w 397"/>
              <a:gd name="T33" fmla="*/ 129814 h 361"/>
              <a:gd name="T34" fmla="*/ 50742 w 397"/>
              <a:gd name="T35" fmla="*/ 129814 h 361"/>
              <a:gd name="T36" fmla="*/ 40666 w 397"/>
              <a:gd name="T37" fmla="*/ 119718 h 361"/>
              <a:gd name="T38" fmla="*/ 40666 w 397"/>
              <a:gd name="T39" fmla="*/ 63825 h 361"/>
              <a:gd name="T40" fmla="*/ 50742 w 397"/>
              <a:gd name="T41" fmla="*/ 53368 h 361"/>
              <a:gd name="T42" fmla="*/ 61179 w 397"/>
              <a:gd name="T43" fmla="*/ 63825 h 361"/>
              <a:gd name="T44" fmla="*/ 61179 w 397"/>
              <a:gd name="T45" fmla="*/ 119718 h 361"/>
              <a:gd name="T46" fmla="*/ 50742 w 397"/>
              <a:gd name="T47" fmla="*/ 129814 h 361"/>
              <a:gd name="T48" fmla="*/ 10076 w 397"/>
              <a:gd name="T49" fmla="*/ 129814 h 361"/>
              <a:gd name="T50" fmla="*/ 10076 w 397"/>
              <a:gd name="T51" fmla="*/ 129814 h 361"/>
              <a:gd name="T52" fmla="*/ 0 w 397"/>
              <a:gd name="T53" fmla="*/ 119718 h 361"/>
              <a:gd name="T54" fmla="*/ 0 w 397"/>
              <a:gd name="T55" fmla="*/ 91591 h 361"/>
              <a:gd name="T56" fmla="*/ 10076 w 397"/>
              <a:gd name="T57" fmla="*/ 81495 h 361"/>
              <a:gd name="T58" fmla="*/ 20153 w 397"/>
              <a:gd name="T59" fmla="*/ 91591 h 361"/>
              <a:gd name="T60" fmla="*/ 20153 w 397"/>
              <a:gd name="T61" fmla="*/ 119718 h 361"/>
              <a:gd name="T62" fmla="*/ 10076 w 397"/>
              <a:gd name="T63" fmla="*/ 129814 h 36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397" h="361">
                <a:moveTo>
                  <a:pt x="367" y="360"/>
                </a:moveTo>
                <a:lnTo>
                  <a:pt x="367" y="360"/>
                </a:lnTo>
                <a:cubicBezTo>
                  <a:pt x="346" y="360"/>
                  <a:pt x="339" y="346"/>
                  <a:pt x="339" y="332"/>
                </a:cubicBezTo>
                <a:cubicBezTo>
                  <a:pt x="339" y="28"/>
                  <a:pt x="339" y="28"/>
                  <a:pt x="339" y="28"/>
                </a:cubicBezTo>
                <a:cubicBezTo>
                  <a:pt x="339" y="14"/>
                  <a:pt x="346" y="0"/>
                  <a:pt x="367" y="0"/>
                </a:cubicBezTo>
                <a:cubicBezTo>
                  <a:pt x="381" y="0"/>
                  <a:pt x="396" y="14"/>
                  <a:pt x="396" y="28"/>
                </a:cubicBezTo>
                <a:cubicBezTo>
                  <a:pt x="396" y="332"/>
                  <a:pt x="396" y="332"/>
                  <a:pt x="396" y="332"/>
                </a:cubicBezTo>
                <a:cubicBezTo>
                  <a:pt x="396" y="346"/>
                  <a:pt x="381" y="360"/>
                  <a:pt x="367" y="360"/>
                </a:cubicBezTo>
                <a:close/>
                <a:moveTo>
                  <a:pt x="254" y="360"/>
                </a:moveTo>
                <a:lnTo>
                  <a:pt x="254" y="360"/>
                </a:lnTo>
                <a:cubicBezTo>
                  <a:pt x="233" y="360"/>
                  <a:pt x="226" y="346"/>
                  <a:pt x="226" y="332"/>
                </a:cubicBezTo>
                <a:cubicBezTo>
                  <a:pt x="226" y="106"/>
                  <a:pt x="226" y="106"/>
                  <a:pt x="226" y="106"/>
                </a:cubicBezTo>
                <a:cubicBezTo>
                  <a:pt x="226" y="85"/>
                  <a:pt x="233" y="78"/>
                  <a:pt x="254" y="78"/>
                </a:cubicBezTo>
                <a:cubicBezTo>
                  <a:pt x="268" y="78"/>
                  <a:pt x="283" y="85"/>
                  <a:pt x="283" y="106"/>
                </a:cubicBezTo>
                <a:cubicBezTo>
                  <a:pt x="283" y="332"/>
                  <a:pt x="283" y="332"/>
                  <a:pt x="283" y="332"/>
                </a:cubicBezTo>
                <a:cubicBezTo>
                  <a:pt x="283" y="346"/>
                  <a:pt x="268" y="360"/>
                  <a:pt x="254" y="360"/>
                </a:cubicBezTo>
                <a:close/>
                <a:moveTo>
                  <a:pt x="141" y="360"/>
                </a:moveTo>
                <a:lnTo>
                  <a:pt x="141" y="360"/>
                </a:lnTo>
                <a:cubicBezTo>
                  <a:pt x="120" y="360"/>
                  <a:pt x="113" y="346"/>
                  <a:pt x="113" y="332"/>
                </a:cubicBezTo>
                <a:cubicBezTo>
                  <a:pt x="113" y="177"/>
                  <a:pt x="113" y="177"/>
                  <a:pt x="113" y="177"/>
                </a:cubicBezTo>
                <a:cubicBezTo>
                  <a:pt x="113" y="163"/>
                  <a:pt x="120" y="148"/>
                  <a:pt x="141" y="148"/>
                </a:cubicBezTo>
                <a:cubicBezTo>
                  <a:pt x="155" y="148"/>
                  <a:pt x="170" y="163"/>
                  <a:pt x="170" y="177"/>
                </a:cubicBezTo>
                <a:cubicBezTo>
                  <a:pt x="170" y="332"/>
                  <a:pt x="170" y="332"/>
                  <a:pt x="170" y="332"/>
                </a:cubicBezTo>
                <a:cubicBezTo>
                  <a:pt x="170" y="346"/>
                  <a:pt x="155" y="360"/>
                  <a:pt x="141" y="360"/>
                </a:cubicBezTo>
                <a:close/>
                <a:moveTo>
                  <a:pt x="28" y="360"/>
                </a:moveTo>
                <a:lnTo>
                  <a:pt x="28" y="360"/>
                </a:lnTo>
                <a:cubicBezTo>
                  <a:pt x="7" y="360"/>
                  <a:pt x="0" y="346"/>
                  <a:pt x="0" y="332"/>
                </a:cubicBezTo>
                <a:cubicBezTo>
                  <a:pt x="0" y="254"/>
                  <a:pt x="0" y="254"/>
                  <a:pt x="0" y="254"/>
                </a:cubicBezTo>
                <a:cubicBezTo>
                  <a:pt x="0" y="240"/>
                  <a:pt x="7" y="226"/>
                  <a:pt x="28" y="226"/>
                </a:cubicBezTo>
                <a:cubicBezTo>
                  <a:pt x="42" y="226"/>
                  <a:pt x="56" y="240"/>
                  <a:pt x="56" y="254"/>
                </a:cubicBezTo>
                <a:cubicBezTo>
                  <a:pt x="56" y="332"/>
                  <a:pt x="56" y="332"/>
                  <a:pt x="56" y="332"/>
                </a:cubicBezTo>
                <a:cubicBezTo>
                  <a:pt x="56" y="346"/>
                  <a:pt x="42" y="360"/>
                  <a:pt x="28" y="3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0" name="Freeform 124"/>
          <p:cNvSpPr>
            <a:spLocks noChangeArrowheads="1"/>
          </p:cNvSpPr>
          <p:nvPr/>
        </p:nvSpPr>
        <p:spPr bwMode="auto">
          <a:xfrm>
            <a:off x="11186993" y="5986967"/>
            <a:ext cx="671060" cy="508232"/>
          </a:xfrm>
          <a:custGeom>
            <a:avLst/>
            <a:gdLst>
              <a:gd name="T0" fmla="*/ 213018 w 601"/>
              <a:gd name="T1" fmla="*/ 89517 h 453"/>
              <a:gd name="T2" fmla="*/ 213018 w 601"/>
              <a:gd name="T3" fmla="*/ 89517 h 453"/>
              <a:gd name="T4" fmla="*/ 213018 w 601"/>
              <a:gd name="T5" fmla="*/ 89517 h 453"/>
              <a:gd name="T6" fmla="*/ 172426 w 601"/>
              <a:gd name="T7" fmla="*/ 130305 h 453"/>
              <a:gd name="T8" fmla="*/ 172426 w 601"/>
              <a:gd name="T9" fmla="*/ 130305 h 453"/>
              <a:gd name="T10" fmla="*/ 164883 w 601"/>
              <a:gd name="T11" fmla="*/ 132832 h 453"/>
              <a:gd name="T12" fmla="*/ 154824 w 601"/>
              <a:gd name="T13" fmla="*/ 122364 h 453"/>
              <a:gd name="T14" fmla="*/ 157339 w 601"/>
              <a:gd name="T15" fmla="*/ 114784 h 453"/>
              <a:gd name="T16" fmla="*/ 157339 w 601"/>
              <a:gd name="T17" fmla="*/ 114784 h 453"/>
              <a:gd name="T18" fmla="*/ 190387 w 601"/>
              <a:gd name="T19" fmla="*/ 81576 h 453"/>
              <a:gd name="T20" fmla="*/ 157339 w 601"/>
              <a:gd name="T21" fmla="*/ 48368 h 453"/>
              <a:gd name="T22" fmla="*/ 157339 w 601"/>
              <a:gd name="T23" fmla="*/ 48368 h 453"/>
              <a:gd name="T24" fmla="*/ 154824 w 601"/>
              <a:gd name="T25" fmla="*/ 40788 h 453"/>
              <a:gd name="T26" fmla="*/ 164883 w 601"/>
              <a:gd name="T27" fmla="*/ 30681 h 453"/>
              <a:gd name="T28" fmla="*/ 172426 w 601"/>
              <a:gd name="T29" fmla="*/ 33208 h 453"/>
              <a:gd name="T30" fmla="*/ 172426 w 601"/>
              <a:gd name="T31" fmla="*/ 33208 h 453"/>
              <a:gd name="T32" fmla="*/ 213018 w 601"/>
              <a:gd name="T33" fmla="*/ 73996 h 453"/>
              <a:gd name="T34" fmla="*/ 215533 w 601"/>
              <a:gd name="T35" fmla="*/ 81576 h 453"/>
              <a:gd name="T36" fmla="*/ 213018 w 601"/>
              <a:gd name="T37" fmla="*/ 89517 h 453"/>
              <a:gd name="T38" fmla="*/ 88728 w 601"/>
              <a:gd name="T39" fmla="*/ 155572 h 453"/>
              <a:gd name="T40" fmla="*/ 88728 w 601"/>
              <a:gd name="T41" fmla="*/ 155572 h 453"/>
              <a:gd name="T42" fmla="*/ 81184 w 601"/>
              <a:gd name="T43" fmla="*/ 163152 h 453"/>
              <a:gd name="T44" fmla="*/ 71126 w 601"/>
              <a:gd name="T45" fmla="*/ 153045 h 453"/>
              <a:gd name="T46" fmla="*/ 71126 w 601"/>
              <a:gd name="T47" fmla="*/ 147992 h 453"/>
              <a:gd name="T48" fmla="*/ 124291 w 601"/>
              <a:gd name="T49" fmla="*/ 5053 h 453"/>
              <a:gd name="T50" fmla="*/ 134349 w 601"/>
              <a:gd name="T51" fmla="*/ 0 h 453"/>
              <a:gd name="T52" fmla="*/ 144766 w 601"/>
              <a:gd name="T53" fmla="*/ 10107 h 453"/>
              <a:gd name="T54" fmla="*/ 144766 w 601"/>
              <a:gd name="T55" fmla="*/ 12633 h 453"/>
              <a:gd name="T56" fmla="*/ 88728 w 601"/>
              <a:gd name="T57" fmla="*/ 155572 h 453"/>
              <a:gd name="T58" fmla="*/ 55679 w 601"/>
              <a:gd name="T59" fmla="*/ 48368 h 453"/>
              <a:gd name="T60" fmla="*/ 55679 w 601"/>
              <a:gd name="T61" fmla="*/ 48368 h 453"/>
              <a:gd name="T62" fmla="*/ 22631 w 601"/>
              <a:gd name="T63" fmla="*/ 81576 h 453"/>
              <a:gd name="T64" fmla="*/ 58194 w 601"/>
              <a:gd name="T65" fmla="*/ 114784 h 453"/>
              <a:gd name="T66" fmla="*/ 58194 w 601"/>
              <a:gd name="T67" fmla="*/ 114784 h 453"/>
              <a:gd name="T68" fmla="*/ 60708 w 601"/>
              <a:gd name="T69" fmla="*/ 122364 h 453"/>
              <a:gd name="T70" fmla="*/ 50650 w 601"/>
              <a:gd name="T71" fmla="*/ 132832 h 453"/>
              <a:gd name="T72" fmla="*/ 43107 w 601"/>
              <a:gd name="T73" fmla="*/ 130305 h 453"/>
              <a:gd name="T74" fmla="*/ 43107 w 601"/>
              <a:gd name="T75" fmla="*/ 130305 h 453"/>
              <a:gd name="T76" fmla="*/ 2515 w 601"/>
              <a:gd name="T77" fmla="*/ 89517 h 453"/>
              <a:gd name="T78" fmla="*/ 2515 w 601"/>
              <a:gd name="T79" fmla="*/ 89517 h 453"/>
              <a:gd name="T80" fmla="*/ 0 w 601"/>
              <a:gd name="T81" fmla="*/ 81576 h 453"/>
              <a:gd name="T82" fmla="*/ 2515 w 601"/>
              <a:gd name="T83" fmla="*/ 73996 h 453"/>
              <a:gd name="T84" fmla="*/ 43107 w 601"/>
              <a:gd name="T85" fmla="*/ 33208 h 453"/>
              <a:gd name="T86" fmla="*/ 43107 w 601"/>
              <a:gd name="T87" fmla="*/ 33208 h 453"/>
              <a:gd name="T88" fmla="*/ 50650 w 601"/>
              <a:gd name="T89" fmla="*/ 30681 h 453"/>
              <a:gd name="T90" fmla="*/ 60708 w 601"/>
              <a:gd name="T91" fmla="*/ 40788 h 453"/>
              <a:gd name="T92" fmla="*/ 55679 w 601"/>
              <a:gd name="T93" fmla="*/ 48368 h 45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1" h="453">
                <a:moveTo>
                  <a:pt x="593" y="248"/>
                </a:moveTo>
                <a:lnTo>
                  <a:pt x="593" y="248"/>
                </a:lnTo>
                <a:cubicBezTo>
                  <a:pt x="480" y="361"/>
                  <a:pt x="480" y="361"/>
                  <a:pt x="480" y="361"/>
                </a:cubicBezTo>
                <a:cubicBezTo>
                  <a:pt x="473" y="361"/>
                  <a:pt x="466" y="368"/>
                  <a:pt x="459" y="368"/>
                </a:cubicBezTo>
                <a:cubicBezTo>
                  <a:pt x="445" y="368"/>
                  <a:pt x="431" y="353"/>
                  <a:pt x="431" y="339"/>
                </a:cubicBezTo>
                <a:cubicBezTo>
                  <a:pt x="431" y="332"/>
                  <a:pt x="431" y="325"/>
                  <a:pt x="438" y="318"/>
                </a:cubicBezTo>
                <a:cubicBezTo>
                  <a:pt x="530" y="226"/>
                  <a:pt x="530" y="226"/>
                  <a:pt x="530" y="226"/>
                </a:cubicBezTo>
                <a:cubicBezTo>
                  <a:pt x="438" y="134"/>
                  <a:pt x="438" y="134"/>
                  <a:pt x="438" y="134"/>
                </a:cubicBezTo>
                <a:cubicBezTo>
                  <a:pt x="431" y="127"/>
                  <a:pt x="431" y="120"/>
                  <a:pt x="431" y="113"/>
                </a:cubicBezTo>
                <a:cubicBezTo>
                  <a:pt x="431" y="92"/>
                  <a:pt x="445" y="85"/>
                  <a:pt x="459" y="85"/>
                </a:cubicBezTo>
                <a:cubicBezTo>
                  <a:pt x="466" y="85"/>
                  <a:pt x="473" y="85"/>
                  <a:pt x="480" y="92"/>
                </a:cubicBezTo>
                <a:cubicBezTo>
                  <a:pt x="593" y="205"/>
                  <a:pt x="593" y="205"/>
                  <a:pt x="593" y="205"/>
                </a:cubicBezTo>
                <a:cubicBezTo>
                  <a:pt x="593" y="205"/>
                  <a:pt x="600" y="212"/>
                  <a:pt x="600" y="226"/>
                </a:cubicBezTo>
                <a:cubicBezTo>
                  <a:pt x="600" y="233"/>
                  <a:pt x="600" y="240"/>
                  <a:pt x="593" y="248"/>
                </a:cubicBezTo>
                <a:close/>
                <a:moveTo>
                  <a:pt x="247" y="431"/>
                </a:moveTo>
                <a:lnTo>
                  <a:pt x="247" y="431"/>
                </a:lnTo>
                <a:cubicBezTo>
                  <a:pt x="247" y="445"/>
                  <a:pt x="233" y="452"/>
                  <a:pt x="226" y="452"/>
                </a:cubicBezTo>
                <a:cubicBezTo>
                  <a:pt x="205" y="452"/>
                  <a:pt x="198" y="438"/>
                  <a:pt x="198" y="424"/>
                </a:cubicBezTo>
                <a:cubicBezTo>
                  <a:pt x="198" y="417"/>
                  <a:pt x="198" y="417"/>
                  <a:pt x="198" y="410"/>
                </a:cubicBezTo>
                <a:cubicBezTo>
                  <a:pt x="346" y="14"/>
                  <a:pt x="346" y="14"/>
                  <a:pt x="346" y="14"/>
                </a:cubicBezTo>
                <a:cubicBezTo>
                  <a:pt x="353" y="7"/>
                  <a:pt x="360" y="0"/>
                  <a:pt x="374" y="0"/>
                </a:cubicBezTo>
                <a:cubicBezTo>
                  <a:pt x="389" y="0"/>
                  <a:pt x="403" y="7"/>
                  <a:pt x="403" y="28"/>
                </a:cubicBezTo>
                <a:lnTo>
                  <a:pt x="403" y="35"/>
                </a:lnTo>
                <a:lnTo>
                  <a:pt x="247" y="431"/>
                </a:lnTo>
                <a:close/>
                <a:moveTo>
                  <a:pt x="155" y="134"/>
                </a:moveTo>
                <a:lnTo>
                  <a:pt x="155" y="134"/>
                </a:lnTo>
                <a:cubicBezTo>
                  <a:pt x="63" y="226"/>
                  <a:pt x="63" y="226"/>
                  <a:pt x="63" y="226"/>
                </a:cubicBezTo>
                <a:cubicBezTo>
                  <a:pt x="162" y="318"/>
                  <a:pt x="162" y="318"/>
                  <a:pt x="162" y="318"/>
                </a:cubicBezTo>
                <a:cubicBezTo>
                  <a:pt x="162" y="325"/>
                  <a:pt x="169" y="332"/>
                  <a:pt x="169" y="339"/>
                </a:cubicBezTo>
                <a:cubicBezTo>
                  <a:pt x="169" y="353"/>
                  <a:pt x="155" y="368"/>
                  <a:pt x="141" y="368"/>
                </a:cubicBezTo>
                <a:cubicBezTo>
                  <a:pt x="134" y="368"/>
                  <a:pt x="127" y="361"/>
                  <a:pt x="120" y="361"/>
                </a:cubicBezTo>
                <a:cubicBezTo>
                  <a:pt x="7" y="248"/>
                  <a:pt x="7" y="248"/>
                  <a:pt x="7" y="248"/>
                </a:cubicBezTo>
                <a:cubicBezTo>
                  <a:pt x="0" y="240"/>
                  <a:pt x="0" y="233"/>
                  <a:pt x="0" y="226"/>
                </a:cubicBezTo>
                <a:cubicBezTo>
                  <a:pt x="0" y="212"/>
                  <a:pt x="0" y="205"/>
                  <a:pt x="7" y="205"/>
                </a:cubicBezTo>
                <a:cubicBezTo>
                  <a:pt x="120" y="92"/>
                  <a:pt x="120" y="92"/>
                  <a:pt x="120" y="92"/>
                </a:cubicBezTo>
                <a:cubicBezTo>
                  <a:pt x="127" y="85"/>
                  <a:pt x="134" y="85"/>
                  <a:pt x="141" y="85"/>
                </a:cubicBezTo>
                <a:cubicBezTo>
                  <a:pt x="155" y="85"/>
                  <a:pt x="169" y="92"/>
                  <a:pt x="169" y="113"/>
                </a:cubicBezTo>
                <a:cubicBezTo>
                  <a:pt x="169" y="120"/>
                  <a:pt x="162" y="127"/>
                  <a:pt x="155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1" name="Freeform 125"/>
          <p:cNvSpPr>
            <a:spLocks noChangeArrowheads="1"/>
          </p:cNvSpPr>
          <p:nvPr/>
        </p:nvSpPr>
        <p:spPr bwMode="auto">
          <a:xfrm>
            <a:off x="10007705" y="5908019"/>
            <a:ext cx="656256" cy="656260"/>
          </a:xfrm>
          <a:custGeom>
            <a:avLst/>
            <a:gdLst>
              <a:gd name="T0" fmla="*/ 195663 w 587"/>
              <a:gd name="T1" fmla="*/ 73611 h 588"/>
              <a:gd name="T2" fmla="*/ 195663 w 587"/>
              <a:gd name="T3" fmla="*/ 73611 h 588"/>
              <a:gd name="T4" fmla="*/ 167608 w 587"/>
              <a:gd name="T5" fmla="*/ 101619 h 588"/>
              <a:gd name="T6" fmla="*/ 129483 w 587"/>
              <a:gd name="T7" fmla="*/ 111673 h 588"/>
              <a:gd name="T8" fmla="*/ 152502 w 587"/>
              <a:gd name="T9" fmla="*/ 86538 h 588"/>
              <a:gd name="T10" fmla="*/ 155020 w 587"/>
              <a:gd name="T11" fmla="*/ 86538 h 588"/>
              <a:gd name="T12" fmla="*/ 183074 w 587"/>
              <a:gd name="T13" fmla="*/ 58530 h 588"/>
              <a:gd name="T14" fmla="*/ 183074 w 587"/>
              <a:gd name="T15" fmla="*/ 30522 h 588"/>
              <a:gd name="T16" fmla="*/ 155020 w 587"/>
              <a:gd name="T17" fmla="*/ 30522 h 588"/>
              <a:gd name="T18" fmla="*/ 124447 w 587"/>
              <a:gd name="T19" fmla="*/ 58530 h 588"/>
              <a:gd name="T20" fmla="*/ 124447 w 587"/>
              <a:gd name="T21" fmla="*/ 58530 h 588"/>
              <a:gd name="T22" fmla="*/ 124447 w 587"/>
              <a:gd name="T23" fmla="*/ 58530 h 588"/>
              <a:gd name="T24" fmla="*/ 101788 w 587"/>
              <a:gd name="T25" fmla="*/ 84024 h 588"/>
              <a:gd name="T26" fmla="*/ 111859 w 587"/>
              <a:gd name="T27" fmla="*/ 43448 h 588"/>
              <a:gd name="T28" fmla="*/ 139554 w 587"/>
              <a:gd name="T29" fmla="*/ 15440 h 588"/>
              <a:gd name="T30" fmla="*/ 195663 w 587"/>
              <a:gd name="T31" fmla="*/ 15440 h 588"/>
              <a:gd name="T32" fmla="*/ 195663 w 587"/>
              <a:gd name="T33" fmla="*/ 73611 h 588"/>
              <a:gd name="T34" fmla="*/ 81286 w 587"/>
              <a:gd name="T35" fmla="*/ 147222 h 588"/>
              <a:gd name="T36" fmla="*/ 81286 w 587"/>
              <a:gd name="T37" fmla="*/ 147222 h 588"/>
              <a:gd name="T38" fmla="*/ 81286 w 587"/>
              <a:gd name="T39" fmla="*/ 147222 h 588"/>
              <a:gd name="T40" fmla="*/ 73733 w 587"/>
              <a:gd name="T41" fmla="*/ 149736 h 588"/>
              <a:gd name="T42" fmla="*/ 63303 w 587"/>
              <a:gd name="T43" fmla="*/ 139681 h 588"/>
              <a:gd name="T44" fmla="*/ 65820 w 587"/>
              <a:gd name="T45" fmla="*/ 132141 h 588"/>
              <a:gd name="T46" fmla="*/ 132001 w 587"/>
              <a:gd name="T47" fmla="*/ 66070 h 588"/>
              <a:gd name="T48" fmla="*/ 139554 w 587"/>
              <a:gd name="T49" fmla="*/ 61043 h 588"/>
              <a:gd name="T50" fmla="*/ 149984 w 587"/>
              <a:gd name="T51" fmla="*/ 71097 h 588"/>
              <a:gd name="T52" fmla="*/ 147467 w 587"/>
              <a:gd name="T53" fmla="*/ 78638 h 588"/>
              <a:gd name="T54" fmla="*/ 147467 w 587"/>
              <a:gd name="T55" fmla="*/ 78638 h 588"/>
              <a:gd name="T56" fmla="*/ 81286 w 587"/>
              <a:gd name="T57" fmla="*/ 147222 h 588"/>
              <a:gd name="T58" fmla="*/ 58267 w 587"/>
              <a:gd name="T59" fmla="*/ 124600 h 588"/>
              <a:gd name="T60" fmla="*/ 58267 w 587"/>
              <a:gd name="T61" fmla="*/ 124600 h 588"/>
              <a:gd name="T62" fmla="*/ 30572 w 587"/>
              <a:gd name="T63" fmla="*/ 152249 h 588"/>
              <a:gd name="T64" fmla="*/ 30572 w 587"/>
              <a:gd name="T65" fmla="*/ 180257 h 588"/>
              <a:gd name="T66" fmla="*/ 58267 w 587"/>
              <a:gd name="T67" fmla="*/ 180257 h 588"/>
              <a:gd name="T68" fmla="*/ 86322 w 587"/>
              <a:gd name="T69" fmla="*/ 152249 h 588"/>
              <a:gd name="T70" fmla="*/ 88840 w 587"/>
              <a:gd name="T71" fmla="*/ 152249 h 588"/>
              <a:gd name="T72" fmla="*/ 111859 w 587"/>
              <a:gd name="T73" fmla="*/ 129627 h 588"/>
              <a:gd name="T74" fmla="*/ 101788 w 587"/>
              <a:gd name="T75" fmla="*/ 167690 h 588"/>
              <a:gd name="T76" fmla="*/ 73733 w 587"/>
              <a:gd name="T77" fmla="*/ 195698 h 588"/>
              <a:gd name="T78" fmla="*/ 17624 w 587"/>
              <a:gd name="T79" fmla="*/ 195698 h 588"/>
              <a:gd name="T80" fmla="*/ 17624 w 587"/>
              <a:gd name="T81" fmla="*/ 139681 h 588"/>
              <a:gd name="T82" fmla="*/ 45679 w 587"/>
              <a:gd name="T83" fmla="*/ 111673 h 588"/>
              <a:gd name="T84" fmla="*/ 83804 w 587"/>
              <a:gd name="T85" fmla="*/ 99106 h 588"/>
              <a:gd name="T86" fmla="*/ 58267 w 587"/>
              <a:gd name="T87" fmla="*/ 124600 h 58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87" h="588">
                <a:moveTo>
                  <a:pt x="544" y="205"/>
                </a:moveTo>
                <a:lnTo>
                  <a:pt x="544" y="205"/>
                </a:lnTo>
                <a:cubicBezTo>
                  <a:pt x="466" y="283"/>
                  <a:pt x="466" y="283"/>
                  <a:pt x="466" y="283"/>
                </a:cubicBezTo>
                <a:cubicBezTo>
                  <a:pt x="438" y="311"/>
                  <a:pt x="396" y="319"/>
                  <a:pt x="360" y="311"/>
                </a:cubicBezTo>
                <a:cubicBezTo>
                  <a:pt x="424" y="241"/>
                  <a:pt x="424" y="241"/>
                  <a:pt x="424" y="241"/>
                </a:cubicBezTo>
                <a:cubicBezTo>
                  <a:pt x="424" y="241"/>
                  <a:pt x="424" y="241"/>
                  <a:pt x="431" y="241"/>
                </a:cubicBezTo>
                <a:cubicBezTo>
                  <a:pt x="509" y="163"/>
                  <a:pt x="509" y="163"/>
                  <a:pt x="509" y="163"/>
                </a:cubicBezTo>
                <a:cubicBezTo>
                  <a:pt x="530" y="142"/>
                  <a:pt x="530" y="106"/>
                  <a:pt x="509" y="85"/>
                </a:cubicBezTo>
                <a:cubicBezTo>
                  <a:pt x="487" y="64"/>
                  <a:pt x="452" y="64"/>
                  <a:pt x="431" y="85"/>
                </a:cubicBezTo>
                <a:cubicBezTo>
                  <a:pt x="346" y="163"/>
                  <a:pt x="346" y="163"/>
                  <a:pt x="346" y="163"/>
                </a:cubicBezTo>
                <a:cubicBezTo>
                  <a:pt x="283" y="234"/>
                  <a:pt x="283" y="234"/>
                  <a:pt x="283" y="234"/>
                </a:cubicBezTo>
                <a:cubicBezTo>
                  <a:pt x="268" y="191"/>
                  <a:pt x="283" y="149"/>
                  <a:pt x="311" y="121"/>
                </a:cubicBezTo>
                <a:cubicBezTo>
                  <a:pt x="388" y="43"/>
                  <a:pt x="388" y="43"/>
                  <a:pt x="388" y="43"/>
                </a:cubicBezTo>
                <a:cubicBezTo>
                  <a:pt x="431" y="0"/>
                  <a:pt x="501" y="0"/>
                  <a:pt x="544" y="43"/>
                </a:cubicBezTo>
                <a:cubicBezTo>
                  <a:pt x="586" y="85"/>
                  <a:pt x="586" y="156"/>
                  <a:pt x="544" y="205"/>
                </a:cubicBezTo>
                <a:close/>
                <a:moveTo>
                  <a:pt x="226" y="410"/>
                </a:moveTo>
                <a:lnTo>
                  <a:pt x="226" y="410"/>
                </a:lnTo>
                <a:cubicBezTo>
                  <a:pt x="219" y="417"/>
                  <a:pt x="212" y="417"/>
                  <a:pt x="205" y="417"/>
                </a:cubicBezTo>
                <a:cubicBezTo>
                  <a:pt x="183" y="417"/>
                  <a:pt x="176" y="403"/>
                  <a:pt x="176" y="389"/>
                </a:cubicBezTo>
                <a:cubicBezTo>
                  <a:pt x="176" y="382"/>
                  <a:pt x="176" y="375"/>
                  <a:pt x="183" y="368"/>
                </a:cubicBezTo>
                <a:cubicBezTo>
                  <a:pt x="367" y="184"/>
                  <a:pt x="367" y="184"/>
                  <a:pt x="367" y="184"/>
                </a:cubicBezTo>
                <a:cubicBezTo>
                  <a:pt x="374" y="177"/>
                  <a:pt x="381" y="170"/>
                  <a:pt x="388" y="170"/>
                </a:cubicBezTo>
                <a:cubicBezTo>
                  <a:pt x="410" y="170"/>
                  <a:pt x="417" y="184"/>
                  <a:pt x="417" y="198"/>
                </a:cubicBezTo>
                <a:cubicBezTo>
                  <a:pt x="417" y="205"/>
                  <a:pt x="417" y="212"/>
                  <a:pt x="410" y="219"/>
                </a:cubicBezTo>
                <a:lnTo>
                  <a:pt x="226" y="410"/>
                </a:lnTo>
                <a:close/>
                <a:moveTo>
                  <a:pt x="162" y="347"/>
                </a:moveTo>
                <a:lnTo>
                  <a:pt x="162" y="347"/>
                </a:lnTo>
                <a:cubicBezTo>
                  <a:pt x="85" y="424"/>
                  <a:pt x="85" y="424"/>
                  <a:pt x="85" y="424"/>
                </a:cubicBezTo>
                <a:cubicBezTo>
                  <a:pt x="63" y="446"/>
                  <a:pt x="63" y="481"/>
                  <a:pt x="85" y="502"/>
                </a:cubicBezTo>
                <a:cubicBezTo>
                  <a:pt x="106" y="530"/>
                  <a:pt x="141" y="530"/>
                  <a:pt x="162" y="502"/>
                </a:cubicBezTo>
                <a:cubicBezTo>
                  <a:pt x="240" y="424"/>
                  <a:pt x="240" y="424"/>
                  <a:pt x="240" y="424"/>
                </a:cubicBezTo>
                <a:lnTo>
                  <a:pt x="247" y="424"/>
                </a:lnTo>
                <a:cubicBezTo>
                  <a:pt x="311" y="361"/>
                  <a:pt x="311" y="361"/>
                  <a:pt x="311" y="361"/>
                </a:cubicBezTo>
                <a:cubicBezTo>
                  <a:pt x="318" y="396"/>
                  <a:pt x="311" y="439"/>
                  <a:pt x="283" y="467"/>
                </a:cubicBezTo>
                <a:cubicBezTo>
                  <a:pt x="205" y="545"/>
                  <a:pt x="205" y="545"/>
                  <a:pt x="205" y="545"/>
                </a:cubicBezTo>
                <a:cubicBezTo>
                  <a:pt x="162" y="587"/>
                  <a:pt x="92" y="587"/>
                  <a:pt x="49" y="545"/>
                </a:cubicBezTo>
                <a:cubicBezTo>
                  <a:pt x="0" y="502"/>
                  <a:pt x="0" y="432"/>
                  <a:pt x="49" y="389"/>
                </a:cubicBezTo>
                <a:cubicBezTo>
                  <a:pt x="127" y="311"/>
                  <a:pt x="127" y="311"/>
                  <a:pt x="127" y="311"/>
                </a:cubicBezTo>
                <a:cubicBezTo>
                  <a:pt x="155" y="276"/>
                  <a:pt x="198" y="269"/>
                  <a:pt x="233" y="276"/>
                </a:cubicBezTo>
                <a:cubicBezTo>
                  <a:pt x="162" y="347"/>
                  <a:pt x="162" y="347"/>
                  <a:pt x="162" y="3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2" name="Freeform 126"/>
          <p:cNvSpPr>
            <a:spLocks noChangeArrowheads="1"/>
          </p:cNvSpPr>
          <p:nvPr/>
        </p:nvSpPr>
        <p:spPr bwMode="auto">
          <a:xfrm>
            <a:off x="8907363" y="5932694"/>
            <a:ext cx="508232" cy="611850"/>
          </a:xfrm>
          <a:custGeom>
            <a:avLst/>
            <a:gdLst>
              <a:gd name="T0" fmla="*/ 0 w 454"/>
              <a:gd name="T1" fmla="*/ 30340 h 545"/>
              <a:gd name="T2" fmla="*/ 0 w 454"/>
              <a:gd name="T3" fmla="*/ 30340 h 545"/>
              <a:gd name="T4" fmla="*/ 10444 w 454"/>
              <a:gd name="T5" fmla="*/ 20227 h 545"/>
              <a:gd name="T6" fmla="*/ 61225 w 454"/>
              <a:gd name="T7" fmla="*/ 20227 h 545"/>
              <a:gd name="T8" fmla="*/ 61225 w 454"/>
              <a:gd name="T9" fmla="*/ 10113 h 545"/>
              <a:gd name="T10" fmla="*/ 71309 w 454"/>
              <a:gd name="T11" fmla="*/ 0 h 545"/>
              <a:gd name="T12" fmla="*/ 91838 w 454"/>
              <a:gd name="T13" fmla="*/ 0 h 545"/>
              <a:gd name="T14" fmla="*/ 101922 w 454"/>
              <a:gd name="T15" fmla="*/ 10113 h 545"/>
              <a:gd name="T16" fmla="*/ 101922 w 454"/>
              <a:gd name="T17" fmla="*/ 20227 h 545"/>
              <a:gd name="T18" fmla="*/ 152703 w 454"/>
              <a:gd name="T19" fmla="*/ 20227 h 545"/>
              <a:gd name="T20" fmla="*/ 163147 w 454"/>
              <a:gd name="T21" fmla="*/ 30340 h 545"/>
              <a:gd name="T22" fmla="*/ 163147 w 454"/>
              <a:gd name="T23" fmla="*/ 40815 h 545"/>
              <a:gd name="T24" fmla="*/ 0 w 454"/>
              <a:gd name="T25" fmla="*/ 40815 h 545"/>
              <a:gd name="T26" fmla="*/ 0 w 454"/>
              <a:gd name="T27" fmla="*/ 30340 h 545"/>
              <a:gd name="T28" fmla="*/ 152703 w 454"/>
              <a:gd name="T29" fmla="*/ 61042 h 545"/>
              <a:gd name="T30" fmla="*/ 152703 w 454"/>
              <a:gd name="T31" fmla="*/ 61042 h 545"/>
              <a:gd name="T32" fmla="*/ 152703 w 454"/>
              <a:gd name="T33" fmla="*/ 81630 h 545"/>
              <a:gd name="T34" fmla="*/ 152703 w 454"/>
              <a:gd name="T35" fmla="*/ 186014 h 545"/>
              <a:gd name="T36" fmla="*/ 142618 w 454"/>
              <a:gd name="T37" fmla="*/ 196489 h 545"/>
              <a:gd name="T38" fmla="*/ 20528 w 454"/>
              <a:gd name="T39" fmla="*/ 196489 h 545"/>
              <a:gd name="T40" fmla="*/ 10444 w 454"/>
              <a:gd name="T41" fmla="*/ 186014 h 545"/>
              <a:gd name="T42" fmla="*/ 10444 w 454"/>
              <a:gd name="T43" fmla="*/ 81630 h 545"/>
              <a:gd name="T44" fmla="*/ 10444 w 454"/>
              <a:gd name="T45" fmla="*/ 61042 h 545"/>
              <a:gd name="T46" fmla="*/ 10444 w 454"/>
              <a:gd name="T47" fmla="*/ 50928 h 545"/>
              <a:gd name="T48" fmla="*/ 152703 w 454"/>
              <a:gd name="T49" fmla="*/ 50928 h 545"/>
              <a:gd name="T50" fmla="*/ 152703 w 454"/>
              <a:gd name="T51" fmla="*/ 61042 h 545"/>
              <a:gd name="T52" fmla="*/ 51141 w 454"/>
              <a:gd name="T53" fmla="*/ 81630 h 545"/>
              <a:gd name="T54" fmla="*/ 51141 w 454"/>
              <a:gd name="T55" fmla="*/ 81630 h 545"/>
              <a:gd name="T56" fmla="*/ 40697 w 454"/>
              <a:gd name="T57" fmla="*/ 71155 h 545"/>
              <a:gd name="T58" fmla="*/ 30613 w 454"/>
              <a:gd name="T59" fmla="*/ 81630 h 545"/>
              <a:gd name="T60" fmla="*/ 30613 w 454"/>
              <a:gd name="T61" fmla="*/ 165787 h 545"/>
              <a:gd name="T62" fmla="*/ 40697 w 454"/>
              <a:gd name="T63" fmla="*/ 175901 h 545"/>
              <a:gd name="T64" fmla="*/ 51141 w 454"/>
              <a:gd name="T65" fmla="*/ 165787 h 545"/>
              <a:gd name="T66" fmla="*/ 51141 w 454"/>
              <a:gd name="T67" fmla="*/ 81630 h 545"/>
              <a:gd name="T68" fmla="*/ 91838 w 454"/>
              <a:gd name="T69" fmla="*/ 81630 h 545"/>
              <a:gd name="T70" fmla="*/ 91838 w 454"/>
              <a:gd name="T71" fmla="*/ 81630 h 545"/>
              <a:gd name="T72" fmla="*/ 81754 w 454"/>
              <a:gd name="T73" fmla="*/ 71155 h 545"/>
              <a:gd name="T74" fmla="*/ 71309 w 454"/>
              <a:gd name="T75" fmla="*/ 81630 h 545"/>
              <a:gd name="T76" fmla="*/ 71309 w 454"/>
              <a:gd name="T77" fmla="*/ 165787 h 545"/>
              <a:gd name="T78" fmla="*/ 81754 w 454"/>
              <a:gd name="T79" fmla="*/ 175901 h 545"/>
              <a:gd name="T80" fmla="*/ 91838 w 454"/>
              <a:gd name="T81" fmla="*/ 165787 h 545"/>
              <a:gd name="T82" fmla="*/ 91838 w 454"/>
              <a:gd name="T83" fmla="*/ 81630 h 545"/>
              <a:gd name="T84" fmla="*/ 132534 w 454"/>
              <a:gd name="T85" fmla="*/ 81630 h 545"/>
              <a:gd name="T86" fmla="*/ 132534 w 454"/>
              <a:gd name="T87" fmla="*/ 81630 h 545"/>
              <a:gd name="T88" fmla="*/ 122450 w 454"/>
              <a:gd name="T89" fmla="*/ 71155 h 545"/>
              <a:gd name="T90" fmla="*/ 112006 w 454"/>
              <a:gd name="T91" fmla="*/ 81630 h 545"/>
              <a:gd name="T92" fmla="*/ 112006 w 454"/>
              <a:gd name="T93" fmla="*/ 165787 h 545"/>
              <a:gd name="T94" fmla="*/ 122450 w 454"/>
              <a:gd name="T95" fmla="*/ 175901 h 545"/>
              <a:gd name="T96" fmla="*/ 132534 w 454"/>
              <a:gd name="T97" fmla="*/ 165787 h 545"/>
              <a:gd name="T98" fmla="*/ 132534 w 454"/>
              <a:gd name="T99" fmla="*/ 81630 h 54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54" h="545">
                <a:moveTo>
                  <a:pt x="0" y="84"/>
                </a:moveTo>
                <a:lnTo>
                  <a:pt x="0" y="84"/>
                </a:lnTo>
                <a:cubicBezTo>
                  <a:pt x="0" y="70"/>
                  <a:pt x="7" y="56"/>
                  <a:pt x="29" y="56"/>
                </a:cubicBezTo>
                <a:cubicBezTo>
                  <a:pt x="170" y="56"/>
                  <a:pt x="170" y="56"/>
                  <a:pt x="170" y="56"/>
                </a:cubicBezTo>
                <a:cubicBezTo>
                  <a:pt x="170" y="28"/>
                  <a:pt x="170" y="28"/>
                  <a:pt x="170" y="28"/>
                </a:cubicBezTo>
                <a:cubicBezTo>
                  <a:pt x="170" y="14"/>
                  <a:pt x="177" y="0"/>
                  <a:pt x="198" y="0"/>
                </a:cubicBezTo>
                <a:cubicBezTo>
                  <a:pt x="255" y="0"/>
                  <a:pt x="255" y="0"/>
                  <a:pt x="255" y="0"/>
                </a:cubicBezTo>
                <a:cubicBezTo>
                  <a:pt x="269" y="0"/>
                  <a:pt x="283" y="14"/>
                  <a:pt x="283" y="28"/>
                </a:cubicBezTo>
                <a:cubicBezTo>
                  <a:pt x="283" y="56"/>
                  <a:pt x="283" y="56"/>
                  <a:pt x="283" y="56"/>
                </a:cubicBezTo>
                <a:cubicBezTo>
                  <a:pt x="424" y="56"/>
                  <a:pt x="424" y="56"/>
                  <a:pt x="424" y="56"/>
                </a:cubicBezTo>
                <a:cubicBezTo>
                  <a:pt x="438" y="56"/>
                  <a:pt x="453" y="70"/>
                  <a:pt x="453" y="84"/>
                </a:cubicBezTo>
                <a:cubicBezTo>
                  <a:pt x="453" y="113"/>
                  <a:pt x="453" y="113"/>
                  <a:pt x="453" y="113"/>
                </a:cubicBezTo>
                <a:cubicBezTo>
                  <a:pt x="0" y="113"/>
                  <a:pt x="0" y="113"/>
                  <a:pt x="0" y="113"/>
                </a:cubicBezTo>
                <a:lnTo>
                  <a:pt x="0" y="84"/>
                </a:lnTo>
                <a:close/>
                <a:moveTo>
                  <a:pt x="424" y="169"/>
                </a:moveTo>
                <a:lnTo>
                  <a:pt x="424" y="169"/>
                </a:lnTo>
                <a:cubicBezTo>
                  <a:pt x="424" y="226"/>
                  <a:pt x="424" y="226"/>
                  <a:pt x="424" y="226"/>
                </a:cubicBezTo>
                <a:cubicBezTo>
                  <a:pt x="424" y="515"/>
                  <a:pt x="424" y="515"/>
                  <a:pt x="424" y="515"/>
                </a:cubicBezTo>
                <a:cubicBezTo>
                  <a:pt x="424" y="537"/>
                  <a:pt x="410" y="544"/>
                  <a:pt x="396" y="544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36" y="544"/>
                  <a:pt x="29" y="537"/>
                  <a:pt x="29" y="515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29" y="169"/>
                  <a:pt x="29" y="169"/>
                  <a:pt x="29" y="169"/>
                </a:cubicBezTo>
                <a:cubicBezTo>
                  <a:pt x="29" y="141"/>
                  <a:pt x="29" y="141"/>
                  <a:pt x="29" y="141"/>
                </a:cubicBezTo>
                <a:cubicBezTo>
                  <a:pt x="424" y="141"/>
                  <a:pt x="424" y="141"/>
                  <a:pt x="424" y="141"/>
                </a:cubicBezTo>
                <a:lnTo>
                  <a:pt x="424" y="169"/>
                </a:lnTo>
                <a:close/>
                <a:moveTo>
                  <a:pt x="142" y="226"/>
                </a:moveTo>
                <a:lnTo>
                  <a:pt x="142" y="226"/>
                </a:lnTo>
                <a:cubicBezTo>
                  <a:pt x="142" y="212"/>
                  <a:pt x="127" y="197"/>
                  <a:pt x="113" y="197"/>
                </a:cubicBezTo>
                <a:cubicBezTo>
                  <a:pt x="92" y="197"/>
                  <a:pt x="85" y="212"/>
                  <a:pt x="85" y="226"/>
                </a:cubicBezTo>
                <a:cubicBezTo>
                  <a:pt x="85" y="459"/>
                  <a:pt x="85" y="459"/>
                  <a:pt x="85" y="459"/>
                </a:cubicBezTo>
                <a:cubicBezTo>
                  <a:pt x="85" y="480"/>
                  <a:pt x="92" y="487"/>
                  <a:pt x="113" y="487"/>
                </a:cubicBezTo>
                <a:cubicBezTo>
                  <a:pt x="127" y="487"/>
                  <a:pt x="142" y="480"/>
                  <a:pt x="142" y="459"/>
                </a:cubicBezTo>
                <a:lnTo>
                  <a:pt x="142" y="226"/>
                </a:lnTo>
                <a:close/>
                <a:moveTo>
                  <a:pt x="255" y="226"/>
                </a:moveTo>
                <a:lnTo>
                  <a:pt x="255" y="226"/>
                </a:lnTo>
                <a:cubicBezTo>
                  <a:pt x="255" y="212"/>
                  <a:pt x="241" y="197"/>
                  <a:pt x="227" y="197"/>
                </a:cubicBezTo>
                <a:cubicBezTo>
                  <a:pt x="205" y="197"/>
                  <a:pt x="198" y="212"/>
                  <a:pt x="198" y="226"/>
                </a:cubicBezTo>
                <a:cubicBezTo>
                  <a:pt x="198" y="459"/>
                  <a:pt x="198" y="459"/>
                  <a:pt x="198" y="459"/>
                </a:cubicBezTo>
                <a:cubicBezTo>
                  <a:pt x="198" y="480"/>
                  <a:pt x="205" y="487"/>
                  <a:pt x="227" y="487"/>
                </a:cubicBezTo>
                <a:cubicBezTo>
                  <a:pt x="241" y="487"/>
                  <a:pt x="255" y="480"/>
                  <a:pt x="255" y="459"/>
                </a:cubicBezTo>
                <a:lnTo>
                  <a:pt x="255" y="226"/>
                </a:lnTo>
                <a:close/>
                <a:moveTo>
                  <a:pt x="368" y="226"/>
                </a:moveTo>
                <a:lnTo>
                  <a:pt x="368" y="226"/>
                </a:lnTo>
                <a:cubicBezTo>
                  <a:pt x="368" y="212"/>
                  <a:pt x="354" y="197"/>
                  <a:pt x="340" y="197"/>
                </a:cubicBezTo>
                <a:cubicBezTo>
                  <a:pt x="318" y="197"/>
                  <a:pt x="311" y="212"/>
                  <a:pt x="311" y="226"/>
                </a:cubicBezTo>
                <a:cubicBezTo>
                  <a:pt x="311" y="459"/>
                  <a:pt x="311" y="459"/>
                  <a:pt x="311" y="459"/>
                </a:cubicBezTo>
                <a:cubicBezTo>
                  <a:pt x="311" y="480"/>
                  <a:pt x="318" y="487"/>
                  <a:pt x="340" y="487"/>
                </a:cubicBezTo>
                <a:cubicBezTo>
                  <a:pt x="354" y="487"/>
                  <a:pt x="368" y="480"/>
                  <a:pt x="368" y="459"/>
                </a:cubicBezTo>
                <a:lnTo>
                  <a:pt x="368" y="2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3" name="Freeform 127"/>
          <p:cNvSpPr>
            <a:spLocks noChangeArrowheads="1"/>
          </p:cNvSpPr>
          <p:nvPr/>
        </p:nvSpPr>
        <p:spPr bwMode="auto">
          <a:xfrm>
            <a:off x="7683663" y="5898151"/>
            <a:ext cx="592112" cy="675996"/>
          </a:xfrm>
          <a:custGeom>
            <a:avLst/>
            <a:gdLst>
              <a:gd name="T0" fmla="*/ 180089 w 531"/>
              <a:gd name="T1" fmla="*/ 112357 h 602"/>
              <a:gd name="T2" fmla="*/ 149596 w 531"/>
              <a:gd name="T3" fmla="*/ 102241 h 602"/>
              <a:gd name="T4" fmla="*/ 159641 w 531"/>
              <a:gd name="T5" fmla="*/ 51301 h 602"/>
              <a:gd name="T6" fmla="*/ 190134 w 531"/>
              <a:gd name="T7" fmla="*/ 61417 h 602"/>
              <a:gd name="T8" fmla="*/ 180089 w 531"/>
              <a:gd name="T9" fmla="*/ 112357 h 602"/>
              <a:gd name="T10" fmla="*/ 159641 w 531"/>
              <a:gd name="T11" fmla="*/ 10477 h 602"/>
              <a:gd name="T12" fmla="*/ 180089 w 531"/>
              <a:gd name="T13" fmla="*/ 10477 h 602"/>
              <a:gd name="T14" fmla="*/ 159641 w 531"/>
              <a:gd name="T15" fmla="*/ 40824 h 602"/>
              <a:gd name="T16" fmla="*/ 104036 w 531"/>
              <a:gd name="T17" fmla="*/ 166187 h 602"/>
              <a:gd name="T18" fmla="*/ 83587 w 531"/>
              <a:gd name="T19" fmla="*/ 166187 h 602"/>
              <a:gd name="T20" fmla="*/ 73542 w 531"/>
              <a:gd name="T21" fmla="*/ 114886 h 602"/>
              <a:gd name="T22" fmla="*/ 104036 w 531"/>
              <a:gd name="T23" fmla="*/ 104770 h 602"/>
              <a:gd name="T24" fmla="*/ 114081 w 531"/>
              <a:gd name="T25" fmla="*/ 155710 h 602"/>
              <a:gd name="T26" fmla="*/ 83587 w 531"/>
              <a:gd name="T27" fmla="*/ 10477 h 602"/>
              <a:gd name="T28" fmla="*/ 93632 w 531"/>
              <a:gd name="T29" fmla="*/ 0 h 602"/>
              <a:gd name="T30" fmla="*/ 104036 w 531"/>
              <a:gd name="T31" fmla="*/ 94654 h 602"/>
              <a:gd name="T32" fmla="*/ 83587 w 531"/>
              <a:gd name="T33" fmla="*/ 10477 h 602"/>
              <a:gd name="T34" fmla="*/ 30493 w 531"/>
              <a:gd name="T35" fmla="*/ 140536 h 602"/>
              <a:gd name="T36" fmla="*/ 0 w 531"/>
              <a:gd name="T37" fmla="*/ 130421 h 602"/>
              <a:gd name="T38" fmla="*/ 10045 w 531"/>
              <a:gd name="T39" fmla="*/ 79119 h 602"/>
              <a:gd name="T40" fmla="*/ 40538 w 531"/>
              <a:gd name="T41" fmla="*/ 89596 h 602"/>
              <a:gd name="T42" fmla="*/ 30493 w 531"/>
              <a:gd name="T43" fmla="*/ 140536 h 602"/>
              <a:gd name="T44" fmla="*/ 10045 w 531"/>
              <a:gd name="T45" fmla="*/ 10477 h 602"/>
              <a:gd name="T46" fmla="*/ 30493 w 531"/>
              <a:gd name="T47" fmla="*/ 10477 h 602"/>
              <a:gd name="T48" fmla="*/ 10045 w 531"/>
              <a:gd name="T49" fmla="*/ 69004 h 602"/>
              <a:gd name="T50" fmla="*/ 30493 w 531"/>
              <a:gd name="T51" fmla="*/ 207011 h 602"/>
              <a:gd name="T52" fmla="*/ 20090 w 531"/>
              <a:gd name="T53" fmla="*/ 217127 h 602"/>
              <a:gd name="T54" fmla="*/ 10045 w 531"/>
              <a:gd name="T55" fmla="*/ 150652 h 602"/>
              <a:gd name="T56" fmla="*/ 30493 w 531"/>
              <a:gd name="T57" fmla="*/ 207011 h 602"/>
              <a:gd name="T58" fmla="*/ 104036 w 531"/>
              <a:gd name="T59" fmla="*/ 207011 h 602"/>
              <a:gd name="T60" fmla="*/ 83587 w 531"/>
              <a:gd name="T61" fmla="*/ 207011 h 602"/>
              <a:gd name="T62" fmla="*/ 104036 w 531"/>
              <a:gd name="T63" fmla="*/ 176303 h 602"/>
              <a:gd name="T64" fmla="*/ 180089 w 531"/>
              <a:gd name="T65" fmla="*/ 207011 h 602"/>
              <a:gd name="T66" fmla="*/ 169686 w 531"/>
              <a:gd name="T67" fmla="*/ 217127 h 602"/>
              <a:gd name="T68" fmla="*/ 159641 w 531"/>
              <a:gd name="T69" fmla="*/ 122834 h 602"/>
              <a:gd name="T70" fmla="*/ 180089 w 531"/>
              <a:gd name="T71" fmla="*/ 207011 h 60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31" h="602">
                <a:moveTo>
                  <a:pt x="502" y="311"/>
                </a:moveTo>
                <a:lnTo>
                  <a:pt x="502" y="311"/>
                </a:lnTo>
                <a:cubicBezTo>
                  <a:pt x="445" y="311"/>
                  <a:pt x="445" y="311"/>
                  <a:pt x="445" y="311"/>
                </a:cubicBezTo>
                <a:cubicBezTo>
                  <a:pt x="424" y="311"/>
                  <a:pt x="417" y="297"/>
                  <a:pt x="417" y="283"/>
                </a:cubicBezTo>
                <a:cubicBezTo>
                  <a:pt x="417" y="170"/>
                  <a:pt x="417" y="170"/>
                  <a:pt x="417" y="170"/>
                </a:cubicBezTo>
                <a:cubicBezTo>
                  <a:pt x="417" y="156"/>
                  <a:pt x="424" y="142"/>
                  <a:pt x="445" y="142"/>
                </a:cubicBezTo>
                <a:cubicBezTo>
                  <a:pt x="502" y="142"/>
                  <a:pt x="502" y="142"/>
                  <a:pt x="502" y="142"/>
                </a:cubicBezTo>
                <a:cubicBezTo>
                  <a:pt x="516" y="142"/>
                  <a:pt x="530" y="156"/>
                  <a:pt x="530" y="170"/>
                </a:cubicBezTo>
                <a:cubicBezTo>
                  <a:pt x="530" y="283"/>
                  <a:pt x="530" y="283"/>
                  <a:pt x="530" y="283"/>
                </a:cubicBezTo>
                <a:cubicBezTo>
                  <a:pt x="530" y="297"/>
                  <a:pt x="516" y="311"/>
                  <a:pt x="502" y="311"/>
                </a:cubicBezTo>
                <a:close/>
                <a:moveTo>
                  <a:pt x="445" y="29"/>
                </a:moveTo>
                <a:lnTo>
                  <a:pt x="445" y="29"/>
                </a:lnTo>
                <a:cubicBezTo>
                  <a:pt x="445" y="15"/>
                  <a:pt x="452" y="0"/>
                  <a:pt x="473" y="0"/>
                </a:cubicBezTo>
                <a:cubicBezTo>
                  <a:pt x="487" y="0"/>
                  <a:pt x="502" y="15"/>
                  <a:pt x="502" y="29"/>
                </a:cubicBezTo>
                <a:cubicBezTo>
                  <a:pt x="502" y="113"/>
                  <a:pt x="502" y="113"/>
                  <a:pt x="502" y="113"/>
                </a:cubicBezTo>
                <a:cubicBezTo>
                  <a:pt x="445" y="113"/>
                  <a:pt x="445" y="113"/>
                  <a:pt x="445" y="113"/>
                </a:cubicBezTo>
                <a:lnTo>
                  <a:pt x="445" y="29"/>
                </a:lnTo>
                <a:close/>
                <a:moveTo>
                  <a:pt x="290" y="460"/>
                </a:moveTo>
                <a:lnTo>
                  <a:pt x="290" y="460"/>
                </a:lnTo>
                <a:cubicBezTo>
                  <a:pt x="233" y="460"/>
                  <a:pt x="233" y="460"/>
                  <a:pt x="233" y="460"/>
                </a:cubicBezTo>
                <a:cubicBezTo>
                  <a:pt x="219" y="460"/>
                  <a:pt x="205" y="453"/>
                  <a:pt x="205" y="431"/>
                </a:cubicBezTo>
                <a:cubicBezTo>
                  <a:pt x="205" y="318"/>
                  <a:pt x="205" y="318"/>
                  <a:pt x="205" y="318"/>
                </a:cubicBezTo>
                <a:cubicBezTo>
                  <a:pt x="205" y="304"/>
                  <a:pt x="219" y="290"/>
                  <a:pt x="233" y="290"/>
                </a:cubicBezTo>
                <a:cubicBezTo>
                  <a:pt x="290" y="290"/>
                  <a:pt x="290" y="290"/>
                  <a:pt x="290" y="290"/>
                </a:cubicBezTo>
                <a:cubicBezTo>
                  <a:pt x="311" y="290"/>
                  <a:pt x="318" y="304"/>
                  <a:pt x="318" y="318"/>
                </a:cubicBezTo>
                <a:cubicBezTo>
                  <a:pt x="318" y="431"/>
                  <a:pt x="318" y="431"/>
                  <a:pt x="318" y="431"/>
                </a:cubicBezTo>
                <a:cubicBezTo>
                  <a:pt x="318" y="453"/>
                  <a:pt x="311" y="460"/>
                  <a:pt x="290" y="460"/>
                </a:cubicBezTo>
                <a:close/>
                <a:moveTo>
                  <a:pt x="233" y="29"/>
                </a:moveTo>
                <a:lnTo>
                  <a:pt x="233" y="29"/>
                </a:lnTo>
                <a:cubicBezTo>
                  <a:pt x="233" y="15"/>
                  <a:pt x="247" y="0"/>
                  <a:pt x="261" y="0"/>
                </a:cubicBezTo>
                <a:cubicBezTo>
                  <a:pt x="283" y="0"/>
                  <a:pt x="290" y="15"/>
                  <a:pt x="290" y="29"/>
                </a:cubicBezTo>
                <a:cubicBezTo>
                  <a:pt x="290" y="262"/>
                  <a:pt x="290" y="262"/>
                  <a:pt x="290" y="262"/>
                </a:cubicBezTo>
                <a:cubicBezTo>
                  <a:pt x="233" y="262"/>
                  <a:pt x="233" y="262"/>
                  <a:pt x="233" y="262"/>
                </a:cubicBezTo>
                <a:lnTo>
                  <a:pt x="233" y="29"/>
                </a:lnTo>
                <a:close/>
                <a:moveTo>
                  <a:pt x="85" y="389"/>
                </a:moveTo>
                <a:lnTo>
                  <a:pt x="85" y="389"/>
                </a:lnTo>
                <a:cubicBezTo>
                  <a:pt x="28" y="389"/>
                  <a:pt x="28" y="389"/>
                  <a:pt x="28" y="389"/>
                </a:cubicBezTo>
                <a:cubicBezTo>
                  <a:pt x="14" y="389"/>
                  <a:pt x="0" y="375"/>
                  <a:pt x="0" y="361"/>
                </a:cubicBezTo>
                <a:cubicBezTo>
                  <a:pt x="0" y="248"/>
                  <a:pt x="0" y="248"/>
                  <a:pt x="0" y="248"/>
                </a:cubicBezTo>
                <a:cubicBezTo>
                  <a:pt x="0" y="226"/>
                  <a:pt x="14" y="219"/>
                  <a:pt x="28" y="219"/>
                </a:cubicBezTo>
                <a:cubicBezTo>
                  <a:pt x="85" y="219"/>
                  <a:pt x="85" y="219"/>
                  <a:pt x="85" y="219"/>
                </a:cubicBezTo>
                <a:cubicBezTo>
                  <a:pt x="99" y="219"/>
                  <a:pt x="113" y="226"/>
                  <a:pt x="113" y="248"/>
                </a:cubicBezTo>
                <a:cubicBezTo>
                  <a:pt x="113" y="361"/>
                  <a:pt x="113" y="361"/>
                  <a:pt x="113" y="361"/>
                </a:cubicBezTo>
                <a:cubicBezTo>
                  <a:pt x="113" y="375"/>
                  <a:pt x="99" y="389"/>
                  <a:pt x="85" y="389"/>
                </a:cubicBezTo>
                <a:close/>
                <a:moveTo>
                  <a:pt x="28" y="29"/>
                </a:moveTo>
                <a:lnTo>
                  <a:pt x="28" y="29"/>
                </a:lnTo>
                <a:cubicBezTo>
                  <a:pt x="28" y="15"/>
                  <a:pt x="42" y="0"/>
                  <a:pt x="56" y="0"/>
                </a:cubicBezTo>
                <a:cubicBezTo>
                  <a:pt x="71" y="0"/>
                  <a:pt x="85" y="15"/>
                  <a:pt x="85" y="29"/>
                </a:cubicBezTo>
                <a:cubicBezTo>
                  <a:pt x="85" y="191"/>
                  <a:pt x="85" y="191"/>
                  <a:pt x="85" y="191"/>
                </a:cubicBezTo>
                <a:cubicBezTo>
                  <a:pt x="28" y="191"/>
                  <a:pt x="28" y="191"/>
                  <a:pt x="28" y="191"/>
                </a:cubicBezTo>
                <a:lnTo>
                  <a:pt x="28" y="29"/>
                </a:lnTo>
                <a:close/>
                <a:moveTo>
                  <a:pt x="85" y="573"/>
                </a:moveTo>
                <a:lnTo>
                  <a:pt x="85" y="573"/>
                </a:lnTo>
                <a:cubicBezTo>
                  <a:pt x="85" y="594"/>
                  <a:pt x="71" y="601"/>
                  <a:pt x="56" y="601"/>
                </a:cubicBezTo>
                <a:cubicBezTo>
                  <a:pt x="42" y="601"/>
                  <a:pt x="28" y="594"/>
                  <a:pt x="28" y="573"/>
                </a:cubicBezTo>
                <a:cubicBezTo>
                  <a:pt x="28" y="417"/>
                  <a:pt x="28" y="417"/>
                  <a:pt x="28" y="417"/>
                </a:cubicBezTo>
                <a:cubicBezTo>
                  <a:pt x="85" y="417"/>
                  <a:pt x="85" y="417"/>
                  <a:pt x="85" y="417"/>
                </a:cubicBezTo>
                <a:lnTo>
                  <a:pt x="85" y="573"/>
                </a:lnTo>
                <a:close/>
                <a:moveTo>
                  <a:pt x="290" y="573"/>
                </a:moveTo>
                <a:lnTo>
                  <a:pt x="290" y="573"/>
                </a:lnTo>
                <a:cubicBezTo>
                  <a:pt x="290" y="594"/>
                  <a:pt x="283" y="601"/>
                  <a:pt x="261" y="601"/>
                </a:cubicBezTo>
                <a:cubicBezTo>
                  <a:pt x="247" y="601"/>
                  <a:pt x="233" y="594"/>
                  <a:pt x="233" y="573"/>
                </a:cubicBezTo>
                <a:cubicBezTo>
                  <a:pt x="233" y="488"/>
                  <a:pt x="233" y="488"/>
                  <a:pt x="233" y="488"/>
                </a:cubicBezTo>
                <a:cubicBezTo>
                  <a:pt x="290" y="488"/>
                  <a:pt x="290" y="488"/>
                  <a:pt x="290" y="488"/>
                </a:cubicBezTo>
                <a:lnTo>
                  <a:pt x="290" y="573"/>
                </a:lnTo>
                <a:close/>
                <a:moveTo>
                  <a:pt x="502" y="573"/>
                </a:moveTo>
                <a:lnTo>
                  <a:pt x="502" y="573"/>
                </a:lnTo>
                <a:cubicBezTo>
                  <a:pt x="502" y="594"/>
                  <a:pt x="487" y="601"/>
                  <a:pt x="473" y="601"/>
                </a:cubicBezTo>
                <a:cubicBezTo>
                  <a:pt x="452" y="601"/>
                  <a:pt x="445" y="594"/>
                  <a:pt x="445" y="573"/>
                </a:cubicBezTo>
                <a:cubicBezTo>
                  <a:pt x="445" y="340"/>
                  <a:pt x="445" y="340"/>
                  <a:pt x="445" y="340"/>
                </a:cubicBezTo>
                <a:cubicBezTo>
                  <a:pt x="502" y="340"/>
                  <a:pt x="502" y="340"/>
                  <a:pt x="502" y="340"/>
                </a:cubicBezTo>
                <a:lnTo>
                  <a:pt x="502" y="5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4" name="Freeform 128"/>
          <p:cNvSpPr>
            <a:spLocks noChangeArrowheads="1"/>
          </p:cNvSpPr>
          <p:nvPr/>
        </p:nvSpPr>
        <p:spPr bwMode="auto">
          <a:xfrm>
            <a:off x="6736283" y="5972168"/>
            <a:ext cx="128292" cy="527966"/>
          </a:xfrm>
          <a:custGeom>
            <a:avLst/>
            <a:gdLst>
              <a:gd name="T0" fmla="*/ 0 w 114"/>
              <a:gd name="T1" fmla="*/ 149436 h 474"/>
              <a:gd name="T2" fmla="*/ 0 w 114"/>
              <a:gd name="T3" fmla="*/ 149436 h 474"/>
              <a:gd name="T4" fmla="*/ 20275 w 114"/>
              <a:gd name="T5" fmla="*/ 129009 h 474"/>
              <a:gd name="T6" fmla="*/ 40912 w 114"/>
              <a:gd name="T7" fmla="*/ 149436 h 474"/>
              <a:gd name="T8" fmla="*/ 20275 w 114"/>
              <a:gd name="T9" fmla="*/ 169504 h 474"/>
              <a:gd name="T10" fmla="*/ 0 w 114"/>
              <a:gd name="T11" fmla="*/ 149436 h 474"/>
              <a:gd name="T12" fmla="*/ 0 w 114"/>
              <a:gd name="T13" fmla="*/ 86006 h 474"/>
              <a:gd name="T14" fmla="*/ 0 w 114"/>
              <a:gd name="T15" fmla="*/ 86006 h 474"/>
              <a:gd name="T16" fmla="*/ 20275 w 114"/>
              <a:gd name="T17" fmla="*/ 65938 h 474"/>
              <a:gd name="T18" fmla="*/ 40912 w 114"/>
              <a:gd name="T19" fmla="*/ 86006 h 474"/>
              <a:gd name="T20" fmla="*/ 20275 w 114"/>
              <a:gd name="T21" fmla="*/ 106433 h 474"/>
              <a:gd name="T22" fmla="*/ 0 w 114"/>
              <a:gd name="T23" fmla="*/ 86006 h 474"/>
              <a:gd name="T24" fmla="*/ 0 w 114"/>
              <a:gd name="T25" fmla="*/ 20068 h 474"/>
              <a:gd name="T26" fmla="*/ 0 w 114"/>
              <a:gd name="T27" fmla="*/ 20068 h 474"/>
              <a:gd name="T28" fmla="*/ 20275 w 114"/>
              <a:gd name="T29" fmla="*/ 0 h 474"/>
              <a:gd name="T30" fmla="*/ 40912 w 114"/>
              <a:gd name="T31" fmla="*/ 20068 h 474"/>
              <a:gd name="T32" fmla="*/ 20275 w 114"/>
              <a:gd name="T33" fmla="*/ 40495 h 474"/>
              <a:gd name="T34" fmla="*/ 0 w 114"/>
              <a:gd name="T35" fmla="*/ 20068 h 47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4" h="474">
                <a:moveTo>
                  <a:pt x="0" y="417"/>
                </a:moveTo>
                <a:lnTo>
                  <a:pt x="0" y="417"/>
                </a:lnTo>
                <a:cubicBezTo>
                  <a:pt x="0" y="389"/>
                  <a:pt x="28" y="360"/>
                  <a:pt x="56" y="360"/>
                </a:cubicBezTo>
                <a:cubicBezTo>
                  <a:pt x="85" y="360"/>
                  <a:pt x="113" y="389"/>
                  <a:pt x="113" y="417"/>
                </a:cubicBezTo>
                <a:cubicBezTo>
                  <a:pt x="113" y="445"/>
                  <a:pt x="85" y="473"/>
                  <a:pt x="56" y="473"/>
                </a:cubicBezTo>
                <a:cubicBezTo>
                  <a:pt x="28" y="473"/>
                  <a:pt x="0" y="445"/>
                  <a:pt x="0" y="417"/>
                </a:cubicBezTo>
                <a:close/>
                <a:moveTo>
                  <a:pt x="0" y="240"/>
                </a:moveTo>
                <a:lnTo>
                  <a:pt x="0" y="240"/>
                </a:lnTo>
                <a:cubicBezTo>
                  <a:pt x="0" y="205"/>
                  <a:pt x="28" y="184"/>
                  <a:pt x="56" y="184"/>
                </a:cubicBezTo>
                <a:cubicBezTo>
                  <a:pt x="85" y="184"/>
                  <a:pt x="113" y="205"/>
                  <a:pt x="113" y="240"/>
                </a:cubicBezTo>
                <a:cubicBezTo>
                  <a:pt x="113" y="269"/>
                  <a:pt x="85" y="297"/>
                  <a:pt x="56" y="297"/>
                </a:cubicBezTo>
                <a:cubicBezTo>
                  <a:pt x="28" y="297"/>
                  <a:pt x="0" y="269"/>
                  <a:pt x="0" y="240"/>
                </a:cubicBezTo>
                <a:close/>
                <a:moveTo>
                  <a:pt x="0" y="56"/>
                </a:moveTo>
                <a:lnTo>
                  <a:pt x="0" y="56"/>
                </a:lnTo>
                <a:cubicBezTo>
                  <a:pt x="0" y="28"/>
                  <a:pt x="28" y="0"/>
                  <a:pt x="56" y="0"/>
                </a:cubicBezTo>
                <a:cubicBezTo>
                  <a:pt x="85" y="0"/>
                  <a:pt x="113" y="28"/>
                  <a:pt x="113" y="56"/>
                </a:cubicBezTo>
                <a:cubicBezTo>
                  <a:pt x="113" y="92"/>
                  <a:pt x="85" y="113"/>
                  <a:pt x="56" y="113"/>
                </a:cubicBezTo>
                <a:cubicBezTo>
                  <a:pt x="28" y="113"/>
                  <a:pt x="0" y="92"/>
                  <a:pt x="0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5" name="Freeform 129"/>
          <p:cNvSpPr>
            <a:spLocks noChangeArrowheads="1"/>
          </p:cNvSpPr>
          <p:nvPr/>
        </p:nvSpPr>
        <p:spPr bwMode="auto">
          <a:xfrm>
            <a:off x="5280676" y="5957363"/>
            <a:ext cx="675994" cy="572376"/>
          </a:xfrm>
          <a:custGeom>
            <a:avLst/>
            <a:gdLst>
              <a:gd name="T0" fmla="*/ 207002 w 602"/>
              <a:gd name="T1" fmla="*/ 20220 h 510"/>
              <a:gd name="T2" fmla="*/ 207002 w 602"/>
              <a:gd name="T3" fmla="*/ 20220 h 510"/>
              <a:gd name="T4" fmla="*/ 10477 w 602"/>
              <a:gd name="T5" fmla="*/ 20220 h 510"/>
              <a:gd name="T6" fmla="*/ 0 w 602"/>
              <a:gd name="T7" fmla="*/ 10110 h 510"/>
              <a:gd name="T8" fmla="*/ 10477 w 602"/>
              <a:gd name="T9" fmla="*/ 0 h 510"/>
              <a:gd name="T10" fmla="*/ 207002 w 602"/>
              <a:gd name="T11" fmla="*/ 0 h 510"/>
              <a:gd name="T12" fmla="*/ 217118 w 602"/>
              <a:gd name="T13" fmla="*/ 10110 h 510"/>
              <a:gd name="T14" fmla="*/ 207002 w 602"/>
              <a:gd name="T15" fmla="*/ 20220 h 510"/>
              <a:gd name="T16" fmla="*/ 71530 w 602"/>
              <a:gd name="T17" fmla="*/ 74021 h 510"/>
              <a:gd name="T18" fmla="*/ 71530 w 602"/>
              <a:gd name="T19" fmla="*/ 74021 h 510"/>
              <a:gd name="T20" fmla="*/ 71530 w 602"/>
              <a:gd name="T21" fmla="*/ 74021 h 510"/>
              <a:gd name="T22" fmla="*/ 51299 w 602"/>
              <a:gd name="T23" fmla="*/ 74021 h 510"/>
              <a:gd name="T24" fmla="*/ 40822 w 602"/>
              <a:gd name="T25" fmla="*/ 63550 h 510"/>
              <a:gd name="T26" fmla="*/ 51299 w 602"/>
              <a:gd name="T27" fmla="*/ 53440 h 510"/>
              <a:gd name="T28" fmla="*/ 94650 w 602"/>
              <a:gd name="T29" fmla="*/ 53440 h 510"/>
              <a:gd name="T30" fmla="*/ 94650 w 602"/>
              <a:gd name="T31" fmla="*/ 53440 h 510"/>
              <a:gd name="T32" fmla="*/ 104766 w 602"/>
              <a:gd name="T33" fmla="*/ 53440 h 510"/>
              <a:gd name="T34" fmla="*/ 150646 w 602"/>
              <a:gd name="T35" fmla="*/ 53440 h 510"/>
              <a:gd name="T36" fmla="*/ 207002 w 602"/>
              <a:gd name="T37" fmla="*/ 53440 h 510"/>
              <a:gd name="T38" fmla="*/ 217118 w 602"/>
              <a:gd name="T39" fmla="*/ 63550 h 510"/>
              <a:gd name="T40" fmla="*/ 207002 w 602"/>
              <a:gd name="T41" fmla="*/ 74021 h 510"/>
              <a:gd name="T42" fmla="*/ 150646 w 602"/>
              <a:gd name="T43" fmla="*/ 74021 h 510"/>
              <a:gd name="T44" fmla="*/ 150646 w 602"/>
              <a:gd name="T45" fmla="*/ 74021 h 510"/>
              <a:gd name="T46" fmla="*/ 71530 w 602"/>
              <a:gd name="T47" fmla="*/ 74021 h 510"/>
              <a:gd name="T48" fmla="*/ 10477 w 602"/>
              <a:gd name="T49" fmla="*/ 107240 h 510"/>
              <a:gd name="T50" fmla="*/ 10477 w 602"/>
              <a:gd name="T51" fmla="*/ 107240 h 510"/>
              <a:gd name="T52" fmla="*/ 207002 w 602"/>
              <a:gd name="T53" fmla="*/ 107240 h 510"/>
              <a:gd name="T54" fmla="*/ 217118 w 602"/>
              <a:gd name="T55" fmla="*/ 117350 h 510"/>
              <a:gd name="T56" fmla="*/ 207002 w 602"/>
              <a:gd name="T57" fmla="*/ 127461 h 510"/>
              <a:gd name="T58" fmla="*/ 10477 w 602"/>
              <a:gd name="T59" fmla="*/ 127461 h 510"/>
              <a:gd name="T60" fmla="*/ 0 w 602"/>
              <a:gd name="T61" fmla="*/ 117350 h 510"/>
              <a:gd name="T62" fmla="*/ 10477 w 602"/>
              <a:gd name="T63" fmla="*/ 107240 h 510"/>
              <a:gd name="T64" fmla="*/ 71530 w 602"/>
              <a:gd name="T65" fmla="*/ 163207 h 510"/>
              <a:gd name="T66" fmla="*/ 71530 w 602"/>
              <a:gd name="T67" fmla="*/ 163207 h 510"/>
              <a:gd name="T68" fmla="*/ 104766 w 602"/>
              <a:gd name="T69" fmla="*/ 163207 h 510"/>
              <a:gd name="T70" fmla="*/ 150646 w 602"/>
              <a:gd name="T71" fmla="*/ 163207 h 510"/>
              <a:gd name="T72" fmla="*/ 207002 w 602"/>
              <a:gd name="T73" fmla="*/ 163207 h 510"/>
              <a:gd name="T74" fmla="*/ 217118 w 602"/>
              <a:gd name="T75" fmla="*/ 173318 h 510"/>
              <a:gd name="T76" fmla="*/ 207002 w 602"/>
              <a:gd name="T77" fmla="*/ 183789 h 510"/>
              <a:gd name="T78" fmla="*/ 104766 w 602"/>
              <a:gd name="T79" fmla="*/ 183789 h 510"/>
              <a:gd name="T80" fmla="*/ 104766 w 602"/>
              <a:gd name="T81" fmla="*/ 183789 h 510"/>
              <a:gd name="T82" fmla="*/ 71530 w 602"/>
              <a:gd name="T83" fmla="*/ 183789 h 510"/>
              <a:gd name="T84" fmla="*/ 61414 w 602"/>
              <a:gd name="T85" fmla="*/ 173318 h 510"/>
              <a:gd name="T86" fmla="*/ 71530 w 602"/>
              <a:gd name="T87" fmla="*/ 163207 h 51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2" h="510">
                <a:moveTo>
                  <a:pt x="573" y="56"/>
                </a:moveTo>
                <a:lnTo>
                  <a:pt x="573" y="56"/>
                </a:lnTo>
                <a:cubicBezTo>
                  <a:pt x="29" y="56"/>
                  <a:pt x="29" y="56"/>
                  <a:pt x="29" y="56"/>
                </a:cubicBezTo>
                <a:cubicBezTo>
                  <a:pt x="15" y="56"/>
                  <a:pt x="0" y="42"/>
                  <a:pt x="0" y="28"/>
                </a:cubicBezTo>
                <a:cubicBezTo>
                  <a:pt x="0" y="7"/>
                  <a:pt x="15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7"/>
                  <a:pt x="601" y="28"/>
                </a:cubicBezTo>
                <a:cubicBezTo>
                  <a:pt x="601" y="42"/>
                  <a:pt x="594" y="56"/>
                  <a:pt x="573" y="56"/>
                </a:cubicBezTo>
                <a:close/>
                <a:moveTo>
                  <a:pt x="198" y="205"/>
                </a:moveTo>
                <a:lnTo>
                  <a:pt x="198" y="205"/>
                </a:lnTo>
                <a:cubicBezTo>
                  <a:pt x="142" y="205"/>
                  <a:pt x="142" y="205"/>
                  <a:pt x="142" y="205"/>
                </a:cubicBezTo>
                <a:cubicBezTo>
                  <a:pt x="128" y="205"/>
                  <a:pt x="113" y="191"/>
                  <a:pt x="113" y="176"/>
                </a:cubicBezTo>
                <a:cubicBezTo>
                  <a:pt x="113" y="162"/>
                  <a:pt x="128" y="148"/>
                  <a:pt x="142" y="148"/>
                </a:cubicBezTo>
                <a:cubicBezTo>
                  <a:pt x="262" y="148"/>
                  <a:pt x="262" y="148"/>
                  <a:pt x="262" y="148"/>
                </a:cubicBezTo>
                <a:cubicBezTo>
                  <a:pt x="290" y="148"/>
                  <a:pt x="290" y="148"/>
                  <a:pt x="290" y="148"/>
                </a:cubicBezTo>
                <a:cubicBezTo>
                  <a:pt x="417" y="148"/>
                  <a:pt x="417" y="148"/>
                  <a:pt x="417" y="148"/>
                </a:cubicBezTo>
                <a:cubicBezTo>
                  <a:pt x="573" y="148"/>
                  <a:pt x="573" y="148"/>
                  <a:pt x="573" y="148"/>
                </a:cubicBezTo>
                <a:cubicBezTo>
                  <a:pt x="594" y="148"/>
                  <a:pt x="601" y="162"/>
                  <a:pt x="601" y="176"/>
                </a:cubicBezTo>
                <a:cubicBezTo>
                  <a:pt x="601" y="191"/>
                  <a:pt x="594" y="205"/>
                  <a:pt x="573" y="205"/>
                </a:cubicBezTo>
                <a:cubicBezTo>
                  <a:pt x="417" y="205"/>
                  <a:pt x="417" y="205"/>
                  <a:pt x="417" y="205"/>
                </a:cubicBezTo>
                <a:lnTo>
                  <a:pt x="198" y="205"/>
                </a:lnTo>
                <a:close/>
                <a:moveTo>
                  <a:pt x="29" y="297"/>
                </a:moveTo>
                <a:lnTo>
                  <a:pt x="29" y="297"/>
                </a:lnTo>
                <a:cubicBezTo>
                  <a:pt x="573" y="297"/>
                  <a:pt x="573" y="297"/>
                  <a:pt x="573" y="297"/>
                </a:cubicBezTo>
                <a:cubicBezTo>
                  <a:pt x="594" y="297"/>
                  <a:pt x="601" y="311"/>
                  <a:pt x="601" y="325"/>
                </a:cubicBezTo>
                <a:cubicBezTo>
                  <a:pt x="601" y="346"/>
                  <a:pt x="594" y="353"/>
                  <a:pt x="573" y="353"/>
                </a:cubicBezTo>
                <a:cubicBezTo>
                  <a:pt x="29" y="353"/>
                  <a:pt x="29" y="353"/>
                  <a:pt x="29" y="353"/>
                </a:cubicBezTo>
                <a:cubicBezTo>
                  <a:pt x="15" y="353"/>
                  <a:pt x="0" y="346"/>
                  <a:pt x="0" y="325"/>
                </a:cubicBezTo>
                <a:cubicBezTo>
                  <a:pt x="0" y="311"/>
                  <a:pt x="15" y="297"/>
                  <a:pt x="29" y="297"/>
                </a:cubicBezTo>
                <a:close/>
                <a:moveTo>
                  <a:pt x="198" y="452"/>
                </a:moveTo>
                <a:lnTo>
                  <a:pt x="198" y="452"/>
                </a:lnTo>
                <a:cubicBezTo>
                  <a:pt x="290" y="452"/>
                  <a:pt x="290" y="452"/>
                  <a:pt x="290" y="452"/>
                </a:cubicBezTo>
                <a:cubicBezTo>
                  <a:pt x="417" y="452"/>
                  <a:pt x="417" y="452"/>
                  <a:pt x="417" y="452"/>
                </a:cubicBezTo>
                <a:cubicBezTo>
                  <a:pt x="573" y="452"/>
                  <a:pt x="573" y="452"/>
                  <a:pt x="573" y="452"/>
                </a:cubicBezTo>
                <a:cubicBezTo>
                  <a:pt x="594" y="452"/>
                  <a:pt x="601" y="459"/>
                  <a:pt x="601" y="480"/>
                </a:cubicBezTo>
                <a:cubicBezTo>
                  <a:pt x="601" y="494"/>
                  <a:pt x="594" y="509"/>
                  <a:pt x="573" y="509"/>
                </a:cubicBezTo>
                <a:cubicBezTo>
                  <a:pt x="290" y="509"/>
                  <a:pt x="290" y="509"/>
                  <a:pt x="290" y="509"/>
                </a:cubicBezTo>
                <a:cubicBezTo>
                  <a:pt x="198" y="509"/>
                  <a:pt x="198" y="509"/>
                  <a:pt x="198" y="509"/>
                </a:cubicBezTo>
                <a:cubicBezTo>
                  <a:pt x="184" y="509"/>
                  <a:pt x="170" y="494"/>
                  <a:pt x="170" y="480"/>
                </a:cubicBezTo>
                <a:cubicBezTo>
                  <a:pt x="170" y="459"/>
                  <a:pt x="184" y="452"/>
                  <a:pt x="198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6" name="Freeform 130"/>
          <p:cNvSpPr>
            <a:spLocks noChangeArrowheads="1"/>
          </p:cNvSpPr>
          <p:nvPr/>
        </p:nvSpPr>
        <p:spPr bwMode="auto">
          <a:xfrm>
            <a:off x="4101383" y="5957363"/>
            <a:ext cx="675996" cy="572376"/>
          </a:xfrm>
          <a:custGeom>
            <a:avLst/>
            <a:gdLst>
              <a:gd name="T0" fmla="*/ 207003 w 602"/>
              <a:gd name="T1" fmla="*/ 20220 h 510"/>
              <a:gd name="T2" fmla="*/ 207003 w 602"/>
              <a:gd name="T3" fmla="*/ 20220 h 510"/>
              <a:gd name="T4" fmla="*/ 10477 w 602"/>
              <a:gd name="T5" fmla="*/ 20220 h 510"/>
              <a:gd name="T6" fmla="*/ 0 w 602"/>
              <a:gd name="T7" fmla="*/ 10110 h 510"/>
              <a:gd name="T8" fmla="*/ 10477 w 602"/>
              <a:gd name="T9" fmla="*/ 0 h 510"/>
              <a:gd name="T10" fmla="*/ 207003 w 602"/>
              <a:gd name="T11" fmla="*/ 0 h 510"/>
              <a:gd name="T12" fmla="*/ 217119 w 602"/>
              <a:gd name="T13" fmla="*/ 10110 h 510"/>
              <a:gd name="T14" fmla="*/ 207003 w 602"/>
              <a:gd name="T15" fmla="*/ 20220 h 510"/>
              <a:gd name="T16" fmla="*/ 145589 w 602"/>
              <a:gd name="T17" fmla="*/ 74021 h 510"/>
              <a:gd name="T18" fmla="*/ 145589 w 602"/>
              <a:gd name="T19" fmla="*/ 74021 h 510"/>
              <a:gd name="T20" fmla="*/ 145589 w 602"/>
              <a:gd name="T21" fmla="*/ 74021 h 510"/>
              <a:gd name="T22" fmla="*/ 127887 w 602"/>
              <a:gd name="T23" fmla="*/ 74021 h 510"/>
              <a:gd name="T24" fmla="*/ 86703 w 602"/>
              <a:gd name="T25" fmla="*/ 74021 h 510"/>
              <a:gd name="T26" fmla="*/ 71530 w 602"/>
              <a:gd name="T27" fmla="*/ 74021 h 510"/>
              <a:gd name="T28" fmla="*/ 71530 w 602"/>
              <a:gd name="T29" fmla="*/ 74021 h 510"/>
              <a:gd name="T30" fmla="*/ 51299 w 602"/>
              <a:gd name="T31" fmla="*/ 74021 h 510"/>
              <a:gd name="T32" fmla="*/ 40823 w 602"/>
              <a:gd name="T33" fmla="*/ 63550 h 510"/>
              <a:gd name="T34" fmla="*/ 51299 w 602"/>
              <a:gd name="T35" fmla="*/ 53440 h 510"/>
              <a:gd name="T36" fmla="*/ 166181 w 602"/>
              <a:gd name="T37" fmla="*/ 53440 h 510"/>
              <a:gd name="T38" fmla="*/ 176296 w 602"/>
              <a:gd name="T39" fmla="*/ 63550 h 510"/>
              <a:gd name="T40" fmla="*/ 166181 w 602"/>
              <a:gd name="T41" fmla="*/ 74021 h 510"/>
              <a:gd name="T42" fmla="*/ 145589 w 602"/>
              <a:gd name="T43" fmla="*/ 74021 h 510"/>
              <a:gd name="T44" fmla="*/ 10477 w 602"/>
              <a:gd name="T45" fmla="*/ 107240 h 510"/>
              <a:gd name="T46" fmla="*/ 10477 w 602"/>
              <a:gd name="T47" fmla="*/ 107240 h 510"/>
              <a:gd name="T48" fmla="*/ 207003 w 602"/>
              <a:gd name="T49" fmla="*/ 107240 h 510"/>
              <a:gd name="T50" fmla="*/ 217119 w 602"/>
              <a:gd name="T51" fmla="*/ 117350 h 510"/>
              <a:gd name="T52" fmla="*/ 207003 w 602"/>
              <a:gd name="T53" fmla="*/ 127461 h 510"/>
              <a:gd name="T54" fmla="*/ 10477 w 602"/>
              <a:gd name="T55" fmla="*/ 127461 h 510"/>
              <a:gd name="T56" fmla="*/ 0 w 602"/>
              <a:gd name="T57" fmla="*/ 117350 h 510"/>
              <a:gd name="T58" fmla="*/ 10477 w 602"/>
              <a:gd name="T59" fmla="*/ 107240 h 510"/>
              <a:gd name="T60" fmla="*/ 71530 w 602"/>
              <a:gd name="T61" fmla="*/ 163207 h 510"/>
              <a:gd name="T62" fmla="*/ 71530 w 602"/>
              <a:gd name="T63" fmla="*/ 163207 h 510"/>
              <a:gd name="T64" fmla="*/ 92122 w 602"/>
              <a:gd name="T65" fmla="*/ 163207 h 510"/>
              <a:gd name="T66" fmla="*/ 104766 w 602"/>
              <a:gd name="T67" fmla="*/ 163207 h 510"/>
              <a:gd name="T68" fmla="*/ 112353 w 602"/>
              <a:gd name="T69" fmla="*/ 163207 h 510"/>
              <a:gd name="T70" fmla="*/ 127887 w 602"/>
              <a:gd name="T71" fmla="*/ 163207 h 510"/>
              <a:gd name="T72" fmla="*/ 145589 w 602"/>
              <a:gd name="T73" fmla="*/ 163207 h 510"/>
              <a:gd name="T74" fmla="*/ 155704 w 602"/>
              <a:gd name="T75" fmla="*/ 173318 h 510"/>
              <a:gd name="T76" fmla="*/ 145589 w 602"/>
              <a:gd name="T77" fmla="*/ 183789 h 510"/>
              <a:gd name="T78" fmla="*/ 127887 w 602"/>
              <a:gd name="T79" fmla="*/ 183789 h 510"/>
              <a:gd name="T80" fmla="*/ 127887 w 602"/>
              <a:gd name="T81" fmla="*/ 183789 h 510"/>
              <a:gd name="T82" fmla="*/ 112353 w 602"/>
              <a:gd name="T83" fmla="*/ 183789 h 510"/>
              <a:gd name="T84" fmla="*/ 104766 w 602"/>
              <a:gd name="T85" fmla="*/ 183789 h 510"/>
              <a:gd name="T86" fmla="*/ 92122 w 602"/>
              <a:gd name="T87" fmla="*/ 183789 h 510"/>
              <a:gd name="T88" fmla="*/ 92122 w 602"/>
              <a:gd name="T89" fmla="*/ 183789 h 510"/>
              <a:gd name="T90" fmla="*/ 71530 w 602"/>
              <a:gd name="T91" fmla="*/ 183789 h 510"/>
              <a:gd name="T92" fmla="*/ 61415 w 602"/>
              <a:gd name="T93" fmla="*/ 173318 h 510"/>
              <a:gd name="T94" fmla="*/ 71530 w 602"/>
              <a:gd name="T95" fmla="*/ 163207 h 51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02" h="510">
                <a:moveTo>
                  <a:pt x="573" y="56"/>
                </a:moveTo>
                <a:lnTo>
                  <a:pt x="573" y="56"/>
                </a:lnTo>
                <a:cubicBezTo>
                  <a:pt x="29" y="56"/>
                  <a:pt x="29" y="56"/>
                  <a:pt x="29" y="56"/>
                </a:cubicBezTo>
                <a:cubicBezTo>
                  <a:pt x="7" y="56"/>
                  <a:pt x="0" y="42"/>
                  <a:pt x="0" y="28"/>
                </a:cubicBezTo>
                <a:cubicBezTo>
                  <a:pt x="0" y="7"/>
                  <a:pt x="7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7"/>
                  <a:pt x="601" y="28"/>
                </a:cubicBezTo>
                <a:cubicBezTo>
                  <a:pt x="601" y="42"/>
                  <a:pt x="587" y="56"/>
                  <a:pt x="573" y="56"/>
                </a:cubicBezTo>
                <a:close/>
                <a:moveTo>
                  <a:pt x="403" y="205"/>
                </a:moveTo>
                <a:lnTo>
                  <a:pt x="403" y="205"/>
                </a:lnTo>
                <a:cubicBezTo>
                  <a:pt x="354" y="205"/>
                  <a:pt x="354" y="205"/>
                  <a:pt x="354" y="205"/>
                </a:cubicBezTo>
                <a:cubicBezTo>
                  <a:pt x="240" y="205"/>
                  <a:pt x="240" y="205"/>
                  <a:pt x="240" y="205"/>
                </a:cubicBezTo>
                <a:cubicBezTo>
                  <a:pt x="198" y="205"/>
                  <a:pt x="198" y="205"/>
                  <a:pt x="198" y="205"/>
                </a:cubicBezTo>
                <a:cubicBezTo>
                  <a:pt x="142" y="205"/>
                  <a:pt x="142" y="205"/>
                  <a:pt x="142" y="205"/>
                </a:cubicBezTo>
                <a:cubicBezTo>
                  <a:pt x="120" y="205"/>
                  <a:pt x="113" y="191"/>
                  <a:pt x="113" y="176"/>
                </a:cubicBezTo>
                <a:cubicBezTo>
                  <a:pt x="113" y="162"/>
                  <a:pt x="120" y="148"/>
                  <a:pt x="142" y="148"/>
                </a:cubicBezTo>
                <a:cubicBezTo>
                  <a:pt x="460" y="148"/>
                  <a:pt x="460" y="148"/>
                  <a:pt x="460" y="148"/>
                </a:cubicBezTo>
                <a:cubicBezTo>
                  <a:pt x="474" y="148"/>
                  <a:pt x="488" y="162"/>
                  <a:pt x="488" y="176"/>
                </a:cubicBezTo>
                <a:cubicBezTo>
                  <a:pt x="488" y="191"/>
                  <a:pt x="474" y="205"/>
                  <a:pt x="460" y="205"/>
                </a:cubicBezTo>
                <a:lnTo>
                  <a:pt x="403" y="205"/>
                </a:lnTo>
                <a:close/>
                <a:moveTo>
                  <a:pt x="29" y="297"/>
                </a:moveTo>
                <a:lnTo>
                  <a:pt x="29" y="297"/>
                </a:lnTo>
                <a:cubicBezTo>
                  <a:pt x="573" y="297"/>
                  <a:pt x="573" y="297"/>
                  <a:pt x="573" y="297"/>
                </a:cubicBezTo>
                <a:cubicBezTo>
                  <a:pt x="587" y="297"/>
                  <a:pt x="601" y="311"/>
                  <a:pt x="601" y="325"/>
                </a:cubicBezTo>
                <a:cubicBezTo>
                  <a:pt x="601" y="346"/>
                  <a:pt x="587" y="353"/>
                  <a:pt x="573" y="353"/>
                </a:cubicBezTo>
                <a:cubicBezTo>
                  <a:pt x="29" y="353"/>
                  <a:pt x="29" y="353"/>
                  <a:pt x="29" y="353"/>
                </a:cubicBezTo>
                <a:cubicBezTo>
                  <a:pt x="7" y="353"/>
                  <a:pt x="0" y="346"/>
                  <a:pt x="0" y="325"/>
                </a:cubicBezTo>
                <a:cubicBezTo>
                  <a:pt x="0" y="311"/>
                  <a:pt x="7" y="297"/>
                  <a:pt x="29" y="297"/>
                </a:cubicBezTo>
                <a:close/>
                <a:moveTo>
                  <a:pt x="198" y="452"/>
                </a:moveTo>
                <a:lnTo>
                  <a:pt x="198" y="452"/>
                </a:lnTo>
                <a:cubicBezTo>
                  <a:pt x="255" y="452"/>
                  <a:pt x="255" y="452"/>
                  <a:pt x="255" y="452"/>
                </a:cubicBezTo>
                <a:cubicBezTo>
                  <a:pt x="290" y="452"/>
                  <a:pt x="290" y="452"/>
                  <a:pt x="290" y="452"/>
                </a:cubicBezTo>
                <a:cubicBezTo>
                  <a:pt x="311" y="452"/>
                  <a:pt x="311" y="452"/>
                  <a:pt x="311" y="452"/>
                </a:cubicBezTo>
                <a:cubicBezTo>
                  <a:pt x="354" y="452"/>
                  <a:pt x="354" y="452"/>
                  <a:pt x="354" y="452"/>
                </a:cubicBezTo>
                <a:cubicBezTo>
                  <a:pt x="403" y="452"/>
                  <a:pt x="403" y="452"/>
                  <a:pt x="403" y="452"/>
                </a:cubicBezTo>
                <a:cubicBezTo>
                  <a:pt x="417" y="452"/>
                  <a:pt x="431" y="459"/>
                  <a:pt x="431" y="480"/>
                </a:cubicBezTo>
                <a:cubicBezTo>
                  <a:pt x="431" y="494"/>
                  <a:pt x="417" y="509"/>
                  <a:pt x="403" y="509"/>
                </a:cubicBezTo>
                <a:cubicBezTo>
                  <a:pt x="354" y="509"/>
                  <a:pt x="354" y="509"/>
                  <a:pt x="354" y="509"/>
                </a:cubicBezTo>
                <a:cubicBezTo>
                  <a:pt x="311" y="509"/>
                  <a:pt x="311" y="509"/>
                  <a:pt x="311" y="509"/>
                </a:cubicBezTo>
                <a:cubicBezTo>
                  <a:pt x="290" y="509"/>
                  <a:pt x="290" y="509"/>
                  <a:pt x="290" y="509"/>
                </a:cubicBezTo>
                <a:cubicBezTo>
                  <a:pt x="255" y="509"/>
                  <a:pt x="255" y="509"/>
                  <a:pt x="255" y="509"/>
                </a:cubicBezTo>
                <a:cubicBezTo>
                  <a:pt x="198" y="509"/>
                  <a:pt x="198" y="509"/>
                  <a:pt x="198" y="509"/>
                </a:cubicBezTo>
                <a:cubicBezTo>
                  <a:pt x="177" y="509"/>
                  <a:pt x="170" y="494"/>
                  <a:pt x="170" y="480"/>
                </a:cubicBezTo>
                <a:cubicBezTo>
                  <a:pt x="170" y="459"/>
                  <a:pt x="177" y="452"/>
                  <a:pt x="198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7" name="Freeform 131"/>
          <p:cNvSpPr>
            <a:spLocks noChangeArrowheads="1"/>
          </p:cNvSpPr>
          <p:nvPr/>
        </p:nvSpPr>
        <p:spPr bwMode="auto">
          <a:xfrm>
            <a:off x="2917156" y="5957363"/>
            <a:ext cx="680930" cy="572376"/>
          </a:xfrm>
          <a:custGeom>
            <a:avLst/>
            <a:gdLst>
              <a:gd name="T0" fmla="*/ 208635 w 609"/>
              <a:gd name="T1" fmla="*/ 20220 h 510"/>
              <a:gd name="T2" fmla="*/ 208635 w 609"/>
              <a:gd name="T3" fmla="*/ 20220 h 510"/>
              <a:gd name="T4" fmla="*/ 10072 w 609"/>
              <a:gd name="T5" fmla="*/ 20220 h 510"/>
              <a:gd name="T6" fmla="*/ 0 w 609"/>
              <a:gd name="T7" fmla="*/ 10110 h 510"/>
              <a:gd name="T8" fmla="*/ 10072 w 609"/>
              <a:gd name="T9" fmla="*/ 0 h 510"/>
              <a:gd name="T10" fmla="*/ 208635 w 609"/>
              <a:gd name="T11" fmla="*/ 0 h 510"/>
              <a:gd name="T12" fmla="*/ 218707 w 609"/>
              <a:gd name="T13" fmla="*/ 10110 h 510"/>
              <a:gd name="T14" fmla="*/ 208635 w 609"/>
              <a:gd name="T15" fmla="*/ 20220 h 510"/>
              <a:gd name="T16" fmla="*/ 10072 w 609"/>
              <a:gd name="T17" fmla="*/ 53440 h 510"/>
              <a:gd name="T18" fmla="*/ 10072 w 609"/>
              <a:gd name="T19" fmla="*/ 53440 h 510"/>
              <a:gd name="T20" fmla="*/ 68706 w 609"/>
              <a:gd name="T21" fmla="*/ 53440 h 510"/>
              <a:gd name="T22" fmla="*/ 111872 w 609"/>
              <a:gd name="T23" fmla="*/ 53440 h 510"/>
              <a:gd name="T24" fmla="*/ 121944 w 609"/>
              <a:gd name="T25" fmla="*/ 53440 h 510"/>
              <a:gd name="T26" fmla="*/ 121944 w 609"/>
              <a:gd name="T27" fmla="*/ 53440 h 510"/>
              <a:gd name="T28" fmla="*/ 167987 w 609"/>
              <a:gd name="T29" fmla="*/ 53440 h 510"/>
              <a:gd name="T30" fmla="*/ 178059 w 609"/>
              <a:gd name="T31" fmla="*/ 63550 h 510"/>
              <a:gd name="T32" fmla="*/ 167987 w 609"/>
              <a:gd name="T33" fmla="*/ 74021 h 510"/>
              <a:gd name="T34" fmla="*/ 147484 w 609"/>
              <a:gd name="T35" fmla="*/ 74021 h 510"/>
              <a:gd name="T36" fmla="*/ 147484 w 609"/>
              <a:gd name="T37" fmla="*/ 74021 h 510"/>
              <a:gd name="T38" fmla="*/ 68706 w 609"/>
              <a:gd name="T39" fmla="*/ 74021 h 510"/>
              <a:gd name="T40" fmla="*/ 68706 w 609"/>
              <a:gd name="T41" fmla="*/ 74021 h 510"/>
              <a:gd name="T42" fmla="*/ 10072 w 609"/>
              <a:gd name="T43" fmla="*/ 74021 h 510"/>
              <a:gd name="T44" fmla="*/ 0 w 609"/>
              <a:gd name="T45" fmla="*/ 63550 h 510"/>
              <a:gd name="T46" fmla="*/ 10072 w 609"/>
              <a:gd name="T47" fmla="*/ 53440 h 510"/>
              <a:gd name="T48" fmla="*/ 10072 w 609"/>
              <a:gd name="T49" fmla="*/ 107240 h 510"/>
              <a:gd name="T50" fmla="*/ 10072 w 609"/>
              <a:gd name="T51" fmla="*/ 107240 h 510"/>
              <a:gd name="T52" fmla="*/ 208635 w 609"/>
              <a:gd name="T53" fmla="*/ 107240 h 510"/>
              <a:gd name="T54" fmla="*/ 218707 w 609"/>
              <a:gd name="T55" fmla="*/ 117350 h 510"/>
              <a:gd name="T56" fmla="*/ 208635 w 609"/>
              <a:gd name="T57" fmla="*/ 127461 h 510"/>
              <a:gd name="T58" fmla="*/ 10072 w 609"/>
              <a:gd name="T59" fmla="*/ 127461 h 510"/>
              <a:gd name="T60" fmla="*/ 0 w 609"/>
              <a:gd name="T61" fmla="*/ 117350 h 510"/>
              <a:gd name="T62" fmla="*/ 10072 w 609"/>
              <a:gd name="T63" fmla="*/ 107240 h 510"/>
              <a:gd name="T64" fmla="*/ 10072 w 609"/>
              <a:gd name="T65" fmla="*/ 163207 h 510"/>
              <a:gd name="T66" fmla="*/ 10072 w 609"/>
              <a:gd name="T67" fmla="*/ 163207 h 510"/>
              <a:gd name="T68" fmla="*/ 68706 w 609"/>
              <a:gd name="T69" fmla="*/ 163207 h 510"/>
              <a:gd name="T70" fmla="*/ 111872 w 609"/>
              <a:gd name="T71" fmla="*/ 163207 h 510"/>
              <a:gd name="T72" fmla="*/ 147484 w 609"/>
              <a:gd name="T73" fmla="*/ 163207 h 510"/>
              <a:gd name="T74" fmla="*/ 157556 w 609"/>
              <a:gd name="T75" fmla="*/ 173318 h 510"/>
              <a:gd name="T76" fmla="*/ 147484 w 609"/>
              <a:gd name="T77" fmla="*/ 183789 h 510"/>
              <a:gd name="T78" fmla="*/ 111872 w 609"/>
              <a:gd name="T79" fmla="*/ 183789 h 510"/>
              <a:gd name="T80" fmla="*/ 111872 w 609"/>
              <a:gd name="T81" fmla="*/ 183789 h 510"/>
              <a:gd name="T82" fmla="*/ 10072 w 609"/>
              <a:gd name="T83" fmla="*/ 183789 h 510"/>
              <a:gd name="T84" fmla="*/ 0 w 609"/>
              <a:gd name="T85" fmla="*/ 173318 h 510"/>
              <a:gd name="T86" fmla="*/ 10072 w 609"/>
              <a:gd name="T87" fmla="*/ 163207 h 51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09" h="510">
                <a:moveTo>
                  <a:pt x="580" y="56"/>
                </a:moveTo>
                <a:lnTo>
                  <a:pt x="580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42"/>
                  <a:pt x="594" y="56"/>
                  <a:pt x="580" y="56"/>
                </a:cubicBezTo>
                <a:close/>
                <a:moveTo>
                  <a:pt x="28" y="148"/>
                </a:moveTo>
                <a:lnTo>
                  <a:pt x="28" y="148"/>
                </a:lnTo>
                <a:cubicBezTo>
                  <a:pt x="191" y="148"/>
                  <a:pt x="191" y="148"/>
                  <a:pt x="191" y="148"/>
                </a:cubicBezTo>
                <a:cubicBezTo>
                  <a:pt x="311" y="148"/>
                  <a:pt x="311" y="148"/>
                  <a:pt x="311" y="148"/>
                </a:cubicBezTo>
                <a:cubicBezTo>
                  <a:pt x="339" y="148"/>
                  <a:pt x="339" y="148"/>
                  <a:pt x="339" y="148"/>
                </a:cubicBezTo>
                <a:cubicBezTo>
                  <a:pt x="467" y="148"/>
                  <a:pt x="467" y="148"/>
                  <a:pt x="467" y="148"/>
                </a:cubicBezTo>
                <a:cubicBezTo>
                  <a:pt x="481" y="148"/>
                  <a:pt x="495" y="162"/>
                  <a:pt x="495" y="176"/>
                </a:cubicBezTo>
                <a:cubicBezTo>
                  <a:pt x="495" y="191"/>
                  <a:pt x="481" y="205"/>
                  <a:pt x="467" y="205"/>
                </a:cubicBezTo>
                <a:cubicBezTo>
                  <a:pt x="410" y="205"/>
                  <a:pt x="410" y="205"/>
                  <a:pt x="410" y="205"/>
                </a:cubicBezTo>
                <a:cubicBezTo>
                  <a:pt x="191" y="205"/>
                  <a:pt x="191" y="205"/>
                  <a:pt x="191" y="205"/>
                </a:cubicBez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1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lose/>
                <a:moveTo>
                  <a:pt x="28" y="297"/>
                </a:moveTo>
                <a:lnTo>
                  <a:pt x="28" y="297"/>
                </a:lnTo>
                <a:cubicBezTo>
                  <a:pt x="580" y="297"/>
                  <a:pt x="580" y="297"/>
                  <a:pt x="580" y="297"/>
                </a:cubicBezTo>
                <a:cubicBezTo>
                  <a:pt x="594" y="297"/>
                  <a:pt x="608" y="311"/>
                  <a:pt x="608" y="325"/>
                </a:cubicBezTo>
                <a:cubicBezTo>
                  <a:pt x="608" y="346"/>
                  <a:pt x="594" y="353"/>
                  <a:pt x="580" y="353"/>
                </a:cubicBezTo>
                <a:cubicBezTo>
                  <a:pt x="28" y="353"/>
                  <a:pt x="28" y="353"/>
                  <a:pt x="28" y="353"/>
                </a:cubicBezTo>
                <a:cubicBezTo>
                  <a:pt x="14" y="353"/>
                  <a:pt x="0" y="346"/>
                  <a:pt x="0" y="325"/>
                </a:cubicBezTo>
                <a:cubicBezTo>
                  <a:pt x="0" y="311"/>
                  <a:pt x="14" y="297"/>
                  <a:pt x="28" y="297"/>
                </a:cubicBezTo>
                <a:close/>
                <a:moveTo>
                  <a:pt x="28" y="452"/>
                </a:moveTo>
                <a:lnTo>
                  <a:pt x="28" y="452"/>
                </a:lnTo>
                <a:cubicBezTo>
                  <a:pt x="191" y="452"/>
                  <a:pt x="191" y="452"/>
                  <a:pt x="191" y="452"/>
                </a:cubicBezTo>
                <a:cubicBezTo>
                  <a:pt x="311" y="452"/>
                  <a:pt x="311" y="452"/>
                  <a:pt x="311" y="452"/>
                </a:cubicBezTo>
                <a:cubicBezTo>
                  <a:pt x="410" y="452"/>
                  <a:pt x="410" y="452"/>
                  <a:pt x="410" y="452"/>
                </a:cubicBezTo>
                <a:cubicBezTo>
                  <a:pt x="424" y="452"/>
                  <a:pt x="438" y="459"/>
                  <a:pt x="438" y="480"/>
                </a:cubicBezTo>
                <a:cubicBezTo>
                  <a:pt x="438" y="494"/>
                  <a:pt x="424" y="509"/>
                  <a:pt x="410" y="509"/>
                </a:cubicBezTo>
                <a:cubicBezTo>
                  <a:pt x="311" y="509"/>
                  <a:pt x="311" y="509"/>
                  <a:pt x="311" y="509"/>
                </a:cubicBez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494"/>
                  <a:pt x="0" y="480"/>
                </a:cubicBezTo>
                <a:cubicBezTo>
                  <a:pt x="0" y="459"/>
                  <a:pt x="14" y="452"/>
                  <a:pt x="28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8" name="Freeform 132"/>
          <p:cNvSpPr>
            <a:spLocks noChangeArrowheads="1"/>
          </p:cNvSpPr>
          <p:nvPr/>
        </p:nvSpPr>
        <p:spPr bwMode="auto">
          <a:xfrm>
            <a:off x="1737868" y="5957363"/>
            <a:ext cx="675994" cy="572376"/>
          </a:xfrm>
          <a:custGeom>
            <a:avLst/>
            <a:gdLst>
              <a:gd name="T0" fmla="*/ 206641 w 602"/>
              <a:gd name="T1" fmla="*/ 127461 h 510"/>
              <a:gd name="T2" fmla="*/ 206641 w 602"/>
              <a:gd name="T3" fmla="*/ 127461 h 510"/>
              <a:gd name="T4" fmla="*/ 10115 w 602"/>
              <a:gd name="T5" fmla="*/ 127461 h 510"/>
              <a:gd name="T6" fmla="*/ 0 w 602"/>
              <a:gd name="T7" fmla="*/ 117350 h 510"/>
              <a:gd name="T8" fmla="*/ 10115 w 602"/>
              <a:gd name="T9" fmla="*/ 107240 h 510"/>
              <a:gd name="T10" fmla="*/ 206641 w 602"/>
              <a:gd name="T11" fmla="*/ 107240 h 510"/>
              <a:gd name="T12" fmla="*/ 217118 w 602"/>
              <a:gd name="T13" fmla="*/ 117350 h 510"/>
              <a:gd name="T14" fmla="*/ 206641 w 602"/>
              <a:gd name="T15" fmla="*/ 127461 h 510"/>
              <a:gd name="T16" fmla="*/ 206641 w 602"/>
              <a:gd name="T17" fmla="*/ 74021 h 510"/>
              <a:gd name="T18" fmla="*/ 206641 w 602"/>
              <a:gd name="T19" fmla="*/ 74021 h 510"/>
              <a:gd name="T20" fmla="*/ 10115 w 602"/>
              <a:gd name="T21" fmla="*/ 74021 h 510"/>
              <a:gd name="T22" fmla="*/ 0 w 602"/>
              <a:gd name="T23" fmla="*/ 63550 h 510"/>
              <a:gd name="T24" fmla="*/ 10115 w 602"/>
              <a:gd name="T25" fmla="*/ 53440 h 510"/>
              <a:gd name="T26" fmla="*/ 206641 w 602"/>
              <a:gd name="T27" fmla="*/ 53440 h 510"/>
              <a:gd name="T28" fmla="*/ 217118 w 602"/>
              <a:gd name="T29" fmla="*/ 63550 h 510"/>
              <a:gd name="T30" fmla="*/ 206641 w 602"/>
              <a:gd name="T31" fmla="*/ 74021 h 510"/>
              <a:gd name="T32" fmla="*/ 206641 w 602"/>
              <a:gd name="T33" fmla="*/ 20220 h 510"/>
              <a:gd name="T34" fmla="*/ 206641 w 602"/>
              <a:gd name="T35" fmla="*/ 20220 h 510"/>
              <a:gd name="T36" fmla="*/ 10115 w 602"/>
              <a:gd name="T37" fmla="*/ 20220 h 510"/>
              <a:gd name="T38" fmla="*/ 0 w 602"/>
              <a:gd name="T39" fmla="*/ 10110 h 510"/>
              <a:gd name="T40" fmla="*/ 10115 w 602"/>
              <a:gd name="T41" fmla="*/ 0 h 510"/>
              <a:gd name="T42" fmla="*/ 206641 w 602"/>
              <a:gd name="T43" fmla="*/ 0 h 510"/>
              <a:gd name="T44" fmla="*/ 217118 w 602"/>
              <a:gd name="T45" fmla="*/ 10110 h 510"/>
              <a:gd name="T46" fmla="*/ 206641 w 602"/>
              <a:gd name="T47" fmla="*/ 20220 h 510"/>
              <a:gd name="T48" fmla="*/ 10115 w 602"/>
              <a:gd name="T49" fmla="*/ 163207 h 510"/>
              <a:gd name="T50" fmla="*/ 10115 w 602"/>
              <a:gd name="T51" fmla="*/ 163207 h 510"/>
              <a:gd name="T52" fmla="*/ 206641 w 602"/>
              <a:gd name="T53" fmla="*/ 163207 h 510"/>
              <a:gd name="T54" fmla="*/ 217118 w 602"/>
              <a:gd name="T55" fmla="*/ 173318 h 510"/>
              <a:gd name="T56" fmla="*/ 206641 w 602"/>
              <a:gd name="T57" fmla="*/ 183789 h 510"/>
              <a:gd name="T58" fmla="*/ 10115 w 602"/>
              <a:gd name="T59" fmla="*/ 183789 h 510"/>
              <a:gd name="T60" fmla="*/ 0 w 602"/>
              <a:gd name="T61" fmla="*/ 173318 h 510"/>
              <a:gd name="T62" fmla="*/ 10115 w 602"/>
              <a:gd name="T63" fmla="*/ 163207 h 51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2" h="510">
                <a:moveTo>
                  <a:pt x="572" y="353"/>
                </a:moveTo>
                <a:lnTo>
                  <a:pt x="572" y="353"/>
                </a:lnTo>
                <a:cubicBezTo>
                  <a:pt x="28" y="353"/>
                  <a:pt x="28" y="353"/>
                  <a:pt x="28" y="353"/>
                </a:cubicBezTo>
                <a:cubicBezTo>
                  <a:pt x="14" y="353"/>
                  <a:pt x="0" y="346"/>
                  <a:pt x="0" y="325"/>
                </a:cubicBezTo>
                <a:cubicBezTo>
                  <a:pt x="0" y="311"/>
                  <a:pt x="14" y="297"/>
                  <a:pt x="28" y="297"/>
                </a:cubicBezTo>
                <a:cubicBezTo>
                  <a:pt x="572" y="297"/>
                  <a:pt x="572" y="297"/>
                  <a:pt x="572" y="297"/>
                </a:cubicBezTo>
                <a:cubicBezTo>
                  <a:pt x="594" y="297"/>
                  <a:pt x="601" y="311"/>
                  <a:pt x="601" y="325"/>
                </a:cubicBezTo>
                <a:cubicBezTo>
                  <a:pt x="601" y="346"/>
                  <a:pt x="594" y="353"/>
                  <a:pt x="572" y="353"/>
                </a:cubicBezTo>
                <a:close/>
                <a:moveTo>
                  <a:pt x="572" y="205"/>
                </a:moveTo>
                <a:lnTo>
                  <a:pt x="572" y="205"/>
                </a:lnTo>
                <a:cubicBezTo>
                  <a:pt x="28" y="205"/>
                  <a:pt x="28" y="205"/>
                  <a:pt x="28" y="205"/>
                </a:cubicBezTo>
                <a:cubicBezTo>
                  <a:pt x="14" y="205"/>
                  <a:pt x="0" y="191"/>
                  <a:pt x="0" y="176"/>
                </a:cubicBezTo>
                <a:cubicBezTo>
                  <a:pt x="0" y="162"/>
                  <a:pt x="14" y="148"/>
                  <a:pt x="28" y="148"/>
                </a:cubicBezTo>
                <a:cubicBezTo>
                  <a:pt x="572" y="148"/>
                  <a:pt x="572" y="148"/>
                  <a:pt x="572" y="148"/>
                </a:cubicBezTo>
                <a:cubicBezTo>
                  <a:pt x="594" y="148"/>
                  <a:pt x="601" y="162"/>
                  <a:pt x="601" y="176"/>
                </a:cubicBezTo>
                <a:cubicBezTo>
                  <a:pt x="601" y="191"/>
                  <a:pt x="594" y="205"/>
                  <a:pt x="572" y="205"/>
                </a:cubicBezTo>
                <a:close/>
                <a:moveTo>
                  <a:pt x="572" y="56"/>
                </a:moveTo>
                <a:lnTo>
                  <a:pt x="572" y="56"/>
                </a:ln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2"/>
                  <a:pt x="0" y="28"/>
                </a:cubicBezTo>
                <a:cubicBezTo>
                  <a:pt x="0" y="7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7"/>
                  <a:pt x="601" y="28"/>
                </a:cubicBezTo>
                <a:cubicBezTo>
                  <a:pt x="601" y="42"/>
                  <a:pt x="594" y="56"/>
                  <a:pt x="572" y="56"/>
                </a:cubicBezTo>
                <a:close/>
                <a:moveTo>
                  <a:pt x="28" y="452"/>
                </a:moveTo>
                <a:lnTo>
                  <a:pt x="28" y="452"/>
                </a:lnTo>
                <a:cubicBezTo>
                  <a:pt x="572" y="452"/>
                  <a:pt x="572" y="452"/>
                  <a:pt x="572" y="452"/>
                </a:cubicBezTo>
                <a:cubicBezTo>
                  <a:pt x="594" y="452"/>
                  <a:pt x="601" y="459"/>
                  <a:pt x="601" y="480"/>
                </a:cubicBezTo>
                <a:cubicBezTo>
                  <a:pt x="601" y="494"/>
                  <a:pt x="594" y="509"/>
                  <a:pt x="572" y="509"/>
                </a:cubicBez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494"/>
                  <a:pt x="0" y="480"/>
                </a:cubicBezTo>
                <a:cubicBezTo>
                  <a:pt x="0" y="459"/>
                  <a:pt x="14" y="452"/>
                  <a:pt x="28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99" name="Freeform 133"/>
          <p:cNvSpPr>
            <a:spLocks noChangeArrowheads="1"/>
          </p:cNvSpPr>
          <p:nvPr/>
        </p:nvSpPr>
        <p:spPr bwMode="auto">
          <a:xfrm>
            <a:off x="14729801" y="4896496"/>
            <a:ext cx="675996" cy="315794"/>
          </a:xfrm>
          <a:custGeom>
            <a:avLst/>
            <a:gdLst>
              <a:gd name="T0" fmla="*/ 207003 w 602"/>
              <a:gd name="T1" fmla="*/ 71084 h 283"/>
              <a:gd name="T2" fmla="*/ 207003 w 602"/>
              <a:gd name="T3" fmla="*/ 71084 h 283"/>
              <a:gd name="T4" fmla="*/ 207003 w 602"/>
              <a:gd name="T5" fmla="*/ 91189 h 283"/>
              <a:gd name="T6" fmla="*/ 196527 w 602"/>
              <a:gd name="T7" fmla="*/ 101241 h 283"/>
              <a:gd name="T8" fmla="*/ 10115 w 602"/>
              <a:gd name="T9" fmla="*/ 101241 h 283"/>
              <a:gd name="T10" fmla="*/ 0 w 602"/>
              <a:gd name="T11" fmla="*/ 91189 h 283"/>
              <a:gd name="T12" fmla="*/ 0 w 602"/>
              <a:gd name="T13" fmla="*/ 10052 h 283"/>
              <a:gd name="T14" fmla="*/ 10115 w 602"/>
              <a:gd name="T15" fmla="*/ 0 h 283"/>
              <a:gd name="T16" fmla="*/ 196527 w 602"/>
              <a:gd name="T17" fmla="*/ 0 h 283"/>
              <a:gd name="T18" fmla="*/ 207003 w 602"/>
              <a:gd name="T19" fmla="*/ 10052 h 283"/>
              <a:gd name="T20" fmla="*/ 207003 w 602"/>
              <a:gd name="T21" fmla="*/ 30157 h 283"/>
              <a:gd name="T22" fmla="*/ 217119 w 602"/>
              <a:gd name="T23" fmla="*/ 40568 h 283"/>
              <a:gd name="T24" fmla="*/ 217119 w 602"/>
              <a:gd name="T25" fmla="*/ 60673 h 283"/>
              <a:gd name="T26" fmla="*/ 207003 w 602"/>
              <a:gd name="T27" fmla="*/ 71084 h 283"/>
              <a:gd name="T28" fmla="*/ 186411 w 602"/>
              <a:gd name="T29" fmla="*/ 60673 h 283"/>
              <a:gd name="T30" fmla="*/ 186411 w 602"/>
              <a:gd name="T31" fmla="*/ 60673 h 283"/>
              <a:gd name="T32" fmla="*/ 186411 w 602"/>
              <a:gd name="T33" fmla="*/ 40568 h 283"/>
              <a:gd name="T34" fmla="*/ 186411 w 602"/>
              <a:gd name="T35" fmla="*/ 20105 h 283"/>
              <a:gd name="T36" fmla="*/ 20592 w 602"/>
              <a:gd name="T37" fmla="*/ 20105 h 283"/>
              <a:gd name="T38" fmla="*/ 20592 w 602"/>
              <a:gd name="T39" fmla="*/ 81136 h 283"/>
              <a:gd name="T40" fmla="*/ 186411 w 602"/>
              <a:gd name="T41" fmla="*/ 81136 h 283"/>
              <a:gd name="T42" fmla="*/ 186411 w 602"/>
              <a:gd name="T43" fmla="*/ 60673 h 283"/>
              <a:gd name="T44" fmla="*/ 176296 w 602"/>
              <a:gd name="T45" fmla="*/ 71084 h 283"/>
              <a:gd name="T46" fmla="*/ 176296 w 602"/>
              <a:gd name="T47" fmla="*/ 71084 h 283"/>
              <a:gd name="T48" fmla="*/ 30707 w 602"/>
              <a:gd name="T49" fmla="*/ 71084 h 283"/>
              <a:gd name="T50" fmla="*/ 30707 w 602"/>
              <a:gd name="T51" fmla="*/ 30157 h 283"/>
              <a:gd name="T52" fmla="*/ 176296 w 602"/>
              <a:gd name="T53" fmla="*/ 30157 h 283"/>
              <a:gd name="T54" fmla="*/ 176296 w 602"/>
              <a:gd name="T55" fmla="*/ 71084 h 283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02" h="283">
                <a:moveTo>
                  <a:pt x="573" y="198"/>
                </a:moveTo>
                <a:lnTo>
                  <a:pt x="573" y="198"/>
                </a:lnTo>
                <a:cubicBezTo>
                  <a:pt x="573" y="254"/>
                  <a:pt x="573" y="254"/>
                  <a:pt x="573" y="254"/>
                </a:cubicBezTo>
                <a:cubicBezTo>
                  <a:pt x="573" y="275"/>
                  <a:pt x="558" y="282"/>
                  <a:pt x="544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7" y="282"/>
                  <a:pt x="0" y="275"/>
                  <a:pt x="0" y="25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544" y="0"/>
                  <a:pt x="544" y="0"/>
                  <a:pt x="544" y="0"/>
                </a:cubicBezTo>
                <a:cubicBezTo>
                  <a:pt x="558" y="0"/>
                  <a:pt x="573" y="14"/>
                  <a:pt x="573" y="28"/>
                </a:cubicBezTo>
                <a:cubicBezTo>
                  <a:pt x="573" y="84"/>
                  <a:pt x="573" y="84"/>
                  <a:pt x="573" y="84"/>
                </a:cubicBezTo>
                <a:cubicBezTo>
                  <a:pt x="587" y="84"/>
                  <a:pt x="601" y="99"/>
                  <a:pt x="601" y="113"/>
                </a:cubicBezTo>
                <a:cubicBezTo>
                  <a:pt x="601" y="169"/>
                  <a:pt x="601" y="169"/>
                  <a:pt x="601" y="169"/>
                </a:cubicBezTo>
                <a:cubicBezTo>
                  <a:pt x="601" y="190"/>
                  <a:pt x="587" y="198"/>
                  <a:pt x="573" y="198"/>
                </a:cubicBezTo>
                <a:close/>
                <a:moveTo>
                  <a:pt x="516" y="169"/>
                </a:moveTo>
                <a:lnTo>
                  <a:pt x="516" y="169"/>
                </a:lnTo>
                <a:cubicBezTo>
                  <a:pt x="516" y="113"/>
                  <a:pt x="516" y="113"/>
                  <a:pt x="516" y="113"/>
                </a:cubicBezTo>
                <a:cubicBezTo>
                  <a:pt x="516" y="56"/>
                  <a:pt x="516" y="56"/>
                  <a:pt x="516" y="56"/>
                </a:cubicBezTo>
                <a:cubicBezTo>
                  <a:pt x="57" y="56"/>
                  <a:pt x="57" y="56"/>
                  <a:pt x="57" y="56"/>
                </a:cubicBezTo>
                <a:cubicBezTo>
                  <a:pt x="57" y="226"/>
                  <a:pt x="57" y="226"/>
                  <a:pt x="57" y="226"/>
                </a:cubicBezTo>
                <a:cubicBezTo>
                  <a:pt x="516" y="226"/>
                  <a:pt x="516" y="226"/>
                  <a:pt x="516" y="226"/>
                </a:cubicBezTo>
                <a:lnTo>
                  <a:pt x="516" y="169"/>
                </a:lnTo>
                <a:close/>
                <a:moveTo>
                  <a:pt x="488" y="198"/>
                </a:moveTo>
                <a:lnTo>
                  <a:pt x="488" y="198"/>
                </a:lnTo>
                <a:cubicBezTo>
                  <a:pt x="85" y="198"/>
                  <a:pt x="85" y="198"/>
                  <a:pt x="85" y="198"/>
                </a:cubicBezTo>
                <a:cubicBezTo>
                  <a:pt x="85" y="84"/>
                  <a:pt x="85" y="84"/>
                  <a:pt x="85" y="84"/>
                </a:cubicBezTo>
                <a:cubicBezTo>
                  <a:pt x="488" y="84"/>
                  <a:pt x="488" y="84"/>
                  <a:pt x="488" y="84"/>
                </a:cubicBezTo>
                <a:lnTo>
                  <a:pt x="488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0" name="Freeform 134"/>
          <p:cNvSpPr>
            <a:spLocks noChangeArrowheads="1"/>
          </p:cNvSpPr>
          <p:nvPr/>
        </p:nvSpPr>
        <p:spPr bwMode="auto">
          <a:xfrm>
            <a:off x="13540644" y="4896496"/>
            <a:ext cx="680930" cy="315794"/>
          </a:xfrm>
          <a:custGeom>
            <a:avLst/>
            <a:gdLst>
              <a:gd name="T0" fmla="*/ 208276 w 609"/>
              <a:gd name="T1" fmla="*/ 71084 h 283"/>
              <a:gd name="T2" fmla="*/ 208276 w 609"/>
              <a:gd name="T3" fmla="*/ 71084 h 283"/>
              <a:gd name="T4" fmla="*/ 208276 w 609"/>
              <a:gd name="T5" fmla="*/ 91189 h 283"/>
              <a:gd name="T6" fmla="*/ 198203 w 609"/>
              <a:gd name="T7" fmla="*/ 101241 h 283"/>
              <a:gd name="T8" fmla="*/ 10072 w 609"/>
              <a:gd name="T9" fmla="*/ 101241 h 283"/>
              <a:gd name="T10" fmla="*/ 0 w 609"/>
              <a:gd name="T11" fmla="*/ 91189 h 283"/>
              <a:gd name="T12" fmla="*/ 0 w 609"/>
              <a:gd name="T13" fmla="*/ 10052 h 283"/>
              <a:gd name="T14" fmla="*/ 10072 w 609"/>
              <a:gd name="T15" fmla="*/ 0 h 283"/>
              <a:gd name="T16" fmla="*/ 198203 w 609"/>
              <a:gd name="T17" fmla="*/ 0 h 283"/>
              <a:gd name="T18" fmla="*/ 208276 w 609"/>
              <a:gd name="T19" fmla="*/ 10052 h 283"/>
              <a:gd name="T20" fmla="*/ 208276 w 609"/>
              <a:gd name="T21" fmla="*/ 30157 h 283"/>
              <a:gd name="T22" fmla="*/ 218707 w 609"/>
              <a:gd name="T23" fmla="*/ 40568 h 283"/>
              <a:gd name="T24" fmla="*/ 218707 w 609"/>
              <a:gd name="T25" fmla="*/ 60673 h 283"/>
              <a:gd name="T26" fmla="*/ 208276 w 609"/>
              <a:gd name="T27" fmla="*/ 71084 h 283"/>
              <a:gd name="T28" fmla="*/ 188131 w 609"/>
              <a:gd name="T29" fmla="*/ 60673 h 283"/>
              <a:gd name="T30" fmla="*/ 188131 w 609"/>
              <a:gd name="T31" fmla="*/ 60673 h 283"/>
              <a:gd name="T32" fmla="*/ 188131 w 609"/>
              <a:gd name="T33" fmla="*/ 40568 h 283"/>
              <a:gd name="T34" fmla="*/ 188131 w 609"/>
              <a:gd name="T35" fmla="*/ 20105 h 283"/>
              <a:gd name="T36" fmla="*/ 20144 w 609"/>
              <a:gd name="T37" fmla="*/ 20105 h 283"/>
              <a:gd name="T38" fmla="*/ 20144 w 609"/>
              <a:gd name="T39" fmla="*/ 81136 h 283"/>
              <a:gd name="T40" fmla="*/ 188131 w 609"/>
              <a:gd name="T41" fmla="*/ 81136 h 283"/>
              <a:gd name="T42" fmla="*/ 188131 w 609"/>
              <a:gd name="T43" fmla="*/ 60673 h 283"/>
              <a:gd name="T44" fmla="*/ 126980 w 609"/>
              <a:gd name="T45" fmla="*/ 71084 h 283"/>
              <a:gd name="T46" fmla="*/ 126980 w 609"/>
              <a:gd name="T47" fmla="*/ 71084 h 283"/>
              <a:gd name="T48" fmla="*/ 126980 w 609"/>
              <a:gd name="T49" fmla="*/ 71084 h 283"/>
              <a:gd name="T50" fmla="*/ 30576 w 609"/>
              <a:gd name="T51" fmla="*/ 71084 h 283"/>
              <a:gd name="T52" fmla="*/ 30576 w 609"/>
              <a:gd name="T53" fmla="*/ 30157 h 283"/>
              <a:gd name="T54" fmla="*/ 126980 w 609"/>
              <a:gd name="T55" fmla="*/ 30157 h 283"/>
              <a:gd name="T56" fmla="*/ 126980 w 609"/>
              <a:gd name="T57" fmla="*/ 71084 h 283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09" h="283">
                <a:moveTo>
                  <a:pt x="579" y="198"/>
                </a:moveTo>
                <a:lnTo>
                  <a:pt x="579" y="198"/>
                </a:lnTo>
                <a:cubicBezTo>
                  <a:pt x="579" y="254"/>
                  <a:pt x="579" y="254"/>
                  <a:pt x="579" y="254"/>
                </a:cubicBezTo>
                <a:cubicBezTo>
                  <a:pt x="579" y="275"/>
                  <a:pt x="565" y="282"/>
                  <a:pt x="551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14" y="282"/>
                  <a:pt x="0" y="275"/>
                  <a:pt x="0" y="25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51" y="0"/>
                  <a:pt x="551" y="0"/>
                  <a:pt x="551" y="0"/>
                </a:cubicBezTo>
                <a:cubicBezTo>
                  <a:pt x="565" y="0"/>
                  <a:pt x="579" y="14"/>
                  <a:pt x="579" y="28"/>
                </a:cubicBezTo>
                <a:cubicBezTo>
                  <a:pt x="579" y="84"/>
                  <a:pt x="579" y="84"/>
                  <a:pt x="579" y="84"/>
                </a:cubicBezTo>
                <a:cubicBezTo>
                  <a:pt x="594" y="84"/>
                  <a:pt x="608" y="99"/>
                  <a:pt x="608" y="113"/>
                </a:cubicBezTo>
                <a:cubicBezTo>
                  <a:pt x="608" y="169"/>
                  <a:pt x="608" y="169"/>
                  <a:pt x="608" y="169"/>
                </a:cubicBezTo>
                <a:cubicBezTo>
                  <a:pt x="608" y="190"/>
                  <a:pt x="594" y="198"/>
                  <a:pt x="579" y="198"/>
                </a:cubicBezTo>
                <a:close/>
                <a:moveTo>
                  <a:pt x="523" y="169"/>
                </a:moveTo>
                <a:lnTo>
                  <a:pt x="523" y="169"/>
                </a:lnTo>
                <a:cubicBezTo>
                  <a:pt x="523" y="113"/>
                  <a:pt x="523" y="113"/>
                  <a:pt x="523" y="113"/>
                </a:cubicBezTo>
                <a:cubicBezTo>
                  <a:pt x="523" y="56"/>
                  <a:pt x="523" y="56"/>
                  <a:pt x="523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226"/>
                  <a:pt x="56" y="226"/>
                  <a:pt x="56" y="226"/>
                </a:cubicBezTo>
                <a:cubicBezTo>
                  <a:pt x="523" y="226"/>
                  <a:pt x="523" y="226"/>
                  <a:pt x="523" y="226"/>
                </a:cubicBezTo>
                <a:lnTo>
                  <a:pt x="523" y="169"/>
                </a:lnTo>
                <a:close/>
                <a:moveTo>
                  <a:pt x="353" y="198"/>
                </a:moveTo>
                <a:lnTo>
                  <a:pt x="353" y="198"/>
                </a:lnTo>
                <a:cubicBezTo>
                  <a:pt x="85" y="198"/>
                  <a:pt x="85" y="198"/>
                  <a:pt x="85" y="198"/>
                </a:cubicBezTo>
                <a:cubicBezTo>
                  <a:pt x="85" y="84"/>
                  <a:pt x="85" y="84"/>
                  <a:pt x="85" y="84"/>
                </a:cubicBezTo>
                <a:cubicBezTo>
                  <a:pt x="353" y="84"/>
                  <a:pt x="353" y="84"/>
                  <a:pt x="353" y="84"/>
                </a:cubicBezTo>
                <a:lnTo>
                  <a:pt x="353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1" name="Freeform 135"/>
          <p:cNvSpPr>
            <a:spLocks noChangeArrowheads="1"/>
          </p:cNvSpPr>
          <p:nvPr/>
        </p:nvSpPr>
        <p:spPr bwMode="auto">
          <a:xfrm>
            <a:off x="12366286" y="4896496"/>
            <a:ext cx="675994" cy="315794"/>
          </a:xfrm>
          <a:custGeom>
            <a:avLst/>
            <a:gdLst>
              <a:gd name="T0" fmla="*/ 206641 w 602"/>
              <a:gd name="T1" fmla="*/ 71084 h 283"/>
              <a:gd name="T2" fmla="*/ 206641 w 602"/>
              <a:gd name="T3" fmla="*/ 71084 h 283"/>
              <a:gd name="T4" fmla="*/ 206641 w 602"/>
              <a:gd name="T5" fmla="*/ 91189 h 283"/>
              <a:gd name="T6" fmla="*/ 196526 w 602"/>
              <a:gd name="T7" fmla="*/ 101241 h 283"/>
              <a:gd name="T8" fmla="*/ 10115 w 602"/>
              <a:gd name="T9" fmla="*/ 101241 h 283"/>
              <a:gd name="T10" fmla="*/ 0 w 602"/>
              <a:gd name="T11" fmla="*/ 91189 h 283"/>
              <a:gd name="T12" fmla="*/ 0 w 602"/>
              <a:gd name="T13" fmla="*/ 10052 h 283"/>
              <a:gd name="T14" fmla="*/ 10115 w 602"/>
              <a:gd name="T15" fmla="*/ 0 h 283"/>
              <a:gd name="T16" fmla="*/ 196526 w 602"/>
              <a:gd name="T17" fmla="*/ 0 h 283"/>
              <a:gd name="T18" fmla="*/ 206641 w 602"/>
              <a:gd name="T19" fmla="*/ 10052 h 283"/>
              <a:gd name="T20" fmla="*/ 206641 w 602"/>
              <a:gd name="T21" fmla="*/ 30157 h 283"/>
              <a:gd name="T22" fmla="*/ 217118 w 602"/>
              <a:gd name="T23" fmla="*/ 40568 h 283"/>
              <a:gd name="T24" fmla="*/ 217118 w 602"/>
              <a:gd name="T25" fmla="*/ 60673 h 283"/>
              <a:gd name="T26" fmla="*/ 206641 w 602"/>
              <a:gd name="T27" fmla="*/ 71084 h 283"/>
              <a:gd name="T28" fmla="*/ 186411 w 602"/>
              <a:gd name="T29" fmla="*/ 60673 h 283"/>
              <a:gd name="T30" fmla="*/ 186411 w 602"/>
              <a:gd name="T31" fmla="*/ 60673 h 283"/>
              <a:gd name="T32" fmla="*/ 186411 w 602"/>
              <a:gd name="T33" fmla="*/ 40568 h 283"/>
              <a:gd name="T34" fmla="*/ 186411 w 602"/>
              <a:gd name="T35" fmla="*/ 20105 h 283"/>
              <a:gd name="T36" fmla="*/ 183882 w 602"/>
              <a:gd name="T37" fmla="*/ 20105 h 283"/>
              <a:gd name="T38" fmla="*/ 183882 w 602"/>
              <a:gd name="T39" fmla="*/ 20105 h 283"/>
              <a:gd name="T40" fmla="*/ 124996 w 602"/>
              <a:gd name="T41" fmla="*/ 20105 h 283"/>
              <a:gd name="T42" fmla="*/ 124996 w 602"/>
              <a:gd name="T43" fmla="*/ 20105 h 283"/>
              <a:gd name="T44" fmla="*/ 20231 w 602"/>
              <a:gd name="T45" fmla="*/ 20105 h 283"/>
              <a:gd name="T46" fmla="*/ 20231 w 602"/>
              <a:gd name="T47" fmla="*/ 81136 h 283"/>
              <a:gd name="T48" fmla="*/ 186411 w 602"/>
              <a:gd name="T49" fmla="*/ 81136 h 283"/>
              <a:gd name="T50" fmla="*/ 186411 w 602"/>
              <a:gd name="T51" fmla="*/ 60673 h 283"/>
              <a:gd name="T52" fmla="*/ 74058 w 602"/>
              <a:gd name="T53" fmla="*/ 71084 h 283"/>
              <a:gd name="T54" fmla="*/ 74058 w 602"/>
              <a:gd name="T55" fmla="*/ 71084 h 283"/>
              <a:gd name="T56" fmla="*/ 30707 w 602"/>
              <a:gd name="T57" fmla="*/ 71084 h 283"/>
              <a:gd name="T58" fmla="*/ 30707 w 602"/>
              <a:gd name="T59" fmla="*/ 30157 h 283"/>
              <a:gd name="T60" fmla="*/ 74058 w 602"/>
              <a:gd name="T61" fmla="*/ 30157 h 283"/>
              <a:gd name="T62" fmla="*/ 74058 w 602"/>
              <a:gd name="T63" fmla="*/ 71084 h 28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2" h="283">
                <a:moveTo>
                  <a:pt x="572" y="198"/>
                </a:moveTo>
                <a:lnTo>
                  <a:pt x="572" y="198"/>
                </a:lnTo>
                <a:cubicBezTo>
                  <a:pt x="572" y="254"/>
                  <a:pt x="572" y="254"/>
                  <a:pt x="572" y="254"/>
                </a:cubicBezTo>
                <a:cubicBezTo>
                  <a:pt x="572" y="275"/>
                  <a:pt x="565" y="282"/>
                  <a:pt x="544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14" y="282"/>
                  <a:pt x="0" y="275"/>
                  <a:pt x="0" y="25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44" y="0"/>
                  <a:pt x="544" y="0"/>
                  <a:pt x="544" y="0"/>
                </a:cubicBezTo>
                <a:cubicBezTo>
                  <a:pt x="565" y="0"/>
                  <a:pt x="572" y="14"/>
                  <a:pt x="572" y="28"/>
                </a:cubicBezTo>
                <a:cubicBezTo>
                  <a:pt x="572" y="84"/>
                  <a:pt x="572" y="84"/>
                  <a:pt x="572" y="84"/>
                </a:cubicBezTo>
                <a:cubicBezTo>
                  <a:pt x="594" y="84"/>
                  <a:pt x="601" y="99"/>
                  <a:pt x="601" y="113"/>
                </a:cubicBezTo>
                <a:cubicBezTo>
                  <a:pt x="601" y="169"/>
                  <a:pt x="601" y="169"/>
                  <a:pt x="601" y="169"/>
                </a:cubicBezTo>
                <a:cubicBezTo>
                  <a:pt x="601" y="190"/>
                  <a:pt x="594" y="198"/>
                  <a:pt x="572" y="198"/>
                </a:cubicBezTo>
                <a:close/>
                <a:moveTo>
                  <a:pt x="516" y="169"/>
                </a:moveTo>
                <a:lnTo>
                  <a:pt x="516" y="169"/>
                </a:lnTo>
                <a:cubicBezTo>
                  <a:pt x="516" y="113"/>
                  <a:pt x="516" y="113"/>
                  <a:pt x="516" y="113"/>
                </a:cubicBezTo>
                <a:cubicBezTo>
                  <a:pt x="516" y="56"/>
                  <a:pt x="516" y="56"/>
                  <a:pt x="516" y="56"/>
                </a:cubicBezTo>
                <a:cubicBezTo>
                  <a:pt x="509" y="56"/>
                  <a:pt x="509" y="56"/>
                  <a:pt x="509" y="56"/>
                </a:cubicBezTo>
                <a:cubicBezTo>
                  <a:pt x="346" y="56"/>
                  <a:pt x="346" y="56"/>
                  <a:pt x="346" y="56"/>
                </a:cubicBezTo>
                <a:cubicBezTo>
                  <a:pt x="56" y="56"/>
                  <a:pt x="56" y="56"/>
                  <a:pt x="56" y="56"/>
                </a:cubicBezTo>
                <a:cubicBezTo>
                  <a:pt x="56" y="226"/>
                  <a:pt x="56" y="226"/>
                  <a:pt x="56" y="226"/>
                </a:cubicBezTo>
                <a:cubicBezTo>
                  <a:pt x="516" y="226"/>
                  <a:pt x="516" y="226"/>
                  <a:pt x="516" y="226"/>
                </a:cubicBezTo>
                <a:lnTo>
                  <a:pt x="516" y="169"/>
                </a:lnTo>
                <a:close/>
                <a:moveTo>
                  <a:pt x="205" y="198"/>
                </a:moveTo>
                <a:lnTo>
                  <a:pt x="205" y="198"/>
                </a:lnTo>
                <a:cubicBezTo>
                  <a:pt x="85" y="198"/>
                  <a:pt x="85" y="198"/>
                  <a:pt x="85" y="198"/>
                </a:cubicBezTo>
                <a:cubicBezTo>
                  <a:pt x="85" y="84"/>
                  <a:pt x="85" y="84"/>
                  <a:pt x="85" y="84"/>
                </a:cubicBezTo>
                <a:cubicBezTo>
                  <a:pt x="205" y="84"/>
                  <a:pt x="205" y="84"/>
                  <a:pt x="205" y="84"/>
                </a:cubicBezTo>
                <a:lnTo>
                  <a:pt x="205" y="1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2" name="Freeform 136"/>
          <p:cNvSpPr>
            <a:spLocks noChangeArrowheads="1"/>
          </p:cNvSpPr>
          <p:nvPr/>
        </p:nvSpPr>
        <p:spPr bwMode="auto">
          <a:xfrm>
            <a:off x="11186993" y="4896496"/>
            <a:ext cx="671060" cy="315794"/>
          </a:xfrm>
          <a:custGeom>
            <a:avLst/>
            <a:gdLst>
              <a:gd name="T0" fmla="*/ 205475 w 601"/>
              <a:gd name="T1" fmla="*/ 71084 h 283"/>
              <a:gd name="T2" fmla="*/ 205475 w 601"/>
              <a:gd name="T3" fmla="*/ 71084 h 283"/>
              <a:gd name="T4" fmla="*/ 205475 w 601"/>
              <a:gd name="T5" fmla="*/ 91189 h 283"/>
              <a:gd name="T6" fmla="*/ 195416 w 601"/>
              <a:gd name="T7" fmla="*/ 101241 h 283"/>
              <a:gd name="T8" fmla="*/ 10058 w 601"/>
              <a:gd name="T9" fmla="*/ 101241 h 283"/>
              <a:gd name="T10" fmla="*/ 0 w 601"/>
              <a:gd name="T11" fmla="*/ 91189 h 283"/>
              <a:gd name="T12" fmla="*/ 0 w 601"/>
              <a:gd name="T13" fmla="*/ 10052 h 283"/>
              <a:gd name="T14" fmla="*/ 10058 w 601"/>
              <a:gd name="T15" fmla="*/ 0 h 283"/>
              <a:gd name="T16" fmla="*/ 195416 w 601"/>
              <a:gd name="T17" fmla="*/ 0 h 283"/>
              <a:gd name="T18" fmla="*/ 205475 w 601"/>
              <a:gd name="T19" fmla="*/ 10052 h 283"/>
              <a:gd name="T20" fmla="*/ 205475 w 601"/>
              <a:gd name="T21" fmla="*/ 30157 h 283"/>
              <a:gd name="T22" fmla="*/ 215533 w 601"/>
              <a:gd name="T23" fmla="*/ 40568 h 283"/>
              <a:gd name="T24" fmla="*/ 215533 w 601"/>
              <a:gd name="T25" fmla="*/ 60673 h 283"/>
              <a:gd name="T26" fmla="*/ 205475 w 601"/>
              <a:gd name="T27" fmla="*/ 71084 h 283"/>
              <a:gd name="T28" fmla="*/ 185358 w 601"/>
              <a:gd name="T29" fmla="*/ 20105 h 283"/>
              <a:gd name="T30" fmla="*/ 185358 w 601"/>
              <a:gd name="T31" fmla="*/ 20105 h 283"/>
              <a:gd name="T32" fmla="*/ 20116 w 601"/>
              <a:gd name="T33" fmla="*/ 20105 h 283"/>
              <a:gd name="T34" fmla="*/ 20116 w 601"/>
              <a:gd name="T35" fmla="*/ 81136 h 283"/>
              <a:gd name="T36" fmla="*/ 20116 w 601"/>
              <a:gd name="T37" fmla="*/ 81136 h 283"/>
              <a:gd name="T38" fmla="*/ 20116 w 601"/>
              <a:gd name="T39" fmla="*/ 81136 h 283"/>
              <a:gd name="T40" fmla="*/ 185358 w 601"/>
              <a:gd name="T41" fmla="*/ 81136 h 283"/>
              <a:gd name="T42" fmla="*/ 185358 w 601"/>
              <a:gd name="T43" fmla="*/ 81136 h 283"/>
              <a:gd name="T44" fmla="*/ 185358 w 601"/>
              <a:gd name="T45" fmla="*/ 81136 h 283"/>
              <a:gd name="T46" fmla="*/ 185358 w 601"/>
              <a:gd name="T47" fmla="*/ 20105 h 28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01" h="283">
                <a:moveTo>
                  <a:pt x="572" y="198"/>
                </a:moveTo>
                <a:lnTo>
                  <a:pt x="572" y="198"/>
                </a:lnTo>
                <a:cubicBezTo>
                  <a:pt x="572" y="254"/>
                  <a:pt x="572" y="254"/>
                  <a:pt x="572" y="254"/>
                </a:cubicBezTo>
                <a:cubicBezTo>
                  <a:pt x="572" y="275"/>
                  <a:pt x="558" y="282"/>
                  <a:pt x="544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7" y="282"/>
                  <a:pt x="0" y="275"/>
                  <a:pt x="0" y="25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544" y="0"/>
                  <a:pt x="544" y="0"/>
                  <a:pt x="544" y="0"/>
                </a:cubicBezTo>
                <a:cubicBezTo>
                  <a:pt x="558" y="0"/>
                  <a:pt x="572" y="14"/>
                  <a:pt x="572" y="28"/>
                </a:cubicBezTo>
                <a:cubicBezTo>
                  <a:pt x="572" y="84"/>
                  <a:pt x="572" y="84"/>
                  <a:pt x="572" y="84"/>
                </a:cubicBezTo>
                <a:cubicBezTo>
                  <a:pt x="586" y="84"/>
                  <a:pt x="600" y="99"/>
                  <a:pt x="600" y="113"/>
                </a:cubicBezTo>
                <a:cubicBezTo>
                  <a:pt x="600" y="169"/>
                  <a:pt x="600" y="169"/>
                  <a:pt x="600" y="169"/>
                </a:cubicBezTo>
                <a:cubicBezTo>
                  <a:pt x="600" y="190"/>
                  <a:pt x="586" y="198"/>
                  <a:pt x="572" y="198"/>
                </a:cubicBezTo>
                <a:close/>
                <a:moveTo>
                  <a:pt x="516" y="56"/>
                </a:moveTo>
                <a:lnTo>
                  <a:pt x="516" y="56"/>
                </a:lnTo>
                <a:cubicBezTo>
                  <a:pt x="56" y="56"/>
                  <a:pt x="56" y="56"/>
                  <a:pt x="56" y="56"/>
                </a:cubicBezTo>
                <a:cubicBezTo>
                  <a:pt x="56" y="226"/>
                  <a:pt x="56" y="226"/>
                  <a:pt x="56" y="226"/>
                </a:cubicBezTo>
                <a:cubicBezTo>
                  <a:pt x="516" y="226"/>
                  <a:pt x="516" y="226"/>
                  <a:pt x="516" y="226"/>
                </a:cubicBezTo>
                <a:lnTo>
                  <a:pt x="516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3" name="Freeform 137"/>
          <p:cNvSpPr>
            <a:spLocks noChangeArrowheads="1"/>
          </p:cNvSpPr>
          <p:nvPr/>
        </p:nvSpPr>
        <p:spPr bwMode="auto">
          <a:xfrm>
            <a:off x="9997838" y="4738599"/>
            <a:ext cx="680930" cy="651324"/>
          </a:xfrm>
          <a:custGeom>
            <a:avLst/>
            <a:gdLst>
              <a:gd name="T0" fmla="*/ 213662 w 608"/>
              <a:gd name="T1" fmla="*/ 91971 h 581"/>
              <a:gd name="T2" fmla="*/ 213662 w 608"/>
              <a:gd name="T3" fmla="*/ 91971 h 581"/>
              <a:gd name="T4" fmla="*/ 213662 w 608"/>
              <a:gd name="T5" fmla="*/ 91971 h 581"/>
              <a:gd name="T6" fmla="*/ 160337 w 608"/>
              <a:gd name="T7" fmla="*/ 130202 h 581"/>
              <a:gd name="T8" fmla="*/ 180514 w 608"/>
              <a:gd name="T9" fmla="*/ 193680 h 581"/>
              <a:gd name="T10" fmla="*/ 180514 w 608"/>
              <a:gd name="T11" fmla="*/ 199091 h 581"/>
              <a:gd name="T12" fmla="*/ 170425 w 608"/>
              <a:gd name="T13" fmla="*/ 209189 h 581"/>
              <a:gd name="T14" fmla="*/ 165381 w 608"/>
              <a:gd name="T15" fmla="*/ 206665 h 581"/>
              <a:gd name="T16" fmla="*/ 165381 w 608"/>
              <a:gd name="T17" fmla="*/ 206665 h 581"/>
              <a:gd name="T18" fmla="*/ 109534 w 608"/>
              <a:gd name="T19" fmla="*/ 165909 h 581"/>
              <a:gd name="T20" fmla="*/ 53326 w 608"/>
              <a:gd name="T21" fmla="*/ 206665 h 581"/>
              <a:gd name="T22" fmla="*/ 53326 w 608"/>
              <a:gd name="T23" fmla="*/ 206665 h 581"/>
              <a:gd name="T24" fmla="*/ 48281 w 608"/>
              <a:gd name="T25" fmla="*/ 209189 h 581"/>
              <a:gd name="T26" fmla="*/ 38193 w 608"/>
              <a:gd name="T27" fmla="*/ 199091 h 581"/>
              <a:gd name="T28" fmla="*/ 38193 w 608"/>
              <a:gd name="T29" fmla="*/ 193680 h 581"/>
              <a:gd name="T30" fmla="*/ 58370 w 608"/>
              <a:gd name="T31" fmla="*/ 130202 h 581"/>
              <a:gd name="T32" fmla="*/ 5044 w 608"/>
              <a:gd name="T33" fmla="*/ 91971 h 581"/>
              <a:gd name="T34" fmla="*/ 5044 w 608"/>
              <a:gd name="T35" fmla="*/ 91971 h 581"/>
              <a:gd name="T36" fmla="*/ 0 w 608"/>
              <a:gd name="T37" fmla="*/ 81512 h 581"/>
              <a:gd name="T38" fmla="*/ 10089 w 608"/>
              <a:gd name="T39" fmla="*/ 71413 h 581"/>
              <a:gd name="T40" fmla="*/ 10089 w 608"/>
              <a:gd name="T41" fmla="*/ 71413 h 581"/>
              <a:gd name="T42" fmla="*/ 78907 w 608"/>
              <a:gd name="T43" fmla="*/ 71413 h 581"/>
              <a:gd name="T44" fmla="*/ 99085 w 608"/>
              <a:gd name="T45" fmla="*/ 7935 h 581"/>
              <a:gd name="T46" fmla="*/ 109534 w 608"/>
              <a:gd name="T47" fmla="*/ 0 h 581"/>
              <a:gd name="T48" fmla="*/ 119622 w 608"/>
              <a:gd name="T49" fmla="*/ 7935 h 581"/>
              <a:gd name="T50" fmla="*/ 139799 w 608"/>
              <a:gd name="T51" fmla="*/ 71413 h 581"/>
              <a:gd name="T52" fmla="*/ 208618 w 608"/>
              <a:gd name="T53" fmla="*/ 71413 h 581"/>
              <a:gd name="T54" fmla="*/ 208618 w 608"/>
              <a:gd name="T55" fmla="*/ 71413 h 581"/>
              <a:gd name="T56" fmla="*/ 218707 w 608"/>
              <a:gd name="T57" fmla="*/ 81512 h 581"/>
              <a:gd name="T58" fmla="*/ 213662 w 608"/>
              <a:gd name="T59" fmla="*/ 91971 h 58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8" h="581">
                <a:moveTo>
                  <a:pt x="593" y="255"/>
                </a:moveTo>
                <a:lnTo>
                  <a:pt x="593" y="255"/>
                </a:lnTo>
                <a:cubicBezTo>
                  <a:pt x="445" y="361"/>
                  <a:pt x="445" y="361"/>
                  <a:pt x="445" y="361"/>
                </a:cubicBezTo>
                <a:cubicBezTo>
                  <a:pt x="501" y="537"/>
                  <a:pt x="501" y="537"/>
                  <a:pt x="501" y="537"/>
                </a:cubicBezTo>
                <a:cubicBezTo>
                  <a:pt x="501" y="545"/>
                  <a:pt x="501" y="545"/>
                  <a:pt x="501" y="552"/>
                </a:cubicBezTo>
                <a:cubicBezTo>
                  <a:pt x="501" y="566"/>
                  <a:pt x="487" y="580"/>
                  <a:pt x="473" y="580"/>
                </a:cubicBezTo>
                <a:cubicBezTo>
                  <a:pt x="466" y="580"/>
                  <a:pt x="459" y="573"/>
                  <a:pt x="459" y="573"/>
                </a:cubicBezTo>
                <a:cubicBezTo>
                  <a:pt x="304" y="460"/>
                  <a:pt x="304" y="460"/>
                  <a:pt x="304" y="460"/>
                </a:cubicBezTo>
                <a:cubicBezTo>
                  <a:pt x="148" y="573"/>
                  <a:pt x="148" y="573"/>
                  <a:pt x="148" y="573"/>
                </a:cubicBezTo>
                <a:cubicBezTo>
                  <a:pt x="148" y="573"/>
                  <a:pt x="141" y="580"/>
                  <a:pt x="134" y="580"/>
                </a:cubicBezTo>
                <a:cubicBezTo>
                  <a:pt x="120" y="580"/>
                  <a:pt x="106" y="566"/>
                  <a:pt x="106" y="552"/>
                </a:cubicBezTo>
                <a:cubicBezTo>
                  <a:pt x="106" y="545"/>
                  <a:pt x="106" y="545"/>
                  <a:pt x="106" y="537"/>
                </a:cubicBezTo>
                <a:cubicBezTo>
                  <a:pt x="162" y="361"/>
                  <a:pt x="162" y="361"/>
                  <a:pt x="162" y="361"/>
                </a:cubicBezTo>
                <a:cubicBezTo>
                  <a:pt x="14" y="255"/>
                  <a:pt x="14" y="255"/>
                  <a:pt x="14" y="255"/>
                </a:cubicBezTo>
                <a:cubicBezTo>
                  <a:pt x="7" y="248"/>
                  <a:pt x="0" y="241"/>
                  <a:pt x="0" y="226"/>
                </a:cubicBezTo>
                <a:cubicBezTo>
                  <a:pt x="0" y="212"/>
                  <a:pt x="14" y="198"/>
                  <a:pt x="28" y="198"/>
                </a:cubicBezTo>
                <a:cubicBezTo>
                  <a:pt x="219" y="198"/>
                  <a:pt x="219" y="198"/>
                  <a:pt x="219" y="198"/>
                </a:cubicBezTo>
                <a:cubicBezTo>
                  <a:pt x="275" y="22"/>
                  <a:pt x="275" y="22"/>
                  <a:pt x="275" y="22"/>
                </a:cubicBezTo>
                <a:cubicBezTo>
                  <a:pt x="282" y="14"/>
                  <a:pt x="290" y="0"/>
                  <a:pt x="304" y="0"/>
                </a:cubicBezTo>
                <a:cubicBezTo>
                  <a:pt x="318" y="0"/>
                  <a:pt x="325" y="14"/>
                  <a:pt x="332" y="22"/>
                </a:cubicBezTo>
                <a:cubicBezTo>
                  <a:pt x="388" y="198"/>
                  <a:pt x="388" y="198"/>
                  <a:pt x="388" y="198"/>
                </a:cubicBezTo>
                <a:cubicBezTo>
                  <a:pt x="579" y="198"/>
                  <a:pt x="579" y="198"/>
                  <a:pt x="579" y="198"/>
                </a:cubicBezTo>
                <a:cubicBezTo>
                  <a:pt x="593" y="198"/>
                  <a:pt x="607" y="212"/>
                  <a:pt x="607" y="226"/>
                </a:cubicBezTo>
                <a:cubicBezTo>
                  <a:pt x="607" y="241"/>
                  <a:pt x="600" y="248"/>
                  <a:pt x="593" y="25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4" name="Freeform 138"/>
          <p:cNvSpPr>
            <a:spLocks noChangeArrowheads="1"/>
          </p:cNvSpPr>
          <p:nvPr/>
        </p:nvSpPr>
        <p:spPr bwMode="auto">
          <a:xfrm>
            <a:off x="8823481" y="4738599"/>
            <a:ext cx="666124" cy="651324"/>
          </a:xfrm>
          <a:custGeom>
            <a:avLst/>
            <a:gdLst>
              <a:gd name="T0" fmla="*/ 203841 w 594"/>
              <a:gd name="T1" fmla="*/ 122628 h 581"/>
              <a:gd name="T2" fmla="*/ 201316 w 594"/>
              <a:gd name="T3" fmla="*/ 122628 h 581"/>
              <a:gd name="T4" fmla="*/ 196265 w 594"/>
              <a:gd name="T5" fmla="*/ 140301 h 581"/>
              <a:gd name="T6" fmla="*/ 196265 w 594"/>
              <a:gd name="T7" fmla="*/ 142826 h 581"/>
              <a:gd name="T8" fmla="*/ 196265 w 594"/>
              <a:gd name="T9" fmla="*/ 145351 h 581"/>
              <a:gd name="T10" fmla="*/ 196265 w 594"/>
              <a:gd name="T11" fmla="*/ 145351 h 581"/>
              <a:gd name="T12" fmla="*/ 193739 w 594"/>
              <a:gd name="T13" fmla="*/ 147875 h 581"/>
              <a:gd name="T14" fmla="*/ 185802 w 594"/>
              <a:gd name="T15" fmla="*/ 150400 h 581"/>
              <a:gd name="T16" fmla="*/ 185802 w 594"/>
              <a:gd name="T17" fmla="*/ 150400 h 581"/>
              <a:gd name="T18" fmla="*/ 155497 w 594"/>
              <a:gd name="T19" fmla="*/ 122628 h 581"/>
              <a:gd name="T20" fmla="*/ 155497 w 594"/>
              <a:gd name="T21" fmla="*/ 122628 h 581"/>
              <a:gd name="T22" fmla="*/ 50870 w 594"/>
              <a:gd name="T23" fmla="*/ 112169 h 581"/>
              <a:gd name="T24" fmla="*/ 60972 w 594"/>
              <a:gd name="T25" fmla="*/ 0 h 581"/>
              <a:gd name="T26" fmla="*/ 213943 w 594"/>
              <a:gd name="T27" fmla="*/ 10459 h 581"/>
              <a:gd name="T28" fmla="*/ 203841 w 594"/>
              <a:gd name="T29" fmla="*/ 122628 h 581"/>
              <a:gd name="T30" fmla="*/ 150446 w 594"/>
              <a:gd name="T31" fmla="*/ 132727 h 581"/>
              <a:gd name="T32" fmla="*/ 173175 w 594"/>
              <a:gd name="T33" fmla="*/ 155810 h 581"/>
              <a:gd name="T34" fmla="*/ 185802 w 594"/>
              <a:gd name="T35" fmla="*/ 168433 h 581"/>
              <a:gd name="T36" fmla="*/ 175700 w 594"/>
              <a:gd name="T37" fmla="*/ 178532 h 581"/>
              <a:gd name="T38" fmla="*/ 104266 w 594"/>
              <a:gd name="T39" fmla="*/ 178532 h 581"/>
              <a:gd name="T40" fmla="*/ 81537 w 594"/>
              <a:gd name="T41" fmla="*/ 178532 h 581"/>
              <a:gd name="T42" fmla="*/ 71074 w 594"/>
              <a:gd name="T43" fmla="*/ 178532 h 581"/>
              <a:gd name="T44" fmla="*/ 40768 w 594"/>
              <a:gd name="T45" fmla="*/ 204140 h 581"/>
              <a:gd name="T46" fmla="*/ 32831 w 594"/>
              <a:gd name="T47" fmla="*/ 209189 h 581"/>
              <a:gd name="T48" fmla="*/ 32831 w 594"/>
              <a:gd name="T49" fmla="*/ 209189 h 581"/>
              <a:gd name="T50" fmla="*/ 25255 w 594"/>
              <a:gd name="T51" fmla="*/ 204140 h 581"/>
              <a:gd name="T52" fmla="*/ 25255 w 594"/>
              <a:gd name="T53" fmla="*/ 204140 h 581"/>
              <a:gd name="T54" fmla="*/ 25255 w 594"/>
              <a:gd name="T55" fmla="*/ 201615 h 581"/>
              <a:gd name="T56" fmla="*/ 22729 w 594"/>
              <a:gd name="T57" fmla="*/ 199091 h 581"/>
              <a:gd name="T58" fmla="*/ 22729 w 594"/>
              <a:gd name="T59" fmla="*/ 178532 h 581"/>
              <a:gd name="T60" fmla="*/ 22729 w 594"/>
              <a:gd name="T61" fmla="*/ 178532 h 581"/>
              <a:gd name="T62" fmla="*/ 0 w 594"/>
              <a:gd name="T63" fmla="*/ 168433 h 581"/>
              <a:gd name="T64" fmla="*/ 0 w 594"/>
              <a:gd name="T65" fmla="*/ 51215 h 581"/>
              <a:gd name="T66" fmla="*/ 40768 w 594"/>
              <a:gd name="T67" fmla="*/ 40756 h 581"/>
              <a:gd name="T68" fmla="*/ 60972 w 594"/>
              <a:gd name="T69" fmla="*/ 132727 h 581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94" h="581">
                <a:moveTo>
                  <a:pt x="565" y="340"/>
                </a:moveTo>
                <a:lnTo>
                  <a:pt x="565" y="340"/>
                </a:lnTo>
                <a:cubicBezTo>
                  <a:pt x="558" y="340"/>
                  <a:pt x="558" y="340"/>
                  <a:pt x="558" y="340"/>
                </a:cubicBezTo>
                <a:cubicBezTo>
                  <a:pt x="544" y="340"/>
                  <a:pt x="544" y="340"/>
                  <a:pt x="544" y="340"/>
                </a:cubicBezTo>
                <a:cubicBezTo>
                  <a:pt x="544" y="389"/>
                  <a:pt x="544" y="389"/>
                  <a:pt x="544" y="389"/>
                </a:cubicBezTo>
                <a:lnTo>
                  <a:pt x="544" y="396"/>
                </a:lnTo>
                <a:cubicBezTo>
                  <a:pt x="544" y="396"/>
                  <a:pt x="544" y="396"/>
                  <a:pt x="544" y="403"/>
                </a:cubicBezTo>
                <a:lnTo>
                  <a:pt x="537" y="410"/>
                </a:lnTo>
                <a:cubicBezTo>
                  <a:pt x="530" y="417"/>
                  <a:pt x="523" y="417"/>
                  <a:pt x="515" y="417"/>
                </a:cubicBezTo>
                <a:cubicBezTo>
                  <a:pt x="508" y="417"/>
                  <a:pt x="501" y="417"/>
                  <a:pt x="501" y="410"/>
                </a:cubicBezTo>
                <a:cubicBezTo>
                  <a:pt x="431" y="340"/>
                  <a:pt x="431" y="340"/>
                  <a:pt x="431" y="340"/>
                </a:cubicBezTo>
                <a:cubicBezTo>
                  <a:pt x="169" y="340"/>
                  <a:pt x="169" y="340"/>
                  <a:pt x="169" y="340"/>
                </a:cubicBezTo>
                <a:cubicBezTo>
                  <a:pt x="155" y="340"/>
                  <a:pt x="141" y="332"/>
                  <a:pt x="141" y="311"/>
                </a:cubicBezTo>
                <a:cubicBezTo>
                  <a:pt x="141" y="29"/>
                  <a:pt x="141" y="29"/>
                  <a:pt x="141" y="29"/>
                </a:cubicBezTo>
                <a:cubicBezTo>
                  <a:pt x="141" y="14"/>
                  <a:pt x="155" y="0"/>
                  <a:pt x="169" y="0"/>
                </a:cubicBezTo>
                <a:cubicBezTo>
                  <a:pt x="565" y="0"/>
                  <a:pt x="565" y="0"/>
                  <a:pt x="565" y="0"/>
                </a:cubicBezTo>
                <a:cubicBezTo>
                  <a:pt x="579" y="0"/>
                  <a:pt x="593" y="14"/>
                  <a:pt x="593" y="29"/>
                </a:cubicBezTo>
                <a:cubicBezTo>
                  <a:pt x="593" y="311"/>
                  <a:pt x="593" y="311"/>
                  <a:pt x="593" y="311"/>
                </a:cubicBezTo>
                <a:cubicBezTo>
                  <a:pt x="593" y="332"/>
                  <a:pt x="579" y="340"/>
                  <a:pt x="565" y="340"/>
                </a:cubicBezTo>
                <a:close/>
                <a:moveTo>
                  <a:pt x="417" y="368"/>
                </a:moveTo>
                <a:lnTo>
                  <a:pt x="417" y="368"/>
                </a:lnTo>
                <a:cubicBezTo>
                  <a:pt x="480" y="432"/>
                  <a:pt x="480" y="432"/>
                  <a:pt x="480" y="432"/>
                </a:cubicBezTo>
                <a:cubicBezTo>
                  <a:pt x="487" y="439"/>
                  <a:pt x="501" y="446"/>
                  <a:pt x="515" y="446"/>
                </a:cubicBezTo>
                <a:cubicBezTo>
                  <a:pt x="515" y="467"/>
                  <a:pt x="515" y="467"/>
                  <a:pt x="515" y="467"/>
                </a:cubicBezTo>
                <a:cubicBezTo>
                  <a:pt x="515" y="481"/>
                  <a:pt x="508" y="495"/>
                  <a:pt x="487" y="495"/>
                </a:cubicBezTo>
                <a:cubicBezTo>
                  <a:pt x="289" y="495"/>
                  <a:pt x="289" y="495"/>
                  <a:pt x="289" y="495"/>
                </a:cubicBezTo>
                <a:cubicBezTo>
                  <a:pt x="226" y="495"/>
                  <a:pt x="226" y="495"/>
                  <a:pt x="226" y="495"/>
                </a:cubicBezTo>
                <a:cubicBezTo>
                  <a:pt x="197" y="495"/>
                  <a:pt x="197" y="495"/>
                  <a:pt x="197" y="495"/>
                </a:cubicBezTo>
                <a:cubicBezTo>
                  <a:pt x="190" y="495"/>
                  <a:pt x="190" y="495"/>
                  <a:pt x="190" y="495"/>
                </a:cubicBezTo>
                <a:cubicBezTo>
                  <a:pt x="113" y="566"/>
                  <a:pt x="113" y="566"/>
                  <a:pt x="113" y="566"/>
                </a:cubicBezTo>
                <a:cubicBezTo>
                  <a:pt x="106" y="573"/>
                  <a:pt x="99" y="580"/>
                  <a:pt x="91" y="580"/>
                </a:cubicBezTo>
                <a:cubicBezTo>
                  <a:pt x="84" y="580"/>
                  <a:pt x="77" y="573"/>
                  <a:pt x="77" y="566"/>
                </a:cubicBezTo>
                <a:cubicBezTo>
                  <a:pt x="70" y="566"/>
                  <a:pt x="70" y="566"/>
                  <a:pt x="70" y="566"/>
                </a:cubicBezTo>
                <a:lnTo>
                  <a:pt x="70" y="559"/>
                </a:lnTo>
                <a:cubicBezTo>
                  <a:pt x="70" y="559"/>
                  <a:pt x="63" y="559"/>
                  <a:pt x="63" y="552"/>
                </a:cubicBezTo>
                <a:cubicBezTo>
                  <a:pt x="63" y="495"/>
                  <a:pt x="63" y="495"/>
                  <a:pt x="63" y="495"/>
                </a:cubicBezTo>
                <a:cubicBezTo>
                  <a:pt x="28" y="495"/>
                  <a:pt x="28" y="495"/>
                  <a:pt x="28" y="495"/>
                </a:cubicBezTo>
                <a:cubicBezTo>
                  <a:pt x="14" y="495"/>
                  <a:pt x="0" y="481"/>
                  <a:pt x="0" y="467"/>
                </a:cubicBezTo>
                <a:cubicBezTo>
                  <a:pt x="0" y="142"/>
                  <a:pt x="0" y="142"/>
                  <a:pt x="0" y="142"/>
                </a:cubicBezTo>
                <a:cubicBezTo>
                  <a:pt x="0" y="128"/>
                  <a:pt x="14" y="113"/>
                  <a:pt x="28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3" y="311"/>
                  <a:pt x="113" y="311"/>
                  <a:pt x="113" y="311"/>
                </a:cubicBezTo>
                <a:cubicBezTo>
                  <a:pt x="113" y="347"/>
                  <a:pt x="141" y="368"/>
                  <a:pt x="169" y="368"/>
                </a:cubicBezTo>
                <a:lnTo>
                  <a:pt x="417" y="3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5" name="Freeform 139"/>
          <p:cNvSpPr>
            <a:spLocks noChangeArrowheads="1"/>
          </p:cNvSpPr>
          <p:nvPr/>
        </p:nvSpPr>
        <p:spPr bwMode="auto">
          <a:xfrm>
            <a:off x="7644187" y="4753402"/>
            <a:ext cx="671060" cy="611850"/>
          </a:xfrm>
          <a:custGeom>
            <a:avLst/>
            <a:gdLst>
              <a:gd name="T0" fmla="*/ 205475 w 601"/>
              <a:gd name="T1" fmla="*/ 165844 h 546"/>
              <a:gd name="T2" fmla="*/ 205475 w 601"/>
              <a:gd name="T3" fmla="*/ 165844 h 546"/>
              <a:gd name="T4" fmla="*/ 157339 w 601"/>
              <a:gd name="T5" fmla="*/ 165844 h 546"/>
              <a:gd name="T6" fmla="*/ 157339 w 601"/>
              <a:gd name="T7" fmla="*/ 165844 h 546"/>
              <a:gd name="T8" fmla="*/ 81184 w 601"/>
              <a:gd name="T9" fmla="*/ 165844 h 546"/>
              <a:gd name="T10" fmla="*/ 81184 w 601"/>
              <a:gd name="T11" fmla="*/ 165844 h 546"/>
              <a:gd name="T12" fmla="*/ 70767 w 601"/>
              <a:gd name="T13" fmla="*/ 165844 h 546"/>
              <a:gd name="T14" fmla="*/ 70767 w 601"/>
              <a:gd name="T15" fmla="*/ 165844 h 546"/>
              <a:gd name="T16" fmla="*/ 68252 w 601"/>
              <a:gd name="T17" fmla="*/ 165844 h 546"/>
              <a:gd name="T18" fmla="*/ 40592 w 601"/>
              <a:gd name="T19" fmla="*/ 193966 h 546"/>
              <a:gd name="T20" fmla="*/ 32689 w 601"/>
              <a:gd name="T21" fmla="*/ 196489 h 546"/>
              <a:gd name="T22" fmla="*/ 32689 w 601"/>
              <a:gd name="T23" fmla="*/ 196489 h 546"/>
              <a:gd name="T24" fmla="*/ 32689 w 601"/>
              <a:gd name="T25" fmla="*/ 196489 h 546"/>
              <a:gd name="T26" fmla="*/ 32689 w 601"/>
              <a:gd name="T27" fmla="*/ 196489 h 546"/>
              <a:gd name="T28" fmla="*/ 25145 w 601"/>
              <a:gd name="T29" fmla="*/ 193966 h 546"/>
              <a:gd name="T30" fmla="*/ 25145 w 601"/>
              <a:gd name="T31" fmla="*/ 193966 h 546"/>
              <a:gd name="T32" fmla="*/ 25145 w 601"/>
              <a:gd name="T33" fmla="*/ 191442 h 546"/>
              <a:gd name="T34" fmla="*/ 25145 w 601"/>
              <a:gd name="T35" fmla="*/ 191442 h 546"/>
              <a:gd name="T36" fmla="*/ 22631 w 601"/>
              <a:gd name="T37" fmla="*/ 191442 h 546"/>
              <a:gd name="T38" fmla="*/ 22631 w 601"/>
              <a:gd name="T39" fmla="*/ 188558 h 546"/>
              <a:gd name="T40" fmla="*/ 22631 w 601"/>
              <a:gd name="T41" fmla="*/ 188558 h 546"/>
              <a:gd name="T42" fmla="*/ 22631 w 601"/>
              <a:gd name="T43" fmla="*/ 186034 h 546"/>
              <a:gd name="T44" fmla="*/ 22631 w 601"/>
              <a:gd name="T45" fmla="*/ 186034 h 546"/>
              <a:gd name="T46" fmla="*/ 22631 w 601"/>
              <a:gd name="T47" fmla="*/ 165844 h 546"/>
              <a:gd name="T48" fmla="*/ 20116 w 601"/>
              <a:gd name="T49" fmla="*/ 165844 h 546"/>
              <a:gd name="T50" fmla="*/ 20116 w 601"/>
              <a:gd name="T51" fmla="*/ 165844 h 546"/>
              <a:gd name="T52" fmla="*/ 10058 w 601"/>
              <a:gd name="T53" fmla="*/ 165844 h 546"/>
              <a:gd name="T54" fmla="*/ 0 w 601"/>
              <a:gd name="T55" fmla="*/ 155749 h 546"/>
              <a:gd name="T56" fmla="*/ 0 w 601"/>
              <a:gd name="T57" fmla="*/ 10455 h 546"/>
              <a:gd name="T58" fmla="*/ 10058 w 601"/>
              <a:gd name="T59" fmla="*/ 0 h 546"/>
              <a:gd name="T60" fmla="*/ 205475 w 601"/>
              <a:gd name="T61" fmla="*/ 0 h 546"/>
              <a:gd name="T62" fmla="*/ 215533 w 601"/>
              <a:gd name="T63" fmla="*/ 10455 h 546"/>
              <a:gd name="T64" fmla="*/ 215533 w 601"/>
              <a:gd name="T65" fmla="*/ 155749 h 546"/>
              <a:gd name="T66" fmla="*/ 205475 w 601"/>
              <a:gd name="T67" fmla="*/ 165844 h 546"/>
              <a:gd name="T68" fmla="*/ 55679 w 601"/>
              <a:gd name="T69" fmla="*/ 63814 h 546"/>
              <a:gd name="T70" fmla="*/ 55679 w 601"/>
              <a:gd name="T71" fmla="*/ 63814 h 546"/>
              <a:gd name="T72" fmla="*/ 35204 w 601"/>
              <a:gd name="T73" fmla="*/ 84364 h 546"/>
              <a:gd name="T74" fmla="*/ 55679 w 601"/>
              <a:gd name="T75" fmla="*/ 104554 h 546"/>
              <a:gd name="T76" fmla="*/ 75796 w 601"/>
              <a:gd name="T77" fmla="*/ 84364 h 546"/>
              <a:gd name="T78" fmla="*/ 55679 w 601"/>
              <a:gd name="T79" fmla="*/ 63814 h 546"/>
              <a:gd name="T80" fmla="*/ 106330 w 601"/>
              <a:gd name="T81" fmla="*/ 63814 h 546"/>
              <a:gd name="T82" fmla="*/ 106330 w 601"/>
              <a:gd name="T83" fmla="*/ 63814 h 546"/>
              <a:gd name="T84" fmla="*/ 86213 w 601"/>
              <a:gd name="T85" fmla="*/ 84364 h 546"/>
              <a:gd name="T86" fmla="*/ 106330 w 601"/>
              <a:gd name="T87" fmla="*/ 104554 h 546"/>
              <a:gd name="T88" fmla="*/ 126805 w 601"/>
              <a:gd name="T89" fmla="*/ 84364 h 546"/>
              <a:gd name="T90" fmla="*/ 106330 w 601"/>
              <a:gd name="T91" fmla="*/ 63814 h 546"/>
              <a:gd name="T92" fmla="*/ 157339 w 601"/>
              <a:gd name="T93" fmla="*/ 63814 h 546"/>
              <a:gd name="T94" fmla="*/ 157339 w 601"/>
              <a:gd name="T95" fmla="*/ 63814 h 546"/>
              <a:gd name="T96" fmla="*/ 136863 w 601"/>
              <a:gd name="T97" fmla="*/ 84364 h 546"/>
              <a:gd name="T98" fmla="*/ 157339 w 601"/>
              <a:gd name="T99" fmla="*/ 104554 h 546"/>
              <a:gd name="T100" fmla="*/ 177455 w 601"/>
              <a:gd name="T101" fmla="*/ 84364 h 546"/>
              <a:gd name="T102" fmla="*/ 157339 w 601"/>
              <a:gd name="T103" fmla="*/ 63814 h 54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1" h="546">
                <a:moveTo>
                  <a:pt x="572" y="460"/>
                </a:moveTo>
                <a:lnTo>
                  <a:pt x="572" y="460"/>
                </a:lnTo>
                <a:cubicBezTo>
                  <a:pt x="438" y="460"/>
                  <a:pt x="438" y="460"/>
                  <a:pt x="438" y="460"/>
                </a:cubicBezTo>
                <a:cubicBezTo>
                  <a:pt x="226" y="460"/>
                  <a:pt x="226" y="460"/>
                  <a:pt x="226" y="460"/>
                </a:cubicBezTo>
                <a:cubicBezTo>
                  <a:pt x="197" y="460"/>
                  <a:pt x="197" y="460"/>
                  <a:pt x="197" y="460"/>
                </a:cubicBezTo>
                <a:cubicBezTo>
                  <a:pt x="190" y="460"/>
                  <a:pt x="190" y="460"/>
                  <a:pt x="190" y="460"/>
                </a:cubicBezTo>
                <a:cubicBezTo>
                  <a:pt x="113" y="538"/>
                  <a:pt x="113" y="538"/>
                  <a:pt x="113" y="538"/>
                </a:cubicBezTo>
                <a:cubicBezTo>
                  <a:pt x="106" y="545"/>
                  <a:pt x="98" y="545"/>
                  <a:pt x="91" y="545"/>
                </a:cubicBezTo>
                <a:cubicBezTo>
                  <a:pt x="84" y="545"/>
                  <a:pt x="77" y="545"/>
                  <a:pt x="70" y="538"/>
                </a:cubicBezTo>
                <a:lnTo>
                  <a:pt x="70" y="531"/>
                </a:lnTo>
                <a:cubicBezTo>
                  <a:pt x="63" y="531"/>
                  <a:pt x="63" y="531"/>
                  <a:pt x="63" y="531"/>
                </a:cubicBezTo>
                <a:cubicBezTo>
                  <a:pt x="63" y="523"/>
                  <a:pt x="63" y="523"/>
                  <a:pt x="63" y="523"/>
                </a:cubicBezTo>
                <a:lnTo>
                  <a:pt x="63" y="516"/>
                </a:lnTo>
                <a:cubicBezTo>
                  <a:pt x="63" y="460"/>
                  <a:pt x="63" y="460"/>
                  <a:pt x="63" y="460"/>
                </a:cubicBezTo>
                <a:cubicBezTo>
                  <a:pt x="56" y="460"/>
                  <a:pt x="56" y="460"/>
                  <a:pt x="56" y="460"/>
                </a:cubicBezTo>
                <a:cubicBezTo>
                  <a:pt x="28" y="460"/>
                  <a:pt x="28" y="460"/>
                  <a:pt x="28" y="460"/>
                </a:cubicBezTo>
                <a:cubicBezTo>
                  <a:pt x="7" y="460"/>
                  <a:pt x="0" y="446"/>
                  <a:pt x="0" y="43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8"/>
                  <a:pt x="7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86" y="0"/>
                  <a:pt x="600" y="8"/>
                  <a:pt x="600" y="29"/>
                </a:cubicBezTo>
                <a:cubicBezTo>
                  <a:pt x="600" y="432"/>
                  <a:pt x="600" y="432"/>
                  <a:pt x="600" y="432"/>
                </a:cubicBezTo>
                <a:cubicBezTo>
                  <a:pt x="600" y="446"/>
                  <a:pt x="586" y="460"/>
                  <a:pt x="572" y="460"/>
                </a:cubicBezTo>
                <a:close/>
                <a:moveTo>
                  <a:pt x="155" y="177"/>
                </a:moveTo>
                <a:lnTo>
                  <a:pt x="155" y="177"/>
                </a:lnTo>
                <a:cubicBezTo>
                  <a:pt x="127" y="177"/>
                  <a:pt x="98" y="205"/>
                  <a:pt x="98" y="234"/>
                </a:cubicBezTo>
                <a:cubicBezTo>
                  <a:pt x="98" y="262"/>
                  <a:pt x="127" y="290"/>
                  <a:pt x="155" y="290"/>
                </a:cubicBezTo>
                <a:cubicBezTo>
                  <a:pt x="190" y="290"/>
                  <a:pt x="211" y="262"/>
                  <a:pt x="211" y="234"/>
                </a:cubicBezTo>
                <a:cubicBezTo>
                  <a:pt x="211" y="205"/>
                  <a:pt x="190" y="177"/>
                  <a:pt x="155" y="177"/>
                </a:cubicBezTo>
                <a:close/>
                <a:moveTo>
                  <a:pt x="296" y="177"/>
                </a:moveTo>
                <a:lnTo>
                  <a:pt x="296" y="177"/>
                </a:lnTo>
                <a:cubicBezTo>
                  <a:pt x="268" y="177"/>
                  <a:pt x="240" y="205"/>
                  <a:pt x="240" y="234"/>
                </a:cubicBezTo>
                <a:cubicBezTo>
                  <a:pt x="240" y="262"/>
                  <a:pt x="268" y="290"/>
                  <a:pt x="296" y="290"/>
                </a:cubicBezTo>
                <a:cubicBezTo>
                  <a:pt x="332" y="290"/>
                  <a:pt x="353" y="262"/>
                  <a:pt x="353" y="234"/>
                </a:cubicBezTo>
                <a:cubicBezTo>
                  <a:pt x="353" y="205"/>
                  <a:pt x="332" y="177"/>
                  <a:pt x="296" y="177"/>
                </a:cubicBezTo>
                <a:close/>
                <a:moveTo>
                  <a:pt x="438" y="177"/>
                </a:moveTo>
                <a:lnTo>
                  <a:pt x="438" y="177"/>
                </a:lnTo>
                <a:cubicBezTo>
                  <a:pt x="409" y="177"/>
                  <a:pt x="381" y="205"/>
                  <a:pt x="381" y="234"/>
                </a:cubicBezTo>
                <a:cubicBezTo>
                  <a:pt x="381" y="262"/>
                  <a:pt x="409" y="290"/>
                  <a:pt x="438" y="290"/>
                </a:cubicBezTo>
                <a:cubicBezTo>
                  <a:pt x="473" y="290"/>
                  <a:pt x="494" y="262"/>
                  <a:pt x="494" y="234"/>
                </a:cubicBezTo>
                <a:cubicBezTo>
                  <a:pt x="494" y="205"/>
                  <a:pt x="473" y="177"/>
                  <a:pt x="438" y="1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6" name="Freeform 140"/>
          <p:cNvSpPr>
            <a:spLocks noChangeArrowheads="1"/>
          </p:cNvSpPr>
          <p:nvPr/>
        </p:nvSpPr>
        <p:spPr bwMode="auto">
          <a:xfrm>
            <a:off x="6455030" y="4753402"/>
            <a:ext cx="680930" cy="611850"/>
          </a:xfrm>
          <a:custGeom>
            <a:avLst/>
            <a:gdLst>
              <a:gd name="T0" fmla="*/ 208635 w 609"/>
              <a:gd name="T1" fmla="*/ 165844 h 546"/>
              <a:gd name="T2" fmla="*/ 208635 w 609"/>
              <a:gd name="T3" fmla="*/ 165844 h 546"/>
              <a:gd name="T4" fmla="*/ 122303 w 609"/>
              <a:gd name="T5" fmla="*/ 165844 h 546"/>
              <a:gd name="T6" fmla="*/ 122303 w 609"/>
              <a:gd name="T7" fmla="*/ 165844 h 546"/>
              <a:gd name="T8" fmla="*/ 81296 w 609"/>
              <a:gd name="T9" fmla="*/ 165844 h 546"/>
              <a:gd name="T10" fmla="*/ 81296 w 609"/>
              <a:gd name="T11" fmla="*/ 165844 h 546"/>
              <a:gd name="T12" fmla="*/ 71224 w 609"/>
              <a:gd name="T13" fmla="*/ 165844 h 546"/>
              <a:gd name="T14" fmla="*/ 71224 w 609"/>
              <a:gd name="T15" fmla="*/ 165844 h 546"/>
              <a:gd name="T16" fmla="*/ 68706 w 609"/>
              <a:gd name="T17" fmla="*/ 165844 h 546"/>
              <a:gd name="T18" fmla="*/ 40648 w 609"/>
              <a:gd name="T19" fmla="*/ 193966 h 546"/>
              <a:gd name="T20" fmla="*/ 35612 w 609"/>
              <a:gd name="T21" fmla="*/ 196489 h 546"/>
              <a:gd name="T22" fmla="*/ 35612 w 609"/>
              <a:gd name="T23" fmla="*/ 196489 h 546"/>
              <a:gd name="T24" fmla="*/ 35612 w 609"/>
              <a:gd name="T25" fmla="*/ 196489 h 546"/>
              <a:gd name="T26" fmla="*/ 35612 w 609"/>
              <a:gd name="T27" fmla="*/ 196489 h 546"/>
              <a:gd name="T28" fmla="*/ 28058 w 609"/>
              <a:gd name="T29" fmla="*/ 193966 h 546"/>
              <a:gd name="T30" fmla="*/ 28058 w 609"/>
              <a:gd name="T31" fmla="*/ 193966 h 546"/>
              <a:gd name="T32" fmla="*/ 25540 w 609"/>
              <a:gd name="T33" fmla="*/ 191442 h 546"/>
              <a:gd name="T34" fmla="*/ 25540 w 609"/>
              <a:gd name="T35" fmla="*/ 191442 h 546"/>
              <a:gd name="T36" fmla="*/ 25540 w 609"/>
              <a:gd name="T37" fmla="*/ 191442 h 546"/>
              <a:gd name="T38" fmla="*/ 25540 w 609"/>
              <a:gd name="T39" fmla="*/ 188558 h 546"/>
              <a:gd name="T40" fmla="*/ 25540 w 609"/>
              <a:gd name="T41" fmla="*/ 188558 h 546"/>
              <a:gd name="T42" fmla="*/ 25540 w 609"/>
              <a:gd name="T43" fmla="*/ 186034 h 546"/>
              <a:gd name="T44" fmla="*/ 25540 w 609"/>
              <a:gd name="T45" fmla="*/ 186034 h 546"/>
              <a:gd name="T46" fmla="*/ 25540 w 609"/>
              <a:gd name="T47" fmla="*/ 165844 h 546"/>
              <a:gd name="T48" fmla="*/ 23022 w 609"/>
              <a:gd name="T49" fmla="*/ 165844 h 546"/>
              <a:gd name="T50" fmla="*/ 23022 w 609"/>
              <a:gd name="T51" fmla="*/ 165844 h 546"/>
              <a:gd name="T52" fmla="*/ 10432 w 609"/>
              <a:gd name="T53" fmla="*/ 165844 h 546"/>
              <a:gd name="T54" fmla="*/ 0 w 609"/>
              <a:gd name="T55" fmla="*/ 155749 h 546"/>
              <a:gd name="T56" fmla="*/ 0 w 609"/>
              <a:gd name="T57" fmla="*/ 10455 h 546"/>
              <a:gd name="T58" fmla="*/ 10432 w 609"/>
              <a:gd name="T59" fmla="*/ 0 h 546"/>
              <a:gd name="T60" fmla="*/ 208635 w 609"/>
              <a:gd name="T61" fmla="*/ 0 h 546"/>
              <a:gd name="T62" fmla="*/ 218707 w 609"/>
              <a:gd name="T63" fmla="*/ 10455 h 546"/>
              <a:gd name="T64" fmla="*/ 218707 w 609"/>
              <a:gd name="T65" fmla="*/ 155749 h 546"/>
              <a:gd name="T66" fmla="*/ 208635 w 609"/>
              <a:gd name="T67" fmla="*/ 165844 h 54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9" h="546">
                <a:moveTo>
                  <a:pt x="580" y="460"/>
                </a:moveTo>
                <a:lnTo>
                  <a:pt x="580" y="460"/>
                </a:lnTo>
                <a:cubicBezTo>
                  <a:pt x="340" y="460"/>
                  <a:pt x="340" y="460"/>
                  <a:pt x="340" y="460"/>
                </a:cubicBezTo>
                <a:cubicBezTo>
                  <a:pt x="226" y="460"/>
                  <a:pt x="226" y="460"/>
                  <a:pt x="226" y="460"/>
                </a:cubicBezTo>
                <a:cubicBezTo>
                  <a:pt x="198" y="460"/>
                  <a:pt x="198" y="460"/>
                  <a:pt x="198" y="460"/>
                </a:cubicBezTo>
                <a:cubicBezTo>
                  <a:pt x="191" y="460"/>
                  <a:pt x="191" y="460"/>
                  <a:pt x="191" y="460"/>
                </a:cubicBezTo>
                <a:cubicBezTo>
                  <a:pt x="113" y="538"/>
                  <a:pt x="113" y="538"/>
                  <a:pt x="113" y="538"/>
                </a:cubicBezTo>
                <a:cubicBezTo>
                  <a:pt x="113" y="545"/>
                  <a:pt x="106" y="545"/>
                  <a:pt x="99" y="545"/>
                </a:cubicBezTo>
                <a:cubicBezTo>
                  <a:pt x="92" y="545"/>
                  <a:pt x="85" y="545"/>
                  <a:pt x="78" y="538"/>
                </a:cubicBezTo>
                <a:lnTo>
                  <a:pt x="71" y="531"/>
                </a:lnTo>
                <a:cubicBezTo>
                  <a:pt x="71" y="523"/>
                  <a:pt x="71" y="523"/>
                  <a:pt x="71" y="523"/>
                </a:cubicBezTo>
                <a:lnTo>
                  <a:pt x="71" y="516"/>
                </a:lnTo>
                <a:cubicBezTo>
                  <a:pt x="71" y="460"/>
                  <a:pt x="71" y="460"/>
                  <a:pt x="71" y="460"/>
                </a:cubicBezTo>
                <a:cubicBezTo>
                  <a:pt x="64" y="460"/>
                  <a:pt x="64" y="460"/>
                  <a:pt x="64" y="460"/>
                </a:cubicBezTo>
                <a:cubicBezTo>
                  <a:pt x="29" y="460"/>
                  <a:pt x="29" y="460"/>
                  <a:pt x="29" y="460"/>
                </a:cubicBezTo>
                <a:cubicBezTo>
                  <a:pt x="15" y="460"/>
                  <a:pt x="0" y="446"/>
                  <a:pt x="0" y="43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8"/>
                  <a:pt x="15" y="0"/>
                  <a:pt x="2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8"/>
                  <a:pt x="608" y="29"/>
                </a:cubicBezTo>
                <a:cubicBezTo>
                  <a:pt x="608" y="432"/>
                  <a:pt x="608" y="432"/>
                  <a:pt x="608" y="432"/>
                </a:cubicBezTo>
                <a:cubicBezTo>
                  <a:pt x="608" y="446"/>
                  <a:pt x="594" y="460"/>
                  <a:pt x="580" y="46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7" name="Freeform 141"/>
          <p:cNvSpPr>
            <a:spLocks noChangeArrowheads="1"/>
          </p:cNvSpPr>
          <p:nvPr/>
        </p:nvSpPr>
        <p:spPr bwMode="auto">
          <a:xfrm>
            <a:off x="5280676" y="4753402"/>
            <a:ext cx="675994" cy="611850"/>
          </a:xfrm>
          <a:custGeom>
            <a:avLst/>
            <a:gdLst>
              <a:gd name="T0" fmla="*/ 207002 w 602"/>
              <a:gd name="T1" fmla="*/ 165844 h 546"/>
              <a:gd name="T2" fmla="*/ 207002 w 602"/>
              <a:gd name="T3" fmla="*/ 165844 h 546"/>
              <a:gd name="T4" fmla="*/ 71530 w 602"/>
              <a:gd name="T5" fmla="*/ 165844 h 546"/>
              <a:gd name="T6" fmla="*/ 71530 w 602"/>
              <a:gd name="T7" fmla="*/ 165844 h 546"/>
              <a:gd name="T8" fmla="*/ 69001 w 602"/>
              <a:gd name="T9" fmla="*/ 165844 h 546"/>
              <a:gd name="T10" fmla="*/ 40822 w 602"/>
              <a:gd name="T11" fmla="*/ 193966 h 546"/>
              <a:gd name="T12" fmla="*/ 33236 w 602"/>
              <a:gd name="T13" fmla="*/ 196489 h 546"/>
              <a:gd name="T14" fmla="*/ 33236 w 602"/>
              <a:gd name="T15" fmla="*/ 196489 h 546"/>
              <a:gd name="T16" fmla="*/ 33236 w 602"/>
              <a:gd name="T17" fmla="*/ 196489 h 546"/>
              <a:gd name="T18" fmla="*/ 33236 w 602"/>
              <a:gd name="T19" fmla="*/ 196489 h 546"/>
              <a:gd name="T20" fmla="*/ 28178 w 602"/>
              <a:gd name="T21" fmla="*/ 193966 h 546"/>
              <a:gd name="T22" fmla="*/ 25650 w 602"/>
              <a:gd name="T23" fmla="*/ 193966 h 546"/>
              <a:gd name="T24" fmla="*/ 25650 w 602"/>
              <a:gd name="T25" fmla="*/ 191442 h 546"/>
              <a:gd name="T26" fmla="*/ 25650 w 602"/>
              <a:gd name="T27" fmla="*/ 191442 h 546"/>
              <a:gd name="T28" fmla="*/ 25650 w 602"/>
              <a:gd name="T29" fmla="*/ 191442 h 546"/>
              <a:gd name="T30" fmla="*/ 25650 w 602"/>
              <a:gd name="T31" fmla="*/ 188558 h 546"/>
              <a:gd name="T32" fmla="*/ 23121 w 602"/>
              <a:gd name="T33" fmla="*/ 188558 h 546"/>
              <a:gd name="T34" fmla="*/ 23121 w 602"/>
              <a:gd name="T35" fmla="*/ 186034 h 546"/>
              <a:gd name="T36" fmla="*/ 23121 w 602"/>
              <a:gd name="T37" fmla="*/ 186034 h 546"/>
              <a:gd name="T38" fmla="*/ 23121 w 602"/>
              <a:gd name="T39" fmla="*/ 165844 h 546"/>
              <a:gd name="T40" fmla="*/ 10477 w 602"/>
              <a:gd name="T41" fmla="*/ 165844 h 546"/>
              <a:gd name="T42" fmla="*/ 0 w 602"/>
              <a:gd name="T43" fmla="*/ 155749 h 546"/>
              <a:gd name="T44" fmla="*/ 0 w 602"/>
              <a:gd name="T45" fmla="*/ 10455 h 546"/>
              <a:gd name="T46" fmla="*/ 10477 w 602"/>
              <a:gd name="T47" fmla="*/ 0 h 546"/>
              <a:gd name="T48" fmla="*/ 207002 w 602"/>
              <a:gd name="T49" fmla="*/ 0 h 546"/>
              <a:gd name="T50" fmla="*/ 217118 w 602"/>
              <a:gd name="T51" fmla="*/ 10455 h 546"/>
              <a:gd name="T52" fmla="*/ 217118 w 602"/>
              <a:gd name="T53" fmla="*/ 155749 h 546"/>
              <a:gd name="T54" fmla="*/ 207002 w 602"/>
              <a:gd name="T55" fmla="*/ 165844 h 546"/>
              <a:gd name="T56" fmla="*/ 196526 w 602"/>
              <a:gd name="T57" fmla="*/ 20550 h 546"/>
              <a:gd name="T58" fmla="*/ 196526 w 602"/>
              <a:gd name="T59" fmla="*/ 20550 h 546"/>
              <a:gd name="T60" fmla="*/ 20592 w 602"/>
              <a:gd name="T61" fmla="*/ 20550 h 546"/>
              <a:gd name="T62" fmla="*/ 20592 w 602"/>
              <a:gd name="T63" fmla="*/ 145294 h 546"/>
              <a:gd name="T64" fmla="*/ 33236 w 602"/>
              <a:gd name="T65" fmla="*/ 145294 h 546"/>
              <a:gd name="T66" fmla="*/ 33236 w 602"/>
              <a:gd name="T67" fmla="*/ 145294 h 546"/>
              <a:gd name="T68" fmla="*/ 43351 w 602"/>
              <a:gd name="T69" fmla="*/ 145294 h 546"/>
              <a:gd name="T70" fmla="*/ 43351 w 602"/>
              <a:gd name="T71" fmla="*/ 160797 h 546"/>
              <a:gd name="T72" fmla="*/ 61414 w 602"/>
              <a:gd name="T73" fmla="*/ 145294 h 546"/>
              <a:gd name="T74" fmla="*/ 89593 w 602"/>
              <a:gd name="T75" fmla="*/ 145294 h 546"/>
              <a:gd name="T76" fmla="*/ 89593 w 602"/>
              <a:gd name="T77" fmla="*/ 145294 h 546"/>
              <a:gd name="T78" fmla="*/ 196526 w 602"/>
              <a:gd name="T79" fmla="*/ 145294 h 546"/>
              <a:gd name="T80" fmla="*/ 196526 w 602"/>
              <a:gd name="T81" fmla="*/ 20550 h 54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02" h="546">
                <a:moveTo>
                  <a:pt x="573" y="460"/>
                </a:moveTo>
                <a:lnTo>
                  <a:pt x="573" y="460"/>
                </a:lnTo>
                <a:cubicBezTo>
                  <a:pt x="198" y="460"/>
                  <a:pt x="198" y="460"/>
                  <a:pt x="198" y="460"/>
                </a:cubicBezTo>
                <a:cubicBezTo>
                  <a:pt x="191" y="460"/>
                  <a:pt x="191" y="460"/>
                  <a:pt x="191" y="460"/>
                </a:cubicBezTo>
                <a:cubicBezTo>
                  <a:pt x="113" y="538"/>
                  <a:pt x="113" y="538"/>
                  <a:pt x="113" y="538"/>
                </a:cubicBezTo>
                <a:cubicBezTo>
                  <a:pt x="106" y="545"/>
                  <a:pt x="99" y="545"/>
                  <a:pt x="92" y="545"/>
                </a:cubicBezTo>
                <a:cubicBezTo>
                  <a:pt x="85" y="545"/>
                  <a:pt x="78" y="545"/>
                  <a:pt x="78" y="538"/>
                </a:cubicBezTo>
                <a:cubicBezTo>
                  <a:pt x="71" y="538"/>
                  <a:pt x="71" y="538"/>
                  <a:pt x="71" y="538"/>
                </a:cubicBezTo>
                <a:lnTo>
                  <a:pt x="71" y="531"/>
                </a:lnTo>
                <a:cubicBezTo>
                  <a:pt x="71" y="523"/>
                  <a:pt x="71" y="523"/>
                  <a:pt x="71" y="523"/>
                </a:cubicBezTo>
                <a:lnTo>
                  <a:pt x="64" y="523"/>
                </a:lnTo>
                <a:lnTo>
                  <a:pt x="64" y="516"/>
                </a:lnTo>
                <a:cubicBezTo>
                  <a:pt x="64" y="460"/>
                  <a:pt x="64" y="460"/>
                  <a:pt x="64" y="460"/>
                </a:cubicBezTo>
                <a:cubicBezTo>
                  <a:pt x="29" y="460"/>
                  <a:pt x="29" y="460"/>
                  <a:pt x="29" y="460"/>
                </a:cubicBezTo>
                <a:cubicBezTo>
                  <a:pt x="15" y="460"/>
                  <a:pt x="0" y="446"/>
                  <a:pt x="0" y="432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8"/>
                  <a:pt x="15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8"/>
                  <a:pt x="601" y="29"/>
                </a:cubicBezTo>
                <a:cubicBezTo>
                  <a:pt x="601" y="432"/>
                  <a:pt x="601" y="432"/>
                  <a:pt x="601" y="432"/>
                </a:cubicBezTo>
                <a:cubicBezTo>
                  <a:pt x="601" y="446"/>
                  <a:pt x="594" y="460"/>
                  <a:pt x="573" y="460"/>
                </a:cubicBezTo>
                <a:close/>
                <a:moveTo>
                  <a:pt x="544" y="57"/>
                </a:moveTo>
                <a:lnTo>
                  <a:pt x="544" y="57"/>
                </a:lnTo>
                <a:cubicBezTo>
                  <a:pt x="57" y="57"/>
                  <a:pt x="57" y="57"/>
                  <a:pt x="57" y="57"/>
                </a:cubicBezTo>
                <a:cubicBezTo>
                  <a:pt x="57" y="403"/>
                  <a:pt x="57" y="403"/>
                  <a:pt x="57" y="403"/>
                </a:cubicBezTo>
                <a:cubicBezTo>
                  <a:pt x="92" y="403"/>
                  <a:pt x="92" y="403"/>
                  <a:pt x="92" y="403"/>
                </a:cubicBezTo>
                <a:cubicBezTo>
                  <a:pt x="120" y="403"/>
                  <a:pt x="120" y="403"/>
                  <a:pt x="120" y="403"/>
                </a:cubicBezTo>
                <a:cubicBezTo>
                  <a:pt x="120" y="446"/>
                  <a:pt x="120" y="446"/>
                  <a:pt x="120" y="446"/>
                </a:cubicBezTo>
                <a:cubicBezTo>
                  <a:pt x="170" y="403"/>
                  <a:pt x="170" y="403"/>
                  <a:pt x="170" y="403"/>
                </a:cubicBezTo>
                <a:cubicBezTo>
                  <a:pt x="248" y="403"/>
                  <a:pt x="248" y="403"/>
                  <a:pt x="248" y="403"/>
                </a:cubicBezTo>
                <a:cubicBezTo>
                  <a:pt x="544" y="403"/>
                  <a:pt x="544" y="403"/>
                  <a:pt x="544" y="403"/>
                </a:cubicBezTo>
                <a:lnTo>
                  <a:pt x="544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8" name="Freeform 142"/>
          <p:cNvSpPr>
            <a:spLocks noChangeArrowheads="1"/>
          </p:cNvSpPr>
          <p:nvPr/>
        </p:nvSpPr>
        <p:spPr bwMode="auto">
          <a:xfrm>
            <a:off x="4101383" y="4728731"/>
            <a:ext cx="675996" cy="666124"/>
          </a:xfrm>
          <a:custGeom>
            <a:avLst/>
            <a:gdLst>
              <a:gd name="T0" fmla="*/ 191469 w 602"/>
              <a:gd name="T1" fmla="*/ 86805 h 595"/>
              <a:gd name="T2" fmla="*/ 191469 w 602"/>
              <a:gd name="T3" fmla="*/ 86805 h 595"/>
              <a:gd name="T4" fmla="*/ 207003 w 602"/>
              <a:gd name="T5" fmla="*/ 114540 h 595"/>
              <a:gd name="T6" fmla="*/ 163652 w 602"/>
              <a:gd name="T7" fmla="*/ 96891 h 595"/>
              <a:gd name="T8" fmla="*/ 148118 w 602"/>
              <a:gd name="T9" fmla="*/ 99412 h 595"/>
              <a:gd name="T10" fmla="*/ 86703 w 602"/>
              <a:gd name="T11" fmla="*/ 48625 h 595"/>
              <a:gd name="T12" fmla="*/ 148118 w 602"/>
              <a:gd name="T13" fmla="*/ 0 h 595"/>
              <a:gd name="T14" fmla="*/ 217119 w 602"/>
              <a:gd name="T15" fmla="*/ 48625 h 595"/>
              <a:gd name="T16" fmla="*/ 191469 w 602"/>
              <a:gd name="T17" fmla="*/ 86805 h 595"/>
              <a:gd name="T18" fmla="*/ 74059 w 602"/>
              <a:gd name="T19" fmla="*/ 53668 h 595"/>
              <a:gd name="T20" fmla="*/ 74059 w 602"/>
              <a:gd name="T21" fmla="*/ 53668 h 595"/>
              <a:gd name="T22" fmla="*/ 143060 w 602"/>
              <a:gd name="T23" fmla="*/ 112019 h 595"/>
              <a:gd name="T24" fmla="*/ 158233 w 602"/>
              <a:gd name="T25" fmla="*/ 109497 h 595"/>
              <a:gd name="T26" fmla="*/ 158233 w 602"/>
              <a:gd name="T27" fmla="*/ 109497 h 595"/>
              <a:gd name="T28" fmla="*/ 158233 w 602"/>
              <a:gd name="T29" fmla="*/ 109497 h 595"/>
              <a:gd name="T30" fmla="*/ 193998 w 602"/>
              <a:gd name="T31" fmla="*/ 124985 h 595"/>
              <a:gd name="T32" fmla="*/ 102237 w 602"/>
              <a:gd name="T33" fmla="*/ 183336 h 595"/>
              <a:gd name="T34" fmla="*/ 81645 w 602"/>
              <a:gd name="T35" fmla="*/ 178293 h 595"/>
              <a:gd name="T36" fmla="*/ 13005 w 602"/>
              <a:gd name="T37" fmla="*/ 206388 h 595"/>
              <a:gd name="T38" fmla="*/ 35765 w 602"/>
              <a:gd name="T39" fmla="*/ 165687 h 595"/>
              <a:gd name="T40" fmla="*/ 0 w 602"/>
              <a:gd name="T41" fmla="*/ 106976 h 595"/>
              <a:gd name="T42" fmla="*/ 79116 w 602"/>
              <a:gd name="T43" fmla="*/ 33137 h 595"/>
              <a:gd name="T44" fmla="*/ 74059 w 602"/>
              <a:gd name="T45" fmla="*/ 53668 h 595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02" h="595">
                <a:moveTo>
                  <a:pt x="530" y="241"/>
                </a:moveTo>
                <a:lnTo>
                  <a:pt x="530" y="241"/>
                </a:lnTo>
                <a:cubicBezTo>
                  <a:pt x="523" y="248"/>
                  <a:pt x="523" y="290"/>
                  <a:pt x="573" y="318"/>
                </a:cubicBezTo>
                <a:cubicBezTo>
                  <a:pt x="573" y="318"/>
                  <a:pt x="502" y="332"/>
                  <a:pt x="453" y="269"/>
                </a:cubicBezTo>
                <a:cubicBezTo>
                  <a:pt x="438" y="269"/>
                  <a:pt x="424" y="276"/>
                  <a:pt x="410" y="276"/>
                </a:cubicBezTo>
                <a:cubicBezTo>
                  <a:pt x="304" y="276"/>
                  <a:pt x="240" y="212"/>
                  <a:pt x="240" y="135"/>
                </a:cubicBezTo>
                <a:cubicBezTo>
                  <a:pt x="240" y="64"/>
                  <a:pt x="304" y="0"/>
                  <a:pt x="410" y="0"/>
                </a:cubicBezTo>
                <a:cubicBezTo>
                  <a:pt x="516" y="0"/>
                  <a:pt x="601" y="64"/>
                  <a:pt x="601" y="135"/>
                </a:cubicBezTo>
                <a:cubicBezTo>
                  <a:pt x="601" y="177"/>
                  <a:pt x="573" y="219"/>
                  <a:pt x="530" y="241"/>
                </a:cubicBezTo>
                <a:close/>
                <a:moveTo>
                  <a:pt x="205" y="149"/>
                </a:moveTo>
                <a:lnTo>
                  <a:pt x="205" y="149"/>
                </a:lnTo>
                <a:cubicBezTo>
                  <a:pt x="212" y="233"/>
                  <a:pt x="283" y="304"/>
                  <a:pt x="396" y="311"/>
                </a:cubicBezTo>
                <a:cubicBezTo>
                  <a:pt x="410" y="311"/>
                  <a:pt x="424" y="311"/>
                  <a:pt x="438" y="304"/>
                </a:cubicBezTo>
                <a:cubicBezTo>
                  <a:pt x="474" y="339"/>
                  <a:pt x="516" y="347"/>
                  <a:pt x="537" y="347"/>
                </a:cubicBezTo>
                <a:cubicBezTo>
                  <a:pt x="516" y="439"/>
                  <a:pt x="424" y="509"/>
                  <a:pt x="283" y="509"/>
                </a:cubicBezTo>
                <a:cubicBezTo>
                  <a:pt x="269" y="509"/>
                  <a:pt x="248" y="502"/>
                  <a:pt x="226" y="495"/>
                </a:cubicBezTo>
                <a:cubicBezTo>
                  <a:pt x="156" y="594"/>
                  <a:pt x="36" y="573"/>
                  <a:pt x="36" y="573"/>
                </a:cubicBezTo>
                <a:cubicBezTo>
                  <a:pt x="120" y="537"/>
                  <a:pt x="120" y="467"/>
                  <a:pt x="99" y="460"/>
                </a:cubicBezTo>
                <a:cubicBezTo>
                  <a:pt x="36" y="424"/>
                  <a:pt x="0" y="361"/>
                  <a:pt x="0" y="297"/>
                </a:cubicBezTo>
                <a:cubicBezTo>
                  <a:pt x="0" y="198"/>
                  <a:pt x="92" y="113"/>
                  <a:pt x="219" y="92"/>
                </a:cubicBezTo>
                <a:cubicBezTo>
                  <a:pt x="212" y="113"/>
                  <a:pt x="205" y="128"/>
                  <a:pt x="205" y="1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09" name="Freeform 143"/>
          <p:cNvSpPr>
            <a:spLocks noChangeArrowheads="1"/>
          </p:cNvSpPr>
          <p:nvPr/>
        </p:nvSpPr>
        <p:spPr bwMode="auto">
          <a:xfrm>
            <a:off x="2917156" y="4763270"/>
            <a:ext cx="680930" cy="626654"/>
          </a:xfrm>
          <a:custGeom>
            <a:avLst/>
            <a:gdLst>
              <a:gd name="T0" fmla="*/ 114390 w 609"/>
              <a:gd name="T1" fmla="*/ 165546 h 559"/>
              <a:gd name="T2" fmla="*/ 114390 w 609"/>
              <a:gd name="T3" fmla="*/ 165546 h 559"/>
              <a:gd name="T4" fmla="*/ 91368 w 609"/>
              <a:gd name="T5" fmla="*/ 163022 h 559"/>
              <a:gd name="T6" fmla="*/ 15468 w 609"/>
              <a:gd name="T7" fmla="*/ 193678 h 559"/>
              <a:gd name="T8" fmla="*/ 43166 w 609"/>
              <a:gd name="T9" fmla="*/ 147874 h 559"/>
              <a:gd name="T10" fmla="*/ 0 w 609"/>
              <a:gd name="T11" fmla="*/ 84035 h 559"/>
              <a:gd name="T12" fmla="*/ 114390 w 609"/>
              <a:gd name="T13" fmla="*/ 0 h 559"/>
              <a:gd name="T14" fmla="*/ 218707 w 609"/>
              <a:gd name="T15" fmla="*/ 84035 h 559"/>
              <a:gd name="T16" fmla="*/ 114390 w 609"/>
              <a:gd name="T17" fmla="*/ 165546 h 559"/>
              <a:gd name="T18" fmla="*/ 58634 w 609"/>
              <a:gd name="T19" fmla="*/ 63477 h 559"/>
              <a:gd name="T20" fmla="*/ 58634 w 609"/>
              <a:gd name="T21" fmla="*/ 63477 h 559"/>
              <a:gd name="T22" fmla="*/ 38130 w 609"/>
              <a:gd name="T23" fmla="*/ 84035 h 559"/>
              <a:gd name="T24" fmla="*/ 58634 w 609"/>
              <a:gd name="T25" fmla="*/ 104233 h 559"/>
              <a:gd name="T26" fmla="*/ 78778 w 609"/>
              <a:gd name="T27" fmla="*/ 84035 h 559"/>
              <a:gd name="T28" fmla="*/ 58634 w 609"/>
              <a:gd name="T29" fmla="*/ 63477 h 559"/>
              <a:gd name="T30" fmla="*/ 109354 w 609"/>
              <a:gd name="T31" fmla="*/ 63477 h 559"/>
              <a:gd name="T32" fmla="*/ 109354 w 609"/>
              <a:gd name="T33" fmla="*/ 63477 h 559"/>
              <a:gd name="T34" fmla="*/ 88850 w 609"/>
              <a:gd name="T35" fmla="*/ 84035 h 559"/>
              <a:gd name="T36" fmla="*/ 109354 w 609"/>
              <a:gd name="T37" fmla="*/ 104233 h 559"/>
              <a:gd name="T38" fmla="*/ 129857 w 609"/>
              <a:gd name="T39" fmla="*/ 84035 h 559"/>
              <a:gd name="T40" fmla="*/ 109354 w 609"/>
              <a:gd name="T41" fmla="*/ 63477 h 559"/>
              <a:gd name="T42" fmla="*/ 160074 w 609"/>
              <a:gd name="T43" fmla="*/ 63477 h 559"/>
              <a:gd name="T44" fmla="*/ 160074 w 609"/>
              <a:gd name="T45" fmla="*/ 63477 h 559"/>
              <a:gd name="T46" fmla="*/ 139929 w 609"/>
              <a:gd name="T47" fmla="*/ 84035 h 559"/>
              <a:gd name="T48" fmla="*/ 160074 w 609"/>
              <a:gd name="T49" fmla="*/ 104233 h 559"/>
              <a:gd name="T50" fmla="*/ 180577 w 609"/>
              <a:gd name="T51" fmla="*/ 84035 h 559"/>
              <a:gd name="T52" fmla="*/ 160074 w 609"/>
              <a:gd name="T53" fmla="*/ 63477 h 559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09" h="559">
                <a:moveTo>
                  <a:pt x="318" y="459"/>
                </a:moveTo>
                <a:lnTo>
                  <a:pt x="318" y="459"/>
                </a:lnTo>
                <a:cubicBezTo>
                  <a:pt x="297" y="459"/>
                  <a:pt x="276" y="452"/>
                  <a:pt x="254" y="452"/>
                </a:cubicBezTo>
                <a:cubicBezTo>
                  <a:pt x="177" y="558"/>
                  <a:pt x="43" y="537"/>
                  <a:pt x="43" y="537"/>
                </a:cubicBezTo>
                <a:cubicBezTo>
                  <a:pt x="134" y="494"/>
                  <a:pt x="134" y="417"/>
                  <a:pt x="120" y="410"/>
                </a:cubicBezTo>
                <a:cubicBezTo>
                  <a:pt x="43" y="367"/>
                  <a:pt x="0" y="303"/>
                  <a:pt x="0" y="233"/>
                </a:cubicBezTo>
                <a:cubicBezTo>
                  <a:pt x="0" y="106"/>
                  <a:pt x="141" y="0"/>
                  <a:pt x="318" y="0"/>
                </a:cubicBezTo>
                <a:cubicBezTo>
                  <a:pt x="495" y="0"/>
                  <a:pt x="608" y="106"/>
                  <a:pt x="608" y="233"/>
                </a:cubicBezTo>
                <a:cubicBezTo>
                  <a:pt x="608" y="360"/>
                  <a:pt x="495" y="459"/>
                  <a:pt x="318" y="459"/>
                </a:cubicBezTo>
                <a:close/>
                <a:moveTo>
                  <a:pt x="163" y="176"/>
                </a:moveTo>
                <a:lnTo>
                  <a:pt x="163" y="176"/>
                </a:lnTo>
                <a:cubicBezTo>
                  <a:pt x="134" y="176"/>
                  <a:pt x="106" y="204"/>
                  <a:pt x="106" y="233"/>
                </a:cubicBezTo>
                <a:cubicBezTo>
                  <a:pt x="106" y="268"/>
                  <a:pt x="134" y="289"/>
                  <a:pt x="163" y="289"/>
                </a:cubicBezTo>
                <a:cubicBezTo>
                  <a:pt x="191" y="289"/>
                  <a:pt x="219" y="268"/>
                  <a:pt x="219" y="233"/>
                </a:cubicBezTo>
                <a:cubicBezTo>
                  <a:pt x="219" y="204"/>
                  <a:pt x="191" y="176"/>
                  <a:pt x="163" y="176"/>
                </a:cubicBezTo>
                <a:close/>
                <a:moveTo>
                  <a:pt x="304" y="176"/>
                </a:moveTo>
                <a:lnTo>
                  <a:pt x="304" y="176"/>
                </a:lnTo>
                <a:cubicBezTo>
                  <a:pt x="276" y="176"/>
                  <a:pt x="247" y="204"/>
                  <a:pt x="247" y="233"/>
                </a:cubicBezTo>
                <a:cubicBezTo>
                  <a:pt x="247" y="268"/>
                  <a:pt x="276" y="289"/>
                  <a:pt x="304" y="289"/>
                </a:cubicBezTo>
                <a:cubicBezTo>
                  <a:pt x="332" y="289"/>
                  <a:pt x="361" y="268"/>
                  <a:pt x="361" y="233"/>
                </a:cubicBezTo>
                <a:cubicBezTo>
                  <a:pt x="361" y="204"/>
                  <a:pt x="332" y="176"/>
                  <a:pt x="304" y="176"/>
                </a:cubicBezTo>
                <a:close/>
                <a:moveTo>
                  <a:pt x="445" y="176"/>
                </a:moveTo>
                <a:lnTo>
                  <a:pt x="445" y="176"/>
                </a:lnTo>
                <a:cubicBezTo>
                  <a:pt x="417" y="176"/>
                  <a:pt x="389" y="204"/>
                  <a:pt x="389" y="233"/>
                </a:cubicBezTo>
                <a:cubicBezTo>
                  <a:pt x="389" y="268"/>
                  <a:pt x="417" y="289"/>
                  <a:pt x="445" y="289"/>
                </a:cubicBezTo>
                <a:cubicBezTo>
                  <a:pt x="474" y="289"/>
                  <a:pt x="502" y="268"/>
                  <a:pt x="502" y="233"/>
                </a:cubicBezTo>
                <a:cubicBezTo>
                  <a:pt x="502" y="204"/>
                  <a:pt x="474" y="176"/>
                  <a:pt x="445" y="1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0" name="Freeform 144"/>
          <p:cNvSpPr>
            <a:spLocks noChangeArrowheads="1"/>
          </p:cNvSpPr>
          <p:nvPr/>
        </p:nvSpPr>
        <p:spPr bwMode="auto">
          <a:xfrm>
            <a:off x="1737868" y="4763270"/>
            <a:ext cx="675994" cy="626654"/>
          </a:xfrm>
          <a:custGeom>
            <a:avLst/>
            <a:gdLst>
              <a:gd name="T0" fmla="*/ 114881 w 602"/>
              <a:gd name="T1" fmla="*/ 0 h 559"/>
              <a:gd name="T2" fmla="*/ 114881 w 602"/>
              <a:gd name="T3" fmla="*/ 0 h 559"/>
              <a:gd name="T4" fmla="*/ 217118 w 602"/>
              <a:gd name="T5" fmla="*/ 84035 h 559"/>
              <a:gd name="T6" fmla="*/ 114881 w 602"/>
              <a:gd name="T7" fmla="*/ 165546 h 559"/>
              <a:gd name="T8" fmla="*/ 91760 w 602"/>
              <a:gd name="T9" fmla="*/ 163022 h 559"/>
              <a:gd name="T10" fmla="*/ 15173 w 602"/>
              <a:gd name="T11" fmla="*/ 193678 h 559"/>
              <a:gd name="T12" fmla="*/ 40822 w 602"/>
              <a:gd name="T13" fmla="*/ 147874 h 559"/>
              <a:gd name="T14" fmla="*/ 0 w 602"/>
              <a:gd name="T15" fmla="*/ 84035 h 559"/>
              <a:gd name="T16" fmla="*/ 114881 w 602"/>
              <a:gd name="T17" fmla="*/ 0 h 559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02" h="559">
                <a:moveTo>
                  <a:pt x="318" y="0"/>
                </a:moveTo>
                <a:lnTo>
                  <a:pt x="318" y="0"/>
                </a:lnTo>
                <a:cubicBezTo>
                  <a:pt x="495" y="0"/>
                  <a:pt x="601" y="106"/>
                  <a:pt x="601" y="233"/>
                </a:cubicBezTo>
                <a:cubicBezTo>
                  <a:pt x="601" y="360"/>
                  <a:pt x="495" y="459"/>
                  <a:pt x="318" y="459"/>
                </a:cubicBezTo>
                <a:cubicBezTo>
                  <a:pt x="297" y="459"/>
                  <a:pt x="276" y="452"/>
                  <a:pt x="254" y="452"/>
                </a:cubicBezTo>
                <a:cubicBezTo>
                  <a:pt x="170" y="558"/>
                  <a:pt x="42" y="537"/>
                  <a:pt x="42" y="537"/>
                </a:cubicBezTo>
                <a:cubicBezTo>
                  <a:pt x="134" y="494"/>
                  <a:pt x="134" y="417"/>
                  <a:pt x="113" y="410"/>
                </a:cubicBezTo>
                <a:cubicBezTo>
                  <a:pt x="42" y="367"/>
                  <a:pt x="0" y="303"/>
                  <a:pt x="0" y="233"/>
                </a:cubicBezTo>
                <a:cubicBezTo>
                  <a:pt x="0" y="106"/>
                  <a:pt x="141" y="0"/>
                  <a:pt x="318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1" name="Freeform 145"/>
          <p:cNvSpPr>
            <a:spLocks noChangeArrowheads="1"/>
          </p:cNvSpPr>
          <p:nvPr/>
        </p:nvSpPr>
        <p:spPr bwMode="auto">
          <a:xfrm>
            <a:off x="14729801" y="3559308"/>
            <a:ext cx="666128" cy="601982"/>
          </a:xfrm>
          <a:custGeom>
            <a:avLst/>
            <a:gdLst>
              <a:gd name="T0" fmla="*/ 203500 w 595"/>
              <a:gd name="T1" fmla="*/ 58788 h 537"/>
              <a:gd name="T2" fmla="*/ 203500 w 595"/>
              <a:gd name="T3" fmla="*/ 58788 h 537"/>
              <a:gd name="T4" fmla="*/ 106972 w 595"/>
              <a:gd name="T5" fmla="*/ 20558 h 537"/>
              <a:gd name="T6" fmla="*/ 12606 w 595"/>
              <a:gd name="T7" fmla="*/ 58788 h 537"/>
              <a:gd name="T8" fmla="*/ 0 w 595"/>
              <a:gd name="T9" fmla="*/ 43279 h 537"/>
              <a:gd name="T10" fmla="*/ 106972 w 595"/>
              <a:gd name="T11" fmla="*/ 0 h 537"/>
              <a:gd name="T12" fmla="*/ 213945 w 595"/>
              <a:gd name="T13" fmla="*/ 43279 h 537"/>
              <a:gd name="T14" fmla="*/ 203500 w 595"/>
              <a:gd name="T15" fmla="*/ 58788 h 537"/>
              <a:gd name="T16" fmla="*/ 106972 w 595"/>
              <a:gd name="T17" fmla="*/ 51214 h 537"/>
              <a:gd name="T18" fmla="*/ 106972 w 595"/>
              <a:gd name="T19" fmla="*/ 51214 h 537"/>
              <a:gd name="T20" fmla="*/ 183330 w 595"/>
              <a:gd name="T21" fmla="*/ 84034 h 537"/>
              <a:gd name="T22" fmla="*/ 170724 w 595"/>
              <a:gd name="T23" fmla="*/ 99542 h 537"/>
              <a:gd name="T24" fmla="*/ 106972 w 595"/>
              <a:gd name="T25" fmla="*/ 71411 h 537"/>
              <a:gd name="T26" fmla="*/ 45742 w 595"/>
              <a:gd name="T27" fmla="*/ 99542 h 537"/>
              <a:gd name="T28" fmla="*/ 33136 w 595"/>
              <a:gd name="T29" fmla="*/ 84034 h 537"/>
              <a:gd name="T30" fmla="*/ 106972 w 595"/>
              <a:gd name="T31" fmla="*/ 51214 h 537"/>
              <a:gd name="T32" fmla="*/ 106972 w 595"/>
              <a:gd name="T33" fmla="*/ 102067 h 537"/>
              <a:gd name="T34" fmla="*/ 106972 w 595"/>
              <a:gd name="T35" fmla="*/ 102067 h 537"/>
              <a:gd name="T36" fmla="*/ 152715 w 595"/>
              <a:gd name="T37" fmla="*/ 124428 h 537"/>
              <a:gd name="T38" fmla="*/ 140109 w 595"/>
              <a:gd name="T39" fmla="*/ 139936 h 537"/>
              <a:gd name="T40" fmla="*/ 106972 w 595"/>
              <a:gd name="T41" fmla="*/ 121903 h 537"/>
              <a:gd name="T42" fmla="*/ 73836 w 595"/>
              <a:gd name="T43" fmla="*/ 139936 h 537"/>
              <a:gd name="T44" fmla="*/ 63751 w 595"/>
              <a:gd name="T45" fmla="*/ 124428 h 537"/>
              <a:gd name="T46" fmla="*/ 106972 w 595"/>
              <a:gd name="T47" fmla="*/ 102067 h 537"/>
              <a:gd name="T48" fmla="*/ 106972 w 595"/>
              <a:gd name="T49" fmla="*/ 152560 h 537"/>
              <a:gd name="T50" fmla="*/ 106972 w 595"/>
              <a:gd name="T51" fmla="*/ 152560 h 537"/>
              <a:gd name="T52" fmla="*/ 127142 w 595"/>
              <a:gd name="T53" fmla="*/ 173117 h 537"/>
              <a:gd name="T54" fmla="*/ 106972 w 595"/>
              <a:gd name="T55" fmla="*/ 193314 h 537"/>
              <a:gd name="T56" fmla="*/ 86442 w 595"/>
              <a:gd name="T57" fmla="*/ 173117 h 537"/>
              <a:gd name="T58" fmla="*/ 106972 w 595"/>
              <a:gd name="T59" fmla="*/ 152560 h 537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95" h="537">
                <a:moveTo>
                  <a:pt x="565" y="163"/>
                </a:moveTo>
                <a:lnTo>
                  <a:pt x="565" y="163"/>
                </a:lnTo>
                <a:cubicBezTo>
                  <a:pt x="495" y="99"/>
                  <a:pt x="403" y="57"/>
                  <a:pt x="297" y="57"/>
                </a:cubicBezTo>
                <a:cubicBezTo>
                  <a:pt x="198" y="57"/>
                  <a:pt x="106" y="99"/>
                  <a:pt x="35" y="163"/>
                </a:cubicBezTo>
                <a:cubicBezTo>
                  <a:pt x="0" y="120"/>
                  <a:pt x="0" y="120"/>
                  <a:pt x="0" y="120"/>
                </a:cubicBezTo>
                <a:cubicBezTo>
                  <a:pt x="78" y="43"/>
                  <a:pt x="184" y="0"/>
                  <a:pt x="297" y="0"/>
                </a:cubicBezTo>
                <a:cubicBezTo>
                  <a:pt x="417" y="0"/>
                  <a:pt x="523" y="43"/>
                  <a:pt x="594" y="120"/>
                </a:cubicBezTo>
                <a:lnTo>
                  <a:pt x="565" y="163"/>
                </a:lnTo>
                <a:close/>
                <a:moveTo>
                  <a:pt x="297" y="142"/>
                </a:moveTo>
                <a:lnTo>
                  <a:pt x="297" y="142"/>
                </a:lnTo>
                <a:cubicBezTo>
                  <a:pt x="382" y="142"/>
                  <a:pt x="459" y="177"/>
                  <a:pt x="509" y="233"/>
                </a:cubicBezTo>
                <a:cubicBezTo>
                  <a:pt x="474" y="276"/>
                  <a:pt x="474" y="276"/>
                  <a:pt x="474" y="276"/>
                </a:cubicBezTo>
                <a:cubicBezTo>
                  <a:pt x="431" y="226"/>
                  <a:pt x="368" y="198"/>
                  <a:pt x="297" y="198"/>
                </a:cubicBezTo>
                <a:cubicBezTo>
                  <a:pt x="226" y="198"/>
                  <a:pt x="170" y="226"/>
                  <a:pt x="127" y="276"/>
                </a:cubicBezTo>
                <a:cubicBezTo>
                  <a:pt x="92" y="233"/>
                  <a:pt x="92" y="233"/>
                  <a:pt x="92" y="233"/>
                </a:cubicBezTo>
                <a:cubicBezTo>
                  <a:pt x="141" y="177"/>
                  <a:pt x="219" y="142"/>
                  <a:pt x="297" y="142"/>
                </a:cubicBezTo>
                <a:close/>
                <a:moveTo>
                  <a:pt x="297" y="283"/>
                </a:moveTo>
                <a:lnTo>
                  <a:pt x="297" y="283"/>
                </a:lnTo>
                <a:cubicBezTo>
                  <a:pt x="346" y="283"/>
                  <a:pt x="396" y="310"/>
                  <a:pt x="424" y="345"/>
                </a:cubicBezTo>
                <a:cubicBezTo>
                  <a:pt x="389" y="388"/>
                  <a:pt x="389" y="388"/>
                  <a:pt x="389" y="388"/>
                </a:cubicBezTo>
                <a:cubicBezTo>
                  <a:pt x="368" y="360"/>
                  <a:pt x="339" y="338"/>
                  <a:pt x="297" y="338"/>
                </a:cubicBezTo>
                <a:cubicBezTo>
                  <a:pt x="262" y="338"/>
                  <a:pt x="226" y="360"/>
                  <a:pt x="205" y="388"/>
                </a:cubicBezTo>
                <a:cubicBezTo>
                  <a:pt x="177" y="345"/>
                  <a:pt x="177" y="345"/>
                  <a:pt x="177" y="345"/>
                </a:cubicBezTo>
                <a:cubicBezTo>
                  <a:pt x="205" y="310"/>
                  <a:pt x="248" y="283"/>
                  <a:pt x="297" y="283"/>
                </a:cubicBezTo>
                <a:close/>
                <a:moveTo>
                  <a:pt x="297" y="423"/>
                </a:moveTo>
                <a:lnTo>
                  <a:pt x="297" y="423"/>
                </a:lnTo>
                <a:cubicBezTo>
                  <a:pt x="332" y="423"/>
                  <a:pt x="353" y="452"/>
                  <a:pt x="353" y="480"/>
                </a:cubicBezTo>
                <a:cubicBezTo>
                  <a:pt x="353" y="508"/>
                  <a:pt x="332" y="536"/>
                  <a:pt x="297" y="536"/>
                </a:cubicBezTo>
                <a:cubicBezTo>
                  <a:pt x="269" y="536"/>
                  <a:pt x="240" y="508"/>
                  <a:pt x="240" y="480"/>
                </a:cubicBezTo>
                <a:cubicBezTo>
                  <a:pt x="240" y="452"/>
                  <a:pt x="269" y="423"/>
                  <a:pt x="297" y="4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2" name="Freeform 146"/>
          <p:cNvSpPr>
            <a:spLocks noChangeArrowheads="1"/>
          </p:cNvSpPr>
          <p:nvPr/>
        </p:nvSpPr>
        <p:spPr bwMode="auto">
          <a:xfrm>
            <a:off x="13644263" y="3717203"/>
            <a:ext cx="473688" cy="444084"/>
          </a:xfrm>
          <a:custGeom>
            <a:avLst/>
            <a:gdLst>
              <a:gd name="T0" fmla="*/ 76018 w 425"/>
              <a:gd name="T1" fmla="*/ 0 h 395"/>
              <a:gd name="T2" fmla="*/ 76018 w 425"/>
              <a:gd name="T3" fmla="*/ 0 h 395"/>
              <a:gd name="T4" fmla="*/ 152035 w 425"/>
              <a:gd name="T5" fmla="*/ 32916 h 395"/>
              <a:gd name="T6" fmla="*/ 139127 w 425"/>
              <a:gd name="T7" fmla="*/ 48469 h 395"/>
              <a:gd name="T8" fmla="*/ 76018 w 425"/>
              <a:gd name="T9" fmla="*/ 20256 h 395"/>
              <a:gd name="T10" fmla="*/ 12550 w 425"/>
              <a:gd name="T11" fmla="*/ 48469 h 395"/>
              <a:gd name="T12" fmla="*/ 0 w 425"/>
              <a:gd name="T13" fmla="*/ 32916 h 395"/>
              <a:gd name="T14" fmla="*/ 76018 w 425"/>
              <a:gd name="T15" fmla="*/ 0 h 395"/>
              <a:gd name="T16" fmla="*/ 76018 w 425"/>
              <a:gd name="T17" fmla="*/ 51001 h 395"/>
              <a:gd name="T18" fmla="*/ 76018 w 425"/>
              <a:gd name="T19" fmla="*/ 51001 h 395"/>
              <a:gd name="T20" fmla="*/ 119047 w 425"/>
              <a:gd name="T21" fmla="*/ 73427 h 395"/>
              <a:gd name="T22" fmla="*/ 109007 w 425"/>
              <a:gd name="T23" fmla="*/ 88980 h 395"/>
              <a:gd name="T24" fmla="*/ 76018 w 425"/>
              <a:gd name="T25" fmla="*/ 70895 h 395"/>
              <a:gd name="T26" fmla="*/ 43029 w 425"/>
              <a:gd name="T27" fmla="*/ 88980 h 395"/>
              <a:gd name="T28" fmla="*/ 32989 w 425"/>
              <a:gd name="T29" fmla="*/ 73427 h 395"/>
              <a:gd name="T30" fmla="*/ 76018 w 425"/>
              <a:gd name="T31" fmla="*/ 51001 h 395"/>
              <a:gd name="T32" fmla="*/ 76018 w 425"/>
              <a:gd name="T33" fmla="*/ 101640 h 395"/>
              <a:gd name="T34" fmla="*/ 76018 w 425"/>
              <a:gd name="T35" fmla="*/ 101640 h 395"/>
              <a:gd name="T36" fmla="*/ 96098 w 425"/>
              <a:gd name="T37" fmla="*/ 122258 h 395"/>
              <a:gd name="T38" fmla="*/ 76018 w 425"/>
              <a:gd name="T39" fmla="*/ 142513 h 395"/>
              <a:gd name="T40" fmla="*/ 55579 w 425"/>
              <a:gd name="T41" fmla="*/ 122258 h 395"/>
              <a:gd name="T42" fmla="*/ 76018 w 425"/>
              <a:gd name="T43" fmla="*/ 101640 h 39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25" h="395">
                <a:moveTo>
                  <a:pt x="212" y="0"/>
                </a:moveTo>
                <a:lnTo>
                  <a:pt x="212" y="0"/>
                </a:lnTo>
                <a:cubicBezTo>
                  <a:pt x="297" y="0"/>
                  <a:pt x="367" y="35"/>
                  <a:pt x="424" y="91"/>
                </a:cubicBezTo>
                <a:cubicBezTo>
                  <a:pt x="388" y="134"/>
                  <a:pt x="388" y="134"/>
                  <a:pt x="388" y="134"/>
                </a:cubicBezTo>
                <a:cubicBezTo>
                  <a:pt x="346" y="84"/>
                  <a:pt x="283" y="56"/>
                  <a:pt x="212" y="56"/>
                </a:cubicBezTo>
                <a:cubicBezTo>
                  <a:pt x="141" y="56"/>
                  <a:pt x="77" y="84"/>
                  <a:pt x="35" y="134"/>
                </a:cubicBezTo>
                <a:cubicBezTo>
                  <a:pt x="0" y="91"/>
                  <a:pt x="0" y="91"/>
                  <a:pt x="0" y="91"/>
                </a:cubicBezTo>
                <a:cubicBezTo>
                  <a:pt x="56" y="35"/>
                  <a:pt x="127" y="0"/>
                  <a:pt x="212" y="0"/>
                </a:cubicBezTo>
                <a:close/>
                <a:moveTo>
                  <a:pt x="212" y="141"/>
                </a:moveTo>
                <a:lnTo>
                  <a:pt x="212" y="141"/>
                </a:lnTo>
                <a:cubicBezTo>
                  <a:pt x="261" y="141"/>
                  <a:pt x="304" y="168"/>
                  <a:pt x="332" y="203"/>
                </a:cubicBezTo>
                <a:cubicBezTo>
                  <a:pt x="304" y="246"/>
                  <a:pt x="304" y="246"/>
                  <a:pt x="304" y="246"/>
                </a:cubicBezTo>
                <a:cubicBezTo>
                  <a:pt x="283" y="218"/>
                  <a:pt x="247" y="196"/>
                  <a:pt x="212" y="196"/>
                </a:cubicBezTo>
                <a:cubicBezTo>
                  <a:pt x="177" y="196"/>
                  <a:pt x="141" y="218"/>
                  <a:pt x="120" y="246"/>
                </a:cubicBezTo>
                <a:cubicBezTo>
                  <a:pt x="92" y="203"/>
                  <a:pt x="92" y="203"/>
                  <a:pt x="92" y="203"/>
                </a:cubicBezTo>
                <a:cubicBezTo>
                  <a:pt x="120" y="168"/>
                  <a:pt x="162" y="141"/>
                  <a:pt x="212" y="141"/>
                </a:cubicBezTo>
                <a:close/>
                <a:moveTo>
                  <a:pt x="212" y="281"/>
                </a:moveTo>
                <a:lnTo>
                  <a:pt x="212" y="281"/>
                </a:lnTo>
                <a:cubicBezTo>
                  <a:pt x="240" y="281"/>
                  <a:pt x="268" y="310"/>
                  <a:pt x="268" y="338"/>
                </a:cubicBezTo>
                <a:cubicBezTo>
                  <a:pt x="268" y="366"/>
                  <a:pt x="240" y="394"/>
                  <a:pt x="212" y="394"/>
                </a:cubicBezTo>
                <a:cubicBezTo>
                  <a:pt x="184" y="394"/>
                  <a:pt x="155" y="366"/>
                  <a:pt x="155" y="338"/>
                </a:cubicBezTo>
                <a:cubicBezTo>
                  <a:pt x="155" y="310"/>
                  <a:pt x="184" y="281"/>
                  <a:pt x="212" y="2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3" name="Freeform 147"/>
          <p:cNvSpPr>
            <a:spLocks noChangeArrowheads="1"/>
          </p:cNvSpPr>
          <p:nvPr/>
        </p:nvSpPr>
        <p:spPr bwMode="auto">
          <a:xfrm>
            <a:off x="12563657" y="3875099"/>
            <a:ext cx="276320" cy="286188"/>
          </a:xfrm>
          <a:custGeom>
            <a:avLst/>
            <a:gdLst>
              <a:gd name="T0" fmla="*/ 45698 w 249"/>
              <a:gd name="T1" fmla="*/ 0 h 254"/>
              <a:gd name="T2" fmla="*/ 45698 w 249"/>
              <a:gd name="T3" fmla="*/ 0 h 254"/>
              <a:gd name="T4" fmla="*/ 88540 w 249"/>
              <a:gd name="T5" fmla="*/ 22475 h 254"/>
              <a:gd name="T6" fmla="*/ 78544 w 249"/>
              <a:gd name="T7" fmla="*/ 38063 h 254"/>
              <a:gd name="T8" fmla="*/ 45698 w 249"/>
              <a:gd name="T9" fmla="*/ 19938 h 254"/>
              <a:gd name="T10" fmla="*/ 12853 w 249"/>
              <a:gd name="T11" fmla="*/ 38063 h 254"/>
              <a:gd name="T12" fmla="*/ 0 w 249"/>
              <a:gd name="T13" fmla="*/ 22475 h 254"/>
              <a:gd name="T14" fmla="*/ 45698 w 249"/>
              <a:gd name="T15" fmla="*/ 0 h 254"/>
              <a:gd name="T16" fmla="*/ 45698 w 249"/>
              <a:gd name="T17" fmla="*/ 50750 h 254"/>
              <a:gd name="T18" fmla="*/ 45698 w 249"/>
              <a:gd name="T19" fmla="*/ 50750 h 254"/>
              <a:gd name="T20" fmla="*/ 65691 w 249"/>
              <a:gd name="T21" fmla="*/ 71413 h 254"/>
              <a:gd name="T22" fmla="*/ 45698 w 249"/>
              <a:gd name="T23" fmla="*/ 91713 h 254"/>
              <a:gd name="T24" fmla="*/ 25348 w 249"/>
              <a:gd name="T25" fmla="*/ 71413 h 254"/>
              <a:gd name="T26" fmla="*/ 45698 w 249"/>
              <a:gd name="T27" fmla="*/ 50750 h 254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249" h="254">
                <a:moveTo>
                  <a:pt x="128" y="0"/>
                </a:moveTo>
                <a:lnTo>
                  <a:pt x="128" y="0"/>
                </a:lnTo>
                <a:cubicBezTo>
                  <a:pt x="177" y="0"/>
                  <a:pt x="220" y="27"/>
                  <a:pt x="248" y="62"/>
                </a:cubicBezTo>
                <a:cubicBezTo>
                  <a:pt x="220" y="105"/>
                  <a:pt x="220" y="105"/>
                  <a:pt x="220" y="105"/>
                </a:cubicBezTo>
                <a:cubicBezTo>
                  <a:pt x="198" y="77"/>
                  <a:pt x="163" y="55"/>
                  <a:pt x="128" y="55"/>
                </a:cubicBezTo>
                <a:cubicBezTo>
                  <a:pt x="85" y="55"/>
                  <a:pt x="57" y="77"/>
                  <a:pt x="36" y="105"/>
                </a:cubicBezTo>
                <a:cubicBezTo>
                  <a:pt x="0" y="62"/>
                  <a:pt x="0" y="62"/>
                  <a:pt x="0" y="62"/>
                </a:cubicBezTo>
                <a:cubicBezTo>
                  <a:pt x="29" y="27"/>
                  <a:pt x="78" y="0"/>
                  <a:pt x="128" y="0"/>
                </a:cubicBezTo>
                <a:close/>
                <a:moveTo>
                  <a:pt x="128" y="140"/>
                </a:moveTo>
                <a:lnTo>
                  <a:pt x="128" y="140"/>
                </a:lnTo>
                <a:cubicBezTo>
                  <a:pt x="156" y="140"/>
                  <a:pt x="184" y="169"/>
                  <a:pt x="184" y="197"/>
                </a:cubicBezTo>
                <a:cubicBezTo>
                  <a:pt x="184" y="225"/>
                  <a:pt x="156" y="253"/>
                  <a:pt x="128" y="253"/>
                </a:cubicBezTo>
                <a:cubicBezTo>
                  <a:pt x="93" y="253"/>
                  <a:pt x="71" y="225"/>
                  <a:pt x="71" y="197"/>
                </a:cubicBezTo>
                <a:cubicBezTo>
                  <a:pt x="71" y="169"/>
                  <a:pt x="93" y="140"/>
                  <a:pt x="128" y="1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4" name="Freeform 148"/>
          <p:cNvSpPr>
            <a:spLocks noChangeArrowheads="1"/>
          </p:cNvSpPr>
          <p:nvPr/>
        </p:nvSpPr>
        <p:spPr bwMode="auto">
          <a:xfrm>
            <a:off x="11177126" y="3672798"/>
            <a:ext cx="680930" cy="394742"/>
          </a:xfrm>
          <a:custGeom>
            <a:avLst/>
            <a:gdLst>
              <a:gd name="T0" fmla="*/ 218707 w 608"/>
              <a:gd name="T1" fmla="*/ 63500 h 354"/>
              <a:gd name="T2" fmla="*/ 218707 w 608"/>
              <a:gd name="T3" fmla="*/ 66011 h 354"/>
              <a:gd name="T4" fmla="*/ 218707 w 608"/>
              <a:gd name="T5" fmla="*/ 66011 h 354"/>
              <a:gd name="T6" fmla="*/ 216185 w 608"/>
              <a:gd name="T7" fmla="*/ 70675 h 354"/>
              <a:gd name="T8" fmla="*/ 162859 w 608"/>
              <a:gd name="T9" fmla="*/ 111215 h 354"/>
              <a:gd name="T10" fmla="*/ 88996 w 608"/>
              <a:gd name="T11" fmla="*/ 124130 h 354"/>
              <a:gd name="T12" fmla="*/ 58370 w 608"/>
              <a:gd name="T13" fmla="*/ 113726 h 354"/>
              <a:gd name="T14" fmla="*/ 109534 w 608"/>
              <a:gd name="T15" fmla="*/ 103681 h 354"/>
              <a:gd name="T16" fmla="*/ 150248 w 608"/>
              <a:gd name="T17" fmla="*/ 53455 h 354"/>
              <a:gd name="T18" fmla="*/ 193485 w 608"/>
              <a:gd name="T19" fmla="*/ 35517 h 354"/>
              <a:gd name="T20" fmla="*/ 218707 w 608"/>
              <a:gd name="T21" fmla="*/ 63500 h 354"/>
              <a:gd name="T22" fmla="*/ 109534 w 608"/>
              <a:gd name="T23" fmla="*/ 83232 h 354"/>
              <a:gd name="T24" fmla="*/ 129711 w 608"/>
              <a:gd name="T25" fmla="*/ 66011 h 354"/>
              <a:gd name="T26" fmla="*/ 198529 w 608"/>
              <a:gd name="T27" fmla="*/ 10404 h 354"/>
              <a:gd name="T28" fmla="*/ 22699 w 608"/>
              <a:gd name="T29" fmla="*/ 126641 h 354"/>
              <a:gd name="T30" fmla="*/ 22699 w 608"/>
              <a:gd name="T31" fmla="*/ 126641 h 354"/>
              <a:gd name="T32" fmla="*/ 15133 w 608"/>
              <a:gd name="T33" fmla="*/ 121260 h 354"/>
              <a:gd name="T34" fmla="*/ 17655 w 608"/>
              <a:gd name="T35" fmla="*/ 116237 h 354"/>
              <a:gd name="T36" fmla="*/ 193485 w 608"/>
              <a:gd name="T37" fmla="*/ 2511 h 354"/>
              <a:gd name="T38" fmla="*/ 196007 w 608"/>
              <a:gd name="T39" fmla="*/ 2511 h 354"/>
              <a:gd name="T40" fmla="*/ 198529 w 608"/>
              <a:gd name="T41" fmla="*/ 10404 h 354"/>
              <a:gd name="T42" fmla="*/ 109534 w 608"/>
              <a:gd name="T43" fmla="*/ 43051 h 354"/>
              <a:gd name="T44" fmla="*/ 88996 w 608"/>
              <a:gd name="T45" fmla="*/ 60989 h 354"/>
              <a:gd name="T46" fmla="*/ 134755 w 608"/>
              <a:gd name="T47" fmla="*/ 30494 h 354"/>
              <a:gd name="T48" fmla="*/ 109534 w 608"/>
              <a:gd name="T49" fmla="*/ 22960 h 354"/>
              <a:gd name="T50" fmla="*/ 71341 w 608"/>
              <a:gd name="T51" fmla="*/ 73186 h 354"/>
              <a:gd name="T52" fmla="*/ 33148 w 608"/>
              <a:gd name="T53" fmla="*/ 96147 h 354"/>
              <a:gd name="T54" fmla="*/ 5044 w 608"/>
              <a:gd name="T55" fmla="*/ 70675 h 354"/>
              <a:gd name="T56" fmla="*/ 10089 w 608"/>
              <a:gd name="T57" fmla="*/ 50944 h 354"/>
              <a:gd name="T58" fmla="*/ 91518 w 608"/>
              <a:gd name="T59" fmla="*/ 2511 h 354"/>
              <a:gd name="T60" fmla="*/ 160337 w 608"/>
              <a:gd name="T61" fmla="*/ 15427 h 354"/>
              <a:gd name="T62" fmla="*/ 134755 w 608"/>
              <a:gd name="T63" fmla="*/ 30494 h 35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08" h="354">
                <a:moveTo>
                  <a:pt x="607" y="177"/>
                </a:moveTo>
                <a:lnTo>
                  <a:pt x="607" y="177"/>
                </a:lnTo>
                <a:cubicBezTo>
                  <a:pt x="607" y="184"/>
                  <a:pt x="607" y="184"/>
                  <a:pt x="607" y="184"/>
                </a:cubicBezTo>
                <a:cubicBezTo>
                  <a:pt x="607" y="190"/>
                  <a:pt x="607" y="190"/>
                  <a:pt x="600" y="197"/>
                </a:cubicBezTo>
                <a:cubicBezTo>
                  <a:pt x="593" y="204"/>
                  <a:pt x="586" y="211"/>
                  <a:pt x="579" y="218"/>
                </a:cubicBezTo>
                <a:cubicBezTo>
                  <a:pt x="544" y="254"/>
                  <a:pt x="501" y="289"/>
                  <a:pt x="452" y="310"/>
                </a:cubicBezTo>
                <a:cubicBezTo>
                  <a:pt x="424" y="331"/>
                  <a:pt x="388" y="338"/>
                  <a:pt x="360" y="346"/>
                </a:cubicBezTo>
                <a:cubicBezTo>
                  <a:pt x="318" y="353"/>
                  <a:pt x="283" y="353"/>
                  <a:pt x="247" y="346"/>
                </a:cubicBezTo>
                <a:cubicBezTo>
                  <a:pt x="219" y="338"/>
                  <a:pt x="190" y="331"/>
                  <a:pt x="162" y="317"/>
                </a:cubicBezTo>
                <a:cubicBezTo>
                  <a:pt x="240" y="268"/>
                  <a:pt x="240" y="268"/>
                  <a:pt x="240" y="268"/>
                </a:cubicBezTo>
                <a:cubicBezTo>
                  <a:pt x="261" y="282"/>
                  <a:pt x="283" y="289"/>
                  <a:pt x="304" y="289"/>
                </a:cubicBezTo>
                <a:cubicBezTo>
                  <a:pt x="367" y="289"/>
                  <a:pt x="417" y="239"/>
                  <a:pt x="417" y="177"/>
                </a:cubicBezTo>
                <a:cubicBezTo>
                  <a:pt x="417" y="163"/>
                  <a:pt x="417" y="156"/>
                  <a:pt x="417" y="149"/>
                </a:cubicBezTo>
                <a:cubicBezTo>
                  <a:pt x="516" y="85"/>
                  <a:pt x="516" y="85"/>
                  <a:pt x="516" y="85"/>
                </a:cubicBezTo>
                <a:cubicBezTo>
                  <a:pt x="523" y="92"/>
                  <a:pt x="530" y="92"/>
                  <a:pt x="537" y="99"/>
                </a:cubicBezTo>
                <a:cubicBezTo>
                  <a:pt x="558" y="120"/>
                  <a:pt x="579" y="142"/>
                  <a:pt x="600" y="163"/>
                </a:cubicBezTo>
                <a:cubicBezTo>
                  <a:pt x="607" y="170"/>
                  <a:pt x="607" y="170"/>
                  <a:pt x="607" y="177"/>
                </a:cubicBezTo>
                <a:close/>
                <a:moveTo>
                  <a:pt x="304" y="232"/>
                </a:moveTo>
                <a:lnTo>
                  <a:pt x="304" y="232"/>
                </a:lnTo>
                <a:lnTo>
                  <a:pt x="297" y="232"/>
                </a:lnTo>
                <a:cubicBezTo>
                  <a:pt x="360" y="184"/>
                  <a:pt x="360" y="184"/>
                  <a:pt x="360" y="184"/>
                </a:cubicBezTo>
                <a:cubicBezTo>
                  <a:pt x="353" y="211"/>
                  <a:pt x="332" y="232"/>
                  <a:pt x="304" y="232"/>
                </a:cubicBezTo>
                <a:close/>
                <a:moveTo>
                  <a:pt x="551" y="29"/>
                </a:moveTo>
                <a:lnTo>
                  <a:pt x="551" y="29"/>
                </a:lnTo>
                <a:cubicBezTo>
                  <a:pt x="63" y="353"/>
                  <a:pt x="63" y="353"/>
                  <a:pt x="63" y="353"/>
                </a:cubicBezTo>
                <a:lnTo>
                  <a:pt x="56" y="353"/>
                </a:lnTo>
                <a:cubicBezTo>
                  <a:pt x="49" y="353"/>
                  <a:pt x="42" y="346"/>
                  <a:pt x="42" y="338"/>
                </a:cubicBezTo>
                <a:cubicBezTo>
                  <a:pt x="42" y="331"/>
                  <a:pt x="42" y="331"/>
                  <a:pt x="49" y="324"/>
                </a:cubicBezTo>
                <a:cubicBezTo>
                  <a:pt x="537" y="7"/>
                  <a:pt x="537" y="7"/>
                  <a:pt x="537" y="7"/>
                </a:cubicBezTo>
                <a:cubicBezTo>
                  <a:pt x="544" y="7"/>
                  <a:pt x="544" y="7"/>
                  <a:pt x="544" y="7"/>
                </a:cubicBezTo>
                <a:cubicBezTo>
                  <a:pt x="551" y="7"/>
                  <a:pt x="558" y="14"/>
                  <a:pt x="558" y="21"/>
                </a:cubicBezTo>
                <a:cubicBezTo>
                  <a:pt x="558" y="21"/>
                  <a:pt x="558" y="29"/>
                  <a:pt x="551" y="29"/>
                </a:cubicBezTo>
                <a:close/>
                <a:moveTo>
                  <a:pt x="304" y="120"/>
                </a:moveTo>
                <a:lnTo>
                  <a:pt x="304" y="120"/>
                </a:lnTo>
                <a:cubicBezTo>
                  <a:pt x="311" y="120"/>
                  <a:pt x="318" y="120"/>
                  <a:pt x="325" y="120"/>
                </a:cubicBezTo>
                <a:cubicBezTo>
                  <a:pt x="247" y="170"/>
                  <a:pt x="247" y="170"/>
                  <a:pt x="247" y="170"/>
                </a:cubicBezTo>
                <a:cubicBezTo>
                  <a:pt x="254" y="142"/>
                  <a:pt x="275" y="120"/>
                  <a:pt x="304" y="120"/>
                </a:cubicBezTo>
                <a:close/>
                <a:moveTo>
                  <a:pt x="374" y="85"/>
                </a:moveTo>
                <a:lnTo>
                  <a:pt x="374" y="85"/>
                </a:lnTo>
                <a:cubicBezTo>
                  <a:pt x="353" y="71"/>
                  <a:pt x="332" y="64"/>
                  <a:pt x="304" y="64"/>
                </a:cubicBezTo>
                <a:cubicBezTo>
                  <a:pt x="240" y="64"/>
                  <a:pt x="190" y="113"/>
                  <a:pt x="190" y="177"/>
                </a:cubicBezTo>
                <a:cubicBezTo>
                  <a:pt x="190" y="184"/>
                  <a:pt x="198" y="190"/>
                  <a:pt x="198" y="204"/>
                </a:cubicBezTo>
                <a:cubicBezTo>
                  <a:pt x="99" y="268"/>
                  <a:pt x="99" y="268"/>
                  <a:pt x="99" y="268"/>
                </a:cubicBezTo>
                <a:cubicBezTo>
                  <a:pt x="92" y="268"/>
                  <a:pt x="92" y="268"/>
                  <a:pt x="92" y="268"/>
                </a:cubicBezTo>
                <a:cubicBezTo>
                  <a:pt x="85" y="268"/>
                  <a:pt x="85" y="261"/>
                  <a:pt x="77" y="261"/>
                </a:cubicBezTo>
                <a:cubicBezTo>
                  <a:pt x="56" y="239"/>
                  <a:pt x="28" y="218"/>
                  <a:pt x="14" y="197"/>
                </a:cubicBezTo>
                <a:cubicBezTo>
                  <a:pt x="0" y="184"/>
                  <a:pt x="0" y="170"/>
                  <a:pt x="14" y="163"/>
                </a:cubicBezTo>
                <a:cubicBezTo>
                  <a:pt x="14" y="156"/>
                  <a:pt x="21" y="149"/>
                  <a:pt x="28" y="142"/>
                </a:cubicBezTo>
                <a:cubicBezTo>
                  <a:pt x="70" y="106"/>
                  <a:pt x="113" y="71"/>
                  <a:pt x="162" y="43"/>
                </a:cubicBezTo>
                <a:cubicBezTo>
                  <a:pt x="190" y="29"/>
                  <a:pt x="219" y="14"/>
                  <a:pt x="254" y="7"/>
                </a:cubicBezTo>
                <a:cubicBezTo>
                  <a:pt x="290" y="0"/>
                  <a:pt x="325" y="0"/>
                  <a:pt x="367" y="14"/>
                </a:cubicBezTo>
                <a:cubicBezTo>
                  <a:pt x="396" y="14"/>
                  <a:pt x="417" y="29"/>
                  <a:pt x="445" y="43"/>
                </a:cubicBezTo>
                <a:cubicBezTo>
                  <a:pt x="438" y="43"/>
                  <a:pt x="438" y="43"/>
                  <a:pt x="438" y="43"/>
                </a:cubicBezTo>
                <a:lnTo>
                  <a:pt x="374" y="8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5" name="Freeform 149"/>
          <p:cNvSpPr>
            <a:spLocks noChangeArrowheads="1"/>
          </p:cNvSpPr>
          <p:nvPr/>
        </p:nvSpPr>
        <p:spPr bwMode="auto">
          <a:xfrm>
            <a:off x="9997838" y="3672798"/>
            <a:ext cx="680930" cy="394742"/>
          </a:xfrm>
          <a:custGeom>
            <a:avLst/>
            <a:gdLst>
              <a:gd name="T0" fmla="*/ 218707 w 608"/>
              <a:gd name="T1" fmla="*/ 63500 h 354"/>
              <a:gd name="T2" fmla="*/ 218707 w 608"/>
              <a:gd name="T3" fmla="*/ 63500 h 354"/>
              <a:gd name="T4" fmla="*/ 218707 w 608"/>
              <a:gd name="T5" fmla="*/ 66011 h 354"/>
              <a:gd name="T6" fmla="*/ 218707 w 608"/>
              <a:gd name="T7" fmla="*/ 66011 h 354"/>
              <a:gd name="T8" fmla="*/ 218707 w 608"/>
              <a:gd name="T9" fmla="*/ 66011 h 354"/>
              <a:gd name="T10" fmla="*/ 218707 w 608"/>
              <a:gd name="T11" fmla="*/ 66011 h 354"/>
              <a:gd name="T12" fmla="*/ 218707 w 608"/>
              <a:gd name="T13" fmla="*/ 66011 h 354"/>
              <a:gd name="T14" fmla="*/ 216185 w 608"/>
              <a:gd name="T15" fmla="*/ 70675 h 354"/>
              <a:gd name="T16" fmla="*/ 208618 w 608"/>
              <a:gd name="T17" fmla="*/ 78209 h 354"/>
              <a:gd name="T18" fmla="*/ 162859 w 608"/>
              <a:gd name="T19" fmla="*/ 111215 h 354"/>
              <a:gd name="T20" fmla="*/ 127189 w 608"/>
              <a:gd name="T21" fmla="*/ 124130 h 354"/>
              <a:gd name="T22" fmla="*/ 88996 w 608"/>
              <a:gd name="T23" fmla="*/ 124130 h 354"/>
              <a:gd name="T24" fmla="*/ 25222 w 608"/>
              <a:gd name="T25" fmla="*/ 93636 h 354"/>
              <a:gd name="T26" fmla="*/ 2522 w 608"/>
              <a:gd name="T27" fmla="*/ 70675 h 354"/>
              <a:gd name="T28" fmla="*/ 2522 w 608"/>
              <a:gd name="T29" fmla="*/ 58477 h 354"/>
              <a:gd name="T30" fmla="*/ 10089 w 608"/>
              <a:gd name="T31" fmla="*/ 50944 h 354"/>
              <a:gd name="T32" fmla="*/ 55848 w 608"/>
              <a:gd name="T33" fmla="*/ 15427 h 354"/>
              <a:gd name="T34" fmla="*/ 91518 w 608"/>
              <a:gd name="T35" fmla="*/ 2511 h 354"/>
              <a:gd name="T36" fmla="*/ 129711 w 608"/>
              <a:gd name="T37" fmla="*/ 5023 h 354"/>
              <a:gd name="T38" fmla="*/ 190963 w 608"/>
              <a:gd name="T39" fmla="*/ 35517 h 354"/>
              <a:gd name="T40" fmla="*/ 216185 w 608"/>
              <a:gd name="T41" fmla="*/ 58477 h 354"/>
              <a:gd name="T42" fmla="*/ 218707 w 608"/>
              <a:gd name="T43" fmla="*/ 63500 h 354"/>
              <a:gd name="T44" fmla="*/ 109534 w 608"/>
              <a:gd name="T45" fmla="*/ 22960 h 354"/>
              <a:gd name="T46" fmla="*/ 109534 w 608"/>
              <a:gd name="T47" fmla="*/ 22960 h 354"/>
              <a:gd name="T48" fmla="*/ 68458 w 608"/>
              <a:gd name="T49" fmla="*/ 63500 h 354"/>
              <a:gd name="T50" fmla="*/ 109534 w 608"/>
              <a:gd name="T51" fmla="*/ 103681 h 354"/>
              <a:gd name="T52" fmla="*/ 150248 w 608"/>
              <a:gd name="T53" fmla="*/ 63500 h 354"/>
              <a:gd name="T54" fmla="*/ 109534 w 608"/>
              <a:gd name="T55" fmla="*/ 22960 h 354"/>
              <a:gd name="T56" fmla="*/ 109534 w 608"/>
              <a:gd name="T57" fmla="*/ 83232 h 354"/>
              <a:gd name="T58" fmla="*/ 109534 w 608"/>
              <a:gd name="T59" fmla="*/ 83232 h 354"/>
              <a:gd name="T60" fmla="*/ 88996 w 608"/>
              <a:gd name="T61" fmla="*/ 63500 h 354"/>
              <a:gd name="T62" fmla="*/ 109534 w 608"/>
              <a:gd name="T63" fmla="*/ 43051 h 354"/>
              <a:gd name="T64" fmla="*/ 129711 w 608"/>
              <a:gd name="T65" fmla="*/ 63500 h 354"/>
              <a:gd name="T66" fmla="*/ 109534 w 608"/>
              <a:gd name="T67" fmla="*/ 83232 h 35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08" h="354">
                <a:moveTo>
                  <a:pt x="607" y="177"/>
                </a:moveTo>
                <a:lnTo>
                  <a:pt x="607" y="177"/>
                </a:lnTo>
                <a:cubicBezTo>
                  <a:pt x="607" y="184"/>
                  <a:pt x="607" y="184"/>
                  <a:pt x="607" y="184"/>
                </a:cubicBezTo>
                <a:cubicBezTo>
                  <a:pt x="607" y="190"/>
                  <a:pt x="600" y="190"/>
                  <a:pt x="600" y="197"/>
                </a:cubicBezTo>
                <a:cubicBezTo>
                  <a:pt x="593" y="204"/>
                  <a:pt x="586" y="211"/>
                  <a:pt x="579" y="218"/>
                </a:cubicBezTo>
                <a:cubicBezTo>
                  <a:pt x="544" y="254"/>
                  <a:pt x="494" y="289"/>
                  <a:pt x="452" y="310"/>
                </a:cubicBezTo>
                <a:cubicBezTo>
                  <a:pt x="424" y="331"/>
                  <a:pt x="388" y="338"/>
                  <a:pt x="353" y="346"/>
                </a:cubicBezTo>
                <a:cubicBezTo>
                  <a:pt x="318" y="353"/>
                  <a:pt x="282" y="353"/>
                  <a:pt x="247" y="346"/>
                </a:cubicBezTo>
                <a:cubicBezTo>
                  <a:pt x="183" y="331"/>
                  <a:pt x="127" y="296"/>
                  <a:pt x="70" y="261"/>
                </a:cubicBezTo>
                <a:cubicBezTo>
                  <a:pt x="49" y="239"/>
                  <a:pt x="28" y="218"/>
                  <a:pt x="7" y="197"/>
                </a:cubicBezTo>
                <a:cubicBezTo>
                  <a:pt x="0" y="184"/>
                  <a:pt x="0" y="170"/>
                  <a:pt x="7" y="163"/>
                </a:cubicBezTo>
                <a:cubicBezTo>
                  <a:pt x="14" y="156"/>
                  <a:pt x="21" y="149"/>
                  <a:pt x="28" y="142"/>
                </a:cubicBezTo>
                <a:cubicBezTo>
                  <a:pt x="63" y="106"/>
                  <a:pt x="113" y="71"/>
                  <a:pt x="155" y="43"/>
                </a:cubicBezTo>
                <a:cubicBezTo>
                  <a:pt x="183" y="29"/>
                  <a:pt x="219" y="14"/>
                  <a:pt x="254" y="7"/>
                </a:cubicBezTo>
                <a:cubicBezTo>
                  <a:pt x="290" y="0"/>
                  <a:pt x="325" y="0"/>
                  <a:pt x="360" y="14"/>
                </a:cubicBezTo>
                <a:cubicBezTo>
                  <a:pt x="424" y="21"/>
                  <a:pt x="480" y="57"/>
                  <a:pt x="530" y="99"/>
                </a:cubicBezTo>
                <a:cubicBezTo>
                  <a:pt x="558" y="120"/>
                  <a:pt x="579" y="142"/>
                  <a:pt x="600" y="163"/>
                </a:cubicBezTo>
                <a:cubicBezTo>
                  <a:pt x="600" y="170"/>
                  <a:pt x="607" y="170"/>
                  <a:pt x="607" y="177"/>
                </a:cubicBezTo>
                <a:close/>
                <a:moveTo>
                  <a:pt x="304" y="64"/>
                </a:moveTo>
                <a:lnTo>
                  <a:pt x="304" y="64"/>
                </a:lnTo>
                <a:cubicBezTo>
                  <a:pt x="240" y="64"/>
                  <a:pt x="190" y="113"/>
                  <a:pt x="190" y="177"/>
                </a:cubicBezTo>
                <a:cubicBezTo>
                  <a:pt x="190" y="239"/>
                  <a:pt x="240" y="289"/>
                  <a:pt x="304" y="289"/>
                </a:cubicBezTo>
                <a:cubicBezTo>
                  <a:pt x="367" y="289"/>
                  <a:pt x="417" y="239"/>
                  <a:pt x="417" y="177"/>
                </a:cubicBezTo>
                <a:cubicBezTo>
                  <a:pt x="417" y="113"/>
                  <a:pt x="367" y="64"/>
                  <a:pt x="304" y="64"/>
                </a:cubicBezTo>
                <a:close/>
                <a:moveTo>
                  <a:pt x="304" y="232"/>
                </a:moveTo>
                <a:lnTo>
                  <a:pt x="304" y="232"/>
                </a:lnTo>
                <a:cubicBezTo>
                  <a:pt x="275" y="232"/>
                  <a:pt x="247" y="204"/>
                  <a:pt x="247" y="177"/>
                </a:cubicBezTo>
                <a:cubicBezTo>
                  <a:pt x="247" y="142"/>
                  <a:pt x="275" y="120"/>
                  <a:pt x="304" y="120"/>
                </a:cubicBezTo>
                <a:cubicBezTo>
                  <a:pt x="332" y="120"/>
                  <a:pt x="360" y="142"/>
                  <a:pt x="360" y="177"/>
                </a:cubicBezTo>
                <a:cubicBezTo>
                  <a:pt x="360" y="204"/>
                  <a:pt x="332" y="232"/>
                  <a:pt x="304" y="2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6" name="Freeform 150"/>
          <p:cNvSpPr>
            <a:spLocks noChangeArrowheads="1"/>
          </p:cNvSpPr>
          <p:nvPr/>
        </p:nvSpPr>
        <p:spPr bwMode="auto">
          <a:xfrm>
            <a:off x="8823481" y="3559308"/>
            <a:ext cx="671060" cy="631586"/>
          </a:xfrm>
          <a:custGeom>
            <a:avLst/>
            <a:gdLst>
              <a:gd name="T0" fmla="*/ 177455 w 601"/>
              <a:gd name="T1" fmla="*/ 202841 h 566"/>
              <a:gd name="T2" fmla="*/ 177455 w 601"/>
              <a:gd name="T3" fmla="*/ 202841 h 566"/>
              <a:gd name="T4" fmla="*/ 167397 w 601"/>
              <a:gd name="T5" fmla="*/ 192430 h 566"/>
              <a:gd name="T6" fmla="*/ 202960 w 601"/>
              <a:gd name="T7" fmla="*/ 101600 h 566"/>
              <a:gd name="T8" fmla="*/ 167397 w 601"/>
              <a:gd name="T9" fmla="*/ 10052 h 566"/>
              <a:gd name="T10" fmla="*/ 177455 w 601"/>
              <a:gd name="T11" fmla="*/ 0 h 566"/>
              <a:gd name="T12" fmla="*/ 215533 w 601"/>
              <a:gd name="T13" fmla="*/ 101600 h 566"/>
              <a:gd name="T14" fmla="*/ 177455 w 601"/>
              <a:gd name="T15" fmla="*/ 202841 h 566"/>
              <a:gd name="T16" fmla="*/ 152310 w 601"/>
              <a:gd name="T17" fmla="*/ 174838 h 566"/>
              <a:gd name="T18" fmla="*/ 152310 w 601"/>
              <a:gd name="T19" fmla="*/ 174838 h 566"/>
              <a:gd name="T20" fmla="*/ 141892 w 601"/>
              <a:gd name="T21" fmla="*/ 164786 h 566"/>
              <a:gd name="T22" fmla="*/ 164883 w 601"/>
              <a:gd name="T23" fmla="*/ 101600 h 566"/>
              <a:gd name="T24" fmla="*/ 141892 w 601"/>
              <a:gd name="T25" fmla="*/ 38055 h 566"/>
              <a:gd name="T26" fmla="*/ 152310 w 601"/>
              <a:gd name="T27" fmla="*/ 28003 h 566"/>
              <a:gd name="T28" fmla="*/ 179970 w 601"/>
              <a:gd name="T29" fmla="*/ 101600 h 566"/>
              <a:gd name="T30" fmla="*/ 152310 w 601"/>
              <a:gd name="T31" fmla="*/ 174838 h 566"/>
              <a:gd name="T32" fmla="*/ 124291 w 601"/>
              <a:gd name="T33" fmla="*/ 149348 h 566"/>
              <a:gd name="T34" fmla="*/ 124291 w 601"/>
              <a:gd name="T35" fmla="*/ 149348 h 566"/>
              <a:gd name="T36" fmla="*/ 114232 w 601"/>
              <a:gd name="T37" fmla="*/ 139296 h 566"/>
              <a:gd name="T38" fmla="*/ 129320 w 601"/>
              <a:gd name="T39" fmla="*/ 101600 h 566"/>
              <a:gd name="T40" fmla="*/ 114232 w 601"/>
              <a:gd name="T41" fmla="*/ 63545 h 566"/>
              <a:gd name="T42" fmla="*/ 124291 w 601"/>
              <a:gd name="T43" fmla="*/ 53493 h 566"/>
              <a:gd name="T44" fmla="*/ 141892 w 601"/>
              <a:gd name="T45" fmla="*/ 101600 h 566"/>
              <a:gd name="T46" fmla="*/ 124291 w 601"/>
              <a:gd name="T47" fmla="*/ 149348 h 566"/>
              <a:gd name="T48" fmla="*/ 83699 w 601"/>
              <a:gd name="T49" fmla="*/ 154375 h 566"/>
              <a:gd name="T50" fmla="*/ 83699 w 601"/>
              <a:gd name="T51" fmla="*/ 154375 h 566"/>
              <a:gd name="T52" fmla="*/ 78669 w 601"/>
              <a:gd name="T53" fmla="*/ 154375 h 566"/>
              <a:gd name="T54" fmla="*/ 78669 w 601"/>
              <a:gd name="T55" fmla="*/ 154375 h 566"/>
              <a:gd name="T56" fmla="*/ 43107 w 601"/>
              <a:gd name="T57" fmla="*/ 129244 h 566"/>
              <a:gd name="T58" fmla="*/ 10058 w 601"/>
              <a:gd name="T59" fmla="*/ 129244 h 566"/>
              <a:gd name="T60" fmla="*/ 0 w 601"/>
              <a:gd name="T61" fmla="*/ 118833 h 566"/>
              <a:gd name="T62" fmla="*/ 0 w 601"/>
              <a:gd name="T63" fmla="*/ 83649 h 566"/>
              <a:gd name="T64" fmla="*/ 10058 w 601"/>
              <a:gd name="T65" fmla="*/ 73597 h 566"/>
              <a:gd name="T66" fmla="*/ 10058 w 601"/>
              <a:gd name="T67" fmla="*/ 73597 h 566"/>
              <a:gd name="T68" fmla="*/ 43107 w 601"/>
              <a:gd name="T69" fmla="*/ 73597 h 566"/>
              <a:gd name="T70" fmla="*/ 78669 w 601"/>
              <a:gd name="T71" fmla="*/ 45953 h 566"/>
              <a:gd name="T72" fmla="*/ 78669 w 601"/>
              <a:gd name="T73" fmla="*/ 45953 h 566"/>
              <a:gd name="T74" fmla="*/ 83699 w 601"/>
              <a:gd name="T75" fmla="*/ 43081 h 566"/>
              <a:gd name="T76" fmla="*/ 93757 w 601"/>
              <a:gd name="T77" fmla="*/ 53493 h 566"/>
              <a:gd name="T78" fmla="*/ 93757 w 601"/>
              <a:gd name="T79" fmla="*/ 83649 h 566"/>
              <a:gd name="T80" fmla="*/ 93757 w 601"/>
              <a:gd name="T81" fmla="*/ 108780 h 566"/>
              <a:gd name="T82" fmla="*/ 93757 w 601"/>
              <a:gd name="T83" fmla="*/ 118833 h 566"/>
              <a:gd name="T84" fmla="*/ 93757 w 601"/>
              <a:gd name="T85" fmla="*/ 129244 h 566"/>
              <a:gd name="T86" fmla="*/ 93757 w 601"/>
              <a:gd name="T87" fmla="*/ 144322 h 566"/>
              <a:gd name="T88" fmla="*/ 83699 w 601"/>
              <a:gd name="T89" fmla="*/ 154375 h 56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01" h="566">
                <a:moveTo>
                  <a:pt x="494" y="565"/>
                </a:moveTo>
                <a:lnTo>
                  <a:pt x="494" y="565"/>
                </a:lnTo>
                <a:cubicBezTo>
                  <a:pt x="466" y="536"/>
                  <a:pt x="466" y="536"/>
                  <a:pt x="466" y="536"/>
                </a:cubicBezTo>
                <a:cubicBezTo>
                  <a:pt x="530" y="466"/>
                  <a:pt x="565" y="381"/>
                  <a:pt x="565" y="283"/>
                </a:cubicBezTo>
                <a:cubicBezTo>
                  <a:pt x="565" y="184"/>
                  <a:pt x="530" y="99"/>
                  <a:pt x="466" y="28"/>
                </a:cubicBezTo>
                <a:cubicBezTo>
                  <a:pt x="494" y="0"/>
                  <a:pt x="494" y="0"/>
                  <a:pt x="494" y="0"/>
                </a:cubicBezTo>
                <a:cubicBezTo>
                  <a:pt x="565" y="78"/>
                  <a:pt x="600" y="177"/>
                  <a:pt x="600" y="283"/>
                </a:cubicBezTo>
                <a:cubicBezTo>
                  <a:pt x="600" y="388"/>
                  <a:pt x="565" y="487"/>
                  <a:pt x="494" y="565"/>
                </a:cubicBezTo>
                <a:close/>
                <a:moveTo>
                  <a:pt x="424" y="487"/>
                </a:moveTo>
                <a:lnTo>
                  <a:pt x="424" y="487"/>
                </a:lnTo>
                <a:cubicBezTo>
                  <a:pt x="395" y="459"/>
                  <a:pt x="395" y="459"/>
                  <a:pt x="395" y="459"/>
                </a:cubicBezTo>
                <a:cubicBezTo>
                  <a:pt x="438" y="416"/>
                  <a:pt x="459" y="353"/>
                  <a:pt x="459" y="283"/>
                </a:cubicBezTo>
                <a:cubicBezTo>
                  <a:pt x="459" y="212"/>
                  <a:pt x="438" y="149"/>
                  <a:pt x="395" y="106"/>
                </a:cubicBezTo>
                <a:cubicBezTo>
                  <a:pt x="424" y="78"/>
                  <a:pt x="424" y="78"/>
                  <a:pt x="424" y="78"/>
                </a:cubicBezTo>
                <a:cubicBezTo>
                  <a:pt x="466" y="135"/>
                  <a:pt x="501" y="205"/>
                  <a:pt x="501" y="283"/>
                </a:cubicBezTo>
                <a:cubicBezTo>
                  <a:pt x="501" y="360"/>
                  <a:pt x="466" y="430"/>
                  <a:pt x="424" y="487"/>
                </a:cubicBezTo>
                <a:close/>
                <a:moveTo>
                  <a:pt x="346" y="416"/>
                </a:moveTo>
                <a:lnTo>
                  <a:pt x="346" y="416"/>
                </a:lnTo>
                <a:cubicBezTo>
                  <a:pt x="318" y="388"/>
                  <a:pt x="318" y="388"/>
                  <a:pt x="318" y="388"/>
                </a:cubicBezTo>
                <a:cubicBezTo>
                  <a:pt x="346" y="360"/>
                  <a:pt x="360" y="324"/>
                  <a:pt x="360" y="283"/>
                </a:cubicBezTo>
                <a:cubicBezTo>
                  <a:pt x="360" y="241"/>
                  <a:pt x="346" y="205"/>
                  <a:pt x="318" y="177"/>
                </a:cubicBezTo>
                <a:cubicBezTo>
                  <a:pt x="346" y="149"/>
                  <a:pt x="346" y="149"/>
                  <a:pt x="346" y="149"/>
                </a:cubicBezTo>
                <a:cubicBezTo>
                  <a:pt x="374" y="184"/>
                  <a:pt x="395" y="233"/>
                  <a:pt x="395" y="283"/>
                </a:cubicBezTo>
                <a:cubicBezTo>
                  <a:pt x="395" y="331"/>
                  <a:pt x="374" y="381"/>
                  <a:pt x="346" y="416"/>
                </a:cubicBezTo>
                <a:close/>
                <a:moveTo>
                  <a:pt x="233" y="430"/>
                </a:moveTo>
                <a:lnTo>
                  <a:pt x="233" y="430"/>
                </a:lnTo>
                <a:cubicBezTo>
                  <a:pt x="226" y="430"/>
                  <a:pt x="226" y="430"/>
                  <a:pt x="219" y="430"/>
                </a:cubicBezTo>
                <a:cubicBezTo>
                  <a:pt x="120" y="360"/>
                  <a:pt x="120" y="360"/>
                  <a:pt x="120" y="360"/>
                </a:cubicBezTo>
                <a:cubicBezTo>
                  <a:pt x="28" y="360"/>
                  <a:pt x="28" y="360"/>
                  <a:pt x="28" y="360"/>
                </a:cubicBezTo>
                <a:cubicBezTo>
                  <a:pt x="14" y="360"/>
                  <a:pt x="0" y="345"/>
                  <a:pt x="0" y="331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219"/>
                  <a:pt x="14" y="205"/>
                  <a:pt x="28" y="205"/>
                </a:cubicBezTo>
                <a:cubicBezTo>
                  <a:pt x="120" y="205"/>
                  <a:pt x="120" y="205"/>
                  <a:pt x="120" y="205"/>
                </a:cubicBezTo>
                <a:cubicBezTo>
                  <a:pt x="219" y="128"/>
                  <a:pt x="219" y="128"/>
                  <a:pt x="219" y="128"/>
                </a:cubicBezTo>
                <a:cubicBezTo>
                  <a:pt x="226" y="128"/>
                  <a:pt x="226" y="120"/>
                  <a:pt x="233" y="120"/>
                </a:cubicBezTo>
                <a:cubicBezTo>
                  <a:pt x="254" y="120"/>
                  <a:pt x="261" y="135"/>
                  <a:pt x="261" y="149"/>
                </a:cubicBezTo>
                <a:cubicBezTo>
                  <a:pt x="261" y="233"/>
                  <a:pt x="261" y="233"/>
                  <a:pt x="261" y="233"/>
                </a:cubicBezTo>
                <a:cubicBezTo>
                  <a:pt x="261" y="303"/>
                  <a:pt x="261" y="303"/>
                  <a:pt x="261" y="303"/>
                </a:cubicBezTo>
                <a:cubicBezTo>
                  <a:pt x="261" y="331"/>
                  <a:pt x="261" y="331"/>
                  <a:pt x="261" y="331"/>
                </a:cubicBezTo>
                <a:cubicBezTo>
                  <a:pt x="261" y="360"/>
                  <a:pt x="261" y="360"/>
                  <a:pt x="261" y="360"/>
                </a:cubicBezTo>
                <a:cubicBezTo>
                  <a:pt x="261" y="402"/>
                  <a:pt x="261" y="402"/>
                  <a:pt x="261" y="402"/>
                </a:cubicBezTo>
                <a:cubicBezTo>
                  <a:pt x="261" y="423"/>
                  <a:pt x="254" y="430"/>
                  <a:pt x="233" y="4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7" name="Freeform 151"/>
          <p:cNvSpPr>
            <a:spLocks noChangeArrowheads="1"/>
          </p:cNvSpPr>
          <p:nvPr/>
        </p:nvSpPr>
        <p:spPr bwMode="auto">
          <a:xfrm>
            <a:off x="7644187" y="3648123"/>
            <a:ext cx="552640" cy="458888"/>
          </a:xfrm>
          <a:custGeom>
            <a:avLst/>
            <a:gdLst>
              <a:gd name="T0" fmla="*/ 149778 w 495"/>
              <a:gd name="T1" fmla="*/ 147278 h 410"/>
              <a:gd name="T2" fmla="*/ 149778 w 495"/>
              <a:gd name="T3" fmla="*/ 147278 h 410"/>
              <a:gd name="T4" fmla="*/ 139362 w 495"/>
              <a:gd name="T5" fmla="*/ 137195 h 410"/>
              <a:gd name="T6" fmla="*/ 164864 w 495"/>
              <a:gd name="T7" fmla="*/ 73819 h 410"/>
              <a:gd name="T8" fmla="*/ 139362 w 495"/>
              <a:gd name="T9" fmla="*/ 10083 h 410"/>
              <a:gd name="T10" fmla="*/ 149778 w 495"/>
              <a:gd name="T11" fmla="*/ 0 h 410"/>
              <a:gd name="T12" fmla="*/ 177435 w 495"/>
              <a:gd name="T13" fmla="*/ 73819 h 410"/>
              <a:gd name="T14" fmla="*/ 149778 w 495"/>
              <a:gd name="T15" fmla="*/ 147278 h 410"/>
              <a:gd name="T16" fmla="*/ 124276 w 495"/>
              <a:gd name="T17" fmla="*/ 121711 h 410"/>
              <a:gd name="T18" fmla="*/ 124276 w 495"/>
              <a:gd name="T19" fmla="*/ 121711 h 410"/>
              <a:gd name="T20" fmla="*/ 114219 w 495"/>
              <a:gd name="T21" fmla="*/ 111629 h 410"/>
              <a:gd name="T22" fmla="*/ 126790 w 495"/>
              <a:gd name="T23" fmla="*/ 73819 h 410"/>
              <a:gd name="T24" fmla="*/ 114219 w 495"/>
              <a:gd name="T25" fmla="*/ 35649 h 410"/>
              <a:gd name="T26" fmla="*/ 124276 w 495"/>
              <a:gd name="T27" fmla="*/ 25567 h 410"/>
              <a:gd name="T28" fmla="*/ 141876 w 495"/>
              <a:gd name="T29" fmla="*/ 73819 h 410"/>
              <a:gd name="T30" fmla="*/ 124276 w 495"/>
              <a:gd name="T31" fmla="*/ 121711 h 410"/>
              <a:gd name="T32" fmla="*/ 83689 w 495"/>
              <a:gd name="T33" fmla="*/ 126753 h 410"/>
              <a:gd name="T34" fmla="*/ 83689 w 495"/>
              <a:gd name="T35" fmla="*/ 126753 h 410"/>
              <a:gd name="T36" fmla="*/ 78660 w 495"/>
              <a:gd name="T37" fmla="*/ 126753 h 410"/>
              <a:gd name="T38" fmla="*/ 78660 w 495"/>
              <a:gd name="T39" fmla="*/ 126753 h 410"/>
              <a:gd name="T40" fmla="*/ 43102 w 495"/>
              <a:gd name="T41" fmla="*/ 101546 h 410"/>
              <a:gd name="T42" fmla="*/ 10057 w 495"/>
              <a:gd name="T43" fmla="*/ 101546 h 410"/>
              <a:gd name="T44" fmla="*/ 0 w 495"/>
              <a:gd name="T45" fmla="*/ 91103 h 410"/>
              <a:gd name="T46" fmla="*/ 0 w 495"/>
              <a:gd name="T47" fmla="*/ 55814 h 410"/>
              <a:gd name="T48" fmla="*/ 10057 w 495"/>
              <a:gd name="T49" fmla="*/ 45732 h 410"/>
              <a:gd name="T50" fmla="*/ 10057 w 495"/>
              <a:gd name="T51" fmla="*/ 45732 h 410"/>
              <a:gd name="T52" fmla="*/ 43102 w 495"/>
              <a:gd name="T53" fmla="*/ 45732 h 410"/>
              <a:gd name="T54" fmla="*/ 75787 w 495"/>
              <a:gd name="T55" fmla="*/ 18005 h 410"/>
              <a:gd name="T56" fmla="*/ 75787 w 495"/>
              <a:gd name="T57" fmla="*/ 18005 h 410"/>
              <a:gd name="T58" fmla="*/ 83689 w 495"/>
              <a:gd name="T59" fmla="*/ 15124 h 410"/>
              <a:gd name="T60" fmla="*/ 93746 w 495"/>
              <a:gd name="T61" fmla="*/ 25567 h 410"/>
              <a:gd name="T62" fmla="*/ 93746 w 495"/>
              <a:gd name="T63" fmla="*/ 55814 h 410"/>
              <a:gd name="T64" fmla="*/ 93746 w 495"/>
              <a:gd name="T65" fmla="*/ 81021 h 410"/>
              <a:gd name="T66" fmla="*/ 93746 w 495"/>
              <a:gd name="T67" fmla="*/ 91103 h 410"/>
              <a:gd name="T68" fmla="*/ 93746 w 495"/>
              <a:gd name="T69" fmla="*/ 101546 h 410"/>
              <a:gd name="T70" fmla="*/ 93746 w 495"/>
              <a:gd name="T71" fmla="*/ 116670 h 410"/>
              <a:gd name="T72" fmla="*/ 83689 w 495"/>
              <a:gd name="T73" fmla="*/ 126753 h 41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95" h="410">
                <a:moveTo>
                  <a:pt x="417" y="409"/>
                </a:moveTo>
                <a:lnTo>
                  <a:pt x="417" y="409"/>
                </a:lnTo>
                <a:cubicBezTo>
                  <a:pt x="388" y="381"/>
                  <a:pt x="388" y="381"/>
                  <a:pt x="388" y="381"/>
                </a:cubicBezTo>
                <a:cubicBezTo>
                  <a:pt x="431" y="338"/>
                  <a:pt x="459" y="275"/>
                  <a:pt x="459" y="205"/>
                </a:cubicBezTo>
                <a:cubicBezTo>
                  <a:pt x="459" y="134"/>
                  <a:pt x="431" y="71"/>
                  <a:pt x="388" y="28"/>
                </a:cubicBezTo>
                <a:cubicBezTo>
                  <a:pt x="417" y="0"/>
                  <a:pt x="417" y="0"/>
                  <a:pt x="417" y="0"/>
                </a:cubicBezTo>
                <a:cubicBezTo>
                  <a:pt x="466" y="57"/>
                  <a:pt x="494" y="127"/>
                  <a:pt x="494" y="205"/>
                </a:cubicBezTo>
                <a:cubicBezTo>
                  <a:pt x="494" y="282"/>
                  <a:pt x="466" y="352"/>
                  <a:pt x="417" y="409"/>
                </a:cubicBezTo>
                <a:close/>
                <a:moveTo>
                  <a:pt x="346" y="338"/>
                </a:moveTo>
                <a:lnTo>
                  <a:pt x="346" y="338"/>
                </a:lnTo>
                <a:cubicBezTo>
                  <a:pt x="318" y="310"/>
                  <a:pt x="318" y="310"/>
                  <a:pt x="318" y="310"/>
                </a:cubicBezTo>
                <a:cubicBezTo>
                  <a:pt x="339" y="282"/>
                  <a:pt x="353" y="246"/>
                  <a:pt x="353" y="205"/>
                </a:cubicBezTo>
                <a:cubicBezTo>
                  <a:pt x="353" y="163"/>
                  <a:pt x="339" y="127"/>
                  <a:pt x="318" y="99"/>
                </a:cubicBezTo>
                <a:cubicBezTo>
                  <a:pt x="346" y="71"/>
                  <a:pt x="346" y="71"/>
                  <a:pt x="346" y="71"/>
                </a:cubicBezTo>
                <a:cubicBezTo>
                  <a:pt x="374" y="106"/>
                  <a:pt x="395" y="155"/>
                  <a:pt x="395" y="205"/>
                </a:cubicBezTo>
                <a:cubicBezTo>
                  <a:pt x="395" y="253"/>
                  <a:pt x="374" y="303"/>
                  <a:pt x="346" y="338"/>
                </a:cubicBezTo>
                <a:close/>
                <a:moveTo>
                  <a:pt x="233" y="352"/>
                </a:moveTo>
                <a:lnTo>
                  <a:pt x="233" y="352"/>
                </a:lnTo>
                <a:cubicBezTo>
                  <a:pt x="226" y="352"/>
                  <a:pt x="219" y="352"/>
                  <a:pt x="219" y="352"/>
                </a:cubicBezTo>
                <a:cubicBezTo>
                  <a:pt x="120" y="282"/>
                  <a:pt x="120" y="282"/>
                  <a:pt x="120" y="282"/>
                </a:cubicBezTo>
                <a:cubicBezTo>
                  <a:pt x="28" y="282"/>
                  <a:pt x="28" y="282"/>
                  <a:pt x="28" y="282"/>
                </a:cubicBezTo>
                <a:cubicBezTo>
                  <a:pt x="7" y="282"/>
                  <a:pt x="0" y="267"/>
                  <a:pt x="0" y="253"/>
                </a:cubicBezTo>
                <a:cubicBezTo>
                  <a:pt x="0" y="155"/>
                  <a:pt x="0" y="155"/>
                  <a:pt x="0" y="155"/>
                </a:cubicBezTo>
                <a:cubicBezTo>
                  <a:pt x="0" y="141"/>
                  <a:pt x="7" y="127"/>
                  <a:pt x="28" y="127"/>
                </a:cubicBezTo>
                <a:cubicBezTo>
                  <a:pt x="120" y="127"/>
                  <a:pt x="120" y="127"/>
                  <a:pt x="120" y="127"/>
                </a:cubicBezTo>
                <a:cubicBezTo>
                  <a:pt x="211" y="50"/>
                  <a:pt x="211" y="50"/>
                  <a:pt x="211" y="50"/>
                </a:cubicBezTo>
                <a:cubicBezTo>
                  <a:pt x="219" y="50"/>
                  <a:pt x="226" y="42"/>
                  <a:pt x="233" y="42"/>
                </a:cubicBezTo>
                <a:cubicBezTo>
                  <a:pt x="247" y="42"/>
                  <a:pt x="261" y="57"/>
                  <a:pt x="261" y="71"/>
                </a:cubicBezTo>
                <a:cubicBezTo>
                  <a:pt x="261" y="155"/>
                  <a:pt x="261" y="155"/>
                  <a:pt x="261" y="155"/>
                </a:cubicBezTo>
                <a:cubicBezTo>
                  <a:pt x="261" y="225"/>
                  <a:pt x="261" y="225"/>
                  <a:pt x="261" y="225"/>
                </a:cubicBezTo>
                <a:cubicBezTo>
                  <a:pt x="261" y="253"/>
                  <a:pt x="261" y="253"/>
                  <a:pt x="261" y="253"/>
                </a:cubicBezTo>
                <a:cubicBezTo>
                  <a:pt x="261" y="282"/>
                  <a:pt x="261" y="282"/>
                  <a:pt x="261" y="282"/>
                </a:cubicBezTo>
                <a:cubicBezTo>
                  <a:pt x="261" y="324"/>
                  <a:pt x="261" y="324"/>
                  <a:pt x="261" y="324"/>
                </a:cubicBezTo>
                <a:cubicBezTo>
                  <a:pt x="261" y="345"/>
                  <a:pt x="247" y="352"/>
                  <a:pt x="233" y="3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8" name="Freeform 152"/>
          <p:cNvSpPr>
            <a:spLocks noChangeArrowheads="1"/>
          </p:cNvSpPr>
          <p:nvPr/>
        </p:nvSpPr>
        <p:spPr bwMode="auto">
          <a:xfrm>
            <a:off x="6455029" y="3692533"/>
            <a:ext cx="444084" cy="350332"/>
          </a:xfrm>
          <a:custGeom>
            <a:avLst/>
            <a:gdLst>
              <a:gd name="T0" fmla="*/ 127395 w 397"/>
              <a:gd name="T1" fmla="*/ 107276 h 311"/>
              <a:gd name="T2" fmla="*/ 127395 w 397"/>
              <a:gd name="T3" fmla="*/ 107276 h 311"/>
              <a:gd name="T4" fmla="*/ 117319 w 397"/>
              <a:gd name="T5" fmla="*/ 97128 h 311"/>
              <a:gd name="T6" fmla="*/ 129915 w 397"/>
              <a:gd name="T7" fmla="*/ 59074 h 311"/>
              <a:gd name="T8" fmla="*/ 117319 w 397"/>
              <a:gd name="T9" fmla="*/ 20658 h 311"/>
              <a:gd name="T10" fmla="*/ 127395 w 397"/>
              <a:gd name="T11" fmla="*/ 10510 h 311"/>
              <a:gd name="T12" fmla="*/ 142510 w 397"/>
              <a:gd name="T13" fmla="*/ 59074 h 311"/>
              <a:gd name="T14" fmla="*/ 127395 w 397"/>
              <a:gd name="T15" fmla="*/ 107276 h 311"/>
              <a:gd name="T16" fmla="*/ 86730 w 397"/>
              <a:gd name="T17" fmla="*/ 112350 h 311"/>
              <a:gd name="T18" fmla="*/ 86730 w 397"/>
              <a:gd name="T19" fmla="*/ 112350 h 311"/>
              <a:gd name="T20" fmla="*/ 78812 w 397"/>
              <a:gd name="T21" fmla="*/ 112350 h 311"/>
              <a:gd name="T22" fmla="*/ 78812 w 397"/>
              <a:gd name="T23" fmla="*/ 112350 h 311"/>
              <a:gd name="T24" fmla="*/ 46064 w 397"/>
              <a:gd name="T25" fmla="*/ 86980 h 311"/>
              <a:gd name="T26" fmla="*/ 10436 w 397"/>
              <a:gd name="T27" fmla="*/ 86980 h 311"/>
              <a:gd name="T28" fmla="*/ 0 w 397"/>
              <a:gd name="T29" fmla="*/ 76470 h 311"/>
              <a:gd name="T30" fmla="*/ 0 w 397"/>
              <a:gd name="T31" fmla="*/ 40953 h 311"/>
              <a:gd name="T32" fmla="*/ 10436 w 397"/>
              <a:gd name="T33" fmla="*/ 30806 h 311"/>
              <a:gd name="T34" fmla="*/ 10436 w 397"/>
              <a:gd name="T35" fmla="*/ 30806 h 311"/>
              <a:gd name="T36" fmla="*/ 46064 w 397"/>
              <a:gd name="T37" fmla="*/ 30806 h 311"/>
              <a:gd name="T38" fmla="*/ 78812 w 397"/>
              <a:gd name="T39" fmla="*/ 2899 h 311"/>
              <a:gd name="T40" fmla="*/ 78812 w 397"/>
              <a:gd name="T41" fmla="*/ 2899 h 311"/>
              <a:gd name="T42" fmla="*/ 86730 w 397"/>
              <a:gd name="T43" fmla="*/ 0 h 311"/>
              <a:gd name="T44" fmla="*/ 96806 w 397"/>
              <a:gd name="T45" fmla="*/ 10510 h 311"/>
              <a:gd name="T46" fmla="*/ 96806 w 397"/>
              <a:gd name="T47" fmla="*/ 40953 h 311"/>
              <a:gd name="T48" fmla="*/ 96806 w 397"/>
              <a:gd name="T49" fmla="*/ 66322 h 311"/>
              <a:gd name="T50" fmla="*/ 96806 w 397"/>
              <a:gd name="T51" fmla="*/ 76470 h 311"/>
              <a:gd name="T52" fmla="*/ 96806 w 397"/>
              <a:gd name="T53" fmla="*/ 86980 h 311"/>
              <a:gd name="T54" fmla="*/ 96806 w 397"/>
              <a:gd name="T55" fmla="*/ 102202 h 311"/>
              <a:gd name="T56" fmla="*/ 86730 w 397"/>
              <a:gd name="T57" fmla="*/ 112350 h 3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397" h="311">
                <a:moveTo>
                  <a:pt x="354" y="296"/>
                </a:moveTo>
                <a:lnTo>
                  <a:pt x="354" y="296"/>
                </a:lnTo>
                <a:cubicBezTo>
                  <a:pt x="326" y="268"/>
                  <a:pt x="326" y="268"/>
                  <a:pt x="326" y="268"/>
                </a:cubicBezTo>
                <a:cubicBezTo>
                  <a:pt x="347" y="240"/>
                  <a:pt x="361" y="204"/>
                  <a:pt x="361" y="163"/>
                </a:cubicBezTo>
                <a:cubicBezTo>
                  <a:pt x="361" y="121"/>
                  <a:pt x="347" y="85"/>
                  <a:pt x="326" y="57"/>
                </a:cubicBezTo>
                <a:cubicBezTo>
                  <a:pt x="354" y="29"/>
                  <a:pt x="354" y="29"/>
                  <a:pt x="354" y="29"/>
                </a:cubicBezTo>
                <a:cubicBezTo>
                  <a:pt x="382" y="64"/>
                  <a:pt x="396" y="113"/>
                  <a:pt x="396" y="163"/>
                </a:cubicBezTo>
                <a:cubicBezTo>
                  <a:pt x="396" y="211"/>
                  <a:pt x="382" y="261"/>
                  <a:pt x="354" y="296"/>
                </a:cubicBezTo>
                <a:close/>
                <a:moveTo>
                  <a:pt x="241" y="310"/>
                </a:moveTo>
                <a:lnTo>
                  <a:pt x="241" y="310"/>
                </a:lnTo>
                <a:cubicBezTo>
                  <a:pt x="234" y="310"/>
                  <a:pt x="226" y="310"/>
                  <a:pt x="219" y="310"/>
                </a:cubicBezTo>
                <a:cubicBezTo>
                  <a:pt x="128" y="240"/>
                  <a:pt x="128" y="240"/>
                  <a:pt x="128" y="240"/>
                </a:cubicBezTo>
                <a:cubicBezTo>
                  <a:pt x="29" y="240"/>
                  <a:pt x="29" y="240"/>
                  <a:pt x="29" y="240"/>
                </a:cubicBezTo>
                <a:cubicBezTo>
                  <a:pt x="15" y="240"/>
                  <a:pt x="0" y="225"/>
                  <a:pt x="0" y="21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9"/>
                  <a:pt x="15" y="85"/>
                  <a:pt x="29" y="85"/>
                </a:cubicBezTo>
                <a:cubicBezTo>
                  <a:pt x="128" y="85"/>
                  <a:pt x="128" y="85"/>
                  <a:pt x="128" y="85"/>
                </a:cubicBezTo>
                <a:cubicBezTo>
                  <a:pt x="219" y="8"/>
                  <a:pt x="219" y="8"/>
                  <a:pt x="219" y="8"/>
                </a:cubicBezTo>
                <a:cubicBezTo>
                  <a:pt x="226" y="8"/>
                  <a:pt x="234" y="0"/>
                  <a:pt x="241" y="0"/>
                </a:cubicBezTo>
                <a:cubicBezTo>
                  <a:pt x="255" y="0"/>
                  <a:pt x="269" y="15"/>
                  <a:pt x="269" y="29"/>
                </a:cubicBezTo>
                <a:cubicBezTo>
                  <a:pt x="269" y="113"/>
                  <a:pt x="269" y="113"/>
                  <a:pt x="269" y="113"/>
                </a:cubicBezTo>
                <a:cubicBezTo>
                  <a:pt x="269" y="183"/>
                  <a:pt x="269" y="183"/>
                  <a:pt x="269" y="183"/>
                </a:cubicBezTo>
                <a:cubicBezTo>
                  <a:pt x="269" y="211"/>
                  <a:pt x="269" y="211"/>
                  <a:pt x="269" y="211"/>
                </a:cubicBezTo>
                <a:cubicBezTo>
                  <a:pt x="269" y="240"/>
                  <a:pt x="269" y="240"/>
                  <a:pt x="269" y="240"/>
                </a:cubicBezTo>
                <a:cubicBezTo>
                  <a:pt x="269" y="282"/>
                  <a:pt x="269" y="282"/>
                  <a:pt x="269" y="282"/>
                </a:cubicBezTo>
                <a:cubicBezTo>
                  <a:pt x="269" y="303"/>
                  <a:pt x="255" y="310"/>
                  <a:pt x="241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19" name="Freeform 153"/>
          <p:cNvSpPr>
            <a:spLocks noChangeArrowheads="1"/>
          </p:cNvSpPr>
          <p:nvPr/>
        </p:nvSpPr>
        <p:spPr bwMode="auto">
          <a:xfrm>
            <a:off x="5344818" y="3692533"/>
            <a:ext cx="547706" cy="350332"/>
          </a:xfrm>
          <a:custGeom>
            <a:avLst/>
            <a:gdLst>
              <a:gd name="T0" fmla="*/ 173318 w 488"/>
              <a:gd name="T1" fmla="*/ 46390 h 311"/>
              <a:gd name="T2" fmla="*/ 173318 w 488"/>
              <a:gd name="T3" fmla="*/ 46390 h 311"/>
              <a:gd name="T4" fmla="*/ 160681 w 488"/>
              <a:gd name="T5" fmla="*/ 59074 h 311"/>
              <a:gd name="T6" fmla="*/ 173318 w 488"/>
              <a:gd name="T7" fmla="*/ 71396 h 311"/>
              <a:gd name="T8" fmla="*/ 173318 w 488"/>
              <a:gd name="T9" fmla="*/ 71396 h 311"/>
              <a:gd name="T10" fmla="*/ 175846 w 488"/>
              <a:gd name="T11" fmla="*/ 79007 h 311"/>
              <a:gd name="T12" fmla="*/ 165736 w 488"/>
              <a:gd name="T13" fmla="*/ 89517 h 311"/>
              <a:gd name="T14" fmla="*/ 160681 w 488"/>
              <a:gd name="T15" fmla="*/ 86980 h 311"/>
              <a:gd name="T16" fmla="*/ 160681 w 488"/>
              <a:gd name="T17" fmla="*/ 86980 h 311"/>
              <a:gd name="T18" fmla="*/ 145515 w 488"/>
              <a:gd name="T19" fmla="*/ 73933 h 311"/>
              <a:gd name="T20" fmla="*/ 132516 w 488"/>
              <a:gd name="T21" fmla="*/ 86980 h 311"/>
              <a:gd name="T22" fmla="*/ 132516 w 488"/>
              <a:gd name="T23" fmla="*/ 86980 h 311"/>
              <a:gd name="T24" fmla="*/ 124934 w 488"/>
              <a:gd name="T25" fmla="*/ 89517 h 311"/>
              <a:gd name="T26" fmla="*/ 114823 w 488"/>
              <a:gd name="T27" fmla="*/ 79007 h 311"/>
              <a:gd name="T28" fmla="*/ 119879 w 488"/>
              <a:gd name="T29" fmla="*/ 71396 h 311"/>
              <a:gd name="T30" fmla="*/ 119879 w 488"/>
              <a:gd name="T31" fmla="*/ 71396 h 311"/>
              <a:gd name="T32" fmla="*/ 132516 w 488"/>
              <a:gd name="T33" fmla="*/ 59074 h 311"/>
              <a:gd name="T34" fmla="*/ 119879 w 488"/>
              <a:gd name="T35" fmla="*/ 46390 h 311"/>
              <a:gd name="T36" fmla="*/ 119879 w 488"/>
              <a:gd name="T37" fmla="*/ 46390 h 311"/>
              <a:gd name="T38" fmla="*/ 114823 w 488"/>
              <a:gd name="T39" fmla="*/ 38416 h 311"/>
              <a:gd name="T40" fmla="*/ 124934 w 488"/>
              <a:gd name="T41" fmla="*/ 28269 h 311"/>
              <a:gd name="T42" fmla="*/ 132516 w 488"/>
              <a:gd name="T43" fmla="*/ 30806 h 311"/>
              <a:gd name="T44" fmla="*/ 132516 w 488"/>
              <a:gd name="T45" fmla="*/ 30806 h 311"/>
              <a:gd name="T46" fmla="*/ 145515 w 488"/>
              <a:gd name="T47" fmla="*/ 43853 h 311"/>
              <a:gd name="T48" fmla="*/ 160681 w 488"/>
              <a:gd name="T49" fmla="*/ 30806 h 311"/>
              <a:gd name="T50" fmla="*/ 160681 w 488"/>
              <a:gd name="T51" fmla="*/ 30806 h 311"/>
              <a:gd name="T52" fmla="*/ 165736 w 488"/>
              <a:gd name="T53" fmla="*/ 28269 h 311"/>
              <a:gd name="T54" fmla="*/ 175846 w 488"/>
              <a:gd name="T55" fmla="*/ 38416 h 311"/>
              <a:gd name="T56" fmla="*/ 173318 w 488"/>
              <a:gd name="T57" fmla="*/ 46390 h 311"/>
              <a:gd name="T58" fmla="*/ 84132 w 488"/>
              <a:gd name="T59" fmla="*/ 112350 h 311"/>
              <a:gd name="T60" fmla="*/ 84132 w 488"/>
              <a:gd name="T61" fmla="*/ 112350 h 311"/>
              <a:gd name="T62" fmla="*/ 79077 w 488"/>
              <a:gd name="T63" fmla="*/ 112350 h 311"/>
              <a:gd name="T64" fmla="*/ 79077 w 488"/>
              <a:gd name="T65" fmla="*/ 112350 h 311"/>
              <a:gd name="T66" fmla="*/ 43330 w 488"/>
              <a:gd name="T67" fmla="*/ 86980 h 311"/>
              <a:gd name="T68" fmla="*/ 10110 w 488"/>
              <a:gd name="T69" fmla="*/ 86980 h 311"/>
              <a:gd name="T70" fmla="*/ 0 w 488"/>
              <a:gd name="T71" fmla="*/ 76470 h 311"/>
              <a:gd name="T72" fmla="*/ 0 w 488"/>
              <a:gd name="T73" fmla="*/ 40953 h 311"/>
              <a:gd name="T74" fmla="*/ 10110 w 488"/>
              <a:gd name="T75" fmla="*/ 30806 h 311"/>
              <a:gd name="T76" fmla="*/ 10110 w 488"/>
              <a:gd name="T77" fmla="*/ 30806 h 311"/>
              <a:gd name="T78" fmla="*/ 43330 w 488"/>
              <a:gd name="T79" fmla="*/ 30806 h 311"/>
              <a:gd name="T80" fmla="*/ 79077 w 488"/>
              <a:gd name="T81" fmla="*/ 2899 h 311"/>
              <a:gd name="T82" fmla="*/ 79077 w 488"/>
              <a:gd name="T83" fmla="*/ 2899 h 311"/>
              <a:gd name="T84" fmla="*/ 84132 w 488"/>
              <a:gd name="T85" fmla="*/ 0 h 311"/>
              <a:gd name="T86" fmla="*/ 94242 w 488"/>
              <a:gd name="T87" fmla="*/ 10510 h 311"/>
              <a:gd name="T88" fmla="*/ 94242 w 488"/>
              <a:gd name="T89" fmla="*/ 40953 h 311"/>
              <a:gd name="T90" fmla="*/ 94242 w 488"/>
              <a:gd name="T91" fmla="*/ 66322 h 311"/>
              <a:gd name="T92" fmla="*/ 94242 w 488"/>
              <a:gd name="T93" fmla="*/ 76470 h 311"/>
              <a:gd name="T94" fmla="*/ 94242 w 488"/>
              <a:gd name="T95" fmla="*/ 86980 h 311"/>
              <a:gd name="T96" fmla="*/ 94242 w 488"/>
              <a:gd name="T97" fmla="*/ 102202 h 311"/>
              <a:gd name="T98" fmla="*/ 84132 w 488"/>
              <a:gd name="T99" fmla="*/ 112350 h 31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88" h="311">
                <a:moveTo>
                  <a:pt x="480" y="128"/>
                </a:moveTo>
                <a:lnTo>
                  <a:pt x="480" y="128"/>
                </a:lnTo>
                <a:cubicBezTo>
                  <a:pt x="445" y="163"/>
                  <a:pt x="445" y="163"/>
                  <a:pt x="445" y="163"/>
                </a:cubicBezTo>
                <a:cubicBezTo>
                  <a:pt x="480" y="197"/>
                  <a:pt x="480" y="197"/>
                  <a:pt x="480" y="197"/>
                </a:cubicBezTo>
                <a:cubicBezTo>
                  <a:pt x="487" y="204"/>
                  <a:pt x="487" y="211"/>
                  <a:pt x="487" y="218"/>
                </a:cubicBezTo>
                <a:cubicBezTo>
                  <a:pt x="487" y="233"/>
                  <a:pt x="480" y="247"/>
                  <a:pt x="459" y="247"/>
                </a:cubicBezTo>
                <a:cubicBezTo>
                  <a:pt x="452" y="247"/>
                  <a:pt x="445" y="247"/>
                  <a:pt x="445" y="240"/>
                </a:cubicBezTo>
                <a:cubicBezTo>
                  <a:pt x="403" y="204"/>
                  <a:pt x="403" y="204"/>
                  <a:pt x="403" y="204"/>
                </a:cubicBezTo>
                <a:cubicBezTo>
                  <a:pt x="367" y="240"/>
                  <a:pt x="367" y="240"/>
                  <a:pt x="367" y="240"/>
                </a:cubicBezTo>
                <a:cubicBezTo>
                  <a:pt x="360" y="247"/>
                  <a:pt x="353" y="247"/>
                  <a:pt x="346" y="247"/>
                </a:cubicBezTo>
                <a:cubicBezTo>
                  <a:pt x="332" y="247"/>
                  <a:pt x="318" y="233"/>
                  <a:pt x="318" y="218"/>
                </a:cubicBezTo>
                <a:cubicBezTo>
                  <a:pt x="318" y="211"/>
                  <a:pt x="325" y="204"/>
                  <a:pt x="332" y="197"/>
                </a:cubicBezTo>
                <a:cubicBezTo>
                  <a:pt x="367" y="163"/>
                  <a:pt x="367" y="163"/>
                  <a:pt x="367" y="163"/>
                </a:cubicBezTo>
                <a:cubicBezTo>
                  <a:pt x="332" y="128"/>
                  <a:pt x="332" y="128"/>
                  <a:pt x="332" y="128"/>
                </a:cubicBezTo>
                <a:cubicBezTo>
                  <a:pt x="325" y="121"/>
                  <a:pt x="318" y="113"/>
                  <a:pt x="318" y="106"/>
                </a:cubicBezTo>
                <a:cubicBezTo>
                  <a:pt x="318" y="92"/>
                  <a:pt x="332" y="78"/>
                  <a:pt x="346" y="78"/>
                </a:cubicBezTo>
                <a:cubicBezTo>
                  <a:pt x="353" y="78"/>
                  <a:pt x="360" y="78"/>
                  <a:pt x="367" y="85"/>
                </a:cubicBezTo>
                <a:cubicBezTo>
                  <a:pt x="403" y="121"/>
                  <a:pt x="403" y="121"/>
                  <a:pt x="403" y="121"/>
                </a:cubicBezTo>
                <a:cubicBezTo>
                  <a:pt x="445" y="85"/>
                  <a:pt x="445" y="85"/>
                  <a:pt x="445" y="85"/>
                </a:cubicBezTo>
                <a:cubicBezTo>
                  <a:pt x="445" y="78"/>
                  <a:pt x="452" y="78"/>
                  <a:pt x="459" y="78"/>
                </a:cubicBezTo>
                <a:cubicBezTo>
                  <a:pt x="480" y="78"/>
                  <a:pt x="487" y="92"/>
                  <a:pt x="487" y="106"/>
                </a:cubicBezTo>
                <a:cubicBezTo>
                  <a:pt x="487" y="113"/>
                  <a:pt x="487" y="121"/>
                  <a:pt x="480" y="128"/>
                </a:cubicBezTo>
                <a:close/>
                <a:moveTo>
                  <a:pt x="233" y="310"/>
                </a:moveTo>
                <a:lnTo>
                  <a:pt x="233" y="310"/>
                </a:lnTo>
                <a:cubicBezTo>
                  <a:pt x="226" y="310"/>
                  <a:pt x="226" y="310"/>
                  <a:pt x="219" y="310"/>
                </a:cubicBezTo>
                <a:cubicBezTo>
                  <a:pt x="120" y="240"/>
                  <a:pt x="120" y="240"/>
                  <a:pt x="120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14" y="240"/>
                  <a:pt x="0" y="225"/>
                  <a:pt x="0" y="21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9"/>
                  <a:pt x="14" y="85"/>
                  <a:pt x="28" y="85"/>
                </a:cubicBezTo>
                <a:cubicBezTo>
                  <a:pt x="120" y="85"/>
                  <a:pt x="120" y="85"/>
                  <a:pt x="120" y="85"/>
                </a:cubicBezTo>
                <a:cubicBezTo>
                  <a:pt x="219" y="8"/>
                  <a:pt x="219" y="8"/>
                  <a:pt x="219" y="8"/>
                </a:cubicBezTo>
                <a:cubicBezTo>
                  <a:pt x="226" y="8"/>
                  <a:pt x="226" y="0"/>
                  <a:pt x="233" y="0"/>
                </a:cubicBezTo>
                <a:cubicBezTo>
                  <a:pt x="254" y="0"/>
                  <a:pt x="261" y="15"/>
                  <a:pt x="261" y="29"/>
                </a:cubicBezTo>
                <a:cubicBezTo>
                  <a:pt x="261" y="113"/>
                  <a:pt x="261" y="113"/>
                  <a:pt x="261" y="113"/>
                </a:cubicBezTo>
                <a:cubicBezTo>
                  <a:pt x="261" y="183"/>
                  <a:pt x="261" y="183"/>
                  <a:pt x="261" y="183"/>
                </a:cubicBezTo>
                <a:cubicBezTo>
                  <a:pt x="261" y="211"/>
                  <a:pt x="261" y="211"/>
                  <a:pt x="261" y="211"/>
                </a:cubicBezTo>
                <a:cubicBezTo>
                  <a:pt x="261" y="240"/>
                  <a:pt x="261" y="240"/>
                  <a:pt x="261" y="240"/>
                </a:cubicBezTo>
                <a:cubicBezTo>
                  <a:pt x="261" y="282"/>
                  <a:pt x="261" y="282"/>
                  <a:pt x="261" y="282"/>
                </a:cubicBezTo>
                <a:cubicBezTo>
                  <a:pt x="261" y="303"/>
                  <a:pt x="254" y="310"/>
                  <a:pt x="233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0" name="Freeform 154"/>
          <p:cNvSpPr>
            <a:spLocks noChangeArrowheads="1"/>
          </p:cNvSpPr>
          <p:nvPr/>
        </p:nvSpPr>
        <p:spPr bwMode="auto">
          <a:xfrm>
            <a:off x="4165529" y="3692533"/>
            <a:ext cx="547704" cy="350332"/>
          </a:xfrm>
          <a:custGeom>
            <a:avLst/>
            <a:gdLst>
              <a:gd name="T0" fmla="*/ 165735 w 488"/>
              <a:gd name="T1" fmla="*/ 68859 h 311"/>
              <a:gd name="T2" fmla="*/ 165735 w 488"/>
              <a:gd name="T3" fmla="*/ 68859 h 311"/>
              <a:gd name="T4" fmla="*/ 124933 w 488"/>
              <a:gd name="T5" fmla="*/ 68859 h 311"/>
              <a:gd name="T6" fmla="*/ 114823 w 488"/>
              <a:gd name="T7" fmla="*/ 59074 h 311"/>
              <a:gd name="T8" fmla="*/ 124933 w 488"/>
              <a:gd name="T9" fmla="*/ 48926 h 311"/>
              <a:gd name="T10" fmla="*/ 165735 w 488"/>
              <a:gd name="T11" fmla="*/ 48926 h 311"/>
              <a:gd name="T12" fmla="*/ 175845 w 488"/>
              <a:gd name="T13" fmla="*/ 59074 h 311"/>
              <a:gd name="T14" fmla="*/ 165735 w 488"/>
              <a:gd name="T15" fmla="*/ 68859 h 311"/>
              <a:gd name="T16" fmla="*/ 84131 w 488"/>
              <a:gd name="T17" fmla="*/ 112350 h 311"/>
              <a:gd name="T18" fmla="*/ 84131 w 488"/>
              <a:gd name="T19" fmla="*/ 112350 h 311"/>
              <a:gd name="T20" fmla="*/ 79076 w 488"/>
              <a:gd name="T21" fmla="*/ 112350 h 311"/>
              <a:gd name="T22" fmla="*/ 79076 w 488"/>
              <a:gd name="T23" fmla="*/ 112350 h 311"/>
              <a:gd name="T24" fmla="*/ 43329 w 488"/>
              <a:gd name="T25" fmla="*/ 86980 h 311"/>
              <a:gd name="T26" fmla="*/ 10110 w 488"/>
              <a:gd name="T27" fmla="*/ 86980 h 311"/>
              <a:gd name="T28" fmla="*/ 0 w 488"/>
              <a:gd name="T29" fmla="*/ 76470 h 311"/>
              <a:gd name="T30" fmla="*/ 0 w 488"/>
              <a:gd name="T31" fmla="*/ 40953 h 311"/>
              <a:gd name="T32" fmla="*/ 10110 w 488"/>
              <a:gd name="T33" fmla="*/ 30806 h 311"/>
              <a:gd name="T34" fmla="*/ 10110 w 488"/>
              <a:gd name="T35" fmla="*/ 30806 h 311"/>
              <a:gd name="T36" fmla="*/ 43329 w 488"/>
              <a:gd name="T37" fmla="*/ 30806 h 311"/>
              <a:gd name="T38" fmla="*/ 76549 w 488"/>
              <a:gd name="T39" fmla="*/ 2899 h 311"/>
              <a:gd name="T40" fmla="*/ 76549 w 488"/>
              <a:gd name="T41" fmla="*/ 2899 h 311"/>
              <a:gd name="T42" fmla="*/ 84131 w 488"/>
              <a:gd name="T43" fmla="*/ 0 h 311"/>
              <a:gd name="T44" fmla="*/ 94241 w 488"/>
              <a:gd name="T45" fmla="*/ 10510 h 311"/>
              <a:gd name="T46" fmla="*/ 94241 w 488"/>
              <a:gd name="T47" fmla="*/ 40953 h 311"/>
              <a:gd name="T48" fmla="*/ 94241 w 488"/>
              <a:gd name="T49" fmla="*/ 66322 h 311"/>
              <a:gd name="T50" fmla="*/ 94241 w 488"/>
              <a:gd name="T51" fmla="*/ 76470 h 311"/>
              <a:gd name="T52" fmla="*/ 94241 w 488"/>
              <a:gd name="T53" fmla="*/ 86980 h 311"/>
              <a:gd name="T54" fmla="*/ 94241 w 488"/>
              <a:gd name="T55" fmla="*/ 102202 h 311"/>
              <a:gd name="T56" fmla="*/ 84131 w 488"/>
              <a:gd name="T57" fmla="*/ 112350 h 311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88" h="311">
                <a:moveTo>
                  <a:pt x="459" y="190"/>
                </a:moveTo>
                <a:lnTo>
                  <a:pt x="459" y="190"/>
                </a:lnTo>
                <a:cubicBezTo>
                  <a:pt x="346" y="190"/>
                  <a:pt x="346" y="190"/>
                  <a:pt x="346" y="190"/>
                </a:cubicBezTo>
                <a:cubicBezTo>
                  <a:pt x="332" y="190"/>
                  <a:pt x="318" y="176"/>
                  <a:pt x="318" y="163"/>
                </a:cubicBezTo>
                <a:cubicBezTo>
                  <a:pt x="318" y="149"/>
                  <a:pt x="332" y="135"/>
                  <a:pt x="346" y="135"/>
                </a:cubicBezTo>
                <a:cubicBezTo>
                  <a:pt x="459" y="135"/>
                  <a:pt x="459" y="135"/>
                  <a:pt x="459" y="135"/>
                </a:cubicBezTo>
                <a:cubicBezTo>
                  <a:pt x="473" y="135"/>
                  <a:pt x="487" y="149"/>
                  <a:pt x="487" y="163"/>
                </a:cubicBezTo>
                <a:cubicBezTo>
                  <a:pt x="487" y="176"/>
                  <a:pt x="473" y="190"/>
                  <a:pt x="459" y="190"/>
                </a:cubicBezTo>
                <a:close/>
                <a:moveTo>
                  <a:pt x="233" y="310"/>
                </a:moveTo>
                <a:lnTo>
                  <a:pt x="233" y="310"/>
                </a:lnTo>
                <a:cubicBezTo>
                  <a:pt x="226" y="310"/>
                  <a:pt x="219" y="310"/>
                  <a:pt x="219" y="310"/>
                </a:cubicBezTo>
                <a:cubicBezTo>
                  <a:pt x="120" y="240"/>
                  <a:pt x="120" y="240"/>
                  <a:pt x="120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7" y="240"/>
                  <a:pt x="0" y="225"/>
                  <a:pt x="0" y="21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9"/>
                  <a:pt x="7" y="85"/>
                  <a:pt x="28" y="85"/>
                </a:cubicBezTo>
                <a:cubicBezTo>
                  <a:pt x="120" y="85"/>
                  <a:pt x="120" y="85"/>
                  <a:pt x="120" y="85"/>
                </a:cubicBezTo>
                <a:cubicBezTo>
                  <a:pt x="212" y="8"/>
                  <a:pt x="212" y="8"/>
                  <a:pt x="212" y="8"/>
                </a:cubicBezTo>
                <a:cubicBezTo>
                  <a:pt x="219" y="8"/>
                  <a:pt x="226" y="0"/>
                  <a:pt x="233" y="0"/>
                </a:cubicBezTo>
                <a:cubicBezTo>
                  <a:pt x="247" y="0"/>
                  <a:pt x="261" y="15"/>
                  <a:pt x="261" y="29"/>
                </a:cubicBezTo>
                <a:cubicBezTo>
                  <a:pt x="261" y="113"/>
                  <a:pt x="261" y="113"/>
                  <a:pt x="261" y="113"/>
                </a:cubicBezTo>
                <a:cubicBezTo>
                  <a:pt x="261" y="183"/>
                  <a:pt x="261" y="183"/>
                  <a:pt x="261" y="183"/>
                </a:cubicBezTo>
                <a:cubicBezTo>
                  <a:pt x="261" y="211"/>
                  <a:pt x="261" y="211"/>
                  <a:pt x="261" y="211"/>
                </a:cubicBezTo>
                <a:cubicBezTo>
                  <a:pt x="261" y="240"/>
                  <a:pt x="261" y="240"/>
                  <a:pt x="261" y="240"/>
                </a:cubicBezTo>
                <a:cubicBezTo>
                  <a:pt x="261" y="282"/>
                  <a:pt x="261" y="282"/>
                  <a:pt x="261" y="282"/>
                </a:cubicBezTo>
                <a:cubicBezTo>
                  <a:pt x="261" y="303"/>
                  <a:pt x="247" y="310"/>
                  <a:pt x="233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1" name="Freeform 155"/>
          <p:cNvSpPr>
            <a:spLocks noChangeArrowheads="1"/>
          </p:cNvSpPr>
          <p:nvPr/>
        </p:nvSpPr>
        <p:spPr bwMode="auto">
          <a:xfrm>
            <a:off x="2976369" y="3692533"/>
            <a:ext cx="552640" cy="350332"/>
          </a:xfrm>
          <a:custGeom>
            <a:avLst/>
            <a:gdLst>
              <a:gd name="T0" fmla="*/ 167378 w 495"/>
              <a:gd name="T1" fmla="*/ 68859 h 311"/>
              <a:gd name="T2" fmla="*/ 167378 w 495"/>
              <a:gd name="T3" fmla="*/ 68859 h 311"/>
              <a:gd name="T4" fmla="*/ 157321 w 495"/>
              <a:gd name="T5" fmla="*/ 68859 h 311"/>
              <a:gd name="T6" fmla="*/ 157321 w 495"/>
              <a:gd name="T7" fmla="*/ 79007 h 311"/>
              <a:gd name="T8" fmla="*/ 147264 w 495"/>
              <a:gd name="T9" fmla="*/ 89517 h 311"/>
              <a:gd name="T10" fmla="*/ 136848 w 495"/>
              <a:gd name="T11" fmla="*/ 79007 h 311"/>
              <a:gd name="T12" fmla="*/ 136848 w 495"/>
              <a:gd name="T13" fmla="*/ 68859 h 311"/>
              <a:gd name="T14" fmla="*/ 126790 w 495"/>
              <a:gd name="T15" fmla="*/ 68859 h 311"/>
              <a:gd name="T16" fmla="*/ 116733 w 495"/>
              <a:gd name="T17" fmla="*/ 59074 h 311"/>
              <a:gd name="T18" fmla="*/ 126790 w 495"/>
              <a:gd name="T19" fmla="*/ 48926 h 311"/>
              <a:gd name="T20" fmla="*/ 136848 w 495"/>
              <a:gd name="T21" fmla="*/ 48926 h 311"/>
              <a:gd name="T22" fmla="*/ 136848 w 495"/>
              <a:gd name="T23" fmla="*/ 38416 h 311"/>
              <a:gd name="T24" fmla="*/ 147264 w 495"/>
              <a:gd name="T25" fmla="*/ 28269 h 311"/>
              <a:gd name="T26" fmla="*/ 157321 w 495"/>
              <a:gd name="T27" fmla="*/ 38416 h 311"/>
              <a:gd name="T28" fmla="*/ 157321 w 495"/>
              <a:gd name="T29" fmla="*/ 48926 h 311"/>
              <a:gd name="T30" fmla="*/ 167378 w 495"/>
              <a:gd name="T31" fmla="*/ 48926 h 311"/>
              <a:gd name="T32" fmla="*/ 177435 w 495"/>
              <a:gd name="T33" fmla="*/ 59074 h 311"/>
              <a:gd name="T34" fmla="*/ 167378 w 495"/>
              <a:gd name="T35" fmla="*/ 68859 h 311"/>
              <a:gd name="T36" fmla="*/ 86203 w 495"/>
              <a:gd name="T37" fmla="*/ 112350 h 311"/>
              <a:gd name="T38" fmla="*/ 86203 w 495"/>
              <a:gd name="T39" fmla="*/ 112350 h 311"/>
              <a:gd name="T40" fmla="*/ 78660 w 495"/>
              <a:gd name="T41" fmla="*/ 112350 h 311"/>
              <a:gd name="T42" fmla="*/ 78660 w 495"/>
              <a:gd name="T43" fmla="*/ 112350 h 311"/>
              <a:gd name="T44" fmla="*/ 45616 w 495"/>
              <a:gd name="T45" fmla="*/ 86980 h 311"/>
              <a:gd name="T46" fmla="*/ 10057 w 495"/>
              <a:gd name="T47" fmla="*/ 86980 h 311"/>
              <a:gd name="T48" fmla="*/ 0 w 495"/>
              <a:gd name="T49" fmla="*/ 76470 h 311"/>
              <a:gd name="T50" fmla="*/ 0 w 495"/>
              <a:gd name="T51" fmla="*/ 40953 h 311"/>
              <a:gd name="T52" fmla="*/ 10057 w 495"/>
              <a:gd name="T53" fmla="*/ 30806 h 311"/>
              <a:gd name="T54" fmla="*/ 10057 w 495"/>
              <a:gd name="T55" fmla="*/ 30806 h 311"/>
              <a:gd name="T56" fmla="*/ 45616 w 495"/>
              <a:gd name="T57" fmla="*/ 30806 h 311"/>
              <a:gd name="T58" fmla="*/ 78660 w 495"/>
              <a:gd name="T59" fmla="*/ 2899 h 311"/>
              <a:gd name="T60" fmla="*/ 78660 w 495"/>
              <a:gd name="T61" fmla="*/ 2899 h 311"/>
              <a:gd name="T62" fmla="*/ 86203 w 495"/>
              <a:gd name="T63" fmla="*/ 0 h 311"/>
              <a:gd name="T64" fmla="*/ 96260 w 495"/>
              <a:gd name="T65" fmla="*/ 10510 h 311"/>
              <a:gd name="T66" fmla="*/ 96260 w 495"/>
              <a:gd name="T67" fmla="*/ 40953 h 311"/>
              <a:gd name="T68" fmla="*/ 96260 w 495"/>
              <a:gd name="T69" fmla="*/ 66322 h 311"/>
              <a:gd name="T70" fmla="*/ 96260 w 495"/>
              <a:gd name="T71" fmla="*/ 76470 h 311"/>
              <a:gd name="T72" fmla="*/ 96260 w 495"/>
              <a:gd name="T73" fmla="*/ 86980 h 311"/>
              <a:gd name="T74" fmla="*/ 96260 w 495"/>
              <a:gd name="T75" fmla="*/ 102202 h 311"/>
              <a:gd name="T76" fmla="*/ 86203 w 495"/>
              <a:gd name="T77" fmla="*/ 112350 h 31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95" h="311">
                <a:moveTo>
                  <a:pt x="466" y="190"/>
                </a:moveTo>
                <a:lnTo>
                  <a:pt x="466" y="190"/>
                </a:lnTo>
                <a:cubicBezTo>
                  <a:pt x="438" y="190"/>
                  <a:pt x="438" y="190"/>
                  <a:pt x="438" y="190"/>
                </a:cubicBezTo>
                <a:cubicBezTo>
                  <a:pt x="438" y="218"/>
                  <a:pt x="438" y="218"/>
                  <a:pt x="438" y="218"/>
                </a:cubicBezTo>
                <a:cubicBezTo>
                  <a:pt x="438" y="233"/>
                  <a:pt x="424" y="247"/>
                  <a:pt x="410" y="247"/>
                </a:cubicBezTo>
                <a:cubicBezTo>
                  <a:pt x="388" y="247"/>
                  <a:pt x="381" y="233"/>
                  <a:pt x="381" y="218"/>
                </a:cubicBezTo>
                <a:cubicBezTo>
                  <a:pt x="381" y="190"/>
                  <a:pt x="381" y="190"/>
                  <a:pt x="381" y="190"/>
                </a:cubicBezTo>
                <a:cubicBezTo>
                  <a:pt x="353" y="190"/>
                  <a:pt x="353" y="190"/>
                  <a:pt x="353" y="190"/>
                </a:cubicBezTo>
                <a:cubicBezTo>
                  <a:pt x="332" y="190"/>
                  <a:pt x="325" y="176"/>
                  <a:pt x="325" y="163"/>
                </a:cubicBezTo>
                <a:cubicBezTo>
                  <a:pt x="325" y="149"/>
                  <a:pt x="332" y="135"/>
                  <a:pt x="353" y="135"/>
                </a:cubicBezTo>
                <a:cubicBezTo>
                  <a:pt x="381" y="135"/>
                  <a:pt x="381" y="135"/>
                  <a:pt x="381" y="135"/>
                </a:cubicBezTo>
                <a:cubicBezTo>
                  <a:pt x="381" y="106"/>
                  <a:pt x="381" y="106"/>
                  <a:pt x="381" y="106"/>
                </a:cubicBezTo>
                <a:cubicBezTo>
                  <a:pt x="381" y="92"/>
                  <a:pt x="388" y="78"/>
                  <a:pt x="410" y="78"/>
                </a:cubicBezTo>
                <a:cubicBezTo>
                  <a:pt x="424" y="78"/>
                  <a:pt x="438" y="92"/>
                  <a:pt x="438" y="106"/>
                </a:cubicBezTo>
                <a:cubicBezTo>
                  <a:pt x="438" y="135"/>
                  <a:pt x="438" y="135"/>
                  <a:pt x="438" y="135"/>
                </a:cubicBezTo>
                <a:cubicBezTo>
                  <a:pt x="466" y="135"/>
                  <a:pt x="466" y="135"/>
                  <a:pt x="466" y="135"/>
                </a:cubicBezTo>
                <a:cubicBezTo>
                  <a:pt x="480" y="135"/>
                  <a:pt x="494" y="149"/>
                  <a:pt x="494" y="163"/>
                </a:cubicBezTo>
                <a:cubicBezTo>
                  <a:pt x="494" y="176"/>
                  <a:pt x="480" y="190"/>
                  <a:pt x="466" y="190"/>
                </a:cubicBezTo>
                <a:close/>
                <a:moveTo>
                  <a:pt x="240" y="310"/>
                </a:moveTo>
                <a:lnTo>
                  <a:pt x="240" y="310"/>
                </a:lnTo>
                <a:cubicBezTo>
                  <a:pt x="233" y="310"/>
                  <a:pt x="226" y="310"/>
                  <a:pt x="219" y="310"/>
                </a:cubicBezTo>
                <a:cubicBezTo>
                  <a:pt x="127" y="240"/>
                  <a:pt x="127" y="240"/>
                  <a:pt x="127" y="240"/>
                </a:cubicBezTo>
                <a:cubicBezTo>
                  <a:pt x="28" y="240"/>
                  <a:pt x="28" y="240"/>
                  <a:pt x="28" y="240"/>
                </a:cubicBezTo>
                <a:cubicBezTo>
                  <a:pt x="14" y="240"/>
                  <a:pt x="0" y="225"/>
                  <a:pt x="0" y="211"/>
                </a:cubicBezTo>
                <a:cubicBezTo>
                  <a:pt x="0" y="113"/>
                  <a:pt x="0" y="113"/>
                  <a:pt x="0" y="113"/>
                </a:cubicBezTo>
                <a:cubicBezTo>
                  <a:pt x="0" y="99"/>
                  <a:pt x="14" y="85"/>
                  <a:pt x="28" y="85"/>
                </a:cubicBezTo>
                <a:cubicBezTo>
                  <a:pt x="127" y="85"/>
                  <a:pt x="127" y="85"/>
                  <a:pt x="127" y="85"/>
                </a:cubicBezTo>
                <a:cubicBezTo>
                  <a:pt x="219" y="8"/>
                  <a:pt x="219" y="8"/>
                  <a:pt x="219" y="8"/>
                </a:cubicBezTo>
                <a:cubicBezTo>
                  <a:pt x="226" y="8"/>
                  <a:pt x="233" y="0"/>
                  <a:pt x="240" y="0"/>
                </a:cubicBezTo>
                <a:cubicBezTo>
                  <a:pt x="254" y="0"/>
                  <a:pt x="268" y="15"/>
                  <a:pt x="268" y="29"/>
                </a:cubicBezTo>
                <a:cubicBezTo>
                  <a:pt x="268" y="113"/>
                  <a:pt x="268" y="113"/>
                  <a:pt x="268" y="113"/>
                </a:cubicBezTo>
                <a:cubicBezTo>
                  <a:pt x="268" y="183"/>
                  <a:pt x="268" y="183"/>
                  <a:pt x="268" y="183"/>
                </a:cubicBezTo>
                <a:cubicBezTo>
                  <a:pt x="268" y="211"/>
                  <a:pt x="268" y="211"/>
                  <a:pt x="268" y="211"/>
                </a:cubicBezTo>
                <a:cubicBezTo>
                  <a:pt x="268" y="240"/>
                  <a:pt x="268" y="240"/>
                  <a:pt x="268" y="240"/>
                </a:cubicBezTo>
                <a:cubicBezTo>
                  <a:pt x="268" y="282"/>
                  <a:pt x="268" y="282"/>
                  <a:pt x="268" y="282"/>
                </a:cubicBezTo>
                <a:cubicBezTo>
                  <a:pt x="268" y="303"/>
                  <a:pt x="254" y="310"/>
                  <a:pt x="240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2" name="Freeform 156"/>
          <p:cNvSpPr>
            <a:spLocks noChangeArrowheads="1"/>
          </p:cNvSpPr>
          <p:nvPr/>
        </p:nvSpPr>
        <p:spPr bwMode="auto">
          <a:xfrm>
            <a:off x="1871090" y="3692533"/>
            <a:ext cx="419414" cy="350332"/>
          </a:xfrm>
          <a:custGeom>
            <a:avLst/>
            <a:gdLst>
              <a:gd name="T0" fmla="*/ 132062 w 376"/>
              <a:gd name="T1" fmla="*/ 18121 h 311"/>
              <a:gd name="T2" fmla="*/ 132062 w 376"/>
              <a:gd name="T3" fmla="*/ 18121 h 311"/>
              <a:gd name="T4" fmla="*/ 7536 w 376"/>
              <a:gd name="T5" fmla="*/ 104739 h 311"/>
              <a:gd name="T6" fmla="*/ 5024 w 376"/>
              <a:gd name="T7" fmla="*/ 104739 h 311"/>
              <a:gd name="T8" fmla="*/ 0 w 376"/>
              <a:gd name="T9" fmla="*/ 99665 h 311"/>
              <a:gd name="T10" fmla="*/ 0 w 376"/>
              <a:gd name="T11" fmla="*/ 97128 h 311"/>
              <a:gd name="T12" fmla="*/ 127038 w 376"/>
              <a:gd name="T13" fmla="*/ 10510 h 311"/>
              <a:gd name="T14" fmla="*/ 129550 w 376"/>
              <a:gd name="T15" fmla="*/ 10510 h 311"/>
              <a:gd name="T16" fmla="*/ 134574 w 376"/>
              <a:gd name="T17" fmla="*/ 15584 h 311"/>
              <a:gd name="T18" fmla="*/ 132062 w 376"/>
              <a:gd name="T19" fmla="*/ 18121 h 311"/>
              <a:gd name="T20" fmla="*/ 15431 w 376"/>
              <a:gd name="T21" fmla="*/ 40953 h 311"/>
              <a:gd name="T22" fmla="*/ 15431 w 376"/>
              <a:gd name="T23" fmla="*/ 40953 h 311"/>
              <a:gd name="T24" fmla="*/ 25479 w 376"/>
              <a:gd name="T25" fmla="*/ 30806 h 311"/>
              <a:gd name="T26" fmla="*/ 25479 w 376"/>
              <a:gd name="T27" fmla="*/ 30806 h 311"/>
              <a:gd name="T28" fmla="*/ 58495 w 376"/>
              <a:gd name="T29" fmla="*/ 30806 h 311"/>
              <a:gd name="T30" fmla="*/ 91510 w 376"/>
              <a:gd name="T31" fmla="*/ 2899 h 311"/>
              <a:gd name="T32" fmla="*/ 91510 w 376"/>
              <a:gd name="T33" fmla="*/ 2899 h 311"/>
              <a:gd name="T34" fmla="*/ 99047 w 376"/>
              <a:gd name="T35" fmla="*/ 0 h 311"/>
              <a:gd name="T36" fmla="*/ 109095 w 376"/>
              <a:gd name="T37" fmla="*/ 10510 h 311"/>
              <a:gd name="T38" fmla="*/ 15431 w 376"/>
              <a:gd name="T39" fmla="*/ 73933 h 311"/>
              <a:gd name="T40" fmla="*/ 15431 w 376"/>
              <a:gd name="T41" fmla="*/ 40953 h 311"/>
              <a:gd name="T42" fmla="*/ 109095 w 376"/>
              <a:gd name="T43" fmla="*/ 66322 h 311"/>
              <a:gd name="T44" fmla="*/ 109095 w 376"/>
              <a:gd name="T45" fmla="*/ 66322 h 311"/>
              <a:gd name="T46" fmla="*/ 109095 w 376"/>
              <a:gd name="T47" fmla="*/ 76470 h 311"/>
              <a:gd name="T48" fmla="*/ 109095 w 376"/>
              <a:gd name="T49" fmla="*/ 86980 h 311"/>
              <a:gd name="T50" fmla="*/ 109095 w 376"/>
              <a:gd name="T51" fmla="*/ 102202 h 311"/>
              <a:gd name="T52" fmla="*/ 99047 w 376"/>
              <a:gd name="T53" fmla="*/ 112350 h 311"/>
              <a:gd name="T54" fmla="*/ 94022 w 376"/>
              <a:gd name="T55" fmla="*/ 112350 h 311"/>
              <a:gd name="T56" fmla="*/ 94022 w 376"/>
              <a:gd name="T57" fmla="*/ 112350 h 311"/>
              <a:gd name="T58" fmla="*/ 58495 w 376"/>
              <a:gd name="T59" fmla="*/ 86980 h 311"/>
              <a:gd name="T60" fmla="*/ 50600 w 376"/>
              <a:gd name="T61" fmla="*/ 86980 h 311"/>
              <a:gd name="T62" fmla="*/ 109095 w 376"/>
              <a:gd name="T63" fmla="*/ 46390 h 311"/>
              <a:gd name="T64" fmla="*/ 109095 w 376"/>
              <a:gd name="T65" fmla="*/ 66322 h 31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76" h="311">
                <a:moveTo>
                  <a:pt x="368" y="50"/>
                </a:moveTo>
                <a:lnTo>
                  <a:pt x="368" y="50"/>
                </a:lnTo>
                <a:cubicBezTo>
                  <a:pt x="21" y="289"/>
                  <a:pt x="21" y="289"/>
                  <a:pt x="21" y="289"/>
                </a:cubicBezTo>
                <a:cubicBezTo>
                  <a:pt x="14" y="289"/>
                  <a:pt x="14" y="289"/>
                  <a:pt x="14" y="289"/>
                </a:cubicBezTo>
                <a:cubicBezTo>
                  <a:pt x="0" y="289"/>
                  <a:pt x="0" y="282"/>
                  <a:pt x="0" y="275"/>
                </a:cubicBezTo>
                <a:lnTo>
                  <a:pt x="0" y="268"/>
                </a:lnTo>
                <a:cubicBezTo>
                  <a:pt x="354" y="29"/>
                  <a:pt x="354" y="29"/>
                  <a:pt x="354" y="29"/>
                </a:cubicBezTo>
                <a:lnTo>
                  <a:pt x="361" y="29"/>
                </a:lnTo>
                <a:cubicBezTo>
                  <a:pt x="368" y="29"/>
                  <a:pt x="375" y="36"/>
                  <a:pt x="375" y="43"/>
                </a:cubicBezTo>
                <a:cubicBezTo>
                  <a:pt x="375" y="43"/>
                  <a:pt x="375" y="50"/>
                  <a:pt x="368" y="50"/>
                </a:cubicBezTo>
                <a:close/>
                <a:moveTo>
                  <a:pt x="43" y="113"/>
                </a:moveTo>
                <a:lnTo>
                  <a:pt x="43" y="113"/>
                </a:lnTo>
                <a:cubicBezTo>
                  <a:pt x="43" y="99"/>
                  <a:pt x="50" y="85"/>
                  <a:pt x="71" y="85"/>
                </a:cubicBezTo>
                <a:cubicBezTo>
                  <a:pt x="163" y="85"/>
                  <a:pt x="163" y="85"/>
                  <a:pt x="163" y="85"/>
                </a:cubicBezTo>
                <a:cubicBezTo>
                  <a:pt x="255" y="8"/>
                  <a:pt x="255" y="8"/>
                  <a:pt x="255" y="8"/>
                </a:cubicBezTo>
                <a:cubicBezTo>
                  <a:pt x="262" y="8"/>
                  <a:pt x="269" y="0"/>
                  <a:pt x="276" y="0"/>
                </a:cubicBezTo>
                <a:cubicBezTo>
                  <a:pt x="290" y="0"/>
                  <a:pt x="304" y="15"/>
                  <a:pt x="304" y="29"/>
                </a:cubicBezTo>
                <a:cubicBezTo>
                  <a:pt x="43" y="204"/>
                  <a:pt x="43" y="204"/>
                  <a:pt x="43" y="204"/>
                </a:cubicBezTo>
                <a:lnTo>
                  <a:pt x="43" y="113"/>
                </a:lnTo>
                <a:close/>
                <a:moveTo>
                  <a:pt x="304" y="183"/>
                </a:moveTo>
                <a:lnTo>
                  <a:pt x="304" y="183"/>
                </a:lnTo>
                <a:cubicBezTo>
                  <a:pt x="304" y="211"/>
                  <a:pt x="304" y="211"/>
                  <a:pt x="304" y="211"/>
                </a:cubicBezTo>
                <a:cubicBezTo>
                  <a:pt x="304" y="240"/>
                  <a:pt x="304" y="240"/>
                  <a:pt x="304" y="240"/>
                </a:cubicBezTo>
                <a:cubicBezTo>
                  <a:pt x="304" y="282"/>
                  <a:pt x="304" y="282"/>
                  <a:pt x="304" y="282"/>
                </a:cubicBezTo>
                <a:cubicBezTo>
                  <a:pt x="304" y="303"/>
                  <a:pt x="290" y="310"/>
                  <a:pt x="276" y="310"/>
                </a:cubicBezTo>
                <a:cubicBezTo>
                  <a:pt x="269" y="310"/>
                  <a:pt x="262" y="310"/>
                  <a:pt x="262" y="310"/>
                </a:cubicBezTo>
                <a:cubicBezTo>
                  <a:pt x="163" y="240"/>
                  <a:pt x="163" y="240"/>
                  <a:pt x="163" y="240"/>
                </a:cubicBezTo>
                <a:cubicBezTo>
                  <a:pt x="141" y="240"/>
                  <a:pt x="141" y="240"/>
                  <a:pt x="141" y="240"/>
                </a:cubicBezTo>
                <a:cubicBezTo>
                  <a:pt x="304" y="128"/>
                  <a:pt x="304" y="128"/>
                  <a:pt x="304" y="128"/>
                </a:cubicBezTo>
                <a:lnTo>
                  <a:pt x="304" y="1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3" name="Freeform 157"/>
          <p:cNvSpPr>
            <a:spLocks noChangeArrowheads="1"/>
          </p:cNvSpPr>
          <p:nvPr/>
        </p:nvSpPr>
        <p:spPr bwMode="auto">
          <a:xfrm>
            <a:off x="14729801" y="2360282"/>
            <a:ext cx="675996" cy="675994"/>
          </a:xfrm>
          <a:custGeom>
            <a:avLst/>
            <a:gdLst>
              <a:gd name="T0" fmla="*/ 207003 w 602"/>
              <a:gd name="T1" fmla="*/ 165825 h 602"/>
              <a:gd name="T2" fmla="*/ 173767 w 602"/>
              <a:gd name="T3" fmla="*/ 155709 h 602"/>
              <a:gd name="T4" fmla="*/ 173767 w 602"/>
              <a:gd name="T5" fmla="*/ 135117 h 602"/>
              <a:gd name="T6" fmla="*/ 173767 w 602"/>
              <a:gd name="T7" fmla="*/ 114885 h 602"/>
              <a:gd name="T8" fmla="*/ 43351 w 602"/>
              <a:gd name="T9" fmla="*/ 125001 h 602"/>
              <a:gd name="T10" fmla="*/ 43351 w 602"/>
              <a:gd name="T11" fmla="*/ 153180 h 602"/>
              <a:gd name="T12" fmla="*/ 43351 w 602"/>
              <a:gd name="T13" fmla="*/ 165825 h 602"/>
              <a:gd name="T14" fmla="*/ 0 w 602"/>
              <a:gd name="T15" fmla="*/ 155709 h 602"/>
              <a:gd name="T16" fmla="*/ 10115 w 602"/>
              <a:gd name="T17" fmla="*/ 50940 h 602"/>
              <a:gd name="T18" fmla="*/ 217119 w 602"/>
              <a:gd name="T19" fmla="*/ 61055 h 602"/>
              <a:gd name="T20" fmla="*/ 207003 w 602"/>
              <a:gd name="T21" fmla="*/ 165825 h 602"/>
              <a:gd name="T22" fmla="*/ 30707 w 602"/>
              <a:gd name="T23" fmla="*/ 71532 h 602"/>
              <a:gd name="T24" fmla="*/ 30707 w 602"/>
              <a:gd name="T25" fmla="*/ 91764 h 602"/>
              <a:gd name="T26" fmla="*/ 30707 w 602"/>
              <a:gd name="T27" fmla="*/ 71532 h 602"/>
              <a:gd name="T28" fmla="*/ 163291 w 602"/>
              <a:gd name="T29" fmla="*/ 40824 h 602"/>
              <a:gd name="T30" fmla="*/ 53467 w 602"/>
              <a:gd name="T31" fmla="*/ 40824 h 602"/>
              <a:gd name="T32" fmla="*/ 53467 w 602"/>
              <a:gd name="T33" fmla="*/ 30708 h 602"/>
              <a:gd name="T34" fmla="*/ 53467 w 602"/>
              <a:gd name="T35" fmla="*/ 5058 h 602"/>
              <a:gd name="T36" fmla="*/ 153175 w 602"/>
              <a:gd name="T37" fmla="*/ 0 h 602"/>
              <a:gd name="T38" fmla="*/ 153175 w 602"/>
              <a:gd name="T39" fmla="*/ 0 h 602"/>
              <a:gd name="T40" fmla="*/ 158233 w 602"/>
              <a:gd name="T41" fmla="*/ 2529 h 602"/>
              <a:gd name="T42" fmla="*/ 158233 w 602"/>
              <a:gd name="T43" fmla="*/ 2529 h 602"/>
              <a:gd name="T44" fmla="*/ 158233 w 602"/>
              <a:gd name="T45" fmla="*/ 2529 h 602"/>
              <a:gd name="T46" fmla="*/ 160762 w 602"/>
              <a:gd name="T47" fmla="*/ 5058 h 602"/>
              <a:gd name="T48" fmla="*/ 163291 w 602"/>
              <a:gd name="T49" fmla="*/ 10116 h 602"/>
              <a:gd name="T50" fmla="*/ 163291 w 602"/>
              <a:gd name="T51" fmla="*/ 10116 h 602"/>
              <a:gd name="T52" fmla="*/ 163291 w 602"/>
              <a:gd name="T53" fmla="*/ 145593 h 602"/>
              <a:gd name="T54" fmla="*/ 163291 w 602"/>
              <a:gd name="T55" fmla="*/ 196533 h 602"/>
              <a:gd name="T56" fmla="*/ 163291 w 602"/>
              <a:gd name="T57" fmla="*/ 206649 h 602"/>
              <a:gd name="T58" fmla="*/ 63943 w 602"/>
              <a:gd name="T59" fmla="*/ 217126 h 602"/>
              <a:gd name="T60" fmla="*/ 53467 w 602"/>
              <a:gd name="T61" fmla="*/ 201591 h 602"/>
              <a:gd name="T62" fmla="*/ 53467 w 602"/>
              <a:gd name="T63" fmla="*/ 145593 h 602"/>
              <a:gd name="T64" fmla="*/ 163291 w 602"/>
              <a:gd name="T65" fmla="*/ 125001 h 602"/>
              <a:gd name="T66" fmla="*/ 143060 w 602"/>
              <a:gd name="T67" fmla="*/ 145593 h 602"/>
              <a:gd name="T68" fmla="*/ 74059 w 602"/>
              <a:gd name="T69" fmla="*/ 145593 h 602"/>
              <a:gd name="T70" fmla="*/ 143060 w 602"/>
              <a:gd name="T71" fmla="*/ 155709 h 602"/>
              <a:gd name="T72" fmla="*/ 143060 w 602"/>
              <a:gd name="T73" fmla="*/ 165825 h 602"/>
              <a:gd name="T74" fmla="*/ 74059 w 602"/>
              <a:gd name="T75" fmla="*/ 165825 h 602"/>
              <a:gd name="T76" fmla="*/ 143060 w 602"/>
              <a:gd name="T77" fmla="*/ 175940 h 602"/>
              <a:gd name="T78" fmla="*/ 143060 w 602"/>
              <a:gd name="T79" fmla="*/ 186417 h 602"/>
              <a:gd name="T80" fmla="*/ 74059 w 602"/>
              <a:gd name="T81" fmla="*/ 186417 h 602"/>
              <a:gd name="T82" fmla="*/ 143060 w 602"/>
              <a:gd name="T83" fmla="*/ 196533 h 602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02" h="602">
                <a:moveTo>
                  <a:pt x="573" y="459"/>
                </a:moveTo>
                <a:lnTo>
                  <a:pt x="573" y="459"/>
                </a:lnTo>
                <a:cubicBezTo>
                  <a:pt x="481" y="459"/>
                  <a:pt x="481" y="459"/>
                  <a:pt x="481" y="459"/>
                </a:cubicBezTo>
                <a:cubicBezTo>
                  <a:pt x="481" y="431"/>
                  <a:pt x="481" y="431"/>
                  <a:pt x="481" y="431"/>
                </a:cubicBezTo>
                <a:cubicBezTo>
                  <a:pt x="481" y="424"/>
                  <a:pt x="481" y="424"/>
                  <a:pt x="481" y="424"/>
                </a:cubicBezTo>
                <a:cubicBezTo>
                  <a:pt x="481" y="374"/>
                  <a:pt x="481" y="374"/>
                  <a:pt x="481" y="374"/>
                </a:cubicBezTo>
                <a:cubicBezTo>
                  <a:pt x="481" y="346"/>
                  <a:pt x="481" y="346"/>
                  <a:pt x="481" y="346"/>
                </a:cubicBezTo>
                <a:cubicBezTo>
                  <a:pt x="481" y="318"/>
                  <a:pt x="481" y="318"/>
                  <a:pt x="481" y="318"/>
                </a:cubicBezTo>
                <a:cubicBezTo>
                  <a:pt x="120" y="318"/>
                  <a:pt x="120" y="318"/>
                  <a:pt x="120" y="318"/>
                </a:cubicBezTo>
                <a:cubicBezTo>
                  <a:pt x="120" y="346"/>
                  <a:pt x="120" y="346"/>
                  <a:pt x="120" y="346"/>
                </a:cubicBezTo>
                <a:cubicBezTo>
                  <a:pt x="120" y="374"/>
                  <a:pt x="120" y="374"/>
                  <a:pt x="120" y="374"/>
                </a:cubicBezTo>
                <a:cubicBezTo>
                  <a:pt x="120" y="424"/>
                  <a:pt x="120" y="424"/>
                  <a:pt x="120" y="424"/>
                </a:cubicBezTo>
                <a:cubicBezTo>
                  <a:pt x="120" y="431"/>
                  <a:pt x="120" y="431"/>
                  <a:pt x="120" y="431"/>
                </a:cubicBezTo>
                <a:cubicBezTo>
                  <a:pt x="120" y="459"/>
                  <a:pt x="120" y="459"/>
                  <a:pt x="120" y="459"/>
                </a:cubicBezTo>
                <a:cubicBezTo>
                  <a:pt x="28" y="459"/>
                  <a:pt x="28" y="459"/>
                  <a:pt x="28" y="459"/>
                </a:cubicBezTo>
                <a:cubicBezTo>
                  <a:pt x="7" y="459"/>
                  <a:pt x="0" y="452"/>
                  <a:pt x="0" y="431"/>
                </a:cubicBezTo>
                <a:cubicBezTo>
                  <a:pt x="0" y="169"/>
                  <a:pt x="0" y="169"/>
                  <a:pt x="0" y="169"/>
                </a:cubicBezTo>
                <a:cubicBezTo>
                  <a:pt x="0" y="155"/>
                  <a:pt x="7" y="141"/>
                  <a:pt x="28" y="141"/>
                </a:cubicBezTo>
                <a:cubicBezTo>
                  <a:pt x="573" y="141"/>
                  <a:pt x="573" y="141"/>
                  <a:pt x="573" y="141"/>
                </a:cubicBezTo>
                <a:cubicBezTo>
                  <a:pt x="587" y="141"/>
                  <a:pt x="601" y="155"/>
                  <a:pt x="601" y="169"/>
                </a:cubicBezTo>
                <a:cubicBezTo>
                  <a:pt x="601" y="431"/>
                  <a:pt x="601" y="431"/>
                  <a:pt x="601" y="431"/>
                </a:cubicBezTo>
                <a:cubicBezTo>
                  <a:pt x="601" y="452"/>
                  <a:pt x="587" y="459"/>
                  <a:pt x="573" y="459"/>
                </a:cubicBezTo>
                <a:close/>
                <a:moveTo>
                  <a:pt x="85" y="198"/>
                </a:moveTo>
                <a:lnTo>
                  <a:pt x="85" y="198"/>
                </a:lnTo>
                <a:cubicBezTo>
                  <a:pt x="64" y="198"/>
                  <a:pt x="57" y="212"/>
                  <a:pt x="57" y="226"/>
                </a:cubicBezTo>
                <a:cubicBezTo>
                  <a:pt x="57" y="240"/>
                  <a:pt x="64" y="254"/>
                  <a:pt x="85" y="254"/>
                </a:cubicBezTo>
                <a:cubicBezTo>
                  <a:pt x="99" y="254"/>
                  <a:pt x="113" y="240"/>
                  <a:pt x="113" y="226"/>
                </a:cubicBezTo>
                <a:cubicBezTo>
                  <a:pt x="113" y="212"/>
                  <a:pt x="99" y="198"/>
                  <a:pt x="85" y="198"/>
                </a:cubicBezTo>
                <a:close/>
                <a:moveTo>
                  <a:pt x="452" y="113"/>
                </a:moveTo>
                <a:lnTo>
                  <a:pt x="452" y="113"/>
                </a:lnTo>
                <a:cubicBezTo>
                  <a:pt x="148" y="113"/>
                  <a:pt x="148" y="113"/>
                  <a:pt x="148" y="113"/>
                </a:cubicBezTo>
                <a:cubicBezTo>
                  <a:pt x="148" y="85"/>
                  <a:pt x="148" y="85"/>
                  <a:pt x="148" y="85"/>
                </a:cubicBezTo>
                <a:cubicBezTo>
                  <a:pt x="148" y="28"/>
                  <a:pt x="148" y="28"/>
                  <a:pt x="148" y="28"/>
                </a:cubicBezTo>
                <a:cubicBezTo>
                  <a:pt x="148" y="21"/>
                  <a:pt x="148" y="21"/>
                  <a:pt x="148" y="14"/>
                </a:cubicBezTo>
                <a:cubicBezTo>
                  <a:pt x="155" y="7"/>
                  <a:pt x="163" y="0"/>
                  <a:pt x="177" y="0"/>
                </a:cubicBezTo>
                <a:cubicBezTo>
                  <a:pt x="424" y="0"/>
                  <a:pt x="424" y="0"/>
                  <a:pt x="424" y="0"/>
                </a:cubicBezTo>
                <a:cubicBezTo>
                  <a:pt x="431" y="0"/>
                  <a:pt x="431" y="0"/>
                  <a:pt x="438" y="7"/>
                </a:cubicBezTo>
                <a:cubicBezTo>
                  <a:pt x="445" y="7"/>
                  <a:pt x="445" y="14"/>
                  <a:pt x="445" y="14"/>
                </a:cubicBezTo>
                <a:cubicBezTo>
                  <a:pt x="445" y="14"/>
                  <a:pt x="452" y="21"/>
                  <a:pt x="452" y="28"/>
                </a:cubicBezTo>
                <a:cubicBezTo>
                  <a:pt x="452" y="113"/>
                  <a:pt x="452" y="113"/>
                  <a:pt x="452" y="113"/>
                </a:cubicBezTo>
                <a:close/>
                <a:moveTo>
                  <a:pt x="452" y="403"/>
                </a:moveTo>
                <a:lnTo>
                  <a:pt x="452" y="403"/>
                </a:lnTo>
                <a:cubicBezTo>
                  <a:pt x="452" y="544"/>
                  <a:pt x="452" y="544"/>
                  <a:pt x="452" y="544"/>
                </a:cubicBezTo>
                <a:cubicBezTo>
                  <a:pt x="452" y="558"/>
                  <a:pt x="452" y="558"/>
                  <a:pt x="452" y="558"/>
                </a:cubicBezTo>
                <a:cubicBezTo>
                  <a:pt x="452" y="572"/>
                  <a:pt x="452" y="572"/>
                  <a:pt x="452" y="572"/>
                </a:cubicBezTo>
                <a:cubicBezTo>
                  <a:pt x="452" y="594"/>
                  <a:pt x="438" y="601"/>
                  <a:pt x="424" y="601"/>
                </a:cubicBezTo>
                <a:cubicBezTo>
                  <a:pt x="177" y="601"/>
                  <a:pt x="177" y="601"/>
                  <a:pt x="177" y="601"/>
                </a:cubicBezTo>
                <a:cubicBezTo>
                  <a:pt x="163" y="601"/>
                  <a:pt x="148" y="594"/>
                  <a:pt x="148" y="572"/>
                </a:cubicBezTo>
                <a:cubicBezTo>
                  <a:pt x="148" y="558"/>
                  <a:pt x="148" y="558"/>
                  <a:pt x="148" y="558"/>
                </a:cubicBezTo>
                <a:cubicBezTo>
                  <a:pt x="148" y="544"/>
                  <a:pt x="148" y="544"/>
                  <a:pt x="148" y="544"/>
                </a:cubicBezTo>
                <a:cubicBezTo>
                  <a:pt x="148" y="403"/>
                  <a:pt x="148" y="403"/>
                  <a:pt x="148" y="403"/>
                </a:cubicBezTo>
                <a:cubicBezTo>
                  <a:pt x="148" y="346"/>
                  <a:pt x="148" y="346"/>
                  <a:pt x="148" y="346"/>
                </a:cubicBezTo>
                <a:cubicBezTo>
                  <a:pt x="452" y="346"/>
                  <a:pt x="452" y="346"/>
                  <a:pt x="452" y="346"/>
                </a:cubicBezTo>
                <a:lnTo>
                  <a:pt x="452" y="403"/>
                </a:lnTo>
                <a:close/>
                <a:moveTo>
                  <a:pt x="396" y="403"/>
                </a:moveTo>
                <a:lnTo>
                  <a:pt x="396" y="403"/>
                </a:lnTo>
                <a:cubicBezTo>
                  <a:pt x="205" y="403"/>
                  <a:pt x="205" y="403"/>
                  <a:pt x="205" y="403"/>
                </a:cubicBezTo>
                <a:cubicBezTo>
                  <a:pt x="205" y="431"/>
                  <a:pt x="205" y="431"/>
                  <a:pt x="205" y="431"/>
                </a:cubicBezTo>
                <a:cubicBezTo>
                  <a:pt x="396" y="431"/>
                  <a:pt x="396" y="431"/>
                  <a:pt x="396" y="431"/>
                </a:cubicBezTo>
                <a:lnTo>
                  <a:pt x="396" y="403"/>
                </a:lnTo>
                <a:close/>
                <a:moveTo>
                  <a:pt x="396" y="459"/>
                </a:moveTo>
                <a:lnTo>
                  <a:pt x="396" y="459"/>
                </a:lnTo>
                <a:cubicBezTo>
                  <a:pt x="205" y="459"/>
                  <a:pt x="205" y="459"/>
                  <a:pt x="205" y="459"/>
                </a:cubicBezTo>
                <a:cubicBezTo>
                  <a:pt x="205" y="487"/>
                  <a:pt x="205" y="487"/>
                  <a:pt x="205" y="487"/>
                </a:cubicBezTo>
                <a:cubicBezTo>
                  <a:pt x="396" y="487"/>
                  <a:pt x="396" y="487"/>
                  <a:pt x="396" y="487"/>
                </a:cubicBezTo>
                <a:lnTo>
                  <a:pt x="396" y="459"/>
                </a:lnTo>
                <a:close/>
                <a:moveTo>
                  <a:pt x="396" y="516"/>
                </a:moveTo>
                <a:lnTo>
                  <a:pt x="396" y="516"/>
                </a:lnTo>
                <a:cubicBezTo>
                  <a:pt x="205" y="516"/>
                  <a:pt x="205" y="516"/>
                  <a:pt x="205" y="516"/>
                </a:cubicBezTo>
                <a:cubicBezTo>
                  <a:pt x="205" y="544"/>
                  <a:pt x="205" y="544"/>
                  <a:pt x="205" y="544"/>
                </a:cubicBezTo>
                <a:cubicBezTo>
                  <a:pt x="396" y="544"/>
                  <a:pt x="396" y="544"/>
                  <a:pt x="396" y="544"/>
                </a:cubicBezTo>
                <a:lnTo>
                  <a:pt x="396" y="5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4" name="Freeform 158"/>
          <p:cNvSpPr>
            <a:spLocks noChangeArrowheads="1"/>
          </p:cNvSpPr>
          <p:nvPr/>
        </p:nvSpPr>
        <p:spPr bwMode="auto">
          <a:xfrm>
            <a:off x="13540644" y="2389888"/>
            <a:ext cx="680930" cy="611850"/>
          </a:xfrm>
          <a:custGeom>
            <a:avLst/>
            <a:gdLst>
              <a:gd name="T0" fmla="*/ 216189 w 609"/>
              <a:gd name="T1" fmla="*/ 193960 h 545"/>
              <a:gd name="T2" fmla="*/ 216189 w 609"/>
              <a:gd name="T3" fmla="*/ 193960 h 545"/>
              <a:gd name="T4" fmla="*/ 147484 w 609"/>
              <a:gd name="T5" fmla="*/ 114859 h 545"/>
              <a:gd name="T6" fmla="*/ 213671 w 609"/>
              <a:gd name="T7" fmla="*/ 50928 h 545"/>
              <a:gd name="T8" fmla="*/ 218707 w 609"/>
              <a:gd name="T9" fmla="*/ 58874 h 545"/>
              <a:gd name="T10" fmla="*/ 218707 w 609"/>
              <a:gd name="T11" fmla="*/ 186375 h 545"/>
              <a:gd name="T12" fmla="*/ 216189 w 609"/>
              <a:gd name="T13" fmla="*/ 193960 h 545"/>
              <a:gd name="T14" fmla="*/ 5036 w 609"/>
              <a:gd name="T15" fmla="*/ 50928 h 545"/>
              <a:gd name="T16" fmla="*/ 5036 w 609"/>
              <a:gd name="T17" fmla="*/ 50928 h 545"/>
              <a:gd name="T18" fmla="*/ 10072 w 609"/>
              <a:gd name="T19" fmla="*/ 48400 h 545"/>
              <a:gd name="T20" fmla="*/ 71224 w 609"/>
              <a:gd name="T21" fmla="*/ 48400 h 545"/>
              <a:gd name="T22" fmla="*/ 86332 w 609"/>
              <a:gd name="T23" fmla="*/ 53457 h 545"/>
              <a:gd name="T24" fmla="*/ 88850 w 609"/>
              <a:gd name="T25" fmla="*/ 53457 h 545"/>
              <a:gd name="T26" fmla="*/ 88850 w 609"/>
              <a:gd name="T27" fmla="*/ 81630 h 545"/>
              <a:gd name="T28" fmla="*/ 109354 w 609"/>
              <a:gd name="T29" fmla="*/ 102218 h 545"/>
              <a:gd name="T30" fmla="*/ 129498 w 609"/>
              <a:gd name="T31" fmla="*/ 81630 h 545"/>
              <a:gd name="T32" fmla="*/ 129498 w 609"/>
              <a:gd name="T33" fmla="*/ 53457 h 545"/>
              <a:gd name="T34" fmla="*/ 132016 w 609"/>
              <a:gd name="T35" fmla="*/ 53457 h 545"/>
              <a:gd name="T36" fmla="*/ 147484 w 609"/>
              <a:gd name="T37" fmla="*/ 48400 h 545"/>
              <a:gd name="T38" fmla="*/ 208276 w 609"/>
              <a:gd name="T39" fmla="*/ 48400 h 545"/>
              <a:gd name="T40" fmla="*/ 213671 w 609"/>
              <a:gd name="T41" fmla="*/ 50928 h 545"/>
              <a:gd name="T42" fmla="*/ 109354 w 609"/>
              <a:gd name="T43" fmla="*/ 132919 h 545"/>
              <a:gd name="T44" fmla="*/ 5036 w 609"/>
              <a:gd name="T45" fmla="*/ 50928 h 545"/>
              <a:gd name="T46" fmla="*/ 132016 w 609"/>
              <a:gd name="T47" fmla="*/ 43343 h 545"/>
              <a:gd name="T48" fmla="*/ 132016 w 609"/>
              <a:gd name="T49" fmla="*/ 43343 h 545"/>
              <a:gd name="T50" fmla="*/ 126980 w 609"/>
              <a:gd name="T51" fmla="*/ 40815 h 545"/>
              <a:gd name="T52" fmla="*/ 119426 w 609"/>
              <a:gd name="T53" fmla="*/ 35758 h 545"/>
              <a:gd name="T54" fmla="*/ 119426 w 609"/>
              <a:gd name="T55" fmla="*/ 81630 h 545"/>
              <a:gd name="T56" fmla="*/ 109354 w 609"/>
              <a:gd name="T57" fmla="*/ 92104 h 545"/>
              <a:gd name="T58" fmla="*/ 99282 w 609"/>
              <a:gd name="T59" fmla="*/ 81630 h 545"/>
              <a:gd name="T60" fmla="*/ 99282 w 609"/>
              <a:gd name="T61" fmla="*/ 35758 h 545"/>
              <a:gd name="T62" fmla="*/ 91368 w 609"/>
              <a:gd name="T63" fmla="*/ 40815 h 545"/>
              <a:gd name="T64" fmla="*/ 86332 w 609"/>
              <a:gd name="T65" fmla="*/ 43343 h 545"/>
              <a:gd name="T66" fmla="*/ 76260 w 609"/>
              <a:gd name="T67" fmla="*/ 33230 h 545"/>
              <a:gd name="T68" fmla="*/ 78778 w 609"/>
              <a:gd name="T69" fmla="*/ 28173 h 545"/>
              <a:gd name="T70" fmla="*/ 101800 w 609"/>
              <a:gd name="T71" fmla="*/ 2528 h 545"/>
              <a:gd name="T72" fmla="*/ 109354 w 609"/>
              <a:gd name="T73" fmla="*/ 0 h 545"/>
              <a:gd name="T74" fmla="*/ 116908 w 609"/>
              <a:gd name="T75" fmla="*/ 2528 h 545"/>
              <a:gd name="T76" fmla="*/ 139929 w 609"/>
              <a:gd name="T77" fmla="*/ 28173 h 545"/>
              <a:gd name="T78" fmla="*/ 142448 w 609"/>
              <a:gd name="T79" fmla="*/ 33230 h 545"/>
              <a:gd name="T80" fmla="*/ 132016 w 609"/>
              <a:gd name="T81" fmla="*/ 43343 h 545"/>
              <a:gd name="T82" fmla="*/ 2518 w 609"/>
              <a:gd name="T83" fmla="*/ 193960 h 545"/>
              <a:gd name="T84" fmla="*/ 2518 w 609"/>
              <a:gd name="T85" fmla="*/ 193960 h 545"/>
              <a:gd name="T86" fmla="*/ 0 w 609"/>
              <a:gd name="T87" fmla="*/ 186375 h 545"/>
              <a:gd name="T88" fmla="*/ 0 w 609"/>
              <a:gd name="T89" fmla="*/ 58874 h 545"/>
              <a:gd name="T90" fmla="*/ 5036 w 609"/>
              <a:gd name="T91" fmla="*/ 50928 h 545"/>
              <a:gd name="T92" fmla="*/ 71224 w 609"/>
              <a:gd name="T93" fmla="*/ 114859 h 545"/>
              <a:gd name="T94" fmla="*/ 2518 w 609"/>
              <a:gd name="T95" fmla="*/ 193960 h 545"/>
              <a:gd name="T96" fmla="*/ 109354 w 609"/>
              <a:gd name="T97" fmla="*/ 153146 h 545"/>
              <a:gd name="T98" fmla="*/ 109354 w 609"/>
              <a:gd name="T99" fmla="*/ 153146 h 545"/>
              <a:gd name="T100" fmla="*/ 137411 w 609"/>
              <a:gd name="T101" fmla="*/ 124973 h 545"/>
              <a:gd name="T102" fmla="*/ 213671 w 609"/>
              <a:gd name="T103" fmla="*/ 193960 h 545"/>
              <a:gd name="T104" fmla="*/ 208276 w 609"/>
              <a:gd name="T105" fmla="*/ 196489 h 545"/>
              <a:gd name="T106" fmla="*/ 10072 w 609"/>
              <a:gd name="T107" fmla="*/ 196489 h 545"/>
              <a:gd name="T108" fmla="*/ 5036 w 609"/>
              <a:gd name="T109" fmla="*/ 193960 h 545"/>
              <a:gd name="T110" fmla="*/ 81296 w 609"/>
              <a:gd name="T111" fmla="*/ 124973 h 545"/>
              <a:gd name="T112" fmla="*/ 109354 w 609"/>
              <a:gd name="T113" fmla="*/ 153146 h 545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09" h="545">
                <a:moveTo>
                  <a:pt x="601" y="537"/>
                </a:moveTo>
                <a:lnTo>
                  <a:pt x="601" y="537"/>
                </a:lnTo>
                <a:cubicBezTo>
                  <a:pt x="410" y="318"/>
                  <a:pt x="410" y="318"/>
                  <a:pt x="410" y="318"/>
                </a:cubicBezTo>
                <a:cubicBezTo>
                  <a:pt x="594" y="141"/>
                  <a:pt x="594" y="141"/>
                  <a:pt x="594" y="141"/>
                </a:cubicBezTo>
                <a:cubicBezTo>
                  <a:pt x="601" y="148"/>
                  <a:pt x="608" y="156"/>
                  <a:pt x="608" y="163"/>
                </a:cubicBezTo>
                <a:cubicBezTo>
                  <a:pt x="608" y="516"/>
                  <a:pt x="608" y="516"/>
                  <a:pt x="608" y="516"/>
                </a:cubicBezTo>
                <a:cubicBezTo>
                  <a:pt x="608" y="523"/>
                  <a:pt x="601" y="530"/>
                  <a:pt x="601" y="537"/>
                </a:cubicBezTo>
                <a:close/>
                <a:moveTo>
                  <a:pt x="14" y="141"/>
                </a:moveTo>
                <a:lnTo>
                  <a:pt x="14" y="141"/>
                </a:lnTo>
                <a:cubicBezTo>
                  <a:pt x="14" y="134"/>
                  <a:pt x="21" y="134"/>
                  <a:pt x="28" y="134"/>
                </a:cubicBezTo>
                <a:cubicBezTo>
                  <a:pt x="198" y="134"/>
                  <a:pt x="198" y="134"/>
                  <a:pt x="198" y="134"/>
                </a:cubicBezTo>
                <a:cubicBezTo>
                  <a:pt x="205" y="141"/>
                  <a:pt x="219" y="148"/>
                  <a:pt x="240" y="148"/>
                </a:cubicBezTo>
                <a:lnTo>
                  <a:pt x="247" y="148"/>
                </a:lnTo>
                <a:cubicBezTo>
                  <a:pt x="247" y="226"/>
                  <a:pt x="247" y="226"/>
                  <a:pt x="247" y="226"/>
                </a:cubicBezTo>
                <a:cubicBezTo>
                  <a:pt x="247" y="255"/>
                  <a:pt x="276" y="283"/>
                  <a:pt x="304" y="283"/>
                </a:cubicBezTo>
                <a:cubicBezTo>
                  <a:pt x="332" y="283"/>
                  <a:pt x="360" y="255"/>
                  <a:pt x="360" y="226"/>
                </a:cubicBezTo>
                <a:cubicBezTo>
                  <a:pt x="360" y="148"/>
                  <a:pt x="360" y="148"/>
                  <a:pt x="360" y="148"/>
                </a:cubicBezTo>
                <a:lnTo>
                  <a:pt x="367" y="148"/>
                </a:lnTo>
                <a:cubicBezTo>
                  <a:pt x="389" y="148"/>
                  <a:pt x="403" y="141"/>
                  <a:pt x="410" y="134"/>
                </a:cubicBezTo>
                <a:cubicBezTo>
                  <a:pt x="579" y="134"/>
                  <a:pt x="579" y="134"/>
                  <a:pt x="579" y="134"/>
                </a:cubicBezTo>
                <a:cubicBezTo>
                  <a:pt x="587" y="134"/>
                  <a:pt x="594" y="134"/>
                  <a:pt x="594" y="141"/>
                </a:cubicBezTo>
                <a:cubicBezTo>
                  <a:pt x="304" y="368"/>
                  <a:pt x="304" y="368"/>
                  <a:pt x="304" y="368"/>
                </a:cubicBezTo>
                <a:lnTo>
                  <a:pt x="14" y="141"/>
                </a:lnTo>
                <a:close/>
                <a:moveTo>
                  <a:pt x="367" y="120"/>
                </a:moveTo>
                <a:lnTo>
                  <a:pt x="367" y="120"/>
                </a:lnTo>
                <a:cubicBezTo>
                  <a:pt x="360" y="120"/>
                  <a:pt x="353" y="120"/>
                  <a:pt x="353" y="113"/>
                </a:cubicBezTo>
                <a:cubicBezTo>
                  <a:pt x="332" y="99"/>
                  <a:pt x="332" y="99"/>
                  <a:pt x="332" y="99"/>
                </a:cubicBezTo>
                <a:cubicBezTo>
                  <a:pt x="332" y="226"/>
                  <a:pt x="332" y="226"/>
                  <a:pt x="332" y="226"/>
                </a:cubicBezTo>
                <a:cubicBezTo>
                  <a:pt x="332" y="241"/>
                  <a:pt x="318" y="255"/>
                  <a:pt x="304" y="255"/>
                </a:cubicBezTo>
                <a:cubicBezTo>
                  <a:pt x="290" y="255"/>
                  <a:pt x="276" y="241"/>
                  <a:pt x="276" y="226"/>
                </a:cubicBezTo>
                <a:cubicBezTo>
                  <a:pt x="276" y="99"/>
                  <a:pt x="276" y="99"/>
                  <a:pt x="276" y="99"/>
                </a:cubicBezTo>
                <a:cubicBezTo>
                  <a:pt x="254" y="113"/>
                  <a:pt x="254" y="113"/>
                  <a:pt x="254" y="113"/>
                </a:cubicBezTo>
                <a:cubicBezTo>
                  <a:pt x="254" y="120"/>
                  <a:pt x="247" y="120"/>
                  <a:pt x="240" y="120"/>
                </a:cubicBezTo>
                <a:cubicBezTo>
                  <a:pt x="219" y="120"/>
                  <a:pt x="212" y="113"/>
                  <a:pt x="212" y="92"/>
                </a:cubicBezTo>
                <a:cubicBezTo>
                  <a:pt x="212" y="85"/>
                  <a:pt x="212" y="78"/>
                  <a:pt x="219" y="78"/>
                </a:cubicBezTo>
                <a:cubicBezTo>
                  <a:pt x="283" y="7"/>
                  <a:pt x="283" y="7"/>
                  <a:pt x="283" y="7"/>
                </a:cubicBezTo>
                <a:cubicBezTo>
                  <a:pt x="290" y="0"/>
                  <a:pt x="297" y="0"/>
                  <a:pt x="304" y="0"/>
                </a:cubicBezTo>
                <a:cubicBezTo>
                  <a:pt x="311" y="0"/>
                  <a:pt x="318" y="0"/>
                  <a:pt x="325" y="7"/>
                </a:cubicBezTo>
                <a:cubicBezTo>
                  <a:pt x="389" y="78"/>
                  <a:pt x="389" y="78"/>
                  <a:pt x="389" y="78"/>
                </a:cubicBezTo>
                <a:cubicBezTo>
                  <a:pt x="396" y="78"/>
                  <a:pt x="396" y="85"/>
                  <a:pt x="396" y="92"/>
                </a:cubicBezTo>
                <a:cubicBezTo>
                  <a:pt x="396" y="113"/>
                  <a:pt x="389" y="120"/>
                  <a:pt x="367" y="120"/>
                </a:cubicBezTo>
                <a:close/>
                <a:moveTo>
                  <a:pt x="7" y="537"/>
                </a:moveTo>
                <a:lnTo>
                  <a:pt x="7" y="537"/>
                </a:lnTo>
                <a:cubicBezTo>
                  <a:pt x="7" y="530"/>
                  <a:pt x="0" y="523"/>
                  <a:pt x="0" y="516"/>
                </a:cubicBezTo>
                <a:cubicBezTo>
                  <a:pt x="0" y="163"/>
                  <a:pt x="0" y="163"/>
                  <a:pt x="0" y="163"/>
                </a:cubicBezTo>
                <a:cubicBezTo>
                  <a:pt x="0" y="156"/>
                  <a:pt x="7" y="148"/>
                  <a:pt x="14" y="141"/>
                </a:cubicBezTo>
                <a:cubicBezTo>
                  <a:pt x="198" y="318"/>
                  <a:pt x="198" y="318"/>
                  <a:pt x="198" y="318"/>
                </a:cubicBezTo>
                <a:lnTo>
                  <a:pt x="7" y="537"/>
                </a:lnTo>
                <a:close/>
                <a:moveTo>
                  <a:pt x="304" y="424"/>
                </a:moveTo>
                <a:lnTo>
                  <a:pt x="304" y="424"/>
                </a:lnTo>
                <a:cubicBezTo>
                  <a:pt x="382" y="346"/>
                  <a:pt x="382" y="346"/>
                  <a:pt x="382" y="346"/>
                </a:cubicBezTo>
                <a:cubicBezTo>
                  <a:pt x="594" y="537"/>
                  <a:pt x="594" y="537"/>
                  <a:pt x="594" y="537"/>
                </a:cubicBezTo>
                <a:cubicBezTo>
                  <a:pt x="594" y="544"/>
                  <a:pt x="587" y="544"/>
                  <a:pt x="579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21" y="544"/>
                  <a:pt x="14" y="544"/>
                  <a:pt x="14" y="537"/>
                </a:cubicBezTo>
                <a:cubicBezTo>
                  <a:pt x="226" y="346"/>
                  <a:pt x="226" y="346"/>
                  <a:pt x="226" y="346"/>
                </a:cubicBezTo>
                <a:lnTo>
                  <a:pt x="304" y="4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5" name="Freeform 159"/>
          <p:cNvSpPr>
            <a:spLocks noChangeArrowheads="1"/>
          </p:cNvSpPr>
          <p:nvPr/>
        </p:nvSpPr>
        <p:spPr bwMode="auto">
          <a:xfrm>
            <a:off x="12366286" y="2389888"/>
            <a:ext cx="675994" cy="611850"/>
          </a:xfrm>
          <a:custGeom>
            <a:avLst/>
            <a:gdLst>
              <a:gd name="T0" fmla="*/ 214589 w 602"/>
              <a:gd name="T1" fmla="*/ 193960 h 545"/>
              <a:gd name="T2" fmla="*/ 214589 w 602"/>
              <a:gd name="T3" fmla="*/ 193960 h 545"/>
              <a:gd name="T4" fmla="*/ 148117 w 602"/>
              <a:gd name="T5" fmla="*/ 114859 h 545"/>
              <a:gd name="T6" fmla="*/ 214589 w 602"/>
              <a:gd name="T7" fmla="*/ 50928 h 545"/>
              <a:gd name="T8" fmla="*/ 217118 w 602"/>
              <a:gd name="T9" fmla="*/ 58874 h 545"/>
              <a:gd name="T10" fmla="*/ 217118 w 602"/>
              <a:gd name="T11" fmla="*/ 186375 h 545"/>
              <a:gd name="T12" fmla="*/ 214589 w 602"/>
              <a:gd name="T13" fmla="*/ 193960 h 545"/>
              <a:gd name="T14" fmla="*/ 2529 w 602"/>
              <a:gd name="T15" fmla="*/ 50928 h 545"/>
              <a:gd name="T16" fmla="*/ 2529 w 602"/>
              <a:gd name="T17" fmla="*/ 50928 h 545"/>
              <a:gd name="T18" fmla="*/ 10115 w 602"/>
              <a:gd name="T19" fmla="*/ 48400 h 545"/>
              <a:gd name="T20" fmla="*/ 66472 w 602"/>
              <a:gd name="T21" fmla="*/ 48400 h 545"/>
              <a:gd name="T22" fmla="*/ 63582 w 602"/>
              <a:gd name="T23" fmla="*/ 58874 h 545"/>
              <a:gd name="T24" fmla="*/ 71530 w 602"/>
              <a:gd name="T25" fmla="*/ 71516 h 545"/>
              <a:gd name="T26" fmla="*/ 71530 w 602"/>
              <a:gd name="T27" fmla="*/ 71516 h 545"/>
              <a:gd name="T28" fmla="*/ 94289 w 602"/>
              <a:gd name="T29" fmla="*/ 97161 h 545"/>
              <a:gd name="T30" fmla="*/ 94289 w 602"/>
              <a:gd name="T31" fmla="*/ 97161 h 545"/>
              <a:gd name="T32" fmla="*/ 109823 w 602"/>
              <a:gd name="T33" fmla="*/ 102218 h 545"/>
              <a:gd name="T34" fmla="*/ 122467 w 602"/>
              <a:gd name="T35" fmla="*/ 97161 h 545"/>
              <a:gd name="T36" fmla="*/ 122467 w 602"/>
              <a:gd name="T37" fmla="*/ 97161 h 545"/>
              <a:gd name="T38" fmla="*/ 148117 w 602"/>
              <a:gd name="T39" fmla="*/ 71516 h 545"/>
              <a:gd name="T40" fmla="*/ 148117 w 602"/>
              <a:gd name="T41" fmla="*/ 71516 h 545"/>
              <a:gd name="T42" fmla="*/ 153175 w 602"/>
              <a:gd name="T43" fmla="*/ 58874 h 545"/>
              <a:gd name="T44" fmla="*/ 150646 w 602"/>
              <a:gd name="T45" fmla="*/ 48400 h 545"/>
              <a:gd name="T46" fmla="*/ 206641 w 602"/>
              <a:gd name="T47" fmla="*/ 48400 h 545"/>
              <a:gd name="T48" fmla="*/ 214589 w 602"/>
              <a:gd name="T49" fmla="*/ 50928 h 545"/>
              <a:gd name="T50" fmla="*/ 109823 w 602"/>
              <a:gd name="T51" fmla="*/ 132919 h 545"/>
              <a:gd name="T52" fmla="*/ 2529 w 602"/>
              <a:gd name="T53" fmla="*/ 50928 h 545"/>
              <a:gd name="T54" fmla="*/ 114881 w 602"/>
              <a:gd name="T55" fmla="*/ 89576 h 545"/>
              <a:gd name="T56" fmla="*/ 114881 w 602"/>
              <a:gd name="T57" fmla="*/ 89576 h 545"/>
              <a:gd name="T58" fmla="*/ 109823 w 602"/>
              <a:gd name="T59" fmla="*/ 92104 h 545"/>
              <a:gd name="T60" fmla="*/ 102237 w 602"/>
              <a:gd name="T61" fmla="*/ 89576 h 545"/>
              <a:gd name="T62" fmla="*/ 79116 w 602"/>
              <a:gd name="T63" fmla="*/ 63931 h 545"/>
              <a:gd name="T64" fmla="*/ 74058 w 602"/>
              <a:gd name="T65" fmla="*/ 58874 h 545"/>
              <a:gd name="T66" fmla="*/ 84174 w 602"/>
              <a:gd name="T67" fmla="*/ 48400 h 545"/>
              <a:gd name="T68" fmla="*/ 91760 w 602"/>
              <a:gd name="T69" fmla="*/ 50928 h 545"/>
              <a:gd name="T70" fmla="*/ 99708 w 602"/>
              <a:gd name="T71" fmla="*/ 56346 h 545"/>
              <a:gd name="T72" fmla="*/ 99708 w 602"/>
              <a:gd name="T73" fmla="*/ 10113 h 545"/>
              <a:gd name="T74" fmla="*/ 109823 w 602"/>
              <a:gd name="T75" fmla="*/ 0 h 545"/>
              <a:gd name="T76" fmla="*/ 119939 w 602"/>
              <a:gd name="T77" fmla="*/ 10113 h 545"/>
              <a:gd name="T78" fmla="*/ 119939 w 602"/>
              <a:gd name="T79" fmla="*/ 56346 h 545"/>
              <a:gd name="T80" fmla="*/ 124996 w 602"/>
              <a:gd name="T81" fmla="*/ 50928 h 545"/>
              <a:gd name="T82" fmla="*/ 132583 w 602"/>
              <a:gd name="T83" fmla="*/ 48400 h 545"/>
              <a:gd name="T84" fmla="*/ 143059 w 602"/>
              <a:gd name="T85" fmla="*/ 58874 h 545"/>
              <a:gd name="T86" fmla="*/ 140530 w 602"/>
              <a:gd name="T87" fmla="*/ 63931 h 545"/>
              <a:gd name="T88" fmla="*/ 114881 w 602"/>
              <a:gd name="T89" fmla="*/ 89576 h 545"/>
              <a:gd name="T90" fmla="*/ 2529 w 602"/>
              <a:gd name="T91" fmla="*/ 193960 h 545"/>
              <a:gd name="T92" fmla="*/ 2529 w 602"/>
              <a:gd name="T93" fmla="*/ 193960 h 545"/>
              <a:gd name="T94" fmla="*/ 0 w 602"/>
              <a:gd name="T95" fmla="*/ 186375 h 545"/>
              <a:gd name="T96" fmla="*/ 0 w 602"/>
              <a:gd name="T97" fmla="*/ 58874 h 545"/>
              <a:gd name="T98" fmla="*/ 2529 w 602"/>
              <a:gd name="T99" fmla="*/ 50928 h 545"/>
              <a:gd name="T100" fmla="*/ 69001 w 602"/>
              <a:gd name="T101" fmla="*/ 114859 h 545"/>
              <a:gd name="T102" fmla="*/ 2529 w 602"/>
              <a:gd name="T103" fmla="*/ 193960 h 545"/>
              <a:gd name="T104" fmla="*/ 109823 w 602"/>
              <a:gd name="T105" fmla="*/ 153146 h 545"/>
              <a:gd name="T106" fmla="*/ 109823 w 602"/>
              <a:gd name="T107" fmla="*/ 153146 h 545"/>
              <a:gd name="T108" fmla="*/ 138002 w 602"/>
              <a:gd name="T109" fmla="*/ 124973 h 545"/>
              <a:gd name="T110" fmla="*/ 214589 w 602"/>
              <a:gd name="T111" fmla="*/ 193960 h 545"/>
              <a:gd name="T112" fmla="*/ 206641 w 602"/>
              <a:gd name="T113" fmla="*/ 196489 h 545"/>
              <a:gd name="T114" fmla="*/ 10115 w 602"/>
              <a:gd name="T115" fmla="*/ 196489 h 545"/>
              <a:gd name="T116" fmla="*/ 2529 w 602"/>
              <a:gd name="T117" fmla="*/ 193960 h 545"/>
              <a:gd name="T118" fmla="*/ 81645 w 602"/>
              <a:gd name="T119" fmla="*/ 124973 h 545"/>
              <a:gd name="T120" fmla="*/ 109823 w 602"/>
              <a:gd name="T121" fmla="*/ 153146 h 54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02" h="545">
                <a:moveTo>
                  <a:pt x="594" y="537"/>
                </a:moveTo>
                <a:lnTo>
                  <a:pt x="594" y="537"/>
                </a:lnTo>
                <a:cubicBezTo>
                  <a:pt x="410" y="318"/>
                  <a:pt x="410" y="318"/>
                  <a:pt x="410" y="318"/>
                </a:cubicBezTo>
                <a:cubicBezTo>
                  <a:pt x="594" y="141"/>
                  <a:pt x="594" y="141"/>
                  <a:pt x="594" y="141"/>
                </a:cubicBezTo>
                <a:cubicBezTo>
                  <a:pt x="601" y="148"/>
                  <a:pt x="601" y="156"/>
                  <a:pt x="601" y="163"/>
                </a:cubicBezTo>
                <a:cubicBezTo>
                  <a:pt x="601" y="516"/>
                  <a:pt x="601" y="516"/>
                  <a:pt x="601" y="516"/>
                </a:cubicBezTo>
                <a:cubicBezTo>
                  <a:pt x="601" y="523"/>
                  <a:pt x="601" y="530"/>
                  <a:pt x="594" y="537"/>
                </a:cubicBezTo>
                <a:close/>
                <a:moveTo>
                  <a:pt x="7" y="141"/>
                </a:moveTo>
                <a:lnTo>
                  <a:pt x="7" y="141"/>
                </a:lnTo>
                <a:cubicBezTo>
                  <a:pt x="14" y="134"/>
                  <a:pt x="21" y="134"/>
                  <a:pt x="28" y="134"/>
                </a:cubicBezTo>
                <a:cubicBezTo>
                  <a:pt x="184" y="134"/>
                  <a:pt x="184" y="134"/>
                  <a:pt x="184" y="134"/>
                </a:cubicBezTo>
                <a:cubicBezTo>
                  <a:pt x="184" y="141"/>
                  <a:pt x="176" y="148"/>
                  <a:pt x="176" y="163"/>
                </a:cubicBezTo>
                <a:cubicBezTo>
                  <a:pt x="176" y="177"/>
                  <a:pt x="184" y="191"/>
                  <a:pt x="198" y="198"/>
                </a:cubicBezTo>
                <a:cubicBezTo>
                  <a:pt x="261" y="269"/>
                  <a:pt x="261" y="269"/>
                  <a:pt x="261" y="269"/>
                </a:cubicBezTo>
                <a:cubicBezTo>
                  <a:pt x="269" y="276"/>
                  <a:pt x="283" y="283"/>
                  <a:pt x="304" y="283"/>
                </a:cubicBezTo>
                <a:cubicBezTo>
                  <a:pt x="318" y="283"/>
                  <a:pt x="332" y="276"/>
                  <a:pt x="339" y="269"/>
                </a:cubicBezTo>
                <a:cubicBezTo>
                  <a:pt x="410" y="198"/>
                  <a:pt x="410" y="198"/>
                  <a:pt x="410" y="198"/>
                </a:cubicBezTo>
                <a:cubicBezTo>
                  <a:pt x="417" y="191"/>
                  <a:pt x="424" y="177"/>
                  <a:pt x="424" y="163"/>
                </a:cubicBezTo>
                <a:cubicBezTo>
                  <a:pt x="424" y="148"/>
                  <a:pt x="424" y="141"/>
                  <a:pt x="417" y="134"/>
                </a:cubicBezTo>
                <a:cubicBezTo>
                  <a:pt x="572" y="134"/>
                  <a:pt x="572" y="134"/>
                  <a:pt x="572" y="134"/>
                </a:cubicBezTo>
                <a:cubicBezTo>
                  <a:pt x="579" y="134"/>
                  <a:pt x="586" y="134"/>
                  <a:pt x="594" y="141"/>
                </a:cubicBezTo>
                <a:cubicBezTo>
                  <a:pt x="304" y="368"/>
                  <a:pt x="304" y="368"/>
                  <a:pt x="304" y="368"/>
                </a:cubicBezTo>
                <a:lnTo>
                  <a:pt x="7" y="141"/>
                </a:lnTo>
                <a:close/>
                <a:moveTo>
                  <a:pt x="318" y="248"/>
                </a:moveTo>
                <a:lnTo>
                  <a:pt x="318" y="248"/>
                </a:lnTo>
                <a:cubicBezTo>
                  <a:pt x="318" y="255"/>
                  <a:pt x="311" y="255"/>
                  <a:pt x="304" y="255"/>
                </a:cubicBezTo>
                <a:cubicBezTo>
                  <a:pt x="297" y="255"/>
                  <a:pt x="290" y="255"/>
                  <a:pt x="283" y="248"/>
                </a:cubicBezTo>
                <a:cubicBezTo>
                  <a:pt x="219" y="177"/>
                  <a:pt x="219" y="177"/>
                  <a:pt x="219" y="177"/>
                </a:cubicBezTo>
                <a:cubicBezTo>
                  <a:pt x="212" y="177"/>
                  <a:pt x="205" y="170"/>
                  <a:pt x="205" y="163"/>
                </a:cubicBezTo>
                <a:cubicBezTo>
                  <a:pt x="205" y="141"/>
                  <a:pt x="219" y="134"/>
                  <a:pt x="233" y="134"/>
                </a:cubicBezTo>
                <a:cubicBezTo>
                  <a:pt x="240" y="134"/>
                  <a:pt x="247" y="134"/>
                  <a:pt x="254" y="141"/>
                </a:cubicBezTo>
                <a:cubicBezTo>
                  <a:pt x="276" y="156"/>
                  <a:pt x="276" y="156"/>
                  <a:pt x="276" y="156"/>
                </a:cubicBezTo>
                <a:cubicBezTo>
                  <a:pt x="276" y="28"/>
                  <a:pt x="276" y="28"/>
                  <a:pt x="276" y="28"/>
                </a:cubicBezTo>
                <a:cubicBezTo>
                  <a:pt x="276" y="14"/>
                  <a:pt x="283" y="0"/>
                  <a:pt x="304" y="0"/>
                </a:cubicBezTo>
                <a:cubicBezTo>
                  <a:pt x="318" y="0"/>
                  <a:pt x="332" y="14"/>
                  <a:pt x="332" y="28"/>
                </a:cubicBezTo>
                <a:cubicBezTo>
                  <a:pt x="332" y="156"/>
                  <a:pt x="332" y="156"/>
                  <a:pt x="332" y="156"/>
                </a:cubicBezTo>
                <a:cubicBezTo>
                  <a:pt x="346" y="141"/>
                  <a:pt x="346" y="141"/>
                  <a:pt x="346" y="141"/>
                </a:cubicBezTo>
                <a:cubicBezTo>
                  <a:pt x="353" y="134"/>
                  <a:pt x="360" y="134"/>
                  <a:pt x="367" y="134"/>
                </a:cubicBezTo>
                <a:cubicBezTo>
                  <a:pt x="382" y="134"/>
                  <a:pt x="396" y="141"/>
                  <a:pt x="396" y="163"/>
                </a:cubicBezTo>
                <a:cubicBezTo>
                  <a:pt x="396" y="170"/>
                  <a:pt x="396" y="177"/>
                  <a:pt x="389" y="177"/>
                </a:cubicBezTo>
                <a:lnTo>
                  <a:pt x="318" y="248"/>
                </a:lnTo>
                <a:close/>
                <a:moveTo>
                  <a:pt x="7" y="537"/>
                </a:moveTo>
                <a:lnTo>
                  <a:pt x="7" y="537"/>
                </a:lnTo>
                <a:cubicBezTo>
                  <a:pt x="0" y="530"/>
                  <a:pt x="0" y="523"/>
                  <a:pt x="0" y="516"/>
                </a:cubicBezTo>
                <a:cubicBezTo>
                  <a:pt x="0" y="163"/>
                  <a:pt x="0" y="163"/>
                  <a:pt x="0" y="163"/>
                </a:cubicBezTo>
                <a:cubicBezTo>
                  <a:pt x="0" y="156"/>
                  <a:pt x="0" y="148"/>
                  <a:pt x="7" y="141"/>
                </a:cubicBezTo>
                <a:cubicBezTo>
                  <a:pt x="191" y="318"/>
                  <a:pt x="191" y="318"/>
                  <a:pt x="191" y="318"/>
                </a:cubicBezTo>
                <a:lnTo>
                  <a:pt x="7" y="537"/>
                </a:lnTo>
                <a:close/>
                <a:moveTo>
                  <a:pt x="304" y="424"/>
                </a:moveTo>
                <a:lnTo>
                  <a:pt x="304" y="424"/>
                </a:lnTo>
                <a:cubicBezTo>
                  <a:pt x="382" y="346"/>
                  <a:pt x="382" y="346"/>
                  <a:pt x="382" y="346"/>
                </a:cubicBezTo>
                <a:cubicBezTo>
                  <a:pt x="594" y="537"/>
                  <a:pt x="594" y="537"/>
                  <a:pt x="594" y="537"/>
                </a:cubicBezTo>
                <a:cubicBezTo>
                  <a:pt x="586" y="544"/>
                  <a:pt x="579" y="544"/>
                  <a:pt x="572" y="544"/>
                </a:cubicBezTo>
                <a:cubicBezTo>
                  <a:pt x="28" y="544"/>
                  <a:pt x="28" y="544"/>
                  <a:pt x="28" y="544"/>
                </a:cubicBezTo>
                <a:cubicBezTo>
                  <a:pt x="21" y="544"/>
                  <a:pt x="14" y="544"/>
                  <a:pt x="7" y="537"/>
                </a:cubicBezTo>
                <a:cubicBezTo>
                  <a:pt x="226" y="346"/>
                  <a:pt x="226" y="346"/>
                  <a:pt x="226" y="346"/>
                </a:cubicBezTo>
                <a:lnTo>
                  <a:pt x="304" y="4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6" name="Freeform 160"/>
          <p:cNvSpPr>
            <a:spLocks noChangeArrowheads="1"/>
          </p:cNvSpPr>
          <p:nvPr/>
        </p:nvSpPr>
        <p:spPr bwMode="auto">
          <a:xfrm>
            <a:off x="11186993" y="2463900"/>
            <a:ext cx="671060" cy="468758"/>
          </a:xfrm>
          <a:custGeom>
            <a:avLst/>
            <a:gdLst>
              <a:gd name="T0" fmla="*/ 147281 w 601"/>
              <a:gd name="T1" fmla="*/ 68912 h 418"/>
              <a:gd name="T2" fmla="*/ 147281 w 601"/>
              <a:gd name="T3" fmla="*/ 68912 h 418"/>
              <a:gd name="T4" fmla="*/ 213018 w 601"/>
              <a:gd name="T5" fmla="*/ 2526 h 418"/>
              <a:gd name="T6" fmla="*/ 215533 w 601"/>
              <a:gd name="T7" fmla="*/ 10102 h 418"/>
              <a:gd name="T8" fmla="*/ 215533 w 601"/>
              <a:gd name="T9" fmla="*/ 139989 h 418"/>
              <a:gd name="T10" fmla="*/ 213018 w 601"/>
              <a:gd name="T11" fmla="*/ 147927 h 418"/>
              <a:gd name="T12" fmla="*/ 147281 w 601"/>
              <a:gd name="T13" fmla="*/ 68912 h 418"/>
              <a:gd name="T14" fmla="*/ 2515 w 601"/>
              <a:gd name="T15" fmla="*/ 2526 h 418"/>
              <a:gd name="T16" fmla="*/ 2515 w 601"/>
              <a:gd name="T17" fmla="*/ 2526 h 418"/>
              <a:gd name="T18" fmla="*/ 10058 w 601"/>
              <a:gd name="T19" fmla="*/ 0 h 418"/>
              <a:gd name="T20" fmla="*/ 205475 w 601"/>
              <a:gd name="T21" fmla="*/ 0 h 418"/>
              <a:gd name="T22" fmla="*/ 213018 w 601"/>
              <a:gd name="T23" fmla="*/ 2526 h 418"/>
              <a:gd name="T24" fmla="*/ 106689 w 601"/>
              <a:gd name="T25" fmla="*/ 86591 h 418"/>
              <a:gd name="T26" fmla="*/ 2515 w 601"/>
              <a:gd name="T27" fmla="*/ 2526 h 418"/>
              <a:gd name="T28" fmla="*/ 2515 w 601"/>
              <a:gd name="T29" fmla="*/ 147927 h 418"/>
              <a:gd name="T30" fmla="*/ 2515 w 601"/>
              <a:gd name="T31" fmla="*/ 147927 h 418"/>
              <a:gd name="T32" fmla="*/ 0 w 601"/>
              <a:gd name="T33" fmla="*/ 139989 h 418"/>
              <a:gd name="T34" fmla="*/ 0 w 601"/>
              <a:gd name="T35" fmla="*/ 10102 h 418"/>
              <a:gd name="T36" fmla="*/ 2515 w 601"/>
              <a:gd name="T37" fmla="*/ 2526 h 418"/>
              <a:gd name="T38" fmla="*/ 68611 w 601"/>
              <a:gd name="T39" fmla="*/ 68912 h 418"/>
              <a:gd name="T40" fmla="*/ 2515 w 601"/>
              <a:gd name="T41" fmla="*/ 147927 h 418"/>
              <a:gd name="T42" fmla="*/ 106689 w 601"/>
              <a:gd name="T43" fmla="*/ 107157 h 418"/>
              <a:gd name="T44" fmla="*/ 106689 w 601"/>
              <a:gd name="T45" fmla="*/ 107157 h 418"/>
              <a:gd name="T46" fmla="*/ 134349 w 601"/>
              <a:gd name="T47" fmla="*/ 79014 h 418"/>
              <a:gd name="T48" fmla="*/ 213018 w 601"/>
              <a:gd name="T49" fmla="*/ 147927 h 418"/>
              <a:gd name="T50" fmla="*/ 205475 w 601"/>
              <a:gd name="T51" fmla="*/ 150452 h 418"/>
              <a:gd name="T52" fmla="*/ 10058 w 601"/>
              <a:gd name="T53" fmla="*/ 150452 h 418"/>
              <a:gd name="T54" fmla="*/ 2515 w 601"/>
              <a:gd name="T55" fmla="*/ 147927 h 418"/>
              <a:gd name="T56" fmla="*/ 78669 w 601"/>
              <a:gd name="T57" fmla="*/ 79014 h 418"/>
              <a:gd name="T58" fmla="*/ 106689 w 601"/>
              <a:gd name="T59" fmla="*/ 107157 h 41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01" h="418">
                <a:moveTo>
                  <a:pt x="410" y="191"/>
                </a:moveTo>
                <a:lnTo>
                  <a:pt x="410" y="191"/>
                </a:lnTo>
                <a:cubicBezTo>
                  <a:pt x="593" y="7"/>
                  <a:pt x="593" y="7"/>
                  <a:pt x="593" y="7"/>
                </a:cubicBezTo>
                <a:cubicBezTo>
                  <a:pt x="600" y="14"/>
                  <a:pt x="600" y="21"/>
                  <a:pt x="600" y="28"/>
                </a:cubicBezTo>
                <a:cubicBezTo>
                  <a:pt x="600" y="388"/>
                  <a:pt x="600" y="388"/>
                  <a:pt x="600" y="388"/>
                </a:cubicBezTo>
                <a:cubicBezTo>
                  <a:pt x="600" y="395"/>
                  <a:pt x="600" y="403"/>
                  <a:pt x="593" y="410"/>
                </a:cubicBezTo>
                <a:lnTo>
                  <a:pt x="410" y="191"/>
                </a:lnTo>
                <a:close/>
                <a:moveTo>
                  <a:pt x="7" y="7"/>
                </a:moveTo>
                <a:lnTo>
                  <a:pt x="7" y="7"/>
                </a:lnTo>
                <a:cubicBezTo>
                  <a:pt x="14" y="7"/>
                  <a:pt x="21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79" y="0"/>
                  <a:pt x="586" y="7"/>
                  <a:pt x="593" y="7"/>
                </a:cubicBezTo>
                <a:cubicBezTo>
                  <a:pt x="297" y="240"/>
                  <a:pt x="297" y="240"/>
                  <a:pt x="297" y="240"/>
                </a:cubicBezTo>
                <a:lnTo>
                  <a:pt x="7" y="7"/>
                </a:lnTo>
                <a:close/>
                <a:moveTo>
                  <a:pt x="7" y="410"/>
                </a:moveTo>
                <a:lnTo>
                  <a:pt x="7" y="410"/>
                </a:lnTo>
                <a:cubicBezTo>
                  <a:pt x="0" y="403"/>
                  <a:pt x="0" y="395"/>
                  <a:pt x="0" y="3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0" y="14"/>
                  <a:pt x="7" y="7"/>
                </a:cubicBezTo>
                <a:cubicBezTo>
                  <a:pt x="191" y="191"/>
                  <a:pt x="191" y="191"/>
                  <a:pt x="191" y="191"/>
                </a:cubicBezTo>
                <a:lnTo>
                  <a:pt x="7" y="410"/>
                </a:lnTo>
                <a:close/>
                <a:moveTo>
                  <a:pt x="297" y="297"/>
                </a:moveTo>
                <a:lnTo>
                  <a:pt x="297" y="297"/>
                </a:lnTo>
                <a:cubicBezTo>
                  <a:pt x="374" y="219"/>
                  <a:pt x="374" y="219"/>
                  <a:pt x="374" y="219"/>
                </a:cubicBezTo>
                <a:cubicBezTo>
                  <a:pt x="593" y="410"/>
                  <a:pt x="593" y="410"/>
                  <a:pt x="593" y="410"/>
                </a:cubicBezTo>
                <a:cubicBezTo>
                  <a:pt x="586" y="417"/>
                  <a:pt x="579" y="417"/>
                  <a:pt x="572" y="417"/>
                </a:cubicBezTo>
                <a:cubicBezTo>
                  <a:pt x="28" y="417"/>
                  <a:pt x="28" y="417"/>
                  <a:pt x="28" y="417"/>
                </a:cubicBezTo>
                <a:cubicBezTo>
                  <a:pt x="21" y="417"/>
                  <a:pt x="14" y="417"/>
                  <a:pt x="7" y="410"/>
                </a:cubicBezTo>
                <a:cubicBezTo>
                  <a:pt x="219" y="219"/>
                  <a:pt x="219" y="219"/>
                  <a:pt x="219" y="219"/>
                </a:cubicBezTo>
                <a:lnTo>
                  <a:pt x="297" y="2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7" name="Freeform 161"/>
          <p:cNvSpPr>
            <a:spLocks noChangeArrowheads="1"/>
          </p:cNvSpPr>
          <p:nvPr/>
        </p:nvSpPr>
        <p:spPr bwMode="auto">
          <a:xfrm>
            <a:off x="9997838" y="2399755"/>
            <a:ext cx="680930" cy="592112"/>
          </a:xfrm>
          <a:custGeom>
            <a:avLst/>
            <a:gdLst>
              <a:gd name="T0" fmla="*/ 208618 w 608"/>
              <a:gd name="T1" fmla="*/ 190141 h 531"/>
              <a:gd name="T2" fmla="*/ 208618 w 608"/>
              <a:gd name="T3" fmla="*/ 190141 h 531"/>
              <a:gd name="T4" fmla="*/ 10089 w 608"/>
              <a:gd name="T5" fmla="*/ 190141 h 531"/>
              <a:gd name="T6" fmla="*/ 0 w 608"/>
              <a:gd name="T7" fmla="*/ 180096 h 531"/>
              <a:gd name="T8" fmla="*/ 0 w 608"/>
              <a:gd name="T9" fmla="*/ 10045 h 531"/>
              <a:gd name="T10" fmla="*/ 10089 w 608"/>
              <a:gd name="T11" fmla="*/ 0 h 531"/>
              <a:gd name="T12" fmla="*/ 208618 w 608"/>
              <a:gd name="T13" fmla="*/ 0 h 531"/>
              <a:gd name="T14" fmla="*/ 218707 w 608"/>
              <a:gd name="T15" fmla="*/ 10045 h 531"/>
              <a:gd name="T16" fmla="*/ 218707 w 608"/>
              <a:gd name="T17" fmla="*/ 180096 h 531"/>
              <a:gd name="T18" fmla="*/ 208618 w 608"/>
              <a:gd name="T19" fmla="*/ 190141 h 531"/>
              <a:gd name="T20" fmla="*/ 20177 w 608"/>
              <a:gd name="T21" fmla="*/ 10045 h 531"/>
              <a:gd name="T22" fmla="*/ 20177 w 608"/>
              <a:gd name="T23" fmla="*/ 10045 h 531"/>
              <a:gd name="T24" fmla="*/ 10089 w 608"/>
              <a:gd name="T25" fmla="*/ 20449 h 531"/>
              <a:gd name="T26" fmla="*/ 20177 w 608"/>
              <a:gd name="T27" fmla="*/ 30494 h 531"/>
              <a:gd name="T28" fmla="*/ 30266 w 608"/>
              <a:gd name="T29" fmla="*/ 20449 h 531"/>
              <a:gd name="T30" fmla="*/ 20177 w 608"/>
              <a:gd name="T31" fmla="*/ 10045 h 531"/>
              <a:gd name="T32" fmla="*/ 50803 w 608"/>
              <a:gd name="T33" fmla="*/ 10045 h 531"/>
              <a:gd name="T34" fmla="*/ 50803 w 608"/>
              <a:gd name="T35" fmla="*/ 10045 h 531"/>
              <a:gd name="T36" fmla="*/ 40715 w 608"/>
              <a:gd name="T37" fmla="*/ 20449 h 531"/>
              <a:gd name="T38" fmla="*/ 50803 w 608"/>
              <a:gd name="T39" fmla="*/ 30494 h 531"/>
              <a:gd name="T40" fmla="*/ 60892 w 608"/>
              <a:gd name="T41" fmla="*/ 20449 h 531"/>
              <a:gd name="T42" fmla="*/ 50803 w 608"/>
              <a:gd name="T43" fmla="*/ 10045 h 531"/>
              <a:gd name="T44" fmla="*/ 81430 w 608"/>
              <a:gd name="T45" fmla="*/ 10045 h 531"/>
              <a:gd name="T46" fmla="*/ 81430 w 608"/>
              <a:gd name="T47" fmla="*/ 10045 h 531"/>
              <a:gd name="T48" fmla="*/ 70981 w 608"/>
              <a:gd name="T49" fmla="*/ 20449 h 531"/>
              <a:gd name="T50" fmla="*/ 81430 w 608"/>
              <a:gd name="T51" fmla="*/ 30494 h 531"/>
              <a:gd name="T52" fmla="*/ 91518 w 608"/>
              <a:gd name="T53" fmla="*/ 20449 h 531"/>
              <a:gd name="T54" fmla="*/ 81430 w 608"/>
              <a:gd name="T55" fmla="*/ 10045 h 531"/>
              <a:gd name="T56" fmla="*/ 208618 w 608"/>
              <a:gd name="T57" fmla="*/ 40540 h 531"/>
              <a:gd name="T58" fmla="*/ 208618 w 608"/>
              <a:gd name="T59" fmla="*/ 40540 h 531"/>
              <a:gd name="T60" fmla="*/ 198529 w 608"/>
              <a:gd name="T61" fmla="*/ 40540 h 531"/>
              <a:gd name="T62" fmla="*/ 20177 w 608"/>
              <a:gd name="T63" fmla="*/ 40540 h 531"/>
              <a:gd name="T64" fmla="*/ 10089 w 608"/>
              <a:gd name="T65" fmla="*/ 40540 h 531"/>
              <a:gd name="T66" fmla="*/ 10089 w 608"/>
              <a:gd name="T67" fmla="*/ 180096 h 531"/>
              <a:gd name="T68" fmla="*/ 208618 w 608"/>
              <a:gd name="T69" fmla="*/ 180096 h 531"/>
              <a:gd name="T70" fmla="*/ 208618 w 608"/>
              <a:gd name="T71" fmla="*/ 40540 h 531"/>
              <a:gd name="T72" fmla="*/ 78907 w 608"/>
              <a:gd name="T73" fmla="*/ 81079 h 531"/>
              <a:gd name="T74" fmla="*/ 78907 w 608"/>
              <a:gd name="T75" fmla="*/ 81079 h 531"/>
              <a:gd name="T76" fmla="*/ 91518 w 608"/>
              <a:gd name="T77" fmla="*/ 81079 h 531"/>
              <a:gd name="T78" fmla="*/ 109534 w 608"/>
              <a:gd name="T79" fmla="*/ 99017 h 531"/>
              <a:gd name="T80" fmla="*/ 127189 w 608"/>
              <a:gd name="T81" fmla="*/ 81079 h 531"/>
              <a:gd name="T82" fmla="*/ 139799 w 608"/>
              <a:gd name="T83" fmla="*/ 81079 h 531"/>
              <a:gd name="T84" fmla="*/ 139799 w 608"/>
              <a:gd name="T85" fmla="*/ 96506 h 531"/>
              <a:gd name="T86" fmla="*/ 124666 w 608"/>
              <a:gd name="T87" fmla="*/ 111573 h 531"/>
              <a:gd name="T88" fmla="*/ 139799 w 608"/>
              <a:gd name="T89" fmla="*/ 129511 h 531"/>
              <a:gd name="T90" fmla="*/ 139799 w 608"/>
              <a:gd name="T91" fmla="*/ 144579 h 531"/>
              <a:gd name="T92" fmla="*/ 127189 w 608"/>
              <a:gd name="T93" fmla="*/ 144579 h 531"/>
              <a:gd name="T94" fmla="*/ 109534 w 608"/>
              <a:gd name="T95" fmla="*/ 127000 h 531"/>
              <a:gd name="T96" fmla="*/ 91518 w 608"/>
              <a:gd name="T97" fmla="*/ 144579 h 531"/>
              <a:gd name="T98" fmla="*/ 78907 w 608"/>
              <a:gd name="T99" fmla="*/ 144579 h 531"/>
              <a:gd name="T100" fmla="*/ 78907 w 608"/>
              <a:gd name="T101" fmla="*/ 129511 h 531"/>
              <a:gd name="T102" fmla="*/ 94040 w 608"/>
              <a:gd name="T103" fmla="*/ 111573 h 531"/>
              <a:gd name="T104" fmla="*/ 78907 w 608"/>
              <a:gd name="T105" fmla="*/ 96506 h 531"/>
              <a:gd name="T106" fmla="*/ 78907 w 608"/>
              <a:gd name="T107" fmla="*/ 81079 h 5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8" h="531">
                <a:moveTo>
                  <a:pt x="579" y="530"/>
                </a:moveTo>
                <a:lnTo>
                  <a:pt x="579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14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3" y="0"/>
                  <a:pt x="607" y="14"/>
                  <a:pt x="607" y="28"/>
                </a:cubicBezTo>
                <a:cubicBezTo>
                  <a:pt x="607" y="502"/>
                  <a:pt x="607" y="502"/>
                  <a:pt x="607" y="502"/>
                </a:cubicBezTo>
                <a:cubicBezTo>
                  <a:pt x="607" y="516"/>
                  <a:pt x="593" y="530"/>
                  <a:pt x="579" y="530"/>
                </a:cubicBezTo>
                <a:close/>
                <a:moveTo>
                  <a:pt x="56" y="28"/>
                </a:moveTo>
                <a:lnTo>
                  <a:pt x="56" y="28"/>
                </a:lnTo>
                <a:cubicBezTo>
                  <a:pt x="42" y="28"/>
                  <a:pt x="28" y="43"/>
                  <a:pt x="28" y="57"/>
                </a:cubicBezTo>
                <a:cubicBezTo>
                  <a:pt x="28" y="78"/>
                  <a:pt x="42" y="85"/>
                  <a:pt x="56" y="85"/>
                </a:cubicBezTo>
                <a:cubicBezTo>
                  <a:pt x="77" y="85"/>
                  <a:pt x="84" y="78"/>
                  <a:pt x="84" y="57"/>
                </a:cubicBezTo>
                <a:cubicBezTo>
                  <a:pt x="84" y="43"/>
                  <a:pt x="77" y="28"/>
                  <a:pt x="56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7" y="28"/>
                  <a:pt x="113" y="43"/>
                  <a:pt x="113" y="57"/>
                </a:cubicBezTo>
                <a:cubicBezTo>
                  <a:pt x="113" y="78"/>
                  <a:pt x="127" y="85"/>
                  <a:pt x="141" y="85"/>
                </a:cubicBezTo>
                <a:cubicBezTo>
                  <a:pt x="162" y="85"/>
                  <a:pt x="169" y="78"/>
                  <a:pt x="169" y="57"/>
                </a:cubicBezTo>
                <a:cubicBezTo>
                  <a:pt x="169" y="43"/>
                  <a:pt x="162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7" y="43"/>
                  <a:pt x="197" y="57"/>
                </a:cubicBezTo>
                <a:cubicBezTo>
                  <a:pt x="197" y="78"/>
                  <a:pt x="212" y="85"/>
                  <a:pt x="226" y="85"/>
                </a:cubicBezTo>
                <a:cubicBezTo>
                  <a:pt x="247" y="85"/>
                  <a:pt x="254" y="78"/>
                  <a:pt x="254" y="57"/>
                </a:cubicBezTo>
                <a:cubicBezTo>
                  <a:pt x="254" y="43"/>
                  <a:pt x="247" y="28"/>
                  <a:pt x="226" y="28"/>
                </a:cubicBezTo>
                <a:close/>
                <a:moveTo>
                  <a:pt x="579" y="113"/>
                </a:moveTo>
                <a:lnTo>
                  <a:pt x="579" y="113"/>
                </a:lnTo>
                <a:cubicBezTo>
                  <a:pt x="551" y="113"/>
                  <a:pt x="551" y="113"/>
                  <a:pt x="551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502"/>
                  <a:pt x="28" y="502"/>
                  <a:pt x="28" y="502"/>
                </a:cubicBezTo>
                <a:cubicBezTo>
                  <a:pt x="579" y="502"/>
                  <a:pt x="579" y="502"/>
                  <a:pt x="579" y="502"/>
                </a:cubicBezTo>
                <a:lnTo>
                  <a:pt x="579" y="113"/>
                </a:lnTo>
                <a:close/>
                <a:moveTo>
                  <a:pt x="219" y="226"/>
                </a:moveTo>
                <a:lnTo>
                  <a:pt x="219" y="226"/>
                </a:lnTo>
                <a:cubicBezTo>
                  <a:pt x="226" y="219"/>
                  <a:pt x="247" y="219"/>
                  <a:pt x="254" y="226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353" y="226"/>
                  <a:pt x="353" y="226"/>
                  <a:pt x="353" y="226"/>
                </a:cubicBezTo>
                <a:cubicBezTo>
                  <a:pt x="360" y="219"/>
                  <a:pt x="381" y="219"/>
                  <a:pt x="388" y="226"/>
                </a:cubicBezTo>
                <a:cubicBezTo>
                  <a:pt x="403" y="241"/>
                  <a:pt x="403" y="255"/>
                  <a:pt x="388" y="269"/>
                </a:cubicBezTo>
                <a:cubicBezTo>
                  <a:pt x="346" y="311"/>
                  <a:pt x="346" y="311"/>
                  <a:pt x="346" y="311"/>
                </a:cubicBezTo>
                <a:cubicBezTo>
                  <a:pt x="388" y="361"/>
                  <a:pt x="388" y="361"/>
                  <a:pt x="388" y="361"/>
                </a:cubicBezTo>
                <a:cubicBezTo>
                  <a:pt x="403" y="368"/>
                  <a:pt x="403" y="389"/>
                  <a:pt x="388" y="403"/>
                </a:cubicBezTo>
                <a:cubicBezTo>
                  <a:pt x="381" y="410"/>
                  <a:pt x="360" y="410"/>
                  <a:pt x="353" y="403"/>
                </a:cubicBezTo>
                <a:cubicBezTo>
                  <a:pt x="304" y="354"/>
                  <a:pt x="304" y="354"/>
                  <a:pt x="304" y="354"/>
                </a:cubicBezTo>
                <a:cubicBezTo>
                  <a:pt x="254" y="403"/>
                  <a:pt x="254" y="403"/>
                  <a:pt x="254" y="403"/>
                </a:cubicBezTo>
                <a:cubicBezTo>
                  <a:pt x="247" y="410"/>
                  <a:pt x="226" y="410"/>
                  <a:pt x="219" y="403"/>
                </a:cubicBezTo>
                <a:cubicBezTo>
                  <a:pt x="205" y="389"/>
                  <a:pt x="205" y="368"/>
                  <a:pt x="219" y="361"/>
                </a:cubicBezTo>
                <a:cubicBezTo>
                  <a:pt x="261" y="311"/>
                  <a:pt x="261" y="311"/>
                  <a:pt x="261" y="311"/>
                </a:cubicBezTo>
                <a:cubicBezTo>
                  <a:pt x="219" y="269"/>
                  <a:pt x="219" y="269"/>
                  <a:pt x="219" y="269"/>
                </a:cubicBezTo>
                <a:cubicBezTo>
                  <a:pt x="205" y="255"/>
                  <a:pt x="205" y="241"/>
                  <a:pt x="219" y="2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8" name="Freeform 162"/>
          <p:cNvSpPr>
            <a:spLocks noChangeArrowheads="1"/>
          </p:cNvSpPr>
          <p:nvPr/>
        </p:nvSpPr>
        <p:spPr bwMode="auto">
          <a:xfrm>
            <a:off x="8823481" y="2399755"/>
            <a:ext cx="671060" cy="592112"/>
          </a:xfrm>
          <a:custGeom>
            <a:avLst/>
            <a:gdLst>
              <a:gd name="T0" fmla="*/ 205475 w 601"/>
              <a:gd name="T1" fmla="*/ 190141 h 531"/>
              <a:gd name="T2" fmla="*/ 205475 w 601"/>
              <a:gd name="T3" fmla="*/ 190141 h 531"/>
              <a:gd name="T4" fmla="*/ 10058 w 601"/>
              <a:gd name="T5" fmla="*/ 190141 h 531"/>
              <a:gd name="T6" fmla="*/ 0 w 601"/>
              <a:gd name="T7" fmla="*/ 180096 h 531"/>
              <a:gd name="T8" fmla="*/ 0 w 601"/>
              <a:gd name="T9" fmla="*/ 10045 h 531"/>
              <a:gd name="T10" fmla="*/ 10058 w 601"/>
              <a:gd name="T11" fmla="*/ 0 h 531"/>
              <a:gd name="T12" fmla="*/ 205475 w 601"/>
              <a:gd name="T13" fmla="*/ 0 h 531"/>
              <a:gd name="T14" fmla="*/ 215533 w 601"/>
              <a:gd name="T15" fmla="*/ 10045 h 531"/>
              <a:gd name="T16" fmla="*/ 215533 w 601"/>
              <a:gd name="T17" fmla="*/ 180096 h 531"/>
              <a:gd name="T18" fmla="*/ 205475 w 601"/>
              <a:gd name="T19" fmla="*/ 190141 h 531"/>
              <a:gd name="T20" fmla="*/ 20116 w 601"/>
              <a:gd name="T21" fmla="*/ 10045 h 531"/>
              <a:gd name="T22" fmla="*/ 20116 w 601"/>
              <a:gd name="T23" fmla="*/ 10045 h 531"/>
              <a:gd name="T24" fmla="*/ 10058 w 601"/>
              <a:gd name="T25" fmla="*/ 20449 h 531"/>
              <a:gd name="T26" fmla="*/ 20116 w 601"/>
              <a:gd name="T27" fmla="*/ 30494 h 531"/>
              <a:gd name="T28" fmla="*/ 30175 w 601"/>
              <a:gd name="T29" fmla="*/ 20449 h 531"/>
              <a:gd name="T30" fmla="*/ 20116 w 601"/>
              <a:gd name="T31" fmla="*/ 10045 h 531"/>
              <a:gd name="T32" fmla="*/ 50650 w 601"/>
              <a:gd name="T33" fmla="*/ 10045 h 531"/>
              <a:gd name="T34" fmla="*/ 50650 w 601"/>
              <a:gd name="T35" fmla="*/ 10045 h 531"/>
              <a:gd name="T36" fmla="*/ 40592 w 601"/>
              <a:gd name="T37" fmla="*/ 20449 h 531"/>
              <a:gd name="T38" fmla="*/ 50650 w 601"/>
              <a:gd name="T39" fmla="*/ 30494 h 531"/>
              <a:gd name="T40" fmla="*/ 60708 w 601"/>
              <a:gd name="T41" fmla="*/ 20449 h 531"/>
              <a:gd name="T42" fmla="*/ 50650 w 601"/>
              <a:gd name="T43" fmla="*/ 10045 h 531"/>
              <a:gd name="T44" fmla="*/ 81184 w 601"/>
              <a:gd name="T45" fmla="*/ 10045 h 531"/>
              <a:gd name="T46" fmla="*/ 81184 w 601"/>
              <a:gd name="T47" fmla="*/ 10045 h 531"/>
              <a:gd name="T48" fmla="*/ 70767 w 601"/>
              <a:gd name="T49" fmla="*/ 20449 h 531"/>
              <a:gd name="T50" fmla="*/ 81184 w 601"/>
              <a:gd name="T51" fmla="*/ 30494 h 531"/>
              <a:gd name="T52" fmla="*/ 91242 w 601"/>
              <a:gd name="T53" fmla="*/ 20449 h 531"/>
              <a:gd name="T54" fmla="*/ 81184 w 601"/>
              <a:gd name="T55" fmla="*/ 10045 h 531"/>
              <a:gd name="T56" fmla="*/ 205475 w 601"/>
              <a:gd name="T57" fmla="*/ 40540 h 531"/>
              <a:gd name="T58" fmla="*/ 205475 w 601"/>
              <a:gd name="T59" fmla="*/ 40540 h 531"/>
              <a:gd name="T60" fmla="*/ 195416 w 601"/>
              <a:gd name="T61" fmla="*/ 40540 h 531"/>
              <a:gd name="T62" fmla="*/ 20116 w 601"/>
              <a:gd name="T63" fmla="*/ 40540 h 531"/>
              <a:gd name="T64" fmla="*/ 10058 w 601"/>
              <a:gd name="T65" fmla="*/ 40540 h 531"/>
              <a:gd name="T66" fmla="*/ 10058 w 601"/>
              <a:gd name="T67" fmla="*/ 180096 h 531"/>
              <a:gd name="T68" fmla="*/ 205475 w 601"/>
              <a:gd name="T69" fmla="*/ 180096 h 531"/>
              <a:gd name="T70" fmla="*/ 205475 w 601"/>
              <a:gd name="T71" fmla="*/ 40540 h 531"/>
              <a:gd name="T72" fmla="*/ 78669 w 601"/>
              <a:gd name="T73" fmla="*/ 101528 h 531"/>
              <a:gd name="T74" fmla="*/ 78669 w 601"/>
              <a:gd name="T75" fmla="*/ 101528 h 531"/>
              <a:gd name="T76" fmla="*/ 83699 w 601"/>
              <a:gd name="T77" fmla="*/ 106551 h 531"/>
              <a:gd name="T78" fmla="*/ 83699 w 601"/>
              <a:gd name="T79" fmla="*/ 106551 h 531"/>
              <a:gd name="T80" fmla="*/ 98786 w 601"/>
              <a:gd name="T81" fmla="*/ 119107 h 531"/>
              <a:gd name="T82" fmla="*/ 131834 w 601"/>
              <a:gd name="T83" fmla="*/ 86460 h 531"/>
              <a:gd name="T84" fmla="*/ 131834 w 601"/>
              <a:gd name="T85" fmla="*/ 86460 h 531"/>
              <a:gd name="T86" fmla="*/ 139378 w 601"/>
              <a:gd name="T87" fmla="*/ 81079 h 531"/>
              <a:gd name="T88" fmla="*/ 149795 w 601"/>
              <a:gd name="T89" fmla="*/ 91483 h 531"/>
              <a:gd name="T90" fmla="*/ 144407 w 601"/>
              <a:gd name="T91" fmla="*/ 99017 h 531"/>
              <a:gd name="T92" fmla="*/ 144407 w 601"/>
              <a:gd name="T93" fmla="*/ 99017 h 531"/>
              <a:gd name="T94" fmla="*/ 103815 w 601"/>
              <a:gd name="T95" fmla="*/ 139556 h 531"/>
              <a:gd name="T96" fmla="*/ 103815 w 601"/>
              <a:gd name="T97" fmla="*/ 139556 h 531"/>
              <a:gd name="T98" fmla="*/ 98786 w 601"/>
              <a:gd name="T99" fmla="*/ 142068 h 531"/>
              <a:gd name="T100" fmla="*/ 91242 w 601"/>
              <a:gd name="T101" fmla="*/ 139556 h 531"/>
              <a:gd name="T102" fmla="*/ 91242 w 601"/>
              <a:gd name="T103" fmla="*/ 139556 h 531"/>
              <a:gd name="T104" fmla="*/ 70767 w 601"/>
              <a:gd name="T105" fmla="*/ 119107 h 531"/>
              <a:gd name="T106" fmla="*/ 70767 w 601"/>
              <a:gd name="T107" fmla="*/ 119107 h 531"/>
              <a:gd name="T108" fmla="*/ 68252 w 601"/>
              <a:gd name="T109" fmla="*/ 111573 h 531"/>
              <a:gd name="T110" fmla="*/ 78669 w 601"/>
              <a:gd name="T111" fmla="*/ 101528 h 53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601" h="531">
                <a:moveTo>
                  <a:pt x="572" y="530"/>
                </a:moveTo>
                <a:lnTo>
                  <a:pt x="572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14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3" y="0"/>
                  <a:pt x="600" y="14"/>
                  <a:pt x="600" y="28"/>
                </a:cubicBezTo>
                <a:cubicBezTo>
                  <a:pt x="600" y="502"/>
                  <a:pt x="600" y="502"/>
                  <a:pt x="600" y="502"/>
                </a:cubicBezTo>
                <a:cubicBezTo>
                  <a:pt x="600" y="516"/>
                  <a:pt x="593" y="530"/>
                  <a:pt x="572" y="530"/>
                </a:cubicBezTo>
                <a:close/>
                <a:moveTo>
                  <a:pt x="56" y="28"/>
                </a:moveTo>
                <a:lnTo>
                  <a:pt x="56" y="28"/>
                </a:lnTo>
                <a:cubicBezTo>
                  <a:pt x="42" y="28"/>
                  <a:pt x="28" y="43"/>
                  <a:pt x="28" y="57"/>
                </a:cubicBezTo>
                <a:cubicBezTo>
                  <a:pt x="28" y="78"/>
                  <a:pt x="42" y="85"/>
                  <a:pt x="56" y="85"/>
                </a:cubicBezTo>
                <a:cubicBezTo>
                  <a:pt x="70" y="85"/>
                  <a:pt x="84" y="78"/>
                  <a:pt x="84" y="57"/>
                </a:cubicBezTo>
                <a:cubicBezTo>
                  <a:pt x="84" y="43"/>
                  <a:pt x="70" y="28"/>
                  <a:pt x="56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7" y="28"/>
                  <a:pt x="113" y="43"/>
                  <a:pt x="113" y="57"/>
                </a:cubicBezTo>
                <a:cubicBezTo>
                  <a:pt x="113" y="78"/>
                  <a:pt x="127" y="85"/>
                  <a:pt x="141" y="85"/>
                </a:cubicBezTo>
                <a:cubicBezTo>
                  <a:pt x="155" y="85"/>
                  <a:pt x="169" y="78"/>
                  <a:pt x="169" y="57"/>
                </a:cubicBezTo>
                <a:cubicBezTo>
                  <a:pt x="169" y="43"/>
                  <a:pt x="155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7" y="43"/>
                  <a:pt x="197" y="57"/>
                </a:cubicBezTo>
                <a:cubicBezTo>
                  <a:pt x="197" y="78"/>
                  <a:pt x="212" y="85"/>
                  <a:pt x="226" y="85"/>
                </a:cubicBezTo>
                <a:cubicBezTo>
                  <a:pt x="240" y="85"/>
                  <a:pt x="254" y="78"/>
                  <a:pt x="254" y="57"/>
                </a:cubicBezTo>
                <a:cubicBezTo>
                  <a:pt x="254" y="43"/>
                  <a:pt x="240" y="28"/>
                  <a:pt x="226" y="28"/>
                </a:cubicBezTo>
                <a:close/>
                <a:moveTo>
                  <a:pt x="572" y="113"/>
                </a:moveTo>
                <a:lnTo>
                  <a:pt x="572" y="113"/>
                </a:lnTo>
                <a:cubicBezTo>
                  <a:pt x="544" y="113"/>
                  <a:pt x="544" y="113"/>
                  <a:pt x="54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502"/>
                  <a:pt x="28" y="502"/>
                  <a:pt x="28" y="502"/>
                </a:cubicBezTo>
                <a:cubicBezTo>
                  <a:pt x="572" y="502"/>
                  <a:pt x="572" y="502"/>
                  <a:pt x="572" y="502"/>
                </a:cubicBezTo>
                <a:lnTo>
                  <a:pt x="572" y="113"/>
                </a:lnTo>
                <a:close/>
                <a:moveTo>
                  <a:pt x="219" y="283"/>
                </a:moveTo>
                <a:lnTo>
                  <a:pt x="219" y="283"/>
                </a:lnTo>
                <a:cubicBezTo>
                  <a:pt x="226" y="283"/>
                  <a:pt x="233" y="290"/>
                  <a:pt x="233" y="297"/>
                </a:cubicBezTo>
                <a:cubicBezTo>
                  <a:pt x="275" y="332"/>
                  <a:pt x="275" y="332"/>
                  <a:pt x="275" y="332"/>
                </a:cubicBezTo>
                <a:cubicBezTo>
                  <a:pt x="367" y="241"/>
                  <a:pt x="367" y="241"/>
                  <a:pt x="367" y="241"/>
                </a:cubicBezTo>
                <a:cubicBezTo>
                  <a:pt x="374" y="234"/>
                  <a:pt x="381" y="226"/>
                  <a:pt x="388" y="226"/>
                </a:cubicBezTo>
                <a:cubicBezTo>
                  <a:pt x="402" y="226"/>
                  <a:pt x="417" y="241"/>
                  <a:pt x="417" y="255"/>
                </a:cubicBezTo>
                <a:cubicBezTo>
                  <a:pt x="417" y="262"/>
                  <a:pt x="410" y="269"/>
                  <a:pt x="402" y="276"/>
                </a:cubicBezTo>
                <a:cubicBezTo>
                  <a:pt x="289" y="389"/>
                  <a:pt x="289" y="389"/>
                  <a:pt x="289" y="389"/>
                </a:cubicBezTo>
                <a:cubicBezTo>
                  <a:pt x="289" y="396"/>
                  <a:pt x="282" y="396"/>
                  <a:pt x="275" y="396"/>
                </a:cubicBezTo>
                <a:cubicBezTo>
                  <a:pt x="268" y="396"/>
                  <a:pt x="261" y="396"/>
                  <a:pt x="254" y="389"/>
                </a:cubicBezTo>
                <a:cubicBezTo>
                  <a:pt x="197" y="332"/>
                  <a:pt x="197" y="332"/>
                  <a:pt x="197" y="332"/>
                </a:cubicBezTo>
                <a:cubicBezTo>
                  <a:pt x="190" y="325"/>
                  <a:pt x="190" y="318"/>
                  <a:pt x="190" y="311"/>
                </a:cubicBezTo>
                <a:cubicBezTo>
                  <a:pt x="190" y="297"/>
                  <a:pt x="197" y="283"/>
                  <a:pt x="219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29" name="Freeform 163"/>
          <p:cNvSpPr>
            <a:spLocks noChangeArrowheads="1"/>
          </p:cNvSpPr>
          <p:nvPr/>
        </p:nvSpPr>
        <p:spPr bwMode="auto">
          <a:xfrm>
            <a:off x="7644187" y="2399755"/>
            <a:ext cx="671060" cy="592112"/>
          </a:xfrm>
          <a:custGeom>
            <a:avLst/>
            <a:gdLst>
              <a:gd name="T0" fmla="*/ 205475 w 601"/>
              <a:gd name="T1" fmla="*/ 190141 h 531"/>
              <a:gd name="T2" fmla="*/ 205475 w 601"/>
              <a:gd name="T3" fmla="*/ 190141 h 531"/>
              <a:gd name="T4" fmla="*/ 10058 w 601"/>
              <a:gd name="T5" fmla="*/ 190141 h 531"/>
              <a:gd name="T6" fmla="*/ 0 w 601"/>
              <a:gd name="T7" fmla="*/ 180096 h 531"/>
              <a:gd name="T8" fmla="*/ 0 w 601"/>
              <a:gd name="T9" fmla="*/ 10045 h 531"/>
              <a:gd name="T10" fmla="*/ 10058 w 601"/>
              <a:gd name="T11" fmla="*/ 0 h 531"/>
              <a:gd name="T12" fmla="*/ 205475 w 601"/>
              <a:gd name="T13" fmla="*/ 0 h 531"/>
              <a:gd name="T14" fmla="*/ 215533 w 601"/>
              <a:gd name="T15" fmla="*/ 10045 h 531"/>
              <a:gd name="T16" fmla="*/ 215533 w 601"/>
              <a:gd name="T17" fmla="*/ 180096 h 531"/>
              <a:gd name="T18" fmla="*/ 205475 w 601"/>
              <a:gd name="T19" fmla="*/ 190141 h 531"/>
              <a:gd name="T20" fmla="*/ 20116 w 601"/>
              <a:gd name="T21" fmla="*/ 10045 h 531"/>
              <a:gd name="T22" fmla="*/ 20116 w 601"/>
              <a:gd name="T23" fmla="*/ 10045 h 531"/>
              <a:gd name="T24" fmla="*/ 10058 w 601"/>
              <a:gd name="T25" fmla="*/ 20449 h 531"/>
              <a:gd name="T26" fmla="*/ 20116 w 601"/>
              <a:gd name="T27" fmla="*/ 30494 h 531"/>
              <a:gd name="T28" fmla="*/ 30175 w 601"/>
              <a:gd name="T29" fmla="*/ 20449 h 531"/>
              <a:gd name="T30" fmla="*/ 20116 w 601"/>
              <a:gd name="T31" fmla="*/ 10045 h 531"/>
              <a:gd name="T32" fmla="*/ 50650 w 601"/>
              <a:gd name="T33" fmla="*/ 10045 h 531"/>
              <a:gd name="T34" fmla="*/ 50650 w 601"/>
              <a:gd name="T35" fmla="*/ 10045 h 531"/>
              <a:gd name="T36" fmla="*/ 40592 w 601"/>
              <a:gd name="T37" fmla="*/ 20449 h 531"/>
              <a:gd name="T38" fmla="*/ 50650 w 601"/>
              <a:gd name="T39" fmla="*/ 30494 h 531"/>
              <a:gd name="T40" fmla="*/ 60708 w 601"/>
              <a:gd name="T41" fmla="*/ 20449 h 531"/>
              <a:gd name="T42" fmla="*/ 50650 w 601"/>
              <a:gd name="T43" fmla="*/ 10045 h 531"/>
              <a:gd name="T44" fmla="*/ 81184 w 601"/>
              <a:gd name="T45" fmla="*/ 10045 h 531"/>
              <a:gd name="T46" fmla="*/ 81184 w 601"/>
              <a:gd name="T47" fmla="*/ 10045 h 531"/>
              <a:gd name="T48" fmla="*/ 70767 w 601"/>
              <a:gd name="T49" fmla="*/ 20449 h 531"/>
              <a:gd name="T50" fmla="*/ 81184 w 601"/>
              <a:gd name="T51" fmla="*/ 30494 h 531"/>
              <a:gd name="T52" fmla="*/ 91242 w 601"/>
              <a:gd name="T53" fmla="*/ 20449 h 531"/>
              <a:gd name="T54" fmla="*/ 81184 w 601"/>
              <a:gd name="T55" fmla="*/ 10045 h 531"/>
              <a:gd name="T56" fmla="*/ 205475 w 601"/>
              <a:gd name="T57" fmla="*/ 40540 h 531"/>
              <a:gd name="T58" fmla="*/ 205475 w 601"/>
              <a:gd name="T59" fmla="*/ 40540 h 531"/>
              <a:gd name="T60" fmla="*/ 195416 w 601"/>
              <a:gd name="T61" fmla="*/ 40540 h 531"/>
              <a:gd name="T62" fmla="*/ 20116 w 601"/>
              <a:gd name="T63" fmla="*/ 40540 h 531"/>
              <a:gd name="T64" fmla="*/ 10058 w 601"/>
              <a:gd name="T65" fmla="*/ 40540 h 531"/>
              <a:gd name="T66" fmla="*/ 10058 w 601"/>
              <a:gd name="T67" fmla="*/ 180096 h 531"/>
              <a:gd name="T68" fmla="*/ 205475 w 601"/>
              <a:gd name="T69" fmla="*/ 180096 h 531"/>
              <a:gd name="T70" fmla="*/ 205475 w 601"/>
              <a:gd name="T71" fmla="*/ 40540 h 531"/>
              <a:gd name="T72" fmla="*/ 73281 w 601"/>
              <a:gd name="T73" fmla="*/ 101528 h 531"/>
              <a:gd name="T74" fmla="*/ 73281 w 601"/>
              <a:gd name="T75" fmla="*/ 101528 h 531"/>
              <a:gd name="T76" fmla="*/ 96271 w 601"/>
              <a:gd name="T77" fmla="*/ 101528 h 531"/>
              <a:gd name="T78" fmla="*/ 96271 w 601"/>
              <a:gd name="T79" fmla="*/ 101528 h 531"/>
              <a:gd name="T80" fmla="*/ 116747 w 601"/>
              <a:gd name="T81" fmla="*/ 101528 h 531"/>
              <a:gd name="T82" fmla="*/ 116747 w 601"/>
              <a:gd name="T83" fmla="*/ 101528 h 531"/>
              <a:gd name="T84" fmla="*/ 141892 w 601"/>
              <a:gd name="T85" fmla="*/ 101528 h 531"/>
              <a:gd name="T86" fmla="*/ 152310 w 601"/>
              <a:gd name="T87" fmla="*/ 111573 h 531"/>
              <a:gd name="T88" fmla="*/ 141892 w 601"/>
              <a:gd name="T89" fmla="*/ 121619 h 531"/>
              <a:gd name="T90" fmla="*/ 141892 w 601"/>
              <a:gd name="T91" fmla="*/ 121619 h 531"/>
              <a:gd name="T92" fmla="*/ 86213 w 601"/>
              <a:gd name="T93" fmla="*/ 121619 h 531"/>
              <a:gd name="T94" fmla="*/ 86213 w 601"/>
              <a:gd name="T95" fmla="*/ 121619 h 531"/>
              <a:gd name="T96" fmla="*/ 73281 w 601"/>
              <a:gd name="T97" fmla="*/ 121619 h 531"/>
              <a:gd name="T98" fmla="*/ 63223 w 601"/>
              <a:gd name="T99" fmla="*/ 111573 h 531"/>
              <a:gd name="T100" fmla="*/ 73281 w 601"/>
              <a:gd name="T101" fmla="*/ 101528 h 531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01" h="531">
                <a:moveTo>
                  <a:pt x="572" y="530"/>
                </a:moveTo>
                <a:lnTo>
                  <a:pt x="572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7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86" y="0"/>
                  <a:pt x="600" y="14"/>
                  <a:pt x="600" y="28"/>
                </a:cubicBezTo>
                <a:cubicBezTo>
                  <a:pt x="600" y="502"/>
                  <a:pt x="600" y="502"/>
                  <a:pt x="600" y="502"/>
                </a:cubicBezTo>
                <a:cubicBezTo>
                  <a:pt x="600" y="516"/>
                  <a:pt x="586" y="530"/>
                  <a:pt x="572" y="530"/>
                </a:cubicBezTo>
                <a:close/>
                <a:moveTo>
                  <a:pt x="56" y="28"/>
                </a:moveTo>
                <a:lnTo>
                  <a:pt x="56" y="28"/>
                </a:lnTo>
                <a:cubicBezTo>
                  <a:pt x="35" y="28"/>
                  <a:pt x="28" y="43"/>
                  <a:pt x="28" y="57"/>
                </a:cubicBezTo>
                <a:cubicBezTo>
                  <a:pt x="28" y="78"/>
                  <a:pt x="35" y="85"/>
                  <a:pt x="56" y="85"/>
                </a:cubicBezTo>
                <a:cubicBezTo>
                  <a:pt x="70" y="85"/>
                  <a:pt x="84" y="78"/>
                  <a:pt x="84" y="57"/>
                </a:cubicBezTo>
                <a:cubicBezTo>
                  <a:pt x="84" y="43"/>
                  <a:pt x="70" y="28"/>
                  <a:pt x="56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0" y="28"/>
                  <a:pt x="113" y="43"/>
                  <a:pt x="113" y="57"/>
                </a:cubicBezTo>
                <a:cubicBezTo>
                  <a:pt x="113" y="78"/>
                  <a:pt x="120" y="85"/>
                  <a:pt x="141" y="85"/>
                </a:cubicBezTo>
                <a:cubicBezTo>
                  <a:pt x="155" y="85"/>
                  <a:pt x="169" y="78"/>
                  <a:pt x="169" y="57"/>
                </a:cubicBezTo>
                <a:cubicBezTo>
                  <a:pt x="169" y="43"/>
                  <a:pt x="155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04" y="28"/>
                  <a:pt x="197" y="43"/>
                  <a:pt x="197" y="57"/>
                </a:cubicBezTo>
                <a:cubicBezTo>
                  <a:pt x="197" y="78"/>
                  <a:pt x="204" y="85"/>
                  <a:pt x="226" y="85"/>
                </a:cubicBezTo>
                <a:cubicBezTo>
                  <a:pt x="240" y="85"/>
                  <a:pt x="254" y="78"/>
                  <a:pt x="254" y="57"/>
                </a:cubicBezTo>
                <a:cubicBezTo>
                  <a:pt x="254" y="43"/>
                  <a:pt x="240" y="28"/>
                  <a:pt x="226" y="28"/>
                </a:cubicBezTo>
                <a:close/>
                <a:moveTo>
                  <a:pt x="572" y="113"/>
                </a:moveTo>
                <a:lnTo>
                  <a:pt x="572" y="113"/>
                </a:lnTo>
                <a:cubicBezTo>
                  <a:pt x="544" y="113"/>
                  <a:pt x="544" y="113"/>
                  <a:pt x="544" y="113"/>
                </a:cubicBezTo>
                <a:cubicBezTo>
                  <a:pt x="56" y="113"/>
                  <a:pt x="56" y="113"/>
                  <a:pt x="56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502"/>
                  <a:pt x="28" y="502"/>
                  <a:pt x="28" y="502"/>
                </a:cubicBezTo>
                <a:cubicBezTo>
                  <a:pt x="572" y="502"/>
                  <a:pt x="572" y="502"/>
                  <a:pt x="572" y="502"/>
                </a:cubicBezTo>
                <a:lnTo>
                  <a:pt x="572" y="113"/>
                </a:lnTo>
                <a:close/>
                <a:moveTo>
                  <a:pt x="204" y="283"/>
                </a:moveTo>
                <a:lnTo>
                  <a:pt x="204" y="283"/>
                </a:lnTo>
                <a:cubicBezTo>
                  <a:pt x="268" y="283"/>
                  <a:pt x="268" y="283"/>
                  <a:pt x="268" y="283"/>
                </a:cubicBezTo>
                <a:cubicBezTo>
                  <a:pt x="325" y="283"/>
                  <a:pt x="325" y="283"/>
                  <a:pt x="325" y="283"/>
                </a:cubicBezTo>
                <a:cubicBezTo>
                  <a:pt x="395" y="283"/>
                  <a:pt x="395" y="283"/>
                  <a:pt x="395" y="283"/>
                </a:cubicBezTo>
                <a:cubicBezTo>
                  <a:pt x="409" y="283"/>
                  <a:pt x="424" y="297"/>
                  <a:pt x="424" y="311"/>
                </a:cubicBezTo>
                <a:cubicBezTo>
                  <a:pt x="424" y="332"/>
                  <a:pt x="409" y="339"/>
                  <a:pt x="395" y="339"/>
                </a:cubicBezTo>
                <a:cubicBezTo>
                  <a:pt x="240" y="339"/>
                  <a:pt x="240" y="339"/>
                  <a:pt x="240" y="339"/>
                </a:cubicBezTo>
                <a:cubicBezTo>
                  <a:pt x="204" y="339"/>
                  <a:pt x="204" y="339"/>
                  <a:pt x="204" y="339"/>
                </a:cubicBezTo>
                <a:cubicBezTo>
                  <a:pt x="190" y="339"/>
                  <a:pt x="176" y="332"/>
                  <a:pt x="176" y="311"/>
                </a:cubicBezTo>
                <a:cubicBezTo>
                  <a:pt x="176" y="297"/>
                  <a:pt x="190" y="283"/>
                  <a:pt x="204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0" name="Freeform 164"/>
          <p:cNvSpPr>
            <a:spLocks noChangeArrowheads="1"/>
          </p:cNvSpPr>
          <p:nvPr/>
        </p:nvSpPr>
        <p:spPr bwMode="auto">
          <a:xfrm>
            <a:off x="6455030" y="2399755"/>
            <a:ext cx="680930" cy="592112"/>
          </a:xfrm>
          <a:custGeom>
            <a:avLst/>
            <a:gdLst>
              <a:gd name="T0" fmla="*/ 208635 w 609"/>
              <a:gd name="T1" fmla="*/ 190141 h 531"/>
              <a:gd name="T2" fmla="*/ 208635 w 609"/>
              <a:gd name="T3" fmla="*/ 190141 h 531"/>
              <a:gd name="T4" fmla="*/ 10432 w 609"/>
              <a:gd name="T5" fmla="*/ 190141 h 531"/>
              <a:gd name="T6" fmla="*/ 0 w 609"/>
              <a:gd name="T7" fmla="*/ 180096 h 531"/>
              <a:gd name="T8" fmla="*/ 0 w 609"/>
              <a:gd name="T9" fmla="*/ 10045 h 531"/>
              <a:gd name="T10" fmla="*/ 10432 w 609"/>
              <a:gd name="T11" fmla="*/ 0 h 531"/>
              <a:gd name="T12" fmla="*/ 208635 w 609"/>
              <a:gd name="T13" fmla="*/ 0 h 531"/>
              <a:gd name="T14" fmla="*/ 218707 w 609"/>
              <a:gd name="T15" fmla="*/ 10045 h 531"/>
              <a:gd name="T16" fmla="*/ 218707 w 609"/>
              <a:gd name="T17" fmla="*/ 180096 h 531"/>
              <a:gd name="T18" fmla="*/ 208635 w 609"/>
              <a:gd name="T19" fmla="*/ 190141 h 531"/>
              <a:gd name="T20" fmla="*/ 20504 w 609"/>
              <a:gd name="T21" fmla="*/ 10045 h 531"/>
              <a:gd name="T22" fmla="*/ 20504 w 609"/>
              <a:gd name="T23" fmla="*/ 10045 h 531"/>
              <a:gd name="T24" fmla="*/ 10432 w 609"/>
              <a:gd name="T25" fmla="*/ 20449 h 531"/>
              <a:gd name="T26" fmla="*/ 20504 w 609"/>
              <a:gd name="T27" fmla="*/ 30494 h 531"/>
              <a:gd name="T28" fmla="*/ 30576 w 609"/>
              <a:gd name="T29" fmla="*/ 20449 h 531"/>
              <a:gd name="T30" fmla="*/ 20504 w 609"/>
              <a:gd name="T31" fmla="*/ 10045 h 531"/>
              <a:gd name="T32" fmla="*/ 51080 w 609"/>
              <a:gd name="T33" fmla="*/ 10045 h 531"/>
              <a:gd name="T34" fmla="*/ 51080 w 609"/>
              <a:gd name="T35" fmla="*/ 10045 h 531"/>
              <a:gd name="T36" fmla="*/ 40648 w 609"/>
              <a:gd name="T37" fmla="*/ 20449 h 531"/>
              <a:gd name="T38" fmla="*/ 51080 w 609"/>
              <a:gd name="T39" fmla="*/ 30494 h 531"/>
              <a:gd name="T40" fmla="*/ 61152 w 609"/>
              <a:gd name="T41" fmla="*/ 20449 h 531"/>
              <a:gd name="T42" fmla="*/ 51080 w 609"/>
              <a:gd name="T43" fmla="*/ 10045 h 531"/>
              <a:gd name="T44" fmla="*/ 81296 w 609"/>
              <a:gd name="T45" fmla="*/ 10045 h 531"/>
              <a:gd name="T46" fmla="*/ 81296 w 609"/>
              <a:gd name="T47" fmla="*/ 10045 h 531"/>
              <a:gd name="T48" fmla="*/ 71224 w 609"/>
              <a:gd name="T49" fmla="*/ 20449 h 531"/>
              <a:gd name="T50" fmla="*/ 81296 w 609"/>
              <a:gd name="T51" fmla="*/ 30494 h 531"/>
              <a:gd name="T52" fmla="*/ 91728 w 609"/>
              <a:gd name="T53" fmla="*/ 20449 h 531"/>
              <a:gd name="T54" fmla="*/ 81296 w 609"/>
              <a:gd name="T55" fmla="*/ 10045 h 531"/>
              <a:gd name="T56" fmla="*/ 208635 w 609"/>
              <a:gd name="T57" fmla="*/ 40540 h 531"/>
              <a:gd name="T58" fmla="*/ 208635 w 609"/>
              <a:gd name="T59" fmla="*/ 40540 h 531"/>
              <a:gd name="T60" fmla="*/ 198563 w 609"/>
              <a:gd name="T61" fmla="*/ 40540 h 531"/>
              <a:gd name="T62" fmla="*/ 20504 w 609"/>
              <a:gd name="T63" fmla="*/ 40540 h 531"/>
              <a:gd name="T64" fmla="*/ 10432 w 609"/>
              <a:gd name="T65" fmla="*/ 40540 h 531"/>
              <a:gd name="T66" fmla="*/ 10432 w 609"/>
              <a:gd name="T67" fmla="*/ 180096 h 531"/>
              <a:gd name="T68" fmla="*/ 208635 w 609"/>
              <a:gd name="T69" fmla="*/ 180096 h 531"/>
              <a:gd name="T70" fmla="*/ 208635 w 609"/>
              <a:gd name="T71" fmla="*/ 40540 h 531"/>
              <a:gd name="T72" fmla="*/ 76260 w 609"/>
              <a:gd name="T73" fmla="*/ 101528 h 531"/>
              <a:gd name="T74" fmla="*/ 76260 w 609"/>
              <a:gd name="T75" fmla="*/ 101528 h 531"/>
              <a:gd name="T76" fmla="*/ 99282 w 609"/>
              <a:gd name="T77" fmla="*/ 101528 h 531"/>
              <a:gd name="T78" fmla="*/ 99282 w 609"/>
              <a:gd name="T79" fmla="*/ 78568 h 531"/>
              <a:gd name="T80" fmla="*/ 109354 w 609"/>
              <a:gd name="T81" fmla="*/ 68523 h 531"/>
              <a:gd name="T82" fmla="*/ 119785 w 609"/>
              <a:gd name="T83" fmla="*/ 78568 h 531"/>
              <a:gd name="T84" fmla="*/ 119785 w 609"/>
              <a:gd name="T85" fmla="*/ 101528 h 531"/>
              <a:gd name="T86" fmla="*/ 142448 w 609"/>
              <a:gd name="T87" fmla="*/ 101528 h 531"/>
              <a:gd name="T88" fmla="*/ 152520 w 609"/>
              <a:gd name="T89" fmla="*/ 111573 h 531"/>
              <a:gd name="T90" fmla="*/ 142448 w 609"/>
              <a:gd name="T91" fmla="*/ 121619 h 531"/>
              <a:gd name="T92" fmla="*/ 119785 w 609"/>
              <a:gd name="T93" fmla="*/ 121619 h 531"/>
              <a:gd name="T94" fmla="*/ 119785 w 609"/>
              <a:gd name="T95" fmla="*/ 147090 h 531"/>
              <a:gd name="T96" fmla="*/ 109354 w 609"/>
              <a:gd name="T97" fmla="*/ 157136 h 531"/>
              <a:gd name="T98" fmla="*/ 99282 w 609"/>
              <a:gd name="T99" fmla="*/ 147090 h 531"/>
              <a:gd name="T100" fmla="*/ 99282 w 609"/>
              <a:gd name="T101" fmla="*/ 121619 h 531"/>
              <a:gd name="T102" fmla="*/ 76260 w 609"/>
              <a:gd name="T103" fmla="*/ 121619 h 531"/>
              <a:gd name="T104" fmla="*/ 66188 w 609"/>
              <a:gd name="T105" fmla="*/ 111573 h 531"/>
              <a:gd name="T106" fmla="*/ 76260 w 609"/>
              <a:gd name="T107" fmla="*/ 101528 h 5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531">
                <a:moveTo>
                  <a:pt x="580" y="530"/>
                </a:moveTo>
                <a:lnTo>
                  <a:pt x="580" y="530"/>
                </a:lnTo>
                <a:cubicBezTo>
                  <a:pt x="29" y="530"/>
                  <a:pt x="29" y="530"/>
                  <a:pt x="29" y="530"/>
                </a:cubicBezTo>
                <a:cubicBezTo>
                  <a:pt x="15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502"/>
                  <a:pt x="608" y="502"/>
                  <a:pt x="608" y="502"/>
                </a:cubicBezTo>
                <a:cubicBezTo>
                  <a:pt x="608" y="516"/>
                  <a:pt x="594" y="530"/>
                  <a:pt x="580" y="530"/>
                </a:cubicBezTo>
                <a:close/>
                <a:moveTo>
                  <a:pt x="57" y="28"/>
                </a:moveTo>
                <a:lnTo>
                  <a:pt x="57" y="28"/>
                </a:lnTo>
                <a:cubicBezTo>
                  <a:pt x="43" y="28"/>
                  <a:pt x="29" y="43"/>
                  <a:pt x="29" y="57"/>
                </a:cubicBezTo>
                <a:cubicBezTo>
                  <a:pt x="29" y="78"/>
                  <a:pt x="43" y="85"/>
                  <a:pt x="57" y="85"/>
                </a:cubicBezTo>
                <a:cubicBezTo>
                  <a:pt x="78" y="85"/>
                  <a:pt x="85" y="78"/>
                  <a:pt x="85" y="57"/>
                </a:cubicBezTo>
                <a:cubicBezTo>
                  <a:pt x="85" y="43"/>
                  <a:pt x="78" y="28"/>
                  <a:pt x="57" y="28"/>
                </a:cubicBezTo>
                <a:close/>
                <a:moveTo>
                  <a:pt x="142" y="28"/>
                </a:moveTo>
                <a:lnTo>
                  <a:pt x="142" y="28"/>
                </a:lnTo>
                <a:cubicBezTo>
                  <a:pt x="128" y="28"/>
                  <a:pt x="113" y="43"/>
                  <a:pt x="113" y="57"/>
                </a:cubicBezTo>
                <a:cubicBezTo>
                  <a:pt x="113" y="78"/>
                  <a:pt x="128" y="85"/>
                  <a:pt x="142" y="85"/>
                </a:cubicBezTo>
                <a:cubicBezTo>
                  <a:pt x="163" y="85"/>
                  <a:pt x="170" y="78"/>
                  <a:pt x="170" y="57"/>
                </a:cubicBezTo>
                <a:cubicBezTo>
                  <a:pt x="170" y="43"/>
                  <a:pt x="163" y="28"/>
                  <a:pt x="142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8" y="43"/>
                  <a:pt x="198" y="57"/>
                </a:cubicBezTo>
                <a:cubicBezTo>
                  <a:pt x="198" y="78"/>
                  <a:pt x="212" y="85"/>
                  <a:pt x="226" y="85"/>
                </a:cubicBezTo>
                <a:cubicBezTo>
                  <a:pt x="248" y="85"/>
                  <a:pt x="255" y="78"/>
                  <a:pt x="255" y="57"/>
                </a:cubicBezTo>
                <a:cubicBezTo>
                  <a:pt x="255" y="43"/>
                  <a:pt x="248" y="28"/>
                  <a:pt x="226" y="28"/>
                </a:cubicBezTo>
                <a:close/>
                <a:moveTo>
                  <a:pt x="580" y="113"/>
                </a:moveTo>
                <a:lnTo>
                  <a:pt x="580" y="113"/>
                </a:lnTo>
                <a:cubicBezTo>
                  <a:pt x="552" y="113"/>
                  <a:pt x="552" y="113"/>
                  <a:pt x="552" y="11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29" y="502"/>
                  <a:pt x="29" y="502"/>
                  <a:pt x="29" y="502"/>
                </a:cubicBezTo>
                <a:cubicBezTo>
                  <a:pt x="580" y="502"/>
                  <a:pt x="580" y="502"/>
                  <a:pt x="580" y="502"/>
                </a:cubicBezTo>
                <a:lnTo>
                  <a:pt x="580" y="113"/>
                </a:lnTo>
                <a:close/>
                <a:moveTo>
                  <a:pt x="212" y="283"/>
                </a:moveTo>
                <a:lnTo>
                  <a:pt x="212" y="283"/>
                </a:lnTo>
                <a:cubicBezTo>
                  <a:pt x="276" y="283"/>
                  <a:pt x="276" y="283"/>
                  <a:pt x="276" y="283"/>
                </a:cubicBezTo>
                <a:cubicBezTo>
                  <a:pt x="276" y="219"/>
                  <a:pt x="276" y="219"/>
                  <a:pt x="276" y="219"/>
                </a:cubicBezTo>
                <a:cubicBezTo>
                  <a:pt x="276" y="205"/>
                  <a:pt x="290" y="191"/>
                  <a:pt x="304" y="191"/>
                </a:cubicBezTo>
                <a:cubicBezTo>
                  <a:pt x="318" y="191"/>
                  <a:pt x="333" y="205"/>
                  <a:pt x="333" y="219"/>
                </a:cubicBezTo>
                <a:cubicBezTo>
                  <a:pt x="333" y="283"/>
                  <a:pt x="333" y="283"/>
                  <a:pt x="333" y="283"/>
                </a:cubicBezTo>
                <a:cubicBezTo>
                  <a:pt x="396" y="283"/>
                  <a:pt x="396" y="283"/>
                  <a:pt x="396" y="283"/>
                </a:cubicBezTo>
                <a:cubicBezTo>
                  <a:pt x="417" y="283"/>
                  <a:pt x="424" y="297"/>
                  <a:pt x="424" y="311"/>
                </a:cubicBezTo>
                <a:cubicBezTo>
                  <a:pt x="424" y="332"/>
                  <a:pt x="417" y="339"/>
                  <a:pt x="396" y="339"/>
                </a:cubicBezTo>
                <a:cubicBezTo>
                  <a:pt x="333" y="339"/>
                  <a:pt x="333" y="339"/>
                  <a:pt x="333" y="339"/>
                </a:cubicBezTo>
                <a:cubicBezTo>
                  <a:pt x="333" y="410"/>
                  <a:pt x="333" y="410"/>
                  <a:pt x="333" y="410"/>
                </a:cubicBezTo>
                <a:cubicBezTo>
                  <a:pt x="333" y="424"/>
                  <a:pt x="318" y="438"/>
                  <a:pt x="304" y="438"/>
                </a:cubicBezTo>
                <a:cubicBezTo>
                  <a:pt x="290" y="438"/>
                  <a:pt x="276" y="424"/>
                  <a:pt x="276" y="410"/>
                </a:cubicBezTo>
                <a:cubicBezTo>
                  <a:pt x="276" y="339"/>
                  <a:pt x="276" y="339"/>
                  <a:pt x="276" y="339"/>
                </a:cubicBezTo>
                <a:cubicBezTo>
                  <a:pt x="212" y="339"/>
                  <a:pt x="212" y="339"/>
                  <a:pt x="212" y="339"/>
                </a:cubicBezTo>
                <a:cubicBezTo>
                  <a:pt x="191" y="339"/>
                  <a:pt x="184" y="332"/>
                  <a:pt x="184" y="311"/>
                </a:cubicBezTo>
                <a:cubicBezTo>
                  <a:pt x="184" y="297"/>
                  <a:pt x="191" y="283"/>
                  <a:pt x="212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1" name="Freeform 165"/>
          <p:cNvSpPr>
            <a:spLocks noChangeArrowheads="1"/>
          </p:cNvSpPr>
          <p:nvPr/>
        </p:nvSpPr>
        <p:spPr bwMode="auto">
          <a:xfrm>
            <a:off x="5280676" y="2399755"/>
            <a:ext cx="675994" cy="592112"/>
          </a:xfrm>
          <a:custGeom>
            <a:avLst/>
            <a:gdLst>
              <a:gd name="T0" fmla="*/ 207002 w 602"/>
              <a:gd name="T1" fmla="*/ 190141 h 531"/>
              <a:gd name="T2" fmla="*/ 207002 w 602"/>
              <a:gd name="T3" fmla="*/ 190141 h 531"/>
              <a:gd name="T4" fmla="*/ 10477 w 602"/>
              <a:gd name="T5" fmla="*/ 190141 h 531"/>
              <a:gd name="T6" fmla="*/ 0 w 602"/>
              <a:gd name="T7" fmla="*/ 180096 h 531"/>
              <a:gd name="T8" fmla="*/ 0 w 602"/>
              <a:gd name="T9" fmla="*/ 10045 h 531"/>
              <a:gd name="T10" fmla="*/ 10477 w 602"/>
              <a:gd name="T11" fmla="*/ 0 h 531"/>
              <a:gd name="T12" fmla="*/ 207002 w 602"/>
              <a:gd name="T13" fmla="*/ 0 h 531"/>
              <a:gd name="T14" fmla="*/ 217118 w 602"/>
              <a:gd name="T15" fmla="*/ 10045 h 531"/>
              <a:gd name="T16" fmla="*/ 217118 w 602"/>
              <a:gd name="T17" fmla="*/ 180096 h 531"/>
              <a:gd name="T18" fmla="*/ 207002 w 602"/>
              <a:gd name="T19" fmla="*/ 190141 h 531"/>
              <a:gd name="T20" fmla="*/ 166180 w 602"/>
              <a:gd name="T21" fmla="*/ 180096 h 531"/>
              <a:gd name="T22" fmla="*/ 166180 w 602"/>
              <a:gd name="T23" fmla="*/ 180096 h 531"/>
              <a:gd name="T24" fmla="*/ 207002 w 602"/>
              <a:gd name="T25" fmla="*/ 180096 h 531"/>
              <a:gd name="T26" fmla="*/ 207002 w 602"/>
              <a:gd name="T27" fmla="*/ 91483 h 531"/>
              <a:gd name="T28" fmla="*/ 204474 w 602"/>
              <a:gd name="T29" fmla="*/ 91483 h 531"/>
              <a:gd name="T30" fmla="*/ 204474 w 602"/>
              <a:gd name="T31" fmla="*/ 91483 h 531"/>
              <a:gd name="T32" fmla="*/ 166180 w 602"/>
              <a:gd name="T33" fmla="*/ 91483 h 531"/>
              <a:gd name="T34" fmla="*/ 166180 w 602"/>
              <a:gd name="T35" fmla="*/ 180096 h 531"/>
              <a:gd name="T36" fmla="*/ 61414 w 602"/>
              <a:gd name="T37" fmla="*/ 180096 h 531"/>
              <a:gd name="T38" fmla="*/ 61414 w 602"/>
              <a:gd name="T39" fmla="*/ 180096 h 531"/>
              <a:gd name="T40" fmla="*/ 155703 w 602"/>
              <a:gd name="T41" fmla="*/ 180096 h 531"/>
              <a:gd name="T42" fmla="*/ 155703 w 602"/>
              <a:gd name="T43" fmla="*/ 91483 h 531"/>
              <a:gd name="T44" fmla="*/ 61414 w 602"/>
              <a:gd name="T45" fmla="*/ 91483 h 531"/>
              <a:gd name="T46" fmla="*/ 61414 w 602"/>
              <a:gd name="T47" fmla="*/ 180096 h 531"/>
              <a:gd name="T48" fmla="*/ 10477 w 602"/>
              <a:gd name="T49" fmla="*/ 180096 h 531"/>
              <a:gd name="T50" fmla="*/ 10477 w 602"/>
              <a:gd name="T51" fmla="*/ 180096 h 531"/>
              <a:gd name="T52" fmla="*/ 51299 w 602"/>
              <a:gd name="T53" fmla="*/ 180096 h 531"/>
              <a:gd name="T54" fmla="*/ 51299 w 602"/>
              <a:gd name="T55" fmla="*/ 91483 h 531"/>
              <a:gd name="T56" fmla="*/ 10477 w 602"/>
              <a:gd name="T57" fmla="*/ 91483 h 531"/>
              <a:gd name="T58" fmla="*/ 10477 w 602"/>
              <a:gd name="T59" fmla="*/ 180096 h 531"/>
              <a:gd name="T60" fmla="*/ 20592 w 602"/>
              <a:gd name="T61" fmla="*/ 10045 h 531"/>
              <a:gd name="T62" fmla="*/ 20592 w 602"/>
              <a:gd name="T63" fmla="*/ 10045 h 531"/>
              <a:gd name="T64" fmla="*/ 10477 w 602"/>
              <a:gd name="T65" fmla="*/ 20449 h 531"/>
              <a:gd name="T66" fmla="*/ 20592 w 602"/>
              <a:gd name="T67" fmla="*/ 30494 h 531"/>
              <a:gd name="T68" fmla="*/ 30707 w 602"/>
              <a:gd name="T69" fmla="*/ 20449 h 531"/>
              <a:gd name="T70" fmla="*/ 20592 w 602"/>
              <a:gd name="T71" fmla="*/ 10045 h 531"/>
              <a:gd name="T72" fmla="*/ 51299 w 602"/>
              <a:gd name="T73" fmla="*/ 10045 h 531"/>
              <a:gd name="T74" fmla="*/ 51299 w 602"/>
              <a:gd name="T75" fmla="*/ 10045 h 531"/>
              <a:gd name="T76" fmla="*/ 40822 w 602"/>
              <a:gd name="T77" fmla="*/ 20449 h 531"/>
              <a:gd name="T78" fmla="*/ 51299 w 602"/>
              <a:gd name="T79" fmla="*/ 30494 h 531"/>
              <a:gd name="T80" fmla="*/ 61414 w 602"/>
              <a:gd name="T81" fmla="*/ 20449 h 531"/>
              <a:gd name="T82" fmla="*/ 51299 w 602"/>
              <a:gd name="T83" fmla="*/ 10045 h 531"/>
              <a:gd name="T84" fmla="*/ 81645 w 602"/>
              <a:gd name="T85" fmla="*/ 10045 h 531"/>
              <a:gd name="T86" fmla="*/ 81645 w 602"/>
              <a:gd name="T87" fmla="*/ 10045 h 531"/>
              <a:gd name="T88" fmla="*/ 71530 w 602"/>
              <a:gd name="T89" fmla="*/ 20449 h 531"/>
              <a:gd name="T90" fmla="*/ 81645 w 602"/>
              <a:gd name="T91" fmla="*/ 30494 h 531"/>
              <a:gd name="T92" fmla="*/ 92122 w 602"/>
              <a:gd name="T93" fmla="*/ 20449 h 531"/>
              <a:gd name="T94" fmla="*/ 81645 w 602"/>
              <a:gd name="T95" fmla="*/ 10045 h 531"/>
              <a:gd name="T96" fmla="*/ 196526 w 602"/>
              <a:gd name="T97" fmla="*/ 40540 h 531"/>
              <a:gd name="T98" fmla="*/ 196526 w 602"/>
              <a:gd name="T99" fmla="*/ 40540 h 531"/>
              <a:gd name="T100" fmla="*/ 20592 w 602"/>
              <a:gd name="T101" fmla="*/ 40540 h 531"/>
              <a:gd name="T102" fmla="*/ 10477 w 602"/>
              <a:gd name="T103" fmla="*/ 40540 h 531"/>
              <a:gd name="T104" fmla="*/ 10477 w 602"/>
              <a:gd name="T105" fmla="*/ 81079 h 531"/>
              <a:gd name="T106" fmla="*/ 51299 w 602"/>
              <a:gd name="T107" fmla="*/ 81079 h 531"/>
              <a:gd name="T108" fmla="*/ 61414 w 602"/>
              <a:gd name="T109" fmla="*/ 81079 h 531"/>
              <a:gd name="T110" fmla="*/ 155703 w 602"/>
              <a:gd name="T111" fmla="*/ 81079 h 531"/>
              <a:gd name="T112" fmla="*/ 166180 w 602"/>
              <a:gd name="T113" fmla="*/ 81079 h 531"/>
              <a:gd name="T114" fmla="*/ 204474 w 602"/>
              <a:gd name="T115" fmla="*/ 81079 h 531"/>
              <a:gd name="T116" fmla="*/ 204474 w 602"/>
              <a:gd name="T117" fmla="*/ 81079 h 531"/>
              <a:gd name="T118" fmla="*/ 207002 w 602"/>
              <a:gd name="T119" fmla="*/ 81079 h 531"/>
              <a:gd name="T120" fmla="*/ 207002 w 602"/>
              <a:gd name="T121" fmla="*/ 40540 h 531"/>
              <a:gd name="T122" fmla="*/ 196526 w 602"/>
              <a:gd name="T123" fmla="*/ 40540 h 53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602" h="531">
                <a:moveTo>
                  <a:pt x="573" y="530"/>
                </a:moveTo>
                <a:lnTo>
                  <a:pt x="573" y="530"/>
                </a:lnTo>
                <a:cubicBezTo>
                  <a:pt x="29" y="530"/>
                  <a:pt x="29" y="530"/>
                  <a:pt x="29" y="530"/>
                </a:cubicBezTo>
                <a:cubicBezTo>
                  <a:pt x="15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5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502"/>
                  <a:pt x="601" y="502"/>
                  <a:pt x="601" y="502"/>
                </a:cubicBezTo>
                <a:cubicBezTo>
                  <a:pt x="601" y="516"/>
                  <a:pt x="594" y="530"/>
                  <a:pt x="573" y="530"/>
                </a:cubicBezTo>
                <a:close/>
                <a:moveTo>
                  <a:pt x="460" y="502"/>
                </a:moveTo>
                <a:lnTo>
                  <a:pt x="460" y="502"/>
                </a:lnTo>
                <a:cubicBezTo>
                  <a:pt x="573" y="502"/>
                  <a:pt x="573" y="502"/>
                  <a:pt x="573" y="502"/>
                </a:cubicBezTo>
                <a:cubicBezTo>
                  <a:pt x="573" y="255"/>
                  <a:pt x="573" y="255"/>
                  <a:pt x="573" y="255"/>
                </a:cubicBezTo>
                <a:cubicBezTo>
                  <a:pt x="566" y="255"/>
                  <a:pt x="566" y="255"/>
                  <a:pt x="566" y="255"/>
                </a:cubicBezTo>
                <a:cubicBezTo>
                  <a:pt x="460" y="255"/>
                  <a:pt x="460" y="255"/>
                  <a:pt x="460" y="255"/>
                </a:cubicBezTo>
                <a:lnTo>
                  <a:pt x="460" y="502"/>
                </a:lnTo>
                <a:close/>
                <a:moveTo>
                  <a:pt x="170" y="502"/>
                </a:moveTo>
                <a:lnTo>
                  <a:pt x="170" y="502"/>
                </a:lnTo>
                <a:cubicBezTo>
                  <a:pt x="431" y="502"/>
                  <a:pt x="431" y="502"/>
                  <a:pt x="431" y="502"/>
                </a:cubicBezTo>
                <a:cubicBezTo>
                  <a:pt x="431" y="255"/>
                  <a:pt x="431" y="255"/>
                  <a:pt x="431" y="255"/>
                </a:cubicBezTo>
                <a:cubicBezTo>
                  <a:pt x="170" y="255"/>
                  <a:pt x="170" y="255"/>
                  <a:pt x="170" y="255"/>
                </a:cubicBezTo>
                <a:lnTo>
                  <a:pt x="170" y="502"/>
                </a:lnTo>
                <a:close/>
                <a:moveTo>
                  <a:pt x="29" y="502"/>
                </a:moveTo>
                <a:lnTo>
                  <a:pt x="29" y="502"/>
                </a:lnTo>
                <a:cubicBezTo>
                  <a:pt x="142" y="502"/>
                  <a:pt x="142" y="502"/>
                  <a:pt x="142" y="502"/>
                </a:cubicBezTo>
                <a:cubicBezTo>
                  <a:pt x="142" y="255"/>
                  <a:pt x="142" y="255"/>
                  <a:pt x="142" y="255"/>
                </a:cubicBezTo>
                <a:cubicBezTo>
                  <a:pt x="29" y="255"/>
                  <a:pt x="29" y="255"/>
                  <a:pt x="29" y="255"/>
                </a:cubicBezTo>
                <a:lnTo>
                  <a:pt x="29" y="502"/>
                </a:lnTo>
                <a:close/>
                <a:moveTo>
                  <a:pt x="57" y="28"/>
                </a:moveTo>
                <a:lnTo>
                  <a:pt x="57" y="28"/>
                </a:lnTo>
                <a:cubicBezTo>
                  <a:pt x="43" y="28"/>
                  <a:pt x="29" y="43"/>
                  <a:pt x="29" y="57"/>
                </a:cubicBezTo>
                <a:cubicBezTo>
                  <a:pt x="29" y="78"/>
                  <a:pt x="43" y="85"/>
                  <a:pt x="57" y="85"/>
                </a:cubicBezTo>
                <a:cubicBezTo>
                  <a:pt x="71" y="85"/>
                  <a:pt x="85" y="78"/>
                  <a:pt x="85" y="57"/>
                </a:cubicBezTo>
                <a:cubicBezTo>
                  <a:pt x="85" y="43"/>
                  <a:pt x="71" y="28"/>
                  <a:pt x="57" y="28"/>
                </a:cubicBezTo>
                <a:close/>
                <a:moveTo>
                  <a:pt x="142" y="28"/>
                </a:moveTo>
                <a:lnTo>
                  <a:pt x="142" y="28"/>
                </a:lnTo>
                <a:cubicBezTo>
                  <a:pt x="128" y="28"/>
                  <a:pt x="113" y="43"/>
                  <a:pt x="113" y="57"/>
                </a:cubicBezTo>
                <a:cubicBezTo>
                  <a:pt x="113" y="78"/>
                  <a:pt x="128" y="85"/>
                  <a:pt x="142" y="85"/>
                </a:cubicBezTo>
                <a:cubicBezTo>
                  <a:pt x="156" y="85"/>
                  <a:pt x="170" y="78"/>
                  <a:pt x="170" y="57"/>
                </a:cubicBezTo>
                <a:cubicBezTo>
                  <a:pt x="170" y="43"/>
                  <a:pt x="156" y="28"/>
                  <a:pt x="142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8" y="43"/>
                  <a:pt x="198" y="57"/>
                </a:cubicBezTo>
                <a:cubicBezTo>
                  <a:pt x="198" y="78"/>
                  <a:pt x="212" y="85"/>
                  <a:pt x="226" y="85"/>
                </a:cubicBezTo>
                <a:cubicBezTo>
                  <a:pt x="241" y="85"/>
                  <a:pt x="255" y="78"/>
                  <a:pt x="255" y="57"/>
                </a:cubicBezTo>
                <a:cubicBezTo>
                  <a:pt x="255" y="43"/>
                  <a:pt x="241" y="28"/>
                  <a:pt x="226" y="28"/>
                </a:cubicBezTo>
                <a:close/>
                <a:moveTo>
                  <a:pt x="544" y="113"/>
                </a:moveTo>
                <a:lnTo>
                  <a:pt x="544" y="113"/>
                </a:lnTo>
                <a:cubicBezTo>
                  <a:pt x="57" y="113"/>
                  <a:pt x="57" y="113"/>
                  <a:pt x="57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142" y="226"/>
                  <a:pt x="142" y="226"/>
                  <a:pt x="142" y="226"/>
                </a:cubicBezTo>
                <a:cubicBezTo>
                  <a:pt x="170" y="226"/>
                  <a:pt x="170" y="226"/>
                  <a:pt x="170" y="226"/>
                </a:cubicBezTo>
                <a:cubicBezTo>
                  <a:pt x="431" y="226"/>
                  <a:pt x="431" y="226"/>
                  <a:pt x="431" y="226"/>
                </a:cubicBezTo>
                <a:cubicBezTo>
                  <a:pt x="460" y="226"/>
                  <a:pt x="460" y="226"/>
                  <a:pt x="460" y="226"/>
                </a:cubicBezTo>
                <a:cubicBezTo>
                  <a:pt x="566" y="226"/>
                  <a:pt x="566" y="226"/>
                  <a:pt x="566" y="226"/>
                </a:cubicBezTo>
                <a:cubicBezTo>
                  <a:pt x="573" y="226"/>
                  <a:pt x="573" y="226"/>
                  <a:pt x="573" y="226"/>
                </a:cubicBezTo>
                <a:cubicBezTo>
                  <a:pt x="573" y="113"/>
                  <a:pt x="573" y="113"/>
                  <a:pt x="573" y="113"/>
                </a:cubicBezTo>
                <a:lnTo>
                  <a:pt x="544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2" name="Freeform 166"/>
          <p:cNvSpPr>
            <a:spLocks noChangeArrowheads="1"/>
          </p:cNvSpPr>
          <p:nvPr/>
        </p:nvSpPr>
        <p:spPr bwMode="auto">
          <a:xfrm>
            <a:off x="4101383" y="2399755"/>
            <a:ext cx="675996" cy="592112"/>
          </a:xfrm>
          <a:custGeom>
            <a:avLst/>
            <a:gdLst>
              <a:gd name="T0" fmla="*/ 207003 w 602"/>
              <a:gd name="T1" fmla="*/ 190141 h 531"/>
              <a:gd name="T2" fmla="*/ 207003 w 602"/>
              <a:gd name="T3" fmla="*/ 190141 h 531"/>
              <a:gd name="T4" fmla="*/ 10477 w 602"/>
              <a:gd name="T5" fmla="*/ 190141 h 531"/>
              <a:gd name="T6" fmla="*/ 0 w 602"/>
              <a:gd name="T7" fmla="*/ 180096 h 531"/>
              <a:gd name="T8" fmla="*/ 0 w 602"/>
              <a:gd name="T9" fmla="*/ 10045 h 531"/>
              <a:gd name="T10" fmla="*/ 10477 w 602"/>
              <a:gd name="T11" fmla="*/ 0 h 531"/>
              <a:gd name="T12" fmla="*/ 207003 w 602"/>
              <a:gd name="T13" fmla="*/ 0 h 531"/>
              <a:gd name="T14" fmla="*/ 217119 w 602"/>
              <a:gd name="T15" fmla="*/ 10045 h 531"/>
              <a:gd name="T16" fmla="*/ 217119 w 602"/>
              <a:gd name="T17" fmla="*/ 180096 h 531"/>
              <a:gd name="T18" fmla="*/ 207003 w 602"/>
              <a:gd name="T19" fmla="*/ 190141 h 531"/>
              <a:gd name="T20" fmla="*/ 166181 w 602"/>
              <a:gd name="T21" fmla="*/ 180096 h 531"/>
              <a:gd name="T22" fmla="*/ 166181 w 602"/>
              <a:gd name="T23" fmla="*/ 180096 h 531"/>
              <a:gd name="T24" fmla="*/ 207003 w 602"/>
              <a:gd name="T25" fmla="*/ 180096 h 531"/>
              <a:gd name="T26" fmla="*/ 207003 w 602"/>
              <a:gd name="T27" fmla="*/ 91483 h 531"/>
              <a:gd name="T28" fmla="*/ 201946 w 602"/>
              <a:gd name="T29" fmla="*/ 91483 h 531"/>
              <a:gd name="T30" fmla="*/ 201946 w 602"/>
              <a:gd name="T31" fmla="*/ 91483 h 531"/>
              <a:gd name="T32" fmla="*/ 166181 w 602"/>
              <a:gd name="T33" fmla="*/ 91483 h 531"/>
              <a:gd name="T34" fmla="*/ 166181 w 602"/>
              <a:gd name="T35" fmla="*/ 180096 h 531"/>
              <a:gd name="T36" fmla="*/ 10477 w 602"/>
              <a:gd name="T37" fmla="*/ 180096 h 531"/>
              <a:gd name="T38" fmla="*/ 10477 w 602"/>
              <a:gd name="T39" fmla="*/ 180096 h 531"/>
              <a:gd name="T40" fmla="*/ 155704 w 602"/>
              <a:gd name="T41" fmla="*/ 180096 h 531"/>
              <a:gd name="T42" fmla="*/ 155704 w 602"/>
              <a:gd name="T43" fmla="*/ 91483 h 531"/>
              <a:gd name="T44" fmla="*/ 10477 w 602"/>
              <a:gd name="T45" fmla="*/ 91483 h 531"/>
              <a:gd name="T46" fmla="*/ 10477 w 602"/>
              <a:gd name="T47" fmla="*/ 180096 h 531"/>
              <a:gd name="T48" fmla="*/ 20592 w 602"/>
              <a:gd name="T49" fmla="*/ 10045 h 531"/>
              <a:gd name="T50" fmla="*/ 20592 w 602"/>
              <a:gd name="T51" fmla="*/ 10045 h 531"/>
              <a:gd name="T52" fmla="*/ 10477 w 602"/>
              <a:gd name="T53" fmla="*/ 20449 h 531"/>
              <a:gd name="T54" fmla="*/ 20592 w 602"/>
              <a:gd name="T55" fmla="*/ 30494 h 531"/>
              <a:gd name="T56" fmla="*/ 30707 w 602"/>
              <a:gd name="T57" fmla="*/ 20449 h 531"/>
              <a:gd name="T58" fmla="*/ 20592 w 602"/>
              <a:gd name="T59" fmla="*/ 10045 h 531"/>
              <a:gd name="T60" fmla="*/ 51299 w 602"/>
              <a:gd name="T61" fmla="*/ 10045 h 531"/>
              <a:gd name="T62" fmla="*/ 51299 w 602"/>
              <a:gd name="T63" fmla="*/ 10045 h 531"/>
              <a:gd name="T64" fmla="*/ 40823 w 602"/>
              <a:gd name="T65" fmla="*/ 20449 h 531"/>
              <a:gd name="T66" fmla="*/ 51299 w 602"/>
              <a:gd name="T67" fmla="*/ 30494 h 531"/>
              <a:gd name="T68" fmla="*/ 61415 w 602"/>
              <a:gd name="T69" fmla="*/ 20449 h 531"/>
              <a:gd name="T70" fmla="*/ 51299 w 602"/>
              <a:gd name="T71" fmla="*/ 10045 h 531"/>
              <a:gd name="T72" fmla="*/ 81645 w 602"/>
              <a:gd name="T73" fmla="*/ 10045 h 531"/>
              <a:gd name="T74" fmla="*/ 81645 w 602"/>
              <a:gd name="T75" fmla="*/ 10045 h 531"/>
              <a:gd name="T76" fmla="*/ 71530 w 602"/>
              <a:gd name="T77" fmla="*/ 20449 h 531"/>
              <a:gd name="T78" fmla="*/ 81645 w 602"/>
              <a:gd name="T79" fmla="*/ 30494 h 531"/>
              <a:gd name="T80" fmla="*/ 92122 w 602"/>
              <a:gd name="T81" fmla="*/ 20449 h 531"/>
              <a:gd name="T82" fmla="*/ 81645 w 602"/>
              <a:gd name="T83" fmla="*/ 10045 h 531"/>
              <a:gd name="T84" fmla="*/ 196527 w 602"/>
              <a:gd name="T85" fmla="*/ 40540 h 531"/>
              <a:gd name="T86" fmla="*/ 196527 w 602"/>
              <a:gd name="T87" fmla="*/ 40540 h 531"/>
              <a:gd name="T88" fmla="*/ 20592 w 602"/>
              <a:gd name="T89" fmla="*/ 40540 h 531"/>
              <a:gd name="T90" fmla="*/ 10477 w 602"/>
              <a:gd name="T91" fmla="*/ 40540 h 531"/>
              <a:gd name="T92" fmla="*/ 10477 w 602"/>
              <a:gd name="T93" fmla="*/ 81079 h 531"/>
              <a:gd name="T94" fmla="*/ 155704 w 602"/>
              <a:gd name="T95" fmla="*/ 81079 h 531"/>
              <a:gd name="T96" fmla="*/ 166181 w 602"/>
              <a:gd name="T97" fmla="*/ 81079 h 531"/>
              <a:gd name="T98" fmla="*/ 201946 w 602"/>
              <a:gd name="T99" fmla="*/ 81079 h 531"/>
              <a:gd name="T100" fmla="*/ 201946 w 602"/>
              <a:gd name="T101" fmla="*/ 81079 h 531"/>
              <a:gd name="T102" fmla="*/ 207003 w 602"/>
              <a:gd name="T103" fmla="*/ 81079 h 531"/>
              <a:gd name="T104" fmla="*/ 207003 w 602"/>
              <a:gd name="T105" fmla="*/ 40540 h 531"/>
              <a:gd name="T106" fmla="*/ 196527 w 602"/>
              <a:gd name="T107" fmla="*/ 40540 h 5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2" h="531">
                <a:moveTo>
                  <a:pt x="573" y="530"/>
                </a:moveTo>
                <a:lnTo>
                  <a:pt x="573" y="530"/>
                </a:lnTo>
                <a:cubicBezTo>
                  <a:pt x="29" y="530"/>
                  <a:pt x="29" y="530"/>
                  <a:pt x="29" y="530"/>
                </a:cubicBezTo>
                <a:cubicBezTo>
                  <a:pt x="7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7" y="0"/>
                  <a:pt x="29" y="0"/>
                </a:cubicBezTo>
                <a:cubicBezTo>
                  <a:pt x="573" y="0"/>
                  <a:pt x="573" y="0"/>
                  <a:pt x="573" y="0"/>
                </a:cubicBezTo>
                <a:cubicBezTo>
                  <a:pt x="587" y="0"/>
                  <a:pt x="601" y="14"/>
                  <a:pt x="601" y="28"/>
                </a:cubicBezTo>
                <a:cubicBezTo>
                  <a:pt x="601" y="502"/>
                  <a:pt x="601" y="502"/>
                  <a:pt x="601" y="502"/>
                </a:cubicBezTo>
                <a:cubicBezTo>
                  <a:pt x="601" y="516"/>
                  <a:pt x="587" y="530"/>
                  <a:pt x="573" y="530"/>
                </a:cubicBezTo>
                <a:close/>
                <a:moveTo>
                  <a:pt x="460" y="502"/>
                </a:moveTo>
                <a:lnTo>
                  <a:pt x="460" y="502"/>
                </a:lnTo>
                <a:cubicBezTo>
                  <a:pt x="573" y="502"/>
                  <a:pt x="573" y="502"/>
                  <a:pt x="573" y="502"/>
                </a:cubicBezTo>
                <a:cubicBezTo>
                  <a:pt x="573" y="255"/>
                  <a:pt x="573" y="255"/>
                  <a:pt x="573" y="255"/>
                </a:cubicBezTo>
                <a:cubicBezTo>
                  <a:pt x="559" y="255"/>
                  <a:pt x="559" y="255"/>
                  <a:pt x="559" y="255"/>
                </a:cubicBezTo>
                <a:cubicBezTo>
                  <a:pt x="460" y="255"/>
                  <a:pt x="460" y="255"/>
                  <a:pt x="460" y="255"/>
                </a:cubicBezTo>
                <a:lnTo>
                  <a:pt x="460" y="502"/>
                </a:lnTo>
                <a:close/>
                <a:moveTo>
                  <a:pt x="29" y="502"/>
                </a:moveTo>
                <a:lnTo>
                  <a:pt x="29" y="502"/>
                </a:lnTo>
                <a:cubicBezTo>
                  <a:pt x="431" y="502"/>
                  <a:pt x="431" y="502"/>
                  <a:pt x="431" y="502"/>
                </a:cubicBezTo>
                <a:cubicBezTo>
                  <a:pt x="431" y="255"/>
                  <a:pt x="431" y="255"/>
                  <a:pt x="431" y="255"/>
                </a:cubicBezTo>
                <a:cubicBezTo>
                  <a:pt x="29" y="255"/>
                  <a:pt x="29" y="255"/>
                  <a:pt x="29" y="255"/>
                </a:cubicBezTo>
                <a:lnTo>
                  <a:pt x="29" y="502"/>
                </a:lnTo>
                <a:close/>
                <a:moveTo>
                  <a:pt x="57" y="28"/>
                </a:moveTo>
                <a:lnTo>
                  <a:pt x="57" y="28"/>
                </a:lnTo>
                <a:cubicBezTo>
                  <a:pt x="36" y="28"/>
                  <a:pt x="29" y="43"/>
                  <a:pt x="29" y="57"/>
                </a:cubicBezTo>
                <a:cubicBezTo>
                  <a:pt x="29" y="78"/>
                  <a:pt x="36" y="85"/>
                  <a:pt x="57" y="85"/>
                </a:cubicBezTo>
                <a:cubicBezTo>
                  <a:pt x="71" y="85"/>
                  <a:pt x="85" y="78"/>
                  <a:pt x="85" y="57"/>
                </a:cubicBezTo>
                <a:cubicBezTo>
                  <a:pt x="85" y="43"/>
                  <a:pt x="71" y="28"/>
                  <a:pt x="57" y="28"/>
                </a:cubicBezTo>
                <a:close/>
                <a:moveTo>
                  <a:pt x="142" y="28"/>
                </a:moveTo>
                <a:lnTo>
                  <a:pt x="142" y="28"/>
                </a:lnTo>
                <a:cubicBezTo>
                  <a:pt x="120" y="28"/>
                  <a:pt x="113" y="43"/>
                  <a:pt x="113" y="57"/>
                </a:cubicBezTo>
                <a:cubicBezTo>
                  <a:pt x="113" y="78"/>
                  <a:pt x="120" y="85"/>
                  <a:pt x="142" y="85"/>
                </a:cubicBezTo>
                <a:cubicBezTo>
                  <a:pt x="156" y="85"/>
                  <a:pt x="170" y="78"/>
                  <a:pt x="170" y="57"/>
                </a:cubicBezTo>
                <a:cubicBezTo>
                  <a:pt x="170" y="43"/>
                  <a:pt x="156" y="28"/>
                  <a:pt x="142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05" y="28"/>
                  <a:pt x="198" y="43"/>
                  <a:pt x="198" y="57"/>
                </a:cubicBezTo>
                <a:cubicBezTo>
                  <a:pt x="198" y="78"/>
                  <a:pt x="205" y="85"/>
                  <a:pt x="226" y="85"/>
                </a:cubicBezTo>
                <a:cubicBezTo>
                  <a:pt x="240" y="85"/>
                  <a:pt x="255" y="78"/>
                  <a:pt x="255" y="57"/>
                </a:cubicBezTo>
                <a:cubicBezTo>
                  <a:pt x="255" y="43"/>
                  <a:pt x="240" y="28"/>
                  <a:pt x="226" y="28"/>
                </a:cubicBezTo>
                <a:close/>
                <a:moveTo>
                  <a:pt x="544" y="113"/>
                </a:moveTo>
                <a:lnTo>
                  <a:pt x="544" y="113"/>
                </a:lnTo>
                <a:cubicBezTo>
                  <a:pt x="57" y="113"/>
                  <a:pt x="57" y="113"/>
                  <a:pt x="57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29" y="226"/>
                  <a:pt x="29" y="226"/>
                  <a:pt x="29" y="226"/>
                </a:cubicBezTo>
                <a:cubicBezTo>
                  <a:pt x="431" y="226"/>
                  <a:pt x="431" y="226"/>
                  <a:pt x="431" y="226"/>
                </a:cubicBezTo>
                <a:cubicBezTo>
                  <a:pt x="460" y="226"/>
                  <a:pt x="460" y="226"/>
                  <a:pt x="460" y="226"/>
                </a:cubicBezTo>
                <a:cubicBezTo>
                  <a:pt x="559" y="226"/>
                  <a:pt x="559" y="226"/>
                  <a:pt x="559" y="226"/>
                </a:cubicBezTo>
                <a:cubicBezTo>
                  <a:pt x="573" y="226"/>
                  <a:pt x="573" y="226"/>
                  <a:pt x="573" y="226"/>
                </a:cubicBezTo>
                <a:cubicBezTo>
                  <a:pt x="573" y="113"/>
                  <a:pt x="573" y="113"/>
                  <a:pt x="573" y="113"/>
                </a:cubicBezTo>
                <a:lnTo>
                  <a:pt x="544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3" name="Freeform 167"/>
          <p:cNvSpPr>
            <a:spLocks noChangeArrowheads="1"/>
          </p:cNvSpPr>
          <p:nvPr/>
        </p:nvSpPr>
        <p:spPr bwMode="auto">
          <a:xfrm>
            <a:off x="2917156" y="2399755"/>
            <a:ext cx="680930" cy="592112"/>
          </a:xfrm>
          <a:custGeom>
            <a:avLst/>
            <a:gdLst>
              <a:gd name="T0" fmla="*/ 208635 w 609"/>
              <a:gd name="T1" fmla="*/ 190141 h 531"/>
              <a:gd name="T2" fmla="*/ 208635 w 609"/>
              <a:gd name="T3" fmla="*/ 190141 h 531"/>
              <a:gd name="T4" fmla="*/ 10072 w 609"/>
              <a:gd name="T5" fmla="*/ 190141 h 531"/>
              <a:gd name="T6" fmla="*/ 0 w 609"/>
              <a:gd name="T7" fmla="*/ 180096 h 531"/>
              <a:gd name="T8" fmla="*/ 0 w 609"/>
              <a:gd name="T9" fmla="*/ 10045 h 531"/>
              <a:gd name="T10" fmla="*/ 10072 w 609"/>
              <a:gd name="T11" fmla="*/ 0 h 531"/>
              <a:gd name="T12" fmla="*/ 208635 w 609"/>
              <a:gd name="T13" fmla="*/ 0 h 531"/>
              <a:gd name="T14" fmla="*/ 218707 w 609"/>
              <a:gd name="T15" fmla="*/ 10045 h 531"/>
              <a:gd name="T16" fmla="*/ 218707 w 609"/>
              <a:gd name="T17" fmla="*/ 180096 h 531"/>
              <a:gd name="T18" fmla="*/ 208635 w 609"/>
              <a:gd name="T19" fmla="*/ 190141 h 531"/>
              <a:gd name="T20" fmla="*/ 61152 w 609"/>
              <a:gd name="T21" fmla="*/ 180096 h 531"/>
              <a:gd name="T22" fmla="*/ 61152 w 609"/>
              <a:gd name="T23" fmla="*/ 180096 h 531"/>
              <a:gd name="T24" fmla="*/ 208635 w 609"/>
              <a:gd name="T25" fmla="*/ 180096 h 531"/>
              <a:gd name="T26" fmla="*/ 208635 w 609"/>
              <a:gd name="T27" fmla="*/ 91483 h 531"/>
              <a:gd name="T28" fmla="*/ 206117 w 609"/>
              <a:gd name="T29" fmla="*/ 91483 h 531"/>
              <a:gd name="T30" fmla="*/ 206117 w 609"/>
              <a:gd name="T31" fmla="*/ 91483 h 531"/>
              <a:gd name="T32" fmla="*/ 61152 w 609"/>
              <a:gd name="T33" fmla="*/ 91483 h 531"/>
              <a:gd name="T34" fmla="*/ 61152 w 609"/>
              <a:gd name="T35" fmla="*/ 180096 h 531"/>
              <a:gd name="T36" fmla="*/ 10072 w 609"/>
              <a:gd name="T37" fmla="*/ 180096 h 531"/>
              <a:gd name="T38" fmla="*/ 10072 w 609"/>
              <a:gd name="T39" fmla="*/ 180096 h 531"/>
              <a:gd name="T40" fmla="*/ 50720 w 609"/>
              <a:gd name="T41" fmla="*/ 180096 h 531"/>
              <a:gd name="T42" fmla="*/ 50720 w 609"/>
              <a:gd name="T43" fmla="*/ 91483 h 531"/>
              <a:gd name="T44" fmla="*/ 10072 w 609"/>
              <a:gd name="T45" fmla="*/ 91483 h 531"/>
              <a:gd name="T46" fmla="*/ 10072 w 609"/>
              <a:gd name="T47" fmla="*/ 180096 h 531"/>
              <a:gd name="T48" fmla="*/ 20504 w 609"/>
              <a:gd name="T49" fmla="*/ 10045 h 531"/>
              <a:gd name="T50" fmla="*/ 20504 w 609"/>
              <a:gd name="T51" fmla="*/ 10045 h 531"/>
              <a:gd name="T52" fmla="*/ 10072 w 609"/>
              <a:gd name="T53" fmla="*/ 20449 h 531"/>
              <a:gd name="T54" fmla="*/ 20504 w 609"/>
              <a:gd name="T55" fmla="*/ 30494 h 531"/>
              <a:gd name="T56" fmla="*/ 30576 w 609"/>
              <a:gd name="T57" fmla="*/ 20449 h 531"/>
              <a:gd name="T58" fmla="*/ 20504 w 609"/>
              <a:gd name="T59" fmla="*/ 10045 h 531"/>
              <a:gd name="T60" fmla="*/ 50720 w 609"/>
              <a:gd name="T61" fmla="*/ 10045 h 531"/>
              <a:gd name="T62" fmla="*/ 50720 w 609"/>
              <a:gd name="T63" fmla="*/ 10045 h 531"/>
              <a:gd name="T64" fmla="*/ 40648 w 609"/>
              <a:gd name="T65" fmla="*/ 20449 h 531"/>
              <a:gd name="T66" fmla="*/ 50720 w 609"/>
              <a:gd name="T67" fmla="*/ 30494 h 531"/>
              <a:gd name="T68" fmla="*/ 61152 w 609"/>
              <a:gd name="T69" fmla="*/ 20449 h 531"/>
              <a:gd name="T70" fmla="*/ 50720 w 609"/>
              <a:gd name="T71" fmla="*/ 10045 h 531"/>
              <a:gd name="T72" fmla="*/ 81296 w 609"/>
              <a:gd name="T73" fmla="*/ 10045 h 531"/>
              <a:gd name="T74" fmla="*/ 81296 w 609"/>
              <a:gd name="T75" fmla="*/ 10045 h 531"/>
              <a:gd name="T76" fmla="*/ 71224 w 609"/>
              <a:gd name="T77" fmla="*/ 20449 h 531"/>
              <a:gd name="T78" fmla="*/ 81296 w 609"/>
              <a:gd name="T79" fmla="*/ 30494 h 531"/>
              <a:gd name="T80" fmla="*/ 91368 w 609"/>
              <a:gd name="T81" fmla="*/ 20449 h 531"/>
              <a:gd name="T82" fmla="*/ 81296 w 609"/>
              <a:gd name="T83" fmla="*/ 10045 h 531"/>
              <a:gd name="T84" fmla="*/ 198203 w 609"/>
              <a:gd name="T85" fmla="*/ 40540 h 531"/>
              <a:gd name="T86" fmla="*/ 198203 w 609"/>
              <a:gd name="T87" fmla="*/ 40540 h 531"/>
              <a:gd name="T88" fmla="*/ 20504 w 609"/>
              <a:gd name="T89" fmla="*/ 40540 h 531"/>
              <a:gd name="T90" fmla="*/ 10072 w 609"/>
              <a:gd name="T91" fmla="*/ 40540 h 531"/>
              <a:gd name="T92" fmla="*/ 10072 w 609"/>
              <a:gd name="T93" fmla="*/ 81079 h 531"/>
              <a:gd name="T94" fmla="*/ 50720 w 609"/>
              <a:gd name="T95" fmla="*/ 81079 h 531"/>
              <a:gd name="T96" fmla="*/ 61152 w 609"/>
              <a:gd name="T97" fmla="*/ 81079 h 531"/>
              <a:gd name="T98" fmla="*/ 206117 w 609"/>
              <a:gd name="T99" fmla="*/ 81079 h 531"/>
              <a:gd name="T100" fmla="*/ 206117 w 609"/>
              <a:gd name="T101" fmla="*/ 81079 h 531"/>
              <a:gd name="T102" fmla="*/ 208635 w 609"/>
              <a:gd name="T103" fmla="*/ 81079 h 531"/>
              <a:gd name="T104" fmla="*/ 208635 w 609"/>
              <a:gd name="T105" fmla="*/ 40540 h 531"/>
              <a:gd name="T106" fmla="*/ 198203 w 609"/>
              <a:gd name="T107" fmla="*/ 40540 h 531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09" h="531">
                <a:moveTo>
                  <a:pt x="580" y="530"/>
                </a:moveTo>
                <a:lnTo>
                  <a:pt x="580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14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502"/>
                  <a:pt x="608" y="502"/>
                  <a:pt x="608" y="502"/>
                </a:cubicBezTo>
                <a:cubicBezTo>
                  <a:pt x="608" y="516"/>
                  <a:pt x="594" y="530"/>
                  <a:pt x="580" y="530"/>
                </a:cubicBezTo>
                <a:close/>
                <a:moveTo>
                  <a:pt x="170" y="502"/>
                </a:moveTo>
                <a:lnTo>
                  <a:pt x="170" y="502"/>
                </a:lnTo>
                <a:cubicBezTo>
                  <a:pt x="580" y="502"/>
                  <a:pt x="580" y="502"/>
                  <a:pt x="580" y="502"/>
                </a:cubicBezTo>
                <a:cubicBezTo>
                  <a:pt x="580" y="255"/>
                  <a:pt x="580" y="255"/>
                  <a:pt x="580" y="255"/>
                </a:cubicBezTo>
                <a:cubicBezTo>
                  <a:pt x="573" y="255"/>
                  <a:pt x="573" y="255"/>
                  <a:pt x="573" y="255"/>
                </a:cubicBezTo>
                <a:cubicBezTo>
                  <a:pt x="170" y="255"/>
                  <a:pt x="170" y="255"/>
                  <a:pt x="170" y="255"/>
                </a:cubicBezTo>
                <a:lnTo>
                  <a:pt x="170" y="502"/>
                </a:lnTo>
                <a:close/>
                <a:moveTo>
                  <a:pt x="28" y="502"/>
                </a:moveTo>
                <a:lnTo>
                  <a:pt x="28" y="502"/>
                </a:lnTo>
                <a:cubicBezTo>
                  <a:pt x="141" y="502"/>
                  <a:pt x="141" y="502"/>
                  <a:pt x="141" y="502"/>
                </a:cubicBezTo>
                <a:cubicBezTo>
                  <a:pt x="141" y="255"/>
                  <a:pt x="141" y="255"/>
                  <a:pt x="141" y="255"/>
                </a:cubicBezTo>
                <a:cubicBezTo>
                  <a:pt x="28" y="255"/>
                  <a:pt x="28" y="255"/>
                  <a:pt x="28" y="255"/>
                </a:cubicBezTo>
                <a:lnTo>
                  <a:pt x="28" y="502"/>
                </a:lnTo>
                <a:close/>
                <a:moveTo>
                  <a:pt x="57" y="28"/>
                </a:moveTo>
                <a:lnTo>
                  <a:pt x="57" y="28"/>
                </a:lnTo>
                <a:cubicBezTo>
                  <a:pt x="43" y="28"/>
                  <a:pt x="28" y="43"/>
                  <a:pt x="28" y="57"/>
                </a:cubicBezTo>
                <a:cubicBezTo>
                  <a:pt x="28" y="78"/>
                  <a:pt x="43" y="85"/>
                  <a:pt x="57" y="85"/>
                </a:cubicBezTo>
                <a:cubicBezTo>
                  <a:pt x="78" y="85"/>
                  <a:pt x="85" y="78"/>
                  <a:pt x="85" y="57"/>
                </a:cubicBezTo>
                <a:cubicBezTo>
                  <a:pt x="85" y="43"/>
                  <a:pt x="78" y="28"/>
                  <a:pt x="57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7" y="28"/>
                  <a:pt x="113" y="43"/>
                  <a:pt x="113" y="57"/>
                </a:cubicBezTo>
                <a:cubicBezTo>
                  <a:pt x="113" y="78"/>
                  <a:pt x="127" y="85"/>
                  <a:pt x="141" y="85"/>
                </a:cubicBezTo>
                <a:cubicBezTo>
                  <a:pt x="163" y="85"/>
                  <a:pt x="170" y="78"/>
                  <a:pt x="170" y="57"/>
                </a:cubicBezTo>
                <a:cubicBezTo>
                  <a:pt x="170" y="43"/>
                  <a:pt x="163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8" y="43"/>
                  <a:pt x="198" y="57"/>
                </a:cubicBezTo>
                <a:cubicBezTo>
                  <a:pt x="198" y="78"/>
                  <a:pt x="212" y="85"/>
                  <a:pt x="226" y="85"/>
                </a:cubicBezTo>
                <a:cubicBezTo>
                  <a:pt x="247" y="85"/>
                  <a:pt x="254" y="78"/>
                  <a:pt x="254" y="57"/>
                </a:cubicBezTo>
                <a:cubicBezTo>
                  <a:pt x="254" y="43"/>
                  <a:pt x="247" y="28"/>
                  <a:pt x="226" y="28"/>
                </a:cubicBezTo>
                <a:close/>
                <a:moveTo>
                  <a:pt x="551" y="113"/>
                </a:moveTo>
                <a:lnTo>
                  <a:pt x="551" y="113"/>
                </a:lnTo>
                <a:cubicBezTo>
                  <a:pt x="57" y="113"/>
                  <a:pt x="57" y="113"/>
                  <a:pt x="57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226"/>
                  <a:pt x="28" y="226"/>
                  <a:pt x="28" y="226"/>
                </a:cubicBezTo>
                <a:cubicBezTo>
                  <a:pt x="141" y="226"/>
                  <a:pt x="141" y="226"/>
                  <a:pt x="141" y="226"/>
                </a:cubicBezTo>
                <a:cubicBezTo>
                  <a:pt x="170" y="226"/>
                  <a:pt x="170" y="226"/>
                  <a:pt x="170" y="226"/>
                </a:cubicBezTo>
                <a:cubicBezTo>
                  <a:pt x="573" y="226"/>
                  <a:pt x="573" y="226"/>
                  <a:pt x="573" y="226"/>
                </a:cubicBezTo>
                <a:cubicBezTo>
                  <a:pt x="580" y="226"/>
                  <a:pt x="580" y="226"/>
                  <a:pt x="580" y="226"/>
                </a:cubicBezTo>
                <a:cubicBezTo>
                  <a:pt x="580" y="113"/>
                  <a:pt x="580" y="113"/>
                  <a:pt x="580" y="113"/>
                </a:cubicBezTo>
                <a:lnTo>
                  <a:pt x="551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34" name="Freeform 168"/>
          <p:cNvSpPr>
            <a:spLocks noChangeArrowheads="1"/>
          </p:cNvSpPr>
          <p:nvPr/>
        </p:nvSpPr>
        <p:spPr bwMode="auto">
          <a:xfrm>
            <a:off x="1737868" y="2399755"/>
            <a:ext cx="675994" cy="592112"/>
          </a:xfrm>
          <a:custGeom>
            <a:avLst/>
            <a:gdLst>
              <a:gd name="T0" fmla="*/ 206641 w 602"/>
              <a:gd name="T1" fmla="*/ 190141 h 531"/>
              <a:gd name="T2" fmla="*/ 206641 w 602"/>
              <a:gd name="T3" fmla="*/ 190141 h 531"/>
              <a:gd name="T4" fmla="*/ 10115 w 602"/>
              <a:gd name="T5" fmla="*/ 190141 h 531"/>
              <a:gd name="T6" fmla="*/ 0 w 602"/>
              <a:gd name="T7" fmla="*/ 180096 h 531"/>
              <a:gd name="T8" fmla="*/ 0 w 602"/>
              <a:gd name="T9" fmla="*/ 10045 h 531"/>
              <a:gd name="T10" fmla="*/ 10115 w 602"/>
              <a:gd name="T11" fmla="*/ 0 h 531"/>
              <a:gd name="T12" fmla="*/ 206641 w 602"/>
              <a:gd name="T13" fmla="*/ 0 h 531"/>
              <a:gd name="T14" fmla="*/ 217118 w 602"/>
              <a:gd name="T15" fmla="*/ 10045 h 531"/>
              <a:gd name="T16" fmla="*/ 217118 w 602"/>
              <a:gd name="T17" fmla="*/ 180096 h 531"/>
              <a:gd name="T18" fmla="*/ 206641 w 602"/>
              <a:gd name="T19" fmla="*/ 190141 h 531"/>
              <a:gd name="T20" fmla="*/ 20592 w 602"/>
              <a:gd name="T21" fmla="*/ 10045 h 531"/>
              <a:gd name="T22" fmla="*/ 20592 w 602"/>
              <a:gd name="T23" fmla="*/ 10045 h 531"/>
              <a:gd name="T24" fmla="*/ 10115 w 602"/>
              <a:gd name="T25" fmla="*/ 20449 h 531"/>
              <a:gd name="T26" fmla="*/ 20592 w 602"/>
              <a:gd name="T27" fmla="*/ 30494 h 531"/>
              <a:gd name="T28" fmla="*/ 30707 w 602"/>
              <a:gd name="T29" fmla="*/ 20449 h 531"/>
              <a:gd name="T30" fmla="*/ 20592 w 602"/>
              <a:gd name="T31" fmla="*/ 10045 h 531"/>
              <a:gd name="T32" fmla="*/ 50938 w 602"/>
              <a:gd name="T33" fmla="*/ 10045 h 531"/>
              <a:gd name="T34" fmla="*/ 50938 w 602"/>
              <a:gd name="T35" fmla="*/ 10045 h 531"/>
              <a:gd name="T36" fmla="*/ 40822 w 602"/>
              <a:gd name="T37" fmla="*/ 20449 h 531"/>
              <a:gd name="T38" fmla="*/ 50938 w 602"/>
              <a:gd name="T39" fmla="*/ 30494 h 531"/>
              <a:gd name="T40" fmla="*/ 61414 w 602"/>
              <a:gd name="T41" fmla="*/ 20449 h 531"/>
              <a:gd name="T42" fmla="*/ 50938 w 602"/>
              <a:gd name="T43" fmla="*/ 10045 h 531"/>
              <a:gd name="T44" fmla="*/ 81645 w 602"/>
              <a:gd name="T45" fmla="*/ 10045 h 531"/>
              <a:gd name="T46" fmla="*/ 81645 w 602"/>
              <a:gd name="T47" fmla="*/ 10045 h 531"/>
              <a:gd name="T48" fmla="*/ 71530 w 602"/>
              <a:gd name="T49" fmla="*/ 20449 h 531"/>
              <a:gd name="T50" fmla="*/ 81645 w 602"/>
              <a:gd name="T51" fmla="*/ 30494 h 531"/>
              <a:gd name="T52" fmla="*/ 91760 w 602"/>
              <a:gd name="T53" fmla="*/ 20449 h 531"/>
              <a:gd name="T54" fmla="*/ 81645 w 602"/>
              <a:gd name="T55" fmla="*/ 10045 h 531"/>
              <a:gd name="T56" fmla="*/ 206641 w 602"/>
              <a:gd name="T57" fmla="*/ 40540 h 531"/>
              <a:gd name="T58" fmla="*/ 206641 w 602"/>
              <a:gd name="T59" fmla="*/ 40540 h 531"/>
              <a:gd name="T60" fmla="*/ 196526 w 602"/>
              <a:gd name="T61" fmla="*/ 40540 h 531"/>
              <a:gd name="T62" fmla="*/ 20592 w 602"/>
              <a:gd name="T63" fmla="*/ 40540 h 531"/>
              <a:gd name="T64" fmla="*/ 10115 w 602"/>
              <a:gd name="T65" fmla="*/ 40540 h 531"/>
              <a:gd name="T66" fmla="*/ 10115 w 602"/>
              <a:gd name="T67" fmla="*/ 180096 h 531"/>
              <a:gd name="T68" fmla="*/ 206641 w 602"/>
              <a:gd name="T69" fmla="*/ 180096 h 531"/>
              <a:gd name="T70" fmla="*/ 206641 w 602"/>
              <a:gd name="T71" fmla="*/ 40540 h 531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02" h="531">
                <a:moveTo>
                  <a:pt x="572" y="530"/>
                </a:moveTo>
                <a:lnTo>
                  <a:pt x="572" y="530"/>
                </a:lnTo>
                <a:cubicBezTo>
                  <a:pt x="28" y="530"/>
                  <a:pt x="28" y="530"/>
                  <a:pt x="28" y="530"/>
                </a:cubicBezTo>
                <a:cubicBezTo>
                  <a:pt x="14" y="530"/>
                  <a:pt x="0" y="516"/>
                  <a:pt x="0" y="502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14"/>
                  <a:pt x="601" y="28"/>
                </a:cubicBezTo>
                <a:cubicBezTo>
                  <a:pt x="601" y="502"/>
                  <a:pt x="601" y="502"/>
                  <a:pt x="601" y="502"/>
                </a:cubicBezTo>
                <a:cubicBezTo>
                  <a:pt x="601" y="516"/>
                  <a:pt x="594" y="530"/>
                  <a:pt x="572" y="530"/>
                </a:cubicBezTo>
                <a:close/>
                <a:moveTo>
                  <a:pt x="57" y="28"/>
                </a:moveTo>
                <a:lnTo>
                  <a:pt x="57" y="28"/>
                </a:lnTo>
                <a:cubicBezTo>
                  <a:pt x="42" y="28"/>
                  <a:pt x="28" y="43"/>
                  <a:pt x="28" y="57"/>
                </a:cubicBezTo>
                <a:cubicBezTo>
                  <a:pt x="28" y="78"/>
                  <a:pt x="42" y="85"/>
                  <a:pt x="57" y="85"/>
                </a:cubicBezTo>
                <a:cubicBezTo>
                  <a:pt x="71" y="85"/>
                  <a:pt x="85" y="78"/>
                  <a:pt x="85" y="57"/>
                </a:cubicBezTo>
                <a:cubicBezTo>
                  <a:pt x="85" y="43"/>
                  <a:pt x="71" y="28"/>
                  <a:pt x="57" y="28"/>
                </a:cubicBezTo>
                <a:close/>
                <a:moveTo>
                  <a:pt x="141" y="28"/>
                </a:moveTo>
                <a:lnTo>
                  <a:pt x="141" y="28"/>
                </a:lnTo>
                <a:cubicBezTo>
                  <a:pt x="127" y="28"/>
                  <a:pt x="113" y="43"/>
                  <a:pt x="113" y="57"/>
                </a:cubicBezTo>
                <a:cubicBezTo>
                  <a:pt x="113" y="78"/>
                  <a:pt x="127" y="85"/>
                  <a:pt x="141" y="85"/>
                </a:cubicBezTo>
                <a:cubicBezTo>
                  <a:pt x="156" y="85"/>
                  <a:pt x="170" y="78"/>
                  <a:pt x="170" y="57"/>
                </a:cubicBezTo>
                <a:cubicBezTo>
                  <a:pt x="170" y="43"/>
                  <a:pt x="156" y="28"/>
                  <a:pt x="141" y="28"/>
                </a:cubicBezTo>
                <a:close/>
                <a:moveTo>
                  <a:pt x="226" y="28"/>
                </a:moveTo>
                <a:lnTo>
                  <a:pt x="226" y="28"/>
                </a:lnTo>
                <a:cubicBezTo>
                  <a:pt x="212" y="28"/>
                  <a:pt x="198" y="43"/>
                  <a:pt x="198" y="57"/>
                </a:cubicBezTo>
                <a:cubicBezTo>
                  <a:pt x="198" y="78"/>
                  <a:pt x="212" y="85"/>
                  <a:pt x="226" y="85"/>
                </a:cubicBezTo>
                <a:cubicBezTo>
                  <a:pt x="240" y="85"/>
                  <a:pt x="254" y="78"/>
                  <a:pt x="254" y="57"/>
                </a:cubicBezTo>
                <a:cubicBezTo>
                  <a:pt x="254" y="43"/>
                  <a:pt x="240" y="28"/>
                  <a:pt x="226" y="28"/>
                </a:cubicBezTo>
                <a:close/>
                <a:moveTo>
                  <a:pt x="572" y="113"/>
                </a:moveTo>
                <a:lnTo>
                  <a:pt x="572" y="113"/>
                </a:lnTo>
                <a:cubicBezTo>
                  <a:pt x="544" y="113"/>
                  <a:pt x="544" y="113"/>
                  <a:pt x="544" y="113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28" y="113"/>
                  <a:pt x="28" y="113"/>
                  <a:pt x="28" y="113"/>
                </a:cubicBezTo>
                <a:cubicBezTo>
                  <a:pt x="28" y="502"/>
                  <a:pt x="28" y="502"/>
                  <a:pt x="28" y="502"/>
                </a:cubicBezTo>
                <a:cubicBezTo>
                  <a:pt x="572" y="502"/>
                  <a:pt x="572" y="502"/>
                  <a:pt x="572" y="502"/>
                </a:cubicBezTo>
                <a:lnTo>
                  <a:pt x="572" y="1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66" name="Freeform 25"/>
          <p:cNvSpPr>
            <a:spLocks noChangeArrowheads="1"/>
          </p:cNvSpPr>
          <p:nvPr/>
        </p:nvSpPr>
        <p:spPr bwMode="auto">
          <a:xfrm>
            <a:off x="21968378" y="3623454"/>
            <a:ext cx="675993" cy="572375"/>
          </a:xfrm>
          <a:custGeom>
            <a:avLst/>
            <a:gdLst>
              <a:gd name="T0" fmla="*/ 7586 w 602"/>
              <a:gd name="T1" fmla="*/ 183789 h 510"/>
              <a:gd name="T2" fmla="*/ 7586 w 602"/>
              <a:gd name="T3" fmla="*/ 183789 h 510"/>
              <a:gd name="T4" fmla="*/ 209531 w 602"/>
              <a:gd name="T5" fmla="*/ 183789 h 510"/>
              <a:gd name="T6" fmla="*/ 217118 w 602"/>
              <a:gd name="T7" fmla="*/ 176206 h 510"/>
              <a:gd name="T8" fmla="*/ 217118 w 602"/>
              <a:gd name="T9" fmla="*/ 173679 h 510"/>
              <a:gd name="T10" fmla="*/ 209531 w 602"/>
              <a:gd name="T11" fmla="*/ 163207 h 510"/>
              <a:gd name="T12" fmla="*/ 7586 w 602"/>
              <a:gd name="T13" fmla="*/ 163207 h 510"/>
              <a:gd name="T14" fmla="*/ 0 w 602"/>
              <a:gd name="T15" fmla="*/ 173679 h 510"/>
              <a:gd name="T16" fmla="*/ 0 w 602"/>
              <a:gd name="T17" fmla="*/ 176206 h 510"/>
              <a:gd name="T18" fmla="*/ 7586 w 602"/>
              <a:gd name="T19" fmla="*/ 183789 h 510"/>
              <a:gd name="T20" fmla="*/ 40822 w 602"/>
              <a:gd name="T21" fmla="*/ 153097 h 510"/>
              <a:gd name="T22" fmla="*/ 40822 w 602"/>
              <a:gd name="T23" fmla="*/ 153097 h 510"/>
              <a:gd name="T24" fmla="*/ 61414 w 602"/>
              <a:gd name="T25" fmla="*/ 153097 h 510"/>
              <a:gd name="T26" fmla="*/ 71530 w 602"/>
              <a:gd name="T27" fmla="*/ 142987 h 510"/>
              <a:gd name="T28" fmla="*/ 71530 w 602"/>
              <a:gd name="T29" fmla="*/ 10110 h 510"/>
              <a:gd name="T30" fmla="*/ 61414 w 602"/>
              <a:gd name="T31" fmla="*/ 0 h 510"/>
              <a:gd name="T32" fmla="*/ 40822 w 602"/>
              <a:gd name="T33" fmla="*/ 0 h 510"/>
              <a:gd name="T34" fmla="*/ 30707 w 602"/>
              <a:gd name="T35" fmla="*/ 10110 h 510"/>
              <a:gd name="T36" fmla="*/ 30707 w 602"/>
              <a:gd name="T37" fmla="*/ 142987 h 510"/>
              <a:gd name="T38" fmla="*/ 40822 w 602"/>
              <a:gd name="T39" fmla="*/ 153097 h 510"/>
              <a:gd name="T40" fmla="*/ 97179 w 602"/>
              <a:gd name="T41" fmla="*/ 153097 h 510"/>
              <a:gd name="T42" fmla="*/ 97179 w 602"/>
              <a:gd name="T43" fmla="*/ 153097 h 510"/>
              <a:gd name="T44" fmla="*/ 117410 w 602"/>
              <a:gd name="T45" fmla="*/ 153097 h 510"/>
              <a:gd name="T46" fmla="*/ 127525 w 602"/>
              <a:gd name="T47" fmla="*/ 142987 h 510"/>
              <a:gd name="T48" fmla="*/ 127525 w 602"/>
              <a:gd name="T49" fmla="*/ 58856 h 510"/>
              <a:gd name="T50" fmla="*/ 117410 w 602"/>
              <a:gd name="T51" fmla="*/ 48385 h 510"/>
              <a:gd name="T52" fmla="*/ 97179 w 602"/>
              <a:gd name="T53" fmla="*/ 48385 h 510"/>
              <a:gd name="T54" fmla="*/ 86703 w 602"/>
              <a:gd name="T55" fmla="*/ 58856 h 510"/>
              <a:gd name="T56" fmla="*/ 86703 w 602"/>
              <a:gd name="T57" fmla="*/ 142987 h 510"/>
              <a:gd name="T58" fmla="*/ 97179 w 602"/>
              <a:gd name="T59" fmla="*/ 153097 h 510"/>
              <a:gd name="T60" fmla="*/ 155703 w 602"/>
              <a:gd name="T61" fmla="*/ 153097 h 510"/>
              <a:gd name="T62" fmla="*/ 155703 w 602"/>
              <a:gd name="T63" fmla="*/ 153097 h 510"/>
              <a:gd name="T64" fmla="*/ 176295 w 602"/>
              <a:gd name="T65" fmla="*/ 153097 h 510"/>
              <a:gd name="T66" fmla="*/ 186411 w 602"/>
              <a:gd name="T67" fmla="*/ 142987 h 510"/>
              <a:gd name="T68" fmla="*/ 186411 w 602"/>
              <a:gd name="T69" fmla="*/ 107240 h 510"/>
              <a:gd name="T70" fmla="*/ 176295 w 602"/>
              <a:gd name="T71" fmla="*/ 97130 h 510"/>
              <a:gd name="T72" fmla="*/ 155703 w 602"/>
              <a:gd name="T73" fmla="*/ 97130 h 510"/>
              <a:gd name="T74" fmla="*/ 145588 w 602"/>
              <a:gd name="T75" fmla="*/ 107240 h 510"/>
              <a:gd name="T76" fmla="*/ 145588 w 602"/>
              <a:gd name="T77" fmla="*/ 142987 h 510"/>
              <a:gd name="T78" fmla="*/ 155703 w 602"/>
              <a:gd name="T79" fmla="*/ 153097 h 51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10">
                <a:moveTo>
                  <a:pt x="21" y="509"/>
                </a:moveTo>
                <a:lnTo>
                  <a:pt x="21" y="509"/>
                </a:lnTo>
                <a:cubicBezTo>
                  <a:pt x="580" y="509"/>
                  <a:pt x="580" y="509"/>
                  <a:pt x="580" y="509"/>
                </a:cubicBezTo>
                <a:cubicBezTo>
                  <a:pt x="594" y="509"/>
                  <a:pt x="601" y="502"/>
                  <a:pt x="601" y="488"/>
                </a:cubicBezTo>
                <a:cubicBezTo>
                  <a:pt x="601" y="481"/>
                  <a:pt x="601" y="481"/>
                  <a:pt x="601" y="481"/>
                </a:cubicBezTo>
                <a:cubicBezTo>
                  <a:pt x="601" y="467"/>
                  <a:pt x="594" y="452"/>
                  <a:pt x="580" y="452"/>
                </a:cubicBezTo>
                <a:cubicBezTo>
                  <a:pt x="21" y="452"/>
                  <a:pt x="21" y="452"/>
                  <a:pt x="21" y="452"/>
                </a:cubicBezTo>
                <a:cubicBezTo>
                  <a:pt x="7" y="452"/>
                  <a:pt x="0" y="467"/>
                  <a:pt x="0" y="481"/>
                </a:cubicBezTo>
                <a:cubicBezTo>
                  <a:pt x="0" y="488"/>
                  <a:pt x="0" y="488"/>
                  <a:pt x="0" y="488"/>
                </a:cubicBezTo>
                <a:cubicBezTo>
                  <a:pt x="0" y="502"/>
                  <a:pt x="7" y="509"/>
                  <a:pt x="21" y="509"/>
                </a:cubicBezTo>
                <a:close/>
                <a:moveTo>
                  <a:pt x="113" y="424"/>
                </a:moveTo>
                <a:lnTo>
                  <a:pt x="113" y="424"/>
                </a:lnTo>
                <a:cubicBezTo>
                  <a:pt x="170" y="424"/>
                  <a:pt x="170" y="424"/>
                  <a:pt x="170" y="424"/>
                </a:cubicBezTo>
                <a:cubicBezTo>
                  <a:pt x="184" y="424"/>
                  <a:pt x="198" y="417"/>
                  <a:pt x="198" y="396"/>
                </a:cubicBezTo>
                <a:cubicBezTo>
                  <a:pt x="198" y="28"/>
                  <a:pt x="198" y="28"/>
                  <a:pt x="198" y="28"/>
                </a:cubicBezTo>
                <a:cubicBezTo>
                  <a:pt x="198" y="14"/>
                  <a:pt x="184" y="0"/>
                  <a:pt x="170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92" y="0"/>
                  <a:pt x="85" y="14"/>
                  <a:pt x="85" y="28"/>
                </a:cubicBezTo>
                <a:cubicBezTo>
                  <a:pt x="85" y="396"/>
                  <a:pt x="85" y="396"/>
                  <a:pt x="85" y="396"/>
                </a:cubicBezTo>
                <a:cubicBezTo>
                  <a:pt x="85" y="417"/>
                  <a:pt x="92" y="424"/>
                  <a:pt x="113" y="424"/>
                </a:cubicBezTo>
                <a:close/>
                <a:moveTo>
                  <a:pt x="269" y="424"/>
                </a:moveTo>
                <a:lnTo>
                  <a:pt x="269" y="424"/>
                </a:lnTo>
                <a:cubicBezTo>
                  <a:pt x="325" y="424"/>
                  <a:pt x="325" y="424"/>
                  <a:pt x="325" y="424"/>
                </a:cubicBezTo>
                <a:cubicBezTo>
                  <a:pt x="346" y="424"/>
                  <a:pt x="353" y="417"/>
                  <a:pt x="353" y="396"/>
                </a:cubicBezTo>
                <a:cubicBezTo>
                  <a:pt x="353" y="163"/>
                  <a:pt x="353" y="163"/>
                  <a:pt x="353" y="163"/>
                </a:cubicBezTo>
                <a:cubicBezTo>
                  <a:pt x="353" y="149"/>
                  <a:pt x="346" y="134"/>
                  <a:pt x="325" y="134"/>
                </a:cubicBezTo>
                <a:cubicBezTo>
                  <a:pt x="269" y="134"/>
                  <a:pt x="269" y="134"/>
                  <a:pt x="269" y="134"/>
                </a:cubicBezTo>
                <a:cubicBezTo>
                  <a:pt x="255" y="134"/>
                  <a:pt x="240" y="149"/>
                  <a:pt x="240" y="163"/>
                </a:cubicBezTo>
                <a:cubicBezTo>
                  <a:pt x="240" y="396"/>
                  <a:pt x="240" y="396"/>
                  <a:pt x="240" y="396"/>
                </a:cubicBezTo>
                <a:cubicBezTo>
                  <a:pt x="240" y="417"/>
                  <a:pt x="255" y="424"/>
                  <a:pt x="269" y="424"/>
                </a:cubicBezTo>
                <a:close/>
                <a:moveTo>
                  <a:pt x="431" y="424"/>
                </a:moveTo>
                <a:lnTo>
                  <a:pt x="431" y="424"/>
                </a:lnTo>
                <a:cubicBezTo>
                  <a:pt x="488" y="424"/>
                  <a:pt x="488" y="424"/>
                  <a:pt x="488" y="424"/>
                </a:cubicBezTo>
                <a:cubicBezTo>
                  <a:pt x="502" y="424"/>
                  <a:pt x="516" y="417"/>
                  <a:pt x="516" y="396"/>
                </a:cubicBezTo>
                <a:cubicBezTo>
                  <a:pt x="516" y="297"/>
                  <a:pt x="516" y="297"/>
                  <a:pt x="516" y="297"/>
                </a:cubicBezTo>
                <a:cubicBezTo>
                  <a:pt x="516" y="276"/>
                  <a:pt x="502" y="269"/>
                  <a:pt x="488" y="269"/>
                </a:cubicBezTo>
                <a:cubicBezTo>
                  <a:pt x="431" y="269"/>
                  <a:pt x="431" y="269"/>
                  <a:pt x="431" y="269"/>
                </a:cubicBezTo>
                <a:cubicBezTo>
                  <a:pt x="417" y="269"/>
                  <a:pt x="403" y="276"/>
                  <a:pt x="403" y="297"/>
                </a:cubicBezTo>
                <a:cubicBezTo>
                  <a:pt x="403" y="396"/>
                  <a:pt x="403" y="396"/>
                  <a:pt x="403" y="396"/>
                </a:cubicBezTo>
                <a:cubicBezTo>
                  <a:pt x="403" y="417"/>
                  <a:pt x="417" y="424"/>
                  <a:pt x="431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67" name="Freeform 26"/>
          <p:cNvSpPr>
            <a:spLocks noChangeArrowheads="1"/>
          </p:cNvSpPr>
          <p:nvPr/>
        </p:nvSpPr>
        <p:spPr bwMode="auto">
          <a:xfrm>
            <a:off x="20779217" y="3623454"/>
            <a:ext cx="680929" cy="572375"/>
          </a:xfrm>
          <a:custGeom>
            <a:avLst/>
            <a:gdLst>
              <a:gd name="T0" fmla="*/ 208276 w 609"/>
              <a:gd name="T1" fmla="*/ 183789 h 510"/>
              <a:gd name="T2" fmla="*/ 208276 w 609"/>
              <a:gd name="T3" fmla="*/ 183789 h 510"/>
              <a:gd name="T4" fmla="*/ 10072 w 609"/>
              <a:gd name="T5" fmla="*/ 183789 h 510"/>
              <a:gd name="T6" fmla="*/ 0 w 609"/>
              <a:gd name="T7" fmla="*/ 176206 h 510"/>
              <a:gd name="T8" fmla="*/ 0 w 609"/>
              <a:gd name="T9" fmla="*/ 173679 h 510"/>
              <a:gd name="T10" fmla="*/ 10072 w 609"/>
              <a:gd name="T11" fmla="*/ 163207 h 510"/>
              <a:gd name="T12" fmla="*/ 208276 w 609"/>
              <a:gd name="T13" fmla="*/ 163207 h 510"/>
              <a:gd name="T14" fmla="*/ 218707 w 609"/>
              <a:gd name="T15" fmla="*/ 173679 h 510"/>
              <a:gd name="T16" fmla="*/ 218707 w 609"/>
              <a:gd name="T17" fmla="*/ 176206 h 510"/>
              <a:gd name="T18" fmla="*/ 208276 w 609"/>
              <a:gd name="T19" fmla="*/ 183789 h 510"/>
              <a:gd name="T20" fmla="*/ 188131 w 609"/>
              <a:gd name="T21" fmla="*/ 142987 h 510"/>
              <a:gd name="T22" fmla="*/ 188131 w 609"/>
              <a:gd name="T23" fmla="*/ 142987 h 510"/>
              <a:gd name="T24" fmla="*/ 178059 w 609"/>
              <a:gd name="T25" fmla="*/ 153097 h 510"/>
              <a:gd name="T26" fmla="*/ 157556 w 609"/>
              <a:gd name="T27" fmla="*/ 153097 h 510"/>
              <a:gd name="T28" fmla="*/ 147484 w 609"/>
              <a:gd name="T29" fmla="*/ 142987 h 510"/>
              <a:gd name="T30" fmla="*/ 147484 w 609"/>
              <a:gd name="T31" fmla="*/ 71494 h 510"/>
              <a:gd name="T32" fmla="*/ 147484 w 609"/>
              <a:gd name="T33" fmla="*/ 71494 h 510"/>
              <a:gd name="T34" fmla="*/ 147484 w 609"/>
              <a:gd name="T35" fmla="*/ 50912 h 510"/>
              <a:gd name="T36" fmla="*/ 157556 w 609"/>
              <a:gd name="T37" fmla="*/ 40802 h 510"/>
              <a:gd name="T38" fmla="*/ 178059 w 609"/>
              <a:gd name="T39" fmla="*/ 40802 h 510"/>
              <a:gd name="T40" fmla="*/ 188131 w 609"/>
              <a:gd name="T41" fmla="*/ 50912 h 510"/>
              <a:gd name="T42" fmla="*/ 188131 w 609"/>
              <a:gd name="T43" fmla="*/ 122406 h 510"/>
              <a:gd name="T44" fmla="*/ 188131 w 609"/>
              <a:gd name="T45" fmla="*/ 122406 h 510"/>
              <a:gd name="T46" fmla="*/ 188131 w 609"/>
              <a:gd name="T47" fmla="*/ 142987 h 510"/>
              <a:gd name="T48" fmla="*/ 119426 w 609"/>
              <a:gd name="T49" fmla="*/ 153097 h 510"/>
              <a:gd name="T50" fmla="*/ 119426 w 609"/>
              <a:gd name="T51" fmla="*/ 153097 h 510"/>
              <a:gd name="T52" fmla="*/ 99282 w 609"/>
              <a:gd name="T53" fmla="*/ 153097 h 510"/>
              <a:gd name="T54" fmla="*/ 88850 w 609"/>
              <a:gd name="T55" fmla="*/ 142987 h 510"/>
              <a:gd name="T56" fmla="*/ 88850 w 609"/>
              <a:gd name="T57" fmla="*/ 122406 h 510"/>
              <a:gd name="T58" fmla="*/ 88850 w 609"/>
              <a:gd name="T59" fmla="*/ 30692 h 510"/>
              <a:gd name="T60" fmla="*/ 88850 w 609"/>
              <a:gd name="T61" fmla="*/ 10110 h 510"/>
              <a:gd name="T62" fmla="*/ 99282 w 609"/>
              <a:gd name="T63" fmla="*/ 0 h 510"/>
              <a:gd name="T64" fmla="*/ 119426 w 609"/>
              <a:gd name="T65" fmla="*/ 0 h 510"/>
              <a:gd name="T66" fmla="*/ 129498 w 609"/>
              <a:gd name="T67" fmla="*/ 10110 h 510"/>
              <a:gd name="T68" fmla="*/ 129498 w 609"/>
              <a:gd name="T69" fmla="*/ 30692 h 510"/>
              <a:gd name="T70" fmla="*/ 129498 w 609"/>
              <a:gd name="T71" fmla="*/ 122406 h 510"/>
              <a:gd name="T72" fmla="*/ 129498 w 609"/>
              <a:gd name="T73" fmla="*/ 142987 h 510"/>
              <a:gd name="T74" fmla="*/ 119426 w 609"/>
              <a:gd name="T75" fmla="*/ 153097 h 510"/>
              <a:gd name="T76" fmla="*/ 60792 w 609"/>
              <a:gd name="T77" fmla="*/ 153097 h 510"/>
              <a:gd name="T78" fmla="*/ 60792 w 609"/>
              <a:gd name="T79" fmla="*/ 153097 h 510"/>
              <a:gd name="T80" fmla="*/ 40648 w 609"/>
              <a:gd name="T81" fmla="*/ 153097 h 510"/>
              <a:gd name="T82" fmla="*/ 30576 w 609"/>
              <a:gd name="T83" fmla="*/ 142987 h 510"/>
              <a:gd name="T84" fmla="*/ 30576 w 609"/>
              <a:gd name="T85" fmla="*/ 122406 h 510"/>
              <a:gd name="T86" fmla="*/ 30576 w 609"/>
              <a:gd name="T87" fmla="*/ 122406 h 510"/>
              <a:gd name="T88" fmla="*/ 30576 w 609"/>
              <a:gd name="T89" fmla="*/ 102185 h 510"/>
              <a:gd name="T90" fmla="*/ 40648 w 609"/>
              <a:gd name="T91" fmla="*/ 91714 h 510"/>
              <a:gd name="T92" fmla="*/ 60792 w 609"/>
              <a:gd name="T93" fmla="*/ 91714 h 510"/>
              <a:gd name="T94" fmla="*/ 71224 w 609"/>
              <a:gd name="T95" fmla="*/ 102185 h 510"/>
              <a:gd name="T96" fmla="*/ 71224 w 609"/>
              <a:gd name="T97" fmla="*/ 122406 h 510"/>
              <a:gd name="T98" fmla="*/ 71224 w 609"/>
              <a:gd name="T99" fmla="*/ 122406 h 510"/>
              <a:gd name="T100" fmla="*/ 71224 w 609"/>
              <a:gd name="T101" fmla="*/ 142987 h 510"/>
              <a:gd name="T102" fmla="*/ 60792 w 609"/>
              <a:gd name="T103" fmla="*/ 153097 h 51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9" h="510">
                <a:moveTo>
                  <a:pt x="579" y="509"/>
                </a:moveTo>
                <a:lnTo>
                  <a:pt x="579" y="509"/>
                </a:lnTo>
                <a:cubicBezTo>
                  <a:pt x="28" y="509"/>
                  <a:pt x="28" y="509"/>
                  <a:pt x="28" y="509"/>
                </a:cubicBezTo>
                <a:cubicBezTo>
                  <a:pt x="14" y="509"/>
                  <a:pt x="0" y="502"/>
                  <a:pt x="0" y="488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467"/>
                  <a:pt x="14" y="452"/>
                  <a:pt x="28" y="452"/>
                </a:cubicBezTo>
                <a:cubicBezTo>
                  <a:pt x="579" y="452"/>
                  <a:pt x="579" y="452"/>
                  <a:pt x="579" y="452"/>
                </a:cubicBezTo>
                <a:cubicBezTo>
                  <a:pt x="594" y="452"/>
                  <a:pt x="608" y="467"/>
                  <a:pt x="608" y="481"/>
                </a:cubicBezTo>
                <a:cubicBezTo>
                  <a:pt x="608" y="488"/>
                  <a:pt x="608" y="488"/>
                  <a:pt x="608" y="488"/>
                </a:cubicBezTo>
                <a:cubicBezTo>
                  <a:pt x="608" y="502"/>
                  <a:pt x="594" y="509"/>
                  <a:pt x="579" y="509"/>
                </a:cubicBezTo>
                <a:close/>
                <a:moveTo>
                  <a:pt x="523" y="396"/>
                </a:moveTo>
                <a:lnTo>
                  <a:pt x="523" y="396"/>
                </a:lnTo>
                <a:cubicBezTo>
                  <a:pt x="523" y="417"/>
                  <a:pt x="509" y="424"/>
                  <a:pt x="495" y="424"/>
                </a:cubicBezTo>
                <a:cubicBezTo>
                  <a:pt x="438" y="424"/>
                  <a:pt x="438" y="424"/>
                  <a:pt x="438" y="424"/>
                </a:cubicBezTo>
                <a:cubicBezTo>
                  <a:pt x="417" y="424"/>
                  <a:pt x="410" y="417"/>
                  <a:pt x="410" y="396"/>
                </a:cubicBezTo>
                <a:cubicBezTo>
                  <a:pt x="410" y="198"/>
                  <a:pt x="410" y="198"/>
                  <a:pt x="410" y="198"/>
                </a:cubicBezTo>
                <a:cubicBezTo>
                  <a:pt x="410" y="141"/>
                  <a:pt x="410" y="141"/>
                  <a:pt x="410" y="141"/>
                </a:cubicBezTo>
                <a:cubicBezTo>
                  <a:pt x="410" y="127"/>
                  <a:pt x="417" y="113"/>
                  <a:pt x="438" y="113"/>
                </a:cubicBezTo>
                <a:cubicBezTo>
                  <a:pt x="495" y="113"/>
                  <a:pt x="495" y="113"/>
                  <a:pt x="495" y="113"/>
                </a:cubicBezTo>
                <a:cubicBezTo>
                  <a:pt x="509" y="113"/>
                  <a:pt x="523" y="127"/>
                  <a:pt x="523" y="141"/>
                </a:cubicBezTo>
                <a:cubicBezTo>
                  <a:pt x="523" y="339"/>
                  <a:pt x="523" y="339"/>
                  <a:pt x="523" y="339"/>
                </a:cubicBezTo>
                <a:lnTo>
                  <a:pt x="523" y="396"/>
                </a:lnTo>
                <a:close/>
                <a:moveTo>
                  <a:pt x="332" y="424"/>
                </a:moveTo>
                <a:lnTo>
                  <a:pt x="332" y="424"/>
                </a:lnTo>
                <a:cubicBezTo>
                  <a:pt x="276" y="424"/>
                  <a:pt x="276" y="424"/>
                  <a:pt x="276" y="424"/>
                </a:cubicBezTo>
                <a:cubicBezTo>
                  <a:pt x="262" y="424"/>
                  <a:pt x="247" y="417"/>
                  <a:pt x="247" y="396"/>
                </a:cubicBezTo>
                <a:cubicBezTo>
                  <a:pt x="247" y="339"/>
                  <a:pt x="247" y="339"/>
                  <a:pt x="247" y="339"/>
                </a:cubicBezTo>
                <a:cubicBezTo>
                  <a:pt x="247" y="85"/>
                  <a:pt x="247" y="85"/>
                  <a:pt x="247" y="85"/>
                </a:cubicBezTo>
                <a:cubicBezTo>
                  <a:pt x="247" y="28"/>
                  <a:pt x="247" y="28"/>
                  <a:pt x="247" y="28"/>
                </a:cubicBezTo>
                <a:cubicBezTo>
                  <a:pt x="247" y="14"/>
                  <a:pt x="262" y="0"/>
                  <a:pt x="276" y="0"/>
                </a:cubicBezTo>
                <a:cubicBezTo>
                  <a:pt x="332" y="0"/>
                  <a:pt x="332" y="0"/>
                  <a:pt x="332" y="0"/>
                </a:cubicBezTo>
                <a:cubicBezTo>
                  <a:pt x="346" y="0"/>
                  <a:pt x="360" y="14"/>
                  <a:pt x="360" y="28"/>
                </a:cubicBezTo>
                <a:cubicBezTo>
                  <a:pt x="360" y="85"/>
                  <a:pt x="360" y="85"/>
                  <a:pt x="360" y="85"/>
                </a:cubicBezTo>
                <a:cubicBezTo>
                  <a:pt x="360" y="339"/>
                  <a:pt x="360" y="339"/>
                  <a:pt x="360" y="339"/>
                </a:cubicBezTo>
                <a:cubicBezTo>
                  <a:pt x="360" y="396"/>
                  <a:pt x="360" y="396"/>
                  <a:pt x="360" y="396"/>
                </a:cubicBezTo>
                <a:cubicBezTo>
                  <a:pt x="360" y="417"/>
                  <a:pt x="346" y="424"/>
                  <a:pt x="332" y="424"/>
                </a:cubicBezTo>
                <a:close/>
                <a:moveTo>
                  <a:pt x="169" y="424"/>
                </a:moveTo>
                <a:lnTo>
                  <a:pt x="169" y="424"/>
                </a:lnTo>
                <a:cubicBezTo>
                  <a:pt x="113" y="424"/>
                  <a:pt x="113" y="424"/>
                  <a:pt x="113" y="424"/>
                </a:cubicBezTo>
                <a:cubicBezTo>
                  <a:pt x="99" y="424"/>
                  <a:pt x="85" y="417"/>
                  <a:pt x="85" y="396"/>
                </a:cubicBezTo>
                <a:cubicBezTo>
                  <a:pt x="85" y="339"/>
                  <a:pt x="85" y="339"/>
                  <a:pt x="85" y="339"/>
                </a:cubicBezTo>
                <a:cubicBezTo>
                  <a:pt x="85" y="283"/>
                  <a:pt x="85" y="283"/>
                  <a:pt x="85" y="283"/>
                </a:cubicBezTo>
                <a:cubicBezTo>
                  <a:pt x="85" y="269"/>
                  <a:pt x="99" y="254"/>
                  <a:pt x="113" y="254"/>
                </a:cubicBezTo>
                <a:cubicBezTo>
                  <a:pt x="169" y="254"/>
                  <a:pt x="169" y="254"/>
                  <a:pt x="169" y="254"/>
                </a:cubicBezTo>
                <a:cubicBezTo>
                  <a:pt x="191" y="254"/>
                  <a:pt x="198" y="269"/>
                  <a:pt x="198" y="283"/>
                </a:cubicBezTo>
                <a:cubicBezTo>
                  <a:pt x="198" y="339"/>
                  <a:pt x="198" y="339"/>
                  <a:pt x="198" y="339"/>
                </a:cubicBezTo>
                <a:cubicBezTo>
                  <a:pt x="198" y="396"/>
                  <a:pt x="198" y="396"/>
                  <a:pt x="198" y="396"/>
                </a:cubicBezTo>
                <a:cubicBezTo>
                  <a:pt x="198" y="417"/>
                  <a:pt x="191" y="424"/>
                  <a:pt x="169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68" name="Freeform 27"/>
          <p:cNvSpPr>
            <a:spLocks noChangeArrowheads="1"/>
          </p:cNvSpPr>
          <p:nvPr/>
        </p:nvSpPr>
        <p:spPr bwMode="auto">
          <a:xfrm>
            <a:off x="19604862" y="3623454"/>
            <a:ext cx="675996" cy="572375"/>
          </a:xfrm>
          <a:custGeom>
            <a:avLst/>
            <a:gdLst>
              <a:gd name="T0" fmla="*/ 209171 w 602"/>
              <a:gd name="T1" fmla="*/ 183789 h 510"/>
              <a:gd name="T2" fmla="*/ 209171 w 602"/>
              <a:gd name="T3" fmla="*/ 183789 h 510"/>
              <a:gd name="T4" fmla="*/ 7587 w 602"/>
              <a:gd name="T5" fmla="*/ 183789 h 510"/>
              <a:gd name="T6" fmla="*/ 0 w 602"/>
              <a:gd name="T7" fmla="*/ 176206 h 510"/>
              <a:gd name="T8" fmla="*/ 0 w 602"/>
              <a:gd name="T9" fmla="*/ 173679 h 510"/>
              <a:gd name="T10" fmla="*/ 7587 w 602"/>
              <a:gd name="T11" fmla="*/ 163207 h 510"/>
              <a:gd name="T12" fmla="*/ 209171 w 602"/>
              <a:gd name="T13" fmla="*/ 163207 h 510"/>
              <a:gd name="T14" fmla="*/ 217119 w 602"/>
              <a:gd name="T15" fmla="*/ 173679 h 510"/>
              <a:gd name="T16" fmla="*/ 217119 w 602"/>
              <a:gd name="T17" fmla="*/ 176206 h 510"/>
              <a:gd name="T18" fmla="*/ 209171 w 602"/>
              <a:gd name="T19" fmla="*/ 183789 h 510"/>
              <a:gd name="T20" fmla="*/ 175935 w 602"/>
              <a:gd name="T21" fmla="*/ 153097 h 510"/>
              <a:gd name="T22" fmla="*/ 175935 w 602"/>
              <a:gd name="T23" fmla="*/ 153097 h 510"/>
              <a:gd name="T24" fmla="*/ 155704 w 602"/>
              <a:gd name="T25" fmla="*/ 153097 h 510"/>
              <a:gd name="T26" fmla="*/ 145589 w 602"/>
              <a:gd name="T27" fmla="*/ 142987 h 510"/>
              <a:gd name="T28" fmla="*/ 145589 w 602"/>
              <a:gd name="T29" fmla="*/ 10110 h 510"/>
              <a:gd name="T30" fmla="*/ 155704 w 602"/>
              <a:gd name="T31" fmla="*/ 0 h 510"/>
              <a:gd name="T32" fmla="*/ 175935 w 602"/>
              <a:gd name="T33" fmla="*/ 0 h 510"/>
              <a:gd name="T34" fmla="*/ 186411 w 602"/>
              <a:gd name="T35" fmla="*/ 10110 h 510"/>
              <a:gd name="T36" fmla="*/ 186411 w 602"/>
              <a:gd name="T37" fmla="*/ 142987 h 510"/>
              <a:gd name="T38" fmla="*/ 175935 w 602"/>
              <a:gd name="T39" fmla="*/ 153097 h 510"/>
              <a:gd name="T40" fmla="*/ 119939 w 602"/>
              <a:gd name="T41" fmla="*/ 153097 h 510"/>
              <a:gd name="T42" fmla="*/ 119939 w 602"/>
              <a:gd name="T43" fmla="*/ 153097 h 510"/>
              <a:gd name="T44" fmla="*/ 99708 w 602"/>
              <a:gd name="T45" fmla="*/ 153097 h 510"/>
              <a:gd name="T46" fmla="*/ 89232 w 602"/>
              <a:gd name="T47" fmla="*/ 142987 h 510"/>
              <a:gd name="T48" fmla="*/ 89232 w 602"/>
              <a:gd name="T49" fmla="*/ 58856 h 510"/>
              <a:gd name="T50" fmla="*/ 99708 w 602"/>
              <a:gd name="T51" fmla="*/ 48385 h 510"/>
              <a:gd name="T52" fmla="*/ 119939 w 602"/>
              <a:gd name="T53" fmla="*/ 48385 h 510"/>
              <a:gd name="T54" fmla="*/ 130054 w 602"/>
              <a:gd name="T55" fmla="*/ 58856 h 510"/>
              <a:gd name="T56" fmla="*/ 130054 w 602"/>
              <a:gd name="T57" fmla="*/ 142987 h 510"/>
              <a:gd name="T58" fmla="*/ 119939 w 602"/>
              <a:gd name="T59" fmla="*/ 153097 h 510"/>
              <a:gd name="T60" fmla="*/ 61053 w 602"/>
              <a:gd name="T61" fmla="*/ 153097 h 510"/>
              <a:gd name="T62" fmla="*/ 61053 w 602"/>
              <a:gd name="T63" fmla="*/ 153097 h 510"/>
              <a:gd name="T64" fmla="*/ 40823 w 602"/>
              <a:gd name="T65" fmla="*/ 153097 h 510"/>
              <a:gd name="T66" fmla="*/ 30707 w 602"/>
              <a:gd name="T67" fmla="*/ 142987 h 510"/>
              <a:gd name="T68" fmla="*/ 30707 w 602"/>
              <a:gd name="T69" fmla="*/ 107240 h 510"/>
              <a:gd name="T70" fmla="*/ 40823 w 602"/>
              <a:gd name="T71" fmla="*/ 97130 h 510"/>
              <a:gd name="T72" fmla="*/ 61053 w 602"/>
              <a:gd name="T73" fmla="*/ 97130 h 510"/>
              <a:gd name="T74" fmla="*/ 71530 w 602"/>
              <a:gd name="T75" fmla="*/ 107240 h 510"/>
              <a:gd name="T76" fmla="*/ 71530 w 602"/>
              <a:gd name="T77" fmla="*/ 142987 h 510"/>
              <a:gd name="T78" fmla="*/ 61053 w 602"/>
              <a:gd name="T79" fmla="*/ 153097 h 51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02" h="510">
                <a:moveTo>
                  <a:pt x="579" y="509"/>
                </a:moveTo>
                <a:lnTo>
                  <a:pt x="579" y="509"/>
                </a:lnTo>
                <a:cubicBezTo>
                  <a:pt x="21" y="509"/>
                  <a:pt x="21" y="509"/>
                  <a:pt x="21" y="509"/>
                </a:cubicBezTo>
                <a:cubicBezTo>
                  <a:pt x="7" y="509"/>
                  <a:pt x="0" y="502"/>
                  <a:pt x="0" y="488"/>
                </a:cubicBezTo>
                <a:cubicBezTo>
                  <a:pt x="0" y="481"/>
                  <a:pt x="0" y="481"/>
                  <a:pt x="0" y="481"/>
                </a:cubicBezTo>
                <a:cubicBezTo>
                  <a:pt x="0" y="467"/>
                  <a:pt x="7" y="452"/>
                  <a:pt x="21" y="452"/>
                </a:cubicBezTo>
                <a:cubicBezTo>
                  <a:pt x="579" y="452"/>
                  <a:pt x="579" y="452"/>
                  <a:pt x="579" y="452"/>
                </a:cubicBezTo>
                <a:cubicBezTo>
                  <a:pt x="594" y="452"/>
                  <a:pt x="601" y="467"/>
                  <a:pt x="601" y="481"/>
                </a:cubicBezTo>
                <a:cubicBezTo>
                  <a:pt x="601" y="488"/>
                  <a:pt x="601" y="488"/>
                  <a:pt x="601" y="488"/>
                </a:cubicBezTo>
                <a:cubicBezTo>
                  <a:pt x="601" y="502"/>
                  <a:pt x="594" y="509"/>
                  <a:pt x="579" y="509"/>
                </a:cubicBezTo>
                <a:close/>
                <a:moveTo>
                  <a:pt x="487" y="424"/>
                </a:moveTo>
                <a:lnTo>
                  <a:pt x="487" y="424"/>
                </a:lnTo>
                <a:cubicBezTo>
                  <a:pt x="431" y="424"/>
                  <a:pt x="431" y="424"/>
                  <a:pt x="431" y="424"/>
                </a:cubicBezTo>
                <a:cubicBezTo>
                  <a:pt x="417" y="424"/>
                  <a:pt x="403" y="417"/>
                  <a:pt x="403" y="396"/>
                </a:cubicBezTo>
                <a:cubicBezTo>
                  <a:pt x="403" y="28"/>
                  <a:pt x="403" y="28"/>
                  <a:pt x="403" y="28"/>
                </a:cubicBezTo>
                <a:cubicBezTo>
                  <a:pt x="403" y="14"/>
                  <a:pt x="417" y="0"/>
                  <a:pt x="431" y="0"/>
                </a:cubicBezTo>
                <a:cubicBezTo>
                  <a:pt x="487" y="0"/>
                  <a:pt x="487" y="0"/>
                  <a:pt x="487" y="0"/>
                </a:cubicBezTo>
                <a:cubicBezTo>
                  <a:pt x="509" y="0"/>
                  <a:pt x="516" y="14"/>
                  <a:pt x="516" y="28"/>
                </a:cubicBezTo>
                <a:cubicBezTo>
                  <a:pt x="516" y="396"/>
                  <a:pt x="516" y="396"/>
                  <a:pt x="516" y="396"/>
                </a:cubicBezTo>
                <a:cubicBezTo>
                  <a:pt x="516" y="417"/>
                  <a:pt x="509" y="424"/>
                  <a:pt x="487" y="424"/>
                </a:cubicBezTo>
                <a:close/>
                <a:moveTo>
                  <a:pt x="332" y="424"/>
                </a:moveTo>
                <a:lnTo>
                  <a:pt x="332" y="424"/>
                </a:lnTo>
                <a:cubicBezTo>
                  <a:pt x="276" y="424"/>
                  <a:pt x="276" y="424"/>
                  <a:pt x="276" y="424"/>
                </a:cubicBezTo>
                <a:cubicBezTo>
                  <a:pt x="254" y="424"/>
                  <a:pt x="247" y="417"/>
                  <a:pt x="247" y="396"/>
                </a:cubicBezTo>
                <a:cubicBezTo>
                  <a:pt x="247" y="163"/>
                  <a:pt x="247" y="163"/>
                  <a:pt x="247" y="163"/>
                </a:cubicBezTo>
                <a:cubicBezTo>
                  <a:pt x="247" y="149"/>
                  <a:pt x="254" y="134"/>
                  <a:pt x="276" y="134"/>
                </a:cubicBezTo>
                <a:cubicBezTo>
                  <a:pt x="332" y="134"/>
                  <a:pt x="332" y="134"/>
                  <a:pt x="332" y="134"/>
                </a:cubicBezTo>
                <a:cubicBezTo>
                  <a:pt x="346" y="134"/>
                  <a:pt x="360" y="149"/>
                  <a:pt x="360" y="163"/>
                </a:cubicBezTo>
                <a:cubicBezTo>
                  <a:pt x="360" y="396"/>
                  <a:pt x="360" y="396"/>
                  <a:pt x="360" y="396"/>
                </a:cubicBezTo>
                <a:cubicBezTo>
                  <a:pt x="360" y="417"/>
                  <a:pt x="346" y="424"/>
                  <a:pt x="332" y="424"/>
                </a:cubicBezTo>
                <a:close/>
                <a:moveTo>
                  <a:pt x="169" y="424"/>
                </a:moveTo>
                <a:lnTo>
                  <a:pt x="169" y="424"/>
                </a:lnTo>
                <a:cubicBezTo>
                  <a:pt x="113" y="424"/>
                  <a:pt x="113" y="424"/>
                  <a:pt x="113" y="424"/>
                </a:cubicBezTo>
                <a:cubicBezTo>
                  <a:pt x="99" y="424"/>
                  <a:pt x="85" y="417"/>
                  <a:pt x="85" y="396"/>
                </a:cubicBezTo>
                <a:cubicBezTo>
                  <a:pt x="85" y="297"/>
                  <a:pt x="85" y="297"/>
                  <a:pt x="85" y="297"/>
                </a:cubicBezTo>
                <a:cubicBezTo>
                  <a:pt x="85" y="276"/>
                  <a:pt x="99" y="269"/>
                  <a:pt x="113" y="269"/>
                </a:cubicBezTo>
                <a:cubicBezTo>
                  <a:pt x="169" y="269"/>
                  <a:pt x="169" y="269"/>
                  <a:pt x="169" y="269"/>
                </a:cubicBezTo>
                <a:cubicBezTo>
                  <a:pt x="184" y="269"/>
                  <a:pt x="198" y="276"/>
                  <a:pt x="198" y="297"/>
                </a:cubicBezTo>
                <a:cubicBezTo>
                  <a:pt x="198" y="396"/>
                  <a:pt x="198" y="396"/>
                  <a:pt x="198" y="396"/>
                </a:cubicBezTo>
                <a:cubicBezTo>
                  <a:pt x="198" y="417"/>
                  <a:pt x="184" y="424"/>
                  <a:pt x="169" y="4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69" name="Freeform 28"/>
          <p:cNvSpPr>
            <a:spLocks noChangeArrowheads="1"/>
          </p:cNvSpPr>
          <p:nvPr/>
        </p:nvSpPr>
        <p:spPr bwMode="auto">
          <a:xfrm>
            <a:off x="18489717" y="3687598"/>
            <a:ext cx="547707" cy="444084"/>
          </a:xfrm>
          <a:custGeom>
            <a:avLst/>
            <a:gdLst>
              <a:gd name="T0" fmla="*/ 168279 w 489"/>
              <a:gd name="T1" fmla="*/ 142515 h 397"/>
              <a:gd name="T2" fmla="*/ 168279 w 489"/>
              <a:gd name="T3" fmla="*/ 142515 h 397"/>
              <a:gd name="T4" fmla="*/ 89365 w 489"/>
              <a:gd name="T5" fmla="*/ 142515 h 397"/>
              <a:gd name="T6" fmla="*/ 81798 w 489"/>
              <a:gd name="T7" fmla="*/ 134957 h 397"/>
              <a:gd name="T8" fmla="*/ 81798 w 489"/>
              <a:gd name="T9" fmla="*/ 132438 h 397"/>
              <a:gd name="T10" fmla="*/ 89365 w 489"/>
              <a:gd name="T11" fmla="*/ 122361 h 397"/>
              <a:gd name="T12" fmla="*/ 168279 w 489"/>
              <a:gd name="T13" fmla="*/ 122361 h 397"/>
              <a:gd name="T14" fmla="*/ 175847 w 489"/>
              <a:gd name="T15" fmla="*/ 132438 h 397"/>
              <a:gd name="T16" fmla="*/ 175847 w 489"/>
              <a:gd name="T17" fmla="*/ 134957 h 397"/>
              <a:gd name="T18" fmla="*/ 168279 w 489"/>
              <a:gd name="T19" fmla="*/ 142515 h 397"/>
              <a:gd name="T20" fmla="*/ 76392 w 489"/>
              <a:gd name="T21" fmla="*/ 79175 h 397"/>
              <a:gd name="T22" fmla="*/ 76392 w 489"/>
              <a:gd name="T23" fmla="*/ 79175 h 397"/>
              <a:gd name="T24" fmla="*/ 76392 w 489"/>
              <a:gd name="T25" fmla="*/ 79175 h 397"/>
              <a:gd name="T26" fmla="*/ 15495 w 489"/>
              <a:gd name="T27" fmla="*/ 139996 h 397"/>
              <a:gd name="T28" fmla="*/ 15495 w 489"/>
              <a:gd name="T29" fmla="*/ 139996 h 397"/>
              <a:gd name="T30" fmla="*/ 10450 w 489"/>
              <a:gd name="T31" fmla="*/ 142515 h 397"/>
              <a:gd name="T32" fmla="*/ 0 w 489"/>
              <a:gd name="T33" fmla="*/ 132438 h 397"/>
              <a:gd name="T34" fmla="*/ 2522 w 489"/>
              <a:gd name="T35" fmla="*/ 127400 h 397"/>
              <a:gd name="T36" fmla="*/ 2522 w 489"/>
              <a:gd name="T37" fmla="*/ 127400 h 397"/>
              <a:gd name="T38" fmla="*/ 56213 w 489"/>
              <a:gd name="T39" fmla="*/ 71258 h 397"/>
              <a:gd name="T40" fmla="*/ 2522 w 489"/>
              <a:gd name="T41" fmla="*/ 17994 h 397"/>
              <a:gd name="T42" fmla="*/ 0 w 489"/>
              <a:gd name="T43" fmla="*/ 10437 h 397"/>
              <a:gd name="T44" fmla="*/ 10450 w 489"/>
              <a:gd name="T45" fmla="*/ 0 h 397"/>
              <a:gd name="T46" fmla="*/ 15495 w 489"/>
              <a:gd name="T47" fmla="*/ 2879 h 397"/>
              <a:gd name="T48" fmla="*/ 15495 w 489"/>
              <a:gd name="T49" fmla="*/ 2879 h 397"/>
              <a:gd name="T50" fmla="*/ 76392 w 489"/>
              <a:gd name="T51" fmla="*/ 63700 h 397"/>
              <a:gd name="T52" fmla="*/ 76392 w 489"/>
              <a:gd name="T53" fmla="*/ 63700 h 397"/>
              <a:gd name="T54" fmla="*/ 81798 w 489"/>
              <a:gd name="T55" fmla="*/ 71258 h 397"/>
              <a:gd name="T56" fmla="*/ 81798 w 489"/>
              <a:gd name="T57" fmla="*/ 71258 h 397"/>
              <a:gd name="T58" fmla="*/ 81798 w 489"/>
              <a:gd name="T59" fmla="*/ 71258 h 397"/>
              <a:gd name="T60" fmla="*/ 76392 w 489"/>
              <a:gd name="T61" fmla="*/ 79175 h 397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89" h="397">
                <a:moveTo>
                  <a:pt x="467" y="396"/>
                </a:moveTo>
                <a:lnTo>
                  <a:pt x="467" y="396"/>
                </a:lnTo>
                <a:cubicBezTo>
                  <a:pt x="248" y="396"/>
                  <a:pt x="248" y="396"/>
                  <a:pt x="248" y="396"/>
                </a:cubicBezTo>
                <a:cubicBezTo>
                  <a:pt x="234" y="396"/>
                  <a:pt x="227" y="389"/>
                  <a:pt x="227" y="375"/>
                </a:cubicBezTo>
                <a:cubicBezTo>
                  <a:pt x="227" y="368"/>
                  <a:pt x="227" y="368"/>
                  <a:pt x="227" y="368"/>
                </a:cubicBezTo>
                <a:cubicBezTo>
                  <a:pt x="227" y="354"/>
                  <a:pt x="234" y="340"/>
                  <a:pt x="248" y="340"/>
                </a:cubicBezTo>
                <a:cubicBezTo>
                  <a:pt x="467" y="340"/>
                  <a:pt x="467" y="340"/>
                  <a:pt x="467" y="340"/>
                </a:cubicBezTo>
                <a:cubicBezTo>
                  <a:pt x="481" y="340"/>
                  <a:pt x="488" y="354"/>
                  <a:pt x="488" y="368"/>
                </a:cubicBezTo>
                <a:cubicBezTo>
                  <a:pt x="488" y="375"/>
                  <a:pt x="488" y="375"/>
                  <a:pt x="488" y="375"/>
                </a:cubicBezTo>
                <a:cubicBezTo>
                  <a:pt x="488" y="389"/>
                  <a:pt x="481" y="396"/>
                  <a:pt x="467" y="396"/>
                </a:cubicBezTo>
                <a:close/>
                <a:moveTo>
                  <a:pt x="212" y="220"/>
                </a:moveTo>
                <a:lnTo>
                  <a:pt x="212" y="220"/>
                </a:lnTo>
                <a:cubicBezTo>
                  <a:pt x="43" y="389"/>
                  <a:pt x="43" y="389"/>
                  <a:pt x="43" y="389"/>
                </a:cubicBezTo>
                <a:cubicBezTo>
                  <a:pt x="43" y="396"/>
                  <a:pt x="36" y="396"/>
                  <a:pt x="29" y="396"/>
                </a:cubicBezTo>
                <a:cubicBezTo>
                  <a:pt x="7" y="396"/>
                  <a:pt x="0" y="389"/>
                  <a:pt x="0" y="368"/>
                </a:cubicBezTo>
                <a:cubicBezTo>
                  <a:pt x="0" y="361"/>
                  <a:pt x="0" y="354"/>
                  <a:pt x="7" y="354"/>
                </a:cubicBezTo>
                <a:cubicBezTo>
                  <a:pt x="156" y="198"/>
                  <a:pt x="156" y="198"/>
                  <a:pt x="156" y="198"/>
                </a:cubicBezTo>
                <a:cubicBezTo>
                  <a:pt x="7" y="50"/>
                  <a:pt x="7" y="50"/>
                  <a:pt x="7" y="50"/>
                </a:cubicBezTo>
                <a:cubicBezTo>
                  <a:pt x="0" y="50"/>
                  <a:pt x="0" y="43"/>
                  <a:pt x="0" y="29"/>
                </a:cubicBezTo>
                <a:cubicBezTo>
                  <a:pt x="0" y="15"/>
                  <a:pt x="7" y="0"/>
                  <a:pt x="29" y="0"/>
                </a:cubicBezTo>
                <a:cubicBezTo>
                  <a:pt x="36" y="0"/>
                  <a:pt x="43" y="8"/>
                  <a:pt x="43" y="8"/>
                </a:cubicBezTo>
                <a:cubicBezTo>
                  <a:pt x="212" y="177"/>
                  <a:pt x="212" y="177"/>
                  <a:pt x="212" y="177"/>
                </a:cubicBezTo>
                <a:cubicBezTo>
                  <a:pt x="220" y="184"/>
                  <a:pt x="227" y="191"/>
                  <a:pt x="227" y="198"/>
                </a:cubicBezTo>
                <a:cubicBezTo>
                  <a:pt x="227" y="206"/>
                  <a:pt x="220" y="213"/>
                  <a:pt x="212" y="2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70" name="Freeform 29"/>
          <p:cNvSpPr>
            <a:spLocks noChangeArrowheads="1"/>
          </p:cNvSpPr>
          <p:nvPr/>
        </p:nvSpPr>
        <p:spPr bwMode="auto">
          <a:xfrm>
            <a:off x="17236410" y="3722140"/>
            <a:ext cx="680929" cy="379937"/>
          </a:xfrm>
          <a:custGeom>
            <a:avLst/>
            <a:gdLst>
              <a:gd name="T0" fmla="*/ 208618 w 608"/>
              <a:gd name="T1" fmla="*/ 20133 h 340"/>
              <a:gd name="T2" fmla="*/ 208618 w 608"/>
              <a:gd name="T3" fmla="*/ 20133 h 340"/>
              <a:gd name="T4" fmla="*/ 107011 w 608"/>
              <a:gd name="T5" fmla="*/ 20133 h 340"/>
              <a:gd name="T6" fmla="*/ 96562 w 608"/>
              <a:gd name="T7" fmla="*/ 10067 h 340"/>
              <a:gd name="T8" fmla="*/ 107011 w 608"/>
              <a:gd name="T9" fmla="*/ 0 h 340"/>
              <a:gd name="T10" fmla="*/ 208618 w 608"/>
              <a:gd name="T11" fmla="*/ 0 h 340"/>
              <a:gd name="T12" fmla="*/ 218707 w 608"/>
              <a:gd name="T13" fmla="*/ 10067 h 340"/>
              <a:gd name="T14" fmla="*/ 208618 w 608"/>
              <a:gd name="T15" fmla="*/ 20133 h 340"/>
              <a:gd name="T16" fmla="*/ 208618 w 608"/>
              <a:gd name="T17" fmla="*/ 101385 h 340"/>
              <a:gd name="T18" fmla="*/ 208618 w 608"/>
              <a:gd name="T19" fmla="*/ 101385 h 340"/>
              <a:gd name="T20" fmla="*/ 218707 w 608"/>
              <a:gd name="T21" fmla="*/ 111811 h 340"/>
              <a:gd name="T22" fmla="*/ 208618 w 608"/>
              <a:gd name="T23" fmla="*/ 121877 h 340"/>
              <a:gd name="T24" fmla="*/ 107011 w 608"/>
              <a:gd name="T25" fmla="*/ 121877 h 340"/>
              <a:gd name="T26" fmla="*/ 96562 w 608"/>
              <a:gd name="T27" fmla="*/ 116844 h 340"/>
              <a:gd name="T28" fmla="*/ 96562 w 608"/>
              <a:gd name="T29" fmla="*/ 116844 h 340"/>
              <a:gd name="T30" fmla="*/ 35670 w 608"/>
              <a:gd name="T31" fmla="*/ 20133 h 340"/>
              <a:gd name="T32" fmla="*/ 10089 w 608"/>
              <a:gd name="T33" fmla="*/ 20133 h 340"/>
              <a:gd name="T34" fmla="*/ 0 w 608"/>
              <a:gd name="T35" fmla="*/ 10067 h 340"/>
              <a:gd name="T36" fmla="*/ 10089 w 608"/>
              <a:gd name="T37" fmla="*/ 0 h 340"/>
              <a:gd name="T38" fmla="*/ 40715 w 608"/>
              <a:gd name="T39" fmla="*/ 0 h 340"/>
              <a:gd name="T40" fmla="*/ 40715 w 608"/>
              <a:gd name="T41" fmla="*/ 0 h 340"/>
              <a:gd name="T42" fmla="*/ 50803 w 608"/>
              <a:gd name="T43" fmla="*/ 5033 h 340"/>
              <a:gd name="T44" fmla="*/ 50803 w 608"/>
              <a:gd name="T45" fmla="*/ 5033 h 340"/>
              <a:gd name="T46" fmla="*/ 112056 w 608"/>
              <a:gd name="T47" fmla="*/ 101385 h 340"/>
              <a:gd name="T48" fmla="*/ 208618 w 608"/>
              <a:gd name="T49" fmla="*/ 101385 h 34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08" h="340">
                <a:moveTo>
                  <a:pt x="579" y="56"/>
                </a:moveTo>
                <a:lnTo>
                  <a:pt x="579" y="56"/>
                </a:lnTo>
                <a:cubicBezTo>
                  <a:pt x="297" y="56"/>
                  <a:pt x="297" y="56"/>
                  <a:pt x="297" y="56"/>
                </a:cubicBezTo>
                <a:cubicBezTo>
                  <a:pt x="275" y="56"/>
                  <a:pt x="268" y="49"/>
                  <a:pt x="268" y="28"/>
                </a:cubicBezTo>
                <a:cubicBezTo>
                  <a:pt x="268" y="14"/>
                  <a:pt x="275" y="0"/>
                  <a:pt x="297" y="0"/>
                </a:cubicBezTo>
                <a:cubicBezTo>
                  <a:pt x="579" y="0"/>
                  <a:pt x="579" y="0"/>
                  <a:pt x="579" y="0"/>
                </a:cubicBezTo>
                <a:cubicBezTo>
                  <a:pt x="593" y="0"/>
                  <a:pt x="607" y="14"/>
                  <a:pt x="607" y="28"/>
                </a:cubicBezTo>
                <a:cubicBezTo>
                  <a:pt x="607" y="49"/>
                  <a:pt x="593" y="56"/>
                  <a:pt x="579" y="56"/>
                </a:cubicBezTo>
                <a:close/>
                <a:moveTo>
                  <a:pt x="579" y="282"/>
                </a:moveTo>
                <a:lnTo>
                  <a:pt x="579" y="282"/>
                </a:lnTo>
                <a:cubicBezTo>
                  <a:pt x="593" y="282"/>
                  <a:pt x="607" y="297"/>
                  <a:pt x="607" y="311"/>
                </a:cubicBezTo>
                <a:cubicBezTo>
                  <a:pt x="607" y="332"/>
                  <a:pt x="593" y="339"/>
                  <a:pt x="579" y="339"/>
                </a:cubicBezTo>
                <a:cubicBezTo>
                  <a:pt x="297" y="339"/>
                  <a:pt x="297" y="339"/>
                  <a:pt x="297" y="339"/>
                </a:cubicBezTo>
                <a:cubicBezTo>
                  <a:pt x="282" y="339"/>
                  <a:pt x="275" y="339"/>
                  <a:pt x="268" y="325"/>
                </a:cubicBezTo>
                <a:cubicBezTo>
                  <a:pt x="99" y="56"/>
                  <a:pt x="99" y="56"/>
                  <a:pt x="99" y="56"/>
                </a:cubicBezTo>
                <a:cubicBezTo>
                  <a:pt x="28" y="56"/>
                  <a:pt x="28" y="56"/>
                  <a:pt x="28" y="56"/>
                </a:cubicBezTo>
                <a:cubicBezTo>
                  <a:pt x="14" y="56"/>
                  <a:pt x="0" y="49"/>
                  <a:pt x="0" y="28"/>
                </a:cubicBezTo>
                <a:cubicBezTo>
                  <a:pt x="0" y="14"/>
                  <a:pt x="14" y="0"/>
                  <a:pt x="28" y="0"/>
                </a:cubicBezTo>
                <a:cubicBezTo>
                  <a:pt x="113" y="0"/>
                  <a:pt x="113" y="0"/>
                  <a:pt x="113" y="0"/>
                </a:cubicBezTo>
                <a:cubicBezTo>
                  <a:pt x="127" y="0"/>
                  <a:pt x="134" y="7"/>
                  <a:pt x="141" y="14"/>
                </a:cubicBezTo>
                <a:cubicBezTo>
                  <a:pt x="311" y="282"/>
                  <a:pt x="311" y="282"/>
                  <a:pt x="311" y="282"/>
                </a:cubicBezTo>
                <a:lnTo>
                  <a:pt x="579" y="2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71" name="Freeform 30"/>
          <p:cNvSpPr>
            <a:spLocks noChangeArrowheads="1"/>
          </p:cNvSpPr>
          <p:nvPr/>
        </p:nvSpPr>
        <p:spPr bwMode="auto">
          <a:xfrm>
            <a:off x="16066990" y="3588913"/>
            <a:ext cx="656255" cy="656260"/>
          </a:xfrm>
          <a:custGeom>
            <a:avLst/>
            <a:gdLst>
              <a:gd name="T0" fmla="*/ 170126 w 587"/>
              <a:gd name="T1" fmla="*/ 81290 h 587"/>
              <a:gd name="T2" fmla="*/ 170126 w 587"/>
              <a:gd name="T3" fmla="*/ 81290 h 587"/>
              <a:gd name="T4" fmla="*/ 149984 w 587"/>
              <a:gd name="T5" fmla="*/ 81290 h 587"/>
              <a:gd name="T6" fmla="*/ 149984 w 587"/>
              <a:gd name="T7" fmla="*/ 129488 h 587"/>
              <a:gd name="T8" fmla="*/ 170126 w 587"/>
              <a:gd name="T9" fmla="*/ 129488 h 587"/>
              <a:gd name="T10" fmla="*/ 210769 w 587"/>
              <a:gd name="T11" fmla="*/ 170133 h 587"/>
              <a:gd name="T12" fmla="*/ 170126 w 587"/>
              <a:gd name="T13" fmla="*/ 210778 h 587"/>
              <a:gd name="T14" fmla="*/ 129483 w 587"/>
              <a:gd name="T15" fmla="*/ 170133 h 587"/>
              <a:gd name="T16" fmla="*/ 129483 w 587"/>
              <a:gd name="T17" fmla="*/ 149991 h 587"/>
              <a:gd name="T18" fmla="*/ 81286 w 587"/>
              <a:gd name="T19" fmla="*/ 149991 h 587"/>
              <a:gd name="T20" fmla="*/ 81286 w 587"/>
              <a:gd name="T21" fmla="*/ 170133 h 587"/>
              <a:gd name="T22" fmla="*/ 40643 w 587"/>
              <a:gd name="T23" fmla="*/ 210778 h 587"/>
              <a:gd name="T24" fmla="*/ 0 w 587"/>
              <a:gd name="T25" fmla="*/ 170133 h 587"/>
              <a:gd name="T26" fmla="*/ 40643 w 587"/>
              <a:gd name="T27" fmla="*/ 129488 h 587"/>
              <a:gd name="T28" fmla="*/ 60785 w 587"/>
              <a:gd name="T29" fmla="*/ 129488 h 587"/>
              <a:gd name="T30" fmla="*/ 60785 w 587"/>
              <a:gd name="T31" fmla="*/ 81290 h 587"/>
              <a:gd name="T32" fmla="*/ 40643 w 587"/>
              <a:gd name="T33" fmla="*/ 81290 h 587"/>
              <a:gd name="T34" fmla="*/ 0 w 587"/>
              <a:gd name="T35" fmla="*/ 40645 h 587"/>
              <a:gd name="T36" fmla="*/ 40643 w 587"/>
              <a:gd name="T37" fmla="*/ 0 h 587"/>
              <a:gd name="T38" fmla="*/ 81286 w 587"/>
              <a:gd name="T39" fmla="*/ 40645 h 587"/>
              <a:gd name="T40" fmla="*/ 81286 w 587"/>
              <a:gd name="T41" fmla="*/ 60788 h 587"/>
              <a:gd name="T42" fmla="*/ 129483 w 587"/>
              <a:gd name="T43" fmla="*/ 60788 h 587"/>
              <a:gd name="T44" fmla="*/ 129483 w 587"/>
              <a:gd name="T45" fmla="*/ 40645 h 587"/>
              <a:gd name="T46" fmla="*/ 170126 w 587"/>
              <a:gd name="T47" fmla="*/ 0 h 587"/>
              <a:gd name="T48" fmla="*/ 210769 w 587"/>
              <a:gd name="T49" fmla="*/ 40645 h 587"/>
              <a:gd name="T50" fmla="*/ 170126 w 587"/>
              <a:gd name="T51" fmla="*/ 81290 h 587"/>
              <a:gd name="T52" fmla="*/ 149984 w 587"/>
              <a:gd name="T53" fmla="*/ 170133 h 587"/>
              <a:gd name="T54" fmla="*/ 149984 w 587"/>
              <a:gd name="T55" fmla="*/ 170133 h 587"/>
              <a:gd name="T56" fmla="*/ 170126 w 587"/>
              <a:gd name="T57" fmla="*/ 190636 h 587"/>
              <a:gd name="T58" fmla="*/ 190628 w 587"/>
              <a:gd name="T59" fmla="*/ 170133 h 587"/>
              <a:gd name="T60" fmla="*/ 172644 w 587"/>
              <a:gd name="T61" fmla="*/ 149991 h 587"/>
              <a:gd name="T62" fmla="*/ 172644 w 587"/>
              <a:gd name="T63" fmla="*/ 149991 h 587"/>
              <a:gd name="T64" fmla="*/ 149984 w 587"/>
              <a:gd name="T65" fmla="*/ 149991 h 587"/>
              <a:gd name="T66" fmla="*/ 149984 w 587"/>
              <a:gd name="T67" fmla="*/ 170133 h 587"/>
              <a:gd name="T68" fmla="*/ 60785 w 587"/>
              <a:gd name="T69" fmla="*/ 40645 h 587"/>
              <a:gd name="T70" fmla="*/ 60785 w 587"/>
              <a:gd name="T71" fmla="*/ 40645 h 587"/>
              <a:gd name="T72" fmla="*/ 40643 w 587"/>
              <a:gd name="T73" fmla="*/ 20143 h 587"/>
              <a:gd name="T74" fmla="*/ 20142 w 587"/>
              <a:gd name="T75" fmla="*/ 40645 h 587"/>
              <a:gd name="T76" fmla="*/ 40643 w 587"/>
              <a:gd name="T77" fmla="*/ 60788 h 587"/>
              <a:gd name="T78" fmla="*/ 60785 w 587"/>
              <a:gd name="T79" fmla="*/ 60788 h 587"/>
              <a:gd name="T80" fmla="*/ 60785 w 587"/>
              <a:gd name="T81" fmla="*/ 40645 h 587"/>
              <a:gd name="T82" fmla="*/ 20142 w 587"/>
              <a:gd name="T83" fmla="*/ 170133 h 587"/>
              <a:gd name="T84" fmla="*/ 20142 w 587"/>
              <a:gd name="T85" fmla="*/ 170133 h 587"/>
              <a:gd name="T86" fmla="*/ 40643 w 587"/>
              <a:gd name="T87" fmla="*/ 190636 h 587"/>
              <a:gd name="T88" fmla="*/ 60785 w 587"/>
              <a:gd name="T89" fmla="*/ 170133 h 587"/>
              <a:gd name="T90" fmla="*/ 60785 w 587"/>
              <a:gd name="T91" fmla="*/ 149991 h 587"/>
              <a:gd name="T92" fmla="*/ 40643 w 587"/>
              <a:gd name="T93" fmla="*/ 149991 h 587"/>
              <a:gd name="T94" fmla="*/ 20142 w 587"/>
              <a:gd name="T95" fmla="*/ 170133 h 587"/>
              <a:gd name="T96" fmla="*/ 129483 w 587"/>
              <a:gd name="T97" fmla="*/ 81290 h 587"/>
              <a:gd name="T98" fmla="*/ 129483 w 587"/>
              <a:gd name="T99" fmla="*/ 81290 h 587"/>
              <a:gd name="T100" fmla="*/ 81286 w 587"/>
              <a:gd name="T101" fmla="*/ 81290 h 587"/>
              <a:gd name="T102" fmla="*/ 81286 w 587"/>
              <a:gd name="T103" fmla="*/ 129488 h 587"/>
              <a:gd name="T104" fmla="*/ 129483 w 587"/>
              <a:gd name="T105" fmla="*/ 129488 h 587"/>
              <a:gd name="T106" fmla="*/ 129483 w 587"/>
              <a:gd name="T107" fmla="*/ 81290 h 587"/>
              <a:gd name="T108" fmla="*/ 170126 w 587"/>
              <a:gd name="T109" fmla="*/ 20143 h 587"/>
              <a:gd name="T110" fmla="*/ 170126 w 587"/>
              <a:gd name="T111" fmla="*/ 20143 h 587"/>
              <a:gd name="T112" fmla="*/ 149984 w 587"/>
              <a:gd name="T113" fmla="*/ 40645 h 587"/>
              <a:gd name="T114" fmla="*/ 149984 w 587"/>
              <a:gd name="T115" fmla="*/ 60788 h 587"/>
              <a:gd name="T116" fmla="*/ 170126 w 587"/>
              <a:gd name="T117" fmla="*/ 60788 h 587"/>
              <a:gd name="T118" fmla="*/ 190628 w 587"/>
              <a:gd name="T119" fmla="*/ 40645 h 587"/>
              <a:gd name="T120" fmla="*/ 170126 w 587"/>
              <a:gd name="T121" fmla="*/ 20143 h 587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587" h="587">
                <a:moveTo>
                  <a:pt x="473" y="226"/>
                </a:moveTo>
                <a:lnTo>
                  <a:pt x="473" y="226"/>
                </a:lnTo>
                <a:cubicBezTo>
                  <a:pt x="417" y="226"/>
                  <a:pt x="417" y="226"/>
                  <a:pt x="417" y="226"/>
                </a:cubicBezTo>
                <a:cubicBezTo>
                  <a:pt x="417" y="360"/>
                  <a:pt x="417" y="360"/>
                  <a:pt x="417" y="360"/>
                </a:cubicBezTo>
                <a:cubicBezTo>
                  <a:pt x="473" y="360"/>
                  <a:pt x="473" y="360"/>
                  <a:pt x="473" y="360"/>
                </a:cubicBezTo>
                <a:cubicBezTo>
                  <a:pt x="537" y="360"/>
                  <a:pt x="586" y="410"/>
                  <a:pt x="586" y="473"/>
                </a:cubicBezTo>
                <a:cubicBezTo>
                  <a:pt x="586" y="537"/>
                  <a:pt x="537" y="586"/>
                  <a:pt x="473" y="586"/>
                </a:cubicBezTo>
                <a:cubicBezTo>
                  <a:pt x="410" y="586"/>
                  <a:pt x="360" y="537"/>
                  <a:pt x="360" y="473"/>
                </a:cubicBezTo>
                <a:cubicBezTo>
                  <a:pt x="360" y="417"/>
                  <a:pt x="360" y="417"/>
                  <a:pt x="360" y="417"/>
                </a:cubicBezTo>
                <a:cubicBezTo>
                  <a:pt x="226" y="417"/>
                  <a:pt x="226" y="417"/>
                  <a:pt x="226" y="417"/>
                </a:cubicBezTo>
                <a:cubicBezTo>
                  <a:pt x="226" y="473"/>
                  <a:pt x="226" y="473"/>
                  <a:pt x="226" y="473"/>
                </a:cubicBezTo>
                <a:cubicBezTo>
                  <a:pt x="226" y="537"/>
                  <a:pt x="176" y="586"/>
                  <a:pt x="113" y="586"/>
                </a:cubicBezTo>
                <a:cubicBezTo>
                  <a:pt x="49" y="586"/>
                  <a:pt x="0" y="537"/>
                  <a:pt x="0" y="473"/>
                </a:cubicBezTo>
                <a:cubicBezTo>
                  <a:pt x="0" y="410"/>
                  <a:pt x="49" y="360"/>
                  <a:pt x="113" y="360"/>
                </a:cubicBezTo>
                <a:cubicBezTo>
                  <a:pt x="169" y="360"/>
                  <a:pt x="169" y="360"/>
                  <a:pt x="169" y="360"/>
                </a:cubicBezTo>
                <a:cubicBezTo>
                  <a:pt x="169" y="226"/>
                  <a:pt x="169" y="226"/>
                  <a:pt x="169" y="226"/>
                </a:cubicBezTo>
                <a:cubicBezTo>
                  <a:pt x="113" y="226"/>
                  <a:pt x="113" y="226"/>
                  <a:pt x="113" y="226"/>
                </a:cubicBezTo>
                <a:cubicBezTo>
                  <a:pt x="49" y="226"/>
                  <a:pt x="0" y="176"/>
                  <a:pt x="0" y="113"/>
                </a:cubicBezTo>
                <a:cubicBezTo>
                  <a:pt x="0" y="49"/>
                  <a:pt x="49" y="0"/>
                  <a:pt x="113" y="0"/>
                </a:cubicBezTo>
                <a:cubicBezTo>
                  <a:pt x="176" y="0"/>
                  <a:pt x="226" y="49"/>
                  <a:pt x="226" y="113"/>
                </a:cubicBezTo>
                <a:cubicBezTo>
                  <a:pt x="226" y="169"/>
                  <a:pt x="226" y="169"/>
                  <a:pt x="226" y="169"/>
                </a:cubicBezTo>
                <a:cubicBezTo>
                  <a:pt x="360" y="169"/>
                  <a:pt x="360" y="169"/>
                  <a:pt x="360" y="169"/>
                </a:cubicBezTo>
                <a:cubicBezTo>
                  <a:pt x="360" y="113"/>
                  <a:pt x="360" y="113"/>
                  <a:pt x="360" y="113"/>
                </a:cubicBezTo>
                <a:cubicBezTo>
                  <a:pt x="360" y="49"/>
                  <a:pt x="410" y="0"/>
                  <a:pt x="473" y="0"/>
                </a:cubicBezTo>
                <a:cubicBezTo>
                  <a:pt x="537" y="0"/>
                  <a:pt x="586" y="49"/>
                  <a:pt x="586" y="113"/>
                </a:cubicBezTo>
                <a:cubicBezTo>
                  <a:pt x="586" y="176"/>
                  <a:pt x="537" y="226"/>
                  <a:pt x="473" y="226"/>
                </a:cubicBezTo>
                <a:close/>
                <a:moveTo>
                  <a:pt x="417" y="473"/>
                </a:moveTo>
                <a:lnTo>
                  <a:pt x="417" y="473"/>
                </a:lnTo>
                <a:cubicBezTo>
                  <a:pt x="417" y="502"/>
                  <a:pt x="445" y="530"/>
                  <a:pt x="473" y="530"/>
                </a:cubicBezTo>
                <a:cubicBezTo>
                  <a:pt x="501" y="530"/>
                  <a:pt x="530" y="502"/>
                  <a:pt x="530" y="473"/>
                </a:cubicBezTo>
                <a:cubicBezTo>
                  <a:pt x="530" y="445"/>
                  <a:pt x="508" y="417"/>
                  <a:pt x="480" y="417"/>
                </a:cubicBezTo>
                <a:cubicBezTo>
                  <a:pt x="417" y="417"/>
                  <a:pt x="417" y="417"/>
                  <a:pt x="417" y="417"/>
                </a:cubicBezTo>
                <a:lnTo>
                  <a:pt x="417" y="473"/>
                </a:lnTo>
                <a:close/>
                <a:moveTo>
                  <a:pt x="169" y="113"/>
                </a:moveTo>
                <a:lnTo>
                  <a:pt x="169" y="113"/>
                </a:lnTo>
                <a:cubicBezTo>
                  <a:pt x="169" y="84"/>
                  <a:pt x="148" y="56"/>
                  <a:pt x="113" y="56"/>
                </a:cubicBezTo>
                <a:cubicBezTo>
                  <a:pt x="84" y="56"/>
                  <a:pt x="56" y="84"/>
                  <a:pt x="56" y="113"/>
                </a:cubicBezTo>
                <a:cubicBezTo>
                  <a:pt x="56" y="141"/>
                  <a:pt x="84" y="169"/>
                  <a:pt x="113" y="169"/>
                </a:cubicBezTo>
                <a:cubicBezTo>
                  <a:pt x="169" y="169"/>
                  <a:pt x="169" y="169"/>
                  <a:pt x="169" y="169"/>
                </a:cubicBezTo>
                <a:lnTo>
                  <a:pt x="169" y="113"/>
                </a:lnTo>
                <a:close/>
                <a:moveTo>
                  <a:pt x="56" y="473"/>
                </a:moveTo>
                <a:lnTo>
                  <a:pt x="56" y="473"/>
                </a:lnTo>
                <a:cubicBezTo>
                  <a:pt x="56" y="502"/>
                  <a:pt x="84" y="530"/>
                  <a:pt x="113" y="530"/>
                </a:cubicBezTo>
                <a:cubicBezTo>
                  <a:pt x="148" y="530"/>
                  <a:pt x="169" y="502"/>
                  <a:pt x="169" y="473"/>
                </a:cubicBezTo>
                <a:cubicBezTo>
                  <a:pt x="169" y="417"/>
                  <a:pt x="169" y="417"/>
                  <a:pt x="169" y="417"/>
                </a:cubicBezTo>
                <a:cubicBezTo>
                  <a:pt x="113" y="417"/>
                  <a:pt x="113" y="417"/>
                  <a:pt x="113" y="417"/>
                </a:cubicBezTo>
                <a:cubicBezTo>
                  <a:pt x="84" y="417"/>
                  <a:pt x="56" y="438"/>
                  <a:pt x="56" y="473"/>
                </a:cubicBezTo>
                <a:close/>
                <a:moveTo>
                  <a:pt x="360" y="226"/>
                </a:moveTo>
                <a:lnTo>
                  <a:pt x="360" y="226"/>
                </a:lnTo>
                <a:cubicBezTo>
                  <a:pt x="226" y="226"/>
                  <a:pt x="226" y="226"/>
                  <a:pt x="226" y="226"/>
                </a:cubicBezTo>
                <a:cubicBezTo>
                  <a:pt x="226" y="360"/>
                  <a:pt x="226" y="360"/>
                  <a:pt x="226" y="360"/>
                </a:cubicBezTo>
                <a:cubicBezTo>
                  <a:pt x="360" y="360"/>
                  <a:pt x="360" y="360"/>
                  <a:pt x="360" y="360"/>
                </a:cubicBezTo>
                <a:lnTo>
                  <a:pt x="360" y="226"/>
                </a:lnTo>
                <a:close/>
                <a:moveTo>
                  <a:pt x="473" y="56"/>
                </a:moveTo>
                <a:lnTo>
                  <a:pt x="473" y="56"/>
                </a:lnTo>
                <a:cubicBezTo>
                  <a:pt x="445" y="56"/>
                  <a:pt x="417" y="84"/>
                  <a:pt x="417" y="113"/>
                </a:cubicBezTo>
                <a:cubicBezTo>
                  <a:pt x="417" y="169"/>
                  <a:pt x="417" y="169"/>
                  <a:pt x="417" y="169"/>
                </a:cubicBezTo>
                <a:cubicBezTo>
                  <a:pt x="473" y="169"/>
                  <a:pt x="473" y="169"/>
                  <a:pt x="473" y="169"/>
                </a:cubicBezTo>
                <a:cubicBezTo>
                  <a:pt x="501" y="169"/>
                  <a:pt x="530" y="141"/>
                  <a:pt x="530" y="113"/>
                </a:cubicBezTo>
                <a:cubicBezTo>
                  <a:pt x="530" y="84"/>
                  <a:pt x="501" y="56"/>
                  <a:pt x="473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8" name="Freeform 31"/>
          <p:cNvSpPr>
            <a:spLocks noChangeArrowheads="1"/>
          </p:cNvSpPr>
          <p:nvPr/>
        </p:nvSpPr>
        <p:spPr bwMode="auto">
          <a:xfrm>
            <a:off x="21928903" y="2488571"/>
            <a:ext cx="671060" cy="340464"/>
          </a:xfrm>
          <a:custGeom>
            <a:avLst/>
            <a:gdLst>
              <a:gd name="T0" fmla="*/ 205475 w 601"/>
              <a:gd name="T1" fmla="*/ 48124 h 305"/>
              <a:gd name="T2" fmla="*/ 205475 w 601"/>
              <a:gd name="T3" fmla="*/ 48124 h 305"/>
              <a:gd name="T4" fmla="*/ 195416 w 601"/>
              <a:gd name="T5" fmla="*/ 58539 h 305"/>
              <a:gd name="T6" fmla="*/ 195416 w 601"/>
              <a:gd name="T7" fmla="*/ 73623 h 305"/>
              <a:gd name="T8" fmla="*/ 144407 w 601"/>
              <a:gd name="T9" fmla="*/ 22985 h 305"/>
              <a:gd name="T10" fmla="*/ 144407 w 601"/>
              <a:gd name="T11" fmla="*/ 22985 h 305"/>
              <a:gd name="T12" fmla="*/ 124291 w 601"/>
              <a:gd name="T13" fmla="*/ 2514 h 305"/>
              <a:gd name="T14" fmla="*/ 124291 w 601"/>
              <a:gd name="T15" fmla="*/ 2514 h 305"/>
              <a:gd name="T16" fmla="*/ 116747 w 601"/>
              <a:gd name="T17" fmla="*/ 0 h 305"/>
              <a:gd name="T18" fmla="*/ 111718 w 601"/>
              <a:gd name="T19" fmla="*/ 2514 h 305"/>
              <a:gd name="T20" fmla="*/ 111718 w 601"/>
              <a:gd name="T21" fmla="*/ 2514 h 305"/>
              <a:gd name="T22" fmla="*/ 63223 w 601"/>
              <a:gd name="T23" fmla="*/ 50638 h 305"/>
              <a:gd name="T24" fmla="*/ 15087 w 601"/>
              <a:gd name="T25" fmla="*/ 2514 h 305"/>
              <a:gd name="T26" fmla="*/ 15087 w 601"/>
              <a:gd name="T27" fmla="*/ 2514 h 305"/>
              <a:gd name="T28" fmla="*/ 10058 w 601"/>
              <a:gd name="T29" fmla="*/ 0 h 305"/>
              <a:gd name="T30" fmla="*/ 0 w 601"/>
              <a:gd name="T31" fmla="*/ 10056 h 305"/>
              <a:gd name="T32" fmla="*/ 2515 w 601"/>
              <a:gd name="T33" fmla="*/ 17957 h 305"/>
              <a:gd name="T34" fmla="*/ 2515 w 601"/>
              <a:gd name="T35" fmla="*/ 17957 h 305"/>
              <a:gd name="T36" fmla="*/ 55679 w 601"/>
              <a:gd name="T37" fmla="*/ 71109 h 305"/>
              <a:gd name="T38" fmla="*/ 55679 w 601"/>
              <a:gd name="T39" fmla="*/ 71109 h 305"/>
              <a:gd name="T40" fmla="*/ 63223 w 601"/>
              <a:gd name="T41" fmla="*/ 73623 h 305"/>
              <a:gd name="T42" fmla="*/ 70767 w 601"/>
              <a:gd name="T43" fmla="*/ 71109 h 305"/>
              <a:gd name="T44" fmla="*/ 70767 w 601"/>
              <a:gd name="T45" fmla="*/ 71109 h 305"/>
              <a:gd name="T46" fmla="*/ 116747 w 601"/>
              <a:gd name="T47" fmla="*/ 25499 h 305"/>
              <a:gd name="T48" fmla="*/ 129320 w 601"/>
              <a:gd name="T49" fmla="*/ 38069 h 305"/>
              <a:gd name="T50" fmla="*/ 129320 w 601"/>
              <a:gd name="T51" fmla="*/ 38069 h 305"/>
              <a:gd name="T52" fmla="*/ 131834 w 601"/>
              <a:gd name="T53" fmla="*/ 38069 h 305"/>
              <a:gd name="T54" fmla="*/ 136863 w 601"/>
              <a:gd name="T55" fmla="*/ 43097 h 305"/>
              <a:gd name="T56" fmla="*/ 136863 w 601"/>
              <a:gd name="T57" fmla="*/ 43097 h 305"/>
              <a:gd name="T58" fmla="*/ 179970 w 601"/>
              <a:gd name="T59" fmla="*/ 88707 h 305"/>
              <a:gd name="T60" fmla="*/ 164883 w 601"/>
              <a:gd name="T61" fmla="*/ 88707 h 305"/>
              <a:gd name="T62" fmla="*/ 154824 w 601"/>
              <a:gd name="T63" fmla="*/ 99122 h 305"/>
              <a:gd name="T64" fmla="*/ 164883 w 601"/>
              <a:gd name="T65" fmla="*/ 109178 h 305"/>
              <a:gd name="T66" fmla="*/ 205475 w 601"/>
              <a:gd name="T67" fmla="*/ 109178 h 305"/>
              <a:gd name="T68" fmla="*/ 215533 w 601"/>
              <a:gd name="T69" fmla="*/ 99122 h 305"/>
              <a:gd name="T70" fmla="*/ 215533 w 601"/>
              <a:gd name="T71" fmla="*/ 58539 h 305"/>
              <a:gd name="T72" fmla="*/ 205475 w 601"/>
              <a:gd name="T73" fmla="*/ 48124 h 30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1" h="305">
                <a:moveTo>
                  <a:pt x="572" y="134"/>
                </a:moveTo>
                <a:lnTo>
                  <a:pt x="572" y="134"/>
                </a:lnTo>
                <a:cubicBezTo>
                  <a:pt x="558" y="134"/>
                  <a:pt x="544" y="141"/>
                  <a:pt x="544" y="163"/>
                </a:cubicBezTo>
                <a:cubicBezTo>
                  <a:pt x="544" y="205"/>
                  <a:pt x="544" y="205"/>
                  <a:pt x="544" y="205"/>
                </a:cubicBezTo>
                <a:cubicBezTo>
                  <a:pt x="402" y="64"/>
                  <a:pt x="402" y="64"/>
                  <a:pt x="402" y="64"/>
                </a:cubicBezTo>
                <a:cubicBezTo>
                  <a:pt x="346" y="7"/>
                  <a:pt x="346" y="7"/>
                  <a:pt x="346" y="7"/>
                </a:cubicBezTo>
                <a:cubicBezTo>
                  <a:pt x="339" y="0"/>
                  <a:pt x="332" y="0"/>
                  <a:pt x="325" y="0"/>
                </a:cubicBezTo>
                <a:cubicBezTo>
                  <a:pt x="318" y="0"/>
                  <a:pt x="311" y="0"/>
                  <a:pt x="311" y="7"/>
                </a:cubicBezTo>
                <a:cubicBezTo>
                  <a:pt x="176" y="141"/>
                  <a:pt x="176" y="141"/>
                  <a:pt x="176" y="141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0"/>
                  <a:pt x="35" y="0"/>
                  <a:pt x="28" y="0"/>
                </a:cubicBezTo>
                <a:cubicBezTo>
                  <a:pt x="7" y="0"/>
                  <a:pt x="0" y="14"/>
                  <a:pt x="0" y="28"/>
                </a:cubicBezTo>
                <a:cubicBezTo>
                  <a:pt x="0" y="35"/>
                  <a:pt x="0" y="43"/>
                  <a:pt x="7" y="50"/>
                </a:cubicBezTo>
                <a:cubicBezTo>
                  <a:pt x="155" y="198"/>
                  <a:pt x="155" y="198"/>
                  <a:pt x="155" y="198"/>
                </a:cubicBezTo>
                <a:cubicBezTo>
                  <a:pt x="162" y="205"/>
                  <a:pt x="169" y="205"/>
                  <a:pt x="176" y="205"/>
                </a:cubicBezTo>
                <a:cubicBezTo>
                  <a:pt x="183" y="205"/>
                  <a:pt x="190" y="205"/>
                  <a:pt x="197" y="198"/>
                </a:cubicBezTo>
                <a:cubicBezTo>
                  <a:pt x="325" y="71"/>
                  <a:pt x="325" y="71"/>
                  <a:pt x="325" y="71"/>
                </a:cubicBezTo>
                <a:cubicBezTo>
                  <a:pt x="360" y="106"/>
                  <a:pt x="360" y="106"/>
                  <a:pt x="360" y="106"/>
                </a:cubicBezTo>
                <a:cubicBezTo>
                  <a:pt x="367" y="106"/>
                  <a:pt x="367" y="106"/>
                  <a:pt x="367" y="106"/>
                </a:cubicBezTo>
                <a:cubicBezTo>
                  <a:pt x="381" y="120"/>
                  <a:pt x="381" y="120"/>
                  <a:pt x="381" y="120"/>
                </a:cubicBezTo>
                <a:cubicBezTo>
                  <a:pt x="501" y="247"/>
                  <a:pt x="501" y="247"/>
                  <a:pt x="501" y="247"/>
                </a:cubicBezTo>
                <a:cubicBezTo>
                  <a:pt x="459" y="247"/>
                  <a:pt x="459" y="247"/>
                  <a:pt x="459" y="247"/>
                </a:cubicBezTo>
                <a:cubicBezTo>
                  <a:pt x="445" y="247"/>
                  <a:pt x="431" y="254"/>
                  <a:pt x="431" y="276"/>
                </a:cubicBezTo>
                <a:cubicBezTo>
                  <a:pt x="431" y="290"/>
                  <a:pt x="445" y="304"/>
                  <a:pt x="459" y="304"/>
                </a:cubicBezTo>
                <a:cubicBezTo>
                  <a:pt x="572" y="304"/>
                  <a:pt x="572" y="304"/>
                  <a:pt x="572" y="304"/>
                </a:cubicBezTo>
                <a:cubicBezTo>
                  <a:pt x="586" y="304"/>
                  <a:pt x="600" y="290"/>
                  <a:pt x="600" y="276"/>
                </a:cubicBezTo>
                <a:cubicBezTo>
                  <a:pt x="600" y="163"/>
                  <a:pt x="600" y="163"/>
                  <a:pt x="600" y="163"/>
                </a:cubicBezTo>
                <a:cubicBezTo>
                  <a:pt x="600" y="141"/>
                  <a:pt x="586" y="134"/>
                  <a:pt x="572" y="134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49" name="Freeform 32"/>
          <p:cNvSpPr>
            <a:spLocks noChangeArrowheads="1"/>
          </p:cNvSpPr>
          <p:nvPr/>
        </p:nvSpPr>
        <p:spPr bwMode="auto">
          <a:xfrm>
            <a:off x="20739744" y="2488571"/>
            <a:ext cx="680930" cy="340464"/>
          </a:xfrm>
          <a:custGeom>
            <a:avLst/>
            <a:gdLst>
              <a:gd name="T0" fmla="*/ 208635 w 609"/>
              <a:gd name="T1" fmla="*/ 61053 h 305"/>
              <a:gd name="T2" fmla="*/ 208635 w 609"/>
              <a:gd name="T3" fmla="*/ 61053 h 305"/>
              <a:gd name="T4" fmla="*/ 198563 w 609"/>
              <a:gd name="T5" fmla="*/ 50638 h 305"/>
              <a:gd name="T6" fmla="*/ 198563 w 609"/>
              <a:gd name="T7" fmla="*/ 35555 h 305"/>
              <a:gd name="T8" fmla="*/ 147484 w 609"/>
              <a:gd name="T9" fmla="*/ 86193 h 305"/>
              <a:gd name="T10" fmla="*/ 147484 w 609"/>
              <a:gd name="T11" fmla="*/ 86193 h 305"/>
              <a:gd name="T12" fmla="*/ 127339 w 609"/>
              <a:gd name="T13" fmla="*/ 104150 h 305"/>
              <a:gd name="T14" fmla="*/ 127339 w 609"/>
              <a:gd name="T15" fmla="*/ 104150 h 305"/>
              <a:gd name="T16" fmla="*/ 119785 w 609"/>
              <a:gd name="T17" fmla="*/ 109178 h 305"/>
              <a:gd name="T18" fmla="*/ 111872 w 609"/>
              <a:gd name="T19" fmla="*/ 104150 h 305"/>
              <a:gd name="T20" fmla="*/ 111872 w 609"/>
              <a:gd name="T21" fmla="*/ 104150 h 305"/>
              <a:gd name="T22" fmla="*/ 66188 w 609"/>
              <a:gd name="T23" fmla="*/ 58539 h 305"/>
              <a:gd name="T24" fmla="*/ 17986 w 609"/>
              <a:gd name="T25" fmla="*/ 104150 h 305"/>
              <a:gd name="T26" fmla="*/ 17986 w 609"/>
              <a:gd name="T27" fmla="*/ 104150 h 305"/>
              <a:gd name="T28" fmla="*/ 10432 w 609"/>
              <a:gd name="T29" fmla="*/ 109178 h 305"/>
              <a:gd name="T30" fmla="*/ 0 w 609"/>
              <a:gd name="T31" fmla="*/ 99122 h 305"/>
              <a:gd name="T32" fmla="*/ 5396 w 609"/>
              <a:gd name="T33" fmla="*/ 91221 h 305"/>
              <a:gd name="T34" fmla="*/ 5396 w 609"/>
              <a:gd name="T35" fmla="*/ 91221 h 305"/>
              <a:gd name="T36" fmla="*/ 58634 w 609"/>
              <a:gd name="T37" fmla="*/ 38069 h 305"/>
              <a:gd name="T38" fmla="*/ 58634 w 609"/>
              <a:gd name="T39" fmla="*/ 38069 h 305"/>
              <a:gd name="T40" fmla="*/ 66188 w 609"/>
              <a:gd name="T41" fmla="*/ 33041 h 305"/>
              <a:gd name="T42" fmla="*/ 71224 w 609"/>
              <a:gd name="T43" fmla="*/ 38069 h 305"/>
              <a:gd name="T44" fmla="*/ 71224 w 609"/>
              <a:gd name="T45" fmla="*/ 38069 h 305"/>
              <a:gd name="T46" fmla="*/ 119785 w 609"/>
              <a:gd name="T47" fmla="*/ 83679 h 305"/>
              <a:gd name="T48" fmla="*/ 132375 w 609"/>
              <a:gd name="T49" fmla="*/ 71109 h 305"/>
              <a:gd name="T50" fmla="*/ 132375 w 609"/>
              <a:gd name="T51" fmla="*/ 71109 h 305"/>
              <a:gd name="T52" fmla="*/ 134893 w 609"/>
              <a:gd name="T53" fmla="*/ 68595 h 305"/>
              <a:gd name="T54" fmla="*/ 139929 w 609"/>
              <a:gd name="T55" fmla="*/ 63567 h 305"/>
              <a:gd name="T56" fmla="*/ 139929 w 609"/>
              <a:gd name="T57" fmla="*/ 63567 h 305"/>
              <a:gd name="T58" fmla="*/ 183095 w 609"/>
              <a:gd name="T59" fmla="*/ 20471 h 305"/>
              <a:gd name="T60" fmla="*/ 167987 w 609"/>
              <a:gd name="T61" fmla="*/ 20471 h 305"/>
              <a:gd name="T62" fmla="*/ 157915 w 609"/>
              <a:gd name="T63" fmla="*/ 10056 h 305"/>
              <a:gd name="T64" fmla="*/ 167987 w 609"/>
              <a:gd name="T65" fmla="*/ 0 h 305"/>
              <a:gd name="T66" fmla="*/ 208635 w 609"/>
              <a:gd name="T67" fmla="*/ 0 h 305"/>
              <a:gd name="T68" fmla="*/ 218707 w 609"/>
              <a:gd name="T69" fmla="*/ 10056 h 305"/>
              <a:gd name="T70" fmla="*/ 218707 w 609"/>
              <a:gd name="T71" fmla="*/ 50638 h 305"/>
              <a:gd name="T72" fmla="*/ 208635 w 609"/>
              <a:gd name="T73" fmla="*/ 61053 h 305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09" h="305">
                <a:moveTo>
                  <a:pt x="580" y="170"/>
                </a:moveTo>
                <a:lnTo>
                  <a:pt x="580" y="170"/>
                </a:lnTo>
                <a:cubicBezTo>
                  <a:pt x="559" y="170"/>
                  <a:pt x="552" y="156"/>
                  <a:pt x="552" y="141"/>
                </a:cubicBezTo>
                <a:cubicBezTo>
                  <a:pt x="552" y="99"/>
                  <a:pt x="552" y="99"/>
                  <a:pt x="552" y="99"/>
                </a:cubicBezTo>
                <a:cubicBezTo>
                  <a:pt x="410" y="240"/>
                  <a:pt x="410" y="240"/>
                  <a:pt x="410" y="240"/>
                </a:cubicBezTo>
                <a:cubicBezTo>
                  <a:pt x="354" y="290"/>
                  <a:pt x="354" y="290"/>
                  <a:pt x="354" y="290"/>
                </a:cubicBezTo>
                <a:cubicBezTo>
                  <a:pt x="347" y="297"/>
                  <a:pt x="340" y="304"/>
                  <a:pt x="333" y="304"/>
                </a:cubicBezTo>
                <a:cubicBezTo>
                  <a:pt x="326" y="304"/>
                  <a:pt x="318" y="297"/>
                  <a:pt x="311" y="290"/>
                </a:cubicBezTo>
                <a:cubicBezTo>
                  <a:pt x="184" y="163"/>
                  <a:pt x="184" y="163"/>
                  <a:pt x="184" y="163"/>
                </a:cubicBezTo>
                <a:cubicBezTo>
                  <a:pt x="50" y="290"/>
                  <a:pt x="50" y="290"/>
                  <a:pt x="50" y="290"/>
                </a:cubicBezTo>
                <a:cubicBezTo>
                  <a:pt x="43" y="297"/>
                  <a:pt x="36" y="304"/>
                  <a:pt x="29" y="304"/>
                </a:cubicBezTo>
                <a:cubicBezTo>
                  <a:pt x="15" y="304"/>
                  <a:pt x="0" y="290"/>
                  <a:pt x="0" y="276"/>
                </a:cubicBezTo>
                <a:cubicBezTo>
                  <a:pt x="0" y="269"/>
                  <a:pt x="8" y="261"/>
                  <a:pt x="15" y="254"/>
                </a:cubicBezTo>
                <a:cubicBezTo>
                  <a:pt x="163" y="106"/>
                  <a:pt x="163" y="106"/>
                  <a:pt x="163" y="106"/>
                </a:cubicBezTo>
                <a:cubicBezTo>
                  <a:pt x="170" y="99"/>
                  <a:pt x="177" y="92"/>
                  <a:pt x="184" y="92"/>
                </a:cubicBezTo>
                <a:cubicBezTo>
                  <a:pt x="191" y="92"/>
                  <a:pt x="198" y="99"/>
                  <a:pt x="198" y="106"/>
                </a:cubicBezTo>
                <a:cubicBezTo>
                  <a:pt x="333" y="233"/>
                  <a:pt x="333" y="233"/>
                  <a:pt x="333" y="233"/>
                </a:cubicBezTo>
                <a:cubicBezTo>
                  <a:pt x="368" y="198"/>
                  <a:pt x="368" y="198"/>
                  <a:pt x="368" y="198"/>
                </a:cubicBezTo>
                <a:cubicBezTo>
                  <a:pt x="375" y="191"/>
                  <a:pt x="375" y="191"/>
                  <a:pt x="375" y="191"/>
                </a:cubicBezTo>
                <a:cubicBezTo>
                  <a:pt x="389" y="177"/>
                  <a:pt x="389" y="177"/>
                  <a:pt x="389" y="177"/>
                </a:cubicBezTo>
                <a:cubicBezTo>
                  <a:pt x="509" y="57"/>
                  <a:pt x="509" y="57"/>
                  <a:pt x="509" y="57"/>
                </a:cubicBezTo>
                <a:cubicBezTo>
                  <a:pt x="467" y="57"/>
                  <a:pt x="467" y="57"/>
                  <a:pt x="467" y="57"/>
                </a:cubicBezTo>
                <a:cubicBezTo>
                  <a:pt x="446" y="57"/>
                  <a:pt x="439" y="43"/>
                  <a:pt x="439" y="28"/>
                </a:cubicBezTo>
                <a:cubicBezTo>
                  <a:pt x="439" y="14"/>
                  <a:pt x="446" y="0"/>
                  <a:pt x="467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14"/>
                  <a:pt x="608" y="28"/>
                </a:cubicBezTo>
                <a:cubicBezTo>
                  <a:pt x="608" y="141"/>
                  <a:pt x="608" y="141"/>
                  <a:pt x="608" y="141"/>
                </a:cubicBezTo>
                <a:cubicBezTo>
                  <a:pt x="608" y="156"/>
                  <a:pt x="594" y="170"/>
                  <a:pt x="580" y="17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0" name="Freeform 33"/>
          <p:cNvSpPr>
            <a:spLocks noChangeArrowheads="1"/>
          </p:cNvSpPr>
          <p:nvPr/>
        </p:nvSpPr>
        <p:spPr bwMode="auto">
          <a:xfrm>
            <a:off x="19565387" y="2394820"/>
            <a:ext cx="675996" cy="532902"/>
          </a:xfrm>
          <a:custGeom>
            <a:avLst/>
            <a:gdLst>
              <a:gd name="T0" fmla="*/ 155704 w 602"/>
              <a:gd name="T1" fmla="*/ 145462 h 475"/>
              <a:gd name="T2" fmla="*/ 155704 w 602"/>
              <a:gd name="T3" fmla="*/ 145462 h 475"/>
              <a:gd name="T4" fmla="*/ 155704 w 602"/>
              <a:gd name="T5" fmla="*/ 145462 h 475"/>
              <a:gd name="T6" fmla="*/ 92122 w 602"/>
              <a:gd name="T7" fmla="*/ 145462 h 475"/>
              <a:gd name="T8" fmla="*/ 92122 w 602"/>
              <a:gd name="T9" fmla="*/ 145462 h 475"/>
              <a:gd name="T10" fmla="*/ 84174 w 602"/>
              <a:gd name="T11" fmla="*/ 145462 h 475"/>
              <a:gd name="T12" fmla="*/ 71530 w 602"/>
              <a:gd name="T13" fmla="*/ 145462 h 475"/>
              <a:gd name="T14" fmla="*/ 79116 w 602"/>
              <a:gd name="T15" fmla="*/ 153042 h 475"/>
              <a:gd name="T16" fmla="*/ 81645 w 602"/>
              <a:gd name="T17" fmla="*/ 160983 h 475"/>
              <a:gd name="T18" fmla="*/ 71530 w 602"/>
              <a:gd name="T19" fmla="*/ 171089 h 475"/>
              <a:gd name="T20" fmla="*/ 63943 w 602"/>
              <a:gd name="T21" fmla="*/ 166036 h 475"/>
              <a:gd name="T22" fmla="*/ 40823 w 602"/>
              <a:gd name="T23" fmla="*/ 142935 h 475"/>
              <a:gd name="T24" fmla="*/ 38294 w 602"/>
              <a:gd name="T25" fmla="*/ 135355 h 475"/>
              <a:gd name="T26" fmla="*/ 40823 w 602"/>
              <a:gd name="T27" fmla="*/ 130302 h 475"/>
              <a:gd name="T28" fmla="*/ 63943 w 602"/>
              <a:gd name="T29" fmla="*/ 104675 h 475"/>
              <a:gd name="T30" fmla="*/ 71530 w 602"/>
              <a:gd name="T31" fmla="*/ 102148 h 475"/>
              <a:gd name="T32" fmla="*/ 81645 w 602"/>
              <a:gd name="T33" fmla="*/ 112255 h 475"/>
              <a:gd name="T34" fmla="*/ 79116 w 602"/>
              <a:gd name="T35" fmla="*/ 119835 h 475"/>
              <a:gd name="T36" fmla="*/ 71530 w 602"/>
              <a:gd name="T37" fmla="*/ 124888 h 475"/>
              <a:gd name="T38" fmla="*/ 79116 w 602"/>
              <a:gd name="T39" fmla="*/ 124888 h 475"/>
              <a:gd name="T40" fmla="*/ 79116 w 602"/>
              <a:gd name="T41" fmla="*/ 124888 h 475"/>
              <a:gd name="T42" fmla="*/ 89593 w 602"/>
              <a:gd name="T43" fmla="*/ 124888 h 475"/>
              <a:gd name="T44" fmla="*/ 89593 w 602"/>
              <a:gd name="T45" fmla="*/ 124888 h 475"/>
              <a:gd name="T46" fmla="*/ 155704 w 602"/>
              <a:gd name="T47" fmla="*/ 124888 h 475"/>
              <a:gd name="T48" fmla="*/ 196527 w 602"/>
              <a:gd name="T49" fmla="*/ 84101 h 475"/>
              <a:gd name="T50" fmla="*/ 196527 w 602"/>
              <a:gd name="T51" fmla="*/ 61361 h 475"/>
              <a:gd name="T52" fmla="*/ 207003 w 602"/>
              <a:gd name="T53" fmla="*/ 51255 h 475"/>
              <a:gd name="T54" fmla="*/ 217119 w 602"/>
              <a:gd name="T55" fmla="*/ 61361 h 475"/>
              <a:gd name="T56" fmla="*/ 217119 w 602"/>
              <a:gd name="T57" fmla="*/ 84101 h 475"/>
              <a:gd name="T58" fmla="*/ 155704 w 602"/>
              <a:gd name="T59" fmla="*/ 145462 h 475"/>
              <a:gd name="T60" fmla="*/ 153175 w 602"/>
              <a:gd name="T61" fmla="*/ 63888 h 475"/>
              <a:gd name="T62" fmla="*/ 153175 w 602"/>
              <a:gd name="T63" fmla="*/ 63888 h 475"/>
              <a:gd name="T64" fmla="*/ 145589 w 602"/>
              <a:gd name="T65" fmla="*/ 68941 h 475"/>
              <a:gd name="T66" fmla="*/ 135473 w 602"/>
              <a:gd name="T67" fmla="*/ 58834 h 475"/>
              <a:gd name="T68" fmla="*/ 140531 w 602"/>
              <a:gd name="T69" fmla="*/ 51255 h 475"/>
              <a:gd name="T70" fmla="*/ 145589 w 602"/>
              <a:gd name="T71" fmla="*/ 43314 h 475"/>
              <a:gd name="T72" fmla="*/ 140531 w 602"/>
              <a:gd name="T73" fmla="*/ 43314 h 475"/>
              <a:gd name="T74" fmla="*/ 140531 w 602"/>
              <a:gd name="T75" fmla="*/ 43314 h 475"/>
              <a:gd name="T76" fmla="*/ 130416 w 602"/>
              <a:gd name="T77" fmla="*/ 43314 h 475"/>
              <a:gd name="T78" fmla="*/ 130416 w 602"/>
              <a:gd name="T79" fmla="*/ 43314 h 475"/>
              <a:gd name="T80" fmla="*/ 61415 w 602"/>
              <a:gd name="T81" fmla="*/ 43314 h 475"/>
              <a:gd name="T82" fmla="*/ 20592 w 602"/>
              <a:gd name="T83" fmla="*/ 84101 h 475"/>
              <a:gd name="T84" fmla="*/ 20592 w 602"/>
              <a:gd name="T85" fmla="*/ 109728 h 475"/>
              <a:gd name="T86" fmla="*/ 10477 w 602"/>
              <a:gd name="T87" fmla="*/ 119835 h 475"/>
              <a:gd name="T88" fmla="*/ 0 w 602"/>
              <a:gd name="T89" fmla="*/ 109728 h 475"/>
              <a:gd name="T90" fmla="*/ 0 w 602"/>
              <a:gd name="T91" fmla="*/ 84101 h 475"/>
              <a:gd name="T92" fmla="*/ 61415 w 602"/>
              <a:gd name="T93" fmla="*/ 23101 h 475"/>
              <a:gd name="T94" fmla="*/ 61415 w 602"/>
              <a:gd name="T95" fmla="*/ 23101 h 475"/>
              <a:gd name="T96" fmla="*/ 125358 w 602"/>
              <a:gd name="T97" fmla="*/ 23101 h 475"/>
              <a:gd name="T98" fmla="*/ 125358 w 602"/>
              <a:gd name="T99" fmla="*/ 23101 h 475"/>
              <a:gd name="T100" fmla="*/ 132945 w 602"/>
              <a:gd name="T101" fmla="*/ 23101 h 475"/>
              <a:gd name="T102" fmla="*/ 145589 w 602"/>
              <a:gd name="T103" fmla="*/ 23101 h 475"/>
              <a:gd name="T104" fmla="*/ 140531 w 602"/>
              <a:gd name="T105" fmla="*/ 18047 h 475"/>
              <a:gd name="T106" fmla="*/ 135473 w 602"/>
              <a:gd name="T107" fmla="*/ 10107 h 475"/>
              <a:gd name="T108" fmla="*/ 145589 w 602"/>
              <a:gd name="T109" fmla="*/ 0 h 475"/>
              <a:gd name="T110" fmla="*/ 153175 w 602"/>
              <a:gd name="T111" fmla="*/ 2527 h 475"/>
              <a:gd name="T112" fmla="*/ 176296 w 602"/>
              <a:gd name="T113" fmla="*/ 28154 h 475"/>
              <a:gd name="T114" fmla="*/ 181354 w 602"/>
              <a:gd name="T115" fmla="*/ 33207 h 475"/>
              <a:gd name="T116" fmla="*/ 176296 w 602"/>
              <a:gd name="T117" fmla="*/ 40787 h 475"/>
              <a:gd name="T118" fmla="*/ 153175 w 602"/>
              <a:gd name="T119" fmla="*/ 63888 h 47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602" h="475">
                <a:moveTo>
                  <a:pt x="431" y="403"/>
                </a:moveTo>
                <a:lnTo>
                  <a:pt x="431" y="403"/>
                </a:lnTo>
                <a:cubicBezTo>
                  <a:pt x="255" y="403"/>
                  <a:pt x="255" y="403"/>
                  <a:pt x="255" y="403"/>
                </a:cubicBezTo>
                <a:cubicBezTo>
                  <a:pt x="233" y="403"/>
                  <a:pt x="233" y="403"/>
                  <a:pt x="233" y="403"/>
                </a:cubicBezTo>
                <a:cubicBezTo>
                  <a:pt x="198" y="403"/>
                  <a:pt x="198" y="403"/>
                  <a:pt x="198" y="403"/>
                </a:cubicBezTo>
                <a:cubicBezTo>
                  <a:pt x="219" y="424"/>
                  <a:pt x="219" y="424"/>
                  <a:pt x="219" y="424"/>
                </a:cubicBezTo>
                <a:cubicBezTo>
                  <a:pt x="226" y="431"/>
                  <a:pt x="226" y="439"/>
                  <a:pt x="226" y="446"/>
                </a:cubicBezTo>
                <a:cubicBezTo>
                  <a:pt x="226" y="460"/>
                  <a:pt x="212" y="474"/>
                  <a:pt x="198" y="474"/>
                </a:cubicBezTo>
                <a:cubicBezTo>
                  <a:pt x="191" y="474"/>
                  <a:pt x="184" y="467"/>
                  <a:pt x="177" y="460"/>
                </a:cubicBezTo>
                <a:cubicBezTo>
                  <a:pt x="113" y="396"/>
                  <a:pt x="113" y="396"/>
                  <a:pt x="113" y="396"/>
                </a:cubicBezTo>
                <a:cubicBezTo>
                  <a:pt x="106" y="389"/>
                  <a:pt x="106" y="382"/>
                  <a:pt x="106" y="375"/>
                </a:cubicBezTo>
                <a:cubicBezTo>
                  <a:pt x="106" y="368"/>
                  <a:pt x="106" y="361"/>
                  <a:pt x="113" y="361"/>
                </a:cubicBezTo>
                <a:cubicBezTo>
                  <a:pt x="177" y="290"/>
                  <a:pt x="177" y="290"/>
                  <a:pt x="177" y="290"/>
                </a:cubicBezTo>
                <a:cubicBezTo>
                  <a:pt x="184" y="283"/>
                  <a:pt x="191" y="283"/>
                  <a:pt x="198" y="283"/>
                </a:cubicBezTo>
                <a:cubicBezTo>
                  <a:pt x="212" y="283"/>
                  <a:pt x="226" y="297"/>
                  <a:pt x="226" y="311"/>
                </a:cubicBezTo>
                <a:cubicBezTo>
                  <a:pt x="226" y="318"/>
                  <a:pt x="226" y="325"/>
                  <a:pt x="219" y="332"/>
                </a:cubicBezTo>
                <a:cubicBezTo>
                  <a:pt x="198" y="346"/>
                  <a:pt x="198" y="346"/>
                  <a:pt x="198" y="346"/>
                </a:cubicBezTo>
                <a:cubicBezTo>
                  <a:pt x="219" y="346"/>
                  <a:pt x="219" y="346"/>
                  <a:pt x="219" y="346"/>
                </a:cubicBezTo>
                <a:cubicBezTo>
                  <a:pt x="248" y="346"/>
                  <a:pt x="248" y="346"/>
                  <a:pt x="248" y="346"/>
                </a:cubicBezTo>
                <a:cubicBezTo>
                  <a:pt x="431" y="346"/>
                  <a:pt x="431" y="346"/>
                  <a:pt x="431" y="346"/>
                </a:cubicBezTo>
                <a:cubicBezTo>
                  <a:pt x="495" y="346"/>
                  <a:pt x="544" y="297"/>
                  <a:pt x="544" y="233"/>
                </a:cubicBezTo>
                <a:cubicBezTo>
                  <a:pt x="544" y="170"/>
                  <a:pt x="544" y="170"/>
                  <a:pt x="544" y="170"/>
                </a:cubicBezTo>
                <a:cubicBezTo>
                  <a:pt x="544" y="156"/>
                  <a:pt x="559" y="142"/>
                  <a:pt x="573" y="142"/>
                </a:cubicBezTo>
                <a:cubicBezTo>
                  <a:pt x="594" y="142"/>
                  <a:pt x="601" y="156"/>
                  <a:pt x="601" y="170"/>
                </a:cubicBezTo>
                <a:cubicBezTo>
                  <a:pt x="601" y="233"/>
                  <a:pt x="601" y="233"/>
                  <a:pt x="601" y="233"/>
                </a:cubicBezTo>
                <a:cubicBezTo>
                  <a:pt x="601" y="332"/>
                  <a:pt x="530" y="403"/>
                  <a:pt x="431" y="403"/>
                </a:cubicBezTo>
                <a:close/>
                <a:moveTo>
                  <a:pt x="424" y="177"/>
                </a:moveTo>
                <a:lnTo>
                  <a:pt x="424" y="177"/>
                </a:lnTo>
                <a:cubicBezTo>
                  <a:pt x="417" y="184"/>
                  <a:pt x="410" y="191"/>
                  <a:pt x="403" y="191"/>
                </a:cubicBezTo>
                <a:cubicBezTo>
                  <a:pt x="389" y="191"/>
                  <a:pt x="375" y="177"/>
                  <a:pt x="375" y="163"/>
                </a:cubicBezTo>
                <a:cubicBezTo>
                  <a:pt x="375" y="156"/>
                  <a:pt x="382" y="149"/>
                  <a:pt x="389" y="142"/>
                </a:cubicBezTo>
                <a:cubicBezTo>
                  <a:pt x="403" y="120"/>
                  <a:pt x="403" y="120"/>
                  <a:pt x="403" y="120"/>
                </a:cubicBezTo>
                <a:cubicBezTo>
                  <a:pt x="389" y="120"/>
                  <a:pt x="389" y="120"/>
                  <a:pt x="389" y="120"/>
                </a:cubicBezTo>
                <a:cubicBezTo>
                  <a:pt x="361" y="120"/>
                  <a:pt x="361" y="120"/>
                  <a:pt x="361" y="120"/>
                </a:cubicBezTo>
                <a:cubicBezTo>
                  <a:pt x="170" y="120"/>
                  <a:pt x="170" y="120"/>
                  <a:pt x="170" y="120"/>
                </a:cubicBezTo>
                <a:cubicBezTo>
                  <a:pt x="106" y="120"/>
                  <a:pt x="57" y="170"/>
                  <a:pt x="57" y="233"/>
                </a:cubicBezTo>
                <a:cubicBezTo>
                  <a:pt x="57" y="304"/>
                  <a:pt x="57" y="304"/>
                  <a:pt x="57" y="304"/>
                </a:cubicBezTo>
                <a:cubicBezTo>
                  <a:pt x="57" y="318"/>
                  <a:pt x="43" y="332"/>
                  <a:pt x="29" y="332"/>
                </a:cubicBezTo>
                <a:cubicBezTo>
                  <a:pt x="15" y="332"/>
                  <a:pt x="0" y="318"/>
                  <a:pt x="0" y="304"/>
                </a:cubicBezTo>
                <a:cubicBezTo>
                  <a:pt x="0" y="233"/>
                  <a:pt x="0" y="233"/>
                  <a:pt x="0" y="233"/>
                </a:cubicBezTo>
                <a:cubicBezTo>
                  <a:pt x="0" y="142"/>
                  <a:pt x="78" y="64"/>
                  <a:pt x="170" y="64"/>
                </a:cubicBezTo>
                <a:cubicBezTo>
                  <a:pt x="347" y="64"/>
                  <a:pt x="347" y="64"/>
                  <a:pt x="347" y="64"/>
                </a:cubicBezTo>
                <a:cubicBezTo>
                  <a:pt x="368" y="64"/>
                  <a:pt x="368" y="64"/>
                  <a:pt x="368" y="64"/>
                </a:cubicBezTo>
                <a:cubicBezTo>
                  <a:pt x="403" y="64"/>
                  <a:pt x="403" y="64"/>
                  <a:pt x="403" y="64"/>
                </a:cubicBezTo>
                <a:cubicBezTo>
                  <a:pt x="389" y="50"/>
                  <a:pt x="389" y="50"/>
                  <a:pt x="389" y="50"/>
                </a:cubicBezTo>
                <a:cubicBezTo>
                  <a:pt x="382" y="43"/>
                  <a:pt x="375" y="35"/>
                  <a:pt x="375" y="28"/>
                </a:cubicBezTo>
                <a:cubicBezTo>
                  <a:pt x="375" y="14"/>
                  <a:pt x="389" y="0"/>
                  <a:pt x="403" y="0"/>
                </a:cubicBezTo>
                <a:cubicBezTo>
                  <a:pt x="410" y="0"/>
                  <a:pt x="417" y="0"/>
                  <a:pt x="424" y="7"/>
                </a:cubicBezTo>
                <a:cubicBezTo>
                  <a:pt x="488" y="78"/>
                  <a:pt x="488" y="78"/>
                  <a:pt x="488" y="78"/>
                </a:cubicBezTo>
                <a:cubicBezTo>
                  <a:pt x="495" y="78"/>
                  <a:pt x="502" y="85"/>
                  <a:pt x="502" y="92"/>
                </a:cubicBezTo>
                <a:cubicBezTo>
                  <a:pt x="502" y="99"/>
                  <a:pt x="495" y="106"/>
                  <a:pt x="488" y="113"/>
                </a:cubicBezTo>
                <a:lnTo>
                  <a:pt x="424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1" name="Freeform 34"/>
          <p:cNvSpPr>
            <a:spLocks noChangeArrowheads="1"/>
          </p:cNvSpPr>
          <p:nvPr/>
        </p:nvSpPr>
        <p:spPr bwMode="auto">
          <a:xfrm>
            <a:off x="18386100" y="2325739"/>
            <a:ext cx="675994" cy="671060"/>
          </a:xfrm>
          <a:custGeom>
            <a:avLst/>
            <a:gdLst>
              <a:gd name="T0" fmla="*/ 207002 w 602"/>
              <a:gd name="T1" fmla="*/ 40594 h 601"/>
              <a:gd name="T2" fmla="*/ 207002 w 602"/>
              <a:gd name="T3" fmla="*/ 40594 h 601"/>
              <a:gd name="T4" fmla="*/ 196526 w 602"/>
              <a:gd name="T5" fmla="*/ 40594 h 601"/>
              <a:gd name="T6" fmla="*/ 196526 w 602"/>
              <a:gd name="T7" fmla="*/ 96275 h 601"/>
              <a:gd name="T8" fmla="*/ 196526 w 602"/>
              <a:gd name="T9" fmla="*/ 144412 h 601"/>
              <a:gd name="T10" fmla="*/ 196526 w 602"/>
              <a:gd name="T11" fmla="*/ 154830 h 601"/>
              <a:gd name="T12" fmla="*/ 186411 w 602"/>
              <a:gd name="T13" fmla="*/ 164889 h 601"/>
              <a:gd name="T14" fmla="*/ 132944 w 602"/>
              <a:gd name="T15" fmla="*/ 164889 h 601"/>
              <a:gd name="T16" fmla="*/ 166180 w 602"/>
              <a:gd name="T17" fmla="*/ 197938 h 601"/>
              <a:gd name="T18" fmla="*/ 166180 w 602"/>
              <a:gd name="T19" fmla="*/ 197938 h 601"/>
              <a:gd name="T20" fmla="*/ 168709 w 602"/>
              <a:gd name="T21" fmla="*/ 205482 h 601"/>
              <a:gd name="T22" fmla="*/ 158232 w 602"/>
              <a:gd name="T23" fmla="*/ 215541 h 601"/>
              <a:gd name="T24" fmla="*/ 153175 w 602"/>
              <a:gd name="T25" fmla="*/ 213026 h 601"/>
              <a:gd name="T26" fmla="*/ 153175 w 602"/>
              <a:gd name="T27" fmla="*/ 213026 h 601"/>
              <a:gd name="T28" fmla="*/ 117410 w 602"/>
              <a:gd name="T29" fmla="*/ 180336 h 601"/>
              <a:gd name="T30" fmla="*/ 117410 w 602"/>
              <a:gd name="T31" fmla="*/ 205482 h 601"/>
              <a:gd name="T32" fmla="*/ 107294 w 602"/>
              <a:gd name="T33" fmla="*/ 215541 h 601"/>
              <a:gd name="T34" fmla="*/ 97179 w 602"/>
              <a:gd name="T35" fmla="*/ 205482 h 601"/>
              <a:gd name="T36" fmla="*/ 97179 w 602"/>
              <a:gd name="T37" fmla="*/ 180336 h 601"/>
              <a:gd name="T38" fmla="*/ 63943 w 602"/>
              <a:gd name="T39" fmla="*/ 213026 h 601"/>
              <a:gd name="T40" fmla="*/ 63943 w 602"/>
              <a:gd name="T41" fmla="*/ 213026 h 601"/>
              <a:gd name="T42" fmla="*/ 56357 w 602"/>
              <a:gd name="T43" fmla="*/ 215541 h 601"/>
              <a:gd name="T44" fmla="*/ 45880 w 602"/>
              <a:gd name="T45" fmla="*/ 205482 h 601"/>
              <a:gd name="T46" fmla="*/ 51299 w 602"/>
              <a:gd name="T47" fmla="*/ 197938 h 601"/>
              <a:gd name="T48" fmla="*/ 51299 w 602"/>
              <a:gd name="T49" fmla="*/ 197938 h 601"/>
              <a:gd name="T50" fmla="*/ 84174 w 602"/>
              <a:gd name="T51" fmla="*/ 164889 h 601"/>
              <a:gd name="T52" fmla="*/ 30707 w 602"/>
              <a:gd name="T53" fmla="*/ 164889 h 601"/>
              <a:gd name="T54" fmla="*/ 20592 w 602"/>
              <a:gd name="T55" fmla="*/ 154830 h 601"/>
              <a:gd name="T56" fmla="*/ 20592 w 602"/>
              <a:gd name="T57" fmla="*/ 144412 h 601"/>
              <a:gd name="T58" fmla="*/ 20592 w 602"/>
              <a:gd name="T59" fmla="*/ 96275 h 601"/>
              <a:gd name="T60" fmla="*/ 20592 w 602"/>
              <a:gd name="T61" fmla="*/ 40594 h 601"/>
              <a:gd name="T62" fmla="*/ 10477 w 602"/>
              <a:gd name="T63" fmla="*/ 40594 h 601"/>
              <a:gd name="T64" fmla="*/ 0 w 602"/>
              <a:gd name="T65" fmla="*/ 30176 h 601"/>
              <a:gd name="T66" fmla="*/ 10477 w 602"/>
              <a:gd name="T67" fmla="*/ 20117 h 601"/>
              <a:gd name="T68" fmla="*/ 97179 w 602"/>
              <a:gd name="T69" fmla="*/ 20117 h 601"/>
              <a:gd name="T70" fmla="*/ 97179 w 602"/>
              <a:gd name="T71" fmla="*/ 10059 h 601"/>
              <a:gd name="T72" fmla="*/ 107294 w 602"/>
              <a:gd name="T73" fmla="*/ 0 h 601"/>
              <a:gd name="T74" fmla="*/ 117410 w 602"/>
              <a:gd name="T75" fmla="*/ 10059 h 601"/>
              <a:gd name="T76" fmla="*/ 117410 w 602"/>
              <a:gd name="T77" fmla="*/ 20117 h 601"/>
              <a:gd name="T78" fmla="*/ 207002 w 602"/>
              <a:gd name="T79" fmla="*/ 20117 h 601"/>
              <a:gd name="T80" fmla="*/ 217118 w 602"/>
              <a:gd name="T81" fmla="*/ 30176 h 601"/>
              <a:gd name="T82" fmla="*/ 207002 w 602"/>
              <a:gd name="T83" fmla="*/ 40594 h 601"/>
              <a:gd name="T84" fmla="*/ 176295 w 602"/>
              <a:gd name="T85" fmla="*/ 86216 h 601"/>
              <a:gd name="T86" fmla="*/ 176295 w 602"/>
              <a:gd name="T87" fmla="*/ 86216 h 601"/>
              <a:gd name="T88" fmla="*/ 176295 w 602"/>
              <a:gd name="T89" fmla="*/ 76158 h 601"/>
              <a:gd name="T90" fmla="*/ 176295 w 602"/>
              <a:gd name="T91" fmla="*/ 40594 h 601"/>
              <a:gd name="T92" fmla="*/ 40822 w 602"/>
              <a:gd name="T93" fmla="*/ 40594 h 601"/>
              <a:gd name="T94" fmla="*/ 40822 w 602"/>
              <a:gd name="T95" fmla="*/ 76158 h 601"/>
              <a:gd name="T96" fmla="*/ 40822 w 602"/>
              <a:gd name="T97" fmla="*/ 86216 h 601"/>
              <a:gd name="T98" fmla="*/ 40822 w 602"/>
              <a:gd name="T99" fmla="*/ 144412 h 601"/>
              <a:gd name="T100" fmla="*/ 176295 w 602"/>
              <a:gd name="T101" fmla="*/ 144412 h 601"/>
              <a:gd name="T102" fmla="*/ 176295 w 602"/>
              <a:gd name="T103" fmla="*/ 86216 h 601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02" h="601">
                <a:moveTo>
                  <a:pt x="573" y="113"/>
                </a:moveTo>
                <a:lnTo>
                  <a:pt x="573" y="113"/>
                </a:lnTo>
                <a:cubicBezTo>
                  <a:pt x="544" y="113"/>
                  <a:pt x="544" y="113"/>
                  <a:pt x="544" y="113"/>
                </a:cubicBezTo>
                <a:cubicBezTo>
                  <a:pt x="544" y="268"/>
                  <a:pt x="544" y="268"/>
                  <a:pt x="544" y="268"/>
                </a:cubicBezTo>
                <a:cubicBezTo>
                  <a:pt x="544" y="402"/>
                  <a:pt x="544" y="402"/>
                  <a:pt x="544" y="402"/>
                </a:cubicBezTo>
                <a:cubicBezTo>
                  <a:pt x="544" y="431"/>
                  <a:pt x="544" y="431"/>
                  <a:pt x="544" y="431"/>
                </a:cubicBezTo>
                <a:cubicBezTo>
                  <a:pt x="544" y="445"/>
                  <a:pt x="530" y="459"/>
                  <a:pt x="516" y="459"/>
                </a:cubicBezTo>
                <a:cubicBezTo>
                  <a:pt x="368" y="459"/>
                  <a:pt x="368" y="459"/>
                  <a:pt x="368" y="459"/>
                </a:cubicBezTo>
                <a:cubicBezTo>
                  <a:pt x="460" y="551"/>
                  <a:pt x="460" y="551"/>
                  <a:pt x="460" y="551"/>
                </a:cubicBezTo>
                <a:cubicBezTo>
                  <a:pt x="467" y="558"/>
                  <a:pt x="467" y="565"/>
                  <a:pt x="467" y="572"/>
                </a:cubicBezTo>
                <a:cubicBezTo>
                  <a:pt x="467" y="586"/>
                  <a:pt x="460" y="600"/>
                  <a:pt x="438" y="600"/>
                </a:cubicBezTo>
                <a:cubicBezTo>
                  <a:pt x="431" y="600"/>
                  <a:pt x="424" y="600"/>
                  <a:pt x="424" y="593"/>
                </a:cubicBezTo>
                <a:cubicBezTo>
                  <a:pt x="325" y="502"/>
                  <a:pt x="325" y="502"/>
                  <a:pt x="325" y="502"/>
                </a:cubicBezTo>
                <a:cubicBezTo>
                  <a:pt x="325" y="572"/>
                  <a:pt x="325" y="572"/>
                  <a:pt x="325" y="572"/>
                </a:cubicBezTo>
                <a:cubicBezTo>
                  <a:pt x="325" y="586"/>
                  <a:pt x="318" y="600"/>
                  <a:pt x="297" y="600"/>
                </a:cubicBezTo>
                <a:cubicBezTo>
                  <a:pt x="283" y="600"/>
                  <a:pt x="269" y="586"/>
                  <a:pt x="269" y="572"/>
                </a:cubicBezTo>
                <a:cubicBezTo>
                  <a:pt x="269" y="502"/>
                  <a:pt x="269" y="502"/>
                  <a:pt x="269" y="502"/>
                </a:cubicBezTo>
                <a:cubicBezTo>
                  <a:pt x="177" y="593"/>
                  <a:pt x="177" y="593"/>
                  <a:pt x="177" y="593"/>
                </a:cubicBezTo>
                <a:cubicBezTo>
                  <a:pt x="170" y="600"/>
                  <a:pt x="163" y="600"/>
                  <a:pt x="156" y="600"/>
                </a:cubicBezTo>
                <a:cubicBezTo>
                  <a:pt x="142" y="600"/>
                  <a:pt x="127" y="586"/>
                  <a:pt x="127" y="572"/>
                </a:cubicBezTo>
                <a:cubicBezTo>
                  <a:pt x="127" y="565"/>
                  <a:pt x="135" y="558"/>
                  <a:pt x="142" y="551"/>
                </a:cubicBezTo>
                <a:cubicBezTo>
                  <a:pt x="233" y="459"/>
                  <a:pt x="233" y="459"/>
                  <a:pt x="233" y="459"/>
                </a:cubicBezTo>
                <a:cubicBezTo>
                  <a:pt x="85" y="459"/>
                  <a:pt x="85" y="459"/>
                  <a:pt x="85" y="459"/>
                </a:cubicBezTo>
                <a:cubicBezTo>
                  <a:pt x="64" y="459"/>
                  <a:pt x="57" y="445"/>
                  <a:pt x="57" y="431"/>
                </a:cubicBezTo>
                <a:cubicBezTo>
                  <a:pt x="57" y="402"/>
                  <a:pt x="57" y="402"/>
                  <a:pt x="57" y="402"/>
                </a:cubicBezTo>
                <a:cubicBezTo>
                  <a:pt x="57" y="268"/>
                  <a:pt x="57" y="268"/>
                  <a:pt x="57" y="268"/>
                </a:cubicBezTo>
                <a:cubicBezTo>
                  <a:pt x="57" y="113"/>
                  <a:pt x="57" y="113"/>
                  <a:pt x="57" y="113"/>
                </a:cubicBezTo>
                <a:cubicBezTo>
                  <a:pt x="29" y="113"/>
                  <a:pt x="29" y="113"/>
                  <a:pt x="29" y="113"/>
                </a:cubicBezTo>
                <a:cubicBezTo>
                  <a:pt x="7" y="113"/>
                  <a:pt x="0" y="98"/>
                  <a:pt x="0" y="84"/>
                </a:cubicBezTo>
                <a:cubicBezTo>
                  <a:pt x="0" y="63"/>
                  <a:pt x="7" y="56"/>
                  <a:pt x="29" y="56"/>
                </a:cubicBezTo>
                <a:cubicBezTo>
                  <a:pt x="269" y="56"/>
                  <a:pt x="269" y="56"/>
                  <a:pt x="269" y="56"/>
                </a:cubicBezTo>
                <a:cubicBezTo>
                  <a:pt x="269" y="28"/>
                  <a:pt x="269" y="28"/>
                  <a:pt x="269" y="28"/>
                </a:cubicBezTo>
                <a:cubicBezTo>
                  <a:pt x="269" y="7"/>
                  <a:pt x="283" y="0"/>
                  <a:pt x="297" y="0"/>
                </a:cubicBezTo>
                <a:cubicBezTo>
                  <a:pt x="318" y="0"/>
                  <a:pt x="325" y="7"/>
                  <a:pt x="325" y="28"/>
                </a:cubicBezTo>
                <a:cubicBezTo>
                  <a:pt x="325" y="56"/>
                  <a:pt x="325" y="56"/>
                  <a:pt x="325" y="56"/>
                </a:cubicBezTo>
                <a:cubicBezTo>
                  <a:pt x="573" y="56"/>
                  <a:pt x="573" y="56"/>
                  <a:pt x="573" y="56"/>
                </a:cubicBezTo>
                <a:cubicBezTo>
                  <a:pt x="587" y="56"/>
                  <a:pt x="601" y="63"/>
                  <a:pt x="601" y="84"/>
                </a:cubicBezTo>
                <a:cubicBezTo>
                  <a:pt x="601" y="98"/>
                  <a:pt x="587" y="113"/>
                  <a:pt x="573" y="113"/>
                </a:cubicBezTo>
                <a:close/>
                <a:moveTo>
                  <a:pt x="488" y="240"/>
                </a:moveTo>
                <a:lnTo>
                  <a:pt x="488" y="240"/>
                </a:lnTo>
                <a:cubicBezTo>
                  <a:pt x="488" y="212"/>
                  <a:pt x="488" y="212"/>
                  <a:pt x="488" y="212"/>
                </a:cubicBezTo>
                <a:cubicBezTo>
                  <a:pt x="488" y="113"/>
                  <a:pt x="488" y="113"/>
                  <a:pt x="488" y="113"/>
                </a:cubicBezTo>
                <a:cubicBezTo>
                  <a:pt x="113" y="113"/>
                  <a:pt x="113" y="113"/>
                  <a:pt x="113" y="113"/>
                </a:cubicBezTo>
                <a:cubicBezTo>
                  <a:pt x="113" y="212"/>
                  <a:pt x="113" y="212"/>
                  <a:pt x="113" y="212"/>
                </a:cubicBezTo>
                <a:cubicBezTo>
                  <a:pt x="113" y="240"/>
                  <a:pt x="113" y="240"/>
                  <a:pt x="113" y="240"/>
                </a:cubicBezTo>
                <a:cubicBezTo>
                  <a:pt x="113" y="402"/>
                  <a:pt x="113" y="402"/>
                  <a:pt x="113" y="402"/>
                </a:cubicBezTo>
                <a:cubicBezTo>
                  <a:pt x="488" y="402"/>
                  <a:pt x="488" y="402"/>
                  <a:pt x="488" y="402"/>
                </a:cubicBezTo>
                <a:lnTo>
                  <a:pt x="488" y="2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2" name="Freeform 35"/>
          <p:cNvSpPr>
            <a:spLocks noChangeArrowheads="1"/>
          </p:cNvSpPr>
          <p:nvPr/>
        </p:nvSpPr>
        <p:spPr bwMode="auto">
          <a:xfrm>
            <a:off x="17201872" y="2325739"/>
            <a:ext cx="680930" cy="671060"/>
          </a:xfrm>
          <a:custGeom>
            <a:avLst/>
            <a:gdLst>
              <a:gd name="T0" fmla="*/ 10072 w 609"/>
              <a:gd name="T1" fmla="*/ 65740 h 601"/>
              <a:gd name="T2" fmla="*/ 10072 w 609"/>
              <a:gd name="T3" fmla="*/ 65740 h 601"/>
              <a:gd name="T4" fmla="*/ 58634 w 609"/>
              <a:gd name="T5" fmla="*/ 65740 h 601"/>
              <a:gd name="T6" fmla="*/ 58634 w 609"/>
              <a:gd name="T7" fmla="*/ 86216 h 601"/>
              <a:gd name="T8" fmla="*/ 20504 w 609"/>
              <a:gd name="T9" fmla="*/ 86216 h 601"/>
              <a:gd name="T10" fmla="*/ 20504 w 609"/>
              <a:gd name="T11" fmla="*/ 195424 h 601"/>
              <a:gd name="T12" fmla="*/ 56116 w 609"/>
              <a:gd name="T13" fmla="*/ 195424 h 601"/>
              <a:gd name="T14" fmla="*/ 56116 w 609"/>
              <a:gd name="T15" fmla="*/ 195424 h 601"/>
              <a:gd name="T16" fmla="*/ 99282 w 609"/>
              <a:gd name="T17" fmla="*/ 195424 h 601"/>
              <a:gd name="T18" fmla="*/ 99282 w 609"/>
              <a:gd name="T19" fmla="*/ 195424 h 601"/>
              <a:gd name="T20" fmla="*/ 129857 w 609"/>
              <a:gd name="T21" fmla="*/ 195424 h 601"/>
              <a:gd name="T22" fmla="*/ 129857 w 609"/>
              <a:gd name="T23" fmla="*/ 157345 h 601"/>
              <a:gd name="T24" fmla="*/ 150002 w 609"/>
              <a:gd name="T25" fmla="*/ 157345 h 601"/>
              <a:gd name="T26" fmla="*/ 150002 w 609"/>
              <a:gd name="T27" fmla="*/ 205482 h 601"/>
              <a:gd name="T28" fmla="*/ 139929 w 609"/>
              <a:gd name="T29" fmla="*/ 215541 h 601"/>
              <a:gd name="T30" fmla="*/ 101800 w 609"/>
              <a:gd name="T31" fmla="*/ 215541 h 601"/>
              <a:gd name="T32" fmla="*/ 101800 w 609"/>
              <a:gd name="T33" fmla="*/ 215541 h 601"/>
              <a:gd name="T34" fmla="*/ 45684 w 609"/>
              <a:gd name="T35" fmla="*/ 215541 h 601"/>
              <a:gd name="T36" fmla="*/ 45684 w 609"/>
              <a:gd name="T37" fmla="*/ 215541 h 601"/>
              <a:gd name="T38" fmla="*/ 10072 w 609"/>
              <a:gd name="T39" fmla="*/ 215541 h 601"/>
              <a:gd name="T40" fmla="*/ 0 w 609"/>
              <a:gd name="T41" fmla="*/ 205482 h 601"/>
              <a:gd name="T42" fmla="*/ 0 w 609"/>
              <a:gd name="T43" fmla="*/ 76158 h 601"/>
              <a:gd name="T44" fmla="*/ 10072 w 609"/>
              <a:gd name="T45" fmla="*/ 65740 h 601"/>
              <a:gd name="T46" fmla="*/ 111872 w 609"/>
              <a:gd name="T47" fmla="*/ 146927 h 601"/>
              <a:gd name="T48" fmla="*/ 111872 w 609"/>
              <a:gd name="T49" fmla="*/ 146927 h 601"/>
              <a:gd name="T50" fmla="*/ 111872 w 609"/>
              <a:gd name="T51" fmla="*/ 146927 h 601"/>
              <a:gd name="T52" fmla="*/ 78778 w 609"/>
              <a:gd name="T53" fmla="*/ 146927 h 601"/>
              <a:gd name="T54" fmla="*/ 68706 w 609"/>
              <a:gd name="T55" fmla="*/ 136868 h 601"/>
              <a:gd name="T56" fmla="*/ 68706 w 609"/>
              <a:gd name="T57" fmla="*/ 10059 h 601"/>
              <a:gd name="T58" fmla="*/ 78778 w 609"/>
              <a:gd name="T59" fmla="*/ 0 h 601"/>
              <a:gd name="T60" fmla="*/ 208635 w 609"/>
              <a:gd name="T61" fmla="*/ 0 h 601"/>
              <a:gd name="T62" fmla="*/ 218707 w 609"/>
              <a:gd name="T63" fmla="*/ 10059 h 601"/>
              <a:gd name="T64" fmla="*/ 218707 w 609"/>
              <a:gd name="T65" fmla="*/ 136868 h 601"/>
              <a:gd name="T66" fmla="*/ 208635 w 609"/>
              <a:gd name="T67" fmla="*/ 146927 h 601"/>
              <a:gd name="T68" fmla="*/ 170505 w 609"/>
              <a:gd name="T69" fmla="*/ 146927 h 601"/>
              <a:gd name="T70" fmla="*/ 170505 w 609"/>
              <a:gd name="T71" fmla="*/ 146927 h 601"/>
              <a:gd name="T72" fmla="*/ 111872 w 609"/>
              <a:gd name="T73" fmla="*/ 146927 h 601"/>
              <a:gd name="T74" fmla="*/ 198203 w 609"/>
              <a:gd name="T75" fmla="*/ 126810 h 601"/>
              <a:gd name="T76" fmla="*/ 198203 w 609"/>
              <a:gd name="T77" fmla="*/ 126810 h 601"/>
              <a:gd name="T78" fmla="*/ 198203 w 609"/>
              <a:gd name="T79" fmla="*/ 20117 h 601"/>
              <a:gd name="T80" fmla="*/ 88850 w 609"/>
              <a:gd name="T81" fmla="*/ 20117 h 601"/>
              <a:gd name="T82" fmla="*/ 88850 w 609"/>
              <a:gd name="T83" fmla="*/ 126810 h 601"/>
              <a:gd name="T84" fmla="*/ 121944 w 609"/>
              <a:gd name="T85" fmla="*/ 126810 h 601"/>
              <a:gd name="T86" fmla="*/ 121944 w 609"/>
              <a:gd name="T87" fmla="*/ 126810 h 601"/>
              <a:gd name="T88" fmla="*/ 167987 w 609"/>
              <a:gd name="T89" fmla="*/ 126810 h 601"/>
              <a:gd name="T90" fmla="*/ 167987 w 609"/>
              <a:gd name="T91" fmla="*/ 126810 h 601"/>
              <a:gd name="T92" fmla="*/ 198203 w 609"/>
              <a:gd name="T93" fmla="*/ 126810 h 601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9" h="601">
                <a:moveTo>
                  <a:pt x="28" y="183"/>
                </a:moveTo>
                <a:lnTo>
                  <a:pt x="28" y="183"/>
                </a:lnTo>
                <a:cubicBezTo>
                  <a:pt x="163" y="183"/>
                  <a:pt x="163" y="183"/>
                  <a:pt x="163" y="183"/>
                </a:cubicBezTo>
                <a:cubicBezTo>
                  <a:pt x="163" y="240"/>
                  <a:pt x="163" y="240"/>
                  <a:pt x="163" y="240"/>
                </a:cubicBezTo>
                <a:cubicBezTo>
                  <a:pt x="57" y="240"/>
                  <a:pt x="57" y="240"/>
                  <a:pt x="57" y="240"/>
                </a:cubicBezTo>
                <a:cubicBezTo>
                  <a:pt x="57" y="544"/>
                  <a:pt x="57" y="544"/>
                  <a:pt x="57" y="544"/>
                </a:cubicBezTo>
                <a:cubicBezTo>
                  <a:pt x="156" y="544"/>
                  <a:pt x="156" y="544"/>
                  <a:pt x="156" y="544"/>
                </a:cubicBezTo>
                <a:cubicBezTo>
                  <a:pt x="276" y="544"/>
                  <a:pt x="276" y="544"/>
                  <a:pt x="276" y="544"/>
                </a:cubicBezTo>
                <a:cubicBezTo>
                  <a:pt x="361" y="544"/>
                  <a:pt x="361" y="544"/>
                  <a:pt x="361" y="544"/>
                </a:cubicBezTo>
                <a:cubicBezTo>
                  <a:pt x="361" y="438"/>
                  <a:pt x="361" y="438"/>
                  <a:pt x="361" y="438"/>
                </a:cubicBezTo>
                <a:cubicBezTo>
                  <a:pt x="417" y="438"/>
                  <a:pt x="417" y="438"/>
                  <a:pt x="417" y="438"/>
                </a:cubicBezTo>
                <a:cubicBezTo>
                  <a:pt x="417" y="572"/>
                  <a:pt x="417" y="572"/>
                  <a:pt x="417" y="572"/>
                </a:cubicBezTo>
                <a:cubicBezTo>
                  <a:pt x="417" y="586"/>
                  <a:pt x="403" y="600"/>
                  <a:pt x="389" y="600"/>
                </a:cubicBezTo>
                <a:cubicBezTo>
                  <a:pt x="283" y="600"/>
                  <a:pt x="283" y="600"/>
                  <a:pt x="283" y="600"/>
                </a:cubicBezTo>
                <a:cubicBezTo>
                  <a:pt x="127" y="600"/>
                  <a:pt x="127" y="600"/>
                  <a:pt x="127" y="600"/>
                </a:cubicBezTo>
                <a:cubicBezTo>
                  <a:pt x="28" y="600"/>
                  <a:pt x="28" y="600"/>
                  <a:pt x="28" y="600"/>
                </a:cubicBezTo>
                <a:cubicBezTo>
                  <a:pt x="14" y="600"/>
                  <a:pt x="0" y="586"/>
                  <a:pt x="0" y="572"/>
                </a:cubicBezTo>
                <a:cubicBezTo>
                  <a:pt x="0" y="212"/>
                  <a:pt x="0" y="212"/>
                  <a:pt x="0" y="212"/>
                </a:cubicBezTo>
                <a:cubicBezTo>
                  <a:pt x="0" y="198"/>
                  <a:pt x="14" y="183"/>
                  <a:pt x="28" y="183"/>
                </a:cubicBezTo>
                <a:close/>
                <a:moveTo>
                  <a:pt x="311" y="409"/>
                </a:moveTo>
                <a:lnTo>
                  <a:pt x="311" y="409"/>
                </a:lnTo>
                <a:cubicBezTo>
                  <a:pt x="219" y="409"/>
                  <a:pt x="219" y="409"/>
                  <a:pt x="219" y="409"/>
                </a:cubicBezTo>
                <a:cubicBezTo>
                  <a:pt x="205" y="409"/>
                  <a:pt x="191" y="402"/>
                  <a:pt x="191" y="381"/>
                </a:cubicBezTo>
                <a:cubicBezTo>
                  <a:pt x="191" y="28"/>
                  <a:pt x="191" y="28"/>
                  <a:pt x="191" y="28"/>
                </a:cubicBezTo>
                <a:cubicBezTo>
                  <a:pt x="191" y="7"/>
                  <a:pt x="205" y="0"/>
                  <a:pt x="219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94" y="0"/>
                  <a:pt x="608" y="7"/>
                  <a:pt x="608" y="28"/>
                </a:cubicBezTo>
                <a:cubicBezTo>
                  <a:pt x="608" y="381"/>
                  <a:pt x="608" y="381"/>
                  <a:pt x="608" y="381"/>
                </a:cubicBezTo>
                <a:cubicBezTo>
                  <a:pt x="608" y="402"/>
                  <a:pt x="594" y="409"/>
                  <a:pt x="580" y="409"/>
                </a:cubicBezTo>
                <a:cubicBezTo>
                  <a:pt x="474" y="409"/>
                  <a:pt x="474" y="409"/>
                  <a:pt x="474" y="409"/>
                </a:cubicBezTo>
                <a:lnTo>
                  <a:pt x="311" y="409"/>
                </a:lnTo>
                <a:close/>
                <a:moveTo>
                  <a:pt x="551" y="353"/>
                </a:moveTo>
                <a:lnTo>
                  <a:pt x="551" y="353"/>
                </a:lnTo>
                <a:cubicBezTo>
                  <a:pt x="551" y="56"/>
                  <a:pt x="551" y="56"/>
                  <a:pt x="551" y="56"/>
                </a:cubicBezTo>
                <a:cubicBezTo>
                  <a:pt x="247" y="56"/>
                  <a:pt x="247" y="56"/>
                  <a:pt x="247" y="56"/>
                </a:cubicBezTo>
                <a:cubicBezTo>
                  <a:pt x="247" y="353"/>
                  <a:pt x="247" y="353"/>
                  <a:pt x="247" y="353"/>
                </a:cubicBezTo>
                <a:cubicBezTo>
                  <a:pt x="339" y="353"/>
                  <a:pt x="339" y="353"/>
                  <a:pt x="339" y="353"/>
                </a:cubicBezTo>
                <a:cubicBezTo>
                  <a:pt x="467" y="353"/>
                  <a:pt x="467" y="353"/>
                  <a:pt x="467" y="353"/>
                </a:cubicBezTo>
                <a:lnTo>
                  <a:pt x="551" y="3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  <p:sp>
        <p:nvSpPr>
          <p:cNvPr id="153" name="Freeform 36"/>
          <p:cNvSpPr>
            <a:spLocks noChangeArrowheads="1"/>
          </p:cNvSpPr>
          <p:nvPr/>
        </p:nvSpPr>
        <p:spPr bwMode="auto">
          <a:xfrm>
            <a:off x="16022579" y="2325739"/>
            <a:ext cx="675996" cy="671060"/>
          </a:xfrm>
          <a:custGeom>
            <a:avLst/>
            <a:gdLst>
              <a:gd name="T0" fmla="*/ 206642 w 602"/>
              <a:gd name="T1" fmla="*/ 146927 h 601"/>
              <a:gd name="T2" fmla="*/ 206642 w 602"/>
              <a:gd name="T3" fmla="*/ 146927 h 601"/>
              <a:gd name="T4" fmla="*/ 160762 w 602"/>
              <a:gd name="T5" fmla="*/ 146927 h 601"/>
              <a:gd name="T6" fmla="*/ 160762 w 602"/>
              <a:gd name="T7" fmla="*/ 126810 h 601"/>
              <a:gd name="T8" fmla="*/ 196527 w 602"/>
              <a:gd name="T9" fmla="*/ 126810 h 601"/>
              <a:gd name="T10" fmla="*/ 196527 w 602"/>
              <a:gd name="T11" fmla="*/ 20117 h 601"/>
              <a:gd name="T12" fmla="*/ 163291 w 602"/>
              <a:gd name="T13" fmla="*/ 20117 h 601"/>
              <a:gd name="T14" fmla="*/ 163291 w 602"/>
              <a:gd name="T15" fmla="*/ 20117 h 601"/>
              <a:gd name="T16" fmla="*/ 119939 w 602"/>
              <a:gd name="T17" fmla="*/ 20117 h 601"/>
              <a:gd name="T18" fmla="*/ 119939 w 602"/>
              <a:gd name="T19" fmla="*/ 20117 h 601"/>
              <a:gd name="T20" fmla="*/ 89232 w 602"/>
              <a:gd name="T21" fmla="*/ 20117 h 601"/>
              <a:gd name="T22" fmla="*/ 89232 w 602"/>
              <a:gd name="T23" fmla="*/ 55681 h 601"/>
              <a:gd name="T24" fmla="*/ 69001 w 602"/>
              <a:gd name="T25" fmla="*/ 55681 h 601"/>
              <a:gd name="T26" fmla="*/ 69001 w 602"/>
              <a:gd name="T27" fmla="*/ 10059 h 601"/>
              <a:gd name="T28" fmla="*/ 79116 w 602"/>
              <a:gd name="T29" fmla="*/ 0 h 601"/>
              <a:gd name="T30" fmla="*/ 114881 w 602"/>
              <a:gd name="T31" fmla="*/ 0 h 601"/>
              <a:gd name="T32" fmla="*/ 114881 w 602"/>
              <a:gd name="T33" fmla="*/ 0 h 601"/>
              <a:gd name="T34" fmla="*/ 173767 w 602"/>
              <a:gd name="T35" fmla="*/ 0 h 601"/>
              <a:gd name="T36" fmla="*/ 173767 w 602"/>
              <a:gd name="T37" fmla="*/ 0 h 601"/>
              <a:gd name="T38" fmla="*/ 206642 w 602"/>
              <a:gd name="T39" fmla="*/ 0 h 601"/>
              <a:gd name="T40" fmla="*/ 217119 w 602"/>
              <a:gd name="T41" fmla="*/ 10059 h 601"/>
              <a:gd name="T42" fmla="*/ 217119 w 602"/>
              <a:gd name="T43" fmla="*/ 136868 h 601"/>
              <a:gd name="T44" fmla="*/ 206642 w 602"/>
              <a:gd name="T45" fmla="*/ 146927 h 601"/>
              <a:gd name="T46" fmla="*/ 104766 w 602"/>
              <a:gd name="T47" fmla="*/ 65740 h 601"/>
              <a:gd name="T48" fmla="*/ 104766 w 602"/>
              <a:gd name="T49" fmla="*/ 65740 h 601"/>
              <a:gd name="T50" fmla="*/ 104766 w 602"/>
              <a:gd name="T51" fmla="*/ 65740 h 601"/>
              <a:gd name="T52" fmla="*/ 140531 w 602"/>
              <a:gd name="T53" fmla="*/ 65740 h 601"/>
              <a:gd name="T54" fmla="*/ 150646 w 602"/>
              <a:gd name="T55" fmla="*/ 76158 h 601"/>
              <a:gd name="T56" fmla="*/ 150646 w 602"/>
              <a:gd name="T57" fmla="*/ 205482 h 601"/>
              <a:gd name="T58" fmla="*/ 140531 w 602"/>
              <a:gd name="T59" fmla="*/ 215541 h 601"/>
              <a:gd name="T60" fmla="*/ 10115 w 602"/>
              <a:gd name="T61" fmla="*/ 215541 h 601"/>
              <a:gd name="T62" fmla="*/ 0 w 602"/>
              <a:gd name="T63" fmla="*/ 205482 h 601"/>
              <a:gd name="T64" fmla="*/ 0 w 602"/>
              <a:gd name="T65" fmla="*/ 76158 h 601"/>
              <a:gd name="T66" fmla="*/ 10115 w 602"/>
              <a:gd name="T67" fmla="*/ 65740 h 601"/>
              <a:gd name="T68" fmla="*/ 48409 w 602"/>
              <a:gd name="T69" fmla="*/ 65740 h 601"/>
              <a:gd name="T70" fmla="*/ 48409 w 602"/>
              <a:gd name="T71" fmla="*/ 65740 h 601"/>
              <a:gd name="T72" fmla="*/ 104766 w 602"/>
              <a:gd name="T73" fmla="*/ 65740 h 601"/>
              <a:gd name="T74" fmla="*/ 20592 w 602"/>
              <a:gd name="T75" fmla="*/ 86216 h 601"/>
              <a:gd name="T76" fmla="*/ 20592 w 602"/>
              <a:gd name="T77" fmla="*/ 86216 h 601"/>
              <a:gd name="T78" fmla="*/ 20592 w 602"/>
              <a:gd name="T79" fmla="*/ 195424 h 601"/>
              <a:gd name="T80" fmla="*/ 130416 w 602"/>
              <a:gd name="T81" fmla="*/ 195424 h 601"/>
              <a:gd name="T82" fmla="*/ 130416 w 602"/>
              <a:gd name="T83" fmla="*/ 86216 h 601"/>
              <a:gd name="T84" fmla="*/ 94290 w 602"/>
              <a:gd name="T85" fmla="*/ 86216 h 601"/>
              <a:gd name="T86" fmla="*/ 94290 w 602"/>
              <a:gd name="T87" fmla="*/ 86216 h 601"/>
              <a:gd name="T88" fmla="*/ 50938 w 602"/>
              <a:gd name="T89" fmla="*/ 86216 h 601"/>
              <a:gd name="T90" fmla="*/ 50938 w 602"/>
              <a:gd name="T91" fmla="*/ 86216 h 601"/>
              <a:gd name="T92" fmla="*/ 20592 w 602"/>
              <a:gd name="T93" fmla="*/ 86216 h 601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02" h="601">
                <a:moveTo>
                  <a:pt x="572" y="409"/>
                </a:moveTo>
                <a:lnTo>
                  <a:pt x="572" y="409"/>
                </a:lnTo>
                <a:cubicBezTo>
                  <a:pt x="445" y="409"/>
                  <a:pt x="445" y="409"/>
                  <a:pt x="445" y="409"/>
                </a:cubicBezTo>
                <a:cubicBezTo>
                  <a:pt x="445" y="353"/>
                  <a:pt x="445" y="353"/>
                  <a:pt x="445" y="353"/>
                </a:cubicBezTo>
                <a:cubicBezTo>
                  <a:pt x="544" y="353"/>
                  <a:pt x="544" y="353"/>
                  <a:pt x="544" y="353"/>
                </a:cubicBezTo>
                <a:cubicBezTo>
                  <a:pt x="544" y="56"/>
                  <a:pt x="544" y="56"/>
                  <a:pt x="544" y="56"/>
                </a:cubicBezTo>
                <a:cubicBezTo>
                  <a:pt x="452" y="56"/>
                  <a:pt x="452" y="56"/>
                  <a:pt x="452" y="56"/>
                </a:cubicBezTo>
                <a:cubicBezTo>
                  <a:pt x="332" y="56"/>
                  <a:pt x="332" y="56"/>
                  <a:pt x="332" y="56"/>
                </a:cubicBezTo>
                <a:cubicBezTo>
                  <a:pt x="247" y="56"/>
                  <a:pt x="247" y="56"/>
                  <a:pt x="247" y="56"/>
                </a:cubicBezTo>
                <a:cubicBezTo>
                  <a:pt x="247" y="155"/>
                  <a:pt x="247" y="155"/>
                  <a:pt x="247" y="155"/>
                </a:cubicBezTo>
                <a:cubicBezTo>
                  <a:pt x="191" y="155"/>
                  <a:pt x="191" y="155"/>
                  <a:pt x="191" y="155"/>
                </a:cubicBezTo>
                <a:cubicBezTo>
                  <a:pt x="191" y="28"/>
                  <a:pt x="191" y="28"/>
                  <a:pt x="191" y="28"/>
                </a:cubicBezTo>
                <a:cubicBezTo>
                  <a:pt x="191" y="7"/>
                  <a:pt x="198" y="0"/>
                  <a:pt x="219" y="0"/>
                </a:cubicBezTo>
                <a:cubicBezTo>
                  <a:pt x="318" y="0"/>
                  <a:pt x="318" y="0"/>
                  <a:pt x="318" y="0"/>
                </a:cubicBezTo>
                <a:cubicBezTo>
                  <a:pt x="481" y="0"/>
                  <a:pt x="481" y="0"/>
                  <a:pt x="481" y="0"/>
                </a:cubicBezTo>
                <a:cubicBezTo>
                  <a:pt x="572" y="0"/>
                  <a:pt x="572" y="0"/>
                  <a:pt x="572" y="0"/>
                </a:cubicBezTo>
                <a:cubicBezTo>
                  <a:pt x="594" y="0"/>
                  <a:pt x="601" y="7"/>
                  <a:pt x="601" y="28"/>
                </a:cubicBezTo>
                <a:cubicBezTo>
                  <a:pt x="601" y="381"/>
                  <a:pt x="601" y="381"/>
                  <a:pt x="601" y="381"/>
                </a:cubicBezTo>
                <a:cubicBezTo>
                  <a:pt x="601" y="402"/>
                  <a:pt x="594" y="409"/>
                  <a:pt x="572" y="409"/>
                </a:cubicBezTo>
                <a:close/>
                <a:moveTo>
                  <a:pt x="290" y="183"/>
                </a:moveTo>
                <a:lnTo>
                  <a:pt x="290" y="183"/>
                </a:lnTo>
                <a:cubicBezTo>
                  <a:pt x="389" y="183"/>
                  <a:pt x="389" y="183"/>
                  <a:pt x="389" y="183"/>
                </a:cubicBezTo>
                <a:cubicBezTo>
                  <a:pt x="403" y="183"/>
                  <a:pt x="417" y="198"/>
                  <a:pt x="417" y="212"/>
                </a:cubicBezTo>
                <a:cubicBezTo>
                  <a:pt x="417" y="572"/>
                  <a:pt x="417" y="572"/>
                  <a:pt x="417" y="572"/>
                </a:cubicBezTo>
                <a:cubicBezTo>
                  <a:pt x="417" y="586"/>
                  <a:pt x="403" y="600"/>
                  <a:pt x="389" y="600"/>
                </a:cubicBezTo>
                <a:cubicBezTo>
                  <a:pt x="28" y="600"/>
                  <a:pt x="28" y="600"/>
                  <a:pt x="28" y="600"/>
                </a:cubicBezTo>
                <a:cubicBezTo>
                  <a:pt x="14" y="600"/>
                  <a:pt x="0" y="586"/>
                  <a:pt x="0" y="572"/>
                </a:cubicBezTo>
                <a:cubicBezTo>
                  <a:pt x="0" y="212"/>
                  <a:pt x="0" y="212"/>
                  <a:pt x="0" y="212"/>
                </a:cubicBezTo>
                <a:cubicBezTo>
                  <a:pt x="0" y="198"/>
                  <a:pt x="14" y="183"/>
                  <a:pt x="28" y="183"/>
                </a:cubicBezTo>
                <a:cubicBezTo>
                  <a:pt x="134" y="183"/>
                  <a:pt x="134" y="183"/>
                  <a:pt x="134" y="183"/>
                </a:cubicBezTo>
                <a:lnTo>
                  <a:pt x="290" y="183"/>
                </a:lnTo>
                <a:close/>
                <a:moveTo>
                  <a:pt x="57" y="240"/>
                </a:moveTo>
                <a:lnTo>
                  <a:pt x="57" y="240"/>
                </a:lnTo>
                <a:cubicBezTo>
                  <a:pt x="57" y="544"/>
                  <a:pt x="57" y="544"/>
                  <a:pt x="57" y="544"/>
                </a:cubicBezTo>
                <a:cubicBezTo>
                  <a:pt x="361" y="544"/>
                  <a:pt x="361" y="544"/>
                  <a:pt x="361" y="544"/>
                </a:cubicBezTo>
                <a:cubicBezTo>
                  <a:pt x="361" y="240"/>
                  <a:pt x="361" y="240"/>
                  <a:pt x="361" y="240"/>
                </a:cubicBezTo>
                <a:cubicBezTo>
                  <a:pt x="261" y="240"/>
                  <a:pt x="261" y="240"/>
                  <a:pt x="261" y="240"/>
                </a:cubicBezTo>
                <a:cubicBezTo>
                  <a:pt x="141" y="240"/>
                  <a:pt x="141" y="240"/>
                  <a:pt x="141" y="240"/>
                </a:cubicBezTo>
                <a:lnTo>
                  <a:pt x="57" y="2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58925615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>
            <a:spLocks noChangeArrowheads="1"/>
          </p:cNvSpPr>
          <p:nvPr/>
        </p:nvSpPr>
        <p:spPr bwMode="auto">
          <a:xfrm>
            <a:off x="15366347" y="4110931"/>
            <a:ext cx="537588" cy="430922"/>
          </a:xfrm>
          <a:custGeom>
            <a:avLst/>
            <a:gdLst>
              <a:gd name="T0" fmla="*/ 179752 w 444"/>
              <a:gd name="T1" fmla="*/ 16214 h 356"/>
              <a:gd name="T2" fmla="*/ 179752 w 444"/>
              <a:gd name="T3" fmla="*/ 16214 h 356"/>
              <a:gd name="T4" fmla="*/ 111726 w 444"/>
              <a:gd name="T5" fmla="*/ 16214 h 356"/>
              <a:gd name="T6" fmla="*/ 99562 w 444"/>
              <a:gd name="T7" fmla="*/ 27924 h 356"/>
              <a:gd name="T8" fmla="*/ 87849 w 444"/>
              <a:gd name="T9" fmla="*/ 16214 h 356"/>
              <a:gd name="T10" fmla="*/ 20273 w 444"/>
              <a:gd name="T11" fmla="*/ 16214 h 356"/>
              <a:gd name="T12" fmla="*/ 20273 w 444"/>
              <a:gd name="T13" fmla="*/ 83772 h 356"/>
              <a:gd name="T14" fmla="*/ 99562 w 444"/>
              <a:gd name="T15" fmla="*/ 159887 h 356"/>
              <a:gd name="T16" fmla="*/ 179752 w 444"/>
              <a:gd name="T17" fmla="*/ 83772 h 356"/>
              <a:gd name="T18" fmla="*/ 179752 w 444"/>
              <a:gd name="T19" fmla="*/ 16214 h 35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44" h="356">
                <a:moveTo>
                  <a:pt x="399" y="36"/>
                </a:moveTo>
                <a:lnTo>
                  <a:pt x="399" y="36"/>
                </a:lnTo>
                <a:cubicBezTo>
                  <a:pt x="355" y="0"/>
                  <a:pt x="293" y="0"/>
                  <a:pt x="248" y="36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195" y="36"/>
                  <a:pt x="195" y="36"/>
                  <a:pt x="195" y="36"/>
                </a:cubicBezTo>
                <a:cubicBezTo>
                  <a:pt x="151" y="0"/>
                  <a:pt x="89" y="0"/>
                  <a:pt x="45" y="36"/>
                </a:cubicBezTo>
                <a:cubicBezTo>
                  <a:pt x="0" y="80"/>
                  <a:pt x="0" y="151"/>
                  <a:pt x="45" y="186"/>
                </a:cubicBezTo>
                <a:cubicBezTo>
                  <a:pt x="221" y="355"/>
                  <a:pt x="221" y="355"/>
                  <a:pt x="221" y="355"/>
                </a:cubicBezTo>
                <a:cubicBezTo>
                  <a:pt x="399" y="186"/>
                  <a:pt x="399" y="186"/>
                  <a:pt x="399" y="186"/>
                </a:cubicBezTo>
                <a:cubicBezTo>
                  <a:pt x="443" y="151"/>
                  <a:pt x="443" y="80"/>
                  <a:pt x="399" y="3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" name="Freeform 2"/>
          <p:cNvSpPr>
            <a:spLocks noChangeArrowheads="1"/>
          </p:cNvSpPr>
          <p:nvPr/>
        </p:nvSpPr>
        <p:spPr bwMode="auto">
          <a:xfrm>
            <a:off x="5911637" y="4089596"/>
            <a:ext cx="298660" cy="482124"/>
          </a:xfrm>
          <a:custGeom>
            <a:avLst/>
            <a:gdLst>
              <a:gd name="T0" fmla="*/ 55786 w 249"/>
              <a:gd name="T1" fmla="*/ 0 h 400"/>
              <a:gd name="T2" fmla="*/ 55786 w 249"/>
              <a:gd name="T3" fmla="*/ 0 h 400"/>
              <a:gd name="T4" fmla="*/ 0 w 249"/>
              <a:gd name="T5" fmla="*/ 56059 h 400"/>
              <a:gd name="T6" fmla="*/ 55786 w 249"/>
              <a:gd name="T7" fmla="*/ 178940 h 400"/>
              <a:gd name="T8" fmla="*/ 110679 w 249"/>
              <a:gd name="T9" fmla="*/ 56059 h 400"/>
              <a:gd name="T10" fmla="*/ 55786 w 249"/>
              <a:gd name="T11" fmla="*/ 0 h 400"/>
              <a:gd name="T12" fmla="*/ 55786 w 249"/>
              <a:gd name="T13" fmla="*/ 87900 h 400"/>
              <a:gd name="T14" fmla="*/ 55786 w 249"/>
              <a:gd name="T15" fmla="*/ 87900 h 400"/>
              <a:gd name="T16" fmla="*/ 23653 w 249"/>
              <a:gd name="T17" fmla="*/ 56059 h 400"/>
              <a:gd name="T18" fmla="*/ 55786 w 249"/>
              <a:gd name="T19" fmla="*/ 24217 h 400"/>
              <a:gd name="T20" fmla="*/ 87026 w 249"/>
              <a:gd name="T21" fmla="*/ 56059 h 400"/>
              <a:gd name="T22" fmla="*/ 55786 w 249"/>
              <a:gd name="T23" fmla="*/ 87900 h 40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49" h="400">
                <a:moveTo>
                  <a:pt x="125" y="0"/>
                </a:moveTo>
                <a:lnTo>
                  <a:pt x="125" y="0"/>
                </a:lnTo>
                <a:cubicBezTo>
                  <a:pt x="53" y="0"/>
                  <a:pt x="0" y="54"/>
                  <a:pt x="0" y="125"/>
                </a:cubicBezTo>
                <a:cubicBezTo>
                  <a:pt x="0" y="240"/>
                  <a:pt x="125" y="399"/>
                  <a:pt x="125" y="399"/>
                </a:cubicBezTo>
                <a:cubicBezTo>
                  <a:pt x="125" y="399"/>
                  <a:pt x="248" y="240"/>
                  <a:pt x="248" y="125"/>
                </a:cubicBezTo>
                <a:cubicBezTo>
                  <a:pt x="248" y="54"/>
                  <a:pt x="195" y="0"/>
                  <a:pt x="125" y="0"/>
                </a:cubicBezTo>
                <a:close/>
                <a:moveTo>
                  <a:pt x="125" y="196"/>
                </a:moveTo>
                <a:lnTo>
                  <a:pt x="125" y="196"/>
                </a:lnTo>
                <a:cubicBezTo>
                  <a:pt x="88" y="196"/>
                  <a:pt x="53" y="160"/>
                  <a:pt x="53" y="125"/>
                </a:cubicBezTo>
                <a:cubicBezTo>
                  <a:pt x="53" y="89"/>
                  <a:pt x="88" y="54"/>
                  <a:pt x="125" y="54"/>
                </a:cubicBezTo>
                <a:cubicBezTo>
                  <a:pt x="159" y="54"/>
                  <a:pt x="195" y="89"/>
                  <a:pt x="195" y="125"/>
                </a:cubicBezTo>
                <a:cubicBezTo>
                  <a:pt x="195" y="160"/>
                  <a:pt x="159" y="196"/>
                  <a:pt x="125" y="1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6961213" y="4089596"/>
            <a:ext cx="601588" cy="482124"/>
          </a:xfrm>
          <a:custGeom>
            <a:avLst/>
            <a:gdLst>
              <a:gd name="T0" fmla="*/ 219334 w 497"/>
              <a:gd name="T1" fmla="*/ 31841 h 400"/>
              <a:gd name="T2" fmla="*/ 219334 w 497"/>
              <a:gd name="T3" fmla="*/ 31841 h 400"/>
              <a:gd name="T4" fmla="*/ 167541 w 497"/>
              <a:gd name="T5" fmla="*/ 0 h 400"/>
              <a:gd name="T6" fmla="*/ 159434 w 497"/>
              <a:gd name="T7" fmla="*/ 0 h 400"/>
              <a:gd name="T8" fmla="*/ 111694 w 497"/>
              <a:gd name="T9" fmla="*/ 31841 h 400"/>
              <a:gd name="T10" fmla="*/ 63954 w 497"/>
              <a:gd name="T11" fmla="*/ 0 h 400"/>
              <a:gd name="T12" fmla="*/ 55397 w 497"/>
              <a:gd name="T13" fmla="*/ 0 h 400"/>
              <a:gd name="T14" fmla="*/ 3603 w 497"/>
              <a:gd name="T15" fmla="*/ 31841 h 400"/>
              <a:gd name="T16" fmla="*/ 0 w 497"/>
              <a:gd name="T17" fmla="*/ 39914 h 400"/>
              <a:gd name="T18" fmla="*/ 0 w 497"/>
              <a:gd name="T19" fmla="*/ 171316 h 400"/>
              <a:gd name="T20" fmla="*/ 3603 w 497"/>
              <a:gd name="T21" fmla="*/ 174903 h 400"/>
              <a:gd name="T22" fmla="*/ 11710 w 497"/>
              <a:gd name="T23" fmla="*/ 174903 h 400"/>
              <a:gd name="T24" fmla="*/ 59450 w 497"/>
              <a:gd name="T25" fmla="*/ 147098 h 400"/>
              <a:gd name="T26" fmla="*/ 107640 w 497"/>
              <a:gd name="T27" fmla="*/ 174903 h 400"/>
              <a:gd name="T28" fmla="*/ 115747 w 497"/>
              <a:gd name="T29" fmla="*/ 174903 h 400"/>
              <a:gd name="T30" fmla="*/ 163487 w 497"/>
              <a:gd name="T31" fmla="*/ 147098 h 400"/>
              <a:gd name="T32" fmla="*/ 211678 w 497"/>
              <a:gd name="T33" fmla="*/ 174903 h 400"/>
              <a:gd name="T34" fmla="*/ 215281 w 497"/>
              <a:gd name="T35" fmla="*/ 178940 h 400"/>
              <a:gd name="T36" fmla="*/ 219334 w 497"/>
              <a:gd name="T37" fmla="*/ 174903 h 400"/>
              <a:gd name="T38" fmla="*/ 223388 w 497"/>
              <a:gd name="T39" fmla="*/ 171316 h 400"/>
              <a:gd name="T40" fmla="*/ 223388 w 497"/>
              <a:gd name="T41" fmla="*/ 39914 h 400"/>
              <a:gd name="T42" fmla="*/ 219334 w 497"/>
              <a:gd name="T43" fmla="*/ 31841 h 400"/>
              <a:gd name="T44" fmla="*/ 51794 w 497"/>
              <a:gd name="T45" fmla="*/ 131402 h 400"/>
              <a:gd name="T46" fmla="*/ 51794 w 497"/>
              <a:gd name="T47" fmla="*/ 131402 h 400"/>
              <a:gd name="T48" fmla="*/ 15763 w 497"/>
              <a:gd name="T49" fmla="*/ 155171 h 400"/>
              <a:gd name="T50" fmla="*/ 15763 w 497"/>
              <a:gd name="T51" fmla="*/ 43950 h 400"/>
              <a:gd name="T52" fmla="*/ 51794 w 497"/>
              <a:gd name="T53" fmla="*/ 19733 h 400"/>
              <a:gd name="T54" fmla="*/ 51794 w 497"/>
              <a:gd name="T55" fmla="*/ 131402 h 400"/>
              <a:gd name="T56" fmla="*/ 103587 w 497"/>
              <a:gd name="T57" fmla="*/ 155171 h 400"/>
              <a:gd name="T58" fmla="*/ 103587 w 497"/>
              <a:gd name="T59" fmla="*/ 155171 h 400"/>
              <a:gd name="T60" fmla="*/ 67557 w 497"/>
              <a:gd name="T61" fmla="*/ 131402 h 400"/>
              <a:gd name="T62" fmla="*/ 67557 w 497"/>
              <a:gd name="T63" fmla="*/ 19733 h 400"/>
              <a:gd name="T64" fmla="*/ 103587 w 497"/>
              <a:gd name="T65" fmla="*/ 43950 h 400"/>
              <a:gd name="T66" fmla="*/ 103587 w 497"/>
              <a:gd name="T67" fmla="*/ 155171 h 400"/>
              <a:gd name="T68" fmla="*/ 155381 w 497"/>
              <a:gd name="T69" fmla="*/ 131402 h 400"/>
              <a:gd name="T70" fmla="*/ 155381 w 497"/>
              <a:gd name="T71" fmla="*/ 131402 h 400"/>
              <a:gd name="T72" fmla="*/ 119801 w 497"/>
              <a:gd name="T73" fmla="*/ 155171 h 400"/>
              <a:gd name="T74" fmla="*/ 119801 w 497"/>
              <a:gd name="T75" fmla="*/ 43950 h 400"/>
              <a:gd name="T76" fmla="*/ 155381 w 497"/>
              <a:gd name="T77" fmla="*/ 19733 h 400"/>
              <a:gd name="T78" fmla="*/ 155381 w 497"/>
              <a:gd name="T79" fmla="*/ 131402 h 400"/>
              <a:gd name="T80" fmla="*/ 207624 w 497"/>
              <a:gd name="T81" fmla="*/ 155171 h 400"/>
              <a:gd name="T82" fmla="*/ 207624 w 497"/>
              <a:gd name="T83" fmla="*/ 155171 h 400"/>
              <a:gd name="T84" fmla="*/ 171144 w 497"/>
              <a:gd name="T85" fmla="*/ 131402 h 400"/>
              <a:gd name="T86" fmla="*/ 171144 w 497"/>
              <a:gd name="T87" fmla="*/ 19733 h 400"/>
              <a:gd name="T88" fmla="*/ 207624 w 497"/>
              <a:gd name="T89" fmla="*/ 43950 h 400"/>
              <a:gd name="T90" fmla="*/ 207624 w 497"/>
              <a:gd name="T91" fmla="*/ 155171 h 400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97" h="400">
                <a:moveTo>
                  <a:pt x="487" y="71"/>
                </a:moveTo>
                <a:lnTo>
                  <a:pt x="487" y="71"/>
                </a:lnTo>
                <a:cubicBezTo>
                  <a:pt x="372" y="0"/>
                  <a:pt x="372" y="0"/>
                  <a:pt x="372" y="0"/>
                </a:cubicBezTo>
                <a:cubicBezTo>
                  <a:pt x="363" y="0"/>
                  <a:pt x="363" y="0"/>
                  <a:pt x="354" y="0"/>
                </a:cubicBezTo>
                <a:cubicBezTo>
                  <a:pt x="248" y="71"/>
                  <a:pt x="248" y="71"/>
                  <a:pt x="248" y="71"/>
                </a:cubicBezTo>
                <a:cubicBezTo>
                  <a:pt x="142" y="0"/>
                  <a:pt x="142" y="0"/>
                  <a:pt x="142" y="0"/>
                </a:cubicBezTo>
                <a:cubicBezTo>
                  <a:pt x="132" y="0"/>
                  <a:pt x="132" y="0"/>
                  <a:pt x="123" y="0"/>
                </a:cubicBezTo>
                <a:cubicBezTo>
                  <a:pt x="8" y="71"/>
                  <a:pt x="8" y="71"/>
                  <a:pt x="8" y="71"/>
                </a:cubicBezTo>
                <a:cubicBezTo>
                  <a:pt x="0" y="80"/>
                  <a:pt x="0" y="80"/>
                  <a:pt x="0" y="89"/>
                </a:cubicBezTo>
                <a:cubicBezTo>
                  <a:pt x="0" y="382"/>
                  <a:pt x="0" y="382"/>
                  <a:pt x="0" y="382"/>
                </a:cubicBezTo>
                <a:cubicBezTo>
                  <a:pt x="0" y="382"/>
                  <a:pt x="0" y="390"/>
                  <a:pt x="8" y="390"/>
                </a:cubicBezTo>
                <a:cubicBezTo>
                  <a:pt x="8" y="399"/>
                  <a:pt x="17" y="399"/>
                  <a:pt x="26" y="390"/>
                </a:cubicBezTo>
                <a:cubicBezTo>
                  <a:pt x="132" y="328"/>
                  <a:pt x="132" y="328"/>
                  <a:pt x="132" y="328"/>
                </a:cubicBezTo>
                <a:cubicBezTo>
                  <a:pt x="239" y="390"/>
                  <a:pt x="239" y="390"/>
                  <a:pt x="239" y="390"/>
                </a:cubicBezTo>
                <a:cubicBezTo>
                  <a:pt x="248" y="399"/>
                  <a:pt x="248" y="399"/>
                  <a:pt x="257" y="390"/>
                </a:cubicBezTo>
                <a:cubicBezTo>
                  <a:pt x="363" y="328"/>
                  <a:pt x="363" y="328"/>
                  <a:pt x="363" y="328"/>
                </a:cubicBezTo>
                <a:cubicBezTo>
                  <a:pt x="470" y="390"/>
                  <a:pt x="470" y="390"/>
                  <a:pt x="470" y="390"/>
                </a:cubicBezTo>
                <a:cubicBezTo>
                  <a:pt x="470" y="399"/>
                  <a:pt x="478" y="399"/>
                  <a:pt x="478" y="399"/>
                </a:cubicBezTo>
                <a:cubicBezTo>
                  <a:pt x="478" y="399"/>
                  <a:pt x="487" y="399"/>
                  <a:pt x="487" y="390"/>
                </a:cubicBezTo>
                <a:cubicBezTo>
                  <a:pt x="496" y="390"/>
                  <a:pt x="496" y="382"/>
                  <a:pt x="496" y="382"/>
                </a:cubicBezTo>
                <a:cubicBezTo>
                  <a:pt x="496" y="89"/>
                  <a:pt x="496" y="89"/>
                  <a:pt x="496" y="89"/>
                </a:cubicBezTo>
                <a:cubicBezTo>
                  <a:pt x="496" y="80"/>
                  <a:pt x="496" y="80"/>
                  <a:pt x="487" y="71"/>
                </a:cubicBezTo>
                <a:close/>
                <a:moveTo>
                  <a:pt x="115" y="293"/>
                </a:moveTo>
                <a:lnTo>
                  <a:pt x="115" y="293"/>
                </a:lnTo>
                <a:cubicBezTo>
                  <a:pt x="35" y="346"/>
                  <a:pt x="35" y="346"/>
                  <a:pt x="35" y="346"/>
                </a:cubicBezTo>
                <a:cubicBezTo>
                  <a:pt x="35" y="98"/>
                  <a:pt x="35" y="98"/>
                  <a:pt x="35" y="98"/>
                </a:cubicBezTo>
                <a:cubicBezTo>
                  <a:pt x="115" y="44"/>
                  <a:pt x="115" y="44"/>
                  <a:pt x="115" y="44"/>
                </a:cubicBezTo>
                <a:lnTo>
                  <a:pt x="115" y="293"/>
                </a:lnTo>
                <a:close/>
                <a:moveTo>
                  <a:pt x="230" y="346"/>
                </a:moveTo>
                <a:lnTo>
                  <a:pt x="230" y="346"/>
                </a:lnTo>
                <a:cubicBezTo>
                  <a:pt x="150" y="293"/>
                  <a:pt x="150" y="293"/>
                  <a:pt x="150" y="293"/>
                </a:cubicBezTo>
                <a:cubicBezTo>
                  <a:pt x="150" y="44"/>
                  <a:pt x="150" y="44"/>
                  <a:pt x="150" y="44"/>
                </a:cubicBezTo>
                <a:cubicBezTo>
                  <a:pt x="230" y="98"/>
                  <a:pt x="230" y="98"/>
                  <a:pt x="230" y="98"/>
                </a:cubicBezTo>
                <a:lnTo>
                  <a:pt x="230" y="346"/>
                </a:lnTo>
                <a:close/>
                <a:moveTo>
                  <a:pt x="345" y="293"/>
                </a:moveTo>
                <a:lnTo>
                  <a:pt x="345" y="293"/>
                </a:lnTo>
                <a:cubicBezTo>
                  <a:pt x="266" y="346"/>
                  <a:pt x="266" y="346"/>
                  <a:pt x="266" y="346"/>
                </a:cubicBezTo>
                <a:cubicBezTo>
                  <a:pt x="266" y="98"/>
                  <a:pt x="266" y="98"/>
                  <a:pt x="266" y="98"/>
                </a:cubicBezTo>
                <a:cubicBezTo>
                  <a:pt x="345" y="44"/>
                  <a:pt x="345" y="44"/>
                  <a:pt x="345" y="44"/>
                </a:cubicBezTo>
                <a:lnTo>
                  <a:pt x="345" y="293"/>
                </a:lnTo>
                <a:close/>
                <a:moveTo>
                  <a:pt x="461" y="346"/>
                </a:moveTo>
                <a:lnTo>
                  <a:pt x="461" y="346"/>
                </a:lnTo>
                <a:cubicBezTo>
                  <a:pt x="380" y="293"/>
                  <a:pt x="380" y="293"/>
                  <a:pt x="380" y="293"/>
                </a:cubicBezTo>
                <a:cubicBezTo>
                  <a:pt x="380" y="44"/>
                  <a:pt x="380" y="44"/>
                  <a:pt x="380" y="44"/>
                </a:cubicBezTo>
                <a:cubicBezTo>
                  <a:pt x="461" y="98"/>
                  <a:pt x="461" y="98"/>
                  <a:pt x="461" y="98"/>
                </a:cubicBezTo>
                <a:lnTo>
                  <a:pt x="461" y="3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" name="Freeform 4"/>
          <p:cNvSpPr>
            <a:spLocks noChangeArrowheads="1"/>
          </p:cNvSpPr>
          <p:nvPr/>
        </p:nvSpPr>
        <p:spPr bwMode="auto">
          <a:xfrm>
            <a:off x="3373031" y="4089597"/>
            <a:ext cx="597320" cy="473590"/>
          </a:xfrm>
          <a:custGeom>
            <a:avLst/>
            <a:gdLst>
              <a:gd name="T0" fmla="*/ 166018 w 498"/>
              <a:gd name="T1" fmla="*/ 151877 h 391"/>
              <a:gd name="T2" fmla="*/ 166018 w 498"/>
              <a:gd name="T3" fmla="*/ 151877 h 391"/>
              <a:gd name="T4" fmla="*/ 23653 w 498"/>
              <a:gd name="T5" fmla="*/ 151877 h 391"/>
              <a:gd name="T6" fmla="*/ 23653 w 498"/>
              <a:gd name="T7" fmla="*/ 52278 h 391"/>
              <a:gd name="T8" fmla="*/ 51769 w 498"/>
              <a:gd name="T9" fmla="*/ 52278 h 391"/>
              <a:gd name="T10" fmla="*/ 75422 w 498"/>
              <a:gd name="T11" fmla="*/ 31998 h 391"/>
              <a:gd name="T12" fmla="*/ 12050 w 498"/>
              <a:gd name="T13" fmla="*/ 31998 h 391"/>
              <a:gd name="T14" fmla="*/ 0 w 498"/>
              <a:gd name="T15" fmla="*/ 40110 h 391"/>
              <a:gd name="T16" fmla="*/ 0 w 498"/>
              <a:gd name="T17" fmla="*/ 163594 h 391"/>
              <a:gd name="T18" fmla="*/ 12050 w 498"/>
              <a:gd name="T19" fmla="*/ 175762 h 391"/>
              <a:gd name="T20" fmla="*/ 178068 w 498"/>
              <a:gd name="T21" fmla="*/ 175762 h 391"/>
              <a:gd name="T22" fmla="*/ 190117 w 498"/>
              <a:gd name="T23" fmla="*/ 163594 h 391"/>
              <a:gd name="T24" fmla="*/ 190117 w 498"/>
              <a:gd name="T25" fmla="*/ 123935 h 391"/>
              <a:gd name="T26" fmla="*/ 166018 w 498"/>
              <a:gd name="T27" fmla="*/ 139709 h 391"/>
              <a:gd name="T28" fmla="*/ 166018 w 498"/>
              <a:gd name="T29" fmla="*/ 151877 h 391"/>
              <a:gd name="T30" fmla="*/ 146382 w 498"/>
              <a:gd name="T31" fmla="*/ 76164 h 391"/>
              <a:gd name="T32" fmla="*/ 146382 w 498"/>
              <a:gd name="T33" fmla="*/ 76164 h 391"/>
              <a:gd name="T34" fmla="*/ 146382 w 498"/>
              <a:gd name="T35" fmla="*/ 115823 h 391"/>
              <a:gd name="T36" fmla="*/ 221804 w 498"/>
              <a:gd name="T37" fmla="*/ 56334 h 391"/>
              <a:gd name="T38" fmla="*/ 146382 w 498"/>
              <a:gd name="T39" fmla="*/ 0 h 391"/>
              <a:gd name="T40" fmla="*/ 146382 w 498"/>
              <a:gd name="T41" fmla="*/ 36054 h 391"/>
              <a:gd name="T42" fmla="*/ 59356 w 498"/>
              <a:gd name="T43" fmla="*/ 123935 h 391"/>
              <a:gd name="T44" fmla="*/ 146382 w 498"/>
              <a:gd name="T45" fmla="*/ 76164 h 391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98" h="391">
                <a:moveTo>
                  <a:pt x="372" y="337"/>
                </a:moveTo>
                <a:lnTo>
                  <a:pt x="372" y="337"/>
                </a:lnTo>
                <a:cubicBezTo>
                  <a:pt x="53" y="337"/>
                  <a:pt x="53" y="337"/>
                  <a:pt x="53" y="337"/>
                </a:cubicBezTo>
                <a:cubicBezTo>
                  <a:pt x="53" y="116"/>
                  <a:pt x="53" y="116"/>
                  <a:pt x="53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116"/>
                  <a:pt x="133" y="98"/>
                  <a:pt x="169" y="71"/>
                </a:cubicBezTo>
                <a:cubicBezTo>
                  <a:pt x="27" y="71"/>
                  <a:pt x="27" y="71"/>
                  <a:pt x="27" y="71"/>
                </a:cubicBezTo>
                <a:cubicBezTo>
                  <a:pt x="9" y="71"/>
                  <a:pt x="0" y="80"/>
                  <a:pt x="0" y="89"/>
                </a:cubicBezTo>
                <a:cubicBezTo>
                  <a:pt x="0" y="363"/>
                  <a:pt x="0" y="363"/>
                  <a:pt x="0" y="363"/>
                </a:cubicBezTo>
                <a:cubicBezTo>
                  <a:pt x="0" y="382"/>
                  <a:pt x="9" y="390"/>
                  <a:pt x="27" y="390"/>
                </a:cubicBezTo>
                <a:cubicBezTo>
                  <a:pt x="399" y="390"/>
                  <a:pt x="399" y="390"/>
                  <a:pt x="399" y="390"/>
                </a:cubicBezTo>
                <a:cubicBezTo>
                  <a:pt x="408" y="390"/>
                  <a:pt x="426" y="382"/>
                  <a:pt x="426" y="363"/>
                </a:cubicBezTo>
                <a:cubicBezTo>
                  <a:pt x="426" y="275"/>
                  <a:pt x="426" y="275"/>
                  <a:pt x="426" y="275"/>
                </a:cubicBezTo>
                <a:cubicBezTo>
                  <a:pt x="372" y="310"/>
                  <a:pt x="372" y="310"/>
                  <a:pt x="372" y="310"/>
                </a:cubicBezTo>
                <a:lnTo>
                  <a:pt x="372" y="337"/>
                </a:lnTo>
                <a:close/>
                <a:moveTo>
                  <a:pt x="328" y="169"/>
                </a:moveTo>
                <a:lnTo>
                  <a:pt x="328" y="169"/>
                </a:lnTo>
                <a:cubicBezTo>
                  <a:pt x="328" y="257"/>
                  <a:pt x="328" y="257"/>
                  <a:pt x="328" y="257"/>
                </a:cubicBezTo>
                <a:cubicBezTo>
                  <a:pt x="497" y="125"/>
                  <a:pt x="497" y="125"/>
                  <a:pt x="497" y="125"/>
                </a:cubicBezTo>
                <a:cubicBezTo>
                  <a:pt x="328" y="0"/>
                  <a:pt x="328" y="0"/>
                  <a:pt x="328" y="0"/>
                </a:cubicBezTo>
                <a:cubicBezTo>
                  <a:pt x="328" y="80"/>
                  <a:pt x="328" y="80"/>
                  <a:pt x="328" y="80"/>
                </a:cubicBezTo>
                <a:cubicBezTo>
                  <a:pt x="133" y="80"/>
                  <a:pt x="133" y="275"/>
                  <a:pt x="133" y="275"/>
                </a:cubicBezTo>
                <a:cubicBezTo>
                  <a:pt x="186" y="187"/>
                  <a:pt x="222" y="169"/>
                  <a:pt x="328" y="1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" name="Freeform 5"/>
          <p:cNvSpPr>
            <a:spLocks noChangeArrowheads="1"/>
          </p:cNvSpPr>
          <p:nvPr/>
        </p:nvSpPr>
        <p:spPr bwMode="auto">
          <a:xfrm>
            <a:off x="8168651" y="4034132"/>
            <a:ext cx="580252" cy="580252"/>
          </a:xfrm>
          <a:custGeom>
            <a:avLst/>
            <a:gdLst>
              <a:gd name="T0" fmla="*/ 107500 w 480"/>
              <a:gd name="T1" fmla="*/ 0 h 480"/>
              <a:gd name="T2" fmla="*/ 107500 w 480"/>
              <a:gd name="T3" fmla="*/ 0 h 480"/>
              <a:gd name="T4" fmla="*/ 0 w 480"/>
              <a:gd name="T5" fmla="*/ 111548 h 480"/>
              <a:gd name="T6" fmla="*/ 107500 w 480"/>
              <a:gd name="T7" fmla="*/ 215450 h 480"/>
              <a:gd name="T8" fmla="*/ 215450 w 480"/>
              <a:gd name="T9" fmla="*/ 107950 h 480"/>
              <a:gd name="T10" fmla="*/ 107500 w 480"/>
              <a:gd name="T11" fmla="*/ 0 h 480"/>
              <a:gd name="T12" fmla="*/ 107500 w 480"/>
              <a:gd name="T13" fmla="*/ 191611 h 480"/>
              <a:gd name="T14" fmla="*/ 107500 w 480"/>
              <a:gd name="T15" fmla="*/ 191611 h 480"/>
              <a:gd name="T16" fmla="*/ 23839 w 480"/>
              <a:gd name="T17" fmla="*/ 111548 h 480"/>
              <a:gd name="T18" fmla="*/ 107500 w 480"/>
              <a:gd name="T19" fmla="*/ 23839 h 480"/>
              <a:gd name="T20" fmla="*/ 191611 w 480"/>
              <a:gd name="T21" fmla="*/ 107950 h 480"/>
              <a:gd name="T22" fmla="*/ 107500 w 480"/>
              <a:gd name="T23" fmla="*/ 191611 h 480"/>
              <a:gd name="T24" fmla="*/ 55324 w 480"/>
              <a:gd name="T25" fmla="*/ 159226 h 480"/>
              <a:gd name="T26" fmla="*/ 55324 w 480"/>
              <a:gd name="T27" fmla="*/ 159226 h 480"/>
              <a:gd name="T28" fmla="*/ 127291 w 480"/>
              <a:gd name="T29" fmla="*/ 131789 h 480"/>
              <a:gd name="T30" fmla="*/ 159226 w 480"/>
              <a:gd name="T31" fmla="*/ 55774 h 480"/>
              <a:gd name="T32" fmla="*/ 83661 w 480"/>
              <a:gd name="T33" fmla="*/ 87709 h 480"/>
              <a:gd name="T34" fmla="*/ 55324 w 480"/>
              <a:gd name="T35" fmla="*/ 159226 h 480"/>
              <a:gd name="T36" fmla="*/ 95806 w 480"/>
              <a:gd name="T37" fmla="*/ 95806 h 480"/>
              <a:gd name="T38" fmla="*/ 95806 w 480"/>
              <a:gd name="T39" fmla="*/ 95806 h 480"/>
              <a:gd name="T40" fmla="*/ 139435 w 480"/>
              <a:gd name="T41" fmla="*/ 76015 h 480"/>
              <a:gd name="T42" fmla="*/ 119645 w 480"/>
              <a:gd name="T43" fmla="*/ 119645 h 480"/>
              <a:gd name="T44" fmla="*/ 95806 w 480"/>
              <a:gd name="T45" fmla="*/ 119645 h 480"/>
              <a:gd name="T46" fmla="*/ 95806 w 480"/>
              <a:gd name="T47" fmla="*/ 95806 h 48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80" h="480">
                <a:moveTo>
                  <a:pt x="239" y="0"/>
                </a:moveTo>
                <a:lnTo>
                  <a:pt x="239" y="0"/>
                </a:lnTo>
                <a:cubicBezTo>
                  <a:pt x="107" y="9"/>
                  <a:pt x="0" y="115"/>
                  <a:pt x="0" y="248"/>
                </a:cubicBezTo>
                <a:cubicBezTo>
                  <a:pt x="0" y="372"/>
                  <a:pt x="107" y="479"/>
                  <a:pt x="239" y="479"/>
                </a:cubicBezTo>
                <a:cubicBezTo>
                  <a:pt x="372" y="479"/>
                  <a:pt x="479" y="372"/>
                  <a:pt x="479" y="240"/>
                </a:cubicBezTo>
                <a:cubicBezTo>
                  <a:pt x="479" y="107"/>
                  <a:pt x="363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42" y="434"/>
                  <a:pt x="53" y="346"/>
                  <a:pt x="53" y="248"/>
                </a:cubicBezTo>
                <a:cubicBezTo>
                  <a:pt x="53" y="142"/>
                  <a:pt x="133" y="53"/>
                  <a:pt x="239" y="53"/>
                </a:cubicBezTo>
                <a:cubicBezTo>
                  <a:pt x="336" y="53"/>
                  <a:pt x="426" y="133"/>
                  <a:pt x="426" y="240"/>
                </a:cubicBezTo>
                <a:cubicBezTo>
                  <a:pt x="426" y="346"/>
                  <a:pt x="345" y="426"/>
                  <a:pt x="239" y="426"/>
                </a:cubicBezTo>
                <a:close/>
                <a:moveTo>
                  <a:pt x="123" y="354"/>
                </a:moveTo>
                <a:lnTo>
                  <a:pt x="123" y="354"/>
                </a:lnTo>
                <a:cubicBezTo>
                  <a:pt x="123" y="354"/>
                  <a:pt x="239" y="337"/>
                  <a:pt x="283" y="293"/>
                </a:cubicBezTo>
                <a:cubicBezTo>
                  <a:pt x="336" y="240"/>
                  <a:pt x="354" y="124"/>
                  <a:pt x="354" y="124"/>
                </a:cubicBezTo>
                <a:cubicBezTo>
                  <a:pt x="354" y="124"/>
                  <a:pt x="239" y="142"/>
                  <a:pt x="186" y="195"/>
                </a:cubicBezTo>
                <a:cubicBezTo>
                  <a:pt x="142" y="240"/>
                  <a:pt x="123" y="354"/>
                  <a:pt x="123" y="354"/>
                </a:cubicBezTo>
                <a:close/>
                <a:moveTo>
                  <a:pt x="213" y="213"/>
                </a:moveTo>
                <a:lnTo>
                  <a:pt x="213" y="213"/>
                </a:lnTo>
                <a:cubicBezTo>
                  <a:pt x="239" y="195"/>
                  <a:pt x="274" y="178"/>
                  <a:pt x="310" y="169"/>
                </a:cubicBezTo>
                <a:cubicBezTo>
                  <a:pt x="301" y="204"/>
                  <a:pt x="283" y="248"/>
                  <a:pt x="266" y="266"/>
                </a:cubicBezTo>
                <a:cubicBezTo>
                  <a:pt x="248" y="275"/>
                  <a:pt x="230" y="275"/>
                  <a:pt x="213" y="266"/>
                </a:cubicBezTo>
                <a:cubicBezTo>
                  <a:pt x="204" y="248"/>
                  <a:pt x="204" y="231"/>
                  <a:pt x="213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" name="Freeform 6"/>
          <p:cNvSpPr>
            <a:spLocks noChangeArrowheads="1"/>
          </p:cNvSpPr>
          <p:nvPr/>
        </p:nvSpPr>
        <p:spPr bwMode="auto">
          <a:xfrm>
            <a:off x="9397423" y="4055465"/>
            <a:ext cx="533320" cy="529054"/>
          </a:xfrm>
          <a:custGeom>
            <a:avLst/>
            <a:gdLst>
              <a:gd name="T0" fmla="*/ 189945 w 444"/>
              <a:gd name="T1" fmla="*/ 7693 h 435"/>
              <a:gd name="T2" fmla="*/ 189945 w 444"/>
              <a:gd name="T3" fmla="*/ 7693 h 435"/>
              <a:gd name="T4" fmla="*/ 154191 w 444"/>
              <a:gd name="T5" fmla="*/ 15839 h 435"/>
              <a:gd name="T6" fmla="*/ 0 w 444"/>
              <a:gd name="T7" fmla="*/ 100461 h 435"/>
              <a:gd name="T8" fmla="*/ 87151 w 444"/>
              <a:gd name="T9" fmla="*/ 112227 h 435"/>
              <a:gd name="T10" fmla="*/ 98772 w 444"/>
              <a:gd name="T11" fmla="*/ 196397 h 435"/>
              <a:gd name="T12" fmla="*/ 178325 w 444"/>
              <a:gd name="T13" fmla="*/ 40275 h 435"/>
              <a:gd name="T14" fmla="*/ 189945 w 444"/>
              <a:gd name="T15" fmla="*/ 7693 h 435"/>
              <a:gd name="T16" fmla="*/ 170280 w 444"/>
              <a:gd name="T17" fmla="*/ 28057 h 435"/>
              <a:gd name="T18" fmla="*/ 170280 w 444"/>
              <a:gd name="T19" fmla="*/ 28057 h 435"/>
              <a:gd name="T20" fmla="*/ 106816 w 444"/>
              <a:gd name="T21" fmla="*/ 144357 h 435"/>
              <a:gd name="T22" fmla="*/ 102794 w 444"/>
              <a:gd name="T23" fmla="*/ 92316 h 435"/>
              <a:gd name="T24" fmla="*/ 170280 w 444"/>
              <a:gd name="T25" fmla="*/ 28057 h 435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44" h="435">
                <a:moveTo>
                  <a:pt x="425" y="17"/>
                </a:moveTo>
                <a:lnTo>
                  <a:pt x="425" y="17"/>
                </a:lnTo>
                <a:cubicBezTo>
                  <a:pt x="408" y="0"/>
                  <a:pt x="399" y="17"/>
                  <a:pt x="345" y="35"/>
                </a:cubicBezTo>
                <a:cubicBezTo>
                  <a:pt x="221" y="97"/>
                  <a:pt x="0" y="222"/>
                  <a:pt x="0" y="222"/>
                </a:cubicBezTo>
                <a:cubicBezTo>
                  <a:pt x="195" y="248"/>
                  <a:pt x="195" y="248"/>
                  <a:pt x="195" y="248"/>
                </a:cubicBezTo>
                <a:cubicBezTo>
                  <a:pt x="221" y="434"/>
                  <a:pt x="221" y="434"/>
                  <a:pt x="221" y="434"/>
                </a:cubicBezTo>
                <a:cubicBezTo>
                  <a:pt x="221" y="434"/>
                  <a:pt x="345" y="222"/>
                  <a:pt x="399" y="89"/>
                </a:cubicBezTo>
                <a:cubicBezTo>
                  <a:pt x="425" y="44"/>
                  <a:pt x="443" y="26"/>
                  <a:pt x="425" y="17"/>
                </a:cubicBezTo>
                <a:close/>
                <a:moveTo>
                  <a:pt x="381" y="62"/>
                </a:moveTo>
                <a:lnTo>
                  <a:pt x="381" y="62"/>
                </a:lnTo>
                <a:cubicBezTo>
                  <a:pt x="239" y="319"/>
                  <a:pt x="239" y="319"/>
                  <a:pt x="239" y="319"/>
                </a:cubicBezTo>
                <a:cubicBezTo>
                  <a:pt x="230" y="204"/>
                  <a:pt x="230" y="204"/>
                  <a:pt x="230" y="204"/>
                </a:cubicBezTo>
                <a:lnTo>
                  <a:pt x="381" y="6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" name="Freeform 7"/>
          <p:cNvSpPr>
            <a:spLocks noChangeArrowheads="1"/>
          </p:cNvSpPr>
          <p:nvPr/>
        </p:nvSpPr>
        <p:spPr bwMode="auto">
          <a:xfrm>
            <a:off x="13006938" y="4055464"/>
            <a:ext cx="469322" cy="537588"/>
          </a:xfrm>
          <a:custGeom>
            <a:avLst/>
            <a:gdLst>
              <a:gd name="T0" fmla="*/ 142834 w 390"/>
              <a:gd name="T1" fmla="*/ 135603 h 444"/>
              <a:gd name="T2" fmla="*/ 142834 w 390"/>
              <a:gd name="T3" fmla="*/ 135603 h 444"/>
              <a:gd name="T4" fmla="*/ 122685 w 390"/>
              <a:gd name="T5" fmla="*/ 139657 h 444"/>
              <a:gd name="T6" fmla="*/ 63581 w 390"/>
              <a:gd name="T7" fmla="*/ 107671 h 444"/>
              <a:gd name="T8" fmla="*/ 63581 w 390"/>
              <a:gd name="T9" fmla="*/ 100013 h 444"/>
              <a:gd name="T10" fmla="*/ 63581 w 390"/>
              <a:gd name="T11" fmla="*/ 95958 h 444"/>
              <a:gd name="T12" fmla="*/ 122685 w 390"/>
              <a:gd name="T13" fmla="*/ 59917 h 444"/>
              <a:gd name="T14" fmla="*/ 142834 w 390"/>
              <a:gd name="T15" fmla="*/ 68027 h 444"/>
              <a:gd name="T16" fmla="*/ 174177 w 390"/>
              <a:gd name="T17" fmla="*/ 31535 h 444"/>
              <a:gd name="T18" fmla="*/ 142834 w 390"/>
              <a:gd name="T19" fmla="*/ 0 h 444"/>
              <a:gd name="T20" fmla="*/ 111044 w 390"/>
              <a:gd name="T21" fmla="*/ 31535 h 444"/>
              <a:gd name="T22" fmla="*/ 111044 w 390"/>
              <a:gd name="T23" fmla="*/ 40095 h 444"/>
              <a:gd name="T24" fmla="*/ 51492 w 390"/>
              <a:gd name="T25" fmla="*/ 76136 h 444"/>
              <a:gd name="T26" fmla="*/ 31343 w 390"/>
              <a:gd name="T27" fmla="*/ 68027 h 444"/>
              <a:gd name="T28" fmla="*/ 0 w 390"/>
              <a:gd name="T29" fmla="*/ 100013 h 444"/>
              <a:gd name="T30" fmla="*/ 31343 w 390"/>
              <a:gd name="T31" fmla="*/ 135603 h 444"/>
              <a:gd name="T32" fmla="*/ 51492 w 390"/>
              <a:gd name="T33" fmla="*/ 127493 h 444"/>
              <a:gd name="T34" fmla="*/ 111044 w 390"/>
              <a:gd name="T35" fmla="*/ 163534 h 444"/>
              <a:gd name="T36" fmla="*/ 111044 w 390"/>
              <a:gd name="T37" fmla="*/ 167589 h 444"/>
              <a:gd name="T38" fmla="*/ 142834 w 390"/>
              <a:gd name="T39" fmla="*/ 199574 h 444"/>
              <a:gd name="T40" fmla="*/ 174177 w 390"/>
              <a:gd name="T41" fmla="*/ 167589 h 444"/>
              <a:gd name="T42" fmla="*/ 142834 w 390"/>
              <a:gd name="T43" fmla="*/ 135603 h 44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390" h="444">
                <a:moveTo>
                  <a:pt x="319" y="301"/>
                </a:moveTo>
                <a:lnTo>
                  <a:pt x="319" y="301"/>
                </a:lnTo>
                <a:cubicBezTo>
                  <a:pt x="301" y="301"/>
                  <a:pt x="283" y="301"/>
                  <a:pt x="274" y="310"/>
                </a:cubicBezTo>
                <a:cubicBezTo>
                  <a:pt x="142" y="239"/>
                  <a:pt x="142" y="239"/>
                  <a:pt x="142" y="239"/>
                </a:cubicBezTo>
                <a:cubicBezTo>
                  <a:pt x="142" y="230"/>
                  <a:pt x="142" y="230"/>
                  <a:pt x="142" y="222"/>
                </a:cubicBezTo>
                <a:lnTo>
                  <a:pt x="142" y="213"/>
                </a:lnTo>
                <a:cubicBezTo>
                  <a:pt x="274" y="133"/>
                  <a:pt x="274" y="133"/>
                  <a:pt x="274" y="133"/>
                </a:cubicBezTo>
                <a:cubicBezTo>
                  <a:pt x="283" y="142"/>
                  <a:pt x="301" y="151"/>
                  <a:pt x="319" y="151"/>
                </a:cubicBezTo>
                <a:cubicBezTo>
                  <a:pt x="363" y="151"/>
                  <a:pt x="389" y="115"/>
                  <a:pt x="389" y="70"/>
                </a:cubicBezTo>
                <a:cubicBezTo>
                  <a:pt x="389" y="35"/>
                  <a:pt x="363" y="0"/>
                  <a:pt x="319" y="0"/>
                </a:cubicBezTo>
                <a:cubicBezTo>
                  <a:pt x="274" y="0"/>
                  <a:pt x="248" y="35"/>
                  <a:pt x="248" y="70"/>
                </a:cubicBezTo>
                <a:cubicBezTo>
                  <a:pt x="248" y="80"/>
                  <a:pt x="248" y="80"/>
                  <a:pt x="248" y="89"/>
                </a:cubicBezTo>
                <a:cubicBezTo>
                  <a:pt x="115" y="169"/>
                  <a:pt x="115" y="169"/>
                  <a:pt x="115" y="169"/>
                </a:cubicBezTo>
                <a:cubicBezTo>
                  <a:pt x="107" y="151"/>
                  <a:pt x="88" y="151"/>
                  <a:pt x="70" y="151"/>
                </a:cubicBezTo>
                <a:cubicBezTo>
                  <a:pt x="26" y="151"/>
                  <a:pt x="0" y="186"/>
                  <a:pt x="0" y="222"/>
                </a:cubicBezTo>
                <a:cubicBezTo>
                  <a:pt x="0" y="266"/>
                  <a:pt x="26" y="301"/>
                  <a:pt x="70" y="301"/>
                </a:cubicBezTo>
                <a:cubicBezTo>
                  <a:pt x="88" y="301"/>
                  <a:pt x="107" y="292"/>
                  <a:pt x="115" y="283"/>
                </a:cubicBezTo>
                <a:cubicBezTo>
                  <a:pt x="248" y="363"/>
                  <a:pt x="248" y="363"/>
                  <a:pt x="248" y="363"/>
                </a:cubicBezTo>
                <a:lnTo>
                  <a:pt x="248" y="372"/>
                </a:lnTo>
                <a:cubicBezTo>
                  <a:pt x="248" y="416"/>
                  <a:pt x="274" y="443"/>
                  <a:pt x="319" y="443"/>
                </a:cubicBezTo>
                <a:cubicBezTo>
                  <a:pt x="363" y="443"/>
                  <a:pt x="389" y="416"/>
                  <a:pt x="389" y="372"/>
                </a:cubicBezTo>
                <a:cubicBezTo>
                  <a:pt x="389" y="328"/>
                  <a:pt x="363" y="301"/>
                  <a:pt x="319" y="30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" name="Freeform 8"/>
          <p:cNvSpPr>
            <a:spLocks noChangeArrowheads="1"/>
          </p:cNvSpPr>
          <p:nvPr/>
        </p:nvSpPr>
        <p:spPr bwMode="auto">
          <a:xfrm>
            <a:off x="979487" y="4055464"/>
            <a:ext cx="601588" cy="537588"/>
          </a:xfrm>
          <a:custGeom>
            <a:avLst/>
            <a:gdLst>
              <a:gd name="T0" fmla="*/ 139617 w 497"/>
              <a:gd name="T1" fmla="*/ 151370 h 444"/>
              <a:gd name="T2" fmla="*/ 139617 w 497"/>
              <a:gd name="T3" fmla="*/ 151370 h 444"/>
              <a:gd name="T4" fmla="*/ 99534 w 497"/>
              <a:gd name="T5" fmla="*/ 115780 h 444"/>
              <a:gd name="T6" fmla="*/ 111694 w 497"/>
              <a:gd name="T7" fmla="*/ 87849 h 444"/>
              <a:gd name="T8" fmla="*/ 123404 w 497"/>
              <a:gd name="T9" fmla="*/ 68027 h 444"/>
              <a:gd name="T10" fmla="*/ 119801 w 497"/>
              <a:gd name="T11" fmla="*/ 59917 h 444"/>
              <a:gd name="T12" fmla="*/ 123404 w 497"/>
              <a:gd name="T13" fmla="*/ 40095 h 444"/>
              <a:gd name="T14" fmla="*/ 79717 w 497"/>
              <a:gd name="T15" fmla="*/ 0 h 444"/>
              <a:gd name="T16" fmla="*/ 31526 w 497"/>
              <a:gd name="T17" fmla="*/ 40095 h 444"/>
              <a:gd name="T18" fmla="*/ 35580 w 497"/>
              <a:gd name="T19" fmla="*/ 59917 h 444"/>
              <a:gd name="T20" fmla="*/ 31526 w 497"/>
              <a:gd name="T21" fmla="*/ 68027 h 444"/>
              <a:gd name="T22" fmla="*/ 43687 w 497"/>
              <a:gd name="T23" fmla="*/ 87849 h 444"/>
              <a:gd name="T24" fmla="*/ 55397 w 497"/>
              <a:gd name="T25" fmla="*/ 115780 h 444"/>
              <a:gd name="T26" fmla="*/ 15763 w 497"/>
              <a:gd name="T27" fmla="*/ 151370 h 444"/>
              <a:gd name="T28" fmla="*/ 0 w 497"/>
              <a:gd name="T29" fmla="*/ 155425 h 444"/>
              <a:gd name="T30" fmla="*/ 0 w 497"/>
              <a:gd name="T31" fmla="*/ 199574 h 444"/>
              <a:gd name="T32" fmla="*/ 179251 w 497"/>
              <a:gd name="T33" fmla="*/ 199574 h 444"/>
              <a:gd name="T34" fmla="*/ 179251 w 497"/>
              <a:gd name="T35" fmla="*/ 179752 h 444"/>
              <a:gd name="T36" fmla="*/ 139617 w 497"/>
              <a:gd name="T37" fmla="*/ 151370 h 444"/>
              <a:gd name="T38" fmla="*/ 191411 w 497"/>
              <a:gd name="T39" fmla="*/ 87849 h 444"/>
              <a:gd name="T40" fmla="*/ 191411 w 497"/>
              <a:gd name="T41" fmla="*/ 87849 h 444"/>
              <a:gd name="T42" fmla="*/ 191411 w 497"/>
              <a:gd name="T43" fmla="*/ 55863 h 444"/>
              <a:gd name="T44" fmla="*/ 167541 w 497"/>
              <a:gd name="T45" fmla="*/ 55863 h 444"/>
              <a:gd name="T46" fmla="*/ 167541 w 497"/>
              <a:gd name="T47" fmla="*/ 87849 h 444"/>
              <a:gd name="T48" fmla="*/ 135564 w 497"/>
              <a:gd name="T49" fmla="*/ 87849 h 444"/>
              <a:gd name="T50" fmla="*/ 135564 w 497"/>
              <a:gd name="T51" fmla="*/ 111726 h 444"/>
              <a:gd name="T52" fmla="*/ 167541 w 497"/>
              <a:gd name="T53" fmla="*/ 111726 h 444"/>
              <a:gd name="T54" fmla="*/ 167541 w 497"/>
              <a:gd name="T55" fmla="*/ 143712 h 444"/>
              <a:gd name="T56" fmla="*/ 191411 w 497"/>
              <a:gd name="T57" fmla="*/ 143712 h 444"/>
              <a:gd name="T58" fmla="*/ 191411 w 497"/>
              <a:gd name="T59" fmla="*/ 111726 h 444"/>
              <a:gd name="T60" fmla="*/ 223388 w 497"/>
              <a:gd name="T61" fmla="*/ 111726 h 444"/>
              <a:gd name="T62" fmla="*/ 223388 w 497"/>
              <a:gd name="T63" fmla="*/ 87849 h 444"/>
              <a:gd name="T64" fmla="*/ 191411 w 497"/>
              <a:gd name="T65" fmla="*/ 87849 h 44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97" h="444">
                <a:moveTo>
                  <a:pt x="310" y="336"/>
                </a:moveTo>
                <a:lnTo>
                  <a:pt x="310" y="336"/>
                </a:lnTo>
                <a:cubicBezTo>
                  <a:pt x="248" y="310"/>
                  <a:pt x="221" y="292"/>
                  <a:pt x="221" y="257"/>
                </a:cubicBezTo>
                <a:cubicBezTo>
                  <a:pt x="221" y="230"/>
                  <a:pt x="239" y="239"/>
                  <a:pt x="248" y="195"/>
                </a:cubicBezTo>
                <a:cubicBezTo>
                  <a:pt x="257" y="177"/>
                  <a:pt x="274" y="195"/>
                  <a:pt x="274" y="151"/>
                </a:cubicBezTo>
                <a:cubicBezTo>
                  <a:pt x="274" y="133"/>
                  <a:pt x="266" y="133"/>
                  <a:pt x="266" y="133"/>
                </a:cubicBezTo>
                <a:cubicBezTo>
                  <a:pt x="266" y="133"/>
                  <a:pt x="274" y="106"/>
                  <a:pt x="274" y="89"/>
                </a:cubicBezTo>
                <a:cubicBezTo>
                  <a:pt x="274" y="62"/>
                  <a:pt x="257" y="0"/>
                  <a:pt x="177" y="0"/>
                </a:cubicBezTo>
                <a:cubicBezTo>
                  <a:pt x="88" y="0"/>
                  <a:pt x="70" y="62"/>
                  <a:pt x="70" y="89"/>
                </a:cubicBezTo>
                <a:cubicBezTo>
                  <a:pt x="70" y="106"/>
                  <a:pt x="79" y="133"/>
                  <a:pt x="79" y="133"/>
                </a:cubicBezTo>
                <a:cubicBezTo>
                  <a:pt x="79" y="133"/>
                  <a:pt x="70" y="133"/>
                  <a:pt x="70" y="151"/>
                </a:cubicBezTo>
                <a:cubicBezTo>
                  <a:pt x="70" y="195"/>
                  <a:pt x="88" y="177"/>
                  <a:pt x="97" y="195"/>
                </a:cubicBezTo>
                <a:cubicBezTo>
                  <a:pt x="106" y="239"/>
                  <a:pt x="123" y="230"/>
                  <a:pt x="123" y="257"/>
                </a:cubicBezTo>
                <a:cubicBezTo>
                  <a:pt x="123" y="292"/>
                  <a:pt x="97" y="310"/>
                  <a:pt x="35" y="336"/>
                </a:cubicBezTo>
                <a:cubicBezTo>
                  <a:pt x="35" y="336"/>
                  <a:pt x="17" y="336"/>
                  <a:pt x="0" y="345"/>
                </a:cubicBezTo>
                <a:cubicBezTo>
                  <a:pt x="0" y="443"/>
                  <a:pt x="0" y="443"/>
                  <a:pt x="0" y="443"/>
                </a:cubicBezTo>
                <a:cubicBezTo>
                  <a:pt x="398" y="443"/>
                  <a:pt x="398" y="443"/>
                  <a:pt x="398" y="443"/>
                </a:cubicBezTo>
                <a:cubicBezTo>
                  <a:pt x="398" y="443"/>
                  <a:pt x="398" y="408"/>
                  <a:pt x="398" y="399"/>
                </a:cubicBezTo>
                <a:cubicBezTo>
                  <a:pt x="398" y="381"/>
                  <a:pt x="372" y="354"/>
                  <a:pt x="310" y="336"/>
                </a:cubicBezTo>
                <a:close/>
                <a:moveTo>
                  <a:pt x="425" y="195"/>
                </a:moveTo>
                <a:lnTo>
                  <a:pt x="425" y="195"/>
                </a:lnTo>
                <a:cubicBezTo>
                  <a:pt x="425" y="124"/>
                  <a:pt x="425" y="124"/>
                  <a:pt x="425" y="124"/>
                </a:cubicBezTo>
                <a:cubicBezTo>
                  <a:pt x="372" y="124"/>
                  <a:pt x="372" y="124"/>
                  <a:pt x="372" y="124"/>
                </a:cubicBezTo>
                <a:cubicBezTo>
                  <a:pt x="372" y="195"/>
                  <a:pt x="372" y="195"/>
                  <a:pt x="372" y="195"/>
                </a:cubicBezTo>
                <a:cubicBezTo>
                  <a:pt x="301" y="195"/>
                  <a:pt x="301" y="195"/>
                  <a:pt x="301" y="195"/>
                </a:cubicBezTo>
                <a:cubicBezTo>
                  <a:pt x="301" y="248"/>
                  <a:pt x="301" y="248"/>
                  <a:pt x="301" y="248"/>
                </a:cubicBezTo>
                <a:cubicBezTo>
                  <a:pt x="372" y="248"/>
                  <a:pt x="372" y="248"/>
                  <a:pt x="372" y="248"/>
                </a:cubicBezTo>
                <a:cubicBezTo>
                  <a:pt x="372" y="319"/>
                  <a:pt x="372" y="319"/>
                  <a:pt x="372" y="319"/>
                </a:cubicBezTo>
                <a:cubicBezTo>
                  <a:pt x="425" y="319"/>
                  <a:pt x="425" y="319"/>
                  <a:pt x="425" y="319"/>
                </a:cubicBezTo>
                <a:cubicBezTo>
                  <a:pt x="425" y="248"/>
                  <a:pt x="425" y="248"/>
                  <a:pt x="425" y="248"/>
                </a:cubicBezTo>
                <a:cubicBezTo>
                  <a:pt x="496" y="248"/>
                  <a:pt x="496" y="248"/>
                  <a:pt x="496" y="248"/>
                </a:cubicBezTo>
                <a:cubicBezTo>
                  <a:pt x="496" y="195"/>
                  <a:pt x="496" y="195"/>
                  <a:pt x="496" y="195"/>
                </a:cubicBezTo>
                <a:lnTo>
                  <a:pt x="425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" name="Freeform 9"/>
          <p:cNvSpPr>
            <a:spLocks noChangeArrowheads="1"/>
          </p:cNvSpPr>
          <p:nvPr/>
        </p:nvSpPr>
        <p:spPr bwMode="auto">
          <a:xfrm>
            <a:off x="10592062" y="4068265"/>
            <a:ext cx="516254" cy="516254"/>
          </a:xfrm>
          <a:custGeom>
            <a:avLst/>
            <a:gdLst>
              <a:gd name="T0" fmla="*/ 95593 w 426"/>
              <a:gd name="T1" fmla="*/ 0 h 426"/>
              <a:gd name="T2" fmla="*/ 95593 w 426"/>
              <a:gd name="T3" fmla="*/ 0 h 426"/>
              <a:gd name="T4" fmla="*/ 0 w 426"/>
              <a:gd name="T5" fmla="*/ 96044 h 426"/>
              <a:gd name="T6" fmla="*/ 95593 w 426"/>
              <a:gd name="T7" fmla="*/ 191636 h 426"/>
              <a:gd name="T8" fmla="*/ 191636 w 426"/>
              <a:gd name="T9" fmla="*/ 96044 h 426"/>
              <a:gd name="T10" fmla="*/ 95593 w 426"/>
              <a:gd name="T11" fmla="*/ 0 h 426"/>
              <a:gd name="T12" fmla="*/ 103258 w 426"/>
              <a:gd name="T13" fmla="*/ 175854 h 426"/>
              <a:gd name="T14" fmla="*/ 103258 w 426"/>
              <a:gd name="T15" fmla="*/ 175854 h 426"/>
              <a:gd name="T16" fmla="*/ 103258 w 426"/>
              <a:gd name="T17" fmla="*/ 131665 h 426"/>
              <a:gd name="T18" fmla="*/ 87476 w 426"/>
              <a:gd name="T19" fmla="*/ 131665 h 426"/>
              <a:gd name="T20" fmla="*/ 87476 w 426"/>
              <a:gd name="T21" fmla="*/ 175854 h 426"/>
              <a:gd name="T22" fmla="*/ 15782 w 426"/>
              <a:gd name="T23" fmla="*/ 103709 h 426"/>
              <a:gd name="T24" fmla="*/ 59520 w 426"/>
              <a:gd name="T25" fmla="*/ 103709 h 426"/>
              <a:gd name="T26" fmla="*/ 59520 w 426"/>
              <a:gd name="T27" fmla="*/ 87927 h 426"/>
              <a:gd name="T28" fmla="*/ 15782 w 426"/>
              <a:gd name="T29" fmla="*/ 87927 h 426"/>
              <a:gd name="T30" fmla="*/ 87476 w 426"/>
              <a:gd name="T31" fmla="*/ 19840 h 426"/>
              <a:gd name="T32" fmla="*/ 87476 w 426"/>
              <a:gd name="T33" fmla="*/ 64029 h 426"/>
              <a:gd name="T34" fmla="*/ 103258 w 426"/>
              <a:gd name="T35" fmla="*/ 64029 h 426"/>
              <a:gd name="T36" fmla="*/ 103258 w 426"/>
              <a:gd name="T37" fmla="*/ 19840 h 426"/>
              <a:gd name="T38" fmla="*/ 171345 w 426"/>
              <a:gd name="T39" fmla="*/ 87927 h 426"/>
              <a:gd name="T40" fmla="*/ 131665 w 426"/>
              <a:gd name="T41" fmla="*/ 87927 h 426"/>
              <a:gd name="T42" fmla="*/ 131665 w 426"/>
              <a:gd name="T43" fmla="*/ 103709 h 426"/>
              <a:gd name="T44" fmla="*/ 171345 w 426"/>
              <a:gd name="T45" fmla="*/ 103709 h 426"/>
              <a:gd name="T46" fmla="*/ 103258 w 426"/>
              <a:gd name="T47" fmla="*/ 175854 h 42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26" h="426">
                <a:moveTo>
                  <a:pt x="212" y="0"/>
                </a:moveTo>
                <a:lnTo>
                  <a:pt x="212" y="0"/>
                </a:lnTo>
                <a:cubicBezTo>
                  <a:pt x="97" y="0"/>
                  <a:pt x="0" y="97"/>
                  <a:pt x="0" y="213"/>
                </a:cubicBezTo>
                <a:cubicBezTo>
                  <a:pt x="0" y="336"/>
                  <a:pt x="97" y="425"/>
                  <a:pt x="212" y="425"/>
                </a:cubicBezTo>
                <a:cubicBezTo>
                  <a:pt x="327" y="425"/>
                  <a:pt x="425" y="336"/>
                  <a:pt x="425" y="213"/>
                </a:cubicBezTo>
                <a:cubicBezTo>
                  <a:pt x="425" y="97"/>
                  <a:pt x="327" y="0"/>
                  <a:pt x="212" y="0"/>
                </a:cubicBezTo>
                <a:close/>
                <a:moveTo>
                  <a:pt x="229" y="390"/>
                </a:moveTo>
                <a:lnTo>
                  <a:pt x="229" y="390"/>
                </a:lnTo>
                <a:cubicBezTo>
                  <a:pt x="229" y="292"/>
                  <a:pt x="229" y="292"/>
                  <a:pt x="229" y="292"/>
                </a:cubicBezTo>
                <a:cubicBezTo>
                  <a:pt x="194" y="292"/>
                  <a:pt x="194" y="292"/>
                  <a:pt x="194" y="292"/>
                </a:cubicBezTo>
                <a:cubicBezTo>
                  <a:pt x="194" y="390"/>
                  <a:pt x="194" y="390"/>
                  <a:pt x="194" y="390"/>
                </a:cubicBezTo>
                <a:cubicBezTo>
                  <a:pt x="114" y="380"/>
                  <a:pt x="44" y="310"/>
                  <a:pt x="35" y="230"/>
                </a:cubicBezTo>
                <a:cubicBezTo>
                  <a:pt x="132" y="230"/>
                  <a:pt x="132" y="230"/>
                  <a:pt x="132" y="230"/>
                </a:cubicBezTo>
                <a:cubicBezTo>
                  <a:pt x="132" y="195"/>
                  <a:pt x="132" y="195"/>
                  <a:pt x="132" y="195"/>
                </a:cubicBezTo>
                <a:cubicBezTo>
                  <a:pt x="35" y="195"/>
                  <a:pt x="35" y="195"/>
                  <a:pt x="35" y="195"/>
                </a:cubicBezTo>
                <a:cubicBezTo>
                  <a:pt x="44" y="115"/>
                  <a:pt x="114" y="53"/>
                  <a:pt x="194" y="44"/>
                </a:cubicBezTo>
                <a:cubicBezTo>
                  <a:pt x="194" y="142"/>
                  <a:pt x="194" y="142"/>
                  <a:pt x="194" y="142"/>
                </a:cubicBezTo>
                <a:cubicBezTo>
                  <a:pt x="229" y="142"/>
                  <a:pt x="229" y="142"/>
                  <a:pt x="229" y="142"/>
                </a:cubicBezTo>
                <a:cubicBezTo>
                  <a:pt x="229" y="44"/>
                  <a:pt x="229" y="44"/>
                  <a:pt x="229" y="44"/>
                </a:cubicBezTo>
                <a:cubicBezTo>
                  <a:pt x="310" y="53"/>
                  <a:pt x="380" y="115"/>
                  <a:pt x="380" y="195"/>
                </a:cubicBezTo>
                <a:cubicBezTo>
                  <a:pt x="292" y="195"/>
                  <a:pt x="292" y="195"/>
                  <a:pt x="292" y="195"/>
                </a:cubicBezTo>
                <a:cubicBezTo>
                  <a:pt x="292" y="230"/>
                  <a:pt x="292" y="230"/>
                  <a:pt x="292" y="230"/>
                </a:cubicBezTo>
                <a:cubicBezTo>
                  <a:pt x="380" y="230"/>
                  <a:pt x="380" y="230"/>
                  <a:pt x="380" y="230"/>
                </a:cubicBezTo>
                <a:cubicBezTo>
                  <a:pt x="380" y="310"/>
                  <a:pt x="310" y="380"/>
                  <a:pt x="229" y="3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1" name="Freeform 11"/>
          <p:cNvSpPr>
            <a:spLocks noChangeArrowheads="1"/>
          </p:cNvSpPr>
          <p:nvPr/>
        </p:nvSpPr>
        <p:spPr bwMode="auto">
          <a:xfrm>
            <a:off x="20200368" y="4136530"/>
            <a:ext cx="503454" cy="507720"/>
          </a:xfrm>
          <a:custGeom>
            <a:avLst/>
            <a:gdLst>
              <a:gd name="T0" fmla="*/ 91422 w 418"/>
              <a:gd name="T1" fmla="*/ 0 h 417"/>
              <a:gd name="T2" fmla="*/ 91422 w 418"/>
              <a:gd name="T3" fmla="*/ 0 h 417"/>
              <a:gd name="T4" fmla="*/ 0 w 418"/>
              <a:gd name="T5" fmla="*/ 92417 h 417"/>
              <a:gd name="T6" fmla="*/ 91422 w 418"/>
              <a:gd name="T7" fmla="*/ 188459 h 417"/>
              <a:gd name="T8" fmla="*/ 186877 w 418"/>
              <a:gd name="T9" fmla="*/ 92417 h 417"/>
              <a:gd name="T10" fmla="*/ 91422 w 418"/>
              <a:gd name="T11" fmla="*/ 0 h 417"/>
              <a:gd name="T12" fmla="*/ 146992 w 418"/>
              <a:gd name="T13" fmla="*/ 80186 h 417"/>
              <a:gd name="T14" fmla="*/ 146992 w 418"/>
              <a:gd name="T15" fmla="*/ 80186 h 417"/>
              <a:gd name="T16" fmla="*/ 146992 w 418"/>
              <a:gd name="T17" fmla="*/ 104196 h 417"/>
              <a:gd name="T18" fmla="*/ 35852 w 418"/>
              <a:gd name="T19" fmla="*/ 104196 h 417"/>
              <a:gd name="T20" fmla="*/ 35852 w 418"/>
              <a:gd name="T21" fmla="*/ 80186 h 417"/>
              <a:gd name="T22" fmla="*/ 146992 w 418"/>
              <a:gd name="T23" fmla="*/ 80186 h 417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18" h="417">
                <a:moveTo>
                  <a:pt x="204" y="0"/>
                </a:moveTo>
                <a:lnTo>
                  <a:pt x="204" y="0"/>
                </a:lnTo>
                <a:cubicBezTo>
                  <a:pt x="89" y="0"/>
                  <a:pt x="0" y="88"/>
                  <a:pt x="0" y="204"/>
                </a:cubicBezTo>
                <a:cubicBezTo>
                  <a:pt x="0" y="319"/>
                  <a:pt x="89" y="416"/>
                  <a:pt x="204" y="416"/>
                </a:cubicBezTo>
                <a:cubicBezTo>
                  <a:pt x="319" y="416"/>
                  <a:pt x="417" y="319"/>
                  <a:pt x="417" y="204"/>
                </a:cubicBezTo>
                <a:cubicBezTo>
                  <a:pt x="417" y="88"/>
                  <a:pt x="319" y="0"/>
                  <a:pt x="204" y="0"/>
                </a:cubicBezTo>
                <a:close/>
                <a:moveTo>
                  <a:pt x="328" y="177"/>
                </a:moveTo>
                <a:lnTo>
                  <a:pt x="328" y="177"/>
                </a:lnTo>
                <a:cubicBezTo>
                  <a:pt x="328" y="230"/>
                  <a:pt x="328" y="230"/>
                  <a:pt x="328" y="230"/>
                </a:cubicBezTo>
                <a:cubicBezTo>
                  <a:pt x="80" y="230"/>
                  <a:pt x="80" y="230"/>
                  <a:pt x="80" y="230"/>
                </a:cubicBezTo>
                <a:cubicBezTo>
                  <a:pt x="80" y="177"/>
                  <a:pt x="80" y="177"/>
                  <a:pt x="80" y="177"/>
                </a:cubicBezTo>
                <a:lnTo>
                  <a:pt x="328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2" name="Freeform 12"/>
          <p:cNvSpPr>
            <a:spLocks noChangeArrowheads="1"/>
          </p:cNvSpPr>
          <p:nvPr/>
        </p:nvSpPr>
        <p:spPr bwMode="auto">
          <a:xfrm>
            <a:off x="4554870" y="5314103"/>
            <a:ext cx="558922" cy="558918"/>
          </a:xfrm>
          <a:custGeom>
            <a:avLst/>
            <a:gdLst>
              <a:gd name="T0" fmla="*/ 103531 w 462"/>
              <a:gd name="T1" fmla="*/ 4060 h 461"/>
              <a:gd name="T2" fmla="*/ 103531 w 462"/>
              <a:gd name="T3" fmla="*/ 4060 h 461"/>
              <a:gd name="T4" fmla="*/ 0 w 462"/>
              <a:gd name="T5" fmla="*/ 107815 h 461"/>
              <a:gd name="T6" fmla="*/ 103531 w 462"/>
              <a:gd name="T7" fmla="*/ 207511 h 461"/>
              <a:gd name="T8" fmla="*/ 207513 w 462"/>
              <a:gd name="T9" fmla="*/ 103755 h 461"/>
              <a:gd name="T10" fmla="*/ 103531 w 462"/>
              <a:gd name="T11" fmla="*/ 4060 h 461"/>
              <a:gd name="T12" fmla="*/ 111634 w 462"/>
              <a:gd name="T13" fmla="*/ 35638 h 461"/>
              <a:gd name="T14" fmla="*/ 111634 w 462"/>
              <a:gd name="T15" fmla="*/ 35638 h 461"/>
              <a:gd name="T16" fmla="*/ 127389 w 462"/>
              <a:gd name="T17" fmla="*/ 47818 h 461"/>
              <a:gd name="T18" fmla="*/ 107583 w 462"/>
              <a:gd name="T19" fmla="*/ 67667 h 461"/>
              <a:gd name="T20" fmla="*/ 95879 w 462"/>
              <a:gd name="T21" fmla="*/ 51878 h 461"/>
              <a:gd name="T22" fmla="*/ 111634 w 462"/>
              <a:gd name="T23" fmla="*/ 35638 h 461"/>
              <a:gd name="T24" fmla="*/ 87777 w 462"/>
              <a:gd name="T25" fmla="*/ 167813 h 461"/>
              <a:gd name="T26" fmla="*/ 87777 w 462"/>
              <a:gd name="T27" fmla="*/ 167813 h 461"/>
              <a:gd name="T28" fmla="*/ 79674 w 462"/>
              <a:gd name="T29" fmla="*/ 147513 h 461"/>
              <a:gd name="T30" fmla="*/ 87777 w 462"/>
              <a:gd name="T31" fmla="*/ 111875 h 461"/>
              <a:gd name="T32" fmla="*/ 87777 w 462"/>
              <a:gd name="T33" fmla="*/ 103755 h 461"/>
              <a:gd name="T34" fmla="*/ 72022 w 462"/>
              <a:gd name="T35" fmla="*/ 111875 h 461"/>
              <a:gd name="T36" fmla="*/ 67971 w 462"/>
              <a:gd name="T37" fmla="*/ 107815 h 461"/>
              <a:gd name="T38" fmla="*/ 111634 w 462"/>
              <a:gd name="T39" fmla="*/ 83455 h 461"/>
              <a:gd name="T40" fmla="*/ 119736 w 462"/>
              <a:gd name="T41" fmla="*/ 103755 h 461"/>
              <a:gd name="T42" fmla="*/ 107583 w 462"/>
              <a:gd name="T43" fmla="*/ 139844 h 461"/>
              <a:gd name="T44" fmla="*/ 107583 w 462"/>
              <a:gd name="T45" fmla="*/ 147513 h 461"/>
              <a:gd name="T46" fmla="*/ 123788 w 462"/>
              <a:gd name="T47" fmla="*/ 139844 h 461"/>
              <a:gd name="T48" fmla="*/ 127389 w 462"/>
              <a:gd name="T49" fmla="*/ 147513 h 461"/>
              <a:gd name="T50" fmla="*/ 87777 w 462"/>
              <a:gd name="T51" fmla="*/ 167813 h 461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62" h="461">
                <a:moveTo>
                  <a:pt x="230" y="9"/>
                </a:moveTo>
                <a:lnTo>
                  <a:pt x="230" y="9"/>
                </a:lnTo>
                <a:cubicBezTo>
                  <a:pt x="98" y="9"/>
                  <a:pt x="0" y="106"/>
                  <a:pt x="0" y="239"/>
                </a:cubicBezTo>
                <a:cubicBezTo>
                  <a:pt x="0" y="363"/>
                  <a:pt x="107" y="460"/>
                  <a:pt x="230" y="460"/>
                </a:cubicBezTo>
                <a:cubicBezTo>
                  <a:pt x="363" y="460"/>
                  <a:pt x="461" y="354"/>
                  <a:pt x="461" y="230"/>
                </a:cubicBezTo>
                <a:cubicBezTo>
                  <a:pt x="461" y="106"/>
                  <a:pt x="355" y="0"/>
                  <a:pt x="230" y="9"/>
                </a:cubicBezTo>
                <a:close/>
                <a:moveTo>
                  <a:pt x="248" y="79"/>
                </a:moveTo>
                <a:lnTo>
                  <a:pt x="248" y="79"/>
                </a:lnTo>
                <a:cubicBezTo>
                  <a:pt x="275" y="79"/>
                  <a:pt x="283" y="97"/>
                  <a:pt x="283" y="106"/>
                </a:cubicBezTo>
                <a:cubicBezTo>
                  <a:pt x="283" y="132"/>
                  <a:pt x="266" y="150"/>
                  <a:pt x="239" y="150"/>
                </a:cubicBezTo>
                <a:cubicBezTo>
                  <a:pt x="222" y="150"/>
                  <a:pt x="213" y="132"/>
                  <a:pt x="213" y="115"/>
                </a:cubicBezTo>
                <a:cubicBezTo>
                  <a:pt x="213" y="106"/>
                  <a:pt x="222" y="79"/>
                  <a:pt x="248" y="79"/>
                </a:cubicBezTo>
                <a:close/>
                <a:moveTo>
                  <a:pt x="195" y="372"/>
                </a:moveTo>
                <a:lnTo>
                  <a:pt x="195" y="372"/>
                </a:lnTo>
                <a:cubicBezTo>
                  <a:pt x="177" y="372"/>
                  <a:pt x="169" y="363"/>
                  <a:pt x="177" y="327"/>
                </a:cubicBezTo>
                <a:cubicBezTo>
                  <a:pt x="195" y="248"/>
                  <a:pt x="195" y="248"/>
                  <a:pt x="195" y="248"/>
                </a:cubicBezTo>
                <a:cubicBezTo>
                  <a:pt x="195" y="239"/>
                  <a:pt x="195" y="230"/>
                  <a:pt x="195" y="230"/>
                </a:cubicBezTo>
                <a:cubicBezTo>
                  <a:pt x="186" y="230"/>
                  <a:pt x="169" y="239"/>
                  <a:pt x="160" y="248"/>
                </a:cubicBezTo>
                <a:cubicBezTo>
                  <a:pt x="151" y="239"/>
                  <a:pt x="151" y="239"/>
                  <a:pt x="151" y="239"/>
                </a:cubicBezTo>
                <a:cubicBezTo>
                  <a:pt x="186" y="204"/>
                  <a:pt x="230" y="185"/>
                  <a:pt x="248" y="185"/>
                </a:cubicBezTo>
                <a:cubicBezTo>
                  <a:pt x="266" y="185"/>
                  <a:pt x="266" y="204"/>
                  <a:pt x="266" y="230"/>
                </a:cubicBezTo>
                <a:cubicBezTo>
                  <a:pt x="239" y="310"/>
                  <a:pt x="239" y="310"/>
                  <a:pt x="239" y="310"/>
                </a:cubicBezTo>
                <a:cubicBezTo>
                  <a:pt x="239" y="327"/>
                  <a:pt x="239" y="327"/>
                  <a:pt x="239" y="327"/>
                </a:cubicBezTo>
                <a:cubicBezTo>
                  <a:pt x="248" y="327"/>
                  <a:pt x="266" y="327"/>
                  <a:pt x="275" y="310"/>
                </a:cubicBezTo>
                <a:cubicBezTo>
                  <a:pt x="283" y="327"/>
                  <a:pt x="283" y="327"/>
                  <a:pt x="283" y="327"/>
                </a:cubicBezTo>
                <a:cubicBezTo>
                  <a:pt x="248" y="363"/>
                  <a:pt x="213" y="372"/>
                  <a:pt x="195" y="3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3" name="Freeform 13"/>
          <p:cNvSpPr>
            <a:spLocks noChangeArrowheads="1"/>
          </p:cNvSpPr>
          <p:nvPr/>
        </p:nvSpPr>
        <p:spPr bwMode="auto">
          <a:xfrm>
            <a:off x="4635936" y="3957334"/>
            <a:ext cx="281594" cy="597320"/>
          </a:xfrm>
          <a:custGeom>
            <a:avLst/>
            <a:gdLst>
              <a:gd name="T0" fmla="*/ 80388 w 232"/>
              <a:gd name="T1" fmla="*/ 0 h 498"/>
              <a:gd name="T2" fmla="*/ 80388 w 232"/>
              <a:gd name="T3" fmla="*/ 0 h 498"/>
              <a:gd name="T4" fmla="*/ 100259 w 232"/>
              <a:gd name="T5" fmla="*/ 23653 h 498"/>
              <a:gd name="T6" fmla="*/ 72259 w 232"/>
              <a:gd name="T7" fmla="*/ 51323 h 498"/>
              <a:gd name="T8" fmla="*/ 48323 w 232"/>
              <a:gd name="T9" fmla="*/ 27670 h 498"/>
              <a:gd name="T10" fmla="*/ 80388 w 232"/>
              <a:gd name="T11" fmla="*/ 0 h 498"/>
              <a:gd name="T12" fmla="*/ 32516 w 232"/>
              <a:gd name="T13" fmla="*/ 221804 h 498"/>
              <a:gd name="T14" fmla="*/ 32516 w 232"/>
              <a:gd name="T15" fmla="*/ 221804 h 498"/>
              <a:gd name="T16" fmla="*/ 20323 w 232"/>
              <a:gd name="T17" fmla="*/ 181638 h 498"/>
              <a:gd name="T18" fmla="*/ 36581 w 232"/>
              <a:gd name="T19" fmla="*/ 126745 h 498"/>
              <a:gd name="T20" fmla="*/ 36581 w 232"/>
              <a:gd name="T21" fmla="*/ 114695 h 498"/>
              <a:gd name="T22" fmla="*/ 8581 w 232"/>
              <a:gd name="T23" fmla="*/ 126745 h 498"/>
              <a:gd name="T24" fmla="*/ 0 w 232"/>
              <a:gd name="T25" fmla="*/ 118712 h 498"/>
              <a:gd name="T26" fmla="*/ 76323 w 232"/>
              <a:gd name="T27" fmla="*/ 79439 h 498"/>
              <a:gd name="T28" fmla="*/ 84452 w 232"/>
              <a:gd name="T29" fmla="*/ 114695 h 498"/>
              <a:gd name="T30" fmla="*/ 68194 w 232"/>
              <a:gd name="T31" fmla="*/ 174051 h 498"/>
              <a:gd name="T32" fmla="*/ 72259 w 232"/>
              <a:gd name="T33" fmla="*/ 189671 h 498"/>
              <a:gd name="T34" fmla="*/ 96194 w 232"/>
              <a:gd name="T35" fmla="*/ 174051 h 498"/>
              <a:gd name="T36" fmla="*/ 104323 w 232"/>
              <a:gd name="T37" fmla="*/ 181638 h 498"/>
              <a:gd name="T38" fmla="*/ 32516 w 232"/>
              <a:gd name="T39" fmla="*/ 221804 h 49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32" h="498">
                <a:moveTo>
                  <a:pt x="178" y="0"/>
                </a:moveTo>
                <a:lnTo>
                  <a:pt x="178" y="0"/>
                </a:lnTo>
                <a:cubicBezTo>
                  <a:pt x="213" y="0"/>
                  <a:pt x="222" y="27"/>
                  <a:pt x="222" y="53"/>
                </a:cubicBezTo>
                <a:cubicBezTo>
                  <a:pt x="222" y="80"/>
                  <a:pt x="196" y="115"/>
                  <a:pt x="160" y="115"/>
                </a:cubicBezTo>
                <a:cubicBezTo>
                  <a:pt x="125" y="115"/>
                  <a:pt x="107" y="97"/>
                  <a:pt x="107" y="62"/>
                </a:cubicBezTo>
                <a:cubicBezTo>
                  <a:pt x="107" y="35"/>
                  <a:pt x="134" y="0"/>
                  <a:pt x="178" y="0"/>
                </a:cubicBezTo>
                <a:close/>
                <a:moveTo>
                  <a:pt x="72" y="497"/>
                </a:moveTo>
                <a:lnTo>
                  <a:pt x="72" y="497"/>
                </a:lnTo>
                <a:cubicBezTo>
                  <a:pt x="45" y="497"/>
                  <a:pt x="28" y="478"/>
                  <a:pt x="45" y="407"/>
                </a:cubicBezTo>
                <a:cubicBezTo>
                  <a:pt x="81" y="284"/>
                  <a:pt x="81" y="284"/>
                  <a:pt x="81" y="284"/>
                </a:cubicBezTo>
                <a:cubicBezTo>
                  <a:pt x="81" y="266"/>
                  <a:pt x="81" y="257"/>
                  <a:pt x="81" y="257"/>
                </a:cubicBezTo>
                <a:cubicBezTo>
                  <a:pt x="72" y="257"/>
                  <a:pt x="37" y="275"/>
                  <a:pt x="19" y="284"/>
                </a:cubicBezTo>
                <a:cubicBezTo>
                  <a:pt x="0" y="266"/>
                  <a:pt x="0" y="266"/>
                  <a:pt x="0" y="266"/>
                </a:cubicBezTo>
                <a:cubicBezTo>
                  <a:pt x="63" y="213"/>
                  <a:pt x="143" y="178"/>
                  <a:pt x="169" y="178"/>
                </a:cubicBezTo>
                <a:cubicBezTo>
                  <a:pt x="196" y="178"/>
                  <a:pt x="205" y="213"/>
                  <a:pt x="187" y="257"/>
                </a:cubicBezTo>
                <a:cubicBezTo>
                  <a:pt x="151" y="390"/>
                  <a:pt x="151" y="390"/>
                  <a:pt x="151" y="390"/>
                </a:cubicBezTo>
                <a:cubicBezTo>
                  <a:pt x="151" y="416"/>
                  <a:pt x="151" y="425"/>
                  <a:pt x="160" y="425"/>
                </a:cubicBezTo>
                <a:cubicBezTo>
                  <a:pt x="160" y="425"/>
                  <a:pt x="187" y="407"/>
                  <a:pt x="213" y="390"/>
                </a:cubicBezTo>
                <a:cubicBezTo>
                  <a:pt x="231" y="407"/>
                  <a:pt x="231" y="407"/>
                  <a:pt x="231" y="407"/>
                </a:cubicBezTo>
                <a:cubicBezTo>
                  <a:pt x="169" y="478"/>
                  <a:pt x="98" y="497"/>
                  <a:pt x="72" y="4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4" name="Freeform 15"/>
          <p:cNvSpPr>
            <a:spLocks noChangeArrowheads="1"/>
          </p:cNvSpPr>
          <p:nvPr/>
        </p:nvSpPr>
        <p:spPr bwMode="auto">
          <a:xfrm>
            <a:off x="18920397" y="5314103"/>
            <a:ext cx="507720" cy="503454"/>
          </a:xfrm>
          <a:custGeom>
            <a:avLst/>
            <a:gdLst>
              <a:gd name="T0" fmla="*/ 96495 w 417"/>
              <a:gd name="T1" fmla="*/ 0 h 417"/>
              <a:gd name="T2" fmla="*/ 96495 w 417"/>
              <a:gd name="T3" fmla="*/ 0 h 417"/>
              <a:gd name="T4" fmla="*/ 0 w 417"/>
              <a:gd name="T5" fmla="*/ 91641 h 417"/>
              <a:gd name="T6" fmla="*/ 96495 w 417"/>
              <a:gd name="T7" fmla="*/ 186876 h 417"/>
              <a:gd name="T8" fmla="*/ 188459 w 417"/>
              <a:gd name="T9" fmla="*/ 91641 h 417"/>
              <a:gd name="T10" fmla="*/ 96495 w 417"/>
              <a:gd name="T11" fmla="*/ 0 h 417"/>
              <a:gd name="T12" fmla="*/ 116428 w 417"/>
              <a:gd name="T13" fmla="*/ 91641 h 417"/>
              <a:gd name="T14" fmla="*/ 116428 w 417"/>
              <a:gd name="T15" fmla="*/ 91641 h 417"/>
              <a:gd name="T16" fmla="*/ 148593 w 417"/>
              <a:gd name="T17" fmla="*/ 127579 h 417"/>
              <a:gd name="T18" fmla="*/ 128659 w 417"/>
              <a:gd name="T19" fmla="*/ 147344 h 417"/>
              <a:gd name="T20" fmla="*/ 96495 w 417"/>
              <a:gd name="T21" fmla="*/ 111407 h 417"/>
              <a:gd name="T22" fmla="*/ 59799 w 417"/>
              <a:gd name="T23" fmla="*/ 147344 h 417"/>
              <a:gd name="T24" fmla="*/ 39866 w 417"/>
              <a:gd name="T25" fmla="*/ 127579 h 417"/>
              <a:gd name="T26" fmla="*/ 76108 w 417"/>
              <a:gd name="T27" fmla="*/ 91641 h 417"/>
              <a:gd name="T28" fmla="*/ 39866 w 417"/>
              <a:gd name="T29" fmla="*/ 60196 h 417"/>
              <a:gd name="T30" fmla="*/ 59799 w 417"/>
              <a:gd name="T31" fmla="*/ 39981 h 417"/>
              <a:gd name="T32" fmla="*/ 96495 w 417"/>
              <a:gd name="T33" fmla="*/ 71426 h 417"/>
              <a:gd name="T34" fmla="*/ 128659 w 417"/>
              <a:gd name="T35" fmla="*/ 39981 h 417"/>
              <a:gd name="T36" fmla="*/ 148593 w 417"/>
              <a:gd name="T37" fmla="*/ 60196 h 417"/>
              <a:gd name="T38" fmla="*/ 116428 w 417"/>
              <a:gd name="T39" fmla="*/ 91641 h 41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17" h="417">
                <a:moveTo>
                  <a:pt x="213" y="0"/>
                </a:moveTo>
                <a:lnTo>
                  <a:pt x="213" y="0"/>
                </a:lnTo>
                <a:cubicBezTo>
                  <a:pt x="97" y="0"/>
                  <a:pt x="0" y="89"/>
                  <a:pt x="0" y="204"/>
                </a:cubicBezTo>
                <a:cubicBezTo>
                  <a:pt x="0" y="319"/>
                  <a:pt x="97" y="416"/>
                  <a:pt x="213" y="416"/>
                </a:cubicBezTo>
                <a:cubicBezTo>
                  <a:pt x="328" y="416"/>
                  <a:pt x="416" y="319"/>
                  <a:pt x="416" y="204"/>
                </a:cubicBezTo>
                <a:cubicBezTo>
                  <a:pt x="416" y="89"/>
                  <a:pt x="328" y="0"/>
                  <a:pt x="213" y="0"/>
                </a:cubicBezTo>
                <a:close/>
                <a:moveTo>
                  <a:pt x="257" y="204"/>
                </a:moveTo>
                <a:lnTo>
                  <a:pt x="257" y="204"/>
                </a:lnTo>
                <a:cubicBezTo>
                  <a:pt x="328" y="284"/>
                  <a:pt x="328" y="284"/>
                  <a:pt x="328" y="284"/>
                </a:cubicBezTo>
                <a:cubicBezTo>
                  <a:pt x="284" y="328"/>
                  <a:pt x="284" y="328"/>
                  <a:pt x="284" y="328"/>
                </a:cubicBezTo>
                <a:cubicBezTo>
                  <a:pt x="213" y="248"/>
                  <a:pt x="213" y="248"/>
                  <a:pt x="213" y="248"/>
                </a:cubicBezTo>
                <a:cubicBezTo>
                  <a:pt x="132" y="328"/>
                  <a:pt x="132" y="328"/>
                  <a:pt x="132" y="328"/>
                </a:cubicBezTo>
                <a:cubicBezTo>
                  <a:pt x="88" y="284"/>
                  <a:pt x="88" y="284"/>
                  <a:pt x="88" y="284"/>
                </a:cubicBezTo>
                <a:cubicBezTo>
                  <a:pt x="168" y="204"/>
                  <a:pt x="168" y="204"/>
                  <a:pt x="168" y="204"/>
                </a:cubicBezTo>
                <a:cubicBezTo>
                  <a:pt x="88" y="134"/>
                  <a:pt x="88" y="134"/>
                  <a:pt x="88" y="134"/>
                </a:cubicBezTo>
                <a:cubicBezTo>
                  <a:pt x="132" y="89"/>
                  <a:pt x="132" y="89"/>
                  <a:pt x="132" y="89"/>
                </a:cubicBezTo>
                <a:cubicBezTo>
                  <a:pt x="213" y="159"/>
                  <a:pt x="213" y="159"/>
                  <a:pt x="213" y="159"/>
                </a:cubicBezTo>
                <a:cubicBezTo>
                  <a:pt x="284" y="89"/>
                  <a:pt x="284" y="89"/>
                  <a:pt x="284" y="89"/>
                </a:cubicBezTo>
                <a:cubicBezTo>
                  <a:pt x="328" y="134"/>
                  <a:pt x="328" y="134"/>
                  <a:pt x="328" y="134"/>
                </a:cubicBezTo>
                <a:lnTo>
                  <a:pt x="257" y="2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5" name="Freeform 17"/>
          <p:cNvSpPr>
            <a:spLocks noChangeArrowheads="1"/>
          </p:cNvSpPr>
          <p:nvPr/>
        </p:nvSpPr>
        <p:spPr bwMode="auto">
          <a:xfrm>
            <a:off x="9384622" y="5254371"/>
            <a:ext cx="558922" cy="558918"/>
          </a:xfrm>
          <a:custGeom>
            <a:avLst/>
            <a:gdLst>
              <a:gd name="T0" fmla="*/ 104207 w 461"/>
              <a:gd name="T1" fmla="*/ 4060 h 461"/>
              <a:gd name="T2" fmla="*/ 104207 w 461"/>
              <a:gd name="T3" fmla="*/ 4060 h 461"/>
              <a:gd name="T4" fmla="*/ 0 w 461"/>
              <a:gd name="T5" fmla="*/ 107815 h 461"/>
              <a:gd name="T6" fmla="*/ 104207 w 461"/>
              <a:gd name="T7" fmla="*/ 207511 h 461"/>
              <a:gd name="T8" fmla="*/ 207512 w 461"/>
              <a:gd name="T9" fmla="*/ 103755 h 461"/>
              <a:gd name="T10" fmla="*/ 104207 w 461"/>
              <a:gd name="T11" fmla="*/ 4060 h 461"/>
              <a:gd name="T12" fmla="*/ 104207 w 461"/>
              <a:gd name="T13" fmla="*/ 167813 h 461"/>
              <a:gd name="T14" fmla="*/ 104207 w 461"/>
              <a:gd name="T15" fmla="*/ 167813 h 461"/>
              <a:gd name="T16" fmla="*/ 99696 w 461"/>
              <a:gd name="T17" fmla="*/ 167813 h 461"/>
              <a:gd name="T18" fmla="*/ 87967 w 461"/>
              <a:gd name="T19" fmla="*/ 151573 h 461"/>
              <a:gd name="T20" fmla="*/ 104207 w 461"/>
              <a:gd name="T21" fmla="*/ 135784 h 461"/>
              <a:gd name="T22" fmla="*/ 104207 w 461"/>
              <a:gd name="T23" fmla="*/ 135784 h 461"/>
              <a:gd name="T24" fmla="*/ 115936 w 461"/>
              <a:gd name="T25" fmla="*/ 151573 h 461"/>
              <a:gd name="T26" fmla="*/ 104207 w 461"/>
              <a:gd name="T27" fmla="*/ 167813 h 461"/>
              <a:gd name="T28" fmla="*/ 139845 w 461"/>
              <a:gd name="T29" fmla="*/ 96087 h 461"/>
              <a:gd name="T30" fmla="*/ 139845 w 461"/>
              <a:gd name="T31" fmla="*/ 96087 h 461"/>
              <a:gd name="T32" fmla="*/ 128116 w 461"/>
              <a:gd name="T33" fmla="*/ 103755 h 461"/>
              <a:gd name="T34" fmla="*/ 119996 w 461"/>
              <a:gd name="T35" fmla="*/ 111875 h 461"/>
              <a:gd name="T36" fmla="*/ 115936 w 461"/>
              <a:gd name="T37" fmla="*/ 115935 h 461"/>
              <a:gd name="T38" fmla="*/ 111876 w 461"/>
              <a:gd name="T39" fmla="*/ 123604 h 461"/>
              <a:gd name="T40" fmla="*/ 111876 w 461"/>
              <a:gd name="T41" fmla="*/ 123604 h 461"/>
              <a:gd name="T42" fmla="*/ 87967 w 461"/>
              <a:gd name="T43" fmla="*/ 123604 h 461"/>
              <a:gd name="T44" fmla="*/ 87967 w 461"/>
              <a:gd name="T45" fmla="*/ 123604 h 461"/>
              <a:gd name="T46" fmla="*/ 92027 w 461"/>
              <a:gd name="T47" fmla="*/ 103755 h 461"/>
              <a:gd name="T48" fmla="*/ 111876 w 461"/>
              <a:gd name="T49" fmla="*/ 92027 h 461"/>
              <a:gd name="T50" fmla="*/ 115936 w 461"/>
              <a:gd name="T51" fmla="*/ 87967 h 461"/>
              <a:gd name="T52" fmla="*/ 119996 w 461"/>
              <a:gd name="T53" fmla="*/ 79395 h 461"/>
              <a:gd name="T54" fmla="*/ 115936 w 461"/>
              <a:gd name="T55" fmla="*/ 67667 h 461"/>
              <a:gd name="T56" fmla="*/ 104207 w 461"/>
              <a:gd name="T57" fmla="*/ 63607 h 461"/>
              <a:gd name="T58" fmla="*/ 92027 w 461"/>
              <a:gd name="T59" fmla="*/ 67667 h 461"/>
              <a:gd name="T60" fmla="*/ 87967 w 461"/>
              <a:gd name="T61" fmla="*/ 79395 h 461"/>
              <a:gd name="T62" fmla="*/ 87967 w 461"/>
              <a:gd name="T63" fmla="*/ 83455 h 461"/>
              <a:gd name="T64" fmla="*/ 64058 w 461"/>
              <a:gd name="T65" fmla="*/ 83455 h 461"/>
              <a:gd name="T66" fmla="*/ 64058 w 461"/>
              <a:gd name="T67" fmla="*/ 79395 h 461"/>
              <a:gd name="T68" fmla="*/ 79847 w 461"/>
              <a:gd name="T69" fmla="*/ 47818 h 461"/>
              <a:gd name="T70" fmla="*/ 104207 w 461"/>
              <a:gd name="T71" fmla="*/ 43758 h 461"/>
              <a:gd name="T72" fmla="*/ 132176 w 461"/>
              <a:gd name="T73" fmla="*/ 51878 h 461"/>
              <a:gd name="T74" fmla="*/ 143905 w 461"/>
              <a:gd name="T75" fmla="*/ 75787 h 461"/>
              <a:gd name="T76" fmla="*/ 139845 w 461"/>
              <a:gd name="T77" fmla="*/ 96087 h 46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61" h="461">
                <a:moveTo>
                  <a:pt x="231" y="9"/>
                </a:moveTo>
                <a:lnTo>
                  <a:pt x="231" y="9"/>
                </a:lnTo>
                <a:cubicBezTo>
                  <a:pt x="97" y="9"/>
                  <a:pt x="0" y="106"/>
                  <a:pt x="0" y="239"/>
                </a:cubicBezTo>
                <a:cubicBezTo>
                  <a:pt x="0" y="363"/>
                  <a:pt x="106" y="460"/>
                  <a:pt x="231" y="460"/>
                </a:cubicBezTo>
                <a:cubicBezTo>
                  <a:pt x="363" y="460"/>
                  <a:pt x="460" y="354"/>
                  <a:pt x="460" y="230"/>
                </a:cubicBezTo>
                <a:cubicBezTo>
                  <a:pt x="460" y="106"/>
                  <a:pt x="354" y="0"/>
                  <a:pt x="231" y="9"/>
                </a:cubicBezTo>
                <a:close/>
                <a:moveTo>
                  <a:pt x="231" y="372"/>
                </a:moveTo>
                <a:lnTo>
                  <a:pt x="231" y="372"/>
                </a:lnTo>
                <a:cubicBezTo>
                  <a:pt x="221" y="372"/>
                  <a:pt x="221" y="372"/>
                  <a:pt x="221" y="372"/>
                </a:cubicBezTo>
                <a:cubicBezTo>
                  <a:pt x="204" y="372"/>
                  <a:pt x="195" y="354"/>
                  <a:pt x="195" y="336"/>
                </a:cubicBezTo>
                <a:cubicBezTo>
                  <a:pt x="195" y="319"/>
                  <a:pt x="204" y="301"/>
                  <a:pt x="231" y="301"/>
                </a:cubicBezTo>
                <a:cubicBezTo>
                  <a:pt x="248" y="310"/>
                  <a:pt x="257" y="319"/>
                  <a:pt x="257" y="336"/>
                </a:cubicBezTo>
                <a:cubicBezTo>
                  <a:pt x="257" y="363"/>
                  <a:pt x="248" y="372"/>
                  <a:pt x="231" y="372"/>
                </a:cubicBezTo>
                <a:close/>
                <a:moveTo>
                  <a:pt x="310" y="213"/>
                </a:moveTo>
                <a:lnTo>
                  <a:pt x="310" y="213"/>
                </a:lnTo>
                <a:cubicBezTo>
                  <a:pt x="301" y="213"/>
                  <a:pt x="293" y="221"/>
                  <a:pt x="284" y="230"/>
                </a:cubicBezTo>
                <a:cubicBezTo>
                  <a:pt x="266" y="248"/>
                  <a:pt x="266" y="248"/>
                  <a:pt x="266" y="248"/>
                </a:cubicBezTo>
                <a:cubicBezTo>
                  <a:pt x="257" y="248"/>
                  <a:pt x="257" y="257"/>
                  <a:pt x="257" y="257"/>
                </a:cubicBezTo>
                <a:cubicBezTo>
                  <a:pt x="248" y="266"/>
                  <a:pt x="248" y="266"/>
                  <a:pt x="248" y="274"/>
                </a:cubicBezTo>
                <a:cubicBezTo>
                  <a:pt x="195" y="274"/>
                  <a:pt x="195" y="274"/>
                  <a:pt x="195" y="274"/>
                </a:cubicBezTo>
                <a:cubicBezTo>
                  <a:pt x="195" y="257"/>
                  <a:pt x="195" y="248"/>
                  <a:pt x="204" y="230"/>
                </a:cubicBezTo>
                <a:cubicBezTo>
                  <a:pt x="221" y="221"/>
                  <a:pt x="248" y="204"/>
                  <a:pt x="248" y="204"/>
                </a:cubicBezTo>
                <a:lnTo>
                  <a:pt x="257" y="195"/>
                </a:lnTo>
                <a:cubicBezTo>
                  <a:pt x="257" y="185"/>
                  <a:pt x="266" y="176"/>
                  <a:pt x="266" y="176"/>
                </a:cubicBezTo>
                <a:cubicBezTo>
                  <a:pt x="266" y="168"/>
                  <a:pt x="257" y="160"/>
                  <a:pt x="257" y="150"/>
                </a:cubicBezTo>
                <a:cubicBezTo>
                  <a:pt x="248" y="141"/>
                  <a:pt x="240" y="141"/>
                  <a:pt x="231" y="141"/>
                </a:cubicBezTo>
                <a:cubicBezTo>
                  <a:pt x="221" y="141"/>
                  <a:pt x="213" y="141"/>
                  <a:pt x="204" y="150"/>
                </a:cubicBezTo>
                <a:cubicBezTo>
                  <a:pt x="195" y="160"/>
                  <a:pt x="195" y="168"/>
                  <a:pt x="195" y="176"/>
                </a:cubicBezTo>
                <a:cubicBezTo>
                  <a:pt x="195" y="185"/>
                  <a:pt x="195" y="185"/>
                  <a:pt x="195" y="185"/>
                </a:cubicBezTo>
                <a:cubicBezTo>
                  <a:pt x="142" y="185"/>
                  <a:pt x="142" y="185"/>
                  <a:pt x="142" y="185"/>
                </a:cubicBezTo>
                <a:cubicBezTo>
                  <a:pt x="142" y="176"/>
                  <a:pt x="142" y="176"/>
                  <a:pt x="142" y="176"/>
                </a:cubicBezTo>
                <a:cubicBezTo>
                  <a:pt x="142" y="141"/>
                  <a:pt x="150" y="123"/>
                  <a:pt x="177" y="106"/>
                </a:cubicBezTo>
                <a:cubicBezTo>
                  <a:pt x="186" y="97"/>
                  <a:pt x="204" y="97"/>
                  <a:pt x="231" y="97"/>
                </a:cubicBezTo>
                <a:cubicBezTo>
                  <a:pt x="257" y="97"/>
                  <a:pt x="275" y="97"/>
                  <a:pt x="293" y="115"/>
                </a:cubicBezTo>
                <a:cubicBezTo>
                  <a:pt x="310" y="123"/>
                  <a:pt x="319" y="141"/>
                  <a:pt x="319" y="168"/>
                </a:cubicBezTo>
                <a:cubicBezTo>
                  <a:pt x="319" y="185"/>
                  <a:pt x="319" y="195"/>
                  <a:pt x="310" y="2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6" name="Freeform 18"/>
          <p:cNvSpPr>
            <a:spLocks noChangeArrowheads="1"/>
          </p:cNvSpPr>
          <p:nvPr/>
        </p:nvSpPr>
        <p:spPr bwMode="auto">
          <a:xfrm>
            <a:off x="21399272" y="5386632"/>
            <a:ext cx="345594" cy="358392"/>
          </a:xfrm>
          <a:custGeom>
            <a:avLst/>
            <a:gdLst>
              <a:gd name="T0" fmla="*/ 119564 w 285"/>
              <a:gd name="T1" fmla="*/ 56696 h 294"/>
              <a:gd name="T2" fmla="*/ 119564 w 285"/>
              <a:gd name="T3" fmla="*/ 56696 h 294"/>
              <a:gd name="T4" fmla="*/ 75799 w 285"/>
              <a:gd name="T5" fmla="*/ 56696 h 294"/>
              <a:gd name="T6" fmla="*/ 75799 w 285"/>
              <a:gd name="T7" fmla="*/ 8164 h 294"/>
              <a:gd name="T8" fmla="*/ 63617 w 285"/>
              <a:gd name="T9" fmla="*/ 0 h 294"/>
              <a:gd name="T10" fmla="*/ 51886 w 285"/>
              <a:gd name="T11" fmla="*/ 8164 h 294"/>
              <a:gd name="T12" fmla="*/ 51886 w 285"/>
              <a:gd name="T13" fmla="*/ 56696 h 294"/>
              <a:gd name="T14" fmla="*/ 4061 w 285"/>
              <a:gd name="T15" fmla="*/ 56696 h 294"/>
              <a:gd name="T16" fmla="*/ 0 w 285"/>
              <a:gd name="T17" fmla="*/ 64407 h 294"/>
              <a:gd name="T18" fmla="*/ 4061 w 285"/>
              <a:gd name="T19" fmla="*/ 76654 h 294"/>
              <a:gd name="T20" fmla="*/ 51886 w 285"/>
              <a:gd name="T21" fmla="*/ 76654 h 294"/>
              <a:gd name="T22" fmla="*/ 51886 w 285"/>
              <a:gd name="T23" fmla="*/ 124732 h 294"/>
              <a:gd name="T24" fmla="*/ 63617 w 285"/>
              <a:gd name="T25" fmla="*/ 132896 h 294"/>
              <a:gd name="T26" fmla="*/ 75799 w 285"/>
              <a:gd name="T27" fmla="*/ 124732 h 294"/>
              <a:gd name="T28" fmla="*/ 75799 w 285"/>
              <a:gd name="T29" fmla="*/ 76654 h 294"/>
              <a:gd name="T30" fmla="*/ 119564 w 285"/>
              <a:gd name="T31" fmla="*/ 76654 h 294"/>
              <a:gd name="T32" fmla="*/ 128137 w 285"/>
              <a:gd name="T33" fmla="*/ 64407 h 294"/>
              <a:gd name="T34" fmla="*/ 119564 w 285"/>
              <a:gd name="T35" fmla="*/ 56696 h 29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85" h="294">
                <a:moveTo>
                  <a:pt x="265" y="125"/>
                </a:moveTo>
                <a:lnTo>
                  <a:pt x="265" y="125"/>
                </a:lnTo>
                <a:cubicBezTo>
                  <a:pt x="168" y="125"/>
                  <a:pt x="168" y="125"/>
                  <a:pt x="168" y="125"/>
                </a:cubicBezTo>
                <a:cubicBezTo>
                  <a:pt x="168" y="18"/>
                  <a:pt x="168" y="18"/>
                  <a:pt x="168" y="18"/>
                </a:cubicBezTo>
                <a:cubicBezTo>
                  <a:pt x="168" y="0"/>
                  <a:pt x="150" y="0"/>
                  <a:pt x="141" y="0"/>
                </a:cubicBezTo>
                <a:cubicBezTo>
                  <a:pt x="124" y="0"/>
                  <a:pt x="115" y="0"/>
                  <a:pt x="115" y="18"/>
                </a:cubicBezTo>
                <a:cubicBezTo>
                  <a:pt x="115" y="125"/>
                  <a:pt x="115" y="125"/>
                  <a:pt x="115" y="125"/>
                </a:cubicBezTo>
                <a:cubicBezTo>
                  <a:pt x="9" y="125"/>
                  <a:pt x="9" y="125"/>
                  <a:pt x="9" y="125"/>
                </a:cubicBezTo>
                <a:cubicBezTo>
                  <a:pt x="0" y="125"/>
                  <a:pt x="0" y="133"/>
                  <a:pt x="0" y="142"/>
                </a:cubicBezTo>
                <a:cubicBezTo>
                  <a:pt x="0" y="160"/>
                  <a:pt x="0" y="169"/>
                  <a:pt x="9" y="169"/>
                </a:cubicBezTo>
                <a:cubicBezTo>
                  <a:pt x="115" y="169"/>
                  <a:pt x="115" y="169"/>
                  <a:pt x="115" y="169"/>
                </a:cubicBezTo>
                <a:cubicBezTo>
                  <a:pt x="115" y="275"/>
                  <a:pt x="115" y="275"/>
                  <a:pt x="115" y="275"/>
                </a:cubicBezTo>
                <a:cubicBezTo>
                  <a:pt x="115" y="284"/>
                  <a:pt x="124" y="293"/>
                  <a:pt x="141" y="293"/>
                </a:cubicBezTo>
                <a:cubicBezTo>
                  <a:pt x="150" y="293"/>
                  <a:pt x="168" y="284"/>
                  <a:pt x="168" y="275"/>
                </a:cubicBezTo>
                <a:cubicBezTo>
                  <a:pt x="168" y="169"/>
                  <a:pt x="168" y="169"/>
                  <a:pt x="168" y="169"/>
                </a:cubicBezTo>
                <a:cubicBezTo>
                  <a:pt x="265" y="169"/>
                  <a:pt x="265" y="169"/>
                  <a:pt x="265" y="169"/>
                </a:cubicBezTo>
                <a:cubicBezTo>
                  <a:pt x="284" y="169"/>
                  <a:pt x="284" y="160"/>
                  <a:pt x="284" y="142"/>
                </a:cubicBezTo>
                <a:cubicBezTo>
                  <a:pt x="284" y="133"/>
                  <a:pt x="284" y="125"/>
                  <a:pt x="265" y="12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7" name="Freeform 19"/>
          <p:cNvSpPr>
            <a:spLocks noChangeArrowheads="1"/>
          </p:cNvSpPr>
          <p:nvPr/>
        </p:nvSpPr>
        <p:spPr bwMode="auto">
          <a:xfrm>
            <a:off x="20204634" y="5535962"/>
            <a:ext cx="341326" cy="55464"/>
          </a:xfrm>
          <a:custGeom>
            <a:avLst/>
            <a:gdLst>
              <a:gd name="T0" fmla="*/ 118922 w 283"/>
              <a:gd name="T1" fmla="*/ 0 h 45"/>
              <a:gd name="T2" fmla="*/ 118922 w 283"/>
              <a:gd name="T3" fmla="*/ 0 h 45"/>
              <a:gd name="T4" fmla="*/ 4039 w 283"/>
              <a:gd name="T5" fmla="*/ 0 h 45"/>
              <a:gd name="T6" fmla="*/ 0 w 283"/>
              <a:gd name="T7" fmla="*/ 7796 h 45"/>
              <a:gd name="T8" fmla="*/ 4039 w 283"/>
              <a:gd name="T9" fmla="*/ 20178 h 45"/>
              <a:gd name="T10" fmla="*/ 118922 w 283"/>
              <a:gd name="T11" fmla="*/ 20178 h 45"/>
              <a:gd name="T12" fmla="*/ 126551 w 283"/>
              <a:gd name="T13" fmla="*/ 7796 h 45"/>
              <a:gd name="T14" fmla="*/ 118922 w 283"/>
              <a:gd name="T15" fmla="*/ 0 h 4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83" h="45">
                <a:moveTo>
                  <a:pt x="265" y="0"/>
                </a:moveTo>
                <a:lnTo>
                  <a:pt x="265" y="0"/>
                </a:lnTo>
                <a:cubicBezTo>
                  <a:pt x="9" y="0"/>
                  <a:pt x="9" y="0"/>
                  <a:pt x="9" y="0"/>
                </a:cubicBezTo>
                <a:cubicBezTo>
                  <a:pt x="0" y="0"/>
                  <a:pt x="0" y="8"/>
                  <a:pt x="0" y="17"/>
                </a:cubicBezTo>
                <a:cubicBezTo>
                  <a:pt x="0" y="35"/>
                  <a:pt x="0" y="44"/>
                  <a:pt x="9" y="44"/>
                </a:cubicBezTo>
                <a:cubicBezTo>
                  <a:pt x="265" y="44"/>
                  <a:pt x="265" y="44"/>
                  <a:pt x="265" y="44"/>
                </a:cubicBezTo>
                <a:cubicBezTo>
                  <a:pt x="282" y="44"/>
                  <a:pt x="282" y="35"/>
                  <a:pt x="282" y="17"/>
                </a:cubicBezTo>
                <a:cubicBezTo>
                  <a:pt x="282" y="8"/>
                  <a:pt x="282" y="0"/>
                  <a:pt x="265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8" name="Freeform 20"/>
          <p:cNvSpPr>
            <a:spLocks noChangeArrowheads="1"/>
          </p:cNvSpPr>
          <p:nvPr/>
        </p:nvSpPr>
        <p:spPr bwMode="auto">
          <a:xfrm>
            <a:off x="5775107" y="6419140"/>
            <a:ext cx="601588" cy="610120"/>
          </a:xfrm>
          <a:custGeom>
            <a:avLst/>
            <a:gdLst>
              <a:gd name="T0" fmla="*/ 211227 w 497"/>
              <a:gd name="T1" fmla="*/ 3596 h 505"/>
              <a:gd name="T2" fmla="*/ 211227 w 497"/>
              <a:gd name="T3" fmla="*/ 3596 h 505"/>
              <a:gd name="T4" fmla="*/ 203571 w 497"/>
              <a:gd name="T5" fmla="*/ 0 h 505"/>
              <a:gd name="T6" fmla="*/ 199518 w 497"/>
              <a:gd name="T7" fmla="*/ 7642 h 505"/>
              <a:gd name="T8" fmla="*/ 171594 w 497"/>
              <a:gd name="T9" fmla="*/ 75521 h 505"/>
              <a:gd name="T10" fmla="*/ 167541 w 497"/>
              <a:gd name="T11" fmla="*/ 63384 h 505"/>
              <a:gd name="T12" fmla="*/ 155831 w 497"/>
              <a:gd name="T13" fmla="*/ 59338 h 505"/>
              <a:gd name="T14" fmla="*/ 119350 w 497"/>
              <a:gd name="T15" fmla="*/ 59338 h 505"/>
              <a:gd name="T16" fmla="*/ 108091 w 497"/>
              <a:gd name="T17" fmla="*/ 63384 h 505"/>
              <a:gd name="T18" fmla="*/ 4053 w 497"/>
              <a:gd name="T19" fmla="*/ 134859 h 505"/>
              <a:gd name="T20" fmla="*/ 4053 w 497"/>
              <a:gd name="T21" fmla="*/ 151042 h 505"/>
              <a:gd name="T22" fmla="*/ 47740 w 497"/>
              <a:gd name="T23" fmla="*/ 218472 h 505"/>
              <a:gd name="T24" fmla="*/ 63954 w 497"/>
              <a:gd name="T25" fmla="*/ 222518 h 505"/>
              <a:gd name="T26" fmla="*/ 167541 w 497"/>
              <a:gd name="T27" fmla="*/ 146997 h 505"/>
              <a:gd name="T28" fmla="*/ 175648 w 497"/>
              <a:gd name="T29" fmla="*/ 138905 h 505"/>
              <a:gd name="T30" fmla="*/ 187357 w 497"/>
              <a:gd name="T31" fmla="*/ 102943 h 505"/>
              <a:gd name="T32" fmla="*/ 183754 w 497"/>
              <a:gd name="T33" fmla="*/ 91255 h 505"/>
              <a:gd name="T34" fmla="*/ 179701 w 497"/>
              <a:gd name="T35" fmla="*/ 83163 h 505"/>
              <a:gd name="T36" fmla="*/ 211227 w 497"/>
              <a:gd name="T37" fmla="*/ 3596 h 505"/>
              <a:gd name="T38" fmla="*/ 163487 w 497"/>
              <a:gd name="T39" fmla="*/ 111034 h 505"/>
              <a:gd name="T40" fmla="*/ 163487 w 497"/>
              <a:gd name="T41" fmla="*/ 111034 h 505"/>
              <a:gd name="T42" fmla="*/ 139617 w 497"/>
              <a:gd name="T43" fmla="*/ 102943 h 505"/>
              <a:gd name="T44" fmla="*/ 143671 w 497"/>
              <a:gd name="T45" fmla="*/ 79117 h 505"/>
              <a:gd name="T46" fmla="*/ 163487 w 497"/>
              <a:gd name="T47" fmla="*/ 79117 h 505"/>
              <a:gd name="T48" fmla="*/ 159884 w 497"/>
              <a:gd name="T49" fmla="*/ 83163 h 505"/>
              <a:gd name="T50" fmla="*/ 155831 w 497"/>
              <a:gd name="T51" fmla="*/ 91255 h 505"/>
              <a:gd name="T52" fmla="*/ 159884 w 497"/>
              <a:gd name="T53" fmla="*/ 95301 h 505"/>
              <a:gd name="T54" fmla="*/ 163487 w 497"/>
              <a:gd name="T55" fmla="*/ 95301 h 505"/>
              <a:gd name="T56" fmla="*/ 171594 w 497"/>
              <a:gd name="T57" fmla="*/ 91255 h 505"/>
              <a:gd name="T58" fmla="*/ 163487 w 497"/>
              <a:gd name="T59" fmla="*/ 111034 h 505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97" h="505">
                <a:moveTo>
                  <a:pt x="469" y="8"/>
                </a:moveTo>
                <a:lnTo>
                  <a:pt x="469" y="8"/>
                </a:lnTo>
                <a:cubicBezTo>
                  <a:pt x="469" y="8"/>
                  <a:pt x="461" y="0"/>
                  <a:pt x="452" y="0"/>
                </a:cubicBezTo>
                <a:cubicBezTo>
                  <a:pt x="443" y="8"/>
                  <a:pt x="443" y="17"/>
                  <a:pt x="443" y="17"/>
                </a:cubicBezTo>
                <a:cubicBezTo>
                  <a:pt x="461" y="88"/>
                  <a:pt x="416" y="141"/>
                  <a:pt x="381" y="168"/>
                </a:cubicBezTo>
                <a:cubicBezTo>
                  <a:pt x="372" y="141"/>
                  <a:pt x="372" y="141"/>
                  <a:pt x="372" y="141"/>
                </a:cubicBezTo>
                <a:cubicBezTo>
                  <a:pt x="363" y="141"/>
                  <a:pt x="355" y="132"/>
                  <a:pt x="346" y="132"/>
                </a:cubicBezTo>
                <a:cubicBezTo>
                  <a:pt x="265" y="132"/>
                  <a:pt x="265" y="132"/>
                  <a:pt x="265" y="132"/>
                </a:cubicBezTo>
                <a:cubicBezTo>
                  <a:pt x="257" y="132"/>
                  <a:pt x="248" y="132"/>
                  <a:pt x="240" y="141"/>
                </a:cubicBezTo>
                <a:cubicBezTo>
                  <a:pt x="9" y="300"/>
                  <a:pt x="9" y="300"/>
                  <a:pt x="9" y="300"/>
                </a:cubicBezTo>
                <a:cubicBezTo>
                  <a:pt x="0" y="309"/>
                  <a:pt x="0" y="327"/>
                  <a:pt x="9" y="336"/>
                </a:cubicBezTo>
                <a:cubicBezTo>
                  <a:pt x="106" y="486"/>
                  <a:pt x="106" y="486"/>
                  <a:pt x="106" y="486"/>
                </a:cubicBezTo>
                <a:cubicBezTo>
                  <a:pt x="115" y="504"/>
                  <a:pt x="133" y="495"/>
                  <a:pt x="142" y="495"/>
                </a:cubicBezTo>
                <a:cubicBezTo>
                  <a:pt x="372" y="327"/>
                  <a:pt x="372" y="327"/>
                  <a:pt x="372" y="327"/>
                </a:cubicBezTo>
                <a:cubicBezTo>
                  <a:pt x="381" y="327"/>
                  <a:pt x="390" y="309"/>
                  <a:pt x="390" y="309"/>
                </a:cubicBezTo>
                <a:cubicBezTo>
                  <a:pt x="416" y="229"/>
                  <a:pt x="416" y="229"/>
                  <a:pt x="416" y="229"/>
                </a:cubicBezTo>
                <a:cubicBezTo>
                  <a:pt x="416" y="221"/>
                  <a:pt x="416" y="212"/>
                  <a:pt x="408" y="203"/>
                </a:cubicBezTo>
                <a:cubicBezTo>
                  <a:pt x="399" y="185"/>
                  <a:pt x="399" y="185"/>
                  <a:pt x="399" y="185"/>
                </a:cubicBezTo>
                <a:cubicBezTo>
                  <a:pt x="452" y="150"/>
                  <a:pt x="496" y="88"/>
                  <a:pt x="469" y="8"/>
                </a:cubicBezTo>
                <a:close/>
                <a:moveTo>
                  <a:pt x="363" y="247"/>
                </a:moveTo>
                <a:lnTo>
                  <a:pt x="363" y="247"/>
                </a:lnTo>
                <a:cubicBezTo>
                  <a:pt x="346" y="256"/>
                  <a:pt x="319" y="256"/>
                  <a:pt x="310" y="229"/>
                </a:cubicBezTo>
                <a:cubicBezTo>
                  <a:pt x="293" y="212"/>
                  <a:pt x="301" y="194"/>
                  <a:pt x="319" y="176"/>
                </a:cubicBezTo>
                <a:cubicBezTo>
                  <a:pt x="328" y="168"/>
                  <a:pt x="346" y="168"/>
                  <a:pt x="363" y="176"/>
                </a:cubicBezTo>
                <a:cubicBezTo>
                  <a:pt x="355" y="185"/>
                  <a:pt x="355" y="185"/>
                  <a:pt x="355" y="185"/>
                </a:cubicBezTo>
                <a:cubicBezTo>
                  <a:pt x="346" y="185"/>
                  <a:pt x="337" y="194"/>
                  <a:pt x="346" y="203"/>
                </a:cubicBezTo>
                <a:cubicBezTo>
                  <a:pt x="346" y="212"/>
                  <a:pt x="355" y="212"/>
                  <a:pt x="355" y="212"/>
                </a:cubicBezTo>
                <a:cubicBezTo>
                  <a:pt x="363" y="212"/>
                  <a:pt x="363" y="212"/>
                  <a:pt x="363" y="212"/>
                </a:cubicBezTo>
                <a:cubicBezTo>
                  <a:pt x="372" y="212"/>
                  <a:pt x="372" y="212"/>
                  <a:pt x="381" y="203"/>
                </a:cubicBezTo>
                <a:cubicBezTo>
                  <a:pt x="381" y="221"/>
                  <a:pt x="372" y="238"/>
                  <a:pt x="363" y="2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9" name="Freeform 21"/>
          <p:cNvSpPr>
            <a:spLocks noChangeArrowheads="1"/>
          </p:cNvSpPr>
          <p:nvPr/>
        </p:nvSpPr>
        <p:spPr bwMode="auto">
          <a:xfrm>
            <a:off x="5762309" y="7750310"/>
            <a:ext cx="601584" cy="337060"/>
          </a:xfrm>
          <a:custGeom>
            <a:avLst/>
            <a:gdLst>
              <a:gd name="T0" fmla="*/ 112144 w 497"/>
              <a:gd name="T1" fmla="*/ 0 h 276"/>
              <a:gd name="T2" fmla="*/ 112144 w 497"/>
              <a:gd name="T3" fmla="*/ 0 h 276"/>
              <a:gd name="T4" fmla="*/ 0 w 497"/>
              <a:gd name="T5" fmla="*/ 60435 h 276"/>
              <a:gd name="T6" fmla="*/ 112144 w 497"/>
              <a:gd name="T7" fmla="*/ 124959 h 276"/>
              <a:gd name="T8" fmla="*/ 223387 w 497"/>
              <a:gd name="T9" fmla="*/ 60435 h 276"/>
              <a:gd name="T10" fmla="*/ 112144 w 497"/>
              <a:gd name="T11" fmla="*/ 0 h 276"/>
              <a:gd name="T12" fmla="*/ 112144 w 497"/>
              <a:gd name="T13" fmla="*/ 108600 h 276"/>
              <a:gd name="T14" fmla="*/ 112144 w 497"/>
              <a:gd name="T15" fmla="*/ 108600 h 276"/>
              <a:gd name="T16" fmla="*/ 63953 w 497"/>
              <a:gd name="T17" fmla="*/ 60435 h 276"/>
              <a:gd name="T18" fmla="*/ 112144 w 497"/>
              <a:gd name="T19" fmla="*/ 11814 h 276"/>
              <a:gd name="T20" fmla="*/ 159884 w 497"/>
              <a:gd name="T21" fmla="*/ 60435 h 276"/>
              <a:gd name="T22" fmla="*/ 112144 w 497"/>
              <a:gd name="T23" fmla="*/ 108600 h 276"/>
              <a:gd name="T24" fmla="*/ 112144 w 497"/>
              <a:gd name="T25" fmla="*/ 60435 h 276"/>
              <a:gd name="T26" fmla="*/ 112144 w 497"/>
              <a:gd name="T27" fmla="*/ 60435 h 276"/>
              <a:gd name="T28" fmla="*/ 112144 w 497"/>
              <a:gd name="T29" fmla="*/ 35897 h 276"/>
              <a:gd name="T30" fmla="*/ 87823 w 497"/>
              <a:gd name="T31" fmla="*/ 60435 h 276"/>
              <a:gd name="T32" fmla="*/ 112144 w 497"/>
              <a:gd name="T33" fmla="*/ 84517 h 276"/>
              <a:gd name="T34" fmla="*/ 136014 w 497"/>
              <a:gd name="T35" fmla="*/ 60435 h 276"/>
              <a:gd name="T36" fmla="*/ 112144 w 497"/>
              <a:gd name="T37" fmla="*/ 60435 h 27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97" h="276">
                <a:moveTo>
                  <a:pt x="249" y="0"/>
                </a:moveTo>
                <a:lnTo>
                  <a:pt x="249" y="0"/>
                </a:lnTo>
                <a:cubicBezTo>
                  <a:pt x="89" y="0"/>
                  <a:pt x="0" y="115"/>
                  <a:pt x="0" y="133"/>
                </a:cubicBezTo>
                <a:cubicBezTo>
                  <a:pt x="0" y="151"/>
                  <a:pt x="89" y="275"/>
                  <a:pt x="249" y="275"/>
                </a:cubicBezTo>
                <a:cubicBezTo>
                  <a:pt x="408" y="275"/>
                  <a:pt x="496" y="151"/>
                  <a:pt x="496" y="133"/>
                </a:cubicBezTo>
                <a:cubicBezTo>
                  <a:pt x="496" y="115"/>
                  <a:pt x="408" y="0"/>
                  <a:pt x="249" y="0"/>
                </a:cubicBezTo>
                <a:close/>
                <a:moveTo>
                  <a:pt x="249" y="239"/>
                </a:moveTo>
                <a:lnTo>
                  <a:pt x="249" y="239"/>
                </a:lnTo>
                <a:cubicBezTo>
                  <a:pt x="186" y="239"/>
                  <a:pt x="142" y="195"/>
                  <a:pt x="142" y="133"/>
                </a:cubicBezTo>
                <a:cubicBezTo>
                  <a:pt x="142" y="79"/>
                  <a:pt x="186" y="26"/>
                  <a:pt x="249" y="26"/>
                </a:cubicBezTo>
                <a:cubicBezTo>
                  <a:pt x="310" y="26"/>
                  <a:pt x="355" y="79"/>
                  <a:pt x="355" y="133"/>
                </a:cubicBezTo>
                <a:cubicBezTo>
                  <a:pt x="355" y="195"/>
                  <a:pt x="310" y="239"/>
                  <a:pt x="249" y="239"/>
                </a:cubicBezTo>
                <a:close/>
                <a:moveTo>
                  <a:pt x="249" y="133"/>
                </a:moveTo>
                <a:lnTo>
                  <a:pt x="249" y="133"/>
                </a:lnTo>
                <a:cubicBezTo>
                  <a:pt x="239" y="123"/>
                  <a:pt x="266" y="79"/>
                  <a:pt x="249" y="79"/>
                </a:cubicBezTo>
                <a:cubicBezTo>
                  <a:pt x="221" y="79"/>
                  <a:pt x="195" y="107"/>
                  <a:pt x="195" y="133"/>
                </a:cubicBezTo>
                <a:cubicBezTo>
                  <a:pt x="195" y="168"/>
                  <a:pt x="221" y="186"/>
                  <a:pt x="249" y="186"/>
                </a:cubicBezTo>
                <a:cubicBezTo>
                  <a:pt x="274" y="186"/>
                  <a:pt x="302" y="168"/>
                  <a:pt x="302" y="133"/>
                </a:cubicBezTo>
                <a:cubicBezTo>
                  <a:pt x="302" y="123"/>
                  <a:pt x="257" y="142"/>
                  <a:pt x="249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0" name="Freeform 22"/>
          <p:cNvSpPr>
            <a:spLocks noChangeArrowheads="1"/>
          </p:cNvSpPr>
          <p:nvPr/>
        </p:nvSpPr>
        <p:spPr bwMode="auto">
          <a:xfrm>
            <a:off x="4589002" y="7635115"/>
            <a:ext cx="558922" cy="558918"/>
          </a:xfrm>
          <a:custGeom>
            <a:avLst/>
            <a:gdLst>
              <a:gd name="T0" fmla="*/ 103756 w 461"/>
              <a:gd name="T1" fmla="*/ 3609 h 461"/>
              <a:gd name="T2" fmla="*/ 103756 w 461"/>
              <a:gd name="T3" fmla="*/ 3609 h 461"/>
              <a:gd name="T4" fmla="*/ 0 w 461"/>
              <a:gd name="T5" fmla="*/ 107815 h 461"/>
              <a:gd name="T6" fmla="*/ 103756 w 461"/>
              <a:gd name="T7" fmla="*/ 207511 h 461"/>
              <a:gd name="T8" fmla="*/ 207512 w 461"/>
              <a:gd name="T9" fmla="*/ 103755 h 461"/>
              <a:gd name="T10" fmla="*/ 103756 w 461"/>
              <a:gd name="T11" fmla="*/ 3609 h 461"/>
              <a:gd name="T12" fmla="*/ 103756 w 461"/>
              <a:gd name="T13" fmla="*/ 15789 h 461"/>
              <a:gd name="T14" fmla="*/ 103756 w 461"/>
              <a:gd name="T15" fmla="*/ 15789 h 461"/>
              <a:gd name="T16" fmla="*/ 143905 w 461"/>
              <a:gd name="T17" fmla="*/ 23909 h 461"/>
              <a:gd name="T18" fmla="*/ 131274 w 461"/>
              <a:gd name="T19" fmla="*/ 47818 h 461"/>
              <a:gd name="T20" fmla="*/ 103756 w 461"/>
              <a:gd name="T21" fmla="*/ 43758 h 461"/>
              <a:gd name="T22" fmla="*/ 75787 w 461"/>
              <a:gd name="T23" fmla="*/ 47818 h 461"/>
              <a:gd name="T24" fmla="*/ 63607 w 461"/>
              <a:gd name="T25" fmla="*/ 23909 h 461"/>
              <a:gd name="T26" fmla="*/ 103756 w 461"/>
              <a:gd name="T27" fmla="*/ 15789 h 461"/>
              <a:gd name="T28" fmla="*/ 47818 w 461"/>
              <a:gd name="T29" fmla="*/ 131724 h 461"/>
              <a:gd name="T30" fmla="*/ 47818 w 461"/>
              <a:gd name="T31" fmla="*/ 131724 h 461"/>
              <a:gd name="T32" fmla="*/ 23909 w 461"/>
              <a:gd name="T33" fmla="*/ 147513 h 461"/>
              <a:gd name="T34" fmla="*/ 15789 w 461"/>
              <a:gd name="T35" fmla="*/ 107815 h 461"/>
              <a:gd name="T36" fmla="*/ 23909 w 461"/>
              <a:gd name="T37" fmla="*/ 63607 h 461"/>
              <a:gd name="T38" fmla="*/ 47818 w 461"/>
              <a:gd name="T39" fmla="*/ 75335 h 461"/>
              <a:gd name="T40" fmla="*/ 39698 w 461"/>
              <a:gd name="T41" fmla="*/ 103755 h 461"/>
              <a:gd name="T42" fmla="*/ 47818 w 461"/>
              <a:gd name="T43" fmla="*/ 131724 h 461"/>
              <a:gd name="T44" fmla="*/ 103756 w 461"/>
              <a:gd name="T45" fmla="*/ 195331 h 461"/>
              <a:gd name="T46" fmla="*/ 103756 w 461"/>
              <a:gd name="T47" fmla="*/ 195331 h 461"/>
              <a:gd name="T48" fmla="*/ 63607 w 461"/>
              <a:gd name="T49" fmla="*/ 183602 h 461"/>
              <a:gd name="T50" fmla="*/ 75787 w 461"/>
              <a:gd name="T51" fmla="*/ 159693 h 461"/>
              <a:gd name="T52" fmla="*/ 103756 w 461"/>
              <a:gd name="T53" fmla="*/ 167813 h 461"/>
              <a:gd name="T54" fmla="*/ 131274 w 461"/>
              <a:gd name="T55" fmla="*/ 159693 h 461"/>
              <a:gd name="T56" fmla="*/ 143905 w 461"/>
              <a:gd name="T57" fmla="*/ 183602 h 461"/>
              <a:gd name="T58" fmla="*/ 103756 w 461"/>
              <a:gd name="T59" fmla="*/ 195331 h 461"/>
              <a:gd name="T60" fmla="*/ 103756 w 461"/>
              <a:gd name="T61" fmla="*/ 155633 h 461"/>
              <a:gd name="T62" fmla="*/ 103756 w 461"/>
              <a:gd name="T63" fmla="*/ 155633 h 461"/>
              <a:gd name="T64" fmla="*/ 55938 w 461"/>
              <a:gd name="T65" fmla="*/ 103755 h 461"/>
              <a:gd name="T66" fmla="*/ 103756 w 461"/>
              <a:gd name="T67" fmla="*/ 55487 h 461"/>
              <a:gd name="T68" fmla="*/ 151574 w 461"/>
              <a:gd name="T69" fmla="*/ 103755 h 461"/>
              <a:gd name="T70" fmla="*/ 103756 w 461"/>
              <a:gd name="T71" fmla="*/ 155633 h 461"/>
              <a:gd name="T72" fmla="*/ 159694 w 461"/>
              <a:gd name="T73" fmla="*/ 131724 h 461"/>
              <a:gd name="T74" fmla="*/ 159694 w 461"/>
              <a:gd name="T75" fmla="*/ 131724 h 461"/>
              <a:gd name="T76" fmla="*/ 167814 w 461"/>
              <a:gd name="T77" fmla="*/ 103755 h 461"/>
              <a:gd name="T78" fmla="*/ 159694 w 461"/>
              <a:gd name="T79" fmla="*/ 75335 h 461"/>
              <a:gd name="T80" fmla="*/ 183603 w 461"/>
              <a:gd name="T81" fmla="*/ 63607 h 461"/>
              <a:gd name="T82" fmla="*/ 191723 w 461"/>
              <a:gd name="T83" fmla="*/ 103755 h 461"/>
              <a:gd name="T84" fmla="*/ 183603 w 461"/>
              <a:gd name="T85" fmla="*/ 147513 h 461"/>
              <a:gd name="T86" fmla="*/ 159694 w 461"/>
              <a:gd name="T87" fmla="*/ 131724 h 46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61" h="461">
                <a:moveTo>
                  <a:pt x="230" y="8"/>
                </a:moveTo>
                <a:lnTo>
                  <a:pt x="230" y="8"/>
                </a:lnTo>
                <a:cubicBezTo>
                  <a:pt x="97" y="8"/>
                  <a:pt x="0" y="106"/>
                  <a:pt x="0" y="239"/>
                </a:cubicBezTo>
                <a:cubicBezTo>
                  <a:pt x="0" y="363"/>
                  <a:pt x="106" y="460"/>
                  <a:pt x="230" y="460"/>
                </a:cubicBezTo>
                <a:cubicBezTo>
                  <a:pt x="363" y="460"/>
                  <a:pt x="460" y="354"/>
                  <a:pt x="460" y="230"/>
                </a:cubicBezTo>
                <a:cubicBezTo>
                  <a:pt x="460" y="106"/>
                  <a:pt x="354" y="0"/>
                  <a:pt x="230" y="8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56" y="35"/>
                  <a:pt x="291" y="44"/>
                  <a:pt x="319" y="53"/>
                </a:cubicBezTo>
                <a:cubicBezTo>
                  <a:pt x="291" y="106"/>
                  <a:pt x="291" y="106"/>
                  <a:pt x="291" y="106"/>
                </a:cubicBezTo>
                <a:cubicBezTo>
                  <a:pt x="275" y="97"/>
                  <a:pt x="247" y="97"/>
                  <a:pt x="230" y="97"/>
                </a:cubicBezTo>
                <a:cubicBezTo>
                  <a:pt x="203" y="97"/>
                  <a:pt x="185" y="97"/>
                  <a:pt x="168" y="106"/>
                </a:cubicBezTo>
                <a:cubicBezTo>
                  <a:pt x="141" y="53"/>
                  <a:pt x="141" y="53"/>
                  <a:pt x="141" y="53"/>
                </a:cubicBezTo>
                <a:cubicBezTo>
                  <a:pt x="168" y="44"/>
                  <a:pt x="194" y="35"/>
                  <a:pt x="230" y="35"/>
                </a:cubicBezTo>
                <a:close/>
                <a:moveTo>
                  <a:pt x="106" y="292"/>
                </a:moveTo>
                <a:lnTo>
                  <a:pt x="106" y="292"/>
                </a:lnTo>
                <a:cubicBezTo>
                  <a:pt x="53" y="327"/>
                  <a:pt x="53" y="327"/>
                  <a:pt x="53" y="327"/>
                </a:cubicBezTo>
                <a:cubicBezTo>
                  <a:pt x="35" y="301"/>
                  <a:pt x="35" y="265"/>
                  <a:pt x="35" y="239"/>
                </a:cubicBezTo>
                <a:cubicBezTo>
                  <a:pt x="26" y="204"/>
                  <a:pt x="35" y="167"/>
                  <a:pt x="53" y="141"/>
                </a:cubicBezTo>
                <a:cubicBezTo>
                  <a:pt x="106" y="167"/>
                  <a:pt x="106" y="167"/>
                  <a:pt x="106" y="167"/>
                </a:cubicBezTo>
                <a:cubicBezTo>
                  <a:pt x="97" y="185"/>
                  <a:pt x="88" y="212"/>
                  <a:pt x="88" y="230"/>
                </a:cubicBezTo>
                <a:cubicBezTo>
                  <a:pt x="88" y="257"/>
                  <a:pt x="97" y="274"/>
                  <a:pt x="106" y="292"/>
                </a:cubicBezTo>
                <a:close/>
                <a:moveTo>
                  <a:pt x="230" y="433"/>
                </a:moveTo>
                <a:lnTo>
                  <a:pt x="230" y="433"/>
                </a:lnTo>
                <a:cubicBezTo>
                  <a:pt x="194" y="433"/>
                  <a:pt x="168" y="425"/>
                  <a:pt x="141" y="407"/>
                </a:cubicBezTo>
                <a:cubicBezTo>
                  <a:pt x="168" y="354"/>
                  <a:pt x="168" y="354"/>
                  <a:pt x="168" y="354"/>
                </a:cubicBezTo>
                <a:cubicBezTo>
                  <a:pt x="185" y="363"/>
                  <a:pt x="203" y="372"/>
                  <a:pt x="230" y="372"/>
                </a:cubicBezTo>
                <a:cubicBezTo>
                  <a:pt x="247" y="372"/>
                  <a:pt x="275" y="363"/>
                  <a:pt x="291" y="354"/>
                </a:cubicBezTo>
                <a:cubicBezTo>
                  <a:pt x="319" y="407"/>
                  <a:pt x="319" y="407"/>
                  <a:pt x="319" y="407"/>
                </a:cubicBezTo>
                <a:cubicBezTo>
                  <a:pt x="291" y="425"/>
                  <a:pt x="266" y="433"/>
                  <a:pt x="230" y="433"/>
                </a:cubicBezTo>
                <a:close/>
                <a:moveTo>
                  <a:pt x="230" y="345"/>
                </a:moveTo>
                <a:lnTo>
                  <a:pt x="230" y="345"/>
                </a:lnTo>
                <a:cubicBezTo>
                  <a:pt x="168" y="345"/>
                  <a:pt x="124" y="292"/>
                  <a:pt x="124" y="230"/>
                </a:cubicBezTo>
                <a:cubicBezTo>
                  <a:pt x="124" y="167"/>
                  <a:pt x="168" y="123"/>
                  <a:pt x="230" y="123"/>
                </a:cubicBezTo>
                <a:cubicBezTo>
                  <a:pt x="291" y="123"/>
                  <a:pt x="336" y="167"/>
                  <a:pt x="336" y="230"/>
                </a:cubicBezTo>
                <a:cubicBezTo>
                  <a:pt x="336" y="292"/>
                  <a:pt x="291" y="345"/>
                  <a:pt x="230" y="345"/>
                </a:cubicBezTo>
                <a:close/>
                <a:moveTo>
                  <a:pt x="354" y="292"/>
                </a:moveTo>
                <a:lnTo>
                  <a:pt x="354" y="292"/>
                </a:lnTo>
                <a:cubicBezTo>
                  <a:pt x="363" y="274"/>
                  <a:pt x="372" y="257"/>
                  <a:pt x="372" y="230"/>
                </a:cubicBezTo>
                <a:cubicBezTo>
                  <a:pt x="372" y="212"/>
                  <a:pt x="363" y="185"/>
                  <a:pt x="354" y="167"/>
                </a:cubicBezTo>
                <a:cubicBezTo>
                  <a:pt x="407" y="141"/>
                  <a:pt x="407" y="141"/>
                  <a:pt x="407" y="141"/>
                </a:cubicBezTo>
                <a:cubicBezTo>
                  <a:pt x="416" y="167"/>
                  <a:pt x="425" y="195"/>
                  <a:pt x="425" y="230"/>
                </a:cubicBezTo>
                <a:cubicBezTo>
                  <a:pt x="425" y="265"/>
                  <a:pt x="416" y="292"/>
                  <a:pt x="407" y="327"/>
                </a:cubicBezTo>
                <a:lnTo>
                  <a:pt x="354" y="2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1" name="Freeform 23"/>
          <p:cNvSpPr>
            <a:spLocks noChangeArrowheads="1"/>
          </p:cNvSpPr>
          <p:nvPr/>
        </p:nvSpPr>
        <p:spPr bwMode="auto">
          <a:xfrm>
            <a:off x="2216791" y="7664979"/>
            <a:ext cx="516256" cy="507722"/>
          </a:xfrm>
          <a:custGeom>
            <a:avLst/>
            <a:gdLst>
              <a:gd name="T0" fmla="*/ 187140 w 427"/>
              <a:gd name="T1" fmla="*/ 24011 h 417"/>
              <a:gd name="T2" fmla="*/ 187140 w 427"/>
              <a:gd name="T3" fmla="*/ 24011 h 417"/>
              <a:gd name="T4" fmla="*/ 159249 w 427"/>
              <a:gd name="T5" fmla="*/ 4077 h 417"/>
              <a:gd name="T6" fmla="*/ 147552 w 427"/>
              <a:gd name="T7" fmla="*/ 0 h 417"/>
              <a:gd name="T8" fmla="*/ 40037 w 427"/>
              <a:gd name="T9" fmla="*/ 0 h 417"/>
              <a:gd name="T10" fmla="*/ 27891 w 427"/>
              <a:gd name="T11" fmla="*/ 4077 h 417"/>
              <a:gd name="T12" fmla="*/ 4049 w 427"/>
              <a:gd name="T13" fmla="*/ 24011 h 417"/>
              <a:gd name="T14" fmla="*/ 0 w 427"/>
              <a:gd name="T15" fmla="*/ 36242 h 417"/>
              <a:gd name="T16" fmla="*/ 19794 w 427"/>
              <a:gd name="T17" fmla="*/ 180758 h 417"/>
              <a:gd name="T18" fmla="*/ 32390 w 427"/>
              <a:gd name="T19" fmla="*/ 188460 h 417"/>
              <a:gd name="T20" fmla="*/ 159249 w 427"/>
              <a:gd name="T21" fmla="*/ 188460 h 417"/>
              <a:gd name="T22" fmla="*/ 171395 w 427"/>
              <a:gd name="T23" fmla="*/ 180758 h 417"/>
              <a:gd name="T24" fmla="*/ 191638 w 427"/>
              <a:gd name="T25" fmla="*/ 36242 h 417"/>
              <a:gd name="T26" fmla="*/ 187140 w 427"/>
              <a:gd name="T27" fmla="*/ 24011 h 417"/>
              <a:gd name="T28" fmla="*/ 95819 w 427"/>
              <a:gd name="T29" fmla="*/ 120506 h 417"/>
              <a:gd name="T30" fmla="*/ 95819 w 427"/>
              <a:gd name="T31" fmla="*/ 120506 h 417"/>
              <a:gd name="T32" fmla="*/ 48134 w 427"/>
              <a:gd name="T33" fmla="*/ 56176 h 417"/>
              <a:gd name="T34" fmla="*/ 71977 w 427"/>
              <a:gd name="T35" fmla="*/ 56176 h 417"/>
              <a:gd name="T36" fmla="*/ 95819 w 427"/>
              <a:gd name="T37" fmla="*/ 100572 h 417"/>
              <a:gd name="T38" fmla="*/ 119661 w 427"/>
              <a:gd name="T39" fmla="*/ 56176 h 417"/>
              <a:gd name="T40" fmla="*/ 139455 w 427"/>
              <a:gd name="T41" fmla="*/ 56176 h 417"/>
              <a:gd name="T42" fmla="*/ 95819 w 427"/>
              <a:gd name="T43" fmla="*/ 120506 h 417"/>
              <a:gd name="T44" fmla="*/ 16195 w 427"/>
              <a:gd name="T45" fmla="*/ 36242 h 417"/>
              <a:gd name="T46" fmla="*/ 16195 w 427"/>
              <a:gd name="T47" fmla="*/ 36242 h 417"/>
              <a:gd name="T48" fmla="*/ 40037 w 427"/>
              <a:gd name="T49" fmla="*/ 12232 h 417"/>
              <a:gd name="T50" fmla="*/ 147552 w 427"/>
              <a:gd name="T51" fmla="*/ 12232 h 417"/>
              <a:gd name="T52" fmla="*/ 175893 w 427"/>
              <a:gd name="T53" fmla="*/ 36242 h 417"/>
              <a:gd name="T54" fmla="*/ 16195 w 427"/>
              <a:gd name="T55" fmla="*/ 36242 h 41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27" h="417">
                <a:moveTo>
                  <a:pt x="416" y="53"/>
                </a:moveTo>
                <a:lnTo>
                  <a:pt x="416" y="53"/>
                </a:lnTo>
                <a:cubicBezTo>
                  <a:pt x="408" y="44"/>
                  <a:pt x="363" y="9"/>
                  <a:pt x="354" y="9"/>
                </a:cubicBezTo>
                <a:cubicBezTo>
                  <a:pt x="354" y="0"/>
                  <a:pt x="337" y="0"/>
                  <a:pt x="328" y="0"/>
                </a:cubicBezTo>
                <a:cubicBezTo>
                  <a:pt x="89" y="0"/>
                  <a:pt x="89" y="0"/>
                  <a:pt x="89" y="0"/>
                </a:cubicBezTo>
                <a:cubicBezTo>
                  <a:pt x="89" y="0"/>
                  <a:pt x="72" y="0"/>
                  <a:pt x="62" y="9"/>
                </a:cubicBezTo>
                <a:cubicBezTo>
                  <a:pt x="62" y="9"/>
                  <a:pt x="18" y="44"/>
                  <a:pt x="9" y="53"/>
                </a:cubicBezTo>
                <a:cubicBezTo>
                  <a:pt x="0" y="53"/>
                  <a:pt x="0" y="62"/>
                  <a:pt x="0" y="80"/>
                </a:cubicBezTo>
                <a:cubicBezTo>
                  <a:pt x="0" y="88"/>
                  <a:pt x="44" y="399"/>
                  <a:pt x="44" y="399"/>
                </a:cubicBezTo>
                <a:cubicBezTo>
                  <a:pt x="53" y="407"/>
                  <a:pt x="62" y="416"/>
                  <a:pt x="72" y="416"/>
                </a:cubicBezTo>
                <a:cubicBezTo>
                  <a:pt x="354" y="416"/>
                  <a:pt x="354" y="416"/>
                  <a:pt x="354" y="416"/>
                </a:cubicBezTo>
                <a:cubicBezTo>
                  <a:pt x="363" y="416"/>
                  <a:pt x="372" y="407"/>
                  <a:pt x="381" y="399"/>
                </a:cubicBezTo>
                <a:cubicBezTo>
                  <a:pt x="381" y="399"/>
                  <a:pt x="426" y="88"/>
                  <a:pt x="426" y="80"/>
                </a:cubicBezTo>
                <a:cubicBezTo>
                  <a:pt x="426" y="62"/>
                  <a:pt x="416" y="53"/>
                  <a:pt x="416" y="53"/>
                </a:cubicBezTo>
                <a:close/>
                <a:moveTo>
                  <a:pt x="213" y="266"/>
                </a:moveTo>
                <a:lnTo>
                  <a:pt x="213" y="266"/>
                </a:lnTo>
                <a:cubicBezTo>
                  <a:pt x="133" y="266"/>
                  <a:pt x="116" y="150"/>
                  <a:pt x="107" y="124"/>
                </a:cubicBezTo>
                <a:cubicBezTo>
                  <a:pt x="160" y="124"/>
                  <a:pt x="160" y="124"/>
                  <a:pt x="160" y="124"/>
                </a:cubicBezTo>
                <a:cubicBezTo>
                  <a:pt x="160" y="159"/>
                  <a:pt x="178" y="222"/>
                  <a:pt x="213" y="222"/>
                </a:cubicBezTo>
                <a:cubicBezTo>
                  <a:pt x="248" y="222"/>
                  <a:pt x="257" y="159"/>
                  <a:pt x="266" y="124"/>
                </a:cubicBezTo>
                <a:cubicBezTo>
                  <a:pt x="310" y="124"/>
                  <a:pt x="310" y="124"/>
                  <a:pt x="310" y="124"/>
                </a:cubicBezTo>
                <a:cubicBezTo>
                  <a:pt x="310" y="150"/>
                  <a:pt x="293" y="266"/>
                  <a:pt x="213" y="266"/>
                </a:cubicBezTo>
                <a:close/>
                <a:moveTo>
                  <a:pt x="36" y="80"/>
                </a:moveTo>
                <a:lnTo>
                  <a:pt x="36" y="80"/>
                </a:lnTo>
                <a:cubicBezTo>
                  <a:pt x="89" y="27"/>
                  <a:pt x="89" y="27"/>
                  <a:pt x="89" y="27"/>
                </a:cubicBezTo>
                <a:cubicBezTo>
                  <a:pt x="328" y="27"/>
                  <a:pt x="328" y="27"/>
                  <a:pt x="328" y="27"/>
                </a:cubicBezTo>
                <a:cubicBezTo>
                  <a:pt x="391" y="80"/>
                  <a:pt x="391" y="80"/>
                  <a:pt x="391" y="80"/>
                </a:cubicBezTo>
                <a:lnTo>
                  <a:pt x="36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2" name="Freeform 24"/>
          <p:cNvSpPr>
            <a:spLocks noChangeArrowheads="1"/>
          </p:cNvSpPr>
          <p:nvPr/>
        </p:nvSpPr>
        <p:spPr bwMode="auto">
          <a:xfrm>
            <a:off x="6961213" y="6483140"/>
            <a:ext cx="601588" cy="477856"/>
          </a:xfrm>
          <a:custGeom>
            <a:avLst/>
            <a:gdLst>
              <a:gd name="T0" fmla="*/ 111694 w 497"/>
              <a:gd name="T1" fmla="*/ 66842 h 399"/>
              <a:gd name="T2" fmla="*/ 111694 w 497"/>
              <a:gd name="T3" fmla="*/ 66842 h 399"/>
              <a:gd name="T4" fmla="*/ 79717 w 497"/>
              <a:gd name="T5" fmla="*/ 98481 h 399"/>
              <a:gd name="T6" fmla="*/ 111694 w 497"/>
              <a:gd name="T7" fmla="*/ 130119 h 399"/>
              <a:gd name="T8" fmla="*/ 143671 w 497"/>
              <a:gd name="T9" fmla="*/ 98481 h 399"/>
              <a:gd name="T10" fmla="*/ 111694 w 497"/>
              <a:gd name="T11" fmla="*/ 66842 h 399"/>
              <a:gd name="T12" fmla="*/ 199067 w 497"/>
              <a:gd name="T13" fmla="*/ 31193 h 399"/>
              <a:gd name="T14" fmla="*/ 199067 w 497"/>
              <a:gd name="T15" fmla="*/ 31193 h 399"/>
              <a:gd name="T16" fmla="*/ 175197 w 497"/>
              <a:gd name="T17" fmla="*/ 31193 h 399"/>
              <a:gd name="T18" fmla="*/ 163487 w 497"/>
              <a:gd name="T19" fmla="*/ 27182 h 399"/>
              <a:gd name="T20" fmla="*/ 159434 w 497"/>
              <a:gd name="T21" fmla="*/ 3565 h 399"/>
              <a:gd name="T22" fmla="*/ 147274 w 497"/>
              <a:gd name="T23" fmla="*/ 0 h 399"/>
              <a:gd name="T24" fmla="*/ 71610 w 497"/>
              <a:gd name="T25" fmla="*/ 0 h 399"/>
              <a:gd name="T26" fmla="*/ 63954 w 497"/>
              <a:gd name="T27" fmla="*/ 3565 h 399"/>
              <a:gd name="T28" fmla="*/ 55397 w 497"/>
              <a:gd name="T29" fmla="*/ 27182 h 399"/>
              <a:gd name="T30" fmla="*/ 47740 w 497"/>
              <a:gd name="T31" fmla="*/ 31193 h 399"/>
              <a:gd name="T32" fmla="*/ 23870 w 497"/>
              <a:gd name="T33" fmla="*/ 31193 h 399"/>
              <a:gd name="T34" fmla="*/ 0 w 497"/>
              <a:gd name="T35" fmla="*/ 54811 h 399"/>
              <a:gd name="T36" fmla="*/ 0 w 497"/>
              <a:gd name="T37" fmla="*/ 153737 h 399"/>
              <a:gd name="T38" fmla="*/ 23870 w 497"/>
              <a:gd name="T39" fmla="*/ 177354 h 399"/>
              <a:gd name="T40" fmla="*/ 199067 w 497"/>
              <a:gd name="T41" fmla="*/ 177354 h 399"/>
              <a:gd name="T42" fmla="*/ 223388 w 497"/>
              <a:gd name="T43" fmla="*/ 153737 h 399"/>
              <a:gd name="T44" fmla="*/ 223388 w 497"/>
              <a:gd name="T45" fmla="*/ 54811 h 399"/>
              <a:gd name="T46" fmla="*/ 199067 w 497"/>
              <a:gd name="T47" fmla="*/ 31193 h 399"/>
              <a:gd name="T48" fmla="*/ 111694 w 497"/>
              <a:gd name="T49" fmla="*/ 153737 h 399"/>
              <a:gd name="T50" fmla="*/ 111694 w 497"/>
              <a:gd name="T51" fmla="*/ 153737 h 399"/>
              <a:gd name="T52" fmla="*/ 55397 w 497"/>
              <a:gd name="T53" fmla="*/ 98481 h 399"/>
              <a:gd name="T54" fmla="*/ 111694 w 497"/>
              <a:gd name="T55" fmla="*/ 43225 h 399"/>
              <a:gd name="T56" fmla="*/ 167541 w 497"/>
              <a:gd name="T57" fmla="*/ 98481 h 399"/>
              <a:gd name="T58" fmla="*/ 111694 w 497"/>
              <a:gd name="T59" fmla="*/ 153737 h 399"/>
              <a:gd name="T60" fmla="*/ 191411 w 497"/>
              <a:gd name="T61" fmla="*/ 70853 h 399"/>
              <a:gd name="T62" fmla="*/ 191411 w 497"/>
              <a:gd name="T63" fmla="*/ 70853 h 399"/>
              <a:gd name="T64" fmla="*/ 183304 w 497"/>
              <a:gd name="T65" fmla="*/ 62832 h 399"/>
              <a:gd name="T66" fmla="*/ 191411 w 497"/>
              <a:gd name="T67" fmla="*/ 54811 h 399"/>
              <a:gd name="T68" fmla="*/ 199067 w 497"/>
              <a:gd name="T69" fmla="*/ 62832 h 399"/>
              <a:gd name="T70" fmla="*/ 191411 w 497"/>
              <a:gd name="T71" fmla="*/ 70853 h 399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97" h="399">
                <a:moveTo>
                  <a:pt x="248" y="150"/>
                </a:moveTo>
                <a:lnTo>
                  <a:pt x="248" y="150"/>
                </a:lnTo>
                <a:cubicBezTo>
                  <a:pt x="203" y="150"/>
                  <a:pt x="177" y="176"/>
                  <a:pt x="177" y="221"/>
                </a:cubicBezTo>
                <a:cubicBezTo>
                  <a:pt x="177" y="266"/>
                  <a:pt x="203" y="292"/>
                  <a:pt x="248" y="292"/>
                </a:cubicBezTo>
                <a:cubicBezTo>
                  <a:pt x="292" y="292"/>
                  <a:pt x="319" y="266"/>
                  <a:pt x="319" y="221"/>
                </a:cubicBezTo>
                <a:cubicBezTo>
                  <a:pt x="319" y="176"/>
                  <a:pt x="292" y="150"/>
                  <a:pt x="248" y="150"/>
                </a:cubicBezTo>
                <a:close/>
                <a:moveTo>
                  <a:pt x="442" y="70"/>
                </a:moveTo>
                <a:lnTo>
                  <a:pt x="442" y="70"/>
                </a:lnTo>
                <a:cubicBezTo>
                  <a:pt x="389" y="70"/>
                  <a:pt x="389" y="70"/>
                  <a:pt x="389" y="70"/>
                </a:cubicBezTo>
                <a:cubicBezTo>
                  <a:pt x="380" y="70"/>
                  <a:pt x="372" y="70"/>
                  <a:pt x="363" y="61"/>
                </a:cubicBezTo>
                <a:cubicBezTo>
                  <a:pt x="354" y="8"/>
                  <a:pt x="354" y="8"/>
                  <a:pt x="354" y="8"/>
                </a:cubicBezTo>
                <a:cubicBezTo>
                  <a:pt x="345" y="8"/>
                  <a:pt x="336" y="0"/>
                  <a:pt x="327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59" y="0"/>
                  <a:pt x="150" y="8"/>
                  <a:pt x="142" y="8"/>
                </a:cubicBezTo>
                <a:cubicBezTo>
                  <a:pt x="123" y="61"/>
                  <a:pt x="123" y="61"/>
                  <a:pt x="123" y="61"/>
                </a:cubicBezTo>
                <a:cubicBezTo>
                  <a:pt x="123" y="70"/>
                  <a:pt x="115" y="70"/>
                  <a:pt x="106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17" y="70"/>
                  <a:pt x="0" y="97"/>
                  <a:pt x="0" y="12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2"/>
                  <a:pt x="17" y="398"/>
                  <a:pt x="53" y="398"/>
                </a:cubicBezTo>
                <a:cubicBezTo>
                  <a:pt x="442" y="398"/>
                  <a:pt x="442" y="398"/>
                  <a:pt x="442" y="398"/>
                </a:cubicBezTo>
                <a:cubicBezTo>
                  <a:pt x="470" y="398"/>
                  <a:pt x="496" y="372"/>
                  <a:pt x="496" y="345"/>
                </a:cubicBezTo>
                <a:cubicBezTo>
                  <a:pt x="496" y="123"/>
                  <a:pt x="496" y="123"/>
                  <a:pt x="496" y="123"/>
                </a:cubicBezTo>
                <a:cubicBezTo>
                  <a:pt x="496" y="97"/>
                  <a:pt x="470" y="70"/>
                  <a:pt x="442" y="70"/>
                </a:cubicBezTo>
                <a:close/>
                <a:moveTo>
                  <a:pt x="248" y="345"/>
                </a:moveTo>
                <a:lnTo>
                  <a:pt x="248" y="345"/>
                </a:lnTo>
                <a:cubicBezTo>
                  <a:pt x="177" y="345"/>
                  <a:pt x="123" y="292"/>
                  <a:pt x="123" y="221"/>
                </a:cubicBezTo>
                <a:cubicBezTo>
                  <a:pt x="123" y="150"/>
                  <a:pt x="177" y="97"/>
                  <a:pt x="248" y="97"/>
                </a:cubicBezTo>
                <a:cubicBezTo>
                  <a:pt x="319" y="97"/>
                  <a:pt x="372" y="150"/>
                  <a:pt x="372" y="221"/>
                </a:cubicBezTo>
                <a:cubicBezTo>
                  <a:pt x="372" y="292"/>
                  <a:pt x="319" y="345"/>
                  <a:pt x="248" y="345"/>
                </a:cubicBezTo>
                <a:close/>
                <a:moveTo>
                  <a:pt x="425" y="159"/>
                </a:moveTo>
                <a:lnTo>
                  <a:pt x="425" y="159"/>
                </a:lnTo>
                <a:cubicBezTo>
                  <a:pt x="416" y="159"/>
                  <a:pt x="407" y="150"/>
                  <a:pt x="407" y="141"/>
                </a:cubicBezTo>
                <a:cubicBezTo>
                  <a:pt x="407" y="132"/>
                  <a:pt x="416" y="123"/>
                  <a:pt x="425" y="123"/>
                </a:cubicBezTo>
                <a:cubicBezTo>
                  <a:pt x="433" y="123"/>
                  <a:pt x="442" y="132"/>
                  <a:pt x="442" y="141"/>
                </a:cubicBezTo>
                <a:cubicBezTo>
                  <a:pt x="442" y="150"/>
                  <a:pt x="433" y="159"/>
                  <a:pt x="425" y="1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3" name="Freeform 25"/>
          <p:cNvSpPr>
            <a:spLocks noChangeArrowheads="1"/>
          </p:cNvSpPr>
          <p:nvPr/>
        </p:nvSpPr>
        <p:spPr bwMode="auto">
          <a:xfrm>
            <a:off x="13058137" y="6440475"/>
            <a:ext cx="418124" cy="575986"/>
          </a:xfrm>
          <a:custGeom>
            <a:avLst/>
            <a:gdLst>
              <a:gd name="T0" fmla="*/ 87680 w 346"/>
              <a:gd name="T1" fmla="*/ 0 h 479"/>
              <a:gd name="T2" fmla="*/ 87680 w 346"/>
              <a:gd name="T3" fmla="*/ 0 h 479"/>
              <a:gd name="T4" fmla="*/ 71942 w 346"/>
              <a:gd name="T5" fmla="*/ 0 h 479"/>
              <a:gd name="T6" fmla="*/ 71942 w 346"/>
              <a:gd name="T7" fmla="*/ 146752 h 479"/>
              <a:gd name="T8" fmla="*/ 35971 w 346"/>
              <a:gd name="T9" fmla="*/ 146752 h 479"/>
              <a:gd name="T10" fmla="*/ 4496 w 346"/>
              <a:gd name="T11" fmla="*/ 190152 h 479"/>
              <a:gd name="T12" fmla="*/ 55755 w 346"/>
              <a:gd name="T13" fmla="*/ 206259 h 479"/>
              <a:gd name="T14" fmla="*/ 87680 w 346"/>
              <a:gd name="T15" fmla="*/ 166439 h 479"/>
              <a:gd name="T16" fmla="*/ 87680 w 346"/>
              <a:gd name="T17" fmla="*/ 47426 h 479"/>
              <a:gd name="T18" fmla="*/ 115557 w 346"/>
              <a:gd name="T19" fmla="*/ 102906 h 479"/>
              <a:gd name="T20" fmla="*/ 123651 w 346"/>
              <a:gd name="T21" fmla="*/ 102906 h 479"/>
              <a:gd name="T22" fmla="*/ 87680 w 346"/>
              <a:gd name="T23" fmla="*/ 0 h 47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46" h="479">
                <a:moveTo>
                  <a:pt x="195" y="0"/>
                </a:moveTo>
                <a:lnTo>
                  <a:pt x="195" y="0"/>
                </a:lnTo>
                <a:cubicBezTo>
                  <a:pt x="160" y="0"/>
                  <a:pt x="160" y="0"/>
                  <a:pt x="160" y="0"/>
                </a:cubicBezTo>
                <a:cubicBezTo>
                  <a:pt x="160" y="328"/>
                  <a:pt x="160" y="328"/>
                  <a:pt x="160" y="328"/>
                </a:cubicBezTo>
                <a:cubicBezTo>
                  <a:pt x="133" y="319"/>
                  <a:pt x="107" y="319"/>
                  <a:pt x="80" y="328"/>
                </a:cubicBezTo>
                <a:cubicBezTo>
                  <a:pt x="26" y="346"/>
                  <a:pt x="0" y="390"/>
                  <a:pt x="10" y="425"/>
                </a:cubicBezTo>
                <a:cubicBezTo>
                  <a:pt x="26" y="461"/>
                  <a:pt x="71" y="478"/>
                  <a:pt x="124" y="461"/>
                </a:cubicBezTo>
                <a:cubicBezTo>
                  <a:pt x="169" y="443"/>
                  <a:pt x="195" y="408"/>
                  <a:pt x="195" y="372"/>
                </a:cubicBezTo>
                <a:cubicBezTo>
                  <a:pt x="195" y="106"/>
                  <a:pt x="195" y="106"/>
                  <a:pt x="195" y="106"/>
                </a:cubicBezTo>
                <a:cubicBezTo>
                  <a:pt x="266" y="124"/>
                  <a:pt x="266" y="212"/>
                  <a:pt x="257" y="230"/>
                </a:cubicBezTo>
                <a:cubicBezTo>
                  <a:pt x="257" y="239"/>
                  <a:pt x="266" y="248"/>
                  <a:pt x="275" y="230"/>
                </a:cubicBezTo>
                <a:cubicBezTo>
                  <a:pt x="345" y="115"/>
                  <a:pt x="195" y="62"/>
                  <a:pt x="195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4" name="Freeform 26"/>
          <p:cNvSpPr>
            <a:spLocks noChangeArrowheads="1"/>
          </p:cNvSpPr>
          <p:nvPr/>
        </p:nvSpPr>
        <p:spPr bwMode="auto">
          <a:xfrm>
            <a:off x="9405956" y="6470340"/>
            <a:ext cx="516254" cy="524788"/>
          </a:xfrm>
          <a:custGeom>
            <a:avLst/>
            <a:gdLst>
              <a:gd name="T0" fmla="*/ 115433 w 426"/>
              <a:gd name="T1" fmla="*/ 118953 h 435"/>
              <a:gd name="T2" fmla="*/ 115433 w 426"/>
              <a:gd name="T3" fmla="*/ 118953 h 435"/>
              <a:gd name="T4" fmla="*/ 0 w 426"/>
              <a:gd name="T5" fmla="*/ 135113 h 435"/>
              <a:gd name="T6" fmla="*/ 15782 w 426"/>
              <a:gd name="T7" fmla="*/ 154864 h 435"/>
              <a:gd name="T8" fmla="*/ 156014 w 426"/>
              <a:gd name="T9" fmla="*/ 154864 h 435"/>
              <a:gd name="T10" fmla="*/ 156014 w 426"/>
              <a:gd name="T11" fmla="*/ 15711 h 435"/>
              <a:gd name="T12" fmla="*/ 131665 w 426"/>
              <a:gd name="T13" fmla="*/ 0 h 435"/>
              <a:gd name="T14" fmla="*/ 115433 w 426"/>
              <a:gd name="T15" fmla="*/ 118953 h 43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26" h="435">
                <a:moveTo>
                  <a:pt x="256" y="265"/>
                </a:moveTo>
                <a:lnTo>
                  <a:pt x="256" y="265"/>
                </a:lnTo>
                <a:cubicBezTo>
                  <a:pt x="186" y="336"/>
                  <a:pt x="80" y="345"/>
                  <a:pt x="0" y="301"/>
                </a:cubicBezTo>
                <a:cubicBezTo>
                  <a:pt x="9" y="319"/>
                  <a:pt x="17" y="328"/>
                  <a:pt x="35" y="345"/>
                </a:cubicBezTo>
                <a:cubicBezTo>
                  <a:pt x="124" y="434"/>
                  <a:pt x="256" y="434"/>
                  <a:pt x="346" y="345"/>
                </a:cubicBezTo>
                <a:cubicBezTo>
                  <a:pt x="425" y="256"/>
                  <a:pt x="425" y="124"/>
                  <a:pt x="346" y="35"/>
                </a:cubicBezTo>
                <a:cubicBezTo>
                  <a:pt x="328" y="26"/>
                  <a:pt x="310" y="9"/>
                  <a:pt x="292" y="0"/>
                </a:cubicBezTo>
                <a:cubicBezTo>
                  <a:pt x="346" y="88"/>
                  <a:pt x="328" y="194"/>
                  <a:pt x="256" y="26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5" name="Freeform 27"/>
          <p:cNvSpPr>
            <a:spLocks noChangeArrowheads="1"/>
          </p:cNvSpPr>
          <p:nvPr/>
        </p:nvSpPr>
        <p:spPr bwMode="auto">
          <a:xfrm>
            <a:off x="10549396" y="6470340"/>
            <a:ext cx="610118" cy="477856"/>
          </a:xfrm>
          <a:custGeom>
            <a:avLst/>
            <a:gdLst>
              <a:gd name="T0" fmla="*/ 194710 w 506"/>
              <a:gd name="T1" fmla="*/ 31193 h 399"/>
              <a:gd name="T2" fmla="*/ 194710 w 506"/>
              <a:gd name="T3" fmla="*/ 31193 h 399"/>
              <a:gd name="T4" fmla="*/ 75372 w 506"/>
              <a:gd name="T5" fmla="*/ 15596 h 399"/>
              <a:gd name="T6" fmla="*/ 4038 w 506"/>
              <a:gd name="T7" fmla="*/ 98481 h 399"/>
              <a:gd name="T8" fmla="*/ 87485 w 506"/>
              <a:gd name="T9" fmla="*/ 177354 h 399"/>
              <a:gd name="T10" fmla="*/ 170932 w 506"/>
              <a:gd name="T11" fmla="*/ 138140 h 399"/>
              <a:gd name="T12" fmla="*/ 162856 w 506"/>
              <a:gd name="T13" fmla="*/ 94470 h 399"/>
              <a:gd name="T14" fmla="*/ 210412 w 506"/>
              <a:gd name="T15" fmla="*/ 90460 h 399"/>
              <a:gd name="T16" fmla="*/ 194710 w 506"/>
              <a:gd name="T17" fmla="*/ 31193 h 399"/>
              <a:gd name="T18" fmla="*/ 122927 w 506"/>
              <a:gd name="T19" fmla="*/ 134130 h 399"/>
              <a:gd name="T20" fmla="*/ 122927 w 506"/>
              <a:gd name="T21" fmla="*/ 134130 h 399"/>
              <a:gd name="T22" fmla="*/ 107225 w 506"/>
              <a:gd name="T23" fmla="*/ 118088 h 399"/>
              <a:gd name="T24" fmla="*/ 122927 w 506"/>
              <a:gd name="T25" fmla="*/ 102491 h 399"/>
              <a:gd name="T26" fmla="*/ 138630 w 506"/>
              <a:gd name="T27" fmla="*/ 118088 h 399"/>
              <a:gd name="T28" fmla="*/ 122927 w 506"/>
              <a:gd name="T29" fmla="*/ 134130 h 39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06" h="399">
                <a:moveTo>
                  <a:pt x="434" y="70"/>
                </a:moveTo>
                <a:lnTo>
                  <a:pt x="434" y="70"/>
                </a:lnTo>
                <a:cubicBezTo>
                  <a:pt x="354" y="17"/>
                  <a:pt x="265" y="0"/>
                  <a:pt x="168" y="35"/>
                </a:cubicBezTo>
                <a:cubicBezTo>
                  <a:pt x="89" y="53"/>
                  <a:pt x="9" y="141"/>
                  <a:pt x="9" y="221"/>
                </a:cubicBezTo>
                <a:cubicBezTo>
                  <a:pt x="0" y="319"/>
                  <a:pt x="71" y="398"/>
                  <a:pt x="195" y="398"/>
                </a:cubicBezTo>
                <a:cubicBezTo>
                  <a:pt x="337" y="398"/>
                  <a:pt x="381" y="328"/>
                  <a:pt x="381" y="310"/>
                </a:cubicBezTo>
                <a:cubicBezTo>
                  <a:pt x="390" y="292"/>
                  <a:pt x="328" y="248"/>
                  <a:pt x="363" y="212"/>
                </a:cubicBezTo>
                <a:cubicBezTo>
                  <a:pt x="408" y="168"/>
                  <a:pt x="452" y="203"/>
                  <a:pt x="469" y="203"/>
                </a:cubicBezTo>
                <a:cubicBezTo>
                  <a:pt x="496" y="194"/>
                  <a:pt x="505" y="124"/>
                  <a:pt x="434" y="70"/>
                </a:cubicBezTo>
                <a:close/>
                <a:moveTo>
                  <a:pt x="274" y="301"/>
                </a:moveTo>
                <a:lnTo>
                  <a:pt x="274" y="301"/>
                </a:lnTo>
                <a:cubicBezTo>
                  <a:pt x="248" y="301"/>
                  <a:pt x="239" y="283"/>
                  <a:pt x="239" y="265"/>
                </a:cubicBezTo>
                <a:cubicBezTo>
                  <a:pt x="239" y="248"/>
                  <a:pt x="248" y="230"/>
                  <a:pt x="274" y="230"/>
                </a:cubicBezTo>
                <a:cubicBezTo>
                  <a:pt x="293" y="230"/>
                  <a:pt x="309" y="248"/>
                  <a:pt x="309" y="265"/>
                </a:cubicBezTo>
                <a:cubicBezTo>
                  <a:pt x="309" y="283"/>
                  <a:pt x="293" y="301"/>
                  <a:pt x="274" y="3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6" name="Freeform 28"/>
          <p:cNvSpPr>
            <a:spLocks noChangeArrowheads="1"/>
          </p:cNvSpPr>
          <p:nvPr/>
        </p:nvSpPr>
        <p:spPr bwMode="auto">
          <a:xfrm>
            <a:off x="11756833" y="6449009"/>
            <a:ext cx="601588" cy="503454"/>
          </a:xfrm>
          <a:custGeom>
            <a:avLst/>
            <a:gdLst>
              <a:gd name="T0" fmla="*/ 55735 w 498"/>
              <a:gd name="T1" fmla="*/ 36300 h 418"/>
              <a:gd name="T2" fmla="*/ 55735 w 498"/>
              <a:gd name="T3" fmla="*/ 36300 h 418"/>
              <a:gd name="T4" fmla="*/ 16181 w 498"/>
              <a:gd name="T5" fmla="*/ 115622 h 418"/>
              <a:gd name="T6" fmla="*/ 155518 w 498"/>
              <a:gd name="T7" fmla="*/ 51985 h 418"/>
              <a:gd name="T8" fmla="*/ 4045 w 498"/>
              <a:gd name="T9" fmla="*/ 171192 h 418"/>
              <a:gd name="T10" fmla="*/ 19777 w 498"/>
              <a:gd name="T11" fmla="*/ 179258 h 418"/>
              <a:gd name="T12" fmla="*/ 43599 w 498"/>
              <a:gd name="T13" fmla="*/ 139373 h 418"/>
              <a:gd name="T14" fmla="*/ 131696 w 498"/>
              <a:gd name="T15" fmla="*/ 139373 h 418"/>
              <a:gd name="T16" fmla="*/ 210803 w 498"/>
              <a:gd name="T17" fmla="*/ 32267 h 418"/>
              <a:gd name="T18" fmla="*/ 55735 w 498"/>
              <a:gd name="T19" fmla="*/ 36300 h 41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98" h="418">
                <a:moveTo>
                  <a:pt x="124" y="81"/>
                </a:moveTo>
                <a:lnTo>
                  <a:pt x="124" y="81"/>
                </a:lnTo>
                <a:cubicBezTo>
                  <a:pt x="27" y="134"/>
                  <a:pt x="36" y="222"/>
                  <a:pt x="36" y="258"/>
                </a:cubicBezTo>
                <a:cubicBezTo>
                  <a:pt x="159" y="107"/>
                  <a:pt x="346" y="116"/>
                  <a:pt x="346" y="116"/>
                </a:cubicBezTo>
                <a:cubicBezTo>
                  <a:pt x="346" y="116"/>
                  <a:pt x="80" y="204"/>
                  <a:pt x="9" y="382"/>
                </a:cubicBezTo>
                <a:cubicBezTo>
                  <a:pt x="0" y="400"/>
                  <a:pt x="36" y="417"/>
                  <a:pt x="44" y="400"/>
                </a:cubicBezTo>
                <a:cubicBezTo>
                  <a:pt x="62" y="355"/>
                  <a:pt x="97" y="311"/>
                  <a:pt x="97" y="311"/>
                </a:cubicBezTo>
                <a:cubicBezTo>
                  <a:pt x="151" y="329"/>
                  <a:pt x="230" y="355"/>
                  <a:pt x="293" y="311"/>
                </a:cubicBezTo>
                <a:cubicBezTo>
                  <a:pt x="363" y="258"/>
                  <a:pt x="363" y="134"/>
                  <a:pt x="469" y="72"/>
                </a:cubicBezTo>
                <a:cubicBezTo>
                  <a:pt x="497" y="63"/>
                  <a:pt x="249" y="0"/>
                  <a:pt x="124" y="8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7" name="Freeform 29"/>
          <p:cNvSpPr>
            <a:spLocks noChangeArrowheads="1"/>
          </p:cNvSpPr>
          <p:nvPr/>
        </p:nvSpPr>
        <p:spPr bwMode="auto">
          <a:xfrm>
            <a:off x="4597535" y="6440475"/>
            <a:ext cx="537588" cy="554654"/>
          </a:xfrm>
          <a:custGeom>
            <a:avLst/>
            <a:gdLst>
              <a:gd name="T0" fmla="*/ 111726 w 444"/>
              <a:gd name="T1" fmla="*/ 150538 h 462"/>
              <a:gd name="T2" fmla="*/ 111726 w 444"/>
              <a:gd name="T3" fmla="*/ 150538 h 462"/>
              <a:gd name="T4" fmla="*/ 144162 w 444"/>
              <a:gd name="T5" fmla="*/ 114802 h 462"/>
              <a:gd name="T6" fmla="*/ 199574 w 444"/>
              <a:gd name="T7" fmla="*/ 31716 h 462"/>
              <a:gd name="T8" fmla="*/ 191916 w 444"/>
              <a:gd name="T9" fmla="*/ 23675 h 462"/>
              <a:gd name="T10" fmla="*/ 155875 w 444"/>
              <a:gd name="T11" fmla="*/ 23675 h 462"/>
              <a:gd name="T12" fmla="*/ 100013 w 444"/>
              <a:gd name="T13" fmla="*/ 0 h 462"/>
              <a:gd name="T14" fmla="*/ 44150 w 444"/>
              <a:gd name="T15" fmla="*/ 23675 h 462"/>
              <a:gd name="T16" fmla="*/ 8109 w 444"/>
              <a:gd name="T17" fmla="*/ 23675 h 462"/>
              <a:gd name="T18" fmla="*/ 0 w 444"/>
              <a:gd name="T19" fmla="*/ 31716 h 462"/>
              <a:gd name="T20" fmla="*/ 55863 w 444"/>
              <a:gd name="T21" fmla="*/ 114802 h 462"/>
              <a:gd name="T22" fmla="*/ 87849 w 444"/>
              <a:gd name="T23" fmla="*/ 150538 h 462"/>
              <a:gd name="T24" fmla="*/ 87849 w 444"/>
              <a:gd name="T25" fmla="*/ 166172 h 462"/>
              <a:gd name="T26" fmla="*/ 48204 w 444"/>
              <a:gd name="T27" fmla="*/ 185827 h 462"/>
              <a:gd name="T28" fmla="*/ 100013 w 444"/>
              <a:gd name="T29" fmla="*/ 205928 h 462"/>
              <a:gd name="T30" fmla="*/ 147766 w 444"/>
              <a:gd name="T31" fmla="*/ 185827 h 462"/>
              <a:gd name="T32" fmla="*/ 111726 w 444"/>
              <a:gd name="T33" fmla="*/ 166172 h 462"/>
              <a:gd name="T34" fmla="*/ 111726 w 444"/>
              <a:gd name="T35" fmla="*/ 150538 h 462"/>
              <a:gd name="T36" fmla="*/ 144162 w 444"/>
              <a:gd name="T37" fmla="*/ 94700 h 462"/>
              <a:gd name="T38" fmla="*/ 144162 w 444"/>
              <a:gd name="T39" fmla="*/ 94700 h 462"/>
              <a:gd name="T40" fmla="*/ 155875 w 444"/>
              <a:gd name="T41" fmla="*/ 39756 h 462"/>
              <a:gd name="T42" fmla="*/ 183807 w 444"/>
              <a:gd name="T43" fmla="*/ 39756 h 462"/>
              <a:gd name="T44" fmla="*/ 144162 w 444"/>
              <a:gd name="T45" fmla="*/ 94700 h 462"/>
              <a:gd name="T46" fmla="*/ 100013 w 444"/>
              <a:gd name="T47" fmla="*/ 16081 h 462"/>
              <a:gd name="T48" fmla="*/ 100013 w 444"/>
              <a:gd name="T49" fmla="*/ 16081 h 462"/>
              <a:gd name="T50" fmla="*/ 144162 w 444"/>
              <a:gd name="T51" fmla="*/ 31716 h 462"/>
              <a:gd name="T52" fmla="*/ 100013 w 444"/>
              <a:gd name="T53" fmla="*/ 51370 h 462"/>
              <a:gd name="T54" fmla="*/ 55863 w 444"/>
              <a:gd name="T55" fmla="*/ 31716 h 462"/>
              <a:gd name="T56" fmla="*/ 100013 w 444"/>
              <a:gd name="T57" fmla="*/ 16081 h 462"/>
              <a:gd name="T58" fmla="*/ 16218 w 444"/>
              <a:gd name="T59" fmla="*/ 39756 h 462"/>
              <a:gd name="T60" fmla="*/ 16218 w 444"/>
              <a:gd name="T61" fmla="*/ 39756 h 462"/>
              <a:gd name="T62" fmla="*/ 44150 w 444"/>
              <a:gd name="T63" fmla="*/ 39756 h 462"/>
              <a:gd name="T64" fmla="*/ 55863 w 444"/>
              <a:gd name="T65" fmla="*/ 94700 h 462"/>
              <a:gd name="T66" fmla="*/ 16218 w 444"/>
              <a:gd name="T67" fmla="*/ 39756 h 46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44" h="462">
                <a:moveTo>
                  <a:pt x="248" y="337"/>
                </a:moveTo>
                <a:lnTo>
                  <a:pt x="248" y="337"/>
                </a:lnTo>
                <a:cubicBezTo>
                  <a:pt x="248" y="302"/>
                  <a:pt x="275" y="283"/>
                  <a:pt x="320" y="257"/>
                </a:cubicBezTo>
                <a:cubicBezTo>
                  <a:pt x="373" y="221"/>
                  <a:pt x="443" y="177"/>
                  <a:pt x="443" y="71"/>
                </a:cubicBezTo>
                <a:cubicBezTo>
                  <a:pt x="443" y="62"/>
                  <a:pt x="434" y="53"/>
                  <a:pt x="426" y="53"/>
                </a:cubicBezTo>
                <a:cubicBezTo>
                  <a:pt x="346" y="53"/>
                  <a:pt x="346" y="53"/>
                  <a:pt x="346" y="53"/>
                </a:cubicBezTo>
                <a:cubicBezTo>
                  <a:pt x="328" y="27"/>
                  <a:pt x="293" y="0"/>
                  <a:pt x="222" y="0"/>
                </a:cubicBezTo>
                <a:cubicBezTo>
                  <a:pt x="151" y="0"/>
                  <a:pt x="116" y="27"/>
                  <a:pt x="98" y="53"/>
                </a:cubicBezTo>
                <a:cubicBezTo>
                  <a:pt x="18" y="53"/>
                  <a:pt x="18" y="53"/>
                  <a:pt x="18" y="53"/>
                </a:cubicBezTo>
                <a:cubicBezTo>
                  <a:pt x="9" y="53"/>
                  <a:pt x="0" y="62"/>
                  <a:pt x="0" y="71"/>
                </a:cubicBezTo>
                <a:cubicBezTo>
                  <a:pt x="0" y="177"/>
                  <a:pt x="62" y="221"/>
                  <a:pt x="124" y="257"/>
                </a:cubicBezTo>
                <a:cubicBezTo>
                  <a:pt x="169" y="283"/>
                  <a:pt x="195" y="302"/>
                  <a:pt x="195" y="337"/>
                </a:cubicBezTo>
                <a:cubicBezTo>
                  <a:pt x="195" y="372"/>
                  <a:pt x="195" y="372"/>
                  <a:pt x="195" y="372"/>
                </a:cubicBezTo>
                <a:cubicBezTo>
                  <a:pt x="142" y="381"/>
                  <a:pt x="107" y="399"/>
                  <a:pt x="107" y="416"/>
                </a:cubicBezTo>
                <a:cubicBezTo>
                  <a:pt x="107" y="443"/>
                  <a:pt x="160" y="461"/>
                  <a:pt x="222" y="461"/>
                </a:cubicBezTo>
                <a:cubicBezTo>
                  <a:pt x="283" y="461"/>
                  <a:pt x="328" y="443"/>
                  <a:pt x="328" y="416"/>
                </a:cubicBezTo>
                <a:cubicBezTo>
                  <a:pt x="328" y="399"/>
                  <a:pt x="302" y="381"/>
                  <a:pt x="248" y="372"/>
                </a:cubicBezTo>
                <a:lnTo>
                  <a:pt x="248" y="337"/>
                </a:lnTo>
                <a:close/>
                <a:moveTo>
                  <a:pt x="320" y="212"/>
                </a:moveTo>
                <a:lnTo>
                  <a:pt x="320" y="212"/>
                </a:lnTo>
                <a:cubicBezTo>
                  <a:pt x="337" y="186"/>
                  <a:pt x="346" y="142"/>
                  <a:pt x="346" y="89"/>
                </a:cubicBezTo>
                <a:cubicBezTo>
                  <a:pt x="408" y="89"/>
                  <a:pt x="408" y="89"/>
                  <a:pt x="408" y="89"/>
                </a:cubicBezTo>
                <a:cubicBezTo>
                  <a:pt x="399" y="151"/>
                  <a:pt x="364" y="186"/>
                  <a:pt x="320" y="212"/>
                </a:cubicBezTo>
                <a:close/>
                <a:moveTo>
                  <a:pt x="222" y="36"/>
                </a:moveTo>
                <a:lnTo>
                  <a:pt x="222" y="36"/>
                </a:lnTo>
                <a:cubicBezTo>
                  <a:pt x="293" y="36"/>
                  <a:pt x="320" y="62"/>
                  <a:pt x="320" y="71"/>
                </a:cubicBezTo>
                <a:cubicBezTo>
                  <a:pt x="320" y="80"/>
                  <a:pt x="293" y="106"/>
                  <a:pt x="222" y="115"/>
                </a:cubicBezTo>
                <a:cubicBezTo>
                  <a:pt x="151" y="106"/>
                  <a:pt x="124" y="80"/>
                  <a:pt x="124" y="71"/>
                </a:cubicBezTo>
                <a:cubicBezTo>
                  <a:pt x="124" y="62"/>
                  <a:pt x="151" y="36"/>
                  <a:pt x="222" y="36"/>
                </a:cubicBezTo>
                <a:close/>
                <a:moveTo>
                  <a:pt x="36" y="89"/>
                </a:moveTo>
                <a:lnTo>
                  <a:pt x="36" y="89"/>
                </a:lnTo>
                <a:cubicBezTo>
                  <a:pt x="98" y="89"/>
                  <a:pt x="98" y="89"/>
                  <a:pt x="98" y="89"/>
                </a:cubicBezTo>
                <a:cubicBezTo>
                  <a:pt x="98" y="142"/>
                  <a:pt x="107" y="186"/>
                  <a:pt x="124" y="212"/>
                </a:cubicBezTo>
                <a:cubicBezTo>
                  <a:pt x="80" y="186"/>
                  <a:pt x="36" y="151"/>
                  <a:pt x="36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8" name="Freeform 30"/>
          <p:cNvSpPr>
            <a:spLocks noChangeArrowheads="1"/>
          </p:cNvSpPr>
          <p:nvPr/>
        </p:nvSpPr>
        <p:spPr bwMode="auto">
          <a:xfrm>
            <a:off x="3373031" y="7635114"/>
            <a:ext cx="597320" cy="567452"/>
          </a:xfrm>
          <a:custGeom>
            <a:avLst/>
            <a:gdLst>
              <a:gd name="T0" fmla="*/ 59356 w 498"/>
              <a:gd name="T1" fmla="*/ 210688 h 470"/>
              <a:gd name="T2" fmla="*/ 59356 w 498"/>
              <a:gd name="T3" fmla="*/ 210688 h 470"/>
              <a:gd name="T4" fmla="*/ 83009 w 498"/>
              <a:gd name="T5" fmla="*/ 210688 h 470"/>
              <a:gd name="T6" fmla="*/ 130762 w 498"/>
              <a:gd name="T7" fmla="*/ 119045 h 470"/>
              <a:gd name="T8" fmla="*/ 190117 w 498"/>
              <a:gd name="T9" fmla="*/ 119045 h 470"/>
              <a:gd name="T10" fmla="*/ 221804 w 498"/>
              <a:gd name="T11" fmla="*/ 103322 h 470"/>
              <a:gd name="T12" fmla="*/ 190117 w 498"/>
              <a:gd name="T13" fmla="*/ 87599 h 470"/>
              <a:gd name="T14" fmla="*/ 130762 w 498"/>
              <a:gd name="T15" fmla="*/ 87599 h 470"/>
              <a:gd name="T16" fmla="*/ 83009 w 498"/>
              <a:gd name="T17" fmla="*/ 0 h 470"/>
              <a:gd name="T18" fmla="*/ 59356 w 498"/>
              <a:gd name="T19" fmla="*/ 0 h 470"/>
              <a:gd name="T20" fmla="*/ 87026 w 498"/>
              <a:gd name="T21" fmla="*/ 87599 h 470"/>
              <a:gd name="T22" fmla="*/ 47753 w 498"/>
              <a:gd name="T23" fmla="*/ 87599 h 470"/>
              <a:gd name="T24" fmla="*/ 23653 w 498"/>
              <a:gd name="T25" fmla="*/ 67384 h 470"/>
              <a:gd name="T26" fmla="*/ 0 w 498"/>
              <a:gd name="T27" fmla="*/ 67384 h 470"/>
              <a:gd name="T28" fmla="*/ 16066 w 498"/>
              <a:gd name="T29" fmla="*/ 103322 h 470"/>
              <a:gd name="T30" fmla="*/ 0 w 498"/>
              <a:gd name="T31" fmla="*/ 143304 h 470"/>
              <a:gd name="T32" fmla="*/ 23653 w 498"/>
              <a:gd name="T33" fmla="*/ 143304 h 470"/>
              <a:gd name="T34" fmla="*/ 47753 w 498"/>
              <a:gd name="T35" fmla="*/ 119045 h 470"/>
              <a:gd name="T36" fmla="*/ 87026 w 498"/>
              <a:gd name="T37" fmla="*/ 119045 h 470"/>
              <a:gd name="T38" fmla="*/ 59356 w 498"/>
              <a:gd name="T39" fmla="*/ 210688 h 470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98" h="470">
                <a:moveTo>
                  <a:pt x="133" y="469"/>
                </a:moveTo>
                <a:lnTo>
                  <a:pt x="133" y="469"/>
                </a:lnTo>
                <a:cubicBezTo>
                  <a:pt x="186" y="469"/>
                  <a:pt x="186" y="469"/>
                  <a:pt x="186" y="469"/>
                </a:cubicBezTo>
                <a:cubicBezTo>
                  <a:pt x="293" y="265"/>
                  <a:pt x="293" y="265"/>
                  <a:pt x="293" y="265"/>
                </a:cubicBezTo>
                <a:cubicBezTo>
                  <a:pt x="426" y="265"/>
                  <a:pt x="426" y="265"/>
                  <a:pt x="426" y="265"/>
                </a:cubicBezTo>
                <a:cubicBezTo>
                  <a:pt x="426" y="265"/>
                  <a:pt x="497" y="265"/>
                  <a:pt x="497" y="230"/>
                </a:cubicBezTo>
                <a:cubicBezTo>
                  <a:pt x="497" y="195"/>
                  <a:pt x="426" y="195"/>
                  <a:pt x="426" y="195"/>
                </a:cubicBezTo>
                <a:cubicBezTo>
                  <a:pt x="293" y="195"/>
                  <a:pt x="293" y="195"/>
                  <a:pt x="293" y="195"/>
                </a:cubicBezTo>
                <a:cubicBezTo>
                  <a:pt x="186" y="0"/>
                  <a:pt x="186" y="0"/>
                  <a:pt x="186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95" y="195"/>
                  <a:pt x="195" y="195"/>
                  <a:pt x="195" y="195"/>
                </a:cubicBezTo>
                <a:cubicBezTo>
                  <a:pt x="107" y="195"/>
                  <a:pt x="107" y="195"/>
                  <a:pt x="107" y="195"/>
                </a:cubicBezTo>
                <a:cubicBezTo>
                  <a:pt x="53" y="150"/>
                  <a:pt x="53" y="150"/>
                  <a:pt x="53" y="150"/>
                </a:cubicBezTo>
                <a:cubicBezTo>
                  <a:pt x="0" y="150"/>
                  <a:pt x="0" y="150"/>
                  <a:pt x="0" y="150"/>
                </a:cubicBezTo>
                <a:cubicBezTo>
                  <a:pt x="36" y="230"/>
                  <a:pt x="36" y="230"/>
                  <a:pt x="36" y="230"/>
                </a:cubicBezTo>
                <a:cubicBezTo>
                  <a:pt x="0" y="319"/>
                  <a:pt x="0" y="319"/>
                  <a:pt x="0" y="319"/>
                </a:cubicBezTo>
                <a:cubicBezTo>
                  <a:pt x="53" y="319"/>
                  <a:pt x="53" y="319"/>
                  <a:pt x="53" y="319"/>
                </a:cubicBezTo>
                <a:cubicBezTo>
                  <a:pt x="107" y="265"/>
                  <a:pt x="107" y="265"/>
                  <a:pt x="107" y="265"/>
                </a:cubicBezTo>
                <a:cubicBezTo>
                  <a:pt x="195" y="265"/>
                  <a:pt x="195" y="265"/>
                  <a:pt x="195" y="265"/>
                </a:cubicBezTo>
                <a:lnTo>
                  <a:pt x="133" y="469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grpSp>
        <p:nvGrpSpPr>
          <p:cNvPr id="29" name="Group 1"/>
          <p:cNvGrpSpPr>
            <a:grpSpLocks/>
          </p:cNvGrpSpPr>
          <p:nvPr/>
        </p:nvGrpSpPr>
        <p:grpSpPr bwMode="auto">
          <a:xfrm>
            <a:off x="6982548" y="7643647"/>
            <a:ext cx="558918" cy="550386"/>
            <a:chOff x="7197121" y="8332916"/>
            <a:chExt cx="553830" cy="543285"/>
          </a:xfrm>
          <a:solidFill>
            <a:schemeClr val="tx2"/>
          </a:solidFill>
        </p:grpSpPr>
        <p:sp>
          <p:nvSpPr>
            <p:cNvPr id="30" name="Freeform 31"/>
            <p:cNvSpPr>
              <a:spLocks noChangeArrowheads="1"/>
            </p:cNvSpPr>
            <p:nvPr/>
          </p:nvSpPr>
          <p:spPr bwMode="auto">
            <a:xfrm>
              <a:off x="7197121" y="8332916"/>
              <a:ext cx="553830" cy="543285"/>
            </a:xfrm>
            <a:custGeom>
              <a:avLst/>
              <a:gdLst>
                <a:gd name="T0" fmla="*/ 276915 w 462"/>
                <a:gd name="T1" fmla="*/ 0 h 453"/>
                <a:gd name="T2" fmla="*/ 276915 w 462"/>
                <a:gd name="T3" fmla="*/ 0 h 453"/>
                <a:gd name="T4" fmla="*/ 0 w 462"/>
                <a:gd name="T5" fmla="*/ 266246 h 453"/>
                <a:gd name="T6" fmla="*/ 276915 w 462"/>
                <a:gd name="T7" fmla="*/ 542086 h 453"/>
                <a:gd name="T8" fmla="*/ 552631 w 462"/>
                <a:gd name="T9" fmla="*/ 266246 h 453"/>
                <a:gd name="T10" fmla="*/ 276915 w 462"/>
                <a:gd name="T11" fmla="*/ 0 h 453"/>
                <a:gd name="T12" fmla="*/ 276915 w 462"/>
                <a:gd name="T13" fmla="*/ 478523 h 453"/>
                <a:gd name="T14" fmla="*/ 276915 w 462"/>
                <a:gd name="T15" fmla="*/ 478523 h 453"/>
                <a:gd name="T16" fmla="*/ 63535 w 462"/>
                <a:gd name="T17" fmla="*/ 266246 h 453"/>
                <a:gd name="T18" fmla="*/ 276915 w 462"/>
                <a:gd name="T19" fmla="*/ 53969 h 453"/>
                <a:gd name="T20" fmla="*/ 489097 w 462"/>
                <a:gd name="T21" fmla="*/ 266246 h 453"/>
                <a:gd name="T22" fmla="*/ 276915 w 462"/>
                <a:gd name="T23" fmla="*/ 478523 h 45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2" h="453">
                  <a:moveTo>
                    <a:pt x="231" y="0"/>
                  </a:moveTo>
                  <a:lnTo>
                    <a:pt x="231" y="0"/>
                  </a:lnTo>
                  <a:cubicBezTo>
                    <a:pt x="106" y="0"/>
                    <a:pt x="0" y="98"/>
                    <a:pt x="0" y="222"/>
                  </a:cubicBezTo>
                  <a:cubicBezTo>
                    <a:pt x="0" y="346"/>
                    <a:pt x="106" y="452"/>
                    <a:pt x="231" y="452"/>
                  </a:cubicBezTo>
                  <a:cubicBezTo>
                    <a:pt x="355" y="452"/>
                    <a:pt x="461" y="346"/>
                    <a:pt x="461" y="222"/>
                  </a:cubicBezTo>
                  <a:cubicBezTo>
                    <a:pt x="461" y="98"/>
                    <a:pt x="355" y="0"/>
                    <a:pt x="231" y="0"/>
                  </a:cubicBezTo>
                  <a:close/>
                  <a:moveTo>
                    <a:pt x="231" y="399"/>
                  </a:moveTo>
                  <a:lnTo>
                    <a:pt x="231" y="399"/>
                  </a:lnTo>
                  <a:cubicBezTo>
                    <a:pt x="133" y="399"/>
                    <a:pt x="53" y="319"/>
                    <a:pt x="53" y="222"/>
                  </a:cubicBezTo>
                  <a:cubicBezTo>
                    <a:pt x="53" y="124"/>
                    <a:pt x="133" y="45"/>
                    <a:pt x="231" y="45"/>
                  </a:cubicBezTo>
                  <a:cubicBezTo>
                    <a:pt x="328" y="45"/>
                    <a:pt x="408" y="124"/>
                    <a:pt x="408" y="222"/>
                  </a:cubicBezTo>
                  <a:cubicBezTo>
                    <a:pt x="408" y="319"/>
                    <a:pt x="328" y="399"/>
                    <a:pt x="231" y="399"/>
                  </a:cubicBezTo>
                  <a:close/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7200"/>
            </a:p>
          </p:txBody>
        </p:sp>
        <p:sp>
          <p:nvSpPr>
            <p:cNvPr id="31" name="Freeform 32"/>
            <p:cNvSpPr>
              <a:spLocks noChangeArrowheads="1"/>
            </p:cNvSpPr>
            <p:nvPr/>
          </p:nvSpPr>
          <p:spPr bwMode="auto">
            <a:xfrm>
              <a:off x="7450784" y="8450839"/>
              <a:ext cx="126832" cy="261114"/>
            </a:xfrm>
            <a:custGeom>
              <a:avLst/>
              <a:gdLst>
                <a:gd name="T0" fmla="*/ 42672 w 107"/>
                <a:gd name="T1" fmla="*/ 0 h 222"/>
                <a:gd name="T2" fmla="*/ 0 w 107"/>
                <a:gd name="T3" fmla="*/ 0 h 222"/>
                <a:gd name="T4" fmla="*/ 0 w 107"/>
                <a:gd name="T5" fmla="*/ 156433 h 222"/>
                <a:gd name="T6" fmla="*/ 105496 w 107"/>
                <a:gd name="T7" fmla="*/ 259938 h 222"/>
                <a:gd name="T8" fmla="*/ 125647 w 107"/>
                <a:gd name="T9" fmla="*/ 229357 h 222"/>
                <a:gd name="T10" fmla="*/ 42672 w 107"/>
                <a:gd name="T11" fmla="*/ 134086 h 222"/>
                <a:gd name="T12" fmla="*/ 42672 w 107"/>
                <a:gd name="T13" fmla="*/ 0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7" h="222">
                  <a:moveTo>
                    <a:pt x="36" y="0"/>
                  </a:moveTo>
                  <a:lnTo>
                    <a:pt x="0" y="0"/>
                  </a:lnTo>
                  <a:lnTo>
                    <a:pt x="0" y="133"/>
                  </a:lnTo>
                  <a:lnTo>
                    <a:pt x="89" y="221"/>
                  </a:lnTo>
                  <a:lnTo>
                    <a:pt x="106" y="195"/>
                  </a:lnTo>
                  <a:lnTo>
                    <a:pt x="36" y="114"/>
                  </a:lnTo>
                  <a:lnTo>
                    <a:pt x="36" y="0"/>
                  </a:lnTo>
                </a:path>
              </a:pathLst>
            </a:custGeom>
            <a:grpFill/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7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7200"/>
            </a:p>
          </p:txBody>
        </p:sp>
      </p:grpSp>
      <p:sp>
        <p:nvSpPr>
          <p:cNvPr id="32" name="Freeform 33"/>
          <p:cNvSpPr>
            <a:spLocks noChangeArrowheads="1"/>
          </p:cNvSpPr>
          <p:nvPr/>
        </p:nvSpPr>
        <p:spPr bwMode="auto">
          <a:xfrm>
            <a:off x="20200368" y="10101189"/>
            <a:ext cx="409590" cy="430922"/>
          </a:xfrm>
          <a:custGeom>
            <a:avLst/>
            <a:gdLst>
              <a:gd name="T0" fmla="*/ 55910 w 338"/>
              <a:gd name="T1" fmla="*/ 159887 h 356"/>
              <a:gd name="T2" fmla="*/ 55910 w 338"/>
              <a:gd name="T3" fmla="*/ 159887 h 356"/>
              <a:gd name="T4" fmla="*/ 44187 w 338"/>
              <a:gd name="T5" fmla="*/ 151780 h 356"/>
              <a:gd name="T6" fmla="*/ 4058 w 338"/>
              <a:gd name="T7" fmla="*/ 99985 h 356"/>
              <a:gd name="T8" fmla="*/ 8116 w 338"/>
              <a:gd name="T9" fmla="*/ 80169 h 356"/>
              <a:gd name="T10" fmla="*/ 27955 w 338"/>
              <a:gd name="T11" fmla="*/ 80169 h 356"/>
              <a:gd name="T12" fmla="*/ 55910 w 338"/>
              <a:gd name="T13" fmla="*/ 116199 h 356"/>
              <a:gd name="T14" fmla="*/ 119936 w 338"/>
              <a:gd name="T15" fmla="*/ 12160 h 356"/>
              <a:gd name="T16" fmla="*/ 143833 w 338"/>
              <a:gd name="T17" fmla="*/ 4053 h 356"/>
              <a:gd name="T18" fmla="*/ 147891 w 338"/>
              <a:gd name="T19" fmla="*/ 27924 h 356"/>
              <a:gd name="T20" fmla="*/ 72142 w 338"/>
              <a:gd name="T21" fmla="*/ 151780 h 356"/>
              <a:gd name="T22" fmla="*/ 55910 w 338"/>
              <a:gd name="T23" fmla="*/ 159887 h 35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38" h="356">
                <a:moveTo>
                  <a:pt x="124" y="355"/>
                </a:moveTo>
                <a:lnTo>
                  <a:pt x="124" y="355"/>
                </a:lnTo>
                <a:cubicBezTo>
                  <a:pt x="115" y="355"/>
                  <a:pt x="107" y="346"/>
                  <a:pt x="98" y="337"/>
                </a:cubicBezTo>
                <a:cubicBezTo>
                  <a:pt x="9" y="222"/>
                  <a:pt x="9" y="222"/>
                  <a:pt x="9" y="222"/>
                </a:cubicBezTo>
                <a:cubicBezTo>
                  <a:pt x="0" y="204"/>
                  <a:pt x="0" y="187"/>
                  <a:pt x="18" y="178"/>
                </a:cubicBezTo>
                <a:cubicBezTo>
                  <a:pt x="36" y="160"/>
                  <a:pt x="53" y="168"/>
                  <a:pt x="62" y="178"/>
                </a:cubicBezTo>
                <a:cubicBezTo>
                  <a:pt x="124" y="258"/>
                  <a:pt x="124" y="258"/>
                  <a:pt x="124" y="258"/>
                </a:cubicBezTo>
                <a:cubicBezTo>
                  <a:pt x="266" y="27"/>
                  <a:pt x="266" y="27"/>
                  <a:pt x="266" y="27"/>
                </a:cubicBezTo>
                <a:cubicBezTo>
                  <a:pt x="284" y="9"/>
                  <a:pt x="301" y="0"/>
                  <a:pt x="319" y="9"/>
                </a:cubicBezTo>
                <a:cubicBezTo>
                  <a:pt x="337" y="18"/>
                  <a:pt x="337" y="45"/>
                  <a:pt x="328" y="62"/>
                </a:cubicBezTo>
                <a:cubicBezTo>
                  <a:pt x="160" y="337"/>
                  <a:pt x="160" y="337"/>
                  <a:pt x="160" y="337"/>
                </a:cubicBezTo>
                <a:cubicBezTo>
                  <a:pt x="151" y="346"/>
                  <a:pt x="142" y="355"/>
                  <a:pt x="124" y="355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3" name="Freeform 34"/>
          <p:cNvSpPr>
            <a:spLocks noChangeArrowheads="1"/>
          </p:cNvSpPr>
          <p:nvPr/>
        </p:nvSpPr>
        <p:spPr bwMode="auto">
          <a:xfrm>
            <a:off x="17853758" y="7613780"/>
            <a:ext cx="341326" cy="601588"/>
          </a:xfrm>
          <a:custGeom>
            <a:avLst/>
            <a:gdLst>
              <a:gd name="T0" fmla="*/ 126553 w 284"/>
              <a:gd name="T1" fmla="*/ 51794 h 497"/>
              <a:gd name="T2" fmla="*/ 126553 w 284"/>
              <a:gd name="T3" fmla="*/ 51794 h 497"/>
              <a:gd name="T4" fmla="*/ 126553 w 284"/>
              <a:gd name="T5" fmla="*/ 27923 h 497"/>
              <a:gd name="T6" fmla="*/ 63500 w 284"/>
              <a:gd name="T7" fmla="*/ 0 h 497"/>
              <a:gd name="T8" fmla="*/ 0 w 284"/>
              <a:gd name="T9" fmla="*/ 27923 h 497"/>
              <a:gd name="T10" fmla="*/ 0 w 284"/>
              <a:gd name="T11" fmla="*/ 51794 h 497"/>
              <a:gd name="T12" fmla="*/ 43377 w 284"/>
              <a:gd name="T13" fmla="*/ 111694 h 497"/>
              <a:gd name="T14" fmla="*/ 0 w 284"/>
              <a:gd name="T15" fmla="*/ 171594 h 497"/>
              <a:gd name="T16" fmla="*/ 0 w 284"/>
              <a:gd name="T17" fmla="*/ 199518 h 497"/>
              <a:gd name="T18" fmla="*/ 63500 w 284"/>
              <a:gd name="T19" fmla="*/ 223388 h 497"/>
              <a:gd name="T20" fmla="*/ 126553 w 284"/>
              <a:gd name="T21" fmla="*/ 199518 h 497"/>
              <a:gd name="T22" fmla="*/ 126553 w 284"/>
              <a:gd name="T23" fmla="*/ 171594 h 497"/>
              <a:gd name="T24" fmla="*/ 83176 w 284"/>
              <a:gd name="T25" fmla="*/ 111694 h 497"/>
              <a:gd name="T26" fmla="*/ 126553 w 284"/>
              <a:gd name="T27" fmla="*/ 51794 h 497"/>
              <a:gd name="T28" fmla="*/ 19676 w 284"/>
              <a:gd name="T29" fmla="*/ 27923 h 497"/>
              <a:gd name="T30" fmla="*/ 19676 w 284"/>
              <a:gd name="T31" fmla="*/ 27923 h 497"/>
              <a:gd name="T32" fmla="*/ 63500 w 284"/>
              <a:gd name="T33" fmla="*/ 15763 h 497"/>
              <a:gd name="T34" fmla="*/ 106877 w 284"/>
              <a:gd name="T35" fmla="*/ 27923 h 497"/>
              <a:gd name="T36" fmla="*/ 110901 w 284"/>
              <a:gd name="T37" fmla="*/ 31977 h 497"/>
              <a:gd name="T38" fmla="*/ 63500 w 284"/>
              <a:gd name="T39" fmla="*/ 43687 h 497"/>
              <a:gd name="T40" fmla="*/ 15651 w 284"/>
              <a:gd name="T41" fmla="*/ 31977 h 497"/>
              <a:gd name="T42" fmla="*/ 19676 w 284"/>
              <a:gd name="T43" fmla="*/ 27923 h 497"/>
              <a:gd name="T44" fmla="*/ 67525 w 284"/>
              <a:gd name="T45" fmla="*/ 111694 h 497"/>
              <a:gd name="T46" fmla="*/ 67525 w 284"/>
              <a:gd name="T47" fmla="*/ 111694 h 497"/>
              <a:gd name="T48" fmla="*/ 91225 w 284"/>
              <a:gd name="T49" fmla="*/ 147724 h 497"/>
              <a:gd name="T50" fmla="*/ 110901 w 284"/>
              <a:gd name="T51" fmla="*/ 171594 h 497"/>
              <a:gd name="T52" fmla="*/ 110901 w 284"/>
              <a:gd name="T53" fmla="*/ 187357 h 497"/>
              <a:gd name="T54" fmla="*/ 67525 w 284"/>
              <a:gd name="T55" fmla="*/ 159434 h 497"/>
              <a:gd name="T56" fmla="*/ 59475 w 284"/>
              <a:gd name="T57" fmla="*/ 159434 h 497"/>
              <a:gd name="T58" fmla="*/ 15651 w 284"/>
              <a:gd name="T59" fmla="*/ 187357 h 497"/>
              <a:gd name="T60" fmla="*/ 15651 w 284"/>
              <a:gd name="T61" fmla="*/ 171594 h 497"/>
              <a:gd name="T62" fmla="*/ 35775 w 284"/>
              <a:gd name="T63" fmla="*/ 147724 h 497"/>
              <a:gd name="T64" fmla="*/ 59475 w 284"/>
              <a:gd name="T65" fmla="*/ 111694 h 497"/>
              <a:gd name="T66" fmla="*/ 35775 w 284"/>
              <a:gd name="T67" fmla="*/ 79717 h 497"/>
              <a:gd name="T68" fmla="*/ 15651 w 284"/>
              <a:gd name="T69" fmla="*/ 51794 h 497"/>
              <a:gd name="T70" fmla="*/ 15651 w 284"/>
              <a:gd name="T71" fmla="*/ 39633 h 497"/>
              <a:gd name="T72" fmla="*/ 63500 w 284"/>
              <a:gd name="T73" fmla="*/ 51794 h 497"/>
              <a:gd name="T74" fmla="*/ 110901 w 284"/>
              <a:gd name="T75" fmla="*/ 39633 h 497"/>
              <a:gd name="T76" fmla="*/ 110901 w 284"/>
              <a:gd name="T77" fmla="*/ 51794 h 497"/>
              <a:gd name="T78" fmla="*/ 91225 w 284"/>
              <a:gd name="T79" fmla="*/ 79717 h 497"/>
              <a:gd name="T80" fmla="*/ 67525 w 284"/>
              <a:gd name="T81" fmla="*/ 111694 h 49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84" h="497">
                <a:moveTo>
                  <a:pt x="283" y="115"/>
                </a:moveTo>
                <a:lnTo>
                  <a:pt x="283" y="115"/>
                </a:lnTo>
                <a:cubicBezTo>
                  <a:pt x="283" y="62"/>
                  <a:pt x="283" y="62"/>
                  <a:pt x="283" y="62"/>
                </a:cubicBezTo>
                <a:cubicBezTo>
                  <a:pt x="283" y="35"/>
                  <a:pt x="221" y="0"/>
                  <a:pt x="142" y="0"/>
                </a:cubicBezTo>
                <a:cubicBezTo>
                  <a:pt x="61" y="0"/>
                  <a:pt x="0" y="35"/>
                  <a:pt x="0" y="62"/>
                </a:cubicBezTo>
                <a:cubicBezTo>
                  <a:pt x="0" y="62"/>
                  <a:pt x="0" y="62"/>
                  <a:pt x="0" y="115"/>
                </a:cubicBezTo>
                <a:cubicBezTo>
                  <a:pt x="0" y="168"/>
                  <a:pt x="97" y="213"/>
                  <a:pt x="97" y="248"/>
                </a:cubicBezTo>
                <a:cubicBezTo>
                  <a:pt x="97" y="292"/>
                  <a:pt x="0" y="328"/>
                  <a:pt x="0" y="381"/>
                </a:cubicBezTo>
                <a:cubicBezTo>
                  <a:pt x="0" y="434"/>
                  <a:pt x="0" y="443"/>
                  <a:pt x="0" y="443"/>
                </a:cubicBezTo>
                <a:cubicBezTo>
                  <a:pt x="0" y="460"/>
                  <a:pt x="61" y="496"/>
                  <a:pt x="142" y="496"/>
                </a:cubicBezTo>
                <a:cubicBezTo>
                  <a:pt x="221" y="496"/>
                  <a:pt x="283" y="460"/>
                  <a:pt x="283" y="443"/>
                </a:cubicBezTo>
                <a:cubicBezTo>
                  <a:pt x="283" y="443"/>
                  <a:pt x="283" y="434"/>
                  <a:pt x="283" y="381"/>
                </a:cubicBezTo>
                <a:cubicBezTo>
                  <a:pt x="283" y="328"/>
                  <a:pt x="186" y="292"/>
                  <a:pt x="186" y="248"/>
                </a:cubicBezTo>
                <a:cubicBezTo>
                  <a:pt x="186" y="213"/>
                  <a:pt x="283" y="168"/>
                  <a:pt x="283" y="115"/>
                </a:cubicBezTo>
                <a:close/>
                <a:moveTo>
                  <a:pt x="44" y="62"/>
                </a:moveTo>
                <a:lnTo>
                  <a:pt x="44" y="62"/>
                </a:lnTo>
                <a:cubicBezTo>
                  <a:pt x="61" y="53"/>
                  <a:pt x="88" y="35"/>
                  <a:pt x="142" y="35"/>
                </a:cubicBezTo>
                <a:cubicBezTo>
                  <a:pt x="195" y="35"/>
                  <a:pt x="239" y="62"/>
                  <a:pt x="239" y="62"/>
                </a:cubicBezTo>
                <a:cubicBezTo>
                  <a:pt x="248" y="62"/>
                  <a:pt x="257" y="71"/>
                  <a:pt x="248" y="71"/>
                </a:cubicBezTo>
                <a:cubicBezTo>
                  <a:pt x="230" y="88"/>
                  <a:pt x="186" y="97"/>
                  <a:pt x="142" y="97"/>
                </a:cubicBezTo>
                <a:cubicBezTo>
                  <a:pt x="97" y="97"/>
                  <a:pt x="53" y="88"/>
                  <a:pt x="35" y="71"/>
                </a:cubicBezTo>
                <a:cubicBezTo>
                  <a:pt x="26" y="71"/>
                  <a:pt x="44" y="62"/>
                  <a:pt x="44" y="62"/>
                </a:cubicBezTo>
                <a:close/>
                <a:moveTo>
                  <a:pt x="151" y="248"/>
                </a:moveTo>
                <a:lnTo>
                  <a:pt x="151" y="248"/>
                </a:lnTo>
                <a:cubicBezTo>
                  <a:pt x="151" y="283"/>
                  <a:pt x="177" y="301"/>
                  <a:pt x="204" y="328"/>
                </a:cubicBezTo>
                <a:cubicBezTo>
                  <a:pt x="221" y="345"/>
                  <a:pt x="248" y="372"/>
                  <a:pt x="248" y="381"/>
                </a:cubicBezTo>
                <a:cubicBezTo>
                  <a:pt x="248" y="416"/>
                  <a:pt x="248" y="416"/>
                  <a:pt x="248" y="416"/>
                </a:cubicBezTo>
                <a:cubicBezTo>
                  <a:pt x="230" y="407"/>
                  <a:pt x="151" y="390"/>
                  <a:pt x="151" y="354"/>
                </a:cubicBezTo>
                <a:cubicBezTo>
                  <a:pt x="151" y="337"/>
                  <a:pt x="133" y="337"/>
                  <a:pt x="133" y="354"/>
                </a:cubicBezTo>
                <a:cubicBezTo>
                  <a:pt x="133" y="390"/>
                  <a:pt x="61" y="407"/>
                  <a:pt x="35" y="416"/>
                </a:cubicBezTo>
                <a:cubicBezTo>
                  <a:pt x="35" y="381"/>
                  <a:pt x="35" y="381"/>
                  <a:pt x="35" y="381"/>
                </a:cubicBezTo>
                <a:cubicBezTo>
                  <a:pt x="35" y="372"/>
                  <a:pt x="61" y="345"/>
                  <a:pt x="80" y="328"/>
                </a:cubicBezTo>
                <a:cubicBezTo>
                  <a:pt x="106" y="301"/>
                  <a:pt x="133" y="283"/>
                  <a:pt x="133" y="248"/>
                </a:cubicBezTo>
                <a:cubicBezTo>
                  <a:pt x="133" y="222"/>
                  <a:pt x="106" y="203"/>
                  <a:pt x="80" y="177"/>
                </a:cubicBezTo>
                <a:cubicBezTo>
                  <a:pt x="61" y="159"/>
                  <a:pt x="35" y="132"/>
                  <a:pt x="35" y="115"/>
                </a:cubicBezTo>
                <a:cubicBezTo>
                  <a:pt x="35" y="88"/>
                  <a:pt x="35" y="88"/>
                  <a:pt x="35" y="88"/>
                </a:cubicBezTo>
                <a:cubicBezTo>
                  <a:pt x="61" y="106"/>
                  <a:pt x="97" y="115"/>
                  <a:pt x="142" y="115"/>
                </a:cubicBezTo>
                <a:cubicBezTo>
                  <a:pt x="186" y="115"/>
                  <a:pt x="230" y="106"/>
                  <a:pt x="248" y="88"/>
                </a:cubicBezTo>
                <a:cubicBezTo>
                  <a:pt x="248" y="115"/>
                  <a:pt x="248" y="115"/>
                  <a:pt x="248" y="115"/>
                </a:cubicBezTo>
                <a:cubicBezTo>
                  <a:pt x="248" y="132"/>
                  <a:pt x="221" y="159"/>
                  <a:pt x="204" y="177"/>
                </a:cubicBezTo>
                <a:cubicBezTo>
                  <a:pt x="177" y="203"/>
                  <a:pt x="151" y="222"/>
                  <a:pt x="151" y="2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4" name="Freeform 35"/>
          <p:cNvSpPr>
            <a:spLocks noChangeArrowheads="1"/>
          </p:cNvSpPr>
          <p:nvPr/>
        </p:nvSpPr>
        <p:spPr bwMode="auto">
          <a:xfrm>
            <a:off x="21356605" y="4119463"/>
            <a:ext cx="430924" cy="503454"/>
          </a:xfrm>
          <a:custGeom>
            <a:avLst/>
            <a:gdLst>
              <a:gd name="T0" fmla="*/ 144078 w 355"/>
              <a:gd name="T1" fmla="*/ 63340 h 417"/>
              <a:gd name="T2" fmla="*/ 144078 w 355"/>
              <a:gd name="T3" fmla="*/ 63340 h 417"/>
              <a:gd name="T4" fmla="*/ 123754 w 355"/>
              <a:gd name="T5" fmla="*/ 63340 h 417"/>
              <a:gd name="T6" fmla="*/ 123754 w 355"/>
              <a:gd name="T7" fmla="*/ 47617 h 417"/>
              <a:gd name="T8" fmla="*/ 79492 w 355"/>
              <a:gd name="T9" fmla="*/ 0 h 417"/>
              <a:gd name="T10" fmla="*/ 35681 w 355"/>
              <a:gd name="T11" fmla="*/ 47617 h 417"/>
              <a:gd name="T12" fmla="*/ 35681 w 355"/>
              <a:gd name="T13" fmla="*/ 63340 h 417"/>
              <a:gd name="T14" fmla="*/ 11291 w 355"/>
              <a:gd name="T15" fmla="*/ 63340 h 417"/>
              <a:gd name="T16" fmla="*/ 0 w 355"/>
              <a:gd name="T17" fmla="*/ 79512 h 417"/>
              <a:gd name="T18" fmla="*/ 0 w 355"/>
              <a:gd name="T19" fmla="*/ 167110 h 417"/>
              <a:gd name="T20" fmla="*/ 11291 w 355"/>
              <a:gd name="T21" fmla="*/ 178790 h 417"/>
              <a:gd name="T22" fmla="*/ 23938 w 355"/>
              <a:gd name="T23" fmla="*/ 182833 h 417"/>
              <a:gd name="T24" fmla="*/ 47876 w 355"/>
              <a:gd name="T25" fmla="*/ 186876 h 417"/>
              <a:gd name="T26" fmla="*/ 111559 w 355"/>
              <a:gd name="T27" fmla="*/ 186876 h 417"/>
              <a:gd name="T28" fmla="*/ 135497 w 355"/>
              <a:gd name="T29" fmla="*/ 182833 h 417"/>
              <a:gd name="T30" fmla="*/ 147692 w 355"/>
              <a:gd name="T31" fmla="*/ 178790 h 417"/>
              <a:gd name="T32" fmla="*/ 159886 w 355"/>
              <a:gd name="T33" fmla="*/ 167110 h 417"/>
              <a:gd name="T34" fmla="*/ 159886 w 355"/>
              <a:gd name="T35" fmla="*/ 79512 h 417"/>
              <a:gd name="T36" fmla="*/ 144078 w 355"/>
              <a:gd name="T37" fmla="*/ 63340 h 417"/>
              <a:gd name="T38" fmla="*/ 55554 w 355"/>
              <a:gd name="T39" fmla="*/ 43574 h 417"/>
              <a:gd name="T40" fmla="*/ 55554 w 355"/>
              <a:gd name="T41" fmla="*/ 43574 h 417"/>
              <a:gd name="T42" fmla="*/ 79492 w 355"/>
              <a:gd name="T43" fmla="*/ 19766 h 417"/>
              <a:gd name="T44" fmla="*/ 103429 w 355"/>
              <a:gd name="T45" fmla="*/ 43574 h 417"/>
              <a:gd name="T46" fmla="*/ 103429 w 355"/>
              <a:gd name="T47" fmla="*/ 63340 h 417"/>
              <a:gd name="T48" fmla="*/ 55554 w 355"/>
              <a:gd name="T49" fmla="*/ 63340 h 417"/>
              <a:gd name="T50" fmla="*/ 55554 w 355"/>
              <a:gd name="T51" fmla="*/ 43574 h 41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355" h="417">
                <a:moveTo>
                  <a:pt x="319" y="141"/>
                </a:moveTo>
                <a:lnTo>
                  <a:pt x="319" y="141"/>
                </a:lnTo>
                <a:cubicBezTo>
                  <a:pt x="274" y="141"/>
                  <a:pt x="274" y="141"/>
                  <a:pt x="274" y="141"/>
                </a:cubicBezTo>
                <a:cubicBezTo>
                  <a:pt x="274" y="106"/>
                  <a:pt x="274" y="106"/>
                  <a:pt x="274" y="106"/>
                </a:cubicBezTo>
                <a:cubicBezTo>
                  <a:pt x="274" y="35"/>
                  <a:pt x="238" y="0"/>
                  <a:pt x="176" y="0"/>
                </a:cubicBezTo>
                <a:cubicBezTo>
                  <a:pt x="106" y="0"/>
                  <a:pt x="79" y="35"/>
                  <a:pt x="79" y="106"/>
                </a:cubicBezTo>
                <a:cubicBezTo>
                  <a:pt x="79" y="141"/>
                  <a:pt x="79" y="141"/>
                  <a:pt x="79" y="141"/>
                </a:cubicBezTo>
                <a:cubicBezTo>
                  <a:pt x="25" y="141"/>
                  <a:pt x="25" y="141"/>
                  <a:pt x="25" y="141"/>
                </a:cubicBezTo>
                <a:cubicBezTo>
                  <a:pt x="17" y="141"/>
                  <a:pt x="0" y="159"/>
                  <a:pt x="0" y="177"/>
                </a:cubicBezTo>
                <a:cubicBezTo>
                  <a:pt x="0" y="372"/>
                  <a:pt x="0" y="372"/>
                  <a:pt x="0" y="372"/>
                </a:cubicBezTo>
                <a:cubicBezTo>
                  <a:pt x="0" y="381"/>
                  <a:pt x="17" y="398"/>
                  <a:pt x="25" y="398"/>
                </a:cubicBezTo>
                <a:cubicBezTo>
                  <a:pt x="53" y="407"/>
                  <a:pt x="53" y="407"/>
                  <a:pt x="53" y="407"/>
                </a:cubicBezTo>
                <a:cubicBezTo>
                  <a:pt x="70" y="416"/>
                  <a:pt x="88" y="416"/>
                  <a:pt x="106" y="416"/>
                </a:cubicBezTo>
                <a:cubicBezTo>
                  <a:pt x="247" y="416"/>
                  <a:pt x="247" y="416"/>
                  <a:pt x="247" y="416"/>
                </a:cubicBezTo>
                <a:cubicBezTo>
                  <a:pt x="265" y="416"/>
                  <a:pt x="283" y="416"/>
                  <a:pt x="300" y="407"/>
                </a:cubicBezTo>
                <a:cubicBezTo>
                  <a:pt x="327" y="398"/>
                  <a:pt x="327" y="398"/>
                  <a:pt x="327" y="398"/>
                </a:cubicBezTo>
                <a:cubicBezTo>
                  <a:pt x="336" y="398"/>
                  <a:pt x="354" y="381"/>
                  <a:pt x="354" y="372"/>
                </a:cubicBezTo>
                <a:cubicBezTo>
                  <a:pt x="354" y="177"/>
                  <a:pt x="354" y="177"/>
                  <a:pt x="354" y="177"/>
                </a:cubicBezTo>
                <a:cubicBezTo>
                  <a:pt x="354" y="159"/>
                  <a:pt x="336" y="141"/>
                  <a:pt x="319" y="141"/>
                </a:cubicBezTo>
                <a:close/>
                <a:moveTo>
                  <a:pt x="123" y="97"/>
                </a:moveTo>
                <a:lnTo>
                  <a:pt x="123" y="97"/>
                </a:lnTo>
                <a:cubicBezTo>
                  <a:pt x="123" y="62"/>
                  <a:pt x="150" y="44"/>
                  <a:pt x="176" y="44"/>
                </a:cubicBezTo>
                <a:cubicBezTo>
                  <a:pt x="203" y="44"/>
                  <a:pt x="229" y="62"/>
                  <a:pt x="229" y="97"/>
                </a:cubicBezTo>
                <a:cubicBezTo>
                  <a:pt x="229" y="141"/>
                  <a:pt x="229" y="141"/>
                  <a:pt x="229" y="141"/>
                </a:cubicBezTo>
                <a:cubicBezTo>
                  <a:pt x="123" y="141"/>
                  <a:pt x="123" y="141"/>
                  <a:pt x="123" y="141"/>
                </a:cubicBezTo>
                <a:lnTo>
                  <a:pt x="123" y="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5" name="Freeform 36"/>
          <p:cNvSpPr>
            <a:spLocks noChangeArrowheads="1"/>
          </p:cNvSpPr>
          <p:nvPr/>
        </p:nvSpPr>
        <p:spPr bwMode="auto">
          <a:xfrm>
            <a:off x="18916129" y="8842550"/>
            <a:ext cx="580252" cy="524788"/>
          </a:xfrm>
          <a:custGeom>
            <a:avLst/>
            <a:gdLst>
              <a:gd name="T0" fmla="*/ 107500 w 480"/>
              <a:gd name="T1" fmla="*/ 146895 h 436"/>
              <a:gd name="T2" fmla="*/ 107500 w 480"/>
              <a:gd name="T3" fmla="*/ 146895 h 436"/>
              <a:gd name="T4" fmla="*/ 83661 w 480"/>
              <a:gd name="T5" fmla="*/ 171079 h 436"/>
              <a:gd name="T6" fmla="*/ 107500 w 480"/>
              <a:gd name="T7" fmla="*/ 194815 h 436"/>
              <a:gd name="T8" fmla="*/ 131339 w 480"/>
              <a:gd name="T9" fmla="*/ 171079 h 436"/>
              <a:gd name="T10" fmla="*/ 107500 w 480"/>
              <a:gd name="T11" fmla="*/ 146895 h 436"/>
              <a:gd name="T12" fmla="*/ 59822 w 480"/>
              <a:gd name="T13" fmla="*/ 123159 h 436"/>
              <a:gd name="T14" fmla="*/ 59822 w 480"/>
              <a:gd name="T15" fmla="*/ 123159 h 436"/>
              <a:gd name="T16" fmla="*/ 75565 w 480"/>
              <a:gd name="T17" fmla="*/ 139282 h 436"/>
              <a:gd name="T18" fmla="*/ 139435 w 480"/>
              <a:gd name="T19" fmla="*/ 139282 h 436"/>
              <a:gd name="T20" fmla="*/ 155178 w 480"/>
              <a:gd name="T21" fmla="*/ 123159 h 436"/>
              <a:gd name="T22" fmla="*/ 59822 w 480"/>
              <a:gd name="T23" fmla="*/ 123159 h 436"/>
              <a:gd name="T24" fmla="*/ 27887 w 480"/>
              <a:gd name="T25" fmla="*/ 91362 h 436"/>
              <a:gd name="T26" fmla="*/ 27887 w 480"/>
              <a:gd name="T27" fmla="*/ 91362 h 436"/>
              <a:gd name="T28" fmla="*/ 44080 w 480"/>
              <a:gd name="T29" fmla="*/ 107484 h 436"/>
              <a:gd name="T30" fmla="*/ 171371 w 480"/>
              <a:gd name="T31" fmla="*/ 107484 h 436"/>
              <a:gd name="T32" fmla="*/ 187563 w 480"/>
              <a:gd name="T33" fmla="*/ 91362 h 436"/>
              <a:gd name="T34" fmla="*/ 27887 w 480"/>
              <a:gd name="T35" fmla="*/ 91362 h 436"/>
              <a:gd name="T36" fmla="*/ 0 w 480"/>
              <a:gd name="T37" fmla="*/ 60012 h 436"/>
              <a:gd name="T38" fmla="*/ 0 w 480"/>
              <a:gd name="T39" fmla="*/ 60012 h 436"/>
              <a:gd name="T40" fmla="*/ 11695 w 480"/>
              <a:gd name="T41" fmla="*/ 75687 h 436"/>
              <a:gd name="T42" fmla="*/ 199258 w 480"/>
              <a:gd name="T43" fmla="*/ 75687 h 436"/>
              <a:gd name="T44" fmla="*/ 215450 w 480"/>
              <a:gd name="T45" fmla="*/ 60012 h 436"/>
              <a:gd name="T46" fmla="*/ 0 w 480"/>
              <a:gd name="T47" fmla="*/ 60012 h 4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80" h="436">
                <a:moveTo>
                  <a:pt x="239" y="328"/>
                </a:moveTo>
                <a:lnTo>
                  <a:pt x="239" y="328"/>
                </a:lnTo>
                <a:cubicBezTo>
                  <a:pt x="213" y="328"/>
                  <a:pt x="186" y="355"/>
                  <a:pt x="186" y="382"/>
                </a:cubicBezTo>
                <a:cubicBezTo>
                  <a:pt x="186" y="409"/>
                  <a:pt x="213" y="435"/>
                  <a:pt x="239" y="435"/>
                </a:cubicBezTo>
                <a:cubicBezTo>
                  <a:pt x="266" y="435"/>
                  <a:pt x="292" y="409"/>
                  <a:pt x="292" y="382"/>
                </a:cubicBezTo>
                <a:cubicBezTo>
                  <a:pt x="292" y="355"/>
                  <a:pt x="266" y="328"/>
                  <a:pt x="239" y="328"/>
                </a:cubicBezTo>
                <a:close/>
                <a:moveTo>
                  <a:pt x="133" y="275"/>
                </a:moveTo>
                <a:lnTo>
                  <a:pt x="133" y="275"/>
                </a:lnTo>
                <a:cubicBezTo>
                  <a:pt x="168" y="311"/>
                  <a:pt x="168" y="311"/>
                  <a:pt x="168" y="311"/>
                </a:cubicBezTo>
                <a:cubicBezTo>
                  <a:pt x="204" y="275"/>
                  <a:pt x="266" y="275"/>
                  <a:pt x="310" y="311"/>
                </a:cubicBezTo>
                <a:cubicBezTo>
                  <a:pt x="345" y="275"/>
                  <a:pt x="345" y="275"/>
                  <a:pt x="345" y="275"/>
                </a:cubicBezTo>
                <a:cubicBezTo>
                  <a:pt x="283" y="222"/>
                  <a:pt x="195" y="222"/>
                  <a:pt x="133" y="275"/>
                </a:cubicBezTo>
                <a:close/>
                <a:moveTo>
                  <a:pt x="62" y="204"/>
                </a:moveTo>
                <a:lnTo>
                  <a:pt x="62" y="204"/>
                </a:lnTo>
                <a:cubicBezTo>
                  <a:pt x="98" y="240"/>
                  <a:pt x="98" y="240"/>
                  <a:pt x="98" y="240"/>
                </a:cubicBezTo>
                <a:cubicBezTo>
                  <a:pt x="177" y="169"/>
                  <a:pt x="301" y="169"/>
                  <a:pt x="381" y="240"/>
                </a:cubicBezTo>
                <a:cubicBezTo>
                  <a:pt x="417" y="204"/>
                  <a:pt x="417" y="204"/>
                  <a:pt x="417" y="204"/>
                </a:cubicBezTo>
                <a:cubicBezTo>
                  <a:pt x="319" y="107"/>
                  <a:pt x="160" y="107"/>
                  <a:pt x="62" y="204"/>
                </a:cubicBezTo>
                <a:close/>
                <a:moveTo>
                  <a:pt x="0" y="134"/>
                </a:moveTo>
                <a:lnTo>
                  <a:pt x="0" y="134"/>
                </a:lnTo>
                <a:cubicBezTo>
                  <a:pt x="26" y="169"/>
                  <a:pt x="26" y="169"/>
                  <a:pt x="26" y="169"/>
                </a:cubicBezTo>
                <a:cubicBezTo>
                  <a:pt x="142" y="54"/>
                  <a:pt x="328" y="54"/>
                  <a:pt x="443" y="169"/>
                </a:cubicBezTo>
                <a:cubicBezTo>
                  <a:pt x="479" y="134"/>
                  <a:pt x="479" y="134"/>
                  <a:pt x="479" y="134"/>
                </a:cubicBezTo>
                <a:cubicBezTo>
                  <a:pt x="345" y="0"/>
                  <a:pt x="133" y="0"/>
                  <a:pt x="0" y="1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6" name="Freeform 37"/>
          <p:cNvSpPr>
            <a:spLocks noChangeArrowheads="1"/>
          </p:cNvSpPr>
          <p:nvPr/>
        </p:nvSpPr>
        <p:spPr bwMode="auto">
          <a:xfrm>
            <a:off x="21450470" y="10156652"/>
            <a:ext cx="285862" cy="324260"/>
          </a:xfrm>
          <a:custGeom>
            <a:avLst/>
            <a:gdLst>
              <a:gd name="T0" fmla="*/ 101931 w 240"/>
              <a:gd name="T1" fmla="*/ 96249 h 267"/>
              <a:gd name="T2" fmla="*/ 101931 w 240"/>
              <a:gd name="T3" fmla="*/ 96249 h 267"/>
              <a:gd name="T4" fmla="*/ 70909 w 240"/>
              <a:gd name="T5" fmla="*/ 60099 h 267"/>
              <a:gd name="T6" fmla="*/ 101931 w 240"/>
              <a:gd name="T7" fmla="*/ 23949 h 267"/>
              <a:gd name="T8" fmla="*/ 101931 w 240"/>
              <a:gd name="T9" fmla="*/ 7682 h 267"/>
              <a:gd name="T10" fmla="*/ 81988 w 240"/>
              <a:gd name="T11" fmla="*/ 7682 h 267"/>
              <a:gd name="T12" fmla="*/ 54954 w 240"/>
              <a:gd name="T13" fmla="*/ 39765 h 267"/>
              <a:gd name="T14" fmla="*/ 27477 w 240"/>
              <a:gd name="T15" fmla="*/ 7682 h 267"/>
              <a:gd name="T16" fmla="*/ 7977 w 240"/>
              <a:gd name="T17" fmla="*/ 7682 h 267"/>
              <a:gd name="T18" fmla="*/ 7977 w 240"/>
              <a:gd name="T19" fmla="*/ 23949 h 267"/>
              <a:gd name="T20" fmla="*/ 39000 w 240"/>
              <a:gd name="T21" fmla="*/ 60099 h 267"/>
              <a:gd name="T22" fmla="*/ 7977 w 240"/>
              <a:gd name="T23" fmla="*/ 96249 h 267"/>
              <a:gd name="T24" fmla="*/ 7977 w 240"/>
              <a:gd name="T25" fmla="*/ 116131 h 267"/>
              <a:gd name="T26" fmla="*/ 27477 w 240"/>
              <a:gd name="T27" fmla="*/ 116131 h 267"/>
              <a:gd name="T28" fmla="*/ 54954 w 240"/>
              <a:gd name="T29" fmla="*/ 79981 h 267"/>
              <a:gd name="T30" fmla="*/ 81988 w 240"/>
              <a:gd name="T31" fmla="*/ 116131 h 267"/>
              <a:gd name="T32" fmla="*/ 101931 w 240"/>
              <a:gd name="T33" fmla="*/ 116131 h 267"/>
              <a:gd name="T34" fmla="*/ 101931 w 240"/>
              <a:gd name="T35" fmla="*/ 96249 h 267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40" h="267">
                <a:moveTo>
                  <a:pt x="230" y="213"/>
                </a:moveTo>
                <a:lnTo>
                  <a:pt x="230" y="213"/>
                </a:lnTo>
                <a:cubicBezTo>
                  <a:pt x="160" y="133"/>
                  <a:pt x="160" y="133"/>
                  <a:pt x="160" y="133"/>
                </a:cubicBezTo>
                <a:cubicBezTo>
                  <a:pt x="230" y="53"/>
                  <a:pt x="230" y="53"/>
                  <a:pt x="230" y="53"/>
                </a:cubicBezTo>
                <a:cubicBezTo>
                  <a:pt x="239" y="44"/>
                  <a:pt x="239" y="26"/>
                  <a:pt x="230" y="17"/>
                </a:cubicBezTo>
                <a:cubicBezTo>
                  <a:pt x="222" y="0"/>
                  <a:pt x="204" y="0"/>
                  <a:pt x="185" y="17"/>
                </a:cubicBezTo>
                <a:cubicBezTo>
                  <a:pt x="124" y="88"/>
                  <a:pt x="124" y="88"/>
                  <a:pt x="124" y="88"/>
                </a:cubicBezTo>
                <a:cubicBezTo>
                  <a:pt x="62" y="17"/>
                  <a:pt x="62" y="17"/>
                  <a:pt x="62" y="17"/>
                </a:cubicBezTo>
                <a:cubicBezTo>
                  <a:pt x="44" y="0"/>
                  <a:pt x="26" y="0"/>
                  <a:pt x="18" y="17"/>
                </a:cubicBezTo>
                <a:cubicBezTo>
                  <a:pt x="0" y="26"/>
                  <a:pt x="0" y="44"/>
                  <a:pt x="18" y="53"/>
                </a:cubicBezTo>
                <a:cubicBezTo>
                  <a:pt x="88" y="133"/>
                  <a:pt x="88" y="133"/>
                  <a:pt x="88" y="133"/>
                </a:cubicBezTo>
                <a:cubicBezTo>
                  <a:pt x="18" y="213"/>
                  <a:pt x="18" y="213"/>
                  <a:pt x="18" y="213"/>
                </a:cubicBezTo>
                <a:cubicBezTo>
                  <a:pt x="0" y="221"/>
                  <a:pt x="0" y="248"/>
                  <a:pt x="18" y="257"/>
                </a:cubicBezTo>
                <a:cubicBezTo>
                  <a:pt x="26" y="266"/>
                  <a:pt x="44" y="266"/>
                  <a:pt x="62" y="257"/>
                </a:cubicBezTo>
                <a:cubicBezTo>
                  <a:pt x="124" y="177"/>
                  <a:pt x="124" y="177"/>
                  <a:pt x="124" y="177"/>
                </a:cubicBezTo>
                <a:cubicBezTo>
                  <a:pt x="185" y="257"/>
                  <a:pt x="185" y="257"/>
                  <a:pt x="185" y="257"/>
                </a:cubicBezTo>
                <a:cubicBezTo>
                  <a:pt x="204" y="266"/>
                  <a:pt x="222" y="266"/>
                  <a:pt x="230" y="257"/>
                </a:cubicBezTo>
                <a:cubicBezTo>
                  <a:pt x="239" y="248"/>
                  <a:pt x="239" y="221"/>
                  <a:pt x="230" y="21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7" name="Freeform 38"/>
          <p:cNvSpPr>
            <a:spLocks noChangeArrowheads="1"/>
          </p:cNvSpPr>
          <p:nvPr/>
        </p:nvSpPr>
        <p:spPr bwMode="auto">
          <a:xfrm>
            <a:off x="10720059" y="7643647"/>
            <a:ext cx="243192" cy="550386"/>
          </a:xfrm>
          <a:custGeom>
            <a:avLst/>
            <a:gdLst>
              <a:gd name="T0" fmla="*/ 11476 w 205"/>
              <a:gd name="T1" fmla="*/ 200266 h 453"/>
              <a:gd name="T2" fmla="*/ 11476 w 205"/>
              <a:gd name="T3" fmla="*/ 200266 h 453"/>
              <a:gd name="T4" fmla="*/ 46788 w 205"/>
              <a:gd name="T5" fmla="*/ 120250 h 453"/>
              <a:gd name="T6" fmla="*/ 3531 w 205"/>
              <a:gd name="T7" fmla="*/ 95839 h 453"/>
              <a:gd name="T8" fmla="*/ 82100 w 205"/>
              <a:gd name="T9" fmla="*/ 0 h 453"/>
              <a:gd name="T10" fmla="*/ 46788 w 205"/>
              <a:gd name="T11" fmla="*/ 84537 h 453"/>
              <a:gd name="T12" fmla="*/ 90046 w 205"/>
              <a:gd name="T13" fmla="*/ 108496 h 453"/>
              <a:gd name="T14" fmla="*/ 11476 w 205"/>
              <a:gd name="T15" fmla="*/ 200266 h 45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05" h="453">
                <a:moveTo>
                  <a:pt x="26" y="443"/>
                </a:moveTo>
                <a:lnTo>
                  <a:pt x="26" y="443"/>
                </a:lnTo>
                <a:cubicBezTo>
                  <a:pt x="17" y="443"/>
                  <a:pt x="106" y="266"/>
                  <a:pt x="106" y="266"/>
                </a:cubicBezTo>
                <a:cubicBezTo>
                  <a:pt x="97" y="257"/>
                  <a:pt x="8" y="231"/>
                  <a:pt x="8" y="212"/>
                </a:cubicBezTo>
                <a:cubicBezTo>
                  <a:pt x="0" y="196"/>
                  <a:pt x="177" y="0"/>
                  <a:pt x="186" y="0"/>
                </a:cubicBezTo>
                <a:cubicBezTo>
                  <a:pt x="186" y="9"/>
                  <a:pt x="106" y="177"/>
                  <a:pt x="106" y="187"/>
                </a:cubicBezTo>
                <a:cubicBezTo>
                  <a:pt x="114" y="196"/>
                  <a:pt x="204" y="222"/>
                  <a:pt x="204" y="240"/>
                </a:cubicBezTo>
                <a:cubicBezTo>
                  <a:pt x="204" y="249"/>
                  <a:pt x="35" y="452"/>
                  <a:pt x="26" y="44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8" name="Freeform 39"/>
          <p:cNvSpPr>
            <a:spLocks noChangeArrowheads="1"/>
          </p:cNvSpPr>
          <p:nvPr/>
        </p:nvSpPr>
        <p:spPr bwMode="auto">
          <a:xfrm>
            <a:off x="9384621" y="7643646"/>
            <a:ext cx="537588" cy="537588"/>
          </a:xfrm>
          <a:custGeom>
            <a:avLst/>
            <a:gdLst>
              <a:gd name="T0" fmla="*/ 179752 w 444"/>
              <a:gd name="T1" fmla="*/ 23877 h 444"/>
              <a:gd name="T2" fmla="*/ 179752 w 444"/>
              <a:gd name="T3" fmla="*/ 23877 h 444"/>
              <a:gd name="T4" fmla="*/ 167589 w 444"/>
              <a:gd name="T5" fmla="*/ 23877 h 444"/>
              <a:gd name="T6" fmla="*/ 167589 w 444"/>
              <a:gd name="T7" fmla="*/ 44150 h 444"/>
              <a:gd name="T8" fmla="*/ 131998 w 444"/>
              <a:gd name="T9" fmla="*/ 44150 h 444"/>
              <a:gd name="T10" fmla="*/ 131998 w 444"/>
              <a:gd name="T11" fmla="*/ 23877 h 444"/>
              <a:gd name="T12" fmla="*/ 68027 w 444"/>
              <a:gd name="T13" fmla="*/ 23877 h 444"/>
              <a:gd name="T14" fmla="*/ 68027 w 444"/>
              <a:gd name="T15" fmla="*/ 44150 h 444"/>
              <a:gd name="T16" fmla="*/ 31986 w 444"/>
              <a:gd name="T17" fmla="*/ 44150 h 444"/>
              <a:gd name="T18" fmla="*/ 31986 w 444"/>
              <a:gd name="T19" fmla="*/ 23877 h 444"/>
              <a:gd name="T20" fmla="*/ 20273 w 444"/>
              <a:gd name="T21" fmla="*/ 23877 h 444"/>
              <a:gd name="T22" fmla="*/ 0 w 444"/>
              <a:gd name="T23" fmla="*/ 44150 h 444"/>
              <a:gd name="T24" fmla="*/ 0 w 444"/>
              <a:gd name="T25" fmla="*/ 179752 h 444"/>
              <a:gd name="T26" fmla="*/ 20273 w 444"/>
              <a:gd name="T27" fmla="*/ 199574 h 444"/>
              <a:gd name="T28" fmla="*/ 179752 w 444"/>
              <a:gd name="T29" fmla="*/ 199574 h 444"/>
              <a:gd name="T30" fmla="*/ 199574 w 444"/>
              <a:gd name="T31" fmla="*/ 179752 h 444"/>
              <a:gd name="T32" fmla="*/ 199574 w 444"/>
              <a:gd name="T33" fmla="*/ 44150 h 444"/>
              <a:gd name="T34" fmla="*/ 179752 w 444"/>
              <a:gd name="T35" fmla="*/ 23877 h 444"/>
              <a:gd name="T36" fmla="*/ 179752 w 444"/>
              <a:gd name="T37" fmla="*/ 179752 h 444"/>
              <a:gd name="T38" fmla="*/ 179752 w 444"/>
              <a:gd name="T39" fmla="*/ 179752 h 444"/>
              <a:gd name="T40" fmla="*/ 20273 w 444"/>
              <a:gd name="T41" fmla="*/ 179752 h 444"/>
              <a:gd name="T42" fmla="*/ 20273 w 444"/>
              <a:gd name="T43" fmla="*/ 88299 h 444"/>
              <a:gd name="T44" fmla="*/ 179752 w 444"/>
              <a:gd name="T45" fmla="*/ 88299 h 444"/>
              <a:gd name="T46" fmla="*/ 179752 w 444"/>
              <a:gd name="T47" fmla="*/ 179752 h 444"/>
              <a:gd name="T48" fmla="*/ 55863 w 444"/>
              <a:gd name="T49" fmla="*/ 0 h 444"/>
              <a:gd name="T50" fmla="*/ 55863 w 444"/>
              <a:gd name="T51" fmla="*/ 0 h 444"/>
              <a:gd name="T52" fmla="*/ 40095 w 444"/>
              <a:gd name="T53" fmla="*/ 0 h 444"/>
              <a:gd name="T54" fmla="*/ 40095 w 444"/>
              <a:gd name="T55" fmla="*/ 40095 h 444"/>
              <a:gd name="T56" fmla="*/ 55863 w 444"/>
              <a:gd name="T57" fmla="*/ 40095 h 444"/>
              <a:gd name="T58" fmla="*/ 55863 w 444"/>
              <a:gd name="T59" fmla="*/ 0 h 444"/>
              <a:gd name="T60" fmla="*/ 159479 w 444"/>
              <a:gd name="T61" fmla="*/ 0 h 444"/>
              <a:gd name="T62" fmla="*/ 159479 w 444"/>
              <a:gd name="T63" fmla="*/ 0 h 444"/>
              <a:gd name="T64" fmla="*/ 143712 w 444"/>
              <a:gd name="T65" fmla="*/ 0 h 444"/>
              <a:gd name="T66" fmla="*/ 143712 w 444"/>
              <a:gd name="T67" fmla="*/ 40095 h 444"/>
              <a:gd name="T68" fmla="*/ 159479 w 444"/>
              <a:gd name="T69" fmla="*/ 40095 h 444"/>
              <a:gd name="T70" fmla="*/ 159479 w 444"/>
              <a:gd name="T71" fmla="*/ 0 h 44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44" h="444">
                <a:moveTo>
                  <a:pt x="399" y="53"/>
                </a:moveTo>
                <a:lnTo>
                  <a:pt x="399" y="53"/>
                </a:lnTo>
                <a:cubicBezTo>
                  <a:pt x="372" y="53"/>
                  <a:pt x="372" y="53"/>
                  <a:pt x="372" y="53"/>
                </a:cubicBezTo>
                <a:cubicBezTo>
                  <a:pt x="372" y="98"/>
                  <a:pt x="372" y="98"/>
                  <a:pt x="372" y="98"/>
                </a:cubicBezTo>
                <a:cubicBezTo>
                  <a:pt x="293" y="98"/>
                  <a:pt x="293" y="98"/>
                  <a:pt x="293" y="98"/>
                </a:cubicBezTo>
                <a:cubicBezTo>
                  <a:pt x="293" y="53"/>
                  <a:pt x="293" y="53"/>
                  <a:pt x="293" y="53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151" y="98"/>
                  <a:pt x="151" y="98"/>
                  <a:pt x="151" y="98"/>
                </a:cubicBezTo>
                <a:cubicBezTo>
                  <a:pt x="71" y="98"/>
                  <a:pt x="71" y="98"/>
                  <a:pt x="71" y="98"/>
                </a:cubicBezTo>
                <a:cubicBezTo>
                  <a:pt x="71" y="53"/>
                  <a:pt x="71" y="53"/>
                  <a:pt x="71" y="53"/>
                </a:cubicBezTo>
                <a:cubicBezTo>
                  <a:pt x="45" y="53"/>
                  <a:pt x="45" y="53"/>
                  <a:pt x="45" y="53"/>
                </a:cubicBezTo>
                <a:cubicBezTo>
                  <a:pt x="18" y="53"/>
                  <a:pt x="0" y="71"/>
                  <a:pt x="0" y="98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18" y="443"/>
                  <a:pt x="45" y="443"/>
                </a:cubicBezTo>
                <a:cubicBezTo>
                  <a:pt x="399" y="443"/>
                  <a:pt x="399" y="443"/>
                  <a:pt x="399" y="443"/>
                </a:cubicBezTo>
                <a:cubicBezTo>
                  <a:pt x="425" y="443"/>
                  <a:pt x="443" y="425"/>
                  <a:pt x="443" y="399"/>
                </a:cubicBezTo>
                <a:cubicBezTo>
                  <a:pt x="443" y="98"/>
                  <a:pt x="443" y="98"/>
                  <a:pt x="443" y="98"/>
                </a:cubicBezTo>
                <a:cubicBezTo>
                  <a:pt x="443" y="71"/>
                  <a:pt x="425" y="53"/>
                  <a:pt x="399" y="53"/>
                </a:cubicBezTo>
                <a:close/>
                <a:moveTo>
                  <a:pt x="399" y="399"/>
                </a:moveTo>
                <a:lnTo>
                  <a:pt x="399" y="399"/>
                </a:lnTo>
                <a:cubicBezTo>
                  <a:pt x="45" y="399"/>
                  <a:pt x="45" y="399"/>
                  <a:pt x="45" y="399"/>
                </a:cubicBezTo>
                <a:cubicBezTo>
                  <a:pt x="45" y="196"/>
                  <a:pt x="45" y="196"/>
                  <a:pt x="45" y="196"/>
                </a:cubicBezTo>
                <a:cubicBezTo>
                  <a:pt x="399" y="196"/>
                  <a:pt x="399" y="196"/>
                  <a:pt x="399" y="196"/>
                </a:cubicBezTo>
                <a:lnTo>
                  <a:pt x="399" y="399"/>
                </a:lnTo>
                <a:close/>
                <a:moveTo>
                  <a:pt x="124" y="0"/>
                </a:moveTo>
                <a:lnTo>
                  <a:pt x="124" y="0"/>
                </a:lnTo>
                <a:cubicBezTo>
                  <a:pt x="89" y="0"/>
                  <a:pt x="89" y="0"/>
                  <a:pt x="89" y="0"/>
                </a:cubicBezTo>
                <a:cubicBezTo>
                  <a:pt x="89" y="89"/>
                  <a:pt x="89" y="89"/>
                  <a:pt x="89" y="89"/>
                </a:cubicBezTo>
                <a:cubicBezTo>
                  <a:pt x="124" y="89"/>
                  <a:pt x="124" y="89"/>
                  <a:pt x="124" y="89"/>
                </a:cubicBezTo>
                <a:lnTo>
                  <a:pt x="124" y="0"/>
                </a:lnTo>
                <a:close/>
                <a:moveTo>
                  <a:pt x="354" y="0"/>
                </a:moveTo>
                <a:lnTo>
                  <a:pt x="354" y="0"/>
                </a:lnTo>
                <a:cubicBezTo>
                  <a:pt x="319" y="0"/>
                  <a:pt x="319" y="0"/>
                  <a:pt x="319" y="0"/>
                </a:cubicBezTo>
                <a:cubicBezTo>
                  <a:pt x="319" y="89"/>
                  <a:pt x="319" y="89"/>
                  <a:pt x="319" y="89"/>
                </a:cubicBezTo>
                <a:cubicBezTo>
                  <a:pt x="354" y="89"/>
                  <a:pt x="354" y="89"/>
                  <a:pt x="354" y="89"/>
                </a:cubicBezTo>
                <a:lnTo>
                  <a:pt x="35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9" name="Freeform 40"/>
          <p:cNvSpPr>
            <a:spLocks noChangeArrowheads="1"/>
          </p:cNvSpPr>
          <p:nvPr/>
        </p:nvSpPr>
        <p:spPr bwMode="auto">
          <a:xfrm>
            <a:off x="8262517" y="7835641"/>
            <a:ext cx="388256" cy="379726"/>
          </a:xfrm>
          <a:custGeom>
            <a:avLst/>
            <a:gdLst>
              <a:gd name="T0" fmla="*/ 140399 w 320"/>
              <a:gd name="T1" fmla="*/ 0 h 312"/>
              <a:gd name="T2" fmla="*/ 140399 w 320"/>
              <a:gd name="T3" fmla="*/ 0 h 312"/>
              <a:gd name="T4" fmla="*/ 132273 w 320"/>
              <a:gd name="T5" fmla="*/ 0 h 312"/>
              <a:gd name="T6" fmla="*/ 128210 w 320"/>
              <a:gd name="T7" fmla="*/ 4076 h 312"/>
              <a:gd name="T8" fmla="*/ 128210 w 320"/>
              <a:gd name="T9" fmla="*/ 32605 h 312"/>
              <a:gd name="T10" fmla="*/ 72231 w 320"/>
              <a:gd name="T11" fmla="*/ 72455 h 312"/>
              <a:gd name="T12" fmla="*/ 16252 w 320"/>
              <a:gd name="T13" fmla="*/ 32605 h 312"/>
              <a:gd name="T14" fmla="*/ 16252 w 320"/>
              <a:gd name="T15" fmla="*/ 4076 h 312"/>
              <a:gd name="T16" fmla="*/ 12640 w 320"/>
              <a:gd name="T17" fmla="*/ 0 h 312"/>
              <a:gd name="T18" fmla="*/ 4063 w 320"/>
              <a:gd name="T19" fmla="*/ 0 h 312"/>
              <a:gd name="T20" fmla="*/ 0 w 320"/>
              <a:gd name="T21" fmla="*/ 4076 h 312"/>
              <a:gd name="T22" fmla="*/ 0 w 320"/>
              <a:gd name="T23" fmla="*/ 32605 h 312"/>
              <a:gd name="T24" fmla="*/ 60493 w 320"/>
              <a:gd name="T25" fmla="*/ 88758 h 312"/>
              <a:gd name="T26" fmla="*/ 60493 w 320"/>
              <a:gd name="T27" fmla="*/ 120457 h 312"/>
              <a:gd name="T28" fmla="*/ 32504 w 320"/>
              <a:gd name="T29" fmla="*/ 120457 h 312"/>
              <a:gd name="T30" fmla="*/ 28441 w 320"/>
              <a:gd name="T31" fmla="*/ 124533 h 312"/>
              <a:gd name="T32" fmla="*/ 28441 w 320"/>
              <a:gd name="T33" fmla="*/ 136760 h 312"/>
              <a:gd name="T34" fmla="*/ 32504 w 320"/>
              <a:gd name="T35" fmla="*/ 140835 h 312"/>
              <a:gd name="T36" fmla="*/ 112409 w 320"/>
              <a:gd name="T37" fmla="*/ 140835 h 312"/>
              <a:gd name="T38" fmla="*/ 116021 w 320"/>
              <a:gd name="T39" fmla="*/ 136760 h 312"/>
              <a:gd name="T40" fmla="*/ 116021 w 320"/>
              <a:gd name="T41" fmla="*/ 124533 h 312"/>
              <a:gd name="T42" fmla="*/ 112409 w 320"/>
              <a:gd name="T43" fmla="*/ 120457 h 312"/>
              <a:gd name="T44" fmla="*/ 84420 w 320"/>
              <a:gd name="T45" fmla="*/ 120457 h 312"/>
              <a:gd name="T46" fmla="*/ 84420 w 320"/>
              <a:gd name="T47" fmla="*/ 88758 h 312"/>
              <a:gd name="T48" fmla="*/ 144011 w 320"/>
              <a:gd name="T49" fmla="*/ 32605 h 312"/>
              <a:gd name="T50" fmla="*/ 144011 w 320"/>
              <a:gd name="T51" fmla="*/ 4076 h 312"/>
              <a:gd name="T52" fmla="*/ 140399 w 320"/>
              <a:gd name="T53" fmla="*/ 0 h 31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320" h="312">
                <a:moveTo>
                  <a:pt x="311" y="0"/>
                </a:moveTo>
                <a:lnTo>
                  <a:pt x="311" y="0"/>
                </a:lnTo>
                <a:cubicBezTo>
                  <a:pt x="293" y="0"/>
                  <a:pt x="293" y="0"/>
                  <a:pt x="293" y="0"/>
                </a:cubicBezTo>
                <a:cubicBezTo>
                  <a:pt x="284" y="0"/>
                  <a:pt x="284" y="0"/>
                  <a:pt x="284" y="9"/>
                </a:cubicBezTo>
                <a:cubicBezTo>
                  <a:pt x="284" y="72"/>
                  <a:pt x="284" y="72"/>
                  <a:pt x="284" y="72"/>
                </a:cubicBezTo>
                <a:cubicBezTo>
                  <a:pt x="284" y="107"/>
                  <a:pt x="257" y="160"/>
                  <a:pt x="160" y="160"/>
                </a:cubicBezTo>
                <a:cubicBezTo>
                  <a:pt x="63" y="160"/>
                  <a:pt x="36" y="107"/>
                  <a:pt x="36" y="72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0"/>
                  <a:pt x="28" y="0"/>
                  <a:pt x="28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0" y="0"/>
                  <a:pt x="0" y="9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134"/>
                  <a:pt x="44" y="187"/>
                  <a:pt x="134" y="196"/>
                </a:cubicBezTo>
                <a:cubicBezTo>
                  <a:pt x="134" y="266"/>
                  <a:pt x="134" y="266"/>
                  <a:pt x="134" y="266"/>
                </a:cubicBezTo>
                <a:cubicBezTo>
                  <a:pt x="72" y="266"/>
                  <a:pt x="72" y="266"/>
                  <a:pt x="72" y="266"/>
                </a:cubicBezTo>
                <a:cubicBezTo>
                  <a:pt x="63" y="266"/>
                  <a:pt x="63" y="266"/>
                  <a:pt x="63" y="275"/>
                </a:cubicBezTo>
                <a:cubicBezTo>
                  <a:pt x="63" y="302"/>
                  <a:pt x="63" y="302"/>
                  <a:pt x="63" y="302"/>
                </a:cubicBezTo>
                <a:cubicBezTo>
                  <a:pt x="63" y="311"/>
                  <a:pt x="63" y="311"/>
                  <a:pt x="72" y="311"/>
                </a:cubicBezTo>
                <a:cubicBezTo>
                  <a:pt x="249" y="311"/>
                  <a:pt x="249" y="311"/>
                  <a:pt x="249" y="311"/>
                </a:cubicBezTo>
                <a:cubicBezTo>
                  <a:pt x="257" y="311"/>
                  <a:pt x="257" y="311"/>
                  <a:pt x="257" y="302"/>
                </a:cubicBezTo>
                <a:cubicBezTo>
                  <a:pt x="257" y="275"/>
                  <a:pt x="257" y="275"/>
                  <a:pt x="257" y="275"/>
                </a:cubicBezTo>
                <a:cubicBezTo>
                  <a:pt x="257" y="266"/>
                  <a:pt x="257" y="266"/>
                  <a:pt x="249" y="266"/>
                </a:cubicBezTo>
                <a:cubicBezTo>
                  <a:pt x="187" y="266"/>
                  <a:pt x="187" y="266"/>
                  <a:pt x="187" y="266"/>
                </a:cubicBezTo>
                <a:cubicBezTo>
                  <a:pt x="187" y="196"/>
                  <a:pt x="187" y="196"/>
                  <a:pt x="187" y="196"/>
                </a:cubicBezTo>
                <a:cubicBezTo>
                  <a:pt x="275" y="187"/>
                  <a:pt x="319" y="134"/>
                  <a:pt x="319" y="72"/>
                </a:cubicBezTo>
                <a:cubicBezTo>
                  <a:pt x="319" y="9"/>
                  <a:pt x="319" y="9"/>
                  <a:pt x="319" y="9"/>
                </a:cubicBezTo>
                <a:cubicBezTo>
                  <a:pt x="319" y="0"/>
                  <a:pt x="311" y="0"/>
                  <a:pt x="311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0" name="Freeform 41"/>
          <p:cNvSpPr>
            <a:spLocks noChangeArrowheads="1"/>
          </p:cNvSpPr>
          <p:nvPr/>
        </p:nvSpPr>
        <p:spPr bwMode="auto">
          <a:xfrm>
            <a:off x="8369180" y="7835640"/>
            <a:ext cx="170662" cy="145064"/>
          </a:xfrm>
          <a:custGeom>
            <a:avLst/>
            <a:gdLst>
              <a:gd name="T0" fmla="*/ 31528 w 143"/>
              <a:gd name="T1" fmla="*/ 53514 h 117"/>
              <a:gd name="T2" fmla="*/ 31528 w 143"/>
              <a:gd name="T3" fmla="*/ 53514 h 117"/>
              <a:gd name="T4" fmla="*/ 63056 w 143"/>
              <a:gd name="T5" fmla="*/ 33215 h 117"/>
              <a:gd name="T6" fmla="*/ 63056 w 143"/>
              <a:gd name="T7" fmla="*/ 0 h 117"/>
              <a:gd name="T8" fmla="*/ 0 w 143"/>
              <a:gd name="T9" fmla="*/ 0 h 117"/>
              <a:gd name="T10" fmla="*/ 0 w 143"/>
              <a:gd name="T11" fmla="*/ 33215 h 117"/>
              <a:gd name="T12" fmla="*/ 31528 w 143"/>
              <a:gd name="T13" fmla="*/ 53514 h 117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43" h="117">
                <a:moveTo>
                  <a:pt x="71" y="116"/>
                </a:moveTo>
                <a:lnTo>
                  <a:pt x="71" y="116"/>
                </a:lnTo>
                <a:cubicBezTo>
                  <a:pt x="133" y="116"/>
                  <a:pt x="142" y="90"/>
                  <a:pt x="142" y="72"/>
                </a:cubicBezTo>
                <a:cubicBezTo>
                  <a:pt x="142" y="0"/>
                  <a:pt x="142" y="0"/>
                  <a:pt x="14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90"/>
                  <a:pt x="9" y="116"/>
                  <a:pt x="71" y="11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1" name="Freeform 42"/>
          <p:cNvSpPr>
            <a:spLocks noChangeArrowheads="1"/>
          </p:cNvSpPr>
          <p:nvPr/>
        </p:nvSpPr>
        <p:spPr bwMode="auto">
          <a:xfrm>
            <a:off x="8369180" y="7613780"/>
            <a:ext cx="170662" cy="179196"/>
          </a:xfrm>
          <a:custGeom>
            <a:avLst/>
            <a:gdLst>
              <a:gd name="T0" fmla="*/ 63056 w 143"/>
              <a:gd name="T1" fmla="*/ 19428 h 151"/>
              <a:gd name="T2" fmla="*/ 63056 w 143"/>
              <a:gd name="T3" fmla="*/ 19428 h 151"/>
              <a:gd name="T4" fmla="*/ 31528 w 143"/>
              <a:gd name="T5" fmla="*/ 0 h 151"/>
              <a:gd name="T6" fmla="*/ 0 w 143"/>
              <a:gd name="T7" fmla="*/ 19428 h 151"/>
              <a:gd name="T8" fmla="*/ 0 w 143"/>
              <a:gd name="T9" fmla="*/ 66233 h 151"/>
              <a:gd name="T10" fmla="*/ 63056 w 143"/>
              <a:gd name="T11" fmla="*/ 66233 h 151"/>
              <a:gd name="T12" fmla="*/ 63056 w 143"/>
              <a:gd name="T13" fmla="*/ 19428 h 15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43" h="151">
                <a:moveTo>
                  <a:pt x="142" y="44"/>
                </a:moveTo>
                <a:lnTo>
                  <a:pt x="142" y="44"/>
                </a:lnTo>
                <a:cubicBezTo>
                  <a:pt x="142" y="26"/>
                  <a:pt x="133" y="0"/>
                  <a:pt x="71" y="0"/>
                </a:cubicBezTo>
                <a:cubicBezTo>
                  <a:pt x="9" y="0"/>
                  <a:pt x="0" y="26"/>
                  <a:pt x="0" y="44"/>
                </a:cubicBezTo>
                <a:cubicBezTo>
                  <a:pt x="0" y="150"/>
                  <a:pt x="0" y="150"/>
                  <a:pt x="0" y="150"/>
                </a:cubicBezTo>
                <a:cubicBezTo>
                  <a:pt x="142" y="150"/>
                  <a:pt x="142" y="150"/>
                  <a:pt x="142" y="150"/>
                </a:cubicBezTo>
                <a:lnTo>
                  <a:pt x="142" y="4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2" name="Freeform 44"/>
          <p:cNvSpPr>
            <a:spLocks noChangeArrowheads="1"/>
          </p:cNvSpPr>
          <p:nvPr/>
        </p:nvSpPr>
        <p:spPr bwMode="auto">
          <a:xfrm>
            <a:off x="22555512" y="4098128"/>
            <a:ext cx="430922" cy="546120"/>
          </a:xfrm>
          <a:custGeom>
            <a:avLst/>
            <a:gdLst>
              <a:gd name="T0" fmla="*/ 144077 w 355"/>
              <a:gd name="T1" fmla="*/ 79396 h 453"/>
              <a:gd name="T2" fmla="*/ 144077 w 355"/>
              <a:gd name="T3" fmla="*/ 79396 h 453"/>
              <a:gd name="T4" fmla="*/ 124205 w 355"/>
              <a:gd name="T5" fmla="*/ 79396 h 453"/>
              <a:gd name="T6" fmla="*/ 124205 w 355"/>
              <a:gd name="T7" fmla="*/ 51585 h 453"/>
              <a:gd name="T8" fmla="*/ 79943 w 355"/>
              <a:gd name="T9" fmla="*/ 0 h 453"/>
              <a:gd name="T10" fmla="*/ 35681 w 355"/>
              <a:gd name="T11" fmla="*/ 51585 h 453"/>
              <a:gd name="T12" fmla="*/ 35681 w 355"/>
              <a:gd name="T13" fmla="*/ 55622 h 453"/>
              <a:gd name="T14" fmla="*/ 56005 w 355"/>
              <a:gd name="T15" fmla="*/ 55622 h 453"/>
              <a:gd name="T16" fmla="*/ 56005 w 355"/>
              <a:gd name="T17" fmla="*/ 47548 h 453"/>
              <a:gd name="T18" fmla="*/ 79943 w 355"/>
              <a:gd name="T19" fmla="*/ 23774 h 453"/>
              <a:gd name="T20" fmla="*/ 103880 w 355"/>
              <a:gd name="T21" fmla="*/ 47548 h 453"/>
              <a:gd name="T22" fmla="*/ 103880 w 355"/>
              <a:gd name="T23" fmla="*/ 79396 h 453"/>
              <a:gd name="T24" fmla="*/ 11743 w 355"/>
              <a:gd name="T25" fmla="*/ 79396 h 453"/>
              <a:gd name="T26" fmla="*/ 0 w 355"/>
              <a:gd name="T27" fmla="*/ 91507 h 453"/>
              <a:gd name="T28" fmla="*/ 0 w 355"/>
              <a:gd name="T29" fmla="*/ 178977 h 453"/>
              <a:gd name="T30" fmla="*/ 11743 w 355"/>
              <a:gd name="T31" fmla="*/ 194677 h 453"/>
              <a:gd name="T32" fmla="*/ 23938 w 355"/>
              <a:gd name="T33" fmla="*/ 198714 h 453"/>
              <a:gd name="T34" fmla="*/ 47875 w 355"/>
              <a:gd name="T35" fmla="*/ 202751 h 453"/>
              <a:gd name="T36" fmla="*/ 112010 w 355"/>
              <a:gd name="T37" fmla="*/ 202751 h 453"/>
              <a:gd name="T38" fmla="*/ 135948 w 355"/>
              <a:gd name="T39" fmla="*/ 198714 h 453"/>
              <a:gd name="T40" fmla="*/ 148142 w 355"/>
              <a:gd name="T41" fmla="*/ 194677 h 453"/>
              <a:gd name="T42" fmla="*/ 159885 w 355"/>
              <a:gd name="T43" fmla="*/ 178977 h 453"/>
              <a:gd name="T44" fmla="*/ 159885 w 355"/>
              <a:gd name="T45" fmla="*/ 91507 h 453"/>
              <a:gd name="T46" fmla="*/ 144077 w 355"/>
              <a:gd name="T47" fmla="*/ 79396 h 45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55" h="453">
                <a:moveTo>
                  <a:pt x="319" y="177"/>
                </a:moveTo>
                <a:lnTo>
                  <a:pt x="319" y="177"/>
                </a:lnTo>
                <a:cubicBezTo>
                  <a:pt x="275" y="177"/>
                  <a:pt x="275" y="177"/>
                  <a:pt x="275" y="177"/>
                </a:cubicBezTo>
                <a:cubicBezTo>
                  <a:pt x="275" y="115"/>
                  <a:pt x="275" y="115"/>
                  <a:pt x="275" y="115"/>
                </a:cubicBezTo>
                <a:cubicBezTo>
                  <a:pt x="275" y="44"/>
                  <a:pt x="238" y="0"/>
                  <a:pt x="177" y="0"/>
                </a:cubicBezTo>
                <a:cubicBezTo>
                  <a:pt x="106" y="0"/>
                  <a:pt x="79" y="44"/>
                  <a:pt x="79" y="115"/>
                </a:cubicBezTo>
                <a:cubicBezTo>
                  <a:pt x="79" y="124"/>
                  <a:pt x="79" y="124"/>
                  <a:pt x="79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24" y="106"/>
                  <a:pt x="124" y="106"/>
                  <a:pt x="124" y="106"/>
                </a:cubicBezTo>
                <a:cubicBezTo>
                  <a:pt x="124" y="71"/>
                  <a:pt x="150" y="53"/>
                  <a:pt x="177" y="53"/>
                </a:cubicBezTo>
                <a:cubicBezTo>
                  <a:pt x="203" y="53"/>
                  <a:pt x="230" y="71"/>
                  <a:pt x="230" y="106"/>
                </a:cubicBezTo>
                <a:cubicBezTo>
                  <a:pt x="230" y="177"/>
                  <a:pt x="230" y="177"/>
                  <a:pt x="230" y="177"/>
                </a:cubicBezTo>
                <a:cubicBezTo>
                  <a:pt x="26" y="177"/>
                  <a:pt x="26" y="177"/>
                  <a:pt x="26" y="177"/>
                </a:cubicBezTo>
                <a:cubicBezTo>
                  <a:pt x="17" y="177"/>
                  <a:pt x="0" y="195"/>
                  <a:pt x="0" y="204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08"/>
                  <a:pt x="17" y="425"/>
                  <a:pt x="26" y="434"/>
                </a:cubicBezTo>
                <a:cubicBezTo>
                  <a:pt x="53" y="443"/>
                  <a:pt x="53" y="443"/>
                  <a:pt x="53" y="443"/>
                </a:cubicBezTo>
                <a:cubicBezTo>
                  <a:pt x="71" y="443"/>
                  <a:pt x="88" y="452"/>
                  <a:pt x="106" y="452"/>
                </a:cubicBezTo>
                <a:cubicBezTo>
                  <a:pt x="248" y="452"/>
                  <a:pt x="248" y="452"/>
                  <a:pt x="248" y="452"/>
                </a:cubicBezTo>
                <a:cubicBezTo>
                  <a:pt x="266" y="452"/>
                  <a:pt x="283" y="443"/>
                  <a:pt x="301" y="443"/>
                </a:cubicBezTo>
                <a:cubicBezTo>
                  <a:pt x="328" y="434"/>
                  <a:pt x="328" y="434"/>
                  <a:pt x="328" y="434"/>
                </a:cubicBezTo>
                <a:cubicBezTo>
                  <a:pt x="336" y="425"/>
                  <a:pt x="354" y="408"/>
                  <a:pt x="354" y="399"/>
                </a:cubicBezTo>
                <a:cubicBezTo>
                  <a:pt x="354" y="204"/>
                  <a:pt x="354" y="204"/>
                  <a:pt x="354" y="204"/>
                </a:cubicBezTo>
                <a:cubicBezTo>
                  <a:pt x="354" y="195"/>
                  <a:pt x="336" y="177"/>
                  <a:pt x="319" y="17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3" name="Freeform 45"/>
          <p:cNvSpPr>
            <a:spLocks noChangeArrowheads="1"/>
          </p:cNvSpPr>
          <p:nvPr/>
        </p:nvSpPr>
        <p:spPr bwMode="auto">
          <a:xfrm>
            <a:off x="8219851" y="2894959"/>
            <a:ext cx="473588" cy="469322"/>
          </a:xfrm>
          <a:custGeom>
            <a:avLst/>
            <a:gdLst>
              <a:gd name="T0" fmla="*/ 159537 w 391"/>
              <a:gd name="T1" fmla="*/ 15631 h 391"/>
              <a:gd name="T2" fmla="*/ 159537 w 391"/>
              <a:gd name="T3" fmla="*/ 15631 h 391"/>
              <a:gd name="T4" fmla="*/ 131596 w 391"/>
              <a:gd name="T5" fmla="*/ 0 h 391"/>
              <a:gd name="T6" fmla="*/ 76163 w 391"/>
              <a:gd name="T7" fmla="*/ 59399 h 391"/>
              <a:gd name="T8" fmla="*/ 11717 w 391"/>
              <a:gd name="T9" fmla="*/ 122818 h 391"/>
              <a:gd name="T10" fmla="*/ 0 w 391"/>
              <a:gd name="T11" fmla="*/ 174178 h 391"/>
              <a:gd name="T12" fmla="*/ 52278 w 391"/>
              <a:gd name="T13" fmla="*/ 162120 h 391"/>
              <a:gd name="T14" fmla="*/ 119878 w 391"/>
              <a:gd name="T15" fmla="*/ 99148 h 391"/>
              <a:gd name="T16" fmla="*/ 175761 w 391"/>
              <a:gd name="T17" fmla="*/ 43321 h 391"/>
              <a:gd name="T18" fmla="*/ 159537 w 391"/>
              <a:gd name="T19" fmla="*/ 15631 h 391"/>
              <a:gd name="T20" fmla="*/ 52278 w 391"/>
              <a:gd name="T21" fmla="*/ 158100 h 391"/>
              <a:gd name="T22" fmla="*/ 52278 w 391"/>
              <a:gd name="T23" fmla="*/ 158100 h 391"/>
              <a:gd name="T24" fmla="*/ 31998 w 391"/>
              <a:gd name="T25" fmla="*/ 162120 h 391"/>
              <a:gd name="T26" fmla="*/ 24336 w 391"/>
              <a:gd name="T27" fmla="*/ 150508 h 391"/>
              <a:gd name="T28" fmla="*/ 15773 w 391"/>
              <a:gd name="T29" fmla="*/ 142469 h 391"/>
              <a:gd name="T30" fmla="*/ 19829 w 391"/>
              <a:gd name="T31" fmla="*/ 126838 h 391"/>
              <a:gd name="T32" fmla="*/ 24336 w 391"/>
              <a:gd name="T33" fmla="*/ 118799 h 391"/>
              <a:gd name="T34" fmla="*/ 44166 w 391"/>
              <a:gd name="T35" fmla="*/ 130410 h 391"/>
              <a:gd name="T36" fmla="*/ 55883 w 391"/>
              <a:gd name="T37" fmla="*/ 150508 h 391"/>
              <a:gd name="T38" fmla="*/ 52278 w 391"/>
              <a:gd name="T39" fmla="*/ 158100 h 39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91" h="391">
                <a:moveTo>
                  <a:pt x="354" y="35"/>
                </a:moveTo>
                <a:lnTo>
                  <a:pt x="354" y="35"/>
                </a:lnTo>
                <a:cubicBezTo>
                  <a:pt x="319" y="0"/>
                  <a:pt x="292" y="0"/>
                  <a:pt x="292" y="0"/>
                </a:cubicBezTo>
                <a:cubicBezTo>
                  <a:pt x="169" y="133"/>
                  <a:pt x="169" y="133"/>
                  <a:pt x="169" y="133"/>
                </a:cubicBezTo>
                <a:cubicBezTo>
                  <a:pt x="26" y="275"/>
                  <a:pt x="26" y="275"/>
                  <a:pt x="26" y="275"/>
                </a:cubicBezTo>
                <a:cubicBezTo>
                  <a:pt x="0" y="390"/>
                  <a:pt x="0" y="390"/>
                  <a:pt x="0" y="390"/>
                </a:cubicBezTo>
                <a:cubicBezTo>
                  <a:pt x="116" y="363"/>
                  <a:pt x="116" y="363"/>
                  <a:pt x="116" y="363"/>
                </a:cubicBezTo>
                <a:cubicBezTo>
                  <a:pt x="266" y="222"/>
                  <a:pt x="266" y="222"/>
                  <a:pt x="266" y="222"/>
                </a:cubicBezTo>
                <a:cubicBezTo>
                  <a:pt x="390" y="97"/>
                  <a:pt x="390" y="97"/>
                  <a:pt x="390" y="97"/>
                </a:cubicBezTo>
                <a:cubicBezTo>
                  <a:pt x="390" y="97"/>
                  <a:pt x="390" y="71"/>
                  <a:pt x="354" y="35"/>
                </a:cubicBezTo>
                <a:close/>
                <a:moveTo>
                  <a:pt x="116" y="354"/>
                </a:moveTo>
                <a:lnTo>
                  <a:pt x="116" y="354"/>
                </a:lnTo>
                <a:cubicBezTo>
                  <a:pt x="71" y="363"/>
                  <a:pt x="71" y="363"/>
                  <a:pt x="71" y="363"/>
                </a:cubicBezTo>
                <a:cubicBezTo>
                  <a:pt x="71" y="354"/>
                  <a:pt x="63" y="346"/>
                  <a:pt x="54" y="337"/>
                </a:cubicBezTo>
                <a:cubicBezTo>
                  <a:pt x="44" y="328"/>
                  <a:pt x="35" y="328"/>
                  <a:pt x="35" y="319"/>
                </a:cubicBezTo>
                <a:cubicBezTo>
                  <a:pt x="44" y="284"/>
                  <a:pt x="44" y="284"/>
                  <a:pt x="44" y="284"/>
                </a:cubicBezTo>
                <a:cubicBezTo>
                  <a:pt x="54" y="266"/>
                  <a:pt x="54" y="266"/>
                  <a:pt x="54" y="266"/>
                </a:cubicBezTo>
                <a:cubicBezTo>
                  <a:pt x="54" y="266"/>
                  <a:pt x="71" y="266"/>
                  <a:pt x="98" y="292"/>
                </a:cubicBezTo>
                <a:cubicBezTo>
                  <a:pt x="124" y="319"/>
                  <a:pt x="124" y="337"/>
                  <a:pt x="124" y="337"/>
                </a:cubicBezTo>
                <a:lnTo>
                  <a:pt x="116" y="3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4" name="Freeform 46"/>
          <p:cNvSpPr>
            <a:spLocks noChangeArrowheads="1"/>
          </p:cNvSpPr>
          <p:nvPr/>
        </p:nvSpPr>
        <p:spPr bwMode="auto">
          <a:xfrm>
            <a:off x="16552454" y="2860825"/>
            <a:ext cx="558922" cy="533322"/>
          </a:xfrm>
          <a:custGeom>
            <a:avLst/>
            <a:gdLst>
              <a:gd name="T0" fmla="*/ 163754 w 461"/>
              <a:gd name="T1" fmla="*/ 150508 h 443"/>
              <a:gd name="T2" fmla="*/ 163754 w 461"/>
              <a:gd name="T3" fmla="*/ 150508 h 443"/>
              <a:gd name="T4" fmla="*/ 128116 w 461"/>
              <a:gd name="T5" fmla="*/ 111089 h 443"/>
              <a:gd name="T6" fmla="*/ 139845 w 461"/>
              <a:gd name="T7" fmla="*/ 87349 h 443"/>
              <a:gd name="T8" fmla="*/ 147965 w 461"/>
              <a:gd name="T9" fmla="*/ 67639 h 443"/>
              <a:gd name="T10" fmla="*/ 143905 w 461"/>
              <a:gd name="T11" fmla="*/ 59128 h 443"/>
              <a:gd name="T12" fmla="*/ 147965 w 461"/>
              <a:gd name="T13" fmla="*/ 39419 h 443"/>
              <a:gd name="T14" fmla="*/ 103756 w 461"/>
              <a:gd name="T15" fmla="*/ 0 h 443"/>
              <a:gd name="T16" fmla="*/ 59547 w 461"/>
              <a:gd name="T17" fmla="*/ 39419 h 443"/>
              <a:gd name="T18" fmla="*/ 63607 w 461"/>
              <a:gd name="T19" fmla="*/ 59128 h 443"/>
              <a:gd name="T20" fmla="*/ 59547 w 461"/>
              <a:gd name="T21" fmla="*/ 67639 h 443"/>
              <a:gd name="T22" fmla="*/ 67667 w 461"/>
              <a:gd name="T23" fmla="*/ 87349 h 443"/>
              <a:gd name="T24" fmla="*/ 79847 w 461"/>
              <a:gd name="T25" fmla="*/ 111089 h 443"/>
              <a:gd name="T26" fmla="*/ 43758 w 461"/>
              <a:gd name="T27" fmla="*/ 150508 h 443"/>
              <a:gd name="T28" fmla="*/ 0 w 461"/>
              <a:gd name="T29" fmla="*/ 178281 h 443"/>
              <a:gd name="T30" fmla="*/ 0 w 461"/>
              <a:gd name="T31" fmla="*/ 197990 h 443"/>
              <a:gd name="T32" fmla="*/ 103756 w 461"/>
              <a:gd name="T33" fmla="*/ 197990 h 443"/>
              <a:gd name="T34" fmla="*/ 207512 w 461"/>
              <a:gd name="T35" fmla="*/ 197990 h 443"/>
              <a:gd name="T36" fmla="*/ 207512 w 461"/>
              <a:gd name="T37" fmla="*/ 178281 h 443"/>
              <a:gd name="T38" fmla="*/ 163754 w 461"/>
              <a:gd name="T39" fmla="*/ 150508 h 44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61" h="443">
                <a:moveTo>
                  <a:pt x="363" y="336"/>
                </a:moveTo>
                <a:lnTo>
                  <a:pt x="363" y="336"/>
                </a:lnTo>
                <a:cubicBezTo>
                  <a:pt x="301" y="310"/>
                  <a:pt x="284" y="292"/>
                  <a:pt x="284" y="248"/>
                </a:cubicBezTo>
                <a:cubicBezTo>
                  <a:pt x="284" y="230"/>
                  <a:pt x="301" y="239"/>
                  <a:pt x="310" y="195"/>
                </a:cubicBezTo>
                <a:cubicBezTo>
                  <a:pt x="310" y="176"/>
                  <a:pt x="328" y="195"/>
                  <a:pt x="328" y="151"/>
                </a:cubicBezTo>
                <a:cubicBezTo>
                  <a:pt x="328" y="132"/>
                  <a:pt x="319" y="132"/>
                  <a:pt x="319" y="132"/>
                </a:cubicBezTo>
                <a:cubicBezTo>
                  <a:pt x="319" y="132"/>
                  <a:pt x="328" y="106"/>
                  <a:pt x="328" y="88"/>
                </a:cubicBezTo>
                <a:cubicBezTo>
                  <a:pt x="328" y="61"/>
                  <a:pt x="319" y="0"/>
                  <a:pt x="230" y="0"/>
                </a:cubicBezTo>
                <a:cubicBezTo>
                  <a:pt x="141" y="0"/>
                  <a:pt x="132" y="61"/>
                  <a:pt x="132" y="88"/>
                </a:cubicBezTo>
                <a:cubicBezTo>
                  <a:pt x="132" y="106"/>
                  <a:pt x="141" y="132"/>
                  <a:pt x="141" y="132"/>
                </a:cubicBezTo>
                <a:cubicBezTo>
                  <a:pt x="141" y="132"/>
                  <a:pt x="132" y="132"/>
                  <a:pt x="132" y="151"/>
                </a:cubicBezTo>
                <a:cubicBezTo>
                  <a:pt x="132" y="195"/>
                  <a:pt x="150" y="176"/>
                  <a:pt x="150" y="195"/>
                </a:cubicBezTo>
                <a:cubicBezTo>
                  <a:pt x="159" y="239"/>
                  <a:pt x="177" y="230"/>
                  <a:pt x="177" y="248"/>
                </a:cubicBezTo>
                <a:cubicBezTo>
                  <a:pt x="177" y="292"/>
                  <a:pt x="159" y="310"/>
                  <a:pt x="97" y="336"/>
                </a:cubicBezTo>
                <a:cubicBezTo>
                  <a:pt x="35" y="354"/>
                  <a:pt x="0" y="380"/>
                  <a:pt x="0" y="398"/>
                </a:cubicBezTo>
                <a:cubicBezTo>
                  <a:pt x="0" y="407"/>
                  <a:pt x="0" y="442"/>
                  <a:pt x="0" y="442"/>
                </a:cubicBezTo>
                <a:cubicBezTo>
                  <a:pt x="230" y="442"/>
                  <a:pt x="230" y="442"/>
                  <a:pt x="230" y="442"/>
                </a:cubicBezTo>
                <a:cubicBezTo>
                  <a:pt x="460" y="442"/>
                  <a:pt x="460" y="442"/>
                  <a:pt x="460" y="442"/>
                </a:cubicBezTo>
                <a:cubicBezTo>
                  <a:pt x="460" y="442"/>
                  <a:pt x="460" y="407"/>
                  <a:pt x="460" y="398"/>
                </a:cubicBezTo>
                <a:cubicBezTo>
                  <a:pt x="460" y="380"/>
                  <a:pt x="425" y="354"/>
                  <a:pt x="363" y="33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5" name="Freeform 47"/>
          <p:cNvSpPr>
            <a:spLocks noChangeArrowheads="1"/>
          </p:cNvSpPr>
          <p:nvPr/>
        </p:nvSpPr>
        <p:spPr bwMode="auto">
          <a:xfrm>
            <a:off x="17730025" y="2873627"/>
            <a:ext cx="597320" cy="524786"/>
          </a:xfrm>
          <a:custGeom>
            <a:avLst/>
            <a:gdLst>
              <a:gd name="T0" fmla="*/ 221804 w 498"/>
              <a:gd name="T1" fmla="*/ 194813 h 435"/>
              <a:gd name="T2" fmla="*/ 221804 w 498"/>
              <a:gd name="T3" fmla="*/ 194813 h 435"/>
              <a:gd name="T4" fmla="*/ 217341 w 498"/>
              <a:gd name="T5" fmla="*/ 147232 h 435"/>
              <a:gd name="T6" fmla="*/ 189671 w 498"/>
              <a:gd name="T7" fmla="*/ 131521 h 435"/>
              <a:gd name="T8" fmla="*/ 166018 w 498"/>
              <a:gd name="T9" fmla="*/ 103691 h 435"/>
              <a:gd name="T10" fmla="*/ 174051 w 498"/>
              <a:gd name="T11" fmla="*/ 87980 h 435"/>
              <a:gd name="T12" fmla="*/ 182084 w 498"/>
              <a:gd name="T13" fmla="*/ 71372 h 435"/>
              <a:gd name="T14" fmla="*/ 178068 w 498"/>
              <a:gd name="T15" fmla="*/ 67781 h 435"/>
              <a:gd name="T16" fmla="*/ 182084 w 498"/>
              <a:gd name="T17" fmla="*/ 51621 h 435"/>
              <a:gd name="T18" fmla="*/ 154415 w 498"/>
              <a:gd name="T19" fmla="*/ 27830 h 435"/>
              <a:gd name="T20" fmla="*/ 126745 w 498"/>
              <a:gd name="T21" fmla="*/ 51621 h 435"/>
              <a:gd name="T22" fmla="*/ 130762 w 498"/>
              <a:gd name="T23" fmla="*/ 67781 h 435"/>
              <a:gd name="T24" fmla="*/ 126745 w 498"/>
              <a:gd name="T25" fmla="*/ 71372 h 435"/>
              <a:gd name="T26" fmla="*/ 134778 w 498"/>
              <a:gd name="T27" fmla="*/ 87980 h 435"/>
              <a:gd name="T28" fmla="*/ 138795 w 498"/>
              <a:gd name="T29" fmla="*/ 103691 h 435"/>
              <a:gd name="T30" fmla="*/ 130762 w 498"/>
              <a:gd name="T31" fmla="*/ 123441 h 435"/>
              <a:gd name="T32" fmla="*/ 170035 w 498"/>
              <a:gd name="T33" fmla="*/ 163392 h 435"/>
              <a:gd name="T34" fmla="*/ 170035 w 498"/>
              <a:gd name="T35" fmla="*/ 194813 h 435"/>
              <a:gd name="T36" fmla="*/ 221804 w 498"/>
              <a:gd name="T37" fmla="*/ 194813 h 435"/>
              <a:gd name="T38" fmla="*/ 115142 w 498"/>
              <a:gd name="T39" fmla="*/ 135561 h 435"/>
              <a:gd name="T40" fmla="*/ 115142 w 498"/>
              <a:gd name="T41" fmla="*/ 135561 h 435"/>
              <a:gd name="T42" fmla="*/ 83455 w 498"/>
              <a:gd name="T43" fmla="*/ 103691 h 435"/>
              <a:gd name="T44" fmla="*/ 95059 w 498"/>
              <a:gd name="T45" fmla="*/ 75412 h 435"/>
              <a:gd name="T46" fmla="*/ 103092 w 498"/>
              <a:gd name="T47" fmla="*/ 59701 h 435"/>
              <a:gd name="T48" fmla="*/ 99075 w 498"/>
              <a:gd name="T49" fmla="*/ 51621 h 435"/>
              <a:gd name="T50" fmla="*/ 103092 w 498"/>
              <a:gd name="T51" fmla="*/ 31870 h 435"/>
              <a:gd name="T52" fmla="*/ 67389 w 498"/>
              <a:gd name="T53" fmla="*/ 0 h 435"/>
              <a:gd name="T54" fmla="*/ 31686 w 498"/>
              <a:gd name="T55" fmla="*/ 31870 h 435"/>
              <a:gd name="T56" fmla="*/ 31686 w 498"/>
              <a:gd name="T57" fmla="*/ 51621 h 435"/>
              <a:gd name="T58" fmla="*/ 31686 w 498"/>
              <a:gd name="T59" fmla="*/ 59701 h 435"/>
              <a:gd name="T60" fmla="*/ 39719 w 498"/>
              <a:gd name="T61" fmla="*/ 75412 h 435"/>
              <a:gd name="T62" fmla="*/ 47753 w 498"/>
              <a:gd name="T63" fmla="*/ 103691 h 435"/>
              <a:gd name="T64" fmla="*/ 20083 w 498"/>
              <a:gd name="T65" fmla="*/ 135561 h 435"/>
              <a:gd name="T66" fmla="*/ 0 w 498"/>
              <a:gd name="T67" fmla="*/ 155312 h 435"/>
              <a:gd name="T68" fmla="*/ 0 w 498"/>
              <a:gd name="T69" fmla="*/ 194813 h 435"/>
              <a:gd name="T70" fmla="*/ 154415 w 498"/>
              <a:gd name="T71" fmla="*/ 194813 h 435"/>
              <a:gd name="T72" fmla="*/ 154415 w 498"/>
              <a:gd name="T73" fmla="*/ 163392 h 435"/>
              <a:gd name="T74" fmla="*/ 115142 w 498"/>
              <a:gd name="T75" fmla="*/ 135561 h 43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8" h="435">
                <a:moveTo>
                  <a:pt x="497" y="434"/>
                </a:moveTo>
                <a:lnTo>
                  <a:pt x="497" y="434"/>
                </a:lnTo>
                <a:cubicBezTo>
                  <a:pt x="497" y="434"/>
                  <a:pt x="497" y="337"/>
                  <a:pt x="487" y="328"/>
                </a:cubicBezTo>
                <a:cubicBezTo>
                  <a:pt x="479" y="319"/>
                  <a:pt x="462" y="302"/>
                  <a:pt x="425" y="293"/>
                </a:cubicBezTo>
                <a:cubicBezTo>
                  <a:pt x="390" y="275"/>
                  <a:pt x="372" y="257"/>
                  <a:pt x="372" y="231"/>
                </a:cubicBezTo>
                <a:cubicBezTo>
                  <a:pt x="372" y="213"/>
                  <a:pt x="390" y="222"/>
                  <a:pt x="390" y="196"/>
                </a:cubicBezTo>
                <a:cubicBezTo>
                  <a:pt x="390" y="178"/>
                  <a:pt x="408" y="196"/>
                  <a:pt x="408" y="159"/>
                </a:cubicBezTo>
                <a:cubicBezTo>
                  <a:pt x="408" y="151"/>
                  <a:pt x="399" y="151"/>
                  <a:pt x="399" y="151"/>
                </a:cubicBezTo>
                <a:cubicBezTo>
                  <a:pt x="399" y="151"/>
                  <a:pt x="408" y="133"/>
                  <a:pt x="408" y="115"/>
                </a:cubicBezTo>
                <a:cubicBezTo>
                  <a:pt x="408" y="98"/>
                  <a:pt x="399" y="62"/>
                  <a:pt x="346" y="62"/>
                </a:cubicBezTo>
                <a:cubicBezTo>
                  <a:pt x="293" y="62"/>
                  <a:pt x="284" y="98"/>
                  <a:pt x="284" y="115"/>
                </a:cubicBezTo>
                <a:cubicBezTo>
                  <a:pt x="284" y="133"/>
                  <a:pt x="293" y="151"/>
                  <a:pt x="293" y="151"/>
                </a:cubicBezTo>
                <a:cubicBezTo>
                  <a:pt x="293" y="151"/>
                  <a:pt x="284" y="151"/>
                  <a:pt x="284" y="159"/>
                </a:cubicBezTo>
                <a:cubicBezTo>
                  <a:pt x="284" y="196"/>
                  <a:pt x="293" y="178"/>
                  <a:pt x="302" y="196"/>
                </a:cubicBezTo>
                <a:cubicBezTo>
                  <a:pt x="302" y="222"/>
                  <a:pt x="311" y="213"/>
                  <a:pt x="311" y="231"/>
                </a:cubicBezTo>
                <a:cubicBezTo>
                  <a:pt x="311" y="249"/>
                  <a:pt x="311" y="266"/>
                  <a:pt x="293" y="275"/>
                </a:cubicBezTo>
                <a:cubicBezTo>
                  <a:pt x="372" y="319"/>
                  <a:pt x="381" y="319"/>
                  <a:pt x="381" y="364"/>
                </a:cubicBezTo>
                <a:cubicBezTo>
                  <a:pt x="381" y="434"/>
                  <a:pt x="381" y="434"/>
                  <a:pt x="381" y="434"/>
                </a:cubicBezTo>
                <a:lnTo>
                  <a:pt x="497" y="434"/>
                </a:lnTo>
                <a:close/>
                <a:moveTo>
                  <a:pt x="258" y="302"/>
                </a:moveTo>
                <a:lnTo>
                  <a:pt x="258" y="302"/>
                </a:lnTo>
                <a:cubicBezTo>
                  <a:pt x="204" y="284"/>
                  <a:pt x="187" y="266"/>
                  <a:pt x="187" y="231"/>
                </a:cubicBezTo>
                <a:cubicBezTo>
                  <a:pt x="187" y="204"/>
                  <a:pt x="204" y="213"/>
                  <a:pt x="213" y="168"/>
                </a:cubicBezTo>
                <a:cubicBezTo>
                  <a:pt x="213" y="159"/>
                  <a:pt x="231" y="168"/>
                  <a:pt x="231" y="133"/>
                </a:cubicBezTo>
                <a:cubicBezTo>
                  <a:pt x="231" y="115"/>
                  <a:pt x="222" y="115"/>
                  <a:pt x="222" y="115"/>
                </a:cubicBezTo>
                <a:cubicBezTo>
                  <a:pt x="222" y="115"/>
                  <a:pt x="222" y="89"/>
                  <a:pt x="231" y="71"/>
                </a:cubicBezTo>
                <a:cubicBezTo>
                  <a:pt x="231" y="53"/>
                  <a:pt x="213" y="0"/>
                  <a:pt x="151" y="0"/>
                </a:cubicBezTo>
                <a:cubicBezTo>
                  <a:pt x="80" y="0"/>
                  <a:pt x="71" y="53"/>
                  <a:pt x="71" y="71"/>
                </a:cubicBezTo>
                <a:cubicBezTo>
                  <a:pt x="71" y="89"/>
                  <a:pt x="71" y="115"/>
                  <a:pt x="71" y="115"/>
                </a:cubicBezTo>
                <a:cubicBezTo>
                  <a:pt x="71" y="115"/>
                  <a:pt x="71" y="115"/>
                  <a:pt x="71" y="133"/>
                </a:cubicBezTo>
                <a:cubicBezTo>
                  <a:pt x="71" y="168"/>
                  <a:pt x="80" y="159"/>
                  <a:pt x="89" y="168"/>
                </a:cubicBezTo>
                <a:cubicBezTo>
                  <a:pt x="89" y="213"/>
                  <a:pt x="107" y="204"/>
                  <a:pt x="107" y="231"/>
                </a:cubicBezTo>
                <a:cubicBezTo>
                  <a:pt x="107" y="266"/>
                  <a:pt x="89" y="284"/>
                  <a:pt x="45" y="302"/>
                </a:cubicBezTo>
                <a:cubicBezTo>
                  <a:pt x="27" y="310"/>
                  <a:pt x="0" y="319"/>
                  <a:pt x="0" y="346"/>
                </a:cubicBezTo>
                <a:cubicBezTo>
                  <a:pt x="0" y="434"/>
                  <a:pt x="0" y="434"/>
                  <a:pt x="0" y="434"/>
                </a:cubicBezTo>
                <a:cubicBezTo>
                  <a:pt x="346" y="434"/>
                  <a:pt x="346" y="434"/>
                  <a:pt x="346" y="434"/>
                </a:cubicBezTo>
                <a:cubicBezTo>
                  <a:pt x="346" y="434"/>
                  <a:pt x="346" y="381"/>
                  <a:pt x="346" y="364"/>
                </a:cubicBezTo>
                <a:cubicBezTo>
                  <a:pt x="346" y="346"/>
                  <a:pt x="302" y="328"/>
                  <a:pt x="258" y="3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6" name="Freeform 48"/>
          <p:cNvSpPr>
            <a:spLocks noChangeArrowheads="1"/>
          </p:cNvSpPr>
          <p:nvPr/>
        </p:nvSpPr>
        <p:spPr bwMode="auto">
          <a:xfrm>
            <a:off x="12972805" y="2924825"/>
            <a:ext cx="537588" cy="405322"/>
          </a:xfrm>
          <a:custGeom>
            <a:avLst/>
            <a:gdLst>
              <a:gd name="T0" fmla="*/ 199576 w 445"/>
              <a:gd name="T1" fmla="*/ 150364 h 337"/>
              <a:gd name="T2" fmla="*/ 199576 w 445"/>
              <a:gd name="T3" fmla="*/ 150364 h 337"/>
              <a:gd name="T4" fmla="*/ 80010 w 445"/>
              <a:gd name="T5" fmla="*/ 43856 h 337"/>
              <a:gd name="T6" fmla="*/ 80010 w 445"/>
              <a:gd name="T7" fmla="*/ 0 h 337"/>
              <a:gd name="T8" fmla="*/ 0 w 445"/>
              <a:gd name="T9" fmla="*/ 71155 h 337"/>
              <a:gd name="T10" fmla="*/ 80010 w 445"/>
              <a:gd name="T11" fmla="*/ 146337 h 337"/>
              <a:gd name="T12" fmla="*/ 80010 w 445"/>
              <a:gd name="T13" fmla="*/ 98900 h 337"/>
              <a:gd name="T14" fmla="*/ 199576 w 445"/>
              <a:gd name="T15" fmla="*/ 150364 h 33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45" h="337">
                <a:moveTo>
                  <a:pt x="444" y="336"/>
                </a:moveTo>
                <a:lnTo>
                  <a:pt x="444" y="336"/>
                </a:lnTo>
                <a:cubicBezTo>
                  <a:pt x="444" y="336"/>
                  <a:pt x="399" y="98"/>
                  <a:pt x="178" y="98"/>
                </a:cubicBezTo>
                <a:cubicBezTo>
                  <a:pt x="178" y="0"/>
                  <a:pt x="178" y="0"/>
                  <a:pt x="178" y="0"/>
                </a:cubicBezTo>
                <a:cubicBezTo>
                  <a:pt x="0" y="159"/>
                  <a:pt x="0" y="159"/>
                  <a:pt x="0" y="159"/>
                </a:cubicBezTo>
                <a:cubicBezTo>
                  <a:pt x="178" y="327"/>
                  <a:pt x="178" y="327"/>
                  <a:pt x="178" y="327"/>
                </a:cubicBezTo>
                <a:cubicBezTo>
                  <a:pt x="178" y="221"/>
                  <a:pt x="178" y="221"/>
                  <a:pt x="178" y="221"/>
                </a:cubicBezTo>
                <a:cubicBezTo>
                  <a:pt x="293" y="221"/>
                  <a:pt x="381" y="230"/>
                  <a:pt x="444" y="33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7" name="Freeform 49"/>
          <p:cNvSpPr>
            <a:spLocks noChangeArrowheads="1"/>
          </p:cNvSpPr>
          <p:nvPr/>
        </p:nvSpPr>
        <p:spPr bwMode="auto">
          <a:xfrm>
            <a:off x="15366347" y="2924825"/>
            <a:ext cx="537588" cy="405322"/>
          </a:xfrm>
          <a:custGeom>
            <a:avLst/>
            <a:gdLst>
              <a:gd name="T0" fmla="*/ 119835 w 444"/>
              <a:gd name="T1" fmla="*/ 98900 h 337"/>
              <a:gd name="T2" fmla="*/ 119835 w 444"/>
              <a:gd name="T3" fmla="*/ 98900 h 337"/>
              <a:gd name="T4" fmla="*/ 119835 w 444"/>
              <a:gd name="T5" fmla="*/ 146337 h 337"/>
              <a:gd name="T6" fmla="*/ 199574 w 444"/>
              <a:gd name="T7" fmla="*/ 71155 h 337"/>
              <a:gd name="T8" fmla="*/ 119835 w 444"/>
              <a:gd name="T9" fmla="*/ 0 h 337"/>
              <a:gd name="T10" fmla="*/ 119835 w 444"/>
              <a:gd name="T11" fmla="*/ 43856 h 337"/>
              <a:gd name="T12" fmla="*/ 0 w 444"/>
              <a:gd name="T13" fmla="*/ 150364 h 337"/>
              <a:gd name="T14" fmla="*/ 119835 w 444"/>
              <a:gd name="T15" fmla="*/ 98900 h 33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44" h="337">
                <a:moveTo>
                  <a:pt x="266" y="221"/>
                </a:moveTo>
                <a:lnTo>
                  <a:pt x="266" y="221"/>
                </a:lnTo>
                <a:cubicBezTo>
                  <a:pt x="266" y="327"/>
                  <a:pt x="266" y="327"/>
                  <a:pt x="266" y="327"/>
                </a:cubicBezTo>
                <a:cubicBezTo>
                  <a:pt x="443" y="159"/>
                  <a:pt x="443" y="159"/>
                  <a:pt x="443" y="159"/>
                </a:cubicBezTo>
                <a:cubicBezTo>
                  <a:pt x="266" y="0"/>
                  <a:pt x="266" y="0"/>
                  <a:pt x="266" y="0"/>
                </a:cubicBezTo>
                <a:cubicBezTo>
                  <a:pt x="266" y="98"/>
                  <a:pt x="266" y="98"/>
                  <a:pt x="266" y="98"/>
                </a:cubicBezTo>
                <a:cubicBezTo>
                  <a:pt x="45" y="98"/>
                  <a:pt x="0" y="336"/>
                  <a:pt x="0" y="336"/>
                </a:cubicBezTo>
                <a:cubicBezTo>
                  <a:pt x="62" y="230"/>
                  <a:pt x="151" y="221"/>
                  <a:pt x="266" y="22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8" name="Freeform 50"/>
          <p:cNvSpPr>
            <a:spLocks noChangeArrowheads="1"/>
          </p:cNvSpPr>
          <p:nvPr/>
        </p:nvSpPr>
        <p:spPr bwMode="auto">
          <a:xfrm>
            <a:off x="1000821" y="2860825"/>
            <a:ext cx="537588" cy="533322"/>
          </a:xfrm>
          <a:custGeom>
            <a:avLst/>
            <a:gdLst>
              <a:gd name="T0" fmla="*/ 115780 w 444"/>
              <a:gd name="T1" fmla="*/ 115121 h 443"/>
              <a:gd name="T2" fmla="*/ 115780 w 444"/>
              <a:gd name="T3" fmla="*/ 115121 h 443"/>
              <a:gd name="T4" fmla="*/ 72081 w 444"/>
              <a:gd name="T5" fmla="*/ 138862 h 443"/>
              <a:gd name="T6" fmla="*/ 27931 w 444"/>
              <a:gd name="T7" fmla="*/ 138862 h 443"/>
              <a:gd name="T8" fmla="*/ 31986 w 444"/>
              <a:gd name="T9" fmla="*/ 182312 h 443"/>
              <a:gd name="T10" fmla="*/ 139657 w 444"/>
              <a:gd name="T11" fmla="*/ 138862 h 443"/>
              <a:gd name="T12" fmla="*/ 187411 w 444"/>
              <a:gd name="T13" fmla="*/ 27324 h 443"/>
              <a:gd name="T14" fmla="*/ 143712 w 444"/>
              <a:gd name="T15" fmla="*/ 23741 h 443"/>
              <a:gd name="T16" fmla="*/ 143712 w 444"/>
              <a:gd name="T17" fmla="*/ 67639 h 443"/>
              <a:gd name="T18" fmla="*/ 115780 w 444"/>
              <a:gd name="T19" fmla="*/ 115121 h 44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44" h="443">
                <a:moveTo>
                  <a:pt x="257" y="257"/>
                </a:moveTo>
                <a:lnTo>
                  <a:pt x="257" y="257"/>
                </a:lnTo>
                <a:cubicBezTo>
                  <a:pt x="222" y="292"/>
                  <a:pt x="177" y="327"/>
                  <a:pt x="160" y="310"/>
                </a:cubicBezTo>
                <a:cubicBezTo>
                  <a:pt x="133" y="283"/>
                  <a:pt x="115" y="265"/>
                  <a:pt x="62" y="310"/>
                </a:cubicBezTo>
                <a:cubicBezTo>
                  <a:pt x="0" y="354"/>
                  <a:pt x="44" y="389"/>
                  <a:pt x="71" y="407"/>
                </a:cubicBezTo>
                <a:cubicBezTo>
                  <a:pt x="97" y="442"/>
                  <a:pt x="204" y="416"/>
                  <a:pt x="310" y="310"/>
                </a:cubicBezTo>
                <a:cubicBezTo>
                  <a:pt x="416" y="204"/>
                  <a:pt x="443" y="97"/>
                  <a:pt x="416" y="61"/>
                </a:cubicBezTo>
                <a:cubicBezTo>
                  <a:pt x="390" y="35"/>
                  <a:pt x="363" y="0"/>
                  <a:pt x="319" y="53"/>
                </a:cubicBezTo>
                <a:cubicBezTo>
                  <a:pt x="275" y="106"/>
                  <a:pt x="293" y="123"/>
                  <a:pt x="319" y="151"/>
                </a:cubicBezTo>
                <a:cubicBezTo>
                  <a:pt x="337" y="167"/>
                  <a:pt x="302" y="212"/>
                  <a:pt x="257" y="25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9" name="Freeform 51"/>
          <p:cNvSpPr>
            <a:spLocks noChangeArrowheads="1"/>
          </p:cNvSpPr>
          <p:nvPr/>
        </p:nvSpPr>
        <p:spPr bwMode="auto">
          <a:xfrm>
            <a:off x="5783642" y="2954691"/>
            <a:ext cx="558922" cy="345594"/>
          </a:xfrm>
          <a:custGeom>
            <a:avLst/>
            <a:gdLst>
              <a:gd name="T0" fmla="*/ 8120 w 461"/>
              <a:gd name="T1" fmla="*/ 12182 h 285"/>
              <a:gd name="T2" fmla="*/ 8120 w 461"/>
              <a:gd name="T3" fmla="*/ 12182 h 285"/>
              <a:gd name="T4" fmla="*/ 91576 w 461"/>
              <a:gd name="T5" fmla="*/ 56398 h 285"/>
              <a:gd name="T6" fmla="*/ 104207 w 461"/>
              <a:gd name="T7" fmla="*/ 60008 h 285"/>
              <a:gd name="T8" fmla="*/ 111876 w 461"/>
              <a:gd name="T9" fmla="*/ 56398 h 285"/>
              <a:gd name="T10" fmla="*/ 195783 w 461"/>
              <a:gd name="T11" fmla="*/ 12182 h 285"/>
              <a:gd name="T12" fmla="*/ 199843 w 461"/>
              <a:gd name="T13" fmla="*/ 0 h 285"/>
              <a:gd name="T14" fmla="*/ 8120 w 461"/>
              <a:gd name="T15" fmla="*/ 0 h 285"/>
              <a:gd name="T16" fmla="*/ 8120 w 461"/>
              <a:gd name="T17" fmla="*/ 12182 h 285"/>
              <a:gd name="T18" fmla="*/ 199843 w 461"/>
              <a:gd name="T19" fmla="*/ 36095 h 285"/>
              <a:gd name="T20" fmla="*/ 199843 w 461"/>
              <a:gd name="T21" fmla="*/ 36095 h 285"/>
              <a:gd name="T22" fmla="*/ 111876 w 461"/>
              <a:gd name="T23" fmla="*/ 80311 h 285"/>
              <a:gd name="T24" fmla="*/ 104207 w 461"/>
              <a:gd name="T25" fmla="*/ 80311 h 285"/>
              <a:gd name="T26" fmla="*/ 91576 w 461"/>
              <a:gd name="T27" fmla="*/ 80311 h 285"/>
              <a:gd name="T28" fmla="*/ 8120 w 461"/>
              <a:gd name="T29" fmla="*/ 36095 h 285"/>
              <a:gd name="T30" fmla="*/ 4060 w 461"/>
              <a:gd name="T31" fmla="*/ 36095 h 285"/>
              <a:gd name="T32" fmla="*/ 4060 w 461"/>
              <a:gd name="T33" fmla="*/ 120015 h 285"/>
              <a:gd name="T34" fmla="*/ 15789 w 461"/>
              <a:gd name="T35" fmla="*/ 128137 h 285"/>
              <a:gd name="T36" fmla="*/ 191723 w 461"/>
              <a:gd name="T37" fmla="*/ 128137 h 285"/>
              <a:gd name="T38" fmla="*/ 203903 w 461"/>
              <a:gd name="T39" fmla="*/ 120015 h 285"/>
              <a:gd name="T40" fmla="*/ 203903 w 461"/>
              <a:gd name="T41" fmla="*/ 36095 h 285"/>
              <a:gd name="T42" fmla="*/ 199843 w 461"/>
              <a:gd name="T43" fmla="*/ 36095 h 28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61" h="285">
                <a:moveTo>
                  <a:pt x="18" y="27"/>
                </a:moveTo>
                <a:lnTo>
                  <a:pt x="18" y="27"/>
                </a:lnTo>
                <a:cubicBezTo>
                  <a:pt x="35" y="35"/>
                  <a:pt x="203" y="125"/>
                  <a:pt x="203" y="125"/>
                </a:cubicBezTo>
                <a:cubicBezTo>
                  <a:pt x="212" y="133"/>
                  <a:pt x="221" y="133"/>
                  <a:pt x="231" y="133"/>
                </a:cubicBezTo>
                <a:cubicBezTo>
                  <a:pt x="239" y="133"/>
                  <a:pt x="248" y="133"/>
                  <a:pt x="248" y="125"/>
                </a:cubicBezTo>
                <a:cubicBezTo>
                  <a:pt x="256" y="125"/>
                  <a:pt x="425" y="35"/>
                  <a:pt x="434" y="27"/>
                </a:cubicBezTo>
                <a:cubicBezTo>
                  <a:pt x="452" y="18"/>
                  <a:pt x="460" y="0"/>
                  <a:pt x="443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9" y="18"/>
                  <a:pt x="18" y="27"/>
                </a:cubicBezTo>
                <a:close/>
                <a:moveTo>
                  <a:pt x="443" y="80"/>
                </a:moveTo>
                <a:lnTo>
                  <a:pt x="443" y="80"/>
                </a:lnTo>
                <a:cubicBezTo>
                  <a:pt x="434" y="80"/>
                  <a:pt x="256" y="169"/>
                  <a:pt x="248" y="178"/>
                </a:cubicBezTo>
                <a:cubicBezTo>
                  <a:pt x="248" y="178"/>
                  <a:pt x="239" y="178"/>
                  <a:pt x="231" y="178"/>
                </a:cubicBezTo>
                <a:cubicBezTo>
                  <a:pt x="221" y="178"/>
                  <a:pt x="212" y="178"/>
                  <a:pt x="203" y="178"/>
                </a:cubicBezTo>
                <a:cubicBezTo>
                  <a:pt x="194" y="169"/>
                  <a:pt x="27" y="80"/>
                  <a:pt x="18" y="80"/>
                </a:cubicBezTo>
                <a:cubicBezTo>
                  <a:pt x="9" y="72"/>
                  <a:pt x="9" y="80"/>
                  <a:pt x="9" y="80"/>
                </a:cubicBezTo>
                <a:cubicBezTo>
                  <a:pt x="9" y="88"/>
                  <a:pt x="9" y="266"/>
                  <a:pt x="9" y="266"/>
                </a:cubicBezTo>
                <a:cubicBezTo>
                  <a:pt x="9" y="275"/>
                  <a:pt x="18" y="284"/>
                  <a:pt x="35" y="284"/>
                </a:cubicBezTo>
                <a:cubicBezTo>
                  <a:pt x="425" y="284"/>
                  <a:pt x="425" y="284"/>
                  <a:pt x="425" y="284"/>
                </a:cubicBezTo>
                <a:cubicBezTo>
                  <a:pt x="443" y="284"/>
                  <a:pt x="452" y="275"/>
                  <a:pt x="452" y="266"/>
                </a:cubicBezTo>
                <a:cubicBezTo>
                  <a:pt x="452" y="266"/>
                  <a:pt x="452" y="88"/>
                  <a:pt x="452" y="80"/>
                </a:cubicBezTo>
                <a:cubicBezTo>
                  <a:pt x="452" y="80"/>
                  <a:pt x="452" y="72"/>
                  <a:pt x="443" y="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0" name="Freeform 52"/>
          <p:cNvSpPr>
            <a:spLocks noChangeArrowheads="1"/>
          </p:cNvSpPr>
          <p:nvPr/>
        </p:nvSpPr>
        <p:spPr bwMode="auto">
          <a:xfrm>
            <a:off x="10549395" y="2830960"/>
            <a:ext cx="580252" cy="597320"/>
          </a:xfrm>
          <a:custGeom>
            <a:avLst/>
            <a:gdLst>
              <a:gd name="T0" fmla="*/ 59947 w 479"/>
              <a:gd name="T1" fmla="*/ 221804 h 498"/>
              <a:gd name="T2" fmla="*/ 59947 w 479"/>
              <a:gd name="T3" fmla="*/ 221804 h 498"/>
              <a:gd name="T4" fmla="*/ 23889 w 479"/>
              <a:gd name="T5" fmla="*/ 205291 h 498"/>
              <a:gd name="T6" fmla="*/ 23889 w 479"/>
              <a:gd name="T7" fmla="*/ 126745 h 498"/>
              <a:gd name="T8" fmla="*/ 135670 w 479"/>
              <a:gd name="T9" fmla="*/ 15620 h 498"/>
              <a:gd name="T10" fmla="*/ 175785 w 479"/>
              <a:gd name="T11" fmla="*/ 4017 h 498"/>
              <a:gd name="T12" fmla="*/ 203730 w 479"/>
              <a:gd name="T13" fmla="*/ 31686 h 498"/>
              <a:gd name="T14" fmla="*/ 191561 w 479"/>
              <a:gd name="T15" fmla="*/ 70959 h 498"/>
              <a:gd name="T16" fmla="*/ 87892 w 479"/>
              <a:gd name="T17" fmla="*/ 174051 h 498"/>
              <a:gd name="T18" fmla="*/ 67610 w 479"/>
              <a:gd name="T19" fmla="*/ 185655 h 498"/>
              <a:gd name="T20" fmla="*/ 47777 w 479"/>
              <a:gd name="T21" fmla="*/ 178068 h 498"/>
              <a:gd name="T22" fmla="*/ 51834 w 479"/>
              <a:gd name="T23" fmla="*/ 142365 h 498"/>
              <a:gd name="T24" fmla="*/ 128008 w 479"/>
              <a:gd name="T25" fmla="*/ 66943 h 498"/>
              <a:gd name="T26" fmla="*/ 139276 w 479"/>
              <a:gd name="T27" fmla="*/ 66943 h 498"/>
              <a:gd name="T28" fmla="*/ 139276 w 479"/>
              <a:gd name="T29" fmla="*/ 79439 h 498"/>
              <a:gd name="T30" fmla="*/ 64004 w 479"/>
              <a:gd name="T31" fmla="*/ 153968 h 498"/>
              <a:gd name="T32" fmla="*/ 59947 w 479"/>
              <a:gd name="T33" fmla="*/ 170035 h 498"/>
              <a:gd name="T34" fmla="*/ 64004 w 479"/>
              <a:gd name="T35" fmla="*/ 170035 h 498"/>
              <a:gd name="T36" fmla="*/ 75723 w 479"/>
              <a:gd name="T37" fmla="*/ 166018 h 498"/>
              <a:gd name="T38" fmla="*/ 179842 w 479"/>
              <a:gd name="T39" fmla="*/ 59356 h 498"/>
              <a:gd name="T40" fmla="*/ 187504 w 479"/>
              <a:gd name="T41" fmla="*/ 35703 h 498"/>
              <a:gd name="T42" fmla="*/ 171728 w 479"/>
              <a:gd name="T43" fmla="*/ 19637 h 498"/>
              <a:gd name="T44" fmla="*/ 147840 w 479"/>
              <a:gd name="T45" fmla="*/ 27670 h 498"/>
              <a:gd name="T46" fmla="*/ 36058 w 479"/>
              <a:gd name="T47" fmla="*/ 134332 h 498"/>
              <a:gd name="T48" fmla="*/ 36058 w 479"/>
              <a:gd name="T49" fmla="*/ 193688 h 498"/>
              <a:gd name="T50" fmla="*/ 91498 w 479"/>
              <a:gd name="T51" fmla="*/ 189671 h 498"/>
              <a:gd name="T52" fmla="*/ 203730 w 479"/>
              <a:gd name="T53" fmla="*/ 83009 h 498"/>
              <a:gd name="T54" fmla="*/ 215449 w 479"/>
              <a:gd name="T55" fmla="*/ 83009 h 498"/>
              <a:gd name="T56" fmla="*/ 215449 w 479"/>
              <a:gd name="T57" fmla="*/ 90596 h 498"/>
              <a:gd name="T58" fmla="*/ 103668 w 479"/>
              <a:gd name="T59" fmla="*/ 201721 h 498"/>
              <a:gd name="T60" fmla="*/ 59947 w 479"/>
              <a:gd name="T61" fmla="*/ 221804 h 49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79" h="498">
                <a:moveTo>
                  <a:pt x="133" y="497"/>
                </a:moveTo>
                <a:lnTo>
                  <a:pt x="133" y="497"/>
                </a:lnTo>
                <a:cubicBezTo>
                  <a:pt x="106" y="497"/>
                  <a:pt x="71" y="478"/>
                  <a:pt x="53" y="460"/>
                </a:cubicBezTo>
                <a:cubicBezTo>
                  <a:pt x="9" y="416"/>
                  <a:pt x="0" y="337"/>
                  <a:pt x="53" y="284"/>
                </a:cubicBezTo>
                <a:cubicBezTo>
                  <a:pt x="89" y="248"/>
                  <a:pt x="230" y="106"/>
                  <a:pt x="301" y="35"/>
                </a:cubicBezTo>
                <a:cubicBezTo>
                  <a:pt x="328" y="9"/>
                  <a:pt x="363" y="0"/>
                  <a:pt x="390" y="9"/>
                </a:cubicBezTo>
                <a:cubicBezTo>
                  <a:pt x="416" y="18"/>
                  <a:pt x="443" y="44"/>
                  <a:pt x="452" y="71"/>
                </a:cubicBezTo>
                <a:cubicBezTo>
                  <a:pt x="461" y="97"/>
                  <a:pt x="452" y="133"/>
                  <a:pt x="425" y="159"/>
                </a:cubicBezTo>
                <a:cubicBezTo>
                  <a:pt x="195" y="390"/>
                  <a:pt x="195" y="390"/>
                  <a:pt x="195" y="390"/>
                </a:cubicBezTo>
                <a:cubicBezTo>
                  <a:pt x="177" y="407"/>
                  <a:pt x="159" y="416"/>
                  <a:pt x="150" y="416"/>
                </a:cubicBezTo>
                <a:cubicBezTo>
                  <a:pt x="133" y="416"/>
                  <a:pt x="115" y="416"/>
                  <a:pt x="106" y="399"/>
                </a:cubicBezTo>
                <a:cubicBezTo>
                  <a:pt x="89" y="381"/>
                  <a:pt x="89" y="354"/>
                  <a:pt x="115" y="319"/>
                </a:cubicBezTo>
                <a:cubicBezTo>
                  <a:pt x="284" y="150"/>
                  <a:pt x="284" y="150"/>
                  <a:pt x="284" y="150"/>
                </a:cubicBezTo>
                <a:cubicBezTo>
                  <a:pt x="293" y="150"/>
                  <a:pt x="301" y="150"/>
                  <a:pt x="309" y="150"/>
                </a:cubicBezTo>
                <a:cubicBezTo>
                  <a:pt x="309" y="159"/>
                  <a:pt x="309" y="168"/>
                  <a:pt x="309" y="178"/>
                </a:cubicBezTo>
                <a:cubicBezTo>
                  <a:pt x="142" y="345"/>
                  <a:pt x="142" y="345"/>
                  <a:pt x="142" y="345"/>
                </a:cubicBezTo>
                <a:cubicBezTo>
                  <a:pt x="124" y="354"/>
                  <a:pt x="124" y="372"/>
                  <a:pt x="133" y="381"/>
                </a:cubicBezTo>
                <a:lnTo>
                  <a:pt x="142" y="381"/>
                </a:lnTo>
                <a:cubicBezTo>
                  <a:pt x="150" y="381"/>
                  <a:pt x="159" y="372"/>
                  <a:pt x="168" y="372"/>
                </a:cubicBezTo>
                <a:cubicBezTo>
                  <a:pt x="399" y="133"/>
                  <a:pt x="399" y="133"/>
                  <a:pt x="399" y="133"/>
                </a:cubicBezTo>
                <a:cubicBezTo>
                  <a:pt x="416" y="115"/>
                  <a:pt x="425" y="97"/>
                  <a:pt x="416" y="80"/>
                </a:cubicBezTo>
                <a:cubicBezTo>
                  <a:pt x="416" y="62"/>
                  <a:pt x="399" y="44"/>
                  <a:pt x="381" y="44"/>
                </a:cubicBezTo>
                <a:cubicBezTo>
                  <a:pt x="363" y="35"/>
                  <a:pt x="346" y="44"/>
                  <a:pt x="328" y="62"/>
                </a:cubicBezTo>
                <a:cubicBezTo>
                  <a:pt x="256" y="133"/>
                  <a:pt x="115" y="275"/>
                  <a:pt x="80" y="301"/>
                </a:cubicBezTo>
                <a:cubicBezTo>
                  <a:pt x="36" y="354"/>
                  <a:pt x="44" y="407"/>
                  <a:pt x="80" y="434"/>
                </a:cubicBezTo>
                <a:cubicBezTo>
                  <a:pt x="106" y="460"/>
                  <a:pt x="159" y="478"/>
                  <a:pt x="203" y="425"/>
                </a:cubicBezTo>
                <a:cubicBezTo>
                  <a:pt x="452" y="186"/>
                  <a:pt x="452" y="186"/>
                  <a:pt x="452" y="186"/>
                </a:cubicBezTo>
                <a:cubicBezTo>
                  <a:pt x="461" y="178"/>
                  <a:pt x="469" y="178"/>
                  <a:pt x="478" y="186"/>
                </a:cubicBezTo>
                <a:lnTo>
                  <a:pt x="478" y="203"/>
                </a:lnTo>
                <a:cubicBezTo>
                  <a:pt x="230" y="452"/>
                  <a:pt x="230" y="452"/>
                  <a:pt x="230" y="452"/>
                </a:cubicBezTo>
                <a:cubicBezTo>
                  <a:pt x="203" y="478"/>
                  <a:pt x="168" y="497"/>
                  <a:pt x="133" y="49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1" name="Freeform 53"/>
          <p:cNvSpPr>
            <a:spLocks noChangeArrowheads="1"/>
          </p:cNvSpPr>
          <p:nvPr/>
        </p:nvSpPr>
        <p:spPr bwMode="auto">
          <a:xfrm>
            <a:off x="14137577" y="2924825"/>
            <a:ext cx="601588" cy="405322"/>
          </a:xfrm>
          <a:custGeom>
            <a:avLst/>
            <a:gdLst>
              <a:gd name="T0" fmla="*/ 79717 w 497"/>
              <a:gd name="T1" fmla="*/ 31326 h 337"/>
              <a:gd name="T2" fmla="*/ 79717 w 497"/>
              <a:gd name="T3" fmla="*/ 31326 h 337"/>
              <a:gd name="T4" fmla="*/ 79717 w 497"/>
              <a:gd name="T5" fmla="*/ 0 h 337"/>
              <a:gd name="T6" fmla="*/ 0 w 497"/>
              <a:gd name="T7" fmla="*/ 71155 h 337"/>
              <a:gd name="T8" fmla="*/ 79717 w 497"/>
              <a:gd name="T9" fmla="*/ 146337 h 337"/>
              <a:gd name="T10" fmla="*/ 79717 w 497"/>
              <a:gd name="T11" fmla="*/ 115011 h 337"/>
              <a:gd name="T12" fmla="*/ 31977 w 497"/>
              <a:gd name="T13" fmla="*/ 71155 h 337"/>
              <a:gd name="T14" fmla="*/ 79717 w 497"/>
              <a:gd name="T15" fmla="*/ 31326 h 337"/>
              <a:gd name="T16" fmla="*/ 135564 w 497"/>
              <a:gd name="T17" fmla="*/ 43856 h 337"/>
              <a:gd name="T18" fmla="*/ 135564 w 497"/>
              <a:gd name="T19" fmla="*/ 43856 h 337"/>
              <a:gd name="T20" fmla="*/ 135564 w 497"/>
              <a:gd name="T21" fmla="*/ 0 h 337"/>
              <a:gd name="T22" fmla="*/ 55847 w 497"/>
              <a:gd name="T23" fmla="*/ 71155 h 337"/>
              <a:gd name="T24" fmla="*/ 135564 w 497"/>
              <a:gd name="T25" fmla="*/ 146337 h 337"/>
              <a:gd name="T26" fmla="*/ 135564 w 497"/>
              <a:gd name="T27" fmla="*/ 98900 h 337"/>
              <a:gd name="T28" fmla="*/ 223388 w 497"/>
              <a:gd name="T29" fmla="*/ 150364 h 337"/>
              <a:gd name="T30" fmla="*/ 135564 w 497"/>
              <a:gd name="T31" fmla="*/ 43856 h 33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97" h="337">
                <a:moveTo>
                  <a:pt x="177" y="70"/>
                </a:moveTo>
                <a:lnTo>
                  <a:pt x="177" y="70"/>
                </a:lnTo>
                <a:cubicBezTo>
                  <a:pt x="177" y="0"/>
                  <a:pt x="177" y="0"/>
                  <a:pt x="177" y="0"/>
                </a:cubicBezTo>
                <a:cubicBezTo>
                  <a:pt x="0" y="159"/>
                  <a:pt x="0" y="159"/>
                  <a:pt x="0" y="159"/>
                </a:cubicBezTo>
                <a:cubicBezTo>
                  <a:pt x="177" y="327"/>
                  <a:pt x="177" y="327"/>
                  <a:pt x="177" y="327"/>
                </a:cubicBezTo>
                <a:cubicBezTo>
                  <a:pt x="177" y="257"/>
                  <a:pt x="177" y="257"/>
                  <a:pt x="177" y="257"/>
                </a:cubicBezTo>
                <a:cubicBezTo>
                  <a:pt x="71" y="159"/>
                  <a:pt x="71" y="159"/>
                  <a:pt x="71" y="159"/>
                </a:cubicBezTo>
                <a:lnTo>
                  <a:pt x="177" y="70"/>
                </a:lnTo>
                <a:close/>
                <a:moveTo>
                  <a:pt x="301" y="98"/>
                </a:moveTo>
                <a:lnTo>
                  <a:pt x="301" y="98"/>
                </a:lnTo>
                <a:cubicBezTo>
                  <a:pt x="301" y="0"/>
                  <a:pt x="301" y="0"/>
                  <a:pt x="301" y="0"/>
                </a:cubicBezTo>
                <a:cubicBezTo>
                  <a:pt x="124" y="159"/>
                  <a:pt x="124" y="159"/>
                  <a:pt x="124" y="159"/>
                </a:cubicBezTo>
                <a:cubicBezTo>
                  <a:pt x="301" y="327"/>
                  <a:pt x="301" y="327"/>
                  <a:pt x="301" y="327"/>
                </a:cubicBezTo>
                <a:cubicBezTo>
                  <a:pt x="301" y="221"/>
                  <a:pt x="301" y="221"/>
                  <a:pt x="301" y="221"/>
                </a:cubicBezTo>
                <a:cubicBezTo>
                  <a:pt x="381" y="221"/>
                  <a:pt x="435" y="230"/>
                  <a:pt x="496" y="336"/>
                </a:cubicBezTo>
                <a:cubicBezTo>
                  <a:pt x="496" y="336"/>
                  <a:pt x="488" y="98"/>
                  <a:pt x="301" y="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2" name="Freeform 54"/>
          <p:cNvSpPr>
            <a:spLocks noChangeArrowheads="1"/>
          </p:cNvSpPr>
          <p:nvPr/>
        </p:nvSpPr>
        <p:spPr bwMode="auto">
          <a:xfrm>
            <a:off x="4567671" y="2860825"/>
            <a:ext cx="601584" cy="533322"/>
          </a:xfrm>
          <a:custGeom>
            <a:avLst/>
            <a:gdLst>
              <a:gd name="T0" fmla="*/ 95480 w 497"/>
              <a:gd name="T1" fmla="*/ 0 h 443"/>
              <a:gd name="T2" fmla="*/ 95480 w 497"/>
              <a:gd name="T3" fmla="*/ 0 h 443"/>
              <a:gd name="T4" fmla="*/ 83770 w 497"/>
              <a:gd name="T5" fmla="*/ 0 h 443"/>
              <a:gd name="T6" fmla="*/ 79717 w 497"/>
              <a:gd name="T7" fmla="*/ 3584 h 443"/>
              <a:gd name="T8" fmla="*/ 79717 w 497"/>
              <a:gd name="T9" fmla="*/ 47482 h 443"/>
              <a:gd name="T10" fmla="*/ 39633 w 497"/>
              <a:gd name="T11" fmla="*/ 47482 h 443"/>
              <a:gd name="T12" fmla="*/ 36030 w 497"/>
              <a:gd name="T13" fmla="*/ 47482 h 443"/>
              <a:gd name="T14" fmla="*/ 27923 w 497"/>
              <a:gd name="T15" fmla="*/ 51065 h 443"/>
              <a:gd name="T16" fmla="*/ 0 w 497"/>
              <a:gd name="T17" fmla="*/ 67639 h 443"/>
              <a:gd name="T18" fmla="*/ 0 w 497"/>
              <a:gd name="T19" fmla="*/ 71223 h 443"/>
              <a:gd name="T20" fmla="*/ 0 w 497"/>
              <a:gd name="T21" fmla="*/ 74806 h 443"/>
              <a:gd name="T22" fmla="*/ 27923 w 497"/>
              <a:gd name="T23" fmla="*/ 94964 h 443"/>
              <a:gd name="T24" fmla="*/ 36030 w 497"/>
              <a:gd name="T25" fmla="*/ 94964 h 443"/>
              <a:gd name="T26" fmla="*/ 39633 w 497"/>
              <a:gd name="T27" fmla="*/ 98995 h 443"/>
              <a:gd name="T28" fmla="*/ 79717 w 497"/>
              <a:gd name="T29" fmla="*/ 98995 h 443"/>
              <a:gd name="T30" fmla="*/ 79717 w 497"/>
              <a:gd name="T31" fmla="*/ 193959 h 443"/>
              <a:gd name="T32" fmla="*/ 83770 w 497"/>
              <a:gd name="T33" fmla="*/ 197990 h 443"/>
              <a:gd name="T34" fmla="*/ 95480 w 497"/>
              <a:gd name="T35" fmla="*/ 197990 h 443"/>
              <a:gd name="T36" fmla="*/ 99533 w 497"/>
              <a:gd name="T37" fmla="*/ 193959 h 443"/>
              <a:gd name="T38" fmla="*/ 99533 w 497"/>
              <a:gd name="T39" fmla="*/ 3584 h 443"/>
              <a:gd name="T40" fmla="*/ 95480 w 497"/>
              <a:gd name="T41" fmla="*/ 0 h 443"/>
              <a:gd name="T42" fmla="*/ 219333 w 497"/>
              <a:gd name="T43" fmla="*/ 47482 h 443"/>
              <a:gd name="T44" fmla="*/ 219333 w 497"/>
              <a:gd name="T45" fmla="*/ 47482 h 443"/>
              <a:gd name="T46" fmla="*/ 195463 w 497"/>
              <a:gd name="T47" fmla="*/ 27324 h 443"/>
              <a:gd name="T48" fmla="*/ 187357 w 497"/>
              <a:gd name="T49" fmla="*/ 23741 h 443"/>
              <a:gd name="T50" fmla="*/ 183303 w 497"/>
              <a:gd name="T51" fmla="*/ 23741 h 443"/>
              <a:gd name="T52" fmla="*/ 107640 w 497"/>
              <a:gd name="T53" fmla="*/ 23741 h 443"/>
              <a:gd name="T54" fmla="*/ 115296 w 497"/>
              <a:gd name="T55" fmla="*/ 74806 h 443"/>
              <a:gd name="T56" fmla="*/ 183303 w 497"/>
              <a:gd name="T57" fmla="*/ 74806 h 443"/>
              <a:gd name="T58" fmla="*/ 187357 w 497"/>
              <a:gd name="T59" fmla="*/ 74806 h 443"/>
              <a:gd name="T60" fmla="*/ 195463 w 497"/>
              <a:gd name="T61" fmla="*/ 71223 h 443"/>
              <a:gd name="T62" fmla="*/ 219333 w 497"/>
              <a:gd name="T63" fmla="*/ 55097 h 443"/>
              <a:gd name="T64" fmla="*/ 223387 w 497"/>
              <a:gd name="T65" fmla="*/ 51065 h 443"/>
              <a:gd name="T66" fmla="*/ 219333 w 497"/>
              <a:gd name="T67" fmla="*/ 47482 h 44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7" h="443">
                <a:moveTo>
                  <a:pt x="212" y="0"/>
                </a:moveTo>
                <a:lnTo>
                  <a:pt x="212" y="0"/>
                </a:lnTo>
                <a:cubicBezTo>
                  <a:pt x="186" y="0"/>
                  <a:pt x="186" y="0"/>
                  <a:pt x="186" y="0"/>
                </a:cubicBezTo>
                <a:lnTo>
                  <a:pt x="177" y="8"/>
                </a:lnTo>
                <a:cubicBezTo>
                  <a:pt x="177" y="106"/>
                  <a:pt x="177" y="106"/>
                  <a:pt x="177" y="106"/>
                </a:cubicBezTo>
                <a:cubicBezTo>
                  <a:pt x="88" y="106"/>
                  <a:pt x="88" y="106"/>
                  <a:pt x="88" y="106"/>
                </a:cubicBezTo>
                <a:lnTo>
                  <a:pt x="80" y="106"/>
                </a:lnTo>
                <a:cubicBezTo>
                  <a:pt x="71" y="106"/>
                  <a:pt x="71" y="106"/>
                  <a:pt x="62" y="114"/>
                </a:cubicBezTo>
                <a:cubicBezTo>
                  <a:pt x="0" y="151"/>
                  <a:pt x="0" y="151"/>
                  <a:pt x="0" y="151"/>
                </a:cubicBezTo>
                <a:cubicBezTo>
                  <a:pt x="0" y="159"/>
                  <a:pt x="0" y="159"/>
                  <a:pt x="0" y="159"/>
                </a:cubicBezTo>
                <a:cubicBezTo>
                  <a:pt x="0" y="167"/>
                  <a:pt x="0" y="167"/>
                  <a:pt x="0" y="167"/>
                </a:cubicBezTo>
                <a:cubicBezTo>
                  <a:pt x="62" y="212"/>
                  <a:pt x="62" y="212"/>
                  <a:pt x="62" y="212"/>
                </a:cubicBezTo>
                <a:cubicBezTo>
                  <a:pt x="71" y="212"/>
                  <a:pt x="71" y="212"/>
                  <a:pt x="80" y="212"/>
                </a:cubicBezTo>
                <a:cubicBezTo>
                  <a:pt x="80" y="221"/>
                  <a:pt x="88" y="221"/>
                  <a:pt x="88" y="221"/>
                </a:cubicBezTo>
                <a:cubicBezTo>
                  <a:pt x="177" y="221"/>
                  <a:pt x="177" y="221"/>
                  <a:pt x="177" y="221"/>
                </a:cubicBezTo>
                <a:cubicBezTo>
                  <a:pt x="177" y="433"/>
                  <a:pt x="177" y="433"/>
                  <a:pt x="177" y="433"/>
                </a:cubicBezTo>
                <a:cubicBezTo>
                  <a:pt x="177" y="442"/>
                  <a:pt x="186" y="442"/>
                  <a:pt x="186" y="442"/>
                </a:cubicBezTo>
                <a:cubicBezTo>
                  <a:pt x="212" y="442"/>
                  <a:pt x="212" y="442"/>
                  <a:pt x="212" y="442"/>
                </a:cubicBezTo>
                <a:cubicBezTo>
                  <a:pt x="212" y="442"/>
                  <a:pt x="221" y="442"/>
                  <a:pt x="221" y="433"/>
                </a:cubicBezTo>
                <a:cubicBezTo>
                  <a:pt x="221" y="8"/>
                  <a:pt x="221" y="8"/>
                  <a:pt x="221" y="8"/>
                </a:cubicBezTo>
                <a:lnTo>
                  <a:pt x="212" y="0"/>
                </a:lnTo>
                <a:close/>
                <a:moveTo>
                  <a:pt x="487" y="106"/>
                </a:moveTo>
                <a:lnTo>
                  <a:pt x="487" y="106"/>
                </a:lnTo>
                <a:cubicBezTo>
                  <a:pt x="434" y="61"/>
                  <a:pt x="434" y="61"/>
                  <a:pt x="434" y="61"/>
                </a:cubicBezTo>
                <a:cubicBezTo>
                  <a:pt x="425" y="61"/>
                  <a:pt x="425" y="61"/>
                  <a:pt x="416" y="53"/>
                </a:cubicBezTo>
                <a:lnTo>
                  <a:pt x="407" y="53"/>
                </a:lnTo>
                <a:cubicBezTo>
                  <a:pt x="239" y="53"/>
                  <a:pt x="239" y="53"/>
                  <a:pt x="239" y="53"/>
                </a:cubicBezTo>
                <a:cubicBezTo>
                  <a:pt x="256" y="167"/>
                  <a:pt x="256" y="167"/>
                  <a:pt x="256" y="167"/>
                </a:cubicBezTo>
                <a:cubicBezTo>
                  <a:pt x="407" y="167"/>
                  <a:pt x="407" y="167"/>
                  <a:pt x="407" y="167"/>
                </a:cubicBezTo>
                <a:lnTo>
                  <a:pt x="416" y="167"/>
                </a:lnTo>
                <a:cubicBezTo>
                  <a:pt x="425" y="167"/>
                  <a:pt x="425" y="159"/>
                  <a:pt x="434" y="159"/>
                </a:cubicBezTo>
                <a:cubicBezTo>
                  <a:pt x="487" y="123"/>
                  <a:pt x="487" y="123"/>
                  <a:pt x="487" y="123"/>
                </a:cubicBezTo>
                <a:cubicBezTo>
                  <a:pt x="496" y="114"/>
                  <a:pt x="496" y="114"/>
                  <a:pt x="496" y="114"/>
                </a:cubicBezTo>
                <a:cubicBezTo>
                  <a:pt x="496" y="106"/>
                  <a:pt x="496" y="106"/>
                  <a:pt x="487" y="10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3" name="Freeform 55"/>
          <p:cNvSpPr>
            <a:spLocks noChangeArrowheads="1"/>
          </p:cNvSpPr>
          <p:nvPr/>
        </p:nvSpPr>
        <p:spPr bwMode="auto">
          <a:xfrm>
            <a:off x="3488227" y="2830961"/>
            <a:ext cx="366924" cy="618650"/>
          </a:xfrm>
          <a:custGeom>
            <a:avLst/>
            <a:gdLst>
              <a:gd name="T0" fmla="*/ 127964 w 303"/>
              <a:gd name="T1" fmla="*/ 162564 h 514"/>
              <a:gd name="T2" fmla="*/ 127964 w 303"/>
              <a:gd name="T3" fmla="*/ 162564 h 514"/>
              <a:gd name="T4" fmla="*/ 100028 w 303"/>
              <a:gd name="T5" fmla="*/ 75236 h 514"/>
              <a:gd name="T6" fmla="*/ 40101 w 303"/>
              <a:gd name="T7" fmla="*/ 47470 h 514"/>
              <a:gd name="T8" fmla="*/ 20276 w 303"/>
              <a:gd name="T9" fmla="*/ 4031 h 514"/>
              <a:gd name="T10" fmla="*/ 8561 w 303"/>
              <a:gd name="T11" fmla="*/ 0 h 514"/>
              <a:gd name="T12" fmla="*/ 4506 w 303"/>
              <a:gd name="T13" fmla="*/ 12092 h 514"/>
              <a:gd name="T14" fmla="*/ 28386 w 303"/>
              <a:gd name="T15" fmla="*/ 55531 h 514"/>
              <a:gd name="T16" fmla="*/ 8561 w 303"/>
              <a:gd name="T17" fmla="*/ 107032 h 514"/>
              <a:gd name="T18" fmla="*/ 32442 w 303"/>
              <a:gd name="T19" fmla="*/ 194360 h 514"/>
              <a:gd name="T20" fmla="*/ 91918 w 303"/>
              <a:gd name="T21" fmla="*/ 222574 h 514"/>
              <a:gd name="T22" fmla="*/ 127964 w 303"/>
              <a:gd name="T23" fmla="*/ 162564 h 514"/>
              <a:gd name="T24" fmla="*/ 56322 w 303"/>
              <a:gd name="T25" fmla="*/ 99419 h 514"/>
              <a:gd name="T26" fmla="*/ 56322 w 303"/>
              <a:gd name="T27" fmla="*/ 99419 h 514"/>
              <a:gd name="T28" fmla="*/ 36497 w 303"/>
              <a:gd name="T29" fmla="*/ 90910 h 514"/>
              <a:gd name="T30" fmla="*/ 44157 w 303"/>
              <a:gd name="T31" fmla="*/ 71206 h 514"/>
              <a:gd name="T32" fmla="*/ 63982 w 303"/>
              <a:gd name="T33" fmla="*/ 79715 h 514"/>
              <a:gd name="T34" fmla="*/ 56322 w 303"/>
              <a:gd name="T35" fmla="*/ 99419 h 514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303" h="514">
                <a:moveTo>
                  <a:pt x="284" y="363"/>
                </a:moveTo>
                <a:lnTo>
                  <a:pt x="284" y="363"/>
                </a:lnTo>
                <a:cubicBezTo>
                  <a:pt x="222" y="168"/>
                  <a:pt x="222" y="168"/>
                  <a:pt x="222" y="168"/>
                </a:cubicBezTo>
                <a:cubicBezTo>
                  <a:pt x="204" y="124"/>
                  <a:pt x="142" y="88"/>
                  <a:pt x="89" y="106"/>
                </a:cubicBezTo>
                <a:cubicBezTo>
                  <a:pt x="45" y="9"/>
                  <a:pt x="45" y="9"/>
                  <a:pt x="45" y="9"/>
                </a:cubicBezTo>
                <a:cubicBezTo>
                  <a:pt x="36" y="0"/>
                  <a:pt x="28" y="0"/>
                  <a:pt x="19" y="0"/>
                </a:cubicBezTo>
                <a:cubicBezTo>
                  <a:pt x="10" y="9"/>
                  <a:pt x="10" y="18"/>
                  <a:pt x="10" y="27"/>
                </a:cubicBezTo>
                <a:cubicBezTo>
                  <a:pt x="63" y="124"/>
                  <a:pt x="63" y="124"/>
                  <a:pt x="63" y="124"/>
                </a:cubicBezTo>
                <a:cubicBezTo>
                  <a:pt x="28" y="141"/>
                  <a:pt x="0" y="194"/>
                  <a:pt x="19" y="239"/>
                </a:cubicBezTo>
                <a:cubicBezTo>
                  <a:pt x="72" y="434"/>
                  <a:pt x="72" y="434"/>
                  <a:pt x="72" y="434"/>
                </a:cubicBezTo>
                <a:cubicBezTo>
                  <a:pt x="81" y="487"/>
                  <a:pt x="142" y="513"/>
                  <a:pt x="204" y="497"/>
                </a:cubicBezTo>
                <a:cubicBezTo>
                  <a:pt x="267" y="469"/>
                  <a:pt x="302" y="407"/>
                  <a:pt x="284" y="363"/>
                </a:cubicBezTo>
                <a:close/>
                <a:moveTo>
                  <a:pt x="125" y="222"/>
                </a:moveTo>
                <a:lnTo>
                  <a:pt x="125" y="222"/>
                </a:lnTo>
                <a:cubicBezTo>
                  <a:pt x="107" y="231"/>
                  <a:pt x="89" y="222"/>
                  <a:pt x="81" y="203"/>
                </a:cubicBezTo>
                <a:cubicBezTo>
                  <a:pt x="72" y="186"/>
                  <a:pt x="81" y="159"/>
                  <a:pt x="98" y="159"/>
                </a:cubicBezTo>
                <a:cubicBezTo>
                  <a:pt x="125" y="150"/>
                  <a:pt x="142" y="159"/>
                  <a:pt x="142" y="178"/>
                </a:cubicBezTo>
                <a:cubicBezTo>
                  <a:pt x="151" y="194"/>
                  <a:pt x="142" y="222"/>
                  <a:pt x="125" y="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4" name="Freeform 61"/>
          <p:cNvSpPr>
            <a:spLocks noChangeArrowheads="1"/>
          </p:cNvSpPr>
          <p:nvPr/>
        </p:nvSpPr>
        <p:spPr bwMode="auto">
          <a:xfrm>
            <a:off x="21348073" y="6585539"/>
            <a:ext cx="452256" cy="349858"/>
          </a:xfrm>
          <a:custGeom>
            <a:avLst/>
            <a:gdLst>
              <a:gd name="T0" fmla="*/ 24296 w 374"/>
              <a:gd name="T1" fmla="*/ 98187 h 293"/>
              <a:gd name="T2" fmla="*/ 24296 w 374"/>
              <a:gd name="T3" fmla="*/ 98187 h 293"/>
              <a:gd name="T4" fmla="*/ 111583 w 374"/>
              <a:gd name="T5" fmla="*/ 98187 h 293"/>
              <a:gd name="T6" fmla="*/ 111583 w 374"/>
              <a:gd name="T7" fmla="*/ 129731 h 293"/>
              <a:gd name="T8" fmla="*/ 167825 w 374"/>
              <a:gd name="T9" fmla="*/ 82637 h 293"/>
              <a:gd name="T10" fmla="*/ 111583 w 374"/>
              <a:gd name="T11" fmla="*/ 31544 h 293"/>
              <a:gd name="T12" fmla="*/ 111583 w 374"/>
              <a:gd name="T13" fmla="*/ 66642 h 293"/>
              <a:gd name="T14" fmla="*/ 31945 w 374"/>
              <a:gd name="T15" fmla="*/ 66642 h 293"/>
              <a:gd name="T16" fmla="*/ 31945 w 374"/>
              <a:gd name="T17" fmla="*/ 0 h 293"/>
              <a:gd name="T18" fmla="*/ 0 w 374"/>
              <a:gd name="T19" fmla="*/ 0 h 293"/>
              <a:gd name="T20" fmla="*/ 0 w 374"/>
              <a:gd name="T21" fmla="*/ 74640 h 293"/>
              <a:gd name="T22" fmla="*/ 24296 w 374"/>
              <a:gd name="T23" fmla="*/ 98187 h 29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74" h="293">
                <a:moveTo>
                  <a:pt x="54" y="221"/>
                </a:moveTo>
                <a:lnTo>
                  <a:pt x="54" y="221"/>
                </a:lnTo>
                <a:cubicBezTo>
                  <a:pt x="248" y="221"/>
                  <a:pt x="248" y="221"/>
                  <a:pt x="248" y="221"/>
                </a:cubicBezTo>
                <a:cubicBezTo>
                  <a:pt x="248" y="292"/>
                  <a:pt x="248" y="292"/>
                  <a:pt x="248" y="292"/>
                </a:cubicBezTo>
                <a:cubicBezTo>
                  <a:pt x="373" y="186"/>
                  <a:pt x="373" y="186"/>
                  <a:pt x="373" y="186"/>
                </a:cubicBezTo>
                <a:cubicBezTo>
                  <a:pt x="248" y="71"/>
                  <a:pt x="248" y="71"/>
                  <a:pt x="248" y="71"/>
                </a:cubicBezTo>
                <a:cubicBezTo>
                  <a:pt x="248" y="150"/>
                  <a:pt x="248" y="150"/>
                  <a:pt x="248" y="150"/>
                </a:cubicBezTo>
                <a:cubicBezTo>
                  <a:pt x="71" y="150"/>
                  <a:pt x="71" y="150"/>
                  <a:pt x="71" y="150"/>
                </a:cubicBezTo>
                <a:cubicBezTo>
                  <a:pt x="71" y="0"/>
                  <a:pt x="71" y="0"/>
                  <a:pt x="71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68"/>
                  <a:pt x="0" y="168"/>
                  <a:pt x="0" y="168"/>
                </a:cubicBezTo>
                <a:cubicBezTo>
                  <a:pt x="0" y="195"/>
                  <a:pt x="27" y="221"/>
                  <a:pt x="54" y="221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5" name="Freeform 62"/>
          <p:cNvSpPr>
            <a:spLocks noChangeArrowheads="1"/>
          </p:cNvSpPr>
          <p:nvPr/>
        </p:nvSpPr>
        <p:spPr bwMode="auto">
          <a:xfrm>
            <a:off x="17789758" y="5275701"/>
            <a:ext cx="469322" cy="494922"/>
          </a:xfrm>
          <a:custGeom>
            <a:avLst/>
            <a:gdLst>
              <a:gd name="T0" fmla="*/ 63134 w 390"/>
              <a:gd name="T1" fmla="*/ 143628 h 409"/>
              <a:gd name="T2" fmla="*/ 63134 w 390"/>
              <a:gd name="T3" fmla="*/ 143628 h 409"/>
              <a:gd name="T4" fmla="*/ 55522 w 390"/>
              <a:gd name="T5" fmla="*/ 155334 h 409"/>
              <a:gd name="T6" fmla="*/ 27313 w 390"/>
              <a:gd name="T7" fmla="*/ 155334 h 409"/>
              <a:gd name="T8" fmla="*/ 19701 w 390"/>
              <a:gd name="T9" fmla="*/ 140026 h 409"/>
              <a:gd name="T10" fmla="*/ 27313 w 390"/>
              <a:gd name="T11" fmla="*/ 127419 h 409"/>
              <a:gd name="T12" fmla="*/ 59552 w 390"/>
              <a:gd name="T13" fmla="*/ 91850 h 409"/>
              <a:gd name="T14" fmla="*/ 87313 w 390"/>
              <a:gd name="T15" fmla="*/ 83745 h 409"/>
              <a:gd name="T16" fmla="*/ 102984 w 390"/>
              <a:gd name="T17" fmla="*/ 83745 h 409"/>
              <a:gd name="T18" fmla="*/ 102984 w 390"/>
              <a:gd name="T19" fmla="*/ 72039 h 409"/>
              <a:gd name="T20" fmla="*/ 43432 w 390"/>
              <a:gd name="T21" fmla="*/ 75641 h 409"/>
              <a:gd name="T22" fmla="*/ 11642 w 390"/>
              <a:gd name="T23" fmla="*/ 111661 h 409"/>
              <a:gd name="T24" fmla="*/ 0 w 390"/>
              <a:gd name="T25" fmla="*/ 140026 h 409"/>
              <a:gd name="T26" fmla="*/ 11642 w 390"/>
              <a:gd name="T27" fmla="*/ 171543 h 409"/>
              <a:gd name="T28" fmla="*/ 39403 w 390"/>
              <a:gd name="T29" fmla="*/ 183700 h 409"/>
              <a:gd name="T30" fmla="*/ 71193 w 390"/>
              <a:gd name="T31" fmla="*/ 171543 h 409"/>
              <a:gd name="T32" fmla="*/ 79253 w 390"/>
              <a:gd name="T33" fmla="*/ 159837 h 409"/>
              <a:gd name="T34" fmla="*/ 79253 w 390"/>
              <a:gd name="T35" fmla="*/ 143628 h 409"/>
              <a:gd name="T36" fmla="*/ 63134 w 390"/>
              <a:gd name="T37" fmla="*/ 143628 h 409"/>
              <a:gd name="T38" fmla="*/ 162536 w 390"/>
              <a:gd name="T39" fmla="*/ 16209 h 409"/>
              <a:gd name="T40" fmla="*/ 162536 w 390"/>
              <a:gd name="T41" fmla="*/ 16209 h 409"/>
              <a:gd name="T42" fmla="*/ 107014 w 390"/>
              <a:gd name="T43" fmla="*/ 16209 h 409"/>
              <a:gd name="T44" fmla="*/ 94924 w 390"/>
              <a:gd name="T45" fmla="*/ 23863 h 409"/>
              <a:gd name="T46" fmla="*/ 94924 w 390"/>
              <a:gd name="T47" fmla="*/ 40072 h 409"/>
              <a:gd name="T48" fmla="*/ 111044 w 390"/>
              <a:gd name="T49" fmla="*/ 40072 h 409"/>
              <a:gd name="T50" fmla="*/ 122685 w 390"/>
              <a:gd name="T51" fmla="*/ 31967 h 409"/>
              <a:gd name="T52" fmla="*/ 146416 w 390"/>
              <a:gd name="T53" fmla="*/ 31967 h 409"/>
              <a:gd name="T54" fmla="*/ 154476 w 390"/>
              <a:gd name="T55" fmla="*/ 48176 h 409"/>
              <a:gd name="T56" fmla="*/ 146416 w 390"/>
              <a:gd name="T57" fmla="*/ 59883 h 409"/>
              <a:gd name="T58" fmla="*/ 115073 w 390"/>
              <a:gd name="T59" fmla="*/ 95902 h 409"/>
              <a:gd name="T60" fmla="*/ 87313 w 390"/>
              <a:gd name="T61" fmla="*/ 99504 h 409"/>
              <a:gd name="T62" fmla="*/ 71193 w 390"/>
              <a:gd name="T63" fmla="*/ 99504 h 409"/>
              <a:gd name="T64" fmla="*/ 71193 w 390"/>
              <a:gd name="T65" fmla="*/ 115713 h 409"/>
              <a:gd name="T66" fmla="*/ 94924 w 390"/>
              <a:gd name="T67" fmla="*/ 127419 h 409"/>
              <a:gd name="T68" fmla="*/ 126715 w 390"/>
              <a:gd name="T69" fmla="*/ 111661 h 409"/>
              <a:gd name="T70" fmla="*/ 162536 w 390"/>
              <a:gd name="T71" fmla="*/ 75641 h 409"/>
              <a:gd name="T72" fmla="*/ 174177 w 390"/>
              <a:gd name="T73" fmla="*/ 48176 h 409"/>
              <a:gd name="T74" fmla="*/ 162536 w 390"/>
              <a:gd name="T75" fmla="*/ 16209 h 40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390" h="409">
                <a:moveTo>
                  <a:pt x="141" y="319"/>
                </a:moveTo>
                <a:lnTo>
                  <a:pt x="141" y="319"/>
                </a:lnTo>
                <a:cubicBezTo>
                  <a:pt x="124" y="345"/>
                  <a:pt x="124" y="345"/>
                  <a:pt x="124" y="345"/>
                </a:cubicBezTo>
                <a:cubicBezTo>
                  <a:pt x="106" y="364"/>
                  <a:pt x="79" y="364"/>
                  <a:pt x="61" y="345"/>
                </a:cubicBezTo>
                <a:cubicBezTo>
                  <a:pt x="53" y="336"/>
                  <a:pt x="44" y="319"/>
                  <a:pt x="44" y="311"/>
                </a:cubicBezTo>
                <a:cubicBezTo>
                  <a:pt x="44" y="301"/>
                  <a:pt x="53" y="292"/>
                  <a:pt x="61" y="283"/>
                </a:cubicBezTo>
                <a:cubicBezTo>
                  <a:pt x="133" y="204"/>
                  <a:pt x="133" y="204"/>
                  <a:pt x="133" y="204"/>
                </a:cubicBezTo>
                <a:cubicBezTo>
                  <a:pt x="150" y="195"/>
                  <a:pt x="177" y="168"/>
                  <a:pt x="195" y="186"/>
                </a:cubicBezTo>
                <a:cubicBezTo>
                  <a:pt x="204" y="204"/>
                  <a:pt x="221" y="204"/>
                  <a:pt x="230" y="186"/>
                </a:cubicBezTo>
                <a:cubicBezTo>
                  <a:pt x="239" y="177"/>
                  <a:pt x="239" y="168"/>
                  <a:pt x="230" y="160"/>
                </a:cubicBezTo>
                <a:cubicBezTo>
                  <a:pt x="195" y="124"/>
                  <a:pt x="141" y="124"/>
                  <a:pt x="97" y="168"/>
                </a:cubicBezTo>
                <a:cubicBezTo>
                  <a:pt x="26" y="248"/>
                  <a:pt x="26" y="248"/>
                  <a:pt x="26" y="248"/>
                </a:cubicBezTo>
                <a:cubicBezTo>
                  <a:pt x="8" y="266"/>
                  <a:pt x="0" y="283"/>
                  <a:pt x="0" y="311"/>
                </a:cubicBezTo>
                <a:cubicBezTo>
                  <a:pt x="0" y="336"/>
                  <a:pt x="8" y="364"/>
                  <a:pt x="26" y="381"/>
                </a:cubicBezTo>
                <a:cubicBezTo>
                  <a:pt x="44" y="399"/>
                  <a:pt x="70" y="408"/>
                  <a:pt x="88" y="408"/>
                </a:cubicBezTo>
                <a:cubicBezTo>
                  <a:pt x="114" y="408"/>
                  <a:pt x="141" y="399"/>
                  <a:pt x="159" y="381"/>
                </a:cubicBezTo>
                <a:cubicBezTo>
                  <a:pt x="177" y="355"/>
                  <a:pt x="177" y="355"/>
                  <a:pt x="177" y="355"/>
                </a:cubicBezTo>
                <a:cubicBezTo>
                  <a:pt x="186" y="345"/>
                  <a:pt x="186" y="328"/>
                  <a:pt x="177" y="319"/>
                </a:cubicBezTo>
                <a:cubicBezTo>
                  <a:pt x="168" y="311"/>
                  <a:pt x="150" y="311"/>
                  <a:pt x="141" y="319"/>
                </a:cubicBezTo>
                <a:close/>
                <a:moveTo>
                  <a:pt x="363" y="36"/>
                </a:moveTo>
                <a:lnTo>
                  <a:pt x="363" y="36"/>
                </a:lnTo>
                <a:cubicBezTo>
                  <a:pt x="327" y="0"/>
                  <a:pt x="274" y="0"/>
                  <a:pt x="239" y="36"/>
                </a:cubicBezTo>
                <a:cubicBezTo>
                  <a:pt x="212" y="53"/>
                  <a:pt x="212" y="53"/>
                  <a:pt x="212" y="53"/>
                </a:cubicBezTo>
                <a:cubicBezTo>
                  <a:pt x="204" y="71"/>
                  <a:pt x="204" y="80"/>
                  <a:pt x="212" y="89"/>
                </a:cubicBezTo>
                <a:cubicBezTo>
                  <a:pt x="221" y="98"/>
                  <a:pt x="239" y="98"/>
                  <a:pt x="248" y="89"/>
                </a:cubicBezTo>
                <a:cubicBezTo>
                  <a:pt x="274" y="71"/>
                  <a:pt x="274" y="71"/>
                  <a:pt x="274" y="71"/>
                </a:cubicBezTo>
                <a:cubicBezTo>
                  <a:pt x="292" y="53"/>
                  <a:pt x="318" y="53"/>
                  <a:pt x="327" y="71"/>
                </a:cubicBezTo>
                <a:cubicBezTo>
                  <a:pt x="336" y="80"/>
                  <a:pt x="345" y="89"/>
                  <a:pt x="345" y="107"/>
                </a:cubicBezTo>
                <a:cubicBezTo>
                  <a:pt x="345" y="115"/>
                  <a:pt x="336" y="124"/>
                  <a:pt x="327" y="133"/>
                </a:cubicBezTo>
                <a:cubicBezTo>
                  <a:pt x="257" y="213"/>
                  <a:pt x="257" y="213"/>
                  <a:pt x="257" y="213"/>
                </a:cubicBezTo>
                <a:cubicBezTo>
                  <a:pt x="212" y="248"/>
                  <a:pt x="204" y="230"/>
                  <a:pt x="195" y="221"/>
                </a:cubicBezTo>
                <a:cubicBezTo>
                  <a:pt x="186" y="213"/>
                  <a:pt x="168" y="213"/>
                  <a:pt x="159" y="221"/>
                </a:cubicBezTo>
                <a:cubicBezTo>
                  <a:pt x="150" y="230"/>
                  <a:pt x="150" y="248"/>
                  <a:pt x="159" y="257"/>
                </a:cubicBezTo>
                <a:cubicBezTo>
                  <a:pt x="177" y="275"/>
                  <a:pt x="195" y="283"/>
                  <a:pt x="212" y="283"/>
                </a:cubicBezTo>
                <a:cubicBezTo>
                  <a:pt x="239" y="283"/>
                  <a:pt x="265" y="275"/>
                  <a:pt x="283" y="248"/>
                </a:cubicBezTo>
                <a:cubicBezTo>
                  <a:pt x="363" y="168"/>
                  <a:pt x="363" y="168"/>
                  <a:pt x="363" y="168"/>
                </a:cubicBezTo>
                <a:cubicBezTo>
                  <a:pt x="380" y="151"/>
                  <a:pt x="389" y="124"/>
                  <a:pt x="389" y="107"/>
                </a:cubicBezTo>
                <a:cubicBezTo>
                  <a:pt x="389" y="80"/>
                  <a:pt x="380" y="53"/>
                  <a:pt x="363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6" name="Freeform 63"/>
          <p:cNvSpPr>
            <a:spLocks noChangeArrowheads="1"/>
          </p:cNvSpPr>
          <p:nvPr/>
        </p:nvSpPr>
        <p:spPr bwMode="auto">
          <a:xfrm>
            <a:off x="7025214" y="5318367"/>
            <a:ext cx="465054" cy="413858"/>
          </a:xfrm>
          <a:custGeom>
            <a:avLst/>
            <a:gdLst>
              <a:gd name="T0" fmla="*/ 153071 w 390"/>
              <a:gd name="T1" fmla="*/ 0 h 346"/>
              <a:gd name="T2" fmla="*/ 153071 w 390"/>
              <a:gd name="T3" fmla="*/ 0 h 346"/>
              <a:gd name="T4" fmla="*/ 19522 w 390"/>
              <a:gd name="T5" fmla="*/ 0 h 346"/>
              <a:gd name="T6" fmla="*/ 0 w 390"/>
              <a:gd name="T7" fmla="*/ 19582 h 346"/>
              <a:gd name="T8" fmla="*/ 0 w 390"/>
              <a:gd name="T9" fmla="*/ 98356 h 346"/>
              <a:gd name="T10" fmla="*/ 19522 w 390"/>
              <a:gd name="T11" fmla="*/ 117939 h 346"/>
              <a:gd name="T12" fmla="*/ 63003 w 390"/>
              <a:gd name="T13" fmla="*/ 117939 h 346"/>
              <a:gd name="T14" fmla="*/ 110034 w 390"/>
              <a:gd name="T15" fmla="*/ 153543 h 346"/>
              <a:gd name="T16" fmla="*/ 110034 w 390"/>
              <a:gd name="T17" fmla="*/ 117939 h 346"/>
              <a:gd name="T18" fmla="*/ 153071 w 390"/>
              <a:gd name="T19" fmla="*/ 117939 h 346"/>
              <a:gd name="T20" fmla="*/ 172593 w 390"/>
              <a:gd name="T21" fmla="*/ 98356 h 346"/>
              <a:gd name="T22" fmla="*/ 172593 w 390"/>
              <a:gd name="T23" fmla="*/ 19582 h 346"/>
              <a:gd name="T24" fmla="*/ 153071 w 390"/>
              <a:gd name="T25" fmla="*/ 0 h 34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90" h="346">
                <a:moveTo>
                  <a:pt x="345" y="0"/>
                </a:moveTo>
                <a:lnTo>
                  <a:pt x="345" y="0"/>
                </a:lnTo>
                <a:cubicBezTo>
                  <a:pt x="44" y="0"/>
                  <a:pt x="44" y="0"/>
                  <a:pt x="44" y="0"/>
                </a:cubicBezTo>
                <a:cubicBezTo>
                  <a:pt x="17" y="0"/>
                  <a:pt x="0" y="17"/>
                  <a:pt x="0" y="44"/>
                </a:cubicBezTo>
                <a:cubicBezTo>
                  <a:pt x="0" y="221"/>
                  <a:pt x="0" y="221"/>
                  <a:pt x="0" y="221"/>
                </a:cubicBezTo>
                <a:cubicBezTo>
                  <a:pt x="0" y="247"/>
                  <a:pt x="17" y="265"/>
                  <a:pt x="44" y="265"/>
                </a:cubicBezTo>
                <a:cubicBezTo>
                  <a:pt x="142" y="265"/>
                  <a:pt x="142" y="265"/>
                  <a:pt x="142" y="265"/>
                </a:cubicBezTo>
                <a:cubicBezTo>
                  <a:pt x="248" y="345"/>
                  <a:pt x="248" y="345"/>
                  <a:pt x="248" y="345"/>
                </a:cubicBezTo>
                <a:cubicBezTo>
                  <a:pt x="248" y="265"/>
                  <a:pt x="248" y="265"/>
                  <a:pt x="248" y="265"/>
                </a:cubicBezTo>
                <a:cubicBezTo>
                  <a:pt x="345" y="265"/>
                  <a:pt x="345" y="265"/>
                  <a:pt x="345" y="265"/>
                </a:cubicBezTo>
                <a:cubicBezTo>
                  <a:pt x="372" y="265"/>
                  <a:pt x="389" y="247"/>
                  <a:pt x="389" y="221"/>
                </a:cubicBezTo>
                <a:cubicBezTo>
                  <a:pt x="389" y="44"/>
                  <a:pt x="389" y="44"/>
                  <a:pt x="389" y="44"/>
                </a:cubicBezTo>
                <a:cubicBezTo>
                  <a:pt x="389" y="17"/>
                  <a:pt x="372" y="0"/>
                  <a:pt x="345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7" name="Freeform 64"/>
          <p:cNvSpPr>
            <a:spLocks noChangeArrowheads="1"/>
          </p:cNvSpPr>
          <p:nvPr/>
        </p:nvSpPr>
        <p:spPr bwMode="auto">
          <a:xfrm>
            <a:off x="17759891" y="4068265"/>
            <a:ext cx="537588" cy="524786"/>
          </a:xfrm>
          <a:custGeom>
            <a:avLst/>
            <a:gdLst>
              <a:gd name="T0" fmla="*/ 100013 w 444"/>
              <a:gd name="T1" fmla="*/ 0 h 435"/>
              <a:gd name="T2" fmla="*/ 127944 w 444"/>
              <a:gd name="T3" fmla="*/ 71821 h 435"/>
              <a:gd name="T4" fmla="*/ 199574 w 444"/>
              <a:gd name="T5" fmla="*/ 71821 h 435"/>
              <a:gd name="T6" fmla="*/ 139657 w 444"/>
              <a:gd name="T7" fmla="*/ 115362 h 435"/>
              <a:gd name="T8" fmla="*/ 159479 w 444"/>
              <a:gd name="T9" fmla="*/ 194813 h 435"/>
              <a:gd name="T10" fmla="*/ 100013 w 444"/>
              <a:gd name="T11" fmla="*/ 146783 h 435"/>
              <a:gd name="T12" fmla="*/ 39645 w 444"/>
              <a:gd name="T13" fmla="*/ 194813 h 435"/>
              <a:gd name="T14" fmla="*/ 59917 w 444"/>
              <a:gd name="T15" fmla="*/ 115362 h 435"/>
              <a:gd name="T16" fmla="*/ 0 w 444"/>
              <a:gd name="T17" fmla="*/ 71821 h 435"/>
              <a:gd name="T18" fmla="*/ 72081 w 444"/>
              <a:gd name="T19" fmla="*/ 71821 h 435"/>
              <a:gd name="T20" fmla="*/ 100013 w 444"/>
              <a:gd name="T21" fmla="*/ 0 h 43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44" h="435">
                <a:moveTo>
                  <a:pt x="222" y="0"/>
                </a:moveTo>
                <a:lnTo>
                  <a:pt x="284" y="160"/>
                </a:lnTo>
                <a:lnTo>
                  <a:pt x="443" y="160"/>
                </a:lnTo>
                <a:lnTo>
                  <a:pt x="310" y="257"/>
                </a:lnTo>
                <a:lnTo>
                  <a:pt x="354" y="434"/>
                </a:lnTo>
                <a:lnTo>
                  <a:pt x="222" y="327"/>
                </a:lnTo>
                <a:lnTo>
                  <a:pt x="88" y="434"/>
                </a:lnTo>
                <a:lnTo>
                  <a:pt x="133" y="257"/>
                </a:lnTo>
                <a:lnTo>
                  <a:pt x="0" y="160"/>
                </a:lnTo>
                <a:lnTo>
                  <a:pt x="160" y="160"/>
                </a:lnTo>
                <a:lnTo>
                  <a:pt x="222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8" name="Freeform 65"/>
          <p:cNvSpPr>
            <a:spLocks noChangeArrowheads="1"/>
          </p:cNvSpPr>
          <p:nvPr/>
        </p:nvSpPr>
        <p:spPr bwMode="auto">
          <a:xfrm>
            <a:off x="2216792" y="6470341"/>
            <a:ext cx="507722" cy="503454"/>
          </a:xfrm>
          <a:custGeom>
            <a:avLst/>
            <a:gdLst>
              <a:gd name="T0" fmla="*/ 172604 w 417"/>
              <a:gd name="T1" fmla="*/ 91192 h 417"/>
              <a:gd name="T2" fmla="*/ 172604 w 417"/>
              <a:gd name="T3" fmla="*/ 91192 h 417"/>
              <a:gd name="T4" fmla="*/ 188460 w 417"/>
              <a:gd name="T5" fmla="*/ 63340 h 417"/>
              <a:gd name="T6" fmla="*/ 184836 w 417"/>
              <a:gd name="T7" fmla="*/ 47617 h 417"/>
              <a:gd name="T8" fmla="*/ 152671 w 417"/>
              <a:gd name="T9" fmla="*/ 35488 h 417"/>
              <a:gd name="T10" fmla="*/ 144516 w 417"/>
              <a:gd name="T11" fmla="*/ 7637 h 417"/>
              <a:gd name="T12" fmla="*/ 124583 w 417"/>
              <a:gd name="T13" fmla="*/ 0 h 417"/>
              <a:gd name="T14" fmla="*/ 96495 w 417"/>
              <a:gd name="T15" fmla="*/ 15723 h 417"/>
              <a:gd name="T16" fmla="*/ 68407 w 417"/>
              <a:gd name="T17" fmla="*/ 0 h 417"/>
              <a:gd name="T18" fmla="*/ 48474 w 417"/>
              <a:gd name="T19" fmla="*/ 7637 h 417"/>
              <a:gd name="T20" fmla="*/ 40320 w 417"/>
              <a:gd name="T21" fmla="*/ 35488 h 417"/>
              <a:gd name="T22" fmla="*/ 8155 w 417"/>
              <a:gd name="T23" fmla="*/ 47617 h 417"/>
              <a:gd name="T24" fmla="*/ 0 w 417"/>
              <a:gd name="T25" fmla="*/ 63340 h 417"/>
              <a:gd name="T26" fmla="*/ 19933 w 417"/>
              <a:gd name="T27" fmla="*/ 91192 h 417"/>
              <a:gd name="T28" fmla="*/ 0 w 417"/>
              <a:gd name="T29" fmla="*/ 123536 h 417"/>
              <a:gd name="T30" fmla="*/ 8155 w 417"/>
              <a:gd name="T31" fmla="*/ 139258 h 417"/>
              <a:gd name="T32" fmla="*/ 40320 w 417"/>
              <a:gd name="T33" fmla="*/ 147344 h 417"/>
              <a:gd name="T34" fmla="*/ 48474 w 417"/>
              <a:gd name="T35" fmla="*/ 178790 h 417"/>
              <a:gd name="T36" fmla="*/ 68407 w 417"/>
              <a:gd name="T37" fmla="*/ 186876 h 417"/>
              <a:gd name="T38" fmla="*/ 96495 w 417"/>
              <a:gd name="T39" fmla="*/ 167110 h 417"/>
              <a:gd name="T40" fmla="*/ 124583 w 417"/>
              <a:gd name="T41" fmla="*/ 186876 h 417"/>
              <a:gd name="T42" fmla="*/ 144516 w 417"/>
              <a:gd name="T43" fmla="*/ 178790 h 417"/>
              <a:gd name="T44" fmla="*/ 152671 w 417"/>
              <a:gd name="T45" fmla="*/ 147344 h 417"/>
              <a:gd name="T46" fmla="*/ 184836 w 417"/>
              <a:gd name="T47" fmla="*/ 139258 h 417"/>
              <a:gd name="T48" fmla="*/ 188460 w 417"/>
              <a:gd name="T49" fmla="*/ 119043 h 417"/>
              <a:gd name="T50" fmla="*/ 172604 w 417"/>
              <a:gd name="T51" fmla="*/ 91192 h 417"/>
              <a:gd name="T52" fmla="*/ 96495 w 417"/>
              <a:gd name="T53" fmla="*/ 131172 h 417"/>
              <a:gd name="T54" fmla="*/ 96495 w 417"/>
              <a:gd name="T55" fmla="*/ 131172 h 417"/>
              <a:gd name="T56" fmla="*/ 56629 w 417"/>
              <a:gd name="T57" fmla="*/ 91192 h 417"/>
              <a:gd name="T58" fmla="*/ 96495 w 417"/>
              <a:gd name="T59" fmla="*/ 51660 h 417"/>
              <a:gd name="T60" fmla="*/ 136362 w 417"/>
              <a:gd name="T61" fmla="*/ 91192 h 417"/>
              <a:gd name="T62" fmla="*/ 96495 w 417"/>
              <a:gd name="T63" fmla="*/ 131172 h 41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17" h="417">
                <a:moveTo>
                  <a:pt x="381" y="203"/>
                </a:moveTo>
                <a:lnTo>
                  <a:pt x="381" y="203"/>
                </a:lnTo>
                <a:cubicBezTo>
                  <a:pt x="381" y="177"/>
                  <a:pt x="399" y="159"/>
                  <a:pt x="416" y="141"/>
                </a:cubicBezTo>
                <a:cubicBezTo>
                  <a:pt x="416" y="132"/>
                  <a:pt x="408" y="115"/>
                  <a:pt x="408" y="106"/>
                </a:cubicBezTo>
                <a:cubicBezTo>
                  <a:pt x="372" y="115"/>
                  <a:pt x="354" y="97"/>
                  <a:pt x="337" y="79"/>
                </a:cubicBezTo>
                <a:cubicBezTo>
                  <a:pt x="319" y="62"/>
                  <a:pt x="310" y="44"/>
                  <a:pt x="319" y="17"/>
                </a:cubicBezTo>
                <a:cubicBezTo>
                  <a:pt x="310" y="9"/>
                  <a:pt x="293" y="0"/>
                  <a:pt x="275" y="0"/>
                </a:cubicBezTo>
                <a:cubicBezTo>
                  <a:pt x="266" y="17"/>
                  <a:pt x="240" y="35"/>
                  <a:pt x="213" y="35"/>
                </a:cubicBezTo>
                <a:cubicBezTo>
                  <a:pt x="187" y="35"/>
                  <a:pt x="160" y="17"/>
                  <a:pt x="151" y="0"/>
                </a:cubicBezTo>
                <a:cubicBezTo>
                  <a:pt x="133" y="0"/>
                  <a:pt x="116" y="9"/>
                  <a:pt x="107" y="17"/>
                </a:cubicBezTo>
                <a:cubicBezTo>
                  <a:pt x="116" y="44"/>
                  <a:pt x="107" y="62"/>
                  <a:pt x="89" y="79"/>
                </a:cubicBezTo>
                <a:cubicBezTo>
                  <a:pt x="72" y="97"/>
                  <a:pt x="44" y="115"/>
                  <a:pt x="18" y="106"/>
                </a:cubicBezTo>
                <a:cubicBezTo>
                  <a:pt x="18" y="115"/>
                  <a:pt x="9" y="132"/>
                  <a:pt x="0" y="141"/>
                </a:cubicBezTo>
                <a:cubicBezTo>
                  <a:pt x="27" y="159"/>
                  <a:pt x="44" y="177"/>
                  <a:pt x="44" y="203"/>
                </a:cubicBezTo>
                <a:cubicBezTo>
                  <a:pt x="44" y="230"/>
                  <a:pt x="27" y="256"/>
                  <a:pt x="0" y="275"/>
                </a:cubicBezTo>
                <a:cubicBezTo>
                  <a:pt x="9" y="283"/>
                  <a:pt x="18" y="301"/>
                  <a:pt x="18" y="310"/>
                </a:cubicBezTo>
                <a:cubicBezTo>
                  <a:pt x="44" y="310"/>
                  <a:pt x="72" y="310"/>
                  <a:pt x="89" y="328"/>
                </a:cubicBezTo>
                <a:cubicBezTo>
                  <a:pt x="107" y="345"/>
                  <a:pt x="116" y="372"/>
                  <a:pt x="107" y="398"/>
                </a:cubicBezTo>
                <a:cubicBezTo>
                  <a:pt x="116" y="407"/>
                  <a:pt x="133" y="407"/>
                  <a:pt x="151" y="416"/>
                </a:cubicBezTo>
                <a:cubicBezTo>
                  <a:pt x="160" y="389"/>
                  <a:pt x="187" y="372"/>
                  <a:pt x="213" y="372"/>
                </a:cubicBezTo>
                <a:cubicBezTo>
                  <a:pt x="240" y="372"/>
                  <a:pt x="266" y="389"/>
                  <a:pt x="275" y="416"/>
                </a:cubicBezTo>
                <a:cubicBezTo>
                  <a:pt x="293" y="407"/>
                  <a:pt x="310" y="407"/>
                  <a:pt x="319" y="398"/>
                </a:cubicBezTo>
                <a:cubicBezTo>
                  <a:pt x="310" y="372"/>
                  <a:pt x="319" y="345"/>
                  <a:pt x="337" y="328"/>
                </a:cubicBezTo>
                <a:cubicBezTo>
                  <a:pt x="354" y="310"/>
                  <a:pt x="372" y="301"/>
                  <a:pt x="408" y="310"/>
                </a:cubicBezTo>
                <a:cubicBezTo>
                  <a:pt x="408" y="292"/>
                  <a:pt x="416" y="283"/>
                  <a:pt x="416" y="265"/>
                </a:cubicBezTo>
                <a:cubicBezTo>
                  <a:pt x="399" y="256"/>
                  <a:pt x="381" y="230"/>
                  <a:pt x="381" y="203"/>
                </a:cubicBezTo>
                <a:close/>
                <a:moveTo>
                  <a:pt x="213" y="292"/>
                </a:moveTo>
                <a:lnTo>
                  <a:pt x="213" y="292"/>
                </a:lnTo>
                <a:cubicBezTo>
                  <a:pt x="160" y="292"/>
                  <a:pt x="125" y="256"/>
                  <a:pt x="125" y="203"/>
                </a:cubicBezTo>
                <a:cubicBezTo>
                  <a:pt x="125" y="159"/>
                  <a:pt x="160" y="115"/>
                  <a:pt x="213" y="115"/>
                </a:cubicBezTo>
                <a:cubicBezTo>
                  <a:pt x="266" y="115"/>
                  <a:pt x="301" y="159"/>
                  <a:pt x="301" y="203"/>
                </a:cubicBezTo>
                <a:cubicBezTo>
                  <a:pt x="301" y="256"/>
                  <a:pt x="266" y="292"/>
                  <a:pt x="213" y="2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9" name="Freeform 66"/>
          <p:cNvSpPr>
            <a:spLocks noChangeArrowheads="1"/>
          </p:cNvSpPr>
          <p:nvPr/>
        </p:nvSpPr>
        <p:spPr bwMode="auto">
          <a:xfrm>
            <a:off x="14158912" y="5241569"/>
            <a:ext cx="558918" cy="558922"/>
          </a:xfrm>
          <a:custGeom>
            <a:avLst/>
            <a:gdLst>
              <a:gd name="T0" fmla="*/ 183655 w 462"/>
              <a:gd name="T1" fmla="*/ 24307 h 462"/>
              <a:gd name="T2" fmla="*/ 183655 w 462"/>
              <a:gd name="T3" fmla="*/ 24307 h 462"/>
              <a:gd name="T4" fmla="*/ 131439 w 462"/>
              <a:gd name="T5" fmla="*/ 8553 h 462"/>
              <a:gd name="T6" fmla="*/ 103531 w 462"/>
              <a:gd name="T7" fmla="*/ 36011 h 462"/>
              <a:gd name="T8" fmla="*/ 95879 w 462"/>
              <a:gd name="T9" fmla="*/ 72022 h 462"/>
              <a:gd name="T10" fmla="*/ 3601 w 462"/>
              <a:gd name="T11" fmla="*/ 163400 h 462"/>
              <a:gd name="T12" fmla="*/ 15755 w 462"/>
              <a:gd name="T13" fmla="*/ 191758 h 462"/>
              <a:gd name="T14" fmla="*/ 44113 w 462"/>
              <a:gd name="T15" fmla="*/ 203912 h 462"/>
              <a:gd name="T16" fmla="*/ 135490 w 462"/>
              <a:gd name="T17" fmla="*/ 111634 h 462"/>
              <a:gd name="T18" fmla="*/ 171501 w 462"/>
              <a:gd name="T19" fmla="*/ 103982 h 462"/>
              <a:gd name="T20" fmla="*/ 199409 w 462"/>
              <a:gd name="T21" fmla="*/ 76073 h 462"/>
              <a:gd name="T22" fmla="*/ 183655 w 462"/>
              <a:gd name="T23" fmla="*/ 24307 h 462"/>
              <a:gd name="T24" fmla="*/ 83725 w 462"/>
              <a:gd name="T25" fmla="*/ 115685 h 462"/>
              <a:gd name="T26" fmla="*/ 83725 w 462"/>
              <a:gd name="T27" fmla="*/ 115685 h 462"/>
              <a:gd name="T28" fmla="*/ 87776 w 462"/>
              <a:gd name="T29" fmla="*/ 99930 h 462"/>
              <a:gd name="T30" fmla="*/ 103531 w 462"/>
              <a:gd name="T31" fmla="*/ 95879 h 462"/>
              <a:gd name="T32" fmla="*/ 99480 w 462"/>
              <a:gd name="T33" fmla="*/ 111634 h 462"/>
              <a:gd name="T34" fmla="*/ 83725 w 462"/>
              <a:gd name="T35" fmla="*/ 115685 h 462"/>
              <a:gd name="T36" fmla="*/ 159348 w 462"/>
              <a:gd name="T37" fmla="*/ 52216 h 462"/>
              <a:gd name="T38" fmla="*/ 159348 w 462"/>
              <a:gd name="T39" fmla="*/ 52216 h 462"/>
              <a:gd name="T40" fmla="*/ 139542 w 462"/>
              <a:gd name="T41" fmla="*/ 16205 h 462"/>
              <a:gd name="T42" fmla="*/ 175552 w 462"/>
              <a:gd name="T43" fmla="*/ 32410 h 462"/>
              <a:gd name="T44" fmla="*/ 191307 w 462"/>
              <a:gd name="T45" fmla="*/ 67971 h 462"/>
              <a:gd name="T46" fmla="*/ 159348 w 462"/>
              <a:gd name="T47" fmla="*/ 52216 h 46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62" h="462">
                <a:moveTo>
                  <a:pt x="408" y="54"/>
                </a:moveTo>
                <a:lnTo>
                  <a:pt x="408" y="54"/>
                </a:lnTo>
                <a:cubicBezTo>
                  <a:pt x="363" y="19"/>
                  <a:pt x="310" y="0"/>
                  <a:pt x="292" y="19"/>
                </a:cubicBezTo>
                <a:cubicBezTo>
                  <a:pt x="230" y="80"/>
                  <a:pt x="230" y="80"/>
                  <a:pt x="230" y="80"/>
                </a:cubicBezTo>
                <a:cubicBezTo>
                  <a:pt x="221" y="89"/>
                  <a:pt x="213" y="125"/>
                  <a:pt x="213" y="160"/>
                </a:cubicBezTo>
                <a:cubicBezTo>
                  <a:pt x="8" y="363"/>
                  <a:pt x="8" y="363"/>
                  <a:pt x="8" y="363"/>
                </a:cubicBezTo>
                <a:cubicBezTo>
                  <a:pt x="0" y="372"/>
                  <a:pt x="8" y="408"/>
                  <a:pt x="35" y="426"/>
                </a:cubicBezTo>
                <a:cubicBezTo>
                  <a:pt x="62" y="453"/>
                  <a:pt x="89" y="461"/>
                  <a:pt x="98" y="453"/>
                </a:cubicBezTo>
                <a:cubicBezTo>
                  <a:pt x="301" y="248"/>
                  <a:pt x="301" y="248"/>
                  <a:pt x="301" y="248"/>
                </a:cubicBezTo>
                <a:cubicBezTo>
                  <a:pt x="336" y="248"/>
                  <a:pt x="372" y="240"/>
                  <a:pt x="381" y="231"/>
                </a:cubicBezTo>
                <a:cubicBezTo>
                  <a:pt x="443" y="169"/>
                  <a:pt x="443" y="169"/>
                  <a:pt x="443" y="169"/>
                </a:cubicBezTo>
                <a:cubicBezTo>
                  <a:pt x="461" y="151"/>
                  <a:pt x="452" y="98"/>
                  <a:pt x="408" y="54"/>
                </a:cubicBezTo>
                <a:close/>
                <a:moveTo>
                  <a:pt x="186" y="257"/>
                </a:moveTo>
                <a:lnTo>
                  <a:pt x="186" y="257"/>
                </a:lnTo>
                <a:cubicBezTo>
                  <a:pt x="177" y="248"/>
                  <a:pt x="177" y="231"/>
                  <a:pt x="195" y="222"/>
                </a:cubicBezTo>
                <a:cubicBezTo>
                  <a:pt x="204" y="204"/>
                  <a:pt x="221" y="204"/>
                  <a:pt x="230" y="213"/>
                </a:cubicBezTo>
                <a:cubicBezTo>
                  <a:pt x="239" y="222"/>
                  <a:pt x="239" y="240"/>
                  <a:pt x="221" y="248"/>
                </a:cubicBezTo>
                <a:cubicBezTo>
                  <a:pt x="213" y="266"/>
                  <a:pt x="195" y="266"/>
                  <a:pt x="186" y="257"/>
                </a:cubicBezTo>
                <a:close/>
                <a:moveTo>
                  <a:pt x="354" y="116"/>
                </a:moveTo>
                <a:lnTo>
                  <a:pt x="354" y="116"/>
                </a:lnTo>
                <a:cubicBezTo>
                  <a:pt x="319" y="80"/>
                  <a:pt x="310" y="36"/>
                  <a:pt x="310" y="36"/>
                </a:cubicBezTo>
                <a:cubicBezTo>
                  <a:pt x="319" y="27"/>
                  <a:pt x="354" y="44"/>
                  <a:pt x="390" y="72"/>
                </a:cubicBezTo>
                <a:cubicBezTo>
                  <a:pt x="425" y="107"/>
                  <a:pt x="434" y="142"/>
                  <a:pt x="425" y="151"/>
                </a:cubicBezTo>
                <a:cubicBezTo>
                  <a:pt x="425" y="151"/>
                  <a:pt x="381" y="142"/>
                  <a:pt x="354" y="1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0" name="Freeform 67"/>
          <p:cNvSpPr>
            <a:spLocks noChangeArrowheads="1"/>
          </p:cNvSpPr>
          <p:nvPr/>
        </p:nvSpPr>
        <p:spPr bwMode="auto">
          <a:xfrm>
            <a:off x="1009356" y="6333810"/>
            <a:ext cx="550386" cy="639984"/>
          </a:xfrm>
          <a:custGeom>
            <a:avLst/>
            <a:gdLst>
              <a:gd name="T0" fmla="*/ 196198 w 453"/>
              <a:gd name="T1" fmla="*/ 83098 h 533"/>
              <a:gd name="T2" fmla="*/ 196198 w 453"/>
              <a:gd name="T3" fmla="*/ 83098 h 533"/>
              <a:gd name="T4" fmla="*/ 19891 w 453"/>
              <a:gd name="T5" fmla="*/ 71482 h 533"/>
              <a:gd name="T6" fmla="*/ 0 w 453"/>
              <a:gd name="T7" fmla="*/ 79524 h 533"/>
              <a:gd name="T8" fmla="*/ 39782 w 453"/>
              <a:gd name="T9" fmla="*/ 237678 h 533"/>
              <a:gd name="T10" fmla="*/ 63742 w 453"/>
              <a:gd name="T11" fmla="*/ 237678 h 533"/>
              <a:gd name="T12" fmla="*/ 43851 w 453"/>
              <a:gd name="T13" fmla="*/ 158601 h 533"/>
              <a:gd name="T14" fmla="*/ 200266 w 453"/>
              <a:gd name="T15" fmla="*/ 87119 h 533"/>
              <a:gd name="T16" fmla="*/ 196198 w 453"/>
              <a:gd name="T17" fmla="*/ 83098 h 533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453" h="533">
                <a:moveTo>
                  <a:pt x="434" y="186"/>
                </a:moveTo>
                <a:lnTo>
                  <a:pt x="434" y="186"/>
                </a:lnTo>
                <a:cubicBezTo>
                  <a:pt x="151" y="301"/>
                  <a:pt x="266" y="0"/>
                  <a:pt x="44" y="160"/>
                </a:cubicBezTo>
                <a:cubicBezTo>
                  <a:pt x="0" y="178"/>
                  <a:pt x="0" y="178"/>
                  <a:pt x="0" y="178"/>
                </a:cubicBezTo>
                <a:cubicBezTo>
                  <a:pt x="88" y="532"/>
                  <a:pt x="88" y="532"/>
                  <a:pt x="88" y="532"/>
                </a:cubicBezTo>
                <a:cubicBezTo>
                  <a:pt x="141" y="532"/>
                  <a:pt x="141" y="532"/>
                  <a:pt x="141" y="532"/>
                </a:cubicBezTo>
                <a:cubicBezTo>
                  <a:pt x="97" y="355"/>
                  <a:pt x="97" y="355"/>
                  <a:pt x="97" y="355"/>
                </a:cubicBezTo>
                <a:cubicBezTo>
                  <a:pt x="293" y="195"/>
                  <a:pt x="213" y="532"/>
                  <a:pt x="443" y="195"/>
                </a:cubicBezTo>
                <a:cubicBezTo>
                  <a:pt x="452" y="195"/>
                  <a:pt x="443" y="186"/>
                  <a:pt x="434" y="18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1" name="Freeform 68"/>
          <p:cNvSpPr>
            <a:spLocks noChangeArrowheads="1"/>
          </p:cNvSpPr>
          <p:nvPr/>
        </p:nvSpPr>
        <p:spPr bwMode="auto">
          <a:xfrm>
            <a:off x="16573788" y="5254371"/>
            <a:ext cx="516254" cy="558918"/>
          </a:xfrm>
          <a:custGeom>
            <a:avLst/>
            <a:gdLst>
              <a:gd name="T0" fmla="*/ 147447 w 426"/>
              <a:gd name="T1" fmla="*/ 83725 h 462"/>
              <a:gd name="T2" fmla="*/ 147447 w 426"/>
              <a:gd name="T3" fmla="*/ 83725 h 462"/>
              <a:gd name="T4" fmla="*/ 67636 w 426"/>
              <a:gd name="T5" fmla="*/ 8102 h 462"/>
              <a:gd name="T6" fmla="*/ 43738 w 426"/>
              <a:gd name="T7" fmla="*/ 4501 h 462"/>
              <a:gd name="T8" fmla="*/ 31564 w 426"/>
              <a:gd name="T9" fmla="*/ 24307 h 462"/>
              <a:gd name="T10" fmla="*/ 15782 w 426"/>
              <a:gd name="T11" fmla="*/ 131889 h 462"/>
              <a:gd name="T12" fmla="*/ 11724 w 426"/>
              <a:gd name="T13" fmla="*/ 183655 h 462"/>
              <a:gd name="T14" fmla="*/ 111825 w 426"/>
              <a:gd name="T15" fmla="*/ 187706 h 462"/>
              <a:gd name="T16" fmla="*/ 183520 w 426"/>
              <a:gd name="T17" fmla="*/ 119736 h 462"/>
              <a:gd name="T18" fmla="*/ 147447 w 426"/>
              <a:gd name="T19" fmla="*/ 83725 h 462"/>
              <a:gd name="T20" fmla="*/ 107316 w 426"/>
              <a:gd name="T21" fmla="*/ 176002 h 462"/>
              <a:gd name="T22" fmla="*/ 107316 w 426"/>
              <a:gd name="T23" fmla="*/ 176002 h 462"/>
              <a:gd name="T24" fmla="*/ 23898 w 426"/>
              <a:gd name="T25" fmla="*/ 176002 h 462"/>
              <a:gd name="T26" fmla="*/ 87476 w 426"/>
              <a:gd name="T27" fmla="*/ 127838 h 462"/>
              <a:gd name="T28" fmla="*/ 167738 w 426"/>
              <a:gd name="T29" fmla="*/ 123787 h 462"/>
              <a:gd name="T30" fmla="*/ 107316 w 426"/>
              <a:gd name="T31" fmla="*/ 176002 h 462"/>
              <a:gd name="T32" fmla="*/ 91534 w 426"/>
              <a:gd name="T33" fmla="*/ 135490 h 462"/>
              <a:gd name="T34" fmla="*/ 91534 w 426"/>
              <a:gd name="T35" fmla="*/ 135490 h 462"/>
              <a:gd name="T36" fmla="*/ 43738 w 426"/>
              <a:gd name="T37" fmla="*/ 163399 h 462"/>
              <a:gd name="T38" fmla="*/ 75302 w 426"/>
              <a:gd name="T39" fmla="*/ 163399 h 462"/>
              <a:gd name="T40" fmla="*/ 99651 w 426"/>
              <a:gd name="T41" fmla="*/ 131889 h 462"/>
              <a:gd name="T42" fmla="*/ 99651 w 426"/>
              <a:gd name="T43" fmla="*/ 131889 h 462"/>
              <a:gd name="T44" fmla="*/ 91534 w 426"/>
              <a:gd name="T45" fmla="*/ 135490 h 46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26" h="462">
                <a:moveTo>
                  <a:pt x="327" y="186"/>
                </a:moveTo>
                <a:lnTo>
                  <a:pt x="327" y="186"/>
                </a:lnTo>
                <a:cubicBezTo>
                  <a:pt x="274" y="63"/>
                  <a:pt x="238" y="18"/>
                  <a:pt x="150" y="18"/>
                </a:cubicBezTo>
                <a:cubicBezTo>
                  <a:pt x="114" y="18"/>
                  <a:pt x="123" y="0"/>
                  <a:pt x="97" y="10"/>
                </a:cubicBezTo>
                <a:cubicBezTo>
                  <a:pt x="70" y="18"/>
                  <a:pt x="97" y="27"/>
                  <a:pt x="70" y="54"/>
                </a:cubicBezTo>
                <a:cubicBezTo>
                  <a:pt x="0" y="107"/>
                  <a:pt x="8" y="169"/>
                  <a:pt x="35" y="293"/>
                </a:cubicBezTo>
                <a:cubicBezTo>
                  <a:pt x="53" y="346"/>
                  <a:pt x="8" y="354"/>
                  <a:pt x="26" y="408"/>
                </a:cubicBezTo>
                <a:cubicBezTo>
                  <a:pt x="35" y="444"/>
                  <a:pt x="141" y="461"/>
                  <a:pt x="248" y="417"/>
                </a:cubicBezTo>
                <a:cubicBezTo>
                  <a:pt x="354" y="382"/>
                  <a:pt x="425" y="301"/>
                  <a:pt x="407" y="266"/>
                </a:cubicBezTo>
                <a:cubicBezTo>
                  <a:pt x="389" y="213"/>
                  <a:pt x="354" y="239"/>
                  <a:pt x="327" y="186"/>
                </a:cubicBezTo>
                <a:close/>
                <a:moveTo>
                  <a:pt x="238" y="391"/>
                </a:moveTo>
                <a:lnTo>
                  <a:pt x="238" y="391"/>
                </a:lnTo>
                <a:cubicBezTo>
                  <a:pt x="141" y="426"/>
                  <a:pt x="61" y="399"/>
                  <a:pt x="53" y="391"/>
                </a:cubicBezTo>
                <a:cubicBezTo>
                  <a:pt x="53" y="382"/>
                  <a:pt x="88" y="319"/>
                  <a:pt x="194" y="284"/>
                </a:cubicBezTo>
                <a:cubicBezTo>
                  <a:pt x="310" y="239"/>
                  <a:pt x="372" y="257"/>
                  <a:pt x="372" y="275"/>
                </a:cubicBezTo>
                <a:cubicBezTo>
                  <a:pt x="380" y="284"/>
                  <a:pt x="336" y="354"/>
                  <a:pt x="238" y="391"/>
                </a:cubicBezTo>
                <a:close/>
                <a:moveTo>
                  <a:pt x="203" y="301"/>
                </a:moveTo>
                <a:lnTo>
                  <a:pt x="203" y="301"/>
                </a:lnTo>
                <a:cubicBezTo>
                  <a:pt x="150" y="319"/>
                  <a:pt x="123" y="337"/>
                  <a:pt x="97" y="363"/>
                </a:cubicBezTo>
                <a:cubicBezTo>
                  <a:pt x="114" y="373"/>
                  <a:pt x="141" y="382"/>
                  <a:pt x="167" y="363"/>
                </a:cubicBezTo>
                <a:cubicBezTo>
                  <a:pt x="212" y="354"/>
                  <a:pt x="230" y="319"/>
                  <a:pt x="221" y="293"/>
                </a:cubicBezTo>
                <a:cubicBezTo>
                  <a:pt x="221" y="293"/>
                  <a:pt x="212" y="301"/>
                  <a:pt x="203" y="3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2" name="Freeform 69"/>
          <p:cNvSpPr>
            <a:spLocks noChangeArrowheads="1"/>
          </p:cNvSpPr>
          <p:nvPr/>
        </p:nvSpPr>
        <p:spPr bwMode="auto">
          <a:xfrm>
            <a:off x="15345015" y="5262903"/>
            <a:ext cx="580252" cy="516254"/>
          </a:xfrm>
          <a:custGeom>
            <a:avLst/>
            <a:gdLst>
              <a:gd name="T0" fmla="*/ 11719 w 479"/>
              <a:gd name="T1" fmla="*/ 55462 h 426"/>
              <a:gd name="T2" fmla="*/ 11719 w 479"/>
              <a:gd name="T3" fmla="*/ 55462 h 426"/>
              <a:gd name="T4" fmla="*/ 203280 w 479"/>
              <a:gd name="T5" fmla="*/ 55462 h 426"/>
              <a:gd name="T6" fmla="*/ 203280 w 479"/>
              <a:gd name="T7" fmla="*/ 47796 h 426"/>
              <a:gd name="T8" fmla="*/ 159559 w 479"/>
              <a:gd name="T9" fmla="*/ 35622 h 426"/>
              <a:gd name="T10" fmla="*/ 151446 w 479"/>
              <a:gd name="T11" fmla="*/ 35622 h 426"/>
              <a:gd name="T12" fmla="*/ 151446 w 479"/>
              <a:gd name="T13" fmla="*/ 0 h 426"/>
              <a:gd name="T14" fmla="*/ 63553 w 479"/>
              <a:gd name="T15" fmla="*/ 0 h 426"/>
              <a:gd name="T16" fmla="*/ 63553 w 479"/>
              <a:gd name="T17" fmla="*/ 35622 h 426"/>
              <a:gd name="T18" fmla="*/ 55891 w 479"/>
              <a:gd name="T19" fmla="*/ 35622 h 426"/>
              <a:gd name="T20" fmla="*/ 11719 w 479"/>
              <a:gd name="T21" fmla="*/ 47796 h 426"/>
              <a:gd name="T22" fmla="*/ 11719 w 479"/>
              <a:gd name="T23" fmla="*/ 55462 h 426"/>
              <a:gd name="T24" fmla="*/ 203280 w 479"/>
              <a:gd name="T25" fmla="*/ 71694 h 426"/>
              <a:gd name="T26" fmla="*/ 203280 w 479"/>
              <a:gd name="T27" fmla="*/ 71694 h 426"/>
              <a:gd name="T28" fmla="*/ 11719 w 479"/>
              <a:gd name="T29" fmla="*/ 71694 h 426"/>
              <a:gd name="T30" fmla="*/ 0 w 479"/>
              <a:gd name="T31" fmla="*/ 83418 h 426"/>
              <a:gd name="T32" fmla="*/ 0 w 479"/>
              <a:gd name="T33" fmla="*/ 123549 h 426"/>
              <a:gd name="T34" fmla="*/ 11719 w 479"/>
              <a:gd name="T35" fmla="*/ 135273 h 426"/>
              <a:gd name="T36" fmla="*/ 32002 w 479"/>
              <a:gd name="T37" fmla="*/ 135273 h 426"/>
              <a:gd name="T38" fmla="*/ 23889 w 479"/>
              <a:gd name="T39" fmla="*/ 191636 h 426"/>
              <a:gd name="T40" fmla="*/ 191561 w 479"/>
              <a:gd name="T41" fmla="*/ 191636 h 426"/>
              <a:gd name="T42" fmla="*/ 183447 w 479"/>
              <a:gd name="T43" fmla="*/ 135273 h 426"/>
              <a:gd name="T44" fmla="*/ 203280 w 479"/>
              <a:gd name="T45" fmla="*/ 135273 h 426"/>
              <a:gd name="T46" fmla="*/ 215449 w 479"/>
              <a:gd name="T47" fmla="*/ 123549 h 426"/>
              <a:gd name="T48" fmla="*/ 215449 w 479"/>
              <a:gd name="T49" fmla="*/ 83418 h 426"/>
              <a:gd name="T50" fmla="*/ 203280 w 479"/>
              <a:gd name="T51" fmla="*/ 71694 h 426"/>
              <a:gd name="T52" fmla="*/ 43721 w 479"/>
              <a:gd name="T53" fmla="*/ 167738 h 426"/>
              <a:gd name="T54" fmla="*/ 43721 w 479"/>
              <a:gd name="T55" fmla="*/ 167738 h 426"/>
              <a:gd name="T56" fmla="*/ 59496 w 479"/>
              <a:gd name="T57" fmla="*/ 95593 h 426"/>
              <a:gd name="T58" fmla="*/ 155502 w 479"/>
              <a:gd name="T59" fmla="*/ 95593 h 426"/>
              <a:gd name="T60" fmla="*/ 171728 w 479"/>
              <a:gd name="T61" fmla="*/ 167738 h 426"/>
              <a:gd name="T62" fmla="*/ 43721 w 479"/>
              <a:gd name="T63" fmla="*/ 167738 h 42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79" h="426">
                <a:moveTo>
                  <a:pt x="26" y="123"/>
                </a:moveTo>
                <a:lnTo>
                  <a:pt x="26" y="123"/>
                </a:lnTo>
                <a:cubicBezTo>
                  <a:pt x="451" y="123"/>
                  <a:pt x="451" y="123"/>
                  <a:pt x="451" y="123"/>
                </a:cubicBezTo>
                <a:cubicBezTo>
                  <a:pt x="460" y="123"/>
                  <a:pt x="460" y="115"/>
                  <a:pt x="451" y="106"/>
                </a:cubicBezTo>
                <a:cubicBezTo>
                  <a:pt x="451" y="106"/>
                  <a:pt x="372" y="79"/>
                  <a:pt x="354" y="79"/>
                </a:cubicBezTo>
                <a:cubicBezTo>
                  <a:pt x="336" y="79"/>
                  <a:pt x="336" y="79"/>
                  <a:pt x="336" y="79"/>
                </a:cubicBezTo>
                <a:cubicBezTo>
                  <a:pt x="336" y="0"/>
                  <a:pt x="336" y="0"/>
                  <a:pt x="336" y="0"/>
                </a:cubicBezTo>
                <a:cubicBezTo>
                  <a:pt x="141" y="0"/>
                  <a:pt x="141" y="0"/>
                  <a:pt x="141" y="0"/>
                </a:cubicBezTo>
                <a:cubicBezTo>
                  <a:pt x="141" y="79"/>
                  <a:pt x="141" y="79"/>
                  <a:pt x="141" y="79"/>
                </a:cubicBezTo>
                <a:cubicBezTo>
                  <a:pt x="124" y="79"/>
                  <a:pt x="124" y="79"/>
                  <a:pt x="124" y="79"/>
                </a:cubicBezTo>
                <a:cubicBezTo>
                  <a:pt x="106" y="79"/>
                  <a:pt x="26" y="106"/>
                  <a:pt x="26" y="106"/>
                </a:cubicBezTo>
                <a:cubicBezTo>
                  <a:pt x="17" y="115"/>
                  <a:pt x="17" y="123"/>
                  <a:pt x="26" y="123"/>
                </a:cubicBezTo>
                <a:close/>
                <a:moveTo>
                  <a:pt x="451" y="159"/>
                </a:moveTo>
                <a:lnTo>
                  <a:pt x="451" y="159"/>
                </a:lnTo>
                <a:cubicBezTo>
                  <a:pt x="26" y="159"/>
                  <a:pt x="26" y="159"/>
                  <a:pt x="26" y="159"/>
                </a:cubicBezTo>
                <a:cubicBezTo>
                  <a:pt x="8" y="159"/>
                  <a:pt x="0" y="168"/>
                  <a:pt x="0" y="185"/>
                </a:cubicBezTo>
                <a:cubicBezTo>
                  <a:pt x="0" y="274"/>
                  <a:pt x="0" y="274"/>
                  <a:pt x="0" y="274"/>
                </a:cubicBezTo>
                <a:cubicBezTo>
                  <a:pt x="0" y="283"/>
                  <a:pt x="8" y="300"/>
                  <a:pt x="26" y="300"/>
                </a:cubicBezTo>
                <a:cubicBezTo>
                  <a:pt x="71" y="300"/>
                  <a:pt x="71" y="300"/>
                  <a:pt x="71" y="300"/>
                </a:cubicBezTo>
                <a:cubicBezTo>
                  <a:pt x="53" y="425"/>
                  <a:pt x="53" y="425"/>
                  <a:pt x="53" y="425"/>
                </a:cubicBezTo>
                <a:cubicBezTo>
                  <a:pt x="425" y="425"/>
                  <a:pt x="425" y="425"/>
                  <a:pt x="425" y="425"/>
                </a:cubicBezTo>
                <a:cubicBezTo>
                  <a:pt x="407" y="300"/>
                  <a:pt x="407" y="300"/>
                  <a:pt x="407" y="300"/>
                </a:cubicBezTo>
                <a:cubicBezTo>
                  <a:pt x="451" y="300"/>
                  <a:pt x="451" y="300"/>
                  <a:pt x="451" y="300"/>
                </a:cubicBezTo>
                <a:cubicBezTo>
                  <a:pt x="469" y="300"/>
                  <a:pt x="478" y="283"/>
                  <a:pt x="478" y="274"/>
                </a:cubicBezTo>
                <a:cubicBezTo>
                  <a:pt x="478" y="185"/>
                  <a:pt x="478" y="185"/>
                  <a:pt x="478" y="185"/>
                </a:cubicBezTo>
                <a:cubicBezTo>
                  <a:pt x="478" y="168"/>
                  <a:pt x="469" y="159"/>
                  <a:pt x="451" y="159"/>
                </a:cubicBezTo>
                <a:close/>
                <a:moveTo>
                  <a:pt x="97" y="372"/>
                </a:moveTo>
                <a:lnTo>
                  <a:pt x="97" y="372"/>
                </a:lnTo>
                <a:cubicBezTo>
                  <a:pt x="132" y="212"/>
                  <a:pt x="132" y="212"/>
                  <a:pt x="132" y="212"/>
                </a:cubicBezTo>
                <a:cubicBezTo>
                  <a:pt x="345" y="212"/>
                  <a:pt x="345" y="212"/>
                  <a:pt x="345" y="212"/>
                </a:cubicBezTo>
                <a:cubicBezTo>
                  <a:pt x="381" y="372"/>
                  <a:pt x="381" y="372"/>
                  <a:pt x="381" y="372"/>
                </a:cubicBezTo>
                <a:lnTo>
                  <a:pt x="97" y="3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3" name="Freeform 70"/>
          <p:cNvSpPr>
            <a:spLocks noChangeArrowheads="1"/>
          </p:cNvSpPr>
          <p:nvPr/>
        </p:nvSpPr>
        <p:spPr bwMode="auto">
          <a:xfrm>
            <a:off x="5762309" y="5254370"/>
            <a:ext cx="601584" cy="537588"/>
          </a:xfrm>
          <a:custGeom>
            <a:avLst/>
            <a:gdLst>
              <a:gd name="T0" fmla="*/ 63953 w 497"/>
              <a:gd name="T1" fmla="*/ 123611 h 445"/>
              <a:gd name="T2" fmla="*/ 63953 w 497"/>
              <a:gd name="T3" fmla="*/ 123611 h 445"/>
              <a:gd name="T4" fmla="*/ 63953 w 497"/>
              <a:gd name="T5" fmla="*/ 56187 h 445"/>
              <a:gd name="T6" fmla="*/ 23870 w 497"/>
              <a:gd name="T7" fmla="*/ 56187 h 445"/>
              <a:gd name="T8" fmla="*/ 0 w 497"/>
              <a:gd name="T9" fmla="*/ 80010 h 445"/>
              <a:gd name="T10" fmla="*/ 0 w 497"/>
              <a:gd name="T11" fmla="*/ 143389 h 445"/>
              <a:gd name="T12" fmla="*/ 23870 w 497"/>
              <a:gd name="T13" fmla="*/ 167661 h 445"/>
              <a:gd name="T14" fmla="*/ 31977 w 497"/>
              <a:gd name="T15" fmla="*/ 167661 h 445"/>
              <a:gd name="T16" fmla="*/ 31977 w 497"/>
              <a:gd name="T17" fmla="*/ 199576 h 445"/>
              <a:gd name="T18" fmla="*/ 68007 w 497"/>
              <a:gd name="T19" fmla="*/ 167661 h 445"/>
              <a:gd name="T20" fmla="*/ 123403 w 497"/>
              <a:gd name="T21" fmla="*/ 167661 h 445"/>
              <a:gd name="T22" fmla="*/ 143670 w 497"/>
              <a:gd name="T23" fmla="*/ 143389 h 445"/>
              <a:gd name="T24" fmla="*/ 143670 w 497"/>
              <a:gd name="T25" fmla="*/ 123611 h 445"/>
              <a:gd name="T26" fmla="*/ 143670 w 497"/>
              <a:gd name="T27" fmla="*/ 123611 h 445"/>
              <a:gd name="T28" fmla="*/ 63953 w 497"/>
              <a:gd name="T29" fmla="*/ 123611 h 445"/>
              <a:gd name="T30" fmla="*/ 199517 w 497"/>
              <a:gd name="T31" fmla="*/ 0 h 445"/>
              <a:gd name="T32" fmla="*/ 199517 w 497"/>
              <a:gd name="T33" fmla="*/ 0 h 445"/>
              <a:gd name="T34" fmla="*/ 99533 w 497"/>
              <a:gd name="T35" fmla="*/ 0 h 445"/>
              <a:gd name="T36" fmla="*/ 79717 w 497"/>
              <a:gd name="T37" fmla="*/ 24273 h 445"/>
              <a:gd name="T38" fmla="*/ 79717 w 497"/>
              <a:gd name="T39" fmla="*/ 111475 h 445"/>
              <a:gd name="T40" fmla="*/ 155830 w 497"/>
              <a:gd name="T41" fmla="*/ 111475 h 445"/>
              <a:gd name="T42" fmla="*/ 191410 w 497"/>
              <a:gd name="T43" fmla="*/ 143389 h 445"/>
              <a:gd name="T44" fmla="*/ 191410 w 497"/>
              <a:gd name="T45" fmla="*/ 111475 h 445"/>
              <a:gd name="T46" fmla="*/ 199517 w 497"/>
              <a:gd name="T47" fmla="*/ 111475 h 445"/>
              <a:gd name="T48" fmla="*/ 223387 w 497"/>
              <a:gd name="T49" fmla="*/ 87651 h 445"/>
              <a:gd name="T50" fmla="*/ 223387 w 497"/>
              <a:gd name="T51" fmla="*/ 24273 h 445"/>
              <a:gd name="T52" fmla="*/ 199517 w 497"/>
              <a:gd name="T53" fmla="*/ 0 h 44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97" h="445">
                <a:moveTo>
                  <a:pt x="142" y="275"/>
                </a:moveTo>
                <a:lnTo>
                  <a:pt x="142" y="275"/>
                </a:lnTo>
                <a:cubicBezTo>
                  <a:pt x="142" y="125"/>
                  <a:pt x="142" y="125"/>
                  <a:pt x="142" y="125"/>
                </a:cubicBezTo>
                <a:cubicBezTo>
                  <a:pt x="53" y="125"/>
                  <a:pt x="53" y="125"/>
                  <a:pt x="53" y="125"/>
                </a:cubicBezTo>
                <a:cubicBezTo>
                  <a:pt x="18" y="125"/>
                  <a:pt x="0" y="151"/>
                  <a:pt x="0" y="178"/>
                </a:cubicBezTo>
                <a:cubicBezTo>
                  <a:pt x="0" y="319"/>
                  <a:pt x="0" y="319"/>
                  <a:pt x="0" y="319"/>
                </a:cubicBezTo>
                <a:cubicBezTo>
                  <a:pt x="0" y="354"/>
                  <a:pt x="18" y="373"/>
                  <a:pt x="53" y="373"/>
                </a:cubicBezTo>
                <a:cubicBezTo>
                  <a:pt x="71" y="373"/>
                  <a:pt x="71" y="373"/>
                  <a:pt x="71" y="373"/>
                </a:cubicBezTo>
                <a:cubicBezTo>
                  <a:pt x="71" y="444"/>
                  <a:pt x="71" y="444"/>
                  <a:pt x="71" y="444"/>
                </a:cubicBezTo>
                <a:cubicBezTo>
                  <a:pt x="151" y="373"/>
                  <a:pt x="151" y="373"/>
                  <a:pt x="151" y="373"/>
                </a:cubicBezTo>
                <a:cubicBezTo>
                  <a:pt x="274" y="373"/>
                  <a:pt x="274" y="373"/>
                  <a:pt x="274" y="373"/>
                </a:cubicBezTo>
                <a:cubicBezTo>
                  <a:pt x="302" y="373"/>
                  <a:pt x="319" y="354"/>
                  <a:pt x="319" y="319"/>
                </a:cubicBezTo>
                <a:cubicBezTo>
                  <a:pt x="319" y="275"/>
                  <a:pt x="319" y="275"/>
                  <a:pt x="319" y="275"/>
                </a:cubicBezTo>
                <a:lnTo>
                  <a:pt x="142" y="275"/>
                </a:lnTo>
                <a:close/>
                <a:moveTo>
                  <a:pt x="443" y="0"/>
                </a:moveTo>
                <a:lnTo>
                  <a:pt x="443" y="0"/>
                </a:lnTo>
                <a:cubicBezTo>
                  <a:pt x="221" y="0"/>
                  <a:pt x="221" y="0"/>
                  <a:pt x="221" y="0"/>
                </a:cubicBezTo>
                <a:cubicBezTo>
                  <a:pt x="195" y="0"/>
                  <a:pt x="177" y="27"/>
                  <a:pt x="177" y="54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346" y="248"/>
                  <a:pt x="346" y="248"/>
                  <a:pt x="346" y="248"/>
                </a:cubicBezTo>
                <a:cubicBezTo>
                  <a:pt x="425" y="319"/>
                  <a:pt x="425" y="319"/>
                  <a:pt x="425" y="319"/>
                </a:cubicBezTo>
                <a:cubicBezTo>
                  <a:pt x="425" y="248"/>
                  <a:pt x="425" y="248"/>
                  <a:pt x="425" y="248"/>
                </a:cubicBezTo>
                <a:cubicBezTo>
                  <a:pt x="443" y="248"/>
                  <a:pt x="443" y="248"/>
                  <a:pt x="443" y="248"/>
                </a:cubicBezTo>
                <a:cubicBezTo>
                  <a:pt x="470" y="248"/>
                  <a:pt x="496" y="231"/>
                  <a:pt x="496" y="195"/>
                </a:cubicBezTo>
                <a:cubicBezTo>
                  <a:pt x="496" y="54"/>
                  <a:pt x="496" y="54"/>
                  <a:pt x="496" y="54"/>
                </a:cubicBezTo>
                <a:cubicBezTo>
                  <a:pt x="496" y="27"/>
                  <a:pt x="470" y="0"/>
                  <a:pt x="44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4" name="Freeform 71"/>
          <p:cNvSpPr>
            <a:spLocks noChangeArrowheads="1"/>
          </p:cNvSpPr>
          <p:nvPr/>
        </p:nvSpPr>
        <p:spPr bwMode="auto">
          <a:xfrm>
            <a:off x="8232649" y="5326901"/>
            <a:ext cx="537588" cy="401058"/>
          </a:xfrm>
          <a:custGeom>
            <a:avLst/>
            <a:gdLst>
              <a:gd name="T0" fmla="*/ 31535 w 444"/>
              <a:gd name="T1" fmla="*/ 0 h 329"/>
              <a:gd name="T2" fmla="*/ 31535 w 444"/>
              <a:gd name="T3" fmla="*/ 0 h 329"/>
              <a:gd name="T4" fmla="*/ 0 w 444"/>
              <a:gd name="T5" fmla="*/ 31750 h 329"/>
              <a:gd name="T6" fmla="*/ 31535 w 444"/>
              <a:gd name="T7" fmla="*/ 68036 h 329"/>
              <a:gd name="T8" fmla="*/ 0 w 444"/>
              <a:gd name="T9" fmla="*/ 131989 h 329"/>
              <a:gd name="T10" fmla="*/ 0 w 444"/>
              <a:gd name="T11" fmla="*/ 148771 h 329"/>
              <a:gd name="T12" fmla="*/ 31535 w 444"/>
              <a:gd name="T13" fmla="*/ 0 h 329"/>
              <a:gd name="T14" fmla="*/ 123889 w 444"/>
              <a:gd name="T15" fmla="*/ 0 h 329"/>
              <a:gd name="T16" fmla="*/ 123889 w 444"/>
              <a:gd name="T17" fmla="*/ 0 h 329"/>
              <a:gd name="T18" fmla="*/ 91903 w 444"/>
              <a:gd name="T19" fmla="*/ 31750 h 329"/>
              <a:gd name="T20" fmla="*/ 123889 w 444"/>
              <a:gd name="T21" fmla="*/ 68036 h 329"/>
              <a:gd name="T22" fmla="*/ 91903 w 444"/>
              <a:gd name="T23" fmla="*/ 131989 h 329"/>
              <a:gd name="T24" fmla="*/ 91903 w 444"/>
              <a:gd name="T25" fmla="*/ 148771 h 329"/>
              <a:gd name="T26" fmla="*/ 123889 w 444"/>
              <a:gd name="T27" fmla="*/ 0 h 329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444" h="329">
                <a:moveTo>
                  <a:pt x="70" y="0"/>
                </a:moveTo>
                <a:lnTo>
                  <a:pt x="70" y="0"/>
                </a:lnTo>
                <a:cubicBezTo>
                  <a:pt x="26" y="0"/>
                  <a:pt x="0" y="35"/>
                  <a:pt x="0" y="70"/>
                </a:cubicBezTo>
                <a:cubicBezTo>
                  <a:pt x="0" y="115"/>
                  <a:pt x="26" y="150"/>
                  <a:pt x="70" y="150"/>
                </a:cubicBezTo>
                <a:cubicBezTo>
                  <a:pt x="142" y="150"/>
                  <a:pt x="98" y="291"/>
                  <a:pt x="0" y="291"/>
                </a:cubicBezTo>
                <a:cubicBezTo>
                  <a:pt x="0" y="328"/>
                  <a:pt x="0" y="328"/>
                  <a:pt x="0" y="328"/>
                </a:cubicBezTo>
                <a:cubicBezTo>
                  <a:pt x="168" y="328"/>
                  <a:pt x="239" y="0"/>
                  <a:pt x="70" y="0"/>
                </a:cubicBezTo>
                <a:close/>
                <a:moveTo>
                  <a:pt x="275" y="0"/>
                </a:moveTo>
                <a:lnTo>
                  <a:pt x="275" y="0"/>
                </a:lnTo>
                <a:cubicBezTo>
                  <a:pt x="239" y="0"/>
                  <a:pt x="204" y="35"/>
                  <a:pt x="204" y="70"/>
                </a:cubicBezTo>
                <a:cubicBezTo>
                  <a:pt x="204" y="115"/>
                  <a:pt x="239" y="150"/>
                  <a:pt x="275" y="150"/>
                </a:cubicBezTo>
                <a:cubicBezTo>
                  <a:pt x="354" y="150"/>
                  <a:pt x="301" y="291"/>
                  <a:pt x="204" y="291"/>
                </a:cubicBezTo>
                <a:cubicBezTo>
                  <a:pt x="204" y="328"/>
                  <a:pt x="204" y="328"/>
                  <a:pt x="204" y="328"/>
                </a:cubicBezTo>
                <a:cubicBezTo>
                  <a:pt x="381" y="328"/>
                  <a:pt x="443" y="0"/>
                  <a:pt x="27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5" name="Freeform 72"/>
          <p:cNvSpPr>
            <a:spLocks noChangeArrowheads="1"/>
          </p:cNvSpPr>
          <p:nvPr/>
        </p:nvSpPr>
        <p:spPr bwMode="auto">
          <a:xfrm>
            <a:off x="11808032" y="5284234"/>
            <a:ext cx="473590" cy="486388"/>
          </a:xfrm>
          <a:custGeom>
            <a:avLst/>
            <a:gdLst>
              <a:gd name="T0" fmla="*/ 155933 w 391"/>
              <a:gd name="T1" fmla="*/ 0 h 400"/>
              <a:gd name="T2" fmla="*/ 155933 w 391"/>
              <a:gd name="T3" fmla="*/ 0 h 400"/>
              <a:gd name="T4" fmla="*/ 63996 w 391"/>
              <a:gd name="T5" fmla="*/ 0 h 400"/>
              <a:gd name="T6" fmla="*/ 44166 w 391"/>
              <a:gd name="T7" fmla="*/ 19907 h 400"/>
              <a:gd name="T8" fmla="*/ 44166 w 391"/>
              <a:gd name="T9" fmla="*/ 112205 h 400"/>
              <a:gd name="T10" fmla="*/ 63996 w 391"/>
              <a:gd name="T11" fmla="*/ 132112 h 400"/>
              <a:gd name="T12" fmla="*/ 155933 w 391"/>
              <a:gd name="T13" fmla="*/ 132112 h 400"/>
              <a:gd name="T14" fmla="*/ 175762 w 391"/>
              <a:gd name="T15" fmla="*/ 112205 h 400"/>
              <a:gd name="T16" fmla="*/ 175762 w 391"/>
              <a:gd name="T17" fmla="*/ 19907 h 400"/>
              <a:gd name="T18" fmla="*/ 155933 w 391"/>
              <a:gd name="T19" fmla="*/ 0 h 400"/>
              <a:gd name="T20" fmla="*/ 155933 w 391"/>
              <a:gd name="T21" fmla="*/ 112205 h 400"/>
              <a:gd name="T22" fmla="*/ 155933 w 391"/>
              <a:gd name="T23" fmla="*/ 112205 h 400"/>
              <a:gd name="T24" fmla="*/ 63996 w 391"/>
              <a:gd name="T25" fmla="*/ 112205 h 400"/>
              <a:gd name="T26" fmla="*/ 63996 w 391"/>
              <a:gd name="T27" fmla="*/ 19907 h 400"/>
              <a:gd name="T28" fmla="*/ 155933 w 391"/>
              <a:gd name="T29" fmla="*/ 19907 h 400"/>
              <a:gd name="T30" fmla="*/ 155933 w 391"/>
              <a:gd name="T31" fmla="*/ 112205 h 400"/>
              <a:gd name="T32" fmla="*/ 20280 w 391"/>
              <a:gd name="T33" fmla="*/ 88225 h 400"/>
              <a:gd name="T34" fmla="*/ 20280 w 391"/>
              <a:gd name="T35" fmla="*/ 88225 h 400"/>
              <a:gd name="T36" fmla="*/ 0 w 391"/>
              <a:gd name="T37" fmla="*/ 88225 h 400"/>
              <a:gd name="T38" fmla="*/ 0 w 391"/>
              <a:gd name="T39" fmla="*/ 156543 h 400"/>
              <a:gd name="T40" fmla="*/ 20280 w 391"/>
              <a:gd name="T41" fmla="*/ 180523 h 400"/>
              <a:gd name="T42" fmla="*/ 88332 w 391"/>
              <a:gd name="T43" fmla="*/ 180523 h 400"/>
              <a:gd name="T44" fmla="*/ 88332 w 391"/>
              <a:gd name="T45" fmla="*/ 156543 h 400"/>
              <a:gd name="T46" fmla="*/ 20280 w 391"/>
              <a:gd name="T47" fmla="*/ 156543 h 400"/>
              <a:gd name="T48" fmla="*/ 20280 w 391"/>
              <a:gd name="T49" fmla="*/ 88225 h 40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391" h="400">
                <a:moveTo>
                  <a:pt x="346" y="0"/>
                </a:moveTo>
                <a:lnTo>
                  <a:pt x="346" y="0"/>
                </a:lnTo>
                <a:cubicBezTo>
                  <a:pt x="142" y="0"/>
                  <a:pt x="142" y="0"/>
                  <a:pt x="142" y="0"/>
                </a:cubicBezTo>
                <a:cubicBezTo>
                  <a:pt x="115" y="0"/>
                  <a:pt x="98" y="18"/>
                  <a:pt x="98" y="44"/>
                </a:cubicBezTo>
                <a:cubicBezTo>
                  <a:pt x="98" y="248"/>
                  <a:pt x="98" y="248"/>
                  <a:pt x="98" y="248"/>
                </a:cubicBezTo>
                <a:cubicBezTo>
                  <a:pt x="98" y="274"/>
                  <a:pt x="115" y="292"/>
                  <a:pt x="142" y="292"/>
                </a:cubicBezTo>
                <a:cubicBezTo>
                  <a:pt x="346" y="292"/>
                  <a:pt x="346" y="292"/>
                  <a:pt x="346" y="292"/>
                </a:cubicBezTo>
                <a:cubicBezTo>
                  <a:pt x="372" y="292"/>
                  <a:pt x="390" y="274"/>
                  <a:pt x="390" y="248"/>
                </a:cubicBezTo>
                <a:cubicBezTo>
                  <a:pt x="390" y="44"/>
                  <a:pt x="390" y="44"/>
                  <a:pt x="390" y="44"/>
                </a:cubicBezTo>
                <a:cubicBezTo>
                  <a:pt x="390" y="18"/>
                  <a:pt x="372" y="0"/>
                  <a:pt x="346" y="0"/>
                </a:cubicBezTo>
                <a:close/>
                <a:moveTo>
                  <a:pt x="346" y="248"/>
                </a:moveTo>
                <a:lnTo>
                  <a:pt x="346" y="248"/>
                </a:lnTo>
                <a:cubicBezTo>
                  <a:pt x="142" y="248"/>
                  <a:pt x="142" y="248"/>
                  <a:pt x="142" y="248"/>
                </a:cubicBezTo>
                <a:cubicBezTo>
                  <a:pt x="142" y="44"/>
                  <a:pt x="142" y="44"/>
                  <a:pt x="142" y="44"/>
                </a:cubicBezTo>
                <a:cubicBezTo>
                  <a:pt x="346" y="44"/>
                  <a:pt x="346" y="44"/>
                  <a:pt x="346" y="44"/>
                </a:cubicBezTo>
                <a:lnTo>
                  <a:pt x="346" y="248"/>
                </a:lnTo>
                <a:close/>
                <a:moveTo>
                  <a:pt x="45" y="195"/>
                </a:moveTo>
                <a:lnTo>
                  <a:pt x="45" y="195"/>
                </a:lnTo>
                <a:cubicBezTo>
                  <a:pt x="0" y="195"/>
                  <a:pt x="0" y="195"/>
                  <a:pt x="0" y="195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72"/>
                  <a:pt x="18" y="399"/>
                  <a:pt x="45" y="399"/>
                </a:cubicBezTo>
                <a:cubicBezTo>
                  <a:pt x="196" y="399"/>
                  <a:pt x="196" y="399"/>
                  <a:pt x="196" y="399"/>
                </a:cubicBezTo>
                <a:cubicBezTo>
                  <a:pt x="196" y="346"/>
                  <a:pt x="196" y="346"/>
                  <a:pt x="196" y="346"/>
                </a:cubicBezTo>
                <a:cubicBezTo>
                  <a:pt x="45" y="346"/>
                  <a:pt x="45" y="346"/>
                  <a:pt x="45" y="346"/>
                </a:cubicBezTo>
                <a:lnTo>
                  <a:pt x="45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6" name="Freeform 73"/>
          <p:cNvSpPr>
            <a:spLocks noChangeArrowheads="1"/>
          </p:cNvSpPr>
          <p:nvPr/>
        </p:nvSpPr>
        <p:spPr bwMode="auto">
          <a:xfrm>
            <a:off x="20119301" y="6585539"/>
            <a:ext cx="516256" cy="349858"/>
          </a:xfrm>
          <a:custGeom>
            <a:avLst/>
            <a:gdLst>
              <a:gd name="T0" fmla="*/ 167346 w 427"/>
              <a:gd name="T1" fmla="*/ 23547 h 293"/>
              <a:gd name="T2" fmla="*/ 167346 w 427"/>
              <a:gd name="T3" fmla="*/ 23547 h 293"/>
              <a:gd name="T4" fmla="*/ 48134 w 427"/>
              <a:gd name="T5" fmla="*/ 23547 h 293"/>
              <a:gd name="T6" fmla="*/ 48134 w 427"/>
              <a:gd name="T7" fmla="*/ 0 h 293"/>
              <a:gd name="T8" fmla="*/ 0 w 427"/>
              <a:gd name="T9" fmla="*/ 39541 h 293"/>
              <a:gd name="T10" fmla="*/ 48134 w 427"/>
              <a:gd name="T11" fmla="*/ 78638 h 293"/>
              <a:gd name="T12" fmla="*/ 48134 w 427"/>
              <a:gd name="T13" fmla="*/ 55091 h 293"/>
              <a:gd name="T14" fmla="*/ 159249 w 427"/>
              <a:gd name="T15" fmla="*/ 55091 h 293"/>
              <a:gd name="T16" fmla="*/ 159249 w 427"/>
              <a:gd name="T17" fmla="*/ 98187 h 293"/>
              <a:gd name="T18" fmla="*/ 12146 w 427"/>
              <a:gd name="T19" fmla="*/ 98187 h 293"/>
              <a:gd name="T20" fmla="*/ 12146 w 427"/>
              <a:gd name="T21" fmla="*/ 129731 h 293"/>
              <a:gd name="T22" fmla="*/ 167346 w 427"/>
              <a:gd name="T23" fmla="*/ 129731 h 293"/>
              <a:gd name="T24" fmla="*/ 191638 w 427"/>
              <a:gd name="T25" fmla="*/ 110182 h 293"/>
              <a:gd name="T26" fmla="*/ 191638 w 427"/>
              <a:gd name="T27" fmla="*/ 43095 h 293"/>
              <a:gd name="T28" fmla="*/ 167346 w 427"/>
              <a:gd name="T29" fmla="*/ 23547 h 293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27" h="293">
                <a:moveTo>
                  <a:pt x="372" y="53"/>
                </a:moveTo>
                <a:lnTo>
                  <a:pt x="372" y="53"/>
                </a:lnTo>
                <a:cubicBezTo>
                  <a:pt x="107" y="53"/>
                  <a:pt x="107" y="53"/>
                  <a:pt x="107" y="53"/>
                </a:cubicBezTo>
                <a:cubicBezTo>
                  <a:pt x="107" y="0"/>
                  <a:pt x="107" y="0"/>
                  <a:pt x="107" y="0"/>
                </a:cubicBezTo>
                <a:cubicBezTo>
                  <a:pt x="0" y="89"/>
                  <a:pt x="0" y="89"/>
                  <a:pt x="0" y="89"/>
                </a:cubicBezTo>
                <a:cubicBezTo>
                  <a:pt x="107" y="177"/>
                  <a:pt x="107" y="177"/>
                  <a:pt x="107" y="177"/>
                </a:cubicBezTo>
                <a:cubicBezTo>
                  <a:pt x="107" y="124"/>
                  <a:pt x="107" y="124"/>
                  <a:pt x="107" y="124"/>
                </a:cubicBezTo>
                <a:cubicBezTo>
                  <a:pt x="354" y="124"/>
                  <a:pt x="354" y="124"/>
                  <a:pt x="354" y="124"/>
                </a:cubicBezTo>
                <a:cubicBezTo>
                  <a:pt x="354" y="221"/>
                  <a:pt x="354" y="221"/>
                  <a:pt x="354" y="221"/>
                </a:cubicBezTo>
                <a:cubicBezTo>
                  <a:pt x="27" y="221"/>
                  <a:pt x="27" y="221"/>
                  <a:pt x="27" y="221"/>
                </a:cubicBezTo>
                <a:cubicBezTo>
                  <a:pt x="27" y="292"/>
                  <a:pt x="27" y="292"/>
                  <a:pt x="27" y="292"/>
                </a:cubicBezTo>
                <a:cubicBezTo>
                  <a:pt x="372" y="292"/>
                  <a:pt x="372" y="292"/>
                  <a:pt x="372" y="292"/>
                </a:cubicBezTo>
                <a:cubicBezTo>
                  <a:pt x="399" y="292"/>
                  <a:pt x="426" y="274"/>
                  <a:pt x="426" y="248"/>
                </a:cubicBezTo>
                <a:cubicBezTo>
                  <a:pt x="426" y="97"/>
                  <a:pt x="426" y="97"/>
                  <a:pt x="426" y="97"/>
                </a:cubicBezTo>
                <a:cubicBezTo>
                  <a:pt x="426" y="71"/>
                  <a:pt x="399" y="53"/>
                  <a:pt x="372" y="5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7" name="Freeform 74"/>
          <p:cNvSpPr>
            <a:spLocks noChangeArrowheads="1"/>
          </p:cNvSpPr>
          <p:nvPr/>
        </p:nvSpPr>
        <p:spPr bwMode="auto">
          <a:xfrm>
            <a:off x="10570728" y="5275701"/>
            <a:ext cx="558922" cy="494922"/>
          </a:xfrm>
          <a:custGeom>
            <a:avLst/>
            <a:gdLst>
              <a:gd name="T0" fmla="*/ 203452 w 461"/>
              <a:gd name="T1" fmla="*/ 95902 h 409"/>
              <a:gd name="T2" fmla="*/ 203452 w 461"/>
              <a:gd name="T3" fmla="*/ 95902 h 409"/>
              <a:gd name="T4" fmla="*/ 111425 w 461"/>
              <a:gd name="T5" fmla="*/ 7654 h 409"/>
              <a:gd name="T6" fmla="*/ 95636 w 461"/>
              <a:gd name="T7" fmla="*/ 7654 h 409"/>
              <a:gd name="T8" fmla="*/ 4060 w 461"/>
              <a:gd name="T9" fmla="*/ 95902 h 409"/>
              <a:gd name="T10" fmla="*/ 8120 w 461"/>
              <a:gd name="T11" fmla="*/ 103556 h 409"/>
              <a:gd name="T12" fmla="*/ 27969 w 461"/>
              <a:gd name="T13" fmla="*/ 103556 h 409"/>
              <a:gd name="T14" fmla="*/ 27969 w 461"/>
              <a:gd name="T15" fmla="*/ 175595 h 409"/>
              <a:gd name="T16" fmla="*/ 35638 w 461"/>
              <a:gd name="T17" fmla="*/ 183700 h 409"/>
              <a:gd name="T18" fmla="*/ 79847 w 461"/>
              <a:gd name="T19" fmla="*/ 183700 h 409"/>
              <a:gd name="T20" fmla="*/ 79847 w 461"/>
              <a:gd name="T21" fmla="*/ 111661 h 409"/>
              <a:gd name="T22" fmla="*/ 127665 w 461"/>
              <a:gd name="T23" fmla="*/ 111661 h 409"/>
              <a:gd name="T24" fmla="*/ 127665 w 461"/>
              <a:gd name="T25" fmla="*/ 183700 h 409"/>
              <a:gd name="T26" fmla="*/ 171874 w 461"/>
              <a:gd name="T27" fmla="*/ 183700 h 409"/>
              <a:gd name="T28" fmla="*/ 179543 w 461"/>
              <a:gd name="T29" fmla="*/ 175595 h 409"/>
              <a:gd name="T30" fmla="*/ 179543 w 461"/>
              <a:gd name="T31" fmla="*/ 103556 h 409"/>
              <a:gd name="T32" fmla="*/ 199843 w 461"/>
              <a:gd name="T33" fmla="*/ 103556 h 409"/>
              <a:gd name="T34" fmla="*/ 203452 w 461"/>
              <a:gd name="T35" fmla="*/ 95902 h 40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61" h="409">
                <a:moveTo>
                  <a:pt x="451" y="213"/>
                </a:moveTo>
                <a:lnTo>
                  <a:pt x="451" y="213"/>
                </a:lnTo>
                <a:cubicBezTo>
                  <a:pt x="247" y="17"/>
                  <a:pt x="247" y="17"/>
                  <a:pt x="247" y="17"/>
                </a:cubicBezTo>
                <a:cubicBezTo>
                  <a:pt x="238" y="0"/>
                  <a:pt x="221" y="0"/>
                  <a:pt x="212" y="17"/>
                </a:cubicBezTo>
                <a:cubicBezTo>
                  <a:pt x="9" y="213"/>
                  <a:pt x="9" y="213"/>
                  <a:pt x="9" y="213"/>
                </a:cubicBezTo>
                <a:cubicBezTo>
                  <a:pt x="0" y="221"/>
                  <a:pt x="9" y="230"/>
                  <a:pt x="18" y="230"/>
                </a:cubicBezTo>
                <a:cubicBezTo>
                  <a:pt x="62" y="230"/>
                  <a:pt x="62" y="230"/>
                  <a:pt x="62" y="230"/>
                </a:cubicBezTo>
                <a:cubicBezTo>
                  <a:pt x="62" y="390"/>
                  <a:pt x="62" y="390"/>
                  <a:pt x="62" y="390"/>
                </a:cubicBezTo>
                <a:cubicBezTo>
                  <a:pt x="62" y="399"/>
                  <a:pt x="62" y="408"/>
                  <a:pt x="79" y="408"/>
                </a:cubicBezTo>
                <a:cubicBezTo>
                  <a:pt x="177" y="408"/>
                  <a:pt x="177" y="408"/>
                  <a:pt x="177" y="408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283" y="248"/>
                  <a:pt x="283" y="248"/>
                  <a:pt x="283" y="248"/>
                </a:cubicBezTo>
                <a:cubicBezTo>
                  <a:pt x="283" y="408"/>
                  <a:pt x="283" y="408"/>
                  <a:pt x="283" y="408"/>
                </a:cubicBezTo>
                <a:cubicBezTo>
                  <a:pt x="381" y="408"/>
                  <a:pt x="381" y="408"/>
                  <a:pt x="381" y="408"/>
                </a:cubicBezTo>
                <a:cubicBezTo>
                  <a:pt x="398" y="408"/>
                  <a:pt x="398" y="399"/>
                  <a:pt x="398" y="390"/>
                </a:cubicBezTo>
                <a:cubicBezTo>
                  <a:pt x="398" y="230"/>
                  <a:pt x="398" y="230"/>
                  <a:pt x="398" y="230"/>
                </a:cubicBezTo>
                <a:cubicBezTo>
                  <a:pt x="443" y="230"/>
                  <a:pt x="443" y="230"/>
                  <a:pt x="443" y="230"/>
                </a:cubicBezTo>
                <a:cubicBezTo>
                  <a:pt x="451" y="230"/>
                  <a:pt x="460" y="221"/>
                  <a:pt x="451" y="21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8" name="Freeform 75"/>
          <p:cNvSpPr>
            <a:spLocks noChangeArrowheads="1"/>
          </p:cNvSpPr>
          <p:nvPr/>
        </p:nvSpPr>
        <p:spPr bwMode="auto">
          <a:xfrm>
            <a:off x="2174125" y="4089596"/>
            <a:ext cx="601588" cy="482124"/>
          </a:xfrm>
          <a:custGeom>
            <a:avLst/>
            <a:gdLst>
              <a:gd name="T0" fmla="*/ 199518 w 497"/>
              <a:gd name="T1" fmla="*/ 0 h 400"/>
              <a:gd name="T2" fmla="*/ 199518 w 497"/>
              <a:gd name="T3" fmla="*/ 0 h 400"/>
              <a:gd name="T4" fmla="*/ 23870 w 497"/>
              <a:gd name="T5" fmla="*/ 0 h 400"/>
              <a:gd name="T6" fmla="*/ 0 w 497"/>
              <a:gd name="T7" fmla="*/ 19733 h 400"/>
              <a:gd name="T8" fmla="*/ 0 w 497"/>
              <a:gd name="T9" fmla="*/ 155171 h 400"/>
              <a:gd name="T10" fmla="*/ 23870 w 497"/>
              <a:gd name="T11" fmla="*/ 178940 h 400"/>
              <a:gd name="T12" fmla="*/ 199518 w 497"/>
              <a:gd name="T13" fmla="*/ 178940 h 400"/>
              <a:gd name="T14" fmla="*/ 223388 w 497"/>
              <a:gd name="T15" fmla="*/ 155171 h 400"/>
              <a:gd name="T16" fmla="*/ 223388 w 497"/>
              <a:gd name="T17" fmla="*/ 19733 h 400"/>
              <a:gd name="T18" fmla="*/ 199518 w 497"/>
              <a:gd name="T19" fmla="*/ 0 h 400"/>
              <a:gd name="T20" fmla="*/ 199518 w 497"/>
              <a:gd name="T21" fmla="*/ 155171 h 400"/>
              <a:gd name="T22" fmla="*/ 199518 w 497"/>
              <a:gd name="T23" fmla="*/ 155171 h 400"/>
              <a:gd name="T24" fmla="*/ 23870 w 497"/>
              <a:gd name="T25" fmla="*/ 155171 h 400"/>
              <a:gd name="T26" fmla="*/ 23870 w 497"/>
              <a:gd name="T27" fmla="*/ 19733 h 400"/>
              <a:gd name="T28" fmla="*/ 199518 w 497"/>
              <a:gd name="T29" fmla="*/ 19733 h 400"/>
              <a:gd name="T30" fmla="*/ 199518 w 497"/>
              <a:gd name="T31" fmla="*/ 155171 h 400"/>
              <a:gd name="T32" fmla="*/ 99984 w 497"/>
              <a:gd name="T33" fmla="*/ 111669 h 400"/>
              <a:gd name="T34" fmla="*/ 99984 w 497"/>
              <a:gd name="T35" fmla="*/ 111669 h 400"/>
              <a:gd name="T36" fmla="*/ 43687 w 497"/>
              <a:gd name="T37" fmla="*/ 111669 h 400"/>
              <a:gd name="T38" fmla="*/ 43687 w 497"/>
              <a:gd name="T39" fmla="*/ 131402 h 400"/>
              <a:gd name="T40" fmla="*/ 99984 w 497"/>
              <a:gd name="T41" fmla="*/ 131402 h 400"/>
              <a:gd name="T42" fmla="*/ 99984 w 497"/>
              <a:gd name="T43" fmla="*/ 111669 h 400"/>
              <a:gd name="T44" fmla="*/ 99984 w 497"/>
              <a:gd name="T45" fmla="*/ 79828 h 400"/>
              <a:gd name="T46" fmla="*/ 99984 w 497"/>
              <a:gd name="T47" fmla="*/ 79828 h 400"/>
              <a:gd name="T48" fmla="*/ 43687 w 497"/>
              <a:gd name="T49" fmla="*/ 79828 h 400"/>
              <a:gd name="T50" fmla="*/ 43687 w 497"/>
              <a:gd name="T51" fmla="*/ 99560 h 400"/>
              <a:gd name="T52" fmla="*/ 99984 w 497"/>
              <a:gd name="T53" fmla="*/ 99560 h 400"/>
              <a:gd name="T54" fmla="*/ 99984 w 497"/>
              <a:gd name="T55" fmla="*/ 79828 h 400"/>
              <a:gd name="T56" fmla="*/ 99984 w 497"/>
              <a:gd name="T57" fmla="*/ 43950 h 400"/>
              <a:gd name="T58" fmla="*/ 99984 w 497"/>
              <a:gd name="T59" fmla="*/ 43950 h 400"/>
              <a:gd name="T60" fmla="*/ 43687 w 497"/>
              <a:gd name="T61" fmla="*/ 43950 h 400"/>
              <a:gd name="T62" fmla="*/ 43687 w 497"/>
              <a:gd name="T63" fmla="*/ 64131 h 400"/>
              <a:gd name="T64" fmla="*/ 99984 w 497"/>
              <a:gd name="T65" fmla="*/ 64131 h 400"/>
              <a:gd name="T66" fmla="*/ 99984 w 497"/>
              <a:gd name="T67" fmla="*/ 43950 h 400"/>
              <a:gd name="T68" fmla="*/ 175197 w 497"/>
              <a:gd name="T69" fmla="*/ 115257 h 400"/>
              <a:gd name="T70" fmla="*/ 175197 w 497"/>
              <a:gd name="T71" fmla="*/ 115257 h 400"/>
              <a:gd name="T72" fmla="*/ 159434 w 497"/>
              <a:gd name="T73" fmla="*/ 103597 h 400"/>
              <a:gd name="T74" fmla="*/ 171594 w 497"/>
              <a:gd name="T75" fmla="*/ 67719 h 400"/>
              <a:gd name="T76" fmla="*/ 151327 w 497"/>
              <a:gd name="T77" fmla="*/ 43950 h 400"/>
              <a:gd name="T78" fmla="*/ 131510 w 497"/>
              <a:gd name="T79" fmla="*/ 67719 h 400"/>
              <a:gd name="T80" fmla="*/ 143671 w 497"/>
              <a:gd name="T81" fmla="*/ 103597 h 400"/>
              <a:gd name="T82" fmla="*/ 123854 w 497"/>
              <a:gd name="T83" fmla="*/ 115257 h 400"/>
              <a:gd name="T84" fmla="*/ 123854 w 497"/>
              <a:gd name="T85" fmla="*/ 131402 h 400"/>
              <a:gd name="T86" fmla="*/ 179251 w 497"/>
              <a:gd name="T87" fmla="*/ 131402 h 400"/>
              <a:gd name="T88" fmla="*/ 175197 w 497"/>
              <a:gd name="T89" fmla="*/ 115257 h 40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97" h="400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17" y="0"/>
                  <a:pt x="0" y="18"/>
                  <a:pt x="0" y="44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73"/>
                  <a:pt x="17" y="399"/>
                  <a:pt x="53" y="399"/>
                </a:cubicBezTo>
                <a:cubicBezTo>
                  <a:pt x="443" y="399"/>
                  <a:pt x="443" y="399"/>
                  <a:pt x="443" y="399"/>
                </a:cubicBezTo>
                <a:cubicBezTo>
                  <a:pt x="470" y="399"/>
                  <a:pt x="496" y="373"/>
                  <a:pt x="496" y="346"/>
                </a:cubicBezTo>
                <a:cubicBezTo>
                  <a:pt x="496" y="44"/>
                  <a:pt x="496" y="44"/>
                  <a:pt x="496" y="44"/>
                </a:cubicBezTo>
                <a:cubicBezTo>
                  <a:pt x="496" y="18"/>
                  <a:pt x="470" y="0"/>
                  <a:pt x="443" y="0"/>
                </a:cubicBezTo>
                <a:close/>
                <a:moveTo>
                  <a:pt x="443" y="346"/>
                </a:moveTo>
                <a:lnTo>
                  <a:pt x="443" y="346"/>
                </a:lnTo>
                <a:cubicBezTo>
                  <a:pt x="53" y="346"/>
                  <a:pt x="53" y="346"/>
                  <a:pt x="53" y="346"/>
                </a:cubicBezTo>
                <a:cubicBezTo>
                  <a:pt x="53" y="44"/>
                  <a:pt x="53" y="44"/>
                  <a:pt x="53" y="44"/>
                </a:cubicBezTo>
                <a:cubicBezTo>
                  <a:pt x="443" y="44"/>
                  <a:pt x="443" y="44"/>
                  <a:pt x="443" y="44"/>
                </a:cubicBezTo>
                <a:lnTo>
                  <a:pt x="443" y="346"/>
                </a:lnTo>
                <a:close/>
                <a:moveTo>
                  <a:pt x="222" y="249"/>
                </a:moveTo>
                <a:lnTo>
                  <a:pt x="222" y="249"/>
                </a:lnTo>
                <a:cubicBezTo>
                  <a:pt x="97" y="249"/>
                  <a:pt x="97" y="249"/>
                  <a:pt x="97" y="249"/>
                </a:cubicBezTo>
                <a:cubicBezTo>
                  <a:pt x="97" y="293"/>
                  <a:pt x="97" y="293"/>
                  <a:pt x="97" y="293"/>
                </a:cubicBezTo>
                <a:cubicBezTo>
                  <a:pt x="222" y="293"/>
                  <a:pt x="222" y="293"/>
                  <a:pt x="222" y="293"/>
                </a:cubicBezTo>
                <a:lnTo>
                  <a:pt x="222" y="249"/>
                </a:lnTo>
                <a:close/>
                <a:moveTo>
                  <a:pt x="222" y="178"/>
                </a:moveTo>
                <a:lnTo>
                  <a:pt x="222" y="178"/>
                </a:lnTo>
                <a:cubicBezTo>
                  <a:pt x="97" y="178"/>
                  <a:pt x="97" y="178"/>
                  <a:pt x="97" y="178"/>
                </a:cubicBezTo>
                <a:cubicBezTo>
                  <a:pt x="97" y="222"/>
                  <a:pt x="97" y="222"/>
                  <a:pt x="97" y="222"/>
                </a:cubicBezTo>
                <a:cubicBezTo>
                  <a:pt x="222" y="222"/>
                  <a:pt x="222" y="222"/>
                  <a:pt x="222" y="222"/>
                </a:cubicBezTo>
                <a:lnTo>
                  <a:pt x="222" y="178"/>
                </a:lnTo>
                <a:close/>
                <a:moveTo>
                  <a:pt x="222" y="98"/>
                </a:moveTo>
                <a:lnTo>
                  <a:pt x="222" y="98"/>
                </a:lnTo>
                <a:cubicBezTo>
                  <a:pt x="97" y="98"/>
                  <a:pt x="97" y="98"/>
                  <a:pt x="97" y="98"/>
                </a:cubicBezTo>
                <a:cubicBezTo>
                  <a:pt x="97" y="143"/>
                  <a:pt x="97" y="143"/>
                  <a:pt x="97" y="143"/>
                </a:cubicBezTo>
                <a:cubicBezTo>
                  <a:pt x="222" y="143"/>
                  <a:pt x="222" y="143"/>
                  <a:pt x="222" y="143"/>
                </a:cubicBezTo>
                <a:lnTo>
                  <a:pt x="222" y="98"/>
                </a:lnTo>
                <a:close/>
                <a:moveTo>
                  <a:pt x="389" y="257"/>
                </a:moveTo>
                <a:lnTo>
                  <a:pt x="389" y="257"/>
                </a:lnTo>
                <a:cubicBezTo>
                  <a:pt x="389" y="257"/>
                  <a:pt x="354" y="249"/>
                  <a:pt x="354" y="231"/>
                </a:cubicBezTo>
                <a:cubicBezTo>
                  <a:pt x="354" y="204"/>
                  <a:pt x="381" y="196"/>
                  <a:pt x="381" y="151"/>
                </a:cubicBezTo>
                <a:cubicBezTo>
                  <a:pt x="381" y="125"/>
                  <a:pt x="372" y="98"/>
                  <a:pt x="336" y="98"/>
                </a:cubicBezTo>
                <a:cubicBezTo>
                  <a:pt x="301" y="98"/>
                  <a:pt x="292" y="125"/>
                  <a:pt x="292" y="151"/>
                </a:cubicBezTo>
                <a:cubicBezTo>
                  <a:pt x="292" y="196"/>
                  <a:pt x="319" y="204"/>
                  <a:pt x="319" y="231"/>
                </a:cubicBezTo>
                <a:cubicBezTo>
                  <a:pt x="319" y="249"/>
                  <a:pt x="275" y="257"/>
                  <a:pt x="275" y="257"/>
                </a:cubicBezTo>
                <a:lnTo>
                  <a:pt x="275" y="293"/>
                </a:lnTo>
                <a:cubicBezTo>
                  <a:pt x="398" y="293"/>
                  <a:pt x="398" y="293"/>
                  <a:pt x="398" y="293"/>
                </a:cubicBezTo>
                <a:cubicBezTo>
                  <a:pt x="398" y="293"/>
                  <a:pt x="398" y="257"/>
                  <a:pt x="389" y="2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9" name="Freeform 76"/>
          <p:cNvSpPr>
            <a:spLocks noChangeArrowheads="1"/>
          </p:cNvSpPr>
          <p:nvPr/>
        </p:nvSpPr>
        <p:spPr bwMode="auto">
          <a:xfrm>
            <a:off x="2302124" y="2839495"/>
            <a:ext cx="341326" cy="588786"/>
          </a:xfrm>
          <a:custGeom>
            <a:avLst/>
            <a:gdLst>
              <a:gd name="T0" fmla="*/ 106806 w 283"/>
              <a:gd name="T1" fmla="*/ 0 h 489"/>
              <a:gd name="T2" fmla="*/ 106806 w 283"/>
              <a:gd name="T3" fmla="*/ 0 h 489"/>
              <a:gd name="T4" fmla="*/ 19746 w 283"/>
              <a:gd name="T5" fmla="*/ 0 h 489"/>
              <a:gd name="T6" fmla="*/ 0 w 283"/>
              <a:gd name="T7" fmla="*/ 19712 h 489"/>
              <a:gd name="T8" fmla="*/ 0 w 283"/>
              <a:gd name="T9" fmla="*/ 194435 h 489"/>
              <a:gd name="T10" fmla="*/ 19746 w 283"/>
              <a:gd name="T11" fmla="*/ 218627 h 489"/>
              <a:gd name="T12" fmla="*/ 106806 w 283"/>
              <a:gd name="T13" fmla="*/ 218627 h 489"/>
              <a:gd name="T14" fmla="*/ 126551 w 283"/>
              <a:gd name="T15" fmla="*/ 194435 h 489"/>
              <a:gd name="T16" fmla="*/ 126551 w 283"/>
              <a:gd name="T17" fmla="*/ 19712 h 489"/>
              <a:gd name="T18" fmla="*/ 106806 w 283"/>
              <a:gd name="T19" fmla="*/ 0 h 489"/>
              <a:gd name="T20" fmla="*/ 63276 w 283"/>
              <a:gd name="T21" fmla="*/ 206083 h 489"/>
              <a:gd name="T22" fmla="*/ 63276 w 283"/>
              <a:gd name="T23" fmla="*/ 206083 h 489"/>
              <a:gd name="T24" fmla="*/ 47569 w 283"/>
              <a:gd name="T25" fmla="*/ 198467 h 489"/>
              <a:gd name="T26" fmla="*/ 63276 w 283"/>
              <a:gd name="T27" fmla="*/ 186371 h 489"/>
              <a:gd name="T28" fmla="*/ 78982 w 283"/>
              <a:gd name="T29" fmla="*/ 198467 h 489"/>
              <a:gd name="T30" fmla="*/ 63276 w 283"/>
              <a:gd name="T31" fmla="*/ 206083 h 489"/>
              <a:gd name="T32" fmla="*/ 110845 w 283"/>
              <a:gd name="T33" fmla="*/ 174722 h 489"/>
              <a:gd name="T34" fmla="*/ 110845 w 283"/>
              <a:gd name="T35" fmla="*/ 174722 h 489"/>
              <a:gd name="T36" fmla="*/ 15707 w 283"/>
              <a:gd name="T37" fmla="*/ 174722 h 489"/>
              <a:gd name="T38" fmla="*/ 15707 w 283"/>
              <a:gd name="T39" fmla="*/ 27776 h 489"/>
              <a:gd name="T40" fmla="*/ 110845 w 283"/>
              <a:gd name="T41" fmla="*/ 27776 h 489"/>
              <a:gd name="T42" fmla="*/ 110845 w 283"/>
              <a:gd name="T43" fmla="*/ 174722 h 48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283" h="489">
                <a:moveTo>
                  <a:pt x="238" y="0"/>
                </a:moveTo>
                <a:lnTo>
                  <a:pt x="238" y="0"/>
                </a:lnTo>
                <a:cubicBezTo>
                  <a:pt x="44" y="0"/>
                  <a:pt x="44" y="0"/>
                  <a:pt x="44" y="0"/>
                </a:cubicBezTo>
                <a:cubicBezTo>
                  <a:pt x="17" y="0"/>
                  <a:pt x="0" y="18"/>
                  <a:pt x="0" y="44"/>
                </a:cubicBezTo>
                <a:cubicBezTo>
                  <a:pt x="0" y="434"/>
                  <a:pt x="0" y="434"/>
                  <a:pt x="0" y="434"/>
                </a:cubicBezTo>
                <a:cubicBezTo>
                  <a:pt x="0" y="460"/>
                  <a:pt x="17" y="488"/>
                  <a:pt x="44" y="488"/>
                </a:cubicBezTo>
                <a:cubicBezTo>
                  <a:pt x="238" y="488"/>
                  <a:pt x="238" y="488"/>
                  <a:pt x="238" y="488"/>
                </a:cubicBezTo>
                <a:cubicBezTo>
                  <a:pt x="265" y="488"/>
                  <a:pt x="282" y="460"/>
                  <a:pt x="282" y="434"/>
                </a:cubicBezTo>
                <a:cubicBezTo>
                  <a:pt x="282" y="44"/>
                  <a:pt x="282" y="44"/>
                  <a:pt x="282" y="44"/>
                </a:cubicBezTo>
                <a:cubicBezTo>
                  <a:pt x="282" y="18"/>
                  <a:pt x="265" y="0"/>
                  <a:pt x="238" y="0"/>
                </a:cubicBezTo>
                <a:close/>
                <a:moveTo>
                  <a:pt x="141" y="460"/>
                </a:moveTo>
                <a:lnTo>
                  <a:pt x="141" y="460"/>
                </a:lnTo>
                <a:cubicBezTo>
                  <a:pt x="123" y="460"/>
                  <a:pt x="106" y="451"/>
                  <a:pt x="106" y="443"/>
                </a:cubicBezTo>
                <a:cubicBezTo>
                  <a:pt x="106" y="425"/>
                  <a:pt x="123" y="416"/>
                  <a:pt x="141" y="416"/>
                </a:cubicBezTo>
                <a:cubicBezTo>
                  <a:pt x="159" y="416"/>
                  <a:pt x="176" y="425"/>
                  <a:pt x="176" y="443"/>
                </a:cubicBezTo>
                <a:cubicBezTo>
                  <a:pt x="176" y="451"/>
                  <a:pt x="159" y="460"/>
                  <a:pt x="141" y="460"/>
                </a:cubicBezTo>
                <a:close/>
                <a:moveTo>
                  <a:pt x="247" y="390"/>
                </a:moveTo>
                <a:lnTo>
                  <a:pt x="247" y="390"/>
                </a:lnTo>
                <a:cubicBezTo>
                  <a:pt x="35" y="390"/>
                  <a:pt x="35" y="390"/>
                  <a:pt x="35" y="390"/>
                </a:cubicBezTo>
                <a:cubicBezTo>
                  <a:pt x="35" y="62"/>
                  <a:pt x="35" y="62"/>
                  <a:pt x="35" y="62"/>
                </a:cubicBezTo>
                <a:cubicBezTo>
                  <a:pt x="247" y="62"/>
                  <a:pt x="247" y="62"/>
                  <a:pt x="247" y="62"/>
                </a:cubicBezTo>
                <a:lnTo>
                  <a:pt x="247" y="3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0" name="Freeform 77"/>
          <p:cNvSpPr>
            <a:spLocks noChangeArrowheads="1"/>
          </p:cNvSpPr>
          <p:nvPr/>
        </p:nvSpPr>
        <p:spPr bwMode="auto">
          <a:xfrm>
            <a:off x="18877733" y="6508740"/>
            <a:ext cx="601584" cy="507720"/>
          </a:xfrm>
          <a:custGeom>
            <a:avLst/>
            <a:gdLst>
              <a:gd name="T0" fmla="*/ 167540 w 497"/>
              <a:gd name="T1" fmla="*/ 56041 h 418"/>
              <a:gd name="T2" fmla="*/ 167540 w 497"/>
              <a:gd name="T3" fmla="*/ 56041 h 418"/>
              <a:gd name="T4" fmla="*/ 175196 w 497"/>
              <a:gd name="T5" fmla="*/ 56041 h 418"/>
              <a:gd name="T6" fmla="*/ 175196 w 497"/>
              <a:gd name="T7" fmla="*/ 80446 h 418"/>
              <a:gd name="T8" fmla="*/ 223387 w 497"/>
              <a:gd name="T9" fmla="*/ 40223 h 418"/>
              <a:gd name="T10" fmla="*/ 175196 w 497"/>
              <a:gd name="T11" fmla="*/ 0 h 418"/>
              <a:gd name="T12" fmla="*/ 175196 w 497"/>
              <a:gd name="T13" fmla="*/ 23953 h 418"/>
              <a:gd name="T14" fmla="*/ 167540 w 497"/>
              <a:gd name="T15" fmla="*/ 23953 h 418"/>
              <a:gd name="T16" fmla="*/ 83770 w 497"/>
              <a:gd name="T17" fmla="*/ 84513 h 418"/>
              <a:gd name="T18" fmla="*/ 23870 w 497"/>
              <a:gd name="T19" fmla="*/ 128352 h 418"/>
              <a:gd name="T20" fmla="*/ 0 w 497"/>
              <a:gd name="T21" fmla="*/ 128352 h 418"/>
              <a:gd name="T22" fmla="*/ 0 w 497"/>
              <a:gd name="T23" fmla="*/ 160440 h 418"/>
              <a:gd name="T24" fmla="*/ 23870 w 497"/>
              <a:gd name="T25" fmla="*/ 160440 h 418"/>
              <a:gd name="T26" fmla="*/ 107640 w 497"/>
              <a:gd name="T27" fmla="*/ 100331 h 418"/>
              <a:gd name="T28" fmla="*/ 167540 w 497"/>
              <a:gd name="T29" fmla="*/ 56041 h 418"/>
              <a:gd name="T30" fmla="*/ 59450 w 497"/>
              <a:gd name="T31" fmla="*/ 76378 h 418"/>
              <a:gd name="T32" fmla="*/ 59450 w 497"/>
              <a:gd name="T33" fmla="*/ 76378 h 418"/>
              <a:gd name="T34" fmla="*/ 63503 w 497"/>
              <a:gd name="T35" fmla="*/ 68695 h 418"/>
              <a:gd name="T36" fmla="*/ 79717 w 497"/>
              <a:gd name="T37" fmla="*/ 52425 h 418"/>
              <a:gd name="T38" fmla="*/ 23870 w 497"/>
              <a:gd name="T39" fmla="*/ 28472 h 418"/>
              <a:gd name="T40" fmla="*/ 0 w 497"/>
              <a:gd name="T41" fmla="*/ 28472 h 418"/>
              <a:gd name="T42" fmla="*/ 0 w 497"/>
              <a:gd name="T43" fmla="*/ 60560 h 418"/>
              <a:gd name="T44" fmla="*/ 23870 w 497"/>
              <a:gd name="T45" fmla="*/ 60560 h 418"/>
              <a:gd name="T46" fmla="*/ 59450 w 497"/>
              <a:gd name="T47" fmla="*/ 76378 h 418"/>
              <a:gd name="T48" fmla="*/ 175196 w 497"/>
              <a:gd name="T49" fmla="*/ 132419 h 418"/>
              <a:gd name="T50" fmla="*/ 175196 w 497"/>
              <a:gd name="T51" fmla="*/ 132419 h 418"/>
              <a:gd name="T52" fmla="*/ 167540 w 497"/>
              <a:gd name="T53" fmla="*/ 132419 h 418"/>
              <a:gd name="T54" fmla="*/ 127456 w 497"/>
              <a:gd name="T55" fmla="*/ 112534 h 418"/>
              <a:gd name="T56" fmla="*/ 127456 w 497"/>
              <a:gd name="T57" fmla="*/ 116601 h 418"/>
              <a:gd name="T58" fmla="*/ 111693 w 497"/>
              <a:gd name="T59" fmla="*/ 136487 h 418"/>
              <a:gd name="T60" fmla="*/ 167540 w 497"/>
              <a:gd name="T61" fmla="*/ 160440 h 418"/>
              <a:gd name="T62" fmla="*/ 175196 w 497"/>
              <a:gd name="T63" fmla="*/ 160440 h 418"/>
              <a:gd name="T64" fmla="*/ 175196 w 497"/>
              <a:gd name="T65" fmla="*/ 188460 h 418"/>
              <a:gd name="T66" fmla="*/ 223387 w 497"/>
              <a:gd name="T67" fmla="*/ 148237 h 418"/>
              <a:gd name="T68" fmla="*/ 175196 w 497"/>
              <a:gd name="T69" fmla="*/ 108466 h 418"/>
              <a:gd name="T70" fmla="*/ 175196 w 497"/>
              <a:gd name="T71" fmla="*/ 132419 h 41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97" h="418">
                <a:moveTo>
                  <a:pt x="372" y="124"/>
                </a:moveTo>
                <a:lnTo>
                  <a:pt x="372" y="124"/>
                </a:lnTo>
                <a:cubicBezTo>
                  <a:pt x="389" y="124"/>
                  <a:pt x="389" y="124"/>
                  <a:pt x="389" y="124"/>
                </a:cubicBezTo>
                <a:cubicBezTo>
                  <a:pt x="389" y="178"/>
                  <a:pt x="389" y="178"/>
                  <a:pt x="389" y="178"/>
                </a:cubicBezTo>
                <a:cubicBezTo>
                  <a:pt x="496" y="89"/>
                  <a:pt x="496" y="89"/>
                  <a:pt x="496" y="89"/>
                </a:cubicBezTo>
                <a:cubicBezTo>
                  <a:pt x="389" y="0"/>
                  <a:pt x="389" y="0"/>
                  <a:pt x="389" y="0"/>
                </a:cubicBezTo>
                <a:cubicBezTo>
                  <a:pt x="389" y="53"/>
                  <a:pt x="389" y="53"/>
                  <a:pt x="389" y="53"/>
                </a:cubicBezTo>
                <a:cubicBezTo>
                  <a:pt x="372" y="53"/>
                  <a:pt x="372" y="53"/>
                  <a:pt x="372" y="53"/>
                </a:cubicBezTo>
                <a:cubicBezTo>
                  <a:pt x="283" y="53"/>
                  <a:pt x="230" y="124"/>
                  <a:pt x="186" y="187"/>
                </a:cubicBezTo>
                <a:cubicBezTo>
                  <a:pt x="141" y="240"/>
                  <a:pt x="106" y="284"/>
                  <a:pt x="53" y="284"/>
                </a:cubicBezTo>
                <a:cubicBezTo>
                  <a:pt x="0" y="284"/>
                  <a:pt x="0" y="284"/>
                  <a:pt x="0" y="284"/>
                </a:cubicBezTo>
                <a:cubicBezTo>
                  <a:pt x="0" y="355"/>
                  <a:pt x="0" y="355"/>
                  <a:pt x="0" y="355"/>
                </a:cubicBezTo>
                <a:cubicBezTo>
                  <a:pt x="53" y="355"/>
                  <a:pt x="53" y="355"/>
                  <a:pt x="53" y="355"/>
                </a:cubicBezTo>
                <a:cubicBezTo>
                  <a:pt x="141" y="355"/>
                  <a:pt x="194" y="284"/>
                  <a:pt x="239" y="222"/>
                </a:cubicBezTo>
                <a:cubicBezTo>
                  <a:pt x="283" y="169"/>
                  <a:pt x="319" y="124"/>
                  <a:pt x="372" y="124"/>
                </a:cubicBezTo>
                <a:close/>
                <a:moveTo>
                  <a:pt x="132" y="169"/>
                </a:moveTo>
                <a:lnTo>
                  <a:pt x="132" y="169"/>
                </a:lnTo>
                <a:cubicBezTo>
                  <a:pt x="132" y="160"/>
                  <a:pt x="141" y="160"/>
                  <a:pt x="141" y="152"/>
                </a:cubicBezTo>
                <a:cubicBezTo>
                  <a:pt x="150" y="143"/>
                  <a:pt x="167" y="124"/>
                  <a:pt x="177" y="116"/>
                </a:cubicBezTo>
                <a:cubicBezTo>
                  <a:pt x="141" y="80"/>
                  <a:pt x="106" y="63"/>
                  <a:pt x="53" y="63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134"/>
                  <a:pt x="0" y="134"/>
                  <a:pt x="0" y="134"/>
                </a:cubicBezTo>
                <a:cubicBezTo>
                  <a:pt x="53" y="134"/>
                  <a:pt x="53" y="134"/>
                  <a:pt x="53" y="134"/>
                </a:cubicBezTo>
                <a:cubicBezTo>
                  <a:pt x="79" y="134"/>
                  <a:pt x="106" y="143"/>
                  <a:pt x="132" y="169"/>
                </a:cubicBezTo>
                <a:close/>
                <a:moveTo>
                  <a:pt x="389" y="293"/>
                </a:moveTo>
                <a:lnTo>
                  <a:pt x="389" y="293"/>
                </a:lnTo>
                <a:cubicBezTo>
                  <a:pt x="372" y="293"/>
                  <a:pt x="372" y="293"/>
                  <a:pt x="372" y="293"/>
                </a:cubicBezTo>
                <a:cubicBezTo>
                  <a:pt x="336" y="293"/>
                  <a:pt x="310" y="275"/>
                  <a:pt x="283" y="249"/>
                </a:cubicBezTo>
                <a:cubicBezTo>
                  <a:pt x="283" y="249"/>
                  <a:pt x="283" y="249"/>
                  <a:pt x="283" y="258"/>
                </a:cubicBezTo>
                <a:cubicBezTo>
                  <a:pt x="266" y="266"/>
                  <a:pt x="257" y="284"/>
                  <a:pt x="248" y="302"/>
                </a:cubicBezTo>
                <a:cubicBezTo>
                  <a:pt x="274" y="337"/>
                  <a:pt x="319" y="355"/>
                  <a:pt x="372" y="355"/>
                </a:cubicBezTo>
                <a:cubicBezTo>
                  <a:pt x="389" y="355"/>
                  <a:pt x="389" y="355"/>
                  <a:pt x="389" y="355"/>
                </a:cubicBezTo>
                <a:cubicBezTo>
                  <a:pt x="389" y="417"/>
                  <a:pt x="389" y="417"/>
                  <a:pt x="389" y="417"/>
                </a:cubicBezTo>
                <a:cubicBezTo>
                  <a:pt x="496" y="328"/>
                  <a:pt x="496" y="328"/>
                  <a:pt x="496" y="328"/>
                </a:cubicBezTo>
                <a:cubicBezTo>
                  <a:pt x="389" y="240"/>
                  <a:pt x="389" y="240"/>
                  <a:pt x="389" y="240"/>
                </a:cubicBezTo>
                <a:lnTo>
                  <a:pt x="389" y="2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1" name="Freeform 78"/>
          <p:cNvSpPr>
            <a:spLocks noChangeArrowheads="1"/>
          </p:cNvSpPr>
          <p:nvPr/>
        </p:nvSpPr>
        <p:spPr bwMode="auto">
          <a:xfrm>
            <a:off x="13006937" y="5284234"/>
            <a:ext cx="477856" cy="486388"/>
          </a:xfrm>
          <a:custGeom>
            <a:avLst/>
            <a:gdLst>
              <a:gd name="T0" fmla="*/ 169779 w 399"/>
              <a:gd name="T1" fmla="*/ 152019 h 400"/>
              <a:gd name="T2" fmla="*/ 169779 w 399"/>
              <a:gd name="T3" fmla="*/ 152019 h 400"/>
              <a:gd name="T4" fmla="*/ 130119 w 399"/>
              <a:gd name="T5" fmla="*/ 108133 h 400"/>
              <a:gd name="T6" fmla="*/ 138140 w 399"/>
              <a:gd name="T7" fmla="*/ 71938 h 400"/>
              <a:gd name="T8" fmla="*/ 67288 w 399"/>
              <a:gd name="T9" fmla="*/ 0 h 400"/>
              <a:gd name="T10" fmla="*/ 0 w 399"/>
              <a:gd name="T11" fmla="*/ 68318 h 400"/>
              <a:gd name="T12" fmla="*/ 71298 w 399"/>
              <a:gd name="T13" fmla="*/ 140256 h 400"/>
              <a:gd name="T14" fmla="*/ 102491 w 399"/>
              <a:gd name="T15" fmla="*/ 132112 h 400"/>
              <a:gd name="T16" fmla="*/ 146161 w 399"/>
              <a:gd name="T17" fmla="*/ 176451 h 400"/>
              <a:gd name="T18" fmla="*/ 161758 w 399"/>
              <a:gd name="T19" fmla="*/ 176451 h 400"/>
              <a:gd name="T20" fmla="*/ 173344 w 399"/>
              <a:gd name="T21" fmla="*/ 164687 h 400"/>
              <a:gd name="T22" fmla="*/ 169779 w 399"/>
              <a:gd name="T23" fmla="*/ 152019 h 400"/>
              <a:gd name="T24" fmla="*/ 19607 w 399"/>
              <a:gd name="T25" fmla="*/ 68318 h 400"/>
              <a:gd name="T26" fmla="*/ 19607 w 399"/>
              <a:gd name="T27" fmla="*/ 68318 h 400"/>
              <a:gd name="T28" fmla="*/ 67288 w 399"/>
              <a:gd name="T29" fmla="*/ 19907 h 400"/>
              <a:gd name="T30" fmla="*/ 118533 w 399"/>
              <a:gd name="T31" fmla="*/ 71938 h 400"/>
              <a:gd name="T32" fmla="*/ 71298 w 399"/>
              <a:gd name="T33" fmla="*/ 120348 h 400"/>
              <a:gd name="T34" fmla="*/ 19607 w 399"/>
              <a:gd name="T35" fmla="*/ 68318 h 40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399" h="400">
                <a:moveTo>
                  <a:pt x="381" y="336"/>
                </a:moveTo>
                <a:lnTo>
                  <a:pt x="381" y="336"/>
                </a:lnTo>
                <a:cubicBezTo>
                  <a:pt x="292" y="239"/>
                  <a:pt x="292" y="239"/>
                  <a:pt x="292" y="239"/>
                </a:cubicBezTo>
                <a:cubicBezTo>
                  <a:pt x="301" y="212"/>
                  <a:pt x="310" y="186"/>
                  <a:pt x="310" y="159"/>
                </a:cubicBezTo>
                <a:cubicBezTo>
                  <a:pt x="310" y="71"/>
                  <a:pt x="239" y="0"/>
                  <a:pt x="151" y="0"/>
                </a:cubicBezTo>
                <a:cubicBezTo>
                  <a:pt x="70" y="0"/>
                  <a:pt x="0" y="71"/>
                  <a:pt x="0" y="151"/>
                </a:cubicBezTo>
                <a:cubicBezTo>
                  <a:pt x="0" y="239"/>
                  <a:pt x="70" y="310"/>
                  <a:pt x="160" y="310"/>
                </a:cubicBezTo>
                <a:cubicBezTo>
                  <a:pt x="186" y="310"/>
                  <a:pt x="213" y="302"/>
                  <a:pt x="230" y="292"/>
                </a:cubicBezTo>
                <a:cubicBezTo>
                  <a:pt x="328" y="390"/>
                  <a:pt x="328" y="390"/>
                  <a:pt x="328" y="390"/>
                </a:cubicBezTo>
                <a:cubicBezTo>
                  <a:pt x="336" y="399"/>
                  <a:pt x="354" y="399"/>
                  <a:pt x="363" y="390"/>
                </a:cubicBezTo>
                <a:cubicBezTo>
                  <a:pt x="389" y="364"/>
                  <a:pt x="389" y="364"/>
                  <a:pt x="389" y="364"/>
                </a:cubicBezTo>
                <a:cubicBezTo>
                  <a:pt x="398" y="355"/>
                  <a:pt x="389" y="346"/>
                  <a:pt x="381" y="336"/>
                </a:cubicBezTo>
                <a:close/>
                <a:moveTo>
                  <a:pt x="44" y="151"/>
                </a:moveTo>
                <a:lnTo>
                  <a:pt x="44" y="151"/>
                </a:lnTo>
                <a:cubicBezTo>
                  <a:pt x="44" y="98"/>
                  <a:pt x="98" y="44"/>
                  <a:pt x="151" y="44"/>
                </a:cubicBezTo>
                <a:cubicBezTo>
                  <a:pt x="213" y="44"/>
                  <a:pt x="266" y="98"/>
                  <a:pt x="266" y="159"/>
                </a:cubicBezTo>
                <a:cubicBezTo>
                  <a:pt x="266" y="221"/>
                  <a:pt x="213" y="266"/>
                  <a:pt x="160" y="266"/>
                </a:cubicBezTo>
                <a:cubicBezTo>
                  <a:pt x="98" y="266"/>
                  <a:pt x="44" y="212"/>
                  <a:pt x="44" y="1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2" name="Freeform 79"/>
          <p:cNvSpPr>
            <a:spLocks noChangeArrowheads="1"/>
          </p:cNvSpPr>
          <p:nvPr/>
        </p:nvSpPr>
        <p:spPr bwMode="auto">
          <a:xfrm>
            <a:off x="16543919" y="8821218"/>
            <a:ext cx="575988" cy="580252"/>
          </a:xfrm>
          <a:custGeom>
            <a:avLst/>
            <a:gdLst>
              <a:gd name="T0" fmla="*/ 106933 w 479"/>
              <a:gd name="T1" fmla="*/ 0 h 479"/>
              <a:gd name="T2" fmla="*/ 106933 w 479"/>
              <a:gd name="T3" fmla="*/ 0 h 479"/>
              <a:gd name="T4" fmla="*/ 0 w 479"/>
              <a:gd name="T5" fmla="*/ 107725 h 479"/>
              <a:gd name="T6" fmla="*/ 106933 w 479"/>
              <a:gd name="T7" fmla="*/ 215449 h 479"/>
              <a:gd name="T8" fmla="*/ 213866 w 479"/>
              <a:gd name="T9" fmla="*/ 107725 h 479"/>
              <a:gd name="T10" fmla="*/ 106933 w 479"/>
              <a:gd name="T11" fmla="*/ 0 h 479"/>
              <a:gd name="T12" fmla="*/ 198206 w 479"/>
              <a:gd name="T13" fmla="*/ 107725 h 479"/>
              <a:gd name="T14" fmla="*/ 198206 w 479"/>
              <a:gd name="T15" fmla="*/ 107725 h 479"/>
              <a:gd name="T16" fmla="*/ 178520 w 479"/>
              <a:gd name="T17" fmla="*/ 163615 h 479"/>
              <a:gd name="T18" fmla="*/ 174493 w 479"/>
              <a:gd name="T19" fmla="*/ 147840 h 479"/>
              <a:gd name="T20" fmla="*/ 178520 w 479"/>
              <a:gd name="T21" fmla="*/ 115838 h 479"/>
              <a:gd name="T22" fmla="*/ 166439 w 479"/>
              <a:gd name="T23" fmla="*/ 91949 h 479"/>
              <a:gd name="T24" fmla="*/ 142726 w 479"/>
              <a:gd name="T25" fmla="*/ 80230 h 479"/>
              <a:gd name="T26" fmla="*/ 154806 w 479"/>
              <a:gd name="T27" fmla="*/ 39664 h 479"/>
              <a:gd name="T28" fmla="*/ 131093 w 479"/>
              <a:gd name="T29" fmla="*/ 27945 h 479"/>
              <a:gd name="T30" fmla="*/ 134673 w 479"/>
              <a:gd name="T31" fmla="*/ 23889 h 479"/>
              <a:gd name="T32" fmla="*/ 198206 w 479"/>
              <a:gd name="T33" fmla="*/ 107725 h 479"/>
              <a:gd name="T34" fmla="*/ 94853 w 479"/>
              <a:gd name="T35" fmla="*/ 19832 h 479"/>
              <a:gd name="T36" fmla="*/ 94853 w 479"/>
              <a:gd name="T37" fmla="*/ 19832 h 479"/>
              <a:gd name="T38" fmla="*/ 83220 w 479"/>
              <a:gd name="T39" fmla="*/ 27945 h 479"/>
              <a:gd name="T40" fmla="*/ 67113 w 479"/>
              <a:gd name="T41" fmla="*/ 39664 h 479"/>
              <a:gd name="T42" fmla="*/ 51453 w 479"/>
              <a:gd name="T43" fmla="*/ 59947 h 479"/>
              <a:gd name="T44" fmla="*/ 59507 w 479"/>
              <a:gd name="T45" fmla="*/ 71666 h 479"/>
              <a:gd name="T46" fmla="*/ 79193 w 479"/>
              <a:gd name="T47" fmla="*/ 71666 h 479"/>
              <a:gd name="T48" fmla="*/ 110960 w 479"/>
              <a:gd name="T49" fmla="*/ 107725 h 479"/>
              <a:gd name="T50" fmla="*/ 83220 w 479"/>
              <a:gd name="T51" fmla="*/ 131613 h 479"/>
              <a:gd name="T52" fmla="*/ 79193 w 479"/>
              <a:gd name="T53" fmla="*/ 151896 h 479"/>
              <a:gd name="T54" fmla="*/ 79193 w 479"/>
              <a:gd name="T55" fmla="*/ 175785 h 479"/>
              <a:gd name="T56" fmla="*/ 59507 w 479"/>
              <a:gd name="T57" fmla="*/ 155502 h 479"/>
              <a:gd name="T58" fmla="*/ 55480 w 479"/>
              <a:gd name="T59" fmla="*/ 128008 h 479"/>
              <a:gd name="T60" fmla="*/ 39373 w 479"/>
              <a:gd name="T61" fmla="*/ 107725 h 479"/>
              <a:gd name="T62" fmla="*/ 47426 w 479"/>
              <a:gd name="T63" fmla="*/ 83836 h 479"/>
              <a:gd name="T64" fmla="*/ 23713 w 479"/>
              <a:gd name="T65" fmla="*/ 76173 h 479"/>
              <a:gd name="T66" fmla="*/ 94853 w 479"/>
              <a:gd name="T67" fmla="*/ 19832 h 479"/>
              <a:gd name="T68" fmla="*/ 79193 w 479"/>
              <a:gd name="T69" fmla="*/ 195617 h 479"/>
              <a:gd name="T70" fmla="*/ 79193 w 479"/>
              <a:gd name="T71" fmla="*/ 195617 h 479"/>
              <a:gd name="T72" fmla="*/ 91273 w 479"/>
              <a:gd name="T73" fmla="*/ 187504 h 479"/>
              <a:gd name="T74" fmla="*/ 106933 w 479"/>
              <a:gd name="T75" fmla="*/ 183447 h 479"/>
              <a:gd name="T76" fmla="*/ 131093 w 479"/>
              <a:gd name="T77" fmla="*/ 175785 h 479"/>
              <a:gd name="T78" fmla="*/ 158386 w 479"/>
              <a:gd name="T79" fmla="*/ 183447 h 479"/>
              <a:gd name="T80" fmla="*/ 106933 w 479"/>
              <a:gd name="T81" fmla="*/ 199674 h 479"/>
              <a:gd name="T82" fmla="*/ 79193 w 479"/>
              <a:gd name="T83" fmla="*/ 195617 h 47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79" h="479"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6"/>
                  <a:pt x="0" y="239"/>
                </a:cubicBezTo>
                <a:cubicBezTo>
                  <a:pt x="0" y="372"/>
                  <a:pt x="106" y="478"/>
                  <a:pt x="239" y="478"/>
                </a:cubicBezTo>
                <a:cubicBezTo>
                  <a:pt x="372" y="478"/>
                  <a:pt x="478" y="372"/>
                  <a:pt x="478" y="239"/>
                </a:cubicBezTo>
                <a:cubicBezTo>
                  <a:pt x="478" y="106"/>
                  <a:pt x="372" y="0"/>
                  <a:pt x="239" y="0"/>
                </a:cubicBezTo>
                <a:close/>
                <a:moveTo>
                  <a:pt x="443" y="239"/>
                </a:moveTo>
                <a:lnTo>
                  <a:pt x="443" y="239"/>
                </a:lnTo>
                <a:cubicBezTo>
                  <a:pt x="443" y="292"/>
                  <a:pt x="425" y="328"/>
                  <a:pt x="399" y="363"/>
                </a:cubicBezTo>
                <a:cubicBezTo>
                  <a:pt x="390" y="363"/>
                  <a:pt x="381" y="345"/>
                  <a:pt x="390" y="328"/>
                </a:cubicBezTo>
                <a:cubicBezTo>
                  <a:pt x="399" y="310"/>
                  <a:pt x="399" y="275"/>
                  <a:pt x="399" y="257"/>
                </a:cubicBezTo>
                <a:cubicBezTo>
                  <a:pt x="399" y="239"/>
                  <a:pt x="390" y="204"/>
                  <a:pt x="372" y="204"/>
                </a:cubicBezTo>
                <a:cubicBezTo>
                  <a:pt x="346" y="204"/>
                  <a:pt x="337" y="204"/>
                  <a:pt x="319" y="178"/>
                </a:cubicBezTo>
                <a:cubicBezTo>
                  <a:pt x="301" y="124"/>
                  <a:pt x="372" y="115"/>
                  <a:pt x="346" y="88"/>
                </a:cubicBezTo>
                <a:cubicBezTo>
                  <a:pt x="337" y="80"/>
                  <a:pt x="301" y="115"/>
                  <a:pt x="293" y="62"/>
                </a:cubicBezTo>
                <a:lnTo>
                  <a:pt x="301" y="53"/>
                </a:lnTo>
                <a:cubicBezTo>
                  <a:pt x="381" y="80"/>
                  <a:pt x="443" y="150"/>
                  <a:pt x="443" y="239"/>
                </a:cubicBezTo>
                <a:close/>
                <a:moveTo>
                  <a:pt x="212" y="44"/>
                </a:moveTo>
                <a:lnTo>
                  <a:pt x="212" y="44"/>
                </a:lnTo>
                <a:cubicBezTo>
                  <a:pt x="204" y="53"/>
                  <a:pt x="194" y="53"/>
                  <a:pt x="186" y="62"/>
                </a:cubicBezTo>
                <a:cubicBezTo>
                  <a:pt x="168" y="80"/>
                  <a:pt x="159" y="71"/>
                  <a:pt x="150" y="88"/>
                </a:cubicBezTo>
                <a:cubicBezTo>
                  <a:pt x="141" y="106"/>
                  <a:pt x="115" y="124"/>
                  <a:pt x="115" y="133"/>
                </a:cubicBezTo>
                <a:cubicBezTo>
                  <a:pt x="115" y="142"/>
                  <a:pt x="133" y="159"/>
                  <a:pt x="133" y="159"/>
                </a:cubicBezTo>
                <a:cubicBezTo>
                  <a:pt x="141" y="150"/>
                  <a:pt x="159" y="150"/>
                  <a:pt x="177" y="159"/>
                </a:cubicBezTo>
                <a:cubicBezTo>
                  <a:pt x="186" y="159"/>
                  <a:pt x="275" y="169"/>
                  <a:pt x="248" y="239"/>
                </a:cubicBezTo>
                <a:cubicBezTo>
                  <a:pt x="239" y="266"/>
                  <a:pt x="194" y="257"/>
                  <a:pt x="186" y="292"/>
                </a:cubicBezTo>
                <a:cubicBezTo>
                  <a:pt x="186" y="301"/>
                  <a:pt x="186" y="328"/>
                  <a:pt x="177" y="337"/>
                </a:cubicBezTo>
                <a:cubicBezTo>
                  <a:pt x="177" y="345"/>
                  <a:pt x="186" y="390"/>
                  <a:pt x="177" y="390"/>
                </a:cubicBezTo>
                <a:cubicBezTo>
                  <a:pt x="168" y="390"/>
                  <a:pt x="133" y="345"/>
                  <a:pt x="133" y="345"/>
                </a:cubicBezTo>
                <a:cubicBezTo>
                  <a:pt x="133" y="337"/>
                  <a:pt x="124" y="310"/>
                  <a:pt x="124" y="284"/>
                </a:cubicBezTo>
                <a:cubicBezTo>
                  <a:pt x="124" y="266"/>
                  <a:pt x="88" y="266"/>
                  <a:pt x="88" y="239"/>
                </a:cubicBezTo>
                <a:cubicBezTo>
                  <a:pt x="88" y="213"/>
                  <a:pt x="106" y="195"/>
                  <a:pt x="106" y="186"/>
                </a:cubicBezTo>
                <a:cubicBezTo>
                  <a:pt x="97" y="169"/>
                  <a:pt x="62" y="169"/>
                  <a:pt x="53" y="169"/>
                </a:cubicBezTo>
                <a:cubicBezTo>
                  <a:pt x="80" y="97"/>
                  <a:pt x="141" y="53"/>
                  <a:pt x="212" y="44"/>
                </a:cubicBezTo>
                <a:close/>
                <a:moveTo>
                  <a:pt x="177" y="434"/>
                </a:moveTo>
                <a:lnTo>
                  <a:pt x="177" y="434"/>
                </a:lnTo>
                <a:cubicBezTo>
                  <a:pt x="186" y="425"/>
                  <a:pt x="186" y="416"/>
                  <a:pt x="204" y="416"/>
                </a:cubicBezTo>
                <a:cubicBezTo>
                  <a:pt x="212" y="416"/>
                  <a:pt x="221" y="416"/>
                  <a:pt x="239" y="407"/>
                </a:cubicBezTo>
                <a:cubicBezTo>
                  <a:pt x="248" y="407"/>
                  <a:pt x="275" y="398"/>
                  <a:pt x="293" y="390"/>
                </a:cubicBezTo>
                <a:cubicBezTo>
                  <a:pt x="310" y="390"/>
                  <a:pt x="346" y="398"/>
                  <a:pt x="354" y="407"/>
                </a:cubicBezTo>
                <a:cubicBezTo>
                  <a:pt x="319" y="434"/>
                  <a:pt x="284" y="443"/>
                  <a:pt x="239" y="443"/>
                </a:cubicBezTo>
                <a:cubicBezTo>
                  <a:pt x="221" y="443"/>
                  <a:pt x="194" y="443"/>
                  <a:pt x="177" y="4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3" name="Freeform 80"/>
          <p:cNvSpPr>
            <a:spLocks noChangeArrowheads="1"/>
          </p:cNvSpPr>
          <p:nvPr/>
        </p:nvSpPr>
        <p:spPr bwMode="auto">
          <a:xfrm>
            <a:off x="17730025" y="8927882"/>
            <a:ext cx="597320" cy="366924"/>
          </a:xfrm>
          <a:custGeom>
            <a:avLst/>
            <a:gdLst>
              <a:gd name="T0" fmla="*/ 206184 w 498"/>
              <a:gd name="T1" fmla="*/ 0 h 303"/>
              <a:gd name="T2" fmla="*/ 0 w 498"/>
              <a:gd name="T3" fmla="*/ 16221 h 303"/>
              <a:gd name="T4" fmla="*/ 16066 w 498"/>
              <a:gd name="T5" fmla="*/ 136074 h 303"/>
              <a:gd name="T6" fmla="*/ 221804 w 498"/>
              <a:gd name="T7" fmla="*/ 119854 h 303"/>
              <a:gd name="T8" fmla="*/ 206184 w 498"/>
              <a:gd name="T9" fmla="*/ 0 h 303"/>
              <a:gd name="T10" fmla="*/ 122728 w 498"/>
              <a:gd name="T11" fmla="*/ 24331 h 303"/>
              <a:gd name="T12" fmla="*/ 142365 w 498"/>
              <a:gd name="T13" fmla="*/ 48212 h 303"/>
              <a:gd name="T14" fmla="*/ 122728 w 498"/>
              <a:gd name="T15" fmla="*/ 24331 h 303"/>
              <a:gd name="T16" fmla="*/ 154415 w 498"/>
              <a:gd name="T17" fmla="*/ 56322 h 303"/>
              <a:gd name="T18" fmla="*/ 134778 w 498"/>
              <a:gd name="T19" fmla="*/ 80203 h 303"/>
              <a:gd name="T20" fmla="*/ 154415 w 498"/>
              <a:gd name="T21" fmla="*/ 56322 h 303"/>
              <a:gd name="T22" fmla="*/ 87026 w 498"/>
              <a:gd name="T23" fmla="*/ 24331 h 303"/>
              <a:gd name="T24" fmla="*/ 111125 w 498"/>
              <a:gd name="T25" fmla="*/ 48212 h 303"/>
              <a:gd name="T26" fmla="*/ 87026 w 498"/>
              <a:gd name="T27" fmla="*/ 24331 h 303"/>
              <a:gd name="T28" fmla="*/ 122728 w 498"/>
              <a:gd name="T29" fmla="*/ 56322 h 303"/>
              <a:gd name="T30" fmla="*/ 99075 w 498"/>
              <a:gd name="T31" fmla="*/ 80203 h 303"/>
              <a:gd name="T32" fmla="*/ 122728 w 498"/>
              <a:gd name="T33" fmla="*/ 56322 h 303"/>
              <a:gd name="T34" fmla="*/ 55339 w 498"/>
              <a:gd name="T35" fmla="*/ 24331 h 303"/>
              <a:gd name="T36" fmla="*/ 79439 w 498"/>
              <a:gd name="T37" fmla="*/ 48212 h 303"/>
              <a:gd name="T38" fmla="*/ 55339 w 498"/>
              <a:gd name="T39" fmla="*/ 24331 h 303"/>
              <a:gd name="T40" fmla="*/ 87026 w 498"/>
              <a:gd name="T41" fmla="*/ 56322 h 303"/>
              <a:gd name="T42" fmla="*/ 67389 w 498"/>
              <a:gd name="T43" fmla="*/ 80203 h 303"/>
              <a:gd name="T44" fmla="*/ 87026 w 498"/>
              <a:gd name="T45" fmla="*/ 56322 h 303"/>
              <a:gd name="T46" fmla="*/ 24099 w 498"/>
              <a:gd name="T47" fmla="*/ 24331 h 303"/>
              <a:gd name="T48" fmla="*/ 43736 w 498"/>
              <a:gd name="T49" fmla="*/ 48212 h 303"/>
              <a:gd name="T50" fmla="*/ 24099 w 498"/>
              <a:gd name="T51" fmla="*/ 24331 h 303"/>
              <a:gd name="T52" fmla="*/ 55339 w 498"/>
              <a:gd name="T53" fmla="*/ 56322 h 303"/>
              <a:gd name="T54" fmla="*/ 31686 w 498"/>
              <a:gd name="T55" fmla="*/ 80203 h 303"/>
              <a:gd name="T56" fmla="*/ 55339 w 498"/>
              <a:gd name="T57" fmla="*/ 56322 h 303"/>
              <a:gd name="T58" fmla="*/ 43736 w 498"/>
              <a:gd name="T59" fmla="*/ 112194 h 303"/>
              <a:gd name="T60" fmla="*/ 24099 w 498"/>
              <a:gd name="T61" fmla="*/ 91918 h 303"/>
              <a:gd name="T62" fmla="*/ 43736 w 498"/>
              <a:gd name="T63" fmla="*/ 112194 h 303"/>
              <a:gd name="T64" fmla="*/ 166018 w 498"/>
              <a:gd name="T65" fmla="*/ 112194 h 303"/>
              <a:gd name="T66" fmla="*/ 55339 w 498"/>
              <a:gd name="T67" fmla="*/ 91918 h 303"/>
              <a:gd name="T68" fmla="*/ 166018 w 498"/>
              <a:gd name="T69" fmla="*/ 112194 h 303"/>
              <a:gd name="T70" fmla="*/ 197704 w 498"/>
              <a:gd name="T71" fmla="*/ 112194 h 303"/>
              <a:gd name="T72" fmla="*/ 178068 w 498"/>
              <a:gd name="T73" fmla="*/ 91918 h 303"/>
              <a:gd name="T74" fmla="*/ 197704 w 498"/>
              <a:gd name="T75" fmla="*/ 112194 h 303"/>
              <a:gd name="T76" fmla="*/ 166018 w 498"/>
              <a:gd name="T77" fmla="*/ 80203 h 303"/>
              <a:gd name="T78" fmla="*/ 189671 w 498"/>
              <a:gd name="T79" fmla="*/ 56322 h 303"/>
              <a:gd name="T80" fmla="*/ 166018 w 498"/>
              <a:gd name="T81" fmla="*/ 80203 h 303"/>
              <a:gd name="T82" fmla="*/ 197704 w 498"/>
              <a:gd name="T83" fmla="*/ 48212 h 303"/>
              <a:gd name="T84" fmla="*/ 154415 w 498"/>
              <a:gd name="T85" fmla="*/ 24331 h 303"/>
              <a:gd name="T86" fmla="*/ 197704 w 498"/>
              <a:gd name="T87" fmla="*/ 48212 h 303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498" h="303">
                <a:moveTo>
                  <a:pt x="462" y="0"/>
                </a:moveTo>
                <a:lnTo>
                  <a:pt x="462" y="0"/>
                </a:lnTo>
                <a:cubicBezTo>
                  <a:pt x="36" y="0"/>
                  <a:pt x="36" y="0"/>
                  <a:pt x="36" y="0"/>
                </a:cubicBezTo>
                <a:cubicBezTo>
                  <a:pt x="18" y="0"/>
                  <a:pt x="0" y="18"/>
                  <a:pt x="0" y="3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284"/>
                  <a:pt x="18" y="302"/>
                  <a:pt x="36" y="302"/>
                </a:cubicBezTo>
                <a:cubicBezTo>
                  <a:pt x="462" y="302"/>
                  <a:pt x="462" y="302"/>
                  <a:pt x="462" y="302"/>
                </a:cubicBezTo>
                <a:cubicBezTo>
                  <a:pt x="479" y="302"/>
                  <a:pt x="497" y="284"/>
                  <a:pt x="497" y="266"/>
                </a:cubicBezTo>
                <a:cubicBezTo>
                  <a:pt x="497" y="36"/>
                  <a:pt x="497" y="36"/>
                  <a:pt x="497" y="36"/>
                </a:cubicBezTo>
                <a:cubicBezTo>
                  <a:pt x="497" y="18"/>
                  <a:pt x="479" y="0"/>
                  <a:pt x="462" y="0"/>
                </a:cubicBezTo>
                <a:close/>
                <a:moveTo>
                  <a:pt x="275" y="54"/>
                </a:moveTo>
                <a:lnTo>
                  <a:pt x="275" y="54"/>
                </a:lnTo>
                <a:cubicBezTo>
                  <a:pt x="319" y="54"/>
                  <a:pt x="319" y="54"/>
                  <a:pt x="319" y="54"/>
                </a:cubicBezTo>
                <a:cubicBezTo>
                  <a:pt x="319" y="107"/>
                  <a:pt x="319" y="107"/>
                  <a:pt x="319" y="107"/>
                </a:cubicBezTo>
                <a:cubicBezTo>
                  <a:pt x="275" y="107"/>
                  <a:pt x="275" y="107"/>
                  <a:pt x="275" y="107"/>
                </a:cubicBezTo>
                <a:lnTo>
                  <a:pt x="275" y="54"/>
                </a:lnTo>
                <a:close/>
                <a:moveTo>
                  <a:pt x="346" y="125"/>
                </a:moveTo>
                <a:lnTo>
                  <a:pt x="346" y="125"/>
                </a:lnTo>
                <a:cubicBezTo>
                  <a:pt x="346" y="178"/>
                  <a:pt x="346" y="178"/>
                  <a:pt x="346" y="178"/>
                </a:cubicBezTo>
                <a:cubicBezTo>
                  <a:pt x="302" y="178"/>
                  <a:pt x="302" y="178"/>
                  <a:pt x="302" y="178"/>
                </a:cubicBezTo>
                <a:cubicBezTo>
                  <a:pt x="302" y="125"/>
                  <a:pt x="302" y="125"/>
                  <a:pt x="302" y="125"/>
                </a:cubicBezTo>
                <a:lnTo>
                  <a:pt x="346" y="125"/>
                </a:lnTo>
                <a:close/>
                <a:moveTo>
                  <a:pt x="195" y="54"/>
                </a:moveTo>
                <a:lnTo>
                  <a:pt x="195" y="54"/>
                </a:lnTo>
                <a:cubicBezTo>
                  <a:pt x="249" y="54"/>
                  <a:pt x="249" y="54"/>
                  <a:pt x="249" y="54"/>
                </a:cubicBezTo>
                <a:cubicBezTo>
                  <a:pt x="249" y="107"/>
                  <a:pt x="249" y="107"/>
                  <a:pt x="249" y="107"/>
                </a:cubicBezTo>
                <a:cubicBezTo>
                  <a:pt x="195" y="107"/>
                  <a:pt x="195" y="107"/>
                  <a:pt x="195" y="107"/>
                </a:cubicBezTo>
                <a:lnTo>
                  <a:pt x="195" y="54"/>
                </a:lnTo>
                <a:close/>
                <a:moveTo>
                  <a:pt x="275" y="125"/>
                </a:moveTo>
                <a:lnTo>
                  <a:pt x="275" y="125"/>
                </a:lnTo>
                <a:cubicBezTo>
                  <a:pt x="275" y="178"/>
                  <a:pt x="275" y="178"/>
                  <a:pt x="275" y="178"/>
                </a:cubicBezTo>
                <a:cubicBezTo>
                  <a:pt x="222" y="178"/>
                  <a:pt x="222" y="178"/>
                  <a:pt x="222" y="178"/>
                </a:cubicBezTo>
                <a:cubicBezTo>
                  <a:pt x="222" y="125"/>
                  <a:pt x="222" y="125"/>
                  <a:pt x="222" y="125"/>
                </a:cubicBezTo>
                <a:lnTo>
                  <a:pt x="275" y="125"/>
                </a:lnTo>
                <a:close/>
                <a:moveTo>
                  <a:pt x="124" y="54"/>
                </a:moveTo>
                <a:lnTo>
                  <a:pt x="124" y="54"/>
                </a:lnTo>
                <a:cubicBezTo>
                  <a:pt x="178" y="54"/>
                  <a:pt x="178" y="54"/>
                  <a:pt x="178" y="54"/>
                </a:cubicBezTo>
                <a:cubicBezTo>
                  <a:pt x="178" y="107"/>
                  <a:pt x="178" y="107"/>
                  <a:pt x="178" y="107"/>
                </a:cubicBezTo>
                <a:cubicBezTo>
                  <a:pt x="124" y="107"/>
                  <a:pt x="124" y="107"/>
                  <a:pt x="124" y="107"/>
                </a:cubicBezTo>
                <a:lnTo>
                  <a:pt x="124" y="54"/>
                </a:lnTo>
                <a:close/>
                <a:moveTo>
                  <a:pt x="195" y="125"/>
                </a:moveTo>
                <a:lnTo>
                  <a:pt x="195" y="125"/>
                </a:lnTo>
                <a:cubicBezTo>
                  <a:pt x="195" y="178"/>
                  <a:pt x="195" y="178"/>
                  <a:pt x="195" y="178"/>
                </a:cubicBezTo>
                <a:cubicBezTo>
                  <a:pt x="151" y="178"/>
                  <a:pt x="151" y="178"/>
                  <a:pt x="151" y="178"/>
                </a:cubicBezTo>
                <a:cubicBezTo>
                  <a:pt x="151" y="125"/>
                  <a:pt x="151" y="125"/>
                  <a:pt x="151" y="125"/>
                </a:cubicBezTo>
                <a:lnTo>
                  <a:pt x="195" y="125"/>
                </a:lnTo>
                <a:close/>
                <a:moveTo>
                  <a:pt x="54" y="54"/>
                </a:moveTo>
                <a:lnTo>
                  <a:pt x="54" y="54"/>
                </a:lnTo>
                <a:cubicBezTo>
                  <a:pt x="98" y="54"/>
                  <a:pt x="98" y="54"/>
                  <a:pt x="98" y="54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54" y="107"/>
                  <a:pt x="54" y="107"/>
                  <a:pt x="54" y="107"/>
                </a:cubicBezTo>
                <a:lnTo>
                  <a:pt x="54" y="54"/>
                </a:lnTo>
                <a:close/>
                <a:moveTo>
                  <a:pt x="124" y="125"/>
                </a:moveTo>
                <a:lnTo>
                  <a:pt x="124" y="125"/>
                </a:lnTo>
                <a:cubicBezTo>
                  <a:pt x="124" y="178"/>
                  <a:pt x="124" y="178"/>
                  <a:pt x="124" y="178"/>
                </a:cubicBezTo>
                <a:cubicBezTo>
                  <a:pt x="71" y="178"/>
                  <a:pt x="71" y="178"/>
                  <a:pt x="71" y="178"/>
                </a:cubicBezTo>
                <a:cubicBezTo>
                  <a:pt x="71" y="125"/>
                  <a:pt x="71" y="125"/>
                  <a:pt x="71" y="125"/>
                </a:cubicBezTo>
                <a:lnTo>
                  <a:pt x="124" y="125"/>
                </a:lnTo>
                <a:close/>
                <a:moveTo>
                  <a:pt x="98" y="249"/>
                </a:moveTo>
                <a:lnTo>
                  <a:pt x="98" y="249"/>
                </a:lnTo>
                <a:cubicBezTo>
                  <a:pt x="54" y="249"/>
                  <a:pt x="54" y="249"/>
                  <a:pt x="54" y="249"/>
                </a:cubicBezTo>
                <a:cubicBezTo>
                  <a:pt x="54" y="204"/>
                  <a:pt x="54" y="204"/>
                  <a:pt x="54" y="204"/>
                </a:cubicBezTo>
                <a:cubicBezTo>
                  <a:pt x="98" y="204"/>
                  <a:pt x="98" y="204"/>
                  <a:pt x="98" y="204"/>
                </a:cubicBezTo>
                <a:lnTo>
                  <a:pt x="98" y="249"/>
                </a:lnTo>
                <a:close/>
                <a:moveTo>
                  <a:pt x="372" y="249"/>
                </a:moveTo>
                <a:lnTo>
                  <a:pt x="372" y="249"/>
                </a:lnTo>
                <a:cubicBezTo>
                  <a:pt x="124" y="249"/>
                  <a:pt x="124" y="249"/>
                  <a:pt x="124" y="249"/>
                </a:cubicBezTo>
                <a:cubicBezTo>
                  <a:pt x="124" y="204"/>
                  <a:pt x="124" y="204"/>
                  <a:pt x="124" y="204"/>
                </a:cubicBezTo>
                <a:cubicBezTo>
                  <a:pt x="372" y="204"/>
                  <a:pt x="372" y="204"/>
                  <a:pt x="372" y="204"/>
                </a:cubicBezTo>
                <a:lnTo>
                  <a:pt x="372" y="249"/>
                </a:lnTo>
                <a:close/>
                <a:moveTo>
                  <a:pt x="443" y="249"/>
                </a:moveTo>
                <a:lnTo>
                  <a:pt x="443" y="249"/>
                </a:lnTo>
                <a:cubicBezTo>
                  <a:pt x="399" y="249"/>
                  <a:pt x="399" y="249"/>
                  <a:pt x="399" y="249"/>
                </a:cubicBezTo>
                <a:cubicBezTo>
                  <a:pt x="399" y="204"/>
                  <a:pt x="399" y="204"/>
                  <a:pt x="399" y="204"/>
                </a:cubicBezTo>
                <a:cubicBezTo>
                  <a:pt x="443" y="204"/>
                  <a:pt x="443" y="204"/>
                  <a:pt x="443" y="204"/>
                </a:cubicBezTo>
                <a:lnTo>
                  <a:pt x="443" y="249"/>
                </a:lnTo>
                <a:close/>
                <a:moveTo>
                  <a:pt x="372" y="178"/>
                </a:moveTo>
                <a:lnTo>
                  <a:pt x="372" y="178"/>
                </a:lnTo>
                <a:cubicBezTo>
                  <a:pt x="372" y="125"/>
                  <a:pt x="372" y="125"/>
                  <a:pt x="372" y="125"/>
                </a:cubicBezTo>
                <a:cubicBezTo>
                  <a:pt x="425" y="125"/>
                  <a:pt x="425" y="125"/>
                  <a:pt x="425" y="125"/>
                </a:cubicBezTo>
                <a:cubicBezTo>
                  <a:pt x="425" y="178"/>
                  <a:pt x="425" y="178"/>
                  <a:pt x="425" y="178"/>
                </a:cubicBezTo>
                <a:lnTo>
                  <a:pt x="372" y="178"/>
                </a:lnTo>
                <a:close/>
                <a:moveTo>
                  <a:pt x="443" y="107"/>
                </a:moveTo>
                <a:lnTo>
                  <a:pt x="443" y="107"/>
                </a:lnTo>
                <a:cubicBezTo>
                  <a:pt x="346" y="107"/>
                  <a:pt x="346" y="107"/>
                  <a:pt x="346" y="107"/>
                </a:cubicBezTo>
                <a:cubicBezTo>
                  <a:pt x="346" y="54"/>
                  <a:pt x="346" y="54"/>
                  <a:pt x="346" y="54"/>
                </a:cubicBezTo>
                <a:cubicBezTo>
                  <a:pt x="443" y="54"/>
                  <a:pt x="443" y="54"/>
                  <a:pt x="443" y="54"/>
                </a:cubicBezTo>
                <a:lnTo>
                  <a:pt x="443" y="1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4" name="Freeform 81"/>
          <p:cNvSpPr>
            <a:spLocks noChangeArrowheads="1"/>
          </p:cNvSpPr>
          <p:nvPr/>
        </p:nvSpPr>
        <p:spPr bwMode="auto">
          <a:xfrm>
            <a:off x="979487" y="10071320"/>
            <a:ext cx="601588" cy="482124"/>
          </a:xfrm>
          <a:custGeom>
            <a:avLst/>
            <a:gdLst>
              <a:gd name="T0" fmla="*/ 199067 w 497"/>
              <a:gd name="T1" fmla="*/ 0 h 401"/>
              <a:gd name="T2" fmla="*/ 199067 w 497"/>
              <a:gd name="T3" fmla="*/ 0 h 401"/>
              <a:gd name="T4" fmla="*/ 23870 w 497"/>
              <a:gd name="T5" fmla="*/ 0 h 401"/>
              <a:gd name="T6" fmla="*/ 0 w 497"/>
              <a:gd name="T7" fmla="*/ 20131 h 401"/>
              <a:gd name="T8" fmla="*/ 0 w 497"/>
              <a:gd name="T9" fmla="*/ 155231 h 401"/>
              <a:gd name="T10" fmla="*/ 23870 w 497"/>
              <a:gd name="T11" fmla="*/ 178941 h 401"/>
              <a:gd name="T12" fmla="*/ 199067 w 497"/>
              <a:gd name="T13" fmla="*/ 178941 h 401"/>
              <a:gd name="T14" fmla="*/ 223388 w 497"/>
              <a:gd name="T15" fmla="*/ 155231 h 401"/>
              <a:gd name="T16" fmla="*/ 223388 w 497"/>
              <a:gd name="T17" fmla="*/ 20131 h 401"/>
              <a:gd name="T18" fmla="*/ 199067 w 497"/>
              <a:gd name="T19" fmla="*/ 0 h 401"/>
              <a:gd name="T20" fmla="*/ 51343 w 497"/>
              <a:gd name="T21" fmla="*/ 20131 h 401"/>
              <a:gd name="T22" fmla="*/ 51343 w 497"/>
              <a:gd name="T23" fmla="*/ 20131 h 401"/>
              <a:gd name="T24" fmla="*/ 59450 w 497"/>
              <a:gd name="T25" fmla="*/ 28183 h 401"/>
              <a:gd name="T26" fmla="*/ 51343 w 497"/>
              <a:gd name="T27" fmla="*/ 35788 h 401"/>
              <a:gd name="T28" fmla="*/ 43687 w 497"/>
              <a:gd name="T29" fmla="*/ 28183 h 401"/>
              <a:gd name="T30" fmla="*/ 51343 w 497"/>
              <a:gd name="T31" fmla="*/ 20131 h 401"/>
              <a:gd name="T32" fmla="*/ 19817 w 497"/>
              <a:gd name="T33" fmla="*/ 28183 h 401"/>
              <a:gd name="T34" fmla="*/ 19817 w 497"/>
              <a:gd name="T35" fmla="*/ 28183 h 401"/>
              <a:gd name="T36" fmla="*/ 27473 w 497"/>
              <a:gd name="T37" fmla="*/ 20131 h 401"/>
              <a:gd name="T38" fmla="*/ 35580 w 497"/>
              <a:gd name="T39" fmla="*/ 28183 h 401"/>
              <a:gd name="T40" fmla="*/ 27473 w 497"/>
              <a:gd name="T41" fmla="*/ 35788 h 401"/>
              <a:gd name="T42" fmla="*/ 19817 w 497"/>
              <a:gd name="T43" fmla="*/ 28183 h 401"/>
              <a:gd name="T44" fmla="*/ 199067 w 497"/>
              <a:gd name="T45" fmla="*/ 155231 h 401"/>
              <a:gd name="T46" fmla="*/ 199067 w 497"/>
              <a:gd name="T47" fmla="*/ 155231 h 401"/>
              <a:gd name="T48" fmla="*/ 19817 w 497"/>
              <a:gd name="T49" fmla="*/ 155231 h 401"/>
              <a:gd name="T50" fmla="*/ 19817 w 497"/>
              <a:gd name="T51" fmla="*/ 51893 h 401"/>
              <a:gd name="T52" fmla="*/ 199067 w 497"/>
              <a:gd name="T53" fmla="*/ 51893 h 401"/>
              <a:gd name="T54" fmla="*/ 199067 w 497"/>
              <a:gd name="T55" fmla="*/ 155231 h 401"/>
              <a:gd name="T56" fmla="*/ 199067 w 497"/>
              <a:gd name="T57" fmla="*/ 35788 h 401"/>
              <a:gd name="T58" fmla="*/ 199067 w 497"/>
              <a:gd name="T59" fmla="*/ 35788 h 401"/>
              <a:gd name="T60" fmla="*/ 67557 w 497"/>
              <a:gd name="T61" fmla="*/ 35788 h 401"/>
              <a:gd name="T62" fmla="*/ 67557 w 497"/>
              <a:gd name="T63" fmla="*/ 20131 h 401"/>
              <a:gd name="T64" fmla="*/ 199067 w 497"/>
              <a:gd name="T65" fmla="*/ 20131 h 401"/>
              <a:gd name="T66" fmla="*/ 199067 w 497"/>
              <a:gd name="T67" fmla="*/ 35788 h 40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7" h="401">
                <a:moveTo>
                  <a:pt x="442" y="0"/>
                </a:moveTo>
                <a:lnTo>
                  <a:pt x="442" y="0"/>
                </a:lnTo>
                <a:cubicBezTo>
                  <a:pt x="53" y="0"/>
                  <a:pt x="53" y="0"/>
                  <a:pt x="53" y="0"/>
                </a:cubicBezTo>
                <a:cubicBezTo>
                  <a:pt x="17" y="0"/>
                  <a:pt x="0" y="19"/>
                  <a:pt x="0" y="45"/>
                </a:cubicBezTo>
                <a:cubicBezTo>
                  <a:pt x="0" y="347"/>
                  <a:pt x="0" y="347"/>
                  <a:pt x="0" y="347"/>
                </a:cubicBezTo>
                <a:cubicBezTo>
                  <a:pt x="0" y="373"/>
                  <a:pt x="17" y="400"/>
                  <a:pt x="53" y="400"/>
                </a:cubicBezTo>
                <a:cubicBezTo>
                  <a:pt x="442" y="400"/>
                  <a:pt x="442" y="400"/>
                  <a:pt x="442" y="400"/>
                </a:cubicBezTo>
                <a:cubicBezTo>
                  <a:pt x="469" y="400"/>
                  <a:pt x="496" y="373"/>
                  <a:pt x="496" y="347"/>
                </a:cubicBezTo>
                <a:cubicBezTo>
                  <a:pt x="496" y="45"/>
                  <a:pt x="496" y="45"/>
                  <a:pt x="496" y="45"/>
                </a:cubicBezTo>
                <a:cubicBezTo>
                  <a:pt x="496" y="19"/>
                  <a:pt x="469" y="0"/>
                  <a:pt x="442" y="0"/>
                </a:cubicBezTo>
                <a:close/>
                <a:moveTo>
                  <a:pt x="114" y="45"/>
                </a:moveTo>
                <a:lnTo>
                  <a:pt x="114" y="45"/>
                </a:lnTo>
                <a:cubicBezTo>
                  <a:pt x="123" y="45"/>
                  <a:pt x="132" y="54"/>
                  <a:pt x="132" y="63"/>
                </a:cubicBezTo>
                <a:cubicBezTo>
                  <a:pt x="132" y="72"/>
                  <a:pt x="123" y="80"/>
                  <a:pt x="114" y="80"/>
                </a:cubicBezTo>
                <a:cubicBezTo>
                  <a:pt x="106" y="80"/>
                  <a:pt x="97" y="72"/>
                  <a:pt x="97" y="63"/>
                </a:cubicBezTo>
                <a:cubicBezTo>
                  <a:pt x="97" y="54"/>
                  <a:pt x="106" y="45"/>
                  <a:pt x="114" y="45"/>
                </a:cubicBezTo>
                <a:close/>
                <a:moveTo>
                  <a:pt x="44" y="63"/>
                </a:moveTo>
                <a:lnTo>
                  <a:pt x="44" y="63"/>
                </a:lnTo>
                <a:cubicBezTo>
                  <a:pt x="44" y="54"/>
                  <a:pt x="53" y="45"/>
                  <a:pt x="61" y="45"/>
                </a:cubicBezTo>
                <a:cubicBezTo>
                  <a:pt x="70" y="45"/>
                  <a:pt x="79" y="54"/>
                  <a:pt x="79" y="63"/>
                </a:cubicBezTo>
                <a:cubicBezTo>
                  <a:pt x="79" y="72"/>
                  <a:pt x="70" y="80"/>
                  <a:pt x="61" y="80"/>
                </a:cubicBezTo>
                <a:cubicBezTo>
                  <a:pt x="53" y="80"/>
                  <a:pt x="44" y="72"/>
                  <a:pt x="44" y="63"/>
                </a:cubicBezTo>
                <a:close/>
                <a:moveTo>
                  <a:pt x="442" y="347"/>
                </a:moveTo>
                <a:lnTo>
                  <a:pt x="442" y="347"/>
                </a:lnTo>
                <a:cubicBezTo>
                  <a:pt x="44" y="347"/>
                  <a:pt x="44" y="347"/>
                  <a:pt x="44" y="347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442" y="116"/>
                  <a:pt x="442" y="116"/>
                  <a:pt x="442" y="116"/>
                </a:cubicBezTo>
                <a:lnTo>
                  <a:pt x="442" y="347"/>
                </a:lnTo>
                <a:close/>
                <a:moveTo>
                  <a:pt x="442" y="80"/>
                </a:moveTo>
                <a:lnTo>
                  <a:pt x="442" y="80"/>
                </a:lnTo>
                <a:cubicBezTo>
                  <a:pt x="150" y="80"/>
                  <a:pt x="150" y="80"/>
                  <a:pt x="150" y="80"/>
                </a:cubicBezTo>
                <a:cubicBezTo>
                  <a:pt x="150" y="45"/>
                  <a:pt x="150" y="45"/>
                  <a:pt x="150" y="45"/>
                </a:cubicBezTo>
                <a:cubicBezTo>
                  <a:pt x="442" y="45"/>
                  <a:pt x="442" y="45"/>
                  <a:pt x="442" y="45"/>
                </a:cubicBezTo>
                <a:lnTo>
                  <a:pt x="442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5" name="Freeform 82"/>
          <p:cNvSpPr>
            <a:spLocks noChangeArrowheads="1"/>
          </p:cNvSpPr>
          <p:nvPr/>
        </p:nvSpPr>
        <p:spPr bwMode="auto">
          <a:xfrm>
            <a:off x="2174125" y="10037188"/>
            <a:ext cx="601588" cy="537588"/>
          </a:xfrm>
          <a:custGeom>
            <a:avLst/>
            <a:gdLst>
              <a:gd name="T0" fmla="*/ 199518 w 497"/>
              <a:gd name="T1" fmla="*/ 0 h 444"/>
              <a:gd name="T2" fmla="*/ 199518 w 497"/>
              <a:gd name="T3" fmla="*/ 0 h 444"/>
              <a:gd name="T4" fmla="*/ 23870 w 497"/>
              <a:gd name="T5" fmla="*/ 0 h 444"/>
              <a:gd name="T6" fmla="*/ 0 w 497"/>
              <a:gd name="T7" fmla="*/ 23877 h 444"/>
              <a:gd name="T8" fmla="*/ 0 w 497"/>
              <a:gd name="T9" fmla="*/ 155425 h 444"/>
              <a:gd name="T10" fmla="*/ 23870 w 497"/>
              <a:gd name="T11" fmla="*/ 179752 h 444"/>
              <a:gd name="T12" fmla="*/ 68007 w 497"/>
              <a:gd name="T13" fmla="*/ 179752 h 444"/>
              <a:gd name="T14" fmla="*/ 68007 w 497"/>
              <a:gd name="T15" fmla="*/ 155425 h 444"/>
              <a:gd name="T16" fmla="*/ 19817 w 497"/>
              <a:gd name="T17" fmla="*/ 155425 h 444"/>
              <a:gd name="T18" fmla="*/ 19817 w 497"/>
              <a:gd name="T19" fmla="*/ 55863 h 444"/>
              <a:gd name="T20" fmla="*/ 199518 w 497"/>
              <a:gd name="T21" fmla="*/ 55863 h 444"/>
              <a:gd name="T22" fmla="*/ 199518 w 497"/>
              <a:gd name="T23" fmla="*/ 155425 h 444"/>
              <a:gd name="T24" fmla="*/ 155381 w 497"/>
              <a:gd name="T25" fmla="*/ 155425 h 444"/>
              <a:gd name="T26" fmla="*/ 155381 w 497"/>
              <a:gd name="T27" fmla="*/ 179752 h 444"/>
              <a:gd name="T28" fmla="*/ 199518 w 497"/>
              <a:gd name="T29" fmla="*/ 179752 h 444"/>
              <a:gd name="T30" fmla="*/ 223388 w 497"/>
              <a:gd name="T31" fmla="*/ 155425 h 444"/>
              <a:gd name="T32" fmla="*/ 223388 w 497"/>
              <a:gd name="T33" fmla="*/ 23877 h 444"/>
              <a:gd name="T34" fmla="*/ 199518 w 497"/>
              <a:gd name="T35" fmla="*/ 0 h 444"/>
              <a:gd name="T36" fmla="*/ 27923 w 497"/>
              <a:gd name="T37" fmla="*/ 36041 h 444"/>
              <a:gd name="T38" fmla="*/ 27923 w 497"/>
              <a:gd name="T39" fmla="*/ 36041 h 444"/>
              <a:gd name="T40" fmla="*/ 19817 w 497"/>
              <a:gd name="T41" fmla="*/ 27931 h 444"/>
              <a:gd name="T42" fmla="*/ 27923 w 497"/>
              <a:gd name="T43" fmla="*/ 20273 h 444"/>
              <a:gd name="T44" fmla="*/ 35580 w 497"/>
              <a:gd name="T45" fmla="*/ 27931 h 444"/>
              <a:gd name="T46" fmla="*/ 27923 w 497"/>
              <a:gd name="T47" fmla="*/ 36041 h 444"/>
              <a:gd name="T48" fmla="*/ 52244 w 497"/>
              <a:gd name="T49" fmla="*/ 36041 h 444"/>
              <a:gd name="T50" fmla="*/ 52244 w 497"/>
              <a:gd name="T51" fmla="*/ 36041 h 444"/>
              <a:gd name="T52" fmla="*/ 43687 w 497"/>
              <a:gd name="T53" fmla="*/ 27931 h 444"/>
              <a:gd name="T54" fmla="*/ 52244 w 497"/>
              <a:gd name="T55" fmla="*/ 20273 h 444"/>
              <a:gd name="T56" fmla="*/ 59450 w 497"/>
              <a:gd name="T57" fmla="*/ 27931 h 444"/>
              <a:gd name="T58" fmla="*/ 52244 w 497"/>
              <a:gd name="T59" fmla="*/ 36041 h 444"/>
              <a:gd name="T60" fmla="*/ 199518 w 497"/>
              <a:gd name="T61" fmla="*/ 36041 h 444"/>
              <a:gd name="T62" fmla="*/ 199518 w 497"/>
              <a:gd name="T63" fmla="*/ 36041 h 444"/>
              <a:gd name="T64" fmla="*/ 68007 w 497"/>
              <a:gd name="T65" fmla="*/ 36041 h 444"/>
              <a:gd name="T66" fmla="*/ 68007 w 497"/>
              <a:gd name="T67" fmla="*/ 23877 h 444"/>
              <a:gd name="T68" fmla="*/ 199518 w 497"/>
              <a:gd name="T69" fmla="*/ 23877 h 444"/>
              <a:gd name="T70" fmla="*/ 199518 w 497"/>
              <a:gd name="T71" fmla="*/ 36041 h 444"/>
              <a:gd name="T72" fmla="*/ 111694 w 497"/>
              <a:gd name="T73" fmla="*/ 79740 h 444"/>
              <a:gd name="T74" fmla="*/ 111694 w 497"/>
              <a:gd name="T75" fmla="*/ 79740 h 444"/>
              <a:gd name="T76" fmla="*/ 55847 w 497"/>
              <a:gd name="T77" fmla="*/ 135603 h 444"/>
              <a:gd name="T78" fmla="*/ 91877 w 497"/>
              <a:gd name="T79" fmla="*/ 135603 h 444"/>
              <a:gd name="T80" fmla="*/ 91877 w 497"/>
              <a:gd name="T81" fmla="*/ 199574 h 444"/>
              <a:gd name="T82" fmla="*/ 131510 w 497"/>
              <a:gd name="T83" fmla="*/ 199574 h 444"/>
              <a:gd name="T84" fmla="*/ 131510 w 497"/>
              <a:gd name="T85" fmla="*/ 135603 h 444"/>
              <a:gd name="T86" fmla="*/ 163487 w 497"/>
              <a:gd name="T87" fmla="*/ 135603 h 444"/>
              <a:gd name="T88" fmla="*/ 111694 w 497"/>
              <a:gd name="T89" fmla="*/ 79740 h 44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497" h="444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17" y="0"/>
                  <a:pt x="0" y="26"/>
                  <a:pt x="0" y="5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3"/>
                  <a:pt x="17" y="399"/>
                  <a:pt x="53" y="399"/>
                </a:cubicBezTo>
                <a:cubicBezTo>
                  <a:pt x="151" y="399"/>
                  <a:pt x="151" y="399"/>
                  <a:pt x="151" y="399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44" y="345"/>
                  <a:pt x="44" y="345"/>
                  <a:pt x="44" y="345"/>
                </a:cubicBezTo>
                <a:cubicBezTo>
                  <a:pt x="44" y="124"/>
                  <a:pt x="44" y="124"/>
                  <a:pt x="44" y="124"/>
                </a:cubicBezTo>
                <a:cubicBezTo>
                  <a:pt x="443" y="124"/>
                  <a:pt x="443" y="124"/>
                  <a:pt x="443" y="124"/>
                </a:cubicBezTo>
                <a:cubicBezTo>
                  <a:pt x="443" y="345"/>
                  <a:pt x="443" y="345"/>
                  <a:pt x="443" y="345"/>
                </a:cubicBezTo>
                <a:cubicBezTo>
                  <a:pt x="345" y="345"/>
                  <a:pt x="345" y="345"/>
                  <a:pt x="345" y="345"/>
                </a:cubicBezTo>
                <a:cubicBezTo>
                  <a:pt x="345" y="399"/>
                  <a:pt x="345" y="399"/>
                  <a:pt x="345" y="399"/>
                </a:cubicBezTo>
                <a:cubicBezTo>
                  <a:pt x="443" y="399"/>
                  <a:pt x="443" y="399"/>
                  <a:pt x="443" y="399"/>
                </a:cubicBezTo>
                <a:cubicBezTo>
                  <a:pt x="470" y="399"/>
                  <a:pt x="496" y="373"/>
                  <a:pt x="496" y="345"/>
                </a:cubicBezTo>
                <a:cubicBezTo>
                  <a:pt x="496" y="53"/>
                  <a:pt x="496" y="53"/>
                  <a:pt x="496" y="53"/>
                </a:cubicBezTo>
                <a:cubicBezTo>
                  <a:pt x="496" y="26"/>
                  <a:pt x="470" y="0"/>
                  <a:pt x="443" y="0"/>
                </a:cubicBezTo>
                <a:close/>
                <a:moveTo>
                  <a:pt x="62" y="80"/>
                </a:moveTo>
                <a:lnTo>
                  <a:pt x="62" y="80"/>
                </a:lnTo>
                <a:cubicBezTo>
                  <a:pt x="53" y="80"/>
                  <a:pt x="44" y="71"/>
                  <a:pt x="44" y="62"/>
                </a:cubicBezTo>
                <a:cubicBezTo>
                  <a:pt x="44" y="53"/>
                  <a:pt x="53" y="45"/>
                  <a:pt x="62" y="45"/>
                </a:cubicBezTo>
                <a:cubicBezTo>
                  <a:pt x="71" y="45"/>
                  <a:pt x="79" y="53"/>
                  <a:pt x="79" y="62"/>
                </a:cubicBezTo>
                <a:cubicBezTo>
                  <a:pt x="79" y="71"/>
                  <a:pt x="71" y="80"/>
                  <a:pt x="62" y="80"/>
                </a:cubicBezTo>
                <a:close/>
                <a:moveTo>
                  <a:pt x="116" y="80"/>
                </a:moveTo>
                <a:lnTo>
                  <a:pt x="116" y="80"/>
                </a:lnTo>
                <a:cubicBezTo>
                  <a:pt x="107" y="80"/>
                  <a:pt x="97" y="71"/>
                  <a:pt x="97" y="62"/>
                </a:cubicBezTo>
                <a:cubicBezTo>
                  <a:pt x="97" y="53"/>
                  <a:pt x="107" y="45"/>
                  <a:pt x="116" y="45"/>
                </a:cubicBezTo>
                <a:cubicBezTo>
                  <a:pt x="124" y="45"/>
                  <a:pt x="132" y="53"/>
                  <a:pt x="132" y="62"/>
                </a:cubicBezTo>
                <a:cubicBezTo>
                  <a:pt x="132" y="71"/>
                  <a:pt x="124" y="80"/>
                  <a:pt x="116" y="80"/>
                </a:cubicBezTo>
                <a:close/>
                <a:moveTo>
                  <a:pt x="443" y="80"/>
                </a:moveTo>
                <a:lnTo>
                  <a:pt x="443" y="80"/>
                </a:lnTo>
                <a:cubicBezTo>
                  <a:pt x="151" y="80"/>
                  <a:pt x="151" y="80"/>
                  <a:pt x="151" y="80"/>
                </a:cubicBezTo>
                <a:cubicBezTo>
                  <a:pt x="151" y="53"/>
                  <a:pt x="151" y="53"/>
                  <a:pt x="151" y="53"/>
                </a:cubicBezTo>
                <a:cubicBezTo>
                  <a:pt x="443" y="53"/>
                  <a:pt x="443" y="53"/>
                  <a:pt x="443" y="53"/>
                </a:cubicBezTo>
                <a:lnTo>
                  <a:pt x="443" y="80"/>
                </a:lnTo>
                <a:close/>
                <a:moveTo>
                  <a:pt x="248" y="177"/>
                </a:moveTo>
                <a:lnTo>
                  <a:pt x="248" y="177"/>
                </a:lnTo>
                <a:cubicBezTo>
                  <a:pt x="124" y="301"/>
                  <a:pt x="124" y="301"/>
                  <a:pt x="124" y="301"/>
                </a:cubicBezTo>
                <a:cubicBezTo>
                  <a:pt x="204" y="301"/>
                  <a:pt x="204" y="301"/>
                  <a:pt x="204" y="301"/>
                </a:cubicBezTo>
                <a:cubicBezTo>
                  <a:pt x="204" y="443"/>
                  <a:pt x="204" y="443"/>
                  <a:pt x="204" y="443"/>
                </a:cubicBezTo>
                <a:cubicBezTo>
                  <a:pt x="292" y="443"/>
                  <a:pt x="292" y="443"/>
                  <a:pt x="292" y="443"/>
                </a:cubicBezTo>
                <a:cubicBezTo>
                  <a:pt x="292" y="301"/>
                  <a:pt x="292" y="301"/>
                  <a:pt x="292" y="301"/>
                </a:cubicBezTo>
                <a:cubicBezTo>
                  <a:pt x="363" y="301"/>
                  <a:pt x="363" y="301"/>
                  <a:pt x="363" y="301"/>
                </a:cubicBezTo>
                <a:lnTo>
                  <a:pt x="248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6" name="Freeform 83"/>
          <p:cNvSpPr>
            <a:spLocks noChangeArrowheads="1"/>
          </p:cNvSpPr>
          <p:nvPr/>
        </p:nvSpPr>
        <p:spPr bwMode="auto">
          <a:xfrm>
            <a:off x="8241183" y="10101188"/>
            <a:ext cx="430924" cy="418124"/>
          </a:xfrm>
          <a:custGeom>
            <a:avLst/>
            <a:gdLst>
              <a:gd name="T0" fmla="*/ 79719 w 356"/>
              <a:gd name="T1" fmla="*/ 39903 h 347"/>
              <a:gd name="T2" fmla="*/ 79719 w 356"/>
              <a:gd name="T3" fmla="*/ 39903 h 347"/>
              <a:gd name="T4" fmla="*/ 44138 w 356"/>
              <a:gd name="T5" fmla="*/ 75770 h 347"/>
              <a:gd name="T6" fmla="*/ 79719 w 356"/>
              <a:gd name="T7" fmla="*/ 111189 h 347"/>
              <a:gd name="T8" fmla="*/ 115750 w 356"/>
              <a:gd name="T9" fmla="*/ 75770 h 347"/>
              <a:gd name="T10" fmla="*/ 79719 w 356"/>
              <a:gd name="T11" fmla="*/ 39903 h 347"/>
              <a:gd name="T12" fmla="*/ 79719 w 356"/>
              <a:gd name="T13" fmla="*/ 99532 h 347"/>
              <a:gd name="T14" fmla="*/ 79719 w 356"/>
              <a:gd name="T15" fmla="*/ 99532 h 347"/>
              <a:gd name="T16" fmla="*/ 55848 w 356"/>
              <a:gd name="T17" fmla="*/ 75770 h 347"/>
              <a:gd name="T18" fmla="*/ 79719 w 356"/>
              <a:gd name="T19" fmla="*/ 55595 h 347"/>
              <a:gd name="T20" fmla="*/ 103589 w 356"/>
              <a:gd name="T21" fmla="*/ 75770 h 347"/>
              <a:gd name="T22" fmla="*/ 79719 w 356"/>
              <a:gd name="T23" fmla="*/ 99532 h 347"/>
              <a:gd name="T24" fmla="*/ 11710 w 356"/>
              <a:gd name="T25" fmla="*/ 67700 h 347"/>
              <a:gd name="T26" fmla="*/ 11710 w 356"/>
              <a:gd name="T27" fmla="*/ 67700 h 347"/>
              <a:gd name="T28" fmla="*/ 0 w 356"/>
              <a:gd name="T29" fmla="*/ 75770 h 347"/>
              <a:gd name="T30" fmla="*/ 11710 w 356"/>
              <a:gd name="T31" fmla="*/ 87427 h 347"/>
              <a:gd name="T32" fmla="*/ 23871 w 356"/>
              <a:gd name="T33" fmla="*/ 75770 h 347"/>
              <a:gd name="T34" fmla="*/ 11710 w 356"/>
              <a:gd name="T35" fmla="*/ 67700 h 347"/>
              <a:gd name="T36" fmla="*/ 135567 w 356"/>
              <a:gd name="T37" fmla="*/ 23762 h 347"/>
              <a:gd name="T38" fmla="*/ 135567 w 356"/>
              <a:gd name="T39" fmla="*/ 23762 h 347"/>
              <a:gd name="T40" fmla="*/ 119803 w 356"/>
              <a:gd name="T41" fmla="*/ 23762 h 347"/>
              <a:gd name="T42" fmla="*/ 119803 w 356"/>
              <a:gd name="T43" fmla="*/ 39903 h 347"/>
              <a:gd name="T44" fmla="*/ 131513 w 356"/>
              <a:gd name="T45" fmla="*/ 35867 h 347"/>
              <a:gd name="T46" fmla="*/ 135567 w 356"/>
              <a:gd name="T47" fmla="*/ 23762 h 347"/>
              <a:gd name="T48" fmla="*/ 147727 w 356"/>
              <a:gd name="T49" fmla="*/ 67700 h 347"/>
              <a:gd name="T50" fmla="*/ 147727 w 356"/>
              <a:gd name="T51" fmla="*/ 67700 h 347"/>
              <a:gd name="T52" fmla="*/ 135567 w 356"/>
              <a:gd name="T53" fmla="*/ 75770 h 347"/>
              <a:gd name="T54" fmla="*/ 147727 w 356"/>
              <a:gd name="T55" fmla="*/ 87427 h 347"/>
              <a:gd name="T56" fmla="*/ 159888 w 356"/>
              <a:gd name="T57" fmla="*/ 75770 h 347"/>
              <a:gd name="T58" fmla="*/ 147727 w 356"/>
              <a:gd name="T59" fmla="*/ 67700 h 347"/>
              <a:gd name="T60" fmla="*/ 79719 w 356"/>
              <a:gd name="T61" fmla="*/ 130916 h 347"/>
              <a:gd name="T62" fmla="*/ 79719 w 356"/>
              <a:gd name="T63" fmla="*/ 130916 h 347"/>
              <a:gd name="T64" fmla="*/ 71612 w 356"/>
              <a:gd name="T65" fmla="*/ 143470 h 347"/>
              <a:gd name="T66" fmla="*/ 79719 w 356"/>
              <a:gd name="T67" fmla="*/ 155127 h 347"/>
              <a:gd name="T68" fmla="*/ 87826 w 356"/>
              <a:gd name="T69" fmla="*/ 143470 h 347"/>
              <a:gd name="T70" fmla="*/ 79719 w 356"/>
              <a:gd name="T71" fmla="*/ 130916 h 347"/>
              <a:gd name="T72" fmla="*/ 27474 w 356"/>
              <a:gd name="T73" fmla="*/ 119259 h 347"/>
              <a:gd name="T74" fmla="*/ 27474 w 356"/>
              <a:gd name="T75" fmla="*/ 119259 h 347"/>
              <a:gd name="T76" fmla="*/ 23871 w 356"/>
              <a:gd name="T77" fmla="*/ 130916 h 347"/>
              <a:gd name="T78" fmla="*/ 40085 w 356"/>
              <a:gd name="T79" fmla="*/ 130916 h 347"/>
              <a:gd name="T80" fmla="*/ 40085 w 356"/>
              <a:gd name="T81" fmla="*/ 115224 h 347"/>
              <a:gd name="T82" fmla="*/ 27474 w 356"/>
              <a:gd name="T83" fmla="*/ 119259 h 347"/>
              <a:gd name="T84" fmla="*/ 23871 w 356"/>
              <a:gd name="T85" fmla="*/ 23762 h 347"/>
              <a:gd name="T86" fmla="*/ 23871 w 356"/>
              <a:gd name="T87" fmla="*/ 23762 h 347"/>
              <a:gd name="T88" fmla="*/ 23871 w 356"/>
              <a:gd name="T89" fmla="*/ 35867 h 347"/>
              <a:gd name="T90" fmla="*/ 40085 w 356"/>
              <a:gd name="T91" fmla="*/ 39903 h 347"/>
              <a:gd name="T92" fmla="*/ 40085 w 356"/>
              <a:gd name="T93" fmla="*/ 23762 h 347"/>
              <a:gd name="T94" fmla="*/ 23871 w 356"/>
              <a:gd name="T95" fmla="*/ 23762 h 347"/>
              <a:gd name="T96" fmla="*/ 119803 w 356"/>
              <a:gd name="T97" fmla="*/ 130916 h 347"/>
              <a:gd name="T98" fmla="*/ 119803 w 356"/>
              <a:gd name="T99" fmla="*/ 130916 h 347"/>
              <a:gd name="T100" fmla="*/ 135567 w 356"/>
              <a:gd name="T101" fmla="*/ 130916 h 347"/>
              <a:gd name="T102" fmla="*/ 131513 w 356"/>
              <a:gd name="T103" fmla="*/ 119259 h 347"/>
              <a:gd name="T104" fmla="*/ 119803 w 356"/>
              <a:gd name="T105" fmla="*/ 115224 h 347"/>
              <a:gd name="T106" fmla="*/ 119803 w 356"/>
              <a:gd name="T107" fmla="*/ 130916 h 347"/>
              <a:gd name="T108" fmla="*/ 79719 w 356"/>
              <a:gd name="T109" fmla="*/ 20175 h 347"/>
              <a:gd name="T110" fmla="*/ 79719 w 356"/>
              <a:gd name="T111" fmla="*/ 20175 h 347"/>
              <a:gd name="T112" fmla="*/ 87826 w 356"/>
              <a:gd name="T113" fmla="*/ 8070 h 347"/>
              <a:gd name="T114" fmla="*/ 79719 w 356"/>
              <a:gd name="T115" fmla="*/ 0 h 347"/>
              <a:gd name="T116" fmla="*/ 71612 w 356"/>
              <a:gd name="T117" fmla="*/ 8070 h 347"/>
              <a:gd name="T118" fmla="*/ 79719 w 356"/>
              <a:gd name="T119" fmla="*/ 20175 h 347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356" h="347">
                <a:moveTo>
                  <a:pt x="177" y="89"/>
                </a:moveTo>
                <a:lnTo>
                  <a:pt x="177" y="89"/>
                </a:lnTo>
                <a:cubicBezTo>
                  <a:pt x="133" y="89"/>
                  <a:pt x="98" y="124"/>
                  <a:pt x="98" y="169"/>
                </a:cubicBezTo>
                <a:cubicBezTo>
                  <a:pt x="98" y="213"/>
                  <a:pt x="133" y="248"/>
                  <a:pt x="177" y="248"/>
                </a:cubicBezTo>
                <a:cubicBezTo>
                  <a:pt x="221" y="248"/>
                  <a:pt x="257" y="213"/>
                  <a:pt x="257" y="169"/>
                </a:cubicBezTo>
                <a:cubicBezTo>
                  <a:pt x="257" y="124"/>
                  <a:pt x="221" y="89"/>
                  <a:pt x="177" y="89"/>
                </a:cubicBezTo>
                <a:close/>
                <a:moveTo>
                  <a:pt x="177" y="222"/>
                </a:moveTo>
                <a:lnTo>
                  <a:pt x="177" y="222"/>
                </a:lnTo>
                <a:cubicBezTo>
                  <a:pt x="151" y="222"/>
                  <a:pt x="124" y="195"/>
                  <a:pt x="124" y="169"/>
                </a:cubicBezTo>
                <a:cubicBezTo>
                  <a:pt x="124" y="142"/>
                  <a:pt x="151" y="124"/>
                  <a:pt x="177" y="124"/>
                </a:cubicBezTo>
                <a:cubicBezTo>
                  <a:pt x="204" y="124"/>
                  <a:pt x="230" y="142"/>
                  <a:pt x="230" y="169"/>
                </a:cubicBezTo>
                <a:cubicBezTo>
                  <a:pt x="230" y="195"/>
                  <a:pt x="204" y="222"/>
                  <a:pt x="177" y="222"/>
                </a:cubicBezTo>
                <a:close/>
                <a:moveTo>
                  <a:pt x="26" y="151"/>
                </a:moveTo>
                <a:lnTo>
                  <a:pt x="26" y="151"/>
                </a:lnTo>
                <a:cubicBezTo>
                  <a:pt x="17" y="151"/>
                  <a:pt x="0" y="160"/>
                  <a:pt x="0" y="169"/>
                </a:cubicBezTo>
                <a:cubicBezTo>
                  <a:pt x="0" y="186"/>
                  <a:pt x="17" y="195"/>
                  <a:pt x="26" y="195"/>
                </a:cubicBezTo>
                <a:cubicBezTo>
                  <a:pt x="45" y="195"/>
                  <a:pt x="53" y="186"/>
                  <a:pt x="53" y="169"/>
                </a:cubicBezTo>
                <a:cubicBezTo>
                  <a:pt x="53" y="160"/>
                  <a:pt x="45" y="151"/>
                  <a:pt x="26" y="151"/>
                </a:cubicBezTo>
                <a:close/>
                <a:moveTo>
                  <a:pt x="301" y="53"/>
                </a:moveTo>
                <a:lnTo>
                  <a:pt x="301" y="53"/>
                </a:lnTo>
                <a:cubicBezTo>
                  <a:pt x="292" y="45"/>
                  <a:pt x="274" y="45"/>
                  <a:pt x="266" y="53"/>
                </a:cubicBezTo>
                <a:cubicBezTo>
                  <a:pt x="257" y="63"/>
                  <a:pt x="257" y="80"/>
                  <a:pt x="266" y="89"/>
                </a:cubicBezTo>
                <a:cubicBezTo>
                  <a:pt x="274" y="89"/>
                  <a:pt x="283" y="89"/>
                  <a:pt x="292" y="80"/>
                </a:cubicBezTo>
                <a:cubicBezTo>
                  <a:pt x="301" y="71"/>
                  <a:pt x="310" y="53"/>
                  <a:pt x="301" y="53"/>
                </a:cubicBezTo>
                <a:close/>
                <a:moveTo>
                  <a:pt x="328" y="151"/>
                </a:moveTo>
                <a:lnTo>
                  <a:pt x="328" y="151"/>
                </a:lnTo>
                <a:cubicBezTo>
                  <a:pt x="310" y="151"/>
                  <a:pt x="301" y="160"/>
                  <a:pt x="301" y="169"/>
                </a:cubicBezTo>
                <a:cubicBezTo>
                  <a:pt x="301" y="186"/>
                  <a:pt x="310" y="195"/>
                  <a:pt x="328" y="195"/>
                </a:cubicBezTo>
                <a:cubicBezTo>
                  <a:pt x="336" y="195"/>
                  <a:pt x="355" y="186"/>
                  <a:pt x="355" y="169"/>
                </a:cubicBezTo>
                <a:cubicBezTo>
                  <a:pt x="355" y="160"/>
                  <a:pt x="336" y="151"/>
                  <a:pt x="328" y="151"/>
                </a:cubicBezTo>
                <a:close/>
                <a:moveTo>
                  <a:pt x="177" y="292"/>
                </a:moveTo>
                <a:lnTo>
                  <a:pt x="177" y="292"/>
                </a:lnTo>
                <a:cubicBezTo>
                  <a:pt x="168" y="292"/>
                  <a:pt x="159" y="311"/>
                  <a:pt x="159" y="320"/>
                </a:cubicBezTo>
                <a:cubicBezTo>
                  <a:pt x="159" y="337"/>
                  <a:pt x="168" y="346"/>
                  <a:pt x="177" y="346"/>
                </a:cubicBezTo>
                <a:cubicBezTo>
                  <a:pt x="186" y="346"/>
                  <a:pt x="195" y="337"/>
                  <a:pt x="195" y="320"/>
                </a:cubicBezTo>
                <a:cubicBezTo>
                  <a:pt x="195" y="311"/>
                  <a:pt x="186" y="292"/>
                  <a:pt x="177" y="292"/>
                </a:cubicBezTo>
                <a:close/>
                <a:moveTo>
                  <a:pt x="61" y="266"/>
                </a:moveTo>
                <a:lnTo>
                  <a:pt x="61" y="266"/>
                </a:lnTo>
                <a:cubicBezTo>
                  <a:pt x="53" y="275"/>
                  <a:pt x="45" y="284"/>
                  <a:pt x="53" y="292"/>
                </a:cubicBezTo>
                <a:cubicBezTo>
                  <a:pt x="61" y="301"/>
                  <a:pt x="80" y="301"/>
                  <a:pt x="89" y="292"/>
                </a:cubicBezTo>
                <a:cubicBezTo>
                  <a:pt x="98" y="284"/>
                  <a:pt x="98" y="266"/>
                  <a:pt x="89" y="257"/>
                </a:cubicBezTo>
                <a:cubicBezTo>
                  <a:pt x="80" y="248"/>
                  <a:pt x="71" y="257"/>
                  <a:pt x="61" y="266"/>
                </a:cubicBezTo>
                <a:close/>
                <a:moveTo>
                  <a:pt x="53" y="53"/>
                </a:moveTo>
                <a:lnTo>
                  <a:pt x="53" y="53"/>
                </a:lnTo>
                <a:cubicBezTo>
                  <a:pt x="45" y="63"/>
                  <a:pt x="45" y="71"/>
                  <a:pt x="53" y="80"/>
                </a:cubicBezTo>
                <a:cubicBezTo>
                  <a:pt x="71" y="89"/>
                  <a:pt x="80" y="98"/>
                  <a:pt x="89" y="89"/>
                </a:cubicBezTo>
                <a:cubicBezTo>
                  <a:pt x="98" y="80"/>
                  <a:pt x="98" y="63"/>
                  <a:pt x="89" y="53"/>
                </a:cubicBezTo>
                <a:cubicBezTo>
                  <a:pt x="80" y="45"/>
                  <a:pt x="61" y="45"/>
                  <a:pt x="53" y="53"/>
                </a:cubicBezTo>
                <a:close/>
                <a:moveTo>
                  <a:pt x="266" y="292"/>
                </a:moveTo>
                <a:lnTo>
                  <a:pt x="266" y="292"/>
                </a:lnTo>
                <a:cubicBezTo>
                  <a:pt x="274" y="301"/>
                  <a:pt x="292" y="301"/>
                  <a:pt x="301" y="292"/>
                </a:cubicBezTo>
                <a:cubicBezTo>
                  <a:pt x="310" y="284"/>
                  <a:pt x="310" y="275"/>
                  <a:pt x="292" y="266"/>
                </a:cubicBezTo>
                <a:cubicBezTo>
                  <a:pt x="283" y="257"/>
                  <a:pt x="274" y="248"/>
                  <a:pt x="266" y="257"/>
                </a:cubicBezTo>
                <a:cubicBezTo>
                  <a:pt x="257" y="266"/>
                  <a:pt x="257" y="284"/>
                  <a:pt x="266" y="292"/>
                </a:cubicBezTo>
                <a:close/>
                <a:moveTo>
                  <a:pt x="177" y="45"/>
                </a:moveTo>
                <a:lnTo>
                  <a:pt x="177" y="45"/>
                </a:lnTo>
                <a:cubicBezTo>
                  <a:pt x="186" y="45"/>
                  <a:pt x="195" y="36"/>
                  <a:pt x="195" y="18"/>
                </a:cubicBezTo>
                <a:cubicBezTo>
                  <a:pt x="195" y="9"/>
                  <a:pt x="186" y="0"/>
                  <a:pt x="177" y="0"/>
                </a:cubicBezTo>
                <a:cubicBezTo>
                  <a:pt x="168" y="0"/>
                  <a:pt x="159" y="9"/>
                  <a:pt x="159" y="18"/>
                </a:cubicBezTo>
                <a:cubicBezTo>
                  <a:pt x="159" y="36"/>
                  <a:pt x="168" y="45"/>
                  <a:pt x="177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7" name="Freeform 84"/>
          <p:cNvSpPr>
            <a:spLocks noChangeArrowheads="1"/>
          </p:cNvSpPr>
          <p:nvPr/>
        </p:nvSpPr>
        <p:spPr bwMode="auto">
          <a:xfrm>
            <a:off x="9354757" y="10007324"/>
            <a:ext cx="597320" cy="597320"/>
          </a:xfrm>
          <a:custGeom>
            <a:avLst/>
            <a:gdLst>
              <a:gd name="T0" fmla="*/ 209729 w 497"/>
              <a:gd name="T1" fmla="*/ 103092 h 498"/>
              <a:gd name="T2" fmla="*/ 190053 w 497"/>
              <a:gd name="T3" fmla="*/ 111125 h 498"/>
              <a:gd name="T4" fmla="*/ 209729 w 497"/>
              <a:gd name="T5" fmla="*/ 122728 h 498"/>
              <a:gd name="T6" fmla="*/ 209729 w 497"/>
              <a:gd name="T7" fmla="*/ 103092 h 498"/>
              <a:gd name="T8" fmla="*/ 110454 w 497"/>
              <a:gd name="T9" fmla="*/ 51769 h 498"/>
              <a:gd name="T10" fmla="*/ 110454 w 497"/>
              <a:gd name="T11" fmla="*/ 174497 h 498"/>
              <a:gd name="T12" fmla="*/ 110454 w 497"/>
              <a:gd name="T13" fmla="*/ 51769 h 498"/>
              <a:gd name="T14" fmla="*/ 110454 w 497"/>
              <a:gd name="T15" fmla="*/ 154415 h 498"/>
              <a:gd name="T16" fmla="*/ 110454 w 497"/>
              <a:gd name="T17" fmla="*/ 67389 h 498"/>
              <a:gd name="T18" fmla="*/ 110454 w 497"/>
              <a:gd name="T19" fmla="*/ 154415 h 498"/>
              <a:gd name="T20" fmla="*/ 31750 w 497"/>
              <a:gd name="T21" fmla="*/ 111125 h 498"/>
              <a:gd name="T22" fmla="*/ 11627 w 497"/>
              <a:gd name="T23" fmla="*/ 103092 h 498"/>
              <a:gd name="T24" fmla="*/ 11627 w 497"/>
              <a:gd name="T25" fmla="*/ 122728 h 498"/>
              <a:gd name="T26" fmla="*/ 31750 w 497"/>
              <a:gd name="T27" fmla="*/ 111125 h 498"/>
              <a:gd name="T28" fmla="*/ 110454 w 497"/>
              <a:gd name="T29" fmla="*/ 35703 h 498"/>
              <a:gd name="T30" fmla="*/ 118504 w 497"/>
              <a:gd name="T31" fmla="*/ 12050 h 498"/>
              <a:gd name="T32" fmla="*/ 102852 w 497"/>
              <a:gd name="T33" fmla="*/ 12050 h 498"/>
              <a:gd name="T34" fmla="*/ 110454 w 497"/>
              <a:gd name="T35" fmla="*/ 35703 h 498"/>
              <a:gd name="T36" fmla="*/ 110454 w 497"/>
              <a:gd name="T37" fmla="*/ 190117 h 498"/>
              <a:gd name="T38" fmla="*/ 102852 w 497"/>
              <a:gd name="T39" fmla="*/ 209754 h 498"/>
              <a:gd name="T40" fmla="*/ 118504 w 497"/>
              <a:gd name="T41" fmla="*/ 209754 h 498"/>
              <a:gd name="T42" fmla="*/ 110454 w 497"/>
              <a:gd name="T43" fmla="*/ 190117 h 498"/>
              <a:gd name="T44" fmla="*/ 194077 w 497"/>
              <a:gd name="T45" fmla="*/ 43736 h 498"/>
              <a:gd name="T46" fmla="*/ 177979 w 497"/>
              <a:gd name="T47" fmla="*/ 32133 h 498"/>
              <a:gd name="T48" fmla="*/ 169930 w 497"/>
              <a:gd name="T49" fmla="*/ 51769 h 498"/>
              <a:gd name="T50" fmla="*/ 194077 w 497"/>
              <a:gd name="T51" fmla="*/ 43736 h 498"/>
              <a:gd name="T52" fmla="*/ 35327 w 497"/>
              <a:gd name="T53" fmla="*/ 174497 h 498"/>
              <a:gd name="T54" fmla="*/ 27278 w 497"/>
              <a:gd name="T55" fmla="*/ 194134 h 498"/>
              <a:gd name="T56" fmla="*/ 47401 w 497"/>
              <a:gd name="T57" fmla="*/ 186101 h 498"/>
              <a:gd name="T58" fmla="*/ 35327 w 497"/>
              <a:gd name="T59" fmla="*/ 174497 h 498"/>
              <a:gd name="T60" fmla="*/ 43377 w 497"/>
              <a:gd name="T61" fmla="*/ 32133 h 498"/>
              <a:gd name="T62" fmla="*/ 27278 w 497"/>
              <a:gd name="T63" fmla="*/ 43736 h 498"/>
              <a:gd name="T64" fmla="*/ 51426 w 497"/>
              <a:gd name="T65" fmla="*/ 51769 h 498"/>
              <a:gd name="T66" fmla="*/ 43377 w 497"/>
              <a:gd name="T67" fmla="*/ 32133 h 498"/>
              <a:gd name="T68" fmla="*/ 169930 w 497"/>
              <a:gd name="T69" fmla="*/ 186101 h 498"/>
              <a:gd name="T70" fmla="*/ 194077 w 497"/>
              <a:gd name="T71" fmla="*/ 194134 h 498"/>
              <a:gd name="T72" fmla="*/ 186028 w 497"/>
              <a:gd name="T73" fmla="*/ 174497 h 498"/>
              <a:gd name="T74" fmla="*/ 169930 w 497"/>
              <a:gd name="T75" fmla="*/ 186101 h 49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7" h="498">
                <a:moveTo>
                  <a:pt x="469" y="231"/>
                </a:moveTo>
                <a:lnTo>
                  <a:pt x="469" y="231"/>
                </a:lnTo>
                <a:cubicBezTo>
                  <a:pt x="469" y="231"/>
                  <a:pt x="451" y="231"/>
                  <a:pt x="443" y="231"/>
                </a:cubicBezTo>
                <a:cubicBezTo>
                  <a:pt x="434" y="231"/>
                  <a:pt x="425" y="240"/>
                  <a:pt x="425" y="249"/>
                </a:cubicBezTo>
                <a:cubicBezTo>
                  <a:pt x="425" y="266"/>
                  <a:pt x="434" y="275"/>
                  <a:pt x="443" y="275"/>
                </a:cubicBezTo>
                <a:cubicBezTo>
                  <a:pt x="451" y="275"/>
                  <a:pt x="469" y="275"/>
                  <a:pt x="469" y="275"/>
                </a:cubicBezTo>
                <a:cubicBezTo>
                  <a:pt x="487" y="275"/>
                  <a:pt x="496" y="266"/>
                  <a:pt x="496" y="249"/>
                </a:cubicBezTo>
                <a:cubicBezTo>
                  <a:pt x="496" y="240"/>
                  <a:pt x="487" y="231"/>
                  <a:pt x="469" y="231"/>
                </a:cubicBezTo>
                <a:close/>
                <a:moveTo>
                  <a:pt x="247" y="116"/>
                </a:moveTo>
                <a:lnTo>
                  <a:pt x="247" y="116"/>
                </a:lnTo>
                <a:cubicBezTo>
                  <a:pt x="168" y="116"/>
                  <a:pt x="115" y="178"/>
                  <a:pt x="115" y="249"/>
                </a:cubicBezTo>
                <a:cubicBezTo>
                  <a:pt x="115" y="328"/>
                  <a:pt x="168" y="391"/>
                  <a:pt x="247" y="391"/>
                </a:cubicBezTo>
                <a:cubicBezTo>
                  <a:pt x="327" y="391"/>
                  <a:pt x="380" y="328"/>
                  <a:pt x="380" y="249"/>
                </a:cubicBezTo>
                <a:cubicBezTo>
                  <a:pt x="380" y="178"/>
                  <a:pt x="327" y="116"/>
                  <a:pt x="247" y="116"/>
                </a:cubicBezTo>
                <a:close/>
                <a:moveTo>
                  <a:pt x="247" y="346"/>
                </a:moveTo>
                <a:lnTo>
                  <a:pt x="247" y="346"/>
                </a:lnTo>
                <a:cubicBezTo>
                  <a:pt x="194" y="346"/>
                  <a:pt x="150" y="302"/>
                  <a:pt x="150" y="249"/>
                </a:cubicBezTo>
                <a:cubicBezTo>
                  <a:pt x="150" y="196"/>
                  <a:pt x="194" y="151"/>
                  <a:pt x="247" y="151"/>
                </a:cubicBezTo>
                <a:cubicBezTo>
                  <a:pt x="300" y="151"/>
                  <a:pt x="345" y="196"/>
                  <a:pt x="345" y="249"/>
                </a:cubicBezTo>
                <a:cubicBezTo>
                  <a:pt x="345" y="302"/>
                  <a:pt x="300" y="346"/>
                  <a:pt x="247" y="346"/>
                </a:cubicBezTo>
                <a:close/>
                <a:moveTo>
                  <a:pt x="71" y="249"/>
                </a:moveTo>
                <a:lnTo>
                  <a:pt x="71" y="249"/>
                </a:lnTo>
                <a:cubicBezTo>
                  <a:pt x="71" y="240"/>
                  <a:pt x="61" y="231"/>
                  <a:pt x="53" y="231"/>
                </a:cubicBezTo>
                <a:cubicBezTo>
                  <a:pt x="44" y="231"/>
                  <a:pt x="26" y="231"/>
                  <a:pt x="26" y="231"/>
                </a:cubicBezTo>
                <a:cubicBezTo>
                  <a:pt x="8" y="231"/>
                  <a:pt x="0" y="240"/>
                  <a:pt x="0" y="249"/>
                </a:cubicBezTo>
                <a:cubicBezTo>
                  <a:pt x="0" y="266"/>
                  <a:pt x="8" y="275"/>
                  <a:pt x="26" y="275"/>
                </a:cubicBezTo>
                <a:cubicBezTo>
                  <a:pt x="26" y="275"/>
                  <a:pt x="44" y="275"/>
                  <a:pt x="53" y="275"/>
                </a:cubicBezTo>
                <a:cubicBezTo>
                  <a:pt x="61" y="275"/>
                  <a:pt x="71" y="266"/>
                  <a:pt x="71" y="249"/>
                </a:cubicBezTo>
                <a:close/>
                <a:moveTo>
                  <a:pt x="247" y="80"/>
                </a:moveTo>
                <a:lnTo>
                  <a:pt x="247" y="80"/>
                </a:lnTo>
                <a:cubicBezTo>
                  <a:pt x="256" y="80"/>
                  <a:pt x="265" y="62"/>
                  <a:pt x="265" y="53"/>
                </a:cubicBezTo>
                <a:cubicBezTo>
                  <a:pt x="265" y="45"/>
                  <a:pt x="265" y="36"/>
                  <a:pt x="265" y="27"/>
                </a:cubicBezTo>
                <a:cubicBezTo>
                  <a:pt x="265" y="18"/>
                  <a:pt x="256" y="0"/>
                  <a:pt x="247" y="0"/>
                </a:cubicBezTo>
                <a:cubicBezTo>
                  <a:pt x="239" y="0"/>
                  <a:pt x="230" y="18"/>
                  <a:pt x="230" y="27"/>
                </a:cubicBezTo>
                <a:cubicBezTo>
                  <a:pt x="230" y="36"/>
                  <a:pt x="230" y="45"/>
                  <a:pt x="230" y="53"/>
                </a:cubicBezTo>
                <a:cubicBezTo>
                  <a:pt x="230" y="62"/>
                  <a:pt x="239" y="80"/>
                  <a:pt x="247" y="80"/>
                </a:cubicBezTo>
                <a:close/>
                <a:moveTo>
                  <a:pt x="247" y="426"/>
                </a:moveTo>
                <a:lnTo>
                  <a:pt x="247" y="426"/>
                </a:lnTo>
                <a:cubicBezTo>
                  <a:pt x="239" y="426"/>
                  <a:pt x="230" y="435"/>
                  <a:pt x="230" y="453"/>
                </a:cubicBezTo>
                <a:lnTo>
                  <a:pt x="230" y="470"/>
                </a:lnTo>
                <a:cubicBezTo>
                  <a:pt x="230" y="488"/>
                  <a:pt x="239" y="497"/>
                  <a:pt x="247" y="497"/>
                </a:cubicBezTo>
                <a:cubicBezTo>
                  <a:pt x="256" y="497"/>
                  <a:pt x="265" y="488"/>
                  <a:pt x="265" y="470"/>
                </a:cubicBezTo>
                <a:lnTo>
                  <a:pt x="265" y="453"/>
                </a:lnTo>
                <a:cubicBezTo>
                  <a:pt x="265" y="435"/>
                  <a:pt x="256" y="426"/>
                  <a:pt x="247" y="426"/>
                </a:cubicBezTo>
                <a:close/>
                <a:moveTo>
                  <a:pt x="434" y="98"/>
                </a:moveTo>
                <a:lnTo>
                  <a:pt x="434" y="98"/>
                </a:lnTo>
                <a:cubicBezTo>
                  <a:pt x="443" y="89"/>
                  <a:pt x="443" y="72"/>
                  <a:pt x="434" y="62"/>
                </a:cubicBezTo>
                <a:cubicBezTo>
                  <a:pt x="425" y="53"/>
                  <a:pt x="416" y="62"/>
                  <a:pt x="398" y="72"/>
                </a:cubicBezTo>
                <a:cubicBezTo>
                  <a:pt x="398" y="72"/>
                  <a:pt x="390" y="80"/>
                  <a:pt x="380" y="89"/>
                </a:cubicBezTo>
                <a:cubicBezTo>
                  <a:pt x="372" y="98"/>
                  <a:pt x="372" y="107"/>
                  <a:pt x="380" y="116"/>
                </a:cubicBezTo>
                <a:cubicBezTo>
                  <a:pt x="390" y="125"/>
                  <a:pt x="407" y="125"/>
                  <a:pt x="416" y="116"/>
                </a:cubicBezTo>
                <a:cubicBezTo>
                  <a:pt x="416" y="107"/>
                  <a:pt x="425" y="98"/>
                  <a:pt x="434" y="98"/>
                </a:cubicBezTo>
                <a:close/>
                <a:moveTo>
                  <a:pt x="79" y="391"/>
                </a:moveTo>
                <a:lnTo>
                  <a:pt x="79" y="391"/>
                </a:lnTo>
                <a:cubicBezTo>
                  <a:pt x="79" y="391"/>
                  <a:pt x="71" y="400"/>
                  <a:pt x="61" y="408"/>
                </a:cubicBezTo>
                <a:cubicBezTo>
                  <a:pt x="53" y="417"/>
                  <a:pt x="53" y="426"/>
                  <a:pt x="61" y="435"/>
                </a:cubicBezTo>
                <a:cubicBezTo>
                  <a:pt x="71" y="444"/>
                  <a:pt x="79" y="444"/>
                  <a:pt x="97" y="435"/>
                </a:cubicBezTo>
                <a:lnTo>
                  <a:pt x="106" y="417"/>
                </a:lnTo>
                <a:cubicBezTo>
                  <a:pt x="124" y="408"/>
                  <a:pt x="124" y="391"/>
                  <a:pt x="115" y="381"/>
                </a:cubicBezTo>
                <a:cubicBezTo>
                  <a:pt x="106" y="381"/>
                  <a:pt x="88" y="381"/>
                  <a:pt x="79" y="391"/>
                </a:cubicBezTo>
                <a:close/>
                <a:moveTo>
                  <a:pt x="97" y="72"/>
                </a:moveTo>
                <a:lnTo>
                  <a:pt x="97" y="72"/>
                </a:lnTo>
                <a:cubicBezTo>
                  <a:pt x="79" y="62"/>
                  <a:pt x="71" y="53"/>
                  <a:pt x="61" y="62"/>
                </a:cubicBezTo>
                <a:cubicBezTo>
                  <a:pt x="53" y="72"/>
                  <a:pt x="53" y="89"/>
                  <a:pt x="61" y="98"/>
                </a:cubicBezTo>
                <a:cubicBezTo>
                  <a:pt x="71" y="98"/>
                  <a:pt x="79" y="107"/>
                  <a:pt x="79" y="116"/>
                </a:cubicBezTo>
                <a:cubicBezTo>
                  <a:pt x="88" y="125"/>
                  <a:pt x="106" y="125"/>
                  <a:pt x="115" y="116"/>
                </a:cubicBezTo>
                <a:cubicBezTo>
                  <a:pt x="124" y="107"/>
                  <a:pt x="124" y="98"/>
                  <a:pt x="106" y="89"/>
                </a:cubicBezTo>
                <a:cubicBezTo>
                  <a:pt x="106" y="80"/>
                  <a:pt x="97" y="72"/>
                  <a:pt x="97" y="72"/>
                </a:cubicBezTo>
                <a:close/>
                <a:moveTo>
                  <a:pt x="380" y="417"/>
                </a:moveTo>
                <a:lnTo>
                  <a:pt x="380" y="417"/>
                </a:lnTo>
                <a:cubicBezTo>
                  <a:pt x="390" y="417"/>
                  <a:pt x="398" y="435"/>
                  <a:pt x="398" y="435"/>
                </a:cubicBezTo>
                <a:cubicBezTo>
                  <a:pt x="416" y="444"/>
                  <a:pt x="425" y="444"/>
                  <a:pt x="434" y="435"/>
                </a:cubicBezTo>
                <a:cubicBezTo>
                  <a:pt x="443" y="426"/>
                  <a:pt x="443" y="417"/>
                  <a:pt x="434" y="408"/>
                </a:cubicBezTo>
                <a:cubicBezTo>
                  <a:pt x="425" y="400"/>
                  <a:pt x="416" y="391"/>
                  <a:pt x="416" y="391"/>
                </a:cubicBezTo>
                <a:cubicBezTo>
                  <a:pt x="407" y="381"/>
                  <a:pt x="390" y="381"/>
                  <a:pt x="380" y="381"/>
                </a:cubicBezTo>
                <a:cubicBezTo>
                  <a:pt x="372" y="391"/>
                  <a:pt x="372" y="408"/>
                  <a:pt x="380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8" name="Freeform 85"/>
          <p:cNvSpPr>
            <a:spLocks noChangeArrowheads="1"/>
          </p:cNvSpPr>
          <p:nvPr/>
        </p:nvSpPr>
        <p:spPr bwMode="auto">
          <a:xfrm>
            <a:off x="1009355" y="5262903"/>
            <a:ext cx="537588" cy="529054"/>
          </a:xfrm>
          <a:custGeom>
            <a:avLst/>
            <a:gdLst>
              <a:gd name="T0" fmla="*/ 199574 w 444"/>
              <a:gd name="T1" fmla="*/ 71952 h 435"/>
              <a:gd name="T2" fmla="*/ 127944 w 444"/>
              <a:gd name="T3" fmla="*/ 71952 h 435"/>
              <a:gd name="T4" fmla="*/ 100013 w 444"/>
              <a:gd name="T5" fmla="*/ 0 h 435"/>
              <a:gd name="T6" fmla="*/ 72081 w 444"/>
              <a:gd name="T7" fmla="*/ 71952 h 435"/>
              <a:gd name="T8" fmla="*/ 0 w 444"/>
              <a:gd name="T9" fmla="*/ 71952 h 435"/>
              <a:gd name="T10" fmla="*/ 59917 w 444"/>
              <a:gd name="T11" fmla="*/ 115847 h 435"/>
              <a:gd name="T12" fmla="*/ 39645 w 444"/>
              <a:gd name="T13" fmla="*/ 196397 h 435"/>
              <a:gd name="T14" fmla="*/ 100013 w 444"/>
              <a:gd name="T15" fmla="*/ 147977 h 435"/>
              <a:gd name="T16" fmla="*/ 159479 w 444"/>
              <a:gd name="T17" fmla="*/ 196397 h 435"/>
              <a:gd name="T18" fmla="*/ 139657 w 444"/>
              <a:gd name="T19" fmla="*/ 115847 h 435"/>
              <a:gd name="T20" fmla="*/ 199574 w 444"/>
              <a:gd name="T21" fmla="*/ 71952 h 435"/>
              <a:gd name="T22" fmla="*/ 100013 w 444"/>
              <a:gd name="T23" fmla="*/ 128066 h 435"/>
              <a:gd name="T24" fmla="*/ 63521 w 444"/>
              <a:gd name="T25" fmla="*/ 155670 h 435"/>
              <a:gd name="T26" fmla="*/ 79740 w 444"/>
              <a:gd name="T27" fmla="*/ 115847 h 435"/>
              <a:gd name="T28" fmla="*/ 47754 w 444"/>
              <a:gd name="T29" fmla="*/ 87791 h 435"/>
              <a:gd name="T30" fmla="*/ 87849 w 444"/>
              <a:gd name="T31" fmla="*/ 91863 h 435"/>
              <a:gd name="T32" fmla="*/ 100013 w 444"/>
              <a:gd name="T33" fmla="*/ 43895 h 435"/>
              <a:gd name="T34" fmla="*/ 111726 w 444"/>
              <a:gd name="T35" fmla="*/ 91863 h 435"/>
              <a:gd name="T36" fmla="*/ 151821 w 444"/>
              <a:gd name="T37" fmla="*/ 87791 h 435"/>
              <a:gd name="T38" fmla="*/ 119835 w 444"/>
              <a:gd name="T39" fmla="*/ 115847 h 435"/>
              <a:gd name="T40" fmla="*/ 131998 w 444"/>
              <a:gd name="T41" fmla="*/ 155670 h 435"/>
              <a:gd name="T42" fmla="*/ 100013 w 444"/>
              <a:gd name="T43" fmla="*/ 128066 h 43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44" h="435">
                <a:moveTo>
                  <a:pt x="443" y="159"/>
                </a:moveTo>
                <a:lnTo>
                  <a:pt x="284" y="159"/>
                </a:lnTo>
                <a:lnTo>
                  <a:pt x="222" y="0"/>
                </a:lnTo>
                <a:lnTo>
                  <a:pt x="160" y="159"/>
                </a:lnTo>
                <a:lnTo>
                  <a:pt x="0" y="159"/>
                </a:lnTo>
                <a:lnTo>
                  <a:pt x="133" y="256"/>
                </a:lnTo>
                <a:lnTo>
                  <a:pt x="88" y="434"/>
                </a:lnTo>
                <a:lnTo>
                  <a:pt x="222" y="327"/>
                </a:lnTo>
                <a:lnTo>
                  <a:pt x="354" y="434"/>
                </a:lnTo>
                <a:lnTo>
                  <a:pt x="310" y="256"/>
                </a:lnTo>
                <a:lnTo>
                  <a:pt x="443" y="159"/>
                </a:lnTo>
                <a:close/>
                <a:moveTo>
                  <a:pt x="222" y="283"/>
                </a:moveTo>
                <a:lnTo>
                  <a:pt x="141" y="344"/>
                </a:lnTo>
                <a:lnTo>
                  <a:pt x="177" y="256"/>
                </a:lnTo>
                <a:lnTo>
                  <a:pt x="106" y="194"/>
                </a:lnTo>
                <a:lnTo>
                  <a:pt x="195" y="203"/>
                </a:lnTo>
                <a:lnTo>
                  <a:pt x="222" y="97"/>
                </a:lnTo>
                <a:lnTo>
                  <a:pt x="248" y="203"/>
                </a:lnTo>
                <a:lnTo>
                  <a:pt x="337" y="194"/>
                </a:lnTo>
                <a:lnTo>
                  <a:pt x="266" y="256"/>
                </a:lnTo>
                <a:lnTo>
                  <a:pt x="293" y="344"/>
                </a:lnTo>
                <a:lnTo>
                  <a:pt x="222" y="2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9" name="Freeform 86"/>
          <p:cNvSpPr>
            <a:spLocks noChangeArrowheads="1"/>
          </p:cNvSpPr>
          <p:nvPr/>
        </p:nvSpPr>
        <p:spPr bwMode="auto">
          <a:xfrm>
            <a:off x="16565254" y="4110931"/>
            <a:ext cx="529054" cy="430922"/>
          </a:xfrm>
          <a:custGeom>
            <a:avLst/>
            <a:gdLst>
              <a:gd name="T0" fmla="*/ 176854 w 443"/>
              <a:gd name="T1" fmla="*/ 16214 h 356"/>
              <a:gd name="T2" fmla="*/ 176854 w 443"/>
              <a:gd name="T3" fmla="*/ 16214 h 356"/>
              <a:gd name="T4" fmla="*/ 109756 w 443"/>
              <a:gd name="T5" fmla="*/ 16214 h 356"/>
              <a:gd name="T6" fmla="*/ 98203 w 443"/>
              <a:gd name="T7" fmla="*/ 27924 h 356"/>
              <a:gd name="T8" fmla="*/ 86205 w 443"/>
              <a:gd name="T9" fmla="*/ 16214 h 356"/>
              <a:gd name="T10" fmla="*/ 19552 w 443"/>
              <a:gd name="T11" fmla="*/ 16214 h 356"/>
              <a:gd name="T12" fmla="*/ 19552 w 443"/>
              <a:gd name="T13" fmla="*/ 83772 h 356"/>
              <a:gd name="T14" fmla="*/ 98203 w 443"/>
              <a:gd name="T15" fmla="*/ 159887 h 356"/>
              <a:gd name="T16" fmla="*/ 176854 w 443"/>
              <a:gd name="T17" fmla="*/ 83772 h 356"/>
              <a:gd name="T18" fmla="*/ 176854 w 443"/>
              <a:gd name="T19" fmla="*/ 16214 h 356"/>
              <a:gd name="T20" fmla="*/ 165301 w 443"/>
              <a:gd name="T21" fmla="*/ 72062 h 356"/>
              <a:gd name="T22" fmla="*/ 165301 w 443"/>
              <a:gd name="T23" fmla="*/ 72062 h 356"/>
              <a:gd name="T24" fmla="*/ 98203 w 443"/>
              <a:gd name="T25" fmla="*/ 135566 h 356"/>
              <a:gd name="T26" fmla="*/ 31105 w 443"/>
              <a:gd name="T27" fmla="*/ 72062 h 356"/>
              <a:gd name="T28" fmla="*/ 19552 w 443"/>
              <a:gd name="T29" fmla="*/ 52245 h 356"/>
              <a:gd name="T30" fmla="*/ 31105 w 443"/>
              <a:gd name="T31" fmla="*/ 27924 h 356"/>
              <a:gd name="T32" fmla="*/ 51101 w 443"/>
              <a:gd name="T33" fmla="*/ 20267 h 356"/>
              <a:gd name="T34" fmla="*/ 74652 w 443"/>
              <a:gd name="T35" fmla="*/ 31977 h 356"/>
              <a:gd name="T36" fmla="*/ 98203 w 443"/>
              <a:gd name="T37" fmla="*/ 52245 h 356"/>
              <a:gd name="T38" fmla="*/ 122198 w 443"/>
              <a:gd name="T39" fmla="*/ 31977 h 356"/>
              <a:gd name="T40" fmla="*/ 145749 w 443"/>
              <a:gd name="T41" fmla="*/ 20267 h 356"/>
              <a:gd name="T42" fmla="*/ 165301 w 443"/>
              <a:gd name="T43" fmla="*/ 27924 h 356"/>
              <a:gd name="T44" fmla="*/ 176854 w 443"/>
              <a:gd name="T45" fmla="*/ 52245 h 356"/>
              <a:gd name="T46" fmla="*/ 165301 w 443"/>
              <a:gd name="T47" fmla="*/ 72062 h 35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43" h="356">
                <a:moveTo>
                  <a:pt x="398" y="36"/>
                </a:moveTo>
                <a:lnTo>
                  <a:pt x="398" y="36"/>
                </a:lnTo>
                <a:cubicBezTo>
                  <a:pt x="354" y="0"/>
                  <a:pt x="292" y="0"/>
                  <a:pt x="247" y="36"/>
                </a:cubicBezTo>
                <a:cubicBezTo>
                  <a:pt x="221" y="62"/>
                  <a:pt x="221" y="62"/>
                  <a:pt x="221" y="62"/>
                </a:cubicBezTo>
                <a:cubicBezTo>
                  <a:pt x="194" y="36"/>
                  <a:pt x="194" y="36"/>
                  <a:pt x="194" y="36"/>
                </a:cubicBezTo>
                <a:cubicBezTo>
                  <a:pt x="150" y="0"/>
                  <a:pt x="88" y="0"/>
                  <a:pt x="44" y="36"/>
                </a:cubicBezTo>
                <a:cubicBezTo>
                  <a:pt x="0" y="80"/>
                  <a:pt x="0" y="151"/>
                  <a:pt x="44" y="186"/>
                </a:cubicBezTo>
                <a:cubicBezTo>
                  <a:pt x="221" y="355"/>
                  <a:pt x="221" y="355"/>
                  <a:pt x="221" y="355"/>
                </a:cubicBezTo>
                <a:cubicBezTo>
                  <a:pt x="398" y="186"/>
                  <a:pt x="398" y="186"/>
                  <a:pt x="398" y="186"/>
                </a:cubicBezTo>
                <a:cubicBezTo>
                  <a:pt x="442" y="151"/>
                  <a:pt x="442" y="80"/>
                  <a:pt x="398" y="36"/>
                </a:cubicBezTo>
                <a:close/>
                <a:moveTo>
                  <a:pt x="372" y="160"/>
                </a:moveTo>
                <a:lnTo>
                  <a:pt x="372" y="160"/>
                </a:lnTo>
                <a:cubicBezTo>
                  <a:pt x="221" y="301"/>
                  <a:pt x="221" y="301"/>
                  <a:pt x="221" y="301"/>
                </a:cubicBezTo>
                <a:cubicBezTo>
                  <a:pt x="70" y="160"/>
                  <a:pt x="70" y="160"/>
                  <a:pt x="70" y="160"/>
                </a:cubicBezTo>
                <a:cubicBezTo>
                  <a:pt x="53" y="151"/>
                  <a:pt x="44" y="133"/>
                  <a:pt x="44" y="116"/>
                </a:cubicBezTo>
                <a:cubicBezTo>
                  <a:pt x="44" y="89"/>
                  <a:pt x="53" y="80"/>
                  <a:pt x="70" y="62"/>
                </a:cubicBezTo>
                <a:cubicBezTo>
                  <a:pt x="79" y="53"/>
                  <a:pt x="97" y="45"/>
                  <a:pt x="115" y="45"/>
                </a:cubicBezTo>
                <a:cubicBezTo>
                  <a:pt x="141" y="45"/>
                  <a:pt x="159" y="53"/>
                  <a:pt x="168" y="71"/>
                </a:cubicBezTo>
                <a:cubicBezTo>
                  <a:pt x="221" y="116"/>
                  <a:pt x="221" y="116"/>
                  <a:pt x="221" y="116"/>
                </a:cubicBezTo>
                <a:cubicBezTo>
                  <a:pt x="275" y="71"/>
                  <a:pt x="275" y="71"/>
                  <a:pt x="275" y="71"/>
                </a:cubicBezTo>
                <a:cubicBezTo>
                  <a:pt x="283" y="53"/>
                  <a:pt x="301" y="45"/>
                  <a:pt x="328" y="45"/>
                </a:cubicBezTo>
                <a:cubicBezTo>
                  <a:pt x="345" y="45"/>
                  <a:pt x="363" y="53"/>
                  <a:pt x="372" y="62"/>
                </a:cubicBezTo>
                <a:cubicBezTo>
                  <a:pt x="389" y="80"/>
                  <a:pt x="398" y="89"/>
                  <a:pt x="398" y="116"/>
                </a:cubicBezTo>
                <a:cubicBezTo>
                  <a:pt x="398" y="133"/>
                  <a:pt x="389" y="151"/>
                  <a:pt x="372" y="1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0" name="Freeform 87"/>
          <p:cNvSpPr>
            <a:spLocks noChangeArrowheads="1"/>
          </p:cNvSpPr>
          <p:nvPr/>
        </p:nvSpPr>
        <p:spPr bwMode="auto">
          <a:xfrm>
            <a:off x="3394364" y="8842550"/>
            <a:ext cx="554654" cy="546120"/>
          </a:xfrm>
          <a:custGeom>
            <a:avLst/>
            <a:gdLst>
              <a:gd name="T0" fmla="*/ 51370 w 462"/>
              <a:gd name="T1" fmla="*/ 67883 h 452"/>
              <a:gd name="T2" fmla="*/ 83086 w 462"/>
              <a:gd name="T3" fmla="*/ 43607 h 452"/>
              <a:gd name="T4" fmla="*/ 83086 w 462"/>
              <a:gd name="T5" fmla="*/ 31469 h 452"/>
              <a:gd name="T6" fmla="*/ 19655 w 462"/>
              <a:gd name="T7" fmla="*/ 39561 h 452"/>
              <a:gd name="T8" fmla="*/ 51370 w 462"/>
              <a:gd name="T9" fmla="*/ 67883 h 452"/>
              <a:gd name="T10" fmla="*/ 27695 w 462"/>
              <a:gd name="T11" fmla="*/ 87664 h 452"/>
              <a:gd name="T12" fmla="*/ 11614 w 462"/>
              <a:gd name="T13" fmla="*/ 55745 h 452"/>
              <a:gd name="T14" fmla="*/ 15634 w 462"/>
              <a:gd name="T15" fmla="*/ 151051 h 452"/>
              <a:gd name="T16" fmla="*/ 27695 w 462"/>
              <a:gd name="T17" fmla="*/ 87664 h 452"/>
              <a:gd name="T18" fmla="*/ 102741 w 462"/>
              <a:gd name="T19" fmla="*/ 15735 h 452"/>
              <a:gd name="T20" fmla="*/ 154558 w 462"/>
              <a:gd name="T21" fmla="*/ 11688 h 452"/>
              <a:gd name="T22" fmla="*/ 67452 w 462"/>
              <a:gd name="T23" fmla="*/ 3596 h 452"/>
              <a:gd name="T24" fmla="*/ 102741 w 462"/>
              <a:gd name="T25" fmla="*/ 15735 h 452"/>
              <a:gd name="T26" fmla="*/ 134456 w 462"/>
              <a:gd name="T27" fmla="*/ 119582 h 452"/>
              <a:gd name="T28" fmla="*/ 110781 w 462"/>
              <a:gd name="T29" fmla="*/ 59342 h 452"/>
              <a:gd name="T30" fmla="*/ 91127 w 462"/>
              <a:gd name="T31" fmla="*/ 55745 h 452"/>
              <a:gd name="T32" fmla="*/ 71472 w 462"/>
              <a:gd name="T33" fmla="*/ 87664 h 452"/>
              <a:gd name="T34" fmla="*/ 134456 w 462"/>
              <a:gd name="T35" fmla="*/ 119582 h 452"/>
              <a:gd name="T36" fmla="*/ 162152 w 462"/>
              <a:gd name="T37" fmla="*/ 147005 h 452"/>
              <a:gd name="T38" fmla="*/ 162152 w 462"/>
              <a:gd name="T39" fmla="*/ 182970 h 452"/>
              <a:gd name="T40" fmla="*/ 174213 w 462"/>
              <a:gd name="T41" fmla="*/ 135317 h 452"/>
              <a:gd name="T42" fmla="*/ 130436 w 462"/>
              <a:gd name="T43" fmla="*/ 135317 h 452"/>
              <a:gd name="T44" fmla="*/ 63431 w 462"/>
              <a:gd name="T45" fmla="*/ 107444 h 452"/>
              <a:gd name="T46" fmla="*/ 47797 w 462"/>
              <a:gd name="T47" fmla="*/ 107444 h 452"/>
              <a:gd name="T48" fmla="*/ 63431 w 462"/>
              <a:gd name="T49" fmla="*/ 195108 h 452"/>
              <a:gd name="T50" fmla="*/ 170192 w 462"/>
              <a:gd name="T51" fmla="*/ 23827 h 452"/>
              <a:gd name="T52" fmla="*/ 122842 w 462"/>
              <a:gd name="T53" fmla="*/ 35515 h 452"/>
              <a:gd name="T54" fmla="*/ 122842 w 462"/>
              <a:gd name="T55" fmla="*/ 47653 h 452"/>
              <a:gd name="T56" fmla="*/ 174213 w 462"/>
              <a:gd name="T57" fmla="*/ 119582 h 452"/>
              <a:gd name="T58" fmla="*/ 205928 w 462"/>
              <a:gd name="T59" fmla="*/ 99352 h 452"/>
              <a:gd name="T60" fmla="*/ 142497 w 462"/>
              <a:gd name="T61" fmla="*/ 147005 h 452"/>
              <a:gd name="T62" fmla="*/ 79066 w 462"/>
              <a:gd name="T63" fmla="*/ 199154 h 452"/>
              <a:gd name="T64" fmla="*/ 146517 w 462"/>
              <a:gd name="T65" fmla="*/ 195108 h 452"/>
              <a:gd name="T66" fmla="*/ 146517 w 462"/>
              <a:gd name="T67" fmla="*/ 151051 h 452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62" h="452">
                <a:moveTo>
                  <a:pt x="115" y="151"/>
                </a:moveTo>
                <a:lnTo>
                  <a:pt x="115" y="151"/>
                </a:lnTo>
                <a:lnTo>
                  <a:pt x="124" y="151"/>
                </a:lnTo>
                <a:cubicBezTo>
                  <a:pt x="142" y="132"/>
                  <a:pt x="160" y="115"/>
                  <a:pt x="186" y="97"/>
                </a:cubicBezTo>
                <a:lnTo>
                  <a:pt x="186" y="88"/>
                </a:lnTo>
                <a:cubicBezTo>
                  <a:pt x="186" y="79"/>
                  <a:pt x="186" y="79"/>
                  <a:pt x="186" y="70"/>
                </a:cubicBezTo>
                <a:cubicBezTo>
                  <a:pt x="160" y="53"/>
                  <a:pt x="133" y="44"/>
                  <a:pt x="107" y="26"/>
                </a:cubicBezTo>
                <a:cubicBezTo>
                  <a:pt x="89" y="44"/>
                  <a:pt x="62" y="62"/>
                  <a:pt x="44" y="88"/>
                </a:cubicBezTo>
                <a:cubicBezTo>
                  <a:pt x="62" y="115"/>
                  <a:pt x="71" y="132"/>
                  <a:pt x="89" y="151"/>
                </a:cubicBezTo>
                <a:cubicBezTo>
                  <a:pt x="98" y="151"/>
                  <a:pt x="107" y="151"/>
                  <a:pt x="115" y="151"/>
                </a:cubicBezTo>
                <a:close/>
                <a:moveTo>
                  <a:pt x="62" y="195"/>
                </a:moveTo>
                <a:lnTo>
                  <a:pt x="62" y="195"/>
                </a:lnTo>
                <a:cubicBezTo>
                  <a:pt x="62" y="186"/>
                  <a:pt x="62" y="186"/>
                  <a:pt x="71" y="177"/>
                </a:cubicBezTo>
                <a:cubicBezTo>
                  <a:pt x="54" y="160"/>
                  <a:pt x="35" y="141"/>
                  <a:pt x="26" y="124"/>
                </a:cubicBezTo>
                <a:cubicBezTo>
                  <a:pt x="9" y="151"/>
                  <a:pt x="0" y="186"/>
                  <a:pt x="0" y="221"/>
                </a:cubicBezTo>
                <a:cubicBezTo>
                  <a:pt x="0" y="266"/>
                  <a:pt x="9" y="310"/>
                  <a:pt x="35" y="336"/>
                </a:cubicBezTo>
                <a:cubicBezTo>
                  <a:pt x="44" y="301"/>
                  <a:pt x="54" y="257"/>
                  <a:pt x="71" y="221"/>
                </a:cubicBezTo>
                <a:cubicBezTo>
                  <a:pt x="71" y="221"/>
                  <a:pt x="62" y="204"/>
                  <a:pt x="62" y="195"/>
                </a:cubicBezTo>
                <a:close/>
                <a:moveTo>
                  <a:pt x="230" y="35"/>
                </a:moveTo>
                <a:lnTo>
                  <a:pt x="230" y="35"/>
                </a:lnTo>
                <a:cubicBezTo>
                  <a:pt x="239" y="35"/>
                  <a:pt x="257" y="44"/>
                  <a:pt x="266" y="53"/>
                </a:cubicBezTo>
                <a:cubicBezTo>
                  <a:pt x="292" y="35"/>
                  <a:pt x="319" y="35"/>
                  <a:pt x="346" y="26"/>
                </a:cubicBezTo>
                <a:cubicBezTo>
                  <a:pt x="310" y="8"/>
                  <a:pt x="275" y="0"/>
                  <a:pt x="230" y="0"/>
                </a:cubicBezTo>
                <a:cubicBezTo>
                  <a:pt x="204" y="0"/>
                  <a:pt x="177" y="0"/>
                  <a:pt x="151" y="8"/>
                </a:cubicBezTo>
                <a:cubicBezTo>
                  <a:pt x="168" y="17"/>
                  <a:pt x="186" y="35"/>
                  <a:pt x="204" y="44"/>
                </a:cubicBezTo>
                <a:cubicBezTo>
                  <a:pt x="213" y="44"/>
                  <a:pt x="221" y="35"/>
                  <a:pt x="230" y="35"/>
                </a:cubicBezTo>
                <a:close/>
                <a:moveTo>
                  <a:pt x="301" y="266"/>
                </a:moveTo>
                <a:lnTo>
                  <a:pt x="301" y="266"/>
                </a:lnTo>
                <a:cubicBezTo>
                  <a:pt x="310" y="257"/>
                  <a:pt x="310" y="257"/>
                  <a:pt x="319" y="248"/>
                </a:cubicBezTo>
                <a:cubicBezTo>
                  <a:pt x="301" y="204"/>
                  <a:pt x="275" y="168"/>
                  <a:pt x="248" y="132"/>
                </a:cubicBezTo>
                <a:cubicBezTo>
                  <a:pt x="248" y="132"/>
                  <a:pt x="239" y="132"/>
                  <a:pt x="230" y="132"/>
                </a:cubicBezTo>
                <a:cubicBezTo>
                  <a:pt x="221" y="132"/>
                  <a:pt x="213" y="132"/>
                  <a:pt x="204" y="124"/>
                </a:cubicBezTo>
                <a:cubicBezTo>
                  <a:pt x="186" y="141"/>
                  <a:pt x="168" y="151"/>
                  <a:pt x="151" y="168"/>
                </a:cubicBezTo>
                <a:cubicBezTo>
                  <a:pt x="160" y="177"/>
                  <a:pt x="160" y="186"/>
                  <a:pt x="160" y="195"/>
                </a:cubicBezTo>
                <a:cubicBezTo>
                  <a:pt x="160" y="204"/>
                  <a:pt x="160" y="204"/>
                  <a:pt x="160" y="213"/>
                </a:cubicBezTo>
                <a:cubicBezTo>
                  <a:pt x="204" y="239"/>
                  <a:pt x="248" y="257"/>
                  <a:pt x="301" y="266"/>
                </a:cubicBezTo>
                <a:close/>
                <a:moveTo>
                  <a:pt x="363" y="327"/>
                </a:moveTo>
                <a:lnTo>
                  <a:pt x="363" y="327"/>
                </a:lnTo>
                <a:cubicBezTo>
                  <a:pt x="363" y="336"/>
                  <a:pt x="363" y="354"/>
                  <a:pt x="363" y="363"/>
                </a:cubicBezTo>
                <a:cubicBezTo>
                  <a:pt x="363" y="372"/>
                  <a:pt x="363" y="389"/>
                  <a:pt x="363" y="407"/>
                </a:cubicBezTo>
                <a:cubicBezTo>
                  <a:pt x="399" y="380"/>
                  <a:pt x="434" y="336"/>
                  <a:pt x="443" y="292"/>
                </a:cubicBezTo>
                <a:cubicBezTo>
                  <a:pt x="426" y="301"/>
                  <a:pt x="408" y="301"/>
                  <a:pt x="390" y="301"/>
                </a:cubicBezTo>
                <a:cubicBezTo>
                  <a:pt x="390" y="319"/>
                  <a:pt x="381" y="327"/>
                  <a:pt x="363" y="327"/>
                </a:cubicBezTo>
                <a:close/>
                <a:moveTo>
                  <a:pt x="292" y="301"/>
                </a:moveTo>
                <a:lnTo>
                  <a:pt x="292" y="301"/>
                </a:lnTo>
                <a:cubicBezTo>
                  <a:pt x="239" y="292"/>
                  <a:pt x="186" y="266"/>
                  <a:pt x="142" y="239"/>
                </a:cubicBezTo>
                <a:cubicBezTo>
                  <a:pt x="133" y="239"/>
                  <a:pt x="124" y="248"/>
                  <a:pt x="115" y="248"/>
                </a:cubicBezTo>
                <a:cubicBezTo>
                  <a:pt x="107" y="248"/>
                  <a:pt x="107" y="248"/>
                  <a:pt x="107" y="239"/>
                </a:cubicBezTo>
                <a:cubicBezTo>
                  <a:pt x="79" y="283"/>
                  <a:pt x="71" y="327"/>
                  <a:pt x="62" y="380"/>
                </a:cubicBezTo>
                <a:cubicBezTo>
                  <a:pt x="89" y="398"/>
                  <a:pt x="115" y="425"/>
                  <a:pt x="142" y="434"/>
                </a:cubicBezTo>
                <a:cubicBezTo>
                  <a:pt x="177" y="380"/>
                  <a:pt x="230" y="327"/>
                  <a:pt x="292" y="301"/>
                </a:cubicBezTo>
                <a:close/>
                <a:moveTo>
                  <a:pt x="381" y="53"/>
                </a:moveTo>
                <a:lnTo>
                  <a:pt x="381" y="53"/>
                </a:lnTo>
                <a:cubicBezTo>
                  <a:pt x="346" y="62"/>
                  <a:pt x="310" y="70"/>
                  <a:pt x="275" y="79"/>
                </a:cubicBezTo>
                <a:lnTo>
                  <a:pt x="283" y="88"/>
                </a:lnTo>
                <a:cubicBezTo>
                  <a:pt x="283" y="97"/>
                  <a:pt x="275" y="97"/>
                  <a:pt x="275" y="106"/>
                </a:cubicBezTo>
                <a:cubicBezTo>
                  <a:pt x="310" y="141"/>
                  <a:pt x="328" y="186"/>
                  <a:pt x="346" y="239"/>
                </a:cubicBezTo>
                <a:cubicBezTo>
                  <a:pt x="363" y="239"/>
                  <a:pt x="381" y="248"/>
                  <a:pt x="390" y="266"/>
                </a:cubicBezTo>
                <a:cubicBezTo>
                  <a:pt x="417" y="266"/>
                  <a:pt x="434" y="266"/>
                  <a:pt x="452" y="257"/>
                </a:cubicBezTo>
                <a:cubicBezTo>
                  <a:pt x="461" y="248"/>
                  <a:pt x="461" y="230"/>
                  <a:pt x="461" y="221"/>
                </a:cubicBezTo>
                <a:cubicBezTo>
                  <a:pt x="461" y="160"/>
                  <a:pt x="426" y="97"/>
                  <a:pt x="381" y="53"/>
                </a:cubicBezTo>
                <a:close/>
                <a:moveTo>
                  <a:pt x="319" y="327"/>
                </a:moveTo>
                <a:lnTo>
                  <a:pt x="319" y="327"/>
                </a:lnTo>
                <a:cubicBezTo>
                  <a:pt x="257" y="354"/>
                  <a:pt x="213" y="389"/>
                  <a:pt x="177" y="443"/>
                </a:cubicBezTo>
                <a:cubicBezTo>
                  <a:pt x="195" y="451"/>
                  <a:pt x="213" y="451"/>
                  <a:pt x="230" y="451"/>
                </a:cubicBezTo>
                <a:cubicBezTo>
                  <a:pt x="266" y="451"/>
                  <a:pt x="292" y="443"/>
                  <a:pt x="328" y="434"/>
                </a:cubicBezTo>
                <a:cubicBezTo>
                  <a:pt x="328" y="407"/>
                  <a:pt x="337" y="380"/>
                  <a:pt x="337" y="363"/>
                </a:cubicBezTo>
                <a:cubicBezTo>
                  <a:pt x="337" y="354"/>
                  <a:pt x="337" y="345"/>
                  <a:pt x="328" y="336"/>
                </a:cubicBezTo>
                <a:cubicBezTo>
                  <a:pt x="328" y="327"/>
                  <a:pt x="319" y="327"/>
                  <a:pt x="319" y="3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1" name="Freeform 88"/>
          <p:cNvSpPr>
            <a:spLocks noChangeArrowheads="1"/>
          </p:cNvSpPr>
          <p:nvPr/>
        </p:nvSpPr>
        <p:spPr bwMode="auto">
          <a:xfrm>
            <a:off x="11744033" y="10122520"/>
            <a:ext cx="601584" cy="366924"/>
          </a:xfrm>
          <a:custGeom>
            <a:avLst/>
            <a:gdLst>
              <a:gd name="T0" fmla="*/ 83602 w 498"/>
              <a:gd name="T1" fmla="*/ 4055 h 303"/>
              <a:gd name="T2" fmla="*/ 83602 w 498"/>
              <a:gd name="T3" fmla="*/ 4055 h 303"/>
              <a:gd name="T4" fmla="*/ 71916 w 498"/>
              <a:gd name="T5" fmla="*/ 4055 h 303"/>
              <a:gd name="T6" fmla="*/ 0 w 498"/>
              <a:gd name="T7" fmla="*/ 68037 h 303"/>
              <a:gd name="T8" fmla="*/ 71916 w 498"/>
              <a:gd name="T9" fmla="*/ 132019 h 303"/>
              <a:gd name="T10" fmla="*/ 83602 w 498"/>
              <a:gd name="T11" fmla="*/ 132019 h 303"/>
              <a:gd name="T12" fmla="*/ 83602 w 498"/>
              <a:gd name="T13" fmla="*/ 119854 h 303"/>
              <a:gd name="T14" fmla="*/ 27867 w 498"/>
              <a:gd name="T15" fmla="*/ 68037 h 303"/>
              <a:gd name="T16" fmla="*/ 83602 w 498"/>
              <a:gd name="T17" fmla="*/ 20276 h 303"/>
              <a:gd name="T18" fmla="*/ 83602 w 498"/>
              <a:gd name="T19" fmla="*/ 4055 h 303"/>
              <a:gd name="T20" fmla="*/ 151472 w 498"/>
              <a:gd name="T21" fmla="*/ 4055 h 303"/>
              <a:gd name="T22" fmla="*/ 151472 w 498"/>
              <a:gd name="T23" fmla="*/ 4055 h 303"/>
              <a:gd name="T24" fmla="*/ 139786 w 498"/>
              <a:gd name="T25" fmla="*/ 4055 h 303"/>
              <a:gd name="T26" fmla="*/ 139786 w 498"/>
              <a:gd name="T27" fmla="*/ 20276 h 303"/>
              <a:gd name="T28" fmla="*/ 195071 w 498"/>
              <a:gd name="T29" fmla="*/ 68037 h 303"/>
              <a:gd name="T30" fmla="*/ 139786 w 498"/>
              <a:gd name="T31" fmla="*/ 119854 h 303"/>
              <a:gd name="T32" fmla="*/ 139786 w 498"/>
              <a:gd name="T33" fmla="*/ 132019 h 303"/>
              <a:gd name="T34" fmla="*/ 151472 w 498"/>
              <a:gd name="T35" fmla="*/ 132019 h 303"/>
              <a:gd name="T36" fmla="*/ 223388 w 498"/>
              <a:gd name="T37" fmla="*/ 68037 h 303"/>
              <a:gd name="T38" fmla="*/ 151472 w 498"/>
              <a:gd name="T39" fmla="*/ 4055 h 30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98" h="303">
                <a:moveTo>
                  <a:pt x="186" y="9"/>
                </a:moveTo>
                <a:lnTo>
                  <a:pt x="186" y="9"/>
                </a:lnTo>
                <a:cubicBezTo>
                  <a:pt x="178" y="0"/>
                  <a:pt x="168" y="0"/>
                  <a:pt x="160" y="9"/>
                </a:cubicBezTo>
                <a:cubicBezTo>
                  <a:pt x="0" y="151"/>
                  <a:pt x="0" y="151"/>
                  <a:pt x="0" y="151"/>
                </a:cubicBezTo>
                <a:cubicBezTo>
                  <a:pt x="160" y="293"/>
                  <a:pt x="160" y="293"/>
                  <a:pt x="160" y="293"/>
                </a:cubicBezTo>
                <a:cubicBezTo>
                  <a:pt x="168" y="302"/>
                  <a:pt x="178" y="302"/>
                  <a:pt x="186" y="293"/>
                </a:cubicBezTo>
                <a:cubicBezTo>
                  <a:pt x="195" y="283"/>
                  <a:pt x="195" y="274"/>
                  <a:pt x="186" y="266"/>
                </a:cubicBezTo>
                <a:cubicBezTo>
                  <a:pt x="62" y="151"/>
                  <a:pt x="62" y="151"/>
                  <a:pt x="62" y="151"/>
                </a:cubicBezTo>
                <a:cubicBezTo>
                  <a:pt x="186" y="45"/>
                  <a:pt x="186" y="45"/>
                  <a:pt x="186" y="45"/>
                </a:cubicBezTo>
                <a:cubicBezTo>
                  <a:pt x="195" y="35"/>
                  <a:pt x="195" y="18"/>
                  <a:pt x="186" y="9"/>
                </a:cubicBezTo>
                <a:close/>
                <a:moveTo>
                  <a:pt x="337" y="9"/>
                </a:moveTo>
                <a:lnTo>
                  <a:pt x="337" y="9"/>
                </a:lnTo>
                <a:cubicBezTo>
                  <a:pt x="328" y="0"/>
                  <a:pt x="319" y="0"/>
                  <a:pt x="311" y="9"/>
                </a:cubicBezTo>
                <a:cubicBezTo>
                  <a:pt x="302" y="18"/>
                  <a:pt x="302" y="35"/>
                  <a:pt x="311" y="45"/>
                </a:cubicBezTo>
                <a:cubicBezTo>
                  <a:pt x="434" y="151"/>
                  <a:pt x="434" y="151"/>
                  <a:pt x="434" y="151"/>
                </a:cubicBezTo>
                <a:cubicBezTo>
                  <a:pt x="311" y="266"/>
                  <a:pt x="311" y="266"/>
                  <a:pt x="311" y="266"/>
                </a:cubicBezTo>
                <a:cubicBezTo>
                  <a:pt x="302" y="274"/>
                  <a:pt x="302" y="283"/>
                  <a:pt x="311" y="293"/>
                </a:cubicBezTo>
                <a:cubicBezTo>
                  <a:pt x="319" y="302"/>
                  <a:pt x="328" y="302"/>
                  <a:pt x="337" y="293"/>
                </a:cubicBezTo>
                <a:cubicBezTo>
                  <a:pt x="497" y="151"/>
                  <a:pt x="497" y="151"/>
                  <a:pt x="497" y="151"/>
                </a:cubicBezTo>
                <a:lnTo>
                  <a:pt x="337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2" name="Freeform 89"/>
          <p:cNvSpPr>
            <a:spLocks noChangeArrowheads="1"/>
          </p:cNvSpPr>
          <p:nvPr/>
        </p:nvSpPr>
        <p:spPr bwMode="auto">
          <a:xfrm>
            <a:off x="14158912" y="7643647"/>
            <a:ext cx="558918" cy="550386"/>
          </a:xfrm>
          <a:custGeom>
            <a:avLst/>
            <a:gdLst>
              <a:gd name="T0" fmla="*/ 103531 w 462"/>
              <a:gd name="T1" fmla="*/ 0 h 453"/>
              <a:gd name="T2" fmla="*/ 103531 w 462"/>
              <a:gd name="T3" fmla="*/ 0 h 453"/>
              <a:gd name="T4" fmla="*/ 0 w 462"/>
              <a:gd name="T5" fmla="*/ 100359 h 453"/>
              <a:gd name="T6" fmla="*/ 103531 w 462"/>
              <a:gd name="T7" fmla="*/ 204335 h 453"/>
              <a:gd name="T8" fmla="*/ 207512 w 462"/>
              <a:gd name="T9" fmla="*/ 100359 h 453"/>
              <a:gd name="T10" fmla="*/ 103531 w 462"/>
              <a:gd name="T11" fmla="*/ 0 h 453"/>
              <a:gd name="T12" fmla="*/ 103531 w 462"/>
              <a:gd name="T13" fmla="*/ 136525 h 453"/>
              <a:gd name="T14" fmla="*/ 103531 w 462"/>
              <a:gd name="T15" fmla="*/ 136525 h 453"/>
              <a:gd name="T16" fmla="*/ 71571 w 462"/>
              <a:gd name="T17" fmla="*/ 100359 h 453"/>
              <a:gd name="T18" fmla="*/ 103531 w 462"/>
              <a:gd name="T19" fmla="*/ 68262 h 453"/>
              <a:gd name="T20" fmla="*/ 135490 w 462"/>
              <a:gd name="T21" fmla="*/ 100359 h 453"/>
              <a:gd name="T22" fmla="*/ 103531 w 462"/>
              <a:gd name="T23" fmla="*/ 136525 h 45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62" h="453">
                <a:moveTo>
                  <a:pt x="230" y="0"/>
                </a:moveTo>
                <a:lnTo>
                  <a:pt x="230" y="0"/>
                </a:lnTo>
                <a:cubicBezTo>
                  <a:pt x="106" y="0"/>
                  <a:pt x="0" y="98"/>
                  <a:pt x="0" y="222"/>
                </a:cubicBezTo>
                <a:cubicBezTo>
                  <a:pt x="0" y="346"/>
                  <a:pt x="106" y="452"/>
                  <a:pt x="230" y="452"/>
                </a:cubicBezTo>
                <a:cubicBezTo>
                  <a:pt x="354" y="452"/>
                  <a:pt x="461" y="346"/>
                  <a:pt x="461" y="222"/>
                </a:cubicBezTo>
                <a:cubicBezTo>
                  <a:pt x="461" y="98"/>
                  <a:pt x="354" y="0"/>
                  <a:pt x="230" y="0"/>
                </a:cubicBezTo>
                <a:close/>
                <a:moveTo>
                  <a:pt x="230" y="302"/>
                </a:moveTo>
                <a:lnTo>
                  <a:pt x="230" y="302"/>
                </a:lnTo>
                <a:cubicBezTo>
                  <a:pt x="186" y="302"/>
                  <a:pt x="159" y="266"/>
                  <a:pt x="159" y="222"/>
                </a:cubicBezTo>
                <a:cubicBezTo>
                  <a:pt x="159" y="187"/>
                  <a:pt x="186" y="151"/>
                  <a:pt x="230" y="151"/>
                </a:cubicBezTo>
                <a:cubicBezTo>
                  <a:pt x="274" y="151"/>
                  <a:pt x="301" y="187"/>
                  <a:pt x="301" y="222"/>
                </a:cubicBezTo>
                <a:cubicBezTo>
                  <a:pt x="301" y="266"/>
                  <a:pt x="274" y="302"/>
                  <a:pt x="230" y="3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3" name="Freeform 90"/>
          <p:cNvSpPr>
            <a:spLocks noChangeArrowheads="1"/>
          </p:cNvSpPr>
          <p:nvPr/>
        </p:nvSpPr>
        <p:spPr bwMode="auto">
          <a:xfrm>
            <a:off x="3373031" y="10156653"/>
            <a:ext cx="597320" cy="294394"/>
          </a:xfrm>
          <a:custGeom>
            <a:avLst/>
            <a:gdLst>
              <a:gd name="T0" fmla="*/ 198151 w 498"/>
              <a:gd name="T1" fmla="*/ 0 h 248"/>
              <a:gd name="T2" fmla="*/ 198151 w 498"/>
              <a:gd name="T3" fmla="*/ 0 h 248"/>
              <a:gd name="T4" fmla="*/ 23653 w 498"/>
              <a:gd name="T5" fmla="*/ 0 h 248"/>
              <a:gd name="T6" fmla="*/ 0 w 498"/>
              <a:gd name="T7" fmla="*/ 23409 h 248"/>
              <a:gd name="T8" fmla="*/ 0 w 498"/>
              <a:gd name="T9" fmla="*/ 89662 h 248"/>
              <a:gd name="T10" fmla="*/ 23653 w 498"/>
              <a:gd name="T11" fmla="*/ 109096 h 248"/>
              <a:gd name="T12" fmla="*/ 198151 w 498"/>
              <a:gd name="T13" fmla="*/ 109096 h 248"/>
              <a:gd name="T14" fmla="*/ 221804 w 498"/>
              <a:gd name="T15" fmla="*/ 89662 h 248"/>
              <a:gd name="T16" fmla="*/ 221804 w 498"/>
              <a:gd name="T17" fmla="*/ 23409 h 248"/>
              <a:gd name="T18" fmla="*/ 198151 w 498"/>
              <a:gd name="T19" fmla="*/ 0 h 248"/>
              <a:gd name="T20" fmla="*/ 198151 w 498"/>
              <a:gd name="T21" fmla="*/ 89662 h 248"/>
              <a:gd name="T22" fmla="*/ 198151 w 498"/>
              <a:gd name="T23" fmla="*/ 89662 h 248"/>
              <a:gd name="T24" fmla="*/ 23653 w 498"/>
              <a:gd name="T25" fmla="*/ 89662 h 248"/>
              <a:gd name="T26" fmla="*/ 23653 w 498"/>
              <a:gd name="T27" fmla="*/ 23409 h 248"/>
              <a:gd name="T28" fmla="*/ 198151 w 498"/>
              <a:gd name="T29" fmla="*/ 23409 h 248"/>
              <a:gd name="T30" fmla="*/ 198151 w 498"/>
              <a:gd name="T31" fmla="*/ 89662 h 248"/>
              <a:gd name="T32" fmla="*/ 190117 w 498"/>
              <a:gd name="T33" fmla="*/ 34893 h 248"/>
              <a:gd name="T34" fmla="*/ 190117 w 498"/>
              <a:gd name="T35" fmla="*/ 34893 h 248"/>
              <a:gd name="T36" fmla="*/ 142365 w 498"/>
              <a:gd name="T37" fmla="*/ 34893 h 248"/>
              <a:gd name="T38" fmla="*/ 142365 w 498"/>
              <a:gd name="T39" fmla="*/ 78178 h 248"/>
              <a:gd name="T40" fmla="*/ 190117 w 498"/>
              <a:gd name="T41" fmla="*/ 78178 h 248"/>
              <a:gd name="T42" fmla="*/ 190117 w 498"/>
              <a:gd name="T43" fmla="*/ 34893 h 248"/>
              <a:gd name="T44" fmla="*/ 79439 w 498"/>
              <a:gd name="T45" fmla="*/ 34893 h 248"/>
              <a:gd name="T46" fmla="*/ 79439 w 498"/>
              <a:gd name="T47" fmla="*/ 34893 h 248"/>
              <a:gd name="T48" fmla="*/ 32133 w 498"/>
              <a:gd name="T49" fmla="*/ 34893 h 248"/>
              <a:gd name="T50" fmla="*/ 32133 w 498"/>
              <a:gd name="T51" fmla="*/ 78178 h 248"/>
              <a:gd name="T52" fmla="*/ 79439 w 498"/>
              <a:gd name="T53" fmla="*/ 78178 h 248"/>
              <a:gd name="T54" fmla="*/ 79439 w 498"/>
              <a:gd name="T55" fmla="*/ 34893 h 248"/>
              <a:gd name="T56" fmla="*/ 134332 w 498"/>
              <a:gd name="T57" fmla="*/ 34893 h 248"/>
              <a:gd name="T58" fmla="*/ 134332 w 498"/>
              <a:gd name="T59" fmla="*/ 34893 h 248"/>
              <a:gd name="T60" fmla="*/ 87026 w 498"/>
              <a:gd name="T61" fmla="*/ 34893 h 248"/>
              <a:gd name="T62" fmla="*/ 87026 w 498"/>
              <a:gd name="T63" fmla="*/ 78178 h 248"/>
              <a:gd name="T64" fmla="*/ 134332 w 498"/>
              <a:gd name="T65" fmla="*/ 78178 h 248"/>
              <a:gd name="T66" fmla="*/ 134332 w 498"/>
              <a:gd name="T67" fmla="*/ 34893 h 24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8" h="248">
                <a:moveTo>
                  <a:pt x="444" y="0"/>
                </a:moveTo>
                <a:lnTo>
                  <a:pt x="444" y="0"/>
                </a:lnTo>
                <a:cubicBezTo>
                  <a:pt x="53" y="0"/>
                  <a:pt x="53" y="0"/>
                  <a:pt x="53" y="0"/>
                </a:cubicBezTo>
                <a:cubicBezTo>
                  <a:pt x="18" y="0"/>
                  <a:pt x="0" y="26"/>
                  <a:pt x="0" y="53"/>
                </a:cubicBezTo>
                <a:cubicBezTo>
                  <a:pt x="0" y="203"/>
                  <a:pt x="0" y="203"/>
                  <a:pt x="0" y="203"/>
                </a:cubicBezTo>
                <a:cubicBezTo>
                  <a:pt x="0" y="230"/>
                  <a:pt x="18" y="247"/>
                  <a:pt x="53" y="247"/>
                </a:cubicBezTo>
                <a:cubicBezTo>
                  <a:pt x="444" y="247"/>
                  <a:pt x="444" y="247"/>
                  <a:pt x="444" y="247"/>
                </a:cubicBezTo>
                <a:cubicBezTo>
                  <a:pt x="470" y="247"/>
                  <a:pt x="497" y="230"/>
                  <a:pt x="497" y="203"/>
                </a:cubicBezTo>
                <a:cubicBezTo>
                  <a:pt x="497" y="53"/>
                  <a:pt x="497" y="53"/>
                  <a:pt x="497" y="53"/>
                </a:cubicBezTo>
                <a:cubicBezTo>
                  <a:pt x="497" y="26"/>
                  <a:pt x="470" y="0"/>
                  <a:pt x="444" y="0"/>
                </a:cubicBezTo>
                <a:close/>
                <a:moveTo>
                  <a:pt x="444" y="203"/>
                </a:moveTo>
                <a:lnTo>
                  <a:pt x="444" y="203"/>
                </a:lnTo>
                <a:cubicBezTo>
                  <a:pt x="53" y="203"/>
                  <a:pt x="53" y="203"/>
                  <a:pt x="53" y="203"/>
                </a:cubicBezTo>
                <a:cubicBezTo>
                  <a:pt x="53" y="53"/>
                  <a:pt x="53" y="53"/>
                  <a:pt x="53" y="53"/>
                </a:cubicBezTo>
                <a:cubicBezTo>
                  <a:pt x="444" y="53"/>
                  <a:pt x="444" y="53"/>
                  <a:pt x="444" y="53"/>
                </a:cubicBezTo>
                <a:lnTo>
                  <a:pt x="444" y="203"/>
                </a:lnTo>
                <a:close/>
                <a:moveTo>
                  <a:pt x="426" y="79"/>
                </a:moveTo>
                <a:lnTo>
                  <a:pt x="426" y="79"/>
                </a:lnTo>
                <a:cubicBezTo>
                  <a:pt x="319" y="79"/>
                  <a:pt x="319" y="79"/>
                  <a:pt x="319" y="79"/>
                </a:cubicBezTo>
                <a:cubicBezTo>
                  <a:pt x="319" y="177"/>
                  <a:pt x="319" y="177"/>
                  <a:pt x="319" y="177"/>
                </a:cubicBezTo>
                <a:cubicBezTo>
                  <a:pt x="426" y="177"/>
                  <a:pt x="426" y="177"/>
                  <a:pt x="426" y="177"/>
                </a:cubicBezTo>
                <a:lnTo>
                  <a:pt x="426" y="79"/>
                </a:lnTo>
                <a:close/>
                <a:moveTo>
                  <a:pt x="178" y="79"/>
                </a:moveTo>
                <a:lnTo>
                  <a:pt x="178" y="79"/>
                </a:lnTo>
                <a:cubicBezTo>
                  <a:pt x="72" y="79"/>
                  <a:pt x="72" y="79"/>
                  <a:pt x="72" y="79"/>
                </a:cubicBezTo>
                <a:cubicBezTo>
                  <a:pt x="72" y="177"/>
                  <a:pt x="72" y="177"/>
                  <a:pt x="72" y="177"/>
                </a:cubicBezTo>
                <a:cubicBezTo>
                  <a:pt x="178" y="177"/>
                  <a:pt x="178" y="177"/>
                  <a:pt x="178" y="177"/>
                </a:cubicBezTo>
                <a:lnTo>
                  <a:pt x="178" y="79"/>
                </a:lnTo>
                <a:close/>
                <a:moveTo>
                  <a:pt x="301" y="79"/>
                </a:moveTo>
                <a:lnTo>
                  <a:pt x="301" y="79"/>
                </a:lnTo>
                <a:cubicBezTo>
                  <a:pt x="195" y="79"/>
                  <a:pt x="195" y="79"/>
                  <a:pt x="195" y="79"/>
                </a:cubicBezTo>
                <a:cubicBezTo>
                  <a:pt x="195" y="177"/>
                  <a:pt x="195" y="177"/>
                  <a:pt x="195" y="177"/>
                </a:cubicBezTo>
                <a:cubicBezTo>
                  <a:pt x="301" y="177"/>
                  <a:pt x="301" y="177"/>
                  <a:pt x="301" y="177"/>
                </a:cubicBezTo>
                <a:lnTo>
                  <a:pt x="301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4" name="Freeform 91"/>
          <p:cNvSpPr>
            <a:spLocks noChangeArrowheads="1"/>
          </p:cNvSpPr>
          <p:nvPr/>
        </p:nvSpPr>
        <p:spPr bwMode="auto">
          <a:xfrm>
            <a:off x="4567671" y="10156653"/>
            <a:ext cx="601584" cy="294394"/>
          </a:xfrm>
          <a:custGeom>
            <a:avLst/>
            <a:gdLst>
              <a:gd name="T0" fmla="*/ 199517 w 497"/>
              <a:gd name="T1" fmla="*/ 0 h 248"/>
              <a:gd name="T2" fmla="*/ 199517 w 497"/>
              <a:gd name="T3" fmla="*/ 0 h 248"/>
              <a:gd name="T4" fmla="*/ 23870 w 497"/>
              <a:gd name="T5" fmla="*/ 0 h 248"/>
              <a:gd name="T6" fmla="*/ 0 w 497"/>
              <a:gd name="T7" fmla="*/ 23409 h 248"/>
              <a:gd name="T8" fmla="*/ 0 w 497"/>
              <a:gd name="T9" fmla="*/ 89662 h 248"/>
              <a:gd name="T10" fmla="*/ 23870 w 497"/>
              <a:gd name="T11" fmla="*/ 109096 h 248"/>
              <a:gd name="T12" fmla="*/ 199517 w 497"/>
              <a:gd name="T13" fmla="*/ 109096 h 248"/>
              <a:gd name="T14" fmla="*/ 223387 w 497"/>
              <a:gd name="T15" fmla="*/ 89662 h 248"/>
              <a:gd name="T16" fmla="*/ 223387 w 497"/>
              <a:gd name="T17" fmla="*/ 23409 h 248"/>
              <a:gd name="T18" fmla="*/ 199517 w 497"/>
              <a:gd name="T19" fmla="*/ 0 h 248"/>
              <a:gd name="T20" fmla="*/ 199517 w 497"/>
              <a:gd name="T21" fmla="*/ 89662 h 248"/>
              <a:gd name="T22" fmla="*/ 199517 w 497"/>
              <a:gd name="T23" fmla="*/ 89662 h 248"/>
              <a:gd name="T24" fmla="*/ 23870 w 497"/>
              <a:gd name="T25" fmla="*/ 89662 h 248"/>
              <a:gd name="T26" fmla="*/ 23870 w 497"/>
              <a:gd name="T27" fmla="*/ 23409 h 248"/>
              <a:gd name="T28" fmla="*/ 199517 w 497"/>
              <a:gd name="T29" fmla="*/ 23409 h 248"/>
              <a:gd name="T30" fmla="*/ 199517 w 497"/>
              <a:gd name="T31" fmla="*/ 89662 h 248"/>
              <a:gd name="T32" fmla="*/ 79717 w 497"/>
              <a:gd name="T33" fmla="*/ 34893 h 248"/>
              <a:gd name="T34" fmla="*/ 79717 w 497"/>
              <a:gd name="T35" fmla="*/ 34893 h 248"/>
              <a:gd name="T36" fmla="*/ 31977 w 497"/>
              <a:gd name="T37" fmla="*/ 34893 h 248"/>
              <a:gd name="T38" fmla="*/ 31977 w 497"/>
              <a:gd name="T39" fmla="*/ 78178 h 248"/>
              <a:gd name="T40" fmla="*/ 79717 w 497"/>
              <a:gd name="T41" fmla="*/ 78178 h 248"/>
              <a:gd name="T42" fmla="*/ 79717 w 497"/>
              <a:gd name="T43" fmla="*/ 34893 h 248"/>
              <a:gd name="T44" fmla="*/ 135563 w 497"/>
              <a:gd name="T45" fmla="*/ 34893 h 248"/>
              <a:gd name="T46" fmla="*/ 135563 w 497"/>
              <a:gd name="T47" fmla="*/ 34893 h 248"/>
              <a:gd name="T48" fmla="*/ 87823 w 497"/>
              <a:gd name="T49" fmla="*/ 34893 h 248"/>
              <a:gd name="T50" fmla="*/ 87823 w 497"/>
              <a:gd name="T51" fmla="*/ 78178 h 248"/>
              <a:gd name="T52" fmla="*/ 135563 w 497"/>
              <a:gd name="T53" fmla="*/ 78178 h 248"/>
              <a:gd name="T54" fmla="*/ 135563 w 497"/>
              <a:gd name="T55" fmla="*/ 34893 h 24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97" h="248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18" y="0"/>
                  <a:pt x="0" y="26"/>
                  <a:pt x="0" y="53"/>
                </a:cubicBezTo>
                <a:cubicBezTo>
                  <a:pt x="0" y="203"/>
                  <a:pt x="0" y="203"/>
                  <a:pt x="0" y="203"/>
                </a:cubicBezTo>
                <a:cubicBezTo>
                  <a:pt x="0" y="230"/>
                  <a:pt x="18" y="247"/>
                  <a:pt x="53" y="247"/>
                </a:cubicBezTo>
                <a:cubicBezTo>
                  <a:pt x="443" y="247"/>
                  <a:pt x="443" y="247"/>
                  <a:pt x="443" y="247"/>
                </a:cubicBezTo>
                <a:cubicBezTo>
                  <a:pt x="469" y="247"/>
                  <a:pt x="496" y="230"/>
                  <a:pt x="496" y="203"/>
                </a:cubicBezTo>
                <a:cubicBezTo>
                  <a:pt x="496" y="53"/>
                  <a:pt x="496" y="53"/>
                  <a:pt x="496" y="53"/>
                </a:cubicBezTo>
                <a:cubicBezTo>
                  <a:pt x="496" y="26"/>
                  <a:pt x="469" y="0"/>
                  <a:pt x="443" y="0"/>
                </a:cubicBezTo>
                <a:close/>
                <a:moveTo>
                  <a:pt x="443" y="203"/>
                </a:moveTo>
                <a:lnTo>
                  <a:pt x="443" y="203"/>
                </a:lnTo>
                <a:cubicBezTo>
                  <a:pt x="53" y="203"/>
                  <a:pt x="53" y="203"/>
                  <a:pt x="53" y="203"/>
                </a:cubicBezTo>
                <a:cubicBezTo>
                  <a:pt x="53" y="53"/>
                  <a:pt x="53" y="53"/>
                  <a:pt x="53" y="53"/>
                </a:cubicBezTo>
                <a:cubicBezTo>
                  <a:pt x="443" y="53"/>
                  <a:pt x="443" y="53"/>
                  <a:pt x="443" y="53"/>
                </a:cubicBezTo>
                <a:lnTo>
                  <a:pt x="443" y="203"/>
                </a:lnTo>
                <a:close/>
                <a:moveTo>
                  <a:pt x="177" y="79"/>
                </a:moveTo>
                <a:lnTo>
                  <a:pt x="177" y="79"/>
                </a:lnTo>
                <a:cubicBezTo>
                  <a:pt x="71" y="79"/>
                  <a:pt x="71" y="79"/>
                  <a:pt x="71" y="79"/>
                </a:cubicBezTo>
                <a:cubicBezTo>
                  <a:pt x="71" y="177"/>
                  <a:pt x="71" y="177"/>
                  <a:pt x="71" y="177"/>
                </a:cubicBezTo>
                <a:cubicBezTo>
                  <a:pt x="177" y="177"/>
                  <a:pt x="177" y="177"/>
                  <a:pt x="177" y="177"/>
                </a:cubicBezTo>
                <a:lnTo>
                  <a:pt x="177" y="79"/>
                </a:lnTo>
                <a:close/>
                <a:moveTo>
                  <a:pt x="301" y="79"/>
                </a:moveTo>
                <a:lnTo>
                  <a:pt x="301" y="79"/>
                </a:lnTo>
                <a:cubicBezTo>
                  <a:pt x="195" y="79"/>
                  <a:pt x="195" y="79"/>
                  <a:pt x="195" y="79"/>
                </a:cubicBezTo>
                <a:cubicBezTo>
                  <a:pt x="195" y="177"/>
                  <a:pt x="195" y="177"/>
                  <a:pt x="195" y="177"/>
                </a:cubicBezTo>
                <a:cubicBezTo>
                  <a:pt x="301" y="177"/>
                  <a:pt x="301" y="177"/>
                  <a:pt x="301" y="177"/>
                </a:cubicBezTo>
                <a:lnTo>
                  <a:pt x="301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5" name="Freeform 92"/>
          <p:cNvSpPr>
            <a:spLocks noChangeArrowheads="1"/>
          </p:cNvSpPr>
          <p:nvPr/>
        </p:nvSpPr>
        <p:spPr bwMode="auto">
          <a:xfrm>
            <a:off x="5762309" y="10156653"/>
            <a:ext cx="601584" cy="294394"/>
          </a:xfrm>
          <a:custGeom>
            <a:avLst/>
            <a:gdLst>
              <a:gd name="T0" fmla="*/ 199517 w 497"/>
              <a:gd name="T1" fmla="*/ 0 h 248"/>
              <a:gd name="T2" fmla="*/ 199517 w 497"/>
              <a:gd name="T3" fmla="*/ 0 h 248"/>
              <a:gd name="T4" fmla="*/ 23870 w 497"/>
              <a:gd name="T5" fmla="*/ 0 h 248"/>
              <a:gd name="T6" fmla="*/ 0 w 497"/>
              <a:gd name="T7" fmla="*/ 23409 h 248"/>
              <a:gd name="T8" fmla="*/ 0 w 497"/>
              <a:gd name="T9" fmla="*/ 89662 h 248"/>
              <a:gd name="T10" fmla="*/ 23870 w 497"/>
              <a:gd name="T11" fmla="*/ 109096 h 248"/>
              <a:gd name="T12" fmla="*/ 199517 w 497"/>
              <a:gd name="T13" fmla="*/ 109096 h 248"/>
              <a:gd name="T14" fmla="*/ 223387 w 497"/>
              <a:gd name="T15" fmla="*/ 89662 h 248"/>
              <a:gd name="T16" fmla="*/ 223387 w 497"/>
              <a:gd name="T17" fmla="*/ 23409 h 248"/>
              <a:gd name="T18" fmla="*/ 199517 w 497"/>
              <a:gd name="T19" fmla="*/ 0 h 248"/>
              <a:gd name="T20" fmla="*/ 199517 w 497"/>
              <a:gd name="T21" fmla="*/ 89662 h 248"/>
              <a:gd name="T22" fmla="*/ 199517 w 497"/>
              <a:gd name="T23" fmla="*/ 89662 h 248"/>
              <a:gd name="T24" fmla="*/ 23870 w 497"/>
              <a:gd name="T25" fmla="*/ 89662 h 248"/>
              <a:gd name="T26" fmla="*/ 23870 w 497"/>
              <a:gd name="T27" fmla="*/ 23409 h 248"/>
              <a:gd name="T28" fmla="*/ 199517 w 497"/>
              <a:gd name="T29" fmla="*/ 23409 h 248"/>
              <a:gd name="T30" fmla="*/ 199517 w 497"/>
              <a:gd name="T31" fmla="*/ 89662 h 248"/>
              <a:gd name="T32" fmla="*/ 79717 w 497"/>
              <a:gd name="T33" fmla="*/ 34893 h 248"/>
              <a:gd name="T34" fmla="*/ 79717 w 497"/>
              <a:gd name="T35" fmla="*/ 34893 h 248"/>
              <a:gd name="T36" fmla="*/ 31977 w 497"/>
              <a:gd name="T37" fmla="*/ 34893 h 248"/>
              <a:gd name="T38" fmla="*/ 31977 w 497"/>
              <a:gd name="T39" fmla="*/ 78178 h 248"/>
              <a:gd name="T40" fmla="*/ 79717 w 497"/>
              <a:gd name="T41" fmla="*/ 78178 h 248"/>
              <a:gd name="T42" fmla="*/ 79717 w 497"/>
              <a:gd name="T43" fmla="*/ 34893 h 24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97" h="248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18" y="0"/>
                  <a:pt x="0" y="26"/>
                  <a:pt x="0" y="53"/>
                </a:cubicBezTo>
                <a:cubicBezTo>
                  <a:pt x="0" y="203"/>
                  <a:pt x="0" y="203"/>
                  <a:pt x="0" y="203"/>
                </a:cubicBezTo>
                <a:cubicBezTo>
                  <a:pt x="0" y="230"/>
                  <a:pt x="18" y="247"/>
                  <a:pt x="53" y="247"/>
                </a:cubicBezTo>
                <a:cubicBezTo>
                  <a:pt x="443" y="247"/>
                  <a:pt x="443" y="247"/>
                  <a:pt x="443" y="247"/>
                </a:cubicBezTo>
                <a:cubicBezTo>
                  <a:pt x="470" y="247"/>
                  <a:pt x="496" y="230"/>
                  <a:pt x="496" y="203"/>
                </a:cubicBezTo>
                <a:cubicBezTo>
                  <a:pt x="496" y="53"/>
                  <a:pt x="496" y="53"/>
                  <a:pt x="496" y="53"/>
                </a:cubicBezTo>
                <a:cubicBezTo>
                  <a:pt x="496" y="26"/>
                  <a:pt x="470" y="0"/>
                  <a:pt x="443" y="0"/>
                </a:cubicBezTo>
                <a:close/>
                <a:moveTo>
                  <a:pt x="443" y="203"/>
                </a:moveTo>
                <a:lnTo>
                  <a:pt x="443" y="203"/>
                </a:lnTo>
                <a:cubicBezTo>
                  <a:pt x="53" y="203"/>
                  <a:pt x="53" y="203"/>
                  <a:pt x="53" y="203"/>
                </a:cubicBezTo>
                <a:cubicBezTo>
                  <a:pt x="53" y="53"/>
                  <a:pt x="53" y="53"/>
                  <a:pt x="53" y="53"/>
                </a:cubicBezTo>
                <a:cubicBezTo>
                  <a:pt x="443" y="53"/>
                  <a:pt x="443" y="53"/>
                  <a:pt x="443" y="53"/>
                </a:cubicBezTo>
                <a:lnTo>
                  <a:pt x="443" y="203"/>
                </a:lnTo>
                <a:close/>
                <a:moveTo>
                  <a:pt x="177" y="79"/>
                </a:moveTo>
                <a:lnTo>
                  <a:pt x="177" y="79"/>
                </a:lnTo>
                <a:cubicBezTo>
                  <a:pt x="71" y="79"/>
                  <a:pt x="71" y="79"/>
                  <a:pt x="71" y="79"/>
                </a:cubicBezTo>
                <a:cubicBezTo>
                  <a:pt x="71" y="177"/>
                  <a:pt x="71" y="177"/>
                  <a:pt x="71" y="177"/>
                </a:cubicBezTo>
                <a:cubicBezTo>
                  <a:pt x="177" y="177"/>
                  <a:pt x="177" y="177"/>
                  <a:pt x="177" y="177"/>
                </a:cubicBezTo>
                <a:lnTo>
                  <a:pt x="177" y="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6" name="Freeform 93"/>
          <p:cNvSpPr>
            <a:spLocks noChangeArrowheads="1"/>
          </p:cNvSpPr>
          <p:nvPr/>
        </p:nvSpPr>
        <p:spPr bwMode="auto">
          <a:xfrm>
            <a:off x="6961213" y="10156653"/>
            <a:ext cx="601588" cy="294394"/>
          </a:xfrm>
          <a:custGeom>
            <a:avLst/>
            <a:gdLst>
              <a:gd name="T0" fmla="*/ 199067 w 497"/>
              <a:gd name="T1" fmla="*/ 0 h 248"/>
              <a:gd name="T2" fmla="*/ 199067 w 497"/>
              <a:gd name="T3" fmla="*/ 0 h 248"/>
              <a:gd name="T4" fmla="*/ 23870 w 497"/>
              <a:gd name="T5" fmla="*/ 0 h 248"/>
              <a:gd name="T6" fmla="*/ 0 w 497"/>
              <a:gd name="T7" fmla="*/ 23409 h 248"/>
              <a:gd name="T8" fmla="*/ 0 w 497"/>
              <a:gd name="T9" fmla="*/ 89662 h 248"/>
              <a:gd name="T10" fmla="*/ 23870 w 497"/>
              <a:gd name="T11" fmla="*/ 109096 h 248"/>
              <a:gd name="T12" fmla="*/ 199067 w 497"/>
              <a:gd name="T13" fmla="*/ 109096 h 248"/>
              <a:gd name="T14" fmla="*/ 223388 w 497"/>
              <a:gd name="T15" fmla="*/ 89662 h 248"/>
              <a:gd name="T16" fmla="*/ 223388 w 497"/>
              <a:gd name="T17" fmla="*/ 23409 h 248"/>
              <a:gd name="T18" fmla="*/ 199067 w 497"/>
              <a:gd name="T19" fmla="*/ 0 h 248"/>
              <a:gd name="T20" fmla="*/ 199067 w 497"/>
              <a:gd name="T21" fmla="*/ 89662 h 248"/>
              <a:gd name="T22" fmla="*/ 199067 w 497"/>
              <a:gd name="T23" fmla="*/ 89662 h 248"/>
              <a:gd name="T24" fmla="*/ 23870 w 497"/>
              <a:gd name="T25" fmla="*/ 89662 h 248"/>
              <a:gd name="T26" fmla="*/ 23870 w 497"/>
              <a:gd name="T27" fmla="*/ 23409 h 248"/>
              <a:gd name="T28" fmla="*/ 199067 w 497"/>
              <a:gd name="T29" fmla="*/ 23409 h 248"/>
              <a:gd name="T30" fmla="*/ 199067 w 497"/>
              <a:gd name="T31" fmla="*/ 89662 h 24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97" h="248">
                <a:moveTo>
                  <a:pt x="442" y="0"/>
                </a:moveTo>
                <a:lnTo>
                  <a:pt x="442" y="0"/>
                </a:lnTo>
                <a:cubicBezTo>
                  <a:pt x="53" y="0"/>
                  <a:pt x="53" y="0"/>
                  <a:pt x="53" y="0"/>
                </a:cubicBezTo>
                <a:cubicBezTo>
                  <a:pt x="17" y="0"/>
                  <a:pt x="0" y="26"/>
                  <a:pt x="0" y="53"/>
                </a:cubicBezTo>
                <a:cubicBezTo>
                  <a:pt x="0" y="203"/>
                  <a:pt x="0" y="203"/>
                  <a:pt x="0" y="203"/>
                </a:cubicBezTo>
                <a:cubicBezTo>
                  <a:pt x="0" y="230"/>
                  <a:pt x="17" y="247"/>
                  <a:pt x="53" y="247"/>
                </a:cubicBezTo>
                <a:cubicBezTo>
                  <a:pt x="442" y="247"/>
                  <a:pt x="442" y="247"/>
                  <a:pt x="442" y="247"/>
                </a:cubicBezTo>
                <a:cubicBezTo>
                  <a:pt x="470" y="247"/>
                  <a:pt x="496" y="230"/>
                  <a:pt x="496" y="203"/>
                </a:cubicBezTo>
                <a:cubicBezTo>
                  <a:pt x="496" y="53"/>
                  <a:pt x="496" y="53"/>
                  <a:pt x="496" y="53"/>
                </a:cubicBezTo>
                <a:cubicBezTo>
                  <a:pt x="496" y="26"/>
                  <a:pt x="470" y="0"/>
                  <a:pt x="442" y="0"/>
                </a:cubicBezTo>
                <a:close/>
                <a:moveTo>
                  <a:pt x="442" y="203"/>
                </a:moveTo>
                <a:lnTo>
                  <a:pt x="442" y="203"/>
                </a:lnTo>
                <a:cubicBezTo>
                  <a:pt x="53" y="203"/>
                  <a:pt x="53" y="203"/>
                  <a:pt x="53" y="203"/>
                </a:cubicBezTo>
                <a:cubicBezTo>
                  <a:pt x="53" y="53"/>
                  <a:pt x="53" y="53"/>
                  <a:pt x="53" y="53"/>
                </a:cubicBezTo>
                <a:cubicBezTo>
                  <a:pt x="442" y="53"/>
                  <a:pt x="442" y="53"/>
                  <a:pt x="442" y="53"/>
                </a:cubicBezTo>
                <a:lnTo>
                  <a:pt x="442" y="2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7" name="Freeform 94"/>
          <p:cNvSpPr>
            <a:spLocks noChangeArrowheads="1"/>
          </p:cNvSpPr>
          <p:nvPr/>
        </p:nvSpPr>
        <p:spPr bwMode="auto">
          <a:xfrm>
            <a:off x="11744033" y="2997354"/>
            <a:ext cx="601584" cy="273060"/>
          </a:xfrm>
          <a:custGeom>
            <a:avLst/>
            <a:gdLst>
              <a:gd name="T0" fmla="*/ 214848 w 498"/>
              <a:gd name="T1" fmla="*/ 41004 h 223"/>
              <a:gd name="T2" fmla="*/ 214848 w 498"/>
              <a:gd name="T3" fmla="*/ 41004 h 223"/>
              <a:gd name="T4" fmla="*/ 179339 w 498"/>
              <a:gd name="T5" fmla="*/ 4100 h 223"/>
              <a:gd name="T6" fmla="*/ 167204 w 498"/>
              <a:gd name="T7" fmla="*/ 0 h 223"/>
              <a:gd name="T8" fmla="*/ 111919 w 498"/>
              <a:gd name="T9" fmla="*/ 0 h 223"/>
              <a:gd name="T10" fmla="*/ 55735 w 498"/>
              <a:gd name="T11" fmla="*/ 0 h 223"/>
              <a:gd name="T12" fmla="*/ 44048 w 498"/>
              <a:gd name="T13" fmla="*/ 4100 h 223"/>
              <a:gd name="T14" fmla="*/ 8090 w 498"/>
              <a:gd name="T15" fmla="*/ 41004 h 223"/>
              <a:gd name="T16" fmla="*/ 0 w 498"/>
              <a:gd name="T17" fmla="*/ 56951 h 223"/>
              <a:gd name="T18" fmla="*/ 8090 w 498"/>
              <a:gd name="T19" fmla="*/ 89299 h 223"/>
              <a:gd name="T20" fmla="*/ 20226 w 498"/>
              <a:gd name="T21" fmla="*/ 101144 h 223"/>
              <a:gd name="T22" fmla="*/ 203161 w 498"/>
              <a:gd name="T23" fmla="*/ 101144 h 223"/>
              <a:gd name="T24" fmla="*/ 214848 w 498"/>
              <a:gd name="T25" fmla="*/ 89299 h 223"/>
              <a:gd name="T26" fmla="*/ 223388 w 498"/>
              <a:gd name="T27" fmla="*/ 56951 h 223"/>
              <a:gd name="T28" fmla="*/ 214848 w 498"/>
              <a:gd name="T29" fmla="*/ 41004 h 223"/>
              <a:gd name="T30" fmla="*/ 155517 w 498"/>
              <a:gd name="T31" fmla="*/ 44649 h 223"/>
              <a:gd name="T32" fmla="*/ 155517 w 498"/>
              <a:gd name="T33" fmla="*/ 44649 h 223"/>
              <a:gd name="T34" fmla="*/ 155517 w 498"/>
              <a:gd name="T35" fmla="*/ 48750 h 223"/>
              <a:gd name="T36" fmla="*/ 143382 w 498"/>
              <a:gd name="T37" fmla="*/ 68796 h 223"/>
              <a:gd name="T38" fmla="*/ 80006 w 498"/>
              <a:gd name="T39" fmla="*/ 68796 h 223"/>
              <a:gd name="T40" fmla="*/ 67870 w 498"/>
              <a:gd name="T41" fmla="*/ 48750 h 223"/>
              <a:gd name="T42" fmla="*/ 67870 w 498"/>
              <a:gd name="T43" fmla="*/ 44649 h 223"/>
              <a:gd name="T44" fmla="*/ 27867 w 498"/>
              <a:gd name="T45" fmla="*/ 44649 h 223"/>
              <a:gd name="T46" fmla="*/ 47644 w 498"/>
              <a:gd name="T47" fmla="*/ 20502 h 223"/>
              <a:gd name="T48" fmla="*/ 175294 w 498"/>
              <a:gd name="T49" fmla="*/ 20502 h 223"/>
              <a:gd name="T50" fmla="*/ 195071 w 498"/>
              <a:gd name="T51" fmla="*/ 44649 h 223"/>
              <a:gd name="T52" fmla="*/ 155517 w 498"/>
              <a:gd name="T53" fmla="*/ 44649 h 22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98" h="223">
                <a:moveTo>
                  <a:pt x="478" y="90"/>
                </a:moveTo>
                <a:lnTo>
                  <a:pt x="478" y="90"/>
                </a:lnTo>
                <a:cubicBezTo>
                  <a:pt x="470" y="72"/>
                  <a:pt x="425" y="27"/>
                  <a:pt x="399" y="9"/>
                </a:cubicBezTo>
                <a:cubicBezTo>
                  <a:pt x="399" y="0"/>
                  <a:pt x="390" y="0"/>
                  <a:pt x="372" y="0"/>
                </a:cubicBezTo>
                <a:cubicBezTo>
                  <a:pt x="364" y="0"/>
                  <a:pt x="249" y="0"/>
                  <a:pt x="249" y="0"/>
                </a:cubicBezTo>
                <a:cubicBezTo>
                  <a:pt x="249" y="0"/>
                  <a:pt x="133" y="0"/>
                  <a:pt x="124" y="0"/>
                </a:cubicBezTo>
                <a:cubicBezTo>
                  <a:pt x="106" y="0"/>
                  <a:pt x="98" y="0"/>
                  <a:pt x="98" y="9"/>
                </a:cubicBezTo>
                <a:cubicBezTo>
                  <a:pt x="71" y="27"/>
                  <a:pt x="27" y="72"/>
                  <a:pt x="18" y="90"/>
                </a:cubicBezTo>
                <a:cubicBezTo>
                  <a:pt x="0" y="98"/>
                  <a:pt x="0" y="107"/>
                  <a:pt x="0" y="125"/>
                </a:cubicBezTo>
                <a:cubicBezTo>
                  <a:pt x="18" y="196"/>
                  <a:pt x="18" y="196"/>
                  <a:pt x="18" y="196"/>
                </a:cubicBezTo>
                <a:cubicBezTo>
                  <a:pt x="18" y="213"/>
                  <a:pt x="36" y="222"/>
                  <a:pt x="45" y="222"/>
                </a:cubicBezTo>
                <a:cubicBezTo>
                  <a:pt x="452" y="222"/>
                  <a:pt x="452" y="222"/>
                  <a:pt x="452" y="222"/>
                </a:cubicBezTo>
                <a:cubicBezTo>
                  <a:pt x="461" y="222"/>
                  <a:pt x="478" y="213"/>
                  <a:pt x="478" y="196"/>
                </a:cubicBezTo>
                <a:cubicBezTo>
                  <a:pt x="497" y="125"/>
                  <a:pt x="497" y="125"/>
                  <a:pt x="497" y="125"/>
                </a:cubicBezTo>
                <a:cubicBezTo>
                  <a:pt x="497" y="107"/>
                  <a:pt x="497" y="98"/>
                  <a:pt x="478" y="90"/>
                </a:cubicBezTo>
                <a:close/>
                <a:moveTo>
                  <a:pt x="346" y="98"/>
                </a:moveTo>
                <a:lnTo>
                  <a:pt x="346" y="98"/>
                </a:lnTo>
                <a:lnTo>
                  <a:pt x="346" y="107"/>
                </a:lnTo>
                <a:cubicBezTo>
                  <a:pt x="319" y="151"/>
                  <a:pt x="319" y="151"/>
                  <a:pt x="319" y="151"/>
                </a:cubicBezTo>
                <a:cubicBezTo>
                  <a:pt x="178" y="151"/>
                  <a:pt x="178" y="151"/>
                  <a:pt x="178" y="151"/>
                </a:cubicBezTo>
                <a:cubicBezTo>
                  <a:pt x="151" y="107"/>
                  <a:pt x="151" y="107"/>
                  <a:pt x="151" y="107"/>
                </a:cubicBezTo>
                <a:lnTo>
                  <a:pt x="151" y="98"/>
                </a:lnTo>
                <a:cubicBezTo>
                  <a:pt x="62" y="98"/>
                  <a:pt x="62" y="98"/>
                  <a:pt x="62" y="98"/>
                </a:cubicBezTo>
                <a:cubicBezTo>
                  <a:pt x="106" y="45"/>
                  <a:pt x="106" y="45"/>
                  <a:pt x="106" y="45"/>
                </a:cubicBezTo>
                <a:cubicBezTo>
                  <a:pt x="390" y="45"/>
                  <a:pt x="390" y="45"/>
                  <a:pt x="390" y="45"/>
                </a:cubicBezTo>
                <a:cubicBezTo>
                  <a:pt x="434" y="98"/>
                  <a:pt x="434" y="98"/>
                  <a:pt x="434" y="98"/>
                </a:cubicBezTo>
                <a:lnTo>
                  <a:pt x="346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8" name="Freeform 96"/>
          <p:cNvSpPr>
            <a:spLocks noChangeArrowheads="1"/>
          </p:cNvSpPr>
          <p:nvPr/>
        </p:nvSpPr>
        <p:spPr bwMode="auto">
          <a:xfrm>
            <a:off x="12942937" y="10049991"/>
            <a:ext cx="601588" cy="524786"/>
          </a:xfrm>
          <a:custGeom>
            <a:avLst/>
            <a:gdLst>
              <a:gd name="T0" fmla="*/ 199067 w 497"/>
              <a:gd name="T1" fmla="*/ 0 h 435"/>
              <a:gd name="T2" fmla="*/ 199067 w 497"/>
              <a:gd name="T3" fmla="*/ 0 h 435"/>
              <a:gd name="T4" fmla="*/ 23870 w 497"/>
              <a:gd name="T5" fmla="*/ 0 h 435"/>
              <a:gd name="T6" fmla="*/ 0 w 497"/>
              <a:gd name="T7" fmla="*/ 19751 h 435"/>
              <a:gd name="T8" fmla="*/ 0 w 497"/>
              <a:gd name="T9" fmla="*/ 143192 h 435"/>
              <a:gd name="T10" fmla="*/ 19817 w 497"/>
              <a:gd name="T11" fmla="*/ 171023 h 435"/>
              <a:gd name="T12" fmla="*/ 72061 w 497"/>
              <a:gd name="T13" fmla="*/ 179102 h 435"/>
              <a:gd name="T14" fmla="*/ 55397 w 497"/>
              <a:gd name="T15" fmla="*/ 194813 h 435"/>
              <a:gd name="T16" fmla="*/ 167541 w 497"/>
              <a:gd name="T17" fmla="*/ 194813 h 435"/>
              <a:gd name="T18" fmla="*/ 151327 w 497"/>
              <a:gd name="T19" fmla="*/ 179102 h 435"/>
              <a:gd name="T20" fmla="*/ 203121 w 497"/>
              <a:gd name="T21" fmla="*/ 171023 h 435"/>
              <a:gd name="T22" fmla="*/ 223388 w 497"/>
              <a:gd name="T23" fmla="*/ 143192 h 435"/>
              <a:gd name="T24" fmla="*/ 223388 w 497"/>
              <a:gd name="T25" fmla="*/ 19751 h 435"/>
              <a:gd name="T26" fmla="*/ 199067 w 497"/>
              <a:gd name="T27" fmla="*/ 0 h 435"/>
              <a:gd name="T28" fmla="*/ 199067 w 497"/>
              <a:gd name="T29" fmla="*/ 143192 h 435"/>
              <a:gd name="T30" fmla="*/ 199067 w 497"/>
              <a:gd name="T31" fmla="*/ 143192 h 435"/>
              <a:gd name="T32" fmla="*/ 23870 w 497"/>
              <a:gd name="T33" fmla="*/ 143192 h 435"/>
              <a:gd name="T34" fmla="*/ 23870 w 497"/>
              <a:gd name="T35" fmla="*/ 19751 h 435"/>
              <a:gd name="T36" fmla="*/ 199067 w 497"/>
              <a:gd name="T37" fmla="*/ 19751 h 435"/>
              <a:gd name="T38" fmla="*/ 199067 w 497"/>
              <a:gd name="T39" fmla="*/ 143192 h 43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97" h="435">
                <a:moveTo>
                  <a:pt x="442" y="0"/>
                </a:moveTo>
                <a:lnTo>
                  <a:pt x="442" y="0"/>
                </a:lnTo>
                <a:cubicBezTo>
                  <a:pt x="53" y="0"/>
                  <a:pt x="53" y="0"/>
                  <a:pt x="53" y="0"/>
                </a:cubicBezTo>
                <a:cubicBezTo>
                  <a:pt x="26" y="0"/>
                  <a:pt x="0" y="17"/>
                  <a:pt x="0" y="44"/>
                </a:cubicBezTo>
                <a:cubicBezTo>
                  <a:pt x="0" y="319"/>
                  <a:pt x="0" y="319"/>
                  <a:pt x="0" y="319"/>
                </a:cubicBezTo>
                <a:cubicBezTo>
                  <a:pt x="0" y="345"/>
                  <a:pt x="17" y="372"/>
                  <a:pt x="44" y="381"/>
                </a:cubicBezTo>
                <a:cubicBezTo>
                  <a:pt x="160" y="399"/>
                  <a:pt x="160" y="399"/>
                  <a:pt x="160" y="399"/>
                </a:cubicBezTo>
                <a:cubicBezTo>
                  <a:pt x="160" y="399"/>
                  <a:pt x="62" y="434"/>
                  <a:pt x="123" y="434"/>
                </a:cubicBezTo>
                <a:cubicBezTo>
                  <a:pt x="372" y="434"/>
                  <a:pt x="372" y="434"/>
                  <a:pt x="372" y="434"/>
                </a:cubicBezTo>
                <a:cubicBezTo>
                  <a:pt x="434" y="434"/>
                  <a:pt x="336" y="399"/>
                  <a:pt x="336" y="399"/>
                </a:cubicBezTo>
                <a:cubicBezTo>
                  <a:pt x="451" y="381"/>
                  <a:pt x="451" y="381"/>
                  <a:pt x="451" y="381"/>
                </a:cubicBezTo>
                <a:cubicBezTo>
                  <a:pt x="479" y="372"/>
                  <a:pt x="496" y="345"/>
                  <a:pt x="496" y="319"/>
                </a:cubicBezTo>
                <a:cubicBezTo>
                  <a:pt x="496" y="44"/>
                  <a:pt x="496" y="44"/>
                  <a:pt x="496" y="44"/>
                </a:cubicBezTo>
                <a:cubicBezTo>
                  <a:pt x="496" y="17"/>
                  <a:pt x="470" y="0"/>
                  <a:pt x="442" y="0"/>
                </a:cubicBezTo>
                <a:close/>
                <a:moveTo>
                  <a:pt x="442" y="319"/>
                </a:moveTo>
                <a:lnTo>
                  <a:pt x="442" y="319"/>
                </a:lnTo>
                <a:cubicBezTo>
                  <a:pt x="53" y="319"/>
                  <a:pt x="53" y="319"/>
                  <a:pt x="53" y="319"/>
                </a:cubicBezTo>
                <a:cubicBezTo>
                  <a:pt x="53" y="44"/>
                  <a:pt x="53" y="44"/>
                  <a:pt x="53" y="44"/>
                </a:cubicBezTo>
                <a:cubicBezTo>
                  <a:pt x="442" y="44"/>
                  <a:pt x="442" y="44"/>
                  <a:pt x="442" y="44"/>
                </a:cubicBezTo>
                <a:lnTo>
                  <a:pt x="442" y="3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9" name="Freeform 97"/>
          <p:cNvSpPr>
            <a:spLocks noChangeArrowheads="1"/>
          </p:cNvSpPr>
          <p:nvPr/>
        </p:nvSpPr>
        <p:spPr bwMode="auto">
          <a:xfrm>
            <a:off x="15336483" y="7656444"/>
            <a:ext cx="601584" cy="516256"/>
          </a:xfrm>
          <a:custGeom>
            <a:avLst/>
            <a:gdLst>
              <a:gd name="T0" fmla="*/ 103587 w 497"/>
              <a:gd name="T1" fmla="*/ 104160 h 426"/>
              <a:gd name="T2" fmla="*/ 103587 w 497"/>
              <a:gd name="T3" fmla="*/ 104160 h 426"/>
              <a:gd name="T4" fmla="*/ 123403 w 497"/>
              <a:gd name="T5" fmla="*/ 104160 h 426"/>
              <a:gd name="T6" fmla="*/ 123403 w 497"/>
              <a:gd name="T7" fmla="*/ 124000 h 426"/>
              <a:gd name="T8" fmla="*/ 223387 w 497"/>
              <a:gd name="T9" fmla="*/ 124000 h 426"/>
              <a:gd name="T10" fmla="*/ 219333 w 497"/>
              <a:gd name="T11" fmla="*/ 59971 h 426"/>
              <a:gd name="T12" fmla="*/ 199517 w 497"/>
              <a:gd name="T13" fmla="*/ 36073 h 426"/>
              <a:gd name="T14" fmla="*/ 163487 w 497"/>
              <a:gd name="T15" fmla="*/ 36073 h 426"/>
              <a:gd name="T16" fmla="*/ 151777 w 497"/>
              <a:gd name="T17" fmla="*/ 12175 h 426"/>
              <a:gd name="T18" fmla="*/ 135113 w 497"/>
              <a:gd name="T19" fmla="*/ 0 h 426"/>
              <a:gd name="T20" fmla="*/ 87373 w 497"/>
              <a:gd name="T21" fmla="*/ 0 h 426"/>
              <a:gd name="T22" fmla="*/ 75663 w 497"/>
              <a:gd name="T23" fmla="*/ 12175 h 426"/>
              <a:gd name="T24" fmla="*/ 59900 w 497"/>
              <a:gd name="T25" fmla="*/ 36073 h 426"/>
              <a:gd name="T26" fmla="*/ 23870 w 497"/>
              <a:gd name="T27" fmla="*/ 36073 h 426"/>
              <a:gd name="T28" fmla="*/ 4053 w 497"/>
              <a:gd name="T29" fmla="*/ 59971 h 426"/>
              <a:gd name="T30" fmla="*/ 0 w 497"/>
              <a:gd name="T31" fmla="*/ 124000 h 426"/>
              <a:gd name="T32" fmla="*/ 103587 w 497"/>
              <a:gd name="T33" fmla="*/ 124000 h 426"/>
              <a:gd name="T34" fmla="*/ 103587 w 497"/>
              <a:gd name="T35" fmla="*/ 104160 h 426"/>
              <a:gd name="T36" fmla="*/ 83770 w 497"/>
              <a:gd name="T37" fmla="*/ 23898 h 426"/>
              <a:gd name="T38" fmla="*/ 83770 w 497"/>
              <a:gd name="T39" fmla="*/ 23898 h 426"/>
              <a:gd name="T40" fmla="*/ 95480 w 497"/>
              <a:gd name="T41" fmla="*/ 16233 h 426"/>
              <a:gd name="T42" fmla="*/ 127907 w 497"/>
              <a:gd name="T43" fmla="*/ 16233 h 426"/>
              <a:gd name="T44" fmla="*/ 139166 w 497"/>
              <a:gd name="T45" fmla="*/ 23898 h 426"/>
              <a:gd name="T46" fmla="*/ 143670 w 497"/>
              <a:gd name="T47" fmla="*/ 36073 h 426"/>
              <a:gd name="T48" fmla="*/ 79717 w 497"/>
              <a:gd name="T49" fmla="*/ 36073 h 426"/>
              <a:gd name="T50" fmla="*/ 83770 w 497"/>
              <a:gd name="T51" fmla="*/ 23898 h 426"/>
              <a:gd name="T52" fmla="*/ 123403 w 497"/>
              <a:gd name="T53" fmla="*/ 160073 h 426"/>
              <a:gd name="T54" fmla="*/ 123403 w 497"/>
              <a:gd name="T55" fmla="*/ 160073 h 426"/>
              <a:gd name="T56" fmla="*/ 103587 w 497"/>
              <a:gd name="T57" fmla="*/ 160073 h 426"/>
              <a:gd name="T58" fmla="*/ 103587 w 497"/>
              <a:gd name="T59" fmla="*/ 136175 h 426"/>
              <a:gd name="T60" fmla="*/ 4053 w 497"/>
              <a:gd name="T61" fmla="*/ 136175 h 426"/>
              <a:gd name="T62" fmla="*/ 7656 w 497"/>
              <a:gd name="T63" fmla="*/ 171797 h 426"/>
              <a:gd name="T64" fmla="*/ 27923 w 497"/>
              <a:gd name="T65" fmla="*/ 191637 h 426"/>
              <a:gd name="T66" fmla="*/ 195463 w 497"/>
              <a:gd name="T67" fmla="*/ 191637 h 426"/>
              <a:gd name="T68" fmla="*/ 215280 w 497"/>
              <a:gd name="T69" fmla="*/ 171797 h 426"/>
              <a:gd name="T70" fmla="*/ 219333 w 497"/>
              <a:gd name="T71" fmla="*/ 136175 h 426"/>
              <a:gd name="T72" fmla="*/ 123403 w 497"/>
              <a:gd name="T73" fmla="*/ 136175 h 426"/>
              <a:gd name="T74" fmla="*/ 123403 w 497"/>
              <a:gd name="T75" fmla="*/ 160073 h 42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7" h="426">
                <a:moveTo>
                  <a:pt x="230" y="231"/>
                </a:moveTo>
                <a:lnTo>
                  <a:pt x="230" y="231"/>
                </a:lnTo>
                <a:cubicBezTo>
                  <a:pt x="274" y="231"/>
                  <a:pt x="274" y="231"/>
                  <a:pt x="274" y="231"/>
                </a:cubicBezTo>
                <a:cubicBezTo>
                  <a:pt x="274" y="275"/>
                  <a:pt x="274" y="275"/>
                  <a:pt x="274" y="275"/>
                </a:cubicBezTo>
                <a:cubicBezTo>
                  <a:pt x="496" y="275"/>
                  <a:pt x="496" y="275"/>
                  <a:pt x="496" y="275"/>
                </a:cubicBezTo>
                <a:cubicBezTo>
                  <a:pt x="496" y="275"/>
                  <a:pt x="496" y="168"/>
                  <a:pt x="487" y="133"/>
                </a:cubicBezTo>
                <a:cubicBezTo>
                  <a:pt x="487" y="97"/>
                  <a:pt x="478" y="80"/>
                  <a:pt x="443" y="80"/>
                </a:cubicBezTo>
                <a:cubicBezTo>
                  <a:pt x="363" y="80"/>
                  <a:pt x="363" y="80"/>
                  <a:pt x="363" y="80"/>
                </a:cubicBezTo>
                <a:cubicBezTo>
                  <a:pt x="345" y="53"/>
                  <a:pt x="337" y="27"/>
                  <a:pt x="337" y="27"/>
                </a:cubicBezTo>
                <a:cubicBezTo>
                  <a:pt x="328" y="9"/>
                  <a:pt x="319" y="0"/>
                  <a:pt x="300" y="0"/>
                </a:cubicBezTo>
                <a:cubicBezTo>
                  <a:pt x="194" y="0"/>
                  <a:pt x="194" y="0"/>
                  <a:pt x="194" y="0"/>
                </a:cubicBezTo>
                <a:cubicBezTo>
                  <a:pt x="177" y="0"/>
                  <a:pt x="168" y="9"/>
                  <a:pt x="168" y="27"/>
                </a:cubicBezTo>
                <a:cubicBezTo>
                  <a:pt x="159" y="27"/>
                  <a:pt x="150" y="53"/>
                  <a:pt x="133" y="80"/>
                </a:cubicBezTo>
                <a:cubicBezTo>
                  <a:pt x="53" y="80"/>
                  <a:pt x="53" y="80"/>
                  <a:pt x="53" y="80"/>
                </a:cubicBezTo>
                <a:cubicBezTo>
                  <a:pt x="17" y="80"/>
                  <a:pt x="9" y="97"/>
                  <a:pt x="9" y="133"/>
                </a:cubicBezTo>
                <a:cubicBezTo>
                  <a:pt x="0" y="168"/>
                  <a:pt x="0" y="275"/>
                  <a:pt x="0" y="275"/>
                </a:cubicBezTo>
                <a:cubicBezTo>
                  <a:pt x="230" y="275"/>
                  <a:pt x="230" y="275"/>
                  <a:pt x="230" y="275"/>
                </a:cubicBezTo>
                <a:lnTo>
                  <a:pt x="230" y="231"/>
                </a:lnTo>
                <a:close/>
                <a:moveTo>
                  <a:pt x="186" y="53"/>
                </a:moveTo>
                <a:lnTo>
                  <a:pt x="186" y="53"/>
                </a:lnTo>
                <a:cubicBezTo>
                  <a:pt x="194" y="44"/>
                  <a:pt x="194" y="36"/>
                  <a:pt x="212" y="36"/>
                </a:cubicBezTo>
                <a:cubicBezTo>
                  <a:pt x="284" y="36"/>
                  <a:pt x="284" y="36"/>
                  <a:pt x="284" y="36"/>
                </a:cubicBezTo>
                <a:cubicBezTo>
                  <a:pt x="300" y="36"/>
                  <a:pt x="300" y="44"/>
                  <a:pt x="309" y="53"/>
                </a:cubicBezTo>
                <a:cubicBezTo>
                  <a:pt x="309" y="53"/>
                  <a:pt x="319" y="71"/>
                  <a:pt x="319" y="80"/>
                </a:cubicBezTo>
                <a:cubicBezTo>
                  <a:pt x="177" y="80"/>
                  <a:pt x="177" y="80"/>
                  <a:pt x="177" y="80"/>
                </a:cubicBezTo>
                <a:cubicBezTo>
                  <a:pt x="186" y="71"/>
                  <a:pt x="186" y="53"/>
                  <a:pt x="186" y="53"/>
                </a:cubicBezTo>
                <a:close/>
                <a:moveTo>
                  <a:pt x="274" y="355"/>
                </a:moveTo>
                <a:lnTo>
                  <a:pt x="274" y="355"/>
                </a:lnTo>
                <a:cubicBezTo>
                  <a:pt x="230" y="355"/>
                  <a:pt x="230" y="355"/>
                  <a:pt x="230" y="355"/>
                </a:cubicBezTo>
                <a:cubicBezTo>
                  <a:pt x="230" y="302"/>
                  <a:pt x="230" y="302"/>
                  <a:pt x="230" y="302"/>
                </a:cubicBezTo>
                <a:cubicBezTo>
                  <a:pt x="9" y="302"/>
                  <a:pt x="9" y="302"/>
                  <a:pt x="9" y="302"/>
                </a:cubicBezTo>
                <a:cubicBezTo>
                  <a:pt x="9" y="302"/>
                  <a:pt x="17" y="346"/>
                  <a:pt x="17" y="381"/>
                </a:cubicBezTo>
                <a:cubicBezTo>
                  <a:pt x="17" y="399"/>
                  <a:pt x="26" y="425"/>
                  <a:pt x="62" y="425"/>
                </a:cubicBezTo>
                <a:cubicBezTo>
                  <a:pt x="434" y="425"/>
                  <a:pt x="434" y="425"/>
                  <a:pt x="434" y="425"/>
                </a:cubicBezTo>
                <a:cubicBezTo>
                  <a:pt x="469" y="425"/>
                  <a:pt x="478" y="399"/>
                  <a:pt x="478" y="381"/>
                </a:cubicBezTo>
                <a:cubicBezTo>
                  <a:pt x="478" y="346"/>
                  <a:pt x="487" y="302"/>
                  <a:pt x="487" y="302"/>
                </a:cubicBezTo>
                <a:cubicBezTo>
                  <a:pt x="274" y="302"/>
                  <a:pt x="274" y="302"/>
                  <a:pt x="274" y="302"/>
                </a:cubicBezTo>
                <a:lnTo>
                  <a:pt x="274" y="3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0" name="Freeform 99"/>
          <p:cNvSpPr>
            <a:spLocks noChangeArrowheads="1"/>
          </p:cNvSpPr>
          <p:nvPr/>
        </p:nvSpPr>
        <p:spPr bwMode="auto">
          <a:xfrm>
            <a:off x="5762309" y="8927882"/>
            <a:ext cx="601584" cy="366924"/>
          </a:xfrm>
          <a:custGeom>
            <a:avLst/>
            <a:gdLst>
              <a:gd name="T0" fmla="*/ 171593 w 497"/>
              <a:gd name="T1" fmla="*/ 68037 h 303"/>
              <a:gd name="T2" fmla="*/ 171593 w 497"/>
              <a:gd name="T3" fmla="*/ 68037 h 303"/>
              <a:gd name="T4" fmla="*/ 195463 w 497"/>
              <a:gd name="T5" fmla="*/ 20276 h 303"/>
              <a:gd name="T6" fmla="*/ 211677 w 497"/>
              <a:gd name="T7" fmla="*/ 20276 h 303"/>
              <a:gd name="T8" fmla="*/ 171593 w 497"/>
              <a:gd name="T9" fmla="*/ 0 h 303"/>
              <a:gd name="T10" fmla="*/ 59900 w 497"/>
              <a:gd name="T11" fmla="*/ 0 h 303"/>
              <a:gd name="T12" fmla="*/ 0 w 497"/>
              <a:gd name="T13" fmla="*/ 68037 h 303"/>
              <a:gd name="T14" fmla="*/ 59900 w 497"/>
              <a:gd name="T15" fmla="*/ 136074 h 303"/>
              <a:gd name="T16" fmla="*/ 171593 w 497"/>
              <a:gd name="T17" fmla="*/ 136074 h 303"/>
              <a:gd name="T18" fmla="*/ 211677 w 497"/>
              <a:gd name="T19" fmla="*/ 115798 h 303"/>
              <a:gd name="T20" fmla="*/ 195463 w 497"/>
              <a:gd name="T21" fmla="*/ 115798 h 303"/>
              <a:gd name="T22" fmla="*/ 171593 w 497"/>
              <a:gd name="T23" fmla="*/ 68037 h 303"/>
              <a:gd name="T24" fmla="*/ 139617 w 497"/>
              <a:gd name="T25" fmla="*/ 88313 h 303"/>
              <a:gd name="T26" fmla="*/ 139617 w 497"/>
              <a:gd name="T27" fmla="*/ 88313 h 303"/>
              <a:gd name="T28" fmla="*/ 136014 w 497"/>
              <a:gd name="T29" fmla="*/ 88313 h 303"/>
              <a:gd name="T30" fmla="*/ 99533 w 497"/>
              <a:gd name="T31" fmla="*/ 76148 h 303"/>
              <a:gd name="T32" fmla="*/ 95480 w 497"/>
              <a:gd name="T33" fmla="*/ 88313 h 303"/>
              <a:gd name="T34" fmla="*/ 83770 w 497"/>
              <a:gd name="T35" fmla="*/ 91918 h 303"/>
              <a:gd name="T36" fmla="*/ 44137 w 497"/>
              <a:gd name="T37" fmla="*/ 56322 h 303"/>
              <a:gd name="T38" fmla="*/ 40083 w 497"/>
              <a:gd name="T39" fmla="*/ 48212 h 303"/>
              <a:gd name="T40" fmla="*/ 47740 w 497"/>
              <a:gd name="T41" fmla="*/ 48212 h 303"/>
              <a:gd name="T42" fmla="*/ 79717 w 497"/>
              <a:gd name="T43" fmla="*/ 64433 h 303"/>
              <a:gd name="T44" fmla="*/ 87823 w 497"/>
              <a:gd name="T45" fmla="*/ 52267 h 303"/>
              <a:gd name="T46" fmla="*/ 99533 w 497"/>
              <a:gd name="T47" fmla="*/ 48212 h 303"/>
              <a:gd name="T48" fmla="*/ 139617 w 497"/>
              <a:gd name="T49" fmla="*/ 84258 h 303"/>
              <a:gd name="T50" fmla="*/ 139617 w 497"/>
              <a:gd name="T51" fmla="*/ 88313 h 303"/>
              <a:gd name="T52" fmla="*/ 211677 w 497"/>
              <a:gd name="T53" fmla="*/ 44157 h 303"/>
              <a:gd name="T54" fmla="*/ 211677 w 497"/>
              <a:gd name="T55" fmla="*/ 44157 h 303"/>
              <a:gd name="T56" fmla="*/ 203570 w 497"/>
              <a:gd name="T57" fmla="*/ 44157 h 303"/>
              <a:gd name="T58" fmla="*/ 191410 w 497"/>
              <a:gd name="T59" fmla="*/ 68037 h 303"/>
              <a:gd name="T60" fmla="*/ 203570 w 497"/>
              <a:gd name="T61" fmla="*/ 91918 h 303"/>
              <a:gd name="T62" fmla="*/ 211677 w 497"/>
              <a:gd name="T63" fmla="*/ 91918 h 303"/>
              <a:gd name="T64" fmla="*/ 223387 w 497"/>
              <a:gd name="T65" fmla="*/ 68037 h 303"/>
              <a:gd name="T66" fmla="*/ 211677 w 497"/>
              <a:gd name="T67" fmla="*/ 44157 h 30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7" h="303">
                <a:moveTo>
                  <a:pt x="381" y="151"/>
                </a:moveTo>
                <a:lnTo>
                  <a:pt x="381" y="151"/>
                </a:lnTo>
                <a:cubicBezTo>
                  <a:pt x="381" y="90"/>
                  <a:pt x="417" y="45"/>
                  <a:pt x="434" y="45"/>
                </a:cubicBezTo>
                <a:cubicBezTo>
                  <a:pt x="443" y="45"/>
                  <a:pt x="470" y="45"/>
                  <a:pt x="470" y="45"/>
                </a:cubicBezTo>
                <a:cubicBezTo>
                  <a:pt x="452" y="18"/>
                  <a:pt x="443" y="0"/>
                  <a:pt x="381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36" y="0"/>
                  <a:pt x="0" y="90"/>
                  <a:pt x="0" y="151"/>
                </a:cubicBezTo>
                <a:cubicBezTo>
                  <a:pt x="0" y="213"/>
                  <a:pt x="36" y="302"/>
                  <a:pt x="133" y="302"/>
                </a:cubicBezTo>
                <a:cubicBezTo>
                  <a:pt x="381" y="302"/>
                  <a:pt x="381" y="302"/>
                  <a:pt x="381" y="302"/>
                </a:cubicBezTo>
                <a:cubicBezTo>
                  <a:pt x="443" y="302"/>
                  <a:pt x="452" y="284"/>
                  <a:pt x="470" y="257"/>
                </a:cubicBezTo>
                <a:cubicBezTo>
                  <a:pt x="470" y="257"/>
                  <a:pt x="461" y="257"/>
                  <a:pt x="434" y="257"/>
                </a:cubicBezTo>
                <a:cubicBezTo>
                  <a:pt x="417" y="257"/>
                  <a:pt x="381" y="222"/>
                  <a:pt x="381" y="151"/>
                </a:cubicBezTo>
                <a:close/>
                <a:moveTo>
                  <a:pt x="310" y="196"/>
                </a:moveTo>
                <a:lnTo>
                  <a:pt x="310" y="196"/>
                </a:lnTo>
                <a:cubicBezTo>
                  <a:pt x="310" y="204"/>
                  <a:pt x="302" y="196"/>
                  <a:pt x="302" y="196"/>
                </a:cubicBezTo>
                <a:cubicBezTo>
                  <a:pt x="221" y="169"/>
                  <a:pt x="221" y="169"/>
                  <a:pt x="221" y="169"/>
                </a:cubicBezTo>
                <a:cubicBezTo>
                  <a:pt x="221" y="169"/>
                  <a:pt x="221" y="178"/>
                  <a:pt x="212" y="196"/>
                </a:cubicBezTo>
                <a:cubicBezTo>
                  <a:pt x="204" y="204"/>
                  <a:pt x="204" y="222"/>
                  <a:pt x="186" y="204"/>
                </a:cubicBezTo>
                <a:cubicBezTo>
                  <a:pt x="159" y="187"/>
                  <a:pt x="98" y="125"/>
                  <a:pt x="98" y="125"/>
                </a:cubicBezTo>
                <a:cubicBezTo>
                  <a:pt x="98" y="125"/>
                  <a:pt x="89" y="116"/>
                  <a:pt x="89" y="107"/>
                </a:cubicBezTo>
                <a:cubicBezTo>
                  <a:pt x="98" y="107"/>
                  <a:pt x="106" y="107"/>
                  <a:pt x="106" y="107"/>
                </a:cubicBezTo>
                <a:cubicBezTo>
                  <a:pt x="177" y="143"/>
                  <a:pt x="177" y="143"/>
                  <a:pt x="177" y="143"/>
                </a:cubicBezTo>
                <a:cubicBezTo>
                  <a:pt x="177" y="143"/>
                  <a:pt x="186" y="125"/>
                  <a:pt x="195" y="116"/>
                </a:cubicBezTo>
                <a:cubicBezTo>
                  <a:pt x="195" y="98"/>
                  <a:pt x="204" y="90"/>
                  <a:pt x="221" y="107"/>
                </a:cubicBezTo>
                <a:cubicBezTo>
                  <a:pt x="239" y="116"/>
                  <a:pt x="310" y="187"/>
                  <a:pt x="310" y="187"/>
                </a:cubicBezTo>
                <a:cubicBezTo>
                  <a:pt x="310" y="187"/>
                  <a:pt x="319" y="196"/>
                  <a:pt x="310" y="196"/>
                </a:cubicBezTo>
                <a:close/>
                <a:moveTo>
                  <a:pt x="470" y="98"/>
                </a:moveTo>
                <a:lnTo>
                  <a:pt x="470" y="98"/>
                </a:lnTo>
                <a:cubicBezTo>
                  <a:pt x="452" y="98"/>
                  <a:pt x="452" y="98"/>
                  <a:pt x="452" y="98"/>
                </a:cubicBezTo>
                <a:cubicBezTo>
                  <a:pt x="434" y="98"/>
                  <a:pt x="425" y="125"/>
                  <a:pt x="425" y="151"/>
                </a:cubicBezTo>
                <a:cubicBezTo>
                  <a:pt x="425" y="178"/>
                  <a:pt x="434" y="204"/>
                  <a:pt x="452" y="204"/>
                </a:cubicBezTo>
                <a:cubicBezTo>
                  <a:pt x="470" y="204"/>
                  <a:pt x="470" y="204"/>
                  <a:pt x="470" y="204"/>
                </a:cubicBezTo>
                <a:cubicBezTo>
                  <a:pt x="478" y="204"/>
                  <a:pt x="496" y="178"/>
                  <a:pt x="496" y="151"/>
                </a:cubicBezTo>
                <a:cubicBezTo>
                  <a:pt x="496" y="125"/>
                  <a:pt x="478" y="98"/>
                  <a:pt x="470" y="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1" name="Freeform 100"/>
          <p:cNvSpPr>
            <a:spLocks noChangeArrowheads="1"/>
          </p:cNvSpPr>
          <p:nvPr/>
        </p:nvSpPr>
        <p:spPr bwMode="auto">
          <a:xfrm>
            <a:off x="11744033" y="7720444"/>
            <a:ext cx="601584" cy="388256"/>
          </a:xfrm>
          <a:custGeom>
            <a:avLst/>
            <a:gdLst>
              <a:gd name="T0" fmla="*/ 171249 w 498"/>
              <a:gd name="T1" fmla="*/ 40178 h 320"/>
              <a:gd name="T2" fmla="*/ 171249 w 498"/>
              <a:gd name="T3" fmla="*/ 40178 h 320"/>
              <a:gd name="T4" fmla="*/ 159563 w 498"/>
              <a:gd name="T5" fmla="*/ 40178 h 320"/>
              <a:gd name="T6" fmla="*/ 103828 w 498"/>
              <a:gd name="T7" fmla="*/ 0 h 320"/>
              <a:gd name="T8" fmla="*/ 44048 w 498"/>
              <a:gd name="T9" fmla="*/ 60493 h 320"/>
              <a:gd name="T10" fmla="*/ 44048 w 498"/>
              <a:gd name="T11" fmla="*/ 67717 h 320"/>
              <a:gd name="T12" fmla="*/ 40003 w 498"/>
              <a:gd name="T13" fmla="*/ 67717 h 320"/>
              <a:gd name="T14" fmla="*/ 0 w 498"/>
              <a:gd name="T15" fmla="*/ 108347 h 320"/>
              <a:gd name="T16" fmla="*/ 40003 w 498"/>
              <a:gd name="T17" fmla="*/ 144011 h 320"/>
              <a:gd name="T18" fmla="*/ 171249 w 498"/>
              <a:gd name="T19" fmla="*/ 144011 h 320"/>
              <a:gd name="T20" fmla="*/ 223388 w 498"/>
              <a:gd name="T21" fmla="*/ 92095 h 320"/>
              <a:gd name="T22" fmla="*/ 171249 w 498"/>
              <a:gd name="T23" fmla="*/ 40178 h 320"/>
              <a:gd name="T24" fmla="*/ 127650 w 498"/>
              <a:gd name="T25" fmla="*/ 88032 h 320"/>
              <a:gd name="T26" fmla="*/ 127650 w 498"/>
              <a:gd name="T27" fmla="*/ 88032 h 320"/>
              <a:gd name="T28" fmla="*/ 95738 w 498"/>
              <a:gd name="T29" fmla="*/ 124147 h 320"/>
              <a:gd name="T30" fmla="*/ 87647 w 498"/>
              <a:gd name="T31" fmla="*/ 124147 h 320"/>
              <a:gd name="T32" fmla="*/ 87647 w 498"/>
              <a:gd name="T33" fmla="*/ 120084 h 320"/>
              <a:gd name="T34" fmla="*/ 87647 w 498"/>
              <a:gd name="T35" fmla="*/ 116021 h 320"/>
              <a:gd name="T36" fmla="*/ 99783 w 498"/>
              <a:gd name="T37" fmla="*/ 92095 h 320"/>
              <a:gd name="T38" fmla="*/ 91692 w 498"/>
              <a:gd name="T39" fmla="*/ 88032 h 320"/>
              <a:gd name="T40" fmla="*/ 91692 w 498"/>
              <a:gd name="T41" fmla="*/ 88032 h 320"/>
              <a:gd name="T42" fmla="*/ 83602 w 498"/>
              <a:gd name="T43" fmla="*/ 80357 h 320"/>
              <a:gd name="T44" fmla="*/ 87647 w 498"/>
              <a:gd name="T45" fmla="*/ 72231 h 320"/>
              <a:gd name="T46" fmla="*/ 115964 w 498"/>
              <a:gd name="T47" fmla="*/ 40178 h 320"/>
              <a:gd name="T48" fmla="*/ 123605 w 498"/>
              <a:gd name="T49" fmla="*/ 36116 h 320"/>
              <a:gd name="T50" fmla="*/ 127650 w 498"/>
              <a:gd name="T51" fmla="*/ 40178 h 320"/>
              <a:gd name="T52" fmla="*/ 123605 w 498"/>
              <a:gd name="T53" fmla="*/ 47853 h 320"/>
              <a:gd name="T54" fmla="*/ 111919 w 498"/>
              <a:gd name="T55" fmla="*/ 72231 h 320"/>
              <a:gd name="T56" fmla="*/ 123605 w 498"/>
              <a:gd name="T57" fmla="*/ 76294 h 320"/>
              <a:gd name="T58" fmla="*/ 123605 w 498"/>
              <a:gd name="T59" fmla="*/ 76294 h 320"/>
              <a:gd name="T60" fmla="*/ 131695 w 498"/>
              <a:gd name="T61" fmla="*/ 84420 h 320"/>
              <a:gd name="T62" fmla="*/ 127650 w 498"/>
              <a:gd name="T63" fmla="*/ 88032 h 32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98" h="320">
                <a:moveTo>
                  <a:pt x="381" y="89"/>
                </a:moveTo>
                <a:lnTo>
                  <a:pt x="381" y="89"/>
                </a:lnTo>
                <a:cubicBezTo>
                  <a:pt x="372" y="89"/>
                  <a:pt x="364" y="89"/>
                  <a:pt x="355" y="89"/>
                </a:cubicBezTo>
                <a:cubicBezTo>
                  <a:pt x="337" y="36"/>
                  <a:pt x="293" y="0"/>
                  <a:pt x="231" y="0"/>
                </a:cubicBezTo>
                <a:cubicBezTo>
                  <a:pt x="160" y="0"/>
                  <a:pt x="98" y="62"/>
                  <a:pt x="98" y="134"/>
                </a:cubicBezTo>
                <a:cubicBezTo>
                  <a:pt x="98" y="134"/>
                  <a:pt x="98" y="142"/>
                  <a:pt x="98" y="150"/>
                </a:cubicBezTo>
                <a:cubicBezTo>
                  <a:pt x="98" y="150"/>
                  <a:pt x="98" y="150"/>
                  <a:pt x="89" y="150"/>
                </a:cubicBezTo>
                <a:cubicBezTo>
                  <a:pt x="45" y="150"/>
                  <a:pt x="0" y="187"/>
                  <a:pt x="0" y="240"/>
                </a:cubicBezTo>
                <a:cubicBezTo>
                  <a:pt x="0" y="284"/>
                  <a:pt x="45" y="319"/>
                  <a:pt x="89" y="319"/>
                </a:cubicBezTo>
                <a:cubicBezTo>
                  <a:pt x="381" y="319"/>
                  <a:pt x="381" y="319"/>
                  <a:pt x="381" y="319"/>
                </a:cubicBezTo>
                <a:cubicBezTo>
                  <a:pt x="443" y="319"/>
                  <a:pt x="497" y="275"/>
                  <a:pt x="497" y="204"/>
                </a:cubicBezTo>
                <a:cubicBezTo>
                  <a:pt x="497" y="142"/>
                  <a:pt x="443" y="89"/>
                  <a:pt x="381" y="89"/>
                </a:cubicBezTo>
                <a:close/>
                <a:moveTo>
                  <a:pt x="284" y="195"/>
                </a:moveTo>
                <a:lnTo>
                  <a:pt x="284" y="195"/>
                </a:lnTo>
                <a:cubicBezTo>
                  <a:pt x="266" y="213"/>
                  <a:pt x="222" y="266"/>
                  <a:pt x="213" y="275"/>
                </a:cubicBezTo>
                <a:cubicBezTo>
                  <a:pt x="213" y="275"/>
                  <a:pt x="204" y="284"/>
                  <a:pt x="195" y="275"/>
                </a:cubicBezTo>
                <a:cubicBezTo>
                  <a:pt x="195" y="275"/>
                  <a:pt x="195" y="275"/>
                  <a:pt x="195" y="266"/>
                </a:cubicBezTo>
                <a:lnTo>
                  <a:pt x="195" y="257"/>
                </a:lnTo>
                <a:cubicBezTo>
                  <a:pt x="222" y="204"/>
                  <a:pt x="222" y="204"/>
                  <a:pt x="222" y="204"/>
                </a:cubicBezTo>
                <a:cubicBezTo>
                  <a:pt x="222" y="195"/>
                  <a:pt x="213" y="195"/>
                  <a:pt x="204" y="195"/>
                </a:cubicBezTo>
                <a:cubicBezTo>
                  <a:pt x="195" y="187"/>
                  <a:pt x="186" y="187"/>
                  <a:pt x="186" y="178"/>
                </a:cubicBezTo>
                <a:cubicBezTo>
                  <a:pt x="186" y="169"/>
                  <a:pt x="186" y="169"/>
                  <a:pt x="195" y="160"/>
                </a:cubicBezTo>
                <a:cubicBezTo>
                  <a:pt x="204" y="142"/>
                  <a:pt x="258" y="89"/>
                  <a:pt x="258" y="89"/>
                </a:cubicBezTo>
                <a:cubicBezTo>
                  <a:pt x="266" y="80"/>
                  <a:pt x="266" y="80"/>
                  <a:pt x="275" y="80"/>
                </a:cubicBezTo>
                <a:cubicBezTo>
                  <a:pt x="275" y="89"/>
                  <a:pt x="284" y="89"/>
                  <a:pt x="284" y="89"/>
                </a:cubicBezTo>
                <a:cubicBezTo>
                  <a:pt x="284" y="97"/>
                  <a:pt x="275" y="97"/>
                  <a:pt x="275" y="106"/>
                </a:cubicBezTo>
                <a:cubicBezTo>
                  <a:pt x="249" y="160"/>
                  <a:pt x="249" y="160"/>
                  <a:pt x="249" y="160"/>
                </a:cubicBezTo>
                <a:cubicBezTo>
                  <a:pt x="258" y="160"/>
                  <a:pt x="266" y="169"/>
                  <a:pt x="275" y="169"/>
                </a:cubicBezTo>
                <a:cubicBezTo>
                  <a:pt x="284" y="169"/>
                  <a:pt x="293" y="178"/>
                  <a:pt x="293" y="187"/>
                </a:cubicBezTo>
                <a:lnTo>
                  <a:pt x="284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2" name="Freeform 101"/>
          <p:cNvSpPr>
            <a:spLocks noChangeArrowheads="1"/>
          </p:cNvSpPr>
          <p:nvPr/>
        </p:nvSpPr>
        <p:spPr bwMode="auto">
          <a:xfrm>
            <a:off x="16531121" y="6491675"/>
            <a:ext cx="601584" cy="460790"/>
          </a:xfrm>
          <a:custGeom>
            <a:avLst/>
            <a:gdLst>
              <a:gd name="T0" fmla="*/ 36030 w 497"/>
              <a:gd name="T1" fmla="*/ 111308 h 382"/>
              <a:gd name="T2" fmla="*/ 36030 w 497"/>
              <a:gd name="T3" fmla="*/ 111308 h 382"/>
              <a:gd name="T4" fmla="*/ 71610 w 497"/>
              <a:gd name="T5" fmla="*/ 147214 h 382"/>
              <a:gd name="T6" fmla="*/ 111693 w 497"/>
              <a:gd name="T7" fmla="*/ 171001 h 382"/>
              <a:gd name="T8" fmla="*/ 151777 w 497"/>
              <a:gd name="T9" fmla="*/ 151253 h 382"/>
              <a:gd name="T10" fmla="*/ 175647 w 497"/>
              <a:gd name="T11" fmla="*/ 115796 h 382"/>
              <a:gd name="T12" fmla="*/ 111693 w 497"/>
              <a:gd name="T13" fmla="*/ 147214 h 382"/>
              <a:gd name="T14" fmla="*/ 36030 w 497"/>
              <a:gd name="T15" fmla="*/ 111308 h 382"/>
              <a:gd name="T16" fmla="*/ 219333 w 497"/>
              <a:gd name="T17" fmla="*/ 55654 h 382"/>
              <a:gd name="T18" fmla="*/ 219333 w 497"/>
              <a:gd name="T19" fmla="*/ 55654 h 382"/>
              <a:gd name="T20" fmla="*/ 123403 w 497"/>
              <a:gd name="T21" fmla="*/ 4039 h 382"/>
              <a:gd name="T22" fmla="*/ 99533 w 497"/>
              <a:gd name="T23" fmla="*/ 4039 h 382"/>
              <a:gd name="T24" fmla="*/ 4053 w 497"/>
              <a:gd name="T25" fmla="*/ 55654 h 382"/>
              <a:gd name="T26" fmla="*/ 4053 w 497"/>
              <a:gd name="T27" fmla="*/ 71812 h 382"/>
              <a:gd name="T28" fmla="*/ 99533 w 497"/>
              <a:gd name="T29" fmla="*/ 123426 h 382"/>
              <a:gd name="T30" fmla="*/ 123403 w 497"/>
              <a:gd name="T31" fmla="*/ 123426 h 382"/>
              <a:gd name="T32" fmla="*/ 183754 w 497"/>
              <a:gd name="T33" fmla="*/ 87520 h 382"/>
              <a:gd name="T34" fmla="*/ 119800 w 497"/>
              <a:gd name="T35" fmla="*/ 71812 h 382"/>
              <a:gd name="T36" fmla="*/ 111693 w 497"/>
              <a:gd name="T37" fmla="*/ 75402 h 382"/>
              <a:gd name="T38" fmla="*/ 91426 w 497"/>
              <a:gd name="T39" fmla="*/ 59693 h 382"/>
              <a:gd name="T40" fmla="*/ 111693 w 497"/>
              <a:gd name="T41" fmla="*/ 48024 h 382"/>
              <a:gd name="T42" fmla="*/ 131960 w 497"/>
              <a:gd name="T43" fmla="*/ 55654 h 382"/>
              <a:gd name="T44" fmla="*/ 199517 w 497"/>
              <a:gd name="T45" fmla="*/ 79441 h 382"/>
              <a:gd name="T46" fmla="*/ 219333 w 497"/>
              <a:gd name="T47" fmla="*/ 71812 h 382"/>
              <a:gd name="T48" fmla="*/ 219333 w 497"/>
              <a:gd name="T49" fmla="*/ 55654 h 382"/>
              <a:gd name="T50" fmla="*/ 191410 w 497"/>
              <a:gd name="T51" fmla="*/ 155292 h 382"/>
              <a:gd name="T52" fmla="*/ 191410 w 497"/>
              <a:gd name="T53" fmla="*/ 155292 h 382"/>
              <a:gd name="T54" fmla="*/ 207623 w 497"/>
              <a:gd name="T55" fmla="*/ 151253 h 382"/>
              <a:gd name="T56" fmla="*/ 199517 w 497"/>
              <a:gd name="T57" fmla="*/ 79441 h 382"/>
              <a:gd name="T58" fmla="*/ 183754 w 497"/>
              <a:gd name="T59" fmla="*/ 87520 h 382"/>
              <a:gd name="T60" fmla="*/ 191410 w 497"/>
              <a:gd name="T61" fmla="*/ 155292 h 38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97" h="382">
                <a:moveTo>
                  <a:pt x="80" y="248"/>
                </a:moveTo>
                <a:lnTo>
                  <a:pt x="80" y="248"/>
                </a:lnTo>
                <a:cubicBezTo>
                  <a:pt x="97" y="293"/>
                  <a:pt x="106" y="311"/>
                  <a:pt x="159" y="328"/>
                </a:cubicBezTo>
                <a:cubicBezTo>
                  <a:pt x="203" y="355"/>
                  <a:pt x="230" y="381"/>
                  <a:pt x="248" y="381"/>
                </a:cubicBezTo>
                <a:cubicBezTo>
                  <a:pt x="266" y="381"/>
                  <a:pt x="293" y="355"/>
                  <a:pt x="337" y="337"/>
                </a:cubicBezTo>
                <a:cubicBezTo>
                  <a:pt x="390" y="311"/>
                  <a:pt x="372" y="311"/>
                  <a:pt x="390" y="258"/>
                </a:cubicBezTo>
                <a:cubicBezTo>
                  <a:pt x="248" y="328"/>
                  <a:pt x="248" y="328"/>
                  <a:pt x="248" y="328"/>
                </a:cubicBezTo>
                <a:lnTo>
                  <a:pt x="80" y="248"/>
                </a:lnTo>
                <a:close/>
                <a:moveTo>
                  <a:pt x="487" y="124"/>
                </a:moveTo>
                <a:lnTo>
                  <a:pt x="487" y="124"/>
                </a:lnTo>
                <a:cubicBezTo>
                  <a:pt x="274" y="9"/>
                  <a:pt x="274" y="9"/>
                  <a:pt x="274" y="9"/>
                </a:cubicBezTo>
                <a:cubicBezTo>
                  <a:pt x="266" y="0"/>
                  <a:pt x="239" y="0"/>
                  <a:pt x="221" y="9"/>
                </a:cubicBezTo>
                <a:cubicBezTo>
                  <a:pt x="9" y="124"/>
                  <a:pt x="9" y="124"/>
                  <a:pt x="9" y="124"/>
                </a:cubicBezTo>
                <a:cubicBezTo>
                  <a:pt x="0" y="133"/>
                  <a:pt x="0" y="142"/>
                  <a:pt x="9" y="160"/>
                </a:cubicBezTo>
                <a:cubicBezTo>
                  <a:pt x="221" y="275"/>
                  <a:pt x="221" y="275"/>
                  <a:pt x="221" y="275"/>
                </a:cubicBezTo>
                <a:cubicBezTo>
                  <a:pt x="239" y="284"/>
                  <a:pt x="266" y="284"/>
                  <a:pt x="274" y="275"/>
                </a:cubicBezTo>
                <a:cubicBezTo>
                  <a:pt x="408" y="195"/>
                  <a:pt x="408" y="195"/>
                  <a:pt x="408" y="195"/>
                </a:cubicBezTo>
                <a:cubicBezTo>
                  <a:pt x="266" y="160"/>
                  <a:pt x="266" y="160"/>
                  <a:pt x="266" y="160"/>
                </a:cubicBezTo>
                <a:cubicBezTo>
                  <a:pt x="257" y="160"/>
                  <a:pt x="257" y="168"/>
                  <a:pt x="248" y="168"/>
                </a:cubicBezTo>
                <a:cubicBezTo>
                  <a:pt x="221" y="168"/>
                  <a:pt x="203" y="151"/>
                  <a:pt x="203" y="133"/>
                </a:cubicBezTo>
                <a:cubicBezTo>
                  <a:pt x="203" y="124"/>
                  <a:pt x="221" y="107"/>
                  <a:pt x="248" y="107"/>
                </a:cubicBezTo>
                <a:cubicBezTo>
                  <a:pt x="266" y="107"/>
                  <a:pt x="284" y="115"/>
                  <a:pt x="293" y="124"/>
                </a:cubicBezTo>
                <a:cubicBezTo>
                  <a:pt x="443" y="177"/>
                  <a:pt x="443" y="177"/>
                  <a:pt x="443" y="177"/>
                </a:cubicBezTo>
                <a:cubicBezTo>
                  <a:pt x="487" y="160"/>
                  <a:pt x="487" y="160"/>
                  <a:pt x="487" y="160"/>
                </a:cubicBezTo>
                <a:cubicBezTo>
                  <a:pt x="496" y="142"/>
                  <a:pt x="496" y="133"/>
                  <a:pt x="487" y="124"/>
                </a:cubicBezTo>
                <a:close/>
                <a:moveTo>
                  <a:pt x="425" y="346"/>
                </a:moveTo>
                <a:lnTo>
                  <a:pt x="425" y="346"/>
                </a:lnTo>
                <a:cubicBezTo>
                  <a:pt x="416" y="355"/>
                  <a:pt x="452" y="364"/>
                  <a:pt x="461" y="337"/>
                </a:cubicBezTo>
                <a:cubicBezTo>
                  <a:pt x="469" y="213"/>
                  <a:pt x="443" y="177"/>
                  <a:pt x="443" y="177"/>
                </a:cubicBezTo>
                <a:cubicBezTo>
                  <a:pt x="408" y="195"/>
                  <a:pt x="408" y="195"/>
                  <a:pt x="408" y="195"/>
                </a:cubicBezTo>
                <a:cubicBezTo>
                  <a:pt x="408" y="195"/>
                  <a:pt x="443" y="222"/>
                  <a:pt x="425" y="3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3" name="Freeform 102"/>
          <p:cNvSpPr>
            <a:spLocks noChangeArrowheads="1"/>
          </p:cNvSpPr>
          <p:nvPr/>
        </p:nvSpPr>
        <p:spPr bwMode="auto">
          <a:xfrm>
            <a:off x="3373031" y="6449008"/>
            <a:ext cx="597320" cy="537588"/>
          </a:xfrm>
          <a:custGeom>
            <a:avLst/>
            <a:gdLst>
              <a:gd name="T0" fmla="*/ 35703 w 498"/>
              <a:gd name="T1" fmla="*/ 67874 h 445"/>
              <a:gd name="T2" fmla="*/ 35703 w 498"/>
              <a:gd name="T3" fmla="*/ 67874 h 445"/>
              <a:gd name="T4" fmla="*/ 63372 w 498"/>
              <a:gd name="T5" fmla="*/ 75965 h 445"/>
              <a:gd name="T6" fmla="*/ 67389 w 498"/>
              <a:gd name="T7" fmla="*/ 75965 h 445"/>
              <a:gd name="T8" fmla="*/ 87026 w 498"/>
              <a:gd name="T9" fmla="*/ 60232 h 445"/>
              <a:gd name="T10" fmla="*/ 87026 w 498"/>
              <a:gd name="T11" fmla="*/ 56187 h 445"/>
              <a:gd name="T12" fmla="*/ 79439 w 498"/>
              <a:gd name="T13" fmla="*/ 48096 h 445"/>
              <a:gd name="T14" fmla="*/ 122728 w 498"/>
              <a:gd name="T15" fmla="*/ 4495 h 445"/>
              <a:gd name="T16" fmla="*/ 87026 w 498"/>
              <a:gd name="T17" fmla="*/ 0 h 445"/>
              <a:gd name="T18" fmla="*/ 47753 w 498"/>
              <a:gd name="T19" fmla="*/ 24273 h 445"/>
              <a:gd name="T20" fmla="*/ 32133 w 498"/>
              <a:gd name="T21" fmla="*/ 36409 h 445"/>
              <a:gd name="T22" fmla="*/ 23653 w 498"/>
              <a:gd name="T23" fmla="*/ 52141 h 445"/>
              <a:gd name="T24" fmla="*/ 8033 w 498"/>
              <a:gd name="T25" fmla="*/ 56187 h 445"/>
              <a:gd name="T26" fmla="*/ 0 w 498"/>
              <a:gd name="T27" fmla="*/ 64278 h 445"/>
              <a:gd name="T28" fmla="*/ 0 w 498"/>
              <a:gd name="T29" fmla="*/ 67874 h 445"/>
              <a:gd name="T30" fmla="*/ 16066 w 498"/>
              <a:gd name="T31" fmla="*/ 84055 h 445"/>
              <a:gd name="T32" fmla="*/ 23653 w 498"/>
              <a:gd name="T33" fmla="*/ 88101 h 445"/>
              <a:gd name="T34" fmla="*/ 32133 w 498"/>
              <a:gd name="T35" fmla="*/ 80010 h 445"/>
              <a:gd name="T36" fmla="*/ 35703 w 498"/>
              <a:gd name="T37" fmla="*/ 67874 h 445"/>
              <a:gd name="T38" fmla="*/ 99075 w 498"/>
              <a:gd name="T39" fmla="*/ 71919 h 445"/>
              <a:gd name="T40" fmla="*/ 99075 w 498"/>
              <a:gd name="T41" fmla="*/ 71919 h 445"/>
              <a:gd name="T42" fmla="*/ 95059 w 498"/>
              <a:gd name="T43" fmla="*/ 71919 h 445"/>
              <a:gd name="T44" fmla="*/ 79439 w 498"/>
              <a:gd name="T45" fmla="*/ 84055 h 445"/>
              <a:gd name="T46" fmla="*/ 75422 w 498"/>
              <a:gd name="T47" fmla="*/ 91697 h 445"/>
              <a:gd name="T48" fmla="*/ 170035 w 498"/>
              <a:gd name="T49" fmla="*/ 195530 h 445"/>
              <a:gd name="T50" fmla="*/ 178068 w 498"/>
              <a:gd name="T51" fmla="*/ 195530 h 445"/>
              <a:gd name="T52" fmla="*/ 190117 w 498"/>
              <a:gd name="T53" fmla="*/ 187439 h 445"/>
              <a:gd name="T54" fmla="*/ 190117 w 498"/>
              <a:gd name="T55" fmla="*/ 179798 h 445"/>
              <a:gd name="T56" fmla="*/ 99075 w 498"/>
              <a:gd name="T57" fmla="*/ 71919 h 445"/>
              <a:gd name="T58" fmla="*/ 221804 w 498"/>
              <a:gd name="T59" fmla="*/ 28318 h 445"/>
              <a:gd name="T60" fmla="*/ 221804 w 498"/>
              <a:gd name="T61" fmla="*/ 28318 h 445"/>
              <a:gd name="T62" fmla="*/ 213771 w 498"/>
              <a:gd name="T63" fmla="*/ 24273 h 445"/>
              <a:gd name="T64" fmla="*/ 205737 w 498"/>
              <a:gd name="T65" fmla="*/ 40005 h 445"/>
              <a:gd name="T66" fmla="*/ 182084 w 498"/>
              <a:gd name="T67" fmla="*/ 48096 h 445"/>
              <a:gd name="T68" fmla="*/ 178068 w 498"/>
              <a:gd name="T69" fmla="*/ 28318 h 445"/>
              <a:gd name="T70" fmla="*/ 186101 w 498"/>
              <a:gd name="T71" fmla="*/ 8540 h 445"/>
              <a:gd name="T72" fmla="*/ 182084 w 498"/>
              <a:gd name="T73" fmla="*/ 4495 h 445"/>
              <a:gd name="T74" fmla="*/ 150398 w 498"/>
              <a:gd name="T75" fmla="*/ 32364 h 445"/>
              <a:gd name="T76" fmla="*/ 142365 w 498"/>
              <a:gd name="T77" fmla="*/ 67874 h 445"/>
              <a:gd name="T78" fmla="*/ 126745 w 498"/>
              <a:gd name="T79" fmla="*/ 84055 h 445"/>
              <a:gd name="T80" fmla="*/ 142365 w 498"/>
              <a:gd name="T81" fmla="*/ 103833 h 445"/>
              <a:gd name="T82" fmla="*/ 162448 w 498"/>
              <a:gd name="T83" fmla="*/ 84055 h 445"/>
              <a:gd name="T84" fmla="*/ 182084 w 498"/>
              <a:gd name="T85" fmla="*/ 80010 h 445"/>
              <a:gd name="T86" fmla="*/ 217787 w 498"/>
              <a:gd name="T87" fmla="*/ 64278 h 445"/>
              <a:gd name="T88" fmla="*/ 221804 w 498"/>
              <a:gd name="T89" fmla="*/ 28318 h 445"/>
              <a:gd name="T90" fmla="*/ 32133 w 498"/>
              <a:gd name="T91" fmla="*/ 179798 h 445"/>
              <a:gd name="T92" fmla="*/ 32133 w 498"/>
              <a:gd name="T93" fmla="*/ 179798 h 445"/>
              <a:gd name="T94" fmla="*/ 32133 w 498"/>
              <a:gd name="T95" fmla="*/ 187439 h 445"/>
              <a:gd name="T96" fmla="*/ 39719 w 498"/>
              <a:gd name="T97" fmla="*/ 199576 h 445"/>
              <a:gd name="T98" fmla="*/ 47753 w 498"/>
              <a:gd name="T99" fmla="*/ 195530 h 445"/>
              <a:gd name="T100" fmla="*/ 103092 w 498"/>
              <a:gd name="T101" fmla="*/ 143838 h 445"/>
              <a:gd name="T102" fmla="*/ 87026 w 498"/>
              <a:gd name="T103" fmla="*/ 123611 h 445"/>
              <a:gd name="T104" fmla="*/ 32133 w 498"/>
              <a:gd name="T105" fmla="*/ 179798 h 445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98" h="445">
                <a:moveTo>
                  <a:pt x="80" y="151"/>
                </a:moveTo>
                <a:lnTo>
                  <a:pt x="80" y="151"/>
                </a:lnTo>
                <a:cubicBezTo>
                  <a:pt x="97" y="134"/>
                  <a:pt x="116" y="143"/>
                  <a:pt x="142" y="169"/>
                </a:cubicBezTo>
                <a:cubicBezTo>
                  <a:pt x="151" y="178"/>
                  <a:pt x="151" y="169"/>
                  <a:pt x="151" y="169"/>
                </a:cubicBezTo>
                <a:cubicBezTo>
                  <a:pt x="160" y="169"/>
                  <a:pt x="186" y="134"/>
                  <a:pt x="195" y="134"/>
                </a:cubicBezTo>
                <a:cubicBezTo>
                  <a:pt x="195" y="134"/>
                  <a:pt x="195" y="134"/>
                  <a:pt x="195" y="125"/>
                </a:cubicBezTo>
                <a:cubicBezTo>
                  <a:pt x="186" y="125"/>
                  <a:pt x="178" y="116"/>
                  <a:pt x="178" y="107"/>
                </a:cubicBezTo>
                <a:cubicBezTo>
                  <a:pt x="133" y="45"/>
                  <a:pt x="301" y="10"/>
                  <a:pt x="275" y="10"/>
                </a:cubicBezTo>
                <a:cubicBezTo>
                  <a:pt x="257" y="0"/>
                  <a:pt x="204" y="0"/>
                  <a:pt x="195" y="0"/>
                </a:cubicBezTo>
                <a:cubicBezTo>
                  <a:pt x="169" y="10"/>
                  <a:pt x="125" y="36"/>
                  <a:pt x="107" y="54"/>
                </a:cubicBezTo>
                <a:cubicBezTo>
                  <a:pt x="80" y="72"/>
                  <a:pt x="72" y="81"/>
                  <a:pt x="72" y="81"/>
                </a:cubicBezTo>
                <a:cubicBezTo>
                  <a:pt x="62" y="89"/>
                  <a:pt x="72" y="107"/>
                  <a:pt x="53" y="116"/>
                </a:cubicBezTo>
                <a:cubicBezTo>
                  <a:pt x="36" y="125"/>
                  <a:pt x="27" y="116"/>
                  <a:pt x="18" y="125"/>
                </a:cubicBezTo>
                <a:cubicBezTo>
                  <a:pt x="18" y="134"/>
                  <a:pt x="9" y="134"/>
                  <a:pt x="0" y="143"/>
                </a:cubicBezTo>
                <a:lnTo>
                  <a:pt x="0" y="151"/>
                </a:lnTo>
                <a:lnTo>
                  <a:pt x="36" y="187"/>
                </a:lnTo>
                <a:cubicBezTo>
                  <a:pt x="36" y="196"/>
                  <a:pt x="44" y="196"/>
                  <a:pt x="53" y="196"/>
                </a:cubicBezTo>
                <a:cubicBezTo>
                  <a:pt x="53" y="187"/>
                  <a:pt x="62" y="178"/>
                  <a:pt x="72" y="178"/>
                </a:cubicBezTo>
                <a:cubicBezTo>
                  <a:pt x="72" y="178"/>
                  <a:pt x="72" y="151"/>
                  <a:pt x="80" y="151"/>
                </a:cubicBezTo>
                <a:close/>
                <a:moveTo>
                  <a:pt x="222" y="160"/>
                </a:moveTo>
                <a:lnTo>
                  <a:pt x="222" y="160"/>
                </a:lnTo>
                <a:cubicBezTo>
                  <a:pt x="213" y="160"/>
                  <a:pt x="213" y="160"/>
                  <a:pt x="213" y="160"/>
                </a:cubicBezTo>
                <a:cubicBezTo>
                  <a:pt x="178" y="187"/>
                  <a:pt x="178" y="187"/>
                  <a:pt x="178" y="187"/>
                </a:cubicBezTo>
                <a:cubicBezTo>
                  <a:pt x="169" y="196"/>
                  <a:pt x="169" y="196"/>
                  <a:pt x="169" y="204"/>
                </a:cubicBezTo>
                <a:cubicBezTo>
                  <a:pt x="381" y="435"/>
                  <a:pt x="381" y="435"/>
                  <a:pt x="381" y="435"/>
                </a:cubicBezTo>
                <a:cubicBezTo>
                  <a:pt x="381" y="444"/>
                  <a:pt x="391" y="444"/>
                  <a:pt x="399" y="435"/>
                </a:cubicBezTo>
                <a:cubicBezTo>
                  <a:pt x="426" y="417"/>
                  <a:pt x="426" y="417"/>
                  <a:pt x="426" y="417"/>
                </a:cubicBezTo>
                <a:cubicBezTo>
                  <a:pt x="426" y="408"/>
                  <a:pt x="426" y="400"/>
                  <a:pt x="426" y="400"/>
                </a:cubicBezTo>
                <a:lnTo>
                  <a:pt x="222" y="160"/>
                </a:lnTo>
                <a:close/>
                <a:moveTo>
                  <a:pt x="497" y="63"/>
                </a:moveTo>
                <a:lnTo>
                  <a:pt x="497" y="63"/>
                </a:lnTo>
                <a:cubicBezTo>
                  <a:pt x="488" y="45"/>
                  <a:pt x="488" y="54"/>
                  <a:pt x="479" y="54"/>
                </a:cubicBezTo>
                <a:cubicBezTo>
                  <a:pt x="479" y="63"/>
                  <a:pt x="461" y="81"/>
                  <a:pt x="461" y="89"/>
                </a:cubicBezTo>
                <a:cubicBezTo>
                  <a:pt x="452" y="107"/>
                  <a:pt x="435" y="125"/>
                  <a:pt x="408" y="107"/>
                </a:cubicBezTo>
                <a:cubicBezTo>
                  <a:pt x="381" y="81"/>
                  <a:pt x="391" y="72"/>
                  <a:pt x="399" y="63"/>
                </a:cubicBezTo>
                <a:cubicBezTo>
                  <a:pt x="399" y="54"/>
                  <a:pt x="417" y="28"/>
                  <a:pt x="417" y="19"/>
                </a:cubicBezTo>
                <a:cubicBezTo>
                  <a:pt x="426" y="19"/>
                  <a:pt x="417" y="10"/>
                  <a:pt x="408" y="10"/>
                </a:cubicBezTo>
                <a:cubicBezTo>
                  <a:pt x="399" y="19"/>
                  <a:pt x="346" y="36"/>
                  <a:pt x="337" y="72"/>
                </a:cubicBezTo>
                <a:cubicBezTo>
                  <a:pt x="328" y="98"/>
                  <a:pt x="346" y="125"/>
                  <a:pt x="319" y="151"/>
                </a:cubicBezTo>
                <a:cubicBezTo>
                  <a:pt x="284" y="187"/>
                  <a:pt x="284" y="187"/>
                  <a:pt x="284" y="187"/>
                </a:cubicBezTo>
                <a:cubicBezTo>
                  <a:pt x="319" y="231"/>
                  <a:pt x="319" y="231"/>
                  <a:pt x="319" y="231"/>
                </a:cubicBezTo>
                <a:cubicBezTo>
                  <a:pt x="364" y="187"/>
                  <a:pt x="364" y="187"/>
                  <a:pt x="364" y="187"/>
                </a:cubicBezTo>
                <a:cubicBezTo>
                  <a:pt x="372" y="178"/>
                  <a:pt x="391" y="169"/>
                  <a:pt x="408" y="178"/>
                </a:cubicBezTo>
                <a:cubicBezTo>
                  <a:pt x="452" y="187"/>
                  <a:pt x="470" y="169"/>
                  <a:pt x="488" y="143"/>
                </a:cubicBezTo>
                <a:cubicBezTo>
                  <a:pt x="497" y="116"/>
                  <a:pt x="497" y="72"/>
                  <a:pt x="497" y="63"/>
                </a:cubicBezTo>
                <a:close/>
                <a:moveTo>
                  <a:pt x="72" y="400"/>
                </a:moveTo>
                <a:lnTo>
                  <a:pt x="72" y="400"/>
                </a:lnTo>
                <a:cubicBezTo>
                  <a:pt x="62" y="408"/>
                  <a:pt x="62" y="417"/>
                  <a:pt x="72" y="417"/>
                </a:cubicBezTo>
                <a:cubicBezTo>
                  <a:pt x="89" y="444"/>
                  <a:pt x="89" y="444"/>
                  <a:pt x="89" y="444"/>
                </a:cubicBezTo>
                <a:cubicBezTo>
                  <a:pt x="97" y="444"/>
                  <a:pt x="107" y="444"/>
                  <a:pt x="107" y="435"/>
                </a:cubicBezTo>
                <a:cubicBezTo>
                  <a:pt x="231" y="320"/>
                  <a:pt x="231" y="320"/>
                  <a:pt x="231" y="320"/>
                </a:cubicBezTo>
                <a:cubicBezTo>
                  <a:pt x="195" y="275"/>
                  <a:pt x="195" y="275"/>
                  <a:pt x="195" y="275"/>
                </a:cubicBezTo>
                <a:lnTo>
                  <a:pt x="72" y="4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4" name="Freeform 103"/>
          <p:cNvSpPr>
            <a:spLocks noChangeArrowheads="1"/>
          </p:cNvSpPr>
          <p:nvPr/>
        </p:nvSpPr>
        <p:spPr bwMode="auto">
          <a:xfrm>
            <a:off x="14201576" y="6427675"/>
            <a:ext cx="465054" cy="588786"/>
          </a:xfrm>
          <a:custGeom>
            <a:avLst/>
            <a:gdLst>
              <a:gd name="T0" fmla="*/ 52408 w 383"/>
              <a:gd name="T1" fmla="*/ 27833 h 488"/>
              <a:gd name="T2" fmla="*/ 52408 w 383"/>
              <a:gd name="T3" fmla="*/ 27833 h 488"/>
              <a:gd name="T4" fmla="*/ 52408 w 383"/>
              <a:gd name="T5" fmla="*/ 159368 h 488"/>
              <a:gd name="T6" fmla="*/ 28463 w 383"/>
              <a:gd name="T7" fmla="*/ 163408 h 488"/>
              <a:gd name="T8" fmla="*/ 8132 w 383"/>
              <a:gd name="T9" fmla="*/ 198873 h 488"/>
              <a:gd name="T10" fmla="*/ 44276 w 383"/>
              <a:gd name="T11" fmla="*/ 210994 h 488"/>
              <a:gd name="T12" fmla="*/ 72287 w 383"/>
              <a:gd name="T13" fmla="*/ 179121 h 488"/>
              <a:gd name="T14" fmla="*/ 72287 w 383"/>
              <a:gd name="T15" fmla="*/ 71828 h 488"/>
              <a:gd name="T16" fmla="*/ 152254 w 383"/>
              <a:gd name="T17" fmla="*/ 51626 h 488"/>
              <a:gd name="T18" fmla="*/ 152254 w 383"/>
              <a:gd name="T19" fmla="*/ 139615 h 488"/>
              <a:gd name="T20" fmla="*/ 128309 w 383"/>
              <a:gd name="T21" fmla="*/ 139615 h 488"/>
              <a:gd name="T22" fmla="*/ 107979 w 383"/>
              <a:gd name="T23" fmla="*/ 179121 h 488"/>
              <a:gd name="T24" fmla="*/ 144122 w 383"/>
              <a:gd name="T25" fmla="*/ 190793 h 488"/>
              <a:gd name="T26" fmla="*/ 172585 w 383"/>
              <a:gd name="T27" fmla="*/ 159368 h 488"/>
              <a:gd name="T28" fmla="*/ 172585 w 383"/>
              <a:gd name="T29" fmla="*/ 0 h 488"/>
              <a:gd name="T30" fmla="*/ 52408 w 383"/>
              <a:gd name="T31" fmla="*/ 27833 h 48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83" h="488">
                <a:moveTo>
                  <a:pt x="116" y="62"/>
                </a:moveTo>
                <a:lnTo>
                  <a:pt x="116" y="62"/>
                </a:lnTo>
                <a:cubicBezTo>
                  <a:pt x="116" y="355"/>
                  <a:pt x="116" y="355"/>
                  <a:pt x="116" y="355"/>
                </a:cubicBezTo>
                <a:cubicBezTo>
                  <a:pt x="98" y="355"/>
                  <a:pt x="80" y="355"/>
                  <a:pt x="63" y="364"/>
                </a:cubicBezTo>
                <a:cubicBezTo>
                  <a:pt x="18" y="372"/>
                  <a:pt x="0" y="417"/>
                  <a:pt x="18" y="443"/>
                </a:cubicBezTo>
                <a:cubicBezTo>
                  <a:pt x="27" y="478"/>
                  <a:pt x="63" y="487"/>
                  <a:pt x="98" y="470"/>
                </a:cubicBezTo>
                <a:cubicBezTo>
                  <a:pt x="133" y="461"/>
                  <a:pt x="160" y="434"/>
                  <a:pt x="160" y="399"/>
                </a:cubicBezTo>
                <a:cubicBezTo>
                  <a:pt x="160" y="399"/>
                  <a:pt x="160" y="248"/>
                  <a:pt x="160" y="160"/>
                </a:cubicBezTo>
                <a:cubicBezTo>
                  <a:pt x="337" y="115"/>
                  <a:pt x="337" y="115"/>
                  <a:pt x="337" y="115"/>
                </a:cubicBezTo>
                <a:cubicBezTo>
                  <a:pt x="337" y="311"/>
                  <a:pt x="337" y="311"/>
                  <a:pt x="337" y="311"/>
                </a:cubicBezTo>
                <a:cubicBezTo>
                  <a:pt x="319" y="301"/>
                  <a:pt x="301" y="301"/>
                  <a:pt x="284" y="311"/>
                </a:cubicBezTo>
                <a:cubicBezTo>
                  <a:pt x="239" y="328"/>
                  <a:pt x="222" y="364"/>
                  <a:pt x="239" y="399"/>
                </a:cubicBezTo>
                <a:cubicBezTo>
                  <a:pt x="248" y="425"/>
                  <a:pt x="284" y="434"/>
                  <a:pt x="319" y="425"/>
                </a:cubicBezTo>
                <a:cubicBezTo>
                  <a:pt x="355" y="408"/>
                  <a:pt x="382" y="381"/>
                  <a:pt x="382" y="355"/>
                </a:cubicBezTo>
                <a:cubicBezTo>
                  <a:pt x="382" y="0"/>
                  <a:pt x="382" y="0"/>
                  <a:pt x="382" y="0"/>
                </a:cubicBezTo>
                <a:lnTo>
                  <a:pt x="116" y="62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5" name="Freeform 104"/>
          <p:cNvSpPr>
            <a:spLocks noChangeArrowheads="1"/>
          </p:cNvSpPr>
          <p:nvPr/>
        </p:nvSpPr>
        <p:spPr bwMode="auto">
          <a:xfrm>
            <a:off x="979487" y="8906551"/>
            <a:ext cx="601588" cy="401058"/>
          </a:xfrm>
          <a:custGeom>
            <a:avLst/>
            <a:gdLst>
              <a:gd name="T0" fmla="*/ 91427 w 497"/>
              <a:gd name="T1" fmla="*/ 113801 h 337"/>
              <a:gd name="T2" fmla="*/ 91427 w 497"/>
              <a:gd name="T3" fmla="*/ 113801 h 337"/>
              <a:gd name="T4" fmla="*/ 99534 w 497"/>
              <a:gd name="T5" fmla="*/ 144797 h 337"/>
              <a:gd name="T6" fmla="*/ 127457 w 497"/>
              <a:gd name="T7" fmla="*/ 137269 h 337"/>
              <a:gd name="T8" fmla="*/ 179251 w 497"/>
              <a:gd name="T9" fmla="*/ 3985 h 337"/>
              <a:gd name="T10" fmla="*/ 91427 w 497"/>
              <a:gd name="T11" fmla="*/ 113801 h 337"/>
              <a:gd name="T12" fmla="*/ 111694 w 497"/>
              <a:gd name="T13" fmla="*/ 31439 h 337"/>
              <a:gd name="T14" fmla="*/ 111694 w 497"/>
              <a:gd name="T15" fmla="*/ 31439 h 337"/>
              <a:gd name="T16" fmla="*/ 123404 w 497"/>
              <a:gd name="T17" fmla="*/ 31439 h 337"/>
              <a:gd name="T18" fmla="*/ 139617 w 497"/>
              <a:gd name="T19" fmla="*/ 11513 h 337"/>
              <a:gd name="T20" fmla="*/ 111694 w 497"/>
              <a:gd name="T21" fmla="*/ 7528 h 337"/>
              <a:gd name="T22" fmla="*/ 0 w 497"/>
              <a:gd name="T23" fmla="*/ 125314 h 337"/>
              <a:gd name="T24" fmla="*/ 0 w 497"/>
              <a:gd name="T25" fmla="*/ 137269 h 337"/>
              <a:gd name="T26" fmla="*/ 11710 w 497"/>
              <a:gd name="T27" fmla="*/ 148782 h 337"/>
              <a:gd name="T28" fmla="*/ 23870 w 497"/>
              <a:gd name="T29" fmla="*/ 137269 h 337"/>
              <a:gd name="T30" fmla="*/ 23870 w 497"/>
              <a:gd name="T31" fmla="*/ 125314 h 337"/>
              <a:gd name="T32" fmla="*/ 111694 w 497"/>
              <a:gd name="T33" fmla="*/ 31439 h 337"/>
              <a:gd name="T34" fmla="*/ 191411 w 497"/>
              <a:gd name="T35" fmla="*/ 43395 h 337"/>
              <a:gd name="T36" fmla="*/ 191411 w 497"/>
              <a:gd name="T37" fmla="*/ 43395 h 337"/>
              <a:gd name="T38" fmla="*/ 183304 w 497"/>
              <a:gd name="T39" fmla="*/ 66863 h 337"/>
              <a:gd name="T40" fmla="*/ 199067 w 497"/>
              <a:gd name="T41" fmla="*/ 125314 h 337"/>
              <a:gd name="T42" fmla="*/ 199067 w 497"/>
              <a:gd name="T43" fmla="*/ 137269 h 337"/>
              <a:gd name="T44" fmla="*/ 211227 w 497"/>
              <a:gd name="T45" fmla="*/ 148782 h 337"/>
              <a:gd name="T46" fmla="*/ 211227 w 497"/>
              <a:gd name="T47" fmla="*/ 148782 h 337"/>
              <a:gd name="T48" fmla="*/ 223388 w 497"/>
              <a:gd name="T49" fmla="*/ 137269 h 337"/>
              <a:gd name="T50" fmla="*/ 223388 w 497"/>
              <a:gd name="T51" fmla="*/ 125314 h 337"/>
              <a:gd name="T52" fmla="*/ 191411 w 497"/>
              <a:gd name="T53" fmla="*/ 43395 h 337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97" h="337">
                <a:moveTo>
                  <a:pt x="203" y="257"/>
                </a:moveTo>
                <a:lnTo>
                  <a:pt x="203" y="257"/>
                </a:lnTo>
                <a:cubicBezTo>
                  <a:pt x="186" y="283"/>
                  <a:pt x="194" y="310"/>
                  <a:pt x="221" y="327"/>
                </a:cubicBezTo>
                <a:cubicBezTo>
                  <a:pt x="239" y="336"/>
                  <a:pt x="266" y="336"/>
                  <a:pt x="283" y="310"/>
                </a:cubicBezTo>
                <a:cubicBezTo>
                  <a:pt x="301" y="274"/>
                  <a:pt x="407" y="9"/>
                  <a:pt x="398" y="9"/>
                </a:cubicBezTo>
                <a:cubicBezTo>
                  <a:pt x="389" y="0"/>
                  <a:pt x="221" y="230"/>
                  <a:pt x="203" y="257"/>
                </a:cubicBezTo>
                <a:close/>
                <a:moveTo>
                  <a:pt x="248" y="71"/>
                </a:moveTo>
                <a:lnTo>
                  <a:pt x="248" y="71"/>
                </a:lnTo>
                <a:cubicBezTo>
                  <a:pt x="257" y="71"/>
                  <a:pt x="266" y="71"/>
                  <a:pt x="274" y="71"/>
                </a:cubicBezTo>
                <a:cubicBezTo>
                  <a:pt x="292" y="53"/>
                  <a:pt x="301" y="44"/>
                  <a:pt x="310" y="26"/>
                </a:cubicBezTo>
                <a:cubicBezTo>
                  <a:pt x="292" y="17"/>
                  <a:pt x="274" y="17"/>
                  <a:pt x="248" y="17"/>
                </a:cubicBezTo>
                <a:cubicBezTo>
                  <a:pt x="106" y="17"/>
                  <a:pt x="0" y="133"/>
                  <a:pt x="0" y="283"/>
                </a:cubicBezTo>
                <a:cubicBezTo>
                  <a:pt x="0" y="292"/>
                  <a:pt x="0" y="301"/>
                  <a:pt x="0" y="310"/>
                </a:cubicBezTo>
                <a:cubicBezTo>
                  <a:pt x="0" y="327"/>
                  <a:pt x="17" y="336"/>
                  <a:pt x="26" y="336"/>
                </a:cubicBezTo>
                <a:cubicBezTo>
                  <a:pt x="44" y="336"/>
                  <a:pt x="53" y="319"/>
                  <a:pt x="53" y="310"/>
                </a:cubicBezTo>
                <a:cubicBezTo>
                  <a:pt x="53" y="301"/>
                  <a:pt x="53" y="292"/>
                  <a:pt x="53" y="283"/>
                </a:cubicBezTo>
                <a:cubicBezTo>
                  <a:pt x="53" y="160"/>
                  <a:pt x="132" y="71"/>
                  <a:pt x="248" y="71"/>
                </a:cubicBezTo>
                <a:close/>
                <a:moveTo>
                  <a:pt x="425" y="98"/>
                </a:moveTo>
                <a:lnTo>
                  <a:pt x="425" y="98"/>
                </a:lnTo>
                <a:cubicBezTo>
                  <a:pt x="416" y="115"/>
                  <a:pt x="416" y="133"/>
                  <a:pt x="407" y="151"/>
                </a:cubicBezTo>
                <a:cubicBezTo>
                  <a:pt x="433" y="186"/>
                  <a:pt x="442" y="239"/>
                  <a:pt x="442" y="283"/>
                </a:cubicBezTo>
                <a:cubicBezTo>
                  <a:pt x="442" y="292"/>
                  <a:pt x="442" y="301"/>
                  <a:pt x="442" y="310"/>
                </a:cubicBezTo>
                <a:cubicBezTo>
                  <a:pt x="442" y="319"/>
                  <a:pt x="451" y="336"/>
                  <a:pt x="469" y="336"/>
                </a:cubicBezTo>
                <a:cubicBezTo>
                  <a:pt x="478" y="336"/>
                  <a:pt x="496" y="327"/>
                  <a:pt x="496" y="310"/>
                </a:cubicBezTo>
                <a:cubicBezTo>
                  <a:pt x="496" y="301"/>
                  <a:pt x="496" y="292"/>
                  <a:pt x="496" y="283"/>
                </a:cubicBezTo>
                <a:cubicBezTo>
                  <a:pt x="496" y="213"/>
                  <a:pt x="469" y="151"/>
                  <a:pt x="425" y="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6" name="Freeform 105"/>
          <p:cNvSpPr>
            <a:spLocks noChangeArrowheads="1"/>
          </p:cNvSpPr>
          <p:nvPr/>
        </p:nvSpPr>
        <p:spPr bwMode="auto">
          <a:xfrm>
            <a:off x="2174125" y="8885217"/>
            <a:ext cx="610120" cy="460790"/>
          </a:xfrm>
          <a:custGeom>
            <a:avLst/>
            <a:gdLst>
              <a:gd name="T0" fmla="*/ 218937 w 506"/>
              <a:gd name="T1" fmla="*/ 95599 h 382"/>
              <a:gd name="T2" fmla="*/ 162857 w 506"/>
              <a:gd name="T3" fmla="*/ 63733 h 382"/>
              <a:gd name="T4" fmla="*/ 202338 w 506"/>
              <a:gd name="T5" fmla="*/ 35906 h 382"/>
              <a:gd name="T6" fmla="*/ 202338 w 506"/>
              <a:gd name="T7" fmla="*/ 19748 h 382"/>
              <a:gd name="T8" fmla="*/ 162857 w 506"/>
              <a:gd name="T9" fmla="*/ 23788 h 382"/>
              <a:gd name="T10" fmla="*/ 162857 w 506"/>
              <a:gd name="T11" fmla="*/ 0 h 382"/>
              <a:gd name="T12" fmla="*/ 147155 w 506"/>
              <a:gd name="T13" fmla="*/ 0 h 382"/>
              <a:gd name="T14" fmla="*/ 115301 w 506"/>
              <a:gd name="T15" fmla="*/ 31866 h 382"/>
              <a:gd name="T16" fmla="*/ 115301 w 506"/>
              <a:gd name="T17" fmla="*/ 47575 h 382"/>
              <a:gd name="T18" fmla="*/ 150744 w 506"/>
              <a:gd name="T19" fmla="*/ 43536 h 382"/>
              <a:gd name="T20" fmla="*/ 123377 w 506"/>
              <a:gd name="T21" fmla="*/ 79890 h 382"/>
              <a:gd name="T22" fmla="*/ 139079 w 506"/>
              <a:gd name="T23" fmla="*/ 143174 h 382"/>
              <a:gd name="T24" fmla="*/ 178560 w 506"/>
              <a:gd name="T25" fmla="*/ 158883 h 382"/>
              <a:gd name="T26" fmla="*/ 182597 w 506"/>
              <a:gd name="T27" fmla="*/ 166962 h 382"/>
              <a:gd name="T28" fmla="*/ 218937 w 506"/>
              <a:gd name="T29" fmla="*/ 95599 h 382"/>
              <a:gd name="T30" fmla="*/ 139079 w 506"/>
              <a:gd name="T31" fmla="*/ 131056 h 382"/>
              <a:gd name="T32" fmla="*/ 135041 w 506"/>
              <a:gd name="T33" fmla="*/ 91560 h 382"/>
              <a:gd name="T34" fmla="*/ 150744 w 506"/>
              <a:gd name="T35" fmla="*/ 127465 h 382"/>
              <a:gd name="T36" fmla="*/ 162857 w 506"/>
              <a:gd name="T37" fmla="*/ 123426 h 382"/>
              <a:gd name="T38" fmla="*/ 162857 w 506"/>
              <a:gd name="T39" fmla="*/ 79890 h 382"/>
              <a:gd name="T40" fmla="*/ 186635 w 506"/>
              <a:gd name="T41" fmla="*/ 83481 h 382"/>
              <a:gd name="T42" fmla="*/ 63707 w 506"/>
              <a:gd name="T43" fmla="*/ 39945 h 382"/>
              <a:gd name="T44" fmla="*/ 63707 w 506"/>
              <a:gd name="T45" fmla="*/ 35906 h 382"/>
              <a:gd name="T46" fmla="*/ 39481 w 506"/>
              <a:gd name="T47" fmla="*/ 39945 h 382"/>
              <a:gd name="T48" fmla="*/ 0 w 506"/>
              <a:gd name="T49" fmla="*/ 162922 h 382"/>
              <a:gd name="T50" fmla="*/ 19740 w 506"/>
              <a:gd name="T51" fmla="*/ 162922 h 382"/>
              <a:gd name="T52" fmla="*/ 71783 w 506"/>
              <a:gd name="T53" fmla="*/ 123426 h 382"/>
              <a:gd name="T54" fmla="*/ 83447 w 506"/>
              <a:gd name="T55" fmla="*/ 162922 h 382"/>
              <a:gd name="T56" fmla="*/ 103188 w 506"/>
              <a:gd name="T57" fmla="*/ 162922 h 382"/>
              <a:gd name="T58" fmla="*/ 35443 w 506"/>
              <a:gd name="T59" fmla="*/ 107268 h 382"/>
              <a:gd name="T60" fmla="*/ 52043 w 506"/>
              <a:gd name="T61" fmla="*/ 52063 h 382"/>
              <a:gd name="T62" fmla="*/ 35443 w 506"/>
              <a:gd name="T63" fmla="*/ 107268 h 38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06" h="382">
                <a:moveTo>
                  <a:pt x="488" y="213"/>
                </a:moveTo>
                <a:lnTo>
                  <a:pt x="488" y="213"/>
                </a:lnTo>
                <a:cubicBezTo>
                  <a:pt x="470" y="169"/>
                  <a:pt x="434" y="142"/>
                  <a:pt x="372" y="142"/>
                </a:cubicBezTo>
                <a:cubicBezTo>
                  <a:pt x="372" y="142"/>
                  <a:pt x="372" y="142"/>
                  <a:pt x="363" y="142"/>
                </a:cubicBezTo>
                <a:cubicBezTo>
                  <a:pt x="363" y="89"/>
                  <a:pt x="363" y="89"/>
                  <a:pt x="363" y="89"/>
                </a:cubicBezTo>
                <a:lnTo>
                  <a:pt x="451" y="80"/>
                </a:lnTo>
                <a:cubicBezTo>
                  <a:pt x="461" y="80"/>
                  <a:pt x="461" y="71"/>
                  <a:pt x="461" y="71"/>
                </a:cubicBezTo>
                <a:cubicBezTo>
                  <a:pt x="461" y="71"/>
                  <a:pt x="451" y="53"/>
                  <a:pt x="451" y="44"/>
                </a:cubicBezTo>
                <a:cubicBezTo>
                  <a:pt x="451" y="44"/>
                  <a:pt x="451" y="44"/>
                  <a:pt x="443" y="44"/>
                </a:cubicBezTo>
                <a:lnTo>
                  <a:pt x="363" y="53"/>
                </a:lnTo>
                <a:cubicBezTo>
                  <a:pt x="363" y="53"/>
                  <a:pt x="363" y="9"/>
                  <a:pt x="363" y="0"/>
                </a:cubicBezTo>
                <a:cubicBezTo>
                  <a:pt x="354" y="0"/>
                  <a:pt x="336" y="0"/>
                  <a:pt x="336" y="0"/>
                </a:cubicBezTo>
                <a:lnTo>
                  <a:pt x="328" y="0"/>
                </a:lnTo>
                <a:cubicBezTo>
                  <a:pt x="328" y="9"/>
                  <a:pt x="336" y="62"/>
                  <a:pt x="336" y="62"/>
                </a:cubicBezTo>
                <a:lnTo>
                  <a:pt x="257" y="71"/>
                </a:lnTo>
                <a:lnTo>
                  <a:pt x="248" y="80"/>
                </a:lnTo>
                <a:lnTo>
                  <a:pt x="257" y="106"/>
                </a:lnTo>
                <a:cubicBezTo>
                  <a:pt x="266" y="106"/>
                  <a:pt x="336" y="97"/>
                  <a:pt x="336" y="97"/>
                </a:cubicBezTo>
                <a:cubicBezTo>
                  <a:pt x="336" y="151"/>
                  <a:pt x="336" y="151"/>
                  <a:pt x="336" y="151"/>
                </a:cubicBezTo>
                <a:cubicBezTo>
                  <a:pt x="310" y="151"/>
                  <a:pt x="292" y="169"/>
                  <a:pt x="275" y="178"/>
                </a:cubicBezTo>
                <a:cubicBezTo>
                  <a:pt x="257" y="204"/>
                  <a:pt x="248" y="231"/>
                  <a:pt x="248" y="257"/>
                </a:cubicBezTo>
                <a:cubicBezTo>
                  <a:pt x="248" y="292"/>
                  <a:pt x="275" y="319"/>
                  <a:pt x="310" y="319"/>
                </a:cubicBezTo>
                <a:cubicBezTo>
                  <a:pt x="381" y="328"/>
                  <a:pt x="434" y="248"/>
                  <a:pt x="451" y="204"/>
                </a:cubicBezTo>
                <a:cubicBezTo>
                  <a:pt x="479" y="239"/>
                  <a:pt x="451" y="310"/>
                  <a:pt x="398" y="354"/>
                </a:cubicBezTo>
                <a:lnTo>
                  <a:pt x="407" y="372"/>
                </a:lnTo>
                <a:cubicBezTo>
                  <a:pt x="416" y="381"/>
                  <a:pt x="416" y="381"/>
                  <a:pt x="416" y="372"/>
                </a:cubicBezTo>
                <a:cubicBezTo>
                  <a:pt x="479" y="337"/>
                  <a:pt x="505" y="266"/>
                  <a:pt x="488" y="213"/>
                </a:cubicBezTo>
                <a:close/>
                <a:moveTo>
                  <a:pt x="310" y="292"/>
                </a:moveTo>
                <a:lnTo>
                  <a:pt x="310" y="292"/>
                </a:lnTo>
                <a:cubicBezTo>
                  <a:pt x="283" y="284"/>
                  <a:pt x="283" y="266"/>
                  <a:pt x="283" y="257"/>
                </a:cubicBezTo>
                <a:cubicBezTo>
                  <a:pt x="283" y="231"/>
                  <a:pt x="292" y="213"/>
                  <a:pt x="301" y="204"/>
                </a:cubicBezTo>
                <a:cubicBezTo>
                  <a:pt x="310" y="195"/>
                  <a:pt x="319" y="186"/>
                  <a:pt x="336" y="178"/>
                </a:cubicBezTo>
                <a:cubicBezTo>
                  <a:pt x="336" y="284"/>
                  <a:pt x="336" y="284"/>
                  <a:pt x="336" y="284"/>
                </a:cubicBezTo>
                <a:cubicBezTo>
                  <a:pt x="328" y="292"/>
                  <a:pt x="319" y="292"/>
                  <a:pt x="310" y="292"/>
                </a:cubicBezTo>
                <a:close/>
                <a:moveTo>
                  <a:pt x="363" y="275"/>
                </a:moveTo>
                <a:lnTo>
                  <a:pt x="363" y="275"/>
                </a:lnTo>
                <a:cubicBezTo>
                  <a:pt x="363" y="178"/>
                  <a:pt x="363" y="178"/>
                  <a:pt x="363" y="178"/>
                </a:cubicBezTo>
                <a:cubicBezTo>
                  <a:pt x="372" y="178"/>
                  <a:pt x="372" y="178"/>
                  <a:pt x="372" y="178"/>
                </a:cubicBezTo>
                <a:cubicBezTo>
                  <a:pt x="389" y="178"/>
                  <a:pt x="407" y="178"/>
                  <a:pt x="416" y="186"/>
                </a:cubicBezTo>
                <a:cubicBezTo>
                  <a:pt x="434" y="186"/>
                  <a:pt x="398" y="248"/>
                  <a:pt x="363" y="275"/>
                </a:cubicBezTo>
                <a:close/>
                <a:moveTo>
                  <a:pt x="142" y="89"/>
                </a:moveTo>
                <a:lnTo>
                  <a:pt x="142" y="89"/>
                </a:lnTo>
                <a:cubicBezTo>
                  <a:pt x="142" y="80"/>
                  <a:pt x="142" y="80"/>
                  <a:pt x="142" y="80"/>
                </a:cubicBezTo>
                <a:cubicBezTo>
                  <a:pt x="88" y="80"/>
                  <a:pt x="88" y="80"/>
                  <a:pt x="88" y="80"/>
                </a:cubicBezTo>
                <a:cubicBezTo>
                  <a:pt x="88" y="80"/>
                  <a:pt x="88" y="80"/>
                  <a:pt x="88" y="89"/>
                </a:cubicBezTo>
                <a:cubicBezTo>
                  <a:pt x="79" y="116"/>
                  <a:pt x="0" y="354"/>
                  <a:pt x="0" y="363"/>
                </a:cubicBezTo>
                <a:cubicBezTo>
                  <a:pt x="44" y="363"/>
                  <a:pt x="44" y="363"/>
                  <a:pt x="44" y="363"/>
                </a:cubicBezTo>
                <a:cubicBezTo>
                  <a:pt x="44" y="354"/>
                  <a:pt x="71" y="275"/>
                  <a:pt x="71" y="275"/>
                </a:cubicBezTo>
                <a:cubicBezTo>
                  <a:pt x="160" y="275"/>
                  <a:pt x="160" y="275"/>
                  <a:pt x="160" y="275"/>
                </a:cubicBezTo>
                <a:cubicBezTo>
                  <a:pt x="160" y="275"/>
                  <a:pt x="186" y="354"/>
                  <a:pt x="186" y="363"/>
                </a:cubicBezTo>
                <a:cubicBezTo>
                  <a:pt x="230" y="363"/>
                  <a:pt x="230" y="363"/>
                  <a:pt x="230" y="363"/>
                </a:cubicBezTo>
                <a:cubicBezTo>
                  <a:pt x="230" y="354"/>
                  <a:pt x="151" y="116"/>
                  <a:pt x="142" y="89"/>
                </a:cubicBezTo>
                <a:close/>
                <a:moveTo>
                  <a:pt x="79" y="239"/>
                </a:moveTo>
                <a:lnTo>
                  <a:pt x="79" y="239"/>
                </a:lnTo>
                <a:cubicBezTo>
                  <a:pt x="116" y="116"/>
                  <a:pt x="116" y="116"/>
                  <a:pt x="116" y="116"/>
                </a:cubicBezTo>
                <a:cubicBezTo>
                  <a:pt x="151" y="239"/>
                  <a:pt x="151" y="239"/>
                  <a:pt x="151" y="239"/>
                </a:cubicBezTo>
                <a:lnTo>
                  <a:pt x="79" y="2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7" name="Freeform 106"/>
          <p:cNvSpPr>
            <a:spLocks noChangeArrowheads="1"/>
          </p:cNvSpPr>
          <p:nvPr/>
        </p:nvSpPr>
        <p:spPr bwMode="auto">
          <a:xfrm>
            <a:off x="9440090" y="2830961"/>
            <a:ext cx="430922" cy="610118"/>
          </a:xfrm>
          <a:custGeom>
            <a:avLst/>
            <a:gdLst>
              <a:gd name="T0" fmla="*/ 15808 w 355"/>
              <a:gd name="T1" fmla="*/ 222974 h 506"/>
              <a:gd name="T2" fmla="*/ 15808 w 355"/>
              <a:gd name="T3" fmla="*/ 222974 h 506"/>
              <a:gd name="T4" fmla="*/ 31616 w 355"/>
              <a:gd name="T5" fmla="*/ 170932 h 506"/>
              <a:gd name="T6" fmla="*/ 91686 w 355"/>
              <a:gd name="T7" fmla="*/ 139078 h 506"/>
              <a:gd name="T8" fmla="*/ 59618 w 355"/>
              <a:gd name="T9" fmla="*/ 127414 h 506"/>
              <a:gd name="T10" fmla="*/ 131883 w 355"/>
              <a:gd name="T11" fmla="*/ 87036 h 506"/>
              <a:gd name="T12" fmla="*/ 87621 w 355"/>
              <a:gd name="T13" fmla="*/ 75372 h 506"/>
              <a:gd name="T14" fmla="*/ 147691 w 355"/>
              <a:gd name="T15" fmla="*/ 59669 h 506"/>
              <a:gd name="T16" fmla="*/ 155820 w 355"/>
              <a:gd name="T17" fmla="*/ 19740 h 506"/>
              <a:gd name="T18" fmla="*/ 112010 w 355"/>
              <a:gd name="T19" fmla="*/ 0 h 506"/>
              <a:gd name="T20" fmla="*/ 71813 w 355"/>
              <a:gd name="T21" fmla="*/ 55631 h 506"/>
              <a:gd name="T22" fmla="*/ 75878 w 355"/>
              <a:gd name="T23" fmla="*/ 8076 h 506"/>
              <a:gd name="T24" fmla="*/ 31616 w 355"/>
              <a:gd name="T25" fmla="*/ 47556 h 506"/>
              <a:gd name="T26" fmla="*/ 27551 w 355"/>
              <a:gd name="T27" fmla="*/ 135041 h 506"/>
              <a:gd name="T28" fmla="*/ 3613 w 355"/>
              <a:gd name="T29" fmla="*/ 95560 h 506"/>
              <a:gd name="T30" fmla="*/ 15808 w 355"/>
              <a:gd name="T31" fmla="*/ 162856 h 506"/>
              <a:gd name="T32" fmla="*/ 3613 w 355"/>
              <a:gd name="T33" fmla="*/ 214450 h 506"/>
              <a:gd name="T34" fmla="*/ 15808 w 355"/>
              <a:gd name="T35" fmla="*/ 222974 h 50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355" h="506">
                <a:moveTo>
                  <a:pt x="35" y="497"/>
                </a:moveTo>
                <a:lnTo>
                  <a:pt x="35" y="497"/>
                </a:lnTo>
                <a:cubicBezTo>
                  <a:pt x="44" y="469"/>
                  <a:pt x="53" y="434"/>
                  <a:pt x="70" y="381"/>
                </a:cubicBezTo>
                <a:cubicBezTo>
                  <a:pt x="132" y="372"/>
                  <a:pt x="168" y="390"/>
                  <a:pt x="203" y="310"/>
                </a:cubicBezTo>
                <a:cubicBezTo>
                  <a:pt x="168" y="328"/>
                  <a:pt x="132" y="292"/>
                  <a:pt x="132" y="284"/>
                </a:cubicBezTo>
                <a:cubicBezTo>
                  <a:pt x="132" y="266"/>
                  <a:pt x="229" y="292"/>
                  <a:pt x="292" y="194"/>
                </a:cubicBezTo>
                <a:cubicBezTo>
                  <a:pt x="212" y="213"/>
                  <a:pt x="185" y="178"/>
                  <a:pt x="194" y="168"/>
                </a:cubicBezTo>
                <a:cubicBezTo>
                  <a:pt x="221" y="159"/>
                  <a:pt x="292" y="168"/>
                  <a:pt x="327" y="133"/>
                </a:cubicBezTo>
                <a:cubicBezTo>
                  <a:pt x="345" y="115"/>
                  <a:pt x="354" y="62"/>
                  <a:pt x="345" y="44"/>
                </a:cubicBezTo>
                <a:cubicBezTo>
                  <a:pt x="336" y="27"/>
                  <a:pt x="283" y="0"/>
                  <a:pt x="248" y="0"/>
                </a:cubicBezTo>
                <a:cubicBezTo>
                  <a:pt x="221" y="9"/>
                  <a:pt x="168" y="124"/>
                  <a:pt x="159" y="124"/>
                </a:cubicBezTo>
                <a:cubicBezTo>
                  <a:pt x="141" y="124"/>
                  <a:pt x="141" y="71"/>
                  <a:pt x="168" y="18"/>
                </a:cubicBezTo>
                <a:cubicBezTo>
                  <a:pt x="132" y="35"/>
                  <a:pt x="88" y="71"/>
                  <a:pt x="70" y="106"/>
                </a:cubicBezTo>
                <a:cubicBezTo>
                  <a:pt x="44" y="159"/>
                  <a:pt x="79" y="301"/>
                  <a:pt x="61" y="301"/>
                </a:cubicBezTo>
                <a:cubicBezTo>
                  <a:pt x="53" y="310"/>
                  <a:pt x="17" y="239"/>
                  <a:pt x="8" y="213"/>
                </a:cubicBezTo>
                <a:cubicBezTo>
                  <a:pt x="0" y="257"/>
                  <a:pt x="0" y="301"/>
                  <a:pt x="35" y="363"/>
                </a:cubicBezTo>
                <a:cubicBezTo>
                  <a:pt x="26" y="407"/>
                  <a:pt x="17" y="452"/>
                  <a:pt x="8" y="478"/>
                </a:cubicBezTo>
                <a:cubicBezTo>
                  <a:pt x="8" y="497"/>
                  <a:pt x="35" y="505"/>
                  <a:pt x="35" y="497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8" name="Freeform 107"/>
          <p:cNvSpPr>
            <a:spLocks noChangeArrowheads="1"/>
          </p:cNvSpPr>
          <p:nvPr/>
        </p:nvSpPr>
        <p:spPr bwMode="auto">
          <a:xfrm>
            <a:off x="14137577" y="10177986"/>
            <a:ext cx="601588" cy="264528"/>
          </a:xfrm>
          <a:custGeom>
            <a:avLst/>
            <a:gdLst>
              <a:gd name="T0" fmla="*/ 179701 w 497"/>
              <a:gd name="T1" fmla="*/ 0 h 222"/>
              <a:gd name="T2" fmla="*/ 179701 w 497"/>
              <a:gd name="T3" fmla="*/ 0 h 222"/>
              <a:gd name="T4" fmla="*/ 111694 w 497"/>
              <a:gd name="T5" fmla="*/ 31035 h 222"/>
              <a:gd name="T6" fmla="*/ 43687 w 497"/>
              <a:gd name="T7" fmla="*/ 0 h 222"/>
              <a:gd name="T8" fmla="*/ 0 w 497"/>
              <a:gd name="T9" fmla="*/ 46996 h 222"/>
              <a:gd name="T10" fmla="*/ 43687 w 497"/>
              <a:gd name="T11" fmla="*/ 97982 h 222"/>
              <a:gd name="T12" fmla="*/ 43687 w 497"/>
              <a:gd name="T13" fmla="*/ 97982 h 222"/>
              <a:gd name="T14" fmla="*/ 111694 w 497"/>
              <a:gd name="T15" fmla="*/ 62513 h 222"/>
              <a:gd name="T16" fmla="*/ 179701 w 497"/>
              <a:gd name="T17" fmla="*/ 97982 h 222"/>
              <a:gd name="T18" fmla="*/ 223388 w 497"/>
              <a:gd name="T19" fmla="*/ 46996 h 222"/>
              <a:gd name="T20" fmla="*/ 179701 w 497"/>
              <a:gd name="T21" fmla="*/ 0 h 222"/>
              <a:gd name="T22" fmla="*/ 43687 w 497"/>
              <a:gd name="T23" fmla="*/ 78031 h 222"/>
              <a:gd name="T24" fmla="*/ 43687 w 497"/>
              <a:gd name="T25" fmla="*/ 78031 h 222"/>
              <a:gd name="T26" fmla="*/ 19817 w 497"/>
              <a:gd name="T27" fmla="*/ 46996 h 222"/>
              <a:gd name="T28" fmla="*/ 43687 w 497"/>
              <a:gd name="T29" fmla="*/ 19508 h 222"/>
              <a:gd name="T30" fmla="*/ 99984 w 497"/>
              <a:gd name="T31" fmla="*/ 46996 h 222"/>
              <a:gd name="T32" fmla="*/ 43687 w 497"/>
              <a:gd name="T33" fmla="*/ 78031 h 222"/>
              <a:gd name="T34" fmla="*/ 179701 w 497"/>
              <a:gd name="T35" fmla="*/ 78031 h 222"/>
              <a:gd name="T36" fmla="*/ 179701 w 497"/>
              <a:gd name="T37" fmla="*/ 78031 h 222"/>
              <a:gd name="T38" fmla="*/ 123854 w 497"/>
              <a:gd name="T39" fmla="*/ 46996 h 222"/>
              <a:gd name="T40" fmla="*/ 179701 w 497"/>
              <a:gd name="T41" fmla="*/ 19508 h 222"/>
              <a:gd name="T42" fmla="*/ 203571 w 497"/>
              <a:gd name="T43" fmla="*/ 46996 h 222"/>
              <a:gd name="T44" fmla="*/ 179701 w 497"/>
              <a:gd name="T45" fmla="*/ 78031 h 22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97" h="222">
                <a:moveTo>
                  <a:pt x="399" y="0"/>
                </a:moveTo>
                <a:lnTo>
                  <a:pt x="399" y="0"/>
                </a:lnTo>
                <a:cubicBezTo>
                  <a:pt x="345" y="0"/>
                  <a:pt x="284" y="26"/>
                  <a:pt x="248" y="70"/>
                </a:cubicBezTo>
                <a:cubicBezTo>
                  <a:pt x="213" y="26"/>
                  <a:pt x="151" y="0"/>
                  <a:pt x="97" y="0"/>
                </a:cubicBezTo>
                <a:cubicBezTo>
                  <a:pt x="53" y="0"/>
                  <a:pt x="0" y="26"/>
                  <a:pt x="0" y="106"/>
                </a:cubicBezTo>
                <a:cubicBezTo>
                  <a:pt x="0" y="185"/>
                  <a:pt x="53" y="221"/>
                  <a:pt x="97" y="221"/>
                </a:cubicBezTo>
                <a:cubicBezTo>
                  <a:pt x="151" y="221"/>
                  <a:pt x="213" y="185"/>
                  <a:pt x="248" y="141"/>
                </a:cubicBezTo>
                <a:cubicBezTo>
                  <a:pt x="284" y="185"/>
                  <a:pt x="345" y="221"/>
                  <a:pt x="399" y="221"/>
                </a:cubicBezTo>
                <a:cubicBezTo>
                  <a:pt x="443" y="221"/>
                  <a:pt x="496" y="185"/>
                  <a:pt x="496" y="106"/>
                </a:cubicBezTo>
                <a:cubicBezTo>
                  <a:pt x="496" y="26"/>
                  <a:pt x="443" y="0"/>
                  <a:pt x="399" y="0"/>
                </a:cubicBezTo>
                <a:close/>
                <a:moveTo>
                  <a:pt x="97" y="176"/>
                </a:moveTo>
                <a:lnTo>
                  <a:pt x="97" y="176"/>
                </a:lnTo>
                <a:cubicBezTo>
                  <a:pt x="62" y="176"/>
                  <a:pt x="44" y="150"/>
                  <a:pt x="44" y="106"/>
                </a:cubicBezTo>
                <a:cubicBezTo>
                  <a:pt x="44" y="61"/>
                  <a:pt x="62" y="44"/>
                  <a:pt x="97" y="44"/>
                </a:cubicBezTo>
                <a:cubicBezTo>
                  <a:pt x="142" y="44"/>
                  <a:pt x="195" y="70"/>
                  <a:pt x="222" y="106"/>
                </a:cubicBezTo>
                <a:cubicBezTo>
                  <a:pt x="195" y="150"/>
                  <a:pt x="142" y="176"/>
                  <a:pt x="97" y="176"/>
                </a:cubicBezTo>
                <a:close/>
                <a:moveTo>
                  <a:pt x="399" y="176"/>
                </a:moveTo>
                <a:lnTo>
                  <a:pt x="399" y="176"/>
                </a:lnTo>
                <a:cubicBezTo>
                  <a:pt x="354" y="176"/>
                  <a:pt x="301" y="150"/>
                  <a:pt x="275" y="106"/>
                </a:cubicBezTo>
                <a:cubicBezTo>
                  <a:pt x="301" y="70"/>
                  <a:pt x="354" y="44"/>
                  <a:pt x="399" y="44"/>
                </a:cubicBezTo>
                <a:cubicBezTo>
                  <a:pt x="435" y="44"/>
                  <a:pt x="452" y="61"/>
                  <a:pt x="452" y="106"/>
                </a:cubicBezTo>
                <a:cubicBezTo>
                  <a:pt x="452" y="150"/>
                  <a:pt x="435" y="176"/>
                  <a:pt x="399" y="1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9" name="Freeform 108"/>
          <p:cNvSpPr>
            <a:spLocks noChangeArrowheads="1"/>
          </p:cNvSpPr>
          <p:nvPr/>
        </p:nvSpPr>
        <p:spPr bwMode="auto">
          <a:xfrm>
            <a:off x="10549395" y="10007324"/>
            <a:ext cx="601584" cy="597320"/>
          </a:xfrm>
          <a:custGeom>
            <a:avLst/>
            <a:gdLst>
              <a:gd name="T0" fmla="*/ 211226 w 497"/>
              <a:gd name="T1" fmla="*/ 103092 h 498"/>
              <a:gd name="T2" fmla="*/ 191410 w 497"/>
              <a:gd name="T3" fmla="*/ 111125 h 498"/>
              <a:gd name="T4" fmla="*/ 211226 w 497"/>
              <a:gd name="T5" fmla="*/ 122728 h 498"/>
              <a:gd name="T6" fmla="*/ 211226 w 497"/>
              <a:gd name="T7" fmla="*/ 103092 h 498"/>
              <a:gd name="T8" fmla="*/ 111693 w 497"/>
              <a:gd name="T9" fmla="*/ 51769 h 498"/>
              <a:gd name="T10" fmla="*/ 111693 w 497"/>
              <a:gd name="T11" fmla="*/ 174497 h 498"/>
              <a:gd name="T12" fmla="*/ 111693 w 497"/>
              <a:gd name="T13" fmla="*/ 51769 h 498"/>
              <a:gd name="T14" fmla="*/ 111693 w 497"/>
              <a:gd name="T15" fmla="*/ 154415 h 498"/>
              <a:gd name="T16" fmla="*/ 111693 w 497"/>
              <a:gd name="T17" fmla="*/ 67389 h 498"/>
              <a:gd name="T18" fmla="*/ 31977 w 497"/>
              <a:gd name="T19" fmla="*/ 111125 h 498"/>
              <a:gd name="T20" fmla="*/ 23870 w 497"/>
              <a:gd name="T21" fmla="*/ 103092 h 498"/>
              <a:gd name="T22" fmla="*/ 0 w 497"/>
              <a:gd name="T23" fmla="*/ 111125 h 498"/>
              <a:gd name="T24" fmla="*/ 23870 w 497"/>
              <a:gd name="T25" fmla="*/ 122728 h 498"/>
              <a:gd name="T26" fmla="*/ 111693 w 497"/>
              <a:gd name="T27" fmla="*/ 35703 h 498"/>
              <a:gd name="T28" fmla="*/ 119350 w 497"/>
              <a:gd name="T29" fmla="*/ 23653 h 498"/>
              <a:gd name="T30" fmla="*/ 111693 w 497"/>
              <a:gd name="T31" fmla="*/ 0 h 498"/>
              <a:gd name="T32" fmla="*/ 103587 w 497"/>
              <a:gd name="T33" fmla="*/ 23653 h 498"/>
              <a:gd name="T34" fmla="*/ 111693 w 497"/>
              <a:gd name="T35" fmla="*/ 190117 h 498"/>
              <a:gd name="T36" fmla="*/ 103587 w 497"/>
              <a:gd name="T37" fmla="*/ 202167 h 498"/>
              <a:gd name="T38" fmla="*/ 111693 w 497"/>
              <a:gd name="T39" fmla="*/ 221804 h 498"/>
              <a:gd name="T40" fmla="*/ 119350 w 497"/>
              <a:gd name="T41" fmla="*/ 202167 h 498"/>
              <a:gd name="T42" fmla="*/ 195463 w 497"/>
              <a:gd name="T43" fmla="*/ 43736 h 498"/>
              <a:gd name="T44" fmla="*/ 195463 w 497"/>
              <a:gd name="T45" fmla="*/ 27670 h 498"/>
              <a:gd name="T46" fmla="*/ 171593 w 497"/>
              <a:gd name="T47" fmla="*/ 39719 h 498"/>
              <a:gd name="T48" fmla="*/ 187357 w 497"/>
              <a:gd name="T49" fmla="*/ 51769 h 498"/>
              <a:gd name="T50" fmla="*/ 36030 w 497"/>
              <a:gd name="T51" fmla="*/ 174497 h 498"/>
              <a:gd name="T52" fmla="*/ 27923 w 497"/>
              <a:gd name="T53" fmla="*/ 182084 h 498"/>
              <a:gd name="T54" fmla="*/ 43686 w 497"/>
              <a:gd name="T55" fmla="*/ 194134 h 498"/>
              <a:gd name="T56" fmla="*/ 51793 w 497"/>
              <a:gd name="T57" fmla="*/ 170035 h 498"/>
              <a:gd name="T58" fmla="*/ 43686 w 497"/>
              <a:gd name="T59" fmla="*/ 32133 h 498"/>
              <a:gd name="T60" fmla="*/ 27923 w 497"/>
              <a:gd name="T61" fmla="*/ 27670 h 498"/>
              <a:gd name="T62" fmla="*/ 36030 w 497"/>
              <a:gd name="T63" fmla="*/ 51769 h 498"/>
              <a:gd name="T64" fmla="*/ 47740 w 497"/>
              <a:gd name="T65" fmla="*/ 39719 h 498"/>
              <a:gd name="T66" fmla="*/ 171593 w 497"/>
              <a:gd name="T67" fmla="*/ 186101 h 498"/>
              <a:gd name="T68" fmla="*/ 179700 w 497"/>
              <a:gd name="T69" fmla="*/ 194134 h 498"/>
              <a:gd name="T70" fmla="*/ 195463 w 497"/>
              <a:gd name="T71" fmla="*/ 182084 h 498"/>
              <a:gd name="T72" fmla="*/ 171593 w 497"/>
              <a:gd name="T73" fmla="*/ 170035 h 49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97" h="498">
                <a:moveTo>
                  <a:pt x="469" y="231"/>
                </a:moveTo>
                <a:lnTo>
                  <a:pt x="469" y="231"/>
                </a:lnTo>
                <a:cubicBezTo>
                  <a:pt x="469" y="231"/>
                  <a:pt x="452" y="231"/>
                  <a:pt x="443" y="231"/>
                </a:cubicBezTo>
                <a:cubicBezTo>
                  <a:pt x="434" y="231"/>
                  <a:pt x="425" y="240"/>
                  <a:pt x="425" y="249"/>
                </a:cubicBezTo>
                <a:cubicBezTo>
                  <a:pt x="425" y="266"/>
                  <a:pt x="434" y="275"/>
                  <a:pt x="443" y="275"/>
                </a:cubicBezTo>
                <a:cubicBezTo>
                  <a:pt x="452" y="275"/>
                  <a:pt x="469" y="275"/>
                  <a:pt x="469" y="275"/>
                </a:cubicBezTo>
                <a:cubicBezTo>
                  <a:pt x="487" y="275"/>
                  <a:pt x="496" y="266"/>
                  <a:pt x="496" y="249"/>
                </a:cubicBezTo>
                <a:cubicBezTo>
                  <a:pt x="496" y="240"/>
                  <a:pt x="487" y="231"/>
                  <a:pt x="469" y="231"/>
                </a:cubicBezTo>
                <a:close/>
                <a:moveTo>
                  <a:pt x="248" y="116"/>
                </a:moveTo>
                <a:lnTo>
                  <a:pt x="248" y="116"/>
                </a:lnTo>
                <a:cubicBezTo>
                  <a:pt x="168" y="116"/>
                  <a:pt x="115" y="178"/>
                  <a:pt x="115" y="249"/>
                </a:cubicBezTo>
                <a:cubicBezTo>
                  <a:pt x="115" y="328"/>
                  <a:pt x="168" y="391"/>
                  <a:pt x="248" y="391"/>
                </a:cubicBezTo>
                <a:cubicBezTo>
                  <a:pt x="328" y="391"/>
                  <a:pt x="381" y="328"/>
                  <a:pt x="381" y="249"/>
                </a:cubicBezTo>
                <a:cubicBezTo>
                  <a:pt x="381" y="178"/>
                  <a:pt x="328" y="116"/>
                  <a:pt x="248" y="116"/>
                </a:cubicBezTo>
                <a:close/>
                <a:moveTo>
                  <a:pt x="248" y="346"/>
                </a:moveTo>
                <a:lnTo>
                  <a:pt x="248" y="346"/>
                </a:lnTo>
                <a:cubicBezTo>
                  <a:pt x="195" y="346"/>
                  <a:pt x="150" y="302"/>
                  <a:pt x="150" y="249"/>
                </a:cubicBezTo>
                <a:cubicBezTo>
                  <a:pt x="150" y="196"/>
                  <a:pt x="195" y="151"/>
                  <a:pt x="248" y="151"/>
                </a:cubicBezTo>
                <a:lnTo>
                  <a:pt x="248" y="346"/>
                </a:lnTo>
                <a:close/>
                <a:moveTo>
                  <a:pt x="71" y="249"/>
                </a:moveTo>
                <a:lnTo>
                  <a:pt x="71" y="249"/>
                </a:lnTo>
                <a:cubicBezTo>
                  <a:pt x="71" y="240"/>
                  <a:pt x="62" y="231"/>
                  <a:pt x="53" y="231"/>
                </a:cubicBezTo>
                <a:cubicBezTo>
                  <a:pt x="44" y="231"/>
                  <a:pt x="27" y="231"/>
                  <a:pt x="27" y="231"/>
                </a:cubicBezTo>
                <a:cubicBezTo>
                  <a:pt x="9" y="231"/>
                  <a:pt x="0" y="240"/>
                  <a:pt x="0" y="249"/>
                </a:cubicBezTo>
                <a:cubicBezTo>
                  <a:pt x="0" y="266"/>
                  <a:pt x="9" y="275"/>
                  <a:pt x="27" y="275"/>
                </a:cubicBezTo>
                <a:cubicBezTo>
                  <a:pt x="27" y="275"/>
                  <a:pt x="44" y="275"/>
                  <a:pt x="53" y="275"/>
                </a:cubicBezTo>
                <a:cubicBezTo>
                  <a:pt x="62" y="275"/>
                  <a:pt x="71" y="266"/>
                  <a:pt x="71" y="249"/>
                </a:cubicBezTo>
                <a:close/>
                <a:moveTo>
                  <a:pt x="248" y="80"/>
                </a:moveTo>
                <a:lnTo>
                  <a:pt x="248" y="80"/>
                </a:lnTo>
                <a:cubicBezTo>
                  <a:pt x="256" y="80"/>
                  <a:pt x="265" y="62"/>
                  <a:pt x="265" y="53"/>
                </a:cubicBezTo>
                <a:cubicBezTo>
                  <a:pt x="265" y="45"/>
                  <a:pt x="265" y="36"/>
                  <a:pt x="265" y="27"/>
                </a:cubicBezTo>
                <a:cubicBezTo>
                  <a:pt x="265" y="18"/>
                  <a:pt x="256" y="0"/>
                  <a:pt x="248" y="0"/>
                </a:cubicBezTo>
                <a:cubicBezTo>
                  <a:pt x="239" y="0"/>
                  <a:pt x="230" y="18"/>
                  <a:pt x="230" y="27"/>
                </a:cubicBezTo>
                <a:cubicBezTo>
                  <a:pt x="230" y="36"/>
                  <a:pt x="230" y="45"/>
                  <a:pt x="230" y="53"/>
                </a:cubicBezTo>
                <a:cubicBezTo>
                  <a:pt x="230" y="62"/>
                  <a:pt x="239" y="80"/>
                  <a:pt x="248" y="80"/>
                </a:cubicBezTo>
                <a:close/>
                <a:moveTo>
                  <a:pt x="248" y="426"/>
                </a:moveTo>
                <a:lnTo>
                  <a:pt x="248" y="426"/>
                </a:lnTo>
                <a:cubicBezTo>
                  <a:pt x="239" y="426"/>
                  <a:pt x="230" y="435"/>
                  <a:pt x="230" y="453"/>
                </a:cubicBezTo>
                <a:lnTo>
                  <a:pt x="230" y="470"/>
                </a:lnTo>
                <a:cubicBezTo>
                  <a:pt x="230" y="488"/>
                  <a:pt x="239" y="497"/>
                  <a:pt x="248" y="497"/>
                </a:cubicBezTo>
                <a:cubicBezTo>
                  <a:pt x="256" y="497"/>
                  <a:pt x="265" y="488"/>
                  <a:pt x="265" y="470"/>
                </a:cubicBezTo>
                <a:lnTo>
                  <a:pt x="265" y="453"/>
                </a:lnTo>
                <a:cubicBezTo>
                  <a:pt x="265" y="435"/>
                  <a:pt x="256" y="426"/>
                  <a:pt x="248" y="426"/>
                </a:cubicBezTo>
                <a:close/>
                <a:moveTo>
                  <a:pt x="434" y="98"/>
                </a:moveTo>
                <a:lnTo>
                  <a:pt x="434" y="98"/>
                </a:lnTo>
                <a:cubicBezTo>
                  <a:pt x="443" y="89"/>
                  <a:pt x="443" y="72"/>
                  <a:pt x="434" y="62"/>
                </a:cubicBezTo>
                <a:cubicBezTo>
                  <a:pt x="425" y="53"/>
                  <a:pt x="416" y="62"/>
                  <a:pt x="399" y="72"/>
                </a:cubicBezTo>
                <a:cubicBezTo>
                  <a:pt x="399" y="72"/>
                  <a:pt x="390" y="80"/>
                  <a:pt x="381" y="89"/>
                </a:cubicBezTo>
                <a:cubicBezTo>
                  <a:pt x="372" y="98"/>
                  <a:pt x="372" y="107"/>
                  <a:pt x="381" y="116"/>
                </a:cubicBezTo>
                <a:cubicBezTo>
                  <a:pt x="390" y="125"/>
                  <a:pt x="408" y="125"/>
                  <a:pt x="416" y="116"/>
                </a:cubicBezTo>
                <a:cubicBezTo>
                  <a:pt x="416" y="107"/>
                  <a:pt x="425" y="98"/>
                  <a:pt x="434" y="98"/>
                </a:cubicBezTo>
                <a:close/>
                <a:moveTo>
                  <a:pt x="80" y="391"/>
                </a:moveTo>
                <a:lnTo>
                  <a:pt x="80" y="391"/>
                </a:lnTo>
                <a:cubicBezTo>
                  <a:pt x="80" y="391"/>
                  <a:pt x="71" y="400"/>
                  <a:pt x="62" y="408"/>
                </a:cubicBezTo>
                <a:cubicBezTo>
                  <a:pt x="53" y="417"/>
                  <a:pt x="53" y="426"/>
                  <a:pt x="62" y="435"/>
                </a:cubicBezTo>
                <a:cubicBezTo>
                  <a:pt x="71" y="444"/>
                  <a:pt x="80" y="444"/>
                  <a:pt x="97" y="435"/>
                </a:cubicBezTo>
                <a:lnTo>
                  <a:pt x="106" y="417"/>
                </a:lnTo>
                <a:cubicBezTo>
                  <a:pt x="124" y="408"/>
                  <a:pt x="124" y="391"/>
                  <a:pt x="115" y="381"/>
                </a:cubicBezTo>
                <a:cubicBezTo>
                  <a:pt x="106" y="381"/>
                  <a:pt x="89" y="381"/>
                  <a:pt x="80" y="391"/>
                </a:cubicBezTo>
                <a:close/>
                <a:moveTo>
                  <a:pt x="97" y="72"/>
                </a:moveTo>
                <a:lnTo>
                  <a:pt x="97" y="72"/>
                </a:lnTo>
                <a:cubicBezTo>
                  <a:pt x="80" y="62"/>
                  <a:pt x="71" y="53"/>
                  <a:pt x="62" y="62"/>
                </a:cubicBezTo>
                <a:cubicBezTo>
                  <a:pt x="53" y="72"/>
                  <a:pt x="53" y="89"/>
                  <a:pt x="62" y="98"/>
                </a:cubicBezTo>
                <a:cubicBezTo>
                  <a:pt x="71" y="98"/>
                  <a:pt x="80" y="107"/>
                  <a:pt x="80" y="116"/>
                </a:cubicBezTo>
                <a:cubicBezTo>
                  <a:pt x="89" y="125"/>
                  <a:pt x="106" y="125"/>
                  <a:pt x="115" y="116"/>
                </a:cubicBezTo>
                <a:cubicBezTo>
                  <a:pt x="124" y="107"/>
                  <a:pt x="124" y="98"/>
                  <a:pt x="106" y="89"/>
                </a:cubicBezTo>
                <a:cubicBezTo>
                  <a:pt x="106" y="80"/>
                  <a:pt x="97" y="72"/>
                  <a:pt x="97" y="72"/>
                </a:cubicBezTo>
                <a:close/>
                <a:moveTo>
                  <a:pt x="381" y="417"/>
                </a:moveTo>
                <a:lnTo>
                  <a:pt x="381" y="417"/>
                </a:lnTo>
                <a:cubicBezTo>
                  <a:pt x="390" y="417"/>
                  <a:pt x="399" y="435"/>
                  <a:pt x="399" y="435"/>
                </a:cubicBezTo>
                <a:cubicBezTo>
                  <a:pt x="416" y="444"/>
                  <a:pt x="425" y="444"/>
                  <a:pt x="434" y="435"/>
                </a:cubicBezTo>
                <a:cubicBezTo>
                  <a:pt x="443" y="426"/>
                  <a:pt x="443" y="417"/>
                  <a:pt x="434" y="408"/>
                </a:cubicBezTo>
                <a:cubicBezTo>
                  <a:pt x="425" y="400"/>
                  <a:pt x="416" y="391"/>
                  <a:pt x="416" y="391"/>
                </a:cubicBezTo>
                <a:cubicBezTo>
                  <a:pt x="408" y="381"/>
                  <a:pt x="390" y="381"/>
                  <a:pt x="381" y="381"/>
                </a:cubicBezTo>
                <a:cubicBezTo>
                  <a:pt x="372" y="391"/>
                  <a:pt x="372" y="408"/>
                  <a:pt x="381" y="4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0" name="Freeform 109"/>
          <p:cNvSpPr>
            <a:spLocks noChangeArrowheads="1"/>
          </p:cNvSpPr>
          <p:nvPr/>
        </p:nvSpPr>
        <p:spPr bwMode="auto">
          <a:xfrm>
            <a:off x="16531121" y="10101188"/>
            <a:ext cx="601584" cy="418124"/>
          </a:xfrm>
          <a:custGeom>
            <a:avLst/>
            <a:gdLst>
              <a:gd name="T0" fmla="*/ 199517 w 497"/>
              <a:gd name="T1" fmla="*/ 0 h 347"/>
              <a:gd name="T2" fmla="*/ 0 w 497"/>
              <a:gd name="T3" fmla="*/ 20175 h 347"/>
              <a:gd name="T4" fmla="*/ 23870 w 497"/>
              <a:gd name="T5" fmla="*/ 155127 h 347"/>
              <a:gd name="T6" fmla="*/ 223387 w 497"/>
              <a:gd name="T7" fmla="*/ 130916 h 347"/>
              <a:gd name="T8" fmla="*/ 199517 w 497"/>
              <a:gd name="T9" fmla="*/ 0 h 347"/>
              <a:gd name="T10" fmla="*/ 199517 w 497"/>
              <a:gd name="T11" fmla="*/ 130916 h 347"/>
              <a:gd name="T12" fmla="*/ 23870 w 497"/>
              <a:gd name="T13" fmla="*/ 63665 h 347"/>
              <a:gd name="T14" fmla="*/ 199517 w 497"/>
              <a:gd name="T15" fmla="*/ 130916 h 347"/>
              <a:gd name="T16" fmla="*/ 199517 w 497"/>
              <a:gd name="T17" fmla="*/ 31832 h 347"/>
              <a:gd name="T18" fmla="*/ 23870 w 497"/>
              <a:gd name="T19" fmla="*/ 20175 h 347"/>
              <a:gd name="T20" fmla="*/ 199517 w 497"/>
              <a:gd name="T21" fmla="*/ 31832 h 347"/>
              <a:gd name="T22" fmla="*/ 43686 w 497"/>
              <a:gd name="T23" fmla="*/ 87427 h 347"/>
              <a:gd name="T24" fmla="*/ 51793 w 497"/>
              <a:gd name="T25" fmla="*/ 95497 h 347"/>
              <a:gd name="T26" fmla="*/ 43686 w 497"/>
              <a:gd name="T27" fmla="*/ 87427 h 347"/>
              <a:gd name="T28" fmla="*/ 83770 w 497"/>
              <a:gd name="T29" fmla="*/ 103567 h 347"/>
              <a:gd name="T30" fmla="*/ 99533 w 497"/>
              <a:gd name="T31" fmla="*/ 107154 h 347"/>
              <a:gd name="T32" fmla="*/ 103587 w 497"/>
              <a:gd name="T33" fmla="*/ 103567 h 347"/>
              <a:gd name="T34" fmla="*/ 111693 w 497"/>
              <a:gd name="T35" fmla="*/ 95497 h 347"/>
              <a:gd name="T36" fmla="*/ 99533 w 497"/>
              <a:gd name="T37" fmla="*/ 87427 h 347"/>
              <a:gd name="T38" fmla="*/ 91426 w 497"/>
              <a:gd name="T39" fmla="*/ 95497 h 347"/>
              <a:gd name="T40" fmla="*/ 83770 w 497"/>
              <a:gd name="T41" fmla="*/ 103567 h 347"/>
              <a:gd name="T42" fmla="*/ 111693 w 497"/>
              <a:gd name="T43" fmla="*/ 107154 h 347"/>
              <a:gd name="T44" fmla="*/ 103587 w 497"/>
              <a:gd name="T45" fmla="*/ 103567 h 347"/>
              <a:gd name="T46" fmla="*/ 111693 w 497"/>
              <a:gd name="T47" fmla="*/ 107154 h 347"/>
              <a:gd name="T48" fmla="*/ 79717 w 497"/>
              <a:gd name="T49" fmla="*/ 107154 h 347"/>
              <a:gd name="T50" fmla="*/ 63953 w 497"/>
              <a:gd name="T51" fmla="*/ 103567 h 347"/>
              <a:gd name="T52" fmla="*/ 79717 w 497"/>
              <a:gd name="T53" fmla="*/ 107154 h 347"/>
              <a:gd name="T54" fmla="*/ 83770 w 497"/>
              <a:gd name="T55" fmla="*/ 95497 h 347"/>
              <a:gd name="T56" fmla="*/ 91426 w 497"/>
              <a:gd name="T57" fmla="*/ 87427 h 347"/>
              <a:gd name="T58" fmla="*/ 79717 w 497"/>
              <a:gd name="T59" fmla="*/ 103567 h 347"/>
              <a:gd name="T60" fmla="*/ 83770 w 497"/>
              <a:gd name="T61" fmla="*/ 95497 h 347"/>
              <a:gd name="T62" fmla="*/ 59900 w 497"/>
              <a:gd name="T63" fmla="*/ 103567 h 347"/>
              <a:gd name="T64" fmla="*/ 63953 w 497"/>
              <a:gd name="T65" fmla="*/ 95497 h 347"/>
              <a:gd name="T66" fmla="*/ 71610 w 497"/>
              <a:gd name="T67" fmla="*/ 87427 h 347"/>
              <a:gd name="T68" fmla="*/ 59900 w 497"/>
              <a:gd name="T69" fmla="*/ 95497 h 347"/>
              <a:gd name="T70" fmla="*/ 51793 w 497"/>
              <a:gd name="T71" fmla="*/ 103567 h 347"/>
              <a:gd name="T72" fmla="*/ 43686 w 497"/>
              <a:gd name="T73" fmla="*/ 107154 h 347"/>
              <a:gd name="T74" fmla="*/ 59900 w 497"/>
              <a:gd name="T75" fmla="*/ 103567 h 34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97" h="347">
                <a:moveTo>
                  <a:pt x="443" y="0"/>
                </a:moveTo>
                <a:lnTo>
                  <a:pt x="443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18"/>
                  <a:pt x="0" y="45"/>
                </a:cubicBezTo>
                <a:cubicBezTo>
                  <a:pt x="0" y="292"/>
                  <a:pt x="0" y="292"/>
                  <a:pt x="0" y="292"/>
                </a:cubicBezTo>
                <a:cubicBezTo>
                  <a:pt x="0" y="320"/>
                  <a:pt x="27" y="346"/>
                  <a:pt x="53" y="346"/>
                </a:cubicBezTo>
                <a:cubicBezTo>
                  <a:pt x="443" y="346"/>
                  <a:pt x="443" y="346"/>
                  <a:pt x="443" y="346"/>
                </a:cubicBezTo>
                <a:cubicBezTo>
                  <a:pt x="478" y="346"/>
                  <a:pt x="496" y="320"/>
                  <a:pt x="496" y="292"/>
                </a:cubicBezTo>
                <a:cubicBezTo>
                  <a:pt x="496" y="45"/>
                  <a:pt x="496" y="45"/>
                  <a:pt x="496" y="45"/>
                </a:cubicBezTo>
                <a:cubicBezTo>
                  <a:pt x="496" y="18"/>
                  <a:pt x="478" y="0"/>
                  <a:pt x="443" y="0"/>
                </a:cubicBezTo>
                <a:close/>
                <a:moveTo>
                  <a:pt x="443" y="292"/>
                </a:moveTo>
                <a:lnTo>
                  <a:pt x="443" y="292"/>
                </a:lnTo>
                <a:cubicBezTo>
                  <a:pt x="53" y="292"/>
                  <a:pt x="53" y="292"/>
                  <a:pt x="53" y="292"/>
                </a:cubicBezTo>
                <a:cubicBezTo>
                  <a:pt x="53" y="142"/>
                  <a:pt x="53" y="142"/>
                  <a:pt x="53" y="142"/>
                </a:cubicBezTo>
                <a:cubicBezTo>
                  <a:pt x="443" y="142"/>
                  <a:pt x="443" y="142"/>
                  <a:pt x="443" y="142"/>
                </a:cubicBezTo>
                <a:lnTo>
                  <a:pt x="443" y="292"/>
                </a:lnTo>
                <a:close/>
                <a:moveTo>
                  <a:pt x="443" y="71"/>
                </a:moveTo>
                <a:lnTo>
                  <a:pt x="443" y="71"/>
                </a:lnTo>
                <a:cubicBezTo>
                  <a:pt x="53" y="71"/>
                  <a:pt x="53" y="71"/>
                  <a:pt x="53" y="71"/>
                </a:cubicBezTo>
                <a:cubicBezTo>
                  <a:pt x="53" y="45"/>
                  <a:pt x="53" y="45"/>
                  <a:pt x="53" y="45"/>
                </a:cubicBezTo>
                <a:cubicBezTo>
                  <a:pt x="443" y="45"/>
                  <a:pt x="443" y="45"/>
                  <a:pt x="443" y="45"/>
                </a:cubicBezTo>
                <a:lnTo>
                  <a:pt x="443" y="71"/>
                </a:lnTo>
                <a:close/>
                <a:moveTo>
                  <a:pt x="97" y="195"/>
                </a:moveTo>
                <a:lnTo>
                  <a:pt x="97" y="195"/>
                </a:lnTo>
                <a:cubicBezTo>
                  <a:pt x="97" y="213"/>
                  <a:pt x="97" y="213"/>
                  <a:pt x="97" y="213"/>
                </a:cubicBezTo>
                <a:cubicBezTo>
                  <a:pt x="115" y="213"/>
                  <a:pt x="115" y="213"/>
                  <a:pt x="115" y="213"/>
                </a:cubicBezTo>
                <a:cubicBezTo>
                  <a:pt x="115" y="195"/>
                  <a:pt x="115" y="195"/>
                  <a:pt x="115" y="195"/>
                </a:cubicBezTo>
                <a:lnTo>
                  <a:pt x="97" y="195"/>
                </a:lnTo>
                <a:close/>
                <a:moveTo>
                  <a:pt x="186" y="231"/>
                </a:moveTo>
                <a:lnTo>
                  <a:pt x="186" y="231"/>
                </a:lnTo>
                <a:cubicBezTo>
                  <a:pt x="186" y="239"/>
                  <a:pt x="186" y="239"/>
                  <a:pt x="186" y="239"/>
                </a:cubicBezTo>
                <a:cubicBezTo>
                  <a:pt x="221" y="239"/>
                  <a:pt x="221" y="239"/>
                  <a:pt x="221" y="239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230" y="231"/>
                  <a:pt x="230" y="231"/>
                  <a:pt x="230" y="231"/>
                </a:cubicBezTo>
                <a:cubicBezTo>
                  <a:pt x="230" y="213"/>
                  <a:pt x="230" y="213"/>
                  <a:pt x="230" y="213"/>
                </a:cubicBezTo>
                <a:cubicBezTo>
                  <a:pt x="248" y="213"/>
                  <a:pt x="248" y="213"/>
                  <a:pt x="248" y="213"/>
                </a:cubicBezTo>
                <a:cubicBezTo>
                  <a:pt x="248" y="195"/>
                  <a:pt x="248" y="195"/>
                  <a:pt x="248" y="195"/>
                </a:cubicBezTo>
                <a:cubicBezTo>
                  <a:pt x="221" y="195"/>
                  <a:pt x="221" y="195"/>
                  <a:pt x="221" y="195"/>
                </a:cubicBezTo>
                <a:cubicBezTo>
                  <a:pt x="221" y="213"/>
                  <a:pt x="221" y="213"/>
                  <a:pt x="221" y="213"/>
                </a:cubicBezTo>
                <a:cubicBezTo>
                  <a:pt x="203" y="213"/>
                  <a:pt x="203" y="213"/>
                  <a:pt x="203" y="213"/>
                </a:cubicBezTo>
                <a:cubicBezTo>
                  <a:pt x="203" y="231"/>
                  <a:pt x="203" y="231"/>
                  <a:pt x="203" y="231"/>
                </a:cubicBezTo>
                <a:lnTo>
                  <a:pt x="186" y="231"/>
                </a:lnTo>
                <a:close/>
                <a:moveTo>
                  <a:pt x="248" y="239"/>
                </a:moveTo>
                <a:lnTo>
                  <a:pt x="248" y="239"/>
                </a:lnTo>
                <a:cubicBezTo>
                  <a:pt x="248" y="231"/>
                  <a:pt x="248" y="231"/>
                  <a:pt x="248" y="231"/>
                </a:cubicBezTo>
                <a:cubicBezTo>
                  <a:pt x="230" y="231"/>
                  <a:pt x="230" y="231"/>
                  <a:pt x="230" y="231"/>
                </a:cubicBezTo>
                <a:cubicBezTo>
                  <a:pt x="230" y="239"/>
                  <a:pt x="230" y="239"/>
                  <a:pt x="230" y="239"/>
                </a:cubicBezTo>
                <a:lnTo>
                  <a:pt x="248" y="239"/>
                </a:lnTo>
                <a:close/>
                <a:moveTo>
                  <a:pt x="177" y="239"/>
                </a:moveTo>
                <a:lnTo>
                  <a:pt x="177" y="239"/>
                </a:lnTo>
                <a:cubicBezTo>
                  <a:pt x="177" y="231"/>
                  <a:pt x="177" y="231"/>
                  <a:pt x="177" y="231"/>
                </a:cubicBezTo>
                <a:cubicBezTo>
                  <a:pt x="142" y="231"/>
                  <a:pt x="142" y="231"/>
                  <a:pt x="142" y="231"/>
                </a:cubicBezTo>
                <a:cubicBezTo>
                  <a:pt x="142" y="239"/>
                  <a:pt x="142" y="239"/>
                  <a:pt x="142" y="239"/>
                </a:cubicBezTo>
                <a:lnTo>
                  <a:pt x="177" y="239"/>
                </a:lnTo>
                <a:close/>
                <a:moveTo>
                  <a:pt x="186" y="213"/>
                </a:moveTo>
                <a:lnTo>
                  <a:pt x="186" y="213"/>
                </a:lnTo>
                <a:cubicBezTo>
                  <a:pt x="203" y="213"/>
                  <a:pt x="203" y="213"/>
                  <a:pt x="203" y="213"/>
                </a:cubicBezTo>
                <a:cubicBezTo>
                  <a:pt x="203" y="195"/>
                  <a:pt x="203" y="195"/>
                  <a:pt x="203" y="195"/>
                </a:cubicBezTo>
                <a:cubicBezTo>
                  <a:pt x="177" y="195"/>
                  <a:pt x="177" y="195"/>
                  <a:pt x="177" y="195"/>
                </a:cubicBezTo>
                <a:cubicBezTo>
                  <a:pt x="177" y="231"/>
                  <a:pt x="177" y="231"/>
                  <a:pt x="177" y="231"/>
                </a:cubicBezTo>
                <a:cubicBezTo>
                  <a:pt x="186" y="231"/>
                  <a:pt x="186" y="231"/>
                  <a:pt x="186" y="231"/>
                </a:cubicBezTo>
                <a:lnTo>
                  <a:pt x="186" y="213"/>
                </a:lnTo>
                <a:close/>
                <a:moveTo>
                  <a:pt x="133" y="231"/>
                </a:moveTo>
                <a:lnTo>
                  <a:pt x="133" y="231"/>
                </a:lnTo>
                <a:cubicBezTo>
                  <a:pt x="142" y="231"/>
                  <a:pt x="142" y="231"/>
                  <a:pt x="142" y="231"/>
                </a:cubicBezTo>
                <a:cubicBezTo>
                  <a:pt x="142" y="213"/>
                  <a:pt x="142" y="213"/>
                  <a:pt x="142" y="213"/>
                </a:cubicBezTo>
                <a:cubicBezTo>
                  <a:pt x="159" y="213"/>
                  <a:pt x="159" y="213"/>
                  <a:pt x="159" y="213"/>
                </a:cubicBezTo>
                <a:cubicBezTo>
                  <a:pt x="159" y="195"/>
                  <a:pt x="159" y="195"/>
                  <a:pt x="159" y="195"/>
                </a:cubicBezTo>
                <a:cubicBezTo>
                  <a:pt x="133" y="195"/>
                  <a:pt x="133" y="195"/>
                  <a:pt x="133" y="195"/>
                </a:cubicBezTo>
                <a:cubicBezTo>
                  <a:pt x="133" y="213"/>
                  <a:pt x="133" y="213"/>
                  <a:pt x="133" y="213"/>
                </a:cubicBezTo>
                <a:cubicBezTo>
                  <a:pt x="115" y="213"/>
                  <a:pt x="115" y="213"/>
                  <a:pt x="115" y="213"/>
                </a:cubicBezTo>
                <a:cubicBezTo>
                  <a:pt x="115" y="231"/>
                  <a:pt x="115" y="231"/>
                  <a:pt x="115" y="231"/>
                </a:cubicBezTo>
                <a:cubicBezTo>
                  <a:pt x="97" y="231"/>
                  <a:pt x="97" y="231"/>
                  <a:pt x="97" y="231"/>
                </a:cubicBezTo>
                <a:cubicBezTo>
                  <a:pt x="97" y="239"/>
                  <a:pt x="97" y="239"/>
                  <a:pt x="97" y="239"/>
                </a:cubicBezTo>
                <a:cubicBezTo>
                  <a:pt x="133" y="239"/>
                  <a:pt x="133" y="239"/>
                  <a:pt x="133" y="239"/>
                </a:cubicBezTo>
                <a:lnTo>
                  <a:pt x="133" y="2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1" name="Freeform 110"/>
          <p:cNvSpPr>
            <a:spLocks noChangeArrowheads="1"/>
          </p:cNvSpPr>
          <p:nvPr/>
        </p:nvSpPr>
        <p:spPr bwMode="auto">
          <a:xfrm>
            <a:off x="6982548" y="2903490"/>
            <a:ext cx="558918" cy="452256"/>
          </a:xfrm>
          <a:custGeom>
            <a:avLst/>
            <a:gdLst>
              <a:gd name="T0" fmla="*/ 199860 w 462"/>
              <a:gd name="T1" fmla="*/ 4060 h 373"/>
              <a:gd name="T2" fmla="*/ 199860 w 462"/>
              <a:gd name="T3" fmla="*/ 4060 h 373"/>
              <a:gd name="T4" fmla="*/ 4051 w 462"/>
              <a:gd name="T5" fmla="*/ 72182 h 373"/>
              <a:gd name="T6" fmla="*/ 4051 w 462"/>
              <a:gd name="T7" fmla="*/ 76243 h 373"/>
              <a:gd name="T8" fmla="*/ 44113 w 462"/>
              <a:gd name="T9" fmla="*/ 96093 h 373"/>
              <a:gd name="T10" fmla="*/ 44113 w 462"/>
              <a:gd name="T11" fmla="*/ 96093 h 373"/>
              <a:gd name="T12" fmla="*/ 72021 w 462"/>
              <a:gd name="T13" fmla="*/ 103762 h 373"/>
              <a:gd name="T14" fmla="*/ 195358 w 462"/>
              <a:gd name="T15" fmla="*/ 15790 h 373"/>
              <a:gd name="T16" fmla="*/ 195358 w 462"/>
              <a:gd name="T17" fmla="*/ 15790 h 373"/>
              <a:gd name="T18" fmla="*/ 108032 w 462"/>
              <a:gd name="T19" fmla="*/ 111883 h 373"/>
              <a:gd name="T20" fmla="*/ 108032 w 462"/>
              <a:gd name="T21" fmla="*/ 111883 h 373"/>
              <a:gd name="T22" fmla="*/ 103981 w 462"/>
              <a:gd name="T23" fmla="*/ 115943 h 373"/>
              <a:gd name="T24" fmla="*/ 108032 w 462"/>
              <a:gd name="T25" fmla="*/ 120003 h 373"/>
              <a:gd name="T26" fmla="*/ 108032 w 462"/>
              <a:gd name="T27" fmla="*/ 120003 h 373"/>
              <a:gd name="T28" fmla="*/ 163399 w 462"/>
              <a:gd name="T29" fmla="*/ 152034 h 373"/>
              <a:gd name="T30" fmla="*/ 175552 w 462"/>
              <a:gd name="T31" fmla="*/ 147974 h 373"/>
              <a:gd name="T32" fmla="*/ 207512 w 462"/>
              <a:gd name="T33" fmla="*/ 8121 h 373"/>
              <a:gd name="T34" fmla="*/ 199860 w 462"/>
              <a:gd name="T35" fmla="*/ 4060 h 373"/>
              <a:gd name="T36" fmla="*/ 72021 w 462"/>
              <a:gd name="T37" fmla="*/ 163764 h 373"/>
              <a:gd name="T38" fmla="*/ 72021 w 462"/>
              <a:gd name="T39" fmla="*/ 163764 h 373"/>
              <a:gd name="T40" fmla="*/ 76073 w 462"/>
              <a:gd name="T41" fmla="*/ 167824 h 373"/>
              <a:gd name="T42" fmla="*/ 108032 w 462"/>
              <a:gd name="T43" fmla="*/ 139853 h 373"/>
              <a:gd name="T44" fmla="*/ 72021 w 462"/>
              <a:gd name="T45" fmla="*/ 120003 h 373"/>
              <a:gd name="T46" fmla="*/ 72021 w 462"/>
              <a:gd name="T47" fmla="*/ 163764 h 37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62" h="373">
                <a:moveTo>
                  <a:pt x="444" y="9"/>
                </a:moveTo>
                <a:lnTo>
                  <a:pt x="444" y="9"/>
                </a:lnTo>
                <a:cubicBezTo>
                  <a:pt x="434" y="9"/>
                  <a:pt x="18" y="160"/>
                  <a:pt x="9" y="160"/>
                </a:cubicBezTo>
                <a:cubicBezTo>
                  <a:pt x="0" y="160"/>
                  <a:pt x="0" y="169"/>
                  <a:pt x="9" y="169"/>
                </a:cubicBezTo>
                <a:cubicBezTo>
                  <a:pt x="18" y="177"/>
                  <a:pt x="98" y="213"/>
                  <a:pt x="98" y="213"/>
                </a:cubicBezTo>
                <a:cubicBezTo>
                  <a:pt x="160" y="230"/>
                  <a:pt x="160" y="230"/>
                  <a:pt x="160" y="230"/>
                </a:cubicBezTo>
                <a:cubicBezTo>
                  <a:pt x="160" y="230"/>
                  <a:pt x="425" y="35"/>
                  <a:pt x="434" y="35"/>
                </a:cubicBezTo>
                <a:cubicBezTo>
                  <a:pt x="434" y="26"/>
                  <a:pt x="434" y="35"/>
                  <a:pt x="434" y="35"/>
                </a:cubicBezTo>
                <a:lnTo>
                  <a:pt x="240" y="248"/>
                </a:lnTo>
                <a:cubicBezTo>
                  <a:pt x="231" y="257"/>
                  <a:pt x="231" y="257"/>
                  <a:pt x="231" y="257"/>
                </a:cubicBezTo>
                <a:cubicBezTo>
                  <a:pt x="240" y="266"/>
                  <a:pt x="240" y="266"/>
                  <a:pt x="240" y="266"/>
                </a:cubicBezTo>
                <a:cubicBezTo>
                  <a:pt x="240" y="266"/>
                  <a:pt x="363" y="328"/>
                  <a:pt x="363" y="337"/>
                </a:cubicBezTo>
                <a:cubicBezTo>
                  <a:pt x="372" y="337"/>
                  <a:pt x="381" y="337"/>
                  <a:pt x="390" y="328"/>
                </a:cubicBezTo>
                <a:cubicBezTo>
                  <a:pt x="390" y="319"/>
                  <a:pt x="461" y="26"/>
                  <a:pt x="461" y="18"/>
                </a:cubicBezTo>
                <a:cubicBezTo>
                  <a:pt x="461" y="9"/>
                  <a:pt x="453" y="0"/>
                  <a:pt x="444" y="9"/>
                </a:cubicBezTo>
                <a:close/>
                <a:moveTo>
                  <a:pt x="160" y="363"/>
                </a:moveTo>
                <a:lnTo>
                  <a:pt x="160" y="363"/>
                </a:lnTo>
                <a:cubicBezTo>
                  <a:pt x="160" y="372"/>
                  <a:pt x="160" y="372"/>
                  <a:pt x="169" y="372"/>
                </a:cubicBezTo>
                <a:cubicBezTo>
                  <a:pt x="169" y="363"/>
                  <a:pt x="240" y="310"/>
                  <a:pt x="240" y="310"/>
                </a:cubicBezTo>
                <a:cubicBezTo>
                  <a:pt x="160" y="266"/>
                  <a:pt x="160" y="266"/>
                  <a:pt x="160" y="266"/>
                </a:cubicBezTo>
                <a:lnTo>
                  <a:pt x="160" y="3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2" name="Freeform 111"/>
          <p:cNvSpPr>
            <a:spLocks noChangeArrowheads="1"/>
          </p:cNvSpPr>
          <p:nvPr/>
        </p:nvSpPr>
        <p:spPr bwMode="auto">
          <a:xfrm>
            <a:off x="17811092" y="10049991"/>
            <a:ext cx="430922" cy="524786"/>
          </a:xfrm>
          <a:custGeom>
            <a:avLst/>
            <a:gdLst>
              <a:gd name="T0" fmla="*/ 156272 w 355"/>
              <a:gd name="T1" fmla="*/ 127033 h 435"/>
              <a:gd name="T2" fmla="*/ 156272 w 355"/>
              <a:gd name="T3" fmla="*/ 127033 h 435"/>
              <a:gd name="T4" fmla="*/ 80394 w 355"/>
              <a:gd name="T5" fmla="*/ 154863 h 435"/>
              <a:gd name="T6" fmla="*/ 4065 w 355"/>
              <a:gd name="T7" fmla="*/ 127033 h 435"/>
              <a:gd name="T8" fmla="*/ 0 w 355"/>
              <a:gd name="T9" fmla="*/ 127033 h 435"/>
              <a:gd name="T10" fmla="*/ 0 w 355"/>
              <a:gd name="T11" fmla="*/ 150823 h 435"/>
              <a:gd name="T12" fmla="*/ 80394 w 355"/>
              <a:gd name="T13" fmla="*/ 194813 h 435"/>
              <a:gd name="T14" fmla="*/ 159885 w 355"/>
              <a:gd name="T15" fmla="*/ 150823 h 435"/>
              <a:gd name="T16" fmla="*/ 159885 w 355"/>
              <a:gd name="T17" fmla="*/ 127033 h 435"/>
              <a:gd name="T18" fmla="*/ 156272 w 355"/>
              <a:gd name="T19" fmla="*/ 127033 h 435"/>
              <a:gd name="T20" fmla="*/ 156272 w 355"/>
              <a:gd name="T21" fmla="*/ 71821 h 435"/>
              <a:gd name="T22" fmla="*/ 156272 w 355"/>
              <a:gd name="T23" fmla="*/ 71821 h 435"/>
              <a:gd name="T24" fmla="*/ 80394 w 355"/>
              <a:gd name="T25" fmla="*/ 95611 h 435"/>
              <a:gd name="T26" fmla="*/ 4065 w 355"/>
              <a:gd name="T27" fmla="*/ 71821 h 435"/>
              <a:gd name="T28" fmla="*/ 0 w 355"/>
              <a:gd name="T29" fmla="*/ 71821 h 435"/>
              <a:gd name="T30" fmla="*/ 0 w 355"/>
              <a:gd name="T31" fmla="*/ 99651 h 435"/>
              <a:gd name="T32" fmla="*/ 80394 w 355"/>
              <a:gd name="T33" fmla="*/ 131072 h 435"/>
              <a:gd name="T34" fmla="*/ 159885 w 355"/>
              <a:gd name="T35" fmla="*/ 99651 h 435"/>
              <a:gd name="T36" fmla="*/ 159885 w 355"/>
              <a:gd name="T37" fmla="*/ 71821 h 435"/>
              <a:gd name="T38" fmla="*/ 156272 w 355"/>
              <a:gd name="T39" fmla="*/ 71821 h 435"/>
              <a:gd name="T40" fmla="*/ 80394 w 355"/>
              <a:gd name="T41" fmla="*/ 0 h 435"/>
              <a:gd name="T42" fmla="*/ 80394 w 355"/>
              <a:gd name="T43" fmla="*/ 0 h 435"/>
              <a:gd name="T44" fmla="*/ 0 w 355"/>
              <a:gd name="T45" fmla="*/ 27830 h 435"/>
              <a:gd name="T46" fmla="*/ 0 w 355"/>
              <a:gd name="T47" fmla="*/ 43541 h 435"/>
              <a:gd name="T48" fmla="*/ 80394 w 355"/>
              <a:gd name="T49" fmla="*/ 71821 h 435"/>
              <a:gd name="T50" fmla="*/ 159885 w 355"/>
              <a:gd name="T51" fmla="*/ 43541 h 435"/>
              <a:gd name="T52" fmla="*/ 159885 w 355"/>
              <a:gd name="T53" fmla="*/ 27830 h 435"/>
              <a:gd name="T54" fmla="*/ 80394 w 355"/>
              <a:gd name="T55" fmla="*/ 0 h 435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55" h="435">
                <a:moveTo>
                  <a:pt x="346" y="283"/>
                </a:moveTo>
                <a:lnTo>
                  <a:pt x="346" y="283"/>
                </a:lnTo>
                <a:cubicBezTo>
                  <a:pt x="328" y="319"/>
                  <a:pt x="257" y="345"/>
                  <a:pt x="178" y="345"/>
                </a:cubicBezTo>
                <a:cubicBezTo>
                  <a:pt x="97" y="345"/>
                  <a:pt x="36" y="319"/>
                  <a:pt x="9" y="283"/>
                </a:cubicBezTo>
                <a:cubicBezTo>
                  <a:pt x="9" y="275"/>
                  <a:pt x="0" y="283"/>
                  <a:pt x="0" y="283"/>
                </a:cubicBezTo>
                <a:cubicBezTo>
                  <a:pt x="0" y="292"/>
                  <a:pt x="0" y="336"/>
                  <a:pt x="0" y="336"/>
                </a:cubicBezTo>
                <a:cubicBezTo>
                  <a:pt x="0" y="381"/>
                  <a:pt x="80" y="434"/>
                  <a:pt x="178" y="434"/>
                </a:cubicBezTo>
                <a:cubicBezTo>
                  <a:pt x="275" y="434"/>
                  <a:pt x="354" y="381"/>
                  <a:pt x="354" y="336"/>
                </a:cubicBezTo>
                <a:cubicBezTo>
                  <a:pt x="354" y="336"/>
                  <a:pt x="354" y="292"/>
                  <a:pt x="354" y="283"/>
                </a:cubicBezTo>
                <a:cubicBezTo>
                  <a:pt x="354" y="283"/>
                  <a:pt x="346" y="275"/>
                  <a:pt x="346" y="283"/>
                </a:cubicBezTo>
                <a:close/>
                <a:moveTo>
                  <a:pt x="346" y="160"/>
                </a:moveTo>
                <a:lnTo>
                  <a:pt x="346" y="160"/>
                </a:lnTo>
                <a:cubicBezTo>
                  <a:pt x="328" y="186"/>
                  <a:pt x="257" y="213"/>
                  <a:pt x="178" y="213"/>
                </a:cubicBezTo>
                <a:cubicBezTo>
                  <a:pt x="97" y="213"/>
                  <a:pt x="36" y="186"/>
                  <a:pt x="9" y="160"/>
                </a:cubicBezTo>
                <a:cubicBezTo>
                  <a:pt x="9" y="151"/>
                  <a:pt x="0" y="160"/>
                  <a:pt x="0" y="160"/>
                </a:cubicBezTo>
                <a:lnTo>
                  <a:pt x="0" y="222"/>
                </a:lnTo>
                <a:cubicBezTo>
                  <a:pt x="0" y="257"/>
                  <a:pt x="80" y="292"/>
                  <a:pt x="178" y="292"/>
                </a:cubicBezTo>
                <a:cubicBezTo>
                  <a:pt x="275" y="292"/>
                  <a:pt x="354" y="257"/>
                  <a:pt x="354" y="222"/>
                </a:cubicBezTo>
                <a:lnTo>
                  <a:pt x="354" y="160"/>
                </a:lnTo>
                <a:cubicBezTo>
                  <a:pt x="354" y="160"/>
                  <a:pt x="346" y="151"/>
                  <a:pt x="346" y="160"/>
                </a:cubicBezTo>
                <a:close/>
                <a:moveTo>
                  <a:pt x="178" y="0"/>
                </a:moveTo>
                <a:lnTo>
                  <a:pt x="178" y="0"/>
                </a:lnTo>
                <a:cubicBezTo>
                  <a:pt x="80" y="0"/>
                  <a:pt x="0" y="26"/>
                  <a:pt x="0" y="62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33"/>
                  <a:pt x="80" y="160"/>
                  <a:pt x="178" y="160"/>
                </a:cubicBezTo>
                <a:cubicBezTo>
                  <a:pt x="275" y="160"/>
                  <a:pt x="354" y="133"/>
                  <a:pt x="354" y="97"/>
                </a:cubicBezTo>
                <a:cubicBezTo>
                  <a:pt x="354" y="62"/>
                  <a:pt x="354" y="62"/>
                  <a:pt x="354" y="62"/>
                </a:cubicBezTo>
                <a:cubicBezTo>
                  <a:pt x="354" y="26"/>
                  <a:pt x="275" y="0"/>
                  <a:pt x="17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3" name="Freeform 112"/>
          <p:cNvSpPr>
            <a:spLocks noChangeArrowheads="1"/>
          </p:cNvSpPr>
          <p:nvPr/>
        </p:nvSpPr>
        <p:spPr bwMode="auto">
          <a:xfrm>
            <a:off x="1043488" y="7643646"/>
            <a:ext cx="465054" cy="537588"/>
          </a:xfrm>
          <a:custGeom>
            <a:avLst/>
            <a:gdLst>
              <a:gd name="T0" fmla="*/ 153071 w 390"/>
              <a:gd name="T1" fmla="*/ 0 h 444"/>
              <a:gd name="T2" fmla="*/ 0 w 390"/>
              <a:gd name="T3" fmla="*/ 23877 h 444"/>
              <a:gd name="T4" fmla="*/ 19522 w 390"/>
              <a:gd name="T5" fmla="*/ 199574 h 444"/>
              <a:gd name="T6" fmla="*/ 172593 w 390"/>
              <a:gd name="T7" fmla="*/ 179752 h 444"/>
              <a:gd name="T8" fmla="*/ 153071 w 390"/>
              <a:gd name="T9" fmla="*/ 0 h 444"/>
              <a:gd name="T10" fmla="*/ 153071 w 390"/>
              <a:gd name="T11" fmla="*/ 179752 h 444"/>
              <a:gd name="T12" fmla="*/ 19522 w 390"/>
              <a:gd name="T13" fmla="*/ 23877 h 444"/>
              <a:gd name="T14" fmla="*/ 153071 w 390"/>
              <a:gd name="T15" fmla="*/ 179752 h 444"/>
              <a:gd name="T16" fmla="*/ 98054 w 390"/>
              <a:gd name="T17" fmla="*/ 123889 h 444"/>
              <a:gd name="T18" fmla="*/ 43037 w 390"/>
              <a:gd name="T19" fmla="*/ 136053 h 444"/>
              <a:gd name="T20" fmla="*/ 98054 w 390"/>
              <a:gd name="T21" fmla="*/ 123889 h 444"/>
              <a:gd name="T22" fmla="*/ 129556 w 390"/>
              <a:gd name="T23" fmla="*/ 79740 h 444"/>
              <a:gd name="T24" fmla="*/ 86519 w 390"/>
              <a:gd name="T25" fmla="*/ 88299 h 444"/>
              <a:gd name="T26" fmla="*/ 129556 w 390"/>
              <a:gd name="T27" fmla="*/ 79740 h 444"/>
              <a:gd name="T28" fmla="*/ 86519 w 390"/>
              <a:gd name="T29" fmla="*/ 68027 h 444"/>
              <a:gd name="T30" fmla="*/ 129556 w 390"/>
              <a:gd name="T31" fmla="*/ 44150 h 444"/>
              <a:gd name="T32" fmla="*/ 86519 w 390"/>
              <a:gd name="T33" fmla="*/ 68027 h 444"/>
              <a:gd name="T34" fmla="*/ 74539 w 390"/>
              <a:gd name="T35" fmla="*/ 44150 h 444"/>
              <a:gd name="T36" fmla="*/ 43037 w 390"/>
              <a:gd name="T37" fmla="*/ 88299 h 444"/>
              <a:gd name="T38" fmla="*/ 74539 w 390"/>
              <a:gd name="T39" fmla="*/ 44150 h 444"/>
              <a:gd name="T40" fmla="*/ 62560 w 390"/>
              <a:gd name="T41" fmla="*/ 100013 h 444"/>
              <a:gd name="T42" fmla="*/ 43037 w 390"/>
              <a:gd name="T43" fmla="*/ 112176 h 444"/>
              <a:gd name="T44" fmla="*/ 62560 w 390"/>
              <a:gd name="T45" fmla="*/ 100013 h 444"/>
              <a:gd name="T46" fmla="*/ 74539 w 390"/>
              <a:gd name="T47" fmla="*/ 112176 h 444"/>
              <a:gd name="T48" fmla="*/ 129556 w 390"/>
              <a:gd name="T49" fmla="*/ 100013 h 444"/>
              <a:gd name="T50" fmla="*/ 74539 w 390"/>
              <a:gd name="T51" fmla="*/ 112176 h 444"/>
              <a:gd name="T52" fmla="*/ 129556 w 390"/>
              <a:gd name="T53" fmla="*/ 143712 h 444"/>
              <a:gd name="T54" fmla="*/ 43037 w 390"/>
              <a:gd name="T55" fmla="*/ 155875 h 444"/>
              <a:gd name="T56" fmla="*/ 129556 w 390"/>
              <a:gd name="T57" fmla="*/ 143712 h 444"/>
              <a:gd name="T58" fmla="*/ 110034 w 390"/>
              <a:gd name="T59" fmla="*/ 136053 h 444"/>
              <a:gd name="T60" fmla="*/ 129556 w 390"/>
              <a:gd name="T61" fmla="*/ 123889 h 444"/>
              <a:gd name="T62" fmla="*/ 110034 w 390"/>
              <a:gd name="T63" fmla="*/ 136053 h 44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390" h="444">
                <a:moveTo>
                  <a:pt x="345" y="0"/>
                </a:moveTo>
                <a:lnTo>
                  <a:pt x="345" y="0"/>
                </a:lnTo>
                <a:cubicBezTo>
                  <a:pt x="44" y="0"/>
                  <a:pt x="44" y="0"/>
                  <a:pt x="44" y="0"/>
                </a:cubicBezTo>
                <a:cubicBezTo>
                  <a:pt x="17" y="0"/>
                  <a:pt x="0" y="27"/>
                  <a:pt x="0" y="53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17" y="443"/>
                  <a:pt x="44" y="443"/>
                </a:cubicBezTo>
                <a:cubicBezTo>
                  <a:pt x="345" y="443"/>
                  <a:pt x="345" y="443"/>
                  <a:pt x="345" y="443"/>
                </a:cubicBezTo>
                <a:cubicBezTo>
                  <a:pt x="372" y="443"/>
                  <a:pt x="389" y="425"/>
                  <a:pt x="389" y="399"/>
                </a:cubicBezTo>
                <a:cubicBezTo>
                  <a:pt x="389" y="53"/>
                  <a:pt x="389" y="53"/>
                  <a:pt x="389" y="53"/>
                </a:cubicBezTo>
                <a:cubicBezTo>
                  <a:pt x="389" y="27"/>
                  <a:pt x="372" y="0"/>
                  <a:pt x="345" y="0"/>
                </a:cubicBezTo>
                <a:close/>
                <a:moveTo>
                  <a:pt x="345" y="399"/>
                </a:moveTo>
                <a:lnTo>
                  <a:pt x="345" y="399"/>
                </a:lnTo>
                <a:cubicBezTo>
                  <a:pt x="44" y="399"/>
                  <a:pt x="44" y="399"/>
                  <a:pt x="44" y="399"/>
                </a:cubicBezTo>
                <a:cubicBezTo>
                  <a:pt x="44" y="53"/>
                  <a:pt x="44" y="53"/>
                  <a:pt x="44" y="53"/>
                </a:cubicBezTo>
                <a:cubicBezTo>
                  <a:pt x="345" y="53"/>
                  <a:pt x="345" y="53"/>
                  <a:pt x="345" y="53"/>
                </a:cubicBezTo>
                <a:lnTo>
                  <a:pt x="345" y="399"/>
                </a:lnTo>
                <a:close/>
                <a:moveTo>
                  <a:pt x="221" y="275"/>
                </a:moveTo>
                <a:lnTo>
                  <a:pt x="221" y="275"/>
                </a:lnTo>
                <a:cubicBezTo>
                  <a:pt x="97" y="275"/>
                  <a:pt x="97" y="275"/>
                  <a:pt x="97" y="275"/>
                </a:cubicBezTo>
                <a:cubicBezTo>
                  <a:pt x="97" y="302"/>
                  <a:pt x="97" y="302"/>
                  <a:pt x="97" y="302"/>
                </a:cubicBezTo>
                <a:cubicBezTo>
                  <a:pt x="221" y="302"/>
                  <a:pt x="221" y="302"/>
                  <a:pt x="221" y="302"/>
                </a:cubicBezTo>
                <a:lnTo>
                  <a:pt x="221" y="275"/>
                </a:lnTo>
                <a:close/>
                <a:moveTo>
                  <a:pt x="292" y="177"/>
                </a:moveTo>
                <a:lnTo>
                  <a:pt x="292" y="177"/>
                </a:lnTo>
                <a:cubicBezTo>
                  <a:pt x="195" y="177"/>
                  <a:pt x="195" y="177"/>
                  <a:pt x="195" y="177"/>
                </a:cubicBezTo>
                <a:cubicBezTo>
                  <a:pt x="195" y="196"/>
                  <a:pt x="195" y="196"/>
                  <a:pt x="195" y="196"/>
                </a:cubicBezTo>
                <a:cubicBezTo>
                  <a:pt x="292" y="196"/>
                  <a:pt x="292" y="196"/>
                  <a:pt x="292" y="196"/>
                </a:cubicBezTo>
                <a:lnTo>
                  <a:pt x="292" y="177"/>
                </a:lnTo>
                <a:close/>
                <a:moveTo>
                  <a:pt x="195" y="151"/>
                </a:moveTo>
                <a:lnTo>
                  <a:pt x="195" y="151"/>
                </a:lnTo>
                <a:cubicBezTo>
                  <a:pt x="292" y="151"/>
                  <a:pt x="292" y="151"/>
                  <a:pt x="292" y="151"/>
                </a:cubicBezTo>
                <a:cubicBezTo>
                  <a:pt x="292" y="98"/>
                  <a:pt x="292" y="98"/>
                  <a:pt x="292" y="98"/>
                </a:cubicBezTo>
                <a:cubicBezTo>
                  <a:pt x="195" y="98"/>
                  <a:pt x="195" y="98"/>
                  <a:pt x="195" y="98"/>
                </a:cubicBezTo>
                <a:lnTo>
                  <a:pt x="195" y="151"/>
                </a:lnTo>
                <a:close/>
                <a:moveTo>
                  <a:pt x="168" y="98"/>
                </a:moveTo>
                <a:lnTo>
                  <a:pt x="168" y="98"/>
                </a:lnTo>
                <a:cubicBezTo>
                  <a:pt x="97" y="98"/>
                  <a:pt x="97" y="98"/>
                  <a:pt x="97" y="98"/>
                </a:cubicBezTo>
                <a:cubicBezTo>
                  <a:pt x="97" y="196"/>
                  <a:pt x="97" y="196"/>
                  <a:pt x="97" y="196"/>
                </a:cubicBezTo>
                <a:cubicBezTo>
                  <a:pt x="168" y="196"/>
                  <a:pt x="168" y="196"/>
                  <a:pt x="168" y="196"/>
                </a:cubicBezTo>
                <a:lnTo>
                  <a:pt x="168" y="98"/>
                </a:lnTo>
                <a:close/>
                <a:moveTo>
                  <a:pt x="141" y="222"/>
                </a:moveTo>
                <a:lnTo>
                  <a:pt x="141" y="222"/>
                </a:lnTo>
                <a:cubicBezTo>
                  <a:pt x="97" y="222"/>
                  <a:pt x="97" y="222"/>
                  <a:pt x="97" y="222"/>
                </a:cubicBezTo>
                <a:cubicBezTo>
                  <a:pt x="97" y="249"/>
                  <a:pt x="97" y="249"/>
                  <a:pt x="97" y="249"/>
                </a:cubicBezTo>
                <a:cubicBezTo>
                  <a:pt x="141" y="249"/>
                  <a:pt x="141" y="249"/>
                  <a:pt x="141" y="249"/>
                </a:cubicBezTo>
                <a:lnTo>
                  <a:pt x="141" y="222"/>
                </a:lnTo>
                <a:close/>
                <a:moveTo>
                  <a:pt x="168" y="249"/>
                </a:moveTo>
                <a:lnTo>
                  <a:pt x="168" y="249"/>
                </a:lnTo>
                <a:cubicBezTo>
                  <a:pt x="292" y="249"/>
                  <a:pt x="292" y="249"/>
                  <a:pt x="292" y="249"/>
                </a:cubicBezTo>
                <a:cubicBezTo>
                  <a:pt x="292" y="222"/>
                  <a:pt x="292" y="222"/>
                  <a:pt x="292" y="222"/>
                </a:cubicBezTo>
                <a:cubicBezTo>
                  <a:pt x="168" y="222"/>
                  <a:pt x="168" y="222"/>
                  <a:pt x="168" y="222"/>
                </a:cubicBezTo>
                <a:lnTo>
                  <a:pt x="168" y="249"/>
                </a:lnTo>
                <a:close/>
                <a:moveTo>
                  <a:pt x="292" y="319"/>
                </a:moveTo>
                <a:lnTo>
                  <a:pt x="292" y="319"/>
                </a:lnTo>
                <a:cubicBezTo>
                  <a:pt x="97" y="319"/>
                  <a:pt x="97" y="319"/>
                  <a:pt x="97" y="319"/>
                </a:cubicBezTo>
                <a:cubicBezTo>
                  <a:pt x="97" y="346"/>
                  <a:pt x="97" y="346"/>
                  <a:pt x="97" y="346"/>
                </a:cubicBezTo>
                <a:cubicBezTo>
                  <a:pt x="292" y="346"/>
                  <a:pt x="292" y="346"/>
                  <a:pt x="292" y="346"/>
                </a:cubicBezTo>
                <a:lnTo>
                  <a:pt x="292" y="319"/>
                </a:lnTo>
                <a:close/>
                <a:moveTo>
                  <a:pt x="248" y="302"/>
                </a:moveTo>
                <a:lnTo>
                  <a:pt x="248" y="302"/>
                </a:lnTo>
                <a:cubicBezTo>
                  <a:pt x="292" y="302"/>
                  <a:pt x="292" y="302"/>
                  <a:pt x="292" y="302"/>
                </a:cubicBezTo>
                <a:cubicBezTo>
                  <a:pt x="292" y="275"/>
                  <a:pt x="292" y="275"/>
                  <a:pt x="292" y="275"/>
                </a:cubicBezTo>
                <a:cubicBezTo>
                  <a:pt x="248" y="275"/>
                  <a:pt x="248" y="275"/>
                  <a:pt x="248" y="275"/>
                </a:cubicBezTo>
                <a:lnTo>
                  <a:pt x="248" y="3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4" name="Freeform 114"/>
          <p:cNvSpPr>
            <a:spLocks noChangeArrowheads="1"/>
          </p:cNvSpPr>
          <p:nvPr/>
        </p:nvSpPr>
        <p:spPr bwMode="auto">
          <a:xfrm>
            <a:off x="15357814" y="6427675"/>
            <a:ext cx="558922" cy="588786"/>
          </a:xfrm>
          <a:custGeom>
            <a:avLst/>
            <a:gdLst>
              <a:gd name="T0" fmla="*/ 199410 w 462"/>
              <a:gd name="T1" fmla="*/ 135126 h 488"/>
              <a:gd name="T2" fmla="*/ 199410 w 462"/>
              <a:gd name="T3" fmla="*/ 135126 h 488"/>
              <a:gd name="T4" fmla="*/ 183656 w 462"/>
              <a:gd name="T5" fmla="*/ 119414 h 488"/>
              <a:gd name="T6" fmla="*/ 183656 w 462"/>
              <a:gd name="T7" fmla="*/ 99212 h 488"/>
              <a:gd name="T8" fmla="*/ 199410 w 462"/>
              <a:gd name="T9" fmla="*/ 83500 h 488"/>
              <a:gd name="T10" fmla="*/ 199410 w 462"/>
              <a:gd name="T11" fmla="*/ 71828 h 488"/>
              <a:gd name="T12" fmla="*/ 171502 w 462"/>
              <a:gd name="T13" fmla="*/ 67788 h 488"/>
              <a:gd name="T14" fmla="*/ 163850 w 462"/>
              <a:gd name="T15" fmla="*/ 55667 h 488"/>
              <a:gd name="T16" fmla="*/ 175553 w 462"/>
              <a:gd name="T17" fmla="*/ 16161 h 488"/>
              <a:gd name="T18" fmla="*/ 171502 w 462"/>
              <a:gd name="T19" fmla="*/ 12121 h 488"/>
              <a:gd name="T20" fmla="*/ 139992 w 462"/>
              <a:gd name="T21" fmla="*/ 31874 h 488"/>
              <a:gd name="T22" fmla="*/ 120186 w 462"/>
              <a:gd name="T23" fmla="*/ 23793 h 488"/>
              <a:gd name="T24" fmla="*/ 111634 w 462"/>
              <a:gd name="T25" fmla="*/ 7632 h 488"/>
              <a:gd name="T26" fmla="*/ 95879 w 462"/>
              <a:gd name="T27" fmla="*/ 7632 h 488"/>
              <a:gd name="T28" fmla="*/ 87777 w 462"/>
              <a:gd name="T29" fmla="*/ 23793 h 488"/>
              <a:gd name="T30" fmla="*/ 67971 w 462"/>
              <a:gd name="T31" fmla="*/ 31874 h 488"/>
              <a:gd name="T32" fmla="*/ 52216 w 462"/>
              <a:gd name="T33" fmla="*/ 23793 h 488"/>
              <a:gd name="T34" fmla="*/ 40062 w 462"/>
              <a:gd name="T35" fmla="*/ 31874 h 488"/>
              <a:gd name="T36" fmla="*/ 40062 w 462"/>
              <a:gd name="T37" fmla="*/ 47586 h 488"/>
              <a:gd name="T38" fmla="*/ 28359 w 462"/>
              <a:gd name="T39" fmla="*/ 63747 h 488"/>
              <a:gd name="T40" fmla="*/ 8102 w 462"/>
              <a:gd name="T41" fmla="*/ 71828 h 488"/>
              <a:gd name="T42" fmla="*/ 8102 w 462"/>
              <a:gd name="T43" fmla="*/ 83500 h 488"/>
              <a:gd name="T44" fmla="*/ 28359 w 462"/>
              <a:gd name="T45" fmla="*/ 99212 h 488"/>
              <a:gd name="T46" fmla="*/ 28359 w 462"/>
              <a:gd name="T47" fmla="*/ 119414 h 488"/>
              <a:gd name="T48" fmla="*/ 8102 w 462"/>
              <a:gd name="T49" fmla="*/ 135126 h 488"/>
              <a:gd name="T50" fmla="*/ 12154 w 462"/>
              <a:gd name="T51" fmla="*/ 143207 h 488"/>
              <a:gd name="T52" fmla="*/ 31960 w 462"/>
              <a:gd name="T53" fmla="*/ 147247 h 488"/>
              <a:gd name="T54" fmla="*/ 44113 w 462"/>
              <a:gd name="T55" fmla="*/ 163408 h 488"/>
              <a:gd name="T56" fmla="*/ 31960 w 462"/>
              <a:gd name="T57" fmla="*/ 198873 h 488"/>
              <a:gd name="T58" fmla="*/ 40062 w 462"/>
              <a:gd name="T59" fmla="*/ 206954 h 488"/>
              <a:gd name="T60" fmla="*/ 63919 w 462"/>
              <a:gd name="T61" fmla="*/ 190793 h 488"/>
              <a:gd name="T62" fmla="*/ 83725 w 462"/>
              <a:gd name="T63" fmla="*/ 194833 h 488"/>
              <a:gd name="T64" fmla="*/ 95879 w 462"/>
              <a:gd name="T65" fmla="*/ 210994 h 488"/>
              <a:gd name="T66" fmla="*/ 111634 w 462"/>
              <a:gd name="T67" fmla="*/ 210994 h 488"/>
              <a:gd name="T68" fmla="*/ 120186 w 462"/>
              <a:gd name="T69" fmla="*/ 190793 h 488"/>
              <a:gd name="T70" fmla="*/ 139992 w 462"/>
              <a:gd name="T71" fmla="*/ 183161 h 488"/>
              <a:gd name="T72" fmla="*/ 159798 w 462"/>
              <a:gd name="T73" fmla="*/ 194833 h 488"/>
              <a:gd name="T74" fmla="*/ 167901 w 462"/>
              <a:gd name="T75" fmla="*/ 187201 h 488"/>
              <a:gd name="T76" fmla="*/ 167901 w 462"/>
              <a:gd name="T77" fmla="*/ 167000 h 488"/>
              <a:gd name="T78" fmla="*/ 179604 w 462"/>
              <a:gd name="T79" fmla="*/ 151287 h 488"/>
              <a:gd name="T80" fmla="*/ 199410 w 462"/>
              <a:gd name="T81" fmla="*/ 147247 h 488"/>
              <a:gd name="T82" fmla="*/ 199410 w 462"/>
              <a:gd name="T83" fmla="*/ 135126 h 488"/>
              <a:gd name="T84" fmla="*/ 115685 w 462"/>
              <a:gd name="T85" fmla="*/ 155328 h 488"/>
              <a:gd name="T86" fmla="*/ 115685 w 462"/>
              <a:gd name="T87" fmla="*/ 155328 h 488"/>
              <a:gd name="T88" fmla="*/ 91828 w 462"/>
              <a:gd name="T89" fmla="*/ 155328 h 488"/>
              <a:gd name="T90" fmla="*/ 91828 w 462"/>
              <a:gd name="T91" fmla="*/ 131086 h 488"/>
              <a:gd name="T92" fmla="*/ 115685 w 462"/>
              <a:gd name="T93" fmla="*/ 131086 h 488"/>
              <a:gd name="T94" fmla="*/ 115685 w 462"/>
              <a:gd name="T95" fmla="*/ 155328 h 488"/>
              <a:gd name="T96" fmla="*/ 115685 w 462"/>
              <a:gd name="T97" fmla="*/ 119414 h 488"/>
              <a:gd name="T98" fmla="*/ 115685 w 462"/>
              <a:gd name="T99" fmla="*/ 119414 h 488"/>
              <a:gd name="T100" fmla="*/ 91828 w 462"/>
              <a:gd name="T101" fmla="*/ 119414 h 488"/>
              <a:gd name="T102" fmla="*/ 91828 w 462"/>
              <a:gd name="T103" fmla="*/ 59707 h 488"/>
              <a:gd name="T104" fmla="*/ 115685 w 462"/>
              <a:gd name="T105" fmla="*/ 59707 h 488"/>
              <a:gd name="T106" fmla="*/ 115685 w 462"/>
              <a:gd name="T107" fmla="*/ 119414 h 488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62" h="488">
                <a:moveTo>
                  <a:pt x="443" y="301"/>
                </a:moveTo>
                <a:lnTo>
                  <a:pt x="443" y="301"/>
                </a:lnTo>
                <a:cubicBezTo>
                  <a:pt x="408" y="266"/>
                  <a:pt x="408" y="266"/>
                  <a:pt x="408" y="266"/>
                </a:cubicBezTo>
                <a:cubicBezTo>
                  <a:pt x="390" y="248"/>
                  <a:pt x="390" y="230"/>
                  <a:pt x="408" y="221"/>
                </a:cubicBezTo>
                <a:cubicBezTo>
                  <a:pt x="443" y="186"/>
                  <a:pt x="443" y="186"/>
                  <a:pt x="443" y="186"/>
                </a:cubicBezTo>
                <a:cubicBezTo>
                  <a:pt x="461" y="168"/>
                  <a:pt x="452" y="160"/>
                  <a:pt x="443" y="160"/>
                </a:cubicBezTo>
                <a:cubicBezTo>
                  <a:pt x="381" y="151"/>
                  <a:pt x="381" y="151"/>
                  <a:pt x="381" y="151"/>
                </a:cubicBezTo>
                <a:cubicBezTo>
                  <a:pt x="364" y="151"/>
                  <a:pt x="355" y="142"/>
                  <a:pt x="364" y="124"/>
                </a:cubicBezTo>
                <a:cubicBezTo>
                  <a:pt x="390" y="36"/>
                  <a:pt x="390" y="36"/>
                  <a:pt x="390" y="36"/>
                </a:cubicBezTo>
                <a:cubicBezTo>
                  <a:pt x="399" y="27"/>
                  <a:pt x="390" y="17"/>
                  <a:pt x="381" y="27"/>
                </a:cubicBezTo>
                <a:cubicBezTo>
                  <a:pt x="311" y="71"/>
                  <a:pt x="311" y="71"/>
                  <a:pt x="311" y="71"/>
                </a:cubicBezTo>
                <a:cubicBezTo>
                  <a:pt x="292" y="80"/>
                  <a:pt x="275" y="71"/>
                  <a:pt x="267" y="53"/>
                </a:cubicBezTo>
                <a:cubicBezTo>
                  <a:pt x="248" y="17"/>
                  <a:pt x="248" y="17"/>
                  <a:pt x="248" y="17"/>
                </a:cubicBezTo>
                <a:cubicBezTo>
                  <a:pt x="239" y="0"/>
                  <a:pt x="222" y="0"/>
                  <a:pt x="213" y="17"/>
                </a:cubicBezTo>
                <a:cubicBezTo>
                  <a:pt x="195" y="53"/>
                  <a:pt x="195" y="53"/>
                  <a:pt x="195" y="53"/>
                </a:cubicBezTo>
                <a:cubicBezTo>
                  <a:pt x="186" y="71"/>
                  <a:pt x="169" y="71"/>
                  <a:pt x="151" y="71"/>
                </a:cubicBezTo>
                <a:cubicBezTo>
                  <a:pt x="116" y="53"/>
                  <a:pt x="116" y="53"/>
                  <a:pt x="116" y="53"/>
                </a:cubicBezTo>
                <a:cubicBezTo>
                  <a:pt x="98" y="45"/>
                  <a:pt x="80" y="53"/>
                  <a:pt x="89" y="71"/>
                </a:cubicBezTo>
                <a:cubicBezTo>
                  <a:pt x="89" y="106"/>
                  <a:pt x="89" y="106"/>
                  <a:pt x="89" y="106"/>
                </a:cubicBezTo>
                <a:cubicBezTo>
                  <a:pt x="89" y="124"/>
                  <a:pt x="80" y="142"/>
                  <a:pt x="63" y="142"/>
                </a:cubicBezTo>
                <a:cubicBezTo>
                  <a:pt x="18" y="160"/>
                  <a:pt x="18" y="160"/>
                  <a:pt x="18" y="160"/>
                </a:cubicBezTo>
                <a:cubicBezTo>
                  <a:pt x="9" y="160"/>
                  <a:pt x="0" y="168"/>
                  <a:pt x="18" y="186"/>
                </a:cubicBezTo>
                <a:cubicBezTo>
                  <a:pt x="63" y="221"/>
                  <a:pt x="63" y="221"/>
                  <a:pt x="63" y="221"/>
                </a:cubicBezTo>
                <a:cubicBezTo>
                  <a:pt x="71" y="230"/>
                  <a:pt x="71" y="248"/>
                  <a:pt x="63" y="266"/>
                </a:cubicBezTo>
                <a:cubicBezTo>
                  <a:pt x="18" y="301"/>
                  <a:pt x="18" y="301"/>
                  <a:pt x="18" y="301"/>
                </a:cubicBezTo>
                <a:cubicBezTo>
                  <a:pt x="0" y="311"/>
                  <a:pt x="9" y="319"/>
                  <a:pt x="27" y="319"/>
                </a:cubicBezTo>
                <a:cubicBezTo>
                  <a:pt x="71" y="328"/>
                  <a:pt x="71" y="328"/>
                  <a:pt x="71" y="328"/>
                </a:cubicBezTo>
                <a:cubicBezTo>
                  <a:pt x="89" y="328"/>
                  <a:pt x="98" y="346"/>
                  <a:pt x="98" y="364"/>
                </a:cubicBezTo>
                <a:cubicBezTo>
                  <a:pt x="71" y="443"/>
                  <a:pt x="71" y="443"/>
                  <a:pt x="71" y="443"/>
                </a:cubicBezTo>
                <a:cubicBezTo>
                  <a:pt x="63" y="461"/>
                  <a:pt x="71" y="461"/>
                  <a:pt x="89" y="461"/>
                </a:cubicBezTo>
                <a:cubicBezTo>
                  <a:pt x="142" y="425"/>
                  <a:pt x="142" y="425"/>
                  <a:pt x="142" y="425"/>
                </a:cubicBezTo>
                <a:cubicBezTo>
                  <a:pt x="160" y="417"/>
                  <a:pt x="177" y="417"/>
                  <a:pt x="186" y="434"/>
                </a:cubicBezTo>
                <a:cubicBezTo>
                  <a:pt x="213" y="470"/>
                  <a:pt x="213" y="470"/>
                  <a:pt x="213" y="470"/>
                </a:cubicBezTo>
                <a:cubicBezTo>
                  <a:pt x="222" y="487"/>
                  <a:pt x="239" y="478"/>
                  <a:pt x="248" y="470"/>
                </a:cubicBezTo>
                <a:cubicBezTo>
                  <a:pt x="267" y="425"/>
                  <a:pt x="267" y="425"/>
                  <a:pt x="267" y="425"/>
                </a:cubicBezTo>
                <a:cubicBezTo>
                  <a:pt x="275" y="408"/>
                  <a:pt x="292" y="408"/>
                  <a:pt x="311" y="408"/>
                </a:cubicBezTo>
                <a:cubicBezTo>
                  <a:pt x="355" y="434"/>
                  <a:pt x="355" y="434"/>
                  <a:pt x="355" y="434"/>
                </a:cubicBezTo>
                <a:cubicBezTo>
                  <a:pt x="364" y="443"/>
                  <a:pt x="381" y="434"/>
                  <a:pt x="373" y="417"/>
                </a:cubicBezTo>
                <a:cubicBezTo>
                  <a:pt x="373" y="372"/>
                  <a:pt x="373" y="372"/>
                  <a:pt x="373" y="372"/>
                </a:cubicBezTo>
                <a:cubicBezTo>
                  <a:pt x="373" y="364"/>
                  <a:pt x="390" y="346"/>
                  <a:pt x="399" y="337"/>
                </a:cubicBezTo>
                <a:cubicBezTo>
                  <a:pt x="443" y="328"/>
                  <a:pt x="443" y="328"/>
                  <a:pt x="443" y="328"/>
                </a:cubicBezTo>
                <a:cubicBezTo>
                  <a:pt x="452" y="319"/>
                  <a:pt x="461" y="311"/>
                  <a:pt x="443" y="301"/>
                </a:cubicBezTo>
                <a:close/>
                <a:moveTo>
                  <a:pt x="257" y="346"/>
                </a:moveTo>
                <a:lnTo>
                  <a:pt x="257" y="346"/>
                </a:lnTo>
                <a:cubicBezTo>
                  <a:pt x="204" y="346"/>
                  <a:pt x="204" y="346"/>
                  <a:pt x="204" y="346"/>
                </a:cubicBezTo>
                <a:cubicBezTo>
                  <a:pt x="204" y="292"/>
                  <a:pt x="204" y="292"/>
                  <a:pt x="204" y="292"/>
                </a:cubicBezTo>
                <a:cubicBezTo>
                  <a:pt x="257" y="292"/>
                  <a:pt x="257" y="292"/>
                  <a:pt x="257" y="292"/>
                </a:cubicBezTo>
                <a:lnTo>
                  <a:pt x="257" y="346"/>
                </a:lnTo>
                <a:close/>
                <a:moveTo>
                  <a:pt x="257" y="266"/>
                </a:moveTo>
                <a:lnTo>
                  <a:pt x="257" y="266"/>
                </a:lnTo>
                <a:cubicBezTo>
                  <a:pt x="204" y="266"/>
                  <a:pt x="204" y="266"/>
                  <a:pt x="204" y="266"/>
                </a:cubicBezTo>
                <a:cubicBezTo>
                  <a:pt x="204" y="133"/>
                  <a:pt x="204" y="133"/>
                  <a:pt x="204" y="133"/>
                </a:cubicBezTo>
                <a:cubicBezTo>
                  <a:pt x="257" y="133"/>
                  <a:pt x="257" y="133"/>
                  <a:pt x="257" y="133"/>
                </a:cubicBezTo>
                <a:lnTo>
                  <a:pt x="257" y="2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5" name="Freeform 115"/>
          <p:cNvSpPr>
            <a:spLocks noChangeArrowheads="1"/>
          </p:cNvSpPr>
          <p:nvPr/>
        </p:nvSpPr>
        <p:spPr bwMode="auto">
          <a:xfrm>
            <a:off x="4631667" y="8808418"/>
            <a:ext cx="482124" cy="601588"/>
          </a:xfrm>
          <a:custGeom>
            <a:avLst/>
            <a:gdLst>
              <a:gd name="T0" fmla="*/ 170867 w 400"/>
              <a:gd name="T1" fmla="*/ 55735 h 498"/>
              <a:gd name="T2" fmla="*/ 170867 w 400"/>
              <a:gd name="T3" fmla="*/ 55735 h 498"/>
              <a:gd name="T4" fmla="*/ 103597 w 400"/>
              <a:gd name="T5" fmla="*/ 4045 h 498"/>
              <a:gd name="T6" fmla="*/ 51574 w 400"/>
              <a:gd name="T7" fmla="*/ 67871 h 498"/>
              <a:gd name="T8" fmla="*/ 59647 w 400"/>
              <a:gd name="T9" fmla="*/ 95738 h 498"/>
              <a:gd name="T10" fmla="*/ 4036 w 400"/>
              <a:gd name="T11" fmla="*/ 182936 h 498"/>
              <a:gd name="T12" fmla="*/ 0 w 400"/>
              <a:gd name="T13" fmla="*/ 195072 h 498"/>
              <a:gd name="T14" fmla="*/ 4036 w 400"/>
              <a:gd name="T15" fmla="*/ 214849 h 498"/>
              <a:gd name="T16" fmla="*/ 12109 w 400"/>
              <a:gd name="T17" fmla="*/ 223389 h 498"/>
              <a:gd name="T18" fmla="*/ 27805 w 400"/>
              <a:gd name="T19" fmla="*/ 218894 h 498"/>
              <a:gd name="T20" fmla="*/ 39914 w 400"/>
              <a:gd name="T21" fmla="*/ 211253 h 498"/>
              <a:gd name="T22" fmla="*/ 63683 w 400"/>
              <a:gd name="T23" fmla="*/ 175295 h 498"/>
              <a:gd name="T24" fmla="*/ 63683 w 400"/>
              <a:gd name="T25" fmla="*/ 175295 h 498"/>
              <a:gd name="T26" fmla="*/ 79379 w 400"/>
              <a:gd name="T27" fmla="*/ 171250 h 498"/>
              <a:gd name="T28" fmla="*/ 103597 w 400"/>
              <a:gd name="T29" fmla="*/ 127651 h 498"/>
              <a:gd name="T30" fmla="*/ 131402 w 400"/>
              <a:gd name="T31" fmla="*/ 127651 h 498"/>
              <a:gd name="T32" fmla="*/ 170867 w 400"/>
              <a:gd name="T33" fmla="*/ 55735 h 498"/>
              <a:gd name="T34" fmla="*/ 143062 w 400"/>
              <a:gd name="T35" fmla="*/ 71466 h 498"/>
              <a:gd name="T36" fmla="*/ 143062 w 400"/>
              <a:gd name="T37" fmla="*/ 71466 h 498"/>
              <a:gd name="T38" fmla="*/ 114808 w 400"/>
              <a:gd name="T39" fmla="*/ 63825 h 498"/>
              <a:gd name="T40" fmla="*/ 99112 w 400"/>
              <a:gd name="T41" fmla="*/ 35958 h 498"/>
              <a:gd name="T42" fmla="*/ 139026 w 400"/>
              <a:gd name="T43" fmla="*/ 31913 h 498"/>
              <a:gd name="T44" fmla="*/ 143062 w 400"/>
              <a:gd name="T45" fmla="*/ 71466 h 498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00" h="498">
                <a:moveTo>
                  <a:pt x="381" y="124"/>
                </a:moveTo>
                <a:lnTo>
                  <a:pt x="381" y="124"/>
                </a:lnTo>
                <a:cubicBezTo>
                  <a:pt x="372" y="44"/>
                  <a:pt x="301" y="0"/>
                  <a:pt x="231" y="9"/>
                </a:cubicBezTo>
                <a:cubicBezTo>
                  <a:pt x="159" y="27"/>
                  <a:pt x="106" y="80"/>
                  <a:pt x="115" y="151"/>
                </a:cubicBezTo>
                <a:cubicBezTo>
                  <a:pt x="115" y="168"/>
                  <a:pt x="124" y="195"/>
                  <a:pt x="133" y="213"/>
                </a:cubicBezTo>
                <a:cubicBezTo>
                  <a:pt x="9" y="407"/>
                  <a:pt x="9" y="407"/>
                  <a:pt x="9" y="407"/>
                </a:cubicBezTo>
                <a:cubicBezTo>
                  <a:pt x="0" y="407"/>
                  <a:pt x="0" y="425"/>
                  <a:pt x="0" y="434"/>
                </a:cubicBezTo>
                <a:cubicBezTo>
                  <a:pt x="9" y="478"/>
                  <a:pt x="9" y="478"/>
                  <a:pt x="9" y="478"/>
                </a:cubicBezTo>
                <a:cubicBezTo>
                  <a:pt x="9" y="487"/>
                  <a:pt x="18" y="497"/>
                  <a:pt x="27" y="497"/>
                </a:cubicBezTo>
                <a:cubicBezTo>
                  <a:pt x="62" y="487"/>
                  <a:pt x="62" y="487"/>
                  <a:pt x="62" y="487"/>
                </a:cubicBezTo>
                <a:cubicBezTo>
                  <a:pt x="71" y="487"/>
                  <a:pt x="80" y="478"/>
                  <a:pt x="89" y="470"/>
                </a:cubicBezTo>
                <a:cubicBezTo>
                  <a:pt x="142" y="390"/>
                  <a:pt x="142" y="390"/>
                  <a:pt x="142" y="390"/>
                </a:cubicBezTo>
                <a:cubicBezTo>
                  <a:pt x="177" y="381"/>
                  <a:pt x="177" y="381"/>
                  <a:pt x="177" y="381"/>
                </a:cubicBezTo>
                <a:cubicBezTo>
                  <a:pt x="231" y="284"/>
                  <a:pt x="231" y="284"/>
                  <a:pt x="231" y="284"/>
                </a:cubicBezTo>
                <a:cubicBezTo>
                  <a:pt x="248" y="293"/>
                  <a:pt x="284" y="284"/>
                  <a:pt x="293" y="284"/>
                </a:cubicBezTo>
                <a:cubicBezTo>
                  <a:pt x="363" y="275"/>
                  <a:pt x="399" y="195"/>
                  <a:pt x="381" y="124"/>
                </a:cubicBezTo>
                <a:close/>
                <a:moveTo>
                  <a:pt x="319" y="159"/>
                </a:moveTo>
                <a:lnTo>
                  <a:pt x="319" y="159"/>
                </a:lnTo>
                <a:cubicBezTo>
                  <a:pt x="301" y="187"/>
                  <a:pt x="284" y="168"/>
                  <a:pt x="256" y="142"/>
                </a:cubicBezTo>
                <a:cubicBezTo>
                  <a:pt x="231" y="124"/>
                  <a:pt x="203" y="115"/>
                  <a:pt x="221" y="80"/>
                </a:cubicBezTo>
                <a:cubicBezTo>
                  <a:pt x="240" y="53"/>
                  <a:pt x="284" y="44"/>
                  <a:pt x="310" y="71"/>
                </a:cubicBezTo>
                <a:cubicBezTo>
                  <a:pt x="337" y="89"/>
                  <a:pt x="346" y="133"/>
                  <a:pt x="319" y="15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6" name="Freeform 116"/>
          <p:cNvSpPr>
            <a:spLocks noChangeArrowheads="1"/>
          </p:cNvSpPr>
          <p:nvPr/>
        </p:nvSpPr>
        <p:spPr bwMode="auto">
          <a:xfrm>
            <a:off x="8189983" y="6440475"/>
            <a:ext cx="537588" cy="554654"/>
          </a:xfrm>
          <a:custGeom>
            <a:avLst/>
            <a:gdLst>
              <a:gd name="T0" fmla="*/ 179798 w 445"/>
              <a:gd name="T1" fmla="*/ 71025 h 462"/>
              <a:gd name="T2" fmla="*/ 179798 w 445"/>
              <a:gd name="T3" fmla="*/ 71025 h 462"/>
              <a:gd name="T4" fmla="*/ 119566 w 445"/>
              <a:gd name="T5" fmla="*/ 3574 h 462"/>
              <a:gd name="T6" fmla="*/ 16182 w 445"/>
              <a:gd name="T7" fmla="*/ 110781 h 462"/>
              <a:gd name="T8" fmla="*/ 4045 w 445"/>
              <a:gd name="T9" fmla="*/ 142497 h 462"/>
              <a:gd name="T10" fmla="*/ 36409 w 445"/>
              <a:gd name="T11" fmla="*/ 158578 h 462"/>
              <a:gd name="T12" fmla="*/ 44050 w 445"/>
              <a:gd name="T13" fmla="*/ 154558 h 462"/>
              <a:gd name="T14" fmla="*/ 60232 w 445"/>
              <a:gd name="T15" fmla="*/ 166172 h 462"/>
              <a:gd name="T16" fmla="*/ 71919 w 445"/>
              <a:gd name="T17" fmla="*/ 193867 h 462"/>
              <a:gd name="T18" fmla="*/ 84055 w 445"/>
              <a:gd name="T19" fmla="*/ 201908 h 462"/>
              <a:gd name="T20" fmla="*/ 107879 w 445"/>
              <a:gd name="T21" fmla="*/ 193867 h 462"/>
              <a:gd name="T22" fmla="*/ 111924 w 445"/>
              <a:gd name="T23" fmla="*/ 185827 h 462"/>
              <a:gd name="T24" fmla="*/ 103833 w 445"/>
              <a:gd name="T25" fmla="*/ 174213 h 462"/>
              <a:gd name="T26" fmla="*/ 91697 w 445"/>
              <a:gd name="T27" fmla="*/ 150538 h 462"/>
              <a:gd name="T28" fmla="*/ 103833 w 445"/>
              <a:gd name="T29" fmla="*/ 138477 h 462"/>
              <a:gd name="T30" fmla="*/ 187439 w 445"/>
              <a:gd name="T31" fmla="*/ 158578 h 462"/>
              <a:gd name="T32" fmla="*/ 179798 w 445"/>
              <a:gd name="T33" fmla="*/ 71025 h 462"/>
              <a:gd name="T34" fmla="*/ 175303 w 445"/>
              <a:gd name="T35" fmla="*/ 138477 h 462"/>
              <a:gd name="T36" fmla="*/ 175303 w 445"/>
              <a:gd name="T37" fmla="*/ 138477 h 462"/>
              <a:gd name="T38" fmla="*/ 135747 w 445"/>
              <a:gd name="T39" fmla="*/ 91127 h 462"/>
              <a:gd name="T40" fmla="*/ 127656 w 445"/>
              <a:gd name="T41" fmla="*/ 27695 h 462"/>
              <a:gd name="T42" fmla="*/ 163616 w 445"/>
              <a:gd name="T43" fmla="*/ 79066 h 462"/>
              <a:gd name="T44" fmla="*/ 175303 w 445"/>
              <a:gd name="T45" fmla="*/ 138477 h 46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45" h="462">
                <a:moveTo>
                  <a:pt x="400" y="159"/>
                </a:moveTo>
                <a:lnTo>
                  <a:pt x="400" y="159"/>
                </a:lnTo>
                <a:cubicBezTo>
                  <a:pt x="364" y="71"/>
                  <a:pt x="302" y="0"/>
                  <a:pt x="266" y="8"/>
                </a:cubicBezTo>
                <a:cubicBezTo>
                  <a:pt x="213" y="36"/>
                  <a:pt x="302" y="142"/>
                  <a:pt x="36" y="248"/>
                </a:cubicBezTo>
                <a:cubicBezTo>
                  <a:pt x="9" y="257"/>
                  <a:pt x="0" y="292"/>
                  <a:pt x="9" y="319"/>
                </a:cubicBezTo>
                <a:cubicBezTo>
                  <a:pt x="18" y="337"/>
                  <a:pt x="53" y="363"/>
                  <a:pt x="81" y="355"/>
                </a:cubicBezTo>
                <a:lnTo>
                  <a:pt x="98" y="346"/>
                </a:lnTo>
                <a:cubicBezTo>
                  <a:pt x="116" y="372"/>
                  <a:pt x="134" y="355"/>
                  <a:pt x="134" y="372"/>
                </a:cubicBezTo>
                <a:cubicBezTo>
                  <a:pt x="143" y="390"/>
                  <a:pt x="160" y="425"/>
                  <a:pt x="160" y="434"/>
                </a:cubicBezTo>
                <a:cubicBezTo>
                  <a:pt x="169" y="443"/>
                  <a:pt x="178" y="461"/>
                  <a:pt x="187" y="452"/>
                </a:cubicBezTo>
                <a:cubicBezTo>
                  <a:pt x="196" y="452"/>
                  <a:pt x="231" y="443"/>
                  <a:pt x="240" y="434"/>
                </a:cubicBezTo>
                <a:cubicBezTo>
                  <a:pt x="257" y="434"/>
                  <a:pt x="257" y="425"/>
                  <a:pt x="249" y="416"/>
                </a:cubicBezTo>
                <a:cubicBezTo>
                  <a:pt x="249" y="408"/>
                  <a:pt x="231" y="399"/>
                  <a:pt x="231" y="390"/>
                </a:cubicBezTo>
                <a:cubicBezTo>
                  <a:pt x="222" y="381"/>
                  <a:pt x="213" y="346"/>
                  <a:pt x="204" y="337"/>
                </a:cubicBezTo>
                <a:cubicBezTo>
                  <a:pt x="196" y="328"/>
                  <a:pt x="213" y="310"/>
                  <a:pt x="231" y="310"/>
                </a:cubicBezTo>
                <a:cubicBezTo>
                  <a:pt x="355" y="302"/>
                  <a:pt x="373" y="372"/>
                  <a:pt x="417" y="355"/>
                </a:cubicBezTo>
                <a:cubicBezTo>
                  <a:pt x="444" y="346"/>
                  <a:pt x="444" y="248"/>
                  <a:pt x="400" y="159"/>
                </a:cubicBezTo>
                <a:close/>
                <a:moveTo>
                  <a:pt x="390" y="310"/>
                </a:moveTo>
                <a:lnTo>
                  <a:pt x="390" y="310"/>
                </a:lnTo>
                <a:cubicBezTo>
                  <a:pt x="381" y="310"/>
                  <a:pt x="328" y="275"/>
                  <a:pt x="302" y="204"/>
                </a:cubicBezTo>
                <a:cubicBezTo>
                  <a:pt x="275" y="133"/>
                  <a:pt x="275" y="62"/>
                  <a:pt x="284" y="62"/>
                </a:cubicBezTo>
                <a:cubicBezTo>
                  <a:pt x="293" y="62"/>
                  <a:pt x="337" y="106"/>
                  <a:pt x="364" y="177"/>
                </a:cubicBezTo>
                <a:cubicBezTo>
                  <a:pt x="400" y="248"/>
                  <a:pt x="390" y="302"/>
                  <a:pt x="390" y="3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7" name="Freeform 117"/>
          <p:cNvSpPr>
            <a:spLocks noChangeArrowheads="1"/>
          </p:cNvSpPr>
          <p:nvPr/>
        </p:nvSpPr>
        <p:spPr bwMode="auto">
          <a:xfrm>
            <a:off x="6982548" y="8851084"/>
            <a:ext cx="558918" cy="516256"/>
          </a:xfrm>
          <a:custGeom>
            <a:avLst/>
            <a:gdLst>
              <a:gd name="T0" fmla="*/ 119736 w 462"/>
              <a:gd name="T1" fmla="*/ 0 h 427"/>
              <a:gd name="T2" fmla="*/ 119736 w 462"/>
              <a:gd name="T3" fmla="*/ 0 h 427"/>
              <a:gd name="T4" fmla="*/ 119736 w 462"/>
              <a:gd name="T5" fmla="*/ 0 h 427"/>
              <a:gd name="T6" fmla="*/ 31960 w 462"/>
              <a:gd name="T7" fmla="*/ 35988 h 427"/>
              <a:gd name="T8" fmla="*/ 36011 w 462"/>
              <a:gd name="T9" fmla="*/ 64329 h 427"/>
              <a:gd name="T10" fmla="*/ 0 w 462"/>
              <a:gd name="T11" fmla="*/ 107965 h 427"/>
              <a:gd name="T12" fmla="*/ 51765 w 462"/>
              <a:gd name="T13" fmla="*/ 143504 h 427"/>
              <a:gd name="T14" fmla="*/ 103981 w 462"/>
              <a:gd name="T15" fmla="*/ 119661 h 427"/>
              <a:gd name="T16" fmla="*/ 103981 w 462"/>
              <a:gd name="T17" fmla="*/ 112014 h 427"/>
              <a:gd name="T18" fmla="*/ 119736 w 462"/>
              <a:gd name="T19" fmla="*/ 95819 h 427"/>
              <a:gd name="T20" fmla="*/ 135941 w 462"/>
              <a:gd name="T21" fmla="*/ 112014 h 427"/>
              <a:gd name="T22" fmla="*/ 119736 w 462"/>
              <a:gd name="T23" fmla="*/ 127759 h 427"/>
              <a:gd name="T24" fmla="*/ 51765 w 462"/>
              <a:gd name="T25" fmla="*/ 159698 h 427"/>
              <a:gd name="T26" fmla="*/ 51765 w 462"/>
              <a:gd name="T27" fmla="*/ 167346 h 427"/>
              <a:gd name="T28" fmla="*/ 119736 w 462"/>
              <a:gd name="T29" fmla="*/ 191638 h 427"/>
              <a:gd name="T30" fmla="*/ 119736 w 462"/>
              <a:gd name="T31" fmla="*/ 191638 h 427"/>
              <a:gd name="T32" fmla="*/ 183655 w 462"/>
              <a:gd name="T33" fmla="*/ 167346 h 427"/>
              <a:gd name="T34" fmla="*/ 203911 w 462"/>
              <a:gd name="T35" fmla="*/ 35988 h 427"/>
              <a:gd name="T36" fmla="*/ 119736 w 462"/>
              <a:gd name="T37" fmla="*/ 0 h 427"/>
              <a:gd name="T38" fmla="*/ 16205 w 462"/>
              <a:gd name="T39" fmla="*/ 103916 h 427"/>
              <a:gd name="T40" fmla="*/ 16205 w 462"/>
              <a:gd name="T41" fmla="*/ 103916 h 427"/>
              <a:gd name="T42" fmla="*/ 40062 w 462"/>
              <a:gd name="T43" fmla="*/ 80074 h 427"/>
              <a:gd name="T44" fmla="*/ 47714 w 462"/>
              <a:gd name="T45" fmla="*/ 127759 h 427"/>
              <a:gd name="T46" fmla="*/ 16205 w 462"/>
              <a:gd name="T47" fmla="*/ 103916 h 427"/>
              <a:gd name="T48" fmla="*/ 119736 w 462"/>
              <a:gd name="T49" fmla="*/ 59831 h 427"/>
              <a:gd name="T50" fmla="*/ 119736 w 462"/>
              <a:gd name="T51" fmla="*/ 59831 h 427"/>
              <a:gd name="T52" fmla="*/ 47714 w 462"/>
              <a:gd name="T53" fmla="*/ 35988 h 427"/>
              <a:gd name="T54" fmla="*/ 119736 w 462"/>
              <a:gd name="T55" fmla="*/ 16195 h 427"/>
              <a:gd name="T56" fmla="*/ 187256 w 462"/>
              <a:gd name="T57" fmla="*/ 35988 h 427"/>
              <a:gd name="T58" fmla="*/ 119736 w 462"/>
              <a:gd name="T59" fmla="*/ 59831 h 427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62" h="427">
                <a:moveTo>
                  <a:pt x="266" y="0"/>
                </a:moveTo>
                <a:lnTo>
                  <a:pt x="266" y="0"/>
                </a:lnTo>
                <a:cubicBezTo>
                  <a:pt x="142" y="0"/>
                  <a:pt x="62" y="45"/>
                  <a:pt x="71" y="80"/>
                </a:cubicBezTo>
                <a:cubicBezTo>
                  <a:pt x="71" y="89"/>
                  <a:pt x="71" y="116"/>
                  <a:pt x="80" y="143"/>
                </a:cubicBezTo>
                <a:cubicBezTo>
                  <a:pt x="18" y="169"/>
                  <a:pt x="0" y="205"/>
                  <a:pt x="0" y="240"/>
                </a:cubicBezTo>
                <a:cubicBezTo>
                  <a:pt x="9" y="275"/>
                  <a:pt x="36" y="311"/>
                  <a:pt x="115" y="319"/>
                </a:cubicBezTo>
                <a:cubicBezTo>
                  <a:pt x="151" y="319"/>
                  <a:pt x="204" y="302"/>
                  <a:pt x="231" y="266"/>
                </a:cubicBezTo>
                <a:cubicBezTo>
                  <a:pt x="231" y="258"/>
                  <a:pt x="231" y="249"/>
                  <a:pt x="231" y="249"/>
                </a:cubicBezTo>
                <a:cubicBezTo>
                  <a:pt x="231" y="222"/>
                  <a:pt x="249" y="213"/>
                  <a:pt x="266" y="213"/>
                </a:cubicBezTo>
                <a:cubicBezTo>
                  <a:pt x="284" y="213"/>
                  <a:pt x="302" y="222"/>
                  <a:pt x="302" y="249"/>
                </a:cubicBezTo>
                <a:cubicBezTo>
                  <a:pt x="302" y="266"/>
                  <a:pt x="284" y="284"/>
                  <a:pt x="266" y="284"/>
                </a:cubicBezTo>
                <a:cubicBezTo>
                  <a:pt x="222" y="328"/>
                  <a:pt x="169" y="355"/>
                  <a:pt x="115" y="355"/>
                </a:cubicBezTo>
                <a:cubicBezTo>
                  <a:pt x="115" y="364"/>
                  <a:pt x="115" y="364"/>
                  <a:pt x="115" y="372"/>
                </a:cubicBezTo>
                <a:cubicBezTo>
                  <a:pt x="115" y="381"/>
                  <a:pt x="178" y="426"/>
                  <a:pt x="266" y="426"/>
                </a:cubicBezTo>
                <a:cubicBezTo>
                  <a:pt x="355" y="426"/>
                  <a:pt x="408" y="381"/>
                  <a:pt x="408" y="372"/>
                </a:cubicBezTo>
                <a:cubicBezTo>
                  <a:pt x="416" y="355"/>
                  <a:pt x="453" y="116"/>
                  <a:pt x="453" y="80"/>
                </a:cubicBezTo>
                <a:cubicBezTo>
                  <a:pt x="461" y="45"/>
                  <a:pt x="381" y="0"/>
                  <a:pt x="266" y="0"/>
                </a:cubicBezTo>
                <a:close/>
                <a:moveTo>
                  <a:pt x="36" y="231"/>
                </a:moveTo>
                <a:lnTo>
                  <a:pt x="36" y="231"/>
                </a:lnTo>
                <a:cubicBezTo>
                  <a:pt x="36" y="222"/>
                  <a:pt x="53" y="196"/>
                  <a:pt x="89" y="178"/>
                </a:cubicBezTo>
                <a:cubicBezTo>
                  <a:pt x="89" y="213"/>
                  <a:pt x="98" y="249"/>
                  <a:pt x="106" y="284"/>
                </a:cubicBezTo>
                <a:cubicBezTo>
                  <a:pt x="62" y="275"/>
                  <a:pt x="44" y="258"/>
                  <a:pt x="36" y="231"/>
                </a:cubicBezTo>
                <a:close/>
                <a:moveTo>
                  <a:pt x="266" y="133"/>
                </a:moveTo>
                <a:lnTo>
                  <a:pt x="266" y="133"/>
                </a:lnTo>
                <a:cubicBezTo>
                  <a:pt x="178" y="133"/>
                  <a:pt x="106" y="98"/>
                  <a:pt x="106" y="80"/>
                </a:cubicBezTo>
                <a:cubicBezTo>
                  <a:pt x="106" y="71"/>
                  <a:pt x="178" y="36"/>
                  <a:pt x="266" y="36"/>
                </a:cubicBezTo>
                <a:cubicBezTo>
                  <a:pt x="355" y="36"/>
                  <a:pt x="416" y="71"/>
                  <a:pt x="416" y="80"/>
                </a:cubicBezTo>
                <a:cubicBezTo>
                  <a:pt x="416" y="98"/>
                  <a:pt x="355" y="133"/>
                  <a:pt x="266" y="1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8" name="Freeform 118"/>
          <p:cNvSpPr>
            <a:spLocks noChangeArrowheads="1"/>
          </p:cNvSpPr>
          <p:nvPr/>
        </p:nvSpPr>
        <p:spPr bwMode="auto">
          <a:xfrm>
            <a:off x="8211318" y="8851085"/>
            <a:ext cx="494922" cy="529054"/>
          </a:xfrm>
          <a:custGeom>
            <a:avLst/>
            <a:gdLst>
              <a:gd name="T0" fmla="*/ 115713 w 409"/>
              <a:gd name="T1" fmla="*/ 184208 h 436"/>
              <a:gd name="T2" fmla="*/ 115713 w 409"/>
              <a:gd name="T3" fmla="*/ 184208 h 436"/>
              <a:gd name="T4" fmla="*/ 123817 w 409"/>
              <a:gd name="T5" fmla="*/ 192335 h 436"/>
              <a:gd name="T6" fmla="*/ 167491 w 409"/>
              <a:gd name="T7" fmla="*/ 196399 h 436"/>
              <a:gd name="T8" fmla="*/ 176046 w 409"/>
              <a:gd name="T9" fmla="*/ 188272 h 436"/>
              <a:gd name="T10" fmla="*/ 176046 w 409"/>
              <a:gd name="T11" fmla="*/ 152152 h 436"/>
              <a:gd name="T12" fmla="*/ 119765 w 409"/>
              <a:gd name="T13" fmla="*/ 148089 h 436"/>
              <a:gd name="T14" fmla="*/ 115713 w 409"/>
              <a:gd name="T15" fmla="*/ 184208 h 436"/>
              <a:gd name="T16" fmla="*/ 8104 w 409"/>
              <a:gd name="T17" fmla="*/ 152152 h 436"/>
              <a:gd name="T18" fmla="*/ 8104 w 409"/>
              <a:gd name="T19" fmla="*/ 152152 h 436"/>
              <a:gd name="T20" fmla="*/ 8104 w 409"/>
              <a:gd name="T21" fmla="*/ 188272 h 436"/>
              <a:gd name="T22" fmla="*/ 15759 w 409"/>
              <a:gd name="T23" fmla="*/ 196399 h 436"/>
              <a:gd name="T24" fmla="*/ 59883 w 409"/>
              <a:gd name="T25" fmla="*/ 192335 h 436"/>
              <a:gd name="T26" fmla="*/ 67987 w 409"/>
              <a:gd name="T27" fmla="*/ 184208 h 436"/>
              <a:gd name="T28" fmla="*/ 63935 w 409"/>
              <a:gd name="T29" fmla="*/ 148089 h 436"/>
              <a:gd name="T30" fmla="*/ 8104 w 409"/>
              <a:gd name="T31" fmla="*/ 152152 h 436"/>
              <a:gd name="T32" fmla="*/ 0 w 409"/>
              <a:gd name="T33" fmla="*/ 92556 h 436"/>
              <a:gd name="T34" fmla="*/ 0 w 409"/>
              <a:gd name="T35" fmla="*/ 92556 h 436"/>
              <a:gd name="T36" fmla="*/ 4052 w 409"/>
              <a:gd name="T37" fmla="*/ 132287 h 436"/>
              <a:gd name="T38" fmla="*/ 59883 w 409"/>
              <a:gd name="T39" fmla="*/ 124160 h 436"/>
              <a:gd name="T40" fmla="*/ 59883 w 409"/>
              <a:gd name="T41" fmla="*/ 88492 h 436"/>
              <a:gd name="T42" fmla="*/ 59883 w 409"/>
              <a:gd name="T43" fmla="*/ 84429 h 436"/>
              <a:gd name="T44" fmla="*/ 91850 w 409"/>
              <a:gd name="T45" fmla="*/ 52373 h 436"/>
              <a:gd name="T46" fmla="*/ 123817 w 409"/>
              <a:gd name="T47" fmla="*/ 84429 h 436"/>
              <a:gd name="T48" fmla="*/ 123817 w 409"/>
              <a:gd name="T49" fmla="*/ 88492 h 436"/>
              <a:gd name="T50" fmla="*/ 119765 w 409"/>
              <a:gd name="T51" fmla="*/ 124160 h 436"/>
              <a:gd name="T52" fmla="*/ 179648 w 409"/>
              <a:gd name="T53" fmla="*/ 132287 h 436"/>
              <a:gd name="T54" fmla="*/ 183700 w 409"/>
              <a:gd name="T55" fmla="*/ 92556 h 436"/>
              <a:gd name="T56" fmla="*/ 183700 w 409"/>
              <a:gd name="T57" fmla="*/ 84429 h 436"/>
              <a:gd name="T58" fmla="*/ 91850 w 409"/>
              <a:gd name="T59" fmla="*/ 0 h 436"/>
              <a:gd name="T60" fmla="*/ 0 w 409"/>
              <a:gd name="T61" fmla="*/ 84429 h 436"/>
              <a:gd name="T62" fmla="*/ 0 w 409"/>
              <a:gd name="T63" fmla="*/ 92556 h 4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09" h="436">
                <a:moveTo>
                  <a:pt x="257" y="408"/>
                </a:moveTo>
                <a:lnTo>
                  <a:pt x="257" y="408"/>
                </a:lnTo>
                <a:cubicBezTo>
                  <a:pt x="257" y="417"/>
                  <a:pt x="266" y="426"/>
                  <a:pt x="275" y="426"/>
                </a:cubicBezTo>
                <a:cubicBezTo>
                  <a:pt x="372" y="435"/>
                  <a:pt x="372" y="435"/>
                  <a:pt x="372" y="435"/>
                </a:cubicBezTo>
                <a:cubicBezTo>
                  <a:pt x="382" y="435"/>
                  <a:pt x="382" y="426"/>
                  <a:pt x="391" y="417"/>
                </a:cubicBezTo>
                <a:cubicBezTo>
                  <a:pt x="391" y="337"/>
                  <a:pt x="391" y="337"/>
                  <a:pt x="391" y="337"/>
                </a:cubicBezTo>
                <a:cubicBezTo>
                  <a:pt x="266" y="328"/>
                  <a:pt x="266" y="328"/>
                  <a:pt x="266" y="328"/>
                </a:cubicBezTo>
                <a:lnTo>
                  <a:pt x="257" y="408"/>
                </a:lnTo>
                <a:close/>
                <a:moveTo>
                  <a:pt x="18" y="337"/>
                </a:moveTo>
                <a:lnTo>
                  <a:pt x="18" y="337"/>
                </a:lnTo>
                <a:cubicBezTo>
                  <a:pt x="18" y="417"/>
                  <a:pt x="18" y="417"/>
                  <a:pt x="18" y="417"/>
                </a:cubicBezTo>
                <a:cubicBezTo>
                  <a:pt x="18" y="426"/>
                  <a:pt x="27" y="435"/>
                  <a:pt x="35" y="435"/>
                </a:cubicBezTo>
                <a:cubicBezTo>
                  <a:pt x="133" y="426"/>
                  <a:pt x="133" y="426"/>
                  <a:pt x="133" y="426"/>
                </a:cubicBezTo>
                <a:cubicBezTo>
                  <a:pt x="142" y="426"/>
                  <a:pt x="151" y="417"/>
                  <a:pt x="151" y="408"/>
                </a:cubicBezTo>
                <a:cubicBezTo>
                  <a:pt x="142" y="328"/>
                  <a:pt x="142" y="328"/>
                  <a:pt x="142" y="328"/>
                </a:cubicBezTo>
                <a:lnTo>
                  <a:pt x="18" y="337"/>
                </a:lnTo>
                <a:close/>
                <a:moveTo>
                  <a:pt x="0" y="205"/>
                </a:moveTo>
                <a:lnTo>
                  <a:pt x="0" y="205"/>
                </a:lnTo>
                <a:cubicBezTo>
                  <a:pt x="9" y="293"/>
                  <a:pt x="9" y="293"/>
                  <a:pt x="9" y="293"/>
                </a:cubicBezTo>
                <a:cubicBezTo>
                  <a:pt x="133" y="275"/>
                  <a:pt x="133" y="275"/>
                  <a:pt x="133" y="275"/>
                </a:cubicBezTo>
                <a:cubicBezTo>
                  <a:pt x="133" y="196"/>
                  <a:pt x="133" y="196"/>
                  <a:pt x="133" y="196"/>
                </a:cubicBezTo>
                <a:lnTo>
                  <a:pt x="133" y="187"/>
                </a:lnTo>
                <a:cubicBezTo>
                  <a:pt x="133" y="152"/>
                  <a:pt x="160" y="116"/>
                  <a:pt x="204" y="116"/>
                </a:cubicBezTo>
                <a:cubicBezTo>
                  <a:pt x="248" y="116"/>
                  <a:pt x="275" y="152"/>
                  <a:pt x="275" y="187"/>
                </a:cubicBezTo>
                <a:lnTo>
                  <a:pt x="275" y="196"/>
                </a:lnTo>
                <a:cubicBezTo>
                  <a:pt x="266" y="275"/>
                  <a:pt x="266" y="275"/>
                  <a:pt x="266" y="275"/>
                </a:cubicBezTo>
                <a:cubicBezTo>
                  <a:pt x="399" y="293"/>
                  <a:pt x="399" y="293"/>
                  <a:pt x="399" y="293"/>
                </a:cubicBezTo>
                <a:cubicBezTo>
                  <a:pt x="408" y="205"/>
                  <a:pt x="408" y="205"/>
                  <a:pt x="408" y="205"/>
                </a:cubicBezTo>
                <a:cubicBezTo>
                  <a:pt x="408" y="196"/>
                  <a:pt x="408" y="196"/>
                  <a:pt x="408" y="187"/>
                </a:cubicBezTo>
                <a:cubicBezTo>
                  <a:pt x="408" y="80"/>
                  <a:pt x="319" y="0"/>
                  <a:pt x="204" y="0"/>
                </a:cubicBezTo>
                <a:cubicBezTo>
                  <a:pt x="88" y="0"/>
                  <a:pt x="0" y="80"/>
                  <a:pt x="0" y="187"/>
                </a:cubicBezTo>
                <a:cubicBezTo>
                  <a:pt x="0" y="196"/>
                  <a:pt x="0" y="196"/>
                  <a:pt x="0" y="2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9" name="Freeform 119"/>
          <p:cNvSpPr>
            <a:spLocks noChangeArrowheads="1"/>
          </p:cNvSpPr>
          <p:nvPr/>
        </p:nvSpPr>
        <p:spPr bwMode="auto">
          <a:xfrm>
            <a:off x="14137577" y="8842550"/>
            <a:ext cx="601588" cy="537588"/>
          </a:xfrm>
          <a:custGeom>
            <a:avLst/>
            <a:gdLst>
              <a:gd name="T0" fmla="*/ 199518 w 497"/>
              <a:gd name="T1" fmla="*/ 31535 h 444"/>
              <a:gd name="T2" fmla="*/ 199518 w 497"/>
              <a:gd name="T3" fmla="*/ 31535 h 444"/>
              <a:gd name="T4" fmla="*/ 191861 w 497"/>
              <a:gd name="T5" fmla="*/ 31535 h 444"/>
              <a:gd name="T6" fmla="*/ 191861 w 497"/>
              <a:gd name="T7" fmla="*/ 199574 h 444"/>
              <a:gd name="T8" fmla="*/ 199518 w 497"/>
              <a:gd name="T9" fmla="*/ 199574 h 444"/>
              <a:gd name="T10" fmla="*/ 223388 w 497"/>
              <a:gd name="T11" fmla="*/ 179302 h 444"/>
              <a:gd name="T12" fmla="*/ 223388 w 497"/>
              <a:gd name="T13" fmla="*/ 55863 h 444"/>
              <a:gd name="T14" fmla="*/ 199518 w 497"/>
              <a:gd name="T15" fmla="*/ 31535 h 444"/>
              <a:gd name="T16" fmla="*/ 0 w 497"/>
              <a:gd name="T17" fmla="*/ 55863 h 444"/>
              <a:gd name="T18" fmla="*/ 0 w 497"/>
              <a:gd name="T19" fmla="*/ 55863 h 444"/>
              <a:gd name="T20" fmla="*/ 0 w 497"/>
              <a:gd name="T21" fmla="*/ 179302 h 444"/>
              <a:gd name="T22" fmla="*/ 23870 w 497"/>
              <a:gd name="T23" fmla="*/ 199574 h 444"/>
              <a:gd name="T24" fmla="*/ 31977 w 497"/>
              <a:gd name="T25" fmla="*/ 199574 h 444"/>
              <a:gd name="T26" fmla="*/ 31977 w 497"/>
              <a:gd name="T27" fmla="*/ 31535 h 444"/>
              <a:gd name="T28" fmla="*/ 23870 w 497"/>
              <a:gd name="T29" fmla="*/ 31535 h 444"/>
              <a:gd name="T30" fmla="*/ 0 w 497"/>
              <a:gd name="T31" fmla="*/ 55863 h 444"/>
              <a:gd name="T32" fmla="*/ 151777 w 497"/>
              <a:gd name="T33" fmla="*/ 11713 h 444"/>
              <a:gd name="T34" fmla="*/ 151777 w 497"/>
              <a:gd name="T35" fmla="*/ 11713 h 444"/>
              <a:gd name="T36" fmla="*/ 111694 w 497"/>
              <a:gd name="T37" fmla="*/ 0 h 444"/>
              <a:gd name="T38" fmla="*/ 72061 w 497"/>
              <a:gd name="T39" fmla="*/ 11713 h 444"/>
              <a:gd name="T40" fmla="*/ 72061 w 497"/>
              <a:gd name="T41" fmla="*/ 31535 h 444"/>
              <a:gd name="T42" fmla="*/ 48190 w 497"/>
              <a:gd name="T43" fmla="*/ 31535 h 444"/>
              <a:gd name="T44" fmla="*/ 48190 w 497"/>
              <a:gd name="T45" fmla="*/ 199574 h 444"/>
              <a:gd name="T46" fmla="*/ 175648 w 497"/>
              <a:gd name="T47" fmla="*/ 199574 h 444"/>
              <a:gd name="T48" fmla="*/ 175648 w 497"/>
              <a:gd name="T49" fmla="*/ 31535 h 444"/>
              <a:gd name="T50" fmla="*/ 151777 w 497"/>
              <a:gd name="T51" fmla="*/ 31535 h 444"/>
              <a:gd name="T52" fmla="*/ 151777 w 497"/>
              <a:gd name="T53" fmla="*/ 11713 h 444"/>
              <a:gd name="T54" fmla="*/ 135564 w 497"/>
              <a:gd name="T55" fmla="*/ 31535 h 444"/>
              <a:gd name="T56" fmla="*/ 135564 w 497"/>
              <a:gd name="T57" fmla="*/ 31535 h 444"/>
              <a:gd name="T58" fmla="*/ 87824 w 497"/>
              <a:gd name="T59" fmla="*/ 31535 h 444"/>
              <a:gd name="T60" fmla="*/ 87824 w 497"/>
              <a:gd name="T61" fmla="*/ 19822 h 444"/>
              <a:gd name="T62" fmla="*/ 111694 w 497"/>
              <a:gd name="T63" fmla="*/ 11713 h 444"/>
              <a:gd name="T64" fmla="*/ 135564 w 497"/>
              <a:gd name="T65" fmla="*/ 19822 h 444"/>
              <a:gd name="T66" fmla="*/ 135564 w 497"/>
              <a:gd name="T67" fmla="*/ 31535 h 44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97" h="444">
                <a:moveTo>
                  <a:pt x="443" y="70"/>
                </a:moveTo>
                <a:lnTo>
                  <a:pt x="443" y="70"/>
                </a:lnTo>
                <a:cubicBezTo>
                  <a:pt x="426" y="70"/>
                  <a:pt x="426" y="70"/>
                  <a:pt x="426" y="70"/>
                </a:cubicBezTo>
                <a:cubicBezTo>
                  <a:pt x="426" y="443"/>
                  <a:pt x="426" y="443"/>
                  <a:pt x="426" y="443"/>
                </a:cubicBezTo>
                <a:cubicBezTo>
                  <a:pt x="443" y="443"/>
                  <a:pt x="443" y="443"/>
                  <a:pt x="443" y="443"/>
                </a:cubicBezTo>
                <a:cubicBezTo>
                  <a:pt x="479" y="443"/>
                  <a:pt x="496" y="425"/>
                  <a:pt x="496" y="398"/>
                </a:cubicBezTo>
                <a:cubicBezTo>
                  <a:pt x="496" y="124"/>
                  <a:pt x="496" y="124"/>
                  <a:pt x="496" y="124"/>
                </a:cubicBezTo>
                <a:cubicBezTo>
                  <a:pt x="496" y="97"/>
                  <a:pt x="479" y="70"/>
                  <a:pt x="443" y="70"/>
                </a:cubicBezTo>
                <a:close/>
                <a:moveTo>
                  <a:pt x="0" y="124"/>
                </a:moveTo>
                <a:lnTo>
                  <a:pt x="0" y="124"/>
                </a:lnTo>
                <a:cubicBezTo>
                  <a:pt x="0" y="398"/>
                  <a:pt x="0" y="398"/>
                  <a:pt x="0" y="398"/>
                </a:cubicBezTo>
                <a:cubicBezTo>
                  <a:pt x="0" y="425"/>
                  <a:pt x="26" y="443"/>
                  <a:pt x="53" y="443"/>
                </a:cubicBezTo>
                <a:cubicBezTo>
                  <a:pt x="71" y="443"/>
                  <a:pt x="71" y="443"/>
                  <a:pt x="71" y="443"/>
                </a:cubicBezTo>
                <a:cubicBezTo>
                  <a:pt x="71" y="70"/>
                  <a:pt x="71" y="70"/>
                  <a:pt x="71" y="70"/>
                </a:cubicBezTo>
                <a:cubicBezTo>
                  <a:pt x="53" y="70"/>
                  <a:pt x="53" y="70"/>
                  <a:pt x="53" y="70"/>
                </a:cubicBezTo>
                <a:cubicBezTo>
                  <a:pt x="26" y="70"/>
                  <a:pt x="0" y="97"/>
                  <a:pt x="0" y="124"/>
                </a:cubicBezTo>
                <a:close/>
                <a:moveTo>
                  <a:pt x="337" y="26"/>
                </a:moveTo>
                <a:lnTo>
                  <a:pt x="337" y="26"/>
                </a:lnTo>
                <a:cubicBezTo>
                  <a:pt x="319" y="17"/>
                  <a:pt x="292" y="0"/>
                  <a:pt x="248" y="0"/>
                </a:cubicBezTo>
                <a:cubicBezTo>
                  <a:pt x="204" y="0"/>
                  <a:pt x="177" y="17"/>
                  <a:pt x="160" y="26"/>
                </a:cubicBezTo>
                <a:cubicBezTo>
                  <a:pt x="160" y="70"/>
                  <a:pt x="160" y="70"/>
                  <a:pt x="160" y="70"/>
                </a:cubicBezTo>
                <a:cubicBezTo>
                  <a:pt x="107" y="70"/>
                  <a:pt x="107" y="70"/>
                  <a:pt x="107" y="70"/>
                </a:cubicBezTo>
                <a:cubicBezTo>
                  <a:pt x="107" y="443"/>
                  <a:pt x="107" y="443"/>
                  <a:pt x="107" y="443"/>
                </a:cubicBezTo>
                <a:cubicBezTo>
                  <a:pt x="390" y="443"/>
                  <a:pt x="390" y="443"/>
                  <a:pt x="390" y="443"/>
                </a:cubicBezTo>
                <a:cubicBezTo>
                  <a:pt x="390" y="70"/>
                  <a:pt x="390" y="70"/>
                  <a:pt x="390" y="70"/>
                </a:cubicBezTo>
                <a:cubicBezTo>
                  <a:pt x="337" y="70"/>
                  <a:pt x="337" y="70"/>
                  <a:pt x="337" y="70"/>
                </a:cubicBezTo>
                <a:lnTo>
                  <a:pt x="337" y="26"/>
                </a:lnTo>
                <a:close/>
                <a:moveTo>
                  <a:pt x="301" y="70"/>
                </a:moveTo>
                <a:lnTo>
                  <a:pt x="301" y="70"/>
                </a:lnTo>
                <a:cubicBezTo>
                  <a:pt x="195" y="70"/>
                  <a:pt x="195" y="70"/>
                  <a:pt x="195" y="70"/>
                </a:cubicBezTo>
                <a:cubicBezTo>
                  <a:pt x="195" y="44"/>
                  <a:pt x="195" y="44"/>
                  <a:pt x="195" y="44"/>
                </a:cubicBezTo>
                <a:cubicBezTo>
                  <a:pt x="204" y="35"/>
                  <a:pt x="222" y="26"/>
                  <a:pt x="248" y="26"/>
                </a:cubicBezTo>
                <a:cubicBezTo>
                  <a:pt x="275" y="26"/>
                  <a:pt x="292" y="35"/>
                  <a:pt x="301" y="44"/>
                </a:cubicBezTo>
                <a:lnTo>
                  <a:pt x="301" y="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10" name="Freeform 120"/>
          <p:cNvSpPr>
            <a:spLocks noChangeArrowheads="1"/>
          </p:cNvSpPr>
          <p:nvPr/>
        </p:nvSpPr>
        <p:spPr bwMode="auto">
          <a:xfrm>
            <a:off x="13070936" y="7622312"/>
            <a:ext cx="341326" cy="580252"/>
          </a:xfrm>
          <a:custGeom>
            <a:avLst/>
            <a:gdLst>
              <a:gd name="T0" fmla="*/ 67314 w 283"/>
              <a:gd name="T1" fmla="*/ 4057 h 479"/>
              <a:gd name="T2" fmla="*/ 67314 w 283"/>
              <a:gd name="T3" fmla="*/ 4057 h 479"/>
              <a:gd name="T4" fmla="*/ 59237 w 283"/>
              <a:gd name="T5" fmla="*/ 4057 h 479"/>
              <a:gd name="T6" fmla="*/ 0 w 283"/>
              <a:gd name="T7" fmla="*/ 155502 h 479"/>
              <a:gd name="T8" fmla="*/ 63276 w 283"/>
              <a:gd name="T9" fmla="*/ 215449 h 479"/>
              <a:gd name="T10" fmla="*/ 126551 w 283"/>
              <a:gd name="T11" fmla="*/ 155502 h 479"/>
              <a:gd name="T12" fmla="*/ 67314 w 283"/>
              <a:gd name="T13" fmla="*/ 4057 h 479"/>
              <a:gd name="T14" fmla="*/ 55198 w 283"/>
              <a:gd name="T15" fmla="*/ 91949 h 479"/>
              <a:gd name="T16" fmla="*/ 55198 w 283"/>
              <a:gd name="T17" fmla="*/ 91949 h 479"/>
              <a:gd name="T18" fmla="*/ 55198 w 283"/>
              <a:gd name="T19" fmla="*/ 99611 h 479"/>
              <a:gd name="T20" fmla="*/ 43530 w 283"/>
              <a:gd name="T21" fmla="*/ 151446 h 479"/>
              <a:gd name="T22" fmla="*/ 31413 w 283"/>
              <a:gd name="T23" fmla="*/ 167672 h 479"/>
              <a:gd name="T24" fmla="*/ 19746 w 283"/>
              <a:gd name="T25" fmla="*/ 155502 h 479"/>
              <a:gd name="T26" fmla="*/ 39491 w 283"/>
              <a:gd name="T27" fmla="*/ 99611 h 479"/>
              <a:gd name="T28" fmla="*/ 51159 w 283"/>
              <a:gd name="T29" fmla="*/ 87442 h 479"/>
              <a:gd name="T30" fmla="*/ 55198 w 283"/>
              <a:gd name="T31" fmla="*/ 87442 h 479"/>
              <a:gd name="T32" fmla="*/ 55198 w 283"/>
              <a:gd name="T33" fmla="*/ 91949 h 47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83" h="479">
                <a:moveTo>
                  <a:pt x="150" y="9"/>
                </a:moveTo>
                <a:lnTo>
                  <a:pt x="150" y="9"/>
                </a:lnTo>
                <a:cubicBezTo>
                  <a:pt x="150" y="0"/>
                  <a:pt x="141" y="0"/>
                  <a:pt x="132" y="9"/>
                </a:cubicBezTo>
                <a:cubicBezTo>
                  <a:pt x="114" y="185"/>
                  <a:pt x="0" y="221"/>
                  <a:pt x="0" y="345"/>
                </a:cubicBezTo>
                <a:cubicBezTo>
                  <a:pt x="0" y="416"/>
                  <a:pt x="70" y="478"/>
                  <a:pt x="141" y="478"/>
                </a:cubicBezTo>
                <a:cubicBezTo>
                  <a:pt x="220" y="478"/>
                  <a:pt x="282" y="416"/>
                  <a:pt x="282" y="345"/>
                </a:cubicBezTo>
                <a:cubicBezTo>
                  <a:pt x="282" y="221"/>
                  <a:pt x="167" y="185"/>
                  <a:pt x="150" y="9"/>
                </a:cubicBezTo>
                <a:close/>
                <a:moveTo>
                  <a:pt x="123" y="204"/>
                </a:moveTo>
                <a:lnTo>
                  <a:pt x="123" y="204"/>
                </a:lnTo>
                <a:cubicBezTo>
                  <a:pt x="123" y="204"/>
                  <a:pt x="123" y="213"/>
                  <a:pt x="123" y="221"/>
                </a:cubicBezTo>
                <a:cubicBezTo>
                  <a:pt x="114" y="257"/>
                  <a:pt x="97" y="292"/>
                  <a:pt x="97" y="336"/>
                </a:cubicBezTo>
                <a:cubicBezTo>
                  <a:pt x="97" y="363"/>
                  <a:pt x="88" y="372"/>
                  <a:pt x="70" y="372"/>
                </a:cubicBezTo>
                <a:cubicBezTo>
                  <a:pt x="53" y="372"/>
                  <a:pt x="44" y="363"/>
                  <a:pt x="44" y="345"/>
                </a:cubicBezTo>
                <a:cubicBezTo>
                  <a:pt x="44" y="292"/>
                  <a:pt x="70" y="257"/>
                  <a:pt x="88" y="221"/>
                </a:cubicBezTo>
                <a:cubicBezTo>
                  <a:pt x="97" y="213"/>
                  <a:pt x="106" y="204"/>
                  <a:pt x="114" y="194"/>
                </a:cubicBezTo>
                <a:lnTo>
                  <a:pt x="123" y="194"/>
                </a:lnTo>
                <a:lnTo>
                  <a:pt x="123" y="2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11" name="Freeform 122"/>
          <p:cNvSpPr>
            <a:spLocks noChangeArrowheads="1"/>
          </p:cNvSpPr>
          <p:nvPr/>
        </p:nvSpPr>
        <p:spPr bwMode="auto">
          <a:xfrm>
            <a:off x="9384621" y="8885216"/>
            <a:ext cx="537588" cy="452256"/>
          </a:xfrm>
          <a:custGeom>
            <a:avLst/>
            <a:gdLst>
              <a:gd name="T0" fmla="*/ 195520 w 444"/>
              <a:gd name="T1" fmla="*/ 96093 h 373"/>
              <a:gd name="T2" fmla="*/ 195520 w 444"/>
              <a:gd name="T3" fmla="*/ 96093 h 373"/>
              <a:gd name="T4" fmla="*/ 159479 w 444"/>
              <a:gd name="T5" fmla="*/ 12181 h 373"/>
              <a:gd name="T6" fmla="*/ 143712 w 444"/>
              <a:gd name="T7" fmla="*/ 0 h 373"/>
              <a:gd name="T8" fmla="*/ 55863 w 444"/>
              <a:gd name="T9" fmla="*/ 0 h 373"/>
              <a:gd name="T10" fmla="*/ 36041 w 444"/>
              <a:gd name="T11" fmla="*/ 12181 h 373"/>
              <a:gd name="T12" fmla="*/ 4055 w 444"/>
              <a:gd name="T13" fmla="*/ 96093 h 373"/>
              <a:gd name="T14" fmla="*/ 0 w 444"/>
              <a:gd name="T15" fmla="*/ 115943 h 373"/>
              <a:gd name="T16" fmla="*/ 8109 w 444"/>
              <a:gd name="T17" fmla="*/ 155643 h 373"/>
              <a:gd name="T18" fmla="*/ 20273 w 444"/>
              <a:gd name="T19" fmla="*/ 167824 h 373"/>
              <a:gd name="T20" fmla="*/ 179752 w 444"/>
              <a:gd name="T21" fmla="*/ 167824 h 373"/>
              <a:gd name="T22" fmla="*/ 191465 w 444"/>
              <a:gd name="T23" fmla="*/ 155643 h 373"/>
              <a:gd name="T24" fmla="*/ 199574 w 444"/>
              <a:gd name="T25" fmla="*/ 115943 h 373"/>
              <a:gd name="T26" fmla="*/ 195520 w 444"/>
              <a:gd name="T27" fmla="*/ 96093 h 373"/>
              <a:gd name="T28" fmla="*/ 179752 w 444"/>
              <a:gd name="T29" fmla="*/ 124063 h 373"/>
              <a:gd name="T30" fmla="*/ 179752 w 444"/>
              <a:gd name="T31" fmla="*/ 124063 h 373"/>
              <a:gd name="T32" fmla="*/ 179752 w 444"/>
              <a:gd name="T33" fmla="*/ 139853 h 373"/>
              <a:gd name="T34" fmla="*/ 167589 w 444"/>
              <a:gd name="T35" fmla="*/ 152034 h 373"/>
              <a:gd name="T36" fmla="*/ 31986 w 444"/>
              <a:gd name="T37" fmla="*/ 152034 h 373"/>
              <a:gd name="T38" fmla="*/ 20273 w 444"/>
              <a:gd name="T39" fmla="*/ 139853 h 373"/>
              <a:gd name="T40" fmla="*/ 15768 w 444"/>
              <a:gd name="T41" fmla="*/ 124063 h 373"/>
              <a:gd name="T42" fmla="*/ 27931 w 444"/>
              <a:gd name="T43" fmla="*/ 111883 h 373"/>
              <a:gd name="T44" fmla="*/ 171643 w 444"/>
              <a:gd name="T45" fmla="*/ 111883 h 373"/>
              <a:gd name="T46" fmla="*/ 179752 w 444"/>
              <a:gd name="T47" fmla="*/ 124063 h 37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44" h="373">
                <a:moveTo>
                  <a:pt x="434" y="213"/>
                </a:moveTo>
                <a:lnTo>
                  <a:pt x="434" y="213"/>
                </a:lnTo>
                <a:cubicBezTo>
                  <a:pt x="354" y="27"/>
                  <a:pt x="354" y="27"/>
                  <a:pt x="354" y="27"/>
                </a:cubicBezTo>
                <a:cubicBezTo>
                  <a:pt x="354" y="9"/>
                  <a:pt x="337" y="0"/>
                  <a:pt x="319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06" y="0"/>
                  <a:pt x="89" y="9"/>
                  <a:pt x="80" y="27"/>
                </a:cubicBezTo>
                <a:cubicBezTo>
                  <a:pt x="9" y="213"/>
                  <a:pt x="9" y="213"/>
                  <a:pt x="9" y="213"/>
                </a:cubicBezTo>
                <a:cubicBezTo>
                  <a:pt x="0" y="222"/>
                  <a:pt x="0" y="248"/>
                  <a:pt x="0" y="257"/>
                </a:cubicBezTo>
                <a:cubicBezTo>
                  <a:pt x="18" y="345"/>
                  <a:pt x="18" y="345"/>
                  <a:pt x="18" y="345"/>
                </a:cubicBezTo>
                <a:cubicBezTo>
                  <a:pt x="18" y="363"/>
                  <a:pt x="35" y="372"/>
                  <a:pt x="45" y="372"/>
                </a:cubicBezTo>
                <a:cubicBezTo>
                  <a:pt x="399" y="372"/>
                  <a:pt x="399" y="372"/>
                  <a:pt x="399" y="372"/>
                </a:cubicBezTo>
                <a:cubicBezTo>
                  <a:pt x="408" y="372"/>
                  <a:pt x="425" y="363"/>
                  <a:pt x="425" y="345"/>
                </a:cubicBezTo>
                <a:cubicBezTo>
                  <a:pt x="443" y="257"/>
                  <a:pt x="443" y="257"/>
                  <a:pt x="443" y="257"/>
                </a:cubicBezTo>
                <a:cubicBezTo>
                  <a:pt x="443" y="248"/>
                  <a:pt x="443" y="222"/>
                  <a:pt x="434" y="213"/>
                </a:cubicBezTo>
                <a:close/>
                <a:moveTo>
                  <a:pt x="399" y="275"/>
                </a:moveTo>
                <a:lnTo>
                  <a:pt x="399" y="275"/>
                </a:lnTo>
                <a:cubicBezTo>
                  <a:pt x="399" y="310"/>
                  <a:pt x="399" y="310"/>
                  <a:pt x="399" y="310"/>
                </a:cubicBezTo>
                <a:cubicBezTo>
                  <a:pt x="399" y="328"/>
                  <a:pt x="381" y="337"/>
                  <a:pt x="372" y="337"/>
                </a:cubicBezTo>
                <a:cubicBezTo>
                  <a:pt x="71" y="337"/>
                  <a:pt x="71" y="337"/>
                  <a:pt x="71" y="337"/>
                </a:cubicBezTo>
                <a:cubicBezTo>
                  <a:pt x="62" y="337"/>
                  <a:pt x="45" y="328"/>
                  <a:pt x="45" y="310"/>
                </a:cubicBezTo>
                <a:cubicBezTo>
                  <a:pt x="35" y="275"/>
                  <a:pt x="35" y="275"/>
                  <a:pt x="35" y="275"/>
                </a:cubicBezTo>
                <a:cubicBezTo>
                  <a:pt x="35" y="266"/>
                  <a:pt x="45" y="248"/>
                  <a:pt x="62" y="248"/>
                </a:cubicBezTo>
                <a:cubicBezTo>
                  <a:pt x="381" y="248"/>
                  <a:pt x="381" y="248"/>
                  <a:pt x="381" y="248"/>
                </a:cubicBezTo>
                <a:cubicBezTo>
                  <a:pt x="399" y="248"/>
                  <a:pt x="408" y="266"/>
                  <a:pt x="399" y="2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12" name="Freeform 123"/>
          <p:cNvSpPr>
            <a:spLocks noChangeArrowheads="1"/>
          </p:cNvSpPr>
          <p:nvPr/>
        </p:nvSpPr>
        <p:spPr bwMode="auto">
          <a:xfrm>
            <a:off x="11778167" y="8821219"/>
            <a:ext cx="546120" cy="558918"/>
          </a:xfrm>
          <a:custGeom>
            <a:avLst/>
            <a:gdLst>
              <a:gd name="T0" fmla="*/ 123628 w 452"/>
              <a:gd name="T1" fmla="*/ 135490 h 462"/>
              <a:gd name="T2" fmla="*/ 123628 w 452"/>
              <a:gd name="T3" fmla="*/ 135490 h 462"/>
              <a:gd name="T4" fmla="*/ 195108 w 452"/>
              <a:gd name="T5" fmla="*/ 11703 h 462"/>
              <a:gd name="T6" fmla="*/ 195108 w 452"/>
              <a:gd name="T7" fmla="*/ 8102 h 462"/>
              <a:gd name="T8" fmla="*/ 191062 w 452"/>
              <a:gd name="T9" fmla="*/ 8102 h 462"/>
              <a:gd name="T10" fmla="*/ 71480 w 452"/>
              <a:gd name="T11" fmla="*/ 80124 h 462"/>
              <a:gd name="T12" fmla="*/ 4046 w 452"/>
              <a:gd name="T13" fmla="*/ 135490 h 462"/>
              <a:gd name="T14" fmla="*/ 15735 w 452"/>
              <a:gd name="T15" fmla="*/ 147644 h 462"/>
              <a:gd name="T16" fmla="*/ 39561 w 452"/>
              <a:gd name="T17" fmla="*/ 139542 h 462"/>
              <a:gd name="T18" fmla="*/ 67883 w 452"/>
              <a:gd name="T19" fmla="*/ 167450 h 462"/>
              <a:gd name="T20" fmla="*/ 59791 w 452"/>
              <a:gd name="T21" fmla="*/ 191307 h 462"/>
              <a:gd name="T22" fmla="*/ 67883 w 452"/>
              <a:gd name="T23" fmla="*/ 203461 h 462"/>
              <a:gd name="T24" fmla="*/ 123628 w 452"/>
              <a:gd name="T25" fmla="*/ 135490 h 462"/>
              <a:gd name="T26" fmla="*/ 135317 w 452"/>
              <a:gd name="T27" fmla="*/ 67520 h 462"/>
              <a:gd name="T28" fmla="*/ 135317 w 452"/>
              <a:gd name="T29" fmla="*/ 67520 h 462"/>
              <a:gd name="T30" fmla="*/ 135317 w 452"/>
              <a:gd name="T31" fmla="*/ 43663 h 462"/>
              <a:gd name="T32" fmla="*/ 159143 w 452"/>
              <a:gd name="T33" fmla="*/ 43663 h 462"/>
              <a:gd name="T34" fmla="*/ 159143 w 452"/>
              <a:gd name="T35" fmla="*/ 67520 h 462"/>
              <a:gd name="T36" fmla="*/ 135317 w 452"/>
              <a:gd name="T37" fmla="*/ 67520 h 4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52" h="462">
                <a:moveTo>
                  <a:pt x="275" y="301"/>
                </a:moveTo>
                <a:lnTo>
                  <a:pt x="275" y="301"/>
                </a:lnTo>
                <a:cubicBezTo>
                  <a:pt x="275" y="301"/>
                  <a:pt x="451" y="169"/>
                  <a:pt x="434" y="26"/>
                </a:cubicBezTo>
                <a:lnTo>
                  <a:pt x="434" y="18"/>
                </a:lnTo>
                <a:cubicBezTo>
                  <a:pt x="425" y="18"/>
                  <a:pt x="425" y="18"/>
                  <a:pt x="425" y="18"/>
                </a:cubicBezTo>
                <a:cubicBezTo>
                  <a:pt x="284" y="0"/>
                  <a:pt x="159" y="178"/>
                  <a:pt x="159" y="178"/>
                </a:cubicBezTo>
                <a:cubicBezTo>
                  <a:pt x="53" y="159"/>
                  <a:pt x="62" y="186"/>
                  <a:pt x="9" y="301"/>
                </a:cubicBezTo>
                <a:cubicBezTo>
                  <a:pt x="0" y="328"/>
                  <a:pt x="18" y="328"/>
                  <a:pt x="35" y="328"/>
                </a:cubicBezTo>
                <a:cubicBezTo>
                  <a:pt x="53" y="319"/>
                  <a:pt x="88" y="310"/>
                  <a:pt x="88" y="310"/>
                </a:cubicBezTo>
                <a:cubicBezTo>
                  <a:pt x="151" y="372"/>
                  <a:pt x="151" y="372"/>
                  <a:pt x="151" y="372"/>
                </a:cubicBezTo>
                <a:cubicBezTo>
                  <a:pt x="151" y="372"/>
                  <a:pt x="141" y="407"/>
                  <a:pt x="133" y="425"/>
                </a:cubicBezTo>
                <a:cubicBezTo>
                  <a:pt x="124" y="443"/>
                  <a:pt x="133" y="461"/>
                  <a:pt x="151" y="452"/>
                </a:cubicBezTo>
                <a:cubicBezTo>
                  <a:pt x="266" y="398"/>
                  <a:pt x="292" y="407"/>
                  <a:pt x="275" y="301"/>
                </a:cubicBezTo>
                <a:close/>
                <a:moveTo>
                  <a:pt x="301" y="150"/>
                </a:moveTo>
                <a:lnTo>
                  <a:pt x="301" y="150"/>
                </a:lnTo>
                <a:cubicBezTo>
                  <a:pt x="284" y="133"/>
                  <a:pt x="284" y="115"/>
                  <a:pt x="301" y="97"/>
                </a:cubicBezTo>
                <a:cubicBezTo>
                  <a:pt x="319" y="80"/>
                  <a:pt x="345" y="80"/>
                  <a:pt x="354" y="97"/>
                </a:cubicBezTo>
                <a:cubicBezTo>
                  <a:pt x="372" y="115"/>
                  <a:pt x="372" y="133"/>
                  <a:pt x="354" y="150"/>
                </a:cubicBezTo>
                <a:cubicBezTo>
                  <a:pt x="345" y="169"/>
                  <a:pt x="319" y="169"/>
                  <a:pt x="301" y="1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13" name="Freeform 124"/>
          <p:cNvSpPr>
            <a:spLocks noChangeArrowheads="1"/>
          </p:cNvSpPr>
          <p:nvPr/>
        </p:nvSpPr>
        <p:spPr bwMode="auto">
          <a:xfrm>
            <a:off x="12930140" y="8808418"/>
            <a:ext cx="622918" cy="601588"/>
          </a:xfrm>
          <a:custGeom>
            <a:avLst/>
            <a:gdLst>
              <a:gd name="T0" fmla="*/ 35554 w 515"/>
              <a:gd name="T1" fmla="*/ 151473 h 498"/>
              <a:gd name="T2" fmla="*/ 35554 w 515"/>
              <a:gd name="T3" fmla="*/ 151473 h 498"/>
              <a:gd name="T4" fmla="*/ 8101 w 515"/>
              <a:gd name="T5" fmla="*/ 211253 h 498"/>
              <a:gd name="T6" fmla="*/ 76058 w 515"/>
              <a:gd name="T7" fmla="*/ 195072 h 498"/>
              <a:gd name="T8" fmla="*/ 72008 w 515"/>
              <a:gd name="T9" fmla="*/ 155518 h 498"/>
              <a:gd name="T10" fmla="*/ 35554 w 515"/>
              <a:gd name="T11" fmla="*/ 151473 h 498"/>
              <a:gd name="T12" fmla="*/ 223224 w 515"/>
              <a:gd name="T13" fmla="*/ 8091 h 498"/>
              <a:gd name="T14" fmla="*/ 223224 w 515"/>
              <a:gd name="T15" fmla="*/ 8091 h 498"/>
              <a:gd name="T16" fmla="*/ 87759 w 515"/>
              <a:gd name="T17" fmla="*/ 103828 h 498"/>
              <a:gd name="T18" fmla="*/ 63457 w 515"/>
              <a:gd name="T19" fmla="*/ 131696 h 498"/>
              <a:gd name="T20" fmla="*/ 67507 w 515"/>
              <a:gd name="T21" fmla="*/ 135292 h 498"/>
              <a:gd name="T22" fmla="*/ 83709 w 515"/>
              <a:gd name="T23" fmla="*/ 147427 h 498"/>
              <a:gd name="T24" fmla="*/ 91810 w 515"/>
              <a:gd name="T25" fmla="*/ 159114 h 498"/>
              <a:gd name="T26" fmla="*/ 95860 w 515"/>
              <a:gd name="T27" fmla="*/ 163159 h 498"/>
              <a:gd name="T28" fmla="*/ 123763 w 515"/>
              <a:gd name="T29" fmla="*/ 139337 h 498"/>
              <a:gd name="T30" fmla="*/ 223224 w 515"/>
              <a:gd name="T31" fmla="*/ 8091 h 49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515" h="498">
                <a:moveTo>
                  <a:pt x="79" y="337"/>
                </a:moveTo>
                <a:lnTo>
                  <a:pt x="79" y="337"/>
                </a:lnTo>
                <a:cubicBezTo>
                  <a:pt x="44" y="372"/>
                  <a:pt x="71" y="416"/>
                  <a:pt x="18" y="470"/>
                </a:cubicBezTo>
                <a:cubicBezTo>
                  <a:pt x="0" y="497"/>
                  <a:pt x="116" y="487"/>
                  <a:pt x="169" y="434"/>
                </a:cubicBezTo>
                <a:cubicBezTo>
                  <a:pt x="195" y="407"/>
                  <a:pt x="186" y="372"/>
                  <a:pt x="160" y="346"/>
                </a:cubicBezTo>
                <a:cubicBezTo>
                  <a:pt x="132" y="319"/>
                  <a:pt x="97" y="319"/>
                  <a:pt x="79" y="337"/>
                </a:cubicBezTo>
                <a:close/>
                <a:moveTo>
                  <a:pt x="496" y="18"/>
                </a:moveTo>
                <a:lnTo>
                  <a:pt x="496" y="18"/>
                </a:lnTo>
                <a:cubicBezTo>
                  <a:pt x="479" y="0"/>
                  <a:pt x="257" y="168"/>
                  <a:pt x="195" y="231"/>
                </a:cubicBezTo>
                <a:cubicBezTo>
                  <a:pt x="169" y="266"/>
                  <a:pt x="160" y="284"/>
                  <a:pt x="141" y="293"/>
                </a:cubicBezTo>
                <a:cubicBezTo>
                  <a:pt x="141" y="301"/>
                  <a:pt x="150" y="301"/>
                  <a:pt x="150" y="301"/>
                </a:cubicBezTo>
                <a:cubicBezTo>
                  <a:pt x="160" y="310"/>
                  <a:pt x="169" y="310"/>
                  <a:pt x="186" y="328"/>
                </a:cubicBezTo>
                <a:cubicBezTo>
                  <a:pt x="195" y="337"/>
                  <a:pt x="204" y="346"/>
                  <a:pt x="204" y="354"/>
                </a:cubicBezTo>
                <a:cubicBezTo>
                  <a:pt x="204" y="363"/>
                  <a:pt x="213" y="363"/>
                  <a:pt x="213" y="363"/>
                </a:cubicBezTo>
                <a:cubicBezTo>
                  <a:pt x="230" y="354"/>
                  <a:pt x="248" y="337"/>
                  <a:pt x="275" y="310"/>
                </a:cubicBezTo>
                <a:cubicBezTo>
                  <a:pt x="336" y="248"/>
                  <a:pt x="514" y="35"/>
                  <a:pt x="496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14" name="Freeform 126"/>
          <p:cNvSpPr>
            <a:spLocks noChangeArrowheads="1"/>
          </p:cNvSpPr>
          <p:nvPr/>
        </p:nvSpPr>
        <p:spPr bwMode="auto">
          <a:xfrm>
            <a:off x="15336483" y="8842550"/>
            <a:ext cx="601584" cy="546120"/>
          </a:xfrm>
          <a:custGeom>
            <a:avLst/>
            <a:gdLst>
              <a:gd name="T0" fmla="*/ 111243 w 497"/>
              <a:gd name="T1" fmla="*/ 123179 h 452"/>
              <a:gd name="T2" fmla="*/ 111243 w 497"/>
              <a:gd name="T3" fmla="*/ 123179 h 452"/>
              <a:gd name="T4" fmla="*/ 163487 w 497"/>
              <a:gd name="T5" fmla="*/ 103398 h 452"/>
              <a:gd name="T6" fmla="*/ 151777 w 497"/>
              <a:gd name="T7" fmla="*/ 67883 h 452"/>
              <a:gd name="T8" fmla="*/ 111243 w 497"/>
              <a:gd name="T9" fmla="*/ 83618 h 452"/>
              <a:gd name="T10" fmla="*/ 75663 w 497"/>
              <a:gd name="T11" fmla="*/ 67883 h 452"/>
              <a:gd name="T12" fmla="*/ 59900 w 497"/>
              <a:gd name="T13" fmla="*/ 103398 h 452"/>
              <a:gd name="T14" fmla="*/ 111243 w 497"/>
              <a:gd name="T15" fmla="*/ 123179 h 452"/>
              <a:gd name="T16" fmla="*/ 111243 w 497"/>
              <a:gd name="T17" fmla="*/ 47653 h 452"/>
              <a:gd name="T18" fmla="*/ 111243 w 497"/>
              <a:gd name="T19" fmla="*/ 47653 h 452"/>
              <a:gd name="T20" fmla="*/ 139166 w 497"/>
              <a:gd name="T21" fmla="*/ 39561 h 452"/>
              <a:gd name="T22" fmla="*/ 127907 w 497"/>
              <a:gd name="T23" fmla="*/ 7642 h 452"/>
              <a:gd name="T24" fmla="*/ 111243 w 497"/>
              <a:gd name="T25" fmla="*/ 0 h 452"/>
              <a:gd name="T26" fmla="*/ 95480 w 497"/>
              <a:gd name="T27" fmla="*/ 7642 h 452"/>
              <a:gd name="T28" fmla="*/ 83770 w 497"/>
              <a:gd name="T29" fmla="*/ 39561 h 452"/>
              <a:gd name="T30" fmla="*/ 111243 w 497"/>
              <a:gd name="T31" fmla="*/ 47653 h 452"/>
              <a:gd name="T32" fmla="*/ 211226 w 497"/>
              <a:gd name="T33" fmla="*/ 135317 h 452"/>
              <a:gd name="T34" fmla="*/ 211226 w 497"/>
              <a:gd name="T35" fmla="*/ 135317 h 452"/>
              <a:gd name="T36" fmla="*/ 167540 w 497"/>
              <a:gd name="T37" fmla="*/ 119582 h 452"/>
              <a:gd name="T38" fmla="*/ 171593 w 497"/>
              <a:gd name="T39" fmla="*/ 131271 h 452"/>
              <a:gd name="T40" fmla="*/ 111243 w 497"/>
              <a:gd name="T41" fmla="*/ 155097 h 452"/>
              <a:gd name="T42" fmla="*/ 51793 w 497"/>
              <a:gd name="T43" fmla="*/ 131271 h 452"/>
              <a:gd name="T44" fmla="*/ 55847 w 497"/>
              <a:gd name="T45" fmla="*/ 119582 h 452"/>
              <a:gd name="T46" fmla="*/ 11710 w 497"/>
              <a:gd name="T47" fmla="*/ 135317 h 452"/>
              <a:gd name="T48" fmla="*/ 11710 w 497"/>
              <a:gd name="T49" fmla="*/ 155097 h 452"/>
              <a:gd name="T50" fmla="*/ 91426 w 497"/>
              <a:gd name="T51" fmla="*/ 195108 h 452"/>
              <a:gd name="T52" fmla="*/ 131510 w 497"/>
              <a:gd name="T53" fmla="*/ 195108 h 452"/>
              <a:gd name="T54" fmla="*/ 211226 w 497"/>
              <a:gd name="T55" fmla="*/ 155097 h 452"/>
              <a:gd name="T56" fmla="*/ 211226 w 497"/>
              <a:gd name="T57" fmla="*/ 135317 h 45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97" h="452">
                <a:moveTo>
                  <a:pt x="247" y="274"/>
                </a:moveTo>
                <a:lnTo>
                  <a:pt x="247" y="274"/>
                </a:lnTo>
                <a:cubicBezTo>
                  <a:pt x="309" y="274"/>
                  <a:pt x="354" y="257"/>
                  <a:pt x="363" y="230"/>
                </a:cubicBezTo>
                <a:cubicBezTo>
                  <a:pt x="354" y="204"/>
                  <a:pt x="345" y="177"/>
                  <a:pt x="337" y="151"/>
                </a:cubicBezTo>
                <a:cubicBezTo>
                  <a:pt x="328" y="168"/>
                  <a:pt x="292" y="186"/>
                  <a:pt x="247" y="186"/>
                </a:cubicBezTo>
                <a:cubicBezTo>
                  <a:pt x="203" y="186"/>
                  <a:pt x="168" y="168"/>
                  <a:pt x="168" y="151"/>
                </a:cubicBezTo>
                <a:cubicBezTo>
                  <a:pt x="150" y="177"/>
                  <a:pt x="141" y="204"/>
                  <a:pt x="133" y="230"/>
                </a:cubicBezTo>
                <a:cubicBezTo>
                  <a:pt x="141" y="257"/>
                  <a:pt x="186" y="274"/>
                  <a:pt x="247" y="274"/>
                </a:cubicBezTo>
                <a:close/>
                <a:moveTo>
                  <a:pt x="247" y="106"/>
                </a:moveTo>
                <a:lnTo>
                  <a:pt x="247" y="106"/>
                </a:lnTo>
                <a:cubicBezTo>
                  <a:pt x="274" y="106"/>
                  <a:pt x="300" y="97"/>
                  <a:pt x="309" y="88"/>
                </a:cubicBezTo>
                <a:cubicBezTo>
                  <a:pt x="300" y="62"/>
                  <a:pt x="292" y="35"/>
                  <a:pt x="284" y="17"/>
                </a:cubicBezTo>
                <a:cubicBezTo>
                  <a:pt x="284" y="8"/>
                  <a:pt x="265" y="0"/>
                  <a:pt x="247" y="0"/>
                </a:cubicBezTo>
                <a:cubicBezTo>
                  <a:pt x="230" y="0"/>
                  <a:pt x="212" y="8"/>
                  <a:pt x="212" y="17"/>
                </a:cubicBezTo>
                <a:cubicBezTo>
                  <a:pt x="203" y="35"/>
                  <a:pt x="194" y="62"/>
                  <a:pt x="186" y="88"/>
                </a:cubicBezTo>
                <a:cubicBezTo>
                  <a:pt x="194" y="97"/>
                  <a:pt x="221" y="106"/>
                  <a:pt x="247" y="106"/>
                </a:cubicBezTo>
                <a:close/>
                <a:moveTo>
                  <a:pt x="469" y="301"/>
                </a:moveTo>
                <a:lnTo>
                  <a:pt x="469" y="301"/>
                </a:lnTo>
                <a:cubicBezTo>
                  <a:pt x="372" y="266"/>
                  <a:pt x="372" y="266"/>
                  <a:pt x="372" y="266"/>
                </a:cubicBezTo>
                <a:cubicBezTo>
                  <a:pt x="381" y="292"/>
                  <a:pt x="381" y="292"/>
                  <a:pt x="381" y="292"/>
                </a:cubicBezTo>
                <a:cubicBezTo>
                  <a:pt x="381" y="327"/>
                  <a:pt x="319" y="345"/>
                  <a:pt x="247" y="345"/>
                </a:cubicBezTo>
                <a:cubicBezTo>
                  <a:pt x="177" y="345"/>
                  <a:pt x="115" y="327"/>
                  <a:pt x="115" y="292"/>
                </a:cubicBezTo>
                <a:cubicBezTo>
                  <a:pt x="124" y="266"/>
                  <a:pt x="124" y="266"/>
                  <a:pt x="124" y="266"/>
                </a:cubicBezTo>
                <a:cubicBezTo>
                  <a:pt x="26" y="301"/>
                  <a:pt x="26" y="301"/>
                  <a:pt x="26" y="301"/>
                </a:cubicBezTo>
                <a:cubicBezTo>
                  <a:pt x="0" y="310"/>
                  <a:pt x="0" y="327"/>
                  <a:pt x="26" y="345"/>
                </a:cubicBezTo>
                <a:cubicBezTo>
                  <a:pt x="203" y="434"/>
                  <a:pt x="203" y="434"/>
                  <a:pt x="203" y="434"/>
                </a:cubicBezTo>
                <a:cubicBezTo>
                  <a:pt x="230" y="451"/>
                  <a:pt x="265" y="451"/>
                  <a:pt x="292" y="434"/>
                </a:cubicBezTo>
                <a:cubicBezTo>
                  <a:pt x="469" y="345"/>
                  <a:pt x="469" y="345"/>
                  <a:pt x="469" y="345"/>
                </a:cubicBezTo>
                <a:cubicBezTo>
                  <a:pt x="496" y="327"/>
                  <a:pt x="496" y="310"/>
                  <a:pt x="469" y="3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15" name="Freeform 127"/>
          <p:cNvSpPr>
            <a:spLocks noChangeArrowheads="1"/>
          </p:cNvSpPr>
          <p:nvPr/>
        </p:nvSpPr>
        <p:spPr bwMode="auto">
          <a:xfrm>
            <a:off x="14137577" y="4089596"/>
            <a:ext cx="601588" cy="482124"/>
          </a:xfrm>
          <a:custGeom>
            <a:avLst/>
            <a:gdLst>
              <a:gd name="T0" fmla="*/ 76114 w 497"/>
              <a:gd name="T1" fmla="*/ 87900 h 400"/>
              <a:gd name="T2" fmla="*/ 76114 w 497"/>
              <a:gd name="T3" fmla="*/ 87900 h 400"/>
              <a:gd name="T4" fmla="*/ 111694 w 497"/>
              <a:gd name="T5" fmla="*/ 123329 h 400"/>
              <a:gd name="T6" fmla="*/ 147724 w 497"/>
              <a:gd name="T7" fmla="*/ 87900 h 400"/>
              <a:gd name="T8" fmla="*/ 111694 w 497"/>
              <a:gd name="T9" fmla="*/ 52023 h 400"/>
              <a:gd name="T10" fmla="*/ 76114 w 497"/>
              <a:gd name="T11" fmla="*/ 87900 h 400"/>
              <a:gd name="T12" fmla="*/ 52244 w 497"/>
              <a:gd name="T13" fmla="*/ 75791 h 400"/>
              <a:gd name="T14" fmla="*/ 52244 w 497"/>
              <a:gd name="T15" fmla="*/ 75791 h 400"/>
              <a:gd name="T16" fmla="*/ 111694 w 497"/>
              <a:gd name="T17" fmla="*/ 28254 h 400"/>
              <a:gd name="T18" fmla="*/ 155381 w 497"/>
              <a:gd name="T19" fmla="*/ 43950 h 400"/>
              <a:gd name="T20" fmla="*/ 175648 w 497"/>
              <a:gd name="T21" fmla="*/ 43950 h 400"/>
              <a:gd name="T22" fmla="*/ 175648 w 497"/>
              <a:gd name="T23" fmla="*/ 24217 h 400"/>
              <a:gd name="T24" fmla="*/ 111694 w 497"/>
              <a:gd name="T25" fmla="*/ 0 h 400"/>
              <a:gd name="T26" fmla="*/ 27923 w 497"/>
              <a:gd name="T27" fmla="*/ 64131 h 400"/>
              <a:gd name="T28" fmla="*/ 0 w 497"/>
              <a:gd name="T29" fmla="*/ 64131 h 400"/>
              <a:gd name="T30" fmla="*/ 0 w 497"/>
              <a:gd name="T31" fmla="*/ 87900 h 400"/>
              <a:gd name="T32" fmla="*/ 36030 w 497"/>
              <a:gd name="T33" fmla="*/ 87900 h 400"/>
              <a:gd name="T34" fmla="*/ 52244 w 497"/>
              <a:gd name="T35" fmla="*/ 75791 h 400"/>
              <a:gd name="T36" fmla="*/ 187357 w 497"/>
              <a:gd name="T37" fmla="*/ 87900 h 400"/>
              <a:gd name="T38" fmla="*/ 187357 w 497"/>
              <a:gd name="T39" fmla="*/ 87900 h 400"/>
              <a:gd name="T40" fmla="*/ 171594 w 497"/>
              <a:gd name="T41" fmla="*/ 103597 h 400"/>
              <a:gd name="T42" fmla="*/ 111694 w 497"/>
              <a:gd name="T43" fmla="*/ 151134 h 400"/>
              <a:gd name="T44" fmla="*/ 68007 w 497"/>
              <a:gd name="T45" fmla="*/ 131402 h 400"/>
              <a:gd name="T46" fmla="*/ 48190 w 497"/>
              <a:gd name="T47" fmla="*/ 131402 h 400"/>
              <a:gd name="T48" fmla="*/ 48190 w 497"/>
              <a:gd name="T49" fmla="*/ 151134 h 400"/>
              <a:gd name="T50" fmla="*/ 111694 w 497"/>
              <a:gd name="T51" fmla="*/ 178940 h 400"/>
              <a:gd name="T52" fmla="*/ 195915 w 497"/>
              <a:gd name="T53" fmla="*/ 115257 h 400"/>
              <a:gd name="T54" fmla="*/ 223388 w 497"/>
              <a:gd name="T55" fmla="*/ 115257 h 400"/>
              <a:gd name="T56" fmla="*/ 223388 w 497"/>
              <a:gd name="T57" fmla="*/ 87900 h 400"/>
              <a:gd name="T58" fmla="*/ 187357 w 497"/>
              <a:gd name="T59" fmla="*/ 87900 h 400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97" h="400">
                <a:moveTo>
                  <a:pt x="169" y="196"/>
                </a:moveTo>
                <a:lnTo>
                  <a:pt x="169" y="196"/>
                </a:lnTo>
                <a:cubicBezTo>
                  <a:pt x="169" y="240"/>
                  <a:pt x="204" y="275"/>
                  <a:pt x="248" y="275"/>
                </a:cubicBezTo>
                <a:cubicBezTo>
                  <a:pt x="292" y="275"/>
                  <a:pt x="328" y="240"/>
                  <a:pt x="328" y="196"/>
                </a:cubicBezTo>
                <a:cubicBezTo>
                  <a:pt x="328" y="151"/>
                  <a:pt x="292" y="116"/>
                  <a:pt x="248" y="116"/>
                </a:cubicBezTo>
                <a:cubicBezTo>
                  <a:pt x="204" y="116"/>
                  <a:pt x="169" y="151"/>
                  <a:pt x="169" y="196"/>
                </a:cubicBezTo>
                <a:close/>
                <a:moveTo>
                  <a:pt x="116" y="169"/>
                </a:moveTo>
                <a:lnTo>
                  <a:pt x="116" y="169"/>
                </a:lnTo>
                <a:cubicBezTo>
                  <a:pt x="124" y="107"/>
                  <a:pt x="186" y="63"/>
                  <a:pt x="248" y="63"/>
                </a:cubicBezTo>
                <a:cubicBezTo>
                  <a:pt x="284" y="63"/>
                  <a:pt x="319" y="71"/>
                  <a:pt x="345" y="98"/>
                </a:cubicBezTo>
                <a:cubicBezTo>
                  <a:pt x="354" y="107"/>
                  <a:pt x="381" y="107"/>
                  <a:pt x="390" y="98"/>
                </a:cubicBezTo>
                <a:cubicBezTo>
                  <a:pt x="399" y="89"/>
                  <a:pt x="399" y="71"/>
                  <a:pt x="390" y="54"/>
                </a:cubicBezTo>
                <a:cubicBezTo>
                  <a:pt x="354" y="18"/>
                  <a:pt x="301" y="0"/>
                  <a:pt x="248" y="0"/>
                </a:cubicBezTo>
                <a:cubicBezTo>
                  <a:pt x="160" y="0"/>
                  <a:pt x="80" y="54"/>
                  <a:pt x="62" y="143"/>
                </a:cubicBezTo>
                <a:cubicBezTo>
                  <a:pt x="0" y="143"/>
                  <a:pt x="0" y="143"/>
                  <a:pt x="0" y="143"/>
                </a:cubicBezTo>
                <a:cubicBezTo>
                  <a:pt x="0" y="196"/>
                  <a:pt x="0" y="196"/>
                  <a:pt x="0" y="196"/>
                </a:cubicBezTo>
                <a:cubicBezTo>
                  <a:pt x="80" y="196"/>
                  <a:pt x="80" y="196"/>
                  <a:pt x="80" y="196"/>
                </a:cubicBezTo>
                <a:cubicBezTo>
                  <a:pt x="107" y="196"/>
                  <a:pt x="107" y="178"/>
                  <a:pt x="116" y="169"/>
                </a:cubicBezTo>
                <a:close/>
                <a:moveTo>
                  <a:pt x="416" y="196"/>
                </a:moveTo>
                <a:lnTo>
                  <a:pt x="416" y="196"/>
                </a:lnTo>
                <a:cubicBezTo>
                  <a:pt x="390" y="196"/>
                  <a:pt x="390" y="222"/>
                  <a:pt x="381" y="231"/>
                </a:cubicBezTo>
                <a:cubicBezTo>
                  <a:pt x="372" y="293"/>
                  <a:pt x="319" y="337"/>
                  <a:pt x="248" y="337"/>
                </a:cubicBezTo>
                <a:cubicBezTo>
                  <a:pt x="213" y="337"/>
                  <a:pt x="177" y="319"/>
                  <a:pt x="151" y="293"/>
                </a:cubicBezTo>
                <a:cubicBezTo>
                  <a:pt x="142" y="284"/>
                  <a:pt x="116" y="284"/>
                  <a:pt x="107" y="293"/>
                </a:cubicBezTo>
                <a:cubicBezTo>
                  <a:pt x="97" y="310"/>
                  <a:pt x="97" y="328"/>
                  <a:pt x="107" y="337"/>
                </a:cubicBezTo>
                <a:cubicBezTo>
                  <a:pt x="142" y="373"/>
                  <a:pt x="195" y="399"/>
                  <a:pt x="248" y="399"/>
                </a:cubicBezTo>
                <a:cubicBezTo>
                  <a:pt x="337" y="399"/>
                  <a:pt x="416" y="337"/>
                  <a:pt x="435" y="257"/>
                </a:cubicBezTo>
                <a:cubicBezTo>
                  <a:pt x="496" y="257"/>
                  <a:pt x="496" y="257"/>
                  <a:pt x="496" y="257"/>
                </a:cubicBezTo>
                <a:cubicBezTo>
                  <a:pt x="496" y="196"/>
                  <a:pt x="496" y="196"/>
                  <a:pt x="496" y="196"/>
                </a:cubicBezTo>
                <a:lnTo>
                  <a:pt x="416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16" name="Freeform 129"/>
          <p:cNvSpPr>
            <a:spLocks noChangeArrowheads="1"/>
          </p:cNvSpPr>
          <p:nvPr/>
        </p:nvSpPr>
        <p:spPr bwMode="auto">
          <a:xfrm>
            <a:off x="10643262" y="8863885"/>
            <a:ext cx="405322" cy="494922"/>
          </a:xfrm>
          <a:custGeom>
            <a:avLst/>
            <a:gdLst>
              <a:gd name="T0" fmla="*/ 75182 w 337"/>
              <a:gd name="T1" fmla="*/ 0 h 409"/>
              <a:gd name="T2" fmla="*/ 75182 w 337"/>
              <a:gd name="T3" fmla="*/ 0 h 409"/>
              <a:gd name="T4" fmla="*/ 0 w 337"/>
              <a:gd name="T5" fmla="*/ 27915 h 409"/>
              <a:gd name="T6" fmla="*/ 15663 w 337"/>
              <a:gd name="T7" fmla="*/ 163439 h 409"/>
              <a:gd name="T8" fmla="*/ 75182 w 337"/>
              <a:gd name="T9" fmla="*/ 183700 h 409"/>
              <a:gd name="T10" fmla="*/ 134702 w 337"/>
              <a:gd name="T11" fmla="*/ 163439 h 409"/>
              <a:gd name="T12" fmla="*/ 150364 w 337"/>
              <a:gd name="T13" fmla="*/ 27915 h 409"/>
              <a:gd name="T14" fmla="*/ 75182 w 337"/>
              <a:gd name="T15" fmla="*/ 0 h 409"/>
              <a:gd name="T16" fmla="*/ 75182 w 337"/>
              <a:gd name="T17" fmla="*/ 48176 h 409"/>
              <a:gd name="T18" fmla="*/ 75182 w 337"/>
              <a:gd name="T19" fmla="*/ 48176 h 409"/>
              <a:gd name="T20" fmla="*/ 15663 w 337"/>
              <a:gd name="T21" fmla="*/ 31967 h 409"/>
              <a:gd name="T22" fmla="*/ 75182 w 337"/>
              <a:gd name="T23" fmla="*/ 16209 h 409"/>
              <a:gd name="T24" fmla="*/ 134702 w 337"/>
              <a:gd name="T25" fmla="*/ 31967 h 409"/>
              <a:gd name="T26" fmla="*/ 75182 w 337"/>
              <a:gd name="T27" fmla="*/ 48176 h 409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337" h="409">
                <a:moveTo>
                  <a:pt x="168" y="0"/>
                </a:moveTo>
                <a:lnTo>
                  <a:pt x="168" y="0"/>
                </a:lnTo>
                <a:cubicBezTo>
                  <a:pt x="62" y="0"/>
                  <a:pt x="0" y="36"/>
                  <a:pt x="0" y="62"/>
                </a:cubicBezTo>
                <a:cubicBezTo>
                  <a:pt x="35" y="363"/>
                  <a:pt x="35" y="363"/>
                  <a:pt x="35" y="363"/>
                </a:cubicBezTo>
                <a:cubicBezTo>
                  <a:pt x="35" y="372"/>
                  <a:pt x="88" y="408"/>
                  <a:pt x="168" y="408"/>
                </a:cubicBezTo>
                <a:cubicBezTo>
                  <a:pt x="248" y="408"/>
                  <a:pt x="301" y="372"/>
                  <a:pt x="301" y="363"/>
                </a:cubicBezTo>
                <a:cubicBezTo>
                  <a:pt x="336" y="62"/>
                  <a:pt x="336" y="62"/>
                  <a:pt x="336" y="62"/>
                </a:cubicBezTo>
                <a:cubicBezTo>
                  <a:pt x="336" y="36"/>
                  <a:pt x="274" y="0"/>
                  <a:pt x="168" y="0"/>
                </a:cubicBezTo>
                <a:close/>
                <a:moveTo>
                  <a:pt x="168" y="107"/>
                </a:moveTo>
                <a:lnTo>
                  <a:pt x="168" y="107"/>
                </a:lnTo>
                <a:cubicBezTo>
                  <a:pt x="88" y="107"/>
                  <a:pt x="35" y="80"/>
                  <a:pt x="35" y="71"/>
                </a:cubicBezTo>
                <a:cubicBezTo>
                  <a:pt x="35" y="62"/>
                  <a:pt x="88" y="36"/>
                  <a:pt x="168" y="36"/>
                </a:cubicBezTo>
                <a:cubicBezTo>
                  <a:pt x="248" y="36"/>
                  <a:pt x="301" y="62"/>
                  <a:pt x="301" y="71"/>
                </a:cubicBezTo>
                <a:cubicBezTo>
                  <a:pt x="301" y="80"/>
                  <a:pt x="248" y="107"/>
                  <a:pt x="168" y="10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17" name="Freeform 133"/>
          <p:cNvSpPr>
            <a:spLocks noChangeArrowheads="1"/>
          </p:cNvSpPr>
          <p:nvPr/>
        </p:nvSpPr>
        <p:spPr bwMode="auto">
          <a:xfrm>
            <a:off x="22470181" y="7664978"/>
            <a:ext cx="601584" cy="575988"/>
          </a:xfrm>
          <a:custGeom>
            <a:avLst/>
            <a:gdLst>
              <a:gd name="T0" fmla="*/ 191410 w 497"/>
              <a:gd name="T1" fmla="*/ 71438 h 480"/>
              <a:gd name="T2" fmla="*/ 191410 w 497"/>
              <a:gd name="T3" fmla="*/ 71438 h 480"/>
              <a:gd name="T4" fmla="*/ 167540 w 497"/>
              <a:gd name="T5" fmla="*/ 8037 h 480"/>
              <a:gd name="T6" fmla="*/ 155830 w 497"/>
              <a:gd name="T7" fmla="*/ 4018 h 480"/>
              <a:gd name="T8" fmla="*/ 4053 w 497"/>
              <a:gd name="T9" fmla="*/ 59829 h 480"/>
              <a:gd name="T10" fmla="*/ 0 w 497"/>
              <a:gd name="T11" fmla="*/ 71438 h 480"/>
              <a:gd name="T12" fmla="*/ 23870 w 497"/>
              <a:gd name="T13" fmla="*/ 134839 h 480"/>
              <a:gd name="T14" fmla="*/ 23870 w 497"/>
              <a:gd name="T15" fmla="*/ 99120 h 480"/>
              <a:gd name="T16" fmla="*/ 51793 w 497"/>
              <a:gd name="T17" fmla="*/ 71438 h 480"/>
              <a:gd name="T18" fmla="*/ 91426 w 497"/>
              <a:gd name="T19" fmla="*/ 71438 h 480"/>
              <a:gd name="T20" fmla="*/ 139166 w 497"/>
              <a:gd name="T21" fmla="*/ 39737 h 480"/>
              <a:gd name="T22" fmla="*/ 167540 w 497"/>
              <a:gd name="T23" fmla="*/ 71438 h 480"/>
              <a:gd name="T24" fmla="*/ 191410 w 497"/>
              <a:gd name="T25" fmla="*/ 71438 h 480"/>
              <a:gd name="T26" fmla="*/ 215280 w 497"/>
              <a:gd name="T27" fmla="*/ 91083 h 480"/>
              <a:gd name="T28" fmla="*/ 215280 w 497"/>
              <a:gd name="T29" fmla="*/ 91083 h 480"/>
              <a:gd name="T30" fmla="*/ 51793 w 497"/>
              <a:gd name="T31" fmla="*/ 91083 h 480"/>
              <a:gd name="T32" fmla="*/ 43686 w 497"/>
              <a:gd name="T33" fmla="*/ 99120 h 480"/>
              <a:gd name="T34" fmla="*/ 43686 w 497"/>
              <a:gd name="T35" fmla="*/ 206276 h 480"/>
              <a:gd name="T36" fmla="*/ 51793 w 497"/>
              <a:gd name="T37" fmla="*/ 213867 h 480"/>
              <a:gd name="T38" fmla="*/ 215280 w 497"/>
              <a:gd name="T39" fmla="*/ 213867 h 480"/>
              <a:gd name="T40" fmla="*/ 223387 w 497"/>
              <a:gd name="T41" fmla="*/ 206276 h 480"/>
              <a:gd name="T42" fmla="*/ 223387 w 497"/>
              <a:gd name="T43" fmla="*/ 99120 h 480"/>
              <a:gd name="T44" fmla="*/ 215280 w 497"/>
              <a:gd name="T45" fmla="*/ 91083 h 480"/>
              <a:gd name="T46" fmla="*/ 203570 w 497"/>
              <a:gd name="T47" fmla="*/ 190203 h 480"/>
              <a:gd name="T48" fmla="*/ 203570 w 497"/>
              <a:gd name="T49" fmla="*/ 190203 h 480"/>
              <a:gd name="T50" fmla="*/ 67556 w 497"/>
              <a:gd name="T51" fmla="*/ 190203 h 480"/>
              <a:gd name="T52" fmla="*/ 67556 w 497"/>
              <a:gd name="T53" fmla="*/ 174576 h 480"/>
              <a:gd name="T54" fmla="*/ 87823 w 497"/>
              <a:gd name="T55" fmla="*/ 122783 h 480"/>
              <a:gd name="T56" fmla="*/ 119350 w 497"/>
              <a:gd name="T57" fmla="*/ 162521 h 480"/>
              <a:gd name="T58" fmla="*/ 147723 w 497"/>
              <a:gd name="T59" fmla="*/ 134839 h 480"/>
              <a:gd name="T60" fmla="*/ 187357 w 497"/>
              <a:gd name="T61" fmla="*/ 118765 h 480"/>
              <a:gd name="T62" fmla="*/ 203570 w 497"/>
              <a:gd name="T63" fmla="*/ 154930 h 480"/>
              <a:gd name="T64" fmla="*/ 203570 w 497"/>
              <a:gd name="T65" fmla="*/ 190203 h 48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97" h="480">
                <a:moveTo>
                  <a:pt x="425" y="160"/>
                </a:moveTo>
                <a:lnTo>
                  <a:pt x="425" y="160"/>
                </a:lnTo>
                <a:cubicBezTo>
                  <a:pt x="372" y="18"/>
                  <a:pt x="372" y="18"/>
                  <a:pt x="372" y="18"/>
                </a:cubicBezTo>
                <a:cubicBezTo>
                  <a:pt x="372" y="9"/>
                  <a:pt x="354" y="0"/>
                  <a:pt x="346" y="9"/>
                </a:cubicBezTo>
                <a:cubicBezTo>
                  <a:pt x="9" y="134"/>
                  <a:pt x="9" y="134"/>
                  <a:pt x="9" y="134"/>
                </a:cubicBezTo>
                <a:cubicBezTo>
                  <a:pt x="0" y="134"/>
                  <a:pt x="0" y="143"/>
                  <a:pt x="0" y="160"/>
                </a:cubicBezTo>
                <a:cubicBezTo>
                  <a:pt x="53" y="302"/>
                  <a:pt x="53" y="302"/>
                  <a:pt x="53" y="302"/>
                </a:cubicBezTo>
                <a:cubicBezTo>
                  <a:pt x="53" y="222"/>
                  <a:pt x="53" y="222"/>
                  <a:pt x="53" y="222"/>
                </a:cubicBezTo>
                <a:cubicBezTo>
                  <a:pt x="53" y="187"/>
                  <a:pt x="80" y="160"/>
                  <a:pt x="115" y="160"/>
                </a:cubicBezTo>
                <a:cubicBezTo>
                  <a:pt x="203" y="160"/>
                  <a:pt x="203" y="160"/>
                  <a:pt x="203" y="160"/>
                </a:cubicBezTo>
                <a:cubicBezTo>
                  <a:pt x="309" y="89"/>
                  <a:pt x="309" y="89"/>
                  <a:pt x="309" y="89"/>
                </a:cubicBezTo>
                <a:cubicBezTo>
                  <a:pt x="372" y="160"/>
                  <a:pt x="372" y="160"/>
                  <a:pt x="372" y="160"/>
                </a:cubicBezTo>
                <a:lnTo>
                  <a:pt x="425" y="160"/>
                </a:lnTo>
                <a:close/>
                <a:moveTo>
                  <a:pt x="478" y="204"/>
                </a:moveTo>
                <a:lnTo>
                  <a:pt x="478" y="204"/>
                </a:lnTo>
                <a:cubicBezTo>
                  <a:pt x="115" y="204"/>
                  <a:pt x="115" y="204"/>
                  <a:pt x="115" y="204"/>
                </a:cubicBezTo>
                <a:cubicBezTo>
                  <a:pt x="106" y="204"/>
                  <a:pt x="97" y="213"/>
                  <a:pt x="97" y="222"/>
                </a:cubicBezTo>
                <a:cubicBezTo>
                  <a:pt x="97" y="462"/>
                  <a:pt x="97" y="462"/>
                  <a:pt x="97" y="462"/>
                </a:cubicBezTo>
                <a:cubicBezTo>
                  <a:pt x="97" y="470"/>
                  <a:pt x="106" y="479"/>
                  <a:pt x="115" y="479"/>
                </a:cubicBezTo>
                <a:cubicBezTo>
                  <a:pt x="478" y="479"/>
                  <a:pt x="478" y="479"/>
                  <a:pt x="478" y="479"/>
                </a:cubicBezTo>
                <a:cubicBezTo>
                  <a:pt x="487" y="479"/>
                  <a:pt x="496" y="470"/>
                  <a:pt x="496" y="462"/>
                </a:cubicBezTo>
                <a:cubicBezTo>
                  <a:pt x="496" y="222"/>
                  <a:pt x="496" y="222"/>
                  <a:pt x="496" y="222"/>
                </a:cubicBezTo>
                <a:cubicBezTo>
                  <a:pt x="496" y="213"/>
                  <a:pt x="487" y="204"/>
                  <a:pt x="478" y="204"/>
                </a:cubicBezTo>
                <a:close/>
                <a:moveTo>
                  <a:pt x="452" y="426"/>
                </a:moveTo>
                <a:lnTo>
                  <a:pt x="452" y="426"/>
                </a:lnTo>
                <a:cubicBezTo>
                  <a:pt x="150" y="426"/>
                  <a:pt x="150" y="426"/>
                  <a:pt x="150" y="426"/>
                </a:cubicBezTo>
                <a:cubicBezTo>
                  <a:pt x="150" y="391"/>
                  <a:pt x="150" y="391"/>
                  <a:pt x="150" y="391"/>
                </a:cubicBezTo>
                <a:cubicBezTo>
                  <a:pt x="195" y="275"/>
                  <a:pt x="195" y="275"/>
                  <a:pt x="195" y="275"/>
                </a:cubicBezTo>
                <a:cubicBezTo>
                  <a:pt x="265" y="364"/>
                  <a:pt x="265" y="364"/>
                  <a:pt x="265" y="364"/>
                </a:cubicBezTo>
                <a:cubicBezTo>
                  <a:pt x="328" y="302"/>
                  <a:pt x="328" y="302"/>
                  <a:pt x="328" y="302"/>
                </a:cubicBezTo>
                <a:cubicBezTo>
                  <a:pt x="416" y="266"/>
                  <a:pt x="416" y="266"/>
                  <a:pt x="416" y="266"/>
                </a:cubicBezTo>
                <a:cubicBezTo>
                  <a:pt x="452" y="347"/>
                  <a:pt x="452" y="347"/>
                  <a:pt x="452" y="347"/>
                </a:cubicBezTo>
                <a:lnTo>
                  <a:pt x="452" y="4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18" name="Freeform 135"/>
          <p:cNvSpPr>
            <a:spLocks noChangeArrowheads="1"/>
          </p:cNvSpPr>
          <p:nvPr/>
        </p:nvSpPr>
        <p:spPr bwMode="auto">
          <a:xfrm>
            <a:off x="18963064" y="7686312"/>
            <a:ext cx="430922" cy="546120"/>
          </a:xfrm>
          <a:custGeom>
            <a:avLst/>
            <a:gdLst>
              <a:gd name="T0" fmla="*/ 136016 w 356"/>
              <a:gd name="T1" fmla="*/ 0 h 453"/>
              <a:gd name="T2" fmla="*/ 136016 w 356"/>
              <a:gd name="T3" fmla="*/ 0 h 453"/>
              <a:gd name="T4" fmla="*/ 23870 w 356"/>
              <a:gd name="T5" fmla="*/ 0 h 453"/>
              <a:gd name="T6" fmla="*/ 0 w 356"/>
              <a:gd name="T7" fmla="*/ 24223 h 453"/>
              <a:gd name="T8" fmla="*/ 0 w 356"/>
              <a:gd name="T9" fmla="*/ 178977 h 453"/>
              <a:gd name="T10" fmla="*/ 23870 w 356"/>
              <a:gd name="T11" fmla="*/ 202751 h 453"/>
              <a:gd name="T12" fmla="*/ 136016 w 356"/>
              <a:gd name="T13" fmla="*/ 202751 h 453"/>
              <a:gd name="T14" fmla="*/ 159887 w 356"/>
              <a:gd name="T15" fmla="*/ 178977 h 453"/>
              <a:gd name="T16" fmla="*/ 159887 w 356"/>
              <a:gd name="T17" fmla="*/ 24223 h 453"/>
              <a:gd name="T18" fmla="*/ 136016 w 356"/>
              <a:gd name="T19" fmla="*/ 0 h 453"/>
              <a:gd name="T20" fmla="*/ 136016 w 356"/>
              <a:gd name="T21" fmla="*/ 178977 h 453"/>
              <a:gd name="T22" fmla="*/ 136016 w 356"/>
              <a:gd name="T23" fmla="*/ 178977 h 453"/>
              <a:gd name="T24" fmla="*/ 23870 w 356"/>
              <a:gd name="T25" fmla="*/ 178977 h 453"/>
              <a:gd name="T26" fmla="*/ 23870 w 356"/>
              <a:gd name="T27" fmla="*/ 24223 h 453"/>
              <a:gd name="T28" fmla="*/ 136016 w 356"/>
              <a:gd name="T29" fmla="*/ 24223 h 453"/>
              <a:gd name="T30" fmla="*/ 136016 w 356"/>
              <a:gd name="T31" fmla="*/ 178977 h 45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56" h="453">
                <a:moveTo>
                  <a:pt x="302" y="0"/>
                </a:moveTo>
                <a:lnTo>
                  <a:pt x="302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27"/>
                  <a:pt x="0" y="54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6"/>
                  <a:pt x="27" y="452"/>
                  <a:pt x="53" y="452"/>
                </a:cubicBezTo>
                <a:cubicBezTo>
                  <a:pt x="302" y="452"/>
                  <a:pt x="302" y="452"/>
                  <a:pt x="302" y="452"/>
                </a:cubicBezTo>
                <a:cubicBezTo>
                  <a:pt x="328" y="452"/>
                  <a:pt x="355" y="426"/>
                  <a:pt x="355" y="399"/>
                </a:cubicBezTo>
                <a:cubicBezTo>
                  <a:pt x="355" y="54"/>
                  <a:pt x="355" y="54"/>
                  <a:pt x="355" y="54"/>
                </a:cubicBezTo>
                <a:cubicBezTo>
                  <a:pt x="355" y="27"/>
                  <a:pt x="328" y="0"/>
                  <a:pt x="302" y="0"/>
                </a:cubicBezTo>
                <a:close/>
                <a:moveTo>
                  <a:pt x="302" y="399"/>
                </a:moveTo>
                <a:lnTo>
                  <a:pt x="302" y="399"/>
                </a:lnTo>
                <a:cubicBezTo>
                  <a:pt x="53" y="399"/>
                  <a:pt x="53" y="399"/>
                  <a:pt x="53" y="399"/>
                </a:cubicBezTo>
                <a:cubicBezTo>
                  <a:pt x="53" y="54"/>
                  <a:pt x="53" y="54"/>
                  <a:pt x="53" y="54"/>
                </a:cubicBezTo>
                <a:cubicBezTo>
                  <a:pt x="302" y="54"/>
                  <a:pt x="302" y="54"/>
                  <a:pt x="302" y="54"/>
                </a:cubicBezTo>
                <a:lnTo>
                  <a:pt x="302" y="3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19" name="Freeform 136"/>
          <p:cNvSpPr>
            <a:spLocks noChangeArrowheads="1"/>
          </p:cNvSpPr>
          <p:nvPr/>
        </p:nvSpPr>
        <p:spPr bwMode="auto">
          <a:xfrm>
            <a:off x="21271275" y="7750311"/>
            <a:ext cx="601588" cy="413858"/>
          </a:xfrm>
          <a:custGeom>
            <a:avLst/>
            <a:gdLst>
              <a:gd name="T0" fmla="*/ 0 w 498"/>
              <a:gd name="T1" fmla="*/ 19582 h 346"/>
              <a:gd name="T2" fmla="*/ 0 w 498"/>
              <a:gd name="T3" fmla="*/ 19582 h 346"/>
              <a:gd name="T4" fmla="*/ 0 w 498"/>
              <a:gd name="T5" fmla="*/ 129955 h 346"/>
              <a:gd name="T6" fmla="*/ 23822 w 498"/>
              <a:gd name="T7" fmla="*/ 153543 h 346"/>
              <a:gd name="T8" fmla="*/ 199566 w 498"/>
              <a:gd name="T9" fmla="*/ 153543 h 346"/>
              <a:gd name="T10" fmla="*/ 223389 w 498"/>
              <a:gd name="T11" fmla="*/ 129955 h 346"/>
              <a:gd name="T12" fmla="*/ 223389 w 498"/>
              <a:gd name="T13" fmla="*/ 19582 h 346"/>
              <a:gd name="T14" fmla="*/ 199566 w 498"/>
              <a:gd name="T15" fmla="*/ 0 h 346"/>
              <a:gd name="T16" fmla="*/ 23822 w 498"/>
              <a:gd name="T17" fmla="*/ 0 h 346"/>
              <a:gd name="T18" fmla="*/ 0 w 498"/>
              <a:gd name="T19" fmla="*/ 19582 h 346"/>
              <a:gd name="T20" fmla="*/ 199566 w 498"/>
              <a:gd name="T21" fmla="*/ 19582 h 346"/>
              <a:gd name="T22" fmla="*/ 199566 w 498"/>
              <a:gd name="T23" fmla="*/ 19582 h 346"/>
              <a:gd name="T24" fmla="*/ 199566 w 498"/>
              <a:gd name="T25" fmla="*/ 129955 h 346"/>
              <a:gd name="T26" fmla="*/ 23822 w 498"/>
              <a:gd name="T27" fmla="*/ 129955 h 346"/>
              <a:gd name="T28" fmla="*/ 23822 w 498"/>
              <a:gd name="T29" fmla="*/ 19582 h 346"/>
              <a:gd name="T30" fmla="*/ 199566 w 498"/>
              <a:gd name="T31" fmla="*/ 19582 h 34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98" h="346">
                <a:moveTo>
                  <a:pt x="0" y="44"/>
                </a:moveTo>
                <a:lnTo>
                  <a:pt x="0" y="44"/>
                </a:lnTo>
                <a:cubicBezTo>
                  <a:pt x="0" y="292"/>
                  <a:pt x="0" y="292"/>
                  <a:pt x="0" y="292"/>
                </a:cubicBezTo>
                <a:cubicBezTo>
                  <a:pt x="0" y="319"/>
                  <a:pt x="18" y="345"/>
                  <a:pt x="53" y="345"/>
                </a:cubicBezTo>
                <a:cubicBezTo>
                  <a:pt x="444" y="345"/>
                  <a:pt x="444" y="345"/>
                  <a:pt x="444" y="345"/>
                </a:cubicBezTo>
                <a:cubicBezTo>
                  <a:pt x="470" y="345"/>
                  <a:pt x="497" y="319"/>
                  <a:pt x="497" y="292"/>
                </a:cubicBezTo>
                <a:cubicBezTo>
                  <a:pt x="497" y="44"/>
                  <a:pt x="497" y="44"/>
                  <a:pt x="497" y="44"/>
                </a:cubicBezTo>
                <a:cubicBezTo>
                  <a:pt x="497" y="17"/>
                  <a:pt x="470" y="0"/>
                  <a:pt x="444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18" y="0"/>
                  <a:pt x="0" y="17"/>
                  <a:pt x="0" y="44"/>
                </a:cubicBezTo>
                <a:close/>
                <a:moveTo>
                  <a:pt x="444" y="44"/>
                </a:moveTo>
                <a:lnTo>
                  <a:pt x="444" y="44"/>
                </a:lnTo>
                <a:cubicBezTo>
                  <a:pt x="444" y="292"/>
                  <a:pt x="444" y="292"/>
                  <a:pt x="444" y="292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53" y="44"/>
                  <a:pt x="53" y="44"/>
                  <a:pt x="53" y="44"/>
                </a:cubicBezTo>
                <a:lnTo>
                  <a:pt x="444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20" name="Freeform 141"/>
          <p:cNvSpPr>
            <a:spLocks noChangeArrowheads="1"/>
          </p:cNvSpPr>
          <p:nvPr/>
        </p:nvSpPr>
        <p:spPr bwMode="auto">
          <a:xfrm>
            <a:off x="20076635" y="7652181"/>
            <a:ext cx="601588" cy="610118"/>
          </a:xfrm>
          <a:custGeom>
            <a:avLst/>
            <a:gdLst>
              <a:gd name="T0" fmla="*/ 215731 w 497"/>
              <a:gd name="T1" fmla="*/ 83447 h 506"/>
              <a:gd name="T2" fmla="*/ 215731 w 497"/>
              <a:gd name="T3" fmla="*/ 83447 h 506"/>
              <a:gd name="T4" fmla="*/ 131510 w 497"/>
              <a:gd name="T5" fmla="*/ 63707 h 506"/>
              <a:gd name="T6" fmla="*/ 119801 w 497"/>
              <a:gd name="T7" fmla="*/ 7627 h 506"/>
              <a:gd name="T8" fmla="*/ 107640 w 497"/>
              <a:gd name="T9" fmla="*/ 0 h 506"/>
              <a:gd name="T10" fmla="*/ 7656 w 497"/>
              <a:gd name="T11" fmla="*/ 27367 h 506"/>
              <a:gd name="T12" fmla="*/ 0 w 497"/>
              <a:gd name="T13" fmla="*/ 39929 h 506"/>
              <a:gd name="T14" fmla="*/ 35580 w 497"/>
              <a:gd name="T15" fmla="*/ 174970 h 506"/>
              <a:gd name="T16" fmla="*/ 48190 w 497"/>
              <a:gd name="T17" fmla="*/ 179007 h 506"/>
              <a:gd name="T18" fmla="*/ 87824 w 497"/>
              <a:gd name="T19" fmla="*/ 166894 h 506"/>
              <a:gd name="T20" fmla="*/ 79717 w 497"/>
              <a:gd name="T21" fmla="*/ 190672 h 506"/>
              <a:gd name="T22" fmla="*/ 87824 w 497"/>
              <a:gd name="T23" fmla="*/ 198748 h 506"/>
              <a:gd name="T24" fmla="*/ 179251 w 497"/>
              <a:gd name="T25" fmla="*/ 222526 h 506"/>
              <a:gd name="T26" fmla="*/ 191861 w 497"/>
              <a:gd name="T27" fmla="*/ 218488 h 506"/>
              <a:gd name="T28" fmla="*/ 223388 w 497"/>
              <a:gd name="T29" fmla="*/ 95112 h 506"/>
              <a:gd name="T30" fmla="*/ 215731 w 497"/>
              <a:gd name="T31" fmla="*/ 83447 h 506"/>
              <a:gd name="T32" fmla="*/ 15763 w 497"/>
              <a:gd name="T33" fmla="*/ 43518 h 506"/>
              <a:gd name="T34" fmla="*/ 15763 w 497"/>
              <a:gd name="T35" fmla="*/ 43518 h 506"/>
              <a:gd name="T36" fmla="*/ 103587 w 497"/>
              <a:gd name="T37" fmla="*/ 19740 h 506"/>
              <a:gd name="T38" fmla="*/ 139617 w 497"/>
              <a:gd name="T39" fmla="*/ 139078 h 506"/>
              <a:gd name="T40" fmla="*/ 52244 w 497"/>
              <a:gd name="T41" fmla="*/ 163305 h 506"/>
              <a:gd name="T42" fmla="*/ 15763 w 497"/>
              <a:gd name="T43" fmla="*/ 43518 h 506"/>
              <a:gd name="T44" fmla="*/ 175197 w 497"/>
              <a:gd name="T45" fmla="*/ 206823 h 506"/>
              <a:gd name="T46" fmla="*/ 175197 w 497"/>
              <a:gd name="T47" fmla="*/ 206823 h 506"/>
              <a:gd name="T48" fmla="*/ 99984 w 497"/>
              <a:gd name="T49" fmla="*/ 187083 h 506"/>
              <a:gd name="T50" fmla="*/ 103587 w 497"/>
              <a:gd name="T51" fmla="*/ 163305 h 506"/>
              <a:gd name="T52" fmla="*/ 147724 w 497"/>
              <a:gd name="T53" fmla="*/ 150743 h 506"/>
              <a:gd name="T54" fmla="*/ 155381 w 497"/>
              <a:gd name="T55" fmla="*/ 143116 h 506"/>
              <a:gd name="T56" fmla="*/ 139617 w 497"/>
              <a:gd name="T57" fmla="*/ 79409 h 506"/>
              <a:gd name="T58" fmla="*/ 203121 w 497"/>
              <a:gd name="T59" fmla="*/ 95112 h 506"/>
              <a:gd name="T60" fmla="*/ 175197 w 497"/>
              <a:gd name="T61" fmla="*/ 206823 h 50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97" h="506">
                <a:moveTo>
                  <a:pt x="479" y="186"/>
                </a:moveTo>
                <a:lnTo>
                  <a:pt x="479" y="186"/>
                </a:lnTo>
                <a:cubicBezTo>
                  <a:pt x="292" y="142"/>
                  <a:pt x="292" y="142"/>
                  <a:pt x="292" y="142"/>
                </a:cubicBezTo>
                <a:cubicBezTo>
                  <a:pt x="266" y="17"/>
                  <a:pt x="266" y="17"/>
                  <a:pt x="266" y="17"/>
                </a:cubicBezTo>
                <a:cubicBezTo>
                  <a:pt x="257" y="8"/>
                  <a:pt x="248" y="0"/>
                  <a:pt x="239" y="0"/>
                </a:cubicBezTo>
                <a:cubicBezTo>
                  <a:pt x="17" y="61"/>
                  <a:pt x="17" y="61"/>
                  <a:pt x="17" y="61"/>
                </a:cubicBezTo>
                <a:cubicBezTo>
                  <a:pt x="0" y="71"/>
                  <a:pt x="0" y="80"/>
                  <a:pt x="0" y="89"/>
                </a:cubicBezTo>
                <a:cubicBezTo>
                  <a:pt x="79" y="390"/>
                  <a:pt x="79" y="390"/>
                  <a:pt x="79" y="390"/>
                </a:cubicBezTo>
                <a:cubicBezTo>
                  <a:pt x="79" y="399"/>
                  <a:pt x="97" y="399"/>
                  <a:pt x="107" y="399"/>
                </a:cubicBezTo>
                <a:cubicBezTo>
                  <a:pt x="195" y="372"/>
                  <a:pt x="195" y="372"/>
                  <a:pt x="195" y="372"/>
                </a:cubicBezTo>
                <a:cubicBezTo>
                  <a:pt x="177" y="425"/>
                  <a:pt x="177" y="425"/>
                  <a:pt x="177" y="425"/>
                </a:cubicBezTo>
                <a:cubicBezTo>
                  <a:pt x="177" y="434"/>
                  <a:pt x="186" y="443"/>
                  <a:pt x="195" y="443"/>
                </a:cubicBezTo>
                <a:cubicBezTo>
                  <a:pt x="398" y="496"/>
                  <a:pt x="398" y="496"/>
                  <a:pt x="398" y="496"/>
                </a:cubicBezTo>
                <a:cubicBezTo>
                  <a:pt x="407" y="505"/>
                  <a:pt x="416" y="496"/>
                  <a:pt x="426" y="487"/>
                </a:cubicBezTo>
                <a:cubicBezTo>
                  <a:pt x="496" y="212"/>
                  <a:pt x="496" y="212"/>
                  <a:pt x="496" y="212"/>
                </a:cubicBezTo>
                <a:cubicBezTo>
                  <a:pt x="496" y="204"/>
                  <a:pt x="488" y="186"/>
                  <a:pt x="479" y="186"/>
                </a:cubicBezTo>
                <a:close/>
                <a:moveTo>
                  <a:pt x="35" y="97"/>
                </a:moveTo>
                <a:lnTo>
                  <a:pt x="35" y="97"/>
                </a:lnTo>
                <a:cubicBezTo>
                  <a:pt x="230" y="44"/>
                  <a:pt x="230" y="44"/>
                  <a:pt x="230" y="44"/>
                </a:cubicBezTo>
                <a:cubicBezTo>
                  <a:pt x="310" y="310"/>
                  <a:pt x="310" y="310"/>
                  <a:pt x="310" y="310"/>
                </a:cubicBezTo>
                <a:cubicBezTo>
                  <a:pt x="116" y="364"/>
                  <a:pt x="116" y="364"/>
                  <a:pt x="116" y="364"/>
                </a:cubicBezTo>
                <a:lnTo>
                  <a:pt x="35" y="97"/>
                </a:lnTo>
                <a:close/>
                <a:moveTo>
                  <a:pt x="389" y="461"/>
                </a:moveTo>
                <a:lnTo>
                  <a:pt x="389" y="461"/>
                </a:lnTo>
                <a:cubicBezTo>
                  <a:pt x="222" y="417"/>
                  <a:pt x="222" y="417"/>
                  <a:pt x="222" y="417"/>
                </a:cubicBezTo>
                <a:cubicBezTo>
                  <a:pt x="230" y="364"/>
                  <a:pt x="230" y="364"/>
                  <a:pt x="230" y="364"/>
                </a:cubicBezTo>
                <a:cubicBezTo>
                  <a:pt x="328" y="336"/>
                  <a:pt x="328" y="336"/>
                  <a:pt x="328" y="336"/>
                </a:cubicBezTo>
                <a:cubicBezTo>
                  <a:pt x="336" y="336"/>
                  <a:pt x="345" y="327"/>
                  <a:pt x="345" y="319"/>
                </a:cubicBezTo>
                <a:cubicBezTo>
                  <a:pt x="310" y="177"/>
                  <a:pt x="310" y="177"/>
                  <a:pt x="310" y="177"/>
                </a:cubicBezTo>
                <a:cubicBezTo>
                  <a:pt x="451" y="212"/>
                  <a:pt x="451" y="212"/>
                  <a:pt x="451" y="212"/>
                </a:cubicBezTo>
                <a:lnTo>
                  <a:pt x="389" y="4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21" name="Freeform 144"/>
          <p:cNvSpPr>
            <a:spLocks noChangeArrowheads="1"/>
          </p:cNvSpPr>
          <p:nvPr/>
        </p:nvSpPr>
        <p:spPr bwMode="auto">
          <a:xfrm>
            <a:off x="22500045" y="2933358"/>
            <a:ext cx="537588" cy="477856"/>
          </a:xfrm>
          <a:custGeom>
            <a:avLst/>
            <a:gdLst>
              <a:gd name="T0" fmla="*/ 191916 w 444"/>
              <a:gd name="T1" fmla="*/ 0 h 399"/>
              <a:gd name="T2" fmla="*/ 191916 w 444"/>
              <a:gd name="T3" fmla="*/ 0 h 399"/>
              <a:gd name="T4" fmla="*/ 4055 w 444"/>
              <a:gd name="T5" fmla="*/ 0 h 399"/>
              <a:gd name="T6" fmla="*/ 0 w 444"/>
              <a:gd name="T7" fmla="*/ 7575 h 399"/>
              <a:gd name="T8" fmla="*/ 0 w 444"/>
              <a:gd name="T9" fmla="*/ 31193 h 399"/>
              <a:gd name="T10" fmla="*/ 199574 w 444"/>
              <a:gd name="T11" fmla="*/ 31193 h 399"/>
              <a:gd name="T12" fmla="*/ 199574 w 444"/>
              <a:gd name="T13" fmla="*/ 7575 h 399"/>
              <a:gd name="T14" fmla="*/ 191916 w 444"/>
              <a:gd name="T15" fmla="*/ 0 h 399"/>
              <a:gd name="T16" fmla="*/ 12164 w 444"/>
              <a:gd name="T17" fmla="*/ 161758 h 399"/>
              <a:gd name="T18" fmla="*/ 12164 w 444"/>
              <a:gd name="T19" fmla="*/ 161758 h 399"/>
              <a:gd name="T20" fmla="*/ 24327 w 444"/>
              <a:gd name="T21" fmla="*/ 177354 h 399"/>
              <a:gd name="T22" fmla="*/ 171643 w 444"/>
              <a:gd name="T23" fmla="*/ 177354 h 399"/>
              <a:gd name="T24" fmla="*/ 187861 w 444"/>
              <a:gd name="T25" fmla="*/ 161758 h 399"/>
              <a:gd name="T26" fmla="*/ 187861 w 444"/>
              <a:gd name="T27" fmla="*/ 43225 h 399"/>
              <a:gd name="T28" fmla="*/ 12164 w 444"/>
              <a:gd name="T29" fmla="*/ 43225 h 399"/>
              <a:gd name="T30" fmla="*/ 12164 w 444"/>
              <a:gd name="T31" fmla="*/ 161758 h 399"/>
              <a:gd name="T32" fmla="*/ 68027 w 444"/>
              <a:gd name="T33" fmla="*/ 66842 h 399"/>
              <a:gd name="T34" fmla="*/ 68027 w 444"/>
              <a:gd name="T35" fmla="*/ 66842 h 399"/>
              <a:gd name="T36" fmla="*/ 131998 w 444"/>
              <a:gd name="T37" fmla="*/ 66842 h 399"/>
              <a:gd name="T38" fmla="*/ 131998 w 444"/>
              <a:gd name="T39" fmla="*/ 86449 h 399"/>
              <a:gd name="T40" fmla="*/ 68027 w 444"/>
              <a:gd name="T41" fmla="*/ 86449 h 399"/>
              <a:gd name="T42" fmla="*/ 68027 w 444"/>
              <a:gd name="T43" fmla="*/ 66842 h 39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44" h="399">
                <a:moveTo>
                  <a:pt x="426" y="0"/>
                </a:moveTo>
                <a:lnTo>
                  <a:pt x="426" y="0"/>
                </a:lnTo>
                <a:cubicBezTo>
                  <a:pt x="9" y="0"/>
                  <a:pt x="9" y="0"/>
                  <a:pt x="9" y="0"/>
                </a:cubicBezTo>
                <a:cubicBezTo>
                  <a:pt x="0" y="0"/>
                  <a:pt x="0" y="8"/>
                  <a:pt x="0" y="17"/>
                </a:cubicBezTo>
                <a:cubicBezTo>
                  <a:pt x="0" y="70"/>
                  <a:pt x="0" y="70"/>
                  <a:pt x="0" y="70"/>
                </a:cubicBezTo>
                <a:cubicBezTo>
                  <a:pt x="443" y="70"/>
                  <a:pt x="443" y="70"/>
                  <a:pt x="443" y="70"/>
                </a:cubicBezTo>
                <a:cubicBezTo>
                  <a:pt x="443" y="17"/>
                  <a:pt x="443" y="17"/>
                  <a:pt x="443" y="17"/>
                </a:cubicBezTo>
                <a:cubicBezTo>
                  <a:pt x="443" y="8"/>
                  <a:pt x="434" y="0"/>
                  <a:pt x="426" y="0"/>
                </a:cubicBezTo>
                <a:close/>
                <a:moveTo>
                  <a:pt x="27" y="363"/>
                </a:moveTo>
                <a:lnTo>
                  <a:pt x="27" y="363"/>
                </a:lnTo>
                <a:cubicBezTo>
                  <a:pt x="27" y="380"/>
                  <a:pt x="36" y="398"/>
                  <a:pt x="54" y="398"/>
                </a:cubicBezTo>
                <a:cubicBezTo>
                  <a:pt x="381" y="398"/>
                  <a:pt x="381" y="398"/>
                  <a:pt x="381" y="398"/>
                </a:cubicBezTo>
                <a:cubicBezTo>
                  <a:pt x="408" y="398"/>
                  <a:pt x="417" y="380"/>
                  <a:pt x="417" y="363"/>
                </a:cubicBezTo>
                <a:cubicBezTo>
                  <a:pt x="417" y="97"/>
                  <a:pt x="417" y="97"/>
                  <a:pt x="417" y="97"/>
                </a:cubicBezTo>
                <a:cubicBezTo>
                  <a:pt x="27" y="97"/>
                  <a:pt x="27" y="97"/>
                  <a:pt x="27" y="97"/>
                </a:cubicBezTo>
                <a:lnTo>
                  <a:pt x="27" y="363"/>
                </a:lnTo>
                <a:close/>
                <a:moveTo>
                  <a:pt x="151" y="150"/>
                </a:moveTo>
                <a:lnTo>
                  <a:pt x="151" y="150"/>
                </a:lnTo>
                <a:cubicBezTo>
                  <a:pt x="293" y="150"/>
                  <a:pt x="293" y="150"/>
                  <a:pt x="293" y="150"/>
                </a:cubicBezTo>
                <a:cubicBezTo>
                  <a:pt x="293" y="194"/>
                  <a:pt x="293" y="194"/>
                  <a:pt x="293" y="194"/>
                </a:cubicBezTo>
                <a:cubicBezTo>
                  <a:pt x="151" y="194"/>
                  <a:pt x="151" y="194"/>
                  <a:pt x="151" y="194"/>
                </a:cubicBezTo>
                <a:lnTo>
                  <a:pt x="151" y="1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22" name="Freeform 145"/>
          <p:cNvSpPr>
            <a:spLocks noChangeArrowheads="1"/>
          </p:cNvSpPr>
          <p:nvPr/>
        </p:nvSpPr>
        <p:spPr bwMode="auto">
          <a:xfrm>
            <a:off x="21305407" y="2899226"/>
            <a:ext cx="537588" cy="537588"/>
          </a:xfrm>
          <a:custGeom>
            <a:avLst/>
            <a:gdLst>
              <a:gd name="T0" fmla="*/ 31535 w 444"/>
              <a:gd name="T1" fmla="*/ 179798 h 445"/>
              <a:gd name="T2" fmla="*/ 31535 w 444"/>
              <a:gd name="T3" fmla="*/ 179798 h 445"/>
              <a:gd name="T4" fmla="*/ 55863 w 444"/>
              <a:gd name="T5" fmla="*/ 199576 h 445"/>
              <a:gd name="T6" fmla="*/ 75685 w 444"/>
              <a:gd name="T7" fmla="*/ 179798 h 445"/>
              <a:gd name="T8" fmla="*/ 55863 w 444"/>
              <a:gd name="T9" fmla="*/ 155525 h 445"/>
              <a:gd name="T10" fmla="*/ 31535 w 444"/>
              <a:gd name="T11" fmla="*/ 179798 h 445"/>
              <a:gd name="T12" fmla="*/ 143712 w 444"/>
              <a:gd name="T13" fmla="*/ 179798 h 445"/>
              <a:gd name="T14" fmla="*/ 143712 w 444"/>
              <a:gd name="T15" fmla="*/ 179798 h 445"/>
              <a:gd name="T16" fmla="*/ 167589 w 444"/>
              <a:gd name="T17" fmla="*/ 199576 h 445"/>
              <a:gd name="T18" fmla="*/ 187861 w 444"/>
              <a:gd name="T19" fmla="*/ 179798 h 445"/>
              <a:gd name="T20" fmla="*/ 167589 w 444"/>
              <a:gd name="T21" fmla="*/ 155525 h 445"/>
              <a:gd name="T22" fmla="*/ 143712 w 444"/>
              <a:gd name="T23" fmla="*/ 179798 h 445"/>
              <a:gd name="T24" fmla="*/ 71631 w 444"/>
              <a:gd name="T25" fmla="*/ 127656 h 445"/>
              <a:gd name="T26" fmla="*/ 71631 w 444"/>
              <a:gd name="T27" fmla="*/ 127656 h 445"/>
              <a:gd name="T28" fmla="*/ 195520 w 444"/>
              <a:gd name="T29" fmla="*/ 91697 h 445"/>
              <a:gd name="T30" fmla="*/ 199574 w 444"/>
              <a:gd name="T31" fmla="*/ 84055 h 445"/>
              <a:gd name="T32" fmla="*/ 199574 w 444"/>
              <a:gd name="T33" fmla="*/ 24273 h 445"/>
              <a:gd name="T34" fmla="*/ 44150 w 444"/>
              <a:gd name="T35" fmla="*/ 24273 h 445"/>
              <a:gd name="T36" fmla="*/ 44150 w 444"/>
              <a:gd name="T37" fmla="*/ 4495 h 445"/>
              <a:gd name="T38" fmla="*/ 40095 w 444"/>
              <a:gd name="T39" fmla="*/ 0 h 445"/>
              <a:gd name="T40" fmla="*/ 4055 w 444"/>
              <a:gd name="T41" fmla="*/ 0 h 445"/>
              <a:gd name="T42" fmla="*/ 0 w 444"/>
              <a:gd name="T43" fmla="*/ 4495 h 445"/>
              <a:gd name="T44" fmla="*/ 0 w 444"/>
              <a:gd name="T45" fmla="*/ 24273 h 445"/>
              <a:gd name="T46" fmla="*/ 20273 w 444"/>
              <a:gd name="T47" fmla="*/ 24273 h 445"/>
              <a:gd name="T48" fmla="*/ 44150 w 444"/>
              <a:gd name="T49" fmla="*/ 123611 h 445"/>
              <a:gd name="T50" fmla="*/ 44150 w 444"/>
              <a:gd name="T51" fmla="*/ 135747 h 445"/>
              <a:gd name="T52" fmla="*/ 44150 w 444"/>
              <a:gd name="T53" fmla="*/ 151929 h 445"/>
              <a:gd name="T54" fmla="*/ 47754 w 444"/>
              <a:gd name="T55" fmla="*/ 155525 h 445"/>
              <a:gd name="T56" fmla="*/ 55863 w 444"/>
              <a:gd name="T57" fmla="*/ 155525 h 445"/>
              <a:gd name="T58" fmla="*/ 167589 w 444"/>
              <a:gd name="T59" fmla="*/ 155525 h 445"/>
              <a:gd name="T60" fmla="*/ 195520 w 444"/>
              <a:gd name="T61" fmla="*/ 155525 h 445"/>
              <a:gd name="T62" fmla="*/ 199574 w 444"/>
              <a:gd name="T63" fmla="*/ 151929 h 445"/>
              <a:gd name="T64" fmla="*/ 199574 w 444"/>
              <a:gd name="T65" fmla="*/ 135747 h 445"/>
              <a:gd name="T66" fmla="*/ 75685 w 444"/>
              <a:gd name="T67" fmla="*/ 135747 h 445"/>
              <a:gd name="T68" fmla="*/ 71631 w 444"/>
              <a:gd name="T69" fmla="*/ 127656 h 445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44" h="445">
                <a:moveTo>
                  <a:pt x="70" y="400"/>
                </a:moveTo>
                <a:lnTo>
                  <a:pt x="70" y="400"/>
                </a:lnTo>
                <a:cubicBezTo>
                  <a:pt x="70" y="426"/>
                  <a:pt x="98" y="444"/>
                  <a:pt x="124" y="444"/>
                </a:cubicBezTo>
                <a:cubicBezTo>
                  <a:pt x="151" y="444"/>
                  <a:pt x="168" y="426"/>
                  <a:pt x="168" y="400"/>
                </a:cubicBezTo>
                <a:cubicBezTo>
                  <a:pt x="168" y="373"/>
                  <a:pt x="151" y="346"/>
                  <a:pt x="124" y="346"/>
                </a:cubicBezTo>
                <a:cubicBezTo>
                  <a:pt x="98" y="346"/>
                  <a:pt x="70" y="373"/>
                  <a:pt x="70" y="400"/>
                </a:cubicBezTo>
                <a:close/>
                <a:moveTo>
                  <a:pt x="319" y="400"/>
                </a:moveTo>
                <a:lnTo>
                  <a:pt x="319" y="400"/>
                </a:lnTo>
                <a:cubicBezTo>
                  <a:pt x="319" y="426"/>
                  <a:pt x="345" y="444"/>
                  <a:pt x="372" y="444"/>
                </a:cubicBezTo>
                <a:cubicBezTo>
                  <a:pt x="399" y="444"/>
                  <a:pt x="417" y="426"/>
                  <a:pt x="417" y="400"/>
                </a:cubicBezTo>
                <a:cubicBezTo>
                  <a:pt x="417" y="373"/>
                  <a:pt x="399" y="346"/>
                  <a:pt x="372" y="346"/>
                </a:cubicBezTo>
                <a:cubicBezTo>
                  <a:pt x="345" y="346"/>
                  <a:pt x="319" y="373"/>
                  <a:pt x="319" y="400"/>
                </a:cubicBezTo>
                <a:close/>
                <a:moveTo>
                  <a:pt x="159" y="284"/>
                </a:moveTo>
                <a:lnTo>
                  <a:pt x="159" y="284"/>
                </a:lnTo>
                <a:cubicBezTo>
                  <a:pt x="434" y="204"/>
                  <a:pt x="434" y="204"/>
                  <a:pt x="434" y="204"/>
                </a:cubicBezTo>
                <a:cubicBezTo>
                  <a:pt x="443" y="204"/>
                  <a:pt x="443" y="195"/>
                  <a:pt x="443" y="187"/>
                </a:cubicBezTo>
                <a:cubicBezTo>
                  <a:pt x="443" y="54"/>
                  <a:pt x="443" y="54"/>
                  <a:pt x="443" y="54"/>
                </a:cubicBezTo>
                <a:cubicBezTo>
                  <a:pt x="98" y="54"/>
                  <a:pt x="98" y="54"/>
                  <a:pt x="98" y="54"/>
                </a:cubicBezTo>
                <a:cubicBezTo>
                  <a:pt x="98" y="10"/>
                  <a:pt x="98" y="10"/>
                  <a:pt x="98" y="10"/>
                </a:cubicBezTo>
                <a:lnTo>
                  <a:pt x="89" y="0"/>
                </a:lnTo>
                <a:cubicBezTo>
                  <a:pt x="9" y="0"/>
                  <a:pt x="9" y="0"/>
                  <a:pt x="9" y="0"/>
                </a:cubicBezTo>
                <a:cubicBezTo>
                  <a:pt x="0" y="0"/>
                  <a:pt x="0" y="10"/>
                  <a:pt x="0" y="10"/>
                </a:cubicBezTo>
                <a:cubicBezTo>
                  <a:pt x="0" y="54"/>
                  <a:pt x="0" y="54"/>
                  <a:pt x="0" y="54"/>
                </a:cubicBezTo>
                <a:cubicBezTo>
                  <a:pt x="45" y="54"/>
                  <a:pt x="45" y="54"/>
                  <a:pt x="45" y="54"/>
                </a:cubicBezTo>
                <a:cubicBezTo>
                  <a:pt x="98" y="275"/>
                  <a:pt x="98" y="275"/>
                  <a:pt x="98" y="275"/>
                </a:cubicBezTo>
                <a:cubicBezTo>
                  <a:pt x="98" y="302"/>
                  <a:pt x="98" y="302"/>
                  <a:pt x="98" y="302"/>
                </a:cubicBezTo>
                <a:cubicBezTo>
                  <a:pt x="98" y="338"/>
                  <a:pt x="98" y="338"/>
                  <a:pt x="98" y="338"/>
                </a:cubicBezTo>
                <a:cubicBezTo>
                  <a:pt x="98" y="346"/>
                  <a:pt x="106" y="346"/>
                  <a:pt x="106" y="346"/>
                </a:cubicBezTo>
                <a:cubicBezTo>
                  <a:pt x="124" y="346"/>
                  <a:pt x="124" y="346"/>
                  <a:pt x="124" y="346"/>
                </a:cubicBezTo>
                <a:cubicBezTo>
                  <a:pt x="372" y="346"/>
                  <a:pt x="372" y="346"/>
                  <a:pt x="372" y="346"/>
                </a:cubicBezTo>
                <a:cubicBezTo>
                  <a:pt x="434" y="346"/>
                  <a:pt x="434" y="346"/>
                  <a:pt x="434" y="346"/>
                </a:cubicBezTo>
                <a:cubicBezTo>
                  <a:pt x="443" y="346"/>
                  <a:pt x="443" y="346"/>
                  <a:pt x="443" y="338"/>
                </a:cubicBezTo>
                <a:cubicBezTo>
                  <a:pt x="443" y="302"/>
                  <a:pt x="443" y="302"/>
                  <a:pt x="443" y="302"/>
                </a:cubicBezTo>
                <a:cubicBezTo>
                  <a:pt x="168" y="302"/>
                  <a:pt x="168" y="302"/>
                  <a:pt x="168" y="302"/>
                </a:cubicBezTo>
                <a:cubicBezTo>
                  <a:pt x="133" y="302"/>
                  <a:pt x="133" y="284"/>
                  <a:pt x="159" y="2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23" name="Freeform 146"/>
          <p:cNvSpPr>
            <a:spLocks noChangeArrowheads="1"/>
          </p:cNvSpPr>
          <p:nvPr/>
        </p:nvSpPr>
        <p:spPr bwMode="auto">
          <a:xfrm>
            <a:off x="20161967" y="2869358"/>
            <a:ext cx="430924" cy="597320"/>
          </a:xfrm>
          <a:custGeom>
            <a:avLst/>
            <a:gdLst>
              <a:gd name="T0" fmla="*/ 143223 w 356"/>
              <a:gd name="T1" fmla="*/ 24148 h 497"/>
              <a:gd name="T2" fmla="*/ 143223 w 356"/>
              <a:gd name="T3" fmla="*/ 24148 h 497"/>
              <a:gd name="T4" fmla="*/ 127460 w 356"/>
              <a:gd name="T5" fmla="*/ 55451 h 497"/>
              <a:gd name="T6" fmla="*/ 31978 w 356"/>
              <a:gd name="T7" fmla="*/ 55451 h 497"/>
              <a:gd name="T8" fmla="*/ 16214 w 356"/>
              <a:gd name="T9" fmla="*/ 24148 h 497"/>
              <a:gd name="T10" fmla="*/ 0 w 356"/>
              <a:gd name="T11" fmla="*/ 39799 h 497"/>
              <a:gd name="T12" fmla="*/ 0 w 356"/>
              <a:gd name="T13" fmla="*/ 206151 h 497"/>
              <a:gd name="T14" fmla="*/ 16214 w 356"/>
              <a:gd name="T15" fmla="*/ 221803 h 497"/>
              <a:gd name="T16" fmla="*/ 143223 w 356"/>
              <a:gd name="T17" fmla="*/ 221803 h 497"/>
              <a:gd name="T18" fmla="*/ 159888 w 356"/>
              <a:gd name="T19" fmla="*/ 206151 h 497"/>
              <a:gd name="T20" fmla="*/ 159888 w 356"/>
              <a:gd name="T21" fmla="*/ 39799 h 497"/>
              <a:gd name="T22" fmla="*/ 143223 w 356"/>
              <a:gd name="T23" fmla="*/ 24148 h 497"/>
              <a:gd name="T24" fmla="*/ 119353 w 356"/>
              <a:gd name="T25" fmla="*/ 43824 h 497"/>
              <a:gd name="T26" fmla="*/ 119353 w 356"/>
              <a:gd name="T27" fmla="*/ 43824 h 497"/>
              <a:gd name="T28" fmla="*/ 131513 w 356"/>
              <a:gd name="T29" fmla="*/ 24148 h 497"/>
              <a:gd name="T30" fmla="*/ 103589 w 356"/>
              <a:gd name="T31" fmla="*/ 24148 h 497"/>
              <a:gd name="T32" fmla="*/ 95482 w 356"/>
              <a:gd name="T33" fmla="*/ 0 h 497"/>
              <a:gd name="T34" fmla="*/ 59902 w 356"/>
              <a:gd name="T35" fmla="*/ 0 h 497"/>
              <a:gd name="T36" fmla="*/ 51795 w 356"/>
              <a:gd name="T37" fmla="*/ 24148 h 497"/>
              <a:gd name="T38" fmla="*/ 27474 w 356"/>
              <a:gd name="T39" fmla="*/ 24148 h 497"/>
              <a:gd name="T40" fmla="*/ 40085 w 356"/>
              <a:gd name="T41" fmla="*/ 43824 h 497"/>
              <a:gd name="T42" fmla="*/ 119353 w 356"/>
              <a:gd name="T43" fmla="*/ 43824 h 497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356" h="497">
                <a:moveTo>
                  <a:pt x="318" y="54"/>
                </a:moveTo>
                <a:lnTo>
                  <a:pt x="318" y="54"/>
                </a:lnTo>
                <a:cubicBezTo>
                  <a:pt x="283" y="124"/>
                  <a:pt x="283" y="124"/>
                  <a:pt x="283" y="124"/>
                </a:cubicBezTo>
                <a:cubicBezTo>
                  <a:pt x="71" y="124"/>
                  <a:pt x="71" y="124"/>
                  <a:pt x="71" y="124"/>
                </a:cubicBezTo>
                <a:cubicBezTo>
                  <a:pt x="36" y="54"/>
                  <a:pt x="36" y="54"/>
                  <a:pt x="36" y="54"/>
                </a:cubicBezTo>
                <a:cubicBezTo>
                  <a:pt x="17" y="54"/>
                  <a:pt x="0" y="71"/>
                  <a:pt x="0" y="89"/>
                </a:cubicBezTo>
                <a:cubicBezTo>
                  <a:pt x="0" y="461"/>
                  <a:pt x="0" y="461"/>
                  <a:pt x="0" y="461"/>
                </a:cubicBezTo>
                <a:cubicBezTo>
                  <a:pt x="0" y="487"/>
                  <a:pt x="17" y="496"/>
                  <a:pt x="36" y="496"/>
                </a:cubicBezTo>
                <a:cubicBezTo>
                  <a:pt x="318" y="496"/>
                  <a:pt x="318" y="496"/>
                  <a:pt x="318" y="496"/>
                </a:cubicBezTo>
                <a:cubicBezTo>
                  <a:pt x="336" y="496"/>
                  <a:pt x="355" y="487"/>
                  <a:pt x="355" y="461"/>
                </a:cubicBezTo>
                <a:cubicBezTo>
                  <a:pt x="355" y="89"/>
                  <a:pt x="355" y="89"/>
                  <a:pt x="355" y="89"/>
                </a:cubicBezTo>
                <a:cubicBezTo>
                  <a:pt x="355" y="71"/>
                  <a:pt x="336" y="54"/>
                  <a:pt x="318" y="54"/>
                </a:cubicBezTo>
                <a:close/>
                <a:moveTo>
                  <a:pt x="265" y="98"/>
                </a:moveTo>
                <a:lnTo>
                  <a:pt x="265" y="98"/>
                </a:lnTo>
                <a:cubicBezTo>
                  <a:pt x="292" y="54"/>
                  <a:pt x="292" y="54"/>
                  <a:pt x="292" y="54"/>
                </a:cubicBezTo>
                <a:cubicBezTo>
                  <a:pt x="230" y="54"/>
                  <a:pt x="230" y="54"/>
                  <a:pt x="230" y="54"/>
                </a:cubicBezTo>
                <a:cubicBezTo>
                  <a:pt x="212" y="0"/>
                  <a:pt x="212" y="0"/>
                  <a:pt x="212" y="0"/>
                </a:cubicBezTo>
                <a:cubicBezTo>
                  <a:pt x="133" y="0"/>
                  <a:pt x="133" y="0"/>
                  <a:pt x="133" y="0"/>
                </a:cubicBezTo>
                <a:cubicBezTo>
                  <a:pt x="115" y="54"/>
                  <a:pt x="115" y="54"/>
                  <a:pt x="115" y="54"/>
                </a:cubicBezTo>
                <a:cubicBezTo>
                  <a:pt x="61" y="54"/>
                  <a:pt x="61" y="54"/>
                  <a:pt x="61" y="54"/>
                </a:cubicBezTo>
                <a:cubicBezTo>
                  <a:pt x="89" y="98"/>
                  <a:pt x="89" y="98"/>
                  <a:pt x="89" y="98"/>
                </a:cubicBezTo>
                <a:lnTo>
                  <a:pt x="265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24" name="Freeform 149"/>
          <p:cNvSpPr>
            <a:spLocks noChangeArrowheads="1"/>
          </p:cNvSpPr>
          <p:nvPr/>
        </p:nvSpPr>
        <p:spPr bwMode="auto">
          <a:xfrm>
            <a:off x="15421814" y="10007324"/>
            <a:ext cx="439454" cy="597320"/>
          </a:xfrm>
          <a:custGeom>
            <a:avLst/>
            <a:gdLst>
              <a:gd name="T0" fmla="*/ 47616 w 364"/>
              <a:gd name="T1" fmla="*/ 213771 h 498"/>
              <a:gd name="T2" fmla="*/ 47616 w 364"/>
              <a:gd name="T3" fmla="*/ 213771 h 498"/>
              <a:gd name="T4" fmla="*/ 79061 w 364"/>
              <a:gd name="T5" fmla="*/ 221804 h 498"/>
              <a:gd name="T6" fmla="*/ 111404 w 364"/>
              <a:gd name="T7" fmla="*/ 213771 h 498"/>
              <a:gd name="T8" fmla="*/ 111404 w 364"/>
              <a:gd name="T9" fmla="*/ 190117 h 498"/>
              <a:gd name="T10" fmla="*/ 47616 w 364"/>
              <a:gd name="T11" fmla="*/ 190117 h 498"/>
              <a:gd name="T12" fmla="*/ 47616 w 364"/>
              <a:gd name="T13" fmla="*/ 213771 h 498"/>
              <a:gd name="T14" fmla="*/ 111404 w 364"/>
              <a:gd name="T15" fmla="*/ 178514 h 498"/>
              <a:gd name="T16" fmla="*/ 111404 w 364"/>
              <a:gd name="T17" fmla="*/ 178514 h 498"/>
              <a:gd name="T18" fmla="*/ 159020 w 364"/>
              <a:gd name="T19" fmla="*/ 67389 h 498"/>
              <a:gd name="T20" fmla="*/ 79061 w 364"/>
              <a:gd name="T21" fmla="*/ 0 h 498"/>
              <a:gd name="T22" fmla="*/ 0 w 364"/>
              <a:gd name="T23" fmla="*/ 67389 h 498"/>
              <a:gd name="T24" fmla="*/ 47616 w 364"/>
              <a:gd name="T25" fmla="*/ 178514 h 498"/>
              <a:gd name="T26" fmla="*/ 111404 w 364"/>
              <a:gd name="T27" fmla="*/ 178514 h 498"/>
              <a:gd name="T28" fmla="*/ 23808 w 364"/>
              <a:gd name="T29" fmla="*/ 67389 h 498"/>
              <a:gd name="T30" fmla="*/ 23808 w 364"/>
              <a:gd name="T31" fmla="*/ 67389 h 498"/>
              <a:gd name="T32" fmla="*/ 79061 w 364"/>
              <a:gd name="T33" fmla="*/ 23653 h 498"/>
              <a:gd name="T34" fmla="*/ 135212 w 364"/>
              <a:gd name="T35" fmla="*/ 67389 h 498"/>
              <a:gd name="T36" fmla="*/ 115447 w 364"/>
              <a:gd name="T37" fmla="*/ 111125 h 498"/>
              <a:gd name="T38" fmla="*/ 87147 w 364"/>
              <a:gd name="T39" fmla="*/ 158431 h 498"/>
              <a:gd name="T40" fmla="*/ 71424 w 364"/>
              <a:gd name="T41" fmla="*/ 158431 h 498"/>
              <a:gd name="T42" fmla="*/ 43573 w 364"/>
              <a:gd name="T43" fmla="*/ 111125 h 498"/>
              <a:gd name="T44" fmla="*/ 23808 w 364"/>
              <a:gd name="T45" fmla="*/ 67389 h 498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364" h="498">
                <a:moveTo>
                  <a:pt x="106" y="479"/>
                </a:moveTo>
                <a:lnTo>
                  <a:pt x="106" y="479"/>
                </a:lnTo>
                <a:cubicBezTo>
                  <a:pt x="123" y="488"/>
                  <a:pt x="150" y="497"/>
                  <a:pt x="176" y="497"/>
                </a:cubicBezTo>
                <a:cubicBezTo>
                  <a:pt x="203" y="497"/>
                  <a:pt x="229" y="488"/>
                  <a:pt x="248" y="479"/>
                </a:cubicBezTo>
                <a:cubicBezTo>
                  <a:pt x="248" y="426"/>
                  <a:pt x="248" y="426"/>
                  <a:pt x="248" y="426"/>
                </a:cubicBezTo>
                <a:cubicBezTo>
                  <a:pt x="106" y="426"/>
                  <a:pt x="106" y="426"/>
                  <a:pt x="106" y="426"/>
                </a:cubicBezTo>
                <a:lnTo>
                  <a:pt x="106" y="479"/>
                </a:lnTo>
                <a:close/>
                <a:moveTo>
                  <a:pt x="248" y="400"/>
                </a:moveTo>
                <a:lnTo>
                  <a:pt x="248" y="400"/>
                </a:lnTo>
                <a:cubicBezTo>
                  <a:pt x="248" y="293"/>
                  <a:pt x="363" y="258"/>
                  <a:pt x="354" y="151"/>
                </a:cubicBezTo>
                <a:cubicBezTo>
                  <a:pt x="345" y="80"/>
                  <a:pt x="301" y="0"/>
                  <a:pt x="176" y="0"/>
                </a:cubicBezTo>
                <a:cubicBezTo>
                  <a:pt x="53" y="0"/>
                  <a:pt x="9" y="80"/>
                  <a:pt x="0" y="151"/>
                </a:cubicBezTo>
                <a:cubicBezTo>
                  <a:pt x="0" y="258"/>
                  <a:pt x="106" y="293"/>
                  <a:pt x="106" y="400"/>
                </a:cubicBezTo>
                <a:lnTo>
                  <a:pt x="248" y="400"/>
                </a:lnTo>
                <a:close/>
                <a:moveTo>
                  <a:pt x="53" y="151"/>
                </a:moveTo>
                <a:lnTo>
                  <a:pt x="53" y="151"/>
                </a:lnTo>
                <a:cubicBezTo>
                  <a:pt x="62" y="89"/>
                  <a:pt x="106" y="53"/>
                  <a:pt x="176" y="53"/>
                </a:cubicBezTo>
                <a:cubicBezTo>
                  <a:pt x="248" y="53"/>
                  <a:pt x="292" y="89"/>
                  <a:pt x="301" y="151"/>
                </a:cubicBezTo>
                <a:cubicBezTo>
                  <a:pt x="301" y="187"/>
                  <a:pt x="283" y="213"/>
                  <a:pt x="257" y="249"/>
                </a:cubicBezTo>
                <a:cubicBezTo>
                  <a:pt x="229" y="275"/>
                  <a:pt x="213" y="311"/>
                  <a:pt x="194" y="355"/>
                </a:cubicBezTo>
                <a:cubicBezTo>
                  <a:pt x="159" y="355"/>
                  <a:pt x="159" y="355"/>
                  <a:pt x="159" y="355"/>
                </a:cubicBezTo>
                <a:cubicBezTo>
                  <a:pt x="141" y="311"/>
                  <a:pt x="123" y="275"/>
                  <a:pt x="97" y="249"/>
                </a:cubicBezTo>
                <a:cubicBezTo>
                  <a:pt x="70" y="213"/>
                  <a:pt x="53" y="187"/>
                  <a:pt x="53" y="1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25" name="Freeform 151"/>
          <p:cNvSpPr>
            <a:spLocks noChangeArrowheads="1"/>
          </p:cNvSpPr>
          <p:nvPr/>
        </p:nvSpPr>
        <p:spPr bwMode="auto">
          <a:xfrm>
            <a:off x="22470181" y="6585539"/>
            <a:ext cx="601584" cy="349858"/>
          </a:xfrm>
          <a:custGeom>
            <a:avLst/>
            <a:gdLst>
              <a:gd name="T0" fmla="*/ 55847 w 497"/>
              <a:gd name="T1" fmla="*/ 98187 h 293"/>
              <a:gd name="T2" fmla="*/ 55847 w 497"/>
              <a:gd name="T3" fmla="*/ 98187 h 293"/>
              <a:gd name="T4" fmla="*/ 55847 w 497"/>
              <a:gd name="T5" fmla="*/ 43095 h 293"/>
              <a:gd name="T6" fmla="*/ 79717 w 497"/>
              <a:gd name="T7" fmla="*/ 43095 h 293"/>
              <a:gd name="T8" fmla="*/ 39633 w 497"/>
              <a:gd name="T9" fmla="*/ 0 h 293"/>
              <a:gd name="T10" fmla="*/ 0 w 497"/>
              <a:gd name="T11" fmla="*/ 43095 h 293"/>
              <a:gd name="T12" fmla="*/ 23870 w 497"/>
              <a:gd name="T13" fmla="*/ 43095 h 293"/>
              <a:gd name="T14" fmla="*/ 23870 w 497"/>
              <a:gd name="T15" fmla="*/ 110182 h 293"/>
              <a:gd name="T16" fmla="*/ 43686 w 497"/>
              <a:gd name="T17" fmla="*/ 129731 h 293"/>
              <a:gd name="T18" fmla="*/ 143670 w 497"/>
              <a:gd name="T19" fmla="*/ 129731 h 293"/>
              <a:gd name="T20" fmla="*/ 115296 w 497"/>
              <a:gd name="T21" fmla="*/ 98187 h 293"/>
              <a:gd name="T22" fmla="*/ 55847 w 497"/>
              <a:gd name="T23" fmla="*/ 98187 h 293"/>
              <a:gd name="T24" fmla="*/ 199517 w 497"/>
              <a:gd name="T25" fmla="*/ 86635 h 293"/>
              <a:gd name="T26" fmla="*/ 199517 w 497"/>
              <a:gd name="T27" fmla="*/ 86635 h 293"/>
              <a:gd name="T28" fmla="*/ 199517 w 497"/>
              <a:gd name="T29" fmla="*/ 19548 h 293"/>
              <a:gd name="T30" fmla="*/ 179700 w 497"/>
              <a:gd name="T31" fmla="*/ 0 h 293"/>
              <a:gd name="T32" fmla="*/ 79717 w 497"/>
              <a:gd name="T33" fmla="*/ 0 h 293"/>
              <a:gd name="T34" fmla="*/ 107640 w 497"/>
              <a:gd name="T35" fmla="*/ 27101 h 293"/>
              <a:gd name="T36" fmla="*/ 167540 w 497"/>
              <a:gd name="T37" fmla="*/ 27101 h 293"/>
              <a:gd name="T38" fmla="*/ 167540 w 497"/>
              <a:gd name="T39" fmla="*/ 86635 h 293"/>
              <a:gd name="T40" fmla="*/ 143670 w 497"/>
              <a:gd name="T41" fmla="*/ 86635 h 293"/>
              <a:gd name="T42" fmla="*/ 183303 w 497"/>
              <a:gd name="T43" fmla="*/ 129731 h 293"/>
              <a:gd name="T44" fmla="*/ 223387 w 497"/>
              <a:gd name="T45" fmla="*/ 86635 h 293"/>
              <a:gd name="T46" fmla="*/ 199517 w 497"/>
              <a:gd name="T47" fmla="*/ 86635 h 29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97" h="293">
                <a:moveTo>
                  <a:pt x="124" y="221"/>
                </a:moveTo>
                <a:lnTo>
                  <a:pt x="124" y="221"/>
                </a:lnTo>
                <a:cubicBezTo>
                  <a:pt x="124" y="97"/>
                  <a:pt x="124" y="97"/>
                  <a:pt x="124" y="97"/>
                </a:cubicBezTo>
                <a:cubicBezTo>
                  <a:pt x="177" y="97"/>
                  <a:pt x="177" y="97"/>
                  <a:pt x="177" y="97"/>
                </a:cubicBezTo>
                <a:cubicBezTo>
                  <a:pt x="88" y="0"/>
                  <a:pt x="88" y="0"/>
                  <a:pt x="88" y="0"/>
                </a:cubicBezTo>
                <a:cubicBezTo>
                  <a:pt x="0" y="97"/>
                  <a:pt x="0" y="97"/>
                  <a:pt x="0" y="97"/>
                </a:cubicBezTo>
                <a:cubicBezTo>
                  <a:pt x="53" y="97"/>
                  <a:pt x="53" y="97"/>
                  <a:pt x="53" y="97"/>
                </a:cubicBezTo>
                <a:cubicBezTo>
                  <a:pt x="53" y="248"/>
                  <a:pt x="53" y="248"/>
                  <a:pt x="53" y="248"/>
                </a:cubicBezTo>
                <a:cubicBezTo>
                  <a:pt x="53" y="274"/>
                  <a:pt x="71" y="292"/>
                  <a:pt x="97" y="292"/>
                </a:cubicBezTo>
                <a:cubicBezTo>
                  <a:pt x="319" y="292"/>
                  <a:pt x="319" y="292"/>
                  <a:pt x="319" y="292"/>
                </a:cubicBezTo>
                <a:cubicBezTo>
                  <a:pt x="256" y="221"/>
                  <a:pt x="256" y="221"/>
                  <a:pt x="256" y="221"/>
                </a:cubicBezTo>
                <a:lnTo>
                  <a:pt x="124" y="221"/>
                </a:lnTo>
                <a:close/>
                <a:moveTo>
                  <a:pt x="443" y="195"/>
                </a:moveTo>
                <a:lnTo>
                  <a:pt x="443" y="195"/>
                </a:lnTo>
                <a:cubicBezTo>
                  <a:pt x="443" y="44"/>
                  <a:pt x="443" y="44"/>
                  <a:pt x="443" y="44"/>
                </a:cubicBezTo>
                <a:cubicBezTo>
                  <a:pt x="443" y="17"/>
                  <a:pt x="425" y="0"/>
                  <a:pt x="399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239" y="61"/>
                  <a:pt x="239" y="61"/>
                  <a:pt x="239" y="61"/>
                </a:cubicBezTo>
                <a:cubicBezTo>
                  <a:pt x="372" y="61"/>
                  <a:pt x="372" y="61"/>
                  <a:pt x="372" y="61"/>
                </a:cubicBezTo>
                <a:cubicBezTo>
                  <a:pt x="372" y="195"/>
                  <a:pt x="372" y="195"/>
                  <a:pt x="372" y="195"/>
                </a:cubicBezTo>
                <a:cubicBezTo>
                  <a:pt x="319" y="195"/>
                  <a:pt x="319" y="195"/>
                  <a:pt x="319" y="195"/>
                </a:cubicBezTo>
                <a:cubicBezTo>
                  <a:pt x="407" y="292"/>
                  <a:pt x="407" y="292"/>
                  <a:pt x="407" y="292"/>
                </a:cubicBezTo>
                <a:cubicBezTo>
                  <a:pt x="496" y="195"/>
                  <a:pt x="496" y="195"/>
                  <a:pt x="496" y="195"/>
                </a:cubicBezTo>
                <a:lnTo>
                  <a:pt x="443" y="1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26" name="Freeform 154"/>
          <p:cNvSpPr>
            <a:spLocks noChangeArrowheads="1"/>
          </p:cNvSpPr>
          <p:nvPr/>
        </p:nvSpPr>
        <p:spPr bwMode="auto">
          <a:xfrm>
            <a:off x="17811092" y="6419140"/>
            <a:ext cx="430922" cy="584520"/>
          </a:xfrm>
          <a:custGeom>
            <a:avLst/>
            <a:gdLst>
              <a:gd name="T0" fmla="*/ 156272 w 355"/>
              <a:gd name="T1" fmla="*/ 58950 h 487"/>
              <a:gd name="T2" fmla="*/ 156272 w 355"/>
              <a:gd name="T3" fmla="*/ 58950 h 487"/>
              <a:gd name="T4" fmla="*/ 52392 w 355"/>
              <a:gd name="T5" fmla="*/ 7592 h 487"/>
              <a:gd name="T6" fmla="*/ 4065 w 355"/>
              <a:gd name="T7" fmla="*/ 23669 h 487"/>
              <a:gd name="T8" fmla="*/ 0 w 355"/>
              <a:gd name="T9" fmla="*/ 35280 h 487"/>
              <a:gd name="T10" fmla="*/ 4065 w 355"/>
              <a:gd name="T11" fmla="*/ 154073 h 487"/>
              <a:gd name="T12" fmla="*/ 8130 w 355"/>
              <a:gd name="T13" fmla="*/ 162111 h 487"/>
              <a:gd name="T14" fmla="*/ 100267 w 355"/>
              <a:gd name="T15" fmla="*/ 217041 h 487"/>
              <a:gd name="T16" fmla="*/ 104332 w 355"/>
              <a:gd name="T17" fmla="*/ 217041 h 487"/>
              <a:gd name="T18" fmla="*/ 108397 w 355"/>
              <a:gd name="T19" fmla="*/ 217041 h 487"/>
              <a:gd name="T20" fmla="*/ 112010 w 355"/>
              <a:gd name="T21" fmla="*/ 213469 h 487"/>
              <a:gd name="T22" fmla="*/ 112010 w 355"/>
              <a:gd name="T23" fmla="*/ 90657 h 487"/>
              <a:gd name="T24" fmla="*/ 108397 w 355"/>
              <a:gd name="T25" fmla="*/ 82619 h 487"/>
              <a:gd name="T26" fmla="*/ 19873 w 355"/>
              <a:gd name="T27" fmla="*/ 31261 h 487"/>
              <a:gd name="T28" fmla="*/ 32067 w 355"/>
              <a:gd name="T29" fmla="*/ 23669 h 487"/>
              <a:gd name="T30" fmla="*/ 48327 w 355"/>
              <a:gd name="T31" fmla="*/ 19650 h 487"/>
              <a:gd name="T32" fmla="*/ 135948 w 355"/>
              <a:gd name="T33" fmla="*/ 66988 h 487"/>
              <a:gd name="T34" fmla="*/ 140013 w 355"/>
              <a:gd name="T35" fmla="*/ 71007 h 487"/>
              <a:gd name="T36" fmla="*/ 140013 w 355"/>
              <a:gd name="T37" fmla="*/ 189800 h 487"/>
              <a:gd name="T38" fmla="*/ 148142 w 355"/>
              <a:gd name="T39" fmla="*/ 197392 h 487"/>
              <a:gd name="T40" fmla="*/ 159885 w 355"/>
              <a:gd name="T41" fmla="*/ 189800 h 487"/>
              <a:gd name="T42" fmla="*/ 159885 w 355"/>
              <a:gd name="T43" fmla="*/ 62969 h 487"/>
              <a:gd name="T44" fmla="*/ 156272 w 355"/>
              <a:gd name="T45" fmla="*/ 58950 h 487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355" h="487">
                <a:moveTo>
                  <a:pt x="346" y="132"/>
                </a:moveTo>
                <a:lnTo>
                  <a:pt x="346" y="132"/>
                </a:lnTo>
                <a:cubicBezTo>
                  <a:pt x="116" y="17"/>
                  <a:pt x="116" y="17"/>
                  <a:pt x="116" y="17"/>
                </a:cubicBezTo>
                <a:cubicBezTo>
                  <a:pt x="89" y="0"/>
                  <a:pt x="27" y="25"/>
                  <a:pt x="9" y="53"/>
                </a:cubicBezTo>
                <a:cubicBezTo>
                  <a:pt x="0" y="70"/>
                  <a:pt x="0" y="79"/>
                  <a:pt x="0" y="79"/>
                </a:cubicBezTo>
                <a:cubicBezTo>
                  <a:pt x="9" y="345"/>
                  <a:pt x="9" y="345"/>
                  <a:pt x="9" y="345"/>
                </a:cubicBezTo>
                <a:cubicBezTo>
                  <a:pt x="9" y="345"/>
                  <a:pt x="18" y="354"/>
                  <a:pt x="18" y="363"/>
                </a:cubicBezTo>
                <a:cubicBezTo>
                  <a:pt x="36" y="363"/>
                  <a:pt x="222" y="486"/>
                  <a:pt x="222" y="486"/>
                </a:cubicBezTo>
                <a:cubicBezTo>
                  <a:pt x="231" y="486"/>
                  <a:pt x="231" y="486"/>
                  <a:pt x="231" y="486"/>
                </a:cubicBezTo>
                <a:cubicBezTo>
                  <a:pt x="240" y="486"/>
                  <a:pt x="240" y="486"/>
                  <a:pt x="240" y="486"/>
                </a:cubicBezTo>
                <a:cubicBezTo>
                  <a:pt x="248" y="486"/>
                  <a:pt x="248" y="478"/>
                  <a:pt x="248" y="478"/>
                </a:cubicBezTo>
                <a:cubicBezTo>
                  <a:pt x="248" y="203"/>
                  <a:pt x="248" y="203"/>
                  <a:pt x="248" y="203"/>
                </a:cubicBezTo>
                <a:cubicBezTo>
                  <a:pt x="248" y="194"/>
                  <a:pt x="248" y="194"/>
                  <a:pt x="240" y="185"/>
                </a:cubicBezTo>
                <a:cubicBezTo>
                  <a:pt x="44" y="70"/>
                  <a:pt x="44" y="70"/>
                  <a:pt x="44" y="70"/>
                </a:cubicBezTo>
                <a:cubicBezTo>
                  <a:pt x="44" y="70"/>
                  <a:pt x="53" y="61"/>
                  <a:pt x="71" y="53"/>
                </a:cubicBezTo>
                <a:cubicBezTo>
                  <a:pt x="89" y="44"/>
                  <a:pt x="97" y="44"/>
                  <a:pt x="107" y="44"/>
                </a:cubicBezTo>
                <a:cubicBezTo>
                  <a:pt x="107" y="44"/>
                  <a:pt x="293" y="150"/>
                  <a:pt x="301" y="150"/>
                </a:cubicBezTo>
                <a:cubicBezTo>
                  <a:pt x="310" y="159"/>
                  <a:pt x="310" y="159"/>
                  <a:pt x="310" y="159"/>
                </a:cubicBezTo>
                <a:cubicBezTo>
                  <a:pt x="310" y="168"/>
                  <a:pt x="310" y="425"/>
                  <a:pt x="310" y="425"/>
                </a:cubicBezTo>
                <a:cubicBezTo>
                  <a:pt x="310" y="433"/>
                  <a:pt x="319" y="442"/>
                  <a:pt x="328" y="442"/>
                </a:cubicBezTo>
                <a:cubicBezTo>
                  <a:pt x="337" y="442"/>
                  <a:pt x="354" y="433"/>
                  <a:pt x="354" y="425"/>
                </a:cubicBezTo>
                <a:cubicBezTo>
                  <a:pt x="354" y="141"/>
                  <a:pt x="354" y="141"/>
                  <a:pt x="354" y="141"/>
                </a:cubicBezTo>
                <a:lnTo>
                  <a:pt x="346" y="132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27" name="Freeform 155"/>
          <p:cNvSpPr>
            <a:spLocks noChangeArrowheads="1"/>
          </p:cNvSpPr>
          <p:nvPr/>
        </p:nvSpPr>
        <p:spPr bwMode="auto">
          <a:xfrm>
            <a:off x="21322474" y="8821218"/>
            <a:ext cx="554654" cy="601584"/>
          </a:xfrm>
          <a:custGeom>
            <a:avLst/>
            <a:gdLst>
              <a:gd name="T0" fmla="*/ 35366 w 461"/>
              <a:gd name="T1" fmla="*/ 4053 h 497"/>
              <a:gd name="T2" fmla="*/ 35366 w 461"/>
              <a:gd name="T3" fmla="*/ 4053 h 497"/>
              <a:gd name="T4" fmla="*/ 31784 w 461"/>
              <a:gd name="T5" fmla="*/ 4053 h 497"/>
              <a:gd name="T6" fmla="*/ 0 w 461"/>
              <a:gd name="T7" fmla="*/ 87823 h 497"/>
              <a:gd name="T8" fmla="*/ 35366 w 461"/>
              <a:gd name="T9" fmla="*/ 123403 h 497"/>
              <a:gd name="T10" fmla="*/ 71179 w 461"/>
              <a:gd name="T11" fmla="*/ 87823 h 497"/>
              <a:gd name="T12" fmla="*/ 35366 w 461"/>
              <a:gd name="T13" fmla="*/ 4053 h 497"/>
              <a:gd name="T14" fmla="*/ 174591 w 461"/>
              <a:gd name="T15" fmla="*/ 4053 h 497"/>
              <a:gd name="T16" fmla="*/ 174591 w 461"/>
              <a:gd name="T17" fmla="*/ 4053 h 497"/>
              <a:gd name="T18" fmla="*/ 170562 w 461"/>
              <a:gd name="T19" fmla="*/ 4053 h 497"/>
              <a:gd name="T20" fmla="*/ 134748 w 461"/>
              <a:gd name="T21" fmla="*/ 87823 h 497"/>
              <a:gd name="T22" fmla="*/ 170562 w 461"/>
              <a:gd name="T23" fmla="*/ 123403 h 497"/>
              <a:gd name="T24" fmla="*/ 205927 w 461"/>
              <a:gd name="T25" fmla="*/ 87823 h 497"/>
              <a:gd name="T26" fmla="*/ 174591 w 461"/>
              <a:gd name="T27" fmla="*/ 4053 h 497"/>
              <a:gd name="T28" fmla="*/ 102964 w 461"/>
              <a:gd name="T29" fmla="*/ 99533 h 497"/>
              <a:gd name="T30" fmla="*/ 102964 w 461"/>
              <a:gd name="T31" fmla="*/ 99533 h 497"/>
              <a:gd name="T32" fmla="*/ 67150 w 461"/>
              <a:gd name="T33" fmla="*/ 187807 h 497"/>
              <a:gd name="T34" fmla="*/ 102964 w 461"/>
              <a:gd name="T35" fmla="*/ 223387 h 497"/>
              <a:gd name="T36" fmla="*/ 138777 w 461"/>
              <a:gd name="T37" fmla="*/ 187807 h 497"/>
              <a:gd name="T38" fmla="*/ 102964 w 461"/>
              <a:gd name="T39" fmla="*/ 99533 h 49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61" h="497">
                <a:moveTo>
                  <a:pt x="79" y="9"/>
                </a:moveTo>
                <a:lnTo>
                  <a:pt x="79" y="9"/>
                </a:lnTo>
                <a:cubicBezTo>
                  <a:pt x="79" y="0"/>
                  <a:pt x="71" y="0"/>
                  <a:pt x="71" y="9"/>
                </a:cubicBezTo>
                <a:cubicBezTo>
                  <a:pt x="62" y="107"/>
                  <a:pt x="0" y="124"/>
                  <a:pt x="0" y="195"/>
                </a:cubicBezTo>
                <a:cubicBezTo>
                  <a:pt x="0" y="239"/>
                  <a:pt x="35" y="274"/>
                  <a:pt x="79" y="274"/>
                </a:cubicBezTo>
                <a:cubicBezTo>
                  <a:pt x="124" y="274"/>
                  <a:pt x="159" y="239"/>
                  <a:pt x="159" y="195"/>
                </a:cubicBezTo>
                <a:cubicBezTo>
                  <a:pt x="159" y="124"/>
                  <a:pt x="88" y="107"/>
                  <a:pt x="79" y="9"/>
                </a:cubicBezTo>
                <a:close/>
                <a:moveTo>
                  <a:pt x="390" y="9"/>
                </a:moveTo>
                <a:lnTo>
                  <a:pt x="390" y="9"/>
                </a:lnTo>
                <a:cubicBezTo>
                  <a:pt x="390" y="0"/>
                  <a:pt x="381" y="0"/>
                  <a:pt x="381" y="9"/>
                </a:cubicBezTo>
                <a:cubicBezTo>
                  <a:pt x="363" y="107"/>
                  <a:pt x="301" y="124"/>
                  <a:pt x="301" y="195"/>
                </a:cubicBezTo>
                <a:cubicBezTo>
                  <a:pt x="301" y="239"/>
                  <a:pt x="336" y="274"/>
                  <a:pt x="381" y="274"/>
                </a:cubicBezTo>
                <a:cubicBezTo>
                  <a:pt x="425" y="274"/>
                  <a:pt x="460" y="239"/>
                  <a:pt x="460" y="195"/>
                </a:cubicBezTo>
                <a:cubicBezTo>
                  <a:pt x="460" y="124"/>
                  <a:pt x="398" y="107"/>
                  <a:pt x="390" y="9"/>
                </a:cubicBezTo>
                <a:close/>
                <a:moveTo>
                  <a:pt x="230" y="221"/>
                </a:moveTo>
                <a:lnTo>
                  <a:pt x="230" y="221"/>
                </a:lnTo>
                <a:cubicBezTo>
                  <a:pt x="212" y="328"/>
                  <a:pt x="150" y="345"/>
                  <a:pt x="150" y="417"/>
                </a:cubicBezTo>
                <a:cubicBezTo>
                  <a:pt x="150" y="461"/>
                  <a:pt x="185" y="496"/>
                  <a:pt x="230" y="496"/>
                </a:cubicBezTo>
                <a:cubicBezTo>
                  <a:pt x="275" y="496"/>
                  <a:pt x="310" y="461"/>
                  <a:pt x="310" y="417"/>
                </a:cubicBezTo>
                <a:cubicBezTo>
                  <a:pt x="310" y="345"/>
                  <a:pt x="247" y="328"/>
                  <a:pt x="230" y="2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28" name="Freeform 156"/>
          <p:cNvSpPr>
            <a:spLocks noChangeArrowheads="1"/>
          </p:cNvSpPr>
          <p:nvPr/>
        </p:nvSpPr>
        <p:spPr bwMode="auto">
          <a:xfrm>
            <a:off x="20243034" y="8821218"/>
            <a:ext cx="315726" cy="601584"/>
          </a:xfrm>
          <a:custGeom>
            <a:avLst/>
            <a:gdLst>
              <a:gd name="T0" fmla="*/ 85677 w 266"/>
              <a:gd name="T1" fmla="*/ 111693 h 497"/>
              <a:gd name="T2" fmla="*/ 85677 w 266"/>
              <a:gd name="T3" fmla="*/ 111693 h 497"/>
              <a:gd name="T4" fmla="*/ 85677 w 266"/>
              <a:gd name="T5" fmla="*/ 11710 h 497"/>
              <a:gd name="T6" fmla="*/ 74195 w 266"/>
              <a:gd name="T7" fmla="*/ 0 h 497"/>
              <a:gd name="T8" fmla="*/ 38864 w 266"/>
              <a:gd name="T9" fmla="*/ 0 h 497"/>
              <a:gd name="T10" fmla="*/ 31356 w 266"/>
              <a:gd name="T11" fmla="*/ 11710 h 497"/>
              <a:gd name="T12" fmla="*/ 31356 w 266"/>
              <a:gd name="T13" fmla="*/ 111693 h 497"/>
              <a:gd name="T14" fmla="*/ 0 w 266"/>
              <a:gd name="T15" fmla="*/ 163937 h 497"/>
              <a:gd name="T16" fmla="*/ 58296 w 266"/>
              <a:gd name="T17" fmla="*/ 223387 h 497"/>
              <a:gd name="T18" fmla="*/ 117033 w 266"/>
              <a:gd name="T19" fmla="*/ 163937 h 497"/>
              <a:gd name="T20" fmla="*/ 85677 w 266"/>
              <a:gd name="T21" fmla="*/ 111693 h 497"/>
              <a:gd name="T22" fmla="*/ 58296 w 266"/>
              <a:gd name="T23" fmla="*/ 203570 h 497"/>
              <a:gd name="T24" fmla="*/ 58296 w 266"/>
              <a:gd name="T25" fmla="*/ 203570 h 497"/>
              <a:gd name="T26" fmla="*/ 19432 w 266"/>
              <a:gd name="T27" fmla="*/ 163937 h 497"/>
              <a:gd name="T28" fmla="*/ 46813 w 266"/>
              <a:gd name="T29" fmla="*/ 127456 h 497"/>
              <a:gd name="T30" fmla="*/ 46813 w 266"/>
              <a:gd name="T31" fmla="*/ 44137 h 497"/>
              <a:gd name="T32" fmla="*/ 70220 w 266"/>
              <a:gd name="T33" fmla="*/ 44137 h 497"/>
              <a:gd name="T34" fmla="*/ 70220 w 266"/>
              <a:gd name="T35" fmla="*/ 127456 h 497"/>
              <a:gd name="T36" fmla="*/ 93627 w 266"/>
              <a:gd name="T37" fmla="*/ 163937 h 497"/>
              <a:gd name="T38" fmla="*/ 58296 w 266"/>
              <a:gd name="T39" fmla="*/ 203570 h 49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66" h="497">
                <a:moveTo>
                  <a:pt x="194" y="248"/>
                </a:moveTo>
                <a:lnTo>
                  <a:pt x="194" y="248"/>
                </a:lnTo>
                <a:cubicBezTo>
                  <a:pt x="194" y="26"/>
                  <a:pt x="194" y="26"/>
                  <a:pt x="194" y="26"/>
                </a:cubicBezTo>
                <a:cubicBezTo>
                  <a:pt x="194" y="17"/>
                  <a:pt x="185" y="0"/>
                  <a:pt x="16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71" y="0"/>
                  <a:pt x="71" y="17"/>
                  <a:pt x="71" y="26"/>
                </a:cubicBezTo>
                <a:cubicBezTo>
                  <a:pt x="71" y="248"/>
                  <a:pt x="71" y="248"/>
                  <a:pt x="71" y="248"/>
                </a:cubicBezTo>
                <a:cubicBezTo>
                  <a:pt x="26" y="266"/>
                  <a:pt x="0" y="310"/>
                  <a:pt x="0" y="364"/>
                </a:cubicBezTo>
                <a:cubicBezTo>
                  <a:pt x="0" y="443"/>
                  <a:pt x="62" y="496"/>
                  <a:pt x="132" y="496"/>
                </a:cubicBezTo>
                <a:cubicBezTo>
                  <a:pt x="204" y="496"/>
                  <a:pt x="265" y="443"/>
                  <a:pt x="265" y="364"/>
                </a:cubicBezTo>
                <a:cubicBezTo>
                  <a:pt x="265" y="310"/>
                  <a:pt x="239" y="266"/>
                  <a:pt x="194" y="248"/>
                </a:cubicBezTo>
                <a:close/>
                <a:moveTo>
                  <a:pt x="132" y="452"/>
                </a:moveTo>
                <a:lnTo>
                  <a:pt x="132" y="452"/>
                </a:lnTo>
                <a:cubicBezTo>
                  <a:pt x="88" y="452"/>
                  <a:pt x="44" y="408"/>
                  <a:pt x="44" y="364"/>
                </a:cubicBezTo>
                <a:cubicBezTo>
                  <a:pt x="44" y="328"/>
                  <a:pt x="71" y="292"/>
                  <a:pt x="106" y="283"/>
                </a:cubicBezTo>
                <a:cubicBezTo>
                  <a:pt x="106" y="98"/>
                  <a:pt x="106" y="98"/>
                  <a:pt x="106" y="98"/>
                </a:cubicBezTo>
                <a:cubicBezTo>
                  <a:pt x="159" y="98"/>
                  <a:pt x="159" y="98"/>
                  <a:pt x="159" y="98"/>
                </a:cubicBezTo>
                <a:cubicBezTo>
                  <a:pt x="159" y="283"/>
                  <a:pt x="159" y="283"/>
                  <a:pt x="159" y="283"/>
                </a:cubicBezTo>
                <a:cubicBezTo>
                  <a:pt x="194" y="292"/>
                  <a:pt x="212" y="328"/>
                  <a:pt x="212" y="364"/>
                </a:cubicBezTo>
                <a:cubicBezTo>
                  <a:pt x="212" y="408"/>
                  <a:pt x="177" y="452"/>
                  <a:pt x="132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29" name="Freeform 158"/>
          <p:cNvSpPr>
            <a:spLocks noChangeArrowheads="1"/>
          </p:cNvSpPr>
          <p:nvPr/>
        </p:nvSpPr>
        <p:spPr bwMode="auto">
          <a:xfrm>
            <a:off x="18877733" y="3027223"/>
            <a:ext cx="601584" cy="281594"/>
          </a:xfrm>
          <a:custGeom>
            <a:avLst/>
            <a:gdLst>
              <a:gd name="T0" fmla="*/ 171143 w 497"/>
              <a:gd name="T1" fmla="*/ 0 h 232"/>
              <a:gd name="T2" fmla="*/ 171143 w 497"/>
              <a:gd name="T3" fmla="*/ 0 h 232"/>
              <a:gd name="T4" fmla="*/ 119800 w 497"/>
              <a:gd name="T5" fmla="*/ 51936 h 232"/>
              <a:gd name="T6" fmla="*/ 127456 w 497"/>
              <a:gd name="T7" fmla="*/ 84001 h 232"/>
              <a:gd name="T8" fmla="*/ 91426 w 497"/>
              <a:gd name="T9" fmla="*/ 84001 h 232"/>
              <a:gd name="T10" fmla="*/ 103587 w 497"/>
              <a:gd name="T11" fmla="*/ 51936 h 232"/>
              <a:gd name="T12" fmla="*/ 51343 w 497"/>
              <a:gd name="T13" fmla="*/ 0 h 232"/>
              <a:gd name="T14" fmla="*/ 0 w 497"/>
              <a:gd name="T15" fmla="*/ 51936 h 232"/>
              <a:gd name="T16" fmla="*/ 51343 w 497"/>
              <a:gd name="T17" fmla="*/ 104323 h 232"/>
              <a:gd name="T18" fmla="*/ 171143 w 497"/>
              <a:gd name="T19" fmla="*/ 104323 h 232"/>
              <a:gd name="T20" fmla="*/ 223387 w 497"/>
              <a:gd name="T21" fmla="*/ 51936 h 232"/>
              <a:gd name="T22" fmla="*/ 171143 w 497"/>
              <a:gd name="T23" fmla="*/ 0 h 232"/>
              <a:gd name="T24" fmla="*/ 23870 w 497"/>
              <a:gd name="T25" fmla="*/ 51936 h 232"/>
              <a:gd name="T26" fmla="*/ 23870 w 497"/>
              <a:gd name="T27" fmla="*/ 51936 h 232"/>
              <a:gd name="T28" fmla="*/ 51343 w 497"/>
              <a:gd name="T29" fmla="*/ 23936 h 232"/>
              <a:gd name="T30" fmla="*/ 79717 w 497"/>
              <a:gd name="T31" fmla="*/ 51936 h 232"/>
              <a:gd name="T32" fmla="*/ 51343 w 497"/>
              <a:gd name="T33" fmla="*/ 84001 h 232"/>
              <a:gd name="T34" fmla="*/ 23870 w 497"/>
              <a:gd name="T35" fmla="*/ 51936 h 232"/>
              <a:gd name="T36" fmla="*/ 171143 w 497"/>
              <a:gd name="T37" fmla="*/ 84001 h 232"/>
              <a:gd name="T38" fmla="*/ 171143 w 497"/>
              <a:gd name="T39" fmla="*/ 84001 h 232"/>
              <a:gd name="T40" fmla="*/ 143670 w 497"/>
              <a:gd name="T41" fmla="*/ 51936 h 232"/>
              <a:gd name="T42" fmla="*/ 171143 w 497"/>
              <a:gd name="T43" fmla="*/ 23936 h 232"/>
              <a:gd name="T44" fmla="*/ 199066 w 497"/>
              <a:gd name="T45" fmla="*/ 51936 h 232"/>
              <a:gd name="T46" fmla="*/ 171143 w 497"/>
              <a:gd name="T47" fmla="*/ 84001 h 23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97" h="232">
                <a:moveTo>
                  <a:pt x="380" y="0"/>
                </a:moveTo>
                <a:lnTo>
                  <a:pt x="380" y="0"/>
                </a:lnTo>
                <a:cubicBezTo>
                  <a:pt x="319" y="0"/>
                  <a:pt x="266" y="53"/>
                  <a:pt x="266" y="115"/>
                </a:cubicBezTo>
                <a:cubicBezTo>
                  <a:pt x="266" y="141"/>
                  <a:pt x="274" y="168"/>
                  <a:pt x="283" y="186"/>
                </a:cubicBezTo>
                <a:cubicBezTo>
                  <a:pt x="203" y="186"/>
                  <a:pt x="203" y="186"/>
                  <a:pt x="203" y="186"/>
                </a:cubicBezTo>
                <a:cubicBezTo>
                  <a:pt x="221" y="168"/>
                  <a:pt x="230" y="141"/>
                  <a:pt x="230" y="115"/>
                </a:cubicBezTo>
                <a:cubicBezTo>
                  <a:pt x="230" y="53"/>
                  <a:pt x="177" y="0"/>
                  <a:pt x="114" y="0"/>
                </a:cubicBezTo>
                <a:cubicBezTo>
                  <a:pt x="53" y="0"/>
                  <a:pt x="0" y="53"/>
                  <a:pt x="0" y="115"/>
                </a:cubicBezTo>
                <a:cubicBezTo>
                  <a:pt x="0" y="177"/>
                  <a:pt x="53" y="231"/>
                  <a:pt x="114" y="231"/>
                </a:cubicBezTo>
                <a:cubicBezTo>
                  <a:pt x="380" y="231"/>
                  <a:pt x="380" y="231"/>
                  <a:pt x="380" y="231"/>
                </a:cubicBezTo>
                <a:cubicBezTo>
                  <a:pt x="442" y="231"/>
                  <a:pt x="496" y="177"/>
                  <a:pt x="496" y="115"/>
                </a:cubicBezTo>
                <a:cubicBezTo>
                  <a:pt x="496" y="53"/>
                  <a:pt x="442" y="0"/>
                  <a:pt x="380" y="0"/>
                </a:cubicBezTo>
                <a:close/>
                <a:moveTo>
                  <a:pt x="53" y="115"/>
                </a:moveTo>
                <a:lnTo>
                  <a:pt x="53" y="115"/>
                </a:lnTo>
                <a:cubicBezTo>
                  <a:pt x="53" y="80"/>
                  <a:pt x="79" y="53"/>
                  <a:pt x="114" y="53"/>
                </a:cubicBezTo>
                <a:cubicBezTo>
                  <a:pt x="150" y="53"/>
                  <a:pt x="177" y="80"/>
                  <a:pt x="177" y="115"/>
                </a:cubicBezTo>
                <a:cubicBezTo>
                  <a:pt x="177" y="150"/>
                  <a:pt x="150" y="186"/>
                  <a:pt x="114" y="186"/>
                </a:cubicBezTo>
                <a:cubicBezTo>
                  <a:pt x="79" y="186"/>
                  <a:pt x="53" y="150"/>
                  <a:pt x="53" y="115"/>
                </a:cubicBezTo>
                <a:close/>
                <a:moveTo>
                  <a:pt x="380" y="186"/>
                </a:moveTo>
                <a:lnTo>
                  <a:pt x="380" y="186"/>
                </a:lnTo>
                <a:cubicBezTo>
                  <a:pt x="345" y="186"/>
                  <a:pt x="319" y="150"/>
                  <a:pt x="319" y="115"/>
                </a:cubicBezTo>
                <a:cubicBezTo>
                  <a:pt x="319" y="80"/>
                  <a:pt x="345" y="53"/>
                  <a:pt x="380" y="53"/>
                </a:cubicBezTo>
                <a:cubicBezTo>
                  <a:pt x="416" y="53"/>
                  <a:pt x="442" y="80"/>
                  <a:pt x="442" y="115"/>
                </a:cubicBezTo>
                <a:cubicBezTo>
                  <a:pt x="442" y="150"/>
                  <a:pt x="416" y="186"/>
                  <a:pt x="380" y="1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30" name="Freeform 159"/>
          <p:cNvSpPr>
            <a:spLocks noChangeArrowheads="1"/>
          </p:cNvSpPr>
          <p:nvPr/>
        </p:nvSpPr>
        <p:spPr bwMode="auto">
          <a:xfrm>
            <a:off x="22470181" y="5356766"/>
            <a:ext cx="601584" cy="413856"/>
          </a:xfrm>
          <a:custGeom>
            <a:avLst/>
            <a:gdLst>
              <a:gd name="T0" fmla="*/ 199517 w 497"/>
              <a:gd name="T1" fmla="*/ 0 h 346"/>
              <a:gd name="T2" fmla="*/ 199517 w 497"/>
              <a:gd name="T3" fmla="*/ 0 h 346"/>
              <a:gd name="T4" fmla="*/ 95480 w 497"/>
              <a:gd name="T5" fmla="*/ 0 h 346"/>
              <a:gd name="T6" fmla="*/ 79717 w 497"/>
              <a:gd name="T7" fmla="*/ 3560 h 346"/>
              <a:gd name="T8" fmla="*/ 4053 w 497"/>
              <a:gd name="T9" fmla="*/ 70763 h 346"/>
              <a:gd name="T10" fmla="*/ 4053 w 497"/>
              <a:gd name="T11" fmla="*/ 82779 h 346"/>
              <a:gd name="T12" fmla="*/ 79717 w 497"/>
              <a:gd name="T13" fmla="*/ 145531 h 346"/>
              <a:gd name="T14" fmla="*/ 95480 w 497"/>
              <a:gd name="T15" fmla="*/ 153542 h 346"/>
              <a:gd name="T16" fmla="*/ 199517 w 497"/>
              <a:gd name="T17" fmla="*/ 153542 h 346"/>
              <a:gd name="T18" fmla="*/ 223387 w 497"/>
              <a:gd name="T19" fmla="*/ 129954 h 346"/>
              <a:gd name="T20" fmla="*/ 223387 w 497"/>
              <a:gd name="T21" fmla="*/ 19582 h 346"/>
              <a:gd name="T22" fmla="*/ 199517 w 497"/>
              <a:gd name="T23" fmla="*/ 0 h 346"/>
              <a:gd name="T24" fmla="*/ 167540 w 497"/>
              <a:gd name="T25" fmla="*/ 121943 h 346"/>
              <a:gd name="T26" fmla="*/ 167540 w 497"/>
              <a:gd name="T27" fmla="*/ 121943 h 346"/>
              <a:gd name="T28" fmla="*/ 139166 w 497"/>
              <a:gd name="T29" fmla="*/ 90790 h 346"/>
              <a:gd name="T30" fmla="*/ 111693 w 497"/>
              <a:gd name="T31" fmla="*/ 121943 h 346"/>
              <a:gd name="T32" fmla="*/ 95480 w 497"/>
              <a:gd name="T33" fmla="*/ 102361 h 346"/>
              <a:gd name="T34" fmla="*/ 123403 w 497"/>
              <a:gd name="T35" fmla="*/ 74768 h 346"/>
              <a:gd name="T36" fmla="*/ 95480 w 497"/>
              <a:gd name="T37" fmla="*/ 47175 h 346"/>
              <a:gd name="T38" fmla="*/ 111693 w 497"/>
              <a:gd name="T39" fmla="*/ 31153 h 346"/>
              <a:gd name="T40" fmla="*/ 139166 w 497"/>
              <a:gd name="T41" fmla="*/ 59192 h 346"/>
              <a:gd name="T42" fmla="*/ 167540 w 497"/>
              <a:gd name="T43" fmla="*/ 31153 h 346"/>
              <a:gd name="T44" fmla="*/ 187357 w 497"/>
              <a:gd name="T45" fmla="*/ 47175 h 346"/>
              <a:gd name="T46" fmla="*/ 155830 w 497"/>
              <a:gd name="T47" fmla="*/ 74768 h 346"/>
              <a:gd name="T48" fmla="*/ 187357 w 497"/>
              <a:gd name="T49" fmla="*/ 102361 h 346"/>
              <a:gd name="T50" fmla="*/ 167540 w 497"/>
              <a:gd name="T51" fmla="*/ 121943 h 34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97" h="346">
                <a:moveTo>
                  <a:pt x="443" y="0"/>
                </a:moveTo>
                <a:lnTo>
                  <a:pt x="443" y="0"/>
                </a:lnTo>
                <a:cubicBezTo>
                  <a:pt x="212" y="0"/>
                  <a:pt x="212" y="0"/>
                  <a:pt x="212" y="0"/>
                </a:cubicBezTo>
                <a:cubicBezTo>
                  <a:pt x="195" y="0"/>
                  <a:pt x="186" y="0"/>
                  <a:pt x="177" y="8"/>
                </a:cubicBezTo>
                <a:cubicBezTo>
                  <a:pt x="9" y="159"/>
                  <a:pt x="9" y="159"/>
                  <a:pt x="9" y="159"/>
                </a:cubicBezTo>
                <a:cubicBezTo>
                  <a:pt x="0" y="168"/>
                  <a:pt x="0" y="177"/>
                  <a:pt x="9" y="186"/>
                </a:cubicBezTo>
                <a:cubicBezTo>
                  <a:pt x="177" y="327"/>
                  <a:pt x="177" y="327"/>
                  <a:pt x="177" y="327"/>
                </a:cubicBezTo>
                <a:cubicBezTo>
                  <a:pt x="186" y="336"/>
                  <a:pt x="195" y="345"/>
                  <a:pt x="212" y="345"/>
                </a:cubicBezTo>
                <a:cubicBezTo>
                  <a:pt x="443" y="345"/>
                  <a:pt x="443" y="345"/>
                  <a:pt x="443" y="345"/>
                </a:cubicBezTo>
                <a:cubicBezTo>
                  <a:pt x="469" y="345"/>
                  <a:pt x="496" y="319"/>
                  <a:pt x="496" y="292"/>
                </a:cubicBezTo>
                <a:cubicBezTo>
                  <a:pt x="496" y="44"/>
                  <a:pt x="496" y="44"/>
                  <a:pt x="496" y="44"/>
                </a:cubicBezTo>
                <a:cubicBezTo>
                  <a:pt x="496" y="17"/>
                  <a:pt x="469" y="0"/>
                  <a:pt x="443" y="0"/>
                </a:cubicBezTo>
                <a:close/>
                <a:moveTo>
                  <a:pt x="372" y="274"/>
                </a:moveTo>
                <a:lnTo>
                  <a:pt x="372" y="274"/>
                </a:lnTo>
                <a:cubicBezTo>
                  <a:pt x="309" y="204"/>
                  <a:pt x="309" y="204"/>
                  <a:pt x="309" y="204"/>
                </a:cubicBezTo>
                <a:cubicBezTo>
                  <a:pt x="248" y="274"/>
                  <a:pt x="248" y="274"/>
                  <a:pt x="248" y="274"/>
                </a:cubicBezTo>
                <a:cubicBezTo>
                  <a:pt x="212" y="230"/>
                  <a:pt x="212" y="230"/>
                  <a:pt x="212" y="230"/>
                </a:cubicBezTo>
                <a:cubicBezTo>
                  <a:pt x="274" y="168"/>
                  <a:pt x="274" y="168"/>
                  <a:pt x="274" y="168"/>
                </a:cubicBezTo>
                <a:cubicBezTo>
                  <a:pt x="212" y="106"/>
                  <a:pt x="212" y="106"/>
                  <a:pt x="212" y="106"/>
                </a:cubicBezTo>
                <a:cubicBezTo>
                  <a:pt x="248" y="70"/>
                  <a:pt x="248" y="70"/>
                  <a:pt x="248" y="70"/>
                </a:cubicBezTo>
                <a:cubicBezTo>
                  <a:pt x="309" y="133"/>
                  <a:pt x="309" y="133"/>
                  <a:pt x="309" y="133"/>
                </a:cubicBezTo>
                <a:cubicBezTo>
                  <a:pt x="372" y="70"/>
                  <a:pt x="372" y="70"/>
                  <a:pt x="372" y="70"/>
                </a:cubicBezTo>
                <a:cubicBezTo>
                  <a:pt x="416" y="106"/>
                  <a:pt x="416" y="106"/>
                  <a:pt x="416" y="106"/>
                </a:cubicBezTo>
                <a:cubicBezTo>
                  <a:pt x="346" y="168"/>
                  <a:pt x="346" y="168"/>
                  <a:pt x="346" y="168"/>
                </a:cubicBezTo>
                <a:cubicBezTo>
                  <a:pt x="416" y="230"/>
                  <a:pt x="416" y="230"/>
                  <a:pt x="416" y="230"/>
                </a:cubicBezTo>
                <a:lnTo>
                  <a:pt x="372" y="2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31" name="Freeform 160"/>
          <p:cNvSpPr>
            <a:spLocks noChangeArrowheads="1"/>
          </p:cNvSpPr>
          <p:nvPr/>
        </p:nvSpPr>
        <p:spPr bwMode="auto">
          <a:xfrm>
            <a:off x="16552454" y="7656444"/>
            <a:ext cx="558922" cy="482124"/>
          </a:xfrm>
          <a:custGeom>
            <a:avLst/>
            <a:gdLst>
              <a:gd name="T0" fmla="*/ 19849 w 461"/>
              <a:gd name="T1" fmla="*/ 55610 h 400"/>
              <a:gd name="T2" fmla="*/ 19849 w 461"/>
              <a:gd name="T3" fmla="*/ 55610 h 400"/>
              <a:gd name="T4" fmla="*/ 99696 w 461"/>
              <a:gd name="T5" fmla="*/ 47538 h 400"/>
              <a:gd name="T6" fmla="*/ 147965 w 461"/>
              <a:gd name="T7" fmla="*/ 63683 h 400"/>
              <a:gd name="T8" fmla="*/ 199843 w 461"/>
              <a:gd name="T9" fmla="*/ 39914 h 400"/>
              <a:gd name="T10" fmla="*/ 203452 w 461"/>
              <a:gd name="T11" fmla="*/ 23769 h 400"/>
              <a:gd name="T12" fmla="*/ 187663 w 461"/>
              <a:gd name="T13" fmla="*/ 23769 h 400"/>
              <a:gd name="T14" fmla="*/ 107816 w 461"/>
              <a:gd name="T15" fmla="*/ 27805 h 400"/>
              <a:gd name="T16" fmla="*/ 8120 w 461"/>
              <a:gd name="T17" fmla="*/ 39914 h 400"/>
              <a:gd name="T18" fmla="*/ 4060 w 461"/>
              <a:gd name="T19" fmla="*/ 55610 h 400"/>
              <a:gd name="T20" fmla="*/ 19849 w 461"/>
              <a:gd name="T21" fmla="*/ 55610 h 400"/>
              <a:gd name="T22" fmla="*/ 187663 w 461"/>
              <a:gd name="T23" fmla="*/ 79828 h 400"/>
              <a:gd name="T24" fmla="*/ 187663 w 461"/>
              <a:gd name="T25" fmla="*/ 79828 h 400"/>
              <a:gd name="T26" fmla="*/ 107816 w 461"/>
              <a:gd name="T27" fmla="*/ 87452 h 400"/>
              <a:gd name="T28" fmla="*/ 8120 w 461"/>
              <a:gd name="T29" fmla="*/ 95524 h 400"/>
              <a:gd name="T30" fmla="*/ 4060 w 461"/>
              <a:gd name="T31" fmla="*/ 111221 h 400"/>
              <a:gd name="T32" fmla="*/ 19849 w 461"/>
              <a:gd name="T33" fmla="*/ 111221 h 400"/>
              <a:gd name="T34" fmla="*/ 99696 w 461"/>
              <a:gd name="T35" fmla="*/ 107633 h 400"/>
              <a:gd name="T36" fmla="*/ 147965 w 461"/>
              <a:gd name="T37" fmla="*/ 123329 h 400"/>
              <a:gd name="T38" fmla="*/ 199843 w 461"/>
              <a:gd name="T39" fmla="*/ 99560 h 400"/>
              <a:gd name="T40" fmla="*/ 203452 w 461"/>
              <a:gd name="T41" fmla="*/ 83864 h 400"/>
              <a:gd name="T42" fmla="*/ 187663 w 461"/>
              <a:gd name="T43" fmla="*/ 79828 h 400"/>
              <a:gd name="T44" fmla="*/ 187663 w 461"/>
              <a:gd name="T45" fmla="*/ 135438 h 400"/>
              <a:gd name="T46" fmla="*/ 187663 w 461"/>
              <a:gd name="T47" fmla="*/ 135438 h 400"/>
              <a:gd name="T48" fmla="*/ 107816 w 461"/>
              <a:gd name="T49" fmla="*/ 143062 h 400"/>
              <a:gd name="T50" fmla="*/ 8120 w 461"/>
              <a:gd name="T51" fmla="*/ 151134 h 400"/>
              <a:gd name="T52" fmla="*/ 4060 w 461"/>
              <a:gd name="T53" fmla="*/ 166831 h 400"/>
              <a:gd name="T54" fmla="*/ 19849 w 461"/>
              <a:gd name="T55" fmla="*/ 170867 h 400"/>
              <a:gd name="T56" fmla="*/ 99696 w 461"/>
              <a:gd name="T57" fmla="*/ 162795 h 400"/>
              <a:gd name="T58" fmla="*/ 147965 w 461"/>
              <a:gd name="T59" fmla="*/ 178940 h 400"/>
              <a:gd name="T60" fmla="*/ 199843 w 461"/>
              <a:gd name="T61" fmla="*/ 155171 h 400"/>
              <a:gd name="T62" fmla="*/ 203452 w 461"/>
              <a:gd name="T63" fmla="*/ 139026 h 400"/>
              <a:gd name="T64" fmla="*/ 187663 w 461"/>
              <a:gd name="T65" fmla="*/ 135438 h 40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61" h="400">
                <a:moveTo>
                  <a:pt x="44" y="124"/>
                </a:moveTo>
                <a:lnTo>
                  <a:pt x="44" y="124"/>
                </a:lnTo>
                <a:cubicBezTo>
                  <a:pt x="88" y="89"/>
                  <a:pt x="124" y="62"/>
                  <a:pt x="221" y="106"/>
                </a:cubicBezTo>
                <a:cubicBezTo>
                  <a:pt x="266" y="133"/>
                  <a:pt x="301" y="142"/>
                  <a:pt x="328" y="142"/>
                </a:cubicBezTo>
                <a:cubicBezTo>
                  <a:pt x="381" y="142"/>
                  <a:pt x="416" y="115"/>
                  <a:pt x="443" y="89"/>
                </a:cubicBezTo>
                <a:cubicBezTo>
                  <a:pt x="451" y="80"/>
                  <a:pt x="460" y="62"/>
                  <a:pt x="451" y="53"/>
                </a:cubicBezTo>
                <a:cubicBezTo>
                  <a:pt x="443" y="44"/>
                  <a:pt x="425" y="44"/>
                  <a:pt x="416" y="53"/>
                </a:cubicBezTo>
                <a:cubicBezTo>
                  <a:pt x="372" y="89"/>
                  <a:pt x="337" y="115"/>
                  <a:pt x="239" y="62"/>
                </a:cubicBezTo>
                <a:cubicBezTo>
                  <a:pt x="124" y="0"/>
                  <a:pt x="62" y="44"/>
                  <a:pt x="18" y="89"/>
                </a:cubicBezTo>
                <a:cubicBezTo>
                  <a:pt x="9" y="97"/>
                  <a:pt x="0" y="115"/>
                  <a:pt x="9" y="124"/>
                </a:cubicBezTo>
                <a:cubicBezTo>
                  <a:pt x="18" y="133"/>
                  <a:pt x="35" y="133"/>
                  <a:pt x="44" y="124"/>
                </a:cubicBezTo>
                <a:close/>
                <a:moveTo>
                  <a:pt x="416" y="178"/>
                </a:moveTo>
                <a:lnTo>
                  <a:pt x="416" y="178"/>
                </a:lnTo>
                <a:cubicBezTo>
                  <a:pt x="372" y="213"/>
                  <a:pt x="337" y="248"/>
                  <a:pt x="239" y="195"/>
                </a:cubicBezTo>
                <a:cubicBezTo>
                  <a:pt x="124" y="124"/>
                  <a:pt x="62" y="178"/>
                  <a:pt x="18" y="213"/>
                </a:cubicBezTo>
                <a:cubicBezTo>
                  <a:pt x="9" y="222"/>
                  <a:pt x="0" y="240"/>
                  <a:pt x="9" y="248"/>
                </a:cubicBezTo>
                <a:cubicBezTo>
                  <a:pt x="18" y="257"/>
                  <a:pt x="35" y="257"/>
                  <a:pt x="44" y="248"/>
                </a:cubicBezTo>
                <a:cubicBezTo>
                  <a:pt x="88" y="213"/>
                  <a:pt x="124" y="187"/>
                  <a:pt x="221" y="240"/>
                </a:cubicBezTo>
                <a:cubicBezTo>
                  <a:pt x="266" y="266"/>
                  <a:pt x="301" y="275"/>
                  <a:pt x="328" y="275"/>
                </a:cubicBezTo>
                <a:cubicBezTo>
                  <a:pt x="381" y="275"/>
                  <a:pt x="416" y="240"/>
                  <a:pt x="443" y="222"/>
                </a:cubicBezTo>
                <a:cubicBezTo>
                  <a:pt x="451" y="213"/>
                  <a:pt x="460" y="195"/>
                  <a:pt x="451" y="187"/>
                </a:cubicBezTo>
                <a:cubicBezTo>
                  <a:pt x="443" y="168"/>
                  <a:pt x="425" y="168"/>
                  <a:pt x="416" y="178"/>
                </a:cubicBezTo>
                <a:close/>
                <a:moveTo>
                  <a:pt x="416" y="302"/>
                </a:moveTo>
                <a:lnTo>
                  <a:pt x="416" y="302"/>
                </a:lnTo>
                <a:cubicBezTo>
                  <a:pt x="372" y="346"/>
                  <a:pt x="337" y="372"/>
                  <a:pt x="239" y="319"/>
                </a:cubicBezTo>
                <a:cubicBezTo>
                  <a:pt x="124" y="248"/>
                  <a:pt x="62" y="302"/>
                  <a:pt x="18" y="337"/>
                </a:cubicBezTo>
                <a:cubicBezTo>
                  <a:pt x="9" y="346"/>
                  <a:pt x="0" y="363"/>
                  <a:pt x="9" y="372"/>
                </a:cubicBezTo>
                <a:cubicBezTo>
                  <a:pt x="18" y="390"/>
                  <a:pt x="35" y="390"/>
                  <a:pt x="44" y="381"/>
                </a:cubicBezTo>
                <a:cubicBezTo>
                  <a:pt x="88" y="337"/>
                  <a:pt x="124" y="310"/>
                  <a:pt x="221" y="363"/>
                </a:cubicBezTo>
                <a:cubicBezTo>
                  <a:pt x="266" y="390"/>
                  <a:pt x="301" y="399"/>
                  <a:pt x="328" y="399"/>
                </a:cubicBezTo>
                <a:cubicBezTo>
                  <a:pt x="381" y="399"/>
                  <a:pt x="416" y="372"/>
                  <a:pt x="443" y="346"/>
                </a:cubicBezTo>
                <a:cubicBezTo>
                  <a:pt x="451" y="337"/>
                  <a:pt x="460" y="319"/>
                  <a:pt x="451" y="310"/>
                </a:cubicBezTo>
                <a:cubicBezTo>
                  <a:pt x="443" y="302"/>
                  <a:pt x="425" y="293"/>
                  <a:pt x="416" y="3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32" name="Freeform 161"/>
          <p:cNvSpPr>
            <a:spLocks noChangeArrowheads="1"/>
          </p:cNvSpPr>
          <p:nvPr/>
        </p:nvSpPr>
        <p:spPr bwMode="auto">
          <a:xfrm>
            <a:off x="11867763" y="3957335"/>
            <a:ext cx="580252" cy="503454"/>
          </a:xfrm>
          <a:custGeom>
            <a:avLst/>
            <a:gdLst>
              <a:gd name="T0" fmla="*/ 215449 w 479"/>
              <a:gd name="T1" fmla="*/ 175196 h 417"/>
              <a:gd name="T2" fmla="*/ 215449 w 479"/>
              <a:gd name="T3" fmla="*/ 175196 h 417"/>
              <a:gd name="T4" fmla="*/ 115838 w 479"/>
              <a:gd name="T5" fmla="*/ 0 h 417"/>
              <a:gd name="T6" fmla="*/ 107725 w 479"/>
              <a:gd name="T7" fmla="*/ 0 h 417"/>
              <a:gd name="T8" fmla="*/ 99611 w 479"/>
              <a:gd name="T9" fmla="*/ 0 h 417"/>
              <a:gd name="T10" fmla="*/ 0 w 479"/>
              <a:gd name="T11" fmla="*/ 175196 h 417"/>
              <a:gd name="T12" fmla="*/ 0 w 479"/>
              <a:gd name="T13" fmla="*/ 183282 h 417"/>
              <a:gd name="T14" fmla="*/ 7662 w 479"/>
              <a:gd name="T15" fmla="*/ 186876 h 417"/>
              <a:gd name="T16" fmla="*/ 207787 w 479"/>
              <a:gd name="T17" fmla="*/ 186876 h 417"/>
              <a:gd name="T18" fmla="*/ 215449 w 479"/>
              <a:gd name="T19" fmla="*/ 183282 h 417"/>
              <a:gd name="T20" fmla="*/ 215449 w 479"/>
              <a:gd name="T21" fmla="*/ 175196 h 417"/>
              <a:gd name="T22" fmla="*/ 119444 w 479"/>
              <a:gd name="T23" fmla="*/ 167110 h 417"/>
              <a:gd name="T24" fmla="*/ 119444 w 479"/>
              <a:gd name="T25" fmla="*/ 167110 h 417"/>
              <a:gd name="T26" fmla="*/ 95555 w 479"/>
              <a:gd name="T27" fmla="*/ 167110 h 417"/>
              <a:gd name="T28" fmla="*/ 95555 w 479"/>
              <a:gd name="T29" fmla="*/ 143301 h 417"/>
              <a:gd name="T30" fmla="*/ 119444 w 479"/>
              <a:gd name="T31" fmla="*/ 143301 h 417"/>
              <a:gd name="T32" fmla="*/ 119444 w 479"/>
              <a:gd name="T33" fmla="*/ 167110 h 417"/>
              <a:gd name="T34" fmla="*/ 119444 w 479"/>
              <a:gd name="T35" fmla="*/ 127579 h 417"/>
              <a:gd name="T36" fmla="*/ 119444 w 479"/>
              <a:gd name="T37" fmla="*/ 127579 h 417"/>
              <a:gd name="T38" fmla="*/ 95555 w 479"/>
              <a:gd name="T39" fmla="*/ 127579 h 417"/>
              <a:gd name="T40" fmla="*/ 95555 w 479"/>
              <a:gd name="T41" fmla="*/ 60196 h 417"/>
              <a:gd name="T42" fmla="*/ 119444 w 479"/>
              <a:gd name="T43" fmla="*/ 60196 h 417"/>
              <a:gd name="T44" fmla="*/ 119444 w 479"/>
              <a:gd name="T45" fmla="*/ 127579 h 417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79" h="417">
                <a:moveTo>
                  <a:pt x="478" y="390"/>
                </a:moveTo>
                <a:lnTo>
                  <a:pt x="478" y="390"/>
                </a:lnTo>
                <a:cubicBezTo>
                  <a:pt x="257" y="0"/>
                  <a:pt x="257" y="0"/>
                  <a:pt x="257" y="0"/>
                </a:cubicBezTo>
                <a:cubicBezTo>
                  <a:pt x="248" y="0"/>
                  <a:pt x="248" y="0"/>
                  <a:pt x="239" y="0"/>
                </a:cubicBezTo>
                <a:cubicBezTo>
                  <a:pt x="230" y="0"/>
                  <a:pt x="230" y="0"/>
                  <a:pt x="221" y="0"/>
                </a:cubicBezTo>
                <a:cubicBezTo>
                  <a:pt x="0" y="390"/>
                  <a:pt x="0" y="390"/>
                  <a:pt x="0" y="390"/>
                </a:cubicBezTo>
                <a:cubicBezTo>
                  <a:pt x="0" y="399"/>
                  <a:pt x="0" y="408"/>
                  <a:pt x="0" y="408"/>
                </a:cubicBezTo>
                <a:cubicBezTo>
                  <a:pt x="8" y="416"/>
                  <a:pt x="8" y="416"/>
                  <a:pt x="17" y="416"/>
                </a:cubicBezTo>
                <a:cubicBezTo>
                  <a:pt x="461" y="416"/>
                  <a:pt x="461" y="416"/>
                  <a:pt x="461" y="416"/>
                </a:cubicBezTo>
                <a:cubicBezTo>
                  <a:pt x="470" y="416"/>
                  <a:pt x="470" y="416"/>
                  <a:pt x="478" y="408"/>
                </a:cubicBezTo>
                <a:cubicBezTo>
                  <a:pt x="478" y="408"/>
                  <a:pt x="478" y="399"/>
                  <a:pt x="478" y="390"/>
                </a:cubicBezTo>
                <a:close/>
                <a:moveTo>
                  <a:pt x="265" y="372"/>
                </a:moveTo>
                <a:lnTo>
                  <a:pt x="265" y="372"/>
                </a:lnTo>
                <a:cubicBezTo>
                  <a:pt x="212" y="372"/>
                  <a:pt x="212" y="372"/>
                  <a:pt x="212" y="372"/>
                </a:cubicBezTo>
                <a:cubicBezTo>
                  <a:pt x="212" y="319"/>
                  <a:pt x="212" y="319"/>
                  <a:pt x="212" y="319"/>
                </a:cubicBezTo>
                <a:cubicBezTo>
                  <a:pt x="265" y="319"/>
                  <a:pt x="265" y="319"/>
                  <a:pt x="265" y="319"/>
                </a:cubicBezTo>
                <a:lnTo>
                  <a:pt x="265" y="372"/>
                </a:lnTo>
                <a:close/>
                <a:moveTo>
                  <a:pt x="265" y="284"/>
                </a:moveTo>
                <a:lnTo>
                  <a:pt x="265" y="284"/>
                </a:lnTo>
                <a:cubicBezTo>
                  <a:pt x="212" y="284"/>
                  <a:pt x="212" y="284"/>
                  <a:pt x="212" y="284"/>
                </a:cubicBezTo>
                <a:cubicBezTo>
                  <a:pt x="212" y="134"/>
                  <a:pt x="212" y="134"/>
                  <a:pt x="212" y="134"/>
                </a:cubicBezTo>
                <a:cubicBezTo>
                  <a:pt x="265" y="134"/>
                  <a:pt x="265" y="134"/>
                  <a:pt x="265" y="134"/>
                </a:cubicBezTo>
                <a:lnTo>
                  <a:pt x="265" y="2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33" name="Freeform 166"/>
          <p:cNvSpPr>
            <a:spLocks noChangeArrowheads="1"/>
          </p:cNvSpPr>
          <p:nvPr/>
        </p:nvSpPr>
        <p:spPr bwMode="auto">
          <a:xfrm>
            <a:off x="22517112" y="9956126"/>
            <a:ext cx="469322" cy="537588"/>
          </a:xfrm>
          <a:custGeom>
            <a:avLst/>
            <a:gdLst>
              <a:gd name="T0" fmla="*/ 166118 w 390"/>
              <a:gd name="T1" fmla="*/ 0 h 445"/>
              <a:gd name="T2" fmla="*/ 166118 w 390"/>
              <a:gd name="T3" fmla="*/ 0 h 445"/>
              <a:gd name="T4" fmla="*/ 138804 w 390"/>
              <a:gd name="T5" fmla="*/ 0 h 445"/>
              <a:gd name="T6" fmla="*/ 130745 w 390"/>
              <a:gd name="T7" fmla="*/ 12586 h 445"/>
              <a:gd name="T8" fmla="*/ 130745 w 390"/>
              <a:gd name="T9" fmla="*/ 199576 h 445"/>
              <a:gd name="T10" fmla="*/ 174177 w 390"/>
              <a:gd name="T11" fmla="*/ 199576 h 445"/>
              <a:gd name="T12" fmla="*/ 174177 w 390"/>
              <a:gd name="T13" fmla="*/ 12586 h 445"/>
              <a:gd name="T14" fmla="*/ 166118 w 390"/>
              <a:gd name="T15" fmla="*/ 0 h 445"/>
              <a:gd name="T16" fmla="*/ 98954 w 390"/>
              <a:gd name="T17" fmla="*/ 67874 h 445"/>
              <a:gd name="T18" fmla="*/ 98954 w 390"/>
              <a:gd name="T19" fmla="*/ 67874 h 445"/>
              <a:gd name="T20" fmla="*/ 75223 w 390"/>
              <a:gd name="T21" fmla="*/ 67874 h 445"/>
              <a:gd name="T22" fmla="*/ 63134 w 390"/>
              <a:gd name="T23" fmla="*/ 80010 h 445"/>
              <a:gd name="T24" fmla="*/ 63134 w 390"/>
              <a:gd name="T25" fmla="*/ 199576 h 445"/>
              <a:gd name="T26" fmla="*/ 111044 w 390"/>
              <a:gd name="T27" fmla="*/ 199576 h 445"/>
              <a:gd name="T28" fmla="*/ 111044 w 390"/>
              <a:gd name="T29" fmla="*/ 80010 h 445"/>
              <a:gd name="T30" fmla="*/ 98954 w 390"/>
              <a:gd name="T31" fmla="*/ 67874 h 445"/>
              <a:gd name="T32" fmla="*/ 31343 w 390"/>
              <a:gd name="T33" fmla="*/ 135747 h 445"/>
              <a:gd name="T34" fmla="*/ 31343 w 390"/>
              <a:gd name="T35" fmla="*/ 135747 h 445"/>
              <a:gd name="T36" fmla="*/ 7612 w 390"/>
              <a:gd name="T37" fmla="*/ 135747 h 445"/>
              <a:gd name="T38" fmla="*/ 0 w 390"/>
              <a:gd name="T39" fmla="*/ 143389 h 445"/>
              <a:gd name="T40" fmla="*/ 0 w 390"/>
              <a:gd name="T41" fmla="*/ 199576 h 445"/>
              <a:gd name="T42" fmla="*/ 43432 w 390"/>
              <a:gd name="T43" fmla="*/ 199576 h 445"/>
              <a:gd name="T44" fmla="*/ 43432 w 390"/>
              <a:gd name="T45" fmla="*/ 143389 h 445"/>
              <a:gd name="T46" fmla="*/ 31343 w 390"/>
              <a:gd name="T47" fmla="*/ 135747 h 445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0" h="445">
                <a:moveTo>
                  <a:pt x="371" y="0"/>
                </a:moveTo>
                <a:lnTo>
                  <a:pt x="371" y="0"/>
                </a:lnTo>
                <a:cubicBezTo>
                  <a:pt x="310" y="0"/>
                  <a:pt x="310" y="0"/>
                  <a:pt x="310" y="0"/>
                </a:cubicBezTo>
                <a:cubicBezTo>
                  <a:pt x="301" y="0"/>
                  <a:pt x="292" y="10"/>
                  <a:pt x="292" y="28"/>
                </a:cubicBezTo>
                <a:cubicBezTo>
                  <a:pt x="292" y="444"/>
                  <a:pt x="292" y="444"/>
                  <a:pt x="292" y="444"/>
                </a:cubicBezTo>
                <a:cubicBezTo>
                  <a:pt x="389" y="444"/>
                  <a:pt x="389" y="444"/>
                  <a:pt x="389" y="444"/>
                </a:cubicBezTo>
                <a:cubicBezTo>
                  <a:pt x="389" y="28"/>
                  <a:pt x="389" y="28"/>
                  <a:pt x="389" y="28"/>
                </a:cubicBezTo>
                <a:cubicBezTo>
                  <a:pt x="389" y="10"/>
                  <a:pt x="380" y="0"/>
                  <a:pt x="371" y="0"/>
                </a:cubicBezTo>
                <a:close/>
                <a:moveTo>
                  <a:pt x="221" y="151"/>
                </a:moveTo>
                <a:lnTo>
                  <a:pt x="221" y="151"/>
                </a:lnTo>
                <a:cubicBezTo>
                  <a:pt x="168" y="151"/>
                  <a:pt x="168" y="151"/>
                  <a:pt x="168" y="151"/>
                </a:cubicBezTo>
                <a:cubicBezTo>
                  <a:pt x="150" y="151"/>
                  <a:pt x="141" y="160"/>
                  <a:pt x="141" y="178"/>
                </a:cubicBezTo>
                <a:cubicBezTo>
                  <a:pt x="141" y="444"/>
                  <a:pt x="141" y="444"/>
                  <a:pt x="141" y="444"/>
                </a:cubicBezTo>
                <a:cubicBezTo>
                  <a:pt x="248" y="444"/>
                  <a:pt x="248" y="444"/>
                  <a:pt x="248" y="444"/>
                </a:cubicBezTo>
                <a:cubicBezTo>
                  <a:pt x="248" y="178"/>
                  <a:pt x="248" y="178"/>
                  <a:pt x="248" y="178"/>
                </a:cubicBezTo>
                <a:cubicBezTo>
                  <a:pt x="248" y="160"/>
                  <a:pt x="230" y="151"/>
                  <a:pt x="221" y="151"/>
                </a:cubicBezTo>
                <a:close/>
                <a:moveTo>
                  <a:pt x="70" y="302"/>
                </a:moveTo>
                <a:lnTo>
                  <a:pt x="70" y="302"/>
                </a:lnTo>
                <a:cubicBezTo>
                  <a:pt x="17" y="302"/>
                  <a:pt x="17" y="302"/>
                  <a:pt x="17" y="302"/>
                </a:cubicBezTo>
                <a:cubicBezTo>
                  <a:pt x="0" y="302"/>
                  <a:pt x="0" y="310"/>
                  <a:pt x="0" y="319"/>
                </a:cubicBezTo>
                <a:cubicBezTo>
                  <a:pt x="0" y="444"/>
                  <a:pt x="0" y="444"/>
                  <a:pt x="0" y="444"/>
                </a:cubicBezTo>
                <a:cubicBezTo>
                  <a:pt x="97" y="444"/>
                  <a:pt x="97" y="444"/>
                  <a:pt x="97" y="444"/>
                </a:cubicBezTo>
                <a:cubicBezTo>
                  <a:pt x="97" y="319"/>
                  <a:pt x="97" y="319"/>
                  <a:pt x="97" y="319"/>
                </a:cubicBezTo>
                <a:cubicBezTo>
                  <a:pt x="97" y="310"/>
                  <a:pt x="88" y="302"/>
                  <a:pt x="70" y="30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34" name="Freeform 167"/>
          <p:cNvSpPr>
            <a:spLocks noChangeArrowheads="1"/>
          </p:cNvSpPr>
          <p:nvPr/>
        </p:nvSpPr>
        <p:spPr bwMode="auto">
          <a:xfrm>
            <a:off x="18992930" y="10224919"/>
            <a:ext cx="503454" cy="507722"/>
          </a:xfrm>
          <a:custGeom>
            <a:avLst/>
            <a:gdLst>
              <a:gd name="T0" fmla="*/ 79322 w 418"/>
              <a:gd name="T1" fmla="*/ 0 h 417"/>
              <a:gd name="T2" fmla="*/ 79322 w 418"/>
              <a:gd name="T3" fmla="*/ 0 h 417"/>
              <a:gd name="T4" fmla="*/ 0 w 418"/>
              <a:gd name="T5" fmla="*/ 79733 h 417"/>
              <a:gd name="T6" fmla="*/ 79322 w 418"/>
              <a:gd name="T7" fmla="*/ 79733 h 417"/>
              <a:gd name="T8" fmla="*/ 79322 w 418"/>
              <a:gd name="T9" fmla="*/ 0 h 417"/>
              <a:gd name="T10" fmla="*/ 103074 w 418"/>
              <a:gd name="T11" fmla="*/ 0 h 417"/>
              <a:gd name="T12" fmla="*/ 103074 w 418"/>
              <a:gd name="T13" fmla="*/ 0 h 417"/>
              <a:gd name="T14" fmla="*/ 103074 w 418"/>
              <a:gd name="T15" fmla="*/ 91965 h 417"/>
              <a:gd name="T16" fmla="*/ 91422 w 418"/>
              <a:gd name="T17" fmla="*/ 103744 h 417"/>
              <a:gd name="T18" fmla="*/ 0 w 418"/>
              <a:gd name="T19" fmla="*/ 103744 h 417"/>
              <a:gd name="T20" fmla="*/ 91422 w 418"/>
              <a:gd name="T21" fmla="*/ 188460 h 417"/>
              <a:gd name="T22" fmla="*/ 186877 w 418"/>
              <a:gd name="T23" fmla="*/ 91965 h 417"/>
              <a:gd name="T24" fmla="*/ 103074 w 418"/>
              <a:gd name="T25" fmla="*/ 0 h 41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418" h="417">
                <a:moveTo>
                  <a:pt x="177" y="0"/>
                </a:moveTo>
                <a:lnTo>
                  <a:pt x="177" y="0"/>
                </a:lnTo>
                <a:cubicBezTo>
                  <a:pt x="80" y="9"/>
                  <a:pt x="9" y="88"/>
                  <a:pt x="0" y="176"/>
                </a:cubicBezTo>
                <a:cubicBezTo>
                  <a:pt x="177" y="176"/>
                  <a:pt x="177" y="176"/>
                  <a:pt x="177" y="176"/>
                </a:cubicBezTo>
                <a:lnTo>
                  <a:pt x="177" y="0"/>
                </a:lnTo>
                <a:close/>
                <a:moveTo>
                  <a:pt x="230" y="0"/>
                </a:moveTo>
                <a:lnTo>
                  <a:pt x="230" y="0"/>
                </a:lnTo>
                <a:cubicBezTo>
                  <a:pt x="230" y="203"/>
                  <a:pt x="230" y="203"/>
                  <a:pt x="230" y="203"/>
                </a:cubicBezTo>
                <a:cubicBezTo>
                  <a:pt x="230" y="221"/>
                  <a:pt x="222" y="229"/>
                  <a:pt x="204" y="229"/>
                </a:cubicBezTo>
                <a:cubicBezTo>
                  <a:pt x="0" y="229"/>
                  <a:pt x="0" y="229"/>
                  <a:pt x="0" y="229"/>
                </a:cubicBezTo>
                <a:cubicBezTo>
                  <a:pt x="9" y="336"/>
                  <a:pt x="98" y="416"/>
                  <a:pt x="204" y="416"/>
                </a:cubicBezTo>
                <a:cubicBezTo>
                  <a:pt x="319" y="416"/>
                  <a:pt x="417" y="319"/>
                  <a:pt x="417" y="203"/>
                </a:cubicBezTo>
                <a:cubicBezTo>
                  <a:pt x="417" y="97"/>
                  <a:pt x="337" y="9"/>
                  <a:pt x="23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35" name="Freeform 168"/>
          <p:cNvSpPr>
            <a:spLocks noChangeArrowheads="1"/>
          </p:cNvSpPr>
          <p:nvPr/>
        </p:nvSpPr>
        <p:spPr bwMode="auto">
          <a:xfrm>
            <a:off x="22384849" y="8906551"/>
            <a:ext cx="601584" cy="516254"/>
          </a:xfrm>
          <a:custGeom>
            <a:avLst/>
            <a:gdLst>
              <a:gd name="T0" fmla="*/ 7656 w 497"/>
              <a:gd name="T1" fmla="*/ 111374 h 426"/>
              <a:gd name="T2" fmla="*/ 7656 w 497"/>
              <a:gd name="T3" fmla="*/ 111374 h 426"/>
              <a:gd name="T4" fmla="*/ 23870 w 497"/>
              <a:gd name="T5" fmla="*/ 115433 h 426"/>
              <a:gd name="T6" fmla="*/ 36030 w 497"/>
              <a:gd name="T7" fmla="*/ 95593 h 426"/>
              <a:gd name="T8" fmla="*/ 11710 w 497"/>
              <a:gd name="T9" fmla="*/ 91534 h 426"/>
              <a:gd name="T10" fmla="*/ 0 w 497"/>
              <a:gd name="T11" fmla="*/ 99651 h 426"/>
              <a:gd name="T12" fmla="*/ 7656 w 497"/>
              <a:gd name="T13" fmla="*/ 111374 h 426"/>
              <a:gd name="T14" fmla="*/ 207173 w 497"/>
              <a:gd name="T15" fmla="*/ 115433 h 426"/>
              <a:gd name="T16" fmla="*/ 207173 w 497"/>
              <a:gd name="T17" fmla="*/ 115433 h 426"/>
              <a:gd name="T18" fmla="*/ 155380 w 497"/>
              <a:gd name="T19" fmla="*/ 159622 h 426"/>
              <a:gd name="T20" fmla="*/ 99533 w 497"/>
              <a:gd name="T21" fmla="*/ 115433 h 426"/>
              <a:gd name="T22" fmla="*/ 95480 w 497"/>
              <a:gd name="T23" fmla="*/ 111374 h 426"/>
              <a:gd name="T24" fmla="*/ 87373 w 497"/>
              <a:gd name="T25" fmla="*/ 111374 h 426"/>
              <a:gd name="T26" fmla="*/ 75663 w 497"/>
              <a:gd name="T27" fmla="*/ 127607 h 426"/>
              <a:gd name="T28" fmla="*/ 87373 w 497"/>
              <a:gd name="T29" fmla="*/ 131665 h 426"/>
              <a:gd name="T30" fmla="*/ 151777 w 497"/>
              <a:gd name="T31" fmla="*/ 179462 h 426"/>
              <a:gd name="T32" fmla="*/ 155380 w 497"/>
              <a:gd name="T33" fmla="*/ 183520 h 426"/>
              <a:gd name="T34" fmla="*/ 163487 w 497"/>
              <a:gd name="T35" fmla="*/ 179462 h 426"/>
              <a:gd name="T36" fmla="*/ 219333 w 497"/>
              <a:gd name="T37" fmla="*/ 131665 h 426"/>
              <a:gd name="T38" fmla="*/ 219333 w 497"/>
              <a:gd name="T39" fmla="*/ 115433 h 426"/>
              <a:gd name="T40" fmla="*/ 207173 w 497"/>
              <a:gd name="T41" fmla="*/ 115433 h 426"/>
              <a:gd name="T42" fmla="*/ 95480 w 497"/>
              <a:gd name="T43" fmla="*/ 63578 h 426"/>
              <a:gd name="T44" fmla="*/ 95480 w 497"/>
              <a:gd name="T45" fmla="*/ 63578 h 426"/>
              <a:gd name="T46" fmla="*/ 151777 w 497"/>
              <a:gd name="T47" fmla="*/ 99651 h 426"/>
              <a:gd name="T48" fmla="*/ 167540 w 497"/>
              <a:gd name="T49" fmla="*/ 95593 h 426"/>
              <a:gd name="T50" fmla="*/ 223387 w 497"/>
              <a:gd name="T51" fmla="*/ 15782 h 426"/>
              <a:gd name="T52" fmla="*/ 219333 w 497"/>
              <a:gd name="T53" fmla="*/ 4058 h 426"/>
              <a:gd name="T54" fmla="*/ 203570 w 497"/>
              <a:gd name="T55" fmla="*/ 4058 h 426"/>
              <a:gd name="T56" fmla="*/ 155380 w 497"/>
              <a:gd name="T57" fmla="*/ 79811 h 426"/>
              <a:gd name="T58" fmla="*/ 99533 w 497"/>
              <a:gd name="T59" fmla="*/ 43738 h 426"/>
              <a:gd name="T60" fmla="*/ 91426 w 497"/>
              <a:gd name="T61" fmla="*/ 39680 h 426"/>
              <a:gd name="T62" fmla="*/ 83770 w 497"/>
              <a:gd name="T63" fmla="*/ 47796 h 426"/>
              <a:gd name="T64" fmla="*/ 0 w 497"/>
              <a:gd name="T65" fmla="*/ 175854 h 426"/>
              <a:gd name="T66" fmla="*/ 4053 w 497"/>
              <a:gd name="T67" fmla="*/ 191636 h 426"/>
              <a:gd name="T68" fmla="*/ 11710 w 497"/>
              <a:gd name="T69" fmla="*/ 191636 h 426"/>
              <a:gd name="T70" fmla="*/ 19817 w 497"/>
              <a:gd name="T71" fmla="*/ 187578 h 426"/>
              <a:gd name="T72" fmla="*/ 95480 w 497"/>
              <a:gd name="T73" fmla="*/ 63578 h 42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497" h="426">
                <a:moveTo>
                  <a:pt x="17" y="247"/>
                </a:moveTo>
                <a:lnTo>
                  <a:pt x="17" y="247"/>
                </a:lnTo>
                <a:cubicBezTo>
                  <a:pt x="53" y="256"/>
                  <a:pt x="53" y="256"/>
                  <a:pt x="53" y="256"/>
                </a:cubicBezTo>
                <a:cubicBezTo>
                  <a:pt x="80" y="212"/>
                  <a:pt x="80" y="212"/>
                  <a:pt x="80" y="212"/>
                </a:cubicBezTo>
                <a:cubicBezTo>
                  <a:pt x="26" y="203"/>
                  <a:pt x="26" y="203"/>
                  <a:pt x="26" y="203"/>
                </a:cubicBezTo>
                <a:cubicBezTo>
                  <a:pt x="17" y="203"/>
                  <a:pt x="0" y="212"/>
                  <a:pt x="0" y="221"/>
                </a:cubicBezTo>
                <a:cubicBezTo>
                  <a:pt x="0" y="230"/>
                  <a:pt x="9" y="247"/>
                  <a:pt x="17" y="247"/>
                </a:cubicBezTo>
                <a:close/>
                <a:moveTo>
                  <a:pt x="460" y="256"/>
                </a:moveTo>
                <a:lnTo>
                  <a:pt x="460" y="256"/>
                </a:lnTo>
                <a:cubicBezTo>
                  <a:pt x="345" y="354"/>
                  <a:pt x="345" y="354"/>
                  <a:pt x="345" y="354"/>
                </a:cubicBezTo>
                <a:cubicBezTo>
                  <a:pt x="221" y="256"/>
                  <a:pt x="221" y="256"/>
                  <a:pt x="221" y="256"/>
                </a:cubicBezTo>
                <a:cubicBezTo>
                  <a:pt x="212" y="247"/>
                  <a:pt x="212" y="247"/>
                  <a:pt x="212" y="247"/>
                </a:cubicBezTo>
                <a:cubicBezTo>
                  <a:pt x="194" y="247"/>
                  <a:pt x="194" y="247"/>
                  <a:pt x="194" y="247"/>
                </a:cubicBezTo>
                <a:cubicBezTo>
                  <a:pt x="168" y="283"/>
                  <a:pt x="168" y="283"/>
                  <a:pt x="168" y="283"/>
                </a:cubicBezTo>
                <a:cubicBezTo>
                  <a:pt x="194" y="292"/>
                  <a:pt x="194" y="292"/>
                  <a:pt x="194" y="292"/>
                </a:cubicBezTo>
                <a:cubicBezTo>
                  <a:pt x="337" y="398"/>
                  <a:pt x="337" y="398"/>
                  <a:pt x="337" y="398"/>
                </a:cubicBezTo>
                <a:cubicBezTo>
                  <a:pt x="337" y="407"/>
                  <a:pt x="345" y="407"/>
                  <a:pt x="345" y="407"/>
                </a:cubicBezTo>
                <a:cubicBezTo>
                  <a:pt x="354" y="407"/>
                  <a:pt x="363" y="407"/>
                  <a:pt x="363" y="398"/>
                </a:cubicBezTo>
                <a:cubicBezTo>
                  <a:pt x="487" y="292"/>
                  <a:pt x="487" y="292"/>
                  <a:pt x="487" y="292"/>
                </a:cubicBezTo>
                <a:cubicBezTo>
                  <a:pt x="496" y="283"/>
                  <a:pt x="496" y="265"/>
                  <a:pt x="487" y="256"/>
                </a:cubicBezTo>
                <a:cubicBezTo>
                  <a:pt x="478" y="247"/>
                  <a:pt x="469" y="247"/>
                  <a:pt x="460" y="256"/>
                </a:cubicBezTo>
                <a:close/>
                <a:moveTo>
                  <a:pt x="212" y="141"/>
                </a:moveTo>
                <a:lnTo>
                  <a:pt x="212" y="141"/>
                </a:lnTo>
                <a:cubicBezTo>
                  <a:pt x="337" y="221"/>
                  <a:pt x="337" y="221"/>
                  <a:pt x="337" y="221"/>
                </a:cubicBezTo>
                <a:cubicBezTo>
                  <a:pt x="345" y="230"/>
                  <a:pt x="363" y="230"/>
                  <a:pt x="372" y="212"/>
                </a:cubicBezTo>
                <a:cubicBezTo>
                  <a:pt x="496" y="35"/>
                  <a:pt x="496" y="35"/>
                  <a:pt x="496" y="35"/>
                </a:cubicBezTo>
                <a:cubicBezTo>
                  <a:pt x="496" y="26"/>
                  <a:pt x="496" y="9"/>
                  <a:pt x="487" y="9"/>
                </a:cubicBezTo>
                <a:cubicBezTo>
                  <a:pt x="478" y="0"/>
                  <a:pt x="460" y="0"/>
                  <a:pt x="452" y="9"/>
                </a:cubicBezTo>
                <a:cubicBezTo>
                  <a:pt x="345" y="177"/>
                  <a:pt x="345" y="177"/>
                  <a:pt x="345" y="177"/>
                </a:cubicBezTo>
                <a:cubicBezTo>
                  <a:pt x="221" y="97"/>
                  <a:pt x="221" y="97"/>
                  <a:pt x="221" y="97"/>
                </a:cubicBezTo>
                <a:cubicBezTo>
                  <a:pt x="212" y="88"/>
                  <a:pt x="212" y="88"/>
                  <a:pt x="203" y="88"/>
                </a:cubicBezTo>
                <a:cubicBezTo>
                  <a:pt x="194" y="97"/>
                  <a:pt x="194" y="97"/>
                  <a:pt x="186" y="106"/>
                </a:cubicBezTo>
                <a:cubicBezTo>
                  <a:pt x="0" y="390"/>
                  <a:pt x="0" y="390"/>
                  <a:pt x="0" y="390"/>
                </a:cubicBezTo>
                <a:cubicBezTo>
                  <a:pt x="0" y="407"/>
                  <a:pt x="0" y="416"/>
                  <a:pt x="9" y="425"/>
                </a:cubicBezTo>
                <a:cubicBezTo>
                  <a:pt x="17" y="425"/>
                  <a:pt x="17" y="425"/>
                  <a:pt x="26" y="425"/>
                </a:cubicBezTo>
                <a:cubicBezTo>
                  <a:pt x="26" y="425"/>
                  <a:pt x="35" y="425"/>
                  <a:pt x="44" y="416"/>
                </a:cubicBezTo>
                <a:lnTo>
                  <a:pt x="212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36" name="Freeform 169"/>
          <p:cNvSpPr>
            <a:spLocks noChangeArrowheads="1"/>
          </p:cNvSpPr>
          <p:nvPr/>
        </p:nvSpPr>
        <p:spPr bwMode="auto">
          <a:xfrm>
            <a:off x="18877734" y="4127997"/>
            <a:ext cx="588786" cy="469322"/>
          </a:xfrm>
          <a:custGeom>
            <a:avLst/>
            <a:gdLst>
              <a:gd name="T0" fmla="*/ 215026 w 487"/>
              <a:gd name="T1" fmla="*/ 4030 h 390"/>
              <a:gd name="T2" fmla="*/ 215026 w 487"/>
              <a:gd name="T3" fmla="*/ 4030 h 390"/>
              <a:gd name="T4" fmla="*/ 167343 w 487"/>
              <a:gd name="T5" fmla="*/ 87313 h 390"/>
              <a:gd name="T6" fmla="*/ 155197 w 487"/>
              <a:gd name="T7" fmla="*/ 87313 h 390"/>
              <a:gd name="T8" fmla="*/ 131355 w 487"/>
              <a:gd name="T9" fmla="*/ 67163 h 390"/>
              <a:gd name="T10" fmla="*/ 123258 w 487"/>
              <a:gd name="T11" fmla="*/ 67163 h 390"/>
              <a:gd name="T12" fmla="*/ 87270 w 487"/>
              <a:gd name="T13" fmla="*/ 119103 h 390"/>
              <a:gd name="T14" fmla="*/ 79623 w 487"/>
              <a:gd name="T15" fmla="*/ 119103 h 390"/>
              <a:gd name="T16" fmla="*/ 63428 w 487"/>
              <a:gd name="T17" fmla="*/ 107014 h 390"/>
              <a:gd name="T18" fmla="*/ 55331 w 487"/>
              <a:gd name="T19" fmla="*/ 107014 h 390"/>
              <a:gd name="T20" fmla="*/ 3599 w 487"/>
              <a:gd name="T21" fmla="*/ 170595 h 390"/>
              <a:gd name="T22" fmla="*/ 3599 w 487"/>
              <a:gd name="T23" fmla="*/ 174177 h 390"/>
              <a:gd name="T24" fmla="*/ 218625 w 487"/>
              <a:gd name="T25" fmla="*/ 174177 h 390"/>
              <a:gd name="T26" fmla="*/ 218625 w 487"/>
              <a:gd name="T27" fmla="*/ 4030 h 390"/>
              <a:gd name="T28" fmla="*/ 215026 w 487"/>
              <a:gd name="T29" fmla="*/ 4030 h 39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87" h="390">
                <a:moveTo>
                  <a:pt x="478" y="9"/>
                </a:moveTo>
                <a:lnTo>
                  <a:pt x="478" y="9"/>
                </a:lnTo>
                <a:cubicBezTo>
                  <a:pt x="372" y="195"/>
                  <a:pt x="372" y="195"/>
                  <a:pt x="372" y="195"/>
                </a:cubicBezTo>
                <a:cubicBezTo>
                  <a:pt x="363" y="204"/>
                  <a:pt x="354" y="204"/>
                  <a:pt x="345" y="195"/>
                </a:cubicBezTo>
                <a:cubicBezTo>
                  <a:pt x="292" y="150"/>
                  <a:pt x="292" y="150"/>
                  <a:pt x="292" y="150"/>
                </a:cubicBezTo>
                <a:cubicBezTo>
                  <a:pt x="283" y="141"/>
                  <a:pt x="283" y="141"/>
                  <a:pt x="274" y="150"/>
                </a:cubicBezTo>
                <a:cubicBezTo>
                  <a:pt x="194" y="266"/>
                  <a:pt x="194" y="266"/>
                  <a:pt x="194" y="266"/>
                </a:cubicBezTo>
                <a:cubicBezTo>
                  <a:pt x="194" y="275"/>
                  <a:pt x="186" y="275"/>
                  <a:pt x="177" y="266"/>
                </a:cubicBezTo>
                <a:cubicBezTo>
                  <a:pt x="141" y="239"/>
                  <a:pt x="141" y="239"/>
                  <a:pt x="141" y="239"/>
                </a:cubicBezTo>
                <a:cubicBezTo>
                  <a:pt x="132" y="230"/>
                  <a:pt x="123" y="230"/>
                  <a:pt x="123" y="239"/>
                </a:cubicBezTo>
                <a:cubicBezTo>
                  <a:pt x="8" y="381"/>
                  <a:pt x="8" y="381"/>
                  <a:pt x="8" y="381"/>
                </a:cubicBezTo>
                <a:cubicBezTo>
                  <a:pt x="0" y="389"/>
                  <a:pt x="0" y="389"/>
                  <a:pt x="8" y="389"/>
                </a:cubicBezTo>
                <a:cubicBezTo>
                  <a:pt x="486" y="389"/>
                  <a:pt x="486" y="389"/>
                  <a:pt x="486" y="389"/>
                </a:cubicBezTo>
                <a:cubicBezTo>
                  <a:pt x="486" y="9"/>
                  <a:pt x="486" y="9"/>
                  <a:pt x="486" y="9"/>
                </a:cubicBezTo>
                <a:cubicBezTo>
                  <a:pt x="486" y="0"/>
                  <a:pt x="486" y="0"/>
                  <a:pt x="478" y="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37" name="Freeform 170"/>
          <p:cNvSpPr>
            <a:spLocks noChangeArrowheads="1"/>
          </p:cNvSpPr>
          <p:nvPr/>
        </p:nvSpPr>
        <p:spPr bwMode="auto">
          <a:xfrm>
            <a:off x="2238125" y="5233037"/>
            <a:ext cx="473588" cy="558922"/>
          </a:xfrm>
          <a:custGeom>
            <a:avLst/>
            <a:gdLst>
              <a:gd name="T0" fmla="*/ 127540 w 391"/>
              <a:gd name="T1" fmla="*/ 79951 h 463"/>
              <a:gd name="T2" fmla="*/ 127540 w 391"/>
              <a:gd name="T3" fmla="*/ 79951 h 463"/>
              <a:gd name="T4" fmla="*/ 143764 w 391"/>
              <a:gd name="T5" fmla="*/ 8085 h 463"/>
              <a:gd name="T6" fmla="*/ 91937 w 391"/>
              <a:gd name="T7" fmla="*/ 60188 h 463"/>
              <a:gd name="T8" fmla="*/ 44166 w 391"/>
              <a:gd name="T9" fmla="*/ 103757 h 463"/>
              <a:gd name="T10" fmla="*/ 44166 w 391"/>
              <a:gd name="T11" fmla="*/ 179666 h 463"/>
              <a:gd name="T12" fmla="*/ 139708 w 391"/>
              <a:gd name="T13" fmla="*/ 207514 h 463"/>
              <a:gd name="T14" fmla="*/ 175761 w 391"/>
              <a:gd name="T15" fmla="*/ 99714 h 463"/>
              <a:gd name="T16" fmla="*/ 127540 w 391"/>
              <a:gd name="T17" fmla="*/ 79951 h 463"/>
              <a:gd name="T18" fmla="*/ 31998 w 391"/>
              <a:gd name="T19" fmla="*/ 79951 h 463"/>
              <a:gd name="T20" fmla="*/ 31998 w 391"/>
              <a:gd name="T21" fmla="*/ 79951 h 463"/>
              <a:gd name="T22" fmla="*/ 0 w 391"/>
              <a:gd name="T23" fmla="*/ 115435 h 463"/>
              <a:gd name="T24" fmla="*/ 0 w 391"/>
              <a:gd name="T25" fmla="*/ 167089 h 463"/>
              <a:gd name="T26" fmla="*/ 31998 w 391"/>
              <a:gd name="T27" fmla="*/ 203471 h 463"/>
              <a:gd name="T28" fmla="*/ 19829 w 391"/>
              <a:gd name="T29" fmla="*/ 179666 h 463"/>
              <a:gd name="T30" fmla="*/ 19829 w 391"/>
              <a:gd name="T31" fmla="*/ 107799 h 463"/>
              <a:gd name="T32" fmla="*/ 31998 w 391"/>
              <a:gd name="T33" fmla="*/ 79951 h 46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91" h="463">
                <a:moveTo>
                  <a:pt x="283" y="178"/>
                </a:moveTo>
                <a:lnTo>
                  <a:pt x="283" y="178"/>
                </a:lnTo>
                <a:cubicBezTo>
                  <a:pt x="283" y="169"/>
                  <a:pt x="373" y="89"/>
                  <a:pt x="319" y="18"/>
                </a:cubicBezTo>
                <a:cubicBezTo>
                  <a:pt x="310" y="0"/>
                  <a:pt x="266" y="98"/>
                  <a:pt x="204" y="134"/>
                </a:cubicBezTo>
                <a:cubicBezTo>
                  <a:pt x="169" y="160"/>
                  <a:pt x="98" y="204"/>
                  <a:pt x="98" y="231"/>
                </a:cubicBezTo>
                <a:cubicBezTo>
                  <a:pt x="98" y="400"/>
                  <a:pt x="98" y="400"/>
                  <a:pt x="98" y="400"/>
                </a:cubicBezTo>
                <a:cubicBezTo>
                  <a:pt x="98" y="435"/>
                  <a:pt x="213" y="462"/>
                  <a:pt x="310" y="462"/>
                </a:cubicBezTo>
                <a:cubicBezTo>
                  <a:pt x="345" y="462"/>
                  <a:pt x="390" y="249"/>
                  <a:pt x="390" y="222"/>
                </a:cubicBezTo>
                <a:cubicBezTo>
                  <a:pt x="390" y="187"/>
                  <a:pt x="292" y="187"/>
                  <a:pt x="283" y="178"/>
                </a:cubicBezTo>
                <a:close/>
                <a:moveTo>
                  <a:pt x="71" y="178"/>
                </a:moveTo>
                <a:lnTo>
                  <a:pt x="71" y="178"/>
                </a:lnTo>
                <a:cubicBezTo>
                  <a:pt x="54" y="178"/>
                  <a:pt x="0" y="187"/>
                  <a:pt x="0" y="257"/>
                </a:cubicBezTo>
                <a:cubicBezTo>
                  <a:pt x="0" y="372"/>
                  <a:pt x="0" y="372"/>
                  <a:pt x="0" y="372"/>
                </a:cubicBezTo>
                <a:cubicBezTo>
                  <a:pt x="0" y="444"/>
                  <a:pt x="54" y="453"/>
                  <a:pt x="71" y="453"/>
                </a:cubicBezTo>
                <a:cubicBezTo>
                  <a:pt x="89" y="453"/>
                  <a:pt x="44" y="435"/>
                  <a:pt x="44" y="400"/>
                </a:cubicBezTo>
                <a:cubicBezTo>
                  <a:pt x="44" y="240"/>
                  <a:pt x="44" y="240"/>
                  <a:pt x="44" y="240"/>
                </a:cubicBezTo>
                <a:cubicBezTo>
                  <a:pt x="44" y="196"/>
                  <a:pt x="89" y="178"/>
                  <a:pt x="71" y="1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38" name="Freeform 171"/>
          <p:cNvSpPr>
            <a:spLocks noChangeArrowheads="1"/>
          </p:cNvSpPr>
          <p:nvPr/>
        </p:nvSpPr>
        <p:spPr bwMode="auto">
          <a:xfrm>
            <a:off x="3437030" y="5254371"/>
            <a:ext cx="469322" cy="558918"/>
          </a:xfrm>
          <a:custGeom>
            <a:avLst/>
            <a:gdLst>
              <a:gd name="T0" fmla="*/ 47665 w 392"/>
              <a:gd name="T1" fmla="*/ 131889 h 462"/>
              <a:gd name="T2" fmla="*/ 47665 w 392"/>
              <a:gd name="T3" fmla="*/ 131889 h 462"/>
              <a:gd name="T4" fmla="*/ 32074 w 392"/>
              <a:gd name="T5" fmla="*/ 199860 h 462"/>
              <a:gd name="T6" fmla="*/ 82858 w 392"/>
              <a:gd name="T7" fmla="*/ 148094 h 462"/>
              <a:gd name="T8" fmla="*/ 130523 w 392"/>
              <a:gd name="T9" fmla="*/ 107582 h 462"/>
              <a:gd name="T10" fmla="*/ 130523 w 392"/>
              <a:gd name="T11" fmla="*/ 28358 h 462"/>
              <a:gd name="T12" fmla="*/ 35638 w 392"/>
              <a:gd name="T13" fmla="*/ 0 h 462"/>
              <a:gd name="T14" fmla="*/ 0 w 392"/>
              <a:gd name="T15" fmla="*/ 111633 h 462"/>
              <a:gd name="T16" fmla="*/ 47665 w 392"/>
              <a:gd name="T17" fmla="*/ 131889 h 462"/>
              <a:gd name="T18" fmla="*/ 142106 w 392"/>
              <a:gd name="T19" fmla="*/ 127838 h 462"/>
              <a:gd name="T20" fmla="*/ 142106 w 392"/>
              <a:gd name="T21" fmla="*/ 127838 h 462"/>
              <a:gd name="T22" fmla="*/ 174180 w 392"/>
              <a:gd name="T23" fmla="*/ 95879 h 462"/>
              <a:gd name="T24" fmla="*/ 174180 w 392"/>
              <a:gd name="T25" fmla="*/ 40062 h 462"/>
              <a:gd name="T26" fmla="*/ 142106 w 392"/>
              <a:gd name="T27" fmla="*/ 8102 h 462"/>
              <a:gd name="T28" fmla="*/ 154133 w 392"/>
              <a:gd name="T29" fmla="*/ 31960 h 462"/>
              <a:gd name="T30" fmla="*/ 154133 w 392"/>
              <a:gd name="T31" fmla="*/ 103981 h 462"/>
              <a:gd name="T32" fmla="*/ 142106 w 392"/>
              <a:gd name="T33" fmla="*/ 127838 h 46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92" h="462">
                <a:moveTo>
                  <a:pt x="107" y="293"/>
                </a:moveTo>
                <a:lnTo>
                  <a:pt x="107" y="293"/>
                </a:lnTo>
                <a:cubicBezTo>
                  <a:pt x="107" y="301"/>
                  <a:pt x="19" y="382"/>
                  <a:pt x="72" y="444"/>
                </a:cubicBezTo>
                <a:cubicBezTo>
                  <a:pt x="80" y="461"/>
                  <a:pt x="125" y="373"/>
                  <a:pt x="186" y="329"/>
                </a:cubicBezTo>
                <a:cubicBezTo>
                  <a:pt x="213" y="310"/>
                  <a:pt x="293" y="257"/>
                  <a:pt x="293" y="239"/>
                </a:cubicBezTo>
                <a:cubicBezTo>
                  <a:pt x="293" y="63"/>
                  <a:pt x="293" y="63"/>
                  <a:pt x="293" y="63"/>
                </a:cubicBezTo>
                <a:cubicBezTo>
                  <a:pt x="293" y="35"/>
                  <a:pt x="169" y="0"/>
                  <a:pt x="80" y="0"/>
                </a:cubicBezTo>
                <a:cubicBezTo>
                  <a:pt x="44" y="0"/>
                  <a:pt x="0" y="213"/>
                  <a:pt x="0" y="248"/>
                </a:cubicBezTo>
                <a:cubicBezTo>
                  <a:pt x="0" y="284"/>
                  <a:pt x="98" y="284"/>
                  <a:pt x="107" y="293"/>
                </a:cubicBezTo>
                <a:close/>
                <a:moveTo>
                  <a:pt x="319" y="284"/>
                </a:moveTo>
                <a:lnTo>
                  <a:pt x="319" y="284"/>
                </a:lnTo>
                <a:cubicBezTo>
                  <a:pt x="338" y="284"/>
                  <a:pt x="391" y="275"/>
                  <a:pt x="391" y="213"/>
                </a:cubicBezTo>
                <a:cubicBezTo>
                  <a:pt x="391" y="89"/>
                  <a:pt x="391" y="89"/>
                  <a:pt x="391" y="89"/>
                </a:cubicBezTo>
                <a:cubicBezTo>
                  <a:pt x="391" y="18"/>
                  <a:pt x="338" y="18"/>
                  <a:pt x="319" y="18"/>
                </a:cubicBezTo>
                <a:cubicBezTo>
                  <a:pt x="302" y="18"/>
                  <a:pt x="346" y="27"/>
                  <a:pt x="346" y="71"/>
                </a:cubicBezTo>
                <a:cubicBezTo>
                  <a:pt x="346" y="231"/>
                  <a:pt x="346" y="231"/>
                  <a:pt x="346" y="231"/>
                </a:cubicBezTo>
                <a:cubicBezTo>
                  <a:pt x="346" y="275"/>
                  <a:pt x="302" y="284"/>
                  <a:pt x="319" y="2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4075656986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>
            <a:spLocks noChangeArrowheads="1"/>
          </p:cNvSpPr>
          <p:nvPr/>
        </p:nvSpPr>
        <p:spPr bwMode="auto">
          <a:xfrm>
            <a:off x="13358122" y="4917686"/>
            <a:ext cx="452962" cy="444252"/>
          </a:xfrm>
          <a:custGeom>
            <a:avLst/>
            <a:gdLst>
              <a:gd name="T0" fmla="*/ 164657 w 373"/>
              <a:gd name="T1" fmla="*/ 78738 h 364"/>
              <a:gd name="T2" fmla="*/ 125264 w 373"/>
              <a:gd name="T3" fmla="*/ 78738 h 364"/>
              <a:gd name="T4" fmla="*/ 125264 w 373"/>
              <a:gd name="T5" fmla="*/ 0 h 364"/>
              <a:gd name="T6" fmla="*/ 39394 w 373"/>
              <a:gd name="T7" fmla="*/ 0 h 364"/>
              <a:gd name="T8" fmla="*/ 39394 w 373"/>
              <a:gd name="T9" fmla="*/ 78738 h 364"/>
              <a:gd name="T10" fmla="*/ 0 w 373"/>
              <a:gd name="T11" fmla="*/ 78738 h 364"/>
              <a:gd name="T12" fmla="*/ 82329 w 373"/>
              <a:gd name="T13" fmla="*/ 161480 h 364"/>
              <a:gd name="T14" fmla="*/ 164657 w 373"/>
              <a:gd name="T15" fmla="*/ 78738 h 3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73" h="364">
                <a:moveTo>
                  <a:pt x="372" y="177"/>
                </a:moveTo>
                <a:lnTo>
                  <a:pt x="283" y="177"/>
                </a:lnTo>
                <a:lnTo>
                  <a:pt x="283" y="0"/>
                </a:lnTo>
                <a:lnTo>
                  <a:pt x="89" y="0"/>
                </a:lnTo>
                <a:lnTo>
                  <a:pt x="89" y="177"/>
                </a:lnTo>
                <a:lnTo>
                  <a:pt x="0" y="177"/>
                </a:lnTo>
                <a:lnTo>
                  <a:pt x="186" y="363"/>
                </a:lnTo>
                <a:lnTo>
                  <a:pt x="372" y="177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" name="Freeform 2"/>
          <p:cNvSpPr>
            <a:spLocks noChangeArrowheads="1"/>
          </p:cNvSpPr>
          <p:nvPr/>
        </p:nvSpPr>
        <p:spPr bwMode="auto">
          <a:xfrm>
            <a:off x="15771015" y="4908976"/>
            <a:ext cx="431184" cy="461672"/>
          </a:xfrm>
          <a:custGeom>
            <a:avLst/>
            <a:gdLst>
              <a:gd name="T0" fmla="*/ 74375 w 355"/>
              <a:gd name="T1" fmla="*/ 0 h 382"/>
              <a:gd name="T2" fmla="*/ 74375 w 355"/>
              <a:gd name="T3" fmla="*/ 42730 h 382"/>
              <a:gd name="T4" fmla="*/ 0 w 355"/>
              <a:gd name="T5" fmla="*/ 42730 h 382"/>
              <a:gd name="T6" fmla="*/ 0 w 355"/>
              <a:gd name="T7" fmla="*/ 124664 h 382"/>
              <a:gd name="T8" fmla="*/ 74375 w 355"/>
              <a:gd name="T9" fmla="*/ 124664 h 382"/>
              <a:gd name="T10" fmla="*/ 74375 w 355"/>
              <a:gd name="T11" fmla="*/ 167834 h 382"/>
              <a:gd name="T12" fmla="*/ 156719 w 355"/>
              <a:gd name="T13" fmla="*/ 81935 h 382"/>
              <a:gd name="T14" fmla="*/ 74375 w 355"/>
              <a:gd name="T15" fmla="*/ 0 h 38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55" h="382">
                <a:moveTo>
                  <a:pt x="168" y="0"/>
                </a:moveTo>
                <a:lnTo>
                  <a:pt x="168" y="97"/>
                </a:lnTo>
                <a:lnTo>
                  <a:pt x="0" y="97"/>
                </a:lnTo>
                <a:lnTo>
                  <a:pt x="0" y="283"/>
                </a:lnTo>
                <a:lnTo>
                  <a:pt x="168" y="283"/>
                </a:lnTo>
                <a:lnTo>
                  <a:pt x="168" y="381"/>
                </a:lnTo>
                <a:lnTo>
                  <a:pt x="354" y="186"/>
                </a:lnTo>
                <a:lnTo>
                  <a:pt x="168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" name="Freeform 3"/>
          <p:cNvSpPr>
            <a:spLocks noChangeArrowheads="1"/>
          </p:cNvSpPr>
          <p:nvPr/>
        </p:nvSpPr>
        <p:spPr bwMode="auto">
          <a:xfrm>
            <a:off x="12169096" y="4908976"/>
            <a:ext cx="431186" cy="461672"/>
          </a:xfrm>
          <a:custGeom>
            <a:avLst/>
            <a:gdLst>
              <a:gd name="T0" fmla="*/ 82787 w 355"/>
              <a:gd name="T1" fmla="*/ 0 h 382"/>
              <a:gd name="T2" fmla="*/ 82787 w 355"/>
              <a:gd name="T3" fmla="*/ 42730 h 382"/>
              <a:gd name="T4" fmla="*/ 156720 w 355"/>
              <a:gd name="T5" fmla="*/ 42730 h 382"/>
              <a:gd name="T6" fmla="*/ 156720 w 355"/>
              <a:gd name="T7" fmla="*/ 124664 h 382"/>
              <a:gd name="T8" fmla="*/ 82787 w 355"/>
              <a:gd name="T9" fmla="*/ 124664 h 382"/>
              <a:gd name="T10" fmla="*/ 82787 w 355"/>
              <a:gd name="T11" fmla="*/ 167834 h 382"/>
              <a:gd name="T12" fmla="*/ 0 w 355"/>
              <a:gd name="T13" fmla="*/ 81935 h 382"/>
              <a:gd name="T14" fmla="*/ 82787 w 355"/>
              <a:gd name="T15" fmla="*/ 0 h 38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55" h="382">
                <a:moveTo>
                  <a:pt x="187" y="0"/>
                </a:moveTo>
                <a:lnTo>
                  <a:pt x="187" y="97"/>
                </a:lnTo>
                <a:lnTo>
                  <a:pt x="354" y="97"/>
                </a:lnTo>
                <a:lnTo>
                  <a:pt x="354" y="283"/>
                </a:lnTo>
                <a:lnTo>
                  <a:pt x="187" y="283"/>
                </a:lnTo>
                <a:lnTo>
                  <a:pt x="187" y="381"/>
                </a:lnTo>
                <a:lnTo>
                  <a:pt x="0" y="186"/>
                </a:lnTo>
                <a:lnTo>
                  <a:pt x="187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" name="Freeform 4"/>
          <p:cNvSpPr>
            <a:spLocks noChangeArrowheads="1"/>
          </p:cNvSpPr>
          <p:nvPr/>
        </p:nvSpPr>
        <p:spPr bwMode="auto">
          <a:xfrm>
            <a:off x="14560214" y="4917686"/>
            <a:ext cx="452962" cy="444252"/>
          </a:xfrm>
          <a:custGeom>
            <a:avLst/>
            <a:gdLst>
              <a:gd name="T0" fmla="*/ 164659 w 374"/>
              <a:gd name="T1" fmla="*/ 82742 h 364"/>
              <a:gd name="T2" fmla="*/ 124929 w 374"/>
              <a:gd name="T3" fmla="*/ 82742 h 364"/>
              <a:gd name="T4" fmla="*/ 124929 w 374"/>
              <a:gd name="T5" fmla="*/ 161480 h 364"/>
              <a:gd name="T6" fmla="*/ 39289 w 374"/>
              <a:gd name="T7" fmla="*/ 161480 h 364"/>
              <a:gd name="T8" fmla="*/ 39289 w 374"/>
              <a:gd name="T9" fmla="*/ 82742 h 364"/>
              <a:gd name="T10" fmla="*/ 0 w 374"/>
              <a:gd name="T11" fmla="*/ 82742 h 364"/>
              <a:gd name="T12" fmla="*/ 82109 w 374"/>
              <a:gd name="T13" fmla="*/ 0 h 364"/>
              <a:gd name="T14" fmla="*/ 164659 w 374"/>
              <a:gd name="T15" fmla="*/ 82742 h 3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74" h="364">
                <a:moveTo>
                  <a:pt x="373" y="186"/>
                </a:moveTo>
                <a:lnTo>
                  <a:pt x="283" y="186"/>
                </a:lnTo>
                <a:lnTo>
                  <a:pt x="283" y="363"/>
                </a:lnTo>
                <a:lnTo>
                  <a:pt x="89" y="363"/>
                </a:lnTo>
                <a:lnTo>
                  <a:pt x="89" y="186"/>
                </a:lnTo>
                <a:lnTo>
                  <a:pt x="0" y="186"/>
                </a:lnTo>
                <a:lnTo>
                  <a:pt x="186" y="0"/>
                </a:lnTo>
                <a:lnTo>
                  <a:pt x="373" y="18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" name="Freeform 5"/>
          <p:cNvSpPr>
            <a:spLocks noChangeArrowheads="1"/>
          </p:cNvSpPr>
          <p:nvPr/>
        </p:nvSpPr>
        <p:spPr bwMode="auto">
          <a:xfrm>
            <a:off x="18192622" y="4917686"/>
            <a:ext cx="400698" cy="444252"/>
          </a:xfrm>
          <a:custGeom>
            <a:avLst/>
            <a:gdLst>
              <a:gd name="T0" fmla="*/ 145606 w 329"/>
              <a:gd name="T1" fmla="*/ 78738 h 364"/>
              <a:gd name="T2" fmla="*/ 102102 w 329"/>
              <a:gd name="T3" fmla="*/ 78738 h 364"/>
              <a:gd name="T4" fmla="*/ 102102 w 329"/>
              <a:gd name="T5" fmla="*/ 0 h 364"/>
              <a:gd name="T6" fmla="*/ 39509 w 329"/>
              <a:gd name="T7" fmla="*/ 0 h 364"/>
              <a:gd name="T8" fmla="*/ 39509 w 329"/>
              <a:gd name="T9" fmla="*/ 78738 h 364"/>
              <a:gd name="T10" fmla="*/ 0 w 329"/>
              <a:gd name="T11" fmla="*/ 78738 h 364"/>
              <a:gd name="T12" fmla="*/ 71027 w 329"/>
              <a:gd name="T13" fmla="*/ 161480 h 364"/>
              <a:gd name="T14" fmla="*/ 145606 w 329"/>
              <a:gd name="T15" fmla="*/ 78738 h 3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29" h="364">
                <a:moveTo>
                  <a:pt x="328" y="177"/>
                </a:moveTo>
                <a:lnTo>
                  <a:pt x="230" y="177"/>
                </a:lnTo>
                <a:lnTo>
                  <a:pt x="230" y="0"/>
                </a:lnTo>
                <a:lnTo>
                  <a:pt x="89" y="0"/>
                </a:lnTo>
                <a:lnTo>
                  <a:pt x="89" y="177"/>
                </a:lnTo>
                <a:lnTo>
                  <a:pt x="0" y="177"/>
                </a:lnTo>
                <a:lnTo>
                  <a:pt x="160" y="363"/>
                </a:lnTo>
                <a:lnTo>
                  <a:pt x="328" y="177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" name="Freeform 6"/>
          <p:cNvSpPr>
            <a:spLocks noChangeArrowheads="1"/>
          </p:cNvSpPr>
          <p:nvPr/>
        </p:nvSpPr>
        <p:spPr bwMode="auto">
          <a:xfrm>
            <a:off x="16968751" y="4939463"/>
            <a:ext cx="435540" cy="400698"/>
          </a:xfrm>
          <a:custGeom>
            <a:avLst/>
            <a:gdLst>
              <a:gd name="T0" fmla="*/ 83176 w 355"/>
              <a:gd name="T1" fmla="*/ 145606 h 329"/>
              <a:gd name="T2" fmla="*/ 83176 w 355"/>
              <a:gd name="T3" fmla="*/ 102546 h 329"/>
              <a:gd name="T4" fmla="*/ 158303 w 355"/>
              <a:gd name="T5" fmla="*/ 102546 h 329"/>
              <a:gd name="T6" fmla="*/ 158303 w 355"/>
              <a:gd name="T7" fmla="*/ 43060 h 329"/>
              <a:gd name="T8" fmla="*/ 83176 w 355"/>
              <a:gd name="T9" fmla="*/ 43060 h 329"/>
              <a:gd name="T10" fmla="*/ 83176 w 355"/>
              <a:gd name="T11" fmla="*/ 0 h 329"/>
              <a:gd name="T12" fmla="*/ 0 w 355"/>
              <a:gd name="T13" fmla="*/ 71027 h 329"/>
              <a:gd name="T14" fmla="*/ 83176 w 355"/>
              <a:gd name="T15" fmla="*/ 145606 h 32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55" h="329">
                <a:moveTo>
                  <a:pt x="186" y="328"/>
                </a:moveTo>
                <a:lnTo>
                  <a:pt x="186" y="231"/>
                </a:lnTo>
                <a:lnTo>
                  <a:pt x="354" y="231"/>
                </a:lnTo>
                <a:lnTo>
                  <a:pt x="354" y="97"/>
                </a:lnTo>
                <a:lnTo>
                  <a:pt x="186" y="97"/>
                </a:lnTo>
                <a:lnTo>
                  <a:pt x="186" y="0"/>
                </a:lnTo>
                <a:lnTo>
                  <a:pt x="0" y="160"/>
                </a:lnTo>
                <a:lnTo>
                  <a:pt x="186" y="328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" name="Freeform 8"/>
          <p:cNvSpPr>
            <a:spLocks noChangeArrowheads="1"/>
          </p:cNvSpPr>
          <p:nvPr/>
        </p:nvSpPr>
        <p:spPr bwMode="auto">
          <a:xfrm>
            <a:off x="2552361" y="6137200"/>
            <a:ext cx="444252" cy="396340"/>
          </a:xfrm>
          <a:custGeom>
            <a:avLst/>
            <a:gdLst>
              <a:gd name="T0" fmla="*/ 78523 w 365"/>
              <a:gd name="T1" fmla="*/ 0 h 328"/>
              <a:gd name="T2" fmla="*/ 78523 w 365"/>
              <a:gd name="T3" fmla="*/ 43162 h 328"/>
              <a:gd name="T4" fmla="*/ 0 w 365"/>
              <a:gd name="T5" fmla="*/ 43162 h 328"/>
              <a:gd name="T6" fmla="*/ 0 w 365"/>
              <a:gd name="T7" fmla="*/ 101300 h 328"/>
              <a:gd name="T8" fmla="*/ 78523 w 365"/>
              <a:gd name="T9" fmla="*/ 101300 h 328"/>
              <a:gd name="T10" fmla="*/ 78523 w 365"/>
              <a:gd name="T11" fmla="*/ 144022 h 328"/>
              <a:gd name="T12" fmla="*/ 161481 w 365"/>
              <a:gd name="T13" fmla="*/ 70029 h 328"/>
              <a:gd name="T14" fmla="*/ 78523 w 365"/>
              <a:gd name="T15" fmla="*/ 0 h 32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65" h="328">
                <a:moveTo>
                  <a:pt x="177" y="0"/>
                </a:moveTo>
                <a:lnTo>
                  <a:pt x="177" y="98"/>
                </a:lnTo>
                <a:lnTo>
                  <a:pt x="0" y="98"/>
                </a:lnTo>
                <a:lnTo>
                  <a:pt x="0" y="230"/>
                </a:lnTo>
                <a:lnTo>
                  <a:pt x="177" y="230"/>
                </a:lnTo>
                <a:lnTo>
                  <a:pt x="177" y="327"/>
                </a:lnTo>
                <a:lnTo>
                  <a:pt x="364" y="159"/>
                </a:lnTo>
                <a:lnTo>
                  <a:pt x="177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" name="Freeform 9"/>
          <p:cNvSpPr>
            <a:spLocks noChangeArrowheads="1"/>
          </p:cNvSpPr>
          <p:nvPr/>
        </p:nvSpPr>
        <p:spPr bwMode="auto">
          <a:xfrm>
            <a:off x="1376402" y="6119779"/>
            <a:ext cx="400698" cy="439894"/>
          </a:xfrm>
          <a:custGeom>
            <a:avLst/>
            <a:gdLst>
              <a:gd name="T0" fmla="*/ 145606 w 329"/>
              <a:gd name="T1" fmla="*/ 81930 h 364"/>
              <a:gd name="T2" fmla="*/ 106541 w 329"/>
              <a:gd name="T3" fmla="*/ 81930 h 364"/>
              <a:gd name="T4" fmla="*/ 106541 w 329"/>
              <a:gd name="T5" fmla="*/ 159897 h 364"/>
              <a:gd name="T6" fmla="*/ 43504 w 329"/>
              <a:gd name="T7" fmla="*/ 159897 h 364"/>
              <a:gd name="T8" fmla="*/ 43504 w 329"/>
              <a:gd name="T9" fmla="*/ 81930 h 364"/>
              <a:gd name="T10" fmla="*/ 0 w 329"/>
              <a:gd name="T11" fmla="*/ 81930 h 364"/>
              <a:gd name="T12" fmla="*/ 75023 w 329"/>
              <a:gd name="T13" fmla="*/ 0 h 364"/>
              <a:gd name="T14" fmla="*/ 145606 w 329"/>
              <a:gd name="T15" fmla="*/ 81930 h 36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329" h="364">
                <a:moveTo>
                  <a:pt x="328" y="186"/>
                </a:moveTo>
                <a:lnTo>
                  <a:pt x="240" y="186"/>
                </a:lnTo>
                <a:lnTo>
                  <a:pt x="240" y="363"/>
                </a:lnTo>
                <a:lnTo>
                  <a:pt x="98" y="363"/>
                </a:lnTo>
                <a:lnTo>
                  <a:pt x="98" y="186"/>
                </a:lnTo>
                <a:lnTo>
                  <a:pt x="0" y="186"/>
                </a:lnTo>
                <a:lnTo>
                  <a:pt x="169" y="0"/>
                </a:lnTo>
                <a:lnTo>
                  <a:pt x="328" y="18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" name="Freeform 10"/>
          <p:cNvSpPr>
            <a:spLocks noChangeArrowheads="1"/>
          </p:cNvSpPr>
          <p:nvPr/>
        </p:nvSpPr>
        <p:spPr bwMode="auto">
          <a:xfrm>
            <a:off x="3702187" y="6063157"/>
            <a:ext cx="557492" cy="548782"/>
          </a:xfrm>
          <a:custGeom>
            <a:avLst/>
            <a:gdLst>
              <a:gd name="T0" fmla="*/ 202760 w 462"/>
              <a:gd name="T1" fmla="*/ 97800 h 452"/>
              <a:gd name="T2" fmla="*/ 202760 w 462"/>
              <a:gd name="T3" fmla="*/ 97800 h 452"/>
              <a:gd name="T4" fmla="*/ 101160 w 462"/>
              <a:gd name="T5" fmla="*/ 0 h 452"/>
              <a:gd name="T6" fmla="*/ 0 w 462"/>
              <a:gd name="T7" fmla="*/ 97800 h 452"/>
              <a:gd name="T8" fmla="*/ 101160 w 462"/>
              <a:gd name="T9" fmla="*/ 199582 h 452"/>
              <a:gd name="T10" fmla="*/ 202760 w 462"/>
              <a:gd name="T11" fmla="*/ 97800 h 452"/>
              <a:gd name="T12" fmla="*/ 23751 w 462"/>
              <a:gd name="T13" fmla="*/ 97800 h 452"/>
              <a:gd name="T14" fmla="*/ 23751 w 462"/>
              <a:gd name="T15" fmla="*/ 97800 h 452"/>
              <a:gd name="T16" fmla="*/ 101160 w 462"/>
              <a:gd name="T17" fmla="*/ 19471 h 452"/>
              <a:gd name="T18" fmla="*/ 179449 w 462"/>
              <a:gd name="T19" fmla="*/ 97800 h 452"/>
              <a:gd name="T20" fmla="*/ 101160 w 462"/>
              <a:gd name="T21" fmla="*/ 180111 h 452"/>
              <a:gd name="T22" fmla="*/ 23751 w 462"/>
              <a:gd name="T23" fmla="*/ 97800 h 452"/>
              <a:gd name="T24" fmla="*/ 144263 w 462"/>
              <a:gd name="T25" fmla="*/ 117714 h 452"/>
              <a:gd name="T26" fmla="*/ 144263 w 462"/>
              <a:gd name="T27" fmla="*/ 117714 h 452"/>
              <a:gd name="T28" fmla="*/ 144263 w 462"/>
              <a:gd name="T29" fmla="*/ 77886 h 452"/>
              <a:gd name="T30" fmla="*/ 97202 w 462"/>
              <a:gd name="T31" fmla="*/ 77886 h 452"/>
              <a:gd name="T32" fmla="*/ 97202 w 462"/>
              <a:gd name="T33" fmla="*/ 54432 h 452"/>
              <a:gd name="T34" fmla="*/ 58497 w 462"/>
              <a:gd name="T35" fmla="*/ 97800 h 452"/>
              <a:gd name="T36" fmla="*/ 97202 w 462"/>
              <a:gd name="T37" fmla="*/ 144708 h 452"/>
              <a:gd name="T38" fmla="*/ 97202 w 462"/>
              <a:gd name="T39" fmla="*/ 117714 h 452"/>
              <a:gd name="T40" fmla="*/ 144263 w 462"/>
              <a:gd name="T41" fmla="*/ 117714 h 4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62" h="452">
                <a:moveTo>
                  <a:pt x="461" y="221"/>
                </a:moveTo>
                <a:lnTo>
                  <a:pt x="461" y="221"/>
                </a:lnTo>
                <a:cubicBezTo>
                  <a:pt x="461" y="97"/>
                  <a:pt x="354" y="0"/>
                  <a:pt x="230" y="0"/>
                </a:cubicBezTo>
                <a:cubicBezTo>
                  <a:pt x="107" y="0"/>
                  <a:pt x="0" y="97"/>
                  <a:pt x="0" y="221"/>
                </a:cubicBezTo>
                <a:cubicBezTo>
                  <a:pt x="0" y="354"/>
                  <a:pt x="107" y="451"/>
                  <a:pt x="230" y="451"/>
                </a:cubicBezTo>
                <a:cubicBezTo>
                  <a:pt x="354" y="451"/>
                  <a:pt x="461" y="354"/>
                  <a:pt x="461" y="221"/>
                </a:cubicBezTo>
                <a:close/>
                <a:moveTo>
                  <a:pt x="54" y="221"/>
                </a:moveTo>
                <a:lnTo>
                  <a:pt x="54" y="221"/>
                </a:lnTo>
                <a:cubicBezTo>
                  <a:pt x="54" y="123"/>
                  <a:pt x="133" y="44"/>
                  <a:pt x="230" y="44"/>
                </a:cubicBezTo>
                <a:cubicBezTo>
                  <a:pt x="328" y="44"/>
                  <a:pt x="408" y="123"/>
                  <a:pt x="408" y="221"/>
                </a:cubicBezTo>
                <a:cubicBezTo>
                  <a:pt x="408" y="327"/>
                  <a:pt x="328" y="407"/>
                  <a:pt x="230" y="407"/>
                </a:cubicBezTo>
                <a:cubicBezTo>
                  <a:pt x="133" y="407"/>
                  <a:pt x="54" y="327"/>
                  <a:pt x="54" y="221"/>
                </a:cubicBezTo>
                <a:close/>
                <a:moveTo>
                  <a:pt x="328" y="266"/>
                </a:moveTo>
                <a:lnTo>
                  <a:pt x="328" y="266"/>
                </a:lnTo>
                <a:cubicBezTo>
                  <a:pt x="328" y="176"/>
                  <a:pt x="328" y="176"/>
                  <a:pt x="328" y="176"/>
                </a:cubicBezTo>
                <a:cubicBezTo>
                  <a:pt x="221" y="176"/>
                  <a:pt x="221" y="176"/>
                  <a:pt x="221" y="176"/>
                </a:cubicBezTo>
                <a:cubicBezTo>
                  <a:pt x="221" y="123"/>
                  <a:pt x="221" y="123"/>
                  <a:pt x="221" y="123"/>
                </a:cubicBezTo>
                <a:cubicBezTo>
                  <a:pt x="133" y="221"/>
                  <a:pt x="133" y="221"/>
                  <a:pt x="133" y="221"/>
                </a:cubicBezTo>
                <a:cubicBezTo>
                  <a:pt x="221" y="327"/>
                  <a:pt x="221" y="327"/>
                  <a:pt x="221" y="327"/>
                </a:cubicBezTo>
                <a:cubicBezTo>
                  <a:pt x="221" y="266"/>
                  <a:pt x="221" y="266"/>
                  <a:pt x="221" y="266"/>
                </a:cubicBezTo>
                <a:lnTo>
                  <a:pt x="328" y="2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1" name="Freeform 11"/>
          <p:cNvSpPr>
            <a:spLocks noChangeArrowheads="1"/>
          </p:cNvSpPr>
          <p:nvPr/>
        </p:nvSpPr>
        <p:spPr bwMode="auto">
          <a:xfrm>
            <a:off x="4899926" y="6063157"/>
            <a:ext cx="561846" cy="548782"/>
          </a:xfrm>
          <a:custGeom>
            <a:avLst/>
            <a:gdLst>
              <a:gd name="T0" fmla="*/ 102171 w 461"/>
              <a:gd name="T1" fmla="*/ 0 h 452"/>
              <a:gd name="T2" fmla="*/ 102171 w 461"/>
              <a:gd name="T3" fmla="*/ 0 h 452"/>
              <a:gd name="T4" fmla="*/ 0 w 461"/>
              <a:gd name="T5" fmla="*/ 97800 h 452"/>
              <a:gd name="T6" fmla="*/ 102171 w 461"/>
              <a:gd name="T7" fmla="*/ 199582 h 452"/>
              <a:gd name="T8" fmla="*/ 204343 w 461"/>
              <a:gd name="T9" fmla="*/ 97800 h 452"/>
              <a:gd name="T10" fmla="*/ 102171 w 461"/>
              <a:gd name="T11" fmla="*/ 0 h 452"/>
              <a:gd name="T12" fmla="*/ 102171 w 461"/>
              <a:gd name="T13" fmla="*/ 180111 h 452"/>
              <a:gd name="T14" fmla="*/ 102171 w 461"/>
              <a:gd name="T15" fmla="*/ 180111 h 452"/>
              <a:gd name="T16" fmla="*/ 23544 w 461"/>
              <a:gd name="T17" fmla="*/ 97800 h 452"/>
              <a:gd name="T18" fmla="*/ 102171 w 461"/>
              <a:gd name="T19" fmla="*/ 19471 h 452"/>
              <a:gd name="T20" fmla="*/ 180799 w 461"/>
              <a:gd name="T21" fmla="*/ 97800 h 452"/>
              <a:gd name="T22" fmla="*/ 102171 w 461"/>
              <a:gd name="T23" fmla="*/ 180111 h 452"/>
              <a:gd name="T24" fmla="*/ 122161 w 461"/>
              <a:gd name="T25" fmla="*/ 58414 h 452"/>
              <a:gd name="T26" fmla="*/ 122161 w 461"/>
              <a:gd name="T27" fmla="*/ 58414 h 452"/>
              <a:gd name="T28" fmla="*/ 82181 w 461"/>
              <a:gd name="T29" fmla="*/ 58414 h 452"/>
              <a:gd name="T30" fmla="*/ 82181 w 461"/>
              <a:gd name="T31" fmla="*/ 101783 h 452"/>
              <a:gd name="T32" fmla="*/ 58637 w 461"/>
              <a:gd name="T33" fmla="*/ 101783 h 452"/>
              <a:gd name="T34" fmla="*/ 102171 w 461"/>
              <a:gd name="T35" fmla="*/ 144708 h 452"/>
              <a:gd name="T36" fmla="*/ 145705 w 461"/>
              <a:gd name="T37" fmla="*/ 101783 h 452"/>
              <a:gd name="T38" fmla="*/ 122161 w 461"/>
              <a:gd name="T39" fmla="*/ 101783 h 452"/>
              <a:gd name="T40" fmla="*/ 122161 w 461"/>
              <a:gd name="T41" fmla="*/ 58414 h 4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61" h="452">
                <a:moveTo>
                  <a:pt x="230" y="0"/>
                </a:moveTo>
                <a:lnTo>
                  <a:pt x="230" y="0"/>
                </a:lnTo>
                <a:cubicBezTo>
                  <a:pt x="106" y="0"/>
                  <a:pt x="0" y="97"/>
                  <a:pt x="0" y="221"/>
                </a:cubicBezTo>
                <a:cubicBezTo>
                  <a:pt x="0" y="354"/>
                  <a:pt x="106" y="451"/>
                  <a:pt x="230" y="451"/>
                </a:cubicBezTo>
                <a:cubicBezTo>
                  <a:pt x="354" y="451"/>
                  <a:pt x="460" y="354"/>
                  <a:pt x="460" y="221"/>
                </a:cubicBezTo>
                <a:cubicBezTo>
                  <a:pt x="460" y="97"/>
                  <a:pt x="354" y="0"/>
                  <a:pt x="230" y="0"/>
                </a:cubicBezTo>
                <a:close/>
                <a:moveTo>
                  <a:pt x="230" y="407"/>
                </a:moveTo>
                <a:lnTo>
                  <a:pt x="230" y="407"/>
                </a:lnTo>
                <a:cubicBezTo>
                  <a:pt x="132" y="407"/>
                  <a:pt x="53" y="327"/>
                  <a:pt x="53" y="221"/>
                </a:cubicBezTo>
                <a:cubicBezTo>
                  <a:pt x="53" y="123"/>
                  <a:pt x="132" y="44"/>
                  <a:pt x="230" y="44"/>
                </a:cubicBezTo>
                <a:cubicBezTo>
                  <a:pt x="328" y="44"/>
                  <a:pt x="407" y="123"/>
                  <a:pt x="407" y="221"/>
                </a:cubicBezTo>
                <a:cubicBezTo>
                  <a:pt x="407" y="327"/>
                  <a:pt x="328" y="407"/>
                  <a:pt x="230" y="407"/>
                </a:cubicBezTo>
                <a:close/>
                <a:moveTo>
                  <a:pt x="275" y="132"/>
                </a:moveTo>
                <a:lnTo>
                  <a:pt x="275" y="132"/>
                </a:lnTo>
                <a:cubicBezTo>
                  <a:pt x="185" y="132"/>
                  <a:pt x="185" y="132"/>
                  <a:pt x="185" y="132"/>
                </a:cubicBezTo>
                <a:cubicBezTo>
                  <a:pt x="185" y="230"/>
                  <a:pt x="185" y="230"/>
                  <a:pt x="185" y="230"/>
                </a:cubicBezTo>
                <a:cubicBezTo>
                  <a:pt x="132" y="230"/>
                  <a:pt x="132" y="230"/>
                  <a:pt x="132" y="230"/>
                </a:cubicBezTo>
                <a:cubicBezTo>
                  <a:pt x="230" y="327"/>
                  <a:pt x="230" y="327"/>
                  <a:pt x="230" y="327"/>
                </a:cubicBezTo>
                <a:cubicBezTo>
                  <a:pt x="328" y="230"/>
                  <a:pt x="328" y="230"/>
                  <a:pt x="328" y="230"/>
                </a:cubicBezTo>
                <a:cubicBezTo>
                  <a:pt x="275" y="230"/>
                  <a:pt x="275" y="230"/>
                  <a:pt x="275" y="230"/>
                </a:cubicBezTo>
                <a:lnTo>
                  <a:pt x="275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2" name="Freeform 12"/>
          <p:cNvSpPr>
            <a:spLocks noChangeArrowheads="1"/>
          </p:cNvSpPr>
          <p:nvPr/>
        </p:nvSpPr>
        <p:spPr bwMode="auto">
          <a:xfrm>
            <a:off x="6102017" y="6063157"/>
            <a:ext cx="557492" cy="548782"/>
          </a:xfrm>
          <a:custGeom>
            <a:avLst/>
            <a:gdLst>
              <a:gd name="T0" fmla="*/ 101820 w 461"/>
              <a:gd name="T1" fmla="*/ 199582 h 452"/>
              <a:gd name="T2" fmla="*/ 101820 w 461"/>
              <a:gd name="T3" fmla="*/ 199582 h 452"/>
              <a:gd name="T4" fmla="*/ 202759 w 461"/>
              <a:gd name="T5" fmla="*/ 97800 h 452"/>
              <a:gd name="T6" fmla="*/ 101820 w 461"/>
              <a:gd name="T7" fmla="*/ 0 h 452"/>
              <a:gd name="T8" fmla="*/ 0 w 461"/>
              <a:gd name="T9" fmla="*/ 97800 h 452"/>
              <a:gd name="T10" fmla="*/ 101820 w 461"/>
              <a:gd name="T11" fmla="*/ 199582 h 452"/>
              <a:gd name="T12" fmla="*/ 101820 w 461"/>
              <a:gd name="T13" fmla="*/ 19471 h 452"/>
              <a:gd name="T14" fmla="*/ 101820 w 461"/>
              <a:gd name="T15" fmla="*/ 19471 h 452"/>
              <a:gd name="T16" fmla="*/ 179398 w 461"/>
              <a:gd name="T17" fmla="*/ 97800 h 452"/>
              <a:gd name="T18" fmla="*/ 101820 w 461"/>
              <a:gd name="T19" fmla="*/ 180111 h 452"/>
              <a:gd name="T20" fmla="*/ 23361 w 461"/>
              <a:gd name="T21" fmla="*/ 97800 h 452"/>
              <a:gd name="T22" fmla="*/ 101820 w 461"/>
              <a:gd name="T23" fmla="*/ 19471 h 452"/>
              <a:gd name="T24" fmla="*/ 81985 w 461"/>
              <a:gd name="T25" fmla="*/ 141168 h 452"/>
              <a:gd name="T26" fmla="*/ 81985 w 461"/>
              <a:gd name="T27" fmla="*/ 141168 h 452"/>
              <a:gd name="T28" fmla="*/ 121215 w 461"/>
              <a:gd name="T29" fmla="*/ 141168 h 452"/>
              <a:gd name="T30" fmla="*/ 121215 w 461"/>
              <a:gd name="T31" fmla="*/ 97800 h 452"/>
              <a:gd name="T32" fmla="*/ 144576 w 461"/>
              <a:gd name="T33" fmla="*/ 97800 h 452"/>
              <a:gd name="T34" fmla="*/ 101820 w 461"/>
              <a:gd name="T35" fmla="*/ 54432 h 452"/>
              <a:gd name="T36" fmla="*/ 58624 w 461"/>
              <a:gd name="T37" fmla="*/ 97800 h 452"/>
              <a:gd name="T38" fmla="*/ 81985 w 461"/>
              <a:gd name="T39" fmla="*/ 97800 h 452"/>
              <a:gd name="T40" fmla="*/ 81985 w 461"/>
              <a:gd name="T41" fmla="*/ 141168 h 4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61" h="452">
                <a:moveTo>
                  <a:pt x="231" y="451"/>
                </a:moveTo>
                <a:lnTo>
                  <a:pt x="231" y="451"/>
                </a:lnTo>
                <a:cubicBezTo>
                  <a:pt x="354" y="451"/>
                  <a:pt x="460" y="354"/>
                  <a:pt x="460" y="221"/>
                </a:cubicBezTo>
                <a:cubicBezTo>
                  <a:pt x="460" y="97"/>
                  <a:pt x="354" y="0"/>
                  <a:pt x="231" y="0"/>
                </a:cubicBezTo>
                <a:cubicBezTo>
                  <a:pt x="106" y="0"/>
                  <a:pt x="0" y="97"/>
                  <a:pt x="0" y="221"/>
                </a:cubicBezTo>
                <a:cubicBezTo>
                  <a:pt x="0" y="354"/>
                  <a:pt x="106" y="451"/>
                  <a:pt x="231" y="451"/>
                </a:cubicBezTo>
                <a:close/>
                <a:moveTo>
                  <a:pt x="231" y="44"/>
                </a:moveTo>
                <a:lnTo>
                  <a:pt x="231" y="44"/>
                </a:lnTo>
                <a:cubicBezTo>
                  <a:pt x="328" y="44"/>
                  <a:pt x="407" y="123"/>
                  <a:pt x="407" y="221"/>
                </a:cubicBezTo>
                <a:cubicBezTo>
                  <a:pt x="407" y="327"/>
                  <a:pt x="328" y="407"/>
                  <a:pt x="231" y="407"/>
                </a:cubicBezTo>
                <a:cubicBezTo>
                  <a:pt x="133" y="407"/>
                  <a:pt x="53" y="327"/>
                  <a:pt x="53" y="221"/>
                </a:cubicBezTo>
                <a:cubicBezTo>
                  <a:pt x="53" y="123"/>
                  <a:pt x="133" y="44"/>
                  <a:pt x="231" y="44"/>
                </a:cubicBezTo>
                <a:close/>
                <a:moveTo>
                  <a:pt x="186" y="319"/>
                </a:moveTo>
                <a:lnTo>
                  <a:pt x="186" y="319"/>
                </a:lnTo>
                <a:cubicBezTo>
                  <a:pt x="275" y="319"/>
                  <a:pt x="275" y="319"/>
                  <a:pt x="275" y="319"/>
                </a:cubicBezTo>
                <a:cubicBezTo>
                  <a:pt x="275" y="221"/>
                  <a:pt x="275" y="221"/>
                  <a:pt x="275" y="221"/>
                </a:cubicBezTo>
                <a:cubicBezTo>
                  <a:pt x="328" y="221"/>
                  <a:pt x="328" y="221"/>
                  <a:pt x="328" y="221"/>
                </a:cubicBezTo>
                <a:cubicBezTo>
                  <a:pt x="231" y="123"/>
                  <a:pt x="231" y="123"/>
                  <a:pt x="231" y="123"/>
                </a:cubicBezTo>
                <a:cubicBezTo>
                  <a:pt x="133" y="221"/>
                  <a:pt x="133" y="221"/>
                  <a:pt x="133" y="221"/>
                </a:cubicBezTo>
                <a:cubicBezTo>
                  <a:pt x="186" y="221"/>
                  <a:pt x="186" y="221"/>
                  <a:pt x="186" y="221"/>
                </a:cubicBezTo>
                <a:lnTo>
                  <a:pt x="186" y="3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3" name="Freeform 13"/>
          <p:cNvSpPr>
            <a:spLocks noChangeArrowheads="1"/>
          </p:cNvSpPr>
          <p:nvPr/>
        </p:nvSpPr>
        <p:spPr bwMode="auto">
          <a:xfrm>
            <a:off x="7299751" y="6063157"/>
            <a:ext cx="561848" cy="548782"/>
          </a:xfrm>
          <a:custGeom>
            <a:avLst/>
            <a:gdLst>
              <a:gd name="T0" fmla="*/ 0 w 462"/>
              <a:gd name="T1" fmla="*/ 97800 h 452"/>
              <a:gd name="T2" fmla="*/ 0 w 462"/>
              <a:gd name="T3" fmla="*/ 97800 h 452"/>
              <a:gd name="T4" fmla="*/ 102394 w 462"/>
              <a:gd name="T5" fmla="*/ 199582 h 452"/>
              <a:gd name="T6" fmla="*/ 204345 w 462"/>
              <a:gd name="T7" fmla="*/ 97800 h 452"/>
              <a:gd name="T8" fmla="*/ 102394 w 462"/>
              <a:gd name="T9" fmla="*/ 0 h 452"/>
              <a:gd name="T10" fmla="*/ 0 w 462"/>
              <a:gd name="T11" fmla="*/ 97800 h 452"/>
              <a:gd name="T12" fmla="*/ 180852 w 462"/>
              <a:gd name="T13" fmla="*/ 97800 h 452"/>
              <a:gd name="T14" fmla="*/ 180852 w 462"/>
              <a:gd name="T15" fmla="*/ 97800 h 452"/>
              <a:gd name="T16" fmla="*/ 102394 w 462"/>
              <a:gd name="T17" fmla="*/ 180111 h 452"/>
              <a:gd name="T18" fmla="*/ 23493 w 462"/>
              <a:gd name="T19" fmla="*/ 97800 h 452"/>
              <a:gd name="T20" fmla="*/ 102394 w 462"/>
              <a:gd name="T21" fmla="*/ 19471 h 452"/>
              <a:gd name="T22" fmla="*/ 180852 w 462"/>
              <a:gd name="T23" fmla="*/ 97800 h 452"/>
              <a:gd name="T24" fmla="*/ 58954 w 462"/>
              <a:gd name="T25" fmla="*/ 77886 h 452"/>
              <a:gd name="T26" fmla="*/ 58954 w 462"/>
              <a:gd name="T27" fmla="*/ 77886 h 452"/>
              <a:gd name="T28" fmla="*/ 58954 w 462"/>
              <a:gd name="T29" fmla="*/ 117714 h 452"/>
              <a:gd name="T30" fmla="*/ 106383 w 462"/>
              <a:gd name="T31" fmla="*/ 117714 h 452"/>
              <a:gd name="T32" fmla="*/ 106383 w 462"/>
              <a:gd name="T33" fmla="*/ 144708 h 452"/>
              <a:gd name="T34" fmla="*/ 145391 w 462"/>
              <a:gd name="T35" fmla="*/ 97800 h 452"/>
              <a:gd name="T36" fmla="*/ 106383 w 462"/>
              <a:gd name="T37" fmla="*/ 54432 h 452"/>
              <a:gd name="T38" fmla="*/ 106383 w 462"/>
              <a:gd name="T39" fmla="*/ 77886 h 452"/>
              <a:gd name="T40" fmla="*/ 58954 w 462"/>
              <a:gd name="T41" fmla="*/ 77886 h 4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62" h="452">
                <a:moveTo>
                  <a:pt x="0" y="221"/>
                </a:moveTo>
                <a:lnTo>
                  <a:pt x="0" y="221"/>
                </a:lnTo>
                <a:cubicBezTo>
                  <a:pt x="0" y="354"/>
                  <a:pt x="106" y="451"/>
                  <a:pt x="231" y="451"/>
                </a:cubicBezTo>
                <a:cubicBezTo>
                  <a:pt x="355" y="451"/>
                  <a:pt x="461" y="354"/>
                  <a:pt x="461" y="221"/>
                </a:cubicBezTo>
                <a:cubicBezTo>
                  <a:pt x="461" y="97"/>
                  <a:pt x="355" y="0"/>
                  <a:pt x="231" y="0"/>
                </a:cubicBezTo>
                <a:cubicBezTo>
                  <a:pt x="106" y="0"/>
                  <a:pt x="0" y="97"/>
                  <a:pt x="0" y="221"/>
                </a:cubicBezTo>
                <a:close/>
                <a:moveTo>
                  <a:pt x="408" y="221"/>
                </a:moveTo>
                <a:lnTo>
                  <a:pt x="408" y="221"/>
                </a:lnTo>
                <a:cubicBezTo>
                  <a:pt x="408" y="327"/>
                  <a:pt x="328" y="407"/>
                  <a:pt x="231" y="407"/>
                </a:cubicBezTo>
                <a:cubicBezTo>
                  <a:pt x="133" y="407"/>
                  <a:pt x="53" y="327"/>
                  <a:pt x="53" y="221"/>
                </a:cubicBezTo>
                <a:cubicBezTo>
                  <a:pt x="53" y="123"/>
                  <a:pt x="133" y="44"/>
                  <a:pt x="231" y="44"/>
                </a:cubicBezTo>
                <a:cubicBezTo>
                  <a:pt x="328" y="44"/>
                  <a:pt x="408" y="123"/>
                  <a:pt x="408" y="221"/>
                </a:cubicBezTo>
                <a:close/>
                <a:moveTo>
                  <a:pt x="133" y="176"/>
                </a:moveTo>
                <a:lnTo>
                  <a:pt x="133" y="176"/>
                </a:lnTo>
                <a:cubicBezTo>
                  <a:pt x="133" y="266"/>
                  <a:pt x="133" y="266"/>
                  <a:pt x="133" y="266"/>
                </a:cubicBezTo>
                <a:cubicBezTo>
                  <a:pt x="240" y="266"/>
                  <a:pt x="240" y="266"/>
                  <a:pt x="240" y="266"/>
                </a:cubicBezTo>
                <a:cubicBezTo>
                  <a:pt x="240" y="327"/>
                  <a:pt x="240" y="327"/>
                  <a:pt x="240" y="327"/>
                </a:cubicBezTo>
                <a:cubicBezTo>
                  <a:pt x="328" y="221"/>
                  <a:pt x="328" y="221"/>
                  <a:pt x="328" y="221"/>
                </a:cubicBezTo>
                <a:cubicBezTo>
                  <a:pt x="240" y="123"/>
                  <a:pt x="240" y="123"/>
                  <a:pt x="240" y="123"/>
                </a:cubicBezTo>
                <a:cubicBezTo>
                  <a:pt x="240" y="176"/>
                  <a:pt x="240" y="176"/>
                  <a:pt x="240" y="176"/>
                </a:cubicBezTo>
                <a:lnTo>
                  <a:pt x="133" y="1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4" name="Freeform 14"/>
          <p:cNvSpPr>
            <a:spLocks noChangeArrowheads="1"/>
          </p:cNvSpPr>
          <p:nvPr/>
        </p:nvSpPr>
        <p:spPr bwMode="auto">
          <a:xfrm>
            <a:off x="16907775" y="7465598"/>
            <a:ext cx="557492" cy="139372"/>
          </a:xfrm>
          <a:custGeom>
            <a:avLst/>
            <a:gdLst>
              <a:gd name="T0" fmla="*/ 23361 w 461"/>
              <a:gd name="T1" fmla="*/ 0 h 116"/>
              <a:gd name="T2" fmla="*/ 23361 w 461"/>
              <a:gd name="T3" fmla="*/ 0 h 116"/>
              <a:gd name="T4" fmla="*/ 0 w 461"/>
              <a:gd name="T5" fmla="*/ 23210 h 116"/>
              <a:gd name="T6" fmla="*/ 23361 w 461"/>
              <a:gd name="T7" fmla="*/ 50362 h 116"/>
              <a:gd name="T8" fmla="*/ 50690 w 461"/>
              <a:gd name="T9" fmla="*/ 23210 h 116"/>
              <a:gd name="T10" fmla="*/ 23361 w 461"/>
              <a:gd name="T11" fmla="*/ 0 h 116"/>
              <a:gd name="T12" fmla="*/ 101380 w 461"/>
              <a:gd name="T13" fmla="*/ 0 h 116"/>
              <a:gd name="T14" fmla="*/ 101380 w 461"/>
              <a:gd name="T15" fmla="*/ 0 h 116"/>
              <a:gd name="T16" fmla="*/ 78018 w 461"/>
              <a:gd name="T17" fmla="*/ 23210 h 116"/>
              <a:gd name="T18" fmla="*/ 101380 w 461"/>
              <a:gd name="T19" fmla="*/ 50362 h 116"/>
              <a:gd name="T20" fmla="*/ 125182 w 461"/>
              <a:gd name="T21" fmla="*/ 23210 h 116"/>
              <a:gd name="T22" fmla="*/ 101380 w 461"/>
              <a:gd name="T23" fmla="*/ 0 h 116"/>
              <a:gd name="T24" fmla="*/ 179398 w 461"/>
              <a:gd name="T25" fmla="*/ 0 h 116"/>
              <a:gd name="T26" fmla="*/ 179398 w 461"/>
              <a:gd name="T27" fmla="*/ 0 h 116"/>
              <a:gd name="T28" fmla="*/ 152069 w 461"/>
              <a:gd name="T29" fmla="*/ 23210 h 116"/>
              <a:gd name="T30" fmla="*/ 179398 w 461"/>
              <a:gd name="T31" fmla="*/ 50362 h 116"/>
              <a:gd name="T32" fmla="*/ 202759 w 461"/>
              <a:gd name="T33" fmla="*/ 23210 h 116"/>
              <a:gd name="T34" fmla="*/ 179398 w 461"/>
              <a:gd name="T35" fmla="*/ 0 h 11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61" h="116">
                <a:moveTo>
                  <a:pt x="53" y="0"/>
                </a:moveTo>
                <a:lnTo>
                  <a:pt x="53" y="0"/>
                </a:lnTo>
                <a:cubicBezTo>
                  <a:pt x="26" y="0"/>
                  <a:pt x="0" y="26"/>
                  <a:pt x="0" y="53"/>
                </a:cubicBezTo>
                <a:cubicBezTo>
                  <a:pt x="0" y="88"/>
                  <a:pt x="26" y="115"/>
                  <a:pt x="53" y="115"/>
                </a:cubicBezTo>
                <a:cubicBezTo>
                  <a:pt x="88" y="115"/>
                  <a:pt x="115" y="88"/>
                  <a:pt x="115" y="53"/>
                </a:cubicBezTo>
                <a:cubicBezTo>
                  <a:pt x="115" y="26"/>
                  <a:pt x="88" y="0"/>
                  <a:pt x="53" y="0"/>
                </a:cubicBezTo>
                <a:close/>
                <a:moveTo>
                  <a:pt x="230" y="0"/>
                </a:moveTo>
                <a:lnTo>
                  <a:pt x="230" y="0"/>
                </a:lnTo>
                <a:cubicBezTo>
                  <a:pt x="203" y="0"/>
                  <a:pt x="177" y="26"/>
                  <a:pt x="177" y="53"/>
                </a:cubicBezTo>
                <a:cubicBezTo>
                  <a:pt x="177" y="88"/>
                  <a:pt x="203" y="115"/>
                  <a:pt x="230" y="115"/>
                </a:cubicBezTo>
                <a:cubicBezTo>
                  <a:pt x="256" y="115"/>
                  <a:pt x="284" y="88"/>
                  <a:pt x="284" y="53"/>
                </a:cubicBezTo>
                <a:cubicBezTo>
                  <a:pt x="284" y="26"/>
                  <a:pt x="256" y="0"/>
                  <a:pt x="230" y="0"/>
                </a:cubicBezTo>
                <a:close/>
                <a:moveTo>
                  <a:pt x="407" y="0"/>
                </a:moveTo>
                <a:lnTo>
                  <a:pt x="407" y="0"/>
                </a:lnTo>
                <a:cubicBezTo>
                  <a:pt x="372" y="0"/>
                  <a:pt x="345" y="26"/>
                  <a:pt x="345" y="53"/>
                </a:cubicBezTo>
                <a:cubicBezTo>
                  <a:pt x="345" y="88"/>
                  <a:pt x="372" y="115"/>
                  <a:pt x="407" y="115"/>
                </a:cubicBezTo>
                <a:cubicBezTo>
                  <a:pt x="434" y="115"/>
                  <a:pt x="460" y="88"/>
                  <a:pt x="460" y="53"/>
                </a:cubicBezTo>
                <a:cubicBezTo>
                  <a:pt x="460" y="26"/>
                  <a:pt x="434" y="0"/>
                  <a:pt x="407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5" name="Freeform 15"/>
          <p:cNvSpPr>
            <a:spLocks noChangeArrowheads="1"/>
          </p:cNvSpPr>
          <p:nvPr/>
        </p:nvSpPr>
        <p:spPr bwMode="auto">
          <a:xfrm>
            <a:off x="16968752" y="8432499"/>
            <a:ext cx="457318" cy="601046"/>
          </a:xfrm>
          <a:custGeom>
            <a:avLst/>
            <a:gdLst>
              <a:gd name="T0" fmla="*/ 118871 w 373"/>
              <a:gd name="T1" fmla="*/ 136646 h 497"/>
              <a:gd name="T2" fmla="*/ 118871 w 373"/>
              <a:gd name="T3" fmla="*/ 136646 h 497"/>
              <a:gd name="T4" fmla="*/ 154175 w 373"/>
              <a:gd name="T5" fmla="*/ 113284 h 497"/>
              <a:gd name="T6" fmla="*/ 134512 w 373"/>
              <a:gd name="T7" fmla="*/ 58626 h 497"/>
              <a:gd name="T8" fmla="*/ 122893 w 373"/>
              <a:gd name="T9" fmla="*/ 50691 h 497"/>
              <a:gd name="T10" fmla="*/ 146578 w 373"/>
              <a:gd name="T11" fmla="*/ 7494 h 497"/>
              <a:gd name="T12" fmla="*/ 134512 w 373"/>
              <a:gd name="T13" fmla="*/ 0 h 497"/>
              <a:gd name="T14" fmla="*/ 87143 w 373"/>
              <a:gd name="T15" fmla="*/ 78021 h 497"/>
              <a:gd name="T16" fmla="*/ 67033 w 373"/>
              <a:gd name="T17" fmla="*/ 58626 h 497"/>
              <a:gd name="T18" fmla="*/ 39326 w 373"/>
              <a:gd name="T19" fmla="*/ 43198 h 497"/>
              <a:gd name="T20" fmla="*/ 0 w 373"/>
              <a:gd name="T21" fmla="*/ 113284 h 497"/>
              <a:gd name="T22" fmla="*/ 23685 w 373"/>
              <a:gd name="T23" fmla="*/ 128712 h 497"/>
              <a:gd name="T24" fmla="*/ 55414 w 373"/>
              <a:gd name="T25" fmla="*/ 136646 h 497"/>
              <a:gd name="T26" fmla="*/ 8044 w 373"/>
              <a:gd name="T27" fmla="*/ 214667 h 497"/>
              <a:gd name="T28" fmla="*/ 23685 w 373"/>
              <a:gd name="T29" fmla="*/ 218634 h 497"/>
              <a:gd name="T30" fmla="*/ 47370 w 373"/>
              <a:gd name="T31" fmla="*/ 179844 h 497"/>
              <a:gd name="T32" fmla="*/ 58989 w 373"/>
              <a:gd name="T33" fmla="*/ 187779 h 497"/>
              <a:gd name="T34" fmla="*/ 118871 w 373"/>
              <a:gd name="T35" fmla="*/ 175877 h 497"/>
              <a:gd name="T36" fmla="*/ 118871 w 373"/>
              <a:gd name="T37" fmla="*/ 136646 h 497"/>
              <a:gd name="T38" fmla="*/ 130490 w 373"/>
              <a:gd name="T39" fmla="*/ 70527 h 497"/>
              <a:gd name="T40" fmla="*/ 130490 w 373"/>
              <a:gd name="T41" fmla="*/ 70527 h 497"/>
              <a:gd name="T42" fmla="*/ 142556 w 373"/>
              <a:gd name="T43" fmla="*/ 105350 h 497"/>
              <a:gd name="T44" fmla="*/ 103230 w 373"/>
              <a:gd name="T45" fmla="*/ 117251 h 497"/>
              <a:gd name="T46" fmla="*/ 87143 w 373"/>
              <a:gd name="T47" fmla="*/ 109317 h 497"/>
              <a:gd name="T48" fmla="*/ 87143 w 373"/>
              <a:gd name="T49" fmla="*/ 109317 h 497"/>
              <a:gd name="T50" fmla="*/ 114849 w 373"/>
              <a:gd name="T51" fmla="*/ 62593 h 497"/>
              <a:gd name="T52" fmla="*/ 130490 w 373"/>
              <a:gd name="T53" fmla="*/ 70527 h 497"/>
              <a:gd name="T54" fmla="*/ 31729 w 373"/>
              <a:gd name="T55" fmla="*/ 117251 h 497"/>
              <a:gd name="T56" fmla="*/ 31729 w 373"/>
              <a:gd name="T57" fmla="*/ 117251 h 497"/>
              <a:gd name="T58" fmla="*/ 19663 w 373"/>
              <a:gd name="T59" fmla="*/ 109317 h 497"/>
              <a:gd name="T60" fmla="*/ 47370 w 373"/>
              <a:gd name="T61" fmla="*/ 62593 h 497"/>
              <a:gd name="T62" fmla="*/ 58989 w 373"/>
              <a:gd name="T63" fmla="*/ 70527 h 497"/>
              <a:gd name="T64" fmla="*/ 71055 w 373"/>
              <a:gd name="T65" fmla="*/ 109317 h 497"/>
              <a:gd name="T66" fmla="*/ 31729 w 373"/>
              <a:gd name="T67" fmla="*/ 117251 h 497"/>
              <a:gd name="T68" fmla="*/ 67033 w 373"/>
              <a:gd name="T69" fmla="*/ 175877 h 497"/>
              <a:gd name="T70" fmla="*/ 67033 w 373"/>
              <a:gd name="T71" fmla="*/ 175877 h 497"/>
              <a:gd name="T72" fmla="*/ 51392 w 373"/>
              <a:gd name="T73" fmla="*/ 167943 h 497"/>
              <a:gd name="T74" fmla="*/ 79099 w 373"/>
              <a:gd name="T75" fmla="*/ 120778 h 497"/>
              <a:gd name="T76" fmla="*/ 79099 w 373"/>
              <a:gd name="T77" fmla="*/ 120778 h 497"/>
              <a:gd name="T78" fmla="*/ 95186 w 373"/>
              <a:gd name="T79" fmla="*/ 128712 h 497"/>
              <a:gd name="T80" fmla="*/ 106805 w 373"/>
              <a:gd name="T81" fmla="*/ 167943 h 497"/>
              <a:gd name="T82" fmla="*/ 67033 w 373"/>
              <a:gd name="T83" fmla="*/ 175877 h 49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73" h="497">
                <a:moveTo>
                  <a:pt x="266" y="310"/>
                </a:moveTo>
                <a:lnTo>
                  <a:pt x="266" y="310"/>
                </a:lnTo>
                <a:cubicBezTo>
                  <a:pt x="301" y="301"/>
                  <a:pt x="328" y="292"/>
                  <a:pt x="345" y="257"/>
                </a:cubicBezTo>
                <a:cubicBezTo>
                  <a:pt x="372" y="213"/>
                  <a:pt x="354" y="160"/>
                  <a:pt x="301" y="133"/>
                </a:cubicBezTo>
                <a:cubicBezTo>
                  <a:pt x="275" y="115"/>
                  <a:pt x="275" y="115"/>
                  <a:pt x="275" y="115"/>
                </a:cubicBezTo>
                <a:cubicBezTo>
                  <a:pt x="328" y="17"/>
                  <a:pt x="328" y="17"/>
                  <a:pt x="328" y="17"/>
                </a:cubicBezTo>
                <a:cubicBezTo>
                  <a:pt x="301" y="0"/>
                  <a:pt x="301" y="0"/>
                  <a:pt x="301" y="0"/>
                </a:cubicBezTo>
                <a:cubicBezTo>
                  <a:pt x="195" y="177"/>
                  <a:pt x="195" y="177"/>
                  <a:pt x="195" y="177"/>
                </a:cubicBezTo>
                <a:cubicBezTo>
                  <a:pt x="186" y="160"/>
                  <a:pt x="168" y="142"/>
                  <a:pt x="150" y="133"/>
                </a:cubicBezTo>
                <a:cubicBezTo>
                  <a:pt x="88" y="98"/>
                  <a:pt x="88" y="98"/>
                  <a:pt x="88" y="98"/>
                </a:cubicBezTo>
                <a:cubicBezTo>
                  <a:pt x="0" y="257"/>
                  <a:pt x="0" y="257"/>
                  <a:pt x="0" y="257"/>
                </a:cubicBezTo>
                <a:cubicBezTo>
                  <a:pt x="53" y="292"/>
                  <a:pt x="53" y="292"/>
                  <a:pt x="53" y="292"/>
                </a:cubicBezTo>
                <a:cubicBezTo>
                  <a:pt x="79" y="301"/>
                  <a:pt x="106" y="310"/>
                  <a:pt x="124" y="310"/>
                </a:cubicBezTo>
                <a:cubicBezTo>
                  <a:pt x="18" y="487"/>
                  <a:pt x="18" y="487"/>
                  <a:pt x="18" y="487"/>
                </a:cubicBezTo>
                <a:cubicBezTo>
                  <a:pt x="53" y="496"/>
                  <a:pt x="53" y="496"/>
                  <a:pt x="53" y="496"/>
                </a:cubicBezTo>
                <a:cubicBezTo>
                  <a:pt x="106" y="408"/>
                  <a:pt x="106" y="408"/>
                  <a:pt x="106" y="408"/>
                </a:cubicBezTo>
                <a:cubicBezTo>
                  <a:pt x="132" y="426"/>
                  <a:pt x="132" y="426"/>
                  <a:pt x="132" y="426"/>
                </a:cubicBezTo>
                <a:cubicBezTo>
                  <a:pt x="186" y="452"/>
                  <a:pt x="239" y="443"/>
                  <a:pt x="266" y="399"/>
                </a:cubicBezTo>
                <a:cubicBezTo>
                  <a:pt x="284" y="364"/>
                  <a:pt x="284" y="336"/>
                  <a:pt x="266" y="310"/>
                </a:cubicBezTo>
                <a:close/>
                <a:moveTo>
                  <a:pt x="292" y="160"/>
                </a:moveTo>
                <a:lnTo>
                  <a:pt x="292" y="160"/>
                </a:lnTo>
                <a:cubicBezTo>
                  <a:pt x="328" y="177"/>
                  <a:pt x="337" y="213"/>
                  <a:pt x="319" y="239"/>
                </a:cubicBezTo>
                <a:cubicBezTo>
                  <a:pt x="292" y="274"/>
                  <a:pt x="257" y="283"/>
                  <a:pt x="231" y="266"/>
                </a:cubicBezTo>
                <a:cubicBezTo>
                  <a:pt x="195" y="248"/>
                  <a:pt x="195" y="248"/>
                  <a:pt x="195" y="248"/>
                </a:cubicBezTo>
                <a:cubicBezTo>
                  <a:pt x="257" y="142"/>
                  <a:pt x="257" y="142"/>
                  <a:pt x="257" y="142"/>
                </a:cubicBezTo>
                <a:lnTo>
                  <a:pt x="292" y="160"/>
                </a:lnTo>
                <a:close/>
                <a:moveTo>
                  <a:pt x="71" y="266"/>
                </a:moveTo>
                <a:lnTo>
                  <a:pt x="71" y="266"/>
                </a:lnTo>
                <a:cubicBezTo>
                  <a:pt x="44" y="248"/>
                  <a:pt x="44" y="248"/>
                  <a:pt x="44" y="248"/>
                </a:cubicBezTo>
                <a:cubicBezTo>
                  <a:pt x="106" y="142"/>
                  <a:pt x="106" y="142"/>
                  <a:pt x="106" y="142"/>
                </a:cubicBezTo>
                <a:cubicBezTo>
                  <a:pt x="132" y="160"/>
                  <a:pt x="132" y="160"/>
                  <a:pt x="132" y="160"/>
                </a:cubicBezTo>
                <a:cubicBezTo>
                  <a:pt x="168" y="177"/>
                  <a:pt x="177" y="213"/>
                  <a:pt x="159" y="248"/>
                </a:cubicBezTo>
                <a:cubicBezTo>
                  <a:pt x="142" y="274"/>
                  <a:pt x="106" y="283"/>
                  <a:pt x="71" y="266"/>
                </a:cubicBezTo>
                <a:close/>
                <a:moveTo>
                  <a:pt x="150" y="399"/>
                </a:moveTo>
                <a:lnTo>
                  <a:pt x="150" y="399"/>
                </a:lnTo>
                <a:cubicBezTo>
                  <a:pt x="115" y="381"/>
                  <a:pt x="115" y="381"/>
                  <a:pt x="115" y="381"/>
                </a:cubicBezTo>
                <a:cubicBezTo>
                  <a:pt x="177" y="274"/>
                  <a:pt x="177" y="274"/>
                  <a:pt x="177" y="274"/>
                </a:cubicBezTo>
                <a:cubicBezTo>
                  <a:pt x="213" y="292"/>
                  <a:pt x="213" y="292"/>
                  <a:pt x="213" y="292"/>
                </a:cubicBezTo>
                <a:cubicBezTo>
                  <a:pt x="248" y="310"/>
                  <a:pt x="257" y="345"/>
                  <a:pt x="239" y="381"/>
                </a:cubicBezTo>
                <a:cubicBezTo>
                  <a:pt x="222" y="408"/>
                  <a:pt x="186" y="417"/>
                  <a:pt x="150" y="3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6" name="Freeform 16"/>
          <p:cNvSpPr>
            <a:spLocks noChangeArrowheads="1"/>
          </p:cNvSpPr>
          <p:nvPr/>
        </p:nvSpPr>
        <p:spPr bwMode="auto">
          <a:xfrm>
            <a:off x="1515773" y="8667690"/>
            <a:ext cx="126308" cy="139372"/>
          </a:xfrm>
          <a:custGeom>
            <a:avLst/>
            <a:gdLst>
              <a:gd name="T0" fmla="*/ 23019 w 108"/>
              <a:gd name="T1" fmla="*/ 0 h 116"/>
              <a:gd name="T2" fmla="*/ 23019 w 108"/>
              <a:gd name="T3" fmla="*/ 0 h 116"/>
              <a:gd name="T4" fmla="*/ 0 w 108"/>
              <a:gd name="T5" fmla="*/ 23210 h 116"/>
              <a:gd name="T6" fmla="*/ 23019 w 108"/>
              <a:gd name="T7" fmla="*/ 50362 h 116"/>
              <a:gd name="T8" fmla="*/ 45612 w 108"/>
              <a:gd name="T9" fmla="*/ 23210 h 116"/>
              <a:gd name="T10" fmla="*/ 23019 w 108"/>
              <a:gd name="T11" fmla="*/ 0 h 11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08" h="116">
                <a:moveTo>
                  <a:pt x="54" y="0"/>
                </a:moveTo>
                <a:lnTo>
                  <a:pt x="54" y="0"/>
                </a:lnTo>
                <a:cubicBezTo>
                  <a:pt x="18" y="0"/>
                  <a:pt x="0" y="26"/>
                  <a:pt x="0" y="53"/>
                </a:cubicBezTo>
                <a:cubicBezTo>
                  <a:pt x="0" y="88"/>
                  <a:pt x="18" y="115"/>
                  <a:pt x="54" y="115"/>
                </a:cubicBezTo>
                <a:cubicBezTo>
                  <a:pt x="80" y="115"/>
                  <a:pt x="107" y="88"/>
                  <a:pt x="107" y="53"/>
                </a:cubicBezTo>
                <a:cubicBezTo>
                  <a:pt x="107" y="26"/>
                  <a:pt x="80" y="0"/>
                  <a:pt x="5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7" name="Freeform 17"/>
          <p:cNvSpPr>
            <a:spLocks noChangeArrowheads="1"/>
          </p:cNvSpPr>
          <p:nvPr/>
        </p:nvSpPr>
        <p:spPr bwMode="auto">
          <a:xfrm>
            <a:off x="18214398" y="7465598"/>
            <a:ext cx="339722" cy="139372"/>
          </a:xfrm>
          <a:custGeom>
            <a:avLst/>
            <a:gdLst>
              <a:gd name="T0" fmla="*/ 23108 w 284"/>
              <a:gd name="T1" fmla="*/ 0 h 116"/>
              <a:gd name="T2" fmla="*/ 23108 w 284"/>
              <a:gd name="T3" fmla="*/ 0 h 116"/>
              <a:gd name="T4" fmla="*/ 0 w 284"/>
              <a:gd name="T5" fmla="*/ 23210 h 116"/>
              <a:gd name="T6" fmla="*/ 23108 w 284"/>
              <a:gd name="T7" fmla="*/ 50362 h 116"/>
              <a:gd name="T8" fmla="*/ 46216 w 284"/>
              <a:gd name="T9" fmla="*/ 23210 h 116"/>
              <a:gd name="T10" fmla="*/ 23108 w 284"/>
              <a:gd name="T11" fmla="*/ 0 h 116"/>
              <a:gd name="T12" fmla="*/ 100281 w 284"/>
              <a:gd name="T13" fmla="*/ 0 h 116"/>
              <a:gd name="T14" fmla="*/ 100281 w 284"/>
              <a:gd name="T15" fmla="*/ 0 h 116"/>
              <a:gd name="T16" fmla="*/ 77173 w 284"/>
              <a:gd name="T17" fmla="*/ 23210 h 116"/>
              <a:gd name="T18" fmla="*/ 100281 w 284"/>
              <a:gd name="T19" fmla="*/ 50362 h 116"/>
              <a:gd name="T20" fmla="*/ 123389 w 284"/>
              <a:gd name="T21" fmla="*/ 23210 h 116"/>
              <a:gd name="T22" fmla="*/ 100281 w 284"/>
              <a:gd name="T23" fmla="*/ 0 h 11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284" h="116">
                <a:moveTo>
                  <a:pt x="53" y="0"/>
                </a:moveTo>
                <a:lnTo>
                  <a:pt x="53" y="0"/>
                </a:lnTo>
                <a:cubicBezTo>
                  <a:pt x="26" y="0"/>
                  <a:pt x="0" y="26"/>
                  <a:pt x="0" y="53"/>
                </a:cubicBezTo>
                <a:cubicBezTo>
                  <a:pt x="0" y="88"/>
                  <a:pt x="26" y="115"/>
                  <a:pt x="53" y="115"/>
                </a:cubicBezTo>
                <a:cubicBezTo>
                  <a:pt x="88" y="115"/>
                  <a:pt x="106" y="88"/>
                  <a:pt x="106" y="53"/>
                </a:cubicBezTo>
                <a:cubicBezTo>
                  <a:pt x="106" y="26"/>
                  <a:pt x="88" y="0"/>
                  <a:pt x="53" y="0"/>
                </a:cubicBezTo>
                <a:close/>
                <a:moveTo>
                  <a:pt x="230" y="0"/>
                </a:moveTo>
                <a:lnTo>
                  <a:pt x="230" y="0"/>
                </a:lnTo>
                <a:cubicBezTo>
                  <a:pt x="195" y="0"/>
                  <a:pt x="177" y="26"/>
                  <a:pt x="177" y="53"/>
                </a:cubicBezTo>
                <a:cubicBezTo>
                  <a:pt x="177" y="88"/>
                  <a:pt x="195" y="115"/>
                  <a:pt x="230" y="115"/>
                </a:cubicBezTo>
                <a:cubicBezTo>
                  <a:pt x="257" y="115"/>
                  <a:pt x="283" y="88"/>
                  <a:pt x="283" y="53"/>
                </a:cubicBezTo>
                <a:cubicBezTo>
                  <a:pt x="283" y="26"/>
                  <a:pt x="257" y="0"/>
                  <a:pt x="23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8" name="Freeform 18"/>
          <p:cNvSpPr>
            <a:spLocks noChangeArrowheads="1"/>
          </p:cNvSpPr>
          <p:nvPr/>
        </p:nvSpPr>
        <p:spPr bwMode="auto">
          <a:xfrm>
            <a:off x="12264913" y="6193820"/>
            <a:ext cx="235192" cy="274392"/>
          </a:xfrm>
          <a:custGeom>
            <a:avLst/>
            <a:gdLst>
              <a:gd name="T0" fmla="*/ 0 w 196"/>
              <a:gd name="T1" fmla="*/ 0 h 231"/>
              <a:gd name="T2" fmla="*/ 0 w 196"/>
              <a:gd name="T3" fmla="*/ 99580 h 231"/>
              <a:gd name="T4" fmla="*/ 85288 w 196"/>
              <a:gd name="T5" fmla="*/ 49790 h 231"/>
              <a:gd name="T6" fmla="*/ 0 w 196"/>
              <a:gd name="T7" fmla="*/ 0 h 23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6" h="231">
                <a:moveTo>
                  <a:pt x="0" y="0"/>
                </a:moveTo>
                <a:lnTo>
                  <a:pt x="0" y="230"/>
                </a:lnTo>
                <a:lnTo>
                  <a:pt x="195" y="115"/>
                </a:lnTo>
                <a:lnTo>
                  <a:pt x="0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9" name="Freeform 19"/>
          <p:cNvSpPr>
            <a:spLocks noChangeArrowheads="1"/>
          </p:cNvSpPr>
          <p:nvPr/>
        </p:nvSpPr>
        <p:spPr bwMode="auto">
          <a:xfrm>
            <a:off x="11045400" y="6215599"/>
            <a:ext cx="278746" cy="243902"/>
          </a:xfrm>
          <a:custGeom>
            <a:avLst/>
            <a:gdLst>
              <a:gd name="T0" fmla="*/ 0 w 231"/>
              <a:gd name="T1" fmla="*/ 88466 h 205"/>
              <a:gd name="T2" fmla="*/ 101160 w 231"/>
              <a:gd name="T3" fmla="*/ 88466 h 205"/>
              <a:gd name="T4" fmla="*/ 50580 w 231"/>
              <a:gd name="T5" fmla="*/ 0 h 205"/>
              <a:gd name="T6" fmla="*/ 0 w 231"/>
              <a:gd name="T7" fmla="*/ 88466 h 20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31" h="205">
                <a:moveTo>
                  <a:pt x="0" y="204"/>
                </a:moveTo>
                <a:lnTo>
                  <a:pt x="230" y="204"/>
                </a:lnTo>
                <a:lnTo>
                  <a:pt x="115" y="0"/>
                </a:lnTo>
                <a:lnTo>
                  <a:pt x="0" y="20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0" name="Freeform 20"/>
          <p:cNvSpPr>
            <a:spLocks noChangeArrowheads="1"/>
          </p:cNvSpPr>
          <p:nvPr/>
        </p:nvSpPr>
        <p:spPr bwMode="auto">
          <a:xfrm>
            <a:off x="9843310" y="6215599"/>
            <a:ext cx="283102" cy="243902"/>
          </a:xfrm>
          <a:custGeom>
            <a:avLst/>
            <a:gdLst>
              <a:gd name="T0" fmla="*/ 102743 w 232"/>
              <a:gd name="T1" fmla="*/ 0 h 205"/>
              <a:gd name="T2" fmla="*/ 0 w 232"/>
              <a:gd name="T3" fmla="*/ 0 h 205"/>
              <a:gd name="T4" fmla="*/ 51149 w 232"/>
              <a:gd name="T5" fmla="*/ 88466 h 205"/>
              <a:gd name="T6" fmla="*/ 102743 w 232"/>
              <a:gd name="T7" fmla="*/ 0 h 20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232" h="205">
                <a:moveTo>
                  <a:pt x="231" y="0"/>
                </a:moveTo>
                <a:lnTo>
                  <a:pt x="0" y="0"/>
                </a:lnTo>
                <a:lnTo>
                  <a:pt x="115" y="204"/>
                </a:lnTo>
                <a:lnTo>
                  <a:pt x="231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1" name="Freeform 21"/>
          <p:cNvSpPr>
            <a:spLocks noChangeArrowheads="1"/>
          </p:cNvSpPr>
          <p:nvPr/>
        </p:nvSpPr>
        <p:spPr bwMode="auto">
          <a:xfrm>
            <a:off x="8667349" y="6193820"/>
            <a:ext cx="235192" cy="274392"/>
          </a:xfrm>
          <a:custGeom>
            <a:avLst/>
            <a:gdLst>
              <a:gd name="T0" fmla="*/ 85285 w 195"/>
              <a:gd name="T1" fmla="*/ 0 h 231"/>
              <a:gd name="T2" fmla="*/ 85285 w 195"/>
              <a:gd name="T3" fmla="*/ 99580 h 231"/>
              <a:gd name="T4" fmla="*/ 0 w 195"/>
              <a:gd name="T5" fmla="*/ 49790 h 231"/>
              <a:gd name="T6" fmla="*/ 85285 w 195"/>
              <a:gd name="T7" fmla="*/ 0 h 231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95" h="231">
                <a:moveTo>
                  <a:pt x="194" y="0"/>
                </a:moveTo>
                <a:lnTo>
                  <a:pt x="194" y="230"/>
                </a:lnTo>
                <a:lnTo>
                  <a:pt x="0" y="115"/>
                </a:lnTo>
                <a:lnTo>
                  <a:pt x="194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2" name="Freeform 22"/>
          <p:cNvSpPr>
            <a:spLocks noChangeArrowheads="1"/>
          </p:cNvSpPr>
          <p:nvPr/>
        </p:nvSpPr>
        <p:spPr bwMode="auto">
          <a:xfrm>
            <a:off x="15801504" y="6233020"/>
            <a:ext cx="365854" cy="209060"/>
          </a:xfrm>
          <a:custGeom>
            <a:avLst/>
            <a:gdLst>
              <a:gd name="T0" fmla="*/ 125402 w 302"/>
              <a:gd name="T1" fmla="*/ 51995 h 170"/>
              <a:gd name="T2" fmla="*/ 125402 w 302"/>
              <a:gd name="T3" fmla="*/ 51995 h 170"/>
              <a:gd name="T4" fmla="*/ 74181 w 302"/>
              <a:gd name="T5" fmla="*/ 4482 h 170"/>
              <a:gd name="T6" fmla="*/ 66233 w 302"/>
              <a:gd name="T7" fmla="*/ 0 h 170"/>
              <a:gd name="T8" fmla="*/ 58727 w 302"/>
              <a:gd name="T9" fmla="*/ 4482 h 170"/>
              <a:gd name="T10" fmla="*/ 7948 w 302"/>
              <a:gd name="T11" fmla="*/ 51995 h 170"/>
              <a:gd name="T12" fmla="*/ 7948 w 302"/>
              <a:gd name="T13" fmla="*/ 71718 h 170"/>
              <a:gd name="T14" fmla="*/ 23402 w 302"/>
              <a:gd name="T15" fmla="*/ 71718 h 170"/>
              <a:gd name="T16" fmla="*/ 66233 w 302"/>
              <a:gd name="T17" fmla="*/ 28239 h 170"/>
              <a:gd name="T18" fmla="*/ 109506 w 302"/>
              <a:gd name="T19" fmla="*/ 71718 h 170"/>
              <a:gd name="T20" fmla="*/ 125402 w 302"/>
              <a:gd name="T21" fmla="*/ 71718 h 170"/>
              <a:gd name="T22" fmla="*/ 125402 w 302"/>
              <a:gd name="T23" fmla="*/ 51995 h 17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02" h="170">
                <a:moveTo>
                  <a:pt x="284" y="116"/>
                </a:moveTo>
                <a:lnTo>
                  <a:pt x="284" y="116"/>
                </a:lnTo>
                <a:cubicBezTo>
                  <a:pt x="275" y="107"/>
                  <a:pt x="168" y="10"/>
                  <a:pt x="168" y="10"/>
                </a:cubicBezTo>
                <a:cubicBezTo>
                  <a:pt x="168" y="0"/>
                  <a:pt x="159" y="0"/>
                  <a:pt x="150" y="0"/>
                </a:cubicBezTo>
                <a:cubicBezTo>
                  <a:pt x="142" y="0"/>
                  <a:pt x="133" y="0"/>
                  <a:pt x="133" y="10"/>
                </a:cubicBezTo>
                <a:cubicBezTo>
                  <a:pt x="133" y="10"/>
                  <a:pt x="27" y="107"/>
                  <a:pt x="18" y="116"/>
                </a:cubicBezTo>
                <a:cubicBezTo>
                  <a:pt x="9" y="133"/>
                  <a:pt x="0" y="151"/>
                  <a:pt x="18" y="160"/>
                </a:cubicBezTo>
                <a:cubicBezTo>
                  <a:pt x="27" y="169"/>
                  <a:pt x="44" y="169"/>
                  <a:pt x="53" y="160"/>
                </a:cubicBezTo>
                <a:cubicBezTo>
                  <a:pt x="150" y="63"/>
                  <a:pt x="150" y="63"/>
                  <a:pt x="150" y="63"/>
                </a:cubicBezTo>
                <a:cubicBezTo>
                  <a:pt x="248" y="160"/>
                  <a:pt x="248" y="160"/>
                  <a:pt x="248" y="160"/>
                </a:cubicBezTo>
                <a:cubicBezTo>
                  <a:pt x="257" y="169"/>
                  <a:pt x="275" y="169"/>
                  <a:pt x="284" y="160"/>
                </a:cubicBezTo>
                <a:cubicBezTo>
                  <a:pt x="301" y="151"/>
                  <a:pt x="301" y="133"/>
                  <a:pt x="284" y="116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3" name="Freeform 23"/>
          <p:cNvSpPr>
            <a:spLocks noChangeArrowheads="1"/>
          </p:cNvSpPr>
          <p:nvPr/>
        </p:nvSpPr>
        <p:spPr bwMode="auto">
          <a:xfrm>
            <a:off x="14603768" y="6224309"/>
            <a:ext cx="365854" cy="217770"/>
          </a:xfrm>
          <a:custGeom>
            <a:avLst/>
            <a:gdLst>
              <a:gd name="T0" fmla="*/ 124988 w 303"/>
              <a:gd name="T1" fmla="*/ 23946 h 179"/>
              <a:gd name="T2" fmla="*/ 124988 w 303"/>
              <a:gd name="T3" fmla="*/ 23946 h 179"/>
              <a:gd name="T4" fmla="*/ 74377 w 303"/>
              <a:gd name="T5" fmla="*/ 74941 h 179"/>
              <a:gd name="T6" fmla="*/ 66455 w 303"/>
              <a:gd name="T7" fmla="*/ 78932 h 179"/>
              <a:gd name="T8" fmla="*/ 58973 w 303"/>
              <a:gd name="T9" fmla="*/ 74941 h 179"/>
              <a:gd name="T10" fmla="*/ 8362 w 303"/>
              <a:gd name="T11" fmla="*/ 23946 h 179"/>
              <a:gd name="T12" fmla="*/ 8362 w 303"/>
              <a:gd name="T13" fmla="*/ 8425 h 179"/>
              <a:gd name="T14" fmla="*/ 23765 w 303"/>
              <a:gd name="T15" fmla="*/ 8425 h 179"/>
              <a:gd name="T16" fmla="*/ 66455 w 303"/>
              <a:gd name="T17" fmla="*/ 47448 h 179"/>
              <a:gd name="T18" fmla="*/ 109145 w 303"/>
              <a:gd name="T19" fmla="*/ 8425 h 179"/>
              <a:gd name="T20" fmla="*/ 124988 w 303"/>
              <a:gd name="T21" fmla="*/ 8425 h 179"/>
              <a:gd name="T22" fmla="*/ 124988 w 303"/>
              <a:gd name="T23" fmla="*/ 23946 h 17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03" h="179">
                <a:moveTo>
                  <a:pt x="284" y="54"/>
                </a:moveTo>
                <a:lnTo>
                  <a:pt x="284" y="54"/>
                </a:lnTo>
                <a:cubicBezTo>
                  <a:pt x="275" y="72"/>
                  <a:pt x="169" y="169"/>
                  <a:pt x="169" y="169"/>
                </a:cubicBezTo>
                <a:cubicBezTo>
                  <a:pt x="169" y="178"/>
                  <a:pt x="160" y="178"/>
                  <a:pt x="151" y="178"/>
                </a:cubicBezTo>
                <a:cubicBezTo>
                  <a:pt x="142" y="178"/>
                  <a:pt x="134" y="178"/>
                  <a:pt x="134" y="169"/>
                </a:cubicBezTo>
                <a:cubicBezTo>
                  <a:pt x="134" y="169"/>
                  <a:pt x="27" y="72"/>
                  <a:pt x="19" y="54"/>
                </a:cubicBezTo>
                <a:cubicBezTo>
                  <a:pt x="10" y="44"/>
                  <a:pt x="0" y="28"/>
                  <a:pt x="19" y="19"/>
                </a:cubicBezTo>
                <a:cubicBezTo>
                  <a:pt x="27" y="9"/>
                  <a:pt x="45" y="0"/>
                  <a:pt x="54" y="19"/>
                </a:cubicBezTo>
                <a:cubicBezTo>
                  <a:pt x="151" y="107"/>
                  <a:pt x="151" y="107"/>
                  <a:pt x="151" y="107"/>
                </a:cubicBezTo>
                <a:cubicBezTo>
                  <a:pt x="248" y="19"/>
                  <a:pt x="248" y="19"/>
                  <a:pt x="248" y="19"/>
                </a:cubicBezTo>
                <a:cubicBezTo>
                  <a:pt x="257" y="0"/>
                  <a:pt x="275" y="9"/>
                  <a:pt x="284" y="19"/>
                </a:cubicBezTo>
                <a:cubicBezTo>
                  <a:pt x="302" y="28"/>
                  <a:pt x="302" y="44"/>
                  <a:pt x="284" y="54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4" name="Freeform 24"/>
          <p:cNvSpPr>
            <a:spLocks noChangeArrowheads="1"/>
          </p:cNvSpPr>
          <p:nvPr/>
        </p:nvSpPr>
        <p:spPr bwMode="auto">
          <a:xfrm>
            <a:off x="17077638" y="6158976"/>
            <a:ext cx="217770" cy="357144"/>
          </a:xfrm>
          <a:custGeom>
            <a:avLst/>
            <a:gdLst>
              <a:gd name="T0" fmla="*/ 23946 w 179"/>
              <a:gd name="T1" fmla="*/ 3985 h 294"/>
              <a:gd name="T2" fmla="*/ 23946 w 179"/>
              <a:gd name="T3" fmla="*/ 3985 h 294"/>
              <a:gd name="T4" fmla="*/ 74941 w 179"/>
              <a:gd name="T5" fmla="*/ 55347 h 294"/>
              <a:gd name="T6" fmla="*/ 78932 w 179"/>
              <a:gd name="T7" fmla="*/ 62874 h 294"/>
              <a:gd name="T8" fmla="*/ 74941 w 179"/>
              <a:gd name="T9" fmla="*/ 74828 h 294"/>
              <a:gd name="T10" fmla="*/ 23946 w 179"/>
              <a:gd name="T11" fmla="*/ 125747 h 294"/>
              <a:gd name="T12" fmla="*/ 3991 w 179"/>
              <a:gd name="T13" fmla="*/ 125747 h 294"/>
              <a:gd name="T14" fmla="*/ 3991 w 179"/>
              <a:gd name="T15" fmla="*/ 106265 h 294"/>
              <a:gd name="T16" fmla="*/ 47448 w 179"/>
              <a:gd name="T17" fmla="*/ 62874 h 294"/>
              <a:gd name="T18" fmla="*/ 3991 w 179"/>
              <a:gd name="T19" fmla="*/ 19482 h 294"/>
              <a:gd name="T20" fmla="*/ 3991 w 179"/>
              <a:gd name="T21" fmla="*/ 3985 h 294"/>
              <a:gd name="T22" fmla="*/ 23946 w 179"/>
              <a:gd name="T23" fmla="*/ 3985 h 29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79" h="294">
                <a:moveTo>
                  <a:pt x="54" y="9"/>
                </a:moveTo>
                <a:lnTo>
                  <a:pt x="54" y="9"/>
                </a:lnTo>
                <a:cubicBezTo>
                  <a:pt x="62" y="18"/>
                  <a:pt x="169" y="125"/>
                  <a:pt x="169" y="125"/>
                </a:cubicBezTo>
                <a:cubicBezTo>
                  <a:pt x="169" y="134"/>
                  <a:pt x="178" y="142"/>
                  <a:pt x="178" y="142"/>
                </a:cubicBezTo>
                <a:cubicBezTo>
                  <a:pt x="178" y="151"/>
                  <a:pt x="169" y="160"/>
                  <a:pt x="169" y="169"/>
                </a:cubicBezTo>
                <a:cubicBezTo>
                  <a:pt x="169" y="169"/>
                  <a:pt x="62" y="275"/>
                  <a:pt x="54" y="284"/>
                </a:cubicBezTo>
                <a:cubicBezTo>
                  <a:pt x="44" y="293"/>
                  <a:pt x="27" y="293"/>
                  <a:pt x="9" y="284"/>
                </a:cubicBezTo>
                <a:cubicBezTo>
                  <a:pt x="0" y="275"/>
                  <a:pt x="0" y="257"/>
                  <a:pt x="9" y="240"/>
                </a:cubicBezTo>
                <a:cubicBezTo>
                  <a:pt x="107" y="142"/>
                  <a:pt x="107" y="142"/>
                  <a:pt x="107" y="142"/>
                </a:cubicBezTo>
                <a:cubicBezTo>
                  <a:pt x="9" y="44"/>
                  <a:pt x="9" y="44"/>
                  <a:pt x="9" y="44"/>
                </a:cubicBezTo>
                <a:cubicBezTo>
                  <a:pt x="0" y="36"/>
                  <a:pt x="0" y="18"/>
                  <a:pt x="9" y="9"/>
                </a:cubicBezTo>
                <a:cubicBezTo>
                  <a:pt x="27" y="0"/>
                  <a:pt x="44" y="0"/>
                  <a:pt x="54" y="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5" name="Freeform 25"/>
          <p:cNvSpPr>
            <a:spLocks noChangeArrowheads="1"/>
          </p:cNvSpPr>
          <p:nvPr/>
        </p:nvSpPr>
        <p:spPr bwMode="auto">
          <a:xfrm>
            <a:off x="13475717" y="6158976"/>
            <a:ext cx="213416" cy="357144"/>
          </a:xfrm>
          <a:custGeom>
            <a:avLst/>
            <a:gdLst>
              <a:gd name="T0" fmla="*/ 54056 w 177"/>
              <a:gd name="T1" fmla="*/ 3985 h 294"/>
              <a:gd name="T2" fmla="*/ 54056 w 177"/>
              <a:gd name="T3" fmla="*/ 3985 h 294"/>
              <a:gd name="T4" fmla="*/ 3516 w 177"/>
              <a:gd name="T5" fmla="*/ 55347 h 294"/>
              <a:gd name="T6" fmla="*/ 0 w 177"/>
              <a:gd name="T7" fmla="*/ 62874 h 294"/>
              <a:gd name="T8" fmla="*/ 3516 w 177"/>
              <a:gd name="T9" fmla="*/ 74828 h 294"/>
              <a:gd name="T10" fmla="*/ 54056 w 177"/>
              <a:gd name="T11" fmla="*/ 125747 h 294"/>
              <a:gd name="T12" fmla="*/ 73393 w 177"/>
              <a:gd name="T13" fmla="*/ 125747 h 294"/>
              <a:gd name="T14" fmla="*/ 73393 w 177"/>
              <a:gd name="T15" fmla="*/ 106265 h 294"/>
              <a:gd name="T16" fmla="*/ 30764 w 177"/>
              <a:gd name="T17" fmla="*/ 62874 h 294"/>
              <a:gd name="T18" fmla="*/ 73393 w 177"/>
              <a:gd name="T19" fmla="*/ 19482 h 294"/>
              <a:gd name="T20" fmla="*/ 73393 w 177"/>
              <a:gd name="T21" fmla="*/ 3985 h 294"/>
              <a:gd name="T22" fmla="*/ 54056 w 177"/>
              <a:gd name="T23" fmla="*/ 3985 h 294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77" h="294">
                <a:moveTo>
                  <a:pt x="123" y="9"/>
                </a:moveTo>
                <a:lnTo>
                  <a:pt x="123" y="9"/>
                </a:lnTo>
                <a:cubicBezTo>
                  <a:pt x="114" y="18"/>
                  <a:pt x="8" y="125"/>
                  <a:pt x="8" y="125"/>
                </a:cubicBezTo>
                <a:cubicBezTo>
                  <a:pt x="8" y="134"/>
                  <a:pt x="0" y="142"/>
                  <a:pt x="0" y="142"/>
                </a:cubicBezTo>
                <a:cubicBezTo>
                  <a:pt x="0" y="151"/>
                  <a:pt x="8" y="160"/>
                  <a:pt x="8" y="169"/>
                </a:cubicBezTo>
                <a:cubicBezTo>
                  <a:pt x="8" y="169"/>
                  <a:pt x="114" y="275"/>
                  <a:pt x="123" y="284"/>
                </a:cubicBezTo>
                <a:cubicBezTo>
                  <a:pt x="132" y="293"/>
                  <a:pt x="150" y="293"/>
                  <a:pt x="167" y="284"/>
                </a:cubicBezTo>
                <a:cubicBezTo>
                  <a:pt x="176" y="275"/>
                  <a:pt x="176" y="257"/>
                  <a:pt x="167" y="240"/>
                </a:cubicBezTo>
                <a:cubicBezTo>
                  <a:pt x="70" y="142"/>
                  <a:pt x="70" y="142"/>
                  <a:pt x="70" y="142"/>
                </a:cubicBezTo>
                <a:cubicBezTo>
                  <a:pt x="167" y="44"/>
                  <a:pt x="167" y="44"/>
                  <a:pt x="167" y="44"/>
                </a:cubicBezTo>
                <a:cubicBezTo>
                  <a:pt x="176" y="36"/>
                  <a:pt x="176" y="18"/>
                  <a:pt x="167" y="9"/>
                </a:cubicBezTo>
                <a:cubicBezTo>
                  <a:pt x="150" y="0"/>
                  <a:pt x="132" y="0"/>
                  <a:pt x="123" y="9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6" name="Freeform 26"/>
          <p:cNvSpPr>
            <a:spLocks noChangeArrowheads="1"/>
          </p:cNvSpPr>
          <p:nvPr/>
        </p:nvSpPr>
        <p:spPr bwMode="auto">
          <a:xfrm>
            <a:off x="13297145" y="7382846"/>
            <a:ext cx="579268" cy="296168"/>
          </a:xfrm>
          <a:custGeom>
            <a:avLst/>
            <a:gdLst>
              <a:gd name="T0" fmla="*/ 160006 w 479"/>
              <a:gd name="T1" fmla="*/ 107515 h 248"/>
              <a:gd name="T2" fmla="*/ 160006 w 479"/>
              <a:gd name="T3" fmla="*/ 73127 h 248"/>
              <a:gd name="T4" fmla="*/ 0 w 479"/>
              <a:gd name="T5" fmla="*/ 73127 h 248"/>
              <a:gd name="T6" fmla="*/ 0 w 479"/>
              <a:gd name="T7" fmla="*/ 34387 h 248"/>
              <a:gd name="T8" fmla="*/ 160006 w 479"/>
              <a:gd name="T9" fmla="*/ 34387 h 248"/>
              <a:gd name="T10" fmla="*/ 160006 w 479"/>
              <a:gd name="T11" fmla="*/ 0 h 248"/>
              <a:gd name="T12" fmla="*/ 210696 w 479"/>
              <a:gd name="T13" fmla="*/ 53975 h 248"/>
              <a:gd name="T14" fmla="*/ 160006 w 479"/>
              <a:gd name="T15" fmla="*/ 107515 h 24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79" h="248">
                <a:moveTo>
                  <a:pt x="363" y="247"/>
                </a:moveTo>
                <a:lnTo>
                  <a:pt x="363" y="168"/>
                </a:lnTo>
                <a:lnTo>
                  <a:pt x="0" y="168"/>
                </a:lnTo>
                <a:lnTo>
                  <a:pt x="0" y="79"/>
                </a:lnTo>
                <a:lnTo>
                  <a:pt x="363" y="79"/>
                </a:lnTo>
                <a:lnTo>
                  <a:pt x="363" y="0"/>
                </a:lnTo>
                <a:lnTo>
                  <a:pt x="478" y="124"/>
                </a:lnTo>
                <a:lnTo>
                  <a:pt x="363" y="247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7" name="Freeform 27"/>
          <p:cNvSpPr>
            <a:spLocks noChangeArrowheads="1"/>
          </p:cNvSpPr>
          <p:nvPr/>
        </p:nvSpPr>
        <p:spPr bwMode="auto">
          <a:xfrm>
            <a:off x="9690871" y="7382846"/>
            <a:ext cx="579268" cy="296168"/>
          </a:xfrm>
          <a:custGeom>
            <a:avLst/>
            <a:gdLst>
              <a:gd name="T0" fmla="*/ 51025 w 480"/>
              <a:gd name="T1" fmla="*/ 107515 h 248"/>
              <a:gd name="T2" fmla="*/ 51025 w 480"/>
              <a:gd name="T3" fmla="*/ 73127 h 248"/>
              <a:gd name="T4" fmla="*/ 210697 w 480"/>
              <a:gd name="T5" fmla="*/ 73127 h 248"/>
              <a:gd name="T6" fmla="*/ 210697 w 480"/>
              <a:gd name="T7" fmla="*/ 34387 h 248"/>
              <a:gd name="T8" fmla="*/ 51025 w 480"/>
              <a:gd name="T9" fmla="*/ 34387 h 248"/>
              <a:gd name="T10" fmla="*/ 51025 w 480"/>
              <a:gd name="T11" fmla="*/ 0 h 248"/>
              <a:gd name="T12" fmla="*/ 0 w 480"/>
              <a:gd name="T13" fmla="*/ 53975 h 248"/>
              <a:gd name="T14" fmla="*/ 51025 w 480"/>
              <a:gd name="T15" fmla="*/ 107515 h 24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80" h="248">
                <a:moveTo>
                  <a:pt x="116" y="247"/>
                </a:moveTo>
                <a:lnTo>
                  <a:pt x="116" y="168"/>
                </a:lnTo>
                <a:lnTo>
                  <a:pt x="479" y="168"/>
                </a:lnTo>
                <a:lnTo>
                  <a:pt x="479" y="79"/>
                </a:lnTo>
                <a:lnTo>
                  <a:pt x="116" y="79"/>
                </a:lnTo>
                <a:lnTo>
                  <a:pt x="116" y="0"/>
                </a:lnTo>
                <a:lnTo>
                  <a:pt x="0" y="124"/>
                </a:lnTo>
                <a:lnTo>
                  <a:pt x="116" y="247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8" name="Freeform 28"/>
          <p:cNvSpPr>
            <a:spLocks noChangeArrowheads="1"/>
          </p:cNvSpPr>
          <p:nvPr/>
        </p:nvSpPr>
        <p:spPr bwMode="auto">
          <a:xfrm>
            <a:off x="11032336" y="7243474"/>
            <a:ext cx="300522" cy="592336"/>
          </a:xfrm>
          <a:custGeom>
            <a:avLst/>
            <a:gdLst>
              <a:gd name="T0" fmla="*/ 109097 w 249"/>
              <a:gd name="T1" fmla="*/ 160269 h 489"/>
              <a:gd name="T2" fmla="*/ 74344 w 249"/>
              <a:gd name="T3" fmla="*/ 160269 h 489"/>
              <a:gd name="T4" fmla="*/ 74344 w 249"/>
              <a:gd name="T5" fmla="*/ 0 h 489"/>
              <a:gd name="T6" fmla="*/ 34753 w 249"/>
              <a:gd name="T7" fmla="*/ 0 h 489"/>
              <a:gd name="T8" fmla="*/ 34753 w 249"/>
              <a:gd name="T9" fmla="*/ 160269 h 489"/>
              <a:gd name="T10" fmla="*/ 0 w 249"/>
              <a:gd name="T11" fmla="*/ 160269 h 489"/>
              <a:gd name="T12" fmla="*/ 54549 w 249"/>
              <a:gd name="T13" fmla="*/ 215458 h 489"/>
              <a:gd name="T14" fmla="*/ 109097 w 249"/>
              <a:gd name="T15" fmla="*/ 160269 h 48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49" h="489">
                <a:moveTo>
                  <a:pt x="248" y="363"/>
                </a:moveTo>
                <a:lnTo>
                  <a:pt x="169" y="363"/>
                </a:lnTo>
                <a:lnTo>
                  <a:pt x="169" y="0"/>
                </a:lnTo>
                <a:lnTo>
                  <a:pt x="79" y="0"/>
                </a:lnTo>
                <a:lnTo>
                  <a:pt x="79" y="363"/>
                </a:lnTo>
                <a:lnTo>
                  <a:pt x="0" y="363"/>
                </a:lnTo>
                <a:lnTo>
                  <a:pt x="124" y="488"/>
                </a:lnTo>
                <a:lnTo>
                  <a:pt x="248" y="36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29" name="Freeform 29"/>
          <p:cNvSpPr>
            <a:spLocks noChangeArrowheads="1"/>
          </p:cNvSpPr>
          <p:nvPr/>
        </p:nvSpPr>
        <p:spPr bwMode="auto">
          <a:xfrm>
            <a:off x="12234428" y="7243474"/>
            <a:ext cx="300522" cy="592336"/>
          </a:xfrm>
          <a:custGeom>
            <a:avLst/>
            <a:gdLst>
              <a:gd name="T0" fmla="*/ 109097 w 249"/>
              <a:gd name="T1" fmla="*/ 51216 h 489"/>
              <a:gd name="T2" fmla="*/ 74344 w 249"/>
              <a:gd name="T3" fmla="*/ 51216 h 489"/>
              <a:gd name="T4" fmla="*/ 74344 w 249"/>
              <a:gd name="T5" fmla="*/ 215458 h 489"/>
              <a:gd name="T6" fmla="*/ 35193 w 249"/>
              <a:gd name="T7" fmla="*/ 215458 h 489"/>
              <a:gd name="T8" fmla="*/ 35193 w 249"/>
              <a:gd name="T9" fmla="*/ 51216 h 489"/>
              <a:gd name="T10" fmla="*/ 0 w 249"/>
              <a:gd name="T11" fmla="*/ 51216 h 489"/>
              <a:gd name="T12" fmla="*/ 54988 w 249"/>
              <a:gd name="T13" fmla="*/ 0 h 489"/>
              <a:gd name="T14" fmla="*/ 109097 w 249"/>
              <a:gd name="T15" fmla="*/ 51216 h 48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49" h="489">
                <a:moveTo>
                  <a:pt x="248" y="116"/>
                </a:moveTo>
                <a:lnTo>
                  <a:pt x="169" y="116"/>
                </a:lnTo>
                <a:lnTo>
                  <a:pt x="169" y="488"/>
                </a:lnTo>
                <a:lnTo>
                  <a:pt x="80" y="488"/>
                </a:lnTo>
                <a:lnTo>
                  <a:pt x="80" y="116"/>
                </a:lnTo>
                <a:lnTo>
                  <a:pt x="0" y="116"/>
                </a:lnTo>
                <a:lnTo>
                  <a:pt x="125" y="0"/>
                </a:lnTo>
                <a:lnTo>
                  <a:pt x="248" y="11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0" name="Freeform 30"/>
          <p:cNvSpPr>
            <a:spLocks noChangeArrowheads="1"/>
          </p:cNvSpPr>
          <p:nvPr/>
        </p:nvSpPr>
        <p:spPr bwMode="auto">
          <a:xfrm>
            <a:off x="18118577" y="8462987"/>
            <a:ext cx="535716" cy="548782"/>
          </a:xfrm>
          <a:custGeom>
            <a:avLst/>
            <a:gdLst>
              <a:gd name="T0" fmla="*/ 97632 w 444"/>
              <a:gd name="T1" fmla="*/ 0 h 454"/>
              <a:gd name="T2" fmla="*/ 97632 w 444"/>
              <a:gd name="T3" fmla="*/ 0 h 454"/>
              <a:gd name="T4" fmla="*/ 0 w 444"/>
              <a:gd name="T5" fmla="*/ 97810 h 454"/>
              <a:gd name="T6" fmla="*/ 97632 w 444"/>
              <a:gd name="T7" fmla="*/ 199584 h 454"/>
              <a:gd name="T8" fmla="*/ 194823 w 444"/>
              <a:gd name="T9" fmla="*/ 97810 h 454"/>
              <a:gd name="T10" fmla="*/ 97632 w 444"/>
              <a:gd name="T11" fmla="*/ 0 h 45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44" h="454">
                <a:moveTo>
                  <a:pt x="222" y="0"/>
                </a:moveTo>
                <a:lnTo>
                  <a:pt x="222" y="0"/>
                </a:lnTo>
                <a:cubicBezTo>
                  <a:pt x="35" y="0"/>
                  <a:pt x="0" y="45"/>
                  <a:pt x="0" y="222"/>
                </a:cubicBezTo>
                <a:cubicBezTo>
                  <a:pt x="0" y="408"/>
                  <a:pt x="35" y="453"/>
                  <a:pt x="222" y="453"/>
                </a:cubicBezTo>
                <a:cubicBezTo>
                  <a:pt x="407" y="453"/>
                  <a:pt x="443" y="408"/>
                  <a:pt x="443" y="222"/>
                </a:cubicBezTo>
                <a:cubicBezTo>
                  <a:pt x="443" y="45"/>
                  <a:pt x="407" y="0"/>
                  <a:pt x="222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1" name="Freeform 31"/>
          <p:cNvSpPr>
            <a:spLocks noChangeArrowheads="1"/>
          </p:cNvSpPr>
          <p:nvPr/>
        </p:nvSpPr>
        <p:spPr bwMode="auto">
          <a:xfrm>
            <a:off x="14647322" y="7226052"/>
            <a:ext cx="274390" cy="605400"/>
          </a:xfrm>
          <a:custGeom>
            <a:avLst/>
            <a:gdLst>
              <a:gd name="T0" fmla="*/ 49790 w 231"/>
              <a:gd name="T1" fmla="*/ 0 h 498"/>
              <a:gd name="T2" fmla="*/ 0 w 231"/>
              <a:gd name="T3" fmla="*/ 82859 h 498"/>
              <a:gd name="T4" fmla="*/ 99579 w 231"/>
              <a:gd name="T5" fmla="*/ 82859 h 498"/>
              <a:gd name="T6" fmla="*/ 49790 w 231"/>
              <a:gd name="T7" fmla="*/ 0 h 498"/>
              <a:gd name="T8" fmla="*/ 49790 w 231"/>
              <a:gd name="T9" fmla="*/ 220219 h 498"/>
              <a:gd name="T10" fmla="*/ 99579 w 231"/>
              <a:gd name="T11" fmla="*/ 141348 h 498"/>
              <a:gd name="T12" fmla="*/ 0 w 231"/>
              <a:gd name="T13" fmla="*/ 141348 h 498"/>
              <a:gd name="T14" fmla="*/ 49790 w 231"/>
              <a:gd name="T15" fmla="*/ 220219 h 498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31" h="498">
                <a:moveTo>
                  <a:pt x="115" y="0"/>
                </a:moveTo>
                <a:lnTo>
                  <a:pt x="0" y="187"/>
                </a:lnTo>
                <a:lnTo>
                  <a:pt x="230" y="187"/>
                </a:lnTo>
                <a:lnTo>
                  <a:pt x="115" y="0"/>
                </a:lnTo>
                <a:close/>
                <a:moveTo>
                  <a:pt x="115" y="497"/>
                </a:moveTo>
                <a:lnTo>
                  <a:pt x="230" y="319"/>
                </a:lnTo>
                <a:lnTo>
                  <a:pt x="0" y="319"/>
                </a:lnTo>
                <a:lnTo>
                  <a:pt x="115" y="4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2" name="Freeform 32"/>
          <p:cNvSpPr>
            <a:spLocks noChangeArrowheads="1"/>
          </p:cNvSpPr>
          <p:nvPr/>
        </p:nvSpPr>
        <p:spPr bwMode="auto">
          <a:xfrm>
            <a:off x="7299751" y="4852354"/>
            <a:ext cx="561848" cy="570560"/>
          </a:xfrm>
          <a:custGeom>
            <a:avLst/>
            <a:gdLst>
              <a:gd name="T0" fmla="*/ 188387 w 462"/>
              <a:gd name="T1" fmla="*/ 156636 h 470"/>
              <a:gd name="T2" fmla="*/ 188387 w 462"/>
              <a:gd name="T3" fmla="*/ 156636 h 470"/>
              <a:gd name="T4" fmla="*/ 188387 w 462"/>
              <a:gd name="T5" fmla="*/ 129203 h 470"/>
              <a:gd name="T6" fmla="*/ 153369 w 462"/>
              <a:gd name="T7" fmla="*/ 93805 h 470"/>
              <a:gd name="T8" fmla="*/ 129876 w 462"/>
              <a:gd name="T9" fmla="*/ 93805 h 470"/>
              <a:gd name="T10" fmla="*/ 113919 w 462"/>
              <a:gd name="T11" fmla="*/ 81858 h 470"/>
              <a:gd name="T12" fmla="*/ 113919 w 462"/>
              <a:gd name="T13" fmla="*/ 50442 h 470"/>
              <a:gd name="T14" fmla="*/ 129876 w 462"/>
              <a:gd name="T15" fmla="*/ 26991 h 470"/>
              <a:gd name="T16" fmla="*/ 102394 w 462"/>
              <a:gd name="T17" fmla="*/ 0 h 470"/>
              <a:gd name="T18" fmla="*/ 74912 w 462"/>
              <a:gd name="T19" fmla="*/ 26991 h 470"/>
              <a:gd name="T20" fmla="*/ 90426 w 462"/>
              <a:gd name="T21" fmla="*/ 50442 h 470"/>
              <a:gd name="T22" fmla="*/ 90426 w 462"/>
              <a:gd name="T23" fmla="*/ 81858 h 470"/>
              <a:gd name="T24" fmla="*/ 74912 w 462"/>
              <a:gd name="T25" fmla="*/ 93805 h 470"/>
              <a:gd name="T26" fmla="*/ 50975 w 462"/>
              <a:gd name="T27" fmla="*/ 93805 h 470"/>
              <a:gd name="T28" fmla="*/ 15958 w 462"/>
              <a:gd name="T29" fmla="*/ 129203 h 470"/>
              <a:gd name="T30" fmla="*/ 15958 w 462"/>
              <a:gd name="T31" fmla="*/ 156636 h 470"/>
              <a:gd name="T32" fmla="*/ 0 w 462"/>
              <a:gd name="T33" fmla="*/ 180087 h 470"/>
              <a:gd name="T34" fmla="*/ 23493 w 462"/>
              <a:gd name="T35" fmla="*/ 207521 h 470"/>
              <a:gd name="T36" fmla="*/ 50975 w 462"/>
              <a:gd name="T37" fmla="*/ 180087 h 470"/>
              <a:gd name="T38" fmla="*/ 35461 w 462"/>
              <a:gd name="T39" fmla="*/ 156636 h 470"/>
              <a:gd name="T40" fmla="*/ 35461 w 462"/>
              <a:gd name="T41" fmla="*/ 129203 h 470"/>
              <a:gd name="T42" fmla="*/ 50975 w 462"/>
              <a:gd name="T43" fmla="*/ 113716 h 470"/>
              <a:gd name="T44" fmla="*/ 74912 w 462"/>
              <a:gd name="T45" fmla="*/ 113716 h 470"/>
              <a:gd name="T46" fmla="*/ 90426 w 462"/>
              <a:gd name="T47" fmla="*/ 109734 h 470"/>
              <a:gd name="T48" fmla="*/ 90426 w 462"/>
              <a:gd name="T49" fmla="*/ 156636 h 470"/>
              <a:gd name="T50" fmla="*/ 74912 w 462"/>
              <a:gd name="T51" fmla="*/ 180087 h 470"/>
              <a:gd name="T52" fmla="*/ 102394 w 462"/>
              <a:gd name="T53" fmla="*/ 207521 h 470"/>
              <a:gd name="T54" fmla="*/ 129876 w 462"/>
              <a:gd name="T55" fmla="*/ 180087 h 470"/>
              <a:gd name="T56" fmla="*/ 113919 w 462"/>
              <a:gd name="T57" fmla="*/ 156636 h 470"/>
              <a:gd name="T58" fmla="*/ 113919 w 462"/>
              <a:gd name="T59" fmla="*/ 109734 h 470"/>
              <a:gd name="T60" fmla="*/ 129876 w 462"/>
              <a:gd name="T61" fmla="*/ 113716 h 470"/>
              <a:gd name="T62" fmla="*/ 153369 w 462"/>
              <a:gd name="T63" fmla="*/ 113716 h 470"/>
              <a:gd name="T64" fmla="*/ 168884 w 462"/>
              <a:gd name="T65" fmla="*/ 129203 h 470"/>
              <a:gd name="T66" fmla="*/ 168884 w 462"/>
              <a:gd name="T67" fmla="*/ 156636 h 470"/>
              <a:gd name="T68" fmla="*/ 153369 w 462"/>
              <a:gd name="T69" fmla="*/ 180087 h 470"/>
              <a:gd name="T70" fmla="*/ 180852 w 462"/>
              <a:gd name="T71" fmla="*/ 207521 h 470"/>
              <a:gd name="T72" fmla="*/ 204345 w 462"/>
              <a:gd name="T73" fmla="*/ 180087 h 470"/>
              <a:gd name="T74" fmla="*/ 188387 w 462"/>
              <a:gd name="T75" fmla="*/ 156636 h 470"/>
              <a:gd name="T76" fmla="*/ 39451 w 462"/>
              <a:gd name="T77" fmla="*/ 180087 h 470"/>
              <a:gd name="T78" fmla="*/ 39451 w 462"/>
              <a:gd name="T79" fmla="*/ 180087 h 470"/>
              <a:gd name="T80" fmla="*/ 23493 w 462"/>
              <a:gd name="T81" fmla="*/ 195574 h 470"/>
              <a:gd name="T82" fmla="*/ 7979 w 462"/>
              <a:gd name="T83" fmla="*/ 180087 h 470"/>
              <a:gd name="T84" fmla="*/ 23493 w 462"/>
              <a:gd name="T85" fmla="*/ 164601 h 470"/>
              <a:gd name="T86" fmla="*/ 39451 w 462"/>
              <a:gd name="T87" fmla="*/ 180087 h 470"/>
              <a:gd name="T88" fmla="*/ 86880 w 462"/>
              <a:gd name="T89" fmla="*/ 26991 h 470"/>
              <a:gd name="T90" fmla="*/ 86880 w 462"/>
              <a:gd name="T91" fmla="*/ 26991 h 470"/>
              <a:gd name="T92" fmla="*/ 102394 w 462"/>
              <a:gd name="T93" fmla="*/ 11504 h 470"/>
              <a:gd name="T94" fmla="*/ 117908 w 462"/>
              <a:gd name="T95" fmla="*/ 26991 h 470"/>
              <a:gd name="T96" fmla="*/ 102394 w 462"/>
              <a:gd name="T97" fmla="*/ 42920 h 470"/>
              <a:gd name="T98" fmla="*/ 86880 w 462"/>
              <a:gd name="T99" fmla="*/ 26991 h 470"/>
              <a:gd name="T100" fmla="*/ 117908 w 462"/>
              <a:gd name="T101" fmla="*/ 180087 h 470"/>
              <a:gd name="T102" fmla="*/ 117908 w 462"/>
              <a:gd name="T103" fmla="*/ 180087 h 470"/>
              <a:gd name="T104" fmla="*/ 102394 w 462"/>
              <a:gd name="T105" fmla="*/ 195574 h 470"/>
              <a:gd name="T106" fmla="*/ 86880 w 462"/>
              <a:gd name="T107" fmla="*/ 180087 h 470"/>
              <a:gd name="T108" fmla="*/ 102394 w 462"/>
              <a:gd name="T109" fmla="*/ 164601 h 470"/>
              <a:gd name="T110" fmla="*/ 117908 w 462"/>
              <a:gd name="T111" fmla="*/ 180087 h 470"/>
              <a:gd name="T112" fmla="*/ 180852 w 462"/>
              <a:gd name="T113" fmla="*/ 195574 h 470"/>
              <a:gd name="T114" fmla="*/ 180852 w 462"/>
              <a:gd name="T115" fmla="*/ 195574 h 470"/>
              <a:gd name="T116" fmla="*/ 164894 w 462"/>
              <a:gd name="T117" fmla="*/ 180087 h 470"/>
              <a:gd name="T118" fmla="*/ 180852 w 462"/>
              <a:gd name="T119" fmla="*/ 164601 h 470"/>
              <a:gd name="T120" fmla="*/ 192377 w 462"/>
              <a:gd name="T121" fmla="*/ 180087 h 470"/>
              <a:gd name="T122" fmla="*/ 180852 w 462"/>
              <a:gd name="T123" fmla="*/ 195574 h 470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462" h="470">
                <a:moveTo>
                  <a:pt x="425" y="354"/>
                </a:moveTo>
                <a:lnTo>
                  <a:pt x="425" y="354"/>
                </a:lnTo>
                <a:cubicBezTo>
                  <a:pt x="425" y="292"/>
                  <a:pt x="425" y="292"/>
                  <a:pt x="425" y="292"/>
                </a:cubicBezTo>
                <a:cubicBezTo>
                  <a:pt x="425" y="257"/>
                  <a:pt x="408" y="212"/>
                  <a:pt x="346" y="212"/>
                </a:cubicBezTo>
                <a:cubicBezTo>
                  <a:pt x="293" y="212"/>
                  <a:pt x="293" y="212"/>
                  <a:pt x="293" y="212"/>
                </a:cubicBezTo>
                <a:cubicBezTo>
                  <a:pt x="257" y="212"/>
                  <a:pt x="257" y="195"/>
                  <a:pt x="257" y="185"/>
                </a:cubicBezTo>
                <a:cubicBezTo>
                  <a:pt x="257" y="114"/>
                  <a:pt x="257" y="114"/>
                  <a:pt x="257" y="114"/>
                </a:cubicBezTo>
                <a:cubicBezTo>
                  <a:pt x="275" y="106"/>
                  <a:pt x="293" y="88"/>
                  <a:pt x="293" y="61"/>
                </a:cubicBezTo>
                <a:cubicBezTo>
                  <a:pt x="293" y="26"/>
                  <a:pt x="266" y="0"/>
                  <a:pt x="231" y="0"/>
                </a:cubicBezTo>
                <a:cubicBezTo>
                  <a:pt x="196" y="0"/>
                  <a:pt x="169" y="26"/>
                  <a:pt x="169" y="61"/>
                </a:cubicBezTo>
                <a:cubicBezTo>
                  <a:pt x="169" y="88"/>
                  <a:pt x="186" y="106"/>
                  <a:pt x="204" y="114"/>
                </a:cubicBezTo>
                <a:cubicBezTo>
                  <a:pt x="204" y="185"/>
                  <a:pt x="204" y="185"/>
                  <a:pt x="204" y="185"/>
                </a:cubicBezTo>
                <a:cubicBezTo>
                  <a:pt x="204" y="185"/>
                  <a:pt x="204" y="212"/>
                  <a:pt x="169" y="212"/>
                </a:cubicBezTo>
                <a:cubicBezTo>
                  <a:pt x="115" y="212"/>
                  <a:pt x="115" y="212"/>
                  <a:pt x="115" y="212"/>
                </a:cubicBezTo>
                <a:cubicBezTo>
                  <a:pt x="53" y="212"/>
                  <a:pt x="36" y="257"/>
                  <a:pt x="36" y="292"/>
                </a:cubicBezTo>
                <a:cubicBezTo>
                  <a:pt x="36" y="354"/>
                  <a:pt x="36" y="354"/>
                  <a:pt x="36" y="354"/>
                </a:cubicBezTo>
                <a:cubicBezTo>
                  <a:pt x="9" y="363"/>
                  <a:pt x="0" y="380"/>
                  <a:pt x="0" y="407"/>
                </a:cubicBezTo>
                <a:cubicBezTo>
                  <a:pt x="0" y="442"/>
                  <a:pt x="27" y="469"/>
                  <a:pt x="53" y="469"/>
                </a:cubicBezTo>
                <a:cubicBezTo>
                  <a:pt x="89" y="469"/>
                  <a:pt x="115" y="442"/>
                  <a:pt x="115" y="407"/>
                </a:cubicBezTo>
                <a:cubicBezTo>
                  <a:pt x="115" y="380"/>
                  <a:pt x="98" y="363"/>
                  <a:pt x="80" y="354"/>
                </a:cubicBezTo>
                <a:cubicBezTo>
                  <a:pt x="80" y="292"/>
                  <a:pt x="80" y="292"/>
                  <a:pt x="80" y="292"/>
                </a:cubicBezTo>
                <a:cubicBezTo>
                  <a:pt x="80" y="292"/>
                  <a:pt x="80" y="257"/>
                  <a:pt x="115" y="257"/>
                </a:cubicBezTo>
                <a:cubicBezTo>
                  <a:pt x="169" y="257"/>
                  <a:pt x="169" y="257"/>
                  <a:pt x="169" y="257"/>
                </a:cubicBezTo>
                <a:cubicBezTo>
                  <a:pt x="186" y="257"/>
                  <a:pt x="196" y="257"/>
                  <a:pt x="204" y="248"/>
                </a:cubicBezTo>
                <a:cubicBezTo>
                  <a:pt x="204" y="354"/>
                  <a:pt x="204" y="354"/>
                  <a:pt x="204" y="354"/>
                </a:cubicBezTo>
                <a:cubicBezTo>
                  <a:pt x="186" y="363"/>
                  <a:pt x="169" y="380"/>
                  <a:pt x="169" y="407"/>
                </a:cubicBezTo>
                <a:cubicBezTo>
                  <a:pt x="169" y="442"/>
                  <a:pt x="196" y="469"/>
                  <a:pt x="231" y="469"/>
                </a:cubicBezTo>
                <a:cubicBezTo>
                  <a:pt x="266" y="469"/>
                  <a:pt x="293" y="442"/>
                  <a:pt x="293" y="407"/>
                </a:cubicBezTo>
                <a:cubicBezTo>
                  <a:pt x="293" y="380"/>
                  <a:pt x="275" y="363"/>
                  <a:pt x="257" y="354"/>
                </a:cubicBezTo>
                <a:cubicBezTo>
                  <a:pt x="257" y="248"/>
                  <a:pt x="257" y="248"/>
                  <a:pt x="257" y="248"/>
                </a:cubicBezTo>
                <a:cubicBezTo>
                  <a:pt x="266" y="257"/>
                  <a:pt x="275" y="257"/>
                  <a:pt x="293" y="257"/>
                </a:cubicBezTo>
                <a:cubicBezTo>
                  <a:pt x="346" y="257"/>
                  <a:pt x="346" y="257"/>
                  <a:pt x="346" y="257"/>
                </a:cubicBezTo>
                <a:cubicBezTo>
                  <a:pt x="381" y="257"/>
                  <a:pt x="381" y="283"/>
                  <a:pt x="381" y="292"/>
                </a:cubicBezTo>
                <a:cubicBezTo>
                  <a:pt x="381" y="354"/>
                  <a:pt x="381" y="354"/>
                  <a:pt x="381" y="354"/>
                </a:cubicBezTo>
                <a:cubicBezTo>
                  <a:pt x="363" y="363"/>
                  <a:pt x="346" y="380"/>
                  <a:pt x="346" y="407"/>
                </a:cubicBezTo>
                <a:cubicBezTo>
                  <a:pt x="346" y="442"/>
                  <a:pt x="372" y="469"/>
                  <a:pt x="408" y="469"/>
                </a:cubicBezTo>
                <a:cubicBezTo>
                  <a:pt x="434" y="469"/>
                  <a:pt x="461" y="442"/>
                  <a:pt x="461" y="407"/>
                </a:cubicBezTo>
                <a:cubicBezTo>
                  <a:pt x="461" y="380"/>
                  <a:pt x="453" y="363"/>
                  <a:pt x="425" y="354"/>
                </a:cubicBezTo>
                <a:close/>
                <a:moveTo>
                  <a:pt x="89" y="407"/>
                </a:moveTo>
                <a:lnTo>
                  <a:pt x="89" y="407"/>
                </a:lnTo>
                <a:cubicBezTo>
                  <a:pt x="89" y="425"/>
                  <a:pt x="71" y="442"/>
                  <a:pt x="53" y="442"/>
                </a:cubicBezTo>
                <a:cubicBezTo>
                  <a:pt x="36" y="442"/>
                  <a:pt x="18" y="425"/>
                  <a:pt x="18" y="407"/>
                </a:cubicBezTo>
                <a:cubicBezTo>
                  <a:pt x="18" y="389"/>
                  <a:pt x="36" y="372"/>
                  <a:pt x="53" y="372"/>
                </a:cubicBezTo>
                <a:cubicBezTo>
                  <a:pt x="71" y="372"/>
                  <a:pt x="89" y="389"/>
                  <a:pt x="89" y="407"/>
                </a:cubicBezTo>
                <a:close/>
                <a:moveTo>
                  <a:pt x="196" y="61"/>
                </a:moveTo>
                <a:lnTo>
                  <a:pt x="196" y="61"/>
                </a:lnTo>
                <a:cubicBezTo>
                  <a:pt x="196" y="44"/>
                  <a:pt x="213" y="26"/>
                  <a:pt x="231" y="26"/>
                </a:cubicBezTo>
                <a:cubicBezTo>
                  <a:pt x="249" y="26"/>
                  <a:pt x="266" y="44"/>
                  <a:pt x="266" y="61"/>
                </a:cubicBezTo>
                <a:cubicBezTo>
                  <a:pt x="266" y="79"/>
                  <a:pt x="249" y="97"/>
                  <a:pt x="231" y="97"/>
                </a:cubicBezTo>
                <a:cubicBezTo>
                  <a:pt x="213" y="97"/>
                  <a:pt x="196" y="79"/>
                  <a:pt x="196" y="61"/>
                </a:cubicBezTo>
                <a:close/>
                <a:moveTo>
                  <a:pt x="266" y="407"/>
                </a:moveTo>
                <a:lnTo>
                  <a:pt x="266" y="407"/>
                </a:lnTo>
                <a:cubicBezTo>
                  <a:pt x="266" y="425"/>
                  <a:pt x="249" y="442"/>
                  <a:pt x="231" y="442"/>
                </a:cubicBezTo>
                <a:cubicBezTo>
                  <a:pt x="213" y="442"/>
                  <a:pt x="196" y="425"/>
                  <a:pt x="196" y="407"/>
                </a:cubicBezTo>
                <a:cubicBezTo>
                  <a:pt x="196" y="389"/>
                  <a:pt x="213" y="372"/>
                  <a:pt x="231" y="372"/>
                </a:cubicBezTo>
                <a:cubicBezTo>
                  <a:pt x="249" y="372"/>
                  <a:pt x="266" y="389"/>
                  <a:pt x="266" y="407"/>
                </a:cubicBezTo>
                <a:close/>
                <a:moveTo>
                  <a:pt x="408" y="442"/>
                </a:moveTo>
                <a:lnTo>
                  <a:pt x="408" y="442"/>
                </a:lnTo>
                <a:cubicBezTo>
                  <a:pt x="381" y="442"/>
                  <a:pt x="372" y="425"/>
                  <a:pt x="372" y="407"/>
                </a:cubicBezTo>
                <a:cubicBezTo>
                  <a:pt x="372" y="389"/>
                  <a:pt x="381" y="372"/>
                  <a:pt x="408" y="372"/>
                </a:cubicBezTo>
                <a:cubicBezTo>
                  <a:pt x="425" y="372"/>
                  <a:pt x="434" y="389"/>
                  <a:pt x="434" y="407"/>
                </a:cubicBezTo>
                <a:cubicBezTo>
                  <a:pt x="434" y="425"/>
                  <a:pt x="425" y="442"/>
                  <a:pt x="408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3" name="Freeform 33"/>
          <p:cNvSpPr>
            <a:spLocks noChangeArrowheads="1"/>
          </p:cNvSpPr>
          <p:nvPr/>
        </p:nvSpPr>
        <p:spPr bwMode="auto">
          <a:xfrm>
            <a:off x="6184768" y="4887199"/>
            <a:ext cx="391986" cy="505226"/>
          </a:xfrm>
          <a:custGeom>
            <a:avLst/>
            <a:gdLst>
              <a:gd name="T0" fmla="*/ 142429 w 320"/>
              <a:gd name="T1" fmla="*/ 27380 h 417"/>
              <a:gd name="T2" fmla="*/ 142429 w 320"/>
              <a:gd name="T3" fmla="*/ 27380 h 417"/>
              <a:gd name="T4" fmla="*/ 114746 w 320"/>
              <a:gd name="T5" fmla="*/ 0 h 417"/>
              <a:gd name="T6" fmla="*/ 86618 w 320"/>
              <a:gd name="T7" fmla="*/ 27380 h 417"/>
              <a:gd name="T8" fmla="*/ 102691 w 320"/>
              <a:gd name="T9" fmla="*/ 50785 h 417"/>
              <a:gd name="T10" fmla="*/ 66973 w 320"/>
              <a:gd name="T11" fmla="*/ 82139 h 417"/>
              <a:gd name="T12" fmla="*/ 35272 w 320"/>
              <a:gd name="T13" fmla="*/ 94062 h 417"/>
              <a:gd name="T14" fmla="*/ 35272 w 320"/>
              <a:gd name="T15" fmla="*/ 50785 h 417"/>
              <a:gd name="T16" fmla="*/ 51346 w 320"/>
              <a:gd name="T17" fmla="*/ 27380 h 417"/>
              <a:gd name="T18" fmla="*/ 27682 w 320"/>
              <a:gd name="T19" fmla="*/ 0 h 417"/>
              <a:gd name="T20" fmla="*/ 0 w 320"/>
              <a:gd name="T21" fmla="*/ 27380 h 417"/>
              <a:gd name="T22" fmla="*/ 15627 w 320"/>
              <a:gd name="T23" fmla="*/ 50785 h 417"/>
              <a:gd name="T24" fmla="*/ 15627 w 320"/>
              <a:gd name="T25" fmla="*/ 132924 h 417"/>
              <a:gd name="T26" fmla="*/ 0 w 320"/>
              <a:gd name="T27" fmla="*/ 156329 h 417"/>
              <a:gd name="T28" fmla="*/ 27682 w 320"/>
              <a:gd name="T29" fmla="*/ 183708 h 417"/>
              <a:gd name="T30" fmla="*/ 51346 w 320"/>
              <a:gd name="T31" fmla="*/ 156329 h 417"/>
              <a:gd name="T32" fmla="*/ 39291 w 320"/>
              <a:gd name="T33" fmla="*/ 132924 h 417"/>
              <a:gd name="T34" fmla="*/ 75009 w 320"/>
              <a:gd name="T35" fmla="*/ 102011 h 417"/>
              <a:gd name="T36" fmla="*/ 126355 w 320"/>
              <a:gd name="T37" fmla="*/ 50785 h 417"/>
              <a:gd name="T38" fmla="*/ 142429 w 320"/>
              <a:gd name="T39" fmla="*/ 27380 h 417"/>
              <a:gd name="T40" fmla="*/ 11609 w 320"/>
              <a:gd name="T41" fmla="*/ 27380 h 417"/>
              <a:gd name="T42" fmla="*/ 11609 w 320"/>
              <a:gd name="T43" fmla="*/ 27380 h 417"/>
              <a:gd name="T44" fmla="*/ 27682 w 320"/>
              <a:gd name="T45" fmla="*/ 11923 h 417"/>
              <a:gd name="T46" fmla="*/ 43309 w 320"/>
              <a:gd name="T47" fmla="*/ 27380 h 417"/>
              <a:gd name="T48" fmla="*/ 27682 w 320"/>
              <a:gd name="T49" fmla="*/ 38861 h 417"/>
              <a:gd name="T50" fmla="*/ 11609 w 320"/>
              <a:gd name="T51" fmla="*/ 27380 h 417"/>
              <a:gd name="T52" fmla="*/ 27682 w 320"/>
              <a:gd name="T53" fmla="*/ 172227 h 417"/>
              <a:gd name="T54" fmla="*/ 27682 w 320"/>
              <a:gd name="T55" fmla="*/ 172227 h 417"/>
              <a:gd name="T56" fmla="*/ 11609 w 320"/>
              <a:gd name="T57" fmla="*/ 156329 h 417"/>
              <a:gd name="T58" fmla="*/ 27682 w 320"/>
              <a:gd name="T59" fmla="*/ 140873 h 417"/>
              <a:gd name="T60" fmla="*/ 43309 w 320"/>
              <a:gd name="T61" fmla="*/ 156329 h 417"/>
              <a:gd name="T62" fmla="*/ 27682 w 320"/>
              <a:gd name="T63" fmla="*/ 172227 h 417"/>
              <a:gd name="T64" fmla="*/ 114746 w 320"/>
              <a:gd name="T65" fmla="*/ 38861 h 417"/>
              <a:gd name="T66" fmla="*/ 114746 w 320"/>
              <a:gd name="T67" fmla="*/ 38861 h 417"/>
              <a:gd name="T68" fmla="*/ 98673 w 320"/>
              <a:gd name="T69" fmla="*/ 27380 h 417"/>
              <a:gd name="T70" fmla="*/ 114746 w 320"/>
              <a:gd name="T71" fmla="*/ 11923 h 417"/>
              <a:gd name="T72" fmla="*/ 130373 w 320"/>
              <a:gd name="T73" fmla="*/ 27380 h 417"/>
              <a:gd name="T74" fmla="*/ 114746 w 320"/>
              <a:gd name="T75" fmla="*/ 38861 h 417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320" h="417">
                <a:moveTo>
                  <a:pt x="319" y="62"/>
                </a:moveTo>
                <a:lnTo>
                  <a:pt x="319" y="62"/>
                </a:lnTo>
                <a:cubicBezTo>
                  <a:pt x="319" y="27"/>
                  <a:pt x="292" y="0"/>
                  <a:pt x="257" y="0"/>
                </a:cubicBezTo>
                <a:cubicBezTo>
                  <a:pt x="221" y="0"/>
                  <a:pt x="194" y="27"/>
                  <a:pt x="194" y="62"/>
                </a:cubicBezTo>
                <a:cubicBezTo>
                  <a:pt x="194" y="80"/>
                  <a:pt x="213" y="106"/>
                  <a:pt x="230" y="115"/>
                </a:cubicBezTo>
                <a:cubicBezTo>
                  <a:pt x="230" y="159"/>
                  <a:pt x="194" y="169"/>
                  <a:pt x="150" y="186"/>
                </a:cubicBezTo>
                <a:cubicBezTo>
                  <a:pt x="132" y="195"/>
                  <a:pt x="106" y="195"/>
                  <a:pt x="79" y="213"/>
                </a:cubicBezTo>
                <a:cubicBezTo>
                  <a:pt x="79" y="115"/>
                  <a:pt x="79" y="115"/>
                  <a:pt x="79" y="115"/>
                </a:cubicBezTo>
                <a:cubicBezTo>
                  <a:pt x="106" y="106"/>
                  <a:pt x="115" y="80"/>
                  <a:pt x="115" y="62"/>
                </a:cubicBezTo>
                <a:cubicBezTo>
                  <a:pt x="115" y="27"/>
                  <a:pt x="88" y="0"/>
                  <a:pt x="62" y="0"/>
                </a:cubicBezTo>
                <a:cubicBezTo>
                  <a:pt x="26" y="0"/>
                  <a:pt x="0" y="27"/>
                  <a:pt x="0" y="62"/>
                </a:cubicBezTo>
                <a:cubicBezTo>
                  <a:pt x="0" y="80"/>
                  <a:pt x="17" y="106"/>
                  <a:pt x="35" y="115"/>
                </a:cubicBezTo>
                <a:cubicBezTo>
                  <a:pt x="35" y="301"/>
                  <a:pt x="35" y="301"/>
                  <a:pt x="35" y="301"/>
                </a:cubicBezTo>
                <a:cubicBezTo>
                  <a:pt x="17" y="310"/>
                  <a:pt x="0" y="328"/>
                  <a:pt x="0" y="354"/>
                </a:cubicBezTo>
                <a:cubicBezTo>
                  <a:pt x="0" y="390"/>
                  <a:pt x="26" y="416"/>
                  <a:pt x="62" y="416"/>
                </a:cubicBezTo>
                <a:cubicBezTo>
                  <a:pt x="88" y="416"/>
                  <a:pt x="115" y="390"/>
                  <a:pt x="115" y="354"/>
                </a:cubicBezTo>
                <a:cubicBezTo>
                  <a:pt x="115" y="328"/>
                  <a:pt x="106" y="310"/>
                  <a:pt x="88" y="301"/>
                </a:cubicBezTo>
                <a:cubicBezTo>
                  <a:pt x="88" y="257"/>
                  <a:pt x="123" y="240"/>
                  <a:pt x="168" y="231"/>
                </a:cubicBezTo>
                <a:cubicBezTo>
                  <a:pt x="213" y="213"/>
                  <a:pt x="275" y="195"/>
                  <a:pt x="283" y="115"/>
                </a:cubicBezTo>
                <a:cubicBezTo>
                  <a:pt x="301" y="106"/>
                  <a:pt x="319" y="80"/>
                  <a:pt x="319" y="62"/>
                </a:cubicBezTo>
                <a:close/>
                <a:moveTo>
                  <a:pt x="26" y="62"/>
                </a:moveTo>
                <a:lnTo>
                  <a:pt x="26" y="62"/>
                </a:lnTo>
                <a:cubicBezTo>
                  <a:pt x="26" y="35"/>
                  <a:pt x="44" y="27"/>
                  <a:pt x="62" y="27"/>
                </a:cubicBezTo>
                <a:cubicBezTo>
                  <a:pt x="79" y="27"/>
                  <a:pt x="97" y="35"/>
                  <a:pt x="97" y="62"/>
                </a:cubicBezTo>
                <a:cubicBezTo>
                  <a:pt x="97" y="80"/>
                  <a:pt x="79" y="88"/>
                  <a:pt x="62" y="88"/>
                </a:cubicBezTo>
                <a:cubicBezTo>
                  <a:pt x="44" y="88"/>
                  <a:pt x="26" y="80"/>
                  <a:pt x="26" y="62"/>
                </a:cubicBezTo>
                <a:close/>
                <a:moveTo>
                  <a:pt x="62" y="390"/>
                </a:moveTo>
                <a:lnTo>
                  <a:pt x="62" y="390"/>
                </a:lnTo>
                <a:cubicBezTo>
                  <a:pt x="44" y="390"/>
                  <a:pt x="26" y="372"/>
                  <a:pt x="26" y="354"/>
                </a:cubicBezTo>
                <a:cubicBezTo>
                  <a:pt x="26" y="337"/>
                  <a:pt x="44" y="319"/>
                  <a:pt x="62" y="319"/>
                </a:cubicBezTo>
                <a:cubicBezTo>
                  <a:pt x="79" y="319"/>
                  <a:pt x="97" y="337"/>
                  <a:pt x="97" y="354"/>
                </a:cubicBezTo>
                <a:cubicBezTo>
                  <a:pt x="97" y="372"/>
                  <a:pt x="79" y="390"/>
                  <a:pt x="62" y="390"/>
                </a:cubicBezTo>
                <a:close/>
                <a:moveTo>
                  <a:pt x="257" y="88"/>
                </a:moveTo>
                <a:lnTo>
                  <a:pt x="257" y="88"/>
                </a:lnTo>
                <a:cubicBezTo>
                  <a:pt x="239" y="88"/>
                  <a:pt x="221" y="80"/>
                  <a:pt x="221" y="62"/>
                </a:cubicBezTo>
                <a:cubicBezTo>
                  <a:pt x="221" y="35"/>
                  <a:pt x="239" y="27"/>
                  <a:pt x="257" y="27"/>
                </a:cubicBezTo>
                <a:cubicBezTo>
                  <a:pt x="275" y="27"/>
                  <a:pt x="292" y="35"/>
                  <a:pt x="292" y="62"/>
                </a:cubicBezTo>
                <a:cubicBezTo>
                  <a:pt x="292" y="80"/>
                  <a:pt x="275" y="88"/>
                  <a:pt x="257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4" name="Freeform 34"/>
          <p:cNvSpPr>
            <a:spLocks noChangeArrowheads="1"/>
          </p:cNvSpPr>
          <p:nvPr/>
        </p:nvSpPr>
        <p:spPr bwMode="auto">
          <a:xfrm>
            <a:off x="4987034" y="4852354"/>
            <a:ext cx="387630" cy="570560"/>
          </a:xfrm>
          <a:custGeom>
            <a:avLst/>
            <a:gdLst>
              <a:gd name="T0" fmla="*/ 113913 w 320"/>
              <a:gd name="T1" fmla="*/ 152654 h 470"/>
              <a:gd name="T2" fmla="*/ 113913 w 320"/>
              <a:gd name="T3" fmla="*/ 152654 h 470"/>
              <a:gd name="T4" fmla="*/ 90512 w 320"/>
              <a:gd name="T5" fmla="*/ 168140 h 470"/>
              <a:gd name="T6" fmla="*/ 54749 w 320"/>
              <a:gd name="T7" fmla="*/ 168140 h 470"/>
              <a:gd name="T8" fmla="*/ 35322 w 320"/>
              <a:gd name="T9" fmla="*/ 152654 h 470"/>
              <a:gd name="T10" fmla="*/ 35322 w 320"/>
              <a:gd name="T11" fmla="*/ 109734 h 470"/>
              <a:gd name="T12" fmla="*/ 54749 w 320"/>
              <a:gd name="T13" fmla="*/ 113716 h 470"/>
              <a:gd name="T14" fmla="*/ 90512 w 320"/>
              <a:gd name="T15" fmla="*/ 113716 h 470"/>
              <a:gd name="T16" fmla="*/ 113913 w 320"/>
              <a:gd name="T17" fmla="*/ 129203 h 470"/>
              <a:gd name="T18" fmla="*/ 140845 w 320"/>
              <a:gd name="T19" fmla="*/ 101769 h 470"/>
              <a:gd name="T20" fmla="*/ 113913 w 320"/>
              <a:gd name="T21" fmla="*/ 77876 h 470"/>
              <a:gd name="T22" fmla="*/ 90512 w 320"/>
              <a:gd name="T23" fmla="*/ 93805 h 470"/>
              <a:gd name="T24" fmla="*/ 54749 w 320"/>
              <a:gd name="T25" fmla="*/ 93805 h 470"/>
              <a:gd name="T26" fmla="*/ 35322 w 320"/>
              <a:gd name="T27" fmla="*/ 73893 h 470"/>
              <a:gd name="T28" fmla="*/ 35322 w 320"/>
              <a:gd name="T29" fmla="*/ 50442 h 470"/>
              <a:gd name="T30" fmla="*/ 50775 w 320"/>
              <a:gd name="T31" fmla="*/ 26991 h 470"/>
              <a:gd name="T32" fmla="*/ 27374 w 320"/>
              <a:gd name="T33" fmla="*/ 0 h 470"/>
              <a:gd name="T34" fmla="*/ 0 w 320"/>
              <a:gd name="T35" fmla="*/ 26991 h 470"/>
              <a:gd name="T36" fmla="*/ 15895 w 320"/>
              <a:gd name="T37" fmla="*/ 50442 h 470"/>
              <a:gd name="T38" fmla="*/ 15895 w 320"/>
              <a:gd name="T39" fmla="*/ 152654 h 470"/>
              <a:gd name="T40" fmla="*/ 54749 w 320"/>
              <a:gd name="T41" fmla="*/ 191591 h 470"/>
              <a:gd name="T42" fmla="*/ 90512 w 320"/>
              <a:gd name="T43" fmla="*/ 191591 h 470"/>
              <a:gd name="T44" fmla="*/ 113913 w 320"/>
              <a:gd name="T45" fmla="*/ 207521 h 470"/>
              <a:gd name="T46" fmla="*/ 140845 w 320"/>
              <a:gd name="T47" fmla="*/ 180087 h 470"/>
              <a:gd name="T48" fmla="*/ 113913 w 320"/>
              <a:gd name="T49" fmla="*/ 152654 h 470"/>
              <a:gd name="T50" fmla="*/ 113913 w 320"/>
              <a:gd name="T51" fmla="*/ 86283 h 470"/>
              <a:gd name="T52" fmla="*/ 113913 w 320"/>
              <a:gd name="T53" fmla="*/ 86283 h 470"/>
              <a:gd name="T54" fmla="*/ 129366 w 320"/>
              <a:gd name="T55" fmla="*/ 101769 h 470"/>
              <a:gd name="T56" fmla="*/ 113913 w 320"/>
              <a:gd name="T57" fmla="*/ 117698 h 470"/>
              <a:gd name="T58" fmla="*/ 97576 w 320"/>
              <a:gd name="T59" fmla="*/ 101769 h 470"/>
              <a:gd name="T60" fmla="*/ 113913 w 320"/>
              <a:gd name="T61" fmla="*/ 86283 h 470"/>
              <a:gd name="T62" fmla="*/ 11921 w 320"/>
              <a:gd name="T63" fmla="*/ 26991 h 470"/>
              <a:gd name="T64" fmla="*/ 11921 w 320"/>
              <a:gd name="T65" fmla="*/ 26991 h 470"/>
              <a:gd name="T66" fmla="*/ 27374 w 320"/>
              <a:gd name="T67" fmla="*/ 11504 h 470"/>
              <a:gd name="T68" fmla="*/ 43269 w 320"/>
              <a:gd name="T69" fmla="*/ 26991 h 470"/>
              <a:gd name="T70" fmla="*/ 27374 w 320"/>
              <a:gd name="T71" fmla="*/ 42920 h 470"/>
              <a:gd name="T72" fmla="*/ 11921 w 320"/>
              <a:gd name="T73" fmla="*/ 26991 h 470"/>
              <a:gd name="T74" fmla="*/ 113913 w 320"/>
              <a:gd name="T75" fmla="*/ 195574 h 470"/>
              <a:gd name="T76" fmla="*/ 113913 w 320"/>
              <a:gd name="T77" fmla="*/ 195574 h 470"/>
              <a:gd name="T78" fmla="*/ 97576 w 320"/>
              <a:gd name="T79" fmla="*/ 180087 h 470"/>
              <a:gd name="T80" fmla="*/ 113913 w 320"/>
              <a:gd name="T81" fmla="*/ 164601 h 470"/>
              <a:gd name="T82" fmla="*/ 129366 w 320"/>
              <a:gd name="T83" fmla="*/ 180087 h 470"/>
              <a:gd name="T84" fmla="*/ 113913 w 320"/>
              <a:gd name="T85" fmla="*/ 195574 h 470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320" h="470">
                <a:moveTo>
                  <a:pt x="258" y="345"/>
                </a:moveTo>
                <a:lnTo>
                  <a:pt x="258" y="345"/>
                </a:lnTo>
                <a:cubicBezTo>
                  <a:pt x="231" y="345"/>
                  <a:pt x="213" y="363"/>
                  <a:pt x="205" y="380"/>
                </a:cubicBezTo>
                <a:cubicBezTo>
                  <a:pt x="124" y="380"/>
                  <a:pt x="124" y="380"/>
                  <a:pt x="124" y="380"/>
                </a:cubicBezTo>
                <a:cubicBezTo>
                  <a:pt x="89" y="380"/>
                  <a:pt x="80" y="354"/>
                  <a:pt x="80" y="345"/>
                </a:cubicBezTo>
                <a:cubicBezTo>
                  <a:pt x="80" y="248"/>
                  <a:pt x="80" y="248"/>
                  <a:pt x="80" y="248"/>
                </a:cubicBezTo>
                <a:cubicBezTo>
                  <a:pt x="98" y="257"/>
                  <a:pt x="107" y="257"/>
                  <a:pt x="124" y="257"/>
                </a:cubicBezTo>
                <a:cubicBezTo>
                  <a:pt x="205" y="257"/>
                  <a:pt x="205" y="257"/>
                  <a:pt x="205" y="257"/>
                </a:cubicBezTo>
                <a:cubicBezTo>
                  <a:pt x="213" y="274"/>
                  <a:pt x="231" y="292"/>
                  <a:pt x="258" y="292"/>
                </a:cubicBezTo>
                <a:cubicBezTo>
                  <a:pt x="293" y="292"/>
                  <a:pt x="319" y="266"/>
                  <a:pt x="319" y="230"/>
                </a:cubicBezTo>
                <a:cubicBezTo>
                  <a:pt x="319" y="204"/>
                  <a:pt x="293" y="176"/>
                  <a:pt x="258" y="176"/>
                </a:cubicBezTo>
                <a:cubicBezTo>
                  <a:pt x="231" y="176"/>
                  <a:pt x="213" y="185"/>
                  <a:pt x="205" y="212"/>
                </a:cubicBezTo>
                <a:cubicBezTo>
                  <a:pt x="124" y="212"/>
                  <a:pt x="124" y="212"/>
                  <a:pt x="124" y="212"/>
                </a:cubicBezTo>
                <a:cubicBezTo>
                  <a:pt x="89" y="212"/>
                  <a:pt x="80" y="176"/>
                  <a:pt x="80" y="167"/>
                </a:cubicBezTo>
                <a:cubicBezTo>
                  <a:pt x="80" y="114"/>
                  <a:pt x="80" y="114"/>
                  <a:pt x="80" y="114"/>
                </a:cubicBezTo>
                <a:cubicBezTo>
                  <a:pt x="107" y="106"/>
                  <a:pt x="115" y="88"/>
                  <a:pt x="115" y="61"/>
                </a:cubicBezTo>
                <a:cubicBezTo>
                  <a:pt x="115" y="26"/>
                  <a:pt x="89" y="0"/>
                  <a:pt x="62" y="0"/>
                </a:cubicBezTo>
                <a:cubicBezTo>
                  <a:pt x="27" y="0"/>
                  <a:pt x="0" y="26"/>
                  <a:pt x="0" y="61"/>
                </a:cubicBezTo>
                <a:cubicBezTo>
                  <a:pt x="0" y="88"/>
                  <a:pt x="18" y="106"/>
                  <a:pt x="36" y="114"/>
                </a:cubicBezTo>
                <a:cubicBezTo>
                  <a:pt x="36" y="345"/>
                  <a:pt x="36" y="345"/>
                  <a:pt x="36" y="345"/>
                </a:cubicBezTo>
                <a:cubicBezTo>
                  <a:pt x="36" y="380"/>
                  <a:pt x="62" y="433"/>
                  <a:pt x="124" y="433"/>
                </a:cubicBezTo>
                <a:cubicBezTo>
                  <a:pt x="205" y="433"/>
                  <a:pt x="205" y="433"/>
                  <a:pt x="205" y="433"/>
                </a:cubicBezTo>
                <a:cubicBezTo>
                  <a:pt x="213" y="451"/>
                  <a:pt x="231" y="469"/>
                  <a:pt x="258" y="469"/>
                </a:cubicBezTo>
                <a:cubicBezTo>
                  <a:pt x="293" y="469"/>
                  <a:pt x="319" y="442"/>
                  <a:pt x="319" y="407"/>
                </a:cubicBezTo>
                <a:cubicBezTo>
                  <a:pt x="319" y="372"/>
                  <a:pt x="293" y="345"/>
                  <a:pt x="258" y="345"/>
                </a:cubicBezTo>
                <a:close/>
                <a:moveTo>
                  <a:pt x="258" y="195"/>
                </a:moveTo>
                <a:lnTo>
                  <a:pt x="258" y="195"/>
                </a:lnTo>
                <a:cubicBezTo>
                  <a:pt x="275" y="195"/>
                  <a:pt x="293" y="212"/>
                  <a:pt x="293" y="230"/>
                </a:cubicBezTo>
                <a:cubicBezTo>
                  <a:pt x="293" y="248"/>
                  <a:pt x="275" y="266"/>
                  <a:pt x="258" y="266"/>
                </a:cubicBezTo>
                <a:cubicBezTo>
                  <a:pt x="240" y="266"/>
                  <a:pt x="221" y="248"/>
                  <a:pt x="221" y="230"/>
                </a:cubicBezTo>
                <a:cubicBezTo>
                  <a:pt x="221" y="212"/>
                  <a:pt x="240" y="195"/>
                  <a:pt x="258" y="195"/>
                </a:cubicBezTo>
                <a:close/>
                <a:moveTo>
                  <a:pt x="27" y="61"/>
                </a:moveTo>
                <a:lnTo>
                  <a:pt x="27" y="61"/>
                </a:lnTo>
                <a:cubicBezTo>
                  <a:pt x="27" y="44"/>
                  <a:pt x="45" y="26"/>
                  <a:pt x="62" y="26"/>
                </a:cubicBezTo>
                <a:cubicBezTo>
                  <a:pt x="80" y="26"/>
                  <a:pt x="98" y="44"/>
                  <a:pt x="98" y="61"/>
                </a:cubicBezTo>
                <a:cubicBezTo>
                  <a:pt x="98" y="79"/>
                  <a:pt x="80" y="97"/>
                  <a:pt x="62" y="97"/>
                </a:cubicBezTo>
                <a:cubicBezTo>
                  <a:pt x="45" y="97"/>
                  <a:pt x="27" y="79"/>
                  <a:pt x="27" y="61"/>
                </a:cubicBezTo>
                <a:close/>
                <a:moveTo>
                  <a:pt x="258" y="442"/>
                </a:moveTo>
                <a:lnTo>
                  <a:pt x="258" y="442"/>
                </a:lnTo>
                <a:cubicBezTo>
                  <a:pt x="240" y="442"/>
                  <a:pt x="221" y="425"/>
                  <a:pt x="221" y="407"/>
                </a:cubicBezTo>
                <a:cubicBezTo>
                  <a:pt x="221" y="389"/>
                  <a:pt x="240" y="372"/>
                  <a:pt x="258" y="372"/>
                </a:cubicBezTo>
                <a:cubicBezTo>
                  <a:pt x="275" y="372"/>
                  <a:pt x="293" y="389"/>
                  <a:pt x="293" y="407"/>
                </a:cubicBezTo>
                <a:cubicBezTo>
                  <a:pt x="293" y="425"/>
                  <a:pt x="275" y="442"/>
                  <a:pt x="258" y="4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5" name="Freeform 35"/>
          <p:cNvSpPr>
            <a:spLocks noChangeArrowheads="1"/>
          </p:cNvSpPr>
          <p:nvPr/>
        </p:nvSpPr>
        <p:spPr bwMode="auto">
          <a:xfrm>
            <a:off x="8710903" y="4887199"/>
            <a:ext cx="148084" cy="505226"/>
          </a:xfrm>
          <a:custGeom>
            <a:avLst/>
            <a:gdLst>
              <a:gd name="T0" fmla="*/ 38430 w 125"/>
              <a:gd name="T1" fmla="*/ 132924 h 417"/>
              <a:gd name="T2" fmla="*/ 38430 w 125"/>
              <a:gd name="T3" fmla="*/ 132924 h 417"/>
              <a:gd name="T4" fmla="*/ 38430 w 125"/>
              <a:gd name="T5" fmla="*/ 50785 h 417"/>
              <a:gd name="T6" fmla="*/ 53543 w 125"/>
              <a:gd name="T7" fmla="*/ 27380 h 417"/>
              <a:gd name="T8" fmla="*/ 26772 w 125"/>
              <a:gd name="T9" fmla="*/ 0 h 417"/>
              <a:gd name="T10" fmla="*/ 0 w 125"/>
              <a:gd name="T11" fmla="*/ 27380 h 417"/>
              <a:gd name="T12" fmla="*/ 15545 w 125"/>
              <a:gd name="T13" fmla="*/ 50785 h 417"/>
              <a:gd name="T14" fmla="*/ 15545 w 125"/>
              <a:gd name="T15" fmla="*/ 132924 h 417"/>
              <a:gd name="T16" fmla="*/ 0 w 125"/>
              <a:gd name="T17" fmla="*/ 156329 h 417"/>
              <a:gd name="T18" fmla="*/ 26772 w 125"/>
              <a:gd name="T19" fmla="*/ 183708 h 417"/>
              <a:gd name="T20" fmla="*/ 53543 w 125"/>
              <a:gd name="T21" fmla="*/ 156329 h 417"/>
              <a:gd name="T22" fmla="*/ 38430 w 125"/>
              <a:gd name="T23" fmla="*/ 132924 h 417"/>
              <a:gd name="T24" fmla="*/ 11659 w 125"/>
              <a:gd name="T25" fmla="*/ 27380 h 417"/>
              <a:gd name="T26" fmla="*/ 11659 w 125"/>
              <a:gd name="T27" fmla="*/ 27380 h 417"/>
              <a:gd name="T28" fmla="*/ 26772 w 125"/>
              <a:gd name="T29" fmla="*/ 11923 h 417"/>
              <a:gd name="T30" fmla="*/ 41885 w 125"/>
              <a:gd name="T31" fmla="*/ 27380 h 417"/>
              <a:gd name="T32" fmla="*/ 26772 w 125"/>
              <a:gd name="T33" fmla="*/ 38861 h 417"/>
              <a:gd name="T34" fmla="*/ 11659 w 125"/>
              <a:gd name="T35" fmla="*/ 27380 h 417"/>
              <a:gd name="T36" fmla="*/ 26772 w 125"/>
              <a:gd name="T37" fmla="*/ 172227 h 417"/>
              <a:gd name="T38" fmla="*/ 26772 w 125"/>
              <a:gd name="T39" fmla="*/ 172227 h 417"/>
              <a:gd name="T40" fmla="*/ 11659 w 125"/>
              <a:gd name="T41" fmla="*/ 156329 h 417"/>
              <a:gd name="T42" fmla="*/ 26772 w 125"/>
              <a:gd name="T43" fmla="*/ 140873 h 417"/>
              <a:gd name="T44" fmla="*/ 41885 w 125"/>
              <a:gd name="T45" fmla="*/ 156329 h 417"/>
              <a:gd name="T46" fmla="*/ 26772 w 125"/>
              <a:gd name="T47" fmla="*/ 172227 h 417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25" h="417">
                <a:moveTo>
                  <a:pt x="89" y="301"/>
                </a:moveTo>
                <a:lnTo>
                  <a:pt x="89" y="301"/>
                </a:lnTo>
                <a:cubicBezTo>
                  <a:pt x="89" y="115"/>
                  <a:pt x="89" y="115"/>
                  <a:pt x="89" y="115"/>
                </a:cubicBezTo>
                <a:cubicBezTo>
                  <a:pt x="106" y="106"/>
                  <a:pt x="124" y="80"/>
                  <a:pt x="124" y="62"/>
                </a:cubicBezTo>
                <a:cubicBezTo>
                  <a:pt x="124" y="27"/>
                  <a:pt x="97" y="0"/>
                  <a:pt x="62" y="0"/>
                </a:cubicBezTo>
                <a:cubicBezTo>
                  <a:pt x="27" y="0"/>
                  <a:pt x="0" y="27"/>
                  <a:pt x="0" y="62"/>
                </a:cubicBezTo>
                <a:cubicBezTo>
                  <a:pt x="0" y="80"/>
                  <a:pt x="18" y="106"/>
                  <a:pt x="36" y="115"/>
                </a:cubicBezTo>
                <a:cubicBezTo>
                  <a:pt x="36" y="301"/>
                  <a:pt x="36" y="301"/>
                  <a:pt x="36" y="301"/>
                </a:cubicBezTo>
                <a:cubicBezTo>
                  <a:pt x="18" y="310"/>
                  <a:pt x="0" y="328"/>
                  <a:pt x="0" y="354"/>
                </a:cubicBezTo>
                <a:cubicBezTo>
                  <a:pt x="0" y="390"/>
                  <a:pt x="27" y="416"/>
                  <a:pt x="62" y="416"/>
                </a:cubicBezTo>
                <a:cubicBezTo>
                  <a:pt x="97" y="416"/>
                  <a:pt x="124" y="390"/>
                  <a:pt x="124" y="354"/>
                </a:cubicBezTo>
                <a:cubicBezTo>
                  <a:pt x="124" y="328"/>
                  <a:pt x="106" y="310"/>
                  <a:pt x="89" y="301"/>
                </a:cubicBezTo>
                <a:close/>
                <a:moveTo>
                  <a:pt x="27" y="62"/>
                </a:moveTo>
                <a:lnTo>
                  <a:pt x="27" y="62"/>
                </a:lnTo>
                <a:cubicBezTo>
                  <a:pt x="27" y="35"/>
                  <a:pt x="44" y="27"/>
                  <a:pt x="62" y="27"/>
                </a:cubicBezTo>
                <a:cubicBezTo>
                  <a:pt x="80" y="27"/>
                  <a:pt x="97" y="35"/>
                  <a:pt x="97" y="62"/>
                </a:cubicBezTo>
                <a:cubicBezTo>
                  <a:pt x="97" y="80"/>
                  <a:pt x="80" y="88"/>
                  <a:pt x="62" y="88"/>
                </a:cubicBezTo>
                <a:cubicBezTo>
                  <a:pt x="44" y="88"/>
                  <a:pt x="27" y="80"/>
                  <a:pt x="27" y="62"/>
                </a:cubicBezTo>
                <a:close/>
                <a:moveTo>
                  <a:pt x="62" y="390"/>
                </a:moveTo>
                <a:lnTo>
                  <a:pt x="62" y="390"/>
                </a:lnTo>
                <a:cubicBezTo>
                  <a:pt x="44" y="390"/>
                  <a:pt x="27" y="372"/>
                  <a:pt x="27" y="354"/>
                </a:cubicBezTo>
                <a:cubicBezTo>
                  <a:pt x="27" y="337"/>
                  <a:pt x="44" y="319"/>
                  <a:pt x="62" y="319"/>
                </a:cubicBezTo>
                <a:cubicBezTo>
                  <a:pt x="80" y="319"/>
                  <a:pt x="97" y="337"/>
                  <a:pt x="97" y="354"/>
                </a:cubicBezTo>
                <a:cubicBezTo>
                  <a:pt x="97" y="372"/>
                  <a:pt x="80" y="390"/>
                  <a:pt x="62" y="3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6" name="Freeform 36"/>
          <p:cNvSpPr>
            <a:spLocks noChangeArrowheads="1"/>
          </p:cNvSpPr>
          <p:nvPr/>
        </p:nvSpPr>
        <p:spPr bwMode="auto">
          <a:xfrm>
            <a:off x="9791044" y="4887199"/>
            <a:ext cx="391986" cy="505226"/>
          </a:xfrm>
          <a:custGeom>
            <a:avLst/>
            <a:gdLst>
              <a:gd name="T0" fmla="*/ 51346 w 320"/>
              <a:gd name="T1" fmla="*/ 27380 h 417"/>
              <a:gd name="T2" fmla="*/ 51346 w 320"/>
              <a:gd name="T3" fmla="*/ 27380 h 417"/>
              <a:gd name="T4" fmla="*/ 27682 w 320"/>
              <a:gd name="T5" fmla="*/ 0 h 417"/>
              <a:gd name="T6" fmla="*/ 0 w 320"/>
              <a:gd name="T7" fmla="*/ 27380 h 417"/>
              <a:gd name="T8" fmla="*/ 16073 w 320"/>
              <a:gd name="T9" fmla="*/ 50785 h 417"/>
              <a:gd name="T10" fmla="*/ 16073 w 320"/>
              <a:gd name="T11" fmla="*/ 132924 h 417"/>
              <a:gd name="T12" fmla="*/ 0 w 320"/>
              <a:gd name="T13" fmla="*/ 156329 h 417"/>
              <a:gd name="T14" fmla="*/ 27682 w 320"/>
              <a:gd name="T15" fmla="*/ 183708 h 417"/>
              <a:gd name="T16" fmla="*/ 51346 w 320"/>
              <a:gd name="T17" fmla="*/ 156329 h 417"/>
              <a:gd name="T18" fmla="*/ 35719 w 320"/>
              <a:gd name="T19" fmla="*/ 132924 h 417"/>
              <a:gd name="T20" fmla="*/ 35719 w 320"/>
              <a:gd name="T21" fmla="*/ 50785 h 417"/>
              <a:gd name="T22" fmla="*/ 51346 w 320"/>
              <a:gd name="T23" fmla="*/ 27380 h 417"/>
              <a:gd name="T24" fmla="*/ 43755 w 320"/>
              <a:gd name="T25" fmla="*/ 156329 h 417"/>
              <a:gd name="T26" fmla="*/ 43755 w 320"/>
              <a:gd name="T27" fmla="*/ 156329 h 417"/>
              <a:gd name="T28" fmla="*/ 27682 w 320"/>
              <a:gd name="T29" fmla="*/ 172227 h 417"/>
              <a:gd name="T30" fmla="*/ 12055 w 320"/>
              <a:gd name="T31" fmla="*/ 156329 h 417"/>
              <a:gd name="T32" fmla="*/ 27682 w 320"/>
              <a:gd name="T33" fmla="*/ 140873 h 417"/>
              <a:gd name="T34" fmla="*/ 43755 w 320"/>
              <a:gd name="T35" fmla="*/ 156329 h 417"/>
              <a:gd name="T36" fmla="*/ 27682 w 320"/>
              <a:gd name="T37" fmla="*/ 38861 h 417"/>
              <a:gd name="T38" fmla="*/ 27682 w 320"/>
              <a:gd name="T39" fmla="*/ 38861 h 417"/>
              <a:gd name="T40" fmla="*/ 12055 w 320"/>
              <a:gd name="T41" fmla="*/ 27380 h 417"/>
              <a:gd name="T42" fmla="*/ 27682 w 320"/>
              <a:gd name="T43" fmla="*/ 11923 h 417"/>
              <a:gd name="T44" fmla="*/ 43755 w 320"/>
              <a:gd name="T45" fmla="*/ 27380 h 417"/>
              <a:gd name="T46" fmla="*/ 27682 w 320"/>
              <a:gd name="T47" fmla="*/ 38861 h 417"/>
              <a:gd name="T48" fmla="*/ 126802 w 320"/>
              <a:gd name="T49" fmla="*/ 132924 h 417"/>
              <a:gd name="T50" fmla="*/ 126802 w 320"/>
              <a:gd name="T51" fmla="*/ 132924 h 417"/>
              <a:gd name="T52" fmla="*/ 126802 w 320"/>
              <a:gd name="T53" fmla="*/ 50785 h 417"/>
              <a:gd name="T54" fmla="*/ 142429 w 320"/>
              <a:gd name="T55" fmla="*/ 27380 h 417"/>
              <a:gd name="T56" fmla="*/ 114746 w 320"/>
              <a:gd name="T57" fmla="*/ 0 h 417"/>
              <a:gd name="T58" fmla="*/ 87064 w 320"/>
              <a:gd name="T59" fmla="*/ 27380 h 417"/>
              <a:gd name="T60" fmla="*/ 106710 w 320"/>
              <a:gd name="T61" fmla="*/ 50785 h 417"/>
              <a:gd name="T62" fmla="*/ 106710 w 320"/>
              <a:gd name="T63" fmla="*/ 132924 h 417"/>
              <a:gd name="T64" fmla="*/ 87064 w 320"/>
              <a:gd name="T65" fmla="*/ 156329 h 417"/>
              <a:gd name="T66" fmla="*/ 114746 w 320"/>
              <a:gd name="T67" fmla="*/ 183708 h 417"/>
              <a:gd name="T68" fmla="*/ 142429 w 320"/>
              <a:gd name="T69" fmla="*/ 156329 h 417"/>
              <a:gd name="T70" fmla="*/ 126802 w 320"/>
              <a:gd name="T71" fmla="*/ 132924 h 417"/>
              <a:gd name="T72" fmla="*/ 98673 w 320"/>
              <a:gd name="T73" fmla="*/ 27380 h 417"/>
              <a:gd name="T74" fmla="*/ 98673 w 320"/>
              <a:gd name="T75" fmla="*/ 27380 h 417"/>
              <a:gd name="T76" fmla="*/ 114746 w 320"/>
              <a:gd name="T77" fmla="*/ 11923 h 417"/>
              <a:gd name="T78" fmla="*/ 130373 w 320"/>
              <a:gd name="T79" fmla="*/ 27380 h 417"/>
              <a:gd name="T80" fmla="*/ 114746 w 320"/>
              <a:gd name="T81" fmla="*/ 38861 h 417"/>
              <a:gd name="T82" fmla="*/ 98673 w 320"/>
              <a:gd name="T83" fmla="*/ 27380 h 417"/>
              <a:gd name="T84" fmla="*/ 114746 w 320"/>
              <a:gd name="T85" fmla="*/ 172227 h 417"/>
              <a:gd name="T86" fmla="*/ 114746 w 320"/>
              <a:gd name="T87" fmla="*/ 172227 h 417"/>
              <a:gd name="T88" fmla="*/ 98673 w 320"/>
              <a:gd name="T89" fmla="*/ 156329 h 417"/>
              <a:gd name="T90" fmla="*/ 114746 w 320"/>
              <a:gd name="T91" fmla="*/ 140873 h 417"/>
              <a:gd name="T92" fmla="*/ 130373 w 320"/>
              <a:gd name="T93" fmla="*/ 156329 h 417"/>
              <a:gd name="T94" fmla="*/ 114746 w 320"/>
              <a:gd name="T95" fmla="*/ 172227 h 41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20" h="417">
                <a:moveTo>
                  <a:pt x="115" y="62"/>
                </a:moveTo>
                <a:lnTo>
                  <a:pt x="115" y="62"/>
                </a:lnTo>
                <a:cubicBezTo>
                  <a:pt x="115" y="27"/>
                  <a:pt x="89" y="0"/>
                  <a:pt x="62" y="0"/>
                </a:cubicBezTo>
                <a:cubicBezTo>
                  <a:pt x="27" y="0"/>
                  <a:pt x="0" y="27"/>
                  <a:pt x="0" y="62"/>
                </a:cubicBezTo>
                <a:cubicBezTo>
                  <a:pt x="0" y="80"/>
                  <a:pt x="18" y="106"/>
                  <a:pt x="36" y="115"/>
                </a:cubicBezTo>
                <a:cubicBezTo>
                  <a:pt x="36" y="301"/>
                  <a:pt x="36" y="301"/>
                  <a:pt x="36" y="301"/>
                </a:cubicBezTo>
                <a:cubicBezTo>
                  <a:pt x="18" y="310"/>
                  <a:pt x="0" y="328"/>
                  <a:pt x="0" y="354"/>
                </a:cubicBezTo>
                <a:cubicBezTo>
                  <a:pt x="0" y="390"/>
                  <a:pt x="27" y="416"/>
                  <a:pt x="62" y="416"/>
                </a:cubicBezTo>
                <a:cubicBezTo>
                  <a:pt x="89" y="416"/>
                  <a:pt x="115" y="390"/>
                  <a:pt x="115" y="354"/>
                </a:cubicBezTo>
                <a:cubicBezTo>
                  <a:pt x="115" y="328"/>
                  <a:pt x="106" y="310"/>
                  <a:pt x="80" y="301"/>
                </a:cubicBezTo>
                <a:cubicBezTo>
                  <a:pt x="80" y="115"/>
                  <a:pt x="80" y="115"/>
                  <a:pt x="80" y="115"/>
                </a:cubicBezTo>
                <a:cubicBezTo>
                  <a:pt x="106" y="106"/>
                  <a:pt x="115" y="80"/>
                  <a:pt x="115" y="62"/>
                </a:cubicBezTo>
                <a:close/>
                <a:moveTo>
                  <a:pt x="98" y="354"/>
                </a:moveTo>
                <a:lnTo>
                  <a:pt x="98" y="354"/>
                </a:lnTo>
                <a:cubicBezTo>
                  <a:pt x="98" y="372"/>
                  <a:pt x="80" y="390"/>
                  <a:pt x="62" y="390"/>
                </a:cubicBezTo>
                <a:cubicBezTo>
                  <a:pt x="44" y="390"/>
                  <a:pt x="27" y="372"/>
                  <a:pt x="27" y="354"/>
                </a:cubicBezTo>
                <a:cubicBezTo>
                  <a:pt x="27" y="337"/>
                  <a:pt x="44" y="319"/>
                  <a:pt x="62" y="319"/>
                </a:cubicBezTo>
                <a:cubicBezTo>
                  <a:pt x="80" y="319"/>
                  <a:pt x="98" y="337"/>
                  <a:pt x="98" y="354"/>
                </a:cubicBezTo>
                <a:close/>
                <a:moveTo>
                  <a:pt x="62" y="88"/>
                </a:moveTo>
                <a:lnTo>
                  <a:pt x="62" y="88"/>
                </a:lnTo>
                <a:cubicBezTo>
                  <a:pt x="44" y="88"/>
                  <a:pt x="27" y="80"/>
                  <a:pt x="27" y="62"/>
                </a:cubicBezTo>
                <a:cubicBezTo>
                  <a:pt x="27" y="35"/>
                  <a:pt x="44" y="27"/>
                  <a:pt x="62" y="27"/>
                </a:cubicBezTo>
                <a:cubicBezTo>
                  <a:pt x="80" y="27"/>
                  <a:pt x="98" y="35"/>
                  <a:pt x="98" y="62"/>
                </a:cubicBezTo>
                <a:cubicBezTo>
                  <a:pt x="98" y="80"/>
                  <a:pt x="80" y="88"/>
                  <a:pt x="62" y="88"/>
                </a:cubicBezTo>
                <a:close/>
                <a:moveTo>
                  <a:pt x="284" y="301"/>
                </a:moveTo>
                <a:lnTo>
                  <a:pt x="284" y="301"/>
                </a:lnTo>
                <a:cubicBezTo>
                  <a:pt x="284" y="115"/>
                  <a:pt x="284" y="115"/>
                  <a:pt x="284" y="115"/>
                </a:cubicBezTo>
                <a:cubicBezTo>
                  <a:pt x="302" y="106"/>
                  <a:pt x="319" y="80"/>
                  <a:pt x="319" y="62"/>
                </a:cubicBezTo>
                <a:cubicBezTo>
                  <a:pt x="319" y="27"/>
                  <a:pt x="292" y="0"/>
                  <a:pt x="257" y="0"/>
                </a:cubicBezTo>
                <a:cubicBezTo>
                  <a:pt x="221" y="0"/>
                  <a:pt x="195" y="27"/>
                  <a:pt x="195" y="62"/>
                </a:cubicBezTo>
                <a:cubicBezTo>
                  <a:pt x="195" y="80"/>
                  <a:pt x="212" y="106"/>
                  <a:pt x="239" y="115"/>
                </a:cubicBezTo>
                <a:cubicBezTo>
                  <a:pt x="239" y="301"/>
                  <a:pt x="239" y="301"/>
                  <a:pt x="239" y="301"/>
                </a:cubicBezTo>
                <a:cubicBezTo>
                  <a:pt x="212" y="310"/>
                  <a:pt x="195" y="328"/>
                  <a:pt x="195" y="354"/>
                </a:cubicBezTo>
                <a:cubicBezTo>
                  <a:pt x="195" y="390"/>
                  <a:pt x="221" y="416"/>
                  <a:pt x="257" y="416"/>
                </a:cubicBezTo>
                <a:cubicBezTo>
                  <a:pt x="292" y="416"/>
                  <a:pt x="319" y="390"/>
                  <a:pt x="319" y="354"/>
                </a:cubicBezTo>
                <a:cubicBezTo>
                  <a:pt x="319" y="328"/>
                  <a:pt x="302" y="310"/>
                  <a:pt x="284" y="301"/>
                </a:cubicBezTo>
                <a:close/>
                <a:moveTo>
                  <a:pt x="221" y="62"/>
                </a:moveTo>
                <a:lnTo>
                  <a:pt x="221" y="62"/>
                </a:lnTo>
                <a:cubicBezTo>
                  <a:pt x="221" y="35"/>
                  <a:pt x="239" y="27"/>
                  <a:pt x="257" y="27"/>
                </a:cubicBezTo>
                <a:cubicBezTo>
                  <a:pt x="275" y="27"/>
                  <a:pt x="292" y="35"/>
                  <a:pt x="292" y="62"/>
                </a:cubicBezTo>
                <a:cubicBezTo>
                  <a:pt x="292" y="80"/>
                  <a:pt x="275" y="88"/>
                  <a:pt x="257" y="88"/>
                </a:cubicBezTo>
                <a:cubicBezTo>
                  <a:pt x="239" y="88"/>
                  <a:pt x="221" y="80"/>
                  <a:pt x="221" y="62"/>
                </a:cubicBezTo>
                <a:close/>
                <a:moveTo>
                  <a:pt x="257" y="390"/>
                </a:moveTo>
                <a:lnTo>
                  <a:pt x="257" y="390"/>
                </a:lnTo>
                <a:cubicBezTo>
                  <a:pt x="239" y="390"/>
                  <a:pt x="221" y="372"/>
                  <a:pt x="221" y="354"/>
                </a:cubicBezTo>
                <a:cubicBezTo>
                  <a:pt x="221" y="337"/>
                  <a:pt x="239" y="319"/>
                  <a:pt x="257" y="319"/>
                </a:cubicBezTo>
                <a:cubicBezTo>
                  <a:pt x="275" y="319"/>
                  <a:pt x="292" y="337"/>
                  <a:pt x="292" y="354"/>
                </a:cubicBezTo>
                <a:cubicBezTo>
                  <a:pt x="292" y="372"/>
                  <a:pt x="275" y="390"/>
                  <a:pt x="257" y="3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7" name="Freeform 37"/>
          <p:cNvSpPr>
            <a:spLocks noChangeArrowheads="1"/>
          </p:cNvSpPr>
          <p:nvPr/>
        </p:nvSpPr>
        <p:spPr bwMode="auto">
          <a:xfrm>
            <a:off x="5039298" y="7273961"/>
            <a:ext cx="278746" cy="527006"/>
          </a:xfrm>
          <a:custGeom>
            <a:avLst/>
            <a:gdLst>
              <a:gd name="T0" fmla="*/ 97202 w 231"/>
              <a:gd name="T1" fmla="*/ 176191 h 435"/>
              <a:gd name="T2" fmla="*/ 97202 w 231"/>
              <a:gd name="T3" fmla="*/ 176191 h 435"/>
              <a:gd name="T4" fmla="*/ 97202 w 231"/>
              <a:gd name="T5" fmla="*/ 188114 h 435"/>
              <a:gd name="T6" fmla="*/ 89725 w 231"/>
              <a:gd name="T7" fmla="*/ 188114 h 435"/>
              <a:gd name="T8" fmla="*/ 3958 w 231"/>
              <a:gd name="T9" fmla="*/ 101564 h 435"/>
              <a:gd name="T10" fmla="*/ 3958 w 231"/>
              <a:gd name="T11" fmla="*/ 90083 h 435"/>
              <a:gd name="T12" fmla="*/ 89725 w 231"/>
              <a:gd name="T13" fmla="*/ 3974 h 435"/>
              <a:gd name="T14" fmla="*/ 97202 w 231"/>
              <a:gd name="T15" fmla="*/ 3974 h 435"/>
              <a:gd name="T16" fmla="*/ 97202 w 231"/>
              <a:gd name="T17" fmla="*/ 15897 h 435"/>
              <a:gd name="T18" fmla="*/ 19352 w 231"/>
              <a:gd name="T19" fmla="*/ 94057 h 435"/>
              <a:gd name="T20" fmla="*/ 97202 w 231"/>
              <a:gd name="T21" fmla="*/ 176191 h 43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31" h="435">
                <a:moveTo>
                  <a:pt x="221" y="399"/>
                </a:moveTo>
                <a:lnTo>
                  <a:pt x="221" y="399"/>
                </a:lnTo>
                <a:cubicBezTo>
                  <a:pt x="230" y="408"/>
                  <a:pt x="230" y="417"/>
                  <a:pt x="221" y="426"/>
                </a:cubicBezTo>
                <a:cubicBezTo>
                  <a:pt x="213" y="434"/>
                  <a:pt x="204" y="434"/>
                  <a:pt x="204" y="426"/>
                </a:cubicBezTo>
                <a:cubicBezTo>
                  <a:pt x="9" y="230"/>
                  <a:pt x="9" y="230"/>
                  <a:pt x="9" y="230"/>
                </a:cubicBezTo>
                <a:cubicBezTo>
                  <a:pt x="0" y="222"/>
                  <a:pt x="0" y="213"/>
                  <a:pt x="9" y="204"/>
                </a:cubicBezTo>
                <a:cubicBezTo>
                  <a:pt x="204" y="9"/>
                  <a:pt x="204" y="9"/>
                  <a:pt x="204" y="9"/>
                </a:cubicBezTo>
                <a:cubicBezTo>
                  <a:pt x="204" y="0"/>
                  <a:pt x="213" y="0"/>
                  <a:pt x="221" y="9"/>
                </a:cubicBezTo>
                <a:cubicBezTo>
                  <a:pt x="230" y="17"/>
                  <a:pt x="230" y="26"/>
                  <a:pt x="221" y="36"/>
                </a:cubicBezTo>
                <a:cubicBezTo>
                  <a:pt x="44" y="213"/>
                  <a:pt x="44" y="213"/>
                  <a:pt x="44" y="213"/>
                </a:cubicBezTo>
                <a:lnTo>
                  <a:pt x="221" y="399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8" name="Freeform 38"/>
          <p:cNvSpPr>
            <a:spLocks noChangeArrowheads="1"/>
          </p:cNvSpPr>
          <p:nvPr/>
        </p:nvSpPr>
        <p:spPr bwMode="auto">
          <a:xfrm>
            <a:off x="18310215" y="6193820"/>
            <a:ext cx="161152" cy="274392"/>
          </a:xfrm>
          <a:custGeom>
            <a:avLst/>
            <a:gdLst>
              <a:gd name="T0" fmla="*/ 54763 w 133"/>
              <a:gd name="T1" fmla="*/ 88323 h 231"/>
              <a:gd name="T2" fmla="*/ 54763 w 133"/>
              <a:gd name="T3" fmla="*/ 88323 h 231"/>
              <a:gd name="T4" fmla="*/ 54763 w 133"/>
              <a:gd name="T5" fmla="*/ 99580 h 231"/>
              <a:gd name="T6" fmla="*/ 42839 w 133"/>
              <a:gd name="T7" fmla="*/ 99580 h 231"/>
              <a:gd name="T8" fmla="*/ 0 w 133"/>
              <a:gd name="T9" fmla="*/ 57583 h 231"/>
              <a:gd name="T10" fmla="*/ 0 w 133"/>
              <a:gd name="T11" fmla="*/ 46326 h 231"/>
              <a:gd name="T12" fmla="*/ 42839 w 133"/>
              <a:gd name="T13" fmla="*/ 3897 h 231"/>
              <a:gd name="T14" fmla="*/ 54763 w 133"/>
              <a:gd name="T15" fmla="*/ 3897 h 231"/>
              <a:gd name="T16" fmla="*/ 54763 w 133"/>
              <a:gd name="T17" fmla="*/ 15153 h 231"/>
              <a:gd name="T18" fmla="*/ 19432 w 133"/>
              <a:gd name="T19" fmla="*/ 49790 h 231"/>
              <a:gd name="T20" fmla="*/ 54763 w 133"/>
              <a:gd name="T21" fmla="*/ 88323 h 23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33" h="231">
                <a:moveTo>
                  <a:pt x="124" y="204"/>
                </a:moveTo>
                <a:lnTo>
                  <a:pt x="124" y="204"/>
                </a:lnTo>
                <a:cubicBezTo>
                  <a:pt x="132" y="213"/>
                  <a:pt x="132" y="221"/>
                  <a:pt x="124" y="230"/>
                </a:cubicBezTo>
                <a:cubicBezTo>
                  <a:pt x="115" y="230"/>
                  <a:pt x="106" y="230"/>
                  <a:pt x="97" y="230"/>
                </a:cubicBezTo>
                <a:cubicBezTo>
                  <a:pt x="0" y="133"/>
                  <a:pt x="0" y="133"/>
                  <a:pt x="0" y="133"/>
                </a:cubicBezTo>
                <a:cubicBezTo>
                  <a:pt x="0" y="124"/>
                  <a:pt x="0" y="115"/>
                  <a:pt x="0" y="107"/>
                </a:cubicBezTo>
                <a:cubicBezTo>
                  <a:pt x="97" y="9"/>
                  <a:pt x="97" y="9"/>
                  <a:pt x="97" y="9"/>
                </a:cubicBezTo>
                <a:cubicBezTo>
                  <a:pt x="106" y="0"/>
                  <a:pt x="115" y="0"/>
                  <a:pt x="124" y="9"/>
                </a:cubicBezTo>
                <a:cubicBezTo>
                  <a:pt x="132" y="17"/>
                  <a:pt x="132" y="26"/>
                  <a:pt x="124" y="35"/>
                </a:cubicBezTo>
                <a:cubicBezTo>
                  <a:pt x="44" y="115"/>
                  <a:pt x="44" y="115"/>
                  <a:pt x="44" y="115"/>
                </a:cubicBezTo>
                <a:lnTo>
                  <a:pt x="124" y="20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39" name="Freeform 39"/>
          <p:cNvSpPr>
            <a:spLocks noChangeArrowheads="1"/>
          </p:cNvSpPr>
          <p:nvPr/>
        </p:nvSpPr>
        <p:spPr bwMode="auto">
          <a:xfrm>
            <a:off x="1437378" y="7456886"/>
            <a:ext cx="283102" cy="161152"/>
          </a:xfrm>
          <a:custGeom>
            <a:avLst/>
            <a:gdLst>
              <a:gd name="T0" fmla="*/ 86731 w 232"/>
              <a:gd name="T1" fmla="*/ 3975 h 133"/>
              <a:gd name="T2" fmla="*/ 86731 w 232"/>
              <a:gd name="T3" fmla="*/ 3975 h 133"/>
              <a:gd name="T4" fmla="*/ 98740 w 232"/>
              <a:gd name="T5" fmla="*/ 3975 h 133"/>
              <a:gd name="T6" fmla="*/ 98740 w 232"/>
              <a:gd name="T7" fmla="*/ 11483 h 133"/>
              <a:gd name="T8" fmla="*/ 55597 w 232"/>
              <a:gd name="T9" fmla="*/ 54763 h 133"/>
              <a:gd name="T10" fmla="*/ 47591 w 232"/>
              <a:gd name="T11" fmla="*/ 54763 h 133"/>
              <a:gd name="T12" fmla="*/ 4003 w 232"/>
              <a:gd name="T13" fmla="*/ 11483 h 133"/>
              <a:gd name="T14" fmla="*/ 4003 w 232"/>
              <a:gd name="T15" fmla="*/ 3975 h 133"/>
              <a:gd name="T16" fmla="*/ 12009 w 232"/>
              <a:gd name="T17" fmla="*/ 3975 h 133"/>
              <a:gd name="T18" fmla="*/ 51594 w 232"/>
              <a:gd name="T19" fmla="*/ 34889 h 133"/>
              <a:gd name="T20" fmla="*/ 86731 w 232"/>
              <a:gd name="T21" fmla="*/ 3975 h 1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32" h="133">
                <a:moveTo>
                  <a:pt x="195" y="9"/>
                </a:moveTo>
                <a:lnTo>
                  <a:pt x="195" y="9"/>
                </a:lnTo>
                <a:cubicBezTo>
                  <a:pt x="204" y="0"/>
                  <a:pt x="213" y="0"/>
                  <a:pt x="222" y="9"/>
                </a:cubicBezTo>
                <a:cubicBezTo>
                  <a:pt x="231" y="9"/>
                  <a:pt x="231" y="26"/>
                  <a:pt x="222" y="26"/>
                </a:cubicBezTo>
                <a:cubicBezTo>
                  <a:pt x="125" y="124"/>
                  <a:pt x="125" y="124"/>
                  <a:pt x="125" y="124"/>
                </a:cubicBezTo>
                <a:cubicBezTo>
                  <a:pt x="125" y="132"/>
                  <a:pt x="107" y="132"/>
                  <a:pt x="107" y="124"/>
                </a:cubicBezTo>
                <a:cubicBezTo>
                  <a:pt x="9" y="26"/>
                  <a:pt x="9" y="26"/>
                  <a:pt x="9" y="26"/>
                </a:cubicBezTo>
                <a:cubicBezTo>
                  <a:pt x="0" y="26"/>
                  <a:pt x="0" y="9"/>
                  <a:pt x="9" y="9"/>
                </a:cubicBezTo>
                <a:cubicBezTo>
                  <a:pt x="9" y="0"/>
                  <a:pt x="27" y="0"/>
                  <a:pt x="27" y="9"/>
                </a:cubicBezTo>
                <a:cubicBezTo>
                  <a:pt x="116" y="79"/>
                  <a:pt x="116" y="79"/>
                  <a:pt x="116" y="79"/>
                </a:cubicBezTo>
                <a:lnTo>
                  <a:pt x="195" y="9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0" name="Freeform 40"/>
          <p:cNvSpPr>
            <a:spLocks noChangeArrowheads="1"/>
          </p:cNvSpPr>
          <p:nvPr/>
        </p:nvSpPr>
        <p:spPr bwMode="auto">
          <a:xfrm>
            <a:off x="2639470" y="7456886"/>
            <a:ext cx="283102" cy="161152"/>
          </a:xfrm>
          <a:custGeom>
            <a:avLst/>
            <a:gdLst>
              <a:gd name="T0" fmla="*/ 12454 w 232"/>
              <a:gd name="T1" fmla="*/ 54763 h 133"/>
              <a:gd name="T2" fmla="*/ 12454 w 232"/>
              <a:gd name="T3" fmla="*/ 54763 h 133"/>
              <a:gd name="T4" fmla="*/ 4448 w 232"/>
              <a:gd name="T5" fmla="*/ 54763 h 133"/>
              <a:gd name="T6" fmla="*/ 4448 w 232"/>
              <a:gd name="T7" fmla="*/ 42839 h 133"/>
              <a:gd name="T8" fmla="*/ 47591 w 232"/>
              <a:gd name="T9" fmla="*/ 3975 h 133"/>
              <a:gd name="T10" fmla="*/ 55597 w 232"/>
              <a:gd name="T11" fmla="*/ 3975 h 133"/>
              <a:gd name="T12" fmla="*/ 98740 w 232"/>
              <a:gd name="T13" fmla="*/ 42839 h 133"/>
              <a:gd name="T14" fmla="*/ 98740 w 232"/>
              <a:gd name="T15" fmla="*/ 54763 h 133"/>
              <a:gd name="T16" fmla="*/ 87176 w 232"/>
              <a:gd name="T17" fmla="*/ 54763 h 133"/>
              <a:gd name="T18" fmla="*/ 51594 w 232"/>
              <a:gd name="T19" fmla="*/ 19432 h 133"/>
              <a:gd name="T20" fmla="*/ 12454 w 232"/>
              <a:gd name="T21" fmla="*/ 54763 h 13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32" h="133">
                <a:moveTo>
                  <a:pt x="28" y="124"/>
                </a:moveTo>
                <a:lnTo>
                  <a:pt x="28" y="124"/>
                </a:lnTo>
                <a:cubicBezTo>
                  <a:pt x="28" y="132"/>
                  <a:pt x="10" y="132"/>
                  <a:pt x="10" y="124"/>
                </a:cubicBezTo>
                <a:cubicBezTo>
                  <a:pt x="0" y="115"/>
                  <a:pt x="0" y="106"/>
                  <a:pt x="10" y="97"/>
                </a:cubicBezTo>
                <a:cubicBezTo>
                  <a:pt x="107" y="9"/>
                  <a:pt x="107" y="9"/>
                  <a:pt x="107" y="9"/>
                </a:cubicBezTo>
                <a:cubicBezTo>
                  <a:pt x="107" y="0"/>
                  <a:pt x="125" y="0"/>
                  <a:pt x="125" y="9"/>
                </a:cubicBezTo>
                <a:cubicBezTo>
                  <a:pt x="222" y="97"/>
                  <a:pt x="222" y="97"/>
                  <a:pt x="222" y="97"/>
                </a:cubicBezTo>
                <a:cubicBezTo>
                  <a:pt x="231" y="106"/>
                  <a:pt x="231" y="115"/>
                  <a:pt x="222" y="124"/>
                </a:cubicBezTo>
                <a:cubicBezTo>
                  <a:pt x="213" y="132"/>
                  <a:pt x="204" y="132"/>
                  <a:pt x="196" y="124"/>
                </a:cubicBezTo>
                <a:cubicBezTo>
                  <a:pt x="116" y="44"/>
                  <a:pt x="116" y="44"/>
                  <a:pt x="116" y="44"/>
                </a:cubicBezTo>
                <a:lnTo>
                  <a:pt x="28" y="12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1" name="Freeform 41"/>
          <p:cNvSpPr>
            <a:spLocks noChangeArrowheads="1"/>
          </p:cNvSpPr>
          <p:nvPr/>
        </p:nvSpPr>
        <p:spPr bwMode="auto">
          <a:xfrm>
            <a:off x="3893826" y="7391556"/>
            <a:ext cx="156794" cy="283100"/>
          </a:xfrm>
          <a:custGeom>
            <a:avLst/>
            <a:gdLst>
              <a:gd name="T0" fmla="*/ 3438 w 133"/>
              <a:gd name="T1" fmla="*/ 90733 h 232"/>
              <a:gd name="T2" fmla="*/ 3438 w 133"/>
              <a:gd name="T3" fmla="*/ 90733 h 232"/>
              <a:gd name="T4" fmla="*/ 3438 w 133"/>
              <a:gd name="T5" fmla="*/ 102742 h 232"/>
              <a:gd name="T6" fmla="*/ 15039 w 133"/>
              <a:gd name="T7" fmla="*/ 102742 h 232"/>
              <a:gd name="T8" fmla="*/ 56720 w 133"/>
              <a:gd name="T9" fmla="*/ 59155 h 232"/>
              <a:gd name="T10" fmla="*/ 56720 w 133"/>
              <a:gd name="T11" fmla="*/ 47591 h 232"/>
              <a:gd name="T12" fmla="*/ 15039 w 133"/>
              <a:gd name="T13" fmla="*/ 4448 h 232"/>
              <a:gd name="T14" fmla="*/ 3438 w 133"/>
              <a:gd name="T15" fmla="*/ 4448 h 232"/>
              <a:gd name="T16" fmla="*/ 3438 w 133"/>
              <a:gd name="T17" fmla="*/ 16012 h 232"/>
              <a:gd name="T18" fmla="*/ 37814 w 133"/>
              <a:gd name="T19" fmla="*/ 51594 h 232"/>
              <a:gd name="T20" fmla="*/ 3438 w 133"/>
              <a:gd name="T21" fmla="*/ 90733 h 23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33" h="232">
                <a:moveTo>
                  <a:pt x="8" y="204"/>
                </a:moveTo>
                <a:lnTo>
                  <a:pt x="8" y="204"/>
                </a:lnTo>
                <a:cubicBezTo>
                  <a:pt x="0" y="213"/>
                  <a:pt x="0" y="222"/>
                  <a:pt x="8" y="231"/>
                </a:cubicBezTo>
                <a:cubicBezTo>
                  <a:pt x="17" y="231"/>
                  <a:pt x="26" y="231"/>
                  <a:pt x="35" y="231"/>
                </a:cubicBezTo>
                <a:cubicBezTo>
                  <a:pt x="132" y="133"/>
                  <a:pt x="132" y="133"/>
                  <a:pt x="132" y="133"/>
                </a:cubicBezTo>
                <a:cubicBezTo>
                  <a:pt x="132" y="125"/>
                  <a:pt x="132" y="116"/>
                  <a:pt x="132" y="107"/>
                </a:cubicBezTo>
                <a:cubicBezTo>
                  <a:pt x="35" y="10"/>
                  <a:pt x="35" y="10"/>
                  <a:pt x="35" y="10"/>
                </a:cubicBezTo>
                <a:cubicBezTo>
                  <a:pt x="26" y="0"/>
                  <a:pt x="17" y="0"/>
                  <a:pt x="8" y="10"/>
                </a:cubicBezTo>
                <a:cubicBezTo>
                  <a:pt x="0" y="18"/>
                  <a:pt x="0" y="27"/>
                  <a:pt x="8" y="36"/>
                </a:cubicBezTo>
                <a:cubicBezTo>
                  <a:pt x="88" y="116"/>
                  <a:pt x="88" y="116"/>
                  <a:pt x="88" y="116"/>
                </a:cubicBezTo>
                <a:lnTo>
                  <a:pt x="8" y="204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2" name="Freeform 42"/>
          <p:cNvSpPr>
            <a:spLocks noChangeArrowheads="1"/>
          </p:cNvSpPr>
          <p:nvPr/>
        </p:nvSpPr>
        <p:spPr bwMode="auto">
          <a:xfrm>
            <a:off x="8641218" y="7273961"/>
            <a:ext cx="283102" cy="527006"/>
          </a:xfrm>
          <a:custGeom>
            <a:avLst/>
            <a:gdLst>
              <a:gd name="T0" fmla="*/ 4448 w 232"/>
              <a:gd name="T1" fmla="*/ 176191 h 435"/>
              <a:gd name="T2" fmla="*/ 4448 w 232"/>
              <a:gd name="T3" fmla="*/ 176191 h 435"/>
              <a:gd name="T4" fmla="*/ 4448 w 232"/>
              <a:gd name="T5" fmla="*/ 188114 h 435"/>
              <a:gd name="T6" fmla="*/ 12454 w 232"/>
              <a:gd name="T7" fmla="*/ 188114 h 435"/>
              <a:gd name="T8" fmla="*/ 98740 w 232"/>
              <a:gd name="T9" fmla="*/ 101564 h 435"/>
              <a:gd name="T10" fmla="*/ 98740 w 232"/>
              <a:gd name="T11" fmla="*/ 90083 h 435"/>
              <a:gd name="T12" fmla="*/ 12454 w 232"/>
              <a:gd name="T13" fmla="*/ 3974 h 435"/>
              <a:gd name="T14" fmla="*/ 4448 w 232"/>
              <a:gd name="T15" fmla="*/ 3974 h 435"/>
              <a:gd name="T16" fmla="*/ 4448 w 232"/>
              <a:gd name="T17" fmla="*/ 15897 h 435"/>
              <a:gd name="T18" fmla="*/ 83173 w 232"/>
              <a:gd name="T19" fmla="*/ 94057 h 435"/>
              <a:gd name="T20" fmla="*/ 4448 w 232"/>
              <a:gd name="T21" fmla="*/ 176191 h 435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32" h="435">
                <a:moveTo>
                  <a:pt x="10" y="399"/>
                </a:moveTo>
                <a:lnTo>
                  <a:pt x="10" y="399"/>
                </a:lnTo>
                <a:cubicBezTo>
                  <a:pt x="0" y="408"/>
                  <a:pt x="0" y="417"/>
                  <a:pt x="10" y="426"/>
                </a:cubicBezTo>
                <a:cubicBezTo>
                  <a:pt x="10" y="434"/>
                  <a:pt x="28" y="434"/>
                  <a:pt x="28" y="426"/>
                </a:cubicBezTo>
                <a:cubicBezTo>
                  <a:pt x="222" y="230"/>
                  <a:pt x="222" y="230"/>
                  <a:pt x="222" y="230"/>
                </a:cubicBezTo>
                <a:cubicBezTo>
                  <a:pt x="231" y="222"/>
                  <a:pt x="231" y="213"/>
                  <a:pt x="222" y="204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0"/>
                  <a:pt x="10" y="0"/>
                  <a:pt x="10" y="9"/>
                </a:cubicBezTo>
                <a:cubicBezTo>
                  <a:pt x="0" y="17"/>
                  <a:pt x="0" y="26"/>
                  <a:pt x="10" y="36"/>
                </a:cubicBezTo>
                <a:cubicBezTo>
                  <a:pt x="187" y="213"/>
                  <a:pt x="187" y="213"/>
                  <a:pt x="187" y="213"/>
                </a:cubicBezTo>
                <a:lnTo>
                  <a:pt x="10" y="399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3" name="Freeform 43"/>
          <p:cNvSpPr>
            <a:spLocks noChangeArrowheads="1"/>
          </p:cNvSpPr>
          <p:nvPr/>
        </p:nvSpPr>
        <p:spPr bwMode="auto">
          <a:xfrm>
            <a:off x="7321531" y="7391556"/>
            <a:ext cx="518292" cy="283100"/>
          </a:xfrm>
          <a:custGeom>
            <a:avLst/>
            <a:gdLst>
              <a:gd name="T0" fmla="*/ 176082 w 427"/>
              <a:gd name="T1" fmla="*/ 102742 h 232"/>
              <a:gd name="T2" fmla="*/ 176082 w 427"/>
              <a:gd name="T3" fmla="*/ 102742 h 232"/>
              <a:gd name="T4" fmla="*/ 184045 w 427"/>
              <a:gd name="T5" fmla="*/ 102742 h 232"/>
              <a:gd name="T6" fmla="*/ 184045 w 427"/>
              <a:gd name="T7" fmla="*/ 90733 h 232"/>
              <a:gd name="T8" fmla="*/ 98217 w 427"/>
              <a:gd name="T9" fmla="*/ 4448 h 232"/>
              <a:gd name="T10" fmla="*/ 90253 w 427"/>
              <a:gd name="T11" fmla="*/ 4448 h 232"/>
              <a:gd name="T12" fmla="*/ 0 w 427"/>
              <a:gd name="T13" fmla="*/ 90733 h 232"/>
              <a:gd name="T14" fmla="*/ 0 w 427"/>
              <a:gd name="T15" fmla="*/ 102742 h 232"/>
              <a:gd name="T16" fmla="*/ 11503 w 427"/>
              <a:gd name="T17" fmla="*/ 102742 h 232"/>
              <a:gd name="T18" fmla="*/ 94235 w 427"/>
              <a:gd name="T19" fmla="*/ 24018 h 232"/>
              <a:gd name="T20" fmla="*/ 176082 w 427"/>
              <a:gd name="T21" fmla="*/ 102742 h 23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27" h="232">
                <a:moveTo>
                  <a:pt x="398" y="231"/>
                </a:moveTo>
                <a:lnTo>
                  <a:pt x="398" y="231"/>
                </a:lnTo>
                <a:lnTo>
                  <a:pt x="416" y="231"/>
                </a:lnTo>
                <a:cubicBezTo>
                  <a:pt x="426" y="222"/>
                  <a:pt x="426" y="213"/>
                  <a:pt x="416" y="204"/>
                </a:cubicBezTo>
                <a:cubicBezTo>
                  <a:pt x="222" y="10"/>
                  <a:pt x="222" y="10"/>
                  <a:pt x="222" y="10"/>
                </a:cubicBezTo>
                <a:cubicBezTo>
                  <a:pt x="222" y="0"/>
                  <a:pt x="204" y="0"/>
                  <a:pt x="204" y="10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13"/>
                  <a:pt x="0" y="222"/>
                  <a:pt x="0" y="231"/>
                </a:cubicBezTo>
                <a:cubicBezTo>
                  <a:pt x="9" y="231"/>
                  <a:pt x="18" y="231"/>
                  <a:pt x="26" y="231"/>
                </a:cubicBezTo>
                <a:cubicBezTo>
                  <a:pt x="213" y="54"/>
                  <a:pt x="213" y="54"/>
                  <a:pt x="213" y="54"/>
                </a:cubicBezTo>
                <a:lnTo>
                  <a:pt x="398" y="231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4" name="Freeform 44"/>
          <p:cNvSpPr>
            <a:spLocks noChangeArrowheads="1"/>
          </p:cNvSpPr>
          <p:nvPr/>
        </p:nvSpPr>
        <p:spPr bwMode="auto">
          <a:xfrm>
            <a:off x="6123794" y="7391556"/>
            <a:ext cx="513938" cy="283100"/>
          </a:xfrm>
          <a:custGeom>
            <a:avLst/>
            <a:gdLst>
              <a:gd name="T0" fmla="*/ 11433 w 426"/>
              <a:gd name="T1" fmla="*/ 4448 h 232"/>
              <a:gd name="T2" fmla="*/ 11433 w 426"/>
              <a:gd name="T3" fmla="*/ 4448 h 232"/>
              <a:gd name="T4" fmla="*/ 0 w 426"/>
              <a:gd name="T5" fmla="*/ 4448 h 232"/>
              <a:gd name="T6" fmla="*/ 0 w 426"/>
              <a:gd name="T7" fmla="*/ 16012 h 232"/>
              <a:gd name="T8" fmla="*/ 89265 w 426"/>
              <a:gd name="T9" fmla="*/ 102742 h 232"/>
              <a:gd name="T10" fmla="*/ 97180 w 426"/>
              <a:gd name="T11" fmla="*/ 102742 h 232"/>
              <a:gd name="T12" fmla="*/ 182928 w 426"/>
              <a:gd name="T13" fmla="*/ 16012 h 232"/>
              <a:gd name="T14" fmla="*/ 182928 w 426"/>
              <a:gd name="T15" fmla="*/ 4448 h 232"/>
              <a:gd name="T16" fmla="*/ 175013 w 426"/>
              <a:gd name="T17" fmla="*/ 4448 h 232"/>
              <a:gd name="T18" fmla="*/ 93663 w 426"/>
              <a:gd name="T19" fmla="*/ 82728 h 232"/>
              <a:gd name="T20" fmla="*/ 11433 w 426"/>
              <a:gd name="T21" fmla="*/ 4448 h 23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26" h="232">
                <a:moveTo>
                  <a:pt x="26" y="10"/>
                </a:moveTo>
                <a:lnTo>
                  <a:pt x="26" y="10"/>
                </a:lnTo>
                <a:cubicBezTo>
                  <a:pt x="17" y="0"/>
                  <a:pt x="9" y="0"/>
                  <a:pt x="0" y="10"/>
                </a:cubicBezTo>
                <a:cubicBezTo>
                  <a:pt x="0" y="18"/>
                  <a:pt x="0" y="27"/>
                  <a:pt x="0" y="36"/>
                </a:cubicBezTo>
                <a:cubicBezTo>
                  <a:pt x="203" y="231"/>
                  <a:pt x="203" y="231"/>
                  <a:pt x="203" y="231"/>
                </a:cubicBezTo>
                <a:lnTo>
                  <a:pt x="221" y="231"/>
                </a:lnTo>
                <a:cubicBezTo>
                  <a:pt x="416" y="36"/>
                  <a:pt x="416" y="36"/>
                  <a:pt x="416" y="36"/>
                </a:cubicBezTo>
                <a:cubicBezTo>
                  <a:pt x="425" y="27"/>
                  <a:pt x="425" y="18"/>
                  <a:pt x="416" y="10"/>
                </a:cubicBezTo>
                <a:cubicBezTo>
                  <a:pt x="416" y="0"/>
                  <a:pt x="398" y="0"/>
                  <a:pt x="398" y="10"/>
                </a:cubicBezTo>
                <a:cubicBezTo>
                  <a:pt x="213" y="186"/>
                  <a:pt x="213" y="186"/>
                  <a:pt x="213" y="186"/>
                </a:cubicBezTo>
                <a:lnTo>
                  <a:pt x="26" y="1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5" name="Freeform 88"/>
          <p:cNvSpPr>
            <a:spLocks noChangeArrowheads="1"/>
          </p:cNvSpPr>
          <p:nvPr/>
        </p:nvSpPr>
        <p:spPr bwMode="auto">
          <a:xfrm>
            <a:off x="5135118" y="8550094"/>
            <a:ext cx="91462" cy="82752"/>
          </a:xfrm>
          <a:custGeom>
            <a:avLst/>
            <a:gdLst>
              <a:gd name="T0" fmla="*/ 16440 w 73"/>
              <a:gd name="T1" fmla="*/ 29737 h 71"/>
              <a:gd name="T2" fmla="*/ 16440 w 73"/>
              <a:gd name="T3" fmla="*/ 29737 h 71"/>
              <a:gd name="T4" fmla="*/ 32880 w 73"/>
              <a:gd name="T5" fmla="*/ 14869 h 71"/>
              <a:gd name="T6" fmla="*/ 16440 w 73"/>
              <a:gd name="T7" fmla="*/ 0 h 71"/>
              <a:gd name="T8" fmla="*/ 0 w 73"/>
              <a:gd name="T9" fmla="*/ 14869 h 71"/>
              <a:gd name="T10" fmla="*/ 16440 w 73"/>
              <a:gd name="T11" fmla="*/ 29737 h 71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73" h="71">
                <a:moveTo>
                  <a:pt x="36" y="70"/>
                </a:moveTo>
                <a:lnTo>
                  <a:pt x="36" y="70"/>
                </a:lnTo>
                <a:cubicBezTo>
                  <a:pt x="53" y="70"/>
                  <a:pt x="72" y="53"/>
                  <a:pt x="72" y="35"/>
                </a:cubicBezTo>
                <a:cubicBezTo>
                  <a:pt x="72" y="9"/>
                  <a:pt x="53" y="0"/>
                  <a:pt x="36" y="0"/>
                </a:cubicBezTo>
                <a:cubicBezTo>
                  <a:pt x="9" y="0"/>
                  <a:pt x="0" y="9"/>
                  <a:pt x="0" y="35"/>
                </a:cubicBezTo>
                <a:cubicBezTo>
                  <a:pt x="0" y="53"/>
                  <a:pt x="9" y="70"/>
                  <a:pt x="36" y="7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6" name="Freeform 89"/>
          <p:cNvSpPr>
            <a:spLocks noChangeArrowheads="1"/>
          </p:cNvSpPr>
          <p:nvPr/>
        </p:nvSpPr>
        <p:spPr bwMode="auto">
          <a:xfrm>
            <a:off x="5104627" y="8645914"/>
            <a:ext cx="148084" cy="283100"/>
          </a:xfrm>
          <a:custGeom>
            <a:avLst/>
            <a:gdLst>
              <a:gd name="T0" fmla="*/ 46575 w 124"/>
              <a:gd name="T1" fmla="*/ 0 h 232"/>
              <a:gd name="T2" fmla="*/ 46575 w 124"/>
              <a:gd name="T3" fmla="*/ 0 h 232"/>
              <a:gd name="T4" fmla="*/ 3918 w 124"/>
              <a:gd name="T5" fmla="*/ 0 h 232"/>
              <a:gd name="T6" fmla="*/ 0 w 124"/>
              <a:gd name="T7" fmla="*/ 0 h 232"/>
              <a:gd name="T8" fmla="*/ 0 w 124"/>
              <a:gd name="T9" fmla="*/ 8006 h 232"/>
              <a:gd name="T10" fmla="*/ 0 w 124"/>
              <a:gd name="T11" fmla="*/ 51149 h 232"/>
              <a:gd name="T12" fmla="*/ 11317 w 124"/>
              <a:gd name="T13" fmla="*/ 51149 h 232"/>
              <a:gd name="T14" fmla="*/ 11317 w 124"/>
              <a:gd name="T15" fmla="*/ 102742 h 232"/>
              <a:gd name="T16" fmla="*/ 42658 w 124"/>
              <a:gd name="T17" fmla="*/ 102742 h 232"/>
              <a:gd name="T18" fmla="*/ 42658 w 124"/>
              <a:gd name="T19" fmla="*/ 51149 h 232"/>
              <a:gd name="T20" fmla="*/ 53540 w 124"/>
              <a:gd name="T21" fmla="*/ 51149 h 232"/>
              <a:gd name="T22" fmla="*/ 53540 w 124"/>
              <a:gd name="T23" fmla="*/ 8006 h 232"/>
              <a:gd name="T24" fmla="*/ 53540 w 124"/>
              <a:gd name="T25" fmla="*/ 0 h 232"/>
              <a:gd name="T26" fmla="*/ 46575 w 124"/>
              <a:gd name="T27" fmla="*/ 0 h 232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24" h="232">
                <a:moveTo>
                  <a:pt x="107" y="0"/>
                </a:moveTo>
                <a:lnTo>
                  <a:pt x="107" y="0"/>
                </a:lnTo>
                <a:cubicBezTo>
                  <a:pt x="9" y="0"/>
                  <a:pt x="9" y="0"/>
                  <a:pt x="9" y="0"/>
                </a:cubicBezTo>
                <a:cubicBezTo>
                  <a:pt x="9" y="0"/>
                  <a:pt x="9" y="0"/>
                  <a:pt x="0" y="0"/>
                </a:cubicBezTo>
                <a:cubicBezTo>
                  <a:pt x="0" y="9"/>
                  <a:pt x="0" y="9"/>
                  <a:pt x="0" y="18"/>
                </a:cubicBezTo>
                <a:cubicBezTo>
                  <a:pt x="0" y="115"/>
                  <a:pt x="0" y="115"/>
                  <a:pt x="0" y="115"/>
                </a:cubicBezTo>
                <a:cubicBezTo>
                  <a:pt x="26" y="115"/>
                  <a:pt x="26" y="115"/>
                  <a:pt x="26" y="115"/>
                </a:cubicBezTo>
                <a:cubicBezTo>
                  <a:pt x="26" y="231"/>
                  <a:pt x="26" y="231"/>
                  <a:pt x="26" y="231"/>
                </a:cubicBezTo>
                <a:cubicBezTo>
                  <a:pt x="98" y="231"/>
                  <a:pt x="98" y="231"/>
                  <a:pt x="98" y="231"/>
                </a:cubicBezTo>
                <a:cubicBezTo>
                  <a:pt x="98" y="115"/>
                  <a:pt x="98" y="115"/>
                  <a:pt x="98" y="115"/>
                </a:cubicBezTo>
                <a:cubicBezTo>
                  <a:pt x="123" y="115"/>
                  <a:pt x="123" y="115"/>
                  <a:pt x="123" y="115"/>
                </a:cubicBezTo>
                <a:cubicBezTo>
                  <a:pt x="123" y="18"/>
                  <a:pt x="123" y="18"/>
                  <a:pt x="123" y="18"/>
                </a:cubicBezTo>
                <a:cubicBezTo>
                  <a:pt x="123" y="9"/>
                  <a:pt x="123" y="9"/>
                  <a:pt x="123" y="0"/>
                </a:cubicBezTo>
                <a:cubicBezTo>
                  <a:pt x="115" y="0"/>
                  <a:pt x="115" y="0"/>
                  <a:pt x="107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7" name="Freeform 90"/>
          <p:cNvSpPr>
            <a:spLocks noChangeArrowheads="1"/>
          </p:cNvSpPr>
          <p:nvPr/>
        </p:nvSpPr>
        <p:spPr bwMode="auto">
          <a:xfrm>
            <a:off x="3689123" y="8441208"/>
            <a:ext cx="583624" cy="583624"/>
          </a:xfrm>
          <a:custGeom>
            <a:avLst/>
            <a:gdLst>
              <a:gd name="T0" fmla="*/ 105919 w 480"/>
              <a:gd name="T1" fmla="*/ 3553 h 479"/>
              <a:gd name="T2" fmla="*/ 105919 w 480"/>
              <a:gd name="T3" fmla="*/ 3553 h 479"/>
              <a:gd name="T4" fmla="*/ 0 w 480"/>
              <a:gd name="T5" fmla="*/ 110137 h 479"/>
              <a:gd name="T6" fmla="*/ 105919 w 480"/>
              <a:gd name="T7" fmla="*/ 212281 h 479"/>
              <a:gd name="T8" fmla="*/ 212282 w 480"/>
              <a:gd name="T9" fmla="*/ 106140 h 479"/>
              <a:gd name="T10" fmla="*/ 105919 w 480"/>
              <a:gd name="T11" fmla="*/ 3553 h 479"/>
              <a:gd name="T12" fmla="*/ 105919 w 480"/>
              <a:gd name="T13" fmla="*/ 192740 h 479"/>
              <a:gd name="T14" fmla="*/ 105919 w 480"/>
              <a:gd name="T15" fmla="*/ 192740 h 479"/>
              <a:gd name="T16" fmla="*/ 23488 w 480"/>
              <a:gd name="T17" fmla="*/ 110137 h 479"/>
              <a:gd name="T18" fmla="*/ 105919 w 480"/>
              <a:gd name="T19" fmla="*/ 23537 h 479"/>
              <a:gd name="T20" fmla="*/ 188793 w 480"/>
              <a:gd name="T21" fmla="*/ 106140 h 479"/>
              <a:gd name="T22" fmla="*/ 105919 w 480"/>
              <a:gd name="T23" fmla="*/ 192740 h 479"/>
              <a:gd name="T24" fmla="*/ 78442 w 480"/>
              <a:gd name="T25" fmla="*/ 125681 h 479"/>
              <a:gd name="T26" fmla="*/ 78442 w 480"/>
              <a:gd name="T27" fmla="*/ 125681 h 479"/>
              <a:gd name="T28" fmla="*/ 70908 w 480"/>
              <a:gd name="T29" fmla="*/ 121684 h 479"/>
              <a:gd name="T30" fmla="*/ 66920 w 480"/>
              <a:gd name="T31" fmla="*/ 106140 h 479"/>
              <a:gd name="T32" fmla="*/ 78442 w 480"/>
              <a:gd name="T33" fmla="*/ 90597 h 479"/>
              <a:gd name="T34" fmla="*/ 86420 w 480"/>
              <a:gd name="T35" fmla="*/ 90597 h 479"/>
              <a:gd name="T36" fmla="*/ 90408 w 480"/>
              <a:gd name="T37" fmla="*/ 98147 h 479"/>
              <a:gd name="T38" fmla="*/ 105919 w 480"/>
              <a:gd name="T39" fmla="*/ 90597 h 479"/>
              <a:gd name="T40" fmla="*/ 78442 w 480"/>
              <a:gd name="T41" fmla="*/ 74609 h 479"/>
              <a:gd name="T42" fmla="*/ 54954 w 480"/>
              <a:gd name="T43" fmla="*/ 86600 h 479"/>
              <a:gd name="T44" fmla="*/ 47420 w 480"/>
              <a:gd name="T45" fmla="*/ 106140 h 479"/>
              <a:gd name="T46" fmla="*/ 54954 w 480"/>
              <a:gd name="T47" fmla="*/ 129678 h 479"/>
              <a:gd name="T48" fmla="*/ 78442 w 480"/>
              <a:gd name="T49" fmla="*/ 137672 h 479"/>
              <a:gd name="T50" fmla="*/ 94397 w 480"/>
              <a:gd name="T51" fmla="*/ 133675 h 479"/>
              <a:gd name="T52" fmla="*/ 105919 w 480"/>
              <a:gd name="T53" fmla="*/ 121684 h 479"/>
              <a:gd name="T54" fmla="*/ 94397 w 480"/>
              <a:gd name="T55" fmla="*/ 117687 h 479"/>
              <a:gd name="T56" fmla="*/ 78442 w 480"/>
              <a:gd name="T57" fmla="*/ 125681 h 479"/>
              <a:gd name="T58" fmla="*/ 137385 w 480"/>
              <a:gd name="T59" fmla="*/ 125681 h 479"/>
              <a:gd name="T60" fmla="*/ 137385 w 480"/>
              <a:gd name="T61" fmla="*/ 125681 h 479"/>
              <a:gd name="T62" fmla="*/ 129408 w 480"/>
              <a:gd name="T63" fmla="*/ 121684 h 479"/>
              <a:gd name="T64" fmla="*/ 125862 w 480"/>
              <a:gd name="T65" fmla="*/ 106140 h 479"/>
              <a:gd name="T66" fmla="*/ 137385 w 480"/>
              <a:gd name="T67" fmla="*/ 90597 h 479"/>
              <a:gd name="T68" fmla="*/ 145362 w 480"/>
              <a:gd name="T69" fmla="*/ 90597 h 479"/>
              <a:gd name="T70" fmla="*/ 149351 w 480"/>
              <a:gd name="T71" fmla="*/ 98147 h 479"/>
              <a:gd name="T72" fmla="*/ 164862 w 480"/>
              <a:gd name="T73" fmla="*/ 90597 h 479"/>
              <a:gd name="T74" fmla="*/ 137385 w 480"/>
              <a:gd name="T75" fmla="*/ 74609 h 479"/>
              <a:gd name="T76" fmla="*/ 113897 w 480"/>
              <a:gd name="T77" fmla="*/ 86600 h 479"/>
              <a:gd name="T78" fmla="*/ 105919 w 480"/>
              <a:gd name="T79" fmla="*/ 106140 h 479"/>
              <a:gd name="T80" fmla="*/ 113897 w 480"/>
              <a:gd name="T81" fmla="*/ 129678 h 479"/>
              <a:gd name="T82" fmla="*/ 137385 w 480"/>
              <a:gd name="T83" fmla="*/ 137672 h 479"/>
              <a:gd name="T84" fmla="*/ 153339 w 480"/>
              <a:gd name="T85" fmla="*/ 133675 h 479"/>
              <a:gd name="T86" fmla="*/ 164862 w 480"/>
              <a:gd name="T87" fmla="*/ 121684 h 479"/>
              <a:gd name="T88" fmla="*/ 149351 w 480"/>
              <a:gd name="T89" fmla="*/ 117687 h 479"/>
              <a:gd name="T90" fmla="*/ 137385 w 480"/>
              <a:gd name="T91" fmla="*/ 125681 h 47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480" h="479">
                <a:moveTo>
                  <a:pt x="239" y="8"/>
                </a:moveTo>
                <a:lnTo>
                  <a:pt x="239" y="8"/>
                </a:lnTo>
                <a:cubicBezTo>
                  <a:pt x="107" y="8"/>
                  <a:pt x="0" y="115"/>
                  <a:pt x="0" y="248"/>
                </a:cubicBezTo>
                <a:cubicBezTo>
                  <a:pt x="0" y="381"/>
                  <a:pt x="107" y="478"/>
                  <a:pt x="239" y="478"/>
                </a:cubicBezTo>
                <a:cubicBezTo>
                  <a:pt x="372" y="478"/>
                  <a:pt x="479" y="372"/>
                  <a:pt x="479" y="239"/>
                </a:cubicBezTo>
                <a:cubicBezTo>
                  <a:pt x="479" y="106"/>
                  <a:pt x="363" y="0"/>
                  <a:pt x="239" y="8"/>
                </a:cubicBezTo>
                <a:close/>
                <a:moveTo>
                  <a:pt x="239" y="434"/>
                </a:moveTo>
                <a:lnTo>
                  <a:pt x="239" y="434"/>
                </a:lnTo>
                <a:cubicBezTo>
                  <a:pt x="133" y="434"/>
                  <a:pt x="53" y="346"/>
                  <a:pt x="53" y="248"/>
                </a:cubicBezTo>
                <a:cubicBezTo>
                  <a:pt x="53" y="142"/>
                  <a:pt x="133" y="53"/>
                  <a:pt x="239" y="53"/>
                </a:cubicBezTo>
                <a:cubicBezTo>
                  <a:pt x="337" y="53"/>
                  <a:pt x="426" y="133"/>
                  <a:pt x="426" y="239"/>
                </a:cubicBezTo>
                <a:cubicBezTo>
                  <a:pt x="426" y="346"/>
                  <a:pt x="346" y="425"/>
                  <a:pt x="239" y="434"/>
                </a:cubicBezTo>
                <a:close/>
                <a:moveTo>
                  <a:pt x="177" y="283"/>
                </a:moveTo>
                <a:lnTo>
                  <a:pt x="177" y="283"/>
                </a:lnTo>
                <a:cubicBezTo>
                  <a:pt x="169" y="283"/>
                  <a:pt x="160" y="283"/>
                  <a:pt x="160" y="274"/>
                </a:cubicBezTo>
                <a:cubicBezTo>
                  <a:pt x="151" y="265"/>
                  <a:pt x="151" y="257"/>
                  <a:pt x="151" y="239"/>
                </a:cubicBezTo>
                <a:cubicBezTo>
                  <a:pt x="151" y="212"/>
                  <a:pt x="160" y="204"/>
                  <a:pt x="177" y="204"/>
                </a:cubicBezTo>
                <a:cubicBezTo>
                  <a:pt x="186" y="204"/>
                  <a:pt x="186" y="204"/>
                  <a:pt x="195" y="204"/>
                </a:cubicBezTo>
                <a:cubicBezTo>
                  <a:pt x="195" y="212"/>
                  <a:pt x="204" y="212"/>
                  <a:pt x="204" y="221"/>
                </a:cubicBezTo>
                <a:cubicBezTo>
                  <a:pt x="239" y="204"/>
                  <a:pt x="239" y="204"/>
                  <a:pt x="239" y="204"/>
                </a:cubicBezTo>
                <a:cubicBezTo>
                  <a:pt x="222" y="186"/>
                  <a:pt x="204" y="168"/>
                  <a:pt x="177" y="168"/>
                </a:cubicBezTo>
                <a:cubicBezTo>
                  <a:pt x="160" y="168"/>
                  <a:pt x="142" y="177"/>
                  <a:pt x="124" y="195"/>
                </a:cubicBezTo>
                <a:cubicBezTo>
                  <a:pt x="116" y="204"/>
                  <a:pt x="107" y="221"/>
                  <a:pt x="107" y="239"/>
                </a:cubicBezTo>
                <a:cubicBezTo>
                  <a:pt x="107" y="265"/>
                  <a:pt x="116" y="283"/>
                  <a:pt x="124" y="292"/>
                </a:cubicBezTo>
                <a:cubicBezTo>
                  <a:pt x="142" y="310"/>
                  <a:pt x="160" y="310"/>
                  <a:pt x="177" y="310"/>
                </a:cubicBezTo>
                <a:cubicBezTo>
                  <a:pt x="186" y="310"/>
                  <a:pt x="204" y="310"/>
                  <a:pt x="213" y="301"/>
                </a:cubicBezTo>
                <a:cubicBezTo>
                  <a:pt x="222" y="301"/>
                  <a:pt x="230" y="292"/>
                  <a:pt x="239" y="274"/>
                </a:cubicBezTo>
                <a:cubicBezTo>
                  <a:pt x="213" y="265"/>
                  <a:pt x="213" y="265"/>
                  <a:pt x="213" y="265"/>
                </a:cubicBezTo>
                <a:cubicBezTo>
                  <a:pt x="204" y="274"/>
                  <a:pt x="195" y="283"/>
                  <a:pt x="177" y="283"/>
                </a:cubicBezTo>
                <a:close/>
                <a:moveTo>
                  <a:pt x="310" y="283"/>
                </a:moveTo>
                <a:lnTo>
                  <a:pt x="310" y="283"/>
                </a:lnTo>
                <a:cubicBezTo>
                  <a:pt x="301" y="283"/>
                  <a:pt x="292" y="283"/>
                  <a:pt x="292" y="274"/>
                </a:cubicBezTo>
                <a:cubicBezTo>
                  <a:pt x="284" y="265"/>
                  <a:pt x="284" y="257"/>
                  <a:pt x="284" y="239"/>
                </a:cubicBezTo>
                <a:cubicBezTo>
                  <a:pt x="284" y="212"/>
                  <a:pt x="292" y="204"/>
                  <a:pt x="310" y="204"/>
                </a:cubicBezTo>
                <a:cubicBezTo>
                  <a:pt x="319" y="204"/>
                  <a:pt x="319" y="204"/>
                  <a:pt x="328" y="204"/>
                </a:cubicBezTo>
                <a:cubicBezTo>
                  <a:pt x="328" y="212"/>
                  <a:pt x="337" y="212"/>
                  <a:pt x="337" y="221"/>
                </a:cubicBezTo>
                <a:cubicBezTo>
                  <a:pt x="372" y="204"/>
                  <a:pt x="372" y="204"/>
                  <a:pt x="372" y="204"/>
                </a:cubicBezTo>
                <a:cubicBezTo>
                  <a:pt x="355" y="186"/>
                  <a:pt x="337" y="168"/>
                  <a:pt x="310" y="168"/>
                </a:cubicBezTo>
                <a:cubicBezTo>
                  <a:pt x="292" y="168"/>
                  <a:pt x="275" y="177"/>
                  <a:pt x="257" y="195"/>
                </a:cubicBezTo>
                <a:cubicBezTo>
                  <a:pt x="248" y="204"/>
                  <a:pt x="239" y="221"/>
                  <a:pt x="239" y="239"/>
                </a:cubicBezTo>
                <a:cubicBezTo>
                  <a:pt x="239" y="265"/>
                  <a:pt x="248" y="283"/>
                  <a:pt x="257" y="292"/>
                </a:cubicBezTo>
                <a:cubicBezTo>
                  <a:pt x="275" y="310"/>
                  <a:pt x="292" y="310"/>
                  <a:pt x="310" y="310"/>
                </a:cubicBezTo>
                <a:cubicBezTo>
                  <a:pt x="319" y="310"/>
                  <a:pt x="337" y="310"/>
                  <a:pt x="346" y="301"/>
                </a:cubicBezTo>
                <a:cubicBezTo>
                  <a:pt x="355" y="301"/>
                  <a:pt x="363" y="292"/>
                  <a:pt x="372" y="274"/>
                </a:cubicBezTo>
                <a:cubicBezTo>
                  <a:pt x="337" y="265"/>
                  <a:pt x="337" y="265"/>
                  <a:pt x="337" y="265"/>
                </a:cubicBezTo>
                <a:cubicBezTo>
                  <a:pt x="337" y="274"/>
                  <a:pt x="328" y="283"/>
                  <a:pt x="310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8" name="Freeform 91"/>
          <p:cNvSpPr>
            <a:spLocks noChangeArrowheads="1"/>
          </p:cNvSpPr>
          <p:nvPr/>
        </p:nvSpPr>
        <p:spPr bwMode="auto">
          <a:xfrm>
            <a:off x="1472219" y="3658975"/>
            <a:ext cx="213416" cy="548782"/>
          </a:xfrm>
          <a:custGeom>
            <a:avLst/>
            <a:gdLst>
              <a:gd name="T0" fmla="*/ 65989 w 178"/>
              <a:gd name="T1" fmla="*/ 0 h 454"/>
              <a:gd name="T2" fmla="*/ 65989 w 178"/>
              <a:gd name="T3" fmla="*/ 0 h 454"/>
              <a:gd name="T4" fmla="*/ 7866 w 178"/>
              <a:gd name="T5" fmla="*/ 0 h 454"/>
              <a:gd name="T6" fmla="*/ 0 w 178"/>
              <a:gd name="T7" fmla="*/ 12336 h 454"/>
              <a:gd name="T8" fmla="*/ 0 w 178"/>
              <a:gd name="T9" fmla="*/ 199584 h 454"/>
              <a:gd name="T10" fmla="*/ 38894 w 178"/>
              <a:gd name="T11" fmla="*/ 156407 h 454"/>
              <a:gd name="T12" fmla="*/ 77351 w 178"/>
              <a:gd name="T13" fmla="*/ 199584 h 454"/>
              <a:gd name="T14" fmla="*/ 77351 w 178"/>
              <a:gd name="T15" fmla="*/ 12336 h 454"/>
              <a:gd name="T16" fmla="*/ 65989 w 178"/>
              <a:gd name="T17" fmla="*/ 0 h 454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78" h="454">
                <a:moveTo>
                  <a:pt x="151" y="0"/>
                </a:moveTo>
                <a:lnTo>
                  <a:pt x="151" y="0"/>
                </a:lnTo>
                <a:cubicBezTo>
                  <a:pt x="18" y="0"/>
                  <a:pt x="18" y="0"/>
                  <a:pt x="18" y="0"/>
                </a:cubicBezTo>
                <a:cubicBezTo>
                  <a:pt x="8" y="0"/>
                  <a:pt x="0" y="10"/>
                  <a:pt x="0" y="28"/>
                </a:cubicBezTo>
                <a:cubicBezTo>
                  <a:pt x="0" y="453"/>
                  <a:pt x="0" y="453"/>
                  <a:pt x="0" y="453"/>
                </a:cubicBezTo>
                <a:cubicBezTo>
                  <a:pt x="89" y="355"/>
                  <a:pt x="89" y="355"/>
                  <a:pt x="89" y="355"/>
                </a:cubicBezTo>
                <a:cubicBezTo>
                  <a:pt x="177" y="453"/>
                  <a:pt x="177" y="453"/>
                  <a:pt x="177" y="453"/>
                </a:cubicBezTo>
                <a:cubicBezTo>
                  <a:pt x="177" y="28"/>
                  <a:pt x="177" y="28"/>
                  <a:pt x="177" y="28"/>
                </a:cubicBezTo>
                <a:cubicBezTo>
                  <a:pt x="177" y="10"/>
                  <a:pt x="168" y="0"/>
                  <a:pt x="151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49" name="Freeform 92"/>
          <p:cNvSpPr>
            <a:spLocks noChangeArrowheads="1"/>
          </p:cNvSpPr>
          <p:nvPr/>
        </p:nvSpPr>
        <p:spPr bwMode="auto">
          <a:xfrm>
            <a:off x="3710898" y="3658975"/>
            <a:ext cx="540070" cy="548782"/>
          </a:xfrm>
          <a:custGeom>
            <a:avLst/>
            <a:gdLst>
              <a:gd name="T0" fmla="*/ 74484 w 444"/>
              <a:gd name="T1" fmla="*/ 125126 h 454"/>
              <a:gd name="T2" fmla="*/ 74484 w 444"/>
              <a:gd name="T3" fmla="*/ 125126 h 454"/>
              <a:gd name="T4" fmla="*/ 31035 w 444"/>
              <a:gd name="T5" fmla="*/ 105740 h 454"/>
              <a:gd name="T6" fmla="*/ 31035 w 444"/>
              <a:gd name="T7" fmla="*/ 121161 h 454"/>
              <a:gd name="T8" fmla="*/ 74484 w 444"/>
              <a:gd name="T9" fmla="*/ 137022 h 454"/>
              <a:gd name="T10" fmla="*/ 74484 w 444"/>
              <a:gd name="T11" fmla="*/ 125126 h 454"/>
              <a:gd name="T12" fmla="*/ 74484 w 444"/>
              <a:gd name="T13" fmla="*/ 78424 h 454"/>
              <a:gd name="T14" fmla="*/ 74484 w 444"/>
              <a:gd name="T15" fmla="*/ 78424 h 454"/>
              <a:gd name="T16" fmla="*/ 31035 w 444"/>
              <a:gd name="T17" fmla="*/ 63003 h 454"/>
              <a:gd name="T18" fmla="*/ 31035 w 444"/>
              <a:gd name="T19" fmla="*/ 74459 h 454"/>
              <a:gd name="T20" fmla="*/ 74484 w 444"/>
              <a:gd name="T21" fmla="*/ 93844 h 454"/>
              <a:gd name="T22" fmla="*/ 74484 w 444"/>
              <a:gd name="T23" fmla="*/ 78424 h 454"/>
              <a:gd name="T24" fmla="*/ 192416 w 444"/>
              <a:gd name="T25" fmla="*/ 4406 h 454"/>
              <a:gd name="T26" fmla="*/ 192416 w 444"/>
              <a:gd name="T27" fmla="*/ 4406 h 454"/>
              <a:gd name="T28" fmla="*/ 180889 w 444"/>
              <a:gd name="T29" fmla="*/ 0 h 454"/>
              <a:gd name="T30" fmla="*/ 97982 w 444"/>
              <a:gd name="T31" fmla="*/ 35687 h 454"/>
              <a:gd name="T32" fmla="*/ 15517 w 444"/>
              <a:gd name="T33" fmla="*/ 0 h 454"/>
              <a:gd name="T34" fmla="*/ 3990 w 444"/>
              <a:gd name="T35" fmla="*/ 4406 h 454"/>
              <a:gd name="T36" fmla="*/ 0 w 444"/>
              <a:gd name="T37" fmla="*/ 12336 h 454"/>
              <a:gd name="T38" fmla="*/ 0 w 444"/>
              <a:gd name="T39" fmla="*/ 152883 h 454"/>
              <a:gd name="T40" fmla="*/ 3990 w 444"/>
              <a:gd name="T41" fmla="*/ 160372 h 454"/>
              <a:gd name="T42" fmla="*/ 93991 w 444"/>
              <a:gd name="T43" fmla="*/ 195619 h 454"/>
              <a:gd name="T44" fmla="*/ 93991 w 444"/>
              <a:gd name="T45" fmla="*/ 195619 h 454"/>
              <a:gd name="T46" fmla="*/ 97982 w 444"/>
              <a:gd name="T47" fmla="*/ 199584 h 454"/>
              <a:gd name="T48" fmla="*/ 97982 w 444"/>
              <a:gd name="T49" fmla="*/ 195619 h 454"/>
              <a:gd name="T50" fmla="*/ 101972 w 444"/>
              <a:gd name="T51" fmla="*/ 195619 h 454"/>
              <a:gd name="T52" fmla="*/ 188426 w 444"/>
              <a:gd name="T53" fmla="*/ 160372 h 454"/>
              <a:gd name="T54" fmla="*/ 196407 w 444"/>
              <a:gd name="T55" fmla="*/ 152883 h 454"/>
              <a:gd name="T56" fmla="*/ 196407 w 444"/>
              <a:gd name="T57" fmla="*/ 12336 h 454"/>
              <a:gd name="T58" fmla="*/ 192416 w 444"/>
              <a:gd name="T59" fmla="*/ 4406 h 454"/>
              <a:gd name="T60" fmla="*/ 86454 w 444"/>
              <a:gd name="T61" fmla="*/ 176233 h 454"/>
              <a:gd name="T62" fmla="*/ 86454 w 444"/>
              <a:gd name="T63" fmla="*/ 176233 h 454"/>
              <a:gd name="T64" fmla="*/ 15517 w 444"/>
              <a:gd name="T65" fmla="*/ 148917 h 454"/>
              <a:gd name="T66" fmla="*/ 15517 w 444"/>
              <a:gd name="T67" fmla="*/ 23792 h 454"/>
              <a:gd name="T68" fmla="*/ 86454 w 444"/>
              <a:gd name="T69" fmla="*/ 51108 h 454"/>
              <a:gd name="T70" fmla="*/ 86454 w 444"/>
              <a:gd name="T71" fmla="*/ 176233 h 454"/>
              <a:gd name="T72" fmla="*/ 180889 w 444"/>
              <a:gd name="T73" fmla="*/ 148917 h 454"/>
              <a:gd name="T74" fmla="*/ 180889 w 444"/>
              <a:gd name="T75" fmla="*/ 148917 h 454"/>
              <a:gd name="T76" fmla="*/ 109952 w 444"/>
              <a:gd name="T77" fmla="*/ 176233 h 454"/>
              <a:gd name="T78" fmla="*/ 109952 w 444"/>
              <a:gd name="T79" fmla="*/ 51108 h 454"/>
              <a:gd name="T80" fmla="*/ 180889 w 444"/>
              <a:gd name="T81" fmla="*/ 23792 h 454"/>
              <a:gd name="T82" fmla="*/ 180889 w 444"/>
              <a:gd name="T83" fmla="*/ 148917 h 454"/>
              <a:gd name="T84" fmla="*/ 164928 w 444"/>
              <a:gd name="T85" fmla="*/ 105740 h 454"/>
              <a:gd name="T86" fmla="*/ 164928 w 444"/>
              <a:gd name="T87" fmla="*/ 105740 h 454"/>
              <a:gd name="T88" fmla="*/ 121480 w 444"/>
              <a:gd name="T89" fmla="*/ 125126 h 454"/>
              <a:gd name="T90" fmla="*/ 121480 w 444"/>
              <a:gd name="T91" fmla="*/ 137022 h 454"/>
              <a:gd name="T92" fmla="*/ 164928 w 444"/>
              <a:gd name="T93" fmla="*/ 121161 h 454"/>
              <a:gd name="T94" fmla="*/ 164928 w 444"/>
              <a:gd name="T95" fmla="*/ 105740 h 454"/>
              <a:gd name="T96" fmla="*/ 164928 w 444"/>
              <a:gd name="T97" fmla="*/ 63003 h 454"/>
              <a:gd name="T98" fmla="*/ 164928 w 444"/>
              <a:gd name="T99" fmla="*/ 63003 h 454"/>
              <a:gd name="T100" fmla="*/ 121480 w 444"/>
              <a:gd name="T101" fmla="*/ 78424 h 454"/>
              <a:gd name="T102" fmla="*/ 121480 w 444"/>
              <a:gd name="T103" fmla="*/ 93844 h 454"/>
              <a:gd name="T104" fmla="*/ 164928 w 444"/>
              <a:gd name="T105" fmla="*/ 74459 h 454"/>
              <a:gd name="T106" fmla="*/ 164928 w 444"/>
              <a:gd name="T107" fmla="*/ 63003 h 454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444" h="454">
                <a:moveTo>
                  <a:pt x="168" y="284"/>
                </a:moveTo>
                <a:lnTo>
                  <a:pt x="168" y="284"/>
                </a:lnTo>
                <a:cubicBezTo>
                  <a:pt x="70" y="240"/>
                  <a:pt x="70" y="240"/>
                  <a:pt x="70" y="240"/>
                </a:cubicBezTo>
                <a:cubicBezTo>
                  <a:pt x="70" y="275"/>
                  <a:pt x="70" y="275"/>
                  <a:pt x="70" y="275"/>
                </a:cubicBezTo>
                <a:cubicBezTo>
                  <a:pt x="168" y="311"/>
                  <a:pt x="168" y="311"/>
                  <a:pt x="168" y="311"/>
                </a:cubicBezTo>
                <a:lnTo>
                  <a:pt x="168" y="284"/>
                </a:lnTo>
                <a:close/>
                <a:moveTo>
                  <a:pt x="168" y="178"/>
                </a:moveTo>
                <a:lnTo>
                  <a:pt x="168" y="178"/>
                </a:lnTo>
                <a:cubicBezTo>
                  <a:pt x="70" y="143"/>
                  <a:pt x="70" y="143"/>
                  <a:pt x="70" y="143"/>
                </a:cubicBezTo>
                <a:cubicBezTo>
                  <a:pt x="70" y="169"/>
                  <a:pt x="70" y="169"/>
                  <a:pt x="70" y="169"/>
                </a:cubicBezTo>
                <a:cubicBezTo>
                  <a:pt x="168" y="213"/>
                  <a:pt x="168" y="213"/>
                  <a:pt x="168" y="213"/>
                </a:cubicBezTo>
                <a:lnTo>
                  <a:pt x="168" y="178"/>
                </a:lnTo>
                <a:close/>
                <a:moveTo>
                  <a:pt x="434" y="10"/>
                </a:moveTo>
                <a:lnTo>
                  <a:pt x="434" y="10"/>
                </a:lnTo>
                <a:cubicBezTo>
                  <a:pt x="425" y="0"/>
                  <a:pt x="417" y="0"/>
                  <a:pt x="408" y="0"/>
                </a:cubicBezTo>
                <a:cubicBezTo>
                  <a:pt x="221" y="81"/>
                  <a:pt x="221" y="81"/>
                  <a:pt x="221" y="81"/>
                </a:cubicBezTo>
                <a:cubicBezTo>
                  <a:pt x="35" y="0"/>
                  <a:pt x="35" y="0"/>
                  <a:pt x="35" y="0"/>
                </a:cubicBezTo>
                <a:cubicBezTo>
                  <a:pt x="26" y="0"/>
                  <a:pt x="17" y="0"/>
                  <a:pt x="9" y="10"/>
                </a:cubicBezTo>
                <a:cubicBezTo>
                  <a:pt x="0" y="10"/>
                  <a:pt x="0" y="19"/>
                  <a:pt x="0" y="28"/>
                </a:cubicBezTo>
                <a:cubicBezTo>
                  <a:pt x="0" y="347"/>
                  <a:pt x="0" y="347"/>
                  <a:pt x="0" y="347"/>
                </a:cubicBezTo>
                <a:cubicBezTo>
                  <a:pt x="0" y="355"/>
                  <a:pt x="0" y="364"/>
                  <a:pt x="9" y="364"/>
                </a:cubicBezTo>
                <a:cubicBezTo>
                  <a:pt x="212" y="444"/>
                  <a:pt x="212" y="444"/>
                  <a:pt x="212" y="444"/>
                </a:cubicBezTo>
                <a:cubicBezTo>
                  <a:pt x="221" y="453"/>
                  <a:pt x="221" y="453"/>
                  <a:pt x="221" y="453"/>
                </a:cubicBezTo>
                <a:cubicBezTo>
                  <a:pt x="221" y="453"/>
                  <a:pt x="221" y="453"/>
                  <a:pt x="221" y="444"/>
                </a:cubicBezTo>
                <a:cubicBezTo>
                  <a:pt x="230" y="444"/>
                  <a:pt x="230" y="444"/>
                  <a:pt x="230" y="444"/>
                </a:cubicBezTo>
                <a:cubicBezTo>
                  <a:pt x="425" y="364"/>
                  <a:pt x="425" y="364"/>
                  <a:pt x="425" y="364"/>
                </a:cubicBezTo>
                <a:cubicBezTo>
                  <a:pt x="434" y="364"/>
                  <a:pt x="443" y="355"/>
                  <a:pt x="443" y="347"/>
                </a:cubicBezTo>
                <a:cubicBezTo>
                  <a:pt x="443" y="28"/>
                  <a:pt x="443" y="28"/>
                  <a:pt x="443" y="28"/>
                </a:cubicBezTo>
                <a:cubicBezTo>
                  <a:pt x="443" y="19"/>
                  <a:pt x="443" y="10"/>
                  <a:pt x="434" y="10"/>
                </a:cubicBezTo>
                <a:close/>
                <a:moveTo>
                  <a:pt x="195" y="400"/>
                </a:moveTo>
                <a:lnTo>
                  <a:pt x="195" y="400"/>
                </a:lnTo>
                <a:cubicBezTo>
                  <a:pt x="35" y="338"/>
                  <a:pt x="35" y="338"/>
                  <a:pt x="35" y="338"/>
                </a:cubicBezTo>
                <a:cubicBezTo>
                  <a:pt x="35" y="54"/>
                  <a:pt x="35" y="54"/>
                  <a:pt x="35" y="54"/>
                </a:cubicBezTo>
                <a:cubicBezTo>
                  <a:pt x="195" y="116"/>
                  <a:pt x="195" y="116"/>
                  <a:pt x="195" y="116"/>
                </a:cubicBezTo>
                <a:lnTo>
                  <a:pt x="195" y="400"/>
                </a:lnTo>
                <a:close/>
                <a:moveTo>
                  <a:pt x="408" y="338"/>
                </a:moveTo>
                <a:lnTo>
                  <a:pt x="408" y="338"/>
                </a:lnTo>
                <a:cubicBezTo>
                  <a:pt x="248" y="400"/>
                  <a:pt x="248" y="400"/>
                  <a:pt x="248" y="400"/>
                </a:cubicBezTo>
                <a:cubicBezTo>
                  <a:pt x="248" y="116"/>
                  <a:pt x="248" y="116"/>
                  <a:pt x="248" y="116"/>
                </a:cubicBezTo>
                <a:cubicBezTo>
                  <a:pt x="408" y="54"/>
                  <a:pt x="408" y="54"/>
                  <a:pt x="408" y="54"/>
                </a:cubicBezTo>
                <a:lnTo>
                  <a:pt x="408" y="338"/>
                </a:lnTo>
                <a:close/>
                <a:moveTo>
                  <a:pt x="372" y="240"/>
                </a:moveTo>
                <a:lnTo>
                  <a:pt x="372" y="240"/>
                </a:lnTo>
                <a:cubicBezTo>
                  <a:pt x="274" y="284"/>
                  <a:pt x="274" y="284"/>
                  <a:pt x="274" y="284"/>
                </a:cubicBezTo>
                <a:cubicBezTo>
                  <a:pt x="274" y="311"/>
                  <a:pt x="274" y="311"/>
                  <a:pt x="274" y="311"/>
                </a:cubicBezTo>
                <a:cubicBezTo>
                  <a:pt x="372" y="275"/>
                  <a:pt x="372" y="275"/>
                  <a:pt x="372" y="275"/>
                </a:cubicBezTo>
                <a:lnTo>
                  <a:pt x="372" y="240"/>
                </a:lnTo>
                <a:close/>
                <a:moveTo>
                  <a:pt x="372" y="143"/>
                </a:moveTo>
                <a:lnTo>
                  <a:pt x="372" y="143"/>
                </a:lnTo>
                <a:cubicBezTo>
                  <a:pt x="274" y="178"/>
                  <a:pt x="274" y="178"/>
                  <a:pt x="274" y="178"/>
                </a:cubicBezTo>
                <a:cubicBezTo>
                  <a:pt x="274" y="213"/>
                  <a:pt x="274" y="213"/>
                  <a:pt x="274" y="213"/>
                </a:cubicBezTo>
                <a:cubicBezTo>
                  <a:pt x="372" y="169"/>
                  <a:pt x="372" y="169"/>
                  <a:pt x="372" y="169"/>
                </a:cubicBezTo>
                <a:lnTo>
                  <a:pt x="372" y="1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0" name="Freeform 93"/>
          <p:cNvSpPr>
            <a:spLocks noChangeArrowheads="1"/>
          </p:cNvSpPr>
          <p:nvPr/>
        </p:nvSpPr>
        <p:spPr bwMode="auto">
          <a:xfrm>
            <a:off x="2617693" y="3632840"/>
            <a:ext cx="317944" cy="596692"/>
          </a:xfrm>
          <a:custGeom>
            <a:avLst/>
            <a:gdLst>
              <a:gd name="T0" fmla="*/ 107609 w 266"/>
              <a:gd name="T1" fmla="*/ 0 h 496"/>
              <a:gd name="T2" fmla="*/ 107609 w 266"/>
              <a:gd name="T3" fmla="*/ 0 h 496"/>
              <a:gd name="T4" fmla="*/ 61429 w 266"/>
              <a:gd name="T5" fmla="*/ 0 h 496"/>
              <a:gd name="T6" fmla="*/ 53587 w 266"/>
              <a:gd name="T7" fmla="*/ 10962 h 496"/>
              <a:gd name="T8" fmla="*/ 72756 w 266"/>
              <a:gd name="T9" fmla="*/ 10962 h 496"/>
              <a:gd name="T10" fmla="*/ 84519 w 266"/>
              <a:gd name="T11" fmla="*/ 23240 h 496"/>
              <a:gd name="T12" fmla="*/ 84519 w 266"/>
              <a:gd name="T13" fmla="*/ 159170 h 496"/>
              <a:gd name="T14" fmla="*/ 115451 w 266"/>
              <a:gd name="T15" fmla="*/ 197756 h 496"/>
              <a:gd name="T16" fmla="*/ 115451 w 266"/>
              <a:gd name="T17" fmla="*/ 10962 h 496"/>
              <a:gd name="T18" fmla="*/ 107609 w 266"/>
              <a:gd name="T19" fmla="*/ 0 h 496"/>
              <a:gd name="T20" fmla="*/ 53587 w 266"/>
              <a:gd name="T21" fmla="*/ 34640 h 496"/>
              <a:gd name="T22" fmla="*/ 53587 w 266"/>
              <a:gd name="T23" fmla="*/ 34640 h 496"/>
              <a:gd name="T24" fmla="*/ 6971 w 266"/>
              <a:gd name="T25" fmla="*/ 34640 h 496"/>
              <a:gd name="T26" fmla="*/ 0 w 266"/>
              <a:gd name="T27" fmla="*/ 46479 h 496"/>
              <a:gd name="T28" fmla="*/ 0 w 266"/>
              <a:gd name="T29" fmla="*/ 217050 h 496"/>
              <a:gd name="T30" fmla="*/ 30497 w 266"/>
              <a:gd name="T31" fmla="*/ 178463 h 496"/>
              <a:gd name="T32" fmla="*/ 61429 w 266"/>
              <a:gd name="T33" fmla="*/ 217050 h 496"/>
              <a:gd name="T34" fmla="*/ 61429 w 266"/>
              <a:gd name="T35" fmla="*/ 46479 h 496"/>
              <a:gd name="T36" fmla="*/ 53587 w 266"/>
              <a:gd name="T37" fmla="*/ 34640 h 49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66" h="496">
                <a:moveTo>
                  <a:pt x="247" y="0"/>
                </a:moveTo>
                <a:lnTo>
                  <a:pt x="247" y="0"/>
                </a:lnTo>
                <a:cubicBezTo>
                  <a:pt x="141" y="0"/>
                  <a:pt x="141" y="0"/>
                  <a:pt x="141" y="0"/>
                </a:cubicBezTo>
                <a:cubicBezTo>
                  <a:pt x="123" y="0"/>
                  <a:pt x="123" y="17"/>
                  <a:pt x="123" y="25"/>
                </a:cubicBezTo>
                <a:cubicBezTo>
                  <a:pt x="167" y="25"/>
                  <a:pt x="167" y="25"/>
                  <a:pt x="167" y="25"/>
                </a:cubicBezTo>
                <a:cubicBezTo>
                  <a:pt x="185" y="25"/>
                  <a:pt x="194" y="35"/>
                  <a:pt x="194" y="53"/>
                </a:cubicBezTo>
                <a:cubicBezTo>
                  <a:pt x="194" y="363"/>
                  <a:pt x="194" y="363"/>
                  <a:pt x="194" y="363"/>
                </a:cubicBezTo>
                <a:cubicBezTo>
                  <a:pt x="265" y="451"/>
                  <a:pt x="265" y="451"/>
                  <a:pt x="265" y="451"/>
                </a:cubicBezTo>
                <a:cubicBezTo>
                  <a:pt x="265" y="25"/>
                  <a:pt x="265" y="25"/>
                  <a:pt x="265" y="25"/>
                </a:cubicBezTo>
                <a:cubicBezTo>
                  <a:pt x="265" y="17"/>
                  <a:pt x="256" y="0"/>
                  <a:pt x="247" y="0"/>
                </a:cubicBezTo>
                <a:close/>
                <a:moveTo>
                  <a:pt x="123" y="79"/>
                </a:moveTo>
                <a:lnTo>
                  <a:pt x="123" y="79"/>
                </a:lnTo>
                <a:cubicBezTo>
                  <a:pt x="16" y="79"/>
                  <a:pt x="16" y="79"/>
                  <a:pt x="16" y="79"/>
                </a:cubicBezTo>
                <a:cubicBezTo>
                  <a:pt x="0" y="79"/>
                  <a:pt x="0" y="88"/>
                  <a:pt x="0" y="106"/>
                </a:cubicBezTo>
                <a:cubicBezTo>
                  <a:pt x="0" y="495"/>
                  <a:pt x="0" y="495"/>
                  <a:pt x="0" y="495"/>
                </a:cubicBezTo>
                <a:cubicBezTo>
                  <a:pt x="70" y="407"/>
                  <a:pt x="70" y="407"/>
                  <a:pt x="70" y="407"/>
                </a:cubicBezTo>
                <a:cubicBezTo>
                  <a:pt x="141" y="495"/>
                  <a:pt x="141" y="495"/>
                  <a:pt x="141" y="495"/>
                </a:cubicBezTo>
                <a:cubicBezTo>
                  <a:pt x="141" y="106"/>
                  <a:pt x="141" y="106"/>
                  <a:pt x="141" y="106"/>
                </a:cubicBezTo>
                <a:cubicBezTo>
                  <a:pt x="141" y="88"/>
                  <a:pt x="132" y="79"/>
                  <a:pt x="123" y="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1" name="Freeform 94"/>
          <p:cNvSpPr>
            <a:spLocks noChangeArrowheads="1"/>
          </p:cNvSpPr>
          <p:nvPr/>
        </p:nvSpPr>
        <p:spPr bwMode="auto">
          <a:xfrm>
            <a:off x="1223964" y="4852354"/>
            <a:ext cx="635890" cy="648956"/>
          </a:xfrm>
          <a:custGeom>
            <a:avLst/>
            <a:gdLst>
              <a:gd name="T0" fmla="*/ 66790 w 524"/>
              <a:gd name="T1" fmla="*/ 50687 h 532"/>
              <a:gd name="T2" fmla="*/ 66790 w 524"/>
              <a:gd name="T3" fmla="*/ 50687 h 532"/>
              <a:gd name="T4" fmla="*/ 46886 w 524"/>
              <a:gd name="T5" fmla="*/ 188964 h 532"/>
              <a:gd name="T6" fmla="*/ 184447 w 524"/>
              <a:gd name="T7" fmla="*/ 168956 h 532"/>
              <a:gd name="T8" fmla="*/ 149061 w 524"/>
              <a:gd name="T9" fmla="*/ 86701 h 532"/>
              <a:gd name="T10" fmla="*/ 66790 w 524"/>
              <a:gd name="T11" fmla="*/ 50687 h 532"/>
              <a:gd name="T12" fmla="*/ 168523 w 524"/>
              <a:gd name="T13" fmla="*/ 157396 h 532"/>
              <a:gd name="T14" fmla="*/ 168523 w 524"/>
              <a:gd name="T15" fmla="*/ 157396 h 532"/>
              <a:gd name="T16" fmla="*/ 109695 w 524"/>
              <a:gd name="T17" fmla="*/ 125828 h 532"/>
              <a:gd name="T18" fmla="*/ 78290 w 524"/>
              <a:gd name="T19" fmla="*/ 66693 h 532"/>
              <a:gd name="T20" fmla="*/ 137561 w 524"/>
              <a:gd name="T21" fmla="*/ 98261 h 532"/>
              <a:gd name="T22" fmla="*/ 168523 w 524"/>
              <a:gd name="T23" fmla="*/ 157396 h 532"/>
              <a:gd name="T24" fmla="*/ 172504 w 524"/>
              <a:gd name="T25" fmla="*/ 70695 h 532"/>
              <a:gd name="T26" fmla="*/ 172504 w 524"/>
              <a:gd name="T27" fmla="*/ 70695 h 532"/>
              <a:gd name="T28" fmla="*/ 180466 w 524"/>
              <a:gd name="T29" fmla="*/ 66693 h 532"/>
              <a:gd name="T30" fmla="*/ 199928 w 524"/>
              <a:gd name="T31" fmla="*/ 47130 h 532"/>
              <a:gd name="T32" fmla="*/ 199928 w 524"/>
              <a:gd name="T33" fmla="*/ 31123 h 532"/>
              <a:gd name="T34" fmla="*/ 184447 w 524"/>
              <a:gd name="T35" fmla="*/ 31123 h 532"/>
              <a:gd name="T36" fmla="*/ 164543 w 524"/>
              <a:gd name="T37" fmla="*/ 50687 h 532"/>
              <a:gd name="T38" fmla="*/ 164543 w 524"/>
              <a:gd name="T39" fmla="*/ 66693 h 532"/>
              <a:gd name="T40" fmla="*/ 172504 w 524"/>
              <a:gd name="T41" fmla="*/ 70695 h 532"/>
              <a:gd name="T42" fmla="*/ 129599 w 524"/>
              <a:gd name="T43" fmla="*/ 43128 h 532"/>
              <a:gd name="T44" fmla="*/ 129599 w 524"/>
              <a:gd name="T45" fmla="*/ 43128 h 532"/>
              <a:gd name="T46" fmla="*/ 137561 w 524"/>
              <a:gd name="T47" fmla="*/ 43128 h 532"/>
              <a:gd name="T48" fmla="*/ 145081 w 524"/>
              <a:gd name="T49" fmla="*/ 39127 h 532"/>
              <a:gd name="T50" fmla="*/ 157023 w 524"/>
              <a:gd name="T51" fmla="*/ 15562 h 532"/>
              <a:gd name="T52" fmla="*/ 153042 w 524"/>
              <a:gd name="T53" fmla="*/ 3557 h 532"/>
              <a:gd name="T54" fmla="*/ 137561 w 524"/>
              <a:gd name="T55" fmla="*/ 7559 h 532"/>
              <a:gd name="T56" fmla="*/ 125619 w 524"/>
              <a:gd name="T57" fmla="*/ 27122 h 532"/>
              <a:gd name="T58" fmla="*/ 129599 w 524"/>
              <a:gd name="T59" fmla="*/ 43128 h 532"/>
              <a:gd name="T60" fmla="*/ 227352 w 524"/>
              <a:gd name="T61" fmla="*/ 74252 h 532"/>
              <a:gd name="T62" fmla="*/ 227352 w 524"/>
              <a:gd name="T63" fmla="*/ 74252 h 532"/>
              <a:gd name="T64" fmla="*/ 211428 w 524"/>
              <a:gd name="T65" fmla="*/ 70695 h 532"/>
              <a:gd name="T66" fmla="*/ 191966 w 524"/>
              <a:gd name="T67" fmla="*/ 82255 h 532"/>
              <a:gd name="T68" fmla="*/ 187985 w 524"/>
              <a:gd name="T69" fmla="*/ 98261 h 532"/>
              <a:gd name="T70" fmla="*/ 195947 w 524"/>
              <a:gd name="T71" fmla="*/ 106264 h 532"/>
              <a:gd name="T72" fmla="*/ 203909 w 524"/>
              <a:gd name="T73" fmla="*/ 102263 h 532"/>
              <a:gd name="T74" fmla="*/ 223371 w 524"/>
              <a:gd name="T75" fmla="*/ 90703 h 532"/>
              <a:gd name="T76" fmla="*/ 227352 w 524"/>
              <a:gd name="T77" fmla="*/ 74252 h 53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24" h="532">
                <a:moveTo>
                  <a:pt x="151" y="114"/>
                </a:moveTo>
                <a:lnTo>
                  <a:pt x="151" y="114"/>
                </a:lnTo>
                <a:cubicBezTo>
                  <a:pt x="124" y="141"/>
                  <a:pt x="0" y="319"/>
                  <a:pt x="106" y="425"/>
                </a:cubicBezTo>
                <a:cubicBezTo>
                  <a:pt x="212" y="531"/>
                  <a:pt x="390" y="407"/>
                  <a:pt x="417" y="380"/>
                </a:cubicBezTo>
                <a:cubicBezTo>
                  <a:pt x="443" y="354"/>
                  <a:pt x="408" y="266"/>
                  <a:pt x="337" y="195"/>
                </a:cubicBezTo>
                <a:cubicBezTo>
                  <a:pt x="266" y="123"/>
                  <a:pt x="177" y="88"/>
                  <a:pt x="151" y="114"/>
                </a:cubicBezTo>
                <a:close/>
                <a:moveTo>
                  <a:pt x="381" y="354"/>
                </a:moveTo>
                <a:lnTo>
                  <a:pt x="381" y="354"/>
                </a:lnTo>
                <a:cubicBezTo>
                  <a:pt x="372" y="363"/>
                  <a:pt x="311" y="345"/>
                  <a:pt x="248" y="283"/>
                </a:cubicBezTo>
                <a:cubicBezTo>
                  <a:pt x="186" y="221"/>
                  <a:pt x="168" y="159"/>
                  <a:pt x="177" y="150"/>
                </a:cubicBezTo>
                <a:cubicBezTo>
                  <a:pt x="186" y="141"/>
                  <a:pt x="248" y="159"/>
                  <a:pt x="311" y="221"/>
                </a:cubicBezTo>
                <a:cubicBezTo>
                  <a:pt x="372" y="283"/>
                  <a:pt x="390" y="345"/>
                  <a:pt x="381" y="354"/>
                </a:cubicBezTo>
                <a:close/>
                <a:moveTo>
                  <a:pt x="390" y="159"/>
                </a:moveTo>
                <a:lnTo>
                  <a:pt x="390" y="159"/>
                </a:lnTo>
                <a:cubicBezTo>
                  <a:pt x="390" y="159"/>
                  <a:pt x="399" y="159"/>
                  <a:pt x="408" y="150"/>
                </a:cubicBezTo>
                <a:cubicBezTo>
                  <a:pt x="452" y="106"/>
                  <a:pt x="452" y="106"/>
                  <a:pt x="452" y="106"/>
                </a:cubicBezTo>
                <a:cubicBezTo>
                  <a:pt x="461" y="97"/>
                  <a:pt x="461" y="79"/>
                  <a:pt x="452" y="70"/>
                </a:cubicBezTo>
                <a:cubicBezTo>
                  <a:pt x="443" y="61"/>
                  <a:pt x="425" y="61"/>
                  <a:pt x="417" y="70"/>
                </a:cubicBezTo>
                <a:cubicBezTo>
                  <a:pt x="372" y="114"/>
                  <a:pt x="372" y="114"/>
                  <a:pt x="372" y="114"/>
                </a:cubicBezTo>
                <a:cubicBezTo>
                  <a:pt x="355" y="123"/>
                  <a:pt x="355" y="141"/>
                  <a:pt x="372" y="150"/>
                </a:cubicBezTo>
                <a:cubicBezTo>
                  <a:pt x="372" y="159"/>
                  <a:pt x="381" y="159"/>
                  <a:pt x="390" y="159"/>
                </a:cubicBezTo>
                <a:close/>
                <a:moveTo>
                  <a:pt x="293" y="97"/>
                </a:moveTo>
                <a:lnTo>
                  <a:pt x="293" y="97"/>
                </a:lnTo>
                <a:cubicBezTo>
                  <a:pt x="302" y="97"/>
                  <a:pt x="302" y="97"/>
                  <a:pt x="311" y="97"/>
                </a:cubicBezTo>
                <a:cubicBezTo>
                  <a:pt x="319" y="97"/>
                  <a:pt x="328" y="97"/>
                  <a:pt x="328" y="88"/>
                </a:cubicBezTo>
                <a:cubicBezTo>
                  <a:pt x="355" y="35"/>
                  <a:pt x="355" y="35"/>
                  <a:pt x="355" y="35"/>
                </a:cubicBezTo>
                <a:cubicBezTo>
                  <a:pt x="364" y="26"/>
                  <a:pt x="364" y="8"/>
                  <a:pt x="346" y="8"/>
                </a:cubicBezTo>
                <a:cubicBezTo>
                  <a:pt x="337" y="0"/>
                  <a:pt x="319" y="0"/>
                  <a:pt x="311" y="17"/>
                </a:cubicBezTo>
                <a:cubicBezTo>
                  <a:pt x="284" y="61"/>
                  <a:pt x="284" y="61"/>
                  <a:pt x="284" y="61"/>
                </a:cubicBezTo>
                <a:cubicBezTo>
                  <a:pt x="284" y="70"/>
                  <a:pt x="284" y="88"/>
                  <a:pt x="293" y="97"/>
                </a:cubicBezTo>
                <a:close/>
                <a:moveTo>
                  <a:pt x="514" y="167"/>
                </a:moveTo>
                <a:lnTo>
                  <a:pt x="514" y="167"/>
                </a:lnTo>
                <a:cubicBezTo>
                  <a:pt x="505" y="159"/>
                  <a:pt x="496" y="159"/>
                  <a:pt x="478" y="159"/>
                </a:cubicBezTo>
                <a:cubicBezTo>
                  <a:pt x="434" y="185"/>
                  <a:pt x="434" y="185"/>
                  <a:pt x="434" y="185"/>
                </a:cubicBezTo>
                <a:cubicBezTo>
                  <a:pt x="417" y="195"/>
                  <a:pt x="417" y="212"/>
                  <a:pt x="425" y="221"/>
                </a:cubicBezTo>
                <a:cubicBezTo>
                  <a:pt x="425" y="230"/>
                  <a:pt x="434" y="239"/>
                  <a:pt x="443" y="239"/>
                </a:cubicBezTo>
                <a:cubicBezTo>
                  <a:pt x="452" y="239"/>
                  <a:pt x="452" y="230"/>
                  <a:pt x="461" y="230"/>
                </a:cubicBezTo>
                <a:cubicBezTo>
                  <a:pt x="505" y="204"/>
                  <a:pt x="505" y="204"/>
                  <a:pt x="505" y="204"/>
                </a:cubicBezTo>
                <a:cubicBezTo>
                  <a:pt x="514" y="195"/>
                  <a:pt x="523" y="185"/>
                  <a:pt x="514" y="1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2" name="Freeform 95"/>
          <p:cNvSpPr>
            <a:spLocks noChangeArrowheads="1"/>
          </p:cNvSpPr>
          <p:nvPr/>
        </p:nvSpPr>
        <p:spPr bwMode="auto">
          <a:xfrm>
            <a:off x="2513164" y="4861066"/>
            <a:ext cx="535714" cy="535716"/>
          </a:xfrm>
          <a:custGeom>
            <a:avLst/>
            <a:gdLst>
              <a:gd name="T0" fmla="*/ 190874 w 445"/>
              <a:gd name="T1" fmla="*/ 3958 h 444"/>
              <a:gd name="T2" fmla="*/ 190874 w 445"/>
              <a:gd name="T3" fmla="*/ 3958 h 444"/>
              <a:gd name="T4" fmla="*/ 175516 w 445"/>
              <a:gd name="T5" fmla="*/ 3958 h 444"/>
              <a:gd name="T6" fmla="*/ 3949 w 445"/>
              <a:gd name="T7" fmla="*/ 175473 h 444"/>
              <a:gd name="T8" fmla="*/ 3949 w 445"/>
              <a:gd name="T9" fmla="*/ 190865 h 444"/>
              <a:gd name="T10" fmla="*/ 11847 w 445"/>
              <a:gd name="T11" fmla="*/ 194823 h 444"/>
              <a:gd name="T12" fmla="*/ 19746 w 445"/>
              <a:gd name="T13" fmla="*/ 190865 h 444"/>
              <a:gd name="T14" fmla="*/ 190874 w 445"/>
              <a:gd name="T15" fmla="*/ 19790 h 444"/>
              <a:gd name="T16" fmla="*/ 190874 w 445"/>
              <a:gd name="T17" fmla="*/ 3958 h 444"/>
              <a:gd name="T18" fmla="*/ 143923 w 445"/>
              <a:gd name="T19" fmla="*/ 89715 h 444"/>
              <a:gd name="T20" fmla="*/ 143923 w 445"/>
              <a:gd name="T21" fmla="*/ 89715 h 444"/>
              <a:gd name="T22" fmla="*/ 159281 w 445"/>
              <a:gd name="T23" fmla="*/ 132814 h 444"/>
              <a:gd name="T24" fmla="*/ 116718 w 445"/>
              <a:gd name="T25" fmla="*/ 113464 h 444"/>
              <a:gd name="T26" fmla="*/ 58798 w 445"/>
              <a:gd name="T27" fmla="*/ 175473 h 444"/>
              <a:gd name="T28" fmla="*/ 175516 w 445"/>
              <a:gd name="T29" fmla="*/ 140290 h 444"/>
              <a:gd name="T30" fmla="*/ 151822 w 445"/>
              <a:gd name="T31" fmla="*/ 77841 h 444"/>
              <a:gd name="T32" fmla="*/ 143923 w 445"/>
              <a:gd name="T33" fmla="*/ 89715 h 444"/>
              <a:gd name="T34" fmla="*/ 82054 w 445"/>
              <a:gd name="T35" fmla="*/ 77841 h 444"/>
              <a:gd name="T36" fmla="*/ 82054 w 445"/>
              <a:gd name="T37" fmla="*/ 77841 h 444"/>
              <a:gd name="T38" fmla="*/ 70207 w 445"/>
              <a:gd name="T39" fmla="*/ 39141 h 444"/>
              <a:gd name="T40" fmla="*/ 105310 w 445"/>
              <a:gd name="T41" fmla="*/ 54533 h 444"/>
              <a:gd name="T42" fmla="*/ 116718 w 445"/>
              <a:gd name="T43" fmla="*/ 43099 h 444"/>
              <a:gd name="T44" fmla="*/ 58798 w 445"/>
              <a:gd name="T45" fmla="*/ 27266 h 444"/>
              <a:gd name="T46" fmla="*/ 23256 w 445"/>
              <a:gd name="T47" fmla="*/ 136772 h 444"/>
              <a:gd name="T48" fmla="*/ 82054 w 445"/>
              <a:gd name="T49" fmla="*/ 77841 h 444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445" h="444">
                <a:moveTo>
                  <a:pt x="435" y="9"/>
                </a:moveTo>
                <a:lnTo>
                  <a:pt x="435" y="9"/>
                </a:lnTo>
                <a:cubicBezTo>
                  <a:pt x="425" y="0"/>
                  <a:pt x="408" y="0"/>
                  <a:pt x="400" y="9"/>
                </a:cubicBezTo>
                <a:cubicBezTo>
                  <a:pt x="9" y="399"/>
                  <a:pt x="9" y="399"/>
                  <a:pt x="9" y="399"/>
                </a:cubicBezTo>
                <a:cubicBezTo>
                  <a:pt x="0" y="408"/>
                  <a:pt x="0" y="425"/>
                  <a:pt x="9" y="434"/>
                </a:cubicBezTo>
                <a:cubicBezTo>
                  <a:pt x="18" y="443"/>
                  <a:pt x="18" y="443"/>
                  <a:pt x="27" y="443"/>
                </a:cubicBezTo>
                <a:cubicBezTo>
                  <a:pt x="36" y="443"/>
                  <a:pt x="36" y="443"/>
                  <a:pt x="45" y="434"/>
                </a:cubicBezTo>
                <a:cubicBezTo>
                  <a:pt x="435" y="45"/>
                  <a:pt x="435" y="45"/>
                  <a:pt x="435" y="45"/>
                </a:cubicBezTo>
                <a:cubicBezTo>
                  <a:pt x="444" y="36"/>
                  <a:pt x="444" y="27"/>
                  <a:pt x="435" y="9"/>
                </a:cubicBezTo>
                <a:close/>
                <a:moveTo>
                  <a:pt x="328" y="204"/>
                </a:moveTo>
                <a:lnTo>
                  <a:pt x="328" y="204"/>
                </a:lnTo>
                <a:cubicBezTo>
                  <a:pt x="363" y="249"/>
                  <a:pt x="372" y="293"/>
                  <a:pt x="363" y="302"/>
                </a:cubicBezTo>
                <a:cubicBezTo>
                  <a:pt x="355" y="302"/>
                  <a:pt x="319" y="293"/>
                  <a:pt x="266" y="258"/>
                </a:cubicBezTo>
                <a:cubicBezTo>
                  <a:pt x="134" y="399"/>
                  <a:pt x="134" y="399"/>
                  <a:pt x="134" y="399"/>
                </a:cubicBezTo>
                <a:cubicBezTo>
                  <a:pt x="240" y="443"/>
                  <a:pt x="372" y="346"/>
                  <a:pt x="400" y="319"/>
                </a:cubicBezTo>
                <a:cubicBezTo>
                  <a:pt x="417" y="302"/>
                  <a:pt x="400" y="240"/>
                  <a:pt x="346" y="177"/>
                </a:cubicBezTo>
                <a:lnTo>
                  <a:pt x="328" y="204"/>
                </a:lnTo>
                <a:close/>
                <a:moveTo>
                  <a:pt x="187" y="177"/>
                </a:moveTo>
                <a:lnTo>
                  <a:pt x="187" y="177"/>
                </a:lnTo>
                <a:cubicBezTo>
                  <a:pt x="160" y="133"/>
                  <a:pt x="151" y="98"/>
                  <a:pt x="160" y="89"/>
                </a:cubicBezTo>
                <a:cubicBezTo>
                  <a:pt x="160" y="89"/>
                  <a:pt x="196" y="98"/>
                  <a:pt x="240" y="124"/>
                </a:cubicBezTo>
                <a:cubicBezTo>
                  <a:pt x="266" y="98"/>
                  <a:pt x="266" y="98"/>
                  <a:pt x="266" y="98"/>
                </a:cubicBezTo>
                <a:cubicBezTo>
                  <a:pt x="204" y="53"/>
                  <a:pt x="160" y="36"/>
                  <a:pt x="134" y="62"/>
                </a:cubicBezTo>
                <a:cubicBezTo>
                  <a:pt x="106" y="80"/>
                  <a:pt x="27" y="204"/>
                  <a:pt x="53" y="311"/>
                </a:cubicBezTo>
                <a:lnTo>
                  <a:pt x="187" y="1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3" name="Freeform 96"/>
          <p:cNvSpPr>
            <a:spLocks noChangeArrowheads="1"/>
          </p:cNvSpPr>
          <p:nvPr/>
        </p:nvSpPr>
        <p:spPr bwMode="auto">
          <a:xfrm>
            <a:off x="18105514" y="3776571"/>
            <a:ext cx="548782" cy="304878"/>
          </a:xfrm>
          <a:custGeom>
            <a:avLst/>
            <a:gdLst>
              <a:gd name="T0" fmla="*/ 199583 w 453"/>
              <a:gd name="T1" fmla="*/ 94679 h 250"/>
              <a:gd name="T2" fmla="*/ 199583 w 453"/>
              <a:gd name="T3" fmla="*/ 94679 h 250"/>
              <a:gd name="T4" fmla="*/ 183687 w 453"/>
              <a:gd name="T5" fmla="*/ 110681 h 250"/>
              <a:gd name="T6" fmla="*/ 11922 w 453"/>
              <a:gd name="T7" fmla="*/ 110681 h 250"/>
              <a:gd name="T8" fmla="*/ 7948 w 453"/>
              <a:gd name="T9" fmla="*/ 102680 h 250"/>
              <a:gd name="T10" fmla="*/ 183687 w 453"/>
              <a:gd name="T11" fmla="*/ 4001 h 250"/>
              <a:gd name="T12" fmla="*/ 199583 w 453"/>
              <a:gd name="T13" fmla="*/ 12002 h 250"/>
              <a:gd name="T14" fmla="*/ 199583 w 453"/>
              <a:gd name="T15" fmla="*/ 94679 h 250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453" h="250">
                <a:moveTo>
                  <a:pt x="452" y="213"/>
                </a:moveTo>
                <a:lnTo>
                  <a:pt x="452" y="213"/>
                </a:lnTo>
                <a:cubicBezTo>
                  <a:pt x="452" y="231"/>
                  <a:pt x="434" y="249"/>
                  <a:pt x="416" y="249"/>
                </a:cubicBezTo>
                <a:cubicBezTo>
                  <a:pt x="27" y="249"/>
                  <a:pt x="27" y="249"/>
                  <a:pt x="27" y="249"/>
                </a:cubicBezTo>
                <a:cubicBezTo>
                  <a:pt x="9" y="249"/>
                  <a:pt x="0" y="240"/>
                  <a:pt x="18" y="231"/>
                </a:cubicBezTo>
                <a:cubicBezTo>
                  <a:pt x="416" y="9"/>
                  <a:pt x="416" y="9"/>
                  <a:pt x="416" y="9"/>
                </a:cubicBezTo>
                <a:cubicBezTo>
                  <a:pt x="434" y="0"/>
                  <a:pt x="452" y="9"/>
                  <a:pt x="452" y="27"/>
                </a:cubicBezTo>
                <a:lnTo>
                  <a:pt x="452" y="21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4" name="Freeform 97"/>
          <p:cNvSpPr>
            <a:spLocks noChangeArrowheads="1"/>
          </p:cNvSpPr>
          <p:nvPr/>
        </p:nvSpPr>
        <p:spPr bwMode="auto">
          <a:xfrm>
            <a:off x="6228323" y="3750439"/>
            <a:ext cx="300524" cy="378918"/>
          </a:xfrm>
          <a:custGeom>
            <a:avLst/>
            <a:gdLst>
              <a:gd name="T0" fmla="*/ 105579 w 249"/>
              <a:gd name="T1" fmla="*/ 62617 h 311"/>
              <a:gd name="T2" fmla="*/ 105579 w 249"/>
              <a:gd name="T3" fmla="*/ 62617 h 311"/>
              <a:gd name="T4" fmla="*/ 11878 w 249"/>
              <a:gd name="T5" fmla="*/ 3997 h 311"/>
              <a:gd name="T6" fmla="*/ 0 w 249"/>
              <a:gd name="T7" fmla="*/ 11546 h 311"/>
              <a:gd name="T8" fmla="*/ 0 w 249"/>
              <a:gd name="T9" fmla="*/ 125677 h 311"/>
              <a:gd name="T10" fmla="*/ 11878 w 249"/>
              <a:gd name="T11" fmla="*/ 133671 h 311"/>
              <a:gd name="T12" fmla="*/ 105579 w 249"/>
              <a:gd name="T13" fmla="*/ 74607 h 311"/>
              <a:gd name="T14" fmla="*/ 109098 w 249"/>
              <a:gd name="T15" fmla="*/ 66614 h 311"/>
              <a:gd name="T16" fmla="*/ 105579 w 249"/>
              <a:gd name="T17" fmla="*/ 62617 h 311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249" h="311">
                <a:moveTo>
                  <a:pt x="240" y="141"/>
                </a:moveTo>
                <a:lnTo>
                  <a:pt x="240" y="141"/>
                </a:lnTo>
                <a:cubicBezTo>
                  <a:pt x="27" y="9"/>
                  <a:pt x="27" y="9"/>
                  <a:pt x="27" y="9"/>
                </a:cubicBezTo>
                <a:cubicBezTo>
                  <a:pt x="9" y="0"/>
                  <a:pt x="0" y="9"/>
                  <a:pt x="0" y="26"/>
                </a:cubicBezTo>
                <a:cubicBezTo>
                  <a:pt x="0" y="283"/>
                  <a:pt x="0" y="283"/>
                  <a:pt x="0" y="283"/>
                </a:cubicBezTo>
                <a:cubicBezTo>
                  <a:pt x="0" y="301"/>
                  <a:pt x="9" y="310"/>
                  <a:pt x="27" y="301"/>
                </a:cubicBezTo>
                <a:cubicBezTo>
                  <a:pt x="240" y="168"/>
                  <a:pt x="240" y="168"/>
                  <a:pt x="240" y="168"/>
                </a:cubicBezTo>
                <a:cubicBezTo>
                  <a:pt x="240" y="168"/>
                  <a:pt x="248" y="159"/>
                  <a:pt x="248" y="150"/>
                </a:cubicBezTo>
                <a:lnTo>
                  <a:pt x="240" y="141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5" name="Freeform 98"/>
          <p:cNvSpPr>
            <a:spLocks noChangeArrowheads="1"/>
          </p:cNvSpPr>
          <p:nvPr/>
        </p:nvSpPr>
        <p:spPr bwMode="auto">
          <a:xfrm>
            <a:off x="7635119" y="3728660"/>
            <a:ext cx="108884" cy="422476"/>
          </a:xfrm>
          <a:custGeom>
            <a:avLst/>
            <a:gdLst>
              <a:gd name="T0" fmla="*/ 19621 w 89"/>
              <a:gd name="T1" fmla="*/ 0 h 347"/>
              <a:gd name="T2" fmla="*/ 19621 w 89"/>
              <a:gd name="T3" fmla="*/ 0 h 347"/>
              <a:gd name="T4" fmla="*/ 0 w 89"/>
              <a:gd name="T5" fmla="*/ 11982 h 347"/>
              <a:gd name="T6" fmla="*/ 0 w 89"/>
              <a:gd name="T7" fmla="*/ 137569 h 347"/>
              <a:gd name="T8" fmla="*/ 19621 w 89"/>
              <a:gd name="T9" fmla="*/ 153544 h 347"/>
              <a:gd name="T10" fmla="*/ 39241 w 89"/>
              <a:gd name="T11" fmla="*/ 137569 h 347"/>
              <a:gd name="T12" fmla="*/ 39241 w 89"/>
              <a:gd name="T13" fmla="*/ 11982 h 347"/>
              <a:gd name="T14" fmla="*/ 19621 w 89"/>
              <a:gd name="T15" fmla="*/ 0 h 34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89" h="347">
                <a:moveTo>
                  <a:pt x="44" y="0"/>
                </a:moveTo>
                <a:lnTo>
                  <a:pt x="44" y="0"/>
                </a:lnTo>
                <a:cubicBezTo>
                  <a:pt x="18" y="0"/>
                  <a:pt x="0" y="9"/>
                  <a:pt x="0" y="27"/>
                </a:cubicBezTo>
                <a:cubicBezTo>
                  <a:pt x="0" y="310"/>
                  <a:pt x="0" y="310"/>
                  <a:pt x="0" y="310"/>
                </a:cubicBezTo>
                <a:cubicBezTo>
                  <a:pt x="0" y="337"/>
                  <a:pt x="18" y="346"/>
                  <a:pt x="44" y="346"/>
                </a:cubicBezTo>
                <a:cubicBezTo>
                  <a:pt x="71" y="346"/>
                  <a:pt x="88" y="337"/>
                  <a:pt x="88" y="310"/>
                </a:cubicBezTo>
                <a:cubicBezTo>
                  <a:pt x="88" y="27"/>
                  <a:pt x="88" y="27"/>
                  <a:pt x="88" y="27"/>
                </a:cubicBezTo>
                <a:cubicBezTo>
                  <a:pt x="88" y="9"/>
                  <a:pt x="71" y="0"/>
                  <a:pt x="4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6" name="Freeform 99"/>
          <p:cNvSpPr>
            <a:spLocks noChangeArrowheads="1"/>
          </p:cNvSpPr>
          <p:nvPr/>
        </p:nvSpPr>
        <p:spPr bwMode="auto">
          <a:xfrm>
            <a:off x="7421704" y="3728660"/>
            <a:ext cx="108886" cy="422476"/>
          </a:xfrm>
          <a:custGeom>
            <a:avLst/>
            <a:gdLst>
              <a:gd name="T0" fmla="*/ 19621 w 89"/>
              <a:gd name="T1" fmla="*/ 0 h 347"/>
              <a:gd name="T2" fmla="*/ 19621 w 89"/>
              <a:gd name="T3" fmla="*/ 0 h 347"/>
              <a:gd name="T4" fmla="*/ 0 w 89"/>
              <a:gd name="T5" fmla="*/ 11982 h 347"/>
              <a:gd name="T6" fmla="*/ 0 w 89"/>
              <a:gd name="T7" fmla="*/ 137569 h 347"/>
              <a:gd name="T8" fmla="*/ 19621 w 89"/>
              <a:gd name="T9" fmla="*/ 153544 h 347"/>
              <a:gd name="T10" fmla="*/ 39242 w 89"/>
              <a:gd name="T11" fmla="*/ 137569 h 347"/>
              <a:gd name="T12" fmla="*/ 39242 w 89"/>
              <a:gd name="T13" fmla="*/ 11982 h 347"/>
              <a:gd name="T14" fmla="*/ 19621 w 89"/>
              <a:gd name="T15" fmla="*/ 0 h 34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89" h="347">
                <a:moveTo>
                  <a:pt x="44" y="0"/>
                </a:moveTo>
                <a:lnTo>
                  <a:pt x="44" y="0"/>
                </a:lnTo>
                <a:cubicBezTo>
                  <a:pt x="17" y="0"/>
                  <a:pt x="0" y="9"/>
                  <a:pt x="0" y="27"/>
                </a:cubicBezTo>
                <a:cubicBezTo>
                  <a:pt x="0" y="310"/>
                  <a:pt x="0" y="310"/>
                  <a:pt x="0" y="310"/>
                </a:cubicBezTo>
                <a:cubicBezTo>
                  <a:pt x="0" y="337"/>
                  <a:pt x="17" y="346"/>
                  <a:pt x="44" y="346"/>
                </a:cubicBezTo>
                <a:cubicBezTo>
                  <a:pt x="71" y="346"/>
                  <a:pt x="88" y="337"/>
                  <a:pt x="88" y="310"/>
                </a:cubicBezTo>
                <a:cubicBezTo>
                  <a:pt x="88" y="27"/>
                  <a:pt x="88" y="27"/>
                  <a:pt x="88" y="27"/>
                </a:cubicBezTo>
                <a:cubicBezTo>
                  <a:pt x="88" y="9"/>
                  <a:pt x="71" y="0"/>
                  <a:pt x="44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7" name="Freeform 100"/>
          <p:cNvSpPr>
            <a:spLocks noChangeArrowheads="1"/>
          </p:cNvSpPr>
          <p:nvPr/>
        </p:nvSpPr>
        <p:spPr bwMode="auto">
          <a:xfrm>
            <a:off x="8562819" y="3728660"/>
            <a:ext cx="435540" cy="422476"/>
          </a:xfrm>
          <a:custGeom>
            <a:avLst/>
            <a:gdLst>
              <a:gd name="T0" fmla="*/ 78929 w 356"/>
              <a:gd name="T1" fmla="*/ 0 h 347"/>
              <a:gd name="T2" fmla="*/ 78929 w 356"/>
              <a:gd name="T3" fmla="*/ 0 h 347"/>
              <a:gd name="T4" fmla="*/ 0 w 356"/>
              <a:gd name="T5" fmla="*/ 74553 h 347"/>
              <a:gd name="T6" fmla="*/ 78929 w 356"/>
              <a:gd name="T7" fmla="*/ 153544 h 347"/>
              <a:gd name="T8" fmla="*/ 158304 w 356"/>
              <a:gd name="T9" fmla="*/ 74553 h 347"/>
              <a:gd name="T10" fmla="*/ 78929 w 356"/>
              <a:gd name="T11" fmla="*/ 0 h 347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56" h="347">
                <a:moveTo>
                  <a:pt x="177" y="0"/>
                </a:moveTo>
                <a:lnTo>
                  <a:pt x="177" y="0"/>
                </a:lnTo>
                <a:cubicBezTo>
                  <a:pt x="80" y="0"/>
                  <a:pt x="0" y="80"/>
                  <a:pt x="0" y="168"/>
                </a:cubicBezTo>
                <a:cubicBezTo>
                  <a:pt x="0" y="266"/>
                  <a:pt x="80" y="346"/>
                  <a:pt x="177" y="346"/>
                </a:cubicBezTo>
                <a:cubicBezTo>
                  <a:pt x="274" y="346"/>
                  <a:pt x="355" y="266"/>
                  <a:pt x="355" y="168"/>
                </a:cubicBezTo>
                <a:cubicBezTo>
                  <a:pt x="355" y="80"/>
                  <a:pt x="274" y="0"/>
                  <a:pt x="177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8" name="Freeform 101"/>
          <p:cNvSpPr>
            <a:spLocks noChangeArrowheads="1"/>
          </p:cNvSpPr>
          <p:nvPr/>
        </p:nvSpPr>
        <p:spPr bwMode="auto">
          <a:xfrm>
            <a:off x="9804112" y="3759151"/>
            <a:ext cx="361498" cy="352786"/>
          </a:xfrm>
          <a:custGeom>
            <a:avLst/>
            <a:gdLst>
              <a:gd name="T0" fmla="*/ 116055 w 302"/>
              <a:gd name="T1" fmla="*/ 0 h 293"/>
              <a:gd name="T2" fmla="*/ 116055 w 302"/>
              <a:gd name="T3" fmla="*/ 0 h 293"/>
              <a:gd name="T4" fmla="*/ 15270 w 302"/>
              <a:gd name="T5" fmla="*/ 0 h 293"/>
              <a:gd name="T6" fmla="*/ 0 w 302"/>
              <a:gd name="T7" fmla="*/ 11410 h 293"/>
              <a:gd name="T8" fmla="*/ 0 w 302"/>
              <a:gd name="T9" fmla="*/ 116738 h 293"/>
              <a:gd name="T10" fmla="*/ 15270 w 302"/>
              <a:gd name="T11" fmla="*/ 128148 h 293"/>
              <a:gd name="T12" fmla="*/ 116055 w 302"/>
              <a:gd name="T13" fmla="*/ 128148 h 293"/>
              <a:gd name="T14" fmla="*/ 131326 w 302"/>
              <a:gd name="T15" fmla="*/ 116738 h 293"/>
              <a:gd name="T16" fmla="*/ 131326 w 302"/>
              <a:gd name="T17" fmla="*/ 11410 h 293"/>
              <a:gd name="T18" fmla="*/ 116055 w 302"/>
              <a:gd name="T19" fmla="*/ 0 h 29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02" h="293">
                <a:moveTo>
                  <a:pt x="266" y="0"/>
                </a:moveTo>
                <a:lnTo>
                  <a:pt x="266" y="0"/>
                </a:lnTo>
                <a:cubicBezTo>
                  <a:pt x="35" y="0"/>
                  <a:pt x="35" y="0"/>
                  <a:pt x="35" y="0"/>
                </a:cubicBezTo>
                <a:cubicBezTo>
                  <a:pt x="18" y="0"/>
                  <a:pt x="0" y="0"/>
                  <a:pt x="0" y="2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283"/>
                  <a:pt x="18" y="292"/>
                  <a:pt x="35" y="292"/>
                </a:cubicBezTo>
                <a:cubicBezTo>
                  <a:pt x="266" y="292"/>
                  <a:pt x="266" y="292"/>
                  <a:pt x="266" y="292"/>
                </a:cubicBezTo>
                <a:cubicBezTo>
                  <a:pt x="283" y="292"/>
                  <a:pt x="301" y="283"/>
                  <a:pt x="301" y="266"/>
                </a:cubicBezTo>
                <a:cubicBezTo>
                  <a:pt x="301" y="26"/>
                  <a:pt x="301" y="26"/>
                  <a:pt x="301" y="26"/>
                </a:cubicBezTo>
                <a:cubicBezTo>
                  <a:pt x="301" y="0"/>
                  <a:pt x="283" y="0"/>
                  <a:pt x="266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59" name="Freeform 102"/>
          <p:cNvSpPr>
            <a:spLocks noChangeArrowheads="1"/>
          </p:cNvSpPr>
          <p:nvPr/>
        </p:nvSpPr>
        <p:spPr bwMode="auto">
          <a:xfrm>
            <a:off x="10919095" y="3759151"/>
            <a:ext cx="531360" cy="352786"/>
          </a:xfrm>
          <a:custGeom>
            <a:avLst/>
            <a:gdLst>
              <a:gd name="T0" fmla="*/ 189740 w 443"/>
              <a:gd name="T1" fmla="*/ 57930 h 293"/>
              <a:gd name="T2" fmla="*/ 189740 w 443"/>
              <a:gd name="T3" fmla="*/ 57930 h 293"/>
              <a:gd name="T4" fmla="*/ 107986 w 443"/>
              <a:gd name="T5" fmla="*/ 3950 h 293"/>
              <a:gd name="T6" fmla="*/ 96619 w 443"/>
              <a:gd name="T7" fmla="*/ 11410 h 293"/>
              <a:gd name="T8" fmla="*/ 96619 w 443"/>
              <a:gd name="T9" fmla="*/ 116738 h 293"/>
              <a:gd name="T10" fmla="*/ 107986 w 443"/>
              <a:gd name="T11" fmla="*/ 124198 h 293"/>
              <a:gd name="T12" fmla="*/ 189740 w 443"/>
              <a:gd name="T13" fmla="*/ 69779 h 293"/>
              <a:gd name="T14" fmla="*/ 193238 w 443"/>
              <a:gd name="T15" fmla="*/ 61880 h 293"/>
              <a:gd name="T16" fmla="*/ 189740 w 443"/>
              <a:gd name="T17" fmla="*/ 57930 h 293"/>
              <a:gd name="T18" fmla="*/ 88749 w 443"/>
              <a:gd name="T19" fmla="*/ 57930 h 293"/>
              <a:gd name="T20" fmla="*/ 88749 w 443"/>
              <a:gd name="T21" fmla="*/ 57930 h 293"/>
              <a:gd name="T22" fmla="*/ 11367 w 443"/>
              <a:gd name="T23" fmla="*/ 3950 h 293"/>
              <a:gd name="T24" fmla="*/ 0 w 443"/>
              <a:gd name="T25" fmla="*/ 11410 h 293"/>
              <a:gd name="T26" fmla="*/ 0 w 443"/>
              <a:gd name="T27" fmla="*/ 116738 h 293"/>
              <a:gd name="T28" fmla="*/ 11367 w 443"/>
              <a:gd name="T29" fmla="*/ 124198 h 293"/>
              <a:gd name="T30" fmla="*/ 88749 w 443"/>
              <a:gd name="T31" fmla="*/ 69779 h 293"/>
              <a:gd name="T32" fmla="*/ 92684 w 443"/>
              <a:gd name="T33" fmla="*/ 61880 h 293"/>
              <a:gd name="T34" fmla="*/ 88749 w 443"/>
              <a:gd name="T35" fmla="*/ 57930 h 29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43" h="293">
                <a:moveTo>
                  <a:pt x="434" y="132"/>
                </a:moveTo>
                <a:lnTo>
                  <a:pt x="434" y="132"/>
                </a:lnTo>
                <a:cubicBezTo>
                  <a:pt x="247" y="9"/>
                  <a:pt x="247" y="9"/>
                  <a:pt x="247" y="9"/>
                </a:cubicBezTo>
                <a:cubicBezTo>
                  <a:pt x="229" y="0"/>
                  <a:pt x="221" y="9"/>
                  <a:pt x="221" y="26"/>
                </a:cubicBezTo>
                <a:cubicBezTo>
                  <a:pt x="221" y="266"/>
                  <a:pt x="221" y="266"/>
                  <a:pt x="221" y="266"/>
                </a:cubicBezTo>
                <a:cubicBezTo>
                  <a:pt x="221" y="283"/>
                  <a:pt x="229" y="292"/>
                  <a:pt x="247" y="283"/>
                </a:cubicBezTo>
                <a:cubicBezTo>
                  <a:pt x="434" y="159"/>
                  <a:pt x="434" y="159"/>
                  <a:pt x="434" y="159"/>
                </a:cubicBezTo>
                <a:cubicBezTo>
                  <a:pt x="434" y="159"/>
                  <a:pt x="442" y="150"/>
                  <a:pt x="442" y="141"/>
                </a:cubicBezTo>
                <a:lnTo>
                  <a:pt x="434" y="132"/>
                </a:lnTo>
                <a:close/>
                <a:moveTo>
                  <a:pt x="203" y="132"/>
                </a:moveTo>
                <a:lnTo>
                  <a:pt x="203" y="132"/>
                </a:lnTo>
                <a:cubicBezTo>
                  <a:pt x="26" y="9"/>
                  <a:pt x="26" y="9"/>
                  <a:pt x="26" y="9"/>
                </a:cubicBezTo>
                <a:cubicBezTo>
                  <a:pt x="17" y="0"/>
                  <a:pt x="0" y="9"/>
                  <a:pt x="0" y="26"/>
                </a:cubicBezTo>
                <a:cubicBezTo>
                  <a:pt x="0" y="266"/>
                  <a:pt x="0" y="266"/>
                  <a:pt x="0" y="266"/>
                </a:cubicBezTo>
                <a:cubicBezTo>
                  <a:pt x="0" y="283"/>
                  <a:pt x="17" y="292"/>
                  <a:pt x="26" y="283"/>
                </a:cubicBezTo>
                <a:cubicBezTo>
                  <a:pt x="203" y="159"/>
                  <a:pt x="203" y="159"/>
                  <a:pt x="203" y="159"/>
                </a:cubicBezTo>
                <a:cubicBezTo>
                  <a:pt x="203" y="159"/>
                  <a:pt x="212" y="150"/>
                  <a:pt x="212" y="141"/>
                </a:cubicBezTo>
                <a:lnTo>
                  <a:pt x="203" y="1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0" name="Freeform 103"/>
          <p:cNvSpPr>
            <a:spLocks noChangeArrowheads="1"/>
          </p:cNvSpPr>
          <p:nvPr/>
        </p:nvSpPr>
        <p:spPr bwMode="auto">
          <a:xfrm>
            <a:off x="12116830" y="3759151"/>
            <a:ext cx="540070" cy="352786"/>
          </a:xfrm>
          <a:custGeom>
            <a:avLst/>
            <a:gdLst>
              <a:gd name="T0" fmla="*/ 0 w 444"/>
              <a:gd name="T1" fmla="*/ 61880 h 293"/>
              <a:gd name="T2" fmla="*/ 0 w 444"/>
              <a:gd name="T3" fmla="*/ 61880 h 293"/>
              <a:gd name="T4" fmla="*/ 3990 w 444"/>
              <a:gd name="T5" fmla="*/ 69779 h 293"/>
              <a:gd name="T6" fmla="*/ 86454 w 444"/>
              <a:gd name="T7" fmla="*/ 124198 h 293"/>
              <a:gd name="T8" fmla="*/ 98425 w 444"/>
              <a:gd name="T9" fmla="*/ 116738 h 293"/>
              <a:gd name="T10" fmla="*/ 98425 w 444"/>
              <a:gd name="T11" fmla="*/ 11410 h 293"/>
              <a:gd name="T12" fmla="*/ 86454 w 444"/>
              <a:gd name="T13" fmla="*/ 3950 h 293"/>
              <a:gd name="T14" fmla="*/ 3990 w 444"/>
              <a:gd name="T15" fmla="*/ 57930 h 293"/>
              <a:gd name="T16" fmla="*/ 0 w 444"/>
              <a:gd name="T17" fmla="*/ 61880 h 293"/>
              <a:gd name="T18" fmla="*/ 102415 w 444"/>
              <a:gd name="T19" fmla="*/ 61880 h 293"/>
              <a:gd name="T20" fmla="*/ 102415 w 444"/>
              <a:gd name="T21" fmla="*/ 61880 h 293"/>
              <a:gd name="T22" fmla="*/ 105962 w 444"/>
              <a:gd name="T23" fmla="*/ 69779 h 293"/>
              <a:gd name="T24" fmla="*/ 184436 w 444"/>
              <a:gd name="T25" fmla="*/ 124198 h 293"/>
              <a:gd name="T26" fmla="*/ 196407 w 444"/>
              <a:gd name="T27" fmla="*/ 116738 h 293"/>
              <a:gd name="T28" fmla="*/ 196407 w 444"/>
              <a:gd name="T29" fmla="*/ 11410 h 293"/>
              <a:gd name="T30" fmla="*/ 184436 w 444"/>
              <a:gd name="T31" fmla="*/ 3950 h 293"/>
              <a:gd name="T32" fmla="*/ 105962 w 444"/>
              <a:gd name="T33" fmla="*/ 57930 h 293"/>
              <a:gd name="T34" fmla="*/ 102415 w 444"/>
              <a:gd name="T35" fmla="*/ 61880 h 29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44" h="293">
                <a:moveTo>
                  <a:pt x="0" y="141"/>
                </a:moveTo>
                <a:lnTo>
                  <a:pt x="0" y="141"/>
                </a:lnTo>
                <a:cubicBezTo>
                  <a:pt x="0" y="150"/>
                  <a:pt x="9" y="159"/>
                  <a:pt x="9" y="159"/>
                </a:cubicBezTo>
                <a:cubicBezTo>
                  <a:pt x="195" y="283"/>
                  <a:pt x="195" y="283"/>
                  <a:pt x="195" y="283"/>
                </a:cubicBezTo>
                <a:cubicBezTo>
                  <a:pt x="212" y="292"/>
                  <a:pt x="222" y="283"/>
                  <a:pt x="222" y="266"/>
                </a:cubicBezTo>
                <a:cubicBezTo>
                  <a:pt x="222" y="26"/>
                  <a:pt x="222" y="26"/>
                  <a:pt x="222" y="26"/>
                </a:cubicBezTo>
                <a:cubicBezTo>
                  <a:pt x="222" y="9"/>
                  <a:pt x="212" y="0"/>
                  <a:pt x="195" y="9"/>
                </a:cubicBezTo>
                <a:cubicBezTo>
                  <a:pt x="9" y="132"/>
                  <a:pt x="9" y="132"/>
                  <a:pt x="9" y="132"/>
                </a:cubicBezTo>
                <a:lnTo>
                  <a:pt x="0" y="141"/>
                </a:lnTo>
                <a:close/>
                <a:moveTo>
                  <a:pt x="231" y="141"/>
                </a:moveTo>
                <a:lnTo>
                  <a:pt x="231" y="141"/>
                </a:lnTo>
                <a:cubicBezTo>
                  <a:pt x="231" y="150"/>
                  <a:pt x="239" y="159"/>
                  <a:pt x="239" y="159"/>
                </a:cubicBezTo>
                <a:cubicBezTo>
                  <a:pt x="416" y="283"/>
                  <a:pt x="416" y="283"/>
                  <a:pt x="416" y="283"/>
                </a:cubicBezTo>
                <a:cubicBezTo>
                  <a:pt x="425" y="292"/>
                  <a:pt x="443" y="283"/>
                  <a:pt x="443" y="266"/>
                </a:cubicBezTo>
                <a:cubicBezTo>
                  <a:pt x="443" y="26"/>
                  <a:pt x="443" y="26"/>
                  <a:pt x="443" y="26"/>
                </a:cubicBezTo>
                <a:cubicBezTo>
                  <a:pt x="443" y="9"/>
                  <a:pt x="425" y="0"/>
                  <a:pt x="416" y="9"/>
                </a:cubicBezTo>
                <a:cubicBezTo>
                  <a:pt x="239" y="132"/>
                  <a:pt x="239" y="132"/>
                  <a:pt x="239" y="132"/>
                </a:cubicBezTo>
                <a:lnTo>
                  <a:pt x="231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1" name="Freeform 104"/>
          <p:cNvSpPr>
            <a:spLocks noChangeArrowheads="1"/>
          </p:cNvSpPr>
          <p:nvPr/>
        </p:nvSpPr>
        <p:spPr bwMode="auto">
          <a:xfrm>
            <a:off x="13401676" y="3759151"/>
            <a:ext cx="361498" cy="352786"/>
          </a:xfrm>
          <a:custGeom>
            <a:avLst/>
            <a:gdLst>
              <a:gd name="T0" fmla="*/ 38831 w 302"/>
              <a:gd name="T1" fmla="*/ 61880 h 293"/>
              <a:gd name="T2" fmla="*/ 38831 w 302"/>
              <a:gd name="T3" fmla="*/ 61880 h 293"/>
              <a:gd name="T4" fmla="*/ 42757 w 302"/>
              <a:gd name="T5" fmla="*/ 69779 h 293"/>
              <a:gd name="T6" fmla="*/ 119982 w 302"/>
              <a:gd name="T7" fmla="*/ 116738 h 293"/>
              <a:gd name="T8" fmla="*/ 131326 w 302"/>
              <a:gd name="T9" fmla="*/ 112788 h 293"/>
              <a:gd name="T10" fmla="*/ 131326 w 302"/>
              <a:gd name="T11" fmla="*/ 15360 h 293"/>
              <a:gd name="T12" fmla="*/ 119982 w 302"/>
              <a:gd name="T13" fmla="*/ 7461 h 293"/>
              <a:gd name="T14" fmla="*/ 42757 w 302"/>
              <a:gd name="T15" fmla="*/ 57930 h 293"/>
              <a:gd name="T16" fmla="*/ 38831 w 302"/>
              <a:gd name="T17" fmla="*/ 61880 h 293"/>
              <a:gd name="T18" fmla="*/ 0 w 302"/>
              <a:gd name="T19" fmla="*/ 11410 h 293"/>
              <a:gd name="T20" fmla="*/ 0 w 302"/>
              <a:gd name="T21" fmla="*/ 11410 h 293"/>
              <a:gd name="T22" fmla="*/ 0 w 302"/>
              <a:gd name="T23" fmla="*/ 112788 h 293"/>
              <a:gd name="T24" fmla="*/ 15270 w 302"/>
              <a:gd name="T25" fmla="*/ 128148 h 293"/>
              <a:gd name="T26" fmla="*/ 34904 w 302"/>
              <a:gd name="T27" fmla="*/ 112788 h 293"/>
              <a:gd name="T28" fmla="*/ 34904 w 302"/>
              <a:gd name="T29" fmla="*/ 11410 h 293"/>
              <a:gd name="T30" fmla="*/ 15270 w 302"/>
              <a:gd name="T31" fmla="*/ 0 h 293"/>
              <a:gd name="T32" fmla="*/ 0 w 302"/>
              <a:gd name="T33" fmla="*/ 11410 h 29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02" h="293">
                <a:moveTo>
                  <a:pt x="89" y="141"/>
                </a:moveTo>
                <a:lnTo>
                  <a:pt x="89" y="141"/>
                </a:lnTo>
                <a:cubicBezTo>
                  <a:pt x="89" y="150"/>
                  <a:pt x="98" y="159"/>
                  <a:pt x="98" y="159"/>
                </a:cubicBezTo>
                <a:cubicBezTo>
                  <a:pt x="275" y="266"/>
                  <a:pt x="275" y="266"/>
                  <a:pt x="275" y="266"/>
                </a:cubicBezTo>
                <a:cubicBezTo>
                  <a:pt x="292" y="274"/>
                  <a:pt x="301" y="274"/>
                  <a:pt x="301" y="257"/>
                </a:cubicBezTo>
                <a:cubicBezTo>
                  <a:pt x="301" y="35"/>
                  <a:pt x="301" y="35"/>
                  <a:pt x="301" y="35"/>
                </a:cubicBezTo>
                <a:cubicBezTo>
                  <a:pt x="301" y="17"/>
                  <a:pt x="292" y="9"/>
                  <a:pt x="275" y="17"/>
                </a:cubicBezTo>
                <a:cubicBezTo>
                  <a:pt x="98" y="132"/>
                  <a:pt x="98" y="132"/>
                  <a:pt x="98" y="132"/>
                </a:cubicBezTo>
                <a:lnTo>
                  <a:pt x="89" y="141"/>
                </a:lnTo>
                <a:close/>
                <a:moveTo>
                  <a:pt x="0" y="26"/>
                </a:moveTo>
                <a:lnTo>
                  <a:pt x="0" y="26"/>
                </a:lnTo>
                <a:cubicBezTo>
                  <a:pt x="0" y="257"/>
                  <a:pt x="0" y="257"/>
                  <a:pt x="0" y="257"/>
                </a:cubicBezTo>
                <a:cubicBezTo>
                  <a:pt x="0" y="283"/>
                  <a:pt x="18" y="292"/>
                  <a:pt x="35" y="292"/>
                </a:cubicBezTo>
                <a:cubicBezTo>
                  <a:pt x="63" y="292"/>
                  <a:pt x="80" y="283"/>
                  <a:pt x="80" y="257"/>
                </a:cubicBezTo>
                <a:cubicBezTo>
                  <a:pt x="80" y="26"/>
                  <a:pt x="80" y="26"/>
                  <a:pt x="80" y="26"/>
                </a:cubicBezTo>
                <a:cubicBezTo>
                  <a:pt x="80" y="9"/>
                  <a:pt x="63" y="0"/>
                  <a:pt x="35" y="0"/>
                </a:cubicBezTo>
                <a:cubicBezTo>
                  <a:pt x="18" y="0"/>
                  <a:pt x="0" y="9"/>
                  <a:pt x="0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2" name="Freeform 105"/>
          <p:cNvSpPr>
            <a:spLocks noChangeArrowheads="1"/>
          </p:cNvSpPr>
          <p:nvPr/>
        </p:nvSpPr>
        <p:spPr bwMode="auto">
          <a:xfrm>
            <a:off x="14603768" y="3759151"/>
            <a:ext cx="365854" cy="352786"/>
          </a:xfrm>
          <a:custGeom>
            <a:avLst/>
            <a:gdLst>
              <a:gd name="T0" fmla="*/ 89780 w 303"/>
              <a:gd name="T1" fmla="*/ 57930 h 293"/>
              <a:gd name="T2" fmla="*/ 89780 w 303"/>
              <a:gd name="T3" fmla="*/ 57930 h 293"/>
              <a:gd name="T4" fmla="*/ 11883 w 303"/>
              <a:gd name="T5" fmla="*/ 7461 h 293"/>
              <a:gd name="T6" fmla="*/ 0 w 303"/>
              <a:gd name="T7" fmla="*/ 15360 h 293"/>
              <a:gd name="T8" fmla="*/ 0 w 303"/>
              <a:gd name="T9" fmla="*/ 112788 h 293"/>
              <a:gd name="T10" fmla="*/ 11883 w 303"/>
              <a:gd name="T11" fmla="*/ 116738 h 293"/>
              <a:gd name="T12" fmla="*/ 89780 w 303"/>
              <a:gd name="T13" fmla="*/ 69779 h 293"/>
              <a:gd name="T14" fmla="*/ 93741 w 303"/>
              <a:gd name="T15" fmla="*/ 61880 h 293"/>
              <a:gd name="T16" fmla="*/ 89780 w 303"/>
              <a:gd name="T17" fmla="*/ 57930 h 293"/>
              <a:gd name="T18" fmla="*/ 117066 w 303"/>
              <a:gd name="T19" fmla="*/ 0 h 293"/>
              <a:gd name="T20" fmla="*/ 117066 w 303"/>
              <a:gd name="T21" fmla="*/ 0 h 293"/>
              <a:gd name="T22" fmla="*/ 97702 w 303"/>
              <a:gd name="T23" fmla="*/ 11410 h 293"/>
              <a:gd name="T24" fmla="*/ 97702 w 303"/>
              <a:gd name="T25" fmla="*/ 112788 h 293"/>
              <a:gd name="T26" fmla="*/ 117066 w 303"/>
              <a:gd name="T27" fmla="*/ 128148 h 293"/>
              <a:gd name="T28" fmla="*/ 132910 w 303"/>
              <a:gd name="T29" fmla="*/ 112788 h 293"/>
              <a:gd name="T30" fmla="*/ 132910 w 303"/>
              <a:gd name="T31" fmla="*/ 11410 h 293"/>
              <a:gd name="T32" fmla="*/ 117066 w 303"/>
              <a:gd name="T33" fmla="*/ 0 h 29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03" h="293">
                <a:moveTo>
                  <a:pt x="204" y="132"/>
                </a:moveTo>
                <a:lnTo>
                  <a:pt x="204" y="132"/>
                </a:lnTo>
                <a:cubicBezTo>
                  <a:pt x="27" y="17"/>
                  <a:pt x="27" y="17"/>
                  <a:pt x="27" y="17"/>
                </a:cubicBezTo>
                <a:cubicBezTo>
                  <a:pt x="10" y="9"/>
                  <a:pt x="0" y="17"/>
                  <a:pt x="0" y="35"/>
                </a:cubicBezTo>
                <a:cubicBezTo>
                  <a:pt x="0" y="257"/>
                  <a:pt x="0" y="257"/>
                  <a:pt x="0" y="257"/>
                </a:cubicBezTo>
                <a:cubicBezTo>
                  <a:pt x="0" y="274"/>
                  <a:pt x="10" y="274"/>
                  <a:pt x="27" y="266"/>
                </a:cubicBezTo>
                <a:cubicBezTo>
                  <a:pt x="204" y="159"/>
                  <a:pt x="204" y="159"/>
                  <a:pt x="204" y="159"/>
                </a:cubicBezTo>
                <a:cubicBezTo>
                  <a:pt x="204" y="159"/>
                  <a:pt x="213" y="150"/>
                  <a:pt x="213" y="141"/>
                </a:cubicBezTo>
                <a:lnTo>
                  <a:pt x="204" y="132"/>
                </a:lnTo>
                <a:close/>
                <a:moveTo>
                  <a:pt x="266" y="0"/>
                </a:moveTo>
                <a:lnTo>
                  <a:pt x="266" y="0"/>
                </a:lnTo>
                <a:cubicBezTo>
                  <a:pt x="240" y="0"/>
                  <a:pt x="222" y="9"/>
                  <a:pt x="222" y="26"/>
                </a:cubicBezTo>
                <a:cubicBezTo>
                  <a:pt x="222" y="257"/>
                  <a:pt x="222" y="257"/>
                  <a:pt x="222" y="257"/>
                </a:cubicBezTo>
                <a:cubicBezTo>
                  <a:pt x="222" y="283"/>
                  <a:pt x="240" y="292"/>
                  <a:pt x="266" y="292"/>
                </a:cubicBezTo>
                <a:cubicBezTo>
                  <a:pt x="284" y="292"/>
                  <a:pt x="302" y="283"/>
                  <a:pt x="302" y="257"/>
                </a:cubicBezTo>
                <a:cubicBezTo>
                  <a:pt x="302" y="26"/>
                  <a:pt x="302" y="26"/>
                  <a:pt x="302" y="26"/>
                </a:cubicBezTo>
                <a:cubicBezTo>
                  <a:pt x="302" y="9"/>
                  <a:pt x="284" y="0"/>
                  <a:pt x="266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3" name="Freeform 107"/>
          <p:cNvSpPr>
            <a:spLocks noChangeArrowheads="1"/>
          </p:cNvSpPr>
          <p:nvPr/>
        </p:nvSpPr>
        <p:spPr bwMode="auto">
          <a:xfrm>
            <a:off x="15749237" y="3698175"/>
            <a:ext cx="474740" cy="466026"/>
          </a:xfrm>
          <a:custGeom>
            <a:avLst/>
            <a:gdLst>
              <a:gd name="T0" fmla="*/ 105770 w 391"/>
              <a:gd name="T1" fmla="*/ 0 h 390"/>
              <a:gd name="T2" fmla="*/ 129225 w 391"/>
              <a:gd name="T3" fmla="*/ 23084 h 390"/>
              <a:gd name="T4" fmla="*/ 97804 w 391"/>
              <a:gd name="T5" fmla="*/ 53572 h 390"/>
              <a:gd name="T6" fmla="*/ 117719 w 391"/>
              <a:gd name="T7" fmla="*/ 76656 h 390"/>
              <a:gd name="T8" fmla="*/ 152681 w 391"/>
              <a:gd name="T9" fmla="*/ 42248 h 390"/>
              <a:gd name="T10" fmla="*/ 172595 w 391"/>
              <a:gd name="T11" fmla="*/ 69251 h 390"/>
              <a:gd name="T12" fmla="*/ 172595 w 391"/>
              <a:gd name="T13" fmla="*/ 0 h 390"/>
              <a:gd name="T14" fmla="*/ 105770 w 391"/>
              <a:gd name="T15" fmla="*/ 0 h 390"/>
              <a:gd name="T16" fmla="*/ 54877 w 391"/>
              <a:gd name="T17" fmla="*/ 96255 h 390"/>
              <a:gd name="T18" fmla="*/ 19472 w 391"/>
              <a:gd name="T19" fmla="*/ 131099 h 390"/>
              <a:gd name="T20" fmla="*/ 0 w 391"/>
              <a:gd name="T21" fmla="*/ 104095 h 390"/>
              <a:gd name="T22" fmla="*/ 0 w 391"/>
              <a:gd name="T23" fmla="*/ 169426 h 390"/>
              <a:gd name="T24" fmla="*/ 70366 w 391"/>
              <a:gd name="T25" fmla="*/ 169426 h 390"/>
              <a:gd name="T26" fmla="*/ 42928 w 391"/>
              <a:gd name="T27" fmla="*/ 150263 h 390"/>
              <a:gd name="T28" fmla="*/ 74349 w 391"/>
              <a:gd name="T29" fmla="*/ 119339 h 390"/>
              <a:gd name="T30" fmla="*/ 54877 w 391"/>
              <a:gd name="T31" fmla="*/ 96255 h 390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91" h="390">
                <a:moveTo>
                  <a:pt x="239" y="0"/>
                </a:moveTo>
                <a:lnTo>
                  <a:pt x="292" y="53"/>
                </a:lnTo>
                <a:lnTo>
                  <a:pt x="221" y="123"/>
                </a:lnTo>
                <a:lnTo>
                  <a:pt x="266" y="176"/>
                </a:lnTo>
                <a:lnTo>
                  <a:pt x="345" y="97"/>
                </a:lnTo>
                <a:lnTo>
                  <a:pt x="390" y="159"/>
                </a:lnTo>
                <a:lnTo>
                  <a:pt x="390" y="0"/>
                </a:lnTo>
                <a:lnTo>
                  <a:pt x="239" y="0"/>
                </a:lnTo>
                <a:close/>
                <a:moveTo>
                  <a:pt x="124" y="221"/>
                </a:moveTo>
                <a:lnTo>
                  <a:pt x="44" y="301"/>
                </a:lnTo>
                <a:lnTo>
                  <a:pt x="0" y="239"/>
                </a:lnTo>
                <a:lnTo>
                  <a:pt x="0" y="389"/>
                </a:lnTo>
                <a:lnTo>
                  <a:pt x="159" y="389"/>
                </a:lnTo>
                <a:lnTo>
                  <a:pt x="97" y="345"/>
                </a:lnTo>
                <a:lnTo>
                  <a:pt x="168" y="274"/>
                </a:lnTo>
                <a:lnTo>
                  <a:pt x="124" y="2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4" name="Freeform 108"/>
          <p:cNvSpPr>
            <a:spLocks noChangeArrowheads="1"/>
          </p:cNvSpPr>
          <p:nvPr/>
        </p:nvSpPr>
        <p:spPr bwMode="auto">
          <a:xfrm>
            <a:off x="16916485" y="3658975"/>
            <a:ext cx="535716" cy="548782"/>
          </a:xfrm>
          <a:custGeom>
            <a:avLst/>
            <a:gdLst>
              <a:gd name="T0" fmla="*/ 34821 w 443"/>
              <a:gd name="T1" fmla="*/ 144952 h 454"/>
              <a:gd name="T2" fmla="*/ 0 w 443"/>
              <a:gd name="T3" fmla="*/ 176233 h 454"/>
              <a:gd name="T4" fmla="*/ 19394 w 443"/>
              <a:gd name="T5" fmla="*/ 199584 h 454"/>
              <a:gd name="T6" fmla="*/ 54215 w 443"/>
              <a:gd name="T7" fmla="*/ 164338 h 454"/>
              <a:gd name="T8" fmla="*/ 74050 w 443"/>
              <a:gd name="T9" fmla="*/ 187689 h 454"/>
              <a:gd name="T10" fmla="*/ 74050 w 443"/>
              <a:gd name="T11" fmla="*/ 121161 h 454"/>
              <a:gd name="T12" fmla="*/ 11460 w 443"/>
              <a:gd name="T13" fmla="*/ 121161 h 454"/>
              <a:gd name="T14" fmla="*/ 34821 w 443"/>
              <a:gd name="T15" fmla="*/ 144952 h 454"/>
              <a:gd name="T16" fmla="*/ 194822 w 443"/>
              <a:gd name="T17" fmla="*/ 23792 h 454"/>
              <a:gd name="T18" fmla="*/ 175428 w 443"/>
              <a:gd name="T19" fmla="*/ 0 h 454"/>
              <a:gd name="T20" fmla="*/ 144574 w 443"/>
              <a:gd name="T21" fmla="*/ 35687 h 454"/>
              <a:gd name="T22" fmla="*/ 121213 w 443"/>
              <a:gd name="T23" fmla="*/ 12336 h 454"/>
              <a:gd name="T24" fmla="*/ 121213 w 443"/>
              <a:gd name="T25" fmla="*/ 74459 h 454"/>
              <a:gd name="T26" fmla="*/ 183362 w 443"/>
              <a:gd name="T27" fmla="*/ 74459 h 454"/>
              <a:gd name="T28" fmla="*/ 163968 w 443"/>
              <a:gd name="T29" fmla="*/ 55073 h 454"/>
              <a:gd name="T30" fmla="*/ 194822 w 443"/>
              <a:gd name="T31" fmla="*/ 23792 h 45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43" h="454">
                <a:moveTo>
                  <a:pt x="79" y="329"/>
                </a:moveTo>
                <a:lnTo>
                  <a:pt x="0" y="400"/>
                </a:lnTo>
                <a:lnTo>
                  <a:pt x="44" y="453"/>
                </a:lnTo>
                <a:lnTo>
                  <a:pt x="123" y="373"/>
                </a:lnTo>
                <a:lnTo>
                  <a:pt x="168" y="426"/>
                </a:lnTo>
                <a:lnTo>
                  <a:pt x="168" y="275"/>
                </a:lnTo>
                <a:lnTo>
                  <a:pt x="26" y="275"/>
                </a:lnTo>
                <a:lnTo>
                  <a:pt x="79" y="329"/>
                </a:lnTo>
                <a:close/>
                <a:moveTo>
                  <a:pt x="442" y="54"/>
                </a:moveTo>
                <a:lnTo>
                  <a:pt x="398" y="0"/>
                </a:lnTo>
                <a:lnTo>
                  <a:pt x="328" y="81"/>
                </a:lnTo>
                <a:lnTo>
                  <a:pt x="275" y="28"/>
                </a:lnTo>
                <a:lnTo>
                  <a:pt x="275" y="169"/>
                </a:lnTo>
                <a:lnTo>
                  <a:pt x="416" y="169"/>
                </a:lnTo>
                <a:lnTo>
                  <a:pt x="372" y="125"/>
                </a:lnTo>
                <a:lnTo>
                  <a:pt x="442" y="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5" name="Freeform 109"/>
          <p:cNvSpPr>
            <a:spLocks noChangeArrowheads="1"/>
          </p:cNvSpPr>
          <p:nvPr/>
        </p:nvSpPr>
        <p:spPr bwMode="auto">
          <a:xfrm>
            <a:off x="4891215" y="8454276"/>
            <a:ext cx="579268" cy="570556"/>
          </a:xfrm>
          <a:custGeom>
            <a:avLst/>
            <a:gdLst>
              <a:gd name="T0" fmla="*/ 105348 w 479"/>
              <a:gd name="T1" fmla="*/ 0 h 471"/>
              <a:gd name="T2" fmla="*/ 105348 w 479"/>
              <a:gd name="T3" fmla="*/ 0 h 471"/>
              <a:gd name="T4" fmla="*/ 0 w 479"/>
              <a:gd name="T5" fmla="*/ 101994 h 471"/>
              <a:gd name="T6" fmla="*/ 105348 w 479"/>
              <a:gd name="T7" fmla="*/ 207520 h 471"/>
              <a:gd name="T8" fmla="*/ 210696 w 479"/>
              <a:gd name="T9" fmla="*/ 101994 h 471"/>
              <a:gd name="T10" fmla="*/ 105348 w 479"/>
              <a:gd name="T11" fmla="*/ 0 h 471"/>
              <a:gd name="T12" fmla="*/ 105348 w 479"/>
              <a:gd name="T13" fmla="*/ 188093 h 471"/>
              <a:gd name="T14" fmla="*/ 105348 w 479"/>
              <a:gd name="T15" fmla="*/ 188093 h 471"/>
              <a:gd name="T16" fmla="*/ 19395 w 479"/>
              <a:gd name="T17" fmla="*/ 101994 h 471"/>
              <a:gd name="T18" fmla="*/ 105348 w 479"/>
              <a:gd name="T19" fmla="*/ 16337 h 471"/>
              <a:gd name="T20" fmla="*/ 191302 w 479"/>
              <a:gd name="T21" fmla="*/ 101994 h 471"/>
              <a:gd name="T22" fmla="*/ 105348 w 479"/>
              <a:gd name="T23" fmla="*/ 188093 h 47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79" h="471"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9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3" y="426"/>
                  <a:pt x="44" y="347"/>
                  <a:pt x="44" y="231"/>
                </a:cubicBezTo>
                <a:cubicBezTo>
                  <a:pt x="44" y="125"/>
                  <a:pt x="133" y="37"/>
                  <a:pt x="239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347"/>
                  <a:pt x="345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6" name="Freeform 110"/>
          <p:cNvSpPr>
            <a:spLocks noChangeArrowheads="1"/>
          </p:cNvSpPr>
          <p:nvPr/>
        </p:nvSpPr>
        <p:spPr bwMode="auto">
          <a:xfrm>
            <a:off x="6088949" y="8454276"/>
            <a:ext cx="583624" cy="570556"/>
          </a:xfrm>
          <a:custGeom>
            <a:avLst/>
            <a:gdLst>
              <a:gd name="T0" fmla="*/ 106585 w 479"/>
              <a:gd name="T1" fmla="*/ 0 h 471"/>
              <a:gd name="T2" fmla="*/ 106585 w 479"/>
              <a:gd name="T3" fmla="*/ 0 h 471"/>
              <a:gd name="T4" fmla="*/ 0 w 479"/>
              <a:gd name="T5" fmla="*/ 101994 h 471"/>
              <a:gd name="T6" fmla="*/ 106585 w 479"/>
              <a:gd name="T7" fmla="*/ 207520 h 471"/>
              <a:gd name="T8" fmla="*/ 212281 w 479"/>
              <a:gd name="T9" fmla="*/ 101994 h 471"/>
              <a:gd name="T10" fmla="*/ 106585 w 479"/>
              <a:gd name="T11" fmla="*/ 0 h 471"/>
              <a:gd name="T12" fmla="*/ 23537 w 479"/>
              <a:gd name="T13" fmla="*/ 74619 h 471"/>
              <a:gd name="T14" fmla="*/ 23537 w 479"/>
              <a:gd name="T15" fmla="*/ 74619 h 471"/>
              <a:gd name="T16" fmla="*/ 78606 w 479"/>
              <a:gd name="T17" fmla="*/ 98020 h 471"/>
              <a:gd name="T18" fmla="*/ 94150 w 479"/>
              <a:gd name="T19" fmla="*/ 105968 h 471"/>
              <a:gd name="T20" fmla="*/ 106585 w 479"/>
              <a:gd name="T21" fmla="*/ 113474 h 471"/>
              <a:gd name="T22" fmla="*/ 117687 w 479"/>
              <a:gd name="T23" fmla="*/ 117448 h 471"/>
              <a:gd name="T24" fmla="*/ 121684 w 479"/>
              <a:gd name="T25" fmla="*/ 121422 h 471"/>
              <a:gd name="T26" fmla="*/ 117687 w 479"/>
              <a:gd name="T27" fmla="*/ 129369 h 471"/>
              <a:gd name="T28" fmla="*/ 106585 w 479"/>
              <a:gd name="T29" fmla="*/ 133343 h 471"/>
              <a:gd name="T30" fmla="*/ 82603 w 479"/>
              <a:gd name="T31" fmla="*/ 125395 h 471"/>
              <a:gd name="T32" fmla="*/ 70612 w 479"/>
              <a:gd name="T33" fmla="*/ 137317 h 471"/>
              <a:gd name="T34" fmla="*/ 102144 w 479"/>
              <a:gd name="T35" fmla="*/ 153212 h 471"/>
              <a:gd name="T36" fmla="*/ 102144 w 479"/>
              <a:gd name="T37" fmla="*/ 168666 h 471"/>
              <a:gd name="T38" fmla="*/ 114134 w 479"/>
              <a:gd name="T39" fmla="*/ 168666 h 471"/>
              <a:gd name="T40" fmla="*/ 114134 w 479"/>
              <a:gd name="T41" fmla="*/ 153212 h 471"/>
              <a:gd name="T42" fmla="*/ 133675 w 479"/>
              <a:gd name="T43" fmla="*/ 144823 h 471"/>
              <a:gd name="T44" fmla="*/ 141669 w 479"/>
              <a:gd name="T45" fmla="*/ 129369 h 471"/>
              <a:gd name="T46" fmla="*/ 181194 w 479"/>
              <a:gd name="T47" fmla="*/ 144823 h 471"/>
              <a:gd name="T48" fmla="*/ 106585 w 479"/>
              <a:gd name="T49" fmla="*/ 188093 h 471"/>
              <a:gd name="T50" fmla="*/ 19541 w 479"/>
              <a:gd name="T51" fmla="*/ 101994 h 471"/>
              <a:gd name="T52" fmla="*/ 23537 w 479"/>
              <a:gd name="T53" fmla="*/ 74619 h 471"/>
              <a:gd name="T54" fmla="*/ 137672 w 479"/>
              <a:gd name="T55" fmla="*/ 101994 h 471"/>
              <a:gd name="T56" fmla="*/ 137672 w 479"/>
              <a:gd name="T57" fmla="*/ 101994 h 471"/>
              <a:gd name="T58" fmla="*/ 117687 w 479"/>
              <a:gd name="T59" fmla="*/ 94047 h 471"/>
              <a:gd name="T60" fmla="*/ 110137 w 479"/>
              <a:gd name="T61" fmla="*/ 90073 h 471"/>
              <a:gd name="T62" fmla="*/ 94150 w 479"/>
              <a:gd name="T63" fmla="*/ 82567 h 471"/>
              <a:gd name="T64" fmla="*/ 94150 w 479"/>
              <a:gd name="T65" fmla="*/ 82567 h 471"/>
              <a:gd name="T66" fmla="*/ 98147 w 479"/>
              <a:gd name="T67" fmla="*/ 74619 h 471"/>
              <a:gd name="T68" fmla="*/ 106585 w 479"/>
              <a:gd name="T69" fmla="*/ 74619 h 471"/>
              <a:gd name="T70" fmla="*/ 126125 w 479"/>
              <a:gd name="T71" fmla="*/ 78593 h 471"/>
              <a:gd name="T72" fmla="*/ 141669 w 479"/>
              <a:gd name="T73" fmla="*/ 66671 h 471"/>
              <a:gd name="T74" fmla="*/ 114134 w 479"/>
              <a:gd name="T75" fmla="*/ 55192 h 471"/>
              <a:gd name="T76" fmla="*/ 114134 w 479"/>
              <a:gd name="T77" fmla="*/ 39738 h 471"/>
              <a:gd name="T78" fmla="*/ 102144 w 479"/>
              <a:gd name="T79" fmla="*/ 39738 h 471"/>
              <a:gd name="T80" fmla="*/ 102144 w 479"/>
              <a:gd name="T81" fmla="*/ 55192 h 471"/>
              <a:gd name="T82" fmla="*/ 82603 w 479"/>
              <a:gd name="T83" fmla="*/ 63139 h 471"/>
              <a:gd name="T84" fmla="*/ 74609 w 479"/>
              <a:gd name="T85" fmla="*/ 74619 h 471"/>
              <a:gd name="T86" fmla="*/ 35528 w 479"/>
              <a:gd name="T87" fmla="*/ 55192 h 471"/>
              <a:gd name="T88" fmla="*/ 106585 w 479"/>
              <a:gd name="T89" fmla="*/ 16337 h 471"/>
              <a:gd name="T90" fmla="*/ 192740 w 479"/>
              <a:gd name="T91" fmla="*/ 101994 h 471"/>
              <a:gd name="T92" fmla="*/ 188743 w 479"/>
              <a:gd name="T93" fmla="*/ 125395 h 471"/>
              <a:gd name="T94" fmla="*/ 137672 w 479"/>
              <a:gd name="T95" fmla="*/ 101994 h 47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40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53" y="169"/>
                </a:moveTo>
                <a:lnTo>
                  <a:pt x="53" y="169"/>
                </a:lnTo>
                <a:cubicBezTo>
                  <a:pt x="177" y="222"/>
                  <a:pt x="177" y="222"/>
                  <a:pt x="177" y="222"/>
                </a:cubicBezTo>
                <a:cubicBezTo>
                  <a:pt x="212" y="240"/>
                  <a:pt x="212" y="240"/>
                  <a:pt x="212" y="240"/>
                </a:cubicBezTo>
                <a:cubicBezTo>
                  <a:pt x="240" y="257"/>
                  <a:pt x="240" y="257"/>
                  <a:pt x="240" y="257"/>
                </a:cubicBezTo>
                <a:cubicBezTo>
                  <a:pt x="265" y="266"/>
                  <a:pt x="265" y="266"/>
                  <a:pt x="265" y="266"/>
                </a:cubicBezTo>
                <a:lnTo>
                  <a:pt x="274" y="275"/>
                </a:lnTo>
                <a:cubicBezTo>
                  <a:pt x="274" y="284"/>
                  <a:pt x="265" y="293"/>
                  <a:pt x="265" y="293"/>
                </a:cubicBezTo>
                <a:cubicBezTo>
                  <a:pt x="257" y="302"/>
                  <a:pt x="248" y="302"/>
                  <a:pt x="240" y="302"/>
                </a:cubicBezTo>
                <a:cubicBezTo>
                  <a:pt x="221" y="302"/>
                  <a:pt x="203" y="293"/>
                  <a:pt x="186" y="284"/>
                </a:cubicBezTo>
                <a:cubicBezTo>
                  <a:pt x="159" y="311"/>
                  <a:pt x="159" y="311"/>
                  <a:pt x="159" y="311"/>
                </a:cubicBezTo>
                <a:cubicBezTo>
                  <a:pt x="177" y="328"/>
                  <a:pt x="203" y="347"/>
                  <a:pt x="230" y="347"/>
                </a:cubicBezTo>
                <a:cubicBezTo>
                  <a:pt x="230" y="382"/>
                  <a:pt x="230" y="382"/>
                  <a:pt x="230" y="382"/>
                </a:cubicBezTo>
                <a:cubicBezTo>
                  <a:pt x="257" y="382"/>
                  <a:pt x="257" y="382"/>
                  <a:pt x="257" y="382"/>
                </a:cubicBezTo>
                <a:cubicBezTo>
                  <a:pt x="257" y="347"/>
                  <a:pt x="257" y="347"/>
                  <a:pt x="257" y="347"/>
                </a:cubicBezTo>
                <a:cubicBezTo>
                  <a:pt x="274" y="338"/>
                  <a:pt x="284" y="338"/>
                  <a:pt x="301" y="328"/>
                </a:cubicBezTo>
                <a:cubicBezTo>
                  <a:pt x="310" y="319"/>
                  <a:pt x="319" y="302"/>
                  <a:pt x="319" y="293"/>
                </a:cubicBezTo>
                <a:cubicBezTo>
                  <a:pt x="408" y="328"/>
                  <a:pt x="408" y="328"/>
                  <a:pt x="408" y="328"/>
                </a:cubicBezTo>
                <a:cubicBezTo>
                  <a:pt x="372" y="391"/>
                  <a:pt x="310" y="426"/>
                  <a:pt x="240" y="426"/>
                </a:cubicBezTo>
                <a:cubicBezTo>
                  <a:pt x="133" y="426"/>
                  <a:pt x="44" y="347"/>
                  <a:pt x="44" y="231"/>
                </a:cubicBezTo>
                <a:cubicBezTo>
                  <a:pt x="44" y="213"/>
                  <a:pt x="44" y="187"/>
                  <a:pt x="53" y="169"/>
                </a:cubicBezTo>
                <a:close/>
                <a:moveTo>
                  <a:pt x="310" y="231"/>
                </a:moveTo>
                <a:lnTo>
                  <a:pt x="310" y="231"/>
                </a:lnTo>
                <a:cubicBezTo>
                  <a:pt x="265" y="213"/>
                  <a:pt x="265" y="213"/>
                  <a:pt x="265" y="213"/>
                </a:cubicBezTo>
                <a:cubicBezTo>
                  <a:pt x="248" y="204"/>
                  <a:pt x="248" y="204"/>
                  <a:pt x="248" y="204"/>
                </a:cubicBezTo>
                <a:cubicBezTo>
                  <a:pt x="212" y="187"/>
                  <a:pt x="212" y="187"/>
                  <a:pt x="212" y="187"/>
                </a:cubicBezTo>
                <a:cubicBezTo>
                  <a:pt x="212" y="178"/>
                  <a:pt x="221" y="178"/>
                  <a:pt x="221" y="169"/>
                </a:cubicBezTo>
                <a:cubicBezTo>
                  <a:pt x="230" y="169"/>
                  <a:pt x="240" y="169"/>
                  <a:pt x="240" y="169"/>
                </a:cubicBezTo>
                <a:cubicBezTo>
                  <a:pt x="257" y="169"/>
                  <a:pt x="274" y="169"/>
                  <a:pt x="284" y="178"/>
                </a:cubicBezTo>
                <a:cubicBezTo>
                  <a:pt x="319" y="151"/>
                  <a:pt x="319" y="151"/>
                  <a:pt x="319" y="151"/>
                </a:cubicBezTo>
                <a:cubicBezTo>
                  <a:pt x="301" y="134"/>
                  <a:pt x="274" y="125"/>
                  <a:pt x="257" y="125"/>
                </a:cubicBezTo>
                <a:cubicBezTo>
                  <a:pt x="257" y="90"/>
                  <a:pt x="257" y="90"/>
                  <a:pt x="257" y="90"/>
                </a:cubicBezTo>
                <a:cubicBezTo>
                  <a:pt x="230" y="90"/>
                  <a:pt x="230" y="90"/>
                  <a:pt x="230" y="90"/>
                </a:cubicBezTo>
                <a:cubicBezTo>
                  <a:pt x="230" y="125"/>
                  <a:pt x="230" y="125"/>
                  <a:pt x="230" y="125"/>
                </a:cubicBezTo>
                <a:cubicBezTo>
                  <a:pt x="212" y="125"/>
                  <a:pt x="203" y="134"/>
                  <a:pt x="186" y="143"/>
                </a:cubicBezTo>
                <a:cubicBezTo>
                  <a:pt x="177" y="143"/>
                  <a:pt x="168" y="160"/>
                  <a:pt x="168" y="169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106" y="72"/>
                  <a:pt x="168" y="37"/>
                  <a:pt x="240" y="37"/>
                </a:cubicBezTo>
                <a:cubicBezTo>
                  <a:pt x="346" y="37"/>
                  <a:pt x="434" y="125"/>
                  <a:pt x="434" y="231"/>
                </a:cubicBezTo>
                <a:cubicBezTo>
                  <a:pt x="434" y="249"/>
                  <a:pt x="434" y="266"/>
                  <a:pt x="425" y="284"/>
                </a:cubicBezTo>
                <a:lnTo>
                  <a:pt x="310" y="2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7" name="Freeform 111"/>
          <p:cNvSpPr>
            <a:spLocks noChangeArrowheads="1"/>
          </p:cNvSpPr>
          <p:nvPr/>
        </p:nvSpPr>
        <p:spPr bwMode="auto">
          <a:xfrm>
            <a:off x="7291042" y="8454276"/>
            <a:ext cx="579270" cy="570556"/>
          </a:xfrm>
          <a:custGeom>
            <a:avLst/>
            <a:gdLst>
              <a:gd name="T0" fmla="*/ 105569 w 480"/>
              <a:gd name="T1" fmla="*/ 0 h 471"/>
              <a:gd name="T2" fmla="*/ 105569 w 480"/>
              <a:gd name="T3" fmla="*/ 0 h 471"/>
              <a:gd name="T4" fmla="*/ 0 w 480"/>
              <a:gd name="T5" fmla="*/ 101994 h 471"/>
              <a:gd name="T6" fmla="*/ 105569 w 480"/>
              <a:gd name="T7" fmla="*/ 207520 h 471"/>
              <a:gd name="T8" fmla="*/ 210698 w 480"/>
              <a:gd name="T9" fmla="*/ 101994 h 471"/>
              <a:gd name="T10" fmla="*/ 105569 w 480"/>
              <a:gd name="T11" fmla="*/ 0 h 471"/>
              <a:gd name="T12" fmla="*/ 23313 w 480"/>
              <a:gd name="T13" fmla="*/ 74619 h 471"/>
              <a:gd name="T14" fmla="*/ 23313 w 480"/>
              <a:gd name="T15" fmla="*/ 74619 h 471"/>
              <a:gd name="T16" fmla="*/ 50585 w 480"/>
              <a:gd name="T17" fmla="*/ 86540 h 471"/>
              <a:gd name="T18" fmla="*/ 50585 w 480"/>
              <a:gd name="T19" fmla="*/ 86540 h 471"/>
              <a:gd name="T20" fmla="*/ 50585 w 480"/>
              <a:gd name="T21" fmla="*/ 101994 h 471"/>
              <a:gd name="T22" fmla="*/ 58943 w 480"/>
              <a:gd name="T23" fmla="*/ 101994 h 471"/>
              <a:gd name="T24" fmla="*/ 58943 w 480"/>
              <a:gd name="T25" fmla="*/ 105968 h 471"/>
              <a:gd name="T26" fmla="*/ 58943 w 480"/>
              <a:gd name="T27" fmla="*/ 109942 h 471"/>
              <a:gd name="T28" fmla="*/ 50585 w 480"/>
              <a:gd name="T29" fmla="*/ 109942 h 471"/>
              <a:gd name="T30" fmla="*/ 50585 w 480"/>
              <a:gd name="T31" fmla="*/ 121422 h 471"/>
              <a:gd name="T32" fmla="*/ 62462 w 480"/>
              <a:gd name="T33" fmla="*/ 121422 h 471"/>
              <a:gd name="T34" fmla="*/ 70379 w 480"/>
              <a:gd name="T35" fmla="*/ 144823 h 471"/>
              <a:gd name="T36" fmla="*/ 113487 w 480"/>
              <a:gd name="T37" fmla="*/ 164692 h 471"/>
              <a:gd name="T38" fmla="*/ 140319 w 480"/>
              <a:gd name="T39" fmla="*/ 156744 h 471"/>
              <a:gd name="T40" fmla="*/ 136800 w 480"/>
              <a:gd name="T41" fmla="*/ 137317 h 471"/>
              <a:gd name="T42" fmla="*/ 117006 w 480"/>
              <a:gd name="T43" fmla="*/ 140849 h 471"/>
              <a:gd name="T44" fmla="*/ 93692 w 480"/>
              <a:gd name="T45" fmla="*/ 133343 h 471"/>
              <a:gd name="T46" fmla="*/ 90174 w 480"/>
              <a:gd name="T47" fmla="*/ 121422 h 471"/>
              <a:gd name="T48" fmla="*/ 124923 w 480"/>
              <a:gd name="T49" fmla="*/ 121422 h 471"/>
              <a:gd name="T50" fmla="*/ 179467 w 480"/>
              <a:gd name="T51" fmla="*/ 144823 h 471"/>
              <a:gd name="T52" fmla="*/ 105569 w 480"/>
              <a:gd name="T53" fmla="*/ 188093 h 471"/>
              <a:gd name="T54" fmla="*/ 19794 w 480"/>
              <a:gd name="T55" fmla="*/ 101994 h 471"/>
              <a:gd name="T56" fmla="*/ 23313 w 480"/>
              <a:gd name="T57" fmla="*/ 74619 h 471"/>
              <a:gd name="T58" fmla="*/ 132841 w 480"/>
              <a:gd name="T59" fmla="*/ 101994 h 471"/>
              <a:gd name="T60" fmla="*/ 132841 w 480"/>
              <a:gd name="T61" fmla="*/ 101994 h 471"/>
              <a:gd name="T62" fmla="*/ 132841 w 480"/>
              <a:gd name="T63" fmla="*/ 101994 h 471"/>
              <a:gd name="T64" fmla="*/ 132841 w 480"/>
              <a:gd name="T65" fmla="*/ 86540 h 471"/>
              <a:gd name="T66" fmla="*/ 101610 w 480"/>
              <a:gd name="T67" fmla="*/ 86540 h 471"/>
              <a:gd name="T68" fmla="*/ 90174 w 480"/>
              <a:gd name="T69" fmla="*/ 82567 h 471"/>
              <a:gd name="T70" fmla="*/ 93692 w 480"/>
              <a:gd name="T71" fmla="*/ 74619 h 471"/>
              <a:gd name="T72" fmla="*/ 117006 w 480"/>
              <a:gd name="T73" fmla="*/ 66671 h 471"/>
              <a:gd name="T74" fmla="*/ 136800 w 480"/>
              <a:gd name="T75" fmla="*/ 70645 h 471"/>
              <a:gd name="T76" fmla="*/ 140319 w 480"/>
              <a:gd name="T77" fmla="*/ 51218 h 471"/>
              <a:gd name="T78" fmla="*/ 113487 w 480"/>
              <a:gd name="T79" fmla="*/ 47244 h 471"/>
              <a:gd name="T80" fmla="*/ 74338 w 480"/>
              <a:gd name="T81" fmla="*/ 63139 h 471"/>
              <a:gd name="T82" fmla="*/ 66420 w 480"/>
              <a:gd name="T83" fmla="*/ 70645 h 471"/>
              <a:gd name="T84" fmla="*/ 35190 w 480"/>
              <a:gd name="T85" fmla="*/ 55192 h 471"/>
              <a:gd name="T86" fmla="*/ 105569 w 480"/>
              <a:gd name="T87" fmla="*/ 16337 h 471"/>
              <a:gd name="T88" fmla="*/ 190904 w 480"/>
              <a:gd name="T89" fmla="*/ 101994 h 471"/>
              <a:gd name="T90" fmla="*/ 186945 w 480"/>
              <a:gd name="T91" fmla="*/ 125395 h 471"/>
              <a:gd name="T92" fmla="*/ 132841 w 480"/>
              <a:gd name="T93" fmla="*/ 101994 h 471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480" h="471">
                <a:moveTo>
                  <a:pt x="240" y="0"/>
                </a:moveTo>
                <a:lnTo>
                  <a:pt x="240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40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40" y="0"/>
                </a:cubicBezTo>
                <a:close/>
                <a:moveTo>
                  <a:pt x="53" y="169"/>
                </a:moveTo>
                <a:lnTo>
                  <a:pt x="53" y="169"/>
                </a:lnTo>
                <a:cubicBezTo>
                  <a:pt x="115" y="196"/>
                  <a:pt x="115" y="196"/>
                  <a:pt x="115" y="196"/>
                </a:cubicBezTo>
                <a:cubicBezTo>
                  <a:pt x="115" y="231"/>
                  <a:pt x="115" y="231"/>
                  <a:pt x="115" y="231"/>
                </a:cubicBezTo>
                <a:cubicBezTo>
                  <a:pt x="134" y="231"/>
                  <a:pt x="134" y="231"/>
                  <a:pt x="134" y="231"/>
                </a:cubicBezTo>
                <a:cubicBezTo>
                  <a:pt x="134" y="231"/>
                  <a:pt x="134" y="231"/>
                  <a:pt x="134" y="240"/>
                </a:cubicBezTo>
                <a:cubicBezTo>
                  <a:pt x="134" y="249"/>
                  <a:pt x="134" y="249"/>
                  <a:pt x="134" y="249"/>
                </a:cubicBezTo>
                <a:cubicBezTo>
                  <a:pt x="115" y="249"/>
                  <a:pt x="115" y="249"/>
                  <a:pt x="115" y="249"/>
                </a:cubicBezTo>
                <a:cubicBezTo>
                  <a:pt x="115" y="275"/>
                  <a:pt x="115" y="275"/>
                  <a:pt x="115" y="275"/>
                </a:cubicBezTo>
                <a:cubicBezTo>
                  <a:pt x="142" y="275"/>
                  <a:pt x="142" y="275"/>
                  <a:pt x="142" y="275"/>
                </a:cubicBezTo>
                <a:cubicBezTo>
                  <a:pt x="142" y="293"/>
                  <a:pt x="151" y="311"/>
                  <a:pt x="160" y="328"/>
                </a:cubicBezTo>
                <a:cubicBezTo>
                  <a:pt x="187" y="355"/>
                  <a:pt x="222" y="373"/>
                  <a:pt x="258" y="373"/>
                </a:cubicBezTo>
                <a:cubicBezTo>
                  <a:pt x="284" y="373"/>
                  <a:pt x="311" y="364"/>
                  <a:pt x="319" y="355"/>
                </a:cubicBezTo>
                <a:cubicBezTo>
                  <a:pt x="311" y="311"/>
                  <a:pt x="311" y="311"/>
                  <a:pt x="311" y="311"/>
                </a:cubicBezTo>
                <a:cubicBezTo>
                  <a:pt x="302" y="319"/>
                  <a:pt x="284" y="319"/>
                  <a:pt x="266" y="319"/>
                </a:cubicBezTo>
                <a:cubicBezTo>
                  <a:pt x="249" y="319"/>
                  <a:pt x="231" y="319"/>
                  <a:pt x="213" y="302"/>
                </a:cubicBezTo>
                <a:cubicBezTo>
                  <a:pt x="205" y="293"/>
                  <a:pt x="205" y="284"/>
                  <a:pt x="205" y="275"/>
                </a:cubicBezTo>
                <a:cubicBezTo>
                  <a:pt x="284" y="275"/>
                  <a:pt x="284" y="275"/>
                  <a:pt x="284" y="275"/>
                </a:cubicBezTo>
                <a:cubicBezTo>
                  <a:pt x="408" y="328"/>
                  <a:pt x="408" y="328"/>
                  <a:pt x="408" y="328"/>
                </a:cubicBezTo>
                <a:cubicBezTo>
                  <a:pt x="372" y="391"/>
                  <a:pt x="311" y="426"/>
                  <a:pt x="240" y="426"/>
                </a:cubicBezTo>
                <a:cubicBezTo>
                  <a:pt x="134" y="426"/>
                  <a:pt x="45" y="347"/>
                  <a:pt x="45" y="231"/>
                </a:cubicBezTo>
                <a:cubicBezTo>
                  <a:pt x="45" y="213"/>
                  <a:pt x="45" y="196"/>
                  <a:pt x="53" y="169"/>
                </a:cubicBezTo>
                <a:close/>
                <a:moveTo>
                  <a:pt x="302" y="231"/>
                </a:moveTo>
                <a:lnTo>
                  <a:pt x="302" y="231"/>
                </a:lnTo>
                <a:cubicBezTo>
                  <a:pt x="302" y="196"/>
                  <a:pt x="302" y="196"/>
                  <a:pt x="302" y="196"/>
                </a:cubicBezTo>
                <a:cubicBezTo>
                  <a:pt x="231" y="196"/>
                  <a:pt x="231" y="196"/>
                  <a:pt x="231" y="196"/>
                </a:cubicBezTo>
                <a:cubicBezTo>
                  <a:pt x="205" y="187"/>
                  <a:pt x="205" y="187"/>
                  <a:pt x="205" y="187"/>
                </a:cubicBezTo>
                <a:cubicBezTo>
                  <a:pt x="213" y="178"/>
                  <a:pt x="213" y="178"/>
                  <a:pt x="213" y="169"/>
                </a:cubicBezTo>
                <a:cubicBezTo>
                  <a:pt x="231" y="160"/>
                  <a:pt x="249" y="151"/>
                  <a:pt x="266" y="151"/>
                </a:cubicBezTo>
                <a:cubicBezTo>
                  <a:pt x="284" y="151"/>
                  <a:pt x="302" y="160"/>
                  <a:pt x="311" y="160"/>
                </a:cubicBezTo>
                <a:cubicBezTo>
                  <a:pt x="319" y="116"/>
                  <a:pt x="319" y="116"/>
                  <a:pt x="319" y="116"/>
                </a:cubicBezTo>
                <a:cubicBezTo>
                  <a:pt x="302" y="107"/>
                  <a:pt x="284" y="107"/>
                  <a:pt x="258" y="107"/>
                </a:cubicBezTo>
                <a:cubicBezTo>
                  <a:pt x="222" y="107"/>
                  <a:pt x="187" y="116"/>
                  <a:pt x="169" y="143"/>
                </a:cubicBezTo>
                <a:cubicBezTo>
                  <a:pt x="160" y="151"/>
                  <a:pt x="160" y="160"/>
                  <a:pt x="151" y="160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107" y="72"/>
                  <a:pt x="169" y="37"/>
                  <a:pt x="240" y="37"/>
                </a:cubicBezTo>
                <a:cubicBezTo>
                  <a:pt x="346" y="37"/>
                  <a:pt x="434" y="125"/>
                  <a:pt x="434" y="231"/>
                </a:cubicBezTo>
                <a:cubicBezTo>
                  <a:pt x="434" y="249"/>
                  <a:pt x="434" y="266"/>
                  <a:pt x="425" y="284"/>
                </a:cubicBezTo>
                <a:lnTo>
                  <a:pt x="302" y="2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8" name="Freeform 112"/>
          <p:cNvSpPr>
            <a:spLocks noChangeArrowheads="1"/>
          </p:cNvSpPr>
          <p:nvPr/>
        </p:nvSpPr>
        <p:spPr bwMode="auto">
          <a:xfrm>
            <a:off x="8488779" y="8454276"/>
            <a:ext cx="583624" cy="570556"/>
          </a:xfrm>
          <a:custGeom>
            <a:avLst/>
            <a:gdLst>
              <a:gd name="T0" fmla="*/ 105919 w 480"/>
              <a:gd name="T1" fmla="*/ 0 h 471"/>
              <a:gd name="T2" fmla="*/ 105919 w 480"/>
              <a:gd name="T3" fmla="*/ 0 h 471"/>
              <a:gd name="T4" fmla="*/ 0 w 480"/>
              <a:gd name="T5" fmla="*/ 101994 h 471"/>
              <a:gd name="T6" fmla="*/ 105919 w 480"/>
              <a:gd name="T7" fmla="*/ 207520 h 471"/>
              <a:gd name="T8" fmla="*/ 212282 w 480"/>
              <a:gd name="T9" fmla="*/ 101994 h 471"/>
              <a:gd name="T10" fmla="*/ 105919 w 480"/>
              <a:gd name="T11" fmla="*/ 0 h 471"/>
              <a:gd name="T12" fmla="*/ 23488 w 480"/>
              <a:gd name="T13" fmla="*/ 78593 h 471"/>
              <a:gd name="T14" fmla="*/ 23488 w 480"/>
              <a:gd name="T15" fmla="*/ 78593 h 471"/>
              <a:gd name="T16" fmla="*/ 78442 w 480"/>
              <a:gd name="T17" fmla="*/ 101994 h 471"/>
              <a:gd name="T18" fmla="*/ 66920 w 480"/>
              <a:gd name="T19" fmla="*/ 101994 h 471"/>
              <a:gd name="T20" fmla="*/ 66920 w 480"/>
              <a:gd name="T21" fmla="*/ 117448 h 471"/>
              <a:gd name="T22" fmla="*/ 90408 w 480"/>
              <a:gd name="T23" fmla="*/ 117448 h 471"/>
              <a:gd name="T24" fmla="*/ 94397 w 480"/>
              <a:gd name="T25" fmla="*/ 121422 h 471"/>
              <a:gd name="T26" fmla="*/ 94397 w 480"/>
              <a:gd name="T27" fmla="*/ 129369 h 471"/>
              <a:gd name="T28" fmla="*/ 66920 w 480"/>
              <a:gd name="T29" fmla="*/ 129369 h 471"/>
              <a:gd name="T30" fmla="*/ 66920 w 480"/>
              <a:gd name="T31" fmla="*/ 149238 h 471"/>
              <a:gd name="T32" fmla="*/ 94397 w 480"/>
              <a:gd name="T33" fmla="*/ 149238 h 471"/>
              <a:gd name="T34" fmla="*/ 94397 w 480"/>
              <a:gd name="T35" fmla="*/ 172639 h 471"/>
              <a:gd name="T36" fmla="*/ 117885 w 480"/>
              <a:gd name="T37" fmla="*/ 172639 h 471"/>
              <a:gd name="T38" fmla="*/ 117885 w 480"/>
              <a:gd name="T39" fmla="*/ 149238 h 471"/>
              <a:gd name="T40" fmla="*/ 145362 w 480"/>
              <a:gd name="T41" fmla="*/ 149238 h 471"/>
              <a:gd name="T42" fmla="*/ 145362 w 480"/>
              <a:gd name="T43" fmla="*/ 133343 h 471"/>
              <a:gd name="T44" fmla="*/ 180373 w 480"/>
              <a:gd name="T45" fmla="*/ 149238 h 471"/>
              <a:gd name="T46" fmla="*/ 105919 w 480"/>
              <a:gd name="T47" fmla="*/ 188093 h 471"/>
              <a:gd name="T48" fmla="*/ 19500 w 480"/>
              <a:gd name="T49" fmla="*/ 101994 h 471"/>
              <a:gd name="T50" fmla="*/ 23488 w 480"/>
              <a:gd name="T51" fmla="*/ 78593 h 471"/>
              <a:gd name="T52" fmla="*/ 117885 w 480"/>
              <a:gd name="T53" fmla="*/ 129369 h 471"/>
              <a:gd name="T54" fmla="*/ 117885 w 480"/>
              <a:gd name="T55" fmla="*/ 129369 h 471"/>
              <a:gd name="T56" fmla="*/ 117885 w 480"/>
              <a:gd name="T57" fmla="*/ 121422 h 471"/>
              <a:gd name="T58" fmla="*/ 121431 w 480"/>
              <a:gd name="T59" fmla="*/ 121422 h 471"/>
              <a:gd name="T60" fmla="*/ 141373 w 480"/>
              <a:gd name="T61" fmla="*/ 129369 h 471"/>
              <a:gd name="T62" fmla="*/ 117885 w 480"/>
              <a:gd name="T63" fmla="*/ 129369 h 471"/>
              <a:gd name="T64" fmla="*/ 145362 w 480"/>
              <a:gd name="T65" fmla="*/ 109942 h 471"/>
              <a:gd name="T66" fmla="*/ 145362 w 480"/>
              <a:gd name="T67" fmla="*/ 109942 h 471"/>
              <a:gd name="T68" fmla="*/ 145362 w 480"/>
              <a:gd name="T69" fmla="*/ 101994 h 471"/>
              <a:gd name="T70" fmla="*/ 129408 w 480"/>
              <a:gd name="T71" fmla="*/ 101994 h 471"/>
              <a:gd name="T72" fmla="*/ 156885 w 480"/>
              <a:gd name="T73" fmla="*/ 51218 h 471"/>
              <a:gd name="T74" fmla="*/ 129408 w 480"/>
              <a:gd name="T75" fmla="*/ 51218 h 471"/>
              <a:gd name="T76" fmla="*/ 109908 w 480"/>
              <a:gd name="T77" fmla="*/ 94047 h 471"/>
              <a:gd name="T78" fmla="*/ 101931 w 480"/>
              <a:gd name="T79" fmla="*/ 90073 h 471"/>
              <a:gd name="T80" fmla="*/ 82431 w 480"/>
              <a:gd name="T81" fmla="*/ 51218 h 471"/>
              <a:gd name="T82" fmla="*/ 54511 w 480"/>
              <a:gd name="T83" fmla="*/ 51218 h 471"/>
              <a:gd name="T84" fmla="*/ 66920 w 480"/>
              <a:gd name="T85" fmla="*/ 74619 h 471"/>
              <a:gd name="T86" fmla="*/ 31022 w 480"/>
              <a:gd name="T87" fmla="*/ 59165 h 471"/>
              <a:gd name="T88" fmla="*/ 105919 w 480"/>
              <a:gd name="T89" fmla="*/ 16337 h 471"/>
              <a:gd name="T90" fmla="*/ 192339 w 480"/>
              <a:gd name="T91" fmla="*/ 101994 h 471"/>
              <a:gd name="T92" fmla="*/ 188793 w 480"/>
              <a:gd name="T93" fmla="*/ 129369 h 471"/>
              <a:gd name="T94" fmla="*/ 145362 w 480"/>
              <a:gd name="T95" fmla="*/ 109942 h 471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480" h="471"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53" y="178"/>
                </a:moveTo>
                <a:lnTo>
                  <a:pt x="53" y="178"/>
                </a:lnTo>
                <a:cubicBezTo>
                  <a:pt x="177" y="231"/>
                  <a:pt x="177" y="231"/>
                  <a:pt x="177" y="231"/>
                </a:cubicBezTo>
                <a:cubicBezTo>
                  <a:pt x="151" y="231"/>
                  <a:pt x="151" y="231"/>
                  <a:pt x="151" y="231"/>
                </a:cubicBezTo>
                <a:cubicBezTo>
                  <a:pt x="151" y="266"/>
                  <a:pt x="151" y="266"/>
                  <a:pt x="151" y="266"/>
                </a:cubicBezTo>
                <a:cubicBezTo>
                  <a:pt x="204" y="266"/>
                  <a:pt x="204" y="266"/>
                  <a:pt x="204" y="266"/>
                </a:cubicBezTo>
                <a:cubicBezTo>
                  <a:pt x="213" y="275"/>
                  <a:pt x="213" y="275"/>
                  <a:pt x="213" y="275"/>
                </a:cubicBezTo>
                <a:cubicBezTo>
                  <a:pt x="213" y="293"/>
                  <a:pt x="213" y="293"/>
                  <a:pt x="213" y="293"/>
                </a:cubicBezTo>
                <a:cubicBezTo>
                  <a:pt x="151" y="293"/>
                  <a:pt x="151" y="293"/>
                  <a:pt x="151" y="293"/>
                </a:cubicBezTo>
                <a:cubicBezTo>
                  <a:pt x="151" y="338"/>
                  <a:pt x="151" y="338"/>
                  <a:pt x="151" y="338"/>
                </a:cubicBezTo>
                <a:cubicBezTo>
                  <a:pt x="213" y="338"/>
                  <a:pt x="213" y="338"/>
                  <a:pt x="213" y="338"/>
                </a:cubicBezTo>
                <a:cubicBezTo>
                  <a:pt x="213" y="391"/>
                  <a:pt x="213" y="391"/>
                  <a:pt x="213" y="391"/>
                </a:cubicBezTo>
                <a:cubicBezTo>
                  <a:pt x="266" y="391"/>
                  <a:pt x="266" y="391"/>
                  <a:pt x="266" y="391"/>
                </a:cubicBezTo>
                <a:cubicBezTo>
                  <a:pt x="266" y="338"/>
                  <a:pt x="266" y="338"/>
                  <a:pt x="266" y="338"/>
                </a:cubicBezTo>
                <a:cubicBezTo>
                  <a:pt x="328" y="338"/>
                  <a:pt x="328" y="338"/>
                  <a:pt x="328" y="338"/>
                </a:cubicBezTo>
                <a:cubicBezTo>
                  <a:pt x="328" y="302"/>
                  <a:pt x="328" y="302"/>
                  <a:pt x="328" y="302"/>
                </a:cubicBezTo>
                <a:cubicBezTo>
                  <a:pt x="407" y="338"/>
                  <a:pt x="407" y="338"/>
                  <a:pt x="407" y="338"/>
                </a:cubicBezTo>
                <a:cubicBezTo>
                  <a:pt x="372" y="391"/>
                  <a:pt x="310" y="426"/>
                  <a:pt x="239" y="426"/>
                </a:cubicBezTo>
                <a:cubicBezTo>
                  <a:pt x="133" y="426"/>
                  <a:pt x="44" y="347"/>
                  <a:pt x="44" y="231"/>
                </a:cubicBezTo>
                <a:cubicBezTo>
                  <a:pt x="44" y="213"/>
                  <a:pt x="44" y="196"/>
                  <a:pt x="53" y="178"/>
                </a:cubicBezTo>
                <a:close/>
                <a:moveTo>
                  <a:pt x="266" y="293"/>
                </a:moveTo>
                <a:lnTo>
                  <a:pt x="266" y="293"/>
                </a:lnTo>
                <a:cubicBezTo>
                  <a:pt x="266" y="275"/>
                  <a:pt x="266" y="275"/>
                  <a:pt x="266" y="275"/>
                </a:cubicBezTo>
                <a:cubicBezTo>
                  <a:pt x="274" y="275"/>
                  <a:pt x="274" y="275"/>
                  <a:pt x="274" y="275"/>
                </a:cubicBezTo>
                <a:cubicBezTo>
                  <a:pt x="319" y="293"/>
                  <a:pt x="319" y="293"/>
                  <a:pt x="319" y="293"/>
                </a:cubicBezTo>
                <a:lnTo>
                  <a:pt x="266" y="293"/>
                </a:lnTo>
                <a:close/>
                <a:moveTo>
                  <a:pt x="328" y="249"/>
                </a:moveTo>
                <a:lnTo>
                  <a:pt x="328" y="249"/>
                </a:lnTo>
                <a:cubicBezTo>
                  <a:pt x="328" y="231"/>
                  <a:pt x="328" y="231"/>
                  <a:pt x="328" y="231"/>
                </a:cubicBezTo>
                <a:cubicBezTo>
                  <a:pt x="292" y="231"/>
                  <a:pt x="292" y="231"/>
                  <a:pt x="292" y="231"/>
                </a:cubicBezTo>
                <a:cubicBezTo>
                  <a:pt x="354" y="116"/>
                  <a:pt x="354" y="116"/>
                  <a:pt x="354" y="116"/>
                </a:cubicBezTo>
                <a:cubicBezTo>
                  <a:pt x="292" y="116"/>
                  <a:pt x="292" y="116"/>
                  <a:pt x="292" y="116"/>
                </a:cubicBezTo>
                <a:cubicBezTo>
                  <a:pt x="248" y="213"/>
                  <a:pt x="248" y="213"/>
                  <a:pt x="248" y="213"/>
                </a:cubicBezTo>
                <a:cubicBezTo>
                  <a:pt x="230" y="204"/>
                  <a:pt x="230" y="204"/>
                  <a:pt x="230" y="204"/>
                </a:cubicBezTo>
                <a:cubicBezTo>
                  <a:pt x="186" y="116"/>
                  <a:pt x="186" y="116"/>
                  <a:pt x="186" y="116"/>
                </a:cubicBezTo>
                <a:cubicBezTo>
                  <a:pt x="123" y="116"/>
                  <a:pt x="123" y="116"/>
                  <a:pt x="123" y="116"/>
                </a:cubicBezTo>
                <a:cubicBezTo>
                  <a:pt x="151" y="169"/>
                  <a:pt x="151" y="169"/>
                  <a:pt x="151" y="169"/>
                </a:cubicBezTo>
                <a:cubicBezTo>
                  <a:pt x="70" y="134"/>
                  <a:pt x="70" y="134"/>
                  <a:pt x="70" y="134"/>
                </a:cubicBezTo>
                <a:cubicBezTo>
                  <a:pt x="107" y="81"/>
                  <a:pt x="168" y="37"/>
                  <a:pt x="239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257"/>
                  <a:pt x="434" y="275"/>
                  <a:pt x="426" y="293"/>
                </a:cubicBezTo>
                <a:lnTo>
                  <a:pt x="328" y="2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69" name="Freeform 113"/>
          <p:cNvSpPr>
            <a:spLocks noChangeArrowheads="1"/>
          </p:cNvSpPr>
          <p:nvPr/>
        </p:nvSpPr>
        <p:spPr bwMode="auto">
          <a:xfrm>
            <a:off x="9690871" y="8454276"/>
            <a:ext cx="579268" cy="570556"/>
          </a:xfrm>
          <a:custGeom>
            <a:avLst/>
            <a:gdLst>
              <a:gd name="T0" fmla="*/ 105129 w 480"/>
              <a:gd name="T1" fmla="*/ 47244 h 471"/>
              <a:gd name="T2" fmla="*/ 105129 w 480"/>
              <a:gd name="T3" fmla="*/ 47244 h 471"/>
              <a:gd name="T4" fmla="*/ 74338 w 480"/>
              <a:gd name="T5" fmla="*/ 59165 h 471"/>
              <a:gd name="T6" fmla="*/ 58503 w 480"/>
              <a:gd name="T7" fmla="*/ 90073 h 471"/>
              <a:gd name="T8" fmla="*/ 51025 w 480"/>
              <a:gd name="T9" fmla="*/ 90073 h 471"/>
              <a:gd name="T10" fmla="*/ 70379 w 480"/>
              <a:gd name="T11" fmla="*/ 109942 h 471"/>
              <a:gd name="T12" fmla="*/ 93692 w 480"/>
              <a:gd name="T13" fmla="*/ 90073 h 471"/>
              <a:gd name="T14" fmla="*/ 85774 w 480"/>
              <a:gd name="T15" fmla="*/ 90073 h 471"/>
              <a:gd name="T16" fmla="*/ 109087 w 480"/>
              <a:gd name="T17" fmla="*/ 70645 h 471"/>
              <a:gd name="T18" fmla="*/ 124923 w 480"/>
              <a:gd name="T19" fmla="*/ 78593 h 471"/>
              <a:gd name="T20" fmla="*/ 132400 w 480"/>
              <a:gd name="T21" fmla="*/ 105968 h 471"/>
              <a:gd name="T22" fmla="*/ 124923 w 480"/>
              <a:gd name="T23" fmla="*/ 129369 h 471"/>
              <a:gd name="T24" fmla="*/ 109087 w 480"/>
              <a:gd name="T25" fmla="*/ 140849 h 471"/>
              <a:gd name="T26" fmla="*/ 85774 w 480"/>
              <a:gd name="T27" fmla="*/ 121422 h 471"/>
              <a:gd name="T28" fmla="*/ 58503 w 480"/>
              <a:gd name="T29" fmla="*/ 121422 h 471"/>
              <a:gd name="T30" fmla="*/ 74338 w 480"/>
              <a:gd name="T31" fmla="*/ 149238 h 471"/>
              <a:gd name="T32" fmla="*/ 105129 w 480"/>
              <a:gd name="T33" fmla="*/ 160718 h 471"/>
              <a:gd name="T34" fmla="*/ 144277 w 480"/>
              <a:gd name="T35" fmla="*/ 144823 h 471"/>
              <a:gd name="T36" fmla="*/ 160112 w 480"/>
              <a:gd name="T37" fmla="*/ 105968 h 471"/>
              <a:gd name="T38" fmla="*/ 144277 w 480"/>
              <a:gd name="T39" fmla="*/ 63139 h 471"/>
              <a:gd name="T40" fmla="*/ 105129 w 480"/>
              <a:gd name="T41" fmla="*/ 47244 h 471"/>
              <a:gd name="T42" fmla="*/ 105129 w 480"/>
              <a:gd name="T43" fmla="*/ 0 h 471"/>
              <a:gd name="T44" fmla="*/ 105129 w 480"/>
              <a:gd name="T45" fmla="*/ 0 h 471"/>
              <a:gd name="T46" fmla="*/ 0 w 480"/>
              <a:gd name="T47" fmla="*/ 101994 h 471"/>
              <a:gd name="T48" fmla="*/ 105129 w 480"/>
              <a:gd name="T49" fmla="*/ 207520 h 471"/>
              <a:gd name="T50" fmla="*/ 210697 w 480"/>
              <a:gd name="T51" fmla="*/ 101994 h 471"/>
              <a:gd name="T52" fmla="*/ 105129 w 480"/>
              <a:gd name="T53" fmla="*/ 0 h 471"/>
              <a:gd name="T54" fmla="*/ 105129 w 480"/>
              <a:gd name="T55" fmla="*/ 188093 h 471"/>
              <a:gd name="T56" fmla="*/ 105129 w 480"/>
              <a:gd name="T57" fmla="*/ 188093 h 471"/>
              <a:gd name="T58" fmla="*/ 19794 w 480"/>
              <a:gd name="T59" fmla="*/ 101994 h 471"/>
              <a:gd name="T60" fmla="*/ 105129 w 480"/>
              <a:gd name="T61" fmla="*/ 16337 h 471"/>
              <a:gd name="T62" fmla="*/ 191343 w 480"/>
              <a:gd name="T63" fmla="*/ 101994 h 471"/>
              <a:gd name="T64" fmla="*/ 105129 w 480"/>
              <a:gd name="T65" fmla="*/ 188093 h 471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480" h="471">
                <a:moveTo>
                  <a:pt x="239" y="107"/>
                </a:moveTo>
                <a:lnTo>
                  <a:pt x="239" y="107"/>
                </a:lnTo>
                <a:cubicBezTo>
                  <a:pt x="213" y="107"/>
                  <a:pt x="186" y="116"/>
                  <a:pt x="169" y="134"/>
                </a:cubicBezTo>
                <a:cubicBezTo>
                  <a:pt x="151" y="151"/>
                  <a:pt x="142" y="169"/>
                  <a:pt x="133" y="204"/>
                </a:cubicBezTo>
                <a:cubicBezTo>
                  <a:pt x="116" y="204"/>
                  <a:pt x="116" y="204"/>
                  <a:pt x="116" y="204"/>
                </a:cubicBezTo>
                <a:cubicBezTo>
                  <a:pt x="160" y="249"/>
                  <a:pt x="160" y="249"/>
                  <a:pt x="160" y="249"/>
                </a:cubicBezTo>
                <a:cubicBezTo>
                  <a:pt x="213" y="204"/>
                  <a:pt x="213" y="204"/>
                  <a:pt x="213" y="204"/>
                </a:cubicBezTo>
                <a:cubicBezTo>
                  <a:pt x="195" y="204"/>
                  <a:pt x="195" y="204"/>
                  <a:pt x="195" y="204"/>
                </a:cubicBezTo>
                <a:cubicBezTo>
                  <a:pt x="195" y="169"/>
                  <a:pt x="213" y="160"/>
                  <a:pt x="248" y="160"/>
                </a:cubicBezTo>
                <a:cubicBezTo>
                  <a:pt x="266" y="160"/>
                  <a:pt x="275" y="169"/>
                  <a:pt x="284" y="178"/>
                </a:cubicBezTo>
                <a:cubicBezTo>
                  <a:pt x="292" y="196"/>
                  <a:pt x="301" y="213"/>
                  <a:pt x="301" y="240"/>
                </a:cubicBezTo>
                <a:cubicBezTo>
                  <a:pt x="301" y="257"/>
                  <a:pt x="292" y="275"/>
                  <a:pt x="284" y="293"/>
                </a:cubicBezTo>
                <a:cubicBezTo>
                  <a:pt x="275" y="311"/>
                  <a:pt x="257" y="319"/>
                  <a:pt x="248" y="319"/>
                </a:cubicBezTo>
                <a:cubicBezTo>
                  <a:pt x="213" y="319"/>
                  <a:pt x="195" y="302"/>
                  <a:pt x="195" y="275"/>
                </a:cubicBezTo>
                <a:cubicBezTo>
                  <a:pt x="133" y="275"/>
                  <a:pt x="133" y="275"/>
                  <a:pt x="133" y="275"/>
                </a:cubicBezTo>
                <a:cubicBezTo>
                  <a:pt x="133" y="302"/>
                  <a:pt x="151" y="328"/>
                  <a:pt x="169" y="338"/>
                </a:cubicBezTo>
                <a:cubicBezTo>
                  <a:pt x="186" y="355"/>
                  <a:pt x="213" y="364"/>
                  <a:pt x="239" y="364"/>
                </a:cubicBezTo>
                <a:cubicBezTo>
                  <a:pt x="275" y="364"/>
                  <a:pt x="301" y="355"/>
                  <a:pt x="328" y="328"/>
                </a:cubicBezTo>
                <a:cubicBezTo>
                  <a:pt x="346" y="302"/>
                  <a:pt x="364" y="275"/>
                  <a:pt x="364" y="240"/>
                </a:cubicBezTo>
                <a:cubicBezTo>
                  <a:pt x="364" y="204"/>
                  <a:pt x="346" y="169"/>
                  <a:pt x="328" y="143"/>
                </a:cubicBezTo>
                <a:cubicBezTo>
                  <a:pt x="301" y="125"/>
                  <a:pt x="275" y="107"/>
                  <a:pt x="239" y="107"/>
                </a:cubicBezTo>
                <a:close/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3" y="426"/>
                  <a:pt x="45" y="347"/>
                  <a:pt x="45" y="231"/>
                </a:cubicBezTo>
                <a:cubicBezTo>
                  <a:pt x="45" y="125"/>
                  <a:pt x="133" y="37"/>
                  <a:pt x="239" y="37"/>
                </a:cubicBezTo>
                <a:cubicBezTo>
                  <a:pt x="346" y="37"/>
                  <a:pt x="435" y="125"/>
                  <a:pt x="435" y="231"/>
                </a:cubicBezTo>
                <a:cubicBezTo>
                  <a:pt x="435" y="347"/>
                  <a:pt x="346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0" name="Freeform 114"/>
          <p:cNvSpPr>
            <a:spLocks noChangeArrowheads="1"/>
          </p:cNvSpPr>
          <p:nvPr/>
        </p:nvSpPr>
        <p:spPr bwMode="auto">
          <a:xfrm>
            <a:off x="10897318" y="8454276"/>
            <a:ext cx="579270" cy="570556"/>
          </a:xfrm>
          <a:custGeom>
            <a:avLst/>
            <a:gdLst>
              <a:gd name="T0" fmla="*/ 66118 w 479"/>
              <a:gd name="T1" fmla="*/ 98020 h 471"/>
              <a:gd name="T2" fmla="*/ 66118 w 479"/>
              <a:gd name="T3" fmla="*/ 98020 h 471"/>
              <a:gd name="T4" fmla="*/ 144579 w 479"/>
              <a:gd name="T5" fmla="*/ 98020 h 471"/>
              <a:gd name="T6" fmla="*/ 144579 w 479"/>
              <a:gd name="T7" fmla="*/ 78593 h 471"/>
              <a:gd name="T8" fmla="*/ 66118 w 479"/>
              <a:gd name="T9" fmla="*/ 78593 h 471"/>
              <a:gd name="T10" fmla="*/ 66118 w 479"/>
              <a:gd name="T11" fmla="*/ 98020 h 471"/>
              <a:gd name="T12" fmla="*/ 66118 w 479"/>
              <a:gd name="T13" fmla="*/ 129369 h 471"/>
              <a:gd name="T14" fmla="*/ 66118 w 479"/>
              <a:gd name="T15" fmla="*/ 129369 h 471"/>
              <a:gd name="T16" fmla="*/ 144579 w 479"/>
              <a:gd name="T17" fmla="*/ 129369 h 471"/>
              <a:gd name="T18" fmla="*/ 144579 w 479"/>
              <a:gd name="T19" fmla="*/ 113474 h 471"/>
              <a:gd name="T20" fmla="*/ 66118 w 479"/>
              <a:gd name="T21" fmla="*/ 113474 h 471"/>
              <a:gd name="T22" fmla="*/ 66118 w 479"/>
              <a:gd name="T23" fmla="*/ 129369 h 471"/>
              <a:gd name="T24" fmla="*/ 105349 w 479"/>
              <a:gd name="T25" fmla="*/ 0 h 471"/>
              <a:gd name="T26" fmla="*/ 105349 w 479"/>
              <a:gd name="T27" fmla="*/ 0 h 471"/>
              <a:gd name="T28" fmla="*/ 0 w 479"/>
              <a:gd name="T29" fmla="*/ 101994 h 471"/>
              <a:gd name="T30" fmla="*/ 105349 w 479"/>
              <a:gd name="T31" fmla="*/ 207520 h 471"/>
              <a:gd name="T32" fmla="*/ 210697 w 479"/>
              <a:gd name="T33" fmla="*/ 101994 h 471"/>
              <a:gd name="T34" fmla="*/ 105349 w 479"/>
              <a:gd name="T35" fmla="*/ 0 h 471"/>
              <a:gd name="T36" fmla="*/ 105349 w 479"/>
              <a:gd name="T37" fmla="*/ 188093 h 471"/>
              <a:gd name="T38" fmla="*/ 105349 w 479"/>
              <a:gd name="T39" fmla="*/ 188093 h 471"/>
              <a:gd name="T40" fmla="*/ 19395 w 479"/>
              <a:gd name="T41" fmla="*/ 101994 h 471"/>
              <a:gd name="T42" fmla="*/ 105349 w 479"/>
              <a:gd name="T43" fmla="*/ 16337 h 471"/>
              <a:gd name="T44" fmla="*/ 191302 w 479"/>
              <a:gd name="T45" fmla="*/ 101994 h 471"/>
              <a:gd name="T46" fmla="*/ 105349 w 479"/>
              <a:gd name="T47" fmla="*/ 188093 h 47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79" h="471">
                <a:moveTo>
                  <a:pt x="150" y="222"/>
                </a:moveTo>
                <a:lnTo>
                  <a:pt x="150" y="222"/>
                </a:lnTo>
                <a:cubicBezTo>
                  <a:pt x="328" y="222"/>
                  <a:pt x="328" y="222"/>
                  <a:pt x="328" y="222"/>
                </a:cubicBezTo>
                <a:cubicBezTo>
                  <a:pt x="328" y="178"/>
                  <a:pt x="328" y="178"/>
                  <a:pt x="328" y="178"/>
                </a:cubicBezTo>
                <a:cubicBezTo>
                  <a:pt x="150" y="178"/>
                  <a:pt x="150" y="178"/>
                  <a:pt x="150" y="178"/>
                </a:cubicBezTo>
                <a:lnTo>
                  <a:pt x="150" y="222"/>
                </a:lnTo>
                <a:close/>
                <a:moveTo>
                  <a:pt x="150" y="293"/>
                </a:moveTo>
                <a:lnTo>
                  <a:pt x="150" y="293"/>
                </a:lnTo>
                <a:cubicBezTo>
                  <a:pt x="328" y="293"/>
                  <a:pt x="328" y="293"/>
                  <a:pt x="328" y="293"/>
                </a:cubicBezTo>
                <a:cubicBezTo>
                  <a:pt x="328" y="257"/>
                  <a:pt x="328" y="257"/>
                  <a:pt x="328" y="257"/>
                </a:cubicBezTo>
                <a:cubicBezTo>
                  <a:pt x="150" y="257"/>
                  <a:pt x="150" y="257"/>
                  <a:pt x="150" y="257"/>
                </a:cubicBezTo>
                <a:lnTo>
                  <a:pt x="150" y="293"/>
                </a:lnTo>
                <a:close/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9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3" y="426"/>
                  <a:pt x="44" y="347"/>
                  <a:pt x="44" y="231"/>
                </a:cubicBezTo>
                <a:cubicBezTo>
                  <a:pt x="44" y="125"/>
                  <a:pt x="133" y="37"/>
                  <a:pt x="239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347"/>
                  <a:pt x="345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1" name="Freeform 115"/>
          <p:cNvSpPr>
            <a:spLocks noChangeArrowheads="1"/>
          </p:cNvSpPr>
          <p:nvPr/>
        </p:nvSpPr>
        <p:spPr bwMode="auto">
          <a:xfrm>
            <a:off x="12095053" y="8454276"/>
            <a:ext cx="583624" cy="570556"/>
          </a:xfrm>
          <a:custGeom>
            <a:avLst/>
            <a:gdLst>
              <a:gd name="T0" fmla="*/ 106585 w 479"/>
              <a:gd name="T1" fmla="*/ 0 h 471"/>
              <a:gd name="T2" fmla="*/ 106585 w 479"/>
              <a:gd name="T3" fmla="*/ 0 h 471"/>
              <a:gd name="T4" fmla="*/ 0 w 479"/>
              <a:gd name="T5" fmla="*/ 101994 h 471"/>
              <a:gd name="T6" fmla="*/ 106585 w 479"/>
              <a:gd name="T7" fmla="*/ 207520 h 471"/>
              <a:gd name="T8" fmla="*/ 212281 w 479"/>
              <a:gd name="T9" fmla="*/ 101994 h 471"/>
              <a:gd name="T10" fmla="*/ 106585 w 479"/>
              <a:gd name="T11" fmla="*/ 0 h 471"/>
              <a:gd name="T12" fmla="*/ 23537 w 479"/>
              <a:gd name="T13" fmla="*/ 74619 h 471"/>
              <a:gd name="T14" fmla="*/ 23537 w 479"/>
              <a:gd name="T15" fmla="*/ 74619 h 471"/>
              <a:gd name="T16" fmla="*/ 59066 w 479"/>
              <a:gd name="T17" fmla="*/ 90073 h 471"/>
              <a:gd name="T18" fmla="*/ 59066 w 479"/>
              <a:gd name="T19" fmla="*/ 105968 h 471"/>
              <a:gd name="T20" fmla="*/ 110581 w 479"/>
              <a:gd name="T21" fmla="*/ 156744 h 471"/>
              <a:gd name="T22" fmla="*/ 137672 w 479"/>
              <a:gd name="T23" fmla="*/ 149238 h 471"/>
              <a:gd name="T24" fmla="*/ 141669 w 479"/>
              <a:gd name="T25" fmla="*/ 144823 h 471"/>
              <a:gd name="T26" fmla="*/ 126125 w 479"/>
              <a:gd name="T27" fmla="*/ 125395 h 471"/>
              <a:gd name="T28" fmla="*/ 126125 w 479"/>
              <a:gd name="T29" fmla="*/ 129369 h 471"/>
              <a:gd name="T30" fmla="*/ 110581 w 479"/>
              <a:gd name="T31" fmla="*/ 133343 h 471"/>
              <a:gd name="T32" fmla="*/ 90597 w 479"/>
              <a:gd name="T33" fmla="*/ 101994 h 471"/>
              <a:gd name="T34" fmla="*/ 181194 w 479"/>
              <a:gd name="T35" fmla="*/ 144823 h 471"/>
              <a:gd name="T36" fmla="*/ 106585 w 479"/>
              <a:gd name="T37" fmla="*/ 188093 h 471"/>
              <a:gd name="T38" fmla="*/ 19541 w 479"/>
              <a:gd name="T39" fmla="*/ 101994 h 471"/>
              <a:gd name="T40" fmla="*/ 23537 w 479"/>
              <a:gd name="T41" fmla="*/ 74619 h 471"/>
              <a:gd name="T42" fmla="*/ 94594 w 479"/>
              <a:gd name="T43" fmla="*/ 82567 h 471"/>
              <a:gd name="T44" fmla="*/ 94594 w 479"/>
              <a:gd name="T45" fmla="*/ 82567 h 471"/>
              <a:gd name="T46" fmla="*/ 110581 w 479"/>
              <a:gd name="T47" fmla="*/ 70645 h 471"/>
              <a:gd name="T48" fmla="*/ 122128 w 479"/>
              <a:gd name="T49" fmla="*/ 74619 h 471"/>
              <a:gd name="T50" fmla="*/ 126125 w 479"/>
              <a:gd name="T51" fmla="*/ 78593 h 471"/>
              <a:gd name="T52" fmla="*/ 141669 w 479"/>
              <a:gd name="T53" fmla="*/ 59165 h 471"/>
              <a:gd name="T54" fmla="*/ 110581 w 479"/>
              <a:gd name="T55" fmla="*/ 47244 h 471"/>
              <a:gd name="T56" fmla="*/ 67059 w 479"/>
              <a:gd name="T57" fmla="*/ 70645 h 471"/>
              <a:gd name="T58" fmla="*/ 35528 w 479"/>
              <a:gd name="T59" fmla="*/ 55192 h 471"/>
              <a:gd name="T60" fmla="*/ 106585 w 479"/>
              <a:gd name="T61" fmla="*/ 16337 h 471"/>
              <a:gd name="T62" fmla="*/ 192740 w 479"/>
              <a:gd name="T63" fmla="*/ 101994 h 471"/>
              <a:gd name="T64" fmla="*/ 188743 w 479"/>
              <a:gd name="T65" fmla="*/ 125395 h 471"/>
              <a:gd name="T66" fmla="*/ 94594 w 479"/>
              <a:gd name="T67" fmla="*/ 82567 h 47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79" h="471">
                <a:moveTo>
                  <a:pt x="240" y="0"/>
                </a:moveTo>
                <a:lnTo>
                  <a:pt x="240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40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40" y="0"/>
                </a:cubicBezTo>
                <a:close/>
                <a:moveTo>
                  <a:pt x="53" y="169"/>
                </a:moveTo>
                <a:lnTo>
                  <a:pt x="53" y="169"/>
                </a:lnTo>
                <a:cubicBezTo>
                  <a:pt x="133" y="204"/>
                  <a:pt x="133" y="204"/>
                  <a:pt x="133" y="204"/>
                </a:cubicBezTo>
                <a:cubicBezTo>
                  <a:pt x="133" y="213"/>
                  <a:pt x="133" y="222"/>
                  <a:pt x="133" y="240"/>
                </a:cubicBezTo>
                <a:cubicBezTo>
                  <a:pt x="133" y="328"/>
                  <a:pt x="204" y="355"/>
                  <a:pt x="249" y="355"/>
                </a:cubicBezTo>
                <a:cubicBezTo>
                  <a:pt x="275" y="355"/>
                  <a:pt x="293" y="347"/>
                  <a:pt x="310" y="338"/>
                </a:cubicBezTo>
                <a:cubicBezTo>
                  <a:pt x="319" y="338"/>
                  <a:pt x="319" y="328"/>
                  <a:pt x="319" y="328"/>
                </a:cubicBezTo>
                <a:cubicBezTo>
                  <a:pt x="284" y="284"/>
                  <a:pt x="284" y="284"/>
                  <a:pt x="284" y="284"/>
                </a:cubicBezTo>
                <a:lnTo>
                  <a:pt x="284" y="293"/>
                </a:lnTo>
                <a:cubicBezTo>
                  <a:pt x="266" y="302"/>
                  <a:pt x="257" y="302"/>
                  <a:pt x="249" y="302"/>
                </a:cubicBezTo>
                <a:cubicBezTo>
                  <a:pt x="213" y="302"/>
                  <a:pt x="204" y="266"/>
                  <a:pt x="204" y="231"/>
                </a:cubicBezTo>
                <a:cubicBezTo>
                  <a:pt x="408" y="328"/>
                  <a:pt x="408" y="328"/>
                  <a:pt x="408" y="328"/>
                </a:cubicBezTo>
                <a:cubicBezTo>
                  <a:pt x="372" y="391"/>
                  <a:pt x="310" y="426"/>
                  <a:pt x="240" y="426"/>
                </a:cubicBezTo>
                <a:cubicBezTo>
                  <a:pt x="133" y="426"/>
                  <a:pt x="44" y="347"/>
                  <a:pt x="44" y="231"/>
                </a:cubicBezTo>
                <a:cubicBezTo>
                  <a:pt x="44" y="213"/>
                  <a:pt x="44" y="196"/>
                  <a:pt x="53" y="169"/>
                </a:cubicBezTo>
                <a:close/>
                <a:moveTo>
                  <a:pt x="213" y="187"/>
                </a:moveTo>
                <a:lnTo>
                  <a:pt x="213" y="187"/>
                </a:lnTo>
                <a:cubicBezTo>
                  <a:pt x="222" y="178"/>
                  <a:pt x="230" y="160"/>
                  <a:pt x="249" y="160"/>
                </a:cubicBezTo>
                <a:cubicBezTo>
                  <a:pt x="257" y="160"/>
                  <a:pt x="266" y="169"/>
                  <a:pt x="275" y="169"/>
                </a:cubicBezTo>
                <a:lnTo>
                  <a:pt x="284" y="178"/>
                </a:lnTo>
                <a:cubicBezTo>
                  <a:pt x="319" y="134"/>
                  <a:pt x="319" y="134"/>
                  <a:pt x="319" y="134"/>
                </a:cubicBezTo>
                <a:cubicBezTo>
                  <a:pt x="293" y="116"/>
                  <a:pt x="266" y="107"/>
                  <a:pt x="249" y="107"/>
                </a:cubicBezTo>
                <a:cubicBezTo>
                  <a:pt x="204" y="107"/>
                  <a:pt x="169" y="134"/>
                  <a:pt x="151" y="160"/>
                </a:cubicBezTo>
                <a:cubicBezTo>
                  <a:pt x="80" y="125"/>
                  <a:pt x="80" y="125"/>
                  <a:pt x="80" y="125"/>
                </a:cubicBezTo>
                <a:cubicBezTo>
                  <a:pt x="106" y="72"/>
                  <a:pt x="169" y="37"/>
                  <a:pt x="240" y="37"/>
                </a:cubicBezTo>
                <a:cubicBezTo>
                  <a:pt x="346" y="37"/>
                  <a:pt x="434" y="125"/>
                  <a:pt x="434" y="231"/>
                </a:cubicBezTo>
                <a:cubicBezTo>
                  <a:pt x="434" y="249"/>
                  <a:pt x="434" y="266"/>
                  <a:pt x="425" y="284"/>
                </a:cubicBezTo>
                <a:lnTo>
                  <a:pt x="213" y="1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2" name="Freeform 116"/>
          <p:cNvSpPr>
            <a:spLocks noChangeArrowheads="1"/>
          </p:cNvSpPr>
          <p:nvPr/>
        </p:nvSpPr>
        <p:spPr bwMode="auto">
          <a:xfrm>
            <a:off x="13297145" y="8454276"/>
            <a:ext cx="579268" cy="570556"/>
          </a:xfrm>
          <a:custGeom>
            <a:avLst/>
            <a:gdLst>
              <a:gd name="T0" fmla="*/ 105348 w 479"/>
              <a:gd name="T1" fmla="*/ 43270 h 471"/>
              <a:gd name="T2" fmla="*/ 105348 w 479"/>
              <a:gd name="T3" fmla="*/ 43270 h 471"/>
              <a:gd name="T4" fmla="*/ 62592 w 479"/>
              <a:gd name="T5" fmla="*/ 101994 h 471"/>
              <a:gd name="T6" fmla="*/ 105348 w 479"/>
              <a:gd name="T7" fmla="*/ 164692 h 471"/>
              <a:gd name="T8" fmla="*/ 148104 w 479"/>
              <a:gd name="T9" fmla="*/ 101994 h 471"/>
              <a:gd name="T10" fmla="*/ 105348 w 479"/>
              <a:gd name="T11" fmla="*/ 43270 h 471"/>
              <a:gd name="T12" fmla="*/ 85953 w 479"/>
              <a:gd name="T13" fmla="*/ 101994 h 471"/>
              <a:gd name="T14" fmla="*/ 85953 w 479"/>
              <a:gd name="T15" fmla="*/ 101994 h 471"/>
              <a:gd name="T16" fmla="*/ 105348 w 479"/>
              <a:gd name="T17" fmla="*/ 66671 h 471"/>
              <a:gd name="T18" fmla="*/ 109315 w 479"/>
              <a:gd name="T19" fmla="*/ 66671 h 471"/>
              <a:gd name="T20" fmla="*/ 109315 w 479"/>
              <a:gd name="T21" fmla="*/ 74619 h 471"/>
              <a:gd name="T22" fmla="*/ 85953 w 479"/>
              <a:gd name="T23" fmla="*/ 117448 h 471"/>
              <a:gd name="T24" fmla="*/ 85953 w 479"/>
              <a:gd name="T25" fmla="*/ 101994 h 471"/>
              <a:gd name="T26" fmla="*/ 105348 w 479"/>
              <a:gd name="T27" fmla="*/ 140849 h 471"/>
              <a:gd name="T28" fmla="*/ 105348 w 479"/>
              <a:gd name="T29" fmla="*/ 140849 h 471"/>
              <a:gd name="T30" fmla="*/ 101381 w 479"/>
              <a:gd name="T31" fmla="*/ 140849 h 471"/>
              <a:gd name="T32" fmla="*/ 101381 w 479"/>
              <a:gd name="T33" fmla="*/ 140849 h 471"/>
              <a:gd name="T34" fmla="*/ 101381 w 479"/>
              <a:gd name="T35" fmla="*/ 140849 h 471"/>
              <a:gd name="T36" fmla="*/ 97414 w 479"/>
              <a:gd name="T37" fmla="*/ 129369 h 471"/>
              <a:gd name="T38" fmla="*/ 120776 w 479"/>
              <a:gd name="T39" fmla="*/ 86540 h 471"/>
              <a:gd name="T40" fmla="*/ 124743 w 479"/>
              <a:gd name="T41" fmla="*/ 101994 h 471"/>
              <a:gd name="T42" fmla="*/ 105348 w 479"/>
              <a:gd name="T43" fmla="*/ 140849 h 471"/>
              <a:gd name="T44" fmla="*/ 105348 w 479"/>
              <a:gd name="T45" fmla="*/ 0 h 471"/>
              <a:gd name="T46" fmla="*/ 105348 w 479"/>
              <a:gd name="T47" fmla="*/ 0 h 471"/>
              <a:gd name="T48" fmla="*/ 0 w 479"/>
              <a:gd name="T49" fmla="*/ 101994 h 471"/>
              <a:gd name="T50" fmla="*/ 105348 w 479"/>
              <a:gd name="T51" fmla="*/ 207520 h 471"/>
              <a:gd name="T52" fmla="*/ 210696 w 479"/>
              <a:gd name="T53" fmla="*/ 101994 h 471"/>
              <a:gd name="T54" fmla="*/ 105348 w 479"/>
              <a:gd name="T55" fmla="*/ 0 h 471"/>
              <a:gd name="T56" fmla="*/ 105348 w 479"/>
              <a:gd name="T57" fmla="*/ 188093 h 471"/>
              <a:gd name="T58" fmla="*/ 105348 w 479"/>
              <a:gd name="T59" fmla="*/ 188093 h 471"/>
              <a:gd name="T60" fmla="*/ 19395 w 479"/>
              <a:gd name="T61" fmla="*/ 101994 h 471"/>
              <a:gd name="T62" fmla="*/ 105348 w 479"/>
              <a:gd name="T63" fmla="*/ 16337 h 471"/>
              <a:gd name="T64" fmla="*/ 190861 w 479"/>
              <a:gd name="T65" fmla="*/ 101994 h 471"/>
              <a:gd name="T66" fmla="*/ 105348 w 479"/>
              <a:gd name="T67" fmla="*/ 188093 h 47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79" h="471">
                <a:moveTo>
                  <a:pt x="239" y="98"/>
                </a:moveTo>
                <a:lnTo>
                  <a:pt x="239" y="98"/>
                </a:lnTo>
                <a:cubicBezTo>
                  <a:pt x="159" y="98"/>
                  <a:pt x="142" y="169"/>
                  <a:pt x="142" y="231"/>
                </a:cubicBezTo>
                <a:cubicBezTo>
                  <a:pt x="142" y="293"/>
                  <a:pt x="159" y="373"/>
                  <a:pt x="239" y="373"/>
                </a:cubicBezTo>
                <a:cubicBezTo>
                  <a:pt x="318" y="373"/>
                  <a:pt x="336" y="293"/>
                  <a:pt x="336" y="231"/>
                </a:cubicBezTo>
                <a:cubicBezTo>
                  <a:pt x="336" y="169"/>
                  <a:pt x="318" y="98"/>
                  <a:pt x="239" y="98"/>
                </a:cubicBezTo>
                <a:close/>
                <a:moveTo>
                  <a:pt x="195" y="231"/>
                </a:moveTo>
                <a:lnTo>
                  <a:pt x="195" y="231"/>
                </a:lnTo>
                <a:cubicBezTo>
                  <a:pt x="195" y="204"/>
                  <a:pt x="195" y="151"/>
                  <a:pt x="239" y="151"/>
                </a:cubicBezTo>
                <a:lnTo>
                  <a:pt x="248" y="151"/>
                </a:lnTo>
                <a:cubicBezTo>
                  <a:pt x="257" y="151"/>
                  <a:pt x="257" y="160"/>
                  <a:pt x="248" y="169"/>
                </a:cubicBezTo>
                <a:cubicBezTo>
                  <a:pt x="195" y="266"/>
                  <a:pt x="195" y="266"/>
                  <a:pt x="195" y="266"/>
                </a:cubicBezTo>
                <a:cubicBezTo>
                  <a:pt x="195" y="257"/>
                  <a:pt x="195" y="240"/>
                  <a:pt x="195" y="231"/>
                </a:cubicBezTo>
                <a:close/>
                <a:moveTo>
                  <a:pt x="239" y="319"/>
                </a:moveTo>
                <a:lnTo>
                  <a:pt x="239" y="319"/>
                </a:lnTo>
                <a:lnTo>
                  <a:pt x="230" y="319"/>
                </a:lnTo>
                <a:cubicBezTo>
                  <a:pt x="221" y="311"/>
                  <a:pt x="212" y="311"/>
                  <a:pt x="221" y="293"/>
                </a:cubicBezTo>
                <a:cubicBezTo>
                  <a:pt x="274" y="196"/>
                  <a:pt x="274" y="196"/>
                  <a:pt x="274" y="196"/>
                </a:cubicBezTo>
                <a:cubicBezTo>
                  <a:pt x="283" y="204"/>
                  <a:pt x="283" y="222"/>
                  <a:pt x="283" y="231"/>
                </a:cubicBezTo>
                <a:cubicBezTo>
                  <a:pt x="283" y="266"/>
                  <a:pt x="283" y="319"/>
                  <a:pt x="239" y="319"/>
                </a:cubicBezTo>
                <a:close/>
                <a:moveTo>
                  <a:pt x="239" y="0"/>
                </a:moveTo>
                <a:lnTo>
                  <a:pt x="239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9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2" y="426"/>
                  <a:pt x="44" y="347"/>
                  <a:pt x="44" y="231"/>
                </a:cubicBezTo>
                <a:cubicBezTo>
                  <a:pt x="44" y="125"/>
                  <a:pt x="132" y="37"/>
                  <a:pt x="239" y="37"/>
                </a:cubicBezTo>
                <a:cubicBezTo>
                  <a:pt x="345" y="37"/>
                  <a:pt x="433" y="125"/>
                  <a:pt x="433" y="231"/>
                </a:cubicBezTo>
                <a:cubicBezTo>
                  <a:pt x="433" y="347"/>
                  <a:pt x="345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3" name="Freeform 117"/>
          <p:cNvSpPr>
            <a:spLocks noChangeArrowheads="1"/>
          </p:cNvSpPr>
          <p:nvPr/>
        </p:nvSpPr>
        <p:spPr bwMode="auto">
          <a:xfrm>
            <a:off x="14494881" y="8454276"/>
            <a:ext cx="583624" cy="570556"/>
          </a:xfrm>
          <a:custGeom>
            <a:avLst/>
            <a:gdLst>
              <a:gd name="T0" fmla="*/ 148908 w 480"/>
              <a:gd name="T1" fmla="*/ 74619 h 471"/>
              <a:gd name="T2" fmla="*/ 148908 w 480"/>
              <a:gd name="T3" fmla="*/ 74619 h 471"/>
              <a:gd name="T4" fmla="*/ 125419 w 480"/>
              <a:gd name="T5" fmla="*/ 74619 h 471"/>
              <a:gd name="T6" fmla="*/ 125419 w 480"/>
              <a:gd name="T7" fmla="*/ 51218 h 471"/>
              <a:gd name="T8" fmla="*/ 125419 w 480"/>
              <a:gd name="T9" fmla="*/ 47244 h 471"/>
              <a:gd name="T10" fmla="*/ 121874 w 480"/>
              <a:gd name="T11" fmla="*/ 43270 h 471"/>
              <a:gd name="T12" fmla="*/ 62931 w 480"/>
              <a:gd name="T13" fmla="*/ 43270 h 471"/>
              <a:gd name="T14" fmla="*/ 58943 w 480"/>
              <a:gd name="T15" fmla="*/ 47244 h 471"/>
              <a:gd name="T16" fmla="*/ 58943 w 480"/>
              <a:gd name="T17" fmla="*/ 51218 h 471"/>
              <a:gd name="T18" fmla="*/ 58943 w 480"/>
              <a:gd name="T19" fmla="*/ 129369 h 471"/>
              <a:gd name="T20" fmla="*/ 58943 w 480"/>
              <a:gd name="T21" fmla="*/ 133343 h 471"/>
              <a:gd name="T22" fmla="*/ 62931 w 480"/>
              <a:gd name="T23" fmla="*/ 133343 h 471"/>
              <a:gd name="T24" fmla="*/ 86420 w 480"/>
              <a:gd name="T25" fmla="*/ 133343 h 471"/>
              <a:gd name="T26" fmla="*/ 86420 w 480"/>
              <a:gd name="T27" fmla="*/ 156744 h 471"/>
              <a:gd name="T28" fmla="*/ 86420 w 480"/>
              <a:gd name="T29" fmla="*/ 160718 h 471"/>
              <a:gd name="T30" fmla="*/ 90408 w 480"/>
              <a:gd name="T31" fmla="*/ 160718 h 471"/>
              <a:gd name="T32" fmla="*/ 148908 w 480"/>
              <a:gd name="T33" fmla="*/ 160718 h 471"/>
              <a:gd name="T34" fmla="*/ 152896 w 480"/>
              <a:gd name="T35" fmla="*/ 160718 h 471"/>
              <a:gd name="T36" fmla="*/ 152896 w 480"/>
              <a:gd name="T37" fmla="*/ 156744 h 471"/>
              <a:gd name="T38" fmla="*/ 152896 w 480"/>
              <a:gd name="T39" fmla="*/ 78593 h 471"/>
              <a:gd name="T40" fmla="*/ 152896 w 480"/>
              <a:gd name="T41" fmla="*/ 74619 h 471"/>
              <a:gd name="T42" fmla="*/ 148908 w 480"/>
              <a:gd name="T43" fmla="*/ 74619 h 471"/>
              <a:gd name="T44" fmla="*/ 90408 w 480"/>
              <a:gd name="T45" fmla="*/ 74619 h 471"/>
              <a:gd name="T46" fmla="*/ 90408 w 480"/>
              <a:gd name="T47" fmla="*/ 74619 h 471"/>
              <a:gd name="T48" fmla="*/ 86420 w 480"/>
              <a:gd name="T49" fmla="*/ 74619 h 471"/>
              <a:gd name="T50" fmla="*/ 86420 w 480"/>
              <a:gd name="T51" fmla="*/ 78593 h 471"/>
              <a:gd name="T52" fmla="*/ 86420 w 480"/>
              <a:gd name="T53" fmla="*/ 121422 h 471"/>
              <a:gd name="T54" fmla="*/ 66920 w 480"/>
              <a:gd name="T55" fmla="*/ 121422 h 471"/>
              <a:gd name="T56" fmla="*/ 66920 w 480"/>
              <a:gd name="T57" fmla="*/ 55192 h 471"/>
              <a:gd name="T58" fmla="*/ 113897 w 480"/>
              <a:gd name="T59" fmla="*/ 55192 h 471"/>
              <a:gd name="T60" fmla="*/ 113897 w 480"/>
              <a:gd name="T61" fmla="*/ 74619 h 471"/>
              <a:gd name="T62" fmla="*/ 90408 w 480"/>
              <a:gd name="T63" fmla="*/ 74619 h 471"/>
              <a:gd name="T64" fmla="*/ 145362 w 480"/>
              <a:gd name="T65" fmla="*/ 149238 h 471"/>
              <a:gd name="T66" fmla="*/ 145362 w 480"/>
              <a:gd name="T67" fmla="*/ 149238 h 471"/>
              <a:gd name="T68" fmla="*/ 98385 w 480"/>
              <a:gd name="T69" fmla="*/ 149238 h 471"/>
              <a:gd name="T70" fmla="*/ 98385 w 480"/>
              <a:gd name="T71" fmla="*/ 86540 h 471"/>
              <a:gd name="T72" fmla="*/ 145362 w 480"/>
              <a:gd name="T73" fmla="*/ 86540 h 471"/>
              <a:gd name="T74" fmla="*/ 145362 w 480"/>
              <a:gd name="T75" fmla="*/ 149238 h 471"/>
              <a:gd name="T76" fmla="*/ 105919 w 480"/>
              <a:gd name="T77" fmla="*/ 0 h 471"/>
              <a:gd name="T78" fmla="*/ 105919 w 480"/>
              <a:gd name="T79" fmla="*/ 0 h 471"/>
              <a:gd name="T80" fmla="*/ 0 w 480"/>
              <a:gd name="T81" fmla="*/ 101994 h 471"/>
              <a:gd name="T82" fmla="*/ 105919 w 480"/>
              <a:gd name="T83" fmla="*/ 207520 h 471"/>
              <a:gd name="T84" fmla="*/ 212282 w 480"/>
              <a:gd name="T85" fmla="*/ 101994 h 471"/>
              <a:gd name="T86" fmla="*/ 105919 w 480"/>
              <a:gd name="T87" fmla="*/ 0 h 471"/>
              <a:gd name="T88" fmla="*/ 105919 w 480"/>
              <a:gd name="T89" fmla="*/ 188093 h 471"/>
              <a:gd name="T90" fmla="*/ 105919 w 480"/>
              <a:gd name="T91" fmla="*/ 188093 h 471"/>
              <a:gd name="T92" fmla="*/ 19500 w 480"/>
              <a:gd name="T93" fmla="*/ 101994 h 471"/>
              <a:gd name="T94" fmla="*/ 105919 w 480"/>
              <a:gd name="T95" fmla="*/ 16337 h 471"/>
              <a:gd name="T96" fmla="*/ 192339 w 480"/>
              <a:gd name="T97" fmla="*/ 101994 h 471"/>
              <a:gd name="T98" fmla="*/ 105919 w 480"/>
              <a:gd name="T99" fmla="*/ 188093 h 471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480" h="471">
                <a:moveTo>
                  <a:pt x="336" y="169"/>
                </a:moveTo>
                <a:lnTo>
                  <a:pt x="336" y="169"/>
                </a:lnTo>
                <a:cubicBezTo>
                  <a:pt x="283" y="169"/>
                  <a:pt x="283" y="169"/>
                  <a:pt x="283" y="169"/>
                </a:cubicBezTo>
                <a:cubicBezTo>
                  <a:pt x="283" y="116"/>
                  <a:pt x="283" y="116"/>
                  <a:pt x="283" y="116"/>
                </a:cubicBezTo>
                <a:cubicBezTo>
                  <a:pt x="283" y="107"/>
                  <a:pt x="283" y="107"/>
                  <a:pt x="283" y="107"/>
                </a:cubicBezTo>
                <a:cubicBezTo>
                  <a:pt x="275" y="107"/>
                  <a:pt x="275" y="98"/>
                  <a:pt x="275" y="98"/>
                </a:cubicBezTo>
                <a:cubicBezTo>
                  <a:pt x="142" y="98"/>
                  <a:pt x="142" y="98"/>
                  <a:pt x="142" y="98"/>
                </a:cubicBezTo>
                <a:cubicBezTo>
                  <a:pt x="133" y="98"/>
                  <a:pt x="133" y="107"/>
                  <a:pt x="133" y="107"/>
                </a:cubicBezTo>
                <a:cubicBezTo>
                  <a:pt x="133" y="107"/>
                  <a:pt x="133" y="107"/>
                  <a:pt x="133" y="116"/>
                </a:cubicBezTo>
                <a:cubicBezTo>
                  <a:pt x="133" y="293"/>
                  <a:pt x="133" y="293"/>
                  <a:pt x="133" y="293"/>
                </a:cubicBezTo>
                <a:cubicBezTo>
                  <a:pt x="133" y="293"/>
                  <a:pt x="133" y="293"/>
                  <a:pt x="133" y="302"/>
                </a:cubicBezTo>
                <a:lnTo>
                  <a:pt x="142" y="302"/>
                </a:lnTo>
                <a:cubicBezTo>
                  <a:pt x="195" y="302"/>
                  <a:pt x="195" y="302"/>
                  <a:pt x="195" y="302"/>
                </a:cubicBezTo>
                <a:cubicBezTo>
                  <a:pt x="195" y="355"/>
                  <a:pt x="195" y="355"/>
                  <a:pt x="195" y="355"/>
                </a:cubicBezTo>
                <a:lnTo>
                  <a:pt x="195" y="364"/>
                </a:lnTo>
                <a:cubicBezTo>
                  <a:pt x="204" y="364"/>
                  <a:pt x="204" y="364"/>
                  <a:pt x="204" y="364"/>
                </a:cubicBezTo>
                <a:cubicBezTo>
                  <a:pt x="336" y="364"/>
                  <a:pt x="336" y="364"/>
                  <a:pt x="336" y="364"/>
                </a:cubicBezTo>
                <a:lnTo>
                  <a:pt x="345" y="364"/>
                </a:lnTo>
                <a:lnTo>
                  <a:pt x="345" y="355"/>
                </a:lnTo>
                <a:cubicBezTo>
                  <a:pt x="345" y="178"/>
                  <a:pt x="345" y="178"/>
                  <a:pt x="345" y="178"/>
                </a:cubicBezTo>
                <a:lnTo>
                  <a:pt x="345" y="169"/>
                </a:lnTo>
                <a:lnTo>
                  <a:pt x="336" y="169"/>
                </a:lnTo>
                <a:close/>
                <a:moveTo>
                  <a:pt x="204" y="169"/>
                </a:moveTo>
                <a:lnTo>
                  <a:pt x="204" y="169"/>
                </a:lnTo>
                <a:cubicBezTo>
                  <a:pt x="204" y="169"/>
                  <a:pt x="204" y="169"/>
                  <a:pt x="195" y="169"/>
                </a:cubicBezTo>
                <a:lnTo>
                  <a:pt x="195" y="178"/>
                </a:lnTo>
                <a:cubicBezTo>
                  <a:pt x="195" y="275"/>
                  <a:pt x="195" y="275"/>
                  <a:pt x="195" y="275"/>
                </a:cubicBezTo>
                <a:cubicBezTo>
                  <a:pt x="151" y="275"/>
                  <a:pt x="151" y="275"/>
                  <a:pt x="151" y="275"/>
                </a:cubicBezTo>
                <a:cubicBezTo>
                  <a:pt x="151" y="125"/>
                  <a:pt x="151" y="125"/>
                  <a:pt x="151" y="125"/>
                </a:cubicBezTo>
                <a:cubicBezTo>
                  <a:pt x="257" y="125"/>
                  <a:pt x="257" y="125"/>
                  <a:pt x="257" y="125"/>
                </a:cubicBezTo>
                <a:cubicBezTo>
                  <a:pt x="257" y="169"/>
                  <a:pt x="257" y="169"/>
                  <a:pt x="257" y="169"/>
                </a:cubicBezTo>
                <a:lnTo>
                  <a:pt x="204" y="169"/>
                </a:lnTo>
                <a:close/>
                <a:moveTo>
                  <a:pt x="328" y="338"/>
                </a:moveTo>
                <a:lnTo>
                  <a:pt x="328" y="338"/>
                </a:lnTo>
                <a:cubicBezTo>
                  <a:pt x="222" y="338"/>
                  <a:pt x="222" y="338"/>
                  <a:pt x="222" y="338"/>
                </a:cubicBezTo>
                <a:cubicBezTo>
                  <a:pt x="222" y="196"/>
                  <a:pt x="222" y="196"/>
                  <a:pt x="222" y="196"/>
                </a:cubicBezTo>
                <a:cubicBezTo>
                  <a:pt x="328" y="196"/>
                  <a:pt x="328" y="196"/>
                  <a:pt x="328" y="196"/>
                </a:cubicBezTo>
                <a:lnTo>
                  <a:pt x="328" y="338"/>
                </a:lnTo>
                <a:close/>
                <a:moveTo>
                  <a:pt x="239" y="0"/>
                </a:moveTo>
                <a:lnTo>
                  <a:pt x="239" y="0"/>
                </a:lnTo>
                <a:cubicBezTo>
                  <a:pt x="107" y="0"/>
                  <a:pt x="0" y="107"/>
                  <a:pt x="0" y="231"/>
                </a:cubicBezTo>
                <a:cubicBezTo>
                  <a:pt x="0" y="364"/>
                  <a:pt x="107" y="470"/>
                  <a:pt x="239" y="470"/>
                </a:cubicBezTo>
                <a:cubicBezTo>
                  <a:pt x="372" y="470"/>
                  <a:pt x="479" y="364"/>
                  <a:pt x="479" y="231"/>
                </a:cubicBezTo>
                <a:cubicBezTo>
                  <a:pt x="479" y="107"/>
                  <a:pt x="372" y="0"/>
                  <a:pt x="239" y="0"/>
                </a:cubicBezTo>
                <a:close/>
                <a:moveTo>
                  <a:pt x="239" y="426"/>
                </a:moveTo>
                <a:lnTo>
                  <a:pt x="239" y="426"/>
                </a:lnTo>
                <a:cubicBezTo>
                  <a:pt x="133" y="426"/>
                  <a:pt x="44" y="347"/>
                  <a:pt x="44" y="231"/>
                </a:cubicBezTo>
                <a:cubicBezTo>
                  <a:pt x="44" y="125"/>
                  <a:pt x="133" y="37"/>
                  <a:pt x="239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347"/>
                  <a:pt x="345" y="426"/>
                  <a:pt x="239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4" name="Freeform 118"/>
          <p:cNvSpPr>
            <a:spLocks noChangeArrowheads="1"/>
          </p:cNvSpPr>
          <p:nvPr/>
        </p:nvSpPr>
        <p:spPr bwMode="auto">
          <a:xfrm>
            <a:off x="15696974" y="8454276"/>
            <a:ext cx="579270" cy="570556"/>
          </a:xfrm>
          <a:custGeom>
            <a:avLst/>
            <a:gdLst>
              <a:gd name="T0" fmla="*/ 175434 w 479"/>
              <a:gd name="T1" fmla="*/ 105968 h 471"/>
              <a:gd name="T2" fmla="*/ 175434 w 479"/>
              <a:gd name="T3" fmla="*/ 105968 h 471"/>
              <a:gd name="T4" fmla="*/ 152072 w 479"/>
              <a:gd name="T5" fmla="*/ 98020 h 471"/>
              <a:gd name="T6" fmla="*/ 152072 w 479"/>
              <a:gd name="T7" fmla="*/ 70645 h 471"/>
              <a:gd name="T8" fmla="*/ 89480 w 479"/>
              <a:gd name="T9" fmla="*/ 43270 h 471"/>
              <a:gd name="T10" fmla="*/ 62151 w 479"/>
              <a:gd name="T11" fmla="*/ 55192 h 471"/>
              <a:gd name="T12" fmla="*/ 62151 w 479"/>
              <a:gd name="T13" fmla="*/ 86540 h 471"/>
              <a:gd name="T14" fmla="*/ 62151 w 479"/>
              <a:gd name="T15" fmla="*/ 86540 h 471"/>
              <a:gd name="T16" fmla="*/ 34822 w 479"/>
              <a:gd name="T17" fmla="*/ 98020 h 471"/>
              <a:gd name="T18" fmla="*/ 34822 w 479"/>
              <a:gd name="T19" fmla="*/ 125395 h 471"/>
              <a:gd name="T20" fmla="*/ 62151 w 479"/>
              <a:gd name="T21" fmla="*/ 137317 h 471"/>
              <a:gd name="T22" fmla="*/ 89480 w 479"/>
              <a:gd name="T23" fmla="*/ 125395 h 471"/>
              <a:gd name="T24" fmla="*/ 89480 w 479"/>
              <a:gd name="T25" fmla="*/ 125395 h 471"/>
              <a:gd name="T26" fmla="*/ 144579 w 479"/>
              <a:gd name="T27" fmla="*/ 149238 h 471"/>
              <a:gd name="T28" fmla="*/ 148105 w 479"/>
              <a:gd name="T29" fmla="*/ 149238 h 471"/>
              <a:gd name="T30" fmla="*/ 148105 w 479"/>
              <a:gd name="T31" fmla="*/ 149238 h 471"/>
              <a:gd name="T32" fmla="*/ 175434 w 479"/>
              <a:gd name="T33" fmla="*/ 137317 h 471"/>
              <a:gd name="T34" fmla="*/ 175434 w 479"/>
              <a:gd name="T35" fmla="*/ 137317 h 471"/>
              <a:gd name="T36" fmla="*/ 175434 w 479"/>
              <a:gd name="T37" fmla="*/ 105968 h 471"/>
              <a:gd name="T38" fmla="*/ 144579 w 479"/>
              <a:gd name="T39" fmla="*/ 140849 h 471"/>
              <a:gd name="T40" fmla="*/ 144579 w 479"/>
              <a:gd name="T41" fmla="*/ 140849 h 471"/>
              <a:gd name="T42" fmla="*/ 144579 w 479"/>
              <a:gd name="T43" fmla="*/ 140849 h 471"/>
              <a:gd name="T44" fmla="*/ 144579 w 479"/>
              <a:gd name="T45" fmla="*/ 140849 h 471"/>
              <a:gd name="T46" fmla="*/ 97414 w 479"/>
              <a:gd name="T47" fmla="*/ 121422 h 471"/>
              <a:gd name="T48" fmla="*/ 97414 w 479"/>
              <a:gd name="T49" fmla="*/ 101994 h 471"/>
              <a:gd name="T50" fmla="*/ 144579 w 479"/>
              <a:gd name="T51" fmla="*/ 121422 h 471"/>
              <a:gd name="T52" fmla="*/ 144579 w 479"/>
              <a:gd name="T53" fmla="*/ 121422 h 471"/>
              <a:gd name="T54" fmla="*/ 144579 w 479"/>
              <a:gd name="T55" fmla="*/ 121422 h 471"/>
              <a:gd name="T56" fmla="*/ 144579 w 479"/>
              <a:gd name="T57" fmla="*/ 140849 h 471"/>
              <a:gd name="T58" fmla="*/ 148105 w 479"/>
              <a:gd name="T59" fmla="*/ 113474 h 471"/>
              <a:gd name="T60" fmla="*/ 148105 w 479"/>
              <a:gd name="T61" fmla="*/ 113474 h 471"/>
              <a:gd name="T62" fmla="*/ 132237 w 479"/>
              <a:gd name="T63" fmla="*/ 109942 h 471"/>
              <a:gd name="T64" fmla="*/ 148105 w 479"/>
              <a:gd name="T65" fmla="*/ 101994 h 471"/>
              <a:gd name="T66" fmla="*/ 163974 w 479"/>
              <a:gd name="T67" fmla="*/ 109942 h 471"/>
              <a:gd name="T68" fmla="*/ 148105 w 479"/>
              <a:gd name="T69" fmla="*/ 113474 h 471"/>
              <a:gd name="T70" fmla="*/ 167941 w 479"/>
              <a:gd name="T71" fmla="*/ 133343 h 471"/>
              <a:gd name="T72" fmla="*/ 167941 w 479"/>
              <a:gd name="T73" fmla="*/ 133343 h 471"/>
              <a:gd name="T74" fmla="*/ 152072 w 479"/>
              <a:gd name="T75" fmla="*/ 140849 h 471"/>
              <a:gd name="T76" fmla="*/ 152072 w 479"/>
              <a:gd name="T77" fmla="*/ 121422 h 471"/>
              <a:gd name="T78" fmla="*/ 167941 w 479"/>
              <a:gd name="T79" fmla="*/ 113474 h 471"/>
              <a:gd name="T80" fmla="*/ 167941 w 479"/>
              <a:gd name="T81" fmla="*/ 133343 h 471"/>
              <a:gd name="T82" fmla="*/ 104908 w 479"/>
              <a:gd name="T83" fmla="*/ 0 h 471"/>
              <a:gd name="T84" fmla="*/ 104908 w 479"/>
              <a:gd name="T85" fmla="*/ 0 h 471"/>
              <a:gd name="T86" fmla="*/ 0 w 479"/>
              <a:gd name="T87" fmla="*/ 101994 h 471"/>
              <a:gd name="T88" fmla="*/ 104908 w 479"/>
              <a:gd name="T89" fmla="*/ 207520 h 471"/>
              <a:gd name="T90" fmla="*/ 210697 w 479"/>
              <a:gd name="T91" fmla="*/ 101994 h 471"/>
              <a:gd name="T92" fmla="*/ 104908 w 479"/>
              <a:gd name="T93" fmla="*/ 0 h 471"/>
              <a:gd name="T94" fmla="*/ 104908 w 479"/>
              <a:gd name="T95" fmla="*/ 188093 h 471"/>
              <a:gd name="T96" fmla="*/ 104908 w 479"/>
              <a:gd name="T97" fmla="*/ 188093 h 471"/>
              <a:gd name="T98" fmla="*/ 19395 w 479"/>
              <a:gd name="T99" fmla="*/ 101994 h 471"/>
              <a:gd name="T100" fmla="*/ 104908 w 479"/>
              <a:gd name="T101" fmla="*/ 16337 h 471"/>
              <a:gd name="T102" fmla="*/ 191302 w 479"/>
              <a:gd name="T103" fmla="*/ 101994 h 471"/>
              <a:gd name="T104" fmla="*/ 104908 w 479"/>
              <a:gd name="T105" fmla="*/ 188093 h 47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479" h="471">
                <a:moveTo>
                  <a:pt x="398" y="240"/>
                </a:moveTo>
                <a:lnTo>
                  <a:pt x="398" y="240"/>
                </a:lnTo>
                <a:cubicBezTo>
                  <a:pt x="345" y="222"/>
                  <a:pt x="345" y="222"/>
                  <a:pt x="345" y="222"/>
                </a:cubicBezTo>
                <a:cubicBezTo>
                  <a:pt x="345" y="160"/>
                  <a:pt x="345" y="160"/>
                  <a:pt x="345" y="160"/>
                </a:cubicBezTo>
                <a:cubicBezTo>
                  <a:pt x="203" y="98"/>
                  <a:pt x="203" y="98"/>
                  <a:pt x="203" y="98"/>
                </a:cubicBezTo>
                <a:cubicBezTo>
                  <a:pt x="141" y="125"/>
                  <a:pt x="141" y="125"/>
                  <a:pt x="141" y="125"/>
                </a:cubicBezTo>
                <a:cubicBezTo>
                  <a:pt x="141" y="196"/>
                  <a:pt x="141" y="196"/>
                  <a:pt x="141" y="196"/>
                </a:cubicBezTo>
                <a:cubicBezTo>
                  <a:pt x="79" y="222"/>
                  <a:pt x="79" y="222"/>
                  <a:pt x="79" y="222"/>
                </a:cubicBezTo>
                <a:cubicBezTo>
                  <a:pt x="79" y="284"/>
                  <a:pt x="79" y="284"/>
                  <a:pt x="79" y="284"/>
                </a:cubicBezTo>
                <a:cubicBezTo>
                  <a:pt x="141" y="311"/>
                  <a:pt x="141" y="311"/>
                  <a:pt x="141" y="311"/>
                </a:cubicBezTo>
                <a:cubicBezTo>
                  <a:pt x="203" y="284"/>
                  <a:pt x="203" y="284"/>
                  <a:pt x="203" y="284"/>
                </a:cubicBezTo>
                <a:cubicBezTo>
                  <a:pt x="328" y="338"/>
                  <a:pt x="328" y="338"/>
                  <a:pt x="328" y="338"/>
                </a:cubicBezTo>
                <a:cubicBezTo>
                  <a:pt x="336" y="338"/>
                  <a:pt x="336" y="338"/>
                  <a:pt x="336" y="338"/>
                </a:cubicBezTo>
                <a:cubicBezTo>
                  <a:pt x="398" y="311"/>
                  <a:pt x="398" y="311"/>
                  <a:pt x="398" y="311"/>
                </a:cubicBezTo>
                <a:cubicBezTo>
                  <a:pt x="398" y="240"/>
                  <a:pt x="398" y="240"/>
                  <a:pt x="398" y="240"/>
                </a:cubicBezTo>
                <a:close/>
                <a:moveTo>
                  <a:pt x="328" y="319"/>
                </a:moveTo>
                <a:lnTo>
                  <a:pt x="328" y="319"/>
                </a:lnTo>
                <a:cubicBezTo>
                  <a:pt x="221" y="275"/>
                  <a:pt x="221" y="275"/>
                  <a:pt x="221" y="275"/>
                </a:cubicBezTo>
                <a:cubicBezTo>
                  <a:pt x="221" y="231"/>
                  <a:pt x="221" y="231"/>
                  <a:pt x="221" y="231"/>
                </a:cubicBezTo>
                <a:cubicBezTo>
                  <a:pt x="328" y="275"/>
                  <a:pt x="328" y="275"/>
                  <a:pt x="328" y="275"/>
                </a:cubicBezTo>
                <a:lnTo>
                  <a:pt x="328" y="319"/>
                </a:lnTo>
                <a:close/>
                <a:moveTo>
                  <a:pt x="336" y="257"/>
                </a:moveTo>
                <a:lnTo>
                  <a:pt x="336" y="257"/>
                </a:lnTo>
                <a:cubicBezTo>
                  <a:pt x="300" y="249"/>
                  <a:pt x="300" y="249"/>
                  <a:pt x="300" y="249"/>
                </a:cubicBezTo>
                <a:cubicBezTo>
                  <a:pt x="336" y="231"/>
                  <a:pt x="336" y="231"/>
                  <a:pt x="336" y="231"/>
                </a:cubicBezTo>
                <a:cubicBezTo>
                  <a:pt x="372" y="249"/>
                  <a:pt x="372" y="249"/>
                  <a:pt x="372" y="249"/>
                </a:cubicBezTo>
                <a:lnTo>
                  <a:pt x="336" y="257"/>
                </a:lnTo>
                <a:close/>
                <a:moveTo>
                  <a:pt x="381" y="302"/>
                </a:moveTo>
                <a:lnTo>
                  <a:pt x="381" y="302"/>
                </a:lnTo>
                <a:cubicBezTo>
                  <a:pt x="345" y="319"/>
                  <a:pt x="345" y="319"/>
                  <a:pt x="345" y="319"/>
                </a:cubicBezTo>
                <a:cubicBezTo>
                  <a:pt x="345" y="275"/>
                  <a:pt x="345" y="275"/>
                  <a:pt x="345" y="275"/>
                </a:cubicBezTo>
                <a:cubicBezTo>
                  <a:pt x="381" y="257"/>
                  <a:pt x="381" y="257"/>
                  <a:pt x="381" y="257"/>
                </a:cubicBezTo>
                <a:lnTo>
                  <a:pt x="381" y="302"/>
                </a:lnTo>
                <a:close/>
                <a:moveTo>
                  <a:pt x="238" y="0"/>
                </a:moveTo>
                <a:lnTo>
                  <a:pt x="238" y="0"/>
                </a:lnTo>
                <a:cubicBezTo>
                  <a:pt x="106" y="0"/>
                  <a:pt x="0" y="107"/>
                  <a:pt x="0" y="231"/>
                </a:cubicBezTo>
                <a:cubicBezTo>
                  <a:pt x="0" y="364"/>
                  <a:pt x="106" y="470"/>
                  <a:pt x="238" y="470"/>
                </a:cubicBezTo>
                <a:cubicBezTo>
                  <a:pt x="372" y="470"/>
                  <a:pt x="478" y="364"/>
                  <a:pt x="478" y="231"/>
                </a:cubicBezTo>
                <a:cubicBezTo>
                  <a:pt x="478" y="107"/>
                  <a:pt x="372" y="0"/>
                  <a:pt x="238" y="0"/>
                </a:cubicBezTo>
                <a:close/>
                <a:moveTo>
                  <a:pt x="238" y="426"/>
                </a:moveTo>
                <a:lnTo>
                  <a:pt x="238" y="426"/>
                </a:lnTo>
                <a:cubicBezTo>
                  <a:pt x="132" y="426"/>
                  <a:pt x="44" y="347"/>
                  <a:pt x="44" y="231"/>
                </a:cubicBezTo>
                <a:cubicBezTo>
                  <a:pt x="44" y="125"/>
                  <a:pt x="132" y="37"/>
                  <a:pt x="238" y="37"/>
                </a:cubicBezTo>
                <a:cubicBezTo>
                  <a:pt x="345" y="37"/>
                  <a:pt x="434" y="125"/>
                  <a:pt x="434" y="231"/>
                </a:cubicBezTo>
                <a:cubicBezTo>
                  <a:pt x="434" y="347"/>
                  <a:pt x="345" y="426"/>
                  <a:pt x="238" y="4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5" name="Freeform 16"/>
          <p:cNvSpPr>
            <a:spLocks noChangeArrowheads="1"/>
          </p:cNvSpPr>
          <p:nvPr/>
        </p:nvSpPr>
        <p:spPr bwMode="auto">
          <a:xfrm>
            <a:off x="5056720" y="3728660"/>
            <a:ext cx="339722" cy="535716"/>
          </a:xfrm>
          <a:custGeom>
            <a:avLst/>
            <a:gdLst>
              <a:gd name="T0" fmla="*/ 104274 w 285"/>
              <a:gd name="T1" fmla="*/ 15120 h 452"/>
              <a:gd name="T2" fmla="*/ 104274 w 285"/>
              <a:gd name="T3" fmla="*/ 15120 h 452"/>
              <a:gd name="T4" fmla="*/ 57785 w 285"/>
              <a:gd name="T5" fmla="*/ 0 h 452"/>
              <a:gd name="T6" fmla="*/ 23027 w 285"/>
              <a:gd name="T7" fmla="*/ 11232 h 452"/>
              <a:gd name="T8" fmla="*/ 0 w 285"/>
              <a:gd name="T9" fmla="*/ 57024 h 452"/>
              <a:gd name="T10" fmla="*/ 34758 w 285"/>
              <a:gd name="T11" fmla="*/ 57024 h 452"/>
              <a:gd name="T12" fmla="*/ 42144 w 285"/>
              <a:gd name="T13" fmla="*/ 38016 h 452"/>
              <a:gd name="T14" fmla="*/ 61695 w 285"/>
              <a:gd name="T15" fmla="*/ 30240 h 452"/>
              <a:gd name="T16" fmla="*/ 81247 w 285"/>
              <a:gd name="T17" fmla="*/ 38016 h 452"/>
              <a:gd name="T18" fmla="*/ 84722 w 285"/>
              <a:gd name="T19" fmla="*/ 53136 h 452"/>
              <a:gd name="T20" fmla="*/ 81247 w 285"/>
              <a:gd name="T21" fmla="*/ 68688 h 452"/>
              <a:gd name="T22" fmla="*/ 72992 w 285"/>
              <a:gd name="T23" fmla="*/ 76032 h 452"/>
              <a:gd name="T24" fmla="*/ 46054 w 285"/>
              <a:gd name="T25" fmla="*/ 99359 h 452"/>
              <a:gd name="T26" fmla="*/ 38668 w 285"/>
              <a:gd name="T27" fmla="*/ 126143 h 452"/>
              <a:gd name="T28" fmla="*/ 42144 w 285"/>
              <a:gd name="T29" fmla="*/ 130031 h 452"/>
              <a:gd name="T30" fmla="*/ 69081 w 285"/>
              <a:gd name="T31" fmla="*/ 130031 h 452"/>
              <a:gd name="T32" fmla="*/ 72992 w 285"/>
              <a:gd name="T33" fmla="*/ 126143 h 452"/>
              <a:gd name="T34" fmla="*/ 77336 w 285"/>
              <a:gd name="T35" fmla="*/ 114479 h 452"/>
              <a:gd name="T36" fmla="*/ 84722 w 285"/>
              <a:gd name="T37" fmla="*/ 103247 h 452"/>
              <a:gd name="T38" fmla="*/ 96453 w 285"/>
              <a:gd name="T39" fmla="*/ 95472 h 452"/>
              <a:gd name="T40" fmla="*/ 115570 w 285"/>
              <a:gd name="T41" fmla="*/ 80352 h 452"/>
              <a:gd name="T42" fmla="*/ 123391 w 285"/>
              <a:gd name="T43" fmla="*/ 53136 h 452"/>
              <a:gd name="T44" fmla="*/ 104274 w 285"/>
              <a:gd name="T45" fmla="*/ 15120 h 452"/>
              <a:gd name="T46" fmla="*/ 57785 w 285"/>
              <a:gd name="T47" fmla="*/ 149039 h 452"/>
              <a:gd name="T48" fmla="*/ 57785 w 285"/>
              <a:gd name="T49" fmla="*/ 149039 h 452"/>
              <a:gd name="T50" fmla="*/ 34758 w 285"/>
              <a:gd name="T51" fmla="*/ 171935 h 452"/>
              <a:gd name="T52" fmla="*/ 57785 w 285"/>
              <a:gd name="T53" fmla="*/ 194831 h 452"/>
              <a:gd name="T54" fmla="*/ 81247 w 285"/>
              <a:gd name="T55" fmla="*/ 171935 h 452"/>
              <a:gd name="T56" fmla="*/ 57785 w 285"/>
              <a:gd name="T57" fmla="*/ 149039 h 45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85" h="452">
                <a:moveTo>
                  <a:pt x="240" y="35"/>
                </a:moveTo>
                <a:lnTo>
                  <a:pt x="240" y="35"/>
                </a:lnTo>
                <a:cubicBezTo>
                  <a:pt x="213" y="8"/>
                  <a:pt x="178" y="0"/>
                  <a:pt x="133" y="0"/>
                </a:cubicBezTo>
                <a:cubicBezTo>
                  <a:pt x="106" y="0"/>
                  <a:pt x="80" y="8"/>
                  <a:pt x="53" y="26"/>
                </a:cubicBezTo>
                <a:cubicBezTo>
                  <a:pt x="18" y="44"/>
                  <a:pt x="0" y="79"/>
                  <a:pt x="0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80" y="123"/>
                  <a:pt x="89" y="106"/>
                  <a:pt x="97" y="88"/>
                </a:cubicBezTo>
                <a:cubicBezTo>
                  <a:pt x="106" y="79"/>
                  <a:pt x="115" y="70"/>
                  <a:pt x="142" y="70"/>
                </a:cubicBezTo>
                <a:cubicBezTo>
                  <a:pt x="159" y="70"/>
                  <a:pt x="178" y="79"/>
                  <a:pt x="187" y="88"/>
                </a:cubicBezTo>
                <a:cubicBezTo>
                  <a:pt x="195" y="97"/>
                  <a:pt x="195" y="114"/>
                  <a:pt x="195" y="123"/>
                </a:cubicBezTo>
                <a:cubicBezTo>
                  <a:pt x="195" y="141"/>
                  <a:pt x="195" y="151"/>
                  <a:pt x="187" y="159"/>
                </a:cubicBezTo>
                <a:cubicBezTo>
                  <a:pt x="178" y="167"/>
                  <a:pt x="178" y="167"/>
                  <a:pt x="168" y="176"/>
                </a:cubicBezTo>
                <a:cubicBezTo>
                  <a:pt x="168" y="176"/>
                  <a:pt x="124" y="204"/>
                  <a:pt x="106" y="230"/>
                </a:cubicBezTo>
                <a:cubicBezTo>
                  <a:pt x="97" y="239"/>
                  <a:pt x="89" y="265"/>
                  <a:pt x="89" y="292"/>
                </a:cubicBezTo>
                <a:cubicBezTo>
                  <a:pt x="89" y="292"/>
                  <a:pt x="89" y="301"/>
                  <a:pt x="97" y="301"/>
                </a:cubicBezTo>
                <a:cubicBezTo>
                  <a:pt x="106" y="301"/>
                  <a:pt x="159" y="301"/>
                  <a:pt x="159" y="301"/>
                </a:cubicBezTo>
                <a:cubicBezTo>
                  <a:pt x="168" y="301"/>
                  <a:pt x="168" y="292"/>
                  <a:pt x="168" y="292"/>
                </a:cubicBezTo>
                <a:cubicBezTo>
                  <a:pt x="168" y="283"/>
                  <a:pt x="168" y="274"/>
                  <a:pt x="178" y="265"/>
                </a:cubicBezTo>
                <a:cubicBezTo>
                  <a:pt x="178" y="257"/>
                  <a:pt x="187" y="248"/>
                  <a:pt x="195" y="239"/>
                </a:cubicBezTo>
                <a:cubicBezTo>
                  <a:pt x="222" y="221"/>
                  <a:pt x="222" y="221"/>
                  <a:pt x="222" y="221"/>
                </a:cubicBezTo>
                <a:cubicBezTo>
                  <a:pt x="240" y="204"/>
                  <a:pt x="257" y="195"/>
                  <a:pt x="266" y="186"/>
                </a:cubicBezTo>
                <a:cubicBezTo>
                  <a:pt x="275" y="167"/>
                  <a:pt x="284" y="151"/>
                  <a:pt x="284" y="123"/>
                </a:cubicBezTo>
                <a:cubicBezTo>
                  <a:pt x="284" y="79"/>
                  <a:pt x="275" y="53"/>
                  <a:pt x="240" y="35"/>
                </a:cubicBezTo>
                <a:close/>
                <a:moveTo>
                  <a:pt x="133" y="345"/>
                </a:moveTo>
                <a:lnTo>
                  <a:pt x="133" y="345"/>
                </a:lnTo>
                <a:cubicBezTo>
                  <a:pt x="106" y="345"/>
                  <a:pt x="80" y="363"/>
                  <a:pt x="80" y="398"/>
                </a:cubicBezTo>
                <a:cubicBezTo>
                  <a:pt x="80" y="425"/>
                  <a:pt x="106" y="442"/>
                  <a:pt x="133" y="451"/>
                </a:cubicBezTo>
                <a:cubicBezTo>
                  <a:pt x="159" y="451"/>
                  <a:pt x="187" y="425"/>
                  <a:pt x="187" y="398"/>
                </a:cubicBezTo>
                <a:cubicBezTo>
                  <a:pt x="187" y="372"/>
                  <a:pt x="168" y="345"/>
                  <a:pt x="133" y="3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6" name="Freeform 56"/>
          <p:cNvSpPr>
            <a:spLocks noChangeArrowheads="1"/>
          </p:cNvSpPr>
          <p:nvPr/>
        </p:nvSpPr>
        <p:spPr bwMode="auto">
          <a:xfrm>
            <a:off x="22404297" y="6224309"/>
            <a:ext cx="544428" cy="479094"/>
          </a:xfrm>
          <a:custGeom>
            <a:avLst/>
            <a:gdLst>
              <a:gd name="T0" fmla="*/ 110387 w 462"/>
              <a:gd name="T1" fmla="*/ 0 h 408"/>
              <a:gd name="T2" fmla="*/ 110387 w 462"/>
              <a:gd name="T3" fmla="*/ 0 h 408"/>
              <a:gd name="T4" fmla="*/ 26630 w 462"/>
              <a:gd name="T5" fmla="*/ 83460 h 408"/>
              <a:gd name="T6" fmla="*/ 0 w 462"/>
              <a:gd name="T7" fmla="*/ 83460 h 408"/>
              <a:gd name="T8" fmla="*/ 38227 w 462"/>
              <a:gd name="T9" fmla="*/ 128829 h 408"/>
              <a:gd name="T10" fmla="*/ 76025 w 462"/>
              <a:gd name="T11" fmla="*/ 83460 h 408"/>
              <a:gd name="T12" fmla="*/ 45529 w 462"/>
              <a:gd name="T13" fmla="*/ 83460 h 408"/>
              <a:gd name="T14" fmla="*/ 110387 w 462"/>
              <a:gd name="T15" fmla="*/ 18832 h 408"/>
              <a:gd name="T16" fmla="*/ 178680 w 462"/>
              <a:gd name="T17" fmla="*/ 87313 h 408"/>
              <a:gd name="T18" fmla="*/ 110387 w 462"/>
              <a:gd name="T19" fmla="*/ 151513 h 408"/>
              <a:gd name="T20" fmla="*/ 72589 w 462"/>
              <a:gd name="T21" fmla="*/ 140385 h 408"/>
              <a:gd name="T22" fmla="*/ 57126 w 462"/>
              <a:gd name="T23" fmla="*/ 155365 h 408"/>
              <a:gd name="T24" fmla="*/ 110387 w 462"/>
              <a:gd name="T25" fmla="*/ 174197 h 408"/>
              <a:gd name="T26" fmla="*/ 198008 w 462"/>
              <a:gd name="T27" fmla="*/ 87313 h 408"/>
              <a:gd name="T28" fmla="*/ 110387 w 462"/>
              <a:gd name="T29" fmla="*/ 0 h 40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62" h="408">
                <a:moveTo>
                  <a:pt x="257" y="0"/>
                </a:moveTo>
                <a:lnTo>
                  <a:pt x="257" y="0"/>
                </a:lnTo>
                <a:cubicBezTo>
                  <a:pt x="150" y="0"/>
                  <a:pt x="62" y="88"/>
                  <a:pt x="62" y="195"/>
                </a:cubicBezTo>
                <a:cubicBezTo>
                  <a:pt x="0" y="195"/>
                  <a:pt x="0" y="195"/>
                  <a:pt x="0" y="195"/>
                </a:cubicBezTo>
                <a:cubicBezTo>
                  <a:pt x="89" y="301"/>
                  <a:pt x="89" y="301"/>
                  <a:pt x="89" y="301"/>
                </a:cubicBezTo>
                <a:cubicBezTo>
                  <a:pt x="177" y="195"/>
                  <a:pt x="177" y="195"/>
                  <a:pt x="177" y="195"/>
                </a:cubicBezTo>
                <a:cubicBezTo>
                  <a:pt x="106" y="195"/>
                  <a:pt x="106" y="195"/>
                  <a:pt x="106" y="195"/>
                </a:cubicBezTo>
                <a:cubicBezTo>
                  <a:pt x="115" y="116"/>
                  <a:pt x="177" y="44"/>
                  <a:pt x="257" y="44"/>
                </a:cubicBezTo>
                <a:cubicBezTo>
                  <a:pt x="346" y="44"/>
                  <a:pt x="416" y="116"/>
                  <a:pt x="416" y="204"/>
                </a:cubicBezTo>
                <a:cubicBezTo>
                  <a:pt x="416" y="283"/>
                  <a:pt x="346" y="354"/>
                  <a:pt x="257" y="354"/>
                </a:cubicBezTo>
                <a:cubicBezTo>
                  <a:pt x="231" y="354"/>
                  <a:pt x="195" y="345"/>
                  <a:pt x="169" y="328"/>
                </a:cubicBezTo>
                <a:cubicBezTo>
                  <a:pt x="133" y="363"/>
                  <a:pt x="133" y="363"/>
                  <a:pt x="133" y="363"/>
                </a:cubicBezTo>
                <a:cubicBezTo>
                  <a:pt x="169" y="390"/>
                  <a:pt x="213" y="407"/>
                  <a:pt x="257" y="407"/>
                </a:cubicBezTo>
                <a:cubicBezTo>
                  <a:pt x="372" y="407"/>
                  <a:pt x="461" y="310"/>
                  <a:pt x="461" y="204"/>
                </a:cubicBezTo>
                <a:cubicBezTo>
                  <a:pt x="461" y="88"/>
                  <a:pt x="372" y="0"/>
                  <a:pt x="257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7" name="Freeform 57"/>
          <p:cNvSpPr>
            <a:spLocks noChangeArrowheads="1"/>
          </p:cNvSpPr>
          <p:nvPr/>
        </p:nvSpPr>
        <p:spPr bwMode="auto">
          <a:xfrm>
            <a:off x="21237047" y="6202530"/>
            <a:ext cx="544428" cy="483452"/>
          </a:xfrm>
          <a:custGeom>
            <a:avLst/>
            <a:gdLst>
              <a:gd name="T0" fmla="*/ 87382 w 461"/>
              <a:gd name="T1" fmla="*/ 0 h 409"/>
              <a:gd name="T2" fmla="*/ 87382 w 461"/>
              <a:gd name="T3" fmla="*/ 0 h 409"/>
              <a:gd name="T4" fmla="*/ 171320 w 461"/>
              <a:gd name="T5" fmla="*/ 87891 h 409"/>
              <a:gd name="T6" fmla="*/ 198008 w 461"/>
              <a:gd name="T7" fmla="*/ 87891 h 409"/>
              <a:gd name="T8" fmla="*/ 160128 w 461"/>
              <a:gd name="T9" fmla="*/ 129682 h 409"/>
              <a:gd name="T10" fmla="*/ 122248 w 461"/>
              <a:gd name="T11" fmla="*/ 87891 h 409"/>
              <a:gd name="T12" fmla="*/ 152380 w 461"/>
              <a:gd name="T13" fmla="*/ 87891 h 409"/>
              <a:gd name="T14" fmla="*/ 87382 w 461"/>
              <a:gd name="T15" fmla="*/ 22834 h 409"/>
              <a:gd name="T16" fmla="*/ 18940 w 461"/>
              <a:gd name="T17" fmla="*/ 87891 h 409"/>
              <a:gd name="T18" fmla="*/ 87382 w 461"/>
              <a:gd name="T19" fmla="*/ 156394 h 409"/>
              <a:gd name="T20" fmla="*/ 125692 w 461"/>
              <a:gd name="T21" fmla="*/ 141315 h 409"/>
              <a:gd name="T22" fmla="*/ 141188 w 461"/>
              <a:gd name="T23" fmla="*/ 156394 h 409"/>
              <a:gd name="T24" fmla="*/ 87382 w 461"/>
              <a:gd name="T25" fmla="*/ 175782 h 409"/>
              <a:gd name="T26" fmla="*/ 0 w 461"/>
              <a:gd name="T27" fmla="*/ 87891 h 409"/>
              <a:gd name="T28" fmla="*/ 87382 w 461"/>
              <a:gd name="T29" fmla="*/ 0 h 40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61" h="409">
                <a:moveTo>
                  <a:pt x="203" y="0"/>
                </a:moveTo>
                <a:lnTo>
                  <a:pt x="203" y="0"/>
                </a:lnTo>
                <a:cubicBezTo>
                  <a:pt x="310" y="0"/>
                  <a:pt x="398" y="89"/>
                  <a:pt x="398" y="204"/>
                </a:cubicBezTo>
                <a:cubicBezTo>
                  <a:pt x="460" y="204"/>
                  <a:pt x="460" y="204"/>
                  <a:pt x="460" y="204"/>
                </a:cubicBezTo>
                <a:cubicBezTo>
                  <a:pt x="372" y="301"/>
                  <a:pt x="372" y="301"/>
                  <a:pt x="372" y="301"/>
                </a:cubicBezTo>
                <a:cubicBezTo>
                  <a:pt x="284" y="204"/>
                  <a:pt x="284" y="204"/>
                  <a:pt x="284" y="204"/>
                </a:cubicBezTo>
                <a:cubicBezTo>
                  <a:pt x="354" y="204"/>
                  <a:pt x="354" y="204"/>
                  <a:pt x="354" y="204"/>
                </a:cubicBezTo>
                <a:cubicBezTo>
                  <a:pt x="345" y="115"/>
                  <a:pt x="284" y="53"/>
                  <a:pt x="203" y="53"/>
                </a:cubicBezTo>
                <a:cubicBezTo>
                  <a:pt x="115" y="53"/>
                  <a:pt x="44" y="124"/>
                  <a:pt x="44" y="204"/>
                </a:cubicBezTo>
                <a:cubicBezTo>
                  <a:pt x="44" y="293"/>
                  <a:pt x="115" y="363"/>
                  <a:pt x="203" y="363"/>
                </a:cubicBezTo>
                <a:cubicBezTo>
                  <a:pt x="230" y="363"/>
                  <a:pt x="266" y="346"/>
                  <a:pt x="292" y="328"/>
                </a:cubicBezTo>
                <a:cubicBezTo>
                  <a:pt x="328" y="363"/>
                  <a:pt x="328" y="363"/>
                  <a:pt x="328" y="363"/>
                </a:cubicBezTo>
                <a:cubicBezTo>
                  <a:pt x="292" y="390"/>
                  <a:pt x="248" y="408"/>
                  <a:pt x="203" y="408"/>
                </a:cubicBezTo>
                <a:cubicBezTo>
                  <a:pt x="88" y="408"/>
                  <a:pt x="0" y="319"/>
                  <a:pt x="0" y="204"/>
                </a:cubicBezTo>
                <a:cubicBezTo>
                  <a:pt x="0" y="97"/>
                  <a:pt x="88" y="0"/>
                  <a:pt x="203" y="0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8" name="Freeform 58"/>
          <p:cNvSpPr>
            <a:spLocks noChangeArrowheads="1"/>
          </p:cNvSpPr>
          <p:nvPr/>
        </p:nvSpPr>
        <p:spPr bwMode="auto">
          <a:xfrm>
            <a:off x="5043651" y="9665079"/>
            <a:ext cx="422476" cy="291810"/>
          </a:xfrm>
          <a:custGeom>
            <a:avLst/>
            <a:gdLst>
              <a:gd name="T0" fmla="*/ 141842 w 355"/>
              <a:gd name="T1" fmla="*/ 45706 h 249"/>
              <a:gd name="T2" fmla="*/ 141842 w 355"/>
              <a:gd name="T3" fmla="*/ 45706 h 249"/>
              <a:gd name="T4" fmla="*/ 11278 w 355"/>
              <a:gd name="T5" fmla="*/ 45706 h 249"/>
              <a:gd name="T6" fmla="*/ 0 w 355"/>
              <a:gd name="T7" fmla="*/ 53395 h 249"/>
              <a:gd name="T8" fmla="*/ 11278 w 355"/>
              <a:gd name="T9" fmla="*/ 64501 h 249"/>
              <a:gd name="T10" fmla="*/ 141842 w 355"/>
              <a:gd name="T11" fmla="*/ 64501 h 249"/>
              <a:gd name="T12" fmla="*/ 153554 w 355"/>
              <a:gd name="T13" fmla="*/ 53395 h 249"/>
              <a:gd name="T14" fmla="*/ 141842 w 355"/>
              <a:gd name="T15" fmla="*/ 45706 h 249"/>
              <a:gd name="T16" fmla="*/ 11278 w 355"/>
              <a:gd name="T17" fmla="*/ 23066 h 249"/>
              <a:gd name="T18" fmla="*/ 11278 w 355"/>
              <a:gd name="T19" fmla="*/ 23066 h 249"/>
              <a:gd name="T20" fmla="*/ 141842 w 355"/>
              <a:gd name="T21" fmla="*/ 23066 h 249"/>
              <a:gd name="T22" fmla="*/ 153554 w 355"/>
              <a:gd name="T23" fmla="*/ 11533 h 249"/>
              <a:gd name="T24" fmla="*/ 141842 w 355"/>
              <a:gd name="T25" fmla="*/ 0 h 249"/>
              <a:gd name="T26" fmla="*/ 11278 w 355"/>
              <a:gd name="T27" fmla="*/ 0 h 249"/>
              <a:gd name="T28" fmla="*/ 0 w 355"/>
              <a:gd name="T29" fmla="*/ 11533 h 249"/>
              <a:gd name="T30" fmla="*/ 11278 w 355"/>
              <a:gd name="T31" fmla="*/ 23066 h 249"/>
              <a:gd name="T32" fmla="*/ 141842 w 355"/>
              <a:gd name="T33" fmla="*/ 87140 h 249"/>
              <a:gd name="T34" fmla="*/ 141842 w 355"/>
              <a:gd name="T35" fmla="*/ 87140 h 249"/>
              <a:gd name="T36" fmla="*/ 11278 w 355"/>
              <a:gd name="T37" fmla="*/ 87140 h 249"/>
              <a:gd name="T38" fmla="*/ 0 w 355"/>
              <a:gd name="T39" fmla="*/ 98673 h 249"/>
              <a:gd name="T40" fmla="*/ 11278 w 355"/>
              <a:gd name="T41" fmla="*/ 105935 h 249"/>
              <a:gd name="T42" fmla="*/ 141842 w 355"/>
              <a:gd name="T43" fmla="*/ 105935 h 249"/>
              <a:gd name="T44" fmla="*/ 153554 w 355"/>
              <a:gd name="T45" fmla="*/ 98673 h 249"/>
              <a:gd name="T46" fmla="*/ 141842 w 355"/>
              <a:gd name="T47" fmla="*/ 87140 h 24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55" h="249">
                <a:moveTo>
                  <a:pt x="327" y="107"/>
                </a:moveTo>
                <a:lnTo>
                  <a:pt x="327" y="107"/>
                </a:lnTo>
                <a:cubicBezTo>
                  <a:pt x="26" y="107"/>
                  <a:pt x="26" y="107"/>
                  <a:pt x="26" y="107"/>
                </a:cubicBezTo>
                <a:cubicBezTo>
                  <a:pt x="17" y="107"/>
                  <a:pt x="0" y="116"/>
                  <a:pt x="0" y="125"/>
                </a:cubicBezTo>
                <a:cubicBezTo>
                  <a:pt x="0" y="142"/>
                  <a:pt x="17" y="151"/>
                  <a:pt x="26" y="151"/>
                </a:cubicBezTo>
                <a:cubicBezTo>
                  <a:pt x="327" y="151"/>
                  <a:pt x="327" y="151"/>
                  <a:pt x="327" y="151"/>
                </a:cubicBezTo>
                <a:cubicBezTo>
                  <a:pt x="336" y="151"/>
                  <a:pt x="354" y="142"/>
                  <a:pt x="354" y="125"/>
                </a:cubicBezTo>
                <a:cubicBezTo>
                  <a:pt x="354" y="116"/>
                  <a:pt x="336" y="107"/>
                  <a:pt x="327" y="107"/>
                </a:cubicBezTo>
                <a:close/>
                <a:moveTo>
                  <a:pt x="26" y="54"/>
                </a:moveTo>
                <a:lnTo>
                  <a:pt x="26" y="54"/>
                </a:lnTo>
                <a:cubicBezTo>
                  <a:pt x="327" y="54"/>
                  <a:pt x="327" y="54"/>
                  <a:pt x="327" y="54"/>
                </a:cubicBezTo>
                <a:cubicBezTo>
                  <a:pt x="336" y="54"/>
                  <a:pt x="354" y="44"/>
                  <a:pt x="354" y="27"/>
                </a:cubicBezTo>
                <a:cubicBezTo>
                  <a:pt x="354" y="18"/>
                  <a:pt x="336" y="0"/>
                  <a:pt x="327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17" y="0"/>
                  <a:pt x="0" y="18"/>
                  <a:pt x="0" y="27"/>
                </a:cubicBezTo>
                <a:cubicBezTo>
                  <a:pt x="0" y="44"/>
                  <a:pt x="17" y="54"/>
                  <a:pt x="26" y="54"/>
                </a:cubicBezTo>
                <a:close/>
                <a:moveTo>
                  <a:pt x="327" y="204"/>
                </a:moveTo>
                <a:lnTo>
                  <a:pt x="327" y="204"/>
                </a:lnTo>
                <a:cubicBezTo>
                  <a:pt x="26" y="204"/>
                  <a:pt x="26" y="204"/>
                  <a:pt x="26" y="204"/>
                </a:cubicBezTo>
                <a:cubicBezTo>
                  <a:pt x="17" y="204"/>
                  <a:pt x="0" y="213"/>
                  <a:pt x="0" y="231"/>
                </a:cubicBezTo>
                <a:cubicBezTo>
                  <a:pt x="0" y="239"/>
                  <a:pt x="17" y="248"/>
                  <a:pt x="26" y="248"/>
                </a:cubicBezTo>
                <a:cubicBezTo>
                  <a:pt x="327" y="248"/>
                  <a:pt x="327" y="248"/>
                  <a:pt x="327" y="248"/>
                </a:cubicBezTo>
                <a:cubicBezTo>
                  <a:pt x="336" y="248"/>
                  <a:pt x="354" y="239"/>
                  <a:pt x="354" y="231"/>
                </a:cubicBezTo>
                <a:cubicBezTo>
                  <a:pt x="354" y="213"/>
                  <a:pt x="336" y="204"/>
                  <a:pt x="327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79" name="Freeform 59"/>
          <p:cNvSpPr>
            <a:spLocks noChangeArrowheads="1"/>
          </p:cNvSpPr>
          <p:nvPr/>
        </p:nvSpPr>
        <p:spPr bwMode="auto">
          <a:xfrm>
            <a:off x="2622048" y="9665079"/>
            <a:ext cx="587982" cy="291810"/>
          </a:xfrm>
          <a:custGeom>
            <a:avLst/>
            <a:gdLst>
              <a:gd name="T0" fmla="*/ 76325 w 497"/>
              <a:gd name="T1" fmla="*/ 45706 h 249"/>
              <a:gd name="T2" fmla="*/ 76325 w 497"/>
              <a:gd name="T3" fmla="*/ 45706 h 249"/>
              <a:gd name="T4" fmla="*/ 11212 w 497"/>
              <a:gd name="T5" fmla="*/ 45706 h 249"/>
              <a:gd name="T6" fmla="*/ 0 w 497"/>
              <a:gd name="T7" fmla="*/ 53395 h 249"/>
              <a:gd name="T8" fmla="*/ 11212 w 497"/>
              <a:gd name="T9" fmla="*/ 64501 h 249"/>
              <a:gd name="T10" fmla="*/ 76325 w 497"/>
              <a:gd name="T11" fmla="*/ 64501 h 249"/>
              <a:gd name="T12" fmla="*/ 84087 w 497"/>
              <a:gd name="T13" fmla="*/ 53395 h 249"/>
              <a:gd name="T14" fmla="*/ 76325 w 497"/>
              <a:gd name="T15" fmla="*/ 45706 h 249"/>
              <a:gd name="T16" fmla="*/ 76325 w 497"/>
              <a:gd name="T17" fmla="*/ 87140 h 249"/>
              <a:gd name="T18" fmla="*/ 76325 w 497"/>
              <a:gd name="T19" fmla="*/ 87140 h 249"/>
              <a:gd name="T20" fmla="*/ 11212 w 497"/>
              <a:gd name="T21" fmla="*/ 87140 h 249"/>
              <a:gd name="T22" fmla="*/ 0 w 497"/>
              <a:gd name="T23" fmla="*/ 98673 h 249"/>
              <a:gd name="T24" fmla="*/ 11212 w 497"/>
              <a:gd name="T25" fmla="*/ 105935 h 249"/>
              <a:gd name="T26" fmla="*/ 76325 w 497"/>
              <a:gd name="T27" fmla="*/ 105935 h 249"/>
              <a:gd name="T28" fmla="*/ 84087 w 497"/>
              <a:gd name="T29" fmla="*/ 98673 h 249"/>
              <a:gd name="T30" fmla="*/ 76325 w 497"/>
              <a:gd name="T31" fmla="*/ 87140 h 249"/>
              <a:gd name="T32" fmla="*/ 206551 w 497"/>
              <a:gd name="T33" fmla="*/ 45706 h 249"/>
              <a:gd name="T34" fmla="*/ 206551 w 497"/>
              <a:gd name="T35" fmla="*/ 45706 h 249"/>
              <a:gd name="T36" fmla="*/ 171623 w 497"/>
              <a:gd name="T37" fmla="*/ 45706 h 249"/>
              <a:gd name="T38" fmla="*/ 171623 w 497"/>
              <a:gd name="T39" fmla="*/ 7689 h 249"/>
              <a:gd name="T40" fmla="*/ 160411 w 497"/>
              <a:gd name="T41" fmla="*/ 0 h 249"/>
              <a:gd name="T42" fmla="*/ 148769 w 497"/>
              <a:gd name="T43" fmla="*/ 7689 h 249"/>
              <a:gd name="T44" fmla="*/ 148769 w 497"/>
              <a:gd name="T45" fmla="*/ 45706 h 249"/>
              <a:gd name="T46" fmla="*/ 114703 w 497"/>
              <a:gd name="T47" fmla="*/ 45706 h 249"/>
              <a:gd name="T48" fmla="*/ 106941 w 497"/>
              <a:gd name="T49" fmla="*/ 53395 h 249"/>
              <a:gd name="T50" fmla="*/ 114703 w 497"/>
              <a:gd name="T51" fmla="*/ 64501 h 249"/>
              <a:gd name="T52" fmla="*/ 148769 w 497"/>
              <a:gd name="T53" fmla="*/ 64501 h 249"/>
              <a:gd name="T54" fmla="*/ 148769 w 497"/>
              <a:gd name="T55" fmla="*/ 102090 h 249"/>
              <a:gd name="T56" fmla="*/ 160411 w 497"/>
              <a:gd name="T57" fmla="*/ 105935 h 249"/>
              <a:gd name="T58" fmla="*/ 171623 w 497"/>
              <a:gd name="T59" fmla="*/ 102090 h 249"/>
              <a:gd name="T60" fmla="*/ 171623 w 497"/>
              <a:gd name="T61" fmla="*/ 64501 h 249"/>
              <a:gd name="T62" fmla="*/ 206551 w 497"/>
              <a:gd name="T63" fmla="*/ 64501 h 249"/>
              <a:gd name="T64" fmla="*/ 213882 w 497"/>
              <a:gd name="T65" fmla="*/ 53395 h 249"/>
              <a:gd name="T66" fmla="*/ 206551 w 497"/>
              <a:gd name="T67" fmla="*/ 45706 h 249"/>
              <a:gd name="T68" fmla="*/ 76325 w 497"/>
              <a:gd name="T69" fmla="*/ 0 h 249"/>
              <a:gd name="T70" fmla="*/ 76325 w 497"/>
              <a:gd name="T71" fmla="*/ 0 h 249"/>
              <a:gd name="T72" fmla="*/ 11212 w 497"/>
              <a:gd name="T73" fmla="*/ 0 h 249"/>
              <a:gd name="T74" fmla="*/ 0 w 497"/>
              <a:gd name="T75" fmla="*/ 11533 h 249"/>
              <a:gd name="T76" fmla="*/ 11212 w 497"/>
              <a:gd name="T77" fmla="*/ 23066 h 249"/>
              <a:gd name="T78" fmla="*/ 76325 w 497"/>
              <a:gd name="T79" fmla="*/ 23066 h 249"/>
              <a:gd name="T80" fmla="*/ 84087 w 497"/>
              <a:gd name="T81" fmla="*/ 11533 h 249"/>
              <a:gd name="T82" fmla="*/ 76325 w 497"/>
              <a:gd name="T83" fmla="*/ 0 h 24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97" h="249">
                <a:moveTo>
                  <a:pt x="177" y="107"/>
                </a:moveTo>
                <a:lnTo>
                  <a:pt x="177" y="107"/>
                </a:lnTo>
                <a:cubicBezTo>
                  <a:pt x="26" y="107"/>
                  <a:pt x="26" y="107"/>
                  <a:pt x="26" y="107"/>
                </a:cubicBezTo>
                <a:cubicBezTo>
                  <a:pt x="9" y="107"/>
                  <a:pt x="0" y="116"/>
                  <a:pt x="0" y="125"/>
                </a:cubicBezTo>
                <a:cubicBezTo>
                  <a:pt x="0" y="142"/>
                  <a:pt x="9" y="151"/>
                  <a:pt x="26" y="151"/>
                </a:cubicBezTo>
                <a:cubicBezTo>
                  <a:pt x="177" y="151"/>
                  <a:pt x="177" y="151"/>
                  <a:pt x="177" y="151"/>
                </a:cubicBezTo>
                <a:cubicBezTo>
                  <a:pt x="186" y="151"/>
                  <a:pt x="195" y="142"/>
                  <a:pt x="195" y="125"/>
                </a:cubicBezTo>
                <a:cubicBezTo>
                  <a:pt x="195" y="116"/>
                  <a:pt x="186" y="107"/>
                  <a:pt x="177" y="107"/>
                </a:cubicBezTo>
                <a:close/>
                <a:moveTo>
                  <a:pt x="177" y="204"/>
                </a:moveTo>
                <a:lnTo>
                  <a:pt x="177" y="204"/>
                </a:lnTo>
                <a:cubicBezTo>
                  <a:pt x="26" y="204"/>
                  <a:pt x="26" y="204"/>
                  <a:pt x="26" y="204"/>
                </a:cubicBezTo>
                <a:cubicBezTo>
                  <a:pt x="9" y="204"/>
                  <a:pt x="0" y="213"/>
                  <a:pt x="0" y="231"/>
                </a:cubicBezTo>
                <a:cubicBezTo>
                  <a:pt x="0" y="239"/>
                  <a:pt x="9" y="248"/>
                  <a:pt x="26" y="248"/>
                </a:cubicBezTo>
                <a:cubicBezTo>
                  <a:pt x="177" y="248"/>
                  <a:pt x="177" y="248"/>
                  <a:pt x="177" y="248"/>
                </a:cubicBezTo>
                <a:cubicBezTo>
                  <a:pt x="186" y="248"/>
                  <a:pt x="195" y="239"/>
                  <a:pt x="195" y="231"/>
                </a:cubicBezTo>
                <a:cubicBezTo>
                  <a:pt x="195" y="213"/>
                  <a:pt x="186" y="204"/>
                  <a:pt x="177" y="204"/>
                </a:cubicBezTo>
                <a:close/>
                <a:moveTo>
                  <a:pt x="479" y="107"/>
                </a:moveTo>
                <a:lnTo>
                  <a:pt x="479" y="107"/>
                </a:lnTo>
                <a:cubicBezTo>
                  <a:pt x="398" y="107"/>
                  <a:pt x="398" y="107"/>
                  <a:pt x="398" y="107"/>
                </a:cubicBezTo>
                <a:cubicBezTo>
                  <a:pt x="398" y="18"/>
                  <a:pt x="398" y="18"/>
                  <a:pt x="398" y="18"/>
                </a:cubicBezTo>
                <a:cubicBezTo>
                  <a:pt x="398" y="0"/>
                  <a:pt x="389" y="0"/>
                  <a:pt x="372" y="0"/>
                </a:cubicBezTo>
                <a:cubicBezTo>
                  <a:pt x="354" y="0"/>
                  <a:pt x="345" y="0"/>
                  <a:pt x="345" y="18"/>
                </a:cubicBezTo>
                <a:cubicBezTo>
                  <a:pt x="345" y="107"/>
                  <a:pt x="345" y="107"/>
                  <a:pt x="345" y="107"/>
                </a:cubicBezTo>
                <a:cubicBezTo>
                  <a:pt x="266" y="107"/>
                  <a:pt x="266" y="107"/>
                  <a:pt x="266" y="107"/>
                </a:cubicBezTo>
                <a:cubicBezTo>
                  <a:pt x="248" y="107"/>
                  <a:pt x="248" y="116"/>
                  <a:pt x="248" y="125"/>
                </a:cubicBezTo>
                <a:cubicBezTo>
                  <a:pt x="248" y="142"/>
                  <a:pt x="248" y="151"/>
                  <a:pt x="266" y="151"/>
                </a:cubicBezTo>
                <a:cubicBezTo>
                  <a:pt x="345" y="151"/>
                  <a:pt x="345" y="151"/>
                  <a:pt x="345" y="151"/>
                </a:cubicBezTo>
                <a:cubicBezTo>
                  <a:pt x="345" y="239"/>
                  <a:pt x="345" y="239"/>
                  <a:pt x="345" y="239"/>
                </a:cubicBezTo>
                <a:cubicBezTo>
                  <a:pt x="345" y="248"/>
                  <a:pt x="354" y="248"/>
                  <a:pt x="372" y="248"/>
                </a:cubicBezTo>
                <a:cubicBezTo>
                  <a:pt x="389" y="248"/>
                  <a:pt x="398" y="248"/>
                  <a:pt x="398" y="239"/>
                </a:cubicBezTo>
                <a:cubicBezTo>
                  <a:pt x="398" y="151"/>
                  <a:pt x="398" y="151"/>
                  <a:pt x="398" y="151"/>
                </a:cubicBezTo>
                <a:cubicBezTo>
                  <a:pt x="479" y="151"/>
                  <a:pt x="479" y="151"/>
                  <a:pt x="479" y="151"/>
                </a:cubicBezTo>
                <a:cubicBezTo>
                  <a:pt x="496" y="151"/>
                  <a:pt x="496" y="142"/>
                  <a:pt x="496" y="125"/>
                </a:cubicBezTo>
                <a:cubicBezTo>
                  <a:pt x="496" y="116"/>
                  <a:pt x="496" y="107"/>
                  <a:pt x="479" y="107"/>
                </a:cubicBezTo>
                <a:close/>
                <a:moveTo>
                  <a:pt x="177" y="0"/>
                </a:moveTo>
                <a:lnTo>
                  <a:pt x="177" y="0"/>
                </a:lnTo>
                <a:cubicBezTo>
                  <a:pt x="26" y="0"/>
                  <a:pt x="26" y="0"/>
                  <a:pt x="26" y="0"/>
                </a:cubicBezTo>
                <a:cubicBezTo>
                  <a:pt x="9" y="0"/>
                  <a:pt x="0" y="18"/>
                  <a:pt x="0" y="27"/>
                </a:cubicBezTo>
                <a:cubicBezTo>
                  <a:pt x="0" y="44"/>
                  <a:pt x="9" y="54"/>
                  <a:pt x="26" y="54"/>
                </a:cubicBezTo>
                <a:cubicBezTo>
                  <a:pt x="177" y="54"/>
                  <a:pt x="177" y="54"/>
                  <a:pt x="177" y="54"/>
                </a:cubicBezTo>
                <a:cubicBezTo>
                  <a:pt x="186" y="54"/>
                  <a:pt x="195" y="44"/>
                  <a:pt x="195" y="27"/>
                </a:cubicBezTo>
                <a:cubicBezTo>
                  <a:pt x="195" y="18"/>
                  <a:pt x="186" y="0"/>
                  <a:pt x="177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0" name="Freeform 60"/>
          <p:cNvSpPr>
            <a:spLocks noChangeArrowheads="1"/>
          </p:cNvSpPr>
          <p:nvPr/>
        </p:nvSpPr>
        <p:spPr bwMode="auto">
          <a:xfrm>
            <a:off x="3906893" y="9643301"/>
            <a:ext cx="357144" cy="344078"/>
          </a:xfrm>
          <a:custGeom>
            <a:avLst/>
            <a:gdLst>
              <a:gd name="T0" fmla="*/ 38236 w 303"/>
              <a:gd name="T1" fmla="*/ 0 h 293"/>
              <a:gd name="T2" fmla="*/ 38236 w 303"/>
              <a:gd name="T3" fmla="*/ 0 h 293"/>
              <a:gd name="T4" fmla="*/ 19333 w 303"/>
              <a:gd name="T5" fmla="*/ 0 h 293"/>
              <a:gd name="T6" fmla="*/ 0 w 303"/>
              <a:gd name="T7" fmla="*/ 14981 h 293"/>
              <a:gd name="T8" fmla="*/ 0 w 303"/>
              <a:gd name="T9" fmla="*/ 34242 h 293"/>
              <a:gd name="T10" fmla="*/ 19333 w 303"/>
              <a:gd name="T11" fmla="*/ 53076 h 293"/>
              <a:gd name="T12" fmla="*/ 38236 w 303"/>
              <a:gd name="T13" fmla="*/ 53076 h 293"/>
              <a:gd name="T14" fmla="*/ 53703 w 303"/>
              <a:gd name="T15" fmla="*/ 34242 h 293"/>
              <a:gd name="T16" fmla="*/ 53703 w 303"/>
              <a:gd name="T17" fmla="*/ 14981 h 293"/>
              <a:gd name="T18" fmla="*/ 38236 w 303"/>
              <a:gd name="T19" fmla="*/ 0 h 293"/>
              <a:gd name="T20" fmla="*/ 110412 w 303"/>
              <a:gd name="T21" fmla="*/ 0 h 293"/>
              <a:gd name="T22" fmla="*/ 110412 w 303"/>
              <a:gd name="T23" fmla="*/ 0 h 293"/>
              <a:gd name="T24" fmla="*/ 91509 w 303"/>
              <a:gd name="T25" fmla="*/ 0 h 293"/>
              <a:gd name="T26" fmla="*/ 76472 w 303"/>
              <a:gd name="T27" fmla="*/ 14981 h 293"/>
              <a:gd name="T28" fmla="*/ 76472 w 303"/>
              <a:gd name="T29" fmla="*/ 34242 h 293"/>
              <a:gd name="T30" fmla="*/ 91509 w 303"/>
              <a:gd name="T31" fmla="*/ 53076 h 293"/>
              <a:gd name="T32" fmla="*/ 110412 w 303"/>
              <a:gd name="T33" fmla="*/ 53076 h 293"/>
              <a:gd name="T34" fmla="*/ 129745 w 303"/>
              <a:gd name="T35" fmla="*/ 34242 h 293"/>
              <a:gd name="T36" fmla="*/ 129745 w 303"/>
              <a:gd name="T37" fmla="*/ 14981 h 293"/>
              <a:gd name="T38" fmla="*/ 110412 w 303"/>
              <a:gd name="T39" fmla="*/ 0 h 293"/>
              <a:gd name="T40" fmla="*/ 38236 w 303"/>
              <a:gd name="T41" fmla="*/ 71909 h 293"/>
              <a:gd name="T42" fmla="*/ 38236 w 303"/>
              <a:gd name="T43" fmla="*/ 71909 h 293"/>
              <a:gd name="T44" fmla="*/ 19333 w 303"/>
              <a:gd name="T45" fmla="*/ 71909 h 293"/>
              <a:gd name="T46" fmla="*/ 0 w 303"/>
              <a:gd name="T47" fmla="*/ 90743 h 293"/>
              <a:gd name="T48" fmla="*/ 0 w 303"/>
              <a:gd name="T49" fmla="*/ 109576 h 293"/>
              <a:gd name="T50" fmla="*/ 19333 w 303"/>
              <a:gd name="T51" fmla="*/ 124985 h 293"/>
              <a:gd name="T52" fmla="*/ 38236 w 303"/>
              <a:gd name="T53" fmla="*/ 124985 h 293"/>
              <a:gd name="T54" fmla="*/ 53703 w 303"/>
              <a:gd name="T55" fmla="*/ 109576 h 293"/>
              <a:gd name="T56" fmla="*/ 53703 w 303"/>
              <a:gd name="T57" fmla="*/ 90743 h 293"/>
              <a:gd name="T58" fmla="*/ 38236 w 303"/>
              <a:gd name="T59" fmla="*/ 71909 h 293"/>
              <a:gd name="T60" fmla="*/ 110412 w 303"/>
              <a:gd name="T61" fmla="*/ 71909 h 293"/>
              <a:gd name="T62" fmla="*/ 110412 w 303"/>
              <a:gd name="T63" fmla="*/ 71909 h 293"/>
              <a:gd name="T64" fmla="*/ 91509 w 303"/>
              <a:gd name="T65" fmla="*/ 71909 h 293"/>
              <a:gd name="T66" fmla="*/ 76472 w 303"/>
              <a:gd name="T67" fmla="*/ 90743 h 293"/>
              <a:gd name="T68" fmla="*/ 76472 w 303"/>
              <a:gd name="T69" fmla="*/ 109576 h 293"/>
              <a:gd name="T70" fmla="*/ 91509 w 303"/>
              <a:gd name="T71" fmla="*/ 124985 h 293"/>
              <a:gd name="T72" fmla="*/ 110412 w 303"/>
              <a:gd name="T73" fmla="*/ 124985 h 293"/>
              <a:gd name="T74" fmla="*/ 129745 w 303"/>
              <a:gd name="T75" fmla="*/ 109576 h 293"/>
              <a:gd name="T76" fmla="*/ 129745 w 303"/>
              <a:gd name="T77" fmla="*/ 90743 h 293"/>
              <a:gd name="T78" fmla="*/ 110412 w 303"/>
              <a:gd name="T79" fmla="*/ 71909 h 29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03" h="293">
                <a:moveTo>
                  <a:pt x="89" y="0"/>
                </a:moveTo>
                <a:lnTo>
                  <a:pt x="89" y="0"/>
                </a:lnTo>
                <a:cubicBezTo>
                  <a:pt x="45" y="0"/>
                  <a:pt x="45" y="0"/>
                  <a:pt x="45" y="0"/>
                </a:cubicBezTo>
                <a:cubicBezTo>
                  <a:pt x="19" y="0"/>
                  <a:pt x="0" y="8"/>
                  <a:pt x="0" y="35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106"/>
                  <a:pt x="19" y="124"/>
                  <a:pt x="45" y="124"/>
                </a:cubicBezTo>
                <a:cubicBezTo>
                  <a:pt x="89" y="124"/>
                  <a:pt x="89" y="124"/>
                  <a:pt x="89" y="124"/>
                </a:cubicBezTo>
                <a:cubicBezTo>
                  <a:pt x="116" y="124"/>
                  <a:pt x="125" y="106"/>
                  <a:pt x="125" y="80"/>
                </a:cubicBezTo>
                <a:cubicBezTo>
                  <a:pt x="125" y="35"/>
                  <a:pt x="125" y="35"/>
                  <a:pt x="125" y="35"/>
                </a:cubicBezTo>
                <a:cubicBezTo>
                  <a:pt x="125" y="8"/>
                  <a:pt x="116" y="0"/>
                  <a:pt x="89" y="0"/>
                </a:cubicBezTo>
                <a:close/>
                <a:moveTo>
                  <a:pt x="257" y="0"/>
                </a:moveTo>
                <a:lnTo>
                  <a:pt x="257" y="0"/>
                </a:lnTo>
                <a:cubicBezTo>
                  <a:pt x="213" y="0"/>
                  <a:pt x="213" y="0"/>
                  <a:pt x="213" y="0"/>
                </a:cubicBezTo>
                <a:cubicBezTo>
                  <a:pt x="187" y="0"/>
                  <a:pt x="178" y="8"/>
                  <a:pt x="178" y="35"/>
                </a:cubicBezTo>
                <a:cubicBezTo>
                  <a:pt x="178" y="80"/>
                  <a:pt x="178" y="80"/>
                  <a:pt x="178" y="80"/>
                </a:cubicBezTo>
                <a:cubicBezTo>
                  <a:pt x="178" y="106"/>
                  <a:pt x="187" y="124"/>
                  <a:pt x="213" y="124"/>
                </a:cubicBezTo>
                <a:cubicBezTo>
                  <a:pt x="257" y="124"/>
                  <a:pt x="257" y="124"/>
                  <a:pt x="257" y="124"/>
                </a:cubicBezTo>
                <a:cubicBezTo>
                  <a:pt x="284" y="124"/>
                  <a:pt x="302" y="106"/>
                  <a:pt x="302" y="80"/>
                </a:cubicBezTo>
                <a:cubicBezTo>
                  <a:pt x="302" y="35"/>
                  <a:pt x="302" y="35"/>
                  <a:pt x="302" y="35"/>
                </a:cubicBezTo>
                <a:cubicBezTo>
                  <a:pt x="302" y="8"/>
                  <a:pt x="284" y="0"/>
                  <a:pt x="257" y="0"/>
                </a:cubicBezTo>
                <a:close/>
                <a:moveTo>
                  <a:pt x="89" y="168"/>
                </a:moveTo>
                <a:lnTo>
                  <a:pt x="89" y="168"/>
                </a:lnTo>
                <a:cubicBezTo>
                  <a:pt x="45" y="168"/>
                  <a:pt x="45" y="168"/>
                  <a:pt x="45" y="168"/>
                </a:cubicBezTo>
                <a:cubicBezTo>
                  <a:pt x="19" y="168"/>
                  <a:pt x="0" y="186"/>
                  <a:pt x="0" y="212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283"/>
                  <a:pt x="19" y="292"/>
                  <a:pt x="45" y="292"/>
                </a:cubicBezTo>
                <a:cubicBezTo>
                  <a:pt x="89" y="292"/>
                  <a:pt x="89" y="292"/>
                  <a:pt x="89" y="292"/>
                </a:cubicBezTo>
                <a:cubicBezTo>
                  <a:pt x="116" y="292"/>
                  <a:pt x="125" y="283"/>
                  <a:pt x="125" y="256"/>
                </a:cubicBezTo>
                <a:cubicBezTo>
                  <a:pt x="125" y="212"/>
                  <a:pt x="125" y="212"/>
                  <a:pt x="125" y="212"/>
                </a:cubicBezTo>
                <a:cubicBezTo>
                  <a:pt x="125" y="186"/>
                  <a:pt x="116" y="168"/>
                  <a:pt x="89" y="168"/>
                </a:cubicBezTo>
                <a:close/>
                <a:moveTo>
                  <a:pt x="257" y="168"/>
                </a:moveTo>
                <a:lnTo>
                  <a:pt x="257" y="168"/>
                </a:lnTo>
                <a:cubicBezTo>
                  <a:pt x="213" y="168"/>
                  <a:pt x="213" y="168"/>
                  <a:pt x="213" y="168"/>
                </a:cubicBezTo>
                <a:cubicBezTo>
                  <a:pt x="187" y="168"/>
                  <a:pt x="178" y="186"/>
                  <a:pt x="178" y="212"/>
                </a:cubicBezTo>
                <a:cubicBezTo>
                  <a:pt x="178" y="256"/>
                  <a:pt x="178" y="256"/>
                  <a:pt x="178" y="256"/>
                </a:cubicBezTo>
                <a:cubicBezTo>
                  <a:pt x="178" y="283"/>
                  <a:pt x="187" y="292"/>
                  <a:pt x="213" y="292"/>
                </a:cubicBezTo>
                <a:cubicBezTo>
                  <a:pt x="257" y="292"/>
                  <a:pt x="257" y="292"/>
                  <a:pt x="257" y="292"/>
                </a:cubicBezTo>
                <a:cubicBezTo>
                  <a:pt x="284" y="292"/>
                  <a:pt x="302" y="283"/>
                  <a:pt x="302" y="256"/>
                </a:cubicBezTo>
                <a:cubicBezTo>
                  <a:pt x="302" y="212"/>
                  <a:pt x="302" y="212"/>
                  <a:pt x="302" y="212"/>
                </a:cubicBezTo>
                <a:cubicBezTo>
                  <a:pt x="302" y="186"/>
                  <a:pt x="284" y="168"/>
                  <a:pt x="257" y="1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1" name="Freeform 98"/>
          <p:cNvSpPr>
            <a:spLocks noChangeArrowheads="1"/>
          </p:cNvSpPr>
          <p:nvPr/>
        </p:nvSpPr>
        <p:spPr bwMode="auto">
          <a:xfrm>
            <a:off x="6110728" y="9621524"/>
            <a:ext cx="500870" cy="283100"/>
          </a:xfrm>
          <a:custGeom>
            <a:avLst/>
            <a:gdLst>
              <a:gd name="T0" fmla="*/ 41472 w 427"/>
              <a:gd name="T1" fmla="*/ 49874 h 240"/>
              <a:gd name="T2" fmla="*/ 41472 w 427"/>
              <a:gd name="T3" fmla="*/ 49874 h 240"/>
              <a:gd name="T4" fmla="*/ 151779 w 427"/>
              <a:gd name="T5" fmla="*/ 49874 h 240"/>
              <a:gd name="T6" fmla="*/ 151779 w 427"/>
              <a:gd name="T7" fmla="*/ 102757 h 240"/>
              <a:gd name="T8" fmla="*/ 182134 w 427"/>
              <a:gd name="T9" fmla="*/ 102757 h 240"/>
              <a:gd name="T10" fmla="*/ 182134 w 427"/>
              <a:gd name="T11" fmla="*/ 42135 h 240"/>
              <a:gd name="T12" fmla="*/ 159047 w 427"/>
              <a:gd name="T13" fmla="*/ 19348 h 240"/>
              <a:gd name="T14" fmla="*/ 41472 w 427"/>
              <a:gd name="T15" fmla="*/ 19348 h 240"/>
              <a:gd name="T16" fmla="*/ 41472 w 427"/>
              <a:gd name="T17" fmla="*/ 0 h 240"/>
              <a:gd name="T18" fmla="*/ 0 w 427"/>
              <a:gd name="T19" fmla="*/ 34396 h 240"/>
              <a:gd name="T20" fmla="*/ 41472 w 427"/>
              <a:gd name="T21" fmla="*/ 68791 h 240"/>
              <a:gd name="T22" fmla="*/ 41472 w 427"/>
              <a:gd name="T23" fmla="*/ 49874 h 24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27" h="240">
                <a:moveTo>
                  <a:pt x="97" y="116"/>
                </a:moveTo>
                <a:lnTo>
                  <a:pt x="97" y="116"/>
                </a:lnTo>
                <a:cubicBezTo>
                  <a:pt x="355" y="116"/>
                  <a:pt x="355" y="116"/>
                  <a:pt x="355" y="116"/>
                </a:cubicBezTo>
                <a:cubicBezTo>
                  <a:pt x="355" y="239"/>
                  <a:pt x="355" y="239"/>
                  <a:pt x="355" y="239"/>
                </a:cubicBezTo>
                <a:cubicBezTo>
                  <a:pt x="426" y="239"/>
                  <a:pt x="426" y="239"/>
                  <a:pt x="426" y="239"/>
                </a:cubicBezTo>
                <a:cubicBezTo>
                  <a:pt x="426" y="98"/>
                  <a:pt x="426" y="98"/>
                  <a:pt x="426" y="98"/>
                </a:cubicBezTo>
                <a:cubicBezTo>
                  <a:pt x="426" y="71"/>
                  <a:pt x="400" y="45"/>
                  <a:pt x="372" y="45"/>
                </a:cubicBezTo>
                <a:cubicBezTo>
                  <a:pt x="97" y="45"/>
                  <a:pt x="97" y="45"/>
                  <a:pt x="97" y="45"/>
                </a:cubicBezTo>
                <a:cubicBezTo>
                  <a:pt x="97" y="0"/>
                  <a:pt x="97" y="0"/>
                  <a:pt x="97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97" y="160"/>
                  <a:pt x="97" y="160"/>
                  <a:pt x="97" y="160"/>
                </a:cubicBezTo>
                <a:lnTo>
                  <a:pt x="97" y="116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2" name="Freeform 113"/>
          <p:cNvSpPr>
            <a:spLocks noChangeArrowheads="1"/>
          </p:cNvSpPr>
          <p:nvPr/>
        </p:nvSpPr>
        <p:spPr bwMode="auto">
          <a:xfrm>
            <a:off x="1537553" y="9665079"/>
            <a:ext cx="422472" cy="291810"/>
          </a:xfrm>
          <a:custGeom>
            <a:avLst/>
            <a:gdLst>
              <a:gd name="T0" fmla="*/ 22990 w 355"/>
              <a:gd name="T1" fmla="*/ 87140 h 249"/>
              <a:gd name="T2" fmla="*/ 22990 w 355"/>
              <a:gd name="T3" fmla="*/ 87140 h 249"/>
              <a:gd name="T4" fmla="*/ 11712 w 355"/>
              <a:gd name="T5" fmla="*/ 87140 h 249"/>
              <a:gd name="T6" fmla="*/ 0 w 355"/>
              <a:gd name="T7" fmla="*/ 98673 h 249"/>
              <a:gd name="T8" fmla="*/ 11712 w 355"/>
              <a:gd name="T9" fmla="*/ 105935 h 249"/>
              <a:gd name="T10" fmla="*/ 22990 w 355"/>
              <a:gd name="T11" fmla="*/ 105935 h 249"/>
              <a:gd name="T12" fmla="*/ 34701 w 355"/>
              <a:gd name="T13" fmla="*/ 98673 h 249"/>
              <a:gd name="T14" fmla="*/ 22990 w 355"/>
              <a:gd name="T15" fmla="*/ 87140 h 249"/>
              <a:gd name="T16" fmla="*/ 22990 w 355"/>
              <a:gd name="T17" fmla="*/ 45706 h 249"/>
              <a:gd name="T18" fmla="*/ 22990 w 355"/>
              <a:gd name="T19" fmla="*/ 45706 h 249"/>
              <a:gd name="T20" fmla="*/ 11712 w 355"/>
              <a:gd name="T21" fmla="*/ 45706 h 249"/>
              <a:gd name="T22" fmla="*/ 0 w 355"/>
              <a:gd name="T23" fmla="*/ 53395 h 249"/>
              <a:gd name="T24" fmla="*/ 11712 w 355"/>
              <a:gd name="T25" fmla="*/ 64501 h 249"/>
              <a:gd name="T26" fmla="*/ 22990 w 355"/>
              <a:gd name="T27" fmla="*/ 64501 h 249"/>
              <a:gd name="T28" fmla="*/ 34701 w 355"/>
              <a:gd name="T29" fmla="*/ 53395 h 249"/>
              <a:gd name="T30" fmla="*/ 22990 w 355"/>
              <a:gd name="T31" fmla="*/ 45706 h 249"/>
              <a:gd name="T32" fmla="*/ 22990 w 355"/>
              <a:gd name="T33" fmla="*/ 0 h 249"/>
              <a:gd name="T34" fmla="*/ 22990 w 355"/>
              <a:gd name="T35" fmla="*/ 0 h 249"/>
              <a:gd name="T36" fmla="*/ 11712 w 355"/>
              <a:gd name="T37" fmla="*/ 0 h 249"/>
              <a:gd name="T38" fmla="*/ 0 w 355"/>
              <a:gd name="T39" fmla="*/ 11533 h 249"/>
              <a:gd name="T40" fmla="*/ 11712 w 355"/>
              <a:gd name="T41" fmla="*/ 23066 h 249"/>
              <a:gd name="T42" fmla="*/ 22990 w 355"/>
              <a:gd name="T43" fmla="*/ 23066 h 249"/>
              <a:gd name="T44" fmla="*/ 34701 w 355"/>
              <a:gd name="T45" fmla="*/ 11533 h 249"/>
              <a:gd name="T46" fmla="*/ 22990 w 355"/>
              <a:gd name="T47" fmla="*/ 0 h 249"/>
              <a:gd name="T48" fmla="*/ 65499 w 355"/>
              <a:gd name="T49" fmla="*/ 23066 h 249"/>
              <a:gd name="T50" fmla="*/ 65499 w 355"/>
              <a:gd name="T51" fmla="*/ 23066 h 249"/>
              <a:gd name="T52" fmla="*/ 142275 w 355"/>
              <a:gd name="T53" fmla="*/ 23066 h 249"/>
              <a:gd name="T54" fmla="*/ 153553 w 355"/>
              <a:gd name="T55" fmla="*/ 11533 h 249"/>
              <a:gd name="T56" fmla="*/ 142275 w 355"/>
              <a:gd name="T57" fmla="*/ 0 h 249"/>
              <a:gd name="T58" fmla="*/ 65499 w 355"/>
              <a:gd name="T59" fmla="*/ 0 h 249"/>
              <a:gd name="T60" fmla="*/ 53787 w 355"/>
              <a:gd name="T61" fmla="*/ 11533 h 249"/>
              <a:gd name="T62" fmla="*/ 65499 w 355"/>
              <a:gd name="T63" fmla="*/ 23066 h 249"/>
              <a:gd name="T64" fmla="*/ 142275 w 355"/>
              <a:gd name="T65" fmla="*/ 45706 h 249"/>
              <a:gd name="T66" fmla="*/ 142275 w 355"/>
              <a:gd name="T67" fmla="*/ 45706 h 249"/>
              <a:gd name="T68" fmla="*/ 65499 w 355"/>
              <a:gd name="T69" fmla="*/ 45706 h 249"/>
              <a:gd name="T70" fmla="*/ 53787 w 355"/>
              <a:gd name="T71" fmla="*/ 53395 h 249"/>
              <a:gd name="T72" fmla="*/ 65499 w 355"/>
              <a:gd name="T73" fmla="*/ 64501 h 249"/>
              <a:gd name="T74" fmla="*/ 142275 w 355"/>
              <a:gd name="T75" fmla="*/ 64501 h 249"/>
              <a:gd name="T76" fmla="*/ 153553 w 355"/>
              <a:gd name="T77" fmla="*/ 53395 h 249"/>
              <a:gd name="T78" fmla="*/ 142275 w 355"/>
              <a:gd name="T79" fmla="*/ 45706 h 249"/>
              <a:gd name="T80" fmla="*/ 142275 w 355"/>
              <a:gd name="T81" fmla="*/ 87140 h 249"/>
              <a:gd name="T82" fmla="*/ 142275 w 355"/>
              <a:gd name="T83" fmla="*/ 87140 h 249"/>
              <a:gd name="T84" fmla="*/ 65499 w 355"/>
              <a:gd name="T85" fmla="*/ 87140 h 249"/>
              <a:gd name="T86" fmla="*/ 53787 w 355"/>
              <a:gd name="T87" fmla="*/ 98673 h 249"/>
              <a:gd name="T88" fmla="*/ 65499 w 355"/>
              <a:gd name="T89" fmla="*/ 105935 h 249"/>
              <a:gd name="T90" fmla="*/ 142275 w 355"/>
              <a:gd name="T91" fmla="*/ 105935 h 249"/>
              <a:gd name="T92" fmla="*/ 153553 w 355"/>
              <a:gd name="T93" fmla="*/ 98673 h 249"/>
              <a:gd name="T94" fmla="*/ 142275 w 355"/>
              <a:gd name="T95" fmla="*/ 87140 h 24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355" h="249">
                <a:moveTo>
                  <a:pt x="53" y="204"/>
                </a:moveTo>
                <a:lnTo>
                  <a:pt x="53" y="204"/>
                </a:lnTo>
                <a:cubicBezTo>
                  <a:pt x="27" y="204"/>
                  <a:pt x="27" y="204"/>
                  <a:pt x="27" y="204"/>
                </a:cubicBezTo>
                <a:cubicBezTo>
                  <a:pt x="18" y="204"/>
                  <a:pt x="0" y="213"/>
                  <a:pt x="0" y="231"/>
                </a:cubicBezTo>
                <a:cubicBezTo>
                  <a:pt x="0" y="239"/>
                  <a:pt x="18" y="248"/>
                  <a:pt x="27" y="248"/>
                </a:cubicBezTo>
                <a:cubicBezTo>
                  <a:pt x="53" y="248"/>
                  <a:pt x="53" y="248"/>
                  <a:pt x="53" y="248"/>
                </a:cubicBezTo>
                <a:cubicBezTo>
                  <a:pt x="71" y="248"/>
                  <a:pt x="80" y="239"/>
                  <a:pt x="80" y="231"/>
                </a:cubicBezTo>
                <a:cubicBezTo>
                  <a:pt x="80" y="213"/>
                  <a:pt x="71" y="204"/>
                  <a:pt x="53" y="204"/>
                </a:cubicBezTo>
                <a:close/>
                <a:moveTo>
                  <a:pt x="53" y="107"/>
                </a:moveTo>
                <a:lnTo>
                  <a:pt x="53" y="107"/>
                </a:lnTo>
                <a:cubicBezTo>
                  <a:pt x="27" y="107"/>
                  <a:pt x="27" y="107"/>
                  <a:pt x="27" y="107"/>
                </a:cubicBezTo>
                <a:cubicBezTo>
                  <a:pt x="18" y="107"/>
                  <a:pt x="0" y="116"/>
                  <a:pt x="0" y="125"/>
                </a:cubicBezTo>
                <a:cubicBezTo>
                  <a:pt x="0" y="142"/>
                  <a:pt x="18" y="151"/>
                  <a:pt x="27" y="151"/>
                </a:cubicBezTo>
                <a:cubicBezTo>
                  <a:pt x="53" y="151"/>
                  <a:pt x="53" y="151"/>
                  <a:pt x="53" y="151"/>
                </a:cubicBezTo>
                <a:cubicBezTo>
                  <a:pt x="71" y="151"/>
                  <a:pt x="80" y="142"/>
                  <a:pt x="80" y="125"/>
                </a:cubicBezTo>
                <a:cubicBezTo>
                  <a:pt x="80" y="116"/>
                  <a:pt x="71" y="107"/>
                  <a:pt x="53" y="107"/>
                </a:cubicBezTo>
                <a:close/>
                <a:moveTo>
                  <a:pt x="53" y="0"/>
                </a:moveTo>
                <a:lnTo>
                  <a:pt x="53" y="0"/>
                </a:lnTo>
                <a:cubicBezTo>
                  <a:pt x="27" y="0"/>
                  <a:pt x="27" y="0"/>
                  <a:pt x="27" y="0"/>
                </a:cubicBezTo>
                <a:cubicBezTo>
                  <a:pt x="18" y="0"/>
                  <a:pt x="0" y="18"/>
                  <a:pt x="0" y="27"/>
                </a:cubicBezTo>
                <a:cubicBezTo>
                  <a:pt x="0" y="44"/>
                  <a:pt x="18" y="54"/>
                  <a:pt x="27" y="54"/>
                </a:cubicBezTo>
                <a:cubicBezTo>
                  <a:pt x="53" y="54"/>
                  <a:pt x="53" y="54"/>
                  <a:pt x="53" y="54"/>
                </a:cubicBezTo>
                <a:cubicBezTo>
                  <a:pt x="71" y="54"/>
                  <a:pt x="80" y="44"/>
                  <a:pt x="80" y="27"/>
                </a:cubicBezTo>
                <a:cubicBezTo>
                  <a:pt x="80" y="18"/>
                  <a:pt x="71" y="0"/>
                  <a:pt x="53" y="0"/>
                </a:cubicBezTo>
                <a:close/>
                <a:moveTo>
                  <a:pt x="151" y="54"/>
                </a:moveTo>
                <a:lnTo>
                  <a:pt x="151" y="54"/>
                </a:lnTo>
                <a:cubicBezTo>
                  <a:pt x="328" y="54"/>
                  <a:pt x="328" y="54"/>
                  <a:pt x="328" y="54"/>
                </a:cubicBezTo>
                <a:cubicBezTo>
                  <a:pt x="337" y="54"/>
                  <a:pt x="354" y="44"/>
                  <a:pt x="354" y="27"/>
                </a:cubicBezTo>
                <a:cubicBezTo>
                  <a:pt x="354" y="18"/>
                  <a:pt x="337" y="0"/>
                  <a:pt x="328" y="0"/>
                </a:cubicBezTo>
                <a:cubicBezTo>
                  <a:pt x="151" y="0"/>
                  <a:pt x="151" y="0"/>
                  <a:pt x="151" y="0"/>
                </a:cubicBezTo>
                <a:cubicBezTo>
                  <a:pt x="142" y="0"/>
                  <a:pt x="124" y="18"/>
                  <a:pt x="124" y="27"/>
                </a:cubicBezTo>
                <a:cubicBezTo>
                  <a:pt x="124" y="44"/>
                  <a:pt x="142" y="54"/>
                  <a:pt x="151" y="54"/>
                </a:cubicBezTo>
                <a:close/>
                <a:moveTo>
                  <a:pt x="328" y="107"/>
                </a:moveTo>
                <a:lnTo>
                  <a:pt x="328" y="107"/>
                </a:lnTo>
                <a:cubicBezTo>
                  <a:pt x="151" y="107"/>
                  <a:pt x="151" y="107"/>
                  <a:pt x="151" y="107"/>
                </a:cubicBezTo>
                <a:cubicBezTo>
                  <a:pt x="142" y="107"/>
                  <a:pt x="124" y="116"/>
                  <a:pt x="124" y="125"/>
                </a:cubicBezTo>
                <a:cubicBezTo>
                  <a:pt x="124" y="142"/>
                  <a:pt x="142" y="151"/>
                  <a:pt x="151" y="151"/>
                </a:cubicBezTo>
                <a:cubicBezTo>
                  <a:pt x="328" y="151"/>
                  <a:pt x="328" y="151"/>
                  <a:pt x="328" y="151"/>
                </a:cubicBezTo>
                <a:cubicBezTo>
                  <a:pt x="337" y="151"/>
                  <a:pt x="354" y="142"/>
                  <a:pt x="354" y="125"/>
                </a:cubicBezTo>
                <a:cubicBezTo>
                  <a:pt x="354" y="116"/>
                  <a:pt x="337" y="107"/>
                  <a:pt x="328" y="107"/>
                </a:cubicBezTo>
                <a:close/>
                <a:moveTo>
                  <a:pt x="328" y="204"/>
                </a:moveTo>
                <a:lnTo>
                  <a:pt x="328" y="204"/>
                </a:lnTo>
                <a:cubicBezTo>
                  <a:pt x="151" y="204"/>
                  <a:pt x="151" y="204"/>
                  <a:pt x="151" y="204"/>
                </a:cubicBezTo>
                <a:cubicBezTo>
                  <a:pt x="142" y="204"/>
                  <a:pt x="124" y="213"/>
                  <a:pt x="124" y="231"/>
                </a:cubicBezTo>
                <a:cubicBezTo>
                  <a:pt x="124" y="239"/>
                  <a:pt x="142" y="248"/>
                  <a:pt x="151" y="248"/>
                </a:cubicBezTo>
                <a:cubicBezTo>
                  <a:pt x="328" y="248"/>
                  <a:pt x="328" y="248"/>
                  <a:pt x="328" y="248"/>
                </a:cubicBezTo>
                <a:cubicBezTo>
                  <a:pt x="337" y="248"/>
                  <a:pt x="354" y="239"/>
                  <a:pt x="354" y="231"/>
                </a:cubicBezTo>
                <a:cubicBezTo>
                  <a:pt x="354" y="213"/>
                  <a:pt x="337" y="204"/>
                  <a:pt x="328" y="20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3" name="Freeform 121"/>
          <p:cNvSpPr>
            <a:spLocks noChangeArrowheads="1"/>
          </p:cNvSpPr>
          <p:nvPr/>
        </p:nvSpPr>
        <p:spPr bwMode="auto">
          <a:xfrm>
            <a:off x="15679551" y="7269607"/>
            <a:ext cx="522648" cy="479094"/>
          </a:xfrm>
          <a:custGeom>
            <a:avLst/>
            <a:gdLst>
              <a:gd name="T0" fmla="*/ 45909 w 444"/>
              <a:gd name="T1" fmla="*/ 132356 h 409"/>
              <a:gd name="T2" fmla="*/ 45909 w 444"/>
              <a:gd name="T3" fmla="*/ 132356 h 409"/>
              <a:gd name="T4" fmla="*/ 49341 w 444"/>
              <a:gd name="T5" fmla="*/ 41415 h 409"/>
              <a:gd name="T6" fmla="*/ 83666 w 444"/>
              <a:gd name="T7" fmla="*/ 22629 h 409"/>
              <a:gd name="T8" fmla="*/ 83666 w 444"/>
              <a:gd name="T9" fmla="*/ 0 h 409"/>
              <a:gd name="T10" fmla="*/ 34324 w 444"/>
              <a:gd name="T11" fmla="*/ 26471 h 409"/>
              <a:gd name="T12" fmla="*/ 30463 w 444"/>
              <a:gd name="T13" fmla="*/ 147727 h 409"/>
              <a:gd name="T14" fmla="*/ 15446 w 444"/>
              <a:gd name="T15" fmla="*/ 166513 h 409"/>
              <a:gd name="T16" fmla="*/ 72081 w 444"/>
              <a:gd name="T17" fmla="*/ 170355 h 409"/>
              <a:gd name="T18" fmla="*/ 72081 w 444"/>
              <a:gd name="T19" fmla="*/ 109728 h 409"/>
              <a:gd name="T20" fmla="*/ 45909 w 444"/>
              <a:gd name="T21" fmla="*/ 132356 h 409"/>
              <a:gd name="T22" fmla="*/ 117561 w 444"/>
              <a:gd name="T23" fmla="*/ 7685 h 409"/>
              <a:gd name="T24" fmla="*/ 117561 w 444"/>
              <a:gd name="T25" fmla="*/ 7685 h 409"/>
              <a:gd name="T26" fmla="*/ 117561 w 444"/>
              <a:gd name="T27" fmla="*/ 67886 h 409"/>
              <a:gd name="T28" fmla="*/ 144591 w 444"/>
              <a:gd name="T29" fmla="*/ 41415 h 409"/>
              <a:gd name="T30" fmla="*/ 140730 w 444"/>
              <a:gd name="T31" fmla="*/ 136199 h 409"/>
              <a:gd name="T32" fmla="*/ 106405 w 444"/>
              <a:gd name="T33" fmla="*/ 151569 h 409"/>
              <a:gd name="T34" fmla="*/ 106405 w 444"/>
              <a:gd name="T35" fmla="*/ 174198 h 409"/>
              <a:gd name="T36" fmla="*/ 156176 w 444"/>
              <a:gd name="T37" fmla="*/ 151569 h 409"/>
              <a:gd name="T38" fmla="*/ 159608 w 444"/>
              <a:gd name="T39" fmla="*/ 26471 h 409"/>
              <a:gd name="T40" fmla="*/ 178916 w 444"/>
              <a:gd name="T41" fmla="*/ 7685 h 409"/>
              <a:gd name="T42" fmla="*/ 117561 w 444"/>
              <a:gd name="T43" fmla="*/ 7685 h 40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44" h="409">
                <a:moveTo>
                  <a:pt x="107" y="310"/>
                </a:moveTo>
                <a:lnTo>
                  <a:pt x="107" y="310"/>
                </a:lnTo>
                <a:cubicBezTo>
                  <a:pt x="54" y="248"/>
                  <a:pt x="54" y="159"/>
                  <a:pt x="115" y="97"/>
                </a:cubicBezTo>
                <a:cubicBezTo>
                  <a:pt x="142" y="71"/>
                  <a:pt x="168" y="62"/>
                  <a:pt x="195" y="53"/>
                </a:cubicBezTo>
                <a:cubicBezTo>
                  <a:pt x="195" y="0"/>
                  <a:pt x="195" y="0"/>
                  <a:pt x="195" y="0"/>
                </a:cubicBezTo>
                <a:cubicBezTo>
                  <a:pt x="151" y="9"/>
                  <a:pt x="115" y="27"/>
                  <a:pt x="80" y="62"/>
                </a:cubicBezTo>
                <a:cubicBezTo>
                  <a:pt x="0" y="142"/>
                  <a:pt x="0" y="266"/>
                  <a:pt x="71" y="346"/>
                </a:cubicBezTo>
                <a:cubicBezTo>
                  <a:pt x="36" y="390"/>
                  <a:pt x="36" y="390"/>
                  <a:pt x="36" y="390"/>
                </a:cubicBezTo>
                <a:cubicBezTo>
                  <a:pt x="168" y="399"/>
                  <a:pt x="168" y="399"/>
                  <a:pt x="168" y="399"/>
                </a:cubicBezTo>
                <a:cubicBezTo>
                  <a:pt x="168" y="257"/>
                  <a:pt x="168" y="257"/>
                  <a:pt x="168" y="257"/>
                </a:cubicBezTo>
                <a:lnTo>
                  <a:pt x="107" y="310"/>
                </a:lnTo>
                <a:close/>
                <a:moveTo>
                  <a:pt x="274" y="18"/>
                </a:moveTo>
                <a:lnTo>
                  <a:pt x="274" y="18"/>
                </a:lnTo>
                <a:cubicBezTo>
                  <a:pt x="274" y="159"/>
                  <a:pt x="274" y="159"/>
                  <a:pt x="274" y="159"/>
                </a:cubicBezTo>
                <a:cubicBezTo>
                  <a:pt x="337" y="97"/>
                  <a:pt x="337" y="97"/>
                  <a:pt x="337" y="97"/>
                </a:cubicBezTo>
                <a:cubicBezTo>
                  <a:pt x="390" y="159"/>
                  <a:pt x="390" y="257"/>
                  <a:pt x="328" y="319"/>
                </a:cubicBezTo>
                <a:cubicBezTo>
                  <a:pt x="311" y="337"/>
                  <a:pt x="274" y="355"/>
                  <a:pt x="248" y="355"/>
                </a:cubicBezTo>
                <a:cubicBezTo>
                  <a:pt x="248" y="408"/>
                  <a:pt x="248" y="408"/>
                  <a:pt x="248" y="408"/>
                </a:cubicBezTo>
                <a:cubicBezTo>
                  <a:pt x="293" y="408"/>
                  <a:pt x="337" y="381"/>
                  <a:pt x="364" y="355"/>
                </a:cubicBezTo>
                <a:cubicBezTo>
                  <a:pt x="443" y="275"/>
                  <a:pt x="443" y="142"/>
                  <a:pt x="372" y="62"/>
                </a:cubicBezTo>
                <a:cubicBezTo>
                  <a:pt x="417" y="18"/>
                  <a:pt x="417" y="18"/>
                  <a:pt x="417" y="18"/>
                </a:cubicBezTo>
                <a:lnTo>
                  <a:pt x="274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4" name="Freeform 131"/>
          <p:cNvSpPr>
            <a:spLocks noChangeArrowheads="1"/>
          </p:cNvSpPr>
          <p:nvPr/>
        </p:nvSpPr>
        <p:spPr bwMode="auto">
          <a:xfrm>
            <a:off x="21215274" y="8589292"/>
            <a:ext cx="587978" cy="387632"/>
          </a:xfrm>
          <a:custGeom>
            <a:avLst/>
            <a:gdLst>
              <a:gd name="T0" fmla="*/ 164291 w 497"/>
              <a:gd name="T1" fmla="*/ 37791 h 329"/>
              <a:gd name="T2" fmla="*/ 164291 w 497"/>
              <a:gd name="T3" fmla="*/ 37791 h 329"/>
              <a:gd name="T4" fmla="*/ 153080 w 497"/>
              <a:gd name="T5" fmla="*/ 41656 h 329"/>
              <a:gd name="T6" fmla="*/ 99179 w 497"/>
              <a:gd name="T7" fmla="*/ 0 h 329"/>
              <a:gd name="T8" fmla="*/ 41827 w 497"/>
              <a:gd name="T9" fmla="*/ 56687 h 329"/>
              <a:gd name="T10" fmla="*/ 41827 w 497"/>
              <a:gd name="T11" fmla="*/ 64417 h 329"/>
              <a:gd name="T12" fmla="*/ 38378 w 497"/>
              <a:gd name="T13" fmla="*/ 64417 h 329"/>
              <a:gd name="T14" fmla="*/ 0 w 497"/>
              <a:gd name="T15" fmla="*/ 102208 h 329"/>
              <a:gd name="T16" fmla="*/ 38378 w 497"/>
              <a:gd name="T17" fmla="*/ 140859 h 329"/>
              <a:gd name="T18" fmla="*/ 164291 w 497"/>
              <a:gd name="T19" fmla="*/ 140859 h 329"/>
              <a:gd name="T20" fmla="*/ 213881 w 497"/>
              <a:gd name="T21" fmla="*/ 87178 h 329"/>
              <a:gd name="T22" fmla="*/ 164291 w 497"/>
              <a:gd name="T23" fmla="*/ 37791 h 32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97" h="329">
                <a:moveTo>
                  <a:pt x="381" y="88"/>
                </a:moveTo>
                <a:lnTo>
                  <a:pt x="381" y="88"/>
                </a:lnTo>
                <a:cubicBezTo>
                  <a:pt x="372" y="88"/>
                  <a:pt x="363" y="88"/>
                  <a:pt x="355" y="97"/>
                </a:cubicBezTo>
                <a:cubicBezTo>
                  <a:pt x="346" y="44"/>
                  <a:pt x="293" y="0"/>
                  <a:pt x="230" y="0"/>
                </a:cubicBezTo>
                <a:cubicBezTo>
                  <a:pt x="159" y="0"/>
                  <a:pt x="97" y="62"/>
                  <a:pt x="97" y="132"/>
                </a:cubicBezTo>
                <a:cubicBezTo>
                  <a:pt x="97" y="132"/>
                  <a:pt x="97" y="141"/>
                  <a:pt x="97" y="150"/>
                </a:cubicBezTo>
                <a:cubicBezTo>
                  <a:pt x="97" y="150"/>
                  <a:pt x="97" y="150"/>
                  <a:pt x="89" y="150"/>
                </a:cubicBezTo>
                <a:cubicBezTo>
                  <a:pt x="44" y="150"/>
                  <a:pt x="0" y="185"/>
                  <a:pt x="0" y="238"/>
                </a:cubicBezTo>
                <a:cubicBezTo>
                  <a:pt x="0" y="283"/>
                  <a:pt x="44" y="328"/>
                  <a:pt x="89" y="328"/>
                </a:cubicBezTo>
                <a:cubicBezTo>
                  <a:pt x="381" y="328"/>
                  <a:pt x="381" y="328"/>
                  <a:pt x="381" y="328"/>
                </a:cubicBezTo>
                <a:cubicBezTo>
                  <a:pt x="443" y="328"/>
                  <a:pt x="496" y="275"/>
                  <a:pt x="496" y="203"/>
                </a:cubicBezTo>
                <a:cubicBezTo>
                  <a:pt x="496" y="141"/>
                  <a:pt x="443" y="88"/>
                  <a:pt x="381" y="88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5" name="Freeform 132"/>
          <p:cNvSpPr>
            <a:spLocks noChangeArrowheads="1"/>
          </p:cNvSpPr>
          <p:nvPr/>
        </p:nvSpPr>
        <p:spPr bwMode="auto">
          <a:xfrm>
            <a:off x="22382522" y="8589292"/>
            <a:ext cx="587978" cy="387632"/>
          </a:xfrm>
          <a:custGeom>
            <a:avLst/>
            <a:gdLst>
              <a:gd name="T0" fmla="*/ 163962 w 498"/>
              <a:gd name="T1" fmla="*/ 37791 h 329"/>
              <a:gd name="T2" fmla="*/ 163962 w 498"/>
              <a:gd name="T3" fmla="*/ 37791 h 329"/>
              <a:gd name="T4" fmla="*/ 152773 w 498"/>
              <a:gd name="T5" fmla="*/ 41656 h 329"/>
              <a:gd name="T6" fmla="*/ 99410 w 498"/>
              <a:gd name="T7" fmla="*/ 0 h 329"/>
              <a:gd name="T8" fmla="*/ 42174 w 498"/>
              <a:gd name="T9" fmla="*/ 56687 h 329"/>
              <a:gd name="T10" fmla="*/ 42174 w 498"/>
              <a:gd name="T11" fmla="*/ 64417 h 329"/>
              <a:gd name="T12" fmla="*/ 38301 w 498"/>
              <a:gd name="T13" fmla="*/ 64417 h 329"/>
              <a:gd name="T14" fmla="*/ 0 w 498"/>
              <a:gd name="T15" fmla="*/ 102208 h 329"/>
              <a:gd name="T16" fmla="*/ 38301 w 498"/>
              <a:gd name="T17" fmla="*/ 140859 h 329"/>
              <a:gd name="T18" fmla="*/ 91664 w 498"/>
              <a:gd name="T19" fmla="*/ 140859 h 329"/>
              <a:gd name="T20" fmla="*/ 91664 w 498"/>
              <a:gd name="T21" fmla="*/ 98773 h 329"/>
              <a:gd name="T22" fmla="*/ 68855 w 498"/>
              <a:gd name="T23" fmla="*/ 98773 h 329"/>
              <a:gd name="T24" fmla="*/ 107156 w 498"/>
              <a:gd name="T25" fmla="*/ 49386 h 329"/>
              <a:gd name="T26" fmla="*/ 145026 w 498"/>
              <a:gd name="T27" fmla="*/ 98773 h 329"/>
              <a:gd name="T28" fmla="*/ 122218 w 498"/>
              <a:gd name="T29" fmla="*/ 98773 h 329"/>
              <a:gd name="T30" fmla="*/ 122218 w 498"/>
              <a:gd name="T31" fmla="*/ 140859 h 329"/>
              <a:gd name="T32" fmla="*/ 163962 w 498"/>
              <a:gd name="T33" fmla="*/ 140859 h 329"/>
              <a:gd name="T34" fmla="*/ 213882 w 498"/>
              <a:gd name="T35" fmla="*/ 87178 h 329"/>
              <a:gd name="T36" fmla="*/ 163962 w 498"/>
              <a:gd name="T37" fmla="*/ 37791 h 32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98" h="329">
                <a:moveTo>
                  <a:pt x="381" y="88"/>
                </a:moveTo>
                <a:lnTo>
                  <a:pt x="381" y="88"/>
                </a:lnTo>
                <a:cubicBezTo>
                  <a:pt x="372" y="88"/>
                  <a:pt x="364" y="88"/>
                  <a:pt x="355" y="97"/>
                </a:cubicBezTo>
                <a:cubicBezTo>
                  <a:pt x="346" y="44"/>
                  <a:pt x="293" y="0"/>
                  <a:pt x="231" y="0"/>
                </a:cubicBezTo>
                <a:cubicBezTo>
                  <a:pt x="160" y="0"/>
                  <a:pt x="98" y="62"/>
                  <a:pt x="98" y="132"/>
                </a:cubicBezTo>
                <a:cubicBezTo>
                  <a:pt x="98" y="132"/>
                  <a:pt x="98" y="141"/>
                  <a:pt x="98" y="150"/>
                </a:cubicBezTo>
                <a:cubicBezTo>
                  <a:pt x="98" y="150"/>
                  <a:pt x="98" y="150"/>
                  <a:pt x="89" y="150"/>
                </a:cubicBezTo>
                <a:cubicBezTo>
                  <a:pt x="45" y="150"/>
                  <a:pt x="0" y="185"/>
                  <a:pt x="0" y="238"/>
                </a:cubicBezTo>
                <a:cubicBezTo>
                  <a:pt x="0" y="283"/>
                  <a:pt x="45" y="328"/>
                  <a:pt x="89" y="328"/>
                </a:cubicBezTo>
                <a:cubicBezTo>
                  <a:pt x="213" y="328"/>
                  <a:pt x="213" y="328"/>
                  <a:pt x="213" y="328"/>
                </a:cubicBezTo>
                <a:cubicBezTo>
                  <a:pt x="213" y="230"/>
                  <a:pt x="213" y="230"/>
                  <a:pt x="213" y="230"/>
                </a:cubicBezTo>
                <a:cubicBezTo>
                  <a:pt x="160" y="230"/>
                  <a:pt x="160" y="230"/>
                  <a:pt x="160" y="230"/>
                </a:cubicBezTo>
                <a:cubicBezTo>
                  <a:pt x="249" y="115"/>
                  <a:pt x="249" y="115"/>
                  <a:pt x="249" y="115"/>
                </a:cubicBezTo>
                <a:cubicBezTo>
                  <a:pt x="337" y="230"/>
                  <a:pt x="337" y="230"/>
                  <a:pt x="337" y="230"/>
                </a:cubicBezTo>
                <a:cubicBezTo>
                  <a:pt x="284" y="230"/>
                  <a:pt x="284" y="230"/>
                  <a:pt x="284" y="230"/>
                </a:cubicBezTo>
                <a:cubicBezTo>
                  <a:pt x="284" y="328"/>
                  <a:pt x="284" y="328"/>
                  <a:pt x="284" y="328"/>
                </a:cubicBezTo>
                <a:cubicBezTo>
                  <a:pt x="381" y="328"/>
                  <a:pt x="381" y="328"/>
                  <a:pt x="381" y="328"/>
                </a:cubicBezTo>
                <a:cubicBezTo>
                  <a:pt x="443" y="328"/>
                  <a:pt x="497" y="275"/>
                  <a:pt x="497" y="203"/>
                </a:cubicBezTo>
                <a:cubicBezTo>
                  <a:pt x="497" y="141"/>
                  <a:pt x="443" y="88"/>
                  <a:pt x="381" y="88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6" name="Freeform 134"/>
          <p:cNvSpPr>
            <a:spLocks noChangeArrowheads="1"/>
          </p:cNvSpPr>
          <p:nvPr/>
        </p:nvSpPr>
        <p:spPr bwMode="auto">
          <a:xfrm>
            <a:off x="21298023" y="7348003"/>
            <a:ext cx="422476" cy="535714"/>
          </a:xfrm>
          <a:custGeom>
            <a:avLst/>
            <a:gdLst>
              <a:gd name="T0" fmla="*/ 45980 w 355"/>
              <a:gd name="T1" fmla="*/ 106898 h 453"/>
              <a:gd name="T2" fmla="*/ 45980 w 355"/>
              <a:gd name="T3" fmla="*/ 106898 h 453"/>
              <a:gd name="T4" fmla="*/ 107575 w 355"/>
              <a:gd name="T5" fmla="*/ 106898 h 453"/>
              <a:gd name="T6" fmla="*/ 107575 w 355"/>
              <a:gd name="T7" fmla="*/ 87933 h 453"/>
              <a:gd name="T8" fmla="*/ 45980 w 355"/>
              <a:gd name="T9" fmla="*/ 87933 h 453"/>
              <a:gd name="T10" fmla="*/ 45980 w 355"/>
              <a:gd name="T11" fmla="*/ 106898 h 453"/>
              <a:gd name="T12" fmla="*/ 130564 w 355"/>
              <a:gd name="T13" fmla="*/ 0 h 453"/>
              <a:gd name="T14" fmla="*/ 130564 w 355"/>
              <a:gd name="T15" fmla="*/ 0 h 453"/>
              <a:gd name="T16" fmla="*/ 22990 w 355"/>
              <a:gd name="T17" fmla="*/ 0 h 453"/>
              <a:gd name="T18" fmla="*/ 0 w 355"/>
              <a:gd name="T19" fmla="*/ 22845 h 453"/>
              <a:gd name="T20" fmla="*/ 0 w 355"/>
              <a:gd name="T21" fmla="*/ 171986 h 453"/>
              <a:gd name="T22" fmla="*/ 22990 w 355"/>
              <a:gd name="T23" fmla="*/ 194831 h 453"/>
              <a:gd name="T24" fmla="*/ 130564 w 355"/>
              <a:gd name="T25" fmla="*/ 194831 h 453"/>
              <a:gd name="T26" fmla="*/ 153554 w 355"/>
              <a:gd name="T27" fmla="*/ 171986 h 453"/>
              <a:gd name="T28" fmla="*/ 153554 w 355"/>
              <a:gd name="T29" fmla="*/ 22845 h 453"/>
              <a:gd name="T30" fmla="*/ 130564 w 355"/>
              <a:gd name="T31" fmla="*/ 0 h 453"/>
              <a:gd name="T32" fmla="*/ 130564 w 355"/>
              <a:gd name="T33" fmla="*/ 171986 h 453"/>
              <a:gd name="T34" fmla="*/ 130564 w 355"/>
              <a:gd name="T35" fmla="*/ 171986 h 453"/>
              <a:gd name="T36" fmla="*/ 22990 w 355"/>
              <a:gd name="T37" fmla="*/ 171986 h 453"/>
              <a:gd name="T38" fmla="*/ 22990 w 355"/>
              <a:gd name="T39" fmla="*/ 22845 h 453"/>
              <a:gd name="T40" fmla="*/ 130564 w 355"/>
              <a:gd name="T41" fmla="*/ 22845 h 453"/>
              <a:gd name="T42" fmla="*/ 130564 w 355"/>
              <a:gd name="T43" fmla="*/ 171986 h 453"/>
              <a:gd name="T44" fmla="*/ 107575 w 355"/>
              <a:gd name="T45" fmla="*/ 45690 h 453"/>
              <a:gd name="T46" fmla="*/ 107575 w 355"/>
              <a:gd name="T47" fmla="*/ 45690 h 453"/>
              <a:gd name="T48" fmla="*/ 45980 w 355"/>
              <a:gd name="T49" fmla="*/ 45690 h 453"/>
              <a:gd name="T50" fmla="*/ 45980 w 355"/>
              <a:gd name="T51" fmla="*/ 65087 h 453"/>
              <a:gd name="T52" fmla="*/ 107575 w 355"/>
              <a:gd name="T53" fmla="*/ 65087 h 453"/>
              <a:gd name="T54" fmla="*/ 107575 w 355"/>
              <a:gd name="T55" fmla="*/ 45690 h 453"/>
              <a:gd name="T56" fmla="*/ 107575 w 355"/>
              <a:gd name="T57" fmla="*/ 129744 h 453"/>
              <a:gd name="T58" fmla="*/ 107575 w 355"/>
              <a:gd name="T59" fmla="*/ 129744 h 453"/>
              <a:gd name="T60" fmla="*/ 45980 w 355"/>
              <a:gd name="T61" fmla="*/ 129744 h 453"/>
              <a:gd name="T62" fmla="*/ 45980 w 355"/>
              <a:gd name="T63" fmla="*/ 148709 h 453"/>
              <a:gd name="T64" fmla="*/ 107575 w 355"/>
              <a:gd name="T65" fmla="*/ 148709 h 453"/>
              <a:gd name="T66" fmla="*/ 107575 w 355"/>
              <a:gd name="T67" fmla="*/ 129744 h 45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55" h="453">
                <a:moveTo>
                  <a:pt x="106" y="248"/>
                </a:moveTo>
                <a:lnTo>
                  <a:pt x="106" y="248"/>
                </a:lnTo>
                <a:cubicBezTo>
                  <a:pt x="248" y="248"/>
                  <a:pt x="248" y="248"/>
                  <a:pt x="248" y="248"/>
                </a:cubicBezTo>
                <a:cubicBezTo>
                  <a:pt x="248" y="204"/>
                  <a:pt x="248" y="204"/>
                  <a:pt x="248" y="204"/>
                </a:cubicBezTo>
                <a:cubicBezTo>
                  <a:pt x="106" y="204"/>
                  <a:pt x="106" y="204"/>
                  <a:pt x="106" y="204"/>
                </a:cubicBezTo>
                <a:lnTo>
                  <a:pt x="106" y="248"/>
                </a:lnTo>
                <a:close/>
                <a:moveTo>
                  <a:pt x="301" y="0"/>
                </a:moveTo>
                <a:lnTo>
                  <a:pt x="301" y="0"/>
                </a:lnTo>
                <a:cubicBezTo>
                  <a:pt x="53" y="0"/>
                  <a:pt x="53" y="0"/>
                  <a:pt x="53" y="0"/>
                </a:cubicBezTo>
                <a:cubicBezTo>
                  <a:pt x="26" y="0"/>
                  <a:pt x="0" y="26"/>
                  <a:pt x="0" y="53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26" y="452"/>
                  <a:pt x="53" y="452"/>
                </a:cubicBezTo>
                <a:cubicBezTo>
                  <a:pt x="301" y="452"/>
                  <a:pt x="301" y="452"/>
                  <a:pt x="301" y="452"/>
                </a:cubicBezTo>
                <a:cubicBezTo>
                  <a:pt x="328" y="452"/>
                  <a:pt x="354" y="425"/>
                  <a:pt x="354" y="399"/>
                </a:cubicBezTo>
                <a:cubicBezTo>
                  <a:pt x="354" y="53"/>
                  <a:pt x="354" y="53"/>
                  <a:pt x="354" y="53"/>
                </a:cubicBezTo>
                <a:cubicBezTo>
                  <a:pt x="354" y="26"/>
                  <a:pt x="328" y="0"/>
                  <a:pt x="301" y="0"/>
                </a:cubicBezTo>
                <a:close/>
                <a:moveTo>
                  <a:pt x="301" y="399"/>
                </a:moveTo>
                <a:lnTo>
                  <a:pt x="301" y="399"/>
                </a:lnTo>
                <a:cubicBezTo>
                  <a:pt x="53" y="399"/>
                  <a:pt x="53" y="399"/>
                  <a:pt x="53" y="399"/>
                </a:cubicBezTo>
                <a:cubicBezTo>
                  <a:pt x="53" y="53"/>
                  <a:pt x="53" y="53"/>
                  <a:pt x="53" y="53"/>
                </a:cubicBezTo>
                <a:cubicBezTo>
                  <a:pt x="301" y="53"/>
                  <a:pt x="301" y="53"/>
                  <a:pt x="301" y="53"/>
                </a:cubicBezTo>
                <a:lnTo>
                  <a:pt x="301" y="399"/>
                </a:lnTo>
                <a:close/>
                <a:moveTo>
                  <a:pt x="248" y="106"/>
                </a:moveTo>
                <a:lnTo>
                  <a:pt x="248" y="106"/>
                </a:lnTo>
                <a:cubicBezTo>
                  <a:pt x="106" y="106"/>
                  <a:pt x="106" y="106"/>
                  <a:pt x="106" y="106"/>
                </a:cubicBezTo>
                <a:cubicBezTo>
                  <a:pt x="106" y="151"/>
                  <a:pt x="106" y="151"/>
                  <a:pt x="106" y="151"/>
                </a:cubicBezTo>
                <a:cubicBezTo>
                  <a:pt x="248" y="151"/>
                  <a:pt x="248" y="151"/>
                  <a:pt x="248" y="151"/>
                </a:cubicBezTo>
                <a:lnTo>
                  <a:pt x="248" y="106"/>
                </a:lnTo>
                <a:close/>
                <a:moveTo>
                  <a:pt x="248" y="301"/>
                </a:moveTo>
                <a:lnTo>
                  <a:pt x="248" y="301"/>
                </a:lnTo>
                <a:cubicBezTo>
                  <a:pt x="106" y="301"/>
                  <a:pt x="106" y="301"/>
                  <a:pt x="106" y="301"/>
                </a:cubicBezTo>
                <a:cubicBezTo>
                  <a:pt x="106" y="345"/>
                  <a:pt x="106" y="345"/>
                  <a:pt x="106" y="345"/>
                </a:cubicBezTo>
                <a:cubicBezTo>
                  <a:pt x="248" y="345"/>
                  <a:pt x="248" y="345"/>
                  <a:pt x="248" y="345"/>
                </a:cubicBezTo>
                <a:lnTo>
                  <a:pt x="248" y="3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7" name="Freeform 137"/>
          <p:cNvSpPr>
            <a:spLocks noChangeArrowheads="1"/>
          </p:cNvSpPr>
          <p:nvPr/>
        </p:nvSpPr>
        <p:spPr bwMode="auto">
          <a:xfrm>
            <a:off x="3758810" y="4956884"/>
            <a:ext cx="587978" cy="470384"/>
          </a:xfrm>
          <a:custGeom>
            <a:avLst/>
            <a:gdLst>
              <a:gd name="T0" fmla="*/ 202669 w 497"/>
              <a:gd name="T1" fmla="*/ 53150 h 400"/>
              <a:gd name="T2" fmla="*/ 202669 w 497"/>
              <a:gd name="T3" fmla="*/ 53150 h 400"/>
              <a:gd name="T4" fmla="*/ 11211 w 497"/>
              <a:gd name="T5" fmla="*/ 53150 h 400"/>
              <a:gd name="T6" fmla="*/ 0 w 497"/>
              <a:gd name="T7" fmla="*/ 64722 h 400"/>
              <a:gd name="T8" fmla="*/ 7762 w 497"/>
              <a:gd name="T9" fmla="*/ 159449 h 400"/>
              <a:gd name="T10" fmla="*/ 18973 w 497"/>
              <a:gd name="T11" fmla="*/ 171021 h 400"/>
              <a:gd name="T12" fmla="*/ 194907 w 497"/>
              <a:gd name="T13" fmla="*/ 171021 h 400"/>
              <a:gd name="T14" fmla="*/ 206550 w 497"/>
              <a:gd name="T15" fmla="*/ 159449 h 400"/>
              <a:gd name="T16" fmla="*/ 213881 w 497"/>
              <a:gd name="T17" fmla="*/ 64722 h 400"/>
              <a:gd name="T18" fmla="*/ 202669 w 497"/>
              <a:gd name="T19" fmla="*/ 53150 h 400"/>
              <a:gd name="T20" fmla="*/ 198788 w 497"/>
              <a:gd name="T21" fmla="*/ 30432 h 400"/>
              <a:gd name="T22" fmla="*/ 198788 w 497"/>
              <a:gd name="T23" fmla="*/ 30432 h 400"/>
              <a:gd name="T24" fmla="*/ 183696 w 497"/>
              <a:gd name="T25" fmla="*/ 22717 h 400"/>
              <a:gd name="T26" fmla="*/ 110821 w 497"/>
              <a:gd name="T27" fmla="*/ 22717 h 400"/>
              <a:gd name="T28" fmla="*/ 91848 w 497"/>
              <a:gd name="T29" fmla="*/ 15431 h 400"/>
              <a:gd name="T30" fmla="*/ 87967 w 497"/>
              <a:gd name="T31" fmla="*/ 7715 h 400"/>
              <a:gd name="T32" fmla="*/ 68994 w 497"/>
              <a:gd name="T33" fmla="*/ 0 h 400"/>
              <a:gd name="T34" fmla="*/ 34066 w 497"/>
              <a:gd name="T35" fmla="*/ 0 h 400"/>
              <a:gd name="T36" fmla="*/ 18973 w 497"/>
              <a:gd name="T37" fmla="*/ 11573 h 400"/>
              <a:gd name="T38" fmla="*/ 18973 w 497"/>
              <a:gd name="T39" fmla="*/ 38148 h 400"/>
              <a:gd name="T40" fmla="*/ 198788 w 497"/>
              <a:gd name="T41" fmla="*/ 38148 h 400"/>
              <a:gd name="T42" fmla="*/ 198788 w 497"/>
              <a:gd name="T43" fmla="*/ 30432 h 400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97" h="400">
                <a:moveTo>
                  <a:pt x="470" y="124"/>
                </a:moveTo>
                <a:lnTo>
                  <a:pt x="470" y="124"/>
                </a:lnTo>
                <a:cubicBezTo>
                  <a:pt x="26" y="124"/>
                  <a:pt x="26" y="124"/>
                  <a:pt x="26" y="124"/>
                </a:cubicBezTo>
                <a:cubicBezTo>
                  <a:pt x="0" y="124"/>
                  <a:pt x="0" y="133"/>
                  <a:pt x="0" y="151"/>
                </a:cubicBezTo>
                <a:cubicBezTo>
                  <a:pt x="18" y="372"/>
                  <a:pt x="18" y="372"/>
                  <a:pt x="18" y="372"/>
                </a:cubicBezTo>
                <a:cubicBezTo>
                  <a:pt x="18" y="381"/>
                  <a:pt x="26" y="399"/>
                  <a:pt x="44" y="399"/>
                </a:cubicBezTo>
                <a:cubicBezTo>
                  <a:pt x="452" y="399"/>
                  <a:pt x="452" y="399"/>
                  <a:pt x="452" y="399"/>
                </a:cubicBezTo>
                <a:cubicBezTo>
                  <a:pt x="470" y="399"/>
                  <a:pt x="470" y="381"/>
                  <a:pt x="479" y="372"/>
                </a:cubicBezTo>
                <a:cubicBezTo>
                  <a:pt x="496" y="151"/>
                  <a:pt x="496" y="151"/>
                  <a:pt x="496" y="151"/>
                </a:cubicBezTo>
                <a:cubicBezTo>
                  <a:pt x="496" y="133"/>
                  <a:pt x="496" y="124"/>
                  <a:pt x="470" y="124"/>
                </a:cubicBezTo>
                <a:close/>
                <a:moveTo>
                  <a:pt x="461" y="71"/>
                </a:moveTo>
                <a:lnTo>
                  <a:pt x="461" y="71"/>
                </a:lnTo>
                <a:cubicBezTo>
                  <a:pt x="452" y="62"/>
                  <a:pt x="443" y="53"/>
                  <a:pt x="426" y="53"/>
                </a:cubicBezTo>
                <a:cubicBezTo>
                  <a:pt x="257" y="53"/>
                  <a:pt x="257" y="53"/>
                  <a:pt x="257" y="53"/>
                </a:cubicBezTo>
                <a:cubicBezTo>
                  <a:pt x="239" y="53"/>
                  <a:pt x="222" y="44"/>
                  <a:pt x="213" y="36"/>
                </a:cubicBezTo>
                <a:cubicBezTo>
                  <a:pt x="204" y="18"/>
                  <a:pt x="204" y="18"/>
                  <a:pt x="204" y="18"/>
                </a:cubicBezTo>
                <a:cubicBezTo>
                  <a:pt x="186" y="8"/>
                  <a:pt x="169" y="0"/>
                  <a:pt x="160" y="0"/>
                </a:cubicBezTo>
                <a:cubicBezTo>
                  <a:pt x="79" y="0"/>
                  <a:pt x="79" y="0"/>
                  <a:pt x="79" y="0"/>
                </a:cubicBezTo>
                <a:cubicBezTo>
                  <a:pt x="62" y="0"/>
                  <a:pt x="53" y="8"/>
                  <a:pt x="44" y="27"/>
                </a:cubicBezTo>
                <a:cubicBezTo>
                  <a:pt x="44" y="89"/>
                  <a:pt x="44" y="89"/>
                  <a:pt x="44" y="89"/>
                </a:cubicBezTo>
                <a:cubicBezTo>
                  <a:pt x="461" y="89"/>
                  <a:pt x="461" y="89"/>
                  <a:pt x="461" y="89"/>
                </a:cubicBezTo>
                <a:lnTo>
                  <a:pt x="461" y="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8" name="Freeform 139"/>
          <p:cNvSpPr>
            <a:spLocks noChangeArrowheads="1"/>
          </p:cNvSpPr>
          <p:nvPr/>
        </p:nvSpPr>
        <p:spPr bwMode="auto">
          <a:xfrm>
            <a:off x="11027980" y="4891554"/>
            <a:ext cx="587982" cy="470384"/>
          </a:xfrm>
          <a:custGeom>
            <a:avLst/>
            <a:gdLst>
              <a:gd name="T0" fmla="*/ 179385 w 497"/>
              <a:gd name="T1" fmla="*/ 30432 h 400"/>
              <a:gd name="T2" fmla="*/ 179385 w 497"/>
              <a:gd name="T3" fmla="*/ 30432 h 400"/>
              <a:gd name="T4" fmla="*/ 171623 w 497"/>
              <a:gd name="T5" fmla="*/ 22717 h 400"/>
              <a:gd name="T6" fmla="*/ 41828 w 497"/>
              <a:gd name="T7" fmla="*/ 22717 h 400"/>
              <a:gd name="T8" fmla="*/ 30616 w 497"/>
              <a:gd name="T9" fmla="*/ 30432 h 400"/>
              <a:gd name="T10" fmla="*/ 30616 w 497"/>
              <a:gd name="T11" fmla="*/ 42005 h 400"/>
              <a:gd name="T12" fmla="*/ 179385 w 497"/>
              <a:gd name="T13" fmla="*/ 42005 h 400"/>
              <a:gd name="T14" fmla="*/ 179385 w 497"/>
              <a:gd name="T15" fmla="*/ 30432 h 400"/>
              <a:gd name="T16" fmla="*/ 148769 w 497"/>
              <a:gd name="T17" fmla="*/ 0 h 400"/>
              <a:gd name="T18" fmla="*/ 148769 w 497"/>
              <a:gd name="T19" fmla="*/ 0 h 400"/>
              <a:gd name="T20" fmla="*/ 64682 w 497"/>
              <a:gd name="T21" fmla="*/ 0 h 400"/>
              <a:gd name="T22" fmla="*/ 53470 w 497"/>
              <a:gd name="T23" fmla="*/ 11573 h 400"/>
              <a:gd name="T24" fmla="*/ 160411 w 497"/>
              <a:gd name="T25" fmla="*/ 11573 h 400"/>
              <a:gd name="T26" fmla="*/ 148769 w 497"/>
              <a:gd name="T27" fmla="*/ 0 h 400"/>
              <a:gd name="T28" fmla="*/ 202239 w 497"/>
              <a:gd name="T29" fmla="*/ 42005 h 400"/>
              <a:gd name="T30" fmla="*/ 202239 w 497"/>
              <a:gd name="T31" fmla="*/ 42005 h 400"/>
              <a:gd name="T32" fmla="*/ 194477 w 497"/>
              <a:gd name="T33" fmla="*/ 34290 h 400"/>
              <a:gd name="T34" fmla="*/ 194477 w 497"/>
              <a:gd name="T35" fmla="*/ 53150 h 400"/>
              <a:gd name="T36" fmla="*/ 18973 w 497"/>
              <a:gd name="T37" fmla="*/ 53150 h 400"/>
              <a:gd name="T38" fmla="*/ 18973 w 497"/>
              <a:gd name="T39" fmla="*/ 34290 h 400"/>
              <a:gd name="T40" fmla="*/ 11212 w 497"/>
              <a:gd name="T41" fmla="*/ 42005 h 400"/>
              <a:gd name="T42" fmla="*/ 3450 w 497"/>
              <a:gd name="T43" fmla="*/ 64722 h 400"/>
              <a:gd name="T44" fmla="*/ 18973 w 497"/>
              <a:gd name="T45" fmla="*/ 159449 h 400"/>
              <a:gd name="T46" fmla="*/ 30616 w 497"/>
              <a:gd name="T47" fmla="*/ 171021 h 400"/>
              <a:gd name="T48" fmla="*/ 179385 w 497"/>
              <a:gd name="T49" fmla="*/ 171021 h 400"/>
              <a:gd name="T50" fmla="*/ 194477 w 497"/>
              <a:gd name="T51" fmla="*/ 159449 h 400"/>
              <a:gd name="T52" fmla="*/ 210001 w 497"/>
              <a:gd name="T53" fmla="*/ 64722 h 400"/>
              <a:gd name="T54" fmla="*/ 202239 w 497"/>
              <a:gd name="T55" fmla="*/ 42005 h 400"/>
              <a:gd name="T56" fmla="*/ 148769 w 497"/>
              <a:gd name="T57" fmla="*/ 98584 h 400"/>
              <a:gd name="T58" fmla="*/ 148769 w 497"/>
              <a:gd name="T59" fmla="*/ 98584 h 400"/>
              <a:gd name="T60" fmla="*/ 137557 w 497"/>
              <a:gd name="T61" fmla="*/ 110157 h 400"/>
              <a:gd name="T62" fmla="*/ 76325 w 497"/>
              <a:gd name="T63" fmla="*/ 110157 h 400"/>
              <a:gd name="T64" fmla="*/ 64682 w 497"/>
              <a:gd name="T65" fmla="*/ 98584 h 400"/>
              <a:gd name="T66" fmla="*/ 64682 w 497"/>
              <a:gd name="T67" fmla="*/ 79724 h 400"/>
              <a:gd name="T68" fmla="*/ 80206 w 497"/>
              <a:gd name="T69" fmla="*/ 79724 h 400"/>
              <a:gd name="T70" fmla="*/ 80206 w 497"/>
              <a:gd name="T71" fmla="*/ 94726 h 400"/>
              <a:gd name="T72" fmla="*/ 133245 w 497"/>
              <a:gd name="T73" fmla="*/ 94726 h 400"/>
              <a:gd name="T74" fmla="*/ 133245 w 497"/>
              <a:gd name="T75" fmla="*/ 79724 h 400"/>
              <a:gd name="T76" fmla="*/ 148769 w 497"/>
              <a:gd name="T77" fmla="*/ 79724 h 400"/>
              <a:gd name="T78" fmla="*/ 148769 w 497"/>
              <a:gd name="T79" fmla="*/ 98584 h 40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97" h="400">
                <a:moveTo>
                  <a:pt x="416" y="71"/>
                </a:moveTo>
                <a:lnTo>
                  <a:pt x="416" y="71"/>
                </a:lnTo>
                <a:cubicBezTo>
                  <a:pt x="416" y="53"/>
                  <a:pt x="398" y="53"/>
                  <a:pt x="398" y="53"/>
                </a:cubicBezTo>
                <a:cubicBezTo>
                  <a:pt x="97" y="53"/>
                  <a:pt x="97" y="53"/>
                  <a:pt x="97" y="53"/>
                </a:cubicBezTo>
                <a:cubicBezTo>
                  <a:pt x="97" y="53"/>
                  <a:pt x="71" y="53"/>
                  <a:pt x="71" y="71"/>
                </a:cubicBezTo>
                <a:cubicBezTo>
                  <a:pt x="71" y="98"/>
                  <a:pt x="71" y="98"/>
                  <a:pt x="71" y="98"/>
                </a:cubicBezTo>
                <a:cubicBezTo>
                  <a:pt x="416" y="98"/>
                  <a:pt x="416" y="98"/>
                  <a:pt x="416" y="98"/>
                </a:cubicBezTo>
                <a:lnTo>
                  <a:pt x="416" y="71"/>
                </a:lnTo>
                <a:close/>
                <a:moveTo>
                  <a:pt x="345" y="0"/>
                </a:moveTo>
                <a:lnTo>
                  <a:pt x="345" y="0"/>
                </a:lnTo>
                <a:cubicBezTo>
                  <a:pt x="150" y="0"/>
                  <a:pt x="150" y="0"/>
                  <a:pt x="150" y="0"/>
                </a:cubicBezTo>
                <a:cubicBezTo>
                  <a:pt x="150" y="0"/>
                  <a:pt x="124" y="0"/>
                  <a:pt x="124" y="27"/>
                </a:cubicBezTo>
                <a:cubicBezTo>
                  <a:pt x="372" y="27"/>
                  <a:pt x="372" y="27"/>
                  <a:pt x="372" y="27"/>
                </a:cubicBezTo>
                <a:cubicBezTo>
                  <a:pt x="372" y="0"/>
                  <a:pt x="345" y="0"/>
                  <a:pt x="345" y="0"/>
                </a:cubicBezTo>
                <a:close/>
                <a:moveTo>
                  <a:pt x="469" y="98"/>
                </a:moveTo>
                <a:lnTo>
                  <a:pt x="469" y="98"/>
                </a:lnTo>
                <a:cubicBezTo>
                  <a:pt x="451" y="80"/>
                  <a:pt x="451" y="80"/>
                  <a:pt x="451" y="80"/>
                </a:cubicBezTo>
                <a:cubicBezTo>
                  <a:pt x="451" y="124"/>
                  <a:pt x="451" y="124"/>
                  <a:pt x="451" y="124"/>
                </a:cubicBezTo>
                <a:cubicBezTo>
                  <a:pt x="44" y="124"/>
                  <a:pt x="44" y="124"/>
                  <a:pt x="44" y="124"/>
                </a:cubicBezTo>
                <a:cubicBezTo>
                  <a:pt x="44" y="80"/>
                  <a:pt x="44" y="80"/>
                  <a:pt x="44" y="80"/>
                </a:cubicBezTo>
                <a:cubicBezTo>
                  <a:pt x="44" y="80"/>
                  <a:pt x="44" y="80"/>
                  <a:pt x="26" y="98"/>
                </a:cubicBezTo>
                <a:cubicBezTo>
                  <a:pt x="8" y="115"/>
                  <a:pt x="0" y="115"/>
                  <a:pt x="8" y="151"/>
                </a:cubicBezTo>
                <a:cubicBezTo>
                  <a:pt x="8" y="177"/>
                  <a:pt x="44" y="346"/>
                  <a:pt x="44" y="372"/>
                </a:cubicBezTo>
                <a:cubicBezTo>
                  <a:pt x="53" y="399"/>
                  <a:pt x="71" y="399"/>
                  <a:pt x="71" y="399"/>
                </a:cubicBezTo>
                <a:cubicBezTo>
                  <a:pt x="416" y="399"/>
                  <a:pt x="416" y="399"/>
                  <a:pt x="416" y="399"/>
                </a:cubicBezTo>
                <a:cubicBezTo>
                  <a:pt x="416" y="399"/>
                  <a:pt x="443" y="399"/>
                  <a:pt x="451" y="372"/>
                </a:cubicBezTo>
                <a:cubicBezTo>
                  <a:pt x="451" y="346"/>
                  <a:pt x="487" y="177"/>
                  <a:pt x="487" y="151"/>
                </a:cubicBezTo>
                <a:cubicBezTo>
                  <a:pt x="496" y="115"/>
                  <a:pt x="487" y="115"/>
                  <a:pt x="469" y="98"/>
                </a:cubicBezTo>
                <a:close/>
                <a:moveTo>
                  <a:pt x="345" y="230"/>
                </a:moveTo>
                <a:lnTo>
                  <a:pt x="345" y="230"/>
                </a:lnTo>
                <a:cubicBezTo>
                  <a:pt x="345" y="230"/>
                  <a:pt x="345" y="257"/>
                  <a:pt x="319" y="257"/>
                </a:cubicBezTo>
                <a:cubicBezTo>
                  <a:pt x="177" y="257"/>
                  <a:pt x="177" y="257"/>
                  <a:pt x="177" y="257"/>
                </a:cubicBezTo>
                <a:cubicBezTo>
                  <a:pt x="150" y="257"/>
                  <a:pt x="150" y="230"/>
                  <a:pt x="150" y="230"/>
                </a:cubicBezTo>
                <a:cubicBezTo>
                  <a:pt x="150" y="186"/>
                  <a:pt x="150" y="186"/>
                  <a:pt x="150" y="186"/>
                </a:cubicBezTo>
                <a:cubicBezTo>
                  <a:pt x="186" y="186"/>
                  <a:pt x="186" y="186"/>
                  <a:pt x="186" y="186"/>
                </a:cubicBezTo>
                <a:cubicBezTo>
                  <a:pt x="186" y="221"/>
                  <a:pt x="186" y="221"/>
                  <a:pt x="186" y="221"/>
                </a:cubicBezTo>
                <a:cubicBezTo>
                  <a:pt x="309" y="221"/>
                  <a:pt x="309" y="221"/>
                  <a:pt x="309" y="221"/>
                </a:cubicBezTo>
                <a:cubicBezTo>
                  <a:pt x="309" y="186"/>
                  <a:pt x="309" y="186"/>
                  <a:pt x="309" y="186"/>
                </a:cubicBezTo>
                <a:cubicBezTo>
                  <a:pt x="345" y="186"/>
                  <a:pt x="345" y="186"/>
                  <a:pt x="345" y="186"/>
                </a:cubicBezTo>
                <a:lnTo>
                  <a:pt x="345" y="2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89" name="Freeform 142"/>
          <p:cNvSpPr>
            <a:spLocks noChangeArrowheads="1"/>
          </p:cNvSpPr>
          <p:nvPr/>
        </p:nvSpPr>
        <p:spPr bwMode="auto">
          <a:xfrm>
            <a:off x="2460900" y="8349747"/>
            <a:ext cx="439894" cy="566202"/>
          </a:xfrm>
          <a:custGeom>
            <a:avLst/>
            <a:gdLst>
              <a:gd name="T0" fmla="*/ 7737 w 373"/>
              <a:gd name="T1" fmla="*/ 80400 h 480"/>
              <a:gd name="T2" fmla="*/ 7737 w 373"/>
              <a:gd name="T3" fmla="*/ 80400 h 480"/>
              <a:gd name="T4" fmla="*/ 22782 w 373"/>
              <a:gd name="T5" fmla="*/ 187027 h 480"/>
              <a:gd name="T6" fmla="*/ 79954 w 373"/>
              <a:gd name="T7" fmla="*/ 205945 h 480"/>
              <a:gd name="T8" fmla="*/ 137125 w 373"/>
              <a:gd name="T9" fmla="*/ 187027 h 480"/>
              <a:gd name="T10" fmla="*/ 152170 w 373"/>
              <a:gd name="T11" fmla="*/ 80400 h 480"/>
              <a:gd name="T12" fmla="*/ 79954 w 373"/>
              <a:gd name="T13" fmla="*/ 95448 h 480"/>
              <a:gd name="T14" fmla="*/ 7737 w 373"/>
              <a:gd name="T15" fmla="*/ 80400 h 480"/>
              <a:gd name="T16" fmla="*/ 114342 w 373"/>
              <a:gd name="T17" fmla="*/ 19348 h 480"/>
              <a:gd name="T18" fmla="*/ 114342 w 373"/>
              <a:gd name="T19" fmla="*/ 19348 h 480"/>
              <a:gd name="T20" fmla="*/ 102736 w 373"/>
              <a:gd name="T21" fmla="*/ 7739 h 480"/>
              <a:gd name="T22" fmla="*/ 91130 w 373"/>
              <a:gd name="T23" fmla="*/ 0 h 480"/>
              <a:gd name="T24" fmla="*/ 68347 w 373"/>
              <a:gd name="T25" fmla="*/ 0 h 480"/>
              <a:gd name="T26" fmla="*/ 57171 w 373"/>
              <a:gd name="T27" fmla="*/ 7739 h 480"/>
              <a:gd name="T28" fmla="*/ 45565 w 373"/>
              <a:gd name="T29" fmla="*/ 19348 h 480"/>
              <a:gd name="T30" fmla="*/ 0 w 373"/>
              <a:gd name="T31" fmla="*/ 46004 h 480"/>
              <a:gd name="T32" fmla="*/ 0 w 373"/>
              <a:gd name="T33" fmla="*/ 46004 h 480"/>
              <a:gd name="T34" fmla="*/ 79954 w 373"/>
              <a:gd name="T35" fmla="*/ 76531 h 480"/>
              <a:gd name="T36" fmla="*/ 159907 w 373"/>
              <a:gd name="T37" fmla="*/ 46004 h 480"/>
              <a:gd name="T38" fmla="*/ 159907 w 373"/>
              <a:gd name="T39" fmla="*/ 46004 h 480"/>
              <a:gd name="T40" fmla="*/ 114342 w 373"/>
              <a:gd name="T41" fmla="*/ 19348 h 480"/>
              <a:gd name="T42" fmla="*/ 102736 w 373"/>
              <a:gd name="T43" fmla="*/ 42135 h 480"/>
              <a:gd name="T44" fmla="*/ 102736 w 373"/>
              <a:gd name="T45" fmla="*/ 42135 h 480"/>
              <a:gd name="T46" fmla="*/ 87261 w 373"/>
              <a:gd name="T47" fmla="*/ 27087 h 480"/>
              <a:gd name="T48" fmla="*/ 72216 w 373"/>
              <a:gd name="T49" fmla="*/ 27087 h 480"/>
              <a:gd name="T50" fmla="*/ 57171 w 373"/>
              <a:gd name="T51" fmla="*/ 42135 h 480"/>
              <a:gd name="T52" fmla="*/ 37827 w 373"/>
              <a:gd name="T53" fmla="*/ 42135 h 480"/>
              <a:gd name="T54" fmla="*/ 60610 w 373"/>
              <a:gd name="T55" fmla="*/ 15478 h 480"/>
              <a:gd name="T56" fmla="*/ 68347 w 373"/>
              <a:gd name="T57" fmla="*/ 12039 h 480"/>
              <a:gd name="T58" fmla="*/ 91130 w 373"/>
              <a:gd name="T59" fmla="*/ 12039 h 480"/>
              <a:gd name="T60" fmla="*/ 99297 w 373"/>
              <a:gd name="T61" fmla="*/ 15478 h 480"/>
              <a:gd name="T62" fmla="*/ 122080 w 373"/>
              <a:gd name="T63" fmla="*/ 42135 h 480"/>
              <a:gd name="T64" fmla="*/ 102736 w 373"/>
              <a:gd name="T65" fmla="*/ 42135 h 48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373" h="480">
                <a:moveTo>
                  <a:pt x="18" y="187"/>
                </a:moveTo>
                <a:lnTo>
                  <a:pt x="18" y="187"/>
                </a:lnTo>
                <a:cubicBezTo>
                  <a:pt x="53" y="435"/>
                  <a:pt x="53" y="435"/>
                  <a:pt x="53" y="435"/>
                </a:cubicBezTo>
                <a:cubicBezTo>
                  <a:pt x="53" y="444"/>
                  <a:pt x="106" y="479"/>
                  <a:pt x="186" y="479"/>
                </a:cubicBezTo>
                <a:cubicBezTo>
                  <a:pt x="266" y="479"/>
                  <a:pt x="319" y="444"/>
                  <a:pt x="319" y="435"/>
                </a:cubicBezTo>
                <a:cubicBezTo>
                  <a:pt x="354" y="187"/>
                  <a:pt x="354" y="187"/>
                  <a:pt x="354" y="187"/>
                </a:cubicBezTo>
                <a:cubicBezTo>
                  <a:pt x="310" y="213"/>
                  <a:pt x="247" y="222"/>
                  <a:pt x="186" y="222"/>
                </a:cubicBezTo>
                <a:cubicBezTo>
                  <a:pt x="124" y="222"/>
                  <a:pt x="62" y="213"/>
                  <a:pt x="18" y="187"/>
                </a:cubicBezTo>
                <a:close/>
                <a:moveTo>
                  <a:pt x="266" y="45"/>
                </a:moveTo>
                <a:lnTo>
                  <a:pt x="266" y="45"/>
                </a:lnTo>
                <a:cubicBezTo>
                  <a:pt x="239" y="18"/>
                  <a:pt x="239" y="18"/>
                  <a:pt x="239" y="18"/>
                </a:cubicBezTo>
                <a:cubicBezTo>
                  <a:pt x="239" y="9"/>
                  <a:pt x="231" y="0"/>
                  <a:pt x="212" y="0"/>
                </a:cubicBezTo>
                <a:cubicBezTo>
                  <a:pt x="159" y="0"/>
                  <a:pt x="159" y="0"/>
                  <a:pt x="159" y="0"/>
                </a:cubicBezTo>
                <a:cubicBezTo>
                  <a:pt x="141" y="0"/>
                  <a:pt x="133" y="9"/>
                  <a:pt x="133" y="18"/>
                </a:cubicBezTo>
                <a:cubicBezTo>
                  <a:pt x="106" y="45"/>
                  <a:pt x="106" y="45"/>
                  <a:pt x="106" y="45"/>
                </a:cubicBezTo>
                <a:cubicBezTo>
                  <a:pt x="44" y="53"/>
                  <a:pt x="0" y="81"/>
                  <a:pt x="0" y="107"/>
                </a:cubicBezTo>
                <a:cubicBezTo>
                  <a:pt x="0" y="151"/>
                  <a:pt x="80" y="178"/>
                  <a:pt x="186" y="178"/>
                </a:cubicBezTo>
                <a:cubicBezTo>
                  <a:pt x="292" y="178"/>
                  <a:pt x="372" y="151"/>
                  <a:pt x="372" y="107"/>
                </a:cubicBezTo>
                <a:cubicBezTo>
                  <a:pt x="372" y="81"/>
                  <a:pt x="328" y="53"/>
                  <a:pt x="266" y="45"/>
                </a:cubicBezTo>
                <a:close/>
                <a:moveTo>
                  <a:pt x="239" y="98"/>
                </a:moveTo>
                <a:lnTo>
                  <a:pt x="239" y="98"/>
                </a:lnTo>
                <a:cubicBezTo>
                  <a:pt x="203" y="63"/>
                  <a:pt x="203" y="63"/>
                  <a:pt x="203" y="63"/>
                </a:cubicBezTo>
                <a:cubicBezTo>
                  <a:pt x="168" y="63"/>
                  <a:pt x="168" y="63"/>
                  <a:pt x="168" y="63"/>
                </a:cubicBezTo>
                <a:cubicBezTo>
                  <a:pt x="133" y="98"/>
                  <a:pt x="133" y="98"/>
                  <a:pt x="133" y="98"/>
                </a:cubicBezTo>
                <a:cubicBezTo>
                  <a:pt x="88" y="98"/>
                  <a:pt x="88" y="98"/>
                  <a:pt x="88" y="98"/>
                </a:cubicBezTo>
                <a:cubicBezTo>
                  <a:pt x="88" y="98"/>
                  <a:pt x="141" y="45"/>
                  <a:pt x="141" y="36"/>
                </a:cubicBezTo>
                <a:cubicBezTo>
                  <a:pt x="150" y="28"/>
                  <a:pt x="150" y="28"/>
                  <a:pt x="159" y="28"/>
                </a:cubicBezTo>
                <a:cubicBezTo>
                  <a:pt x="212" y="28"/>
                  <a:pt x="212" y="28"/>
                  <a:pt x="212" y="28"/>
                </a:cubicBezTo>
                <a:cubicBezTo>
                  <a:pt x="222" y="28"/>
                  <a:pt x="222" y="28"/>
                  <a:pt x="231" y="36"/>
                </a:cubicBezTo>
                <a:cubicBezTo>
                  <a:pt x="231" y="45"/>
                  <a:pt x="284" y="98"/>
                  <a:pt x="284" y="98"/>
                </a:cubicBezTo>
                <a:lnTo>
                  <a:pt x="239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0" name="Freeform 143"/>
          <p:cNvSpPr>
            <a:spLocks noChangeArrowheads="1"/>
          </p:cNvSpPr>
          <p:nvPr/>
        </p:nvSpPr>
        <p:spPr bwMode="auto">
          <a:xfrm>
            <a:off x="10964823" y="9458192"/>
            <a:ext cx="461672" cy="474740"/>
          </a:xfrm>
          <a:custGeom>
            <a:avLst/>
            <a:gdLst>
              <a:gd name="T0" fmla="*/ 141162 w 391"/>
              <a:gd name="T1" fmla="*/ 0 h 400"/>
              <a:gd name="T2" fmla="*/ 141162 w 391"/>
              <a:gd name="T3" fmla="*/ 0 h 400"/>
              <a:gd name="T4" fmla="*/ 18936 w 391"/>
              <a:gd name="T5" fmla="*/ 0 h 400"/>
              <a:gd name="T6" fmla="*/ 0 w 391"/>
              <a:gd name="T7" fmla="*/ 22928 h 400"/>
              <a:gd name="T8" fmla="*/ 0 w 391"/>
              <a:gd name="T9" fmla="*/ 149678 h 400"/>
              <a:gd name="T10" fmla="*/ 18936 w 391"/>
              <a:gd name="T11" fmla="*/ 172605 h 400"/>
              <a:gd name="T12" fmla="*/ 148908 w 391"/>
              <a:gd name="T13" fmla="*/ 172605 h 400"/>
              <a:gd name="T14" fmla="*/ 167845 w 391"/>
              <a:gd name="T15" fmla="*/ 149678 h 400"/>
              <a:gd name="T16" fmla="*/ 167845 w 391"/>
              <a:gd name="T17" fmla="*/ 34608 h 400"/>
              <a:gd name="T18" fmla="*/ 141162 w 391"/>
              <a:gd name="T19" fmla="*/ 0 h 400"/>
              <a:gd name="T20" fmla="*/ 125668 w 391"/>
              <a:gd name="T21" fmla="*/ 65322 h 400"/>
              <a:gd name="T22" fmla="*/ 125668 w 391"/>
              <a:gd name="T23" fmla="*/ 65322 h 400"/>
              <a:gd name="T24" fmla="*/ 114479 w 391"/>
              <a:gd name="T25" fmla="*/ 76569 h 400"/>
              <a:gd name="T26" fmla="*/ 53366 w 391"/>
              <a:gd name="T27" fmla="*/ 76569 h 400"/>
              <a:gd name="T28" fmla="*/ 42176 w 391"/>
              <a:gd name="T29" fmla="*/ 65322 h 400"/>
              <a:gd name="T30" fmla="*/ 42176 w 391"/>
              <a:gd name="T31" fmla="*/ 11680 h 400"/>
              <a:gd name="T32" fmla="*/ 125668 w 391"/>
              <a:gd name="T33" fmla="*/ 11680 h 400"/>
              <a:gd name="T34" fmla="*/ 125668 w 391"/>
              <a:gd name="T35" fmla="*/ 65322 h 400"/>
              <a:gd name="T36" fmla="*/ 114479 w 391"/>
              <a:gd name="T37" fmla="*/ 22928 h 400"/>
              <a:gd name="T38" fmla="*/ 114479 w 391"/>
              <a:gd name="T39" fmla="*/ 22928 h 400"/>
              <a:gd name="T40" fmla="*/ 95542 w 391"/>
              <a:gd name="T41" fmla="*/ 22928 h 400"/>
              <a:gd name="T42" fmla="*/ 95542 w 391"/>
              <a:gd name="T43" fmla="*/ 65322 h 400"/>
              <a:gd name="T44" fmla="*/ 114479 w 391"/>
              <a:gd name="T45" fmla="*/ 65322 h 400"/>
              <a:gd name="T46" fmla="*/ 114479 w 391"/>
              <a:gd name="T47" fmla="*/ 22928 h 400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1" h="400">
                <a:moveTo>
                  <a:pt x="328" y="0"/>
                </a:moveTo>
                <a:lnTo>
                  <a:pt x="328" y="0"/>
                </a:lnTo>
                <a:cubicBezTo>
                  <a:pt x="44" y="0"/>
                  <a:pt x="44" y="0"/>
                  <a:pt x="44" y="0"/>
                </a:cubicBezTo>
                <a:cubicBezTo>
                  <a:pt x="18" y="0"/>
                  <a:pt x="0" y="18"/>
                  <a:pt x="0" y="53"/>
                </a:cubicBezTo>
                <a:cubicBezTo>
                  <a:pt x="0" y="346"/>
                  <a:pt x="0" y="346"/>
                  <a:pt x="0" y="346"/>
                </a:cubicBezTo>
                <a:cubicBezTo>
                  <a:pt x="0" y="372"/>
                  <a:pt x="18" y="399"/>
                  <a:pt x="44" y="399"/>
                </a:cubicBezTo>
                <a:cubicBezTo>
                  <a:pt x="346" y="399"/>
                  <a:pt x="346" y="399"/>
                  <a:pt x="346" y="399"/>
                </a:cubicBezTo>
                <a:cubicBezTo>
                  <a:pt x="373" y="399"/>
                  <a:pt x="390" y="372"/>
                  <a:pt x="390" y="346"/>
                </a:cubicBezTo>
                <a:cubicBezTo>
                  <a:pt x="390" y="80"/>
                  <a:pt x="390" y="80"/>
                  <a:pt x="390" y="80"/>
                </a:cubicBezTo>
                <a:lnTo>
                  <a:pt x="328" y="0"/>
                </a:lnTo>
                <a:close/>
                <a:moveTo>
                  <a:pt x="292" y="151"/>
                </a:moveTo>
                <a:lnTo>
                  <a:pt x="292" y="151"/>
                </a:lnTo>
                <a:cubicBezTo>
                  <a:pt x="292" y="159"/>
                  <a:pt x="284" y="177"/>
                  <a:pt x="266" y="177"/>
                </a:cubicBezTo>
                <a:cubicBezTo>
                  <a:pt x="124" y="177"/>
                  <a:pt x="124" y="177"/>
                  <a:pt x="124" y="177"/>
                </a:cubicBezTo>
                <a:cubicBezTo>
                  <a:pt x="107" y="177"/>
                  <a:pt x="98" y="159"/>
                  <a:pt x="98" y="151"/>
                </a:cubicBezTo>
                <a:cubicBezTo>
                  <a:pt x="98" y="27"/>
                  <a:pt x="98" y="27"/>
                  <a:pt x="98" y="27"/>
                </a:cubicBezTo>
                <a:cubicBezTo>
                  <a:pt x="292" y="27"/>
                  <a:pt x="292" y="27"/>
                  <a:pt x="292" y="27"/>
                </a:cubicBezTo>
                <a:lnTo>
                  <a:pt x="292" y="151"/>
                </a:lnTo>
                <a:close/>
                <a:moveTo>
                  <a:pt x="266" y="53"/>
                </a:moveTo>
                <a:lnTo>
                  <a:pt x="266" y="53"/>
                </a:lnTo>
                <a:cubicBezTo>
                  <a:pt x="222" y="53"/>
                  <a:pt x="222" y="53"/>
                  <a:pt x="222" y="53"/>
                </a:cubicBezTo>
                <a:cubicBezTo>
                  <a:pt x="222" y="151"/>
                  <a:pt x="222" y="151"/>
                  <a:pt x="222" y="151"/>
                </a:cubicBezTo>
                <a:cubicBezTo>
                  <a:pt x="266" y="151"/>
                  <a:pt x="266" y="151"/>
                  <a:pt x="266" y="151"/>
                </a:cubicBezTo>
                <a:lnTo>
                  <a:pt x="26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1" name="Freeform 147"/>
          <p:cNvSpPr>
            <a:spLocks noChangeArrowheads="1"/>
          </p:cNvSpPr>
          <p:nvPr/>
        </p:nvSpPr>
        <p:spPr bwMode="auto">
          <a:xfrm>
            <a:off x="8564996" y="9449483"/>
            <a:ext cx="587982" cy="492162"/>
          </a:xfrm>
          <a:custGeom>
            <a:avLst/>
            <a:gdLst>
              <a:gd name="T0" fmla="*/ 107157 w 498"/>
              <a:gd name="T1" fmla="*/ 0 h 418"/>
              <a:gd name="T2" fmla="*/ 107157 w 498"/>
              <a:gd name="T3" fmla="*/ 0 h 418"/>
              <a:gd name="T4" fmla="*/ 49490 w 498"/>
              <a:gd name="T5" fmla="*/ 49353 h 418"/>
              <a:gd name="T6" fmla="*/ 87791 w 498"/>
              <a:gd name="T7" fmla="*/ 49353 h 418"/>
              <a:gd name="T8" fmla="*/ 87791 w 498"/>
              <a:gd name="T9" fmla="*/ 106431 h 418"/>
              <a:gd name="T10" fmla="*/ 126092 w 498"/>
              <a:gd name="T11" fmla="*/ 106431 h 418"/>
              <a:gd name="T12" fmla="*/ 126092 w 498"/>
              <a:gd name="T13" fmla="*/ 49353 h 418"/>
              <a:gd name="T14" fmla="*/ 163962 w 498"/>
              <a:gd name="T15" fmla="*/ 49353 h 418"/>
              <a:gd name="T16" fmla="*/ 107157 w 498"/>
              <a:gd name="T17" fmla="*/ 0 h 418"/>
              <a:gd name="T18" fmla="*/ 205706 w 498"/>
              <a:gd name="T19" fmla="*/ 121452 h 418"/>
              <a:gd name="T20" fmla="*/ 205706 w 498"/>
              <a:gd name="T21" fmla="*/ 121452 h 418"/>
              <a:gd name="T22" fmla="*/ 171709 w 498"/>
              <a:gd name="T23" fmla="*/ 98706 h 418"/>
              <a:gd name="T24" fmla="*/ 152773 w 498"/>
              <a:gd name="T25" fmla="*/ 98706 h 418"/>
              <a:gd name="T26" fmla="*/ 186771 w 498"/>
              <a:gd name="T27" fmla="*/ 125314 h 418"/>
              <a:gd name="T28" fmla="*/ 148900 w 498"/>
              <a:gd name="T29" fmla="*/ 125314 h 418"/>
              <a:gd name="T30" fmla="*/ 148900 w 498"/>
              <a:gd name="T31" fmla="*/ 129177 h 418"/>
              <a:gd name="T32" fmla="*/ 137281 w 498"/>
              <a:gd name="T33" fmla="*/ 152351 h 418"/>
              <a:gd name="T34" fmla="*/ 76602 w 498"/>
              <a:gd name="T35" fmla="*/ 152351 h 418"/>
              <a:gd name="T36" fmla="*/ 64982 w 498"/>
              <a:gd name="T37" fmla="*/ 129177 h 418"/>
              <a:gd name="T38" fmla="*/ 64982 w 498"/>
              <a:gd name="T39" fmla="*/ 125314 h 418"/>
              <a:gd name="T40" fmla="*/ 26682 w 498"/>
              <a:gd name="T41" fmla="*/ 125314 h 418"/>
              <a:gd name="T42" fmla="*/ 61109 w 498"/>
              <a:gd name="T43" fmla="*/ 98706 h 418"/>
              <a:gd name="T44" fmla="*/ 42174 w 498"/>
              <a:gd name="T45" fmla="*/ 98706 h 418"/>
              <a:gd name="T46" fmla="*/ 7746 w 498"/>
              <a:gd name="T47" fmla="*/ 121452 h 418"/>
              <a:gd name="T48" fmla="*/ 0 w 498"/>
              <a:gd name="T49" fmla="*/ 137331 h 418"/>
              <a:gd name="T50" fmla="*/ 7746 w 498"/>
              <a:gd name="T51" fmla="*/ 171234 h 418"/>
              <a:gd name="T52" fmla="*/ 19366 w 498"/>
              <a:gd name="T53" fmla="*/ 178959 h 418"/>
              <a:gd name="T54" fmla="*/ 194517 w 498"/>
              <a:gd name="T55" fmla="*/ 178959 h 418"/>
              <a:gd name="T56" fmla="*/ 205706 w 498"/>
              <a:gd name="T57" fmla="*/ 171234 h 418"/>
              <a:gd name="T58" fmla="*/ 213883 w 498"/>
              <a:gd name="T59" fmla="*/ 137331 h 418"/>
              <a:gd name="T60" fmla="*/ 205706 w 498"/>
              <a:gd name="T61" fmla="*/ 121452 h 41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98" h="418">
                <a:moveTo>
                  <a:pt x="249" y="0"/>
                </a:moveTo>
                <a:lnTo>
                  <a:pt x="249" y="0"/>
                </a:lnTo>
                <a:cubicBezTo>
                  <a:pt x="115" y="115"/>
                  <a:pt x="115" y="115"/>
                  <a:pt x="115" y="115"/>
                </a:cubicBezTo>
                <a:cubicBezTo>
                  <a:pt x="204" y="115"/>
                  <a:pt x="204" y="115"/>
                  <a:pt x="204" y="115"/>
                </a:cubicBezTo>
                <a:cubicBezTo>
                  <a:pt x="204" y="248"/>
                  <a:pt x="204" y="248"/>
                  <a:pt x="204" y="248"/>
                </a:cubicBezTo>
                <a:cubicBezTo>
                  <a:pt x="293" y="248"/>
                  <a:pt x="293" y="248"/>
                  <a:pt x="293" y="248"/>
                </a:cubicBezTo>
                <a:cubicBezTo>
                  <a:pt x="293" y="115"/>
                  <a:pt x="293" y="115"/>
                  <a:pt x="293" y="115"/>
                </a:cubicBezTo>
                <a:cubicBezTo>
                  <a:pt x="381" y="115"/>
                  <a:pt x="381" y="115"/>
                  <a:pt x="381" y="115"/>
                </a:cubicBezTo>
                <a:lnTo>
                  <a:pt x="249" y="0"/>
                </a:lnTo>
                <a:close/>
                <a:moveTo>
                  <a:pt x="478" y="283"/>
                </a:moveTo>
                <a:lnTo>
                  <a:pt x="478" y="283"/>
                </a:lnTo>
                <a:cubicBezTo>
                  <a:pt x="399" y="230"/>
                  <a:pt x="399" y="230"/>
                  <a:pt x="399" y="230"/>
                </a:cubicBezTo>
                <a:cubicBezTo>
                  <a:pt x="355" y="230"/>
                  <a:pt x="355" y="230"/>
                  <a:pt x="355" y="230"/>
                </a:cubicBezTo>
                <a:cubicBezTo>
                  <a:pt x="434" y="292"/>
                  <a:pt x="434" y="292"/>
                  <a:pt x="434" y="292"/>
                </a:cubicBezTo>
                <a:cubicBezTo>
                  <a:pt x="346" y="292"/>
                  <a:pt x="346" y="292"/>
                  <a:pt x="346" y="292"/>
                </a:cubicBezTo>
                <a:cubicBezTo>
                  <a:pt x="346" y="292"/>
                  <a:pt x="346" y="292"/>
                  <a:pt x="346" y="301"/>
                </a:cubicBezTo>
                <a:cubicBezTo>
                  <a:pt x="319" y="355"/>
                  <a:pt x="319" y="355"/>
                  <a:pt x="319" y="355"/>
                </a:cubicBezTo>
                <a:cubicBezTo>
                  <a:pt x="178" y="355"/>
                  <a:pt x="178" y="355"/>
                  <a:pt x="178" y="355"/>
                </a:cubicBezTo>
                <a:cubicBezTo>
                  <a:pt x="151" y="301"/>
                  <a:pt x="151" y="301"/>
                  <a:pt x="151" y="301"/>
                </a:cubicBezTo>
                <a:cubicBezTo>
                  <a:pt x="151" y="292"/>
                  <a:pt x="151" y="292"/>
                  <a:pt x="151" y="292"/>
                </a:cubicBezTo>
                <a:cubicBezTo>
                  <a:pt x="62" y="292"/>
                  <a:pt x="62" y="292"/>
                  <a:pt x="62" y="292"/>
                </a:cubicBezTo>
                <a:cubicBezTo>
                  <a:pt x="142" y="230"/>
                  <a:pt x="142" y="230"/>
                  <a:pt x="142" y="230"/>
                </a:cubicBezTo>
                <a:cubicBezTo>
                  <a:pt x="98" y="230"/>
                  <a:pt x="98" y="230"/>
                  <a:pt x="98" y="230"/>
                </a:cubicBezTo>
                <a:cubicBezTo>
                  <a:pt x="18" y="283"/>
                  <a:pt x="18" y="283"/>
                  <a:pt x="18" y="283"/>
                </a:cubicBezTo>
                <a:cubicBezTo>
                  <a:pt x="9" y="292"/>
                  <a:pt x="0" y="301"/>
                  <a:pt x="0" y="320"/>
                </a:cubicBezTo>
                <a:cubicBezTo>
                  <a:pt x="18" y="399"/>
                  <a:pt x="18" y="399"/>
                  <a:pt x="18" y="399"/>
                </a:cubicBezTo>
                <a:cubicBezTo>
                  <a:pt x="18" y="408"/>
                  <a:pt x="36" y="417"/>
                  <a:pt x="45" y="417"/>
                </a:cubicBezTo>
                <a:cubicBezTo>
                  <a:pt x="452" y="417"/>
                  <a:pt x="452" y="417"/>
                  <a:pt x="452" y="417"/>
                </a:cubicBezTo>
                <a:cubicBezTo>
                  <a:pt x="461" y="417"/>
                  <a:pt x="478" y="408"/>
                  <a:pt x="478" y="399"/>
                </a:cubicBezTo>
                <a:cubicBezTo>
                  <a:pt x="497" y="320"/>
                  <a:pt x="497" y="320"/>
                  <a:pt x="497" y="320"/>
                </a:cubicBezTo>
                <a:cubicBezTo>
                  <a:pt x="497" y="301"/>
                  <a:pt x="487" y="292"/>
                  <a:pt x="478" y="28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2" name="Freeform 148"/>
          <p:cNvSpPr>
            <a:spLocks noChangeArrowheads="1"/>
          </p:cNvSpPr>
          <p:nvPr/>
        </p:nvSpPr>
        <p:spPr bwMode="auto">
          <a:xfrm>
            <a:off x="9732244" y="9449483"/>
            <a:ext cx="587982" cy="492162"/>
          </a:xfrm>
          <a:custGeom>
            <a:avLst/>
            <a:gdLst>
              <a:gd name="T0" fmla="*/ 206551 w 497"/>
              <a:gd name="T1" fmla="*/ 121452 h 418"/>
              <a:gd name="T2" fmla="*/ 206551 w 497"/>
              <a:gd name="T3" fmla="*/ 121452 h 418"/>
              <a:gd name="T4" fmla="*/ 171623 w 497"/>
              <a:gd name="T5" fmla="*/ 98706 h 418"/>
              <a:gd name="T6" fmla="*/ 152650 w 497"/>
              <a:gd name="T7" fmla="*/ 98706 h 418"/>
              <a:gd name="T8" fmla="*/ 187147 w 497"/>
              <a:gd name="T9" fmla="*/ 125314 h 418"/>
              <a:gd name="T10" fmla="*/ 148769 w 497"/>
              <a:gd name="T11" fmla="*/ 125314 h 418"/>
              <a:gd name="T12" fmla="*/ 148769 w 497"/>
              <a:gd name="T13" fmla="*/ 129177 h 418"/>
              <a:gd name="T14" fmla="*/ 137557 w 497"/>
              <a:gd name="T15" fmla="*/ 152351 h 418"/>
              <a:gd name="T16" fmla="*/ 76325 w 497"/>
              <a:gd name="T17" fmla="*/ 152351 h 418"/>
              <a:gd name="T18" fmla="*/ 65113 w 497"/>
              <a:gd name="T19" fmla="*/ 129177 h 418"/>
              <a:gd name="T20" fmla="*/ 65113 w 497"/>
              <a:gd name="T21" fmla="*/ 125314 h 418"/>
              <a:gd name="T22" fmla="*/ 26735 w 497"/>
              <a:gd name="T23" fmla="*/ 125314 h 418"/>
              <a:gd name="T24" fmla="*/ 60801 w 497"/>
              <a:gd name="T25" fmla="*/ 98706 h 418"/>
              <a:gd name="T26" fmla="*/ 41828 w 497"/>
              <a:gd name="T27" fmla="*/ 98706 h 418"/>
              <a:gd name="T28" fmla="*/ 7331 w 497"/>
              <a:gd name="T29" fmla="*/ 121452 h 418"/>
              <a:gd name="T30" fmla="*/ 0 w 497"/>
              <a:gd name="T31" fmla="*/ 137331 h 418"/>
              <a:gd name="T32" fmla="*/ 7331 w 497"/>
              <a:gd name="T33" fmla="*/ 171234 h 418"/>
              <a:gd name="T34" fmla="*/ 18973 w 497"/>
              <a:gd name="T35" fmla="*/ 178959 h 418"/>
              <a:gd name="T36" fmla="*/ 194477 w 497"/>
              <a:gd name="T37" fmla="*/ 178959 h 418"/>
              <a:gd name="T38" fmla="*/ 206551 w 497"/>
              <a:gd name="T39" fmla="*/ 171234 h 418"/>
              <a:gd name="T40" fmla="*/ 213882 w 497"/>
              <a:gd name="T41" fmla="*/ 137331 h 418"/>
              <a:gd name="T42" fmla="*/ 206551 w 497"/>
              <a:gd name="T43" fmla="*/ 121452 h 418"/>
              <a:gd name="T44" fmla="*/ 164292 w 497"/>
              <a:gd name="T45" fmla="*/ 53216 h 418"/>
              <a:gd name="T46" fmla="*/ 164292 w 497"/>
              <a:gd name="T47" fmla="*/ 53216 h 418"/>
              <a:gd name="T48" fmla="*/ 125914 w 497"/>
              <a:gd name="T49" fmla="*/ 53216 h 418"/>
              <a:gd name="T50" fmla="*/ 125914 w 497"/>
              <a:gd name="T51" fmla="*/ 0 h 418"/>
              <a:gd name="T52" fmla="*/ 87968 w 497"/>
              <a:gd name="T53" fmla="*/ 0 h 418"/>
              <a:gd name="T54" fmla="*/ 87968 w 497"/>
              <a:gd name="T55" fmla="*/ 53216 h 418"/>
              <a:gd name="T56" fmla="*/ 49590 w 497"/>
              <a:gd name="T57" fmla="*/ 53216 h 418"/>
              <a:gd name="T58" fmla="*/ 106941 w 497"/>
              <a:gd name="T59" fmla="*/ 106431 h 418"/>
              <a:gd name="T60" fmla="*/ 164292 w 497"/>
              <a:gd name="T61" fmla="*/ 53216 h 41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97" h="418">
                <a:moveTo>
                  <a:pt x="479" y="283"/>
                </a:moveTo>
                <a:lnTo>
                  <a:pt x="479" y="283"/>
                </a:lnTo>
                <a:cubicBezTo>
                  <a:pt x="398" y="230"/>
                  <a:pt x="398" y="230"/>
                  <a:pt x="398" y="230"/>
                </a:cubicBezTo>
                <a:cubicBezTo>
                  <a:pt x="354" y="230"/>
                  <a:pt x="354" y="230"/>
                  <a:pt x="354" y="230"/>
                </a:cubicBezTo>
                <a:cubicBezTo>
                  <a:pt x="434" y="292"/>
                  <a:pt x="434" y="292"/>
                  <a:pt x="434" y="292"/>
                </a:cubicBezTo>
                <a:cubicBezTo>
                  <a:pt x="345" y="292"/>
                  <a:pt x="345" y="292"/>
                  <a:pt x="345" y="292"/>
                </a:cubicBezTo>
                <a:cubicBezTo>
                  <a:pt x="345" y="292"/>
                  <a:pt x="345" y="292"/>
                  <a:pt x="345" y="301"/>
                </a:cubicBezTo>
                <a:cubicBezTo>
                  <a:pt x="319" y="355"/>
                  <a:pt x="319" y="355"/>
                  <a:pt x="319" y="355"/>
                </a:cubicBezTo>
                <a:cubicBezTo>
                  <a:pt x="177" y="355"/>
                  <a:pt x="177" y="355"/>
                  <a:pt x="177" y="355"/>
                </a:cubicBezTo>
                <a:cubicBezTo>
                  <a:pt x="151" y="301"/>
                  <a:pt x="151" y="301"/>
                  <a:pt x="151" y="301"/>
                </a:cubicBezTo>
                <a:cubicBezTo>
                  <a:pt x="151" y="292"/>
                  <a:pt x="151" y="292"/>
                  <a:pt x="151" y="292"/>
                </a:cubicBezTo>
                <a:cubicBezTo>
                  <a:pt x="62" y="292"/>
                  <a:pt x="62" y="292"/>
                  <a:pt x="62" y="292"/>
                </a:cubicBezTo>
                <a:cubicBezTo>
                  <a:pt x="141" y="230"/>
                  <a:pt x="141" y="230"/>
                  <a:pt x="141" y="230"/>
                </a:cubicBezTo>
                <a:cubicBezTo>
                  <a:pt x="97" y="230"/>
                  <a:pt x="97" y="230"/>
                  <a:pt x="97" y="230"/>
                </a:cubicBezTo>
                <a:cubicBezTo>
                  <a:pt x="17" y="283"/>
                  <a:pt x="17" y="283"/>
                  <a:pt x="17" y="283"/>
                </a:cubicBezTo>
                <a:cubicBezTo>
                  <a:pt x="9" y="292"/>
                  <a:pt x="0" y="301"/>
                  <a:pt x="0" y="320"/>
                </a:cubicBezTo>
                <a:cubicBezTo>
                  <a:pt x="17" y="399"/>
                  <a:pt x="17" y="399"/>
                  <a:pt x="17" y="399"/>
                </a:cubicBezTo>
                <a:cubicBezTo>
                  <a:pt x="17" y="408"/>
                  <a:pt x="35" y="417"/>
                  <a:pt x="44" y="417"/>
                </a:cubicBezTo>
                <a:cubicBezTo>
                  <a:pt x="451" y="417"/>
                  <a:pt x="451" y="417"/>
                  <a:pt x="451" y="417"/>
                </a:cubicBezTo>
                <a:cubicBezTo>
                  <a:pt x="460" y="417"/>
                  <a:pt x="479" y="408"/>
                  <a:pt x="479" y="399"/>
                </a:cubicBezTo>
                <a:cubicBezTo>
                  <a:pt x="496" y="320"/>
                  <a:pt x="496" y="320"/>
                  <a:pt x="496" y="320"/>
                </a:cubicBezTo>
                <a:cubicBezTo>
                  <a:pt x="496" y="301"/>
                  <a:pt x="487" y="292"/>
                  <a:pt x="479" y="283"/>
                </a:cubicBezTo>
                <a:close/>
                <a:moveTo>
                  <a:pt x="381" y="124"/>
                </a:moveTo>
                <a:lnTo>
                  <a:pt x="381" y="124"/>
                </a:lnTo>
                <a:cubicBezTo>
                  <a:pt x="292" y="124"/>
                  <a:pt x="292" y="124"/>
                  <a:pt x="292" y="124"/>
                </a:cubicBezTo>
                <a:cubicBezTo>
                  <a:pt x="292" y="0"/>
                  <a:pt x="292" y="0"/>
                  <a:pt x="292" y="0"/>
                </a:cubicBezTo>
                <a:cubicBezTo>
                  <a:pt x="204" y="0"/>
                  <a:pt x="204" y="0"/>
                  <a:pt x="204" y="0"/>
                </a:cubicBezTo>
                <a:cubicBezTo>
                  <a:pt x="204" y="124"/>
                  <a:pt x="204" y="124"/>
                  <a:pt x="204" y="124"/>
                </a:cubicBezTo>
                <a:cubicBezTo>
                  <a:pt x="115" y="124"/>
                  <a:pt x="115" y="124"/>
                  <a:pt x="115" y="124"/>
                </a:cubicBezTo>
                <a:cubicBezTo>
                  <a:pt x="248" y="248"/>
                  <a:pt x="248" y="248"/>
                  <a:pt x="248" y="248"/>
                </a:cubicBezTo>
                <a:lnTo>
                  <a:pt x="381" y="1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3" name="Freeform 152"/>
          <p:cNvSpPr>
            <a:spLocks noChangeArrowheads="1"/>
          </p:cNvSpPr>
          <p:nvPr/>
        </p:nvSpPr>
        <p:spPr bwMode="auto">
          <a:xfrm>
            <a:off x="22465273" y="7348003"/>
            <a:ext cx="422476" cy="535714"/>
          </a:xfrm>
          <a:custGeom>
            <a:avLst/>
            <a:gdLst>
              <a:gd name="T0" fmla="*/ 130564 w 355"/>
              <a:gd name="T1" fmla="*/ 0 h 453"/>
              <a:gd name="T2" fmla="*/ 130564 w 355"/>
              <a:gd name="T3" fmla="*/ 0 h 453"/>
              <a:gd name="T4" fmla="*/ 22990 w 355"/>
              <a:gd name="T5" fmla="*/ 0 h 453"/>
              <a:gd name="T6" fmla="*/ 0 w 355"/>
              <a:gd name="T7" fmla="*/ 22845 h 453"/>
              <a:gd name="T8" fmla="*/ 0 w 355"/>
              <a:gd name="T9" fmla="*/ 171986 h 453"/>
              <a:gd name="T10" fmla="*/ 22990 w 355"/>
              <a:gd name="T11" fmla="*/ 194831 h 453"/>
              <a:gd name="T12" fmla="*/ 130564 w 355"/>
              <a:gd name="T13" fmla="*/ 194831 h 453"/>
              <a:gd name="T14" fmla="*/ 153554 w 355"/>
              <a:gd name="T15" fmla="*/ 171986 h 453"/>
              <a:gd name="T16" fmla="*/ 153554 w 355"/>
              <a:gd name="T17" fmla="*/ 22845 h 453"/>
              <a:gd name="T18" fmla="*/ 130564 w 355"/>
              <a:gd name="T19" fmla="*/ 0 h 453"/>
              <a:gd name="T20" fmla="*/ 30798 w 355"/>
              <a:gd name="T21" fmla="*/ 45690 h 453"/>
              <a:gd name="T22" fmla="*/ 30798 w 355"/>
              <a:gd name="T23" fmla="*/ 45690 h 453"/>
              <a:gd name="T24" fmla="*/ 123190 w 355"/>
              <a:gd name="T25" fmla="*/ 45690 h 453"/>
              <a:gd name="T26" fmla="*/ 123190 w 355"/>
              <a:gd name="T27" fmla="*/ 65087 h 453"/>
              <a:gd name="T28" fmla="*/ 30798 w 355"/>
              <a:gd name="T29" fmla="*/ 65087 h 453"/>
              <a:gd name="T30" fmla="*/ 30798 w 355"/>
              <a:gd name="T31" fmla="*/ 45690 h 453"/>
              <a:gd name="T32" fmla="*/ 123190 w 355"/>
              <a:gd name="T33" fmla="*/ 148709 h 453"/>
              <a:gd name="T34" fmla="*/ 123190 w 355"/>
              <a:gd name="T35" fmla="*/ 148709 h 453"/>
              <a:gd name="T36" fmla="*/ 30798 w 355"/>
              <a:gd name="T37" fmla="*/ 148709 h 453"/>
              <a:gd name="T38" fmla="*/ 30798 w 355"/>
              <a:gd name="T39" fmla="*/ 129744 h 453"/>
              <a:gd name="T40" fmla="*/ 123190 w 355"/>
              <a:gd name="T41" fmla="*/ 129744 h 453"/>
              <a:gd name="T42" fmla="*/ 123190 w 355"/>
              <a:gd name="T43" fmla="*/ 148709 h 453"/>
              <a:gd name="T44" fmla="*/ 123190 w 355"/>
              <a:gd name="T45" fmla="*/ 106898 h 453"/>
              <a:gd name="T46" fmla="*/ 123190 w 355"/>
              <a:gd name="T47" fmla="*/ 106898 h 453"/>
              <a:gd name="T48" fmla="*/ 30798 w 355"/>
              <a:gd name="T49" fmla="*/ 106898 h 453"/>
              <a:gd name="T50" fmla="*/ 30798 w 355"/>
              <a:gd name="T51" fmla="*/ 87933 h 453"/>
              <a:gd name="T52" fmla="*/ 123190 w 355"/>
              <a:gd name="T53" fmla="*/ 87933 h 453"/>
              <a:gd name="T54" fmla="*/ 123190 w 355"/>
              <a:gd name="T55" fmla="*/ 106898 h 453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55" h="453">
                <a:moveTo>
                  <a:pt x="301" y="0"/>
                </a:moveTo>
                <a:lnTo>
                  <a:pt x="301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26"/>
                  <a:pt x="0" y="53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27" y="452"/>
                  <a:pt x="53" y="452"/>
                </a:cubicBezTo>
                <a:cubicBezTo>
                  <a:pt x="301" y="452"/>
                  <a:pt x="301" y="452"/>
                  <a:pt x="301" y="452"/>
                </a:cubicBezTo>
                <a:cubicBezTo>
                  <a:pt x="328" y="452"/>
                  <a:pt x="354" y="425"/>
                  <a:pt x="354" y="399"/>
                </a:cubicBezTo>
                <a:cubicBezTo>
                  <a:pt x="354" y="53"/>
                  <a:pt x="354" y="53"/>
                  <a:pt x="354" y="53"/>
                </a:cubicBezTo>
                <a:cubicBezTo>
                  <a:pt x="354" y="26"/>
                  <a:pt x="328" y="0"/>
                  <a:pt x="301" y="0"/>
                </a:cubicBezTo>
                <a:close/>
                <a:moveTo>
                  <a:pt x="71" y="106"/>
                </a:moveTo>
                <a:lnTo>
                  <a:pt x="71" y="106"/>
                </a:lnTo>
                <a:cubicBezTo>
                  <a:pt x="284" y="106"/>
                  <a:pt x="284" y="106"/>
                  <a:pt x="284" y="106"/>
                </a:cubicBezTo>
                <a:cubicBezTo>
                  <a:pt x="284" y="151"/>
                  <a:pt x="284" y="151"/>
                  <a:pt x="284" y="151"/>
                </a:cubicBezTo>
                <a:cubicBezTo>
                  <a:pt x="71" y="151"/>
                  <a:pt x="71" y="151"/>
                  <a:pt x="71" y="151"/>
                </a:cubicBezTo>
                <a:lnTo>
                  <a:pt x="71" y="106"/>
                </a:lnTo>
                <a:close/>
                <a:moveTo>
                  <a:pt x="284" y="345"/>
                </a:moveTo>
                <a:lnTo>
                  <a:pt x="284" y="345"/>
                </a:lnTo>
                <a:cubicBezTo>
                  <a:pt x="71" y="345"/>
                  <a:pt x="71" y="345"/>
                  <a:pt x="71" y="345"/>
                </a:cubicBezTo>
                <a:cubicBezTo>
                  <a:pt x="71" y="301"/>
                  <a:pt x="71" y="301"/>
                  <a:pt x="71" y="301"/>
                </a:cubicBezTo>
                <a:cubicBezTo>
                  <a:pt x="284" y="301"/>
                  <a:pt x="284" y="301"/>
                  <a:pt x="284" y="301"/>
                </a:cubicBezTo>
                <a:lnTo>
                  <a:pt x="284" y="345"/>
                </a:lnTo>
                <a:close/>
                <a:moveTo>
                  <a:pt x="284" y="248"/>
                </a:moveTo>
                <a:lnTo>
                  <a:pt x="284" y="248"/>
                </a:lnTo>
                <a:cubicBezTo>
                  <a:pt x="71" y="248"/>
                  <a:pt x="71" y="248"/>
                  <a:pt x="71" y="248"/>
                </a:cubicBezTo>
                <a:cubicBezTo>
                  <a:pt x="71" y="204"/>
                  <a:pt x="71" y="204"/>
                  <a:pt x="71" y="204"/>
                </a:cubicBezTo>
                <a:cubicBezTo>
                  <a:pt x="284" y="204"/>
                  <a:pt x="284" y="204"/>
                  <a:pt x="284" y="204"/>
                </a:cubicBezTo>
                <a:lnTo>
                  <a:pt x="284" y="2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4" name="Freeform 153"/>
          <p:cNvSpPr>
            <a:spLocks noChangeArrowheads="1"/>
          </p:cNvSpPr>
          <p:nvPr/>
        </p:nvSpPr>
        <p:spPr bwMode="auto">
          <a:xfrm>
            <a:off x="12101583" y="9466904"/>
            <a:ext cx="522648" cy="444252"/>
          </a:xfrm>
          <a:custGeom>
            <a:avLst/>
            <a:gdLst>
              <a:gd name="T0" fmla="*/ 186209 w 444"/>
              <a:gd name="T1" fmla="*/ 92219 h 374"/>
              <a:gd name="T2" fmla="*/ 186209 w 444"/>
              <a:gd name="T3" fmla="*/ 92219 h 374"/>
              <a:gd name="T4" fmla="*/ 156176 w 444"/>
              <a:gd name="T5" fmla="*/ 12123 h 374"/>
              <a:gd name="T6" fmla="*/ 136868 w 444"/>
              <a:gd name="T7" fmla="*/ 0 h 374"/>
              <a:gd name="T8" fmla="*/ 117561 w 444"/>
              <a:gd name="T9" fmla="*/ 0 h 374"/>
              <a:gd name="T10" fmla="*/ 121422 w 444"/>
              <a:gd name="T11" fmla="*/ 46326 h 374"/>
              <a:gd name="T12" fmla="*/ 148453 w 444"/>
              <a:gd name="T13" fmla="*/ 46326 h 374"/>
              <a:gd name="T14" fmla="*/ 94821 w 444"/>
              <a:gd name="T15" fmla="*/ 92219 h 374"/>
              <a:gd name="T16" fmla="*/ 42047 w 444"/>
              <a:gd name="T17" fmla="*/ 46326 h 374"/>
              <a:gd name="T18" fmla="*/ 68649 w 444"/>
              <a:gd name="T19" fmla="*/ 46326 h 374"/>
              <a:gd name="T20" fmla="*/ 72081 w 444"/>
              <a:gd name="T21" fmla="*/ 0 h 374"/>
              <a:gd name="T22" fmla="*/ 53203 w 444"/>
              <a:gd name="T23" fmla="*/ 0 h 374"/>
              <a:gd name="T24" fmla="*/ 38186 w 444"/>
              <a:gd name="T25" fmla="*/ 12123 h 374"/>
              <a:gd name="T26" fmla="*/ 3861 w 444"/>
              <a:gd name="T27" fmla="*/ 92219 h 374"/>
              <a:gd name="T28" fmla="*/ 0 w 444"/>
              <a:gd name="T29" fmla="*/ 111702 h 374"/>
              <a:gd name="T30" fmla="*/ 7723 w 444"/>
              <a:gd name="T31" fmla="*/ 154132 h 374"/>
              <a:gd name="T32" fmla="*/ 19307 w 444"/>
              <a:gd name="T33" fmla="*/ 161492 h 374"/>
              <a:gd name="T34" fmla="*/ 171193 w 444"/>
              <a:gd name="T35" fmla="*/ 161492 h 374"/>
              <a:gd name="T36" fmla="*/ 182777 w 444"/>
              <a:gd name="T37" fmla="*/ 154132 h 374"/>
              <a:gd name="T38" fmla="*/ 190071 w 444"/>
              <a:gd name="T39" fmla="*/ 111702 h 374"/>
              <a:gd name="T40" fmla="*/ 186209 w 444"/>
              <a:gd name="T41" fmla="*/ 92219 h 374"/>
              <a:gd name="T42" fmla="*/ 175054 w 444"/>
              <a:gd name="T43" fmla="*/ 119063 h 374"/>
              <a:gd name="T44" fmla="*/ 175054 w 444"/>
              <a:gd name="T45" fmla="*/ 119063 h 374"/>
              <a:gd name="T46" fmla="*/ 171193 w 444"/>
              <a:gd name="T47" fmla="*/ 134649 h 374"/>
              <a:gd name="T48" fmla="*/ 159608 w 444"/>
              <a:gd name="T49" fmla="*/ 146339 h 374"/>
              <a:gd name="T50" fmla="*/ 30463 w 444"/>
              <a:gd name="T51" fmla="*/ 146339 h 374"/>
              <a:gd name="T52" fmla="*/ 19307 w 444"/>
              <a:gd name="T53" fmla="*/ 134649 h 374"/>
              <a:gd name="T54" fmla="*/ 19307 w 444"/>
              <a:gd name="T55" fmla="*/ 119063 h 374"/>
              <a:gd name="T56" fmla="*/ 26601 w 444"/>
              <a:gd name="T57" fmla="*/ 107806 h 374"/>
              <a:gd name="T58" fmla="*/ 163470 w 444"/>
              <a:gd name="T59" fmla="*/ 107806 h 374"/>
              <a:gd name="T60" fmla="*/ 175054 w 444"/>
              <a:gd name="T61" fmla="*/ 119063 h 37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444" h="374">
                <a:moveTo>
                  <a:pt x="434" y="213"/>
                </a:moveTo>
                <a:lnTo>
                  <a:pt x="434" y="213"/>
                </a:lnTo>
                <a:cubicBezTo>
                  <a:pt x="364" y="28"/>
                  <a:pt x="364" y="28"/>
                  <a:pt x="364" y="28"/>
                </a:cubicBezTo>
                <a:cubicBezTo>
                  <a:pt x="355" y="10"/>
                  <a:pt x="337" y="0"/>
                  <a:pt x="319" y="0"/>
                </a:cubicBezTo>
                <a:cubicBezTo>
                  <a:pt x="274" y="0"/>
                  <a:pt x="274" y="0"/>
                  <a:pt x="274" y="0"/>
                </a:cubicBezTo>
                <a:cubicBezTo>
                  <a:pt x="283" y="107"/>
                  <a:pt x="283" y="107"/>
                  <a:pt x="283" y="107"/>
                </a:cubicBezTo>
                <a:cubicBezTo>
                  <a:pt x="346" y="107"/>
                  <a:pt x="346" y="107"/>
                  <a:pt x="346" y="107"/>
                </a:cubicBezTo>
                <a:cubicBezTo>
                  <a:pt x="221" y="213"/>
                  <a:pt x="221" y="213"/>
                  <a:pt x="221" y="213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160" y="107"/>
                  <a:pt x="160" y="107"/>
                  <a:pt x="160" y="107"/>
                </a:cubicBezTo>
                <a:cubicBezTo>
                  <a:pt x="168" y="0"/>
                  <a:pt x="168" y="0"/>
                  <a:pt x="168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07" y="0"/>
                  <a:pt x="89" y="10"/>
                  <a:pt x="89" y="28"/>
                </a:cubicBezTo>
                <a:cubicBezTo>
                  <a:pt x="9" y="213"/>
                  <a:pt x="9" y="213"/>
                  <a:pt x="9" y="213"/>
                </a:cubicBezTo>
                <a:cubicBezTo>
                  <a:pt x="0" y="222"/>
                  <a:pt x="0" y="249"/>
                  <a:pt x="0" y="258"/>
                </a:cubicBezTo>
                <a:cubicBezTo>
                  <a:pt x="18" y="356"/>
                  <a:pt x="18" y="356"/>
                  <a:pt x="18" y="356"/>
                </a:cubicBezTo>
                <a:cubicBezTo>
                  <a:pt x="18" y="364"/>
                  <a:pt x="36" y="373"/>
                  <a:pt x="45" y="373"/>
                </a:cubicBezTo>
                <a:cubicBezTo>
                  <a:pt x="399" y="373"/>
                  <a:pt x="399" y="373"/>
                  <a:pt x="399" y="373"/>
                </a:cubicBezTo>
                <a:cubicBezTo>
                  <a:pt x="408" y="373"/>
                  <a:pt x="426" y="364"/>
                  <a:pt x="426" y="356"/>
                </a:cubicBezTo>
                <a:cubicBezTo>
                  <a:pt x="443" y="258"/>
                  <a:pt x="443" y="258"/>
                  <a:pt x="443" y="258"/>
                </a:cubicBezTo>
                <a:cubicBezTo>
                  <a:pt x="443" y="249"/>
                  <a:pt x="443" y="222"/>
                  <a:pt x="434" y="213"/>
                </a:cubicBezTo>
                <a:close/>
                <a:moveTo>
                  <a:pt x="408" y="275"/>
                </a:moveTo>
                <a:lnTo>
                  <a:pt x="408" y="275"/>
                </a:lnTo>
                <a:cubicBezTo>
                  <a:pt x="399" y="311"/>
                  <a:pt x="399" y="311"/>
                  <a:pt x="399" y="311"/>
                </a:cubicBezTo>
                <a:cubicBezTo>
                  <a:pt x="399" y="329"/>
                  <a:pt x="381" y="338"/>
                  <a:pt x="372" y="338"/>
                </a:cubicBezTo>
                <a:cubicBezTo>
                  <a:pt x="71" y="338"/>
                  <a:pt x="71" y="338"/>
                  <a:pt x="71" y="338"/>
                </a:cubicBezTo>
                <a:cubicBezTo>
                  <a:pt x="62" y="338"/>
                  <a:pt x="45" y="329"/>
                  <a:pt x="45" y="311"/>
                </a:cubicBezTo>
                <a:cubicBezTo>
                  <a:pt x="45" y="275"/>
                  <a:pt x="45" y="275"/>
                  <a:pt x="45" y="275"/>
                </a:cubicBezTo>
                <a:cubicBezTo>
                  <a:pt x="36" y="266"/>
                  <a:pt x="45" y="249"/>
                  <a:pt x="62" y="249"/>
                </a:cubicBezTo>
                <a:cubicBezTo>
                  <a:pt x="381" y="249"/>
                  <a:pt x="381" y="249"/>
                  <a:pt x="381" y="249"/>
                </a:cubicBezTo>
                <a:cubicBezTo>
                  <a:pt x="399" y="249"/>
                  <a:pt x="408" y="266"/>
                  <a:pt x="408" y="2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5" name="Freeform 165"/>
          <p:cNvSpPr>
            <a:spLocks noChangeArrowheads="1"/>
          </p:cNvSpPr>
          <p:nvPr/>
        </p:nvSpPr>
        <p:spPr bwMode="auto">
          <a:xfrm>
            <a:off x="7238775" y="9560548"/>
            <a:ext cx="583624" cy="396340"/>
          </a:xfrm>
          <a:custGeom>
            <a:avLst/>
            <a:gdLst>
              <a:gd name="T0" fmla="*/ 147666 w 497"/>
              <a:gd name="T1" fmla="*/ 22720 h 337"/>
              <a:gd name="T2" fmla="*/ 41518 w 497"/>
              <a:gd name="T3" fmla="*/ 22720 h 337"/>
              <a:gd name="T4" fmla="*/ 41518 w 497"/>
              <a:gd name="T5" fmla="*/ 0 h 337"/>
              <a:gd name="T6" fmla="*/ 0 w 497"/>
              <a:gd name="T7" fmla="*/ 37723 h 337"/>
              <a:gd name="T8" fmla="*/ 41518 w 497"/>
              <a:gd name="T9" fmla="*/ 72445 h 337"/>
              <a:gd name="T10" fmla="*/ 41518 w 497"/>
              <a:gd name="T11" fmla="*/ 53155 h 337"/>
              <a:gd name="T12" fmla="*/ 147666 w 497"/>
              <a:gd name="T13" fmla="*/ 53155 h 337"/>
              <a:gd name="T14" fmla="*/ 147666 w 497"/>
              <a:gd name="T15" fmla="*/ 22720 h 337"/>
              <a:gd name="T16" fmla="*/ 212297 w 497"/>
              <a:gd name="T17" fmla="*/ 110168 h 337"/>
              <a:gd name="T18" fmla="*/ 170351 w 497"/>
              <a:gd name="T19" fmla="*/ 75875 h 337"/>
              <a:gd name="T20" fmla="*/ 170351 w 497"/>
              <a:gd name="T21" fmla="*/ 95165 h 337"/>
              <a:gd name="T22" fmla="*/ 64203 w 497"/>
              <a:gd name="T23" fmla="*/ 95165 h 337"/>
              <a:gd name="T24" fmla="*/ 64203 w 497"/>
              <a:gd name="T25" fmla="*/ 125172 h 337"/>
              <a:gd name="T26" fmla="*/ 170351 w 497"/>
              <a:gd name="T27" fmla="*/ 125172 h 337"/>
              <a:gd name="T28" fmla="*/ 170351 w 497"/>
              <a:gd name="T29" fmla="*/ 144033 h 337"/>
              <a:gd name="T30" fmla="*/ 212297 w 497"/>
              <a:gd name="T31" fmla="*/ 110168 h 33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97" h="337">
                <a:moveTo>
                  <a:pt x="345" y="53"/>
                </a:moveTo>
                <a:lnTo>
                  <a:pt x="97" y="53"/>
                </a:lnTo>
                <a:lnTo>
                  <a:pt x="97" y="0"/>
                </a:lnTo>
                <a:lnTo>
                  <a:pt x="0" y="88"/>
                </a:lnTo>
                <a:lnTo>
                  <a:pt x="97" y="169"/>
                </a:lnTo>
                <a:lnTo>
                  <a:pt x="97" y="124"/>
                </a:lnTo>
                <a:lnTo>
                  <a:pt x="345" y="124"/>
                </a:lnTo>
                <a:lnTo>
                  <a:pt x="345" y="53"/>
                </a:lnTo>
                <a:close/>
                <a:moveTo>
                  <a:pt x="496" y="257"/>
                </a:moveTo>
                <a:lnTo>
                  <a:pt x="398" y="177"/>
                </a:lnTo>
                <a:lnTo>
                  <a:pt x="398" y="222"/>
                </a:lnTo>
                <a:lnTo>
                  <a:pt x="150" y="222"/>
                </a:lnTo>
                <a:lnTo>
                  <a:pt x="150" y="292"/>
                </a:lnTo>
                <a:lnTo>
                  <a:pt x="398" y="292"/>
                </a:lnTo>
                <a:lnTo>
                  <a:pt x="398" y="336"/>
                </a:lnTo>
                <a:lnTo>
                  <a:pt x="496" y="2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6" name="Freeform 10"/>
          <p:cNvSpPr>
            <a:spLocks noChangeArrowheads="1"/>
          </p:cNvSpPr>
          <p:nvPr/>
        </p:nvSpPr>
        <p:spPr bwMode="auto">
          <a:xfrm>
            <a:off x="20248373" y="6032670"/>
            <a:ext cx="583624" cy="583624"/>
          </a:xfrm>
          <a:custGeom>
            <a:avLst/>
            <a:gdLst>
              <a:gd name="T0" fmla="*/ 106363 w 480"/>
              <a:gd name="T1" fmla="*/ 0 h 479"/>
              <a:gd name="T2" fmla="*/ 106363 w 480"/>
              <a:gd name="T3" fmla="*/ 0 h 479"/>
              <a:gd name="T4" fmla="*/ 0 w 480"/>
              <a:gd name="T5" fmla="*/ 106140 h 479"/>
              <a:gd name="T6" fmla="*/ 106363 w 480"/>
              <a:gd name="T7" fmla="*/ 212281 h 479"/>
              <a:gd name="T8" fmla="*/ 212282 w 480"/>
              <a:gd name="T9" fmla="*/ 106140 h 479"/>
              <a:gd name="T10" fmla="*/ 106363 w 480"/>
              <a:gd name="T11" fmla="*/ 0 h 479"/>
              <a:gd name="T12" fmla="*/ 161316 w 480"/>
              <a:gd name="T13" fmla="*/ 51072 h 479"/>
              <a:gd name="T14" fmla="*/ 161316 w 480"/>
              <a:gd name="T15" fmla="*/ 51072 h 479"/>
              <a:gd name="T16" fmla="*/ 27477 w 480"/>
              <a:gd name="T17" fmla="*/ 106140 h 479"/>
              <a:gd name="T18" fmla="*/ 27477 w 480"/>
              <a:gd name="T19" fmla="*/ 106140 h 479"/>
              <a:gd name="T20" fmla="*/ 106363 w 480"/>
              <a:gd name="T21" fmla="*/ 27534 h 479"/>
              <a:gd name="T22" fmla="*/ 157328 w 480"/>
              <a:gd name="T23" fmla="*/ 43078 h 479"/>
              <a:gd name="T24" fmla="*/ 43431 w 480"/>
              <a:gd name="T25" fmla="*/ 157212 h 479"/>
              <a:gd name="T26" fmla="*/ 27477 w 480"/>
              <a:gd name="T27" fmla="*/ 106140 h 479"/>
              <a:gd name="T28" fmla="*/ 47420 w 480"/>
              <a:gd name="T29" fmla="*/ 165206 h 479"/>
              <a:gd name="T30" fmla="*/ 47420 w 480"/>
              <a:gd name="T31" fmla="*/ 165206 h 479"/>
              <a:gd name="T32" fmla="*/ 106363 w 480"/>
              <a:gd name="T33" fmla="*/ 188743 h 479"/>
              <a:gd name="T34" fmla="*/ 106363 w 480"/>
              <a:gd name="T35" fmla="*/ 188743 h 479"/>
              <a:gd name="T36" fmla="*/ 54954 w 480"/>
              <a:gd name="T37" fmla="*/ 169203 h 479"/>
              <a:gd name="T38" fmla="*/ 168850 w 480"/>
              <a:gd name="T39" fmla="*/ 55069 h 479"/>
              <a:gd name="T40" fmla="*/ 184805 w 480"/>
              <a:gd name="T41" fmla="*/ 106140 h 479"/>
              <a:gd name="T42" fmla="*/ 106363 w 480"/>
              <a:gd name="T43" fmla="*/ 188743 h 47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80" h="479">
                <a:moveTo>
                  <a:pt x="240" y="0"/>
                </a:moveTo>
                <a:lnTo>
                  <a:pt x="240" y="0"/>
                </a:lnTo>
                <a:cubicBezTo>
                  <a:pt x="107" y="0"/>
                  <a:pt x="0" y="106"/>
                  <a:pt x="0" y="239"/>
                </a:cubicBezTo>
                <a:cubicBezTo>
                  <a:pt x="0" y="372"/>
                  <a:pt x="107" y="478"/>
                  <a:pt x="240" y="478"/>
                </a:cubicBezTo>
                <a:cubicBezTo>
                  <a:pt x="372" y="478"/>
                  <a:pt x="479" y="372"/>
                  <a:pt x="479" y="239"/>
                </a:cubicBezTo>
                <a:cubicBezTo>
                  <a:pt x="479" y="106"/>
                  <a:pt x="372" y="0"/>
                  <a:pt x="240" y="0"/>
                </a:cubicBezTo>
                <a:close/>
                <a:moveTo>
                  <a:pt x="364" y="115"/>
                </a:moveTo>
                <a:lnTo>
                  <a:pt x="364" y="115"/>
                </a:lnTo>
                <a:close/>
                <a:moveTo>
                  <a:pt x="62" y="239"/>
                </a:moveTo>
                <a:lnTo>
                  <a:pt x="62" y="239"/>
                </a:lnTo>
                <a:cubicBezTo>
                  <a:pt x="62" y="141"/>
                  <a:pt x="142" y="62"/>
                  <a:pt x="240" y="62"/>
                </a:cubicBezTo>
                <a:cubicBezTo>
                  <a:pt x="284" y="62"/>
                  <a:pt x="319" y="79"/>
                  <a:pt x="355" y="97"/>
                </a:cubicBezTo>
                <a:cubicBezTo>
                  <a:pt x="98" y="354"/>
                  <a:pt x="98" y="354"/>
                  <a:pt x="98" y="354"/>
                </a:cubicBezTo>
                <a:cubicBezTo>
                  <a:pt x="71" y="328"/>
                  <a:pt x="62" y="283"/>
                  <a:pt x="62" y="239"/>
                </a:cubicBezTo>
                <a:close/>
                <a:moveTo>
                  <a:pt x="107" y="372"/>
                </a:moveTo>
                <a:lnTo>
                  <a:pt x="107" y="372"/>
                </a:lnTo>
                <a:close/>
                <a:moveTo>
                  <a:pt x="240" y="425"/>
                </a:moveTo>
                <a:lnTo>
                  <a:pt x="240" y="425"/>
                </a:lnTo>
                <a:cubicBezTo>
                  <a:pt x="195" y="425"/>
                  <a:pt x="160" y="407"/>
                  <a:pt x="124" y="381"/>
                </a:cubicBezTo>
                <a:cubicBezTo>
                  <a:pt x="381" y="124"/>
                  <a:pt x="381" y="124"/>
                  <a:pt x="381" y="124"/>
                </a:cubicBezTo>
                <a:cubicBezTo>
                  <a:pt x="408" y="159"/>
                  <a:pt x="417" y="194"/>
                  <a:pt x="417" y="239"/>
                </a:cubicBezTo>
                <a:cubicBezTo>
                  <a:pt x="417" y="345"/>
                  <a:pt x="337" y="425"/>
                  <a:pt x="240" y="4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7" name="Freeform 14"/>
          <p:cNvSpPr>
            <a:spLocks noChangeArrowheads="1"/>
          </p:cNvSpPr>
          <p:nvPr/>
        </p:nvSpPr>
        <p:spPr bwMode="auto">
          <a:xfrm>
            <a:off x="22360743" y="3576223"/>
            <a:ext cx="509584" cy="509582"/>
          </a:xfrm>
          <a:custGeom>
            <a:avLst/>
            <a:gdLst>
              <a:gd name="T0" fmla="*/ 90647 w 418"/>
              <a:gd name="T1" fmla="*/ 0 h 417"/>
              <a:gd name="T2" fmla="*/ 90647 w 418"/>
              <a:gd name="T3" fmla="*/ 0 h 417"/>
              <a:gd name="T4" fmla="*/ 0 w 418"/>
              <a:gd name="T5" fmla="*/ 90864 h 417"/>
              <a:gd name="T6" fmla="*/ 90647 w 418"/>
              <a:gd name="T7" fmla="*/ 185292 h 417"/>
              <a:gd name="T8" fmla="*/ 185294 w 418"/>
              <a:gd name="T9" fmla="*/ 90864 h 417"/>
              <a:gd name="T10" fmla="*/ 90647 w 418"/>
              <a:gd name="T11" fmla="*/ 0 h 417"/>
              <a:gd name="T12" fmla="*/ 102200 w 418"/>
              <a:gd name="T13" fmla="*/ 102445 h 417"/>
              <a:gd name="T14" fmla="*/ 102200 w 418"/>
              <a:gd name="T15" fmla="*/ 102445 h 417"/>
              <a:gd name="T16" fmla="*/ 102200 w 418"/>
              <a:gd name="T17" fmla="*/ 146095 h 417"/>
              <a:gd name="T18" fmla="*/ 78650 w 418"/>
              <a:gd name="T19" fmla="*/ 146095 h 417"/>
              <a:gd name="T20" fmla="*/ 78650 w 418"/>
              <a:gd name="T21" fmla="*/ 102445 h 417"/>
              <a:gd name="T22" fmla="*/ 35104 w 418"/>
              <a:gd name="T23" fmla="*/ 102445 h 417"/>
              <a:gd name="T24" fmla="*/ 35104 w 418"/>
              <a:gd name="T25" fmla="*/ 78838 h 417"/>
              <a:gd name="T26" fmla="*/ 78650 w 418"/>
              <a:gd name="T27" fmla="*/ 78838 h 417"/>
              <a:gd name="T28" fmla="*/ 78650 w 418"/>
              <a:gd name="T29" fmla="*/ 35188 h 417"/>
              <a:gd name="T30" fmla="*/ 102200 w 418"/>
              <a:gd name="T31" fmla="*/ 35188 h 417"/>
              <a:gd name="T32" fmla="*/ 102200 w 418"/>
              <a:gd name="T33" fmla="*/ 78838 h 417"/>
              <a:gd name="T34" fmla="*/ 145302 w 418"/>
              <a:gd name="T35" fmla="*/ 78838 h 417"/>
              <a:gd name="T36" fmla="*/ 145302 w 418"/>
              <a:gd name="T37" fmla="*/ 102445 h 417"/>
              <a:gd name="T38" fmla="*/ 102200 w 418"/>
              <a:gd name="T39" fmla="*/ 102445 h 41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18" h="417">
                <a:moveTo>
                  <a:pt x="204" y="0"/>
                </a:moveTo>
                <a:lnTo>
                  <a:pt x="204" y="0"/>
                </a:lnTo>
                <a:cubicBezTo>
                  <a:pt x="88" y="0"/>
                  <a:pt x="0" y="88"/>
                  <a:pt x="0" y="204"/>
                </a:cubicBezTo>
                <a:cubicBezTo>
                  <a:pt x="0" y="319"/>
                  <a:pt x="88" y="416"/>
                  <a:pt x="204" y="416"/>
                </a:cubicBezTo>
                <a:cubicBezTo>
                  <a:pt x="319" y="416"/>
                  <a:pt x="417" y="319"/>
                  <a:pt x="417" y="204"/>
                </a:cubicBezTo>
                <a:cubicBezTo>
                  <a:pt x="417" y="88"/>
                  <a:pt x="319" y="0"/>
                  <a:pt x="204" y="0"/>
                </a:cubicBezTo>
                <a:close/>
                <a:moveTo>
                  <a:pt x="230" y="230"/>
                </a:moveTo>
                <a:lnTo>
                  <a:pt x="230" y="230"/>
                </a:lnTo>
                <a:cubicBezTo>
                  <a:pt x="230" y="328"/>
                  <a:pt x="230" y="328"/>
                  <a:pt x="230" y="328"/>
                </a:cubicBezTo>
                <a:cubicBezTo>
                  <a:pt x="177" y="328"/>
                  <a:pt x="177" y="328"/>
                  <a:pt x="177" y="328"/>
                </a:cubicBezTo>
                <a:cubicBezTo>
                  <a:pt x="177" y="230"/>
                  <a:pt x="177" y="230"/>
                  <a:pt x="177" y="230"/>
                </a:cubicBezTo>
                <a:cubicBezTo>
                  <a:pt x="79" y="230"/>
                  <a:pt x="79" y="230"/>
                  <a:pt x="79" y="230"/>
                </a:cubicBezTo>
                <a:cubicBezTo>
                  <a:pt x="79" y="177"/>
                  <a:pt x="79" y="177"/>
                  <a:pt x="79" y="177"/>
                </a:cubicBezTo>
                <a:cubicBezTo>
                  <a:pt x="177" y="177"/>
                  <a:pt x="177" y="177"/>
                  <a:pt x="177" y="177"/>
                </a:cubicBezTo>
                <a:cubicBezTo>
                  <a:pt x="177" y="79"/>
                  <a:pt x="177" y="79"/>
                  <a:pt x="177" y="79"/>
                </a:cubicBezTo>
                <a:cubicBezTo>
                  <a:pt x="230" y="79"/>
                  <a:pt x="230" y="79"/>
                  <a:pt x="230" y="79"/>
                </a:cubicBezTo>
                <a:cubicBezTo>
                  <a:pt x="230" y="177"/>
                  <a:pt x="230" y="177"/>
                  <a:pt x="230" y="177"/>
                </a:cubicBezTo>
                <a:cubicBezTo>
                  <a:pt x="327" y="177"/>
                  <a:pt x="327" y="177"/>
                  <a:pt x="327" y="177"/>
                </a:cubicBezTo>
                <a:cubicBezTo>
                  <a:pt x="327" y="230"/>
                  <a:pt x="327" y="230"/>
                  <a:pt x="327" y="230"/>
                </a:cubicBezTo>
                <a:lnTo>
                  <a:pt x="230" y="2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8" name="Freeform 43"/>
          <p:cNvSpPr>
            <a:spLocks noChangeArrowheads="1"/>
          </p:cNvSpPr>
          <p:nvPr/>
        </p:nvSpPr>
        <p:spPr bwMode="auto">
          <a:xfrm>
            <a:off x="20313702" y="3685107"/>
            <a:ext cx="452962" cy="466030"/>
          </a:xfrm>
          <a:custGeom>
            <a:avLst/>
            <a:gdLst>
              <a:gd name="T0" fmla="*/ 0 w 373"/>
              <a:gd name="T1" fmla="*/ 0 h 382"/>
              <a:gd name="T2" fmla="*/ 0 w 373"/>
              <a:gd name="T3" fmla="*/ 0 h 382"/>
              <a:gd name="T4" fmla="*/ 0 w 373"/>
              <a:gd name="T5" fmla="*/ 27569 h 382"/>
              <a:gd name="T6" fmla="*/ 141198 w 373"/>
              <a:gd name="T7" fmla="*/ 169418 h 382"/>
              <a:gd name="T8" fmla="*/ 164657 w 373"/>
              <a:gd name="T9" fmla="*/ 169418 h 382"/>
              <a:gd name="T10" fmla="*/ 0 w 373"/>
              <a:gd name="T11" fmla="*/ 0 h 382"/>
              <a:gd name="T12" fmla="*/ 0 w 373"/>
              <a:gd name="T13" fmla="*/ 51137 h 382"/>
              <a:gd name="T14" fmla="*/ 0 w 373"/>
              <a:gd name="T15" fmla="*/ 51137 h 382"/>
              <a:gd name="T16" fmla="*/ 0 w 373"/>
              <a:gd name="T17" fmla="*/ 78706 h 382"/>
              <a:gd name="T18" fmla="*/ 86755 w 373"/>
              <a:gd name="T19" fmla="*/ 169418 h 382"/>
              <a:gd name="T20" fmla="*/ 114198 w 373"/>
              <a:gd name="T21" fmla="*/ 169418 h 382"/>
              <a:gd name="T22" fmla="*/ 0 w 373"/>
              <a:gd name="T23" fmla="*/ 51137 h 382"/>
              <a:gd name="T24" fmla="*/ 23902 w 373"/>
              <a:gd name="T25" fmla="*/ 118282 h 382"/>
              <a:gd name="T26" fmla="*/ 23902 w 373"/>
              <a:gd name="T27" fmla="*/ 118282 h 382"/>
              <a:gd name="T28" fmla="*/ 0 w 373"/>
              <a:gd name="T29" fmla="*/ 141849 h 382"/>
              <a:gd name="T30" fmla="*/ 23902 w 373"/>
              <a:gd name="T31" fmla="*/ 169418 h 382"/>
              <a:gd name="T32" fmla="*/ 47361 w 373"/>
              <a:gd name="T33" fmla="*/ 141849 h 382"/>
              <a:gd name="T34" fmla="*/ 23902 w 373"/>
              <a:gd name="T35" fmla="*/ 118282 h 38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373" h="382">
                <a:moveTo>
                  <a:pt x="0" y="0"/>
                </a:moveTo>
                <a:lnTo>
                  <a:pt x="0" y="0"/>
                </a:lnTo>
                <a:cubicBezTo>
                  <a:pt x="0" y="62"/>
                  <a:pt x="0" y="62"/>
                  <a:pt x="0" y="62"/>
                </a:cubicBezTo>
                <a:cubicBezTo>
                  <a:pt x="178" y="62"/>
                  <a:pt x="319" y="204"/>
                  <a:pt x="319" y="381"/>
                </a:cubicBezTo>
                <a:cubicBezTo>
                  <a:pt x="372" y="381"/>
                  <a:pt x="372" y="381"/>
                  <a:pt x="372" y="381"/>
                </a:cubicBezTo>
                <a:cubicBezTo>
                  <a:pt x="372" y="168"/>
                  <a:pt x="205" y="0"/>
                  <a:pt x="0" y="0"/>
                </a:cubicBezTo>
                <a:close/>
                <a:moveTo>
                  <a:pt x="0" y="115"/>
                </a:moveTo>
                <a:lnTo>
                  <a:pt x="0" y="115"/>
                </a:lnTo>
                <a:cubicBezTo>
                  <a:pt x="0" y="177"/>
                  <a:pt x="0" y="177"/>
                  <a:pt x="0" y="177"/>
                </a:cubicBezTo>
                <a:cubicBezTo>
                  <a:pt x="107" y="177"/>
                  <a:pt x="196" y="266"/>
                  <a:pt x="196" y="381"/>
                </a:cubicBezTo>
                <a:cubicBezTo>
                  <a:pt x="258" y="381"/>
                  <a:pt x="258" y="381"/>
                  <a:pt x="258" y="381"/>
                </a:cubicBezTo>
                <a:cubicBezTo>
                  <a:pt x="258" y="230"/>
                  <a:pt x="142" y="115"/>
                  <a:pt x="0" y="115"/>
                </a:cubicBezTo>
                <a:close/>
                <a:moveTo>
                  <a:pt x="54" y="266"/>
                </a:moveTo>
                <a:lnTo>
                  <a:pt x="54" y="266"/>
                </a:lnTo>
                <a:cubicBezTo>
                  <a:pt x="27" y="266"/>
                  <a:pt x="0" y="293"/>
                  <a:pt x="0" y="319"/>
                </a:cubicBezTo>
                <a:cubicBezTo>
                  <a:pt x="0" y="355"/>
                  <a:pt x="27" y="381"/>
                  <a:pt x="54" y="381"/>
                </a:cubicBezTo>
                <a:cubicBezTo>
                  <a:pt x="89" y="381"/>
                  <a:pt x="107" y="355"/>
                  <a:pt x="107" y="319"/>
                </a:cubicBezTo>
                <a:cubicBezTo>
                  <a:pt x="107" y="293"/>
                  <a:pt x="89" y="266"/>
                  <a:pt x="54" y="2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99" name="Freeform 95"/>
          <p:cNvSpPr>
            <a:spLocks noChangeArrowheads="1"/>
          </p:cNvSpPr>
          <p:nvPr/>
        </p:nvSpPr>
        <p:spPr bwMode="auto">
          <a:xfrm>
            <a:off x="20257084" y="7278317"/>
            <a:ext cx="566202" cy="500870"/>
          </a:xfrm>
          <a:custGeom>
            <a:avLst/>
            <a:gdLst>
              <a:gd name="T0" fmla="*/ 114802 w 462"/>
              <a:gd name="T1" fmla="*/ 0 h 409"/>
              <a:gd name="T2" fmla="*/ 114802 w 462"/>
              <a:gd name="T3" fmla="*/ 0 h 409"/>
              <a:gd name="T4" fmla="*/ 27695 w 462"/>
              <a:gd name="T5" fmla="*/ 91504 h 409"/>
              <a:gd name="T6" fmla="*/ 0 w 462"/>
              <a:gd name="T7" fmla="*/ 91504 h 409"/>
              <a:gd name="T8" fmla="*/ 39756 w 462"/>
              <a:gd name="T9" fmla="*/ 134801 h 409"/>
              <a:gd name="T10" fmla="*/ 79512 w 462"/>
              <a:gd name="T11" fmla="*/ 91504 h 409"/>
              <a:gd name="T12" fmla="*/ 47350 w 462"/>
              <a:gd name="T13" fmla="*/ 91504 h 409"/>
              <a:gd name="T14" fmla="*/ 114802 w 462"/>
              <a:gd name="T15" fmla="*/ 23657 h 409"/>
              <a:gd name="T16" fmla="*/ 185827 w 462"/>
              <a:gd name="T17" fmla="*/ 91504 h 409"/>
              <a:gd name="T18" fmla="*/ 114802 w 462"/>
              <a:gd name="T19" fmla="*/ 162476 h 409"/>
              <a:gd name="T20" fmla="*/ 75492 w 462"/>
              <a:gd name="T21" fmla="*/ 146407 h 409"/>
              <a:gd name="T22" fmla="*/ 59411 w 462"/>
              <a:gd name="T23" fmla="*/ 162476 h 409"/>
              <a:gd name="T24" fmla="*/ 114802 w 462"/>
              <a:gd name="T25" fmla="*/ 182116 h 409"/>
              <a:gd name="T26" fmla="*/ 205928 w 462"/>
              <a:gd name="T27" fmla="*/ 91504 h 409"/>
              <a:gd name="T28" fmla="*/ 114802 w 462"/>
              <a:gd name="T29" fmla="*/ 0 h 409"/>
              <a:gd name="T30" fmla="*/ 107208 w 462"/>
              <a:gd name="T31" fmla="*/ 43743 h 409"/>
              <a:gd name="T32" fmla="*/ 107208 w 462"/>
              <a:gd name="T33" fmla="*/ 43743 h 409"/>
              <a:gd name="T34" fmla="*/ 107208 w 462"/>
              <a:gd name="T35" fmla="*/ 95075 h 409"/>
              <a:gd name="T36" fmla="*/ 142497 w 462"/>
              <a:gd name="T37" fmla="*/ 130784 h 409"/>
              <a:gd name="T38" fmla="*/ 154558 w 462"/>
              <a:gd name="T39" fmla="*/ 118732 h 409"/>
              <a:gd name="T40" fmla="*/ 122842 w 462"/>
              <a:gd name="T41" fmla="*/ 91504 h 409"/>
              <a:gd name="T42" fmla="*/ 122842 w 462"/>
              <a:gd name="T43" fmla="*/ 43743 h 409"/>
              <a:gd name="T44" fmla="*/ 107208 w 462"/>
              <a:gd name="T45" fmla="*/ 43743 h 40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62" h="409">
                <a:moveTo>
                  <a:pt x="257" y="0"/>
                </a:moveTo>
                <a:lnTo>
                  <a:pt x="257" y="0"/>
                </a:lnTo>
                <a:cubicBezTo>
                  <a:pt x="151" y="0"/>
                  <a:pt x="62" y="89"/>
                  <a:pt x="62" y="205"/>
                </a:cubicBezTo>
                <a:cubicBezTo>
                  <a:pt x="0" y="205"/>
                  <a:pt x="0" y="205"/>
                  <a:pt x="0" y="205"/>
                </a:cubicBezTo>
                <a:cubicBezTo>
                  <a:pt x="89" y="302"/>
                  <a:pt x="89" y="302"/>
                  <a:pt x="89" y="302"/>
                </a:cubicBezTo>
                <a:cubicBezTo>
                  <a:pt x="178" y="205"/>
                  <a:pt x="178" y="205"/>
                  <a:pt x="178" y="205"/>
                </a:cubicBezTo>
                <a:cubicBezTo>
                  <a:pt x="106" y="205"/>
                  <a:pt x="106" y="205"/>
                  <a:pt x="106" y="205"/>
                </a:cubicBezTo>
                <a:cubicBezTo>
                  <a:pt x="115" y="124"/>
                  <a:pt x="178" y="53"/>
                  <a:pt x="257" y="53"/>
                </a:cubicBezTo>
                <a:cubicBezTo>
                  <a:pt x="346" y="53"/>
                  <a:pt x="416" y="124"/>
                  <a:pt x="416" y="205"/>
                </a:cubicBezTo>
                <a:cubicBezTo>
                  <a:pt x="416" y="293"/>
                  <a:pt x="346" y="364"/>
                  <a:pt x="257" y="364"/>
                </a:cubicBezTo>
                <a:cubicBezTo>
                  <a:pt x="231" y="364"/>
                  <a:pt x="196" y="346"/>
                  <a:pt x="169" y="328"/>
                </a:cubicBezTo>
                <a:cubicBezTo>
                  <a:pt x="133" y="364"/>
                  <a:pt x="133" y="364"/>
                  <a:pt x="133" y="364"/>
                </a:cubicBezTo>
                <a:cubicBezTo>
                  <a:pt x="169" y="391"/>
                  <a:pt x="213" y="408"/>
                  <a:pt x="257" y="408"/>
                </a:cubicBezTo>
                <a:cubicBezTo>
                  <a:pt x="372" y="408"/>
                  <a:pt x="461" y="319"/>
                  <a:pt x="461" y="205"/>
                </a:cubicBezTo>
                <a:cubicBezTo>
                  <a:pt x="461" y="98"/>
                  <a:pt x="372" y="0"/>
                  <a:pt x="257" y="0"/>
                </a:cubicBezTo>
                <a:close/>
                <a:moveTo>
                  <a:pt x="240" y="98"/>
                </a:moveTo>
                <a:lnTo>
                  <a:pt x="240" y="98"/>
                </a:lnTo>
                <a:cubicBezTo>
                  <a:pt x="240" y="213"/>
                  <a:pt x="240" y="213"/>
                  <a:pt x="240" y="213"/>
                </a:cubicBezTo>
                <a:cubicBezTo>
                  <a:pt x="319" y="293"/>
                  <a:pt x="319" y="293"/>
                  <a:pt x="319" y="293"/>
                </a:cubicBezTo>
                <a:cubicBezTo>
                  <a:pt x="346" y="266"/>
                  <a:pt x="346" y="266"/>
                  <a:pt x="346" y="266"/>
                </a:cubicBezTo>
                <a:cubicBezTo>
                  <a:pt x="275" y="205"/>
                  <a:pt x="275" y="205"/>
                  <a:pt x="275" y="205"/>
                </a:cubicBezTo>
                <a:cubicBezTo>
                  <a:pt x="275" y="98"/>
                  <a:pt x="275" y="98"/>
                  <a:pt x="275" y="98"/>
                </a:cubicBezTo>
                <a:lnTo>
                  <a:pt x="240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0" name="Freeform 125"/>
          <p:cNvSpPr>
            <a:spLocks noChangeArrowheads="1"/>
          </p:cNvSpPr>
          <p:nvPr/>
        </p:nvSpPr>
        <p:spPr bwMode="auto">
          <a:xfrm>
            <a:off x="20270148" y="4848000"/>
            <a:ext cx="540070" cy="553136"/>
          </a:xfrm>
          <a:custGeom>
            <a:avLst/>
            <a:gdLst>
              <a:gd name="T0" fmla="*/ 176501 w 445"/>
              <a:gd name="T1" fmla="*/ 0 h 453"/>
              <a:gd name="T2" fmla="*/ 176501 w 445"/>
              <a:gd name="T3" fmla="*/ 0 h 453"/>
              <a:gd name="T4" fmla="*/ 74759 w 445"/>
              <a:gd name="T5" fmla="*/ 0 h 453"/>
              <a:gd name="T6" fmla="*/ 54853 w 445"/>
              <a:gd name="T7" fmla="*/ 23588 h 453"/>
              <a:gd name="T8" fmla="*/ 54853 w 445"/>
              <a:gd name="T9" fmla="*/ 55187 h 453"/>
              <a:gd name="T10" fmla="*/ 74759 w 445"/>
              <a:gd name="T11" fmla="*/ 55187 h 453"/>
              <a:gd name="T12" fmla="*/ 74759 w 445"/>
              <a:gd name="T13" fmla="*/ 23588 h 453"/>
              <a:gd name="T14" fmla="*/ 176501 w 445"/>
              <a:gd name="T15" fmla="*/ 23588 h 453"/>
              <a:gd name="T16" fmla="*/ 176501 w 445"/>
              <a:gd name="T17" fmla="*/ 177579 h 453"/>
              <a:gd name="T18" fmla="*/ 74759 w 445"/>
              <a:gd name="T19" fmla="*/ 177579 h 453"/>
              <a:gd name="T20" fmla="*/ 74759 w 445"/>
              <a:gd name="T21" fmla="*/ 153991 h 453"/>
              <a:gd name="T22" fmla="*/ 54853 w 445"/>
              <a:gd name="T23" fmla="*/ 153991 h 453"/>
              <a:gd name="T24" fmla="*/ 54853 w 445"/>
              <a:gd name="T25" fmla="*/ 177579 h 453"/>
              <a:gd name="T26" fmla="*/ 74759 w 445"/>
              <a:gd name="T27" fmla="*/ 201167 h 453"/>
              <a:gd name="T28" fmla="*/ 176501 w 445"/>
              <a:gd name="T29" fmla="*/ 201167 h 453"/>
              <a:gd name="T30" fmla="*/ 196408 w 445"/>
              <a:gd name="T31" fmla="*/ 177579 h 453"/>
              <a:gd name="T32" fmla="*/ 196408 w 445"/>
              <a:gd name="T33" fmla="*/ 23588 h 453"/>
              <a:gd name="T34" fmla="*/ 176501 w 445"/>
              <a:gd name="T35" fmla="*/ 0 h 453"/>
              <a:gd name="T36" fmla="*/ 98204 w 445"/>
              <a:gd name="T37" fmla="*/ 149985 h 453"/>
              <a:gd name="T38" fmla="*/ 98204 w 445"/>
              <a:gd name="T39" fmla="*/ 149985 h 453"/>
              <a:gd name="T40" fmla="*/ 141113 w 445"/>
              <a:gd name="T41" fmla="*/ 106369 h 453"/>
              <a:gd name="T42" fmla="*/ 98204 w 445"/>
              <a:gd name="T43" fmla="*/ 63198 h 453"/>
              <a:gd name="T44" fmla="*/ 98204 w 445"/>
              <a:gd name="T45" fmla="*/ 90792 h 453"/>
              <a:gd name="T46" fmla="*/ 0 w 445"/>
              <a:gd name="T47" fmla="*/ 90792 h 453"/>
              <a:gd name="T48" fmla="*/ 0 w 445"/>
              <a:gd name="T49" fmla="*/ 122391 h 453"/>
              <a:gd name="T50" fmla="*/ 98204 w 445"/>
              <a:gd name="T51" fmla="*/ 122391 h 453"/>
              <a:gd name="T52" fmla="*/ 98204 w 445"/>
              <a:gd name="T53" fmla="*/ 149985 h 4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45" h="453">
                <a:moveTo>
                  <a:pt x="399" y="0"/>
                </a:moveTo>
                <a:lnTo>
                  <a:pt x="399" y="0"/>
                </a:lnTo>
                <a:cubicBezTo>
                  <a:pt x="169" y="0"/>
                  <a:pt x="169" y="0"/>
                  <a:pt x="169" y="0"/>
                </a:cubicBezTo>
                <a:cubicBezTo>
                  <a:pt x="142" y="0"/>
                  <a:pt x="124" y="27"/>
                  <a:pt x="124" y="53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69" y="124"/>
                  <a:pt x="169" y="124"/>
                  <a:pt x="169" y="124"/>
                </a:cubicBezTo>
                <a:cubicBezTo>
                  <a:pt x="169" y="53"/>
                  <a:pt x="169" y="53"/>
                  <a:pt x="169" y="53"/>
                </a:cubicBezTo>
                <a:cubicBezTo>
                  <a:pt x="399" y="53"/>
                  <a:pt x="399" y="53"/>
                  <a:pt x="399" y="53"/>
                </a:cubicBezTo>
                <a:cubicBezTo>
                  <a:pt x="399" y="399"/>
                  <a:pt x="399" y="399"/>
                  <a:pt x="399" y="399"/>
                </a:cubicBezTo>
                <a:cubicBezTo>
                  <a:pt x="169" y="399"/>
                  <a:pt x="169" y="399"/>
                  <a:pt x="169" y="399"/>
                </a:cubicBezTo>
                <a:cubicBezTo>
                  <a:pt x="169" y="346"/>
                  <a:pt x="169" y="346"/>
                  <a:pt x="169" y="346"/>
                </a:cubicBezTo>
                <a:cubicBezTo>
                  <a:pt x="124" y="346"/>
                  <a:pt x="124" y="346"/>
                  <a:pt x="124" y="346"/>
                </a:cubicBezTo>
                <a:cubicBezTo>
                  <a:pt x="124" y="399"/>
                  <a:pt x="124" y="399"/>
                  <a:pt x="124" y="399"/>
                </a:cubicBezTo>
                <a:cubicBezTo>
                  <a:pt x="124" y="425"/>
                  <a:pt x="142" y="452"/>
                  <a:pt x="169" y="452"/>
                </a:cubicBezTo>
                <a:cubicBezTo>
                  <a:pt x="399" y="452"/>
                  <a:pt x="399" y="452"/>
                  <a:pt x="399" y="452"/>
                </a:cubicBezTo>
                <a:cubicBezTo>
                  <a:pt x="425" y="452"/>
                  <a:pt x="444" y="425"/>
                  <a:pt x="444" y="399"/>
                </a:cubicBezTo>
                <a:cubicBezTo>
                  <a:pt x="444" y="53"/>
                  <a:pt x="444" y="53"/>
                  <a:pt x="444" y="53"/>
                </a:cubicBezTo>
                <a:cubicBezTo>
                  <a:pt x="444" y="27"/>
                  <a:pt x="425" y="0"/>
                  <a:pt x="399" y="0"/>
                </a:cubicBezTo>
                <a:close/>
                <a:moveTo>
                  <a:pt x="222" y="337"/>
                </a:moveTo>
                <a:lnTo>
                  <a:pt x="222" y="337"/>
                </a:lnTo>
                <a:cubicBezTo>
                  <a:pt x="319" y="239"/>
                  <a:pt x="319" y="239"/>
                  <a:pt x="319" y="239"/>
                </a:cubicBezTo>
                <a:cubicBezTo>
                  <a:pt x="222" y="142"/>
                  <a:pt x="222" y="142"/>
                  <a:pt x="222" y="142"/>
                </a:cubicBezTo>
                <a:cubicBezTo>
                  <a:pt x="222" y="204"/>
                  <a:pt x="222" y="204"/>
                  <a:pt x="222" y="204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275"/>
                  <a:pt x="0" y="275"/>
                  <a:pt x="0" y="275"/>
                </a:cubicBezTo>
                <a:cubicBezTo>
                  <a:pt x="222" y="275"/>
                  <a:pt x="222" y="275"/>
                  <a:pt x="222" y="275"/>
                </a:cubicBezTo>
                <a:lnTo>
                  <a:pt x="222" y="3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1" name="Freeform 128"/>
          <p:cNvSpPr>
            <a:spLocks noChangeArrowheads="1"/>
          </p:cNvSpPr>
          <p:nvPr/>
        </p:nvSpPr>
        <p:spPr bwMode="auto">
          <a:xfrm>
            <a:off x="19041923" y="3632841"/>
            <a:ext cx="583624" cy="574914"/>
          </a:xfrm>
          <a:custGeom>
            <a:avLst/>
            <a:gdLst>
              <a:gd name="T0" fmla="*/ 51072 w 479"/>
              <a:gd name="T1" fmla="*/ 122349 h 471"/>
              <a:gd name="T2" fmla="*/ 51072 w 479"/>
              <a:gd name="T3" fmla="*/ 122349 h 471"/>
              <a:gd name="T4" fmla="*/ 90153 w 479"/>
              <a:gd name="T5" fmla="*/ 161945 h 471"/>
              <a:gd name="T6" fmla="*/ 161209 w 479"/>
              <a:gd name="T7" fmla="*/ 87201 h 471"/>
              <a:gd name="T8" fmla="*/ 121684 w 479"/>
              <a:gd name="T9" fmla="*/ 47605 h 471"/>
              <a:gd name="T10" fmla="*/ 51072 w 479"/>
              <a:gd name="T11" fmla="*/ 122349 h 471"/>
              <a:gd name="T12" fmla="*/ 204731 w 479"/>
              <a:gd name="T13" fmla="*/ 67181 h 471"/>
              <a:gd name="T14" fmla="*/ 204731 w 479"/>
              <a:gd name="T15" fmla="*/ 67181 h 471"/>
              <a:gd name="T16" fmla="*/ 188743 w 479"/>
              <a:gd name="T17" fmla="*/ 51609 h 471"/>
              <a:gd name="T18" fmla="*/ 177197 w 479"/>
              <a:gd name="T19" fmla="*/ 51609 h 471"/>
              <a:gd name="T20" fmla="*/ 157656 w 479"/>
              <a:gd name="T21" fmla="*/ 32033 h 471"/>
              <a:gd name="T22" fmla="*/ 161209 w 479"/>
              <a:gd name="T23" fmla="*/ 20021 h 471"/>
              <a:gd name="T24" fmla="*/ 141669 w 479"/>
              <a:gd name="T25" fmla="*/ 4004 h 471"/>
              <a:gd name="T26" fmla="*/ 126125 w 479"/>
              <a:gd name="T27" fmla="*/ 4004 h 471"/>
              <a:gd name="T28" fmla="*/ 3997 w 479"/>
              <a:gd name="T29" fmla="*/ 126353 h 471"/>
              <a:gd name="T30" fmla="*/ 3997 w 479"/>
              <a:gd name="T31" fmla="*/ 141925 h 471"/>
              <a:gd name="T32" fmla="*/ 23537 w 479"/>
              <a:gd name="T33" fmla="*/ 157941 h 471"/>
              <a:gd name="T34" fmla="*/ 31531 w 479"/>
              <a:gd name="T35" fmla="*/ 154382 h 471"/>
              <a:gd name="T36" fmla="*/ 55069 w 479"/>
              <a:gd name="T37" fmla="*/ 177962 h 471"/>
              <a:gd name="T38" fmla="*/ 51072 w 479"/>
              <a:gd name="T39" fmla="*/ 189529 h 471"/>
              <a:gd name="T40" fmla="*/ 70612 w 479"/>
              <a:gd name="T41" fmla="*/ 205546 h 471"/>
              <a:gd name="T42" fmla="*/ 86600 w 479"/>
              <a:gd name="T43" fmla="*/ 205546 h 471"/>
              <a:gd name="T44" fmla="*/ 204731 w 479"/>
              <a:gd name="T45" fmla="*/ 83197 h 471"/>
              <a:gd name="T46" fmla="*/ 204731 w 479"/>
              <a:gd name="T47" fmla="*/ 67181 h 471"/>
              <a:gd name="T48" fmla="*/ 90153 w 479"/>
              <a:gd name="T49" fmla="*/ 177962 h 471"/>
              <a:gd name="T50" fmla="*/ 90153 w 479"/>
              <a:gd name="T51" fmla="*/ 177962 h 471"/>
              <a:gd name="T52" fmla="*/ 31531 w 479"/>
              <a:gd name="T53" fmla="*/ 122349 h 471"/>
              <a:gd name="T54" fmla="*/ 121684 w 479"/>
              <a:gd name="T55" fmla="*/ 32033 h 471"/>
              <a:gd name="T56" fmla="*/ 177197 w 479"/>
              <a:gd name="T57" fmla="*/ 87201 h 471"/>
              <a:gd name="T58" fmla="*/ 90153 w 479"/>
              <a:gd name="T59" fmla="*/ 177962 h 47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479" h="471">
                <a:moveTo>
                  <a:pt x="115" y="275"/>
                </a:moveTo>
                <a:lnTo>
                  <a:pt x="115" y="275"/>
                </a:lnTo>
                <a:cubicBezTo>
                  <a:pt x="203" y="364"/>
                  <a:pt x="203" y="364"/>
                  <a:pt x="203" y="364"/>
                </a:cubicBezTo>
                <a:cubicBezTo>
                  <a:pt x="363" y="196"/>
                  <a:pt x="363" y="196"/>
                  <a:pt x="363" y="196"/>
                </a:cubicBezTo>
                <a:cubicBezTo>
                  <a:pt x="274" y="107"/>
                  <a:pt x="274" y="107"/>
                  <a:pt x="274" y="107"/>
                </a:cubicBezTo>
                <a:lnTo>
                  <a:pt x="115" y="275"/>
                </a:lnTo>
                <a:close/>
                <a:moveTo>
                  <a:pt x="461" y="151"/>
                </a:moveTo>
                <a:lnTo>
                  <a:pt x="461" y="151"/>
                </a:lnTo>
                <a:cubicBezTo>
                  <a:pt x="425" y="116"/>
                  <a:pt x="425" y="116"/>
                  <a:pt x="425" y="116"/>
                </a:cubicBezTo>
                <a:cubicBezTo>
                  <a:pt x="416" y="116"/>
                  <a:pt x="408" y="116"/>
                  <a:pt x="399" y="116"/>
                </a:cubicBezTo>
                <a:cubicBezTo>
                  <a:pt x="372" y="116"/>
                  <a:pt x="355" y="98"/>
                  <a:pt x="355" y="72"/>
                </a:cubicBezTo>
                <a:cubicBezTo>
                  <a:pt x="355" y="63"/>
                  <a:pt x="355" y="54"/>
                  <a:pt x="363" y="45"/>
                </a:cubicBezTo>
                <a:cubicBezTo>
                  <a:pt x="319" y="9"/>
                  <a:pt x="319" y="9"/>
                  <a:pt x="319" y="9"/>
                </a:cubicBezTo>
                <a:cubicBezTo>
                  <a:pt x="310" y="0"/>
                  <a:pt x="293" y="0"/>
                  <a:pt x="284" y="9"/>
                </a:cubicBezTo>
                <a:cubicBezTo>
                  <a:pt x="9" y="284"/>
                  <a:pt x="9" y="284"/>
                  <a:pt x="9" y="284"/>
                </a:cubicBezTo>
                <a:cubicBezTo>
                  <a:pt x="0" y="293"/>
                  <a:pt x="0" y="311"/>
                  <a:pt x="9" y="319"/>
                </a:cubicBezTo>
                <a:cubicBezTo>
                  <a:pt x="53" y="355"/>
                  <a:pt x="53" y="355"/>
                  <a:pt x="53" y="355"/>
                </a:cubicBezTo>
                <a:cubicBezTo>
                  <a:pt x="53" y="347"/>
                  <a:pt x="62" y="347"/>
                  <a:pt x="71" y="347"/>
                </a:cubicBezTo>
                <a:cubicBezTo>
                  <a:pt x="106" y="347"/>
                  <a:pt x="124" y="373"/>
                  <a:pt x="124" y="400"/>
                </a:cubicBezTo>
                <a:cubicBezTo>
                  <a:pt x="124" y="409"/>
                  <a:pt x="124" y="417"/>
                  <a:pt x="115" y="426"/>
                </a:cubicBezTo>
                <a:cubicBezTo>
                  <a:pt x="159" y="462"/>
                  <a:pt x="159" y="462"/>
                  <a:pt x="159" y="462"/>
                </a:cubicBezTo>
                <a:cubicBezTo>
                  <a:pt x="168" y="470"/>
                  <a:pt x="186" y="470"/>
                  <a:pt x="195" y="462"/>
                </a:cubicBezTo>
                <a:cubicBezTo>
                  <a:pt x="461" y="187"/>
                  <a:pt x="461" y="187"/>
                  <a:pt x="461" y="187"/>
                </a:cubicBezTo>
                <a:cubicBezTo>
                  <a:pt x="478" y="178"/>
                  <a:pt x="478" y="160"/>
                  <a:pt x="461" y="151"/>
                </a:cubicBezTo>
                <a:close/>
                <a:moveTo>
                  <a:pt x="203" y="400"/>
                </a:moveTo>
                <a:lnTo>
                  <a:pt x="203" y="400"/>
                </a:lnTo>
                <a:cubicBezTo>
                  <a:pt x="71" y="275"/>
                  <a:pt x="71" y="275"/>
                  <a:pt x="71" y="275"/>
                </a:cubicBezTo>
                <a:cubicBezTo>
                  <a:pt x="274" y="72"/>
                  <a:pt x="274" y="72"/>
                  <a:pt x="274" y="72"/>
                </a:cubicBezTo>
                <a:cubicBezTo>
                  <a:pt x="399" y="196"/>
                  <a:pt x="399" y="196"/>
                  <a:pt x="399" y="196"/>
                </a:cubicBezTo>
                <a:lnTo>
                  <a:pt x="203" y="4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2" name="Freeform 130"/>
          <p:cNvSpPr>
            <a:spLocks noChangeArrowheads="1"/>
          </p:cNvSpPr>
          <p:nvPr/>
        </p:nvSpPr>
        <p:spPr bwMode="auto">
          <a:xfrm>
            <a:off x="21202205" y="3741729"/>
            <a:ext cx="544428" cy="361498"/>
          </a:xfrm>
          <a:custGeom>
            <a:avLst/>
            <a:gdLst>
              <a:gd name="T0" fmla="*/ 185506 w 445"/>
              <a:gd name="T1" fmla="*/ 0 h 302"/>
              <a:gd name="T2" fmla="*/ 185506 w 445"/>
              <a:gd name="T3" fmla="*/ 0 h 302"/>
              <a:gd name="T4" fmla="*/ 86956 w 445"/>
              <a:gd name="T5" fmla="*/ 0 h 302"/>
              <a:gd name="T6" fmla="*/ 86956 w 445"/>
              <a:gd name="T7" fmla="*/ 53665 h 302"/>
              <a:gd name="T8" fmla="*/ 197992 w 445"/>
              <a:gd name="T9" fmla="*/ 53665 h 302"/>
              <a:gd name="T10" fmla="*/ 197992 w 445"/>
              <a:gd name="T11" fmla="*/ 11344 h 302"/>
              <a:gd name="T12" fmla="*/ 185506 w 445"/>
              <a:gd name="T13" fmla="*/ 0 h 302"/>
              <a:gd name="T14" fmla="*/ 0 w 445"/>
              <a:gd name="T15" fmla="*/ 119546 h 302"/>
              <a:gd name="T16" fmla="*/ 0 w 445"/>
              <a:gd name="T17" fmla="*/ 119546 h 302"/>
              <a:gd name="T18" fmla="*/ 8027 w 445"/>
              <a:gd name="T19" fmla="*/ 131326 h 302"/>
              <a:gd name="T20" fmla="*/ 67335 w 445"/>
              <a:gd name="T21" fmla="*/ 131326 h 302"/>
              <a:gd name="T22" fmla="*/ 67335 w 445"/>
              <a:gd name="T23" fmla="*/ 76788 h 302"/>
              <a:gd name="T24" fmla="*/ 0 w 445"/>
              <a:gd name="T25" fmla="*/ 76788 h 302"/>
              <a:gd name="T26" fmla="*/ 0 w 445"/>
              <a:gd name="T27" fmla="*/ 119546 h 302"/>
              <a:gd name="T28" fmla="*/ 86956 w 445"/>
              <a:gd name="T29" fmla="*/ 131326 h 302"/>
              <a:gd name="T30" fmla="*/ 86956 w 445"/>
              <a:gd name="T31" fmla="*/ 131326 h 302"/>
              <a:gd name="T32" fmla="*/ 185506 w 445"/>
              <a:gd name="T33" fmla="*/ 131326 h 302"/>
              <a:gd name="T34" fmla="*/ 197992 w 445"/>
              <a:gd name="T35" fmla="*/ 119546 h 302"/>
              <a:gd name="T36" fmla="*/ 197992 w 445"/>
              <a:gd name="T37" fmla="*/ 76788 h 302"/>
              <a:gd name="T38" fmla="*/ 86956 w 445"/>
              <a:gd name="T39" fmla="*/ 76788 h 302"/>
              <a:gd name="T40" fmla="*/ 86956 w 445"/>
              <a:gd name="T41" fmla="*/ 131326 h 302"/>
              <a:gd name="T42" fmla="*/ 0 w 445"/>
              <a:gd name="T43" fmla="*/ 11344 h 302"/>
              <a:gd name="T44" fmla="*/ 0 w 445"/>
              <a:gd name="T45" fmla="*/ 11344 h 302"/>
              <a:gd name="T46" fmla="*/ 0 w 445"/>
              <a:gd name="T47" fmla="*/ 53665 h 302"/>
              <a:gd name="T48" fmla="*/ 67335 w 445"/>
              <a:gd name="T49" fmla="*/ 53665 h 302"/>
              <a:gd name="T50" fmla="*/ 67335 w 445"/>
              <a:gd name="T51" fmla="*/ 0 h 302"/>
              <a:gd name="T52" fmla="*/ 8027 w 445"/>
              <a:gd name="T53" fmla="*/ 0 h 302"/>
              <a:gd name="T54" fmla="*/ 0 w 445"/>
              <a:gd name="T55" fmla="*/ 11344 h 30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45" h="302">
                <a:moveTo>
                  <a:pt x="416" y="0"/>
                </a:moveTo>
                <a:lnTo>
                  <a:pt x="416" y="0"/>
                </a:lnTo>
                <a:cubicBezTo>
                  <a:pt x="195" y="0"/>
                  <a:pt x="195" y="0"/>
                  <a:pt x="195" y="0"/>
                </a:cubicBezTo>
                <a:cubicBezTo>
                  <a:pt x="195" y="123"/>
                  <a:pt x="195" y="123"/>
                  <a:pt x="195" y="123"/>
                </a:cubicBezTo>
                <a:cubicBezTo>
                  <a:pt x="444" y="123"/>
                  <a:pt x="444" y="123"/>
                  <a:pt x="444" y="123"/>
                </a:cubicBezTo>
                <a:cubicBezTo>
                  <a:pt x="444" y="26"/>
                  <a:pt x="444" y="26"/>
                  <a:pt x="444" y="26"/>
                </a:cubicBezTo>
                <a:cubicBezTo>
                  <a:pt x="444" y="17"/>
                  <a:pt x="434" y="0"/>
                  <a:pt x="416" y="0"/>
                </a:cubicBezTo>
                <a:close/>
                <a:moveTo>
                  <a:pt x="0" y="274"/>
                </a:moveTo>
                <a:lnTo>
                  <a:pt x="0" y="274"/>
                </a:lnTo>
                <a:cubicBezTo>
                  <a:pt x="0" y="292"/>
                  <a:pt x="0" y="301"/>
                  <a:pt x="18" y="301"/>
                </a:cubicBezTo>
                <a:cubicBezTo>
                  <a:pt x="151" y="301"/>
                  <a:pt x="151" y="301"/>
                  <a:pt x="151" y="301"/>
                </a:cubicBezTo>
                <a:cubicBezTo>
                  <a:pt x="151" y="176"/>
                  <a:pt x="151" y="176"/>
                  <a:pt x="151" y="176"/>
                </a:cubicBezTo>
                <a:cubicBezTo>
                  <a:pt x="0" y="176"/>
                  <a:pt x="0" y="176"/>
                  <a:pt x="0" y="176"/>
                </a:cubicBezTo>
                <a:lnTo>
                  <a:pt x="0" y="274"/>
                </a:lnTo>
                <a:close/>
                <a:moveTo>
                  <a:pt x="195" y="301"/>
                </a:moveTo>
                <a:lnTo>
                  <a:pt x="195" y="301"/>
                </a:lnTo>
                <a:cubicBezTo>
                  <a:pt x="416" y="301"/>
                  <a:pt x="416" y="301"/>
                  <a:pt x="416" y="301"/>
                </a:cubicBezTo>
                <a:cubicBezTo>
                  <a:pt x="434" y="301"/>
                  <a:pt x="444" y="292"/>
                  <a:pt x="444" y="274"/>
                </a:cubicBezTo>
                <a:cubicBezTo>
                  <a:pt x="444" y="176"/>
                  <a:pt x="444" y="176"/>
                  <a:pt x="444" y="176"/>
                </a:cubicBezTo>
                <a:cubicBezTo>
                  <a:pt x="195" y="176"/>
                  <a:pt x="195" y="176"/>
                  <a:pt x="195" y="176"/>
                </a:cubicBezTo>
                <a:lnTo>
                  <a:pt x="195" y="301"/>
                </a:lnTo>
                <a:close/>
                <a:moveTo>
                  <a:pt x="0" y="26"/>
                </a:moveTo>
                <a:lnTo>
                  <a:pt x="0" y="26"/>
                </a:lnTo>
                <a:cubicBezTo>
                  <a:pt x="0" y="123"/>
                  <a:pt x="0" y="123"/>
                  <a:pt x="0" y="123"/>
                </a:cubicBezTo>
                <a:cubicBezTo>
                  <a:pt x="151" y="123"/>
                  <a:pt x="151" y="123"/>
                  <a:pt x="151" y="123"/>
                </a:cubicBezTo>
                <a:cubicBezTo>
                  <a:pt x="151" y="0"/>
                  <a:pt x="151" y="0"/>
                  <a:pt x="151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0" y="17"/>
                  <a:pt x="0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3" name="Freeform 138"/>
          <p:cNvSpPr>
            <a:spLocks noChangeArrowheads="1"/>
          </p:cNvSpPr>
          <p:nvPr/>
        </p:nvSpPr>
        <p:spPr bwMode="auto">
          <a:xfrm>
            <a:off x="19041923" y="8528317"/>
            <a:ext cx="583624" cy="418118"/>
          </a:xfrm>
          <a:custGeom>
            <a:avLst/>
            <a:gdLst>
              <a:gd name="T0" fmla="*/ 212281 w 479"/>
              <a:gd name="T1" fmla="*/ 19380 h 346"/>
              <a:gd name="T2" fmla="*/ 212281 w 479"/>
              <a:gd name="T3" fmla="*/ 19380 h 346"/>
              <a:gd name="T4" fmla="*/ 212281 w 479"/>
              <a:gd name="T5" fmla="*/ 7488 h 346"/>
              <a:gd name="T6" fmla="*/ 204731 w 479"/>
              <a:gd name="T7" fmla="*/ 0 h 346"/>
              <a:gd name="T8" fmla="*/ 7994 w 479"/>
              <a:gd name="T9" fmla="*/ 0 h 346"/>
              <a:gd name="T10" fmla="*/ 0 w 479"/>
              <a:gd name="T11" fmla="*/ 7488 h 346"/>
              <a:gd name="T12" fmla="*/ 0 w 479"/>
              <a:gd name="T13" fmla="*/ 19380 h 346"/>
              <a:gd name="T14" fmla="*/ 19541 w 479"/>
              <a:gd name="T15" fmla="*/ 19380 h 346"/>
              <a:gd name="T16" fmla="*/ 19541 w 479"/>
              <a:gd name="T17" fmla="*/ 42725 h 346"/>
              <a:gd name="T18" fmla="*/ 0 w 479"/>
              <a:gd name="T19" fmla="*/ 42725 h 346"/>
              <a:gd name="T20" fmla="*/ 0 w 479"/>
              <a:gd name="T21" fmla="*/ 66069 h 346"/>
              <a:gd name="T22" fmla="*/ 19541 w 479"/>
              <a:gd name="T23" fmla="*/ 66069 h 346"/>
              <a:gd name="T24" fmla="*/ 19541 w 479"/>
              <a:gd name="T25" fmla="*/ 85450 h 346"/>
              <a:gd name="T26" fmla="*/ 0 w 479"/>
              <a:gd name="T27" fmla="*/ 85450 h 346"/>
              <a:gd name="T28" fmla="*/ 0 w 479"/>
              <a:gd name="T29" fmla="*/ 108794 h 346"/>
              <a:gd name="T30" fmla="*/ 19541 w 479"/>
              <a:gd name="T31" fmla="*/ 108794 h 346"/>
              <a:gd name="T32" fmla="*/ 19541 w 479"/>
              <a:gd name="T33" fmla="*/ 128615 h 346"/>
              <a:gd name="T34" fmla="*/ 0 w 479"/>
              <a:gd name="T35" fmla="*/ 128615 h 346"/>
              <a:gd name="T36" fmla="*/ 0 w 479"/>
              <a:gd name="T37" fmla="*/ 144472 h 346"/>
              <a:gd name="T38" fmla="*/ 7994 w 479"/>
              <a:gd name="T39" fmla="*/ 151960 h 346"/>
              <a:gd name="T40" fmla="*/ 204731 w 479"/>
              <a:gd name="T41" fmla="*/ 151960 h 346"/>
              <a:gd name="T42" fmla="*/ 212281 w 479"/>
              <a:gd name="T43" fmla="*/ 144472 h 346"/>
              <a:gd name="T44" fmla="*/ 212281 w 479"/>
              <a:gd name="T45" fmla="*/ 128615 h 346"/>
              <a:gd name="T46" fmla="*/ 192740 w 479"/>
              <a:gd name="T47" fmla="*/ 128615 h 346"/>
              <a:gd name="T48" fmla="*/ 192740 w 479"/>
              <a:gd name="T49" fmla="*/ 108794 h 346"/>
              <a:gd name="T50" fmla="*/ 212281 w 479"/>
              <a:gd name="T51" fmla="*/ 108794 h 346"/>
              <a:gd name="T52" fmla="*/ 212281 w 479"/>
              <a:gd name="T53" fmla="*/ 85450 h 346"/>
              <a:gd name="T54" fmla="*/ 192740 w 479"/>
              <a:gd name="T55" fmla="*/ 85450 h 346"/>
              <a:gd name="T56" fmla="*/ 192740 w 479"/>
              <a:gd name="T57" fmla="*/ 66069 h 346"/>
              <a:gd name="T58" fmla="*/ 212281 w 479"/>
              <a:gd name="T59" fmla="*/ 66069 h 346"/>
              <a:gd name="T60" fmla="*/ 212281 w 479"/>
              <a:gd name="T61" fmla="*/ 42725 h 346"/>
              <a:gd name="T62" fmla="*/ 192740 w 479"/>
              <a:gd name="T63" fmla="*/ 42725 h 346"/>
              <a:gd name="T64" fmla="*/ 192740 w 479"/>
              <a:gd name="T65" fmla="*/ 19380 h 346"/>
              <a:gd name="T66" fmla="*/ 212281 w 479"/>
              <a:gd name="T67" fmla="*/ 19380 h 346"/>
              <a:gd name="T68" fmla="*/ 82603 w 479"/>
              <a:gd name="T69" fmla="*/ 108794 h 346"/>
              <a:gd name="T70" fmla="*/ 82603 w 479"/>
              <a:gd name="T71" fmla="*/ 108794 h 346"/>
              <a:gd name="T72" fmla="*/ 82603 w 479"/>
              <a:gd name="T73" fmla="*/ 42725 h 346"/>
              <a:gd name="T74" fmla="*/ 137672 w 479"/>
              <a:gd name="T75" fmla="*/ 73998 h 346"/>
              <a:gd name="T76" fmla="*/ 82603 w 479"/>
              <a:gd name="T77" fmla="*/ 108794 h 34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479" h="346">
                <a:moveTo>
                  <a:pt x="478" y="44"/>
                </a:moveTo>
                <a:lnTo>
                  <a:pt x="478" y="44"/>
                </a:lnTo>
                <a:cubicBezTo>
                  <a:pt x="478" y="17"/>
                  <a:pt x="478" y="17"/>
                  <a:pt x="478" y="17"/>
                </a:cubicBezTo>
                <a:cubicBezTo>
                  <a:pt x="478" y="9"/>
                  <a:pt x="469" y="0"/>
                  <a:pt x="461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9" y="0"/>
                  <a:pt x="0" y="9"/>
                  <a:pt x="0" y="17"/>
                </a:cubicBezTo>
                <a:cubicBezTo>
                  <a:pt x="0" y="44"/>
                  <a:pt x="0" y="44"/>
                  <a:pt x="0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97"/>
                  <a:pt x="44" y="97"/>
                  <a:pt x="44" y="97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50"/>
                  <a:pt x="0" y="150"/>
                  <a:pt x="0" y="150"/>
                </a:cubicBezTo>
                <a:cubicBezTo>
                  <a:pt x="44" y="150"/>
                  <a:pt x="44" y="150"/>
                  <a:pt x="44" y="150"/>
                </a:cubicBezTo>
                <a:cubicBezTo>
                  <a:pt x="44" y="194"/>
                  <a:pt x="44" y="194"/>
                  <a:pt x="44" y="194"/>
                </a:cubicBezTo>
                <a:cubicBezTo>
                  <a:pt x="0" y="194"/>
                  <a:pt x="0" y="194"/>
                  <a:pt x="0" y="194"/>
                </a:cubicBezTo>
                <a:cubicBezTo>
                  <a:pt x="0" y="247"/>
                  <a:pt x="0" y="247"/>
                  <a:pt x="0" y="247"/>
                </a:cubicBezTo>
                <a:cubicBezTo>
                  <a:pt x="44" y="247"/>
                  <a:pt x="44" y="247"/>
                  <a:pt x="44" y="247"/>
                </a:cubicBezTo>
                <a:cubicBezTo>
                  <a:pt x="44" y="292"/>
                  <a:pt x="44" y="292"/>
                  <a:pt x="44" y="292"/>
                </a:cubicBezTo>
                <a:cubicBezTo>
                  <a:pt x="0" y="292"/>
                  <a:pt x="0" y="292"/>
                  <a:pt x="0" y="292"/>
                </a:cubicBezTo>
                <a:cubicBezTo>
                  <a:pt x="0" y="328"/>
                  <a:pt x="0" y="328"/>
                  <a:pt x="0" y="328"/>
                </a:cubicBezTo>
                <a:cubicBezTo>
                  <a:pt x="0" y="337"/>
                  <a:pt x="9" y="345"/>
                  <a:pt x="18" y="345"/>
                </a:cubicBezTo>
                <a:cubicBezTo>
                  <a:pt x="461" y="345"/>
                  <a:pt x="461" y="345"/>
                  <a:pt x="461" y="345"/>
                </a:cubicBezTo>
                <a:cubicBezTo>
                  <a:pt x="469" y="345"/>
                  <a:pt x="478" y="337"/>
                  <a:pt x="478" y="328"/>
                </a:cubicBezTo>
                <a:cubicBezTo>
                  <a:pt x="478" y="292"/>
                  <a:pt x="478" y="292"/>
                  <a:pt x="478" y="292"/>
                </a:cubicBezTo>
                <a:cubicBezTo>
                  <a:pt x="434" y="292"/>
                  <a:pt x="434" y="292"/>
                  <a:pt x="434" y="292"/>
                </a:cubicBezTo>
                <a:cubicBezTo>
                  <a:pt x="434" y="247"/>
                  <a:pt x="434" y="247"/>
                  <a:pt x="434" y="247"/>
                </a:cubicBezTo>
                <a:cubicBezTo>
                  <a:pt x="478" y="247"/>
                  <a:pt x="478" y="247"/>
                  <a:pt x="478" y="247"/>
                </a:cubicBezTo>
                <a:cubicBezTo>
                  <a:pt x="478" y="194"/>
                  <a:pt x="478" y="194"/>
                  <a:pt x="478" y="194"/>
                </a:cubicBezTo>
                <a:cubicBezTo>
                  <a:pt x="434" y="194"/>
                  <a:pt x="434" y="194"/>
                  <a:pt x="434" y="194"/>
                </a:cubicBezTo>
                <a:cubicBezTo>
                  <a:pt x="434" y="150"/>
                  <a:pt x="434" y="150"/>
                  <a:pt x="434" y="150"/>
                </a:cubicBezTo>
                <a:cubicBezTo>
                  <a:pt x="478" y="150"/>
                  <a:pt x="478" y="150"/>
                  <a:pt x="478" y="150"/>
                </a:cubicBezTo>
                <a:cubicBezTo>
                  <a:pt x="478" y="97"/>
                  <a:pt x="478" y="97"/>
                  <a:pt x="478" y="97"/>
                </a:cubicBezTo>
                <a:cubicBezTo>
                  <a:pt x="434" y="97"/>
                  <a:pt x="434" y="97"/>
                  <a:pt x="434" y="97"/>
                </a:cubicBezTo>
                <a:cubicBezTo>
                  <a:pt x="434" y="44"/>
                  <a:pt x="434" y="44"/>
                  <a:pt x="434" y="44"/>
                </a:cubicBezTo>
                <a:lnTo>
                  <a:pt x="478" y="44"/>
                </a:lnTo>
                <a:close/>
                <a:moveTo>
                  <a:pt x="186" y="247"/>
                </a:moveTo>
                <a:lnTo>
                  <a:pt x="186" y="247"/>
                </a:lnTo>
                <a:cubicBezTo>
                  <a:pt x="186" y="97"/>
                  <a:pt x="186" y="97"/>
                  <a:pt x="186" y="97"/>
                </a:cubicBezTo>
                <a:cubicBezTo>
                  <a:pt x="310" y="168"/>
                  <a:pt x="310" y="168"/>
                  <a:pt x="310" y="168"/>
                </a:cubicBezTo>
                <a:lnTo>
                  <a:pt x="186" y="2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4" name="Freeform 140"/>
          <p:cNvSpPr>
            <a:spLocks noChangeArrowheads="1"/>
          </p:cNvSpPr>
          <p:nvPr/>
        </p:nvSpPr>
        <p:spPr bwMode="auto">
          <a:xfrm>
            <a:off x="20322413" y="8462986"/>
            <a:ext cx="435540" cy="553136"/>
          </a:xfrm>
          <a:custGeom>
            <a:avLst/>
            <a:gdLst>
              <a:gd name="T0" fmla="*/ 134670 w 356"/>
              <a:gd name="T1" fmla="*/ 0 h 453"/>
              <a:gd name="T2" fmla="*/ 134670 w 356"/>
              <a:gd name="T3" fmla="*/ 0 h 453"/>
              <a:gd name="T4" fmla="*/ 23634 w 356"/>
              <a:gd name="T5" fmla="*/ 0 h 453"/>
              <a:gd name="T6" fmla="*/ 0 w 356"/>
              <a:gd name="T7" fmla="*/ 24033 h 453"/>
              <a:gd name="T8" fmla="*/ 0 w 356"/>
              <a:gd name="T9" fmla="*/ 177579 h 453"/>
              <a:gd name="T10" fmla="*/ 23634 w 356"/>
              <a:gd name="T11" fmla="*/ 201167 h 453"/>
              <a:gd name="T12" fmla="*/ 134670 w 356"/>
              <a:gd name="T13" fmla="*/ 201167 h 453"/>
              <a:gd name="T14" fmla="*/ 158304 w 356"/>
              <a:gd name="T15" fmla="*/ 177579 h 453"/>
              <a:gd name="T16" fmla="*/ 158304 w 356"/>
              <a:gd name="T17" fmla="*/ 24033 h 453"/>
              <a:gd name="T18" fmla="*/ 134670 w 356"/>
              <a:gd name="T19" fmla="*/ 0 h 453"/>
              <a:gd name="T20" fmla="*/ 111036 w 356"/>
              <a:gd name="T21" fmla="*/ 106369 h 453"/>
              <a:gd name="T22" fmla="*/ 111036 w 356"/>
              <a:gd name="T23" fmla="*/ 106369 h 453"/>
              <a:gd name="T24" fmla="*/ 107022 w 356"/>
              <a:gd name="T25" fmla="*/ 106369 h 453"/>
              <a:gd name="T26" fmla="*/ 90969 w 356"/>
              <a:gd name="T27" fmla="*/ 79221 h 453"/>
              <a:gd name="T28" fmla="*/ 90969 w 356"/>
              <a:gd name="T29" fmla="*/ 133963 h 453"/>
              <a:gd name="T30" fmla="*/ 71348 w 356"/>
              <a:gd name="T31" fmla="*/ 157551 h 453"/>
              <a:gd name="T32" fmla="*/ 39688 w 356"/>
              <a:gd name="T33" fmla="*/ 150430 h 453"/>
              <a:gd name="T34" fmla="*/ 59308 w 356"/>
              <a:gd name="T35" fmla="*/ 122391 h 453"/>
              <a:gd name="T36" fmla="*/ 79375 w 356"/>
              <a:gd name="T37" fmla="*/ 122391 h 453"/>
              <a:gd name="T38" fmla="*/ 79375 w 356"/>
              <a:gd name="T39" fmla="*/ 43616 h 453"/>
              <a:gd name="T40" fmla="*/ 90969 w 356"/>
              <a:gd name="T41" fmla="*/ 43616 h 453"/>
              <a:gd name="T42" fmla="*/ 111036 w 356"/>
              <a:gd name="T43" fmla="*/ 106369 h 453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356" h="453">
                <a:moveTo>
                  <a:pt x="302" y="0"/>
                </a:moveTo>
                <a:lnTo>
                  <a:pt x="302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27"/>
                  <a:pt x="0" y="54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6"/>
                  <a:pt x="27" y="452"/>
                  <a:pt x="53" y="452"/>
                </a:cubicBezTo>
                <a:cubicBezTo>
                  <a:pt x="302" y="452"/>
                  <a:pt x="302" y="452"/>
                  <a:pt x="302" y="452"/>
                </a:cubicBezTo>
                <a:cubicBezTo>
                  <a:pt x="328" y="452"/>
                  <a:pt x="355" y="426"/>
                  <a:pt x="355" y="399"/>
                </a:cubicBezTo>
                <a:cubicBezTo>
                  <a:pt x="355" y="54"/>
                  <a:pt x="355" y="54"/>
                  <a:pt x="355" y="54"/>
                </a:cubicBezTo>
                <a:cubicBezTo>
                  <a:pt x="355" y="27"/>
                  <a:pt x="328" y="0"/>
                  <a:pt x="302" y="0"/>
                </a:cubicBezTo>
                <a:close/>
                <a:moveTo>
                  <a:pt x="249" y="239"/>
                </a:moveTo>
                <a:lnTo>
                  <a:pt x="249" y="239"/>
                </a:lnTo>
                <a:cubicBezTo>
                  <a:pt x="240" y="248"/>
                  <a:pt x="240" y="239"/>
                  <a:pt x="240" y="239"/>
                </a:cubicBezTo>
                <a:cubicBezTo>
                  <a:pt x="240" y="222"/>
                  <a:pt x="240" y="186"/>
                  <a:pt x="204" y="178"/>
                </a:cubicBezTo>
                <a:cubicBezTo>
                  <a:pt x="204" y="301"/>
                  <a:pt x="204" y="301"/>
                  <a:pt x="204" y="301"/>
                </a:cubicBezTo>
                <a:cubicBezTo>
                  <a:pt x="204" y="329"/>
                  <a:pt x="196" y="346"/>
                  <a:pt x="160" y="354"/>
                </a:cubicBezTo>
                <a:cubicBezTo>
                  <a:pt x="133" y="364"/>
                  <a:pt x="98" y="354"/>
                  <a:pt x="89" y="338"/>
                </a:cubicBezTo>
                <a:cubicBezTo>
                  <a:pt x="89" y="310"/>
                  <a:pt x="107" y="284"/>
                  <a:pt x="133" y="275"/>
                </a:cubicBezTo>
                <a:cubicBezTo>
                  <a:pt x="143" y="275"/>
                  <a:pt x="160" y="275"/>
                  <a:pt x="178" y="275"/>
                </a:cubicBezTo>
                <a:cubicBezTo>
                  <a:pt x="178" y="98"/>
                  <a:pt x="178" y="98"/>
                  <a:pt x="178" y="98"/>
                </a:cubicBezTo>
                <a:cubicBezTo>
                  <a:pt x="204" y="98"/>
                  <a:pt x="204" y="98"/>
                  <a:pt x="204" y="98"/>
                </a:cubicBezTo>
                <a:cubicBezTo>
                  <a:pt x="204" y="125"/>
                  <a:pt x="293" y="169"/>
                  <a:pt x="249" y="2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5" name="Freeform 150"/>
          <p:cNvSpPr>
            <a:spLocks noChangeArrowheads="1"/>
          </p:cNvSpPr>
          <p:nvPr/>
        </p:nvSpPr>
        <p:spPr bwMode="auto">
          <a:xfrm>
            <a:off x="19063704" y="4848000"/>
            <a:ext cx="540070" cy="553136"/>
          </a:xfrm>
          <a:custGeom>
            <a:avLst/>
            <a:gdLst>
              <a:gd name="T0" fmla="*/ 109509 w 444"/>
              <a:gd name="T1" fmla="*/ 177579 h 453"/>
              <a:gd name="T2" fmla="*/ 109509 w 444"/>
              <a:gd name="T3" fmla="*/ 177579 h 453"/>
              <a:gd name="T4" fmla="*/ 19508 w 444"/>
              <a:gd name="T5" fmla="*/ 177579 h 453"/>
              <a:gd name="T6" fmla="*/ 19508 w 444"/>
              <a:gd name="T7" fmla="*/ 23588 h 453"/>
              <a:gd name="T8" fmla="*/ 109509 w 444"/>
              <a:gd name="T9" fmla="*/ 23588 h 453"/>
              <a:gd name="T10" fmla="*/ 109509 w 444"/>
              <a:gd name="T11" fmla="*/ 55187 h 453"/>
              <a:gd name="T12" fmla="*/ 129460 w 444"/>
              <a:gd name="T13" fmla="*/ 55187 h 453"/>
              <a:gd name="T14" fmla="*/ 129460 w 444"/>
              <a:gd name="T15" fmla="*/ 23588 h 453"/>
              <a:gd name="T16" fmla="*/ 109509 w 444"/>
              <a:gd name="T17" fmla="*/ 0 h 453"/>
              <a:gd name="T18" fmla="*/ 19508 w 444"/>
              <a:gd name="T19" fmla="*/ 0 h 453"/>
              <a:gd name="T20" fmla="*/ 0 w 444"/>
              <a:gd name="T21" fmla="*/ 23588 h 453"/>
              <a:gd name="T22" fmla="*/ 0 w 444"/>
              <a:gd name="T23" fmla="*/ 177579 h 453"/>
              <a:gd name="T24" fmla="*/ 19508 w 444"/>
              <a:gd name="T25" fmla="*/ 201167 h 453"/>
              <a:gd name="T26" fmla="*/ 109509 w 444"/>
              <a:gd name="T27" fmla="*/ 201167 h 453"/>
              <a:gd name="T28" fmla="*/ 129460 w 444"/>
              <a:gd name="T29" fmla="*/ 177579 h 453"/>
              <a:gd name="T30" fmla="*/ 129460 w 444"/>
              <a:gd name="T31" fmla="*/ 153991 h 453"/>
              <a:gd name="T32" fmla="*/ 109509 w 444"/>
              <a:gd name="T33" fmla="*/ 153991 h 453"/>
              <a:gd name="T34" fmla="*/ 109509 w 444"/>
              <a:gd name="T35" fmla="*/ 177579 h 453"/>
              <a:gd name="T36" fmla="*/ 196407 w 444"/>
              <a:gd name="T37" fmla="*/ 106369 h 453"/>
              <a:gd name="T38" fmla="*/ 196407 w 444"/>
              <a:gd name="T39" fmla="*/ 106369 h 453"/>
              <a:gd name="T40" fmla="*/ 152958 w 444"/>
              <a:gd name="T41" fmla="*/ 63198 h 453"/>
              <a:gd name="T42" fmla="*/ 152958 w 444"/>
              <a:gd name="T43" fmla="*/ 90792 h 453"/>
              <a:gd name="T44" fmla="*/ 54976 w 444"/>
              <a:gd name="T45" fmla="*/ 90792 h 453"/>
              <a:gd name="T46" fmla="*/ 54976 w 444"/>
              <a:gd name="T47" fmla="*/ 122391 h 453"/>
              <a:gd name="T48" fmla="*/ 152958 w 444"/>
              <a:gd name="T49" fmla="*/ 122391 h 453"/>
              <a:gd name="T50" fmla="*/ 152958 w 444"/>
              <a:gd name="T51" fmla="*/ 149985 h 453"/>
              <a:gd name="T52" fmla="*/ 196407 w 444"/>
              <a:gd name="T53" fmla="*/ 106369 h 4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44" h="453">
                <a:moveTo>
                  <a:pt x="247" y="399"/>
                </a:moveTo>
                <a:lnTo>
                  <a:pt x="247" y="399"/>
                </a:lnTo>
                <a:cubicBezTo>
                  <a:pt x="44" y="399"/>
                  <a:pt x="44" y="399"/>
                  <a:pt x="44" y="399"/>
                </a:cubicBezTo>
                <a:cubicBezTo>
                  <a:pt x="44" y="53"/>
                  <a:pt x="44" y="53"/>
                  <a:pt x="44" y="53"/>
                </a:cubicBezTo>
                <a:cubicBezTo>
                  <a:pt x="247" y="53"/>
                  <a:pt x="247" y="53"/>
                  <a:pt x="247" y="53"/>
                </a:cubicBezTo>
                <a:cubicBezTo>
                  <a:pt x="247" y="124"/>
                  <a:pt x="247" y="124"/>
                  <a:pt x="247" y="124"/>
                </a:cubicBezTo>
                <a:cubicBezTo>
                  <a:pt x="292" y="124"/>
                  <a:pt x="292" y="124"/>
                  <a:pt x="292" y="124"/>
                </a:cubicBezTo>
                <a:cubicBezTo>
                  <a:pt x="292" y="53"/>
                  <a:pt x="292" y="53"/>
                  <a:pt x="292" y="53"/>
                </a:cubicBezTo>
                <a:cubicBezTo>
                  <a:pt x="292" y="27"/>
                  <a:pt x="275" y="0"/>
                  <a:pt x="247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18" y="0"/>
                  <a:pt x="0" y="27"/>
                  <a:pt x="0" y="53"/>
                </a:cubicBezTo>
                <a:cubicBezTo>
                  <a:pt x="0" y="399"/>
                  <a:pt x="0" y="399"/>
                  <a:pt x="0" y="399"/>
                </a:cubicBezTo>
                <a:cubicBezTo>
                  <a:pt x="0" y="425"/>
                  <a:pt x="18" y="452"/>
                  <a:pt x="44" y="452"/>
                </a:cubicBezTo>
                <a:cubicBezTo>
                  <a:pt x="247" y="452"/>
                  <a:pt x="247" y="452"/>
                  <a:pt x="247" y="452"/>
                </a:cubicBezTo>
                <a:cubicBezTo>
                  <a:pt x="275" y="452"/>
                  <a:pt x="292" y="425"/>
                  <a:pt x="292" y="399"/>
                </a:cubicBezTo>
                <a:cubicBezTo>
                  <a:pt x="292" y="346"/>
                  <a:pt x="292" y="346"/>
                  <a:pt x="292" y="346"/>
                </a:cubicBezTo>
                <a:cubicBezTo>
                  <a:pt x="247" y="346"/>
                  <a:pt x="247" y="346"/>
                  <a:pt x="247" y="346"/>
                </a:cubicBezTo>
                <a:lnTo>
                  <a:pt x="247" y="399"/>
                </a:lnTo>
                <a:close/>
                <a:moveTo>
                  <a:pt x="443" y="239"/>
                </a:moveTo>
                <a:lnTo>
                  <a:pt x="443" y="239"/>
                </a:lnTo>
                <a:cubicBezTo>
                  <a:pt x="345" y="142"/>
                  <a:pt x="345" y="142"/>
                  <a:pt x="345" y="142"/>
                </a:cubicBezTo>
                <a:cubicBezTo>
                  <a:pt x="345" y="204"/>
                  <a:pt x="345" y="204"/>
                  <a:pt x="345" y="204"/>
                </a:cubicBezTo>
                <a:cubicBezTo>
                  <a:pt x="124" y="204"/>
                  <a:pt x="124" y="204"/>
                  <a:pt x="124" y="204"/>
                </a:cubicBezTo>
                <a:cubicBezTo>
                  <a:pt x="124" y="275"/>
                  <a:pt x="124" y="275"/>
                  <a:pt x="124" y="275"/>
                </a:cubicBezTo>
                <a:cubicBezTo>
                  <a:pt x="345" y="275"/>
                  <a:pt x="345" y="275"/>
                  <a:pt x="345" y="275"/>
                </a:cubicBezTo>
                <a:cubicBezTo>
                  <a:pt x="345" y="337"/>
                  <a:pt x="345" y="337"/>
                  <a:pt x="345" y="337"/>
                </a:cubicBezTo>
                <a:lnTo>
                  <a:pt x="443" y="2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6" name="Freeform 157"/>
          <p:cNvSpPr>
            <a:spLocks noChangeArrowheads="1"/>
          </p:cNvSpPr>
          <p:nvPr/>
        </p:nvSpPr>
        <p:spPr bwMode="auto">
          <a:xfrm>
            <a:off x="19063704" y="7356715"/>
            <a:ext cx="540070" cy="352786"/>
          </a:xfrm>
          <a:custGeom>
            <a:avLst/>
            <a:gdLst>
              <a:gd name="T0" fmla="*/ 176456 w 444"/>
              <a:gd name="T1" fmla="*/ 23260 h 293"/>
              <a:gd name="T2" fmla="*/ 176456 w 444"/>
              <a:gd name="T3" fmla="*/ 23260 h 293"/>
              <a:gd name="T4" fmla="*/ 133450 w 444"/>
              <a:gd name="T5" fmla="*/ 23260 h 293"/>
              <a:gd name="T6" fmla="*/ 133450 w 444"/>
              <a:gd name="T7" fmla="*/ 54419 h 293"/>
              <a:gd name="T8" fmla="*/ 164928 w 444"/>
              <a:gd name="T9" fmla="*/ 54419 h 293"/>
              <a:gd name="T10" fmla="*/ 164928 w 444"/>
              <a:gd name="T11" fmla="*/ 96989 h 293"/>
              <a:gd name="T12" fmla="*/ 31478 w 444"/>
              <a:gd name="T13" fmla="*/ 96989 h 293"/>
              <a:gd name="T14" fmla="*/ 31478 w 444"/>
              <a:gd name="T15" fmla="*/ 54419 h 293"/>
              <a:gd name="T16" fmla="*/ 74484 w 444"/>
              <a:gd name="T17" fmla="*/ 54419 h 293"/>
              <a:gd name="T18" fmla="*/ 74484 w 444"/>
              <a:gd name="T19" fmla="*/ 77679 h 293"/>
              <a:gd name="T20" fmla="*/ 121923 w 444"/>
              <a:gd name="T21" fmla="*/ 39059 h 293"/>
              <a:gd name="T22" fmla="*/ 74484 w 444"/>
              <a:gd name="T23" fmla="*/ 0 h 293"/>
              <a:gd name="T24" fmla="*/ 74484 w 444"/>
              <a:gd name="T25" fmla="*/ 23260 h 293"/>
              <a:gd name="T26" fmla="*/ 19508 w 444"/>
              <a:gd name="T27" fmla="*/ 23260 h 293"/>
              <a:gd name="T28" fmla="*/ 0 w 444"/>
              <a:gd name="T29" fmla="*/ 42570 h 293"/>
              <a:gd name="T30" fmla="*/ 0 w 444"/>
              <a:gd name="T31" fmla="*/ 108838 h 293"/>
              <a:gd name="T32" fmla="*/ 19508 w 444"/>
              <a:gd name="T33" fmla="*/ 128148 h 293"/>
              <a:gd name="T34" fmla="*/ 176456 w 444"/>
              <a:gd name="T35" fmla="*/ 128148 h 293"/>
              <a:gd name="T36" fmla="*/ 196407 w 444"/>
              <a:gd name="T37" fmla="*/ 108838 h 293"/>
              <a:gd name="T38" fmla="*/ 196407 w 444"/>
              <a:gd name="T39" fmla="*/ 42570 h 293"/>
              <a:gd name="T40" fmla="*/ 176456 w 444"/>
              <a:gd name="T41" fmla="*/ 23260 h 293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444" h="293">
                <a:moveTo>
                  <a:pt x="398" y="53"/>
                </a:moveTo>
                <a:lnTo>
                  <a:pt x="398" y="53"/>
                </a:lnTo>
                <a:cubicBezTo>
                  <a:pt x="301" y="53"/>
                  <a:pt x="301" y="53"/>
                  <a:pt x="301" y="53"/>
                </a:cubicBezTo>
                <a:cubicBezTo>
                  <a:pt x="301" y="124"/>
                  <a:pt x="301" y="124"/>
                  <a:pt x="301" y="124"/>
                </a:cubicBezTo>
                <a:cubicBezTo>
                  <a:pt x="372" y="124"/>
                  <a:pt x="372" y="124"/>
                  <a:pt x="372" y="124"/>
                </a:cubicBezTo>
                <a:cubicBezTo>
                  <a:pt x="372" y="221"/>
                  <a:pt x="372" y="221"/>
                  <a:pt x="372" y="221"/>
                </a:cubicBezTo>
                <a:cubicBezTo>
                  <a:pt x="71" y="221"/>
                  <a:pt x="71" y="221"/>
                  <a:pt x="71" y="221"/>
                </a:cubicBezTo>
                <a:cubicBezTo>
                  <a:pt x="71" y="124"/>
                  <a:pt x="71" y="124"/>
                  <a:pt x="71" y="124"/>
                </a:cubicBezTo>
                <a:cubicBezTo>
                  <a:pt x="168" y="124"/>
                  <a:pt x="168" y="124"/>
                  <a:pt x="168" y="124"/>
                </a:cubicBezTo>
                <a:cubicBezTo>
                  <a:pt x="168" y="177"/>
                  <a:pt x="168" y="177"/>
                  <a:pt x="168" y="177"/>
                </a:cubicBezTo>
                <a:cubicBezTo>
                  <a:pt x="275" y="89"/>
                  <a:pt x="275" y="89"/>
                  <a:pt x="275" y="89"/>
                </a:cubicBezTo>
                <a:cubicBezTo>
                  <a:pt x="168" y="0"/>
                  <a:pt x="168" y="0"/>
                  <a:pt x="168" y="0"/>
                </a:cubicBezTo>
                <a:cubicBezTo>
                  <a:pt x="168" y="53"/>
                  <a:pt x="168" y="53"/>
                  <a:pt x="168" y="53"/>
                </a:cubicBezTo>
                <a:cubicBezTo>
                  <a:pt x="44" y="53"/>
                  <a:pt x="44" y="53"/>
                  <a:pt x="44" y="53"/>
                </a:cubicBezTo>
                <a:cubicBezTo>
                  <a:pt x="18" y="53"/>
                  <a:pt x="0" y="71"/>
                  <a:pt x="0" y="97"/>
                </a:cubicBezTo>
                <a:cubicBezTo>
                  <a:pt x="0" y="248"/>
                  <a:pt x="0" y="248"/>
                  <a:pt x="0" y="248"/>
                </a:cubicBezTo>
                <a:cubicBezTo>
                  <a:pt x="0" y="274"/>
                  <a:pt x="18" y="292"/>
                  <a:pt x="44" y="292"/>
                </a:cubicBezTo>
                <a:cubicBezTo>
                  <a:pt x="398" y="292"/>
                  <a:pt x="398" y="292"/>
                  <a:pt x="398" y="292"/>
                </a:cubicBezTo>
                <a:cubicBezTo>
                  <a:pt x="425" y="292"/>
                  <a:pt x="443" y="274"/>
                  <a:pt x="443" y="248"/>
                </a:cubicBezTo>
                <a:cubicBezTo>
                  <a:pt x="443" y="97"/>
                  <a:pt x="443" y="97"/>
                  <a:pt x="443" y="97"/>
                </a:cubicBezTo>
                <a:cubicBezTo>
                  <a:pt x="443" y="71"/>
                  <a:pt x="425" y="53"/>
                  <a:pt x="398" y="53"/>
                </a:cubicBez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7" name="Freeform 162"/>
          <p:cNvSpPr>
            <a:spLocks noChangeArrowheads="1"/>
          </p:cNvSpPr>
          <p:nvPr/>
        </p:nvSpPr>
        <p:spPr bwMode="auto">
          <a:xfrm>
            <a:off x="22443498" y="4891554"/>
            <a:ext cx="474738" cy="483448"/>
          </a:xfrm>
          <a:custGeom>
            <a:avLst/>
            <a:gdLst>
              <a:gd name="T0" fmla="*/ 153122 w 391"/>
              <a:gd name="T1" fmla="*/ 0 h 399"/>
              <a:gd name="T2" fmla="*/ 153122 w 391"/>
              <a:gd name="T3" fmla="*/ 0 h 399"/>
              <a:gd name="T4" fmla="*/ 19472 w 391"/>
              <a:gd name="T5" fmla="*/ 0 h 399"/>
              <a:gd name="T6" fmla="*/ 0 w 391"/>
              <a:gd name="T7" fmla="*/ 23407 h 399"/>
              <a:gd name="T8" fmla="*/ 0 w 391"/>
              <a:gd name="T9" fmla="*/ 152364 h 399"/>
              <a:gd name="T10" fmla="*/ 19472 w 391"/>
              <a:gd name="T11" fmla="*/ 175770 h 399"/>
              <a:gd name="T12" fmla="*/ 153122 w 391"/>
              <a:gd name="T13" fmla="*/ 175770 h 399"/>
              <a:gd name="T14" fmla="*/ 172594 w 391"/>
              <a:gd name="T15" fmla="*/ 152364 h 399"/>
              <a:gd name="T16" fmla="*/ 172594 w 391"/>
              <a:gd name="T17" fmla="*/ 23407 h 399"/>
              <a:gd name="T18" fmla="*/ 153122 w 391"/>
              <a:gd name="T19" fmla="*/ 0 h 399"/>
              <a:gd name="T20" fmla="*/ 141173 w 391"/>
              <a:gd name="T21" fmla="*/ 97601 h 399"/>
              <a:gd name="T22" fmla="*/ 141173 w 391"/>
              <a:gd name="T23" fmla="*/ 97601 h 399"/>
              <a:gd name="T24" fmla="*/ 98246 w 391"/>
              <a:gd name="T25" fmla="*/ 97601 h 399"/>
              <a:gd name="T26" fmla="*/ 98246 w 391"/>
              <a:gd name="T27" fmla="*/ 140881 h 399"/>
              <a:gd name="T28" fmla="*/ 74791 w 391"/>
              <a:gd name="T29" fmla="*/ 140881 h 399"/>
              <a:gd name="T30" fmla="*/ 74791 w 391"/>
              <a:gd name="T31" fmla="*/ 97601 h 399"/>
              <a:gd name="T32" fmla="*/ 31421 w 391"/>
              <a:gd name="T33" fmla="*/ 97601 h 399"/>
              <a:gd name="T34" fmla="*/ 31421 w 391"/>
              <a:gd name="T35" fmla="*/ 78169 h 399"/>
              <a:gd name="T36" fmla="*/ 74791 w 391"/>
              <a:gd name="T37" fmla="*/ 78169 h 399"/>
              <a:gd name="T38" fmla="*/ 74791 w 391"/>
              <a:gd name="T39" fmla="*/ 30914 h 399"/>
              <a:gd name="T40" fmla="*/ 98246 w 391"/>
              <a:gd name="T41" fmla="*/ 30914 h 399"/>
              <a:gd name="T42" fmla="*/ 98246 w 391"/>
              <a:gd name="T43" fmla="*/ 78169 h 399"/>
              <a:gd name="T44" fmla="*/ 141173 w 391"/>
              <a:gd name="T45" fmla="*/ 78169 h 399"/>
              <a:gd name="T46" fmla="*/ 141173 w 391"/>
              <a:gd name="T47" fmla="*/ 97601 h 39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1" h="399">
                <a:moveTo>
                  <a:pt x="346" y="0"/>
                </a:moveTo>
                <a:lnTo>
                  <a:pt x="346" y="0"/>
                </a:lnTo>
                <a:cubicBezTo>
                  <a:pt x="44" y="0"/>
                  <a:pt x="44" y="0"/>
                  <a:pt x="44" y="0"/>
                </a:cubicBezTo>
                <a:cubicBezTo>
                  <a:pt x="18" y="0"/>
                  <a:pt x="0" y="17"/>
                  <a:pt x="0" y="5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2"/>
                  <a:pt x="18" y="398"/>
                  <a:pt x="44" y="398"/>
                </a:cubicBezTo>
                <a:cubicBezTo>
                  <a:pt x="346" y="398"/>
                  <a:pt x="346" y="398"/>
                  <a:pt x="346" y="398"/>
                </a:cubicBezTo>
                <a:cubicBezTo>
                  <a:pt x="373" y="398"/>
                  <a:pt x="390" y="372"/>
                  <a:pt x="390" y="345"/>
                </a:cubicBezTo>
                <a:cubicBezTo>
                  <a:pt x="390" y="53"/>
                  <a:pt x="390" y="53"/>
                  <a:pt x="390" y="53"/>
                </a:cubicBezTo>
                <a:cubicBezTo>
                  <a:pt x="390" y="17"/>
                  <a:pt x="373" y="0"/>
                  <a:pt x="346" y="0"/>
                </a:cubicBezTo>
                <a:close/>
                <a:moveTo>
                  <a:pt x="319" y="221"/>
                </a:moveTo>
                <a:lnTo>
                  <a:pt x="319" y="221"/>
                </a:lnTo>
                <a:cubicBezTo>
                  <a:pt x="222" y="221"/>
                  <a:pt x="222" y="221"/>
                  <a:pt x="222" y="221"/>
                </a:cubicBezTo>
                <a:cubicBezTo>
                  <a:pt x="222" y="319"/>
                  <a:pt x="222" y="319"/>
                  <a:pt x="222" y="319"/>
                </a:cubicBezTo>
                <a:cubicBezTo>
                  <a:pt x="169" y="319"/>
                  <a:pt x="169" y="319"/>
                  <a:pt x="169" y="319"/>
                </a:cubicBezTo>
                <a:cubicBezTo>
                  <a:pt x="169" y="221"/>
                  <a:pt x="169" y="221"/>
                  <a:pt x="169" y="221"/>
                </a:cubicBezTo>
                <a:cubicBezTo>
                  <a:pt x="71" y="221"/>
                  <a:pt x="71" y="221"/>
                  <a:pt x="71" y="221"/>
                </a:cubicBezTo>
                <a:cubicBezTo>
                  <a:pt x="71" y="177"/>
                  <a:pt x="71" y="177"/>
                  <a:pt x="71" y="177"/>
                </a:cubicBezTo>
                <a:cubicBezTo>
                  <a:pt x="169" y="177"/>
                  <a:pt x="169" y="177"/>
                  <a:pt x="169" y="177"/>
                </a:cubicBezTo>
                <a:cubicBezTo>
                  <a:pt x="169" y="70"/>
                  <a:pt x="169" y="70"/>
                  <a:pt x="169" y="70"/>
                </a:cubicBezTo>
                <a:cubicBezTo>
                  <a:pt x="222" y="70"/>
                  <a:pt x="222" y="70"/>
                  <a:pt x="222" y="70"/>
                </a:cubicBezTo>
                <a:cubicBezTo>
                  <a:pt x="222" y="177"/>
                  <a:pt x="222" y="177"/>
                  <a:pt x="222" y="177"/>
                </a:cubicBezTo>
                <a:cubicBezTo>
                  <a:pt x="319" y="177"/>
                  <a:pt x="319" y="177"/>
                  <a:pt x="319" y="177"/>
                </a:cubicBezTo>
                <a:lnTo>
                  <a:pt x="319" y="2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8" name="Freeform 163"/>
          <p:cNvSpPr>
            <a:spLocks noChangeArrowheads="1"/>
          </p:cNvSpPr>
          <p:nvPr/>
        </p:nvSpPr>
        <p:spPr bwMode="auto">
          <a:xfrm>
            <a:off x="21237047" y="4891554"/>
            <a:ext cx="470384" cy="483448"/>
          </a:xfrm>
          <a:custGeom>
            <a:avLst/>
            <a:gdLst>
              <a:gd name="T0" fmla="*/ 151667 w 390"/>
              <a:gd name="T1" fmla="*/ 0 h 399"/>
              <a:gd name="T2" fmla="*/ 151667 w 390"/>
              <a:gd name="T3" fmla="*/ 0 h 399"/>
              <a:gd name="T4" fmla="*/ 19343 w 390"/>
              <a:gd name="T5" fmla="*/ 0 h 399"/>
              <a:gd name="T6" fmla="*/ 0 w 390"/>
              <a:gd name="T7" fmla="*/ 23407 h 399"/>
              <a:gd name="T8" fmla="*/ 0 w 390"/>
              <a:gd name="T9" fmla="*/ 152364 h 399"/>
              <a:gd name="T10" fmla="*/ 19343 w 390"/>
              <a:gd name="T11" fmla="*/ 175770 h 399"/>
              <a:gd name="T12" fmla="*/ 151667 w 390"/>
              <a:gd name="T13" fmla="*/ 175770 h 399"/>
              <a:gd name="T14" fmla="*/ 171010 w 390"/>
              <a:gd name="T15" fmla="*/ 152364 h 399"/>
              <a:gd name="T16" fmla="*/ 171010 w 390"/>
              <a:gd name="T17" fmla="*/ 23407 h 399"/>
              <a:gd name="T18" fmla="*/ 151667 w 390"/>
              <a:gd name="T19" fmla="*/ 0 h 399"/>
              <a:gd name="T20" fmla="*/ 140237 w 390"/>
              <a:gd name="T21" fmla="*/ 97601 h 399"/>
              <a:gd name="T22" fmla="*/ 140237 w 390"/>
              <a:gd name="T23" fmla="*/ 97601 h 399"/>
              <a:gd name="T24" fmla="*/ 30773 w 390"/>
              <a:gd name="T25" fmla="*/ 97601 h 399"/>
              <a:gd name="T26" fmla="*/ 30773 w 390"/>
              <a:gd name="T27" fmla="*/ 78169 h 399"/>
              <a:gd name="T28" fmla="*/ 140237 w 390"/>
              <a:gd name="T29" fmla="*/ 78169 h 399"/>
              <a:gd name="T30" fmla="*/ 140237 w 390"/>
              <a:gd name="T31" fmla="*/ 97601 h 39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90" h="399">
                <a:moveTo>
                  <a:pt x="345" y="0"/>
                </a:moveTo>
                <a:lnTo>
                  <a:pt x="345" y="0"/>
                </a:lnTo>
                <a:cubicBezTo>
                  <a:pt x="44" y="0"/>
                  <a:pt x="44" y="0"/>
                  <a:pt x="44" y="0"/>
                </a:cubicBezTo>
                <a:cubicBezTo>
                  <a:pt x="17" y="0"/>
                  <a:pt x="0" y="17"/>
                  <a:pt x="0" y="5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2"/>
                  <a:pt x="17" y="398"/>
                  <a:pt x="44" y="398"/>
                </a:cubicBezTo>
                <a:cubicBezTo>
                  <a:pt x="345" y="398"/>
                  <a:pt x="345" y="398"/>
                  <a:pt x="345" y="398"/>
                </a:cubicBezTo>
                <a:cubicBezTo>
                  <a:pt x="372" y="398"/>
                  <a:pt x="389" y="372"/>
                  <a:pt x="389" y="345"/>
                </a:cubicBezTo>
                <a:cubicBezTo>
                  <a:pt x="389" y="53"/>
                  <a:pt x="389" y="53"/>
                  <a:pt x="389" y="53"/>
                </a:cubicBezTo>
                <a:cubicBezTo>
                  <a:pt x="389" y="17"/>
                  <a:pt x="372" y="0"/>
                  <a:pt x="345" y="0"/>
                </a:cubicBezTo>
                <a:close/>
                <a:moveTo>
                  <a:pt x="319" y="221"/>
                </a:moveTo>
                <a:lnTo>
                  <a:pt x="319" y="221"/>
                </a:lnTo>
                <a:cubicBezTo>
                  <a:pt x="70" y="221"/>
                  <a:pt x="70" y="221"/>
                  <a:pt x="70" y="221"/>
                </a:cubicBezTo>
                <a:cubicBezTo>
                  <a:pt x="70" y="177"/>
                  <a:pt x="70" y="177"/>
                  <a:pt x="70" y="177"/>
                </a:cubicBezTo>
                <a:cubicBezTo>
                  <a:pt x="319" y="177"/>
                  <a:pt x="319" y="177"/>
                  <a:pt x="319" y="177"/>
                </a:cubicBezTo>
                <a:lnTo>
                  <a:pt x="319" y="2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  <p:sp>
        <p:nvSpPr>
          <p:cNvPr id="109" name="Freeform 164"/>
          <p:cNvSpPr>
            <a:spLocks noChangeArrowheads="1"/>
          </p:cNvSpPr>
          <p:nvPr/>
        </p:nvSpPr>
        <p:spPr bwMode="auto">
          <a:xfrm>
            <a:off x="19129031" y="6132844"/>
            <a:ext cx="474740" cy="483452"/>
          </a:xfrm>
          <a:custGeom>
            <a:avLst/>
            <a:gdLst>
              <a:gd name="T0" fmla="*/ 152681 w 391"/>
              <a:gd name="T1" fmla="*/ 0 h 399"/>
              <a:gd name="T2" fmla="*/ 152681 w 391"/>
              <a:gd name="T3" fmla="*/ 0 h 399"/>
              <a:gd name="T4" fmla="*/ 19472 w 391"/>
              <a:gd name="T5" fmla="*/ 0 h 399"/>
              <a:gd name="T6" fmla="*/ 0 w 391"/>
              <a:gd name="T7" fmla="*/ 23407 h 399"/>
              <a:gd name="T8" fmla="*/ 0 w 391"/>
              <a:gd name="T9" fmla="*/ 152365 h 399"/>
              <a:gd name="T10" fmla="*/ 19472 w 391"/>
              <a:gd name="T11" fmla="*/ 175771 h 399"/>
              <a:gd name="T12" fmla="*/ 152681 w 391"/>
              <a:gd name="T13" fmla="*/ 175771 h 399"/>
              <a:gd name="T14" fmla="*/ 172595 w 391"/>
              <a:gd name="T15" fmla="*/ 152365 h 399"/>
              <a:gd name="T16" fmla="*/ 172595 w 391"/>
              <a:gd name="T17" fmla="*/ 23407 h 399"/>
              <a:gd name="T18" fmla="*/ 152681 w 391"/>
              <a:gd name="T19" fmla="*/ 0 h 399"/>
              <a:gd name="T20" fmla="*/ 121702 w 391"/>
              <a:gd name="T21" fmla="*/ 140882 h 399"/>
              <a:gd name="T22" fmla="*/ 121702 w 391"/>
              <a:gd name="T23" fmla="*/ 140882 h 399"/>
              <a:gd name="T24" fmla="*/ 85855 w 391"/>
              <a:gd name="T25" fmla="*/ 105551 h 399"/>
              <a:gd name="T26" fmla="*/ 50894 w 391"/>
              <a:gd name="T27" fmla="*/ 140882 h 399"/>
              <a:gd name="T28" fmla="*/ 35404 w 391"/>
              <a:gd name="T29" fmla="*/ 121450 h 399"/>
              <a:gd name="T30" fmla="*/ 66383 w 391"/>
              <a:gd name="T31" fmla="*/ 86119 h 399"/>
              <a:gd name="T32" fmla="*/ 35404 w 391"/>
              <a:gd name="T33" fmla="*/ 54763 h 399"/>
              <a:gd name="T34" fmla="*/ 50894 w 391"/>
              <a:gd name="T35" fmla="*/ 34889 h 399"/>
              <a:gd name="T36" fmla="*/ 85855 w 391"/>
              <a:gd name="T37" fmla="*/ 66245 h 399"/>
              <a:gd name="T38" fmla="*/ 121702 w 391"/>
              <a:gd name="T39" fmla="*/ 34889 h 399"/>
              <a:gd name="T40" fmla="*/ 137191 w 391"/>
              <a:gd name="T41" fmla="*/ 54763 h 399"/>
              <a:gd name="T42" fmla="*/ 105770 w 391"/>
              <a:gd name="T43" fmla="*/ 86119 h 399"/>
              <a:gd name="T44" fmla="*/ 137191 w 391"/>
              <a:gd name="T45" fmla="*/ 121450 h 399"/>
              <a:gd name="T46" fmla="*/ 121702 w 391"/>
              <a:gd name="T47" fmla="*/ 140882 h 39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391" h="399">
                <a:moveTo>
                  <a:pt x="345" y="0"/>
                </a:moveTo>
                <a:lnTo>
                  <a:pt x="345" y="0"/>
                </a:lnTo>
                <a:cubicBezTo>
                  <a:pt x="44" y="0"/>
                  <a:pt x="44" y="0"/>
                  <a:pt x="44" y="0"/>
                </a:cubicBezTo>
                <a:cubicBezTo>
                  <a:pt x="18" y="0"/>
                  <a:pt x="0" y="17"/>
                  <a:pt x="0" y="53"/>
                </a:cubicBezTo>
                <a:cubicBezTo>
                  <a:pt x="0" y="345"/>
                  <a:pt x="0" y="345"/>
                  <a:pt x="0" y="345"/>
                </a:cubicBezTo>
                <a:cubicBezTo>
                  <a:pt x="0" y="372"/>
                  <a:pt x="18" y="398"/>
                  <a:pt x="44" y="398"/>
                </a:cubicBezTo>
                <a:cubicBezTo>
                  <a:pt x="345" y="398"/>
                  <a:pt x="345" y="398"/>
                  <a:pt x="345" y="398"/>
                </a:cubicBezTo>
                <a:cubicBezTo>
                  <a:pt x="372" y="398"/>
                  <a:pt x="390" y="372"/>
                  <a:pt x="390" y="345"/>
                </a:cubicBezTo>
                <a:cubicBezTo>
                  <a:pt x="390" y="53"/>
                  <a:pt x="390" y="53"/>
                  <a:pt x="390" y="53"/>
                </a:cubicBezTo>
                <a:cubicBezTo>
                  <a:pt x="390" y="17"/>
                  <a:pt x="372" y="0"/>
                  <a:pt x="345" y="0"/>
                </a:cubicBezTo>
                <a:close/>
                <a:moveTo>
                  <a:pt x="275" y="319"/>
                </a:moveTo>
                <a:lnTo>
                  <a:pt x="275" y="319"/>
                </a:lnTo>
                <a:cubicBezTo>
                  <a:pt x="194" y="239"/>
                  <a:pt x="194" y="239"/>
                  <a:pt x="194" y="239"/>
                </a:cubicBezTo>
                <a:cubicBezTo>
                  <a:pt x="115" y="319"/>
                  <a:pt x="115" y="319"/>
                  <a:pt x="115" y="319"/>
                </a:cubicBezTo>
                <a:cubicBezTo>
                  <a:pt x="80" y="275"/>
                  <a:pt x="80" y="275"/>
                  <a:pt x="80" y="275"/>
                </a:cubicBezTo>
                <a:cubicBezTo>
                  <a:pt x="150" y="195"/>
                  <a:pt x="150" y="195"/>
                  <a:pt x="150" y="195"/>
                </a:cubicBezTo>
                <a:cubicBezTo>
                  <a:pt x="80" y="124"/>
                  <a:pt x="80" y="124"/>
                  <a:pt x="80" y="124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194" y="150"/>
                  <a:pt x="194" y="150"/>
                  <a:pt x="194" y="150"/>
                </a:cubicBezTo>
                <a:cubicBezTo>
                  <a:pt x="275" y="79"/>
                  <a:pt x="275" y="79"/>
                  <a:pt x="275" y="79"/>
                </a:cubicBezTo>
                <a:cubicBezTo>
                  <a:pt x="310" y="124"/>
                  <a:pt x="310" y="124"/>
                  <a:pt x="310" y="124"/>
                </a:cubicBezTo>
                <a:cubicBezTo>
                  <a:pt x="239" y="195"/>
                  <a:pt x="239" y="195"/>
                  <a:pt x="239" y="195"/>
                </a:cubicBezTo>
                <a:cubicBezTo>
                  <a:pt x="310" y="275"/>
                  <a:pt x="310" y="275"/>
                  <a:pt x="310" y="275"/>
                </a:cubicBezTo>
                <a:lnTo>
                  <a:pt x="275" y="3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lIns="68580" tIns="34290" rIns="68580" bIns="34290" anchor="ctr"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8089623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" name="Group 165"/>
          <p:cNvGrpSpPr/>
          <p:nvPr/>
        </p:nvGrpSpPr>
        <p:grpSpPr>
          <a:xfrm>
            <a:off x="1677911" y="3759057"/>
            <a:ext cx="9373700" cy="6836886"/>
            <a:chOff x="790574" y="3485387"/>
            <a:chExt cx="10124130" cy="7384226"/>
          </a:xfrm>
        </p:grpSpPr>
        <p:sp>
          <p:nvSpPr>
            <p:cNvPr id="113" name="Oval 66"/>
            <p:cNvSpPr>
              <a:spLocks noChangeArrowheads="1"/>
            </p:cNvSpPr>
            <p:nvPr/>
          </p:nvSpPr>
          <p:spPr bwMode="auto">
            <a:xfrm>
              <a:off x="3534574" y="3486752"/>
              <a:ext cx="1889401" cy="1889401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Oval 67"/>
            <p:cNvSpPr>
              <a:spLocks noChangeArrowheads="1"/>
            </p:cNvSpPr>
            <p:nvPr/>
          </p:nvSpPr>
          <p:spPr bwMode="auto">
            <a:xfrm>
              <a:off x="790574" y="6232800"/>
              <a:ext cx="1889401" cy="1889401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68"/>
            <p:cNvSpPr>
              <a:spLocks/>
            </p:cNvSpPr>
            <p:nvPr/>
          </p:nvSpPr>
          <p:spPr bwMode="auto">
            <a:xfrm>
              <a:off x="1157123" y="6615048"/>
              <a:ext cx="1159033" cy="1125586"/>
            </a:xfrm>
            <a:custGeom>
              <a:avLst/>
              <a:gdLst>
                <a:gd name="T0" fmla="*/ 0 w 1040"/>
                <a:gd name="T1" fmla="*/ 779 h 1010"/>
                <a:gd name="T2" fmla="*/ 0 w 1040"/>
                <a:gd name="T3" fmla="*/ 762 h 1010"/>
                <a:gd name="T4" fmla="*/ 25 w 1040"/>
                <a:gd name="T5" fmla="*/ 746 h 1010"/>
                <a:gd name="T6" fmla="*/ 210 w 1040"/>
                <a:gd name="T7" fmla="*/ 603 h 1010"/>
                <a:gd name="T8" fmla="*/ 174 w 1040"/>
                <a:gd name="T9" fmla="*/ 506 h 1010"/>
                <a:gd name="T10" fmla="*/ 162 w 1040"/>
                <a:gd name="T11" fmla="*/ 502 h 1010"/>
                <a:gd name="T12" fmla="*/ 122 w 1040"/>
                <a:gd name="T13" fmla="*/ 479 h 1010"/>
                <a:gd name="T14" fmla="*/ 145 w 1040"/>
                <a:gd name="T15" fmla="*/ 407 h 1010"/>
                <a:gd name="T16" fmla="*/ 218 w 1040"/>
                <a:gd name="T17" fmla="*/ 421 h 1010"/>
                <a:gd name="T18" fmla="*/ 239 w 1040"/>
                <a:gd name="T19" fmla="*/ 399 h 1010"/>
                <a:gd name="T20" fmla="*/ 236 w 1040"/>
                <a:gd name="T21" fmla="*/ 262 h 1010"/>
                <a:gd name="T22" fmla="*/ 357 w 1040"/>
                <a:gd name="T23" fmla="*/ 64 h 1010"/>
                <a:gd name="T24" fmla="*/ 682 w 1040"/>
                <a:gd name="T25" fmla="*/ 63 h 1010"/>
                <a:gd name="T26" fmla="*/ 802 w 1040"/>
                <a:gd name="T27" fmla="*/ 242 h 1010"/>
                <a:gd name="T28" fmla="*/ 802 w 1040"/>
                <a:gd name="T29" fmla="*/ 398 h 1010"/>
                <a:gd name="T30" fmla="*/ 827 w 1040"/>
                <a:gd name="T31" fmla="*/ 419 h 1010"/>
                <a:gd name="T32" fmla="*/ 907 w 1040"/>
                <a:gd name="T33" fmla="*/ 411 h 1010"/>
                <a:gd name="T34" fmla="*/ 935 w 1040"/>
                <a:gd name="T35" fmla="*/ 449 h 1010"/>
                <a:gd name="T36" fmla="*/ 919 w 1040"/>
                <a:gd name="T37" fmla="*/ 479 h 1010"/>
                <a:gd name="T38" fmla="*/ 872 w 1040"/>
                <a:gd name="T39" fmla="*/ 503 h 1010"/>
                <a:gd name="T40" fmla="*/ 835 w 1040"/>
                <a:gd name="T41" fmla="*/ 518 h 1010"/>
                <a:gd name="T42" fmla="*/ 814 w 1040"/>
                <a:gd name="T43" fmla="*/ 571 h 1010"/>
                <a:gd name="T44" fmla="*/ 1012 w 1040"/>
                <a:gd name="T45" fmla="*/ 745 h 1010"/>
                <a:gd name="T46" fmla="*/ 1040 w 1040"/>
                <a:gd name="T47" fmla="*/ 762 h 1010"/>
                <a:gd name="T48" fmla="*/ 1040 w 1040"/>
                <a:gd name="T49" fmla="*/ 779 h 1010"/>
                <a:gd name="T50" fmla="*/ 996 w 1040"/>
                <a:gd name="T51" fmla="*/ 815 h 1010"/>
                <a:gd name="T52" fmla="*/ 938 w 1040"/>
                <a:gd name="T53" fmla="*/ 832 h 1010"/>
                <a:gd name="T54" fmla="*/ 890 w 1040"/>
                <a:gd name="T55" fmla="*/ 875 h 1010"/>
                <a:gd name="T56" fmla="*/ 850 w 1040"/>
                <a:gd name="T57" fmla="*/ 904 h 1010"/>
                <a:gd name="T58" fmla="*/ 830 w 1040"/>
                <a:gd name="T59" fmla="*/ 901 h 1010"/>
                <a:gd name="T60" fmla="*/ 676 w 1040"/>
                <a:gd name="T61" fmla="*/ 934 h 1010"/>
                <a:gd name="T62" fmla="*/ 647 w 1040"/>
                <a:gd name="T63" fmla="*/ 954 h 1010"/>
                <a:gd name="T64" fmla="*/ 408 w 1040"/>
                <a:gd name="T65" fmla="*/ 962 h 1010"/>
                <a:gd name="T66" fmla="*/ 344 w 1040"/>
                <a:gd name="T67" fmla="*/ 921 h 1010"/>
                <a:gd name="T68" fmla="*/ 285 w 1040"/>
                <a:gd name="T69" fmla="*/ 899 h 1010"/>
                <a:gd name="T70" fmla="*/ 186 w 1040"/>
                <a:gd name="T71" fmla="*/ 905 h 1010"/>
                <a:gd name="T72" fmla="*/ 152 w 1040"/>
                <a:gd name="T73" fmla="*/ 885 h 1010"/>
                <a:gd name="T74" fmla="*/ 89 w 1040"/>
                <a:gd name="T75" fmla="*/ 829 h 1010"/>
                <a:gd name="T76" fmla="*/ 41 w 1040"/>
                <a:gd name="T77" fmla="*/ 814 h 1010"/>
                <a:gd name="T78" fmla="*/ 0 w 1040"/>
                <a:gd name="T79" fmla="*/ 779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40" h="1010">
                  <a:moveTo>
                    <a:pt x="0" y="779"/>
                  </a:moveTo>
                  <a:cubicBezTo>
                    <a:pt x="0" y="773"/>
                    <a:pt x="0" y="768"/>
                    <a:pt x="0" y="762"/>
                  </a:cubicBezTo>
                  <a:cubicBezTo>
                    <a:pt x="7" y="755"/>
                    <a:pt x="14" y="748"/>
                    <a:pt x="25" y="746"/>
                  </a:cubicBezTo>
                  <a:cubicBezTo>
                    <a:pt x="110" y="729"/>
                    <a:pt x="167" y="675"/>
                    <a:pt x="210" y="603"/>
                  </a:cubicBezTo>
                  <a:cubicBezTo>
                    <a:pt x="246" y="543"/>
                    <a:pt x="241" y="529"/>
                    <a:pt x="174" y="506"/>
                  </a:cubicBezTo>
                  <a:cubicBezTo>
                    <a:pt x="170" y="504"/>
                    <a:pt x="166" y="503"/>
                    <a:pt x="162" y="502"/>
                  </a:cubicBezTo>
                  <a:cubicBezTo>
                    <a:pt x="148" y="496"/>
                    <a:pt x="134" y="490"/>
                    <a:pt x="122" y="479"/>
                  </a:cubicBezTo>
                  <a:cubicBezTo>
                    <a:pt x="92" y="453"/>
                    <a:pt x="109" y="416"/>
                    <a:pt x="145" y="407"/>
                  </a:cubicBezTo>
                  <a:cubicBezTo>
                    <a:pt x="170" y="401"/>
                    <a:pt x="193" y="418"/>
                    <a:pt x="218" y="421"/>
                  </a:cubicBezTo>
                  <a:cubicBezTo>
                    <a:pt x="235" y="423"/>
                    <a:pt x="241" y="417"/>
                    <a:pt x="239" y="399"/>
                  </a:cubicBezTo>
                  <a:cubicBezTo>
                    <a:pt x="234" y="354"/>
                    <a:pt x="234" y="308"/>
                    <a:pt x="236" y="262"/>
                  </a:cubicBezTo>
                  <a:cubicBezTo>
                    <a:pt x="240" y="174"/>
                    <a:pt x="283" y="107"/>
                    <a:pt x="357" y="64"/>
                  </a:cubicBezTo>
                  <a:cubicBezTo>
                    <a:pt x="463" y="1"/>
                    <a:pt x="575" y="0"/>
                    <a:pt x="682" y="63"/>
                  </a:cubicBezTo>
                  <a:cubicBezTo>
                    <a:pt x="749" y="102"/>
                    <a:pt x="793" y="162"/>
                    <a:pt x="802" y="242"/>
                  </a:cubicBezTo>
                  <a:cubicBezTo>
                    <a:pt x="808" y="293"/>
                    <a:pt x="806" y="346"/>
                    <a:pt x="802" y="398"/>
                  </a:cubicBezTo>
                  <a:cubicBezTo>
                    <a:pt x="800" y="420"/>
                    <a:pt x="804" y="424"/>
                    <a:pt x="827" y="419"/>
                  </a:cubicBezTo>
                  <a:cubicBezTo>
                    <a:pt x="855" y="413"/>
                    <a:pt x="878" y="398"/>
                    <a:pt x="907" y="411"/>
                  </a:cubicBezTo>
                  <a:cubicBezTo>
                    <a:pt x="922" y="418"/>
                    <a:pt x="935" y="432"/>
                    <a:pt x="935" y="449"/>
                  </a:cubicBezTo>
                  <a:cubicBezTo>
                    <a:pt x="935" y="461"/>
                    <a:pt x="928" y="471"/>
                    <a:pt x="919" y="479"/>
                  </a:cubicBezTo>
                  <a:cubicBezTo>
                    <a:pt x="906" y="490"/>
                    <a:pt x="889" y="497"/>
                    <a:pt x="872" y="503"/>
                  </a:cubicBezTo>
                  <a:cubicBezTo>
                    <a:pt x="860" y="509"/>
                    <a:pt x="847" y="512"/>
                    <a:pt x="835" y="518"/>
                  </a:cubicBezTo>
                  <a:cubicBezTo>
                    <a:pt x="810" y="530"/>
                    <a:pt x="802" y="546"/>
                    <a:pt x="814" y="571"/>
                  </a:cubicBezTo>
                  <a:cubicBezTo>
                    <a:pt x="855" y="657"/>
                    <a:pt x="915" y="722"/>
                    <a:pt x="1012" y="745"/>
                  </a:cubicBezTo>
                  <a:cubicBezTo>
                    <a:pt x="1024" y="748"/>
                    <a:pt x="1033" y="753"/>
                    <a:pt x="1040" y="762"/>
                  </a:cubicBezTo>
                  <a:cubicBezTo>
                    <a:pt x="1040" y="768"/>
                    <a:pt x="1040" y="773"/>
                    <a:pt x="1040" y="779"/>
                  </a:cubicBezTo>
                  <a:cubicBezTo>
                    <a:pt x="1031" y="797"/>
                    <a:pt x="1015" y="808"/>
                    <a:pt x="996" y="815"/>
                  </a:cubicBezTo>
                  <a:cubicBezTo>
                    <a:pt x="977" y="822"/>
                    <a:pt x="958" y="830"/>
                    <a:pt x="938" y="832"/>
                  </a:cubicBezTo>
                  <a:cubicBezTo>
                    <a:pt x="910" y="833"/>
                    <a:pt x="895" y="846"/>
                    <a:pt x="890" y="875"/>
                  </a:cubicBezTo>
                  <a:cubicBezTo>
                    <a:pt x="886" y="903"/>
                    <a:pt x="878" y="907"/>
                    <a:pt x="850" y="904"/>
                  </a:cubicBezTo>
                  <a:cubicBezTo>
                    <a:pt x="843" y="904"/>
                    <a:pt x="836" y="903"/>
                    <a:pt x="830" y="901"/>
                  </a:cubicBezTo>
                  <a:cubicBezTo>
                    <a:pt x="774" y="892"/>
                    <a:pt x="722" y="897"/>
                    <a:pt x="676" y="934"/>
                  </a:cubicBezTo>
                  <a:cubicBezTo>
                    <a:pt x="667" y="941"/>
                    <a:pt x="657" y="947"/>
                    <a:pt x="647" y="954"/>
                  </a:cubicBezTo>
                  <a:cubicBezTo>
                    <a:pt x="570" y="1004"/>
                    <a:pt x="490" y="1010"/>
                    <a:pt x="408" y="962"/>
                  </a:cubicBezTo>
                  <a:cubicBezTo>
                    <a:pt x="386" y="950"/>
                    <a:pt x="365" y="935"/>
                    <a:pt x="344" y="921"/>
                  </a:cubicBezTo>
                  <a:cubicBezTo>
                    <a:pt x="326" y="909"/>
                    <a:pt x="307" y="902"/>
                    <a:pt x="285" y="899"/>
                  </a:cubicBezTo>
                  <a:cubicBezTo>
                    <a:pt x="252" y="894"/>
                    <a:pt x="219" y="902"/>
                    <a:pt x="186" y="905"/>
                  </a:cubicBezTo>
                  <a:cubicBezTo>
                    <a:pt x="170" y="907"/>
                    <a:pt x="153" y="902"/>
                    <a:pt x="152" y="885"/>
                  </a:cubicBezTo>
                  <a:cubicBezTo>
                    <a:pt x="150" y="843"/>
                    <a:pt x="124" y="832"/>
                    <a:pt x="89" y="829"/>
                  </a:cubicBezTo>
                  <a:cubicBezTo>
                    <a:pt x="72" y="827"/>
                    <a:pt x="56" y="820"/>
                    <a:pt x="41" y="814"/>
                  </a:cubicBezTo>
                  <a:cubicBezTo>
                    <a:pt x="24" y="806"/>
                    <a:pt x="8" y="796"/>
                    <a:pt x="0" y="7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Oval 69"/>
            <p:cNvSpPr>
              <a:spLocks noChangeArrowheads="1"/>
            </p:cNvSpPr>
            <p:nvPr/>
          </p:nvSpPr>
          <p:spPr bwMode="auto">
            <a:xfrm>
              <a:off x="6279939" y="3486752"/>
              <a:ext cx="1889401" cy="1889401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70"/>
            <p:cNvSpPr>
              <a:spLocks/>
            </p:cNvSpPr>
            <p:nvPr/>
          </p:nvSpPr>
          <p:spPr bwMode="auto">
            <a:xfrm>
              <a:off x="6719525" y="4004836"/>
              <a:ext cx="1032072" cy="883268"/>
            </a:xfrm>
            <a:custGeom>
              <a:avLst/>
              <a:gdLst>
                <a:gd name="T0" fmla="*/ 922 w 926"/>
                <a:gd name="T1" fmla="*/ 92 h 792"/>
                <a:gd name="T2" fmla="*/ 829 w 926"/>
                <a:gd name="T3" fmla="*/ 119 h 792"/>
                <a:gd name="T4" fmla="*/ 875 w 926"/>
                <a:gd name="T5" fmla="*/ 78 h 792"/>
                <a:gd name="T6" fmla="*/ 906 w 926"/>
                <a:gd name="T7" fmla="*/ 22 h 792"/>
                <a:gd name="T8" fmla="*/ 905 w 926"/>
                <a:gd name="T9" fmla="*/ 17 h 792"/>
                <a:gd name="T10" fmla="*/ 900 w 926"/>
                <a:gd name="T11" fmla="*/ 17 h 792"/>
                <a:gd name="T12" fmla="*/ 790 w 926"/>
                <a:gd name="T13" fmla="*/ 59 h 792"/>
                <a:gd name="T14" fmla="*/ 782 w 926"/>
                <a:gd name="T15" fmla="*/ 57 h 792"/>
                <a:gd name="T16" fmla="*/ 772 w 926"/>
                <a:gd name="T17" fmla="*/ 48 h 792"/>
                <a:gd name="T18" fmla="*/ 719 w 926"/>
                <a:gd name="T19" fmla="*/ 15 h 792"/>
                <a:gd name="T20" fmla="*/ 636 w 926"/>
                <a:gd name="T21" fmla="*/ 1 h 792"/>
                <a:gd name="T22" fmla="*/ 558 w 926"/>
                <a:gd name="T23" fmla="*/ 23 h 792"/>
                <a:gd name="T24" fmla="*/ 495 w 926"/>
                <a:gd name="T25" fmla="*/ 75 h 792"/>
                <a:gd name="T26" fmla="*/ 457 w 926"/>
                <a:gd name="T27" fmla="*/ 150 h 792"/>
                <a:gd name="T28" fmla="*/ 455 w 926"/>
                <a:gd name="T29" fmla="*/ 230 h 792"/>
                <a:gd name="T30" fmla="*/ 452 w 926"/>
                <a:gd name="T31" fmla="*/ 234 h 792"/>
                <a:gd name="T32" fmla="*/ 71 w 926"/>
                <a:gd name="T33" fmla="*/ 40 h 792"/>
                <a:gd name="T34" fmla="*/ 60 w 926"/>
                <a:gd name="T35" fmla="*/ 41 h 792"/>
                <a:gd name="T36" fmla="*/ 93 w 926"/>
                <a:gd name="T37" fmla="*/ 269 h 792"/>
                <a:gd name="T38" fmla="*/ 117 w 926"/>
                <a:gd name="T39" fmla="*/ 290 h 792"/>
                <a:gd name="T40" fmla="*/ 43 w 926"/>
                <a:gd name="T41" fmla="*/ 269 h 792"/>
                <a:gd name="T42" fmla="*/ 36 w 926"/>
                <a:gd name="T43" fmla="*/ 273 h 792"/>
                <a:gd name="T44" fmla="*/ 37 w 926"/>
                <a:gd name="T45" fmla="*/ 295 h 792"/>
                <a:gd name="T46" fmla="*/ 158 w 926"/>
                <a:gd name="T47" fmla="*/ 450 h 792"/>
                <a:gd name="T48" fmla="*/ 182 w 926"/>
                <a:gd name="T49" fmla="*/ 458 h 792"/>
                <a:gd name="T50" fmla="*/ 110 w 926"/>
                <a:gd name="T51" fmla="*/ 460 h 792"/>
                <a:gd name="T52" fmla="*/ 105 w 926"/>
                <a:gd name="T53" fmla="*/ 467 h 792"/>
                <a:gd name="T54" fmla="*/ 256 w 926"/>
                <a:gd name="T55" fmla="*/ 594 h 792"/>
                <a:gd name="T56" fmla="*/ 277 w 926"/>
                <a:gd name="T57" fmla="*/ 596 h 792"/>
                <a:gd name="T58" fmla="*/ 275 w 926"/>
                <a:gd name="T59" fmla="*/ 598 h 792"/>
                <a:gd name="T60" fmla="*/ 172 w 926"/>
                <a:gd name="T61" fmla="*/ 653 h 792"/>
                <a:gd name="T62" fmla="*/ 15 w 926"/>
                <a:gd name="T63" fmla="*/ 673 h 792"/>
                <a:gd name="T64" fmla="*/ 2 w 926"/>
                <a:gd name="T65" fmla="*/ 673 h 792"/>
                <a:gd name="T66" fmla="*/ 5 w 926"/>
                <a:gd name="T67" fmla="*/ 678 h 792"/>
                <a:gd name="T68" fmla="*/ 38 w 926"/>
                <a:gd name="T69" fmla="*/ 698 h 792"/>
                <a:gd name="T70" fmla="*/ 143 w 926"/>
                <a:gd name="T71" fmla="*/ 740 h 792"/>
                <a:gd name="T72" fmla="*/ 686 w 926"/>
                <a:gd name="T73" fmla="*/ 613 h 792"/>
                <a:gd name="T74" fmla="*/ 836 w 926"/>
                <a:gd name="T75" fmla="*/ 197 h 792"/>
                <a:gd name="T76" fmla="*/ 847 w 926"/>
                <a:gd name="T77" fmla="*/ 185 h 792"/>
                <a:gd name="T78" fmla="*/ 921 w 926"/>
                <a:gd name="T79" fmla="*/ 108 h 792"/>
                <a:gd name="T80" fmla="*/ 926 w 926"/>
                <a:gd name="T81" fmla="*/ 93 h 792"/>
                <a:gd name="T82" fmla="*/ 926 w 926"/>
                <a:gd name="T83" fmla="*/ 92 h 792"/>
                <a:gd name="T84" fmla="*/ 922 w 926"/>
                <a:gd name="T85" fmla="*/ 9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26" h="792">
                  <a:moveTo>
                    <a:pt x="922" y="92"/>
                  </a:moveTo>
                  <a:cubicBezTo>
                    <a:pt x="893" y="105"/>
                    <a:pt x="860" y="114"/>
                    <a:pt x="829" y="119"/>
                  </a:cubicBezTo>
                  <a:cubicBezTo>
                    <a:pt x="844" y="116"/>
                    <a:pt x="866" y="89"/>
                    <a:pt x="875" y="78"/>
                  </a:cubicBezTo>
                  <a:cubicBezTo>
                    <a:pt x="888" y="61"/>
                    <a:pt x="899" y="42"/>
                    <a:pt x="906" y="22"/>
                  </a:cubicBezTo>
                  <a:cubicBezTo>
                    <a:pt x="906" y="20"/>
                    <a:pt x="907" y="18"/>
                    <a:pt x="905" y="17"/>
                  </a:cubicBezTo>
                  <a:cubicBezTo>
                    <a:pt x="903" y="16"/>
                    <a:pt x="902" y="16"/>
                    <a:pt x="900" y="17"/>
                  </a:cubicBezTo>
                  <a:cubicBezTo>
                    <a:pt x="865" y="36"/>
                    <a:pt x="829" y="50"/>
                    <a:pt x="790" y="59"/>
                  </a:cubicBezTo>
                  <a:cubicBezTo>
                    <a:pt x="786" y="60"/>
                    <a:pt x="784" y="59"/>
                    <a:pt x="782" y="57"/>
                  </a:cubicBezTo>
                  <a:cubicBezTo>
                    <a:pt x="779" y="54"/>
                    <a:pt x="776" y="50"/>
                    <a:pt x="772" y="48"/>
                  </a:cubicBezTo>
                  <a:cubicBezTo>
                    <a:pt x="756" y="34"/>
                    <a:pt x="738" y="23"/>
                    <a:pt x="719" y="15"/>
                  </a:cubicBezTo>
                  <a:cubicBezTo>
                    <a:pt x="693" y="4"/>
                    <a:pt x="664" y="0"/>
                    <a:pt x="636" y="1"/>
                  </a:cubicBezTo>
                  <a:cubicBezTo>
                    <a:pt x="609" y="3"/>
                    <a:pt x="582" y="11"/>
                    <a:pt x="558" y="23"/>
                  </a:cubicBezTo>
                  <a:cubicBezTo>
                    <a:pt x="534" y="36"/>
                    <a:pt x="512" y="54"/>
                    <a:pt x="495" y="75"/>
                  </a:cubicBezTo>
                  <a:cubicBezTo>
                    <a:pt x="477" y="97"/>
                    <a:pt x="464" y="123"/>
                    <a:pt x="457" y="150"/>
                  </a:cubicBezTo>
                  <a:cubicBezTo>
                    <a:pt x="451" y="177"/>
                    <a:pt x="451" y="203"/>
                    <a:pt x="455" y="230"/>
                  </a:cubicBezTo>
                  <a:cubicBezTo>
                    <a:pt x="456" y="234"/>
                    <a:pt x="456" y="235"/>
                    <a:pt x="452" y="234"/>
                  </a:cubicBezTo>
                  <a:cubicBezTo>
                    <a:pt x="299" y="212"/>
                    <a:pt x="173" y="157"/>
                    <a:pt x="71" y="40"/>
                  </a:cubicBezTo>
                  <a:cubicBezTo>
                    <a:pt x="66" y="35"/>
                    <a:pt x="64" y="35"/>
                    <a:pt x="60" y="41"/>
                  </a:cubicBezTo>
                  <a:cubicBezTo>
                    <a:pt x="15" y="108"/>
                    <a:pt x="37" y="216"/>
                    <a:pt x="93" y="269"/>
                  </a:cubicBezTo>
                  <a:cubicBezTo>
                    <a:pt x="101" y="276"/>
                    <a:pt x="108" y="283"/>
                    <a:pt x="117" y="290"/>
                  </a:cubicBezTo>
                  <a:cubicBezTo>
                    <a:pt x="113" y="290"/>
                    <a:pt x="76" y="286"/>
                    <a:pt x="43" y="269"/>
                  </a:cubicBezTo>
                  <a:cubicBezTo>
                    <a:pt x="39" y="266"/>
                    <a:pt x="36" y="268"/>
                    <a:pt x="36" y="273"/>
                  </a:cubicBezTo>
                  <a:cubicBezTo>
                    <a:pt x="36" y="280"/>
                    <a:pt x="36" y="287"/>
                    <a:pt x="37" y="295"/>
                  </a:cubicBezTo>
                  <a:cubicBezTo>
                    <a:pt x="46" y="363"/>
                    <a:pt x="93" y="426"/>
                    <a:pt x="158" y="450"/>
                  </a:cubicBezTo>
                  <a:cubicBezTo>
                    <a:pt x="165" y="454"/>
                    <a:pt x="174" y="457"/>
                    <a:pt x="182" y="458"/>
                  </a:cubicBezTo>
                  <a:cubicBezTo>
                    <a:pt x="167" y="461"/>
                    <a:pt x="152" y="463"/>
                    <a:pt x="110" y="460"/>
                  </a:cubicBezTo>
                  <a:cubicBezTo>
                    <a:pt x="105" y="459"/>
                    <a:pt x="103" y="462"/>
                    <a:pt x="105" y="467"/>
                  </a:cubicBezTo>
                  <a:cubicBezTo>
                    <a:pt x="136" y="553"/>
                    <a:pt x="205" y="579"/>
                    <a:pt x="256" y="594"/>
                  </a:cubicBezTo>
                  <a:cubicBezTo>
                    <a:pt x="263" y="595"/>
                    <a:pt x="270" y="595"/>
                    <a:pt x="277" y="596"/>
                  </a:cubicBezTo>
                  <a:cubicBezTo>
                    <a:pt x="276" y="597"/>
                    <a:pt x="276" y="597"/>
                    <a:pt x="275" y="598"/>
                  </a:cubicBezTo>
                  <a:cubicBezTo>
                    <a:pt x="258" y="624"/>
                    <a:pt x="199" y="643"/>
                    <a:pt x="172" y="653"/>
                  </a:cubicBezTo>
                  <a:cubicBezTo>
                    <a:pt x="122" y="670"/>
                    <a:pt x="68" y="678"/>
                    <a:pt x="15" y="673"/>
                  </a:cubicBezTo>
                  <a:cubicBezTo>
                    <a:pt x="6" y="671"/>
                    <a:pt x="5" y="671"/>
                    <a:pt x="2" y="673"/>
                  </a:cubicBezTo>
                  <a:cubicBezTo>
                    <a:pt x="0" y="674"/>
                    <a:pt x="2" y="676"/>
                    <a:pt x="5" y="678"/>
                  </a:cubicBezTo>
                  <a:cubicBezTo>
                    <a:pt x="16" y="685"/>
                    <a:pt x="26" y="692"/>
                    <a:pt x="38" y="698"/>
                  </a:cubicBezTo>
                  <a:cubicBezTo>
                    <a:pt x="71" y="715"/>
                    <a:pt x="106" y="730"/>
                    <a:pt x="143" y="740"/>
                  </a:cubicBezTo>
                  <a:cubicBezTo>
                    <a:pt x="331" y="792"/>
                    <a:pt x="544" y="754"/>
                    <a:pt x="686" y="613"/>
                  </a:cubicBezTo>
                  <a:cubicBezTo>
                    <a:pt x="797" y="502"/>
                    <a:pt x="836" y="350"/>
                    <a:pt x="836" y="197"/>
                  </a:cubicBezTo>
                  <a:cubicBezTo>
                    <a:pt x="836" y="191"/>
                    <a:pt x="843" y="188"/>
                    <a:pt x="847" y="185"/>
                  </a:cubicBezTo>
                  <a:cubicBezTo>
                    <a:pt x="876" y="163"/>
                    <a:pt x="899" y="137"/>
                    <a:pt x="921" y="108"/>
                  </a:cubicBezTo>
                  <a:cubicBezTo>
                    <a:pt x="926" y="101"/>
                    <a:pt x="926" y="95"/>
                    <a:pt x="926" y="93"/>
                  </a:cubicBezTo>
                  <a:cubicBezTo>
                    <a:pt x="926" y="93"/>
                    <a:pt x="926" y="92"/>
                    <a:pt x="926" y="92"/>
                  </a:cubicBezTo>
                  <a:cubicBezTo>
                    <a:pt x="926" y="90"/>
                    <a:pt x="926" y="90"/>
                    <a:pt x="922" y="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Oval 71"/>
            <p:cNvSpPr>
              <a:spLocks noChangeArrowheads="1"/>
            </p:cNvSpPr>
            <p:nvPr/>
          </p:nvSpPr>
          <p:spPr bwMode="auto">
            <a:xfrm>
              <a:off x="6279939" y="6232800"/>
              <a:ext cx="1889401" cy="1889401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72"/>
            <p:cNvSpPr>
              <a:spLocks noEditPoints="1"/>
            </p:cNvSpPr>
            <p:nvPr/>
          </p:nvSpPr>
          <p:spPr bwMode="auto">
            <a:xfrm>
              <a:off x="6714746" y="6613683"/>
              <a:ext cx="1095552" cy="1098282"/>
            </a:xfrm>
            <a:custGeom>
              <a:avLst/>
              <a:gdLst>
                <a:gd name="T0" fmla="*/ 0 w 983"/>
                <a:gd name="T1" fmla="*/ 985 h 985"/>
                <a:gd name="T2" fmla="*/ 70 w 983"/>
                <a:gd name="T3" fmla="*/ 722 h 985"/>
                <a:gd name="T4" fmla="*/ 9 w 983"/>
                <a:gd name="T5" fmla="*/ 486 h 985"/>
                <a:gd name="T6" fmla="*/ 496 w 983"/>
                <a:gd name="T7" fmla="*/ 0 h 985"/>
                <a:gd name="T8" fmla="*/ 983 w 983"/>
                <a:gd name="T9" fmla="*/ 486 h 985"/>
                <a:gd name="T10" fmla="*/ 496 w 983"/>
                <a:gd name="T11" fmla="*/ 973 h 985"/>
                <a:gd name="T12" fmla="*/ 265 w 983"/>
                <a:gd name="T13" fmla="*/ 914 h 985"/>
                <a:gd name="T14" fmla="*/ 0 w 983"/>
                <a:gd name="T15" fmla="*/ 985 h 985"/>
                <a:gd name="T16" fmla="*/ 278 w 983"/>
                <a:gd name="T17" fmla="*/ 816 h 985"/>
                <a:gd name="T18" fmla="*/ 295 w 983"/>
                <a:gd name="T19" fmla="*/ 826 h 985"/>
                <a:gd name="T20" fmla="*/ 496 w 983"/>
                <a:gd name="T21" fmla="*/ 881 h 985"/>
                <a:gd name="T22" fmla="*/ 891 w 983"/>
                <a:gd name="T23" fmla="*/ 486 h 985"/>
                <a:gd name="T24" fmla="*/ 496 w 983"/>
                <a:gd name="T25" fmla="*/ 92 h 985"/>
                <a:gd name="T26" fmla="*/ 101 w 983"/>
                <a:gd name="T27" fmla="*/ 486 h 985"/>
                <a:gd name="T28" fmla="*/ 159 w 983"/>
                <a:gd name="T29" fmla="*/ 691 h 985"/>
                <a:gd name="T30" fmla="*/ 169 w 983"/>
                <a:gd name="T31" fmla="*/ 708 h 985"/>
                <a:gd name="T32" fmla="*/ 130 w 983"/>
                <a:gd name="T33" fmla="*/ 855 h 985"/>
                <a:gd name="T34" fmla="*/ 278 w 983"/>
                <a:gd name="T35" fmla="*/ 816 h 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83" h="985">
                  <a:moveTo>
                    <a:pt x="0" y="985"/>
                  </a:moveTo>
                  <a:cubicBezTo>
                    <a:pt x="70" y="722"/>
                    <a:pt x="70" y="722"/>
                    <a:pt x="70" y="722"/>
                  </a:cubicBezTo>
                  <a:cubicBezTo>
                    <a:pt x="30" y="649"/>
                    <a:pt x="9" y="569"/>
                    <a:pt x="9" y="486"/>
                  </a:cubicBezTo>
                  <a:cubicBezTo>
                    <a:pt x="9" y="218"/>
                    <a:pt x="228" y="0"/>
                    <a:pt x="496" y="0"/>
                  </a:cubicBezTo>
                  <a:cubicBezTo>
                    <a:pt x="765" y="0"/>
                    <a:pt x="983" y="218"/>
                    <a:pt x="983" y="486"/>
                  </a:cubicBezTo>
                  <a:cubicBezTo>
                    <a:pt x="983" y="755"/>
                    <a:pt x="765" y="973"/>
                    <a:pt x="496" y="973"/>
                  </a:cubicBezTo>
                  <a:cubicBezTo>
                    <a:pt x="416" y="973"/>
                    <a:pt x="336" y="953"/>
                    <a:pt x="265" y="914"/>
                  </a:cubicBezTo>
                  <a:lnTo>
                    <a:pt x="0" y="985"/>
                  </a:lnTo>
                  <a:close/>
                  <a:moveTo>
                    <a:pt x="278" y="816"/>
                  </a:moveTo>
                  <a:cubicBezTo>
                    <a:pt x="295" y="826"/>
                    <a:pt x="295" y="826"/>
                    <a:pt x="295" y="826"/>
                  </a:cubicBezTo>
                  <a:cubicBezTo>
                    <a:pt x="356" y="862"/>
                    <a:pt x="426" y="881"/>
                    <a:pt x="496" y="881"/>
                  </a:cubicBezTo>
                  <a:cubicBezTo>
                    <a:pt x="714" y="881"/>
                    <a:pt x="891" y="704"/>
                    <a:pt x="891" y="486"/>
                  </a:cubicBezTo>
                  <a:cubicBezTo>
                    <a:pt x="891" y="269"/>
                    <a:pt x="714" y="92"/>
                    <a:pt x="496" y="92"/>
                  </a:cubicBezTo>
                  <a:cubicBezTo>
                    <a:pt x="279" y="92"/>
                    <a:pt x="101" y="269"/>
                    <a:pt x="101" y="486"/>
                  </a:cubicBezTo>
                  <a:cubicBezTo>
                    <a:pt x="101" y="558"/>
                    <a:pt x="121" y="629"/>
                    <a:pt x="159" y="691"/>
                  </a:cubicBezTo>
                  <a:cubicBezTo>
                    <a:pt x="169" y="708"/>
                    <a:pt x="169" y="708"/>
                    <a:pt x="169" y="708"/>
                  </a:cubicBezTo>
                  <a:cubicBezTo>
                    <a:pt x="130" y="855"/>
                    <a:pt x="130" y="855"/>
                    <a:pt x="130" y="855"/>
                  </a:cubicBezTo>
                  <a:lnTo>
                    <a:pt x="278" y="8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73"/>
            <p:cNvSpPr>
              <a:spLocks/>
            </p:cNvSpPr>
            <p:nvPr/>
          </p:nvSpPr>
          <p:spPr bwMode="auto">
            <a:xfrm>
              <a:off x="7004846" y="6902417"/>
              <a:ext cx="529005" cy="500336"/>
            </a:xfrm>
            <a:custGeom>
              <a:avLst/>
              <a:gdLst>
                <a:gd name="T0" fmla="*/ 417 w 475"/>
                <a:gd name="T1" fmla="*/ 295 h 449"/>
                <a:gd name="T2" fmla="*/ 348 w 475"/>
                <a:gd name="T3" fmla="*/ 279 h 449"/>
                <a:gd name="T4" fmla="*/ 306 w 475"/>
                <a:gd name="T5" fmla="*/ 330 h 449"/>
                <a:gd name="T6" fmla="*/ 284 w 475"/>
                <a:gd name="T7" fmla="*/ 335 h 449"/>
                <a:gd name="T8" fmla="*/ 126 w 475"/>
                <a:gd name="T9" fmla="*/ 200 h 449"/>
                <a:gd name="T10" fmla="*/ 129 w 475"/>
                <a:gd name="T11" fmla="*/ 173 h 449"/>
                <a:gd name="T12" fmla="*/ 157 w 475"/>
                <a:gd name="T13" fmla="*/ 127 h 449"/>
                <a:gd name="T14" fmla="*/ 144 w 475"/>
                <a:gd name="T15" fmla="*/ 72 h 449"/>
                <a:gd name="T16" fmla="*/ 104 w 475"/>
                <a:gd name="T17" fmla="*/ 10 h 449"/>
                <a:gd name="T18" fmla="*/ 43 w 475"/>
                <a:gd name="T19" fmla="*/ 19 h 449"/>
                <a:gd name="T20" fmla="*/ 1 w 475"/>
                <a:gd name="T21" fmla="*/ 117 h 449"/>
                <a:gd name="T22" fmla="*/ 5 w 475"/>
                <a:gd name="T23" fmla="*/ 147 h 449"/>
                <a:gd name="T24" fmla="*/ 34 w 475"/>
                <a:gd name="T25" fmla="*/ 216 h 449"/>
                <a:gd name="T26" fmla="*/ 65 w 475"/>
                <a:gd name="T27" fmla="*/ 263 h 449"/>
                <a:gd name="T28" fmla="*/ 199 w 475"/>
                <a:gd name="T29" fmla="*/ 387 h 449"/>
                <a:gd name="T30" fmla="*/ 283 w 475"/>
                <a:gd name="T31" fmla="*/ 427 h 449"/>
                <a:gd name="T32" fmla="*/ 380 w 475"/>
                <a:gd name="T33" fmla="*/ 442 h 449"/>
                <a:gd name="T34" fmla="*/ 468 w 475"/>
                <a:gd name="T35" fmla="*/ 377 h 449"/>
                <a:gd name="T36" fmla="*/ 472 w 475"/>
                <a:gd name="T37" fmla="*/ 343 h 449"/>
                <a:gd name="T38" fmla="*/ 417 w 475"/>
                <a:gd name="T39" fmla="*/ 295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75" h="449">
                  <a:moveTo>
                    <a:pt x="417" y="295"/>
                  </a:moveTo>
                  <a:cubicBezTo>
                    <a:pt x="397" y="283"/>
                    <a:pt x="371" y="270"/>
                    <a:pt x="348" y="279"/>
                  </a:cubicBezTo>
                  <a:cubicBezTo>
                    <a:pt x="330" y="287"/>
                    <a:pt x="318" y="315"/>
                    <a:pt x="306" y="330"/>
                  </a:cubicBezTo>
                  <a:cubicBezTo>
                    <a:pt x="300" y="337"/>
                    <a:pt x="293" y="338"/>
                    <a:pt x="284" y="335"/>
                  </a:cubicBezTo>
                  <a:cubicBezTo>
                    <a:pt x="216" y="307"/>
                    <a:pt x="164" y="262"/>
                    <a:pt x="126" y="200"/>
                  </a:cubicBezTo>
                  <a:cubicBezTo>
                    <a:pt x="120" y="190"/>
                    <a:pt x="121" y="182"/>
                    <a:pt x="129" y="173"/>
                  </a:cubicBezTo>
                  <a:cubicBezTo>
                    <a:pt x="140" y="160"/>
                    <a:pt x="154" y="145"/>
                    <a:pt x="157" y="127"/>
                  </a:cubicBezTo>
                  <a:cubicBezTo>
                    <a:pt x="160" y="109"/>
                    <a:pt x="152" y="88"/>
                    <a:pt x="144" y="72"/>
                  </a:cubicBezTo>
                  <a:cubicBezTo>
                    <a:pt x="135" y="51"/>
                    <a:pt x="124" y="22"/>
                    <a:pt x="104" y="10"/>
                  </a:cubicBezTo>
                  <a:cubicBezTo>
                    <a:pt x="85" y="0"/>
                    <a:pt x="60" y="6"/>
                    <a:pt x="43" y="19"/>
                  </a:cubicBezTo>
                  <a:cubicBezTo>
                    <a:pt x="14" y="43"/>
                    <a:pt x="0" y="80"/>
                    <a:pt x="1" y="117"/>
                  </a:cubicBezTo>
                  <a:cubicBezTo>
                    <a:pt x="1" y="127"/>
                    <a:pt x="2" y="137"/>
                    <a:pt x="5" y="147"/>
                  </a:cubicBezTo>
                  <a:cubicBezTo>
                    <a:pt x="11" y="172"/>
                    <a:pt x="22" y="194"/>
                    <a:pt x="34" y="216"/>
                  </a:cubicBezTo>
                  <a:cubicBezTo>
                    <a:pt x="44" y="232"/>
                    <a:pt x="54" y="248"/>
                    <a:pt x="65" y="263"/>
                  </a:cubicBezTo>
                  <a:cubicBezTo>
                    <a:pt x="102" y="312"/>
                    <a:pt x="147" y="355"/>
                    <a:pt x="199" y="387"/>
                  </a:cubicBezTo>
                  <a:cubicBezTo>
                    <a:pt x="225" y="403"/>
                    <a:pt x="254" y="417"/>
                    <a:pt x="283" y="427"/>
                  </a:cubicBezTo>
                  <a:cubicBezTo>
                    <a:pt x="316" y="438"/>
                    <a:pt x="345" y="449"/>
                    <a:pt x="380" y="442"/>
                  </a:cubicBezTo>
                  <a:cubicBezTo>
                    <a:pt x="417" y="435"/>
                    <a:pt x="454" y="412"/>
                    <a:pt x="468" y="377"/>
                  </a:cubicBezTo>
                  <a:cubicBezTo>
                    <a:pt x="473" y="366"/>
                    <a:pt x="475" y="354"/>
                    <a:pt x="472" y="343"/>
                  </a:cubicBezTo>
                  <a:cubicBezTo>
                    <a:pt x="467" y="320"/>
                    <a:pt x="436" y="306"/>
                    <a:pt x="417" y="2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Oval 74"/>
            <p:cNvSpPr>
              <a:spLocks noChangeArrowheads="1"/>
            </p:cNvSpPr>
            <p:nvPr/>
          </p:nvSpPr>
          <p:spPr bwMode="auto">
            <a:xfrm>
              <a:off x="3534574" y="6232800"/>
              <a:ext cx="1889401" cy="1889401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75"/>
            <p:cNvSpPr>
              <a:spLocks noEditPoints="1"/>
            </p:cNvSpPr>
            <p:nvPr/>
          </p:nvSpPr>
          <p:spPr bwMode="auto">
            <a:xfrm>
              <a:off x="3951634" y="6812999"/>
              <a:ext cx="1034119" cy="723542"/>
            </a:xfrm>
            <a:custGeom>
              <a:avLst/>
              <a:gdLst>
                <a:gd name="T0" fmla="*/ 928 w 928"/>
                <a:gd name="T1" fmla="*/ 203 h 649"/>
                <a:gd name="T2" fmla="*/ 724 w 928"/>
                <a:gd name="T3" fmla="*/ 0 h 649"/>
                <a:gd name="T4" fmla="*/ 204 w 928"/>
                <a:gd name="T5" fmla="*/ 0 h 649"/>
                <a:gd name="T6" fmla="*/ 0 w 928"/>
                <a:gd name="T7" fmla="*/ 203 h 649"/>
                <a:gd name="T8" fmla="*/ 0 w 928"/>
                <a:gd name="T9" fmla="*/ 446 h 649"/>
                <a:gd name="T10" fmla="*/ 204 w 928"/>
                <a:gd name="T11" fmla="*/ 649 h 649"/>
                <a:gd name="T12" fmla="*/ 724 w 928"/>
                <a:gd name="T13" fmla="*/ 649 h 649"/>
                <a:gd name="T14" fmla="*/ 928 w 928"/>
                <a:gd name="T15" fmla="*/ 446 h 649"/>
                <a:gd name="T16" fmla="*/ 928 w 928"/>
                <a:gd name="T17" fmla="*/ 203 h 649"/>
                <a:gd name="T18" fmla="*/ 621 w 928"/>
                <a:gd name="T19" fmla="*/ 343 h 649"/>
                <a:gd name="T20" fmla="*/ 388 w 928"/>
                <a:gd name="T21" fmla="*/ 458 h 649"/>
                <a:gd name="T22" fmla="*/ 348 w 928"/>
                <a:gd name="T23" fmla="*/ 446 h 649"/>
                <a:gd name="T24" fmla="*/ 348 w 928"/>
                <a:gd name="T25" fmla="*/ 209 h 649"/>
                <a:gd name="T26" fmla="*/ 388 w 928"/>
                <a:gd name="T27" fmla="*/ 197 h 649"/>
                <a:gd name="T28" fmla="*/ 612 w 928"/>
                <a:gd name="T29" fmla="*/ 319 h 649"/>
                <a:gd name="T30" fmla="*/ 621 w 928"/>
                <a:gd name="T31" fmla="*/ 343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28" h="649">
                  <a:moveTo>
                    <a:pt x="928" y="203"/>
                  </a:moveTo>
                  <a:cubicBezTo>
                    <a:pt x="928" y="91"/>
                    <a:pt x="836" y="0"/>
                    <a:pt x="724" y="0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91" y="0"/>
                    <a:pt x="0" y="91"/>
                    <a:pt x="0" y="203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0" y="558"/>
                    <a:pt x="91" y="649"/>
                    <a:pt x="204" y="649"/>
                  </a:cubicBezTo>
                  <a:cubicBezTo>
                    <a:pt x="724" y="649"/>
                    <a:pt x="724" y="649"/>
                    <a:pt x="724" y="649"/>
                  </a:cubicBezTo>
                  <a:cubicBezTo>
                    <a:pt x="836" y="649"/>
                    <a:pt x="928" y="558"/>
                    <a:pt x="928" y="446"/>
                  </a:cubicBezTo>
                  <a:lnTo>
                    <a:pt x="928" y="203"/>
                  </a:lnTo>
                  <a:close/>
                  <a:moveTo>
                    <a:pt x="621" y="343"/>
                  </a:moveTo>
                  <a:cubicBezTo>
                    <a:pt x="388" y="458"/>
                    <a:pt x="388" y="458"/>
                    <a:pt x="388" y="458"/>
                  </a:cubicBezTo>
                  <a:cubicBezTo>
                    <a:pt x="379" y="463"/>
                    <a:pt x="348" y="456"/>
                    <a:pt x="348" y="446"/>
                  </a:cubicBezTo>
                  <a:cubicBezTo>
                    <a:pt x="348" y="209"/>
                    <a:pt x="348" y="209"/>
                    <a:pt x="348" y="209"/>
                  </a:cubicBezTo>
                  <a:cubicBezTo>
                    <a:pt x="348" y="198"/>
                    <a:pt x="379" y="192"/>
                    <a:pt x="388" y="197"/>
                  </a:cubicBezTo>
                  <a:cubicBezTo>
                    <a:pt x="612" y="319"/>
                    <a:pt x="612" y="319"/>
                    <a:pt x="612" y="319"/>
                  </a:cubicBezTo>
                  <a:cubicBezTo>
                    <a:pt x="621" y="324"/>
                    <a:pt x="631" y="338"/>
                    <a:pt x="621" y="3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Oval 76"/>
            <p:cNvSpPr>
              <a:spLocks noChangeArrowheads="1"/>
            </p:cNvSpPr>
            <p:nvPr/>
          </p:nvSpPr>
          <p:spPr bwMode="auto">
            <a:xfrm>
              <a:off x="4708623" y="4074460"/>
              <a:ext cx="129009" cy="13037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77"/>
            <p:cNvSpPr>
              <a:spLocks noEditPoints="1"/>
            </p:cNvSpPr>
            <p:nvPr/>
          </p:nvSpPr>
          <p:spPr bwMode="auto">
            <a:xfrm>
              <a:off x="4211017" y="4157735"/>
              <a:ext cx="546752" cy="545387"/>
            </a:xfrm>
            <a:custGeom>
              <a:avLst/>
              <a:gdLst>
                <a:gd name="T0" fmla="*/ 245 w 490"/>
                <a:gd name="T1" fmla="*/ 0 h 489"/>
                <a:gd name="T2" fmla="*/ 0 w 490"/>
                <a:gd name="T3" fmla="*/ 244 h 489"/>
                <a:gd name="T4" fmla="*/ 245 w 490"/>
                <a:gd name="T5" fmla="*/ 489 h 489"/>
                <a:gd name="T6" fmla="*/ 490 w 490"/>
                <a:gd name="T7" fmla="*/ 244 h 489"/>
                <a:gd name="T8" fmla="*/ 245 w 490"/>
                <a:gd name="T9" fmla="*/ 0 h 489"/>
                <a:gd name="T10" fmla="*/ 245 w 490"/>
                <a:gd name="T11" fmla="*/ 401 h 489"/>
                <a:gd name="T12" fmla="*/ 88 w 490"/>
                <a:gd name="T13" fmla="*/ 244 h 489"/>
                <a:gd name="T14" fmla="*/ 245 w 490"/>
                <a:gd name="T15" fmla="*/ 88 h 489"/>
                <a:gd name="T16" fmla="*/ 402 w 490"/>
                <a:gd name="T17" fmla="*/ 244 h 489"/>
                <a:gd name="T18" fmla="*/ 245 w 490"/>
                <a:gd name="T19" fmla="*/ 401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0" h="489">
                  <a:moveTo>
                    <a:pt x="245" y="0"/>
                  </a:moveTo>
                  <a:cubicBezTo>
                    <a:pt x="110" y="0"/>
                    <a:pt x="0" y="109"/>
                    <a:pt x="0" y="244"/>
                  </a:cubicBezTo>
                  <a:cubicBezTo>
                    <a:pt x="0" y="379"/>
                    <a:pt x="110" y="489"/>
                    <a:pt x="245" y="489"/>
                  </a:cubicBezTo>
                  <a:cubicBezTo>
                    <a:pt x="380" y="489"/>
                    <a:pt x="490" y="379"/>
                    <a:pt x="490" y="244"/>
                  </a:cubicBezTo>
                  <a:cubicBezTo>
                    <a:pt x="490" y="109"/>
                    <a:pt x="380" y="0"/>
                    <a:pt x="245" y="0"/>
                  </a:cubicBezTo>
                  <a:close/>
                  <a:moveTo>
                    <a:pt x="245" y="401"/>
                  </a:moveTo>
                  <a:cubicBezTo>
                    <a:pt x="158" y="401"/>
                    <a:pt x="88" y="331"/>
                    <a:pt x="88" y="244"/>
                  </a:cubicBezTo>
                  <a:cubicBezTo>
                    <a:pt x="88" y="158"/>
                    <a:pt x="158" y="88"/>
                    <a:pt x="245" y="88"/>
                  </a:cubicBezTo>
                  <a:cubicBezTo>
                    <a:pt x="331" y="88"/>
                    <a:pt x="402" y="158"/>
                    <a:pt x="402" y="244"/>
                  </a:cubicBezTo>
                  <a:cubicBezTo>
                    <a:pt x="402" y="331"/>
                    <a:pt x="331" y="401"/>
                    <a:pt x="245" y="4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78"/>
            <p:cNvSpPr>
              <a:spLocks noEditPoints="1"/>
            </p:cNvSpPr>
            <p:nvPr/>
          </p:nvSpPr>
          <p:spPr bwMode="auto">
            <a:xfrm>
              <a:off x="3925696" y="3877192"/>
              <a:ext cx="1108521" cy="1106474"/>
            </a:xfrm>
            <a:custGeom>
              <a:avLst/>
              <a:gdLst>
                <a:gd name="T0" fmla="*/ 695 w 994"/>
                <a:gd name="T1" fmla="*/ 993 h 993"/>
                <a:gd name="T2" fmla="*/ 298 w 994"/>
                <a:gd name="T3" fmla="*/ 993 h 993"/>
                <a:gd name="T4" fmla="*/ 0 w 994"/>
                <a:gd name="T5" fmla="*/ 695 h 993"/>
                <a:gd name="T6" fmla="*/ 0 w 994"/>
                <a:gd name="T7" fmla="*/ 298 h 993"/>
                <a:gd name="T8" fmla="*/ 298 w 994"/>
                <a:gd name="T9" fmla="*/ 0 h 993"/>
                <a:gd name="T10" fmla="*/ 695 w 994"/>
                <a:gd name="T11" fmla="*/ 0 h 993"/>
                <a:gd name="T12" fmla="*/ 994 w 994"/>
                <a:gd name="T13" fmla="*/ 298 h 993"/>
                <a:gd name="T14" fmla="*/ 994 w 994"/>
                <a:gd name="T15" fmla="*/ 695 h 993"/>
                <a:gd name="T16" fmla="*/ 695 w 994"/>
                <a:gd name="T17" fmla="*/ 993 h 993"/>
                <a:gd name="T18" fmla="*/ 298 w 994"/>
                <a:gd name="T19" fmla="*/ 93 h 993"/>
                <a:gd name="T20" fmla="*/ 93 w 994"/>
                <a:gd name="T21" fmla="*/ 298 h 993"/>
                <a:gd name="T22" fmla="*/ 93 w 994"/>
                <a:gd name="T23" fmla="*/ 695 h 993"/>
                <a:gd name="T24" fmla="*/ 298 w 994"/>
                <a:gd name="T25" fmla="*/ 900 h 993"/>
                <a:gd name="T26" fmla="*/ 695 w 994"/>
                <a:gd name="T27" fmla="*/ 900 h 993"/>
                <a:gd name="T28" fmla="*/ 900 w 994"/>
                <a:gd name="T29" fmla="*/ 695 h 993"/>
                <a:gd name="T30" fmla="*/ 900 w 994"/>
                <a:gd name="T31" fmla="*/ 298 h 993"/>
                <a:gd name="T32" fmla="*/ 695 w 994"/>
                <a:gd name="T33" fmla="*/ 93 h 993"/>
                <a:gd name="T34" fmla="*/ 298 w 994"/>
                <a:gd name="T35" fmla="*/ 93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4" h="993">
                  <a:moveTo>
                    <a:pt x="695" y="993"/>
                  </a:moveTo>
                  <a:cubicBezTo>
                    <a:pt x="298" y="993"/>
                    <a:pt x="298" y="993"/>
                    <a:pt x="298" y="993"/>
                  </a:cubicBezTo>
                  <a:cubicBezTo>
                    <a:pt x="134" y="993"/>
                    <a:pt x="0" y="859"/>
                    <a:pt x="0" y="695"/>
                  </a:cubicBezTo>
                  <a:cubicBezTo>
                    <a:pt x="0" y="298"/>
                    <a:pt x="0" y="298"/>
                    <a:pt x="0" y="298"/>
                  </a:cubicBezTo>
                  <a:cubicBezTo>
                    <a:pt x="0" y="133"/>
                    <a:pt x="134" y="0"/>
                    <a:pt x="298" y="0"/>
                  </a:cubicBezTo>
                  <a:cubicBezTo>
                    <a:pt x="695" y="0"/>
                    <a:pt x="695" y="0"/>
                    <a:pt x="695" y="0"/>
                  </a:cubicBezTo>
                  <a:cubicBezTo>
                    <a:pt x="860" y="0"/>
                    <a:pt x="994" y="133"/>
                    <a:pt x="994" y="298"/>
                  </a:cubicBezTo>
                  <a:cubicBezTo>
                    <a:pt x="994" y="695"/>
                    <a:pt x="994" y="695"/>
                    <a:pt x="994" y="695"/>
                  </a:cubicBezTo>
                  <a:cubicBezTo>
                    <a:pt x="994" y="859"/>
                    <a:pt x="860" y="993"/>
                    <a:pt x="695" y="993"/>
                  </a:cubicBezTo>
                  <a:close/>
                  <a:moveTo>
                    <a:pt x="298" y="93"/>
                  </a:moveTo>
                  <a:cubicBezTo>
                    <a:pt x="185" y="93"/>
                    <a:pt x="93" y="185"/>
                    <a:pt x="93" y="298"/>
                  </a:cubicBezTo>
                  <a:cubicBezTo>
                    <a:pt x="93" y="695"/>
                    <a:pt x="93" y="695"/>
                    <a:pt x="93" y="695"/>
                  </a:cubicBezTo>
                  <a:cubicBezTo>
                    <a:pt x="93" y="808"/>
                    <a:pt x="185" y="900"/>
                    <a:pt x="298" y="900"/>
                  </a:cubicBezTo>
                  <a:cubicBezTo>
                    <a:pt x="695" y="900"/>
                    <a:pt x="695" y="900"/>
                    <a:pt x="695" y="900"/>
                  </a:cubicBezTo>
                  <a:cubicBezTo>
                    <a:pt x="808" y="900"/>
                    <a:pt x="900" y="808"/>
                    <a:pt x="900" y="695"/>
                  </a:cubicBezTo>
                  <a:cubicBezTo>
                    <a:pt x="900" y="298"/>
                    <a:pt x="900" y="298"/>
                    <a:pt x="900" y="298"/>
                  </a:cubicBezTo>
                  <a:cubicBezTo>
                    <a:pt x="900" y="185"/>
                    <a:pt x="808" y="93"/>
                    <a:pt x="695" y="93"/>
                  </a:cubicBezTo>
                  <a:lnTo>
                    <a:pt x="298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79"/>
            <p:cNvSpPr>
              <a:spLocks/>
            </p:cNvSpPr>
            <p:nvPr/>
          </p:nvSpPr>
          <p:spPr bwMode="auto">
            <a:xfrm>
              <a:off x="790574" y="3485387"/>
              <a:ext cx="1889401" cy="1878479"/>
            </a:xfrm>
            <a:custGeom>
              <a:avLst/>
              <a:gdLst>
                <a:gd name="T0" fmla="*/ 1695 w 1695"/>
                <a:gd name="T1" fmla="*/ 848 h 1685"/>
                <a:gd name="T2" fmla="*/ 848 w 1695"/>
                <a:gd name="T3" fmla="*/ 0 h 1685"/>
                <a:gd name="T4" fmla="*/ 0 w 1695"/>
                <a:gd name="T5" fmla="*/ 848 h 1685"/>
                <a:gd name="T6" fmla="*/ 715 w 1695"/>
                <a:gd name="T7" fmla="*/ 1685 h 1685"/>
                <a:gd name="T8" fmla="*/ 715 w 1695"/>
                <a:gd name="T9" fmla="*/ 1093 h 1685"/>
                <a:gd name="T10" fmla="*/ 500 w 1695"/>
                <a:gd name="T11" fmla="*/ 1093 h 1685"/>
                <a:gd name="T12" fmla="*/ 500 w 1695"/>
                <a:gd name="T13" fmla="*/ 848 h 1685"/>
                <a:gd name="T14" fmla="*/ 715 w 1695"/>
                <a:gd name="T15" fmla="*/ 848 h 1685"/>
                <a:gd name="T16" fmla="*/ 715 w 1695"/>
                <a:gd name="T17" fmla="*/ 661 h 1685"/>
                <a:gd name="T18" fmla="*/ 1035 w 1695"/>
                <a:gd name="T19" fmla="*/ 331 h 1685"/>
                <a:gd name="T20" fmla="*/ 1225 w 1695"/>
                <a:gd name="T21" fmla="*/ 348 h 1685"/>
                <a:gd name="T22" fmla="*/ 1225 w 1695"/>
                <a:gd name="T23" fmla="*/ 556 h 1685"/>
                <a:gd name="T24" fmla="*/ 1118 w 1695"/>
                <a:gd name="T25" fmla="*/ 556 h 1685"/>
                <a:gd name="T26" fmla="*/ 980 w 1695"/>
                <a:gd name="T27" fmla="*/ 689 h 1685"/>
                <a:gd name="T28" fmla="*/ 980 w 1695"/>
                <a:gd name="T29" fmla="*/ 848 h 1685"/>
                <a:gd name="T30" fmla="*/ 1215 w 1695"/>
                <a:gd name="T31" fmla="*/ 848 h 1685"/>
                <a:gd name="T32" fmla="*/ 1178 w 1695"/>
                <a:gd name="T33" fmla="*/ 1093 h 1685"/>
                <a:gd name="T34" fmla="*/ 980 w 1695"/>
                <a:gd name="T35" fmla="*/ 1093 h 1685"/>
                <a:gd name="T36" fmla="*/ 980 w 1695"/>
                <a:gd name="T37" fmla="*/ 1685 h 1685"/>
                <a:gd name="T38" fmla="*/ 1695 w 1695"/>
                <a:gd name="T39" fmla="*/ 848 h 1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95" h="1685">
                  <a:moveTo>
                    <a:pt x="1695" y="848"/>
                  </a:moveTo>
                  <a:cubicBezTo>
                    <a:pt x="1695" y="379"/>
                    <a:pt x="1316" y="0"/>
                    <a:pt x="848" y="0"/>
                  </a:cubicBezTo>
                  <a:cubicBezTo>
                    <a:pt x="379" y="0"/>
                    <a:pt x="0" y="379"/>
                    <a:pt x="0" y="848"/>
                  </a:cubicBezTo>
                  <a:cubicBezTo>
                    <a:pt x="0" y="1271"/>
                    <a:pt x="310" y="1621"/>
                    <a:pt x="715" y="1685"/>
                  </a:cubicBezTo>
                  <a:cubicBezTo>
                    <a:pt x="715" y="1093"/>
                    <a:pt x="715" y="1093"/>
                    <a:pt x="715" y="1093"/>
                  </a:cubicBezTo>
                  <a:cubicBezTo>
                    <a:pt x="500" y="1093"/>
                    <a:pt x="500" y="1093"/>
                    <a:pt x="500" y="1093"/>
                  </a:cubicBezTo>
                  <a:cubicBezTo>
                    <a:pt x="500" y="848"/>
                    <a:pt x="500" y="848"/>
                    <a:pt x="500" y="848"/>
                  </a:cubicBezTo>
                  <a:cubicBezTo>
                    <a:pt x="715" y="848"/>
                    <a:pt x="715" y="848"/>
                    <a:pt x="715" y="848"/>
                  </a:cubicBezTo>
                  <a:cubicBezTo>
                    <a:pt x="715" y="661"/>
                    <a:pt x="715" y="661"/>
                    <a:pt x="715" y="661"/>
                  </a:cubicBezTo>
                  <a:cubicBezTo>
                    <a:pt x="715" y="448"/>
                    <a:pt x="842" y="331"/>
                    <a:pt x="1035" y="331"/>
                  </a:cubicBezTo>
                  <a:cubicBezTo>
                    <a:pt x="1128" y="331"/>
                    <a:pt x="1225" y="348"/>
                    <a:pt x="1225" y="348"/>
                  </a:cubicBezTo>
                  <a:cubicBezTo>
                    <a:pt x="1225" y="556"/>
                    <a:pt x="1225" y="556"/>
                    <a:pt x="1225" y="556"/>
                  </a:cubicBezTo>
                  <a:cubicBezTo>
                    <a:pt x="1118" y="556"/>
                    <a:pt x="1118" y="556"/>
                    <a:pt x="1118" y="556"/>
                  </a:cubicBezTo>
                  <a:cubicBezTo>
                    <a:pt x="1013" y="556"/>
                    <a:pt x="980" y="621"/>
                    <a:pt x="980" y="689"/>
                  </a:cubicBezTo>
                  <a:cubicBezTo>
                    <a:pt x="980" y="848"/>
                    <a:pt x="980" y="848"/>
                    <a:pt x="980" y="848"/>
                  </a:cubicBezTo>
                  <a:cubicBezTo>
                    <a:pt x="1215" y="848"/>
                    <a:pt x="1215" y="848"/>
                    <a:pt x="1215" y="848"/>
                  </a:cubicBezTo>
                  <a:cubicBezTo>
                    <a:pt x="1178" y="1093"/>
                    <a:pt x="1178" y="1093"/>
                    <a:pt x="1178" y="1093"/>
                  </a:cubicBezTo>
                  <a:cubicBezTo>
                    <a:pt x="980" y="1093"/>
                    <a:pt x="980" y="1093"/>
                    <a:pt x="980" y="1093"/>
                  </a:cubicBezTo>
                  <a:cubicBezTo>
                    <a:pt x="980" y="1685"/>
                    <a:pt x="980" y="1685"/>
                    <a:pt x="980" y="1685"/>
                  </a:cubicBezTo>
                  <a:cubicBezTo>
                    <a:pt x="1385" y="1621"/>
                    <a:pt x="1695" y="1271"/>
                    <a:pt x="1695" y="848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80"/>
            <p:cNvSpPr>
              <a:spLocks/>
            </p:cNvSpPr>
            <p:nvPr/>
          </p:nvSpPr>
          <p:spPr bwMode="auto">
            <a:xfrm>
              <a:off x="1347565" y="3854667"/>
              <a:ext cx="808183" cy="1520804"/>
            </a:xfrm>
            <a:custGeom>
              <a:avLst/>
              <a:gdLst>
                <a:gd name="T0" fmla="*/ 678 w 725"/>
                <a:gd name="T1" fmla="*/ 762 h 1364"/>
                <a:gd name="T2" fmla="*/ 715 w 725"/>
                <a:gd name="T3" fmla="*/ 517 h 1364"/>
                <a:gd name="T4" fmla="*/ 480 w 725"/>
                <a:gd name="T5" fmla="*/ 517 h 1364"/>
                <a:gd name="T6" fmla="*/ 480 w 725"/>
                <a:gd name="T7" fmla="*/ 358 h 1364"/>
                <a:gd name="T8" fmla="*/ 618 w 725"/>
                <a:gd name="T9" fmla="*/ 225 h 1364"/>
                <a:gd name="T10" fmla="*/ 725 w 725"/>
                <a:gd name="T11" fmla="*/ 225 h 1364"/>
                <a:gd name="T12" fmla="*/ 725 w 725"/>
                <a:gd name="T13" fmla="*/ 17 h 1364"/>
                <a:gd name="T14" fmla="*/ 535 w 725"/>
                <a:gd name="T15" fmla="*/ 0 h 1364"/>
                <a:gd name="T16" fmla="*/ 215 w 725"/>
                <a:gd name="T17" fmla="*/ 330 h 1364"/>
                <a:gd name="T18" fmla="*/ 215 w 725"/>
                <a:gd name="T19" fmla="*/ 517 h 1364"/>
                <a:gd name="T20" fmla="*/ 0 w 725"/>
                <a:gd name="T21" fmla="*/ 517 h 1364"/>
                <a:gd name="T22" fmla="*/ 0 w 725"/>
                <a:gd name="T23" fmla="*/ 762 h 1364"/>
                <a:gd name="T24" fmla="*/ 215 w 725"/>
                <a:gd name="T25" fmla="*/ 762 h 1364"/>
                <a:gd name="T26" fmla="*/ 215 w 725"/>
                <a:gd name="T27" fmla="*/ 1354 h 1364"/>
                <a:gd name="T28" fmla="*/ 348 w 725"/>
                <a:gd name="T29" fmla="*/ 1364 h 1364"/>
                <a:gd name="T30" fmla="*/ 480 w 725"/>
                <a:gd name="T31" fmla="*/ 1354 h 1364"/>
                <a:gd name="T32" fmla="*/ 480 w 725"/>
                <a:gd name="T33" fmla="*/ 762 h 1364"/>
                <a:gd name="T34" fmla="*/ 678 w 725"/>
                <a:gd name="T35" fmla="*/ 762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25" h="1364">
                  <a:moveTo>
                    <a:pt x="678" y="762"/>
                  </a:moveTo>
                  <a:cubicBezTo>
                    <a:pt x="715" y="517"/>
                    <a:pt x="715" y="517"/>
                    <a:pt x="715" y="517"/>
                  </a:cubicBezTo>
                  <a:cubicBezTo>
                    <a:pt x="480" y="517"/>
                    <a:pt x="480" y="517"/>
                    <a:pt x="480" y="517"/>
                  </a:cubicBezTo>
                  <a:cubicBezTo>
                    <a:pt x="480" y="358"/>
                    <a:pt x="480" y="358"/>
                    <a:pt x="480" y="358"/>
                  </a:cubicBezTo>
                  <a:cubicBezTo>
                    <a:pt x="480" y="290"/>
                    <a:pt x="513" y="225"/>
                    <a:pt x="618" y="225"/>
                  </a:cubicBezTo>
                  <a:cubicBezTo>
                    <a:pt x="725" y="225"/>
                    <a:pt x="725" y="225"/>
                    <a:pt x="725" y="225"/>
                  </a:cubicBezTo>
                  <a:cubicBezTo>
                    <a:pt x="725" y="17"/>
                    <a:pt x="725" y="17"/>
                    <a:pt x="725" y="17"/>
                  </a:cubicBezTo>
                  <a:cubicBezTo>
                    <a:pt x="725" y="17"/>
                    <a:pt x="628" y="0"/>
                    <a:pt x="535" y="0"/>
                  </a:cubicBezTo>
                  <a:cubicBezTo>
                    <a:pt x="342" y="0"/>
                    <a:pt x="215" y="117"/>
                    <a:pt x="215" y="330"/>
                  </a:cubicBezTo>
                  <a:cubicBezTo>
                    <a:pt x="215" y="517"/>
                    <a:pt x="215" y="517"/>
                    <a:pt x="215" y="517"/>
                  </a:cubicBezTo>
                  <a:cubicBezTo>
                    <a:pt x="0" y="517"/>
                    <a:pt x="0" y="517"/>
                    <a:pt x="0" y="517"/>
                  </a:cubicBezTo>
                  <a:cubicBezTo>
                    <a:pt x="0" y="762"/>
                    <a:pt x="0" y="762"/>
                    <a:pt x="0" y="762"/>
                  </a:cubicBezTo>
                  <a:cubicBezTo>
                    <a:pt x="215" y="762"/>
                    <a:pt x="215" y="762"/>
                    <a:pt x="215" y="762"/>
                  </a:cubicBezTo>
                  <a:cubicBezTo>
                    <a:pt x="215" y="1354"/>
                    <a:pt x="215" y="1354"/>
                    <a:pt x="215" y="1354"/>
                  </a:cubicBezTo>
                  <a:cubicBezTo>
                    <a:pt x="258" y="1361"/>
                    <a:pt x="302" y="1364"/>
                    <a:pt x="348" y="1364"/>
                  </a:cubicBezTo>
                  <a:cubicBezTo>
                    <a:pt x="393" y="1364"/>
                    <a:pt x="437" y="1361"/>
                    <a:pt x="480" y="1354"/>
                  </a:cubicBezTo>
                  <a:cubicBezTo>
                    <a:pt x="480" y="762"/>
                    <a:pt x="480" y="762"/>
                    <a:pt x="480" y="762"/>
                  </a:cubicBezTo>
                  <a:lnTo>
                    <a:pt x="678" y="7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Oval 81"/>
            <p:cNvSpPr>
              <a:spLocks noChangeArrowheads="1"/>
            </p:cNvSpPr>
            <p:nvPr/>
          </p:nvSpPr>
          <p:spPr bwMode="auto">
            <a:xfrm>
              <a:off x="790574" y="8979530"/>
              <a:ext cx="1889401" cy="1890083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82"/>
            <p:cNvSpPr>
              <a:spLocks noEditPoints="1"/>
            </p:cNvSpPr>
            <p:nvPr/>
          </p:nvSpPr>
          <p:spPr bwMode="auto">
            <a:xfrm>
              <a:off x="1324357" y="9456658"/>
              <a:ext cx="211602" cy="879172"/>
            </a:xfrm>
            <a:custGeom>
              <a:avLst/>
              <a:gdLst>
                <a:gd name="T0" fmla="*/ 13 w 190"/>
                <a:gd name="T1" fmla="*/ 262 h 789"/>
                <a:gd name="T2" fmla="*/ 177 w 190"/>
                <a:gd name="T3" fmla="*/ 262 h 789"/>
                <a:gd name="T4" fmla="*/ 177 w 190"/>
                <a:gd name="T5" fmla="*/ 789 h 789"/>
                <a:gd name="T6" fmla="*/ 13 w 190"/>
                <a:gd name="T7" fmla="*/ 789 h 789"/>
                <a:gd name="T8" fmla="*/ 13 w 190"/>
                <a:gd name="T9" fmla="*/ 262 h 789"/>
                <a:gd name="T10" fmla="*/ 95 w 190"/>
                <a:gd name="T11" fmla="*/ 0 h 789"/>
                <a:gd name="T12" fmla="*/ 190 w 190"/>
                <a:gd name="T13" fmla="*/ 95 h 789"/>
                <a:gd name="T14" fmla="*/ 95 w 190"/>
                <a:gd name="T15" fmla="*/ 190 h 789"/>
                <a:gd name="T16" fmla="*/ 0 w 190"/>
                <a:gd name="T17" fmla="*/ 95 h 789"/>
                <a:gd name="T18" fmla="*/ 95 w 190"/>
                <a:gd name="T19" fmla="*/ 0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789">
                  <a:moveTo>
                    <a:pt x="13" y="262"/>
                  </a:moveTo>
                  <a:cubicBezTo>
                    <a:pt x="177" y="262"/>
                    <a:pt x="177" y="262"/>
                    <a:pt x="177" y="262"/>
                  </a:cubicBezTo>
                  <a:cubicBezTo>
                    <a:pt x="177" y="789"/>
                    <a:pt x="177" y="789"/>
                    <a:pt x="177" y="789"/>
                  </a:cubicBezTo>
                  <a:cubicBezTo>
                    <a:pt x="13" y="789"/>
                    <a:pt x="13" y="789"/>
                    <a:pt x="13" y="789"/>
                  </a:cubicBezTo>
                  <a:lnTo>
                    <a:pt x="13" y="262"/>
                  </a:lnTo>
                  <a:close/>
                  <a:moveTo>
                    <a:pt x="95" y="0"/>
                  </a:moveTo>
                  <a:cubicBezTo>
                    <a:pt x="148" y="0"/>
                    <a:pt x="190" y="43"/>
                    <a:pt x="190" y="95"/>
                  </a:cubicBezTo>
                  <a:cubicBezTo>
                    <a:pt x="190" y="147"/>
                    <a:pt x="148" y="190"/>
                    <a:pt x="95" y="190"/>
                  </a:cubicBezTo>
                  <a:cubicBezTo>
                    <a:pt x="43" y="190"/>
                    <a:pt x="0" y="147"/>
                    <a:pt x="0" y="95"/>
                  </a:cubicBezTo>
                  <a:cubicBezTo>
                    <a:pt x="0" y="43"/>
                    <a:pt x="43" y="0"/>
                    <a:pt x="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83"/>
            <p:cNvSpPr>
              <a:spLocks/>
            </p:cNvSpPr>
            <p:nvPr/>
          </p:nvSpPr>
          <p:spPr bwMode="auto">
            <a:xfrm>
              <a:off x="1636299" y="9733788"/>
              <a:ext cx="569278" cy="602042"/>
            </a:xfrm>
            <a:custGeom>
              <a:avLst/>
              <a:gdLst>
                <a:gd name="T0" fmla="*/ 0 w 511"/>
                <a:gd name="T1" fmla="*/ 13 h 540"/>
                <a:gd name="T2" fmla="*/ 157 w 511"/>
                <a:gd name="T3" fmla="*/ 13 h 540"/>
                <a:gd name="T4" fmla="*/ 157 w 511"/>
                <a:gd name="T5" fmla="*/ 85 h 540"/>
                <a:gd name="T6" fmla="*/ 159 w 511"/>
                <a:gd name="T7" fmla="*/ 85 h 540"/>
                <a:gd name="T8" fmla="*/ 315 w 511"/>
                <a:gd name="T9" fmla="*/ 0 h 540"/>
                <a:gd name="T10" fmla="*/ 511 w 511"/>
                <a:gd name="T11" fmla="*/ 251 h 540"/>
                <a:gd name="T12" fmla="*/ 511 w 511"/>
                <a:gd name="T13" fmla="*/ 540 h 540"/>
                <a:gd name="T14" fmla="*/ 348 w 511"/>
                <a:gd name="T15" fmla="*/ 540 h 540"/>
                <a:gd name="T16" fmla="*/ 348 w 511"/>
                <a:gd name="T17" fmla="*/ 284 h 540"/>
                <a:gd name="T18" fmla="*/ 262 w 511"/>
                <a:gd name="T19" fmla="*/ 144 h 540"/>
                <a:gd name="T20" fmla="*/ 164 w 511"/>
                <a:gd name="T21" fmla="*/ 280 h 540"/>
                <a:gd name="T22" fmla="*/ 164 w 511"/>
                <a:gd name="T23" fmla="*/ 540 h 540"/>
                <a:gd name="T24" fmla="*/ 0 w 511"/>
                <a:gd name="T25" fmla="*/ 540 h 540"/>
                <a:gd name="T26" fmla="*/ 0 w 511"/>
                <a:gd name="T27" fmla="*/ 13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1" h="540">
                  <a:moveTo>
                    <a:pt x="0" y="13"/>
                  </a:moveTo>
                  <a:cubicBezTo>
                    <a:pt x="157" y="13"/>
                    <a:pt x="157" y="13"/>
                    <a:pt x="157" y="13"/>
                  </a:cubicBezTo>
                  <a:cubicBezTo>
                    <a:pt x="157" y="85"/>
                    <a:pt x="157" y="85"/>
                    <a:pt x="157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81" y="44"/>
                    <a:pt x="235" y="0"/>
                    <a:pt x="315" y="0"/>
                  </a:cubicBezTo>
                  <a:cubicBezTo>
                    <a:pt x="481" y="0"/>
                    <a:pt x="511" y="109"/>
                    <a:pt x="511" y="251"/>
                  </a:cubicBezTo>
                  <a:cubicBezTo>
                    <a:pt x="511" y="540"/>
                    <a:pt x="511" y="540"/>
                    <a:pt x="511" y="540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48" y="284"/>
                    <a:pt x="348" y="284"/>
                    <a:pt x="348" y="284"/>
                  </a:cubicBezTo>
                  <a:cubicBezTo>
                    <a:pt x="348" y="223"/>
                    <a:pt x="346" y="144"/>
                    <a:pt x="262" y="144"/>
                  </a:cubicBezTo>
                  <a:cubicBezTo>
                    <a:pt x="177" y="144"/>
                    <a:pt x="164" y="211"/>
                    <a:pt x="164" y="280"/>
                  </a:cubicBezTo>
                  <a:cubicBezTo>
                    <a:pt x="164" y="540"/>
                    <a:pt x="164" y="540"/>
                    <a:pt x="164" y="540"/>
                  </a:cubicBezTo>
                  <a:cubicBezTo>
                    <a:pt x="0" y="540"/>
                    <a:pt x="0" y="540"/>
                    <a:pt x="0" y="540"/>
                  </a:cubicBezTo>
                  <a:lnTo>
                    <a:pt x="0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Oval 84"/>
            <p:cNvSpPr>
              <a:spLocks noChangeArrowheads="1"/>
            </p:cNvSpPr>
            <p:nvPr/>
          </p:nvSpPr>
          <p:spPr bwMode="auto">
            <a:xfrm>
              <a:off x="9024621" y="3486752"/>
              <a:ext cx="1890083" cy="1889401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85"/>
            <p:cNvSpPr>
              <a:spLocks/>
            </p:cNvSpPr>
            <p:nvPr/>
          </p:nvSpPr>
          <p:spPr bwMode="auto">
            <a:xfrm>
              <a:off x="9447825" y="3844428"/>
              <a:ext cx="1012277" cy="1182923"/>
            </a:xfrm>
            <a:custGeom>
              <a:avLst/>
              <a:gdLst>
                <a:gd name="T0" fmla="*/ 908 w 908"/>
                <a:gd name="T1" fmla="*/ 429 h 1061"/>
                <a:gd name="T2" fmla="*/ 882 w 908"/>
                <a:gd name="T3" fmla="*/ 430 h 1061"/>
                <a:gd name="T4" fmla="*/ 645 w 908"/>
                <a:gd name="T5" fmla="*/ 302 h 1061"/>
                <a:gd name="T6" fmla="*/ 645 w 908"/>
                <a:gd name="T7" fmla="*/ 738 h 1061"/>
                <a:gd name="T8" fmla="*/ 323 w 908"/>
                <a:gd name="T9" fmla="*/ 1061 h 1061"/>
                <a:gd name="T10" fmla="*/ 0 w 908"/>
                <a:gd name="T11" fmla="*/ 738 h 1061"/>
                <a:gd name="T12" fmla="*/ 323 w 908"/>
                <a:gd name="T13" fmla="*/ 416 h 1061"/>
                <a:gd name="T14" fmla="*/ 323 w 908"/>
                <a:gd name="T15" fmla="*/ 416 h 1061"/>
                <a:gd name="T16" fmla="*/ 343 w 908"/>
                <a:gd name="T17" fmla="*/ 417 h 1061"/>
                <a:gd name="T18" fmla="*/ 343 w 908"/>
                <a:gd name="T19" fmla="*/ 576 h 1061"/>
                <a:gd name="T20" fmla="*/ 323 w 908"/>
                <a:gd name="T21" fmla="*/ 574 h 1061"/>
                <a:gd name="T22" fmla="*/ 158 w 908"/>
                <a:gd name="T23" fmla="*/ 738 h 1061"/>
                <a:gd name="T24" fmla="*/ 323 w 908"/>
                <a:gd name="T25" fmla="*/ 903 h 1061"/>
                <a:gd name="T26" fmla="*/ 494 w 908"/>
                <a:gd name="T27" fmla="*/ 740 h 1061"/>
                <a:gd name="T28" fmla="*/ 496 w 908"/>
                <a:gd name="T29" fmla="*/ 0 h 1061"/>
                <a:gd name="T30" fmla="*/ 647 w 908"/>
                <a:gd name="T31" fmla="*/ 0 h 1061"/>
                <a:gd name="T32" fmla="*/ 908 w 908"/>
                <a:gd name="T33" fmla="*/ 252 h 1061"/>
                <a:gd name="T34" fmla="*/ 908 w 908"/>
                <a:gd name="T35" fmla="*/ 429 h 1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8" h="1061">
                  <a:moveTo>
                    <a:pt x="908" y="429"/>
                  </a:moveTo>
                  <a:cubicBezTo>
                    <a:pt x="900" y="430"/>
                    <a:pt x="891" y="430"/>
                    <a:pt x="882" y="430"/>
                  </a:cubicBezTo>
                  <a:cubicBezTo>
                    <a:pt x="787" y="430"/>
                    <a:pt x="697" y="382"/>
                    <a:pt x="645" y="302"/>
                  </a:cubicBezTo>
                  <a:cubicBezTo>
                    <a:pt x="645" y="738"/>
                    <a:pt x="645" y="738"/>
                    <a:pt x="645" y="738"/>
                  </a:cubicBezTo>
                  <a:cubicBezTo>
                    <a:pt x="645" y="916"/>
                    <a:pt x="501" y="1061"/>
                    <a:pt x="323" y="1061"/>
                  </a:cubicBezTo>
                  <a:cubicBezTo>
                    <a:pt x="145" y="1061"/>
                    <a:pt x="0" y="916"/>
                    <a:pt x="0" y="738"/>
                  </a:cubicBezTo>
                  <a:cubicBezTo>
                    <a:pt x="0" y="560"/>
                    <a:pt x="145" y="416"/>
                    <a:pt x="323" y="416"/>
                  </a:cubicBezTo>
                  <a:cubicBezTo>
                    <a:pt x="323" y="416"/>
                    <a:pt x="323" y="416"/>
                    <a:pt x="323" y="416"/>
                  </a:cubicBezTo>
                  <a:cubicBezTo>
                    <a:pt x="329" y="416"/>
                    <a:pt x="336" y="417"/>
                    <a:pt x="343" y="417"/>
                  </a:cubicBezTo>
                  <a:cubicBezTo>
                    <a:pt x="343" y="576"/>
                    <a:pt x="343" y="576"/>
                    <a:pt x="343" y="576"/>
                  </a:cubicBezTo>
                  <a:cubicBezTo>
                    <a:pt x="336" y="575"/>
                    <a:pt x="330" y="574"/>
                    <a:pt x="323" y="574"/>
                  </a:cubicBezTo>
                  <a:cubicBezTo>
                    <a:pt x="232" y="574"/>
                    <a:pt x="158" y="648"/>
                    <a:pt x="158" y="738"/>
                  </a:cubicBezTo>
                  <a:cubicBezTo>
                    <a:pt x="158" y="829"/>
                    <a:pt x="232" y="903"/>
                    <a:pt x="323" y="903"/>
                  </a:cubicBezTo>
                  <a:cubicBezTo>
                    <a:pt x="414" y="903"/>
                    <a:pt x="494" y="831"/>
                    <a:pt x="494" y="740"/>
                  </a:cubicBezTo>
                  <a:cubicBezTo>
                    <a:pt x="496" y="0"/>
                    <a:pt x="496" y="0"/>
                    <a:pt x="496" y="0"/>
                  </a:cubicBezTo>
                  <a:cubicBezTo>
                    <a:pt x="647" y="0"/>
                    <a:pt x="647" y="0"/>
                    <a:pt x="647" y="0"/>
                  </a:cubicBezTo>
                  <a:cubicBezTo>
                    <a:pt x="662" y="136"/>
                    <a:pt x="772" y="242"/>
                    <a:pt x="908" y="252"/>
                  </a:cubicBezTo>
                  <a:cubicBezTo>
                    <a:pt x="908" y="429"/>
                    <a:pt x="908" y="429"/>
                    <a:pt x="908" y="4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Oval 86"/>
            <p:cNvSpPr>
              <a:spLocks noChangeArrowheads="1"/>
            </p:cNvSpPr>
            <p:nvPr/>
          </p:nvSpPr>
          <p:spPr bwMode="auto">
            <a:xfrm>
              <a:off x="3534574" y="8979530"/>
              <a:ext cx="1889401" cy="1890083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87"/>
            <p:cNvSpPr>
              <a:spLocks noEditPoints="1"/>
            </p:cNvSpPr>
            <p:nvPr/>
          </p:nvSpPr>
          <p:spPr bwMode="auto">
            <a:xfrm>
              <a:off x="3948221" y="9393860"/>
              <a:ext cx="1063471" cy="1061423"/>
            </a:xfrm>
            <a:custGeom>
              <a:avLst/>
              <a:gdLst>
                <a:gd name="T0" fmla="*/ 477 w 954"/>
                <a:gd name="T1" fmla="*/ 0 h 952"/>
                <a:gd name="T2" fmla="*/ 0 w 954"/>
                <a:gd name="T3" fmla="*/ 476 h 952"/>
                <a:gd name="T4" fmla="*/ 477 w 954"/>
                <a:gd name="T5" fmla="*/ 952 h 952"/>
                <a:gd name="T6" fmla="*/ 954 w 954"/>
                <a:gd name="T7" fmla="*/ 476 h 952"/>
                <a:gd name="T8" fmla="*/ 477 w 954"/>
                <a:gd name="T9" fmla="*/ 0 h 952"/>
                <a:gd name="T10" fmla="*/ 791 w 954"/>
                <a:gd name="T11" fmla="*/ 224 h 952"/>
                <a:gd name="T12" fmla="*/ 879 w 954"/>
                <a:gd name="T13" fmla="*/ 470 h 952"/>
                <a:gd name="T14" fmla="*/ 693 w 954"/>
                <a:gd name="T15" fmla="*/ 452 h 952"/>
                <a:gd name="T16" fmla="*/ 601 w 954"/>
                <a:gd name="T17" fmla="*/ 457 h 952"/>
                <a:gd name="T18" fmla="*/ 593 w 954"/>
                <a:gd name="T19" fmla="*/ 438 h 952"/>
                <a:gd name="T20" fmla="*/ 567 w 954"/>
                <a:gd name="T21" fmla="*/ 381 h 952"/>
                <a:gd name="T22" fmla="*/ 791 w 954"/>
                <a:gd name="T23" fmla="*/ 224 h 952"/>
                <a:gd name="T24" fmla="*/ 477 w 954"/>
                <a:gd name="T25" fmla="*/ 74 h 952"/>
                <a:gd name="T26" fmla="*/ 742 w 954"/>
                <a:gd name="T27" fmla="*/ 174 h 952"/>
                <a:gd name="T28" fmla="*/ 534 w 954"/>
                <a:gd name="T29" fmla="*/ 317 h 952"/>
                <a:gd name="T30" fmla="*/ 386 w 954"/>
                <a:gd name="T31" fmla="*/ 85 h 952"/>
                <a:gd name="T32" fmla="*/ 477 w 954"/>
                <a:gd name="T33" fmla="*/ 74 h 952"/>
                <a:gd name="T34" fmla="*/ 304 w 954"/>
                <a:gd name="T35" fmla="*/ 113 h 952"/>
                <a:gd name="T36" fmla="*/ 451 w 954"/>
                <a:gd name="T37" fmla="*/ 343 h 952"/>
                <a:gd name="T38" fmla="*/ 87 w 954"/>
                <a:gd name="T39" fmla="*/ 391 h 952"/>
                <a:gd name="T40" fmla="*/ 83 w 954"/>
                <a:gd name="T41" fmla="*/ 391 h 952"/>
                <a:gd name="T42" fmla="*/ 304 w 954"/>
                <a:gd name="T43" fmla="*/ 113 h 952"/>
                <a:gd name="T44" fmla="*/ 74 w 954"/>
                <a:gd name="T45" fmla="*/ 477 h 952"/>
                <a:gd name="T46" fmla="*/ 74 w 954"/>
                <a:gd name="T47" fmla="*/ 467 h 952"/>
                <a:gd name="T48" fmla="*/ 85 w 954"/>
                <a:gd name="T49" fmla="*/ 467 h 952"/>
                <a:gd name="T50" fmla="*/ 487 w 954"/>
                <a:gd name="T51" fmla="*/ 409 h 952"/>
                <a:gd name="T52" fmla="*/ 518 w 954"/>
                <a:gd name="T53" fmla="*/ 474 h 952"/>
                <a:gd name="T54" fmla="*/ 504 w 954"/>
                <a:gd name="T55" fmla="*/ 478 h 952"/>
                <a:gd name="T56" fmla="*/ 175 w 954"/>
                <a:gd name="T57" fmla="*/ 743 h 952"/>
                <a:gd name="T58" fmla="*/ 74 w 954"/>
                <a:gd name="T59" fmla="*/ 477 h 952"/>
                <a:gd name="T60" fmla="*/ 477 w 954"/>
                <a:gd name="T61" fmla="*/ 879 h 952"/>
                <a:gd name="T62" fmla="*/ 231 w 954"/>
                <a:gd name="T63" fmla="*/ 795 h 952"/>
                <a:gd name="T64" fmla="*/ 547 w 954"/>
                <a:gd name="T65" fmla="*/ 545 h 952"/>
                <a:gd name="T66" fmla="*/ 547 w 954"/>
                <a:gd name="T67" fmla="*/ 545 h 952"/>
                <a:gd name="T68" fmla="*/ 632 w 954"/>
                <a:gd name="T69" fmla="*/ 848 h 952"/>
                <a:gd name="T70" fmla="*/ 477 w 954"/>
                <a:gd name="T71" fmla="*/ 879 h 952"/>
                <a:gd name="T72" fmla="*/ 705 w 954"/>
                <a:gd name="T73" fmla="*/ 808 h 952"/>
                <a:gd name="T74" fmla="*/ 628 w 954"/>
                <a:gd name="T75" fmla="*/ 525 h 952"/>
                <a:gd name="T76" fmla="*/ 709 w 954"/>
                <a:gd name="T77" fmla="*/ 519 h 952"/>
                <a:gd name="T78" fmla="*/ 874 w 954"/>
                <a:gd name="T79" fmla="*/ 542 h 952"/>
                <a:gd name="T80" fmla="*/ 705 w 954"/>
                <a:gd name="T81" fmla="*/ 808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54" h="952">
                  <a:moveTo>
                    <a:pt x="477" y="0"/>
                  </a:moveTo>
                  <a:cubicBezTo>
                    <a:pt x="214" y="0"/>
                    <a:pt x="0" y="213"/>
                    <a:pt x="0" y="476"/>
                  </a:cubicBezTo>
                  <a:cubicBezTo>
                    <a:pt x="0" y="739"/>
                    <a:pt x="214" y="952"/>
                    <a:pt x="477" y="952"/>
                  </a:cubicBezTo>
                  <a:cubicBezTo>
                    <a:pt x="740" y="952"/>
                    <a:pt x="954" y="739"/>
                    <a:pt x="954" y="476"/>
                  </a:cubicBezTo>
                  <a:cubicBezTo>
                    <a:pt x="954" y="213"/>
                    <a:pt x="740" y="0"/>
                    <a:pt x="477" y="0"/>
                  </a:cubicBezTo>
                  <a:close/>
                  <a:moveTo>
                    <a:pt x="791" y="224"/>
                  </a:moveTo>
                  <a:cubicBezTo>
                    <a:pt x="845" y="292"/>
                    <a:pt x="878" y="377"/>
                    <a:pt x="879" y="470"/>
                  </a:cubicBezTo>
                  <a:cubicBezTo>
                    <a:pt x="861" y="466"/>
                    <a:pt x="785" y="452"/>
                    <a:pt x="693" y="452"/>
                  </a:cubicBezTo>
                  <a:cubicBezTo>
                    <a:pt x="664" y="452"/>
                    <a:pt x="632" y="453"/>
                    <a:pt x="601" y="457"/>
                  </a:cubicBezTo>
                  <a:cubicBezTo>
                    <a:pt x="599" y="451"/>
                    <a:pt x="596" y="444"/>
                    <a:pt x="593" y="438"/>
                  </a:cubicBezTo>
                  <a:cubicBezTo>
                    <a:pt x="585" y="419"/>
                    <a:pt x="576" y="400"/>
                    <a:pt x="567" y="381"/>
                  </a:cubicBezTo>
                  <a:cubicBezTo>
                    <a:pt x="708" y="323"/>
                    <a:pt x="776" y="243"/>
                    <a:pt x="791" y="224"/>
                  </a:cubicBezTo>
                  <a:close/>
                  <a:moveTo>
                    <a:pt x="477" y="74"/>
                  </a:moveTo>
                  <a:cubicBezTo>
                    <a:pt x="578" y="74"/>
                    <a:pt x="671" y="112"/>
                    <a:pt x="742" y="174"/>
                  </a:cubicBezTo>
                  <a:cubicBezTo>
                    <a:pt x="731" y="189"/>
                    <a:pt x="670" y="266"/>
                    <a:pt x="534" y="317"/>
                  </a:cubicBezTo>
                  <a:cubicBezTo>
                    <a:pt x="471" y="202"/>
                    <a:pt x="402" y="107"/>
                    <a:pt x="386" y="85"/>
                  </a:cubicBezTo>
                  <a:cubicBezTo>
                    <a:pt x="415" y="78"/>
                    <a:pt x="446" y="74"/>
                    <a:pt x="477" y="74"/>
                  </a:cubicBezTo>
                  <a:close/>
                  <a:moveTo>
                    <a:pt x="304" y="113"/>
                  </a:moveTo>
                  <a:cubicBezTo>
                    <a:pt x="318" y="132"/>
                    <a:pt x="387" y="229"/>
                    <a:pt x="451" y="343"/>
                  </a:cubicBezTo>
                  <a:cubicBezTo>
                    <a:pt x="278" y="388"/>
                    <a:pt x="124" y="391"/>
                    <a:pt x="87" y="391"/>
                  </a:cubicBezTo>
                  <a:cubicBezTo>
                    <a:pt x="83" y="391"/>
                    <a:pt x="83" y="391"/>
                    <a:pt x="83" y="391"/>
                  </a:cubicBezTo>
                  <a:cubicBezTo>
                    <a:pt x="110" y="268"/>
                    <a:pt x="193" y="166"/>
                    <a:pt x="304" y="113"/>
                  </a:cubicBezTo>
                  <a:close/>
                  <a:moveTo>
                    <a:pt x="74" y="477"/>
                  </a:moveTo>
                  <a:cubicBezTo>
                    <a:pt x="74" y="473"/>
                    <a:pt x="74" y="470"/>
                    <a:pt x="74" y="467"/>
                  </a:cubicBezTo>
                  <a:cubicBezTo>
                    <a:pt x="76" y="467"/>
                    <a:pt x="80" y="467"/>
                    <a:pt x="85" y="467"/>
                  </a:cubicBezTo>
                  <a:cubicBezTo>
                    <a:pt x="135" y="467"/>
                    <a:pt x="308" y="463"/>
                    <a:pt x="487" y="409"/>
                  </a:cubicBezTo>
                  <a:cubicBezTo>
                    <a:pt x="498" y="431"/>
                    <a:pt x="508" y="452"/>
                    <a:pt x="518" y="474"/>
                  </a:cubicBezTo>
                  <a:cubicBezTo>
                    <a:pt x="513" y="475"/>
                    <a:pt x="509" y="476"/>
                    <a:pt x="504" y="478"/>
                  </a:cubicBezTo>
                  <a:cubicBezTo>
                    <a:pt x="303" y="543"/>
                    <a:pt x="192" y="715"/>
                    <a:pt x="175" y="743"/>
                  </a:cubicBezTo>
                  <a:cubicBezTo>
                    <a:pt x="112" y="672"/>
                    <a:pt x="74" y="579"/>
                    <a:pt x="74" y="477"/>
                  </a:cubicBezTo>
                  <a:close/>
                  <a:moveTo>
                    <a:pt x="477" y="879"/>
                  </a:moveTo>
                  <a:cubicBezTo>
                    <a:pt x="384" y="879"/>
                    <a:pt x="299" y="848"/>
                    <a:pt x="231" y="795"/>
                  </a:cubicBezTo>
                  <a:cubicBezTo>
                    <a:pt x="243" y="773"/>
                    <a:pt x="326" y="622"/>
                    <a:pt x="547" y="545"/>
                  </a:cubicBezTo>
                  <a:cubicBezTo>
                    <a:pt x="547" y="545"/>
                    <a:pt x="547" y="545"/>
                    <a:pt x="547" y="545"/>
                  </a:cubicBezTo>
                  <a:cubicBezTo>
                    <a:pt x="603" y="689"/>
                    <a:pt x="626" y="810"/>
                    <a:pt x="632" y="848"/>
                  </a:cubicBezTo>
                  <a:cubicBezTo>
                    <a:pt x="585" y="868"/>
                    <a:pt x="532" y="879"/>
                    <a:pt x="477" y="879"/>
                  </a:cubicBezTo>
                  <a:close/>
                  <a:moveTo>
                    <a:pt x="705" y="808"/>
                  </a:moveTo>
                  <a:cubicBezTo>
                    <a:pt x="700" y="777"/>
                    <a:pt x="678" y="664"/>
                    <a:pt x="628" y="525"/>
                  </a:cubicBezTo>
                  <a:cubicBezTo>
                    <a:pt x="656" y="521"/>
                    <a:pt x="683" y="519"/>
                    <a:pt x="709" y="519"/>
                  </a:cubicBezTo>
                  <a:cubicBezTo>
                    <a:pt x="793" y="519"/>
                    <a:pt x="859" y="538"/>
                    <a:pt x="874" y="542"/>
                  </a:cubicBezTo>
                  <a:cubicBezTo>
                    <a:pt x="856" y="652"/>
                    <a:pt x="793" y="747"/>
                    <a:pt x="705" y="8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Oval 88"/>
            <p:cNvSpPr>
              <a:spLocks noChangeArrowheads="1"/>
            </p:cNvSpPr>
            <p:nvPr/>
          </p:nvSpPr>
          <p:spPr bwMode="auto">
            <a:xfrm>
              <a:off x="9025303" y="6232800"/>
              <a:ext cx="1889401" cy="1889401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89"/>
            <p:cNvSpPr>
              <a:spLocks noEditPoints="1"/>
            </p:cNvSpPr>
            <p:nvPr/>
          </p:nvSpPr>
          <p:spPr bwMode="auto">
            <a:xfrm>
              <a:off x="9475128" y="6842350"/>
              <a:ext cx="548117" cy="679857"/>
            </a:xfrm>
            <a:custGeom>
              <a:avLst/>
              <a:gdLst>
                <a:gd name="T0" fmla="*/ 492 w 492"/>
                <a:gd name="T1" fmla="*/ 453 h 610"/>
                <a:gd name="T2" fmla="*/ 477 w 492"/>
                <a:gd name="T3" fmla="*/ 521 h 610"/>
                <a:gd name="T4" fmla="*/ 434 w 492"/>
                <a:gd name="T5" fmla="*/ 570 h 610"/>
                <a:gd name="T6" fmla="*/ 371 w 492"/>
                <a:gd name="T7" fmla="*/ 600 h 610"/>
                <a:gd name="T8" fmla="*/ 295 w 492"/>
                <a:gd name="T9" fmla="*/ 610 h 610"/>
                <a:gd name="T10" fmla="*/ 0 w 492"/>
                <a:gd name="T11" fmla="*/ 610 h 610"/>
                <a:gd name="T12" fmla="*/ 0 w 492"/>
                <a:gd name="T13" fmla="*/ 0 h 610"/>
                <a:gd name="T14" fmla="*/ 327 w 492"/>
                <a:gd name="T15" fmla="*/ 0 h 610"/>
                <a:gd name="T16" fmla="*/ 384 w 492"/>
                <a:gd name="T17" fmla="*/ 13 h 610"/>
                <a:gd name="T18" fmla="*/ 428 w 492"/>
                <a:gd name="T19" fmla="*/ 49 h 610"/>
                <a:gd name="T20" fmla="*/ 456 w 492"/>
                <a:gd name="T21" fmla="*/ 99 h 610"/>
                <a:gd name="T22" fmla="*/ 466 w 492"/>
                <a:gd name="T23" fmla="*/ 155 h 610"/>
                <a:gd name="T24" fmla="*/ 444 w 492"/>
                <a:gd name="T25" fmla="*/ 239 h 610"/>
                <a:gd name="T26" fmla="*/ 378 w 492"/>
                <a:gd name="T27" fmla="*/ 297 h 610"/>
                <a:gd name="T28" fmla="*/ 461 w 492"/>
                <a:gd name="T29" fmla="*/ 353 h 610"/>
                <a:gd name="T30" fmla="*/ 492 w 492"/>
                <a:gd name="T31" fmla="*/ 453 h 610"/>
                <a:gd name="T32" fmla="*/ 119 w 492"/>
                <a:gd name="T33" fmla="*/ 101 h 610"/>
                <a:gd name="T34" fmla="*/ 119 w 492"/>
                <a:gd name="T35" fmla="*/ 255 h 610"/>
                <a:gd name="T36" fmla="*/ 277 w 492"/>
                <a:gd name="T37" fmla="*/ 255 h 610"/>
                <a:gd name="T38" fmla="*/ 328 w 492"/>
                <a:gd name="T39" fmla="*/ 234 h 610"/>
                <a:gd name="T40" fmla="*/ 349 w 492"/>
                <a:gd name="T41" fmla="*/ 178 h 610"/>
                <a:gd name="T42" fmla="*/ 330 w 492"/>
                <a:gd name="T43" fmla="*/ 122 h 610"/>
                <a:gd name="T44" fmla="*/ 282 w 492"/>
                <a:gd name="T45" fmla="*/ 101 h 610"/>
                <a:gd name="T46" fmla="*/ 119 w 492"/>
                <a:gd name="T47" fmla="*/ 101 h 610"/>
                <a:gd name="T48" fmla="*/ 372 w 492"/>
                <a:gd name="T49" fmla="*/ 431 h 610"/>
                <a:gd name="T50" fmla="*/ 367 w 492"/>
                <a:gd name="T51" fmla="*/ 399 h 610"/>
                <a:gd name="T52" fmla="*/ 352 w 492"/>
                <a:gd name="T53" fmla="*/ 373 h 610"/>
                <a:gd name="T54" fmla="*/ 329 w 492"/>
                <a:gd name="T55" fmla="*/ 355 h 610"/>
                <a:gd name="T56" fmla="*/ 301 w 492"/>
                <a:gd name="T57" fmla="*/ 349 h 610"/>
                <a:gd name="T58" fmla="*/ 119 w 492"/>
                <a:gd name="T59" fmla="*/ 349 h 610"/>
                <a:gd name="T60" fmla="*/ 119 w 492"/>
                <a:gd name="T61" fmla="*/ 510 h 610"/>
                <a:gd name="T62" fmla="*/ 295 w 492"/>
                <a:gd name="T63" fmla="*/ 510 h 610"/>
                <a:gd name="T64" fmla="*/ 326 w 492"/>
                <a:gd name="T65" fmla="*/ 504 h 610"/>
                <a:gd name="T66" fmla="*/ 350 w 492"/>
                <a:gd name="T67" fmla="*/ 487 h 610"/>
                <a:gd name="T68" fmla="*/ 366 w 492"/>
                <a:gd name="T69" fmla="*/ 462 h 610"/>
                <a:gd name="T70" fmla="*/ 372 w 492"/>
                <a:gd name="T71" fmla="*/ 431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2" h="610">
                  <a:moveTo>
                    <a:pt x="492" y="453"/>
                  </a:moveTo>
                  <a:cubicBezTo>
                    <a:pt x="492" y="479"/>
                    <a:pt x="487" y="501"/>
                    <a:pt x="477" y="521"/>
                  </a:cubicBezTo>
                  <a:cubicBezTo>
                    <a:pt x="466" y="540"/>
                    <a:pt x="452" y="557"/>
                    <a:pt x="434" y="570"/>
                  </a:cubicBezTo>
                  <a:cubicBezTo>
                    <a:pt x="416" y="583"/>
                    <a:pt x="395" y="593"/>
                    <a:pt x="371" y="600"/>
                  </a:cubicBezTo>
                  <a:cubicBezTo>
                    <a:pt x="347" y="607"/>
                    <a:pt x="322" y="610"/>
                    <a:pt x="295" y="610"/>
                  </a:cubicBezTo>
                  <a:cubicBezTo>
                    <a:pt x="0" y="610"/>
                    <a:pt x="0" y="610"/>
                    <a:pt x="0" y="61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7" y="0"/>
                    <a:pt x="327" y="0"/>
                    <a:pt x="327" y="0"/>
                  </a:cubicBezTo>
                  <a:cubicBezTo>
                    <a:pt x="348" y="0"/>
                    <a:pt x="367" y="4"/>
                    <a:pt x="384" y="13"/>
                  </a:cubicBezTo>
                  <a:cubicBezTo>
                    <a:pt x="402" y="23"/>
                    <a:pt x="416" y="34"/>
                    <a:pt x="428" y="49"/>
                  </a:cubicBezTo>
                  <a:cubicBezTo>
                    <a:pt x="440" y="64"/>
                    <a:pt x="450" y="80"/>
                    <a:pt x="456" y="99"/>
                  </a:cubicBezTo>
                  <a:cubicBezTo>
                    <a:pt x="463" y="118"/>
                    <a:pt x="466" y="136"/>
                    <a:pt x="466" y="155"/>
                  </a:cubicBezTo>
                  <a:cubicBezTo>
                    <a:pt x="466" y="185"/>
                    <a:pt x="459" y="213"/>
                    <a:pt x="444" y="239"/>
                  </a:cubicBezTo>
                  <a:cubicBezTo>
                    <a:pt x="429" y="265"/>
                    <a:pt x="407" y="285"/>
                    <a:pt x="378" y="297"/>
                  </a:cubicBezTo>
                  <a:cubicBezTo>
                    <a:pt x="413" y="308"/>
                    <a:pt x="441" y="326"/>
                    <a:pt x="461" y="353"/>
                  </a:cubicBezTo>
                  <a:cubicBezTo>
                    <a:pt x="482" y="379"/>
                    <a:pt x="492" y="413"/>
                    <a:pt x="492" y="453"/>
                  </a:cubicBezTo>
                  <a:close/>
                  <a:moveTo>
                    <a:pt x="119" y="101"/>
                  </a:moveTo>
                  <a:cubicBezTo>
                    <a:pt x="119" y="255"/>
                    <a:pt x="119" y="255"/>
                    <a:pt x="119" y="255"/>
                  </a:cubicBezTo>
                  <a:cubicBezTo>
                    <a:pt x="277" y="255"/>
                    <a:pt x="277" y="255"/>
                    <a:pt x="277" y="255"/>
                  </a:cubicBezTo>
                  <a:cubicBezTo>
                    <a:pt x="297" y="255"/>
                    <a:pt x="314" y="248"/>
                    <a:pt x="328" y="234"/>
                  </a:cubicBezTo>
                  <a:cubicBezTo>
                    <a:pt x="342" y="221"/>
                    <a:pt x="349" y="202"/>
                    <a:pt x="349" y="178"/>
                  </a:cubicBezTo>
                  <a:cubicBezTo>
                    <a:pt x="349" y="154"/>
                    <a:pt x="343" y="136"/>
                    <a:pt x="330" y="122"/>
                  </a:cubicBezTo>
                  <a:cubicBezTo>
                    <a:pt x="317" y="108"/>
                    <a:pt x="301" y="101"/>
                    <a:pt x="282" y="101"/>
                  </a:cubicBezTo>
                  <a:lnTo>
                    <a:pt x="119" y="101"/>
                  </a:lnTo>
                  <a:close/>
                  <a:moveTo>
                    <a:pt x="372" y="431"/>
                  </a:moveTo>
                  <a:cubicBezTo>
                    <a:pt x="372" y="420"/>
                    <a:pt x="371" y="409"/>
                    <a:pt x="367" y="399"/>
                  </a:cubicBezTo>
                  <a:cubicBezTo>
                    <a:pt x="363" y="389"/>
                    <a:pt x="358" y="380"/>
                    <a:pt x="352" y="373"/>
                  </a:cubicBezTo>
                  <a:cubicBezTo>
                    <a:pt x="345" y="366"/>
                    <a:pt x="338" y="360"/>
                    <a:pt x="329" y="355"/>
                  </a:cubicBezTo>
                  <a:cubicBezTo>
                    <a:pt x="321" y="351"/>
                    <a:pt x="311" y="349"/>
                    <a:pt x="301" y="349"/>
                  </a:cubicBezTo>
                  <a:cubicBezTo>
                    <a:pt x="119" y="349"/>
                    <a:pt x="119" y="349"/>
                    <a:pt x="119" y="349"/>
                  </a:cubicBezTo>
                  <a:cubicBezTo>
                    <a:pt x="119" y="510"/>
                    <a:pt x="119" y="510"/>
                    <a:pt x="119" y="510"/>
                  </a:cubicBezTo>
                  <a:cubicBezTo>
                    <a:pt x="295" y="510"/>
                    <a:pt x="295" y="510"/>
                    <a:pt x="295" y="510"/>
                  </a:cubicBezTo>
                  <a:cubicBezTo>
                    <a:pt x="306" y="510"/>
                    <a:pt x="316" y="508"/>
                    <a:pt x="326" y="504"/>
                  </a:cubicBezTo>
                  <a:cubicBezTo>
                    <a:pt x="335" y="500"/>
                    <a:pt x="343" y="494"/>
                    <a:pt x="350" y="487"/>
                  </a:cubicBezTo>
                  <a:cubicBezTo>
                    <a:pt x="357" y="480"/>
                    <a:pt x="362" y="471"/>
                    <a:pt x="366" y="462"/>
                  </a:cubicBezTo>
                  <a:cubicBezTo>
                    <a:pt x="370" y="452"/>
                    <a:pt x="372" y="441"/>
                    <a:pt x="372" y="4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90"/>
            <p:cNvSpPr>
              <a:spLocks noEditPoints="1"/>
            </p:cNvSpPr>
            <p:nvPr/>
          </p:nvSpPr>
          <p:spPr bwMode="auto">
            <a:xfrm>
              <a:off x="10053279" y="7018457"/>
              <a:ext cx="515353" cy="503749"/>
            </a:xfrm>
            <a:custGeom>
              <a:avLst/>
              <a:gdLst>
                <a:gd name="T0" fmla="*/ 230 w 462"/>
                <a:gd name="T1" fmla="*/ 452 h 452"/>
                <a:gd name="T2" fmla="*/ 135 w 462"/>
                <a:gd name="T3" fmla="*/ 434 h 452"/>
                <a:gd name="T4" fmla="*/ 16 w 462"/>
                <a:gd name="T5" fmla="*/ 314 h 452"/>
                <a:gd name="T6" fmla="*/ 0 w 462"/>
                <a:gd name="T7" fmla="*/ 228 h 452"/>
                <a:gd name="T8" fmla="*/ 16 w 462"/>
                <a:gd name="T9" fmla="*/ 140 h 452"/>
                <a:gd name="T10" fmla="*/ 135 w 462"/>
                <a:gd name="T11" fmla="*/ 18 h 452"/>
                <a:gd name="T12" fmla="*/ 231 w 462"/>
                <a:gd name="T13" fmla="*/ 0 h 452"/>
                <a:gd name="T14" fmla="*/ 326 w 462"/>
                <a:gd name="T15" fmla="*/ 18 h 452"/>
                <a:gd name="T16" fmla="*/ 458 w 462"/>
                <a:gd name="T17" fmla="*/ 245 h 452"/>
                <a:gd name="T18" fmla="*/ 456 w 462"/>
                <a:gd name="T19" fmla="*/ 262 h 452"/>
                <a:gd name="T20" fmla="*/ 118 w 462"/>
                <a:gd name="T21" fmla="*/ 262 h 452"/>
                <a:gd name="T22" fmla="*/ 131 w 462"/>
                <a:gd name="T23" fmla="*/ 307 h 452"/>
                <a:gd name="T24" fmla="*/ 157 w 462"/>
                <a:gd name="T25" fmla="*/ 342 h 452"/>
                <a:gd name="T26" fmla="*/ 193 w 462"/>
                <a:gd name="T27" fmla="*/ 363 h 452"/>
                <a:gd name="T28" fmla="*/ 234 w 462"/>
                <a:gd name="T29" fmla="*/ 371 h 452"/>
                <a:gd name="T30" fmla="*/ 297 w 462"/>
                <a:gd name="T31" fmla="*/ 354 h 452"/>
                <a:gd name="T32" fmla="*/ 338 w 462"/>
                <a:gd name="T33" fmla="*/ 312 h 452"/>
                <a:gd name="T34" fmla="*/ 434 w 462"/>
                <a:gd name="T35" fmla="*/ 338 h 452"/>
                <a:gd name="T36" fmla="*/ 356 w 462"/>
                <a:gd name="T37" fmla="*/ 420 h 452"/>
                <a:gd name="T38" fmla="*/ 230 w 462"/>
                <a:gd name="T39" fmla="*/ 452 h 452"/>
                <a:gd name="T40" fmla="*/ 344 w 462"/>
                <a:gd name="T41" fmla="*/ 189 h 452"/>
                <a:gd name="T42" fmla="*/ 307 w 462"/>
                <a:gd name="T43" fmla="*/ 110 h 452"/>
                <a:gd name="T44" fmla="*/ 229 w 462"/>
                <a:gd name="T45" fmla="*/ 81 h 452"/>
                <a:gd name="T46" fmla="*/ 187 w 462"/>
                <a:gd name="T47" fmla="*/ 89 h 452"/>
                <a:gd name="T48" fmla="*/ 153 w 462"/>
                <a:gd name="T49" fmla="*/ 111 h 452"/>
                <a:gd name="T50" fmla="*/ 128 w 462"/>
                <a:gd name="T51" fmla="*/ 145 h 452"/>
                <a:gd name="T52" fmla="*/ 117 w 462"/>
                <a:gd name="T53" fmla="*/ 189 h 452"/>
                <a:gd name="T54" fmla="*/ 344 w 462"/>
                <a:gd name="T55" fmla="*/ 189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62" h="452">
                  <a:moveTo>
                    <a:pt x="230" y="452"/>
                  </a:moveTo>
                  <a:cubicBezTo>
                    <a:pt x="195" y="452"/>
                    <a:pt x="163" y="446"/>
                    <a:pt x="135" y="434"/>
                  </a:cubicBezTo>
                  <a:cubicBezTo>
                    <a:pt x="79" y="411"/>
                    <a:pt x="39" y="370"/>
                    <a:pt x="16" y="314"/>
                  </a:cubicBezTo>
                  <a:cubicBezTo>
                    <a:pt x="6" y="287"/>
                    <a:pt x="0" y="258"/>
                    <a:pt x="0" y="228"/>
                  </a:cubicBezTo>
                  <a:cubicBezTo>
                    <a:pt x="0" y="197"/>
                    <a:pt x="5" y="168"/>
                    <a:pt x="16" y="140"/>
                  </a:cubicBezTo>
                  <a:cubicBezTo>
                    <a:pt x="39" y="83"/>
                    <a:pt x="78" y="42"/>
                    <a:pt x="135" y="18"/>
                  </a:cubicBezTo>
                  <a:cubicBezTo>
                    <a:pt x="163" y="6"/>
                    <a:pt x="195" y="0"/>
                    <a:pt x="231" y="0"/>
                  </a:cubicBezTo>
                  <a:cubicBezTo>
                    <a:pt x="267" y="0"/>
                    <a:pt x="298" y="6"/>
                    <a:pt x="326" y="18"/>
                  </a:cubicBezTo>
                  <a:cubicBezTo>
                    <a:pt x="419" y="58"/>
                    <a:pt x="462" y="148"/>
                    <a:pt x="458" y="245"/>
                  </a:cubicBezTo>
                  <a:cubicBezTo>
                    <a:pt x="458" y="251"/>
                    <a:pt x="457" y="257"/>
                    <a:pt x="456" y="262"/>
                  </a:cubicBezTo>
                  <a:cubicBezTo>
                    <a:pt x="118" y="262"/>
                    <a:pt x="118" y="262"/>
                    <a:pt x="118" y="262"/>
                  </a:cubicBezTo>
                  <a:cubicBezTo>
                    <a:pt x="120" y="279"/>
                    <a:pt x="124" y="294"/>
                    <a:pt x="131" y="307"/>
                  </a:cubicBezTo>
                  <a:cubicBezTo>
                    <a:pt x="138" y="321"/>
                    <a:pt x="146" y="332"/>
                    <a:pt x="157" y="342"/>
                  </a:cubicBezTo>
                  <a:cubicBezTo>
                    <a:pt x="167" y="351"/>
                    <a:pt x="179" y="358"/>
                    <a:pt x="193" y="363"/>
                  </a:cubicBezTo>
                  <a:cubicBezTo>
                    <a:pt x="206" y="368"/>
                    <a:pt x="220" y="371"/>
                    <a:pt x="234" y="371"/>
                  </a:cubicBezTo>
                  <a:cubicBezTo>
                    <a:pt x="257" y="371"/>
                    <a:pt x="278" y="365"/>
                    <a:pt x="297" y="354"/>
                  </a:cubicBezTo>
                  <a:cubicBezTo>
                    <a:pt x="317" y="344"/>
                    <a:pt x="331" y="329"/>
                    <a:pt x="338" y="312"/>
                  </a:cubicBezTo>
                  <a:cubicBezTo>
                    <a:pt x="434" y="338"/>
                    <a:pt x="434" y="338"/>
                    <a:pt x="434" y="338"/>
                  </a:cubicBezTo>
                  <a:cubicBezTo>
                    <a:pt x="417" y="372"/>
                    <a:pt x="392" y="399"/>
                    <a:pt x="356" y="420"/>
                  </a:cubicBezTo>
                  <a:cubicBezTo>
                    <a:pt x="321" y="442"/>
                    <a:pt x="279" y="452"/>
                    <a:pt x="230" y="452"/>
                  </a:cubicBezTo>
                  <a:close/>
                  <a:moveTo>
                    <a:pt x="344" y="189"/>
                  </a:moveTo>
                  <a:cubicBezTo>
                    <a:pt x="341" y="156"/>
                    <a:pt x="329" y="130"/>
                    <a:pt x="307" y="110"/>
                  </a:cubicBezTo>
                  <a:cubicBezTo>
                    <a:pt x="286" y="90"/>
                    <a:pt x="260" y="81"/>
                    <a:pt x="229" y="81"/>
                  </a:cubicBezTo>
                  <a:cubicBezTo>
                    <a:pt x="214" y="81"/>
                    <a:pt x="200" y="83"/>
                    <a:pt x="187" y="89"/>
                  </a:cubicBezTo>
                  <a:cubicBezTo>
                    <a:pt x="174" y="94"/>
                    <a:pt x="163" y="101"/>
                    <a:pt x="153" y="111"/>
                  </a:cubicBezTo>
                  <a:cubicBezTo>
                    <a:pt x="143" y="120"/>
                    <a:pt x="134" y="131"/>
                    <a:pt x="128" y="145"/>
                  </a:cubicBezTo>
                  <a:cubicBezTo>
                    <a:pt x="122" y="158"/>
                    <a:pt x="118" y="173"/>
                    <a:pt x="117" y="189"/>
                  </a:cubicBezTo>
                  <a:cubicBezTo>
                    <a:pt x="344" y="189"/>
                    <a:pt x="344" y="189"/>
                    <a:pt x="344" y="1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Rectangle 91"/>
            <p:cNvSpPr>
              <a:spLocks noChangeArrowheads="1"/>
            </p:cNvSpPr>
            <p:nvPr/>
          </p:nvSpPr>
          <p:spPr bwMode="auto">
            <a:xfrm>
              <a:off x="10146111" y="6874431"/>
              <a:ext cx="326277" cy="805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Oval 92"/>
            <p:cNvSpPr>
              <a:spLocks noChangeArrowheads="1"/>
            </p:cNvSpPr>
            <p:nvPr/>
          </p:nvSpPr>
          <p:spPr bwMode="auto">
            <a:xfrm>
              <a:off x="9025303" y="8979530"/>
              <a:ext cx="1889401" cy="1890083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93"/>
            <p:cNvSpPr>
              <a:spLocks/>
            </p:cNvSpPr>
            <p:nvPr/>
          </p:nvSpPr>
          <p:spPr bwMode="auto">
            <a:xfrm>
              <a:off x="9505162" y="10107163"/>
              <a:ext cx="845725" cy="223206"/>
            </a:xfrm>
            <a:custGeom>
              <a:avLst/>
              <a:gdLst>
                <a:gd name="T0" fmla="*/ 745 w 759"/>
                <a:gd name="T1" fmla="*/ 175 h 200"/>
                <a:gd name="T2" fmla="*/ 700 w 759"/>
                <a:gd name="T3" fmla="*/ 200 h 200"/>
                <a:gd name="T4" fmla="*/ 674 w 759"/>
                <a:gd name="T5" fmla="*/ 193 h 200"/>
                <a:gd name="T6" fmla="*/ 277 w 759"/>
                <a:gd name="T7" fmla="*/ 105 h 200"/>
                <a:gd name="T8" fmla="*/ 70 w 759"/>
                <a:gd name="T9" fmla="*/ 132 h 200"/>
                <a:gd name="T10" fmla="*/ 7 w 759"/>
                <a:gd name="T11" fmla="*/ 96 h 200"/>
                <a:gd name="T12" fmla="*/ 43 w 759"/>
                <a:gd name="T13" fmla="*/ 33 h 200"/>
                <a:gd name="T14" fmla="*/ 271 w 759"/>
                <a:gd name="T15" fmla="*/ 2 h 200"/>
                <a:gd name="T16" fmla="*/ 490 w 759"/>
                <a:gd name="T17" fmla="*/ 18 h 200"/>
                <a:gd name="T18" fmla="*/ 726 w 759"/>
                <a:gd name="T19" fmla="*/ 105 h 200"/>
                <a:gd name="T20" fmla="*/ 745 w 759"/>
                <a:gd name="T21" fmla="*/ 17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9" h="200">
                  <a:moveTo>
                    <a:pt x="745" y="175"/>
                  </a:moveTo>
                  <a:cubicBezTo>
                    <a:pt x="735" y="191"/>
                    <a:pt x="718" y="200"/>
                    <a:pt x="700" y="200"/>
                  </a:cubicBezTo>
                  <a:cubicBezTo>
                    <a:pt x="691" y="200"/>
                    <a:pt x="682" y="198"/>
                    <a:pt x="674" y="193"/>
                  </a:cubicBezTo>
                  <a:cubicBezTo>
                    <a:pt x="539" y="114"/>
                    <a:pt x="384" y="102"/>
                    <a:pt x="277" y="105"/>
                  </a:cubicBezTo>
                  <a:cubicBezTo>
                    <a:pt x="158" y="109"/>
                    <a:pt x="71" y="132"/>
                    <a:pt x="70" y="132"/>
                  </a:cubicBezTo>
                  <a:cubicBezTo>
                    <a:pt x="43" y="140"/>
                    <a:pt x="15" y="124"/>
                    <a:pt x="7" y="96"/>
                  </a:cubicBezTo>
                  <a:cubicBezTo>
                    <a:pt x="0" y="69"/>
                    <a:pt x="16" y="41"/>
                    <a:pt x="43" y="33"/>
                  </a:cubicBezTo>
                  <a:cubicBezTo>
                    <a:pt x="47" y="32"/>
                    <a:pt x="140" y="7"/>
                    <a:pt x="271" y="2"/>
                  </a:cubicBezTo>
                  <a:cubicBezTo>
                    <a:pt x="347" y="0"/>
                    <a:pt x="421" y="5"/>
                    <a:pt x="490" y="18"/>
                  </a:cubicBezTo>
                  <a:cubicBezTo>
                    <a:pt x="577" y="35"/>
                    <a:pt x="657" y="64"/>
                    <a:pt x="726" y="105"/>
                  </a:cubicBezTo>
                  <a:cubicBezTo>
                    <a:pt x="751" y="119"/>
                    <a:pt x="759" y="150"/>
                    <a:pt x="745" y="1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94"/>
            <p:cNvSpPr>
              <a:spLocks/>
            </p:cNvSpPr>
            <p:nvPr/>
          </p:nvSpPr>
          <p:spPr bwMode="auto">
            <a:xfrm>
              <a:off x="9458064" y="9849828"/>
              <a:ext cx="1002038" cy="265526"/>
            </a:xfrm>
            <a:custGeom>
              <a:avLst/>
              <a:gdLst>
                <a:gd name="T0" fmla="*/ 882 w 899"/>
                <a:gd name="T1" fmla="*/ 207 h 238"/>
                <a:gd name="T2" fmla="*/ 829 w 899"/>
                <a:gd name="T3" fmla="*/ 238 h 238"/>
                <a:gd name="T4" fmla="*/ 799 w 899"/>
                <a:gd name="T5" fmla="*/ 229 h 238"/>
                <a:gd name="T6" fmla="*/ 328 w 899"/>
                <a:gd name="T7" fmla="*/ 125 h 238"/>
                <a:gd name="T8" fmla="*/ 83 w 899"/>
                <a:gd name="T9" fmla="*/ 157 h 238"/>
                <a:gd name="T10" fmla="*/ 9 w 899"/>
                <a:gd name="T11" fmla="*/ 114 h 238"/>
                <a:gd name="T12" fmla="*/ 51 w 899"/>
                <a:gd name="T13" fmla="*/ 40 h 238"/>
                <a:gd name="T14" fmla="*/ 321 w 899"/>
                <a:gd name="T15" fmla="*/ 3 h 238"/>
                <a:gd name="T16" fmla="*/ 580 w 899"/>
                <a:gd name="T17" fmla="*/ 22 h 238"/>
                <a:gd name="T18" fmla="*/ 860 w 899"/>
                <a:gd name="T19" fmla="*/ 124 h 238"/>
                <a:gd name="T20" fmla="*/ 882 w 899"/>
                <a:gd name="T21" fmla="*/ 207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99" h="238">
                  <a:moveTo>
                    <a:pt x="882" y="207"/>
                  </a:moveTo>
                  <a:cubicBezTo>
                    <a:pt x="871" y="227"/>
                    <a:pt x="850" y="238"/>
                    <a:pt x="829" y="238"/>
                  </a:cubicBezTo>
                  <a:cubicBezTo>
                    <a:pt x="819" y="238"/>
                    <a:pt x="808" y="235"/>
                    <a:pt x="799" y="229"/>
                  </a:cubicBezTo>
                  <a:cubicBezTo>
                    <a:pt x="639" y="136"/>
                    <a:pt x="454" y="121"/>
                    <a:pt x="328" y="125"/>
                  </a:cubicBezTo>
                  <a:cubicBezTo>
                    <a:pt x="187" y="129"/>
                    <a:pt x="84" y="157"/>
                    <a:pt x="83" y="157"/>
                  </a:cubicBezTo>
                  <a:cubicBezTo>
                    <a:pt x="51" y="166"/>
                    <a:pt x="17" y="147"/>
                    <a:pt x="9" y="114"/>
                  </a:cubicBezTo>
                  <a:cubicBezTo>
                    <a:pt x="0" y="82"/>
                    <a:pt x="19" y="49"/>
                    <a:pt x="51" y="40"/>
                  </a:cubicBezTo>
                  <a:cubicBezTo>
                    <a:pt x="56" y="38"/>
                    <a:pt x="166" y="8"/>
                    <a:pt x="321" y="3"/>
                  </a:cubicBezTo>
                  <a:cubicBezTo>
                    <a:pt x="411" y="0"/>
                    <a:pt x="499" y="7"/>
                    <a:pt x="580" y="22"/>
                  </a:cubicBezTo>
                  <a:cubicBezTo>
                    <a:pt x="683" y="42"/>
                    <a:pt x="778" y="76"/>
                    <a:pt x="860" y="124"/>
                  </a:cubicBezTo>
                  <a:cubicBezTo>
                    <a:pt x="889" y="141"/>
                    <a:pt x="899" y="179"/>
                    <a:pt x="882" y="20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95"/>
            <p:cNvSpPr>
              <a:spLocks/>
            </p:cNvSpPr>
            <p:nvPr/>
          </p:nvSpPr>
          <p:spPr bwMode="auto">
            <a:xfrm>
              <a:off x="9372058" y="9555633"/>
              <a:ext cx="1230022" cy="324229"/>
            </a:xfrm>
            <a:custGeom>
              <a:avLst/>
              <a:gdLst>
                <a:gd name="T0" fmla="*/ 1018 w 1103"/>
                <a:gd name="T1" fmla="*/ 291 h 291"/>
                <a:gd name="T2" fmla="*/ 980 w 1103"/>
                <a:gd name="T3" fmla="*/ 281 h 291"/>
                <a:gd name="T4" fmla="*/ 102 w 1103"/>
                <a:gd name="T5" fmla="*/ 192 h 291"/>
                <a:gd name="T6" fmla="*/ 11 w 1103"/>
                <a:gd name="T7" fmla="*/ 140 h 291"/>
                <a:gd name="T8" fmla="*/ 63 w 1103"/>
                <a:gd name="T9" fmla="*/ 49 h 291"/>
                <a:gd name="T10" fmla="*/ 393 w 1103"/>
                <a:gd name="T11" fmla="*/ 4 h 291"/>
                <a:gd name="T12" fmla="*/ 712 w 1103"/>
                <a:gd name="T13" fmla="*/ 27 h 291"/>
                <a:gd name="T14" fmla="*/ 1055 w 1103"/>
                <a:gd name="T15" fmla="*/ 152 h 291"/>
                <a:gd name="T16" fmla="*/ 1082 w 1103"/>
                <a:gd name="T17" fmla="*/ 254 h 291"/>
                <a:gd name="T18" fmla="*/ 1018 w 1103"/>
                <a:gd name="T19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3" h="291">
                  <a:moveTo>
                    <a:pt x="1018" y="291"/>
                  </a:moveTo>
                  <a:cubicBezTo>
                    <a:pt x="1005" y="291"/>
                    <a:pt x="992" y="288"/>
                    <a:pt x="980" y="281"/>
                  </a:cubicBezTo>
                  <a:cubicBezTo>
                    <a:pt x="600" y="59"/>
                    <a:pt x="107" y="191"/>
                    <a:pt x="102" y="192"/>
                  </a:cubicBezTo>
                  <a:cubicBezTo>
                    <a:pt x="63" y="203"/>
                    <a:pt x="22" y="180"/>
                    <a:pt x="11" y="140"/>
                  </a:cubicBezTo>
                  <a:cubicBezTo>
                    <a:pt x="0" y="101"/>
                    <a:pt x="23" y="59"/>
                    <a:pt x="63" y="49"/>
                  </a:cubicBezTo>
                  <a:cubicBezTo>
                    <a:pt x="68" y="47"/>
                    <a:pt x="204" y="10"/>
                    <a:pt x="393" y="4"/>
                  </a:cubicBezTo>
                  <a:cubicBezTo>
                    <a:pt x="505" y="0"/>
                    <a:pt x="612" y="8"/>
                    <a:pt x="712" y="27"/>
                  </a:cubicBezTo>
                  <a:cubicBezTo>
                    <a:pt x="839" y="51"/>
                    <a:pt x="954" y="93"/>
                    <a:pt x="1055" y="152"/>
                  </a:cubicBezTo>
                  <a:cubicBezTo>
                    <a:pt x="1091" y="173"/>
                    <a:pt x="1103" y="219"/>
                    <a:pt x="1082" y="254"/>
                  </a:cubicBezTo>
                  <a:cubicBezTo>
                    <a:pt x="1068" y="278"/>
                    <a:pt x="1043" y="291"/>
                    <a:pt x="1018" y="2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Oval 96"/>
            <p:cNvSpPr>
              <a:spLocks noChangeArrowheads="1"/>
            </p:cNvSpPr>
            <p:nvPr/>
          </p:nvSpPr>
          <p:spPr bwMode="auto">
            <a:xfrm>
              <a:off x="6279939" y="8980212"/>
              <a:ext cx="1889401" cy="1889401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97"/>
            <p:cNvSpPr>
              <a:spLocks/>
            </p:cNvSpPr>
            <p:nvPr/>
          </p:nvSpPr>
          <p:spPr bwMode="auto">
            <a:xfrm>
              <a:off x="6751606" y="9365874"/>
              <a:ext cx="924905" cy="1163811"/>
            </a:xfrm>
            <a:custGeom>
              <a:avLst/>
              <a:gdLst>
                <a:gd name="T0" fmla="*/ 360 w 830"/>
                <a:gd name="T1" fmla="*/ 686 h 1044"/>
                <a:gd name="T2" fmla="*/ 357 w 830"/>
                <a:gd name="T3" fmla="*/ 694 h 1044"/>
                <a:gd name="T4" fmla="*/ 276 w 830"/>
                <a:gd name="T5" fmla="*/ 943 h 1044"/>
                <a:gd name="T6" fmla="*/ 214 w 830"/>
                <a:gd name="T7" fmla="*/ 1036 h 1044"/>
                <a:gd name="T8" fmla="*/ 204 w 830"/>
                <a:gd name="T9" fmla="*/ 1043 h 1044"/>
                <a:gd name="T10" fmla="*/ 197 w 830"/>
                <a:gd name="T11" fmla="*/ 1032 h 1044"/>
                <a:gd name="T12" fmla="*/ 189 w 830"/>
                <a:gd name="T13" fmla="*/ 897 h 1044"/>
                <a:gd name="T14" fmla="*/ 274 w 830"/>
                <a:gd name="T15" fmla="*/ 497 h 1044"/>
                <a:gd name="T16" fmla="*/ 273 w 830"/>
                <a:gd name="T17" fmla="*/ 483 h 1044"/>
                <a:gd name="T18" fmla="*/ 267 w 830"/>
                <a:gd name="T19" fmla="*/ 333 h 1044"/>
                <a:gd name="T20" fmla="*/ 447 w 830"/>
                <a:gd name="T21" fmla="*/ 306 h 1044"/>
                <a:gd name="T22" fmla="*/ 398 w 830"/>
                <a:gd name="T23" fmla="*/ 543 h 1044"/>
                <a:gd name="T24" fmla="*/ 570 w 830"/>
                <a:gd name="T25" fmla="*/ 630 h 1044"/>
                <a:gd name="T26" fmla="*/ 679 w 830"/>
                <a:gd name="T27" fmla="*/ 324 h 1044"/>
                <a:gd name="T28" fmla="*/ 302 w 830"/>
                <a:gd name="T29" fmla="*/ 143 h 1044"/>
                <a:gd name="T30" fmla="*/ 177 w 830"/>
                <a:gd name="T31" fmla="*/ 510 h 1044"/>
                <a:gd name="T32" fmla="*/ 190 w 830"/>
                <a:gd name="T33" fmla="*/ 541 h 1044"/>
                <a:gd name="T34" fmla="*/ 176 w 830"/>
                <a:gd name="T35" fmla="*/ 596 h 1044"/>
                <a:gd name="T36" fmla="*/ 147 w 830"/>
                <a:gd name="T37" fmla="*/ 609 h 1044"/>
                <a:gd name="T38" fmla="*/ 80 w 830"/>
                <a:gd name="T39" fmla="*/ 558 h 1044"/>
                <a:gd name="T40" fmla="*/ 82 w 830"/>
                <a:gd name="T41" fmla="*/ 200 h 1044"/>
                <a:gd name="T42" fmla="*/ 497 w 830"/>
                <a:gd name="T43" fmla="*/ 18 h 1044"/>
                <a:gd name="T44" fmla="*/ 820 w 830"/>
                <a:gd name="T45" fmla="*/ 308 h 1044"/>
                <a:gd name="T46" fmla="*/ 731 w 830"/>
                <a:gd name="T47" fmla="*/ 647 h 1044"/>
                <a:gd name="T48" fmla="*/ 376 w 830"/>
                <a:gd name="T49" fmla="*/ 706 h 1044"/>
                <a:gd name="T50" fmla="*/ 360 w 830"/>
                <a:gd name="T51" fmla="*/ 686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30" h="1044">
                  <a:moveTo>
                    <a:pt x="360" y="686"/>
                  </a:moveTo>
                  <a:cubicBezTo>
                    <a:pt x="359" y="689"/>
                    <a:pt x="358" y="691"/>
                    <a:pt x="357" y="694"/>
                  </a:cubicBezTo>
                  <a:cubicBezTo>
                    <a:pt x="320" y="842"/>
                    <a:pt x="315" y="874"/>
                    <a:pt x="276" y="943"/>
                  </a:cubicBezTo>
                  <a:cubicBezTo>
                    <a:pt x="258" y="976"/>
                    <a:pt x="237" y="1007"/>
                    <a:pt x="214" y="1036"/>
                  </a:cubicBezTo>
                  <a:cubicBezTo>
                    <a:pt x="211" y="1040"/>
                    <a:pt x="209" y="1044"/>
                    <a:pt x="204" y="1043"/>
                  </a:cubicBezTo>
                  <a:cubicBezTo>
                    <a:pt x="198" y="1042"/>
                    <a:pt x="198" y="1037"/>
                    <a:pt x="197" y="1032"/>
                  </a:cubicBezTo>
                  <a:cubicBezTo>
                    <a:pt x="191" y="987"/>
                    <a:pt x="187" y="942"/>
                    <a:pt x="189" y="897"/>
                  </a:cubicBezTo>
                  <a:cubicBezTo>
                    <a:pt x="191" y="838"/>
                    <a:pt x="198" y="817"/>
                    <a:pt x="274" y="497"/>
                  </a:cubicBezTo>
                  <a:cubicBezTo>
                    <a:pt x="276" y="492"/>
                    <a:pt x="274" y="488"/>
                    <a:pt x="273" y="483"/>
                  </a:cubicBezTo>
                  <a:cubicBezTo>
                    <a:pt x="254" y="434"/>
                    <a:pt x="251" y="384"/>
                    <a:pt x="267" y="333"/>
                  </a:cubicBezTo>
                  <a:cubicBezTo>
                    <a:pt x="301" y="224"/>
                    <a:pt x="425" y="215"/>
                    <a:pt x="447" y="306"/>
                  </a:cubicBezTo>
                  <a:cubicBezTo>
                    <a:pt x="460" y="362"/>
                    <a:pt x="425" y="435"/>
                    <a:pt x="398" y="543"/>
                  </a:cubicBezTo>
                  <a:cubicBezTo>
                    <a:pt x="375" y="632"/>
                    <a:pt x="480" y="695"/>
                    <a:pt x="570" y="630"/>
                  </a:cubicBezTo>
                  <a:cubicBezTo>
                    <a:pt x="653" y="570"/>
                    <a:pt x="685" y="426"/>
                    <a:pt x="679" y="324"/>
                  </a:cubicBezTo>
                  <a:cubicBezTo>
                    <a:pt x="667" y="121"/>
                    <a:pt x="444" y="77"/>
                    <a:pt x="302" y="143"/>
                  </a:cubicBezTo>
                  <a:cubicBezTo>
                    <a:pt x="140" y="218"/>
                    <a:pt x="104" y="418"/>
                    <a:pt x="177" y="510"/>
                  </a:cubicBezTo>
                  <a:cubicBezTo>
                    <a:pt x="186" y="522"/>
                    <a:pt x="193" y="529"/>
                    <a:pt x="190" y="541"/>
                  </a:cubicBezTo>
                  <a:cubicBezTo>
                    <a:pt x="185" y="559"/>
                    <a:pt x="181" y="578"/>
                    <a:pt x="176" y="596"/>
                  </a:cubicBezTo>
                  <a:cubicBezTo>
                    <a:pt x="172" y="610"/>
                    <a:pt x="161" y="615"/>
                    <a:pt x="147" y="609"/>
                  </a:cubicBezTo>
                  <a:cubicBezTo>
                    <a:pt x="120" y="598"/>
                    <a:pt x="98" y="581"/>
                    <a:pt x="80" y="558"/>
                  </a:cubicBezTo>
                  <a:cubicBezTo>
                    <a:pt x="18" y="481"/>
                    <a:pt x="0" y="329"/>
                    <a:pt x="82" y="200"/>
                  </a:cubicBezTo>
                  <a:cubicBezTo>
                    <a:pt x="173" y="58"/>
                    <a:pt x="342" y="0"/>
                    <a:pt x="497" y="18"/>
                  </a:cubicBezTo>
                  <a:cubicBezTo>
                    <a:pt x="681" y="39"/>
                    <a:pt x="798" y="165"/>
                    <a:pt x="820" y="308"/>
                  </a:cubicBezTo>
                  <a:cubicBezTo>
                    <a:pt x="830" y="373"/>
                    <a:pt x="822" y="534"/>
                    <a:pt x="731" y="647"/>
                  </a:cubicBezTo>
                  <a:cubicBezTo>
                    <a:pt x="626" y="778"/>
                    <a:pt x="455" y="786"/>
                    <a:pt x="376" y="706"/>
                  </a:cubicBezTo>
                  <a:cubicBezTo>
                    <a:pt x="370" y="700"/>
                    <a:pt x="366" y="693"/>
                    <a:pt x="360" y="6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5" name="Group 164"/>
          <p:cNvGrpSpPr/>
          <p:nvPr/>
        </p:nvGrpSpPr>
        <p:grpSpPr>
          <a:xfrm>
            <a:off x="13127358" y="3834872"/>
            <a:ext cx="9444956" cy="6685257"/>
            <a:chOff x="16129669" y="4055347"/>
            <a:chExt cx="9444956" cy="6685257"/>
          </a:xfrm>
          <a:solidFill>
            <a:schemeClr val="tx2"/>
          </a:solidFill>
        </p:grpSpPr>
        <p:sp>
          <p:nvSpPr>
            <p:cNvPr id="145" name="Freeform 98"/>
            <p:cNvSpPr>
              <a:spLocks/>
            </p:cNvSpPr>
            <p:nvPr/>
          </p:nvSpPr>
          <p:spPr bwMode="auto">
            <a:xfrm>
              <a:off x="16129669" y="6825285"/>
              <a:ext cx="1159033" cy="1126269"/>
            </a:xfrm>
            <a:custGeom>
              <a:avLst/>
              <a:gdLst>
                <a:gd name="T0" fmla="*/ 0 w 1040"/>
                <a:gd name="T1" fmla="*/ 779 h 1010"/>
                <a:gd name="T2" fmla="*/ 0 w 1040"/>
                <a:gd name="T3" fmla="*/ 763 h 1010"/>
                <a:gd name="T4" fmla="*/ 24 w 1040"/>
                <a:gd name="T5" fmla="*/ 746 h 1010"/>
                <a:gd name="T6" fmla="*/ 210 w 1040"/>
                <a:gd name="T7" fmla="*/ 603 h 1010"/>
                <a:gd name="T8" fmla="*/ 174 w 1040"/>
                <a:gd name="T9" fmla="*/ 506 h 1010"/>
                <a:gd name="T10" fmla="*/ 162 w 1040"/>
                <a:gd name="T11" fmla="*/ 502 h 1010"/>
                <a:gd name="T12" fmla="*/ 122 w 1040"/>
                <a:gd name="T13" fmla="*/ 479 h 1010"/>
                <a:gd name="T14" fmla="*/ 145 w 1040"/>
                <a:gd name="T15" fmla="*/ 408 h 1010"/>
                <a:gd name="T16" fmla="*/ 218 w 1040"/>
                <a:gd name="T17" fmla="*/ 421 h 1010"/>
                <a:gd name="T18" fmla="*/ 239 w 1040"/>
                <a:gd name="T19" fmla="*/ 400 h 1010"/>
                <a:gd name="T20" fmla="*/ 236 w 1040"/>
                <a:gd name="T21" fmla="*/ 262 h 1010"/>
                <a:gd name="T22" fmla="*/ 356 w 1040"/>
                <a:gd name="T23" fmla="*/ 64 h 1010"/>
                <a:gd name="T24" fmla="*/ 682 w 1040"/>
                <a:gd name="T25" fmla="*/ 63 h 1010"/>
                <a:gd name="T26" fmla="*/ 802 w 1040"/>
                <a:gd name="T27" fmla="*/ 242 h 1010"/>
                <a:gd name="T28" fmla="*/ 801 w 1040"/>
                <a:gd name="T29" fmla="*/ 398 h 1010"/>
                <a:gd name="T30" fmla="*/ 827 w 1040"/>
                <a:gd name="T31" fmla="*/ 419 h 1010"/>
                <a:gd name="T32" fmla="*/ 906 w 1040"/>
                <a:gd name="T33" fmla="*/ 411 h 1010"/>
                <a:gd name="T34" fmla="*/ 935 w 1040"/>
                <a:gd name="T35" fmla="*/ 449 h 1010"/>
                <a:gd name="T36" fmla="*/ 919 w 1040"/>
                <a:gd name="T37" fmla="*/ 479 h 1010"/>
                <a:gd name="T38" fmla="*/ 872 w 1040"/>
                <a:gd name="T39" fmla="*/ 504 h 1010"/>
                <a:gd name="T40" fmla="*/ 835 w 1040"/>
                <a:gd name="T41" fmla="*/ 518 h 1010"/>
                <a:gd name="T42" fmla="*/ 814 w 1040"/>
                <a:gd name="T43" fmla="*/ 571 h 1010"/>
                <a:gd name="T44" fmla="*/ 1012 w 1040"/>
                <a:gd name="T45" fmla="*/ 745 h 1010"/>
                <a:gd name="T46" fmla="*/ 1040 w 1040"/>
                <a:gd name="T47" fmla="*/ 763 h 1010"/>
                <a:gd name="T48" fmla="*/ 1040 w 1040"/>
                <a:gd name="T49" fmla="*/ 779 h 1010"/>
                <a:gd name="T50" fmla="*/ 996 w 1040"/>
                <a:gd name="T51" fmla="*/ 815 h 1010"/>
                <a:gd name="T52" fmla="*/ 938 w 1040"/>
                <a:gd name="T53" fmla="*/ 832 h 1010"/>
                <a:gd name="T54" fmla="*/ 890 w 1040"/>
                <a:gd name="T55" fmla="*/ 875 h 1010"/>
                <a:gd name="T56" fmla="*/ 849 w 1040"/>
                <a:gd name="T57" fmla="*/ 905 h 1010"/>
                <a:gd name="T58" fmla="*/ 829 w 1040"/>
                <a:gd name="T59" fmla="*/ 902 h 1010"/>
                <a:gd name="T60" fmla="*/ 676 w 1040"/>
                <a:gd name="T61" fmla="*/ 934 h 1010"/>
                <a:gd name="T62" fmla="*/ 647 w 1040"/>
                <a:gd name="T63" fmla="*/ 954 h 1010"/>
                <a:gd name="T64" fmla="*/ 408 w 1040"/>
                <a:gd name="T65" fmla="*/ 963 h 1010"/>
                <a:gd name="T66" fmla="*/ 344 w 1040"/>
                <a:gd name="T67" fmla="*/ 921 h 1010"/>
                <a:gd name="T68" fmla="*/ 285 w 1040"/>
                <a:gd name="T69" fmla="*/ 899 h 1010"/>
                <a:gd name="T70" fmla="*/ 186 w 1040"/>
                <a:gd name="T71" fmla="*/ 905 h 1010"/>
                <a:gd name="T72" fmla="*/ 152 w 1040"/>
                <a:gd name="T73" fmla="*/ 885 h 1010"/>
                <a:gd name="T74" fmla="*/ 89 w 1040"/>
                <a:gd name="T75" fmla="*/ 829 h 1010"/>
                <a:gd name="T76" fmla="*/ 40 w 1040"/>
                <a:gd name="T77" fmla="*/ 814 h 1010"/>
                <a:gd name="T78" fmla="*/ 0 w 1040"/>
                <a:gd name="T79" fmla="*/ 779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40" h="1010">
                  <a:moveTo>
                    <a:pt x="0" y="779"/>
                  </a:moveTo>
                  <a:cubicBezTo>
                    <a:pt x="0" y="773"/>
                    <a:pt x="0" y="768"/>
                    <a:pt x="0" y="763"/>
                  </a:cubicBezTo>
                  <a:cubicBezTo>
                    <a:pt x="7" y="755"/>
                    <a:pt x="14" y="748"/>
                    <a:pt x="24" y="746"/>
                  </a:cubicBezTo>
                  <a:cubicBezTo>
                    <a:pt x="110" y="729"/>
                    <a:pt x="167" y="675"/>
                    <a:pt x="210" y="603"/>
                  </a:cubicBezTo>
                  <a:cubicBezTo>
                    <a:pt x="246" y="543"/>
                    <a:pt x="240" y="530"/>
                    <a:pt x="174" y="506"/>
                  </a:cubicBezTo>
                  <a:cubicBezTo>
                    <a:pt x="170" y="505"/>
                    <a:pt x="166" y="504"/>
                    <a:pt x="162" y="502"/>
                  </a:cubicBezTo>
                  <a:cubicBezTo>
                    <a:pt x="148" y="496"/>
                    <a:pt x="133" y="490"/>
                    <a:pt x="122" y="479"/>
                  </a:cubicBezTo>
                  <a:cubicBezTo>
                    <a:pt x="92" y="453"/>
                    <a:pt x="109" y="416"/>
                    <a:pt x="145" y="408"/>
                  </a:cubicBezTo>
                  <a:cubicBezTo>
                    <a:pt x="170" y="401"/>
                    <a:pt x="193" y="418"/>
                    <a:pt x="218" y="421"/>
                  </a:cubicBezTo>
                  <a:cubicBezTo>
                    <a:pt x="234" y="423"/>
                    <a:pt x="241" y="418"/>
                    <a:pt x="239" y="400"/>
                  </a:cubicBezTo>
                  <a:cubicBezTo>
                    <a:pt x="234" y="354"/>
                    <a:pt x="234" y="308"/>
                    <a:pt x="236" y="262"/>
                  </a:cubicBezTo>
                  <a:cubicBezTo>
                    <a:pt x="240" y="174"/>
                    <a:pt x="283" y="107"/>
                    <a:pt x="356" y="64"/>
                  </a:cubicBezTo>
                  <a:cubicBezTo>
                    <a:pt x="463" y="1"/>
                    <a:pt x="575" y="0"/>
                    <a:pt x="682" y="63"/>
                  </a:cubicBezTo>
                  <a:cubicBezTo>
                    <a:pt x="749" y="102"/>
                    <a:pt x="792" y="162"/>
                    <a:pt x="802" y="242"/>
                  </a:cubicBezTo>
                  <a:cubicBezTo>
                    <a:pt x="808" y="294"/>
                    <a:pt x="806" y="346"/>
                    <a:pt x="801" y="398"/>
                  </a:cubicBezTo>
                  <a:cubicBezTo>
                    <a:pt x="800" y="420"/>
                    <a:pt x="804" y="425"/>
                    <a:pt x="827" y="419"/>
                  </a:cubicBezTo>
                  <a:cubicBezTo>
                    <a:pt x="854" y="413"/>
                    <a:pt x="878" y="399"/>
                    <a:pt x="906" y="411"/>
                  </a:cubicBezTo>
                  <a:cubicBezTo>
                    <a:pt x="922" y="418"/>
                    <a:pt x="935" y="433"/>
                    <a:pt x="935" y="449"/>
                  </a:cubicBezTo>
                  <a:cubicBezTo>
                    <a:pt x="935" y="461"/>
                    <a:pt x="928" y="472"/>
                    <a:pt x="919" y="479"/>
                  </a:cubicBezTo>
                  <a:cubicBezTo>
                    <a:pt x="906" y="491"/>
                    <a:pt x="888" y="497"/>
                    <a:pt x="872" y="504"/>
                  </a:cubicBezTo>
                  <a:cubicBezTo>
                    <a:pt x="860" y="509"/>
                    <a:pt x="847" y="513"/>
                    <a:pt x="835" y="518"/>
                  </a:cubicBezTo>
                  <a:cubicBezTo>
                    <a:pt x="809" y="530"/>
                    <a:pt x="802" y="546"/>
                    <a:pt x="814" y="571"/>
                  </a:cubicBezTo>
                  <a:cubicBezTo>
                    <a:pt x="855" y="657"/>
                    <a:pt x="915" y="723"/>
                    <a:pt x="1012" y="745"/>
                  </a:cubicBezTo>
                  <a:cubicBezTo>
                    <a:pt x="1024" y="748"/>
                    <a:pt x="1033" y="753"/>
                    <a:pt x="1040" y="763"/>
                  </a:cubicBezTo>
                  <a:cubicBezTo>
                    <a:pt x="1040" y="768"/>
                    <a:pt x="1040" y="773"/>
                    <a:pt x="1040" y="779"/>
                  </a:cubicBezTo>
                  <a:cubicBezTo>
                    <a:pt x="1031" y="798"/>
                    <a:pt x="1015" y="808"/>
                    <a:pt x="996" y="815"/>
                  </a:cubicBezTo>
                  <a:cubicBezTo>
                    <a:pt x="977" y="822"/>
                    <a:pt x="958" y="830"/>
                    <a:pt x="938" y="832"/>
                  </a:cubicBezTo>
                  <a:cubicBezTo>
                    <a:pt x="909" y="834"/>
                    <a:pt x="895" y="846"/>
                    <a:pt x="890" y="875"/>
                  </a:cubicBezTo>
                  <a:cubicBezTo>
                    <a:pt x="886" y="903"/>
                    <a:pt x="878" y="907"/>
                    <a:pt x="849" y="905"/>
                  </a:cubicBezTo>
                  <a:cubicBezTo>
                    <a:pt x="843" y="904"/>
                    <a:pt x="836" y="903"/>
                    <a:pt x="829" y="902"/>
                  </a:cubicBezTo>
                  <a:cubicBezTo>
                    <a:pt x="774" y="892"/>
                    <a:pt x="722" y="897"/>
                    <a:pt x="676" y="934"/>
                  </a:cubicBezTo>
                  <a:cubicBezTo>
                    <a:pt x="667" y="942"/>
                    <a:pt x="657" y="948"/>
                    <a:pt x="647" y="954"/>
                  </a:cubicBezTo>
                  <a:cubicBezTo>
                    <a:pt x="569" y="1004"/>
                    <a:pt x="490" y="1010"/>
                    <a:pt x="408" y="963"/>
                  </a:cubicBezTo>
                  <a:cubicBezTo>
                    <a:pt x="386" y="950"/>
                    <a:pt x="365" y="935"/>
                    <a:pt x="344" y="921"/>
                  </a:cubicBezTo>
                  <a:cubicBezTo>
                    <a:pt x="326" y="909"/>
                    <a:pt x="307" y="903"/>
                    <a:pt x="285" y="899"/>
                  </a:cubicBezTo>
                  <a:cubicBezTo>
                    <a:pt x="251" y="894"/>
                    <a:pt x="219" y="902"/>
                    <a:pt x="186" y="905"/>
                  </a:cubicBezTo>
                  <a:cubicBezTo>
                    <a:pt x="169" y="907"/>
                    <a:pt x="153" y="903"/>
                    <a:pt x="152" y="885"/>
                  </a:cubicBezTo>
                  <a:cubicBezTo>
                    <a:pt x="150" y="843"/>
                    <a:pt x="124" y="833"/>
                    <a:pt x="89" y="829"/>
                  </a:cubicBezTo>
                  <a:cubicBezTo>
                    <a:pt x="72" y="827"/>
                    <a:pt x="56" y="820"/>
                    <a:pt x="40" y="814"/>
                  </a:cubicBezTo>
                  <a:cubicBezTo>
                    <a:pt x="23" y="807"/>
                    <a:pt x="8" y="797"/>
                    <a:pt x="0" y="77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99"/>
            <p:cNvSpPr>
              <a:spLocks/>
            </p:cNvSpPr>
            <p:nvPr/>
          </p:nvSpPr>
          <p:spPr bwMode="auto">
            <a:xfrm>
              <a:off x="21692070" y="4215755"/>
              <a:ext cx="1032072" cy="883268"/>
            </a:xfrm>
            <a:custGeom>
              <a:avLst/>
              <a:gdLst>
                <a:gd name="T0" fmla="*/ 922 w 926"/>
                <a:gd name="T1" fmla="*/ 92 h 792"/>
                <a:gd name="T2" fmla="*/ 829 w 926"/>
                <a:gd name="T3" fmla="*/ 119 h 792"/>
                <a:gd name="T4" fmla="*/ 875 w 926"/>
                <a:gd name="T5" fmla="*/ 78 h 792"/>
                <a:gd name="T6" fmla="*/ 906 w 926"/>
                <a:gd name="T7" fmla="*/ 22 h 792"/>
                <a:gd name="T8" fmla="*/ 905 w 926"/>
                <a:gd name="T9" fmla="*/ 17 h 792"/>
                <a:gd name="T10" fmla="*/ 900 w 926"/>
                <a:gd name="T11" fmla="*/ 17 h 792"/>
                <a:gd name="T12" fmla="*/ 789 w 926"/>
                <a:gd name="T13" fmla="*/ 60 h 792"/>
                <a:gd name="T14" fmla="*/ 782 w 926"/>
                <a:gd name="T15" fmla="*/ 58 h 792"/>
                <a:gd name="T16" fmla="*/ 772 w 926"/>
                <a:gd name="T17" fmla="*/ 48 h 792"/>
                <a:gd name="T18" fmla="*/ 718 w 926"/>
                <a:gd name="T19" fmla="*/ 15 h 792"/>
                <a:gd name="T20" fmla="*/ 636 w 926"/>
                <a:gd name="T21" fmla="*/ 2 h 792"/>
                <a:gd name="T22" fmla="*/ 558 w 926"/>
                <a:gd name="T23" fmla="*/ 24 h 792"/>
                <a:gd name="T24" fmla="*/ 495 w 926"/>
                <a:gd name="T25" fmla="*/ 75 h 792"/>
                <a:gd name="T26" fmla="*/ 457 w 926"/>
                <a:gd name="T27" fmla="*/ 151 h 792"/>
                <a:gd name="T28" fmla="*/ 455 w 926"/>
                <a:gd name="T29" fmla="*/ 230 h 792"/>
                <a:gd name="T30" fmla="*/ 451 w 926"/>
                <a:gd name="T31" fmla="*/ 235 h 792"/>
                <a:gd name="T32" fmla="*/ 71 w 926"/>
                <a:gd name="T33" fmla="*/ 41 h 792"/>
                <a:gd name="T34" fmla="*/ 60 w 926"/>
                <a:gd name="T35" fmla="*/ 41 h 792"/>
                <a:gd name="T36" fmla="*/ 93 w 926"/>
                <a:gd name="T37" fmla="*/ 269 h 792"/>
                <a:gd name="T38" fmla="*/ 116 w 926"/>
                <a:gd name="T39" fmla="*/ 290 h 792"/>
                <a:gd name="T40" fmla="*/ 43 w 926"/>
                <a:gd name="T41" fmla="*/ 269 h 792"/>
                <a:gd name="T42" fmla="*/ 36 w 926"/>
                <a:gd name="T43" fmla="*/ 273 h 792"/>
                <a:gd name="T44" fmla="*/ 37 w 926"/>
                <a:gd name="T45" fmla="*/ 295 h 792"/>
                <a:gd name="T46" fmla="*/ 157 w 926"/>
                <a:gd name="T47" fmla="*/ 451 h 792"/>
                <a:gd name="T48" fmla="*/ 182 w 926"/>
                <a:gd name="T49" fmla="*/ 458 h 792"/>
                <a:gd name="T50" fmla="*/ 110 w 926"/>
                <a:gd name="T51" fmla="*/ 460 h 792"/>
                <a:gd name="T52" fmla="*/ 104 w 926"/>
                <a:gd name="T53" fmla="*/ 467 h 792"/>
                <a:gd name="T54" fmla="*/ 256 w 926"/>
                <a:gd name="T55" fmla="*/ 594 h 792"/>
                <a:gd name="T56" fmla="*/ 277 w 926"/>
                <a:gd name="T57" fmla="*/ 597 h 792"/>
                <a:gd name="T58" fmla="*/ 275 w 926"/>
                <a:gd name="T59" fmla="*/ 598 h 792"/>
                <a:gd name="T60" fmla="*/ 172 w 926"/>
                <a:gd name="T61" fmla="*/ 653 h 792"/>
                <a:gd name="T62" fmla="*/ 15 w 926"/>
                <a:gd name="T63" fmla="*/ 673 h 792"/>
                <a:gd name="T64" fmla="*/ 2 w 926"/>
                <a:gd name="T65" fmla="*/ 673 h 792"/>
                <a:gd name="T66" fmla="*/ 5 w 926"/>
                <a:gd name="T67" fmla="*/ 679 h 792"/>
                <a:gd name="T68" fmla="*/ 37 w 926"/>
                <a:gd name="T69" fmla="*/ 698 h 792"/>
                <a:gd name="T70" fmla="*/ 142 w 926"/>
                <a:gd name="T71" fmla="*/ 740 h 792"/>
                <a:gd name="T72" fmla="*/ 685 w 926"/>
                <a:gd name="T73" fmla="*/ 613 h 792"/>
                <a:gd name="T74" fmla="*/ 836 w 926"/>
                <a:gd name="T75" fmla="*/ 197 h 792"/>
                <a:gd name="T76" fmla="*/ 847 w 926"/>
                <a:gd name="T77" fmla="*/ 185 h 792"/>
                <a:gd name="T78" fmla="*/ 921 w 926"/>
                <a:gd name="T79" fmla="*/ 108 h 792"/>
                <a:gd name="T80" fmla="*/ 926 w 926"/>
                <a:gd name="T81" fmla="*/ 93 h 792"/>
                <a:gd name="T82" fmla="*/ 926 w 926"/>
                <a:gd name="T83" fmla="*/ 92 h 792"/>
                <a:gd name="T84" fmla="*/ 922 w 926"/>
                <a:gd name="T85" fmla="*/ 9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26" h="792">
                  <a:moveTo>
                    <a:pt x="922" y="92"/>
                  </a:moveTo>
                  <a:cubicBezTo>
                    <a:pt x="893" y="106"/>
                    <a:pt x="860" y="114"/>
                    <a:pt x="829" y="119"/>
                  </a:cubicBezTo>
                  <a:cubicBezTo>
                    <a:pt x="844" y="117"/>
                    <a:pt x="866" y="89"/>
                    <a:pt x="875" y="78"/>
                  </a:cubicBezTo>
                  <a:cubicBezTo>
                    <a:pt x="888" y="62"/>
                    <a:pt x="899" y="42"/>
                    <a:pt x="906" y="22"/>
                  </a:cubicBezTo>
                  <a:cubicBezTo>
                    <a:pt x="906" y="20"/>
                    <a:pt x="907" y="18"/>
                    <a:pt x="905" y="17"/>
                  </a:cubicBezTo>
                  <a:cubicBezTo>
                    <a:pt x="903" y="16"/>
                    <a:pt x="902" y="16"/>
                    <a:pt x="900" y="17"/>
                  </a:cubicBezTo>
                  <a:cubicBezTo>
                    <a:pt x="865" y="36"/>
                    <a:pt x="828" y="50"/>
                    <a:pt x="789" y="60"/>
                  </a:cubicBezTo>
                  <a:cubicBezTo>
                    <a:pt x="786" y="61"/>
                    <a:pt x="784" y="60"/>
                    <a:pt x="782" y="58"/>
                  </a:cubicBezTo>
                  <a:cubicBezTo>
                    <a:pt x="779" y="54"/>
                    <a:pt x="776" y="51"/>
                    <a:pt x="772" y="48"/>
                  </a:cubicBezTo>
                  <a:cubicBezTo>
                    <a:pt x="756" y="34"/>
                    <a:pt x="738" y="23"/>
                    <a:pt x="718" y="15"/>
                  </a:cubicBezTo>
                  <a:cubicBezTo>
                    <a:pt x="692" y="4"/>
                    <a:pt x="664" y="0"/>
                    <a:pt x="636" y="2"/>
                  </a:cubicBezTo>
                  <a:cubicBezTo>
                    <a:pt x="609" y="3"/>
                    <a:pt x="582" y="11"/>
                    <a:pt x="558" y="24"/>
                  </a:cubicBezTo>
                  <a:cubicBezTo>
                    <a:pt x="534" y="36"/>
                    <a:pt x="512" y="54"/>
                    <a:pt x="495" y="75"/>
                  </a:cubicBezTo>
                  <a:cubicBezTo>
                    <a:pt x="477" y="97"/>
                    <a:pt x="464" y="123"/>
                    <a:pt x="457" y="151"/>
                  </a:cubicBezTo>
                  <a:cubicBezTo>
                    <a:pt x="451" y="177"/>
                    <a:pt x="451" y="203"/>
                    <a:pt x="455" y="230"/>
                  </a:cubicBezTo>
                  <a:cubicBezTo>
                    <a:pt x="456" y="235"/>
                    <a:pt x="455" y="235"/>
                    <a:pt x="451" y="235"/>
                  </a:cubicBezTo>
                  <a:cubicBezTo>
                    <a:pt x="299" y="212"/>
                    <a:pt x="173" y="157"/>
                    <a:pt x="71" y="41"/>
                  </a:cubicBezTo>
                  <a:cubicBezTo>
                    <a:pt x="66" y="36"/>
                    <a:pt x="64" y="36"/>
                    <a:pt x="60" y="41"/>
                  </a:cubicBezTo>
                  <a:cubicBezTo>
                    <a:pt x="15" y="108"/>
                    <a:pt x="37" y="216"/>
                    <a:pt x="93" y="269"/>
                  </a:cubicBezTo>
                  <a:cubicBezTo>
                    <a:pt x="100" y="276"/>
                    <a:pt x="108" y="283"/>
                    <a:pt x="116" y="290"/>
                  </a:cubicBezTo>
                  <a:cubicBezTo>
                    <a:pt x="113" y="291"/>
                    <a:pt x="76" y="287"/>
                    <a:pt x="43" y="269"/>
                  </a:cubicBezTo>
                  <a:cubicBezTo>
                    <a:pt x="38" y="267"/>
                    <a:pt x="36" y="268"/>
                    <a:pt x="36" y="273"/>
                  </a:cubicBezTo>
                  <a:cubicBezTo>
                    <a:pt x="35" y="280"/>
                    <a:pt x="36" y="287"/>
                    <a:pt x="37" y="295"/>
                  </a:cubicBezTo>
                  <a:cubicBezTo>
                    <a:pt x="46" y="363"/>
                    <a:pt x="93" y="426"/>
                    <a:pt x="157" y="451"/>
                  </a:cubicBezTo>
                  <a:cubicBezTo>
                    <a:pt x="165" y="454"/>
                    <a:pt x="174" y="457"/>
                    <a:pt x="182" y="458"/>
                  </a:cubicBezTo>
                  <a:cubicBezTo>
                    <a:pt x="167" y="461"/>
                    <a:pt x="152" y="464"/>
                    <a:pt x="110" y="460"/>
                  </a:cubicBezTo>
                  <a:cubicBezTo>
                    <a:pt x="104" y="459"/>
                    <a:pt x="102" y="462"/>
                    <a:pt x="104" y="467"/>
                  </a:cubicBezTo>
                  <a:cubicBezTo>
                    <a:pt x="136" y="554"/>
                    <a:pt x="205" y="579"/>
                    <a:pt x="256" y="594"/>
                  </a:cubicBezTo>
                  <a:cubicBezTo>
                    <a:pt x="263" y="595"/>
                    <a:pt x="270" y="595"/>
                    <a:pt x="277" y="597"/>
                  </a:cubicBezTo>
                  <a:cubicBezTo>
                    <a:pt x="276" y="597"/>
                    <a:pt x="276" y="597"/>
                    <a:pt x="275" y="598"/>
                  </a:cubicBezTo>
                  <a:cubicBezTo>
                    <a:pt x="258" y="624"/>
                    <a:pt x="199" y="643"/>
                    <a:pt x="172" y="653"/>
                  </a:cubicBezTo>
                  <a:cubicBezTo>
                    <a:pt x="122" y="670"/>
                    <a:pt x="68" y="678"/>
                    <a:pt x="15" y="673"/>
                  </a:cubicBezTo>
                  <a:cubicBezTo>
                    <a:pt x="6" y="672"/>
                    <a:pt x="5" y="672"/>
                    <a:pt x="2" y="673"/>
                  </a:cubicBezTo>
                  <a:cubicBezTo>
                    <a:pt x="0" y="674"/>
                    <a:pt x="2" y="676"/>
                    <a:pt x="5" y="679"/>
                  </a:cubicBezTo>
                  <a:cubicBezTo>
                    <a:pt x="15" y="686"/>
                    <a:pt x="26" y="692"/>
                    <a:pt x="37" y="698"/>
                  </a:cubicBezTo>
                  <a:cubicBezTo>
                    <a:pt x="71" y="716"/>
                    <a:pt x="106" y="730"/>
                    <a:pt x="142" y="740"/>
                  </a:cubicBezTo>
                  <a:cubicBezTo>
                    <a:pt x="331" y="792"/>
                    <a:pt x="544" y="754"/>
                    <a:pt x="685" y="613"/>
                  </a:cubicBezTo>
                  <a:cubicBezTo>
                    <a:pt x="797" y="502"/>
                    <a:pt x="836" y="350"/>
                    <a:pt x="836" y="197"/>
                  </a:cubicBezTo>
                  <a:cubicBezTo>
                    <a:pt x="836" y="191"/>
                    <a:pt x="843" y="188"/>
                    <a:pt x="847" y="185"/>
                  </a:cubicBezTo>
                  <a:cubicBezTo>
                    <a:pt x="876" y="163"/>
                    <a:pt x="899" y="137"/>
                    <a:pt x="921" y="108"/>
                  </a:cubicBezTo>
                  <a:cubicBezTo>
                    <a:pt x="926" y="101"/>
                    <a:pt x="926" y="96"/>
                    <a:pt x="926" y="93"/>
                  </a:cubicBezTo>
                  <a:cubicBezTo>
                    <a:pt x="926" y="93"/>
                    <a:pt x="926" y="92"/>
                    <a:pt x="926" y="92"/>
                  </a:cubicBezTo>
                  <a:cubicBezTo>
                    <a:pt x="926" y="90"/>
                    <a:pt x="926" y="91"/>
                    <a:pt x="922" y="9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00"/>
            <p:cNvSpPr>
              <a:spLocks noEditPoints="1"/>
            </p:cNvSpPr>
            <p:nvPr/>
          </p:nvSpPr>
          <p:spPr bwMode="auto">
            <a:xfrm>
              <a:off x="21687292" y="6824603"/>
              <a:ext cx="1095552" cy="1098965"/>
            </a:xfrm>
            <a:custGeom>
              <a:avLst/>
              <a:gdLst>
                <a:gd name="T0" fmla="*/ 0 w 983"/>
                <a:gd name="T1" fmla="*/ 986 h 986"/>
                <a:gd name="T2" fmla="*/ 70 w 983"/>
                <a:gd name="T3" fmla="*/ 722 h 986"/>
                <a:gd name="T4" fmla="*/ 9 w 983"/>
                <a:gd name="T5" fmla="*/ 487 h 986"/>
                <a:gd name="T6" fmla="*/ 496 w 983"/>
                <a:gd name="T7" fmla="*/ 0 h 986"/>
                <a:gd name="T8" fmla="*/ 983 w 983"/>
                <a:gd name="T9" fmla="*/ 487 h 986"/>
                <a:gd name="T10" fmla="*/ 496 w 983"/>
                <a:gd name="T11" fmla="*/ 974 h 986"/>
                <a:gd name="T12" fmla="*/ 265 w 983"/>
                <a:gd name="T13" fmla="*/ 915 h 986"/>
                <a:gd name="T14" fmla="*/ 0 w 983"/>
                <a:gd name="T15" fmla="*/ 986 h 986"/>
                <a:gd name="T16" fmla="*/ 278 w 983"/>
                <a:gd name="T17" fmla="*/ 816 h 986"/>
                <a:gd name="T18" fmla="*/ 295 w 983"/>
                <a:gd name="T19" fmla="*/ 826 h 986"/>
                <a:gd name="T20" fmla="*/ 496 w 983"/>
                <a:gd name="T21" fmla="*/ 882 h 986"/>
                <a:gd name="T22" fmla="*/ 891 w 983"/>
                <a:gd name="T23" fmla="*/ 487 h 986"/>
                <a:gd name="T24" fmla="*/ 496 w 983"/>
                <a:gd name="T25" fmla="*/ 92 h 986"/>
                <a:gd name="T26" fmla="*/ 101 w 983"/>
                <a:gd name="T27" fmla="*/ 487 h 986"/>
                <a:gd name="T28" fmla="*/ 159 w 983"/>
                <a:gd name="T29" fmla="*/ 691 h 986"/>
                <a:gd name="T30" fmla="*/ 169 w 983"/>
                <a:gd name="T31" fmla="*/ 708 h 986"/>
                <a:gd name="T32" fmla="*/ 130 w 983"/>
                <a:gd name="T33" fmla="*/ 855 h 986"/>
                <a:gd name="T34" fmla="*/ 278 w 983"/>
                <a:gd name="T35" fmla="*/ 816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83" h="986">
                  <a:moveTo>
                    <a:pt x="0" y="986"/>
                  </a:moveTo>
                  <a:cubicBezTo>
                    <a:pt x="70" y="722"/>
                    <a:pt x="70" y="722"/>
                    <a:pt x="70" y="722"/>
                  </a:cubicBezTo>
                  <a:cubicBezTo>
                    <a:pt x="30" y="650"/>
                    <a:pt x="9" y="569"/>
                    <a:pt x="9" y="487"/>
                  </a:cubicBezTo>
                  <a:cubicBezTo>
                    <a:pt x="9" y="218"/>
                    <a:pt x="228" y="0"/>
                    <a:pt x="496" y="0"/>
                  </a:cubicBezTo>
                  <a:cubicBezTo>
                    <a:pt x="765" y="0"/>
                    <a:pt x="983" y="218"/>
                    <a:pt x="983" y="487"/>
                  </a:cubicBezTo>
                  <a:cubicBezTo>
                    <a:pt x="983" y="755"/>
                    <a:pt x="765" y="974"/>
                    <a:pt x="496" y="974"/>
                  </a:cubicBezTo>
                  <a:cubicBezTo>
                    <a:pt x="416" y="974"/>
                    <a:pt x="336" y="953"/>
                    <a:pt x="265" y="915"/>
                  </a:cubicBezTo>
                  <a:lnTo>
                    <a:pt x="0" y="986"/>
                  </a:lnTo>
                  <a:close/>
                  <a:moveTo>
                    <a:pt x="278" y="816"/>
                  </a:moveTo>
                  <a:cubicBezTo>
                    <a:pt x="295" y="826"/>
                    <a:pt x="295" y="826"/>
                    <a:pt x="295" y="826"/>
                  </a:cubicBezTo>
                  <a:cubicBezTo>
                    <a:pt x="356" y="862"/>
                    <a:pt x="426" y="882"/>
                    <a:pt x="496" y="882"/>
                  </a:cubicBezTo>
                  <a:cubicBezTo>
                    <a:pt x="714" y="882"/>
                    <a:pt x="891" y="704"/>
                    <a:pt x="891" y="487"/>
                  </a:cubicBezTo>
                  <a:cubicBezTo>
                    <a:pt x="891" y="269"/>
                    <a:pt x="714" y="92"/>
                    <a:pt x="496" y="92"/>
                  </a:cubicBezTo>
                  <a:cubicBezTo>
                    <a:pt x="278" y="92"/>
                    <a:pt x="101" y="269"/>
                    <a:pt x="101" y="487"/>
                  </a:cubicBezTo>
                  <a:cubicBezTo>
                    <a:pt x="101" y="559"/>
                    <a:pt x="121" y="629"/>
                    <a:pt x="159" y="691"/>
                  </a:cubicBezTo>
                  <a:cubicBezTo>
                    <a:pt x="169" y="708"/>
                    <a:pt x="169" y="708"/>
                    <a:pt x="169" y="708"/>
                  </a:cubicBezTo>
                  <a:cubicBezTo>
                    <a:pt x="130" y="855"/>
                    <a:pt x="130" y="855"/>
                    <a:pt x="130" y="855"/>
                  </a:cubicBezTo>
                  <a:lnTo>
                    <a:pt x="278" y="8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01"/>
            <p:cNvSpPr>
              <a:spLocks/>
            </p:cNvSpPr>
            <p:nvPr/>
          </p:nvSpPr>
          <p:spPr bwMode="auto">
            <a:xfrm>
              <a:off x="21977392" y="7113337"/>
              <a:ext cx="529005" cy="500336"/>
            </a:xfrm>
            <a:custGeom>
              <a:avLst/>
              <a:gdLst>
                <a:gd name="T0" fmla="*/ 417 w 475"/>
                <a:gd name="T1" fmla="*/ 295 h 449"/>
                <a:gd name="T2" fmla="*/ 348 w 475"/>
                <a:gd name="T3" fmla="*/ 280 h 449"/>
                <a:gd name="T4" fmla="*/ 306 w 475"/>
                <a:gd name="T5" fmla="*/ 330 h 449"/>
                <a:gd name="T6" fmla="*/ 284 w 475"/>
                <a:gd name="T7" fmla="*/ 335 h 449"/>
                <a:gd name="T8" fmla="*/ 126 w 475"/>
                <a:gd name="T9" fmla="*/ 200 h 449"/>
                <a:gd name="T10" fmla="*/ 129 w 475"/>
                <a:gd name="T11" fmla="*/ 173 h 449"/>
                <a:gd name="T12" fmla="*/ 157 w 475"/>
                <a:gd name="T13" fmla="*/ 127 h 449"/>
                <a:gd name="T14" fmla="*/ 144 w 475"/>
                <a:gd name="T15" fmla="*/ 72 h 449"/>
                <a:gd name="T16" fmla="*/ 104 w 475"/>
                <a:gd name="T17" fmla="*/ 11 h 449"/>
                <a:gd name="T18" fmla="*/ 43 w 475"/>
                <a:gd name="T19" fmla="*/ 20 h 449"/>
                <a:gd name="T20" fmla="*/ 1 w 475"/>
                <a:gd name="T21" fmla="*/ 117 h 449"/>
                <a:gd name="T22" fmla="*/ 5 w 475"/>
                <a:gd name="T23" fmla="*/ 148 h 449"/>
                <a:gd name="T24" fmla="*/ 34 w 475"/>
                <a:gd name="T25" fmla="*/ 216 h 449"/>
                <a:gd name="T26" fmla="*/ 65 w 475"/>
                <a:gd name="T27" fmla="*/ 263 h 449"/>
                <a:gd name="T28" fmla="*/ 199 w 475"/>
                <a:gd name="T29" fmla="*/ 387 h 449"/>
                <a:gd name="T30" fmla="*/ 283 w 475"/>
                <a:gd name="T31" fmla="*/ 427 h 449"/>
                <a:gd name="T32" fmla="*/ 380 w 475"/>
                <a:gd name="T33" fmla="*/ 442 h 449"/>
                <a:gd name="T34" fmla="*/ 468 w 475"/>
                <a:gd name="T35" fmla="*/ 377 h 449"/>
                <a:gd name="T36" fmla="*/ 472 w 475"/>
                <a:gd name="T37" fmla="*/ 343 h 449"/>
                <a:gd name="T38" fmla="*/ 417 w 475"/>
                <a:gd name="T39" fmla="*/ 295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75" h="449">
                  <a:moveTo>
                    <a:pt x="417" y="295"/>
                  </a:moveTo>
                  <a:cubicBezTo>
                    <a:pt x="397" y="283"/>
                    <a:pt x="371" y="270"/>
                    <a:pt x="348" y="280"/>
                  </a:cubicBezTo>
                  <a:cubicBezTo>
                    <a:pt x="329" y="287"/>
                    <a:pt x="318" y="315"/>
                    <a:pt x="306" y="330"/>
                  </a:cubicBezTo>
                  <a:cubicBezTo>
                    <a:pt x="300" y="337"/>
                    <a:pt x="293" y="339"/>
                    <a:pt x="284" y="335"/>
                  </a:cubicBezTo>
                  <a:cubicBezTo>
                    <a:pt x="216" y="308"/>
                    <a:pt x="164" y="262"/>
                    <a:pt x="126" y="200"/>
                  </a:cubicBezTo>
                  <a:cubicBezTo>
                    <a:pt x="120" y="190"/>
                    <a:pt x="121" y="182"/>
                    <a:pt x="129" y="173"/>
                  </a:cubicBezTo>
                  <a:cubicBezTo>
                    <a:pt x="140" y="160"/>
                    <a:pt x="154" y="145"/>
                    <a:pt x="157" y="127"/>
                  </a:cubicBezTo>
                  <a:cubicBezTo>
                    <a:pt x="160" y="109"/>
                    <a:pt x="152" y="88"/>
                    <a:pt x="144" y="72"/>
                  </a:cubicBezTo>
                  <a:cubicBezTo>
                    <a:pt x="135" y="51"/>
                    <a:pt x="124" y="22"/>
                    <a:pt x="104" y="11"/>
                  </a:cubicBezTo>
                  <a:cubicBezTo>
                    <a:pt x="85" y="0"/>
                    <a:pt x="60" y="6"/>
                    <a:pt x="43" y="20"/>
                  </a:cubicBezTo>
                  <a:cubicBezTo>
                    <a:pt x="14" y="43"/>
                    <a:pt x="0" y="80"/>
                    <a:pt x="1" y="117"/>
                  </a:cubicBezTo>
                  <a:cubicBezTo>
                    <a:pt x="1" y="127"/>
                    <a:pt x="2" y="138"/>
                    <a:pt x="5" y="148"/>
                  </a:cubicBezTo>
                  <a:cubicBezTo>
                    <a:pt x="10" y="172"/>
                    <a:pt x="22" y="195"/>
                    <a:pt x="34" y="216"/>
                  </a:cubicBezTo>
                  <a:cubicBezTo>
                    <a:pt x="44" y="232"/>
                    <a:pt x="54" y="248"/>
                    <a:pt x="65" y="263"/>
                  </a:cubicBezTo>
                  <a:cubicBezTo>
                    <a:pt x="101" y="312"/>
                    <a:pt x="147" y="355"/>
                    <a:pt x="199" y="387"/>
                  </a:cubicBezTo>
                  <a:cubicBezTo>
                    <a:pt x="225" y="403"/>
                    <a:pt x="253" y="417"/>
                    <a:pt x="283" y="427"/>
                  </a:cubicBezTo>
                  <a:cubicBezTo>
                    <a:pt x="315" y="438"/>
                    <a:pt x="345" y="449"/>
                    <a:pt x="380" y="442"/>
                  </a:cubicBezTo>
                  <a:cubicBezTo>
                    <a:pt x="417" y="435"/>
                    <a:pt x="453" y="412"/>
                    <a:pt x="468" y="377"/>
                  </a:cubicBezTo>
                  <a:cubicBezTo>
                    <a:pt x="472" y="366"/>
                    <a:pt x="475" y="355"/>
                    <a:pt x="472" y="343"/>
                  </a:cubicBezTo>
                  <a:cubicBezTo>
                    <a:pt x="467" y="320"/>
                    <a:pt x="436" y="307"/>
                    <a:pt x="417" y="29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02"/>
            <p:cNvSpPr>
              <a:spLocks noEditPoints="1"/>
            </p:cNvSpPr>
            <p:nvPr/>
          </p:nvSpPr>
          <p:spPr bwMode="auto">
            <a:xfrm>
              <a:off x="18924180" y="7023918"/>
              <a:ext cx="1033437" cy="723542"/>
            </a:xfrm>
            <a:custGeom>
              <a:avLst/>
              <a:gdLst>
                <a:gd name="T0" fmla="*/ 927 w 927"/>
                <a:gd name="T1" fmla="*/ 204 h 649"/>
                <a:gd name="T2" fmla="*/ 724 w 927"/>
                <a:gd name="T3" fmla="*/ 0 h 649"/>
                <a:gd name="T4" fmla="*/ 203 w 927"/>
                <a:gd name="T5" fmla="*/ 0 h 649"/>
                <a:gd name="T6" fmla="*/ 0 w 927"/>
                <a:gd name="T7" fmla="*/ 204 h 649"/>
                <a:gd name="T8" fmla="*/ 0 w 927"/>
                <a:gd name="T9" fmla="*/ 446 h 649"/>
                <a:gd name="T10" fmla="*/ 203 w 927"/>
                <a:gd name="T11" fmla="*/ 649 h 649"/>
                <a:gd name="T12" fmla="*/ 724 w 927"/>
                <a:gd name="T13" fmla="*/ 649 h 649"/>
                <a:gd name="T14" fmla="*/ 927 w 927"/>
                <a:gd name="T15" fmla="*/ 446 h 649"/>
                <a:gd name="T16" fmla="*/ 927 w 927"/>
                <a:gd name="T17" fmla="*/ 204 h 649"/>
                <a:gd name="T18" fmla="*/ 621 w 927"/>
                <a:gd name="T19" fmla="*/ 343 h 649"/>
                <a:gd name="T20" fmla="*/ 388 w 927"/>
                <a:gd name="T21" fmla="*/ 458 h 649"/>
                <a:gd name="T22" fmla="*/ 348 w 927"/>
                <a:gd name="T23" fmla="*/ 446 h 649"/>
                <a:gd name="T24" fmla="*/ 348 w 927"/>
                <a:gd name="T25" fmla="*/ 209 h 649"/>
                <a:gd name="T26" fmla="*/ 388 w 927"/>
                <a:gd name="T27" fmla="*/ 197 h 649"/>
                <a:gd name="T28" fmla="*/ 612 w 927"/>
                <a:gd name="T29" fmla="*/ 319 h 649"/>
                <a:gd name="T30" fmla="*/ 621 w 927"/>
                <a:gd name="T31" fmla="*/ 343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27" h="649">
                  <a:moveTo>
                    <a:pt x="927" y="204"/>
                  </a:moveTo>
                  <a:cubicBezTo>
                    <a:pt x="927" y="91"/>
                    <a:pt x="836" y="0"/>
                    <a:pt x="724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91" y="0"/>
                    <a:pt x="0" y="91"/>
                    <a:pt x="0" y="204"/>
                  </a:cubicBezTo>
                  <a:cubicBezTo>
                    <a:pt x="0" y="446"/>
                    <a:pt x="0" y="446"/>
                    <a:pt x="0" y="446"/>
                  </a:cubicBezTo>
                  <a:cubicBezTo>
                    <a:pt x="0" y="558"/>
                    <a:pt x="91" y="649"/>
                    <a:pt x="203" y="649"/>
                  </a:cubicBezTo>
                  <a:cubicBezTo>
                    <a:pt x="724" y="649"/>
                    <a:pt x="724" y="649"/>
                    <a:pt x="724" y="649"/>
                  </a:cubicBezTo>
                  <a:cubicBezTo>
                    <a:pt x="836" y="649"/>
                    <a:pt x="927" y="558"/>
                    <a:pt x="927" y="446"/>
                  </a:cubicBezTo>
                  <a:lnTo>
                    <a:pt x="927" y="204"/>
                  </a:lnTo>
                  <a:close/>
                  <a:moveTo>
                    <a:pt x="621" y="343"/>
                  </a:moveTo>
                  <a:cubicBezTo>
                    <a:pt x="388" y="458"/>
                    <a:pt x="388" y="458"/>
                    <a:pt x="388" y="458"/>
                  </a:cubicBezTo>
                  <a:cubicBezTo>
                    <a:pt x="379" y="463"/>
                    <a:pt x="348" y="457"/>
                    <a:pt x="348" y="446"/>
                  </a:cubicBezTo>
                  <a:cubicBezTo>
                    <a:pt x="348" y="209"/>
                    <a:pt x="348" y="209"/>
                    <a:pt x="348" y="209"/>
                  </a:cubicBezTo>
                  <a:cubicBezTo>
                    <a:pt x="348" y="199"/>
                    <a:pt x="379" y="192"/>
                    <a:pt x="388" y="197"/>
                  </a:cubicBezTo>
                  <a:cubicBezTo>
                    <a:pt x="612" y="319"/>
                    <a:pt x="612" y="319"/>
                    <a:pt x="612" y="319"/>
                  </a:cubicBezTo>
                  <a:cubicBezTo>
                    <a:pt x="621" y="324"/>
                    <a:pt x="631" y="338"/>
                    <a:pt x="621" y="34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Oval 103"/>
            <p:cNvSpPr>
              <a:spLocks noChangeArrowheads="1"/>
            </p:cNvSpPr>
            <p:nvPr/>
          </p:nvSpPr>
          <p:spPr bwMode="auto">
            <a:xfrm>
              <a:off x="19679804" y="4284696"/>
              <a:ext cx="130374" cy="130374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04"/>
            <p:cNvSpPr>
              <a:spLocks noEditPoints="1"/>
            </p:cNvSpPr>
            <p:nvPr/>
          </p:nvSpPr>
          <p:spPr bwMode="auto">
            <a:xfrm>
              <a:off x="19183563" y="4368655"/>
              <a:ext cx="545387" cy="544704"/>
            </a:xfrm>
            <a:custGeom>
              <a:avLst/>
              <a:gdLst>
                <a:gd name="T0" fmla="*/ 245 w 489"/>
                <a:gd name="T1" fmla="*/ 0 h 489"/>
                <a:gd name="T2" fmla="*/ 0 w 489"/>
                <a:gd name="T3" fmla="*/ 245 h 489"/>
                <a:gd name="T4" fmla="*/ 245 w 489"/>
                <a:gd name="T5" fmla="*/ 489 h 489"/>
                <a:gd name="T6" fmla="*/ 489 w 489"/>
                <a:gd name="T7" fmla="*/ 245 h 489"/>
                <a:gd name="T8" fmla="*/ 245 w 489"/>
                <a:gd name="T9" fmla="*/ 0 h 489"/>
                <a:gd name="T10" fmla="*/ 245 w 489"/>
                <a:gd name="T11" fmla="*/ 402 h 489"/>
                <a:gd name="T12" fmla="*/ 88 w 489"/>
                <a:gd name="T13" fmla="*/ 245 h 489"/>
                <a:gd name="T14" fmla="*/ 245 w 489"/>
                <a:gd name="T15" fmla="*/ 88 h 489"/>
                <a:gd name="T16" fmla="*/ 401 w 489"/>
                <a:gd name="T17" fmla="*/ 245 h 489"/>
                <a:gd name="T18" fmla="*/ 245 w 489"/>
                <a:gd name="T19" fmla="*/ 402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9" h="489">
                  <a:moveTo>
                    <a:pt x="245" y="0"/>
                  </a:moveTo>
                  <a:cubicBezTo>
                    <a:pt x="110" y="0"/>
                    <a:pt x="0" y="110"/>
                    <a:pt x="0" y="245"/>
                  </a:cubicBezTo>
                  <a:cubicBezTo>
                    <a:pt x="0" y="380"/>
                    <a:pt x="110" y="489"/>
                    <a:pt x="245" y="489"/>
                  </a:cubicBezTo>
                  <a:cubicBezTo>
                    <a:pt x="380" y="489"/>
                    <a:pt x="489" y="380"/>
                    <a:pt x="489" y="245"/>
                  </a:cubicBezTo>
                  <a:cubicBezTo>
                    <a:pt x="489" y="110"/>
                    <a:pt x="380" y="0"/>
                    <a:pt x="245" y="0"/>
                  </a:cubicBezTo>
                  <a:close/>
                  <a:moveTo>
                    <a:pt x="245" y="402"/>
                  </a:moveTo>
                  <a:cubicBezTo>
                    <a:pt x="158" y="402"/>
                    <a:pt x="88" y="331"/>
                    <a:pt x="88" y="245"/>
                  </a:cubicBezTo>
                  <a:cubicBezTo>
                    <a:pt x="88" y="158"/>
                    <a:pt x="158" y="88"/>
                    <a:pt x="245" y="88"/>
                  </a:cubicBezTo>
                  <a:cubicBezTo>
                    <a:pt x="331" y="88"/>
                    <a:pt x="401" y="158"/>
                    <a:pt x="401" y="245"/>
                  </a:cubicBezTo>
                  <a:cubicBezTo>
                    <a:pt x="401" y="331"/>
                    <a:pt x="331" y="402"/>
                    <a:pt x="245" y="40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05"/>
            <p:cNvSpPr>
              <a:spLocks noEditPoints="1"/>
            </p:cNvSpPr>
            <p:nvPr/>
          </p:nvSpPr>
          <p:spPr bwMode="auto">
            <a:xfrm>
              <a:off x="18898242" y="4087429"/>
              <a:ext cx="1108521" cy="1108521"/>
            </a:xfrm>
            <a:custGeom>
              <a:avLst/>
              <a:gdLst>
                <a:gd name="T0" fmla="*/ 695 w 994"/>
                <a:gd name="T1" fmla="*/ 994 h 994"/>
                <a:gd name="T2" fmla="*/ 298 w 994"/>
                <a:gd name="T3" fmla="*/ 994 h 994"/>
                <a:gd name="T4" fmla="*/ 0 w 994"/>
                <a:gd name="T5" fmla="*/ 695 h 994"/>
                <a:gd name="T6" fmla="*/ 0 w 994"/>
                <a:gd name="T7" fmla="*/ 298 h 994"/>
                <a:gd name="T8" fmla="*/ 298 w 994"/>
                <a:gd name="T9" fmla="*/ 0 h 994"/>
                <a:gd name="T10" fmla="*/ 695 w 994"/>
                <a:gd name="T11" fmla="*/ 0 h 994"/>
                <a:gd name="T12" fmla="*/ 994 w 994"/>
                <a:gd name="T13" fmla="*/ 298 h 994"/>
                <a:gd name="T14" fmla="*/ 994 w 994"/>
                <a:gd name="T15" fmla="*/ 695 h 994"/>
                <a:gd name="T16" fmla="*/ 695 w 994"/>
                <a:gd name="T17" fmla="*/ 994 h 994"/>
                <a:gd name="T18" fmla="*/ 298 w 994"/>
                <a:gd name="T19" fmla="*/ 93 h 994"/>
                <a:gd name="T20" fmla="*/ 93 w 994"/>
                <a:gd name="T21" fmla="*/ 298 h 994"/>
                <a:gd name="T22" fmla="*/ 93 w 994"/>
                <a:gd name="T23" fmla="*/ 695 h 994"/>
                <a:gd name="T24" fmla="*/ 298 w 994"/>
                <a:gd name="T25" fmla="*/ 900 h 994"/>
                <a:gd name="T26" fmla="*/ 695 w 994"/>
                <a:gd name="T27" fmla="*/ 900 h 994"/>
                <a:gd name="T28" fmla="*/ 900 w 994"/>
                <a:gd name="T29" fmla="*/ 695 h 994"/>
                <a:gd name="T30" fmla="*/ 900 w 994"/>
                <a:gd name="T31" fmla="*/ 298 h 994"/>
                <a:gd name="T32" fmla="*/ 695 w 994"/>
                <a:gd name="T33" fmla="*/ 93 h 994"/>
                <a:gd name="T34" fmla="*/ 298 w 994"/>
                <a:gd name="T35" fmla="*/ 93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4" h="994">
                  <a:moveTo>
                    <a:pt x="695" y="994"/>
                  </a:moveTo>
                  <a:cubicBezTo>
                    <a:pt x="298" y="994"/>
                    <a:pt x="298" y="994"/>
                    <a:pt x="298" y="994"/>
                  </a:cubicBezTo>
                  <a:cubicBezTo>
                    <a:pt x="134" y="994"/>
                    <a:pt x="0" y="860"/>
                    <a:pt x="0" y="695"/>
                  </a:cubicBezTo>
                  <a:cubicBezTo>
                    <a:pt x="0" y="298"/>
                    <a:pt x="0" y="298"/>
                    <a:pt x="0" y="298"/>
                  </a:cubicBezTo>
                  <a:cubicBezTo>
                    <a:pt x="0" y="134"/>
                    <a:pt x="134" y="0"/>
                    <a:pt x="298" y="0"/>
                  </a:cubicBezTo>
                  <a:cubicBezTo>
                    <a:pt x="695" y="0"/>
                    <a:pt x="695" y="0"/>
                    <a:pt x="695" y="0"/>
                  </a:cubicBezTo>
                  <a:cubicBezTo>
                    <a:pt x="860" y="0"/>
                    <a:pt x="994" y="134"/>
                    <a:pt x="994" y="298"/>
                  </a:cubicBezTo>
                  <a:cubicBezTo>
                    <a:pt x="994" y="695"/>
                    <a:pt x="994" y="695"/>
                    <a:pt x="994" y="695"/>
                  </a:cubicBezTo>
                  <a:cubicBezTo>
                    <a:pt x="994" y="860"/>
                    <a:pt x="860" y="994"/>
                    <a:pt x="695" y="994"/>
                  </a:cubicBezTo>
                  <a:close/>
                  <a:moveTo>
                    <a:pt x="298" y="93"/>
                  </a:moveTo>
                  <a:cubicBezTo>
                    <a:pt x="185" y="93"/>
                    <a:pt x="93" y="185"/>
                    <a:pt x="93" y="298"/>
                  </a:cubicBezTo>
                  <a:cubicBezTo>
                    <a:pt x="93" y="695"/>
                    <a:pt x="93" y="695"/>
                    <a:pt x="93" y="695"/>
                  </a:cubicBezTo>
                  <a:cubicBezTo>
                    <a:pt x="93" y="808"/>
                    <a:pt x="185" y="900"/>
                    <a:pt x="298" y="900"/>
                  </a:cubicBezTo>
                  <a:cubicBezTo>
                    <a:pt x="695" y="900"/>
                    <a:pt x="695" y="900"/>
                    <a:pt x="695" y="900"/>
                  </a:cubicBezTo>
                  <a:cubicBezTo>
                    <a:pt x="808" y="900"/>
                    <a:pt x="900" y="808"/>
                    <a:pt x="900" y="695"/>
                  </a:cubicBezTo>
                  <a:cubicBezTo>
                    <a:pt x="900" y="298"/>
                    <a:pt x="900" y="298"/>
                    <a:pt x="900" y="298"/>
                  </a:cubicBezTo>
                  <a:cubicBezTo>
                    <a:pt x="900" y="185"/>
                    <a:pt x="808" y="93"/>
                    <a:pt x="695" y="93"/>
                  </a:cubicBezTo>
                  <a:lnTo>
                    <a:pt x="298" y="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06"/>
            <p:cNvSpPr>
              <a:spLocks/>
            </p:cNvSpPr>
            <p:nvPr/>
          </p:nvSpPr>
          <p:spPr bwMode="auto">
            <a:xfrm>
              <a:off x="16320111" y="4065586"/>
              <a:ext cx="808183" cy="1520121"/>
            </a:xfrm>
            <a:custGeom>
              <a:avLst/>
              <a:gdLst>
                <a:gd name="T0" fmla="*/ 677 w 725"/>
                <a:gd name="T1" fmla="*/ 762 h 1364"/>
                <a:gd name="T2" fmla="*/ 715 w 725"/>
                <a:gd name="T3" fmla="*/ 517 h 1364"/>
                <a:gd name="T4" fmla="*/ 480 w 725"/>
                <a:gd name="T5" fmla="*/ 517 h 1364"/>
                <a:gd name="T6" fmla="*/ 480 w 725"/>
                <a:gd name="T7" fmla="*/ 358 h 1364"/>
                <a:gd name="T8" fmla="*/ 618 w 725"/>
                <a:gd name="T9" fmla="*/ 225 h 1364"/>
                <a:gd name="T10" fmla="*/ 725 w 725"/>
                <a:gd name="T11" fmla="*/ 225 h 1364"/>
                <a:gd name="T12" fmla="*/ 725 w 725"/>
                <a:gd name="T13" fmla="*/ 17 h 1364"/>
                <a:gd name="T14" fmla="*/ 535 w 725"/>
                <a:gd name="T15" fmla="*/ 0 h 1364"/>
                <a:gd name="T16" fmla="*/ 215 w 725"/>
                <a:gd name="T17" fmla="*/ 330 h 1364"/>
                <a:gd name="T18" fmla="*/ 215 w 725"/>
                <a:gd name="T19" fmla="*/ 517 h 1364"/>
                <a:gd name="T20" fmla="*/ 0 w 725"/>
                <a:gd name="T21" fmla="*/ 517 h 1364"/>
                <a:gd name="T22" fmla="*/ 0 w 725"/>
                <a:gd name="T23" fmla="*/ 762 h 1364"/>
                <a:gd name="T24" fmla="*/ 215 w 725"/>
                <a:gd name="T25" fmla="*/ 762 h 1364"/>
                <a:gd name="T26" fmla="*/ 215 w 725"/>
                <a:gd name="T27" fmla="*/ 1354 h 1364"/>
                <a:gd name="T28" fmla="*/ 347 w 725"/>
                <a:gd name="T29" fmla="*/ 1364 h 1364"/>
                <a:gd name="T30" fmla="*/ 480 w 725"/>
                <a:gd name="T31" fmla="*/ 1354 h 1364"/>
                <a:gd name="T32" fmla="*/ 480 w 725"/>
                <a:gd name="T33" fmla="*/ 762 h 1364"/>
                <a:gd name="T34" fmla="*/ 677 w 725"/>
                <a:gd name="T35" fmla="*/ 762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25" h="1364">
                  <a:moveTo>
                    <a:pt x="677" y="762"/>
                  </a:moveTo>
                  <a:cubicBezTo>
                    <a:pt x="715" y="517"/>
                    <a:pt x="715" y="517"/>
                    <a:pt x="715" y="517"/>
                  </a:cubicBezTo>
                  <a:cubicBezTo>
                    <a:pt x="480" y="517"/>
                    <a:pt x="480" y="517"/>
                    <a:pt x="480" y="517"/>
                  </a:cubicBezTo>
                  <a:cubicBezTo>
                    <a:pt x="480" y="358"/>
                    <a:pt x="480" y="358"/>
                    <a:pt x="480" y="358"/>
                  </a:cubicBezTo>
                  <a:cubicBezTo>
                    <a:pt x="480" y="291"/>
                    <a:pt x="513" y="225"/>
                    <a:pt x="618" y="225"/>
                  </a:cubicBezTo>
                  <a:cubicBezTo>
                    <a:pt x="725" y="225"/>
                    <a:pt x="725" y="225"/>
                    <a:pt x="725" y="225"/>
                  </a:cubicBezTo>
                  <a:cubicBezTo>
                    <a:pt x="725" y="17"/>
                    <a:pt x="725" y="17"/>
                    <a:pt x="725" y="17"/>
                  </a:cubicBezTo>
                  <a:cubicBezTo>
                    <a:pt x="725" y="17"/>
                    <a:pt x="628" y="0"/>
                    <a:pt x="535" y="0"/>
                  </a:cubicBezTo>
                  <a:cubicBezTo>
                    <a:pt x="342" y="0"/>
                    <a:pt x="215" y="118"/>
                    <a:pt x="215" y="330"/>
                  </a:cubicBezTo>
                  <a:cubicBezTo>
                    <a:pt x="215" y="517"/>
                    <a:pt x="215" y="517"/>
                    <a:pt x="215" y="517"/>
                  </a:cubicBezTo>
                  <a:cubicBezTo>
                    <a:pt x="0" y="517"/>
                    <a:pt x="0" y="517"/>
                    <a:pt x="0" y="517"/>
                  </a:cubicBezTo>
                  <a:cubicBezTo>
                    <a:pt x="0" y="762"/>
                    <a:pt x="0" y="762"/>
                    <a:pt x="0" y="762"/>
                  </a:cubicBezTo>
                  <a:cubicBezTo>
                    <a:pt x="215" y="762"/>
                    <a:pt x="215" y="762"/>
                    <a:pt x="215" y="762"/>
                  </a:cubicBezTo>
                  <a:cubicBezTo>
                    <a:pt x="215" y="1354"/>
                    <a:pt x="215" y="1354"/>
                    <a:pt x="215" y="1354"/>
                  </a:cubicBezTo>
                  <a:cubicBezTo>
                    <a:pt x="258" y="1361"/>
                    <a:pt x="302" y="1364"/>
                    <a:pt x="347" y="1364"/>
                  </a:cubicBezTo>
                  <a:cubicBezTo>
                    <a:pt x="392" y="1364"/>
                    <a:pt x="437" y="1361"/>
                    <a:pt x="480" y="1354"/>
                  </a:cubicBezTo>
                  <a:cubicBezTo>
                    <a:pt x="480" y="762"/>
                    <a:pt x="480" y="762"/>
                    <a:pt x="480" y="762"/>
                  </a:cubicBezTo>
                  <a:lnTo>
                    <a:pt x="677" y="76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07"/>
            <p:cNvSpPr>
              <a:spLocks noEditPoints="1"/>
            </p:cNvSpPr>
            <p:nvPr/>
          </p:nvSpPr>
          <p:spPr bwMode="auto">
            <a:xfrm>
              <a:off x="16296903" y="9666895"/>
              <a:ext cx="211602" cy="880537"/>
            </a:xfrm>
            <a:custGeom>
              <a:avLst/>
              <a:gdLst>
                <a:gd name="T0" fmla="*/ 13 w 190"/>
                <a:gd name="T1" fmla="*/ 262 h 790"/>
                <a:gd name="T2" fmla="*/ 177 w 190"/>
                <a:gd name="T3" fmla="*/ 262 h 790"/>
                <a:gd name="T4" fmla="*/ 177 w 190"/>
                <a:gd name="T5" fmla="*/ 790 h 790"/>
                <a:gd name="T6" fmla="*/ 13 w 190"/>
                <a:gd name="T7" fmla="*/ 790 h 790"/>
                <a:gd name="T8" fmla="*/ 13 w 190"/>
                <a:gd name="T9" fmla="*/ 262 h 790"/>
                <a:gd name="T10" fmla="*/ 95 w 190"/>
                <a:gd name="T11" fmla="*/ 0 h 790"/>
                <a:gd name="T12" fmla="*/ 190 w 190"/>
                <a:gd name="T13" fmla="*/ 95 h 790"/>
                <a:gd name="T14" fmla="*/ 95 w 190"/>
                <a:gd name="T15" fmla="*/ 190 h 790"/>
                <a:gd name="T16" fmla="*/ 0 w 190"/>
                <a:gd name="T17" fmla="*/ 95 h 790"/>
                <a:gd name="T18" fmla="*/ 95 w 190"/>
                <a:gd name="T19" fmla="*/ 0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0" h="790">
                  <a:moveTo>
                    <a:pt x="13" y="262"/>
                  </a:moveTo>
                  <a:cubicBezTo>
                    <a:pt x="177" y="262"/>
                    <a:pt x="177" y="262"/>
                    <a:pt x="177" y="262"/>
                  </a:cubicBezTo>
                  <a:cubicBezTo>
                    <a:pt x="177" y="790"/>
                    <a:pt x="177" y="790"/>
                    <a:pt x="177" y="790"/>
                  </a:cubicBezTo>
                  <a:cubicBezTo>
                    <a:pt x="13" y="790"/>
                    <a:pt x="13" y="790"/>
                    <a:pt x="13" y="790"/>
                  </a:cubicBezTo>
                  <a:lnTo>
                    <a:pt x="13" y="262"/>
                  </a:lnTo>
                  <a:close/>
                  <a:moveTo>
                    <a:pt x="95" y="0"/>
                  </a:moveTo>
                  <a:cubicBezTo>
                    <a:pt x="148" y="0"/>
                    <a:pt x="190" y="43"/>
                    <a:pt x="190" y="95"/>
                  </a:cubicBezTo>
                  <a:cubicBezTo>
                    <a:pt x="190" y="148"/>
                    <a:pt x="148" y="190"/>
                    <a:pt x="95" y="190"/>
                  </a:cubicBezTo>
                  <a:cubicBezTo>
                    <a:pt x="42" y="190"/>
                    <a:pt x="0" y="148"/>
                    <a:pt x="0" y="95"/>
                  </a:cubicBezTo>
                  <a:cubicBezTo>
                    <a:pt x="0" y="43"/>
                    <a:pt x="42" y="0"/>
                    <a:pt x="95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08"/>
            <p:cNvSpPr>
              <a:spLocks/>
            </p:cNvSpPr>
            <p:nvPr/>
          </p:nvSpPr>
          <p:spPr bwMode="auto">
            <a:xfrm>
              <a:off x="16608845" y="9944708"/>
              <a:ext cx="569960" cy="602724"/>
            </a:xfrm>
            <a:custGeom>
              <a:avLst/>
              <a:gdLst>
                <a:gd name="T0" fmla="*/ 0 w 511"/>
                <a:gd name="T1" fmla="*/ 13 h 541"/>
                <a:gd name="T2" fmla="*/ 157 w 511"/>
                <a:gd name="T3" fmla="*/ 13 h 541"/>
                <a:gd name="T4" fmla="*/ 157 w 511"/>
                <a:gd name="T5" fmla="*/ 85 h 541"/>
                <a:gd name="T6" fmla="*/ 159 w 511"/>
                <a:gd name="T7" fmla="*/ 85 h 541"/>
                <a:gd name="T8" fmla="*/ 315 w 511"/>
                <a:gd name="T9" fmla="*/ 0 h 541"/>
                <a:gd name="T10" fmla="*/ 511 w 511"/>
                <a:gd name="T11" fmla="*/ 251 h 541"/>
                <a:gd name="T12" fmla="*/ 511 w 511"/>
                <a:gd name="T13" fmla="*/ 541 h 541"/>
                <a:gd name="T14" fmla="*/ 347 w 511"/>
                <a:gd name="T15" fmla="*/ 541 h 541"/>
                <a:gd name="T16" fmla="*/ 347 w 511"/>
                <a:gd name="T17" fmla="*/ 284 h 541"/>
                <a:gd name="T18" fmla="*/ 262 w 511"/>
                <a:gd name="T19" fmla="*/ 144 h 541"/>
                <a:gd name="T20" fmla="*/ 164 w 511"/>
                <a:gd name="T21" fmla="*/ 280 h 541"/>
                <a:gd name="T22" fmla="*/ 164 w 511"/>
                <a:gd name="T23" fmla="*/ 541 h 541"/>
                <a:gd name="T24" fmla="*/ 0 w 511"/>
                <a:gd name="T25" fmla="*/ 541 h 541"/>
                <a:gd name="T26" fmla="*/ 0 w 511"/>
                <a:gd name="T27" fmla="*/ 13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11" h="541">
                  <a:moveTo>
                    <a:pt x="0" y="13"/>
                  </a:moveTo>
                  <a:cubicBezTo>
                    <a:pt x="157" y="13"/>
                    <a:pt x="157" y="13"/>
                    <a:pt x="157" y="13"/>
                  </a:cubicBezTo>
                  <a:cubicBezTo>
                    <a:pt x="157" y="85"/>
                    <a:pt x="157" y="85"/>
                    <a:pt x="157" y="85"/>
                  </a:cubicBezTo>
                  <a:cubicBezTo>
                    <a:pt x="159" y="85"/>
                    <a:pt x="159" y="85"/>
                    <a:pt x="159" y="85"/>
                  </a:cubicBezTo>
                  <a:cubicBezTo>
                    <a:pt x="181" y="44"/>
                    <a:pt x="235" y="0"/>
                    <a:pt x="315" y="0"/>
                  </a:cubicBezTo>
                  <a:cubicBezTo>
                    <a:pt x="481" y="0"/>
                    <a:pt x="511" y="109"/>
                    <a:pt x="511" y="251"/>
                  </a:cubicBezTo>
                  <a:cubicBezTo>
                    <a:pt x="511" y="541"/>
                    <a:pt x="511" y="541"/>
                    <a:pt x="511" y="541"/>
                  </a:cubicBezTo>
                  <a:cubicBezTo>
                    <a:pt x="347" y="541"/>
                    <a:pt x="347" y="541"/>
                    <a:pt x="347" y="541"/>
                  </a:cubicBezTo>
                  <a:cubicBezTo>
                    <a:pt x="347" y="284"/>
                    <a:pt x="347" y="284"/>
                    <a:pt x="347" y="284"/>
                  </a:cubicBezTo>
                  <a:cubicBezTo>
                    <a:pt x="347" y="223"/>
                    <a:pt x="346" y="144"/>
                    <a:pt x="262" y="144"/>
                  </a:cubicBezTo>
                  <a:cubicBezTo>
                    <a:pt x="177" y="144"/>
                    <a:pt x="164" y="211"/>
                    <a:pt x="164" y="280"/>
                  </a:cubicBezTo>
                  <a:cubicBezTo>
                    <a:pt x="164" y="541"/>
                    <a:pt x="164" y="541"/>
                    <a:pt x="164" y="541"/>
                  </a:cubicBezTo>
                  <a:cubicBezTo>
                    <a:pt x="0" y="541"/>
                    <a:pt x="0" y="541"/>
                    <a:pt x="0" y="541"/>
                  </a:cubicBezTo>
                  <a:lnTo>
                    <a:pt x="0" y="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09"/>
            <p:cNvSpPr>
              <a:spLocks/>
            </p:cNvSpPr>
            <p:nvPr/>
          </p:nvSpPr>
          <p:spPr bwMode="auto">
            <a:xfrm>
              <a:off x="24420370" y="4055347"/>
              <a:ext cx="1012277" cy="1182923"/>
            </a:xfrm>
            <a:custGeom>
              <a:avLst/>
              <a:gdLst>
                <a:gd name="T0" fmla="*/ 908 w 908"/>
                <a:gd name="T1" fmla="*/ 429 h 1061"/>
                <a:gd name="T2" fmla="*/ 882 w 908"/>
                <a:gd name="T3" fmla="*/ 431 h 1061"/>
                <a:gd name="T4" fmla="*/ 645 w 908"/>
                <a:gd name="T5" fmla="*/ 302 h 1061"/>
                <a:gd name="T6" fmla="*/ 645 w 908"/>
                <a:gd name="T7" fmla="*/ 739 h 1061"/>
                <a:gd name="T8" fmla="*/ 323 w 908"/>
                <a:gd name="T9" fmla="*/ 1061 h 1061"/>
                <a:gd name="T10" fmla="*/ 0 w 908"/>
                <a:gd name="T11" fmla="*/ 739 h 1061"/>
                <a:gd name="T12" fmla="*/ 323 w 908"/>
                <a:gd name="T13" fmla="*/ 416 h 1061"/>
                <a:gd name="T14" fmla="*/ 323 w 908"/>
                <a:gd name="T15" fmla="*/ 416 h 1061"/>
                <a:gd name="T16" fmla="*/ 343 w 908"/>
                <a:gd name="T17" fmla="*/ 417 h 1061"/>
                <a:gd name="T18" fmla="*/ 343 w 908"/>
                <a:gd name="T19" fmla="*/ 576 h 1061"/>
                <a:gd name="T20" fmla="*/ 323 w 908"/>
                <a:gd name="T21" fmla="*/ 574 h 1061"/>
                <a:gd name="T22" fmla="*/ 158 w 908"/>
                <a:gd name="T23" fmla="*/ 739 h 1061"/>
                <a:gd name="T24" fmla="*/ 323 w 908"/>
                <a:gd name="T25" fmla="*/ 903 h 1061"/>
                <a:gd name="T26" fmla="*/ 494 w 908"/>
                <a:gd name="T27" fmla="*/ 741 h 1061"/>
                <a:gd name="T28" fmla="*/ 495 w 908"/>
                <a:gd name="T29" fmla="*/ 0 h 1061"/>
                <a:gd name="T30" fmla="*/ 647 w 908"/>
                <a:gd name="T31" fmla="*/ 0 h 1061"/>
                <a:gd name="T32" fmla="*/ 908 w 908"/>
                <a:gd name="T33" fmla="*/ 253 h 1061"/>
                <a:gd name="T34" fmla="*/ 908 w 908"/>
                <a:gd name="T35" fmla="*/ 429 h 10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8" h="1061">
                  <a:moveTo>
                    <a:pt x="908" y="429"/>
                  </a:moveTo>
                  <a:cubicBezTo>
                    <a:pt x="899" y="430"/>
                    <a:pt x="891" y="430"/>
                    <a:pt x="882" y="431"/>
                  </a:cubicBezTo>
                  <a:cubicBezTo>
                    <a:pt x="786" y="431"/>
                    <a:pt x="697" y="382"/>
                    <a:pt x="645" y="302"/>
                  </a:cubicBezTo>
                  <a:cubicBezTo>
                    <a:pt x="645" y="739"/>
                    <a:pt x="645" y="739"/>
                    <a:pt x="645" y="739"/>
                  </a:cubicBezTo>
                  <a:cubicBezTo>
                    <a:pt x="645" y="917"/>
                    <a:pt x="501" y="1061"/>
                    <a:pt x="323" y="1061"/>
                  </a:cubicBezTo>
                  <a:cubicBezTo>
                    <a:pt x="145" y="1061"/>
                    <a:pt x="0" y="917"/>
                    <a:pt x="0" y="739"/>
                  </a:cubicBezTo>
                  <a:cubicBezTo>
                    <a:pt x="0" y="561"/>
                    <a:pt x="145" y="416"/>
                    <a:pt x="323" y="416"/>
                  </a:cubicBezTo>
                  <a:cubicBezTo>
                    <a:pt x="323" y="416"/>
                    <a:pt x="323" y="416"/>
                    <a:pt x="323" y="416"/>
                  </a:cubicBezTo>
                  <a:cubicBezTo>
                    <a:pt x="329" y="416"/>
                    <a:pt x="336" y="417"/>
                    <a:pt x="343" y="417"/>
                  </a:cubicBezTo>
                  <a:cubicBezTo>
                    <a:pt x="343" y="576"/>
                    <a:pt x="343" y="576"/>
                    <a:pt x="343" y="576"/>
                  </a:cubicBezTo>
                  <a:cubicBezTo>
                    <a:pt x="336" y="575"/>
                    <a:pt x="329" y="574"/>
                    <a:pt x="323" y="574"/>
                  </a:cubicBezTo>
                  <a:cubicBezTo>
                    <a:pt x="232" y="574"/>
                    <a:pt x="158" y="648"/>
                    <a:pt x="158" y="739"/>
                  </a:cubicBezTo>
                  <a:cubicBezTo>
                    <a:pt x="158" y="830"/>
                    <a:pt x="232" y="903"/>
                    <a:pt x="323" y="903"/>
                  </a:cubicBezTo>
                  <a:cubicBezTo>
                    <a:pt x="414" y="903"/>
                    <a:pt x="494" y="832"/>
                    <a:pt x="494" y="741"/>
                  </a:cubicBezTo>
                  <a:cubicBezTo>
                    <a:pt x="495" y="0"/>
                    <a:pt x="495" y="0"/>
                    <a:pt x="495" y="0"/>
                  </a:cubicBezTo>
                  <a:cubicBezTo>
                    <a:pt x="647" y="0"/>
                    <a:pt x="647" y="0"/>
                    <a:pt x="647" y="0"/>
                  </a:cubicBezTo>
                  <a:cubicBezTo>
                    <a:pt x="662" y="136"/>
                    <a:pt x="772" y="243"/>
                    <a:pt x="908" y="253"/>
                  </a:cubicBezTo>
                  <a:cubicBezTo>
                    <a:pt x="908" y="429"/>
                    <a:pt x="908" y="429"/>
                    <a:pt x="908" y="429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10"/>
            <p:cNvSpPr>
              <a:spLocks noEditPoints="1"/>
            </p:cNvSpPr>
            <p:nvPr/>
          </p:nvSpPr>
          <p:spPr bwMode="auto">
            <a:xfrm>
              <a:off x="18920767" y="9604779"/>
              <a:ext cx="1062105" cy="1061423"/>
            </a:xfrm>
            <a:custGeom>
              <a:avLst/>
              <a:gdLst>
                <a:gd name="T0" fmla="*/ 477 w 953"/>
                <a:gd name="T1" fmla="*/ 0 h 952"/>
                <a:gd name="T2" fmla="*/ 0 w 953"/>
                <a:gd name="T3" fmla="*/ 476 h 952"/>
                <a:gd name="T4" fmla="*/ 477 w 953"/>
                <a:gd name="T5" fmla="*/ 952 h 952"/>
                <a:gd name="T6" fmla="*/ 953 w 953"/>
                <a:gd name="T7" fmla="*/ 476 h 952"/>
                <a:gd name="T8" fmla="*/ 477 w 953"/>
                <a:gd name="T9" fmla="*/ 0 h 952"/>
                <a:gd name="T10" fmla="*/ 790 w 953"/>
                <a:gd name="T11" fmla="*/ 225 h 952"/>
                <a:gd name="T12" fmla="*/ 879 w 953"/>
                <a:gd name="T13" fmla="*/ 470 h 952"/>
                <a:gd name="T14" fmla="*/ 693 w 953"/>
                <a:gd name="T15" fmla="*/ 452 h 952"/>
                <a:gd name="T16" fmla="*/ 601 w 953"/>
                <a:gd name="T17" fmla="*/ 457 h 952"/>
                <a:gd name="T18" fmla="*/ 593 w 953"/>
                <a:gd name="T19" fmla="*/ 438 h 952"/>
                <a:gd name="T20" fmla="*/ 567 w 953"/>
                <a:gd name="T21" fmla="*/ 382 h 952"/>
                <a:gd name="T22" fmla="*/ 790 w 953"/>
                <a:gd name="T23" fmla="*/ 225 h 952"/>
                <a:gd name="T24" fmla="*/ 477 w 953"/>
                <a:gd name="T25" fmla="*/ 74 h 952"/>
                <a:gd name="T26" fmla="*/ 742 w 953"/>
                <a:gd name="T27" fmla="*/ 174 h 952"/>
                <a:gd name="T28" fmla="*/ 534 w 953"/>
                <a:gd name="T29" fmla="*/ 317 h 952"/>
                <a:gd name="T30" fmla="*/ 386 w 953"/>
                <a:gd name="T31" fmla="*/ 85 h 952"/>
                <a:gd name="T32" fmla="*/ 477 w 953"/>
                <a:gd name="T33" fmla="*/ 74 h 952"/>
                <a:gd name="T34" fmla="*/ 304 w 953"/>
                <a:gd name="T35" fmla="*/ 114 h 952"/>
                <a:gd name="T36" fmla="*/ 451 w 953"/>
                <a:gd name="T37" fmla="*/ 343 h 952"/>
                <a:gd name="T38" fmla="*/ 87 w 953"/>
                <a:gd name="T39" fmla="*/ 392 h 952"/>
                <a:gd name="T40" fmla="*/ 83 w 953"/>
                <a:gd name="T41" fmla="*/ 392 h 952"/>
                <a:gd name="T42" fmla="*/ 304 w 953"/>
                <a:gd name="T43" fmla="*/ 114 h 952"/>
                <a:gd name="T44" fmla="*/ 74 w 953"/>
                <a:gd name="T45" fmla="*/ 477 h 952"/>
                <a:gd name="T46" fmla="*/ 74 w 953"/>
                <a:gd name="T47" fmla="*/ 467 h 952"/>
                <a:gd name="T48" fmla="*/ 84 w 953"/>
                <a:gd name="T49" fmla="*/ 467 h 952"/>
                <a:gd name="T50" fmla="*/ 487 w 953"/>
                <a:gd name="T51" fmla="*/ 410 h 952"/>
                <a:gd name="T52" fmla="*/ 518 w 953"/>
                <a:gd name="T53" fmla="*/ 474 h 952"/>
                <a:gd name="T54" fmla="*/ 504 w 953"/>
                <a:gd name="T55" fmla="*/ 478 h 952"/>
                <a:gd name="T56" fmla="*/ 175 w 953"/>
                <a:gd name="T57" fmla="*/ 743 h 952"/>
                <a:gd name="T58" fmla="*/ 74 w 953"/>
                <a:gd name="T59" fmla="*/ 477 h 952"/>
                <a:gd name="T60" fmla="*/ 477 w 953"/>
                <a:gd name="T61" fmla="*/ 879 h 952"/>
                <a:gd name="T62" fmla="*/ 231 w 953"/>
                <a:gd name="T63" fmla="*/ 795 h 952"/>
                <a:gd name="T64" fmla="*/ 547 w 953"/>
                <a:gd name="T65" fmla="*/ 546 h 952"/>
                <a:gd name="T66" fmla="*/ 547 w 953"/>
                <a:gd name="T67" fmla="*/ 545 h 952"/>
                <a:gd name="T68" fmla="*/ 632 w 953"/>
                <a:gd name="T69" fmla="*/ 848 h 952"/>
                <a:gd name="T70" fmla="*/ 477 w 953"/>
                <a:gd name="T71" fmla="*/ 879 h 952"/>
                <a:gd name="T72" fmla="*/ 705 w 953"/>
                <a:gd name="T73" fmla="*/ 808 h 952"/>
                <a:gd name="T74" fmla="*/ 628 w 953"/>
                <a:gd name="T75" fmla="*/ 526 h 952"/>
                <a:gd name="T76" fmla="*/ 709 w 953"/>
                <a:gd name="T77" fmla="*/ 520 h 952"/>
                <a:gd name="T78" fmla="*/ 874 w 953"/>
                <a:gd name="T79" fmla="*/ 543 h 952"/>
                <a:gd name="T80" fmla="*/ 705 w 953"/>
                <a:gd name="T81" fmla="*/ 808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53" h="952">
                  <a:moveTo>
                    <a:pt x="477" y="0"/>
                  </a:moveTo>
                  <a:cubicBezTo>
                    <a:pt x="214" y="0"/>
                    <a:pt x="0" y="214"/>
                    <a:pt x="0" y="476"/>
                  </a:cubicBezTo>
                  <a:cubicBezTo>
                    <a:pt x="0" y="739"/>
                    <a:pt x="214" y="952"/>
                    <a:pt x="477" y="952"/>
                  </a:cubicBezTo>
                  <a:cubicBezTo>
                    <a:pt x="740" y="952"/>
                    <a:pt x="953" y="739"/>
                    <a:pt x="953" y="476"/>
                  </a:cubicBezTo>
                  <a:cubicBezTo>
                    <a:pt x="953" y="214"/>
                    <a:pt x="740" y="0"/>
                    <a:pt x="477" y="0"/>
                  </a:cubicBezTo>
                  <a:close/>
                  <a:moveTo>
                    <a:pt x="790" y="225"/>
                  </a:moveTo>
                  <a:cubicBezTo>
                    <a:pt x="845" y="292"/>
                    <a:pt x="878" y="377"/>
                    <a:pt x="879" y="470"/>
                  </a:cubicBezTo>
                  <a:cubicBezTo>
                    <a:pt x="861" y="466"/>
                    <a:pt x="785" y="452"/>
                    <a:pt x="693" y="452"/>
                  </a:cubicBezTo>
                  <a:cubicBezTo>
                    <a:pt x="663" y="452"/>
                    <a:pt x="632" y="453"/>
                    <a:pt x="601" y="457"/>
                  </a:cubicBezTo>
                  <a:cubicBezTo>
                    <a:pt x="599" y="451"/>
                    <a:pt x="596" y="445"/>
                    <a:pt x="593" y="438"/>
                  </a:cubicBezTo>
                  <a:cubicBezTo>
                    <a:pt x="585" y="419"/>
                    <a:pt x="576" y="400"/>
                    <a:pt x="567" y="382"/>
                  </a:cubicBezTo>
                  <a:cubicBezTo>
                    <a:pt x="708" y="324"/>
                    <a:pt x="776" y="243"/>
                    <a:pt x="790" y="225"/>
                  </a:cubicBezTo>
                  <a:close/>
                  <a:moveTo>
                    <a:pt x="477" y="74"/>
                  </a:moveTo>
                  <a:cubicBezTo>
                    <a:pt x="578" y="74"/>
                    <a:pt x="671" y="112"/>
                    <a:pt x="742" y="174"/>
                  </a:cubicBezTo>
                  <a:cubicBezTo>
                    <a:pt x="731" y="190"/>
                    <a:pt x="670" y="266"/>
                    <a:pt x="534" y="317"/>
                  </a:cubicBezTo>
                  <a:cubicBezTo>
                    <a:pt x="471" y="202"/>
                    <a:pt x="402" y="107"/>
                    <a:pt x="386" y="85"/>
                  </a:cubicBezTo>
                  <a:cubicBezTo>
                    <a:pt x="415" y="78"/>
                    <a:pt x="445" y="74"/>
                    <a:pt x="477" y="74"/>
                  </a:cubicBezTo>
                  <a:close/>
                  <a:moveTo>
                    <a:pt x="304" y="114"/>
                  </a:moveTo>
                  <a:cubicBezTo>
                    <a:pt x="317" y="133"/>
                    <a:pt x="386" y="229"/>
                    <a:pt x="451" y="343"/>
                  </a:cubicBezTo>
                  <a:cubicBezTo>
                    <a:pt x="278" y="388"/>
                    <a:pt x="124" y="392"/>
                    <a:pt x="87" y="392"/>
                  </a:cubicBezTo>
                  <a:cubicBezTo>
                    <a:pt x="83" y="392"/>
                    <a:pt x="83" y="392"/>
                    <a:pt x="83" y="392"/>
                  </a:cubicBezTo>
                  <a:cubicBezTo>
                    <a:pt x="110" y="269"/>
                    <a:pt x="193" y="166"/>
                    <a:pt x="304" y="114"/>
                  </a:cubicBezTo>
                  <a:close/>
                  <a:moveTo>
                    <a:pt x="74" y="477"/>
                  </a:moveTo>
                  <a:cubicBezTo>
                    <a:pt x="74" y="474"/>
                    <a:pt x="74" y="470"/>
                    <a:pt x="74" y="467"/>
                  </a:cubicBezTo>
                  <a:cubicBezTo>
                    <a:pt x="76" y="467"/>
                    <a:pt x="80" y="467"/>
                    <a:pt x="84" y="467"/>
                  </a:cubicBezTo>
                  <a:cubicBezTo>
                    <a:pt x="134" y="467"/>
                    <a:pt x="308" y="463"/>
                    <a:pt x="487" y="410"/>
                  </a:cubicBezTo>
                  <a:cubicBezTo>
                    <a:pt x="498" y="431"/>
                    <a:pt x="508" y="452"/>
                    <a:pt x="518" y="474"/>
                  </a:cubicBezTo>
                  <a:cubicBezTo>
                    <a:pt x="513" y="475"/>
                    <a:pt x="509" y="477"/>
                    <a:pt x="504" y="478"/>
                  </a:cubicBezTo>
                  <a:cubicBezTo>
                    <a:pt x="303" y="543"/>
                    <a:pt x="192" y="715"/>
                    <a:pt x="175" y="743"/>
                  </a:cubicBezTo>
                  <a:cubicBezTo>
                    <a:pt x="112" y="672"/>
                    <a:pt x="74" y="579"/>
                    <a:pt x="74" y="477"/>
                  </a:cubicBezTo>
                  <a:close/>
                  <a:moveTo>
                    <a:pt x="477" y="879"/>
                  </a:moveTo>
                  <a:cubicBezTo>
                    <a:pt x="384" y="879"/>
                    <a:pt x="299" y="848"/>
                    <a:pt x="231" y="795"/>
                  </a:cubicBezTo>
                  <a:cubicBezTo>
                    <a:pt x="242" y="773"/>
                    <a:pt x="326" y="622"/>
                    <a:pt x="547" y="546"/>
                  </a:cubicBezTo>
                  <a:cubicBezTo>
                    <a:pt x="547" y="546"/>
                    <a:pt x="547" y="546"/>
                    <a:pt x="547" y="545"/>
                  </a:cubicBezTo>
                  <a:cubicBezTo>
                    <a:pt x="602" y="689"/>
                    <a:pt x="626" y="810"/>
                    <a:pt x="632" y="848"/>
                  </a:cubicBezTo>
                  <a:cubicBezTo>
                    <a:pt x="584" y="868"/>
                    <a:pt x="532" y="879"/>
                    <a:pt x="477" y="879"/>
                  </a:cubicBezTo>
                  <a:close/>
                  <a:moveTo>
                    <a:pt x="705" y="808"/>
                  </a:moveTo>
                  <a:cubicBezTo>
                    <a:pt x="699" y="777"/>
                    <a:pt x="678" y="664"/>
                    <a:pt x="628" y="526"/>
                  </a:cubicBezTo>
                  <a:cubicBezTo>
                    <a:pt x="656" y="521"/>
                    <a:pt x="683" y="520"/>
                    <a:pt x="709" y="520"/>
                  </a:cubicBezTo>
                  <a:cubicBezTo>
                    <a:pt x="793" y="520"/>
                    <a:pt x="859" y="538"/>
                    <a:pt x="874" y="543"/>
                  </a:cubicBezTo>
                  <a:cubicBezTo>
                    <a:pt x="856" y="652"/>
                    <a:pt x="793" y="747"/>
                    <a:pt x="705" y="8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11"/>
            <p:cNvSpPr>
              <a:spLocks noEditPoints="1"/>
            </p:cNvSpPr>
            <p:nvPr/>
          </p:nvSpPr>
          <p:spPr bwMode="auto">
            <a:xfrm>
              <a:off x="24447674" y="7052587"/>
              <a:ext cx="548117" cy="681222"/>
            </a:xfrm>
            <a:custGeom>
              <a:avLst/>
              <a:gdLst>
                <a:gd name="T0" fmla="*/ 492 w 492"/>
                <a:gd name="T1" fmla="*/ 453 h 611"/>
                <a:gd name="T2" fmla="*/ 476 w 492"/>
                <a:gd name="T3" fmla="*/ 521 h 611"/>
                <a:gd name="T4" fmla="*/ 434 w 492"/>
                <a:gd name="T5" fmla="*/ 570 h 611"/>
                <a:gd name="T6" fmla="*/ 371 w 492"/>
                <a:gd name="T7" fmla="*/ 600 h 611"/>
                <a:gd name="T8" fmla="*/ 295 w 492"/>
                <a:gd name="T9" fmla="*/ 611 h 611"/>
                <a:gd name="T10" fmla="*/ 0 w 492"/>
                <a:gd name="T11" fmla="*/ 611 h 611"/>
                <a:gd name="T12" fmla="*/ 0 w 492"/>
                <a:gd name="T13" fmla="*/ 0 h 611"/>
                <a:gd name="T14" fmla="*/ 327 w 492"/>
                <a:gd name="T15" fmla="*/ 0 h 611"/>
                <a:gd name="T16" fmla="*/ 384 w 492"/>
                <a:gd name="T17" fmla="*/ 14 h 611"/>
                <a:gd name="T18" fmla="*/ 428 w 492"/>
                <a:gd name="T19" fmla="*/ 49 h 611"/>
                <a:gd name="T20" fmla="*/ 456 w 492"/>
                <a:gd name="T21" fmla="*/ 99 h 611"/>
                <a:gd name="T22" fmla="*/ 466 w 492"/>
                <a:gd name="T23" fmla="*/ 156 h 611"/>
                <a:gd name="T24" fmla="*/ 444 w 492"/>
                <a:gd name="T25" fmla="*/ 239 h 611"/>
                <a:gd name="T26" fmla="*/ 378 w 492"/>
                <a:gd name="T27" fmla="*/ 297 h 611"/>
                <a:gd name="T28" fmla="*/ 461 w 492"/>
                <a:gd name="T29" fmla="*/ 353 h 611"/>
                <a:gd name="T30" fmla="*/ 492 w 492"/>
                <a:gd name="T31" fmla="*/ 453 h 611"/>
                <a:gd name="T32" fmla="*/ 119 w 492"/>
                <a:gd name="T33" fmla="*/ 101 h 611"/>
                <a:gd name="T34" fmla="*/ 119 w 492"/>
                <a:gd name="T35" fmla="*/ 255 h 611"/>
                <a:gd name="T36" fmla="*/ 277 w 492"/>
                <a:gd name="T37" fmla="*/ 255 h 611"/>
                <a:gd name="T38" fmla="*/ 328 w 492"/>
                <a:gd name="T39" fmla="*/ 235 h 611"/>
                <a:gd name="T40" fmla="*/ 349 w 492"/>
                <a:gd name="T41" fmla="*/ 178 h 611"/>
                <a:gd name="T42" fmla="*/ 330 w 492"/>
                <a:gd name="T43" fmla="*/ 122 h 611"/>
                <a:gd name="T44" fmla="*/ 282 w 492"/>
                <a:gd name="T45" fmla="*/ 101 h 611"/>
                <a:gd name="T46" fmla="*/ 119 w 492"/>
                <a:gd name="T47" fmla="*/ 101 h 611"/>
                <a:gd name="T48" fmla="*/ 372 w 492"/>
                <a:gd name="T49" fmla="*/ 431 h 611"/>
                <a:gd name="T50" fmla="*/ 367 w 492"/>
                <a:gd name="T51" fmla="*/ 399 h 611"/>
                <a:gd name="T52" fmla="*/ 352 w 492"/>
                <a:gd name="T53" fmla="*/ 373 h 611"/>
                <a:gd name="T54" fmla="*/ 329 w 492"/>
                <a:gd name="T55" fmla="*/ 356 h 611"/>
                <a:gd name="T56" fmla="*/ 301 w 492"/>
                <a:gd name="T57" fmla="*/ 349 h 611"/>
                <a:gd name="T58" fmla="*/ 119 w 492"/>
                <a:gd name="T59" fmla="*/ 349 h 611"/>
                <a:gd name="T60" fmla="*/ 119 w 492"/>
                <a:gd name="T61" fmla="*/ 510 h 611"/>
                <a:gd name="T62" fmla="*/ 295 w 492"/>
                <a:gd name="T63" fmla="*/ 510 h 611"/>
                <a:gd name="T64" fmla="*/ 325 w 492"/>
                <a:gd name="T65" fmla="*/ 504 h 611"/>
                <a:gd name="T66" fmla="*/ 350 w 492"/>
                <a:gd name="T67" fmla="*/ 487 h 611"/>
                <a:gd name="T68" fmla="*/ 366 w 492"/>
                <a:gd name="T69" fmla="*/ 462 h 611"/>
                <a:gd name="T70" fmla="*/ 372 w 492"/>
                <a:gd name="T71" fmla="*/ 431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2" h="611">
                  <a:moveTo>
                    <a:pt x="492" y="453"/>
                  </a:moveTo>
                  <a:cubicBezTo>
                    <a:pt x="492" y="479"/>
                    <a:pt x="487" y="502"/>
                    <a:pt x="476" y="521"/>
                  </a:cubicBezTo>
                  <a:cubicBezTo>
                    <a:pt x="466" y="541"/>
                    <a:pt x="452" y="557"/>
                    <a:pt x="434" y="570"/>
                  </a:cubicBezTo>
                  <a:cubicBezTo>
                    <a:pt x="416" y="583"/>
                    <a:pt x="395" y="593"/>
                    <a:pt x="371" y="600"/>
                  </a:cubicBezTo>
                  <a:cubicBezTo>
                    <a:pt x="347" y="607"/>
                    <a:pt x="322" y="611"/>
                    <a:pt x="295" y="611"/>
                  </a:cubicBezTo>
                  <a:cubicBezTo>
                    <a:pt x="0" y="611"/>
                    <a:pt x="0" y="611"/>
                    <a:pt x="0" y="61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7" y="0"/>
                    <a:pt x="327" y="0"/>
                    <a:pt x="327" y="0"/>
                  </a:cubicBezTo>
                  <a:cubicBezTo>
                    <a:pt x="348" y="0"/>
                    <a:pt x="367" y="4"/>
                    <a:pt x="384" y="14"/>
                  </a:cubicBezTo>
                  <a:cubicBezTo>
                    <a:pt x="402" y="23"/>
                    <a:pt x="416" y="35"/>
                    <a:pt x="428" y="49"/>
                  </a:cubicBezTo>
                  <a:cubicBezTo>
                    <a:pt x="440" y="64"/>
                    <a:pt x="450" y="81"/>
                    <a:pt x="456" y="99"/>
                  </a:cubicBezTo>
                  <a:cubicBezTo>
                    <a:pt x="463" y="118"/>
                    <a:pt x="466" y="137"/>
                    <a:pt x="466" y="156"/>
                  </a:cubicBezTo>
                  <a:cubicBezTo>
                    <a:pt x="466" y="185"/>
                    <a:pt x="459" y="213"/>
                    <a:pt x="444" y="239"/>
                  </a:cubicBezTo>
                  <a:cubicBezTo>
                    <a:pt x="429" y="266"/>
                    <a:pt x="407" y="285"/>
                    <a:pt x="378" y="297"/>
                  </a:cubicBezTo>
                  <a:cubicBezTo>
                    <a:pt x="413" y="308"/>
                    <a:pt x="441" y="326"/>
                    <a:pt x="461" y="353"/>
                  </a:cubicBezTo>
                  <a:cubicBezTo>
                    <a:pt x="482" y="380"/>
                    <a:pt x="492" y="413"/>
                    <a:pt x="492" y="453"/>
                  </a:cubicBezTo>
                  <a:close/>
                  <a:moveTo>
                    <a:pt x="119" y="101"/>
                  </a:moveTo>
                  <a:cubicBezTo>
                    <a:pt x="119" y="255"/>
                    <a:pt x="119" y="255"/>
                    <a:pt x="119" y="255"/>
                  </a:cubicBezTo>
                  <a:cubicBezTo>
                    <a:pt x="277" y="255"/>
                    <a:pt x="277" y="255"/>
                    <a:pt x="277" y="255"/>
                  </a:cubicBezTo>
                  <a:cubicBezTo>
                    <a:pt x="297" y="255"/>
                    <a:pt x="314" y="248"/>
                    <a:pt x="328" y="235"/>
                  </a:cubicBezTo>
                  <a:cubicBezTo>
                    <a:pt x="342" y="221"/>
                    <a:pt x="349" y="202"/>
                    <a:pt x="349" y="178"/>
                  </a:cubicBezTo>
                  <a:cubicBezTo>
                    <a:pt x="349" y="154"/>
                    <a:pt x="343" y="136"/>
                    <a:pt x="330" y="122"/>
                  </a:cubicBezTo>
                  <a:cubicBezTo>
                    <a:pt x="317" y="108"/>
                    <a:pt x="301" y="101"/>
                    <a:pt x="282" y="101"/>
                  </a:cubicBezTo>
                  <a:lnTo>
                    <a:pt x="119" y="101"/>
                  </a:lnTo>
                  <a:close/>
                  <a:moveTo>
                    <a:pt x="372" y="431"/>
                  </a:moveTo>
                  <a:cubicBezTo>
                    <a:pt x="372" y="420"/>
                    <a:pt x="370" y="409"/>
                    <a:pt x="367" y="399"/>
                  </a:cubicBezTo>
                  <a:cubicBezTo>
                    <a:pt x="363" y="389"/>
                    <a:pt x="358" y="381"/>
                    <a:pt x="352" y="373"/>
                  </a:cubicBezTo>
                  <a:cubicBezTo>
                    <a:pt x="345" y="366"/>
                    <a:pt x="338" y="360"/>
                    <a:pt x="329" y="356"/>
                  </a:cubicBezTo>
                  <a:cubicBezTo>
                    <a:pt x="321" y="351"/>
                    <a:pt x="311" y="349"/>
                    <a:pt x="301" y="349"/>
                  </a:cubicBezTo>
                  <a:cubicBezTo>
                    <a:pt x="119" y="349"/>
                    <a:pt x="119" y="349"/>
                    <a:pt x="119" y="349"/>
                  </a:cubicBezTo>
                  <a:cubicBezTo>
                    <a:pt x="119" y="510"/>
                    <a:pt x="119" y="510"/>
                    <a:pt x="119" y="510"/>
                  </a:cubicBezTo>
                  <a:cubicBezTo>
                    <a:pt x="295" y="510"/>
                    <a:pt x="295" y="510"/>
                    <a:pt x="295" y="510"/>
                  </a:cubicBezTo>
                  <a:cubicBezTo>
                    <a:pt x="306" y="510"/>
                    <a:pt x="316" y="508"/>
                    <a:pt x="325" y="504"/>
                  </a:cubicBezTo>
                  <a:cubicBezTo>
                    <a:pt x="335" y="500"/>
                    <a:pt x="343" y="494"/>
                    <a:pt x="350" y="487"/>
                  </a:cubicBezTo>
                  <a:cubicBezTo>
                    <a:pt x="357" y="480"/>
                    <a:pt x="362" y="472"/>
                    <a:pt x="366" y="462"/>
                  </a:cubicBezTo>
                  <a:cubicBezTo>
                    <a:pt x="370" y="452"/>
                    <a:pt x="372" y="442"/>
                    <a:pt x="372" y="4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12"/>
            <p:cNvSpPr>
              <a:spLocks noEditPoints="1"/>
            </p:cNvSpPr>
            <p:nvPr/>
          </p:nvSpPr>
          <p:spPr bwMode="auto">
            <a:xfrm>
              <a:off x="25025825" y="7228694"/>
              <a:ext cx="515353" cy="505114"/>
            </a:xfrm>
            <a:custGeom>
              <a:avLst/>
              <a:gdLst>
                <a:gd name="T0" fmla="*/ 230 w 462"/>
                <a:gd name="T1" fmla="*/ 453 h 453"/>
                <a:gd name="T2" fmla="*/ 135 w 462"/>
                <a:gd name="T3" fmla="*/ 435 h 453"/>
                <a:gd name="T4" fmla="*/ 16 w 462"/>
                <a:gd name="T5" fmla="*/ 314 h 453"/>
                <a:gd name="T6" fmla="*/ 0 w 462"/>
                <a:gd name="T7" fmla="*/ 228 h 453"/>
                <a:gd name="T8" fmla="*/ 16 w 462"/>
                <a:gd name="T9" fmla="*/ 140 h 453"/>
                <a:gd name="T10" fmla="*/ 135 w 462"/>
                <a:gd name="T11" fmla="*/ 18 h 453"/>
                <a:gd name="T12" fmla="*/ 231 w 462"/>
                <a:gd name="T13" fmla="*/ 0 h 453"/>
                <a:gd name="T14" fmla="*/ 326 w 462"/>
                <a:gd name="T15" fmla="*/ 18 h 453"/>
                <a:gd name="T16" fmla="*/ 458 w 462"/>
                <a:gd name="T17" fmla="*/ 245 h 453"/>
                <a:gd name="T18" fmla="*/ 456 w 462"/>
                <a:gd name="T19" fmla="*/ 262 h 453"/>
                <a:gd name="T20" fmla="*/ 118 w 462"/>
                <a:gd name="T21" fmla="*/ 262 h 453"/>
                <a:gd name="T22" fmla="*/ 131 w 462"/>
                <a:gd name="T23" fmla="*/ 308 h 453"/>
                <a:gd name="T24" fmla="*/ 157 w 462"/>
                <a:gd name="T25" fmla="*/ 342 h 453"/>
                <a:gd name="T26" fmla="*/ 193 w 462"/>
                <a:gd name="T27" fmla="*/ 363 h 453"/>
                <a:gd name="T28" fmla="*/ 234 w 462"/>
                <a:gd name="T29" fmla="*/ 371 h 453"/>
                <a:gd name="T30" fmla="*/ 297 w 462"/>
                <a:gd name="T31" fmla="*/ 355 h 453"/>
                <a:gd name="T32" fmla="*/ 338 w 462"/>
                <a:gd name="T33" fmla="*/ 312 h 453"/>
                <a:gd name="T34" fmla="*/ 433 w 462"/>
                <a:gd name="T35" fmla="*/ 338 h 453"/>
                <a:gd name="T36" fmla="*/ 356 w 462"/>
                <a:gd name="T37" fmla="*/ 421 h 453"/>
                <a:gd name="T38" fmla="*/ 230 w 462"/>
                <a:gd name="T39" fmla="*/ 453 h 453"/>
                <a:gd name="T40" fmla="*/ 343 w 462"/>
                <a:gd name="T41" fmla="*/ 189 h 453"/>
                <a:gd name="T42" fmla="*/ 307 w 462"/>
                <a:gd name="T43" fmla="*/ 110 h 453"/>
                <a:gd name="T44" fmla="*/ 229 w 462"/>
                <a:gd name="T45" fmla="*/ 81 h 453"/>
                <a:gd name="T46" fmla="*/ 187 w 462"/>
                <a:gd name="T47" fmla="*/ 89 h 453"/>
                <a:gd name="T48" fmla="*/ 153 w 462"/>
                <a:gd name="T49" fmla="*/ 111 h 453"/>
                <a:gd name="T50" fmla="*/ 128 w 462"/>
                <a:gd name="T51" fmla="*/ 145 h 453"/>
                <a:gd name="T52" fmla="*/ 117 w 462"/>
                <a:gd name="T53" fmla="*/ 189 h 453"/>
                <a:gd name="T54" fmla="*/ 343 w 462"/>
                <a:gd name="T55" fmla="*/ 189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62" h="453">
                  <a:moveTo>
                    <a:pt x="230" y="453"/>
                  </a:moveTo>
                  <a:cubicBezTo>
                    <a:pt x="195" y="453"/>
                    <a:pt x="163" y="447"/>
                    <a:pt x="135" y="435"/>
                  </a:cubicBezTo>
                  <a:cubicBezTo>
                    <a:pt x="79" y="411"/>
                    <a:pt x="39" y="371"/>
                    <a:pt x="16" y="314"/>
                  </a:cubicBezTo>
                  <a:cubicBezTo>
                    <a:pt x="5" y="287"/>
                    <a:pt x="0" y="258"/>
                    <a:pt x="0" y="228"/>
                  </a:cubicBezTo>
                  <a:cubicBezTo>
                    <a:pt x="0" y="197"/>
                    <a:pt x="5" y="168"/>
                    <a:pt x="16" y="140"/>
                  </a:cubicBezTo>
                  <a:cubicBezTo>
                    <a:pt x="38" y="83"/>
                    <a:pt x="78" y="43"/>
                    <a:pt x="135" y="18"/>
                  </a:cubicBezTo>
                  <a:cubicBezTo>
                    <a:pt x="163" y="6"/>
                    <a:pt x="195" y="0"/>
                    <a:pt x="231" y="0"/>
                  </a:cubicBezTo>
                  <a:cubicBezTo>
                    <a:pt x="266" y="0"/>
                    <a:pt x="298" y="6"/>
                    <a:pt x="326" y="18"/>
                  </a:cubicBezTo>
                  <a:cubicBezTo>
                    <a:pt x="419" y="59"/>
                    <a:pt x="462" y="148"/>
                    <a:pt x="458" y="245"/>
                  </a:cubicBezTo>
                  <a:cubicBezTo>
                    <a:pt x="458" y="252"/>
                    <a:pt x="457" y="257"/>
                    <a:pt x="456" y="262"/>
                  </a:cubicBezTo>
                  <a:cubicBezTo>
                    <a:pt x="118" y="262"/>
                    <a:pt x="118" y="262"/>
                    <a:pt x="118" y="262"/>
                  </a:cubicBezTo>
                  <a:cubicBezTo>
                    <a:pt x="120" y="279"/>
                    <a:pt x="124" y="294"/>
                    <a:pt x="131" y="308"/>
                  </a:cubicBezTo>
                  <a:cubicBezTo>
                    <a:pt x="138" y="321"/>
                    <a:pt x="146" y="332"/>
                    <a:pt x="157" y="342"/>
                  </a:cubicBezTo>
                  <a:cubicBezTo>
                    <a:pt x="167" y="351"/>
                    <a:pt x="179" y="358"/>
                    <a:pt x="193" y="363"/>
                  </a:cubicBezTo>
                  <a:cubicBezTo>
                    <a:pt x="206" y="369"/>
                    <a:pt x="220" y="371"/>
                    <a:pt x="234" y="371"/>
                  </a:cubicBezTo>
                  <a:cubicBezTo>
                    <a:pt x="256" y="371"/>
                    <a:pt x="277" y="366"/>
                    <a:pt x="297" y="355"/>
                  </a:cubicBezTo>
                  <a:cubicBezTo>
                    <a:pt x="317" y="344"/>
                    <a:pt x="330" y="330"/>
                    <a:pt x="338" y="312"/>
                  </a:cubicBezTo>
                  <a:cubicBezTo>
                    <a:pt x="433" y="338"/>
                    <a:pt x="433" y="338"/>
                    <a:pt x="433" y="338"/>
                  </a:cubicBezTo>
                  <a:cubicBezTo>
                    <a:pt x="417" y="372"/>
                    <a:pt x="392" y="399"/>
                    <a:pt x="356" y="421"/>
                  </a:cubicBezTo>
                  <a:cubicBezTo>
                    <a:pt x="321" y="442"/>
                    <a:pt x="279" y="453"/>
                    <a:pt x="230" y="453"/>
                  </a:cubicBezTo>
                  <a:close/>
                  <a:moveTo>
                    <a:pt x="343" y="189"/>
                  </a:moveTo>
                  <a:cubicBezTo>
                    <a:pt x="341" y="156"/>
                    <a:pt x="329" y="130"/>
                    <a:pt x="307" y="110"/>
                  </a:cubicBezTo>
                  <a:cubicBezTo>
                    <a:pt x="286" y="91"/>
                    <a:pt x="260" y="81"/>
                    <a:pt x="229" y="81"/>
                  </a:cubicBezTo>
                  <a:cubicBezTo>
                    <a:pt x="214" y="81"/>
                    <a:pt x="200" y="83"/>
                    <a:pt x="187" y="89"/>
                  </a:cubicBezTo>
                  <a:cubicBezTo>
                    <a:pt x="174" y="94"/>
                    <a:pt x="163" y="101"/>
                    <a:pt x="153" y="111"/>
                  </a:cubicBezTo>
                  <a:cubicBezTo>
                    <a:pt x="143" y="120"/>
                    <a:pt x="134" y="132"/>
                    <a:pt x="128" y="145"/>
                  </a:cubicBezTo>
                  <a:cubicBezTo>
                    <a:pt x="122" y="158"/>
                    <a:pt x="118" y="173"/>
                    <a:pt x="117" y="189"/>
                  </a:cubicBezTo>
                  <a:cubicBezTo>
                    <a:pt x="343" y="189"/>
                    <a:pt x="343" y="189"/>
                    <a:pt x="343" y="18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Rectangle 113"/>
            <p:cNvSpPr>
              <a:spLocks noChangeArrowheads="1"/>
            </p:cNvSpPr>
            <p:nvPr/>
          </p:nvSpPr>
          <p:spPr bwMode="auto">
            <a:xfrm>
              <a:off x="25118657" y="7085351"/>
              <a:ext cx="325594" cy="798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14"/>
            <p:cNvSpPr>
              <a:spLocks/>
            </p:cNvSpPr>
            <p:nvPr/>
          </p:nvSpPr>
          <p:spPr bwMode="auto">
            <a:xfrm>
              <a:off x="24477708" y="10318083"/>
              <a:ext cx="845725" cy="223206"/>
            </a:xfrm>
            <a:custGeom>
              <a:avLst/>
              <a:gdLst>
                <a:gd name="T0" fmla="*/ 744 w 759"/>
                <a:gd name="T1" fmla="*/ 175 h 200"/>
                <a:gd name="T2" fmla="*/ 700 w 759"/>
                <a:gd name="T3" fmla="*/ 200 h 200"/>
                <a:gd name="T4" fmla="*/ 674 w 759"/>
                <a:gd name="T5" fmla="*/ 193 h 200"/>
                <a:gd name="T6" fmla="*/ 276 w 759"/>
                <a:gd name="T7" fmla="*/ 105 h 200"/>
                <a:gd name="T8" fmla="*/ 70 w 759"/>
                <a:gd name="T9" fmla="*/ 132 h 200"/>
                <a:gd name="T10" fmla="*/ 7 w 759"/>
                <a:gd name="T11" fmla="*/ 96 h 200"/>
                <a:gd name="T12" fmla="*/ 43 w 759"/>
                <a:gd name="T13" fmla="*/ 33 h 200"/>
                <a:gd name="T14" fmla="*/ 270 w 759"/>
                <a:gd name="T15" fmla="*/ 3 h 200"/>
                <a:gd name="T16" fmla="*/ 490 w 759"/>
                <a:gd name="T17" fmla="*/ 18 h 200"/>
                <a:gd name="T18" fmla="*/ 726 w 759"/>
                <a:gd name="T19" fmla="*/ 105 h 200"/>
                <a:gd name="T20" fmla="*/ 744 w 759"/>
                <a:gd name="T21" fmla="*/ 17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9" h="200">
                  <a:moveTo>
                    <a:pt x="744" y="175"/>
                  </a:moveTo>
                  <a:cubicBezTo>
                    <a:pt x="735" y="191"/>
                    <a:pt x="718" y="200"/>
                    <a:pt x="700" y="200"/>
                  </a:cubicBezTo>
                  <a:cubicBezTo>
                    <a:pt x="691" y="200"/>
                    <a:pt x="682" y="198"/>
                    <a:pt x="674" y="193"/>
                  </a:cubicBezTo>
                  <a:cubicBezTo>
                    <a:pt x="539" y="115"/>
                    <a:pt x="383" y="102"/>
                    <a:pt x="276" y="105"/>
                  </a:cubicBezTo>
                  <a:cubicBezTo>
                    <a:pt x="158" y="109"/>
                    <a:pt x="71" y="132"/>
                    <a:pt x="70" y="132"/>
                  </a:cubicBezTo>
                  <a:cubicBezTo>
                    <a:pt x="43" y="140"/>
                    <a:pt x="15" y="124"/>
                    <a:pt x="7" y="96"/>
                  </a:cubicBezTo>
                  <a:cubicBezTo>
                    <a:pt x="0" y="69"/>
                    <a:pt x="16" y="41"/>
                    <a:pt x="43" y="33"/>
                  </a:cubicBezTo>
                  <a:cubicBezTo>
                    <a:pt x="47" y="32"/>
                    <a:pt x="140" y="7"/>
                    <a:pt x="270" y="3"/>
                  </a:cubicBezTo>
                  <a:cubicBezTo>
                    <a:pt x="347" y="0"/>
                    <a:pt x="421" y="5"/>
                    <a:pt x="490" y="18"/>
                  </a:cubicBezTo>
                  <a:cubicBezTo>
                    <a:pt x="577" y="35"/>
                    <a:pt x="656" y="64"/>
                    <a:pt x="726" y="105"/>
                  </a:cubicBezTo>
                  <a:cubicBezTo>
                    <a:pt x="751" y="119"/>
                    <a:pt x="759" y="151"/>
                    <a:pt x="744" y="17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15"/>
            <p:cNvSpPr>
              <a:spLocks/>
            </p:cNvSpPr>
            <p:nvPr/>
          </p:nvSpPr>
          <p:spPr bwMode="auto">
            <a:xfrm>
              <a:off x="24429927" y="10061430"/>
              <a:ext cx="1002720" cy="264161"/>
            </a:xfrm>
            <a:custGeom>
              <a:avLst/>
              <a:gdLst>
                <a:gd name="T0" fmla="*/ 883 w 900"/>
                <a:gd name="T1" fmla="*/ 207 h 237"/>
                <a:gd name="T2" fmla="*/ 830 w 900"/>
                <a:gd name="T3" fmla="*/ 237 h 237"/>
                <a:gd name="T4" fmla="*/ 800 w 900"/>
                <a:gd name="T5" fmla="*/ 229 h 237"/>
                <a:gd name="T6" fmla="*/ 328 w 900"/>
                <a:gd name="T7" fmla="*/ 124 h 237"/>
                <a:gd name="T8" fmla="*/ 84 w 900"/>
                <a:gd name="T9" fmla="*/ 156 h 237"/>
                <a:gd name="T10" fmla="*/ 9 w 900"/>
                <a:gd name="T11" fmla="*/ 114 h 237"/>
                <a:gd name="T12" fmla="*/ 52 w 900"/>
                <a:gd name="T13" fmla="*/ 39 h 237"/>
                <a:gd name="T14" fmla="*/ 321 w 900"/>
                <a:gd name="T15" fmla="*/ 3 h 237"/>
                <a:gd name="T16" fmla="*/ 581 w 900"/>
                <a:gd name="T17" fmla="*/ 21 h 237"/>
                <a:gd name="T18" fmla="*/ 861 w 900"/>
                <a:gd name="T19" fmla="*/ 124 h 237"/>
                <a:gd name="T20" fmla="*/ 883 w 900"/>
                <a:gd name="T21" fmla="*/ 20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00" h="237">
                  <a:moveTo>
                    <a:pt x="883" y="207"/>
                  </a:moveTo>
                  <a:cubicBezTo>
                    <a:pt x="872" y="226"/>
                    <a:pt x="851" y="237"/>
                    <a:pt x="830" y="237"/>
                  </a:cubicBezTo>
                  <a:cubicBezTo>
                    <a:pt x="820" y="237"/>
                    <a:pt x="809" y="234"/>
                    <a:pt x="800" y="229"/>
                  </a:cubicBezTo>
                  <a:cubicBezTo>
                    <a:pt x="640" y="135"/>
                    <a:pt x="455" y="120"/>
                    <a:pt x="328" y="124"/>
                  </a:cubicBezTo>
                  <a:cubicBezTo>
                    <a:pt x="188" y="128"/>
                    <a:pt x="85" y="156"/>
                    <a:pt x="84" y="156"/>
                  </a:cubicBezTo>
                  <a:cubicBezTo>
                    <a:pt x="52" y="165"/>
                    <a:pt x="18" y="146"/>
                    <a:pt x="9" y="114"/>
                  </a:cubicBezTo>
                  <a:cubicBezTo>
                    <a:pt x="0" y="81"/>
                    <a:pt x="19" y="48"/>
                    <a:pt x="52" y="39"/>
                  </a:cubicBezTo>
                  <a:cubicBezTo>
                    <a:pt x="56" y="38"/>
                    <a:pt x="167" y="8"/>
                    <a:pt x="321" y="3"/>
                  </a:cubicBezTo>
                  <a:cubicBezTo>
                    <a:pt x="412" y="0"/>
                    <a:pt x="500" y="6"/>
                    <a:pt x="581" y="21"/>
                  </a:cubicBezTo>
                  <a:cubicBezTo>
                    <a:pt x="684" y="41"/>
                    <a:pt x="779" y="75"/>
                    <a:pt x="861" y="124"/>
                  </a:cubicBezTo>
                  <a:cubicBezTo>
                    <a:pt x="890" y="141"/>
                    <a:pt x="900" y="178"/>
                    <a:pt x="883" y="20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16"/>
            <p:cNvSpPr>
              <a:spLocks/>
            </p:cNvSpPr>
            <p:nvPr/>
          </p:nvSpPr>
          <p:spPr bwMode="auto">
            <a:xfrm>
              <a:off x="24344603" y="9766552"/>
              <a:ext cx="1230022" cy="324229"/>
            </a:xfrm>
            <a:custGeom>
              <a:avLst/>
              <a:gdLst>
                <a:gd name="T0" fmla="*/ 1018 w 1103"/>
                <a:gd name="T1" fmla="*/ 291 h 291"/>
                <a:gd name="T2" fmla="*/ 980 w 1103"/>
                <a:gd name="T3" fmla="*/ 281 h 291"/>
                <a:gd name="T4" fmla="*/ 102 w 1103"/>
                <a:gd name="T5" fmla="*/ 193 h 291"/>
                <a:gd name="T6" fmla="*/ 11 w 1103"/>
                <a:gd name="T7" fmla="*/ 141 h 291"/>
                <a:gd name="T8" fmla="*/ 63 w 1103"/>
                <a:gd name="T9" fmla="*/ 49 h 291"/>
                <a:gd name="T10" fmla="*/ 393 w 1103"/>
                <a:gd name="T11" fmla="*/ 4 h 291"/>
                <a:gd name="T12" fmla="*/ 712 w 1103"/>
                <a:gd name="T13" fmla="*/ 27 h 291"/>
                <a:gd name="T14" fmla="*/ 1055 w 1103"/>
                <a:gd name="T15" fmla="*/ 153 h 291"/>
                <a:gd name="T16" fmla="*/ 1082 w 1103"/>
                <a:gd name="T17" fmla="*/ 255 h 291"/>
                <a:gd name="T18" fmla="*/ 1018 w 1103"/>
                <a:gd name="T19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3" h="291">
                  <a:moveTo>
                    <a:pt x="1018" y="291"/>
                  </a:moveTo>
                  <a:cubicBezTo>
                    <a:pt x="1005" y="291"/>
                    <a:pt x="992" y="288"/>
                    <a:pt x="980" y="281"/>
                  </a:cubicBezTo>
                  <a:cubicBezTo>
                    <a:pt x="600" y="59"/>
                    <a:pt x="107" y="191"/>
                    <a:pt x="102" y="193"/>
                  </a:cubicBezTo>
                  <a:cubicBezTo>
                    <a:pt x="63" y="204"/>
                    <a:pt x="21" y="180"/>
                    <a:pt x="11" y="141"/>
                  </a:cubicBezTo>
                  <a:cubicBezTo>
                    <a:pt x="0" y="101"/>
                    <a:pt x="23" y="60"/>
                    <a:pt x="63" y="49"/>
                  </a:cubicBezTo>
                  <a:cubicBezTo>
                    <a:pt x="68" y="47"/>
                    <a:pt x="204" y="10"/>
                    <a:pt x="393" y="4"/>
                  </a:cubicBezTo>
                  <a:cubicBezTo>
                    <a:pt x="505" y="0"/>
                    <a:pt x="612" y="8"/>
                    <a:pt x="712" y="27"/>
                  </a:cubicBezTo>
                  <a:cubicBezTo>
                    <a:pt x="838" y="51"/>
                    <a:pt x="954" y="93"/>
                    <a:pt x="1055" y="153"/>
                  </a:cubicBezTo>
                  <a:cubicBezTo>
                    <a:pt x="1091" y="173"/>
                    <a:pt x="1103" y="219"/>
                    <a:pt x="1082" y="255"/>
                  </a:cubicBezTo>
                  <a:cubicBezTo>
                    <a:pt x="1068" y="278"/>
                    <a:pt x="1043" y="291"/>
                    <a:pt x="1018" y="29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17"/>
            <p:cNvSpPr>
              <a:spLocks/>
            </p:cNvSpPr>
            <p:nvPr/>
          </p:nvSpPr>
          <p:spPr bwMode="auto">
            <a:xfrm>
              <a:off x="21724152" y="9576793"/>
              <a:ext cx="925588" cy="1163811"/>
            </a:xfrm>
            <a:custGeom>
              <a:avLst/>
              <a:gdLst>
                <a:gd name="T0" fmla="*/ 359 w 830"/>
                <a:gd name="T1" fmla="*/ 686 h 1044"/>
                <a:gd name="T2" fmla="*/ 357 w 830"/>
                <a:gd name="T3" fmla="*/ 694 h 1044"/>
                <a:gd name="T4" fmla="*/ 276 w 830"/>
                <a:gd name="T5" fmla="*/ 943 h 1044"/>
                <a:gd name="T6" fmla="*/ 214 w 830"/>
                <a:gd name="T7" fmla="*/ 1037 h 1044"/>
                <a:gd name="T8" fmla="*/ 204 w 830"/>
                <a:gd name="T9" fmla="*/ 1043 h 1044"/>
                <a:gd name="T10" fmla="*/ 197 w 830"/>
                <a:gd name="T11" fmla="*/ 1032 h 1044"/>
                <a:gd name="T12" fmla="*/ 189 w 830"/>
                <a:gd name="T13" fmla="*/ 897 h 1044"/>
                <a:gd name="T14" fmla="*/ 274 w 830"/>
                <a:gd name="T15" fmla="*/ 497 h 1044"/>
                <a:gd name="T16" fmla="*/ 272 w 830"/>
                <a:gd name="T17" fmla="*/ 483 h 1044"/>
                <a:gd name="T18" fmla="*/ 267 w 830"/>
                <a:gd name="T19" fmla="*/ 333 h 1044"/>
                <a:gd name="T20" fmla="*/ 447 w 830"/>
                <a:gd name="T21" fmla="*/ 306 h 1044"/>
                <a:gd name="T22" fmla="*/ 398 w 830"/>
                <a:gd name="T23" fmla="*/ 543 h 1044"/>
                <a:gd name="T24" fmla="*/ 570 w 830"/>
                <a:gd name="T25" fmla="*/ 630 h 1044"/>
                <a:gd name="T26" fmla="*/ 678 w 830"/>
                <a:gd name="T27" fmla="*/ 325 h 1044"/>
                <a:gd name="T28" fmla="*/ 302 w 830"/>
                <a:gd name="T29" fmla="*/ 143 h 1044"/>
                <a:gd name="T30" fmla="*/ 177 w 830"/>
                <a:gd name="T31" fmla="*/ 511 h 1044"/>
                <a:gd name="T32" fmla="*/ 190 w 830"/>
                <a:gd name="T33" fmla="*/ 541 h 1044"/>
                <a:gd name="T34" fmla="*/ 176 w 830"/>
                <a:gd name="T35" fmla="*/ 596 h 1044"/>
                <a:gd name="T36" fmla="*/ 147 w 830"/>
                <a:gd name="T37" fmla="*/ 609 h 1044"/>
                <a:gd name="T38" fmla="*/ 79 w 830"/>
                <a:gd name="T39" fmla="*/ 559 h 1044"/>
                <a:gd name="T40" fmla="*/ 82 w 830"/>
                <a:gd name="T41" fmla="*/ 201 h 1044"/>
                <a:gd name="T42" fmla="*/ 497 w 830"/>
                <a:gd name="T43" fmla="*/ 18 h 1044"/>
                <a:gd name="T44" fmla="*/ 820 w 830"/>
                <a:gd name="T45" fmla="*/ 308 h 1044"/>
                <a:gd name="T46" fmla="*/ 731 w 830"/>
                <a:gd name="T47" fmla="*/ 647 h 1044"/>
                <a:gd name="T48" fmla="*/ 376 w 830"/>
                <a:gd name="T49" fmla="*/ 706 h 1044"/>
                <a:gd name="T50" fmla="*/ 359 w 830"/>
                <a:gd name="T51" fmla="*/ 686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30" h="1044">
                  <a:moveTo>
                    <a:pt x="359" y="686"/>
                  </a:moveTo>
                  <a:cubicBezTo>
                    <a:pt x="359" y="689"/>
                    <a:pt x="358" y="691"/>
                    <a:pt x="357" y="694"/>
                  </a:cubicBezTo>
                  <a:cubicBezTo>
                    <a:pt x="319" y="842"/>
                    <a:pt x="315" y="875"/>
                    <a:pt x="276" y="943"/>
                  </a:cubicBezTo>
                  <a:cubicBezTo>
                    <a:pt x="258" y="976"/>
                    <a:pt x="237" y="1007"/>
                    <a:pt x="214" y="1037"/>
                  </a:cubicBezTo>
                  <a:cubicBezTo>
                    <a:pt x="211" y="1040"/>
                    <a:pt x="209" y="1044"/>
                    <a:pt x="204" y="1043"/>
                  </a:cubicBezTo>
                  <a:cubicBezTo>
                    <a:pt x="198" y="1042"/>
                    <a:pt x="197" y="1037"/>
                    <a:pt x="197" y="1032"/>
                  </a:cubicBezTo>
                  <a:cubicBezTo>
                    <a:pt x="191" y="987"/>
                    <a:pt x="187" y="942"/>
                    <a:pt x="189" y="897"/>
                  </a:cubicBezTo>
                  <a:cubicBezTo>
                    <a:pt x="191" y="838"/>
                    <a:pt x="198" y="817"/>
                    <a:pt x="274" y="497"/>
                  </a:cubicBezTo>
                  <a:cubicBezTo>
                    <a:pt x="275" y="492"/>
                    <a:pt x="274" y="488"/>
                    <a:pt x="272" y="483"/>
                  </a:cubicBezTo>
                  <a:cubicBezTo>
                    <a:pt x="254" y="434"/>
                    <a:pt x="251" y="384"/>
                    <a:pt x="267" y="333"/>
                  </a:cubicBezTo>
                  <a:cubicBezTo>
                    <a:pt x="301" y="224"/>
                    <a:pt x="425" y="216"/>
                    <a:pt x="447" y="306"/>
                  </a:cubicBezTo>
                  <a:cubicBezTo>
                    <a:pt x="460" y="362"/>
                    <a:pt x="425" y="435"/>
                    <a:pt x="398" y="543"/>
                  </a:cubicBezTo>
                  <a:cubicBezTo>
                    <a:pt x="375" y="632"/>
                    <a:pt x="480" y="695"/>
                    <a:pt x="570" y="630"/>
                  </a:cubicBezTo>
                  <a:cubicBezTo>
                    <a:pt x="652" y="570"/>
                    <a:pt x="684" y="427"/>
                    <a:pt x="678" y="325"/>
                  </a:cubicBezTo>
                  <a:cubicBezTo>
                    <a:pt x="666" y="121"/>
                    <a:pt x="444" y="78"/>
                    <a:pt x="302" y="143"/>
                  </a:cubicBezTo>
                  <a:cubicBezTo>
                    <a:pt x="140" y="218"/>
                    <a:pt x="103" y="419"/>
                    <a:pt x="177" y="511"/>
                  </a:cubicBezTo>
                  <a:cubicBezTo>
                    <a:pt x="186" y="522"/>
                    <a:pt x="193" y="529"/>
                    <a:pt x="190" y="541"/>
                  </a:cubicBezTo>
                  <a:cubicBezTo>
                    <a:pt x="185" y="560"/>
                    <a:pt x="181" y="578"/>
                    <a:pt x="176" y="596"/>
                  </a:cubicBezTo>
                  <a:cubicBezTo>
                    <a:pt x="172" y="610"/>
                    <a:pt x="161" y="615"/>
                    <a:pt x="147" y="609"/>
                  </a:cubicBezTo>
                  <a:cubicBezTo>
                    <a:pt x="120" y="598"/>
                    <a:pt x="98" y="581"/>
                    <a:pt x="79" y="559"/>
                  </a:cubicBezTo>
                  <a:cubicBezTo>
                    <a:pt x="17" y="482"/>
                    <a:pt x="0" y="329"/>
                    <a:pt x="82" y="201"/>
                  </a:cubicBezTo>
                  <a:cubicBezTo>
                    <a:pt x="173" y="58"/>
                    <a:pt x="342" y="0"/>
                    <a:pt x="497" y="18"/>
                  </a:cubicBezTo>
                  <a:cubicBezTo>
                    <a:pt x="681" y="39"/>
                    <a:pt x="798" y="165"/>
                    <a:pt x="820" y="308"/>
                  </a:cubicBezTo>
                  <a:cubicBezTo>
                    <a:pt x="830" y="373"/>
                    <a:pt x="822" y="534"/>
                    <a:pt x="731" y="647"/>
                  </a:cubicBezTo>
                  <a:cubicBezTo>
                    <a:pt x="626" y="778"/>
                    <a:pt x="455" y="787"/>
                    <a:pt x="376" y="706"/>
                  </a:cubicBezTo>
                  <a:cubicBezTo>
                    <a:pt x="370" y="700"/>
                    <a:pt x="365" y="693"/>
                    <a:pt x="359" y="6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0332818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1"/>
          <p:cNvSpPr>
            <a:spLocks noEditPoints="1"/>
          </p:cNvSpPr>
          <p:nvPr/>
        </p:nvSpPr>
        <p:spPr bwMode="auto">
          <a:xfrm>
            <a:off x="2033587" y="9834778"/>
            <a:ext cx="835216" cy="835216"/>
          </a:xfrm>
          <a:custGeom>
            <a:avLst/>
            <a:gdLst/>
            <a:ahLst/>
            <a:cxnLst>
              <a:cxn ang="0">
                <a:pos x="263" y="275"/>
              </a:cxn>
              <a:cxn ang="0">
                <a:pos x="234" y="270"/>
              </a:cxn>
              <a:cxn ang="0">
                <a:pos x="172" y="232"/>
              </a:cxn>
              <a:cxn ang="0">
                <a:pos x="121" y="243"/>
              </a:cxn>
              <a:cxn ang="0">
                <a:pos x="98" y="241"/>
              </a:cxn>
              <a:cxn ang="0">
                <a:pos x="63" y="228"/>
              </a:cxn>
              <a:cxn ang="0">
                <a:pos x="36" y="208"/>
              </a:cxn>
              <a:cxn ang="0">
                <a:pos x="15" y="179"/>
              </a:cxn>
              <a:cxn ang="0">
                <a:pos x="2" y="147"/>
              </a:cxn>
              <a:cxn ang="0">
                <a:pos x="0" y="121"/>
              </a:cxn>
              <a:cxn ang="0">
                <a:pos x="5" y="85"/>
              </a:cxn>
              <a:cxn ang="0">
                <a:pos x="22" y="52"/>
              </a:cxn>
              <a:cxn ang="0">
                <a:pos x="45" y="27"/>
              </a:cxn>
              <a:cxn ang="0">
                <a:pos x="74" y="9"/>
              </a:cxn>
              <a:cxn ang="0">
                <a:pos x="111" y="0"/>
              </a:cxn>
              <a:cxn ang="0">
                <a:pos x="134" y="0"/>
              </a:cxn>
              <a:cxn ang="0">
                <a:pos x="170" y="9"/>
              </a:cxn>
              <a:cxn ang="0">
                <a:pos x="199" y="27"/>
              </a:cxn>
              <a:cxn ang="0">
                <a:pos x="223" y="52"/>
              </a:cxn>
              <a:cxn ang="0">
                <a:pos x="239" y="85"/>
              </a:cxn>
              <a:cxn ang="0">
                <a:pos x="245" y="121"/>
              </a:cxn>
              <a:cxn ang="0">
                <a:pos x="239" y="156"/>
              </a:cxn>
              <a:cxn ang="0">
                <a:pos x="272" y="234"/>
              </a:cxn>
              <a:cxn ang="0">
                <a:pos x="279" y="252"/>
              </a:cxn>
              <a:cxn ang="0">
                <a:pos x="272" y="270"/>
              </a:cxn>
              <a:cxn ang="0">
                <a:pos x="105" y="36"/>
              </a:cxn>
              <a:cxn ang="0">
                <a:pos x="60" y="60"/>
              </a:cxn>
              <a:cxn ang="0">
                <a:pos x="36" y="103"/>
              </a:cxn>
              <a:cxn ang="0">
                <a:pos x="36" y="139"/>
              </a:cxn>
              <a:cxn ang="0">
                <a:pos x="60" y="183"/>
              </a:cxn>
              <a:cxn ang="0">
                <a:pos x="105" y="206"/>
              </a:cxn>
              <a:cxn ang="0">
                <a:pos x="140" y="206"/>
              </a:cxn>
              <a:cxn ang="0">
                <a:pos x="183" y="183"/>
              </a:cxn>
              <a:cxn ang="0">
                <a:pos x="208" y="139"/>
              </a:cxn>
              <a:cxn ang="0">
                <a:pos x="208" y="103"/>
              </a:cxn>
              <a:cxn ang="0">
                <a:pos x="183" y="60"/>
              </a:cxn>
              <a:cxn ang="0">
                <a:pos x="140" y="36"/>
              </a:cxn>
              <a:cxn ang="0">
                <a:pos x="158" y="139"/>
              </a:cxn>
              <a:cxn ang="0">
                <a:pos x="80" y="138"/>
              </a:cxn>
              <a:cxn ang="0">
                <a:pos x="71" y="121"/>
              </a:cxn>
              <a:cxn ang="0">
                <a:pos x="74" y="109"/>
              </a:cxn>
              <a:cxn ang="0">
                <a:pos x="158" y="103"/>
              </a:cxn>
              <a:cxn ang="0">
                <a:pos x="170" y="109"/>
              </a:cxn>
              <a:cxn ang="0">
                <a:pos x="174" y="121"/>
              </a:cxn>
              <a:cxn ang="0">
                <a:pos x="163" y="138"/>
              </a:cxn>
            </a:cxnLst>
            <a:rect l="0" t="0" r="r" b="b"/>
            <a:pathLst>
              <a:path w="279" h="277">
                <a:moveTo>
                  <a:pt x="272" y="270"/>
                </a:moveTo>
                <a:lnTo>
                  <a:pt x="272" y="270"/>
                </a:lnTo>
                <a:lnTo>
                  <a:pt x="263" y="275"/>
                </a:lnTo>
                <a:lnTo>
                  <a:pt x="252" y="277"/>
                </a:lnTo>
                <a:lnTo>
                  <a:pt x="243" y="275"/>
                </a:lnTo>
                <a:lnTo>
                  <a:pt x="234" y="270"/>
                </a:lnTo>
                <a:lnTo>
                  <a:pt x="189" y="225"/>
                </a:lnTo>
                <a:lnTo>
                  <a:pt x="189" y="225"/>
                </a:lnTo>
                <a:lnTo>
                  <a:pt x="172" y="232"/>
                </a:lnTo>
                <a:lnTo>
                  <a:pt x="158" y="239"/>
                </a:lnTo>
                <a:lnTo>
                  <a:pt x="140" y="243"/>
                </a:lnTo>
                <a:lnTo>
                  <a:pt x="121" y="243"/>
                </a:lnTo>
                <a:lnTo>
                  <a:pt x="121" y="243"/>
                </a:lnTo>
                <a:lnTo>
                  <a:pt x="111" y="243"/>
                </a:lnTo>
                <a:lnTo>
                  <a:pt x="98" y="241"/>
                </a:lnTo>
                <a:lnTo>
                  <a:pt x="85" y="237"/>
                </a:lnTo>
                <a:lnTo>
                  <a:pt x="74" y="234"/>
                </a:lnTo>
                <a:lnTo>
                  <a:pt x="63" y="228"/>
                </a:lnTo>
                <a:lnTo>
                  <a:pt x="54" y="223"/>
                </a:lnTo>
                <a:lnTo>
                  <a:pt x="45" y="216"/>
                </a:lnTo>
                <a:lnTo>
                  <a:pt x="36" y="208"/>
                </a:lnTo>
                <a:lnTo>
                  <a:pt x="27" y="199"/>
                </a:lnTo>
                <a:lnTo>
                  <a:pt x="22" y="190"/>
                </a:lnTo>
                <a:lnTo>
                  <a:pt x="15" y="179"/>
                </a:lnTo>
                <a:lnTo>
                  <a:pt x="9" y="168"/>
                </a:lnTo>
                <a:lnTo>
                  <a:pt x="5" y="157"/>
                </a:lnTo>
                <a:lnTo>
                  <a:pt x="2" y="147"/>
                </a:lnTo>
                <a:lnTo>
                  <a:pt x="0" y="134"/>
                </a:lnTo>
                <a:lnTo>
                  <a:pt x="0" y="121"/>
                </a:lnTo>
                <a:lnTo>
                  <a:pt x="0" y="121"/>
                </a:lnTo>
                <a:lnTo>
                  <a:pt x="0" y="109"/>
                </a:lnTo>
                <a:lnTo>
                  <a:pt x="2" y="96"/>
                </a:lnTo>
                <a:lnTo>
                  <a:pt x="5" y="85"/>
                </a:lnTo>
                <a:lnTo>
                  <a:pt x="9" y="74"/>
                </a:lnTo>
                <a:lnTo>
                  <a:pt x="15" y="63"/>
                </a:lnTo>
                <a:lnTo>
                  <a:pt x="22" y="52"/>
                </a:lnTo>
                <a:lnTo>
                  <a:pt x="27" y="43"/>
                </a:lnTo>
                <a:lnTo>
                  <a:pt x="36" y="34"/>
                </a:lnTo>
                <a:lnTo>
                  <a:pt x="45" y="27"/>
                </a:lnTo>
                <a:lnTo>
                  <a:pt x="54" y="20"/>
                </a:lnTo>
                <a:lnTo>
                  <a:pt x="63" y="14"/>
                </a:lnTo>
                <a:lnTo>
                  <a:pt x="74" y="9"/>
                </a:lnTo>
                <a:lnTo>
                  <a:pt x="85" y="5"/>
                </a:lnTo>
                <a:lnTo>
                  <a:pt x="98" y="2"/>
                </a:lnTo>
                <a:lnTo>
                  <a:pt x="111" y="0"/>
                </a:lnTo>
                <a:lnTo>
                  <a:pt x="121" y="0"/>
                </a:lnTo>
                <a:lnTo>
                  <a:pt x="121" y="0"/>
                </a:lnTo>
                <a:lnTo>
                  <a:pt x="134" y="0"/>
                </a:lnTo>
                <a:lnTo>
                  <a:pt x="147" y="2"/>
                </a:lnTo>
                <a:lnTo>
                  <a:pt x="158" y="5"/>
                </a:lnTo>
                <a:lnTo>
                  <a:pt x="170" y="9"/>
                </a:lnTo>
                <a:lnTo>
                  <a:pt x="181" y="14"/>
                </a:lnTo>
                <a:lnTo>
                  <a:pt x="190" y="20"/>
                </a:lnTo>
                <a:lnTo>
                  <a:pt x="199" y="27"/>
                </a:lnTo>
                <a:lnTo>
                  <a:pt x="208" y="34"/>
                </a:lnTo>
                <a:lnTo>
                  <a:pt x="216" y="43"/>
                </a:lnTo>
                <a:lnTo>
                  <a:pt x="223" y="52"/>
                </a:lnTo>
                <a:lnTo>
                  <a:pt x="230" y="63"/>
                </a:lnTo>
                <a:lnTo>
                  <a:pt x="236" y="74"/>
                </a:lnTo>
                <a:lnTo>
                  <a:pt x="239" y="85"/>
                </a:lnTo>
                <a:lnTo>
                  <a:pt x="241" y="96"/>
                </a:lnTo>
                <a:lnTo>
                  <a:pt x="243" y="109"/>
                </a:lnTo>
                <a:lnTo>
                  <a:pt x="245" y="121"/>
                </a:lnTo>
                <a:lnTo>
                  <a:pt x="245" y="121"/>
                </a:lnTo>
                <a:lnTo>
                  <a:pt x="243" y="139"/>
                </a:lnTo>
                <a:lnTo>
                  <a:pt x="239" y="156"/>
                </a:lnTo>
                <a:lnTo>
                  <a:pt x="234" y="172"/>
                </a:lnTo>
                <a:lnTo>
                  <a:pt x="225" y="187"/>
                </a:lnTo>
                <a:lnTo>
                  <a:pt x="272" y="234"/>
                </a:lnTo>
                <a:lnTo>
                  <a:pt x="272" y="234"/>
                </a:lnTo>
                <a:lnTo>
                  <a:pt x="277" y="243"/>
                </a:lnTo>
                <a:lnTo>
                  <a:pt x="279" y="252"/>
                </a:lnTo>
                <a:lnTo>
                  <a:pt x="277" y="261"/>
                </a:lnTo>
                <a:lnTo>
                  <a:pt x="272" y="270"/>
                </a:lnTo>
                <a:lnTo>
                  <a:pt x="272" y="270"/>
                </a:lnTo>
                <a:close/>
                <a:moveTo>
                  <a:pt x="121" y="34"/>
                </a:moveTo>
                <a:lnTo>
                  <a:pt x="121" y="34"/>
                </a:lnTo>
                <a:lnTo>
                  <a:pt x="105" y="36"/>
                </a:lnTo>
                <a:lnTo>
                  <a:pt x="89" y="41"/>
                </a:lnTo>
                <a:lnTo>
                  <a:pt x="74" y="49"/>
                </a:lnTo>
                <a:lnTo>
                  <a:pt x="60" y="60"/>
                </a:lnTo>
                <a:lnTo>
                  <a:pt x="51" y="72"/>
                </a:lnTo>
                <a:lnTo>
                  <a:pt x="42" y="87"/>
                </a:lnTo>
                <a:lnTo>
                  <a:pt x="36" y="103"/>
                </a:lnTo>
                <a:lnTo>
                  <a:pt x="34" y="121"/>
                </a:lnTo>
                <a:lnTo>
                  <a:pt x="34" y="121"/>
                </a:lnTo>
                <a:lnTo>
                  <a:pt x="36" y="139"/>
                </a:lnTo>
                <a:lnTo>
                  <a:pt x="42" y="156"/>
                </a:lnTo>
                <a:lnTo>
                  <a:pt x="51" y="170"/>
                </a:lnTo>
                <a:lnTo>
                  <a:pt x="60" y="183"/>
                </a:lnTo>
                <a:lnTo>
                  <a:pt x="74" y="194"/>
                </a:lnTo>
                <a:lnTo>
                  <a:pt x="89" y="201"/>
                </a:lnTo>
                <a:lnTo>
                  <a:pt x="105" y="206"/>
                </a:lnTo>
                <a:lnTo>
                  <a:pt x="121" y="208"/>
                </a:lnTo>
                <a:lnTo>
                  <a:pt x="121" y="208"/>
                </a:lnTo>
                <a:lnTo>
                  <a:pt x="140" y="206"/>
                </a:lnTo>
                <a:lnTo>
                  <a:pt x="156" y="201"/>
                </a:lnTo>
                <a:lnTo>
                  <a:pt x="170" y="194"/>
                </a:lnTo>
                <a:lnTo>
                  <a:pt x="183" y="183"/>
                </a:lnTo>
                <a:lnTo>
                  <a:pt x="194" y="170"/>
                </a:lnTo>
                <a:lnTo>
                  <a:pt x="203" y="156"/>
                </a:lnTo>
                <a:lnTo>
                  <a:pt x="208" y="139"/>
                </a:lnTo>
                <a:lnTo>
                  <a:pt x="210" y="121"/>
                </a:lnTo>
                <a:lnTo>
                  <a:pt x="210" y="121"/>
                </a:lnTo>
                <a:lnTo>
                  <a:pt x="208" y="103"/>
                </a:lnTo>
                <a:lnTo>
                  <a:pt x="203" y="87"/>
                </a:lnTo>
                <a:lnTo>
                  <a:pt x="194" y="72"/>
                </a:lnTo>
                <a:lnTo>
                  <a:pt x="183" y="60"/>
                </a:lnTo>
                <a:lnTo>
                  <a:pt x="170" y="49"/>
                </a:lnTo>
                <a:lnTo>
                  <a:pt x="156" y="41"/>
                </a:lnTo>
                <a:lnTo>
                  <a:pt x="140" y="36"/>
                </a:lnTo>
                <a:lnTo>
                  <a:pt x="121" y="34"/>
                </a:lnTo>
                <a:lnTo>
                  <a:pt x="121" y="34"/>
                </a:lnTo>
                <a:close/>
                <a:moveTo>
                  <a:pt x="158" y="139"/>
                </a:moveTo>
                <a:lnTo>
                  <a:pt x="87" y="139"/>
                </a:lnTo>
                <a:lnTo>
                  <a:pt x="87" y="139"/>
                </a:lnTo>
                <a:lnTo>
                  <a:pt x="80" y="138"/>
                </a:lnTo>
                <a:lnTo>
                  <a:pt x="74" y="134"/>
                </a:lnTo>
                <a:lnTo>
                  <a:pt x="71" y="128"/>
                </a:lnTo>
                <a:lnTo>
                  <a:pt x="71" y="121"/>
                </a:lnTo>
                <a:lnTo>
                  <a:pt x="71" y="121"/>
                </a:lnTo>
                <a:lnTo>
                  <a:pt x="71" y="114"/>
                </a:lnTo>
                <a:lnTo>
                  <a:pt x="74" y="109"/>
                </a:lnTo>
                <a:lnTo>
                  <a:pt x="80" y="105"/>
                </a:lnTo>
                <a:lnTo>
                  <a:pt x="87" y="103"/>
                </a:lnTo>
                <a:lnTo>
                  <a:pt x="158" y="103"/>
                </a:lnTo>
                <a:lnTo>
                  <a:pt x="158" y="103"/>
                </a:lnTo>
                <a:lnTo>
                  <a:pt x="163" y="105"/>
                </a:lnTo>
                <a:lnTo>
                  <a:pt x="170" y="109"/>
                </a:lnTo>
                <a:lnTo>
                  <a:pt x="174" y="114"/>
                </a:lnTo>
                <a:lnTo>
                  <a:pt x="174" y="121"/>
                </a:lnTo>
                <a:lnTo>
                  <a:pt x="174" y="121"/>
                </a:lnTo>
                <a:lnTo>
                  <a:pt x="174" y="128"/>
                </a:lnTo>
                <a:lnTo>
                  <a:pt x="170" y="134"/>
                </a:lnTo>
                <a:lnTo>
                  <a:pt x="163" y="138"/>
                </a:lnTo>
                <a:lnTo>
                  <a:pt x="158" y="139"/>
                </a:lnTo>
                <a:lnTo>
                  <a:pt x="158" y="139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grpSp>
        <p:nvGrpSpPr>
          <p:cNvPr id="4" name="Group 83"/>
          <p:cNvGrpSpPr/>
          <p:nvPr/>
        </p:nvGrpSpPr>
        <p:grpSpPr>
          <a:xfrm>
            <a:off x="4430475" y="9822760"/>
            <a:ext cx="859248" cy="859248"/>
            <a:chOff x="1787872" y="3796481"/>
            <a:chExt cx="296916" cy="296916"/>
          </a:xfrm>
          <a:solidFill>
            <a:schemeClr val="tx2"/>
          </a:solidFill>
        </p:grpSpPr>
        <p:sp>
          <p:nvSpPr>
            <p:cNvPr id="5" name="Freeform 12"/>
            <p:cNvSpPr>
              <a:spLocks noEditPoints="1"/>
            </p:cNvSpPr>
            <p:nvPr/>
          </p:nvSpPr>
          <p:spPr bwMode="auto">
            <a:xfrm>
              <a:off x="1787872" y="3796481"/>
              <a:ext cx="296916" cy="296916"/>
            </a:xfrm>
            <a:custGeom>
              <a:avLst/>
              <a:gdLst/>
              <a:ahLst/>
              <a:cxnLst>
                <a:cxn ang="0">
                  <a:pos x="221" y="189"/>
                </a:cxn>
                <a:cxn ang="0">
                  <a:pos x="241" y="140"/>
                </a:cxn>
                <a:cxn ang="0">
                  <a:pos x="243" y="109"/>
                </a:cxn>
                <a:cxn ang="0">
                  <a:pos x="234" y="73"/>
                </a:cxn>
                <a:cxn ang="0">
                  <a:pos x="221" y="53"/>
                </a:cxn>
                <a:cxn ang="0">
                  <a:pos x="207" y="35"/>
                </a:cxn>
                <a:cxn ang="0">
                  <a:pos x="179" y="15"/>
                </a:cxn>
                <a:cxn ang="0">
                  <a:pos x="158" y="6"/>
                </a:cxn>
                <a:cxn ang="0">
                  <a:pos x="121" y="0"/>
                </a:cxn>
                <a:cxn ang="0">
                  <a:pos x="98" y="2"/>
                </a:cxn>
                <a:cxn ang="0">
                  <a:pos x="74" y="9"/>
                </a:cxn>
                <a:cxn ang="0">
                  <a:pos x="44" y="27"/>
                </a:cxn>
                <a:cxn ang="0">
                  <a:pos x="27" y="44"/>
                </a:cxn>
                <a:cxn ang="0">
                  <a:pos x="9" y="73"/>
                </a:cxn>
                <a:cxn ang="0">
                  <a:pos x="2" y="96"/>
                </a:cxn>
                <a:cxn ang="0">
                  <a:pos x="0" y="120"/>
                </a:cxn>
                <a:cxn ang="0">
                  <a:pos x="5" y="156"/>
                </a:cxn>
                <a:cxn ang="0">
                  <a:pos x="15" y="178"/>
                </a:cxn>
                <a:cxn ang="0">
                  <a:pos x="36" y="207"/>
                </a:cxn>
                <a:cxn ang="0">
                  <a:pos x="53" y="221"/>
                </a:cxn>
                <a:cxn ang="0">
                  <a:pos x="74" y="232"/>
                </a:cxn>
                <a:cxn ang="0">
                  <a:pos x="109" y="241"/>
                </a:cxn>
                <a:cxn ang="0">
                  <a:pos x="140" y="241"/>
                </a:cxn>
                <a:cxn ang="0">
                  <a:pos x="190" y="220"/>
                </a:cxn>
                <a:cxn ang="0">
                  <a:pos x="256" y="285"/>
                </a:cxn>
                <a:cxn ang="0">
                  <a:pos x="274" y="285"/>
                </a:cxn>
                <a:cxn ang="0">
                  <a:pos x="285" y="272"/>
                </a:cxn>
                <a:cxn ang="0">
                  <a:pos x="285" y="256"/>
                </a:cxn>
                <a:cxn ang="0">
                  <a:pos x="176" y="174"/>
                </a:cxn>
                <a:cxn ang="0">
                  <a:pos x="150" y="192"/>
                </a:cxn>
                <a:cxn ang="0">
                  <a:pos x="121" y="198"/>
                </a:cxn>
                <a:cxn ang="0">
                  <a:pos x="80" y="185"/>
                </a:cxn>
                <a:cxn ang="0">
                  <a:pos x="56" y="163"/>
                </a:cxn>
                <a:cxn ang="0">
                  <a:pos x="44" y="120"/>
                </a:cxn>
                <a:cxn ang="0">
                  <a:pos x="51" y="91"/>
                </a:cxn>
                <a:cxn ang="0">
                  <a:pos x="67" y="65"/>
                </a:cxn>
                <a:cxn ang="0">
                  <a:pos x="107" y="45"/>
                </a:cxn>
                <a:cxn ang="0">
                  <a:pos x="136" y="45"/>
                </a:cxn>
                <a:cxn ang="0">
                  <a:pos x="176" y="65"/>
                </a:cxn>
                <a:cxn ang="0">
                  <a:pos x="192" y="91"/>
                </a:cxn>
                <a:cxn ang="0">
                  <a:pos x="199" y="120"/>
                </a:cxn>
                <a:cxn ang="0">
                  <a:pos x="187" y="163"/>
                </a:cxn>
              </a:cxnLst>
              <a:rect l="0" t="0" r="r" b="b"/>
              <a:pathLst>
                <a:path w="286" h="287">
                  <a:moveTo>
                    <a:pt x="281" y="249"/>
                  </a:moveTo>
                  <a:lnTo>
                    <a:pt x="221" y="189"/>
                  </a:lnTo>
                  <a:lnTo>
                    <a:pt x="221" y="189"/>
                  </a:lnTo>
                  <a:lnTo>
                    <a:pt x="230" y="174"/>
                  </a:lnTo>
                  <a:lnTo>
                    <a:pt x="237" y="156"/>
                  </a:lnTo>
                  <a:lnTo>
                    <a:pt x="241" y="140"/>
                  </a:lnTo>
                  <a:lnTo>
                    <a:pt x="243" y="120"/>
                  </a:lnTo>
                  <a:lnTo>
                    <a:pt x="243" y="120"/>
                  </a:lnTo>
                  <a:lnTo>
                    <a:pt x="243" y="109"/>
                  </a:lnTo>
                  <a:lnTo>
                    <a:pt x="241" y="96"/>
                  </a:lnTo>
                  <a:lnTo>
                    <a:pt x="237" y="85"/>
                  </a:lnTo>
                  <a:lnTo>
                    <a:pt x="234" y="73"/>
                  </a:lnTo>
                  <a:lnTo>
                    <a:pt x="234" y="73"/>
                  </a:lnTo>
                  <a:lnTo>
                    <a:pt x="228" y="62"/>
                  </a:lnTo>
                  <a:lnTo>
                    <a:pt x="221" y="53"/>
                  </a:lnTo>
                  <a:lnTo>
                    <a:pt x="216" y="44"/>
                  </a:lnTo>
                  <a:lnTo>
                    <a:pt x="207" y="35"/>
                  </a:lnTo>
                  <a:lnTo>
                    <a:pt x="207" y="35"/>
                  </a:lnTo>
                  <a:lnTo>
                    <a:pt x="199" y="27"/>
                  </a:lnTo>
                  <a:lnTo>
                    <a:pt x="190" y="20"/>
                  </a:lnTo>
                  <a:lnTo>
                    <a:pt x="179" y="15"/>
                  </a:lnTo>
                  <a:lnTo>
                    <a:pt x="169" y="9"/>
                  </a:lnTo>
                  <a:lnTo>
                    <a:pt x="169" y="9"/>
                  </a:lnTo>
                  <a:lnTo>
                    <a:pt x="158" y="6"/>
                  </a:lnTo>
                  <a:lnTo>
                    <a:pt x="145" y="2"/>
                  </a:lnTo>
                  <a:lnTo>
                    <a:pt x="134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09" y="0"/>
                  </a:lnTo>
                  <a:lnTo>
                    <a:pt x="98" y="2"/>
                  </a:lnTo>
                  <a:lnTo>
                    <a:pt x="85" y="6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63" y="15"/>
                  </a:lnTo>
                  <a:lnTo>
                    <a:pt x="53" y="20"/>
                  </a:lnTo>
                  <a:lnTo>
                    <a:pt x="44" y="27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27" y="44"/>
                  </a:lnTo>
                  <a:lnTo>
                    <a:pt x="22" y="53"/>
                  </a:lnTo>
                  <a:lnTo>
                    <a:pt x="15" y="62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5" y="85"/>
                  </a:lnTo>
                  <a:lnTo>
                    <a:pt x="2" y="96"/>
                  </a:lnTo>
                  <a:lnTo>
                    <a:pt x="0" y="109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32"/>
                  </a:lnTo>
                  <a:lnTo>
                    <a:pt x="2" y="145"/>
                  </a:lnTo>
                  <a:lnTo>
                    <a:pt x="5" y="156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15" y="178"/>
                  </a:lnTo>
                  <a:lnTo>
                    <a:pt x="22" y="189"/>
                  </a:lnTo>
                  <a:lnTo>
                    <a:pt x="27" y="198"/>
                  </a:lnTo>
                  <a:lnTo>
                    <a:pt x="36" y="207"/>
                  </a:lnTo>
                  <a:lnTo>
                    <a:pt x="36" y="207"/>
                  </a:lnTo>
                  <a:lnTo>
                    <a:pt x="44" y="214"/>
                  </a:lnTo>
                  <a:lnTo>
                    <a:pt x="53" y="221"/>
                  </a:lnTo>
                  <a:lnTo>
                    <a:pt x="63" y="227"/>
                  </a:lnTo>
                  <a:lnTo>
                    <a:pt x="74" y="232"/>
                  </a:lnTo>
                  <a:lnTo>
                    <a:pt x="74" y="232"/>
                  </a:lnTo>
                  <a:lnTo>
                    <a:pt x="85" y="236"/>
                  </a:lnTo>
                  <a:lnTo>
                    <a:pt x="98" y="239"/>
                  </a:lnTo>
                  <a:lnTo>
                    <a:pt x="109" y="241"/>
                  </a:lnTo>
                  <a:lnTo>
                    <a:pt x="121" y="241"/>
                  </a:lnTo>
                  <a:lnTo>
                    <a:pt x="121" y="241"/>
                  </a:lnTo>
                  <a:lnTo>
                    <a:pt x="140" y="241"/>
                  </a:lnTo>
                  <a:lnTo>
                    <a:pt x="158" y="236"/>
                  </a:lnTo>
                  <a:lnTo>
                    <a:pt x="174" y="230"/>
                  </a:lnTo>
                  <a:lnTo>
                    <a:pt x="190" y="220"/>
                  </a:lnTo>
                  <a:lnTo>
                    <a:pt x="248" y="279"/>
                  </a:lnTo>
                  <a:lnTo>
                    <a:pt x="248" y="279"/>
                  </a:lnTo>
                  <a:lnTo>
                    <a:pt x="256" y="285"/>
                  </a:lnTo>
                  <a:lnTo>
                    <a:pt x="265" y="287"/>
                  </a:lnTo>
                  <a:lnTo>
                    <a:pt x="265" y="287"/>
                  </a:lnTo>
                  <a:lnTo>
                    <a:pt x="274" y="285"/>
                  </a:lnTo>
                  <a:lnTo>
                    <a:pt x="281" y="279"/>
                  </a:lnTo>
                  <a:lnTo>
                    <a:pt x="281" y="279"/>
                  </a:lnTo>
                  <a:lnTo>
                    <a:pt x="285" y="272"/>
                  </a:lnTo>
                  <a:lnTo>
                    <a:pt x="286" y="263"/>
                  </a:lnTo>
                  <a:lnTo>
                    <a:pt x="286" y="263"/>
                  </a:lnTo>
                  <a:lnTo>
                    <a:pt x="285" y="256"/>
                  </a:lnTo>
                  <a:lnTo>
                    <a:pt x="281" y="249"/>
                  </a:lnTo>
                  <a:lnTo>
                    <a:pt x="281" y="249"/>
                  </a:lnTo>
                  <a:close/>
                  <a:moveTo>
                    <a:pt x="176" y="174"/>
                  </a:moveTo>
                  <a:lnTo>
                    <a:pt x="176" y="174"/>
                  </a:lnTo>
                  <a:lnTo>
                    <a:pt x="163" y="185"/>
                  </a:lnTo>
                  <a:lnTo>
                    <a:pt x="150" y="192"/>
                  </a:lnTo>
                  <a:lnTo>
                    <a:pt x="136" y="196"/>
                  </a:lnTo>
                  <a:lnTo>
                    <a:pt x="121" y="198"/>
                  </a:lnTo>
                  <a:lnTo>
                    <a:pt x="121" y="198"/>
                  </a:lnTo>
                  <a:lnTo>
                    <a:pt x="107" y="196"/>
                  </a:lnTo>
                  <a:lnTo>
                    <a:pt x="92" y="192"/>
                  </a:lnTo>
                  <a:lnTo>
                    <a:pt x="80" y="185"/>
                  </a:lnTo>
                  <a:lnTo>
                    <a:pt x="67" y="174"/>
                  </a:lnTo>
                  <a:lnTo>
                    <a:pt x="67" y="174"/>
                  </a:lnTo>
                  <a:lnTo>
                    <a:pt x="56" y="163"/>
                  </a:lnTo>
                  <a:lnTo>
                    <a:pt x="51" y="151"/>
                  </a:lnTo>
                  <a:lnTo>
                    <a:pt x="45" y="136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5" y="105"/>
                  </a:lnTo>
                  <a:lnTo>
                    <a:pt x="51" y="91"/>
                  </a:lnTo>
                  <a:lnTo>
                    <a:pt x="56" y="78"/>
                  </a:lnTo>
                  <a:lnTo>
                    <a:pt x="67" y="65"/>
                  </a:lnTo>
                  <a:lnTo>
                    <a:pt x="67" y="65"/>
                  </a:lnTo>
                  <a:lnTo>
                    <a:pt x="80" y="56"/>
                  </a:lnTo>
                  <a:lnTo>
                    <a:pt x="92" y="49"/>
                  </a:lnTo>
                  <a:lnTo>
                    <a:pt x="107" y="45"/>
                  </a:lnTo>
                  <a:lnTo>
                    <a:pt x="121" y="44"/>
                  </a:lnTo>
                  <a:lnTo>
                    <a:pt x="121" y="44"/>
                  </a:lnTo>
                  <a:lnTo>
                    <a:pt x="136" y="45"/>
                  </a:lnTo>
                  <a:lnTo>
                    <a:pt x="150" y="49"/>
                  </a:lnTo>
                  <a:lnTo>
                    <a:pt x="163" y="56"/>
                  </a:lnTo>
                  <a:lnTo>
                    <a:pt x="176" y="65"/>
                  </a:lnTo>
                  <a:lnTo>
                    <a:pt x="176" y="65"/>
                  </a:lnTo>
                  <a:lnTo>
                    <a:pt x="187" y="78"/>
                  </a:lnTo>
                  <a:lnTo>
                    <a:pt x="192" y="91"/>
                  </a:lnTo>
                  <a:lnTo>
                    <a:pt x="198" y="105"/>
                  </a:lnTo>
                  <a:lnTo>
                    <a:pt x="199" y="120"/>
                  </a:lnTo>
                  <a:lnTo>
                    <a:pt x="199" y="120"/>
                  </a:lnTo>
                  <a:lnTo>
                    <a:pt x="198" y="136"/>
                  </a:lnTo>
                  <a:lnTo>
                    <a:pt x="192" y="151"/>
                  </a:lnTo>
                  <a:lnTo>
                    <a:pt x="187" y="163"/>
                  </a:lnTo>
                  <a:lnTo>
                    <a:pt x="176" y="174"/>
                  </a:lnTo>
                  <a:lnTo>
                    <a:pt x="176" y="17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6" name="Freeform 13"/>
            <p:cNvSpPr>
              <a:spLocks/>
            </p:cNvSpPr>
            <p:nvPr/>
          </p:nvSpPr>
          <p:spPr bwMode="auto">
            <a:xfrm>
              <a:off x="1858467" y="3864999"/>
              <a:ext cx="112122" cy="114199"/>
            </a:xfrm>
            <a:custGeom>
              <a:avLst/>
              <a:gdLst/>
              <a:ahLst/>
              <a:cxnLst>
                <a:cxn ang="0">
                  <a:pos x="103" y="44"/>
                </a:cxn>
                <a:cxn ang="0">
                  <a:pos x="65" y="44"/>
                </a:cxn>
                <a:cxn ang="0">
                  <a:pos x="65" y="6"/>
                </a:cxn>
                <a:cxn ang="0">
                  <a:pos x="65" y="6"/>
                </a:cxn>
                <a:cxn ang="0">
                  <a:pos x="64" y="2"/>
                </a:cxn>
                <a:cxn ang="0">
                  <a:pos x="64" y="2"/>
                </a:cxn>
                <a:cxn ang="0">
                  <a:pos x="60" y="0"/>
                </a:cxn>
                <a:cxn ang="0">
                  <a:pos x="49" y="0"/>
                </a:cxn>
                <a:cxn ang="0">
                  <a:pos x="49" y="0"/>
                </a:cxn>
                <a:cxn ang="0">
                  <a:pos x="45" y="2"/>
                </a:cxn>
                <a:cxn ang="0">
                  <a:pos x="45" y="2"/>
                </a:cxn>
                <a:cxn ang="0">
                  <a:pos x="44" y="6"/>
                </a:cxn>
                <a:cxn ang="0">
                  <a:pos x="44" y="44"/>
                </a:cxn>
                <a:cxn ang="0">
                  <a:pos x="6" y="44"/>
                </a:cxn>
                <a:cxn ang="0">
                  <a:pos x="6" y="44"/>
                </a:cxn>
                <a:cxn ang="0">
                  <a:pos x="2" y="46"/>
                </a:cxn>
                <a:cxn ang="0">
                  <a:pos x="2" y="46"/>
                </a:cxn>
                <a:cxn ang="0">
                  <a:pos x="0" y="49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2" y="66"/>
                </a:cxn>
                <a:cxn ang="0">
                  <a:pos x="2" y="66"/>
                </a:cxn>
                <a:cxn ang="0">
                  <a:pos x="6" y="66"/>
                </a:cxn>
                <a:cxn ang="0">
                  <a:pos x="44" y="66"/>
                </a:cxn>
                <a:cxn ang="0">
                  <a:pos x="44" y="106"/>
                </a:cxn>
                <a:cxn ang="0">
                  <a:pos x="44" y="106"/>
                </a:cxn>
                <a:cxn ang="0">
                  <a:pos x="45" y="109"/>
                </a:cxn>
                <a:cxn ang="0">
                  <a:pos x="45" y="109"/>
                </a:cxn>
                <a:cxn ang="0">
                  <a:pos x="49" y="111"/>
                </a:cxn>
                <a:cxn ang="0">
                  <a:pos x="60" y="111"/>
                </a:cxn>
                <a:cxn ang="0">
                  <a:pos x="60" y="111"/>
                </a:cxn>
                <a:cxn ang="0">
                  <a:pos x="64" y="109"/>
                </a:cxn>
                <a:cxn ang="0">
                  <a:pos x="64" y="109"/>
                </a:cxn>
                <a:cxn ang="0">
                  <a:pos x="65" y="106"/>
                </a:cxn>
                <a:cxn ang="0">
                  <a:pos x="65" y="66"/>
                </a:cxn>
                <a:cxn ang="0">
                  <a:pos x="103" y="66"/>
                </a:cxn>
                <a:cxn ang="0">
                  <a:pos x="103" y="66"/>
                </a:cxn>
                <a:cxn ang="0">
                  <a:pos x="107" y="66"/>
                </a:cxn>
                <a:cxn ang="0">
                  <a:pos x="107" y="66"/>
                </a:cxn>
                <a:cxn ang="0">
                  <a:pos x="109" y="60"/>
                </a:cxn>
                <a:cxn ang="0">
                  <a:pos x="109" y="49"/>
                </a:cxn>
                <a:cxn ang="0">
                  <a:pos x="109" y="49"/>
                </a:cxn>
                <a:cxn ang="0">
                  <a:pos x="107" y="46"/>
                </a:cxn>
                <a:cxn ang="0">
                  <a:pos x="107" y="46"/>
                </a:cxn>
                <a:cxn ang="0">
                  <a:pos x="103" y="44"/>
                </a:cxn>
                <a:cxn ang="0">
                  <a:pos x="103" y="44"/>
                </a:cxn>
              </a:cxnLst>
              <a:rect l="0" t="0" r="r" b="b"/>
              <a:pathLst>
                <a:path w="109" h="111">
                  <a:moveTo>
                    <a:pt x="103" y="44"/>
                  </a:moveTo>
                  <a:lnTo>
                    <a:pt x="65" y="44"/>
                  </a:lnTo>
                  <a:lnTo>
                    <a:pt x="65" y="6"/>
                  </a:lnTo>
                  <a:lnTo>
                    <a:pt x="65" y="6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44" y="6"/>
                  </a:lnTo>
                  <a:lnTo>
                    <a:pt x="44" y="44"/>
                  </a:lnTo>
                  <a:lnTo>
                    <a:pt x="6" y="44"/>
                  </a:lnTo>
                  <a:lnTo>
                    <a:pt x="6" y="44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0" y="49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66"/>
                  </a:lnTo>
                  <a:lnTo>
                    <a:pt x="2" y="66"/>
                  </a:lnTo>
                  <a:lnTo>
                    <a:pt x="6" y="66"/>
                  </a:lnTo>
                  <a:lnTo>
                    <a:pt x="44" y="66"/>
                  </a:lnTo>
                  <a:lnTo>
                    <a:pt x="44" y="106"/>
                  </a:lnTo>
                  <a:lnTo>
                    <a:pt x="44" y="106"/>
                  </a:lnTo>
                  <a:lnTo>
                    <a:pt x="45" y="109"/>
                  </a:lnTo>
                  <a:lnTo>
                    <a:pt x="45" y="109"/>
                  </a:lnTo>
                  <a:lnTo>
                    <a:pt x="49" y="111"/>
                  </a:lnTo>
                  <a:lnTo>
                    <a:pt x="60" y="111"/>
                  </a:lnTo>
                  <a:lnTo>
                    <a:pt x="60" y="111"/>
                  </a:lnTo>
                  <a:lnTo>
                    <a:pt x="64" y="109"/>
                  </a:lnTo>
                  <a:lnTo>
                    <a:pt x="64" y="109"/>
                  </a:lnTo>
                  <a:lnTo>
                    <a:pt x="65" y="106"/>
                  </a:lnTo>
                  <a:lnTo>
                    <a:pt x="65" y="66"/>
                  </a:lnTo>
                  <a:lnTo>
                    <a:pt x="103" y="66"/>
                  </a:lnTo>
                  <a:lnTo>
                    <a:pt x="103" y="66"/>
                  </a:lnTo>
                  <a:lnTo>
                    <a:pt x="107" y="66"/>
                  </a:lnTo>
                  <a:lnTo>
                    <a:pt x="107" y="66"/>
                  </a:lnTo>
                  <a:lnTo>
                    <a:pt x="109" y="60"/>
                  </a:lnTo>
                  <a:lnTo>
                    <a:pt x="109" y="49"/>
                  </a:lnTo>
                  <a:lnTo>
                    <a:pt x="109" y="49"/>
                  </a:lnTo>
                  <a:lnTo>
                    <a:pt x="107" y="46"/>
                  </a:lnTo>
                  <a:lnTo>
                    <a:pt x="107" y="46"/>
                  </a:lnTo>
                  <a:lnTo>
                    <a:pt x="103" y="44"/>
                  </a:lnTo>
                  <a:lnTo>
                    <a:pt x="103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grpSp>
        <p:nvGrpSpPr>
          <p:cNvPr id="7" name="Group 84"/>
          <p:cNvGrpSpPr/>
          <p:nvPr/>
        </p:nvGrpSpPr>
        <p:grpSpPr>
          <a:xfrm>
            <a:off x="6906993" y="9846795"/>
            <a:ext cx="859248" cy="811178"/>
            <a:chOff x="2578955" y="3804786"/>
            <a:chExt cx="296915" cy="280306"/>
          </a:xfrm>
          <a:solidFill>
            <a:schemeClr val="tx2"/>
          </a:solidFill>
        </p:grpSpPr>
        <p:sp>
          <p:nvSpPr>
            <p:cNvPr id="8" name="Freeform 14"/>
            <p:cNvSpPr>
              <a:spLocks noEditPoints="1"/>
            </p:cNvSpPr>
            <p:nvPr/>
          </p:nvSpPr>
          <p:spPr bwMode="auto">
            <a:xfrm>
              <a:off x="2578955" y="3914831"/>
              <a:ext cx="85130" cy="170259"/>
            </a:xfrm>
            <a:custGeom>
              <a:avLst/>
              <a:gdLst/>
              <a:ahLst/>
              <a:cxnLst>
                <a:cxn ang="0">
                  <a:pos x="64" y="20"/>
                </a:cxn>
                <a:cxn ang="0">
                  <a:pos x="64" y="71"/>
                </a:cxn>
                <a:cxn ang="0">
                  <a:pos x="20" y="71"/>
                </a:cxn>
                <a:cxn ang="0">
                  <a:pos x="20" y="20"/>
                </a:cxn>
                <a:cxn ang="0">
                  <a:pos x="64" y="20"/>
                </a:cxn>
                <a:cxn ang="0">
                  <a:pos x="76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2" y="2"/>
                </a:cxn>
                <a:cxn ang="0">
                  <a:pos x="0" y="8"/>
                </a:cxn>
                <a:cxn ang="0">
                  <a:pos x="0" y="158"/>
                </a:cxn>
                <a:cxn ang="0">
                  <a:pos x="0" y="158"/>
                </a:cxn>
                <a:cxn ang="0">
                  <a:pos x="2" y="162"/>
                </a:cxn>
                <a:cxn ang="0">
                  <a:pos x="8" y="164"/>
                </a:cxn>
                <a:cxn ang="0">
                  <a:pos x="76" y="164"/>
                </a:cxn>
                <a:cxn ang="0">
                  <a:pos x="76" y="164"/>
                </a:cxn>
                <a:cxn ang="0">
                  <a:pos x="82" y="162"/>
                </a:cxn>
                <a:cxn ang="0">
                  <a:pos x="84" y="158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2" y="2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4" h="164">
                  <a:moveTo>
                    <a:pt x="64" y="20"/>
                  </a:moveTo>
                  <a:lnTo>
                    <a:pt x="64" y="71"/>
                  </a:lnTo>
                  <a:lnTo>
                    <a:pt x="20" y="71"/>
                  </a:lnTo>
                  <a:lnTo>
                    <a:pt x="20" y="20"/>
                  </a:lnTo>
                  <a:lnTo>
                    <a:pt x="64" y="20"/>
                  </a:lnTo>
                  <a:close/>
                  <a:moveTo>
                    <a:pt x="76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2" y="2"/>
                  </a:lnTo>
                  <a:lnTo>
                    <a:pt x="0" y="8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2" y="162"/>
                  </a:lnTo>
                  <a:lnTo>
                    <a:pt x="8" y="164"/>
                  </a:lnTo>
                  <a:lnTo>
                    <a:pt x="76" y="164"/>
                  </a:lnTo>
                  <a:lnTo>
                    <a:pt x="76" y="164"/>
                  </a:lnTo>
                  <a:lnTo>
                    <a:pt x="82" y="162"/>
                  </a:lnTo>
                  <a:lnTo>
                    <a:pt x="84" y="15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2" y="2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9" name="Rectangle 15"/>
            <p:cNvSpPr>
              <a:spLocks noChangeArrowheads="1"/>
            </p:cNvSpPr>
            <p:nvPr/>
          </p:nvSpPr>
          <p:spPr bwMode="auto">
            <a:xfrm>
              <a:off x="2599718" y="3935595"/>
              <a:ext cx="43604" cy="5398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0" name="Freeform 16"/>
            <p:cNvSpPr>
              <a:spLocks/>
            </p:cNvSpPr>
            <p:nvPr/>
          </p:nvSpPr>
          <p:spPr bwMode="auto">
            <a:xfrm>
              <a:off x="2578955" y="3914831"/>
              <a:ext cx="85130" cy="170259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8" y="0"/>
                </a:cxn>
                <a:cxn ang="0">
                  <a:pos x="8" y="0"/>
                </a:cxn>
                <a:cxn ang="0">
                  <a:pos x="2" y="2"/>
                </a:cxn>
                <a:cxn ang="0">
                  <a:pos x="0" y="8"/>
                </a:cxn>
                <a:cxn ang="0">
                  <a:pos x="0" y="158"/>
                </a:cxn>
                <a:cxn ang="0">
                  <a:pos x="0" y="158"/>
                </a:cxn>
                <a:cxn ang="0">
                  <a:pos x="2" y="162"/>
                </a:cxn>
                <a:cxn ang="0">
                  <a:pos x="8" y="164"/>
                </a:cxn>
                <a:cxn ang="0">
                  <a:pos x="76" y="164"/>
                </a:cxn>
                <a:cxn ang="0">
                  <a:pos x="76" y="164"/>
                </a:cxn>
                <a:cxn ang="0">
                  <a:pos x="82" y="162"/>
                </a:cxn>
                <a:cxn ang="0">
                  <a:pos x="84" y="158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2" y="2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4" h="164">
                  <a:moveTo>
                    <a:pt x="76" y="0"/>
                  </a:moveTo>
                  <a:lnTo>
                    <a:pt x="8" y="0"/>
                  </a:lnTo>
                  <a:lnTo>
                    <a:pt x="8" y="0"/>
                  </a:lnTo>
                  <a:lnTo>
                    <a:pt x="2" y="2"/>
                  </a:lnTo>
                  <a:lnTo>
                    <a:pt x="0" y="8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2" y="162"/>
                  </a:lnTo>
                  <a:lnTo>
                    <a:pt x="8" y="164"/>
                  </a:lnTo>
                  <a:lnTo>
                    <a:pt x="76" y="164"/>
                  </a:lnTo>
                  <a:lnTo>
                    <a:pt x="76" y="164"/>
                  </a:lnTo>
                  <a:lnTo>
                    <a:pt x="82" y="162"/>
                  </a:lnTo>
                  <a:lnTo>
                    <a:pt x="84" y="15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2" y="2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1" name="Freeform 17"/>
            <p:cNvSpPr>
              <a:spLocks noEditPoints="1"/>
            </p:cNvSpPr>
            <p:nvPr/>
          </p:nvSpPr>
          <p:spPr bwMode="auto">
            <a:xfrm>
              <a:off x="2682771" y="3875382"/>
              <a:ext cx="87206" cy="209710"/>
            </a:xfrm>
            <a:custGeom>
              <a:avLst/>
              <a:gdLst/>
              <a:ahLst/>
              <a:cxnLst>
                <a:cxn ang="0">
                  <a:pos x="63" y="18"/>
                </a:cxn>
                <a:cxn ang="0">
                  <a:pos x="63" y="120"/>
                </a:cxn>
                <a:cxn ang="0">
                  <a:pos x="20" y="120"/>
                </a:cxn>
                <a:cxn ang="0">
                  <a:pos x="20" y="18"/>
                </a:cxn>
                <a:cxn ang="0">
                  <a:pos x="63" y="18"/>
                </a:cxn>
                <a:cxn ang="0">
                  <a:pos x="7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196"/>
                </a:cxn>
                <a:cxn ang="0">
                  <a:pos x="0" y="196"/>
                </a:cxn>
                <a:cxn ang="0">
                  <a:pos x="2" y="200"/>
                </a:cxn>
                <a:cxn ang="0">
                  <a:pos x="7" y="202"/>
                </a:cxn>
                <a:cxn ang="0">
                  <a:pos x="76" y="202"/>
                </a:cxn>
                <a:cxn ang="0">
                  <a:pos x="76" y="202"/>
                </a:cxn>
                <a:cxn ang="0">
                  <a:pos x="81" y="200"/>
                </a:cxn>
                <a:cxn ang="0">
                  <a:pos x="83" y="196"/>
                </a:cxn>
                <a:cxn ang="0">
                  <a:pos x="83" y="6"/>
                </a:cxn>
                <a:cxn ang="0">
                  <a:pos x="83" y="6"/>
                </a:cxn>
                <a:cxn ang="0">
                  <a:pos x="81" y="2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3" h="202">
                  <a:moveTo>
                    <a:pt x="63" y="18"/>
                  </a:moveTo>
                  <a:lnTo>
                    <a:pt x="63" y="120"/>
                  </a:lnTo>
                  <a:lnTo>
                    <a:pt x="20" y="120"/>
                  </a:lnTo>
                  <a:lnTo>
                    <a:pt x="20" y="18"/>
                  </a:lnTo>
                  <a:lnTo>
                    <a:pt x="63" y="18"/>
                  </a:lnTo>
                  <a:close/>
                  <a:moveTo>
                    <a:pt x="76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2" y="200"/>
                  </a:lnTo>
                  <a:lnTo>
                    <a:pt x="7" y="202"/>
                  </a:lnTo>
                  <a:lnTo>
                    <a:pt x="76" y="202"/>
                  </a:lnTo>
                  <a:lnTo>
                    <a:pt x="76" y="202"/>
                  </a:lnTo>
                  <a:lnTo>
                    <a:pt x="81" y="200"/>
                  </a:lnTo>
                  <a:lnTo>
                    <a:pt x="83" y="196"/>
                  </a:lnTo>
                  <a:lnTo>
                    <a:pt x="83" y="6"/>
                  </a:lnTo>
                  <a:lnTo>
                    <a:pt x="83" y="6"/>
                  </a:lnTo>
                  <a:lnTo>
                    <a:pt x="81" y="2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2" name="Rectangle 18"/>
            <p:cNvSpPr>
              <a:spLocks noChangeArrowheads="1"/>
            </p:cNvSpPr>
            <p:nvPr/>
          </p:nvSpPr>
          <p:spPr bwMode="auto">
            <a:xfrm>
              <a:off x="2703534" y="3894068"/>
              <a:ext cx="45679" cy="105894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3" name="Freeform 19"/>
            <p:cNvSpPr>
              <a:spLocks/>
            </p:cNvSpPr>
            <p:nvPr/>
          </p:nvSpPr>
          <p:spPr bwMode="auto">
            <a:xfrm>
              <a:off x="2682771" y="3875382"/>
              <a:ext cx="87206" cy="209710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196"/>
                </a:cxn>
                <a:cxn ang="0">
                  <a:pos x="0" y="196"/>
                </a:cxn>
                <a:cxn ang="0">
                  <a:pos x="2" y="200"/>
                </a:cxn>
                <a:cxn ang="0">
                  <a:pos x="7" y="202"/>
                </a:cxn>
                <a:cxn ang="0">
                  <a:pos x="76" y="202"/>
                </a:cxn>
                <a:cxn ang="0">
                  <a:pos x="76" y="202"/>
                </a:cxn>
                <a:cxn ang="0">
                  <a:pos x="81" y="200"/>
                </a:cxn>
                <a:cxn ang="0">
                  <a:pos x="83" y="196"/>
                </a:cxn>
                <a:cxn ang="0">
                  <a:pos x="83" y="6"/>
                </a:cxn>
                <a:cxn ang="0">
                  <a:pos x="83" y="6"/>
                </a:cxn>
                <a:cxn ang="0">
                  <a:pos x="81" y="2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3" h="202">
                  <a:moveTo>
                    <a:pt x="76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2" y="200"/>
                  </a:lnTo>
                  <a:lnTo>
                    <a:pt x="7" y="202"/>
                  </a:lnTo>
                  <a:lnTo>
                    <a:pt x="76" y="202"/>
                  </a:lnTo>
                  <a:lnTo>
                    <a:pt x="76" y="202"/>
                  </a:lnTo>
                  <a:lnTo>
                    <a:pt x="81" y="200"/>
                  </a:lnTo>
                  <a:lnTo>
                    <a:pt x="83" y="196"/>
                  </a:lnTo>
                  <a:lnTo>
                    <a:pt x="83" y="6"/>
                  </a:lnTo>
                  <a:lnTo>
                    <a:pt x="83" y="6"/>
                  </a:lnTo>
                  <a:lnTo>
                    <a:pt x="81" y="2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4" name="Freeform 20"/>
            <p:cNvSpPr>
              <a:spLocks noEditPoints="1"/>
            </p:cNvSpPr>
            <p:nvPr/>
          </p:nvSpPr>
          <p:spPr bwMode="auto">
            <a:xfrm>
              <a:off x="2790740" y="3804786"/>
              <a:ext cx="85130" cy="280305"/>
            </a:xfrm>
            <a:custGeom>
              <a:avLst/>
              <a:gdLst/>
              <a:ahLst/>
              <a:cxnLst>
                <a:cxn ang="0">
                  <a:pos x="64" y="20"/>
                </a:cxn>
                <a:cxn ang="0">
                  <a:pos x="64" y="145"/>
                </a:cxn>
                <a:cxn ang="0">
                  <a:pos x="20" y="145"/>
                </a:cxn>
                <a:cxn ang="0">
                  <a:pos x="20" y="20"/>
                </a:cxn>
                <a:cxn ang="0">
                  <a:pos x="64" y="20"/>
                </a:cxn>
                <a:cxn ang="0">
                  <a:pos x="7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265"/>
                </a:cxn>
                <a:cxn ang="0">
                  <a:pos x="0" y="265"/>
                </a:cxn>
                <a:cxn ang="0">
                  <a:pos x="2" y="269"/>
                </a:cxn>
                <a:cxn ang="0">
                  <a:pos x="7" y="271"/>
                </a:cxn>
                <a:cxn ang="0">
                  <a:pos x="76" y="271"/>
                </a:cxn>
                <a:cxn ang="0">
                  <a:pos x="76" y="271"/>
                </a:cxn>
                <a:cxn ang="0">
                  <a:pos x="80" y="269"/>
                </a:cxn>
                <a:cxn ang="0">
                  <a:pos x="82" y="265"/>
                </a:cxn>
                <a:cxn ang="0">
                  <a:pos x="82" y="6"/>
                </a:cxn>
                <a:cxn ang="0">
                  <a:pos x="82" y="6"/>
                </a:cxn>
                <a:cxn ang="0">
                  <a:pos x="80" y="2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2" h="271">
                  <a:moveTo>
                    <a:pt x="64" y="20"/>
                  </a:moveTo>
                  <a:lnTo>
                    <a:pt x="64" y="145"/>
                  </a:lnTo>
                  <a:lnTo>
                    <a:pt x="20" y="145"/>
                  </a:lnTo>
                  <a:lnTo>
                    <a:pt x="20" y="20"/>
                  </a:lnTo>
                  <a:lnTo>
                    <a:pt x="64" y="20"/>
                  </a:lnTo>
                  <a:close/>
                  <a:moveTo>
                    <a:pt x="76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265"/>
                  </a:lnTo>
                  <a:lnTo>
                    <a:pt x="0" y="265"/>
                  </a:lnTo>
                  <a:lnTo>
                    <a:pt x="2" y="269"/>
                  </a:lnTo>
                  <a:lnTo>
                    <a:pt x="7" y="271"/>
                  </a:lnTo>
                  <a:lnTo>
                    <a:pt x="76" y="271"/>
                  </a:lnTo>
                  <a:lnTo>
                    <a:pt x="76" y="271"/>
                  </a:lnTo>
                  <a:lnTo>
                    <a:pt x="80" y="269"/>
                  </a:lnTo>
                  <a:lnTo>
                    <a:pt x="82" y="265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5" name="Rectangle 21"/>
            <p:cNvSpPr>
              <a:spLocks noChangeArrowheads="1"/>
            </p:cNvSpPr>
            <p:nvPr/>
          </p:nvSpPr>
          <p:spPr bwMode="auto">
            <a:xfrm>
              <a:off x="2811504" y="3825550"/>
              <a:ext cx="45679" cy="12873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6" name="Freeform 22"/>
            <p:cNvSpPr>
              <a:spLocks/>
            </p:cNvSpPr>
            <p:nvPr/>
          </p:nvSpPr>
          <p:spPr bwMode="auto">
            <a:xfrm>
              <a:off x="2790740" y="3804786"/>
              <a:ext cx="85130" cy="280305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265"/>
                </a:cxn>
                <a:cxn ang="0">
                  <a:pos x="0" y="265"/>
                </a:cxn>
                <a:cxn ang="0">
                  <a:pos x="2" y="269"/>
                </a:cxn>
                <a:cxn ang="0">
                  <a:pos x="7" y="271"/>
                </a:cxn>
                <a:cxn ang="0">
                  <a:pos x="76" y="271"/>
                </a:cxn>
                <a:cxn ang="0">
                  <a:pos x="76" y="271"/>
                </a:cxn>
                <a:cxn ang="0">
                  <a:pos x="80" y="269"/>
                </a:cxn>
                <a:cxn ang="0">
                  <a:pos x="82" y="265"/>
                </a:cxn>
                <a:cxn ang="0">
                  <a:pos x="82" y="6"/>
                </a:cxn>
                <a:cxn ang="0">
                  <a:pos x="82" y="6"/>
                </a:cxn>
                <a:cxn ang="0">
                  <a:pos x="80" y="2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2" h="271">
                  <a:moveTo>
                    <a:pt x="76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265"/>
                  </a:lnTo>
                  <a:lnTo>
                    <a:pt x="0" y="265"/>
                  </a:lnTo>
                  <a:lnTo>
                    <a:pt x="2" y="269"/>
                  </a:lnTo>
                  <a:lnTo>
                    <a:pt x="7" y="271"/>
                  </a:lnTo>
                  <a:lnTo>
                    <a:pt x="76" y="271"/>
                  </a:lnTo>
                  <a:lnTo>
                    <a:pt x="76" y="271"/>
                  </a:lnTo>
                  <a:lnTo>
                    <a:pt x="80" y="269"/>
                  </a:lnTo>
                  <a:lnTo>
                    <a:pt x="82" y="265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sp>
        <p:nvSpPr>
          <p:cNvPr id="17" name="Freeform 23"/>
          <p:cNvSpPr>
            <a:spLocks noEditPoints="1"/>
          </p:cNvSpPr>
          <p:nvPr/>
        </p:nvSpPr>
        <p:spPr bwMode="auto">
          <a:xfrm>
            <a:off x="9217322" y="9798727"/>
            <a:ext cx="1093590" cy="907322"/>
          </a:xfrm>
          <a:custGeom>
            <a:avLst/>
            <a:gdLst/>
            <a:ahLst/>
            <a:cxnLst>
              <a:cxn ang="0">
                <a:pos x="312" y="110"/>
              </a:cxn>
              <a:cxn ang="0">
                <a:pos x="323" y="138"/>
              </a:cxn>
              <a:cxn ang="0">
                <a:pos x="350" y="127"/>
              </a:cxn>
              <a:cxn ang="0">
                <a:pos x="339" y="100"/>
              </a:cxn>
              <a:cxn ang="0">
                <a:pos x="25" y="100"/>
              </a:cxn>
              <a:cxn ang="0">
                <a:pos x="15" y="127"/>
              </a:cxn>
              <a:cxn ang="0">
                <a:pos x="42" y="138"/>
              </a:cxn>
              <a:cxn ang="0">
                <a:pos x="53" y="110"/>
              </a:cxn>
              <a:cxn ang="0">
                <a:pos x="270" y="60"/>
              </a:cxn>
              <a:cxn ang="0">
                <a:pos x="248" y="69"/>
              </a:cxn>
              <a:cxn ang="0">
                <a:pos x="239" y="91"/>
              </a:cxn>
              <a:cxn ang="0">
                <a:pos x="252" y="116"/>
              </a:cxn>
              <a:cxn ang="0">
                <a:pos x="276" y="121"/>
              </a:cxn>
              <a:cxn ang="0">
                <a:pos x="297" y="103"/>
              </a:cxn>
              <a:cxn ang="0">
                <a:pos x="297" y="80"/>
              </a:cxn>
              <a:cxn ang="0">
                <a:pos x="276" y="62"/>
              </a:cxn>
              <a:cxn ang="0">
                <a:pos x="330" y="183"/>
              </a:cxn>
              <a:cxn ang="0">
                <a:pos x="321" y="152"/>
              </a:cxn>
              <a:cxn ang="0">
                <a:pos x="350" y="158"/>
              </a:cxn>
              <a:cxn ang="0">
                <a:pos x="364" y="185"/>
              </a:cxn>
              <a:cxn ang="0">
                <a:pos x="83" y="63"/>
              </a:cxn>
              <a:cxn ang="0">
                <a:pos x="65" y="85"/>
              </a:cxn>
              <a:cxn ang="0">
                <a:pos x="71" y="109"/>
              </a:cxn>
              <a:cxn ang="0">
                <a:pos x="96" y="121"/>
              </a:cxn>
              <a:cxn ang="0">
                <a:pos x="118" y="112"/>
              </a:cxn>
              <a:cxn ang="0">
                <a:pos x="127" y="91"/>
              </a:cxn>
              <a:cxn ang="0">
                <a:pos x="112" y="65"/>
              </a:cxn>
              <a:cxn ang="0">
                <a:pos x="35" y="150"/>
              </a:cxn>
              <a:cxn ang="0">
                <a:pos x="36" y="176"/>
              </a:cxn>
              <a:cxn ang="0">
                <a:pos x="0" y="185"/>
              </a:cxn>
              <a:cxn ang="0">
                <a:pos x="15" y="158"/>
              </a:cxn>
              <a:cxn ang="0">
                <a:pos x="183" y="0"/>
              </a:cxn>
              <a:cxn ang="0">
                <a:pos x="151" y="13"/>
              </a:cxn>
              <a:cxn ang="0">
                <a:pos x="138" y="45"/>
              </a:cxn>
              <a:cxn ang="0">
                <a:pos x="158" y="81"/>
              </a:cxn>
              <a:cxn ang="0">
                <a:pos x="192" y="89"/>
              </a:cxn>
              <a:cxn ang="0">
                <a:pos x="225" y="62"/>
              </a:cxn>
              <a:cxn ang="0">
                <a:pos x="225" y="27"/>
              </a:cxn>
              <a:cxn ang="0">
                <a:pos x="192" y="0"/>
              </a:cxn>
              <a:cxn ang="0">
                <a:pos x="265" y="174"/>
              </a:cxn>
              <a:cxn ang="0">
                <a:pos x="256" y="136"/>
              </a:cxn>
              <a:cxn ang="0">
                <a:pos x="279" y="136"/>
              </a:cxn>
              <a:cxn ang="0">
                <a:pos x="316" y="165"/>
              </a:cxn>
              <a:cxn ang="0">
                <a:pos x="100" y="272"/>
              </a:cxn>
              <a:cxn ang="0">
                <a:pos x="51" y="165"/>
              </a:cxn>
              <a:cxn ang="0">
                <a:pos x="85" y="136"/>
              </a:cxn>
              <a:cxn ang="0">
                <a:pos x="109" y="136"/>
              </a:cxn>
              <a:cxn ang="0">
                <a:pos x="100" y="174"/>
              </a:cxn>
              <a:cxn ang="0">
                <a:pos x="252" y="159"/>
              </a:cxn>
              <a:cxn ang="0">
                <a:pos x="210" y="109"/>
              </a:cxn>
              <a:cxn ang="0">
                <a:pos x="154" y="109"/>
              </a:cxn>
              <a:cxn ang="0">
                <a:pos x="112" y="159"/>
              </a:cxn>
            </a:cxnLst>
            <a:rect l="0" t="0" r="r" b="b"/>
            <a:pathLst>
              <a:path w="364" h="301">
                <a:moveTo>
                  <a:pt x="332" y="98"/>
                </a:moveTo>
                <a:lnTo>
                  <a:pt x="332" y="98"/>
                </a:lnTo>
                <a:lnTo>
                  <a:pt x="323" y="100"/>
                </a:lnTo>
                <a:lnTo>
                  <a:pt x="317" y="105"/>
                </a:lnTo>
                <a:lnTo>
                  <a:pt x="312" y="110"/>
                </a:lnTo>
                <a:lnTo>
                  <a:pt x="310" y="120"/>
                </a:lnTo>
                <a:lnTo>
                  <a:pt x="310" y="120"/>
                </a:lnTo>
                <a:lnTo>
                  <a:pt x="312" y="127"/>
                </a:lnTo>
                <a:lnTo>
                  <a:pt x="317" y="134"/>
                </a:lnTo>
                <a:lnTo>
                  <a:pt x="323" y="138"/>
                </a:lnTo>
                <a:lnTo>
                  <a:pt x="332" y="139"/>
                </a:lnTo>
                <a:lnTo>
                  <a:pt x="332" y="139"/>
                </a:lnTo>
                <a:lnTo>
                  <a:pt x="339" y="138"/>
                </a:lnTo>
                <a:lnTo>
                  <a:pt x="346" y="134"/>
                </a:lnTo>
                <a:lnTo>
                  <a:pt x="350" y="127"/>
                </a:lnTo>
                <a:lnTo>
                  <a:pt x="352" y="120"/>
                </a:lnTo>
                <a:lnTo>
                  <a:pt x="352" y="120"/>
                </a:lnTo>
                <a:lnTo>
                  <a:pt x="350" y="110"/>
                </a:lnTo>
                <a:lnTo>
                  <a:pt x="346" y="105"/>
                </a:lnTo>
                <a:lnTo>
                  <a:pt x="339" y="100"/>
                </a:lnTo>
                <a:lnTo>
                  <a:pt x="332" y="98"/>
                </a:lnTo>
                <a:lnTo>
                  <a:pt x="332" y="98"/>
                </a:lnTo>
                <a:close/>
                <a:moveTo>
                  <a:pt x="35" y="98"/>
                </a:moveTo>
                <a:lnTo>
                  <a:pt x="35" y="98"/>
                </a:lnTo>
                <a:lnTo>
                  <a:pt x="25" y="100"/>
                </a:lnTo>
                <a:lnTo>
                  <a:pt x="20" y="105"/>
                </a:lnTo>
                <a:lnTo>
                  <a:pt x="15" y="110"/>
                </a:lnTo>
                <a:lnTo>
                  <a:pt x="13" y="120"/>
                </a:lnTo>
                <a:lnTo>
                  <a:pt x="13" y="120"/>
                </a:lnTo>
                <a:lnTo>
                  <a:pt x="15" y="127"/>
                </a:lnTo>
                <a:lnTo>
                  <a:pt x="20" y="134"/>
                </a:lnTo>
                <a:lnTo>
                  <a:pt x="25" y="138"/>
                </a:lnTo>
                <a:lnTo>
                  <a:pt x="35" y="139"/>
                </a:lnTo>
                <a:lnTo>
                  <a:pt x="35" y="139"/>
                </a:lnTo>
                <a:lnTo>
                  <a:pt x="42" y="138"/>
                </a:lnTo>
                <a:lnTo>
                  <a:pt x="49" y="134"/>
                </a:lnTo>
                <a:lnTo>
                  <a:pt x="53" y="127"/>
                </a:lnTo>
                <a:lnTo>
                  <a:pt x="54" y="120"/>
                </a:lnTo>
                <a:lnTo>
                  <a:pt x="54" y="120"/>
                </a:lnTo>
                <a:lnTo>
                  <a:pt x="53" y="110"/>
                </a:lnTo>
                <a:lnTo>
                  <a:pt x="49" y="105"/>
                </a:lnTo>
                <a:lnTo>
                  <a:pt x="42" y="100"/>
                </a:lnTo>
                <a:lnTo>
                  <a:pt x="35" y="98"/>
                </a:lnTo>
                <a:lnTo>
                  <a:pt x="35" y="98"/>
                </a:lnTo>
                <a:close/>
                <a:moveTo>
                  <a:pt x="270" y="60"/>
                </a:moveTo>
                <a:lnTo>
                  <a:pt x="270" y="60"/>
                </a:lnTo>
                <a:lnTo>
                  <a:pt x="263" y="62"/>
                </a:lnTo>
                <a:lnTo>
                  <a:pt x="258" y="63"/>
                </a:lnTo>
                <a:lnTo>
                  <a:pt x="252" y="65"/>
                </a:lnTo>
                <a:lnTo>
                  <a:pt x="248" y="69"/>
                </a:lnTo>
                <a:lnTo>
                  <a:pt x="245" y="74"/>
                </a:lnTo>
                <a:lnTo>
                  <a:pt x="241" y="80"/>
                </a:lnTo>
                <a:lnTo>
                  <a:pt x="239" y="85"/>
                </a:lnTo>
                <a:lnTo>
                  <a:pt x="239" y="91"/>
                </a:lnTo>
                <a:lnTo>
                  <a:pt x="239" y="91"/>
                </a:lnTo>
                <a:lnTo>
                  <a:pt x="239" y="98"/>
                </a:lnTo>
                <a:lnTo>
                  <a:pt x="241" y="103"/>
                </a:lnTo>
                <a:lnTo>
                  <a:pt x="245" y="109"/>
                </a:lnTo>
                <a:lnTo>
                  <a:pt x="248" y="112"/>
                </a:lnTo>
                <a:lnTo>
                  <a:pt x="252" y="116"/>
                </a:lnTo>
                <a:lnTo>
                  <a:pt x="258" y="120"/>
                </a:lnTo>
                <a:lnTo>
                  <a:pt x="263" y="121"/>
                </a:lnTo>
                <a:lnTo>
                  <a:pt x="270" y="121"/>
                </a:lnTo>
                <a:lnTo>
                  <a:pt x="270" y="121"/>
                </a:lnTo>
                <a:lnTo>
                  <a:pt x="276" y="121"/>
                </a:lnTo>
                <a:lnTo>
                  <a:pt x="281" y="120"/>
                </a:lnTo>
                <a:lnTo>
                  <a:pt x="287" y="116"/>
                </a:lnTo>
                <a:lnTo>
                  <a:pt x="292" y="112"/>
                </a:lnTo>
                <a:lnTo>
                  <a:pt x="296" y="109"/>
                </a:lnTo>
                <a:lnTo>
                  <a:pt x="297" y="103"/>
                </a:lnTo>
                <a:lnTo>
                  <a:pt x="299" y="98"/>
                </a:lnTo>
                <a:lnTo>
                  <a:pt x="301" y="91"/>
                </a:lnTo>
                <a:lnTo>
                  <a:pt x="301" y="91"/>
                </a:lnTo>
                <a:lnTo>
                  <a:pt x="299" y="85"/>
                </a:lnTo>
                <a:lnTo>
                  <a:pt x="297" y="80"/>
                </a:lnTo>
                <a:lnTo>
                  <a:pt x="296" y="74"/>
                </a:lnTo>
                <a:lnTo>
                  <a:pt x="292" y="69"/>
                </a:lnTo>
                <a:lnTo>
                  <a:pt x="287" y="65"/>
                </a:lnTo>
                <a:lnTo>
                  <a:pt x="281" y="63"/>
                </a:lnTo>
                <a:lnTo>
                  <a:pt x="276" y="62"/>
                </a:lnTo>
                <a:lnTo>
                  <a:pt x="270" y="60"/>
                </a:lnTo>
                <a:lnTo>
                  <a:pt x="270" y="60"/>
                </a:lnTo>
                <a:close/>
                <a:moveTo>
                  <a:pt x="364" y="248"/>
                </a:moveTo>
                <a:lnTo>
                  <a:pt x="330" y="248"/>
                </a:lnTo>
                <a:lnTo>
                  <a:pt x="330" y="183"/>
                </a:lnTo>
                <a:lnTo>
                  <a:pt x="330" y="183"/>
                </a:lnTo>
                <a:lnTo>
                  <a:pt x="330" y="176"/>
                </a:lnTo>
                <a:lnTo>
                  <a:pt x="328" y="167"/>
                </a:lnTo>
                <a:lnTo>
                  <a:pt x="321" y="152"/>
                </a:lnTo>
                <a:lnTo>
                  <a:pt x="321" y="152"/>
                </a:lnTo>
                <a:lnTo>
                  <a:pt x="332" y="150"/>
                </a:lnTo>
                <a:lnTo>
                  <a:pt x="332" y="150"/>
                </a:lnTo>
                <a:lnTo>
                  <a:pt x="337" y="152"/>
                </a:lnTo>
                <a:lnTo>
                  <a:pt x="345" y="154"/>
                </a:lnTo>
                <a:lnTo>
                  <a:pt x="350" y="158"/>
                </a:lnTo>
                <a:lnTo>
                  <a:pt x="355" y="161"/>
                </a:lnTo>
                <a:lnTo>
                  <a:pt x="359" y="167"/>
                </a:lnTo>
                <a:lnTo>
                  <a:pt x="363" y="172"/>
                </a:lnTo>
                <a:lnTo>
                  <a:pt x="364" y="178"/>
                </a:lnTo>
                <a:lnTo>
                  <a:pt x="364" y="185"/>
                </a:lnTo>
                <a:lnTo>
                  <a:pt x="364" y="248"/>
                </a:lnTo>
                <a:close/>
                <a:moveTo>
                  <a:pt x="96" y="60"/>
                </a:moveTo>
                <a:lnTo>
                  <a:pt x="96" y="60"/>
                </a:lnTo>
                <a:lnTo>
                  <a:pt x="89" y="62"/>
                </a:lnTo>
                <a:lnTo>
                  <a:pt x="83" y="63"/>
                </a:lnTo>
                <a:lnTo>
                  <a:pt x="78" y="65"/>
                </a:lnTo>
                <a:lnTo>
                  <a:pt x="74" y="69"/>
                </a:lnTo>
                <a:lnTo>
                  <a:pt x="71" y="74"/>
                </a:lnTo>
                <a:lnTo>
                  <a:pt x="67" y="80"/>
                </a:lnTo>
                <a:lnTo>
                  <a:pt x="65" y="85"/>
                </a:lnTo>
                <a:lnTo>
                  <a:pt x="65" y="91"/>
                </a:lnTo>
                <a:lnTo>
                  <a:pt x="65" y="91"/>
                </a:lnTo>
                <a:lnTo>
                  <a:pt x="65" y="98"/>
                </a:lnTo>
                <a:lnTo>
                  <a:pt x="67" y="103"/>
                </a:lnTo>
                <a:lnTo>
                  <a:pt x="71" y="109"/>
                </a:lnTo>
                <a:lnTo>
                  <a:pt x="74" y="112"/>
                </a:lnTo>
                <a:lnTo>
                  <a:pt x="78" y="116"/>
                </a:lnTo>
                <a:lnTo>
                  <a:pt x="83" y="120"/>
                </a:lnTo>
                <a:lnTo>
                  <a:pt x="89" y="121"/>
                </a:lnTo>
                <a:lnTo>
                  <a:pt x="96" y="121"/>
                </a:lnTo>
                <a:lnTo>
                  <a:pt x="96" y="121"/>
                </a:lnTo>
                <a:lnTo>
                  <a:pt x="102" y="121"/>
                </a:lnTo>
                <a:lnTo>
                  <a:pt x="107" y="120"/>
                </a:lnTo>
                <a:lnTo>
                  <a:pt x="112" y="116"/>
                </a:lnTo>
                <a:lnTo>
                  <a:pt x="118" y="112"/>
                </a:lnTo>
                <a:lnTo>
                  <a:pt x="122" y="109"/>
                </a:lnTo>
                <a:lnTo>
                  <a:pt x="123" y="103"/>
                </a:lnTo>
                <a:lnTo>
                  <a:pt x="125" y="98"/>
                </a:lnTo>
                <a:lnTo>
                  <a:pt x="127" y="91"/>
                </a:lnTo>
                <a:lnTo>
                  <a:pt x="127" y="91"/>
                </a:lnTo>
                <a:lnTo>
                  <a:pt x="125" y="85"/>
                </a:lnTo>
                <a:lnTo>
                  <a:pt x="123" y="80"/>
                </a:lnTo>
                <a:lnTo>
                  <a:pt x="122" y="74"/>
                </a:lnTo>
                <a:lnTo>
                  <a:pt x="118" y="69"/>
                </a:lnTo>
                <a:lnTo>
                  <a:pt x="112" y="65"/>
                </a:lnTo>
                <a:lnTo>
                  <a:pt x="107" y="63"/>
                </a:lnTo>
                <a:lnTo>
                  <a:pt x="102" y="62"/>
                </a:lnTo>
                <a:lnTo>
                  <a:pt x="96" y="60"/>
                </a:lnTo>
                <a:lnTo>
                  <a:pt x="96" y="60"/>
                </a:lnTo>
                <a:close/>
                <a:moveTo>
                  <a:pt x="35" y="150"/>
                </a:moveTo>
                <a:lnTo>
                  <a:pt x="35" y="150"/>
                </a:lnTo>
                <a:lnTo>
                  <a:pt x="44" y="152"/>
                </a:lnTo>
                <a:lnTo>
                  <a:pt x="44" y="152"/>
                </a:lnTo>
                <a:lnTo>
                  <a:pt x="38" y="167"/>
                </a:lnTo>
                <a:lnTo>
                  <a:pt x="36" y="176"/>
                </a:lnTo>
                <a:lnTo>
                  <a:pt x="35" y="183"/>
                </a:lnTo>
                <a:lnTo>
                  <a:pt x="35" y="248"/>
                </a:lnTo>
                <a:lnTo>
                  <a:pt x="0" y="248"/>
                </a:lnTo>
                <a:lnTo>
                  <a:pt x="0" y="185"/>
                </a:lnTo>
                <a:lnTo>
                  <a:pt x="0" y="185"/>
                </a:lnTo>
                <a:lnTo>
                  <a:pt x="0" y="178"/>
                </a:lnTo>
                <a:lnTo>
                  <a:pt x="2" y="172"/>
                </a:lnTo>
                <a:lnTo>
                  <a:pt x="6" y="167"/>
                </a:lnTo>
                <a:lnTo>
                  <a:pt x="9" y="161"/>
                </a:lnTo>
                <a:lnTo>
                  <a:pt x="15" y="158"/>
                </a:lnTo>
                <a:lnTo>
                  <a:pt x="20" y="154"/>
                </a:lnTo>
                <a:lnTo>
                  <a:pt x="27" y="152"/>
                </a:lnTo>
                <a:lnTo>
                  <a:pt x="35" y="150"/>
                </a:lnTo>
                <a:lnTo>
                  <a:pt x="35" y="150"/>
                </a:lnTo>
                <a:close/>
                <a:moveTo>
                  <a:pt x="183" y="0"/>
                </a:moveTo>
                <a:lnTo>
                  <a:pt x="183" y="0"/>
                </a:lnTo>
                <a:lnTo>
                  <a:pt x="174" y="0"/>
                </a:lnTo>
                <a:lnTo>
                  <a:pt x="165" y="4"/>
                </a:lnTo>
                <a:lnTo>
                  <a:pt x="158" y="7"/>
                </a:lnTo>
                <a:lnTo>
                  <a:pt x="151" y="13"/>
                </a:lnTo>
                <a:lnTo>
                  <a:pt x="145" y="20"/>
                </a:lnTo>
                <a:lnTo>
                  <a:pt x="141" y="27"/>
                </a:lnTo>
                <a:lnTo>
                  <a:pt x="138" y="36"/>
                </a:lnTo>
                <a:lnTo>
                  <a:pt x="138" y="45"/>
                </a:lnTo>
                <a:lnTo>
                  <a:pt x="138" y="45"/>
                </a:lnTo>
                <a:lnTo>
                  <a:pt x="138" y="54"/>
                </a:lnTo>
                <a:lnTo>
                  <a:pt x="141" y="62"/>
                </a:lnTo>
                <a:lnTo>
                  <a:pt x="145" y="71"/>
                </a:lnTo>
                <a:lnTo>
                  <a:pt x="151" y="76"/>
                </a:lnTo>
                <a:lnTo>
                  <a:pt x="158" y="81"/>
                </a:lnTo>
                <a:lnTo>
                  <a:pt x="165" y="87"/>
                </a:lnTo>
                <a:lnTo>
                  <a:pt x="174" y="89"/>
                </a:lnTo>
                <a:lnTo>
                  <a:pt x="183" y="91"/>
                </a:lnTo>
                <a:lnTo>
                  <a:pt x="183" y="91"/>
                </a:lnTo>
                <a:lnTo>
                  <a:pt x="192" y="89"/>
                </a:lnTo>
                <a:lnTo>
                  <a:pt x="200" y="87"/>
                </a:lnTo>
                <a:lnTo>
                  <a:pt x="209" y="81"/>
                </a:lnTo>
                <a:lnTo>
                  <a:pt x="214" y="76"/>
                </a:lnTo>
                <a:lnTo>
                  <a:pt x="219" y="71"/>
                </a:lnTo>
                <a:lnTo>
                  <a:pt x="225" y="62"/>
                </a:lnTo>
                <a:lnTo>
                  <a:pt x="227" y="54"/>
                </a:lnTo>
                <a:lnTo>
                  <a:pt x="229" y="45"/>
                </a:lnTo>
                <a:lnTo>
                  <a:pt x="229" y="45"/>
                </a:lnTo>
                <a:lnTo>
                  <a:pt x="227" y="36"/>
                </a:lnTo>
                <a:lnTo>
                  <a:pt x="225" y="27"/>
                </a:lnTo>
                <a:lnTo>
                  <a:pt x="219" y="20"/>
                </a:lnTo>
                <a:lnTo>
                  <a:pt x="214" y="13"/>
                </a:lnTo>
                <a:lnTo>
                  <a:pt x="209" y="7"/>
                </a:lnTo>
                <a:lnTo>
                  <a:pt x="200" y="4"/>
                </a:lnTo>
                <a:lnTo>
                  <a:pt x="192" y="0"/>
                </a:lnTo>
                <a:lnTo>
                  <a:pt x="183" y="0"/>
                </a:lnTo>
                <a:lnTo>
                  <a:pt x="183" y="0"/>
                </a:lnTo>
                <a:close/>
                <a:moveTo>
                  <a:pt x="319" y="272"/>
                </a:moveTo>
                <a:lnTo>
                  <a:pt x="265" y="272"/>
                </a:lnTo>
                <a:lnTo>
                  <a:pt x="265" y="174"/>
                </a:lnTo>
                <a:lnTo>
                  <a:pt x="265" y="174"/>
                </a:lnTo>
                <a:lnTo>
                  <a:pt x="265" y="163"/>
                </a:lnTo>
                <a:lnTo>
                  <a:pt x="263" y="154"/>
                </a:lnTo>
                <a:lnTo>
                  <a:pt x="259" y="145"/>
                </a:lnTo>
                <a:lnTo>
                  <a:pt x="256" y="136"/>
                </a:lnTo>
                <a:lnTo>
                  <a:pt x="256" y="136"/>
                </a:lnTo>
                <a:lnTo>
                  <a:pt x="263" y="134"/>
                </a:lnTo>
                <a:lnTo>
                  <a:pt x="270" y="134"/>
                </a:lnTo>
                <a:lnTo>
                  <a:pt x="270" y="134"/>
                </a:lnTo>
                <a:lnTo>
                  <a:pt x="279" y="136"/>
                </a:lnTo>
                <a:lnTo>
                  <a:pt x="288" y="138"/>
                </a:lnTo>
                <a:lnTo>
                  <a:pt x="297" y="143"/>
                </a:lnTo>
                <a:lnTo>
                  <a:pt x="305" y="149"/>
                </a:lnTo>
                <a:lnTo>
                  <a:pt x="310" y="156"/>
                </a:lnTo>
                <a:lnTo>
                  <a:pt x="316" y="165"/>
                </a:lnTo>
                <a:lnTo>
                  <a:pt x="317" y="174"/>
                </a:lnTo>
                <a:lnTo>
                  <a:pt x="319" y="183"/>
                </a:lnTo>
                <a:lnTo>
                  <a:pt x="319" y="272"/>
                </a:lnTo>
                <a:close/>
                <a:moveTo>
                  <a:pt x="100" y="174"/>
                </a:moveTo>
                <a:lnTo>
                  <a:pt x="100" y="272"/>
                </a:lnTo>
                <a:lnTo>
                  <a:pt x="45" y="272"/>
                </a:lnTo>
                <a:lnTo>
                  <a:pt x="45" y="183"/>
                </a:lnTo>
                <a:lnTo>
                  <a:pt x="45" y="183"/>
                </a:lnTo>
                <a:lnTo>
                  <a:pt x="47" y="174"/>
                </a:lnTo>
                <a:lnTo>
                  <a:pt x="51" y="165"/>
                </a:lnTo>
                <a:lnTo>
                  <a:pt x="54" y="156"/>
                </a:lnTo>
                <a:lnTo>
                  <a:pt x="60" y="149"/>
                </a:lnTo>
                <a:lnTo>
                  <a:pt x="67" y="143"/>
                </a:lnTo>
                <a:lnTo>
                  <a:pt x="76" y="138"/>
                </a:lnTo>
                <a:lnTo>
                  <a:pt x="85" y="136"/>
                </a:lnTo>
                <a:lnTo>
                  <a:pt x="96" y="134"/>
                </a:lnTo>
                <a:lnTo>
                  <a:pt x="96" y="134"/>
                </a:lnTo>
                <a:lnTo>
                  <a:pt x="103" y="134"/>
                </a:lnTo>
                <a:lnTo>
                  <a:pt x="109" y="136"/>
                </a:lnTo>
                <a:lnTo>
                  <a:pt x="109" y="136"/>
                </a:lnTo>
                <a:lnTo>
                  <a:pt x="105" y="145"/>
                </a:lnTo>
                <a:lnTo>
                  <a:pt x="102" y="154"/>
                </a:lnTo>
                <a:lnTo>
                  <a:pt x="100" y="163"/>
                </a:lnTo>
                <a:lnTo>
                  <a:pt x="100" y="174"/>
                </a:lnTo>
                <a:lnTo>
                  <a:pt x="100" y="174"/>
                </a:lnTo>
                <a:close/>
                <a:moveTo>
                  <a:pt x="111" y="301"/>
                </a:moveTo>
                <a:lnTo>
                  <a:pt x="254" y="301"/>
                </a:lnTo>
                <a:lnTo>
                  <a:pt x="254" y="174"/>
                </a:lnTo>
                <a:lnTo>
                  <a:pt x="254" y="174"/>
                </a:lnTo>
                <a:lnTo>
                  <a:pt x="252" y="159"/>
                </a:lnTo>
                <a:lnTo>
                  <a:pt x="248" y="145"/>
                </a:lnTo>
                <a:lnTo>
                  <a:pt x="241" y="134"/>
                </a:lnTo>
                <a:lnTo>
                  <a:pt x="232" y="123"/>
                </a:lnTo>
                <a:lnTo>
                  <a:pt x="223" y="114"/>
                </a:lnTo>
                <a:lnTo>
                  <a:pt x="210" y="109"/>
                </a:lnTo>
                <a:lnTo>
                  <a:pt x="198" y="103"/>
                </a:lnTo>
                <a:lnTo>
                  <a:pt x="183" y="101"/>
                </a:lnTo>
                <a:lnTo>
                  <a:pt x="183" y="101"/>
                </a:lnTo>
                <a:lnTo>
                  <a:pt x="169" y="103"/>
                </a:lnTo>
                <a:lnTo>
                  <a:pt x="154" y="109"/>
                </a:lnTo>
                <a:lnTo>
                  <a:pt x="143" y="114"/>
                </a:lnTo>
                <a:lnTo>
                  <a:pt x="132" y="123"/>
                </a:lnTo>
                <a:lnTo>
                  <a:pt x="123" y="134"/>
                </a:lnTo>
                <a:lnTo>
                  <a:pt x="116" y="145"/>
                </a:lnTo>
                <a:lnTo>
                  <a:pt x="112" y="159"/>
                </a:lnTo>
                <a:lnTo>
                  <a:pt x="111" y="174"/>
                </a:lnTo>
                <a:lnTo>
                  <a:pt x="111" y="301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18" name="Freeform 24"/>
          <p:cNvSpPr>
            <a:spLocks noEditPoints="1"/>
          </p:cNvSpPr>
          <p:nvPr/>
        </p:nvSpPr>
        <p:spPr bwMode="auto">
          <a:xfrm>
            <a:off x="11860028" y="9949290"/>
            <a:ext cx="859242" cy="739072"/>
          </a:xfrm>
          <a:custGeom>
            <a:avLst/>
            <a:gdLst/>
            <a:ahLst/>
            <a:cxnLst>
              <a:cxn ang="0">
                <a:pos x="13" y="1"/>
              </a:cxn>
              <a:cxn ang="0">
                <a:pos x="0" y="3"/>
              </a:cxn>
              <a:cxn ang="0">
                <a:pos x="0" y="54"/>
              </a:cxn>
              <a:cxn ang="0">
                <a:pos x="8" y="63"/>
              </a:cxn>
              <a:cxn ang="0">
                <a:pos x="48" y="40"/>
              </a:cxn>
              <a:cxn ang="0">
                <a:pos x="51" y="29"/>
              </a:cxn>
              <a:cxn ang="0">
                <a:pos x="272" y="9"/>
              </a:cxn>
              <a:cxn ang="0">
                <a:pos x="86" y="11"/>
              </a:cxn>
              <a:cxn ang="0">
                <a:pos x="75" y="25"/>
              </a:cxn>
              <a:cxn ang="0">
                <a:pos x="77" y="45"/>
              </a:cxn>
              <a:cxn ang="0">
                <a:pos x="91" y="54"/>
              </a:cxn>
              <a:cxn ang="0">
                <a:pos x="278" y="54"/>
              </a:cxn>
              <a:cxn ang="0">
                <a:pos x="287" y="40"/>
              </a:cxn>
              <a:cxn ang="0">
                <a:pos x="287" y="18"/>
              </a:cxn>
              <a:cxn ang="0">
                <a:pos x="272" y="9"/>
              </a:cxn>
              <a:cxn ang="0">
                <a:pos x="48" y="130"/>
              </a:cxn>
              <a:cxn ang="0">
                <a:pos x="53" y="123"/>
              </a:cxn>
              <a:cxn ang="0">
                <a:pos x="13" y="99"/>
              </a:cxn>
              <a:cxn ang="0">
                <a:pos x="4" y="99"/>
              </a:cxn>
              <a:cxn ang="0">
                <a:pos x="0" y="147"/>
              </a:cxn>
              <a:cxn ang="0">
                <a:pos x="4" y="154"/>
              </a:cxn>
              <a:cxn ang="0">
                <a:pos x="13" y="154"/>
              </a:cxn>
              <a:cxn ang="0">
                <a:pos x="91" y="99"/>
              </a:cxn>
              <a:cxn ang="0">
                <a:pos x="77" y="110"/>
              </a:cxn>
              <a:cxn ang="0">
                <a:pos x="75" y="130"/>
              </a:cxn>
              <a:cxn ang="0">
                <a:pos x="86" y="145"/>
              </a:cxn>
              <a:cxn ang="0">
                <a:pos x="272" y="147"/>
              </a:cxn>
              <a:cxn ang="0">
                <a:pos x="287" y="136"/>
              </a:cxn>
              <a:cxn ang="0">
                <a:pos x="287" y="116"/>
              </a:cxn>
              <a:cxn ang="0">
                <a:pos x="278" y="101"/>
              </a:cxn>
              <a:cxn ang="0">
                <a:pos x="48" y="206"/>
              </a:cxn>
              <a:cxn ang="0">
                <a:pos x="8" y="183"/>
              </a:cxn>
              <a:cxn ang="0">
                <a:pos x="0" y="192"/>
              </a:cxn>
              <a:cxn ang="0">
                <a:pos x="0" y="243"/>
              </a:cxn>
              <a:cxn ang="0">
                <a:pos x="13" y="244"/>
              </a:cxn>
              <a:cxn ang="0">
                <a:pos x="51" y="219"/>
              </a:cxn>
              <a:cxn ang="0">
                <a:pos x="48" y="206"/>
              </a:cxn>
              <a:cxn ang="0">
                <a:pos x="91" y="192"/>
              </a:cxn>
              <a:cxn ang="0">
                <a:pos x="80" y="195"/>
              </a:cxn>
              <a:cxn ang="0">
                <a:pos x="75" y="221"/>
              </a:cxn>
              <a:cxn ang="0">
                <a:pos x="80" y="232"/>
              </a:cxn>
              <a:cxn ang="0">
                <a:pos x="272" y="237"/>
              </a:cxn>
              <a:cxn ang="0">
                <a:pos x="283" y="232"/>
              </a:cxn>
              <a:cxn ang="0">
                <a:pos x="287" y="206"/>
              </a:cxn>
              <a:cxn ang="0">
                <a:pos x="283" y="195"/>
              </a:cxn>
              <a:cxn ang="0">
                <a:pos x="272" y="192"/>
              </a:cxn>
            </a:cxnLst>
            <a:rect l="0" t="0" r="r" b="b"/>
            <a:pathLst>
              <a:path w="287" h="246">
                <a:moveTo>
                  <a:pt x="48" y="23"/>
                </a:moveTo>
                <a:lnTo>
                  <a:pt x="13" y="1"/>
                </a:lnTo>
                <a:lnTo>
                  <a:pt x="13" y="1"/>
                </a:lnTo>
                <a:lnTo>
                  <a:pt x="8" y="0"/>
                </a:lnTo>
                <a:lnTo>
                  <a:pt x="4" y="1"/>
                </a:lnTo>
                <a:lnTo>
                  <a:pt x="0" y="3"/>
                </a:lnTo>
                <a:lnTo>
                  <a:pt x="0" y="9"/>
                </a:lnTo>
                <a:lnTo>
                  <a:pt x="0" y="54"/>
                </a:lnTo>
                <a:lnTo>
                  <a:pt x="0" y="54"/>
                </a:lnTo>
                <a:lnTo>
                  <a:pt x="0" y="59"/>
                </a:lnTo>
                <a:lnTo>
                  <a:pt x="4" y="63"/>
                </a:lnTo>
                <a:lnTo>
                  <a:pt x="8" y="63"/>
                </a:lnTo>
                <a:lnTo>
                  <a:pt x="13" y="61"/>
                </a:lnTo>
                <a:lnTo>
                  <a:pt x="48" y="40"/>
                </a:lnTo>
                <a:lnTo>
                  <a:pt x="48" y="40"/>
                </a:lnTo>
                <a:lnTo>
                  <a:pt x="51" y="36"/>
                </a:lnTo>
                <a:lnTo>
                  <a:pt x="53" y="32"/>
                </a:lnTo>
                <a:lnTo>
                  <a:pt x="51" y="29"/>
                </a:lnTo>
                <a:lnTo>
                  <a:pt x="48" y="23"/>
                </a:lnTo>
                <a:lnTo>
                  <a:pt x="48" y="23"/>
                </a:lnTo>
                <a:close/>
                <a:moveTo>
                  <a:pt x="272" y="9"/>
                </a:moveTo>
                <a:lnTo>
                  <a:pt x="91" y="9"/>
                </a:lnTo>
                <a:lnTo>
                  <a:pt x="91" y="9"/>
                </a:lnTo>
                <a:lnTo>
                  <a:pt x="86" y="11"/>
                </a:lnTo>
                <a:lnTo>
                  <a:pt x="80" y="14"/>
                </a:lnTo>
                <a:lnTo>
                  <a:pt x="77" y="18"/>
                </a:lnTo>
                <a:lnTo>
                  <a:pt x="75" y="25"/>
                </a:lnTo>
                <a:lnTo>
                  <a:pt x="75" y="40"/>
                </a:lnTo>
                <a:lnTo>
                  <a:pt x="75" y="40"/>
                </a:lnTo>
                <a:lnTo>
                  <a:pt x="77" y="45"/>
                </a:lnTo>
                <a:lnTo>
                  <a:pt x="80" y="50"/>
                </a:lnTo>
                <a:lnTo>
                  <a:pt x="86" y="54"/>
                </a:lnTo>
                <a:lnTo>
                  <a:pt x="91" y="54"/>
                </a:lnTo>
                <a:lnTo>
                  <a:pt x="272" y="54"/>
                </a:lnTo>
                <a:lnTo>
                  <a:pt x="272" y="54"/>
                </a:lnTo>
                <a:lnTo>
                  <a:pt x="278" y="54"/>
                </a:lnTo>
                <a:lnTo>
                  <a:pt x="283" y="50"/>
                </a:lnTo>
                <a:lnTo>
                  <a:pt x="287" y="45"/>
                </a:lnTo>
                <a:lnTo>
                  <a:pt x="287" y="40"/>
                </a:lnTo>
                <a:lnTo>
                  <a:pt x="287" y="25"/>
                </a:lnTo>
                <a:lnTo>
                  <a:pt x="287" y="25"/>
                </a:lnTo>
                <a:lnTo>
                  <a:pt x="287" y="18"/>
                </a:lnTo>
                <a:lnTo>
                  <a:pt x="283" y="14"/>
                </a:lnTo>
                <a:lnTo>
                  <a:pt x="278" y="11"/>
                </a:lnTo>
                <a:lnTo>
                  <a:pt x="272" y="9"/>
                </a:lnTo>
                <a:lnTo>
                  <a:pt x="272" y="9"/>
                </a:lnTo>
                <a:close/>
                <a:moveTo>
                  <a:pt x="13" y="154"/>
                </a:moveTo>
                <a:lnTo>
                  <a:pt x="48" y="130"/>
                </a:lnTo>
                <a:lnTo>
                  <a:pt x="48" y="130"/>
                </a:lnTo>
                <a:lnTo>
                  <a:pt x="51" y="127"/>
                </a:lnTo>
                <a:lnTo>
                  <a:pt x="53" y="123"/>
                </a:lnTo>
                <a:lnTo>
                  <a:pt x="51" y="119"/>
                </a:lnTo>
                <a:lnTo>
                  <a:pt x="48" y="116"/>
                </a:lnTo>
                <a:lnTo>
                  <a:pt x="13" y="99"/>
                </a:lnTo>
                <a:lnTo>
                  <a:pt x="13" y="99"/>
                </a:lnTo>
                <a:lnTo>
                  <a:pt x="8" y="98"/>
                </a:lnTo>
                <a:lnTo>
                  <a:pt x="4" y="99"/>
                </a:lnTo>
                <a:lnTo>
                  <a:pt x="0" y="103"/>
                </a:lnTo>
                <a:lnTo>
                  <a:pt x="0" y="108"/>
                </a:lnTo>
                <a:lnTo>
                  <a:pt x="0" y="147"/>
                </a:lnTo>
                <a:lnTo>
                  <a:pt x="0" y="147"/>
                </a:lnTo>
                <a:lnTo>
                  <a:pt x="0" y="150"/>
                </a:lnTo>
                <a:lnTo>
                  <a:pt x="4" y="154"/>
                </a:lnTo>
                <a:lnTo>
                  <a:pt x="8" y="156"/>
                </a:lnTo>
                <a:lnTo>
                  <a:pt x="13" y="154"/>
                </a:lnTo>
                <a:lnTo>
                  <a:pt x="13" y="154"/>
                </a:lnTo>
                <a:close/>
                <a:moveTo>
                  <a:pt x="272" y="99"/>
                </a:moveTo>
                <a:lnTo>
                  <a:pt x="91" y="99"/>
                </a:lnTo>
                <a:lnTo>
                  <a:pt x="91" y="99"/>
                </a:lnTo>
                <a:lnTo>
                  <a:pt x="86" y="101"/>
                </a:lnTo>
                <a:lnTo>
                  <a:pt x="80" y="105"/>
                </a:lnTo>
                <a:lnTo>
                  <a:pt x="77" y="110"/>
                </a:lnTo>
                <a:lnTo>
                  <a:pt x="75" y="116"/>
                </a:lnTo>
                <a:lnTo>
                  <a:pt x="75" y="130"/>
                </a:lnTo>
                <a:lnTo>
                  <a:pt x="75" y="130"/>
                </a:lnTo>
                <a:lnTo>
                  <a:pt x="77" y="136"/>
                </a:lnTo>
                <a:lnTo>
                  <a:pt x="80" y="141"/>
                </a:lnTo>
                <a:lnTo>
                  <a:pt x="86" y="145"/>
                </a:lnTo>
                <a:lnTo>
                  <a:pt x="91" y="147"/>
                </a:lnTo>
                <a:lnTo>
                  <a:pt x="272" y="147"/>
                </a:lnTo>
                <a:lnTo>
                  <a:pt x="272" y="147"/>
                </a:lnTo>
                <a:lnTo>
                  <a:pt x="278" y="145"/>
                </a:lnTo>
                <a:lnTo>
                  <a:pt x="283" y="141"/>
                </a:lnTo>
                <a:lnTo>
                  <a:pt x="287" y="136"/>
                </a:lnTo>
                <a:lnTo>
                  <a:pt x="287" y="130"/>
                </a:lnTo>
                <a:lnTo>
                  <a:pt x="287" y="116"/>
                </a:lnTo>
                <a:lnTo>
                  <a:pt x="287" y="116"/>
                </a:lnTo>
                <a:lnTo>
                  <a:pt x="287" y="110"/>
                </a:lnTo>
                <a:lnTo>
                  <a:pt x="283" y="105"/>
                </a:lnTo>
                <a:lnTo>
                  <a:pt x="278" y="101"/>
                </a:lnTo>
                <a:lnTo>
                  <a:pt x="272" y="99"/>
                </a:lnTo>
                <a:lnTo>
                  <a:pt x="272" y="99"/>
                </a:lnTo>
                <a:close/>
                <a:moveTo>
                  <a:pt x="48" y="206"/>
                </a:moveTo>
                <a:lnTo>
                  <a:pt x="13" y="185"/>
                </a:lnTo>
                <a:lnTo>
                  <a:pt x="13" y="185"/>
                </a:lnTo>
                <a:lnTo>
                  <a:pt x="8" y="183"/>
                </a:lnTo>
                <a:lnTo>
                  <a:pt x="4" y="183"/>
                </a:lnTo>
                <a:lnTo>
                  <a:pt x="0" y="186"/>
                </a:lnTo>
                <a:lnTo>
                  <a:pt x="0" y="192"/>
                </a:lnTo>
                <a:lnTo>
                  <a:pt x="0" y="237"/>
                </a:lnTo>
                <a:lnTo>
                  <a:pt x="0" y="237"/>
                </a:lnTo>
                <a:lnTo>
                  <a:pt x="0" y="243"/>
                </a:lnTo>
                <a:lnTo>
                  <a:pt x="4" y="244"/>
                </a:lnTo>
                <a:lnTo>
                  <a:pt x="8" y="246"/>
                </a:lnTo>
                <a:lnTo>
                  <a:pt x="13" y="244"/>
                </a:lnTo>
                <a:lnTo>
                  <a:pt x="48" y="223"/>
                </a:lnTo>
                <a:lnTo>
                  <a:pt x="48" y="223"/>
                </a:lnTo>
                <a:lnTo>
                  <a:pt x="51" y="219"/>
                </a:lnTo>
                <a:lnTo>
                  <a:pt x="53" y="214"/>
                </a:lnTo>
                <a:lnTo>
                  <a:pt x="51" y="210"/>
                </a:lnTo>
                <a:lnTo>
                  <a:pt x="48" y="206"/>
                </a:lnTo>
                <a:lnTo>
                  <a:pt x="48" y="206"/>
                </a:lnTo>
                <a:close/>
                <a:moveTo>
                  <a:pt x="272" y="192"/>
                </a:moveTo>
                <a:lnTo>
                  <a:pt x="91" y="192"/>
                </a:lnTo>
                <a:lnTo>
                  <a:pt x="91" y="192"/>
                </a:lnTo>
                <a:lnTo>
                  <a:pt x="86" y="192"/>
                </a:lnTo>
                <a:lnTo>
                  <a:pt x="80" y="195"/>
                </a:lnTo>
                <a:lnTo>
                  <a:pt x="77" y="201"/>
                </a:lnTo>
                <a:lnTo>
                  <a:pt x="75" y="206"/>
                </a:lnTo>
                <a:lnTo>
                  <a:pt x="75" y="221"/>
                </a:lnTo>
                <a:lnTo>
                  <a:pt x="75" y="221"/>
                </a:lnTo>
                <a:lnTo>
                  <a:pt x="77" y="228"/>
                </a:lnTo>
                <a:lnTo>
                  <a:pt x="80" y="232"/>
                </a:lnTo>
                <a:lnTo>
                  <a:pt x="86" y="235"/>
                </a:lnTo>
                <a:lnTo>
                  <a:pt x="91" y="237"/>
                </a:lnTo>
                <a:lnTo>
                  <a:pt x="272" y="237"/>
                </a:lnTo>
                <a:lnTo>
                  <a:pt x="272" y="237"/>
                </a:lnTo>
                <a:lnTo>
                  <a:pt x="278" y="235"/>
                </a:lnTo>
                <a:lnTo>
                  <a:pt x="283" y="232"/>
                </a:lnTo>
                <a:lnTo>
                  <a:pt x="287" y="228"/>
                </a:lnTo>
                <a:lnTo>
                  <a:pt x="287" y="221"/>
                </a:lnTo>
                <a:lnTo>
                  <a:pt x="287" y="206"/>
                </a:lnTo>
                <a:lnTo>
                  <a:pt x="287" y="206"/>
                </a:lnTo>
                <a:lnTo>
                  <a:pt x="287" y="201"/>
                </a:lnTo>
                <a:lnTo>
                  <a:pt x="283" y="195"/>
                </a:lnTo>
                <a:lnTo>
                  <a:pt x="278" y="192"/>
                </a:lnTo>
                <a:lnTo>
                  <a:pt x="272" y="192"/>
                </a:lnTo>
                <a:lnTo>
                  <a:pt x="272" y="19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19" name="Freeform 30"/>
          <p:cNvSpPr>
            <a:spLocks/>
          </p:cNvSpPr>
          <p:nvPr/>
        </p:nvSpPr>
        <p:spPr bwMode="auto">
          <a:xfrm>
            <a:off x="2051845" y="7879077"/>
            <a:ext cx="793152" cy="865254"/>
          </a:xfrm>
          <a:custGeom>
            <a:avLst/>
            <a:gdLst/>
            <a:ahLst/>
            <a:cxnLst>
              <a:cxn ang="0">
                <a:pos x="111" y="39"/>
              </a:cxn>
              <a:cxn ang="0">
                <a:pos x="100" y="45"/>
              </a:cxn>
              <a:cxn ang="0">
                <a:pos x="85" y="63"/>
              </a:cxn>
              <a:cxn ang="0">
                <a:pos x="84" y="204"/>
              </a:cxn>
              <a:cxn ang="0">
                <a:pos x="84" y="206"/>
              </a:cxn>
              <a:cxn ang="0">
                <a:pos x="67" y="203"/>
              </a:cxn>
              <a:cxn ang="0">
                <a:pos x="55" y="203"/>
              </a:cxn>
              <a:cxn ang="0">
                <a:pos x="35" y="210"/>
              </a:cxn>
              <a:cxn ang="0">
                <a:pos x="17" y="221"/>
              </a:cxn>
              <a:cxn ang="0">
                <a:pos x="6" y="237"/>
              </a:cxn>
              <a:cxn ang="0">
                <a:pos x="0" y="253"/>
              </a:cxn>
              <a:cxn ang="0">
                <a:pos x="2" y="262"/>
              </a:cxn>
              <a:cxn ang="0">
                <a:pos x="11" y="277"/>
              </a:cxn>
              <a:cxn ang="0">
                <a:pos x="26" y="286"/>
              </a:cxn>
              <a:cxn ang="0">
                <a:pos x="44" y="288"/>
              </a:cxn>
              <a:cxn ang="0">
                <a:pos x="55" y="288"/>
              </a:cxn>
              <a:cxn ang="0">
                <a:pos x="75" y="282"/>
              </a:cxn>
              <a:cxn ang="0">
                <a:pos x="91" y="270"/>
              </a:cxn>
              <a:cxn ang="0">
                <a:pos x="102" y="255"/>
              </a:cxn>
              <a:cxn ang="0">
                <a:pos x="105" y="237"/>
              </a:cxn>
              <a:cxn ang="0">
                <a:pos x="105" y="125"/>
              </a:cxn>
              <a:cxn ang="0">
                <a:pos x="107" y="121"/>
              </a:cxn>
              <a:cxn ang="0">
                <a:pos x="113" y="114"/>
              </a:cxn>
              <a:cxn ang="0">
                <a:pos x="229" y="76"/>
              </a:cxn>
              <a:cxn ang="0">
                <a:pos x="236" y="76"/>
              </a:cxn>
              <a:cxn ang="0">
                <a:pos x="241" y="79"/>
              </a:cxn>
              <a:cxn ang="0">
                <a:pos x="241" y="83"/>
              </a:cxn>
              <a:cxn ang="0">
                <a:pos x="241" y="174"/>
              </a:cxn>
              <a:cxn ang="0">
                <a:pos x="234" y="170"/>
              </a:cxn>
              <a:cxn ang="0">
                <a:pos x="211" y="170"/>
              </a:cxn>
              <a:cxn ang="0">
                <a:pos x="200" y="172"/>
              </a:cxn>
              <a:cxn ang="0">
                <a:pos x="180" y="181"/>
              </a:cxn>
              <a:cxn ang="0">
                <a:pos x="165" y="194"/>
              </a:cxn>
              <a:cxn ang="0">
                <a:pos x="158" y="210"/>
              </a:cxn>
              <a:cxn ang="0">
                <a:pos x="156" y="219"/>
              </a:cxn>
              <a:cxn ang="0">
                <a:pos x="162" y="235"/>
              </a:cxn>
              <a:cxn ang="0">
                <a:pos x="172" y="246"/>
              </a:cxn>
              <a:cxn ang="0">
                <a:pos x="189" y="253"/>
              </a:cxn>
              <a:cxn ang="0">
                <a:pos x="211" y="253"/>
              </a:cxn>
              <a:cxn ang="0">
                <a:pos x="221" y="252"/>
              </a:cxn>
              <a:cxn ang="0">
                <a:pos x="240" y="242"/>
              </a:cxn>
              <a:cxn ang="0">
                <a:pos x="254" y="230"/>
              </a:cxn>
              <a:cxn ang="0">
                <a:pos x="263" y="213"/>
              </a:cxn>
              <a:cxn ang="0">
                <a:pos x="263" y="19"/>
              </a:cxn>
              <a:cxn ang="0">
                <a:pos x="263" y="16"/>
              </a:cxn>
              <a:cxn ang="0">
                <a:pos x="259" y="7"/>
              </a:cxn>
              <a:cxn ang="0">
                <a:pos x="252" y="1"/>
              </a:cxn>
              <a:cxn ang="0">
                <a:pos x="241" y="0"/>
              </a:cxn>
              <a:cxn ang="0">
                <a:pos x="236" y="1"/>
              </a:cxn>
            </a:cxnLst>
            <a:rect l="0" t="0" r="r" b="b"/>
            <a:pathLst>
              <a:path w="263" h="288">
                <a:moveTo>
                  <a:pt x="236" y="1"/>
                </a:moveTo>
                <a:lnTo>
                  <a:pt x="111" y="39"/>
                </a:lnTo>
                <a:lnTo>
                  <a:pt x="111" y="39"/>
                </a:lnTo>
                <a:lnTo>
                  <a:pt x="100" y="45"/>
                </a:lnTo>
                <a:lnTo>
                  <a:pt x="93" y="52"/>
                </a:lnTo>
                <a:lnTo>
                  <a:pt x="85" y="63"/>
                </a:lnTo>
                <a:lnTo>
                  <a:pt x="84" y="74"/>
                </a:lnTo>
                <a:lnTo>
                  <a:pt x="84" y="204"/>
                </a:lnTo>
                <a:lnTo>
                  <a:pt x="84" y="206"/>
                </a:lnTo>
                <a:lnTo>
                  <a:pt x="84" y="206"/>
                </a:lnTo>
                <a:lnTo>
                  <a:pt x="76" y="203"/>
                </a:lnTo>
                <a:lnTo>
                  <a:pt x="67" y="203"/>
                </a:lnTo>
                <a:lnTo>
                  <a:pt x="55" y="203"/>
                </a:lnTo>
                <a:lnTo>
                  <a:pt x="55" y="203"/>
                </a:lnTo>
                <a:lnTo>
                  <a:pt x="44" y="204"/>
                </a:lnTo>
                <a:lnTo>
                  <a:pt x="35" y="210"/>
                </a:lnTo>
                <a:lnTo>
                  <a:pt x="26" y="215"/>
                </a:lnTo>
                <a:lnTo>
                  <a:pt x="17" y="221"/>
                </a:lnTo>
                <a:lnTo>
                  <a:pt x="11" y="228"/>
                </a:lnTo>
                <a:lnTo>
                  <a:pt x="6" y="237"/>
                </a:lnTo>
                <a:lnTo>
                  <a:pt x="2" y="244"/>
                </a:lnTo>
                <a:lnTo>
                  <a:pt x="0" y="253"/>
                </a:lnTo>
                <a:lnTo>
                  <a:pt x="0" y="253"/>
                </a:lnTo>
                <a:lnTo>
                  <a:pt x="2" y="262"/>
                </a:lnTo>
                <a:lnTo>
                  <a:pt x="6" y="270"/>
                </a:lnTo>
                <a:lnTo>
                  <a:pt x="11" y="277"/>
                </a:lnTo>
                <a:lnTo>
                  <a:pt x="17" y="281"/>
                </a:lnTo>
                <a:lnTo>
                  <a:pt x="26" y="286"/>
                </a:lnTo>
                <a:lnTo>
                  <a:pt x="35" y="288"/>
                </a:lnTo>
                <a:lnTo>
                  <a:pt x="44" y="288"/>
                </a:lnTo>
                <a:lnTo>
                  <a:pt x="55" y="288"/>
                </a:lnTo>
                <a:lnTo>
                  <a:pt x="55" y="288"/>
                </a:lnTo>
                <a:lnTo>
                  <a:pt x="66" y="286"/>
                </a:lnTo>
                <a:lnTo>
                  <a:pt x="75" y="282"/>
                </a:lnTo>
                <a:lnTo>
                  <a:pt x="84" y="277"/>
                </a:lnTo>
                <a:lnTo>
                  <a:pt x="91" y="270"/>
                </a:lnTo>
                <a:lnTo>
                  <a:pt x="98" y="262"/>
                </a:lnTo>
                <a:lnTo>
                  <a:pt x="102" y="255"/>
                </a:lnTo>
                <a:lnTo>
                  <a:pt x="105" y="246"/>
                </a:lnTo>
                <a:lnTo>
                  <a:pt x="105" y="237"/>
                </a:lnTo>
                <a:lnTo>
                  <a:pt x="105" y="237"/>
                </a:lnTo>
                <a:lnTo>
                  <a:pt x="105" y="125"/>
                </a:lnTo>
                <a:lnTo>
                  <a:pt x="105" y="125"/>
                </a:lnTo>
                <a:lnTo>
                  <a:pt x="107" y="121"/>
                </a:lnTo>
                <a:lnTo>
                  <a:pt x="109" y="119"/>
                </a:lnTo>
                <a:lnTo>
                  <a:pt x="113" y="114"/>
                </a:lnTo>
                <a:lnTo>
                  <a:pt x="118" y="110"/>
                </a:lnTo>
                <a:lnTo>
                  <a:pt x="229" y="76"/>
                </a:lnTo>
                <a:lnTo>
                  <a:pt x="229" y="76"/>
                </a:lnTo>
                <a:lnTo>
                  <a:pt x="236" y="76"/>
                </a:lnTo>
                <a:lnTo>
                  <a:pt x="240" y="77"/>
                </a:lnTo>
                <a:lnTo>
                  <a:pt x="241" y="79"/>
                </a:lnTo>
                <a:lnTo>
                  <a:pt x="241" y="83"/>
                </a:lnTo>
                <a:lnTo>
                  <a:pt x="241" y="83"/>
                </a:lnTo>
                <a:lnTo>
                  <a:pt x="241" y="174"/>
                </a:lnTo>
                <a:lnTo>
                  <a:pt x="241" y="174"/>
                </a:lnTo>
                <a:lnTo>
                  <a:pt x="241" y="174"/>
                </a:lnTo>
                <a:lnTo>
                  <a:pt x="234" y="170"/>
                </a:lnTo>
                <a:lnTo>
                  <a:pt x="223" y="168"/>
                </a:lnTo>
                <a:lnTo>
                  <a:pt x="211" y="170"/>
                </a:lnTo>
                <a:lnTo>
                  <a:pt x="211" y="170"/>
                </a:lnTo>
                <a:lnTo>
                  <a:pt x="200" y="172"/>
                </a:lnTo>
                <a:lnTo>
                  <a:pt x="189" y="175"/>
                </a:lnTo>
                <a:lnTo>
                  <a:pt x="180" y="181"/>
                </a:lnTo>
                <a:lnTo>
                  <a:pt x="172" y="186"/>
                </a:lnTo>
                <a:lnTo>
                  <a:pt x="165" y="194"/>
                </a:lnTo>
                <a:lnTo>
                  <a:pt x="162" y="201"/>
                </a:lnTo>
                <a:lnTo>
                  <a:pt x="158" y="210"/>
                </a:lnTo>
                <a:lnTo>
                  <a:pt x="156" y="219"/>
                </a:lnTo>
                <a:lnTo>
                  <a:pt x="156" y="219"/>
                </a:lnTo>
                <a:lnTo>
                  <a:pt x="158" y="228"/>
                </a:lnTo>
                <a:lnTo>
                  <a:pt x="162" y="235"/>
                </a:lnTo>
                <a:lnTo>
                  <a:pt x="165" y="241"/>
                </a:lnTo>
                <a:lnTo>
                  <a:pt x="172" y="246"/>
                </a:lnTo>
                <a:lnTo>
                  <a:pt x="180" y="252"/>
                </a:lnTo>
                <a:lnTo>
                  <a:pt x="189" y="253"/>
                </a:lnTo>
                <a:lnTo>
                  <a:pt x="200" y="255"/>
                </a:lnTo>
                <a:lnTo>
                  <a:pt x="211" y="253"/>
                </a:lnTo>
                <a:lnTo>
                  <a:pt x="211" y="253"/>
                </a:lnTo>
                <a:lnTo>
                  <a:pt x="221" y="252"/>
                </a:lnTo>
                <a:lnTo>
                  <a:pt x="230" y="248"/>
                </a:lnTo>
                <a:lnTo>
                  <a:pt x="240" y="242"/>
                </a:lnTo>
                <a:lnTo>
                  <a:pt x="249" y="237"/>
                </a:lnTo>
                <a:lnTo>
                  <a:pt x="254" y="230"/>
                </a:lnTo>
                <a:lnTo>
                  <a:pt x="259" y="223"/>
                </a:lnTo>
                <a:lnTo>
                  <a:pt x="263" y="213"/>
                </a:lnTo>
                <a:lnTo>
                  <a:pt x="263" y="204"/>
                </a:lnTo>
                <a:lnTo>
                  <a:pt x="263" y="19"/>
                </a:lnTo>
                <a:lnTo>
                  <a:pt x="263" y="19"/>
                </a:lnTo>
                <a:lnTo>
                  <a:pt x="263" y="16"/>
                </a:lnTo>
                <a:lnTo>
                  <a:pt x="261" y="10"/>
                </a:lnTo>
                <a:lnTo>
                  <a:pt x="259" y="7"/>
                </a:lnTo>
                <a:lnTo>
                  <a:pt x="256" y="3"/>
                </a:lnTo>
                <a:lnTo>
                  <a:pt x="252" y="1"/>
                </a:lnTo>
                <a:lnTo>
                  <a:pt x="247" y="0"/>
                </a:lnTo>
                <a:lnTo>
                  <a:pt x="241" y="0"/>
                </a:lnTo>
                <a:lnTo>
                  <a:pt x="236" y="1"/>
                </a:lnTo>
                <a:lnTo>
                  <a:pt x="236" y="1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20" name="Freeform 31"/>
          <p:cNvSpPr>
            <a:spLocks/>
          </p:cNvSpPr>
          <p:nvPr/>
        </p:nvSpPr>
        <p:spPr bwMode="auto">
          <a:xfrm>
            <a:off x="6955060" y="7794497"/>
            <a:ext cx="763114" cy="763114"/>
          </a:xfrm>
          <a:custGeom>
            <a:avLst/>
            <a:gdLst/>
            <a:ahLst/>
            <a:cxnLst>
              <a:cxn ang="0">
                <a:pos x="253" y="201"/>
              </a:cxn>
              <a:cxn ang="0">
                <a:pos x="250" y="212"/>
              </a:cxn>
              <a:cxn ang="0">
                <a:pos x="214" y="246"/>
              </a:cxn>
              <a:cxn ang="0">
                <a:pos x="208" y="252"/>
              </a:cxn>
              <a:cxn ang="0">
                <a:pos x="201" y="254"/>
              </a:cxn>
              <a:cxn ang="0">
                <a:pos x="199" y="254"/>
              </a:cxn>
              <a:cxn ang="0">
                <a:pos x="195" y="254"/>
              </a:cxn>
              <a:cxn ang="0">
                <a:pos x="179" y="252"/>
              </a:cxn>
              <a:cxn ang="0">
                <a:pos x="150" y="245"/>
              </a:cxn>
              <a:cxn ang="0">
                <a:pos x="134" y="236"/>
              </a:cxn>
              <a:cxn ang="0">
                <a:pos x="114" y="223"/>
              </a:cxn>
              <a:cxn ang="0">
                <a:pos x="69" y="187"/>
              </a:cxn>
              <a:cxn ang="0">
                <a:pos x="52" y="169"/>
              </a:cxn>
              <a:cxn ang="0">
                <a:pos x="38" y="150"/>
              </a:cxn>
              <a:cxn ang="0">
                <a:pos x="18" y="120"/>
              </a:cxn>
              <a:cxn ang="0">
                <a:pos x="11" y="105"/>
              </a:cxn>
              <a:cxn ang="0">
                <a:pos x="7" y="92"/>
              </a:cxn>
              <a:cxn ang="0">
                <a:pos x="1" y="72"/>
              </a:cxn>
              <a:cxn ang="0">
                <a:pos x="0" y="60"/>
              </a:cxn>
              <a:cxn ang="0">
                <a:pos x="1" y="54"/>
              </a:cxn>
              <a:cxn ang="0">
                <a:pos x="3" y="47"/>
              </a:cxn>
              <a:cxn ang="0">
                <a:pos x="43" y="5"/>
              </a:cxn>
              <a:cxn ang="0">
                <a:pos x="47" y="2"/>
              </a:cxn>
              <a:cxn ang="0">
                <a:pos x="52" y="0"/>
              </a:cxn>
              <a:cxn ang="0">
                <a:pos x="58" y="4"/>
              </a:cxn>
              <a:cxn ang="0">
                <a:pos x="63" y="7"/>
              </a:cxn>
              <a:cxn ang="0">
                <a:pos x="92" y="62"/>
              </a:cxn>
              <a:cxn ang="0">
                <a:pos x="92" y="72"/>
              </a:cxn>
              <a:cxn ang="0">
                <a:pos x="90" y="76"/>
              </a:cxn>
              <a:cxn ang="0">
                <a:pos x="76" y="94"/>
              </a:cxn>
              <a:cxn ang="0">
                <a:pos x="74" y="96"/>
              </a:cxn>
              <a:cxn ang="0">
                <a:pos x="74" y="98"/>
              </a:cxn>
              <a:cxn ang="0">
                <a:pos x="79" y="110"/>
              </a:cxn>
              <a:cxn ang="0">
                <a:pos x="88" y="125"/>
              </a:cxn>
              <a:cxn ang="0">
                <a:pos x="96" y="136"/>
              </a:cxn>
              <a:cxn ang="0">
                <a:pos x="108" y="147"/>
              </a:cxn>
              <a:cxn ang="0">
                <a:pos x="128" y="167"/>
              </a:cxn>
              <a:cxn ang="0">
                <a:pos x="145" y="176"/>
              </a:cxn>
              <a:cxn ang="0">
                <a:pos x="154" y="181"/>
              </a:cxn>
              <a:cxn ang="0">
                <a:pos x="157" y="181"/>
              </a:cxn>
              <a:cxn ang="0">
                <a:pos x="159" y="181"/>
              </a:cxn>
              <a:cxn ang="0">
                <a:pos x="177" y="165"/>
              </a:cxn>
              <a:cxn ang="0">
                <a:pos x="181" y="161"/>
              </a:cxn>
              <a:cxn ang="0">
                <a:pos x="188" y="159"/>
              </a:cxn>
              <a:cxn ang="0">
                <a:pos x="195" y="161"/>
              </a:cxn>
              <a:cxn ang="0">
                <a:pos x="248" y="192"/>
              </a:cxn>
              <a:cxn ang="0">
                <a:pos x="253" y="201"/>
              </a:cxn>
            </a:cxnLst>
            <a:rect l="0" t="0" r="r" b="b"/>
            <a:pathLst>
              <a:path w="253" h="254">
                <a:moveTo>
                  <a:pt x="253" y="201"/>
                </a:moveTo>
                <a:lnTo>
                  <a:pt x="253" y="201"/>
                </a:lnTo>
                <a:lnTo>
                  <a:pt x="253" y="207"/>
                </a:lnTo>
                <a:lnTo>
                  <a:pt x="250" y="212"/>
                </a:lnTo>
                <a:lnTo>
                  <a:pt x="214" y="246"/>
                </a:lnTo>
                <a:lnTo>
                  <a:pt x="214" y="246"/>
                </a:lnTo>
                <a:lnTo>
                  <a:pt x="208" y="252"/>
                </a:lnTo>
                <a:lnTo>
                  <a:pt x="208" y="252"/>
                </a:lnTo>
                <a:lnTo>
                  <a:pt x="201" y="254"/>
                </a:lnTo>
                <a:lnTo>
                  <a:pt x="201" y="254"/>
                </a:lnTo>
                <a:lnTo>
                  <a:pt x="199" y="254"/>
                </a:lnTo>
                <a:lnTo>
                  <a:pt x="199" y="254"/>
                </a:lnTo>
                <a:lnTo>
                  <a:pt x="195" y="254"/>
                </a:lnTo>
                <a:lnTo>
                  <a:pt x="195" y="254"/>
                </a:lnTo>
                <a:lnTo>
                  <a:pt x="179" y="252"/>
                </a:lnTo>
                <a:lnTo>
                  <a:pt x="179" y="252"/>
                </a:lnTo>
                <a:lnTo>
                  <a:pt x="166" y="250"/>
                </a:lnTo>
                <a:lnTo>
                  <a:pt x="150" y="245"/>
                </a:lnTo>
                <a:lnTo>
                  <a:pt x="150" y="245"/>
                </a:lnTo>
                <a:lnTo>
                  <a:pt x="134" y="236"/>
                </a:lnTo>
                <a:lnTo>
                  <a:pt x="114" y="223"/>
                </a:lnTo>
                <a:lnTo>
                  <a:pt x="114" y="223"/>
                </a:lnTo>
                <a:lnTo>
                  <a:pt x="92" y="207"/>
                </a:lnTo>
                <a:lnTo>
                  <a:pt x="69" y="187"/>
                </a:lnTo>
                <a:lnTo>
                  <a:pt x="69" y="187"/>
                </a:lnTo>
                <a:lnTo>
                  <a:pt x="52" y="169"/>
                </a:lnTo>
                <a:lnTo>
                  <a:pt x="38" y="150"/>
                </a:lnTo>
                <a:lnTo>
                  <a:pt x="38" y="150"/>
                </a:lnTo>
                <a:lnTo>
                  <a:pt x="27" y="134"/>
                </a:lnTo>
                <a:lnTo>
                  <a:pt x="18" y="120"/>
                </a:lnTo>
                <a:lnTo>
                  <a:pt x="18" y="120"/>
                </a:lnTo>
                <a:lnTo>
                  <a:pt x="11" y="105"/>
                </a:lnTo>
                <a:lnTo>
                  <a:pt x="7" y="92"/>
                </a:lnTo>
                <a:lnTo>
                  <a:pt x="7" y="92"/>
                </a:lnTo>
                <a:lnTo>
                  <a:pt x="1" y="72"/>
                </a:lnTo>
                <a:lnTo>
                  <a:pt x="1" y="72"/>
                </a:lnTo>
                <a:lnTo>
                  <a:pt x="0" y="60"/>
                </a:lnTo>
                <a:lnTo>
                  <a:pt x="0" y="60"/>
                </a:lnTo>
                <a:lnTo>
                  <a:pt x="1" y="54"/>
                </a:lnTo>
                <a:lnTo>
                  <a:pt x="1" y="54"/>
                </a:lnTo>
                <a:lnTo>
                  <a:pt x="3" y="47"/>
                </a:lnTo>
                <a:lnTo>
                  <a:pt x="3" y="47"/>
                </a:lnTo>
                <a:lnTo>
                  <a:pt x="7" y="40"/>
                </a:lnTo>
                <a:lnTo>
                  <a:pt x="43" y="5"/>
                </a:lnTo>
                <a:lnTo>
                  <a:pt x="43" y="5"/>
                </a:lnTo>
                <a:lnTo>
                  <a:pt x="47" y="2"/>
                </a:lnTo>
                <a:lnTo>
                  <a:pt x="52" y="0"/>
                </a:lnTo>
                <a:lnTo>
                  <a:pt x="52" y="0"/>
                </a:lnTo>
                <a:lnTo>
                  <a:pt x="56" y="2"/>
                </a:lnTo>
                <a:lnTo>
                  <a:pt x="58" y="4"/>
                </a:lnTo>
                <a:lnTo>
                  <a:pt x="58" y="4"/>
                </a:lnTo>
                <a:lnTo>
                  <a:pt x="63" y="7"/>
                </a:lnTo>
                <a:lnTo>
                  <a:pt x="92" y="62"/>
                </a:lnTo>
                <a:lnTo>
                  <a:pt x="92" y="62"/>
                </a:lnTo>
                <a:lnTo>
                  <a:pt x="92" y="67"/>
                </a:lnTo>
                <a:lnTo>
                  <a:pt x="92" y="72"/>
                </a:lnTo>
                <a:lnTo>
                  <a:pt x="92" y="72"/>
                </a:lnTo>
                <a:lnTo>
                  <a:pt x="90" y="76"/>
                </a:lnTo>
                <a:lnTo>
                  <a:pt x="88" y="80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4" y="96"/>
                </a:lnTo>
                <a:lnTo>
                  <a:pt x="74" y="98"/>
                </a:lnTo>
                <a:lnTo>
                  <a:pt x="74" y="98"/>
                </a:lnTo>
                <a:lnTo>
                  <a:pt x="79" y="110"/>
                </a:lnTo>
                <a:lnTo>
                  <a:pt x="79" y="110"/>
                </a:lnTo>
                <a:lnTo>
                  <a:pt x="88" y="125"/>
                </a:lnTo>
                <a:lnTo>
                  <a:pt x="88" y="125"/>
                </a:lnTo>
                <a:lnTo>
                  <a:pt x="96" y="136"/>
                </a:lnTo>
                <a:lnTo>
                  <a:pt x="108" y="147"/>
                </a:lnTo>
                <a:lnTo>
                  <a:pt x="108" y="147"/>
                </a:lnTo>
                <a:lnTo>
                  <a:pt x="119" y="158"/>
                </a:lnTo>
                <a:lnTo>
                  <a:pt x="128" y="167"/>
                </a:lnTo>
                <a:lnTo>
                  <a:pt x="128" y="167"/>
                </a:lnTo>
                <a:lnTo>
                  <a:pt x="145" y="176"/>
                </a:lnTo>
                <a:lnTo>
                  <a:pt x="145" y="176"/>
                </a:lnTo>
                <a:lnTo>
                  <a:pt x="154" y="181"/>
                </a:lnTo>
                <a:lnTo>
                  <a:pt x="157" y="181"/>
                </a:lnTo>
                <a:lnTo>
                  <a:pt x="157" y="181"/>
                </a:lnTo>
                <a:lnTo>
                  <a:pt x="159" y="181"/>
                </a:lnTo>
                <a:lnTo>
                  <a:pt x="159" y="181"/>
                </a:lnTo>
                <a:lnTo>
                  <a:pt x="161" y="179"/>
                </a:lnTo>
                <a:lnTo>
                  <a:pt x="177" y="165"/>
                </a:lnTo>
                <a:lnTo>
                  <a:pt x="177" y="165"/>
                </a:lnTo>
                <a:lnTo>
                  <a:pt x="181" y="161"/>
                </a:lnTo>
                <a:lnTo>
                  <a:pt x="188" y="159"/>
                </a:lnTo>
                <a:lnTo>
                  <a:pt x="188" y="159"/>
                </a:lnTo>
                <a:lnTo>
                  <a:pt x="195" y="161"/>
                </a:lnTo>
                <a:lnTo>
                  <a:pt x="195" y="161"/>
                </a:lnTo>
                <a:lnTo>
                  <a:pt x="248" y="192"/>
                </a:lnTo>
                <a:lnTo>
                  <a:pt x="248" y="192"/>
                </a:lnTo>
                <a:lnTo>
                  <a:pt x="252" y="196"/>
                </a:lnTo>
                <a:lnTo>
                  <a:pt x="253" y="201"/>
                </a:lnTo>
                <a:lnTo>
                  <a:pt x="253" y="201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21" name="Freeform 32"/>
          <p:cNvSpPr>
            <a:spLocks noEditPoints="1"/>
          </p:cNvSpPr>
          <p:nvPr/>
        </p:nvSpPr>
        <p:spPr bwMode="auto">
          <a:xfrm>
            <a:off x="9217557" y="7811691"/>
            <a:ext cx="1087584" cy="889290"/>
          </a:xfrm>
          <a:custGeom>
            <a:avLst/>
            <a:gdLst/>
            <a:ahLst/>
            <a:cxnLst>
              <a:cxn ang="0">
                <a:pos x="254" y="0"/>
              </a:cxn>
              <a:cxn ang="0">
                <a:pos x="239" y="2"/>
              </a:cxn>
              <a:cxn ang="0">
                <a:pos x="210" y="15"/>
              </a:cxn>
              <a:cxn ang="0">
                <a:pos x="74" y="149"/>
              </a:cxn>
              <a:cxn ang="0">
                <a:pos x="69" y="154"/>
              </a:cxn>
              <a:cxn ang="0">
                <a:pos x="65" y="165"/>
              </a:cxn>
              <a:cxn ang="0">
                <a:pos x="65" y="178"/>
              </a:cxn>
              <a:cxn ang="0">
                <a:pos x="69" y="189"/>
              </a:cxn>
              <a:cxn ang="0">
                <a:pos x="167" y="288"/>
              </a:cxn>
              <a:cxn ang="0">
                <a:pos x="172" y="292"/>
              </a:cxn>
              <a:cxn ang="0">
                <a:pos x="183" y="297"/>
              </a:cxn>
              <a:cxn ang="0">
                <a:pos x="196" y="297"/>
              </a:cxn>
              <a:cxn ang="0">
                <a:pos x="208" y="292"/>
              </a:cxn>
              <a:cxn ang="0">
                <a:pos x="339" y="162"/>
              </a:cxn>
              <a:cxn ang="0">
                <a:pos x="348" y="151"/>
              </a:cxn>
              <a:cxn ang="0">
                <a:pos x="359" y="122"/>
              </a:cxn>
              <a:cxn ang="0">
                <a:pos x="361" y="33"/>
              </a:cxn>
              <a:cxn ang="0">
                <a:pos x="361" y="26"/>
              </a:cxn>
              <a:cxn ang="0">
                <a:pos x="355" y="15"/>
              </a:cxn>
              <a:cxn ang="0">
                <a:pos x="346" y="6"/>
              </a:cxn>
              <a:cxn ang="0">
                <a:pos x="335" y="2"/>
              </a:cxn>
              <a:cxn ang="0">
                <a:pos x="330" y="0"/>
              </a:cxn>
              <a:cxn ang="0">
                <a:pos x="286" y="107"/>
              </a:cxn>
              <a:cxn ang="0">
                <a:pos x="274" y="105"/>
              </a:cxn>
              <a:cxn ang="0">
                <a:pos x="263" y="98"/>
              </a:cxn>
              <a:cxn ang="0">
                <a:pos x="257" y="87"/>
              </a:cxn>
              <a:cxn ang="0">
                <a:pos x="254" y="74"/>
              </a:cxn>
              <a:cxn ang="0">
                <a:pos x="256" y="69"/>
              </a:cxn>
              <a:cxn ang="0">
                <a:pos x="259" y="58"/>
              </a:cxn>
              <a:cxn ang="0">
                <a:pos x="268" y="49"/>
              </a:cxn>
              <a:cxn ang="0">
                <a:pos x="279" y="44"/>
              </a:cxn>
              <a:cxn ang="0">
                <a:pos x="286" y="44"/>
              </a:cxn>
              <a:cxn ang="0">
                <a:pos x="299" y="45"/>
              </a:cxn>
              <a:cxn ang="0">
                <a:pos x="308" y="53"/>
              </a:cxn>
              <a:cxn ang="0">
                <a:pos x="315" y="64"/>
              </a:cxn>
              <a:cxn ang="0">
                <a:pos x="319" y="74"/>
              </a:cxn>
              <a:cxn ang="0">
                <a:pos x="317" y="82"/>
              </a:cxn>
              <a:cxn ang="0">
                <a:pos x="314" y="93"/>
              </a:cxn>
              <a:cxn ang="0">
                <a:pos x="304" y="102"/>
              </a:cxn>
              <a:cxn ang="0">
                <a:pos x="292" y="107"/>
              </a:cxn>
              <a:cxn ang="0">
                <a:pos x="286" y="107"/>
              </a:cxn>
              <a:cxn ang="0">
                <a:pos x="141" y="294"/>
              </a:cxn>
              <a:cxn ang="0">
                <a:pos x="130" y="297"/>
              </a:cxn>
              <a:cxn ang="0">
                <a:pos x="112" y="294"/>
              </a:cxn>
              <a:cxn ang="0">
                <a:pos x="9" y="194"/>
              </a:cxn>
              <a:cxn ang="0">
                <a:pos x="5" y="189"/>
              </a:cxn>
              <a:cxn ang="0">
                <a:pos x="0" y="178"/>
              </a:cxn>
              <a:cxn ang="0">
                <a:pos x="0" y="165"/>
              </a:cxn>
              <a:cxn ang="0">
                <a:pos x="5" y="154"/>
              </a:cxn>
              <a:cxn ang="0">
                <a:pos x="136" y="24"/>
              </a:cxn>
              <a:cxn ang="0">
                <a:pos x="147" y="15"/>
              </a:cxn>
              <a:cxn ang="0">
                <a:pos x="176" y="2"/>
              </a:cxn>
              <a:cxn ang="0">
                <a:pos x="27" y="163"/>
              </a:cxn>
              <a:cxn ang="0">
                <a:pos x="23" y="167"/>
              </a:cxn>
              <a:cxn ang="0">
                <a:pos x="23" y="176"/>
              </a:cxn>
              <a:cxn ang="0">
                <a:pos x="27" y="180"/>
              </a:cxn>
            </a:cxnLst>
            <a:rect l="0" t="0" r="r" b="b"/>
            <a:pathLst>
              <a:path w="361" h="297">
                <a:moveTo>
                  <a:pt x="330" y="0"/>
                </a:moveTo>
                <a:lnTo>
                  <a:pt x="254" y="0"/>
                </a:lnTo>
                <a:lnTo>
                  <a:pt x="254" y="0"/>
                </a:lnTo>
                <a:lnTo>
                  <a:pt x="239" y="2"/>
                </a:lnTo>
                <a:lnTo>
                  <a:pt x="225" y="7"/>
                </a:lnTo>
                <a:lnTo>
                  <a:pt x="210" y="15"/>
                </a:lnTo>
                <a:lnTo>
                  <a:pt x="199" y="24"/>
                </a:lnTo>
                <a:lnTo>
                  <a:pt x="74" y="149"/>
                </a:lnTo>
                <a:lnTo>
                  <a:pt x="74" y="149"/>
                </a:lnTo>
                <a:lnTo>
                  <a:pt x="69" y="154"/>
                </a:lnTo>
                <a:lnTo>
                  <a:pt x="67" y="160"/>
                </a:lnTo>
                <a:lnTo>
                  <a:pt x="65" y="165"/>
                </a:lnTo>
                <a:lnTo>
                  <a:pt x="63" y="172"/>
                </a:lnTo>
                <a:lnTo>
                  <a:pt x="65" y="178"/>
                </a:lnTo>
                <a:lnTo>
                  <a:pt x="67" y="183"/>
                </a:lnTo>
                <a:lnTo>
                  <a:pt x="69" y="189"/>
                </a:lnTo>
                <a:lnTo>
                  <a:pt x="74" y="194"/>
                </a:lnTo>
                <a:lnTo>
                  <a:pt x="167" y="288"/>
                </a:lnTo>
                <a:lnTo>
                  <a:pt x="167" y="288"/>
                </a:lnTo>
                <a:lnTo>
                  <a:pt x="172" y="292"/>
                </a:lnTo>
                <a:lnTo>
                  <a:pt x="178" y="296"/>
                </a:lnTo>
                <a:lnTo>
                  <a:pt x="183" y="297"/>
                </a:lnTo>
                <a:lnTo>
                  <a:pt x="190" y="297"/>
                </a:lnTo>
                <a:lnTo>
                  <a:pt x="196" y="297"/>
                </a:lnTo>
                <a:lnTo>
                  <a:pt x="201" y="296"/>
                </a:lnTo>
                <a:lnTo>
                  <a:pt x="208" y="292"/>
                </a:lnTo>
                <a:lnTo>
                  <a:pt x="212" y="288"/>
                </a:lnTo>
                <a:lnTo>
                  <a:pt x="339" y="162"/>
                </a:lnTo>
                <a:lnTo>
                  <a:pt x="339" y="162"/>
                </a:lnTo>
                <a:lnTo>
                  <a:pt x="348" y="151"/>
                </a:lnTo>
                <a:lnTo>
                  <a:pt x="355" y="136"/>
                </a:lnTo>
                <a:lnTo>
                  <a:pt x="359" y="122"/>
                </a:lnTo>
                <a:lnTo>
                  <a:pt x="361" y="107"/>
                </a:lnTo>
                <a:lnTo>
                  <a:pt x="361" y="33"/>
                </a:lnTo>
                <a:lnTo>
                  <a:pt x="361" y="33"/>
                </a:lnTo>
                <a:lnTo>
                  <a:pt x="361" y="26"/>
                </a:lnTo>
                <a:lnTo>
                  <a:pt x="359" y="20"/>
                </a:lnTo>
                <a:lnTo>
                  <a:pt x="355" y="15"/>
                </a:lnTo>
                <a:lnTo>
                  <a:pt x="352" y="9"/>
                </a:lnTo>
                <a:lnTo>
                  <a:pt x="346" y="6"/>
                </a:lnTo>
                <a:lnTo>
                  <a:pt x="341" y="4"/>
                </a:lnTo>
                <a:lnTo>
                  <a:pt x="335" y="2"/>
                </a:lnTo>
                <a:lnTo>
                  <a:pt x="330" y="0"/>
                </a:lnTo>
                <a:lnTo>
                  <a:pt x="330" y="0"/>
                </a:lnTo>
                <a:close/>
                <a:moveTo>
                  <a:pt x="286" y="107"/>
                </a:moveTo>
                <a:lnTo>
                  <a:pt x="286" y="107"/>
                </a:lnTo>
                <a:lnTo>
                  <a:pt x="279" y="107"/>
                </a:lnTo>
                <a:lnTo>
                  <a:pt x="274" y="105"/>
                </a:lnTo>
                <a:lnTo>
                  <a:pt x="268" y="102"/>
                </a:lnTo>
                <a:lnTo>
                  <a:pt x="263" y="98"/>
                </a:lnTo>
                <a:lnTo>
                  <a:pt x="259" y="93"/>
                </a:lnTo>
                <a:lnTo>
                  <a:pt x="257" y="87"/>
                </a:lnTo>
                <a:lnTo>
                  <a:pt x="256" y="82"/>
                </a:lnTo>
                <a:lnTo>
                  <a:pt x="254" y="74"/>
                </a:lnTo>
                <a:lnTo>
                  <a:pt x="254" y="74"/>
                </a:lnTo>
                <a:lnTo>
                  <a:pt x="256" y="69"/>
                </a:lnTo>
                <a:lnTo>
                  <a:pt x="257" y="64"/>
                </a:lnTo>
                <a:lnTo>
                  <a:pt x="259" y="58"/>
                </a:lnTo>
                <a:lnTo>
                  <a:pt x="263" y="53"/>
                </a:lnTo>
                <a:lnTo>
                  <a:pt x="268" y="49"/>
                </a:lnTo>
                <a:lnTo>
                  <a:pt x="274" y="45"/>
                </a:lnTo>
                <a:lnTo>
                  <a:pt x="279" y="44"/>
                </a:lnTo>
                <a:lnTo>
                  <a:pt x="286" y="44"/>
                </a:lnTo>
                <a:lnTo>
                  <a:pt x="286" y="44"/>
                </a:lnTo>
                <a:lnTo>
                  <a:pt x="292" y="44"/>
                </a:lnTo>
                <a:lnTo>
                  <a:pt x="299" y="45"/>
                </a:lnTo>
                <a:lnTo>
                  <a:pt x="304" y="49"/>
                </a:lnTo>
                <a:lnTo>
                  <a:pt x="308" y="53"/>
                </a:lnTo>
                <a:lnTo>
                  <a:pt x="314" y="58"/>
                </a:lnTo>
                <a:lnTo>
                  <a:pt x="315" y="64"/>
                </a:lnTo>
                <a:lnTo>
                  <a:pt x="317" y="69"/>
                </a:lnTo>
                <a:lnTo>
                  <a:pt x="319" y="74"/>
                </a:lnTo>
                <a:lnTo>
                  <a:pt x="319" y="74"/>
                </a:lnTo>
                <a:lnTo>
                  <a:pt x="317" y="82"/>
                </a:lnTo>
                <a:lnTo>
                  <a:pt x="315" y="87"/>
                </a:lnTo>
                <a:lnTo>
                  <a:pt x="314" y="93"/>
                </a:lnTo>
                <a:lnTo>
                  <a:pt x="308" y="98"/>
                </a:lnTo>
                <a:lnTo>
                  <a:pt x="304" y="102"/>
                </a:lnTo>
                <a:lnTo>
                  <a:pt x="299" y="105"/>
                </a:lnTo>
                <a:lnTo>
                  <a:pt x="292" y="107"/>
                </a:lnTo>
                <a:lnTo>
                  <a:pt x="286" y="107"/>
                </a:lnTo>
                <a:lnTo>
                  <a:pt x="286" y="107"/>
                </a:lnTo>
                <a:close/>
                <a:moveTo>
                  <a:pt x="27" y="180"/>
                </a:moveTo>
                <a:lnTo>
                  <a:pt x="141" y="294"/>
                </a:lnTo>
                <a:lnTo>
                  <a:pt x="141" y="294"/>
                </a:lnTo>
                <a:lnTo>
                  <a:pt x="130" y="297"/>
                </a:lnTo>
                <a:lnTo>
                  <a:pt x="121" y="297"/>
                </a:lnTo>
                <a:lnTo>
                  <a:pt x="112" y="294"/>
                </a:lnTo>
                <a:lnTo>
                  <a:pt x="103" y="288"/>
                </a:lnTo>
                <a:lnTo>
                  <a:pt x="9" y="194"/>
                </a:lnTo>
                <a:lnTo>
                  <a:pt x="9" y="194"/>
                </a:lnTo>
                <a:lnTo>
                  <a:pt x="5" y="189"/>
                </a:lnTo>
                <a:lnTo>
                  <a:pt x="2" y="183"/>
                </a:lnTo>
                <a:lnTo>
                  <a:pt x="0" y="178"/>
                </a:lnTo>
                <a:lnTo>
                  <a:pt x="0" y="172"/>
                </a:lnTo>
                <a:lnTo>
                  <a:pt x="0" y="165"/>
                </a:lnTo>
                <a:lnTo>
                  <a:pt x="2" y="160"/>
                </a:lnTo>
                <a:lnTo>
                  <a:pt x="5" y="154"/>
                </a:lnTo>
                <a:lnTo>
                  <a:pt x="9" y="149"/>
                </a:lnTo>
                <a:lnTo>
                  <a:pt x="136" y="24"/>
                </a:lnTo>
                <a:lnTo>
                  <a:pt x="136" y="24"/>
                </a:lnTo>
                <a:lnTo>
                  <a:pt x="147" y="15"/>
                </a:lnTo>
                <a:lnTo>
                  <a:pt x="161" y="7"/>
                </a:lnTo>
                <a:lnTo>
                  <a:pt x="176" y="2"/>
                </a:lnTo>
                <a:lnTo>
                  <a:pt x="190" y="0"/>
                </a:lnTo>
                <a:lnTo>
                  <a:pt x="27" y="163"/>
                </a:lnTo>
                <a:lnTo>
                  <a:pt x="27" y="163"/>
                </a:lnTo>
                <a:lnTo>
                  <a:pt x="23" y="167"/>
                </a:lnTo>
                <a:lnTo>
                  <a:pt x="23" y="172"/>
                </a:lnTo>
                <a:lnTo>
                  <a:pt x="23" y="176"/>
                </a:lnTo>
                <a:lnTo>
                  <a:pt x="27" y="180"/>
                </a:lnTo>
                <a:lnTo>
                  <a:pt x="27" y="18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grpSp>
        <p:nvGrpSpPr>
          <p:cNvPr id="22" name="Group 82"/>
          <p:cNvGrpSpPr/>
          <p:nvPr/>
        </p:nvGrpSpPr>
        <p:grpSpPr>
          <a:xfrm>
            <a:off x="11781910" y="7809331"/>
            <a:ext cx="1015478" cy="949382"/>
            <a:chOff x="4067683" y="3042772"/>
            <a:chExt cx="350901" cy="328061"/>
          </a:xfrm>
          <a:solidFill>
            <a:schemeClr val="tx2"/>
          </a:solidFill>
        </p:grpSpPr>
        <p:sp>
          <p:nvSpPr>
            <p:cNvPr id="23" name="Freeform 33"/>
            <p:cNvSpPr>
              <a:spLocks noEditPoints="1"/>
            </p:cNvSpPr>
            <p:nvPr/>
          </p:nvSpPr>
          <p:spPr bwMode="auto">
            <a:xfrm>
              <a:off x="4156966" y="3260787"/>
              <a:ext cx="174412" cy="110046"/>
            </a:xfrm>
            <a:custGeom>
              <a:avLst/>
              <a:gdLst/>
              <a:ahLst/>
              <a:cxnLst>
                <a:cxn ang="0">
                  <a:pos x="0" y="44"/>
                </a:cxn>
                <a:cxn ang="0">
                  <a:pos x="0" y="107"/>
                </a:cxn>
                <a:cxn ang="0">
                  <a:pos x="169" y="107"/>
                </a:cxn>
                <a:cxn ang="0">
                  <a:pos x="169" y="44"/>
                </a:cxn>
                <a:cxn ang="0">
                  <a:pos x="169" y="0"/>
                </a:cxn>
                <a:cxn ang="0">
                  <a:pos x="0" y="0"/>
                </a:cxn>
                <a:cxn ang="0">
                  <a:pos x="0" y="44"/>
                </a:cxn>
                <a:cxn ang="0">
                  <a:pos x="20" y="22"/>
                </a:cxn>
                <a:cxn ang="0">
                  <a:pos x="147" y="22"/>
                </a:cxn>
                <a:cxn ang="0">
                  <a:pos x="147" y="44"/>
                </a:cxn>
                <a:cxn ang="0">
                  <a:pos x="20" y="44"/>
                </a:cxn>
                <a:cxn ang="0">
                  <a:pos x="20" y="22"/>
                </a:cxn>
                <a:cxn ang="0">
                  <a:pos x="20" y="64"/>
                </a:cxn>
                <a:cxn ang="0">
                  <a:pos x="147" y="64"/>
                </a:cxn>
                <a:cxn ang="0">
                  <a:pos x="147" y="86"/>
                </a:cxn>
                <a:cxn ang="0">
                  <a:pos x="20" y="86"/>
                </a:cxn>
                <a:cxn ang="0">
                  <a:pos x="20" y="64"/>
                </a:cxn>
              </a:cxnLst>
              <a:rect l="0" t="0" r="r" b="b"/>
              <a:pathLst>
                <a:path w="169" h="107">
                  <a:moveTo>
                    <a:pt x="0" y="44"/>
                  </a:moveTo>
                  <a:lnTo>
                    <a:pt x="0" y="107"/>
                  </a:lnTo>
                  <a:lnTo>
                    <a:pt x="169" y="107"/>
                  </a:lnTo>
                  <a:lnTo>
                    <a:pt x="169" y="44"/>
                  </a:lnTo>
                  <a:lnTo>
                    <a:pt x="169" y="0"/>
                  </a:lnTo>
                  <a:lnTo>
                    <a:pt x="0" y="0"/>
                  </a:lnTo>
                  <a:lnTo>
                    <a:pt x="0" y="44"/>
                  </a:lnTo>
                  <a:close/>
                  <a:moveTo>
                    <a:pt x="20" y="22"/>
                  </a:moveTo>
                  <a:lnTo>
                    <a:pt x="147" y="22"/>
                  </a:lnTo>
                  <a:lnTo>
                    <a:pt x="147" y="44"/>
                  </a:lnTo>
                  <a:lnTo>
                    <a:pt x="20" y="44"/>
                  </a:lnTo>
                  <a:lnTo>
                    <a:pt x="20" y="22"/>
                  </a:lnTo>
                  <a:close/>
                  <a:moveTo>
                    <a:pt x="20" y="64"/>
                  </a:moveTo>
                  <a:lnTo>
                    <a:pt x="147" y="64"/>
                  </a:lnTo>
                  <a:lnTo>
                    <a:pt x="147" y="86"/>
                  </a:lnTo>
                  <a:lnTo>
                    <a:pt x="20" y="86"/>
                  </a:lnTo>
                  <a:lnTo>
                    <a:pt x="20" y="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24" name="Freeform 34"/>
            <p:cNvSpPr>
              <a:spLocks/>
            </p:cNvSpPr>
            <p:nvPr/>
          </p:nvSpPr>
          <p:spPr bwMode="auto">
            <a:xfrm>
              <a:off x="4156966" y="3042772"/>
              <a:ext cx="174412" cy="107969"/>
            </a:xfrm>
            <a:custGeom>
              <a:avLst/>
              <a:gdLst/>
              <a:ahLst/>
              <a:cxnLst>
                <a:cxn ang="0">
                  <a:pos x="169" y="64"/>
                </a:cxn>
                <a:cxn ang="0">
                  <a:pos x="169" y="0"/>
                </a:cxn>
                <a:cxn ang="0">
                  <a:pos x="0" y="0"/>
                </a:cxn>
                <a:cxn ang="0">
                  <a:pos x="0" y="64"/>
                </a:cxn>
                <a:cxn ang="0">
                  <a:pos x="0" y="105"/>
                </a:cxn>
                <a:cxn ang="0">
                  <a:pos x="169" y="105"/>
                </a:cxn>
                <a:cxn ang="0">
                  <a:pos x="169" y="64"/>
                </a:cxn>
              </a:cxnLst>
              <a:rect l="0" t="0" r="r" b="b"/>
              <a:pathLst>
                <a:path w="169" h="105">
                  <a:moveTo>
                    <a:pt x="169" y="64"/>
                  </a:moveTo>
                  <a:lnTo>
                    <a:pt x="169" y="0"/>
                  </a:lnTo>
                  <a:lnTo>
                    <a:pt x="0" y="0"/>
                  </a:lnTo>
                  <a:lnTo>
                    <a:pt x="0" y="64"/>
                  </a:lnTo>
                  <a:lnTo>
                    <a:pt x="0" y="105"/>
                  </a:lnTo>
                  <a:lnTo>
                    <a:pt x="169" y="105"/>
                  </a:lnTo>
                  <a:lnTo>
                    <a:pt x="169" y="6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25" name="Freeform 35"/>
            <p:cNvSpPr>
              <a:spLocks/>
            </p:cNvSpPr>
            <p:nvPr/>
          </p:nvSpPr>
          <p:spPr bwMode="auto">
            <a:xfrm>
              <a:off x="4067683" y="3107139"/>
              <a:ext cx="350901" cy="197252"/>
            </a:xfrm>
            <a:custGeom>
              <a:avLst/>
              <a:gdLst/>
              <a:ahLst/>
              <a:cxnLst>
                <a:cxn ang="0">
                  <a:pos x="295" y="0"/>
                </a:cxn>
                <a:cxn ang="0">
                  <a:pos x="274" y="0"/>
                </a:cxn>
                <a:cxn ang="0">
                  <a:pos x="274" y="41"/>
                </a:cxn>
                <a:cxn ang="0">
                  <a:pos x="274" y="63"/>
                </a:cxn>
                <a:cxn ang="0">
                  <a:pos x="63" y="63"/>
                </a:cxn>
                <a:cxn ang="0">
                  <a:pos x="63" y="41"/>
                </a:cxn>
                <a:cxn ang="0">
                  <a:pos x="63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34" y="1"/>
                </a:cxn>
                <a:cxn ang="0">
                  <a:pos x="27" y="3"/>
                </a:cxn>
                <a:cxn ang="0">
                  <a:pos x="20" y="7"/>
                </a:cxn>
                <a:cxn ang="0">
                  <a:pos x="13" y="12"/>
                </a:cxn>
                <a:cxn ang="0">
                  <a:pos x="7" y="20"/>
                </a:cxn>
                <a:cxn ang="0">
                  <a:pos x="4" y="27"/>
                </a:cxn>
                <a:cxn ang="0">
                  <a:pos x="2" y="34"/>
                </a:cxn>
                <a:cxn ang="0">
                  <a:pos x="0" y="41"/>
                </a:cxn>
                <a:cxn ang="0">
                  <a:pos x="0" y="146"/>
                </a:cxn>
                <a:cxn ang="0">
                  <a:pos x="0" y="146"/>
                </a:cxn>
                <a:cxn ang="0">
                  <a:pos x="2" y="156"/>
                </a:cxn>
                <a:cxn ang="0">
                  <a:pos x="4" y="163"/>
                </a:cxn>
                <a:cxn ang="0">
                  <a:pos x="7" y="170"/>
                </a:cxn>
                <a:cxn ang="0">
                  <a:pos x="13" y="175"/>
                </a:cxn>
                <a:cxn ang="0">
                  <a:pos x="20" y="181"/>
                </a:cxn>
                <a:cxn ang="0">
                  <a:pos x="27" y="186"/>
                </a:cxn>
                <a:cxn ang="0">
                  <a:pos x="34" y="188"/>
                </a:cxn>
                <a:cxn ang="0">
                  <a:pos x="42" y="190"/>
                </a:cxn>
                <a:cxn ang="0">
                  <a:pos x="63" y="190"/>
                </a:cxn>
                <a:cxn ang="0">
                  <a:pos x="63" y="146"/>
                </a:cxn>
                <a:cxn ang="0">
                  <a:pos x="63" y="127"/>
                </a:cxn>
                <a:cxn ang="0">
                  <a:pos x="274" y="127"/>
                </a:cxn>
                <a:cxn ang="0">
                  <a:pos x="274" y="146"/>
                </a:cxn>
                <a:cxn ang="0">
                  <a:pos x="274" y="190"/>
                </a:cxn>
                <a:cxn ang="0">
                  <a:pos x="295" y="190"/>
                </a:cxn>
                <a:cxn ang="0">
                  <a:pos x="295" y="190"/>
                </a:cxn>
                <a:cxn ang="0">
                  <a:pos x="303" y="188"/>
                </a:cxn>
                <a:cxn ang="0">
                  <a:pos x="310" y="186"/>
                </a:cxn>
                <a:cxn ang="0">
                  <a:pos x="317" y="181"/>
                </a:cxn>
                <a:cxn ang="0">
                  <a:pos x="324" y="175"/>
                </a:cxn>
                <a:cxn ang="0">
                  <a:pos x="330" y="170"/>
                </a:cxn>
                <a:cxn ang="0">
                  <a:pos x="334" y="163"/>
                </a:cxn>
                <a:cxn ang="0">
                  <a:pos x="337" y="156"/>
                </a:cxn>
                <a:cxn ang="0">
                  <a:pos x="337" y="146"/>
                </a:cxn>
                <a:cxn ang="0">
                  <a:pos x="337" y="41"/>
                </a:cxn>
                <a:cxn ang="0">
                  <a:pos x="337" y="41"/>
                </a:cxn>
                <a:cxn ang="0">
                  <a:pos x="337" y="34"/>
                </a:cxn>
                <a:cxn ang="0">
                  <a:pos x="334" y="27"/>
                </a:cxn>
                <a:cxn ang="0">
                  <a:pos x="330" y="20"/>
                </a:cxn>
                <a:cxn ang="0">
                  <a:pos x="324" y="12"/>
                </a:cxn>
                <a:cxn ang="0">
                  <a:pos x="317" y="7"/>
                </a:cxn>
                <a:cxn ang="0">
                  <a:pos x="310" y="3"/>
                </a:cxn>
                <a:cxn ang="0">
                  <a:pos x="303" y="1"/>
                </a:cxn>
                <a:cxn ang="0">
                  <a:pos x="295" y="0"/>
                </a:cxn>
                <a:cxn ang="0">
                  <a:pos x="295" y="0"/>
                </a:cxn>
              </a:cxnLst>
              <a:rect l="0" t="0" r="r" b="b"/>
              <a:pathLst>
                <a:path w="337" h="190">
                  <a:moveTo>
                    <a:pt x="295" y="0"/>
                  </a:moveTo>
                  <a:lnTo>
                    <a:pt x="274" y="0"/>
                  </a:lnTo>
                  <a:lnTo>
                    <a:pt x="274" y="41"/>
                  </a:lnTo>
                  <a:lnTo>
                    <a:pt x="274" y="63"/>
                  </a:lnTo>
                  <a:lnTo>
                    <a:pt x="63" y="63"/>
                  </a:lnTo>
                  <a:lnTo>
                    <a:pt x="63" y="41"/>
                  </a:lnTo>
                  <a:lnTo>
                    <a:pt x="63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34" y="1"/>
                  </a:lnTo>
                  <a:lnTo>
                    <a:pt x="27" y="3"/>
                  </a:lnTo>
                  <a:lnTo>
                    <a:pt x="20" y="7"/>
                  </a:lnTo>
                  <a:lnTo>
                    <a:pt x="13" y="12"/>
                  </a:lnTo>
                  <a:lnTo>
                    <a:pt x="7" y="20"/>
                  </a:lnTo>
                  <a:lnTo>
                    <a:pt x="4" y="27"/>
                  </a:lnTo>
                  <a:lnTo>
                    <a:pt x="2" y="34"/>
                  </a:lnTo>
                  <a:lnTo>
                    <a:pt x="0" y="41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2" y="156"/>
                  </a:lnTo>
                  <a:lnTo>
                    <a:pt x="4" y="163"/>
                  </a:lnTo>
                  <a:lnTo>
                    <a:pt x="7" y="170"/>
                  </a:lnTo>
                  <a:lnTo>
                    <a:pt x="13" y="175"/>
                  </a:lnTo>
                  <a:lnTo>
                    <a:pt x="20" y="181"/>
                  </a:lnTo>
                  <a:lnTo>
                    <a:pt x="27" y="186"/>
                  </a:lnTo>
                  <a:lnTo>
                    <a:pt x="34" y="188"/>
                  </a:lnTo>
                  <a:lnTo>
                    <a:pt x="42" y="190"/>
                  </a:lnTo>
                  <a:lnTo>
                    <a:pt x="63" y="190"/>
                  </a:lnTo>
                  <a:lnTo>
                    <a:pt x="63" y="146"/>
                  </a:lnTo>
                  <a:lnTo>
                    <a:pt x="63" y="127"/>
                  </a:lnTo>
                  <a:lnTo>
                    <a:pt x="274" y="127"/>
                  </a:lnTo>
                  <a:lnTo>
                    <a:pt x="274" y="146"/>
                  </a:lnTo>
                  <a:lnTo>
                    <a:pt x="274" y="190"/>
                  </a:lnTo>
                  <a:lnTo>
                    <a:pt x="295" y="190"/>
                  </a:lnTo>
                  <a:lnTo>
                    <a:pt x="295" y="190"/>
                  </a:lnTo>
                  <a:lnTo>
                    <a:pt x="303" y="188"/>
                  </a:lnTo>
                  <a:lnTo>
                    <a:pt x="310" y="186"/>
                  </a:lnTo>
                  <a:lnTo>
                    <a:pt x="317" y="181"/>
                  </a:lnTo>
                  <a:lnTo>
                    <a:pt x="324" y="175"/>
                  </a:lnTo>
                  <a:lnTo>
                    <a:pt x="330" y="170"/>
                  </a:lnTo>
                  <a:lnTo>
                    <a:pt x="334" y="163"/>
                  </a:lnTo>
                  <a:lnTo>
                    <a:pt x="337" y="156"/>
                  </a:lnTo>
                  <a:lnTo>
                    <a:pt x="337" y="146"/>
                  </a:lnTo>
                  <a:lnTo>
                    <a:pt x="337" y="41"/>
                  </a:lnTo>
                  <a:lnTo>
                    <a:pt x="337" y="41"/>
                  </a:lnTo>
                  <a:lnTo>
                    <a:pt x="337" y="34"/>
                  </a:lnTo>
                  <a:lnTo>
                    <a:pt x="334" y="27"/>
                  </a:lnTo>
                  <a:lnTo>
                    <a:pt x="330" y="20"/>
                  </a:lnTo>
                  <a:lnTo>
                    <a:pt x="324" y="12"/>
                  </a:lnTo>
                  <a:lnTo>
                    <a:pt x="317" y="7"/>
                  </a:lnTo>
                  <a:lnTo>
                    <a:pt x="310" y="3"/>
                  </a:lnTo>
                  <a:lnTo>
                    <a:pt x="303" y="1"/>
                  </a:lnTo>
                  <a:lnTo>
                    <a:pt x="295" y="0"/>
                  </a:lnTo>
                  <a:lnTo>
                    <a:pt x="29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grpSp>
        <p:nvGrpSpPr>
          <p:cNvPr id="26" name="Group 79"/>
          <p:cNvGrpSpPr/>
          <p:nvPr/>
        </p:nvGrpSpPr>
        <p:grpSpPr>
          <a:xfrm>
            <a:off x="2081657" y="5770345"/>
            <a:ext cx="739072" cy="985430"/>
            <a:chOff x="1092301" y="2278682"/>
            <a:chExt cx="255389" cy="340519"/>
          </a:xfrm>
          <a:solidFill>
            <a:schemeClr val="tx2"/>
          </a:solidFill>
        </p:grpSpPr>
        <p:sp>
          <p:nvSpPr>
            <p:cNvPr id="27" name="Freeform 41"/>
            <p:cNvSpPr>
              <a:spLocks noEditPoints="1"/>
            </p:cNvSpPr>
            <p:nvPr/>
          </p:nvSpPr>
          <p:spPr bwMode="auto">
            <a:xfrm>
              <a:off x="1092301" y="2278682"/>
              <a:ext cx="255389" cy="340518"/>
            </a:xfrm>
            <a:custGeom>
              <a:avLst/>
              <a:gdLst/>
              <a:ahLst/>
              <a:cxnLst>
                <a:cxn ang="0">
                  <a:pos x="31" y="42"/>
                </a:cxn>
                <a:cxn ang="0">
                  <a:pos x="26" y="42"/>
                </a:cxn>
                <a:cxn ang="0">
                  <a:pos x="15" y="47"/>
                </a:cxn>
                <a:cxn ang="0">
                  <a:pos x="6" y="54"/>
                </a:cxn>
                <a:cxn ang="0">
                  <a:pos x="2" y="65"/>
                </a:cxn>
                <a:cxn ang="0">
                  <a:pos x="0" y="82"/>
                </a:cxn>
                <a:cxn ang="0">
                  <a:pos x="247" y="73"/>
                </a:cxn>
                <a:cxn ang="0">
                  <a:pos x="245" y="65"/>
                </a:cxn>
                <a:cxn ang="0">
                  <a:pos x="241" y="54"/>
                </a:cxn>
                <a:cxn ang="0">
                  <a:pos x="232" y="47"/>
                </a:cxn>
                <a:cxn ang="0">
                  <a:pos x="221" y="42"/>
                </a:cxn>
                <a:cxn ang="0">
                  <a:pos x="216" y="42"/>
                </a:cxn>
                <a:cxn ang="0">
                  <a:pos x="167" y="53"/>
                </a:cxn>
                <a:cxn ang="0">
                  <a:pos x="86" y="22"/>
                </a:cxn>
                <a:cxn ang="0">
                  <a:pos x="163" y="0"/>
                </a:cxn>
                <a:cxn ang="0">
                  <a:pos x="82" y="0"/>
                </a:cxn>
                <a:cxn ang="0">
                  <a:pos x="71" y="6"/>
                </a:cxn>
                <a:cxn ang="0">
                  <a:pos x="66" y="16"/>
                </a:cxn>
                <a:cxn ang="0">
                  <a:pos x="58" y="58"/>
                </a:cxn>
                <a:cxn ang="0">
                  <a:pos x="62" y="69"/>
                </a:cxn>
                <a:cxn ang="0">
                  <a:pos x="73" y="74"/>
                </a:cxn>
                <a:cxn ang="0">
                  <a:pos x="174" y="74"/>
                </a:cxn>
                <a:cxn ang="0">
                  <a:pos x="185" y="69"/>
                </a:cxn>
                <a:cxn ang="0">
                  <a:pos x="187" y="58"/>
                </a:cxn>
                <a:cxn ang="0">
                  <a:pos x="182" y="16"/>
                </a:cxn>
                <a:cxn ang="0">
                  <a:pos x="176" y="6"/>
                </a:cxn>
                <a:cxn ang="0">
                  <a:pos x="163" y="0"/>
                </a:cxn>
                <a:cxn ang="0">
                  <a:pos x="220" y="103"/>
                </a:cxn>
                <a:cxn ang="0">
                  <a:pos x="26" y="103"/>
                </a:cxn>
                <a:cxn ang="0">
                  <a:pos x="13" y="109"/>
                </a:cxn>
                <a:cxn ang="0">
                  <a:pos x="8" y="123"/>
                </a:cxn>
                <a:cxn ang="0">
                  <a:pos x="24" y="306"/>
                </a:cxn>
                <a:cxn ang="0">
                  <a:pos x="31" y="321"/>
                </a:cxn>
                <a:cxn ang="0">
                  <a:pos x="47" y="328"/>
                </a:cxn>
                <a:cxn ang="0">
                  <a:pos x="200" y="328"/>
                </a:cxn>
                <a:cxn ang="0">
                  <a:pos x="214" y="321"/>
                </a:cxn>
                <a:cxn ang="0">
                  <a:pos x="221" y="306"/>
                </a:cxn>
                <a:cxn ang="0">
                  <a:pos x="240" y="123"/>
                </a:cxn>
                <a:cxn ang="0">
                  <a:pos x="234" y="109"/>
                </a:cxn>
                <a:cxn ang="0">
                  <a:pos x="220" y="103"/>
                </a:cxn>
                <a:cxn ang="0">
                  <a:pos x="82" y="287"/>
                </a:cxn>
                <a:cxn ang="0">
                  <a:pos x="42" y="143"/>
                </a:cxn>
                <a:cxn ang="0">
                  <a:pos x="82" y="287"/>
                </a:cxn>
                <a:cxn ang="0">
                  <a:pos x="104" y="287"/>
                </a:cxn>
                <a:cxn ang="0">
                  <a:pos x="144" y="143"/>
                </a:cxn>
                <a:cxn ang="0">
                  <a:pos x="194" y="287"/>
                </a:cxn>
                <a:cxn ang="0">
                  <a:pos x="163" y="143"/>
                </a:cxn>
                <a:cxn ang="0">
                  <a:pos x="194" y="287"/>
                </a:cxn>
              </a:cxnLst>
              <a:rect l="0" t="0" r="r" b="b"/>
              <a:pathLst>
                <a:path w="247" h="328">
                  <a:moveTo>
                    <a:pt x="216" y="42"/>
                  </a:moveTo>
                  <a:lnTo>
                    <a:pt x="31" y="42"/>
                  </a:lnTo>
                  <a:lnTo>
                    <a:pt x="31" y="42"/>
                  </a:lnTo>
                  <a:lnTo>
                    <a:pt x="26" y="42"/>
                  </a:lnTo>
                  <a:lnTo>
                    <a:pt x="20" y="44"/>
                  </a:lnTo>
                  <a:lnTo>
                    <a:pt x="15" y="47"/>
                  </a:lnTo>
                  <a:lnTo>
                    <a:pt x="9" y="51"/>
                  </a:lnTo>
                  <a:lnTo>
                    <a:pt x="6" y="54"/>
                  </a:lnTo>
                  <a:lnTo>
                    <a:pt x="4" y="60"/>
                  </a:lnTo>
                  <a:lnTo>
                    <a:pt x="2" y="65"/>
                  </a:lnTo>
                  <a:lnTo>
                    <a:pt x="0" y="73"/>
                  </a:lnTo>
                  <a:lnTo>
                    <a:pt x="0" y="82"/>
                  </a:lnTo>
                  <a:lnTo>
                    <a:pt x="247" y="82"/>
                  </a:lnTo>
                  <a:lnTo>
                    <a:pt x="247" y="73"/>
                  </a:lnTo>
                  <a:lnTo>
                    <a:pt x="247" y="73"/>
                  </a:lnTo>
                  <a:lnTo>
                    <a:pt x="245" y="65"/>
                  </a:lnTo>
                  <a:lnTo>
                    <a:pt x="243" y="60"/>
                  </a:lnTo>
                  <a:lnTo>
                    <a:pt x="241" y="54"/>
                  </a:lnTo>
                  <a:lnTo>
                    <a:pt x="238" y="51"/>
                  </a:lnTo>
                  <a:lnTo>
                    <a:pt x="232" y="47"/>
                  </a:lnTo>
                  <a:lnTo>
                    <a:pt x="227" y="44"/>
                  </a:lnTo>
                  <a:lnTo>
                    <a:pt x="221" y="42"/>
                  </a:lnTo>
                  <a:lnTo>
                    <a:pt x="216" y="42"/>
                  </a:lnTo>
                  <a:lnTo>
                    <a:pt x="216" y="42"/>
                  </a:lnTo>
                  <a:close/>
                  <a:moveTo>
                    <a:pt x="162" y="22"/>
                  </a:moveTo>
                  <a:lnTo>
                    <a:pt x="167" y="53"/>
                  </a:lnTo>
                  <a:lnTo>
                    <a:pt x="80" y="53"/>
                  </a:lnTo>
                  <a:lnTo>
                    <a:pt x="86" y="22"/>
                  </a:lnTo>
                  <a:lnTo>
                    <a:pt x="162" y="22"/>
                  </a:lnTo>
                  <a:close/>
                  <a:moveTo>
                    <a:pt x="163" y="0"/>
                  </a:moveTo>
                  <a:lnTo>
                    <a:pt x="82" y="0"/>
                  </a:lnTo>
                  <a:lnTo>
                    <a:pt x="82" y="0"/>
                  </a:lnTo>
                  <a:lnTo>
                    <a:pt x="76" y="2"/>
                  </a:lnTo>
                  <a:lnTo>
                    <a:pt x="71" y="6"/>
                  </a:lnTo>
                  <a:lnTo>
                    <a:pt x="67" y="9"/>
                  </a:lnTo>
                  <a:lnTo>
                    <a:pt x="66" y="16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60" y="65"/>
                  </a:lnTo>
                  <a:lnTo>
                    <a:pt x="62" y="69"/>
                  </a:lnTo>
                  <a:lnTo>
                    <a:pt x="67" y="73"/>
                  </a:lnTo>
                  <a:lnTo>
                    <a:pt x="73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80" y="73"/>
                  </a:lnTo>
                  <a:lnTo>
                    <a:pt x="185" y="69"/>
                  </a:lnTo>
                  <a:lnTo>
                    <a:pt x="187" y="65"/>
                  </a:lnTo>
                  <a:lnTo>
                    <a:pt x="187" y="58"/>
                  </a:lnTo>
                  <a:lnTo>
                    <a:pt x="182" y="16"/>
                  </a:lnTo>
                  <a:lnTo>
                    <a:pt x="182" y="16"/>
                  </a:lnTo>
                  <a:lnTo>
                    <a:pt x="180" y="9"/>
                  </a:lnTo>
                  <a:lnTo>
                    <a:pt x="176" y="6"/>
                  </a:lnTo>
                  <a:lnTo>
                    <a:pt x="171" y="2"/>
                  </a:lnTo>
                  <a:lnTo>
                    <a:pt x="163" y="0"/>
                  </a:lnTo>
                  <a:lnTo>
                    <a:pt x="163" y="0"/>
                  </a:lnTo>
                  <a:close/>
                  <a:moveTo>
                    <a:pt x="220" y="103"/>
                  </a:moveTo>
                  <a:lnTo>
                    <a:pt x="26" y="103"/>
                  </a:lnTo>
                  <a:lnTo>
                    <a:pt x="26" y="103"/>
                  </a:lnTo>
                  <a:lnTo>
                    <a:pt x="18" y="105"/>
                  </a:lnTo>
                  <a:lnTo>
                    <a:pt x="13" y="109"/>
                  </a:lnTo>
                  <a:lnTo>
                    <a:pt x="9" y="116"/>
                  </a:lnTo>
                  <a:lnTo>
                    <a:pt x="8" y="123"/>
                  </a:lnTo>
                  <a:lnTo>
                    <a:pt x="24" y="306"/>
                  </a:lnTo>
                  <a:lnTo>
                    <a:pt x="24" y="306"/>
                  </a:lnTo>
                  <a:lnTo>
                    <a:pt x="28" y="316"/>
                  </a:lnTo>
                  <a:lnTo>
                    <a:pt x="31" y="321"/>
                  </a:lnTo>
                  <a:lnTo>
                    <a:pt x="38" y="326"/>
                  </a:lnTo>
                  <a:lnTo>
                    <a:pt x="47" y="328"/>
                  </a:lnTo>
                  <a:lnTo>
                    <a:pt x="200" y="328"/>
                  </a:lnTo>
                  <a:lnTo>
                    <a:pt x="200" y="328"/>
                  </a:lnTo>
                  <a:lnTo>
                    <a:pt x="209" y="326"/>
                  </a:lnTo>
                  <a:lnTo>
                    <a:pt x="214" y="321"/>
                  </a:lnTo>
                  <a:lnTo>
                    <a:pt x="220" y="316"/>
                  </a:lnTo>
                  <a:lnTo>
                    <a:pt x="221" y="306"/>
                  </a:lnTo>
                  <a:lnTo>
                    <a:pt x="240" y="123"/>
                  </a:lnTo>
                  <a:lnTo>
                    <a:pt x="240" y="123"/>
                  </a:lnTo>
                  <a:lnTo>
                    <a:pt x="238" y="116"/>
                  </a:lnTo>
                  <a:lnTo>
                    <a:pt x="234" y="109"/>
                  </a:lnTo>
                  <a:lnTo>
                    <a:pt x="229" y="105"/>
                  </a:lnTo>
                  <a:lnTo>
                    <a:pt x="220" y="103"/>
                  </a:lnTo>
                  <a:lnTo>
                    <a:pt x="220" y="103"/>
                  </a:lnTo>
                  <a:close/>
                  <a:moveTo>
                    <a:pt x="82" y="287"/>
                  </a:moveTo>
                  <a:lnTo>
                    <a:pt x="51" y="287"/>
                  </a:lnTo>
                  <a:lnTo>
                    <a:pt x="42" y="143"/>
                  </a:lnTo>
                  <a:lnTo>
                    <a:pt x="82" y="143"/>
                  </a:lnTo>
                  <a:lnTo>
                    <a:pt x="82" y="287"/>
                  </a:lnTo>
                  <a:close/>
                  <a:moveTo>
                    <a:pt x="144" y="287"/>
                  </a:moveTo>
                  <a:lnTo>
                    <a:pt x="104" y="287"/>
                  </a:lnTo>
                  <a:lnTo>
                    <a:pt x="104" y="143"/>
                  </a:lnTo>
                  <a:lnTo>
                    <a:pt x="144" y="143"/>
                  </a:lnTo>
                  <a:lnTo>
                    <a:pt x="144" y="287"/>
                  </a:lnTo>
                  <a:close/>
                  <a:moveTo>
                    <a:pt x="194" y="287"/>
                  </a:moveTo>
                  <a:lnTo>
                    <a:pt x="163" y="287"/>
                  </a:lnTo>
                  <a:lnTo>
                    <a:pt x="163" y="143"/>
                  </a:lnTo>
                  <a:lnTo>
                    <a:pt x="205" y="143"/>
                  </a:lnTo>
                  <a:lnTo>
                    <a:pt x="194" y="2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28" name="Freeform 42"/>
            <p:cNvSpPr>
              <a:spLocks/>
            </p:cNvSpPr>
            <p:nvPr/>
          </p:nvSpPr>
          <p:spPr bwMode="auto">
            <a:xfrm>
              <a:off x="1092301" y="2320208"/>
              <a:ext cx="255389" cy="41527"/>
            </a:xfrm>
            <a:custGeom>
              <a:avLst/>
              <a:gdLst/>
              <a:ahLst/>
              <a:cxnLst>
                <a:cxn ang="0">
                  <a:pos x="216" y="0"/>
                </a:cxn>
                <a:cxn ang="0">
                  <a:pos x="31" y="0"/>
                </a:cxn>
                <a:cxn ang="0">
                  <a:pos x="31" y="0"/>
                </a:cxn>
                <a:cxn ang="0">
                  <a:pos x="26" y="0"/>
                </a:cxn>
                <a:cxn ang="0">
                  <a:pos x="20" y="2"/>
                </a:cxn>
                <a:cxn ang="0">
                  <a:pos x="15" y="5"/>
                </a:cxn>
                <a:cxn ang="0">
                  <a:pos x="9" y="9"/>
                </a:cxn>
                <a:cxn ang="0">
                  <a:pos x="6" y="12"/>
                </a:cxn>
                <a:cxn ang="0">
                  <a:pos x="4" y="18"/>
                </a:cxn>
                <a:cxn ang="0">
                  <a:pos x="2" y="23"/>
                </a:cxn>
                <a:cxn ang="0">
                  <a:pos x="0" y="31"/>
                </a:cxn>
                <a:cxn ang="0">
                  <a:pos x="0" y="40"/>
                </a:cxn>
                <a:cxn ang="0">
                  <a:pos x="247" y="40"/>
                </a:cxn>
                <a:cxn ang="0">
                  <a:pos x="247" y="31"/>
                </a:cxn>
                <a:cxn ang="0">
                  <a:pos x="247" y="31"/>
                </a:cxn>
                <a:cxn ang="0">
                  <a:pos x="245" y="23"/>
                </a:cxn>
                <a:cxn ang="0">
                  <a:pos x="243" y="18"/>
                </a:cxn>
                <a:cxn ang="0">
                  <a:pos x="241" y="12"/>
                </a:cxn>
                <a:cxn ang="0">
                  <a:pos x="238" y="9"/>
                </a:cxn>
                <a:cxn ang="0">
                  <a:pos x="232" y="5"/>
                </a:cxn>
                <a:cxn ang="0">
                  <a:pos x="227" y="2"/>
                </a:cxn>
                <a:cxn ang="0">
                  <a:pos x="221" y="0"/>
                </a:cxn>
                <a:cxn ang="0">
                  <a:pos x="216" y="0"/>
                </a:cxn>
                <a:cxn ang="0">
                  <a:pos x="216" y="0"/>
                </a:cxn>
              </a:cxnLst>
              <a:rect l="0" t="0" r="r" b="b"/>
              <a:pathLst>
                <a:path w="247" h="40">
                  <a:moveTo>
                    <a:pt x="216" y="0"/>
                  </a:moveTo>
                  <a:lnTo>
                    <a:pt x="31" y="0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5" y="5"/>
                  </a:lnTo>
                  <a:lnTo>
                    <a:pt x="9" y="9"/>
                  </a:lnTo>
                  <a:lnTo>
                    <a:pt x="6" y="12"/>
                  </a:lnTo>
                  <a:lnTo>
                    <a:pt x="4" y="18"/>
                  </a:lnTo>
                  <a:lnTo>
                    <a:pt x="2" y="23"/>
                  </a:lnTo>
                  <a:lnTo>
                    <a:pt x="0" y="31"/>
                  </a:lnTo>
                  <a:lnTo>
                    <a:pt x="0" y="40"/>
                  </a:lnTo>
                  <a:lnTo>
                    <a:pt x="247" y="40"/>
                  </a:lnTo>
                  <a:lnTo>
                    <a:pt x="247" y="31"/>
                  </a:lnTo>
                  <a:lnTo>
                    <a:pt x="247" y="31"/>
                  </a:lnTo>
                  <a:lnTo>
                    <a:pt x="245" y="23"/>
                  </a:lnTo>
                  <a:lnTo>
                    <a:pt x="243" y="18"/>
                  </a:lnTo>
                  <a:lnTo>
                    <a:pt x="241" y="12"/>
                  </a:lnTo>
                  <a:lnTo>
                    <a:pt x="238" y="9"/>
                  </a:lnTo>
                  <a:lnTo>
                    <a:pt x="232" y="5"/>
                  </a:lnTo>
                  <a:lnTo>
                    <a:pt x="227" y="2"/>
                  </a:lnTo>
                  <a:lnTo>
                    <a:pt x="221" y="0"/>
                  </a:lnTo>
                  <a:lnTo>
                    <a:pt x="216" y="0"/>
                  </a:lnTo>
                  <a:lnTo>
                    <a:pt x="216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29" name="Freeform 43"/>
            <p:cNvSpPr>
              <a:spLocks/>
            </p:cNvSpPr>
            <p:nvPr/>
          </p:nvSpPr>
          <p:spPr bwMode="auto">
            <a:xfrm>
              <a:off x="1175355" y="2299445"/>
              <a:ext cx="89283" cy="33221"/>
            </a:xfrm>
            <a:custGeom>
              <a:avLst/>
              <a:gdLst/>
              <a:ahLst/>
              <a:cxnLst>
                <a:cxn ang="0">
                  <a:pos x="82" y="0"/>
                </a:cxn>
                <a:cxn ang="0">
                  <a:pos x="87" y="31"/>
                </a:cxn>
                <a:cxn ang="0">
                  <a:pos x="0" y="31"/>
                </a:cxn>
                <a:cxn ang="0">
                  <a:pos x="6" y="0"/>
                </a:cxn>
                <a:cxn ang="0">
                  <a:pos x="82" y="0"/>
                </a:cxn>
              </a:cxnLst>
              <a:rect l="0" t="0" r="r" b="b"/>
              <a:pathLst>
                <a:path w="87" h="31">
                  <a:moveTo>
                    <a:pt x="82" y="0"/>
                  </a:moveTo>
                  <a:lnTo>
                    <a:pt x="87" y="31"/>
                  </a:lnTo>
                  <a:lnTo>
                    <a:pt x="0" y="31"/>
                  </a:lnTo>
                  <a:lnTo>
                    <a:pt x="6" y="0"/>
                  </a:lnTo>
                  <a:lnTo>
                    <a:pt x="8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30" name="Freeform 44"/>
            <p:cNvSpPr>
              <a:spLocks/>
            </p:cNvSpPr>
            <p:nvPr/>
          </p:nvSpPr>
          <p:spPr bwMode="auto">
            <a:xfrm>
              <a:off x="1152514" y="2278682"/>
              <a:ext cx="132885" cy="76825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8" y="2"/>
                </a:cxn>
                <a:cxn ang="0">
                  <a:pos x="13" y="6"/>
                </a:cxn>
                <a:cxn ang="0">
                  <a:pos x="9" y="9"/>
                </a:cxn>
                <a:cxn ang="0">
                  <a:pos x="8" y="16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2" y="65"/>
                </a:cxn>
                <a:cxn ang="0">
                  <a:pos x="4" y="69"/>
                </a:cxn>
                <a:cxn ang="0">
                  <a:pos x="9" y="73"/>
                </a:cxn>
                <a:cxn ang="0">
                  <a:pos x="15" y="74"/>
                </a:cxn>
                <a:cxn ang="0">
                  <a:pos x="116" y="74"/>
                </a:cxn>
                <a:cxn ang="0">
                  <a:pos x="116" y="74"/>
                </a:cxn>
                <a:cxn ang="0">
                  <a:pos x="122" y="73"/>
                </a:cxn>
                <a:cxn ang="0">
                  <a:pos x="127" y="69"/>
                </a:cxn>
                <a:cxn ang="0">
                  <a:pos x="129" y="65"/>
                </a:cxn>
                <a:cxn ang="0">
                  <a:pos x="129" y="58"/>
                </a:cxn>
                <a:cxn ang="0">
                  <a:pos x="124" y="16"/>
                </a:cxn>
                <a:cxn ang="0">
                  <a:pos x="124" y="16"/>
                </a:cxn>
                <a:cxn ang="0">
                  <a:pos x="122" y="9"/>
                </a:cxn>
                <a:cxn ang="0">
                  <a:pos x="118" y="6"/>
                </a:cxn>
                <a:cxn ang="0">
                  <a:pos x="113" y="2"/>
                </a:cxn>
                <a:cxn ang="0">
                  <a:pos x="105" y="0"/>
                </a:cxn>
                <a:cxn ang="0">
                  <a:pos x="105" y="0"/>
                </a:cxn>
              </a:cxnLst>
              <a:rect l="0" t="0" r="r" b="b"/>
              <a:pathLst>
                <a:path w="129" h="74">
                  <a:moveTo>
                    <a:pt x="105" y="0"/>
                  </a:moveTo>
                  <a:lnTo>
                    <a:pt x="24" y="0"/>
                  </a:lnTo>
                  <a:lnTo>
                    <a:pt x="24" y="0"/>
                  </a:lnTo>
                  <a:lnTo>
                    <a:pt x="18" y="2"/>
                  </a:lnTo>
                  <a:lnTo>
                    <a:pt x="13" y="6"/>
                  </a:lnTo>
                  <a:lnTo>
                    <a:pt x="9" y="9"/>
                  </a:lnTo>
                  <a:lnTo>
                    <a:pt x="8" y="1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65"/>
                  </a:lnTo>
                  <a:lnTo>
                    <a:pt x="4" y="69"/>
                  </a:lnTo>
                  <a:lnTo>
                    <a:pt x="9" y="73"/>
                  </a:lnTo>
                  <a:lnTo>
                    <a:pt x="15" y="74"/>
                  </a:lnTo>
                  <a:lnTo>
                    <a:pt x="116" y="74"/>
                  </a:lnTo>
                  <a:lnTo>
                    <a:pt x="116" y="74"/>
                  </a:lnTo>
                  <a:lnTo>
                    <a:pt x="122" y="73"/>
                  </a:lnTo>
                  <a:lnTo>
                    <a:pt x="127" y="69"/>
                  </a:lnTo>
                  <a:lnTo>
                    <a:pt x="129" y="65"/>
                  </a:lnTo>
                  <a:lnTo>
                    <a:pt x="129" y="58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2" y="9"/>
                  </a:lnTo>
                  <a:lnTo>
                    <a:pt x="118" y="6"/>
                  </a:lnTo>
                  <a:lnTo>
                    <a:pt x="113" y="2"/>
                  </a:lnTo>
                  <a:lnTo>
                    <a:pt x="105" y="0"/>
                  </a:lnTo>
                  <a:lnTo>
                    <a:pt x="105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31" name="Freeform 45"/>
            <p:cNvSpPr>
              <a:spLocks/>
            </p:cNvSpPr>
            <p:nvPr/>
          </p:nvSpPr>
          <p:spPr bwMode="auto">
            <a:xfrm>
              <a:off x="1098530" y="2384575"/>
              <a:ext cx="240854" cy="234626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18" y="0"/>
                </a:cxn>
                <a:cxn ang="0">
                  <a:pos x="18" y="0"/>
                </a:cxn>
                <a:cxn ang="0">
                  <a:pos x="10" y="2"/>
                </a:cxn>
                <a:cxn ang="0">
                  <a:pos x="5" y="6"/>
                </a:cxn>
                <a:cxn ang="0">
                  <a:pos x="1" y="13"/>
                </a:cxn>
                <a:cxn ang="0">
                  <a:pos x="0" y="20"/>
                </a:cxn>
                <a:cxn ang="0">
                  <a:pos x="16" y="203"/>
                </a:cxn>
                <a:cxn ang="0">
                  <a:pos x="16" y="203"/>
                </a:cxn>
                <a:cxn ang="0">
                  <a:pos x="20" y="213"/>
                </a:cxn>
                <a:cxn ang="0">
                  <a:pos x="23" y="218"/>
                </a:cxn>
                <a:cxn ang="0">
                  <a:pos x="30" y="223"/>
                </a:cxn>
                <a:cxn ang="0">
                  <a:pos x="39" y="225"/>
                </a:cxn>
                <a:cxn ang="0">
                  <a:pos x="192" y="225"/>
                </a:cxn>
                <a:cxn ang="0">
                  <a:pos x="192" y="225"/>
                </a:cxn>
                <a:cxn ang="0">
                  <a:pos x="201" y="223"/>
                </a:cxn>
                <a:cxn ang="0">
                  <a:pos x="206" y="218"/>
                </a:cxn>
                <a:cxn ang="0">
                  <a:pos x="212" y="213"/>
                </a:cxn>
                <a:cxn ang="0">
                  <a:pos x="213" y="203"/>
                </a:cxn>
                <a:cxn ang="0">
                  <a:pos x="232" y="20"/>
                </a:cxn>
                <a:cxn ang="0">
                  <a:pos x="232" y="20"/>
                </a:cxn>
                <a:cxn ang="0">
                  <a:pos x="230" y="13"/>
                </a:cxn>
                <a:cxn ang="0">
                  <a:pos x="226" y="6"/>
                </a:cxn>
                <a:cxn ang="0">
                  <a:pos x="221" y="2"/>
                </a:cxn>
                <a:cxn ang="0">
                  <a:pos x="212" y="0"/>
                </a:cxn>
                <a:cxn ang="0">
                  <a:pos x="212" y="0"/>
                </a:cxn>
              </a:cxnLst>
              <a:rect l="0" t="0" r="r" b="b"/>
              <a:pathLst>
                <a:path w="232" h="225">
                  <a:moveTo>
                    <a:pt x="212" y="0"/>
                  </a:moveTo>
                  <a:lnTo>
                    <a:pt x="18" y="0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6"/>
                  </a:lnTo>
                  <a:lnTo>
                    <a:pt x="1" y="13"/>
                  </a:lnTo>
                  <a:lnTo>
                    <a:pt x="0" y="20"/>
                  </a:lnTo>
                  <a:lnTo>
                    <a:pt x="16" y="203"/>
                  </a:lnTo>
                  <a:lnTo>
                    <a:pt x="16" y="203"/>
                  </a:lnTo>
                  <a:lnTo>
                    <a:pt x="20" y="213"/>
                  </a:lnTo>
                  <a:lnTo>
                    <a:pt x="23" y="218"/>
                  </a:lnTo>
                  <a:lnTo>
                    <a:pt x="30" y="223"/>
                  </a:lnTo>
                  <a:lnTo>
                    <a:pt x="39" y="225"/>
                  </a:lnTo>
                  <a:lnTo>
                    <a:pt x="192" y="225"/>
                  </a:lnTo>
                  <a:lnTo>
                    <a:pt x="192" y="225"/>
                  </a:lnTo>
                  <a:lnTo>
                    <a:pt x="201" y="223"/>
                  </a:lnTo>
                  <a:lnTo>
                    <a:pt x="206" y="218"/>
                  </a:lnTo>
                  <a:lnTo>
                    <a:pt x="212" y="213"/>
                  </a:lnTo>
                  <a:lnTo>
                    <a:pt x="213" y="203"/>
                  </a:lnTo>
                  <a:lnTo>
                    <a:pt x="232" y="20"/>
                  </a:lnTo>
                  <a:lnTo>
                    <a:pt x="232" y="20"/>
                  </a:lnTo>
                  <a:lnTo>
                    <a:pt x="230" y="13"/>
                  </a:lnTo>
                  <a:lnTo>
                    <a:pt x="226" y="6"/>
                  </a:lnTo>
                  <a:lnTo>
                    <a:pt x="221" y="2"/>
                  </a:lnTo>
                  <a:lnTo>
                    <a:pt x="212" y="0"/>
                  </a:lnTo>
                  <a:lnTo>
                    <a:pt x="21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32" name="Freeform 46"/>
            <p:cNvSpPr>
              <a:spLocks/>
            </p:cNvSpPr>
            <p:nvPr/>
          </p:nvSpPr>
          <p:spPr bwMode="auto">
            <a:xfrm>
              <a:off x="1135904" y="2426102"/>
              <a:ext cx="39451" cy="149496"/>
            </a:xfrm>
            <a:custGeom>
              <a:avLst/>
              <a:gdLst/>
              <a:ahLst/>
              <a:cxnLst>
                <a:cxn ang="0">
                  <a:pos x="40" y="144"/>
                </a:cxn>
                <a:cxn ang="0">
                  <a:pos x="9" y="144"/>
                </a:cxn>
                <a:cxn ang="0">
                  <a:pos x="0" y="0"/>
                </a:cxn>
                <a:cxn ang="0">
                  <a:pos x="40" y="0"/>
                </a:cxn>
                <a:cxn ang="0">
                  <a:pos x="40" y="144"/>
                </a:cxn>
              </a:cxnLst>
              <a:rect l="0" t="0" r="r" b="b"/>
              <a:pathLst>
                <a:path w="40" h="144">
                  <a:moveTo>
                    <a:pt x="40" y="144"/>
                  </a:moveTo>
                  <a:lnTo>
                    <a:pt x="9" y="144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14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33" name="Rectangle 47"/>
            <p:cNvSpPr>
              <a:spLocks noChangeArrowheads="1"/>
            </p:cNvSpPr>
            <p:nvPr/>
          </p:nvSpPr>
          <p:spPr bwMode="auto">
            <a:xfrm>
              <a:off x="1198194" y="2426102"/>
              <a:ext cx="41527" cy="149496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34" name="Freeform 48"/>
            <p:cNvSpPr>
              <a:spLocks/>
            </p:cNvSpPr>
            <p:nvPr/>
          </p:nvSpPr>
          <p:spPr bwMode="auto">
            <a:xfrm>
              <a:off x="1260483" y="2426102"/>
              <a:ext cx="43604" cy="149496"/>
            </a:xfrm>
            <a:custGeom>
              <a:avLst/>
              <a:gdLst/>
              <a:ahLst/>
              <a:cxnLst>
                <a:cxn ang="0">
                  <a:pos x="31" y="144"/>
                </a:cxn>
                <a:cxn ang="0">
                  <a:pos x="0" y="144"/>
                </a:cxn>
                <a:cxn ang="0">
                  <a:pos x="0" y="0"/>
                </a:cxn>
                <a:cxn ang="0">
                  <a:pos x="42" y="0"/>
                </a:cxn>
                <a:cxn ang="0">
                  <a:pos x="31" y="144"/>
                </a:cxn>
              </a:cxnLst>
              <a:rect l="0" t="0" r="r" b="b"/>
              <a:pathLst>
                <a:path w="42" h="144">
                  <a:moveTo>
                    <a:pt x="31" y="144"/>
                  </a:moveTo>
                  <a:lnTo>
                    <a:pt x="0" y="144"/>
                  </a:lnTo>
                  <a:lnTo>
                    <a:pt x="0" y="0"/>
                  </a:lnTo>
                  <a:lnTo>
                    <a:pt x="42" y="0"/>
                  </a:lnTo>
                  <a:lnTo>
                    <a:pt x="31" y="14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grpSp>
        <p:nvGrpSpPr>
          <p:cNvPr id="35" name="Group 80"/>
          <p:cNvGrpSpPr/>
          <p:nvPr/>
        </p:nvGrpSpPr>
        <p:grpSpPr>
          <a:xfrm>
            <a:off x="6870942" y="5926803"/>
            <a:ext cx="931350" cy="666970"/>
            <a:chOff x="2566497" y="2332666"/>
            <a:chExt cx="321832" cy="230473"/>
          </a:xfrm>
          <a:solidFill>
            <a:schemeClr val="tx2"/>
          </a:solidFill>
        </p:grpSpPr>
        <p:sp>
          <p:nvSpPr>
            <p:cNvPr id="36" name="Freeform 49"/>
            <p:cNvSpPr>
              <a:spLocks/>
            </p:cNvSpPr>
            <p:nvPr/>
          </p:nvSpPr>
          <p:spPr bwMode="auto">
            <a:xfrm>
              <a:off x="2566497" y="2332666"/>
              <a:ext cx="180641" cy="230473"/>
            </a:xfrm>
            <a:custGeom>
              <a:avLst/>
              <a:gdLst/>
              <a:ahLst/>
              <a:cxnLst>
                <a:cxn ang="0">
                  <a:pos x="160" y="0"/>
                </a:cxn>
                <a:cxn ang="0">
                  <a:pos x="160" y="0"/>
                </a:cxn>
                <a:cxn ang="0">
                  <a:pos x="155" y="1"/>
                </a:cxn>
                <a:cxn ang="0">
                  <a:pos x="151" y="5"/>
                </a:cxn>
                <a:cxn ang="0">
                  <a:pos x="75" y="52"/>
                </a:cxn>
                <a:cxn ang="0">
                  <a:pos x="15" y="52"/>
                </a:cxn>
                <a:cxn ang="0">
                  <a:pos x="15" y="52"/>
                </a:cxn>
                <a:cxn ang="0">
                  <a:pos x="10" y="54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2" y="61"/>
                </a:cxn>
                <a:cxn ang="0">
                  <a:pos x="0" y="67"/>
                </a:cxn>
                <a:cxn ang="0">
                  <a:pos x="0" y="156"/>
                </a:cxn>
                <a:cxn ang="0">
                  <a:pos x="0" y="156"/>
                </a:cxn>
                <a:cxn ang="0">
                  <a:pos x="2" y="161"/>
                </a:cxn>
                <a:cxn ang="0">
                  <a:pos x="4" y="165"/>
                </a:cxn>
                <a:cxn ang="0">
                  <a:pos x="4" y="165"/>
                </a:cxn>
                <a:cxn ang="0">
                  <a:pos x="10" y="168"/>
                </a:cxn>
                <a:cxn ang="0">
                  <a:pos x="15" y="170"/>
                </a:cxn>
                <a:cxn ang="0">
                  <a:pos x="75" y="170"/>
                </a:cxn>
                <a:cxn ang="0">
                  <a:pos x="151" y="217"/>
                </a:cxn>
                <a:cxn ang="0">
                  <a:pos x="151" y="217"/>
                </a:cxn>
                <a:cxn ang="0">
                  <a:pos x="155" y="221"/>
                </a:cxn>
                <a:cxn ang="0">
                  <a:pos x="160" y="223"/>
                </a:cxn>
                <a:cxn ang="0">
                  <a:pos x="160" y="223"/>
                </a:cxn>
                <a:cxn ang="0">
                  <a:pos x="165" y="221"/>
                </a:cxn>
                <a:cxn ang="0">
                  <a:pos x="171" y="217"/>
                </a:cxn>
                <a:cxn ang="0">
                  <a:pos x="171" y="217"/>
                </a:cxn>
                <a:cxn ang="0">
                  <a:pos x="174" y="214"/>
                </a:cxn>
                <a:cxn ang="0">
                  <a:pos x="174" y="208"/>
                </a:cxn>
                <a:cxn ang="0">
                  <a:pos x="174" y="14"/>
                </a:cxn>
                <a:cxn ang="0">
                  <a:pos x="174" y="14"/>
                </a:cxn>
                <a:cxn ang="0">
                  <a:pos x="174" y="9"/>
                </a:cxn>
                <a:cxn ang="0">
                  <a:pos x="171" y="5"/>
                </a:cxn>
                <a:cxn ang="0">
                  <a:pos x="171" y="5"/>
                </a:cxn>
                <a:cxn ang="0">
                  <a:pos x="165" y="1"/>
                </a:cxn>
                <a:cxn ang="0">
                  <a:pos x="160" y="0"/>
                </a:cxn>
                <a:cxn ang="0">
                  <a:pos x="160" y="0"/>
                </a:cxn>
              </a:cxnLst>
              <a:rect l="0" t="0" r="r" b="b"/>
              <a:pathLst>
                <a:path w="174" h="223">
                  <a:moveTo>
                    <a:pt x="160" y="0"/>
                  </a:moveTo>
                  <a:lnTo>
                    <a:pt x="160" y="0"/>
                  </a:lnTo>
                  <a:lnTo>
                    <a:pt x="155" y="1"/>
                  </a:lnTo>
                  <a:lnTo>
                    <a:pt x="151" y="5"/>
                  </a:lnTo>
                  <a:lnTo>
                    <a:pt x="75" y="52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0" y="54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2" y="61"/>
                  </a:lnTo>
                  <a:lnTo>
                    <a:pt x="0" y="67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2" y="161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10" y="168"/>
                  </a:lnTo>
                  <a:lnTo>
                    <a:pt x="15" y="170"/>
                  </a:lnTo>
                  <a:lnTo>
                    <a:pt x="75" y="170"/>
                  </a:lnTo>
                  <a:lnTo>
                    <a:pt x="151" y="217"/>
                  </a:lnTo>
                  <a:lnTo>
                    <a:pt x="151" y="217"/>
                  </a:lnTo>
                  <a:lnTo>
                    <a:pt x="155" y="221"/>
                  </a:lnTo>
                  <a:lnTo>
                    <a:pt x="160" y="223"/>
                  </a:lnTo>
                  <a:lnTo>
                    <a:pt x="160" y="223"/>
                  </a:lnTo>
                  <a:lnTo>
                    <a:pt x="165" y="221"/>
                  </a:lnTo>
                  <a:lnTo>
                    <a:pt x="171" y="217"/>
                  </a:lnTo>
                  <a:lnTo>
                    <a:pt x="171" y="217"/>
                  </a:lnTo>
                  <a:lnTo>
                    <a:pt x="174" y="214"/>
                  </a:lnTo>
                  <a:lnTo>
                    <a:pt x="174" y="208"/>
                  </a:lnTo>
                  <a:lnTo>
                    <a:pt x="174" y="14"/>
                  </a:lnTo>
                  <a:lnTo>
                    <a:pt x="174" y="14"/>
                  </a:lnTo>
                  <a:lnTo>
                    <a:pt x="174" y="9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65" y="1"/>
                  </a:lnTo>
                  <a:lnTo>
                    <a:pt x="160" y="0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37" name="Freeform 50"/>
            <p:cNvSpPr>
              <a:spLocks/>
            </p:cNvSpPr>
            <p:nvPr/>
          </p:nvSpPr>
          <p:spPr bwMode="auto">
            <a:xfrm>
              <a:off x="2769977" y="2390804"/>
              <a:ext cx="58137" cy="114199"/>
            </a:xfrm>
            <a:custGeom>
              <a:avLst/>
              <a:gdLst/>
              <a:ahLst/>
              <a:cxnLst>
                <a:cxn ang="0">
                  <a:pos x="46" y="87"/>
                </a:cxn>
                <a:cxn ang="0">
                  <a:pos x="53" y="72"/>
                </a:cxn>
                <a:cxn ang="0">
                  <a:pos x="56" y="56"/>
                </a:cxn>
                <a:cxn ang="0">
                  <a:pos x="55" y="47"/>
                </a:cxn>
                <a:cxn ang="0">
                  <a:pos x="51" y="31"/>
                </a:cxn>
                <a:cxn ang="0">
                  <a:pos x="46" y="23"/>
                </a:cxn>
                <a:cxn ang="0">
                  <a:pos x="35" y="11"/>
                </a:cxn>
                <a:cxn ang="0">
                  <a:pos x="20" y="2"/>
                </a:cxn>
                <a:cxn ang="0">
                  <a:pos x="15" y="0"/>
                </a:cxn>
                <a:cxn ang="0">
                  <a:pos x="9" y="2"/>
                </a:cxn>
                <a:cxn ang="0">
                  <a:pos x="4" y="5"/>
                </a:cxn>
                <a:cxn ang="0">
                  <a:pos x="0" y="14"/>
                </a:cxn>
                <a:cxn ang="0">
                  <a:pos x="0" y="20"/>
                </a:cxn>
                <a:cxn ang="0">
                  <a:pos x="2" y="23"/>
                </a:cxn>
                <a:cxn ang="0">
                  <a:pos x="9" y="29"/>
                </a:cxn>
                <a:cxn ang="0">
                  <a:pos x="17" y="34"/>
                </a:cxn>
                <a:cxn ang="0">
                  <a:pos x="24" y="42"/>
                </a:cxn>
                <a:cxn ang="0">
                  <a:pos x="26" y="49"/>
                </a:cxn>
                <a:cxn ang="0">
                  <a:pos x="27" y="56"/>
                </a:cxn>
                <a:cxn ang="0">
                  <a:pos x="24" y="69"/>
                </a:cxn>
                <a:cxn ang="0">
                  <a:pos x="20" y="72"/>
                </a:cxn>
                <a:cxn ang="0">
                  <a:pos x="17" y="76"/>
                </a:cxn>
                <a:cxn ang="0">
                  <a:pos x="9" y="81"/>
                </a:cxn>
                <a:cxn ang="0">
                  <a:pos x="2" y="87"/>
                </a:cxn>
                <a:cxn ang="0">
                  <a:pos x="0" y="96"/>
                </a:cxn>
                <a:cxn ang="0">
                  <a:pos x="2" y="101"/>
                </a:cxn>
                <a:cxn ang="0">
                  <a:pos x="4" y="105"/>
                </a:cxn>
                <a:cxn ang="0">
                  <a:pos x="15" y="110"/>
                </a:cxn>
                <a:cxn ang="0">
                  <a:pos x="20" y="109"/>
                </a:cxn>
                <a:cxn ang="0">
                  <a:pos x="27" y="105"/>
                </a:cxn>
                <a:cxn ang="0">
                  <a:pos x="40" y="94"/>
                </a:cxn>
                <a:cxn ang="0">
                  <a:pos x="46" y="87"/>
                </a:cxn>
              </a:cxnLst>
              <a:rect l="0" t="0" r="r" b="b"/>
              <a:pathLst>
                <a:path w="56" h="110">
                  <a:moveTo>
                    <a:pt x="46" y="87"/>
                  </a:moveTo>
                  <a:lnTo>
                    <a:pt x="46" y="87"/>
                  </a:lnTo>
                  <a:lnTo>
                    <a:pt x="51" y="80"/>
                  </a:lnTo>
                  <a:lnTo>
                    <a:pt x="53" y="72"/>
                  </a:lnTo>
                  <a:lnTo>
                    <a:pt x="55" y="63"/>
                  </a:lnTo>
                  <a:lnTo>
                    <a:pt x="56" y="56"/>
                  </a:lnTo>
                  <a:lnTo>
                    <a:pt x="56" y="56"/>
                  </a:lnTo>
                  <a:lnTo>
                    <a:pt x="55" y="47"/>
                  </a:lnTo>
                  <a:lnTo>
                    <a:pt x="53" y="38"/>
                  </a:lnTo>
                  <a:lnTo>
                    <a:pt x="51" y="31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0" y="16"/>
                  </a:lnTo>
                  <a:lnTo>
                    <a:pt x="35" y="11"/>
                  </a:lnTo>
                  <a:lnTo>
                    <a:pt x="27" y="5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9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9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9" y="29"/>
                  </a:lnTo>
                  <a:lnTo>
                    <a:pt x="9" y="29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20" y="38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26" y="49"/>
                  </a:lnTo>
                  <a:lnTo>
                    <a:pt x="27" y="56"/>
                  </a:lnTo>
                  <a:lnTo>
                    <a:pt x="27" y="56"/>
                  </a:lnTo>
                  <a:lnTo>
                    <a:pt x="26" y="62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0" y="72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9" y="81"/>
                  </a:lnTo>
                  <a:lnTo>
                    <a:pt x="9" y="81"/>
                  </a:lnTo>
                  <a:lnTo>
                    <a:pt x="2" y="87"/>
                  </a:lnTo>
                  <a:lnTo>
                    <a:pt x="2" y="87"/>
                  </a:lnTo>
                  <a:lnTo>
                    <a:pt x="0" y="9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2" y="101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9" y="109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20" y="109"/>
                  </a:lnTo>
                  <a:lnTo>
                    <a:pt x="20" y="109"/>
                  </a:lnTo>
                  <a:lnTo>
                    <a:pt x="27" y="105"/>
                  </a:lnTo>
                  <a:lnTo>
                    <a:pt x="35" y="100"/>
                  </a:lnTo>
                  <a:lnTo>
                    <a:pt x="40" y="94"/>
                  </a:lnTo>
                  <a:lnTo>
                    <a:pt x="46" y="87"/>
                  </a:lnTo>
                  <a:lnTo>
                    <a:pt x="46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38" name="Freeform 51"/>
            <p:cNvSpPr>
              <a:spLocks/>
            </p:cNvSpPr>
            <p:nvPr/>
          </p:nvSpPr>
          <p:spPr bwMode="auto">
            <a:xfrm>
              <a:off x="2794893" y="2336819"/>
              <a:ext cx="93436" cy="224244"/>
            </a:xfrm>
            <a:custGeom>
              <a:avLst/>
              <a:gdLst/>
              <a:ahLst/>
              <a:cxnLst>
                <a:cxn ang="0">
                  <a:pos x="20" y="2"/>
                </a:cxn>
                <a:cxn ang="0">
                  <a:pos x="14" y="0"/>
                </a:cxn>
                <a:cxn ang="0">
                  <a:pos x="3" y="4"/>
                </a:cxn>
                <a:cxn ang="0">
                  <a:pos x="0" y="9"/>
                </a:cxn>
                <a:cxn ang="0">
                  <a:pos x="0" y="15"/>
                </a:cxn>
                <a:cxn ang="0">
                  <a:pos x="2" y="22"/>
                </a:cxn>
                <a:cxn ang="0">
                  <a:pos x="7" y="27"/>
                </a:cxn>
                <a:cxn ang="0">
                  <a:pos x="25" y="38"/>
                </a:cxn>
                <a:cxn ang="0">
                  <a:pos x="32" y="44"/>
                </a:cxn>
                <a:cxn ang="0">
                  <a:pos x="47" y="60"/>
                </a:cxn>
                <a:cxn ang="0">
                  <a:pos x="51" y="69"/>
                </a:cxn>
                <a:cxn ang="0">
                  <a:pos x="58" y="87"/>
                </a:cxn>
                <a:cxn ang="0">
                  <a:pos x="61" y="109"/>
                </a:cxn>
                <a:cxn ang="0">
                  <a:pos x="60" y="118"/>
                </a:cxn>
                <a:cxn ang="0">
                  <a:pos x="56" y="138"/>
                </a:cxn>
                <a:cxn ang="0">
                  <a:pos x="51" y="147"/>
                </a:cxn>
                <a:cxn ang="0">
                  <a:pos x="40" y="165"/>
                </a:cxn>
                <a:cxn ang="0">
                  <a:pos x="25" y="178"/>
                </a:cxn>
                <a:cxn ang="0">
                  <a:pos x="7" y="189"/>
                </a:cxn>
                <a:cxn ang="0">
                  <a:pos x="3" y="191"/>
                </a:cxn>
                <a:cxn ang="0">
                  <a:pos x="0" y="198"/>
                </a:cxn>
                <a:cxn ang="0">
                  <a:pos x="0" y="202"/>
                </a:cxn>
                <a:cxn ang="0">
                  <a:pos x="3" y="212"/>
                </a:cxn>
                <a:cxn ang="0">
                  <a:pos x="9" y="216"/>
                </a:cxn>
                <a:cxn ang="0">
                  <a:pos x="14" y="216"/>
                </a:cxn>
                <a:cxn ang="0">
                  <a:pos x="20" y="214"/>
                </a:cxn>
                <a:cxn ang="0">
                  <a:pos x="49" y="198"/>
                </a:cxn>
                <a:cxn ang="0">
                  <a:pos x="71" y="173"/>
                </a:cxn>
                <a:cxn ang="0">
                  <a:pos x="80" y="158"/>
                </a:cxn>
                <a:cxn ang="0">
                  <a:pos x="89" y="125"/>
                </a:cxn>
                <a:cxn ang="0">
                  <a:pos x="90" y="109"/>
                </a:cxn>
                <a:cxn ang="0">
                  <a:pos x="85" y="75"/>
                </a:cxn>
                <a:cxn ang="0">
                  <a:pos x="71" y="44"/>
                </a:cxn>
                <a:cxn ang="0">
                  <a:pos x="60" y="31"/>
                </a:cxn>
                <a:cxn ang="0">
                  <a:pos x="34" y="9"/>
                </a:cxn>
                <a:cxn ang="0">
                  <a:pos x="20" y="2"/>
                </a:cxn>
              </a:cxnLst>
              <a:rect l="0" t="0" r="r" b="b"/>
              <a:pathLst>
                <a:path w="90" h="216">
                  <a:moveTo>
                    <a:pt x="20" y="2"/>
                  </a:moveTo>
                  <a:lnTo>
                    <a:pt x="20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7" y="2"/>
                  </a:lnTo>
                  <a:lnTo>
                    <a:pt x="3" y="4"/>
                  </a:lnTo>
                  <a:lnTo>
                    <a:pt x="3" y="4"/>
                  </a:lnTo>
                  <a:lnTo>
                    <a:pt x="0" y="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3" y="26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32" y="44"/>
                  </a:lnTo>
                  <a:lnTo>
                    <a:pt x="40" y="51"/>
                  </a:lnTo>
                  <a:lnTo>
                    <a:pt x="47" y="60"/>
                  </a:lnTo>
                  <a:lnTo>
                    <a:pt x="51" y="69"/>
                  </a:lnTo>
                  <a:lnTo>
                    <a:pt x="51" y="69"/>
                  </a:lnTo>
                  <a:lnTo>
                    <a:pt x="56" y="78"/>
                  </a:lnTo>
                  <a:lnTo>
                    <a:pt x="58" y="87"/>
                  </a:lnTo>
                  <a:lnTo>
                    <a:pt x="60" y="98"/>
                  </a:lnTo>
                  <a:lnTo>
                    <a:pt x="61" y="109"/>
                  </a:lnTo>
                  <a:lnTo>
                    <a:pt x="61" y="109"/>
                  </a:lnTo>
                  <a:lnTo>
                    <a:pt x="60" y="118"/>
                  </a:lnTo>
                  <a:lnTo>
                    <a:pt x="58" y="129"/>
                  </a:lnTo>
                  <a:lnTo>
                    <a:pt x="56" y="138"/>
                  </a:lnTo>
                  <a:lnTo>
                    <a:pt x="51" y="147"/>
                  </a:lnTo>
                  <a:lnTo>
                    <a:pt x="51" y="147"/>
                  </a:lnTo>
                  <a:lnTo>
                    <a:pt x="47" y="156"/>
                  </a:lnTo>
                  <a:lnTo>
                    <a:pt x="40" y="165"/>
                  </a:lnTo>
                  <a:lnTo>
                    <a:pt x="32" y="173"/>
                  </a:lnTo>
                  <a:lnTo>
                    <a:pt x="25" y="178"/>
                  </a:lnTo>
                  <a:lnTo>
                    <a:pt x="25" y="178"/>
                  </a:lnTo>
                  <a:lnTo>
                    <a:pt x="7" y="189"/>
                  </a:lnTo>
                  <a:lnTo>
                    <a:pt x="7" y="189"/>
                  </a:lnTo>
                  <a:lnTo>
                    <a:pt x="3" y="191"/>
                  </a:lnTo>
                  <a:lnTo>
                    <a:pt x="2" y="194"/>
                  </a:lnTo>
                  <a:lnTo>
                    <a:pt x="0" y="198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7"/>
                  </a:lnTo>
                  <a:lnTo>
                    <a:pt x="3" y="212"/>
                  </a:lnTo>
                  <a:lnTo>
                    <a:pt x="3" y="212"/>
                  </a:lnTo>
                  <a:lnTo>
                    <a:pt x="9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20" y="214"/>
                  </a:lnTo>
                  <a:lnTo>
                    <a:pt x="20" y="214"/>
                  </a:lnTo>
                  <a:lnTo>
                    <a:pt x="34" y="207"/>
                  </a:lnTo>
                  <a:lnTo>
                    <a:pt x="49" y="198"/>
                  </a:lnTo>
                  <a:lnTo>
                    <a:pt x="60" y="185"/>
                  </a:lnTo>
                  <a:lnTo>
                    <a:pt x="71" y="173"/>
                  </a:lnTo>
                  <a:lnTo>
                    <a:pt x="71" y="173"/>
                  </a:lnTo>
                  <a:lnTo>
                    <a:pt x="80" y="158"/>
                  </a:lnTo>
                  <a:lnTo>
                    <a:pt x="85" y="142"/>
                  </a:lnTo>
                  <a:lnTo>
                    <a:pt x="89" y="125"/>
                  </a:lnTo>
                  <a:lnTo>
                    <a:pt x="90" y="109"/>
                  </a:lnTo>
                  <a:lnTo>
                    <a:pt x="90" y="109"/>
                  </a:lnTo>
                  <a:lnTo>
                    <a:pt x="89" y="91"/>
                  </a:lnTo>
                  <a:lnTo>
                    <a:pt x="85" y="75"/>
                  </a:lnTo>
                  <a:lnTo>
                    <a:pt x="80" y="58"/>
                  </a:lnTo>
                  <a:lnTo>
                    <a:pt x="71" y="44"/>
                  </a:lnTo>
                  <a:lnTo>
                    <a:pt x="71" y="44"/>
                  </a:lnTo>
                  <a:lnTo>
                    <a:pt x="60" y="31"/>
                  </a:lnTo>
                  <a:lnTo>
                    <a:pt x="49" y="18"/>
                  </a:lnTo>
                  <a:lnTo>
                    <a:pt x="34" y="9"/>
                  </a:lnTo>
                  <a:lnTo>
                    <a:pt x="20" y="2"/>
                  </a:lnTo>
                  <a:lnTo>
                    <a:pt x="20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sp>
        <p:nvSpPr>
          <p:cNvPr id="39" name="Freeform 52"/>
          <p:cNvSpPr>
            <a:spLocks noEditPoints="1"/>
          </p:cNvSpPr>
          <p:nvPr/>
        </p:nvSpPr>
        <p:spPr bwMode="auto">
          <a:xfrm>
            <a:off x="11889829" y="5710490"/>
            <a:ext cx="805168" cy="1099600"/>
          </a:xfrm>
          <a:custGeom>
            <a:avLst/>
            <a:gdLst/>
            <a:ahLst/>
            <a:cxnLst>
              <a:cxn ang="0">
                <a:pos x="22" y="0"/>
              </a:cxn>
              <a:cxn ang="0">
                <a:pos x="2" y="13"/>
              </a:cxn>
              <a:cxn ang="0">
                <a:pos x="0" y="343"/>
              </a:cxn>
              <a:cxn ang="0">
                <a:pos x="13" y="363"/>
              </a:cxn>
              <a:cxn ang="0">
                <a:pos x="247" y="364"/>
              </a:cxn>
              <a:cxn ang="0">
                <a:pos x="269" y="352"/>
              </a:cxn>
              <a:cxn ang="0">
                <a:pos x="205" y="0"/>
              </a:cxn>
              <a:cxn ang="0">
                <a:pos x="211" y="63"/>
              </a:cxn>
              <a:cxn ang="0">
                <a:pos x="251" y="343"/>
              </a:cxn>
              <a:cxn ang="0">
                <a:pos x="22" y="346"/>
              </a:cxn>
              <a:cxn ang="0">
                <a:pos x="19" y="343"/>
              </a:cxn>
              <a:cxn ang="0">
                <a:pos x="20" y="20"/>
              </a:cxn>
              <a:cxn ang="0">
                <a:pos x="193" y="72"/>
              </a:cxn>
              <a:cxn ang="0">
                <a:pos x="194" y="80"/>
              </a:cxn>
              <a:cxn ang="0">
                <a:pos x="251" y="82"/>
              </a:cxn>
              <a:cxn ang="0">
                <a:pos x="211" y="100"/>
              </a:cxn>
              <a:cxn ang="0">
                <a:pos x="216" y="101"/>
              </a:cxn>
              <a:cxn ang="0">
                <a:pos x="218" y="107"/>
              </a:cxn>
              <a:cxn ang="0">
                <a:pos x="214" y="112"/>
              </a:cxn>
              <a:cxn ang="0">
                <a:pos x="51" y="114"/>
              </a:cxn>
              <a:cxn ang="0">
                <a:pos x="46" y="109"/>
              </a:cxn>
              <a:cxn ang="0">
                <a:pos x="46" y="103"/>
              </a:cxn>
              <a:cxn ang="0">
                <a:pos x="51" y="100"/>
              </a:cxn>
              <a:cxn ang="0">
                <a:pos x="218" y="154"/>
              </a:cxn>
              <a:cxn ang="0">
                <a:pos x="214" y="161"/>
              </a:cxn>
              <a:cxn ang="0">
                <a:pos x="51" y="161"/>
              </a:cxn>
              <a:cxn ang="0">
                <a:pos x="46" y="156"/>
              </a:cxn>
              <a:cxn ang="0">
                <a:pos x="46" y="150"/>
              </a:cxn>
              <a:cxn ang="0">
                <a:pos x="51" y="147"/>
              </a:cxn>
              <a:cxn ang="0">
                <a:pos x="214" y="147"/>
              </a:cxn>
              <a:cxn ang="0">
                <a:pos x="218" y="154"/>
              </a:cxn>
              <a:cxn ang="0">
                <a:pos x="218" y="199"/>
              </a:cxn>
              <a:cxn ang="0">
                <a:pos x="214" y="207"/>
              </a:cxn>
              <a:cxn ang="0">
                <a:pos x="51" y="207"/>
              </a:cxn>
              <a:cxn ang="0">
                <a:pos x="46" y="203"/>
              </a:cxn>
              <a:cxn ang="0">
                <a:pos x="46" y="198"/>
              </a:cxn>
              <a:cxn ang="0">
                <a:pos x="51" y="192"/>
              </a:cxn>
              <a:cxn ang="0">
                <a:pos x="214" y="194"/>
              </a:cxn>
              <a:cxn ang="0">
                <a:pos x="218" y="199"/>
              </a:cxn>
              <a:cxn ang="0">
                <a:pos x="218" y="247"/>
              </a:cxn>
              <a:cxn ang="0">
                <a:pos x="214" y="252"/>
              </a:cxn>
              <a:cxn ang="0">
                <a:pos x="51" y="254"/>
              </a:cxn>
              <a:cxn ang="0">
                <a:pos x="46" y="248"/>
              </a:cxn>
              <a:cxn ang="0">
                <a:pos x="46" y="243"/>
              </a:cxn>
              <a:cxn ang="0">
                <a:pos x="51" y="239"/>
              </a:cxn>
              <a:cxn ang="0">
                <a:pos x="214" y="239"/>
              </a:cxn>
              <a:cxn ang="0">
                <a:pos x="218" y="247"/>
              </a:cxn>
            </a:cxnLst>
            <a:rect l="0" t="0" r="r" b="b"/>
            <a:pathLst>
              <a:path w="269" h="364">
                <a:moveTo>
                  <a:pt x="205" y="0"/>
                </a:moveTo>
                <a:lnTo>
                  <a:pt x="22" y="0"/>
                </a:lnTo>
                <a:lnTo>
                  <a:pt x="22" y="0"/>
                </a:lnTo>
                <a:lnTo>
                  <a:pt x="13" y="2"/>
                </a:lnTo>
                <a:lnTo>
                  <a:pt x="6" y="5"/>
                </a:lnTo>
                <a:lnTo>
                  <a:pt x="2" y="13"/>
                </a:lnTo>
                <a:lnTo>
                  <a:pt x="0" y="22"/>
                </a:lnTo>
                <a:lnTo>
                  <a:pt x="0" y="343"/>
                </a:lnTo>
                <a:lnTo>
                  <a:pt x="0" y="343"/>
                </a:lnTo>
                <a:lnTo>
                  <a:pt x="2" y="352"/>
                </a:lnTo>
                <a:lnTo>
                  <a:pt x="6" y="359"/>
                </a:lnTo>
                <a:lnTo>
                  <a:pt x="13" y="363"/>
                </a:lnTo>
                <a:lnTo>
                  <a:pt x="22" y="364"/>
                </a:lnTo>
                <a:lnTo>
                  <a:pt x="247" y="364"/>
                </a:lnTo>
                <a:lnTo>
                  <a:pt x="247" y="364"/>
                </a:lnTo>
                <a:lnTo>
                  <a:pt x="256" y="363"/>
                </a:lnTo>
                <a:lnTo>
                  <a:pt x="263" y="359"/>
                </a:lnTo>
                <a:lnTo>
                  <a:pt x="269" y="352"/>
                </a:lnTo>
                <a:lnTo>
                  <a:pt x="269" y="343"/>
                </a:lnTo>
                <a:lnTo>
                  <a:pt x="269" y="69"/>
                </a:lnTo>
                <a:lnTo>
                  <a:pt x="205" y="0"/>
                </a:lnTo>
                <a:close/>
                <a:moveTo>
                  <a:pt x="211" y="33"/>
                </a:moveTo>
                <a:lnTo>
                  <a:pt x="240" y="63"/>
                </a:lnTo>
                <a:lnTo>
                  <a:pt x="211" y="63"/>
                </a:lnTo>
                <a:lnTo>
                  <a:pt x="211" y="33"/>
                </a:lnTo>
                <a:close/>
                <a:moveTo>
                  <a:pt x="251" y="343"/>
                </a:moveTo>
                <a:lnTo>
                  <a:pt x="251" y="343"/>
                </a:lnTo>
                <a:lnTo>
                  <a:pt x="251" y="344"/>
                </a:lnTo>
                <a:lnTo>
                  <a:pt x="247" y="346"/>
                </a:lnTo>
                <a:lnTo>
                  <a:pt x="22" y="346"/>
                </a:lnTo>
                <a:lnTo>
                  <a:pt x="22" y="346"/>
                </a:lnTo>
                <a:lnTo>
                  <a:pt x="20" y="344"/>
                </a:lnTo>
                <a:lnTo>
                  <a:pt x="19" y="343"/>
                </a:lnTo>
                <a:lnTo>
                  <a:pt x="19" y="22"/>
                </a:lnTo>
                <a:lnTo>
                  <a:pt x="19" y="22"/>
                </a:lnTo>
                <a:lnTo>
                  <a:pt x="20" y="20"/>
                </a:lnTo>
                <a:lnTo>
                  <a:pt x="22" y="18"/>
                </a:lnTo>
                <a:lnTo>
                  <a:pt x="193" y="18"/>
                </a:lnTo>
                <a:lnTo>
                  <a:pt x="193" y="72"/>
                </a:lnTo>
                <a:lnTo>
                  <a:pt x="193" y="72"/>
                </a:lnTo>
                <a:lnTo>
                  <a:pt x="193" y="76"/>
                </a:lnTo>
                <a:lnTo>
                  <a:pt x="194" y="80"/>
                </a:lnTo>
                <a:lnTo>
                  <a:pt x="198" y="82"/>
                </a:lnTo>
                <a:lnTo>
                  <a:pt x="202" y="82"/>
                </a:lnTo>
                <a:lnTo>
                  <a:pt x="251" y="82"/>
                </a:lnTo>
                <a:lnTo>
                  <a:pt x="251" y="343"/>
                </a:lnTo>
                <a:close/>
                <a:moveTo>
                  <a:pt x="51" y="100"/>
                </a:moveTo>
                <a:lnTo>
                  <a:pt x="211" y="100"/>
                </a:lnTo>
                <a:lnTo>
                  <a:pt x="211" y="100"/>
                </a:lnTo>
                <a:lnTo>
                  <a:pt x="214" y="100"/>
                </a:lnTo>
                <a:lnTo>
                  <a:pt x="216" y="101"/>
                </a:lnTo>
                <a:lnTo>
                  <a:pt x="218" y="103"/>
                </a:lnTo>
                <a:lnTo>
                  <a:pt x="218" y="107"/>
                </a:lnTo>
                <a:lnTo>
                  <a:pt x="218" y="107"/>
                </a:lnTo>
                <a:lnTo>
                  <a:pt x="218" y="109"/>
                </a:lnTo>
                <a:lnTo>
                  <a:pt x="216" y="112"/>
                </a:lnTo>
                <a:lnTo>
                  <a:pt x="214" y="112"/>
                </a:lnTo>
                <a:lnTo>
                  <a:pt x="211" y="114"/>
                </a:lnTo>
                <a:lnTo>
                  <a:pt x="51" y="114"/>
                </a:lnTo>
                <a:lnTo>
                  <a:pt x="51" y="114"/>
                </a:lnTo>
                <a:lnTo>
                  <a:pt x="49" y="112"/>
                </a:lnTo>
                <a:lnTo>
                  <a:pt x="48" y="112"/>
                </a:lnTo>
                <a:lnTo>
                  <a:pt x="46" y="109"/>
                </a:lnTo>
                <a:lnTo>
                  <a:pt x="44" y="107"/>
                </a:lnTo>
                <a:lnTo>
                  <a:pt x="44" y="107"/>
                </a:lnTo>
                <a:lnTo>
                  <a:pt x="46" y="103"/>
                </a:lnTo>
                <a:lnTo>
                  <a:pt x="48" y="101"/>
                </a:lnTo>
                <a:lnTo>
                  <a:pt x="49" y="100"/>
                </a:lnTo>
                <a:lnTo>
                  <a:pt x="51" y="100"/>
                </a:lnTo>
                <a:lnTo>
                  <a:pt x="51" y="100"/>
                </a:lnTo>
                <a:close/>
                <a:moveTo>
                  <a:pt x="218" y="154"/>
                </a:moveTo>
                <a:lnTo>
                  <a:pt x="218" y="154"/>
                </a:lnTo>
                <a:lnTo>
                  <a:pt x="218" y="156"/>
                </a:lnTo>
                <a:lnTo>
                  <a:pt x="216" y="160"/>
                </a:lnTo>
                <a:lnTo>
                  <a:pt x="214" y="161"/>
                </a:lnTo>
                <a:lnTo>
                  <a:pt x="211" y="161"/>
                </a:lnTo>
                <a:lnTo>
                  <a:pt x="51" y="161"/>
                </a:lnTo>
                <a:lnTo>
                  <a:pt x="51" y="161"/>
                </a:lnTo>
                <a:lnTo>
                  <a:pt x="49" y="161"/>
                </a:lnTo>
                <a:lnTo>
                  <a:pt x="48" y="160"/>
                </a:lnTo>
                <a:lnTo>
                  <a:pt x="46" y="156"/>
                </a:lnTo>
                <a:lnTo>
                  <a:pt x="44" y="154"/>
                </a:lnTo>
                <a:lnTo>
                  <a:pt x="44" y="154"/>
                </a:lnTo>
                <a:lnTo>
                  <a:pt x="46" y="150"/>
                </a:lnTo>
                <a:lnTo>
                  <a:pt x="48" y="149"/>
                </a:lnTo>
                <a:lnTo>
                  <a:pt x="49" y="147"/>
                </a:lnTo>
                <a:lnTo>
                  <a:pt x="51" y="147"/>
                </a:lnTo>
                <a:lnTo>
                  <a:pt x="211" y="147"/>
                </a:lnTo>
                <a:lnTo>
                  <a:pt x="211" y="147"/>
                </a:lnTo>
                <a:lnTo>
                  <a:pt x="214" y="147"/>
                </a:lnTo>
                <a:lnTo>
                  <a:pt x="216" y="149"/>
                </a:lnTo>
                <a:lnTo>
                  <a:pt x="218" y="150"/>
                </a:lnTo>
                <a:lnTo>
                  <a:pt x="218" y="154"/>
                </a:lnTo>
                <a:lnTo>
                  <a:pt x="218" y="154"/>
                </a:lnTo>
                <a:close/>
                <a:moveTo>
                  <a:pt x="218" y="199"/>
                </a:moveTo>
                <a:lnTo>
                  <a:pt x="218" y="199"/>
                </a:lnTo>
                <a:lnTo>
                  <a:pt x="218" y="203"/>
                </a:lnTo>
                <a:lnTo>
                  <a:pt x="216" y="205"/>
                </a:lnTo>
                <a:lnTo>
                  <a:pt x="214" y="207"/>
                </a:lnTo>
                <a:lnTo>
                  <a:pt x="211" y="207"/>
                </a:lnTo>
                <a:lnTo>
                  <a:pt x="51" y="207"/>
                </a:lnTo>
                <a:lnTo>
                  <a:pt x="51" y="207"/>
                </a:lnTo>
                <a:lnTo>
                  <a:pt x="49" y="207"/>
                </a:lnTo>
                <a:lnTo>
                  <a:pt x="48" y="205"/>
                </a:lnTo>
                <a:lnTo>
                  <a:pt x="46" y="203"/>
                </a:lnTo>
                <a:lnTo>
                  <a:pt x="44" y="199"/>
                </a:lnTo>
                <a:lnTo>
                  <a:pt x="44" y="199"/>
                </a:lnTo>
                <a:lnTo>
                  <a:pt x="46" y="198"/>
                </a:lnTo>
                <a:lnTo>
                  <a:pt x="48" y="194"/>
                </a:lnTo>
                <a:lnTo>
                  <a:pt x="49" y="194"/>
                </a:lnTo>
                <a:lnTo>
                  <a:pt x="51" y="192"/>
                </a:lnTo>
                <a:lnTo>
                  <a:pt x="211" y="192"/>
                </a:lnTo>
                <a:lnTo>
                  <a:pt x="211" y="192"/>
                </a:lnTo>
                <a:lnTo>
                  <a:pt x="214" y="194"/>
                </a:lnTo>
                <a:lnTo>
                  <a:pt x="216" y="194"/>
                </a:lnTo>
                <a:lnTo>
                  <a:pt x="218" y="198"/>
                </a:lnTo>
                <a:lnTo>
                  <a:pt x="218" y="199"/>
                </a:lnTo>
                <a:lnTo>
                  <a:pt x="218" y="199"/>
                </a:lnTo>
                <a:close/>
                <a:moveTo>
                  <a:pt x="218" y="247"/>
                </a:moveTo>
                <a:lnTo>
                  <a:pt x="218" y="247"/>
                </a:lnTo>
                <a:lnTo>
                  <a:pt x="218" y="248"/>
                </a:lnTo>
                <a:lnTo>
                  <a:pt x="216" y="252"/>
                </a:lnTo>
                <a:lnTo>
                  <a:pt x="214" y="252"/>
                </a:lnTo>
                <a:lnTo>
                  <a:pt x="211" y="254"/>
                </a:lnTo>
                <a:lnTo>
                  <a:pt x="51" y="254"/>
                </a:lnTo>
                <a:lnTo>
                  <a:pt x="51" y="254"/>
                </a:lnTo>
                <a:lnTo>
                  <a:pt x="49" y="252"/>
                </a:lnTo>
                <a:lnTo>
                  <a:pt x="48" y="252"/>
                </a:lnTo>
                <a:lnTo>
                  <a:pt x="46" y="248"/>
                </a:lnTo>
                <a:lnTo>
                  <a:pt x="44" y="247"/>
                </a:lnTo>
                <a:lnTo>
                  <a:pt x="44" y="247"/>
                </a:lnTo>
                <a:lnTo>
                  <a:pt x="46" y="243"/>
                </a:lnTo>
                <a:lnTo>
                  <a:pt x="48" y="241"/>
                </a:lnTo>
                <a:lnTo>
                  <a:pt x="49" y="239"/>
                </a:lnTo>
                <a:lnTo>
                  <a:pt x="51" y="239"/>
                </a:lnTo>
                <a:lnTo>
                  <a:pt x="211" y="239"/>
                </a:lnTo>
                <a:lnTo>
                  <a:pt x="211" y="239"/>
                </a:lnTo>
                <a:lnTo>
                  <a:pt x="214" y="239"/>
                </a:lnTo>
                <a:lnTo>
                  <a:pt x="216" y="241"/>
                </a:lnTo>
                <a:lnTo>
                  <a:pt x="218" y="243"/>
                </a:lnTo>
                <a:lnTo>
                  <a:pt x="218" y="247"/>
                </a:lnTo>
                <a:lnTo>
                  <a:pt x="218" y="247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40" name="Freeform 53"/>
          <p:cNvSpPr>
            <a:spLocks noEditPoints="1"/>
          </p:cNvSpPr>
          <p:nvPr/>
        </p:nvSpPr>
        <p:spPr bwMode="auto">
          <a:xfrm>
            <a:off x="9343741" y="5800625"/>
            <a:ext cx="835216" cy="919334"/>
          </a:xfrm>
          <a:custGeom>
            <a:avLst/>
            <a:gdLst/>
            <a:ahLst/>
            <a:cxnLst>
              <a:cxn ang="0">
                <a:pos x="61" y="230"/>
              </a:cxn>
              <a:cxn ang="0">
                <a:pos x="39" y="201"/>
              </a:cxn>
              <a:cxn ang="0">
                <a:pos x="29" y="167"/>
              </a:cxn>
              <a:cxn ang="0">
                <a:pos x="30" y="134"/>
              </a:cxn>
              <a:cxn ang="0">
                <a:pos x="52" y="85"/>
              </a:cxn>
              <a:cxn ang="0">
                <a:pos x="94" y="53"/>
              </a:cxn>
              <a:cxn ang="0">
                <a:pos x="110" y="18"/>
              </a:cxn>
              <a:cxn ang="0">
                <a:pos x="49" y="49"/>
              </a:cxn>
              <a:cxn ang="0">
                <a:pos x="9" y="105"/>
              </a:cxn>
              <a:cxn ang="0">
                <a:pos x="0" y="152"/>
              </a:cxn>
              <a:cxn ang="0">
                <a:pos x="3" y="183"/>
              </a:cxn>
              <a:cxn ang="0">
                <a:pos x="20" y="223"/>
              </a:cxn>
              <a:cxn ang="0">
                <a:pos x="47" y="257"/>
              </a:cxn>
              <a:cxn ang="0">
                <a:pos x="61" y="265"/>
              </a:cxn>
              <a:cxn ang="0">
                <a:pos x="74" y="256"/>
              </a:cxn>
              <a:cxn ang="0">
                <a:pos x="68" y="239"/>
              </a:cxn>
              <a:cxn ang="0">
                <a:pos x="228" y="49"/>
              </a:cxn>
              <a:cxn ang="0">
                <a:pos x="212" y="45"/>
              </a:cxn>
              <a:cxn ang="0">
                <a:pos x="203" y="58"/>
              </a:cxn>
              <a:cxn ang="0">
                <a:pos x="208" y="67"/>
              </a:cxn>
              <a:cxn ang="0">
                <a:pos x="232" y="94"/>
              </a:cxn>
              <a:cxn ang="0">
                <a:pos x="246" y="127"/>
              </a:cxn>
              <a:cxn ang="0">
                <a:pos x="250" y="152"/>
              </a:cxn>
              <a:cxn ang="0">
                <a:pos x="235" y="207"/>
              </a:cxn>
              <a:cxn ang="0">
                <a:pos x="199" y="245"/>
              </a:cxn>
              <a:cxn ang="0">
                <a:pos x="166" y="288"/>
              </a:cxn>
              <a:cxn ang="0">
                <a:pos x="210" y="272"/>
              </a:cxn>
              <a:cxn ang="0">
                <a:pos x="259" y="221"/>
              </a:cxn>
              <a:cxn ang="0">
                <a:pos x="277" y="165"/>
              </a:cxn>
              <a:cxn ang="0">
                <a:pos x="275" y="138"/>
              </a:cxn>
              <a:cxn ang="0">
                <a:pos x="264" y="94"/>
              </a:cxn>
              <a:cxn ang="0">
                <a:pos x="239" y="58"/>
              </a:cxn>
              <a:cxn ang="0">
                <a:pos x="123" y="71"/>
              </a:cxn>
              <a:cxn ang="0">
                <a:pos x="172" y="40"/>
              </a:cxn>
              <a:cxn ang="0">
                <a:pos x="168" y="29"/>
              </a:cxn>
              <a:cxn ang="0">
                <a:pos x="117" y="0"/>
              </a:cxn>
              <a:cxn ang="0">
                <a:pos x="110" y="9"/>
              </a:cxn>
              <a:cxn ang="0">
                <a:pos x="112" y="69"/>
              </a:cxn>
              <a:cxn ang="0">
                <a:pos x="123" y="71"/>
              </a:cxn>
              <a:cxn ang="0">
                <a:pos x="108" y="263"/>
              </a:cxn>
              <a:cxn ang="0">
                <a:pos x="105" y="270"/>
              </a:cxn>
              <a:cxn ang="0">
                <a:pos x="154" y="305"/>
              </a:cxn>
              <a:cxn ang="0">
                <a:pos x="163" y="306"/>
              </a:cxn>
              <a:cxn ang="0">
                <a:pos x="166" y="243"/>
              </a:cxn>
              <a:cxn ang="0">
                <a:pos x="163" y="236"/>
              </a:cxn>
              <a:cxn ang="0">
                <a:pos x="154" y="236"/>
              </a:cxn>
            </a:cxnLst>
            <a:rect l="0" t="0" r="r" b="b"/>
            <a:pathLst>
              <a:path w="277" h="306">
                <a:moveTo>
                  <a:pt x="68" y="239"/>
                </a:moveTo>
                <a:lnTo>
                  <a:pt x="68" y="239"/>
                </a:lnTo>
                <a:lnTo>
                  <a:pt x="61" y="230"/>
                </a:lnTo>
                <a:lnTo>
                  <a:pt x="52" y="223"/>
                </a:lnTo>
                <a:lnTo>
                  <a:pt x="45" y="212"/>
                </a:lnTo>
                <a:lnTo>
                  <a:pt x="39" y="201"/>
                </a:lnTo>
                <a:lnTo>
                  <a:pt x="34" y="190"/>
                </a:lnTo>
                <a:lnTo>
                  <a:pt x="30" y="178"/>
                </a:lnTo>
                <a:lnTo>
                  <a:pt x="29" y="167"/>
                </a:lnTo>
                <a:lnTo>
                  <a:pt x="29" y="152"/>
                </a:lnTo>
                <a:lnTo>
                  <a:pt x="29" y="152"/>
                </a:lnTo>
                <a:lnTo>
                  <a:pt x="30" y="134"/>
                </a:lnTo>
                <a:lnTo>
                  <a:pt x="34" y="116"/>
                </a:lnTo>
                <a:lnTo>
                  <a:pt x="41" y="100"/>
                </a:lnTo>
                <a:lnTo>
                  <a:pt x="52" y="85"/>
                </a:lnTo>
                <a:lnTo>
                  <a:pt x="63" y="72"/>
                </a:lnTo>
                <a:lnTo>
                  <a:pt x="78" y="62"/>
                </a:lnTo>
                <a:lnTo>
                  <a:pt x="94" y="53"/>
                </a:lnTo>
                <a:lnTo>
                  <a:pt x="110" y="47"/>
                </a:lnTo>
                <a:lnTo>
                  <a:pt x="110" y="18"/>
                </a:lnTo>
                <a:lnTo>
                  <a:pt x="110" y="18"/>
                </a:lnTo>
                <a:lnTo>
                  <a:pt x="88" y="25"/>
                </a:lnTo>
                <a:lnTo>
                  <a:pt x="67" y="34"/>
                </a:lnTo>
                <a:lnTo>
                  <a:pt x="49" y="49"/>
                </a:lnTo>
                <a:lnTo>
                  <a:pt x="32" y="65"/>
                </a:lnTo>
                <a:lnTo>
                  <a:pt x="20" y="85"/>
                </a:lnTo>
                <a:lnTo>
                  <a:pt x="9" y="105"/>
                </a:lnTo>
                <a:lnTo>
                  <a:pt x="3" y="129"/>
                </a:lnTo>
                <a:lnTo>
                  <a:pt x="1" y="141"/>
                </a:lnTo>
                <a:lnTo>
                  <a:pt x="0" y="152"/>
                </a:lnTo>
                <a:lnTo>
                  <a:pt x="0" y="152"/>
                </a:lnTo>
                <a:lnTo>
                  <a:pt x="1" y="169"/>
                </a:lnTo>
                <a:lnTo>
                  <a:pt x="3" y="183"/>
                </a:lnTo>
                <a:lnTo>
                  <a:pt x="7" y="198"/>
                </a:lnTo>
                <a:lnTo>
                  <a:pt x="12" y="210"/>
                </a:lnTo>
                <a:lnTo>
                  <a:pt x="20" y="223"/>
                </a:lnTo>
                <a:lnTo>
                  <a:pt x="29" y="236"/>
                </a:lnTo>
                <a:lnTo>
                  <a:pt x="38" y="247"/>
                </a:lnTo>
                <a:lnTo>
                  <a:pt x="47" y="257"/>
                </a:lnTo>
                <a:lnTo>
                  <a:pt x="47" y="257"/>
                </a:lnTo>
                <a:lnTo>
                  <a:pt x="56" y="263"/>
                </a:lnTo>
                <a:lnTo>
                  <a:pt x="61" y="265"/>
                </a:lnTo>
                <a:lnTo>
                  <a:pt x="68" y="263"/>
                </a:lnTo>
                <a:lnTo>
                  <a:pt x="72" y="259"/>
                </a:lnTo>
                <a:lnTo>
                  <a:pt x="74" y="256"/>
                </a:lnTo>
                <a:lnTo>
                  <a:pt x="76" y="250"/>
                </a:lnTo>
                <a:lnTo>
                  <a:pt x="74" y="245"/>
                </a:lnTo>
                <a:lnTo>
                  <a:pt x="68" y="239"/>
                </a:lnTo>
                <a:lnTo>
                  <a:pt x="68" y="239"/>
                </a:lnTo>
                <a:close/>
                <a:moveTo>
                  <a:pt x="228" y="49"/>
                </a:moveTo>
                <a:lnTo>
                  <a:pt x="228" y="49"/>
                </a:lnTo>
                <a:lnTo>
                  <a:pt x="223" y="45"/>
                </a:lnTo>
                <a:lnTo>
                  <a:pt x="217" y="45"/>
                </a:lnTo>
                <a:lnTo>
                  <a:pt x="212" y="45"/>
                </a:lnTo>
                <a:lnTo>
                  <a:pt x="208" y="49"/>
                </a:lnTo>
                <a:lnTo>
                  <a:pt x="204" y="53"/>
                </a:lnTo>
                <a:lnTo>
                  <a:pt x="203" y="58"/>
                </a:lnTo>
                <a:lnTo>
                  <a:pt x="204" y="62"/>
                </a:lnTo>
                <a:lnTo>
                  <a:pt x="208" y="67"/>
                </a:lnTo>
                <a:lnTo>
                  <a:pt x="208" y="67"/>
                </a:lnTo>
                <a:lnTo>
                  <a:pt x="217" y="74"/>
                </a:lnTo>
                <a:lnTo>
                  <a:pt x="224" y="83"/>
                </a:lnTo>
                <a:lnTo>
                  <a:pt x="232" y="94"/>
                </a:lnTo>
                <a:lnTo>
                  <a:pt x="237" y="105"/>
                </a:lnTo>
                <a:lnTo>
                  <a:pt x="243" y="116"/>
                </a:lnTo>
                <a:lnTo>
                  <a:pt x="246" y="127"/>
                </a:lnTo>
                <a:lnTo>
                  <a:pt x="248" y="140"/>
                </a:lnTo>
                <a:lnTo>
                  <a:pt x="250" y="152"/>
                </a:lnTo>
                <a:lnTo>
                  <a:pt x="250" y="152"/>
                </a:lnTo>
                <a:lnTo>
                  <a:pt x="248" y="172"/>
                </a:lnTo>
                <a:lnTo>
                  <a:pt x="243" y="190"/>
                </a:lnTo>
                <a:lnTo>
                  <a:pt x="235" y="207"/>
                </a:lnTo>
                <a:lnTo>
                  <a:pt x="226" y="221"/>
                </a:lnTo>
                <a:lnTo>
                  <a:pt x="214" y="234"/>
                </a:lnTo>
                <a:lnTo>
                  <a:pt x="199" y="245"/>
                </a:lnTo>
                <a:lnTo>
                  <a:pt x="183" y="254"/>
                </a:lnTo>
                <a:lnTo>
                  <a:pt x="166" y="259"/>
                </a:lnTo>
                <a:lnTo>
                  <a:pt x="166" y="288"/>
                </a:lnTo>
                <a:lnTo>
                  <a:pt x="166" y="288"/>
                </a:lnTo>
                <a:lnTo>
                  <a:pt x="188" y="281"/>
                </a:lnTo>
                <a:lnTo>
                  <a:pt x="210" y="272"/>
                </a:lnTo>
                <a:lnTo>
                  <a:pt x="228" y="257"/>
                </a:lnTo>
                <a:lnTo>
                  <a:pt x="244" y="241"/>
                </a:lnTo>
                <a:lnTo>
                  <a:pt x="259" y="221"/>
                </a:lnTo>
                <a:lnTo>
                  <a:pt x="268" y="201"/>
                </a:lnTo>
                <a:lnTo>
                  <a:pt x="275" y="178"/>
                </a:lnTo>
                <a:lnTo>
                  <a:pt x="277" y="165"/>
                </a:lnTo>
                <a:lnTo>
                  <a:pt x="277" y="152"/>
                </a:lnTo>
                <a:lnTo>
                  <a:pt x="277" y="152"/>
                </a:lnTo>
                <a:lnTo>
                  <a:pt x="275" y="138"/>
                </a:lnTo>
                <a:lnTo>
                  <a:pt x="273" y="123"/>
                </a:lnTo>
                <a:lnTo>
                  <a:pt x="270" y="109"/>
                </a:lnTo>
                <a:lnTo>
                  <a:pt x="264" y="94"/>
                </a:lnTo>
                <a:lnTo>
                  <a:pt x="257" y="82"/>
                </a:lnTo>
                <a:lnTo>
                  <a:pt x="248" y="69"/>
                </a:lnTo>
                <a:lnTo>
                  <a:pt x="239" y="58"/>
                </a:lnTo>
                <a:lnTo>
                  <a:pt x="228" y="49"/>
                </a:lnTo>
                <a:lnTo>
                  <a:pt x="228" y="49"/>
                </a:lnTo>
                <a:close/>
                <a:moveTo>
                  <a:pt x="123" y="71"/>
                </a:moveTo>
                <a:lnTo>
                  <a:pt x="168" y="43"/>
                </a:lnTo>
                <a:lnTo>
                  <a:pt x="168" y="43"/>
                </a:lnTo>
                <a:lnTo>
                  <a:pt x="172" y="40"/>
                </a:lnTo>
                <a:lnTo>
                  <a:pt x="174" y="36"/>
                </a:lnTo>
                <a:lnTo>
                  <a:pt x="172" y="33"/>
                </a:lnTo>
                <a:lnTo>
                  <a:pt x="168" y="29"/>
                </a:lnTo>
                <a:lnTo>
                  <a:pt x="123" y="2"/>
                </a:lnTo>
                <a:lnTo>
                  <a:pt x="123" y="2"/>
                </a:lnTo>
                <a:lnTo>
                  <a:pt x="117" y="0"/>
                </a:lnTo>
                <a:lnTo>
                  <a:pt x="114" y="0"/>
                </a:lnTo>
                <a:lnTo>
                  <a:pt x="112" y="4"/>
                </a:lnTo>
                <a:lnTo>
                  <a:pt x="110" y="9"/>
                </a:lnTo>
                <a:lnTo>
                  <a:pt x="112" y="63"/>
                </a:lnTo>
                <a:lnTo>
                  <a:pt x="112" y="63"/>
                </a:lnTo>
                <a:lnTo>
                  <a:pt x="112" y="69"/>
                </a:lnTo>
                <a:lnTo>
                  <a:pt x="116" y="71"/>
                </a:lnTo>
                <a:lnTo>
                  <a:pt x="119" y="72"/>
                </a:lnTo>
                <a:lnTo>
                  <a:pt x="123" y="71"/>
                </a:lnTo>
                <a:lnTo>
                  <a:pt x="123" y="71"/>
                </a:lnTo>
                <a:close/>
                <a:moveTo>
                  <a:pt x="154" y="236"/>
                </a:moveTo>
                <a:lnTo>
                  <a:pt x="108" y="263"/>
                </a:lnTo>
                <a:lnTo>
                  <a:pt x="108" y="263"/>
                </a:lnTo>
                <a:lnTo>
                  <a:pt x="105" y="266"/>
                </a:lnTo>
                <a:lnTo>
                  <a:pt x="105" y="270"/>
                </a:lnTo>
                <a:lnTo>
                  <a:pt x="105" y="274"/>
                </a:lnTo>
                <a:lnTo>
                  <a:pt x="108" y="277"/>
                </a:lnTo>
                <a:lnTo>
                  <a:pt x="154" y="305"/>
                </a:lnTo>
                <a:lnTo>
                  <a:pt x="154" y="305"/>
                </a:lnTo>
                <a:lnTo>
                  <a:pt x="159" y="306"/>
                </a:lnTo>
                <a:lnTo>
                  <a:pt x="163" y="306"/>
                </a:lnTo>
                <a:lnTo>
                  <a:pt x="165" y="303"/>
                </a:lnTo>
                <a:lnTo>
                  <a:pt x="166" y="297"/>
                </a:lnTo>
                <a:lnTo>
                  <a:pt x="166" y="243"/>
                </a:lnTo>
                <a:lnTo>
                  <a:pt x="166" y="243"/>
                </a:lnTo>
                <a:lnTo>
                  <a:pt x="165" y="237"/>
                </a:lnTo>
                <a:lnTo>
                  <a:pt x="163" y="236"/>
                </a:lnTo>
                <a:lnTo>
                  <a:pt x="159" y="234"/>
                </a:lnTo>
                <a:lnTo>
                  <a:pt x="154" y="236"/>
                </a:lnTo>
                <a:lnTo>
                  <a:pt x="154" y="236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41" name="Freeform 59"/>
          <p:cNvSpPr>
            <a:spLocks noEditPoints="1"/>
          </p:cNvSpPr>
          <p:nvPr/>
        </p:nvSpPr>
        <p:spPr bwMode="auto">
          <a:xfrm>
            <a:off x="2021569" y="3826312"/>
            <a:ext cx="859248" cy="859248"/>
          </a:xfrm>
          <a:custGeom>
            <a:avLst/>
            <a:gdLst/>
            <a:ahLst/>
            <a:cxnLst>
              <a:cxn ang="0">
                <a:pos x="129" y="1"/>
              </a:cxn>
              <a:cxn ang="0">
                <a:pos x="87" y="12"/>
              </a:cxn>
              <a:cxn ang="0">
                <a:pos x="53" y="32"/>
              </a:cxn>
              <a:cxn ang="0">
                <a:pos x="26" y="63"/>
              </a:cxn>
              <a:cxn ang="0">
                <a:pos x="8" y="101"/>
              </a:cxn>
              <a:cxn ang="0">
                <a:pos x="0" y="143"/>
              </a:cxn>
              <a:cxn ang="0">
                <a:pos x="4" y="172"/>
              </a:cxn>
              <a:cxn ang="0">
                <a:pos x="19" y="212"/>
              </a:cxn>
              <a:cxn ang="0">
                <a:pos x="42" y="244"/>
              </a:cxn>
              <a:cxn ang="0">
                <a:pos x="75" y="270"/>
              </a:cxn>
              <a:cxn ang="0">
                <a:pos x="115" y="284"/>
              </a:cxn>
              <a:cxn ang="0">
                <a:pos x="144" y="286"/>
              </a:cxn>
              <a:cxn ang="0">
                <a:pos x="185" y="281"/>
              </a:cxn>
              <a:cxn ang="0">
                <a:pos x="223" y="263"/>
              </a:cxn>
              <a:cxn ang="0">
                <a:pos x="254" y="235"/>
              </a:cxn>
              <a:cxn ang="0">
                <a:pos x="276" y="199"/>
              </a:cxn>
              <a:cxn ang="0">
                <a:pos x="285" y="157"/>
              </a:cxn>
              <a:cxn ang="0">
                <a:pos x="285" y="128"/>
              </a:cxn>
              <a:cxn ang="0">
                <a:pos x="276" y="89"/>
              </a:cxn>
              <a:cxn ang="0">
                <a:pos x="254" y="52"/>
              </a:cxn>
              <a:cxn ang="0">
                <a:pos x="223" y="25"/>
              </a:cxn>
              <a:cxn ang="0">
                <a:pos x="185" y="7"/>
              </a:cxn>
              <a:cxn ang="0">
                <a:pos x="144" y="0"/>
              </a:cxn>
              <a:cxn ang="0">
                <a:pos x="144" y="252"/>
              </a:cxn>
              <a:cxn ang="0">
                <a:pos x="102" y="243"/>
              </a:cxn>
              <a:cxn ang="0">
                <a:pos x="55" y="203"/>
              </a:cxn>
              <a:cxn ang="0">
                <a:pos x="37" y="154"/>
              </a:cxn>
              <a:cxn ang="0">
                <a:pos x="37" y="132"/>
              </a:cxn>
              <a:cxn ang="0">
                <a:pos x="55" y="83"/>
              </a:cxn>
              <a:cxn ang="0">
                <a:pos x="102" y="45"/>
              </a:cxn>
              <a:cxn ang="0">
                <a:pos x="144" y="36"/>
              </a:cxn>
              <a:cxn ang="0">
                <a:pos x="165" y="38"/>
              </a:cxn>
              <a:cxn ang="0">
                <a:pos x="220" y="67"/>
              </a:cxn>
              <a:cxn ang="0">
                <a:pos x="249" y="121"/>
              </a:cxn>
              <a:cxn ang="0">
                <a:pos x="251" y="143"/>
              </a:cxn>
              <a:cxn ang="0">
                <a:pos x="241" y="185"/>
              </a:cxn>
              <a:cxn ang="0">
                <a:pos x="203" y="232"/>
              </a:cxn>
              <a:cxn ang="0">
                <a:pos x="154" y="250"/>
              </a:cxn>
              <a:cxn ang="0">
                <a:pos x="232" y="143"/>
              </a:cxn>
              <a:cxn ang="0">
                <a:pos x="227" y="156"/>
              </a:cxn>
              <a:cxn ang="0">
                <a:pos x="144" y="161"/>
              </a:cxn>
              <a:cxn ang="0">
                <a:pos x="131" y="156"/>
              </a:cxn>
              <a:cxn ang="0">
                <a:pos x="125" y="72"/>
              </a:cxn>
              <a:cxn ang="0">
                <a:pos x="131" y="60"/>
              </a:cxn>
              <a:cxn ang="0">
                <a:pos x="144" y="54"/>
              </a:cxn>
              <a:cxn ang="0">
                <a:pos x="160" y="65"/>
              </a:cxn>
              <a:cxn ang="0">
                <a:pos x="214" y="125"/>
              </a:cxn>
              <a:cxn ang="0">
                <a:pos x="227" y="130"/>
              </a:cxn>
              <a:cxn ang="0">
                <a:pos x="232" y="143"/>
              </a:cxn>
            </a:cxnLst>
            <a:rect l="0" t="0" r="r" b="b"/>
            <a:pathLst>
              <a:path w="287" h="286">
                <a:moveTo>
                  <a:pt x="144" y="0"/>
                </a:moveTo>
                <a:lnTo>
                  <a:pt x="144" y="0"/>
                </a:lnTo>
                <a:lnTo>
                  <a:pt x="129" y="1"/>
                </a:lnTo>
                <a:lnTo>
                  <a:pt x="115" y="3"/>
                </a:lnTo>
                <a:lnTo>
                  <a:pt x="100" y="7"/>
                </a:lnTo>
                <a:lnTo>
                  <a:pt x="87" y="12"/>
                </a:lnTo>
                <a:lnTo>
                  <a:pt x="75" y="18"/>
                </a:lnTo>
                <a:lnTo>
                  <a:pt x="64" y="25"/>
                </a:lnTo>
                <a:lnTo>
                  <a:pt x="53" y="32"/>
                </a:lnTo>
                <a:lnTo>
                  <a:pt x="42" y="43"/>
                </a:lnTo>
                <a:lnTo>
                  <a:pt x="33" y="52"/>
                </a:lnTo>
                <a:lnTo>
                  <a:pt x="26" y="63"/>
                </a:lnTo>
                <a:lnTo>
                  <a:pt x="19" y="76"/>
                </a:lnTo>
                <a:lnTo>
                  <a:pt x="11" y="89"/>
                </a:lnTo>
                <a:lnTo>
                  <a:pt x="8" y="101"/>
                </a:lnTo>
                <a:lnTo>
                  <a:pt x="4" y="114"/>
                </a:lnTo>
                <a:lnTo>
                  <a:pt x="0" y="128"/>
                </a:lnTo>
                <a:lnTo>
                  <a:pt x="0" y="143"/>
                </a:lnTo>
                <a:lnTo>
                  <a:pt x="0" y="143"/>
                </a:lnTo>
                <a:lnTo>
                  <a:pt x="0" y="157"/>
                </a:lnTo>
                <a:lnTo>
                  <a:pt x="4" y="172"/>
                </a:lnTo>
                <a:lnTo>
                  <a:pt x="8" y="186"/>
                </a:lnTo>
                <a:lnTo>
                  <a:pt x="11" y="199"/>
                </a:lnTo>
                <a:lnTo>
                  <a:pt x="19" y="212"/>
                </a:lnTo>
                <a:lnTo>
                  <a:pt x="26" y="223"/>
                </a:lnTo>
                <a:lnTo>
                  <a:pt x="33" y="235"/>
                </a:lnTo>
                <a:lnTo>
                  <a:pt x="42" y="244"/>
                </a:lnTo>
                <a:lnTo>
                  <a:pt x="53" y="253"/>
                </a:lnTo>
                <a:lnTo>
                  <a:pt x="64" y="263"/>
                </a:lnTo>
                <a:lnTo>
                  <a:pt x="75" y="270"/>
                </a:lnTo>
                <a:lnTo>
                  <a:pt x="87" y="275"/>
                </a:lnTo>
                <a:lnTo>
                  <a:pt x="100" y="281"/>
                </a:lnTo>
                <a:lnTo>
                  <a:pt x="115" y="284"/>
                </a:lnTo>
                <a:lnTo>
                  <a:pt x="129" y="286"/>
                </a:lnTo>
                <a:lnTo>
                  <a:pt x="144" y="286"/>
                </a:lnTo>
                <a:lnTo>
                  <a:pt x="144" y="286"/>
                </a:lnTo>
                <a:lnTo>
                  <a:pt x="158" y="286"/>
                </a:lnTo>
                <a:lnTo>
                  <a:pt x="173" y="284"/>
                </a:lnTo>
                <a:lnTo>
                  <a:pt x="185" y="281"/>
                </a:lnTo>
                <a:lnTo>
                  <a:pt x="200" y="275"/>
                </a:lnTo>
                <a:lnTo>
                  <a:pt x="212" y="270"/>
                </a:lnTo>
                <a:lnTo>
                  <a:pt x="223" y="263"/>
                </a:lnTo>
                <a:lnTo>
                  <a:pt x="234" y="253"/>
                </a:lnTo>
                <a:lnTo>
                  <a:pt x="245" y="244"/>
                </a:lnTo>
                <a:lnTo>
                  <a:pt x="254" y="235"/>
                </a:lnTo>
                <a:lnTo>
                  <a:pt x="261" y="223"/>
                </a:lnTo>
                <a:lnTo>
                  <a:pt x="269" y="212"/>
                </a:lnTo>
                <a:lnTo>
                  <a:pt x="276" y="199"/>
                </a:lnTo>
                <a:lnTo>
                  <a:pt x="280" y="186"/>
                </a:lnTo>
                <a:lnTo>
                  <a:pt x="283" y="172"/>
                </a:lnTo>
                <a:lnTo>
                  <a:pt x="285" y="157"/>
                </a:lnTo>
                <a:lnTo>
                  <a:pt x="287" y="143"/>
                </a:lnTo>
                <a:lnTo>
                  <a:pt x="287" y="143"/>
                </a:lnTo>
                <a:lnTo>
                  <a:pt x="285" y="128"/>
                </a:lnTo>
                <a:lnTo>
                  <a:pt x="283" y="114"/>
                </a:lnTo>
                <a:lnTo>
                  <a:pt x="280" y="101"/>
                </a:lnTo>
                <a:lnTo>
                  <a:pt x="276" y="89"/>
                </a:lnTo>
                <a:lnTo>
                  <a:pt x="269" y="76"/>
                </a:lnTo>
                <a:lnTo>
                  <a:pt x="261" y="63"/>
                </a:lnTo>
                <a:lnTo>
                  <a:pt x="254" y="52"/>
                </a:lnTo>
                <a:lnTo>
                  <a:pt x="245" y="43"/>
                </a:lnTo>
                <a:lnTo>
                  <a:pt x="234" y="32"/>
                </a:lnTo>
                <a:lnTo>
                  <a:pt x="223" y="25"/>
                </a:lnTo>
                <a:lnTo>
                  <a:pt x="212" y="18"/>
                </a:lnTo>
                <a:lnTo>
                  <a:pt x="200" y="12"/>
                </a:lnTo>
                <a:lnTo>
                  <a:pt x="185" y="7"/>
                </a:lnTo>
                <a:lnTo>
                  <a:pt x="173" y="3"/>
                </a:lnTo>
                <a:lnTo>
                  <a:pt x="158" y="1"/>
                </a:lnTo>
                <a:lnTo>
                  <a:pt x="144" y="0"/>
                </a:lnTo>
                <a:lnTo>
                  <a:pt x="144" y="0"/>
                </a:lnTo>
                <a:close/>
                <a:moveTo>
                  <a:pt x="144" y="252"/>
                </a:moveTo>
                <a:lnTo>
                  <a:pt x="144" y="252"/>
                </a:lnTo>
                <a:lnTo>
                  <a:pt x="133" y="250"/>
                </a:lnTo>
                <a:lnTo>
                  <a:pt x="122" y="248"/>
                </a:lnTo>
                <a:lnTo>
                  <a:pt x="102" y="243"/>
                </a:lnTo>
                <a:lnTo>
                  <a:pt x="84" y="232"/>
                </a:lnTo>
                <a:lnTo>
                  <a:pt x="67" y="219"/>
                </a:lnTo>
                <a:lnTo>
                  <a:pt x="55" y="203"/>
                </a:lnTo>
                <a:lnTo>
                  <a:pt x="44" y="185"/>
                </a:lnTo>
                <a:lnTo>
                  <a:pt x="38" y="165"/>
                </a:lnTo>
                <a:lnTo>
                  <a:pt x="37" y="154"/>
                </a:lnTo>
                <a:lnTo>
                  <a:pt x="37" y="143"/>
                </a:lnTo>
                <a:lnTo>
                  <a:pt x="37" y="143"/>
                </a:lnTo>
                <a:lnTo>
                  <a:pt x="37" y="132"/>
                </a:lnTo>
                <a:lnTo>
                  <a:pt x="38" y="121"/>
                </a:lnTo>
                <a:lnTo>
                  <a:pt x="44" y="101"/>
                </a:lnTo>
                <a:lnTo>
                  <a:pt x="55" y="83"/>
                </a:lnTo>
                <a:lnTo>
                  <a:pt x="67" y="67"/>
                </a:lnTo>
                <a:lnTo>
                  <a:pt x="84" y="54"/>
                </a:lnTo>
                <a:lnTo>
                  <a:pt x="102" y="45"/>
                </a:lnTo>
                <a:lnTo>
                  <a:pt x="122" y="38"/>
                </a:lnTo>
                <a:lnTo>
                  <a:pt x="133" y="36"/>
                </a:lnTo>
                <a:lnTo>
                  <a:pt x="144" y="36"/>
                </a:lnTo>
                <a:lnTo>
                  <a:pt x="144" y="36"/>
                </a:lnTo>
                <a:lnTo>
                  <a:pt x="154" y="36"/>
                </a:lnTo>
                <a:lnTo>
                  <a:pt x="165" y="38"/>
                </a:lnTo>
                <a:lnTo>
                  <a:pt x="185" y="45"/>
                </a:lnTo>
                <a:lnTo>
                  <a:pt x="203" y="54"/>
                </a:lnTo>
                <a:lnTo>
                  <a:pt x="220" y="67"/>
                </a:lnTo>
                <a:lnTo>
                  <a:pt x="232" y="83"/>
                </a:lnTo>
                <a:lnTo>
                  <a:pt x="241" y="101"/>
                </a:lnTo>
                <a:lnTo>
                  <a:pt x="249" y="121"/>
                </a:lnTo>
                <a:lnTo>
                  <a:pt x="251" y="132"/>
                </a:lnTo>
                <a:lnTo>
                  <a:pt x="251" y="143"/>
                </a:lnTo>
                <a:lnTo>
                  <a:pt x="251" y="143"/>
                </a:lnTo>
                <a:lnTo>
                  <a:pt x="251" y="154"/>
                </a:lnTo>
                <a:lnTo>
                  <a:pt x="249" y="165"/>
                </a:lnTo>
                <a:lnTo>
                  <a:pt x="241" y="185"/>
                </a:lnTo>
                <a:lnTo>
                  <a:pt x="232" y="203"/>
                </a:lnTo>
                <a:lnTo>
                  <a:pt x="220" y="219"/>
                </a:lnTo>
                <a:lnTo>
                  <a:pt x="203" y="232"/>
                </a:lnTo>
                <a:lnTo>
                  <a:pt x="185" y="243"/>
                </a:lnTo>
                <a:lnTo>
                  <a:pt x="165" y="248"/>
                </a:lnTo>
                <a:lnTo>
                  <a:pt x="154" y="250"/>
                </a:lnTo>
                <a:lnTo>
                  <a:pt x="144" y="252"/>
                </a:lnTo>
                <a:lnTo>
                  <a:pt x="144" y="252"/>
                </a:lnTo>
                <a:close/>
                <a:moveTo>
                  <a:pt x="232" y="143"/>
                </a:moveTo>
                <a:lnTo>
                  <a:pt x="232" y="143"/>
                </a:lnTo>
                <a:lnTo>
                  <a:pt x="231" y="150"/>
                </a:lnTo>
                <a:lnTo>
                  <a:pt x="227" y="156"/>
                </a:lnTo>
                <a:lnTo>
                  <a:pt x="222" y="159"/>
                </a:lnTo>
                <a:lnTo>
                  <a:pt x="214" y="161"/>
                </a:lnTo>
                <a:lnTo>
                  <a:pt x="144" y="161"/>
                </a:lnTo>
                <a:lnTo>
                  <a:pt x="144" y="161"/>
                </a:lnTo>
                <a:lnTo>
                  <a:pt x="136" y="159"/>
                </a:lnTo>
                <a:lnTo>
                  <a:pt x="131" y="156"/>
                </a:lnTo>
                <a:lnTo>
                  <a:pt x="127" y="150"/>
                </a:lnTo>
                <a:lnTo>
                  <a:pt x="125" y="143"/>
                </a:lnTo>
                <a:lnTo>
                  <a:pt x="125" y="72"/>
                </a:lnTo>
                <a:lnTo>
                  <a:pt x="125" y="72"/>
                </a:lnTo>
                <a:lnTo>
                  <a:pt x="127" y="65"/>
                </a:lnTo>
                <a:lnTo>
                  <a:pt x="131" y="60"/>
                </a:lnTo>
                <a:lnTo>
                  <a:pt x="136" y="56"/>
                </a:lnTo>
                <a:lnTo>
                  <a:pt x="144" y="54"/>
                </a:lnTo>
                <a:lnTo>
                  <a:pt x="144" y="54"/>
                </a:lnTo>
                <a:lnTo>
                  <a:pt x="151" y="56"/>
                </a:lnTo>
                <a:lnTo>
                  <a:pt x="156" y="60"/>
                </a:lnTo>
                <a:lnTo>
                  <a:pt x="160" y="65"/>
                </a:lnTo>
                <a:lnTo>
                  <a:pt x="162" y="72"/>
                </a:lnTo>
                <a:lnTo>
                  <a:pt x="162" y="125"/>
                </a:lnTo>
                <a:lnTo>
                  <a:pt x="214" y="125"/>
                </a:lnTo>
                <a:lnTo>
                  <a:pt x="214" y="125"/>
                </a:lnTo>
                <a:lnTo>
                  <a:pt x="222" y="127"/>
                </a:lnTo>
                <a:lnTo>
                  <a:pt x="227" y="130"/>
                </a:lnTo>
                <a:lnTo>
                  <a:pt x="231" y="136"/>
                </a:lnTo>
                <a:lnTo>
                  <a:pt x="232" y="143"/>
                </a:lnTo>
                <a:lnTo>
                  <a:pt x="232" y="143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42" name="Freeform 60"/>
          <p:cNvSpPr>
            <a:spLocks noEditPoints="1"/>
          </p:cNvSpPr>
          <p:nvPr/>
        </p:nvSpPr>
        <p:spPr bwMode="auto">
          <a:xfrm>
            <a:off x="6912762" y="3831850"/>
            <a:ext cx="853242" cy="859248"/>
          </a:xfrm>
          <a:custGeom>
            <a:avLst/>
            <a:gdLst/>
            <a:ahLst/>
            <a:cxnLst>
              <a:cxn ang="0">
                <a:pos x="18" y="0"/>
              </a:cxn>
              <a:cxn ang="0">
                <a:pos x="11" y="2"/>
              </a:cxn>
              <a:cxn ang="0">
                <a:pos x="0" y="11"/>
              </a:cxn>
              <a:cxn ang="0">
                <a:pos x="0" y="269"/>
              </a:cxn>
              <a:cxn ang="0">
                <a:pos x="0" y="276"/>
              </a:cxn>
              <a:cxn ang="0">
                <a:pos x="11" y="285"/>
              </a:cxn>
              <a:cxn ang="0">
                <a:pos x="267" y="287"/>
              </a:cxn>
              <a:cxn ang="0">
                <a:pos x="274" y="285"/>
              </a:cxn>
              <a:cxn ang="0">
                <a:pos x="283" y="276"/>
              </a:cxn>
              <a:cxn ang="0">
                <a:pos x="285" y="19"/>
              </a:cxn>
              <a:cxn ang="0">
                <a:pos x="283" y="11"/>
              </a:cxn>
              <a:cxn ang="0">
                <a:pos x="274" y="2"/>
              </a:cxn>
              <a:cxn ang="0">
                <a:pos x="267" y="0"/>
              </a:cxn>
              <a:cxn ang="0">
                <a:pos x="18" y="269"/>
              </a:cxn>
              <a:cxn ang="0">
                <a:pos x="53" y="233"/>
              </a:cxn>
              <a:cxn ang="0">
                <a:pos x="53" y="198"/>
              </a:cxn>
              <a:cxn ang="0">
                <a:pos x="18" y="162"/>
              </a:cxn>
              <a:cxn ang="0">
                <a:pos x="53" y="198"/>
              </a:cxn>
              <a:cxn ang="0">
                <a:pos x="18" y="126"/>
              </a:cxn>
              <a:cxn ang="0">
                <a:pos x="53" y="91"/>
              </a:cxn>
              <a:cxn ang="0">
                <a:pos x="53" y="55"/>
              </a:cxn>
              <a:cxn ang="0">
                <a:pos x="18" y="19"/>
              </a:cxn>
              <a:cxn ang="0">
                <a:pos x="53" y="55"/>
              </a:cxn>
              <a:cxn ang="0">
                <a:pos x="71" y="269"/>
              </a:cxn>
              <a:cxn ang="0">
                <a:pos x="214" y="180"/>
              </a:cxn>
              <a:cxn ang="0">
                <a:pos x="214" y="162"/>
              </a:cxn>
              <a:cxn ang="0">
                <a:pos x="71" y="19"/>
              </a:cxn>
              <a:cxn ang="0">
                <a:pos x="214" y="162"/>
              </a:cxn>
              <a:cxn ang="0">
                <a:pos x="232" y="269"/>
              </a:cxn>
              <a:cxn ang="0">
                <a:pos x="267" y="233"/>
              </a:cxn>
              <a:cxn ang="0">
                <a:pos x="267" y="198"/>
              </a:cxn>
              <a:cxn ang="0">
                <a:pos x="232" y="162"/>
              </a:cxn>
              <a:cxn ang="0">
                <a:pos x="267" y="198"/>
              </a:cxn>
              <a:cxn ang="0">
                <a:pos x="232" y="126"/>
              </a:cxn>
              <a:cxn ang="0">
                <a:pos x="267" y="91"/>
              </a:cxn>
              <a:cxn ang="0">
                <a:pos x="267" y="55"/>
              </a:cxn>
              <a:cxn ang="0">
                <a:pos x="232" y="19"/>
              </a:cxn>
              <a:cxn ang="0">
                <a:pos x="267" y="55"/>
              </a:cxn>
            </a:cxnLst>
            <a:rect l="0" t="0" r="r" b="b"/>
            <a:pathLst>
              <a:path w="285" h="287">
                <a:moveTo>
                  <a:pt x="267" y="0"/>
                </a:moveTo>
                <a:lnTo>
                  <a:pt x="18" y="0"/>
                </a:lnTo>
                <a:lnTo>
                  <a:pt x="18" y="0"/>
                </a:lnTo>
                <a:lnTo>
                  <a:pt x="11" y="2"/>
                </a:lnTo>
                <a:lnTo>
                  <a:pt x="6" y="6"/>
                </a:lnTo>
                <a:lnTo>
                  <a:pt x="0" y="11"/>
                </a:lnTo>
                <a:lnTo>
                  <a:pt x="0" y="19"/>
                </a:lnTo>
                <a:lnTo>
                  <a:pt x="0" y="269"/>
                </a:lnTo>
                <a:lnTo>
                  <a:pt x="0" y="269"/>
                </a:lnTo>
                <a:lnTo>
                  <a:pt x="0" y="276"/>
                </a:lnTo>
                <a:lnTo>
                  <a:pt x="6" y="281"/>
                </a:lnTo>
                <a:lnTo>
                  <a:pt x="11" y="285"/>
                </a:lnTo>
                <a:lnTo>
                  <a:pt x="18" y="287"/>
                </a:lnTo>
                <a:lnTo>
                  <a:pt x="267" y="287"/>
                </a:lnTo>
                <a:lnTo>
                  <a:pt x="267" y="287"/>
                </a:lnTo>
                <a:lnTo>
                  <a:pt x="274" y="285"/>
                </a:lnTo>
                <a:lnTo>
                  <a:pt x="279" y="281"/>
                </a:lnTo>
                <a:lnTo>
                  <a:pt x="283" y="276"/>
                </a:lnTo>
                <a:lnTo>
                  <a:pt x="285" y="269"/>
                </a:lnTo>
                <a:lnTo>
                  <a:pt x="285" y="19"/>
                </a:lnTo>
                <a:lnTo>
                  <a:pt x="285" y="19"/>
                </a:lnTo>
                <a:lnTo>
                  <a:pt x="283" y="11"/>
                </a:lnTo>
                <a:lnTo>
                  <a:pt x="279" y="6"/>
                </a:lnTo>
                <a:lnTo>
                  <a:pt x="274" y="2"/>
                </a:lnTo>
                <a:lnTo>
                  <a:pt x="267" y="0"/>
                </a:lnTo>
                <a:lnTo>
                  <a:pt x="267" y="0"/>
                </a:lnTo>
                <a:close/>
                <a:moveTo>
                  <a:pt x="53" y="269"/>
                </a:moveTo>
                <a:lnTo>
                  <a:pt x="18" y="269"/>
                </a:lnTo>
                <a:lnTo>
                  <a:pt x="18" y="233"/>
                </a:lnTo>
                <a:lnTo>
                  <a:pt x="53" y="233"/>
                </a:lnTo>
                <a:lnTo>
                  <a:pt x="53" y="269"/>
                </a:lnTo>
                <a:close/>
                <a:moveTo>
                  <a:pt x="53" y="198"/>
                </a:moveTo>
                <a:lnTo>
                  <a:pt x="18" y="198"/>
                </a:lnTo>
                <a:lnTo>
                  <a:pt x="18" y="162"/>
                </a:lnTo>
                <a:lnTo>
                  <a:pt x="53" y="162"/>
                </a:lnTo>
                <a:lnTo>
                  <a:pt x="53" y="198"/>
                </a:lnTo>
                <a:close/>
                <a:moveTo>
                  <a:pt x="53" y="126"/>
                </a:moveTo>
                <a:lnTo>
                  <a:pt x="18" y="126"/>
                </a:lnTo>
                <a:lnTo>
                  <a:pt x="18" y="91"/>
                </a:lnTo>
                <a:lnTo>
                  <a:pt x="53" y="91"/>
                </a:lnTo>
                <a:lnTo>
                  <a:pt x="53" y="126"/>
                </a:lnTo>
                <a:close/>
                <a:moveTo>
                  <a:pt x="53" y="55"/>
                </a:moveTo>
                <a:lnTo>
                  <a:pt x="18" y="55"/>
                </a:lnTo>
                <a:lnTo>
                  <a:pt x="18" y="19"/>
                </a:lnTo>
                <a:lnTo>
                  <a:pt x="53" y="19"/>
                </a:lnTo>
                <a:lnTo>
                  <a:pt x="53" y="55"/>
                </a:lnTo>
                <a:close/>
                <a:moveTo>
                  <a:pt x="214" y="269"/>
                </a:moveTo>
                <a:lnTo>
                  <a:pt x="71" y="269"/>
                </a:lnTo>
                <a:lnTo>
                  <a:pt x="71" y="180"/>
                </a:lnTo>
                <a:lnTo>
                  <a:pt x="214" y="180"/>
                </a:lnTo>
                <a:lnTo>
                  <a:pt x="214" y="269"/>
                </a:lnTo>
                <a:close/>
                <a:moveTo>
                  <a:pt x="214" y="162"/>
                </a:moveTo>
                <a:lnTo>
                  <a:pt x="71" y="162"/>
                </a:lnTo>
                <a:lnTo>
                  <a:pt x="71" y="19"/>
                </a:lnTo>
                <a:lnTo>
                  <a:pt x="214" y="19"/>
                </a:lnTo>
                <a:lnTo>
                  <a:pt x="214" y="162"/>
                </a:lnTo>
                <a:close/>
                <a:moveTo>
                  <a:pt x="267" y="269"/>
                </a:moveTo>
                <a:lnTo>
                  <a:pt x="232" y="269"/>
                </a:lnTo>
                <a:lnTo>
                  <a:pt x="232" y="233"/>
                </a:lnTo>
                <a:lnTo>
                  <a:pt x="267" y="233"/>
                </a:lnTo>
                <a:lnTo>
                  <a:pt x="267" y="269"/>
                </a:lnTo>
                <a:close/>
                <a:moveTo>
                  <a:pt x="267" y="198"/>
                </a:moveTo>
                <a:lnTo>
                  <a:pt x="232" y="198"/>
                </a:lnTo>
                <a:lnTo>
                  <a:pt x="232" y="162"/>
                </a:lnTo>
                <a:lnTo>
                  <a:pt x="267" y="162"/>
                </a:lnTo>
                <a:lnTo>
                  <a:pt x="267" y="198"/>
                </a:lnTo>
                <a:close/>
                <a:moveTo>
                  <a:pt x="267" y="126"/>
                </a:moveTo>
                <a:lnTo>
                  <a:pt x="232" y="126"/>
                </a:lnTo>
                <a:lnTo>
                  <a:pt x="232" y="91"/>
                </a:lnTo>
                <a:lnTo>
                  <a:pt x="267" y="91"/>
                </a:lnTo>
                <a:lnTo>
                  <a:pt x="267" y="126"/>
                </a:lnTo>
                <a:close/>
                <a:moveTo>
                  <a:pt x="267" y="55"/>
                </a:moveTo>
                <a:lnTo>
                  <a:pt x="232" y="55"/>
                </a:lnTo>
                <a:lnTo>
                  <a:pt x="232" y="19"/>
                </a:lnTo>
                <a:lnTo>
                  <a:pt x="267" y="19"/>
                </a:lnTo>
                <a:lnTo>
                  <a:pt x="267" y="55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grpSp>
        <p:nvGrpSpPr>
          <p:cNvPr id="43" name="Group 78"/>
          <p:cNvGrpSpPr/>
          <p:nvPr/>
        </p:nvGrpSpPr>
        <p:grpSpPr>
          <a:xfrm>
            <a:off x="9565827" y="3790023"/>
            <a:ext cx="396576" cy="937370"/>
            <a:chOff x="3405334" y="1535355"/>
            <a:chExt cx="137038" cy="323909"/>
          </a:xfrm>
          <a:solidFill>
            <a:schemeClr val="tx2"/>
          </a:solidFill>
        </p:grpSpPr>
        <p:sp>
          <p:nvSpPr>
            <p:cNvPr id="44" name="Freeform 61"/>
            <p:cNvSpPr>
              <a:spLocks/>
            </p:cNvSpPr>
            <p:nvPr/>
          </p:nvSpPr>
          <p:spPr bwMode="auto">
            <a:xfrm>
              <a:off x="3444784" y="1535355"/>
              <a:ext cx="56062" cy="56062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5" y="0"/>
                </a:cxn>
                <a:cxn ang="0">
                  <a:pos x="36" y="2"/>
                </a:cxn>
                <a:cxn ang="0">
                  <a:pos x="45" y="7"/>
                </a:cxn>
                <a:cxn ang="0">
                  <a:pos x="51" y="16"/>
                </a:cxn>
                <a:cxn ang="0">
                  <a:pos x="53" y="27"/>
                </a:cxn>
                <a:cxn ang="0">
                  <a:pos x="53" y="27"/>
                </a:cxn>
                <a:cxn ang="0">
                  <a:pos x="51" y="36"/>
                </a:cxn>
                <a:cxn ang="0">
                  <a:pos x="45" y="45"/>
                </a:cxn>
                <a:cxn ang="0">
                  <a:pos x="36" y="51"/>
                </a:cxn>
                <a:cxn ang="0">
                  <a:pos x="25" y="52"/>
                </a:cxn>
                <a:cxn ang="0">
                  <a:pos x="25" y="52"/>
                </a:cxn>
                <a:cxn ang="0">
                  <a:pos x="16" y="51"/>
                </a:cxn>
                <a:cxn ang="0">
                  <a:pos x="7" y="45"/>
                </a:cxn>
                <a:cxn ang="0">
                  <a:pos x="2" y="36"/>
                </a:cxn>
                <a:cxn ang="0">
                  <a:pos x="0" y="27"/>
                </a:cxn>
                <a:cxn ang="0">
                  <a:pos x="0" y="27"/>
                </a:cxn>
                <a:cxn ang="0">
                  <a:pos x="2" y="16"/>
                </a:cxn>
                <a:cxn ang="0">
                  <a:pos x="7" y="7"/>
                </a:cxn>
                <a:cxn ang="0">
                  <a:pos x="16" y="2"/>
                </a:cxn>
                <a:cxn ang="0">
                  <a:pos x="25" y="0"/>
                </a:cxn>
                <a:cxn ang="0">
                  <a:pos x="25" y="0"/>
                </a:cxn>
              </a:cxnLst>
              <a:rect l="0" t="0" r="r" b="b"/>
              <a:pathLst>
                <a:path w="53" h="52">
                  <a:moveTo>
                    <a:pt x="25" y="0"/>
                  </a:moveTo>
                  <a:lnTo>
                    <a:pt x="25" y="0"/>
                  </a:lnTo>
                  <a:lnTo>
                    <a:pt x="36" y="2"/>
                  </a:lnTo>
                  <a:lnTo>
                    <a:pt x="45" y="7"/>
                  </a:lnTo>
                  <a:lnTo>
                    <a:pt x="51" y="16"/>
                  </a:lnTo>
                  <a:lnTo>
                    <a:pt x="53" y="27"/>
                  </a:lnTo>
                  <a:lnTo>
                    <a:pt x="53" y="27"/>
                  </a:lnTo>
                  <a:lnTo>
                    <a:pt x="51" y="36"/>
                  </a:lnTo>
                  <a:lnTo>
                    <a:pt x="45" y="45"/>
                  </a:lnTo>
                  <a:lnTo>
                    <a:pt x="36" y="51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16" y="51"/>
                  </a:lnTo>
                  <a:lnTo>
                    <a:pt x="7" y="45"/>
                  </a:lnTo>
                  <a:lnTo>
                    <a:pt x="2" y="36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2" y="16"/>
                  </a:lnTo>
                  <a:lnTo>
                    <a:pt x="7" y="7"/>
                  </a:lnTo>
                  <a:lnTo>
                    <a:pt x="16" y="2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45" name="Freeform 62"/>
            <p:cNvSpPr>
              <a:spLocks/>
            </p:cNvSpPr>
            <p:nvPr/>
          </p:nvSpPr>
          <p:spPr bwMode="auto">
            <a:xfrm>
              <a:off x="3405334" y="1603875"/>
              <a:ext cx="137038" cy="255389"/>
            </a:xfrm>
            <a:custGeom>
              <a:avLst/>
              <a:gdLst/>
              <a:ahLst/>
              <a:cxnLst>
                <a:cxn ang="0">
                  <a:pos x="74" y="0"/>
                </a:cxn>
                <a:cxn ang="0">
                  <a:pos x="54" y="0"/>
                </a:cxn>
                <a:cxn ang="0">
                  <a:pos x="47" y="2"/>
                </a:cxn>
                <a:cxn ang="0">
                  <a:pos x="27" y="11"/>
                </a:cxn>
                <a:cxn ang="0">
                  <a:pos x="11" y="35"/>
                </a:cxn>
                <a:cxn ang="0">
                  <a:pos x="2" y="64"/>
                </a:cxn>
                <a:cxn ang="0">
                  <a:pos x="2" y="94"/>
                </a:cxn>
                <a:cxn ang="0">
                  <a:pos x="4" y="100"/>
                </a:cxn>
                <a:cxn ang="0">
                  <a:pos x="11" y="107"/>
                </a:cxn>
                <a:cxn ang="0">
                  <a:pos x="20" y="107"/>
                </a:cxn>
                <a:cxn ang="0">
                  <a:pos x="27" y="100"/>
                </a:cxn>
                <a:cxn ang="0">
                  <a:pos x="27" y="94"/>
                </a:cxn>
                <a:cxn ang="0">
                  <a:pos x="27" y="69"/>
                </a:cxn>
                <a:cxn ang="0">
                  <a:pos x="35" y="44"/>
                </a:cxn>
                <a:cxn ang="0">
                  <a:pos x="35" y="100"/>
                </a:cxn>
                <a:cxn ang="0">
                  <a:pos x="35" y="102"/>
                </a:cxn>
                <a:cxn ang="0">
                  <a:pos x="35" y="167"/>
                </a:cxn>
                <a:cxn ang="0">
                  <a:pos x="33" y="232"/>
                </a:cxn>
                <a:cxn ang="0">
                  <a:pos x="36" y="243"/>
                </a:cxn>
                <a:cxn ang="0">
                  <a:pos x="47" y="247"/>
                </a:cxn>
                <a:cxn ang="0">
                  <a:pos x="56" y="243"/>
                </a:cxn>
                <a:cxn ang="0">
                  <a:pos x="62" y="232"/>
                </a:cxn>
                <a:cxn ang="0">
                  <a:pos x="64" y="181"/>
                </a:cxn>
                <a:cxn ang="0">
                  <a:pos x="64" y="131"/>
                </a:cxn>
                <a:cxn ang="0">
                  <a:pos x="69" y="131"/>
                </a:cxn>
                <a:cxn ang="0">
                  <a:pos x="71" y="232"/>
                </a:cxn>
                <a:cxn ang="0">
                  <a:pos x="73" y="239"/>
                </a:cxn>
                <a:cxn ang="0">
                  <a:pos x="80" y="247"/>
                </a:cxn>
                <a:cxn ang="0">
                  <a:pos x="91" y="247"/>
                </a:cxn>
                <a:cxn ang="0">
                  <a:pos x="100" y="239"/>
                </a:cxn>
                <a:cxn ang="0">
                  <a:pos x="100" y="232"/>
                </a:cxn>
                <a:cxn ang="0">
                  <a:pos x="98" y="102"/>
                </a:cxn>
                <a:cxn ang="0">
                  <a:pos x="98" y="98"/>
                </a:cxn>
                <a:cxn ang="0">
                  <a:pos x="98" y="42"/>
                </a:cxn>
                <a:cxn ang="0">
                  <a:pos x="103" y="54"/>
                </a:cxn>
                <a:cxn ang="0">
                  <a:pos x="107" y="82"/>
                </a:cxn>
                <a:cxn ang="0">
                  <a:pos x="105" y="94"/>
                </a:cxn>
                <a:cxn ang="0">
                  <a:pos x="109" y="103"/>
                </a:cxn>
                <a:cxn ang="0">
                  <a:pos x="118" y="107"/>
                </a:cxn>
                <a:cxn ang="0">
                  <a:pos x="127" y="103"/>
                </a:cxn>
                <a:cxn ang="0">
                  <a:pos x="132" y="94"/>
                </a:cxn>
                <a:cxn ang="0">
                  <a:pos x="132" y="80"/>
                </a:cxn>
                <a:cxn ang="0">
                  <a:pos x="127" y="49"/>
                </a:cxn>
                <a:cxn ang="0">
                  <a:pos x="114" y="22"/>
                </a:cxn>
                <a:cxn ang="0">
                  <a:pos x="98" y="7"/>
                </a:cxn>
                <a:cxn ang="0">
                  <a:pos x="84" y="2"/>
                </a:cxn>
                <a:cxn ang="0">
                  <a:pos x="74" y="0"/>
                </a:cxn>
              </a:cxnLst>
              <a:rect l="0" t="0" r="r" b="b"/>
              <a:pathLst>
                <a:path w="132" h="247">
                  <a:moveTo>
                    <a:pt x="74" y="0"/>
                  </a:moveTo>
                  <a:lnTo>
                    <a:pt x="74" y="0"/>
                  </a:lnTo>
                  <a:lnTo>
                    <a:pt x="6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7" y="2"/>
                  </a:lnTo>
                  <a:lnTo>
                    <a:pt x="40" y="4"/>
                  </a:lnTo>
                  <a:lnTo>
                    <a:pt x="27" y="11"/>
                  </a:lnTo>
                  <a:lnTo>
                    <a:pt x="18" y="22"/>
                  </a:lnTo>
                  <a:lnTo>
                    <a:pt x="11" y="35"/>
                  </a:lnTo>
                  <a:lnTo>
                    <a:pt x="6" y="49"/>
                  </a:lnTo>
                  <a:lnTo>
                    <a:pt x="2" y="64"/>
                  </a:lnTo>
                  <a:lnTo>
                    <a:pt x="0" y="80"/>
                  </a:lnTo>
                  <a:lnTo>
                    <a:pt x="2" y="94"/>
                  </a:lnTo>
                  <a:lnTo>
                    <a:pt x="2" y="94"/>
                  </a:lnTo>
                  <a:lnTo>
                    <a:pt x="4" y="100"/>
                  </a:lnTo>
                  <a:lnTo>
                    <a:pt x="6" y="103"/>
                  </a:lnTo>
                  <a:lnTo>
                    <a:pt x="11" y="107"/>
                  </a:lnTo>
                  <a:lnTo>
                    <a:pt x="16" y="107"/>
                  </a:lnTo>
                  <a:lnTo>
                    <a:pt x="20" y="107"/>
                  </a:lnTo>
                  <a:lnTo>
                    <a:pt x="24" y="103"/>
                  </a:lnTo>
                  <a:lnTo>
                    <a:pt x="27" y="100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7" y="83"/>
                  </a:lnTo>
                  <a:lnTo>
                    <a:pt x="27" y="69"/>
                  </a:lnTo>
                  <a:lnTo>
                    <a:pt x="29" y="56"/>
                  </a:lnTo>
                  <a:lnTo>
                    <a:pt x="35" y="44"/>
                  </a:lnTo>
                  <a:lnTo>
                    <a:pt x="35" y="44"/>
                  </a:lnTo>
                  <a:lnTo>
                    <a:pt x="35" y="100"/>
                  </a:lnTo>
                  <a:lnTo>
                    <a:pt x="35" y="102"/>
                  </a:lnTo>
                  <a:lnTo>
                    <a:pt x="35" y="102"/>
                  </a:lnTo>
                  <a:lnTo>
                    <a:pt x="35" y="102"/>
                  </a:lnTo>
                  <a:lnTo>
                    <a:pt x="35" y="167"/>
                  </a:lnTo>
                  <a:lnTo>
                    <a:pt x="33" y="232"/>
                  </a:lnTo>
                  <a:lnTo>
                    <a:pt x="33" y="232"/>
                  </a:lnTo>
                  <a:lnTo>
                    <a:pt x="33" y="239"/>
                  </a:lnTo>
                  <a:lnTo>
                    <a:pt x="36" y="243"/>
                  </a:lnTo>
                  <a:lnTo>
                    <a:pt x="42" y="247"/>
                  </a:lnTo>
                  <a:lnTo>
                    <a:pt x="47" y="247"/>
                  </a:lnTo>
                  <a:lnTo>
                    <a:pt x="53" y="247"/>
                  </a:lnTo>
                  <a:lnTo>
                    <a:pt x="56" y="243"/>
                  </a:lnTo>
                  <a:lnTo>
                    <a:pt x="60" y="239"/>
                  </a:lnTo>
                  <a:lnTo>
                    <a:pt x="62" y="232"/>
                  </a:lnTo>
                  <a:lnTo>
                    <a:pt x="62" y="232"/>
                  </a:lnTo>
                  <a:lnTo>
                    <a:pt x="64" y="181"/>
                  </a:lnTo>
                  <a:lnTo>
                    <a:pt x="64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69" y="131"/>
                  </a:lnTo>
                  <a:lnTo>
                    <a:pt x="69" y="181"/>
                  </a:lnTo>
                  <a:lnTo>
                    <a:pt x="71" y="232"/>
                  </a:lnTo>
                  <a:lnTo>
                    <a:pt x="71" y="232"/>
                  </a:lnTo>
                  <a:lnTo>
                    <a:pt x="73" y="239"/>
                  </a:lnTo>
                  <a:lnTo>
                    <a:pt x="76" y="243"/>
                  </a:lnTo>
                  <a:lnTo>
                    <a:pt x="80" y="247"/>
                  </a:lnTo>
                  <a:lnTo>
                    <a:pt x="85" y="247"/>
                  </a:lnTo>
                  <a:lnTo>
                    <a:pt x="91" y="247"/>
                  </a:lnTo>
                  <a:lnTo>
                    <a:pt x="96" y="243"/>
                  </a:lnTo>
                  <a:lnTo>
                    <a:pt x="100" y="239"/>
                  </a:lnTo>
                  <a:lnTo>
                    <a:pt x="100" y="232"/>
                  </a:lnTo>
                  <a:lnTo>
                    <a:pt x="100" y="232"/>
                  </a:lnTo>
                  <a:lnTo>
                    <a:pt x="98" y="167"/>
                  </a:lnTo>
                  <a:lnTo>
                    <a:pt x="98" y="102"/>
                  </a:lnTo>
                  <a:lnTo>
                    <a:pt x="98" y="102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42"/>
                  </a:lnTo>
                  <a:lnTo>
                    <a:pt x="98" y="42"/>
                  </a:lnTo>
                  <a:lnTo>
                    <a:pt x="103" y="54"/>
                  </a:lnTo>
                  <a:lnTo>
                    <a:pt x="105" y="67"/>
                  </a:lnTo>
                  <a:lnTo>
                    <a:pt x="107" y="82"/>
                  </a:lnTo>
                  <a:lnTo>
                    <a:pt x="105" y="94"/>
                  </a:lnTo>
                  <a:lnTo>
                    <a:pt x="105" y="94"/>
                  </a:lnTo>
                  <a:lnTo>
                    <a:pt x="105" y="100"/>
                  </a:lnTo>
                  <a:lnTo>
                    <a:pt x="109" y="103"/>
                  </a:lnTo>
                  <a:lnTo>
                    <a:pt x="113" y="107"/>
                  </a:lnTo>
                  <a:lnTo>
                    <a:pt x="118" y="107"/>
                  </a:lnTo>
                  <a:lnTo>
                    <a:pt x="122" y="107"/>
                  </a:lnTo>
                  <a:lnTo>
                    <a:pt x="127" y="103"/>
                  </a:lnTo>
                  <a:lnTo>
                    <a:pt x="131" y="100"/>
                  </a:lnTo>
                  <a:lnTo>
                    <a:pt x="132" y="94"/>
                  </a:lnTo>
                  <a:lnTo>
                    <a:pt x="132" y="94"/>
                  </a:lnTo>
                  <a:lnTo>
                    <a:pt x="132" y="80"/>
                  </a:lnTo>
                  <a:lnTo>
                    <a:pt x="131" y="64"/>
                  </a:lnTo>
                  <a:lnTo>
                    <a:pt x="127" y="49"/>
                  </a:lnTo>
                  <a:lnTo>
                    <a:pt x="122" y="35"/>
                  </a:lnTo>
                  <a:lnTo>
                    <a:pt x="114" y="22"/>
                  </a:lnTo>
                  <a:lnTo>
                    <a:pt x="103" y="11"/>
                  </a:lnTo>
                  <a:lnTo>
                    <a:pt x="98" y="7"/>
                  </a:lnTo>
                  <a:lnTo>
                    <a:pt x="91" y="4"/>
                  </a:lnTo>
                  <a:lnTo>
                    <a:pt x="84" y="2"/>
                  </a:lnTo>
                  <a:lnTo>
                    <a:pt x="74" y="0"/>
                  </a:lnTo>
                  <a:lnTo>
                    <a:pt x="7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sp>
        <p:nvSpPr>
          <p:cNvPr id="46" name="Freeform 63"/>
          <p:cNvSpPr>
            <a:spLocks noEditPoints="1"/>
          </p:cNvSpPr>
          <p:nvPr/>
        </p:nvSpPr>
        <p:spPr bwMode="auto">
          <a:xfrm>
            <a:off x="11805945" y="3844105"/>
            <a:ext cx="967408" cy="829206"/>
          </a:xfrm>
          <a:custGeom>
            <a:avLst/>
            <a:gdLst/>
            <a:ahLst/>
            <a:cxnLst>
              <a:cxn ang="0">
                <a:pos x="15" y="2"/>
              </a:cxn>
              <a:cxn ang="0">
                <a:pos x="0" y="4"/>
              </a:cxn>
              <a:cxn ang="0">
                <a:pos x="0" y="62"/>
              </a:cxn>
              <a:cxn ang="0">
                <a:pos x="9" y="71"/>
              </a:cxn>
              <a:cxn ang="0">
                <a:pos x="53" y="45"/>
              </a:cxn>
              <a:cxn ang="0">
                <a:pos x="58" y="31"/>
              </a:cxn>
              <a:cxn ang="0">
                <a:pos x="307" y="11"/>
              </a:cxn>
              <a:cxn ang="0">
                <a:pos x="95" y="11"/>
              </a:cxn>
              <a:cxn ang="0">
                <a:pos x="85" y="27"/>
              </a:cxn>
              <a:cxn ang="0">
                <a:pos x="85" y="51"/>
              </a:cxn>
              <a:cxn ang="0">
                <a:pos x="102" y="62"/>
              </a:cxn>
              <a:cxn ang="0">
                <a:pos x="314" y="60"/>
              </a:cxn>
              <a:cxn ang="0">
                <a:pos x="323" y="43"/>
              </a:cxn>
              <a:cxn ang="0">
                <a:pos x="323" y="20"/>
              </a:cxn>
              <a:cxn ang="0">
                <a:pos x="307" y="11"/>
              </a:cxn>
              <a:cxn ang="0">
                <a:pos x="53" y="147"/>
              </a:cxn>
              <a:cxn ang="0">
                <a:pos x="60" y="138"/>
              </a:cxn>
              <a:cxn ang="0">
                <a:pos x="15" y="112"/>
              </a:cxn>
              <a:cxn ang="0">
                <a:pos x="4" y="111"/>
              </a:cxn>
              <a:cxn ang="0">
                <a:pos x="0" y="163"/>
              </a:cxn>
              <a:cxn ang="0">
                <a:pos x="4" y="172"/>
              </a:cxn>
              <a:cxn ang="0">
                <a:pos x="15" y="172"/>
              </a:cxn>
              <a:cxn ang="0">
                <a:pos x="102" y="112"/>
              </a:cxn>
              <a:cxn ang="0">
                <a:pos x="85" y="123"/>
              </a:cxn>
              <a:cxn ang="0">
                <a:pos x="85" y="147"/>
              </a:cxn>
              <a:cxn ang="0">
                <a:pos x="95" y="163"/>
              </a:cxn>
              <a:cxn ang="0">
                <a:pos x="307" y="163"/>
              </a:cxn>
              <a:cxn ang="0">
                <a:pos x="323" y="154"/>
              </a:cxn>
              <a:cxn ang="0">
                <a:pos x="323" y="129"/>
              </a:cxn>
              <a:cxn ang="0">
                <a:pos x="314" y="114"/>
              </a:cxn>
              <a:cxn ang="0">
                <a:pos x="53" y="232"/>
              </a:cxn>
              <a:cxn ang="0">
                <a:pos x="9" y="205"/>
              </a:cxn>
              <a:cxn ang="0">
                <a:pos x="0" y="214"/>
              </a:cxn>
              <a:cxn ang="0">
                <a:pos x="0" y="272"/>
              </a:cxn>
              <a:cxn ang="0">
                <a:pos x="15" y="274"/>
              </a:cxn>
              <a:cxn ang="0">
                <a:pos x="58" y="245"/>
              </a:cxn>
              <a:cxn ang="0">
                <a:pos x="53" y="232"/>
              </a:cxn>
              <a:cxn ang="0">
                <a:pos x="102" y="214"/>
              </a:cxn>
              <a:cxn ang="0">
                <a:pos x="91" y="219"/>
              </a:cxn>
              <a:cxn ang="0">
                <a:pos x="85" y="248"/>
              </a:cxn>
              <a:cxn ang="0">
                <a:pos x="91" y="261"/>
              </a:cxn>
              <a:cxn ang="0">
                <a:pos x="307" y="266"/>
              </a:cxn>
              <a:cxn ang="0">
                <a:pos x="319" y="261"/>
              </a:cxn>
              <a:cxn ang="0">
                <a:pos x="323" y="232"/>
              </a:cxn>
              <a:cxn ang="0">
                <a:pos x="319" y="219"/>
              </a:cxn>
              <a:cxn ang="0">
                <a:pos x="307" y="214"/>
              </a:cxn>
            </a:cxnLst>
            <a:rect l="0" t="0" r="r" b="b"/>
            <a:pathLst>
              <a:path w="323" h="275">
                <a:moveTo>
                  <a:pt x="53" y="27"/>
                </a:moveTo>
                <a:lnTo>
                  <a:pt x="15" y="2"/>
                </a:lnTo>
                <a:lnTo>
                  <a:pt x="15" y="2"/>
                </a:lnTo>
                <a:lnTo>
                  <a:pt x="9" y="0"/>
                </a:lnTo>
                <a:lnTo>
                  <a:pt x="4" y="0"/>
                </a:lnTo>
                <a:lnTo>
                  <a:pt x="0" y="4"/>
                </a:lnTo>
                <a:lnTo>
                  <a:pt x="0" y="11"/>
                </a:lnTo>
                <a:lnTo>
                  <a:pt x="0" y="62"/>
                </a:lnTo>
                <a:lnTo>
                  <a:pt x="0" y="62"/>
                </a:lnTo>
                <a:lnTo>
                  <a:pt x="0" y="67"/>
                </a:lnTo>
                <a:lnTo>
                  <a:pt x="4" y="71"/>
                </a:lnTo>
                <a:lnTo>
                  <a:pt x="9" y="71"/>
                </a:lnTo>
                <a:lnTo>
                  <a:pt x="15" y="69"/>
                </a:lnTo>
                <a:lnTo>
                  <a:pt x="53" y="45"/>
                </a:lnTo>
                <a:lnTo>
                  <a:pt x="53" y="45"/>
                </a:lnTo>
                <a:lnTo>
                  <a:pt x="58" y="40"/>
                </a:lnTo>
                <a:lnTo>
                  <a:pt x="60" y="36"/>
                </a:lnTo>
                <a:lnTo>
                  <a:pt x="58" y="31"/>
                </a:lnTo>
                <a:lnTo>
                  <a:pt x="53" y="27"/>
                </a:lnTo>
                <a:lnTo>
                  <a:pt x="53" y="27"/>
                </a:lnTo>
                <a:close/>
                <a:moveTo>
                  <a:pt x="307" y="11"/>
                </a:moveTo>
                <a:lnTo>
                  <a:pt x="102" y="11"/>
                </a:lnTo>
                <a:lnTo>
                  <a:pt x="102" y="11"/>
                </a:lnTo>
                <a:lnTo>
                  <a:pt x="95" y="11"/>
                </a:lnTo>
                <a:lnTo>
                  <a:pt x="91" y="14"/>
                </a:lnTo>
                <a:lnTo>
                  <a:pt x="85" y="20"/>
                </a:lnTo>
                <a:lnTo>
                  <a:pt x="85" y="27"/>
                </a:lnTo>
                <a:lnTo>
                  <a:pt x="85" y="43"/>
                </a:lnTo>
                <a:lnTo>
                  <a:pt x="85" y="43"/>
                </a:lnTo>
                <a:lnTo>
                  <a:pt x="85" y="51"/>
                </a:lnTo>
                <a:lnTo>
                  <a:pt x="91" y="56"/>
                </a:lnTo>
                <a:lnTo>
                  <a:pt x="95" y="60"/>
                </a:lnTo>
                <a:lnTo>
                  <a:pt x="102" y="62"/>
                </a:lnTo>
                <a:lnTo>
                  <a:pt x="307" y="62"/>
                </a:lnTo>
                <a:lnTo>
                  <a:pt x="307" y="62"/>
                </a:lnTo>
                <a:lnTo>
                  <a:pt x="314" y="60"/>
                </a:lnTo>
                <a:lnTo>
                  <a:pt x="319" y="56"/>
                </a:lnTo>
                <a:lnTo>
                  <a:pt x="323" y="51"/>
                </a:lnTo>
                <a:lnTo>
                  <a:pt x="323" y="43"/>
                </a:lnTo>
                <a:lnTo>
                  <a:pt x="323" y="27"/>
                </a:lnTo>
                <a:lnTo>
                  <a:pt x="323" y="27"/>
                </a:lnTo>
                <a:lnTo>
                  <a:pt x="323" y="20"/>
                </a:lnTo>
                <a:lnTo>
                  <a:pt x="319" y="14"/>
                </a:lnTo>
                <a:lnTo>
                  <a:pt x="314" y="11"/>
                </a:lnTo>
                <a:lnTo>
                  <a:pt x="307" y="11"/>
                </a:lnTo>
                <a:lnTo>
                  <a:pt x="307" y="11"/>
                </a:lnTo>
                <a:close/>
                <a:moveTo>
                  <a:pt x="15" y="172"/>
                </a:moveTo>
                <a:lnTo>
                  <a:pt x="53" y="147"/>
                </a:lnTo>
                <a:lnTo>
                  <a:pt x="53" y="147"/>
                </a:lnTo>
                <a:lnTo>
                  <a:pt x="58" y="143"/>
                </a:lnTo>
                <a:lnTo>
                  <a:pt x="60" y="138"/>
                </a:lnTo>
                <a:lnTo>
                  <a:pt x="58" y="134"/>
                </a:lnTo>
                <a:lnTo>
                  <a:pt x="53" y="130"/>
                </a:lnTo>
                <a:lnTo>
                  <a:pt x="15" y="112"/>
                </a:lnTo>
                <a:lnTo>
                  <a:pt x="15" y="112"/>
                </a:lnTo>
                <a:lnTo>
                  <a:pt x="9" y="111"/>
                </a:lnTo>
                <a:lnTo>
                  <a:pt x="4" y="111"/>
                </a:lnTo>
                <a:lnTo>
                  <a:pt x="0" y="114"/>
                </a:lnTo>
                <a:lnTo>
                  <a:pt x="0" y="121"/>
                </a:lnTo>
                <a:lnTo>
                  <a:pt x="0" y="163"/>
                </a:lnTo>
                <a:lnTo>
                  <a:pt x="0" y="163"/>
                </a:lnTo>
                <a:lnTo>
                  <a:pt x="0" y="170"/>
                </a:lnTo>
                <a:lnTo>
                  <a:pt x="4" y="172"/>
                </a:lnTo>
                <a:lnTo>
                  <a:pt x="9" y="174"/>
                </a:lnTo>
                <a:lnTo>
                  <a:pt x="15" y="172"/>
                </a:lnTo>
                <a:lnTo>
                  <a:pt x="15" y="172"/>
                </a:lnTo>
                <a:close/>
                <a:moveTo>
                  <a:pt x="307" y="112"/>
                </a:moveTo>
                <a:lnTo>
                  <a:pt x="102" y="112"/>
                </a:lnTo>
                <a:lnTo>
                  <a:pt x="102" y="112"/>
                </a:lnTo>
                <a:lnTo>
                  <a:pt x="95" y="114"/>
                </a:lnTo>
                <a:lnTo>
                  <a:pt x="91" y="118"/>
                </a:lnTo>
                <a:lnTo>
                  <a:pt x="85" y="123"/>
                </a:lnTo>
                <a:lnTo>
                  <a:pt x="85" y="129"/>
                </a:lnTo>
                <a:lnTo>
                  <a:pt x="85" y="147"/>
                </a:lnTo>
                <a:lnTo>
                  <a:pt x="85" y="147"/>
                </a:lnTo>
                <a:lnTo>
                  <a:pt x="85" y="154"/>
                </a:lnTo>
                <a:lnTo>
                  <a:pt x="91" y="159"/>
                </a:lnTo>
                <a:lnTo>
                  <a:pt x="95" y="163"/>
                </a:lnTo>
                <a:lnTo>
                  <a:pt x="102" y="163"/>
                </a:lnTo>
                <a:lnTo>
                  <a:pt x="307" y="163"/>
                </a:lnTo>
                <a:lnTo>
                  <a:pt x="307" y="163"/>
                </a:lnTo>
                <a:lnTo>
                  <a:pt x="314" y="163"/>
                </a:lnTo>
                <a:lnTo>
                  <a:pt x="319" y="159"/>
                </a:lnTo>
                <a:lnTo>
                  <a:pt x="323" y="154"/>
                </a:lnTo>
                <a:lnTo>
                  <a:pt x="323" y="147"/>
                </a:lnTo>
                <a:lnTo>
                  <a:pt x="323" y="129"/>
                </a:lnTo>
                <a:lnTo>
                  <a:pt x="323" y="129"/>
                </a:lnTo>
                <a:lnTo>
                  <a:pt x="323" y="123"/>
                </a:lnTo>
                <a:lnTo>
                  <a:pt x="319" y="118"/>
                </a:lnTo>
                <a:lnTo>
                  <a:pt x="314" y="114"/>
                </a:lnTo>
                <a:lnTo>
                  <a:pt x="307" y="112"/>
                </a:lnTo>
                <a:lnTo>
                  <a:pt x="307" y="112"/>
                </a:lnTo>
                <a:close/>
                <a:moveTo>
                  <a:pt x="53" y="232"/>
                </a:moveTo>
                <a:lnTo>
                  <a:pt x="15" y="207"/>
                </a:lnTo>
                <a:lnTo>
                  <a:pt x="15" y="207"/>
                </a:lnTo>
                <a:lnTo>
                  <a:pt x="9" y="205"/>
                </a:lnTo>
                <a:lnTo>
                  <a:pt x="4" y="205"/>
                </a:lnTo>
                <a:lnTo>
                  <a:pt x="0" y="208"/>
                </a:lnTo>
                <a:lnTo>
                  <a:pt x="0" y="214"/>
                </a:lnTo>
                <a:lnTo>
                  <a:pt x="0" y="266"/>
                </a:lnTo>
                <a:lnTo>
                  <a:pt x="0" y="266"/>
                </a:lnTo>
                <a:lnTo>
                  <a:pt x="0" y="272"/>
                </a:lnTo>
                <a:lnTo>
                  <a:pt x="4" y="275"/>
                </a:lnTo>
                <a:lnTo>
                  <a:pt x="9" y="275"/>
                </a:lnTo>
                <a:lnTo>
                  <a:pt x="15" y="274"/>
                </a:lnTo>
                <a:lnTo>
                  <a:pt x="53" y="250"/>
                </a:lnTo>
                <a:lnTo>
                  <a:pt x="53" y="250"/>
                </a:lnTo>
                <a:lnTo>
                  <a:pt x="58" y="245"/>
                </a:lnTo>
                <a:lnTo>
                  <a:pt x="60" y="241"/>
                </a:lnTo>
                <a:lnTo>
                  <a:pt x="58" y="236"/>
                </a:lnTo>
                <a:lnTo>
                  <a:pt x="53" y="232"/>
                </a:lnTo>
                <a:lnTo>
                  <a:pt x="53" y="232"/>
                </a:lnTo>
                <a:close/>
                <a:moveTo>
                  <a:pt x="307" y="214"/>
                </a:moveTo>
                <a:lnTo>
                  <a:pt x="102" y="214"/>
                </a:lnTo>
                <a:lnTo>
                  <a:pt x="102" y="214"/>
                </a:lnTo>
                <a:lnTo>
                  <a:pt x="95" y="216"/>
                </a:lnTo>
                <a:lnTo>
                  <a:pt x="91" y="219"/>
                </a:lnTo>
                <a:lnTo>
                  <a:pt x="85" y="225"/>
                </a:lnTo>
                <a:lnTo>
                  <a:pt x="85" y="232"/>
                </a:lnTo>
                <a:lnTo>
                  <a:pt x="85" y="248"/>
                </a:lnTo>
                <a:lnTo>
                  <a:pt x="85" y="248"/>
                </a:lnTo>
                <a:lnTo>
                  <a:pt x="85" y="256"/>
                </a:lnTo>
                <a:lnTo>
                  <a:pt x="91" y="261"/>
                </a:lnTo>
                <a:lnTo>
                  <a:pt x="95" y="265"/>
                </a:lnTo>
                <a:lnTo>
                  <a:pt x="102" y="266"/>
                </a:lnTo>
                <a:lnTo>
                  <a:pt x="307" y="266"/>
                </a:lnTo>
                <a:lnTo>
                  <a:pt x="307" y="266"/>
                </a:lnTo>
                <a:lnTo>
                  <a:pt x="314" y="265"/>
                </a:lnTo>
                <a:lnTo>
                  <a:pt x="319" y="261"/>
                </a:lnTo>
                <a:lnTo>
                  <a:pt x="323" y="256"/>
                </a:lnTo>
                <a:lnTo>
                  <a:pt x="323" y="248"/>
                </a:lnTo>
                <a:lnTo>
                  <a:pt x="323" y="232"/>
                </a:lnTo>
                <a:lnTo>
                  <a:pt x="323" y="232"/>
                </a:lnTo>
                <a:lnTo>
                  <a:pt x="323" y="225"/>
                </a:lnTo>
                <a:lnTo>
                  <a:pt x="319" y="219"/>
                </a:lnTo>
                <a:lnTo>
                  <a:pt x="314" y="216"/>
                </a:lnTo>
                <a:lnTo>
                  <a:pt x="307" y="214"/>
                </a:lnTo>
                <a:lnTo>
                  <a:pt x="307" y="214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47" name="Freeform 69"/>
          <p:cNvSpPr>
            <a:spLocks noEditPoints="1"/>
          </p:cNvSpPr>
          <p:nvPr/>
        </p:nvSpPr>
        <p:spPr bwMode="auto">
          <a:xfrm>
            <a:off x="2141746" y="1831147"/>
            <a:ext cx="618902" cy="907322"/>
          </a:xfrm>
          <a:custGeom>
            <a:avLst/>
            <a:gdLst/>
            <a:ahLst/>
            <a:cxnLst>
              <a:cxn ang="0">
                <a:pos x="180" y="76"/>
              </a:cxn>
              <a:cxn ang="0">
                <a:pos x="167" y="34"/>
              </a:cxn>
              <a:cxn ang="0">
                <a:pos x="133" y="7"/>
              </a:cxn>
              <a:cxn ang="0">
                <a:pos x="104" y="0"/>
              </a:cxn>
              <a:cxn ang="0">
                <a:pos x="62" y="14"/>
              </a:cxn>
              <a:cxn ang="0">
                <a:pos x="35" y="47"/>
              </a:cxn>
              <a:cxn ang="0">
                <a:pos x="27" y="132"/>
              </a:cxn>
              <a:cxn ang="0">
                <a:pos x="17" y="136"/>
              </a:cxn>
              <a:cxn ang="0">
                <a:pos x="0" y="156"/>
              </a:cxn>
              <a:cxn ang="0">
                <a:pos x="0" y="276"/>
              </a:cxn>
              <a:cxn ang="0">
                <a:pos x="8" y="295"/>
              </a:cxn>
              <a:cxn ang="0">
                <a:pos x="27" y="303"/>
              </a:cxn>
              <a:cxn ang="0">
                <a:pos x="185" y="303"/>
              </a:cxn>
              <a:cxn ang="0">
                <a:pos x="205" y="286"/>
              </a:cxn>
              <a:cxn ang="0">
                <a:pos x="207" y="161"/>
              </a:cxn>
              <a:cxn ang="0">
                <a:pos x="205" y="150"/>
              </a:cxn>
              <a:cxn ang="0">
                <a:pos x="185" y="134"/>
              </a:cxn>
              <a:cxn ang="0">
                <a:pos x="47" y="76"/>
              </a:cxn>
              <a:cxn ang="0">
                <a:pos x="51" y="54"/>
              </a:cxn>
              <a:cxn ang="0">
                <a:pos x="71" y="29"/>
              </a:cxn>
              <a:cxn ang="0">
                <a:pos x="104" y="20"/>
              </a:cxn>
              <a:cxn ang="0">
                <a:pos x="125" y="24"/>
              </a:cxn>
              <a:cxn ang="0">
                <a:pos x="151" y="45"/>
              </a:cxn>
              <a:cxn ang="0">
                <a:pos x="160" y="76"/>
              </a:cxn>
              <a:cxn ang="0">
                <a:pos x="47" y="76"/>
              </a:cxn>
              <a:cxn ang="0">
                <a:pos x="187" y="279"/>
              </a:cxn>
              <a:cxn ang="0">
                <a:pos x="180" y="285"/>
              </a:cxn>
              <a:cxn ang="0">
                <a:pos x="24" y="283"/>
              </a:cxn>
              <a:cxn ang="0">
                <a:pos x="18" y="276"/>
              </a:cxn>
              <a:cxn ang="0">
                <a:pos x="18" y="158"/>
              </a:cxn>
              <a:cxn ang="0">
                <a:pos x="27" y="152"/>
              </a:cxn>
              <a:cxn ang="0">
                <a:pos x="183" y="152"/>
              </a:cxn>
              <a:cxn ang="0">
                <a:pos x="189" y="161"/>
              </a:cxn>
              <a:cxn ang="0">
                <a:pos x="113" y="190"/>
              </a:cxn>
              <a:cxn ang="0">
                <a:pos x="111" y="183"/>
              </a:cxn>
              <a:cxn ang="0">
                <a:pos x="104" y="179"/>
              </a:cxn>
              <a:cxn ang="0">
                <a:pos x="95" y="187"/>
              </a:cxn>
              <a:cxn ang="0">
                <a:pos x="95" y="212"/>
              </a:cxn>
              <a:cxn ang="0">
                <a:pos x="85" y="223"/>
              </a:cxn>
              <a:cxn ang="0">
                <a:pos x="85" y="236"/>
              </a:cxn>
              <a:cxn ang="0">
                <a:pos x="104" y="246"/>
              </a:cxn>
              <a:cxn ang="0">
                <a:pos x="116" y="241"/>
              </a:cxn>
              <a:cxn ang="0">
                <a:pos x="122" y="228"/>
              </a:cxn>
              <a:cxn ang="0">
                <a:pos x="116" y="214"/>
              </a:cxn>
            </a:cxnLst>
            <a:rect l="0" t="0" r="r" b="b"/>
            <a:pathLst>
              <a:path w="207" h="303">
                <a:moveTo>
                  <a:pt x="180" y="132"/>
                </a:moveTo>
                <a:lnTo>
                  <a:pt x="180" y="76"/>
                </a:lnTo>
                <a:lnTo>
                  <a:pt x="180" y="76"/>
                </a:lnTo>
                <a:lnTo>
                  <a:pt x="178" y="62"/>
                </a:lnTo>
                <a:lnTo>
                  <a:pt x="172" y="47"/>
                </a:lnTo>
                <a:lnTo>
                  <a:pt x="167" y="34"/>
                </a:lnTo>
                <a:lnTo>
                  <a:pt x="156" y="24"/>
                </a:lnTo>
                <a:lnTo>
                  <a:pt x="145" y="14"/>
                </a:lnTo>
                <a:lnTo>
                  <a:pt x="133" y="7"/>
                </a:lnTo>
                <a:lnTo>
                  <a:pt x="118" y="2"/>
                </a:lnTo>
                <a:lnTo>
                  <a:pt x="104" y="0"/>
                </a:lnTo>
                <a:lnTo>
                  <a:pt x="104" y="0"/>
                </a:lnTo>
                <a:lnTo>
                  <a:pt x="89" y="2"/>
                </a:lnTo>
                <a:lnTo>
                  <a:pt x="75" y="7"/>
                </a:lnTo>
                <a:lnTo>
                  <a:pt x="62" y="14"/>
                </a:lnTo>
                <a:lnTo>
                  <a:pt x="49" y="24"/>
                </a:lnTo>
                <a:lnTo>
                  <a:pt x="40" y="34"/>
                </a:lnTo>
                <a:lnTo>
                  <a:pt x="35" y="47"/>
                </a:lnTo>
                <a:lnTo>
                  <a:pt x="29" y="62"/>
                </a:lnTo>
                <a:lnTo>
                  <a:pt x="27" y="76"/>
                </a:lnTo>
                <a:lnTo>
                  <a:pt x="27" y="132"/>
                </a:lnTo>
                <a:lnTo>
                  <a:pt x="27" y="132"/>
                </a:lnTo>
                <a:lnTo>
                  <a:pt x="22" y="134"/>
                </a:lnTo>
                <a:lnTo>
                  <a:pt x="17" y="136"/>
                </a:lnTo>
                <a:lnTo>
                  <a:pt x="8" y="141"/>
                </a:lnTo>
                <a:lnTo>
                  <a:pt x="2" y="150"/>
                </a:lnTo>
                <a:lnTo>
                  <a:pt x="0" y="156"/>
                </a:lnTo>
                <a:lnTo>
                  <a:pt x="0" y="161"/>
                </a:lnTo>
                <a:lnTo>
                  <a:pt x="0" y="276"/>
                </a:lnTo>
                <a:lnTo>
                  <a:pt x="0" y="276"/>
                </a:lnTo>
                <a:lnTo>
                  <a:pt x="0" y="281"/>
                </a:lnTo>
                <a:lnTo>
                  <a:pt x="2" y="286"/>
                </a:lnTo>
                <a:lnTo>
                  <a:pt x="8" y="295"/>
                </a:lnTo>
                <a:lnTo>
                  <a:pt x="17" y="301"/>
                </a:lnTo>
                <a:lnTo>
                  <a:pt x="22" y="303"/>
                </a:lnTo>
                <a:lnTo>
                  <a:pt x="27" y="303"/>
                </a:lnTo>
                <a:lnTo>
                  <a:pt x="180" y="303"/>
                </a:lnTo>
                <a:lnTo>
                  <a:pt x="180" y="303"/>
                </a:lnTo>
                <a:lnTo>
                  <a:pt x="185" y="303"/>
                </a:lnTo>
                <a:lnTo>
                  <a:pt x="191" y="301"/>
                </a:lnTo>
                <a:lnTo>
                  <a:pt x="200" y="295"/>
                </a:lnTo>
                <a:lnTo>
                  <a:pt x="205" y="286"/>
                </a:lnTo>
                <a:lnTo>
                  <a:pt x="207" y="281"/>
                </a:lnTo>
                <a:lnTo>
                  <a:pt x="207" y="276"/>
                </a:lnTo>
                <a:lnTo>
                  <a:pt x="207" y="161"/>
                </a:lnTo>
                <a:lnTo>
                  <a:pt x="207" y="161"/>
                </a:lnTo>
                <a:lnTo>
                  <a:pt x="207" y="156"/>
                </a:lnTo>
                <a:lnTo>
                  <a:pt x="205" y="150"/>
                </a:lnTo>
                <a:lnTo>
                  <a:pt x="200" y="141"/>
                </a:lnTo>
                <a:lnTo>
                  <a:pt x="191" y="136"/>
                </a:lnTo>
                <a:lnTo>
                  <a:pt x="185" y="134"/>
                </a:lnTo>
                <a:lnTo>
                  <a:pt x="180" y="132"/>
                </a:lnTo>
                <a:lnTo>
                  <a:pt x="180" y="132"/>
                </a:lnTo>
                <a:close/>
                <a:moveTo>
                  <a:pt x="47" y="76"/>
                </a:moveTo>
                <a:lnTo>
                  <a:pt x="47" y="76"/>
                </a:lnTo>
                <a:lnTo>
                  <a:pt x="47" y="65"/>
                </a:lnTo>
                <a:lnTo>
                  <a:pt x="51" y="54"/>
                </a:lnTo>
                <a:lnTo>
                  <a:pt x="56" y="45"/>
                </a:lnTo>
                <a:lnTo>
                  <a:pt x="64" y="36"/>
                </a:lnTo>
                <a:lnTo>
                  <a:pt x="71" y="29"/>
                </a:lnTo>
                <a:lnTo>
                  <a:pt x="82" y="24"/>
                </a:lnTo>
                <a:lnTo>
                  <a:pt x="93" y="20"/>
                </a:lnTo>
                <a:lnTo>
                  <a:pt x="104" y="20"/>
                </a:lnTo>
                <a:lnTo>
                  <a:pt x="104" y="20"/>
                </a:lnTo>
                <a:lnTo>
                  <a:pt x="114" y="20"/>
                </a:lnTo>
                <a:lnTo>
                  <a:pt x="125" y="24"/>
                </a:lnTo>
                <a:lnTo>
                  <a:pt x="134" y="29"/>
                </a:lnTo>
                <a:lnTo>
                  <a:pt x="143" y="36"/>
                </a:lnTo>
                <a:lnTo>
                  <a:pt x="151" y="45"/>
                </a:lnTo>
                <a:lnTo>
                  <a:pt x="156" y="54"/>
                </a:lnTo>
                <a:lnTo>
                  <a:pt x="160" y="65"/>
                </a:lnTo>
                <a:lnTo>
                  <a:pt x="160" y="76"/>
                </a:lnTo>
                <a:lnTo>
                  <a:pt x="160" y="132"/>
                </a:lnTo>
                <a:lnTo>
                  <a:pt x="47" y="132"/>
                </a:lnTo>
                <a:lnTo>
                  <a:pt x="47" y="76"/>
                </a:lnTo>
                <a:close/>
                <a:moveTo>
                  <a:pt x="189" y="276"/>
                </a:moveTo>
                <a:lnTo>
                  <a:pt x="189" y="276"/>
                </a:lnTo>
                <a:lnTo>
                  <a:pt x="187" y="279"/>
                </a:lnTo>
                <a:lnTo>
                  <a:pt x="185" y="281"/>
                </a:lnTo>
                <a:lnTo>
                  <a:pt x="183" y="283"/>
                </a:lnTo>
                <a:lnTo>
                  <a:pt x="180" y="285"/>
                </a:lnTo>
                <a:lnTo>
                  <a:pt x="27" y="285"/>
                </a:lnTo>
                <a:lnTo>
                  <a:pt x="27" y="285"/>
                </a:lnTo>
                <a:lnTo>
                  <a:pt x="24" y="283"/>
                </a:lnTo>
                <a:lnTo>
                  <a:pt x="22" y="281"/>
                </a:lnTo>
                <a:lnTo>
                  <a:pt x="18" y="279"/>
                </a:lnTo>
                <a:lnTo>
                  <a:pt x="18" y="276"/>
                </a:lnTo>
                <a:lnTo>
                  <a:pt x="18" y="161"/>
                </a:lnTo>
                <a:lnTo>
                  <a:pt x="18" y="161"/>
                </a:lnTo>
                <a:lnTo>
                  <a:pt x="18" y="158"/>
                </a:lnTo>
                <a:lnTo>
                  <a:pt x="22" y="154"/>
                </a:lnTo>
                <a:lnTo>
                  <a:pt x="24" y="152"/>
                </a:lnTo>
                <a:lnTo>
                  <a:pt x="27" y="152"/>
                </a:lnTo>
                <a:lnTo>
                  <a:pt x="180" y="152"/>
                </a:lnTo>
                <a:lnTo>
                  <a:pt x="180" y="152"/>
                </a:lnTo>
                <a:lnTo>
                  <a:pt x="183" y="152"/>
                </a:lnTo>
                <a:lnTo>
                  <a:pt x="185" y="154"/>
                </a:lnTo>
                <a:lnTo>
                  <a:pt x="187" y="158"/>
                </a:lnTo>
                <a:lnTo>
                  <a:pt x="189" y="161"/>
                </a:lnTo>
                <a:lnTo>
                  <a:pt x="189" y="276"/>
                </a:lnTo>
                <a:close/>
                <a:moveTo>
                  <a:pt x="113" y="212"/>
                </a:moveTo>
                <a:lnTo>
                  <a:pt x="113" y="190"/>
                </a:lnTo>
                <a:lnTo>
                  <a:pt x="113" y="190"/>
                </a:lnTo>
                <a:lnTo>
                  <a:pt x="113" y="187"/>
                </a:lnTo>
                <a:lnTo>
                  <a:pt x="111" y="183"/>
                </a:lnTo>
                <a:lnTo>
                  <a:pt x="107" y="181"/>
                </a:lnTo>
                <a:lnTo>
                  <a:pt x="104" y="179"/>
                </a:lnTo>
                <a:lnTo>
                  <a:pt x="104" y="179"/>
                </a:lnTo>
                <a:lnTo>
                  <a:pt x="100" y="181"/>
                </a:lnTo>
                <a:lnTo>
                  <a:pt x="96" y="183"/>
                </a:lnTo>
                <a:lnTo>
                  <a:pt x="95" y="187"/>
                </a:lnTo>
                <a:lnTo>
                  <a:pt x="95" y="190"/>
                </a:lnTo>
                <a:lnTo>
                  <a:pt x="95" y="212"/>
                </a:lnTo>
                <a:lnTo>
                  <a:pt x="95" y="212"/>
                </a:lnTo>
                <a:lnTo>
                  <a:pt x="91" y="214"/>
                </a:lnTo>
                <a:lnTo>
                  <a:pt x="87" y="217"/>
                </a:lnTo>
                <a:lnTo>
                  <a:pt x="85" y="223"/>
                </a:lnTo>
                <a:lnTo>
                  <a:pt x="85" y="228"/>
                </a:lnTo>
                <a:lnTo>
                  <a:pt x="85" y="228"/>
                </a:lnTo>
                <a:lnTo>
                  <a:pt x="85" y="236"/>
                </a:lnTo>
                <a:lnTo>
                  <a:pt x="91" y="241"/>
                </a:lnTo>
                <a:lnTo>
                  <a:pt x="96" y="245"/>
                </a:lnTo>
                <a:lnTo>
                  <a:pt x="104" y="246"/>
                </a:lnTo>
                <a:lnTo>
                  <a:pt x="104" y="246"/>
                </a:lnTo>
                <a:lnTo>
                  <a:pt x="111" y="245"/>
                </a:lnTo>
                <a:lnTo>
                  <a:pt x="116" y="241"/>
                </a:lnTo>
                <a:lnTo>
                  <a:pt x="122" y="236"/>
                </a:lnTo>
                <a:lnTo>
                  <a:pt x="122" y="228"/>
                </a:lnTo>
                <a:lnTo>
                  <a:pt x="122" y="228"/>
                </a:lnTo>
                <a:lnTo>
                  <a:pt x="122" y="223"/>
                </a:lnTo>
                <a:lnTo>
                  <a:pt x="120" y="217"/>
                </a:lnTo>
                <a:lnTo>
                  <a:pt x="116" y="214"/>
                </a:lnTo>
                <a:lnTo>
                  <a:pt x="113" y="212"/>
                </a:lnTo>
                <a:lnTo>
                  <a:pt x="113" y="21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48" name="Freeform 70"/>
          <p:cNvSpPr>
            <a:spLocks noEditPoints="1"/>
          </p:cNvSpPr>
          <p:nvPr/>
        </p:nvSpPr>
        <p:spPr bwMode="auto">
          <a:xfrm>
            <a:off x="4315604" y="1831147"/>
            <a:ext cx="913322" cy="907322"/>
          </a:xfrm>
          <a:custGeom>
            <a:avLst/>
            <a:gdLst/>
            <a:ahLst/>
            <a:cxnLst>
              <a:cxn ang="0">
                <a:pos x="150" y="0"/>
              </a:cxn>
              <a:cxn ang="0">
                <a:pos x="119" y="4"/>
              </a:cxn>
              <a:cxn ang="0">
                <a:pos x="92" y="13"/>
              </a:cxn>
              <a:cxn ang="0">
                <a:pos x="67" y="27"/>
              </a:cxn>
              <a:cxn ang="0">
                <a:pos x="43" y="45"/>
              </a:cxn>
              <a:cxn ang="0">
                <a:pos x="25" y="67"/>
              </a:cxn>
              <a:cxn ang="0">
                <a:pos x="11" y="92"/>
              </a:cxn>
              <a:cxn ang="0">
                <a:pos x="2" y="121"/>
              </a:cxn>
              <a:cxn ang="0">
                <a:pos x="0" y="152"/>
              </a:cxn>
              <a:cxn ang="0">
                <a:pos x="0" y="167"/>
              </a:cxn>
              <a:cxn ang="0">
                <a:pos x="5" y="198"/>
              </a:cxn>
              <a:cxn ang="0">
                <a:pos x="18" y="225"/>
              </a:cxn>
              <a:cxn ang="0">
                <a:pos x="34" y="248"/>
              </a:cxn>
              <a:cxn ang="0">
                <a:pos x="54" y="268"/>
              </a:cxn>
              <a:cxn ang="0">
                <a:pos x="78" y="285"/>
              </a:cxn>
              <a:cxn ang="0">
                <a:pos x="105" y="295"/>
              </a:cxn>
              <a:cxn ang="0">
                <a:pos x="136" y="303"/>
              </a:cxn>
              <a:cxn ang="0">
                <a:pos x="150" y="303"/>
              </a:cxn>
              <a:cxn ang="0">
                <a:pos x="181" y="301"/>
              </a:cxn>
              <a:cxn ang="0">
                <a:pos x="210" y="292"/>
              </a:cxn>
              <a:cxn ang="0">
                <a:pos x="235" y="277"/>
              </a:cxn>
              <a:cxn ang="0">
                <a:pos x="257" y="259"/>
              </a:cxn>
              <a:cxn ang="0">
                <a:pos x="275" y="236"/>
              </a:cxn>
              <a:cxn ang="0">
                <a:pos x="290" y="210"/>
              </a:cxn>
              <a:cxn ang="0">
                <a:pos x="299" y="183"/>
              </a:cxn>
              <a:cxn ang="0">
                <a:pos x="302" y="152"/>
              </a:cxn>
              <a:cxn ang="0">
                <a:pos x="301" y="136"/>
              </a:cxn>
              <a:cxn ang="0">
                <a:pos x="295" y="107"/>
              </a:cxn>
              <a:cxn ang="0">
                <a:pos x="283" y="80"/>
              </a:cxn>
              <a:cxn ang="0">
                <a:pos x="268" y="56"/>
              </a:cxn>
              <a:cxn ang="0">
                <a:pos x="246" y="34"/>
              </a:cxn>
              <a:cxn ang="0">
                <a:pos x="223" y="18"/>
              </a:cxn>
              <a:cxn ang="0">
                <a:pos x="196" y="7"/>
              </a:cxn>
              <a:cxn ang="0">
                <a:pos x="167" y="2"/>
              </a:cxn>
              <a:cxn ang="0">
                <a:pos x="150" y="0"/>
              </a:cxn>
              <a:cxn ang="0">
                <a:pos x="94" y="227"/>
              </a:cxn>
              <a:cxn ang="0">
                <a:pos x="94" y="76"/>
              </a:cxn>
              <a:cxn ang="0">
                <a:pos x="132" y="227"/>
              </a:cxn>
              <a:cxn ang="0">
                <a:pos x="170" y="227"/>
              </a:cxn>
              <a:cxn ang="0">
                <a:pos x="170" y="76"/>
              </a:cxn>
              <a:cxn ang="0">
                <a:pos x="206" y="227"/>
              </a:cxn>
            </a:cxnLst>
            <a:rect l="0" t="0" r="r" b="b"/>
            <a:pathLst>
              <a:path w="302" h="303">
                <a:moveTo>
                  <a:pt x="150" y="0"/>
                </a:moveTo>
                <a:lnTo>
                  <a:pt x="150" y="0"/>
                </a:lnTo>
                <a:lnTo>
                  <a:pt x="136" y="2"/>
                </a:lnTo>
                <a:lnTo>
                  <a:pt x="119" y="4"/>
                </a:lnTo>
                <a:lnTo>
                  <a:pt x="105" y="7"/>
                </a:lnTo>
                <a:lnTo>
                  <a:pt x="92" y="13"/>
                </a:lnTo>
                <a:lnTo>
                  <a:pt x="78" y="18"/>
                </a:lnTo>
                <a:lnTo>
                  <a:pt x="67" y="27"/>
                </a:lnTo>
                <a:lnTo>
                  <a:pt x="54" y="34"/>
                </a:lnTo>
                <a:lnTo>
                  <a:pt x="43" y="45"/>
                </a:lnTo>
                <a:lnTo>
                  <a:pt x="34" y="56"/>
                </a:lnTo>
                <a:lnTo>
                  <a:pt x="25" y="67"/>
                </a:lnTo>
                <a:lnTo>
                  <a:pt x="18" y="80"/>
                </a:lnTo>
                <a:lnTo>
                  <a:pt x="11" y="92"/>
                </a:lnTo>
                <a:lnTo>
                  <a:pt x="5" y="107"/>
                </a:lnTo>
                <a:lnTo>
                  <a:pt x="2" y="121"/>
                </a:lnTo>
                <a:lnTo>
                  <a:pt x="0" y="136"/>
                </a:lnTo>
                <a:lnTo>
                  <a:pt x="0" y="152"/>
                </a:lnTo>
                <a:lnTo>
                  <a:pt x="0" y="152"/>
                </a:lnTo>
                <a:lnTo>
                  <a:pt x="0" y="167"/>
                </a:lnTo>
                <a:lnTo>
                  <a:pt x="2" y="183"/>
                </a:lnTo>
                <a:lnTo>
                  <a:pt x="5" y="198"/>
                </a:lnTo>
                <a:lnTo>
                  <a:pt x="11" y="210"/>
                </a:lnTo>
                <a:lnTo>
                  <a:pt x="18" y="225"/>
                </a:lnTo>
                <a:lnTo>
                  <a:pt x="25" y="236"/>
                </a:lnTo>
                <a:lnTo>
                  <a:pt x="34" y="248"/>
                </a:lnTo>
                <a:lnTo>
                  <a:pt x="43" y="259"/>
                </a:lnTo>
                <a:lnTo>
                  <a:pt x="54" y="268"/>
                </a:lnTo>
                <a:lnTo>
                  <a:pt x="67" y="277"/>
                </a:lnTo>
                <a:lnTo>
                  <a:pt x="78" y="285"/>
                </a:lnTo>
                <a:lnTo>
                  <a:pt x="92" y="292"/>
                </a:lnTo>
                <a:lnTo>
                  <a:pt x="105" y="295"/>
                </a:lnTo>
                <a:lnTo>
                  <a:pt x="119" y="301"/>
                </a:lnTo>
                <a:lnTo>
                  <a:pt x="136" y="303"/>
                </a:lnTo>
                <a:lnTo>
                  <a:pt x="150" y="303"/>
                </a:lnTo>
                <a:lnTo>
                  <a:pt x="150" y="303"/>
                </a:lnTo>
                <a:lnTo>
                  <a:pt x="167" y="303"/>
                </a:lnTo>
                <a:lnTo>
                  <a:pt x="181" y="301"/>
                </a:lnTo>
                <a:lnTo>
                  <a:pt x="196" y="295"/>
                </a:lnTo>
                <a:lnTo>
                  <a:pt x="210" y="292"/>
                </a:lnTo>
                <a:lnTo>
                  <a:pt x="223" y="285"/>
                </a:lnTo>
                <a:lnTo>
                  <a:pt x="235" y="277"/>
                </a:lnTo>
                <a:lnTo>
                  <a:pt x="246" y="268"/>
                </a:lnTo>
                <a:lnTo>
                  <a:pt x="257" y="259"/>
                </a:lnTo>
                <a:lnTo>
                  <a:pt x="268" y="248"/>
                </a:lnTo>
                <a:lnTo>
                  <a:pt x="275" y="236"/>
                </a:lnTo>
                <a:lnTo>
                  <a:pt x="283" y="225"/>
                </a:lnTo>
                <a:lnTo>
                  <a:pt x="290" y="210"/>
                </a:lnTo>
                <a:lnTo>
                  <a:pt x="295" y="198"/>
                </a:lnTo>
                <a:lnTo>
                  <a:pt x="299" y="183"/>
                </a:lnTo>
                <a:lnTo>
                  <a:pt x="301" y="167"/>
                </a:lnTo>
                <a:lnTo>
                  <a:pt x="302" y="152"/>
                </a:lnTo>
                <a:lnTo>
                  <a:pt x="302" y="152"/>
                </a:lnTo>
                <a:lnTo>
                  <a:pt x="301" y="136"/>
                </a:lnTo>
                <a:lnTo>
                  <a:pt x="299" y="121"/>
                </a:lnTo>
                <a:lnTo>
                  <a:pt x="295" y="107"/>
                </a:lnTo>
                <a:lnTo>
                  <a:pt x="290" y="92"/>
                </a:lnTo>
                <a:lnTo>
                  <a:pt x="283" y="80"/>
                </a:lnTo>
                <a:lnTo>
                  <a:pt x="275" y="67"/>
                </a:lnTo>
                <a:lnTo>
                  <a:pt x="268" y="56"/>
                </a:lnTo>
                <a:lnTo>
                  <a:pt x="257" y="45"/>
                </a:lnTo>
                <a:lnTo>
                  <a:pt x="246" y="34"/>
                </a:lnTo>
                <a:lnTo>
                  <a:pt x="235" y="27"/>
                </a:lnTo>
                <a:lnTo>
                  <a:pt x="223" y="18"/>
                </a:lnTo>
                <a:lnTo>
                  <a:pt x="210" y="13"/>
                </a:lnTo>
                <a:lnTo>
                  <a:pt x="196" y="7"/>
                </a:lnTo>
                <a:lnTo>
                  <a:pt x="181" y="4"/>
                </a:lnTo>
                <a:lnTo>
                  <a:pt x="167" y="2"/>
                </a:lnTo>
                <a:lnTo>
                  <a:pt x="150" y="0"/>
                </a:lnTo>
                <a:lnTo>
                  <a:pt x="150" y="0"/>
                </a:lnTo>
                <a:close/>
                <a:moveTo>
                  <a:pt x="132" y="227"/>
                </a:moveTo>
                <a:lnTo>
                  <a:pt x="94" y="227"/>
                </a:lnTo>
                <a:lnTo>
                  <a:pt x="94" y="152"/>
                </a:lnTo>
                <a:lnTo>
                  <a:pt x="94" y="76"/>
                </a:lnTo>
                <a:lnTo>
                  <a:pt x="132" y="76"/>
                </a:lnTo>
                <a:lnTo>
                  <a:pt x="132" y="227"/>
                </a:lnTo>
                <a:close/>
                <a:moveTo>
                  <a:pt x="206" y="227"/>
                </a:moveTo>
                <a:lnTo>
                  <a:pt x="170" y="227"/>
                </a:lnTo>
                <a:lnTo>
                  <a:pt x="170" y="152"/>
                </a:lnTo>
                <a:lnTo>
                  <a:pt x="170" y="76"/>
                </a:lnTo>
                <a:lnTo>
                  <a:pt x="206" y="76"/>
                </a:lnTo>
                <a:lnTo>
                  <a:pt x="206" y="227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grpSp>
        <p:nvGrpSpPr>
          <p:cNvPr id="49" name="Group 74"/>
          <p:cNvGrpSpPr/>
          <p:nvPr/>
        </p:nvGrpSpPr>
        <p:grpSpPr>
          <a:xfrm>
            <a:off x="9511986" y="1836923"/>
            <a:ext cx="498726" cy="901306"/>
            <a:chOff x="3386647" y="802411"/>
            <a:chExt cx="172336" cy="311450"/>
          </a:xfrm>
          <a:solidFill>
            <a:schemeClr val="tx2"/>
          </a:solidFill>
        </p:grpSpPr>
        <p:sp>
          <p:nvSpPr>
            <p:cNvPr id="50" name="Freeform 71"/>
            <p:cNvSpPr>
              <a:spLocks/>
            </p:cNvSpPr>
            <p:nvPr/>
          </p:nvSpPr>
          <p:spPr bwMode="auto">
            <a:xfrm>
              <a:off x="3459319" y="802411"/>
              <a:ext cx="51909" cy="51909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5" y="0"/>
                </a:cxn>
                <a:cxn ang="0">
                  <a:pos x="34" y="2"/>
                </a:cxn>
                <a:cxn ang="0">
                  <a:pos x="43" y="7"/>
                </a:cxn>
                <a:cxn ang="0">
                  <a:pos x="49" y="16"/>
                </a:cxn>
                <a:cxn ang="0">
                  <a:pos x="50" y="25"/>
                </a:cxn>
                <a:cxn ang="0">
                  <a:pos x="50" y="25"/>
                </a:cxn>
                <a:cxn ang="0">
                  <a:pos x="49" y="36"/>
                </a:cxn>
                <a:cxn ang="0">
                  <a:pos x="43" y="43"/>
                </a:cxn>
                <a:cxn ang="0">
                  <a:pos x="34" y="49"/>
                </a:cxn>
                <a:cxn ang="0">
                  <a:pos x="25" y="51"/>
                </a:cxn>
                <a:cxn ang="0">
                  <a:pos x="25" y="51"/>
                </a:cxn>
                <a:cxn ang="0">
                  <a:pos x="16" y="49"/>
                </a:cxn>
                <a:cxn ang="0">
                  <a:pos x="7" y="43"/>
                </a:cxn>
                <a:cxn ang="0">
                  <a:pos x="1" y="36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1" y="16"/>
                </a:cxn>
                <a:cxn ang="0">
                  <a:pos x="7" y="7"/>
                </a:cxn>
                <a:cxn ang="0">
                  <a:pos x="16" y="2"/>
                </a:cxn>
                <a:cxn ang="0">
                  <a:pos x="25" y="0"/>
                </a:cxn>
                <a:cxn ang="0">
                  <a:pos x="25" y="0"/>
                </a:cxn>
              </a:cxnLst>
              <a:rect l="0" t="0" r="r" b="b"/>
              <a:pathLst>
                <a:path w="50" h="51">
                  <a:moveTo>
                    <a:pt x="25" y="0"/>
                  </a:moveTo>
                  <a:lnTo>
                    <a:pt x="25" y="0"/>
                  </a:lnTo>
                  <a:lnTo>
                    <a:pt x="34" y="2"/>
                  </a:lnTo>
                  <a:lnTo>
                    <a:pt x="43" y="7"/>
                  </a:lnTo>
                  <a:lnTo>
                    <a:pt x="49" y="16"/>
                  </a:lnTo>
                  <a:lnTo>
                    <a:pt x="50" y="25"/>
                  </a:lnTo>
                  <a:lnTo>
                    <a:pt x="50" y="25"/>
                  </a:lnTo>
                  <a:lnTo>
                    <a:pt x="49" y="36"/>
                  </a:lnTo>
                  <a:lnTo>
                    <a:pt x="43" y="43"/>
                  </a:lnTo>
                  <a:lnTo>
                    <a:pt x="34" y="49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16" y="49"/>
                  </a:lnTo>
                  <a:lnTo>
                    <a:pt x="7" y="43"/>
                  </a:lnTo>
                  <a:lnTo>
                    <a:pt x="1" y="36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1" y="16"/>
                  </a:lnTo>
                  <a:lnTo>
                    <a:pt x="7" y="7"/>
                  </a:lnTo>
                  <a:lnTo>
                    <a:pt x="16" y="2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51" name="Freeform 72"/>
            <p:cNvSpPr>
              <a:spLocks noEditPoints="1"/>
            </p:cNvSpPr>
            <p:nvPr/>
          </p:nvSpPr>
          <p:spPr bwMode="auto">
            <a:xfrm>
              <a:off x="3386647" y="802411"/>
              <a:ext cx="172336" cy="311450"/>
            </a:xfrm>
            <a:custGeom>
              <a:avLst/>
              <a:gdLst/>
              <a:ahLst/>
              <a:cxnLst>
                <a:cxn ang="0">
                  <a:pos x="158" y="94"/>
                </a:cxn>
                <a:cxn ang="0">
                  <a:pos x="141" y="69"/>
                </a:cxn>
                <a:cxn ang="0">
                  <a:pos x="134" y="63"/>
                </a:cxn>
                <a:cxn ang="0">
                  <a:pos x="130" y="60"/>
                </a:cxn>
                <a:cxn ang="0">
                  <a:pos x="123" y="58"/>
                </a:cxn>
                <a:cxn ang="0">
                  <a:pos x="100" y="54"/>
                </a:cxn>
                <a:cxn ang="0">
                  <a:pos x="67" y="58"/>
                </a:cxn>
                <a:cxn ang="0">
                  <a:pos x="63" y="58"/>
                </a:cxn>
                <a:cxn ang="0">
                  <a:pos x="61" y="58"/>
                </a:cxn>
                <a:cxn ang="0">
                  <a:pos x="61" y="58"/>
                </a:cxn>
                <a:cxn ang="0">
                  <a:pos x="34" y="56"/>
                </a:cxn>
                <a:cxn ang="0">
                  <a:pos x="27" y="40"/>
                </a:cxn>
                <a:cxn ang="0">
                  <a:pos x="23" y="23"/>
                </a:cxn>
                <a:cxn ang="0">
                  <a:pos x="20" y="2"/>
                </a:cxn>
                <a:cxn ang="0">
                  <a:pos x="14" y="0"/>
                </a:cxn>
                <a:cxn ang="0">
                  <a:pos x="12" y="2"/>
                </a:cxn>
                <a:cxn ang="0">
                  <a:pos x="14" y="14"/>
                </a:cxn>
                <a:cxn ang="0">
                  <a:pos x="9" y="14"/>
                </a:cxn>
                <a:cxn ang="0">
                  <a:pos x="2" y="22"/>
                </a:cxn>
                <a:cxn ang="0">
                  <a:pos x="0" y="29"/>
                </a:cxn>
                <a:cxn ang="0">
                  <a:pos x="11" y="60"/>
                </a:cxn>
                <a:cxn ang="0">
                  <a:pos x="14" y="70"/>
                </a:cxn>
                <a:cxn ang="0">
                  <a:pos x="22" y="76"/>
                </a:cxn>
                <a:cxn ang="0">
                  <a:pos x="40" y="81"/>
                </a:cxn>
                <a:cxn ang="0">
                  <a:pos x="60" y="83"/>
                </a:cxn>
                <a:cxn ang="0">
                  <a:pos x="60" y="92"/>
                </a:cxn>
                <a:cxn ang="0">
                  <a:pos x="60" y="286"/>
                </a:cxn>
                <a:cxn ang="0">
                  <a:pos x="61" y="292"/>
                </a:cxn>
                <a:cxn ang="0">
                  <a:pos x="69" y="299"/>
                </a:cxn>
                <a:cxn ang="0">
                  <a:pos x="74" y="301"/>
                </a:cxn>
                <a:cxn ang="0">
                  <a:pos x="85" y="295"/>
                </a:cxn>
                <a:cxn ang="0">
                  <a:pos x="89" y="286"/>
                </a:cxn>
                <a:cxn ang="0">
                  <a:pos x="89" y="185"/>
                </a:cxn>
                <a:cxn ang="0">
                  <a:pos x="90" y="179"/>
                </a:cxn>
                <a:cxn ang="0">
                  <a:pos x="94" y="179"/>
                </a:cxn>
                <a:cxn ang="0">
                  <a:pos x="100" y="181"/>
                </a:cxn>
                <a:cxn ang="0">
                  <a:pos x="100" y="286"/>
                </a:cxn>
                <a:cxn ang="0">
                  <a:pos x="101" y="292"/>
                </a:cxn>
                <a:cxn ang="0">
                  <a:pos x="109" y="299"/>
                </a:cxn>
                <a:cxn ang="0">
                  <a:pos x="114" y="301"/>
                </a:cxn>
                <a:cxn ang="0">
                  <a:pos x="125" y="295"/>
                </a:cxn>
                <a:cxn ang="0">
                  <a:pos x="129" y="286"/>
                </a:cxn>
                <a:cxn ang="0">
                  <a:pos x="129" y="174"/>
                </a:cxn>
                <a:cxn ang="0">
                  <a:pos x="136" y="167"/>
                </a:cxn>
                <a:cxn ang="0">
                  <a:pos x="150" y="152"/>
                </a:cxn>
                <a:cxn ang="0">
                  <a:pos x="156" y="143"/>
                </a:cxn>
                <a:cxn ang="0">
                  <a:pos x="163" y="125"/>
                </a:cxn>
                <a:cxn ang="0">
                  <a:pos x="165" y="119"/>
                </a:cxn>
                <a:cxn ang="0">
                  <a:pos x="161" y="107"/>
                </a:cxn>
                <a:cxn ang="0">
                  <a:pos x="158" y="94"/>
                </a:cxn>
                <a:cxn ang="0">
                  <a:pos x="139" y="119"/>
                </a:cxn>
                <a:cxn ang="0">
                  <a:pos x="134" y="130"/>
                </a:cxn>
                <a:cxn ang="0">
                  <a:pos x="129" y="92"/>
                </a:cxn>
                <a:cxn ang="0">
                  <a:pos x="136" y="105"/>
                </a:cxn>
                <a:cxn ang="0">
                  <a:pos x="141" y="118"/>
                </a:cxn>
                <a:cxn ang="0">
                  <a:pos x="139" y="119"/>
                </a:cxn>
                <a:cxn ang="0">
                  <a:pos x="141" y="118"/>
                </a:cxn>
              </a:cxnLst>
              <a:rect l="0" t="0" r="r" b="b"/>
              <a:pathLst>
                <a:path w="165" h="301">
                  <a:moveTo>
                    <a:pt x="158" y="94"/>
                  </a:moveTo>
                  <a:lnTo>
                    <a:pt x="158" y="94"/>
                  </a:lnTo>
                  <a:lnTo>
                    <a:pt x="147" y="78"/>
                  </a:lnTo>
                  <a:lnTo>
                    <a:pt x="141" y="69"/>
                  </a:lnTo>
                  <a:lnTo>
                    <a:pt x="134" y="63"/>
                  </a:lnTo>
                  <a:lnTo>
                    <a:pt x="134" y="63"/>
                  </a:lnTo>
                  <a:lnTo>
                    <a:pt x="130" y="61"/>
                  </a:lnTo>
                  <a:lnTo>
                    <a:pt x="130" y="60"/>
                  </a:lnTo>
                  <a:lnTo>
                    <a:pt x="130" y="60"/>
                  </a:lnTo>
                  <a:lnTo>
                    <a:pt x="123" y="58"/>
                  </a:lnTo>
                  <a:lnTo>
                    <a:pt x="116" y="56"/>
                  </a:lnTo>
                  <a:lnTo>
                    <a:pt x="100" y="54"/>
                  </a:lnTo>
                  <a:lnTo>
                    <a:pt x="81" y="56"/>
                  </a:lnTo>
                  <a:lnTo>
                    <a:pt x="67" y="58"/>
                  </a:lnTo>
                  <a:lnTo>
                    <a:pt x="67" y="58"/>
                  </a:lnTo>
                  <a:lnTo>
                    <a:pt x="63" y="58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47" y="58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27" y="40"/>
                  </a:lnTo>
                  <a:lnTo>
                    <a:pt x="23" y="25"/>
                  </a:lnTo>
                  <a:lnTo>
                    <a:pt x="23" y="23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9" y="14"/>
                  </a:lnTo>
                  <a:lnTo>
                    <a:pt x="3" y="18"/>
                  </a:lnTo>
                  <a:lnTo>
                    <a:pt x="2" y="22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3" y="45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4" y="70"/>
                  </a:lnTo>
                  <a:lnTo>
                    <a:pt x="16" y="74"/>
                  </a:lnTo>
                  <a:lnTo>
                    <a:pt x="22" y="76"/>
                  </a:lnTo>
                  <a:lnTo>
                    <a:pt x="22" y="76"/>
                  </a:lnTo>
                  <a:lnTo>
                    <a:pt x="40" y="81"/>
                  </a:lnTo>
                  <a:lnTo>
                    <a:pt x="49" y="83"/>
                  </a:lnTo>
                  <a:lnTo>
                    <a:pt x="60" y="83"/>
                  </a:lnTo>
                  <a:lnTo>
                    <a:pt x="60" y="92"/>
                  </a:lnTo>
                  <a:lnTo>
                    <a:pt x="60" y="92"/>
                  </a:lnTo>
                  <a:lnTo>
                    <a:pt x="60" y="181"/>
                  </a:lnTo>
                  <a:lnTo>
                    <a:pt x="60" y="286"/>
                  </a:lnTo>
                  <a:lnTo>
                    <a:pt x="60" y="286"/>
                  </a:lnTo>
                  <a:lnTo>
                    <a:pt x="61" y="292"/>
                  </a:lnTo>
                  <a:lnTo>
                    <a:pt x="63" y="295"/>
                  </a:lnTo>
                  <a:lnTo>
                    <a:pt x="69" y="299"/>
                  </a:lnTo>
                  <a:lnTo>
                    <a:pt x="74" y="301"/>
                  </a:lnTo>
                  <a:lnTo>
                    <a:pt x="74" y="301"/>
                  </a:lnTo>
                  <a:lnTo>
                    <a:pt x="80" y="299"/>
                  </a:lnTo>
                  <a:lnTo>
                    <a:pt x="85" y="295"/>
                  </a:lnTo>
                  <a:lnTo>
                    <a:pt x="89" y="292"/>
                  </a:lnTo>
                  <a:lnTo>
                    <a:pt x="89" y="286"/>
                  </a:lnTo>
                  <a:lnTo>
                    <a:pt x="89" y="185"/>
                  </a:lnTo>
                  <a:lnTo>
                    <a:pt x="89" y="185"/>
                  </a:lnTo>
                  <a:lnTo>
                    <a:pt x="90" y="181"/>
                  </a:lnTo>
                  <a:lnTo>
                    <a:pt x="90" y="179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98" y="179"/>
                  </a:lnTo>
                  <a:lnTo>
                    <a:pt x="100" y="181"/>
                  </a:lnTo>
                  <a:lnTo>
                    <a:pt x="100" y="185"/>
                  </a:lnTo>
                  <a:lnTo>
                    <a:pt x="100" y="286"/>
                  </a:lnTo>
                  <a:lnTo>
                    <a:pt x="100" y="286"/>
                  </a:lnTo>
                  <a:lnTo>
                    <a:pt x="101" y="292"/>
                  </a:lnTo>
                  <a:lnTo>
                    <a:pt x="103" y="295"/>
                  </a:lnTo>
                  <a:lnTo>
                    <a:pt x="109" y="299"/>
                  </a:lnTo>
                  <a:lnTo>
                    <a:pt x="114" y="301"/>
                  </a:lnTo>
                  <a:lnTo>
                    <a:pt x="114" y="301"/>
                  </a:lnTo>
                  <a:lnTo>
                    <a:pt x="119" y="299"/>
                  </a:lnTo>
                  <a:lnTo>
                    <a:pt x="125" y="295"/>
                  </a:lnTo>
                  <a:lnTo>
                    <a:pt x="127" y="292"/>
                  </a:lnTo>
                  <a:lnTo>
                    <a:pt x="129" y="286"/>
                  </a:lnTo>
                  <a:lnTo>
                    <a:pt x="129" y="188"/>
                  </a:lnTo>
                  <a:lnTo>
                    <a:pt x="129" y="174"/>
                  </a:lnTo>
                  <a:lnTo>
                    <a:pt x="129" y="174"/>
                  </a:lnTo>
                  <a:lnTo>
                    <a:pt x="136" y="167"/>
                  </a:lnTo>
                  <a:lnTo>
                    <a:pt x="143" y="159"/>
                  </a:lnTo>
                  <a:lnTo>
                    <a:pt x="150" y="152"/>
                  </a:lnTo>
                  <a:lnTo>
                    <a:pt x="156" y="143"/>
                  </a:lnTo>
                  <a:lnTo>
                    <a:pt x="156" y="143"/>
                  </a:lnTo>
                  <a:lnTo>
                    <a:pt x="161" y="130"/>
                  </a:lnTo>
                  <a:lnTo>
                    <a:pt x="163" y="125"/>
                  </a:lnTo>
                  <a:lnTo>
                    <a:pt x="165" y="119"/>
                  </a:lnTo>
                  <a:lnTo>
                    <a:pt x="165" y="119"/>
                  </a:lnTo>
                  <a:lnTo>
                    <a:pt x="165" y="112"/>
                  </a:lnTo>
                  <a:lnTo>
                    <a:pt x="161" y="107"/>
                  </a:lnTo>
                  <a:lnTo>
                    <a:pt x="158" y="94"/>
                  </a:lnTo>
                  <a:lnTo>
                    <a:pt x="158" y="94"/>
                  </a:lnTo>
                  <a:close/>
                  <a:moveTo>
                    <a:pt x="139" y="119"/>
                  </a:moveTo>
                  <a:lnTo>
                    <a:pt x="139" y="119"/>
                  </a:lnTo>
                  <a:lnTo>
                    <a:pt x="134" y="130"/>
                  </a:lnTo>
                  <a:lnTo>
                    <a:pt x="134" y="130"/>
                  </a:lnTo>
                  <a:lnTo>
                    <a:pt x="129" y="141"/>
                  </a:lnTo>
                  <a:lnTo>
                    <a:pt x="129" y="92"/>
                  </a:lnTo>
                  <a:lnTo>
                    <a:pt x="129" y="92"/>
                  </a:lnTo>
                  <a:lnTo>
                    <a:pt x="136" y="105"/>
                  </a:lnTo>
                  <a:lnTo>
                    <a:pt x="141" y="118"/>
                  </a:lnTo>
                  <a:lnTo>
                    <a:pt x="141" y="118"/>
                  </a:lnTo>
                  <a:lnTo>
                    <a:pt x="139" y="119"/>
                  </a:lnTo>
                  <a:lnTo>
                    <a:pt x="139" y="119"/>
                  </a:lnTo>
                  <a:close/>
                  <a:moveTo>
                    <a:pt x="141" y="118"/>
                  </a:moveTo>
                  <a:lnTo>
                    <a:pt x="141" y="11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52" name="Freeform 73"/>
            <p:cNvSpPr>
              <a:spLocks/>
            </p:cNvSpPr>
            <p:nvPr/>
          </p:nvSpPr>
          <p:spPr bwMode="auto">
            <a:xfrm>
              <a:off x="3386647" y="802411"/>
              <a:ext cx="172336" cy="311450"/>
            </a:xfrm>
            <a:custGeom>
              <a:avLst/>
              <a:gdLst/>
              <a:ahLst/>
              <a:cxnLst>
                <a:cxn ang="0">
                  <a:pos x="158" y="94"/>
                </a:cxn>
                <a:cxn ang="0">
                  <a:pos x="141" y="69"/>
                </a:cxn>
                <a:cxn ang="0">
                  <a:pos x="134" y="63"/>
                </a:cxn>
                <a:cxn ang="0">
                  <a:pos x="130" y="60"/>
                </a:cxn>
                <a:cxn ang="0">
                  <a:pos x="123" y="58"/>
                </a:cxn>
                <a:cxn ang="0">
                  <a:pos x="100" y="54"/>
                </a:cxn>
                <a:cxn ang="0">
                  <a:pos x="67" y="58"/>
                </a:cxn>
                <a:cxn ang="0">
                  <a:pos x="63" y="58"/>
                </a:cxn>
                <a:cxn ang="0">
                  <a:pos x="61" y="58"/>
                </a:cxn>
                <a:cxn ang="0">
                  <a:pos x="61" y="58"/>
                </a:cxn>
                <a:cxn ang="0">
                  <a:pos x="34" y="56"/>
                </a:cxn>
                <a:cxn ang="0">
                  <a:pos x="27" y="40"/>
                </a:cxn>
                <a:cxn ang="0">
                  <a:pos x="23" y="23"/>
                </a:cxn>
                <a:cxn ang="0">
                  <a:pos x="20" y="2"/>
                </a:cxn>
                <a:cxn ang="0">
                  <a:pos x="14" y="0"/>
                </a:cxn>
                <a:cxn ang="0">
                  <a:pos x="12" y="2"/>
                </a:cxn>
                <a:cxn ang="0">
                  <a:pos x="14" y="14"/>
                </a:cxn>
                <a:cxn ang="0">
                  <a:pos x="9" y="14"/>
                </a:cxn>
                <a:cxn ang="0">
                  <a:pos x="2" y="22"/>
                </a:cxn>
                <a:cxn ang="0">
                  <a:pos x="0" y="29"/>
                </a:cxn>
                <a:cxn ang="0">
                  <a:pos x="11" y="60"/>
                </a:cxn>
                <a:cxn ang="0">
                  <a:pos x="14" y="70"/>
                </a:cxn>
                <a:cxn ang="0">
                  <a:pos x="22" y="76"/>
                </a:cxn>
                <a:cxn ang="0">
                  <a:pos x="40" y="81"/>
                </a:cxn>
                <a:cxn ang="0">
                  <a:pos x="60" y="83"/>
                </a:cxn>
                <a:cxn ang="0">
                  <a:pos x="60" y="92"/>
                </a:cxn>
                <a:cxn ang="0">
                  <a:pos x="60" y="286"/>
                </a:cxn>
                <a:cxn ang="0">
                  <a:pos x="61" y="292"/>
                </a:cxn>
                <a:cxn ang="0">
                  <a:pos x="69" y="299"/>
                </a:cxn>
                <a:cxn ang="0">
                  <a:pos x="74" y="301"/>
                </a:cxn>
                <a:cxn ang="0">
                  <a:pos x="85" y="295"/>
                </a:cxn>
                <a:cxn ang="0">
                  <a:pos x="89" y="286"/>
                </a:cxn>
                <a:cxn ang="0">
                  <a:pos x="89" y="185"/>
                </a:cxn>
                <a:cxn ang="0">
                  <a:pos x="90" y="179"/>
                </a:cxn>
                <a:cxn ang="0">
                  <a:pos x="94" y="179"/>
                </a:cxn>
                <a:cxn ang="0">
                  <a:pos x="100" y="181"/>
                </a:cxn>
                <a:cxn ang="0">
                  <a:pos x="100" y="286"/>
                </a:cxn>
                <a:cxn ang="0">
                  <a:pos x="101" y="292"/>
                </a:cxn>
                <a:cxn ang="0">
                  <a:pos x="109" y="299"/>
                </a:cxn>
                <a:cxn ang="0">
                  <a:pos x="114" y="301"/>
                </a:cxn>
                <a:cxn ang="0">
                  <a:pos x="125" y="295"/>
                </a:cxn>
                <a:cxn ang="0">
                  <a:pos x="129" y="286"/>
                </a:cxn>
                <a:cxn ang="0">
                  <a:pos x="129" y="174"/>
                </a:cxn>
                <a:cxn ang="0">
                  <a:pos x="136" y="167"/>
                </a:cxn>
                <a:cxn ang="0">
                  <a:pos x="150" y="152"/>
                </a:cxn>
                <a:cxn ang="0">
                  <a:pos x="156" y="143"/>
                </a:cxn>
                <a:cxn ang="0">
                  <a:pos x="163" y="125"/>
                </a:cxn>
                <a:cxn ang="0">
                  <a:pos x="165" y="119"/>
                </a:cxn>
                <a:cxn ang="0">
                  <a:pos x="161" y="107"/>
                </a:cxn>
                <a:cxn ang="0">
                  <a:pos x="158" y="94"/>
                </a:cxn>
              </a:cxnLst>
              <a:rect l="0" t="0" r="r" b="b"/>
              <a:pathLst>
                <a:path w="165" h="301">
                  <a:moveTo>
                    <a:pt x="158" y="94"/>
                  </a:moveTo>
                  <a:lnTo>
                    <a:pt x="158" y="94"/>
                  </a:lnTo>
                  <a:lnTo>
                    <a:pt x="147" y="78"/>
                  </a:lnTo>
                  <a:lnTo>
                    <a:pt x="141" y="69"/>
                  </a:lnTo>
                  <a:lnTo>
                    <a:pt x="134" y="63"/>
                  </a:lnTo>
                  <a:lnTo>
                    <a:pt x="134" y="63"/>
                  </a:lnTo>
                  <a:lnTo>
                    <a:pt x="130" y="61"/>
                  </a:lnTo>
                  <a:lnTo>
                    <a:pt x="130" y="60"/>
                  </a:lnTo>
                  <a:lnTo>
                    <a:pt x="130" y="60"/>
                  </a:lnTo>
                  <a:lnTo>
                    <a:pt x="123" y="58"/>
                  </a:lnTo>
                  <a:lnTo>
                    <a:pt x="116" y="56"/>
                  </a:lnTo>
                  <a:lnTo>
                    <a:pt x="100" y="54"/>
                  </a:lnTo>
                  <a:lnTo>
                    <a:pt x="81" y="56"/>
                  </a:lnTo>
                  <a:lnTo>
                    <a:pt x="67" y="58"/>
                  </a:lnTo>
                  <a:lnTo>
                    <a:pt x="67" y="58"/>
                  </a:lnTo>
                  <a:lnTo>
                    <a:pt x="63" y="58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47" y="58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27" y="40"/>
                  </a:lnTo>
                  <a:lnTo>
                    <a:pt x="23" y="25"/>
                  </a:lnTo>
                  <a:lnTo>
                    <a:pt x="23" y="23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2" y="3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9" y="14"/>
                  </a:lnTo>
                  <a:lnTo>
                    <a:pt x="3" y="18"/>
                  </a:lnTo>
                  <a:lnTo>
                    <a:pt x="2" y="22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3" y="45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4" y="70"/>
                  </a:lnTo>
                  <a:lnTo>
                    <a:pt x="16" y="74"/>
                  </a:lnTo>
                  <a:lnTo>
                    <a:pt x="22" y="76"/>
                  </a:lnTo>
                  <a:lnTo>
                    <a:pt x="22" y="76"/>
                  </a:lnTo>
                  <a:lnTo>
                    <a:pt x="40" y="81"/>
                  </a:lnTo>
                  <a:lnTo>
                    <a:pt x="49" y="83"/>
                  </a:lnTo>
                  <a:lnTo>
                    <a:pt x="60" y="83"/>
                  </a:lnTo>
                  <a:lnTo>
                    <a:pt x="60" y="92"/>
                  </a:lnTo>
                  <a:lnTo>
                    <a:pt x="60" y="92"/>
                  </a:lnTo>
                  <a:lnTo>
                    <a:pt x="60" y="181"/>
                  </a:lnTo>
                  <a:lnTo>
                    <a:pt x="60" y="286"/>
                  </a:lnTo>
                  <a:lnTo>
                    <a:pt x="60" y="286"/>
                  </a:lnTo>
                  <a:lnTo>
                    <a:pt x="61" y="292"/>
                  </a:lnTo>
                  <a:lnTo>
                    <a:pt x="63" y="295"/>
                  </a:lnTo>
                  <a:lnTo>
                    <a:pt x="69" y="299"/>
                  </a:lnTo>
                  <a:lnTo>
                    <a:pt x="74" y="301"/>
                  </a:lnTo>
                  <a:lnTo>
                    <a:pt x="74" y="301"/>
                  </a:lnTo>
                  <a:lnTo>
                    <a:pt x="80" y="299"/>
                  </a:lnTo>
                  <a:lnTo>
                    <a:pt x="85" y="295"/>
                  </a:lnTo>
                  <a:lnTo>
                    <a:pt x="89" y="292"/>
                  </a:lnTo>
                  <a:lnTo>
                    <a:pt x="89" y="286"/>
                  </a:lnTo>
                  <a:lnTo>
                    <a:pt x="89" y="185"/>
                  </a:lnTo>
                  <a:lnTo>
                    <a:pt x="89" y="185"/>
                  </a:lnTo>
                  <a:lnTo>
                    <a:pt x="90" y="181"/>
                  </a:lnTo>
                  <a:lnTo>
                    <a:pt x="90" y="179"/>
                  </a:lnTo>
                  <a:lnTo>
                    <a:pt x="94" y="179"/>
                  </a:lnTo>
                  <a:lnTo>
                    <a:pt x="94" y="179"/>
                  </a:lnTo>
                  <a:lnTo>
                    <a:pt x="98" y="179"/>
                  </a:lnTo>
                  <a:lnTo>
                    <a:pt x="100" y="181"/>
                  </a:lnTo>
                  <a:lnTo>
                    <a:pt x="100" y="185"/>
                  </a:lnTo>
                  <a:lnTo>
                    <a:pt x="100" y="286"/>
                  </a:lnTo>
                  <a:lnTo>
                    <a:pt x="100" y="286"/>
                  </a:lnTo>
                  <a:lnTo>
                    <a:pt x="101" y="292"/>
                  </a:lnTo>
                  <a:lnTo>
                    <a:pt x="103" y="295"/>
                  </a:lnTo>
                  <a:lnTo>
                    <a:pt x="109" y="299"/>
                  </a:lnTo>
                  <a:lnTo>
                    <a:pt x="114" y="301"/>
                  </a:lnTo>
                  <a:lnTo>
                    <a:pt x="114" y="301"/>
                  </a:lnTo>
                  <a:lnTo>
                    <a:pt x="119" y="299"/>
                  </a:lnTo>
                  <a:lnTo>
                    <a:pt x="125" y="295"/>
                  </a:lnTo>
                  <a:lnTo>
                    <a:pt x="127" y="292"/>
                  </a:lnTo>
                  <a:lnTo>
                    <a:pt x="129" y="286"/>
                  </a:lnTo>
                  <a:lnTo>
                    <a:pt x="129" y="188"/>
                  </a:lnTo>
                  <a:lnTo>
                    <a:pt x="129" y="174"/>
                  </a:lnTo>
                  <a:lnTo>
                    <a:pt x="129" y="174"/>
                  </a:lnTo>
                  <a:lnTo>
                    <a:pt x="136" y="167"/>
                  </a:lnTo>
                  <a:lnTo>
                    <a:pt x="143" y="159"/>
                  </a:lnTo>
                  <a:lnTo>
                    <a:pt x="150" y="152"/>
                  </a:lnTo>
                  <a:lnTo>
                    <a:pt x="156" y="143"/>
                  </a:lnTo>
                  <a:lnTo>
                    <a:pt x="156" y="143"/>
                  </a:lnTo>
                  <a:lnTo>
                    <a:pt x="161" y="130"/>
                  </a:lnTo>
                  <a:lnTo>
                    <a:pt x="163" y="125"/>
                  </a:lnTo>
                  <a:lnTo>
                    <a:pt x="165" y="119"/>
                  </a:lnTo>
                  <a:lnTo>
                    <a:pt x="165" y="119"/>
                  </a:lnTo>
                  <a:lnTo>
                    <a:pt x="165" y="112"/>
                  </a:lnTo>
                  <a:lnTo>
                    <a:pt x="161" y="107"/>
                  </a:lnTo>
                  <a:lnTo>
                    <a:pt x="158" y="94"/>
                  </a:lnTo>
                  <a:lnTo>
                    <a:pt x="158" y="94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53" name="Freeform 74"/>
            <p:cNvSpPr>
              <a:spLocks/>
            </p:cNvSpPr>
            <p:nvPr/>
          </p:nvSpPr>
          <p:spPr bwMode="auto">
            <a:xfrm>
              <a:off x="3521609" y="897922"/>
              <a:ext cx="12458" cy="51909"/>
            </a:xfrm>
            <a:custGeom>
              <a:avLst/>
              <a:gdLst/>
              <a:ahLst/>
              <a:cxnLst>
                <a:cxn ang="0">
                  <a:pos x="10" y="27"/>
                </a:cxn>
                <a:cxn ang="0">
                  <a:pos x="10" y="27"/>
                </a:cxn>
                <a:cxn ang="0">
                  <a:pos x="5" y="38"/>
                </a:cxn>
                <a:cxn ang="0">
                  <a:pos x="5" y="38"/>
                </a:cxn>
                <a:cxn ang="0">
                  <a:pos x="0" y="49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7" y="13"/>
                </a:cxn>
                <a:cxn ang="0">
                  <a:pos x="12" y="26"/>
                </a:cxn>
                <a:cxn ang="0">
                  <a:pos x="12" y="26"/>
                </a:cxn>
                <a:cxn ang="0">
                  <a:pos x="10" y="27"/>
                </a:cxn>
                <a:cxn ang="0">
                  <a:pos x="10" y="27"/>
                </a:cxn>
              </a:cxnLst>
              <a:rect l="0" t="0" r="r" b="b"/>
              <a:pathLst>
                <a:path w="12" h="49">
                  <a:moveTo>
                    <a:pt x="10" y="27"/>
                  </a:moveTo>
                  <a:lnTo>
                    <a:pt x="10" y="27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7" y="13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0" y="27"/>
                  </a:lnTo>
                  <a:lnTo>
                    <a:pt x="10" y="27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54" name="Line 75"/>
            <p:cNvSpPr>
              <a:spLocks noChangeShapeType="1"/>
            </p:cNvSpPr>
            <p:nvPr/>
          </p:nvSpPr>
          <p:spPr bwMode="auto">
            <a:xfrm>
              <a:off x="3534067" y="924914"/>
              <a:ext cx="2077" cy="2077"/>
            </a:xfrm>
            <a:prstGeom prst="lin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grpSp>
        <p:nvGrpSpPr>
          <p:cNvPr id="55" name="Group 75"/>
          <p:cNvGrpSpPr/>
          <p:nvPr/>
        </p:nvGrpSpPr>
        <p:grpSpPr>
          <a:xfrm>
            <a:off x="11817726" y="1824904"/>
            <a:ext cx="949382" cy="925344"/>
            <a:chOff x="4080141" y="798258"/>
            <a:chExt cx="328062" cy="319755"/>
          </a:xfrm>
          <a:solidFill>
            <a:schemeClr val="tx2"/>
          </a:solidFill>
        </p:grpSpPr>
        <p:sp>
          <p:nvSpPr>
            <p:cNvPr id="56" name="Freeform 76"/>
            <p:cNvSpPr>
              <a:spLocks/>
            </p:cNvSpPr>
            <p:nvPr/>
          </p:nvSpPr>
          <p:spPr bwMode="auto">
            <a:xfrm>
              <a:off x="4080141" y="823174"/>
              <a:ext cx="294839" cy="294839"/>
            </a:xfrm>
            <a:custGeom>
              <a:avLst/>
              <a:gdLst/>
              <a:ahLst/>
              <a:cxnLst>
                <a:cxn ang="0">
                  <a:pos x="141" y="141"/>
                </a:cxn>
                <a:cxn ang="0">
                  <a:pos x="284" y="141"/>
                </a:cxn>
                <a:cxn ang="0">
                  <a:pos x="284" y="141"/>
                </a:cxn>
                <a:cxn ang="0">
                  <a:pos x="283" y="156"/>
                </a:cxn>
                <a:cxn ang="0">
                  <a:pos x="281" y="170"/>
                </a:cxn>
                <a:cxn ang="0">
                  <a:pos x="277" y="185"/>
                </a:cxn>
                <a:cxn ang="0">
                  <a:pos x="274" y="197"/>
                </a:cxn>
                <a:cxn ang="0">
                  <a:pos x="266" y="210"/>
                </a:cxn>
                <a:cxn ang="0">
                  <a:pos x="259" y="221"/>
                </a:cxn>
                <a:cxn ang="0">
                  <a:pos x="252" y="232"/>
                </a:cxn>
                <a:cxn ang="0">
                  <a:pos x="243" y="243"/>
                </a:cxn>
                <a:cxn ang="0">
                  <a:pos x="232" y="252"/>
                </a:cxn>
                <a:cxn ang="0">
                  <a:pos x="221" y="259"/>
                </a:cxn>
                <a:cxn ang="0">
                  <a:pos x="210" y="266"/>
                </a:cxn>
                <a:cxn ang="0">
                  <a:pos x="197" y="273"/>
                </a:cxn>
                <a:cxn ang="0">
                  <a:pos x="185" y="277"/>
                </a:cxn>
                <a:cxn ang="0">
                  <a:pos x="170" y="281"/>
                </a:cxn>
                <a:cxn ang="0">
                  <a:pos x="156" y="283"/>
                </a:cxn>
                <a:cxn ang="0">
                  <a:pos x="141" y="284"/>
                </a:cxn>
                <a:cxn ang="0">
                  <a:pos x="141" y="284"/>
                </a:cxn>
                <a:cxn ang="0">
                  <a:pos x="127" y="283"/>
                </a:cxn>
                <a:cxn ang="0">
                  <a:pos x="112" y="281"/>
                </a:cxn>
                <a:cxn ang="0">
                  <a:pos x="100" y="277"/>
                </a:cxn>
                <a:cxn ang="0">
                  <a:pos x="87" y="273"/>
                </a:cxn>
                <a:cxn ang="0">
                  <a:pos x="74" y="266"/>
                </a:cxn>
                <a:cxn ang="0">
                  <a:pos x="62" y="259"/>
                </a:cxn>
                <a:cxn ang="0">
                  <a:pos x="51" y="252"/>
                </a:cxn>
                <a:cxn ang="0">
                  <a:pos x="42" y="243"/>
                </a:cxn>
                <a:cxn ang="0">
                  <a:pos x="33" y="232"/>
                </a:cxn>
                <a:cxn ang="0">
                  <a:pos x="23" y="221"/>
                </a:cxn>
                <a:cxn ang="0">
                  <a:pos x="16" y="210"/>
                </a:cxn>
                <a:cxn ang="0">
                  <a:pos x="11" y="197"/>
                </a:cxn>
                <a:cxn ang="0">
                  <a:pos x="5" y="185"/>
                </a:cxn>
                <a:cxn ang="0">
                  <a:pos x="2" y="170"/>
                </a:cxn>
                <a:cxn ang="0">
                  <a:pos x="0" y="156"/>
                </a:cxn>
                <a:cxn ang="0">
                  <a:pos x="0" y="141"/>
                </a:cxn>
                <a:cxn ang="0">
                  <a:pos x="0" y="141"/>
                </a:cxn>
                <a:cxn ang="0">
                  <a:pos x="0" y="127"/>
                </a:cxn>
                <a:cxn ang="0">
                  <a:pos x="2" y="114"/>
                </a:cxn>
                <a:cxn ang="0">
                  <a:pos x="5" y="99"/>
                </a:cxn>
                <a:cxn ang="0">
                  <a:pos x="11" y="87"/>
                </a:cxn>
                <a:cxn ang="0">
                  <a:pos x="16" y="74"/>
                </a:cxn>
                <a:cxn ang="0">
                  <a:pos x="23" y="63"/>
                </a:cxn>
                <a:cxn ang="0">
                  <a:pos x="33" y="52"/>
                </a:cxn>
                <a:cxn ang="0">
                  <a:pos x="42" y="41"/>
                </a:cxn>
                <a:cxn ang="0">
                  <a:pos x="51" y="32"/>
                </a:cxn>
                <a:cxn ang="0">
                  <a:pos x="62" y="23"/>
                </a:cxn>
                <a:cxn ang="0">
                  <a:pos x="74" y="16"/>
                </a:cxn>
                <a:cxn ang="0">
                  <a:pos x="87" y="11"/>
                </a:cxn>
                <a:cxn ang="0">
                  <a:pos x="100" y="7"/>
                </a:cxn>
                <a:cxn ang="0">
                  <a:pos x="112" y="3"/>
                </a:cxn>
                <a:cxn ang="0">
                  <a:pos x="127" y="0"/>
                </a:cxn>
                <a:cxn ang="0">
                  <a:pos x="141" y="0"/>
                </a:cxn>
                <a:cxn ang="0">
                  <a:pos x="141" y="141"/>
                </a:cxn>
              </a:cxnLst>
              <a:rect l="0" t="0" r="r" b="b"/>
              <a:pathLst>
                <a:path w="284" h="284">
                  <a:moveTo>
                    <a:pt x="141" y="141"/>
                  </a:moveTo>
                  <a:lnTo>
                    <a:pt x="284" y="141"/>
                  </a:lnTo>
                  <a:lnTo>
                    <a:pt x="284" y="141"/>
                  </a:lnTo>
                  <a:lnTo>
                    <a:pt x="283" y="156"/>
                  </a:lnTo>
                  <a:lnTo>
                    <a:pt x="281" y="170"/>
                  </a:lnTo>
                  <a:lnTo>
                    <a:pt x="277" y="185"/>
                  </a:lnTo>
                  <a:lnTo>
                    <a:pt x="274" y="197"/>
                  </a:lnTo>
                  <a:lnTo>
                    <a:pt x="266" y="210"/>
                  </a:lnTo>
                  <a:lnTo>
                    <a:pt x="259" y="221"/>
                  </a:lnTo>
                  <a:lnTo>
                    <a:pt x="252" y="232"/>
                  </a:lnTo>
                  <a:lnTo>
                    <a:pt x="243" y="243"/>
                  </a:lnTo>
                  <a:lnTo>
                    <a:pt x="232" y="252"/>
                  </a:lnTo>
                  <a:lnTo>
                    <a:pt x="221" y="259"/>
                  </a:lnTo>
                  <a:lnTo>
                    <a:pt x="210" y="266"/>
                  </a:lnTo>
                  <a:lnTo>
                    <a:pt x="197" y="273"/>
                  </a:lnTo>
                  <a:lnTo>
                    <a:pt x="185" y="277"/>
                  </a:lnTo>
                  <a:lnTo>
                    <a:pt x="170" y="281"/>
                  </a:lnTo>
                  <a:lnTo>
                    <a:pt x="156" y="283"/>
                  </a:lnTo>
                  <a:lnTo>
                    <a:pt x="141" y="284"/>
                  </a:lnTo>
                  <a:lnTo>
                    <a:pt x="141" y="284"/>
                  </a:lnTo>
                  <a:lnTo>
                    <a:pt x="127" y="283"/>
                  </a:lnTo>
                  <a:lnTo>
                    <a:pt x="112" y="281"/>
                  </a:lnTo>
                  <a:lnTo>
                    <a:pt x="100" y="277"/>
                  </a:lnTo>
                  <a:lnTo>
                    <a:pt x="87" y="273"/>
                  </a:lnTo>
                  <a:lnTo>
                    <a:pt x="74" y="266"/>
                  </a:lnTo>
                  <a:lnTo>
                    <a:pt x="62" y="259"/>
                  </a:lnTo>
                  <a:lnTo>
                    <a:pt x="51" y="252"/>
                  </a:lnTo>
                  <a:lnTo>
                    <a:pt x="42" y="243"/>
                  </a:lnTo>
                  <a:lnTo>
                    <a:pt x="33" y="232"/>
                  </a:lnTo>
                  <a:lnTo>
                    <a:pt x="23" y="221"/>
                  </a:lnTo>
                  <a:lnTo>
                    <a:pt x="16" y="210"/>
                  </a:lnTo>
                  <a:lnTo>
                    <a:pt x="11" y="197"/>
                  </a:lnTo>
                  <a:lnTo>
                    <a:pt x="5" y="185"/>
                  </a:lnTo>
                  <a:lnTo>
                    <a:pt x="2" y="170"/>
                  </a:lnTo>
                  <a:lnTo>
                    <a:pt x="0" y="156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27"/>
                  </a:lnTo>
                  <a:lnTo>
                    <a:pt x="2" y="114"/>
                  </a:lnTo>
                  <a:lnTo>
                    <a:pt x="5" y="99"/>
                  </a:lnTo>
                  <a:lnTo>
                    <a:pt x="11" y="87"/>
                  </a:lnTo>
                  <a:lnTo>
                    <a:pt x="16" y="74"/>
                  </a:lnTo>
                  <a:lnTo>
                    <a:pt x="23" y="63"/>
                  </a:lnTo>
                  <a:lnTo>
                    <a:pt x="33" y="52"/>
                  </a:lnTo>
                  <a:lnTo>
                    <a:pt x="42" y="41"/>
                  </a:lnTo>
                  <a:lnTo>
                    <a:pt x="51" y="32"/>
                  </a:lnTo>
                  <a:lnTo>
                    <a:pt x="62" y="23"/>
                  </a:lnTo>
                  <a:lnTo>
                    <a:pt x="74" y="16"/>
                  </a:lnTo>
                  <a:lnTo>
                    <a:pt x="87" y="11"/>
                  </a:lnTo>
                  <a:lnTo>
                    <a:pt x="100" y="7"/>
                  </a:lnTo>
                  <a:lnTo>
                    <a:pt x="112" y="3"/>
                  </a:lnTo>
                  <a:lnTo>
                    <a:pt x="127" y="0"/>
                  </a:lnTo>
                  <a:lnTo>
                    <a:pt x="141" y="0"/>
                  </a:lnTo>
                  <a:lnTo>
                    <a:pt x="141" y="1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57" name="Freeform 77"/>
            <p:cNvSpPr>
              <a:spLocks/>
            </p:cNvSpPr>
            <p:nvPr/>
          </p:nvSpPr>
          <p:spPr bwMode="auto">
            <a:xfrm>
              <a:off x="4260783" y="798258"/>
              <a:ext cx="147420" cy="147420"/>
            </a:xfrm>
            <a:custGeom>
              <a:avLst/>
              <a:gdLst/>
              <a:ahLst/>
              <a:cxnLst>
                <a:cxn ang="0">
                  <a:pos x="0" y="142"/>
                </a:cxn>
                <a:cxn ang="0">
                  <a:pos x="141" y="142"/>
                </a:cxn>
                <a:cxn ang="0">
                  <a:pos x="141" y="142"/>
                </a:cxn>
                <a:cxn ang="0">
                  <a:pos x="141" y="127"/>
                </a:cxn>
                <a:cxn ang="0">
                  <a:pos x="139" y="113"/>
                </a:cxn>
                <a:cxn ang="0">
                  <a:pos x="136" y="100"/>
                </a:cxn>
                <a:cxn ang="0">
                  <a:pos x="130" y="87"/>
                </a:cxn>
                <a:cxn ang="0">
                  <a:pos x="125" y="74"/>
                </a:cxn>
                <a:cxn ang="0">
                  <a:pos x="118" y="62"/>
                </a:cxn>
                <a:cxn ang="0">
                  <a:pos x="109" y="51"/>
                </a:cxn>
                <a:cxn ang="0">
                  <a:pos x="100" y="42"/>
                </a:cxn>
                <a:cxn ang="0">
                  <a:pos x="91" y="33"/>
                </a:cxn>
                <a:cxn ang="0">
                  <a:pos x="80" y="24"/>
                </a:cxn>
                <a:cxn ang="0">
                  <a:pos x="67" y="16"/>
                </a:cxn>
                <a:cxn ang="0">
                  <a:pos x="54" y="11"/>
                </a:cxn>
                <a:cxn ang="0">
                  <a:pos x="42" y="6"/>
                </a:cxn>
                <a:cxn ang="0">
                  <a:pos x="29" y="2"/>
                </a:cxn>
                <a:cxn ang="0">
                  <a:pos x="14" y="0"/>
                </a:cxn>
                <a:cxn ang="0">
                  <a:pos x="0" y="0"/>
                </a:cxn>
                <a:cxn ang="0">
                  <a:pos x="0" y="142"/>
                </a:cxn>
              </a:cxnLst>
              <a:rect l="0" t="0" r="r" b="b"/>
              <a:pathLst>
                <a:path w="141" h="142">
                  <a:moveTo>
                    <a:pt x="0" y="142"/>
                  </a:moveTo>
                  <a:lnTo>
                    <a:pt x="141" y="142"/>
                  </a:lnTo>
                  <a:lnTo>
                    <a:pt x="141" y="142"/>
                  </a:lnTo>
                  <a:lnTo>
                    <a:pt x="141" y="127"/>
                  </a:lnTo>
                  <a:lnTo>
                    <a:pt x="139" y="113"/>
                  </a:lnTo>
                  <a:lnTo>
                    <a:pt x="136" y="100"/>
                  </a:lnTo>
                  <a:lnTo>
                    <a:pt x="130" y="87"/>
                  </a:lnTo>
                  <a:lnTo>
                    <a:pt x="125" y="74"/>
                  </a:lnTo>
                  <a:lnTo>
                    <a:pt x="118" y="62"/>
                  </a:lnTo>
                  <a:lnTo>
                    <a:pt x="109" y="51"/>
                  </a:lnTo>
                  <a:lnTo>
                    <a:pt x="100" y="42"/>
                  </a:lnTo>
                  <a:lnTo>
                    <a:pt x="91" y="33"/>
                  </a:lnTo>
                  <a:lnTo>
                    <a:pt x="80" y="24"/>
                  </a:lnTo>
                  <a:lnTo>
                    <a:pt x="67" y="16"/>
                  </a:lnTo>
                  <a:lnTo>
                    <a:pt x="54" y="11"/>
                  </a:lnTo>
                  <a:lnTo>
                    <a:pt x="42" y="6"/>
                  </a:lnTo>
                  <a:lnTo>
                    <a:pt x="29" y="2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1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grpSp>
        <p:nvGrpSpPr>
          <p:cNvPr id="58" name="Group 73"/>
          <p:cNvGrpSpPr/>
          <p:nvPr/>
        </p:nvGrpSpPr>
        <p:grpSpPr>
          <a:xfrm>
            <a:off x="6822870" y="1831148"/>
            <a:ext cx="1027494" cy="907312"/>
            <a:chOff x="2549886" y="800334"/>
            <a:chExt cx="355053" cy="313526"/>
          </a:xfrm>
          <a:solidFill>
            <a:schemeClr val="tx2"/>
          </a:solidFill>
        </p:grpSpPr>
        <p:sp>
          <p:nvSpPr>
            <p:cNvPr id="59" name="Freeform 88"/>
            <p:cNvSpPr>
              <a:spLocks/>
            </p:cNvSpPr>
            <p:nvPr/>
          </p:nvSpPr>
          <p:spPr bwMode="auto">
            <a:xfrm>
              <a:off x="2653702" y="1055723"/>
              <a:ext cx="58137" cy="58137"/>
            </a:xfrm>
            <a:custGeom>
              <a:avLst/>
              <a:gdLst/>
              <a:ahLst/>
              <a:cxnLst>
                <a:cxn ang="0">
                  <a:pos x="27" y="0"/>
                </a:cxn>
                <a:cxn ang="0">
                  <a:pos x="27" y="0"/>
                </a:cxn>
                <a:cxn ang="0">
                  <a:pos x="34" y="0"/>
                </a:cxn>
                <a:cxn ang="0">
                  <a:pos x="40" y="2"/>
                </a:cxn>
                <a:cxn ang="0">
                  <a:pos x="49" y="10"/>
                </a:cxn>
                <a:cxn ang="0">
                  <a:pos x="54" y="19"/>
                </a:cxn>
                <a:cxn ang="0">
                  <a:pos x="56" y="24"/>
                </a:cxn>
                <a:cxn ang="0">
                  <a:pos x="56" y="30"/>
                </a:cxn>
                <a:cxn ang="0">
                  <a:pos x="56" y="30"/>
                </a:cxn>
                <a:cxn ang="0">
                  <a:pos x="56" y="35"/>
                </a:cxn>
                <a:cxn ang="0">
                  <a:pos x="54" y="40"/>
                </a:cxn>
                <a:cxn ang="0">
                  <a:pos x="49" y="49"/>
                </a:cxn>
                <a:cxn ang="0">
                  <a:pos x="40" y="55"/>
                </a:cxn>
                <a:cxn ang="0">
                  <a:pos x="34" y="57"/>
                </a:cxn>
                <a:cxn ang="0">
                  <a:pos x="27" y="57"/>
                </a:cxn>
                <a:cxn ang="0">
                  <a:pos x="27" y="57"/>
                </a:cxn>
                <a:cxn ang="0">
                  <a:pos x="22" y="57"/>
                </a:cxn>
                <a:cxn ang="0">
                  <a:pos x="16" y="55"/>
                </a:cxn>
                <a:cxn ang="0">
                  <a:pos x="7" y="49"/>
                </a:cxn>
                <a:cxn ang="0">
                  <a:pos x="2" y="40"/>
                </a:cxn>
                <a:cxn ang="0">
                  <a:pos x="0" y="35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0" y="24"/>
                </a:cxn>
                <a:cxn ang="0">
                  <a:pos x="2" y="19"/>
                </a:cxn>
                <a:cxn ang="0">
                  <a:pos x="7" y="10"/>
                </a:cxn>
                <a:cxn ang="0">
                  <a:pos x="16" y="2"/>
                </a:cxn>
                <a:cxn ang="0">
                  <a:pos x="22" y="0"/>
                </a:cxn>
                <a:cxn ang="0">
                  <a:pos x="27" y="0"/>
                </a:cxn>
                <a:cxn ang="0">
                  <a:pos x="27" y="0"/>
                </a:cxn>
              </a:cxnLst>
              <a:rect l="0" t="0" r="r" b="b"/>
              <a:pathLst>
                <a:path w="56" h="57">
                  <a:moveTo>
                    <a:pt x="27" y="0"/>
                  </a:moveTo>
                  <a:lnTo>
                    <a:pt x="27" y="0"/>
                  </a:lnTo>
                  <a:lnTo>
                    <a:pt x="34" y="0"/>
                  </a:lnTo>
                  <a:lnTo>
                    <a:pt x="40" y="2"/>
                  </a:lnTo>
                  <a:lnTo>
                    <a:pt x="49" y="10"/>
                  </a:lnTo>
                  <a:lnTo>
                    <a:pt x="54" y="19"/>
                  </a:lnTo>
                  <a:lnTo>
                    <a:pt x="56" y="24"/>
                  </a:lnTo>
                  <a:lnTo>
                    <a:pt x="56" y="30"/>
                  </a:lnTo>
                  <a:lnTo>
                    <a:pt x="56" y="30"/>
                  </a:lnTo>
                  <a:lnTo>
                    <a:pt x="56" y="35"/>
                  </a:lnTo>
                  <a:lnTo>
                    <a:pt x="54" y="40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34" y="57"/>
                  </a:lnTo>
                  <a:lnTo>
                    <a:pt x="27" y="57"/>
                  </a:lnTo>
                  <a:lnTo>
                    <a:pt x="27" y="57"/>
                  </a:lnTo>
                  <a:lnTo>
                    <a:pt x="22" y="57"/>
                  </a:lnTo>
                  <a:lnTo>
                    <a:pt x="16" y="55"/>
                  </a:lnTo>
                  <a:lnTo>
                    <a:pt x="7" y="49"/>
                  </a:lnTo>
                  <a:lnTo>
                    <a:pt x="2" y="40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2" y="19"/>
                  </a:lnTo>
                  <a:lnTo>
                    <a:pt x="7" y="10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27" y="0"/>
                  </a:lnTo>
                  <a:lnTo>
                    <a:pt x="2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60" name="Freeform 89"/>
            <p:cNvSpPr>
              <a:spLocks/>
            </p:cNvSpPr>
            <p:nvPr/>
          </p:nvSpPr>
          <p:spPr bwMode="auto">
            <a:xfrm>
              <a:off x="2782435" y="1055723"/>
              <a:ext cx="60214" cy="58137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9" y="0"/>
                </a:cxn>
                <a:cxn ang="0">
                  <a:pos x="35" y="0"/>
                </a:cxn>
                <a:cxn ang="0">
                  <a:pos x="40" y="2"/>
                </a:cxn>
                <a:cxn ang="0">
                  <a:pos x="49" y="10"/>
                </a:cxn>
                <a:cxn ang="0">
                  <a:pos x="55" y="19"/>
                </a:cxn>
                <a:cxn ang="0">
                  <a:pos x="56" y="24"/>
                </a:cxn>
                <a:cxn ang="0">
                  <a:pos x="58" y="30"/>
                </a:cxn>
                <a:cxn ang="0">
                  <a:pos x="58" y="30"/>
                </a:cxn>
                <a:cxn ang="0">
                  <a:pos x="56" y="35"/>
                </a:cxn>
                <a:cxn ang="0">
                  <a:pos x="55" y="40"/>
                </a:cxn>
                <a:cxn ang="0">
                  <a:pos x="49" y="49"/>
                </a:cxn>
                <a:cxn ang="0">
                  <a:pos x="40" y="55"/>
                </a:cxn>
                <a:cxn ang="0">
                  <a:pos x="35" y="57"/>
                </a:cxn>
                <a:cxn ang="0">
                  <a:pos x="29" y="57"/>
                </a:cxn>
                <a:cxn ang="0">
                  <a:pos x="29" y="57"/>
                </a:cxn>
                <a:cxn ang="0">
                  <a:pos x="24" y="57"/>
                </a:cxn>
                <a:cxn ang="0">
                  <a:pos x="18" y="55"/>
                </a:cxn>
                <a:cxn ang="0">
                  <a:pos x="9" y="49"/>
                </a:cxn>
                <a:cxn ang="0">
                  <a:pos x="4" y="40"/>
                </a:cxn>
                <a:cxn ang="0">
                  <a:pos x="2" y="35"/>
                </a:cxn>
                <a:cxn ang="0">
                  <a:pos x="0" y="30"/>
                </a:cxn>
                <a:cxn ang="0">
                  <a:pos x="0" y="30"/>
                </a:cxn>
                <a:cxn ang="0">
                  <a:pos x="2" y="24"/>
                </a:cxn>
                <a:cxn ang="0">
                  <a:pos x="4" y="19"/>
                </a:cxn>
                <a:cxn ang="0">
                  <a:pos x="9" y="10"/>
                </a:cxn>
                <a:cxn ang="0">
                  <a:pos x="18" y="2"/>
                </a:cxn>
                <a:cxn ang="0">
                  <a:pos x="24" y="0"/>
                </a:cxn>
                <a:cxn ang="0">
                  <a:pos x="29" y="0"/>
                </a:cxn>
                <a:cxn ang="0">
                  <a:pos x="29" y="0"/>
                </a:cxn>
              </a:cxnLst>
              <a:rect l="0" t="0" r="r" b="b"/>
              <a:pathLst>
                <a:path w="58" h="57">
                  <a:moveTo>
                    <a:pt x="29" y="0"/>
                  </a:moveTo>
                  <a:lnTo>
                    <a:pt x="29" y="0"/>
                  </a:lnTo>
                  <a:lnTo>
                    <a:pt x="35" y="0"/>
                  </a:lnTo>
                  <a:lnTo>
                    <a:pt x="40" y="2"/>
                  </a:lnTo>
                  <a:lnTo>
                    <a:pt x="49" y="10"/>
                  </a:lnTo>
                  <a:lnTo>
                    <a:pt x="55" y="19"/>
                  </a:lnTo>
                  <a:lnTo>
                    <a:pt x="56" y="24"/>
                  </a:lnTo>
                  <a:lnTo>
                    <a:pt x="58" y="30"/>
                  </a:lnTo>
                  <a:lnTo>
                    <a:pt x="58" y="30"/>
                  </a:lnTo>
                  <a:lnTo>
                    <a:pt x="56" y="35"/>
                  </a:lnTo>
                  <a:lnTo>
                    <a:pt x="55" y="40"/>
                  </a:lnTo>
                  <a:lnTo>
                    <a:pt x="49" y="49"/>
                  </a:lnTo>
                  <a:lnTo>
                    <a:pt x="40" y="55"/>
                  </a:lnTo>
                  <a:lnTo>
                    <a:pt x="35" y="57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24" y="57"/>
                  </a:lnTo>
                  <a:lnTo>
                    <a:pt x="18" y="55"/>
                  </a:lnTo>
                  <a:lnTo>
                    <a:pt x="9" y="49"/>
                  </a:lnTo>
                  <a:lnTo>
                    <a:pt x="4" y="40"/>
                  </a:lnTo>
                  <a:lnTo>
                    <a:pt x="2" y="35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24"/>
                  </a:lnTo>
                  <a:lnTo>
                    <a:pt x="4" y="19"/>
                  </a:lnTo>
                  <a:lnTo>
                    <a:pt x="9" y="10"/>
                  </a:lnTo>
                  <a:lnTo>
                    <a:pt x="18" y="2"/>
                  </a:lnTo>
                  <a:lnTo>
                    <a:pt x="24" y="0"/>
                  </a:lnTo>
                  <a:lnTo>
                    <a:pt x="29" y="0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61" name="Freeform 90"/>
            <p:cNvSpPr>
              <a:spLocks/>
            </p:cNvSpPr>
            <p:nvPr/>
          </p:nvSpPr>
          <p:spPr bwMode="auto">
            <a:xfrm>
              <a:off x="2549886" y="800334"/>
              <a:ext cx="355053" cy="247084"/>
            </a:xfrm>
            <a:custGeom>
              <a:avLst/>
              <a:gdLst/>
              <a:ahLst/>
              <a:cxnLst>
                <a:cxn ang="0">
                  <a:pos x="325" y="91"/>
                </a:cxn>
                <a:cxn ang="0">
                  <a:pos x="149" y="91"/>
                </a:cxn>
                <a:cxn ang="0">
                  <a:pos x="140" y="98"/>
                </a:cxn>
                <a:cxn ang="0">
                  <a:pos x="138" y="105"/>
                </a:cxn>
                <a:cxn ang="0">
                  <a:pos x="143" y="116"/>
                </a:cxn>
                <a:cxn ang="0">
                  <a:pos x="307" y="120"/>
                </a:cxn>
                <a:cxn ang="0">
                  <a:pos x="297" y="149"/>
                </a:cxn>
                <a:cxn ang="0">
                  <a:pos x="143" y="149"/>
                </a:cxn>
                <a:cxn ang="0">
                  <a:pos x="134" y="156"/>
                </a:cxn>
                <a:cxn ang="0">
                  <a:pos x="132" y="161"/>
                </a:cxn>
                <a:cxn ang="0">
                  <a:pos x="138" y="172"/>
                </a:cxn>
                <a:cxn ang="0">
                  <a:pos x="290" y="176"/>
                </a:cxn>
                <a:cxn ang="0">
                  <a:pos x="281" y="203"/>
                </a:cxn>
                <a:cxn ang="0">
                  <a:pos x="111" y="120"/>
                </a:cxn>
                <a:cxn ang="0">
                  <a:pos x="107" y="91"/>
                </a:cxn>
                <a:cxn ang="0">
                  <a:pos x="103" y="53"/>
                </a:cxn>
                <a:cxn ang="0">
                  <a:pos x="96" y="45"/>
                </a:cxn>
                <a:cxn ang="0">
                  <a:pos x="53" y="20"/>
                </a:cxn>
                <a:cxn ang="0">
                  <a:pos x="15" y="2"/>
                </a:cxn>
                <a:cxn ang="0">
                  <a:pos x="6" y="2"/>
                </a:cxn>
                <a:cxn ang="0">
                  <a:pos x="0" y="11"/>
                </a:cxn>
                <a:cxn ang="0">
                  <a:pos x="2" y="22"/>
                </a:cxn>
                <a:cxn ang="0">
                  <a:pos x="15" y="34"/>
                </a:cxn>
                <a:cxn ang="0">
                  <a:pos x="62" y="56"/>
                </a:cxn>
                <a:cxn ang="0">
                  <a:pos x="71" y="63"/>
                </a:cxn>
                <a:cxn ang="0">
                  <a:pos x="73" y="71"/>
                </a:cxn>
                <a:cxn ang="0">
                  <a:pos x="93" y="217"/>
                </a:cxn>
                <a:cxn ang="0">
                  <a:pos x="94" y="227"/>
                </a:cxn>
                <a:cxn ang="0">
                  <a:pos x="100" y="234"/>
                </a:cxn>
                <a:cxn ang="0">
                  <a:pos x="111" y="237"/>
                </a:cxn>
                <a:cxn ang="0">
                  <a:pos x="288" y="237"/>
                </a:cxn>
                <a:cxn ang="0">
                  <a:pos x="292" y="236"/>
                </a:cxn>
                <a:cxn ang="0">
                  <a:pos x="303" y="230"/>
                </a:cxn>
                <a:cxn ang="0">
                  <a:pos x="305" y="221"/>
                </a:cxn>
                <a:cxn ang="0">
                  <a:pos x="341" y="118"/>
                </a:cxn>
                <a:cxn ang="0">
                  <a:pos x="343" y="103"/>
                </a:cxn>
                <a:cxn ang="0">
                  <a:pos x="337" y="94"/>
                </a:cxn>
                <a:cxn ang="0">
                  <a:pos x="325" y="91"/>
                </a:cxn>
              </a:cxnLst>
              <a:rect l="0" t="0" r="r" b="b"/>
              <a:pathLst>
                <a:path w="343" h="237">
                  <a:moveTo>
                    <a:pt x="325" y="91"/>
                  </a:moveTo>
                  <a:lnTo>
                    <a:pt x="325" y="91"/>
                  </a:lnTo>
                  <a:lnTo>
                    <a:pt x="149" y="91"/>
                  </a:lnTo>
                  <a:lnTo>
                    <a:pt x="149" y="91"/>
                  </a:lnTo>
                  <a:lnTo>
                    <a:pt x="143" y="92"/>
                  </a:lnTo>
                  <a:lnTo>
                    <a:pt x="140" y="98"/>
                  </a:lnTo>
                  <a:lnTo>
                    <a:pt x="138" y="105"/>
                  </a:lnTo>
                  <a:lnTo>
                    <a:pt x="138" y="105"/>
                  </a:lnTo>
                  <a:lnTo>
                    <a:pt x="140" y="111"/>
                  </a:lnTo>
                  <a:lnTo>
                    <a:pt x="143" y="116"/>
                  </a:lnTo>
                  <a:lnTo>
                    <a:pt x="149" y="120"/>
                  </a:lnTo>
                  <a:lnTo>
                    <a:pt x="307" y="120"/>
                  </a:lnTo>
                  <a:lnTo>
                    <a:pt x="297" y="149"/>
                  </a:lnTo>
                  <a:lnTo>
                    <a:pt x="297" y="149"/>
                  </a:lnTo>
                  <a:lnTo>
                    <a:pt x="143" y="149"/>
                  </a:lnTo>
                  <a:lnTo>
                    <a:pt x="143" y="149"/>
                  </a:lnTo>
                  <a:lnTo>
                    <a:pt x="138" y="152"/>
                  </a:lnTo>
                  <a:lnTo>
                    <a:pt x="134" y="156"/>
                  </a:lnTo>
                  <a:lnTo>
                    <a:pt x="132" y="161"/>
                  </a:lnTo>
                  <a:lnTo>
                    <a:pt x="132" y="161"/>
                  </a:lnTo>
                  <a:lnTo>
                    <a:pt x="134" y="169"/>
                  </a:lnTo>
                  <a:lnTo>
                    <a:pt x="138" y="172"/>
                  </a:lnTo>
                  <a:lnTo>
                    <a:pt x="143" y="176"/>
                  </a:lnTo>
                  <a:lnTo>
                    <a:pt x="290" y="176"/>
                  </a:lnTo>
                  <a:lnTo>
                    <a:pt x="290" y="176"/>
                  </a:lnTo>
                  <a:lnTo>
                    <a:pt x="281" y="203"/>
                  </a:lnTo>
                  <a:lnTo>
                    <a:pt x="122" y="203"/>
                  </a:lnTo>
                  <a:lnTo>
                    <a:pt x="111" y="120"/>
                  </a:lnTo>
                  <a:lnTo>
                    <a:pt x="107" y="91"/>
                  </a:lnTo>
                  <a:lnTo>
                    <a:pt x="107" y="91"/>
                  </a:lnTo>
                  <a:lnTo>
                    <a:pt x="103" y="53"/>
                  </a:lnTo>
                  <a:lnTo>
                    <a:pt x="103" y="53"/>
                  </a:lnTo>
                  <a:lnTo>
                    <a:pt x="102" y="49"/>
                  </a:lnTo>
                  <a:lnTo>
                    <a:pt x="96" y="45"/>
                  </a:lnTo>
                  <a:lnTo>
                    <a:pt x="80" y="33"/>
                  </a:lnTo>
                  <a:lnTo>
                    <a:pt x="53" y="20"/>
                  </a:lnTo>
                  <a:lnTo>
                    <a:pt x="15" y="2"/>
                  </a:lnTo>
                  <a:lnTo>
                    <a:pt x="15" y="2"/>
                  </a:lnTo>
                  <a:lnTo>
                    <a:pt x="9" y="0"/>
                  </a:lnTo>
                  <a:lnTo>
                    <a:pt x="6" y="2"/>
                  </a:lnTo>
                  <a:lnTo>
                    <a:pt x="2" y="5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7" y="29"/>
                  </a:lnTo>
                  <a:lnTo>
                    <a:pt x="15" y="34"/>
                  </a:lnTo>
                  <a:lnTo>
                    <a:pt x="62" y="56"/>
                  </a:lnTo>
                  <a:lnTo>
                    <a:pt x="62" y="56"/>
                  </a:lnTo>
                  <a:lnTo>
                    <a:pt x="67" y="60"/>
                  </a:lnTo>
                  <a:lnTo>
                    <a:pt x="71" y="63"/>
                  </a:lnTo>
                  <a:lnTo>
                    <a:pt x="73" y="71"/>
                  </a:lnTo>
                  <a:lnTo>
                    <a:pt x="73" y="71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21"/>
                  </a:lnTo>
                  <a:lnTo>
                    <a:pt x="94" y="227"/>
                  </a:lnTo>
                  <a:lnTo>
                    <a:pt x="98" y="230"/>
                  </a:lnTo>
                  <a:lnTo>
                    <a:pt x="100" y="234"/>
                  </a:lnTo>
                  <a:lnTo>
                    <a:pt x="105" y="236"/>
                  </a:lnTo>
                  <a:lnTo>
                    <a:pt x="111" y="237"/>
                  </a:lnTo>
                  <a:lnTo>
                    <a:pt x="111" y="237"/>
                  </a:lnTo>
                  <a:lnTo>
                    <a:pt x="288" y="237"/>
                  </a:lnTo>
                  <a:lnTo>
                    <a:pt x="288" y="237"/>
                  </a:lnTo>
                  <a:lnTo>
                    <a:pt x="292" y="236"/>
                  </a:lnTo>
                  <a:lnTo>
                    <a:pt x="297" y="234"/>
                  </a:lnTo>
                  <a:lnTo>
                    <a:pt x="303" y="230"/>
                  </a:lnTo>
                  <a:lnTo>
                    <a:pt x="305" y="225"/>
                  </a:lnTo>
                  <a:lnTo>
                    <a:pt x="305" y="221"/>
                  </a:lnTo>
                  <a:lnTo>
                    <a:pt x="341" y="118"/>
                  </a:lnTo>
                  <a:lnTo>
                    <a:pt x="341" y="118"/>
                  </a:lnTo>
                  <a:lnTo>
                    <a:pt x="341" y="114"/>
                  </a:lnTo>
                  <a:lnTo>
                    <a:pt x="343" y="103"/>
                  </a:lnTo>
                  <a:lnTo>
                    <a:pt x="341" y="100"/>
                  </a:lnTo>
                  <a:lnTo>
                    <a:pt x="337" y="94"/>
                  </a:lnTo>
                  <a:lnTo>
                    <a:pt x="334" y="92"/>
                  </a:lnTo>
                  <a:lnTo>
                    <a:pt x="325" y="91"/>
                  </a:lnTo>
                  <a:lnTo>
                    <a:pt x="325" y="9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sp>
        <p:nvSpPr>
          <p:cNvPr id="62" name="Freeform 95"/>
          <p:cNvSpPr>
            <a:spLocks noEditPoints="1"/>
          </p:cNvSpPr>
          <p:nvPr/>
        </p:nvSpPr>
        <p:spPr bwMode="auto">
          <a:xfrm>
            <a:off x="4309246" y="3870137"/>
            <a:ext cx="985430" cy="871270"/>
          </a:xfrm>
          <a:custGeom>
            <a:avLst/>
            <a:gdLst/>
            <a:ahLst/>
            <a:cxnLst>
              <a:cxn ang="0">
                <a:pos x="296" y="7"/>
              </a:cxn>
              <a:cxn ang="0">
                <a:pos x="285" y="5"/>
              </a:cxn>
              <a:cxn ang="0">
                <a:pos x="279" y="11"/>
              </a:cxn>
              <a:cxn ang="0">
                <a:pos x="276" y="16"/>
              </a:cxn>
              <a:cxn ang="0">
                <a:pos x="196" y="94"/>
              </a:cxn>
              <a:cxn ang="0">
                <a:pos x="192" y="112"/>
              </a:cxn>
              <a:cxn ang="0">
                <a:pos x="200" y="121"/>
              </a:cxn>
              <a:cxn ang="0">
                <a:pos x="129" y="83"/>
              </a:cxn>
              <a:cxn ang="0">
                <a:pos x="131" y="58"/>
              </a:cxn>
              <a:cxn ang="0">
                <a:pos x="124" y="33"/>
              </a:cxn>
              <a:cxn ang="0">
                <a:pos x="113" y="18"/>
              </a:cxn>
              <a:cxn ang="0">
                <a:pos x="91" y="4"/>
              </a:cxn>
              <a:cxn ang="0">
                <a:pos x="66" y="0"/>
              </a:cxn>
              <a:cxn ang="0">
                <a:pos x="86" y="40"/>
              </a:cxn>
              <a:cxn ang="0">
                <a:pos x="2" y="49"/>
              </a:cxn>
              <a:cxn ang="0">
                <a:pos x="0" y="65"/>
              </a:cxn>
              <a:cxn ang="0">
                <a:pos x="4" y="91"/>
              </a:cxn>
              <a:cxn ang="0">
                <a:pos x="18" y="112"/>
              </a:cxn>
              <a:cxn ang="0">
                <a:pos x="35" y="123"/>
              </a:cxn>
              <a:cxn ang="0">
                <a:pos x="60" y="131"/>
              </a:cxn>
              <a:cxn ang="0">
                <a:pos x="86" y="129"/>
              </a:cxn>
              <a:cxn ang="0">
                <a:pos x="89" y="234"/>
              </a:cxn>
              <a:cxn ang="0">
                <a:pos x="47" y="281"/>
              </a:cxn>
              <a:cxn ang="0">
                <a:pos x="104" y="248"/>
              </a:cxn>
              <a:cxn ang="0">
                <a:pos x="240" y="281"/>
              </a:cxn>
              <a:cxn ang="0">
                <a:pos x="250" y="288"/>
              </a:cxn>
              <a:cxn ang="0">
                <a:pos x="261" y="290"/>
              </a:cxn>
              <a:cxn ang="0">
                <a:pos x="278" y="285"/>
              </a:cxn>
              <a:cxn ang="0">
                <a:pos x="287" y="277"/>
              </a:cxn>
              <a:cxn ang="0">
                <a:pos x="292" y="259"/>
              </a:cxn>
              <a:cxn ang="0">
                <a:pos x="287" y="243"/>
              </a:cxn>
              <a:cxn ang="0">
                <a:pos x="212" y="134"/>
              </a:cxn>
              <a:cxn ang="0">
                <a:pos x="229" y="136"/>
              </a:cxn>
              <a:cxn ang="0">
                <a:pos x="314" y="60"/>
              </a:cxn>
              <a:cxn ang="0">
                <a:pos x="316" y="56"/>
              </a:cxn>
              <a:cxn ang="0">
                <a:pos x="321" y="53"/>
              </a:cxn>
              <a:cxn ang="0">
                <a:pos x="328" y="47"/>
              </a:cxn>
              <a:cxn ang="0">
                <a:pos x="325" y="36"/>
              </a:cxn>
              <a:cxn ang="0">
                <a:pos x="263" y="252"/>
              </a:cxn>
              <a:cxn ang="0">
                <a:pos x="276" y="259"/>
              </a:cxn>
              <a:cxn ang="0">
                <a:pos x="276" y="268"/>
              </a:cxn>
              <a:cxn ang="0">
                <a:pos x="263" y="276"/>
              </a:cxn>
              <a:cxn ang="0">
                <a:pos x="256" y="272"/>
              </a:cxn>
              <a:cxn ang="0">
                <a:pos x="252" y="265"/>
              </a:cxn>
              <a:cxn ang="0">
                <a:pos x="260" y="254"/>
              </a:cxn>
              <a:cxn ang="0">
                <a:pos x="221" y="98"/>
              </a:cxn>
              <a:cxn ang="0">
                <a:pos x="278" y="42"/>
              </a:cxn>
              <a:cxn ang="0">
                <a:pos x="234" y="111"/>
              </a:cxn>
              <a:cxn ang="0">
                <a:pos x="240" y="116"/>
              </a:cxn>
            </a:cxnLst>
            <a:rect l="0" t="0" r="r" b="b"/>
            <a:pathLst>
              <a:path w="328" h="290">
                <a:moveTo>
                  <a:pt x="325" y="36"/>
                </a:moveTo>
                <a:lnTo>
                  <a:pt x="296" y="7"/>
                </a:lnTo>
                <a:lnTo>
                  <a:pt x="296" y="7"/>
                </a:lnTo>
                <a:lnTo>
                  <a:pt x="292" y="5"/>
                </a:lnTo>
                <a:lnTo>
                  <a:pt x="289" y="4"/>
                </a:lnTo>
                <a:lnTo>
                  <a:pt x="285" y="5"/>
                </a:lnTo>
                <a:lnTo>
                  <a:pt x="281" y="7"/>
                </a:lnTo>
                <a:lnTo>
                  <a:pt x="281" y="7"/>
                </a:lnTo>
                <a:lnTo>
                  <a:pt x="279" y="11"/>
                </a:lnTo>
                <a:lnTo>
                  <a:pt x="279" y="16"/>
                </a:lnTo>
                <a:lnTo>
                  <a:pt x="279" y="16"/>
                </a:lnTo>
                <a:lnTo>
                  <a:pt x="276" y="16"/>
                </a:lnTo>
                <a:lnTo>
                  <a:pt x="272" y="18"/>
                </a:lnTo>
                <a:lnTo>
                  <a:pt x="272" y="18"/>
                </a:lnTo>
                <a:lnTo>
                  <a:pt x="196" y="94"/>
                </a:lnTo>
                <a:lnTo>
                  <a:pt x="196" y="94"/>
                </a:lnTo>
                <a:lnTo>
                  <a:pt x="196" y="103"/>
                </a:lnTo>
                <a:lnTo>
                  <a:pt x="192" y="112"/>
                </a:lnTo>
                <a:lnTo>
                  <a:pt x="200" y="121"/>
                </a:lnTo>
                <a:lnTo>
                  <a:pt x="200" y="121"/>
                </a:lnTo>
                <a:lnTo>
                  <a:pt x="200" y="121"/>
                </a:lnTo>
                <a:lnTo>
                  <a:pt x="183" y="138"/>
                </a:lnTo>
                <a:lnTo>
                  <a:pt x="129" y="83"/>
                </a:lnTo>
                <a:lnTo>
                  <a:pt x="129" y="83"/>
                </a:lnTo>
                <a:lnTo>
                  <a:pt x="131" y="74"/>
                </a:lnTo>
                <a:lnTo>
                  <a:pt x="131" y="67"/>
                </a:lnTo>
                <a:lnTo>
                  <a:pt x="131" y="58"/>
                </a:lnTo>
                <a:lnTo>
                  <a:pt x="129" y="49"/>
                </a:lnTo>
                <a:lnTo>
                  <a:pt x="127" y="42"/>
                </a:lnTo>
                <a:lnTo>
                  <a:pt x="124" y="33"/>
                </a:lnTo>
                <a:lnTo>
                  <a:pt x="118" y="25"/>
                </a:lnTo>
                <a:lnTo>
                  <a:pt x="113" y="18"/>
                </a:lnTo>
                <a:lnTo>
                  <a:pt x="113" y="18"/>
                </a:lnTo>
                <a:lnTo>
                  <a:pt x="105" y="13"/>
                </a:lnTo>
                <a:lnTo>
                  <a:pt x="98" y="9"/>
                </a:lnTo>
                <a:lnTo>
                  <a:pt x="91" y="4"/>
                </a:lnTo>
                <a:lnTo>
                  <a:pt x="82" y="2"/>
                </a:lnTo>
                <a:lnTo>
                  <a:pt x="73" y="0"/>
                </a:lnTo>
                <a:lnTo>
                  <a:pt x="66" y="0"/>
                </a:lnTo>
                <a:lnTo>
                  <a:pt x="57" y="0"/>
                </a:lnTo>
                <a:lnTo>
                  <a:pt x="47" y="2"/>
                </a:lnTo>
                <a:lnTo>
                  <a:pt x="86" y="40"/>
                </a:lnTo>
                <a:lnTo>
                  <a:pt x="76" y="76"/>
                </a:lnTo>
                <a:lnTo>
                  <a:pt x="38" y="85"/>
                </a:lnTo>
                <a:lnTo>
                  <a:pt x="2" y="49"/>
                </a:lnTo>
                <a:lnTo>
                  <a:pt x="2" y="49"/>
                </a:lnTo>
                <a:lnTo>
                  <a:pt x="0" y="56"/>
                </a:lnTo>
                <a:lnTo>
                  <a:pt x="0" y="65"/>
                </a:lnTo>
                <a:lnTo>
                  <a:pt x="0" y="74"/>
                </a:lnTo>
                <a:lnTo>
                  <a:pt x="2" y="82"/>
                </a:lnTo>
                <a:lnTo>
                  <a:pt x="4" y="91"/>
                </a:lnTo>
                <a:lnTo>
                  <a:pt x="8" y="98"/>
                </a:lnTo>
                <a:lnTo>
                  <a:pt x="13" y="105"/>
                </a:lnTo>
                <a:lnTo>
                  <a:pt x="18" y="112"/>
                </a:lnTo>
                <a:lnTo>
                  <a:pt x="18" y="112"/>
                </a:lnTo>
                <a:lnTo>
                  <a:pt x="26" y="118"/>
                </a:lnTo>
                <a:lnTo>
                  <a:pt x="35" y="123"/>
                </a:lnTo>
                <a:lnTo>
                  <a:pt x="42" y="127"/>
                </a:lnTo>
                <a:lnTo>
                  <a:pt x="51" y="129"/>
                </a:lnTo>
                <a:lnTo>
                  <a:pt x="60" y="131"/>
                </a:lnTo>
                <a:lnTo>
                  <a:pt x="69" y="131"/>
                </a:lnTo>
                <a:lnTo>
                  <a:pt x="76" y="131"/>
                </a:lnTo>
                <a:lnTo>
                  <a:pt x="86" y="129"/>
                </a:lnTo>
                <a:lnTo>
                  <a:pt x="86" y="129"/>
                </a:lnTo>
                <a:lnTo>
                  <a:pt x="140" y="181"/>
                </a:lnTo>
                <a:lnTo>
                  <a:pt x="89" y="234"/>
                </a:lnTo>
                <a:lnTo>
                  <a:pt x="86" y="230"/>
                </a:lnTo>
                <a:lnTo>
                  <a:pt x="71" y="243"/>
                </a:lnTo>
                <a:lnTo>
                  <a:pt x="47" y="281"/>
                </a:lnTo>
                <a:lnTo>
                  <a:pt x="53" y="286"/>
                </a:lnTo>
                <a:lnTo>
                  <a:pt x="91" y="263"/>
                </a:lnTo>
                <a:lnTo>
                  <a:pt x="104" y="248"/>
                </a:lnTo>
                <a:lnTo>
                  <a:pt x="100" y="245"/>
                </a:lnTo>
                <a:lnTo>
                  <a:pt x="153" y="194"/>
                </a:lnTo>
                <a:lnTo>
                  <a:pt x="240" y="281"/>
                </a:lnTo>
                <a:lnTo>
                  <a:pt x="240" y="281"/>
                </a:lnTo>
                <a:lnTo>
                  <a:pt x="245" y="285"/>
                </a:lnTo>
                <a:lnTo>
                  <a:pt x="250" y="288"/>
                </a:lnTo>
                <a:lnTo>
                  <a:pt x="256" y="290"/>
                </a:lnTo>
                <a:lnTo>
                  <a:pt x="261" y="290"/>
                </a:lnTo>
                <a:lnTo>
                  <a:pt x="261" y="290"/>
                </a:lnTo>
                <a:lnTo>
                  <a:pt x="267" y="290"/>
                </a:lnTo>
                <a:lnTo>
                  <a:pt x="272" y="288"/>
                </a:lnTo>
                <a:lnTo>
                  <a:pt x="278" y="285"/>
                </a:lnTo>
                <a:lnTo>
                  <a:pt x="283" y="281"/>
                </a:lnTo>
                <a:lnTo>
                  <a:pt x="283" y="281"/>
                </a:lnTo>
                <a:lnTo>
                  <a:pt x="287" y="277"/>
                </a:lnTo>
                <a:lnTo>
                  <a:pt x="290" y="272"/>
                </a:lnTo>
                <a:lnTo>
                  <a:pt x="292" y="265"/>
                </a:lnTo>
                <a:lnTo>
                  <a:pt x="292" y="259"/>
                </a:lnTo>
                <a:lnTo>
                  <a:pt x="292" y="254"/>
                </a:lnTo>
                <a:lnTo>
                  <a:pt x="290" y="248"/>
                </a:lnTo>
                <a:lnTo>
                  <a:pt x="287" y="243"/>
                </a:lnTo>
                <a:lnTo>
                  <a:pt x="283" y="237"/>
                </a:lnTo>
                <a:lnTo>
                  <a:pt x="196" y="150"/>
                </a:lnTo>
                <a:lnTo>
                  <a:pt x="212" y="134"/>
                </a:lnTo>
                <a:lnTo>
                  <a:pt x="220" y="141"/>
                </a:lnTo>
                <a:lnTo>
                  <a:pt x="220" y="141"/>
                </a:lnTo>
                <a:lnTo>
                  <a:pt x="229" y="136"/>
                </a:lnTo>
                <a:lnTo>
                  <a:pt x="240" y="136"/>
                </a:lnTo>
                <a:lnTo>
                  <a:pt x="314" y="62"/>
                </a:lnTo>
                <a:lnTo>
                  <a:pt x="314" y="60"/>
                </a:lnTo>
                <a:lnTo>
                  <a:pt x="314" y="60"/>
                </a:lnTo>
                <a:lnTo>
                  <a:pt x="314" y="60"/>
                </a:lnTo>
                <a:lnTo>
                  <a:pt x="316" y="56"/>
                </a:lnTo>
                <a:lnTo>
                  <a:pt x="318" y="54"/>
                </a:lnTo>
                <a:lnTo>
                  <a:pt x="318" y="54"/>
                </a:lnTo>
                <a:lnTo>
                  <a:pt x="321" y="53"/>
                </a:lnTo>
                <a:lnTo>
                  <a:pt x="325" y="51"/>
                </a:lnTo>
                <a:lnTo>
                  <a:pt x="325" y="51"/>
                </a:lnTo>
                <a:lnTo>
                  <a:pt x="328" y="47"/>
                </a:lnTo>
                <a:lnTo>
                  <a:pt x="328" y="44"/>
                </a:lnTo>
                <a:lnTo>
                  <a:pt x="328" y="40"/>
                </a:lnTo>
                <a:lnTo>
                  <a:pt x="325" y="36"/>
                </a:lnTo>
                <a:lnTo>
                  <a:pt x="325" y="36"/>
                </a:lnTo>
                <a:close/>
                <a:moveTo>
                  <a:pt x="263" y="252"/>
                </a:moveTo>
                <a:lnTo>
                  <a:pt x="263" y="252"/>
                </a:lnTo>
                <a:lnTo>
                  <a:pt x="269" y="254"/>
                </a:lnTo>
                <a:lnTo>
                  <a:pt x="272" y="256"/>
                </a:lnTo>
                <a:lnTo>
                  <a:pt x="276" y="259"/>
                </a:lnTo>
                <a:lnTo>
                  <a:pt x="276" y="265"/>
                </a:lnTo>
                <a:lnTo>
                  <a:pt x="276" y="265"/>
                </a:lnTo>
                <a:lnTo>
                  <a:pt x="276" y="268"/>
                </a:lnTo>
                <a:lnTo>
                  <a:pt x="272" y="272"/>
                </a:lnTo>
                <a:lnTo>
                  <a:pt x="269" y="276"/>
                </a:lnTo>
                <a:lnTo>
                  <a:pt x="263" y="276"/>
                </a:lnTo>
                <a:lnTo>
                  <a:pt x="263" y="276"/>
                </a:lnTo>
                <a:lnTo>
                  <a:pt x="260" y="276"/>
                </a:lnTo>
                <a:lnTo>
                  <a:pt x="256" y="272"/>
                </a:lnTo>
                <a:lnTo>
                  <a:pt x="252" y="268"/>
                </a:lnTo>
                <a:lnTo>
                  <a:pt x="252" y="265"/>
                </a:lnTo>
                <a:lnTo>
                  <a:pt x="252" y="265"/>
                </a:lnTo>
                <a:lnTo>
                  <a:pt x="252" y="259"/>
                </a:lnTo>
                <a:lnTo>
                  <a:pt x="256" y="256"/>
                </a:lnTo>
                <a:lnTo>
                  <a:pt x="260" y="254"/>
                </a:lnTo>
                <a:lnTo>
                  <a:pt x="263" y="252"/>
                </a:lnTo>
                <a:lnTo>
                  <a:pt x="263" y="252"/>
                </a:lnTo>
                <a:close/>
                <a:moveTo>
                  <a:pt x="221" y="98"/>
                </a:moveTo>
                <a:lnTo>
                  <a:pt x="216" y="92"/>
                </a:lnTo>
                <a:lnTo>
                  <a:pt x="272" y="36"/>
                </a:lnTo>
                <a:lnTo>
                  <a:pt x="278" y="42"/>
                </a:lnTo>
                <a:lnTo>
                  <a:pt x="221" y="98"/>
                </a:lnTo>
                <a:close/>
                <a:moveTo>
                  <a:pt x="240" y="116"/>
                </a:moveTo>
                <a:lnTo>
                  <a:pt x="234" y="111"/>
                </a:lnTo>
                <a:lnTo>
                  <a:pt x="290" y="54"/>
                </a:lnTo>
                <a:lnTo>
                  <a:pt x="296" y="60"/>
                </a:lnTo>
                <a:lnTo>
                  <a:pt x="240" y="116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grpSp>
        <p:nvGrpSpPr>
          <p:cNvPr id="63" name="Group 77"/>
          <p:cNvGrpSpPr/>
          <p:nvPr/>
        </p:nvGrpSpPr>
        <p:grpSpPr>
          <a:xfrm>
            <a:off x="16642514" y="3845050"/>
            <a:ext cx="1051526" cy="805168"/>
            <a:chOff x="5552261" y="1554043"/>
            <a:chExt cx="363359" cy="278229"/>
          </a:xfrm>
          <a:solidFill>
            <a:schemeClr val="tx2"/>
          </a:solidFill>
        </p:grpSpPr>
        <p:sp>
          <p:nvSpPr>
            <p:cNvPr id="64" name="Freeform 96"/>
            <p:cNvSpPr>
              <a:spLocks/>
            </p:cNvSpPr>
            <p:nvPr/>
          </p:nvSpPr>
          <p:spPr bwMode="auto">
            <a:xfrm>
              <a:off x="5552261" y="1715997"/>
              <a:ext cx="363359" cy="116275"/>
            </a:xfrm>
            <a:custGeom>
              <a:avLst/>
              <a:gdLst/>
              <a:ahLst/>
              <a:cxnLst>
                <a:cxn ang="0">
                  <a:pos x="211" y="31"/>
                </a:cxn>
                <a:cxn ang="0">
                  <a:pos x="140" y="31"/>
                </a:cxn>
                <a:cxn ang="0">
                  <a:pos x="140" y="0"/>
                </a:cxn>
                <a:cxn ang="0">
                  <a:pos x="0" y="0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2" y="102"/>
                </a:cxn>
                <a:cxn ang="0">
                  <a:pos x="4" y="107"/>
                </a:cxn>
                <a:cxn ang="0">
                  <a:pos x="9" y="111"/>
                </a:cxn>
                <a:cxn ang="0">
                  <a:pos x="17" y="112"/>
                </a:cxn>
                <a:cxn ang="0">
                  <a:pos x="334" y="112"/>
                </a:cxn>
                <a:cxn ang="0">
                  <a:pos x="334" y="112"/>
                </a:cxn>
                <a:cxn ang="0">
                  <a:pos x="341" y="111"/>
                </a:cxn>
                <a:cxn ang="0">
                  <a:pos x="347" y="107"/>
                </a:cxn>
                <a:cxn ang="0">
                  <a:pos x="350" y="102"/>
                </a:cxn>
                <a:cxn ang="0">
                  <a:pos x="350" y="96"/>
                </a:cxn>
                <a:cxn ang="0">
                  <a:pos x="350" y="0"/>
                </a:cxn>
                <a:cxn ang="0">
                  <a:pos x="211" y="0"/>
                </a:cxn>
                <a:cxn ang="0">
                  <a:pos x="211" y="31"/>
                </a:cxn>
              </a:cxnLst>
              <a:rect l="0" t="0" r="r" b="b"/>
              <a:pathLst>
                <a:path w="350" h="112">
                  <a:moveTo>
                    <a:pt x="211" y="31"/>
                  </a:moveTo>
                  <a:lnTo>
                    <a:pt x="140" y="31"/>
                  </a:lnTo>
                  <a:lnTo>
                    <a:pt x="140" y="0"/>
                  </a:lnTo>
                  <a:lnTo>
                    <a:pt x="0" y="0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2" y="102"/>
                  </a:lnTo>
                  <a:lnTo>
                    <a:pt x="4" y="107"/>
                  </a:lnTo>
                  <a:lnTo>
                    <a:pt x="9" y="111"/>
                  </a:lnTo>
                  <a:lnTo>
                    <a:pt x="17" y="112"/>
                  </a:lnTo>
                  <a:lnTo>
                    <a:pt x="334" y="112"/>
                  </a:lnTo>
                  <a:lnTo>
                    <a:pt x="334" y="112"/>
                  </a:lnTo>
                  <a:lnTo>
                    <a:pt x="341" y="111"/>
                  </a:lnTo>
                  <a:lnTo>
                    <a:pt x="347" y="107"/>
                  </a:lnTo>
                  <a:lnTo>
                    <a:pt x="350" y="102"/>
                  </a:lnTo>
                  <a:lnTo>
                    <a:pt x="350" y="96"/>
                  </a:lnTo>
                  <a:lnTo>
                    <a:pt x="350" y="0"/>
                  </a:lnTo>
                  <a:lnTo>
                    <a:pt x="211" y="0"/>
                  </a:lnTo>
                  <a:lnTo>
                    <a:pt x="211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65" name="Freeform 97"/>
            <p:cNvSpPr>
              <a:spLocks noEditPoints="1"/>
            </p:cNvSpPr>
            <p:nvPr/>
          </p:nvSpPr>
          <p:spPr bwMode="auto">
            <a:xfrm>
              <a:off x="5552261" y="1554043"/>
              <a:ext cx="363359" cy="137038"/>
            </a:xfrm>
            <a:custGeom>
              <a:avLst/>
              <a:gdLst/>
              <a:ahLst/>
              <a:cxnLst>
                <a:cxn ang="0">
                  <a:pos x="334" y="42"/>
                </a:cxn>
                <a:cxn ang="0">
                  <a:pos x="225" y="42"/>
                </a:cxn>
                <a:cxn ang="0">
                  <a:pos x="225" y="42"/>
                </a:cxn>
                <a:cxn ang="0">
                  <a:pos x="225" y="5"/>
                </a:cxn>
                <a:cxn ang="0">
                  <a:pos x="225" y="5"/>
                </a:cxn>
                <a:cxn ang="0">
                  <a:pos x="225" y="2"/>
                </a:cxn>
                <a:cxn ang="0">
                  <a:pos x="223" y="0"/>
                </a:cxn>
                <a:cxn ang="0">
                  <a:pos x="222" y="0"/>
                </a:cxn>
                <a:cxn ang="0">
                  <a:pos x="120" y="0"/>
                </a:cxn>
                <a:cxn ang="0">
                  <a:pos x="120" y="0"/>
                </a:cxn>
                <a:cxn ang="0">
                  <a:pos x="118" y="2"/>
                </a:cxn>
                <a:cxn ang="0">
                  <a:pos x="116" y="4"/>
                </a:cxn>
                <a:cxn ang="0">
                  <a:pos x="115" y="5"/>
                </a:cxn>
                <a:cxn ang="0">
                  <a:pos x="115" y="5"/>
                </a:cxn>
                <a:cxn ang="0">
                  <a:pos x="115" y="42"/>
                </a:cxn>
                <a:cxn ang="0">
                  <a:pos x="17" y="42"/>
                </a:cxn>
                <a:cxn ang="0">
                  <a:pos x="17" y="42"/>
                </a:cxn>
                <a:cxn ang="0">
                  <a:pos x="9" y="42"/>
                </a:cxn>
                <a:cxn ang="0">
                  <a:pos x="4" y="45"/>
                </a:cxn>
                <a:cxn ang="0">
                  <a:pos x="2" y="51"/>
                </a:cxn>
                <a:cxn ang="0">
                  <a:pos x="0" y="58"/>
                </a:cxn>
                <a:cxn ang="0">
                  <a:pos x="0" y="130"/>
                </a:cxn>
                <a:cxn ang="0">
                  <a:pos x="350" y="130"/>
                </a:cxn>
                <a:cxn ang="0">
                  <a:pos x="350" y="58"/>
                </a:cxn>
                <a:cxn ang="0">
                  <a:pos x="350" y="58"/>
                </a:cxn>
                <a:cxn ang="0">
                  <a:pos x="350" y="51"/>
                </a:cxn>
                <a:cxn ang="0">
                  <a:pos x="347" y="45"/>
                </a:cxn>
                <a:cxn ang="0">
                  <a:pos x="341" y="42"/>
                </a:cxn>
                <a:cxn ang="0">
                  <a:pos x="334" y="42"/>
                </a:cxn>
                <a:cxn ang="0">
                  <a:pos x="334" y="42"/>
                </a:cxn>
                <a:cxn ang="0">
                  <a:pos x="133" y="42"/>
                </a:cxn>
                <a:cxn ang="0">
                  <a:pos x="133" y="13"/>
                </a:cxn>
                <a:cxn ang="0">
                  <a:pos x="209" y="13"/>
                </a:cxn>
                <a:cxn ang="0">
                  <a:pos x="209" y="42"/>
                </a:cxn>
                <a:cxn ang="0">
                  <a:pos x="133" y="42"/>
                </a:cxn>
              </a:cxnLst>
              <a:rect l="0" t="0" r="r" b="b"/>
              <a:pathLst>
                <a:path w="350" h="130">
                  <a:moveTo>
                    <a:pt x="334" y="42"/>
                  </a:moveTo>
                  <a:lnTo>
                    <a:pt x="225" y="42"/>
                  </a:lnTo>
                  <a:lnTo>
                    <a:pt x="225" y="42"/>
                  </a:lnTo>
                  <a:lnTo>
                    <a:pt x="225" y="5"/>
                  </a:lnTo>
                  <a:lnTo>
                    <a:pt x="225" y="5"/>
                  </a:lnTo>
                  <a:lnTo>
                    <a:pt x="225" y="2"/>
                  </a:lnTo>
                  <a:lnTo>
                    <a:pt x="223" y="0"/>
                  </a:lnTo>
                  <a:lnTo>
                    <a:pt x="222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18" y="2"/>
                  </a:lnTo>
                  <a:lnTo>
                    <a:pt x="116" y="4"/>
                  </a:lnTo>
                  <a:lnTo>
                    <a:pt x="115" y="5"/>
                  </a:lnTo>
                  <a:lnTo>
                    <a:pt x="115" y="5"/>
                  </a:lnTo>
                  <a:lnTo>
                    <a:pt x="115" y="42"/>
                  </a:lnTo>
                  <a:lnTo>
                    <a:pt x="17" y="42"/>
                  </a:lnTo>
                  <a:lnTo>
                    <a:pt x="17" y="42"/>
                  </a:lnTo>
                  <a:lnTo>
                    <a:pt x="9" y="42"/>
                  </a:lnTo>
                  <a:lnTo>
                    <a:pt x="4" y="45"/>
                  </a:lnTo>
                  <a:lnTo>
                    <a:pt x="2" y="51"/>
                  </a:lnTo>
                  <a:lnTo>
                    <a:pt x="0" y="58"/>
                  </a:lnTo>
                  <a:lnTo>
                    <a:pt x="0" y="130"/>
                  </a:lnTo>
                  <a:lnTo>
                    <a:pt x="350" y="130"/>
                  </a:lnTo>
                  <a:lnTo>
                    <a:pt x="350" y="58"/>
                  </a:lnTo>
                  <a:lnTo>
                    <a:pt x="350" y="58"/>
                  </a:lnTo>
                  <a:lnTo>
                    <a:pt x="350" y="51"/>
                  </a:lnTo>
                  <a:lnTo>
                    <a:pt x="347" y="45"/>
                  </a:lnTo>
                  <a:lnTo>
                    <a:pt x="341" y="42"/>
                  </a:lnTo>
                  <a:lnTo>
                    <a:pt x="334" y="42"/>
                  </a:lnTo>
                  <a:lnTo>
                    <a:pt x="334" y="42"/>
                  </a:lnTo>
                  <a:close/>
                  <a:moveTo>
                    <a:pt x="133" y="42"/>
                  </a:moveTo>
                  <a:lnTo>
                    <a:pt x="133" y="13"/>
                  </a:lnTo>
                  <a:lnTo>
                    <a:pt x="209" y="13"/>
                  </a:lnTo>
                  <a:lnTo>
                    <a:pt x="209" y="42"/>
                  </a:lnTo>
                  <a:lnTo>
                    <a:pt x="133" y="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66" name="Rectangle 98"/>
            <p:cNvSpPr>
              <a:spLocks noChangeArrowheads="1"/>
            </p:cNvSpPr>
            <p:nvPr/>
          </p:nvSpPr>
          <p:spPr bwMode="auto">
            <a:xfrm>
              <a:off x="5710062" y="1715997"/>
              <a:ext cx="45679" cy="186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sp>
        <p:nvSpPr>
          <p:cNvPr id="67" name="Freeform 99"/>
          <p:cNvSpPr>
            <a:spLocks noEditPoints="1"/>
          </p:cNvSpPr>
          <p:nvPr/>
        </p:nvSpPr>
        <p:spPr bwMode="auto">
          <a:xfrm>
            <a:off x="14379188" y="3795561"/>
            <a:ext cx="588854" cy="937366"/>
          </a:xfrm>
          <a:custGeom>
            <a:avLst/>
            <a:gdLst/>
            <a:ahLst/>
            <a:cxnLst>
              <a:cxn ang="0">
                <a:pos x="98" y="0"/>
              </a:cxn>
              <a:cxn ang="0">
                <a:pos x="60" y="7"/>
              </a:cxn>
              <a:cxn ang="0">
                <a:pos x="29" y="27"/>
              </a:cxn>
              <a:cxn ang="0">
                <a:pos x="7" y="59"/>
              </a:cxn>
              <a:cxn ang="0">
                <a:pos x="0" y="98"/>
              </a:cxn>
              <a:cxn ang="0">
                <a:pos x="0" y="116"/>
              </a:cxn>
              <a:cxn ang="0">
                <a:pos x="9" y="154"/>
              </a:cxn>
              <a:cxn ang="0">
                <a:pos x="31" y="208"/>
              </a:cxn>
              <a:cxn ang="0">
                <a:pos x="67" y="270"/>
              </a:cxn>
              <a:cxn ang="0">
                <a:pos x="98" y="311"/>
              </a:cxn>
              <a:cxn ang="0">
                <a:pos x="112" y="291"/>
              </a:cxn>
              <a:cxn ang="0">
                <a:pos x="147" y="241"/>
              </a:cxn>
              <a:cxn ang="0">
                <a:pos x="180" y="172"/>
              </a:cxn>
              <a:cxn ang="0">
                <a:pos x="190" y="134"/>
              </a:cxn>
              <a:cxn ang="0">
                <a:pos x="196" y="98"/>
              </a:cxn>
              <a:cxn ang="0">
                <a:pos x="194" y="78"/>
              </a:cxn>
              <a:cxn ang="0">
                <a:pos x="178" y="41"/>
              </a:cxn>
              <a:cxn ang="0">
                <a:pos x="152" y="16"/>
              </a:cxn>
              <a:cxn ang="0">
                <a:pos x="118" y="1"/>
              </a:cxn>
              <a:cxn ang="0">
                <a:pos x="98" y="0"/>
              </a:cxn>
              <a:cxn ang="0">
                <a:pos x="98" y="157"/>
              </a:cxn>
              <a:cxn ang="0">
                <a:pos x="74" y="152"/>
              </a:cxn>
              <a:cxn ang="0">
                <a:pos x="54" y="139"/>
              </a:cxn>
              <a:cxn ang="0">
                <a:pos x="42" y="119"/>
              </a:cxn>
              <a:cxn ang="0">
                <a:pos x="38" y="98"/>
              </a:cxn>
              <a:cxn ang="0">
                <a:pos x="38" y="85"/>
              </a:cxn>
              <a:cxn ang="0">
                <a:pos x="47" y="63"/>
              </a:cxn>
              <a:cxn ang="0">
                <a:pos x="64" y="47"/>
              </a:cxn>
              <a:cxn ang="0">
                <a:pos x="85" y="38"/>
              </a:cxn>
              <a:cxn ang="0">
                <a:pos x="98" y="36"/>
              </a:cxn>
              <a:cxn ang="0">
                <a:pos x="122" y="41"/>
              </a:cxn>
              <a:cxn ang="0">
                <a:pos x="140" y="54"/>
              </a:cxn>
              <a:cxn ang="0">
                <a:pos x="152" y="74"/>
              </a:cxn>
              <a:cxn ang="0">
                <a:pos x="158" y="98"/>
              </a:cxn>
              <a:cxn ang="0">
                <a:pos x="156" y="108"/>
              </a:cxn>
              <a:cxn ang="0">
                <a:pos x="147" y="130"/>
              </a:cxn>
              <a:cxn ang="0">
                <a:pos x="131" y="146"/>
              </a:cxn>
              <a:cxn ang="0">
                <a:pos x="109" y="156"/>
              </a:cxn>
              <a:cxn ang="0">
                <a:pos x="98" y="157"/>
              </a:cxn>
              <a:cxn ang="0">
                <a:pos x="60" y="98"/>
              </a:cxn>
              <a:cxn ang="0">
                <a:pos x="62" y="112"/>
              </a:cxn>
              <a:cxn ang="0">
                <a:pos x="71" y="123"/>
              </a:cxn>
              <a:cxn ang="0">
                <a:pos x="83" y="132"/>
              </a:cxn>
              <a:cxn ang="0">
                <a:pos x="98" y="134"/>
              </a:cxn>
              <a:cxn ang="0">
                <a:pos x="105" y="134"/>
              </a:cxn>
              <a:cxn ang="0">
                <a:pos x="118" y="128"/>
              </a:cxn>
              <a:cxn ang="0">
                <a:pos x="129" y="117"/>
              </a:cxn>
              <a:cxn ang="0">
                <a:pos x="134" y="105"/>
              </a:cxn>
              <a:cxn ang="0">
                <a:pos x="136" y="98"/>
              </a:cxn>
              <a:cxn ang="0">
                <a:pos x="132" y="81"/>
              </a:cxn>
              <a:cxn ang="0">
                <a:pos x="125" y="70"/>
              </a:cxn>
              <a:cxn ang="0">
                <a:pos x="112" y="61"/>
              </a:cxn>
              <a:cxn ang="0">
                <a:pos x="98" y="59"/>
              </a:cxn>
              <a:cxn ang="0">
                <a:pos x="89" y="59"/>
              </a:cxn>
              <a:cxn ang="0">
                <a:pos x="76" y="65"/>
              </a:cxn>
              <a:cxn ang="0">
                <a:pos x="65" y="76"/>
              </a:cxn>
              <a:cxn ang="0">
                <a:pos x="60" y="88"/>
              </a:cxn>
              <a:cxn ang="0">
                <a:pos x="60" y="98"/>
              </a:cxn>
            </a:cxnLst>
            <a:rect l="0" t="0" r="r" b="b"/>
            <a:pathLst>
              <a:path w="196" h="311">
                <a:moveTo>
                  <a:pt x="98" y="0"/>
                </a:moveTo>
                <a:lnTo>
                  <a:pt x="98" y="0"/>
                </a:lnTo>
                <a:lnTo>
                  <a:pt x="78" y="1"/>
                </a:lnTo>
                <a:lnTo>
                  <a:pt x="60" y="7"/>
                </a:lnTo>
                <a:lnTo>
                  <a:pt x="44" y="16"/>
                </a:lnTo>
                <a:lnTo>
                  <a:pt x="29" y="27"/>
                </a:lnTo>
                <a:lnTo>
                  <a:pt x="16" y="41"/>
                </a:lnTo>
                <a:lnTo>
                  <a:pt x="7" y="59"/>
                </a:lnTo>
                <a:lnTo>
                  <a:pt x="2" y="78"/>
                </a:lnTo>
                <a:lnTo>
                  <a:pt x="0" y="98"/>
                </a:lnTo>
                <a:lnTo>
                  <a:pt x="0" y="98"/>
                </a:lnTo>
                <a:lnTo>
                  <a:pt x="0" y="116"/>
                </a:lnTo>
                <a:lnTo>
                  <a:pt x="4" y="134"/>
                </a:lnTo>
                <a:lnTo>
                  <a:pt x="9" y="154"/>
                </a:lnTo>
                <a:lnTo>
                  <a:pt x="15" y="172"/>
                </a:lnTo>
                <a:lnTo>
                  <a:pt x="31" y="208"/>
                </a:lnTo>
                <a:lnTo>
                  <a:pt x="49" y="241"/>
                </a:lnTo>
                <a:lnTo>
                  <a:pt x="67" y="270"/>
                </a:lnTo>
                <a:lnTo>
                  <a:pt x="82" y="291"/>
                </a:lnTo>
                <a:lnTo>
                  <a:pt x="98" y="311"/>
                </a:lnTo>
                <a:lnTo>
                  <a:pt x="98" y="311"/>
                </a:lnTo>
                <a:lnTo>
                  <a:pt x="112" y="291"/>
                </a:lnTo>
                <a:lnTo>
                  <a:pt x="129" y="270"/>
                </a:lnTo>
                <a:lnTo>
                  <a:pt x="147" y="241"/>
                </a:lnTo>
                <a:lnTo>
                  <a:pt x="165" y="208"/>
                </a:lnTo>
                <a:lnTo>
                  <a:pt x="180" y="172"/>
                </a:lnTo>
                <a:lnTo>
                  <a:pt x="187" y="154"/>
                </a:lnTo>
                <a:lnTo>
                  <a:pt x="190" y="134"/>
                </a:lnTo>
                <a:lnTo>
                  <a:pt x="194" y="116"/>
                </a:lnTo>
                <a:lnTo>
                  <a:pt x="196" y="98"/>
                </a:lnTo>
                <a:lnTo>
                  <a:pt x="196" y="98"/>
                </a:lnTo>
                <a:lnTo>
                  <a:pt x="194" y="78"/>
                </a:lnTo>
                <a:lnTo>
                  <a:pt x="187" y="59"/>
                </a:lnTo>
                <a:lnTo>
                  <a:pt x="178" y="41"/>
                </a:lnTo>
                <a:lnTo>
                  <a:pt x="167" y="27"/>
                </a:lnTo>
                <a:lnTo>
                  <a:pt x="152" y="16"/>
                </a:lnTo>
                <a:lnTo>
                  <a:pt x="136" y="7"/>
                </a:lnTo>
                <a:lnTo>
                  <a:pt x="118" y="1"/>
                </a:lnTo>
                <a:lnTo>
                  <a:pt x="98" y="0"/>
                </a:lnTo>
                <a:lnTo>
                  <a:pt x="98" y="0"/>
                </a:lnTo>
                <a:close/>
                <a:moveTo>
                  <a:pt x="98" y="157"/>
                </a:moveTo>
                <a:lnTo>
                  <a:pt x="98" y="157"/>
                </a:lnTo>
                <a:lnTo>
                  <a:pt x="85" y="156"/>
                </a:lnTo>
                <a:lnTo>
                  <a:pt x="74" y="152"/>
                </a:lnTo>
                <a:lnTo>
                  <a:pt x="64" y="146"/>
                </a:lnTo>
                <a:lnTo>
                  <a:pt x="54" y="139"/>
                </a:lnTo>
                <a:lnTo>
                  <a:pt x="47" y="130"/>
                </a:lnTo>
                <a:lnTo>
                  <a:pt x="42" y="119"/>
                </a:lnTo>
                <a:lnTo>
                  <a:pt x="38" y="108"/>
                </a:lnTo>
                <a:lnTo>
                  <a:pt x="38" y="98"/>
                </a:lnTo>
                <a:lnTo>
                  <a:pt x="38" y="98"/>
                </a:lnTo>
                <a:lnTo>
                  <a:pt x="38" y="85"/>
                </a:lnTo>
                <a:lnTo>
                  <a:pt x="42" y="74"/>
                </a:lnTo>
                <a:lnTo>
                  <a:pt x="47" y="63"/>
                </a:lnTo>
                <a:lnTo>
                  <a:pt x="54" y="54"/>
                </a:lnTo>
                <a:lnTo>
                  <a:pt x="64" y="47"/>
                </a:lnTo>
                <a:lnTo>
                  <a:pt x="74" y="41"/>
                </a:lnTo>
                <a:lnTo>
                  <a:pt x="85" y="38"/>
                </a:lnTo>
                <a:lnTo>
                  <a:pt x="98" y="36"/>
                </a:lnTo>
                <a:lnTo>
                  <a:pt x="98" y="36"/>
                </a:lnTo>
                <a:lnTo>
                  <a:pt x="109" y="38"/>
                </a:lnTo>
                <a:lnTo>
                  <a:pt x="122" y="41"/>
                </a:lnTo>
                <a:lnTo>
                  <a:pt x="131" y="47"/>
                </a:lnTo>
                <a:lnTo>
                  <a:pt x="140" y="54"/>
                </a:lnTo>
                <a:lnTo>
                  <a:pt x="147" y="63"/>
                </a:lnTo>
                <a:lnTo>
                  <a:pt x="152" y="74"/>
                </a:lnTo>
                <a:lnTo>
                  <a:pt x="156" y="85"/>
                </a:lnTo>
                <a:lnTo>
                  <a:pt x="158" y="98"/>
                </a:lnTo>
                <a:lnTo>
                  <a:pt x="158" y="98"/>
                </a:lnTo>
                <a:lnTo>
                  <a:pt x="156" y="108"/>
                </a:lnTo>
                <a:lnTo>
                  <a:pt x="152" y="119"/>
                </a:lnTo>
                <a:lnTo>
                  <a:pt x="147" y="130"/>
                </a:lnTo>
                <a:lnTo>
                  <a:pt x="140" y="139"/>
                </a:lnTo>
                <a:lnTo>
                  <a:pt x="131" y="146"/>
                </a:lnTo>
                <a:lnTo>
                  <a:pt x="122" y="152"/>
                </a:lnTo>
                <a:lnTo>
                  <a:pt x="109" y="156"/>
                </a:lnTo>
                <a:lnTo>
                  <a:pt x="98" y="157"/>
                </a:lnTo>
                <a:lnTo>
                  <a:pt x="98" y="157"/>
                </a:lnTo>
                <a:close/>
                <a:moveTo>
                  <a:pt x="60" y="98"/>
                </a:moveTo>
                <a:lnTo>
                  <a:pt x="60" y="98"/>
                </a:lnTo>
                <a:lnTo>
                  <a:pt x="60" y="105"/>
                </a:lnTo>
                <a:lnTo>
                  <a:pt x="62" y="112"/>
                </a:lnTo>
                <a:lnTo>
                  <a:pt x="65" y="117"/>
                </a:lnTo>
                <a:lnTo>
                  <a:pt x="71" y="123"/>
                </a:lnTo>
                <a:lnTo>
                  <a:pt x="76" y="128"/>
                </a:lnTo>
                <a:lnTo>
                  <a:pt x="83" y="132"/>
                </a:lnTo>
                <a:lnTo>
                  <a:pt x="89" y="134"/>
                </a:lnTo>
                <a:lnTo>
                  <a:pt x="98" y="134"/>
                </a:lnTo>
                <a:lnTo>
                  <a:pt x="98" y="134"/>
                </a:lnTo>
                <a:lnTo>
                  <a:pt x="105" y="134"/>
                </a:lnTo>
                <a:lnTo>
                  <a:pt x="112" y="132"/>
                </a:lnTo>
                <a:lnTo>
                  <a:pt x="118" y="128"/>
                </a:lnTo>
                <a:lnTo>
                  <a:pt x="125" y="123"/>
                </a:lnTo>
                <a:lnTo>
                  <a:pt x="129" y="117"/>
                </a:lnTo>
                <a:lnTo>
                  <a:pt x="132" y="112"/>
                </a:lnTo>
                <a:lnTo>
                  <a:pt x="134" y="105"/>
                </a:lnTo>
                <a:lnTo>
                  <a:pt x="136" y="98"/>
                </a:lnTo>
                <a:lnTo>
                  <a:pt x="136" y="98"/>
                </a:lnTo>
                <a:lnTo>
                  <a:pt x="134" y="88"/>
                </a:lnTo>
                <a:lnTo>
                  <a:pt x="132" y="81"/>
                </a:lnTo>
                <a:lnTo>
                  <a:pt x="129" y="76"/>
                </a:lnTo>
                <a:lnTo>
                  <a:pt x="125" y="70"/>
                </a:lnTo>
                <a:lnTo>
                  <a:pt x="118" y="65"/>
                </a:lnTo>
                <a:lnTo>
                  <a:pt x="112" y="61"/>
                </a:lnTo>
                <a:lnTo>
                  <a:pt x="105" y="59"/>
                </a:lnTo>
                <a:lnTo>
                  <a:pt x="98" y="59"/>
                </a:lnTo>
                <a:lnTo>
                  <a:pt x="98" y="59"/>
                </a:lnTo>
                <a:lnTo>
                  <a:pt x="89" y="59"/>
                </a:lnTo>
                <a:lnTo>
                  <a:pt x="83" y="61"/>
                </a:lnTo>
                <a:lnTo>
                  <a:pt x="76" y="65"/>
                </a:lnTo>
                <a:lnTo>
                  <a:pt x="71" y="70"/>
                </a:lnTo>
                <a:lnTo>
                  <a:pt x="65" y="76"/>
                </a:lnTo>
                <a:lnTo>
                  <a:pt x="62" y="81"/>
                </a:lnTo>
                <a:lnTo>
                  <a:pt x="60" y="88"/>
                </a:lnTo>
                <a:lnTo>
                  <a:pt x="60" y="98"/>
                </a:lnTo>
                <a:lnTo>
                  <a:pt x="60" y="98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68" name="Freeform 100"/>
          <p:cNvSpPr>
            <a:spLocks/>
          </p:cNvSpPr>
          <p:nvPr/>
        </p:nvSpPr>
        <p:spPr bwMode="auto">
          <a:xfrm>
            <a:off x="14246998" y="7775637"/>
            <a:ext cx="853238" cy="961398"/>
          </a:xfrm>
          <a:custGeom>
            <a:avLst/>
            <a:gdLst/>
            <a:ahLst/>
            <a:cxnLst>
              <a:cxn ang="0">
                <a:pos x="230" y="212"/>
              </a:cxn>
              <a:cxn ang="0">
                <a:pos x="212" y="216"/>
              </a:cxn>
              <a:cxn ang="0">
                <a:pos x="197" y="223"/>
              </a:cxn>
              <a:cxn ang="0">
                <a:pos x="105" y="169"/>
              </a:cxn>
              <a:cxn ang="0">
                <a:pos x="105" y="160"/>
              </a:cxn>
              <a:cxn ang="0">
                <a:pos x="197" y="96"/>
              </a:cxn>
              <a:cxn ang="0">
                <a:pos x="204" y="100"/>
              </a:cxn>
              <a:cxn ang="0">
                <a:pos x="221" y="105"/>
              </a:cxn>
              <a:cxn ang="0">
                <a:pos x="230" y="107"/>
              </a:cxn>
              <a:cxn ang="0">
                <a:pos x="250" y="102"/>
              </a:cxn>
              <a:cxn ang="0">
                <a:pos x="266" y="91"/>
              </a:cxn>
              <a:cxn ang="0">
                <a:pos x="277" y="75"/>
              </a:cxn>
              <a:cxn ang="0">
                <a:pos x="282" y="53"/>
              </a:cxn>
              <a:cxn ang="0">
                <a:pos x="281" y="44"/>
              </a:cxn>
              <a:cxn ang="0">
                <a:pos x="273" y="24"/>
              </a:cxn>
              <a:cxn ang="0">
                <a:pos x="259" y="9"/>
              </a:cxn>
              <a:cxn ang="0">
                <a:pos x="239" y="2"/>
              </a:cxn>
              <a:cxn ang="0">
                <a:pos x="230" y="0"/>
              </a:cxn>
              <a:cxn ang="0">
                <a:pos x="208" y="4"/>
              </a:cxn>
              <a:cxn ang="0">
                <a:pos x="192" y="17"/>
              </a:cxn>
              <a:cxn ang="0">
                <a:pos x="181" y="33"/>
              </a:cxn>
              <a:cxn ang="0">
                <a:pos x="175" y="53"/>
              </a:cxn>
              <a:cxn ang="0">
                <a:pos x="177" y="62"/>
              </a:cxn>
              <a:cxn ang="0">
                <a:pos x="85" y="118"/>
              </a:cxn>
              <a:cxn ang="0">
                <a:pos x="68" y="109"/>
              </a:cxn>
              <a:cxn ang="0">
                <a:pos x="52" y="107"/>
              </a:cxn>
              <a:cxn ang="0">
                <a:pos x="41" y="107"/>
              </a:cxn>
              <a:cxn ang="0">
                <a:pos x="23" y="116"/>
              </a:cxn>
              <a:cxn ang="0">
                <a:pos x="9" y="131"/>
              </a:cxn>
              <a:cxn ang="0">
                <a:pos x="0" y="149"/>
              </a:cxn>
              <a:cxn ang="0">
                <a:pos x="0" y="160"/>
              </a:cxn>
              <a:cxn ang="0">
                <a:pos x="3" y="180"/>
              </a:cxn>
              <a:cxn ang="0">
                <a:pos x="14" y="198"/>
              </a:cxn>
              <a:cxn ang="0">
                <a:pos x="30" y="209"/>
              </a:cxn>
              <a:cxn ang="0">
                <a:pos x="52" y="212"/>
              </a:cxn>
              <a:cxn ang="0">
                <a:pos x="61" y="212"/>
              </a:cxn>
              <a:cxn ang="0">
                <a:pos x="78" y="207"/>
              </a:cxn>
              <a:cxn ang="0">
                <a:pos x="177" y="258"/>
              </a:cxn>
              <a:cxn ang="0">
                <a:pos x="175" y="267"/>
              </a:cxn>
              <a:cxn ang="0">
                <a:pos x="177" y="278"/>
              </a:cxn>
              <a:cxn ang="0">
                <a:pos x="184" y="296"/>
              </a:cxn>
              <a:cxn ang="0">
                <a:pos x="199" y="310"/>
              </a:cxn>
              <a:cxn ang="0">
                <a:pos x="219" y="318"/>
              </a:cxn>
              <a:cxn ang="0">
                <a:pos x="230" y="319"/>
              </a:cxn>
              <a:cxn ang="0">
                <a:pos x="250" y="316"/>
              </a:cxn>
              <a:cxn ang="0">
                <a:pos x="266" y="303"/>
              </a:cxn>
              <a:cxn ang="0">
                <a:pos x="277" y="287"/>
              </a:cxn>
              <a:cxn ang="0">
                <a:pos x="282" y="267"/>
              </a:cxn>
              <a:cxn ang="0">
                <a:pos x="281" y="256"/>
              </a:cxn>
              <a:cxn ang="0">
                <a:pos x="273" y="236"/>
              </a:cxn>
              <a:cxn ang="0">
                <a:pos x="259" y="221"/>
              </a:cxn>
              <a:cxn ang="0">
                <a:pos x="239" y="214"/>
              </a:cxn>
              <a:cxn ang="0">
                <a:pos x="230" y="212"/>
              </a:cxn>
            </a:cxnLst>
            <a:rect l="0" t="0" r="r" b="b"/>
            <a:pathLst>
              <a:path w="282" h="319">
                <a:moveTo>
                  <a:pt x="230" y="212"/>
                </a:moveTo>
                <a:lnTo>
                  <a:pt x="230" y="212"/>
                </a:lnTo>
                <a:lnTo>
                  <a:pt x="221" y="214"/>
                </a:lnTo>
                <a:lnTo>
                  <a:pt x="212" y="216"/>
                </a:lnTo>
                <a:lnTo>
                  <a:pt x="204" y="220"/>
                </a:lnTo>
                <a:lnTo>
                  <a:pt x="197" y="223"/>
                </a:lnTo>
                <a:lnTo>
                  <a:pt x="105" y="169"/>
                </a:lnTo>
                <a:lnTo>
                  <a:pt x="105" y="169"/>
                </a:lnTo>
                <a:lnTo>
                  <a:pt x="105" y="160"/>
                </a:lnTo>
                <a:lnTo>
                  <a:pt x="105" y="160"/>
                </a:lnTo>
                <a:lnTo>
                  <a:pt x="105" y="151"/>
                </a:lnTo>
                <a:lnTo>
                  <a:pt x="197" y="96"/>
                </a:lnTo>
                <a:lnTo>
                  <a:pt x="197" y="96"/>
                </a:lnTo>
                <a:lnTo>
                  <a:pt x="204" y="100"/>
                </a:lnTo>
                <a:lnTo>
                  <a:pt x="212" y="104"/>
                </a:lnTo>
                <a:lnTo>
                  <a:pt x="221" y="105"/>
                </a:lnTo>
                <a:lnTo>
                  <a:pt x="230" y="107"/>
                </a:lnTo>
                <a:lnTo>
                  <a:pt x="230" y="107"/>
                </a:lnTo>
                <a:lnTo>
                  <a:pt x="239" y="105"/>
                </a:lnTo>
                <a:lnTo>
                  <a:pt x="250" y="102"/>
                </a:lnTo>
                <a:lnTo>
                  <a:pt x="259" y="98"/>
                </a:lnTo>
                <a:lnTo>
                  <a:pt x="266" y="91"/>
                </a:lnTo>
                <a:lnTo>
                  <a:pt x="273" y="84"/>
                </a:lnTo>
                <a:lnTo>
                  <a:pt x="277" y="75"/>
                </a:lnTo>
                <a:lnTo>
                  <a:pt x="281" y="64"/>
                </a:lnTo>
                <a:lnTo>
                  <a:pt x="282" y="53"/>
                </a:lnTo>
                <a:lnTo>
                  <a:pt x="282" y="53"/>
                </a:lnTo>
                <a:lnTo>
                  <a:pt x="281" y="44"/>
                </a:lnTo>
                <a:lnTo>
                  <a:pt x="277" y="33"/>
                </a:lnTo>
                <a:lnTo>
                  <a:pt x="273" y="24"/>
                </a:lnTo>
                <a:lnTo>
                  <a:pt x="266" y="17"/>
                </a:lnTo>
                <a:lnTo>
                  <a:pt x="259" y="9"/>
                </a:lnTo>
                <a:lnTo>
                  <a:pt x="250" y="4"/>
                </a:lnTo>
                <a:lnTo>
                  <a:pt x="239" y="2"/>
                </a:lnTo>
                <a:lnTo>
                  <a:pt x="230" y="0"/>
                </a:lnTo>
                <a:lnTo>
                  <a:pt x="230" y="0"/>
                </a:lnTo>
                <a:lnTo>
                  <a:pt x="219" y="2"/>
                </a:lnTo>
                <a:lnTo>
                  <a:pt x="208" y="4"/>
                </a:lnTo>
                <a:lnTo>
                  <a:pt x="199" y="9"/>
                </a:lnTo>
                <a:lnTo>
                  <a:pt x="192" y="17"/>
                </a:lnTo>
                <a:lnTo>
                  <a:pt x="184" y="24"/>
                </a:lnTo>
                <a:lnTo>
                  <a:pt x="181" y="33"/>
                </a:lnTo>
                <a:lnTo>
                  <a:pt x="177" y="44"/>
                </a:lnTo>
                <a:lnTo>
                  <a:pt x="175" y="53"/>
                </a:lnTo>
                <a:lnTo>
                  <a:pt x="175" y="53"/>
                </a:lnTo>
                <a:lnTo>
                  <a:pt x="177" y="62"/>
                </a:lnTo>
                <a:lnTo>
                  <a:pt x="85" y="118"/>
                </a:lnTo>
                <a:lnTo>
                  <a:pt x="85" y="118"/>
                </a:lnTo>
                <a:lnTo>
                  <a:pt x="78" y="113"/>
                </a:lnTo>
                <a:lnTo>
                  <a:pt x="68" y="109"/>
                </a:lnTo>
                <a:lnTo>
                  <a:pt x="61" y="107"/>
                </a:lnTo>
                <a:lnTo>
                  <a:pt x="52" y="107"/>
                </a:lnTo>
                <a:lnTo>
                  <a:pt x="52" y="107"/>
                </a:lnTo>
                <a:lnTo>
                  <a:pt x="41" y="107"/>
                </a:lnTo>
                <a:lnTo>
                  <a:pt x="30" y="111"/>
                </a:lnTo>
                <a:lnTo>
                  <a:pt x="23" y="116"/>
                </a:lnTo>
                <a:lnTo>
                  <a:pt x="14" y="122"/>
                </a:lnTo>
                <a:lnTo>
                  <a:pt x="9" y="131"/>
                </a:lnTo>
                <a:lnTo>
                  <a:pt x="3" y="140"/>
                </a:lnTo>
                <a:lnTo>
                  <a:pt x="0" y="149"/>
                </a:lnTo>
                <a:lnTo>
                  <a:pt x="0" y="160"/>
                </a:lnTo>
                <a:lnTo>
                  <a:pt x="0" y="160"/>
                </a:lnTo>
                <a:lnTo>
                  <a:pt x="0" y="171"/>
                </a:lnTo>
                <a:lnTo>
                  <a:pt x="3" y="180"/>
                </a:lnTo>
                <a:lnTo>
                  <a:pt x="9" y="189"/>
                </a:lnTo>
                <a:lnTo>
                  <a:pt x="14" y="198"/>
                </a:lnTo>
                <a:lnTo>
                  <a:pt x="23" y="203"/>
                </a:lnTo>
                <a:lnTo>
                  <a:pt x="30" y="209"/>
                </a:lnTo>
                <a:lnTo>
                  <a:pt x="41" y="212"/>
                </a:lnTo>
                <a:lnTo>
                  <a:pt x="52" y="212"/>
                </a:lnTo>
                <a:lnTo>
                  <a:pt x="52" y="212"/>
                </a:lnTo>
                <a:lnTo>
                  <a:pt x="61" y="212"/>
                </a:lnTo>
                <a:lnTo>
                  <a:pt x="68" y="211"/>
                </a:lnTo>
                <a:lnTo>
                  <a:pt x="78" y="207"/>
                </a:lnTo>
                <a:lnTo>
                  <a:pt x="85" y="202"/>
                </a:lnTo>
                <a:lnTo>
                  <a:pt x="177" y="258"/>
                </a:lnTo>
                <a:lnTo>
                  <a:pt x="177" y="258"/>
                </a:lnTo>
                <a:lnTo>
                  <a:pt x="175" y="267"/>
                </a:lnTo>
                <a:lnTo>
                  <a:pt x="175" y="267"/>
                </a:lnTo>
                <a:lnTo>
                  <a:pt x="177" y="278"/>
                </a:lnTo>
                <a:lnTo>
                  <a:pt x="181" y="287"/>
                </a:lnTo>
                <a:lnTo>
                  <a:pt x="184" y="296"/>
                </a:lnTo>
                <a:lnTo>
                  <a:pt x="192" y="303"/>
                </a:lnTo>
                <a:lnTo>
                  <a:pt x="199" y="310"/>
                </a:lnTo>
                <a:lnTo>
                  <a:pt x="208" y="316"/>
                </a:lnTo>
                <a:lnTo>
                  <a:pt x="219" y="318"/>
                </a:lnTo>
                <a:lnTo>
                  <a:pt x="230" y="319"/>
                </a:lnTo>
                <a:lnTo>
                  <a:pt x="230" y="319"/>
                </a:lnTo>
                <a:lnTo>
                  <a:pt x="239" y="318"/>
                </a:lnTo>
                <a:lnTo>
                  <a:pt x="250" y="316"/>
                </a:lnTo>
                <a:lnTo>
                  <a:pt x="259" y="310"/>
                </a:lnTo>
                <a:lnTo>
                  <a:pt x="266" y="303"/>
                </a:lnTo>
                <a:lnTo>
                  <a:pt x="273" y="296"/>
                </a:lnTo>
                <a:lnTo>
                  <a:pt x="277" y="287"/>
                </a:lnTo>
                <a:lnTo>
                  <a:pt x="281" y="278"/>
                </a:lnTo>
                <a:lnTo>
                  <a:pt x="282" y="267"/>
                </a:lnTo>
                <a:lnTo>
                  <a:pt x="282" y="267"/>
                </a:lnTo>
                <a:lnTo>
                  <a:pt x="281" y="256"/>
                </a:lnTo>
                <a:lnTo>
                  <a:pt x="277" y="245"/>
                </a:lnTo>
                <a:lnTo>
                  <a:pt x="273" y="236"/>
                </a:lnTo>
                <a:lnTo>
                  <a:pt x="266" y="229"/>
                </a:lnTo>
                <a:lnTo>
                  <a:pt x="259" y="221"/>
                </a:lnTo>
                <a:lnTo>
                  <a:pt x="250" y="218"/>
                </a:lnTo>
                <a:lnTo>
                  <a:pt x="239" y="214"/>
                </a:lnTo>
                <a:lnTo>
                  <a:pt x="230" y="212"/>
                </a:lnTo>
                <a:lnTo>
                  <a:pt x="230" y="21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grpSp>
        <p:nvGrpSpPr>
          <p:cNvPr id="69" name="Group 76"/>
          <p:cNvGrpSpPr/>
          <p:nvPr/>
        </p:nvGrpSpPr>
        <p:grpSpPr>
          <a:xfrm>
            <a:off x="16588430" y="1868379"/>
            <a:ext cx="1159686" cy="805174"/>
            <a:chOff x="5533573" y="812792"/>
            <a:chExt cx="400733" cy="278229"/>
          </a:xfrm>
          <a:solidFill>
            <a:schemeClr val="tx2"/>
          </a:solidFill>
        </p:grpSpPr>
        <p:sp>
          <p:nvSpPr>
            <p:cNvPr id="70" name="Freeform 101"/>
            <p:cNvSpPr>
              <a:spLocks/>
            </p:cNvSpPr>
            <p:nvPr/>
          </p:nvSpPr>
          <p:spPr bwMode="auto">
            <a:xfrm>
              <a:off x="5730826" y="962288"/>
              <a:ext cx="93436" cy="128733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0" y="34"/>
                </a:cxn>
                <a:cxn ang="0">
                  <a:pos x="14" y="52"/>
                </a:cxn>
                <a:cxn ang="0">
                  <a:pos x="23" y="74"/>
                </a:cxn>
                <a:cxn ang="0">
                  <a:pos x="30" y="96"/>
                </a:cxn>
                <a:cxn ang="0">
                  <a:pos x="30" y="109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32" y="123"/>
                </a:cxn>
                <a:cxn ang="0">
                  <a:pos x="32" y="123"/>
                </a:cxn>
                <a:cxn ang="0">
                  <a:pos x="34" y="123"/>
                </a:cxn>
                <a:cxn ang="0">
                  <a:pos x="87" y="123"/>
                </a:cxn>
                <a:cxn ang="0">
                  <a:pos x="87" y="123"/>
                </a:cxn>
                <a:cxn ang="0">
                  <a:pos x="88" y="121"/>
                </a:cxn>
                <a:cxn ang="0">
                  <a:pos x="90" y="120"/>
                </a:cxn>
                <a:cxn ang="0">
                  <a:pos x="90" y="120"/>
                </a:cxn>
                <a:cxn ang="0">
                  <a:pos x="88" y="103"/>
                </a:cxn>
                <a:cxn ang="0">
                  <a:pos x="87" y="87"/>
                </a:cxn>
                <a:cxn ang="0">
                  <a:pos x="83" y="71"/>
                </a:cxn>
                <a:cxn ang="0">
                  <a:pos x="78" y="54"/>
                </a:cxn>
                <a:cxn ang="0">
                  <a:pos x="72" y="40"/>
                </a:cxn>
                <a:cxn ang="0">
                  <a:pos x="65" y="25"/>
                </a:cxn>
                <a:cxn ang="0">
                  <a:pos x="56" y="13"/>
                </a:cxn>
                <a:cxn ang="0">
                  <a:pos x="47" y="0"/>
                </a:cxn>
                <a:cxn ang="0">
                  <a:pos x="47" y="0"/>
                </a:cxn>
                <a:cxn ang="0">
                  <a:pos x="34" y="5"/>
                </a:cxn>
                <a:cxn ang="0">
                  <a:pos x="21" y="14"/>
                </a:cxn>
                <a:cxn ang="0">
                  <a:pos x="10" y="23"/>
                </a:cxn>
                <a:cxn ang="0">
                  <a:pos x="0" y="34"/>
                </a:cxn>
                <a:cxn ang="0">
                  <a:pos x="0" y="34"/>
                </a:cxn>
              </a:cxnLst>
              <a:rect l="0" t="0" r="r" b="b"/>
              <a:pathLst>
                <a:path w="90" h="123">
                  <a:moveTo>
                    <a:pt x="0" y="34"/>
                  </a:moveTo>
                  <a:lnTo>
                    <a:pt x="0" y="34"/>
                  </a:lnTo>
                  <a:lnTo>
                    <a:pt x="14" y="52"/>
                  </a:lnTo>
                  <a:lnTo>
                    <a:pt x="23" y="74"/>
                  </a:lnTo>
                  <a:lnTo>
                    <a:pt x="30" y="96"/>
                  </a:lnTo>
                  <a:lnTo>
                    <a:pt x="30" y="109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2" y="123"/>
                  </a:lnTo>
                  <a:lnTo>
                    <a:pt x="32" y="123"/>
                  </a:lnTo>
                  <a:lnTo>
                    <a:pt x="34" y="123"/>
                  </a:lnTo>
                  <a:lnTo>
                    <a:pt x="87" y="123"/>
                  </a:lnTo>
                  <a:lnTo>
                    <a:pt x="87" y="123"/>
                  </a:lnTo>
                  <a:lnTo>
                    <a:pt x="88" y="121"/>
                  </a:lnTo>
                  <a:lnTo>
                    <a:pt x="90" y="120"/>
                  </a:lnTo>
                  <a:lnTo>
                    <a:pt x="90" y="120"/>
                  </a:lnTo>
                  <a:lnTo>
                    <a:pt x="88" y="103"/>
                  </a:lnTo>
                  <a:lnTo>
                    <a:pt x="87" y="87"/>
                  </a:lnTo>
                  <a:lnTo>
                    <a:pt x="83" y="71"/>
                  </a:lnTo>
                  <a:lnTo>
                    <a:pt x="78" y="54"/>
                  </a:lnTo>
                  <a:lnTo>
                    <a:pt x="72" y="40"/>
                  </a:lnTo>
                  <a:lnTo>
                    <a:pt x="65" y="25"/>
                  </a:lnTo>
                  <a:lnTo>
                    <a:pt x="56" y="13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34" y="5"/>
                  </a:lnTo>
                  <a:lnTo>
                    <a:pt x="21" y="14"/>
                  </a:lnTo>
                  <a:lnTo>
                    <a:pt x="10" y="23"/>
                  </a:lnTo>
                  <a:lnTo>
                    <a:pt x="0" y="34"/>
                  </a:lnTo>
                  <a:lnTo>
                    <a:pt x="0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71" name="Freeform 102"/>
            <p:cNvSpPr>
              <a:spLocks/>
            </p:cNvSpPr>
            <p:nvPr/>
          </p:nvSpPr>
          <p:spPr bwMode="auto">
            <a:xfrm>
              <a:off x="5533573" y="814869"/>
              <a:ext cx="182717" cy="151573"/>
            </a:xfrm>
            <a:custGeom>
              <a:avLst/>
              <a:gdLst/>
              <a:ahLst/>
              <a:cxnLst>
                <a:cxn ang="0">
                  <a:pos x="178" y="71"/>
                </a:cxn>
                <a:cxn ang="0">
                  <a:pos x="178" y="71"/>
                </a:cxn>
                <a:cxn ang="0">
                  <a:pos x="154" y="58"/>
                </a:cxn>
                <a:cxn ang="0">
                  <a:pos x="131" y="49"/>
                </a:cxn>
                <a:cxn ang="0">
                  <a:pos x="104" y="44"/>
                </a:cxn>
                <a:cxn ang="0">
                  <a:pos x="76" y="42"/>
                </a:cxn>
                <a:cxn ang="0">
                  <a:pos x="76" y="2"/>
                </a:cxn>
                <a:cxn ang="0">
                  <a:pos x="76" y="2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3" y="0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2" y="75"/>
                </a:cxn>
                <a:cxn ang="0">
                  <a:pos x="73" y="145"/>
                </a:cxn>
                <a:cxn ang="0">
                  <a:pos x="73" y="145"/>
                </a:cxn>
                <a:cxn ang="0">
                  <a:pos x="75" y="145"/>
                </a:cxn>
                <a:cxn ang="0">
                  <a:pos x="75" y="145"/>
                </a:cxn>
                <a:cxn ang="0">
                  <a:pos x="76" y="144"/>
                </a:cxn>
                <a:cxn ang="0">
                  <a:pos x="76" y="100"/>
                </a:cxn>
                <a:cxn ang="0">
                  <a:pos x="76" y="100"/>
                </a:cxn>
                <a:cxn ang="0">
                  <a:pos x="91" y="100"/>
                </a:cxn>
                <a:cxn ang="0">
                  <a:pos x="105" y="102"/>
                </a:cxn>
                <a:cxn ang="0">
                  <a:pos x="118" y="107"/>
                </a:cxn>
                <a:cxn ang="0">
                  <a:pos x="133" y="113"/>
                </a:cxn>
                <a:cxn ang="0">
                  <a:pos x="133" y="113"/>
                </a:cxn>
                <a:cxn ang="0">
                  <a:pos x="142" y="100"/>
                </a:cxn>
                <a:cxn ang="0">
                  <a:pos x="153" y="89"/>
                </a:cxn>
                <a:cxn ang="0">
                  <a:pos x="165" y="80"/>
                </a:cxn>
                <a:cxn ang="0">
                  <a:pos x="178" y="71"/>
                </a:cxn>
                <a:cxn ang="0">
                  <a:pos x="178" y="71"/>
                </a:cxn>
              </a:cxnLst>
              <a:rect l="0" t="0" r="r" b="b"/>
              <a:pathLst>
                <a:path w="178" h="145">
                  <a:moveTo>
                    <a:pt x="178" y="71"/>
                  </a:moveTo>
                  <a:lnTo>
                    <a:pt x="178" y="71"/>
                  </a:lnTo>
                  <a:lnTo>
                    <a:pt x="154" y="58"/>
                  </a:lnTo>
                  <a:lnTo>
                    <a:pt x="131" y="49"/>
                  </a:lnTo>
                  <a:lnTo>
                    <a:pt x="104" y="44"/>
                  </a:lnTo>
                  <a:lnTo>
                    <a:pt x="76" y="42"/>
                  </a:lnTo>
                  <a:lnTo>
                    <a:pt x="76" y="2"/>
                  </a:lnTo>
                  <a:lnTo>
                    <a:pt x="76" y="2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2" y="75"/>
                  </a:lnTo>
                  <a:lnTo>
                    <a:pt x="73" y="145"/>
                  </a:lnTo>
                  <a:lnTo>
                    <a:pt x="73" y="145"/>
                  </a:lnTo>
                  <a:lnTo>
                    <a:pt x="75" y="145"/>
                  </a:lnTo>
                  <a:lnTo>
                    <a:pt x="75" y="145"/>
                  </a:lnTo>
                  <a:lnTo>
                    <a:pt x="76" y="144"/>
                  </a:lnTo>
                  <a:lnTo>
                    <a:pt x="76" y="100"/>
                  </a:lnTo>
                  <a:lnTo>
                    <a:pt x="76" y="100"/>
                  </a:lnTo>
                  <a:lnTo>
                    <a:pt x="91" y="100"/>
                  </a:lnTo>
                  <a:lnTo>
                    <a:pt x="105" y="102"/>
                  </a:lnTo>
                  <a:lnTo>
                    <a:pt x="118" y="107"/>
                  </a:lnTo>
                  <a:lnTo>
                    <a:pt x="133" y="113"/>
                  </a:lnTo>
                  <a:lnTo>
                    <a:pt x="133" y="113"/>
                  </a:lnTo>
                  <a:lnTo>
                    <a:pt x="142" y="100"/>
                  </a:lnTo>
                  <a:lnTo>
                    <a:pt x="153" y="89"/>
                  </a:lnTo>
                  <a:lnTo>
                    <a:pt x="165" y="80"/>
                  </a:lnTo>
                  <a:lnTo>
                    <a:pt x="178" y="71"/>
                  </a:lnTo>
                  <a:lnTo>
                    <a:pt x="178" y="7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72" name="Freeform 103"/>
            <p:cNvSpPr>
              <a:spLocks/>
            </p:cNvSpPr>
            <p:nvPr/>
          </p:nvSpPr>
          <p:spPr bwMode="auto">
            <a:xfrm>
              <a:off x="5620779" y="812792"/>
              <a:ext cx="313527" cy="278228"/>
            </a:xfrm>
            <a:custGeom>
              <a:avLst/>
              <a:gdLst/>
              <a:ahLst/>
              <a:cxnLst>
                <a:cxn ang="0">
                  <a:pos x="300" y="79"/>
                </a:cxn>
                <a:cxn ang="0">
                  <a:pos x="220" y="1"/>
                </a:cxn>
                <a:cxn ang="0">
                  <a:pos x="220" y="1"/>
                </a:cxn>
                <a:cxn ang="0">
                  <a:pos x="218" y="0"/>
                </a:cxn>
                <a:cxn ang="0">
                  <a:pos x="218" y="0"/>
                </a:cxn>
                <a:cxn ang="0">
                  <a:pos x="216" y="3"/>
                </a:cxn>
                <a:cxn ang="0">
                  <a:pos x="216" y="47"/>
                </a:cxn>
                <a:cxn ang="0">
                  <a:pos x="216" y="47"/>
                </a:cxn>
                <a:cxn ang="0">
                  <a:pos x="200" y="49"/>
                </a:cxn>
                <a:cxn ang="0">
                  <a:pos x="185" y="50"/>
                </a:cxn>
                <a:cxn ang="0">
                  <a:pos x="155" y="56"/>
                </a:cxn>
                <a:cxn ang="0">
                  <a:pos x="127" y="67"/>
                </a:cxn>
                <a:cxn ang="0">
                  <a:pos x="102" y="81"/>
                </a:cxn>
                <a:cxn ang="0">
                  <a:pos x="102" y="81"/>
                </a:cxn>
                <a:cxn ang="0">
                  <a:pos x="87" y="90"/>
                </a:cxn>
                <a:cxn ang="0">
                  <a:pos x="75" y="101"/>
                </a:cxn>
                <a:cxn ang="0">
                  <a:pos x="62" y="114"/>
                </a:cxn>
                <a:cxn ang="0">
                  <a:pos x="49" y="127"/>
                </a:cxn>
                <a:cxn ang="0">
                  <a:pos x="49" y="127"/>
                </a:cxn>
                <a:cxn ang="0">
                  <a:pos x="39" y="141"/>
                </a:cxn>
                <a:cxn ang="0">
                  <a:pos x="29" y="157"/>
                </a:cxn>
                <a:cxn ang="0">
                  <a:pos x="20" y="172"/>
                </a:cxn>
                <a:cxn ang="0">
                  <a:pos x="15" y="190"/>
                </a:cxn>
                <a:cxn ang="0">
                  <a:pos x="10" y="206"/>
                </a:cxn>
                <a:cxn ang="0">
                  <a:pos x="4" y="224"/>
                </a:cxn>
                <a:cxn ang="0">
                  <a:pos x="2" y="244"/>
                </a:cxn>
                <a:cxn ang="0">
                  <a:pos x="0" y="263"/>
                </a:cxn>
                <a:cxn ang="0">
                  <a:pos x="0" y="263"/>
                </a:cxn>
                <a:cxn ang="0">
                  <a:pos x="2" y="266"/>
                </a:cxn>
                <a:cxn ang="0">
                  <a:pos x="4" y="266"/>
                </a:cxn>
                <a:cxn ang="0">
                  <a:pos x="64" y="266"/>
                </a:cxn>
                <a:cxn ang="0">
                  <a:pos x="64" y="266"/>
                </a:cxn>
                <a:cxn ang="0">
                  <a:pos x="66" y="266"/>
                </a:cxn>
                <a:cxn ang="0">
                  <a:pos x="66" y="266"/>
                </a:cxn>
                <a:cxn ang="0">
                  <a:pos x="66" y="263"/>
                </a:cxn>
                <a:cxn ang="0">
                  <a:pos x="66" y="263"/>
                </a:cxn>
                <a:cxn ang="0">
                  <a:pos x="68" y="250"/>
                </a:cxn>
                <a:cxn ang="0">
                  <a:pos x="69" y="237"/>
                </a:cxn>
                <a:cxn ang="0">
                  <a:pos x="71" y="223"/>
                </a:cxn>
                <a:cxn ang="0">
                  <a:pos x="77" y="212"/>
                </a:cxn>
                <a:cxn ang="0">
                  <a:pos x="80" y="199"/>
                </a:cxn>
                <a:cxn ang="0">
                  <a:pos x="87" y="188"/>
                </a:cxn>
                <a:cxn ang="0">
                  <a:pos x="102" y="166"/>
                </a:cxn>
                <a:cxn ang="0">
                  <a:pos x="102" y="166"/>
                </a:cxn>
                <a:cxn ang="0">
                  <a:pos x="113" y="154"/>
                </a:cxn>
                <a:cxn ang="0">
                  <a:pos x="126" y="145"/>
                </a:cxn>
                <a:cxn ang="0">
                  <a:pos x="138" y="134"/>
                </a:cxn>
                <a:cxn ang="0">
                  <a:pos x="153" y="127"/>
                </a:cxn>
                <a:cxn ang="0">
                  <a:pos x="153" y="127"/>
                </a:cxn>
                <a:cxn ang="0">
                  <a:pos x="167" y="121"/>
                </a:cxn>
                <a:cxn ang="0">
                  <a:pos x="184" y="116"/>
                </a:cxn>
                <a:cxn ang="0">
                  <a:pos x="198" y="114"/>
                </a:cxn>
                <a:cxn ang="0">
                  <a:pos x="216" y="112"/>
                </a:cxn>
                <a:cxn ang="0">
                  <a:pos x="216" y="161"/>
                </a:cxn>
                <a:cxn ang="0">
                  <a:pos x="216" y="161"/>
                </a:cxn>
                <a:cxn ang="0">
                  <a:pos x="218" y="165"/>
                </a:cxn>
                <a:cxn ang="0">
                  <a:pos x="218" y="165"/>
                </a:cxn>
                <a:cxn ang="0">
                  <a:pos x="220" y="165"/>
                </a:cxn>
                <a:cxn ang="0">
                  <a:pos x="300" y="85"/>
                </a:cxn>
                <a:cxn ang="0">
                  <a:pos x="300" y="85"/>
                </a:cxn>
                <a:cxn ang="0">
                  <a:pos x="301" y="83"/>
                </a:cxn>
                <a:cxn ang="0">
                  <a:pos x="300" y="79"/>
                </a:cxn>
                <a:cxn ang="0">
                  <a:pos x="300" y="79"/>
                </a:cxn>
              </a:cxnLst>
              <a:rect l="0" t="0" r="r" b="b"/>
              <a:pathLst>
                <a:path w="301" h="266">
                  <a:moveTo>
                    <a:pt x="300" y="79"/>
                  </a:moveTo>
                  <a:lnTo>
                    <a:pt x="220" y="1"/>
                  </a:lnTo>
                  <a:lnTo>
                    <a:pt x="220" y="1"/>
                  </a:lnTo>
                  <a:lnTo>
                    <a:pt x="218" y="0"/>
                  </a:lnTo>
                  <a:lnTo>
                    <a:pt x="218" y="0"/>
                  </a:lnTo>
                  <a:lnTo>
                    <a:pt x="216" y="3"/>
                  </a:lnTo>
                  <a:lnTo>
                    <a:pt x="216" y="47"/>
                  </a:lnTo>
                  <a:lnTo>
                    <a:pt x="216" y="47"/>
                  </a:lnTo>
                  <a:lnTo>
                    <a:pt x="200" y="49"/>
                  </a:lnTo>
                  <a:lnTo>
                    <a:pt x="185" y="50"/>
                  </a:lnTo>
                  <a:lnTo>
                    <a:pt x="155" y="56"/>
                  </a:lnTo>
                  <a:lnTo>
                    <a:pt x="127" y="67"/>
                  </a:lnTo>
                  <a:lnTo>
                    <a:pt x="102" y="81"/>
                  </a:lnTo>
                  <a:lnTo>
                    <a:pt x="102" y="81"/>
                  </a:lnTo>
                  <a:lnTo>
                    <a:pt x="87" y="90"/>
                  </a:lnTo>
                  <a:lnTo>
                    <a:pt x="75" y="101"/>
                  </a:lnTo>
                  <a:lnTo>
                    <a:pt x="62" y="114"/>
                  </a:lnTo>
                  <a:lnTo>
                    <a:pt x="49" y="127"/>
                  </a:lnTo>
                  <a:lnTo>
                    <a:pt x="49" y="127"/>
                  </a:lnTo>
                  <a:lnTo>
                    <a:pt x="39" y="141"/>
                  </a:lnTo>
                  <a:lnTo>
                    <a:pt x="29" y="157"/>
                  </a:lnTo>
                  <a:lnTo>
                    <a:pt x="20" y="172"/>
                  </a:lnTo>
                  <a:lnTo>
                    <a:pt x="15" y="190"/>
                  </a:lnTo>
                  <a:lnTo>
                    <a:pt x="10" y="206"/>
                  </a:lnTo>
                  <a:lnTo>
                    <a:pt x="4" y="224"/>
                  </a:lnTo>
                  <a:lnTo>
                    <a:pt x="2" y="244"/>
                  </a:lnTo>
                  <a:lnTo>
                    <a:pt x="0" y="263"/>
                  </a:lnTo>
                  <a:lnTo>
                    <a:pt x="0" y="263"/>
                  </a:lnTo>
                  <a:lnTo>
                    <a:pt x="2" y="266"/>
                  </a:lnTo>
                  <a:lnTo>
                    <a:pt x="4" y="266"/>
                  </a:lnTo>
                  <a:lnTo>
                    <a:pt x="64" y="266"/>
                  </a:lnTo>
                  <a:lnTo>
                    <a:pt x="64" y="266"/>
                  </a:lnTo>
                  <a:lnTo>
                    <a:pt x="66" y="266"/>
                  </a:lnTo>
                  <a:lnTo>
                    <a:pt x="66" y="266"/>
                  </a:lnTo>
                  <a:lnTo>
                    <a:pt x="66" y="263"/>
                  </a:lnTo>
                  <a:lnTo>
                    <a:pt x="66" y="263"/>
                  </a:lnTo>
                  <a:lnTo>
                    <a:pt x="68" y="250"/>
                  </a:lnTo>
                  <a:lnTo>
                    <a:pt x="69" y="237"/>
                  </a:lnTo>
                  <a:lnTo>
                    <a:pt x="71" y="223"/>
                  </a:lnTo>
                  <a:lnTo>
                    <a:pt x="77" y="212"/>
                  </a:lnTo>
                  <a:lnTo>
                    <a:pt x="80" y="199"/>
                  </a:lnTo>
                  <a:lnTo>
                    <a:pt x="87" y="188"/>
                  </a:lnTo>
                  <a:lnTo>
                    <a:pt x="102" y="166"/>
                  </a:lnTo>
                  <a:lnTo>
                    <a:pt x="102" y="166"/>
                  </a:lnTo>
                  <a:lnTo>
                    <a:pt x="113" y="154"/>
                  </a:lnTo>
                  <a:lnTo>
                    <a:pt x="126" y="145"/>
                  </a:lnTo>
                  <a:lnTo>
                    <a:pt x="138" y="134"/>
                  </a:lnTo>
                  <a:lnTo>
                    <a:pt x="153" y="127"/>
                  </a:lnTo>
                  <a:lnTo>
                    <a:pt x="153" y="127"/>
                  </a:lnTo>
                  <a:lnTo>
                    <a:pt x="167" y="121"/>
                  </a:lnTo>
                  <a:lnTo>
                    <a:pt x="184" y="116"/>
                  </a:lnTo>
                  <a:lnTo>
                    <a:pt x="198" y="114"/>
                  </a:lnTo>
                  <a:lnTo>
                    <a:pt x="216" y="112"/>
                  </a:lnTo>
                  <a:lnTo>
                    <a:pt x="216" y="161"/>
                  </a:lnTo>
                  <a:lnTo>
                    <a:pt x="216" y="161"/>
                  </a:lnTo>
                  <a:lnTo>
                    <a:pt x="218" y="165"/>
                  </a:lnTo>
                  <a:lnTo>
                    <a:pt x="218" y="165"/>
                  </a:lnTo>
                  <a:lnTo>
                    <a:pt x="220" y="165"/>
                  </a:lnTo>
                  <a:lnTo>
                    <a:pt x="300" y="85"/>
                  </a:lnTo>
                  <a:lnTo>
                    <a:pt x="300" y="85"/>
                  </a:lnTo>
                  <a:lnTo>
                    <a:pt x="301" y="83"/>
                  </a:lnTo>
                  <a:lnTo>
                    <a:pt x="300" y="79"/>
                  </a:lnTo>
                  <a:lnTo>
                    <a:pt x="300" y="7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sp>
        <p:nvSpPr>
          <p:cNvPr id="73" name="Freeform 104"/>
          <p:cNvSpPr>
            <a:spLocks noEditPoints="1"/>
          </p:cNvSpPr>
          <p:nvPr/>
        </p:nvSpPr>
        <p:spPr bwMode="auto">
          <a:xfrm>
            <a:off x="16702596" y="5850923"/>
            <a:ext cx="931354" cy="907322"/>
          </a:xfrm>
          <a:custGeom>
            <a:avLst/>
            <a:gdLst/>
            <a:ahLst/>
            <a:cxnLst>
              <a:cxn ang="0">
                <a:pos x="243" y="45"/>
              </a:cxn>
              <a:cxn ang="0">
                <a:pos x="243" y="20"/>
              </a:cxn>
              <a:cxn ang="0">
                <a:pos x="238" y="6"/>
              </a:cxn>
              <a:cxn ang="0">
                <a:pos x="221" y="0"/>
              </a:cxn>
              <a:cxn ang="0">
                <a:pos x="214" y="2"/>
              </a:cxn>
              <a:cxn ang="0">
                <a:pos x="203" y="13"/>
              </a:cxn>
              <a:cxn ang="0">
                <a:pos x="202" y="45"/>
              </a:cxn>
              <a:cxn ang="0">
                <a:pos x="109" y="20"/>
              </a:cxn>
              <a:cxn ang="0">
                <a:pos x="107" y="13"/>
              </a:cxn>
              <a:cxn ang="0">
                <a:pos x="96" y="2"/>
              </a:cxn>
              <a:cxn ang="0">
                <a:pos x="87" y="0"/>
              </a:cxn>
              <a:cxn ang="0">
                <a:pos x="73" y="6"/>
              </a:cxn>
              <a:cxn ang="0">
                <a:pos x="67" y="20"/>
              </a:cxn>
              <a:cxn ang="0">
                <a:pos x="17" y="45"/>
              </a:cxn>
              <a:cxn ang="0">
                <a:pos x="9" y="47"/>
              </a:cxn>
              <a:cxn ang="0">
                <a:pos x="2" y="54"/>
              </a:cxn>
              <a:cxn ang="0">
                <a:pos x="0" y="287"/>
              </a:cxn>
              <a:cxn ang="0">
                <a:pos x="2" y="292"/>
              </a:cxn>
              <a:cxn ang="0">
                <a:pos x="9" y="301"/>
              </a:cxn>
              <a:cxn ang="0">
                <a:pos x="294" y="301"/>
              </a:cxn>
              <a:cxn ang="0">
                <a:pos x="301" y="301"/>
              </a:cxn>
              <a:cxn ang="0">
                <a:pos x="308" y="292"/>
              </a:cxn>
              <a:cxn ang="0">
                <a:pos x="310" y="62"/>
              </a:cxn>
              <a:cxn ang="0">
                <a:pos x="308" y="54"/>
              </a:cxn>
              <a:cxn ang="0">
                <a:pos x="301" y="47"/>
              </a:cxn>
              <a:cxn ang="0">
                <a:pos x="294" y="45"/>
              </a:cxn>
              <a:cxn ang="0">
                <a:pos x="145" y="156"/>
              </a:cxn>
              <a:cxn ang="0">
                <a:pos x="96" y="114"/>
              </a:cxn>
              <a:cxn ang="0">
                <a:pos x="165" y="114"/>
              </a:cxn>
              <a:cxn ang="0">
                <a:pos x="214" y="156"/>
              </a:cxn>
              <a:cxn ang="0">
                <a:pos x="165" y="114"/>
              </a:cxn>
              <a:cxn ang="0">
                <a:pos x="75" y="156"/>
              </a:cxn>
              <a:cxn ang="0">
                <a:pos x="31" y="114"/>
              </a:cxn>
              <a:cxn ang="0">
                <a:pos x="75" y="178"/>
              </a:cxn>
              <a:cxn ang="0">
                <a:pos x="31" y="209"/>
              </a:cxn>
              <a:cxn ang="0">
                <a:pos x="75" y="178"/>
              </a:cxn>
              <a:cxn ang="0">
                <a:pos x="145" y="178"/>
              </a:cxn>
              <a:cxn ang="0">
                <a:pos x="96" y="209"/>
              </a:cxn>
              <a:cxn ang="0">
                <a:pos x="145" y="229"/>
              </a:cxn>
              <a:cxn ang="0">
                <a:pos x="96" y="270"/>
              </a:cxn>
              <a:cxn ang="0">
                <a:pos x="145" y="229"/>
              </a:cxn>
              <a:cxn ang="0">
                <a:pos x="214" y="229"/>
              </a:cxn>
              <a:cxn ang="0">
                <a:pos x="165" y="270"/>
              </a:cxn>
              <a:cxn ang="0">
                <a:pos x="165" y="209"/>
              </a:cxn>
              <a:cxn ang="0">
                <a:pos x="214" y="178"/>
              </a:cxn>
              <a:cxn ang="0">
                <a:pos x="165" y="209"/>
              </a:cxn>
              <a:cxn ang="0">
                <a:pos x="279" y="178"/>
              </a:cxn>
              <a:cxn ang="0">
                <a:pos x="236" y="209"/>
              </a:cxn>
              <a:cxn ang="0">
                <a:pos x="236" y="156"/>
              </a:cxn>
              <a:cxn ang="0">
                <a:pos x="279" y="114"/>
              </a:cxn>
              <a:cxn ang="0">
                <a:pos x="236" y="156"/>
              </a:cxn>
              <a:cxn ang="0">
                <a:pos x="75" y="229"/>
              </a:cxn>
              <a:cxn ang="0">
                <a:pos x="31" y="270"/>
              </a:cxn>
              <a:cxn ang="0">
                <a:pos x="236" y="270"/>
              </a:cxn>
              <a:cxn ang="0">
                <a:pos x="279" y="229"/>
              </a:cxn>
              <a:cxn ang="0">
                <a:pos x="236" y="270"/>
              </a:cxn>
            </a:cxnLst>
            <a:rect l="0" t="0" r="r" b="b"/>
            <a:pathLst>
              <a:path w="310" h="301">
                <a:moveTo>
                  <a:pt x="294" y="45"/>
                </a:moveTo>
                <a:lnTo>
                  <a:pt x="243" y="45"/>
                </a:lnTo>
                <a:lnTo>
                  <a:pt x="243" y="20"/>
                </a:lnTo>
                <a:lnTo>
                  <a:pt x="243" y="20"/>
                </a:lnTo>
                <a:lnTo>
                  <a:pt x="241" y="13"/>
                </a:lnTo>
                <a:lnTo>
                  <a:pt x="238" y="6"/>
                </a:lnTo>
                <a:lnTo>
                  <a:pt x="231" y="2"/>
                </a:lnTo>
                <a:lnTo>
                  <a:pt x="221" y="0"/>
                </a:lnTo>
                <a:lnTo>
                  <a:pt x="221" y="0"/>
                </a:lnTo>
                <a:lnTo>
                  <a:pt x="214" y="2"/>
                </a:lnTo>
                <a:lnTo>
                  <a:pt x="207" y="6"/>
                </a:lnTo>
                <a:lnTo>
                  <a:pt x="203" y="13"/>
                </a:lnTo>
                <a:lnTo>
                  <a:pt x="202" y="20"/>
                </a:lnTo>
                <a:lnTo>
                  <a:pt x="202" y="45"/>
                </a:lnTo>
                <a:lnTo>
                  <a:pt x="109" y="45"/>
                </a:lnTo>
                <a:lnTo>
                  <a:pt x="109" y="20"/>
                </a:lnTo>
                <a:lnTo>
                  <a:pt x="109" y="20"/>
                </a:lnTo>
                <a:lnTo>
                  <a:pt x="107" y="13"/>
                </a:lnTo>
                <a:lnTo>
                  <a:pt x="102" y="6"/>
                </a:lnTo>
                <a:lnTo>
                  <a:pt x="96" y="2"/>
                </a:lnTo>
                <a:lnTo>
                  <a:pt x="87" y="0"/>
                </a:lnTo>
                <a:lnTo>
                  <a:pt x="87" y="0"/>
                </a:lnTo>
                <a:lnTo>
                  <a:pt x="80" y="2"/>
                </a:lnTo>
                <a:lnTo>
                  <a:pt x="73" y="6"/>
                </a:lnTo>
                <a:lnTo>
                  <a:pt x="69" y="13"/>
                </a:lnTo>
                <a:lnTo>
                  <a:pt x="67" y="20"/>
                </a:lnTo>
                <a:lnTo>
                  <a:pt x="67" y="45"/>
                </a:lnTo>
                <a:lnTo>
                  <a:pt x="17" y="45"/>
                </a:lnTo>
                <a:lnTo>
                  <a:pt x="17" y="45"/>
                </a:lnTo>
                <a:lnTo>
                  <a:pt x="9" y="47"/>
                </a:lnTo>
                <a:lnTo>
                  <a:pt x="4" y="51"/>
                </a:lnTo>
                <a:lnTo>
                  <a:pt x="2" y="54"/>
                </a:lnTo>
                <a:lnTo>
                  <a:pt x="0" y="62"/>
                </a:lnTo>
                <a:lnTo>
                  <a:pt x="0" y="287"/>
                </a:lnTo>
                <a:lnTo>
                  <a:pt x="0" y="287"/>
                </a:lnTo>
                <a:lnTo>
                  <a:pt x="2" y="292"/>
                </a:lnTo>
                <a:lnTo>
                  <a:pt x="4" y="297"/>
                </a:lnTo>
                <a:lnTo>
                  <a:pt x="9" y="301"/>
                </a:lnTo>
                <a:lnTo>
                  <a:pt x="17" y="301"/>
                </a:lnTo>
                <a:lnTo>
                  <a:pt x="294" y="301"/>
                </a:lnTo>
                <a:lnTo>
                  <a:pt x="294" y="301"/>
                </a:lnTo>
                <a:lnTo>
                  <a:pt x="301" y="301"/>
                </a:lnTo>
                <a:lnTo>
                  <a:pt x="305" y="297"/>
                </a:lnTo>
                <a:lnTo>
                  <a:pt x="308" y="292"/>
                </a:lnTo>
                <a:lnTo>
                  <a:pt x="310" y="287"/>
                </a:lnTo>
                <a:lnTo>
                  <a:pt x="310" y="62"/>
                </a:lnTo>
                <a:lnTo>
                  <a:pt x="310" y="62"/>
                </a:lnTo>
                <a:lnTo>
                  <a:pt x="308" y="54"/>
                </a:lnTo>
                <a:lnTo>
                  <a:pt x="305" y="51"/>
                </a:lnTo>
                <a:lnTo>
                  <a:pt x="301" y="47"/>
                </a:lnTo>
                <a:lnTo>
                  <a:pt x="294" y="45"/>
                </a:lnTo>
                <a:lnTo>
                  <a:pt x="294" y="45"/>
                </a:lnTo>
                <a:close/>
                <a:moveTo>
                  <a:pt x="145" y="114"/>
                </a:moveTo>
                <a:lnTo>
                  <a:pt x="145" y="156"/>
                </a:lnTo>
                <a:lnTo>
                  <a:pt x="96" y="156"/>
                </a:lnTo>
                <a:lnTo>
                  <a:pt x="96" y="114"/>
                </a:lnTo>
                <a:lnTo>
                  <a:pt x="145" y="114"/>
                </a:lnTo>
                <a:close/>
                <a:moveTo>
                  <a:pt x="165" y="114"/>
                </a:moveTo>
                <a:lnTo>
                  <a:pt x="214" y="114"/>
                </a:lnTo>
                <a:lnTo>
                  <a:pt x="214" y="156"/>
                </a:lnTo>
                <a:lnTo>
                  <a:pt x="165" y="156"/>
                </a:lnTo>
                <a:lnTo>
                  <a:pt x="165" y="114"/>
                </a:lnTo>
                <a:close/>
                <a:moveTo>
                  <a:pt x="75" y="114"/>
                </a:moveTo>
                <a:lnTo>
                  <a:pt x="75" y="156"/>
                </a:lnTo>
                <a:lnTo>
                  <a:pt x="31" y="156"/>
                </a:lnTo>
                <a:lnTo>
                  <a:pt x="31" y="114"/>
                </a:lnTo>
                <a:lnTo>
                  <a:pt x="75" y="114"/>
                </a:lnTo>
                <a:close/>
                <a:moveTo>
                  <a:pt x="75" y="178"/>
                </a:moveTo>
                <a:lnTo>
                  <a:pt x="75" y="209"/>
                </a:lnTo>
                <a:lnTo>
                  <a:pt x="31" y="209"/>
                </a:lnTo>
                <a:lnTo>
                  <a:pt x="31" y="178"/>
                </a:lnTo>
                <a:lnTo>
                  <a:pt x="75" y="178"/>
                </a:lnTo>
                <a:close/>
                <a:moveTo>
                  <a:pt x="96" y="178"/>
                </a:moveTo>
                <a:lnTo>
                  <a:pt x="145" y="178"/>
                </a:lnTo>
                <a:lnTo>
                  <a:pt x="145" y="209"/>
                </a:lnTo>
                <a:lnTo>
                  <a:pt x="96" y="209"/>
                </a:lnTo>
                <a:lnTo>
                  <a:pt x="96" y="178"/>
                </a:lnTo>
                <a:close/>
                <a:moveTo>
                  <a:pt x="145" y="229"/>
                </a:moveTo>
                <a:lnTo>
                  <a:pt x="145" y="270"/>
                </a:lnTo>
                <a:lnTo>
                  <a:pt x="96" y="270"/>
                </a:lnTo>
                <a:lnTo>
                  <a:pt x="96" y="229"/>
                </a:lnTo>
                <a:lnTo>
                  <a:pt x="145" y="229"/>
                </a:lnTo>
                <a:close/>
                <a:moveTo>
                  <a:pt x="165" y="229"/>
                </a:moveTo>
                <a:lnTo>
                  <a:pt x="214" y="229"/>
                </a:lnTo>
                <a:lnTo>
                  <a:pt x="214" y="270"/>
                </a:lnTo>
                <a:lnTo>
                  <a:pt x="165" y="270"/>
                </a:lnTo>
                <a:lnTo>
                  <a:pt x="165" y="229"/>
                </a:lnTo>
                <a:close/>
                <a:moveTo>
                  <a:pt x="165" y="209"/>
                </a:moveTo>
                <a:lnTo>
                  <a:pt x="165" y="178"/>
                </a:lnTo>
                <a:lnTo>
                  <a:pt x="214" y="178"/>
                </a:lnTo>
                <a:lnTo>
                  <a:pt x="214" y="209"/>
                </a:lnTo>
                <a:lnTo>
                  <a:pt x="165" y="209"/>
                </a:lnTo>
                <a:close/>
                <a:moveTo>
                  <a:pt x="236" y="178"/>
                </a:moveTo>
                <a:lnTo>
                  <a:pt x="279" y="178"/>
                </a:lnTo>
                <a:lnTo>
                  <a:pt x="279" y="209"/>
                </a:lnTo>
                <a:lnTo>
                  <a:pt x="236" y="209"/>
                </a:lnTo>
                <a:lnTo>
                  <a:pt x="236" y="178"/>
                </a:lnTo>
                <a:close/>
                <a:moveTo>
                  <a:pt x="236" y="156"/>
                </a:moveTo>
                <a:lnTo>
                  <a:pt x="236" y="114"/>
                </a:lnTo>
                <a:lnTo>
                  <a:pt x="279" y="114"/>
                </a:lnTo>
                <a:lnTo>
                  <a:pt x="279" y="156"/>
                </a:lnTo>
                <a:lnTo>
                  <a:pt x="236" y="156"/>
                </a:lnTo>
                <a:close/>
                <a:moveTo>
                  <a:pt x="31" y="229"/>
                </a:moveTo>
                <a:lnTo>
                  <a:pt x="75" y="229"/>
                </a:lnTo>
                <a:lnTo>
                  <a:pt x="75" y="270"/>
                </a:lnTo>
                <a:lnTo>
                  <a:pt x="31" y="270"/>
                </a:lnTo>
                <a:lnTo>
                  <a:pt x="31" y="229"/>
                </a:lnTo>
                <a:close/>
                <a:moveTo>
                  <a:pt x="236" y="270"/>
                </a:moveTo>
                <a:lnTo>
                  <a:pt x="236" y="229"/>
                </a:lnTo>
                <a:lnTo>
                  <a:pt x="279" y="229"/>
                </a:lnTo>
                <a:lnTo>
                  <a:pt x="279" y="270"/>
                </a:lnTo>
                <a:lnTo>
                  <a:pt x="236" y="270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74" name="Freeform 105"/>
          <p:cNvSpPr>
            <a:spLocks/>
          </p:cNvSpPr>
          <p:nvPr/>
        </p:nvSpPr>
        <p:spPr bwMode="auto">
          <a:xfrm>
            <a:off x="14277276" y="9858811"/>
            <a:ext cx="787146" cy="787146"/>
          </a:xfrm>
          <a:custGeom>
            <a:avLst/>
            <a:gdLst/>
            <a:ahLst/>
            <a:cxnLst>
              <a:cxn ang="0">
                <a:pos x="255" y="58"/>
              </a:cxn>
              <a:cxn ang="0">
                <a:pos x="257" y="53"/>
              </a:cxn>
              <a:cxn ang="0">
                <a:pos x="262" y="38"/>
              </a:cxn>
              <a:cxn ang="0">
                <a:pos x="257" y="24"/>
              </a:cxn>
              <a:cxn ang="0">
                <a:pos x="244" y="9"/>
              </a:cxn>
              <a:cxn ang="0">
                <a:pos x="241" y="5"/>
              </a:cxn>
              <a:cxn ang="0">
                <a:pos x="224" y="0"/>
              </a:cxn>
              <a:cxn ang="0">
                <a:pos x="210" y="5"/>
              </a:cxn>
              <a:cxn ang="0">
                <a:pos x="132" y="82"/>
              </a:cxn>
              <a:cxn ang="0">
                <a:pos x="58" y="9"/>
              </a:cxn>
              <a:cxn ang="0">
                <a:pos x="49" y="2"/>
              </a:cxn>
              <a:cxn ang="0">
                <a:pos x="27" y="2"/>
              </a:cxn>
              <a:cxn ang="0">
                <a:pos x="18" y="9"/>
              </a:cxn>
              <a:cxn ang="0">
                <a:pos x="9" y="18"/>
              </a:cxn>
              <a:cxn ang="0">
                <a:pos x="3" y="27"/>
              </a:cxn>
              <a:cxn ang="0">
                <a:pos x="3" y="49"/>
              </a:cxn>
              <a:cxn ang="0">
                <a:pos x="9" y="58"/>
              </a:cxn>
              <a:cxn ang="0">
                <a:pos x="9" y="205"/>
              </a:cxn>
              <a:cxn ang="0">
                <a:pos x="5" y="210"/>
              </a:cxn>
              <a:cxn ang="0">
                <a:pos x="0" y="225"/>
              </a:cxn>
              <a:cxn ang="0">
                <a:pos x="5" y="241"/>
              </a:cxn>
              <a:cxn ang="0">
                <a:pos x="18" y="254"/>
              </a:cxn>
              <a:cxn ang="0">
                <a:pos x="23" y="257"/>
              </a:cxn>
              <a:cxn ang="0">
                <a:pos x="38" y="263"/>
              </a:cxn>
              <a:cxn ang="0">
                <a:pos x="54" y="257"/>
              </a:cxn>
              <a:cxn ang="0">
                <a:pos x="132" y="181"/>
              </a:cxn>
              <a:cxn ang="0">
                <a:pos x="204" y="254"/>
              </a:cxn>
              <a:cxn ang="0">
                <a:pos x="214" y="261"/>
              </a:cxn>
              <a:cxn ang="0">
                <a:pos x="235" y="261"/>
              </a:cxn>
              <a:cxn ang="0">
                <a:pos x="244" y="254"/>
              </a:cxn>
              <a:cxn ang="0">
                <a:pos x="255" y="245"/>
              </a:cxn>
              <a:cxn ang="0">
                <a:pos x="261" y="236"/>
              </a:cxn>
              <a:cxn ang="0">
                <a:pos x="261" y="214"/>
              </a:cxn>
              <a:cxn ang="0">
                <a:pos x="255" y="205"/>
              </a:cxn>
            </a:cxnLst>
            <a:rect l="0" t="0" r="r" b="b"/>
            <a:pathLst>
              <a:path w="262" h="263">
                <a:moveTo>
                  <a:pt x="181" y="132"/>
                </a:moveTo>
                <a:lnTo>
                  <a:pt x="255" y="58"/>
                </a:lnTo>
                <a:lnTo>
                  <a:pt x="255" y="58"/>
                </a:lnTo>
                <a:lnTo>
                  <a:pt x="257" y="53"/>
                </a:lnTo>
                <a:lnTo>
                  <a:pt x="261" y="49"/>
                </a:lnTo>
                <a:lnTo>
                  <a:pt x="262" y="38"/>
                </a:lnTo>
                <a:lnTo>
                  <a:pt x="261" y="27"/>
                </a:lnTo>
                <a:lnTo>
                  <a:pt x="257" y="24"/>
                </a:lnTo>
                <a:lnTo>
                  <a:pt x="255" y="18"/>
                </a:lnTo>
                <a:lnTo>
                  <a:pt x="244" y="9"/>
                </a:lnTo>
                <a:lnTo>
                  <a:pt x="244" y="9"/>
                </a:lnTo>
                <a:lnTo>
                  <a:pt x="241" y="5"/>
                </a:lnTo>
                <a:lnTo>
                  <a:pt x="235" y="2"/>
                </a:lnTo>
                <a:lnTo>
                  <a:pt x="224" y="0"/>
                </a:lnTo>
                <a:lnTo>
                  <a:pt x="214" y="2"/>
                </a:lnTo>
                <a:lnTo>
                  <a:pt x="210" y="5"/>
                </a:lnTo>
                <a:lnTo>
                  <a:pt x="204" y="9"/>
                </a:lnTo>
                <a:lnTo>
                  <a:pt x="132" y="82"/>
                </a:lnTo>
                <a:lnTo>
                  <a:pt x="58" y="9"/>
                </a:lnTo>
                <a:lnTo>
                  <a:pt x="58" y="9"/>
                </a:lnTo>
                <a:lnTo>
                  <a:pt x="54" y="5"/>
                </a:lnTo>
                <a:lnTo>
                  <a:pt x="49" y="2"/>
                </a:lnTo>
                <a:lnTo>
                  <a:pt x="38" y="0"/>
                </a:lnTo>
                <a:lnTo>
                  <a:pt x="27" y="2"/>
                </a:lnTo>
                <a:lnTo>
                  <a:pt x="23" y="5"/>
                </a:lnTo>
                <a:lnTo>
                  <a:pt x="18" y="9"/>
                </a:lnTo>
                <a:lnTo>
                  <a:pt x="9" y="18"/>
                </a:lnTo>
                <a:lnTo>
                  <a:pt x="9" y="18"/>
                </a:lnTo>
                <a:lnTo>
                  <a:pt x="5" y="24"/>
                </a:lnTo>
                <a:lnTo>
                  <a:pt x="3" y="27"/>
                </a:lnTo>
                <a:lnTo>
                  <a:pt x="0" y="38"/>
                </a:lnTo>
                <a:lnTo>
                  <a:pt x="3" y="49"/>
                </a:lnTo>
                <a:lnTo>
                  <a:pt x="5" y="53"/>
                </a:lnTo>
                <a:lnTo>
                  <a:pt x="9" y="58"/>
                </a:lnTo>
                <a:lnTo>
                  <a:pt x="83" y="132"/>
                </a:lnTo>
                <a:lnTo>
                  <a:pt x="9" y="205"/>
                </a:lnTo>
                <a:lnTo>
                  <a:pt x="9" y="205"/>
                </a:lnTo>
                <a:lnTo>
                  <a:pt x="5" y="210"/>
                </a:lnTo>
                <a:lnTo>
                  <a:pt x="3" y="214"/>
                </a:lnTo>
                <a:lnTo>
                  <a:pt x="0" y="225"/>
                </a:lnTo>
                <a:lnTo>
                  <a:pt x="3" y="236"/>
                </a:lnTo>
                <a:lnTo>
                  <a:pt x="5" y="241"/>
                </a:lnTo>
                <a:lnTo>
                  <a:pt x="9" y="245"/>
                </a:lnTo>
                <a:lnTo>
                  <a:pt x="18" y="254"/>
                </a:lnTo>
                <a:lnTo>
                  <a:pt x="18" y="254"/>
                </a:lnTo>
                <a:lnTo>
                  <a:pt x="23" y="257"/>
                </a:lnTo>
                <a:lnTo>
                  <a:pt x="27" y="261"/>
                </a:lnTo>
                <a:lnTo>
                  <a:pt x="38" y="263"/>
                </a:lnTo>
                <a:lnTo>
                  <a:pt x="49" y="261"/>
                </a:lnTo>
                <a:lnTo>
                  <a:pt x="54" y="257"/>
                </a:lnTo>
                <a:lnTo>
                  <a:pt x="58" y="254"/>
                </a:lnTo>
                <a:lnTo>
                  <a:pt x="132" y="181"/>
                </a:lnTo>
                <a:lnTo>
                  <a:pt x="204" y="254"/>
                </a:lnTo>
                <a:lnTo>
                  <a:pt x="204" y="254"/>
                </a:lnTo>
                <a:lnTo>
                  <a:pt x="210" y="257"/>
                </a:lnTo>
                <a:lnTo>
                  <a:pt x="214" y="261"/>
                </a:lnTo>
                <a:lnTo>
                  <a:pt x="224" y="263"/>
                </a:lnTo>
                <a:lnTo>
                  <a:pt x="235" y="261"/>
                </a:lnTo>
                <a:lnTo>
                  <a:pt x="241" y="257"/>
                </a:lnTo>
                <a:lnTo>
                  <a:pt x="244" y="254"/>
                </a:lnTo>
                <a:lnTo>
                  <a:pt x="255" y="245"/>
                </a:lnTo>
                <a:lnTo>
                  <a:pt x="255" y="245"/>
                </a:lnTo>
                <a:lnTo>
                  <a:pt x="257" y="241"/>
                </a:lnTo>
                <a:lnTo>
                  <a:pt x="261" y="236"/>
                </a:lnTo>
                <a:lnTo>
                  <a:pt x="262" y="225"/>
                </a:lnTo>
                <a:lnTo>
                  <a:pt x="261" y="214"/>
                </a:lnTo>
                <a:lnTo>
                  <a:pt x="257" y="210"/>
                </a:lnTo>
                <a:lnTo>
                  <a:pt x="255" y="205"/>
                </a:lnTo>
                <a:lnTo>
                  <a:pt x="181" y="13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75" name="Freeform 106"/>
          <p:cNvSpPr>
            <a:spLocks noEditPoints="1"/>
          </p:cNvSpPr>
          <p:nvPr/>
        </p:nvSpPr>
        <p:spPr bwMode="auto">
          <a:xfrm>
            <a:off x="4351653" y="7899465"/>
            <a:ext cx="1033504" cy="769114"/>
          </a:xfrm>
          <a:custGeom>
            <a:avLst/>
            <a:gdLst/>
            <a:ahLst/>
            <a:cxnLst>
              <a:cxn ang="0">
                <a:pos x="41" y="0"/>
              </a:cxn>
              <a:cxn ang="0">
                <a:pos x="34" y="0"/>
              </a:cxn>
              <a:cxn ang="0">
                <a:pos x="18" y="7"/>
              </a:cxn>
              <a:cxn ang="0">
                <a:pos x="7" y="18"/>
              </a:cxn>
              <a:cxn ang="0">
                <a:pos x="0" y="33"/>
              </a:cxn>
              <a:cxn ang="0">
                <a:pos x="0" y="214"/>
              </a:cxn>
              <a:cxn ang="0">
                <a:pos x="0" y="221"/>
              </a:cxn>
              <a:cxn ang="0">
                <a:pos x="7" y="237"/>
              </a:cxn>
              <a:cxn ang="0">
                <a:pos x="18" y="248"/>
              </a:cxn>
              <a:cxn ang="0">
                <a:pos x="34" y="256"/>
              </a:cxn>
              <a:cxn ang="0">
                <a:pos x="299" y="256"/>
              </a:cxn>
              <a:cxn ang="0">
                <a:pos x="308" y="256"/>
              </a:cxn>
              <a:cxn ang="0">
                <a:pos x="322" y="248"/>
              </a:cxn>
              <a:cxn ang="0">
                <a:pos x="335" y="237"/>
              </a:cxn>
              <a:cxn ang="0">
                <a:pos x="340" y="221"/>
              </a:cxn>
              <a:cxn ang="0">
                <a:pos x="342" y="42"/>
              </a:cxn>
              <a:cxn ang="0">
                <a:pos x="340" y="33"/>
              </a:cxn>
              <a:cxn ang="0">
                <a:pos x="335" y="18"/>
              </a:cxn>
              <a:cxn ang="0">
                <a:pos x="322" y="7"/>
              </a:cxn>
              <a:cxn ang="0">
                <a:pos x="308" y="0"/>
              </a:cxn>
              <a:cxn ang="0">
                <a:pos x="299" y="0"/>
              </a:cxn>
              <a:cxn ang="0">
                <a:pos x="319" y="36"/>
              </a:cxn>
              <a:cxn ang="0">
                <a:pos x="320" y="42"/>
              </a:cxn>
              <a:cxn ang="0">
                <a:pos x="320" y="214"/>
              </a:cxn>
              <a:cxn ang="0">
                <a:pos x="228" y="114"/>
              </a:cxn>
              <a:cxn ang="0">
                <a:pos x="299" y="20"/>
              </a:cxn>
              <a:cxn ang="0">
                <a:pos x="170" y="134"/>
              </a:cxn>
              <a:cxn ang="0">
                <a:pos x="38" y="22"/>
              </a:cxn>
              <a:cxn ang="0">
                <a:pos x="299" y="20"/>
              </a:cxn>
              <a:cxn ang="0">
                <a:pos x="21" y="218"/>
              </a:cxn>
              <a:cxn ang="0">
                <a:pos x="21" y="42"/>
              </a:cxn>
              <a:cxn ang="0">
                <a:pos x="21" y="36"/>
              </a:cxn>
              <a:cxn ang="0">
                <a:pos x="21" y="218"/>
              </a:cxn>
              <a:cxn ang="0">
                <a:pos x="41" y="234"/>
              </a:cxn>
              <a:cxn ang="0">
                <a:pos x="128" y="127"/>
              </a:cxn>
              <a:cxn ang="0">
                <a:pos x="163" y="158"/>
              </a:cxn>
              <a:cxn ang="0">
                <a:pos x="170" y="160"/>
              </a:cxn>
              <a:cxn ang="0">
                <a:pos x="174" y="160"/>
              </a:cxn>
              <a:cxn ang="0">
                <a:pos x="212" y="127"/>
              </a:cxn>
              <a:cxn ang="0">
                <a:pos x="306" y="234"/>
              </a:cxn>
              <a:cxn ang="0">
                <a:pos x="41" y="234"/>
              </a:cxn>
            </a:cxnLst>
            <a:rect l="0" t="0" r="r" b="b"/>
            <a:pathLst>
              <a:path w="342" h="256">
                <a:moveTo>
                  <a:pt x="299" y="0"/>
                </a:moveTo>
                <a:lnTo>
                  <a:pt x="41" y="0"/>
                </a:lnTo>
                <a:lnTo>
                  <a:pt x="41" y="0"/>
                </a:lnTo>
                <a:lnTo>
                  <a:pt x="34" y="0"/>
                </a:lnTo>
                <a:lnTo>
                  <a:pt x="25" y="2"/>
                </a:lnTo>
                <a:lnTo>
                  <a:pt x="18" y="7"/>
                </a:lnTo>
                <a:lnTo>
                  <a:pt x="12" y="11"/>
                </a:lnTo>
                <a:lnTo>
                  <a:pt x="7" y="18"/>
                </a:lnTo>
                <a:lnTo>
                  <a:pt x="3" y="25"/>
                </a:lnTo>
                <a:lnTo>
                  <a:pt x="0" y="33"/>
                </a:lnTo>
                <a:lnTo>
                  <a:pt x="0" y="42"/>
                </a:lnTo>
                <a:lnTo>
                  <a:pt x="0" y="214"/>
                </a:lnTo>
                <a:lnTo>
                  <a:pt x="0" y="214"/>
                </a:lnTo>
                <a:lnTo>
                  <a:pt x="0" y="221"/>
                </a:lnTo>
                <a:lnTo>
                  <a:pt x="3" y="230"/>
                </a:lnTo>
                <a:lnTo>
                  <a:pt x="7" y="237"/>
                </a:lnTo>
                <a:lnTo>
                  <a:pt x="12" y="243"/>
                </a:lnTo>
                <a:lnTo>
                  <a:pt x="18" y="248"/>
                </a:lnTo>
                <a:lnTo>
                  <a:pt x="25" y="252"/>
                </a:lnTo>
                <a:lnTo>
                  <a:pt x="34" y="256"/>
                </a:lnTo>
                <a:lnTo>
                  <a:pt x="41" y="256"/>
                </a:lnTo>
                <a:lnTo>
                  <a:pt x="299" y="256"/>
                </a:lnTo>
                <a:lnTo>
                  <a:pt x="299" y="256"/>
                </a:lnTo>
                <a:lnTo>
                  <a:pt x="308" y="256"/>
                </a:lnTo>
                <a:lnTo>
                  <a:pt x="315" y="252"/>
                </a:lnTo>
                <a:lnTo>
                  <a:pt x="322" y="248"/>
                </a:lnTo>
                <a:lnTo>
                  <a:pt x="330" y="243"/>
                </a:lnTo>
                <a:lnTo>
                  <a:pt x="335" y="237"/>
                </a:lnTo>
                <a:lnTo>
                  <a:pt x="339" y="230"/>
                </a:lnTo>
                <a:lnTo>
                  <a:pt x="340" y="221"/>
                </a:lnTo>
                <a:lnTo>
                  <a:pt x="342" y="214"/>
                </a:lnTo>
                <a:lnTo>
                  <a:pt x="342" y="42"/>
                </a:lnTo>
                <a:lnTo>
                  <a:pt x="342" y="42"/>
                </a:lnTo>
                <a:lnTo>
                  <a:pt x="340" y="33"/>
                </a:lnTo>
                <a:lnTo>
                  <a:pt x="339" y="25"/>
                </a:lnTo>
                <a:lnTo>
                  <a:pt x="335" y="18"/>
                </a:lnTo>
                <a:lnTo>
                  <a:pt x="330" y="11"/>
                </a:lnTo>
                <a:lnTo>
                  <a:pt x="322" y="7"/>
                </a:lnTo>
                <a:lnTo>
                  <a:pt x="315" y="2"/>
                </a:lnTo>
                <a:lnTo>
                  <a:pt x="308" y="0"/>
                </a:lnTo>
                <a:lnTo>
                  <a:pt x="299" y="0"/>
                </a:lnTo>
                <a:lnTo>
                  <a:pt x="299" y="0"/>
                </a:lnTo>
                <a:close/>
                <a:moveTo>
                  <a:pt x="228" y="114"/>
                </a:moveTo>
                <a:lnTo>
                  <a:pt x="319" y="36"/>
                </a:lnTo>
                <a:lnTo>
                  <a:pt x="319" y="36"/>
                </a:lnTo>
                <a:lnTo>
                  <a:pt x="320" y="42"/>
                </a:lnTo>
                <a:lnTo>
                  <a:pt x="320" y="214"/>
                </a:lnTo>
                <a:lnTo>
                  <a:pt x="320" y="214"/>
                </a:lnTo>
                <a:lnTo>
                  <a:pt x="320" y="218"/>
                </a:lnTo>
                <a:lnTo>
                  <a:pt x="228" y="114"/>
                </a:lnTo>
                <a:close/>
                <a:moveTo>
                  <a:pt x="299" y="20"/>
                </a:moveTo>
                <a:lnTo>
                  <a:pt x="299" y="20"/>
                </a:lnTo>
                <a:lnTo>
                  <a:pt x="302" y="22"/>
                </a:lnTo>
                <a:lnTo>
                  <a:pt x="170" y="134"/>
                </a:lnTo>
                <a:lnTo>
                  <a:pt x="38" y="22"/>
                </a:lnTo>
                <a:lnTo>
                  <a:pt x="38" y="22"/>
                </a:lnTo>
                <a:lnTo>
                  <a:pt x="41" y="20"/>
                </a:lnTo>
                <a:lnTo>
                  <a:pt x="299" y="20"/>
                </a:lnTo>
                <a:close/>
                <a:moveTo>
                  <a:pt x="21" y="218"/>
                </a:moveTo>
                <a:lnTo>
                  <a:pt x="21" y="218"/>
                </a:lnTo>
                <a:lnTo>
                  <a:pt x="21" y="214"/>
                </a:lnTo>
                <a:lnTo>
                  <a:pt x="21" y="42"/>
                </a:lnTo>
                <a:lnTo>
                  <a:pt x="21" y="42"/>
                </a:lnTo>
                <a:lnTo>
                  <a:pt x="21" y="36"/>
                </a:lnTo>
                <a:lnTo>
                  <a:pt x="112" y="114"/>
                </a:lnTo>
                <a:lnTo>
                  <a:pt x="21" y="218"/>
                </a:lnTo>
                <a:close/>
                <a:moveTo>
                  <a:pt x="41" y="234"/>
                </a:moveTo>
                <a:lnTo>
                  <a:pt x="41" y="234"/>
                </a:lnTo>
                <a:lnTo>
                  <a:pt x="36" y="234"/>
                </a:lnTo>
                <a:lnTo>
                  <a:pt x="128" y="127"/>
                </a:lnTo>
                <a:lnTo>
                  <a:pt x="163" y="158"/>
                </a:lnTo>
                <a:lnTo>
                  <a:pt x="163" y="158"/>
                </a:lnTo>
                <a:lnTo>
                  <a:pt x="166" y="160"/>
                </a:lnTo>
                <a:lnTo>
                  <a:pt x="170" y="160"/>
                </a:lnTo>
                <a:lnTo>
                  <a:pt x="170" y="160"/>
                </a:lnTo>
                <a:lnTo>
                  <a:pt x="174" y="160"/>
                </a:lnTo>
                <a:lnTo>
                  <a:pt x="177" y="158"/>
                </a:lnTo>
                <a:lnTo>
                  <a:pt x="212" y="127"/>
                </a:lnTo>
                <a:lnTo>
                  <a:pt x="306" y="234"/>
                </a:lnTo>
                <a:lnTo>
                  <a:pt x="306" y="234"/>
                </a:lnTo>
                <a:lnTo>
                  <a:pt x="299" y="234"/>
                </a:lnTo>
                <a:lnTo>
                  <a:pt x="41" y="234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76" name="Freeform 107"/>
          <p:cNvSpPr>
            <a:spLocks noEditPoints="1"/>
          </p:cNvSpPr>
          <p:nvPr/>
        </p:nvSpPr>
        <p:spPr bwMode="auto">
          <a:xfrm>
            <a:off x="16654530" y="7811928"/>
            <a:ext cx="1027494" cy="883280"/>
          </a:xfrm>
          <a:custGeom>
            <a:avLst/>
            <a:gdLst/>
            <a:ahLst/>
            <a:cxnLst>
              <a:cxn ang="0">
                <a:pos x="337" y="165"/>
              </a:cxn>
              <a:cxn ang="0">
                <a:pos x="170" y="0"/>
              </a:cxn>
              <a:cxn ang="0">
                <a:pos x="5" y="165"/>
              </a:cxn>
              <a:cxn ang="0">
                <a:pos x="5" y="165"/>
              </a:cxn>
              <a:cxn ang="0">
                <a:pos x="0" y="172"/>
              </a:cxn>
              <a:cxn ang="0">
                <a:pos x="0" y="181"/>
              </a:cxn>
              <a:cxn ang="0">
                <a:pos x="0" y="189"/>
              </a:cxn>
              <a:cxn ang="0">
                <a:pos x="5" y="196"/>
              </a:cxn>
              <a:cxn ang="0">
                <a:pos x="5" y="196"/>
              </a:cxn>
              <a:cxn ang="0">
                <a:pos x="13" y="201"/>
              </a:cxn>
              <a:cxn ang="0">
                <a:pos x="20" y="201"/>
              </a:cxn>
              <a:cxn ang="0">
                <a:pos x="29" y="201"/>
              </a:cxn>
              <a:cxn ang="0">
                <a:pos x="36" y="196"/>
              </a:cxn>
              <a:cxn ang="0">
                <a:pos x="42" y="189"/>
              </a:cxn>
              <a:cxn ang="0">
                <a:pos x="42" y="294"/>
              </a:cxn>
              <a:cxn ang="0">
                <a:pos x="301" y="294"/>
              </a:cxn>
              <a:cxn ang="0">
                <a:pos x="301" y="189"/>
              </a:cxn>
              <a:cxn ang="0">
                <a:pos x="306" y="196"/>
              </a:cxn>
              <a:cxn ang="0">
                <a:pos x="306" y="196"/>
              </a:cxn>
              <a:cxn ang="0">
                <a:pos x="314" y="201"/>
              </a:cxn>
              <a:cxn ang="0">
                <a:pos x="321" y="201"/>
              </a:cxn>
              <a:cxn ang="0">
                <a:pos x="321" y="201"/>
              </a:cxn>
              <a:cxn ang="0">
                <a:pos x="330" y="201"/>
              </a:cxn>
              <a:cxn ang="0">
                <a:pos x="337" y="196"/>
              </a:cxn>
              <a:cxn ang="0">
                <a:pos x="337" y="196"/>
              </a:cxn>
              <a:cxn ang="0">
                <a:pos x="341" y="189"/>
              </a:cxn>
              <a:cxn ang="0">
                <a:pos x="343" y="181"/>
              </a:cxn>
              <a:cxn ang="0">
                <a:pos x="341" y="172"/>
              </a:cxn>
              <a:cxn ang="0">
                <a:pos x="337" y="165"/>
              </a:cxn>
              <a:cxn ang="0">
                <a:pos x="337" y="165"/>
              </a:cxn>
              <a:cxn ang="0">
                <a:pos x="279" y="272"/>
              </a:cxn>
              <a:cxn ang="0">
                <a:pos x="214" y="272"/>
              </a:cxn>
              <a:cxn ang="0">
                <a:pos x="214" y="187"/>
              </a:cxn>
              <a:cxn ang="0">
                <a:pos x="129" y="187"/>
              </a:cxn>
              <a:cxn ang="0">
                <a:pos x="129" y="272"/>
              </a:cxn>
              <a:cxn ang="0">
                <a:pos x="63" y="272"/>
              </a:cxn>
              <a:cxn ang="0">
                <a:pos x="63" y="169"/>
              </a:cxn>
              <a:cxn ang="0">
                <a:pos x="170" y="60"/>
              </a:cxn>
              <a:cxn ang="0">
                <a:pos x="279" y="169"/>
              </a:cxn>
              <a:cxn ang="0">
                <a:pos x="279" y="272"/>
              </a:cxn>
            </a:cxnLst>
            <a:rect l="0" t="0" r="r" b="b"/>
            <a:pathLst>
              <a:path w="343" h="294">
                <a:moveTo>
                  <a:pt x="337" y="165"/>
                </a:moveTo>
                <a:lnTo>
                  <a:pt x="170" y="0"/>
                </a:lnTo>
                <a:lnTo>
                  <a:pt x="5" y="165"/>
                </a:lnTo>
                <a:lnTo>
                  <a:pt x="5" y="165"/>
                </a:lnTo>
                <a:lnTo>
                  <a:pt x="0" y="172"/>
                </a:lnTo>
                <a:lnTo>
                  <a:pt x="0" y="181"/>
                </a:lnTo>
                <a:lnTo>
                  <a:pt x="0" y="189"/>
                </a:lnTo>
                <a:lnTo>
                  <a:pt x="5" y="196"/>
                </a:lnTo>
                <a:lnTo>
                  <a:pt x="5" y="196"/>
                </a:lnTo>
                <a:lnTo>
                  <a:pt x="13" y="201"/>
                </a:lnTo>
                <a:lnTo>
                  <a:pt x="20" y="201"/>
                </a:lnTo>
                <a:lnTo>
                  <a:pt x="29" y="201"/>
                </a:lnTo>
                <a:lnTo>
                  <a:pt x="36" y="196"/>
                </a:lnTo>
                <a:lnTo>
                  <a:pt x="42" y="189"/>
                </a:lnTo>
                <a:lnTo>
                  <a:pt x="42" y="294"/>
                </a:lnTo>
                <a:lnTo>
                  <a:pt x="301" y="294"/>
                </a:lnTo>
                <a:lnTo>
                  <a:pt x="301" y="189"/>
                </a:lnTo>
                <a:lnTo>
                  <a:pt x="306" y="196"/>
                </a:lnTo>
                <a:lnTo>
                  <a:pt x="306" y="196"/>
                </a:lnTo>
                <a:lnTo>
                  <a:pt x="314" y="201"/>
                </a:lnTo>
                <a:lnTo>
                  <a:pt x="321" y="201"/>
                </a:lnTo>
                <a:lnTo>
                  <a:pt x="321" y="201"/>
                </a:lnTo>
                <a:lnTo>
                  <a:pt x="330" y="201"/>
                </a:lnTo>
                <a:lnTo>
                  <a:pt x="337" y="196"/>
                </a:lnTo>
                <a:lnTo>
                  <a:pt x="337" y="196"/>
                </a:lnTo>
                <a:lnTo>
                  <a:pt x="341" y="189"/>
                </a:lnTo>
                <a:lnTo>
                  <a:pt x="343" y="181"/>
                </a:lnTo>
                <a:lnTo>
                  <a:pt x="341" y="172"/>
                </a:lnTo>
                <a:lnTo>
                  <a:pt x="337" y="165"/>
                </a:lnTo>
                <a:lnTo>
                  <a:pt x="337" y="165"/>
                </a:lnTo>
                <a:close/>
                <a:moveTo>
                  <a:pt x="279" y="272"/>
                </a:moveTo>
                <a:lnTo>
                  <a:pt x="214" y="272"/>
                </a:lnTo>
                <a:lnTo>
                  <a:pt x="214" y="187"/>
                </a:lnTo>
                <a:lnTo>
                  <a:pt x="129" y="187"/>
                </a:lnTo>
                <a:lnTo>
                  <a:pt x="129" y="272"/>
                </a:lnTo>
                <a:lnTo>
                  <a:pt x="63" y="272"/>
                </a:lnTo>
                <a:lnTo>
                  <a:pt x="63" y="169"/>
                </a:lnTo>
                <a:lnTo>
                  <a:pt x="170" y="60"/>
                </a:lnTo>
                <a:lnTo>
                  <a:pt x="279" y="169"/>
                </a:lnTo>
                <a:lnTo>
                  <a:pt x="279" y="272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grpSp>
        <p:nvGrpSpPr>
          <p:cNvPr id="77" name="Group 85"/>
          <p:cNvGrpSpPr/>
          <p:nvPr/>
        </p:nvGrpSpPr>
        <p:grpSpPr>
          <a:xfrm>
            <a:off x="16708842" y="9642733"/>
            <a:ext cx="913322" cy="1213766"/>
            <a:chOff x="5575100" y="3734191"/>
            <a:chExt cx="315602" cy="419419"/>
          </a:xfrm>
          <a:solidFill>
            <a:schemeClr val="tx2"/>
          </a:solidFill>
        </p:grpSpPr>
        <p:sp>
          <p:nvSpPr>
            <p:cNvPr id="78" name="Freeform 108"/>
            <p:cNvSpPr>
              <a:spLocks noEditPoints="1"/>
            </p:cNvSpPr>
            <p:nvPr/>
          </p:nvSpPr>
          <p:spPr bwMode="auto">
            <a:xfrm>
              <a:off x="5575100" y="3734191"/>
              <a:ext cx="315602" cy="419419"/>
            </a:xfrm>
            <a:custGeom>
              <a:avLst/>
              <a:gdLst/>
              <a:ahLst/>
              <a:cxnLst>
                <a:cxn ang="0">
                  <a:pos x="136" y="2"/>
                </a:cxn>
                <a:cxn ang="0">
                  <a:pos x="92" y="13"/>
                </a:cxn>
                <a:cxn ang="0">
                  <a:pos x="56" y="35"/>
                </a:cxn>
                <a:cxn ang="0">
                  <a:pos x="25" y="67"/>
                </a:cxn>
                <a:cxn ang="0">
                  <a:pos x="7" y="107"/>
                </a:cxn>
                <a:cxn ang="0">
                  <a:pos x="0" y="153"/>
                </a:cxn>
                <a:cxn ang="0">
                  <a:pos x="5" y="187"/>
                </a:cxn>
                <a:cxn ang="0">
                  <a:pos x="25" y="236"/>
                </a:cxn>
                <a:cxn ang="0">
                  <a:pos x="63" y="274"/>
                </a:cxn>
                <a:cxn ang="0">
                  <a:pos x="69" y="278"/>
                </a:cxn>
                <a:cxn ang="0">
                  <a:pos x="76" y="301"/>
                </a:cxn>
                <a:cxn ang="0">
                  <a:pos x="76" y="354"/>
                </a:cxn>
                <a:cxn ang="0">
                  <a:pos x="83" y="372"/>
                </a:cxn>
                <a:cxn ang="0">
                  <a:pos x="140" y="401"/>
                </a:cxn>
                <a:cxn ang="0">
                  <a:pos x="150" y="405"/>
                </a:cxn>
                <a:cxn ang="0">
                  <a:pos x="214" y="376"/>
                </a:cxn>
                <a:cxn ang="0">
                  <a:pos x="225" y="367"/>
                </a:cxn>
                <a:cxn ang="0">
                  <a:pos x="228" y="303"/>
                </a:cxn>
                <a:cxn ang="0">
                  <a:pos x="230" y="289"/>
                </a:cxn>
                <a:cxn ang="0">
                  <a:pos x="243" y="270"/>
                </a:cxn>
                <a:cxn ang="0">
                  <a:pos x="261" y="256"/>
                </a:cxn>
                <a:cxn ang="0">
                  <a:pos x="288" y="216"/>
                </a:cxn>
                <a:cxn ang="0">
                  <a:pos x="301" y="169"/>
                </a:cxn>
                <a:cxn ang="0">
                  <a:pos x="301" y="136"/>
                </a:cxn>
                <a:cxn ang="0">
                  <a:pos x="290" y="93"/>
                </a:cxn>
                <a:cxn ang="0">
                  <a:pos x="268" y="57"/>
                </a:cxn>
                <a:cxn ang="0">
                  <a:pos x="236" y="28"/>
                </a:cxn>
                <a:cxn ang="0">
                  <a:pos x="196" y="8"/>
                </a:cxn>
                <a:cxn ang="0">
                  <a:pos x="150" y="0"/>
                </a:cxn>
                <a:cxn ang="0">
                  <a:pos x="100" y="354"/>
                </a:cxn>
                <a:cxn ang="0">
                  <a:pos x="203" y="303"/>
                </a:cxn>
                <a:cxn ang="0">
                  <a:pos x="100" y="303"/>
                </a:cxn>
                <a:cxn ang="0">
                  <a:pos x="203" y="303"/>
                </a:cxn>
                <a:cxn ang="0">
                  <a:pos x="230" y="249"/>
                </a:cxn>
                <a:cxn ang="0">
                  <a:pos x="210" y="270"/>
                </a:cxn>
                <a:cxn ang="0">
                  <a:pos x="96" y="278"/>
                </a:cxn>
                <a:cxn ang="0">
                  <a:pos x="85" y="260"/>
                </a:cxn>
                <a:cxn ang="0">
                  <a:pos x="67" y="245"/>
                </a:cxn>
                <a:cxn ang="0">
                  <a:pos x="40" y="211"/>
                </a:cxn>
                <a:cxn ang="0">
                  <a:pos x="27" y="167"/>
                </a:cxn>
                <a:cxn ang="0">
                  <a:pos x="25" y="140"/>
                </a:cxn>
                <a:cxn ang="0">
                  <a:pos x="36" y="104"/>
                </a:cxn>
                <a:cxn ang="0">
                  <a:pos x="54" y="71"/>
                </a:cxn>
                <a:cxn ang="0">
                  <a:pos x="82" y="47"/>
                </a:cxn>
                <a:cxn ang="0">
                  <a:pos x="114" y="31"/>
                </a:cxn>
                <a:cxn ang="0">
                  <a:pos x="150" y="26"/>
                </a:cxn>
                <a:cxn ang="0">
                  <a:pos x="176" y="29"/>
                </a:cxn>
                <a:cxn ang="0">
                  <a:pos x="212" y="42"/>
                </a:cxn>
                <a:cxn ang="0">
                  <a:pos x="239" y="64"/>
                </a:cxn>
                <a:cxn ang="0">
                  <a:pos x="261" y="93"/>
                </a:cxn>
                <a:cxn ang="0">
                  <a:pos x="274" y="127"/>
                </a:cxn>
                <a:cxn ang="0">
                  <a:pos x="277" y="153"/>
                </a:cxn>
                <a:cxn ang="0">
                  <a:pos x="270" y="192"/>
                </a:cxn>
                <a:cxn ang="0">
                  <a:pos x="250" y="229"/>
                </a:cxn>
                <a:cxn ang="0">
                  <a:pos x="232" y="249"/>
                </a:cxn>
              </a:cxnLst>
              <a:rect l="0" t="0" r="r" b="b"/>
              <a:pathLst>
                <a:path w="303" h="405">
                  <a:moveTo>
                    <a:pt x="150" y="0"/>
                  </a:moveTo>
                  <a:lnTo>
                    <a:pt x="150" y="0"/>
                  </a:lnTo>
                  <a:lnTo>
                    <a:pt x="136" y="2"/>
                  </a:lnTo>
                  <a:lnTo>
                    <a:pt x="121" y="4"/>
                  </a:lnTo>
                  <a:lnTo>
                    <a:pt x="107" y="8"/>
                  </a:lnTo>
                  <a:lnTo>
                    <a:pt x="92" y="13"/>
                  </a:lnTo>
                  <a:lnTo>
                    <a:pt x="80" y="18"/>
                  </a:lnTo>
                  <a:lnTo>
                    <a:pt x="67" y="28"/>
                  </a:lnTo>
                  <a:lnTo>
                    <a:pt x="56" y="35"/>
                  </a:lnTo>
                  <a:lnTo>
                    <a:pt x="45" y="46"/>
                  </a:lnTo>
                  <a:lnTo>
                    <a:pt x="34" y="57"/>
                  </a:lnTo>
                  <a:lnTo>
                    <a:pt x="25" y="67"/>
                  </a:lnTo>
                  <a:lnTo>
                    <a:pt x="18" y="80"/>
                  </a:lnTo>
                  <a:lnTo>
                    <a:pt x="13" y="93"/>
                  </a:lnTo>
                  <a:lnTo>
                    <a:pt x="7" y="107"/>
                  </a:lnTo>
                  <a:lnTo>
                    <a:pt x="4" y="122"/>
                  </a:lnTo>
                  <a:lnTo>
                    <a:pt x="2" y="136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2" y="171"/>
                  </a:lnTo>
                  <a:lnTo>
                    <a:pt x="5" y="187"/>
                  </a:lnTo>
                  <a:lnTo>
                    <a:pt x="9" y="205"/>
                  </a:lnTo>
                  <a:lnTo>
                    <a:pt x="16" y="221"/>
                  </a:lnTo>
                  <a:lnTo>
                    <a:pt x="25" y="236"/>
                  </a:lnTo>
                  <a:lnTo>
                    <a:pt x="36" y="251"/>
                  </a:lnTo>
                  <a:lnTo>
                    <a:pt x="49" y="263"/>
                  </a:lnTo>
                  <a:lnTo>
                    <a:pt x="63" y="274"/>
                  </a:lnTo>
                  <a:lnTo>
                    <a:pt x="65" y="276"/>
                  </a:lnTo>
                  <a:lnTo>
                    <a:pt x="65" y="276"/>
                  </a:lnTo>
                  <a:lnTo>
                    <a:pt x="69" y="278"/>
                  </a:lnTo>
                  <a:lnTo>
                    <a:pt x="71" y="281"/>
                  </a:lnTo>
                  <a:lnTo>
                    <a:pt x="74" y="290"/>
                  </a:lnTo>
                  <a:lnTo>
                    <a:pt x="76" y="301"/>
                  </a:lnTo>
                  <a:lnTo>
                    <a:pt x="76" y="303"/>
                  </a:lnTo>
                  <a:lnTo>
                    <a:pt x="76" y="354"/>
                  </a:lnTo>
                  <a:lnTo>
                    <a:pt x="76" y="354"/>
                  </a:lnTo>
                  <a:lnTo>
                    <a:pt x="76" y="359"/>
                  </a:lnTo>
                  <a:lnTo>
                    <a:pt x="80" y="367"/>
                  </a:lnTo>
                  <a:lnTo>
                    <a:pt x="83" y="372"/>
                  </a:lnTo>
                  <a:lnTo>
                    <a:pt x="89" y="376"/>
                  </a:lnTo>
                  <a:lnTo>
                    <a:pt x="140" y="401"/>
                  </a:lnTo>
                  <a:lnTo>
                    <a:pt x="140" y="401"/>
                  </a:lnTo>
                  <a:lnTo>
                    <a:pt x="145" y="403"/>
                  </a:lnTo>
                  <a:lnTo>
                    <a:pt x="150" y="405"/>
                  </a:lnTo>
                  <a:lnTo>
                    <a:pt x="150" y="405"/>
                  </a:lnTo>
                  <a:lnTo>
                    <a:pt x="158" y="403"/>
                  </a:lnTo>
                  <a:lnTo>
                    <a:pt x="163" y="401"/>
                  </a:lnTo>
                  <a:lnTo>
                    <a:pt x="214" y="376"/>
                  </a:lnTo>
                  <a:lnTo>
                    <a:pt x="214" y="376"/>
                  </a:lnTo>
                  <a:lnTo>
                    <a:pt x="219" y="372"/>
                  </a:lnTo>
                  <a:lnTo>
                    <a:pt x="225" y="367"/>
                  </a:lnTo>
                  <a:lnTo>
                    <a:pt x="227" y="359"/>
                  </a:lnTo>
                  <a:lnTo>
                    <a:pt x="228" y="354"/>
                  </a:lnTo>
                  <a:lnTo>
                    <a:pt x="228" y="303"/>
                  </a:lnTo>
                  <a:lnTo>
                    <a:pt x="228" y="303"/>
                  </a:lnTo>
                  <a:lnTo>
                    <a:pt x="228" y="296"/>
                  </a:lnTo>
                  <a:lnTo>
                    <a:pt x="230" y="289"/>
                  </a:lnTo>
                  <a:lnTo>
                    <a:pt x="236" y="278"/>
                  </a:lnTo>
                  <a:lnTo>
                    <a:pt x="241" y="272"/>
                  </a:lnTo>
                  <a:lnTo>
                    <a:pt x="243" y="270"/>
                  </a:lnTo>
                  <a:lnTo>
                    <a:pt x="248" y="267"/>
                  </a:lnTo>
                  <a:lnTo>
                    <a:pt x="248" y="267"/>
                  </a:lnTo>
                  <a:lnTo>
                    <a:pt x="261" y="256"/>
                  </a:lnTo>
                  <a:lnTo>
                    <a:pt x="272" y="243"/>
                  </a:lnTo>
                  <a:lnTo>
                    <a:pt x="281" y="231"/>
                  </a:lnTo>
                  <a:lnTo>
                    <a:pt x="288" y="216"/>
                  </a:lnTo>
                  <a:lnTo>
                    <a:pt x="294" y="200"/>
                  </a:lnTo>
                  <a:lnTo>
                    <a:pt x="299" y="185"/>
                  </a:lnTo>
                  <a:lnTo>
                    <a:pt x="301" y="169"/>
                  </a:lnTo>
                  <a:lnTo>
                    <a:pt x="303" y="153"/>
                  </a:lnTo>
                  <a:lnTo>
                    <a:pt x="303" y="153"/>
                  </a:lnTo>
                  <a:lnTo>
                    <a:pt x="301" y="136"/>
                  </a:lnTo>
                  <a:lnTo>
                    <a:pt x="299" y="122"/>
                  </a:lnTo>
                  <a:lnTo>
                    <a:pt x="295" y="107"/>
                  </a:lnTo>
                  <a:lnTo>
                    <a:pt x="290" y="93"/>
                  </a:lnTo>
                  <a:lnTo>
                    <a:pt x="285" y="80"/>
                  </a:lnTo>
                  <a:lnTo>
                    <a:pt x="275" y="67"/>
                  </a:lnTo>
                  <a:lnTo>
                    <a:pt x="268" y="57"/>
                  </a:lnTo>
                  <a:lnTo>
                    <a:pt x="257" y="46"/>
                  </a:lnTo>
                  <a:lnTo>
                    <a:pt x="246" y="35"/>
                  </a:lnTo>
                  <a:lnTo>
                    <a:pt x="236" y="28"/>
                  </a:lnTo>
                  <a:lnTo>
                    <a:pt x="223" y="18"/>
                  </a:lnTo>
                  <a:lnTo>
                    <a:pt x="210" y="13"/>
                  </a:lnTo>
                  <a:lnTo>
                    <a:pt x="196" y="8"/>
                  </a:lnTo>
                  <a:lnTo>
                    <a:pt x="181" y="4"/>
                  </a:lnTo>
                  <a:lnTo>
                    <a:pt x="167" y="2"/>
                  </a:lnTo>
                  <a:lnTo>
                    <a:pt x="150" y="0"/>
                  </a:lnTo>
                  <a:lnTo>
                    <a:pt x="150" y="0"/>
                  </a:lnTo>
                  <a:close/>
                  <a:moveTo>
                    <a:pt x="150" y="379"/>
                  </a:moveTo>
                  <a:lnTo>
                    <a:pt x="100" y="354"/>
                  </a:lnTo>
                  <a:lnTo>
                    <a:pt x="203" y="354"/>
                  </a:lnTo>
                  <a:lnTo>
                    <a:pt x="150" y="379"/>
                  </a:lnTo>
                  <a:close/>
                  <a:moveTo>
                    <a:pt x="203" y="303"/>
                  </a:moveTo>
                  <a:lnTo>
                    <a:pt x="203" y="328"/>
                  </a:lnTo>
                  <a:lnTo>
                    <a:pt x="100" y="328"/>
                  </a:lnTo>
                  <a:lnTo>
                    <a:pt x="100" y="303"/>
                  </a:lnTo>
                  <a:lnTo>
                    <a:pt x="100" y="303"/>
                  </a:lnTo>
                  <a:lnTo>
                    <a:pt x="203" y="303"/>
                  </a:lnTo>
                  <a:lnTo>
                    <a:pt x="203" y="303"/>
                  </a:lnTo>
                  <a:close/>
                  <a:moveTo>
                    <a:pt x="232" y="249"/>
                  </a:moveTo>
                  <a:lnTo>
                    <a:pt x="232" y="249"/>
                  </a:lnTo>
                  <a:lnTo>
                    <a:pt x="230" y="249"/>
                  </a:lnTo>
                  <a:lnTo>
                    <a:pt x="223" y="254"/>
                  </a:lnTo>
                  <a:lnTo>
                    <a:pt x="214" y="263"/>
                  </a:lnTo>
                  <a:lnTo>
                    <a:pt x="210" y="270"/>
                  </a:lnTo>
                  <a:lnTo>
                    <a:pt x="207" y="278"/>
                  </a:lnTo>
                  <a:lnTo>
                    <a:pt x="96" y="278"/>
                  </a:lnTo>
                  <a:lnTo>
                    <a:pt x="96" y="278"/>
                  </a:lnTo>
                  <a:lnTo>
                    <a:pt x="94" y="270"/>
                  </a:lnTo>
                  <a:lnTo>
                    <a:pt x="91" y="265"/>
                  </a:lnTo>
                  <a:lnTo>
                    <a:pt x="85" y="260"/>
                  </a:lnTo>
                  <a:lnTo>
                    <a:pt x="78" y="254"/>
                  </a:lnTo>
                  <a:lnTo>
                    <a:pt x="78" y="254"/>
                  </a:lnTo>
                  <a:lnTo>
                    <a:pt x="67" y="245"/>
                  </a:lnTo>
                  <a:lnTo>
                    <a:pt x="56" y="234"/>
                  </a:lnTo>
                  <a:lnTo>
                    <a:pt x="47" y="223"/>
                  </a:lnTo>
                  <a:lnTo>
                    <a:pt x="40" y="211"/>
                  </a:lnTo>
                  <a:lnTo>
                    <a:pt x="34" y="196"/>
                  </a:lnTo>
                  <a:lnTo>
                    <a:pt x="29" y="182"/>
                  </a:lnTo>
                  <a:lnTo>
                    <a:pt x="27" y="167"/>
                  </a:lnTo>
                  <a:lnTo>
                    <a:pt x="25" y="153"/>
                  </a:lnTo>
                  <a:lnTo>
                    <a:pt x="25" y="153"/>
                  </a:lnTo>
                  <a:lnTo>
                    <a:pt x="25" y="140"/>
                  </a:lnTo>
                  <a:lnTo>
                    <a:pt x="27" y="127"/>
                  </a:lnTo>
                  <a:lnTo>
                    <a:pt x="31" y="115"/>
                  </a:lnTo>
                  <a:lnTo>
                    <a:pt x="36" y="104"/>
                  </a:lnTo>
                  <a:lnTo>
                    <a:pt x="40" y="93"/>
                  </a:lnTo>
                  <a:lnTo>
                    <a:pt x="47" y="82"/>
                  </a:lnTo>
                  <a:lnTo>
                    <a:pt x="54" y="71"/>
                  </a:lnTo>
                  <a:lnTo>
                    <a:pt x="62" y="64"/>
                  </a:lnTo>
                  <a:lnTo>
                    <a:pt x="71" y="55"/>
                  </a:lnTo>
                  <a:lnTo>
                    <a:pt x="82" y="47"/>
                  </a:lnTo>
                  <a:lnTo>
                    <a:pt x="91" y="42"/>
                  </a:lnTo>
                  <a:lnTo>
                    <a:pt x="101" y="37"/>
                  </a:lnTo>
                  <a:lnTo>
                    <a:pt x="114" y="31"/>
                  </a:lnTo>
                  <a:lnTo>
                    <a:pt x="125" y="29"/>
                  </a:lnTo>
                  <a:lnTo>
                    <a:pt x="138" y="28"/>
                  </a:lnTo>
                  <a:lnTo>
                    <a:pt x="150" y="26"/>
                  </a:lnTo>
                  <a:lnTo>
                    <a:pt x="150" y="26"/>
                  </a:lnTo>
                  <a:lnTo>
                    <a:pt x="165" y="28"/>
                  </a:lnTo>
                  <a:lnTo>
                    <a:pt x="176" y="29"/>
                  </a:lnTo>
                  <a:lnTo>
                    <a:pt x="188" y="31"/>
                  </a:lnTo>
                  <a:lnTo>
                    <a:pt x="199" y="37"/>
                  </a:lnTo>
                  <a:lnTo>
                    <a:pt x="212" y="42"/>
                  </a:lnTo>
                  <a:lnTo>
                    <a:pt x="221" y="47"/>
                  </a:lnTo>
                  <a:lnTo>
                    <a:pt x="232" y="55"/>
                  </a:lnTo>
                  <a:lnTo>
                    <a:pt x="239" y="64"/>
                  </a:lnTo>
                  <a:lnTo>
                    <a:pt x="248" y="71"/>
                  </a:lnTo>
                  <a:lnTo>
                    <a:pt x="256" y="82"/>
                  </a:lnTo>
                  <a:lnTo>
                    <a:pt x="261" y="93"/>
                  </a:lnTo>
                  <a:lnTo>
                    <a:pt x="266" y="104"/>
                  </a:lnTo>
                  <a:lnTo>
                    <a:pt x="272" y="115"/>
                  </a:lnTo>
                  <a:lnTo>
                    <a:pt x="274" y="127"/>
                  </a:lnTo>
                  <a:lnTo>
                    <a:pt x="275" y="140"/>
                  </a:lnTo>
                  <a:lnTo>
                    <a:pt x="277" y="153"/>
                  </a:lnTo>
                  <a:lnTo>
                    <a:pt x="277" y="153"/>
                  </a:lnTo>
                  <a:lnTo>
                    <a:pt x="275" y="165"/>
                  </a:lnTo>
                  <a:lnTo>
                    <a:pt x="274" y="180"/>
                  </a:lnTo>
                  <a:lnTo>
                    <a:pt x="270" y="192"/>
                  </a:lnTo>
                  <a:lnTo>
                    <a:pt x="265" y="205"/>
                  </a:lnTo>
                  <a:lnTo>
                    <a:pt x="259" y="218"/>
                  </a:lnTo>
                  <a:lnTo>
                    <a:pt x="250" y="229"/>
                  </a:lnTo>
                  <a:lnTo>
                    <a:pt x="243" y="240"/>
                  </a:lnTo>
                  <a:lnTo>
                    <a:pt x="232" y="249"/>
                  </a:lnTo>
                  <a:lnTo>
                    <a:pt x="232" y="2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79" name="Freeform 109"/>
            <p:cNvSpPr>
              <a:spLocks/>
            </p:cNvSpPr>
            <p:nvPr/>
          </p:nvSpPr>
          <p:spPr bwMode="auto">
            <a:xfrm>
              <a:off x="5732901" y="3788176"/>
              <a:ext cx="103817" cy="103817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4" y="4"/>
                </a:cxn>
                <a:cxn ang="0">
                  <a:pos x="2" y="7"/>
                </a:cxn>
                <a:cxn ang="0">
                  <a:pos x="0" y="13"/>
                </a:cxn>
                <a:cxn ang="0">
                  <a:pos x="0" y="13"/>
                </a:cxn>
                <a:cxn ang="0">
                  <a:pos x="2" y="18"/>
                </a:cxn>
                <a:cxn ang="0">
                  <a:pos x="4" y="22"/>
                </a:cxn>
                <a:cxn ang="0">
                  <a:pos x="9" y="24"/>
                </a:cxn>
                <a:cxn ang="0">
                  <a:pos x="13" y="25"/>
                </a:cxn>
                <a:cxn ang="0">
                  <a:pos x="13" y="25"/>
                </a:cxn>
                <a:cxn ang="0">
                  <a:pos x="24" y="27"/>
                </a:cxn>
                <a:cxn ang="0">
                  <a:pos x="35" y="31"/>
                </a:cxn>
                <a:cxn ang="0">
                  <a:pos x="46" y="36"/>
                </a:cxn>
                <a:cxn ang="0">
                  <a:pos x="57" y="44"/>
                </a:cxn>
                <a:cxn ang="0">
                  <a:pos x="64" y="53"/>
                </a:cxn>
                <a:cxn ang="0">
                  <a:pos x="71" y="64"/>
                </a:cxn>
                <a:cxn ang="0">
                  <a:pos x="75" y="76"/>
                </a:cxn>
                <a:cxn ang="0">
                  <a:pos x="77" y="89"/>
                </a:cxn>
                <a:cxn ang="0">
                  <a:pos x="77" y="89"/>
                </a:cxn>
                <a:cxn ang="0">
                  <a:pos x="78" y="94"/>
                </a:cxn>
                <a:cxn ang="0">
                  <a:pos x="80" y="98"/>
                </a:cxn>
                <a:cxn ang="0">
                  <a:pos x="84" y="102"/>
                </a:cxn>
                <a:cxn ang="0">
                  <a:pos x="89" y="102"/>
                </a:cxn>
                <a:cxn ang="0">
                  <a:pos x="89" y="102"/>
                </a:cxn>
                <a:cxn ang="0">
                  <a:pos x="95" y="102"/>
                </a:cxn>
                <a:cxn ang="0">
                  <a:pos x="98" y="98"/>
                </a:cxn>
                <a:cxn ang="0">
                  <a:pos x="100" y="94"/>
                </a:cxn>
                <a:cxn ang="0">
                  <a:pos x="102" y="89"/>
                </a:cxn>
                <a:cxn ang="0">
                  <a:pos x="102" y="89"/>
                </a:cxn>
                <a:cxn ang="0">
                  <a:pos x="100" y="69"/>
                </a:cxn>
                <a:cxn ang="0">
                  <a:pos x="95" y="51"/>
                </a:cxn>
                <a:cxn ang="0">
                  <a:pos x="86" y="36"/>
                </a:cxn>
                <a:cxn ang="0">
                  <a:pos x="75" y="24"/>
                </a:cxn>
                <a:cxn ang="0">
                  <a:pos x="60" y="13"/>
                </a:cxn>
                <a:cxn ang="0">
                  <a:pos x="46" y="6"/>
                </a:cxn>
                <a:cxn ang="0">
                  <a:pos x="29" y="2"/>
                </a:cxn>
                <a:cxn ang="0">
                  <a:pos x="13" y="0"/>
                </a:cxn>
                <a:cxn ang="0">
                  <a:pos x="13" y="0"/>
                </a:cxn>
              </a:cxnLst>
              <a:rect l="0" t="0" r="r" b="b"/>
              <a:pathLst>
                <a:path w="102" h="102">
                  <a:moveTo>
                    <a:pt x="13" y="0"/>
                  </a:moveTo>
                  <a:lnTo>
                    <a:pt x="13" y="0"/>
                  </a:lnTo>
                  <a:lnTo>
                    <a:pt x="9" y="2"/>
                  </a:lnTo>
                  <a:lnTo>
                    <a:pt x="4" y="4"/>
                  </a:lnTo>
                  <a:lnTo>
                    <a:pt x="2" y="7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18"/>
                  </a:lnTo>
                  <a:lnTo>
                    <a:pt x="4" y="22"/>
                  </a:lnTo>
                  <a:lnTo>
                    <a:pt x="9" y="24"/>
                  </a:lnTo>
                  <a:lnTo>
                    <a:pt x="13" y="25"/>
                  </a:lnTo>
                  <a:lnTo>
                    <a:pt x="13" y="25"/>
                  </a:lnTo>
                  <a:lnTo>
                    <a:pt x="24" y="27"/>
                  </a:lnTo>
                  <a:lnTo>
                    <a:pt x="35" y="31"/>
                  </a:lnTo>
                  <a:lnTo>
                    <a:pt x="46" y="36"/>
                  </a:lnTo>
                  <a:lnTo>
                    <a:pt x="57" y="44"/>
                  </a:lnTo>
                  <a:lnTo>
                    <a:pt x="64" y="53"/>
                  </a:lnTo>
                  <a:lnTo>
                    <a:pt x="71" y="64"/>
                  </a:lnTo>
                  <a:lnTo>
                    <a:pt x="75" y="76"/>
                  </a:lnTo>
                  <a:lnTo>
                    <a:pt x="77" y="89"/>
                  </a:lnTo>
                  <a:lnTo>
                    <a:pt x="77" y="89"/>
                  </a:lnTo>
                  <a:lnTo>
                    <a:pt x="78" y="94"/>
                  </a:lnTo>
                  <a:lnTo>
                    <a:pt x="80" y="98"/>
                  </a:lnTo>
                  <a:lnTo>
                    <a:pt x="84" y="102"/>
                  </a:lnTo>
                  <a:lnTo>
                    <a:pt x="89" y="102"/>
                  </a:lnTo>
                  <a:lnTo>
                    <a:pt x="89" y="102"/>
                  </a:lnTo>
                  <a:lnTo>
                    <a:pt x="95" y="102"/>
                  </a:lnTo>
                  <a:lnTo>
                    <a:pt x="98" y="98"/>
                  </a:lnTo>
                  <a:lnTo>
                    <a:pt x="100" y="94"/>
                  </a:lnTo>
                  <a:lnTo>
                    <a:pt x="102" y="89"/>
                  </a:lnTo>
                  <a:lnTo>
                    <a:pt x="102" y="89"/>
                  </a:lnTo>
                  <a:lnTo>
                    <a:pt x="100" y="69"/>
                  </a:lnTo>
                  <a:lnTo>
                    <a:pt x="95" y="51"/>
                  </a:lnTo>
                  <a:lnTo>
                    <a:pt x="86" y="36"/>
                  </a:lnTo>
                  <a:lnTo>
                    <a:pt x="75" y="24"/>
                  </a:lnTo>
                  <a:lnTo>
                    <a:pt x="60" y="13"/>
                  </a:lnTo>
                  <a:lnTo>
                    <a:pt x="46" y="6"/>
                  </a:lnTo>
                  <a:lnTo>
                    <a:pt x="29" y="2"/>
                  </a:lnTo>
                  <a:lnTo>
                    <a:pt x="13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sp>
        <p:nvSpPr>
          <p:cNvPr id="80" name="Freeform 110"/>
          <p:cNvSpPr>
            <a:spLocks noEditPoints="1"/>
          </p:cNvSpPr>
          <p:nvPr/>
        </p:nvSpPr>
        <p:spPr bwMode="auto">
          <a:xfrm>
            <a:off x="14162876" y="1788616"/>
            <a:ext cx="1021478" cy="1003456"/>
          </a:xfrm>
          <a:custGeom>
            <a:avLst/>
            <a:gdLst/>
            <a:ahLst/>
            <a:cxnLst>
              <a:cxn ang="0">
                <a:pos x="284" y="107"/>
              </a:cxn>
              <a:cxn ang="0">
                <a:pos x="295" y="86"/>
              </a:cxn>
              <a:cxn ang="0">
                <a:pos x="302" y="60"/>
              </a:cxn>
              <a:cxn ang="0">
                <a:pos x="277" y="35"/>
              </a:cxn>
              <a:cxn ang="0">
                <a:pos x="252" y="44"/>
              </a:cxn>
              <a:cxn ang="0">
                <a:pos x="208" y="46"/>
              </a:cxn>
              <a:cxn ang="0">
                <a:pos x="199" y="22"/>
              </a:cxn>
              <a:cxn ang="0">
                <a:pos x="188" y="0"/>
              </a:cxn>
              <a:cxn ang="0">
                <a:pos x="150" y="0"/>
              </a:cxn>
              <a:cxn ang="0">
                <a:pos x="139" y="22"/>
              </a:cxn>
              <a:cxn ang="0">
                <a:pos x="110" y="55"/>
              </a:cxn>
              <a:cxn ang="0">
                <a:pos x="87" y="44"/>
              </a:cxn>
              <a:cxn ang="0">
                <a:pos x="61" y="37"/>
              </a:cxn>
              <a:cxn ang="0">
                <a:pos x="36" y="62"/>
              </a:cxn>
              <a:cxn ang="0">
                <a:pos x="45" y="86"/>
              </a:cxn>
              <a:cxn ang="0">
                <a:pos x="45" y="129"/>
              </a:cxn>
              <a:cxn ang="0">
                <a:pos x="23" y="138"/>
              </a:cxn>
              <a:cxn ang="0">
                <a:pos x="0" y="149"/>
              </a:cxn>
              <a:cxn ang="0">
                <a:pos x="0" y="185"/>
              </a:cxn>
              <a:cxn ang="0">
                <a:pos x="23" y="196"/>
              </a:cxn>
              <a:cxn ang="0">
                <a:pos x="54" y="225"/>
              </a:cxn>
              <a:cxn ang="0">
                <a:pos x="45" y="249"/>
              </a:cxn>
              <a:cxn ang="0">
                <a:pos x="36" y="272"/>
              </a:cxn>
              <a:cxn ang="0">
                <a:pos x="63" y="298"/>
              </a:cxn>
              <a:cxn ang="0">
                <a:pos x="87" y="291"/>
              </a:cxn>
              <a:cxn ang="0">
                <a:pos x="130" y="289"/>
              </a:cxn>
              <a:cxn ang="0">
                <a:pos x="141" y="310"/>
              </a:cxn>
              <a:cxn ang="0">
                <a:pos x="152" y="334"/>
              </a:cxn>
              <a:cxn ang="0">
                <a:pos x="188" y="334"/>
              </a:cxn>
              <a:cxn ang="0">
                <a:pos x="199" y="310"/>
              </a:cxn>
              <a:cxn ang="0">
                <a:pos x="230" y="280"/>
              </a:cxn>
              <a:cxn ang="0">
                <a:pos x="253" y="289"/>
              </a:cxn>
              <a:cxn ang="0">
                <a:pos x="277" y="298"/>
              </a:cxn>
              <a:cxn ang="0">
                <a:pos x="304" y="271"/>
              </a:cxn>
              <a:cxn ang="0">
                <a:pos x="295" y="247"/>
              </a:cxn>
              <a:cxn ang="0">
                <a:pos x="293" y="205"/>
              </a:cxn>
              <a:cxn ang="0">
                <a:pos x="317" y="196"/>
              </a:cxn>
              <a:cxn ang="0">
                <a:pos x="340" y="184"/>
              </a:cxn>
              <a:cxn ang="0">
                <a:pos x="340" y="147"/>
              </a:cxn>
              <a:cxn ang="0">
                <a:pos x="317" y="136"/>
              </a:cxn>
              <a:cxn ang="0">
                <a:pos x="293" y="129"/>
              </a:cxn>
              <a:cxn ang="0">
                <a:pos x="224" y="167"/>
              </a:cxn>
              <a:cxn ang="0">
                <a:pos x="219" y="187"/>
              </a:cxn>
              <a:cxn ang="0">
                <a:pos x="208" y="205"/>
              </a:cxn>
              <a:cxn ang="0">
                <a:pos x="190" y="216"/>
              </a:cxn>
              <a:cxn ang="0">
                <a:pos x="170" y="220"/>
              </a:cxn>
              <a:cxn ang="0">
                <a:pos x="159" y="220"/>
              </a:cxn>
              <a:cxn ang="0">
                <a:pos x="139" y="211"/>
              </a:cxn>
              <a:cxn ang="0">
                <a:pos x="125" y="196"/>
              </a:cxn>
              <a:cxn ang="0">
                <a:pos x="116" y="178"/>
              </a:cxn>
              <a:cxn ang="0">
                <a:pos x="116" y="167"/>
              </a:cxn>
              <a:cxn ang="0">
                <a:pos x="119" y="145"/>
              </a:cxn>
              <a:cxn ang="0">
                <a:pos x="130" y="129"/>
              </a:cxn>
              <a:cxn ang="0">
                <a:pos x="148" y="118"/>
              </a:cxn>
              <a:cxn ang="0">
                <a:pos x="170" y="113"/>
              </a:cxn>
              <a:cxn ang="0">
                <a:pos x="181" y="115"/>
              </a:cxn>
              <a:cxn ang="0">
                <a:pos x="201" y="122"/>
              </a:cxn>
              <a:cxn ang="0">
                <a:pos x="215" y="136"/>
              </a:cxn>
              <a:cxn ang="0">
                <a:pos x="223" y="156"/>
              </a:cxn>
              <a:cxn ang="0">
                <a:pos x="224" y="167"/>
              </a:cxn>
            </a:cxnLst>
            <a:rect l="0" t="0" r="r" b="b"/>
            <a:pathLst>
              <a:path w="340" h="334">
                <a:moveTo>
                  <a:pt x="293" y="129"/>
                </a:moveTo>
                <a:lnTo>
                  <a:pt x="284" y="107"/>
                </a:lnTo>
                <a:lnTo>
                  <a:pt x="284" y="107"/>
                </a:lnTo>
                <a:lnTo>
                  <a:pt x="295" y="86"/>
                </a:lnTo>
                <a:lnTo>
                  <a:pt x="300" y="69"/>
                </a:lnTo>
                <a:lnTo>
                  <a:pt x="302" y="60"/>
                </a:lnTo>
                <a:lnTo>
                  <a:pt x="277" y="35"/>
                </a:lnTo>
                <a:lnTo>
                  <a:pt x="277" y="35"/>
                </a:lnTo>
                <a:lnTo>
                  <a:pt x="268" y="37"/>
                </a:lnTo>
                <a:lnTo>
                  <a:pt x="252" y="44"/>
                </a:lnTo>
                <a:lnTo>
                  <a:pt x="230" y="55"/>
                </a:lnTo>
                <a:lnTo>
                  <a:pt x="208" y="46"/>
                </a:lnTo>
                <a:lnTo>
                  <a:pt x="208" y="46"/>
                </a:lnTo>
                <a:lnTo>
                  <a:pt x="199" y="22"/>
                </a:lnTo>
                <a:lnTo>
                  <a:pt x="192" y="8"/>
                </a:lnTo>
                <a:lnTo>
                  <a:pt x="188" y="0"/>
                </a:lnTo>
                <a:lnTo>
                  <a:pt x="150" y="0"/>
                </a:lnTo>
                <a:lnTo>
                  <a:pt x="150" y="0"/>
                </a:lnTo>
                <a:lnTo>
                  <a:pt x="146" y="8"/>
                </a:lnTo>
                <a:lnTo>
                  <a:pt x="139" y="22"/>
                </a:lnTo>
                <a:lnTo>
                  <a:pt x="130" y="46"/>
                </a:lnTo>
                <a:lnTo>
                  <a:pt x="110" y="55"/>
                </a:lnTo>
                <a:lnTo>
                  <a:pt x="110" y="55"/>
                </a:lnTo>
                <a:lnTo>
                  <a:pt x="87" y="44"/>
                </a:lnTo>
                <a:lnTo>
                  <a:pt x="70" y="39"/>
                </a:lnTo>
                <a:lnTo>
                  <a:pt x="61" y="37"/>
                </a:lnTo>
                <a:lnTo>
                  <a:pt x="36" y="62"/>
                </a:lnTo>
                <a:lnTo>
                  <a:pt x="36" y="62"/>
                </a:lnTo>
                <a:lnTo>
                  <a:pt x="38" y="71"/>
                </a:lnTo>
                <a:lnTo>
                  <a:pt x="45" y="86"/>
                </a:lnTo>
                <a:lnTo>
                  <a:pt x="54" y="109"/>
                </a:lnTo>
                <a:lnTo>
                  <a:pt x="45" y="129"/>
                </a:lnTo>
                <a:lnTo>
                  <a:pt x="45" y="129"/>
                </a:lnTo>
                <a:lnTo>
                  <a:pt x="23" y="138"/>
                </a:lnTo>
                <a:lnTo>
                  <a:pt x="7" y="145"/>
                </a:lnTo>
                <a:lnTo>
                  <a:pt x="0" y="149"/>
                </a:lnTo>
                <a:lnTo>
                  <a:pt x="0" y="185"/>
                </a:lnTo>
                <a:lnTo>
                  <a:pt x="0" y="185"/>
                </a:lnTo>
                <a:lnTo>
                  <a:pt x="7" y="191"/>
                </a:lnTo>
                <a:lnTo>
                  <a:pt x="23" y="196"/>
                </a:lnTo>
                <a:lnTo>
                  <a:pt x="47" y="205"/>
                </a:lnTo>
                <a:lnTo>
                  <a:pt x="54" y="225"/>
                </a:lnTo>
                <a:lnTo>
                  <a:pt x="54" y="225"/>
                </a:lnTo>
                <a:lnTo>
                  <a:pt x="45" y="249"/>
                </a:lnTo>
                <a:lnTo>
                  <a:pt x="38" y="265"/>
                </a:lnTo>
                <a:lnTo>
                  <a:pt x="36" y="272"/>
                </a:lnTo>
                <a:lnTo>
                  <a:pt x="63" y="298"/>
                </a:lnTo>
                <a:lnTo>
                  <a:pt x="63" y="298"/>
                </a:lnTo>
                <a:lnTo>
                  <a:pt x="70" y="296"/>
                </a:lnTo>
                <a:lnTo>
                  <a:pt x="87" y="291"/>
                </a:lnTo>
                <a:lnTo>
                  <a:pt x="110" y="280"/>
                </a:lnTo>
                <a:lnTo>
                  <a:pt x="130" y="289"/>
                </a:lnTo>
                <a:lnTo>
                  <a:pt x="130" y="289"/>
                </a:lnTo>
                <a:lnTo>
                  <a:pt x="141" y="310"/>
                </a:lnTo>
                <a:lnTo>
                  <a:pt x="146" y="327"/>
                </a:lnTo>
                <a:lnTo>
                  <a:pt x="152" y="334"/>
                </a:lnTo>
                <a:lnTo>
                  <a:pt x="188" y="334"/>
                </a:lnTo>
                <a:lnTo>
                  <a:pt x="188" y="334"/>
                </a:lnTo>
                <a:lnTo>
                  <a:pt x="194" y="327"/>
                </a:lnTo>
                <a:lnTo>
                  <a:pt x="199" y="310"/>
                </a:lnTo>
                <a:lnTo>
                  <a:pt x="208" y="289"/>
                </a:lnTo>
                <a:lnTo>
                  <a:pt x="230" y="280"/>
                </a:lnTo>
                <a:lnTo>
                  <a:pt x="230" y="280"/>
                </a:lnTo>
                <a:lnTo>
                  <a:pt x="253" y="289"/>
                </a:lnTo>
                <a:lnTo>
                  <a:pt x="270" y="296"/>
                </a:lnTo>
                <a:lnTo>
                  <a:pt x="277" y="298"/>
                </a:lnTo>
                <a:lnTo>
                  <a:pt x="304" y="271"/>
                </a:lnTo>
                <a:lnTo>
                  <a:pt x="304" y="271"/>
                </a:lnTo>
                <a:lnTo>
                  <a:pt x="302" y="263"/>
                </a:lnTo>
                <a:lnTo>
                  <a:pt x="295" y="247"/>
                </a:lnTo>
                <a:lnTo>
                  <a:pt x="284" y="225"/>
                </a:lnTo>
                <a:lnTo>
                  <a:pt x="293" y="205"/>
                </a:lnTo>
                <a:lnTo>
                  <a:pt x="293" y="205"/>
                </a:lnTo>
                <a:lnTo>
                  <a:pt x="317" y="196"/>
                </a:lnTo>
                <a:lnTo>
                  <a:pt x="333" y="189"/>
                </a:lnTo>
                <a:lnTo>
                  <a:pt x="340" y="184"/>
                </a:lnTo>
                <a:lnTo>
                  <a:pt x="340" y="147"/>
                </a:lnTo>
                <a:lnTo>
                  <a:pt x="340" y="147"/>
                </a:lnTo>
                <a:lnTo>
                  <a:pt x="333" y="144"/>
                </a:lnTo>
                <a:lnTo>
                  <a:pt x="317" y="136"/>
                </a:lnTo>
                <a:lnTo>
                  <a:pt x="293" y="129"/>
                </a:lnTo>
                <a:lnTo>
                  <a:pt x="293" y="129"/>
                </a:lnTo>
                <a:close/>
                <a:moveTo>
                  <a:pt x="224" y="167"/>
                </a:moveTo>
                <a:lnTo>
                  <a:pt x="224" y="167"/>
                </a:lnTo>
                <a:lnTo>
                  <a:pt x="223" y="178"/>
                </a:lnTo>
                <a:lnTo>
                  <a:pt x="219" y="187"/>
                </a:lnTo>
                <a:lnTo>
                  <a:pt x="215" y="196"/>
                </a:lnTo>
                <a:lnTo>
                  <a:pt x="208" y="205"/>
                </a:lnTo>
                <a:lnTo>
                  <a:pt x="201" y="211"/>
                </a:lnTo>
                <a:lnTo>
                  <a:pt x="190" y="216"/>
                </a:lnTo>
                <a:lnTo>
                  <a:pt x="181" y="220"/>
                </a:lnTo>
                <a:lnTo>
                  <a:pt x="170" y="220"/>
                </a:lnTo>
                <a:lnTo>
                  <a:pt x="170" y="220"/>
                </a:lnTo>
                <a:lnTo>
                  <a:pt x="159" y="220"/>
                </a:lnTo>
                <a:lnTo>
                  <a:pt x="148" y="216"/>
                </a:lnTo>
                <a:lnTo>
                  <a:pt x="139" y="211"/>
                </a:lnTo>
                <a:lnTo>
                  <a:pt x="130" y="205"/>
                </a:lnTo>
                <a:lnTo>
                  <a:pt x="125" y="196"/>
                </a:lnTo>
                <a:lnTo>
                  <a:pt x="119" y="187"/>
                </a:lnTo>
                <a:lnTo>
                  <a:pt x="116" y="178"/>
                </a:lnTo>
                <a:lnTo>
                  <a:pt x="116" y="167"/>
                </a:lnTo>
                <a:lnTo>
                  <a:pt x="116" y="167"/>
                </a:lnTo>
                <a:lnTo>
                  <a:pt x="116" y="156"/>
                </a:lnTo>
                <a:lnTo>
                  <a:pt x="119" y="145"/>
                </a:lnTo>
                <a:lnTo>
                  <a:pt x="125" y="136"/>
                </a:lnTo>
                <a:lnTo>
                  <a:pt x="130" y="129"/>
                </a:lnTo>
                <a:lnTo>
                  <a:pt x="139" y="122"/>
                </a:lnTo>
                <a:lnTo>
                  <a:pt x="148" y="118"/>
                </a:lnTo>
                <a:lnTo>
                  <a:pt x="159" y="115"/>
                </a:lnTo>
                <a:lnTo>
                  <a:pt x="170" y="113"/>
                </a:lnTo>
                <a:lnTo>
                  <a:pt x="170" y="113"/>
                </a:lnTo>
                <a:lnTo>
                  <a:pt x="181" y="115"/>
                </a:lnTo>
                <a:lnTo>
                  <a:pt x="190" y="118"/>
                </a:lnTo>
                <a:lnTo>
                  <a:pt x="201" y="122"/>
                </a:lnTo>
                <a:lnTo>
                  <a:pt x="208" y="129"/>
                </a:lnTo>
                <a:lnTo>
                  <a:pt x="215" y="136"/>
                </a:lnTo>
                <a:lnTo>
                  <a:pt x="219" y="145"/>
                </a:lnTo>
                <a:lnTo>
                  <a:pt x="223" y="156"/>
                </a:lnTo>
                <a:lnTo>
                  <a:pt x="224" y="167"/>
                </a:lnTo>
                <a:lnTo>
                  <a:pt x="224" y="167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81" name="Freeform 111"/>
          <p:cNvSpPr>
            <a:spLocks noEditPoints="1"/>
          </p:cNvSpPr>
          <p:nvPr/>
        </p:nvSpPr>
        <p:spPr bwMode="auto">
          <a:xfrm>
            <a:off x="4351654" y="5836673"/>
            <a:ext cx="841222" cy="847238"/>
          </a:xfrm>
          <a:custGeom>
            <a:avLst/>
            <a:gdLst/>
            <a:ahLst/>
            <a:cxnLst>
              <a:cxn ang="0">
                <a:pos x="36" y="38"/>
              </a:cxn>
              <a:cxn ang="0">
                <a:pos x="5" y="38"/>
              </a:cxn>
              <a:cxn ang="0">
                <a:pos x="0" y="45"/>
              </a:cxn>
              <a:cxn ang="0">
                <a:pos x="0" y="69"/>
              </a:cxn>
              <a:cxn ang="0">
                <a:pos x="9" y="74"/>
              </a:cxn>
              <a:cxn ang="0">
                <a:pos x="9" y="94"/>
              </a:cxn>
              <a:cxn ang="0">
                <a:pos x="1" y="96"/>
              </a:cxn>
              <a:cxn ang="0">
                <a:pos x="0" y="121"/>
              </a:cxn>
              <a:cxn ang="0">
                <a:pos x="1" y="128"/>
              </a:cxn>
              <a:cxn ang="0">
                <a:pos x="36" y="130"/>
              </a:cxn>
              <a:cxn ang="0">
                <a:pos x="9" y="150"/>
              </a:cxn>
              <a:cxn ang="0">
                <a:pos x="0" y="156"/>
              </a:cxn>
              <a:cxn ang="0">
                <a:pos x="0" y="177"/>
              </a:cxn>
              <a:cxn ang="0">
                <a:pos x="5" y="186"/>
              </a:cxn>
              <a:cxn ang="0">
                <a:pos x="36" y="206"/>
              </a:cxn>
              <a:cxn ang="0">
                <a:pos x="5" y="206"/>
              </a:cxn>
              <a:cxn ang="0">
                <a:pos x="0" y="215"/>
              </a:cxn>
              <a:cxn ang="0">
                <a:pos x="0" y="237"/>
              </a:cxn>
              <a:cxn ang="0">
                <a:pos x="9" y="243"/>
              </a:cxn>
              <a:cxn ang="0">
                <a:pos x="262" y="281"/>
              </a:cxn>
              <a:cxn ang="0">
                <a:pos x="275" y="275"/>
              </a:cxn>
              <a:cxn ang="0">
                <a:pos x="281" y="18"/>
              </a:cxn>
              <a:cxn ang="0">
                <a:pos x="275" y="5"/>
              </a:cxn>
              <a:cxn ang="0">
                <a:pos x="262" y="0"/>
              </a:cxn>
              <a:cxn ang="0">
                <a:pos x="56" y="243"/>
              </a:cxn>
              <a:cxn ang="0">
                <a:pos x="69" y="243"/>
              </a:cxn>
              <a:cxn ang="0">
                <a:pos x="74" y="234"/>
              </a:cxn>
              <a:cxn ang="0">
                <a:pos x="74" y="212"/>
              </a:cxn>
              <a:cxn ang="0">
                <a:pos x="65" y="206"/>
              </a:cxn>
              <a:cxn ang="0">
                <a:pos x="65" y="186"/>
              </a:cxn>
              <a:cxn ang="0">
                <a:pos x="72" y="185"/>
              </a:cxn>
              <a:cxn ang="0">
                <a:pos x="74" y="159"/>
              </a:cxn>
              <a:cxn ang="0">
                <a:pos x="72" y="152"/>
              </a:cxn>
              <a:cxn ang="0">
                <a:pos x="56" y="150"/>
              </a:cxn>
              <a:cxn ang="0">
                <a:pos x="65" y="130"/>
              </a:cxn>
              <a:cxn ang="0">
                <a:pos x="74" y="125"/>
              </a:cxn>
              <a:cxn ang="0">
                <a:pos x="74" y="103"/>
              </a:cxn>
              <a:cxn ang="0">
                <a:pos x="69" y="94"/>
              </a:cxn>
              <a:cxn ang="0">
                <a:pos x="56" y="74"/>
              </a:cxn>
              <a:cxn ang="0">
                <a:pos x="69" y="74"/>
              </a:cxn>
              <a:cxn ang="0">
                <a:pos x="74" y="65"/>
              </a:cxn>
              <a:cxn ang="0">
                <a:pos x="74" y="41"/>
              </a:cxn>
              <a:cxn ang="0">
                <a:pos x="65" y="38"/>
              </a:cxn>
              <a:cxn ang="0">
                <a:pos x="92" y="18"/>
              </a:cxn>
            </a:cxnLst>
            <a:rect l="0" t="0" r="r" b="b"/>
            <a:pathLst>
              <a:path w="281" h="281">
                <a:moveTo>
                  <a:pt x="262" y="0"/>
                </a:moveTo>
                <a:lnTo>
                  <a:pt x="36" y="0"/>
                </a:lnTo>
                <a:lnTo>
                  <a:pt x="36" y="38"/>
                </a:lnTo>
                <a:lnTo>
                  <a:pt x="9" y="38"/>
                </a:lnTo>
                <a:lnTo>
                  <a:pt x="9" y="38"/>
                </a:lnTo>
                <a:lnTo>
                  <a:pt x="5" y="38"/>
                </a:lnTo>
                <a:lnTo>
                  <a:pt x="1" y="40"/>
                </a:lnTo>
                <a:lnTo>
                  <a:pt x="0" y="41"/>
                </a:lnTo>
                <a:lnTo>
                  <a:pt x="0" y="45"/>
                </a:lnTo>
                <a:lnTo>
                  <a:pt x="0" y="65"/>
                </a:lnTo>
                <a:lnTo>
                  <a:pt x="0" y="65"/>
                </a:lnTo>
                <a:lnTo>
                  <a:pt x="0" y="69"/>
                </a:lnTo>
                <a:lnTo>
                  <a:pt x="1" y="72"/>
                </a:lnTo>
                <a:lnTo>
                  <a:pt x="5" y="74"/>
                </a:lnTo>
                <a:lnTo>
                  <a:pt x="9" y="74"/>
                </a:lnTo>
                <a:lnTo>
                  <a:pt x="36" y="74"/>
                </a:lnTo>
                <a:lnTo>
                  <a:pt x="36" y="94"/>
                </a:lnTo>
                <a:lnTo>
                  <a:pt x="9" y="94"/>
                </a:lnTo>
                <a:lnTo>
                  <a:pt x="9" y="94"/>
                </a:lnTo>
                <a:lnTo>
                  <a:pt x="5" y="94"/>
                </a:lnTo>
                <a:lnTo>
                  <a:pt x="1" y="96"/>
                </a:lnTo>
                <a:lnTo>
                  <a:pt x="0" y="99"/>
                </a:lnTo>
                <a:lnTo>
                  <a:pt x="0" y="103"/>
                </a:lnTo>
                <a:lnTo>
                  <a:pt x="0" y="121"/>
                </a:lnTo>
                <a:lnTo>
                  <a:pt x="0" y="121"/>
                </a:lnTo>
                <a:lnTo>
                  <a:pt x="0" y="125"/>
                </a:lnTo>
                <a:lnTo>
                  <a:pt x="1" y="128"/>
                </a:lnTo>
                <a:lnTo>
                  <a:pt x="5" y="130"/>
                </a:lnTo>
                <a:lnTo>
                  <a:pt x="9" y="130"/>
                </a:lnTo>
                <a:lnTo>
                  <a:pt x="36" y="130"/>
                </a:lnTo>
                <a:lnTo>
                  <a:pt x="36" y="150"/>
                </a:lnTo>
                <a:lnTo>
                  <a:pt x="9" y="150"/>
                </a:lnTo>
                <a:lnTo>
                  <a:pt x="9" y="150"/>
                </a:lnTo>
                <a:lnTo>
                  <a:pt x="5" y="150"/>
                </a:lnTo>
                <a:lnTo>
                  <a:pt x="1" y="152"/>
                </a:lnTo>
                <a:lnTo>
                  <a:pt x="0" y="156"/>
                </a:lnTo>
                <a:lnTo>
                  <a:pt x="0" y="159"/>
                </a:lnTo>
                <a:lnTo>
                  <a:pt x="0" y="177"/>
                </a:lnTo>
                <a:lnTo>
                  <a:pt x="0" y="177"/>
                </a:lnTo>
                <a:lnTo>
                  <a:pt x="0" y="181"/>
                </a:lnTo>
                <a:lnTo>
                  <a:pt x="1" y="185"/>
                </a:lnTo>
                <a:lnTo>
                  <a:pt x="5" y="186"/>
                </a:lnTo>
                <a:lnTo>
                  <a:pt x="9" y="186"/>
                </a:lnTo>
                <a:lnTo>
                  <a:pt x="36" y="186"/>
                </a:lnTo>
                <a:lnTo>
                  <a:pt x="36" y="206"/>
                </a:lnTo>
                <a:lnTo>
                  <a:pt x="9" y="206"/>
                </a:lnTo>
                <a:lnTo>
                  <a:pt x="9" y="206"/>
                </a:lnTo>
                <a:lnTo>
                  <a:pt x="5" y="206"/>
                </a:lnTo>
                <a:lnTo>
                  <a:pt x="1" y="208"/>
                </a:lnTo>
                <a:lnTo>
                  <a:pt x="0" y="212"/>
                </a:lnTo>
                <a:lnTo>
                  <a:pt x="0" y="215"/>
                </a:lnTo>
                <a:lnTo>
                  <a:pt x="0" y="234"/>
                </a:lnTo>
                <a:lnTo>
                  <a:pt x="0" y="234"/>
                </a:lnTo>
                <a:lnTo>
                  <a:pt x="0" y="237"/>
                </a:lnTo>
                <a:lnTo>
                  <a:pt x="1" y="241"/>
                </a:lnTo>
                <a:lnTo>
                  <a:pt x="5" y="243"/>
                </a:lnTo>
                <a:lnTo>
                  <a:pt x="9" y="243"/>
                </a:lnTo>
                <a:lnTo>
                  <a:pt x="36" y="243"/>
                </a:lnTo>
                <a:lnTo>
                  <a:pt x="36" y="281"/>
                </a:lnTo>
                <a:lnTo>
                  <a:pt x="262" y="281"/>
                </a:lnTo>
                <a:lnTo>
                  <a:pt x="262" y="281"/>
                </a:lnTo>
                <a:lnTo>
                  <a:pt x="270" y="279"/>
                </a:lnTo>
                <a:lnTo>
                  <a:pt x="275" y="275"/>
                </a:lnTo>
                <a:lnTo>
                  <a:pt x="279" y="270"/>
                </a:lnTo>
                <a:lnTo>
                  <a:pt x="281" y="261"/>
                </a:lnTo>
                <a:lnTo>
                  <a:pt x="281" y="18"/>
                </a:lnTo>
                <a:lnTo>
                  <a:pt x="281" y="18"/>
                </a:lnTo>
                <a:lnTo>
                  <a:pt x="279" y="11"/>
                </a:lnTo>
                <a:lnTo>
                  <a:pt x="275" y="5"/>
                </a:lnTo>
                <a:lnTo>
                  <a:pt x="270" y="1"/>
                </a:lnTo>
                <a:lnTo>
                  <a:pt x="262" y="0"/>
                </a:lnTo>
                <a:lnTo>
                  <a:pt x="262" y="0"/>
                </a:lnTo>
                <a:close/>
                <a:moveTo>
                  <a:pt x="92" y="263"/>
                </a:moveTo>
                <a:lnTo>
                  <a:pt x="56" y="263"/>
                </a:lnTo>
                <a:lnTo>
                  <a:pt x="56" y="243"/>
                </a:lnTo>
                <a:lnTo>
                  <a:pt x="65" y="243"/>
                </a:lnTo>
                <a:lnTo>
                  <a:pt x="65" y="243"/>
                </a:lnTo>
                <a:lnTo>
                  <a:pt x="69" y="243"/>
                </a:lnTo>
                <a:lnTo>
                  <a:pt x="72" y="241"/>
                </a:lnTo>
                <a:lnTo>
                  <a:pt x="74" y="237"/>
                </a:lnTo>
                <a:lnTo>
                  <a:pt x="74" y="234"/>
                </a:lnTo>
                <a:lnTo>
                  <a:pt x="74" y="215"/>
                </a:lnTo>
                <a:lnTo>
                  <a:pt x="74" y="215"/>
                </a:lnTo>
                <a:lnTo>
                  <a:pt x="74" y="212"/>
                </a:lnTo>
                <a:lnTo>
                  <a:pt x="72" y="208"/>
                </a:lnTo>
                <a:lnTo>
                  <a:pt x="69" y="206"/>
                </a:lnTo>
                <a:lnTo>
                  <a:pt x="65" y="206"/>
                </a:lnTo>
                <a:lnTo>
                  <a:pt x="56" y="206"/>
                </a:lnTo>
                <a:lnTo>
                  <a:pt x="56" y="186"/>
                </a:lnTo>
                <a:lnTo>
                  <a:pt x="65" y="186"/>
                </a:lnTo>
                <a:lnTo>
                  <a:pt x="65" y="186"/>
                </a:lnTo>
                <a:lnTo>
                  <a:pt x="69" y="186"/>
                </a:lnTo>
                <a:lnTo>
                  <a:pt x="72" y="185"/>
                </a:lnTo>
                <a:lnTo>
                  <a:pt x="74" y="181"/>
                </a:lnTo>
                <a:lnTo>
                  <a:pt x="74" y="177"/>
                </a:lnTo>
                <a:lnTo>
                  <a:pt x="74" y="159"/>
                </a:lnTo>
                <a:lnTo>
                  <a:pt x="74" y="159"/>
                </a:lnTo>
                <a:lnTo>
                  <a:pt x="74" y="156"/>
                </a:lnTo>
                <a:lnTo>
                  <a:pt x="72" y="152"/>
                </a:lnTo>
                <a:lnTo>
                  <a:pt x="69" y="150"/>
                </a:lnTo>
                <a:lnTo>
                  <a:pt x="65" y="150"/>
                </a:lnTo>
                <a:lnTo>
                  <a:pt x="56" y="150"/>
                </a:lnTo>
                <a:lnTo>
                  <a:pt x="56" y="130"/>
                </a:lnTo>
                <a:lnTo>
                  <a:pt x="65" y="130"/>
                </a:lnTo>
                <a:lnTo>
                  <a:pt x="65" y="130"/>
                </a:lnTo>
                <a:lnTo>
                  <a:pt x="69" y="130"/>
                </a:lnTo>
                <a:lnTo>
                  <a:pt x="72" y="128"/>
                </a:lnTo>
                <a:lnTo>
                  <a:pt x="74" y="125"/>
                </a:lnTo>
                <a:lnTo>
                  <a:pt x="74" y="121"/>
                </a:lnTo>
                <a:lnTo>
                  <a:pt x="74" y="103"/>
                </a:lnTo>
                <a:lnTo>
                  <a:pt x="74" y="103"/>
                </a:lnTo>
                <a:lnTo>
                  <a:pt x="74" y="99"/>
                </a:lnTo>
                <a:lnTo>
                  <a:pt x="72" y="96"/>
                </a:lnTo>
                <a:lnTo>
                  <a:pt x="69" y="94"/>
                </a:lnTo>
                <a:lnTo>
                  <a:pt x="65" y="94"/>
                </a:lnTo>
                <a:lnTo>
                  <a:pt x="56" y="94"/>
                </a:lnTo>
                <a:lnTo>
                  <a:pt x="56" y="74"/>
                </a:lnTo>
                <a:lnTo>
                  <a:pt x="65" y="74"/>
                </a:lnTo>
                <a:lnTo>
                  <a:pt x="65" y="74"/>
                </a:lnTo>
                <a:lnTo>
                  <a:pt x="69" y="74"/>
                </a:lnTo>
                <a:lnTo>
                  <a:pt x="72" y="72"/>
                </a:lnTo>
                <a:lnTo>
                  <a:pt x="74" y="69"/>
                </a:lnTo>
                <a:lnTo>
                  <a:pt x="74" y="65"/>
                </a:lnTo>
                <a:lnTo>
                  <a:pt x="74" y="45"/>
                </a:lnTo>
                <a:lnTo>
                  <a:pt x="74" y="45"/>
                </a:lnTo>
                <a:lnTo>
                  <a:pt x="74" y="41"/>
                </a:lnTo>
                <a:lnTo>
                  <a:pt x="72" y="40"/>
                </a:lnTo>
                <a:lnTo>
                  <a:pt x="69" y="38"/>
                </a:lnTo>
                <a:lnTo>
                  <a:pt x="65" y="38"/>
                </a:lnTo>
                <a:lnTo>
                  <a:pt x="56" y="38"/>
                </a:lnTo>
                <a:lnTo>
                  <a:pt x="56" y="18"/>
                </a:lnTo>
                <a:lnTo>
                  <a:pt x="92" y="18"/>
                </a:lnTo>
                <a:lnTo>
                  <a:pt x="92" y="263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grpSp>
        <p:nvGrpSpPr>
          <p:cNvPr id="82" name="Group 115"/>
          <p:cNvGrpSpPr/>
          <p:nvPr/>
        </p:nvGrpSpPr>
        <p:grpSpPr>
          <a:xfrm>
            <a:off x="19144092" y="3654863"/>
            <a:ext cx="1293066" cy="1082666"/>
            <a:chOff x="2951142" y="2589225"/>
            <a:chExt cx="468313" cy="392113"/>
          </a:xfrm>
          <a:solidFill>
            <a:schemeClr val="tx2"/>
          </a:solidFill>
        </p:grpSpPr>
        <p:sp>
          <p:nvSpPr>
            <p:cNvPr id="83" name="Freeform 13"/>
            <p:cNvSpPr>
              <a:spLocks noEditPoints="1"/>
            </p:cNvSpPr>
            <p:nvPr/>
          </p:nvSpPr>
          <p:spPr bwMode="auto">
            <a:xfrm>
              <a:off x="2951142" y="2646375"/>
              <a:ext cx="284163" cy="284163"/>
            </a:xfrm>
            <a:custGeom>
              <a:avLst/>
              <a:gdLst/>
              <a:ahLst/>
              <a:cxnLst>
                <a:cxn ang="0">
                  <a:pos x="208" y="331"/>
                </a:cxn>
                <a:cxn ang="0">
                  <a:pos x="239" y="322"/>
                </a:cxn>
                <a:cxn ang="0">
                  <a:pos x="286" y="326"/>
                </a:cxn>
                <a:cxn ang="0">
                  <a:pos x="307" y="267"/>
                </a:cxn>
                <a:cxn ang="0">
                  <a:pos x="328" y="223"/>
                </a:cxn>
                <a:cxn ang="0">
                  <a:pos x="359" y="150"/>
                </a:cxn>
                <a:cxn ang="0">
                  <a:pos x="328" y="136"/>
                </a:cxn>
                <a:cxn ang="0">
                  <a:pos x="307" y="91"/>
                </a:cxn>
                <a:cxn ang="0">
                  <a:pos x="267" y="51"/>
                </a:cxn>
                <a:cxn ang="0">
                  <a:pos x="239" y="37"/>
                </a:cxn>
                <a:cxn ang="0">
                  <a:pos x="208" y="0"/>
                </a:cxn>
                <a:cxn ang="0">
                  <a:pos x="179" y="65"/>
                </a:cxn>
                <a:cxn ang="0">
                  <a:pos x="213" y="70"/>
                </a:cxn>
                <a:cxn ang="0">
                  <a:pos x="244" y="85"/>
                </a:cxn>
                <a:cxn ang="0">
                  <a:pos x="267" y="106"/>
                </a:cxn>
                <a:cxn ang="0">
                  <a:pos x="284" y="134"/>
                </a:cxn>
                <a:cxn ang="0">
                  <a:pos x="293" y="168"/>
                </a:cxn>
                <a:cxn ang="0">
                  <a:pos x="293" y="191"/>
                </a:cxn>
                <a:cxn ang="0">
                  <a:pos x="284" y="223"/>
                </a:cxn>
                <a:cxn ang="0">
                  <a:pos x="267" y="252"/>
                </a:cxn>
                <a:cxn ang="0">
                  <a:pos x="244" y="274"/>
                </a:cxn>
                <a:cxn ang="0">
                  <a:pos x="213" y="289"/>
                </a:cxn>
                <a:cxn ang="0">
                  <a:pos x="179" y="294"/>
                </a:cxn>
                <a:cxn ang="0">
                  <a:pos x="32" y="286"/>
                </a:cxn>
                <a:cxn ang="0">
                  <a:pos x="92" y="307"/>
                </a:cxn>
                <a:cxn ang="0">
                  <a:pos x="135" y="327"/>
                </a:cxn>
                <a:cxn ang="0">
                  <a:pos x="179" y="358"/>
                </a:cxn>
                <a:cxn ang="0">
                  <a:pos x="179" y="294"/>
                </a:cxn>
                <a:cxn ang="0">
                  <a:pos x="145" y="289"/>
                </a:cxn>
                <a:cxn ang="0">
                  <a:pos x="115" y="274"/>
                </a:cxn>
                <a:cxn ang="0">
                  <a:pos x="92" y="252"/>
                </a:cxn>
                <a:cxn ang="0">
                  <a:pos x="74" y="223"/>
                </a:cxn>
                <a:cxn ang="0">
                  <a:pos x="66" y="191"/>
                </a:cxn>
                <a:cxn ang="0">
                  <a:pos x="66" y="168"/>
                </a:cxn>
                <a:cxn ang="0">
                  <a:pos x="74" y="134"/>
                </a:cxn>
                <a:cxn ang="0">
                  <a:pos x="92" y="106"/>
                </a:cxn>
                <a:cxn ang="0">
                  <a:pos x="115" y="85"/>
                </a:cxn>
                <a:cxn ang="0">
                  <a:pos x="145" y="70"/>
                </a:cxn>
                <a:cxn ang="0">
                  <a:pos x="179" y="65"/>
                </a:cxn>
                <a:cxn ang="0">
                  <a:pos x="179" y="0"/>
                </a:cxn>
                <a:cxn ang="0">
                  <a:pos x="151" y="27"/>
                </a:cxn>
                <a:cxn ang="0">
                  <a:pos x="105" y="43"/>
                </a:cxn>
                <a:cxn ang="0">
                  <a:pos x="32" y="72"/>
                </a:cxn>
                <a:cxn ang="0">
                  <a:pos x="43" y="105"/>
                </a:cxn>
                <a:cxn ang="0">
                  <a:pos x="27" y="150"/>
                </a:cxn>
                <a:cxn ang="0">
                  <a:pos x="27" y="207"/>
                </a:cxn>
                <a:cxn ang="0">
                  <a:pos x="36" y="238"/>
                </a:cxn>
                <a:cxn ang="0">
                  <a:pos x="52" y="267"/>
                </a:cxn>
              </a:cxnLst>
              <a:rect l="0" t="0" r="r" b="b"/>
              <a:pathLst>
                <a:path w="359" h="358">
                  <a:moveTo>
                    <a:pt x="179" y="358"/>
                  </a:moveTo>
                  <a:lnTo>
                    <a:pt x="208" y="358"/>
                  </a:lnTo>
                  <a:lnTo>
                    <a:pt x="208" y="331"/>
                  </a:lnTo>
                  <a:lnTo>
                    <a:pt x="208" y="331"/>
                  </a:lnTo>
                  <a:lnTo>
                    <a:pt x="224" y="327"/>
                  </a:lnTo>
                  <a:lnTo>
                    <a:pt x="239" y="322"/>
                  </a:lnTo>
                  <a:lnTo>
                    <a:pt x="254" y="315"/>
                  </a:lnTo>
                  <a:lnTo>
                    <a:pt x="267" y="307"/>
                  </a:lnTo>
                  <a:lnTo>
                    <a:pt x="286" y="326"/>
                  </a:lnTo>
                  <a:lnTo>
                    <a:pt x="326" y="286"/>
                  </a:lnTo>
                  <a:lnTo>
                    <a:pt x="307" y="267"/>
                  </a:lnTo>
                  <a:lnTo>
                    <a:pt x="307" y="267"/>
                  </a:lnTo>
                  <a:lnTo>
                    <a:pt x="315" y="253"/>
                  </a:lnTo>
                  <a:lnTo>
                    <a:pt x="323" y="238"/>
                  </a:lnTo>
                  <a:lnTo>
                    <a:pt x="328" y="223"/>
                  </a:lnTo>
                  <a:lnTo>
                    <a:pt x="331" y="207"/>
                  </a:lnTo>
                  <a:lnTo>
                    <a:pt x="359" y="207"/>
                  </a:lnTo>
                  <a:lnTo>
                    <a:pt x="359" y="150"/>
                  </a:lnTo>
                  <a:lnTo>
                    <a:pt x="331" y="150"/>
                  </a:lnTo>
                  <a:lnTo>
                    <a:pt x="331" y="150"/>
                  </a:lnTo>
                  <a:lnTo>
                    <a:pt x="328" y="136"/>
                  </a:lnTo>
                  <a:lnTo>
                    <a:pt x="323" y="119"/>
                  </a:lnTo>
                  <a:lnTo>
                    <a:pt x="315" y="105"/>
                  </a:lnTo>
                  <a:lnTo>
                    <a:pt x="307" y="91"/>
                  </a:lnTo>
                  <a:lnTo>
                    <a:pt x="326" y="72"/>
                  </a:lnTo>
                  <a:lnTo>
                    <a:pt x="286" y="33"/>
                  </a:lnTo>
                  <a:lnTo>
                    <a:pt x="267" y="51"/>
                  </a:lnTo>
                  <a:lnTo>
                    <a:pt x="267" y="51"/>
                  </a:lnTo>
                  <a:lnTo>
                    <a:pt x="254" y="43"/>
                  </a:lnTo>
                  <a:lnTo>
                    <a:pt x="239" y="37"/>
                  </a:lnTo>
                  <a:lnTo>
                    <a:pt x="224" y="30"/>
                  </a:lnTo>
                  <a:lnTo>
                    <a:pt x="208" y="27"/>
                  </a:lnTo>
                  <a:lnTo>
                    <a:pt x="208" y="0"/>
                  </a:lnTo>
                  <a:lnTo>
                    <a:pt x="179" y="0"/>
                  </a:lnTo>
                  <a:lnTo>
                    <a:pt x="179" y="65"/>
                  </a:lnTo>
                  <a:lnTo>
                    <a:pt x="179" y="65"/>
                  </a:lnTo>
                  <a:lnTo>
                    <a:pt x="190" y="65"/>
                  </a:lnTo>
                  <a:lnTo>
                    <a:pt x="203" y="68"/>
                  </a:lnTo>
                  <a:lnTo>
                    <a:pt x="213" y="70"/>
                  </a:lnTo>
                  <a:lnTo>
                    <a:pt x="224" y="74"/>
                  </a:lnTo>
                  <a:lnTo>
                    <a:pt x="234" y="79"/>
                  </a:lnTo>
                  <a:lnTo>
                    <a:pt x="244" y="85"/>
                  </a:lnTo>
                  <a:lnTo>
                    <a:pt x="252" y="91"/>
                  </a:lnTo>
                  <a:lnTo>
                    <a:pt x="260" y="98"/>
                  </a:lnTo>
                  <a:lnTo>
                    <a:pt x="267" y="106"/>
                  </a:lnTo>
                  <a:lnTo>
                    <a:pt x="275" y="116"/>
                  </a:lnTo>
                  <a:lnTo>
                    <a:pt x="279" y="124"/>
                  </a:lnTo>
                  <a:lnTo>
                    <a:pt x="284" y="134"/>
                  </a:lnTo>
                  <a:lnTo>
                    <a:pt x="288" y="145"/>
                  </a:lnTo>
                  <a:lnTo>
                    <a:pt x="292" y="157"/>
                  </a:lnTo>
                  <a:lnTo>
                    <a:pt x="293" y="168"/>
                  </a:lnTo>
                  <a:lnTo>
                    <a:pt x="293" y="179"/>
                  </a:lnTo>
                  <a:lnTo>
                    <a:pt x="293" y="179"/>
                  </a:lnTo>
                  <a:lnTo>
                    <a:pt x="293" y="191"/>
                  </a:lnTo>
                  <a:lnTo>
                    <a:pt x="292" y="202"/>
                  </a:lnTo>
                  <a:lnTo>
                    <a:pt x="288" y="213"/>
                  </a:lnTo>
                  <a:lnTo>
                    <a:pt x="284" y="223"/>
                  </a:lnTo>
                  <a:lnTo>
                    <a:pt x="279" y="233"/>
                  </a:lnTo>
                  <a:lnTo>
                    <a:pt x="275" y="243"/>
                  </a:lnTo>
                  <a:lnTo>
                    <a:pt x="267" y="252"/>
                  </a:lnTo>
                  <a:lnTo>
                    <a:pt x="260" y="260"/>
                  </a:lnTo>
                  <a:lnTo>
                    <a:pt x="252" y="268"/>
                  </a:lnTo>
                  <a:lnTo>
                    <a:pt x="244" y="274"/>
                  </a:lnTo>
                  <a:lnTo>
                    <a:pt x="234" y="280"/>
                  </a:lnTo>
                  <a:lnTo>
                    <a:pt x="224" y="285"/>
                  </a:lnTo>
                  <a:lnTo>
                    <a:pt x="213" y="289"/>
                  </a:lnTo>
                  <a:lnTo>
                    <a:pt x="203" y="291"/>
                  </a:lnTo>
                  <a:lnTo>
                    <a:pt x="190" y="293"/>
                  </a:lnTo>
                  <a:lnTo>
                    <a:pt x="179" y="294"/>
                  </a:lnTo>
                  <a:lnTo>
                    <a:pt x="179" y="358"/>
                  </a:lnTo>
                  <a:close/>
                  <a:moveTo>
                    <a:pt x="52" y="267"/>
                  </a:moveTo>
                  <a:lnTo>
                    <a:pt x="32" y="286"/>
                  </a:lnTo>
                  <a:lnTo>
                    <a:pt x="73" y="326"/>
                  </a:lnTo>
                  <a:lnTo>
                    <a:pt x="92" y="307"/>
                  </a:lnTo>
                  <a:lnTo>
                    <a:pt x="92" y="307"/>
                  </a:lnTo>
                  <a:lnTo>
                    <a:pt x="105" y="315"/>
                  </a:lnTo>
                  <a:lnTo>
                    <a:pt x="120" y="322"/>
                  </a:lnTo>
                  <a:lnTo>
                    <a:pt x="135" y="327"/>
                  </a:lnTo>
                  <a:lnTo>
                    <a:pt x="151" y="331"/>
                  </a:lnTo>
                  <a:lnTo>
                    <a:pt x="151" y="358"/>
                  </a:lnTo>
                  <a:lnTo>
                    <a:pt x="179" y="358"/>
                  </a:lnTo>
                  <a:lnTo>
                    <a:pt x="179" y="294"/>
                  </a:lnTo>
                  <a:lnTo>
                    <a:pt x="179" y="294"/>
                  </a:lnTo>
                  <a:lnTo>
                    <a:pt x="179" y="294"/>
                  </a:lnTo>
                  <a:lnTo>
                    <a:pt x="168" y="293"/>
                  </a:lnTo>
                  <a:lnTo>
                    <a:pt x="156" y="291"/>
                  </a:lnTo>
                  <a:lnTo>
                    <a:pt x="145" y="289"/>
                  </a:lnTo>
                  <a:lnTo>
                    <a:pt x="135" y="285"/>
                  </a:lnTo>
                  <a:lnTo>
                    <a:pt x="125" y="280"/>
                  </a:lnTo>
                  <a:lnTo>
                    <a:pt x="115" y="274"/>
                  </a:lnTo>
                  <a:lnTo>
                    <a:pt x="106" y="268"/>
                  </a:lnTo>
                  <a:lnTo>
                    <a:pt x="99" y="260"/>
                  </a:lnTo>
                  <a:lnTo>
                    <a:pt x="92" y="252"/>
                  </a:lnTo>
                  <a:lnTo>
                    <a:pt x="84" y="243"/>
                  </a:lnTo>
                  <a:lnTo>
                    <a:pt x="79" y="233"/>
                  </a:lnTo>
                  <a:lnTo>
                    <a:pt x="74" y="223"/>
                  </a:lnTo>
                  <a:lnTo>
                    <a:pt x="71" y="213"/>
                  </a:lnTo>
                  <a:lnTo>
                    <a:pt x="67" y="202"/>
                  </a:lnTo>
                  <a:lnTo>
                    <a:pt x="66" y="191"/>
                  </a:lnTo>
                  <a:lnTo>
                    <a:pt x="64" y="179"/>
                  </a:lnTo>
                  <a:lnTo>
                    <a:pt x="64" y="179"/>
                  </a:lnTo>
                  <a:lnTo>
                    <a:pt x="66" y="168"/>
                  </a:lnTo>
                  <a:lnTo>
                    <a:pt x="67" y="157"/>
                  </a:lnTo>
                  <a:lnTo>
                    <a:pt x="71" y="145"/>
                  </a:lnTo>
                  <a:lnTo>
                    <a:pt x="74" y="134"/>
                  </a:lnTo>
                  <a:lnTo>
                    <a:pt x="79" y="124"/>
                  </a:lnTo>
                  <a:lnTo>
                    <a:pt x="84" y="116"/>
                  </a:lnTo>
                  <a:lnTo>
                    <a:pt x="92" y="106"/>
                  </a:lnTo>
                  <a:lnTo>
                    <a:pt x="99" y="98"/>
                  </a:lnTo>
                  <a:lnTo>
                    <a:pt x="106" y="91"/>
                  </a:lnTo>
                  <a:lnTo>
                    <a:pt x="115" y="85"/>
                  </a:lnTo>
                  <a:lnTo>
                    <a:pt x="125" y="79"/>
                  </a:lnTo>
                  <a:lnTo>
                    <a:pt x="135" y="74"/>
                  </a:lnTo>
                  <a:lnTo>
                    <a:pt x="145" y="70"/>
                  </a:lnTo>
                  <a:lnTo>
                    <a:pt x="156" y="68"/>
                  </a:lnTo>
                  <a:lnTo>
                    <a:pt x="168" y="65"/>
                  </a:lnTo>
                  <a:lnTo>
                    <a:pt x="179" y="65"/>
                  </a:lnTo>
                  <a:lnTo>
                    <a:pt x="179" y="65"/>
                  </a:lnTo>
                  <a:lnTo>
                    <a:pt x="179" y="65"/>
                  </a:lnTo>
                  <a:lnTo>
                    <a:pt x="179" y="0"/>
                  </a:lnTo>
                  <a:lnTo>
                    <a:pt x="151" y="0"/>
                  </a:lnTo>
                  <a:lnTo>
                    <a:pt x="151" y="27"/>
                  </a:lnTo>
                  <a:lnTo>
                    <a:pt x="151" y="27"/>
                  </a:lnTo>
                  <a:lnTo>
                    <a:pt x="135" y="30"/>
                  </a:lnTo>
                  <a:lnTo>
                    <a:pt x="120" y="37"/>
                  </a:lnTo>
                  <a:lnTo>
                    <a:pt x="105" y="43"/>
                  </a:lnTo>
                  <a:lnTo>
                    <a:pt x="92" y="51"/>
                  </a:lnTo>
                  <a:lnTo>
                    <a:pt x="73" y="33"/>
                  </a:lnTo>
                  <a:lnTo>
                    <a:pt x="32" y="72"/>
                  </a:lnTo>
                  <a:lnTo>
                    <a:pt x="52" y="91"/>
                  </a:lnTo>
                  <a:lnTo>
                    <a:pt x="52" y="91"/>
                  </a:lnTo>
                  <a:lnTo>
                    <a:pt x="43" y="105"/>
                  </a:lnTo>
                  <a:lnTo>
                    <a:pt x="36" y="119"/>
                  </a:lnTo>
                  <a:lnTo>
                    <a:pt x="31" y="136"/>
                  </a:lnTo>
                  <a:lnTo>
                    <a:pt x="27" y="150"/>
                  </a:lnTo>
                  <a:lnTo>
                    <a:pt x="0" y="150"/>
                  </a:lnTo>
                  <a:lnTo>
                    <a:pt x="0" y="207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31" y="223"/>
                  </a:lnTo>
                  <a:lnTo>
                    <a:pt x="36" y="238"/>
                  </a:lnTo>
                  <a:lnTo>
                    <a:pt x="43" y="253"/>
                  </a:lnTo>
                  <a:lnTo>
                    <a:pt x="52" y="267"/>
                  </a:lnTo>
                  <a:lnTo>
                    <a:pt x="52" y="2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84" name="Freeform 14"/>
            <p:cNvSpPr>
              <a:spLocks noEditPoints="1"/>
            </p:cNvSpPr>
            <p:nvPr/>
          </p:nvSpPr>
          <p:spPr bwMode="auto">
            <a:xfrm>
              <a:off x="3233717" y="2798775"/>
              <a:ext cx="182563" cy="182563"/>
            </a:xfrm>
            <a:custGeom>
              <a:avLst/>
              <a:gdLst/>
              <a:ahLst/>
              <a:cxnLst>
                <a:cxn ang="0">
                  <a:pos x="131" y="20"/>
                </a:cxn>
                <a:cxn ang="0">
                  <a:pos x="152" y="6"/>
                </a:cxn>
                <a:cxn ang="0">
                  <a:pos x="183" y="21"/>
                </a:cxn>
                <a:cxn ang="0">
                  <a:pos x="179" y="42"/>
                </a:cxn>
                <a:cxn ang="0">
                  <a:pos x="198" y="64"/>
                </a:cxn>
                <a:cxn ang="0">
                  <a:pos x="219" y="64"/>
                </a:cxn>
                <a:cxn ang="0">
                  <a:pos x="230" y="97"/>
                </a:cxn>
                <a:cxn ang="0">
                  <a:pos x="213" y="109"/>
                </a:cxn>
                <a:cxn ang="0">
                  <a:pos x="210" y="137"/>
                </a:cxn>
                <a:cxn ang="0">
                  <a:pos x="225" y="152"/>
                </a:cxn>
                <a:cxn ang="0">
                  <a:pos x="210" y="183"/>
                </a:cxn>
                <a:cxn ang="0">
                  <a:pos x="189" y="179"/>
                </a:cxn>
                <a:cxn ang="0">
                  <a:pos x="167" y="198"/>
                </a:cxn>
                <a:cxn ang="0">
                  <a:pos x="167" y="220"/>
                </a:cxn>
                <a:cxn ang="0">
                  <a:pos x="135" y="230"/>
                </a:cxn>
                <a:cxn ang="0">
                  <a:pos x="123" y="213"/>
                </a:cxn>
                <a:cxn ang="0">
                  <a:pos x="115" y="163"/>
                </a:cxn>
                <a:cxn ang="0">
                  <a:pos x="136" y="158"/>
                </a:cxn>
                <a:cxn ang="0">
                  <a:pos x="153" y="144"/>
                </a:cxn>
                <a:cxn ang="0">
                  <a:pos x="161" y="131"/>
                </a:cxn>
                <a:cxn ang="0">
                  <a:pos x="161" y="103"/>
                </a:cxn>
                <a:cxn ang="0">
                  <a:pos x="147" y="80"/>
                </a:cxn>
                <a:cxn ang="0">
                  <a:pos x="130" y="71"/>
                </a:cxn>
                <a:cxn ang="0">
                  <a:pos x="115" y="19"/>
                </a:cxn>
                <a:cxn ang="0">
                  <a:pos x="11" y="167"/>
                </a:cxn>
                <a:cxn ang="0">
                  <a:pos x="1" y="135"/>
                </a:cxn>
                <a:cxn ang="0">
                  <a:pos x="19" y="123"/>
                </a:cxn>
                <a:cxn ang="0">
                  <a:pos x="20" y="94"/>
                </a:cxn>
                <a:cxn ang="0">
                  <a:pos x="5" y="79"/>
                </a:cxn>
                <a:cxn ang="0">
                  <a:pos x="21" y="48"/>
                </a:cxn>
                <a:cxn ang="0">
                  <a:pos x="42" y="52"/>
                </a:cxn>
                <a:cxn ang="0">
                  <a:pos x="63" y="34"/>
                </a:cxn>
                <a:cxn ang="0">
                  <a:pos x="63" y="12"/>
                </a:cxn>
                <a:cxn ang="0">
                  <a:pos x="97" y="1"/>
                </a:cxn>
                <a:cxn ang="0">
                  <a:pos x="109" y="19"/>
                </a:cxn>
                <a:cxn ang="0">
                  <a:pos x="115" y="68"/>
                </a:cxn>
                <a:cxn ang="0">
                  <a:pos x="94" y="73"/>
                </a:cxn>
                <a:cxn ang="0">
                  <a:pos x="78" y="88"/>
                </a:cxn>
                <a:cxn ang="0">
                  <a:pos x="71" y="100"/>
                </a:cxn>
                <a:cxn ang="0">
                  <a:pos x="71" y="129"/>
                </a:cxn>
                <a:cxn ang="0">
                  <a:pos x="84" y="151"/>
                </a:cxn>
                <a:cxn ang="0">
                  <a:pos x="100" y="161"/>
                </a:cxn>
                <a:cxn ang="0">
                  <a:pos x="115" y="213"/>
                </a:cxn>
                <a:cxn ang="0">
                  <a:pos x="84" y="208"/>
                </a:cxn>
                <a:cxn ang="0">
                  <a:pos x="68" y="221"/>
                </a:cxn>
                <a:cxn ang="0">
                  <a:pos x="40" y="203"/>
                </a:cxn>
                <a:cxn ang="0">
                  <a:pos x="45" y="183"/>
                </a:cxn>
                <a:cxn ang="0">
                  <a:pos x="29" y="160"/>
                </a:cxn>
              </a:cxnLst>
              <a:rect l="0" t="0" r="r" b="b"/>
              <a:pathLst>
                <a:path w="231" h="231">
                  <a:moveTo>
                    <a:pt x="115" y="19"/>
                  </a:moveTo>
                  <a:lnTo>
                    <a:pt x="115" y="19"/>
                  </a:lnTo>
                  <a:lnTo>
                    <a:pt x="131" y="20"/>
                  </a:lnTo>
                  <a:lnTo>
                    <a:pt x="146" y="24"/>
                  </a:lnTo>
                  <a:lnTo>
                    <a:pt x="152" y="6"/>
                  </a:lnTo>
                  <a:lnTo>
                    <a:pt x="152" y="6"/>
                  </a:lnTo>
                  <a:lnTo>
                    <a:pt x="163" y="10"/>
                  </a:lnTo>
                  <a:lnTo>
                    <a:pt x="173" y="15"/>
                  </a:lnTo>
                  <a:lnTo>
                    <a:pt x="183" y="21"/>
                  </a:lnTo>
                  <a:lnTo>
                    <a:pt x="192" y="29"/>
                  </a:lnTo>
                  <a:lnTo>
                    <a:pt x="179" y="42"/>
                  </a:lnTo>
                  <a:lnTo>
                    <a:pt x="179" y="42"/>
                  </a:lnTo>
                  <a:lnTo>
                    <a:pt x="187" y="48"/>
                  </a:lnTo>
                  <a:lnTo>
                    <a:pt x="193" y="56"/>
                  </a:lnTo>
                  <a:lnTo>
                    <a:pt x="198" y="64"/>
                  </a:lnTo>
                  <a:lnTo>
                    <a:pt x="203" y="72"/>
                  </a:lnTo>
                  <a:lnTo>
                    <a:pt x="219" y="64"/>
                  </a:lnTo>
                  <a:lnTo>
                    <a:pt x="219" y="64"/>
                  </a:lnTo>
                  <a:lnTo>
                    <a:pt x="224" y="74"/>
                  </a:lnTo>
                  <a:lnTo>
                    <a:pt x="228" y="85"/>
                  </a:lnTo>
                  <a:lnTo>
                    <a:pt x="230" y="97"/>
                  </a:lnTo>
                  <a:lnTo>
                    <a:pt x="231" y="108"/>
                  </a:lnTo>
                  <a:lnTo>
                    <a:pt x="213" y="109"/>
                  </a:lnTo>
                  <a:lnTo>
                    <a:pt x="213" y="109"/>
                  </a:lnTo>
                  <a:lnTo>
                    <a:pt x="213" y="119"/>
                  </a:lnTo>
                  <a:lnTo>
                    <a:pt x="213" y="127"/>
                  </a:lnTo>
                  <a:lnTo>
                    <a:pt x="210" y="137"/>
                  </a:lnTo>
                  <a:lnTo>
                    <a:pt x="208" y="147"/>
                  </a:lnTo>
                  <a:lnTo>
                    <a:pt x="225" y="152"/>
                  </a:lnTo>
                  <a:lnTo>
                    <a:pt x="225" y="152"/>
                  </a:lnTo>
                  <a:lnTo>
                    <a:pt x="221" y="163"/>
                  </a:lnTo>
                  <a:lnTo>
                    <a:pt x="217" y="173"/>
                  </a:lnTo>
                  <a:lnTo>
                    <a:pt x="210" y="183"/>
                  </a:lnTo>
                  <a:lnTo>
                    <a:pt x="203" y="192"/>
                  </a:lnTo>
                  <a:lnTo>
                    <a:pt x="189" y="179"/>
                  </a:lnTo>
                  <a:lnTo>
                    <a:pt x="189" y="179"/>
                  </a:lnTo>
                  <a:lnTo>
                    <a:pt x="183" y="187"/>
                  </a:lnTo>
                  <a:lnTo>
                    <a:pt x="176" y="193"/>
                  </a:lnTo>
                  <a:lnTo>
                    <a:pt x="167" y="198"/>
                  </a:lnTo>
                  <a:lnTo>
                    <a:pt x="160" y="203"/>
                  </a:lnTo>
                  <a:lnTo>
                    <a:pt x="167" y="220"/>
                  </a:lnTo>
                  <a:lnTo>
                    <a:pt x="167" y="220"/>
                  </a:lnTo>
                  <a:lnTo>
                    <a:pt x="157" y="224"/>
                  </a:lnTo>
                  <a:lnTo>
                    <a:pt x="146" y="228"/>
                  </a:lnTo>
                  <a:lnTo>
                    <a:pt x="135" y="230"/>
                  </a:lnTo>
                  <a:lnTo>
                    <a:pt x="124" y="231"/>
                  </a:lnTo>
                  <a:lnTo>
                    <a:pt x="123" y="213"/>
                  </a:lnTo>
                  <a:lnTo>
                    <a:pt x="123" y="213"/>
                  </a:lnTo>
                  <a:lnTo>
                    <a:pt x="115" y="213"/>
                  </a:lnTo>
                  <a:lnTo>
                    <a:pt x="115" y="163"/>
                  </a:lnTo>
                  <a:lnTo>
                    <a:pt x="115" y="163"/>
                  </a:lnTo>
                  <a:lnTo>
                    <a:pt x="123" y="162"/>
                  </a:lnTo>
                  <a:lnTo>
                    <a:pt x="130" y="161"/>
                  </a:lnTo>
                  <a:lnTo>
                    <a:pt x="136" y="158"/>
                  </a:lnTo>
                  <a:lnTo>
                    <a:pt x="144" y="155"/>
                  </a:lnTo>
                  <a:lnTo>
                    <a:pt x="149" y="150"/>
                  </a:lnTo>
                  <a:lnTo>
                    <a:pt x="153" y="144"/>
                  </a:lnTo>
                  <a:lnTo>
                    <a:pt x="157" y="137"/>
                  </a:lnTo>
                  <a:lnTo>
                    <a:pt x="161" y="131"/>
                  </a:lnTo>
                  <a:lnTo>
                    <a:pt x="161" y="131"/>
                  </a:lnTo>
                  <a:lnTo>
                    <a:pt x="162" y="121"/>
                  </a:lnTo>
                  <a:lnTo>
                    <a:pt x="162" y="113"/>
                  </a:lnTo>
                  <a:lnTo>
                    <a:pt x="161" y="103"/>
                  </a:lnTo>
                  <a:lnTo>
                    <a:pt x="158" y="94"/>
                  </a:lnTo>
                  <a:lnTo>
                    <a:pt x="153" y="87"/>
                  </a:lnTo>
                  <a:lnTo>
                    <a:pt x="147" y="80"/>
                  </a:lnTo>
                  <a:lnTo>
                    <a:pt x="140" y="74"/>
                  </a:lnTo>
                  <a:lnTo>
                    <a:pt x="130" y="71"/>
                  </a:lnTo>
                  <a:lnTo>
                    <a:pt x="130" y="71"/>
                  </a:lnTo>
                  <a:lnTo>
                    <a:pt x="123" y="69"/>
                  </a:lnTo>
                  <a:lnTo>
                    <a:pt x="115" y="68"/>
                  </a:lnTo>
                  <a:lnTo>
                    <a:pt x="115" y="19"/>
                  </a:lnTo>
                  <a:close/>
                  <a:moveTo>
                    <a:pt x="29" y="160"/>
                  </a:moveTo>
                  <a:lnTo>
                    <a:pt x="11" y="167"/>
                  </a:lnTo>
                  <a:lnTo>
                    <a:pt x="11" y="167"/>
                  </a:lnTo>
                  <a:lnTo>
                    <a:pt x="8" y="157"/>
                  </a:lnTo>
                  <a:lnTo>
                    <a:pt x="4" y="146"/>
                  </a:lnTo>
                  <a:lnTo>
                    <a:pt x="1" y="135"/>
                  </a:lnTo>
                  <a:lnTo>
                    <a:pt x="0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7" y="114"/>
                  </a:lnTo>
                  <a:lnTo>
                    <a:pt x="19" y="104"/>
                  </a:lnTo>
                  <a:lnTo>
                    <a:pt x="20" y="94"/>
                  </a:lnTo>
                  <a:lnTo>
                    <a:pt x="24" y="85"/>
                  </a:lnTo>
                  <a:lnTo>
                    <a:pt x="5" y="79"/>
                  </a:lnTo>
                  <a:lnTo>
                    <a:pt x="5" y="79"/>
                  </a:lnTo>
                  <a:lnTo>
                    <a:pt x="10" y="68"/>
                  </a:lnTo>
                  <a:lnTo>
                    <a:pt x="15" y="58"/>
                  </a:lnTo>
                  <a:lnTo>
                    <a:pt x="21" y="48"/>
                  </a:lnTo>
                  <a:lnTo>
                    <a:pt x="29" y="40"/>
                  </a:lnTo>
                  <a:lnTo>
                    <a:pt x="42" y="52"/>
                  </a:lnTo>
                  <a:lnTo>
                    <a:pt x="42" y="52"/>
                  </a:lnTo>
                  <a:lnTo>
                    <a:pt x="48" y="45"/>
                  </a:lnTo>
                  <a:lnTo>
                    <a:pt x="56" y="38"/>
                  </a:lnTo>
                  <a:lnTo>
                    <a:pt x="63" y="34"/>
                  </a:lnTo>
                  <a:lnTo>
                    <a:pt x="72" y="29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74" y="8"/>
                  </a:lnTo>
                  <a:lnTo>
                    <a:pt x="85" y="4"/>
                  </a:lnTo>
                  <a:lnTo>
                    <a:pt x="97" y="1"/>
                  </a:lnTo>
                  <a:lnTo>
                    <a:pt x="108" y="0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15" y="19"/>
                  </a:lnTo>
                  <a:lnTo>
                    <a:pt x="115" y="68"/>
                  </a:lnTo>
                  <a:lnTo>
                    <a:pt x="115" y="68"/>
                  </a:lnTo>
                  <a:lnTo>
                    <a:pt x="108" y="69"/>
                  </a:lnTo>
                  <a:lnTo>
                    <a:pt x="102" y="71"/>
                  </a:lnTo>
                  <a:lnTo>
                    <a:pt x="94" y="73"/>
                  </a:lnTo>
                  <a:lnTo>
                    <a:pt x="88" y="77"/>
                  </a:lnTo>
                  <a:lnTo>
                    <a:pt x="83" y="82"/>
                  </a:lnTo>
                  <a:lnTo>
                    <a:pt x="78" y="88"/>
                  </a:lnTo>
                  <a:lnTo>
                    <a:pt x="74" y="94"/>
                  </a:lnTo>
                  <a:lnTo>
                    <a:pt x="71" y="100"/>
                  </a:lnTo>
                  <a:lnTo>
                    <a:pt x="71" y="100"/>
                  </a:lnTo>
                  <a:lnTo>
                    <a:pt x="68" y="110"/>
                  </a:lnTo>
                  <a:lnTo>
                    <a:pt x="68" y="120"/>
                  </a:lnTo>
                  <a:lnTo>
                    <a:pt x="71" y="129"/>
                  </a:lnTo>
                  <a:lnTo>
                    <a:pt x="73" y="137"/>
                  </a:lnTo>
                  <a:lnTo>
                    <a:pt x="78" y="145"/>
                  </a:lnTo>
                  <a:lnTo>
                    <a:pt x="84" y="151"/>
                  </a:lnTo>
                  <a:lnTo>
                    <a:pt x="92" y="157"/>
                  </a:lnTo>
                  <a:lnTo>
                    <a:pt x="100" y="161"/>
                  </a:lnTo>
                  <a:lnTo>
                    <a:pt x="100" y="161"/>
                  </a:lnTo>
                  <a:lnTo>
                    <a:pt x="108" y="162"/>
                  </a:lnTo>
                  <a:lnTo>
                    <a:pt x="115" y="163"/>
                  </a:lnTo>
                  <a:lnTo>
                    <a:pt x="115" y="213"/>
                  </a:lnTo>
                  <a:lnTo>
                    <a:pt x="115" y="213"/>
                  </a:lnTo>
                  <a:lnTo>
                    <a:pt x="100" y="212"/>
                  </a:lnTo>
                  <a:lnTo>
                    <a:pt x="84" y="208"/>
                  </a:lnTo>
                  <a:lnTo>
                    <a:pt x="79" y="226"/>
                  </a:lnTo>
                  <a:lnTo>
                    <a:pt x="79" y="226"/>
                  </a:lnTo>
                  <a:lnTo>
                    <a:pt x="68" y="221"/>
                  </a:lnTo>
                  <a:lnTo>
                    <a:pt x="58" y="216"/>
                  </a:lnTo>
                  <a:lnTo>
                    <a:pt x="48" y="210"/>
                  </a:lnTo>
                  <a:lnTo>
                    <a:pt x="40" y="203"/>
                  </a:lnTo>
                  <a:lnTo>
                    <a:pt x="52" y="189"/>
                  </a:lnTo>
                  <a:lnTo>
                    <a:pt x="52" y="189"/>
                  </a:lnTo>
                  <a:lnTo>
                    <a:pt x="45" y="183"/>
                  </a:lnTo>
                  <a:lnTo>
                    <a:pt x="38" y="176"/>
                  </a:lnTo>
                  <a:lnTo>
                    <a:pt x="34" y="168"/>
                  </a:lnTo>
                  <a:lnTo>
                    <a:pt x="29" y="160"/>
                  </a:lnTo>
                  <a:lnTo>
                    <a:pt x="29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85" name="Freeform 15"/>
            <p:cNvSpPr>
              <a:spLocks noEditPoints="1"/>
            </p:cNvSpPr>
            <p:nvPr/>
          </p:nvSpPr>
          <p:spPr bwMode="auto">
            <a:xfrm>
              <a:off x="3228955" y="2589225"/>
              <a:ext cx="190500" cy="190500"/>
            </a:xfrm>
            <a:custGeom>
              <a:avLst/>
              <a:gdLst/>
              <a:ahLst/>
              <a:cxnLst>
                <a:cxn ang="0">
                  <a:pos x="131" y="0"/>
                </a:cxn>
                <a:cxn ang="0">
                  <a:pos x="170" y="10"/>
                </a:cxn>
                <a:cxn ang="0">
                  <a:pos x="163" y="47"/>
                </a:cxn>
                <a:cxn ang="0">
                  <a:pos x="186" y="65"/>
                </a:cxn>
                <a:cxn ang="0">
                  <a:pos x="222" y="53"/>
                </a:cxn>
                <a:cxn ang="0">
                  <a:pos x="234" y="76"/>
                </a:cxn>
                <a:cxn ang="0">
                  <a:pos x="204" y="107"/>
                </a:cxn>
                <a:cxn ang="0">
                  <a:pos x="205" y="127"/>
                </a:cxn>
                <a:cxn ang="0">
                  <a:pos x="236" y="157"/>
                </a:cxn>
                <a:cxn ang="0">
                  <a:pos x="225" y="180"/>
                </a:cxn>
                <a:cxn ang="0">
                  <a:pos x="182" y="178"/>
                </a:cxn>
                <a:cxn ang="0">
                  <a:pos x="168" y="190"/>
                </a:cxn>
                <a:cxn ang="0">
                  <a:pos x="151" y="199"/>
                </a:cxn>
                <a:cxn ang="0">
                  <a:pos x="154" y="236"/>
                </a:cxn>
                <a:cxn ang="0">
                  <a:pos x="121" y="240"/>
                </a:cxn>
                <a:cxn ang="0">
                  <a:pos x="134" y="189"/>
                </a:cxn>
                <a:cxn ang="0">
                  <a:pos x="158" y="179"/>
                </a:cxn>
                <a:cxn ang="0">
                  <a:pos x="184" y="148"/>
                </a:cxn>
                <a:cxn ang="0">
                  <a:pos x="191" y="109"/>
                </a:cxn>
                <a:cxn ang="0">
                  <a:pos x="182" y="85"/>
                </a:cxn>
                <a:cxn ang="0">
                  <a:pos x="160" y="62"/>
                </a:cxn>
                <a:cxn ang="0">
                  <a:pos x="131" y="50"/>
                </a:cxn>
                <a:cxn ang="0">
                  <a:pos x="121" y="34"/>
                </a:cxn>
                <a:cxn ang="0">
                  <a:pos x="121" y="240"/>
                </a:cxn>
                <a:cxn ang="0">
                  <a:pos x="114" y="204"/>
                </a:cxn>
                <a:cxn ang="0">
                  <a:pos x="95" y="200"/>
                </a:cxn>
                <a:cxn ang="0">
                  <a:pos x="60" y="224"/>
                </a:cxn>
                <a:cxn ang="0">
                  <a:pos x="39" y="208"/>
                </a:cxn>
                <a:cxn ang="0">
                  <a:pos x="51" y="167"/>
                </a:cxn>
                <a:cxn ang="0">
                  <a:pos x="42" y="149"/>
                </a:cxn>
                <a:cxn ang="0">
                  <a:pos x="37" y="131"/>
                </a:cxn>
                <a:cxn ang="0">
                  <a:pos x="0" y="122"/>
                </a:cxn>
                <a:cxn ang="0">
                  <a:pos x="6" y="83"/>
                </a:cxn>
                <a:cxn ang="0">
                  <a:pos x="43" y="85"/>
                </a:cxn>
                <a:cxn ang="0">
                  <a:pos x="60" y="62"/>
                </a:cxn>
                <a:cxn ang="0">
                  <a:pos x="42" y="27"/>
                </a:cxn>
                <a:cxn ang="0">
                  <a:pos x="78" y="7"/>
                </a:cxn>
                <a:cxn ang="0">
                  <a:pos x="105" y="37"/>
                </a:cxn>
                <a:cxn ang="0">
                  <a:pos x="121" y="49"/>
                </a:cxn>
                <a:cxn ang="0">
                  <a:pos x="95" y="54"/>
                </a:cxn>
                <a:cxn ang="0">
                  <a:pos x="63" y="79"/>
                </a:cxn>
                <a:cxn ang="0">
                  <a:pos x="51" y="117"/>
                </a:cxn>
                <a:cxn ang="0">
                  <a:pos x="55" y="144"/>
                </a:cxn>
                <a:cxn ang="0">
                  <a:pos x="73" y="172"/>
                </a:cxn>
                <a:cxn ang="0">
                  <a:pos x="100" y="186"/>
                </a:cxn>
                <a:cxn ang="0">
                  <a:pos x="121" y="240"/>
                </a:cxn>
              </a:cxnLst>
              <a:rect l="0" t="0" r="r" b="b"/>
              <a:pathLst>
                <a:path w="240" h="240">
                  <a:moveTo>
                    <a:pt x="128" y="36"/>
                  </a:moveTo>
                  <a:lnTo>
                    <a:pt x="131" y="0"/>
                  </a:lnTo>
                  <a:lnTo>
                    <a:pt x="131" y="0"/>
                  </a:lnTo>
                  <a:lnTo>
                    <a:pt x="145" y="1"/>
                  </a:lnTo>
                  <a:lnTo>
                    <a:pt x="157" y="5"/>
                  </a:lnTo>
                  <a:lnTo>
                    <a:pt x="170" y="10"/>
                  </a:lnTo>
                  <a:lnTo>
                    <a:pt x="182" y="16"/>
                  </a:lnTo>
                  <a:lnTo>
                    <a:pt x="163" y="47"/>
                  </a:lnTo>
                  <a:lnTo>
                    <a:pt x="163" y="47"/>
                  </a:lnTo>
                  <a:lnTo>
                    <a:pt x="172" y="52"/>
                  </a:lnTo>
                  <a:lnTo>
                    <a:pt x="178" y="58"/>
                  </a:lnTo>
                  <a:lnTo>
                    <a:pt x="186" y="65"/>
                  </a:lnTo>
                  <a:lnTo>
                    <a:pt x="191" y="7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8" y="64"/>
                  </a:lnTo>
                  <a:lnTo>
                    <a:pt x="234" y="76"/>
                  </a:lnTo>
                  <a:lnTo>
                    <a:pt x="234" y="76"/>
                  </a:lnTo>
                  <a:lnTo>
                    <a:pt x="238" y="90"/>
                  </a:lnTo>
                  <a:lnTo>
                    <a:pt x="240" y="102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17"/>
                  </a:lnTo>
                  <a:lnTo>
                    <a:pt x="205" y="127"/>
                  </a:lnTo>
                  <a:lnTo>
                    <a:pt x="204" y="136"/>
                  </a:lnTo>
                  <a:lnTo>
                    <a:pt x="202" y="146"/>
                  </a:lnTo>
                  <a:lnTo>
                    <a:pt x="236" y="157"/>
                  </a:lnTo>
                  <a:lnTo>
                    <a:pt x="236" y="157"/>
                  </a:lnTo>
                  <a:lnTo>
                    <a:pt x="231" y="169"/>
                  </a:lnTo>
                  <a:lnTo>
                    <a:pt x="225" y="180"/>
                  </a:lnTo>
                  <a:lnTo>
                    <a:pt x="218" y="193"/>
                  </a:lnTo>
                  <a:lnTo>
                    <a:pt x="208" y="203"/>
                  </a:lnTo>
                  <a:lnTo>
                    <a:pt x="182" y="178"/>
                  </a:lnTo>
                  <a:lnTo>
                    <a:pt x="182" y="178"/>
                  </a:lnTo>
                  <a:lnTo>
                    <a:pt x="176" y="184"/>
                  </a:lnTo>
                  <a:lnTo>
                    <a:pt x="168" y="190"/>
                  </a:lnTo>
                  <a:lnTo>
                    <a:pt x="160" y="195"/>
                  </a:lnTo>
                  <a:lnTo>
                    <a:pt x="151" y="199"/>
                  </a:lnTo>
                  <a:lnTo>
                    <a:pt x="151" y="199"/>
                  </a:lnTo>
                  <a:lnTo>
                    <a:pt x="163" y="232"/>
                  </a:lnTo>
                  <a:lnTo>
                    <a:pt x="163" y="232"/>
                  </a:lnTo>
                  <a:lnTo>
                    <a:pt x="154" y="236"/>
                  </a:lnTo>
                  <a:lnTo>
                    <a:pt x="142" y="238"/>
                  </a:lnTo>
                  <a:lnTo>
                    <a:pt x="131" y="240"/>
                  </a:lnTo>
                  <a:lnTo>
                    <a:pt x="121" y="240"/>
                  </a:lnTo>
                  <a:lnTo>
                    <a:pt x="121" y="190"/>
                  </a:lnTo>
                  <a:lnTo>
                    <a:pt x="121" y="190"/>
                  </a:lnTo>
                  <a:lnTo>
                    <a:pt x="134" y="189"/>
                  </a:lnTo>
                  <a:lnTo>
                    <a:pt x="146" y="185"/>
                  </a:lnTo>
                  <a:lnTo>
                    <a:pt x="146" y="185"/>
                  </a:lnTo>
                  <a:lnTo>
                    <a:pt x="158" y="179"/>
                  </a:lnTo>
                  <a:lnTo>
                    <a:pt x="170" y="170"/>
                  </a:lnTo>
                  <a:lnTo>
                    <a:pt x="178" y="161"/>
                  </a:lnTo>
                  <a:lnTo>
                    <a:pt x="184" y="148"/>
                  </a:lnTo>
                  <a:lnTo>
                    <a:pt x="189" y="136"/>
                  </a:lnTo>
                  <a:lnTo>
                    <a:pt x="191" y="122"/>
                  </a:lnTo>
                  <a:lnTo>
                    <a:pt x="191" y="109"/>
                  </a:lnTo>
                  <a:lnTo>
                    <a:pt x="187" y="95"/>
                  </a:lnTo>
                  <a:lnTo>
                    <a:pt x="187" y="95"/>
                  </a:lnTo>
                  <a:lnTo>
                    <a:pt x="182" y="85"/>
                  </a:lnTo>
                  <a:lnTo>
                    <a:pt x="176" y="75"/>
                  </a:lnTo>
                  <a:lnTo>
                    <a:pt x="168" y="68"/>
                  </a:lnTo>
                  <a:lnTo>
                    <a:pt x="160" y="62"/>
                  </a:lnTo>
                  <a:lnTo>
                    <a:pt x="151" y="57"/>
                  </a:lnTo>
                  <a:lnTo>
                    <a:pt x="141" y="53"/>
                  </a:lnTo>
                  <a:lnTo>
                    <a:pt x="131" y="50"/>
                  </a:lnTo>
                  <a:lnTo>
                    <a:pt x="121" y="49"/>
                  </a:lnTo>
                  <a:lnTo>
                    <a:pt x="121" y="34"/>
                  </a:lnTo>
                  <a:lnTo>
                    <a:pt x="121" y="34"/>
                  </a:lnTo>
                  <a:lnTo>
                    <a:pt x="128" y="36"/>
                  </a:lnTo>
                  <a:lnTo>
                    <a:pt x="128" y="36"/>
                  </a:lnTo>
                  <a:close/>
                  <a:moveTo>
                    <a:pt x="121" y="240"/>
                  </a:moveTo>
                  <a:lnTo>
                    <a:pt x="121" y="240"/>
                  </a:lnTo>
                  <a:lnTo>
                    <a:pt x="110" y="240"/>
                  </a:lnTo>
                  <a:lnTo>
                    <a:pt x="114" y="204"/>
                  </a:lnTo>
                  <a:lnTo>
                    <a:pt x="114" y="204"/>
                  </a:lnTo>
                  <a:lnTo>
                    <a:pt x="104" y="203"/>
                  </a:lnTo>
                  <a:lnTo>
                    <a:pt x="95" y="200"/>
                  </a:lnTo>
                  <a:lnTo>
                    <a:pt x="87" y="196"/>
                  </a:lnTo>
                  <a:lnTo>
                    <a:pt x="78" y="193"/>
                  </a:lnTo>
                  <a:lnTo>
                    <a:pt x="60" y="224"/>
                  </a:lnTo>
                  <a:lnTo>
                    <a:pt x="60" y="224"/>
                  </a:lnTo>
                  <a:lnTo>
                    <a:pt x="48" y="216"/>
                  </a:lnTo>
                  <a:lnTo>
                    <a:pt x="39" y="208"/>
                  </a:lnTo>
                  <a:lnTo>
                    <a:pt x="29" y="198"/>
                  </a:lnTo>
                  <a:lnTo>
                    <a:pt x="20" y="186"/>
                  </a:lnTo>
                  <a:lnTo>
                    <a:pt x="51" y="167"/>
                  </a:lnTo>
                  <a:lnTo>
                    <a:pt x="51" y="167"/>
                  </a:lnTo>
                  <a:lnTo>
                    <a:pt x="46" y="158"/>
                  </a:lnTo>
                  <a:lnTo>
                    <a:pt x="42" y="149"/>
                  </a:lnTo>
                  <a:lnTo>
                    <a:pt x="42" y="149"/>
                  </a:lnTo>
                  <a:lnTo>
                    <a:pt x="39" y="141"/>
                  </a:lnTo>
                  <a:lnTo>
                    <a:pt x="37" y="131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0" y="122"/>
                  </a:lnTo>
                  <a:lnTo>
                    <a:pt x="0" y="109"/>
                  </a:lnTo>
                  <a:lnTo>
                    <a:pt x="3" y="96"/>
                  </a:lnTo>
                  <a:lnTo>
                    <a:pt x="6" y="83"/>
                  </a:lnTo>
                  <a:lnTo>
                    <a:pt x="40" y="94"/>
                  </a:lnTo>
                  <a:lnTo>
                    <a:pt x="40" y="94"/>
                  </a:lnTo>
                  <a:lnTo>
                    <a:pt x="43" y="85"/>
                  </a:lnTo>
                  <a:lnTo>
                    <a:pt x="48" y="76"/>
                  </a:lnTo>
                  <a:lnTo>
                    <a:pt x="53" y="69"/>
                  </a:lnTo>
                  <a:lnTo>
                    <a:pt x="60" y="62"/>
                  </a:lnTo>
                  <a:lnTo>
                    <a:pt x="34" y="37"/>
                  </a:lnTo>
                  <a:lnTo>
                    <a:pt x="34" y="37"/>
                  </a:lnTo>
                  <a:lnTo>
                    <a:pt x="42" y="27"/>
                  </a:lnTo>
                  <a:lnTo>
                    <a:pt x="53" y="20"/>
                  </a:lnTo>
                  <a:lnTo>
                    <a:pt x="64" y="12"/>
                  </a:lnTo>
                  <a:lnTo>
                    <a:pt x="78" y="7"/>
                  </a:lnTo>
                  <a:lnTo>
                    <a:pt x="90" y="41"/>
                  </a:lnTo>
                  <a:lnTo>
                    <a:pt x="90" y="41"/>
                  </a:lnTo>
                  <a:lnTo>
                    <a:pt x="105" y="37"/>
                  </a:lnTo>
                  <a:lnTo>
                    <a:pt x="121" y="34"/>
                  </a:lnTo>
                  <a:lnTo>
                    <a:pt x="121" y="49"/>
                  </a:lnTo>
                  <a:lnTo>
                    <a:pt x="121" y="49"/>
                  </a:lnTo>
                  <a:lnTo>
                    <a:pt x="108" y="50"/>
                  </a:lnTo>
                  <a:lnTo>
                    <a:pt x="95" y="54"/>
                  </a:lnTo>
                  <a:lnTo>
                    <a:pt x="95" y="54"/>
                  </a:lnTo>
                  <a:lnTo>
                    <a:pt x="83" y="60"/>
                  </a:lnTo>
                  <a:lnTo>
                    <a:pt x="72" y="69"/>
                  </a:lnTo>
                  <a:lnTo>
                    <a:pt x="63" y="79"/>
                  </a:lnTo>
                  <a:lnTo>
                    <a:pt x="57" y="91"/>
                  </a:lnTo>
                  <a:lnTo>
                    <a:pt x="52" y="104"/>
                  </a:lnTo>
                  <a:lnTo>
                    <a:pt x="51" y="117"/>
                  </a:lnTo>
                  <a:lnTo>
                    <a:pt x="51" y="131"/>
                  </a:lnTo>
                  <a:lnTo>
                    <a:pt x="55" y="144"/>
                  </a:lnTo>
                  <a:lnTo>
                    <a:pt x="55" y="144"/>
                  </a:lnTo>
                  <a:lnTo>
                    <a:pt x="60" y="154"/>
                  </a:lnTo>
                  <a:lnTo>
                    <a:pt x="66" y="163"/>
                  </a:lnTo>
                  <a:lnTo>
                    <a:pt x="73" y="172"/>
                  </a:lnTo>
                  <a:lnTo>
                    <a:pt x="82" y="178"/>
                  </a:lnTo>
                  <a:lnTo>
                    <a:pt x="90" y="183"/>
                  </a:lnTo>
                  <a:lnTo>
                    <a:pt x="100" y="186"/>
                  </a:lnTo>
                  <a:lnTo>
                    <a:pt x="110" y="189"/>
                  </a:lnTo>
                  <a:lnTo>
                    <a:pt x="121" y="190"/>
                  </a:lnTo>
                  <a:lnTo>
                    <a:pt x="121" y="2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grpSp>
        <p:nvGrpSpPr>
          <p:cNvPr id="86" name="Group 119"/>
          <p:cNvGrpSpPr/>
          <p:nvPr/>
        </p:nvGrpSpPr>
        <p:grpSpPr>
          <a:xfrm>
            <a:off x="19309578" y="5742647"/>
            <a:ext cx="1051990" cy="1008154"/>
            <a:chOff x="1168380" y="3486162"/>
            <a:chExt cx="381000" cy="365126"/>
          </a:xfrm>
          <a:solidFill>
            <a:schemeClr val="tx2"/>
          </a:solidFill>
        </p:grpSpPr>
        <p:sp>
          <p:nvSpPr>
            <p:cNvPr id="87" name="Freeform 16"/>
            <p:cNvSpPr>
              <a:spLocks/>
            </p:cNvSpPr>
            <p:nvPr/>
          </p:nvSpPr>
          <p:spPr bwMode="auto">
            <a:xfrm>
              <a:off x="1223942" y="3643325"/>
              <a:ext cx="146050" cy="207963"/>
            </a:xfrm>
            <a:custGeom>
              <a:avLst/>
              <a:gdLst/>
              <a:ahLst/>
              <a:cxnLst>
                <a:cxn ang="0">
                  <a:pos x="125" y="101"/>
                </a:cxn>
                <a:cxn ang="0">
                  <a:pos x="125" y="231"/>
                </a:cxn>
                <a:cxn ang="0">
                  <a:pos x="125" y="231"/>
                </a:cxn>
                <a:cxn ang="0">
                  <a:pos x="124" y="237"/>
                </a:cxn>
                <a:cxn ang="0">
                  <a:pos x="122" y="243"/>
                </a:cxn>
                <a:cxn ang="0">
                  <a:pos x="119" y="248"/>
                </a:cxn>
                <a:cxn ang="0">
                  <a:pos x="115" y="253"/>
                </a:cxn>
                <a:cxn ang="0">
                  <a:pos x="110" y="257"/>
                </a:cxn>
                <a:cxn ang="0">
                  <a:pos x="105" y="260"/>
                </a:cxn>
                <a:cxn ang="0">
                  <a:pos x="99" y="262"/>
                </a:cxn>
                <a:cxn ang="0">
                  <a:pos x="93" y="263"/>
                </a:cxn>
                <a:cxn ang="0">
                  <a:pos x="93" y="263"/>
                </a:cxn>
                <a:cxn ang="0">
                  <a:pos x="93" y="263"/>
                </a:cxn>
                <a:cxn ang="0">
                  <a:pos x="87" y="262"/>
                </a:cxn>
                <a:cxn ang="0">
                  <a:pos x="80" y="260"/>
                </a:cxn>
                <a:cxn ang="0">
                  <a:pos x="74" y="257"/>
                </a:cxn>
                <a:cxn ang="0">
                  <a:pos x="69" y="253"/>
                </a:cxn>
                <a:cxn ang="0">
                  <a:pos x="66" y="248"/>
                </a:cxn>
                <a:cxn ang="0">
                  <a:pos x="63" y="243"/>
                </a:cxn>
                <a:cxn ang="0">
                  <a:pos x="61" y="237"/>
                </a:cxn>
                <a:cxn ang="0">
                  <a:pos x="61" y="231"/>
                </a:cxn>
                <a:cxn ang="0">
                  <a:pos x="61" y="101"/>
                </a:cxn>
                <a:cxn ang="0">
                  <a:pos x="16" y="101"/>
                </a:cxn>
                <a:cxn ang="0">
                  <a:pos x="16" y="101"/>
                </a:cxn>
                <a:cxn ang="0">
                  <a:pos x="10" y="100"/>
                </a:cxn>
                <a:cxn ang="0">
                  <a:pos x="5" y="99"/>
                </a:cxn>
                <a:cxn ang="0">
                  <a:pos x="1" y="95"/>
                </a:cxn>
                <a:cxn ang="0">
                  <a:pos x="0" y="91"/>
                </a:cxn>
                <a:cxn ang="0">
                  <a:pos x="0" y="87"/>
                </a:cxn>
                <a:cxn ang="0">
                  <a:pos x="0" y="82"/>
                </a:cxn>
                <a:cxn ang="0">
                  <a:pos x="3" y="77"/>
                </a:cxn>
                <a:cxn ang="0">
                  <a:pos x="7" y="73"/>
                </a:cxn>
                <a:cxn ang="0">
                  <a:pos x="69" y="11"/>
                </a:cxn>
                <a:cxn ang="0">
                  <a:pos x="69" y="11"/>
                </a:cxn>
                <a:cxn ang="0">
                  <a:pos x="75" y="6"/>
                </a:cxn>
                <a:cxn ang="0">
                  <a:pos x="80" y="2"/>
                </a:cxn>
                <a:cxn ang="0">
                  <a:pos x="87" y="0"/>
                </a:cxn>
                <a:cxn ang="0">
                  <a:pos x="93" y="0"/>
                </a:cxn>
                <a:cxn ang="0">
                  <a:pos x="98" y="0"/>
                </a:cxn>
                <a:cxn ang="0">
                  <a:pos x="104" y="2"/>
                </a:cxn>
                <a:cxn ang="0">
                  <a:pos x="110" y="6"/>
                </a:cxn>
                <a:cxn ang="0">
                  <a:pos x="115" y="11"/>
                </a:cxn>
                <a:cxn ang="0">
                  <a:pos x="178" y="73"/>
                </a:cxn>
                <a:cxn ang="0">
                  <a:pos x="178" y="73"/>
                </a:cxn>
                <a:cxn ang="0">
                  <a:pos x="182" y="77"/>
                </a:cxn>
                <a:cxn ang="0">
                  <a:pos x="184" y="82"/>
                </a:cxn>
                <a:cxn ang="0">
                  <a:pos x="184" y="86"/>
                </a:cxn>
                <a:cxn ang="0">
                  <a:pos x="184" y="91"/>
                </a:cxn>
                <a:cxn ang="0">
                  <a:pos x="182" y="95"/>
                </a:cxn>
                <a:cxn ang="0">
                  <a:pos x="178" y="97"/>
                </a:cxn>
                <a:cxn ang="0">
                  <a:pos x="173" y="100"/>
                </a:cxn>
                <a:cxn ang="0">
                  <a:pos x="166" y="101"/>
                </a:cxn>
                <a:cxn ang="0">
                  <a:pos x="125" y="101"/>
                </a:cxn>
              </a:cxnLst>
              <a:rect l="0" t="0" r="r" b="b"/>
              <a:pathLst>
                <a:path w="184" h="263">
                  <a:moveTo>
                    <a:pt x="125" y="101"/>
                  </a:moveTo>
                  <a:lnTo>
                    <a:pt x="125" y="231"/>
                  </a:lnTo>
                  <a:lnTo>
                    <a:pt x="125" y="231"/>
                  </a:lnTo>
                  <a:lnTo>
                    <a:pt x="124" y="237"/>
                  </a:lnTo>
                  <a:lnTo>
                    <a:pt x="122" y="243"/>
                  </a:lnTo>
                  <a:lnTo>
                    <a:pt x="119" y="248"/>
                  </a:lnTo>
                  <a:lnTo>
                    <a:pt x="115" y="253"/>
                  </a:lnTo>
                  <a:lnTo>
                    <a:pt x="110" y="257"/>
                  </a:lnTo>
                  <a:lnTo>
                    <a:pt x="105" y="260"/>
                  </a:lnTo>
                  <a:lnTo>
                    <a:pt x="99" y="262"/>
                  </a:lnTo>
                  <a:lnTo>
                    <a:pt x="93" y="263"/>
                  </a:lnTo>
                  <a:lnTo>
                    <a:pt x="93" y="263"/>
                  </a:lnTo>
                  <a:lnTo>
                    <a:pt x="93" y="263"/>
                  </a:lnTo>
                  <a:lnTo>
                    <a:pt x="87" y="262"/>
                  </a:lnTo>
                  <a:lnTo>
                    <a:pt x="80" y="260"/>
                  </a:lnTo>
                  <a:lnTo>
                    <a:pt x="74" y="257"/>
                  </a:lnTo>
                  <a:lnTo>
                    <a:pt x="69" y="253"/>
                  </a:lnTo>
                  <a:lnTo>
                    <a:pt x="66" y="248"/>
                  </a:lnTo>
                  <a:lnTo>
                    <a:pt x="63" y="243"/>
                  </a:lnTo>
                  <a:lnTo>
                    <a:pt x="61" y="237"/>
                  </a:lnTo>
                  <a:lnTo>
                    <a:pt x="61" y="231"/>
                  </a:lnTo>
                  <a:lnTo>
                    <a:pt x="61" y="101"/>
                  </a:lnTo>
                  <a:lnTo>
                    <a:pt x="16" y="101"/>
                  </a:lnTo>
                  <a:lnTo>
                    <a:pt x="16" y="101"/>
                  </a:lnTo>
                  <a:lnTo>
                    <a:pt x="10" y="100"/>
                  </a:lnTo>
                  <a:lnTo>
                    <a:pt x="5" y="99"/>
                  </a:lnTo>
                  <a:lnTo>
                    <a:pt x="1" y="95"/>
                  </a:lnTo>
                  <a:lnTo>
                    <a:pt x="0" y="91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3" y="77"/>
                  </a:lnTo>
                  <a:lnTo>
                    <a:pt x="7" y="73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75" y="6"/>
                  </a:lnTo>
                  <a:lnTo>
                    <a:pt x="80" y="2"/>
                  </a:lnTo>
                  <a:lnTo>
                    <a:pt x="87" y="0"/>
                  </a:lnTo>
                  <a:lnTo>
                    <a:pt x="93" y="0"/>
                  </a:lnTo>
                  <a:lnTo>
                    <a:pt x="98" y="0"/>
                  </a:lnTo>
                  <a:lnTo>
                    <a:pt x="104" y="2"/>
                  </a:lnTo>
                  <a:lnTo>
                    <a:pt x="110" y="6"/>
                  </a:lnTo>
                  <a:lnTo>
                    <a:pt x="115" y="11"/>
                  </a:lnTo>
                  <a:lnTo>
                    <a:pt x="178" y="73"/>
                  </a:lnTo>
                  <a:lnTo>
                    <a:pt x="178" y="73"/>
                  </a:lnTo>
                  <a:lnTo>
                    <a:pt x="182" y="77"/>
                  </a:lnTo>
                  <a:lnTo>
                    <a:pt x="184" y="82"/>
                  </a:lnTo>
                  <a:lnTo>
                    <a:pt x="184" y="86"/>
                  </a:lnTo>
                  <a:lnTo>
                    <a:pt x="184" y="91"/>
                  </a:lnTo>
                  <a:lnTo>
                    <a:pt x="182" y="95"/>
                  </a:lnTo>
                  <a:lnTo>
                    <a:pt x="178" y="97"/>
                  </a:lnTo>
                  <a:lnTo>
                    <a:pt x="173" y="100"/>
                  </a:lnTo>
                  <a:lnTo>
                    <a:pt x="166" y="101"/>
                  </a:lnTo>
                  <a:lnTo>
                    <a:pt x="125" y="10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88" name="Freeform 17"/>
            <p:cNvSpPr>
              <a:spLocks/>
            </p:cNvSpPr>
            <p:nvPr/>
          </p:nvSpPr>
          <p:spPr bwMode="auto">
            <a:xfrm>
              <a:off x="1168380" y="3486162"/>
              <a:ext cx="381000" cy="266700"/>
            </a:xfrm>
            <a:custGeom>
              <a:avLst/>
              <a:gdLst/>
              <a:ahLst/>
              <a:cxnLst>
                <a:cxn ang="0">
                  <a:pos x="392" y="125"/>
                </a:cxn>
                <a:cxn ang="0">
                  <a:pos x="420" y="136"/>
                </a:cxn>
                <a:cxn ang="0">
                  <a:pos x="445" y="153"/>
                </a:cxn>
                <a:cxn ang="0">
                  <a:pos x="463" y="175"/>
                </a:cxn>
                <a:cxn ang="0">
                  <a:pos x="476" y="200"/>
                </a:cxn>
                <a:cxn ang="0">
                  <a:pos x="480" y="227"/>
                </a:cxn>
                <a:cxn ang="0">
                  <a:pos x="480" y="237"/>
                </a:cxn>
                <a:cxn ang="0">
                  <a:pos x="472" y="264"/>
                </a:cxn>
                <a:cxn ang="0">
                  <a:pos x="457" y="289"/>
                </a:cxn>
                <a:cxn ang="0">
                  <a:pos x="435" y="310"/>
                </a:cxn>
                <a:cxn ang="0">
                  <a:pos x="408" y="325"/>
                </a:cxn>
                <a:cxn ang="0">
                  <a:pos x="376" y="334"/>
                </a:cxn>
                <a:cxn ang="0">
                  <a:pos x="376" y="220"/>
                </a:cxn>
                <a:cxn ang="0">
                  <a:pos x="362" y="195"/>
                </a:cxn>
                <a:cxn ang="0">
                  <a:pos x="347" y="185"/>
                </a:cxn>
                <a:cxn ang="0">
                  <a:pos x="329" y="182"/>
                </a:cxn>
                <a:cxn ang="0">
                  <a:pos x="301" y="190"/>
                </a:cxn>
                <a:cxn ang="0">
                  <a:pos x="288" y="203"/>
                </a:cxn>
                <a:cxn ang="0">
                  <a:pos x="280" y="230"/>
                </a:cxn>
                <a:cxn ang="0">
                  <a:pos x="210" y="315"/>
                </a:cxn>
                <a:cxn ang="0">
                  <a:pos x="246" y="313"/>
                </a:cxn>
                <a:cxn ang="0">
                  <a:pos x="259" y="306"/>
                </a:cxn>
                <a:cxn ang="0">
                  <a:pos x="268" y="295"/>
                </a:cxn>
                <a:cxn ang="0">
                  <a:pos x="268" y="277"/>
                </a:cxn>
                <a:cxn ang="0">
                  <a:pos x="258" y="259"/>
                </a:cxn>
                <a:cxn ang="0">
                  <a:pos x="188" y="190"/>
                </a:cxn>
                <a:cxn ang="0">
                  <a:pos x="162" y="182"/>
                </a:cxn>
                <a:cxn ang="0">
                  <a:pos x="143" y="185"/>
                </a:cxn>
                <a:cxn ang="0">
                  <a:pos x="65" y="259"/>
                </a:cxn>
                <a:cxn ang="0">
                  <a:pos x="54" y="278"/>
                </a:cxn>
                <a:cxn ang="0">
                  <a:pos x="54" y="295"/>
                </a:cxn>
                <a:cxn ang="0">
                  <a:pos x="59" y="304"/>
                </a:cxn>
                <a:cxn ang="0">
                  <a:pos x="67" y="310"/>
                </a:cxn>
                <a:cxn ang="0">
                  <a:pos x="114" y="315"/>
                </a:cxn>
                <a:cxn ang="0">
                  <a:pos x="101" y="334"/>
                </a:cxn>
                <a:cxn ang="0">
                  <a:pos x="69" y="324"/>
                </a:cxn>
                <a:cxn ang="0">
                  <a:pos x="41" y="306"/>
                </a:cxn>
                <a:cxn ang="0">
                  <a:pos x="20" y="284"/>
                </a:cxn>
                <a:cxn ang="0">
                  <a:pos x="5" y="257"/>
                </a:cxn>
                <a:cxn ang="0">
                  <a:pos x="0" y="227"/>
                </a:cxn>
                <a:cxn ang="0">
                  <a:pos x="1" y="219"/>
                </a:cxn>
                <a:cxn ang="0">
                  <a:pos x="7" y="191"/>
                </a:cxn>
                <a:cxn ang="0">
                  <a:pos x="22" y="167"/>
                </a:cxn>
                <a:cxn ang="0">
                  <a:pos x="43" y="147"/>
                </a:cxn>
                <a:cxn ang="0">
                  <a:pos x="69" y="132"/>
                </a:cxn>
                <a:cxn ang="0">
                  <a:pos x="99" y="122"/>
                </a:cxn>
                <a:cxn ang="0">
                  <a:pos x="99" y="118"/>
                </a:cxn>
                <a:cxn ang="0">
                  <a:pos x="105" y="84"/>
                </a:cxn>
                <a:cxn ang="0">
                  <a:pos x="123" y="53"/>
                </a:cxn>
                <a:cxn ang="0">
                  <a:pos x="151" y="27"/>
                </a:cxn>
                <a:cxn ang="0">
                  <a:pos x="185" y="10"/>
                </a:cxn>
                <a:cxn ang="0">
                  <a:pos x="226" y="1"/>
                </a:cxn>
                <a:cxn ang="0">
                  <a:pos x="255" y="1"/>
                </a:cxn>
                <a:cxn ang="0">
                  <a:pos x="295" y="10"/>
                </a:cxn>
                <a:cxn ang="0">
                  <a:pos x="330" y="27"/>
                </a:cxn>
                <a:cxn ang="0">
                  <a:pos x="357" y="53"/>
                </a:cxn>
                <a:cxn ang="0">
                  <a:pos x="374" y="84"/>
                </a:cxn>
                <a:cxn ang="0">
                  <a:pos x="381" y="118"/>
                </a:cxn>
                <a:cxn ang="0">
                  <a:pos x="381" y="122"/>
                </a:cxn>
              </a:cxnLst>
              <a:rect l="0" t="0" r="r" b="b"/>
              <a:pathLst>
                <a:path w="480" h="336">
                  <a:moveTo>
                    <a:pt x="381" y="122"/>
                  </a:moveTo>
                  <a:lnTo>
                    <a:pt x="381" y="122"/>
                  </a:lnTo>
                  <a:lnTo>
                    <a:pt x="392" y="125"/>
                  </a:lnTo>
                  <a:lnTo>
                    <a:pt x="402" y="127"/>
                  </a:lnTo>
                  <a:lnTo>
                    <a:pt x="412" y="132"/>
                  </a:lnTo>
                  <a:lnTo>
                    <a:pt x="420" y="136"/>
                  </a:lnTo>
                  <a:lnTo>
                    <a:pt x="429" y="141"/>
                  </a:lnTo>
                  <a:lnTo>
                    <a:pt x="438" y="147"/>
                  </a:lnTo>
                  <a:lnTo>
                    <a:pt x="445" y="153"/>
                  </a:lnTo>
                  <a:lnTo>
                    <a:pt x="451" y="161"/>
                  </a:lnTo>
                  <a:lnTo>
                    <a:pt x="457" y="167"/>
                  </a:lnTo>
                  <a:lnTo>
                    <a:pt x="463" y="175"/>
                  </a:lnTo>
                  <a:lnTo>
                    <a:pt x="468" y="183"/>
                  </a:lnTo>
                  <a:lnTo>
                    <a:pt x="472" y="191"/>
                  </a:lnTo>
                  <a:lnTo>
                    <a:pt x="476" y="200"/>
                  </a:lnTo>
                  <a:lnTo>
                    <a:pt x="478" y="209"/>
                  </a:lnTo>
                  <a:lnTo>
                    <a:pt x="480" y="219"/>
                  </a:lnTo>
                  <a:lnTo>
                    <a:pt x="480" y="227"/>
                  </a:lnTo>
                  <a:lnTo>
                    <a:pt x="480" y="227"/>
                  </a:lnTo>
                  <a:lnTo>
                    <a:pt x="480" y="227"/>
                  </a:lnTo>
                  <a:lnTo>
                    <a:pt x="480" y="237"/>
                  </a:lnTo>
                  <a:lnTo>
                    <a:pt x="478" y="247"/>
                  </a:lnTo>
                  <a:lnTo>
                    <a:pt x="476" y="256"/>
                  </a:lnTo>
                  <a:lnTo>
                    <a:pt x="472" y="264"/>
                  </a:lnTo>
                  <a:lnTo>
                    <a:pt x="467" y="273"/>
                  </a:lnTo>
                  <a:lnTo>
                    <a:pt x="462" y="282"/>
                  </a:lnTo>
                  <a:lnTo>
                    <a:pt x="457" y="289"/>
                  </a:lnTo>
                  <a:lnTo>
                    <a:pt x="450" y="297"/>
                  </a:lnTo>
                  <a:lnTo>
                    <a:pt x="442" y="304"/>
                  </a:lnTo>
                  <a:lnTo>
                    <a:pt x="435" y="310"/>
                  </a:lnTo>
                  <a:lnTo>
                    <a:pt x="426" y="315"/>
                  </a:lnTo>
                  <a:lnTo>
                    <a:pt x="418" y="320"/>
                  </a:lnTo>
                  <a:lnTo>
                    <a:pt x="408" y="325"/>
                  </a:lnTo>
                  <a:lnTo>
                    <a:pt x="398" y="329"/>
                  </a:lnTo>
                  <a:lnTo>
                    <a:pt x="387" y="331"/>
                  </a:lnTo>
                  <a:lnTo>
                    <a:pt x="376" y="334"/>
                  </a:lnTo>
                  <a:lnTo>
                    <a:pt x="376" y="230"/>
                  </a:lnTo>
                  <a:lnTo>
                    <a:pt x="376" y="230"/>
                  </a:lnTo>
                  <a:lnTo>
                    <a:pt x="376" y="220"/>
                  </a:lnTo>
                  <a:lnTo>
                    <a:pt x="372" y="211"/>
                  </a:lnTo>
                  <a:lnTo>
                    <a:pt x="368" y="203"/>
                  </a:lnTo>
                  <a:lnTo>
                    <a:pt x="362" y="195"/>
                  </a:lnTo>
                  <a:lnTo>
                    <a:pt x="362" y="195"/>
                  </a:lnTo>
                  <a:lnTo>
                    <a:pt x="355" y="190"/>
                  </a:lnTo>
                  <a:lnTo>
                    <a:pt x="347" y="185"/>
                  </a:lnTo>
                  <a:lnTo>
                    <a:pt x="337" y="183"/>
                  </a:lnTo>
                  <a:lnTo>
                    <a:pt x="329" y="182"/>
                  </a:lnTo>
                  <a:lnTo>
                    <a:pt x="329" y="182"/>
                  </a:lnTo>
                  <a:lnTo>
                    <a:pt x="319" y="183"/>
                  </a:lnTo>
                  <a:lnTo>
                    <a:pt x="309" y="185"/>
                  </a:lnTo>
                  <a:lnTo>
                    <a:pt x="301" y="190"/>
                  </a:lnTo>
                  <a:lnTo>
                    <a:pt x="294" y="195"/>
                  </a:lnTo>
                  <a:lnTo>
                    <a:pt x="294" y="195"/>
                  </a:lnTo>
                  <a:lnTo>
                    <a:pt x="288" y="203"/>
                  </a:lnTo>
                  <a:lnTo>
                    <a:pt x="284" y="211"/>
                  </a:lnTo>
                  <a:lnTo>
                    <a:pt x="280" y="220"/>
                  </a:lnTo>
                  <a:lnTo>
                    <a:pt x="280" y="230"/>
                  </a:lnTo>
                  <a:lnTo>
                    <a:pt x="280" y="336"/>
                  </a:lnTo>
                  <a:lnTo>
                    <a:pt x="210" y="336"/>
                  </a:lnTo>
                  <a:lnTo>
                    <a:pt x="210" y="315"/>
                  </a:lnTo>
                  <a:lnTo>
                    <a:pt x="235" y="315"/>
                  </a:lnTo>
                  <a:lnTo>
                    <a:pt x="235" y="315"/>
                  </a:lnTo>
                  <a:lnTo>
                    <a:pt x="246" y="313"/>
                  </a:lnTo>
                  <a:lnTo>
                    <a:pt x="255" y="310"/>
                  </a:lnTo>
                  <a:lnTo>
                    <a:pt x="255" y="310"/>
                  </a:lnTo>
                  <a:lnTo>
                    <a:pt x="259" y="306"/>
                  </a:lnTo>
                  <a:lnTo>
                    <a:pt x="263" y="303"/>
                  </a:lnTo>
                  <a:lnTo>
                    <a:pt x="266" y="299"/>
                  </a:lnTo>
                  <a:lnTo>
                    <a:pt x="268" y="295"/>
                  </a:lnTo>
                  <a:lnTo>
                    <a:pt x="268" y="295"/>
                  </a:lnTo>
                  <a:lnTo>
                    <a:pt x="269" y="285"/>
                  </a:lnTo>
                  <a:lnTo>
                    <a:pt x="268" y="277"/>
                  </a:lnTo>
                  <a:lnTo>
                    <a:pt x="268" y="277"/>
                  </a:lnTo>
                  <a:lnTo>
                    <a:pt x="264" y="268"/>
                  </a:lnTo>
                  <a:lnTo>
                    <a:pt x="258" y="259"/>
                  </a:lnTo>
                  <a:lnTo>
                    <a:pt x="195" y="198"/>
                  </a:lnTo>
                  <a:lnTo>
                    <a:pt x="195" y="198"/>
                  </a:lnTo>
                  <a:lnTo>
                    <a:pt x="188" y="190"/>
                  </a:lnTo>
                  <a:lnTo>
                    <a:pt x="179" y="185"/>
                  </a:lnTo>
                  <a:lnTo>
                    <a:pt x="170" y="183"/>
                  </a:lnTo>
                  <a:lnTo>
                    <a:pt x="162" y="182"/>
                  </a:lnTo>
                  <a:lnTo>
                    <a:pt x="162" y="182"/>
                  </a:lnTo>
                  <a:lnTo>
                    <a:pt x="152" y="183"/>
                  </a:lnTo>
                  <a:lnTo>
                    <a:pt x="143" y="185"/>
                  </a:lnTo>
                  <a:lnTo>
                    <a:pt x="136" y="190"/>
                  </a:lnTo>
                  <a:lnTo>
                    <a:pt x="127" y="198"/>
                  </a:lnTo>
                  <a:lnTo>
                    <a:pt x="65" y="259"/>
                  </a:lnTo>
                  <a:lnTo>
                    <a:pt x="65" y="259"/>
                  </a:lnTo>
                  <a:lnTo>
                    <a:pt x="58" y="268"/>
                  </a:lnTo>
                  <a:lnTo>
                    <a:pt x="54" y="278"/>
                  </a:lnTo>
                  <a:lnTo>
                    <a:pt x="54" y="278"/>
                  </a:lnTo>
                  <a:lnTo>
                    <a:pt x="53" y="287"/>
                  </a:lnTo>
                  <a:lnTo>
                    <a:pt x="54" y="295"/>
                  </a:lnTo>
                  <a:lnTo>
                    <a:pt x="54" y="295"/>
                  </a:lnTo>
                  <a:lnTo>
                    <a:pt x="57" y="300"/>
                  </a:lnTo>
                  <a:lnTo>
                    <a:pt x="59" y="304"/>
                  </a:lnTo>
                  <a:lnTo>
                    <a:pt x="63" y="306"/>
                  </a:lnTo>
                  <a:lnTo>
                    <a:pt x="67" y="310"/>
                  </a:lnTo>
                  <a:lnTo>
                    <a:pt x="67" y="310"/>
                  </a:lnTo>
                  <a:lnTo>
                    <a:pt x="75" y="314"/>
                  </a:lnTo>
                  <a:lnTo>
                    <a:pt x="85" y="315"/>
                  </a:lnTo>
                  <a:lnTo>
                    <a:pt x="114" y="315"/>
                  </a:lnTo>
                  <a:lnTo>
                    <a:pt x="114" y="335"/>
                  </a:lnTo>
                  <a:lnTo>
                    <a:pt x="114" y="335"/>
                  </a:lnTo>
                  <a:lnTo>
                    <a:pt x="101" y="334"/>
                  </a:lnTo>
                  <a:lnTo>
                    <a:pt x="90" y="331"/>
                  </a:lnTo>
                  <a:lnTo>
                    <a:pt x="79" y="327"/>
                  </a:lnTo>
                  <a:lnTo>
                    <a:pt x="69" y="324"/>
                  </a:lnTo>
                  <a:lnTo>
                    <a:pt x="59" y="319"/>
                  </a:lnTo>
                  <a:lnTo>
                    <a:pt x="49" y="313"/>
                  </a:lnTo>
                  <a:lnTo>
                    <a:pt x="41" y="306"/>
                  </a:lnTo>
                  <a:lnTo>
                    <a:pt x="33" y="300"/>
                  </a:lnTo>
                  <a:lnTo>
                    <a:pt x="26" y="292"/>
                  </a:lnTo>
                  <a:lnTo>
                    <a:pt x="20" y="284"/>
                  </a:lnTo>
                  <a:lnTo>
                    <a:pt x="13" y="275"/>
                  </a:lnTo>
                  <a:lnTo>
                    <a:pt x="8" y="267"/>
                  </a:lnTo>
                  <a:lnTo>
                    <a:pt x="5" y="257"/>
                  </a:lnTo>
                  <a:lnTo>
                    <a:pt x="2" y="248"/>
                  </a:lnTo>
                  <a:lnTo>
                    <a:pt x="1" y="237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1" y="219"/>
                  </a:lnTo>
                  <a:lnTo>
                    <a:pt x="2" y="209"/>
                  </a:lnTo>
                  <a:lnTo>
                    <a:pt x="5" y="200"/>
                  </a:lnTo>
                  <a:lnTo>
                    <a:pt x="7" y="191"/>
                  </a:lnTo>
                  <a:lnTo>
                    <a:pt x="12" y="183"/>
                  </a:lnTo>
                  <a:lnTo>
                    <a:pt x="16" y="175"/>
                  </a:lnTo>
                  <a:lnTo>
                    <a:pt x="22" y="167"/>
                  </a:lnTo>
                  <a:lnTo>
                    <a:pt x="28" y="161"/>
                  </a:lnTo>
                  <a:lnTo>
                    <a:pt x="36" y="153"/>
                  </a:lnTo>
                  <a:lnTo>
                    <a:pt x="43" y="147"/>
                  </a:lnTo>
                  <a:lnTo>
                    <a:pt x="50" y="141"/>
                  </a:lnTo>
                  <a:lnTo>
                    <a:pt x="59" y="136"/>
                  </a:lnTo>
                  <a:lnTo>
                    <a:pt x="69" y="132"/>
                  </a:lnTo>
                  <a:lnTo>
                    <a:pt x="79" y="127"/>
                  </a:lnTo>
                  <a:lnTo>
                    <a:pt x="89" y="125"/>
                  </a:lnTo>
                  <a:lnTo>
                    <a:pt x="99" y="122"/>
                  </a:lnTo>
                  <a:lnTo>
                    <a:pt x="99" y="122"/>
                  </a:lnTo>
                  <a:lnTo>
                    <a:pt x="99" y="118"/>
                  </a:lnTo>
                  <a:lnTo>
                    <a:pt x="99" y="118"/>
                  </a:lnTo>
                  <a:lnTo>
                    <a:pt x="100" y="107"/>
                  </a:lnTo>
                  <a:lnTo>
                    <a:pt x="101" y="95"/>
                  </a:lnTo>
                  <a:lnTo>
                    <a:pt x="105" y="84"/>
                  </a:lnTo>
                  <a:lnTo>
                    <a:pt x="110" y="73"/>
                  </a:lnTo>
                  <a:lnTo>
                    <a:pt x="116" y="63"/>
                  </a:lnTo>
                  <a:lnTo>
                    <a:pt x="123" y="53"/>
                  </a:lnTo>
                  <a:lnTo>
                    <a:pt x="131" y="43"/>
                  </a:lnTo>
                  <a:lnTo>
                    <a:pt x="141" y="36"/>
                  </a:lnTo>
                  <a:lnTo>
                    <a:pt x="151" y="27"/>
                  </a:lnTo>
                  <a:lnTo>
                    <a:pt x="161" y="21"/>
                  </a:lnTo>
                  <a:lnTo>
                    <a:pt x="173" y="15"/>
                  </a:lnTo>
                  <a:lnTo>
                    <a:pt x="185" y="10"/>
                  </a:lnTo>
                  <a:lnTo>
                    <a:pt x="198" y="6"/>
                  </a:lnTo>
                  <a:lnTo>
                    <a:pt x="211" y="2"/>
                  </a:lnTo>
                  <a:lnTo>
                    <a:pt x="226" y="1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55" y="1"/>
                  </a:lnTo>
                  <a:lnTo>
                    <a:pt x="268" y="2"/>
                  </a:lnTo>
                  <a:lnTo>
                    <a:pt x="282" y="6"/>
                  </a:lnTo>
                  <a:lnTo>
                    <a:pt x="295" y="10"/>
                  </a:lnTo>
                  <a:lnTo>
                    <a:pt x="308" y="15"/>
                  </a:lnTo>
                  <a:lnTo>
                    <a:pt x="319" y="21"/>
                  </a:lnTo>
                  <a:lnTo>
                    <a:pt x="330" y="27"/>
                  </a:lnTo>
                  <a:lnTo>
                    <a:pt x="340" y="36"/>
                  </a:lnTo>
                  <a:lnTo>
                    <a:pt x="348" y="43"/>
                  </a:lnTo>
                  <a:lnTo>
                    <a:pt x="357" y="53"/>
                  </a:lnTo>
                  <a:lnTo>
                    <a:pt x="365" y="63"/>
                  </a:lnTo>
                  <a:lnTo>
                    <a:pt x="369" y="73"/>
                  </a:lnTo>
                  <a:lnTo>
                    <a:pt x="374" y="84"/>
                  </a:lnTo>
                  <a:lnTo>
                    <a:pt x="378" y="95"/>
                  </a:lnTo>
                  <a:lnTo>
                    <a:pt x="381" y="107"/>
                  </a:lnTo>
                  <a:lnTo>
                    <a:pt x="381" y="118"/>
                  </a:lnTo>
                  <a:lnTo>
                    <a:pt x="381" y="118"/>
                  </a:lnTo>
                  <a:lnTo>
                    <a:pt x="381" y="122"/>
                  </a:lnTo>
                  <a:lnTo>
                    <a:pt x="381" y="1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89" name="Freeform 18"/>
            <p:cNvSpPr>
              <a:spLocks/>
            </p:cNvSpPr>
            <p:nvPr/>
          </p:nvSpPr>
          <p:spPr bwMode="auto">
            <a:xfrm>
              <a:off x="1355705" y="3643325"/>
              <a:ext cx="147638" cy="207963"/>
            </a:xfrm>
            <a:custGeom>
              <a:avLst/>
              <a:gdLst/>
              <a:ahLst/>
              <a:cxnLst>
                <a:cxn ang="0">
                  <a:pos x="126" y="162"/>
                </a:cxn>
                <a:cxn ang="0">
                  <a:pos x="126" y="32"/>
                </a:cxn>
                <a:cxn ang="0">
                  <a:pos x="126" y="32"/>
                </a:cxn>
                <a:cxn ang="0">
                  <a:pos x="125" y="26"/>
                </a:cxn>
                <a:cxn ang="0">
                  <a:pos x="123" y="19"/>
                </a:cxn>
                <a:cxn ang="0">
                  <a:pos x="120" y="13"/>
                </a:cxn>
                <a:cxn ang="0">
                  <a:pos x="116" y="8"/>
                </a:cxn>
                <a:cxn ang="0">
                  <a:pos x="111" y="5"/>
                </a:cxn>
                <a:cxn ang="0">
                  <a:pos x="106" y="2"/>
                </a:cxn>
                <a:cxn ang="0">
                  <a:pos x="100" y="0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94" y="0"/>
                </a:cxn>
                <a:cxn ang="0">
                  <a:pos x="86" y="0"/>
                </a:cxn>
                <a:cxn ang="0">
                  <a:pos x="80" y="2"/>
                </a:cxn>
                <a:cxn ang="0">
                  <a:pos x="75" y="5"/>
                </a:cxn>
                <a:cxn ang="0">
                  <a:pos x="70" y="8"/>
                </a:cxn>
                <a:cxn ang="0">
                  <a:pos x="66" y="13"/>
                </a:cxn>
                <a:cxn ang="0">
                  <a:pos x="64" y="19"/>
                </a:cxn>
                <a:cxn ang="0">
                  <a:pos x="62" y="26"/>
                </a:cxn>
                <a:cxn ang="0">
                  <a:pos x="62" y="32"/>
                </a:cxn>
                <a:cxn ang="0">
                  <a:pos x="62" y="162"/>
                </a:cxn>
                <a:cxn ang="0">
                  <a:pos x="17" y="162"/>
                </a:cxn>
                <a:cxn ang="0">
                  <a:pos x="17" y="162"/>
                </a:cxn>
                <a:cxn ang="0">
                  <a:pos x="11" y="162"/>
                </a:cxn>
                <a:cxn ang="0">
                  <a:pos x="6" y="164"/>
                </a:cxn>
                <a:cxn ang="0">
                  <a:pos x="2" y="167"/>
                </a:cxn>
                <a:cxn ang="0">
                  <a:pos x="1" y="170"/>
                </a:cxn>
                <a:cxn ang="0">
                  <a:pos x="0" y="175"/>
                </a:cxn>
                <a:cxn ang="0">
                  <a:pos x="1" y="179"/>
                </a:cxn>
                <a:cxn ang="0">
                  <a:pos x="3" y="184"/>
                </a:cxn>
                <a:cxn ang="0">
                  <a:pos x="7" y="189"/>
                </a:cxn>
                <a:cxn ang="0">
                  <a:pos x="70" y="251"/>
                </a:cxn>
                <a:cxn ang="0">
                  <a:pos x="70" y="251"/>
                </a:cxn>
                <a:cxn ang="0">
                  <a:pos x="76" y="256"/>
                </a:cxn>
                <a:cxn ang="0">
                  <a:pos x="81" y="259"/>
                </a:cxn>
                <a:cxn ang="0">
                  <a:pos x="88" y="262"/>
                </a:cxn>
                <a:cxn ang="0">
                  <a:pos x="92" y="263"/>
                </a:cxn>
                <a:cxn ang="0">
                  <a:pos x="99" y="262"/>
                </a:cxn>
                <a:cxn ang="0">
                  <a:pos x="105" y="259"/>
                </a:cxn>
                <a:cxn ang="0">
                  <a:pos x="110" y="256"/>
                </a:cxn>
                <a:cxn ang="0">
                  <a:pos x="116" y="251"/>
                </a:cxn>
                <a:cxn ang="0">
                  <a:pos x="179" y="189"/>
                </a:cxn>
                <a:cxn ang="0">
                  <a:pos x="179" y="189"/>
                </a:cxn>
                <a:cxn ang="0">
                  <a:pos x="183" y="185"/>
                </a:cxn>
                <a:cxn ang="0">
                  <a:pos x="184" y="180"/>
                </a:cxn>
                <a:cxn ang="0">
                  <a:pos x="185" y="175"/>
                </a:cxn>
                <a:cxn ang="0">
                  <a:pos x="185" y="171"/>
                </a:cxn>
                <a:cxn ang="0">
                  <a:pos x="183" y="168"/>
                </a:cxn>
                <a:cxn ang="0">
                  <a:pos x="179" y="164"/>
                </a:cxn>
                <a:cxn ang="0">
                  <a:pos x="173" y="162"/>
                </a:cxn>
                <a:cxn ang="0">
                  <a:pos x="165" y="162"/>
                </a:cxn>
                <a:cxn ang="0">
                  <a:pos x="126" y="162"/>
                </a:cxn>
              </a:cxnLst>
              <a:rect l="0" t="0" r="r" b="b"/>
              <a:pathLst>
                <a:path w="185" h="263">
                  <a:moveTo>
                    <a:pt x="126" y="162"/>
                  </a:moveTo>
                  <a:lnTo>
                    <a:pt x="126" y="32"/>
                  </a:lnTo>
                  <a:lnTo>
                    <a:pt x="126" y="32"/>
                  </a:lnTo>
                  <a:lnTo>
                    <a:pt x="125" y="26"/>
                  </a:lnTo>
                  <a:lnTo>
                    <a:pt x="123" y="19"/>
                  </a:lnTo>
                  <a:lnTo>
                    <a:pt x="120" y="13"/>
                  </a:lnTo>
                  <a:lnTo>
                    <a:pt x="116" y="8"/>
                  </a:lnTo>
                  <a:lnTo>
                    <a:pt x="111" y="5"/>
                  </a:lnTo>
                  <a:lnTo>
                    <a:pt x="106" y="2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86" y="0"/>
                  </a:lnTo>
                  <a:lnTo>
                    <a:pt x="80" y="2"/>
                  </a:lnTo>
                  <a:lnTo>
                    <a:pt x="75" y="5"/>
                  </a:lnTo>
                  <a:lnTo>
                    <a:pt x="70" y="8"/>
                  </a:lnTo>
                  <a:lnTo>
                    <a:pt x="66" y="13"/>
                  </a:lnTo>
                  <a:lnTo>
                    <a:pt x="64" y="19"/>
                  </a:lnTo>
                  <a:lnTo>
                    <a:pt x="62" y="26"/>
                  </a:lnTo>
                  <a:lnTo>
                    <a:pt x="62" y="32"/>
                  </a:lnTo>
                  <a:lnTo>
                    <a:pt x="62" y="162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1" y="162"/>
                  </a:lnTo>
                  <a:lnTo>
                    <a:pt x="6" y="164"/>
                  </a:lnTo>
                  <a:lnTo>
                    <a:pt x="2" y="167"/>
                  </a:lnTo>
                  <a:lnTo>
                    <a:pt x="1" y="170"/>
                  </a:lnTo>
                  <a:lnTo>
                    <a:pt x="0" y="175"/>
                  </a:lnTo>
                  <a:lnTo>
                    <a:pt x="1" y="179"/>
                  </a:lnTo>
                  <a:lnTo>
                    <a:pt x="3" y="184"/>
                  </a:lnTo>
                  <a:lnTo>
                    <a:pt x="7" y="189"/>
                  </a:lnTo>
                  <a:lnTo>
                    <a:pt x="70" y="251"/>
                  </a:lnTo>
                  <a:lnTo>
                    <a:pt x="70" y="251"/>
                  </a:lnTo>
                  <a:lnTo>
                    <a:pt x="76" y="256"/>
                  </a:lnTo>
                  <a:lnTo>
                    <a:pt x="81" y="259"/>
                  </a:lnTo>
                  <a:lnTo>
                    <a:pt x="88" y="262"/>
                  </a:lnTo>
                  <a:lnTo>
                    <a:pt x="92" y="263"/>
                  </a:lnTo>
                  <a:lnTo>
                    <a:pt x="99" y="262"/>
                  </a:lnTo>
                  <a:lnTo>
                    <a:pt x="105" y="259"/>
                  </a:lnTo>
                  <a:lnTo>
                    <a:pt x="110" y="256"/>
                  </a:lnTo>
                  <a:lnTo>
                    <a:pt x="116" y="251"/>
                  </a:lnTo>
                  <a:lnTo>
                    <a:pt x="179" y="189"/>
                  </a:lnTo>
                  <a:lnTo>
                    <a:pt x="179" y="189"/>
                  </a:lnTo>
                  <a:lnTo>
                    <a:pt x="183" y="185"/>
                  </a:lnTo>
                  <a:lnTo>
                    <a:pt x="184" y="180"/>
                  </a:lnTo>
                  <a:lnTo>
                    <a:pt x="185" y="175"/>
                  </a:lnTo>
                  <a:lnTo>
                    <a:pt x="185" y="171"/>
                  </a:lnTo>
                  <a:lnTo>
                    <a:pt x="183" y="168"/>
                  </a:lnTo>
                  <a:lnTo>
                    <a:pt x="179" y="164"/>
                  </a:lnTo>
                  <a:lnTo>
                    <a:pt x="173" y="162"/>
                  </a:lnTo>
                  <a:lnTo>
                    <a:pt x="165" y="162"/>
                  </a:lnTo>
                  <a:lnTo>
                    <a:pt x="126" y="16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grpSp>
        <p:nvGrpSpPr>
          <p:cNvPr id="90" name="Group 123"/>
          <p:cNvGrpSpPr/>
          <p:nvPr/>
        </p:nvGrpSpPr>
        <p:grpSpPr>
          <a:xfrm>
            <a:off x="19154099" y="2069455"/>
            <a:ext cx="1389488" cy="490922"/>
            <a:chOff x="1441430" y="4357700"/>
            <a:chExt cx="503238" cy="177800"/>
          </a:xfrm>
          <a:solidFill>
            <a:schemeClr val="tx2"/>
          </a:solidFill>
        </p:grpSpPr>
        <p:sp>
          <p:nvSpPr>
            <p:cNvPr id="91" name="Freeform 19"/>
            <p:cNvSpPr>
              <a:spLocks/>
            </p:cNvSpPr>
            <p:nvPr/>
          </p:nvSpPr>
          <p:spPr bwMode="auto">
            <a:xfrm>
              <a:off x="1441430" y="4357700"/>
              <a:ext cx="231775" cy="177800"/>
            </a:xfrm>
            <a:custGeom>
              <a:avLst/>
              <a:gdLst/>
              <a:ahLst/>
              <a:cxnLst>
                <a:cxn ang="0">
                  <a:pos x="192" y="0"/>
                </a:cxn>
                <a:cxn ang="0">
                  <a:pos x="203" y="0"/>
                </a:cxn>
                <a:cxn ang="0">
                  <a:pos x="225" y="5"/>
                </a:cxn>
                <a:cxn ang="0">
                  <a:pos x="245" y="13"/>
                </a:cxn>
                <a:cxn ang="0">
                  <a:pos x="262" y="26"/>
                </a:cxn>
                <a:cxn ang="0">
                  <a:pos x="271" y="32"/>
                </a:cxn>
                <a:cxn ang="0">
                  <a:pos x="282" y="47"/>
                </a:cxn>
                <a:cxn ang="0">
                  <a:pos x="292" y="63"/>
                </a:cxn>
                <a:cxn ang="0">
                  <a:pos x="232" y="63"/>
                </a:cxn>
                <a:cxn ang="0">
                  <a:pos x="213" y="53"/>
                </a:cxn>
                <a:cxn ang="0">
                  <a:pos x="192" y="49"/>
                </a:cxn>
                <a:cxn ang="0">
                  <a:pos x="112" y="49"/>
                </a:cxn>
                <a:cxn ang="0">
                  <a:pos x="88" y="54"/>
                </a:cxn>
                <a:cxn ang="0">
                  <a:pos x="68" y="68"/>
                </a:cxn>
                <a:cxn ang="0">
                  <a:pos x="61" y="77"/>
                </a:cxn>
                <a:cxn ang="0">
                  <a:pos x="51" y="99"/>
                </a:cxn>
                <a:cxn ang="0">
                  <a:pos x="50" y="111"/>
                </a:cxn>
                <a:cxn ang="0">
                  <a:pos x="51" y="124"/>
                </a:cxn>
                <a:cxn ang="0">
                  <a:pos x="61" y="146"/>
                </a:cxn>
                <a:cxn ang="0">
                  <a:pos x="68" y="154"/>
                </a:cxn>
                <a:cxn ang="0">
                  <a:pos x="88" y="168"/>
                </a:cxn>
                <a:cxn ang="0">
                  <a:pos x="112" y="173"/>
                </a:cxn>
                <a:cxn ang="0">
                  <a:pos x="192" y="173"/>
                </a:cxn>
                <a:cxn ang="0">
                  <a:pos x="213" y="169"/>
                </a:cxn>
                <a:cxn ang="0">
                  <a:pos x="232" y="158"/>
                </a:cxn>
                <a:cxn ang="0">
                  <a:pos x="292" y="158"/>
                </a:cxn>
                <a:cxn ang="0">
                  <a:pos x="282" y="175"/>
                </a:cxn>
                <a:cxn ang="0">
                  <a:pos x="271" y="189"/>
                </a:cxn>
                <a:cxn ang="0">
                  <a:pos x="262" y="196"/>
                </a:cxn>
                <a:cxn ang="0">
                  <a:pos x="245" y="209"/>
                </a:cxn>
                <a:cxn ang="0">
                  <a:pos x="225" y="217"/>
                </a:cxn>
                <a:cxn ang="0">
                  <a:pos x="203" y="221"/>
                </a:cxn>
                <a:cxn ang="0">
                  <a:pos x="112" y="222"/>
                </a:cxn>
                <a:cxn ang="0">
                  <a:pos x="100" y="221"/>
                </a:cxn>
                <a:cxn ang="0">
                  <a:pos x="78" y="217"/>
                </a:cxn>
                <a:cxn ang="0">
                  <a:pos x="58" y="209"/>
                </a:cxn>
                <a:cxn ang="0">
                  <a:pos x="41" y="196"/>
                </a:cxn>
                <a:cxn ang="0">
                  <a:pos x="34" y="189"/>
                </a:cxn>
                <a:cxn ang="0">
                  <a:pos x="20" y="173"/>
                </a:cxn>
                <a:cxn ang="0">
                  <a:pos x="9" y="154"/>
                </a:cxn>
                <a:cxn ang="0">
                  <a:pos x="3" y="133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3" y="89"/>
                </a:cxn>
                <a:cxn ang="0">
                  <a:pos x="9" y="68"/>
                </a:cxn>
                <a:cxn ang="0">
                  <a:pos x="20" y="49"/>
                </a:cxn>
                <a:cxn ang="0">
                  <a:pos x="34" y="32"/>
                </a:cxn>
                <a:cxn ang="0">
                  <a:pos x="41" y="26"/>
                </a:cxn>
                <a:cxn ang="0">
                  <a:pos x="58" y="13"/>
                </a:cxn>
                <a:cxn ang="0">
                  <a:pos x="78" y="5"/>
                </a:cxn>
                <a:cxn ang="0">
                  <a:pos x="100" y="0"/>
                </a:cxn>
                <a:cxn ang="0">
                  <a:pos x="112" y="0"/>
                </a:cxn>
              </a:cxnLst>
              <a:rect l="0" t="0" r="r" b="b"/>
              <a:pathLst>
                <a:path w="292" h="222">
                  <a:moveTo>
                    <a:pt x="112" y="0"/>
                  </a:moveTo>
                  <a:lnTo>
                    <a:pt x="192" y="0"/>
                  </a:lnTo>
                  <a:lnTo>
                    <a:pt x="192" y="0"/>
                  </a:lnTo>
                  <a:lnTo>
                    <a:pt x="203" y="0"/>
                  </a:lnTo>
                  <a:lnTo>
                    <a:pt x="214" y="2"/>
                  </a:lnTo>
                  <a:lnTo>
                    <a:pt x="225" y="5"/>
                  </a:lnTo>
                  <a:lnTo>
                    <a:pt x="235" y="9"/>
                  </a:lnTo>
                  <a:lnTo>
                    <a:pt x="245" y="13"/>
                  </a:lnTo>
                  <a:lnTo>
                    <a:pt x="254" y="18"/>
                  </a:lnTo>
                  <a:lnTo>
                    <a:pt x="262" y="26"/>
                  </a:lnTo>
                  <a:lnTo>
                    <a:pt x="271" y="32"/>
                  </a:lnTo>
                  <a:lnTo>
                    <a:pt x="271" y="32"/>
                  </a:lnTo>
                  <a:lnTo>
                    <a:pt x="277" y="39"/>
                  </a:lnTo>
                  <a:lnTo>
                    <a:pt x="282" y="47"/>
                  </a:lnTo>
                  <a:lnTo>
                    <a:pt x="288" y="56"/>
                  </a:lnTo>
                  <a:lnTo>
                    <a:pt x="292" y="63"/>
                  </a:lnTo>
                  <a:lnTo>
                    <a:pt x="232" y="63"/>
                  </a:lnTo>
                  <a:lnTo>
                    <a:pt x="232" y="63"/>
                  </a:lnTo>
                  <a:lnTo>
                    <a:pt x="223" y="58"/>
                  </a:lnTo>
                  <a:lnTo>
                    <a:pt x="213" y="53"/>
                  </a:lnTo>
                  <a:lnTo>
                    <a:pt x="203" y="51"/>
                  </a:lnTo>
                  <a:lnTo>
                    <a:pt x="192" y="49"/>
                  </a:lnTo>
                  <a:lnTo>
                    <a:pt x="112" y="49"/>
                  </a:lnTo>
                  <a:lnTo>
                    <a:pt x="112" y="49"/>
                  </a:lnTo>
                  <a:lnTo>
                    <a:pt x="99" y="51"/>
                  </a:lnTo>
                  <a:lnTo>
                    <a:pt x="88" y="54"/>
                  </a:lnTo>
                  <a:lnTo>
                    <a:pt x="77" y="60"/>
                  </a:lnTo>
                  <a:lnTo>
                    <a:pt x="68" y="68"/>
                  </a:lnTo>
                  <a:lnTo>
                    <a:pt x="68" y="68"/>
                  </a:lnTo>
                  <a:lnTo>
                    <a:pt x="61" y="77"/>
                  </a:lnTo>
                  <a:lnTo>
                    <a:pt x="55" y="86"/>
                  </a:lnTo>
                  <a:lnTo>
                    <a:pt x="51" y="99"/>
                  </a:lnTo>
                  <a:lnTo>
                    <a:pt x="50" y="111"/>
                  </a:lnTo>
                  <a:lnTo>
                    <a:pt x="50" y="111"/>
                  </a:lnTo>
                  <a:lnTo>
                    <a:pt x="50" y="111"/>
                  </a:lnTo>
                  <a:lnTo>
                    <a:pt x="51" y="124"/>
                  </a:lnTo>
                  <a:lnTo>
                    <a:pt x="55" y="135"/>
                  </a:lnTo>
                  <a:lnTo>
                    <a:pt x="61" y="146"/>
                  </a:lnTo>
                  <a:lnTo>
                    <a:pt x="68" y="154"/>
                  </a:lnTo>
                  <a:lnTo>
                    <a:pt x="68" y="154"/>
                  </a:lnTo>
                  <a:lnTo>
                    <a:pt x="77" y="162"/>
                  </a:lnTo>
                  <a:lnTo>
                    <a:pt x="88" y="168"/>
                  </a:lnTo>
                  <a:lnTo>
                    <a:pt x="99" y="172"/>
                  </a:lnTo>
                  <a:lnTo>
                    <a:pt x="112" y="173"/>
                  </a:lnTo>
                  <a:lnTo>
                    <a:pt x="192" y="173"/>
                  </a:lnTo>
                  <a:lnTo>
                    <a:pt x="192" y="173"/>
                  </a:lnTo>
                  <a:lnTo>
                    <a:pt x="203" y="172"/>
                  </a:lnTo>
                  <a:lnTo>
                    <a:pt x="213" y="169"/>
                  </a:lnTo>
                  <a:lnTo>
                    <a:pt x="223" y="164"/>
                  </a:lnTo>
                  <a:lnTo>
                    <a:pt x="232" y="158"/>
                  </a:lnTo>
                  <a:lnTo>
                    <a:pt x="292" y="158"/>
                  </a:lnTo>
                  <a:lnTo>
                    <a:pt x="292" y="158"/>
                  </a:lnTo>
                  <a:lnTo>
                    <a:pt x="288" y="167"/>
                  </a:lnTo>
                  <a:lnTo>
                    <a:pt x="282" y="175"/>
                  </a:lnTo>
                  <a:lnTo>
                    <a:pt x="277" y="183"/>
                  </a:lnTo>
                  <a:lnTo>
                    <a:pt x="271" y="189"/>
                  </a:lnTo>
                  <a:lnTo>
                    <a:pt x="271" y="189"/>
                  </a:lnTo>
                  <a:lnTo>
                    <a:pt x="262" y="196"/>
                  </a:lnTo>
                  <a:lnTo>
                    <a:pt x="254" y="203"/>
                  </a:lnTo>
                  <a:lnTo>
                    <a:pt x="245" y="209"/>
                  </a:lnTo>
                  <a:lnTo>
                    <a:pt x="235" y="214"/>
                  </a:lnTo>
                  <a:lnTo>
                    <a:pt x="225" y="217"/>
                  </a:lnTo>
                  <a:lnTo>
                    <a:pt x="214" y="220"/>
                  </a:lnTo>
                  <a:lnTo>
                    <a:pt x="203" y="221"/>
                  </a:lnTo>
                  <a:lnTo>
                    <a:pt x="192" y="222"/>
                  </a:lnTo>
                  <a:lnTo>
                    <a:pt x="112" y="222"/>
                  </a:lnTo>
                  <a:lnTo>
                    <a:pt x="112" y="222"/>
                  </a:lnTo>
                  <a:lnTo>
                    <a:pt x="100" y="221"/>
                  </a:lnTo>
                  <a:lnTo>
                    <a:pt x="89" y="220"/>
                  </a:lnTo>
                  <a:lnTo>
                    <a:pt x="78" y="217"/>
                  </a:lnTo>
                  <a:lnTo>
                    <a:pt x="68" y="214"/>
                  </a:lnTo>
                  <a:lnTo>
                    <a:pt x="58" y="209"/>
                  </a:lnTo>
                  <a:lnTo>
                    <a:pt x="50" y="203"/>
                  </a:lnTo>
                  <a:lnTo>
                    <a:pt x="41" y="196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26" y="182"/>
                  </a:lnTo>
                  <a:lnTo>
                    <a:pt x="20" y="173"/>
                  </a:lnTo>
                  <a:lnTo>
                    <a:pt x="14" y="164"/>
                  </a:lnTo>
                  <a:lnTo>
                    <a:pt x="9" y="154"/>
                  </a:lnTo>
                  <a:lnTo>
                    <a:pt x="5" y="143"/>
                  </a:lnTo>
                  <a:lnTo>
                    <a:pt x="3" y="133"/>
                  </a:lnTo>
                  <a:lnTo>
                    <a:pt x="2" y="122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2" y="100"/>
                  </a:lnTo>
                  <a:lnTo>
                    <a:pt x="3" y="89"/>
                  </a:lnTo>
                  <a:lnTo>
                    <a:pt x="5" y="78"/>
                  </a:lnTo>
                  <a:lnTo>
                    <a:pt x="9" y="68"/>
                  </a:lnTo>
                  <a:lnTo>
                    <a:pt x="14" y="58"/>
                  </a:lnTo>
                  <a:lnTo>
                    <a:pt x="20" y="49"/>
                  </a:lnTo>
                  <a:lnTo>
                    <a:pt x="26" y="41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41" y="26"/>
                  </a:lnTo>
                  <a:lnTo>
                    <a:pt x="50" y="18"/>
                  </a:lnTo>
                  <a:lnTo>
                    <a:pt x="58" y="13"/>
                  </a:lnTo>
                  <a:lnTo>
                    <a:pt x="68" y="9"/>
                  </a:lnTo>
                  <a:lnTo>
                    <a:pt x="78" y="5"/>
                  </a:lnTo>
                  <a:lnTo>
                    <a:pt x="89" y="2"/>
                  </a:lnTo>
                  <a:lnTo>
                    <a:pt x="100" y="0"/>
                  </a:lnTo>
                  <a:lnTo>
                    <a:pt x="112" y="0"/>
                  </a:lnTo>
                  <a:lnTo>
                    <a:pt x="11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92" name="Freeform 20"/>
            <p:cNvSpPr>
              <a:spLocks/>
            </p:cNvSpPr>
            <p:nvPr/>
          </p:nvSpPr>
          <p:spPr bwMode="auto">
            <a:xfrm>
              <a:off x="1714480" y="4357700"/>
              <a:ext cx="230188" cy="177800"/>
            </a:xfrm>
            <a:custGeom>
              <a:avLst/>
              <a:gdLst/>
              <a:ahLst/>
              <a:cxnLst>
                <a:cxn ang="0">
                  <a:pos x="181" y="0"/>
                </a:cxn>
                <a:cxn ang="0">
                  <a:pos x="192" y="0"/>
                </a:cxn>
                <a:cxn ang="0">
                  <a:pos x="213" y="5"/>
                </a:cxn>
                <a:cxn ang="0">
                  <a:pos x="234" y="13"/>
                </a:cxn>
                <a:cxn ang="0">
                  <a:pos x="251" y="26"/>
                </a:cxn>
                <a:cxn ang="0">
                  <a:pos x="258" y="32"/>
                </a:cxn>
                <a:cxn ang="0">
                  <a:pos x="272" y="49"/>
                </a:cxn>
                <a:cxn ang="0">
                  <a:pos x="283" y="68"/>
                </a:cxn>
                <a:cxn ang="0">
                  <a:pos x="289" y="89"/>
                </a:cxn>
                <a:cxn ang="0">
                  <a:pos x="292" y="111"/>
                </a:cxn>
                <a:cxn ang="0">
                  <a:pos x="292" y="111"/>
                </a:cxn>
                <a:cxn ang="0">
                  <a:pos x="289" y="133"/>
                </a:cxn>
                <a:cxn ang="0">
                  <a:pos x="283" y="154"/>
                </a:cxn>
                <a:cxn ang="0">
                  <a:pos x="272" y="173"/>
                </a:cxn>
                <a:cxn ang="0">
                  <a:pos x="258" y="189"/>
                </a:cxn>
                <a:cxn ang="0">
                  <a:pos x="251" y="196"/>
                </a:cxn>
                <a:cxn ang="0">
                  <a:pos x="234" y="209"/>
                </a:cxn>
                <a:cxn ang="0">
                  <a:pos x="213" y="217"/>
                </a:cxn>
                <a:cxn ang="0">
                  <a:pos x="192" y="221"/>
                </a:cxn>
                <a:cxn ang="0">
                  <a:pos x="100" y="222"/>
                </a:cxn>
                <a:cxn ang="0">
                  <a:pos x="89" y="221"/>
                </a:cxn>
                <a:cxn ang="0">
                  <a:pos x="67" y="217"/>
                </a:cxn>
                <a:cxn ang="0">
                  <a:pos x="47" y="209"/>
                </a:cxn>
                <a:cxn ang="0">
                  <a:pos x="30" y="196"/>
                </a:cxn>
                <a:cxn ang="0">
                  <a:pos x="21" y="189"/>
                </a:cxn>
                <a:cxn ang="0">
                  <a:pos x="9" y="175"/>
                </a:cxn>
                <a:cxn ang="0">
                  <a:pos x="0" y="158"/>
                </a:cxn>
                <a:cxn ang="0">
                  <a:pos x="61" y="158"/>
                </a:cxn>
                <a:cxn ang="0">
                  <a:pos x="79" y="169"/>
                </a:cxn>
                <a:cxn ang="0">
                  <a:pos x="100" y="173"/>
                </a:cxn>
                <a:cxn ang="0">
                  <a:pos x="181" y="173"/>
                </a:cxn>
                <a:cxn ang="0">
                  <a:pos x="204" y="168"/>
                </a:cxn>
                <a:cxn ang="0">
                  <a:pos x="224" y="154"/>
                </a:cxn>
                <a:cxn ang="0">
                  <a:pos x="231" y="146"/>
                </a:cxn>
                <a:cxn ang="0">
                  <a:pos x="241" y="124"/>
                </a:cxn>
                <a:cxn ang="0">
                  <a:pos x="242" y="111"/>
                </a:cxn>
                <a:cxn ang="0">
                  <a:pos x="241" y="99"/>
                </a:cxn>
                <a:cxn ang="0">
                  <a:pos x="231" y="77"/>
                </a:cxn>
                <a:cxn ang="0">
                  <a:pos x="224" y="68"/>
                </a:cxn>
                <a:cxn ang="0">
                  <a:pos x="204" y="54"/>
                </a:cxn>
                <a:cxn ang="0">
                  <a:pos x="181" y="49"/>
                </a:cxn>
                <a:cxn ang="0">
                  <a:pos x="100" y="49"/>
                </a:cxn>
                <a:cxn ang="0">
                  <a:pos x="79" y="53"/>
                </a:cxn>
                <a:cxn ang="0">
                  <a:pos x="61" y="63"/>
                </a:cxn>
                <a:cxn ang="0">
                  <a:pos x="0" y="63"/>
                </a:cxn>
                <a:cxn ang="0">
                  <a:pos x="9" y="47"/>
                </a:cxn>
                <a:cxn ang="0">
                  <a:pos x="21" y="32"/>
                </a:cxn>
                <a:cxn ang="0">
                  <a:pos x="30" y="26"/>
                </a:cxn>
                <a:cxn ang="0">
                  <a:pos x="47" y="13"/>
                </a:cxn>
                <a:cxn ang="0">
                  <a:pos x="67" y="5"/>
                </a:cxn>
                <a:cxn ang="0">
                  <a:pos x="89" y="0"/>
                </a:cxn>
                <a:cxn ang="0">
                  <a:pos x="100" y="0"/>
                </a:cxn>
              </a:cxnLst>
              <a:rect l="0" t="0" r="r" b="b"/>
              <a:pathLst>
                <a:path w="292" h="222">
                  <a:moveTo>
                    <a:pt x="100" y="0"/>
                  </a:moveTo>
                  <a:lnTo>
                    <a:pt x="181" y="0"/>
                  </a:lnTo>
                  <a:lnTo>
                    <a:pt x="181" y="0"/>
                  </a:lnTo>
                  <a:lnTo>
                    <a:pt x="192" y="0"/>
                  </a:lnTo>
                  <a:lnTo>
                    <a:pt x="203" y="2"/>
                  </a:lnTo>
                  <a:lnTo>
                    <a:pt x="213" y="5"/>
                  </a:lnTo>
                  <a:lnTo>
                    <a:pt x="224" y="9"/>
                  </a:lnTo>
                  <a:lnTo>
                    <a:pt x="234" y="13"/>
                  </a:lnTo>
                  <a:lnTo>
                    <a:pt x="242" y="18"/>
                  </a:lnTo>
                  <a:lnTo>
                    <a:pt x="251" y="26"/>
                  </a:lnTo>
                  <a:lnTo>
                    <a:pt x="258" y="32"/>
                  </a:lnTo>
                  <a:lnTo>
                    <a:pt x="258" y="32"/>
                  </a:lnTo>
                  <a:lnTo>
                    <a:pt x="266" y="41"/>
                  </a:lnTo>
                  <a:lnTo>
                    <a:pt x="272" y="49"/>
                  </a:lnTo>
                  <a:lnTo>
                    <a:pt x="278" y="58"/>
                  </a:lnTo>
                  <a:lnTo>
                    <a:pt x="283" y="68"/>
                  </a:lnTo>
                  <a:lnTo>
                    <a:pt x="287" y="78"/>
                  </a:lnTo>
                  <a:lnTo>
                    <a:pt x="289" y="89"/>
                  </a:lnTo>
                  <a:lnTo>
                    <a:pt x="291" y="100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1" y="122"/>
                  </a:lnTo>
                  <a:lnTo>
                    <a:pt x="289" y="133"/>
                  </a:lnTo>
                  <a:lnTo>
                    <a:pt x="287" y="143"/>
                  </a:lnTo>
                  <a:lnTo>
                    <a:pt x="283" y="154"/>
                  </a:lnTo>
                  <a:lnTo>
                    <a:pt x="278" y="164"/>
                  </a:lnTo>
                  <a:lnTo>
                    <a:pt x="272" y="173"/>
                  </a:lnTo>
                  <a:lnTo>
                    <a:pt x="266" y="182"/>
                  </a:lnTo>
                  <a:lnTo>
                    <a:pt x="258" y="189"/>
                  </a:lnTo>
                  <a:lnTo>
                    <a:pt x="258" y="189"/>
                  </a:lnTo>
                  <a:lnTo>
                    <a:pt x="251" y="196"/>
                  </a:lnTo>
                  <a:lnTo>
                    <a:pt x="242" y="203"/>
                  </a:lnTo>
                  <a:lnTo>
                    <a:pt x="234" y="209"/>
                  </a:lnTo>
                  <a:lnTo>
                    <a:pt x="224" y="214"/>
                  </a:lnTo>
                  <a:lnTo>
                    <a:pt x="213" y="217"/>
                  </a:lnTo>
                  <a:lnTo>
                    <a:pt x="203" y="220"/>
                  </a:lnTo>
                  <a:lnTo>
                    <a:pt x="192" y="221"/>
                  </a:lnTo>
                  <a:lnTo>
                    <a:pt x="181" y="222"/>
                  </a:lnTo>
                  <a:lnTo>
                    <a:pt x="100" y="222"/>
                  </a:lnTo>
                  <a:lnTo>
                    <a:pt x="100" y="222"/>
                  </a:lnTo>
                  <a:lnTo>
                    <a:pt x="89" y="221"/>
                  </a:lnTo>
                  <a:lnTo>
                    <a:pt x="78" y="220"/>
                  </a:lnTo>
                  <a:lnTo>
                    <a:pt x="67" y="217"/>
                  </a:lnTo>
                  <a:lnTo>
                    <a:pt x="57" y="214"/>
                  </a:lnTo>
                  <a:lnTo>
                    <a:pt x="47" y="209"/>
                  </a:lnTo>
                  <a:lnTo>
                    <a:pt x="38" y="203"/>
                  </a:lnTo>
                  <a:lnTo>
                    <a:pt x="30" y="196"/>
                  </a:lnTo>
                  <a:lnTo>
                    <a:pt x="21" y="189"/>
                  </a:lnTo>
                  <a:lnTo>
                    <a:pt x="21" y="189"/>
                  </a:lnTo>
                  <a:lnTo>
                    <a:pt x="15" y="183"/>
                  </a:lnTo>
                  <a:lnTo>
                    <a:pt x="9" y="175"/>
                  </a:lnTo>
                  <a:lnTo>
                    <a:pt x="4" y="167"/>
                  </a:lnTo>
                  <a:lnTo>
                    <a:pt x="0" y="158"/>
                  </a:lnTo>
                  <a:lnTo>
                    <a:pt x="61" y="158"/>
                  </a:lnTo>
                  <a:lnTo>
                    <a:pt x="61" y="158"/>
                  </a:lnTo>
                  <a:lnTo>
                    <a:pt x="69" y="164"/>
                  </a:lnTo>
                  <a:lnTo>
                    <a:pt x="79" y="169"/>
                  </a:lnTo>
                  <a:lnTo>
                    <a:pt x="89" y="172"/>
                  </a:lnTo>
                  <a:lnTo>
                    <a:pt x="100" y="173"/>
                  </a:lnTo>
                  <a:lnTo>
                    <a:pt x="181" y="173"/>
                  </a:lnTo>
                  <a:lnTo>
                    <a:pt x="181" y="173"/>
                  </a:lnTo>
                  <a:lnTo>
                    <a:pt x="193" y="172"/>
                  </a:lnTo>
                  <a:lnTo>
                    <a:pt x="204" y="168"/>
                  </a:lnTo>
                  <a:lnTo>
                    <a:pt x="215" y="162"/>
                  </a:lnTo>
                  <a:lnTo>
                    <a:pt x="224" y="154"/>
                  </a:lnTo>
                  <a:lnTo>
                    <a:pt x="224" y="154"/>
                  </a:lnTo>
                  <a:lnTo>
                    <a:pt x="231" y="146"/>
                  </a:lnTo>
                  <a:lnTo>
                    <a:pt x="237" y="135"/>
                  </a:lnTo>
                  <a:lnTo>
                    <a:pt x="241" y="124"/>
                  </a:lnTo>
                  <a:lnTo>
                    <a:pt x="242" y="111"/>
                  </a:lnTo>
                  <a:lnTo>
                    <a:pt x="242" y="111"/>
                  </a:lnTo>
                  <a:lnTo>
                    <a:pt x="242" y="111"/>
                  </a:lnTo>
                  <a:lnTo>
                    <a:pt x="241" y="99"/>
                  </a:lnTo>
                  <a:lnTo>
                    <a:pt x="237" y="86"/>
                  </a:lnTo>
                  <a:lnTo>
                    <a:pt x="231" y="77"/>
                  </a:lnTo>
                  <a:lnTo>
                    <a:pt x="224" y="68"/>
                  </a:lnTo>
                  <a:lnTo>
                    <a:pt x="224" y="68"/>
                  </a:lnTo>
                  <a:lnTo>
                    <a:pt x="215" y="60"/>
                  </a:lnTo>
                  <a:lnTo>
                    <a:pt x="204" y="54"/>
                  </a:lnTo>
                  <a:lnTo>
                    <a:pt x="193" y="51"/>
                  </a:lnTo>
                  <a:lnTo>
                    <a:pt x="181" y="49"/>
                  </a:lnTo>
                  <a:lnTo>
                    <a:pt x="100" y="49"/>
                  </a:lnTo>
                  <a:lnTo>
                    <a:pt x="100" y="49"/>
                  </a:lnTo>
                  <a:lnTo>
                    <a:pt x="89" y="51"/>
                  </a:lnTo>
                  <a:lnTo>
                    <a:pt x="79" y="53"/>
                  </a:lnTo>
                  <a:lnTo>
                    <a:pt x="69" y="58"/>
                  </a:lnTo>
                  <a:lnTo>
                    <a:pt x="61" y="63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4" y="56"/>
                  </a:lnTo>
                  <a:lnTo>
                    <a:pt x="9" y="47"/>
                  </a:lnTo>
                  <a:lnTo>
                    <a:pt x="15" y="39"/>
                  </a:lnTo>
                  <a:lnTo>
                    <a:pt x="21" y="32"/>
                  </a:lnTo>
                  <a:lnTo>
                    <a:pt x="21" y="32"/>
                  </a:lnTo>
                  <a:lnTo>
                    <a:pt x="30" y="26"/>
                  </a:lnTo>
                  <a:lnTo>
                    <a:pt x="38" y="18"/>
                  </a:lnTo>
                  <a:lnTo>
                    <a:pt x="47" y="13"/>
                  </a:lnTo>
                  <a:lnTo>
                    <a:pt x="57" y="9"/>
                  </a:lnTo>
                  <a:lnTo>
                    <a:pt x="67" y="5"/>
                  </a:lnTo>
                  <a:lnTo>
                    <a:pt x="78" y="2"/>
                  </a:lnTo>
                  <a:lnTo>
                    <a:pt x="89" y="0"/>
                  </a:lnTo>
                  <a:lnTo>
                    <a:pt x="100" y="0"/>
                  </a:lnTo>
                  <a:lnTo>
                    <a:pt x="10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93" name="Freeform 21"/>
            <p:cNvSpPr>
              <a:spLocks/>
            </p:cNvSpPr>
            <p:nvPr/>
          </p:nvSpPr>
          <p:spPr bwMode="auto">
            <a:xfrm>
              <a:off x="1601767" y="4427550"/>
              <a:ext cx="195263" cy="36513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224" y="0"/>
                </a:cxn>
                <a:cxn ang="0">
                  <a:pos x="224" y="0"/>
                </a:cxn>
                <a:cxn ang="0">
                  <a:pos x="229" y="1"/>
                </a:cxn>
                <a:cxn ang="0">
                  <a:pos x="233" y="2"/>
                </a:cxn>
                <a:cxn ang="0">
                  <a:pos x="236" y="5"/>
                </a:cxn>
                <a:cxn ang="0">
                  <a:pos x="240" y="7"/>
                </a:cxn>
                <a:cxn ang="0">
                  <a:pos x="242" y="11"/>
                </a:cxn>
                <a:cxn ang="0">
                  <a:pos x="245" y="14"/>
                </a:cxn>
                <a:cxn ang="0">
                  <a:pos x="246" y="18"/>
                </a:cxn>
                <a:cxn ang="0">
                  <a:pos x="246" y="23"/>
                </a:cxn>
                <a:cxn ang="0">
                  <a:pos x="246" y="23"/>
                </a:cxn>
                <a:cxn ang="0">
                  <a:pos x="246" y="23"/>
                </a:cxn>
                <a:cxn ang="0">
                  <a:pos x="246" y="28"/>
                </a:cxn>
                <a:cxn ang="0">
                  <a:pos x="245" y="32"/>
                </a:cxn>
                <a:cxn ang="0">
                  <a:pos x="242" y="36"/>
                </a:cxn>
                <a:cxn ang="0">
                  <a:pos x="240" y="39"/>
                </a:cxn>
                <a:cxn ang="0">
                  <a:pos x="236" y="42"/>
                </a:cxn>
                <a:cxn ang="0">
                  <a:pos x="233" y="44"/>
                </a:cxn>
                <a:cxn ang="0">
                  <a:pos x="229" y="45"/>
                </a:cxn>
                <a:cxn ang="0">
                  <a:pos x="224" y="45"/>
                </a:cxn>
                <a:cxn ang="0">
                  <a:pos x="24" y="45"/>
                </a:cxn>
                <a:cxn ang="0">
                  <a:pos x="24" y="45"/>
                </a:cxn>
                <a:cxn ang="0">
                  <a:pos x="19" y="45"/>
                </a:cxn>
                <a:cxn ang="0">
                  <a:pos x="14" y="44"/>
                </a:cxn>
                <a:cxn ang="0">
                  <a:pos x="10" y="42"/>
                </a:cxn>
                <a:cxn ang="0">
                  <a:pos x="6" y="39"/>
                </a:cxn>
                <a:cxn ang="0">
                  <a:pos x="4" y="36"/>
                </a:cxn>
                <a:cxn ang="0">
                  <a:pos x="3" y="32"/>
                </a:cxn>
                <a:cxn ang="0">
                  <a:pos x="0" y="28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18"/>
                </a:cxn>
                <a:cxn ang="0">
                  <a:pos x="3" y="14"/>
                </a:cxn>
                <a:cxn ang="0">
                  <a:pos x="4" y="11"/>
                </a:cxn>
                <a:cxn ang="0">
                  <a:pos x="6" y="7"/>
                </a:cxn>
                <a:cxn ang="0">
                  <a:pos x="10" y="5"/>
                </a:cxn>
                <a:cxn ang="0">
                  <a:pos x="14" y="2"/>
                </a:cxn>
                <a:cxn ang="0">
                  <a:pos x="19" y="1"/>
                </a:cxn>
                <a:cxn ang="0">
                  <a:pos x="24" y="0"/>
                </a:cxn>
                <a:cxn ang="0">
                  <a:pos x="24" y="0"/>
                </a:cxn>
              </a:cxnLst>
              <a:rect l="0" t="0" r="r" b="b"/>
              <a:pathLst>
                <a:path w="246" h="45">
                  <a:moveTo>
                    <a:pt x="24" y="0"/>
                  </a:moveTo>
                  <a:lnTo>
                    <a:pt x="224" y="0"/>
                  </a:lnTo>
                  <a:lnTo>
                    <a:pt x="224" y="0"/>
                  </a:lnTo>
                  <a:lnTo>
                    <a:pt x="229" y="1"/>
                  </a:lnTo>
                  <a:lnTo>
                    <a:pt x="233" y="2"/>
                  </a:lnTo>
                  <a:lnTo>
                    <a:pt x="236" y="5"/>
                  </a:lnTo>
                  <a:lnTo>
                    <a:pt x="240" y="7"/>
                  </a:lnTo>
                  <a:lnTo>
                    <a:pt x="242" y="11"/>
                  </a:lnTo>
                  <a:lnTo>
                    <a:pt x="245" y="14"/>
                  </a:lnTo>
                  <a:lnTo>
                    <a:pt x="246" y="18"/>
                  </a:lnTo>
                  <a:lnTo>
                    <a:pt x="246" y="23"/>
                  </a:lnTo>
                  <a:lnTo>
                    <a:pt x="246" y="23"/>
                  </a:lnTo>
                  <a:lnTo>
                    <a:pt x="246" y="23"/>
                  </a:lnTo>
                  <a:lnTo>
                    <a:pt x="246" y="28"/>
                  </a:lnTo>
                  <a:lnTo>
                    <a:pt x="245" y="32"/>
                  </a:lnTo>
                  <a:lnTo>
                    <a:pt x="242" y="36"/>
                  </a:lnTo>
                  <a:lnTo>
                    <a:pt x="240" y="39"/>
                  </a:lnTo>
                  <a:lnTo>
                    <a:pt x="236" y="42"/>
                  </a:lnTo>
                  <a:lnTo>
                    <a:pt x="233" y="44"/>
                  </a:lnTo>
                  <a:lnTo>
                    <a:pt x="229" y="45"/>
                  </a:lnTo>
                  <a:lnTo>
                    <a:pt x="224" y="45"/>
                  </a:lnTo>
                  <a:lnTo>
                    <a:pt x="24" y="45"/>
                  </a:lnTo>
                  <a:lnTo>
                    <a:pt x="24" y="45"/>
                  </a:lnTo>
                  <a:lnTo>
                    <a:pt x="19" y="45"/>
                  </a:lnTo>
                  <a:lnTo>
                    <a:pt x="14" y="44"/>
                  </a:lnTo>
                  <a:lnTo>
                    <a:pt x="10" y="42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3" y="32"/>
                  </a:lnTo>
                  <a:lnTo>
                    <a:pt x="0" y="28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3" y="14"/>
                  </a:lnTo>
                  <a:lnTo>
                    <a:pt x="4" y="11"/>
                  </a:lnTo>
                  <a:lnTo>
                    <a:pt x="6" y="7"/>
                  </a:lnTo>
                  <a:lnTo>
                    <a:pt x="10" y="5"/>
                  </a:lnTo>
                  <a:lnTo>
                    <a:pt x="14" y="2"/>
                  </a:lnTo>
                  <a:lnTo>
                    <a:pt x="19" y="1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grpSp>
        <p:nvGrpSpPr>
          <p:cNvPr id="94" name="Group 127"/>
          <p:cNvGrpSpPr/>
          <p:nvPr/>
        </p:nvGrpSpPr>
        <p:grpSpPr>
          <a:xfrm>
            <a:off x="19146364" y="7823605"/>
            <a:ext cx="1314998" cy="867894"/>
            <a:chOff x="2141517" y="2373325"/>
            <a:chExt cx="476251" cy="314325"/>
          </a:xfrm>
          <a:solidFill>
            <a:schemeClr val="tx2"/>
          </a:solidFill>
        </p:grpSpPr>
        <p:sp>
          <p:nvSpPr>
            <p:cNvPr id="95" name="Rectangle 22"/>
            <p:cNvSpPr>
              <a:spLocks noChangeArrowheads="1"/>
            </p:cNvSpPr>
            <p:nvPr/>
          </p:nvSpPr>
          <p:spPr bwMode="auto">
            <a:xfrm>
              <a:off x="2200255" y="2678125"/>
              <a:ext cx="387350" cy="95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96" name="Rectangle 23"/>
            <p:cNvSpPr>
              <a:spLocks noChangeArrowheads="1"/>
            </p:cNvSpPr>
            <p:nvPr/>
          </p:nvSpPr>
          <p:spPr bwMode="auto">
            <a:xfrm>
              <a:off x="2517755" y="2468575"/>
              <a:ext cx="69850" cy="2095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97" name="Rectangle 24"/>
            <p:cNvSpPr>
              <a:spLocks noChangeArrowheads="1"/>
            </p:cNvSpPr>
            <p:nvPr/>
          </p:nvSpPr>
          <p:spPr bwMode="auto">
            <a:xfrm>
              <a:off x="2438380" y="2547950"/>
              <a:ext cx="69850" cy="1301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98" name="Rectangle 25"/>
            <p:cNvSpPr>
              <a:spLocks noChangeArrowheads="1"/>
            </p:cNvSpPr>
            <p:nvPr/>
          </p:nvSpPr>
          <p:spPr bwMode="auto">
            <a:xfrm>
              <a:off x="2359005" y="2592400"/>
              <a:ext cx="69850" cy="857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99" name="Rectangle 26"/>
            <p:cNvSpPr>
              <a:spLocks noChangeArrowheads="1"/>
            </p:cNvSpPr>
            <p:nvPr/>
          </p:nvSpPr>
          <p:spPr bwMode="auto">
            <a:xfrm>
              <a:off x="2279630" y="2551125"/>
              <a:ext cx="69850" cy="1270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00" name="Rectangle 27"/>
            <p:cNvSpPr>
              <a:spLocks noChangeArrowheads="1"/>
            </p:cNvSpPr>
            <p:nvPr/>
          </p:nvSpPr>
          <p:spPr bwMode="auto">
            <a:xfrm>
              <a:off x="2200255" y="2587637"/>
              <a:ext cx="68263" cy="904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01" name="Freeform 28"/>
            <p:cNvSpPr>
              <a:spLocks/>
            </p:cNvSpPr>
            <p:nvPr/>
          </p:nvSpPr>
          <p:spPr bwMode="auto">
            <a:xfrm>
              <a:off x="2141517" y="2559062"/>
              <a:ext cx="36513" cy="3810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22" y="0"/>
                </a:cxn>
                <a:cxn ang="0">
                  <a:pos x="27" y="0"/>
                </a:cxn>
                <a:cxn ang="0">
                  <a:pos x="32" y="1"/>
                </a:cxn>
                <a:cxn ang="0">
                  <a:pos x="36" y="3"/>
                </a:cxn>
                <a:cxn ang="0">
                  <a:pos x="40" y="7"/>
                </a:cxn>
                <a:cxn ang="0">
                  <a:pos x="42" y="10"/>
                </a:cxn>
                <a:cxn ang="0">
                  <a:pos x="45" y="15"/>
                </a:cxn>
                <a:cxn ang="0">
                  <a:pos x="46" y="18"/>
                </a:cxn>
                <a:cxn ang="0">
                  <a:pos x="46" y="23"/>
                </a:cxn>
                <a:cxn ang="0">
                  <a:pos x="46" y="23"/>
                </a:cxn>
                <a:cxn ang="0">
                  <a:pos x="46" y="28"/>
                </a:cxn>
                <a:cxn ang="0">
                  <a:pos x="45" y="32"/>
                </a:cxn>
                <a:cxn ang="0">
                  <a:pos x="42" y="36"/>
                </a:cxn>
                <a:cxn ang="0">
                  <a:pos x="40" y="39"/>
                </a:cxn>
                <a:cxn ang="0">
                  <a:pos x="36" y="43"/>
                </a:cxn>
                <a:cxn ang="0">
                  <a:pos x="32" y="44"/>
                </a:cxn>
                <a:cxn ang="0">
                  <a:pos x="27" y="45"/>
                </a:cxn>
                <a:cxn ang="0">
                  <a:pos x="22" y="47"/>
                </a:cxn>
                <a:cxn ang="0">
                  <a:pos x="22" y="47"/>
                </a:cxn>
                <a:cxn ang="0">
                  <a:pos x="19" y="45"/>
                </a:cxn>
                <a:cxn ang="0">
                  <a:pos x="14" y="44"/>
                </a:cxn>
                <a:cxn ang="0">
                  <a:pos x="10" y="43"/>
                </a:cxn>
                <a:cxn ang="0">
                  <a:pos x="6" y="39"/>
                </a:cxn>
                <a:cxn ang="0">
                  <a:pos x="4" y="36"/>
                </a:cxn>
                <a:cxn ang="0">
                  <a:pos x="1" y="32"/>
                </a:cxn>
                <a:cxn ang="0">
                  <a:pos x="0" y="28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18"/>
                </a:cxn>
                <a:cxn ang="0">
                  <a:pos x="1" y="15"/>
                </a:cxn>
                <a:cxn ang="0">
                  <a:pos x="4" y="10"/>
                </a:cxn>
                <a:cxn ang="0">
                  <a:pos x="6" y="7"/>
                </a:cxn>
                <a:cxn ang="0">
                  <a:pos x="10" y="3"/>
                </a:cxn>
                <a:cxn ang="0">
                  <a:pos x="14" y="1"/>
                </a:cxn>
                <a:cxn ang="0">
                  <a:pos x="19" y="0"/>
                </a:cxn>
                <a:cxn ang="0">
                  <a:pos x="22" y="0"/>
                </a:cxn>
                <a:cxn ang="0">
                  <a:pos x="22" y="0"/>
                </a:cxn>
              </a:cxnLst>
              <a:rect l="0" t="0" r="r" b="b"/>
              <a:pathLst>
                <a:path w="46" h="47">
                  <a:moveTo>
                    <a:pt x="22" y="0"/>
                  </a:moveTo>
                  <a:lnTo>
                    <a:pt x="22" y="0"/>
                  </a:lnTo>
                  <a:lnTo>
                    <a:pt x="27" y="0"/>
                  </a:lnTo>
                  <a:lnTo>
                    <a:pt x="32" y="1"/>
                  </a:lnTo>
                  <a:lnTo>
                    <a:pt x="36" y="3"/>
                  </a:lnTo>
                  <a:lnTo>
                    <a:pt x="40" y="7"/>
                  </a:lnTo>
                  <a:lnTo>
                    <a:pt x="42" y="10"/>
                  </a:lnTo>
                  <a:lnTo>
                    <a:pt x="45" y="15"/>
                  </a:lnTo>
                  <a:lnTo>
                    <a:pt x="46" y="1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28"/>
                  </a:lnTo>
                  <a:lnTo>
                    <a:pt x="45" y="32"/>
                  </a:lnTo>
                  <a:lnTo>
                    <a:pt x="42" y="36"/>
                  </a:lnTo>
                  <a:lnTo>
                    <a:pt x="40" y="39"/>
                  </a:lnTo>
                  <a:lnTo>
                    <a:pt x="36" y="43"/>
                  </a:lnTo>
                  <a:lnTo>
                    <a:pt x="32" y="44"/>
                  </a:lnTo>
                  <a:lnTo>
                    <a:pt x="27" y="45"/>
                  </a:lnTo>
                  <a:lnTo>
                    <a:pt x="22" y="47"/>
                  </a:lnTo>
                  <a:lnTo>
                    <a:pt x="22" y="47"/>
                  </a:lnTo>
                  <a:lnTo>
                    <a:pt x="19" y="45"/>
                  </a:lnTo>
                  <a:lnTo>
                    <a:pt x="14" y="44"/>
                  </a:lnTo>
                  <a:lnTo>
                    <a:pt x="10" y="43"/>
                  </a:lnTo>
                  <a:lnTo>
                    <a:pt x="6" y="39"/>
                  </a:lnTo>
                  <a:lnTo>
                    <a:pt x="4" y="36"/>
                  </a:lnTo>
                  <a:lnTo>
                    <a:pt x="1" y="32"/>
                  </a:lnTo>
                  <a:lnTo>
                    <a:pt x="0" y="28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1" y="15"/>
                  </a:lnTo>
                  <a:lnTo>
                    <a:pt x="4" y="10"/>
                  </a:lnTo>
                  <a:lnTo>
                    <a:pt x="6" y="7"/>
                  </a:lnTo>
                  <a:lnTo>
                    <a:pt x="10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02" name="Freeform 29"/>
            <p:cNvSpPr>
              <a:spLocks/>
            </p:cNvSpPr>
            <p:nvPr/>
          </p:nvSpPr>
          <p:spPr bwMode="auto">
            <a:xfrm>
              <a:off x="2568555" y="2373325"/>
              <a:ext cx="49213" cy="47625"/>
            </a:xfrm>
            <a:custGeom>
              <a:avLst/>
              <a:gdLst/>
              <a:ahLst/>
              <a:cxnLst>
                <a:cxn ang="0">
                  <a:pos x="62" y="0"/>
                </a:cxn>
                <a:cxn ang="0">
                  <a:pos x="0" y="1"/>
                </a:cxn>
                <a:cxn ang="0">
                  <a:pos x="22" y="29"/>
                </a:cxn>
                <a:cxn ang="0">
                  <a:pos x="43" y="59"/>
                </a:cxn>
                <a:cxn ang="0">
                  <a:pos x="62" y="0"/>
                </a:cxn>
              </a:cxnLst>
              <a:rect l="0" t="0" r="r" b="b"/>
              <a:pathLst>
                <a:path w="62" h="59">
                  <a:moveTo>
                    <a:pt x="62" y="0"/>
                  </a:moveTo>
                  <a:lnTo>
                    <a:pt x="0" y="1"/>
                  </a:lnTo>
                  <a:lnTo>
                    <a:pt x="22" y="29"/>
                  </a:lnTo>
                  <a:lnTo>
                    <a:pt x="43" y="59"/>
                  </a:lnTo>
                  <a:lnTo>
                    <a:pt x="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03" name="Freeform 30"/>
            <p:cNvSpPr>
              <a:spLocks/>
            </p:cNvSpPr>
            <p:nvPr/>
          </p:nvSpPr>
          <p:spPr bwMode="auto">
            <a:xfrm>
              <a:off x="2176442" y="2397137"/>
              <a:ext cx="404813" cy="169863"/>
            </a:xfrm>
            <a:custGeom>
              <a:avLst/>
              <a:gdLst/>
              <a:ahLst/>
              <a:cxnLst>
                <a:cxn ang="0">
                  <a:pos x="0" y="204"/>
                </a:cxn>
                <a:cxn ang="0">
                  <a:pos x="176" y="73"/>
                </a:cxn>
                <a:cxn ang="0">
                  <a:pos x="182" y="70"/>
                </a:cxn>
                <a:cxn ang="0">
                  <a:pos x="186" y="75"/>
                </a:cxn>
                <a:cxn ang="0">
                  <a:pos x="270" y="174"/>
                </a:cxn>
                <a:cxn ang="0">
                  <a:pos x="502" y="0"/>
                </a:cxn>
                <a:cxn ang="0">
                  <a:pos x="507" y="7"/>
                </a:cxn>
                <a:cxn ang="0">
                  <a:pos x="511" y="12"/>
                </a:cxn>
                <a:cxn ang="0">
                  <a:pos x="274" y="190"/>
                </a:cxn>
                <a:cxn ang="0">
                  <a:pos x="268" y="193"/>
                </a:cxn>
                <a:cxn ang="0">
                  <a:pos x="263" y="188"/>
                </a:cxn>
                <a:cxn ang="0">
                  <a:pos x="180" y="89"/>
                </a:cxn>
                <a:cxn ang="0">
                  <a:pos x="9" y="216"/>
                </a:cxn>
                <a:cxn ang="0">
                  <a:pos x="9" y="216"/>
                </a:cxn>
                <a:cxn ang="0">
                  <a:pos x="5" y="209"/>
                </a:cxn>
                <a:cxn ang="0">
                  <a:pos x="0" y="204"/>
                </a:cxn>
                <a:cxn ang="0">
                  <a:pos x="0" y="204"/>
                </a:cxn>
              </a:cxnLst>
              <a:rect l="0" t="0" r="r" b="b"/>
              <a:pathLst>
                <a:path w="511" h="216">
                  <a:moveTo>
                    <a:pt x="0" y="204"/>
                  </a:moveTo>
                  <a:lnTo>
                    <a:pt x="176" y="73"/>
                  </a:lnTo>
                  <a:lnTo>
                    <a:pt x="182" y="70"/>
                  </a:lnTo>
                  <a:lnTo>
                    <a:pt x="186" y="75"/>
                  </a:lnTo>
                  <a:lnTo>
                    <a:pt x="270" y="174"/>
                  </a:lnTo>
                  <a:lnTo>
                    <a:pt x="502" y="0"/>
                  </a:lnTo>
                  <a:lnTo>
                    <a:pt x="507" y="7"/>
                  </a:lnTo>
                  <a:lnTo>
                    <a:pt x="511" y="12"/>
                  </a:lnTo>
                  <a:lnTo>
                    <a:pt x="274" y="190"/>
                  </a:lnTo>
                  <a:lnTo>
                    <a:pt x="268" y="193"/>
                  </a:lnTo>
                  <a:lnTo>
                    <a:pt x="263" y="188"/>
                  </a:lnTo>
                  <a:lnTo>
                    <a:pt x="180" y="89"/>
                  </a:lnTo>
                  <a:lnTo>
                    <a:pt x="9" y="216"/>
                  </a:lnTo>
                  <a:lnTo>
                    <a:pt x="9" y="216"/>
                  </a:lnTo>
                  <a:lnTo>
                    <a:pt x="5" y="209"/>
                  </a:lnTo>
                  <a:lnTo>
                    <a:pt x="0" y="204"/>
                  </a:lnTo>
                  <a:lnTo>
                    <a:pt x="0" y="2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grpSp>
        <p:nvGrpSpPr>
          <p:cNvPr id="104" name="Group 137"/>
          <p:cNvGrpSpPr/>
          <p:nvPr/>
        </p:nvGrpSpPr>
        <p:grpSpPr>
          <a:xfrm>
            <a:off x="22064453" y="3556235"/>
            <a:ext cx="578592" cy="1249238"/>
            <a:chOff x="3328967" y="3373450"/>
            <a:chExt cx="209550" cy="452438"/>
          </a:xfrm>
          <a:solidFill>
            <a:schemeClr val="tx2"/>
          </a:solidFill>
        </p:grpSpPr>
        <p:sp>
          <p:nvSpPr>
            <p:cNvPr id="105" name="Freeform 31"/>
            <p:cNvSpPr>
              <a:spLocks/>
            </p:cNvSpPr>
            <p:nvPr/>
          </p:nvSpPr>
          <p:spPr bwMode="auto">
            <a:xfrm>
              <a:off x="3328967" y="3373450"/>
              <a:ext cx="209550" cy="211138"/>
            </a:xfrm>
            <a:custGeom>
              <a:avLst/>
              <a:gdLst/>
              <a:ahLst/>
              <a:cxnLst>
                <a:cxn ang="0">
                  <a:pos x="134" y="0"/>
                </a:cxn>
                <a:cxn ang="0">
                  <a:pos x="160" y="4"/>
                </a:cxn>
                <a:cxn ang="0">
                  <a:pos x="184" y="11"/>
                </a:cxn>
                <a:cxn ang="0">
                  <a:pos x="208" y="23"/>
                </a:cxn>
                <a:cxn ang="0">
                  <a:pos x="226" y="39"/>
                </a:cxn>
                <a:cxn ang="0">
                  <a:pos x="244" y="59"/>
                </a:cxn>
                <a:cxn ang="0">
                  <a:pos x="256" y="81"/>
                </a:cxn>
                <a:cxn ang="0">
                  <a:pos x="263" y="106"/>
                </a:cxn>
                <a:cxn ang="0">
                  <a:pos x="266" y="133"/>
                </a:cxn>
                <a:cxn ang="0">
                  <a:pos x="265" y="147"/>
                </a:cxn>
                <a:cxn ang="0">
                  <a:pos x="260" y="173"/>
                </a:cxn>
                <a:cxn ang="0">
                  <a:pos x="250" y="196"/>
                </a:cxn>
                <a:cxn ang="0">
                  <a:pos x="235" y="217"/>
                </a:cxn>
                <a:cxn ang="0">
                  <a:pos x="218" y="236"/>
                </a:cxn>
                <a:cxn ang="0">
                  <a:pos x="197" y="250"/>
                </a:cxn>
                <a:cxn ang="0">
                  <a:pos x="172" y="261"/>
                </a:cxn>
                <a:cxn ang="0">
                  <a:pos x="146" y="266"/>
                </a:cxn>
                <a:cxn ang="0">
                  <a:pos x="134" y="266"/>
                </a:cxn>
                <a:cxn ang="0">
                  <a:pos x="106" y="263"/>
                </a:cxn>
                <a:cxn ang="0">
                  <a:pos x="82" y="256"/>
                </a:cxn>
                <a:cxn ang="0">
                  <a:pos x="58" y="243"/>
                </a:cxn>
                <a:cxn ang="0">
                  <a:pos x="40" y="227"/>
                </a:cxn>
                <a:cxn ang="0">
                  <a:pos x="22" y="208"/>
                </a:cxn>
                <a:cxn ang="0">
                  <a:pos x="10" y="185"/>
                </a:cxn>
                <a:cxn ang="0">
                  <a:pos x="3" y="161"/>
                </a:cxn>
                <a:cxn ang="0">
                  <a:pos x="0" y="133"/>
                </a:cxn>
                <a:cxn ang="0">
                  <a:pos x="1" y="120"/>
                </a:cxn>
                <a:cxn ang="0">
                  <a:pos x="6" y="94"/>
                </a:cxn>
                <a:cxn ang="0">
                  <a:pos x="16" y="70"/>
                </a:cxn>
                <a:cxn ang="0">
                  <a:pos x="31" y="49"/>
                </a:cxn>
                <a:cxn ang="0">
                  <a:pos x="48" y="31"/>
                </a:cxn>
                <a:cxn ang="0">
                  <a:pos x="69" y="16"/>
                </a:cxn>
                <a:cxn ang="0">
                  <a:pos x="94" y="6"/>
                </a:cxn>
                <a:cxn ang="0">
                  <a:pos x="120" y="1"/>
                </a:cxn>
                <a:cxn ang="0">
                  <a:pos x="134" y="0"/>
                </a:cxn>
              </a:cxnLst>
              <a:rect l="0" t="0" r="r" b="b"/>
              <a:pathLst>
                <a:path w="266" h="266">
                  <a:moveTo>
                    <a:pt x="134" y="0"/>
                  </a:moveTo>
                  <a:lnTo>
                    <a:pt x="134" y="0"/>
                  </a:lnTo>
                  <a:lnTo>
                    <a:pt x="146" y="1"/>
                  </a:lnTo>
                  <a:lnTo>
                    <a:pt x="160" y="4"/>
                  </a:lnTo>
                  <a:lnTo>
                    <a:pt x="172" y="6"/>
                  </a:lnTo>
                  <a:lnTo>
                    <a:pt x="184" y="11"/>
                  </a:lnTo>
                  <a:lnTo>
                    <a:pt x="197" y="16"/>
                  </a:lnTo>
                  <a:lnTo>
                    <a:pt x="208" y="23"/>
                  </a:lnTo>
                  <a:lnTo>
                    <a:pt x="218" y="31"/>
                  </a:lnTo>
                  <a:lnTo>
                    <a:pt x="226" y="39"/>
                  </a:lnTo>
                  <a:lnTo>
                    <a:pt x="235" y="49"/>
                  </a:lnTo>
                  <a:lnTo>
                    <a:pt x="244" y="59"/>
                  </a:lnTo>
                  <a:lnTo>
                    <a:pt x="250" y="70"/>
                  </a:lnTo>
                  <a:lnTo>
                    <a:pt x="256" y="81"/>
                  </a:lnTo>
                  <a:lnTo>
                    <a:pt x="260" y="94"/>
                  </a:lnTo>
                  <a:lnTo>
                    <a:pt x="263" y="106"/>
                  </a:lnTo>
                  <a:lnTo>
                    <a:pt x="265" y="120"/>
                  </a:lnTo>
                  <a:lnTo>
                    <a:pt x="266" y="133"/>
                  </a:lnTo>
                  <a:lnTo>
                    <a:pt x="266" y="133"/>
                  </a:lnTo>
                  <a:lnTo>
                    <a:pt x="265" y="147"/>
                  </a:lnTo>
                  <a:lnTo>
                    <a:pt x="263" y="161"/>
                  </a:lnTo>
                  <a:lnTo>
                    <a:pt x="260" y="173"/>
                  </a:lnTo>
                  <a:lnTo>
                    <a:pt x="256" y="185"/>
                  </a:lnTo>
                  <a:lnTo>
                    <a:pt x="250" y="196"/>
                  </a:lnTo>
                  <a:lnTo>
                    <a:pt x="244" y="208"/>
                  </a:lnTo>
                  <a:lnTo>
                    <a:pt x="235" y="217"/>
                  </a:lnTo>
                  <a:lnTo>
                    <a:pt x="226" y="227"/>
                  </a:lnTo>
                  <a:lnTo>
                    <a:pt x="218" y="236"/>
                  </a:lnTo>
                  <a:lnTo>
                    <a:pt x="208" y="243"/>
                  </a:lnTo>
                  <a:lnTo>
                    <a:pt x="197" y="250"/>
                  </a:lnTo>
                  <a:lnTo>
                    <a:pt x="184" y="256"/>
                  </a:lnTo>
                  <a:lnTo>
                    <a:pt x="172" y="261"/>
                  </a:lnTo>
                  <a:lnTo>
                    <a:pt x="160" y="263"/>
                  </a:lnTo>
                  <a:lnTo>
                    <a:pt x="146" y="266"/>
                  </a:lnTo>
                  <a:lnTo>
                    <a:pt x="134" y="266"/>
                  </a:lnTo>
                  <a:lnTo>
                    <a:pt x="134" y="266"/>
                  </a:lnTo>
                  <a:lnTo>
                    <a:pt x="120" y="266"/>
                  </a:lnTo>
                  <a:lnTo>
                    <a:pt x="106" y="263"/>
                  </a:lnTo>
                  <a:lnTo>
                    <a:pt x="94" y="261"/>
                  </a:lnTo>
                  <a:lnTo>
                    <a:pt x="82" y="256"/>
                  </a:lnTo>
                  <a:lnTo>
                    <a:pt x="69" y="250"/>
                  </a:lnTo>
                  <a:lnTo>
                    <a:pt x="58" y="243"/>
                  </a:lnTo>
                  <a:lnTo>
                    <a:pt x="48" y="236"/>
                  </a:lnTo>
                  <a:lnTo>
                    <a:pt x="40" y="227"/>
                  </a:lnTo>
                  <a:lnTo>
                    <a:pt x="31" y="217"/>
                  </a:lnTo>
                  <a:lnTo>
                    <a:pt x="22" y="208"/>
                  </a:lnTo>
                  <a:lnTo>
                    <a:pt x="16" y="196"/>
                  </a:lnTo>
                  <a:lnTo>
                    <a:pt x="10" y="185"/>
                  </a:lnTo>
                  <a:lnTo>
                    <a:pt x="6" y="173"/>
                  </a:lnTo>
                  <a:lnTo>
                    <a:pt x="3" y="161"/>
                  </a:lnTo>
                  <a:lnTo>
                    <a:pt x="1" y="147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1" y="120"/>
                  </a:lnTo>
                  <a:lnTo>
                    <a:pt x="3" y="106"/>
                  </a:lnTo>
                  <a:lnTo>
                    <a:pt x="6" y="94"/>
                  </a:lnTo>
                  <a:lnTo>
                    <a:pt x="10" y="81"/>
                  </a:lnTo>
                  <a:lnTo>
                    <a:pt x="16" y="70"/>
                  </a:lnTo>
                  <a:lnTo>
                    <a:pt x="22" y="59"/>
                  </a:lnTo>
                  <a:lnTo>
                    <a:pt x="31" y="49"/>
                  </a:lnTo>
                  <a:lnTo>
                    <a:pt x="40" y="39"/>
                  </a:lnTo>
                  <a:lnTo>
                    <a:pt x="48" y="31"/>
                  </a:lnTo>
                  <a:lnTo>
                    <a:pt x="58" y="23"/>
                  </a:lnTo>
                  <a:lnTo>
                    <a:pt x="69" y="16"/>
                  </a:lnTo>
                  <a:lnTo>
                    <a:pt x="82" y="11"/>
                  </a:lnTo>
                  <a:lnTo>
                    <a:pt x="94" y="6"/>
                  </a:lnTo>
                  <a:lnTo>
                    <a:pt x="106" y="4"/>
                  </a:lnTo>
                  <a:lnTo>
                    <a:pt x="120" y="1"/>
                  </a:lnTo>
                  <a:lnTo>
                    <a:pt x="134" y="0"/>
                  </a:lnTo>
                  <a:lnTo>
                    <a:pt x="13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06" name="Freeform 32"/>
            <p:cNvSpPr>
              <a:spLocks/>
            </p:cNvSpPr>
            <p:nvPr/>
          </p:nvSpPr>
          <p:spPr bwMode="auto">
            <a:xfrm>
              <a:off x="3400405" y="3563950"/>
              <a:ext cx="66675" cy="261938"/>
            </a:xfrm>
            <a:custGeom>
              <a:avLst/>
              <a:gdLst/>
              <a:ahLst/>
              <a:cxnLst>
                <a:cxn ang="0">
                  <a:pos x="82" y="0"/>
                </a:cxn>
                <a:cxn ang="0">
                  <a:pos x="82" y="288"/>
                </a:cxn>
                <a:cxn ang="0">
                  <a:pos x="82" y="288"/>
                </a:cxn>
                <a:cxn ang="0">
                  <a:pos x="81" y="296"/>
                </a:cxn>
                <a:cxn ang="0">
                  <a:pos x="79" y="304"/>
                </a:cxn>
                <a:cxn ang="0">
                  <a:pos x="75" y="311"/>
                </a:cxn>
                <a:cxn ang="0">
                  <a:pos x="70" y="316"/>
                </a:cxn>
                <a:cxn ang="0">
                  <a:pos x="64" y="322"/>
                </a:cxn>
                <a:cxn ang="0">
                  <a:pos x="56" y="326"/>
                </a:cxn>
                <a:cxn ang="0">
                  <a:pos x="49" y="329"/>
                </a:cxn>
                <a:cxn ang="0">
                  <a:pos x="42" y="329"/>
                </a:cxn>
                <a:cxn ang="0">
                  <a:pos x="42" y="329"/>
                </a:cxn>
                <a:cxn ang="0">
                  <a:pos x="42" y="329"/>
                </a:cxn>
                <a:cxn ang="0">
                  <a:pos x="33" y="329"/>
                </a:cxn>
                <a:cxn ang="0">
                  <a:pos x="26" y="326"/>
                </a:cxn>
                <a:cxn ang="0">
                  <a:pos x="18" y="322"/>
                </a:cxn>
                <a:cxn ang="0">
                  <a:pos x="12" y="316"/>
                </a:cxn>
                <a:cxn ang="0">
                  <a:pos x="7" y="311"/>
                </a:cxn>
                <a:cxn ang="0">
                  <a:pos x="3" y="304"/>
                </a:cxn>
                <a:cxn ang="0">
                  <a:pos x="1" y="296"/>
                </a:cxn>
                <a:cxn ang="0">
                  <a:pos x="0" y="288"/>
                </a:cxn>
                <a:cxn ang="0">
                  <a:pos x="0" y="0"/>
                </a:cxn>
                <a:cxn ang="0">
                  <a:pos x="82" y="0"/>
                </a:cxn>
              </a:cxnLst>
              <a:rect l="0" t="0" r="r" b="b"/>
              <a:pathLst>
                <a:path w="82" h="329">
                  <a:moveTo>
                    <a:pt x="82" y="0"/>
                  </a:moveTo>
                  <a:lnTo>
                    <a:pt x="82" y="288"/>
                  </a:lnTo>
                  <a:lnTo>
                    <a:pt x="82" y="288"/>
                  </a:lnTo>
                  <a:lnTo>
                    <a:pt x="81" y="296"/>
                  </a:lnTo>
                  <a:lnTo>
                    <a:pt x="79" y="304"/>
                  </a:lnTo>
                  <a:lnTo>
                    <a:pt x="75" y="311"/>
                  </a:lnTo>
                  <a:lnTo>
                    <a:pt x="70" y="316"/>
                  </a:lnTo>
                  <a:lnTo>
                    <a:pt x="64" y="322"/>
                  </a:lnTo>
                  <a:lnTo>
                    <a:pt x="56" y="326"/>
                  </a:lnTo>
                  <a:lnTo>
                    <a:pt x="49" y="329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42" y="329"/>
                  </a:lnTo>
                  <a:lnTo>
                    <a:pt x="33" y="329"/>
                  </a:lnTo>
                  <a:lnTo>
                    <a:pt x="26" y="326"/>
                  </a:lnTo>
                  <a:lnTo>
                    <a:pt x="18" y="322"/>
                  </a:lnTo>
                  <a:lnTo>
                    <a:pt x="12" y="316"/>
                  </a:lnTo>
                  <a:lnTo>
                    <a:pt x="7" y="311"/>
                  </a:lnTo>
                  <a:lnTo>
                    <a:pt x="3" y="304"/>
                  </a:lnTo>
                  <a:lnTo>
                    <a:pt x="1" y="296"/>
                  </a:lnTo>
                  <a:lnTo>
                    <a:pt x="0" y="288"/>
                  </a:lnTo>
                  <a:lnTo>
                    <a:pt x="0" y="0"/>
                  </a:lnTo>
                  <a:lnTo>
                    <a:pt x="8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07" name="Freeform 33"/>
            <p:cNvSpPr>
              <a:spLocks/>
            </p:cNvSpPr>
            <p:nvPr/>
          </p:nvSpPr>
          <p:spPr bwMode="auto">
            <a:xfrm>
              <a:off x="3375005" y="3421075"/>
              <a:ext cx="117475" cy="117475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76" y="0"/>
                </a:cxn>
                <a:cxn ang="0">
                  <a:pos x="83" y="0"/>
                </a:cxn>
                <a:cxn ang="0">
                  <a:pos x="90" y="1"/>
                </a:cxn>
                <a:cxn ang="0">
                  <a:pos x="104" y="5"/>
                </a:cxn>
                <a:cxn ang="0">
                  <a:pos x="116" y="13"/>
                </a:cxn>
                <a:cxn ang="0">
                  <a:pos x="128" y="21"/>
                </a:cxn>
                <a:cxn ang="0">
                  <a:pos x="136" y="32"/>
                </a:cxn>
                <a:cxn ang="0">
                  <a:pos x="144" y="45"/>
                </a:cxn>
                <a:cxn ang="0">
                  <a:pos x="149" y="60"/>
                </a:cxn>
                <a:cxn ang="0">
                  <a:pos x="149" y="67"/>
                </a:cxn>
                <a:cxn ang="0">
                  <a:pos x="150" y="74"/>
                </a:cxn>
                <a:cxn ang="0">
                  <a:pos x="150" y="74"/>
                </a:cxn>
                <a:cxn ang="0">
                  <a:pos x="149" y="82"/>
                </a:cxn>
                <a:cxn ang="0">
                  <a:pos x="149" y="89"/>
                </a:cxn>
                <a:cxn ang="0">
                  <a:pos x="144" y="103"/>
                </a:cxn>
                <a:cxn ang="0">
                  <a:pos x="136" y="116"/>
                </a:cxn>
                <a:cxn ang="0">
                  <a:pos x="128" y="128"/>
                </a:cxn>
                <a:cxn ang="0">
                  <a:pos x="116" y="136"/>
                </a:cxn>
                <a:cxn ang="0">
                  <a:pos x="104" y="142"/>
                </a:cxn>
                <a:cxn ang="0">
                  <a:pos x="90" y="147"/>
                </a:cxn>
                <a:cxn ang="0">
                  <a:pos x="83" y="149"/>
                </a:cxn>
                <a:cxn ang="0">
                  <a:pos x="76" y="149"/>
                </a:cxn>
                <a:cxn ang="0">
                  <a:pos x="76" y="149"/>
                </a:cxn>
                <a:cxn ang="0">
                  <a:pos x="67" y="149"/>
                </a:cxn>
                <a:cxn ang="0">
                  <a:pos x="60" y="147"/>
                </a:cxn>
                <a:cxn ang="0">
                  <a:pos x="46" y="142"/>
                </a:cxn>
                <a:cxn ang="0">
                  <a:pos x="34" y="136"/>
                </a:cxn>
                <a:cxn ang="0">
                  <a:pos x="22" y="128"/>
                </a:cxn>
                <a:cxn ang="0">
                  <a:pos x="14" y="116"/>
                </a:cxn>
                <a:cxn ang="0">
                  <a:pos x="6" y="103"/>
                </a:cxn>
                <a:cxn ang="0">
                  <a:pos x="1" y="89"/>
                </a:cxn>
                <a:cxn ang="0">
                  <a:pos x="1" y="82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1" y="67"/>
                </a:cxn>
                <a:cxn ang="0">
                  <a:pos x="1" y="60"/>
                </a:cxn>
                <a:cxn ang="0">
                  <a:pos x="6" y="45"/>
                </a:cxn>
                <a:cxn ang="0">
                  <a:pos x="14" y="32"/>
                </a:cxn>
                <a:cxn ang="0">
                  <a:pos x="22" y="21"/>
                </a:cxn>
                <a:cxn ang="0">
                  <a:pos x="34" y="13"/>
                </a:cxn>
                <a:cxn ang="0">
                  <a:pos x="46" y="5"/>
                </a:cxn>
                <a:cxn ang="0">
                  <a:pos x="60" y="1"/>
                </a:cxn>
                <a:cxn ang="0">
                  <a:pos x="67" y="0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150" h="149">
                  <a:moveTo>
                    <a:pt x="76" y="0"/>
                  </a:moveTo>
                  <a:lnTo>
                    <a:pt x="76" y="0"/>
                  </a:lnTo>
                  <a:lnTo>
                    <a:pt x="83" y="0"/>
                  </a:lnTo>
                  <a:lnTo>
                    <a:pt x="90" y="1"/>
                  </a:lnTo>
                  <a:lnTo>
                    <a:pt x="104" y="5"/>
                  </a:lnTo>
                  <a:lnTo>
                    <a:pt x="116" y="13"/>
                  </a:lnTo>
                  <a:lnTo>
                    <a:pt x="128" y="21"/>
                  </a:lnTo>
                  <a:lnTo>
                    <a:pt x="136" y="32"/>
                  </a:lnTo>
                  <a:lnTo>
                    <a:pt x="144" y="45"/>
                  </a:lnTo>
                  <a:lnTo>
                    <a:pt x="149" y="60"/>
                  </a:lnTo>
                  <a:lnTo>
                    <a:pt x="149" y="67"/>
                  </a:lnTo>
                  <a:lnTo>
                    <a:pt x="150" y="74"/>
                  </a:lnTo>
                  <a:lnTo>
                    <a:pt x="150" y="74"/>
                  </a:lnTo>
                  <a:lnTo>
                    <a:pt x="149" y="82"/>
                  </a:lnTo>
                  <a:lnTo>
                    <a:pt x="149" y="89"/>
                  </a:lnTo>
                  <a:lnTo>
                    <a:pt x="144" y="103"/>
                  </a:lnTo>
                  <a:lnTo>
                    <a:pt x="136" y="116"/>
                  </a:lnTo>
                  <a:lnTo>
                    <a:pt x="128" y="128"/>
                  </a:lnTo>
                  <a:lnTo>
                    <a:pt x="116" y="136"/>
                  </a:lnTo>
                  <a:lnTo>
                    <a:pt x="104" y="142"/>
                  </a:lnTo>
                  <a:lnTo>
                    <a:pt x="90" y="147"/>
                  </a:lnTo>
                  <a:lnTo>
                    <a:pt x="83" y="149"/>
                  </a:lnTo>
                  <a:lnTo>
                    <a:pt x="76" y="149"/>
                  </a:lnTo>
                  <a:lnTo>
                    <a:pt x="76" y="149"/>
                  </a:lnTo>
                  <a:lnTo>
                    <a:pt x="67" y="149"/>
                  </a:lnTo>
                  <a:lnTo>
                    <a:pt x="60" y="147"/>
                  </a:lnTo>
                  <a:lnTo>
                    <a:pt x="46" y="142"/>
                  </a:lnTo>
                  <a:lnTo>
                    <a:pt x="34" y="136"/>
                  </a:lnTo>
                  <a:lnTo>
                    <a:pt x="22" y="128"/>
                  </a:lnTo>
                  <a:lnTo>
                    <a:pt x="14" y="116"/>
                  </a:lnTo>
                  <a:lnTo>
                    <a:pt x="6" y="103"/>
                  </a:lnTo>
                  <a:lnTo>
                    <a:pt x="1" y="89"/>
                  </a:lnTo>
                  <a:lnTo>
                    <a:pt x="1" y="82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1" y="67"/>
                  </a:lnTo>
                  <a:lnTo>
                    <a:pt x="1" y="60"/>
                  </a:lnTo>
                  <a:lnTo>
                    <a:pt x="6" y="45"/>
                  </a:lnTo>
                  <a:lnTo>
                    <a:pt x="14" y="32"/>
                  </a:lnTo>
                  <a:lnTo>
                    <a:pt x="22" y="21"/>
                  </a:lnTo>
                  <a:lnTo>
                    <a:pt x="34" y="13"/>
                  </a:lnTo>
                  <a:lnTo>
                    <a:pt x="46" y="5"/>
                  </a:lnTo>
                  <a:lnTo>
                    <a:pt x="60" y="1"/>
                  </a:lnTo>
                  <a:lnTo>
                    <a:pt x="67" y="0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08" name="Freeform 34"/>
            <p:cNvSpPr>
              <a:spLocks/>
            </p:cNvSpPr>
            <p:nvPr/>
          </p:nvSpPr>
          <p:spPr bwMode="auto">
            <a:xfrm>
              <a:off x="3428980" y="3716350"/>
              <a:ext cx="88900" cy="65088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88" y="0"/>
                </a:cxn>
                <a:cxn ang="0">
                  <a:pos x="88" y="0"/>
                </a:cxn>
                <a:cxn ang="0">
                  <a:pos x="93" y="1"/>
                </a:cxn>
                <a:cxn ang="0">
                  <a:pos x="98" y="3"/>
                </a:cxn>
                <a:cxn ang="0">
                  <a:pos x="103" y="5"/>
                </a:cxn>
                <a:cxn ang="0">
                  <a:pos x="107" y="8"/>
                </a:cxn>
                <a:cxn ang="0">
                  <a:pos x="109" y="11"/>
                </a:cxn>
                <a:cxn ang="0">
                  <a:pos x="111" y="16"/>
                </a:cxn>
                <a:cxn ang="0">
                  <a:pos x="113" y="21"/>
                </a:cxn>
                <a:cxn ang="0">
                  <a:pos x="114" y="26"/>
                </a:cxn>
                <a:cxn ang="0">
                  <a:pos x="114" y="57"/>
                </a:cxn>
                <a:cxn ang="0">
                  <a:pos x="114" y="57"/>
                </a:cxn>
                <a:cxn ang="0">
                  <a:pos x="113" y="62"/>
                </a:cxn>
                <a:cxn ang="0">
                  <a:pos x="111" y="67"/>
                </a:cxn>
                <a:cxn ang="0">
                  <a:pos x="109" y="72"/>
                </a:cxn>
                <a:cxn ang="0">
                  <a:pos x="107" y="76"/>
                </a:cxn>
                <a:cxn ang="0">
                  <a:pos x="103" y="78"/>
                </a:cxn>
                <a:cxn ang="0">
                  <a:pos x="98" y="80"/>
                </a:cxn>
                <a:cxn ang="0">
                  <a:pos x="93" y="82"/>
                </a:cxn>
                <a:cxn ang="0">
                  <a:pos x="88" y="83"/>
                </a:cxn>
                <a:cxn ang="0">
                  <a:pos x="25" y="83"/>
                </a:cxn>
                <a:cxn ang="0">
                  <a:pos x="25" y="83"/>
                </a:cxn>
                <a:cxn ang="0">
                  <a:pos x="20" y="82"/>
                </a:cxn>
                <a:cxn ang="0">
                  <a:pos x="15" y="80"/>
                </a:cxn>
                <a:cxn ang="0">
                  <a:pos x="11" y="78"/>
                </a:cxn>
                <a:cxn ang="0">
                  <a:pos x="8" y="76"/>
                </a:cxn>
                <a:cxn ang="0">
                  <a:pos x="4" y="72"/>
                </a:cxn>
                <a:cxn ang="0">
                  <a:pos x="3" y="67"/>
                </a:cxn>
                <a:cxn ang="0">
                  <a:pos x="0" y="62"/>
                </a:cxn>
                <a:cxn ang="0">
                  <a:pos x="0" y="57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21"/>
                </a:cxn>
                <a:cxn ang="0">
                  <a:pos x="3" y="16"/>
                </a:cxn>
                <a:cxn ang="0">
                  <a:pos x="4" y="11"/>
                </a:cxn>
                <a:cxn ang="0">
                  <a:pos x="8" y="8"/>
                </a:cxn>
                <a:cxn ang="0">
                  <a:pos x="11" y="5"/>
                </a:cxn>
                <a:cxn ang="0">
                  <a:pos x="15" y="3"/>
                </a:cxn>
                <a:cxn ang="0">
                  <a:pos x="20" y="1"/>
                </a:cxn>
                <a:cxn ang="0">
                  <a:pos x="25" y="0"/>
                </a:cxn>
                <a:cxn ang="0">
                  <a:pos x="25" y="0"/>
                </a:cxn>
              </a:cxnLst>
              <a:rect l="0" t="0" r="r" b="b"/>
              <a:pathLst>
                <a:path w="114" h="83">
                  <a:moveTo>
                    <a:pt x="25" y="0"/>
                  </a:moveTo>
                  <a:lnTo>
                    <a:pt x="88" y="0"/>
                  </a:lnTo>
                  <a:lnTo>
                    <a:pt x="88" y="0"/>
                  </a:lnTo>
                  <a:lnTo>
                    <a:pt x="93" y="1"/>
                  </a:lnTo>
                  <a:lnTo>
                    <a:pt x="98" y="3"/>
                  </a:lnTo>
                  <a:lnTo>
                    <a:pt x="103" y="5"/>
                  </a:lnTo>
                  <a:lnTo>
                    <a:pt x="107" y="8"/>
                  </a:lnTo>
                  <a:lnTo>
                    <a:pt x="109" y="11"/>
                  </a:lnTo>
                  <a:lnTo>
                    <a:pt x="111" y="16"/>
                  </a:lnTo>
                  <a:lnTo>
                    <a:pt x="113" y="21"/>
                  </a:lnTo>
                  <a:lnTo>
                    <a:pt x="114" y="26"/>
                  </a:lnTo>
                  <a:lnTo>
                    <a:pt x="114" y="57"/>
                  </a:lnTo>
                  <a:lnTo>
                    <a:pt x="114" y="57"/>
                  </a:lnTo>
                  <a:lnTo>
                    <a:pt x="113" y="62"/>
                  </a:lnTo>
                  <a:lnTo>
                    <a:pt x="111" y="67"/>
                  </a:lnTo>
                  <a:lnTo>
                    <a:pt x="109" y="72"/>
                  </a:lnTo>
                  <a:lnTo>
                    <a:pt x="107" y="76"/>
                  </a:lnTo>
                  <a:lnTo>
                    <a:pt x="103" y="78"/>
                  </a:lnTo>
                  <a:lnTo>
                    <a:pt x="98" y="80"/>
                  </a:lnTo>
                  <a:lnTo>
                    <a:pt x="93" y="82"/>
                  </a:lnTo>
                  <a:lnTo>
                    <a:pt x="88" y="83"/>
                  </a:lnTo>
                  <a:lnTo>
                    <a:pt x="25" y="83"/>
                  </a:lnTo>
                  <a:lnTo>
                    <a:pt x="25" y="83"/>
                  </a:lnTo>
                  <a:lnTo>
                    <a:pt x="20" y="82"/>
                  </a:lnTo>
                  <a:lnTo>
                    <a:pt x="15" y="80"/>
                  </a:lnTo>
                  <a:lnTo>
                    <a:pt x="11" y="78"/>
                  </a:lnTo>
                  <a:lnTo>
                    <a:pt x="8" y="76"/>
                  </a:lnTo>
                  <a:lnTo>
                    <a:pt x="4" y="72"/>
                  </a:lnTo>
                  <a:lnTo>
                    <a:pt x="3" y="67"/>
                  </a:lnTo>
                  <a:lnTo>
                    <a:pt x="0" y="62"/>
                  </a:lnTo>
                  <a:lnTo>
                    <a:pt x="0" y="5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3" y="16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5" y="3"/>
                  </a:lnTo>
                  <a:lnTo>
                    <a:pt x="20" y="1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  <p:sp>
          <p:nvSpPr>
            <p:cNvPr id="109" name="Freeform 35"/>
            <p:cNvSpPr>
              <a:spLocks/>
            </p:cNvSpPr>
            <p:nvPr/>
          </p:nvSpPr>
          <p:spPr bwMode="auto">
            <a:xfrm>
              <a:off x="3428980" y="3640150"/>
              <a:ext cx="88900" cy="65088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88" y="0"/>
                </a:cxn>
                <a:cxn ang="0">
                  <a:pos x="88" y="0"/>
                </a:cxn>
                <a:cxn ang="0">
                  <a:pos x="93" y="0"/>
                </a:cxn>
                <a:cxn ang="0">
                  <a:pos x="98" y="1"/>
                </a:cxn>
                <a:cxn ang="0">
                  <a:pos x="103" y="4"/>
                </a:cxn>
                <a:cxn ang="0">
                  <a:pos x="107" y="7"/>
                </a:cxn>
                <a:cxn ang="0">
                  <a:pos x="109" y="11"/>
                </a:cxn>
                <a:cxn ang="0">
                  <a:pos x="111" y="15"/>
                </a:cxn>
                <a:cxn ang="0">
                  <a:pos x="113" y="20"/>
                </a:cxn>
                <a:cxn ang="0">
                  <a:pos x="114" y="25"/>
                </a:cxn>
                <a:cxn ang="0">
                  <a:pos x="114" y="57"/>
                </a:cxn>
                <a:cxn ang="0">
                  <a:pos x="114" y="57"/>
                </a:cxn>
                <a:cxn ang="0">
                  <a:pos x="113" y="62"/>
                </a:cxn>
                <a:cxn ang="0">
                  <a:pos x="111" y="65"/>
                </a:cxn>
                <a:cxn ang="0">
                  <a:pos x="109" y="70"/>
                </a:cxn>
                <a:cxn ang="0">
                  <a:pos x="107" y="74"/>
                </a:cxn>
                <a:cxn ang="0">
                  <a:pos x="103" y="77"/>
                </a:cxn>
                <a:cxn ang="0">
                  <a:pos x="98" y="79"/>
                </a:cxn>
                <a:cxn ang="0">
                  <a:pos x="93" y="80"/>
                </a:cxn>
                <a:cxn ang="0">
                  <a:pos x="88" y="81"/>
                </a:cxn>
                <a:cxn ang="0">
                  <a:pos x="25" y="81"/>
                </a:cxn>
                <a:cxn ang="0">
                  <a:pos x="25" y="81"/>
                </a:cxn>
                <a:cxn ang="0">
                  <a:pos x="20" y="80"/>
                </a:cxn>
                <a:cxn ang="0">
                  <a:pos x="15" y="79"/>
                </a:cxn>
                <a:cxn ang="0">
                  <a:pos x="11" y="77"/>
                </a:cxn>
                <a:cxn ang="0">
                  <a:pos x="8" y="74"/>
                </a:cxn>
                <a:cxn ang="0">
                  <a:pos x="4" y="70"/>
                </a:cxn>
                <a:cxn ang="0">
                  <a:pos x="3" y="65"/>
                </a:cxn>
                <a:cxn ang="0">
                  <a:pos x="0" y="62"/>
                </a:cxn>
                <a:cxn ang="0">
                  <a:pos x="0" y="57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0" y="20"/>
                </a:cxn>
                <a:cxn ang="0">
                  <a:pos x="3" y="15"/>
                </a:cxn>
                <a:cxn ang="0">
                  <a:pos x="4" y="11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5" y="1"/>
                </a:cxn>
                <a:cxn ang="0">
                  <a:pos x="20" y="0"/>
                </a:cxn>
                <a:cxn ang="0">
                  <a:pos x="25" y="0"/>
                </a:cxn>
                <a:cxn ang="0">
                  <a:pos x="25" y="0"/>
                </a:cxn>
              </a:cxnLst>
              <a:rect l="0" t="0" r="r" b="b"/>
              <a:pathLst>
                <a:path w="114" h="81">
                  <a:moveTo>
                    <a:pt x="25" y="0"/>
                  </a:moveTo>
                  <a:lnTo>
                    <a:pt x="88" y="0"/>
                  </a:lnTo>
                  <a:lnTo>
                    <a:pt x="88" y="0"/>
                  </a:lnTo>
                  <a:lnTo>
                    <a:pt x="93" y="0"/>
                  </a:lnTo>
                  <a:lnTo>
                    <a:pt x="98" y="1"/>
                  </a:lnTo>
                  <a:lnTo>
                    <a:pt x="103" y="4"/>
                  </a:lnTo>
                  <a:lnTo>
                    <a:pt x="107" y="7"/>
                  </a:lnTo>
                  <a:lnTo>
                    <a:pt x="109" y="11"/>
                  </a:lnTo>
                  <a:lnTo>
                    <a:pt x="111" y="15"/>
                  </a:lnTo>
                  <a:lnTo>
                    <a:pt x="113" y="20"/>
                  </a:lnTo>
                  <a:lnTo>
                    <a:pt x="114" y="25"/>
                  </a:lnTo>
                  <a:lnTo>
                    <a:pt x="114" y="57"/>
                  </a:lnTo>
                  <a:lnTo>
                    <a:pt x="114" y="57"/>
                  </a:lnTo>
                  <a:lnTo>
                    <a:pt x="113" y="62"/>
                  </a:lnTo>
                  <a:lnTo>
                    <a:pt x="111" y="65"/>
                  </a:lnTo>
                  <a:lnTo>
                    <a:pt x="109" y="70"/>
                  </a:lnTo>
                  <a:lnTo>
                    <a:pt x="107" y="74"/>
                  </a:lnTo>
                  <a:lnTo>
                    <a:pt x="103" y="77"/>
                  </a:lnTo>
                  <a:lnTo>
                    <a:pt x="98" y="79"/>
                  </a:lnTo>
                  <a:lnTo>
                    <a:pt x="93" y="80"/>
                  </a:lnTo>
                  <a:lnTo>
                    <a:pt x="88" y="81"/>
                  </a:lnTo>
                  <a:lnTo>
                    <a:pt x="25" y="81"/>
                  </a:lnTo>
                  <a:lnTo>
                    <a:pt x="25" y="81"/>
                  </a:lnTo>
                  <a:lnTo>
                    <a:pt x="20" y="80"/>
                  </a:lnTo>
                  <a:lnTo>
                    <a:pt x="15" y="79"/>
                  </a:lnTo>
                  <a:lnTo>
                    <a:pt x="11" y="77"/>
                  </a:lnTo>
                  <a:lnTo>
                    <a:pt x="8" y="74"/>
                  </a:lnTo>
                  <a:lnTo>
                    <a:pt x="4" y="70"/>
                  </a:lnTo>
                  <a:lnTo>
                    <a:pt x="3" y="65"/>
                  </a:lnTo>
                  <a:lnTo>
                    <a:pt x="0" y="62"/>
                  </a:lnTo>
                  <a:lnTo>
                    <a:pt x="0" y="57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0"/>
                  </a:lnTo>
                  <a:lnTo>
                    <a:pt x="3" y="15"/>
                  </a:lnTo>
                  <a:lnTo>
                    <a:pt x="4" y="11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/>
            </a:p>
          </p:txBody>
        </p:sp>
      </p:grpSp>
      <p:sp>
        <p:nvSpPr>
          <p:cNvPr id="110" name="Freeform 109"/>
          <p:cNvSpPr>
            <a:spLocks noEditPoints="1"/>
          </p:cNvSpPr>
          <p:nvPr/>
        </p:nvSpPr>
        <p:spPr bwMode="auto">
          <a:xfrm>
            <a:off x="19324675" y="9663461"/>
            <a:ext cx="988336" cy="1010422"/>
          </a:xfrm>
          <a:custGeom>
            <a:avLst/>
            <a:gdLst>
              <a:gd name="T0" fmla="*/ 203 w 360"/>
              <a:gd name="T1" fmla="*/ 271 h 368"/>
              <a:gd name="T2" fmla="*/ 261 w 360"/>
              <a:gd name="T3" fmla="*/ 202 h 368"/>
              <a:gd name="T4" fmla="*/ 360 w 360"/>
              <a:gd name="T5" fmla="*/ 51 h 368"/>
              <a:gd name="T6" fmla="*/ 346 w 360"/>
              <a:gd name="T7" fmla="*/ 37 h 368"/>
              <a:gd name="T8" fmla="*/ 277 w 360"/>
              <a:gd name="T9" fmla="*/ 37 h 368"/>
              <a:gd name="T10" fmla="*/ 180 w 360"/>
              <a:gd name="T11" fmla="*/ 0 h 368"/>
              <a:gd name="T12" fmla="*/ 83 w 360"/>
              <a:gd name="T13" fmla="*/ 37 h 368"/>
              <a:gd name="T14" fmla="*/ 14 w 360"/>
              <a:gd name="T15" fmla="*/ 37 h 368"/>
              <a:gd name="T16" fmla="*/ 0 w 360"/>
              <a:gd name="T17" fmla="*/ 51 h 368"/>
              <a:gd name="T18" fmla="*/ 98 w 360"/>
              <a:gd name="T19" fmla="*/ 202 h 368"/>
              <a:gd name="T20" fmla="*/ 156 w 360"/>
              <a:gd name="T21" fmla="*/ 271 h 368"/>
              <a:gd name="T22" fmla="*/ 156 w 360"/>
              <a:gd name="T23" fmla="*/ 297 h 368"/>
              <a:gd name="T24" fmla="*/ 91 w 360"/>
              <a:gd name="T25" fmla="*/ 332 h 368"/>
              <a:gd name="T26" fmla="*/ 180 w 360"/>
              <a:gd name="T27" fmla="*/ 368 h 368"/>
              <a:gd name="T28" fmla="*/ 269 w 360"/>
              <a:gd name="T29" fmla="*/ 332 h 368"/>
              <a:gd name="T30" fmla="*/ 203 w 360"/>
              <a:gd name="T31" fmla="*/ 297 h 368"/>
              <a:gd name="T32" fmla="*/ 203 w 360"/>
              <a:gd name="T33" fmla="*/ 271 h 368"/>
              <a:gd name="T34" fmla="*/ 259 w 360"/>
              <a:gd name="T35" fmla="*/ 170 h 368"/>
              <a:gd name="T36" fmla="*/ 281 w 360"/>
              <a:gd name="T37" fmla="*/ 65 h 368"/>
              <a:gd name="T38" fmla="*/ 331 w 360"/>
              <a:gd name="T39" fmla="*/ 65 h 368"/>
              <a:gd name="T40" fmla="*/ 259 w 360"/>
              <a:gd name="T41" fmla="*/ 170 h 368"/>
              <a:gd name="T42" fmla="*/ 180 w 360"/>
              <a:gd name="T43" fmla="*/ 24 h 368"/>
              <a:gd name="T44" fmla="*/ 256 w 360"/>
              <a:gd name="T45" fmla="*/ 55 h 368"/>
              <a:gd name="T46" fmla="*/ 180 w 360"/>
              <a:gd name="T47" fmla="*/ 86 h 368"/>
              <a:gd name="T48" fmla="*/ 104 w 360"/>
              <a:gd name="T49" fmla="*/ 55 h 368"/>
              <a:gd name="T50" fmla="*/ 180 w 360"/>
              <a:gd name="T51" fmla="*/ 24 h 368"/>
              <a:gd name="T52" fmla="*/ 29 w 360"/>
              <a:gd name="T53" fmla="*/ 65 h 368"/>
              <a:gd name="T54" fmla="*/ 79 w 360"/>
              <a:gd name="T55" fmla="*/ 65 h 368"/>
              <a:gd name="T56" fmla="*/ 101 w 360"/>
              <a:gd name="T57" fmla="*/ 170 h 368"/>
              <a:gd name="T58" fmla="*/ 29 w 360"/>
              <a:gd name="T59" fmla="*/ 65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60" h="368">
                <a:moveTo>
                  <a:pt x="203" y="271"/>
                </a:moveTo>
                <a:cubicBezTo>
                  <a:pt x="203" y="242"/>
                  <a:pt x="225" y="226"/>
                  <a:pt x="261" y="202"/>
                </a:cubicBezTo>
                <a:cubicBezTo>
                  <a:pt x="305" y="173"/>
                  <a:pt x="360" y="137"/>
                  <a:pt x="360" y="51"/>
                </a:cubicBezTo>
                <a:cubicBezTo>
                  <a:pt x="360" y="43"/>
                  <a:pt x="353" y="37"/>
                  <a:pt x="346" y="37"/>
                </a:cubicBezTo>
                <a:cubicBezTo>
                  <a:pt x="277" y="37"/>
                  <a:pt x="277" y="37"/>
                  <a:pt x="277" y="37"/>
                </a:cubicBezTo>
                <a:cubicBezTo>
                  <a:pt x="267" y="19"/>
                  <a:pt x="238" y="0"/>
                  <a:pt x="180" y="0"/>
                </a:cubicBezTo>
                <a:cubicBezTo>
                  <a:pt x="121" y="0"/>
                  <a:pt x="92" y="19"/>
                  <a:pt x="83" y="37"/>
                </a:cubicBezTo>
                <a:cubicBezTo>
                  <a:pt x="14" y="37"/>
                  <a:pt x="14" y="37"/>
                  <a:pt x="14" y="37"/>
                </a:cubicBezTo>
                <a:cubicBezTo>
                  <a:pt x="6" y="37"/>
                  <a:pt x="0" y="43"/>
                  <a:pt x="0" y="51"/>
                </a:cubicBezTo>
                <a:cubicBezTo>
                  <a:pt x="0" y="137"/>
                  <a:pt x="54" y="173"/>
                  <a:pt x="98" y="202"/>
                </a:cubicBezTo>
                <a:cubicBezTo>
                  <a:pt x="134" y="226"/>
                  <a:pt x="156" y="242"/>
                  <a:pt x="156" y="271"/>
                </a:cubicBezTo>
                <a:cubicBezTo>
                  <a:pt x="156" y="297"/>
                  <a:pt x="156" y="297"/>
                  <a:pt x="156" y="297"/>
                </a:cubicBezTo>
                <a:cubicBezTo>
                  <a:pt x="118" y="301"/>
                  <a:pt x="91" y="315"/>
                  <a:pt x="91" y="332"/>
                </a:cubicBezTo>
                <a:cubicBezTo>
                  <a:pt x="91" y="352"/>
                  <a:pt x="131" y="368"/>
                  <a:pt x="180" y="368"/>
                </a:cubicBezTo>
                <a:cubicBezTo>
                  <a:pt x="229" y="368"/>
                  <a:pt x="269" y="352"/>
                  <a:pt x="269" y="332"/>
                </a:cubicBezTo>
                <a:cubicBezTo>
                  <a:pt x="269" y="315"/>
                  <a:pt x="241" y="301"/>
                  <a:pt x="203" y="297"/>
                </a:cubicBezTo>
                <a:lnTo>
                  <a:pt x="203" y="271"/>
                </a:lnTo>
                <a:close/>
                <a:moveTo>
                  <a:pt x="259" y="170"/>
                </a:moveTo>
                <a:cubicBezTo>
                  <a:pt x="270" y="146"/>
                  <a:pt x="279" y="113"/>
                  <a:pt x="281" y="65"/>
                </a:cubicBezTo>
                <a:cubicBezTo>
                  <a:pt x="331" y="65"/>
                  <a:pt x="331" y="65"/>
                  <a:pt x="331" y="65"/>
                </a:cubicBezTo>
                <a:cubicBezTo>
                  <a:pt x="326" y="119"/>
                  <a:pt x="294" y="146"/>
                  <a:pt x="259" y="170"/>
                </a:cubicBezTo>
                <a:close/>
                <a:moveTo>
                  <a:pt x="180" y="24"/>
                </a:moveTo>
                <a:cubicBezTo>
                  <a:pt x="234" y="24"/>
                  <a:pt x="256" y="47"/>
                  <a:pt x="256" y="55"/>
                </a:cubicBezTo>
                <a:cubicBezTo>
                  <a:pt x="256" y="63"/>
                  <a:pt x="234" y="86"/>
                  <a:pt x="180" y="86"/>
                </a:cubicBezTo>
                <a:cubicBezTo>
                  <a:pt x="125" y="86"/>
                  <a:pt x="104" y="63"/>
                  <a:pt x="104" y="55"/>
                </a:cubicBezTo>
                <a:cubicBezTo>
                  <a:pt x="104" y="47"/>
                  <a:pt x="125" y="24"/>
                  <a:pt x="180" y="24"/>
                </a:cubicBezTo>
                <a:close/>
                <a:moveTo>
                  <a:pt x="29" y="65"/>
                </a:moveTo>
                <a:cubicBezTo>
                  <a:pt x="79" y="65"/>
                  <a:pt x="79" y="65"/>
                  <a:pt x="79" y="65"/>
                </a:cubicBezTo>
                <a:cubicBezTo>
                  <a:pt x="80" y="113"/>
                  <a:pt x="89" y="146"/>
                  <a:pt x="101" y="170"/>
                </a:cubicBezTo>
                <a:cubicBezTo>
                  <a:pt x="66" y="146"/>
                  <a:pt x="33" y="119"/>
                  <a:pt x="29" y="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 dirty="0"/>
          </a:p>
        </p:txBody>
      </p:sp>
      <p:sp>
        <p:nvSpPr>
          <p:cNvPr id="111" name="Freeform 110"/>
          <p:cNvSpPr>
            <a:spLocks noEditPoints="1"/>
          </p:cNvSpPr>
          <p:nvPr/>
        </p:nvSpPr>
        <p:spPr bwMode="auto">
          <a:xfrm>
            <a:off x="2081658" y="11721876"/>
            <a:ext cx="757290" cy="852576"/>
          </a:xfrm>
          <a:custGeom>
            <a:avLst/>
            <a:gdLst>
              <a:gd name="T0" fmla="*/ 300 w 320"/>
              <a:gd name="T1" fmla="*/ 0 h 360"/>
              <a:gd name="T2" fmla="*/ 256 w 320"/>
              <a:gd name="T3" fmla="*/ 0 h 360"/>
              <a:gd name="T4" fmla="*/ 240 w 320"/>
              <a:gd name="T5" fmla="*/ 20 h 360"/>
              <a:gd name="T6" fmla="*/ 240 w 320"/>
              <a:gd name="T7" fmla="*/ 360 h 360"/>
              <a:gd name="T8" fmla="*/ 320 w 320"/>
              <a:gd name="T9" fmla="*/ 360 h 360"/>
              <a:gd name="T10" fmla="*/ 320 w 320"/>
              <a:gd name="T11" fmla="*/ 20 h 360"/>
              <a:gd name="T12" fmla="*/ 300 w 320"/>
              <a:gd name="T13" fmla="*/ 0 h 360"/>
              <a:gd name="T14" fmla="*/ 180 w 320"/>
              <a:gd name="T15" fmla="*/ 120 h 360"/>
              <a:gd name="T16" fmla="*/ 136 w 320"/>
              <a:gd name="T17" fmla="*/ 120 h 360"/>
              <a:gd name="T18" fmla="*/ 120 w 320"/>
              <a:gd name="T19" fmla="*/ 140 h 360"/>
              <a:gd name="T20" fmla="*/ 120 w 320"/>
              <a:gd name="T21" fmla="*/ 360 h 360"/>
              <a:gd name="T22" fmla="*/ 200 w 320"/>
              <a:gd name="T23" fmla="*/ 360 h 360"/>
              <a:gd name="T24" fmla="*/ 200 w 320"/>
              <a:gd name="T25" fmla="*/ 140 h 360"/>
              <a:gd name="T26" fmla="*/ 180 w 320"/>
              <a:gd name="T27" fmla="*/ 120 h 360"/>
              <a:gd name="T28" fmla="*/ 60 w 320"/>
              <a:gd name="T29" fmla="*/ 240 h 360"/>
              <a:gd name="T30" fmla="*/ 16 w 320"/>
              <a:gd name="T31" fmla="*/ 240 h 360"/>
              <a:gd name="T32" fmla="*/ 0 w 320"/>
              <a:gd name="T33" fmla="*/ 260 h 360"/>
              <a:gd name="T34" fmla="*/ 0 w 320"/>
              <a:gd name="T35" fmla="*/ 360 h 360"/>
              <a:gd name="T36" fmla="*/ 80 w 320"/>
              <a:gd name="T37" fmla="*/ 360 h 360"/>
              <a:gd name="T38" fmla="*/ 80 w 320"/>
              <a:gd name="T39" fmla="*/ 260 h 360"/>
              <a:gd name="T40" fmla="*/ 60 w 320"/>
              <a:gd name="T41" fmla="*/ 24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20" h="360">
                <a:moveTo>
                  <a:pt x="300" y="0"/>
                </a:moveTo>
                <a:cubicBezTo>
                  <a:pt x="256" y="0"/>
                  <a:pt x="256" y="0"/>
                  <a:pt x="256" y="0"/>
                </a:cubicBezTo>
                <a:cubicBezTo>
                  <a:pt x="245" y="0"/>
                  <a:pt x="240" y="9"/>
                  <a:pt x="240" y="20"/>
                </a:cubicBezTo>
                <a:cubicBezTo>
                  <a:pt x="240" y="360"/>
                  <a:pt x="240" y="360"/>
                  <a:pt x="240" y="360"/>
                </a:cubicBezTo>
                <a:cubicBezTo>
                  <a:pt x="320" y="360"/>
                  <a:pt x="320" y="360"/>
                  <a:pt x="320" y="360"/>
                </a:cubicBezTo>
                <a:cubicBezTo>
                  <a:pt x="320" y="20"/>
                  <a:pt x="320" y="20"/>
                  <a:pt x="320" y="20"/>
                </a:cubicBezTo>
                <a:cubicBezTo>
                  <a:pt x="320" y="9"/>
                  <a:pt x="311" y="0"/>
                  <a:pt x="300" y="0"/>
                </a:cubicBezTo>
                <a:close/>
                <a:moveTo>
                  <a:pt x="180" y="120"/>
                </a:moveTo>
                <a:cubicBezTo>
                  <a:pt x="136" y="120"/>
                  <a:pt x="136" y="120"/>
                  <a:pt x="136" y="120"/>
                </a:cubicBezTo>
                <a:cubicBezTo>
                  <a:pt x="125" y="120"/>
                  <a:pt x="120" y="129"/>
                  <a:pt x="120" y="140"/>
                </a:cubicBezTo>
                <a:cubicBezTo>
                  <a:pt x="120" y="360"/>
                  <a:pt x="120" y="360"/>
                  <a:pt x="120" y="360"/>
                </a:cubicBezTo>
                <a:cubicBezTo>
                  <a:pt x="200" y="360"/>
                  <a:pt x="200" y="360"/>
                  <a:pt x="200" y="360"/>
                </a:cubicBezTo>
                <a:cubicBezTo>
                  <a:pt x="200" y="140"/>
                  <a:pt x="200" y="140"/>
                  <a:pt x="200" y="140"/>
                </a:cubicBezTo>
                <a:cubicBezTo>
                  <a:pt x="200" y="129"/>
                  <a:pt x="191" y="120"/>
                  <a:pt x="180" y="120"/>
                </a:cubicBezTo>
                <a:close/>
                <a:moveTo>
                  <a:pt x="60" y="240"/>
                </a:moveTo>
                <a:cubicBezTo>
                  <a:pt x="16" y="240"/>
                  <a:pt x="16" y="240"/>
                  <a:pt x="16" y="240"/>
                </a:cubicBezTo>
                <a:cubicBezTo>
                  <a:pt x="5" y="240"/>
                  <a:pt x="0" y="249"/>
                  <a:pt x="0" y="260"/>
                </a:cubicBezTo>
                <a:cubicBezTo>
                  <a:pt x="0" y="360"/>
                  <a:pt x="0" y="360"/>
                  <a:pt x="0" y="360"/>
                </a:cubicBezTo>
                <a:cubicBezTo>
                  <a:pt x="80" y="360"/>
                  <a:pt x="80" y="360"/>
                  <a:pt x="80" y="360"/>
                </a:cubicBezTo>
                <a:cubicBezTo>
                  <a:pt x="80" y="260"/>
                  <a:pt x="80" y="260"/>
                  <a:pt x="80" y="260"/>
                </a:cubicBezTo>
                <a:cubicBezTo>
                  <a:pt x="80" y="249"/>
                  <a:pt x="71" y="240"/>
                  <a:pt x="60" y="2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 dirty="0"/>
          </a:p>
        </p:txBody>
      </p:sp>
      <p:grpSp>
        <p:nvGrpSpPr>
          <p:cNvPr id="112" name="Group 299"/>
          <p:cNvGrpSpPr/>
          <p:nvPr/>
        </p:nvGrpSpPr>
        <p:grpSpPr>
          <a:xfrm>
            <a:off x="4676714" y="11697632"/>
            <a:ext cx="344170" cy="875400"/>
            <a:chOff x="6141009" y="3540977"/>
            <a:chExt cx="85046" cy="216315"/>
          </a:xfrm>
          <a:solidFill>
            <a:schemeClr val="tx2"/>
          </a:solidFill>
        </p:grpSpPr>
        <p:sp>
          <p:nvSpPr>
            <p:cNvPr id="113" name="Freeform 12"/>
            <p:cNvSpPr>
              <a:spLocks/>
            </p:cNvSpPr>
            <p:nvPr/>
          </p:nvSpPr>
          <p:spPr bwMode="auto">
            <a:xfrm>
              <a:off x="6141009" y="3577954"/>
              <a:ext cx="85046" cy="179338"/>
            </a:xfrm>
            <a:custGeom>
              <a:avLst/>
              <a:gdLst>
                <a:gd name="T0" fmla="*/ 59 w 78"/>
                <a:gd name="T1" fmla="*/ 0 h 164"/>
                <a:gd name="T2" fmla="*/ 20 w 78"/>
                <a:gd name="T3" fmla="*/ 0 h 164"/>
                <a:gd name="T4" fmla="*/ 0 w 78"/>
                <a:gd name="T5" fmla="*/ 16 h 164"/>
                <a:gd name="T6" fmla="*/ 0 w 78"/>
                <a:gd name="T7" fmla="*/ 16 h 164"/>
                <a:gd name="T8" fmla="*/ 0 w 78"/>
                <a:gd name="T9" fmla="*/ 19 h 164"/>
                <a:gd name="T10" fmla="*/ 0 w 78"/>
                <a:gd name="T11" fmla="*/ 74 h 164"/>
                <a:gd name="T12" fmla="*/ 7 w 78"/>
                <a:gd name="T13" fmla="*/ 80 h 164"/>
                <a:gd name="T14" fmla="*/ 13 w 78"/>
                <a:gd name="T15" fmla="*/ 74 h 164"/>
                <a:gd name="T16" fmla="*/ 13 w 78"/>
                <a:gd name="T17" fmla="*/ 26 h 164"/>
                <a:gd name="T18" fmla="*/ 19 w 78"/>
                <a:gd name="T19" fmla="*/ 26 h 164"/>
                <a:gd name="T20" fmla="*/ 19 w 78"/>
                <a:gd name="T21" fmla="*/ 72 h 164"/>
                <a:gd name="T22" fmla="*/ 19 w 78"/>
                <a:gd name="T23" fmla="*/ 73 h 164"/>
                <a:gd name="T24" fmla="*/ 19 w 78"/>
                <a:gd name="T25" fmla="*/ 154 h 164"/>
                <a:gd name="T26" fmla="*/ 28 w 78"/>
                <a:gd name="T27" fmla="*/ 164 h 164"/>
                <a:gd name="T28" fmla="*/ 37 w 78"/>
                <a:gd name="T29" fmla="*/ 154 h 164"/>
                <a:gd name="T30" fmla="*/ 37 w 78"/>
                <a:gd name="T31" fmla="*/ 83 h 164"/>
                <a:gd name="T32" fmla="*/ 41 w 78"/>
                <a:gd name="T33" fmla="*/ 83 h 164"/>
                <a:gd name="T34" fmla="*/ 41 w 78"/>
                <a:gd name="T35" fmla="*/ 154 h 164"/>
                <a:gd name="T36" fmla="*/ 50 w 78"/>
                <a:gd name="T37" fmla="*/ 164 h 164"/>
                <a:gd name="T38" fmla="*/ 59 w 78"/>
                <a:gd name="T39" fmla="*/ 154 h 164"/>
                <a:gd name="T40" fmla="*/ 59 w 78"/>
                <a:gd name="T41" fmla="*/ 72 h 164"/>
                <a:gd name="T42" fmla="*/ 59 w 78"/>
                <a:gd name="T43" fmla="*/ 71 h 164"/>
                <a:gd name="T44" fmla="*/ 59 w 78"/>
                <a:gd name="T45" fmla="*/ 26 h 164"/>
                <a:gd name="T46" fmla="*/ 64 w 78"/>
                <a:gd name="T47" fmla="*/ 26 h 164"/>
                <a:gd name="T48" fmla="*/ 64 w 78"/>
                <a:gd name="T49" fmla="*/ 74 h 164"/>
                <a:gd name="T50" fmla="*/ 71 w 78"/>
                <a:gd name="T51" fmla="*/ 80 h 164"/>
                <a:gd name="T52" fmla="*/ 78 w 78"/>
                <a:gd name="T53" fmla="*/ 74 h 164"/>
                <a:gd name="T54" fmla="*/ 78 w 78"/>
                <a:gd name="T55" fmla="*/ 19 h 164"/>
                <a:gd name="T56" fmla="*/ 78 w 78"/>
                <a:gd name="T57" fmla="*/ 16 h 164"/>
                <a:gd name="T58" fmla="*/ 78 w 78"/>
                <a:gd name="T59" fmla="*/ 15 h 164"/>
                <a:gd name="T60" fmla="*/ 59 w 78"/>
                <a:gd name="T61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8" h="164">
                  <a:moveTo>
                    <a:pt x="59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6" y="0"/>
                    <a:pt x="0" y="12"/>
                    <a:pt x="0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7"/>
                    <a:pt x="3" y="80"/>
                    <a:pt x="7" y="80"/>
                  </a:cubicBezTo>
                  <a:cubicBezTo>
                    <a:pt x="10" y="80"/>
                    <a:pt x="13" y="77"/>
                    <a:pt x="13" y="74"/>
                  </a:cubicBezTo>
                  <a:cubicBezTo>
                    <a:pt x="13" y="26"/>
                    <a:pt x="13" y="26"/>
                    <a:pt x="13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2"/>
                    <a:pt x="19" y="73"/>
                    <a:pt x="19" y="73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19" y="159"/>
                    <a:pt x="23" y="164"/>
                    <a:pt x="28" y="164"/>
                  </a:cubicBezTo>
                  <a:cubicBezTo>
                    <a:pt x="33" y="164"/>
                    <a:pt x="37" y="159"/>
                    <a:pt x="37" y="154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41" y="83"/>
                    <a:pt x="41" y="83"/>
                    <a:pt x="41" y="83"/>
                  </a:cubicBezTo>
                  <a:cubicBezTo>
                    <a:pt x="41" y="154"/>
                    <a:pt x="41" y="154"/>
                    <a:pt x="41" y="154"/>
                  </a:cubicBezTo>
                  <a:cubicBezTo>
                    <a:pt x="41" y="159"/>
                    <a:pt x="45" y="164"/>
                    <a:pt x="50" y="164"/>
                  </a:cubicBezTo>
                  <a:cubicBezTo>
                    <a:pt x="55" y="164"/>
                    <a:pt x="59" y="159"/>
                    <a:pt x="59" y="154"/>
                  </a:cubicBezTo>
                  <a:cubicBezTo>
                    <a:pt x="59" y="72"/>
                    <a:pt x="59" y="72"/>
                    <a:pt x="59" y="72"/>
                  </a:cubicBezTo>
                  <a:cubicBezTo>
                    <a:pt x="59" y="71"/>
                    <a:pt x="59" y="71"/>
                    <a:pt x="59" y="71"/>
                  </a:cubicBezTo>
                  <a:cubicBezTo>
                    <a:pt x="59" y="26"/>
                    <a:pt x="59" y="26"/>
                    <a:pt x="59" y="26"/>
                  </a:cubicBezTo>
                  <a:cubicBezTo>
                    <a:pt x="64" y="26"/>
                    <a:pt x="64" y="26"/>
                    <a:pt x="64" y="2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4" y="77"/>
                    <a:pt x="67" y="80"/>
                    <a:pt x="71" y="80"/>
                  </a:cubicBezTo>
                  <a:cubicBezTo>
                    <a:pt x="75" y="80"/>
                    <a:pt x="78" y="77"/>
                    <a:pt x="78" y="74"/>
                  </a:cubicBezTo>
                  <a:cubicBezTo>
                    <a:pt x="78" y="19"/>
                    <a:pt x="78" y="19"/>
                    <a:pt x="78" y="19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10"/>
                    <a:pt x="72" y="0"/>
                    <a:pt x="59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14" name="Oval 13"/>
            <p:cNvSpPr>
              <a:spLocks noChangeArrowheads="1"/>
            </p:cNvSpPr>
            <p:nvPr/>
          </p:nvSpPr>
          <p:spPr bwMode="auto">
            <a:xfrm>
              <a:off x="6166893" y="3540977"/>
              <a:ext cx="33741" cy="33741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</p:grpSp>
      <p:grpSp>
        <p:nvGrpSpPr>
          <p:cNvPr id="115" name="Group 302"/>
          <p:cNvGrpSpPr/>
          <p:nvPr/>
        </p:nvGrpSpPr>
        <p:grpSpPr>
          <a:xfrm>
            <a:off x="7124556" y="11720883"/>
            <a:ext cx="406482" cy="876642"/>
            <a:chOff x="6138760" y="4271257"/>
            <a:chExt cx="97227" cy="209688"/>
          </a:xfrm>
          <a:solidFill>
            <a:schemeClr val="tx2"/>
          </a:solidFill>
        </p:grpSpPr>
        <p:sp>
          <p:nvSpPr>
            <p:cNvPr id="116" name="Oval 115"/>
            <p:cNvSpPr>
              <a:spLocks noChangeArrowheads="1"/>
            </p:cNvSpPr>
            <p:nvPr/>
          </p:nvSpPr>
          <p:spPr bwMode="auto">
            <a:xfrm>
              <a:off x="6171468" y="4271257"/>
              <a:ext cx="30916" cy="31812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17" name="Freeform 7"/>
            <p:cNvSpPr>
              <a:spLocks/>
            </p:cNvSpPr>
            <p:nvPr/>
          </p:nvSpPr>
          <p:spPr bwMode="auto">
            <a:xfrm>
              <a:off x="6138760" y="4309341"/>
              <a:ext cx="97227" cy="171604"/>
            </a:xfrm>
            <a:custGeom>
              <a:avLst/>
              <a:gdLst>
                <a:gd name="T0" fmla="*/ 91 w 92"/>
                <a:gd name="T1" fmla="*/ 60 h 162"/>
                <a:gd name="T2" fmla="*/ 75 w 92"/>
                <a:gd name="T3" fmla="*/ 10 h 162"/>
                <a:gd name="T4" fmla="*/ 64 w 92"/>
                <a:gd name="T5" fmla="*/ 0 h 162"/>
                <a:gd name="T6" fmla="*/ 28 w 92"/>
                <a:gd name="T7" fmla="*/ 0 h 162"/>
                <a:gd name="T8" fmla="*/ 19 w 92"/>
                <a:gd name="T9" fmla="*/ 5 h 162"/>
                <a:gd name="T10" fmla="*/ 18 w 92"/>
                <a:gd name="T11" fmla="*/ 7 h 162"/>
                <a:gd name="T12" fmla="*/ 18 w 92"/>
                <a:gd name="T13" fmla="*/ 7 h 162"/>
                <a:gd name="T14" fmla="*/ 17 w 92"/>
                <a:gd name="T15" fmla="*/ 8 h 162"/>
                <a:gd name="T16" fmla="*/ 1 w 92"/>
                <a:gd name="T17" fmla="*/ 60 h 162"/>
                <a:gd name="T18" fmla="*/ 5 w 92"/>
                <a:gd name="T19" fmla="*/ 68 h 162"/>
                <a:gd name="T20" fmla="*/ 14 w 92"/>
                <a:gd name="T21" fmla="*/ 64 h 162"/>
                <a:gd name="T22" fmla="*/ 26 w 92"/>
                <a:gd name="T23" fmla="*/ 23 h 162"/>
                <a:gd name="T24" fmla="*/ 28 w 92"/>
                <a:gd name="T25" fmla="*/ 23 h 162"/>
                <a:gd name="T26" fmla="*/ 29 w 92"/>
                <a:gd name="T27" fmla="*/ 23 h 162"/>
                <a:gd name="T28" fmla="*/ 9 w 92"/>
                <a:gd name="T29" fmla="*/ 96 h 162"/>
                <a:gd name="T30" fmla="*/ 29 w 92"/>
                <a:gd name="T31" fmla="*/ 96 h 162"/>
                <a:gd name="T32" fmla="*/ 29 w 92"/>
                <a:gd name="T33" fmla="*/ 154 h 162"/>
                <a:gd name="T34" fmla="*/ 37 w 92"/>
                <a:gd name="T35" fmla="*/ 162 h 162"/>
                <a:gd name="T36" fmla="*/ 44 w 92"/>
                <a:gd name="T37" fmla="*/ 154 h 162"/>
                <a:gd name="T38" fmla="*/ 44 w 92"/>
                <a:gd name="T39" fmla="*/ 96 h 162"/>
                <a:gd name="T40" fmla="*/ 49 w 92"/>
                <a:gd name="T41" fmla="*/ 96 h 162"/>
                <a:gd name="T42" fmla="*/ 49 w 92"/>
                <a:gd name="T43" fmla="*/ 154 h 162"/>
                <a:gd name="T44" fmla="*/ 56 w 92"/>
                <a:gd name="T45" fmla="*/ 162 h 162"/>
                <a:gd name="T46" fmla="*/ 64 w 92"/>
                <a:gd name="T47" fmla="*/ 154 h 162"/>
                <a:gd name="T48" fmla="*/ 64 w 92"/>
                <a:gd name="T49" fmla="*/ 96 h 162"/>
                <a:gd name="T50" fmla="*/ 83 w 92"/>
                <a:gd name="T51" fmla="*/ 96 h 162"/>
                <a:gd name="T52" fmla="*/ 63 w 92"/>
                <a:gd name="T53" fmla="*/ 23 h 162"/>
                <a:gd name="T54" fmla="*/ 64 w 92"/>
                <a:gd name="T55" fmla="*/ 23 h 162"/>
                <a:gd name="T56" fmla="*/ 65 w 92"/>
                <a:gd name="T57" fmla="*/ 23 h 162"/>
                <a:gd name="T58" fmla="*/ 79 w 92"/>
                <a:gd name="T59" fmla="*/ 64 h 162"/>
                <a:gd name="T60" fmla="*/ 87 w 92"/>
                <a:gd name="T61" fmla="*/ 68 h 162"/>
                <a:gd name="T62" fmla="*/ 91 w 92"/>
                <a:gd name="T63" fmla="*/ 6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2" h="162">
                  <a:moveTo>
                    <a:pt x="91" y="6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4" y="4"/>
                    <a:pt x="70" y="0"/>
                    <a:pt x="64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4" y="0"/>
                    <a:pt x="21" y="2"/>
                    <a:pt x="19" y="5"/>
                  </a:cubicBezTo>
                  <a:cubicBezTo>
                    <a:pt x="18" y="5"/>
                    <a:pt x="18" y="6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8"/>
                    <a:pt x="17" y="8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0" y="63"/>
                    <a:pt x="2" y="67"/>
                    <a:pt x="5" y="68"/>
                  </a:cubicBezTo>
                  <a:cubicBezTo>
                    <a:pt x="9" y="69"/>
                    <a:pt x="13" y="67"/>
                    <a:pt x="14" y="64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27" y="23"/>
                    <a:pt x="27" y="23"/>
                    <a:pt x="28" y="23"/>
                  </a:cubicBezTo>
                  <a:cubicBezTo>
                    <a:pt x="29" y="23"/>
                    <a:pt x="29" y="23"/>
                    <a:pt x="29" y="23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29" y="159"/>
                    <a:pt x="33" y="162"/>
                    <a:pt x="37" y="162"/>
                  </a:cubicBezTo>
                  <a:cubicBezTo>
                    <a:pt x="41" y="162"/>
                    <a:pt x="44" y="159"/>
                    <a:pt x="44" y="154"/>
                  </a:cubicBezTo>
                  <a:cubicBezTo>
                    <a:pt x="44" y="96"/>
                    <a:pt x="44" y="96"/>
                    <a:pt x="44" y="96"/>
                  </a:cubicBezTo>
                  <a:cubicBezTo>
                    <a:pt x="49" y="96"/>
                    <a:pt x="49" y="96"/>
                    <a:pt x="49" y="96"/>
                  </a:cubicBezTo>
                  <a:cubicBezTo>
                    <a:pt x="49" y="154"/>
                    <a:pt x="49" y="154"/>
                    <a:pt x="49" y="154"/>
                  </a:cubicBezTo>
                  <a:cubicBezTo>
                    <a:pt x="49" y="159"/>
                    <a:pt x="52" y="162"/>
                    <a:pt x="56" y="162"/>
                  </a:cubicBezTo>
                  <a:cubicBezTo>
                    <a:pt x="60" y="162"/>
                    <a:pt x="64" y="159"/>
                    <a:pt x="64" y="154"/>
                  </a:cubicBezTo>
                  <a:cubicBezTo>
                    <a:pt x="64" y="96"/>
                    <a:pt x="64" y="96"/>
                    <a:pt x="64" y="96"/>
                  </a:cubicBezTo>
                  <a:cubicBezTo>
                    <a:pt x="83" y="96"/>
                    <a:pt x="83" y="96"/>
                    <a:pt x="83" y="96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4" y="23"/>
                    <a:pt x="64" y="23"/>
                    <a:pt x="64" y="23"/>
                  </a:cubicBezTo>
                  <a:cubicBezTo>
                    <a:pt x="65" y="23"/>
                    <a:pt x="65" y="23"/>
                    <a:pt x="65" y="23"/>
                  </a:cubicBezTo>
                  <a:cubicBezTo>
                    <a:pt x="79" y="64"/>
                    <a:pt x="79" y="64"/>
                    <a:pt x="79" y="64"/>
                  </a:cubicBezTo>
                  <a:cubicBezTo>
                    <a:pt x="80" y="67"/>
                    <a:pt x="84" y="69"/>
                    <a:pt x="87" y="68"/>
                  </a:cubicBezTo>
                  <a:cubicBezTo>
                    <a:pt x="91" y="67"/>
                    <a:pt x="92" y="63"/>
                    <a:pt x="91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</p:grpSp>
      <p:sp>
        <p:nvSpPr>
          <p:cNvPr id="118" name="Freeform 19"/>
          <p:cNvSpPr>
            <a:spLocks noEditPoints="1"/>
          </p:cNvSpPr>
          <p:nvPr/>
        </p:nvSpPr>
        <p:spPr bwMode="auto">
          <a:xfrm>
            <a:off x="11727128" y="11778739"/>
            <a:ext cx="971858" cy="781798"/>
          </a:xfrm>
          <a:custGeom>
            <a:avLst/>
            <a:gdLst>
              <a:gd name="T0" fmla="*/ 393 w 400"/>
              <a:gd name="T1" fmla="*/ 61 h 322"/>
              <a:gd name="T2" fmla="*/ 300 w 400"/>
              <a:gd name="T3" fmla="*/ 3 h 322"/>
              <a:gd name="T4" fmla="*/ 286 w 400"/>
              <a:gd name="T5" fmla="*/ 3 h 322"/>
              <a:gd name="T6" fmla="*/ 200 w 400"/>
              <a:gd name="T7" fmla="*/ 57 h 322"/>
              <a:gd name="T8" fmla="*/ 113 w 400"/>
              <a:gd name="T9" fmla="*/ 3 h 322"/>
              <a:gd name="T10" fmla="*/ 100 w 400"/>
              <a:gd name="T11" fmla="*/ 3 h 322"/>
              <a:gd name="T12" fmla="*/ 6 w 400"/>
              <a:gd name="T13" fmla="*/ 61 h 322"/>
              <a:gd name="T14" fmla="*/ 0 w 400"/>
              <a:gd name="T15" fmla="*/ 73 h 322"/>
              <a:gd name="T16" fmla="*/ 0 w 400"/>
              <a:gd name="T17" fmla="*/ 307 h 322"/>
              <a:gd name="T18" fmla="*/ 6 w 400"/>
              <a:gd name="T19" fmla="*/ 319 h 322"/>
              <a:gd name="T20" fmla="*/ 20 w 400"/>
              <a:gd name="T21" fmla="*/ 319 h 322"/>
              <a:gd name="T22" fmla="*/ 106 w 400"/>
              <a:gd name="T23" fmla="*/ 265 h 322"/>
              <a:gd name="T24" fmla="*/ 193 w 400"/>
              <a:gd name="T25" fmla="*/ 319 h 322"/>
              <a:gd name="T26" fmla="*/ 207 w 400"/>
              <a:gd name="T27" fmla="*/ 319 h 322"/>
              <a:gd name="T28" fmla="*/ 293 w 400"/>
              <a:gd name="T29" fmla="*/ 265 h 322"/>
              <a:gd name="T30" fmla="*/ 380 w 400"/>
              <a:gd name="T31" fmla="*/ 319 h 322"/>
              <a:gd name="T32" fmla="*/ 387 w 400"/>
              <a:gd name="T33" fmla="*/ 321 h 322"/>
              <a:gd name="T34" fmla="*/ 393 w 400"/>
              <a:gd name="T35" fmla="*/ 319 h 322"/>
              <a:gd name="T36" fmla="*/ 400 w 400"/>
              <a:gd name="T37" fmla="*/ 307 h 322"/>
              <a:gd name="T38" fmla="*/ 400 w 400"/>
              <a:gd name="T39" fmla="*/ 73 h 322"/>
              <a:gd name="T40" fmla="*/ 393 w 400"/>
              <a:gd name="T41" fmla="*/ 61 h 322"/>
              <a:gd name="T42" fmla="*/ 93 w 400"/>
              <a:gd name="T43" fmla="*/ 241 h 322"/>
              <a:gd name="T44" fmla="*/ 26 w 400"/>
              <a:gd name="T45" fmla="*/ 283 h 322"/>
              <a:gd name="T46" fmla="*/ 26 w 400"/>
              <a:gd name="T47" fmla="*/ 81 h 322"/>
              <a:gd name="T48" fmla="*/ 93 w 400"/>
              <a:gd name="T49" fmla="*/ 39 h 322"/>
              <a:gd name="T50" fmla="*/ 93 w 400"/>
              <a:gd name="T51" fmla="*/ 241 h 322"/>
              <a:gd name="T52" fmla="*/ 187 w 400"/>
              <a:gd name="T53" fmla="*/ 283 h 322"/>
              <a:gd name="T54" fmla="*/ 119 w 400"/>
              <a:gd name="T55" fmla="*/ 241 h 322"/>
              <a:gd name="T56" fmla="*/ 119 w 400"/>
              <a:gd name="T57" fmla="*/ 39 h 322"/>
              <a:gd name="T58" fmla="*/ 187 w 400"/>
              <a:gd name="T59" fmla="*/ 81 h 322"/>
              <a:gd name="T60" fmla="*/ 187 w 400"/>
              <a:gd name="T61" fmla="*/ 283 h 322"/>
              <a:gd name="T62" fmla="*/ 280 w 400"/>
              <a:gd name="T63" fmla="*/ 241 h 322"/>
              <a:gd name="T64" fmla="*/ 213 w 400"/>
              <a:gd name="T65" fmla="*/ 283 h 322"/>
              <a:gd name="T66" fmla="*/ 213 w 400"/>
              <a:gd name="T67" fmla="*/ 81 h 322"/>
              <a:gd name="T68" fmla="*/ 280 w 400"/>
              <a:gd name="T69" fmla="*/ 39 h 322"/>
              <a:gd name="T70" fmla="*/ 280 w 400"/>
              <a:gd name="T71" fmla="*/ 241 h 322"/>
              <a:gd name="T72" fmla="*/ 374 w 400"/>
              <a:gd name="T73" fmla="*/ 283 h 322"/>
              <a:gd name="T74" fmla="*/ 306 w 400"/>
              <a:gd name="T75" fmla="*/ 241 h 322"/>
              <a:gd name="T76" fmla="*/ 306 w 400"/>
              <a:gd name="T77" fmla="*/ 39 h 322"/>
              <a:gd name="T78" fmla="*/ 374 w 400"/>
              <a:gd name="T79" fmla="*/ 81 h 322"/>
              <a:gd name="T80" fmla="*/ 374 w 400"/>
              <a:gd name="T81" fmla="*/ 283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00" h="322">
                <a:moveTo>
                  <a:pt x="393" y="61"/>
                </a:moveTo>
                <a:cubicBezTo>
                  <a:pt x="300" y="3"/>
                  <a:pt x="300" y="3"/>
                  <a:pt x="300" y="3"/>
                </a:cubicBezTo>
                <a:cubicBezTo>
                  <a:pt x="296" y="0"/>
                  <a:pt x="291" y="0"/>
                  <a:pt x="286" y="3"/>
                </a:cubicBezTo>
                <a:cubicBezTo>
                  <a:pt x="200" y="57"/>
                  <a:pt x="200" y="57"/>
                  <a:pt x="200" y="57"/>
                </a:cubicBezTo>
                <a:cubicBezTo>
                  <a:pt x="113" y="3"/>
                  <a:pt x="113" y="3"/>
                  <a:pt x="113" y="3"/>
                </a:cubicBezTo>
                <a:cubicBezTo>
                  <a:pt x="109" y="0"/>
                  <a:pt x="104" y="0"/>
                  <a:pt x="100" y="3"/>
                </a:cubicBezTo>
                <a:cubicBezTo>
                  <a:pt x="6" y="61"/>
                  <a:pt x="6" y="61"/>
                  <a:pt x="6" y="61"/>
                </a:cubicBezTo>
                <a:cubicBezTo>
                  <a:pt x="2" y="64"/>
                  <a:pt x="0" y="68"/>
                  <a:pt x="0" y="73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312"/>
                  <a:pt x="2" y="317"/>
                  <a:pt x="6" y="319"/>
                </a:cubicBezTo>
                <a:cubicBezTo>
                  <a:pt x="11" y="322"/>
                  <a:pt x="16" y="321"/>
                  <a:pt x="20" y="319"/>
                </a:cubicBezTo>
                <a:cubicBezTo>
                  <a:pt x="106" y="265"/>
                  <a:pt x="106" y="265"/>
                  <a:pt x="106" y="265"/>
                </a:cubicBezTo>
                <a:cubicBezTo>
                  <a:pt x="193" y="319"/>
                  <a:pt x="193" y="319"/>
                  <a:pt x="193" y="319"/>
                </a:cubicBezTo>
                <a:cubicBezTo>
                  <a:pt x="197" y="322"/>
                  <a:pt x="202" y="322"/>
                  <a:pt x="207" y="319"/>
                </a:cubicBezTo>
                <a:cubicBezTo>
                  <a:pt x="293" y="265"/>
                  <a:pt x="293" y="265"/>
                  <a:pt x="293" y="265"/>
                </a:cubicBezTo>
                <a:cubicBezTo>
                  <a:pt x="380" y="319"/>
                  <a:pt x="380" y="319"/>
                  <a:pt x="380" y="319"/>
                </a:cubicBezTo>
                <a:cubicBezTo>
                  <a:pt x="382" y="320"/>
                  <a:pt x="384" y="321"/>
                  <a:pt x="387" y="321"/>
                </a:cubicBezTo>
                <a:cubicBezTo>
                  <a:pt x="389" y="321"/>
                  <a:pt x="391" y="320"/>
                  <a:pt x="393" y="319"/>
                </a:cubicBezTo>
                <a:cubicBezTo>
                  <a:pt x="397" y="317"/>
                  <a:pt x="400" y="312"/>
                  <a:pt x="400" y="307"/>
                </a:cubicBezTo>
                <a:cubicBezTo>
                  <a:pt x="400" y="73"/>
                  <a:pt x="400" y="73"/>
                  <a:pt x="400" y="73"/>
                </a:cubicBezTo>
                <a:cubicBezTo>
                  <a:pt x="400" y="68"/>
                  <a:pt x="397" y="64"/>
                  <a:pt x="393" y="61"/>
                </a:cubicBezTo>
                <a:close/>
                <a:moveTo>
                  <a:pt x="93" y="241"/>
                </a:moveTo>
                <a:cubicBezTo>
                  <a:pt x="26" y="283"/>
                  <a:pt x="26" y="283"/>
                  <a:pt x="26" y="283"/>
                </a:cubicBezTo>
                <a:cubicBezTo>
                  <a:pt x="26" y="81"/>
                  <a:pt x="26" y="81"/>
                  <a:pt x="26" y="81"/>
                </a:cubicBezTo>
                <a:cubicBezTo>
                  <a:pt x="93" y="39"/>
                  <a:pt x="93" y="39"/>
                  <a:pt x="93" y="39"/>
                </a:cubicBezTo>
                <a:lnTo>
                  <a:pt x="93" y="241"/>
                </a:lnTo>
                <a:close/>
                <a:moveTo>
                  <a:pt x="187" y="283"/>
                </a:moveTo>
                <a:cubicBezTo>
                  <a:pt x="119" y="241"/>
                  <a:pt x="119" y="241"/>
                  <a:pt x="119" y="241"/>
                </a:cubicBezTo>
                <a:cubicBezTo>
                  <a:pt x="119" y="39"/>
                  <a:pt x="119" y="39"/>
                  <a:pt x="119" y="39"/>
                </a:cubicBezTo>
                <a:cubicBezTo>
                  <a:pt x="187" y="81"/>
                  <a:pt x="187" y="81"/>
                  <a:pt x="187" y="81"/>
                </a:cubicBezTo>
                <a:lnTo>
                  <a:pt x="187" y="283"/>
                </a:lnTo>
                <a:close/>
                <a:moveTo>
                  <a:pt x="280" y="241"/>
                </a:moveTo>
                <a:cubicBezTo>
                  <a:pt x="213" y="283"/>
                  <a:pt x="213" y="283"/>
                  <a:pt x="213" y="283"/>
                </a:cubicBezTo>
                <a:cubicBezTo>
                  <a:pt x="213" y="81"/>
                  <a:pt x="213" y="81"/>
                  <a:pt x="213" y="81"/>
                </a:cubicBezTo>
                <a:cubicBezTo>
                  <a:pt x="280" y="39"/>
                  <a:pt x="280" y="39"/>
                  <a:pt x="280" y="39"/>
                </a:cubicBezTo>
                <a:lnTo>
                  <a:pt x="280" y="241"/>
                </a:lnTo>
                <a:close/>
                <a:moveTo>
                  <a:pt x="374" y="283"/>
                </a:moveTo>
                <a:cubicBezTo>
                  <a:pt x="306" y="241"/>
                  <a:pt x="306" y="241"/>
                  <a:pt x="306" y="241"/>
                </a:cubicBezTo>
                <a:cubicBezTo>
                  <a:pt x="306" y="39"/>
                  <a:pt x="306" y="39"/>
                  <a:pt x="306" y="39"/>
                </a:cubicBezTo>
                <a:cubicBezTo>
                  <a:pt x="374" y="81"/>
                  <a:pt x="374" y="81"/>
                  <a:pt x="374" y="81"/>
                </a:cubicBezTo>
                <a:lnTo>
                  <a:pt x="374" y="2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 dirty="0"/>
          </a:p>
        </p:txBody>
      </p:sp>
      <p:sp>
        <p:nvSpPr>
          <p:cNvPr id="119" name="Freeform 15"/>
          <p:cNvSpPr>
            <a:spLocks noEditPoints="1"/>
          </p:cNvSpPr>
          <p:nvPr/>
        </p:nvSpPr>
        <p:spPr bwMode="auto">
          <a:xfrm>
            <a:off x="9177952" y="11681030"/>
            <a:ext cx="853854" cy="852872"/>
          </a:xfrm>
          <a:custGeom>
            <a:avLst/>
            <a:gdLst>
              <a:gd name="T0" fmla="*/ 183 w 371"/>
              <a:gd name="T1" fmla="*/ 1 h 370"/>
              <a:gd name="T2" fmla="*/ 2 w 371"/>
              <a:gd name="T3" fmla="*/ 187 h 370"/>
              <a:gd name="T4" fmla="*/ 188 w 371"/>
              <a:gd name="T5" fmla="*/ 369 h 370"/>
              <a:gd name="T6" fmla="*/ 370 w 371"/>
              <a:gd name="T7" fmla="*/ 182 h 370"/>
              <a:gd name="T8" fmla="*/ 183 w 371"/>
              <a:gd name="T9" fmla="*/ 1 h 370"/>
              <a:gd name="T10" fmla="*/ 184 w 371"/>
              <a:gd name="T11" fmla="*/ 25 h 370"/>
              <a:gd name="T12" fmla="*/ 260 w 371"/>
              <a:gd name="T13" fmla="*/ 43 h 370"/>
              <a:gd name="T14" fmla="*/ 235 w 371"/>
              <a:gd name="T15" fmla="*/ 84 h 370"/>
              <a:gd name="T16" fmla="*/ 186 w 371"/>
              <a:gd name="T17" fmla="*/ 73 h 370"/>
              <a:gd name="T18" fmla="*/ 137 w 371"/>
              <a:gd name="T19" fmla="*/ 84 h 370"/>
              <a:gd name="T20" fmla="*/ 112 w 371"/>
              <a:gd name="T21" fmla="*/ 43 h 370"/>
              <a:gd name="T22" fmla="*/ 184 w 371"/>
              <a:gd name="T23" fmla="*/ 25 h 370"/>
              <a:gd name="T24" fmla="*/ 85 w 371"/>
              <a:gd name="T25" fmla="*/ 234 h 370"/>
              <a:gd name="T26" fmla="*/ 44 w 371"/>
              <a:gd name="T27" fmla="*/ 259 h 370"/>
              <a:gd name="T28" fmla="*/ 26 w 371"/>
              <a:gd name="T29" fmla="*/ 187 h 370"/>
              <a:gd name="T30" fmla="*/ 44 w 371"/>
              <a:gd name="T31" fmla="*/ 111 h 370"/>
              <a:gd name="T32" fmla="*/ 85 w 371"/>
              <a:gd name="T33" fmla="*/ 136 h 370"/>
              <a:gd name="T34" fmla="*/ 74 w 371"/>
              <a:gd name="T35" fmla="*/ 185 h 370"/>
              <a:gd name="T36" fmla="*/ 85 w 371"/>
              <a:gd name="T37" fmla="*/ 234 h 370"/>
              <a:gd name="T38" fmla="*/ 188 w 371"/>
              <a:gd name="T39" fmla="*/ 345 h 370"/>
              <a:gd name="T40" fmla="*/ 112 w 371"/>
              <a:gd name="T41" fmla="*/ 327 h 370"/>
              <a:gd name="T42" fmla="*/ 137 w 371"/>
              <a:gd name="T43" fmla="*/ 286 h 370"/>
              <a:gd name="T44" fmla="*/ 186 w 371"/>
              <a:gd name="T45" fmla="*/ 297 h 370"/>
              <a:gd name="T46" fmla="*/ 235 w 371"/>
              <a:gd name="T47" fmla="*/ 286 h 370"/>
              <a:gd name="T48" fmla="*/ 260 w 371"/>
              <a:gd name="T49" fmla="*/ 327 h 370"/>
              <a:gd name="T50" fmla="*/ 188 w 371"/>
              <a:gd name="T51" fmla="*/ 345 h 370"/>
              <a:gd name="T52" fmla="*/ 186 w 371"/>
              <a:gd name="T53" fmla="*/ 273 h 370"/>
              <a:gd name="T54" fmla="*/ 98 w 371"/>
              <a:gd name="T55" fmla="*/ 185 h 370"/>
              <a:gd name="T56" fmla="*/ 186 w 371"/>
              <a:gd name="T57" fmla="*/ 97 h 370"/>
              <a:gd name="T58" fmla="*/ 274 w 371"/>
              <a:gd name="T59" fmla="*/ 185 h 370"/>
              <a:gd name="T60" fmla="*/ 186 w 371"/>
              <a:gd name="T61" fmla="*/ 273 h 370"/>
              <a:gd name="T62" fmla="*/ 286 w 371"/>
              <a:gd name="T63" fmla="*/ 234 h 370"/>
              <a:gd name="T64" fmla="*/ 298 w 371"/>
              <a:gd name="T65" fmla="*/ 185 h 370"/>
              <a:gd name="T66" fmla="*/ 286 w 371"/>
              <a:gd name="T67" fmla="*/ 136 h 370"/>
              <a:gd name="T68" fmla="*/ 328 w 371"/>
              <a:gd name="T69" fmla="*/ 111 h 370"/>
              <a:gd name="T70" fmla="*/ 346 w 371"/>
              <a:gd name="T71" fmla="*/ 183 h 370"/>
              <a:gd name="T72" fmla="*/ 328 w 371"/>
              <a:gd name="T73" fmla="*/ 259 h 370"/>
              <a:gd name="T74" fmla="*/ 286 w 371"/>
              <a:gd name="T75" fmla="*/ 234 h 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71" h="370">
                <a:moveTo>
                  <a:pt x="183" y="1"/>
                </a:moveTo>
                <a:cubicBezTo>
                  <a:pt x="82" y="2"/>
                  <a:pt x="0" y="86"/>
                  <a:pt x="2" y="187"/>
                </a:cubicBezTo>
                <a:cubicBezTo>
                  <a:pt x="3" y="289"/>
                  <a:pt x="87" y="370"/>
                  <a:pt x="188" y="369"/>
                </a:cubicBezTo>
                <a:cubicBezTo>
                  <a:pt x="290" y="368"/>
                  <a:pt x="371" y="284"/>
                  <a:pt x="370" y="182"/>
                </a:cubicBezTo>
                <a:cubicBezTo>
                  <a:pt x="368" y="81"/>
                  <a:pt x="285" y="0"/>
                  <a:pt x="183" y="1"/>
                </a:cubicBezTo>
                <a:close/>
                <a:moveTo>
                  <a:pt x="184" y="25"/>
                </a:moveTo>
                <a:cubicBezTo>
                  <a:pt x="211" y="25"/>
                  <a:pt x="237" y="31"/>
                  <a:pt x="260" y="43"/>
                </a:cubicBezTo>
                <a:cubicBezTo>
                  <a:pt x="235" y="84"/>
                  <a:pt x="235" y="84"/>
                  <a:pt x="235" y="84"/>
                </a:cubicBezTo>
                <a:cubicBezTo>
                  <a:pt x="220" y="77"/>
                  <a:pt x="203" y="73"/>
                  <a:pt x="186" y="73"/>
                </a:cubicBezTo>
                <a:cubicBezTo>
                  <a:pt x="168" y="73"/>
                  <a:pt x="151" y="77"/>
                  <a:pt x="137" y="84"/>
                </a:cubicBezTo>
                <a:cubicBezTo>
                  <a:pt x="112" y="43"/>
                  <a:pt x="112" y="43"/>
                  <a:pt x="112" y="43"/>
                </a:cubicBezTo>
                <a:cubicBezTo>
                  <a:pt x="133" y="32"/>
                  <a:pt x="158" y="25"/>
                  <a:pt x="184" y="25"/>
                </a:cubicBezTo>
                <a:close/>
                <a:moveTo>
                  <a:pt x="85" y="234"/>
                </a:moveTo>
                <a:cubicBezTo>
                  <a:pt x="44" y="259"/>
                  <a:pt x="44" y="259"/>
                  <a:pt x="44" y="259"/>
                </a:cubicBezTo>
                <a:cubicBezTo>
                  <a:pt x="33" y="237"/>
                  <a:pt x="26" y="213"/>
                  <a:pt x="26" y="187"/>
                </a:cubicBezTo>
                <a:cubicBezTo>
                  <a:pt x="25" y="160"/>
                  <a:pt x="32" y="134"/>
                  <a:pt x="44" y="111"/>
                </a:cubicBezTo>
                <a:cubicBezTo>
                  <a:pt x="85" y="136"/>
                  <a:pt x="85" y="136"/>
                  <a:pt x="85" y="136"/>
                </a:cubicBezTo>
                <a:cubicBezTo>
                  <a:pt x="78" y="151"/>
                  <a:pt x="74" y="167"/>
                  <a:pt x="74" y="185"/>
                </a:cubicBezTo>
                <a:cubicBezTo>
                  <a:pt x="74" y="203"/>
                  <a:pt x="78" y="219"/>
                  <a:pt x="85" y="234"/>
                </a:cubicBezTo>
                <a:close/>
                <a:moveTo>
                  <a:pt x="188" y="345"/>
                </a:moveTo>
                <a:cubicBezTo>
                  <a:pt x="161" y="345"/>
                  <a:pt x="135" y="339"/>
                  <a:pt x="112" y="327"/>
                </a:cubicBezTo>
                <a:cubicBezTo>
                  <a:pt x="137" y="286"/>
                  <a:pt x="137" y="286"/>
                  <a:pt x="137" y="286"/>
                </a:cubicBezTo>
                <a:cubicBezTo>
                  <a:pt x="151" y="293"/>
                  <a:pt x="168" y="297"/>
                  <a:pt x="186" y="297"/>
                </a:cubicBezTo>
                <a:cubicBezTo>
                  <a:pt x="203" y="297"/>
                  <a:pt x="220" y="293"/>
                  <a:pt x="235" y="286"/>
                </a:cubicBezTo>
                <a:cubicBezTo>
                  <a:pt x="260" y="327"/>
                  <a:pt x="260" y="327"/>
                  <a:pt x="260" y="327"/>
                </a:cubicBezTo>
                <a:cubicBezTo>
                  <a:pt x="238" y="338"/>
                  <a:pt x="214" y="345"/>
                  <a:pt x="188" y="345"/>
                </a:cubicBezTo>
                <a:close/>
                <a:moveTo>
                  <a:pt x="186" y="273"/>
                </a:moveTo>
                <a:cubicBezTo>
                  <a:pt x="137" y="273"/>
                  <a:pt x="98" y="233"/>
                  <a:pt x="98" y="185"/>
                </a:cubicBezTo>
                <a:cubicBezTo>
                  <a:pt x="98" y="136"/>
                  <a:pt x="137" y="97"/>
                  <a:pt x="186" y="97"/>
                </a:cubicBezTo>
                <a:cubicBezTo>
                  <a:pt x="234" y="97"/>
                  <a:pt x="274" y="136"/>
                  <a:pt x="274" y="185"/>
                </a:cubicBezTo>
                <a:cubicBezTo>
                  <a:pt x="274" y="233"/>
                  <a:pt x="234" y="273"/>
                  <a:pt x="186" y="273"/>
                </a:cubicBezTo>
                <a:close/>
                <a:moveTo>
                  <a:pt x="286" y="234"/>
                </a:moveTo>
                <a:cubicBezTo>
                  <a:pt x="294" y="219"/>
                  <a:pt x="298" y="203"/>
                  <a:pt x="298" y="185"/>
                </a:cubicBezTo>
                <a:cubicBezTo>
                  <a:pt x="298" y="167"/>
                  <a:pt x="294" y="151"/>
                  <a:pt x="286" y="136"/>
                </a:cubicBezTo>
                <a:cubicBezTo>
                  <a:pt x="328" y="111"/>
                  <a:pt x="328" y="111"/>
                  <a:pt x="328" y="111"/>
                </a:cubicBezTo>
                <a:cubicBezTo>
                  <a:pt x="339" y="133"/>
                  <a:pt x="345" y="157"/>
                  <a:pt x="346" y="183"/>
                </a:cubicBezTo>
                <a:cubicBezTo>
                  <a:pt x="346" y="210"/>
                  <a:pt x="340" y="236"/>
                  <a:pt x="328" y="259"/>
                </a:cubicBezTo>
                <a:lnTo>
                  <a:pt x="286" y="2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 dirty="0"/>
          </a:p>
        </p:txBody>
      </p:sp>
      <p:sp>
        <p:nvSpPr>
          <p:cNvPr id="120" name="Freeform 11"/>
          <p:cNvSpPr>
            <a:spLocks noEditPoints="1"/>
          </p:cNvSpPr>
          <p:nvPr/>
        </p:nvSpPr>
        <p:spPr bwMode="auto">
          <a:xfrm>
            <a:off x="14176710" y="11636551"/>
            <a:ext cx="896558" cy="901278"/>
          </a:xfrm>
          <a:custGeom>
            <a:avLst/>
            <a:gdLst>
              <a:gd name="T0" fmla="*/ 381 w 402"/>
              <a:gd name="T1" fmla="*/ 10 h 404"/>
              <a:gd name="T2" fmla="*/ 365 w 402"/>
              <a:gd name="T3" fmla="*/ 3 h 404"/>
              <a:gd name="T4" fmla="*/ 358 w 402"/>
              <a:gd name="T5" fmla="*/ 18 h 404"/>
              <a:gd name="T6" fmla="*/ 312 w 402"/>
              <a:gd name="T7" fmla="*/ 133 h 404"/>
              <a:gd name="T8" fmla="*/ 301 w 402"/>
              <a:gd name="T9" fmla="*/ 116 h 404"/>
              <a:gd name="T10" fmla="*/ 282 w 402"/>
              <a:gd name="T11" fmla="*/ 106 h 404"/>
              <a:gd name="T12" fmla="*/ 219 w 402"/>
              <a:gd name="T13" fmla="*/ 107 h 404"/>
              <a:gd name="T14" fmla="*/ 197 w 402"/>
              <a:gd name="T15" fmla="*/ 113 h 404"/>
              <a:gd name="T16" fmla="*/ 11 w 402"/>
              <a:gd name="T17" fmla="*/ 245 h 404"/>
              <a:gd name="T18" fmla="*/ 6 w 402"/>
              <a:gd name="T19" fmla="*/ 273 h 404"/>
              <a:gd name="T20" fmla="*/ 91 w 402"/>
              <a:gd name="T21" fmla="*/ 395 h 404"/>
              <a:gd name="T22" fmla="*/ 116 w 402"/>
              <a:gd name="T23" fmla="*/ 397 h 404"/>
              <a:gd name="T24" fmla="*/ 302 w 402"/>
              <a:gd name="T25" fmla="*/ 265 h 404"/>
              <a:gd name="T26" fmla="*/ 316 w 402"/>
              <a:gd name="T27" fmla="*/ 247 h 404"/>
              <a:gd name="T28" fmla="*/ 336 w 402"/>
              <a:gd name="T29" fmla="*/ 184 h 404"/>
              <a:gd name="T30" fmla="*/ 333 w 402"/>
              <a:gd name="T31" fmla="*/ 163 h 404"/>
              <a:gd name="T32" fmla="*/ 326 w 402"/>
              <a:gd name="T33" fmla="*/ 153 h 404"/>
              <a:gd name="T34" fmla="*/ 381 w 402"/>
              <a:gd name="T35" fmla="*/ 10 h 404"/>
              <a:gd name="T36" fmla="*/ 294 w 402"/>
              <a:gd name="T37" fmla="*/ 197 h 404"/>
              <a:gd name="T38" fmla="*/ 250 w 402"/>
              <a:gd name="T39" fmla="*/ 189 h 404"/>
              <a:gd name="T40" fmla="*/ 258 w 402"/>
              <a:gd name="T41" fmla="*/ 144 h 404"/>
              <a:gd name="T42" fmla="*/ 295 w 402"/>
              <a:gd name="T43" fmla="*/ 145 h 404"/>
              <a:gd name="T44" fmla="*/ 285 w 402"/>
              <a:gd name="T45" fmla="*/ 150 h 404"/>
              <a:gd name="T46" fmla="*/ 279 w 402"/>
              <a:gd name="T47" fmla="*/ 166 h 404"/>
              <a:gd name="T48" fmla="*/ 290 w 402"/>
              <a:gd name="T49" fmla="*/ 173 h 404"/>
              <a:gd name="T50" fmla="*/ 295 w 402"/>
              <a:gd name="T51" fmla="*/ 172 h 404"/>
              <a:gd name="T52" fmla="*/ 307 w 402"/>
              <a:gd name="T53" fmla="*/ 165 h 404"/>
              <a:gd name="T54" fmla="*/ 294 w 402"/>
              <a:gd name="T55" fmla="*/ 197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2" h="404">
                <a:moveTo>
                  <a:pt x="381" y="10"/>
                </a:moveTo>
                <a:cubicBezTo>
                  <a:pt x="378" y="4"/>
                  <a:pt x="372" y="0"/>
                  <a:pt x="365" y="3"/>
                </a:cubicBezTo>
                <a:cubicBezTo>
                  <a:pt x="359" y="5"/>
                  <a:pt x="356" y="12"/>
                  <a:pt x="358" y="18"/>
                </a:cubicBezTo>
                <a:cubicBezTo>
                  <a:pt x="376" y="71"/>
                  <a:pt x="340" y="111"/>
                  <a:pt x="312" y="133"/>
                </a:cubicBezTo>
                <a:cubicBezTo>
                  <a:pt x="301" y="116"/>
                  <a:pt x="301" y="116"/>
                  <a:pt x="301" y="116"/>
                </a:cubicBezTo>
                <a:cubicBezTo>
                  <a:pt x="297" y="111"/>
                  <a:pt x="289" y="106"/>
                  <a:pt x="282" y="106"/>
                </a:cubicBezTo>
                <a:cubicBezTo>
                  <a:pt x="219" y="107"/>
                  <a:pt x="219" y="107"/>
                  <a:pt x="219" y="107"/>
                </a:cubicBezTo>
                <a:cubicBezTo>
                  <a:pt x="212" y="106"/>
                  <a:pt x="203" y="109"/>
                  <a:pt x="197" y="113"/>
                </a:cubicBezTo>
                <a:cubicBezTo>
                  <a:pt x="11" y="245"/>
                  <a:pt x="11" y="245"/>
                  <a:pt x="11" y="245"/>
                </a:cubicBezTo>
                <a:cubicBezTo>
                  <a:pt x="2" y="251"/>
                  <a:pt x="0" y="264"/>
                  <a:pt x="6" y="273"/>
                </a:cubicBezTo>
                <a:cubicBezTo>
                  <a:pt x="91" y="395"/>
                  <a:pt x="91" y="395"/>
                  <a:pt x="91" y="395"/>
                </a:cubicBezTo>
                <a:cubicBezTo>
                  <a:pt x="97" y="404"/>
                  <a:pt x="107" y="403"/>
                  <a:pt x="116" y="397"/>
                </a:cubicBezTo>
                <a:cubicBezTo>
                  <a:pt x="302" y="265"/>
                  <a:pt x="302" y="265"/>
                  <a:pt x="302" y="265"/>
                </a:cubicBezTo>
                <a:cubicBezTo>
                  <a:pt x="308" y="261"/>
                  <a:pt x="314" y="253"/>
                  <a:pt x="316" y="247"/>
                </a:cubicBezTo>
                <a:cubicBezTo>
                  <a:pt x="336" y="184"/>
                  <a:pt x="336" y="184"/>
                  <a:pt x="336" y="184"/>
                </a:cubicBezTo>
                <a:cubicBezTo>
                  <a:pt x="338" y="178"/>
                  <a:pt x="337" y="168"/>
                  <a:pt x="333" y="163"/>
                </a:cubicBezTo>
                <a:cubicBezTo>
                  <a:pt x="326" y="153"/>
                  <a:pt x="326" y="153"/>
                  <a:pt x="326" y="153"/>
                </a:cubicBezTo>
                <a:cubicBezTo>
                  <a:pt x="363" y="124"/>
                  <a:pt x="402" y="73"/>
                  <a:pt x="381" y="10"/>
                </a:cubicBezTo>
                <a:close/>
                <a:moveTo>
                  <a:pt x="294" y="197"/>
                </a:moveTo>
                <a:cubicBezTo>
                  <a:pt x="280" y="207"/>
                  <a:pt x="260" y="204"/>
                  <a:pt x="250" y="189"/>
                </a:cubicBezTo>
                <a:cubicBezTo>
                  <a:pt x="240" y="175"/>
                  <a:pt x="243" y="155"/>
                  <a:pt x="258" y="144"/>
                </a:cubicBezTo>
                <a:cubicBezTo>
                  <a:pt x="269" y="136"/>
                  <a:pt x="284" y="137"/>
                  <a:pt x="295" y="145"/>
                </a:cubicBezTo>
                <a:cubicBezTo>
                  <a:pt x="289" y="148"/>
                  <a:pt x="285" y="150"/>
                  <a:pt x="285" y="150"/>
                </a:cubicBezTo>
                <a:cubicBezTo>
                  <a:pt x="279" y="153"/>
                  <a:pt x="276" y="160"/>
                  <a:pt x="279" y="166"/>
                </a:cubicBezTo>
                <a:cubicBezTo>
                  <a:pt x="281" y="171"/>
                  <a:pt x="285" y="173"/>
                  <a:pt x="290" y="173"/>
                </a:cubicBezTo>
                <a:cubicBezTo>
                  <a:pt x="292" y="173"/>
                  <a:pt x="293" y="173"/>
                  <a:pt x="295" y="172"/>
                </a:cubicBezTo>
                <a:cubicBezTo>
                  <a:pt x="299" y="170"/>
                  <a:pt x="303" y="168"/>
                  <a:pt x="307" y="165"/>
                </a:cubicBezTo>
                <a:cubicBezTo>
                  <a:pt x="309" y="177"/>
                  <a:pt x="304" y="190"/>
                  <a:pt x="294" y="1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 dirty="0"/>
          </a:p>
        </p:txBody>
      </p:sp>
      <p:sp>
        <p:nvSpPr>
          <p:cNvPr id="121" name="Freeform 21"/>
          <p:cNvSpPr>
            <a:spLocks noEditPoints="1"/>
          </p:cNvSpPr>
          <p:nvPr/>
        </p:nvSpPr>
        <p:spPr bwMode="auto">
          <a:xfrm>
            <a:off x="16725016" y="11631861"/>
            <a:ext cx="974090" cy="977166"/>
          </a:xfrm>
          <a:custGeom>
            <a:avLst/>
            <a:gdLst>
              <a:gd name="T0" fmla="*/ 390 w 403"/>
              <a:gd name="T1" fmla="*/ 150 h 404"/>
              <a:gd name="T2" fmla="*/ 241 w 403"/>
              <a:gd name="T3" fmla="*/ 110 h 404"/>
              <a:gd name="T4" fmla="*/ 215 w 403"/>
              <a:gd name="T5" fmla="*/ 13 h 404"/>
              <a:gd name="T6" fmla="*/ 195 w 403"/>
              <a:gd name="T7" fmla="*/ 2 h 404"/>
              <a:gd name="T8" fmla="*/ 14 w 403"/>
              <a:gd name="T9" fmla="*/ 51 h 404"/>
              <a:gd name="T10" fmla="*/ 2 w 403"/>
              <a:gd name="T11" fmla="*/ 70 h 404"/>
              <a:gd name="T12" fmla="*/ 67 w 403"/>
              <a:gd name="T13" fmla="*/ 311 h 404"/>
              <a:gd name="T14" fmla="*/ 86 w 403"/>
              <a:gd name="T15" fmla="*/ 322 h 404"/>
              <a:gd name="T16" fmla="*/ 159 w 403"/>
              <a:gd name="T17" fmla="*/ 302 h 404"/>
              <a:gd name="T18" fmla="*/ 149 w 403"/>
              <a:gd name="T19" fmla="*/ 339 h 404"/>
              <a:gd name="T20" fmla="*/ 160 w 403"/>
              <a:gd name="T21" fmla="*/ 358 h 404"/>
              <a:gd name="T22" fmla="*/ 322 w 403"/>
              <a:gd name="T23" fmla="*/ 401 h 404"/>
              <a:gd name="T24" fmla="*/ 342 w 403"/>
              <a:gd name="T25" fmla="*/ 391 h 404"/>
              <a:gd name="T26" fmla="*/ 401 w 403"/>
              <a:gd name="T27" fmla="*/ 169 h 404"/>
              <a:gd name="T28" fmla="*/ 390 w 403"/>
              <a:gd name="T29" fmla="*/ 150 h 404"/>
              <a:gd name="T30" fmla="*/ 34 w 403"/>
              <a:gd name="T31" fmla="*/ 75 h 404"/>
              <a:gd name="T32" fmla="*/ 191 w 403"/>
              <a:gd name="T33" fmla="*/ 33 h 404"/>
              <a:gd name="T34" fmla="*/ 249 w 403"/>
              <a:gd name="T35" fmla="*/ 249 h 404"/>
              <a:gd name="T36" fmla="*/ 92 w 403"/>
              <a:gd name="T37" fmla="*/ 291 h 404"/>
              <a:gd name="T38" fmla="*/ 34 w 403"/>
              <a:gd name="T39" fmla="*/ 75 h 404"/>
              <a:gd name="T40" fmla="*/ 315 w 403"/>
              <a:gd name="T41" fmla="*/ 371 h 404"/>
              <a:gd name="T42" fmla="*/ 179 w 403"/>
              <a:gd name="T43" fmla="*/ 334 h 404"/>
              <a:gd name="T44" fmla="*/ 190 w 403"/>
              <a:gd name="T45" fmla="*/ 294 h 404"/>
              <a:gd name="T46" fmla="*/ 268 w 403"/>
              <a:gd name="T47" fmla="*/ 273 h 404"/>
              <a:gd name="T48" fmla="*/ 279 w 403"/>
              <a:gd name="T49" fmla="*/ 254 h 404"/>
              <a:gd name="T50" fmla="*/ 249 w 403"/>
              <a:gd name="T51" fmla="*/ 142 h 404"/>
              <a:gd name="T52" fmla="*/ 368 w 403"/>
              <a:gd name="T53" fmla="*/ 174 h 404"/>
              <a:gd name="T54" fmla="*/ 315 w 403"/>
              <a:gd name="T55" fmla="*/ 371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03" h="404">
                <a:moveTo>
                  <a:pt x="390" y="150"/>
                </a:moveTo>
                <a:cubicBezTo>
                  <a:pt x="241" y="110"/>
                  <a:pt x="241" y="110"/>
                  <a:pt x="241" y="110"/>
                </a:cubicBezTo>
                <a:cubicBezTo>
                  <a:pt x="215" y="13"/>
                  <a:pt x="215" y="13"/>
                  <a:pt x="215" y="13"/>
                </a:cubicBezTo>
                <a:cubicBezTo>
                  <a:pt x="213" y="5"/>
                  <a:pt x="204" y="0"/>
                  <a:pt x="195" y="2"/>
                </a:cubicBezTo>
                <a:cubicBezTo>
                  <a:pt x="14" y="51"/>
                  <a:pt x="14" y="51"/>
                  <a:pt x="14" y="51"/>
                </a:cubicBezTo>
                <a:cubicBezTo>
                  <a:pt x="5" y="53"/>
                  <a:pt x="0" y="62"/>
                  <a:pt x="2" y="70"/>
                </a:cubicBezTo>
                <a:cubicBezTo>
                  <a:pt x="67" y="311"/>
                  <a:pt x="67" y="311"/>
                  <a:pt x="67" y="311"/>
                </a:cubicBezTo>
                <a:cubicBezTo>
                  <a:pt x="69" y="319"/>
                  <a:pt x="78" y="324"/>
                  <a:pt x="86" y="322"/>
                </a:cubicBezTo>
                <a:cubicBezTo>
                  <a:pt x="159" y="302"/>
                  <a:pt x="159" y="302"/>
                  <a:pt x="159" y="302"/>
                </a:cubicBezTo>
                <a:cubicBezTo>
                  <a:pt x="149" y="339"/>
                  <a:pt x="149" y="339"/>
                  <a:pt x="149" y="339"/>
                </a:cubicBezTo>
                <a:cubicBezTo>
                  <a:pt x="147" y="347"/>
                  <a:pt x="152" y="356"/>
                  <a:pt x="160" y="358"/>
                </a:cubicBezTo>
                <a:cubicBezTo>
                  <a:pt x="322" y="401"/>
                  <a:pt x="322" y="401"/>
                  <a:pt x="322" y="401"/>
                </a:cubicBezTo>
                <a:cubicBezTo>
                  <a:pt x="331" y="404"/>
                  <a:pt x="340" y="399"/>
                  <a:pt x="342" y="391"/>
                </a:cubicBezTo>
                <a:cubicBezTo>
                  <a:pt x="401" y="169"/>
                  <a:pt x="401" y="169"/>
                  <a:pt x="401" y="169"/>
                </a:cubicBezTo>
                <a:cubicBezTo>
                  <a:pt x="403" y="161"/>
                  <a:pt x="398" y="152"/>
                  <a:pt x="390" y="150"/>
                </a:cubicBezTo>
                <a:close/>
                <a:moveTo>
                  <a:pt x="34" y="75"/>
                </a:moveTo>
                <a:cubicBezTo>
                  <a:pt x="191" y="33"/>
                  <a:pt x="191" y="33"/>
                  <a:pt x="191" y="33"/>
                </a:cubicBezTo>
                <a:cubicBezTo>
                  <a:pt x="249" y="249"/>
                  <a:pt x="249" y="249"/>
                  <a:pt x="249" y="249"/>
                </a:cubicBezTo>
                <a:cubicBezTo>
                  <a:pt x="92" y="291"/>
                  <a:pt x="92" y="291"/>
                  <a:pt x="92" y="291"/>
                </a:cubicBezTo>
                <a:lnTo>
                  <a:pt x="34" y="75"/>
                </a:lnTo>
                <a:close/>
                <a:moveTo>
                  <a:pt x="315" y="371"/>
                </a:moveTo>
                <a:cubicBezTo>
                  <a:pt x="179" y="334"/>
                  <a:pt x="179" y="334"/>
                  <a:pt x="179" y="334"/>
                </a:cubicBezTo>
                <a:cubicBezTo>
                  <a:pt x="190" y="294"/>
                  <a:pt x="190" y="294"/>
                  <a:pt x="190" y="294"/>
                </a:cubicBezTo>
                <a:cubicBezTo>
                  <a:pt x="268" y="273"/>
                  <a:pt x="268" y="273"/>
                  <a:pt x="268" y="273"/>
                </a:cubicBezTo>
                <a:cubicBezTo>
                  <a:pt x="276" y="271"/>
                  <a:pt x="282" y="262"/>
                  <a:pt x="279" y="254"/>
                </a:cubicBezTo>
                <a:cubicBezTo>
                  <a:pt x="249" y="142"/>
                  <a:pt x="249" y="142"/>
                  <a:pt x="249" y="142"/>
                </a:cubicBezTo>
                <a:cubicBezTo>
                  <a:pt x="368" y="174"/>
                  <a:pt x="368" y="174"/>
                  <a:pt x="368" y="174"/>
                </a:cubicBezTo>
                <a:lnTo>
                  <a:pt x="315" y="3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 dirty="0"/>
          </a:p>
        </p:txBody>
      </p:sp>
      <p:sp>
        <p:nvSpPr>
          <p:cNvPr id="122" name="Freeform 26"/>
          <p:cNvSpPr>
            <a:spLocks/>
          </p:cNvSpPr>
          <p:nvPr/>
        </p:nvSpPr>
        <p:spPr bwMode="auto">
          <a:xfrm>
            <a:off x="19630820" y="11724037"/>
            <a:ext cx="801874" cy="831622"/>
          </a:xfrm>
          <a:custGeom>
            <a:avLst/>
            <a:gdLst>
              <a:gd name="T0" fmla="*/ 103 w 274"/>
              <a:gd name="T1" fmla="*/ 284 h 284"/>
              <a:gd name="T2" fmla="*/ 80 w 274"/>
              <a:gd name="T3" fmla="*/ 273 h 284"/>
              <a:gd name="T4" fmla="*/ 9 w 274"/>
              <a:gd name="T5" fmla="*/ 178 h 284"/>
              <a:gd name="T6" fmla="*/ 14 w 274"/>
              <a:gd name="T7" fmla="*/ 139 h 284"/>
              <a:gd name="T8" fmla="*/ 53 w 274"/>
              <a:gd name="T9" fmla="*/ 145 h 284"/>
              <a:gd name="T10" fmla="*/ 100 w 274"/>
              <a:gd name="T11" fmla="*/ 207 h 284"/>
              <a:gd name="T12" fmla="*/ 219 w 274"/>
              <a:gd name="T13" fmla="*/ 17 h 284"/>
              <a:gd name="T14" fmla="*/ 257 w 274"/>
              <a:gd name="T15" fmla="*/ 8 h 284"/>
              <a:gd name="T16" fmla="*/ 266 w 274"/>
              <a:gd name="T17" fmla="*/ 47 h 284"/>
              <a:gd name="T18" fmla="*/ 126 w 274"/>
              <a:gd name="T19" fmla="*/ 271 h 284"/>
              <a:gd name="T20" fmla="*/ 104 w 274"/>
              <a:gd name="T21" fmla="*/ 284 h 284"/>
              <a:gd name="T22" fmla="*/ 103 w 274"/>
              <a:gd name="T23" fmla="*/ 28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274" h="284">
                <a:moveTo>
                  <a:pt x="103" y="284"/>
                </a:moveTo>
                <a:cubicBezTo>
                  <a:pt x="94" y="284"/>
                  <a:pt x="86" y="280"/>
                  <a:pt x="80" y="273"/>
                </a:cubicBezTo>
                <a:cubicBezTo>
                  <a:pt x="9" y="178"/>
                  <a:pt x="9" y="178"/>
                  <a:pt x="9" y="178"/>
                </a:cubicBezTo>
                <a:cubicBezTo>
                  <a:pt x="0" y="166"/>
                  <a:pt x="2" y="149"/>
                  <a:pt x="14" y="139"/>
                </a:cubicBezTo>
                <a:cubicBezTo>
                  <a:pt x="27" y="130"/>
                  <a:pt x="44" y="133"/>
                  <a:pt x="53" y="145"/>
                </a:cubicBezTo>
                <a:cubicBezTo>
                  <a:pt x="100" y="207"/>
                  <a:pt x="100" y="207"/>
                  <a:pt x="100" y="207"/>
                </a:cubicBezTo>
                <a:cubicBezTo>
                  <a:pt x="219" y="17"/>
                  <a:pt x="219" y="17"/>
                  <a:pt x="219" y="17"/>
                </a:cubicBezTo>
                <a:cubicBezTo>
                  <a:pt x="227" y="4"/>
                  <a:pt x="244" y="0"/>
                  <a:pt x="257" y="8"/>
                </a:cubicBezTo>
                <a:cubicBezTo>
                  <a:pt x="270" y="16"/>
                  <a:pt x="274" y="33"/>
                  <a:pt x="266" y="47"/>
                </a:cubicBezTo>
                <a:cubicBezTo>
                  <a:pt x="126" y="271"/>
                  <a:pt x="126" y="271"/>
                  <a:pt x="126" y="271"/>
                </a:cubicBezTo>
                <a:cubicBezTo>
                  <a:pt x="121" y="279"/>
                  <a:pt x="113" y="283"/>
                  <a:pt x="104" y="284"/>
                </a:cubicBezTo>
                <a:cubicBezTo>
                  <a:pt x="104" y="284"/>
                  <a:pt x="103" y="284"/>
                  <a:pt x="103" y="2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 dirty="0"/>
          </a:p>
        </p:txBody>
      </p:sp>
      <p:grpSp>
        <p:nvGrpSpPr>
          <p:cNvPr id="123" name="Group 122"/>
          <p:cNvGrpSpPr/>
          <p:nvPr/>
        </p:nvGrpSpPr>
        <p:grpSpPr>
          <a:xfrm>
            <a:off x="21845685" y="1874135"/>
            <a:ext cx="1101848" cy="868082"/>
            <a:chOff x="1058564" y="1781841"/>
            <a:chExt cx="649993" cy="512092"/>
          </a:xfrm>
          <a:solidFill>
            <a:schemeClr val="tx2"/>
          </a:solidFill>
        </p:grpSpPr>
        <p:sp>
          <p:nvSpPr>
            <p:cNvPr id="124" name="Freeform 31"/>
            <p:cNvSpPr>
              <a:spLocks/>
            </p:cNvSpPr>
            <p:nvPr/>
          </p:nvSpPr>
          <p:spPr bwMode="auto">
            <a:xfrm>
              <a:off x="1058564" y="1823776"/>
              <a:ext cx="457253" cy="470157"/>
            </a:xfrm>
            <a:custGeom>
              <a:avLst/>
              <a:gdLst>
                <a:gd name="T0" fmla="*/ 191 w 240"/>
                <a:gd name="T1" fmla="*/ 0 h 247"/>
                <a:gd name="T2" fmla="*/ 49 w 240"/>
                <a:gd name="T3" fmla="*/ 0 h 247"/>
                <a:gd name="T4" fmla="*/ 0 w 240"/>
                <a:gd name="T5" fmla="*/ 49 h 247"/>
                <a:gd name="T6" fmla="*/ 0 w 240"/>
                <a:gd name="T7" fmla="*/ 129 h 247"/>
                <a:gd name="T8" fmla="*/ 49 w 240"/>
                <a:gd name="T9" fmla="*/ 178 h 247"/>
                <a:gd name="T10" fmla="*/ 57 w 240"/>
                <a:gd name="T11" fmla="*/ 178 h 247"/>
                <a:gd name="T12" fmla="*/ 32 w 240"/>
                <a:gd name="T13" fmla="*/ 245 h 247"/>
                <a:gd name="T14" fmla="*/ 121 w 240"/>
                <a:gd name="T15" fmla="*/ 178 h 247"/>
                <a:gd name="T16" fmla="*/ 191 w 240"/>
                <a:gd name="T17" fmla="*/ 178 h 247"/>
                <a:gd name="T18" fmla="*/ 240 w 240"/>
                <a:gd name="T19" fmla="*/ 129 h 247"/>
                <a:gd name="T20" fmla="*/ 240 w 240"/>
                <a:gd name="T21" fmla="*/ 49 h 247"/>
                <a:gd name="T22" fmla="*/ 191 w 240"/>
                <a:gd name="T23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0" h="247">
                  <a:moveTo>
                    <a:pt x="191" y="0"/>
                  </a:moveTo>
                  <a:cubicBezTo>
                    <a:pt x="49" y="0"/>
                    <a:pt x="49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156"/>
                    <a:pt x="22" y="178"/>
                    <a:pt x="49" y="178"/>
                  </a:cubicBezTo>
                  <a:cubicBezTo>
                    <a:pt x="57" y="178"/>
                    <a:pt x="57" y="178"/>
                    <a:pt x="57" y="178"/>
                  </a:cubicBezTo>
                  <a:cubicBezTo>
                    <a:pt x="49" y="198"/>
                    <a:pt x="31" y="247"/>
                    <a:pt x="32" y="245"/>
                  </a:cubicBezTo>
                  <a:cubicBezTo>
                    <a:pt x="32" y="244"/>
                    <a:pt x="97" y="196"/>
                    <a:pt x="121" y="178"/>
                  </a:cubicBezTo>
                  <a:cubicBezTo>
                    <a:pt x="191" y="178"/>
                    <a:pt x="191" y="178"/>
                    <a:pt x="191" y="178"/>
                  </a:cubicBezTo>
                  <a:cubicBezTo>
                    <a:pt x="218" y="178"/>
                    <a:pt x="240" y="156"/>
                    <a:pt x="240" y="129"/>
                  </a:cubicBezTo>
                  <a:cubicBezTo>
                    <a:pt x="240" y="49"/>
                    <a:pt x="240" y="49"/>
                    <a:pt x="240" y="49"/>
                  </a:cubicBezTo>
                  <a:cubicBezTo>
                    <a:pt x="240" y="22"/>
                    <a:pt x="218" y="0"/>
                    <a:pt x="19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25" name="Freeform 32"/>
            <p:cNvSpPr>
              <a:spLocks/>
            </p:cNvSpPr>
            <p:nvPr/>
          </p:nvSpPr>
          <p:spPr bwMode="auto">
            <a:xfrm>
              <a:off x="1378722" y="1781841"/>
              <a:ext cx="329835" cy="384674"/>
            </a:xfrm>
            <a:custGeom>
              <a:avLst/>
              <a:gdLst>
                <a:gd name="T0" fmla="*/ 133 w 173"/>
                <a:gd name="T1" fmla="*/ 0 h 202"/>
                <a:gd name="T2" fmla="*/ 18 w 173"/>
                <a:gd name="T3" fmla="*/ 0 h 202"/>
                <a:gd name="T4" fmla="*/ 0 w 173"/>
                <a:gd name="T5" fmla="*/ 5 h 202"/>
                <a:gd name="T6" fmla="*/ 33 w 173"/>
                <a:gd name="T7" fmla="*/ 5 h 202"/>
                <a:gd name="T8" fmla="*/ 89 w 173"/>
                <a:gd name="T9" fmla="*/ 61 h 202"/>
                <a:gd name="T10" fmla="*/ 89 w 173"/>
                <a:gd name="T11" fmla="*/ 151 h 202"/>
                <a:gd name="T12" fmla="*/ 89 w 173"/>
                <a:gd name="T13" fmla="*/ 156 h 202"/>
                <a:gd name="T14" fmla="*/ 148 w 173"/>
                <a:gd name="T15" fmla="*/ 201 h 202"/>
                <a:gd name="T16" fmla="*/ 127 w 173"/>
                <a:gd name="T17" fmla="*/ 145 h 202"/>
                <a:gd name="T18" fmla="*/ 133 w 173"/>
                <a:gd name="T19" fmla="*/ 145 h 202"/>
                <a:gd name="T20" fmla="*/ 173 w 173"/>
                <a:gd name="T21" fmla="*/ 105 h 202"/>
                <a:gd name="T22" fmla="*/ 173 w 173"/>
                <a:gd name="T23" fmla="*/ 41 h 202"/>
                <a:gd name="T24" fmla="*/ 133 w 173"/>
                <a:gd name="T25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3" h="202">
                  <a:moveTo>
                    <a:pt x="133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11" y="0"/>
                    <a:pt x="5" y="2"/>
                    <a:pt x="0" y="5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64" y="5"/>
                    <a:pt x="89" y="30"/>
                    <a:pt x="89" y="61"/>
                  </a:cubicBezTo>
                  <a:cubicBezTo>
                    <a:pt x="89" y="151"/>
                    <a:pt x="89" y="151"/>
                    <a:pt x="89" y="151"/>
                  </a:cubicBezTo>
                  <a:cubicBezTo>
                    <a:pt x="89" y="153"/>
                    <a:pt x="89" y="154"/>
                    <a:pt x="89" y="156"/>
                  </a:cubicBezTo>
                  <a:cubicBezTo>
                    <a:pt x="113" y="174"/>
                    <a:pt x="148" y="200"/>
                    <a:pt x="148" y="201"/>
                  </a:cubicBezTo>
                  <a:cubicBezTo>
                    <a:pt x="148" y="202"/>
                    <a:pt x="133" y="162"/>
                    <a:pt x="127" y="145"/>
                  </a:cubicBezTo>
                  <a:cubicBezTo>
                    <a:pt x="133" y="145"/>
                    <a:pt x="133" y="145"/>
                    <a:pt x="133" y="145"/>
                  </a:cubicBezTo>
                  <a:cubicBezTo>
                    <a:pt x="155" y="145"/>
                    <a:pt x="173" y="127"/>
                    <a:pt x="173" y="105"/>
                  </a:cubicBezTo>
                  <a:cubicBezTo>
                    <a:pt x="173" y="41"/>
                    <a:pt x="173" y="41"/>
                    <a:pt x="173" y="41"/>
                  </a:cubicBezTo>
                  <a:cubicBezTo>
                    <a:pt x="173" y="18"/>
                    <a:pt x="155" y="0"/>
                    <a:pt x="13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</p:grpSp>
      <p:grpSp>
        <p:nvGrpSpPr>
          <p:cNvPr id="126" name="Group 125"/>
          <p:cNvGrpSpPr/>
          <p:nvPr/>
        </p:nvGrpSpPr>
        <p:grpSpPr>
          <a:xfrm>
            <a:off x="21928702" y="7981329"/>
            <a:ext cx="880990" cy="670810"/>
            <a:chOff x="2070649" y="1631036"/>
            <a:chExt cx="723379" cy="550800"/>
          </a:xfrm>
          <a:solidFill>
            <a:schemeClr val="tx2"/>
          </a:solidFill>
        </p:grpSpPr>
        <p:sp>
          <p:nvSpPr>
            <p:cNvPr id="127" name="Oval 35"/>
            <p:cNvSpPr>
              <a:spLocks noChangeArrowheads="1"/>
            </p:cNvSpPr>
            <p:nvPr/>
          </p:nvSpPr>
          <p:spPr bwMode="auto">
            <a:xfrm>
              <a:off x="2344840" y="2015709"/>
              <a:ext cx="165321" cy="166127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28" name="Freeform 36"/>
            <p:cNvSpPr>
              <a:spLocks/>
            </p:cNvSpPr>
            <p:nvPr/>
          </p:nvSpPr>
          <p:spPr bwMode="auto">
            <a:xfrm>
              <a:off x="2228712" y="1861679"/>
              <a:ext cx="405641" cy="169353"/>
            </a:xfrm>
            <a:custGeom>
              <a:avLst/>
              <a:gdLst>
                <a:gd name="T0" fmla="*/ 105 w 213"/>
                <a:gd name="T1" fmla="*/ 31 h 89"/>
                <a:gd name="T2" fmla="*/ 191 w 213"/>
                <a:gd name="T3" fmla="*/ 89 h 89"/>
                <a:gd name="T4" fmla="*/ 213 w 213"/>
                <a:gd name="T5" fmla="*/ 64 h 89"/>
                <a:gd name="T6" fmla="*/ 105 w 213"/>
                <a:gd name="T7" fmla="*/ 0 h 89"/>
                <a:gd name="T8" fmla="*/ 0 w 213"/>
                <a:gd name="T9" fmla="*/ 58 h 89"/>
                <a:gd name="T10" fmla="*/ 21 w 213"/>
                <a:gd name="T11" fmla="*/ 82 h 89"/>
                <a:gd name="T12" fmla="*/ 105 w 213"/>
                <a:gd name="T13" fmla="*/ 3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89">
                  <a:moveTo>
                    <a:pt x="105" y="31"/>
                  </a:moveTo>
                  <a:cubicBezTo>
                    <a:pt x="144" y="31"/>
                    <a:pt x="177" y="54"/>
                    <a:pt x="191" y="89"/>
                  </a:cubicBezTo>
                  <a:cubicBezTo>
                    <a:pt x="213" y="64"/>
                    <a:pt x="213" y="64"/>
                    <a:pt x="213" y="64"/>
                  </a:cubicBezTo>
                  <a:cubicBezTo>
                    <a:pt x="192" y="26"/>
                    <a:pt x="152" y="0"/>
                    <a:pt x="105" y="0"/>
                  </a:cubicBezTo>
                  <a:cubicBezTo>
                    <a:pt x="61" y="0"/>
                    <a:pt x="22" y="23"/>
                    <a:pt x="0" y="58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37" y="51"/>
                    <a:pt x="68" y="31"/>
                    <a:pt x="105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29" name="Freeform 37"/>
            <p:cNvSpPr>
              <a:spLocks/>
            </p:cNvSpPr>
            <p:nvPr/>
          </p:nvSpPr>
          <p:spPr bwMode="auto">
            <a:xfrm>
              <a:off x="2157745" y="1749583"/>
              <a:ext cx="549187" cy="195966"/>
            </a:xfrm>
            <a:custGeom>
              <a:avLst/>
              <a:gdLst>
                <a:gd name="T0" fmla="*/ 142 w 288"/>
                <a:gd name="T1" fmla="*/ 34 h 103"/>
                <a:gd name="T2" fmla="*/ 264 w 288"/>
                <a:gd name="T3" fmla="*/ 103 h 103"/>
                <a:gd name="T4" fmla="*/ 288 w 288"/>
                <a:gd name="T5" fmla="*/ 76 h 103"/>
                <a:gd name="T6" fmla="*/ 142 w 288"/>
                <a:gd name="T7" fmla="*/ 0 h 103"/>
                <a:gd name="T8" fmla="*/ 0 w 288"/>
                <a:gd name="T9" fmla="*/ 71 h 103"/>
                <a:gd name="T10" fmla="*/ 23 w 288"/>
                <a:gd name="T11" fmla="*/ 97 h 103"/>
                <a:gd name="T12" fmla="*/ 142 w 288"/>
                <a:gd name="T13" fmla="*/ 3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8" h="103">
                  <a:moveTo>
                    <a:pt x="142" y="34"/>
                  </a:moveTo>
                  <a:cubicBezTo>
                    <a:pt x="194" y="34"/>
                    <a:pt x="239" y="62"/>
                    <a:pt x="264" y="103"/>
                  </a:cubicBezTo>
                  <a:cubicBezTo>
                    <a:pt x="288" y="76"/>
                    <a:pt x="288" y="76"/>
                    <a:pt x="288" y="76"/>
                  </a:cubicBezTo>
                  <a:cubicBezTo>
                    <a:pt x="256" y="30"/>
                    <a:pt x="202" y="0"/>
                    <a:pt x="142" y="0"/>
                  </a:cubicBezTo>
                  <a:cubicBezTo>
                    <a:pt x="84" y="0"/>
                    <a:pt x="32" y="28"/>
                    <a:pt x="0" y="71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49" y="59"/>
                    <a:pt x="93" y="34"/>
                    <a:pt x="142" y="3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30" name="Freeform 38"/>
            <p:cNvSpPr>
              <a:spLocks/>
            </p:cNvSpPr>
            <p:nvPr/>
          </p:nvSpPr>
          <p:spPr bwMode="auto">
            <a:xfrm>
              <a:off x="2070649" y="1631036"/>
              <a:ext cx="723379" cy="229030"/>
            </a:xfrm>
            <a:custGeom>
              <a:avLst/>
              <a:gdLst>
                <a:gd name="T0" fmla="*/ 188 w 380"/>
                <a:gd name="T1" fmla="*/ 36 h 120"/>
                <a:gd name="T2" fmla="*/ 355 w 380"/>
                <a:gd name="T3" fmla="*/ 120 h 120"/>
                <a:gd name="T4" fmla="*/ 380 w 380"/>
                <a:gd name="T5" fmla="*/ 93 h 120"/>
                <a:gd name="T6" fmla="*/ 188 w 380"/>
                <a:gd name="T7" fmla="*/ 0 h 120"/>
                <a:gd name="T8" fmla="*/ 0 w 380"/>
                <a:gd name="T9" fmla="*/ 88 h 120"/>
                <a:gd name="T10" fmla="*/ 25 w 380"/>
                <a:gd name="T11" fmla="*/ 115 h 120"/>
                <a:gd name="T12" fmla="*/ 188 w 380"/>
                <a:gd name="T13" fmla="*/ 3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0" h="120">
                  <a:moveTo>
                    <a:pt x="188" y="36"/>
                  </a:moveTo>
                  <a:cubicBezTo>
                    <a:pt x="256" y="36"/>
                    <a:pt x="317" y="69"/>
                    <a:pt x="355" y="120"/>
                  </a:cubicBezTo>
                  <a:cubicBezTo>
                    <a:pt x="380" y="93"/>
                    <a:pt x="380" y="93"/>
                    <a:pt x="380" y="93"/>
                  </a:cubicBezTo>
                  <a:cubicBezTo>
                    <a:pt x="335" y="36"/>
                    <a:pt x="266" y="0"/>
                    <a:pt x="188" y="0"/>
                  </a:cubicBezTo>
                  <a:cubicBezTo>
                    <a:pt x="113" y="0"/>
                    <a:pt x="45" y="34"/>
                    <a:pt x="0" y="88"/>
                  </a:cubicBezTo>
                  <a:cubicBezTo>
                    <a:pt x="25" y="115"/>
                    <a:pt x="25" y="115"/>
                    <a:pt x="25" y="115"/>
                  </a:cubicBezTo>
                  <a:cubicBezTo>
                    <a:pt x="63" y="67"/>
                    <a:pt x="122" y="36"/>
                    <a:pt x="188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</p:grpSp>
      <p:grpSp>
        <p:nvGrpSpPr>
          <p:cNvPr id="131" name="Group 130"/>
          <p:cNvGrpSpPr/>
          <p:nvPr/>
        </p:nvGrpSpPr>
        <p:grpSpPr>
          <a:xfrm>
            <a:off x="21931278" y="9730464"/>
            <a:ext cx="880562" cy="681144"/>
            <a:chOff x="3727889" y="-113301"/>
            <a:chExt cx="548381" cy="424189"/>
          </a:xfrm>
          <a:solidFill>
            <a:schemeClr val="tx2"/>
          </a:solidFill>
        </p:grpSpPr>
        <p:sp>
          <p:nvSpPr>
            <p:cNvPr id="132" name="Oval 43"/>
            <p:cNvSpPr>
              <a:spLocks noChangeArrowheads="1"/>
            </p:cNvSpPr>
            <p:nvPr/>
          </p:nvSpPr>
          <p:spPr bwMode="auto">
            <a:xfrm>
              <a:off x="3954500" y="47987"/>
              <a:ext cx="96773" cy="9758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33" name="Freeform 44"/>
            <p:cNvSpPr>
              <a:spLocks/>
            </p:cNvSpPr>
            <p:nvPr/>
          </p:nvSpPr>
          <p:spPr bwMode="auto">
            <a:xfrm>
              <a:off x="4042402" y="-20560"/>
              <a:ext cx="98386" cy="238707"/>
            </a:xfrm>
            <a:custGeom>
              <a:avLst/>
              <a:gdLst>
                <a:gd name="T0" fmla="*/ 34 w 52"/>
                <a:gd name="T1" fmla="*/ 61 h 125"/>
                <a:gd name="T2" fmla="*/ 0 w 52"/>
                <a:gd name="T3" fmla="*/ 112 h 125"/>
                <a:gd name="T4" fmla="*/ 15 w 52"/>
                <a:gd name="T5" fmla="*/ 125 h 125"/>
                <a:gd name="T6" fmla="*/ 52 w 52"/>
                <a:gd name="T7" fmla="*/ 61 h 125"/>
                <a:gd name="T8" fmla="*/ 18 w 52"/>
                <a:gd name="T9" fmla="*/ 0 h 125"/>
                <a:gd name="T10" fmla="*/ 4 w 52"/>
                <a:gd name="T11" fmla="*/ 12 h 125"/>
                <a:gd name="T12" fmla="*/ 34 w 52"/>
                <a:gd name="T13" fmla="*/ 6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125">
                  <a:moveTo>
                    <a:pt x="34" y="61"/>
                  </a:moveTo>
                  <a:cubicBezTo>
                    <a:pt x="34" y="84"/>
                    <a:pt x="20" y="104"/>
                    <a:pt x="0" y="112"/>
                  </a:cubicBezTo>
                  <a:cubicBezTo>
                    <a:pt x="15" y="125"/>
                    <a:pt x="15" y="125"/>
                    <a:pt x="15" y="125"/>
                  </a:cubicBezTo>
                  <a:cubicBezTo>
                    <a:pt x="37" y="113"/>
                    <a:pt x="52" y="89"/>
                    <a:pt x="52" y="61"/>
                  </a:cubicBezTo>
                  <a:cubicBezTo>
                    <a:pt x="52" y="35"/>
                    <a:pt x="39" y="13"/>
                    <a:pt x="18" y="0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22" y="21"/>
                    <a:pt x="34" y="40"/>
                    <a:pt x="34" y="6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34" name="Freeform 45"/>
            <p:cNvSpPr>
              <a:spLocks/>
            </p:cNvSpPr>
            <p:nvPr/>
          </p:nvSpPr>
          <p:spPr bwMode="auto">
            <a:xfrm>
              <a:off x="4093208" y="-62495"/>
              <a:ext cx="114515" cy="322577"/>
            </a:xfrm>
            <a:custGeom>
              <a:avLst/>
              <a:gdLst>
                <a:gd name="T0" fmla="*/ 40 w 60"/>
                <a:gd name="T1" fmla="*/ 83 h 169"/>
                <a:gd name="T2" fmla="*/ 0 w 60"/>
                <a:gd name="T3" fmla="*/ 155 h 169"/>
                <a:gd name="T4" fmla="*/ 15 w 60"/>
                <a:gd name="T5" fmla="*/ 169 h 169"/>
                <a:gd name="T6" fmla="*/ 60 w 60"/>
                <a:gd name="T7" fmla="*/ 83 h 169"/>
                <a:gd name="T8" fmla="*/ 19 w 60"/>
                <a:gd name="T9" fmla="*/ 0 h 169"/>
                <a:gd name="T10" fmla="*/ 3 w 60"/>
                <a:gd name="T11" fmla="*/ 14 h 169"/>
                <a:gd name="T12" fmla="*/ 40 w 60"/>
                <a:gd name="T13" fmla="*/ 83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69">
                  <a:moveTo>
                    <a:pt x="40" y="83"/>
                  </a:moveTo>
                  <a:cubicBezTo>
                    <a:pt x="40" y="114"/>
                    <a:pt x="24" y="140"/>
                    <a:pt x="0" y="155"/>
                  </a:cubicBezTo>
                  <a:cubicBezTo>
                    <a:pt x="15" y="169"/>
                    <a:pt x="15" y="169"/>
                    <a:pt x="15" y="169"/>
                  </a:cubicBezTo>
                  <a:cubicBezTo>
                    <a:pt x="42" y="150"/>
                    <a:pt x="60" y="119"/>
                    <a:pt x="60" y="83"/>
                  </a:cubicBezTo>
                  <a:cubicBezTo>
                    <a:pt x="60" y="49"/>
                    <a:pt x="44" y="19"/>
                    <a:pt x="19" y="0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5" y="29"/>
                    <a:pt x="40" y="54"/>
                    <a:pt x="40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35" name="Freeform 46"/>
            <p:cNvSpPr>
              <a:spLocks/>
            </p:cNvSpPr>
            <p:nvPr/>
          </p:nvSpPr>
          <p:spPr bwMode="auto">
            <a:xfrm>
              <a:off x="4143207" y="-113301"/>
              <a:ext cx="133063" cy="424189"/>
            </a:xfrm>
            <a:custGeom>
              <a:avLst/>
              <a:gdLst>
                <a:gd name="T0" fmla="*/ 49 w 70"/>
                <a:gd name="T1" fmla="*/ 110 h 223"/>
                <a:gd name="T2" fmla="*/ 0 w 70"/>
                <a:gd name="T3" fmla="*/ 209 h 223"/>
                <a:gd name="T4" fmla="*/ 16 w 70"/>
                <a:gd name="T5" fmla="*/ 223 h 223"/>
                <a:gd name="T6" fmla="*/ 70 w 70"/>
                <a:gd name="T7" fmla="*/ 110 h 223"/>
                <a:gd name="T8" fmla="*/ 19 w 70"/>
                <a:gd name="T9" fmla="*/ 0 h 223"/>
                <a:gd name="T10" fmla="*/ 3 w 70"/>
                <a:gd name="T11" fmla="*/ 14 h 223"/>
                <a:gd name="T12" fmla="*/ 49 w 70"/>
                <a:gd name="T13" fmla="*/ 11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223">
                  <a:moveTo>
                    <a:pt x="49" y="110"/>
                  </a:moveTo>
                  <a:cubicBezTo>
                    <a:pt x="49" y="151"/>
                    <a:pt x="30" y="186"/>
                    <a:pt x="0" y="209"/>
                  </a:cubicBezTo>
                  <a:cubicBezTo>
                    <a:pt x="16" y="223"/>
                    <a:pt x="16" y="223"/>
                    <a:pt x="16" y="223"/>
                  </a:cubicBezTo>
                  <a:cubicBezTo>
                    <a:pt x="49" y="197"/>
                    <a:pt x="70" y="156"/>
                    <a:pt x="70" y="110"/>
                  </a:cubicBezTo>
                  <a:cubicBezTo>
                    <a:pt x="70" y="66"/>
                    <a:pt x="50" y="26"/>
                    <a:pt x="19" y="0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31" y="37"/>
                    <a:pt x="49" y="71"/>
                    <a:pt x="49" y="1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36" name="Oval 47"/>
            <p:cNvSpPr>
              <a:spLocks noChangeArrowheads="1"/>
            </p:cNvSpPr>
            <p:nvPr/>
          </p:nvSpPr>
          <p:spPr bwMode="auto">
            <a:xfrm>
              <a:off x="3952887" y="52019"/>
              <a:ext cx="96773" cy="97580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37" name="Freeform 48"/>
            <p:cNvSpPr>
              <a:spLocks/>
            </p:cNvSpPr>
            <p:nvPr/>
          </p:nvSpPr>
          <p:spPr bwMode="auto">
            <a:xfrm>
              <a:off x="3863371" y="-20560"/>
              <a:ext cx="98386" cy="238707"/>
            </a:xfrm>
            <a:custGeom>
              <a:avLst/>
              <a:gdLst>
                <a:gd name="T0" fmla="*/ 18 w 52"/>
                <a:gd name="T1" fmla="*/ 64 h 125"/>
                <a:gd name="T2" fmla="*/ 52 w 52"/>
                <a:gd name="T3" fmla="*/ 13 h 125"/>
                <a:gd name="T4" fmla="*/ 38 w 52"/>
                <a:gd name="T5" fmla="*/ 0 h 125"/>
                <a:gd name="T6" fmla="*/ 0 w 52"/>
                <a:gd name="T7" fmla="*/ 64 h 125"/>
                <a:gd name="T8" fmla="*/ 34 w 52"/>
                <a:gd name="T9" fmla="*/ 125 h 125"/>
                <a:gd name="T10" fmla="*/ 48 w 52"/>
                <a:gd name="T11" fmla="*/ 113 h 125"/>
                <a:gd name="T12" fmla="*/ 18 w 52"/>
                <a:gd name="T13" fmla="*/ 6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125">
                  <a:moveTo>
                    <a:pt x="18" y="64"/>
                  </a:moveTo>
                  <a:cubicBezTo>
                    <a:pt x="18" y="41"/>
                    <a:pt x="32" y="21"/>
                    <a:pt x="52" y="1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5" y="12"/>
                    <a:pt x="0" y="36"/>
                    <a:pt x="0" y="64"/>
                  </a:cubicBezTo>
                  <a:cubicBezTo>
                    <a:pt x="0" y="90"/>
                    <a:pt x="14" y="113"/>
                    <a:pt x="34" y="125"/>
                  </a:cubicBezTo>
                  <a:cubicBezTo>
                    <a:pt x="48" y="113"/>
                    <a:pt x="48" y="113"/>
                    <a:pt x="48" y="113"/>
                  </a:cubicBezTo>
                  <a:cubicBezTo>
                    <a:pt x="30" y="104"/>
                    <a:pt x="18" y="85"/>
                    <a:pt x="18" y="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38" name="Freeform 49"/>
            <p:cNvSpPr>
              <a:spLocks/>
            </p:cNvSpPr>
            <p:nvPr/>
          </p:nvSpPr>
          <p:spPr bwMode="auto">
            <a:xfrm>
              <a:off x="3796437" y="-62495"/>
              <a:ext cx="116128" cy="322577"/>
            </a:xfrm>
            <a:custGeom>
              <a:avLst/>
              <a:gdLst>
                <a:gd name="T0" fmla="*/ 20 w 61"/>
                <a:gd name="T1" fmla="*/ 86 h 169"/>
                <a:gd name="T2" fmla="*/ 61 w 61"/>
                <a:gd name="T3" fmla="*/ 14 h 169"/>
                <a:gd name="T4" fmla="*/ 45 w 61"/>
                <a:gd name="T5" fmla="*/ 0 h 169"/>
                <a:gd name="T6" fmla="*/ 0 w 61"/>
                <a:gd name="T7" fmla="*/ 86 h 169"/>
                <a:gd name="T8" fmla="*/ 42 w 61"/>
                <a:gd name="T9" fmla="*/ 169 h 169"/>
                <a:gd name="T10" fmla="*/ 57 w 61"/>
                <a:gd name="T11" fmla="*/ 155 h 169"/>
                <a:gd name="T12" fmla="*/ 20 w 61"/>
                <a:gd name="T13" fmla="*/ 86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169">
                  <a:moveTo>
                    <a:pt x="20" y="86"/>
                  </a:moveTo>
                  <a:cubicBezTo>
                    <a:pt x="20" y="55"/>
                    <a:pt x="36" y="29"/>
                    <a:pt x="61" y="14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18" y="19"/>
                    <a:pt x="0" y="50"/>
                    <a:pt x="0" y="86"/>
                  </a:cubicBezTo>
                  <a:cubicBezTo>
                    <a:pt x="0" y="120"/>
                    <a:pt x="16" y="150"/>
                    <a:pt x="42" y="169"/>
                  </a:cubicBezTo>
                  <a:cubicBezTo>
                    <a:pt x="57" y="155"/>
                    <a:pt x="57" y="155"/>
                    <a:pt x="57" y="155"/>
                  </a:cubicBezTo>
                  <a:cubicBezTo>
                    <a:pt x="35" y="140"/>
                    <a:pt x="20" y="115"/>
                    <a:pt x="20" y="8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39" name="Freeform 50"/>
            <p:cNvSpPr>
              <a:spLocks/>
            </p:cNvSpPr>
            <p:nvPr/>
          </p:nvSpPr>
          <p:spPr bwMode="auto">
            <a:xfrm>
              <a:off x="3727889" y="-113301"/>
              <a:ext cx="133063" cy="424189"/>
            </a:xfrm>
            <a:custGeom>
              <a:avLst/>
              <a:gdLst>
                <a:gd name="T0" fmla="*/ 21 w 70"/>
                <a:gd name="T1" fmla="*/ 113 h 223"/>
                <a:gd name="T2" fmla="*/ 70 w 70"/>
                <a:gd name="T3" fmla="*/ 14 h 223"/>
                <a:gd name="T4" fmla="*/ 54 w 70"/>
                <a:gd name="T5" fmla="*/ 0 h 223"/>
                <a:gd name="T6" fmla="*/ 0 w 70"/>
                <a:gd name="T7" fmla="*/ 113 h 223"/>
                <a:gd name="T8" fmla="*/ 51 w 70"/>
                <a:gd name="T9" fmla="*/ 223 h 223"/>
                <a:gd name="T10" fmla="*/ 67 w 70"/>
                <a:gd name="T11" fmla="*/ 209 h 223"/>
                <a:gd name="T12" fmla="*/ 21 w 70"/>
                <a:gd name="T13" fmla="*/ 11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" h="223">
                  <a:moveTo>
                    <a:pt x="21" y="113"/>
                  </a:moveTo>
                  <a:cubicBezTo>
                    <a:pt x="21" y="73"/>
                    <a:pt x="40" y="37"/>
                    <a:pt x="70" y="1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21" y="26"/>
                    <a:pt x="0" y="67"/>
                    <a:pt x="0" y="113"/>
                  </a:cubicBezTo>
                  <a:cubicBezTo>
                    <a:pt x="0" y="157"/>
                    <a:pt x="20" y="197"/>
                    <a:pt x="51" y="223"/>
                  </a:cubicBezTo>
                  <a:cubicBezTo>
                    <a:pt x="67" y="209"/>
                    <a:pt x="67" y="209"/>
                    <a:pt x="67" y="209"/>
                  </a:cubicBezTo>
                  <a:cubicBezTo>
                    <a:pt x="39" y="186"/>
                    <a:pt x="21" y="152"/>
                    <a:pt x="21" y="1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</p:grpSp>
      <p:grpSp>
        <p:nvGrpSpPr>
          <p:cNvPr id="140" name="Group 2"/>
          <p:cNvGrpSpPr/>
          <p:nvPr/>
        </p:nvGrpSpPr>
        <p:grpSpPr>
          <a:xfrm>
            <a:off x="21931338" y="5849833"/>
            <a:ext cx="1028926" cy="854346"/>
            <a:chOff x="3965790" y="1735873"/>
            <a:chExt cx="537091" cy="445963"/>
          </a:xfrm>
          <a:solidFill>
            <a:schemeClr val="tx2"/>
          </a:solidFill>
        </p:grpSpPr>
        <p:sp>
          <p:nvSpPr>
            <p:cNvPr id="141" name="Freeform 69"/>
            <p:cNvSpPr>
              <a:spLocks/>
            </p:cNvSpPr>
            <p:nvPr/>
          </p:nvSpPr>
          <p:spPr bwMode="auto">
            <a:xfrm>
              <a:off x="3965790" y="1905226"/>
              <a:ext cx="366125" cy="276610"/>
            </a:xfrm>
            <a:custGeom>
              <a:avLst/>
              <a:gdLst>
                <a:gd name="T0" fmla="*/ 76 w 454"/>
                <a:gd name="T1" fmla="*/ 0 h 343"/>
                <a:gd name="T2" fmla="*/ 0 w 454"/>
                <a:gd name="T3" fmla="*/ 343 h 343"/>
                <a:gd name="T4" fmla="*/ 454 w 454"/>
                <a:gd name="T5" fmla="*/ 343 h 343"/>
                <a:gd name="T6" fmla="*/ 373 w 454"/>
                <a:gd name="T7" fmla="*/ 0 h 343"/>
                <a:gd name="T8" fmla="*/ 76 w 454"/>
                <a:gd name="T9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4" h="343">
                  <a:moveTo>
                    <a:pt x="76" y="0"/>
                  </a:moveTo>
                  <a:lnTo>
                    <a:pt x="0" y="343"/>
                  </a:lnTo>
                  <a:lnTo>
                    <a:pt x="454" y="343"/>
                  </a:lnTo>
                  <a:lnTo>
                    <a:pt x="373" y="0"/>
                  </a:lnTo>
                  <a:lnTo>
                    <a:pt x="76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42" name="Freeform 70"/>
            <p:cNvSpPr>
              <a:spLocks/>
            </p:cNvSpPr>
            <p:nvPr/>
          </p:nvSpPr>
          <p:spPr bwMode="auto">
            <a:xfrm>
              <a:off x="4223045" y="1869743"/>
              <a:ext cx="279836" cy="247578"/>
            </a:xfrm>
            <a:custGeom>
              <a:avLst/>
              <a:gdLst>
                <a:gd name="T0" fmla="*/ 137 w 347"/>
                <a:gd name="T1" fmla="*/ 307 h 307"/>
                <a:gd name="T2" fmla="*/ 347 w 347"/>
                <a:gd name="T3" fmla="*/ 307 h 307"/>
                <a:gd name="T4" fmla="*/ 274 w 347"/>
                <a:gd name="T5" fmla="*/ 0 h 307"/>
                <a:gd name="T6" fmla="*/ 5 w 347"/>
                <a:gd name="T7" fmla="*/ 0 h 307"/>
                <a:gd name="T8" fmla="*/ 0 w 347"/>
                <a:gd name="T9" fmla="*/ 26 h 307"/>
                <a:gd name="T10" fmla="*/ 71 w 347"/>
                <a:gd name="T11" fmla="*/ 26 h 307"/>
                <a:gd name="T12" fmla="*/ 137 w 347"/>
                <a:gd name="T13" fmla="*/ 307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7" h="307">
                  <a:moveTo>
                    <a:pt x="137" y="307"/>
                  </a:moveTo>
                  <a:lnTo>
                    <a:pt x="347" y="307"/>
                  </a:lnTo>
                  <a:lnTo>
                    <a:pt x="274" y="0"/>
                  </a:lnTo>
                  <a:lnTo>
                    <a:pt x="5" y="0"/>
                  </a:lnTo>
                  <a:lnTo>
                    <a:pt x="0" y="26"/>
                  </a:lnTo>
                  <a:lnTo>
                    <a:pt x="71" y="26"/>
                  </a:lnTo>
                  <a:lnTo>
                    <a:pt x="137" y="3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43" name="Freeform 71"/>
            <p:cNvSpPr>
              <a:spLocks/>
            </p:cNvSpPr>
            <p:nvPr/>
          </p:nvSpPr>
          <p:spPr bwMode="auto">
            <a:xfrm>
              <a:off x="4055305" y="1777808"/>
              <a:ext cx="173385" cy="142740"/>
            </a:xfrm>
            <a:custGeom>
              <a:avLst/>
              <a:gdLst>
                <a:gd name="T0" fmla="*/ 91 w 91"/>
                <a:gd name="T1" fmla="*/ 75 h 75"/>
                <a:gd name="T2" fmla="*/ 81 w 91"/>
                <a:gd name="T3" fmla="*/ 75 h 75"/>
                <a:gd name="T4" fmla="*/ 81 w 91"/>
                <a:gd name="T5" fmla="*/ 33 h 75"/>
                <a:gd name="T6" fmla="*/ 46 w 91"/>
                <a:gd name="T7" fmla="*/ 7 h 75"/>
                <a:gd name="T8" fmla="*/ 11 w 91"/>
                <a:gd name="T9" fmla="*/ 33 h 75"/>
                <a:gd name="T10" fmla="*/ 11 w 91"/>
                <a:gd name="T11" fmla="*/ 75 h 75"/>
                <a:gd name="T12" fmla="*/ 0 w 91"/>
                <a:gd name="T13" fmla="*/ 75 h 75"/>
                <a:gd name="T14" fmla="*/ 0 w 91"/>
                <a:gd name="T15" fmla="*/ 33 h 75"/>
                <a:gd name="T16" fmla="*/ 46 w 91"/>
                <a:gd name="T17" fmla="*/ 0 h 75"/>
                <a:gd name="T18" fmla="*/ 91 w 91"/>
                <a:gd name="T19" fmla="*/ 33 h 75"/>
                <a:gd name="T20" fmla="*/ 91 w 91"/>
                <a:gd name="T2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75">
                  <a:moveTo>
                    <a:pt x="91" y="75"/>
                  </a:moveTo>
                  <a:cubicBezTo>
                    <a:pt x="81" y="75"/>
                    <a:pt x="81" y="75"/>
                    <a:pt x="81" y="75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19"/>
                    <a:pt x="65" y="7"/>
                    <a:pt x="46" y="7"/>
                  </a:cubicBezTo>
                  <a:cubicBezTo>
                    <a:pt x="26" y="7"/>
                    <a:pt x="11" y="19"/>
                    <a:pt x="11" y="33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15"/>
                    <a:pt x="21" y="0"/>
                    <a:pt x="46" y="0"/>
                  </a:cubicBezTo>
                  <a:cubicBezTo>
                    <a:pt x="71" y="0"/>
                    <a:pt x="91" y="15"/>
                    <a:pt x="91" y="33"/>
                  </a:cubicBezTo>
                  <a:lnTo>
                    <a:pt x="91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  <p:sp>
          <p:nvSpPr>
            <p:cNvPr id="144" name="Freeform 72"/>
            <p:cNvSpPr>
              <a:spLocks/>
            </p:cNvSpPr>
            <p:nvPr/>
          </p:nvSpPr>
          <p:spPr bwMode="auto">
            <a:xfrm>
              <a:off x="4236754" y="1735873"/>
              <a:ext cx="172579" cy="142740"/>
            </a:xfrm>
            <a:custGeom>
              <a:avLst/>
              <a:gdLst>
                <a:gd name="T0" fmla="*/ 91 w 91"/>
                <a:gd name="T1" fmla="*/ 75 h 75"/>
                <a:gd name="T2" fmla="*/ 81 w 91"/>
                <a:gd name="T3" fmla="*/ 75 h 75"/>
                <a:gd name="T4" fmla="*/ 81 w 91"/>
                <a:gd name="T5" fmla="*/ 33 h 75"/>
                <a:gd name="T6" fmla="*/ 46 w 91"/>
                <a:gd name="T7" fmla="*/ 8 h 75"/>
                <a:gd name="T8" fmla="*/ 11 w 91"/>
                <a:gd name="T9" fmla="*/ 33 h 75"/>
                <a:gd name="T10" fmla="*/ 11 w 91"/>
                <a:gd name="T11" fmla="*/ 75 h 75"/>
                <a:gd name="T12" fmla="*/ 0 w 91"/>
                <a:gd name="T13" fmla="*/ 75 h 75"/>
                <a:gd name="T14" fmla="*/ 0 w 91"/>
                <a:gd name="T15" fmla="*/ 33 h 75"/>
                <a:gd name="T16" fmla="*/ 46 w 91"/>
                <a:gd name="T17" fmla="*/ 0 h 75"/>
                <a:gd name="T18" fmla="*/ 91 w 91"/>
                <a:gd name="T19" fmla="*/ 33 h 75"/>
                <a:gd name="T20" fmla="*/ 91 w 91"/>
                <a:gd name="T2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75">
                  <a:moveTo>
                    <a:pt x="91" y="75"/>
                  </a:moveTo>
                  <a:cubicBezTo>
                    <a:pt x="81" y="75"/>
                    <a:pt x="81" y="75"/>
                    <a:pt x="81" y="75"/>
                  </a:cubicBezTo>
                  <a:cubicBezTo>
                    <a:pt x="81" y="33"/>
                    <a:pt x="81" y="33"/>
                    <a:pt x="81" y="33"/>
                  </a:cubicBezTo>
                  <a:cubicBezTo>
                    <a:pt x="81" y="19"/>
                    <a:pt x="65" y="8"/>
                    <a:pt x="46" y="8"/>
                  </a:cubicBezTo>
                  <a:cubicBezTo>
                    <a:pt x="27" y="8"/>
                    <a:pt x="11" y="19"/>
                    <a:pt x="11" y="33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15"/>
                    <a:pt x="21" y="0"/>
                    <a:pt x="46" y="0"/>
                  </a:cubicBezTo>
                  <a:cubicBezTo>
                    <a:pt x="71" y="0"/>
                    <a:pt x="91" y="15"/>
                    <a:pt x="91" y="33"/>
                  </a:cubicBezTo>
                  <a:lnTo>
                    <a:pt x="91" y="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243840" tIns="121920" rIns="243840" bIns="121920" numCol="1" anchor="t" anchorCtr="0" compatLnSpc="1">
              <a:prstTxWarp prst="textNoShape">
                <a:avLst/>
              </a:prstTxWarp>
            </a:bodyPr>
            <a:lstStyle/>
            <a:p>
              <a:endParaRPr lang="en-US" sz="4800" dirty="0"/>
            </a:p>
          </p:txBody>
        </p:sp>
      </p:grpSp>
      <p:sp>
        <p:nvSpPr>
          <p:cNvPr id="145" name="Freeform 12"/>
          <p:cNvSpPr>
            <a:spLocks noEditPoints="1"/>
          </p:cNvSpPr>
          <p:nvPr/>
        </p:nvSpPr>
        <p:spPr bwMode="auto">
          <a:xfrm>
            <a:off x="21862711" y="11600005"/>
            <a:ext cx="1001176" cy="1015902"/>
          </a:xfrm>
          <a:custGeom>
            <a:avLst/>
            <a:gdLst/>
            <a:ahLst/>
            <a:cxnLst>
              <a:cxn ang="0">
                <a:pos x="135" y="0"/>
              </a:cxn>
              <a:cxn ang="0">
                <a:pos x="109" y="4"/>
              </a:cxn>
              <a:cxn ang="0">
                <a:pos x="83" y="11"/>
              </a:cxn>
              <a:cxn ang="0">
                <a:pos x="61" y="24"/>
              </a:cxn>
              <a:cxn ang="0">
                <a:pos x="40" y="41"/>
              </a:cxn>
              <a:cxn ang="0">
                <a:pos x="24" y="61"/>
              </a:cxn>
              <a:cxn ang="0">
                <a:pos x="11" y="85"/>
              </a:cxn>
              <a:cxn ang="0">
                <a:pos x="3" y="111"/>
              </a:cxn>
              <a:cxn ang="0">
                <a:pos x="0" y="139"/>
              </a:cxn>
              <a:cxn ang="0">
                <a:pos x="2" y="154"/>
              </a:cxn>
              <a:cxn ang="0">
                <a:pos x="7" y="180"/>
              </a:cxn>
              <a:cxn ang="0">
                <a:pos x="16" y="206"/>
              </a:cxn>
              <a:cxn ang="0">
                <a:pos x="31" y="228"/>
              </a:cxn>
              <a:cxn ang="0">
                <a:pos x="50" y="246"/>
              </a:cxn>
              <a:cxn ang="0">
                <a:pos x="72" y="261"/>
              </a:cxn>
              <a:cxn ang="0">
                <a:pos x="96" y="272"/>
              </a:cxn>
              <a:cxn ang="0">
                <a:pos x="122" y="278"/>
              </a:cxn>
              <a:cxn ang="0">
                <a:pos x="135" y="278"/>
              </a:cxn>
              <a:cxn ang="0">
                <a:pos x="163" y="276"/>
              </a:cxn>
              <a:cxn ang="0">
                <a:pos x="189" y="267"/>
              </a:cxn>
              <a:cxn ang="0">
                <a:pos x="211" y="254"/>
              </a:cxn>
              <a:cxn ang="0">
                <a:pos x="231" y="237"/>
              </a:cxn>
              <a:cxn ang="0">
                <a:pos x="248" y="217"/>
              </a:cxn>
              <a:cxn ang="0">
                <a:pos x="261" y="193"/>
              </a:cxn>
              <a:cxn ang="0">
                <a:pos x="268" y="167"/>
              </a:cxn>
              <a:cxn ang="0">
                <a:pos x="272" y="139"/>
              </a:cxn>
              <a:cxn ang="0">
                <a:pos x="270" y="124"/>
              </a:cxn>
              <a:cxn ang="0">
                <a:pos x="264" y="98"/>
              </a:cxn>
              <a:cxn ang="0">
                <a:pos x="255" y="72"/>
              </a:cxn>
              <a:cxn ang="0">
                <a:pos x="240" y="50"/>
              </a:cxn>
              <a:cxn ang="0">
                <a:pos x="222" y="32"/>
              </a:cxn>
              <a:cxn ang="0">
                <a:pos x="200" y="17"/>
              </a:cxn>
              <a:cxn ang="0">
                <a:pos x="176" y="6"/>
              </a:cxn>
              <a:cxn ang="0">
                <a:pos x="150" y="0"/>
              </a:cxn>
              <a:cxn ang="0">
                <a:pos x="135" y="0"/>
              </a:cxn>
              <a:cxn ang="0">
                <a:pos x="135" y="215"/>
              </a:cxn>
              <a:cxn ang="0">
                <a:pos x="107" y="209"/>
              </a:cxn>
              <a:cxn ang="0">
                <a:pos x="85" y="193"/>
              </a:cxn>
              <a:cxn ang="0">
                <a:pos x="70" y="169"/>
              </a:cxn>
              <a:cxn ang="0">
                <a:pos x="64" y="139"/>
              </a:cxn>
              <a:cxn ang="0">
                <a:pos x="64" y="124"/>
              </a:cxn>
              <a:cxn ang="0">
                <a:pos x="76" y="96"/>
              </a:cxn>
              <a:cxn ang="0">
                <a:pos x="96" y="76"/>
              </a:cxn>
              <a:cxn ang="0">
                <a:pos x="122" y="65"/>
              </a:cxn>
              <a:cxn ang="0">
                <a:pos x="135" y="63"/>
              </a:cxn>
              <a:cxn ang="0">
                <a:pos x="163" y="70"/>
              </a:cxn>
              <a:cxn ang="0">
                <a:pos x="187" y="85"/>
              </a:cxn>
              <a:cxn ang="0">
                <a:pos x="201" y="109"/>
              </a:cxn>
              <a:cxn ang="0">
                <a:pos x="207" y="139"/>
              </a:cxn>
              <a:cxn ang="0">
                <a:pos x="205" y="154"/>
              </a:cxn>
              <a:cxn ang="0">
                <a:pos x="196" y="182"/>
              </a:cxn>
              <a:cxn ang="0">
                <a:pos x="176" y="202"/>
              </a:cxn>
              <a:cxn ang="0">
                <a:pos x="150" y="213"/>
              </a:cxn>
              <a:cxn ang="0">
                <a:pos x="135" y="215"/>
              </a:cxn>
            </a:cxnLst>
            <a:rect l="0" t="0" r="r" b="b"/>
            <a:pathLst>
              <a:path w="272" h="278">
                <a:moveTo>
                  <a:pt x="135" y="0"/>
                </a:moveTo>
                <a:lnTo>
                  <a:pt x="135" y="0"/>
                </a:lnTo>
                <a:lnTo>
                  <a:pt x="122" y="0"/>
                </a:lnTo>
                <a:lnTo>
                  <a:pt x="109" y="4"/>
                </a:lnTo>
                <a:lnTo>
                  <a:pt x="96" y="6"/>
                </a:lnTo>
                <a:lnTo>
                  <a:pt x="83" y="11"/>
                </a:lnTo>
                <a:lnTo>
                  <a:pt x="72" y="17"/>
                </a:lnTo>
                <a:lnTo>
                  <a:pt x="61" y="24"/>
                </a:lnTo>
                <a:lnTo>
                  <a:pt x="50" y="32"/>
                </a:lnTo>
                <a:lnTo>
                  <a:pt x="40" y="41"/>
                </a:lnTo>
                <a:lnTo>
                  <a:pt x="31" y="50"/>
                </a:lnTo>
                <a:lnTo>
                  <a:pt x="24" y="61"/>
                </a:lnTo>
                <a:lnTo>
                  <a:pt x="16" y="72"/>
                </a:lnTo>
                <a:lnTo>
                  <a:pt x="11" y="85"/>
                </a:lnTo>
                <a:lnTo>
                  <a:pt x="7" y="98"/>
                </a:lnTo>
                <a:lnTo>
                  <a:pt x="3" y="111"/>
                </a:lnTo>
                <a:lnTo>
                  <a:pt x="2" y="124"/>
                </a:lnTo>
                <a:lnTo>
                  <a:pt x="0" y="139"/>
                </a:lnTo>
                <a:lnTo>
                  <a:pt x="0" y="139"/>
                </a:lnTo>
                <a:lnTo>
                  <a:pt x="2" y="154"/>
                </a:lnTo>
                <a:lnTo>
                  <a:pt x="3" y="167"/>
                </a:lnTo>
                <a:lnTo>
                  <a:pt x="7" y="180"/>
                </a:lnTo>
                <a:lnTo>
                  <a:pt x="11" y="193"/>
                </a:lnTo>
                <a:lnTo>
                  <a:pt x="16" y="206"/>
                </a:lnTo>
                <a:lnTo>
                  <a:pt x="24" y="217"/>
                </a:lnTo>
                <a:lnTo>
                  <a:pt x="31" y="228"/>
                </a:lnTo>
                <a:lnTo>
                  <a:pt x="40" y="237"/>
                </a:lnTo>
                <a:lnTo>
                  <a:pt x="50" y="246"/>
                </a:lnTo>
                <a:lnTo>
                  <a:pt x="61" y="254"/>
                </a:lnTo>
                <a:lnTo>
                  <a:pt x="72" y="261"/>
                </a:lnTo>
                <a:lnTo>
                  <a:pt x="83" y="267"/>
                </a:lnTo>
                <a:lnTo>
                  <a:pt x="96" y="272"/>
                </a:lnTo>
                <a:lnTo>
                  <a:pt x="109" y="276"/>
                </a:lnTo>
                <a:lnTo>
                  <a:pt x="122" y="278"/>
                </a:lnTo>
                <a:lnTo>
                  <a:pt x="135" y="278"/>
                </a:lnTo>
                <a:lnTo>
                  <a:pt x="135" y="278"/>
                </a:lnTo>
                <a:lnTo>
                  <a:pt x="150" y="278"/>
                </a:lnTo>
                <a:lnTo>
                  <a:pt x="163" y="276"/>
                </a:lnTo>
                <a:lnTo>
                  <a:pt x="176" y="272"/>
                </a:lnTo>
                <a:lnTo>
                  <a:pt x="189" y="267"/>
                </a:lnTo>
                <a:lnTo>
                  <a:pt x="200" y="261"/>
                </a:lnTo>
                <a:lnTo>
                  <a:pt x="211" y="254"/>
                </a:lnTo>
                <a:lnTo>
                  <a:pt x="222" y="246"/>
                </a:lnTo>
                <a:lnTo>
                  <a:pt x="231" y="237"/>
                </a:lnTo>
                <a:lnTo>
                  <a:pt x="240" y="228"/>
                </a:lnTo>
                <a:lnTo>
                  <a:pt x="248" y="217"/>
                </a:lnTo>
                <a:lnTo>
                  <a:pt x="255" y="206"/>
                </a:lnTo>
                <a:lnTo>
                  <a:pt x="261" y="193"/>
                </a:lnTo>
                <a:lnTo>
                  <a:pt x="264" y="180"/>
                </a:lnTo>
                <a:lnTo>
                  <a:pt x="268" y="167"/>
                </a:lnTo>
                <a:lnTo>
                  <a:pt x="270" y="154"/>
                </a:lnTo>
                <a:lnTo>
                  <a:pt x="272" y="139"/>
                </a:lnTo>
                <a:lnTo>
                  <a:pt x="272" y="139"/>
                </a:lnTo>
                <a:lnTo>
                  <a:pt x="270" y="124"/>
                </a:lnTo>
                <a:lnTo>
                  <a:pt x="268" y="111"/>
                </a:lnTo>
                <a:lnTo>
                  <a:pt x="264" y="98"/>
                </a:lnTo>
                <a:lnTo>
                  <a:pt x="261" y="85"/>
                </a:lnTo>
                <a:lnTo>
                  <a:pt x="255" y="72"/>
                </a:lnTo>
                <a:lnTo>
                  <a:pt x="248" y="61"/>
                </a:lnTo>
                <a:lnTo>
                  <a:pt x="240" y="50"/>
                </a:lnTo>
                <a:lnTo>
                  <a:pt x="231" y="41"/>
                </a:lnTo>
                <a:lnTo>
                  <a:pt x="222" y="32"/>
                </a:lnTo>
                <a:lnTo>
                  <a:pt x="211" y="24"/>
                </a:lnTo>
                <a:lnTo>
                  <a:pt x="200" y="17"/>
                </a:lnTo>
                <a:lnTo>
                  <a:pt x="189" y="11"/>
                </a:lnTo>
                <a:lnTo>
                  <a:pt x="176" y="6"/>
                </a:lnTo>
                <a:lnTo>
                  <a:pt x="163" y="4"/>
                </a:lnTo>
                <a:lnTo>
                  <a:pt x="150" y="0"/>
                </a:lnTo>
                <a:lnTo>
                  <a:pt x="135" y="0"/>
                </a:lnTo>
                <a:lnTo>
                  <a:pt x="135" y="0"/>
                </a:lnTo>
                <a:close/>
                <a:moveTo>
                  <a:pt x="135" y="215"/>
                </a:moveTo>
                <a:lnTo>
                  <a:pt x="135" y="215"/>
                </a:lnTo>
                <a:lnTo>
                  <a:pt x="122" y="213"/>
                </a:lnTo>
                <a:lnTo>
                  <a:pt x="107" y="209"/>
                </a:lnTo>
                <a:lnTo>
                  <a:pt x="96" y="202"/>
                </a:lnTo>
                <a:lnTo>
                  <a:pt x="85" y="193"/>
                </a:lnTo>
                <a:lnTo>
                  <a:pt x="76" y="182"/>
                </a:lnTo>
                <a:lnTo>
                  <a:pt x="70" y="169"/>
                </a:lnTo>
                <a:lnTo>
                  <a:pt x="64" y="154"/>
                </a:lnTo>
                <a:lnTo>
                  <a:pt x="64" y="139"/>
                </a:lnTo>
                <a:lnTo>
                  <a:pt x="64" y="139"/>
                </a:lnTo>
                <a:lnTo>
                  <a:pt x="64" y="124"/>
                </a:lnTo>
                <a:lnTo>
                  <a:pt x="70" y="109"/>
                </a:lnTo>
                <a:lnTo>
                  <a:pt x="76" y="96"/>
                </a:lnTo>
                <a:lnTo>
                  <a:pt x="85" y="85"/>
                </a:lnTo>
                <a:lnTo>
                  <a:pt x="96" y="76"/>
                </a:lnTo>
                <a:lnTo>
                  <a:pt x="107" y="70"/>
                </a:lnTo>
                <a:lnTo>
                  <a:pt x="122" y="65"/>
                </a:lnTo>
                <a:lnTo>
                  <a:pt x="135" y="63"/>
                </a:lnTo>
                <a:lnTo>
                  <a:pt x="135" y="63"/>
                </a:lnTo>
                <a:lnTo>
                  <a:pt x="150" y="65"/>
                </a:lnTo>
                <a:lnTo>
                  <a:pt x="163" y="70"/>
                </a:lnTo>
                <a:lnTo>
                  <a:pt x="176" y="76"/>
                </a:lnTo>
                <a:lnTo>
                  <a:pt x="187" y="85"/>
                </a:lnTo>
                <a:lnTo>
                  <a:pt x="196" y="96"/>
                </a:lnTo>
                <a:lnTo>
                  <a:pt x="201" y="109"/>
                </a:lnTo>
                <a:lnTo>
                  <a:pt x="205" y="124"/>
                </a:lnTo>
                <a:lnTo>
                  <a:pt x="207" y="139"/>
                </a:lnTo>
                <a:lnTo>
                  <a:pt x="207" y="139"/>
                </a:lnTo>
                <a:lnTo>
                  <a:pt x="205" y="154"/>
                </a:lnTo>
                <a:lnTo>
                  <a:pt x="201" y="169"/>
                </a:lnTo>
                <a:lnTo>
                  <a:pt x="196" y="182"/>
                </a:lnTo>
                <a:lnTo>
                  <a:pt x="187" y="193"/>
                </a:lnTo>
                <a:lnTo>
                  <a:pt x="176" y="202"/>
                </a:lnTo>
                <a:lnTo>
                  <a:pt x="163" y="209"/>
                </a:lnTo>
                <a:lnTo>
                  <a:pt x="150" y="213"/>
                </a:lnTo>
                <a:lnTo>
                  <a:pt x="135" y="215"/>
                </a:lnTo>
                <a:lnTo>
                  <a:pt x="135" y="215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  <p:sp>
        <p:nvSpPr>
          <p:cNvPr id="146" name="Freeform 70"/>
          <p:cNvSpPr>
            <a:spLocks noEditPoints="1"/>
          </p:cNvSpPr>
          <p:nvPr/>
        </p:nvSpPr>
        <p:spPr bwMode="auto">
          <a:xfrm>
            <a:off x="14242136" y="5926569"/>
            <a:ext cx="913322" cy="907322"/>
          </a:xfrm>
          <a:custGeom>
            <a:avLst/>
            <a:gdLst/>
            <a:ahLst/>
            <a:cxnLst>
              <a:cxn ang="0">
                <a:pos x="150" y="0"/>
              </a:cxn>
              <a:cxn ang="0">
                <a:pos x="119" y="4"/>
              </a:cxn>
              <a:cxn ang="0">
                <a:pos x="92" y="13"/>
              </a:cxn>
              <a:cxn ang="0">
                <a:pos x="67" y="27"/>
              </a:cxn>
              <a:cxn ang="0">
                <a:pos x="43" y="45"/>
              </a:cxn>
              <a:cxn ang="0">
                <a:pos x="25" y="67"/>
              </a:cxn>
              <a:cxn ang="0">
                <a:pos x="11" y="92"/>
              </a:cxn>
              <a:cxn ang="0">
                <a:pos x="2" y="121"/>
              </a:cxn>
              <a:cxn ang="0">
                <a:pos x="0" y="152"/>
              </a:cxn>
              <a:cxn ang="0">
                <a:pos x="0" y="167"/>
              </a:cxn>
              <a:cxn ang="0">
                <a:pos x="5" y="198"/>
              </a:cxn>
              <a:cxn ang="0">
                <a:pos x="18" y="225"/>
              </a:cxn>
              <a:cxn ang="0">
                <a:pos x="34" y="248"/>
              </a:cxn>
              <a:cxn ang="0">
                <a:pos x="54" y="268"/>
              </a:cxn>
              <a:cxn ang="0">
                <a:pos x="78" y="285"/>
              </a:cxn>
              <a:cxn ang="0">
                <a:pos x="105" y="295"/>
              </a:cxn>
              <a:cxn ang="0">
                <a:pos x="136" y="303"/>
              </a:cxn>
              <a:cxn ang="0">
                <a:pos x="150" y="303"/>
              </a:cxn>
              <a:cxn ang="0">
                <a:pos x="181" y="301"/>
              </a:cxn>
              <a:cxn ang="0">
                <a:pos x="210" y="292"/>
              </a:cxn>
              <a:cxn ang="0">
                <a:pos x="235" y="277"/>
              </a:cxn>
              <a:cxn ang="0">
                <a:pos x="257" y="259"/>
              </a:cxn>
              <a:cxn ang="0">
                <a:pos x="275" y="236"/>
              </a:cxn>
              <a:cxn ang="0">
                <a:pos x="290" y="210"/>
              </a:cxn>
              <a:cxn ang="0">
                <a:pos x="299" y="183"/>
              </a:cxn>
              <a:cxn ang="0">
                <a:pos x="302" y="152"/>
              </a:cxn>
              <a:cxn ang="0">
                <a:pos x="301" y="136"/>
              </a:cxn>
              <a:cxn ang="0">
                <a:pos x="295" y="107"/>
              </a:cxn>
              <a:cxn ang="0">
                <a:pos x="283" y="80"/>
              </a:cxn>
              <a:cxn ang="0">
                <a:pos x="268" y="56"/>
              </a:cxn>
              <a:cxn ang="0">
                <a:pos x="246" y="34"/>
              </a:cxn>
              <a:cxn ang="0">
                <a:pos x="223" y="18"/>
              </a:cxn>
              <a:cxn ang="0">
                <a:pos x="196" y="7"/>
              </a:cxn>
              <a:cxn ang="0">
                <a:pos x="167" y="2"/>
              </a:cxn>
              <a:cxn ang="0">
                <a:pos x="150" y="0"/>
              </a:cxn>
              <a:cxn ang="0">
                <a:pos x="94" y="227"/>
              </a:cxn>
              <a:cxn ang="0">
                <a:pos x="94" y="76"/>
              </a:cxn>
              <a:cxn ang="0">
                <a:pos x="132" y="227"/>
              </a:cxn>
              <a:cxn ang="0">
                <a:pos x="170" y="227"/>
              </a:cxn>
              <a:cxn ang="0">
                <a:pos x="170" y="76"/>
              </a:cxn>
              <a:cxn ang="0">
                <a:pos x="206" y="227"/>
              </a:cxn>
            </a:cxnLst>
            <a:rect l="0" t="0" r="r" b="b"/>
            <a:pathLst>
              <a:path w="302" h="303">
                <a:moveTo>
                  <a:pt x="150" y="0"/>
                </a:moveTo>
                <a:lnTo>
                  <a:pt x="150" y="0"/>
                </a:lnTo>
                <a:lnTo>
                  <a:pt x="136" y="2"/>
                </a:lnTo>
                <a:lnTo>
                  <a:pt x="119" y="4"/>
                </a:lnTo>
                <a:lnTo>
                  <a:pt x="105" y="7"/>
                </a:lnTo>
                <a:lnTo>
                  <a:pt x="92" y="13"/>
                </a:lnTo>
                <a:lnTo>
                  <a:pt x="78" y="18"/>
                </a:lnTo>
                <a:lnTo>
                  <a:pt x="67" y="27"/>
                </a:lnTo>
                <a:lnTo>
                  <a:pt x="54" y="34"/>
                </a:lnTo>
                <a:lnTo>
                  <a:pt x="43" y="45"/>
                </a:lnTo>
                <a:lnTo>
                  <a:pt x="34" y="56"/>
                </a:lnTo>
                <a:lnTo>
                  <a:pt x="25" y="67"/>
                </a:lnTo>
                <a:lnTo>
                  <a:pt x="18" y="80"/>
                </a:lnTo>
                <a:lnTo>
                  <a:pt x="11" y="92"/>
                </a:lnTo>
                <a:lnTo>
                  <a:pt x="5" y="107"/>
                </a:lnTo>
                <a:lnTo>
                  <a:pt x="2" y="121"/>
                </a:lnTo>
                <a:lnTo>
                  <a:pt x="0" y="136"/>
                </a:lnTo>
                <a:lnTo>
                  <a:pt x="0" y="152"/>
                </a:lnTo>
                <a:lnTo>
                  <a:pt x="0" y="152"/>
                </a:lnTo>
                <a:lnTo>
                  <a:pt x="0" y="167"/>
                </a:lnTo>
                <a:lnTo>
                  <a:pt x="2" y="183"/>
                </a:lnTo>
                <a:lnTo>
                  <a:pt x="5" y="198"/>
                </a:lnTo>
                <a:lnTo>
                  <a:pt x="11" y="210"/>
                </a:lnTo>
                <a:lnTo>
                  <a:pt x="18" y="225"/>
                </a:lnTo>
                <a:lnTo>
                  <a:pt x="25" y="236"/>
                </a:lnTo>
                <a:lnTo>
                  <a:pt x="34" y="248"/>
                </a:lnTo>
                <a:lnTo>
                  <a:pt x="43" y="259"/>
                </a:lnTo>
                <a:lnTo>
                  <a:pt x="54" y="268"/>
                </a:lnTo>
                <a:lnTo>
                  <a:pt x="67" y="277"/>
                </a:lnTo>
                <a:lnTo>
                  <a:pt x="78" y="285"/>
                </a:lnTo>
                <a:lnTo>
                  <a:pt x="92" y="292"/>
                </a:lnTo>
                <a:lnTo>
                  <a:pt x="105" y="295"/>
                </a:lnTo>
                <a:lnTo>
                  <a:pt x="119" y="301"/>
                </a:lnTo>
                <a:lnTo>
                  <a:pt x="136" y="303"/>
                </a:lnTo>
                <a:lnTo>
                  <a:pt x="150" y="303"/>
                </a:lnTo>
                <a:lnTo>
                  <a:pt x="150" y="303"/>
                </a:lnTo>
                <a:lnTo>
                  <a:pt x="167" y="303"/>
                </a:lnTo>
                <a:lnTo>
                  <a:pt x="181" y="301"/>
                </a:lnTo>
                <a:lnTo>
                  <a:pt x="196" y="295"/>
                </a:lnTo>
                <a:lnTo>
                  <a:pt x="210" y="292"/>
                </a:lnTo>
                <a:lnTo>
                  <a:pt x="223" y="285"/>
                </a:lnTo>
                <a:lnTo>
                  <a:pt x="235" y="277"/>
                </a:lnTo>
                <a:lnTo>
                  <a:pt x="246" y="268"/>
                </a:lnTo>
                <a:lnTo>
                  <a:pt x="257" y="259"/>
                </a:lnTo>
                <a:lnTo>
                  <a:pt x="268" y="248"/>
                </a:lnTo>
                <a:lnTo>
                  <a:pt x="275" y="236"/>
                </a:lnTo>
                <a:lnTo>
                  <a:pt x="283" y="225"/>
                </a:lnTo>
                <a:lnTo>
                  <a:pt x="290" y="210"/>
                </a:lnTo>
                <a:lnTo>
                  <a:pt x="295" y="198"/>
                </a:lnTo>
                <a:lnTo>
                  <a:pt x="299" y="183"/>
                </a:lnTo>
                <a:lnTo>
                  <a:pt x="301" y="167"/>
                </a:lnTo>
                <a:lnTo>
                  <a:pt x="302" y="152"/>
                </a:lnTo>
                <a:lnTo>
                  <a:pt x="302" y="152"/>
                </a:lnTo>
                <a:lnTo>
                  <a:pt x="301" y="136"/>
                </a:lnTo>
                <a:lnTo>
                  <a:pt x="299" y="121"/>
                </a:lnTo>
                <a:lnTo>
                  <a:pt x="295" y="107"/>
                </a:lnTo>
                <a:lnTo>
                  <a:pt x="290" y="92"/>
                </a:lnTo>
                <a:lnTo>
                  <a:pt x="283" y="80"/>
                </a:lnTo>
                <a:lnTo>
                  <a:pt x="275" y="67"/>
                </a:lnTo>
                <a:lnTo>
                  <a:pt x="268" y="56"/>
                </a:lnTo>
                <a:lnTo>
                  <a:pt x="257" y="45"/>
                </a:lnTo>
                <a:lnTo>
                  <a:pt x="246" y="34"/>
                </a:lnTo>
                <a:lnTo>
                  <a:pt x="235" y="27"/>
                </a:lnTo>
                <a:lnTo>
                  <a:pt x="223" y="18"/>
                </a:lnTo>
                <a:lnTo>
                  <a:pt x="210" y="13"/>
                </a:lnTo>
                <a:lnTo>
                  <a:pt x="196" y="7"/>
                </a:lnTo>
                <a:lnTo>
                  <a:pt x="181" y="4"/>
                </a:lnTo>
                <a:lnTo>
                  <a:pt x="167" y="2"/>
                </a:lnTo>
                <a:lnTo>
                  <a:pt x="150" y="0"/>
                </a:lnTo>
                <a:lnTo>
                  <a:pt x="150" y="0"/>
                </a:lnTo>
                <a:close/>
                <a:moveTo>
                  <a:pt x="132" y="227"/>
                </a:moveTo>
                <a:lnTo>
                  <a:pt x="94" y="227"/>
                </a:lnTo>
                <a:lnTo>
                  <a:pt x="94" y="152"/>
                </a:lnTo>
                <a:lnTo>
                  <a:pt x="94" y="76"/>
                </a:lnTo>
                <a:lnTo>
                  <a:pt x="132" y="76"/>
                </a:lnTo>
                <a:lnTo>
                  <a:pt x="132" y="227"/>
                </a:lnTo>
                <a:close/>
                <a:moveTo>
                  <a:pt x="206" y="227"/>
                </a:moveTo>
                <a:lnTo>
                  <a:pt x="170" y="227"/>
                </a:lnTo>
                <a:lnTo>
                  <a:pt x="170" y="152"/>
                </a:lnTo>
                <a:lnTo>
                  <a:pt x="170" y="76"/>
                </a:lnTo>
                <a:lnTo>
                  <a:pt x="206" y="76"/>
                </a:lnTo>
                <a:lnTo>
                  <a:pt x="206" y="227"/>
                </a:lnTo>
                <a:close/>
              </a:path>
            </a:pathLst>
          </a:custGeom>
          <a:solidFill>
            <a:schemeClr val="tx2"/>
          </a:solidFill>
          <a:ln w="9525">
            <a:noFill/>
            <a:round/>
            <a:headEnd/>
            <a:tailEnd/>
          </a:ln>
        </p:spPr>
        <p:txBody>
          <a:bodyPr vert="horz" wrap="square" lIns="243840" tIns="121920" rIns="243840" bIns="121920" numCol="1" anchor="t" anchorCtr="0" compatLnSpc="1">
            <a:prstTxWarp prst="textNoShape">
              <a:avLst/>
            </a:prstTxWarp>
          </a:bodyPr>
          <a:lstStyle/>
          <a:p>
            <a:endParaRPr lang="en-US" sz="4800"/>
          </a:p>
        </p:txBody>
      </p:sp>
    </p:spTree>
    <p:extLst>
      <p:ext uri="{BB962C8B-B14F-4D97-AF65-F5344CB8AC3E}">
        <p14:creationId xmlns:p14="http://schemas.microsoft.com/office/powerpoint/2010/main" val="1098786649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/>
          <p:cNvSpPr>
            <a:spLocks noEditPoints="1"/>
          </p:cNvSpPr>
          <p:nvPr/>
        </p:nvSpPr>
        <p:spPr bwMode="auto">
          <a:xfrm>
            <a:off x="702111" y="2016600"/>
            <a:ext cx="481172" cy="481168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3 w 55"/>
              <a:gd name="T7" fmla="*/ 92739 h 55"/>
              <a:gd name="T8" fmla="*/ 92739 w 55"/>
              <a:gd name="T9" fmla="*/ 188912 h 55"/>
              <a:gd name="T10" fmla="*/ 92739 w 55"/>
              <a:gd name="T11" fmla="*/ 27478 h 55"/>
              <a:gd name="T12" fmla="*/ 27478 w 55"/>
              <a:gd name="T13" fmla="*/ 92739 h 55"/>
              <a:gd name="T14" fmla="*/ 92739 w 55"/>
              <a:gd name="T15" fmla="*/ 161434 h 55"/>
              <a:gd name="T16" fmla="*/ 92739 w 55"/>
              <a:gd name="T17" fmla="*/ 27478 h 5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27" y="8"/>
                </a:moveTo>
                <a:cubicBezTo>
                  <a:pt x="16" y="8"/>
                  <a:pt x="8" y="16"/>
                  <a:pt x="8" y="27"/>
                </a:cubicBezTo>
                <a:cubicBezTo>
                  <a:pt x="8" y="38"/>
                  <a:pt x="16" y="47"/>
                  <a:pt x="27" y="47"/>
                </a:cubicBezTo>
                <a:lnTo>
                  <a:pt x="27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" name="Freeform 6"/>
          <p:cNvSpPr>
            <a:spLocks noEditPoints="1"/>
          </p:cNvSpPr>
          <p:nvPr/>
        </p:nvSpPr>
        <p:spPr bwMode="auto">
          <a:xfrm>
            <a:off x="1769581" y="2016600"/>
            <a:ext cx="557996" cy="436692"/>
          </a:xfrm>
          <a:custGeom>
            <a:avLst/>
            <a:gdLst>
              <a:gd name="T0" fmla="*/ 219075 w 64"/>
              <a:gd name="T1" fmla="*/ 164592 h 50"/>
              <a:gd name="T2" fmla="*/ 208806 w 64"/>
              <a:gd name="T3" fmla="*/ 171450 h 50"/>
              <a:gd name="T4" fmla="*/ 6846 w 64"/>
              <a:gd name="T5" fmla="*/ 171450 h 50"/>
              <a:gd name="T6" fmla="*/ 0 w 64"/>
              <a:gd name="T7" fmla="*/ 164592 h 50"/>
              <a:gd name="T8" fmla="*/ 0 w 64"/>
              <a:gd name="T9" fmla="*/ 147447 h 50"/>
              <a:gd name="T10" fmla="*/ 6846 w 64"/>
              <a:gd name="T11" fmla="*/ 140589 h 50"/>
              <a:gd name="T12" fmla="*/ 208806 w 64"/>
              <a:gd name="T13" fmla="*/ 140589 h 50"/>
              <a:gd name="T14" fmla="*/ 219075 w 64"/>
              <a:gd name="T15" fmla="*/ 147447 h 50"/>
              <a:gd name="T16" fmla="*/ 219075 w 64"/>
              <a:gd name="T17" fmla="*/ 164592 h 50"/>
              <a:gd name="T18" fmla="*/ 201960 w 64"/>
              <a:gd name="T19" fmla="*/ 68580 h 50"/>
              <a:gd name="T20" fmla="*/ 195114 w 64"/>
              <a:gd name="T21" fmla="*/ 78867 h 50"/>
              <a:gd name="T22" fmla="*/ 23961 w 64"/>
              <a:gd name="T23" fmla="*/ 78867 h 50"/>
              <a:gd name="T24" fmla="*/ 13692 w 64"/>
              <a:gd name="T25" fmla="*/ 68580 h 50"/>
              <a:gd name="T26" fmla="*/ 13692 w 64"/>
              <a:gd name="T27" fmla="*/ 54864 h 50"/>
              <a:gd name="T28" fmla="*/ 23961 w 64"/>
              <a:gd name="T29" fmla="*/ 44577 h 50"/>
              <a:gd name="T30" fmla="*/ 195114 w 64"/>
              <a:gd name="T31" fmla="*/ 44577 h 50"/>
              <a:gd name="T32" fmla="*/ 201960 w 64"/>
              <a:gd name="T33" fmla="*/ 54864 h 50"/>
              <a:gd name="T34" fmla="*/ 201960 w 64"/>
              <a:gd name="T35" fmla="*/ 68580 h 50"/>
              <a:gd name="T36" fmla="*/ 171152 w 64"/>
              <a:gd name="T37" fmla="*/ 116586 h 50"/>
              <a:gd name="T38" fmla="*/ 164306 w 64"/>
              <a:gd name="T39" fmla="*/ 123444 h 50"/>
              <a:gd name="T40" fmla="*/ 54769 w 64"/>
              <a:gd name="T41" fmla="*/ 123444 h 50"/>
              <a:gd name="T42" fmla="*/ 44500 w 64"/>
              <a:gd name="T43" fmla="*/ 116586 h 50"/>
              <a:gd name="T44" fmla="*/ 44500 w 64"/>
              <a:gd name="T45" fmla="*/ 99441 h 50"/>
              <a:gd name="T46" fmla="*/ 54769 w 64"/>
              <a:gd name="T47" fmla="*/ 92583 h 50"/>
              <a:gd name="T48" fmla="*/ 164306 w 64"/>
              <a:gd name="T49" fmla="*/ 92583 h 50"/>
              <a:gd name="T50" fmla="*/ 171152 w 64"/>
              <a:gd name="T51" fmla="*/ 99441 h 50"/>
              <a:gd name="T52" fmla="*/ 171152 w 64"/>
              <a:gd name="T53" fmla="*/ 116586 h 50"/>
              <a:gd name="T54" fmla="*/ 154037 w 64"/>
              <a:gd name="T55" fmla="*/ 24003 h 50"/>
              <a:gd name="T56" fmla="*/ 147191 w 64"/>
              <a:gd name="T57" fmla="*/ 30861 h 50"/>
              <a:gd name="T58" fmla="*/ 68461 w 64"/>
              <a:gd name="T59" fmla="*/ 30861 h 50"/>
              <a:gd name="T60" fmla="*/ 61615 w 64"/>
              <a:gd name="T61" fmla="*/ 24003 h 50"/>
              <a:gd name="T62" fmla="*/ 61615 w 64"/>
              <a:gd name="T63" fmla="*/ 6858 h 50"/>
              <a:gd name="T64" fmla="*/ 68461 w 64"/>
              <a:gd name="T65" fmla="*/ 0 h 50"/>
              <a:gd name="T66" fmla="*/ 147191 w 64"/>
              <a:gd name="T67" fmla="*/ 0 h 50"/>
              <a:gd name="T68" fmla="*/ 154037 w 64"/>
              <a:gd name="T69" fmla="*/ 6858 h 50"/>
              <a:gd name="T70" fmla="*/ 154037 w 64"/>
              <a:gd name="T71" fmla="*/ 24003 h 5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0">
                <a:moveTo>
                  <a:pt x="64" y="48"/>
                </a:moveTo>
                <a:cubicBezTo>
                  <a:pt x="64" y="49"/>
                  <a:pt x="63" y="50"/>
                  <a:pt x="61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61" y="41"/>
                  <a:pt x="61" y="41"/>
                  <a:pt x="61" y="41"/>
                </a:cubicBezTo>
                <a:cubicBezTo>
                  <a:pt x="63" y="41"/>
                  <a:pt x="64" y="42"/>
                  <a:pt x="64" y="43"/>
                </a:cubicBezTo>
                <a:lnTo>
                  <a:pt x="64" y="48"/>
                </a:lnTo>
                <a:close/>
                <a:moveTo>
                  <a:pt x="59" y="20"/>
                </a:moveTo>
                <a:cubicBezTo>
                  <a:pt x="59" y="22"/>
                  <a:pt x="58" y="23"/>
                  <a:pt x="57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5" y="23"/>
                  <a:pt x="4" y="22"/>
                  <a:pt x="4" y="20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14"/>
                  <a:pt x="5" y="13"/>
                  <a:pt x="7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8" y="13"/>
                  <a:pt x="59" y="14"/>
                  <a:pt x="59" y="16"/>
                </a:cubicBezTo>
                <a:lnTo>
                  <a:pt x="59" y="20"/>
                </a:lnTo>
                <a:close/>
                <a:moveTo>
                  <a:pt x="50" y="34"/>
                </a:moveTo>
                <a:cubicBezTo>
                  <a:pt x="50" y="35"/>
                  <a:pt x="49" y="36"/>
                  <a:pt x="48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5" y="36"/>
                  <a:pt x="13" y="35"/>
                  <a:pt x="13" y="34"/>
                </a:cubicBezTo>
                <a:cubicBezTo>
                  <a:pt x="13" y="29"/>
                  <a:pt x="13" y="29"/>
                  <a:pt x="13" y="29"/>
                </a:cubicBezTo>
                <a:cubicBezTo>
                  <a:pt x="13" y="28"/>
                  <a:pt x="15" y="27"/>
                  <a:pt x="16" y="27"/>
                </a:cubicBezTo>
                <a:cubicBezTo>
                  <a:pt x="48" y="27"/>
                  <a:pt x="48" y="27"/>
                  <a:pt x="48" y="27"/>
                </a:cubicBezTo>
                <a:cubicBezTo>
                  <a:pt x="49" y="27"/>
                  <a:pt x="50" y="28"/>
                  <a:pt x="50" y="29"/>
                </a:cubicBezTo>
                <a:lnTo>
                  <a:pt x="50" y="34"/>
                </a:lnTo>
                <a:close/>
                <a:moveTo>
                  <a:pt x="45" y="7"/>
                </a:moveTo>
                <a:cubicBezTo>
                  <a:pt x="45" y="8"/>
                  <a:pt x="44" y="9"/>
                  <a:pt x="43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9" y="9"/>
                  <a:pt x="18" y="8"/>
                  <a:pt x="18" y="7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5" y="1"/>
                  <a:pt x="45" y="2"/>
                </a:cubicBezTo>
                <a:lnTo>
                  <a:pt x="45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" name="Freeform 7"/>
          <p:cNvSpPr>
            <a:spLocks noEditPoints="1"/>
          </p:cNvSpPr>
          <p:nvPr/>
        </p:nvSpPr>
        <p:spPr bwMode="auto">
          <a:xfrm>
            <a:off x="3027096" y="2016600"/>
            <a:ext cx="562038" cy="436692"/>
          </a:xfrm>
          <a:custGeom>
            <a:avLst/>
            <a:gdLst>
              <a:gd name="T0" fmla="*/ 155153 w 64"/>
              <a:gd name="T1" fmla="*/ 24003 h 50"/>
              <a:gd name="T2" fmla="*/ 148257 w 64"/>
              <a:gd name="T3" fmla="*/ 30861 h 50"/>
              <a:gd name="T4" fmla="*/ 6896 w 64"/>
              <a:gd name="T5" fmla="*/ 30861 h 50"/>
              <a:gd name="T6" fmla="*/ 0 w 64"/>
              <a:gd name="T7" fmla="*/ 24003 h 50"/>
              <a:gd name="T8" fmla="*/ 0 w 64"/>
              <a:gd name="T9" fmla="*/ 6858 h 50"/>
              <a:gd name="T10" fmla="*/ 6896 w 64"/>
              <a:gd name="T11" fmla="*/ 0 h 50"/>
              <a:gd name="T12" fmla="*/ 148257 w 64"/>
              <a:gd name="T13" fmla="*/ 0 h 50"/>
              <a:gd name="T14" fmla="*/ 155153 w 64"/>
              <a:gd name="T15" fmla="*/ 6858 h 50"/>
              <a:gd name="T16" fmla="*/ 155153 w 64"/>
              <a:gd name="T17" fmla="*/ 24003 h 50"/>
              <a:gd name="T18" fmla="*/ 203423 w 64"/>
              <a:gd name="T19" fmla="*/ 68580 h 50"/>
              <a:gd name="T20" fmla="*/ 196527 w 64"/>
              <a:gd name="T21" fmla="*/ 78867 h 50"/>
              <a:gd name="T22" fmla="*/ 6896 w 64"/>
              <a:gd name="T23" fmla="*/ 78867 h 50"/>
              <a:gd name="T24" fmla="*/ 0 w 64"/>
              <a:gd name="T25" fmla="*/ 68580 h 50"/>
              <a:gd name="T26" fmla="*/ 0 w 64"/>
              <a:gd name="T27" fmla="*/ 54864 h 50"/>
              <a:gd name="T28" fmla="*/ 6896 w 64"/>
              <a:gd name="T29" fmla="*/ 44577 h 50"/>
              <a:gd name="T30" fmla="*/ 196527 w 64"/>
              <a:gd name="T31" fmla="*/ 44577 h 50"/>
              <a:gd name="T32" fmla="*/ 203423 w 64"/>
              <a:gd name="T33" fmla="*/ 54864 h 50"/>
              <a:gd name="T34" fmla="*/ 203423 w 64"/>
              <a:gd name="T35" fmla="*/ 68580 h 50"/>
              <a:gd name="T36" fmla="*/ 172392 w 64"/>
              <a:gd name="T37" fmla="*/ 116586 h 50"/>
              <a:gd name="T38" fmla="*/ 165497 w 64"/>
              <a:gd name="T39" fmla="*/ 123444 h 50"/>
              <a:gd name="T40" fmla="*/ 6896 w 64"/>
              <a:gd name="T41" fmla="*/ 123444 h 50"/>
              <a:gd name="T42" fmla="*/ 0 w 64"/>
              <a:gd name="T43" fmla="*/ 116586 h 50"/>
              <a:gd name="T44" fmla="*/ 0 w 64"/>
              <a:gd name="T45" fmla="*/ 99441 h 50"/>
              <a:gd name="T46" fmla="*/ 6896 w 64"/>
              <a:gd name="T47" fmla="*/ 92583 h 50"/>
              <a:gd name="T48" fmla="*/ 165497 w 64"/>
              <a:gd name="T49" fmla="*/ 92583 h 50"/>
              <a:gd name="T50" fmla="*/ 172392 w 64"/>
              <a:gd name="T51" fmla="*/ 99441 h 50"/>
              <a:gd name="T52" fmla="*/ 172392 w 64"/>
              <a:gd name="T53" fmla="*/ 116586 h 50"/>
              <a:gd name="T54" fmla="*/ 220662 w 64"/>
              <a:gd name="T55" fmla="*/ 164592 h 50"/>
              <a:gd name="T56" fmla="*/ 210318 w 64"/>
              <a:gd name="T57" fmla="*/ 171450 h 50"/>
              <a:gd name="T58" fmla="*/ 6896 w 64"/>
              <a:gd name="T59" fmla="*/ 171450 h 50"/>
              <a:gd name="T60" fmla="*/ 0 w 64"/>
              <a:gd name="T61" fmla="*/ 164592 h 50"/>
              <a:gd name="T62" fmla="*/ 0 w 64"/>
              <a:gd name="T63" fmla="*/ 147447 h 50"/>
              <a:gd name="T64" fmla="*/ 6896 w 64"/>
              <a:gd name="T65" fmla="*/ 140589 h 50"/>
              <a:gd name="T66" fmla="*/ 210318 w 64"/>
              <a:gd name="T67" fmla="*/ 140589 h 50"/>
              <a:gd name="T68" fmla="*/ 220662 w 64"/>
              <a:gd name="T69" fmla="*/ 147447 h 50"/>
              <a:gd name="T70" fmla="*/ 220662 w 64"/>
              <a:gd name="T71" fmla="*/ 164592 h 5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0">
                <a:moveTo>
                  <a:pt x="45" y="7"/>
                </a:moveTo>
                <a:cubicBezTo>
                  <a:pt x="45" y="8"/>
                  <a:pt x="44" y="9"/>
                  <a:pt x="43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5" y="1"/>
                  <a:pt x="45" y="2"/>
                </a:cubicBezTo>
                <a:lnTo>
                  <a:pt x="45" y="7"/>
                </a:lnTo>
                <a:close/>
                <a:moveTo>
                  <a:pt x="59" y="20"/>
                </a:moveTo>
                <a:cubicBezTo>
                  <a:pt x="59" y="22"/>
                  <a:pt x="58" y="23"/>
                  <a:pt x="57" y="23"/>
                </a:cubicBezTo>
                <a:cubicBezTo>
                  <a:pt x="2" y="23"/>
                  <a:pt x="2" y="23"/>
                  <a:pt x="2" y="23"/>
                </a:cubicBezTo>
                <a:cubicBezTo>
                  <a:pt x="1" y="23"/>
                  <a:pt x="0" y="22"/>
                  <a:pt x="0" y="20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4"/>
                  <a:pt x="1" y="13"/>
                  <a:pt x="2" y="13"/>
                </a:cubicBezTo>
                <a:cubicBezTo>
                  <a:pt x="57" y="13"/>
                  <a:pt x="57" y="13"/>
                  <a:pt x="57" y="13"/>
                </a:cubicBezTo>
                <a:cubicBezTo>
                  <a:pt x="58" y="13"/>
                  <a:pt x="59" y="14"/>
                  <a:pt x="59" y="16"/>
                </a:cubicBezTo>
                <a:lnTo>
                  <a:pt x="59" y="20"/>
                </a:lnTo>
                <a:close/>
                <a:moveTo>
                  <a:pt x="50" y="34"/>
                </a:moveTo>
                <a:cubicBezTo>
                  <a:pt x="50" y="35"/>
                  <a:pt x="49" y="36"/>
                  <a:pt x="48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5"/>
                  <a:pt x="0" y="34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8"/>
                  <a:pt x="1" y="27"/>
                  <a:pt x="2" y="27"/>
                </a:cubicBezTo>
                <a:cubicBezTo>
                  <a:pt x="48" y="27"/>
                  <a:pt x="48" y="27"/>
                  <a:pt x="48" y="27"/>
                </a:cubicBezTo>
                <a:cubicBezTo>
                  <a:pt x="49" y="27"/>
                  <a:pt x="50" y="28"/>
                  <a:pt x="50" y="29"/>
                </a:cubicBezTo>
                <a:lnTo>
                  <a:pt x="50" y="34"/>
                </a:lnTo>
                <a:close/>
                <a:moveTo>
                  <a:pt x="64" y="48"/>
                </a:moveTo>
                <a:cubicBezTo>
                  <a:pt x="64" y="49"/>
                  <a:pt x="63" y="50"/>
                  <a:pt x="61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61" y="41"/>
                  <a:pt x="61" y="41"/>
                  <a:pt x="61" y="41"/>
                </a:cubicBezTo>
                <a:cubicBezTo>
                  <a:pt x="63" y="41"/>
                  <a:pt x="64" y="42"/>
                  <a:pt x="64" y="43"/>
                </a:cubicBezTo>
                <a:lnTo>
                  <a:pt x="6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" name="Freeform 8"/>
          <p:cNvSpPr>
            <a:spLocks noEditPoints="1"/>
          </p:cNvSpPr>
          <p:nvPr/>
        </p:nvSpPr>
        <p:spPr bwMode="auto">
          <a:xfrm>
            <a:off x="4304823" y="2016600"/>
            <a:ext cx="578212" cy="481168"/>
          </a:xfrm>
          <a:custGeom>
            <a:avLst/>
            <a:gdLst>
              <a:gd name="T0" fmla="*/ 227012 w 66"/>
              <a:gd name="T1" fmla="*/ 147695 h 55"/>
              <a:gd name="T2" fmla="*/ 220133 w 66"/>
              <a:gd name="T3" fmla="*/ 154564 h 55"/>
              <a:gd name="T4" fmla="*/ 196056 w 66"/>
              <a:gd name="T5" fmla="*/ 154564 h 55"/>
              <a:gd name="T6" fmla="*/ 165100 w 66"/>
              <a:gd name="T7" fmla="*/ 188912 h 55"/>
              <a:gd name="T8" fmla="*/ 134143 w 66"/>
              <a:gd name="T9" fmla="*/ 154564 h 55"/>
              <a:gd name="T10" fmla="*/ 85989 w 66"/>
              <a:gd name="T11" fmla="*/ 154564 h 55"/>
              <a:gd name="T12" fmla="*/ 55033 w 66"/>
              <a:gd name="T13" fmla="*/ 188912 h 55"/>
              <a:gd name="T14" fmla="*/ 24077 w 66"/>
              <a:gd name="T15" fmla="*/ 154564 h 55"/>
              <a:gd name="T16" fmla="*/ 6879 w 66"/>
              <a:gd name="T17" fmla="*/ 154564 h 55"/>
              <a:gd name="T18" fmla="*/ 0 w 66"/>
              <a:gd name="T19" fmla="*/ 147695 h 55"/>
              <a:gd name="T20" fmla="*/ 6879 w 66"/>
              <a:gd name="T21" fmla="*/ 140825 h 55"/>
              <a:gd name="T22" fmla="*/ 6879 w 66"/>
              <a:gd name="T23" fmla="*/ 89304 h 55"/>
              <a:gd name="T24" fmla="*/ 13758 w 66"/>
              <a:gd name="T25" fmla="*/ 75565 h 55"/>
              <a:gd name="T26" fmla="*/ 37835 w 66"/>
              <a:gd name="T27" fmla="*/ 51521 h 55"/>
              <a:gd name="T28" fmla="*/ 51594 w 66"/>
              <a:gd name="T29" fmla="*/ 44652 h 55"/>
              <a:gd name="T30" fmla="*/ 72231 w 66"/>
              <a:gd name="T31" fmla="*/ 44652 h 55"/>
              <a:gd name="T32" fmla="*/ 72231 w 66"/>
              <a:gd name="T33" fmla="*/ 6870 h 55"/>
              <a:gd name="T34" fmla="*/ 79110 w 66"/>
              <a:gd name="T35" fmla="*/ 0 h 55"/>
              <a:gd name="T36" fmla="*/ 220133 w 66"/>
              <a:gd name="T37" fmla="*/ 0 h 55"/>
              <a:gd name="T38" fmla="*/ 227012 w 66"/>
              <a:gd name="T39" fmla="*/ 6870 h 55"/>
              <a:gd name="T40" fmla="*/ 227012 w 66"/>
              <a:gd name="T41" fmla="*/ 147695 h 55"/>
              <a:gd name="T42" fmla="*/ 72231 w 66"/>
              <a:gd name="T43" fmla="*/ 92739 h 55"/>
              <a:gd name="T44" fmla="*/ 72231 w 66"/>
              <a:gd name="T45" fmla="*/ 61826 h 55"/>
              <a:gd name="T46" fmla="*/ 51594 w 66"/>
              <a:gd name="T47" fmla="*/ 61826 h 55"/>
              <a:gd name="T48" fmla="*/ 48154 w 66"/>
              <a:gd name="T49" fmla="*/ 61826 h 55"/>
              <a:gd name="T50" fmla="*/ 24077 w 66"/>
              <a:gd name="T51" fmla="*/ 85869 h 55"/>
              <a:gd name="T52" fmla="*/ 24077 w 66"/>
              <a:gd name="T53" fmla="*/ 89304 h 55"/>
              <a:gd name="T54" fmla="*/ 24077 w 66"/>
              <a:gd name="T55" fmla="*/ 92739 h 55"/>
              <a:gd name="T56" fmla="*/ 72231 w 66"/>
              <a:gd name="T57" fmla="*/ 92739 h 55"/>
              <a:gd name="T58" fmla="*/ 55033 w 66"/>
              <a:gd name="T59" fmla="*/ 140825 h 55"/>
              <a:gd name="T60" fmla="*/ 37835 w 66"/>
              <a:gd name="T61" fmla="*/ 154564 h 55"/>
              <a:gd name="T62" fmla="*/ 55033 w 66"/>
              <a:gd name="T63" fmla="*/ 171738 h 55"/>
              <a:gd name="T64" fmla="*/ 72231 w 66"/>
              <a:gd name="T65" fmla="*/ 154564 h 55"/>
              <a:gd name="T66" fmla="*/ 55033 w 66"/>
              <a:gd name="T67" fmla="*/ 140825 h 55"/>
              <a:gd name="T68" fmla="*/ 196056 w 66"/>
              <a:gd name="T69" fmla="*/ 51521 h 55"/>
              <a:gd name="T70" fmla="*/ 192616 w 66"/>
              <a:gd name="T71" fmla="*/ 44652 h 55"/>
              <a:gd name="T72" fmla="*/ 165100 w 66"/>
              <a:gd name="T73" fmla="*/ 44652 h 55"/>
              <a:gd name="T74" fmla="*/ 165100 w 66"/>
              <a:gd name="T75" fmla="*/ 17174 h 55"/>
              <a:gd name="T76" fmla="*/ 161660 w 66"/>
              <a:gd name="T77" fmla="*/ 13739 h 55"/>
              <a:gd name="T78" fmla="*/ 137583 w 66"/>
              <a:gd name="T79" fmla="*/ 13739 h 55"/>
              <a:gd name="T80" fmla="*/ 134143 w 66"/>
              <a:gd name="T81" fmla="*/ 17174 h 55"/>
              <a:gd name="T82" fmla="*/ 134143 w 66"/>
              <a:gd name="T83" fmla="*/ 44652 h 55"/>
              <a:gd name="T84" fmla="*/ 106627 w 66"/>
              <a:gd name="T85" fmla="*/ 44652 h 55"/>
              <a:gd name="T86" fmla="*/ 103187 w 66"/>
              <a:gd name="T87" fmla="*/ 51521 h 55"/>
              <a:gd name="T88" fmla="*/ 103187 w 66"/>
              <a:gd name="T89" fmla="*/ 72130 h 55"/>
              <a:gd name="T90" fmla="*/ 106627 w 66"/>
              <a:gd name="T91" fmla="*/ 79000 h 55"/>
              <a:gd name="T92" fmla="*/ 134143 w 66"/>
              <a:gd name="T93" fmla="*/ 79000 h 55"/>
              <a:gd name="T94" fmla="*/ 134143 w 66"/>
              <a:gd name="T95" fmla="*/ 106478 h 55"/>
              <a:gd name="T96" fmla="*/ 137583 w 66"/>
              <a:gd name="T97" fmla="*/ 109912 h 55"/>
              <a:gd name="T98" fmla="*/ 161660 w 66"/>
              <a:gd name="T99" fmla="*/ 109912 h 55"/>
              <a:gd name="T100" fmla="*/ 165100 w 66"/>
              <a:gd name="T101" fmla="*/ 106478 h 55"/>
              <a:gd name="T102" fmla="*/ 165100 w 66"/>
              <a:gd name="T103" fmla="*/ 79000 h 55"/>
              <a:gd name="T104" fmla="*/ 192616 w 66"/>
              <a:gd name="T105" fmla="*/ 79000 h 55"/>
              <a:gd name="T106" fmla="*/ 196056 w 66"/>
              <a:gd name="T107" fmla="*/ 72130 h 55"/>
              <a:gd name="T108" fmla="*/ 196056 w 66"/>
              <a:gd name="T109" fmla="*/ 51521 h 55"/>
              <a:gd name="T110" fmla="*/ 165100 w 66"/>
              <a:gd name="T111" fmla="*/ 140825 h 55"/>
              <a:gd name="T112" fmla="*/ 147902 w 66"/>
              <a:gd name="T113" fmla="*/ 154564 h 55"/>
              <a:gd name="T114" fmla="*/ 165100 w 66"/>
              <a:gd name="T115" fmla="*/ 171738 h 55"/>
              <a:gd name="T116" fmla="*/ 182298 w 66"/>
              <a:gd name="T117" fmla="*/ 154564 h 55"/>
              <a:gd name="T118" fmla="*/ 165100 w 66"/>
              <a:gd name="T119" fmla="*/ 140825 h 5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66" h="55">
                <a:moveTo>
                  <a:pt x="66" y="43"/>
                </a:moveTo>
                <a:cubicBezTo>
                  <a:pt x="66" y="44"/>
                  <a:pt x="65" y="45"/>
                  <a:pt x="64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50"/>
                  <a:pt x="53" y="55"/>
                  <a:pt x="48" y="55"/>
                </a:cubicBezTo>
                <a:cubicBezTo>
                  <a:pt x="43" y="55"/>
                  <a:pt x="39" y="50"/>
                  <a:pt x="39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50"/>
                  <a:pt x="21" y="55"/>
                  <a:pt x="16" y="55"/>
                </a:cubicBezTo>
                <a:cubicBezTo>
                  <a:pt x="11" y="55"/>
                  <a:pt x="7" y="50"/>
                  <a:pt x="7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2" y="26"/>
                  <a:pt x="2" y="26"/>
                  <a:pt x="2" y="26"/>
                </a:cubicBezTo>
                <a:cubicBezTo>
                  <a:pt x="2" y="25"/>
                  <a:pt x="3" y="23"/>
                  <a:pt x="4" y="22"/>
                </a:cubicBezTo>
                <a:cubicBezTo>
                  <a:pt x="11" y="15"/>
                  <a:pt x="11" y="15"/>
                  <a:pt x="11" y="15"/>
                </a:cubicBezTo>
                <a:cubicBezTo>
                  <a:pt x="12" y="14"/>
                  <a:pt x="14" y="13"/>
                  <a:pt x="15" y="13"/>
                </a:cubicBezTo>
                <a:cubicBezTo>
                  <a:pt x="21" y="13"/>
                  <a:pt x="21" y="13"/>
                  <a:pt x="21" y="13"/>
                </a:cubicBezTo>
                <a:cubicBezTo>
                  <a:pt x="21" y="2"/>
                  <a:pt x="21" y="2"/>
                  <a:pt x="21" y="2"/>
                </a:cubicBezTo>
                <a:cubicBezTo>
                  <a:pt x="21" y="1"/>
                  <a:pt x="22" y="0"/>
                  <a:pt x="23" y="0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1"/>
                  <a:pt x="66" y="2"/>
                </a:cubicBezTo>
                <a:lnTo>
                  <a:pt x="66" y="43"/>
                </a:lnTo>
                <a:close/>
                <a:moveTo>
                  <a:pt x="21" y="27"/>
                </a:moveTo>
                <a:cubicBezTo>
                  <a:pt x="21" y="18"/>
                  <a:pt x="21" y="18"/>
                  <a:pt x="21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8"/>
                  <a:pt x="14" y="18"/>
                  <a:pt x="14" y="18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5"/>
                  <a:pt x="7" y="26"/>
                  <a:pt x="7" y="26"/>
                </a:cubicBezTo>
                <a:cubicBezTo>
                  <a:pt x="7" y="27"/>
                  <a:pt x="7" y="27"/>
                  <a:pt x="7" y="27"/>
                </a:cubicBezTo>
                <a:lnTo>
                  <a:pt x="21" y="27"/>
                </a:lnTo>
                <a:close/>
                <a:moveTo>
                  <a:pt x="16" y="41"/>
                </a:moveTo>
                <a:cubicBezTo>
                  <a:pt x="14" y="41"/>
                  <a:pt x="11" y="43"/>
                  <a:pt x="11" y="45"/>
                </a:cubicBezTo>
                <a:cubicBezTo>
                  <a:pt x="11" y="48"/>
                  <a:pt x="14" y="50"/>
                  <a:pt x="16" y="50"/>
                </a:cubicBezTo>
                <a:cubicBezTo>
                  <a:pt x="19" y="50"/>
                  <a:pt x="21" y="48"/>
                  <a:pt x="21" y="45"/>
                </a:cubicBezTo>
                <a:cubicBezTo>
                  <a:pt x="21" y="43"/>
                  <a:pt x="19" y="41"/>
                  <a:pt x="16" y="41"/>
                </a:cubicBezTo>
                <a:close/>
                <a:moveTo>
                  <a:pt x="57" y="15"/>
                </a:moveTo>
                <a:cubicBezTo>
                  <a:pt x="57" y="14"/>
                  <a:pt x="57" y="13"/>
                  <a:pt x="56" y="13"/>
                </a:cubicBezTo>
                <a:cubicBezTo>
                  <a:pt x="48" y="13"/>
                  <a:pt x="48" y="13"/>
                  <a:pt x="48" y="13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8" y="4"/>
                  <a:pt x="47" y="4"/>
                </a:cubicBezTo>
                <a:cubicBezTo>
                  <a:pt x="40" y="4"/>
                  <a:pt x="40" y="4"/>
                  <a:pt x="40" y="4"/>
                </a:cubicBezTo>
                <a:cubicBezTo>
                  <a:pt x="39" y="4"/>
                  <a:pt x="39" y="5"/>
                  <a:pt x="39" y="5"/>
                </a:cubicBezTo>
                <a:cubicBezTo>
                  <a:pt x="39" y="13"/>
                  <a:pt x="39" y="13"/>
                  <a:pt x="39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3"/>
                  <a:pt x="30" y="14"/>
                  <a:pt x="30" y="15"/>
                </a:cubicBezTo>
                <a:cubicBezTo>
                  <a:pt x="30" y="21"/>
                  <a:pt x="30" y="21"/>
                  <a:pt x="30" y="21"/>
                </a:cubicBezTo>
                <a:cubicBezTo>
                  <a:pt x="30" y="22"/>
                  <a:pt x="30" y="23"/>
                  <a:pt x="31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31"/>
                  <a:pt x="39" y="32"/>
                  <a:pt x="40" y="32"/>
                </a:cubicBezTo>
                <a:cubicBezTo>
                  <a:pt x="47" y="32"/>
                  <a:pt x="47" y="32"/>
                  <a:pt x="47" y="32"/>
                </a:cubicBezTo>
                <a:cubicBezTo>
                  <a:pt x="48" y="32"/>
                  <a:pt x="48" y="31"/>
                  <a:pt x="48" y="31"/>
                </a:cubicBezTo>
                <a:cubicBezTo>
                  <a:pt x="48" y="23"/>
                  <a:pt x="48" y="23"/>
                  <a:pt x="48" y="23"/>
                </a:cubicBezTo>
                <a:cubicBezTo>
                  <a:pt x="56" y="23"/>
                  <a:pt x="56" y="23"/>
                  <a:pt x="56" y="23"/>
                </a:cubicBezTo>
                <a:cubicBezTo>
                  <a:pt x="57" y="23"/>
                  <a:pt x="57" y="22"/>
                  <a:pt x="57" y="21"/>
                </a:cubicBezTo>
                <a:lnTo>
                  <a:pt x="57" y="15"/>
                </a:lnTo>
                <a:close/>
                <a:moveTo>
                  <a:pt x="48" y="41"/>
                </a:moveTo>
                <a:cubicBezTo>
                  <a:pt x="45" y="41"/>
                  <a:pt x="43" y="43"/>
                  <a:pt x="43" y="45"/>
                </a:cubicBezTo>
                <a:cubicBezTo>
                  <a:pt x="43" y="48"/>
                  <a:pt x="45" y="50"/>
                  <a:pt x="48" y="50"/>
                </a:cubicBezTo>
                <a:cubicBezTo>
                  <a:pt x="51" y="50"/>
                  <a:pt x="53" y="48"/>
                  <a:pt x="53" y="45"/>
                </a:cubicBezTo>
                <a:cubicBezTo>
                  <a:pt x="53" y="43"/>
                  <a:pt x="51" y="41"/>
                  <a:pt x="48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" name="Freeform 9"/>
          <p:cNvSpPr>
            <a:spLocks noEditPoints="1"/>
          </p:cNvSpPr>
          <p:nvPr/>
        </p:nvSpPr>
        <p:spPr bwMode="auto">
          <a:xfrm>
            <a:off x="5574466" y="2097469"/>
            <a:ext cx="307302" cy="303258"/>
          </a:xfrm>
          <a:custGeom>
            <a:avLst/>
            <a:gdLst>
              <a:gd name="T0" fmla="*/ 120650 w 35"/>
              <a:gd name="T1" fmla="*/ 13607 h 35"/>
              <a:gd name="T2" fmla="*/ 62049 w 35"/>
              <a:gd name="T3" fmla="*/ 71437 h 35"/>
              <a:gd name="T4" fmla="*/ 58601 w 35"/>
              <a:gd name="T5" fmla="*/ 71437 h 35"/>
              <a:gd name="T6" fmla="*/ 58601 w 35"/>
              <a:gd name="T7" fmla="*/ 71437 h 35"/>
              <a:gd name="T8" fmla="*/ 0 w 35"/>
              <a:gd name="T9" fmla="*/ 13607 h 35"/>
              <a:gd name="T10" fmla="*/ 0 w 35"/>
              <a:gd name="T11" fmla="*/ 10205 h 35"/>
              <a:gd name="T12" fmla="*/ 0 w 35"/>
              <a:gd name="T13" fmla="*/ 6804 h 35"/>
              <a:gd name="T14" fmla="*/ 6894 w 35"/>
              <a:gd name="T15" fmla="*/ 3402 h 35"/>
              <a:gd name="T16" fmla="*/ 6894 w 35"/>
              <a:gd name="T17" fmla="*/ 0 h 35"/>
              <a:gd name="T18" fmla="*/ 10341 w 35"/>
              <a:gd name="T19" fmla="*/ 3402 h 35"/>
              <a:gd name="T20" fmla="*/ 58601 w 35"/>
              <a:gd name="T21" fmla="*/ 51027 h 35"/>
              <a:gd name="T22" fmla="*/ 106861 w 35"/>
              <a:gd name="T23" fmla="*/ 3402 h 35"/>
              <a:gd name="T24" fmla="*/ 110309 w 35"/>
              <a:gd name="T25" fmla="*/ 0 h 35"/>
              <a:gd name="T26" fmla="*/ 113756 w 35"/>
              <a:gd name="T27" fmla="*/ 3402 h 35"/>
              <a:gd name="T28" fmla="*/ 120650 w 35"/>
              <a:gd name="T29" fmla="*/ 6804 h 35"/>
              <a:gd name="T30" fmla="*/ 120650 w 35"/>
              <a:gd name="T31" fmla="*/ 10205 h 35"/>
              <a:gd name="T32" fmla="*/ 120650 w 35"/>
              <a:gd name="T33" fmla="*/ 13607 h 35"/>
              <a:gd name="T34" fmla="*/ 120650 w 35"/>
              <a:gd name="T35" fmla="*/ 61232 h 35"/>
              <a:gd name="T36" fmla="*/ 62049 w 35"/>
              <a:gd name="T37" fmla="*/ 115660 h 35"/>
              <a:gd name="T38" fmla="*/ 58601 w 35"/>
              <a:gd name="T39" fmla="*/ 119062 h 35"/>
              <a:gd name="T40" fmla="*/ 58601 w 35"/>
              <a:gd name="T41" fmla="*/ 115660 h 35"/>
              <a:gd name="T42" fmla="*/ 0 w 35"/>
              <a:gd name="T43" fmla="*/ 61232 h 35"/>
              <a:gd name="T44" fmla="*/ 0 w 35"/>
              <a:gd name="T45" fmla="*/ 57830 h 35"/>
              <a:gd name="T46" fmla="*/ 0 w 35"/>
              <a:gd name="T47" fmla="*/ 54428 h 35"/>
              <a:gd name="T48" fmla="*/ 6894 w 35"/>
              <a:gd name="T49" fmla="*/ 47625 h 35"/>
              <a:gd name="T50" fmla="*/ 6894 w 35"/>
              <a:gd name="T51" fmla="*/ 47625 h 35"/>
              <a:gd name="T52" fmla="*/ 10341 w 35"/>
              <a:gd name="T53" fmla="*/ 47625 h 35"/>
              <a:gd name="T54" fmla="*/ 58601 w 35"/>
              <a:gd name="T55" fmla="*/ 95250 h 35"/>
              <a:gd name="T56" fmla="*/ 106861 w 35"/>
              <a:gd name="T57" fmla="*/ 47625 h 35"/>
              <a:gd name="T58" fmla="*/ 110309 w 35"/>
              <a:gd name="T59" fmla="*/ 47625 h 35"/>
              <a:gd name="T60" fmla="*/ 113756 w 35"/>
              <a:gd name="T61" fmla="*/ 47625 h 35"/>
              <a:gd name="T62" fmla="*/ 120650 w 35"/>
              <a:gd name="T63" fmla="*/ 54428 h 35"/>
              <a:gd name="T64" fmla="*/ 120650 w 35"/>
              <a:gd name="T65" fmla="*/ 57830 h 35"/>
              <a:gd name="T66" fmla="*/ 120650 w 35"/>
              <a:gd name="T67" fmla="*/ 61232 h 3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5" h="35">
                <a:moveTo>
                  <a:pt x="35" y="4"/>
                </a:move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3"/>
                </a:cubicBezTo>
                <a:cubicBezTo>
                  <a:pt x="0" y="3"/>
                  <a:pt x="0" y="3"/>
                  <a:pt x="0" y="2"/>
                </a:cubicBezTo>
                <a:cubicBezTo>
                  <a:pt x="2" y="1"/>
                  <a:pt x="2" y="1"/>
                  <a:pt x="2" y="1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0"/>
                  <a:pt x="3" y="1"/>
                </a:cubicBezTo>
                <a:cubicBezTo>
                  <a:pt x="17" y="15"/>
                  <a:pt x="17" y="15"/>
                  <a:pt x="17" y="15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3" y="0"/>
                  <a:pt x="33" y="1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4"/>
                  <a:pt x="35" y="4"/>
                  <a:pt x="35" y="4"/>
                </a:cubicBezTo>
                <a:close/>
                <a:moveTo>
                  <a:pt x="35" y="18"/>
                </a:moveTo>
                <a:cubicBezTo>
                  <a:pt x="18" y="34"/>
                  <a:pt x="18" y="34"/>
                  <a:pt x="18" y="34"/>
                </a:cubicBezTo>
                <a:cubicBezTo>
                  <a:pt x="18" y="35"/>
                  <a:pt x="18" y="35"/>
                  <a:pt x="17" y="35"/>
                </a:cubicBezTo>
                <a:cubicBezTo>
                  <a:pt x="17" y="35"/>
                  <a:pt x="17" y="35"/>
                  <a:pt x="17" y="34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17"/>
                  <a:pt x="0" y="17"/>
                </a:cubicBezTo>
                <a:cubicBezTo>
                  <a:pt x="0" y="17"/>
                  <a:pt x="0" y="16"/>
                  <a:pt x="0" y="16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17" y="28"/>
                  <a:pt x="17" y="28"/>
                  <a:pt x="17" y="28"/>
                </a:cubicBezTo>
                <a:cubicBezTo>
                  <a:pt x="31" y="14"/>
                  <a:pt x="31" y="14"/>
                  <a:pt x="31" y="14"/>
                </a:cubicBezTo>
                <a:cubicBezTo>
                  <a:pt x="32" y="14"/>
                  <a:pt x="32" y="14"/>
                  <a:pt x="32" y="14"/>
                </a:cubicBezTo>
                <a:cubicBezTo>
                  <a:pt x="32" y="14"/>
                  <a:pt x="33" y="14"/>
                  <a:pt x="33" y="14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6"/>
                  <a:pt x="35" y="17"/>
                  <a:pt x="35" y="17"/>
                </a:cubicBezTo>
                <a:cubicBezTo>
                  <a:pt x="35" y="17"/>
                  <a:pt x="35" y="18"/>
                  <a:pt x="35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" name="Freeform 10"/>
          <p:cNvSpPr>
            <a:spLocks noEditPoints="1"/>
          </p:cNvSpPr>
          <p:nvPr/>
        </p:nvSpPr>
        <p:spPr bwMode="auto">
          <a:xfrm>
            <a:off x="6811760" y="2121729"/>
            <a:ext cx="303258" cy="307302"/>
          </a:xfrm>
          <a:custGeom>
            <a:avLst/>
            <a:gdLst>
              <a:gd name="T0" fmla="*/ 71437 w 35"/>
              <a:gd name="T1" fmla="*/ 62049 h 35"/>
              <a:gd name="T2" fmla="*/ 13607 w 35"/>
              <a:gd name="T3" fmla="*/ 120650 h 35"/>
              <a:gd name="T4" fmla="*/ 10205 w 35"/>
              <a:gd name="T5" fmla="*/ 120650 h 35"/>
              <a:gd name="T6" fmla="*/ 6804 w 35"/>
              <a:gd name="T7" fmla="*/ 120650 h 35"/>
              <a:gd name="T8" fmla="*/ 3402 w 35"/>
              <a:gd name="T9" fmla="*/ 113756 h 35"/>
              <a:gd name="T10" fmla="*/ 0 w 35"/>
              <a:gd name="T11" fmla="*/ 110309 h 35"/>
              <a:gd name="T12" fmla="*/ 3402 w 35"/>
              <a:gd name="T13" fmla="*/ 106861 h 35"/>
              <a:gd name="T14" fmla="*/ 51027 w 35"/>
              <a:gd name="T15" fmla="*/ 58601 h 35"/>
              <a:gd name="T16" fmla="*/ 3402 w 35"/>
              <a:gd name="T17" fmla="*/ 10341 h 35"/>
              <a:gd name="T18" fmla="*/ 0 w 35"/>
              <a:gd name="T19" fmla="*/ 10341 h 35"/>
              <a:gd name="T20" fmla="*/ 3402 w 35"/>
              <a:gd name="T21" fmla="*/ 6894 h 35"/>
              <a:gd name="T22" fmla="*/ 6804 w 35"/>
              <a:gd name="T23" fmla="*/ 0 h 35"/>
              <a:gd name="T24" fmla="*/ 10205 w 35"/>
              <a:gd name="T25" fmla="*/ 0 h 35"/>
              <a:gd name="T26" fmla="*/ 13607 w 35"/>
              <a:gd name="T27" fmla="*/ 0 h 35"/>
              <a:gd name="T28" fmla="*/ 71437 w 35"/>
              <a:gd name="T29" fmla="*/ 58601 h 35"/>
              <a:gd name="T30" fmla="*/ 71437 w 35"/>
              <a:gd name="T31" fmla="*/ 58601 h 35"/>
              <a:gd name="T32" fmla="*/ 71437 w 35"/>
              <a:gd name="T33" fmla="*/ 62049 h 35"/>
              <a:gd name="T34" fmla="*/ 115660 w 35"/>
              <a:gd name="T35" fmla="*/ 62049 h 35"/>
              <a:gd name="T36" fmla="*/ 61232 w 35"/>
              <a:gd name="T37" fmla="*/ 120650 h 35"/>
              <a:gd name="T38" fmla="*/ 57830 w 35"/>
              <a:gd name="T39" fmla="*/ 120650 h 35"/>
              <a:gd name="T40" fmla="*/ 54428 w 35"/>
              <a:gd name="T41" fmla="*/ 120650 h 35"/>
              <a:gd name="T42" fmla="*/ 47625 w 35"/>
              <a:gd name="T43" fmla="*/ 113756 h 35"/>
              <a:gd name="T44" fmla="*/ 47625 w 35"/>
              <a:gd name="T45" fmla="*/ 110309 h 35"/>
              <a:gd name="T46" fmla="*/ 47625 w 35"/>
              <a:gd name="T47" fmla="*/ 106861 h 35"/>
              <a:gd name="T48" fmla="*/ 95250 w 35"/>
              <a:gd name="T49" fmla="*/ 58601 h 35"/>
              <a:gd name="T50" fmla="*/ 47625 w 35"/>
              <a:gd name="T51" fmla="*/ 10341 h 35"/>
              <a:gd name="T52" fmla="*/ 47625 w 35"/>
              <a:gd name="T53" fmla="*/ 10341 h 35"/>
              <a:gd name="T54" fmla="*/ 47625 w 35"/>
              <a:gd name="T55" fmla="*/ 6894 h 35"/>
              <a:gd name="T56" fmla="*/ 54428 w 35"/>
              <a:gd name="T57" fmla="*/ 0 h 35"/>
              <a:gd name="T58" fmla="*/ 57830 w 35"/>
              <a:gd name="T59" fmla="*/ 0 h 35"/>
              <a:gd name="T60" fmla="*/ 61232 w 35"/>
              <a:gd name="T61" fmla="*/ 0 h 35"/>
              <a:gd name="T62" fmla="*/ 115660 w 35"/>
              <a:gd name="T63" fmla="*/ 58601 h 35"/>
              <a:gd name="T64" fmla="*/ 119062 w 35"/>
              <a:gd name="T65" fmla="*/ 58601 h 35"/>
              <a:gd name="T66" fmla="*/ 115660 w 35"/>
              <a:gd name="T67" fmla="*/ 62049 h 3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5" h="35">
                <a:moveTo>
                  <a:pt x="21" y="18"/>
                </a:moveTo>
                <a:cubicBezTo>
                  <a:pt x="4" y="35"/>
                  <a:pt x="4" y="35"/>
                  <a:pt x="4" y="35"/>
                </a:cubicBezTo>
                <a:cubicBezTo>
                  <a:pt x="4" y="35"/>
                  <a:pt x="3" y="35"/>
                  <a:pt x="3" y="35"/>
                </a:cubicBezTo>
                <a:cubicBezTo>
                  <a:pt x="3" y="35"/>
                  <a:pt x="3" y="35"/>
                  <a:pt x="2" y="35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3"/>
                  <a:pt x="0" y="32"/>
                </a:cubicBezTo>
                <a:cubicBezTo>
                  <a:pt x="0" y="32"/>
                  <a:pt x="0" y="32"/>
                  <a:pt x="1" y="31"/>
                </a:cubicBezTo>
                <a:cubicBezTo>
                  <a:pt x="15" y="17"/>
                  <a:pt x="15" y="17"/>
                  <a:pt x="15" y="17"/>
                </a:cubicBezTo>
                <a:cubicBezTo>
                  <a:pt x="1" y="3"/>
                  <a:pt x="1" y="3"/>
                  <a:pt x="1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2"/>
                  <a:pt x="1" y="2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0"/>
                  <a:pt x="4" y="0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8"/>
                  <a:pt x="21" y="18"/>
                  <a:pt x="21" y="18"/>
                </a:cubicBezTo>
                <a:close/>
                <a:moveTo>
                  <a:pt x="34" y="18"/>
                </a:move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7" y="35"/>
                  <a:pt x="17" y="35"/>
                </a:cubicBezTo>
                <a:cubicBezTo>
                  <a:pt x="17" y="35"/>
                  <a:pt x="16" y="35"/>
                  <a:pt x="16" y="35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3"/>
                  <a:pt x="14" y="33"/>
                  <a:pt x="14" y="32"/>
                </a:cubicBezTo>
                <a:cubicBezTo>
                  <a:pt x="14" y="32"/>
                  <a:pt x="14" y="32"/>
                  <a:pt x="14" y="31"/>
                </a:cubicBezTo>
                <a:cubicBezTo>
                  <a:pt x="28" y="17"/>
                  <a:pt x="28" y="17"/>
                  <a:pt x="28" y="17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3"/>
                  <a:pt x="14" y="3"/>
                  <a:pt x="14" y="3"/>
                </a:cubicBezTo>
                <a:cubicBezTo>
                  <a:pt x="14" y="2"/>
                  <a:pt x="14" y="2"/>
                  <a:pt x="14" y="2"/>
                </a:cubicBezTo>
                <a:cubicBezTo>
                  <a:pt x="16" y="0"/>
                  <a:pt x="16" y="0"/>
                  <a:pt x="16" y="0"/>
                </a:cubicBezTo>
                <a:cubicBezTo>
                  <a:pt x="16" y="0"/>
                  <a:pt x="17" y="0"/>
                  <a:pt x="17" y="0"/>
                </a:cubicBezTo>
                <a:cubicBezTo>
                  <a:pt x="17" y="0"/>
                  <a:pt x="18" y="0"/>
                  <a:pt x="18" y="0"/>
                </a:cubicBezTo>
                <a:cubicBezTo>
                  <a:pt x="34" y="17"/>
                  <a:pt x="34" y="17"/>
                  <a:pt x="34" y="17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8"/>
                  <a:pt x="35" y="18"/>
                  <a:pt x="34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" name="Freeform 11"/>
          <p:cNvSpPr>
            <a:spLocks/>
          </p:cNvSpPr>
          <p:nvPr/>
        </p:nvSpPr>
        <p:spPr bwMode="auto">
          <a:xfrm>
            <a:off x="8097576" y="2174293"/>
            <a:ext cx="303258" cy="185998"/>
          </a:xfrm>
          <a:custGeom>
            <a:avLst/>
            <a:gdLst>
              <a:gd name="T0" fmla="*/ 119062 w 35"/>
              <a:gd name="T1" fmla="*/ 13910 h 21"/>
              <a:gd name="T2" fmla="*/ 61232 w 35"/>
              <a:gd name="T3" fmla="*/ 73025 h 21"/>
              <a:gd name="T4" fmla="*/ 57830 w 35"/>
              <a:gd name="T5" fmla="*/ 73025 h 21"/>
              <a:gd name="T6" fmla="*/ 57830 w 35"/>
              <a:gd name="T7" fmla="*/ 73025 h 21"/>
              <a:gd name="T8" fmla="*/ 0 w 35"/>
              <a:gd name="T9" fmla="*/ 13910 h 21"/>
              <a:gd name="T10" fmla="*/ 0 w 35"/>
              <a:gd name="T11" fmla="*/ 10432 h 21"/>
              <a:gd name="T12" fmla="*/ 0 w 35"/>
              <a:gd name="T13" fmla="*/ 10432 h 21"/>
              <a:gd name="T14" fmla="*/ 6804 w 35"/>
              <a:gd name="T15" fmla="*/ 3477 h 21"/>
              <a:gd name="T16" fmla="*/ 6804 w 35"/>
              <a:gd name="T17" fmla="*/ 0 h 21"/>
              <a:gd name="T18" fmla="*/ 10205 w 35"/>
              <a:gd name="T19" fmla="*/ 3477 h 21"/>
              <a:gd name="T20" fmla="*/ 57830 w 35"/>
              <a:gd name="T21" fmla="*/ 52161 h 21"/>
              <a:gd name="T22" fmla="*/ 105455 w 35"/>
              <a:gd name="T23" fmla="*/ 3477 h 21"/>
              <a:gd name="T24" fmla="*/ 108857 w 35"/>
              <a:gd name="T25" fmla="*/ 0 h 21"/>
              <a:gd name="T26" fmla="*/ 112258 w 35"/>
              <a:gd name="T27" fmla="*/ 3477 h 21"/>
              <a:gd name="T28" fmla="*/ 119062 w 35"/>
              <a:gd name="T29" fmla="*/ 10432 h 21"/>
              <a:gd name="T30" fmla="*/ 119062 w 35"/>
              <a:gd name="T31" fmla="*/ 10432 h 21"/>
              <a:gd name="T32" fmla="*/ 119062 w 35"/>
              <a:gd name="T33" fmla="*/ 13910 h 21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5" h="21">
                <a:moveTo>
                  <a:pt x="35" y="4"/>
                </a:move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7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4"/>
                  <a:pt x="0" y="3"/>
                </a:cubicBezTo>
                <a:cubicBezTo>
                  <a:pt x="0" y="3"/>
                  <a:pt x="0" y="3"/>
                  <a:pt x="0" y="3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  <a:cubicBezTo>
                  <a:pt x="3" y="0"/>
                  <a:pt x="3" y="1"/>
                  <a:pt x="3" y="1"/>
                </a:cubicBezTo>
                <a:cubicBezTo>
                  <a:pt x="17" y="15"/>
                  <a:pt x="17" y="15"/>
                  <a:pt x="17" y="15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1"/>
                  <a:pt x="32" y="0"/>
                  <a:pt x="32" y="0"/>
                </a:cubicBezTo>
                <a:cubicBezTo>
                  <a:pt x="32" y="0"/>
                  <a:pt x="33" y="1"/>
                  <a:pt x="33" y="1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3"/>
                  <a:pt x="35" y="3"/>
                  <a:pt x="35" y="3"/>
                </a:cubicBezTo>
                <a:cubicBezTo>
                  <a:pt x="35" y="4"/>
                  <a:pt x="35" y="4"/>
                  <a:pt x="35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9330825" y="2121729"/>
            <a:ext cx="181956" cy="307302"/>
          </a:xfrm>
          <a:custGeom>
            <a:avLst/>
            <a:gdLst>
              <a:gd name="T0" fmla="*/ 71438 w 21"/>
              <a:gd name="T1" fmla="*/ 62049 h 35"/>
              <a:gd name="T2" fmla="*/ 13607 w 21"/>
              <a:gd name="T3" fmla="*/ 120650 h 35"/>
              <a:gd name="T4" fmla="*/ 10205 w 21"/>
              <a:gd name="T5" fmla="*/ 120650 h 35"/>
              <a:gd name="T6" fmla="*/ 6804 w 21"/>
              <a:gd name="T7" fmla="*/ 120650 h 35"/>
              <a:gd name="T8" fmla="*/ 3402 w 21"/>
              <a:gd name="T9" fmla="*/ 113756 h 35"/>
              <a:gd name="T10" fmla="*/ 0 w 21"/>
              <a:gd name="T11" fmla="*/ 110309 h 35"/>
              <a:gd name="T12" fmla="*/ 3402 w 21"/>
              <a:gd name="T13" fmla="*/ 106861 h 35"/>
              <a:gd name="T14" fmla="*/ 51027 w 21"/>
              <a:gd name="T15" fmla="*/ 58601 h 35"/>
              <a:gd name="T16" fmla="*/ 3402 w 21"/>
              <a:gd name="T17" fmla="*/ 10341 h 35"/>
              <a:gd name="T18" fmla="*/ 0 w 21"/>
              <a:gd name="T19" fmla="*/ 10341 h 35"/>
              <a:gd name="T20" fmla="*/ 3402 w 21"/>
              <a:gd name="T21" fmla="*/ 6894 h 35"/>
              <a:gd name="T22" fmla="*/ 6804 w 21"/>
              <a:gd name="T23" fmla="*/ 0 h 35"/>
              <a:gd name="T24" fmla="*/ 10205 w 21"/>
              <a:gd name="T25" fmla="*/ 0 h 35"/>
              <a:gd name="T26" fmla="*/ 13607 w 21"/>
              <a:gd name="T27" fmla="*/ 0 h 35"/>
              <a:gd name="T28" fmla="*/ 71438 w 21"/>
              <a:gd name="T29" fmla="*/ 58601 h 35"/>
              <a:gd name="T30" fmla="*/ 71438 w 21"/>
              <a:gd name="T31" fmla="*/ 58601 h 35"/>
              <a:gd name="T32" fmla="*/ 71438 w 21"/>
              <a:gd name="T33" fmla="*/ 62049 h 3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1" h="35">
                <a:moveTo>
                  <a:pt x="21" y="18"/>
                </a:moveTo>
                <a:cubicBezTo>
                  <a:pt x="4" y="35"/>
                  <a:pt x="4" y="35"/>
                  <a:pt x="4" y="35"/>
                </a:cubicBezTo>
                <a:cubicBezTo>
                  <a:pt x="4" y="35"/>
                  <a:pt x="3" y="35"/>
                  <a:pt x="3" y="35"/>
                </a:cubicBezTo>
                <a:cubicBezTo>
                  <a:pt x="3" y="35"/>
                  <a:pt x="3" y="35"/>
                  <a:pt x="2" y="35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3"/>
                  <a:pt x="0" y="32"/>
                </a:cubicBezTo>
                <a:cubicBezTo>
                  <a:pt x="0" y="32"/>
                  <a:pt x="0" y="32"/>
                  <a:pt x="1" y="31"/>
                </a:cubicBezTo>
                <a:cubicBezTo>
                  <a:pt x="15" y="17"/>
                  <a:pt x="15" y="17"/>
                  <a:pt x="15" y="17"/>
                </a:cubicBezTo>
                <a:cubicBezTo>
                  <a:pt x="1" y="3"/>
                  <a:pt x="1" y="3"/>
                  <a:pt x="1" y="3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0" y="2"/>
                  <a:pt x="1" y="2"/>
                </a:cubicBezTo>
                <a:cubicBezTo>
                  <a:pt x="2" y="0"/>
                  <a:pt x="2" y="0"/>
                  <a:pt x="2" y="0"/>
                </a:cubicBezTo>
                <a:cubicBezTo>
                  <a:pt x="3" y="0"/>
                  <a:pt x="3" y="0"/>
                  <a:pt x="3" y="0"/>
                </a:cubicBezTo>
                <a:cubicBezTo>
                  <a:pt x="3" y="0"/>
                  <a:pt x="4" y="0"/>
                  <a:pt x="4" y="0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7"/>
                  <a:pt x="21" y="17"/>
                  <a:pt x="21" y="17"/>
                </a:cubicBezTo>
                <a:cubicBezTo>
                  <a:pt x="21" y="18"/>
                  <a:pt x="21" y="18"/>
                  <a:pt x="21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" name="Freeform 13"/>
          <p:cNvSpPr>
            <a:spLocks noEditPoints="1"/>
          </p:cNvSpPr>
          <p:nvPr/>
        </p:nvSpPr>
        <p:spPr bwMode="auto">
          <a:xfrm>
            <a:off x="10592381" y="2016600"/>
            <a:ext cx="638864" cy="481168"/>
          </a:xfrm>
          <a:custGeom>
            <a:avLst/>
            <a:gdLst>
              <a:gd name="T0" fmla="*/ 250825 w 158"/>
              <a:gd name="T1" fmla="*/ 188912 h 119"/>
              <a:gd name="T2" fmla="*/ 0 w 158"/>
              <a:gd name="T3" fmla="*/ 188912 h 119"/>
              <a:gd name="T4" fmla="*/ 0 w 158"/>
              <a:gd name="T5" fmla="*/ 0 h 119"/>
              <a:gd name="T6" fmla="*/ 12700 w 158"/>
              <a:gd name="T7" fmla="*/ 0 h 119"/>
              <a:gd name="T8" fmla="*/ 12700 w 158"/>
              <a:gd name="T9" fmla="*/ 171450 h 119"/>
              <a:gd name="T10" fmla="*/ 250825 w 158"/>
              <a:gd name="T11" fmla="*/ 171450 h 119"/>
              <a:gd name="T12" fmla="*/ 250825 w 158"/>
              <a:gd name="T13" fmla="*/ 188912 h 119"/>
              <a:gd name="T14" fmla="*/ 233363 w 158"/>
              <a:gd name="T15" fmla="*/ 155575 h 119"/>
              <a:gd name="T16" fmla="*/ 30163 w 158"/>
              <a:gd name="T17" fmla="*/ 155575 h 119"/>
              <a:gd name="T18" fmla="*/ 30163 w 158"/>
              <a:gd name="T19" fmla="*/ 85725 h 119"/>
              <a:gd name="T20" fmla="*/ 85725 w 158"/>
              <a:gd name="T21" fmla="*/ 14287 h 119"/>
              <a:gd name="T22" fmla="*/ 153988 w 158"/>
              <a:gd name="T23" fmla="*/ 85725 h 119"/>
              <a:gd name="T24" fmla="*/ 201613 w 158"/>
              <a:gd name="T25" fmla="*/ 44450 h 119"/>
              <a:gd name="T26" fmla="*/ 233363 w 158"/>
              <a:gd name="T27" fmla="*/ 155575 h 119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58" h="119">
                <a:moveTo>
                  <a:pt x="158" y="119"/>
                </a:moveTo>
                <a:lnTo>
                  <a:pt x="0" y="119"/>
                </a:lnTo>
                <a:lnTo>
                  <a:pt x="0" y="0"/>
                </a:lnTo>
                <a:lnTo>
                  <a:pt x="8" y="0"/>
                </a:lnTo>
                <a:lnTo>
                  <a:pt x="8" y="108"/>
                </a:lnTo>
                <a:lnTo>
                  <a:pt x="158" y="108"/>
                </a:lnTo>
                <a:lnTo>
                  <a:pt x="158" y="119"/>
                </a:lnTo>
                <a:close/>
                <a:moveTo>
                  <a:pt x="147" y="98"/>
                </a:moveTo>
                <a:lnTo>
                  <a:pt x="19" y="98"/>
                </a:lnTo>
                <a:lnTo>
                  <a:pt x="19" y="54"/>
                </a:lnTo>
                <a:lnTo>
                  <a:pt x="54" y="9"/>
                </a:lnTo>
                <a:lnTo>
                  <a:pt x="97" y="54"/>
                </a:lnTo>
                <a:lnTo>
                  <a:pt x="127" y="28"/>
                </a:lnTo>
                <a:lnTo>
                  <a:pt x="147" y="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" name="Freeform 14"/>
          <p:cNvSpPr>
            <a:spLocks noEditPoints="1"/>
          </p:cNvSpPr>
          <p:nvPr/>
        </p:nvSpPr>
        <p:spPr bwMode="auto">
          <a:xfrm>
            <a:off x="11849895" y="2016600"/>
            <a:ext cx="481168" cy="481168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154564 w 55"/>
              <a:gd name="T11" fmla="*/ 85869 h 55"/>
              <a:gd name="T12" fmla="*/ 147695 w 55"/>
              <a:gd name="T13" fmla="*/ 79000 h 55"/>
              <a:gd name="T14" fmla="*/ 85869 w 55"/>
              <a:gd name="T15" fmla="*/ 79000 h 55"/>
              <a:gd name="T16" fmla="*/ 109912 w 55"/>
              <a:gd name="T17" fmla="*/ 54956 h 55"/>
              <a:gd name="T18" fmla="*/ 113347 w 55"/>
              <a:gd name="T19" fmla="*/ 48087 h 55"/>
              <a:gd name="T20" fmla="*/ 109912 w 55"/>
              <a:gd name="T21" fmla="*/ 44652 h 55"/>
              <a:gd name="T22" fmla="*/ 99608 w 55"/>
              <a:gd name="T23" fmla="*/ 30913 h 55"/>
              <a:gd name="T24" fmla="*/ 92739 w 55"/>
              <a:gd name="T25" fmla="*/ 30913 h 55"/>
              <a:gd name="T26" fmla="*/ 89304 w 55"/>
              <a:gd name="T27" fmla="*/ 30913 h 55"/>
              <a:gd name="T28" fmla="*/ 44652 w 55"/>
              <a:gd name="T29" fmla="*/ 75565 h 55"/>
              <a:gd name="T30" fmla="*/ 30913 w 55"/>
              <a:gd name="T31" fmla="*/ 89304 h 55"/>
              <a:gd name="T32" fmla="*/ 30913 w 55"/>
              <a:gd name="T33" fmla="*/ 92739 h 55"/>
              <a:gd name="T34" fmla="*/ 30913 w 55"/>
              <a:gd name="T35" fmla="*/ 99608 h 55"/>
              <a:gd name="T36" fmla="*/ 44652 w 55"/>
              <a:gd name="T37" fmla="*/ 109912 h 55"/>
              <a:gd name="T38" fmla="*/ 89304 w 55"/>
              <a:gd name="T39" fmla="*/ 154564 h 55"/>
              <a:gd name="T40" fmla="*/ 92739 w 55"/>
              <a:gd name="T41" fmla="*/ 157999 h 55"/>
              <a:gd name="T42" fmla="*/ 99608 w 55"/>
              <a:gd name="T43" fmla="*/ 154564 h 55"/>
              <a:gd name="T44" fmla="*/ 109912 w 55"/>
              <a:gd name="T45" fmla="*/ 144260 h 55"/>
              <a:gd name="T46" fmla="*/ 113347 w 55"/>
              <a:gd name="T47" fmla="*/ 137391 h 55"/>
              <a:gd name="T48" fmla="*/ 109912 w 55"/>
              <a:gd name="T49" fmla="*/ 130521 h 55"/>
              <a:gd name="T50" fmla="*/ 85869 w 55"/>
              <a:gd name="T51" fmla="*/ 109912 h 55"/>
              <a:gd name="T52" fmla="*/ 147695 w 55"/>
              <a:gd name="T53" fmla="*/ 109912 h 55"/>
              <a:gd name="T54" fmla="*/ 154564 w 55"/>
              <a:gd name="T55" fmla="*/ 99608 h 55"/>
              <a:gd name="T56" fmla="*/ 154564 w 55"/>
              <a:gd name="T57" fmla="*/ 85869 h 5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5"/>
                </a:moveTo>
                <a:cubicBezTo>
                  <a:pt x="45" y="24"/>
                  <a:pt x="44" y="23"/>
                  <a:pt x="43" y="23"/>
                </a:cubicBezTo>
                <a:cubicBezTo>
                  <a:pt x="25" y="23"/>
                  <a:pt x="25" y="23"/>
                  <a:pt x="25" y="23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5"/>
                  <a:pt x="33" y="15"/>
                  <a:pt x="33" y="14"/>
                </a:cubicBezTo>
                <a:cubicBezTo>
                  <a:pt x="33" y="14"/>
                  <a:pt x="32" y="13"/>
                  <a:pt x="32" y="13"/>
                </a:cubicBezTo>
                <a:cubicBezTo>
                  <a:pt x="29" y="9"/>
                  <a:pt x="29" y="9"/>
                  <a:pt x="29" y="9"/>
                </a:cubicBezTo>
                <a:cubicBezTo>
                  <a:pt x="28" y="9"/>
                  <a:pt x="28" y="9"/>
                  <a:pt x="27" y="9"/>
                </a:cubicBezTo>
                <a:cubicBezTo>
                  <a:pt x="27" y="9"/>
                  <a:pt x="26" y="9"/>
                  <a:pt x="26" y="9"/>
                </a:cubicBezTo>
                <a:cubicBezTo>
                  <a:pt x="13" y="22"/>
                  <a:pt x="13" y="22"/>
                  <a:pt x="13" y="22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7"/>
                  <a:pt x="9" y="27"/>
                </a:cubicBezTo>
                <a:cubicBezTo>
                  <a:pt x="9" y="28"/>
                  <a:pt x="9" y="28"/>
                  <a:pt x="9" y="29"/>
                </a:cubicBezTo>
                <a:cubicBezTo>
                  <a:pt x="13" y="32"/>
                  <a:pt x="13" y="32"/>
                  <a:pt x="13" y="32"/>
                </a:cubicBezTo>
                <a:cubicBezTo>
                  <a:pt x="26" y="45"/>
                  <a:pt x="26" y="45"/>
                  <a:pt x="26" y="45"/>
                </a:cubicBezTo>
                <a:cubicBezTo>
                  <a:pt x="26" y="45"/>
                  <a:pt x="27" y="46"/>
                  <a:pt x="27" y="46"/>
                </a:cubicBezTo>
                <a:cubicBezTo>
                  <a:pt x="28" y="46"/>
                  <a:pt x="28" y="45"/>
                  <a:pt x="29" y="45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1"/>
                  <a:pt x="33" y="41"/>
                  <a:pt x="33" y="40"/>
                </a:cubicBezTo>
                <a:cubicBezTo>
                  <a:pt x="33" y="39"/>
                  <a:pt x="32" y="39"/>
                  <a:pt x="32" y="38"/>
                </a:cubicBezTo>
                <a:cubicBezTo>
                  <a:pt x="25" y="32"/>
                  <a:pt x="25" y="32"/>
                  <a:pt x="25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4" y="32"/>
                  <a:pt x="45" y="31"/>
                  <a:pt x="45" y="29"/>
                </a:cubicBezTo>
                <a:lnTo>
                  <a:pt x="45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" name="Freeform 15"/>
          <p:cNvSpPr>
            <a:spLocks noEditPoints="1"/>
          </p:cNvSpPr>
          <p:nvPr/>
        </p:nvSpPr>
        <p:spPr bwMode="auto">
          <a:xfrm>
            <a:off x="13111449" y="2016600"/>
            <a:ext cx="481168" cy="481168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92739 w 55"/>
              <a:gd name="T11" fmla="*/ 27478 h 55"/>
              <a:gd name="T12" fmla="*/ 27478 w 55"/>
              <a:gd name="T13" fmla="*/ 92739 h 55"/>
              <a:gd name="T14" fmla="*/ 92739 w 55"/>
              <a:gd name="T15" fmla="*/ 161434 h 55"/>
              <a:gd name="T16" fmla="*/ 161434 w 55"/>
              <a:gd name="T17" fmla="*/ 92739 h 55"/>
              <a:gd name="T18" fmla="*/ 92739 w 55"/>
              <a:gd name="T19" fmla="*/ 27478 h 55"/>
              <a:gd name="T20" fmla="*/ 140825 w 55"/>
              <a:gd name="T21" fmla="*/ 106478 h 55"/>
              <a:gd name="T22" fmla="*/ 137391 w 55"/>
              <a:gd name="T23" fmla="*/ 109912 h 55"/>
              <a:gd name="T24" fmla="*/ 92739 w 55"/>
              <a:gd name="T25" fmla="*/ 109912 h 55"/>
              <a:gd name="T26" fmla="*/ 92739 w 55"/>
              <a:gd name="T27" fmla="*/ 133956 h 55"/>
              <a:gd name="T28" fmla="*/ 89304 w 55"/>
              <a:gd name="T29" fmla="*/ 137391 h 55"/>
              <a:gd name="T30" fmla="*/ 85869 w 55"/>
              <a:gd name="T31" fmla="*/ 133956 h 55"/>
              <a:gd name="T32" fmla="*/ 48087 w 55"/>
              <a:gd name="T33" fmla="*/ 96173 h 55"/>
              <a:gd name="T34" fmla="*/ 44652 w 55"/>
              <a:gd name="T35" fmla="*/ 92739 h 55"/>
              <a:gd name="T36" fmla="*/ 48087 w 55"/>
              <a:gd name="T37" fmla="*/ 89304 h 55"/>
              <a:gd name="T38" fmla="*/ 85869 w 55"/>
              <a:gd name="T39" fmla="*/ 51521 h 55"/>
              <a:gd name="T40" fmla="*/ 89304 w 55"/>
              <a:gd name="T41" fmla="*/ 51521 h 55"/>
              <a:gd name="T42" fmla="*/ 92739 w 55"/>
              <a:gd name="T43" fmla="*/ 54956 h 55"/>
              <a:gd name="T44" fmla="*/ 92739 w 55"/>
              <a:gd name="T45" fmla="*/ 79000 h 55"/>
              <a:gd name="T46" fmla="*/ 137391 w 55"/>
              <a:gd name="T47" fmla="*/ 79000 h 55"/>
              <a:gd name="T48" fmla="*/ 140825 w 55"/>
              <a:gd name="T49" fmla="*/ 82434 h 55"/>
              <a:gd name="T50" fmla="*/ 140825 w 55"/>
              <a:gd name="T51" fmla="*/ 106478 h 5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27" y="8"/>
                </a:moveTo>
                <a:cubicBezTo>
                  <a:pt x="16" y="8"/>
                  <a:pt x="8" y="16"/>
                  <a:pt x="8" y="27"/>
                </a:cubicBezTo>
                <a:cubicBezTo>
                  <a:pt x="8" y="38"/>
                  <a:pt x="16" y="47"/>
                  <a:pt x="27" y="47"/>
                </a:cubicBezTo>
                <a:cubicBezTo>
                  <a:pt x="38" y="47"/>
                  <a:pt x="47" y="38"/>
                  <a:pt x="47" y="27"/>
                </a:cubicBezTo>
                <a:cubicBezTo>
                  <a:pt x="47" y="16"/>
                  <a:pt x="38" y="8"/>
                  <a:pt x="27" y="8"/>
                </a:cubicBezTo>
                <a:close/>
                <a:moveTo>
                  <a:pt x="41" y="31"/>
                </a:moveTo>
                <a:cubicBezTo>
                  <a:pt x="41" y="31"/>
                  <a:pt x="40" y="32"/>
                  <a:pt x="40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39"/>
                  <a:pt x="27" y="39"/>
                  <a:pt x="27" y="39"/>
                </a:cubicBezTo>
                <a:cubicBezTo>
                  <a:pt x="27" y="39"/>
                  <a:pt x="27" y="40"/>
                  <a:pt x="26" y="40"/>
                </a:cubicBezTo>
                <a:cubicBezTo>
                  <a:pt x="26" y="40"/>
                  <a:pt x="25" y="40"/>
                  <a:pt x="25" y="39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8"/>
                  <a:pt x="13" y="27"/>
                  <a:pt x="13" y="27"/>
                </a:cubicBezTo>
                <a:cubicBezTo>
                  <a:pt x="13" y="27"/>
                  <a:pt x="14" y="27"/>
                  <a:pt x="14" y="26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6" y="15"/>
                  <a:pt x="26" y="15"/>
                </a:cubicBezTo>
                <a:cubicBezTo>
                  <a:pt x="27" y="15"/>
                  <a:pt x="27" y="15"/>
                  <a:pt x="27" y="16"/>
                </a:cubicBezTo>
                <a:cubicBezTo>
                  <a:pt x="27" y="23"/>
                  <a:pt x="27" y="23"/>
                  <a:pt x="27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1" y="23"/>
                  <a:pt x="41" y="24"/>
                </a:cubicBezTo>
                <a:lnTo>
                  <a:pt x="41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" name="Freeform 16"/>
          <p:cNvSpPr>
            <a:spLocks noEditPoints="1"/>
          </p:cNvSpPr>
          <p:nvPr/>
        </p:nvSpPr>
        <p:spPr bwMode="auto">
          <a:xfrm>
            <a:off x="14373005" y="2016600"/>
            <a:ext cx="481168" cy="481168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27478 w 55"/>
              <a:gd name="T11" fmla="*/ 92739 h 55"/>
              <a:gd name="T12" fmla="*/ 92739 w 55"/>
              <a:gd name="T13" fmla="*/ 161434 h 55"/>
              <a:gd name="T14" fmla="*/ 161434 w 55"/>
              <a:gd name="T15" fmla="*/ 92739 h 55"/>
              <a:gd name="T16" fmla="*/ 92739 w 55"/>
              <a:gd name="T17" fmla="*/ 27478 h 55"/>
              <a:gd name="T18" fmla="*/ 27478 w 55"/>
              <a:gd name="T19" fmla="*/ 92739 h 55"/>
              <a:gd name="T20" fmla="*/ 133956 w 55"/>
              <a:gd name="T21" fmla="*/ 92739 h 55"/>
              <a:gd name="T22" fmla="*/ 109912 w 55"/>
              <a:gd name="T23" fmla="*/ 92739 h 55"/>
              <a:gd name="T24" fmla="*/ 109912 w 55"/>
              <a:gd name="T25" fmla="*/ 137391 h 55"/>
              <a:gd name="T26" fmla="*/ 106478 w 55"/>
              <a:gd name="T27" fmla="*/ 140825 h 55"/>
              <a:gd name="T28" fmla="*/ 82434 w 55"/>
              <a:gd name="T29" fmla="*/ 140825 h 55"/>
              <a:gd name="T30" fmla="*/ 79000 w 55"/>
              <a:gd name="T31" fmla="*/ 137391 h 55"/>
              <a:gd name="T32" fmla="*/ 79000 w 55"/>
              <a:gd name="T33" fmla="*/ 92739 h 55"/>
              <a:gd name="T34" fmla="*/ 54956 w 55"/>
              <a:gd name="T35" fmla="*/ 92739 h 55"/>
              <a:gd name="T36" fmla="*/ 51521 w 55"/>
              <a:gd name="T37" fmla="*/ 89304 h 55"/>
              <a:gd name="T38" fmla="*/ 51521 w 55"/>
              <a:gd name="T39" fmla="*/ 85869 h 55"/>
              <a:gd name="T40" fmla="*/ 89304 w 55"/>
              <a:gd name="T41" fmla="*/ 48087 h 55"/>
              <a:gd name="T42" fmla="*/ 92739 w 55"/>
              <a:gd name="T43" fmla="*/ 44652 h 55"/>
              <a:gd name="T44" fmla="*/ 96173 w 55"/>
              <a:gd name="T45" fmla="*/ 48087 h 55"/>
              <a:gd name="T46" fmla="*/ 133956 w 55"/>
              <a:gd name="T47" fmla="*/ 85869 h 55"/>
              <a:gd name="T48" fmla="*/ 137391 w 55"/>
              <a:gd name="T49" fmla="*/ 89304 h 55"/>
              <a:gd name="T50" fmla="*/ 133956 w 55"/>
              <a:gd name="T51" fmla="*/ 92739 h 5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8" y="27"/>
                </a:moveTo>
                <a:cubicBezTo>
                  <a:pt x="8" y="38"/>
                  <a:pt x="16" y="47"/>
                  <a:pt x="27" y="47"/>
                </a:cubicBezTo>
                <a:cubicBezTo>
                  <a:pt x="38" y="47"/>
                  <a:pt x="47" y="38"/>
                  <a:pt x="47" y="27"/>
                </a:cubicBezTo>
                <a:cubicBezTo>
                  <a:pt x="47" y="16"/>
                  <a:pt x="38" y="8"/>
                  <a:pt x="27" y="8"/>
                </a:cubicBezTo>
                <a:cubicBezTo>
                  <a:pt x="16" y="8"/>
                  <a:pt x="8" y="16"/>
                  <a:pt x="8" y="27"/>
                </a:cubicBezTo>
                <a:close/>
                <a:moveTo>
                  <a:pt x="39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2" y="40"/>
                  <a:pt x="32" y="40"/>
                  <a:pt x="32" y="40"/>
                </a:cubicBezTo>
                <a:cubicBezTo>
                  <a:pt x="32" y="40"/>
                  <a:pt x="31" y="41"/>
                  <a:pt x="31" y="41"/>
                </a:cubicBezTo>
                <a:cubicBezTo>
                  <a:pt x="24" y="41"/>
                  <a:pt x="24" y="41"/>
                  <a:pt x="24" y="41"/>
                </a:cubicBezTo>
                <a:cubicBezTo>
                  <a:pt x="23" y="41"/>
                  <a:pt x="23" y="40"/>
                  <a:pt x="23" y="40"/>
                </a:cubicBezTo>
                <a:cubicBezTo>
                  <a:pt x="23" y="27"/>
                  <a:pt x="23" y="27"/>
                  <a:pt x="23" y="27"/>
                </a:cubicBezTo>
                <a:cubicBezTo>
                  <a:pt x="16" y="27"/>
                  <a:pt x="16" y="27"/>
                  <a:pt x="16" y="27"/>
                </a:cubicBezTo>
                <a:cubicBezTo>
                  <a:pt x="15" y="27"/>
                  <a:pt x="15" y="27"/>
                  <a:pt x="15" y="26"/>
                </a:cubicBezTo>
                <a:cubicBezTo>
                  <a:pt x="15" y="26"/>
                  <a:pt x="15" y="25"/>
                  <a:pt x="15" y="25"/>
                </a:cubicBezTo>
                <a:cubicBezTo>
                  <a:pt x="26" y="14"/>
                  <a:pt x="26" y="14"/>
                  <a:pt x="26" y="14"/>
                </a:cubicBezTo>
                <a:cubicBezTo>
                  <a:pt x="27" y="14"/>
                  <a:pt x="27" y="13"/>
                  <a:pt x="27" y="13"/>
                </a:cubicBezTo>
                <a:cubicBezTo>
                  <a:pt x="27" y="13"/>
                  <a:pt x="28" y="14"/>
                  <a:pt x="28" y="14"/>
                </a:cubicBezTo>
                <a:cubicBezTo>
                  <a:pt x="39" y="25"/>
                  <a:pt x="39" y="25"/>
                  <a:pt x="39" y="25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27"/>
                  <a:pt x="39" y="27"/>
                  <a:pt x="39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" name="Freeform 17"/>
          <p:cNvSpPr>
            <a:spLocks noEditPoints="1"/>
          </p:cNvSpPr>
          <p:nvPr/>
        </p:nvSpPr>
        <p:spPr bwMode="auto">
          <a:xfrm>
            <a:off x="15630515" y="2016600"/>
            <a:ext cx="481172" cy="481168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3 w 55"/>
              <a:gd name="T7" fmla="*/ 92739 h 55"/>
              <a:gd name="T8" fmla="*/ 92739 w 55"/>
              <a:gd name="T9" fmla="*/ 188912 h 55"/>
              <a:gd name="T10" fmla="*/ 154565 w 55"/>
              <a:gd name="T11" fmla="*/ 89304 h 55"/>
              <a:gd name="T12" fmla="*/ 109913 w 55"/>
              <a:gd name="T13" fmla="*/ 44652 h 55"/>
              <a:gd name="T14" fmla="*/ 99609 w 55"/>
              <a:gd name="T15" fmla="*/ 30913 h 55"/>
              <a:gd name="T16" fmla="*/ 92739 w 55"/>
              <a:gd name="T17" fmla="*/ 30913 h 55"/>
              <a:gd name="T18" fmla="*/ 89304 w 55"/>
              <a:gd name="T19" fmla="*/ 30913 h 55"/>
              <a:gd name="T20" fmla="*/ 75565 w 55"/>
              <a:gd name="T21" fmla="*/ 44652 h 55"/>
              <a:gd name="T22" fmla="*/ 30913 w 55"/>
              <a:gd name="T23" fmla="*/ 89304 h 55"/>
              <a:gd name="T24" fmla="*/ 30913 w 55"/>
              <a:gd name="T25" fmla="*/ 92739 h 55"/>
              <a:gd name="T26" fmla="*/ 30913 w 55"/>
              <a:gd name="T27" fmla="*/ 99608 h 55"/>
              <a:gd name="T28" fmla="*/ 44652 w 55"/>
              <a:gd name="T29" fmla="*/ 109912 h 55"/>
              <a:gd name="T30" fmla="*/ 48087 w 55"/>
              <a:gd name="T31" fmla="*/ 113347 h 55"/>
              <a:gd name="T32" fmla="*/ 54957 w 55"/>
              <a:gd name="T33" fmla="*/ 109912 h 55"/>
              <a:gd name="T34" fmla="*/ 79000 w 55"/>
              <a:gd name="T35" fmla="*/ 85869 h 55"/>
              <a:gd name="T36" fmla="*/ 79000 w 55"/>
              <a:gd name="T37" fmla="*/ 147695 h 55"/>
              <a:gd name="T38" fmla="*/ 85870 w 55"/>
              <a:gd name="T39" fmla="*/ 154564 h 55"/>
              <a:gd name="T40" fmla="*/ 99609 w 55"/>
              <a:gd name="T41" fmla="*/ 154564 h 55"/>
              <a:gd name="T42" fmla="*/ 109913 w 55"/>
              <a:gd name="T43" fmla="*/ 147695 h 55"/>
              <a:gd name="T44" fmla="*/ 109913 w 55"/>
              <a:gd name="T45" fmla="*/ 85869 h 55"/>
              <a:gd name="T46" fmla="*/ 133956 w 55"/>
              <a:gd name="T47" fmla="*/ 109912 h 55"/>
              <a:gd name="T48" fmla="*/ 137391 w 55"/>
              <a:gd name="T49" fmla="*/ 113347 h 55"/>
              <a:gd name="T50" fmla="*/ 144261 w 55"/>
              <a:gd name="T51" fmla="*/ 109912 h 55"/>
              <a:gd name="T52" fmla="*/ 154565 w 55"/>
              <a:gd name="T53" fmla="*/ 99608 h 55"/>
              <a:gd name="T54" fmla="*/ 158000 w 55"/>
              <a:gd name="T55" fmla="*/ 92739 h 55"/>
              <a:gd name="T56" fmla="*/ 154565 w 55"/>
              <a:gd name="T57" fmla="*/ 89304 h 5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6"/>
                </a:moveTo>
                <a:cubicBezTo>
                  <a:pt x="32" y="13"/>
                  <a:pt x="32" y="13"/>
                  <a:pt x="32" y="13"/>
                </a:cubicBezTo>
                <a:cubicBezTo>
                  <a:pt x="29" y="9"/>
                  <a:pt x="29" y="9"/>
                  <a:pt x="29" y="9"/>
                </a:cubicBezTo>
                <a:cubicBezTo>
                  <a:pt x="28" y="9"/>
                  <a:pt x="28" y="9"/>
                  <a:pt x="27" y="9"/>
                </a:cubicBezTo>
                <a:cubicBezTo>
                  <a:pt x="27" y="9"/>
                  <a:pt x="26" y="9"/>
                  <a:pt x="26" y="9"/>
                </a:cubicBezTo>
                <a:cubicBezTo>
                  <a:pt x="22" y="13"/>
                  <a:pt x="22" y="13"/>
                  <a:pt x="22" y="1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6"/>
                  <a:pt x="9" y="27"/>
                  <a:pt x="9" y="27"/>
                </a:cubicBezTo>
                <a:cubicBezTo>
                  <a:pt x="9" y="28"/>
                  <a:pt x="9" y="28"/>
                  <a:pt x="9" y="29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2"/>
                  <a:pt x="14" y="33"/>
                  <a:pt x="14" y="33"/>
                </a:cubicBezTo>
                <a:cubicBezTo>
                  <a:pt x="15" y="33"/>
                  <a:pt x="15" y="32"/>
                  <a:pt x="16" y="32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43"/>
                  <a:pt x="23" y="43"/>
                  <a:pt x="23" y="43"/>
                </a:cubicBezTo>
                <a:cubicBezTo>
                  <a:pt x="23" y="44"/>
                  <a:pt x="24" y="45"/>
                  <a:pt x="25" y="45"/>
                </a:cubicBezTo>
                <a:cubicBezTo>
                  <a:pt x="29" y="45"/>
                  <a:pt x="29" y="45"/>
                  <a:pt x="29" y="45"/>
                </a:cubicBezTo>
                <a:cubicBezTo>
                  <a:pt x="31" y="45"/>
                  <a:pt x="32" y="44"/>
                  <a:pt x="32" y="43"/>
                </a:cubicBezTo>
                <a:cubicBezTo>
                  <a:pt x="32" y="25"/>
                  <a:pt x="32" y="25"/>
                  <a:pt x="32" y="25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2"/>
                  <a:pt x="40" y="33"/>
                  <a:pt x="40" y="33"/>
                </a:cubicBezTo>
                <a:cubicBezTo>
                  <a:pt x="41" y="33"/>
                  <a:pt x="41" y="32"/>
                  <a:pt x="42" y="32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8"/>
                  <a:pt x="46" y="28"/>
                  <a:pt x="46" y="27"/>
                </a:cubicBezTo>
                <a:cubicBezTo>
                  <a:pt x="46" y="27"/>
                  <a:pt x="45" y="26"/>
                  <a:pt x="45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" name="Freeform 18"/>
          <p:cNvSpPr>
            <a:spLocks/>
          </p:cNvSpPr>
          <p:nvPr/>
        </p:nvSpPr>
        <p:spPr bwMode="auto">
          <a:xfrm>
            <a:off x="16908246" y="2032773"/>
            <a:ext cx="464998" cy="485214"/>
          </a:xfrm>
          <a:custGeom>
            <a:avLst/>
            <a:gdLst>
              <a:gd name="T0" fmla="*/ 182563 w 53"/>
              <a:gd name="T1" fmla="*/ 103909 h 55"/>
              <a:gd name="T2" fmla="*/ 165340 w 53"/>
              <a:gd name="T3" fmla="*/ 117764 h 55"/>
              <a:gd name="T4" fmla="*/ 79225 w 53"/>
              <a:gd name="T5" fmla="*/ 117764 h 55"/>
              <a:gd name="T6" fmla="*/ 117116 w 53"/>
              <a:gd name="T7" fmla="*/ 155864 h 55"/>
              <a:gd name="T8" fmla="*/ 120560 w 53"/>
              <a:gd name="T9" fmla="*/ 166255 h 55"/>
              <a:gd name="T10" fmla="*/ 117116 w 53"/>
              <a:gd name="T11" fmla="*/ 176645 h 55"/>
              <a:gd name="T12" fmla="*/ 106782 w 53"/>
              <a:gd name="T13" fmla="*/ 187036 h 55"/>
              <a:gd name="T14" fmla="*/ 96448 w 53"/>
              <a:gd name="T15" fmla="*/ 190500 h 55"/>
              <a:gd name="T16" fmla="*/ 86115 w 53"/>
              <a:gd name="T17" fmla="*/ 187036 h 55"/>
              <a:gd name="T18" fmla="*/ 3445 w 53"/>
              <a:gd name="T19" fmla="*/ 107373 h 55"/>
              <a:gd name="T20" fmla="*/ 0 w 53"/>
              <a:gd name="T21" fmla="*/ 93518 h 55"/>
              <a:gd name="T22" fmla="*/ 3445 w 53"/>
              <a:gd name="T23" fmla="*/ 83127 h 55"/>
              <a:gd name="T24" fmla="*/ 86115 w 53"/>
              <a:gd name="T25" fmla="*/ 3464 h 55"/>
              <a:gd name="T26" fmla="*/ 96448 w 53"/>
              <a:gd name="T27" fmla="*/ 0 h 55"/>
              <a:gd name="T28" fmla="*/ 106782 w 53"/>
              <a:gd name="T29" fmla="*/ 3464 h 55"/>
              <a:gd name="T30" fmla="*/ 117116 w 53"/>
              <a:gd name="T31" fmla="*/ 13855 h 55"/>
              <a:gd name="T32" fmla="*/ 120560 w 53"/>
              <a:gd name="T33" fmla="*/ 24245 h 55"/>
              <a:gd name="T34" fmla="*/ 117116 w 53"/>
              <a:gd name="T35" fmla="*/ 34636 h 55"/>
              <a:gd name="T36" fmla="*/ 79225 w 53"/>
              <a:gd name="T37" fmla="*/ 72736 h 55"/>
              <a:gd name="T38" fmla="*/ 165340 w 53"/>
              <a:gd name="T39" fmla="*/ 72736 h 55"/>
              <a:gd name="T40" fmla="*/ 182563 w 53"/>
              <a:gd name="T41" fmla="*/ 86591 h 55"/>
              <a:gd name="T42" fmla="*/ 182563 w 53"/>
              <a:gd name="T43" fmla="*/ 103909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3" h="55">
                <a:moveTo>
                  <a:pt x="53" y="30"/>
                </a:moveTo>
                <a:cubicBezTo>
                  <a:pt x="53" y="32"/>
                  <a:pt x="51" y="34"/>
                  <a:pt x="48" y="34"/>
                </a:cubicBezTo>
                <a:cubicBezTo>
                  <a:pt x="23" y="34"/>
                  <a:pt x="23" y="34"/>
                  <a:pt x="23" y="34"/>
                </a:cubicBezTo>
                <a:cubicBezTo>
                  <a:pt x="34" y="45"/>
                  <a:pt x="34" y="45"/>
                  <a:pt x="34" y="45"/>
                </a:cubicBezTo>
                <a:cubicBezTo>
                  <a:pt x="35" y="46"/>
                  <a:pt x="35" y="47"/>
                  <a:pt x="35" y="48"/>
                </a:cubicBezTo>
                <a:cubicBezTo>
                  <a:pt x="35" y="49"/>
                  <a:pt x="35" y="50"/>
                  <a:pt x="34" y="51"/>
                </a:cubicBezTo>
                <a:cubicBezTo>
                  <a:pt x="31" y="54"/>
                  <a:pt x="31" y="54"/>
                  <a:pt x="31" y="54"/>
                </a:cubicBezTo>
                <a:cubicBezTo>
                  <a:pt x="30" y="55"/>
                  <a:pt x="29" y="55"/>
                  <a:pt x="28" y="55"/>
                </a:cubicBezTo>
                <a:cubicBezTo>
                  <a:pt x="27" y="55"/>
                  <a:pt x="25" y="55"/>
                  <a:pt x="25" y="54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0"/>
                  <a:pt x="0" y="29"/>
                  <a:pt x="0" y="27"/>
                </a:cubicBezTo>
                <a:cubicBezTo>
                  <a:pt x="0" y="26"/>
                  <a:pt x="1" y="25"/>
                  <a:pt x="1" y="24"/>
                </a:cubicBezTo>
                <a:cubicBezTo>
                  <a:pt x="25" y="1"/>
                  <a:pt x="25" y="1"/>
                  <a:pt x="25" y="1"/>
                </a:cubicBezTo>
                <a:cubicBezTo>
                  <a:pt x="25" y="0"/>
                  <a:pt x="27" y="0"/>
                  <a:pt x="28" y="0"/>
                </a:cubicBezTo>
                <a:cubicBezTo>
                  <a:pt x="29" y="0"/>
                  <a:pt x="30" y="0"/>
                  <a:pt x="31" y="1"/>
                </a:cubicBezTo>
                <a:cubicBezTo>
                  <a:pt x="34" y="4"/>
                  <a:pt x="34" y="4"/>
                  <a:pt x="34" y="4"/>
                </a:cubicBezTo>
                <a:cubicBezTo>
                  <a:pt x="35" y="4"/>
                  <a:pt x="35" y="6"/>
                  <a:pt x="35" y="7"/>
                </a:cubicBezTo>
                <a:cubicBezTo>
                  <a:pt x="35" y="8"/>
                  <a:pt x="35" y="9"/>
                  <a:pt x="34" y="10"/>
                </a:cubicBezTo>
                <a:cubicBezTo>
                  <a:pt x="23" y="21"/>
                  <a:pt x="23" y="21"/>
                  <a:pt x="23" y="21"/>
                </a:cubicBezTo>
                <a:cubicBezTo>
                  <a:pt x="48" y="21"/>
                  <a:pt x="48" y="21"/>
                  <a:pt x="48" y="21"/>
                </a:cubicBezTo>
                <a:cubicBezTo>
                  <a:pt x="51" y="21"/>
                  <a:pt x="53" y="23"/>
                  <a:pt x="53" y="25"/>
                </a:cubicBezTo>
                <a:lnTo>
                  <a:pt x="53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" name="Freeform 19"/>
          <p:cNvSpPr>
            <a:spLocks/>
          </p:cNvSpPr>
          <p:nvPr/>
        </p:nvSpPr>
        <p:spPr bwMode="auto">
          <a:xfrm>
            <a:off x="18169799" y="2032772"/>
            <a:ext cx="481172" cy="464996"/>
          </a:xfrm>
          <a:custGeom>
            <a:avLst/>
            <a:gdLst>
              <a:gd name="T0" fmla="*/ 185478 w 55"/>
              <a:gd name="T1" fmla="*/ 106782 h 53"/>
              <a:gd name="T2" fmla="*/ 175174 w 55"/>
              <a:gd name="T3" fmla="*/ 117115 h 53"/>
              <a:gd name="T4" fmla="*/ 164870 w 55"/>
              <a:gd name="T5" fmla="*/ 120560 h 53"/>
              <a:gd name="T6" fmla="*/ 154565 w 55"/>
              <a:gd name="T7" fmla="*/ 117115 h 53"/>
              <a:gd name="T8" fmla="*/ 116783 w 55"/>
              <a:gd name="T9" fmla="*/ 79225 h 53"/>
              <a:gd name="T10" fmla="*/ 116783 w 55"/>
              <a:gd name="T11" fmla="*/ 165339 h 53"/>
              <a:gd name="T12" fmla="*/ 103043 w 55"/>
              <a:gd name="T13" fmla="*/ 182562 h 53"/>
              <a:gd name="T14" fmla="*/ 85870 w 55"/>
              <a:gd name="T15" fmla="*/ 182562 h 53"/>
              <a:gd name="T16" fmla="*/ 72130 w 55"/>
              <a:gd name="T17" fmla="*/ 165339 h 53"/>
              <a:gd name="T18" fmla="*/ 72130 w 55"/>
              <a:gd name="T19" fmla="*/ 79225 h 53"/>
              <a:gd name="T20" fmla="*/ 34348 w 55"/>
              <a:gd name="T21" fmla="*/ 117115 h 53"/>
              <a:gd name="T22" fmla="*/ 24043 w 55"/>
              <a:gd name="T23" fmla="*/ 120560 h 53"/>
              <a:gd name="T24" fmla="*/ 13739 w 55"/>
              <a:gd name="T25" fmla="*/ 117115 h 53"/>
              <a:gd name="T26" fmla="*/ 3435 w 55"/>
              <a:gd name="T27" fmla="*/ 106782 h 53"/>
              <a:gd name="T28" fmla="*/ 0 w 55"/>
              <a:gd name="T29" fmla="*/ 96448 h 53"/>
              <a:gd name="T30" fmla="*/ 3435 w 55"/>
              <a:gd name="T31" fmla="*/ 86114 h 53"/>
              <a:gd name="T32" fmla="*/ 82435 w 55"/>
              <a:gd name="T33" fmla="*/ 3445 h 53"/>
              <a:gd name="T34" fmla="*/ 92739 w 55"/>
              <a:gd name="T35" fmla="*/ 0 h 53"/>
              <a:gd name="T36" fmla="*/ 106478 w 55"/>
              <a:gd name="T37" fmla="*/ 3445 h 53"/>
              <a:gd name="T38" fmla="*/ 185478 w 55"/>
              <a:gd name="T39" fmla="*/ 86114 h 53"/>
              <a:gd name="T40" fmla="*/ 188913 w 55"/>
              <a:gd name="T41" fmla="*/ 96448 h 53"/>
              <a:gd name="T42" fmla="*/ 185478 w 55"/>
              <a:gd name="T43" fmla="*/ 106782 h 53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3">
                <a:moveTo>
                  <a:pt x="54" y="31"/>
                </a:moveTo>
                <a:cubicBezTo>
                  <a:pt x="51" y="34"/>
                  <a:pt x="51" y="34"/>
                  <a:pt x="51" y="34"/>
                </a:cubicBezTo>
                <a:cubicBezTo>
                  <a:pt x="50" y="35"/>
                  <a:pt x="49" y="35"/>
                  <a:pt x="48" y="35"/>
                </a:cubicBezTo>
                <a:cubicBezTo>
                  <a:pt x="47" y="35"/>
                  <a:pt x="46" y="35"/>
                  <a:pt x="45" y="34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48"/>
                  <a:pt x="34" y="48"/>
                  <a:pt x="34" y="48"/>
                </a:cubicBezTo>
                <a:cubicBezTo>
                  <a:pt x="34" y="51"/>
                  <a:pt x="32" y="53"/>
                  <a:pt x="30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3" y="53"/>
                  <a:pt x="21" y="51"/>
                  <a:pt x="21" y="48"/>
                </a:cubicBezTo>
                <a:cubicBezTo>
                  <a:pt x="21" y="23"/>
                  <a:pt x="21" y="23"/>
                  <a:pt x="21" y="23"/>
                </a:cubicBezTo>
                <a:cubicBezTo>
                  <a:pt x="10" y="34"/>
                  <a:pt x="10" y="34"/>
                  <a:pt x="10" y="34"/>
                </a:cubicBezTo>
                <a:cubicBezTo>
                  <a:pt x="9" y="35"/>
                  <a:pt x="8" y="35"/>
                  <a:pt x="7" y="35"/>
                </a:cubicBezTo>
                <a:cubicBezTo>
                  <a:pt x="6" y="35"/>
                  <a:pt x="5" y="35"/>
                  <a:pt x="4" y="34"/>
                </a:cubicBezTo>
                <a:cubicBezTo>
                  <a:pt x="1" y="31"/>
                  <a:pt x="1" y="31"/>
                  <a:pt x="1" y="31"/>
                </a:cubicBezTo>
                <a:cubicBezTo>
                  <a:pt x="0" y="30"/>
                  <a:pt x="0" y="29"/>
                  <a:pt x="0" y="28"/>
                </a:cubicBezTo>
                <a:cubicBezTo>
                  <a:pt x="0" y="27"/>
                  <a:pt x="0" y="25"/>
                  <a:pt x="1" y="25"/>
                </a:cubicBezTo>
                <a:cubicBezTo>
                  <a:pt x="24" y="1"/>
                  <a:pt x="24" y="1"/>
                  <a:pt x="24" y="1"/>
                </a:cubicBezTo>
                <a:cubicBezTo>
                  <a:pt x="25" y="0"/>
                  <a:pt x="26" y="0"/>
                  <a:pt x="27" y="0"/>
                </a:cubicBezTo>
                <a:cubicBezTo>
                  <a:pt x="29" y="0"/>
                  <a:pt x="30" y="0"/>
                  <a:pt x="31" y="1"/>
                </a:cubicBezTo>
                <a:cubicBezTo>
                  <a:pt x="54" y="25"/>
                  <a:pt x="54" y="25"/>
                  <a:pt x="54" y="25"/>
                </a:cubicBezTo>
                <a:cubicBezTo>
                  <a:pt x="55" y="25"/>
                  <a:pt x="55" y="27"/>
                  <a:pt x="55" y="28"/>
                </a:cubicBezTo>
                <a:cubicBezTo>
                  <a:pt x="55" y="29"/>
                  <a:pt x="55" y="30"/>
                  <a:pt x="54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" name="Freeform 20"/>
          <p:cNvSpPr>
            <a:spLocks/>
          </p:cNvSpPr>
          <p:nvPr/>
        </p:nvSpPr>
        <p:spPr bwMode="auto">
          <a:xfrm>
            <a:off x="19415181" y="2016600"/>
            <a:ext cx="481172" cy="481168"/>
          </a:xfrm>
          <a:custGeom>
            <a:avLst/>
            <a:gdLst>
              <a:gd name="T0" fmla="*/ 113348 w 55"/>
              <a:gd name="T1" fmla="*/ 92739 h 55"/>
              <a:gd name="T2" fmla="*/ 158000 w 55"/>
              <a:gd name="T3" fmla="*/ 137391 h 55"/>
              <a:gd name="T4" fmla="*/ 175174 w 55"/>
              <a:gd name="T5" fmla="*/ 120217 h 55"/>
              <a:gd name="T6" fmla="*/ 182043 w 55"/>
              <a:gd name="T7" fmla="*/ 116782 h 55"/>
              <a:gd name="T8" fmla="*/ 188913 w 55"/>
              <a:gd name="T9" fmla="*/ 123651 h 55"/>
              <a:gd name="T10" fmla="*/ 188913 w 55"/>
              <a:gd name="T11" fmla="*/ 178608 h 55"/>
              <a:gd name="T12" fmla="*/ 178609 w 55"/>
              <a:gd name="T13" fmla="*/ 188912 h 55"/>
              <a:gd name="T14" fmla="*/ 123652 w 55"/>
              <a:gd name="T15" fmla="*/ 188912 h 55"/>
              <a:gd name="T16" fmla="*/ 116783 w 55"/>
              <a:gd name="T17" fmla="*/ 182042 h 55"/>
              <a:gd name="T18" fmla="*/ 120217 w 55"/>
              <a:gd name="T19" fmla="*/ 175173 h 55"/>
              <a:gd name="T20" fmla="*/ 137391 w 55"/>
              <a:gd name="T21" fmla="*/ 157999 h 55"/>
              <a:gd name="T22" fmla="*/ 92739 w 55"/>
              <a:gd name="T23" fmla="*/ 113347 h 55"/>
              <a:gd name="T24" fmla="*/ 51522 w 55"/>
              <a:gd name="T25" fmla="*/ 157999 h 55"/>
              <a:gd name="T26" fmla="*/ 68696 w 55"/>
              <a:gd name="T27" fmla="*/ 175173 h 55"/>
              <a:gd name="T28" fmla="*/ 68696 w 55"/>
              <a:gd name="T29" fmla="*/ 182042 h 55"/>
              <a:gd name="T30" fmla="*/ 61826 w 55"/>
              <a:gd name="T31" fmla="*/ 188912 h 55"/>
              <a:gd name="T32" fmla="*/ 6870 w 55"/>
              <a:gd name="T33" fmla="*/ 188912 h 55"/>
              <a:gd name="T34" fmla="*/ 0 w 55"/>
              <a:gd name="T35" fmla="*/ 178608 h 55"/>
              <a:gd name="T36" fmla="*/ 0 w 55"/>
              <a:gd name="T37" fmla="*/ 123651 h 55"/>
              <a:gd name="T38" fmla="*/ 3435 w 55"/>
              <a:gd name="T39" fmla="*/ 116782 h 55"/>
              <a:gd name="T40" fmla="*/ 13739 w 55"/>
              <a:gd name="T41" fmla="*/ 120217 h 55"/>
              <a:gd name="T42" fmla="*/ 30913 w 55"/>
              <a:gd name="T43" fmla="*/ 137391 h 55"/>
              <a:gd name="T44" fmla="*/ 72130 w 55"/>
              <a:gd name="T45" fmla="*/ 92739 h 55"/>
              <a:gd name="T46" fmla="*/ 30913 w 55"/>
              <a:gd name="T47" fmla="*/ 48087 h 55"/>
              <a:gd name="T48" fmla="*/ 13739 w 55"/>
              <a:gd name="T49" fmla="*/ 68695 h 55"/>
              <a:gd name="T50" fmla="*/ 6870 w 55"/>
              <a:gd name="T51" fmla="*/ 68695 h 55"/>
              <a:gd name="T52" fmla="*/ 3435 w 55"/>
              <a:gd name="T53" fmla="*/ 68695 h 55"/>
              <a:gd name="T54" fmla="*/ 0 w 55"/>
              <a:gd name="T55" fmla="*/ 61826 h 55"/>
              <a:gd name="T56" fmla="*/ 0 w 55"/>
              <a:gd name="T57" fmla="*/ 6870 h 55"/>
              <a:gd name="T58" fmla="*/ 6870 w 55"/>
              <a:gd name="T59" fmla="*/ 0 h 55"/>
              <a:gd name="T60" fmla="*/ 61826 w 55"/>
              <a:gd name="T61" fmla="*/ 0 h 55"/>
              <a:gd name="T62" fmla="*/ 68696 w 55"/>
              <a:gd name="T63" fmla="*/ 3435 h 55"/>
              <a:gd name="T64" fmla="*/ 68696 w 55"/>
              <a:gd name="T65" fmla="*/ 13739 h 55"/>
              <a:gd name="T66" fmla="*/ 51522 w 55"/>
              <a:gd name="T67" fmla="*/ 30913 h 55"/>
              <a:gd name="T68" fmla="*/ 92739 w 55"/>
              <a:gd name="T69" fmla="*/ 72130 h 55"/>
              <a:gd name="T70" fmla="*/ 137391 w 55"/>
              <a:gd name="T71" fmla="*/ 30913 h 55"/>
              <a:gd name="T72" fmla="*/ 120217 w 55"/>
              <a:gd name="T73" fmla="*/ 13739 h 55"/>
              <a:gd name="T74" fmla="*/ 116783 w 55"/>
              <a:gd name="T75" fmla="*/ 3435 h 55"/>
              <a:gd name="T76" fmla="*/ 123652 w 55"/>
              <a:gd name="T77" fmla="*/ 0 h 55"/>
              <a:gd name="T78" fmla="*/ 178609 w 55"/>
              <a:gd name="T79" fmla="*/ 0 h 55"/>
              <a:gd name="T80" fmla="*/ 188913 w 55"/>
              <a:gd name="T81" fmla="*/ 6870 h 55"/>
              <a:gd name="T82" fmla="*/ 188913 w 55"/>
              <a:gd name="T83" fmla="*/ 61826 h 55"/>
              <a:gd name="T84" fmla="*/ 182043 w 55"/>
              <a:gd name="T85" fmla="*/ 68695 h 55"/>
              <a:gd name="T86" fmla="*/ 178609 w 55"/>
              <a:gd name="T87" fmla="*/ 68695 h 55"/>
              <a:gd name="T88" fmla="*/ 175174 w 55"/>
              <a:gd name="T89" fmla="*/ 68695 h 55"/>
              <a:gd name="T90" fmla="*/ 158000 w 55"/>
              <a:gd name="T91" fmla="*/ 48087 h 55"/>
              <a:gd name="T92" fmla="*/ 113348 w 55"/>
              <a:gd name="T93" fmla="*/ 92739 h 5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5" h="55">
                <a:moveTo>
                  <a:pt x="33" y="27"/>
                </a:moveTo>
                <a:cubicBezTo>
                  <a:pt x="46" y="40"/>
                  <a:pt x="46" y="40"/>
                  <a:pt x="46" y="40"/>
                </a:cubicBezTo>
                <a:cubicBezTo>
                  <a:pt x="51" y="35"/>
                  <a:pt x="51" y="35"/>
                  <a:pt x="51" y="35"/>
                </a:cubicBezTo>
                <a:cubicBezTo>
                  <a:pt x="51" y="34"/>
                  <a:pt x="52" y="34"/>
                  <a:pt x="53" y="34"/>
                </a:cubicBezTo>
                <a:cubicBezTo>
                  <a:pt x="54" y="35"/>
                  <a:pt x="55" y="35"/>
                  <a:pt x="55" y="36"/>
                </a:cubicBezTo>
                <a:cubicBezTo>
                  <a:pt x="55" y="52"/>
                  <a:pt x="55" y="52"/>
                  <a:pt x="55" y="52"/>
                </a:cubicBezTo>
                <a:cubicBezTo>
                  <a:pt x="55" y="54"/>
                  <a:pt x="54" y="55"/>
                  <a:pt x="52" y="55"/>
                </a:cubicBezTo>
                <a:cubicBezTo>
                  <a:pt x="36" y="55"/>
                  <a:pt x="36" y="55"/>
                  <a:pt x="36" y="55"/>
                </a:cubicBezTo>
                <a:cubicBezTo>
                  <a:pt x="35" y="55"/>
                  <a:pt x="35" y="54"/>
                  <a:pt x="34" y="53"/>
                </a:cubicBezTo>
                <a:cubicBezTo>
                  <a:pt x="34" y="52"/>
                  <a:pt x="34" y="51"/>
                  <a:pt x="35" y="51"/>
                </a:cubicBezTo>
                <a:cubicBezTo>
                  <a:pt x="40" y="46"/>
                  <a:pt x="40" y="46"/>
                  <a:pt x="40" y="46"/>
                </a:cubicBezTo>
                <a:cubicBezTo>
                  <a:pt x="27" y="33"/>
                  <a:pt x="27" y="33"/>
                  <a:pt x="27" y="33"/>
                </a:cubicBezTo>
                <a:cubicBezTo>
                  <a:pt x="15" y="46"/>
                  <a:pt x="15" y="46"/>
                  <a:pt x="15" y="46"/>
                </a:cubicBezTo>
                <a:cubicBezTo>
                  <a:pt x="20" y="51"/>
                  <a:pt x="20" y="51"/>
                  <a:pt x="20" y="51"/>
                </a:cubicBezTo>
                <a:cubicBezTo>
                  <a:pt x="20" y="51"/>
                  <a:pt x="21" y="52"/>
                  <a:pt x="20" y="53"/>
                </a:cubicBezTo>
                <a:cubicBezTo>
                  <a:pt x="20" y="54"/>
                  <a:pt x="19" y="55"/>
                  <a:pt x="18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4"/>
                  <a:pt x="0" y="5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5"/>
                  <a:pt x="0" y="35"/>
                  <a:pt x="1" y="34"/>
                </a:cubicBezTo>
                <a:cubicBezTo>
                  <a:pt x="2" y="34"/>
                  <a:pt x="3" y="34"/>
                  <a:pt x="4" y="35"/>
                </a:cubicBezTo>
                <a:cubicBezTo>
                  <a:pt x="9" y="40"/>
                  <a:pt x="9" y="40"/>
                  <a:pt x="9" y="40"/>
                </a:cubicBezTo>
                <a:cubicBezTo>
                  <a:pt x="21" y="27"/>
                  <a:pt x="21" y="27"/>
                  <a:pt x="21" y="27"/>
                </a:cubicBezTo>
                <a:cubicBezTo>
                  <a:pt x="9" y="14"/>
                  <a:pt x="9" y="14"/>
                  <a:pt x="9" y="14"/>
                </a:cubicBezTo>
                <a:cubicBezTo>
                  <a:pt x="4" y="20"/>
                  <a:pt x="4" y="20"/>
                  <a:pt x="4" y="20"/>
                </a:cubicBezTo>
                <a:cubicBezTo>
                  <a:pt x="3" y="20"/>
                  <a:pt x="3" y="20"/>
                  <a:pt x="2" y="20"/>
                </a:cubicBezTo>
                <a:cubicBezTo>
                  <a:pt x="2" y="20"/>
                  <a:pt x="1" y="20"/>
                  <a:pt x="1" y="20"/>
                </a:cubicBezTo>
                <a:cubicBezTo>
                  <a:pt x="0" y="20"/>
                  <a:pt x="0" y="19"/>
                  <a:pt x="0" y="18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9" y="0"/>
                  <a:pt x="20" y="0"/>
                  <a:pt x="20" y="1"/>
                </a:cubicBezTo>
                <a:cubicBezTo>
                  <a:pt x="21" y="2"/>
                  <a:pt x="20" y="3"/>
                  <a:pt x="20" y="4"/>
                </a:cubicBezTo>
                <a:cubicBezTo>
                  <a:pt x="15" y="9"/>
                  <a:pt x="15" y="9"/>
                  <a:pt x="15" y="9"/>
                </a:cubicBezTo>
                <a:cubicBezTo>
                  <a:pt x="27" y="21"/>
                  <a:pt x="27" y="21"/>
                  <a:pt x="27" y="21"/>
                </a:cubicBezTo>
                <a:cubicBezTo>
                  <a:pt x="40" y="9"/>
                  <a:pt x="40" y="9"/>
                  <a:pt x="40" y="9"/>
                </a:cubicBezTo>
                <a:cubicBezTo>
                  <a:pt x="35" y="4"/>
                  <a:pt x="35" y="4"/>
                  <a:pt x="35" y="4"/>
                </a:cubicBezTo>
                <a:cubicBezTo>
                  <a:pt x="34" y="3"/>
                  <a:pt x="34" y="2"/>
                  <a:pt x="34" y="1"/>
                </a:cubicBezTo>
                <a:cubicBezTo>
                  <a:pt x="35" y="0"/>
                  <a:pt x="35" y="0"/>
                  <a:pt x="36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5" y="1"/>
                  <a:pt x="55" y="2"/>
                </a:cubicBezTo>
                <a:cubicBezTo>
                  <a:pt x="55" y="18"/>
                  <a:pt x="55" y="18"/>
                  <a:pt x="55" y="18"/>
                </a:cubicBezTo>
                <a:cubicBezTo>
                  <a:pt x="55" y="19"/>
                  <a:pt x="54" y="20"/>
                  <a:pt x="53" y="20"/>
                </a:cubicBezTo>
                <a:cubicBezTo>
                  <a:pt x="53" y="20"/>
                  <a:pt x="53" y="20"/>
                  <a:pt x="52" y="20"/>
                </a:cubicBezTo>
                <a:cubicBezTo>
                  <a:pt x="52" y="20"/>
                  <a:pt x="51" y="20"/>
                  <a:pt x="51" y="20"/>
                </a:cubicBezTo>
                <a:cubicBezTo>
                  <a:pt x="46" y="14"/>
                  <a:pt x="46" y="14"/>
                  <a:pt x="46" y="14"/>
                </a:cubicBezTo>
                <a:lnTo>
                  <a:pt x="33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8" name="Freeform 21"/>
          <p:cNvSpPr>
            <a:spLocks/>
          </p:cNvSpPr>
          <p:nvPr/>
        </p:nvSpPr>
        <p:spPr bwMode="auto">
          <a:xfrm>
            <a:off x="20692912" y="1972120"/>
            <a:ext cx="198130" cy="562040"/>
          </a:xfrm>
          <a:custGeom>
            <a:avLst/>
            <a:gdLst>
              <a:gd name="T0" fmla="*/ 71024 w 23"/>
              <a:gd name="T1" fmla="*/ 48270 h 64"/>
              <a:gd name="T2" fmla="*/ 54113 w 23"/>
              <a:gd name="T3" fmla="*/ 48270 h 64"/>
              <a:gd name="T4" fmla="*/ 54113 w 23"/>
              <a:gd name="T5" fmla="*/ 172393 h 64"/>
              <a:gd name="T6" fmla="*/ 71024 w 23"/>
              <a:gd name="T7" fmla="*/ 172393 h 64"/>
              <a:gd name="T8" fmla="*/ 77788 w 23"/>
              <a:gd name="T9" fmla="*/ 182737 h 64"/>
              <a:gd name="T10" fmla="*/ 74406 w 23"/>
              <a:gd name="T11" fmla="*/ 186184 h 64"/>
              <a:gd name="T12" fmla="*/ 43967 w 23"/>
              <a:gd name="T13" fmla="*/ 217215 h 64"/>
              <a:gd name="T14" fmla="*/ 37203 w 23"/>
              <a:gd name="T15" fmla="*/ 220663 h 64"/>
              <a:gd name="T16" fmla="*/ 33821 w 23"/>
              <a:gd name="T17" fmla="*/ 217215 h 64"/>
              <a:gd name="T18" fmla="*/ 3382 w 23"/>
              <a:gd name="T19" fmla="*/ 186184 h 64"/>
              <a:gd name="T20" fmla="*/ 0 w 23"/>
              <a:gd name="T21" fmla="*/ 182737 h 64"/>
              <a:gd name="T22" fmla="*/ 6764 w 23"/>
              <a:gd name="T23" fmla="*/ 172393 h 64"/>
              <a:gd name="T24" fmla="*/ 23675 w 23"/>
              <a:gd name="T25" fmla="*/ 172393 h 64"/>
              <a:gd name="T26" fmla="*/ 23675 w 23"/>
              <a:gd name="T27" fmla="*/ 48270 h 64"/>
              <a:gd name="T28" fmla="*/ 6764 w 23"/>
              <a:gd name="T29" fmla="*/ 48270 h 64"/>
              <a:gd name="T30" fmla="*/ 0 w 23"/>
              <a:gd name="T31" fmla="*/ 41374 h 64"/>
              <a:gd name="T32" fmla="*/ 3382 w 23"/>
              <a:gd name="T33" fmla="*/ 34479 h 64"/>
              <a:gd name="T34" fmla="*/ 33821 w 23"/>
              <a:gd name="T35" fmla="*/ 3448 h 64"/>
              <a:gd name="T36" fmla="*/ 37203 w 23"/>
              <a:gd name="T37" fmla="*/ 0 h 64"/>
              <a:gd name="T38" fmla="*/ 43967 w 23"/>
              <a:gd name="T39" fmla="*/ 3448 h 64"/>
              <a:gd name="T40" fmla="*/ 74406 w 23"/>
              <a:gd name="T41" fmla="*/ 34479 h 64"/>
              <a:gd name="T42" fmla="*/ 77788 w 23"/>
              <a:gd name="T43" fmla="*/ 41374 h 64"/>
              <a:gd name="T44" fmla="*/ 71024 w 23"/>
              <a:gd name="T45" fmla="*/ 48270 h 6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23" h="64">
                <a:moveTo>
                  <a:pt x="21" y="14"/>
                </a:moveTo>
                <a:cubicBezTo>
                  <a:pt x="16" y="14"/>
                  <a:pt x="16" y="14"/>
                  <a:pt x="16" y="14"/>
                </a:cubicBezTo>
                <a:cubicBezTo>
                  <a:pt x="16" y="50"/>
                  <a:pt x="16" y="50"/>
                  <a:pt x="16" y="50"/>
                </a:cubicBezTo>
                <a:cubicBezTo>
                  <a:pt x="21" y="50"/>
                  <a:pt x="21" y="50"/>
                  <a:pt x="21" y="50"/>
                </a:cubicBezTo>
                <a:cubicBezTo>
                  <a:pt x="22" y="50"/>
                  <a:pt x="23" y="51"/>
                  <a:pt x="23" y="53"/>
                </a:cubicBezTo>
                <a:cubicBezTo>
                  <a:pt x="23" y="53"/>
                  <a:pt x="23" y="54"/>
                  <a:pt x="22" y="54"/>
                </a:cubicBezTo>
                <a:cubicBezTo>
                  <a:pt x="13" y="63"/>
                  <a:pt x="13" y="63"/>
                  <a:pt x="13" y="63"/>
                </a:cubicBezTo>
                <a:cubicBezTo>
                  <a:pt x="13" y="64"/>
                  <a:pt x="12" y="64"/>
                  <a:pt x="11" y="64"/>
                </a:cubicBezTo>
                <a:cubicBezTo>
                  <a:pt x="11" y="64"/>
                  <a:pt x="10" y="64"/>
                  <a:pt x="10" y="63"/>
                </a:cubicBezTo>
                <a:cubicBezTo>
                  <a:pt x="1" y="54"/>
                  <a:pt x="1" y="54"/>
                  <a:pt x="1" y="54"/>
                </a:cubicBezTo>
                <a:cubicBezTo>
                  <a:pt x="0" y="54"/>
                  <a:pt x="0" y="53"/>
                  <a:pt x="0" y="53"/>
                </a:cubicBezTo>
                <a:cubicBezTo>
                  <a:pt x="0" y="51"/>
                  <a:pt x="1" y="50"/>
                  <a:pt x="2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7" y="14"/>
                  <a:pt x="7" y="14"/>
                  <a:pt x="7" y="14"/>
                </a:cubicBezTo>
                <a:cubicBezTo>
                  <a:pt x="2" y="14"/>
                  <a:pt x="2" y="14"/>
                  <a:pt x="2" y="14"/>
                </a:cubicBezTo>
                <a:cubicBezTo>
                  <a:pt x="1" y="14"/>
                  <a:pt x="0" y="13"/>
                  <a:pt x="0" y="12"/>
                </a:cubicBezTo>
                <a:cubicBezTo>
                  <a:pt x="0" y="11"/>
                  <a:pt x="0" y="10"/>
                  <a:pt x="1" y="10"/>
                </a:cubicBezTo>
                <a:cubicBezTo>
                  <a:pt x="10" y="1"/>
                  <a:pt x="10" y="1"/>
                  <a:pt x="10" y="1"/>
                </a:cubicBezTo>
                <a:cubicBezTo>
                  <a:pt x="10" y="0"/>
                  <a:pt x="11" y="0"/>
                  <a:pt x="11" y="0"/>
                </a:cubicBezTo>
                <a:cubicBezTo>
                  <a:pt x="12" y="0"/>
                  <a:pt x="13" y="0"/>
                  <a:pt x="13" y="1"/>
                </a:cubicBezTo>
                <a:cubicBezTo>
                  <a:pt x="22" y="10"/>
                  <a:pt x="22" y="10"/>
                  <a:pt x="22" y="10"/>
                </a:cubicBezTo>
                <a:cubicBezTo>
                  <a:pt x="23" y="10"/>
                  <a:pt x="23" y="11"/>
                  <a:pt x="23" y="12"/>
                </a:cubicBezTo>
                <a:cubicBezTo>
                  <a:pt x="23" y="13"/>
                  <a:pt x="22" y="14"/>
                  <a:pt x="21" y="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9" name="Freeform 22"/>
          <p:cNvSpPr>
            <a:spLocks/>
          </p:cNvSpPr>
          <p:nvPr/>
        </p:nvSpPr>
        <p:spPr bwMode="auto">
          <a:xfrm>
            <a:off x="21970639" y="2008512"/>
            <a:ext cx="481172" cy="489256"/>
          </a:xfrm>
          <a:custGeom>
            <a:avLst/>
            <a:gdLst>
              <a:gd name="T0" fmla="*/ 188913 w 55"/>
              <a:gd name="T1" fmla="*/ 6860 h 56"/>
              <a:gd name="T2" fmla="*/ 188913 w 55"/>
              <a:gd name="T3" fmla="*/ 185227 h 56"/>
              <a:gd name="T4" fmla="*/ 185478 w 55"/>
              <a:gd name="T5" fmla="*/ 188657 h 56"/>
              <a:gd name="T6" fmla="*/ 96174 w 55"/>
              <a:gd name="T7" fmla="*/ 102904 h 56"/>
              <a:gd name="T8" fmla="*/ 96174 w 55"/>
              <a:gd name="T9" fmla="*/ 99474 h 56"/>
              <a:gd name="T10" fmla="*/ 96174 w 55"/>
              <a:gd name="T11" fmla="*/ 185227 h 56"/>
              <a:gd name="T12" fmla="*/ 89304 w 55"/>
              <a:gd name="T13" fmla="*/ 188657 h 56"/>
              <a:gd name="T14" fmla="*/ 3435 w 55"/>
              <a:gd name="T15" fmla="*/ 102904 h 56"/>
              <a:gd name="T16" fmla="*/ 3435 w 55"/>
              <a:gd name="T17" fmla="*/ 92613 h 56"/>
              <a:gd name="T18" fmla="*/ 89304 w 55"/>
              <a:gd name="T19" fmla="*/ 3430 h 56"/>
              <a:gd name="T20" fmla="*/ 96174 w 55"/>
              <a:gd name="T21" fmla="*/ 6860 h 56"/>
              <a:gd name="T22" fmla="*/ 96174 w 55"/>
              <a:gd name="T23" fmla="*/ 92613 h 56"/>
              <a:gd name="T24" fmla="*/ 96174 w 55"/>
              <a:gd name="T25" fmla="*/ 92613 h 56"/>
              <a:gd name="T26" fmla="*/ 185478 w 55"/>
              <a:gd name="T27" fmla="*/ 3430 h 56"/>
              <a:gd name="T28" fmla="*/ 188913 w 55"/>
              <a:gd name="T29" fmla="*/ 6860 h 5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5" h="56">
                <a:moveTo>
                  <a:pt x="55" y="2"/>
                </a:moveTo>
                <a:cubicBezTo>
                  <a:pt x="55" y="54"/>
                  <a:pt x="55" y="54"/>
                  <a:pt x="55" y="54"/>
                </a:cubicBezTo>
                <a:cubicBezTo>
                  <a:pt x="55" y="56"/>
                  <a:pt x="54" y="56"/>
                  <a:pt x="54" y="55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0"/>
                  <a:pt x="28" y="29"/>
                  <a:pt x="28" y="29"/>
                </a:cubicBezTo>
                <a:cubicBezTo>
                  <a:pt x="28" y="54"/>
                  <a:pt x="28" y="54"/>
                  <a:pt x="28" y="54"/>
                </a:cubicBezTo>
                <a:cubicBezTo>
                  <a:pt x="28" y="56"/>
                  <a:pt x="27" y="56"/>
                  <a:pt x="26" y="55"/>
                </a:cubicBezTo>
                <a:cubicBezTo>
                  <a:pt x="1" y="30"/>
                  <a:pt x="1" y="30"/>
                  <a:pt x="1" y="30"/>
                </a:cubicBezTo>
                <a:cubicBezTo>
                  <a:pt x="0" y="29"/>
                  <a:pt x="0" y="27"/>
                  <a:pt x="1" y="27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28" y="1"/>
                  <a:pt x="28" y="2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0"/>
                  <a:pt x="55" y="1"/>
                  <a:pt x="55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0" name="Freeform 23"/>
          <p:cNvSpPr>
            <a:spLocks noEditPoints="1"/>
          </p:cNvSpPr>
          <p:nvPr/>
        </p:nvSpPr>
        <p:spPr bwMode="auto">
          <a:xfrm>
            <a:off x="23090676" y="1972120"/>
            <a:ext cx="594386" cy="562040"/>
          </a:xfrm>
          <a:custGeom>
            <a:avLst/>
            <a:gdLst>
              <a:gd name="T0" fmla="*/ 233362 w 68"/>
              <a:gd name="T1" fmla="*/ 48270 h 64"/>
              <a:gd name="T2" fmla="*/ 233362 w 68"/>
              <a:gd name="T3" fmla="*/ 62061 h 64"/>
              <a:gd name="T4" fmla="*/ 219635 w 68"/>
              <a:gd name="T5" fmla="*/ 62061 h 64"/>
              <a:gd name="T6" fmla="*/ 209339 w 68"/>
              <a:gd name="T7" fmla="*/ 72405 h 64"/>
              <a:gd name="T8" fmla="*/ 24023 w 68"/>
              <a:gd name="T9" fmla="*/ 72405 h 64"/>
              <a:gd name="T10" fmla="*/ 13727 w 68"/>
              <a:gd name="T11" fmla="*/ 62061 h 64"/>
              <a:gd name="T12" fmla="*/ 0 w 68"/>
              <a:gd name="T13" fmla="*/ 62061 h 64"/>
              <a:gd name="T14" fmla="*/ 0 w 68"/>
              <a:gd name="T15" fmla="*/ 48270 h 64"/>
              <a:gd name="T16" fmla="*/ 116681 w 68"/>
              <a:gd name="T17" fmla="*/ 0 h 64"/>
              <a:gd name="T18" fmla="*/ 233362 w 68"/>
              <a:gd name="T19" fmla="*/ 48270 h 64"/>
              <a:gd name="T20" fmla="*/ 233362 w 68"/>
              <a:gd name="T21" fmla="*/ 206872 h 64"/>
              <a:gd name="T22" fmla="*/ 233362 w 68"/>
              <a:gd name="T23" fmla="*/ 220663 h 64"/>
              <a:gd name="T24" fmla="*/ 0 w 68"/>
              <a:gd name="T25" fmla="*/ 220663 h 64"/>
              <a:gd name="T26" fmla="*/ 0 w 68"/>
              <a:gd name="T27" fmla="*/ 206872 h 64"/>
              <a:gd name="T28" fmla="*/ 6864 w 68"/>
              <a:gd name="T29" fmla="*/ 196528 h 64"/>
              <a:gd name="T30" fmla="*/ 226498 w 68"/>
              <a:gd name="T31" fmla="*/ 196528 h 64"/>
              <a:gd name="T32" fmla="*/ 233362 w 68"/>
              <a:gd name="T33" fmla="*/ 206872 h 64"/>
              <a:gd name="T34" fmla="*/ 61772 w 68"/>
              <a:gd name="T35" fmla="*/ 79301 h 64"/>
              <a:gd name="T36" fmla="*/ 61772 w 68"/>
              <a:gd name="T37" fmla="*/ 172393 h 64"/>
              <a:gd name="T38" fmla="*/ 78931 w 68"/>
              <a:gd name="T39" fmla="*/ 172393 h 64"/>
              <a:gd name="T40" fmla="*/ 78931 w 68"/>
              <a:gd name="T41" fmla="*/ 79301 h 64"/>
              <a:gd name="T42" fmla="*/ 109817 w 68"/>
              <a:gd name="T43" fmla="*/ 79301 h 64"/>
              <a:gd name="T44" fmla="*/ 109817 w 68"/>
              <a:gd name="T45" fmla="*/ 172393 h 64"/>
              <a:gd name="T46" fmla="*/ 123545 w 68"/>
              <a:gd name="T47" fmla="*/ 172393 h 64"/>
              <a:gd name="T48" fmla="*/ 123545 w 68"/>
              <a:gd name="T49" fmla="*/ 79301 h 64"/>
              <a:gd name="T50" fmla="*/ 154431 w 68"/>
              <a:gd name="T51" fmla="*/ 79301 h 64"/>
              <a:gd name="T52" fmla="*/ 154431 w 68"/>
              <a:gd name="T53" fmla="*/ 172393 h 64"/>
              <a:gd name="T54" fmla="*/ 171590 w 68"/>
              <a:gd name="T55" fmla="*/ 172393 h 64"/>
              <a:gd name="T56" fmla="*/ 171590 w 68"/>
              <a:gd name="T57" fmla="*/ 79301 h 64"/>
              <a:gd name="T58" fmla="*/ 202476 w 68"/>
              <a:gd name="T59" fmla="*/ 79301 h 64"/>
              <a:gd name="T60" fmla="*/ 202476 w 68"/>
              <a:gd name="T61" fmla="*/ 172393 h 64"/>
              <a:gd name="T62" fmla="*/ 209339 w 68"/>
              <a:gd name="T63" fmla="*/ 172393 h 64"/>
              <a:gd name="T64" fmla="*/ 219635 w 68"/>
              <a:gd name="T65" fmla="*/ 182737 h 64"/>
              <a:gd name="T66" fmla="*/ 219635 w 68"/>
              <a:gd name="T67" fmla="*/ 189632 h 64"/>
              <a:gd name="T68" fmla="*/ 13727 w 68"/>
              <a:gd name="T69" fmla="*/ 189632 h 64"/>
              <a:gd name="T70" fmla="*/ 13727 w 68"/>
              <a:gd name="T71" fmla="*/ 182737 h 64"/>
              <a:gd name="T72" fmla="*/ 24023 w 68"/>
              <a:gd name="T73" fmla="*/ 172393 h 64"/>
              <a:gd name="T74" fmla="*/ 30886 w 68"/>
              <a:gd name="T75" fmla="*/ 172393 h 64"/>
              <a:gd name="T76" fmla="*/ 30886 w 68"/>
              <a:gd name="T77" fmla="*/ 79301 h 64"/>
              <a:gd name="T78" fmla="*/ 61772 w 68"/>
              <a:gd name="T79" fmla="*/ 79301 h 6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8" h="64">
                <a:moveTo>
                  <a:pt x="68" y="14"/>
                </a:moveTo>
                <a:cubicBezTo>
                  <a:pt x="68" y="18"/>
                  <a:pt x="68" y="18"/>
                  <a:pt x="68" y="18"/>
                </a:cubicBezTo>
                <a:cubicBezTo>
                  <a:pt x="64" y="18"/>
                  <a:pt x="64" y="18"/>
                  <a:pt x="64" y="18"/>
                </a:cubicBezTo>
                <a:cubicBezTo>
                  <a:pt x="64" y="20"/>
                  <a:pt x="63" y="21"/>
                  <a:pt x="61" y="21"/>
                </a:cubicBezTo>
                <a:cubicBezTo>
                  <a:pt x="7" y="21"/>
                  <a:pt x="7" y="21"/>
                  <a:pt x="7" y="21"/>
                </a:cubicBezTo>
                <a:cubicBezTo>
                  <a:pt x="5" y="21"/>
                  <a:pt x="4" y="20"/>
                  <a:pt x="4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4"/>
                  <a:pt x="0" y="14"/>
                  <a:pt x="0" y="14"/>
                </a:cubicBezTo>
                <a:cubicBezTo>
                  <a:pt x="34" y="0"/>
                  <a:pt x="34" y="0"/>
                  <a:pt x="34" y="0"/>
                </a:cubicBezTo>
                <a:lnTo>
                  <a:pt x="68" y="14"/>
                </a:lnTo>
                <a:close/>
                <a:moveTo>
                  <a:pt x="68" y="60"/>
                </a:moveTo>
                <a:cubicBezTo>
                  <a:pt x="68" y="64"/>
                  <a:pt x="68" y="64"/>
                  <a:pt x="68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8"/>
                  <a:pt x="1" y="57"/>
                  <a:pt x="2" y="57"/>
                </a:cubicBezTo>
                <a:cubicBezTo>
                  <a:pt x="66" y="57"/>
                  <a:pt x="66" y="57"/>
                  <a:pt x="66" y="57"/>
                </a:cubicBezTo>
                <a:cubicBezTo>
                  <a:pt x="67" y="57"/>
                  <a:pt x="68" y="58"/>
                  <a:pt x="68" y="60"/>
                </a:cubicBezTo>
                <a:close/>
                <a:moveTo>
                  <a:pt x="18" y="23"/>
                </a:moveTo>
                <a:cubicBezTo>
                  <a:pt x="18" y="50"/>
                  <a:pt x="18" y="50"/>
                  <a:pt x="18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3" y="23"/>
                  <a:pt x="23" y="23"/>
                  <a:pt x="23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50"/>
                  <a:pt x="32" y="50"/>
                  <a:pt x="32" y="50"/>
                </a:cubicBezTo>
                <a:cubicBezTo>
                  <a:pt x="36" y="50"/>
                  <a:pt x="36" y="50"/>
                  <a:pt x="36" y="50"/>
                </a:cubicBezTo>
                <a:cubicBezTo>
                  <a:pt x="36" y="23"/>
                  <a:pt x="36" y="23"/>
                  <a:pt x="36" y="2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50"/>
                  <a:pt x="45" y="50"/>
                  <a:pt x="45" y="50"/>
                </a:cubicBezTo>
                <a:cubicBezTo>
                  <a:pt x="50" y="50"/>
                  <a:pt x="50" y="50"/>
                  <a:pt x="50" y="50"/>
                </a:cubicBezTo>
                <a:cubicBezTo>
                  <a:pt x="50" y="23"/>
                  <a:pt x="50" y="23"/>
                  <a:pt x="50" y="23"/>
                </a:cubicBezTo>
                <a:cubicBezTo>
                  <a:pt x="59" y="23"/>
                  <a:pt x="59" y="23"/>
                  <a:pt x="59" y="23"/>
                </a:cubicBezTo>
                <a:cubicBezTo>
                  <a:pt x="59" y="50"/>
                  <a:pt x="59" y="50"/>
                  <a:pt x="59" y="50"/>
                </a:cubicBezTo>
                <a:cubicBezTo>
                  <a:pt x="61" y="50"/>
                  <a:pt x="61" y="50"/>
                  <a:pt x="61" y="50"/>
                </a:cubicBezTo>
                <a:cubicBezTo>
                  <a:pt x="63" y="50"/>
                  <a:pt x="64" y="51"/>
                  <a:pt x="64" y="53"/>
                </a:cubicBezTo>
                <a:cubicBezTo>
                  <a:pt x="64" y="55"/>
                  <a:pt x="64" y="55"/>
                  <a:pt x="64" y="55"/>
                </a:cubicBezTo>
                <a:cubicBezTo>
                  <a:pt x="4" y="55"/>
                  <a:pt x="4" y="55"/>
                  <a:pt x="4" y="55"/>
                </a:cubicBezTo>
                <a:cubicBezTo>
                  <a:pt x="4" y="53"/>
                  <a:pt x="4" y="53"/>
                  <a:pt x="4" y="53"/>
                </a:cubicBezTo>
                <a:cubicBezTo>
                  <a:pt x="4" y="51"/>
                  <a:pt x="5" y="50"/>
                  <a:pt x="7" y="50"/>
                </a:cubicBezTo>
                <a:cubicBezTo>
                  <a:pt x="9" y="50"/>
                  <a:pt x="9" y="50"/>
                  <a:pt x="9" y="50"/>
                </a:cubicBezTo>
                <a:cubicBezTo>
                  <a:pt x="9" y="23"/>
                  <a:pt x="9" y="23"/>
                  <a:pt x="9" y="23"/>
                </a:cubicBezTo>
                <a:lnTo>
                  <a:pt x="18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1" name="Freeform 24"/>
          <p:cNvSpPr>
            <a:spLocks noEditPoints="1"/>
          </p:cNvSpPr>
          <p:nvPr/>
        </p:nvSpPr>
        <p:spPr bwMode="auto">
          <a:xfrm>
            <a:off x="718286" y="2958720"/>
            <a:ext cx="517562" cy="562040"/>
          </a:xfrm>
          <a:custGeom>
            <a:avLst/>
            <a:gdLst>
              <a:gd name="T0" fmla="*/ 189424 w 59"/>
              <a:gd name="T1" fmla="*/ 189632 h 64"/>
              <a:gd name="T2" fmla="*/ 134319 w 59"/>
              <a:gd name="T3" fmla="*/ 189632 h 64"/>
              <a:gd name="T4" fmla="*/ 103322 w 59"/>
              <a:gd name="T5" fmla="*/ 220663 h 64"/>
              <a:gd name="T6" fmla="*/ 72325 w 59"/>
              <a:gd name="T7" fmla="*/ 189632 h 64"/>
              <a:gd name="T8" fmla="*/ 17220 w 59"/>
              <a:gd name="T9" fmla="*/ 189632 h 64"/>
              <a:gd name="T10" fmla="*/ 0 w 59"/>
              <a:gd name="T11" fmla="*/ 172393 h 64"/>
              <a:gd name="T12" fmla="*/ 37885 w 59"/>
              <a:gd name="T13" fmla="*/ 68957 h 64"/>
              <a:gd name="T14" fmla="*/ 92990 w 59"/>
              <a:gd name="T15" fmla="*/ 17239 h 64"/>
              <a:gd name="T16" fmla="*/ 89546 w 59"/>
              <a:gd name="T17" fmla="*/ 10344 h 64"/>
              <a:gd name="T18" fmla="*/ 103322 w 59"/>
              <a:gd name="T19" fmla="*/ 0 h 64"/>
              <a:gd name="T20" fmla="*/ 113654 w 59"/>
              <a:gd name="T21" fmla="*/ 10344 h 64"/>
              <a:gd name="T22" fmla="*/ 113654 w 59"/>
              <a:gd name="T23" fmla="*/ 17239 h 64"/>
              <a:gd name="T24" fmla="*/ 165315 w 59"/>
              <a:gd name="T25" fmla="*/ 68957 h 64"/>
              <a:gd name="T26" fmla="*/ 203200 w 59"/>
              <a:gd name="T27" fmla="*/ 172393 h 64"/>
              <a:gd name="T28" fmla="*/ 189424 w 59"/>
              <a:gd name="T29" fmla="*/ 189632 h 64"/>
              <a:gd name="T30" fmla="*/ 103322 w 59"/>
              <a:gd name="T31" fmla="*/ 206872 h 64"/>
              <a:gd name="T32" fmla="*/ 86102 w 59"/>
              <a:gd name="T33" fmla="*/ 189632 h 64"/>
              <a:gd name="T34" fmla="*/ 82658 w 59"/>
              <a:gd name="T35" fmla="*/ 186184 h 64"/>
              <a:gd name="T36" fmla="*/ 79214 w 59"/>
              <a:gd name="T37" fmla="*/ 189632 h 64"/>
              <a:gd name="T38" fmla="*/ 103322 w 59"/>
              <a:gd name="T39" fmla="*/ 210319 h 64"/>
              <a:gd name="T40" fmla="*/ 103322 w 59"/>
              <a:gd name="T41" fmla="*/ 206872 h 64"/>
              <a:gd name="T42" fmla="*/ 103322 w 59"/>
              <a:gd name="T43" fmla="*/ 206872 h 6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64">
                <a:moveTo>
                  <a:pt x="55" y="55"/>
                </a:moveTo>
                <a:cubicBezTo>
                  <a:pt x="39" y="55"/>
                  <a:pt x="39" y="55"/>
                  <a:pt x="39" y="55"/>
                </a:cubicBezTo>
                <a:cubicBezTo>
                  <a:pt x="39" y="60"/>
                  <a:pt x="35" y="64"/>
                  <a:pt x="30" y="64"/>
                </a:cubicBezTo>
                <a:cubicBezTo>
                  <a:pt x="25" y="64"/>
                  <a:pt x="21" y="60"/>
                  <a:pt x="21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3"/>
                  <a:pt x="0" y="50"/>
                </a:cubicBezTo>
                <a:cubicBezTo>
                  <a:pt x="5" y="46"/>
                  <a:pt x="11" y="38"/>
                  <a:pt x="11" y="20"/>
                </a:cubicBezTo>
                <a:cubicBezTo>
                  <a:pt x="11" y="13"/>
                  <a:pt x="17" y="6"/>
                  <a:pt x="27" y="5"/>
                </a:cubicBezTo>
                <a:cubicBezTo>
                  <a:pt x="26" y="4"/>
                  <a:pt x="26" y="4"/>
                  <a:pt x="26" y="3"/>
                </a:cubicBezTo>
                <a:cubicBezTo>
                  <a:pt x="26" y="1"/>
                  <a:pt x="28" y="0"/>
                  <a:pt x="30" y="0"/>
                </a:cubicBezTo>
                <a:cubicBezTo>
                  <a:pt x="32" y="0"/>
                  <a:pt x="33" y="1"/>
                  <a:pt x="33" y="3"/>
                </a:cubicBezTo>
                <a:cubicBezTo>
                  <a:pt x="33" y="4"/>
                  <a:pt x="33" y="4"/>
                  <a:pt x="33" y="5"/>
                </a:cubicBezTo>
                <a:cubicBezTo>
                  <a:pt x="42" y="6"/>
                  <a:pt x="48" y="13"/>
                  <a:pt x="48" y="20"/>
                </a:cubicBezTo>
                <a:cubicBezTo>
                  <a:pt x="48" y="38"/>
                  <a:pt x="54" y="46"/>
                  <a:pt x="59" y="50"/>
                </a:cubicBezTo>
                <a:cubicBezTo>
                  <a:pt x="59" y="53"/>
                  <a:pt x="57" y="55"/>
                  <a:pt x="55" y="55"/>
                </a:cubicBezTo>
                <a:close/>
                <a:moveTo>
                  <a:pt x="30" y="60"/>
                </a:moveTo>
                <a:cubicBezTo>
                  <a:pt x="27" y="60"/>
                  <a:pt x="25" y="57"/>
                  <a:pt x="25" y="55"/>
                </a:cubicBezTo>
                <a:cubicBezTo>
                  <a:pt x="25" y="54"/>
                  <a:pt x="24" y="54"/>
                  <a:pt x="24" y="54"/>
                </a:cubicBezTo>
                <a:cubicBezTo>
                  <a:pt x="24" y="54"/>
                  <a:pt x="23" y="54"/>
                  <a:pt x="23" y="55"/>
                </a:cubicBezTo>
                <a:cubicBezTo>
                  <a:pt x="23" y="58"/>
                  <a:pt x="26" y="61"/>
                  <a:pt x="30" y="61"/>
                </a:cubicBezTo>
                <a:cubicBezTo>
                  <a:pt x="30" y="61"/>
                  <a:pt x="30" y="61"/>
                  <a:pt x="30" y="60"/>
                </a:cubicBezTo>
                <a:cubicBezTo>
                  <a:pt x="30" y="60"/>
                  <a:pt x="30" y="60"/>
                  <a:pt x="30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2" name="Freeform 25"/>
          <p:cNvSpPr>
            <a:spLocks noEditPoints="1"/>
          </p:cNvSpPr>
          <p:nvPr/>
        </p:nvSpPr>
        <p:spPr bwMode="auto">
          <a:xfrm>
            <a:off x="1769582" y="2958720"/>
            <a:ext cx="630778" cy="562040"/>
          </a:xfrm>
          <a:custGeom>
            <a:avLst/>
            <a:gdLst>
              <a:gd name="T0" fmla="*/ 247650 w 72"/>
              <a:gd name="T1" fmla="*/ 17239 h 64"/>
              <a:gd name="T2" fmla="*/ 17198 w 72"/>
              <a:gd name="T3" fmla="*/ 217215 h 64"/>
              <a:gd name="T4" fmla="*/ 13758 w 72"/>
              <a:gd name="T5" fmla="*/ 217215 h 64"/>
              <a:gd name="T6" fmla="*/ 3440 w 72"/>
              <a:gd name="T7" fmla="*/ 206872 h 64"/>
              <a:gd name="T8" fmla="*/ 3440 w 72"/>
              <a:gd name="T9" fmla="*/ 199976 h 64"/>
              <a:gd name="T10" fmla="*/ 24077 w 72"/>
              <a:gd name="T11" fmla="*/ 179289 h 64"/>
              <a:gd name="T12" fmla="*/ 24077 w 72"/>
              <a:gd name="T13" fmla="*/ 172393 h 64"/>
              <a:gd name="T14" fmla="*/ 61913 w 72"/>
              <a:gd name="T15" fmla="*/ 68957 h 64"/>
              <a:gd name="T16" fmla="*/ 113506 w 72"/>
              <a:gd name="T17" fmla="*/ 17239 h 64"/>
              <a:gd name="T18" fmla="*/ 113506 w 72"/>
              <a:gd name="T19" fmla="*/ 10344 h 64"/>
              <a:gd name="T20" fmla="*/ 123825 w 72"/>
              <a:gd name="T21" fmla="*/ 0 h 64"/>
              <a:gd name="T22" fmla="*/ 137583 w 72"/>
              <a:gd name="T23" fmla="*/ 10344 h 64"/>
              <a:gd name="T24" fmla="*/ 134144 w 72"/>
              <a:gd name="T25" fmla="*/ 17239 h 64"/>
              <a:gd name="T26" fmla="*/ 182298 w 72"/>
              <a:gd name="T27" fmla="*/ 44822 h 64"/>
              <a:gd name="T28" fmla="*/ 230452 w 72"/>
              <a:gd name="T29" fmla="*/ 0 h 64"/>
              <a:gd name="T30" fmla="*/ 237331 w 72"/>
              <a:gd name="T31" fmla="*/ 0 h 64"/>
              <a:gd name="T32" fmla="*/ 247650 w 72"/>
              <a:gd name="T33" fmla="*/ 13791 h 64"/>
              <a:gd name="T34" fmla="*/ 247650 w 72"/>
              <a:gd name="T35" fmla="*/ 17239 h 64"/>
              <a:gd name="T36" fmla="*/ 227013 w 72"/>
              <a:gd name="T37" fmla="*/ 172393 h 64"/>
              <a:gd name="T38" fmla="*/ 209815 w 72"/>
              <a:gd name="T39" fmla="*/ 189632 h 64"/>
              <a:gd name="T40" fmla="*/ 154781 w 72"/>
              <a:gd name="T41" fmla="*/ 189632 h 64"/>
              <a:gd name="T42" fmla="*/ 123825 w 72"/>
              <a:gd name="T43" fmla="*/ 220663 h 64"/>
              <a:gd name="T44" fmla="*/ 92869 w 72"/>
              <a:gd name="T45" fmla="*/ 189632 h 64"/>
              <a:gd name="T46" fmla="*/ 189177 w 72"/>
              <a:gd name="T47" fmla="*/ 103436 h 64"/>
              <a:gd name="T48" fmla="*/ 227013 w 72"/>
              <a:gd name="T49" fmla="*/ 172393 h 64"/>
              <a:gd name="T50" fmla="*/ 127265 w 72"/>
              <a:gd name="T51" fmla="*/ 206872 h 64"/>
              <a:gd name="T52" fmla="*/ 123825 w 72"/>
              <a:gd name="T53" fmla="*/ 206872 h 64"/>
              <a:gd name="T54" fmla="*/ 106627 w 72"/>
              <a:gd name="T55" fmla="*/ 189632 h 64"/>
              <a:gd name="T56" fmla="*/ 106627 w 72"/>
              <a:gd name="T57" fmla="*/ 186184 h 64"/>
              <a:gd name="T58" fmla="*/ 103188 w 72"/>
              <a:gd name="T59" fmla="*/ 189632 h 64"/>
              <a:gd name="T60" fmla="*/ 123825 w 72"/>
              <a:gd name="T61" fmla="*/ 210319 h 64"/>
              <a:gd name="T62" fmla="*/ 127265 w 72"/>
              <a:gd name="T63" fmla="*/ 206872 h 6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2" h="64">
                <a:moveTo>
                  <a:pt x="72" y="5"/>
                </a:moveTo>
                <a:cubicBezTo>
                  <a:pt x="5" y="63"/>
                  <a:pt x="5" y="63"/>
                  <a:pt x="5" y="63"/>
                </a:cubicBezTo>
                <a:cubicBezTo>
                  <a:pt x="5" y="64"/>
                  <a:pt x="4" y="64"/>
                  <a:pt x="4" y="63"/>
                </a:cubicBezTo>
                <a:cubicBezTo>
                  <a:pt x="1" y="60"/>
                  <a:pt x="1" y="60"/>
                  <a:pt x="1" y="60"/>
                </a:cubicBezTo>
                <a:cubicBezTo>
                  <a:pt x="0" y="59"/>
                  <a:pt x="0" y="59"/>
                  <a:pt x="1" y="58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1"/>
                  <a:pt x="7" y="50"/>
                </a:cubicBezTo>
                <a:cubicBezTo>
                  <a:pt x="12" y="46"/>
                  <a:pt x="18" y="38"/>
                  <a:pt x="18" y="20"/>
                </a:cubicBezTo>
                <a:cubicBezTo>
                  <a:pt x="18" y="13"/>
                  <a:pt x="24" y="6"/>
                  <a:pt x="33" y="5"/>
                </a:cubicBezTo>
                <a:cubicBezTo>
                  <a:pt x="33" y="4"/>
                  <a:pt x="33" y="4"/>
                  <a:pt x="33" y="3"/>
                </a:cubicBezTo>
                <a:cubicBezTo>
                  <a:pt x="33" y="1"/>
                  <a:pt x="34" y="0"/>
                  <a:pt x="36" y="0"/>
                </a:cubicBezTo>
                <a:cubicBezTo>
                  <a:pt x="38" y="0"/>
                  <a:pt x="40" y="1"/>
                  <a:pt x="40" y="3"/>
                </a:cubicBezTo>
                <a:cubicBezTo>
                  <a:pt x="40" y="4"/>
                  <a:pt x="40" y="4"/>
                  <a:pt x="39" y="5"/>
                </a:cubicBezTo>
                <a:cubicBezTo>
                  <a:pt x="46" y="5"/>
                  <a:pt x="50" y="9"/>
                  <a:pt x="53" y="13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9" y="0"/>
                  <a:pt x="69" y="0"/>
                </a:cubicBezTo>
                <a:cubicBezTo>
                  <a:pt x="72" y="4"/>
                  <a:pt x="72" y="4"/>
                  <a:pt x="72" y="4"/>
                </a:cubicBezTo>
                <a:cubicBezTo>
                  <a:pt x="72" y="4"/>
                  <a:pt x="72" y="5"/>
                  <a:pt x="72" y="5"/>
                </a:cubicBezTo>
                <a:close/>
                <a:moveTo>
                  <a:pt x="66" y="50"/>
                </a:moveTo>
                <a:cubicBezTo>
                  <a:pt x="66" y="53"/>
                  <a:pt x="64" y="55"/>
                  <a:pt x="61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45" y="60"/>
                  <a:pt x="41" y="64"/>
                  <a:pt x="36" y="64"/>
                </a:cubicBezTo>
                <a:cubicBezTo>
                  <a:pt x="31" y="64"/>
                  <a:pt x="27" y="60"/>
                  <a:pt x="27" y="55"/>
                </a:cubicBezTo>
                <a:cubicBezTo>
                  <a:pt x="55" y="30"/>
                  <a:pt x="55" y="30"/>
                  <a:pt x="55" y="30"/>
                </a:cubicBezTo>
                <a:cubicBezTo>
                  <a:pt x="57" y="41"/>
                  <a:pt x="62" y="47"/>
                  <a:pt x="66" y="50"/>
                </a:cubicBezTo>
                <a:close/>
                <a:moveTo>
                  <a:pt x="37" y="60"/>
                </a:moveTo>
                <a:cubicBezTo>
                  <a:pt x="37" y="60"/>
                  <a:pt x="37" y="60"/>
                  <a:pt x="36" y="60"/>
                </a:cubicBezTo>
                <a:cubicBezTo>
                  <a:pt x="34" y="60"/>
                  <a:pt x="31" y="57"/>
                  <a:pt x="31" y="55"/>
                </a:cubicBezTo>
                <a:cubicBezTo>
                  <a:pt x="31" y="54"/>
                  <a:pt x="31" y="54"/>
                  <a:pt x="31" y="54"/>
                </a:cubicBezTo>
                <a:cubicBezTo>
                  <a:pt x="30" y="54"/>
                  <a:pt x="30" y="54"/>
                  <a:pt x="30" y="55"/>
                </a:cubicBezTo>
                <a:cubicBezTo>
                  <a:pt x="30" y="58"/>
                  <a:pt x="33" y="61"/>
                  <a:pt x="36" y="61"/>
                </a:cubicBezTo>
                <a:cubicBezTo>
                  <a:pt x="37" y="61"/>
                  <a:pt x="37" y="61"/>
                  <a:pt x="37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3" name="Freeform 26"/>
          <p:cNvSpPr>
            <a:spLocks noEditPoints="1"/>
          </p:cNvSpPr>
          <p:nvPr/>
        </p:nvSpPr>
        <p:spPr bwMode="auto">
          <a:xfrm>
            <a:off x="3027096" y="3035548"/>
            <a:ext cx="719734" cy="404344"/>
          </a:xfrm>
          <a:custGeom>
            <a:avLst/>
            <a:gdLst>
              <a:gd name="T0" fmla="*/ 227438 w 82"/>
              <a:gd name="T1" fmla="*/ 158750 h 46"/>
              <a:gd name="T2" fmla="*/ 172302 w 82"/>
              <a:gd name="T3" fmla="*/ 103533 h 46"/>
              <a:gd name="T4" fmla="*/ 189532 w 82"/>
              <a:gd name="T5" fmla="*/ 62120 h 46"/>
              <a:gd name="T6" fmla="*/ 182640 w 82"/>
              <a:gd name="T7" fmla="*/ 48315 h 46"/>
              <a:gd name="T8" fmla="*/ 137841 w 82"/>
              <a:gd name="T9" fmla="*/ 106984 h 46"/>
              <a:gd name="T10" fmla="*/ 134395 w 82"/>
              <a:gd name="T11" fmla="*/ 110435 h 46"/>
              <a:gd name="T12" fmla="*/ 110273 w 82"/>
              <a:gd name="T13" fmla="*/ 110435 h 46"/>
              <a:gd name="T14" fmla="*/ 55137 w 82"/>
              <a:gd name="T15" fmla="*/ 158750 h 46"/>
              <a:gd name="T16" fmla="*/ 0 w 82"/>
              <a:gd name="T17" fmla="*/ 103533 h 46"/>
              <a:gd name="T18" fmla="*/ 55137 w 82"/>
              <a:gd name="T19" fmla="*/ 48315 h 46"/>
              <a:gd name="T20" fmla="*/ 79259 w 82"/>
              <a:gd name="T21" fmla="*/ 55217 h 46"/>
              <a:gd name="T22" fmla="*/ 96489 w 82"/>
              <a:gd name="T23" fmla="*/ 31060 h 46"/>
              <a:gd name="T24" fmla="*/ 68921 w 82"/>
              <a:gd name="T25" fmla="*/ 31060 h 46"/>
              <a:gd name="T26" fmla="*/ 62029 w 82"/>
              <a:gd name="T27" fmla="*/ 24158 h 46"/>
              <a:gd name="T28" fmla="*/ 68921 w 82"/>
              <a:gd name="T29" fmla="*/ 13804 h 46"/>
              <a:gd name="T30" fmla="*/ 117165 w 82"/>
              <a:gd name="T31" fmla="*/ 13804 h 46"/>
              <a:gd name="T32" fmla="*/ 117165 w 82"/>
              <a:gd name="T33" fmla="*/ 31060 h 46"/>
              <a:gd name="T34" fmla="*/ 172302 w 82"/>
              <a:gd name="T35" fmla="*/ 31060 h 46"/>
              <a:gd name="T36" fmla="*/ 161964 w 82"/>
              <a:gd name="T37" fmla="*/ 13804 h 46"/>
              <a:gd name="T38" fmla="*/ 134395 w 82"/>
              <a:gd name="T39" fmla="*/ 13804 h 46"/>
              <a:gd name="T40" fmla="*/ 124057 w 82"/>
              <a:gd name="T41" fmla="*/ 6902 h 46"/>
              <a:gd name="T42" fmla="*/ 134395 w 82"/>
              <a:gd name="T43" fmla="*/ 0 h 46"/>
              <a:gd name="T44" fmla="*/ 165410 w 82"/>
              <a:gd name="T45" fmla="*/ 0 h 46"/>
              <a:gd name="T46" fmla="*/ 172302 w 82"/>
              <a:gd name="T47" fmla="*/ 3451 h 46"/>
              <a:gd name="T48" fmla="*/ 203316 w 82"/>
              <a:gd name="T49" fmla="*/ 51766 h 46"/>
              <a:gd name="T50" fmla="*/ 227438 w 82"/>
              <a:gd name="T51" fmla="*/ 48315 h 46"/>
              <a:gd name="T52" fmla="*/ 282575 w 82"/>
              <a:gd name="T53" fmla="*/ 103533 h 46"/>
              <a:gd name="T54" fmla="*/ 227438 w 82"/>
              <a:gd name="T55" fmla="*/ 158750 h 46"/>
              <a:gd name="T56" fmla="*/ 55137 w 82"/>
              <a:gd name="T57" fmla="*/ 110435 h 46"/>
              <a:gd name="T58" fmla="*/ 48245 w 82"/>
              <a:gd name="T59" fmla="*/ 96630 h 46"/>
              <a:gd name="T60" fmla="*/ 72367 w 82"/>
              <a:gd name="T61" fmla="*/ 65571 h 46"/>
              <a:gd name="T62" fmla="*/ 55137 w 82"/>
              <a:gd name="T63" fmla="*/ 62120 h 46"/>
              <a:gd name="T64" fmla="*/ 13784 w 82"/>
              <a:gd name="T65" fmla="*/ 103533 h 46"/>
              <a:gd name="T66" fmla="*/ 55137 w 82"/>
              <a:gd name="T67" fmla="*/ 141495 h 46"/>
              <a:gd name="T68" fmla="*/ 93043 w 82"/>
              <a:gd name="T69" fmla="*/ 110435 h 46"/>
              <a:gd name="T70" fmla="*/ 55137 w 82"/>
              <a:gd name="T71" fmla="*/ 110435 h 46"/>
              <a:gd name="T72" fmla="*/ 93043 w 82"/>
              <a:gd name="T73" fmla="*/ 93179 h 46"/>
              <a:gd name="T74" fmla="*/ 82705 w 82"/>
              <a:gd name="T75" fmla="*/ 75924 h 46"/>
              <a:gd name="T76" fmla="*/ 68921 w 82"/>
              <a:gd name="T77" fmla="*/ 93179 h 46"/>
              <a:gd name="T78" fmla="*/ 93043 w 82"/>
              <a:gd name="T79" fmla="*/ 93179 h 46"/>
              <a:gd name="T80" fmla="*/ 165410 w 82"/>
              <a:gd name="T81" fmla="*/ 48315 h 46"/>
              <a:gd name="T82" fmla="*/ 106827 w 82"/>
              <a:gd name="T83" fmla="*/ 48315 h 46"/>
              <a:gd name="T84" fmla="*/ 93043 w 82"/>
              <a:gd name="T85" fmla="*/ 62120 h 46"/>
              <a:gd name="T86" fmla="*/ 110273 w 82"/>
              <a:gd name="T87" fmla="*/ 93179 h 46"/>
              <a:gd name="T88" fmla="*/ 127503 w 82"/>
              <a:gd name="T89" fmla="*/ 93179 h 46"/>
              <a:gd name="T90" fmla="*/ 165410 w 82"/>
              <a:gd name="T91" fmla="*/ 48315 h 46"/>
              <a:gd name="T92" fmla="*/ 227438 w 82"/>
              <a:gd name="T93" fmla="*/ 62120 h 46"/>
              <a:gd name="T94" fmla="*/ 213654 w 82"/>
              <a:gd name="T95" fmla="*/ 65571 h 46"/>
              <a:gd name="T96" fmla="*/ 234330 w 82"/>
              <a:gd name="T97" fmla="*/ 96630 h 46"/>
              <a:gd name="T98" fmla="*/ 230884 w 82"/>
              <a:gd name="T99" fmla="*/ 106984 h 46"/>
              <a:gd name="T100" fmla="*/ 227438 w 82"/>
              <a:gd name="T101" fmla="*/ 110435 h 46"/>
              <a:gd name="T102" fmla="*/ 220546 w 82"/>
              <a:gd name="T103" fmla="*/ 106984 h 46"/>
              <a:gd name="T104" fmla="*/ 199870 w 82"/>
              <a:gd name="T105" fmla="*/ 75924 h 46"/>
              <a:gd name="T106" fmla="*/ 189532 w 82"/>
              <a:gd name="T107" fmla="*/ 103533 h 46"/>
              <a:gd name="T108" fmla="*/ 227438 w 82"/>
              <a:gd name="T109" fmla="*/ 141495 h 46"/>
              <a:gd name="T110" fmla="*/ 265345 w 82"/>
              <a:gd name="T111" fmla="*/ 103533 h 46"/>
              <a:gd name="T112" fmla="*/ 227438 w 82"/>
              <a:gd name="T113" fmla="*/ 62120 h 4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82" h="46">
                <a:moveTo>
                  <a:pt x="66" y="46"/>
                </a:moveTo>
                <a:cubicBezTo>
                  <a:pt x="57" y="46"/>
                  <a:pt x="50" y="38"/>
                  <a:pt x="50" y="30"/>
                </a:cubicBezTo>
                <a:cubicBezTo>
                  <a:pt x="50" y="25"/>
                  <a:pt x="52" y="21"/>
                  <a:pt x="55" y="18"/>
                </a:cubicBezTo>
                <a:cubicBezTo>
                  <a:pt x="53" y="14"/>
                  <a:pt x="53" y="14"/>
                  <a:pt x="53" y="14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2"/>
                  <a:pt x="39" y="32"/>
                  <a:pt x="39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0" y="40"/>
                  <a:pt x="24" y="46"/>
                  <a:pt x="16" y="46"/>
                </a:cubicBezTo>
                <a:cubicBezTo>
                  <a:pt x="7" y="46"/>
                  <a:pt x="0" y="38"/>
                  <a:pt x="0" y="30"/>
                </a:cubicBezTo>
                <a:cubicBezTo>
                  <a:pt x="0" y="21"/>
                  <a:pt x="7" y="14"/>
                  <a:pt x="16" y="14"/>
                </a:cubicBezTo>
                <a:cubicBezTo>
                  <a:pt x="19" y="14"/>
                  <a:pt x="21" y="14"/>
                  <a:pt x="23" y="16"/>
                </a:cubicBezTo>
                <a:cubicBezTo>
                  <a:pt x="28" y="9"/>
                  <a:pt x="28" y="9"/>
                  <a:pt x="28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9" y="9"/>
                  <a:pt x="18" y="8"/>
                  <a:pt x="18" y="7"/>
                </a:cubicBezTo>
                <a:cubicBezTo>
                  <a:pt x="18" y="6"/>
                  <a:pt x="19" y="4"/>
                  <a:pt x="20" y="4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9"/>
                  <a:pt x="34" y="9"/>
                  <a:pt x="34" y="9"/>
                </a:cubicBezTo>
                <a:cubicBezTo>
                  <a:pt x="50" y="9"/>
                  <a:pt x="50" y="9"/>
                  <a:pt x="50" y="9"/>
                </a:cubicBezTo>
                <a:cubicBezTo>
                  <a:pt x="47" y="4"/>
                  <a:pt x="47" y="4"/>
                  <a:pt x="47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37" y="4"/>
                  <a:pt x="36" y="3"/>
                  <a:pt x="36" y="2"/>
                </a:cubicBezTo>
                <a:cubicBezTo>
                  <a:pt x="36" y="1"/>
                  <a:pt x="37" y="0"/>
                  <a:pt x="39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0"/>
                  <a:pt x="49" y="0"/>
                  <a:pt x="50" y="1"/>
                </a:cubicBezTo>
                <a:cubicBezTo>
                  <a:pt x="59" y="15"/>
                  <a:pt x="59" y="15"/>
                  <a:pt x="59" y="15"/>
                </a:cubicBezTo>
                <a:cubicBezTo>
                  <a:pt x="61" y="14"/>
                  <a:pt x="64" y="14"/>
                  <a:pt x="66" y="14"/>
                </a:cubicBezTo>
                <a:cubicBezTo>
                  <a:pt x="75" y="14"/>
                  <a:pt x="82" y="21"/>
                  <a:pt x="82" y="30"/>
                </a:cubicBezTo>
                <a:cubicBezTo>
                  <a:pt x="82" y="38"/>
                  <a:pt x="75" y="46"/>
                  <a:pt x="66" y="46"/>
                </a:cubicBezTo>
                <a:close/>
                <a:moveTo>
                  <a:pt x="16" y="32"/>
                </a:moveTo>
                <a:cubicBezTo>
                  <a:pt x="14" y="32"/>
                  <a:pt x="13" y="30"/>
                  <a:pt x="14" y="28"/>
                </a:cubicBezTo>
                <a:cubicBezTo>
                  <a:pt x="21" y="19"/>
                  <a:pt x="21" y="19"/>
                  <a:pt x="21" y="19"/>
                </a:cubicBezTo>
                <a:cubicBezTo>
                  <a:pt x="19" y="19"/>
                  <a:pt x="18" y="18"/>
                  <a:pt x="16" y="18"/>
                </a:cubicBezTo>
                <a:cubicBezTo>
                  <a:pt x="9" y="18"/>
                  <a:pt x="4" y="23"/>
                  <a:pt x="4" y="30"/>
                </a:cubicBezTo>
                <a:cubicBezTo>
                  <a:pt x="4" y="36"/>
                  <a:pt x="9" y="41"/>
                  <a:pt x="16" y="41"/>
                </a:cubicBezTo>
                <a:cubicBezTo>
                  <a:pt x="21" y="41"/>
                  <a:pt x="26" y="37"/>
                  <a:pt x="27" y="32"/>
                </a:cubicBezTo>
                <a:lnTo>
                  <a:pt x="16" y="32"/>
                </a:lnTo>
                <a:close/>
                <a:moveTo>
                  <a:pt x="27" y="27"/>
                </a:moveTo>
                <a:cubicBezTo>
                  <a:pt x="27" y="25"/>
                  <a:pt x="26" y="23"/>
                  <a:pt x="24" y="22"/>
                </a:cubicBezTo>
                <a:cubicBezTo>
                  <a:pt x="20" y="27"/>
                  <a:pt x="20" y="27"/>
                  <a:pt x="20" y="27"/>
                </a:cubicBezTo>
                <a:lnTo>
                  <a:pt x="27" y="27"/>
                </a:lnTo>
                <a:close/>
                <a:moveTo>
                  <a:pt x="48" y="14"/>
                </a:moveTo>
                <a:cubicBezTo>
                  <a:pt x="31" y="14"/>
                  <a:pt x="31" y="14"/>
                  <a:pt x="31" y="14"/>
                </a:cubicBezTo>
                <a:cubicBezTo>
                  <a:pt x="27" y="18"/>
                  <a:pt x="27" y="18"/>
                  <a:pt x="27" y="18"/>
                </a:cubicBezTo>
                <a:cubicBezTo>
                  <a:pt x="29" y="21"/>
                  <a:pt x="31" y="24"/>
                  <a:pt x="32" y="27"/>
                </a:cubicBezTo>
                <a:cubicBezTo>
                  <a:pt x="37" y="27"/>
                  <a:pt x="37" y="27"/>
                  <a:pt x="37" y="27"/>
                </a:cubicBezTo>
                <a:lnTo>
                  <a:pt x="48" y="14"/>
                </a:lnTo>
                <a:close/>
                <a:moveTo>
                  <a:pt x="66" y="18"/>
                </a:moveTo>
                <a:cubicBezTo>
                  <a:pt x="64" y="18"/>
                  <a:pt x="63" y="19"/>
                  <a:pt x="62" y="19"/>
                </a:cubicBezTo>
                <a:cubicBezTo>
                  <a:pt x="68" y="28"/>
                  <a:pt x="68" y="28"/>
                  <a:pt x="68" y="28"/>
                </a:cubicBezTo>
                <a:cubicBezTo>
                  <a:pt x="69" y="29"/>
                  <a:pt x="68" y="31"/>
                  <a:pt x="67" y="31"/>
                </a:cubicBezTo>
                <a:cubicBezTo>
                  <a:pt x="67" y="32"/>
                  <a:pt x="66" y="32"/>
                  <a:pt x="66" y="32"/>
                </a:cubicBezTo>
                <a:cubicBezTo>
                  <a:pt x="65" y="32"/>
                  <a:pt x="65" y="32"/>
                  <a:pt x="64" y="31"/>
                </a:cubicBezTo>
                <a:cubicBezTo>
                  <a:pt x="58" y="22"/>
                  <a:pt x="58" y="22"/>
                  <a:pt x="58" y="22"/>
                </a:cubicBezTo>
                <a:cubicBezTo>
                  <a:pt x="56" y="24"/>
                  <a:pt x="55" y="26"/>
                  <a:pt x="55" y="30"/>
                </a:cubicBezTo>
                <a:cubicBezTo>
                  <a:pt x="55" y="36"/>
                  <a:pt x="60" y="41"/>
                  <a:pt x="66" y="41"/>
                </a:cubicBezTo>
                <a:cubicBezTo>
                  <a:pt x="72" y="41"/>
                  <a:pt x="77" y="36"/>
                  <a:pt x="77" y="30"/>
                </a:cubicBezTo>
                <a:cubicBezTo>
                  <a:pt x="77" y="23"/>
                  <a:pt x="72" y="18"/>
                  <a:pt x="66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4" name="Freeform 27"/>
          <p:cNvSpPr>
            <a:spLocks noEditPoints="1"/>
          </p:cNvSpPr>
          <p:nvPr/>
        </p:nvSpPr>
        <p:spPr bwMode="auto">
          <a:xfrm>
            <a:off x="4288650" y="2958720"/>
            <a:ext cx="562038" cy="562040"/>
          </a:xfrm>
          <a:custGeom>
            <a:avLst/>
            <a:gdLst>
              <a:gd name="T0" fmla="*/ 220662 w 64"/>
              <a:gd name="T1" fmla="*/ 155154 h 64"/>
              <a:gd name="T2" fmla="*/ 206871 w 64"/>
              <a:gd name="T3" fmla="*/ 151706 h 64"/>
              <a:gd name="T4" fmla="*/ 182736 w 64"/>
              <a:gd name="T5" fmla="*/ 141362 h 64"/>
              <a:gd name="T6" fmla="*/ 158601 w 64"/>
              <a:gd name="T7" fmla="*/ 151706 h 64"/>
              <a:gd name="T8" fmla="*/ 144809 w 64"/>
              <a:gd name="T9" fmla="*/ 155154 h 64"/>
              <a:gd name="T10" fmla="*/ 134466 w 64"/>
              <a:gd name="T11" fmla="*/ 151706 h 64"/>
              <a:gd name="T12" fmla="*/ 110331 w 64"/>
              <a:gd name="T13" fmla="*/ 141362 h 64"/>
              <a:gd name="T14" fmla="*/ 86196 w 64"/>
              <a:gd name="T15" fmla="*/ 151706 h 64"/>
              <a:gd name="T16" fmla="*/ 72405 w 64"/>
              <a:gd name="T17" fmla="*/ 155154 h 64"/>
              <a:gd name="T18" fmla="*/ 58613 w 64"/>
              <a:gd name="T19" fmla="*/ 151706 h 64"/>
              <a:gd name="T20" fmla="*/ 34478 w 64"/>
              <a:gd name="T21" fmla="*/ 141362 h 64"/>
              <a:gd name="T22" fmla="*/ 13791 w 64"/>
              <a:gd name="T23" fmla="*/ 151706 h 64"/>
              <a:gd name="T24" fmla="*/ 0 w 64"/>
              <a:gd name="T25" fmla="*/ 155154 h 64"/>
              <a:gd name="T26" fmla="*/ 0 w 64"/>
              <a:gd name="T27" fmla="*/ 134467 h 64"/>
              <a:gd name="T28" fmla="*/ 24135 w 64"/>
              <a:gd name="T29" fmla="*/ 110332 h 64"/>
              <a:gd name="T30" fmla="*/ 31031 w 64"/>
              <a:gd name="T31" fmla="*/ 110332 h 64"/>
              <a:gd name="T32" fmla="*/ 31031 w 64"/>
              <a:gd name="T33" fmla="*/ 55166 h 64"/>
              <a:gd name="T34" fmla="*/ 62061 w 64"/>
              <a:gd name="T35" fmla="*/ 55166 h 64"/>
              <a:gd name="T36" fmla="*/ 62061 w 64"/>
              <a:gd name="T37" fmla="*/ 110332 h 64"/>
              <a:gd name="T38" fmla="*/ 93092 w 64"/>
              <a:gd name="T39" fmla="*/ 110332 h 64"/>
              <a:gd name="T40" fmla="*/ 93092 w 64"/>
              <a:gd name="T41" fmla="*/ 55166 h 64"/>
              <a:gd name="T42" fmla="*/ 124122 w 64"/>
              <a:gd name="T43" fmla="*/ 55166 h 64"/>
              <a:gd name="T44" fmla="*/ 124122 w 64"/>
              <a:gd name="T45" fmla="*/ 110332 h 64"/>
              <a:gd name="T46" fmla="*/ 155153 w 64"/>
              <a:gd name="T47" fmla="*/ 110332 h 64"/>
              <a:gd name="T48" fmla="*/ 155153 w 64"/>
              <a:gd name="T49" fmla="*/ 55166 h 64"/>
              <a:gd name="T50" fmla="*/ 189631 w 64"/>
              <a:gd name="T51" fmla="*/ 55166 h 64"/>
              <a:gd name="T52" fmla="*/ 189631 w 64"/>
              <a:gd name="T53" fmla="*/ 110332 h 64"/>
              <a:gd name="T54" fmla="*/ 196527 w 64"/>
              <a:gd name="T55" fmla="*/ 110332 h 64"/>
              <a:gd name="T56" fmla="*/ 220662 w 64"/>
              <a:gd name="T57" fmla="*/ 134467 h 64"/>
              <a:gd name="T58" fmla="*/ 220662 w 64"/>
              <a:gd name="T59" fmla="*/ 155154 h 64"/>
              <a:gd name="T60" fmla="*/ 220662 w 64"/>
              <a:gd name="T61" fmla="*/ 220663 h 64"/>
              <a:gd name="T62" fmla="*/ 0 w 64"/>
              <a:gd name="T63" fmla="*/ 220663 h 64"/>
              <a:gd name="T64" fmla="*/ 0 w 64"/>
              <a:gd name="T65" fmla="*/ 172393 h 64"/>
              <a:gd name="T66" fmla="*/ 24135 w 64"/>
              <a:gd name="T67" fmla="*/ 162049 h 64"/>
              <a:gd name="T68" fmla="*/ 34478 w 64"/>
              <a:gd name="T69" fmla="*/ 155154 h 64"/>
              <a:gd name="T70" fmla="*/ 48270 w 64"/>
              <a:gd name="T71" fmla="*/ 162049 h 64"/>
              <a:gd name="T72" fmla="*/ 72405 w 64"/>
              <a:gd name="T73" fmla="*/ 172393 h 64"/>
              <a:gd name="T74" fmla="*/ 96540 w 64"/>
              <a:gd name="T75" fmla="*/ 162049 h 64"/>
              <a:gd name="T76" fmla="*/ 110331 w 64"/>
              <a:gd name="T77" fmla="*/ 155154 h 64"/>
              <a:gd name="T78" fmla="*/ 124122 w 64"/>
              <a:gd name="T79" fmla="*/ 162049 h 64"/>
              <a:gd name="T80" fmla="*/ 144809 w 64"/>
              <a:gd name="T81" fmla="*/ 172393 h 64"/>
              <a:gd name="T82" fmla="*/ 168944 w 64"/>
              <a:gd name="T83" fmla="*/ 162049 h 64"/>
              <a:gd name="T84" fmla="*/ 182736 w 64"/>
              <a:gd name="T85" fmla="*/ 155154 h 64"/>
              <a:gd name="T86" fmla="*/ 196527 w 64"/>
              <a:gd name="T87" fmla="*/ 162049 h 64"/>
              <a:gd name="T88" fmla="*/ 220662 w 64"/>
              <a:gd name="T89" fmla="*/ 172393 h 64"/>
              <a:gd name="T90" fmla="*/ 220662 w 64"/>
              <a:gd name="T91" fmla="*/ 220663 h 64"/>
              <a:gd name="T92" fmla="*/ 44822 w 64"/>
              <a:gd name="T93" fmla="*/ 44822 h 64"/>
              <a:gd name="T94" fmla="*/ 31031 w 64"/>
              <a:gd name="T95" fmla="*/ 31031 h 64"/>
              <a:gd name="T96" fmla="*/ 44822 w 64"/>
              <a:gd name="T97" fmla="*/ 0 h 64"/>
              <a:gd name="T98" fmla="*/ 62061 w 64"/>
              <a:gd name="T99" fmla="*/ 27583 h 64"/>
              <a:gd name="T100" fmla="*/ 44822 w 64"/>
              <a:gd name="T101" fmla="*/ 44822 h 64"/>
              <a:gd name="T102" fmla="*/ 110331 w 64"/>
              <a:gd name="T103" fmla="*/ 44822 h 64"/>
              <a:gd name="T104" fmla="*/ 93092 w 64"/>
              <a:gd name="T105" fmla="*/ 31031 h 64"/>
              <a:gd name="T106" fmla="*/ 110331 w 64"/>
              <a:gd name="T107" fmla="*/ 0 h 64"/>
              <a:gd name="T108" fmla="*/ 124122 w 64"/>
              <a:gd name="T109" fmla="*/ 27583 h 64"/>
              <a:gd name="T110" fmla="*/ 110331 w 64"/>
              <a:gd name="T111" fmla="*/ 44822 h 64"/>
              <a:gd name="T112" fmla="*/ 172392 w 64"/>
              <a:gd name="T113" fmla="*/ 44822 h 64"/>
              <a:gd name="T114" fmla="*/ 155153 w 64"/>
              <a:gd name="T115" fmla="*/ 31031 h 64"/>
              <a:gd name="T116" fmla="*/ 172392 w 64"/>
              <a:gd name="T117" fmla="*/ 0 h 64"/>
              <a:gd name="T118" fmla="*/ 189631 w 64"/>
              <a:gd name="T119" fmla="*/ 27583 h 64"/>
              <a:gd name="T120" fmla="*/ 172392 w 64"/>
              <a:gd name="T121" fmla="*/ 44822 h 6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4" h="64">
                <a:moveTo>
                  <a:pt x="64" y="45"/>
                </a:moveTo>
                <a:cubicBezTo>
                  <a:pt x="62" y="45"/>
                  <a:pt x="61" y="45"/>
                  <a:pt x="60" y="44"/>
                </a:cubicBezTo>
                <a:cubicBezTo>
                  <a:pt x="58" y="42"/>
                  <a:pt x="57" y="41"/>
                  <a:pt x="53" y="41"/>
                </a:cubicBezTo>
                <a:cubicBezTo>
                  <a:pt x="50" y="41"/>
                  <a:pt x="48" y="42"/>
                  <a:pt x="46" y="44"/>
                </a:cubicBezTo>
                <a:cubicBezTo>
                  <a:pt x="45" y="45"/>
                  <a:pt x="44" y="45"/>
                  <a:pt x="42" y="45"/>
                </a:cubicBezTo>
                <a:cubicBezTo>
                  <a:pt x="41" y="45"/>
                  <a:pt x="40" y="45"/>
                  <a:pt x="39" y="44"/>
                </a:cubicBezTo>
                <a:cubicBezTo>
                  <a:pt x="37" y="42"/>
                  <a:pt x="35" y="41"/>
                  <a:pt x="32" y="41"/>
                </a:cubicBezTo>
                <a:cubicBezTo>
                  <a:pt x="28" y="41"/>
                  <a:pt x="26" y="42"/>
                  <a:pt x="25" y="44"/>
                </a:cubicBezTo>
                <a:cubicBezTo>
                  <a:pt x="24" y="45"/>
                  <a:pt x="23" y="45"/>
                  <a:pt x="21" y="45"/>
                </a:cubicBezTo>
                <a:cubicBezTo>
                  <a:pt x="19" y="45"/>
                  <a:pt x="18" y="45"/>
                  <a:pt x="17" y="44"/>
                </a:cubicBezTo>
                <a:cubicBezTo>
                  <a:pt x="16" y="42"/>
                  <a:pt x="14" y="41"/>
                  <a:pt x="10" y="41"/>
                </a:cubicBezTo>
                <a:cubicBezTo>
                  <a:pt x="7" y="41"/>
                  <a:pt x="5" y="42"/>
                  <a:pt x="4" y="44"/>
                </a:cubicBezTo>
                <a:cubicBezTo>
                  <a:pt x="2" y="45"/>
                  <a:pt x="2" y="45"/>
                  <a:pt x="0" y="45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5"/>
                  <a:pt x="3" y="32"/>
                  <a:pt x="7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16"/>
                  <a:pt x="9" y="16"/>
                  <a:pt x="9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32"/>
                  <a:pt x="18" y="32"/>
                  <a:pt x="18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7" y="16"/>
                  <a:pt x="27" y="16"/>
                  <a:pt x="27" y="16"/>
                </a:cubicBezTo>
                <a:cubicBezTo>
                  <a:pt x="36" y="16"/>
                  <a:pt x="36" y="16"/>
                  <a:pt x="36" y="16"/>
                </a:cubicBezTo>
                <a:cubicBezTo>
                  <a:pt x="36" y="32"/>
                  <a:pt x="36" y="32"/>
                  <a:pt x="36" y="32"/>
                </a:cubicBezTo>
                <a:cubicBezTo>
                  <a:pt x="45" y="32"/>
                  <a:pt x="45" y="32"/>
                  <a:pt x="45" y="32"/>
                </a:cubicBezTo>
                <a:cubicBezTo>
                  <a:pt x="45" y="16"/>
                  <a:pt x="45" y="16"/>
                  <a:pt x="45" y="16"/>
                </a:cubicBezTo>
                <a:cubicBezTo>
                  <a:pt x="55" y="16"/>
                  <a:pt x="55" y="16"/>
                  <a:pt x="55" y="16"/>
                </a:cubicBezTo>
                <a:cubicBezTo>
                  <a:pt x="55" y="32"/>
                  <a:pt x="55" y="32"/>
                  <a:pt x="55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61" y="32"/>
                  <a:pt x="64" y="35"/>
                  <a:pt x="64" y="39"/>
                </a:cubicBezTo>
                <a:lnTo>
                  <a:pt x="64" y="45"/>
                </a:lnTo>
                <a:close/>
                <a:moveTo>
                  <a:pt x="64" y="64"/>
                </a:moveTo>
                <a:cubicBezTo>
                  <a:pt x="0" y="64"/>
                  <a:pt x="0" y="64"/>
                  <a:pt x="0" y="64"/>
                </a:cubicBezTo>
                <a:cubicBezTo>
                  <a:pt x="0" y="50"/>
                  <a:pt x="0" y="50"/>
                  <a:pt x="0" y="50"/>
                </a:cubicBezTo>
                <a:cubicBezTo>
                  <a:pt x="3" y="50"/>
                  <a:pt x="5" y="48"/>
                  <a:pt x="7" y="47"/>
                </a:cubicBezTo>
                <a:cubicBezTo>
                  <a:pt x="8" y="46"/>
                  <a:pt x="9" y="45"/>
                  <a:pt x="10" y="45"/>
                </a:cubicBezTo>
                <a:cubicBezTo>
                  <a:pt x="12" y="45"/>
                  <a:pt x="13" y="46"/>
                  <a:pt x="14" y="47"/>
                </a:cubicBezTo>
                <a:cubicBezTo>
                  <a:pt x="16" y="48"/>
                  <a:pt x="18" y="50"/>
                  <a:pt x="21" y="50"/>
                </a:cubicBezTo>
                <a:cubicBezTo>
                  <a:pt x="25" y="50"/>
                  <a:pt x="26" y="48"/>
                  <a:pt x="28" y="47"/>
                </a:cubicBezTo>
                <a:cubicBezTo>
                  <a:pt x="29" y="46"/>
                  <a:pt x="30" y="45"/>
                  <a:pt x="32" y="45"/>
                </a:cubicBezTo>
                <a:cubicBezTo>
                  <a:pt x="34" y="45"/>
                  <a:pt x="34" y="46"/>
                  <a:pt x="36" y="47"/>
                </a:cubicBezTo>
                <a:cubicBezTo>
                  <a:pt x="37" y="48"/>
                  <a:pt x="39" y="50"/>
                  <a:pt x="42" y="50"/>
                </a:cubicBezTo>
                <a:cubicBezTo>
                  <a:pt x="46" y="50"/>
                  <a:pt x="48" y="48"/>
                  <a:pt x="49" y="47"/>
                </a:cubicBezTo>
                <a:cubicBezTo>
                  <a:pt x="50" y="46"/>
                  <a:pt x="51" y="45"/>
                  <a:pt x="53" y="45"/>
                </a:cubicBezTo>
                <a:cubicBezTo>
                  <a:pt x="55" y="45"/>
                  <a:pt x="56" y="46"/>
                  <a:pt x="57" y="47"/>
                </a:cubicBezTo>
                <a:cubicBezTo>
                  <a:pt x="58" y="48"/>
                  <a:pt x="60" y="50"/>
                  <a:pt x="64" y="50"/>
                </a:cubicBezTo>
                <a:lnTo>
                  <a:pt x="64" y="64"/>
                </a:lnTo>
                <a:close/>
                <a:moveTo>
                  <a:pt x="13" y="13"/>
                </a:moveTo>
                <a:cubicBezTo>
                  <a:pt x="11" y="13"/>
                  <a:pt x="9" y="11"/>
                  <a:pt x="9" y="9"/>
                </a:cubicBezTo>
                <a:cubicBezTo>
                  <a:pt x="9" y="4"/>
                  <a:pt x="13" y="6"/>
                  <a:pt x="13" y="0"/>
                </a:cubicBezTo>
                <a:cubicBezTo>
                  <a:pt x="15" y="0"/>
                  <a:pt x="18" y="4"/>
                  <a:pt x="18" y="8"/>
                </a:cubicBezTo>
                <a:cubicBezTo>
                  <a:pt x="18" y="12"/>
                  <a:pt x="16" y="13"/>
                  <a:pt x="13" y="13"/>
                </a:cubicBezTo>
                <a:close/>
                <a:moveTo>
                  <a:pt x="32" y="13"/>
                </a:moveTo>
                <a:cubicBezTo>
                  <a:pt x="29" y="13"/>
                  <a:pt x="27" y="11"/>
                  <a:pt x="27" y="9"/>
                </a:cubicBezTo>
                <a:cubicBezTo>
                  <a:pt x="27" y="4"/>
                  <a:pt x="32" y="6"/>
                  <a:pt x="32" y="0"/>
                </a:cubicBezTo>
                <a:cubicBezTo>
                  <a:pt x="33" y="0"/>
                  <a:pt x="36" y="4"/>
                  <a:pt x="36" y="8"/>
                </a:cubicBezTo>
                <a:cubicBezTo>
                  <a:pt x="36" y="12"/>
                  <a:pt x="34" y="13"/>
                  <a:pt x="32" y="13"/>
                </a:cubicBezTo>
                <a:close/>
                <a:moveTo>
                  <a:pt x="50" y="13"/>
                </a:moveTo>
                <a:cubicBezTo>
                  <a:pt x="47" y="13"/>
                  <a:pt x="45" y="11"/>
                  <a:pt x="45" y="9"/>
                </a:cubicBezTo>
                <a:cubicBezTo>
                  <a:pt x="45" y="4"/>
                  <a:pt x="50" y="6"/>
                  <a:pt x="50" y="0"/>
                </a:cubicBezTo>
                <a:cubicBezTo>
                  <a:pt x="52" y="0"/>
                  <a:pt x="55" y="4"/>
                  <a:pt x="55" y="8"/>
                </a:cubicBezTo>
                <a:cubicBezTo>
                  <a:pt x="55" y="12"/>
                  <a:pt x="53" y="13"/>
                  <a:pt x="50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5" name="Freeform 28"/>
          <p:cNvSpPr>
            <a:spLocks noEditPoints="1"/>
          </p:cNvSpPr>
          <p:nvPr/>
        </p:nvSpPr>
        <p:spPr bwMode="auto">
          <a:xfrm>
            <a:off x="5550205" y="2995114"/>
            <a:ext cx="481168" cy="481168"/>
          </a:xfrm>
          <a:custGeom>
            <a:avLst/>
            <a:gdLst>
              <a:gd name="T0" fmla="*/ 188912 w 55"/>
              <a:gd name="T1" fmla="*/ 154564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4564 h 55"/>
              <a:gd name="T8" fmla="*/ 0 w 55"/>
              <a:gd name="T9" fmla="*/ 37782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7782 h 55"/>
              <a:gd name="T16" fmla="*/ 188912 w 55"/>
              <a:gd name="T17" fmla="*/ 154564 h 55"/>
              <a:gd name="T18" fmla="*/ 154564 w 55"/>
              <a:gd name="T19" fmla="*/ 41217 h 55"/>
              <a:gd name="T20" fmla="*/ 133956 w 55"/>
              <a:gd name="T21" fmla="*/ 27478 h 55"/>
              <a:gd name="T22" fmla="*/ 75565 w 55"/>
              <a:gd name="T23" fmla="*/ 24043 h 55"/>
              <a:gd name="T24" fmla="*/ 48087 w 55"/>
              <a:gd name="T25" fmla="*/ 30913 h 55"/>
              <a:gd name="T26" fmla="*/ 30913 w 55"/>
              <a:gd name="T27" fmla="*/ 44652 h 55"/>
              <a:gd name="T28" fmla="*/ 41217 w 55"/>
              <a:gd name="T29" fmla="*/ 99608 h 55"/>
              <a:gd name="T30" fmla="*/ 44652 w 55"/>
              <a:gd name="T31" fmla="*/ 113347 h 55"/>
              <a:gd name="T32" fmla="*/ 79000 w 55"/>
              <a:gd name="T33" fmla="*/ 127086 h 55"/>
              <a:gd name="T34" fmla="*/ 133956 w 55"/>
              <a:gd name="T35" fmla="*/ 116782 h 55"/>
              <a:gd name="T36" fmla="*/ 144260 w 55"/>
              <a:gd name="T37" fmla="*/ 106478 h 55"/>
              <a:gd name="T38" fmla="*/ 154564 w 55"/>
              <a:gd name="T39" fmla="*/ 48087 h 55"/>
              <a:gd name="T40" fmla="*/ 154564 w 55"/>
              <a:gd name="T41" fmla="*/ 41217 h 55"/>
              <a:gd name="T42" fmla="*/ 137391 w 55"/>
              <a:gd name="T43" fmla="*/ 123651 h 55"/>
              <a:gd name="T44" fmla="*/ 48087 w 55"/>
              <a:gd name="T45" fmla="*/ 123651 h 55"/>
              <a:gd name="T46" fmla="*/ 48087 w 55"/>
              <a:gd name="T47" fmla="*/ 123651 h 55"/>
              <a:gd name="T48" fmla="*/ 48087 w 55"/>
              <a:gd name="T49" fmla="*/ 127086 h 55"/>
              <a:gd name="T50" fmla="*/ 51521 w 55"/>
              <a:gd name="T51" fmla="*/ 151130 h 55"/>
              <a:gd name="T52" fmla="*/ 75565 w 55"/>
              <a:gd name="T53" fmla="*/ 164869 h 55"/>
              <a:gd name="T54" fmla="*/ 130521 w 55"/>
              <a:gd name="T55" fmla="*/ 157999 h 55"/>
              <a:gd name="T56" fmla="*/ 140825 w 55"/>
              <a:gd name="T57" fmla="*/ 133956 h 55"/>
              <a:gd name="T58" fmla="*/ 137391 w 55"/>
              <a:gd name="T59" fmla="*/ 123651 h 55"/>
              <a:gd name="T60" fmla="*/ 113347 w 55"/>
              <a:gd name="T61" fmla="*/ 48087 h 55"/>
              <a:gd name="T62" fmla="*/ 72130 w 55"/>
              <a:gd name="T63" fmla="*/ 48087 h 55"/>
              <a:gd name="T64" fmla="*/ 51521 w 55"/>
              <a:gd name="T65" fmla="*/ 41217 h 55"/>
              <a:gd name="T66" fmla="*/ 68695 w 55"/>
              <a:gd name="T67" fmla="*/ 34348 h 55"/>
              <a:gd name="T68" fmla="*/ 116782 w 55"/>
              <a:gd name="T69" fmla="*/ 34348 h 55"/>
              <a:gd name="T70" fmla="*/ 133956 w 55"/>
              <a:gd name="T71" fmla="*/ 41217 h 55"/>
              <a:gd name="T72" fmla="*/ 113347 w 55"/>
              <a:gd name="T73" fmla="*/ 48087 h 55"/>
              <a:gd name="T74" fmla="*/ 96173 w 55"/>
              <a:gd name="T75" fmla="*/ 113347 h 55"/>
              <a:gd name="T76" fmla="*/ 72130 w 55"/>
              <a:gd name="T77" fmla="*/ 92739 h 55"/>
              <a:gd name="T78" fmla="*/ 85869 w 55"/>
              <a:gd name="T79" fmla="*/ 75565 h 55"/>
              <a:gd name="T80" fmla="*/ 113347 w 55"/>
              <a:gd name="T81" fmla="*/ 89304 h 55"/>
              <a:gd name="T82" fmla="*/ 96173 w 55"/>
              <a:gd name="T83" fmla="*/ 113347 h 55"/>
              <a:gd name="T84" fmla="*/ 89304 w 55"/>
              <a:gd name="T85" fmla="*/ 82434 h 55"/>
              <a:gd name="T86" fmla="*/ 89304 w 55"/>
              <a:gd name="T87" fmla="*/ 103043 h 55"/>
              <a:gd name="T88" fmla="*/ 103043 w 55"/>
              <a:gd name="T89" fmla="*/ 92739 h 55"/>
              <a:gd name="T90" fmla="*/ 89304 w 55"/>
              <a:gd name="T91" fmla="*/ 82434 h 5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1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1"/>
                </a:cubicBezTo>
                <a:lnTo>
                  <a:pt x="55" y="45"/>
                </a:lnTo>
                <a:close/>
                <a:moveTo>
                  <a:pt x="45" y="12"/>
                </a:moveTo>
                <a:cubicBezTo>
                  <a:pt x="44" y="10"/>
                  <a:pt x="41" y="9"/>
                  <a:pt x="39" y="8"/>
                </a:cubicBezTo>
                <a:cubicBezTo>
                  <a:pt x="34" y="7"/>
                  <a:pt x="28" y="7"/>
                  <a:pt x="22" y="7"/>
                </a:cubicBezTo>
                <a:cubicBezTo>
                  <a:pt x="19" y="7"/>
                  <a:pt x="16" y="8"/>
                  <a:pt x="14" y="9"/>
                </a:cubicBezTo>
                <a:cubicBezTo>
                  <a:pt x="12" y="9"/>
                  <a:pt x="9" y="10"/>
                  <a:pt x="9" y="13"/>
                </a:cubicBezTo>
                <a:cubicBezTo>
                  <a:pt x="10" y="18"/>
                  <a:pt x="11" y="23"/>
                  <a:pt x="12" y="29"/>
                </a:cubicBezTo>
                <a:cubicBezTo>
                  <a:pt x="12" y="30"/>
                  <a:pt x="12" y="32"/>
                  <a:pt x="13" y="33"/>
                </a:cubicBezTo>
                <a:cubicBezTo>
                  <a:pt x="16" y="35"/>
                  <a:pt x="20" y="36"/>
                  <a:pt x="23" y="37"/>
                </a:cubicBezTo>
                <a:cubicBezTo>
                  <a:pt x="29" y="37"/>
                  <a:pt x="34" y="37"/>
                  <a:pt x="39" y="34"/>
                </a:cubicBezTo>
                <a:cubicBezTo>
                  <a:pt x="40" y="34"/>
                  <a:pt x="42" y="33"/>
                  <a:pt x="42" y="31"/>
                </a:cubicBezTo>
                <a:cubicBezTo>
                  <a:pt x="43" y="25"/>
                  <a:pt x="44" y="20"/>
                  <a:pt x="45" y="14"/>
                </a:cubicBezTo>
                <a:cubicBezTo>
                  <a:pt x="45" y="13"/>
                  <a:pt x="45" y="12"/>
                  <a:pt x="45" y="12"/>
                </a:cubicBezTo>
                <a:close/>
                <a:moveTo>
                  <a:pt x="40" y="36"/>
                </a:moveTo>
                <a:cubicBezTo>
                  <a:pt x="33" y="41"/>
                  <a:pt x="22" y="41"/>
                  <a:pt x="14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7"/>
                  <a:pt x="14" y="37"/>
                  <a:pt x="14" y="37"/>
                </a:cubicBezTo>
                <a:cubicBezTo>
                  <a:pt x="14" y="39"/>
                  <a:pt x="14" y="42"/>
                  <a:pt x="15" y="44"/>
                </a:cubicBezTo>
                <a:cubicBezTo>
                  <a:pt x="16" y="47"/>
                  <a:pt x="20" y="48"/>
                  <a:pt x="22" y="48"/>
                </a:cubicBezTo>
                <a:cubicBezTo>
                  <a:pt x="27" y="49"/>
                  <a:pt x="33" y="49"/>
                  <a:pt x="38" y="46"/>
                </a:cubicBezTo>
                <a:cubicBezTo>
                  <a:pt x="40" y="45"/>
                  <a:pt x="40" y="41"/>
                  <a:pt x="41" y="39"/>
                </a:cubicBezTo>
                <a:cubicBezTo>
                  <a:pt x="41" y="38"/>
                  <a:pt x="41" y="37"/>
                  <a:pt x="40" y="36"/>
                </a:cubicBezTo>
                <a:close/>
                <a:moveTo>
                  <a:pt x="33" y="14"/>
                </a:moveTo>
                <a:cubicBezTo>
                  <a:pt x="29" y="15"/>
                  <a:pt x="25" y="15"/>
                  <a:pt x="21" y="14"/>
                </a:cubicBezTo>
                <a:cubicBezTo>
                  <a:pt x="19" y="14"/>
                  <a:pt x="17" y="14"/>
                  <a:pt x="15" y="12"/>
                </a:cubicBezTo>
                <a:cubicBezTo>
                  <a:pt x="16" y="11"/>
                  <a:pt x="18" y="11"/>
                  <a:pt x="20" y="10"/>
                </a:cubicBezTo>
                <a:cubicBezTo>
                  <a:pt x="25" y="9"/>
                  <a:pt x="29" y="10"/>
                  <a:pt x="34" y="10"/>
                </a:cubicBezTo>
                <a:cubicBezTo>
                  <a:pt x="36" y="11"/>
                  <a:pt x="38" y="11"/>
                  <a:pt x="39" y="12"/>
                </a:cubicBezTo>
                <a:cubicBezTo>
                  <a:pt x="37" y="14"/>
                  <a:pt x="35" y="14"/>
                  <a:pt x="33" y="14"/>
                </a:cubicBezTo>
                <a:close/>
                <a:moveTo>
                  <a:pt x="28" y="33"/>
                </a:moveTo>
                <a:cubicBezTo>
                  <a:pt x="25" y="33"/>
                  <a:pt x="22" y="30"/>
                  <a:pt x="21" y="27"/>
                </a:cubicBezTo>
                <a:cubicBezTo>
                  <a:pt x="21" y="25"/>
                  <a:pt x="23" y="23"/>
                  <a:pt x="25" y="22"/>
                </a:cubicBezTo>
                <a:cubicBezTo>
                  <a:pt x="28" y="20"/>
                  <a:pt x="32" y="23"/>
                  <a:pt x="33" y="26"/>
                </a:cubicBezTo>
                <a:cubicBezTo>
                  <a:pt x="33" y="29"/>
                  <a:pt x="31" y="32"/>
                  <a:pt x="28" y="33"/>
                </a:cubicBezTo>
                <a:close/>
                <a:moveTo>
                  <a:pt x="26" y="24"/>
                </a:moveTo>
                <a:cubicBezTo>
                  <a:pt x="24" y="25"/>
                  <a:pt x="24" y="29"/>
                  <a:pt x="26" y="30"/>
                </a:cubicBezTo>
                <a:cubicBezTo>
                  <a:pt x="28" y="31"/>
                  <a:pt x="30" y="29"/>
                  <a:pt x="30" y="27"/>
                </a:cubicBezTo>
                <a:cubicBezTo>
                  <a:pt x="30" y="25"/>
                  <a:pt x="28" y="23"/>
                  <a:pt x="26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6" name="Freeform 29"/>
          <p:cNvSpPr>
            <a:spLocks noEditPoints="1"/>
          </p:cNvSpPr>
          <p:nvPr/>
        </p:nvSpPr>
        <p:spPr bwMode="auto">
          <a:xfrm>
            <a:off x="6811759" y="2958720"/>
            <a:ext cx="557996" cy="562040"/>
          </a:xfrm>
          <a:custGeom>
            <a:avLst/>
            <a:gdLst>
              <a:gd name="T0" fmla="*/ 188268 w 64"/>
              <a:gd name="T1" fmla="*/ 34479 h 64"/>
              <a:gd name="T2" fmla="*/ 160883 w 64"/>
              <a:gd name="T3" fmla="*/ 62061 h 64"/>
              <a:gd name="T4" fmla="*/ 167729 w 64"/>
              <a:gd name="T5" fmla="*/ 72405 h 64"/>
              <a:gd name="T6" fmla="*/ 167729 w 64"/>
              <a:gd name="T7" fmla="*/ 82749 h 64"/>
              <a:gd name="T8" fmla="*/ 160883 w 64"/>
              <a:gd name="T9" fmla="*/ 89644 h 64"/>
              <a:gd name="T10" fmla="*/ 171152 w 64"/>
              <a:gd name="T11" fmla="*/ 134467 h 64"/>
              <a:gd name="T12" fmla="*/ 85576 w 64"/>
              <a:gd name="T13" fmla="*/ 220663 h 64"/>
              <a:gd name="T14" fmla="*/ 0 w 64"/>
              <a:gd name="T15" fmla="*/ 134467 h 64"/>
              <a:gd name="T16" fmla="*/ 85576 w 64"/>
              <a:gd name="T17" fmla="*/ 44822 h 64"/>
              <a:gd name="T18" fmla="*/ 126653 w 64"/>
              <a:gd name="T19" fmla="*/ 58614 h 64"/>
              <a:gd name="T20" fmla="*/ 133499 w 64"/>
              <a:gd name="T21" fmla="*/ 48270 h 64"/>
              <a:gd name="T22" fmla="*/ 147191 w 64"/>
              <a:gd name="T23" fmla="*/ 48270 h 64"/>
              <a:gd name="T24" fmla="*/ 154037 w 64"/>
              <a:gd name="T25" fmla="*/ 58614 h 64"/>
              <a:gd name="T26" fmla="*/ 184845 w 64"/>
              <a:gd name="T27" fmla="*/ 27583 h 64"/>
              <a:gd name="T28" fmla="*/ 188268 w 64"/>
              <a:gd name="T29" fmla="*/ 34479 h 64"/>
              <a:gd name="T30" fmla="*/ 58192 w 64"/>
              <a:gd name="T31" fmla="*/ 68957 h 64"/>
              <a:gd name="T32" fmla="*/ 20538 w 64"/>
              <a:gd name="T33" fmla="*/ 106884 h 64"/>
              <a:gd name="T34" fmla="*/ 23961 w 64"/>
              <a:gd name="T35" fmla="*/ 117227 h 64"/>
              <a:gd name="T36" fmla="*/ 27384 w 64"/>
              <a:gd name="T37" fmla="*/ 117227 h 64"/>
              <a:gd name="T38" fmla="*/ 34230 w 64"/>
              <a:gd name="T39" fmla="*/ 113779 h 64"/>
              <a:gd name="T40" fmla="*/ 65038 w 64"/>
              <a:gd name="T41" fmla="*/ 82749 h 64"/>
              <a:gd name="T42" fmla="*/ 68461 w 64"/>
              <a:gd name="T43" fmla="*/ 72405 h 64"/>
              <a:gd name="T44" fmla="*/ 58192 w 64"/>
              <a:gd name="T45" fmla="*/ 68957 h 64"/>
              <a:gd name="T46" fmla="*/ 181421 w 64"/>
              <a:gd name="T47" fmla="*/ 20687 h 64"/>
              <a:gd name="T48" fmla="*/ 177998 w 64"/>
              <a:gd name="T49" fmla="*/ 20687 h 64"/>
              <a:gd name="T50" fmla="*/ 167729 w 64"/>
              <a:gd name="T51" fmla="*/ 10344 h 64"/>
              <a:gd name="T52" fmla="*/ 167729 w 64"/>
              <a:gd name="T53" fmla="*/ 3448 h 64"/>
              <a:gd name="T54" fmla="*/ 174575 w 64"/>
              <a:gd name="T55" fmla="*/ 3448 h 64"/>
              <a:gd name="T56" fmla="*/ 184845 w 64"/>
              <a:gd name="T57" fmla="*/ 13791 h 64"/>
              <a:gd name="T58" fmla="*/ 184845 w 64"/>
              <a:gd name="T59" fmla="*/ 20687 h 64"/>
              <a:gd name="T60" fmla="*/ 181421 w 64"/>
              <a:gd name="T61" fmla="*/ 20687 h 64"/>
              <a:gd name="T62" fmla="*/ 195114 w 64"/>
              <a:gd name="T63" fmla="*/ 13791 h 64"/>
              <a:gd name="T64" fmla="*/ 191691 w 64"/>
              <a:gd name="T65" fmla="*/ 17239 h 64"/>
              <a:gd name="T66" fmla="*/ 188268 w 64"/>
              <a:gd name="T67" fmla="*/ 13791 h 64"/>
              <a:gd name="T68" fmla="*/ 188268 w 64"/>
              <a:gd name="T69" fmla="*/ 3448 h 64"/>
              <a:gd name="T70" fmla="*/ 191691 w 64"/>
              <a:gd name="T71" fmla="*/ 0 h 64"/>
              <a:gd name="T72" fmla="*/ 195114 w 64"/>
              <a:gd name="T73" fmla="*/ 3448 h 64"/>
              <a:gd name="T74" fmla="*/ 195114 w 64"/>
              <a:gd name="T75" fmla="*/ 13791 h 64"/>
              <a:gd name="T76" fmla="*/ 201960 w 64"/>
              <a:gd name="T77" fmla="*/ 20687 h 64"/>
              <a:gd name="T78" fmla="*/ 198537 w 64"/>
              <a:gd name="T79" fmla="*/ 20687 h 64"/>
              <a:gd name="T80" fmla="*/ 195114 w 64"/>
              <a:gd name="T81" fmla="*/ 20687 h 64"/>
              <a:gd name="T82" fmla="*/ 195114 w 64"/>
              <a:gd name="T83" fmla="*/ 13791 h 64"/>
              <a:gd name="T84" fmla="*/ 208806 w 64"/>
              <a:gd name="T85" fmla="*/ 3448 h 64"/>
              <a:gd name="T86" fmla="*/ 212229 w 64"/>
              <a:gd name="T87" fmla="*/ 3448 h 64"/>
              <a:gd name="T88" fmla="*/ 212229 w 64"/>
              <a:gd name="T89" fmla="*/ 10344 h 64"/>
              <a:gd name="T90" fmla="*/ 201960 w 64"/>
              <a:gd name="T91" fmla="*/ 20687 h 64"/>
              <a:gd name="T92" fmla="*/ 208806 w 64"/>
              <a:gd name="T93" fmla="*/ 51718 h 64"/>
              <a:gd name="T94" fmla="*/ 208806 w 64"/>
              <a:gd name="T95" fmla="*/ 48270 h 64"/>
              <a:gd name="T96" fmla="*/ 195114 w 64"/>
              <a:gd name="T97" fmla="*/ 37926 h 64"/>
              <a:gd name="T98" fmla="*/ 195114 w 64"/>
              <a:gd name="T99" fmla="*/ 31031 h 64"/>
              <a:gd name="T100" fmla="*/ 201960 w 64"/>
              <a:gd name="T101" fmla="*/ 31031 h 64"/>
              <a:gd name="T102" fmla="*/ 212229 w 64"/>
              <a:gd name="T103" fmla="*/ 44822 h 64"/>
              <a:gd name="T104" fmla="*/ 212229 w 64"/>
              <a:gd name="T105" fmla="*/ 48270 h 64"/>
              <a:gd name="T106" fmla="*/ 208806 w 64"/>
              <a:gd name="T107" fmla="*/ 51718 h 64"/>
              <a:gd name="T108" fmla="*/ 215652 w 64"/>
              <a:gd name="T109" fmla="*/ 31031 h 64"/>
              <a:gd name="T110" fmla="*/ 201960 w 64"/>
              <a:gd name="T111" fmla="*/ 31031 h 64"/>
              <a:gd name="T112" fmla="*/ 198537 w 64"/>
              <a:gd name="T113" fmla="*/ 27583 h 64"/>
              <a:gd name="T114" fmla="*/ 201960 w 64"/>
              <a:gd name="T115" fmla="*/ 24135 h 64"/>
              <a:gd name="T116" fmla="*/ 215652 w 64"/>
              <a:gd name="T117" fmla="*/ 24135 h 64"/>
              <a:gd name="T118" fmla="*/ 219075 w 64"/>
              <a:gd name="T119" fmla="*/ 27583 h 64"/>
              <a:gd name="T120" fmla="*/ 215652 w 64"/>
              <a:gd name="T121" fmla="*/ 31031 h 6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4" h="64">
                <a:moveTo>
                  <a:pt x="55" y="10"/>
                </a:moveTo>
                <a:cubicBezTo>
                  <a:pt x="47" y="18"/>
                  <a:pt x="47" y="18"/>
                  <a:pt x="47" y="18"/>
                </a:cubicBezTo>
                <a:cubicBezTo>
                  <a:pt x="49" y="21"/>
                  <a:pt x="49" y="21"/>
                  <a:pt x="49" y="21"/>
                </a:cubicBezTo>
                <a:cubicBezTo>
                  <a:pt x="50" y="22"/>
                  <a:pt x="50" y="23"/>
                  <a:pt x="49" y="24"/>
                </a:cubicBezTo>
                <a:cubicBezTo>
                  <a:pt x="47" y="26"/>
                  <a:pt x="47" y="26"/>
                  <a:pt x="47" y="26"/>
                </a:cubicBezTo>
                <a:cubicBezTo>
                  <a:pt x="49" y="30"/>
                  <a:pt x="50" y="34"/>
                  <a:pt x="50" y="39"/>
                </a:cubicBezTo>
                <a:cubicBezTo>
                  <a:pt x="50" y="52"/>
                  <a:pt x="39" y="64"/>
                  <a:pt x="25" y="64"/>
                </a:cubicBezTo>
                <a:cubicBezTo>
                  <a:pt x="11" y="64"/>
                  <a:pt x="0" y="52"/>
                  <a:pt x="0" y="39"/>
                </a:cubicBezTo>
                <a:cubicBezTo>
                  <a:pt x="0" y="25"/>
                  <a:pt x="11" y="13"/>
                  <a:pt x="25" y="13"/>
                </a:cubicBezTo>
                <a:cubicBezTo>
                  <a:pt x="29" y="13"/>
                  <a:pt x="34" y="15"/>
                  <a:pt x="37" y="17"/>
                </a:cubicBezTo>
                <a:cubicBezTo>
                  <a:pt x="39" y="14"/>
                  <a:pt x="39" y="14"/>
                  <a:pt x="39" y="14"/>
                </a:cubicBezTo>
                <a:cubicBezTo>
                  <a:pt x="40" y="13"/>
                  <a:pt x="42" y="13"/>
                  <a:pt x="43" y="14"/>
                </a:cubicBezTo>
                <a:cubicBezTo>
                  <a:pt x="45" y="17"/>
                  <a:pt x="45" y="17"/>
                  <a:pt x="45" y="17"/>
                </a:cubicBezTo>
                <a:cubicBezTo>
                  <a:pt x="54" y="8"/>
                  <a:pt x="54" y="8"/>
                  <a:pt x="54" y="8"/>
                </a:cubicBezTo>
                <a:lnTo>
                  <a:pt x="55" y="10"/>
                </a:lnTo>
                <a:close/>
                <a:moveTo>
                  <a:pt x="17" y="20"/>
                </a:moveTo>
                <a:cubicBezTo>
                  <a:pt x="12" y="22"/>
                  <a:pt x="8" y="26"/>
                  <a:pt x="6" y="31"/>
                </a:cubicBezTo>
                <a:cubicBezTo>
                  <a:pt x="5" y="32"/>
                  <a:pt x="6" y="33"/>
                  <a:pt x="7" y="34"/>
                </a:cubicBezTo>
                <a:cubicBezTo>
                  <a:pt x="7" y="34"/>
                  <a:pt x="8" y="34"/>
                  <a:pt x="8" y="34"/>
                </a:cubicBezTo>
                <a:cubicBezTo>
                  <a:pt x="9" y="34"/>
                  <a:pt x="10" y="33"/>
                  <a:pt x="10" y="33"/>
                </a:cubicBezTo>
                <a:cubicBezTo>
                  <a:pt x="12" y="29"/>
                  <a:pt x="15" y="25"/>
                  <a:pt x="19" y="24"/>
                </a:cubicBezTo>
                <a:cubicBezTo>
                  <a:pt x="20" y="23"/>
                  <a:pt x="21" y="22"/>
                  <a:pt x="20" y="21"/>
                </a:cubicBezTo>
                <a:cubicBezTo>
                  <a:pt x="20" y="20"/>
                  <a:pt x="18" y="19"/>
                  <a:pt x="17" y="20"/>
                </a:cubicBezTo>
                <a:close/>
                <a:moveTo>
                  <a:pt x="53" y="6"/>
                </a:moveTo>
                <a:cubicBezTo>
                  <a:pt x="53" y="6"/>
                  <a:pt x="53" y="6"/>
                  <a:pt x="52" y="6"/>
                </a:cubicBezTo>
                <a:cubicBezTo>
                  <a:pt x="49" y="3"/>
                  <a:pt x="49" y="3"/>
                  <a:pt x="49" y="3"/>
                </a:cubicBezTo>
                <a:cubicBezTo>
                  <a:pt x="49" y="2"/>
                  <a:pt x="49" y="2"/>
                  <a:pt x="49" y="1"/>
                </a:cubicBezTo>
                <a:cubicBezTo>
                  <a:pt x="50" y="1"/>
                  <a:pt x="50" y="1"/>
                  <a:pt x="51" y="1"/>
                </a:cubicBezTo>
                <a:cubicBezTo>
                  <a:pt x="54" y="4"/>
                  <a:pt x="54" y="4"/>
                  <a:pt x="54" y="4"/>
                </a:cubicBezTo>
                <a:cubicBezTo>
                  <a:pt x="55" y="5"/>
                  <a:pt x="55" y="6"/>
                  <a:pt x="54" y="6"/>
                </a:cubicBezTo>
                <a:cubicBezTo>
                  <a:pt x="54" y="6"/>
                  <a:pt x="54" y="6"/>
                  <a:pt x="53" y="6"/>
                </a:cubicBezTo>
                <a:close/>
                <a:moveTo>
                  <a:pt x="57" y="4"/>
                </a:moveTo>
                <a:cubicBezTo>
                  <a:pt x="57" y="5"/>
                  <a:pt x="56" y="5"/>
                  <a:pt x="56" y="5"/>
                </a:cubicBezTo>
                <a:cubicBezTo>
                  <a:pt x="55" y="5"/>
                  <a:pt x="55" y="5"/>
                  <a:pt x="55" y="4"/>
                </a:cubicBezTo>
                <a:cubicBezTo>
                  <a:pt x="55" y="1"/>
                  <a:pt x="55" y="1"/>
                  <a:pt x="55" y="1"/>
                </a:cubicBezTo>
                <a:cubicBezTo>
                  <a:pt x="55" y="0"/>
                  <a:pt x="55" y="0"/>
                  <a:pt x="56" y="0"/>
                </a:cubicBezTo>
                <a:cubicBezTo>
                  <a:pt x="56" y="0"/>
                  <a:pt x="57" y="0"/>
                  <a:pt x="57" y="1"/>
                </a:cubicBezTo>
                <a:lnTo>
                  <a:pt x="57" y="4"/>
                </a:lnTo>
                <a:close/>
                <a:moveTo>
                  <a:pt x="59" y="6"/>
                </a:moveTo>
                <a:cubicBezTo>
                  <a:pt x="59" y="6"/>
                  <a:pt x="59" y="6"/>
                  <a:pt x="58" y="6"/>
                </a:cubicBezTo>
                <a:cubicBezTo>
                  <a:pt x="58" y="6"/>
                  <a:pt x="58" y="6"/>
                  <a:pt x="57" y="6"/>
                </a:cubicBezTo>
                <a:cubicBezTo>
                  <a:pt x="57" y="6"/>
                  <a:pt x="57" y="5"/>
                  <a:pt x="57" y="4"/>
                </a:cubicBezTo>
                <a:cubicBezTo>
                  <a:pt x="61" y="1"/>
                  <a:pt x="61" y="1"/>
                  <a:pt x="61" y="1"/>
                </a:cubicBezTo>
                <a:cubicBezTo>
                  <a:pt x="61" y="1"/>
                  <a:pt x="62" y="1"/>
                  <a:pt x="62" y="1"/>
                </a:cubicBezTo>
                <a:cubicBezTo>
                  <a:pt x="63" y="2"/>
                  <a:pt x="63" y="2"/>
                  <a:pt x="62" y="3"/>
                </a:cubicBezTo>
                <a:lnTo>
                  <a:pt x="59" y="6"/>
                </a:lnTo>
                <a:close/>
                <a:moveTo>
                  <a:pt x="61" y="15"/>
                </a:moveTo>
                <a:cubicBezTo>
                  <a:pt x="61" y="15"/>
                  <a:pt x="61" y="15"/>
                  <a:pt x="61" y="14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11"/>
                  <a:pt x="57" y="10"/>
                  <a:pt x="57" y="9"/>
                </a:cubicBezTo>
                <a:cubicBezTo>
                  <a:pt x="58" y="9"/>
                  <a:pt x="59" y="9"/>
                  <a:pt x="59" y="9"/>
                </a:cubicBezTo>
                <a:cubicBezTo>
                  <a:pt x="62" y="13"/>
                  <a:pt x="62" y="13"/>
                  <a:pt x="62" y="13"/>
                </a:cubicBezTo>
                <a:cubicBezTo>
                  <a:pt x="63" y="13"/>
                  <a:pt x="63" y="14"/>
                  <a:pt x="62" y="14"/>
                </a:cubicBezTo>
                <a:cubicBezTo>
                  <a:pt x="62" y="15"/>
                  <a:pt x="62" y="15"/>
                  <a:pt x="61" y="15"/>
                </a:cubicBezTo>
                <a:close/>
                <a:moveTo>
                  <a:pt x="63" y="9"/>
                </a:moveTo>
                <a:cubicBezTo>
                  <a:pt x="59" y="9"/>
                  <a:pt x="59" y="9"/>
                  <a:pt x="59" y="9"/>
                </a:cubicBezTo>
                <a:cubicBezTo>
                  <a:pt x="59" y="9"/>
                  <a:pt x="58" y="8"/>
                  <a:pt x="58" y="8"/>
                </a:cubicBezTo>
                <a:cubicBezTo>
                  <a:pt x="58" y="7"/>
                  <a:pt x="59" y="7"/>
                  <a:pt x="59" y="7"/>
                </a:cubicBezTo>
                <a:cubicBezTo>
                  <a:pt x="63" y="7"/>
                  <a:pt x="63" y="7"/>
                  <a:pt x="63" y="7"/>
                </a:cubicBezTo>
                <a:cubicBezTo>
                  <a:pt x="63" y="7"/>
                  <a:pt x="64" y="7"/>
                  <a:pt x="64" y="8"/>
                </a:cubicBezTo>
                <a:cubicBezTo>
                  <a:pt x="64" y="8"/>
                  <a:pt x="63" y="9"/>
                  <a:pt x="63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7" name="Freeform 30"/>
          <p:cNvSpPr>
            <a:spLocks/>
          </p:cNvSpPr>
          <p:nvPr/>
        </p:nvSpPr>
        <p:spPr bwMode="auto">
          <a:xfrm>
            <a:off x="8069272" y="2995115"/>
            <a:ext cx="396258" cy="473082"/>
          </a:xfrm>
          <a:custGeom>
            <a:avLst/>
            <a:gdLst>
              <a:gd name="T0" fmla="*/ 148661 w 45"/>
              <a:gd name="T1" fmla="*/ 3440 h 54"/>
              <a:gd name="T2" fmla="*/ 155575 w 45"/>
              <a:gd name="T3" fmla="*/ 13758 h 54"/>
              <a:gd name="T4" fmla="*/ 155575 w 45"/>
              <a:gd name="T5" fmla="*/ 171979 h 54"/>
              <a:gd name="T6" fmla="*/ 148661 w 45"/>
              <a:gd name="T7" fmla="*/ 185737 h 54"/>
              <a:gd name="T8" fmla="*/ 141746 w 45"/>
              <a:gd name="T9" fmla="*/ 185737 h 54"/>
              <a:gd name="T10" fmla="*/ 131374 w 45"/>
              <a:gd name="T11" fmla="*/ 182297 h 54"/>
              <a:gd name="T12" fmla="*/ 79516 w 45"/>
              <a:gd name="T13" fmla="*/ 130704 h 54"/>
              <a:gd name="T14" fmla="*/ 24201 w 45"/>
              <a:gd name="T15" fmla="*/ 182297 h 54"/>
              <a:gd name="T16" fmla="*/ 13829 w 45"/>
              <a:gd name="T17" fmla="*/ 185737 h 54"/>
              <a:gd name="T18" fmla="*/ 6914 w 45"/>
              <a:gd name="T19" fmla="*/ 185737 h 54"/>
              <a:gd name="T20" fmla="*/ 0 w 45"/>
              <a:gd name="T21" fmla="*/ 171979 h 54"/>
              <a:gd name="T22" fmla="*/ 0 w 45"/>
              <a:gd name="T23" fmla="*/ 13758 h 54"/>
              <a:gd name="T24" fmla="*/ 6914 w 45"/>
              <a:gd name="T25" fmla="*/ 3440 h 54"/>
              <a:gd name="T26" fmla="*/ 13829 w 45"/>
              <a:gd name="T27" fmla="*/ 0 h 54"/>
              <a:gd name="T28" fmla="*/ 141746 w 45"/>
              <a:gd name="T29" fmla="*/ 0 h 54"/>
              <a:gd name="T30" fmla="*/ 148661 w 45"/>
              <a:gd name="T31" fmla="*/ 3440 h 5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5" h="54">
                <a:moveTo>
                  <a:pt x="43" y="1"/>
                </a:moveTo>
                <a:cubicBezTo>
                  <a:pt x="44" y="1"/>
                  <a:pt x="45" y="3"/>
                  <a:pt x="45" y="4"/>
                </a:cubicBezTo>
                <a:cubicBezTo>
                  <a:pt x="45" y="50"/>
                  <a:pt x="45" y="50"/>
                  <a:pt x="45" y="50"/>
                </a:cubicBezTo>
                <a:cubicBezTo>
                  <a:pt x="45" y="52"/>
                  <a:pt x="44" y="53"/>
                  <a:pt x="43" y="54"/>
                </a:cubicBezTo>
                <a:cubicBezTo>
                  <a:pt x="42" y="54"/>
                  <a:pt x="42" y="54"/>
                  <a:pt x="41" y="54"/>
                </a:cubicBezTo>
                <a:cubicBezTo>
                  <a:pt x="40" y="54"/>
                  <a:pt x="39" y="54"/>
                  <a:pt x="38" y="53"/>
                </a:cubicBezTo>
                <a:cubicBezTo>
                  <a:pt x="23" y="38"/>
                  <a:pt x="23" y="38"/>
                  <a:pt x="23" y="38"/>
                </a:cubicBezTo>
                <a:cubicBezTo>
                  <a:pt x="7" y="53"/>
                  <a:pt x="7" y="53"/>
                  <a:pt x="7" y="53"/>
                </a:cubicBezTo>
                <a:cubicBezTo>
                  <a:pt x="6" y="54"/>
                  <a:pt x="5" y="54"/>
                  <a:pt x="4" y="54"/>
                </a:cubicBezTo>
                <a:cubicBezTo>
                  <a:pt x="3" y="54"/>
                  <a:pt x="3" y="54"/>
                  <a:pt x="2" y="54"/>
                </a:cubicBezTo>
                <a:cubicBezTo>
                  <a:pt x="1" y="53"/>
                  <a:pt x="0" y="52"/>
                  <a:pt x="0" y="50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1" y="1"/>
                  <a:pt x="2" y="1"/>
                </a:cubicBezTo>
                <a:cubicBezTo>
                  <a:pt x="3" y="0"/>
                  <a:pt x="3" y="0"/>
                  <a:pt x="4" y="0"/>
                </a:cubicBezTo>
                <a:cubicBezTo>
                  <a:pt x="5" y="0"/>
                  <a:pt x="40" y="0"/>
                  <a:pt x="41" y="0"/>
                </a:cubicBezTo>
                <a:cubicBezTo>
                  <a:pt x="42" y="0"/>
                  <a:pt x="42" y="0"/>
                  <a:pt x="43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8" name="Freeform 31"/>
          <p:cNvSpPr>
            <a:spLocks noEditPoints="1"/>
          </p:cNvSpPr>
          <p:nvPr/>
        </p:nvSpPr>
        <p:spPr bwMode="auto">
          <a:xfrm>
            <a:off x="9330825" y="2958720"/>
            <a:ext cx="557996" cy="481172"/>
          </a:xfrm>
          <a:custGeom>
            <a:avLst/>
            <a:gdLst>
              <a:gd name="T0" fmla="*/ 219075 w 64"/>
              <a:gd name="T1" fmla="*/ 96174 h 55"/>
              <a:gd name="T2" fmla="*/ 0 w 64"/>
              <a:gd name="T3" fmla="*/ 96174 h 55"/>
              <a:gd name="T4" fmla="*/ 0 w 64"/>
              <a:gd name="T5" fmla="*/ 51522 h 55"/>
              <a:gd name="T6" fmla="*/ 17115 w 64"/>
              <a:gd name="T7" fmla="*/ 30913 h 55"/>
              <a:gd name="T8" fmla="*/ 61615 w 64"/>
              <a:gd name="T9" fmla="*/ 30913 h 55"/>
              <a:gd name="T10" fmla="*/ 61615 w 64"/>
              <a:gd name="T11" fmla="*/ 10304 h 55"/>
              <a:gd name="T12" fmla="*/ 71884 w 64"/>
              <a:gd name="T13" fmla="*/ 0 h 55"/>
              <a:gd name="T14" fmla="*/ 143768 w 64"/>
              <a:gd name="T15" fmla="*/ 0 h 55"/>
              <a:gd name="T16" fmla="*/ 154037 w 64"/>
              <a:gd name="T17" fmla="*/ 10304 h 55"/>
              <a:gd name="T18" fmla="*/ 154037 w 64"/>
              <a:gd name="T19" fmla="*/ 30913 h 55"/>
              <a:gd name="T20" fmla="*/ 198537 w 64"/>
              <a:gd name="T21" fmla="*/ 30913 h 55"/>
              <a:gd name="T22" fmla="*/ 219075 w 64"/>
              <a:gd name="T23" fmla="*/ 51522 h 55"/>
              <a:gd name="T24" fmla="*/ 219075 w 64"/>
              <a:gd name="T25" fmla="*/ 96174 h 55"/>
              <a:gd name="T26" fmla="*/ 219075 w 64"/>
              <a:gd name="T27" fmla="*/ 168304 h 55"/>
              <a:gd name="T28" fmla="*/ 198537 w 64"/>
              <a:gd name="T29" fmla="*/ 188913 h 55"/>
              <a:gd name="T30" fmla="*/ 17115 w 64"/>
              <a:gd name="T31" fmla="*/ 188913 h 55"/>
              <a:gd name="T32" fmla="*/ 0 w 64"/>
              <a:gd name="T33" fmla="*/ 168304 h 55"/>
              <a:gd name="T34" fmla="*/ 0 w 64"/>
              <a:gd name="T35" fmla="*/ 109913 h 55"/>
              <a:gd name="T36" fmla="*/ 82153 w 64"/>
              <a:gd name="T37" fmla="*/ 109913 h 55"/>
              <a:gd name="T38" fmla="*/ 82153 w 64"/>
              <a:gd name="T39" fmla="*/ 127087 h 55"/>
              <a:gd name="T40" fmla="*/ 88999 w 64"/>
              <a:gd name="T41" fmla="*/ 137391 h 55"/>
              <a:gd name="T42" fmla="*/ 126653 w 64"/>
              <a:gd name="T43" fmla="*/ 137391 h 55"/>
              <a:gd name="T44" fmla="*/ 136922 w 64"/>
              <a:gd name="T45" fmla="*/ 127087 h 55"/>
              <a:gd name="T46" fmla="*/ 136922 w 64"/>
              <a:gd name="T47" fmla="*/ 109913 h 55"/>
              <a:gd name="T48" fmla="*/ 219075 w 64"/>
              <a:gd name="T49" fmla="*/ 109913 h 55"/>
              <a:gd name="T50" fmla="*/ 219075 w 64"/>
              <a:gd name="T51" fmla="*/ 168304 h 55"/>
              <a:gd name="T52" fmla="*/ 140345 w 64"/>
              <a:gd name="T53" fmla="*/ 30913 h 55"/>
              <a:gd name="T54" fmla="*/ 140345 w 64"/>
              <a:gd name="T55" fmla="*/ 13739 h 55"/>
              <a:gd name="T56" fmla="*/ 78730 w 64"/>
              <a:gd name="T57" fmla="*/ 13739 h 55"/>
              <a:gd name="T58" fmla="*/ 78730 w 64"/>
              <a:gd name="T59" fmla="*/ 30913 h 55"/>
              <a:gd name="T60" fmla="*/ 140345 w 64"/>
              <a:gd name="T61" fmla="*/ 30913 h 55"/>
              <a:gd name="T62" fmla="*/ 123230 w 64"/>
              <a:gd name="T63" fmla="*/ 123652 h 55"/>
              <a:gd name="T64" fmla="*/ 92422 w 64"/>
              <a:gd name="T65" fmla="*/ 123652 h 55"/>
              <a:gd name="T66" fmla="*/ 92422 w 64"/>
              <a:gd name="T67" fmla="*/ 109913 h 55"/>
              <a:gd name="T68" fmla="*/ 123230 w 64"/>
              <a:gd name="T69" fmla="*/ 109913 h 55"/>
              <a:gd name="T70" fmla="*/ 123230 w 64"/>
              <a:gd name="T71" fmla="*/ 123652 h 55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5">
                <a:moveTo>
                  <a:pt x="64" y="28"/>
                </a:moveTo>
                <a:cubicBezTo>
                  <a:pt x="0" y="28"/>
                  <a:pt x="0" y="28"/>
                  <a:pt x="0" y="2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1"/>
                  <a:pt x="2" y="9"/>
                  <a:pt x="5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1"/>
                  <a:pt x="20" y="0"/>
                  <a:pt x="21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5" y="1"/>
                  <a:pt x="45" y="3"/>
                </a:cubicBezTo>
                <a:cubicBezTo>
                  <a:pt x="45" y="9"/>
                  <a:pt x="45" y="9"/>
                  <a:pt x="45" y="9"/>
                </a:cubicBezTo>
                <a:cubicBezTo>
                  <a:pt x="58" y="9"/>
                  <a:pt x="58" y="9"/>
                  <a:pt x="58" y="9"/>
                </a:cubicBezTo>
                <a:cubicBezTo>
                  <a:pt x="61" y="9"/>
                  <a:pt x="64" y="11"/>
                  <a:pt x="64" y="15"/>
                </a:cubicBezTo>
                <a:lnTo>
                  <a:pt x="64" y="28"/>
                </a:lnTo>
                <a:close/>
                <a:moveTo>
                  <a:pt x="64" y="49"/>
                </a:moveTo>
                <a:cubicBezTo>
                  <a:pt x="64" y="52"/>
                  <a:pt x="61" y="55"/>
                  <a:pt x="58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2"/>
                  <a:pt x="0" y="49"/>
                </a:cubicBezTo>
                <a:cubicBezTo>
                  <a:pt x="0" y="32"/>
                  <a:pt x="0" y="32"/>
                  <a:pt x="0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9"/>
                  <a:pt x="25" y="40"/>
                  <a:pt x="26" y="40"/>
                </a:cubicBezTo>
                <a:cubicBezTo>
                  <a:pt x="37" y="40"/>
                  <a:pt x="37" y="40"/>
                  <a:pt x="37" y="40"/>
                </a:cubicBezTo>
                <a:cubicBezTo>
                  <a:pt x="39" y="40"/>
                  <a:pt x="40" y="39"/>
                  <a:pt x="40" y="37"/>
                </a:cubicBezTo>
                <a:cubicBezTo>
                  <a:pt x="40" y="32"/>
                  <a:pt x="40" y="32"/>
                  <a:pt x="40" y="32"/>
                </a:cubicBezTo>
                <a:cubicBezTo>
                  <a:pt x="64" y="32"/>
                  <a:pt x="64" y="32"/>
                  <a:pt x="64" y="32"/>
                </a:cubicBezTo>
                <a:lnTo>
                  <a:pt x="64" y="49"/>
                </a:lnTo>
                <a:close/>
                <a:moveTo>
                  <a:pt x="41" y="9"/>
                </a:moveTo>
                <a:cubicBezTo>
                  <a:pt x="41" y="4"/>
                  <a:pt x="41" y="4"/>
                  <a:pt x="41" y="4"/>
                </a:cubicBezTo>
                <a:cubicBezTo>
                  <a:pt x="23" y="4"/>
                  <a:pt x="23" y="4"/>
                  <a:pt x="23" y="4"/>
                </a:cubicBezTo>
                <a:cubicBezTo>
                  <a:pt x="23" y="9"/>
                  <a:pt x="23" y="9"/>
                  <a:pt x="23" y="9"/>
                </a:cubicBezTo>
                <a:lnTo>
                  <a:pt x="41" y="9"/>
                </a:lnTo>
                <a:close/>
                <a:moveTo>
                  <a:pt x="36" y="36"/>
                </a:moveTo>
                <a:cubicBezTo>
                  <a:pt x="27" y="36"/>
                  <a:pt x="27" y="36"/>
                  <a:pt x="27" y="36"/>
                </a:cubicBezTo>
                <a:cubicBezTo>
                  <a:pt x="27" y="32"/>
                  <a:pt x="27" y="32"/>
                  <a:pt x="27" y="32"/>
                </a:cubicBezTo>
                <a:cubicBezTo>
                  <a:pt x="36" y="32"/>
                  <a:pt x="36" y="32"/>
                  <a:pt x="36" y="32"/>
                </a:cubicBezTo>
                <a:lnTo>
                  <a:pt x="36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9" name="Freeform 32"/>
          <p:cNvSpPr>
            <a:spLocks noEditPoints="1"/>
          </p:cNvSpPr>
          <p:nvPr/>
        </p:nvSpPr>
        <p:spPr bwMode="auto">
          <a:xfrm>
            <a:off x="10600470" y="2974894"/>
            <a:ext cx="497346" cy="493300"/>
          </a:xfrm>
          <a:custGeom>
            <a:avLst/>
            <a:gdLst>
              <a:gd name="T0" fmla="*/ 188412 w 57"/>
              <a:gd name="T1" fmla="*/ 117588 h 56"/>
              <a:gd name="T2" fmla="*/ 161006 w 57"/>
              <a:gd name="T3" fmla="*/ 117588 h 56"/>
              <a:gd name="T4" fmla="*/ 150729 w 57"/>
              <a:gd name="T5" fmla="*/ 155632 h 56"/>
              <a:gd name="T6" fmla="*/ 178135 w 57"/>
              <a:gd name="T7" fmla="*/ 179841 h 56"/>
              <a:gd name="T8" fmla="*/ 178135 w 57"/>
              <a:gd name="T9" fmla="*/ 190217 h 56"/>
              <a:gd name="T10" fmla="*/ 171283 w 57"/>
              <a:gd name="T11" fmla="*/ 193675 h 56"/>
              <a:gd name="T12" fmla="*/ 167858 w 57"/>
              <a:gd name="T13" fmla="*/ 190217 h 56"/>
              <a:gd name="T14" fmla="*/ 140452 w 57"/>
              <a:gd name="T15" fmla="*/ 166007 h 56"/>
              <a:gd name="T16" fmla="*/ 106196 w 57"/>
              <a:gd name="T17" fmla="*/ 183300 h 56"/>
              <a:gd name="T18" fmla="*/ 106196 w 57"/>
              <a:gd name="T19" fmla="*/ 72628 h 56"/>
              <a:gd name="T20" fmla="*/ 89067 w 57"/>
              <a:gd name="T21" fmla="*/ 72628 h 56"/>
              <a:gd name="T22" fmla="*/ 89067 w 57"/>
              <a:gd name="T23" fmla="*/ 183300 h 56"/>
              <a:gd name="T24" fmla="*/ 51385 w 57"/>
              <a:gd name="T25" fmla="*/ 166007 h 56"/>
              <a:gd name="T26" fmla="*/ 27405 w 57"/>
              <a:gd name="T27" fmla="*/ 190217 h 56"/>
              <a:gd name="T28" fmla="*/ 23980 w 57"/>
              <a:gd name="T29" fmla="*/ 193675 h 56"/>
              <a:gd name="T30" fmla="*/ 17128 w 57"/>
              <a:gd name="T31" fmla="*/ 190217 h 56"/>
              <a:gd name="T32" fmla="*/ 17128 w 57"/>
              <a:gd name="T33" fmla="*/ 179841 h 56"/>
              <a:gd name="T34" fmla="*/ 41108 w 57"/>
              <a:gd name="T35" fmla="*/ 152173 h 56"/>
              <a:gd name="T36" fmla="*/ 34257 w 57"/>
              <a:gd name="T37" fmla="*/ 117588 h 56"/>
              <a:gd name="T38" fmla="*/ 6851 w 57"/>
              <a:gd name="T39" fmla="*/ 117588 h 56"/>
              <a:gd name="T40" fmla="*/ 0 w 57"/>
              <a:gd name="T41" fmla="*/ 110671 h 56"/>
              <a:gd name="T42" fmla="*/ 6851 w 57"/>
              <a:gd name="T43" fmla="*/ 103754 h 56"/>
              <a:gd name="T44" fmla="*/ 34257 w 57"/>
              <a:gd name="T45" fmla="*/ 103754 h 56"/>
              <a:gd name="T46" fmla="*/ 34257 w 57"/>
              <a:gd name="T47" fmla="*/ 65711 h 56"/>
              <a:gd name="T48" fmla="*/ 13703 w 57"/>
              <a:gd name="T49" fmla="*/ 44960 h 56"/>
              <a:gd name="T50" fmla="*/ 13703 w 57"/>
              <a:gd name="T51" fmla="*/ 34585 h 56"/>
              <a:gd name="T52" fmla="*/ 23980 w 57"/>
              <a:gd name="T53" fmla="*/ 34585 h 56"/>
              <a:gd name="T54" fmla="*/ 44534 w 57"/>
              <a:gd name="T55" fmla="*/ 55336 h 56"/>
              <a:gd name="T56" fmla="*/ 150729 w 57"/>
              <a:gd name="T57" fmla="*/ 55336 h 56"/>
              <a:gd name="T58" fmla="*/ 171283 w 57"/>
              <a:gd name="T59" fmla="*/ 34585 h 56"/>
              <a:gd name="T60" fmla="*/ 181560 w 57"/>
              <a:gd name="T61" fmla="*/ 34585 h 56"/>
              <a:gd name="T62" fmla="*/ 181560 w 57"/>
              <a:gd name="T63" fmla="*/ 44960 h 56"/>
              <a:gd name="T64" fmla="*/ 161006 w 57"/>
              <a:gd name="T65" fmla="*/ 65711 h 56"/>
              <a:gd name="T66" fmla="*/ 161006 w 57"/>
              <a:gd name="T67" fmla="*/ 103754 h 56"/>
              <a:gd name="T68" fmla="*/ 188412 w 57"/>
              <a:gd name="T69" fmla="*/ 103754 h 56"/>
              <a:gd name="T70" fmla="*/ 195263 w 57"/>
              <a:gd name="T71" fmla="*/ 110671 h 56"/>
              <a:gd name="T72" fmla="*/ 188412 w 57"/>
              <a:gd name="T73" fmla="*/ 117588 h 56"/>
              <a:gd name="T74" fmla="*/ 58236 w 57"/>
              <a:gd name="T75" fmla="*/ 38043 h 56"/>
              <a:gd name="T76" fmla="*/ 95919 w 57"/>
              <a:gd name="T77" fmla="*/ 0 h 56"/>
              <a:gd name="T78" fmla="*/ 137027 w 57"/>
              <a:gd name="T79" fmla="*/ 38043 h 56"/>
              <a:gd name="T80" fmla="*/ 58236 w 57"/>
              <a:gd name="T81" fmla="*/ 38043 h 5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7" h="56">
                <a:moveTo>
                  <a:pt x="55" y="34"/>
                </a:moveTo>
                <a:cubicBezTo>
                  <a:pt x="47" y="34"/>
                  <a:pt x="47" y="34"/>
                  <a:pt x="47" y="34"/>
                </a:cubicBezTo>
                <a:cubicBezTo>
                  <a:pt x="47" y="39"/>
                  <a:pt x="46" y="42"/>
                  <a:pt x="44" y="45"/>
                </a:cubicBezTo>
                <a:cubicBezTo>
                  <a:pt x="52" y="52"/>
                  <a:pt x="52" y="52"/>
                  <a:pt x="52" y="52"/>
                </a:cubicBezTo>
                <a:cubicBezTo>
                  <a:pt x="53" y="53"/>
                  <a:pt x="53" y="54"/>
                  <a:pt x="52" y="55"/>
                </a:cubicBezTo>
                <a:cubicBezTo>
                  <a:pt x="51" y="56"/>
                  <a:pt x="51" y="56"/>
                  <a:pt x="50" y="56"/>
                </a:cubicBezTo>
                <a:cubicBezTo>
                  <a:pt x="50" y="56"/>
                  <a:pt x="49" y="56"/>
                  <a:pt x="49" y="55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48"/>
                  <a:pt x="37" y="53"/>
                  <a:pt x="31" y="53"/>
                </a:cubicBezTo>
                <a:cubicBezTo>
                  <a:pt x="31" y="21"/>
                  <a:pt x="31" y="21"/>
                  <a:pt x="31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53"/>
                  <a:pt x="26" y="53"/>
                  <a:pt x="26" y="53"/>
                </a:cubicBezTo>
                <a:cubicBezTo>
                  <a:pt x="20" y="53"/>
                  <a:pt x="15" y="48"/>
                  <a:pt x="15" y="48"/>
                </a:cubicBezTo>
                <a:cubicBezTo>
                  <a:pt x="8" y="55"/>
                  <a:pt x="8" y="55"/>
                  <a:pt x="8" y="55"/>
                </a:cubicBezTo>
                <a:cubicBezTo>
                  <a:pt x="8" y="56"/>
                  <a:pt x="7" y="56"/>
                  <a:pt x="7" y="56"/>
                </a:cubicBezTo>
                <a:cubicBezTo>
                  <a:pt x="6" y="56"/>
                  <a:pt x="6" y="56"/>
                  <a:pt x="5" y="55"/>
                </a:cubicBezTo>
                <a:cubicBezTo>
                  <a:pt x="4" y="55"/>
                  <a:pt x="4" y="53"/>
                  <a:pt x="5" y="52"/>
                </a:cubicBezTo>
                <a:cubicBezTo>
                  <a:pt x="12" y="44"/>
                  <a:pt x="12" y="44"/>
                  <a:pt x="12" y="44"/>
                </a:cubicBezTo>
                <a:cubicBezTo>
                  <a:pt x="11" y="42"/>
                  <a:pt x="10" y="38"/>
                  <a:pt x="10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1" y="34"/>
                  <a:pt x="0" y="33"/>
                  <a:pt x="0" y="32"/>
                </a:cubicBezTo>
                <a:cubicBezTo>
                  <a:pt x="0" y="31"/>
                  <a:pt x="1" y="30"/>
                  <a:pt x="2" y="30"/>
                </a:cubicBezTo>
                <a:cubicBezTo>
                  <a:pt x="10" y="30"/>
                  <a:pt x="10" y="30"/>
                  <a:pt x="10" y="30"/>
                </a:cubicBezTo>
                <a:cubicBezTo>
                  <a:pt x="10" y="25"/>
                  <a:pt x="10" y="22"/>
                  <a:pt x="10" y="19"/>
                </a:cubicBezTo>
                <a:cubicBezTo>
                  <a:pt x="4" y="13"/>
                  <a:pt x="4" y="13"/>
                  <a:pt x="4" y="13"/>
                </a:cubicBezTo>
                <a:cubicBezTo>
                  <a:pt x="3" y="12"/>
                  <a:pt x="3" y="11"/>
                  <a:pt x="4" y="10"/>
                </a:cubicBezTo>
                <a:cubicBezTo>
                  <a:pt x="5" y="9"/>
                  <a:pt x="6" y="9"/>
                  <a:pt x="7" y="10"/>
                </a:cubicBezTo>
                <a:cubicBezTo>
                  <a:pt x="13" y="16"/>
                  <a:pt x="13" y="16"/>
                  <a:pt x="13" y="16"/>
                </a:cubicBezTo>
                <a:cubicBezTo>
                  <a:pt x="44" y="16"/>
                  <a:pt x="44" y="16"/>
                  <a:pt x="44" y="16"/>
                </a:cubicBezTo>
                <a:cubicBezTo>
                  <a:pt x="50" y="10"/>
                  <a:pt x="50" y="10"/>
                  <a:pt x="50" y="10"/>
                </a:cubicBezTo>
                <a:cubicBezTo>
                  <a:pt x="51" y="9"/>
                  <a:pt x="52" y="9"/>
                  <a:pt x="53" y="10"/>
                </a:cubicBezTo>
                <a:cubicBezTo>
                  <a:pt x="54" y="11"/>
                  <a:pt x="54" y="12"/>
                  <a:pt x="53" y="13"/>
                </a:cubicBezTo>
                <a:cubicBezTo>
                  <a:pt x="47" y="19"/>
                  <a:pt x="47" y="19"/>
                  <a:pt x="47" y="19"/>
                </a:cubicBezTo>
                <a:cubicBezTo>
                  <a:pt x="47" y="22"/>
                  <a:pt x="47" y="25"/>
                  <a:pt x="47" y="30"/>
                </a:cubicBezTo>
                <a:cubicBezTo>
                  <a:pt x="55" y="30"/>
                  <a:pt x="55" y="30"/>
                  <a:pt x="55" y="30"/>
                </a:cubicBezTo>
                <a:cubicBezTo>
                  <a:pt x="56" y="30"/>
                  <a:pt x="57" y="31"/>
                  <a:pt x="57" y="32"/>
                </a:cubicBezTo>
                <a:cubicBezTo>
                  <a:pt x="57" y="33"/>
                  <a:pt x="56" y="34"/>
                  <a:pt x="55" y="34"/>
                </a:cubicBezTo>
                <a:close/>
                <a:moveTo>
                  <a:pt x="17" y="11"/>
                </a:moveTo>
                <a:cubicBezTo>
                  <a:pt x="17" y="5"/>
                  <a:pt x="22" y="0"/>
                  <a:pt x="28" y="0"/>
                </a:cubicBezTo>
                <a:cubicBezTo>
                  <a:pt x="35" y="0"/>
                  <a:pt x="40" y="5"/>
                  <a:pt x="40" y="11"/>
                </a:cubicBezTo>
                <a:lnTo>
                  <a:pt x="17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11849896" y="2958720"/>
            <a:ext cx="440734" cy="562040"/>
          </a:xfrm>
          <a:custGeom>
            <a:avLst/>
            <a:gdLst>
              <a:gd name="T0" fmla="*/ 6921 w 50"/>
              <a:gd name="T1" fmla="*/ 220663 h 64"/>
              <a:gd name="T2" fmla="*/ 6921 w 50"/>
              <a:gd name="T3" fmla="*/ 0 h 64"/>
              <a:gd name="T4" fmla="*/ 173037 w 50"/>
              <a:gd name="T5" fmla="*/ 210319 h 64"/>
              <a:gd name="T6" fmla="*/ 13843 w 50"/>
              <a:gd name="T7" fmla="*/ 13791 h 64"/>
              <a:gd name="T8" fmla="*/ 62293 w 50"/>
              <a:gd name="T9" fmla="*/ 175841 h 64"/>
              <a:gd name="T10" fmla="*/ 110744 w 50"/>
              <a:gd name="T11" fmla="*/ 175841 h 64"/>
              <a:gd name="T12" fmla="*/ 44990 w 50"/>
              <a:gd name="T13" fmla="*/ 41374 h 64"/>
              <a:gd name="T14" fmla="*/ 31147 w 50"/>
              <a:gd name="T15" fmla="*/ 41374 h 64"/>
              <a:gd name="T16" fmla="*/ 41529 w 50"/>
              <a:gd name="T17" fmla="*/ 31031 h 64"/>
              <a:gd name="T18" fmla="*/ 44990 w 50"/>
              <a:gd name="T19" fmla="*/ 72405 h 64"/>
              <a:gd name="T20" fmla="*/ 31147 w 50"/>
              <a:gd name="T21" fmla="*/ 72405 h 64"/>
              <a:gd name="T22" fmla="*/ 41529 w 50"/>
              <a:gd name="T23" fmla="*/ 62061 h 64"/>
              <a:gd name="T24" fmla="*/ 44990 w 50"/>
              <a:gd name="T25" fmla="*/ 106884 h 64"/>
              <a:gd name="T26" fmla="*/ 31147 w 50"/>
              <a:gd name="T27" fmla="*/ 106884 h 64"/>
              <a:gd name="T28" fmla="*/ 41529 w 50"/>
              <a:gd name="T29" fmla="*/ 93092 h 64"/>
              <a:gd name="T30" fmla="*/ 44990 w 50"/>
              <a:gd name="T31" fmla="*/ 137914 h 64"/>
              <a:gd name="T32" fmla="*/ 31147 w 50"/>
              <a:gd name="T33" fmla="*/ 137914 h 64"/>
              <a:gd name="T34" fmla="*/ 41529 w 50"/>
              <a:gd name="T35" fmla="*/ 124123 h 64"/>
              <a:gd name="T36" fmla="*/ 44990 w 50"/>
              <a:gd name="T37" fmla="*/ 168945 h 64"/>
              <a:gd name="T38" fmla="*/ 31147 w 50"/>
              <a:gd name="T39" fmla="*/ 168945 h 64"/>
              <a:gd name="T40" fmla="*/ 41529 w 50"/>
              <a:gd name="T41" fmla="*/ 155154 h 64"/>
              <a:gd name="T42" fmla="*/ 79597 w 50"/>
              <a:gd name="T43" fmla="*/ 41374 h 64"/>
              <a:gd name="T44" fmla="*/ 62293 w 50"/>
              <a:gd name="T45" fmla="*/ 41374 h 64"/>
              <a:gd name="T46" fmla="*/ 72676 w 50"/>
              <a:gd name="T47" fmla="*/ 31031 h 64"/>
              <a:gd name="T48" fmla="*/ 79597 w 50"/>
              <a:gd name="T49" fmla="*/ 72405 h 64"/>
              <a:gd name="T50" fmla="*/ 62293 w 50"/>
              <a:gd name="T51" fmla="*/ 72405 h 64"/>
              <a:gd name="T52" fmla="*/ 72676 w 50"/>
              <a:gd name="T53" fmla="*/ 62061 h 64"/>
              <a:gd name="T54" fmla="*/ 79597 w 50"/>
              <a:gd name="T55" fmla="*/ 106884 h 64"/>
              <a:gd name="T56" fmla="*/ 62293 w 50"/>
              <a:gd name="T57" fmla="*/ 106884 h 64"/>
              <a:gd name="T58" fmla="*/ 72676 w 50"/>
              <a:gd name="T59" fmla="*/ 93092 h 64"/>
              <a:gd name="T60" fmla="*/ 79597 w 50"/>
              <a:gd name="T61" fmla="*/ 137914 h 64"/>
              <a:gd name="T62" fmla="*/ 62293 w 50"/>
              <a:gd name="T63" fmla="*/ 137914 h 64"/>
              <a:gd name="T64" fmla="*/ 72676 w 50"/>
              <a:gd name="T65" fmla="*/ 124123 h 64"/>
              <a:gd name="T66" fmla="*/ 110744 w 50"/>
              <a:gd name="T67" fmla="*/ 41374 h 64"/>
              <a:gd name="T68" fmla="*/ 93440 w 50"/>
              <a:gd name="T69" fmla="*/ 41374 h 64"/>
              <a:gd name="T70" fmla="*/ 107283 w 50"/>
              <a:gd name="T71" fmla="*/ 31031 h 64"/>
              <a:gd name="T72" fmla="*/ 110744 w 50"/>
              <a:gd name="T73" fmla="*/ 72405 h 64"/>
              <a:gd name="T74" fmla="*/ 93440 w 50"/>
              <a:gd name="T75" fmla="*/ 72405 h 64"/>
              <a:gd name="T76" fmla="*/ 107283 w 50"/>
              <a:gd name="T77" fmla="*/ 62061 h 64"/>
              <a:gd name="T78" fmla="*/ 110744 w 50"/>
              <a:gd name="T79" fmla="*/ 106884 h 64"/>
              <a:gd name="T80" fmla="*/ 93440 w 50"/>
              <a:gd name="T81" fmla="*/ 106884 h 64"/>
              <a:gd name="T82" fmla="*/ 107283 w 50"/>
              <a:gd name="T83" fmla="*/ 93092 h 64"/>
              <a:gd name="T84" fmla="*/ 110744 w 50"/>
              <a:gd name="T85" fmla="*/ 137914 h 64"/>
              <a:gd name="T86" fmla="*/ 93440 w 50"/>
              <a:gd name="T87" fmla="*/ 137914 h 64"/>
              <a:gd name="T88" fmla="*/ 107283 w 50"/>
              <a:gd name="T89" fmla="*/ 124123 h 64"/>
              <a:gd name="T90" fmla="*/ 141890 w 50"/>
              <a:gd name="T91" fmla="*/ 41374 h 64"/>
              <a:gd name="T92" fmla="*/ 124587 w 50"/>
              <a:gd name="T93" fmla="*/ 41374 h 64"/>
              <a:gd name="T94" fmla="*/ 138430 w 50"/>
              <a:gd name="T95" fmla="*/ 31031 h 64"/>
              <a:gd name="T96" fmla="*/ 141890 w 50"/>
              <a:gd name="T97" fmla="*/ 72405 h 64"/>
              <a:gd name="T98" fmla="*/ 124587 w 50"/>
              <a:gd name="T99" fmla="*/ 72405 h 64"/>
              <a:gd name="T100" fmla="*/ 138430 w 50"/>
              <a:gd name="T101" fmla="*/ 62061 h 64"/>
              <a:gd name="T102" fmla="*/ 141890 w 50"/>
              <a:gd name="T103" fmla="*/ 106884 h 64"/>
              <a:gd name="T104" fmla="*/ 124587 w 50"/>
              <a:gd name="T105" fmla="*/ 106884 h 64"/>
              <a:gd name="T106" fmla="*/ 138430 w 50"/>
              <a:gd name="T107" fmla="*/ 93092 h 64"/>
              <a:gd name="T108" fmla="*/ 141890 w 50"/>
              <a:gd name="T109" fmla="*/ 137914 h 64"/>
              <a:gd name="T110" fmla="*/ 124587 w 50"/>
              <a:gd name="T111" fmla="*/ 137914 h 64"/>
              <a:gd name="T112" fmla="*/ 138430 w 50"/>
              <a:gd name="T113" fmla="*/ 124123 h 64"/>
              <a:gd name="T114" fmla="*/ 141890 w 50"/>
              <a:gd name="T115" fmla="*/ 168945 h 64"/>
              <a:gd name="T116" fmla="*/ 124587 w 50"/>
              <a:gd name="T117" fmla="*/ 168945 h 64"/>
              <a:gd name="T118" fmla="*/ 138430 w 50"/>
              <a:gd name="T119" fmla="*/ 155154 h 64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0" h="64">
                <a:moveTo>
                  <a:pt x="50" y="61"/>
                </a:moveTo>
                <a:cubicBezTo>
                  <a:pt x="50" y="63"/>
                  <a:pt x="49" y="64"/>
                  <a:pt x="48" y="64"/>
                </a:cubicBezTo>
                <a:cubicBezTo>
                  <a:pt x="2" y="64"/>
                  <a:pt x="2" y="64"/>
                  <a:pt x="2" y="64"/>
                </a:cubicBezTo>
                <a:cubicBezTo>
                  <a:pt x="1" y="64"/>
                  <a:pt x="0" y="63"/>
                  <a:pt x="0" y="6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lnTo>
                  <a:pt x="50" y="61"/>
                </a:lnTo>
                <a:close/>
                <a:moveTo>
                  <a:pt x="45" y="59"/>
                </a:moveTo>
                <a:cubicBezTo>
                  <a:pt x="45" y="4"/>
                  <a:pt x="45" y="4"/>
                  <a:pt x="45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18" y="59"/>
                  <a:pt x="18" y="59"/>
                  <a:pt x="18" y="59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51"/>
                  <a:pt x="19" y="50"/>
                  <a:pt x="19" y="50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0"/>
                  <a:pt x="32" y="51"/>
                  <a:pt x="32" y="51"/>
                </a:cubicBezTo>
                <a:cubicBezTo>
                  <a:pt x="32" y="59"/>
                  <a:pt x="32" y="59"/>
                  <a:pt x="32" y="59"/>
                </a:cubicBezTo>
                <a:lnTo>
                  <a:pt x="45" y="59"/>
                </a:lnTo>
                <a:close/>
                <a:moveTo>
                  <a:pt x="13" y="12"/>
                </a:moveTo>
                <a:cubicBezTo>
                  <a:pt x="13" y="13"/>
                  <a:pt x="13" y="13"/>
                  <a:pt x="12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9" y="13"/>
                  <a:pt x="9" y="13"/>
                  <a:pt x="9" y="12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9"/>
                  <a:pt x="9" y="9"/>
                  <a:pt x="10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3" y="9"/>
                  <a:pt x="13" y="9"/>
                  <a:pt x="13" y="10"/>
                </a:cubicBezTo>
                <a:lnTo>
                  <a:pt x="13" y="12"/>
                </a:lnTo>
                <a:close/>
                <a:moveTo>
                  <a:pt x="13" y="21"/>
                </a:moveTo>
                <a:cubicBezTo>
                  <a:pt x="13" y="22"/>
                  <a:pt x="13" y="23"/>
                  <a:pt x="12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9" y="23"/>
                  <a:pt x="9" y="22"/>
                  <a:pt x="9" y="21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9"/>
                  <a:pt x="9" y="18"/>
                  <a:pt x="10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3" y="18"/>
                  <a:pt x="13" y="19"/>
                  <a:pt x="13" y="19"/>
                </a:cubicBezTo>
                <a:lnTo>
                  <a:pt x="13" y="21"/>
                </a:lnTo>
                <a:close/>
                <a:moveTo>
                  <a:pt x="13" y="31"/>
                </a:moveTo>
                <a:cubicBezTo>
                  <a:pt x="13" y="31"/>
                  <a:pt x="13" y="32"/>
                  <a:pt x="12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9" y="32"/>
                  <a:pt x="9" y="31"/>
                  <a:pt x="9" y="31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7"/>
                  <a:pt x="10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3" y="28"/>
                  <a:pt x="13" y="28"/>
                </a:cubicBezTo>
                <a:lnTo>
                  <a:pt x="13" y="31"/>
                </a:lnTo>
                <a:close/>
                <a:moveTo>
                  <a:pt x="13" y="40"/>
                </a:moveTo>
                <a:cubicBezTo>
                  <a:pt x="13" y="40"/>
                  <a:pt x="13" y="41"/>
                  <a:pt x="12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0"/>
                  <a:pt x="9" y="40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10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3" y="36"/>
                  <a:pt x="13" y="37"/>
                  <a:pt x="13" y="37"/>
                </a:cubicBezTo>
                <a:lnTo>
                  <a:pt x="13" y="40"/>
                </a:lnTo>
                <a:close/>
                <a:moveTo>
                  <a:pt x="13" y="49"/>
                </a:moveTo>
                <a:cubicBezTo>
                  <a:pt x="13" y="49"/>
                  <a:pt x="13" y="50"/>
                  <a:pt x="12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9" y="50"/>
                  <a:pt x="9" y="49"/>
                  <a:pt x="9" y="49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6"/>
                  <a:pt x="9" y="45"/>
                  <a:pt x="10" y="45"/>
                </a:cubicBezTo>
                <a:cubicBezTo>
                  <a:pt x="12" y="45"/>
                  <a:pt x="12" y="45"/>
                  <a:pt x="12" y="45"/>
                </a:cubicBezTo>
                <a:cubicBezTo>
                  <a:pt x="13" y="45"/>
                  <a:pt x="13" y="46"/>
                  <a:pt x="13" y="47"/>
                </a:cubicBezTo>
                <a:lnTo>
                  <a:pt x="13" y="49"/>
                </a:lnTo>
                <a:close/>
                <a:moveTo>
                  <a:pt x="23" y="12"/>
                </a:moveTo>
                <a:cubicBezTo>
                  <a:pt x="23" y="13"/>
                  <a:pt x="22" y="13"/>
                  <a:pt x="21" y="13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8" y="13"/>
                  <a:pt x="18" y="12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9"/>
                  <a:pt x="19" y="9"/>
                  <a:pt x="19" y="9"/>
                </a:cubicBezTo>
                <a:cubicBezTo>
                  <a:pt x="21" y="9"/>
                  <a:pt x="21" y="9"/>
                  <a:pt x="21" y="9"/>
                </a:cubicBezTo>
                <a:cubicBezTo>
                  <a:pt x="22" y="9"/>
                  <a:pt x="23" y="9"/>
                  <a:pt x="23" y="10"/>
                </a:cubicBezTo>
                <a:lnTo>
                  <a:pt x="23" y="12"/>
                </a:lnTo>
                <a:close/>
                <a:moveTo>
                  <a:pt x="23" y="21"/>
                </a:moveTo>
                <a:cubicBezTo>
                  <a:pt x="23" y="22"/>
                  <a:pt x="22" y="23"/>
                  <a:pt x="21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8" y="22"/>
                  <a:pt x="18" y="21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9" y="18"/>
                  <a:pt x="19" y="18"/>
                </a:cubicBezTo>
                <a:cubicBezTo>
                  <a:pt x="21" y="18"/>
                  <a:pt x="21" y="18"/>
                  <a:pt x="21" y="18"/>
                </a:cubicBezTo>
                <a:cubicBezTo>
                  <a:pt x="22" y="18"/>
                  <a:pt x="23" y="19"/>
                  <a:pt x="23" y="19"/>
                </a:cubicBezTo>
                <a:lnTo>
                  <a:pt x="23" y="21"/>
                </a:lnTo>
                <a:close/>
                <a:moveTo>
                  <a:pt x="23" y="31"/>
                </a:moveTo>
                <a:cubicBezTo>
                  <a:pt x="23" y="31"/>
                  <a:pt x="22" y="32"/>
                  <a:pt x="21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8" y="31"/>
                  <a:pt x="18" y="3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3" y="28"/>
                  <a:pt x="23" y="28"/>
                </a:cubicBezTo>
                <a:lnTo>
                  <a:pt x="23" y="31"/>
                </a:lnTo>
                <a:close/>
                <a:moveTo>
                  <a:pt x="23" y="40"/>
                </a:moveTo>
                <a:cubicBezTo>
                  <a:pt x="23" y="40"/>
                  <a:pt x="22" y="41"/>
                  <a:pt x="21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19" y="41"/>
                  <a:pt x="18" y="40"/>
                  <a:pt x="18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7"/>
                  <a:pt x="19" y="36"/>
                  <a:pt x="1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2" y="36"/>
                  <a:pt x="23" y="37"/>
                  <a:pt x="23" y="37"/>
                </a:cubicBezTo>
                <a:lnTo>
                  <a:pt x="23" y="40"/>
                </a:lnTo>
                <a:close/>
                <a:moveTo>
                  <a:pt x="32" y="12"/>
                </a:moveTo>
                <a:cubicBezTo>
                  <a:pt x="32" y="13"/>
                  <a:pt x="31" y="13"/>
                  <a:pt x="31" y="13"/>
                </a:cubicBezTo>
                <a:cubicBezTo>
                  <a:pt x="28" y="13"/>
                  <a:pt x="28" y="13"/>
                  <a:pt x="28" y="13"/>
                </a:cubicBezTo>
                <a:cubicBezTo>
                  <a:pt x="28" y="13"/>
                  <a:pt x="27" y="13"/>
                  <a:pt x="27" y="12"/>
                </a:cubicBezTo>
                <a:cubicBezTo>
                  <a:pt x="27" y="10"/>
                  <a:pt x="27" y="10"/>
                  <a:pt x="27" y="10"/>
                </a:cubicBezTo>
                <a:cubicBezTo>
                  <a:pt x="27" y="9"/>
                  <a:pt x="28" y="9"/>
                  <a:pt x="28" y="9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2" y="9"/>
                  <a:pt x="32" y="10"/>
                </a:cubicBezTo>
                <a:lnTo>
                  <a:pt x="32" y="12"/>
                </a:lnTo>
                <a:close/>
                <a:moveTo>
                  <a:pt x="32" y="21"/>
                </a:moveTo>
                <a:cubicBezTo>
                  <a:pt x="32" y="22"/>
                  <a:pt x="31" y="23"/>
                  <a:pt x="31" y="23"/>
                </a:cubicBezTo>
                <a:cubicBezTo>
                  <a:pt x="28" y="23"/>
                  <a:pt x="28" y="23"/>
                  <a:pt x="28" y="23"/>
                </a:cubicBezTo>
                <a:cubicBezTo>
                  <a:pt x="28" y="23"/>
                  <a:pt x="27" y="22"/>
                  <a:pt x="27" y="21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8" y="18"/>
                  <a:pt x="28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8"/>
                  <a:pt x="32" y="19"/>
                  <a:pt x="32" y="19"/>
                </a:cubicBezTo>
                <a:lnTo>
                  <a:pt x="32" y="21"/>
                </a:lnTo>
                <a:close/>
                <a:moveTo>
                  <a:pt x="32" y="31"/>
                </a:moveTo>
                <a:cubicBezTo>
                  <a:pt x="32" y="31"/>
                  <a:pt x="31" y="32"/>
                  <a:pt x="31" y="32"/>
                </a:cubicBezTo>
                <a:cubicBezTo>
                  <a:pt x="28" y="32"/>
                  <a:pt x="28" y="32"/>
                  <a:pt x="28" y="32"/>
                </a:cubicBezTo>
                <a:cubicBezTo>
                  <a:pt x="28" y="32"/>
                  <a:pt x="27" y="31"/>
                  <a:pt x="27" y="31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8" y="27"/>
                  <a:pt x="28" y="27"/>
                </a:cubicBezTo>
                <a:cubicBezTo>
                  <a:pt x="31" y="27"/>
                  <a:pt x="31" y="27"/>
                  <a:pt x="31" y="27"/>
                </a:cubicBezTo>
                <a:cubicBezTo>
                  <a:pt x="31" y="27"/>
                  <a:pt x="32" y="28"/>
                  <a:pt x="32" y="28"/>
                </a:cubicBezTo>
                <a:lnTo>
                  <a:pt x="32" y="31"/>
                </a:lnTo>
                <a:close/>
                <a:moveTo>
                  <a:pt x="32" y="40"/>
                </a:moveTo>
                <a:cubicBezTo>
                  <a:pt x="32" y="40"/>
                  <a:pt x="31" y="41"/>
                  <a:pt x="31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7" y="40"/>
                  <a:pt x="27" y="40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8" y="36"/>
                  <a:pt x="28" y="36"/>
                </a:cubicBezTo>
                <a:cubicBezTo>
                  <a:pt x="31" y="36"/>
                  <a:pt x="31" y="36"/>
                  <a:pt x="31" y="36"/>
                </a:cubicBezTo>
                <a:cubicBezTo>
                  <a:pt x="31" y="36"/>
                  <a:pt x="32" y="37"/>
                  <a:pt x="32" y="37"/>
                </a:cubicBezTo>
                <a:lnTo>
                  <a:pt x="32" y="40"/>
                </a:lnTo>
                <a:close/>
                <a:moveTo>
                  <a:pt x="41" y="12"/>
                </a:moveTo>
                <a:cubicBezTo>
                  <a:pt x="41" y="13"/>
                  <a:pt x="40" y="13"/>
                  <a:pt x="40" y="13"/>
                </a:cubicBezTo>
                <a:cubicBezTo>
                  <a:pt x="37" y="13"/>
                  <a:pt x="37" y="13"/>
                  <a:pt x="37" y="13"/>
                </a:cubicBezTo>
                <a:cubicBezTo>
                  <a:pt x="37" y="13"/>
                  <a:pt x="36" y="13"/>
                  <a:pt x="36" y="12"/>
                </a:cubicBezTo>
                <a:cubicBezTo>
                  <a:pt x="36" y="10"/>
                  <a:pt x="36" y="10"/>
                  <a:pt x="36" y="10"/>
                </a:cubicBezTo>
                <a:cubicBezTo>
                  <a:pt x="36" y="9"/>
                  <a:pt x="37" y="9"/>
                  <a:pt x="37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1" y="9"/>
                  <a:pt x="41" y="10"/>
                </a:cubicBezTo>
                <a:lnTo>
                  <a:pt x="41" y="12"/>
                </a:lnTo>
                <a:close/>
                <a:moveTo>
                  <a:pt x="41" y="21"/>
                </a:moveTo>
                <a:cubicBezTo>
                  <a:pt x="41" y="22"/>
                  <a:pt x="40" y="23"/>
                  <a:pt x="40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7" y="23"/>
                  <a:pt x="36" y="22"/>
                  <a:pt x="36" y="21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19"/>
                  <a:pt x="37" y="18"/>
                  <a:pt x="37" y="18"/>
                </a:cubicBezTo>
                <a:cubicBezTo>
                  <a:pt x="40" y="18"/>
                  <a:pt x="40" y="18"/>
                  <a:pt x="40" y="18"/>
                </a:cubicBezTo>
                <a:cubicBezTo>
                  <a:pt x="40" y="18"/>
                  <a:pt x="41" y="19"/>
                  <a:pt x="41" y="19"/>
                </a:cubicBezTo>
                <a:lnTo>
                  <a:pt x="41" y="21"/>
                </a:lnTo>
                <a:close/>
                <a:moveTo>
                  <a:pt x="41" y="31"/>
                </a:moveTo>
                <a:cubicBezTo>
                  <a:pt x="41" y="31"/>
                  <a:pt x="40" y="32"/>
                  <a:pt x="40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7" y="32"/>
                  <a:pt x="36" y="31"/>
                  <a:pt x="36" y="31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7" y="27"/>
                  <a:pt x="37" y="27"/>
                </a:cubicBez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1" y="28"/>
                  <a:pt x="41" y="28"/>
                </a:cubicBezTo>
                <a:lnTo>
                  <a:pt x="41" y="31"/>
                </a:lnTo>
                <a:close/>
                <a:moveTo>
                  <a:pt x="41" y="40"/>
                </a:moveTo>
                <a:cubicBezTo>
                  <a:pt x="41" y="40"/>
                  <a:pt x="40" y="41"/>
                  <a:pt x="40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37" y="41"/>
                  <a:pt x="36" y="40"/>
                  <a:pt x="36" y="40"/>
                </a:cubicBezTo>
                <a:cubicBezTo>
                  <a:pt x="36" y="37"/>
                  <a:pt x="36" y="37"/>
                  <a:pt x="36" y="37"/>
                </a:cubicBezTo>
                <a:cubicBezTo>
                  <a:pt x="36" y="37"/>
                  <a:pt x="37" y="36"/>
                  <a:pt x="37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6"/>
                  <a:pt x="41" y="37"/>
                  <a:pt x="41" y="37"/>
                </a:cubicBezTo>
                <a:lnTo>
                  <a:pt x="41" y="40"/>
                </a:lnTo>
                <a:close/>
                <a:moveTo>
                  <a:pt x="41" y="49"/>
                </a:moveTo>
                <a:cubicBezTo>
                  <a:pt x="41" y="49"/>
                  <a:pt x="40" y="50"/>
                  <a:pt x="40" y="50"/>
                </a:cubicBezTo>
                <a:cubicBezTo>
                  <a:pt x="37" y="50"/>
                  <a:pt x="37" y="50"/>
                  <a:pt x="37" y="50"/>
                </a:cubicBezTo>
                <a:cubicBezTo>
                  <a:pt x="37" y="50"/>
                  <a:pt x="36" y="49"/>
                  <a:pt x="36" y="49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6"/>
                  <a:pt x="37" y="45"/>
                  <a:pt x="37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1" y="46"/>
                  <a:pt x="41" y="47"/>
                </a:cubicBezTo>
                <a:lnTo>
                  <a:pt x="41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1" name="Freeform 34"/>
          <p:cNvSpPr>
            <a:spLocks noEditPoints="1"/>
          </p:cNvSpPr>
          <p:nvPr/>
        </p:nvSpPr>
        <p:spPr bwMode="auto">
          <a:xfrm>
            <a:off x="13111449" y="2995114"/>
            <a:ext cx="481168" cy="481168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6173 h 55"/>
              <a:gd name="T4" fmla="*/ 92739 w 55"/>
              <a:gd name="T5" fmla="*/ 0 h 55"/>
              <a:gd name="T6" fmla="*/ 188912 w 55"/>
              <a:gd name="T7" fmla="*/ 96173 h 55"/>
              <a:gd name="T8" fmla="*/ 92739 w 55"/>
              <a:gd name="T9" fmla="*/ 188912 h 55"/>
              <a:gd name="T10" fmla="*/ 92739 w 55"/>
              <a:gd name="T11" fmla="*/ 17174 h 55"/>
              <a:gd name="T12" fmla="*/ 13739 w 55"/>
              <a:gd name="T13" fmla="*/ 96173 h 55"/>
              <a:gd name="T14" fmla="*/ 92739 w 55"/>
              <a:gd name="T15" fmla="*/ 175173 h 55"/>
              <a:gd name="T16" fmla="*/ 171738 w 55"/>
              <a:gd name="T17" fmla="*/ 96173 h 55"/>
              <a:gd name="T18" fmla="*/ 92739 w 55"/>
              <a:gd name="T19" fmla="*/ 17174 h 55"/>
              <a:gd name="T20" fmla="*/ 92739 w 55"/>
              <a:gd name="T21" fmla="*/ 157999 h 55"/>
              <a:gd name="T22" fmla="*/ 30913 w 55"/>
              <a:gd name="T23" fmla="*/ 96173 h 55"/>
              <a:gd name="T24" fmla="*/ 92739 w 55"/>
              <a:gd name="T25" fmla="*/ 30913 h 55"/>
              <a:gd name="T26" fmla="*/ 154564 w 55"/>
              <a:gd name="T27" fmla="*/ 96173 h 55"/>
              <a:gd name="T28" fmla="*/ 92739 w 55"/>
              <a:gd name="T29" fmla="*/ 157999 h 55"/>
              <a:gd name="T30" fmla="*/ 92739 w 55"/>
              <a:gd name="T31" fmla="*/ 48087 h 55"/>
              <a:gd name="T32" fmla="*/ 44652 w 55"/>
              <a:gd name="T33" fmla="*/ 96173 h 55"/>
              <a:gd name="T34" fmla="*/ 92739 w 55"/>
              <a:gd name="T35" fmla="*/ 140825 h 55"/>
              <a:gd name="T36" fmla="*/ 140825 w 55"/>
              <a:gd name="T37" fmla="*/ 96173 h 55"/>
              <a:gd name="T38" fmla="*/ 92739 w 55"/>
              <a:gd name="T39" fmla="*/ 48087 h 55"/>
              <a:gd name="T40" fmla="*/ 92739 w 55"/>
              <a:gd name="T41" fmla="*/ 127086 h 55"/>
              <a:gd name="T42" fmla="*/ 61826 w 55"/>
              <a:gd name="T43" fmla="*/ 96173 h 55"/>
              <a:gd name="T44" fmla="*/ 92739 w 55"/>
              <a:gd name="T45" fmla="*/ 65261 h 55"/>
              <a:gd name="T46" fmla="*/ 123651 w 55"/>
              <a:gd name="T47" fmla="*/ 96173 h 55"/>
              <a:gd name="T48" fmla="*/ 92739 w 55"/>
              <a:gd name="T49" fmla="*/ 127086 h 5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cubicBezTo>
                  <a:pt x="55" y="43"/>
                  <a:pt x="42" y="55"/>
                  <a:pt x="27" y="55"/>
                </a:cubicBezTo>
                <a:close/>
                <a:moveTo>
                  <a:pt x="27" y="5"/>
                </a:moveTo>
                <a:cubicBezTo>
                  <a:pt x="15" y="5"/>
                  <a:pt x="4" y="15"/>
                  <a:pt x="4" y="28"/>
                </a:cubicBezTo>
                <a:cubicBezTo>
                  <a:pt x="4" y="40"/>
                  <a:pt x="15" y="51"/>
                  <a:pt x="27" y="51"/>
                </a:cubicBezTo>
                <a:cubicBezTo>
                  <a:pt x="40" y="51"/>
                  <a:pt x="50" y="40"/>
                  <a:pt x="50" y="28"/>
                </a:cubicBezTo>
                <a:cubicBezTo>
                  <a:pt x="50" y="15"/>
                  <a:pt x="40" y="5"/>
                  <a:pt x="27" y="5"/>
                </a:cubicBezTo>
                <a:close/>
                <a:moveTo>
                  <a:pt x="27" y="46"/>
                </a:moveTo>
                <a:cubicBezTo>
                  <a:pt x="17" y="46"/>
                  <a:pt x="9" y="38"/>
                  <a:pt x="9" y="28"/>
                </a:cubicBezTo>
                <a:cubicBezTo>
                  <a:pt x="9" y="18"/>
                  <a:pt x="17" y="9"/>
                  <a:pt x="27" y="9"/>
                </a:cubicBezTo>
                <a:cubicBezTo>
                  <a:pt x="37" y="9"/>
                  <a:pt x="45" y="18"/>
                  <a:pt x="45" y="28"/>
                </a:cubicBezTo>
                <a:cubicBezTo>
                  <a:pt x="45" y="38"/>
                  <a:pt x="37" y="46"/>
                  <a:pt x="27" y="46"/>
                </a:cubicBezTo>
                <a:close/>
                <a:moveTo>
                  <a:pt x="27" y="14"/>
                </a:moveTo>
                <a:cubicBezTo>
                  <a:pt x="20" y="14"/>
                  <a:pt x="13" y="20"/>
                  <a:pt x="13" y="28"/>
                </a:cubicBezTo>
                <a:cubicBezTo>
                  <a:pt x="13" y="35"/>
                  <a:pt x="20" y="41"/>
                  <a:pt x="27" y="41"/>
                </a:cubicBezTo>
                <a:cubicBezTo>
                  <a:pt x="35" y="41"/>
                  <a:pt x="41" y="35"/>
                  <a:pt x="41" y="28"/>
                </a:cubicBezTo>
                <a:cubicBezTo>
                  <a:pt x="41" y="20"/>
                  <a:pt x="35" y="14"/>
                  <a:pt x="27" y="14"/>
                </a:cubicBezTo>
                <a:close/>
                <a:moveTo>
                  <a:pt x="27" y="37"/>
                </a:moveTo>
                <a:cubicBezTo>
                  <a:pt x="22" y="37"/>
                  <a:pt x="18" y="33"/>
                  <a:pt x="18" y="28"/>
                </a:cubicBezTo>
                <a:cubicBezTo>
                  <a:pt x="18" y="23"/>
                  <a:pt x="22" y="19"/>
                  <a:pt x="27" y="19"/>
                </a:cubicBezTo>
                <a:cubicBezTo>
                  <a:pt x="32" y="19"/>
                  <a:pt x="36" y="23"/>
                  <a:pt x="36" y="28"/>
                </a:cubicBezTo>
                <a:cubicBezTo>
                  <a:pt x="36" y="33"/>
                  <a:pt x="32" y="37"/>
                  <a:pt x="27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14373005" y="2958720"/>
            <a:ext cx="638864" cy="562040"/>
          </a:xfrm>
          <a:custGeom>
            <a:avLst/>
            <a:gdLst>
              <a:gd name="T0" fmla="*/ 250825 w 73"/>
              <a:gd name="T1" fmla="*/ 137914 h 64"/>
              <a:gd name="T2" fmla="*/ 250825 w 73"/>
              <a:gd name="T3" fmla="*/ 182737 h 64"/>
              <a:gd name="T4" fmla="*/ 247389 w 73"/>
              <a:gd name="T5" fmla="*/ 189632 h 64"/>
              <a:gd name="T6" fmla="*/ 233645 w 73"/>
              <a:gd name="T7" fmla="*/ 189632 h 64"/>
              <a:gd name="T8" fmla="*/ 233645 w 73"/>
              <a:gd name="T9" fmla="*/ 196528 h 64"/>
              <a:gd name="T10" fmla="*/ 209593 w 73"/>
              <a:gd name="T11" fmla="*/ 220663 h 64"/>
              <a:gd name="T12" fmla="*/ 188978 w 73"/>
              <a:gd name="T13" fmla="*/ 196528 h 64"/>
              <a:gd name="T14" fmla="*/ 188978 w 73"/>
              <a:gd name="T15" fmla="*/ 189632 h 64"/>
              <a:gd name="T16" fmla="*/ 61847 w 73"/>
              <a:gd name="T17" fmla="*/ 189632 h 64"/>
              <a:gd name="T18" fmla="*/ 61847 w 73"/>
              <a:gd name="T19" fmla="*/ 196528 h 64"/>
              <a:gd name="T20" fmla="*/ 37796 w 73"/>
              <a:gd name="T21" fmla="*/ 220663 h 64"/>
              <a:gd name="T22" fmla="*/ 13744 w 73"/>
              <a:gd name="T23" fmla="*/ 196528 h 64"/>
              <a:gd name="T24" fmla="*/ 13744 w 73"/>
              <a:gd name="T25" fmla="*/ 189632 h 64"/>
              <a:gd name="T26" fmla="*/ 3436 w 73"/>
              <a:gd name="T27" fmla="*/ 189632 h 64"/>
              <a:gd name="T28" fmla="*/ 0 w 73"/>
              <a:gd name="T29" fmla="*/ 182737 h 64"/>
              <a:gd name="T30" fmla="*/ 0 w 73"/>
              <a:gd name="T31" fmla="*/ 137914 h 64"/>
              <a:gd name="T32" fmla="*/ 27488 w 73"/>
              <a:gd name="T33" fmla="*/ 110332 h 64"/>
              <a:gd name="T34" fmla="*/ 30924 w 73"/>
              <a:gd name="T35" fmla="*/ 110332 h 64"/>
              <a:gd name="T36" fmla="*/ 44667 w 73"/>
              <a:gd name="T37" fmla="*/ 58614 h 64"/>
              <a:gd name="T38" fmla="*/ 79027 w 73"/>
              <a:gd name="T39" fmla="*/ 31031 h 64"/>
              <a:gd name="T40" fmla="*/ 92771 w 73"/>
              <a:gd name="T41" fmla="*/ 31031 h 64"/>
              <a:gd name="T42" fmla="*/ 92771 w 73"/>
              <a:gd name="T43" fmla="*/ 3448 h 64"/>
              <a:gd name="T44" fmla="*/ 96207 w 73"/>
              <a:gd name="T45" fmla="*/ 0 h 64"/>
              <a:gd name="T46" fmla="*/ 151182 w 73"/>
              <a:gd name="T47" fmla="*/ 0 h 64"/>
              <a:gd name="T48" fmla="*/ 154618 w 73"/>
              <a:gd name="T49" fmla="*/ 3448 h 64"/>
              <a:gd name="T50" fmla="*/ 154618 w 73"/>
              <a:gd name="T51" fmla="*/ 31031 h 64"/>
              <a:gd name="T52" fmla="*/ 171798 w 73"/>
              <a:gd name="T53" fmla="*/ 31031 h 64"/>
              <a:gd name="T54" fmla="*/ 206158 w 73"/>
              <a:gd name="T55" fmla="*/ 58614 h 64"/>
              <a:gd name="T56" fmla="*/ 219901 w 73"/>
              <a:gd name="T57" fmla="*/ 110332 h 64"/>
              <a:gd name="T58" fmla="*/ 223337 w 73"/>
              <a:gd name="T59" fmla="*/ 110332 h 64"/>
              <a:gd name="T60" fmla="*/ 250825 w 73"/>
              <a:gd name="T61" fmla="*/ 137914 h 64"/>
              <a:gd name="T62" fmla="*/ 58411 w 73"/>
              <a:gd name="T63" fmla="*/ 148258 h 64"/>
              <a:gd name="T64" fmla="*/ 37796 w 73"/>
              <a:gd name="T65" fmla="*/ 127571 h 64"/>
              <a:gd name="T66" fmla="*/ 17180 w 73"/>
              <a:gd name="T67" fmla="*/ 148258 h 64"/>
              <a:gd name="T68" fmla="*/ 37796 w 73"/>
              <a:gd name="T69" fmla="*/ 168945 h 64"/>
              <a:gd name="T70" fmla="*/ 58411 w 73"/>
              <a:gd name="T71" fmla="*/ 148258 h 64"/>
              <a:gd name="T72" fmla="*/ 185542 w 73"/>
              <a:gd name="T73" fmla="*/ 110332 h 64"/>
              <a:gd name="T74" fmla="*/ 175234 w 73"/>
              <a:gd name="T75" fmla="*/ 65509 h 64"/>
              <a:gd name="T76" fmla="*/ 171798 w 73"/>
              <a:gd name="T77" fmla="*/ 62061 h 64"/>
              <a:gd name="T78" fmla="*/ 79027 w 73"/>
              <a:gd name="T79" fmla="*/ 62061 h 64"/>
              <a:gd name="T80" fmla="*/ 72155 w 73"/>
              <a:gd name="T81" fmla="*/ 65509 h 64"/>
              <a:gd name="T82" fmla="*/ 61847 w 73"/>
              <a:gd name="T83" fmla="*/ 110332 h 64"/>
              <a:gd name="T84" fmla="*/ 185542 w 73"/>
              <a:gd name="T85" fmla="*/ 110332 h 64"/>
              <a:gd name="T86" fmla="*/ 230209 w 73"/>
              <a:gd name="T87" fmla="*/ 148258 h 64"/>
              <a:gd name="T88" fmla="*/ 209593 w 73"/>
              <a:gd name="T89" fmla="*/ 127571 h 64"/>
              <a:gd name="T90" fmla="*/ 192414 w 73"/>
              <a:gd name="T91" fmla="*/ 148258 h 64"/>
              <a:gd name="T92" fmla="*/ 209593 w 73"/>
              <a:gd name="T93" fmla="*/ 168945 h 64"/>
              <a:gd name="T94" fmla="*/ 230209 w 73"/>
              <a:gd name="T95" fmla="*/ 148258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3" h="64">
                <a:moveTo>
                  <a:pt x="73" y="40"/>
                </a:moveTo>
                <a:cubicBezTo>
                  <a:pt x="73" y="53"/>
                  <a:pt x="73" y="53"/>
                  <a:pt x="73" y="53"/>
                </a:cubicBezTo>
                <a:cubicBezTo>
                  <a:pt x="73" y="54"/>
                  <a:pt x="72" y="55"/>
                  <a:pt x="72" y="55"/>
                </a:cubicBezTo>
                <a:cubicBezTo>
                  <a:pt x="68" y="55"/>
                  <a:pt x="68" y="55"/>
                  <a:pt x="68" y="55"/>
                </a:cubicBezTo>
                <a:cubicBezTo>
                  <a:pt x="68" y="57"/>
                  <a:pt x="68" y="57"/>
                  <a:pt x="68" y="57"/>
                </a:cubicBezTo>
                <a:cubicBezTo>
                  <a:pt x="68" y="61"/>
                  <a:pt x="65" y="64"/>
                  <a:pt x="61" y="64"/>
                </a:cubicBezTo>
                <a:cubicBezTo>
                  <a:pt x="58" y="64"/>
                  <a:pt x="55" y="61"/>
                  <a:pt x="55" y="57"/>
                </a:cubicBezTo>
                <a:cubicBezTo>
                  <a:pt x="55" y="55"/>
                  <a:pt x="55" y="55"/>
                  <a:pt x="55" y="55"/>
                </a:cubicBezTo>
                <a:cubicBezTo>
                  <a:pt x="18" y="55"/>
                  <a:pt x="18" y="55"/>
                  <a:pt x="18" y="55"/>
                </a:cubicBezTo>
                <a:cubicBezTo>
                  <a:pt x="18" y="57"/>
                  <a:pt x="18" y="57"/>
                  <a:pt x="18" y="57"/>
                </a:cubicBezTo>
                <a:cubicBezTo>
                  <a:pt x="18" y="61"/>
                  <a:pt x="15" y="64"/>
                  <a:pt x="11" y="64"/>
                </a:cubicBezTo>
                <a:cubicBezTo>
                  <a:pt x="7" y="64"/>
                  <a:pt x="4" y="61"/>
                  <a:pt x="4" y="57"/>
                </a:cubicBezTo>
                <a:cubicBezTo>
                  <a:pt x="4" y="55"/>
                  <a:pt x="4" y="55"/>
                  <a:pt x="4" y="55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5"/>
                  <a:pt x="0" y="54"/>
                  <a:pt x="0" y="53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5"/>
                  <a:pt x="3" y="32"/>
                  <a:pt x="8" y="32"/>
                </a:cubicBezTo>
                <a:cubicBezTo>
                  <a:pt x="9" y="32"/>
                  <a:pt x="9" y="32"/>
                  <a:pt x="9" y="32"/>
                </a:cubicBezTo>
                <a:cubicBezTo>
                  <a:pt x="13" y="17"/>
                  <a:pt x="13" y="17"/>
                  <a:pt x="13" y="17"/>
                </a:cubicBezTo>
                <a:cubicBezTo>
                  <a:pt x="14" y="12"/>
                  <a:pt x="18" y="9"/>
                  <a:pt x="23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0"/>
                  <a:pt x="28" y="0"/>
                  <a:pt x="28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5" y="0"/>
                  <a:pt x="45" y="1"/>
                </a:cubicBezTo>
                <a:cubicBezTo>
                  <a:pt x="45" y="9"/>
                  <a:pt x="45" y="9"/>
                  <a:pt x="45" y="9"/>
                </a:cubicBezTo>
                <a:cubicBezTo>
                  <a:pt x="50" y="9"/>
                  <a:pt x="50" y="9"/>
                  <a:pt x="50" y="9"/>
                </a:cubicBezTo>
                <a:cubicBezTo>
                  <a:pt x="55" y="9"/>
                  <a:pt x="59" y="12"/>
                  <a:pt x="60" y="17"/>
                </a:cubicBezTo>
                <a:cubicBezTo>
                  <a:pt x="64" y="32"/>
                  <a:pt x="64" y="32"/>
                  <a:pt x="64" y="32"/>
                </a:cubicBezTo>
                <a:cubicBezTo>
                  <a:pt x="65" y="32"/>
                  <a:pt x="65" y="32"/>
                  <a:pt x="65" y="32"/>
                </a:cubicBezTo>
                <a:cubicBezTo>
                  <a:pt x="69" y="32"/>
                  <a:pt x="73" y="35"/>
                  <a:pt x="73" y="40"/>
                </a:cubicBezTo>
                <a:close/>
                <a:moveTo>
                  <a:pt x="17" y="43"/>
                </a:moveTo>
                <a:cubicBezTo>
                  <a:pt x="17" y="40"/>
                  <a:pt x="14" y="37"/>
                  <a:pt x="11" y="37"/>
                </a:cubicBezTo>
                <a:cubicBezTo>
                  <a:pt x="8" y="37"/>
                  <a:pt x="5" y="40"/>
                  <a:pt x="5" y="43"/>
                </a:cubicBezTo>
                <a:cubicBezTo>
                  <a:pt x="5" y="46"/>
                  <a:pt x="8" y="49"/>
                  <a:pt x="11" y="49"/>
                </a:cubicBezTo>
                <a:cubicBezTo>
                  <a:pt x="14" y="49"/>
                  <a:pt x="17" y="46"/>
                  <a:pt x="17" y="43"/>
                </a:cubicBezTo>
                <a:close/>
                <a:moveTo>
                  <a:pt x="54" y="32"/>
                </a:moveTo>
                <a:cubicBezTo>
                  <a:pt x="51" y="19"/>
                  <a:pt x="51" y="19"/>
                  <a:pt x="51" y="19"/>
                </a:cubicBezTo>
                <a:cubicBezTo>
                  <a:pt x="51" y="19"/>
                  <a:pt x="50" y="18"/>
                  <a:pt x="50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2" y="18"/>
                  <a:pt x="21" y="19"/>
                  <a:pt x="21" y="19"/>
                </a:cubicBezTo>
                <a:cubicBezTo>
                  <a:pt x="18" y="32"/>
                  <a:pt x="18" y="32"/>
                  <a:pt x="18" y="32"/>
                </a:cubicBezTo>
                <a:lnTo>
                  <a:pt x="54" y="32"/>
                </a:lnTo>
                <a:close/>
                <a:moveTo>
                  <a:pt x="67" y="43"/>
                </a:moveTo>
                <a:cubicBezTo>
                  <a:pt x="67" y="40"/>
                  <a:pt x="65" y="37"/>
                  <a:pt x="61" y="37"/>
                </a:cubicBezTo>
                <a:cubicBezTo>
                  <a:pt x="58" y="37"/>
                  <a:pt x="56" y="40"/>
                  <a:pt x="56" y="43"/>
                </a:cubicBezTo>
                <a:cubicBezTo>
                  <a:pt x="56" y="46"/>
                  <a:pt x="58" y="49"/>
                  <a:pt x="61" y="49"/>
                </a:cubicBezTo>
                <a:cubicBezTo>
                  <a:pt x="65" y="49"/>
                  <a:pt x="67" y="46"/>
                  <a:pt x="67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3" name="Freeform 36"/>
          <p:cNvSpPr>
            <a:spLocks noEditPoints="1"/>
          </p:cNvSpPr>
          <p:nvPr/>
        </p:nvSpPr>
        <p:spPr bwMode="auto">
          <a:xfrm>
            <a:off x="15630516" y="2958720"/>
            <a:ext cx="517562" cy="562040"/>
          </a:xfrm>
          <a:custGeom>
            <a:avLst/>
            <a:gdLst>
              <a:gd name="T0" fmla="*/ 189424 w 59"/>
              <a:gd name="T1" fmla="*/ 220663 h 64"/>
              <a:gd name="T2" fmla="*/ 0 w 59"/>
              <a:gd name="T3" fmla="*/ 203424 h 64"/>
              <a:gd name="T4" fmla="*/ 13776 w 59"/>
              <a:gd name="T5" fmla="*/ 31031 h 64"/>
              <a:gd name="T6" fmla="*/ 30997 w 59"/>
              <a:gd name="T7" fmla="*/ 17239 h 64"/>
              <a:gd name="T8" fmla="*/ 58549 w 59"/>
              <a:gd name="T9" fmla="*/ 0 h 64"/>
              <a:gd name="T10" fmla="*/ 79214 w 59"/>
              <a:gd name="T11" fmla="*/ 31031 h 64"/>
              <a:gd name="T12" fmla="*/ 123986 w 59"/>
              <a:gd name="T13" fmla="*/ 17239 h 64"/>
              <a:gd name="T14" fmla="*/ 151539 w 59"/>
              <a:gd name="T15" fmla="*/ 0 h 64"/>
              <a:gd name="T16" fmla="*/ 172203 w 59"/>
              <a:gd name="T17" fmla="*/ 31031 h 64"/>
              <a:gd name="T18" fmla="*/ 203200 w 59"/>
              <a:gd name="T19" fmla="*/ 44822 h 64"/>
              <a:gd name="T20" fmla="*/ 51661 w 59"/>
              <a:gd name="T21" fmla="*/ 113779 h 64"/>
              <a:gd name="T22" fmla="*/ 13776 w 59"/>
              <a:gd name="T23" fmla="*/ 79301 h 64"/>
              <a:gd name="T24" fmla="*/ 51661 w 59"/>
              <a:gd name="T25" fmla="*/ 113779 h 64"/>
              <a:gd name="T26" fmla="*/ 51661 w 59"/>
              <a:gd name="T27" fmla="*/ 120675 h 64"/>
              <a:gd name="T28" fmla="*/ 13776 w 59"/>
              <a:gd name="T29" fmla="*/ 162049 h 64"/>
              <a:gd name="T30" fmla="*/ 51661 w 59"/>
              <a:gd name="T31" fmla="*/ 203424 h 64"/>
              <a:gd name="T32" fmla="*/ 13776 w 59"/>
              <a:gd name="T33" fmla="*/ 168945 h 64"/>
              <a:gd name="T34" fmla="*/ 51661 w 59"/>
              <a:gd name="T35" fmla="*/ 203424 h 64"/>
              <a:gd name="T36" fmla="*/ 58549 w 59"/>
              <a:gd name="T37" fmla="*/ 13791 h 64"/>
              <a:gd name="T38" fmla="*/ 44773 w 59"/>
              <a:gd name="T39" fmla="*/ 17239 h 64"/>
              <a:gd name="T40" fmla="*/ 51661 w 59"/>
              <a:gd name="T41" fmla="*/ 58614 h 64"/>
              <a:gd name="T42" fmla="*/ 61993 w 59"/>
              <a:gd name="T43" fmla="*/ 55166 h 64"/>
              <a:gd name="T44" fmla="*/ 96434 w 59"/>
              <a:gd name="T45" fmla="*/ 113779 h 64"/>
              <a:gd name="T46" fmla="*/ 58549 w 59"/>
              <a:gd name="T47" fmla="*/ 79301 h 64"/>
              <a:gd name="T48" fmla="*/ 96434 w 59"/>
              <a:gd name="T49" fmla="*/ 113779 h 64"/>
              <a:gd name="T50" fmla="*/ 96434 w 59"/>
              <a:gd name="T51" fmla="*/ 120675 h 64"/>
              <a:gd name="T52" fmla="*/ 58549 w 59"/>
              <a:gd name="T53" fmla="*/ 162049 h 64"/>
              <a:gd name="T54" fmla="*/ 96434 w 59"/>
              <a:gd name="T55" fmla="*/ 203424 h 64"/>
              <a:gd name="T56" fmla="*/ 58549 w 59"/>
              <a:gd name="T57" fmla="*/ 168945 h 64"/>
              <a:gd name="T58" fmla="*/ 96434 w 59"/>
              <a:gd name="T59" fmla="*/ 203424 h 64"/>
              <a:gd name="T60" fmla="*/ 144651 w 59"/>
              <a:gd name="T61" fmla="*/ 79301 h 64"/>
              <a:gd name="T62" fmla="*/ 106766 w 59"/>
              <a:gd name="T63" fmla="*/ 113779 h 64"/>
              <a:gd name="T64" fmla="*/ 144651 w 59"/>
              <a:gd name="T65" fmla="*/ 162049 h 64"/>
              <a:gd name="T66" fmla="*/ 106766 w 59"/>
              <a:gd name="T67" fmla="*/ 120675 h 64"/>
              <a:gd name="T68" fmla="*/ 144651 w 59"/>
              <a:gd name="T69" fmla="*/ 162049 h 64"/>
              <a:gd name="T70" fmla="*/ 144651 w 59"/>
              <a:gd name="T71" fmla="*/ 168945 h 64"/>
              <a:gd name="T72" fmla="*/ 106766 w 59"/>
              <a:gd name="T73" fmla="*/ 203424 h 64"/>
              <a:gd name="T74" fmla="*/ 154983 w 59"/>
              <a:gd name="T75" fmla="*/ 17239 h 64"/>
              <a:gd name="T76" fmla="*/ 144651 w 59"/>
              <a:gd name="T77" fmla="*/ 13791 h 64"/>
              <a:gd name="T78" fmla="*/ 141207 w 59"/>
              <a:gd name="T79" fmla="*/ 55166 h 64"/>
              <a:gd name="T80" fmla="*/ 151539 w 59"/>
              <a:gd name="T81" fmla="*/ 58614 h 64"/>
              <a:gd name="T82" fmla="*/ 154983 w 59"/>
              <a:gd name="T83" fmla="*/ 17239 h 64"/>
              <a:gd name="T84" fmla="*/ 189424 w 59"/>
              <a:gd name="T85" fmla="*/ 79301 h 64"/>
              <a:gd name="T86" fmla="*/ 151539 w 59"/>
              <a:gd name="T87" fmla="*/ 113779 h 64"/>
              <a:gd name="T88" fmla="*/ 189424 w 59"/>
              <a:gd name="T89" fmla="*/ 162049 h 64"/>
              <a:gd name="T90" fmla="*/ 151539 w 59"/>
              <a:gd name="T91" fmla="*/ 120675 h 64"/>
              <a:gd name="T92" fmla="*/ 189424 w 59"/>
              <a:gd name="T93" fmla="*/ 162049 h 64"/>
              <a:gd name="T94" fmla="*/ 189424 w 59"/>
              <a:gd name="T95" fmla="*/ 168945 h 64"/>
              <a:gd name="T96" fmla="*/ 151539 w 59"/>
              <a:gd name="T97" fmla="*/ 203424 h 6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9" h="64">
                <a:moveTo>
                  <a:pt x="59" y="59"/>
                </a:moveTo>
                <a:cubicBezTo>
                  <a:pt x="59" y="62"/>
                  <a:pt x="57" y="64"/>
                  <a:pt x="55" y="64"/>
                </a:cubicBezTo>
                <a:cubicBezTo>
                  <a:pt x="4" y="64"/>
                  <a:pt x="4" y="64"/>
                  <a:pt x="4" y="64"/>
                </a:cubicBezTo>
                <a:cubicBezTo>
                  <a:pt x="2" y="64"/>
                  <a:pt x="0" y="62"/>
                  <a:pt x="0" y="5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1"/>
                  <a:pt x="2" y="9"/>
                  <a:pt x="4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5"/>
                  <a:pt x="9" y="5"/>
                  <a:pt x="9" y="5"/>
                </a:cubicBezTo>
                <a:cubicBezTo>
                  <a:pt x="9" y="2"/>
                  <a:pt x="11" y="0"/>
                  <a:pt x="15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20" y="0"/>
                  <a:pt x="23" y="2"/>
                  <a:pt x="23" y="5"/>
                </a:cubicBezTo>
                <a:cubicBezTo>
                  <a:pt x="23" y="9"/>
                  <a:pt x="23" y="9"/>
                  <a:pt x="23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5"/>
                  <a:pt x="36" y="5"/>
                  <a:pt x="36" y="5"/>
                </a:cubicBezTo>
                <a:cubicBezTo>
                  <a:pt x="36" y="2"/>
                  <a:pt x="39" y="0"/>
                  <a:pt x="42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7" y="0"/>
                  <a:pt x="50" y="2"/>
                  <a:pt x="50" y="5"/>
                </a:cubicBezTo>
                <a:cubicBezTo>
                  <a:pt x="50" y="9"/>
                  <a:pt x="50" y="9"/>
                  <a:pt x="50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57" y="9"/>
                  <a:pt x="59" y="11"/>
                  <a:pt x="59" y="13"/>
                </a:cubicBezTo>
                <a:lnTo>
                  <a:pt x="59" y="59"/>
                </a:lnTo>
                <a:close/>
                <a:moveTo>
                  <a:pt x="15" y="33"/>
                </a:moveTo>
                <a:cubicBezTo>
                  <a:pt x="15" y="23"/>
                  <a:pt x="15" y="23"/>
                  <a:pt x="15" y="23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33"/>
                  <a:pt x="4" y="33"/>
                  <a:pt x="4" y="33"/>
                </a:cubicBezTo>
                <a:lnTo>
                  <a:pt x="15" y="33"/>
                </a:lnTo>
                <a:close/>
                <a:moveTo>
                  <a:pt x="15" y="47"/>
                </a:moveTo>
                <a:cubicBezTo>
                  <a:pt x="15" y="35"/>
                  <a:pt x="15" y="35"/>
                  <a:pt x="15" y="35"/>
                </a:cubicBezTo>
                <a:cubicBezTo>
                  <a:pt x="4" y="35"/>
                  <a:pt x="4" y="35"/>
                  <a:pt x="4" y="35"/>
                </a:cubicBezTo>
                <a:cubicBezTo>
                  <a:pt x="4" y="47"/>
                  <a:pt x="4" y="47"/>
                  <a:pt x="4" y="47"/>
                </a:cubicBezTo>
                <a:lnTo>
                  <a:pt x="15" y="47"/>
                </a:lnTo>
                <a:close/>
                <a:moveTo>
                  <a:pt x="15" y="59"/>
                </a:moveTo>
                <a:cubicBezTo>
                  <a:pt x="15" y="49"/>
                  <a:pt x="15" y="49"/>
                  <a:pt x="15" y="49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59"/>
                  <a:pt x="4" y="59"/>
                  <a:pt x="4" y="59"/>
                </a:cubicBezTo>
                <a:lnTo>
                  <a:pt x="15" y="59"/>
                </a:lnTo>
                <a:close/>
                <a:moveTo>
                  <a:pt x="18" y="5"/>
                </a:moveTo>
                <a:cubicBezTo>
                  <a:pt x="18" y="5"/>
                  <a:pt x="18" y="4"/>
                  <a:pt x="17" y="4"/>
                </a:cubicBezTo>
                <a:cubicBezTo>
                  <a:pt x="15" y="4"/>
                  <a:pt x="15" y="4"/>
                  <a:pt x="15" y="4"/>
                </a:cubicBezTo>
                <a:cubicBezTo>
                  <a:pt x="14" y="4"/>
                  <a:pt x="13" y="5"/>
                  <a:pt x="13" y="5"/>
                </a:cubicBezTo>
                <a:cubicBezTo>
                  <a:pt x="13" y="16"/>
                  <a:pt x="13" y="16"/>
                  <a:pt x="13" y="16"/>
                </a:cubicBezTo>
                <a:cubicBezTo>
                  <a:pt x="13" y="16"/>
                  <a:pt x="14" y="17"/>
                  <a:pt x="15" y="17"/>
                </a:cubicBezTo>
                <a:cubicBezTo>
                  <a:pt x="17" y="17"/>
                  <a:pt x="17" y="17"/>
                  <a:pt x="17" y="17"/>
                </a:cubicBezTo>
                <a:cubicBezTo>
                  <a:pt x="18" y="17"/>
                  <a:pt x="18" y="16"/>
                  <a:pt x="18" y="16"/>
                </a:cubicBezTo>
                <a:lnTo>
                  <a:pt x="18" y="5"/>
                </a:lnTo>
                <a:close/>
                <a:moveTo>
                  <a:pt x="28" y="33"/>
                </a:moveTo>
                <a:cubicBezTo>
                  <a:pt x="28" y="23"/>
                  <a:pt x="28" y="23"/>
                  <a:pt x="28" y="23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33"/>
                  <a:pt x="17" y="33"/>
                  <a:pt x="17" y="33"/>
                </a:cubicBezTo>
                <a:lnTo>
                  <a:pt x="28" y="33"/>
                </a:lnTo>
                <a:close/>
                <a:moveTo>
                  <a:pt x="28" y="47"/>
                </a:moveTo>
                <a:cubicBezTo>
                  <a:pt x="28" y="35"/>
                  <a:pt x="28" y="35"/>
                  <a:pt x="28" y="35"/>
                </a:cubicBezTo>
                <a:cubicBezTo>
                  <a:pt x="17" y="35"/>
                  <a:pt x="17" y="35"/>
                  <a:pt x="17" y="35"/>
                </a:cubicBezTo>
                <a:cubicBezTo>
                  <a:pt x="17" y="47"/>
                  <a:pt x="17" y="47"/>
                  <a:pt x="17" y="47"/>
                </a:cubicBezTo>
                <a:lnTo>
                  <a:pt x="28" y="47"/>
                </a:lnTo>
                <a:close/>
                <a:moveTo>
                  <a:pt x="28" y="59"/>
                </a:moveTo>
                <a:cubicBezTo>
                  <a:pt x="28" y="49"/>
                  <a:pt x="28" y="49"/>
                  <a:pt x="28" y="49"/>
                </a:cubicBezTo>
                <a:cubicBezTo>
                  <a:pt x="17" y="49"/>
                  <a:pt x="17" y="49"/>
                  <a:pt x="17" y="49"/>
                </a:cubicBezTo>
                <a:cubicBezTo>
                  <a:pt x="17" y="59"/>
                  <a:pt x="17" y="59"/>
                  <a:pt x="17" y="59"/>
                </a:cubicBezTo>
                <a:lnTo>
                  <a:pt x="28" y="59"/>
                </a:lnTo>
                <a:close/>
                <a:moveTo>
                  <a:pt x="42" y="33"/>
                </a:moveTo>
                <a:cubicBezTo>
                  <a:pt x="42" y="23"/>
                  <a:pt x="42" y="23"/>
                  <a:pt x="42" y="23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33"/>
                  <a:pt x="31" y="33"/>
                  <a:pt x="31" y="33"/>
                </a:cubicBezTo>
                <a:lnTo>
                  <a:pt x="42" y="33"/>
                </a:lnTo>
                <a:close/>
                <a:moveTo>
                  <a:pt x="42" y="47"/>
                </a:moveTo>
                <a:cubicBezTo>
                  <a:pt x="42" y="35"/>
                  <a:pt x="42" y="35"/>
                  <a:pt x="42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47"/>
                  <a:pt x="31" y="47"/>
                  <a:pt x="31" y="47"/>
                </a:cubicBezTo>
                <a:lnTo>
                  <a:pt x="42" y="47"/>
                </a:lnTo>
                <a:close/>
                <a:moveTo>
                  <a:pt x="42" y="59"/>
                </a:moveTo>
                <a:cubicBezTo>
                  <a:pt x="42" y="49"/>
                  <a:pt x="42" y="49"/>
                  <a:pt x="42" y="49"/>
                </a:cubicBezTo>
                <a:cubicBezTo>
                  <a:pt x="31" y="49"/>
                  <a:pt x="31" y="49"/>
                  <a:pt x="31" y="49"/>
                </a:cubicBezTo>
                <a:cubicBezTo>
                  <a:pt x="31" y="59"/>
                  <a:pt x="31" y="59"/>
                  <a:pt x="31" y="59"/>
                </a:cubicBezTo>
                <a:lnTo>
                  <a:pt x="42" y="59"/>
                </a:lnTo>
                <a:close/>
                <a:moveTo>
                  <a:pt x="45" y="5"/>
                </a:moveTo>
                <a:cubicBezTo>
                  <a:pt x="45" y="5"/>
                  <a:pt x="45" y="4"/>
                  <a:pt x="44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1" y="4"/>
                  <a:pt x="41" y="5"/>
                  <a:pt x="41" y="5"/>
                </a:cubicBezTo>
                <a:cubicBezTo>
                  <a:pt x="41" y="16"/>
                  <a:pt x="41" y="16"/>
                  <a:pt x="41" y="16"/>
                </a:cubicBezTo>
                <a:cubicBezTo>
                  <a:pt x="41" y="16"/>
                  <a:pt x="41" y="17"/>
                  <a:pt x="42" y="17"/>
                </a:cubicBezTo>
                <a:cubicBezTo>
                  <a:pt x="44" y="17"/>
                  <a:pt x="44" y="17"/>
                  <a:pt x="44" y="17"/>
                </a:cubicBezTo>
                <a:cubicBezTo>
                  <a:pt x="45" y="17"/>
                  <a:pt x="45" y="16"/>
                  <a:pt x="45" y="16"/>
                </a:cubicBezTo>
                <a:lnTo>
                  <a:pt x="45" y="5"/>
                </a:lnTo>
                <a:close/>
                <a:moveTo>
                  <a:pt x="55" y="33"/>
                </a:moveTo>
                <a:cubicBezTo>
                  <a:pt x="55" y="23"/>
                  <a:pt x="55" y="23"/>
                  <a:pt x="55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4" y="33"/>
                  <a:pt x="44" y="33"/>
                  <a:pt x="44" y="33"/>
                </a:cubicBezTo>
                <a:lnTo>
                  <a:pt x="55" y="33"/>
                </a:lnTo>
                <a:close/>
                <a:moveTo>
                  <a:pt x="55" y="47"/>
                </a:moveTo>
                <a:cubicBezTo>
                  <a:pt x="55" y="35"/>
                  <a:pt x="55" y="35"/>
                  <a:pt x="55" y="35"/>
                </a:cubicBezTo>
                <a:cubicBezTo>
                  <a:pt x="44" y="35"/>
                  <a:pt x="44" y="35"/>
                  <a:pt x="44" y="35"/>
                </a:cubicBezTo>
                <a:cubicBezTo>
                  <a:pt x="44" y="47"/>
                  <a:pt x="44" y="47"/>
                  <a:pt x="44" y="47"/>
                </a:cubicBezTo>
                <a:lnTo>
                  <a:pt x="55" y="47"/>
                </a:lnTo>
                <a:close/>
                <a:moveTo>
                  <a:pt x="55" y="59"/>
                </a:moveTo>
                <a:cubicBezTo>
                  <a:pt x="55" y="49"/>
                  <a:pt x="55" y="49"/>
                  <a:pt x="55" y="49"/>
                </a:cubicBezTo>
                <a:cubicBezTo>
                  <a:pt x="44" y="49"/>
                  <a:pt x="44" y="49"/>
                  <a:pt x="44" y="49"/>
                </a:cubicBezTo>
                <a:cubicBezTo>
                  <a:pt x="44" y="59"/>
                  <a:pt x="44" y="59"/>
                  <a:pt x="44" y="59"/>
                </a:cubicBezTo>
                <a:lnTo>
                  <a:pt x="55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4" name="Freeform 37"/>
          <p:cNvSpPr>
            <a:spLocks noEditPoints="1"/>
          </p:cNvSpPr>
          <p:nvPr/>
        </p:nvSpPr>
        <p:spPr bwMode="auto">
          <a:xfrm>
            <a:off x="16892071" y="2958721"/>
            <a:ext cx="594388" cy="517562"/>
          </a:xfrm>
          <a:custGeom>
            <a:avLst/>
            <a:gdLst>
              <a:gd name="T0" fmla="*/ 233363 w 68"/>
              <a:gd name="T1" fmla="*/ 61993 h 59"/>
              <a:gd name="T2" fmla="*/ 233363 w 68"/>
              <a:gd name="T3" fmla="*/ 172203 h 59"/>
              <a:gd name="T4" fmla="*/ 202477 w 68"/>
              <a:gd name="T5" fmla="*/ 203200 h 59"/>
              <a:gd name="T6" fmla="*/ 30886 w 68"/>
              <a:gd name="T7" fmla="*/ 203200 h 59"/>
              <a:gd name="T8" fmla="*/ 0 w 68"/>
              <a:gd name="T9" fmla="*/ 172203 h 59"/>
              <a:gd name="T10" fmla="*/ 0 w 68"/>
              <a:gd name="T11" fmla="*/ 61993 h 59"/>
              <a:gd name="T12" fmla="*/ 30886 w 68"/>
              <a:gd name="T13" fmla="*/ 30997 h 59"/>
              <a:gd name="T14" fmla="*/ 58341 w 68"/>
              <a:gd name="T15" fmla="*/ 30997 h 59"/>
              <a:gd name="T16" fmla="*/ 65204 w 68"/>
              <a:gd name="T17" fmla="*/ 13776 h 59"/>
              <a:gd name="T18" fmla="*/ 85795 w 68"/>
              <a:gd name="T19" fmla="*/ 0 h 59"/>
              <a:gd name="T20" fmla="*/ 147568 w 68"/>
              <a:gd name="T21" fmla="*/ 0 h 59"/>
              <a:gd name="T22" fmla="*/ 168159 w 68"/>
              <a:gd name="T23" fmla="*/ 13776 h 59"/>
              <a:gd name="T24" fmla="*/ 175022 w 68"/>
              <a:gd name="T25" fmla="*/ 30997 h 59"/>
              <a:gd name="T26" fmla="*/ 202477 w 68"/>
              <a:gd name="T27" fmla="*/ 30997 h 59"/>
              <a:gd name="T28" fmla="*/ 233363 w 68"/>
              <a:gd name="T29" fmla="*/ 61993 h 59"/>
              <a:gd name="T30" fmla="*/ 171590 w 68"/>
              <a:gd name="T31" fmla="*/ 117098 h 59"/>
              <a:gd name="T32" fmla="*/ 116682 w 68"/>
              <a:gd name="T33" fmla="*/ 61993 h 59"/>
              <a:gd name="T34" fmla="*/ 61773 w 68"/>
              <a:gd name="T35" fmla="*/ 117098 h 59"/>
              <a:gd name="T36" fmla="*/ 116682 w 68"/>
              <a:gd name="T37" fmla="*/ 172203 h 59"/>
              <a:gd name="T38" fmla="*/ 171590 w 68"/>
              <a:gd name="T39" fmla="*/ 117098 h 59"/>
              <a:gd name="T40" fmla="*/ 151000 w 68"/>
              <a:gd name="T41" fmla="*/ 117098 h 59"/>
              <a:gd name="T42" fmla="*/ 116682 w 68"/>
              <a:gd name="T43" fmla="*/ 151539 h 59"/>
              <a:gd name="T44" fmla="*/ 82363 w 68"/>
              <a:gd name="T45" fmla="*/ 117098 h 59"/>
              <a:gd name="T46" fmla="*/ 116682 w 68"/>
              <a:gd name="T47" fmla="*/ 82658 h 59"/>
              <a:gd name="T48" fmla="*/ 151000 w 68"/>
              <a:gd name="T49" fmla="*/ 117098 h 5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8" h="59">
                <a:moveTo>
                  <a:pt x="68" y="18"/>
                </a:moveTo>
                <a:cubicBezTo>
                  <a:pt x="68" y="50"/>
                  <a:pt x="68" y="50"/>
                  <a:pt x="68" y="50"/>
                </a:cubicBezTo>
                <a:cubicBezTo>
                  <a:pt x="68" y="55"/>
                  <a:pt x="64" y="59"/>
                  <a:pt x="59" y="59"/>
                </a:cubicBezTo>
                <a:cubicBezTo>
                  <a:pt x="9" y="59"/>
                  <a:pt x="9" y="59"/>
                  <a:pt x="9" y="59"/>
                </a:cubicBezTo>
                <a:cubicBezTo>
                  <a:pt x="4" y="59"/>
                  <a:pt x="0" y="55"/>
                  <a:pt x="0" y="50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9" y="4"/>
                  <a:pt x="19" y="4"/>
                  <a:pt x="19" y="4"/>
                </a:cubicBezTo>
                <a:cubicBezTo>
                  <a:pt x="20" y="2"/>
                  <a:pt x="22" y="0"/>
                  <a:pt x="25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6" y="0"/>
                  <a:pt x="48" y="2"/>
                  <a:pt x="49" y="4"/>
                </a:cubicBezTo>
                <a:cubicBezTo>
                  <a:pt x="51" y="9"/>
                  <a:pt x="51" y="9"/>
                  <a:pt x="51" y="9"/>
                </a:cubicBezTo>
                <a:cubicBezTo>
                  <a:pt x="59" y="9"/>
                  <a:pt x="59" y="9"/>
                  <a:pt x="59" y="9"/>
                </a:cubicBezTo>
                <a:cubicBezTo>
                  <a:pt x="64" y="9"/>
                  <a:pt x="68" y="13"/>
                  <a:pt x="68" y="18"/>
                </a:cubicBezTo>
                <a:close/>
                <a:moveTo>
                  <a:pt x="50" y="34"/>
                </a:moveTo>
                <a:cubicBezTo>
                  <a:pt x="50" y="25"/>
                  <a:pt x="43" y="18"/>
                  <a:pt x="34" y="18"/>
                </a:cubicBezTo>
                <a:cubicBezTo>
                  <a:pt x="25" y="18"/>
                  <a:pt x="18" y="25"/>
                  <a:pt x="18" y="34"/>
                </a:cubicBezTo>
                <a:cubicBezTo>
                  <a:pt x="18" y="43"/>
                  <a:pt x="25" y="50"/>
                  <a:pt x="34" y="50"/>
                </a:cubicBezTo>
                <a:cubicBezTo>
                  <a:pt x="43" y="50"/>
                  <a:pt x="50" y="43"/>
                  <a:pt x="50" y="34"/>
                </a:cubicBezTo>
                <a:close/>
                <a:moveTo>
                  <a:pt x="44" y="34"/>
                </a:moveTo>
                <a:cubicBezTo>
                  <a:pt x="44" y="40"/>
                  <a:pt x="40" y="44"/>
                  <a:pt x="34" y="44"/>
                </a:cubicBezTo>
                <a:cubicBezTo>
                  <a:pt x="28" y="44"/>
                  <a:pt x="24" y="40"/>
                  <a:pt x="24" y="34"/>
                </a:cubicBezTo>
                <a:cubicBezTo>
                  <a:pt x="24" y="28"/>
                  <a:pt x="28" y="24"/>
                  <a:pt x="34" y="24"/>
                </a:cubicBezTo>
                <a:cubicBezTo>
                  <a:pt x="40" y="24"/>
                  <a:pt x="44" y="28"/>
                  <a:pt x="44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5" name="Freeform 38"/>
          <p:cNvSpPr>
            <a:spLocks noEditPoints="1"/>
          </p:cNvSpPr>
          <p:nvPr/>
        </p:nvSpPr>
        <p:spPr bwMode="auto">
          <a:xfrm>
            <a:off x="18153627" y="2995115"/>
            <a:ext cx="638864" cy="497342"/>
          </a:xfrm>
          <a:custGeom>
            <a:avLst/>
            <a:gdLst>
              <a:gd name="T0" fmla="*/ 250825 w 73"/>
              <a:gd name="T1" fmla="*/ 154154 h 57"/>
              <a:gd name="T2" fmla="*/ 247389 w 73"/>
              <a:gd name="T3" fmla="*/ 157580 h 57"/>
              <a:gd name="T4" fmla="*/ 233645 w 73"/>
              <a:gd name="T5" fmla="*/ 157580 h 57"/>
              <a:gd name="T6" fmla="*/ 233645 w 73"/>
              <a:gd name="T7" fmla="*/ 174708 h 57"/>
              <a:gd name="T8" fmla="*/ 209593 w 73"/>
              <a:gd name="T9" fmla="*/ 195262 h 57"/>
              <a:gd name="T10" fmla="*/ 188978 w 73"/>
              <a:gd name="T11" fmla="*/ 174708 h 57"/>
              <a:gd name="T12" fmla="*/ 188978 w 73"/>
              <a:gd name="T13" fmla="*/ 157580 h 57"/>
              <a:gd name="T14" fmla="*/ 61847 w 73"/>
              <a:gd name="T15" fmla="*/ 157580 h 57"/>
              <a:gd name="T16" fmla="*/ 61847 w 73"/>
              <a:gd name="T17" fmla="*/ 174708 h 57"/>
              <a:gd name="T18" fmla="*/ 37796 w 73"/>
              <a:gd name="T19" fmla="*/ 195262 h 57"/>
              <a:gd name="T20" fmla="*/ 13744 w 73"/>
              <a:gd name="T21" fmla="*/ 174708 h 57"/>
              <a:gd name="T22" fmla="*/ 13744 w 73"/>
              <a:gd name="T23" fmla="*/ 157580 h 57"/>
              <a:gd name="T24" fmla="*/ 3436 w 73"/>
              <a:gd name="T25" fmla="*/ 157580 h 57"/>
              <a:gd name="T26" fmla="*/ 0 w 73"/>
              <a:gd name="T27" fmla="*/ 154154 h 57"/>
              <a:gd name="T28" fmla="*/ 0 w 73"/>
              <a:gd name="T29" fmla="*/ 106195 h 57"/>
              <a:gd name="T30" fmla="*/ 27488 w 73"/>
              <a:gd name="T31" fmla="*/ 78790 h 57"/>
              <a:gd name="T32" fmla="*/ 30924 w 73"/>
              <a:gd name="T33" fmla="*/ 78790 h 57"/>
              <a:gd name="T34" fmla="*/ 44667 w 73"/>
              <a:gd name="T35" fmla="*/ 27405 h 57"/>
              <a:gd name="T36" fmla="*/ 79027 w 73"/>
              <a:gd name="T37" fmla="*/ 0 h 57"/>
              <a:gd name="T38" fmla="*/ 171798 w 73"/>
              <a:gd name="T39" fmla="*/ 0 h 57"/>
              <a:gd name="T40" fmla="*/ 206158 w 73"/>
              <a:gd name="T41" fmla="*/ 27405 h 57"/>
              <a:gd name="T42" fmla="*/ 219901 w 73"/>
              <a:gd name="T43" fmla="*/ 78790 h 57"/>
              <a:gd name="T44" fmla="*/ 223337 w 73"/>
              <a:gd name="T45" fmla="*/ 78790 h 57"/>
              <a:gd name="T46" fmla="*/ 250825 w 73"/>
              <a:gd name="T47" fmla="*/ 106195 h 57"/>
              <a:gd name="T48" fmla="*/ 250825 w 73"/>
              <a:gd name="T49" fmla="*/ 154154 h 57"/>
              <a:gd name="T50" fmla="*/ 37796 w 73"/>
              <a:gd name="T51" fmla="*/ 99344 h 57"/>
              <a:gd name="T52" fmla="*/ 17180 w 73"/>
              <a:gd name="T53" fmla="*/ 119898 h 57"/>
              <a:gd name="T54" fmla="*/ 37796 w 73"/>
              <a:gd name="T55" fmla="*/ 137026 h 57"/>
              <a:gd name="T56" fmla="*/ 58411 w 73"/>
              <a:gd name="T57" fmla="*/ 119898 h 57"/>
              <a:gd name="T58" fmla="*/ 37796 w 73"/>
              <a:gd name="T59" fmla="*/ 99344 h 57"/>
              <a:gd name="T60" fmla="*/ 185542 w 73"/>
              <a:gd name="T61" fmla="*/ 78790 h 57"/>
              <a:gd name="T62" fmla="*/ 175234 w 73"/>
              <a:gd name="T63" fmla="*/ 34256 h 57"/>
              <a:gd name="T64" fmla="*/ 171798 w 73"/>
              <a:gd name="T65" fmla="*/ 30831 h 57"/>
              <a:gd name="T66" fmla="*/ 79027 w 73"/>
              <a:gd name="T67" fmla="*/ 30831 h 57"/>
              <a:gd name="T68" fmla="*/ 72155 w 73"/>
              <a:gd name="T69" fmla="*/ 34256 h 57"/>
              <a:gd name="T70" fmla="*/ 61847 w 73"/>
              <a:gd name="T71" fmla="*/ 78790 h 57"/>
              <a:gd name="T72" fmla="*/ 185542 w 73"/>
              <a:gd name="T73" fmla="*/ 78790 h 57"/>
              <a:gd name="T74" fmla="*/ 209593 w 73"/>
              <a:gd name="T75" fmla="*/ 99344 h 57"/>
              <a:gd name="T76" fmla="*/ 192414 w 73"/>
              <a:gd name="T77" fmla="*/ 119898 h 57"/>
              <a:gd name="T78" fmla="*/ 209593 w 73"/>
              <a:gd name="T79" fmla="*/ 137026 h 57"/>
              <a:gd name="T80" fmla="*/ 230209 w 73"/>
              <a:gd name="T81" fmla="*/ 119898 h 57"/>
              <a:gd name="T82" fmla="*/ 209593 w 73"/>
              <a:gd name="T83" fmla="*/ 99344 h 5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73" h="57">
                <a:moveTo>
                  <a:pt x="73" y="45"/>
                </a:moveTo>
                <a:cubicBezTo>
                  <a:pt x="73" y="46"/>
                  <a:pt x="72" y="46"/>
                  <a:pt x="72" y="46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51"/>
                  <a:pt x="68" y="51"/>
                  <a:pt x="68" y="51"/>
                </a:cubicBezTo>
                <a:cubicBezTo>
                  <a:pt x="68" y="54"/>
                  <a:pt x="65" y="57"/>
                  <a:pt x="61" y="57"/>
                </a:cubicBezTo>
                <a:cubicBezTo>
                  <a:pt x="58" y="57"/>
                  <a:pt x="55" y="54"/>
                  <a:pt x="55" y="51"/>
                </a:cubicBezTo>
                <a:cubicBezTo>
                  <a:pt x="55" y="46"/>
                  <a:pt x="55" y="46"/>
                  <a:pt x="55" y="46"/>
                </a:cubicBezTo>
                <a:cubicBezTo>
                  <a:pt x="18" y="46"/>
                  <a:pt x="18" y="46"/>
                  <a:pt x="18" y="46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54"/>
                  <a:pt x="15" y="57"/>
                  <a:pt x="11" y="57"/>
                </a:cubicBezTo>
                <a:cubicBezTo>
                  <a:pt x="7" y="57"/>
                  <a:pt x="4" y="54"/>
                  <a:pt x="4" y="51"/>
                </a:cubicBezTo>
                <a:cubicBezTo>
                  <a:pt x="4" y="46"/>
                  <a:pt x="4" y="46"/>
                  <a:pt x="4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6"/>
                  <a:pt x="0" y="45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27"/>
                  <a:pt x="3" y="23"/>
                  <a:pt x="8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4"/>
                  <a:pt x="18" y="0"/>
                  <a:pt x="23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5" y="0"/>
                  <a:pt x="59" y="4"/>
                  <a:pt x="60" y="8"/>
                </a:cubicBezTo>
                <a:cubicBezTo>
                  <a:pt x="64" y="23"/>
                  <a:pt x="64" y="23"/>
                  <a:pt x="64" y="23"/>
                </a:cubicBezTo>
                <a:cubicBezTo>
                  <a:pt x="65" y="23"/>
                  <a:pt x="65" y="23"/>
                  <a:pt x="65" y="23"/>
                </a:cubicBezTo>
                <a:cubicBezTo>
                  <a:pt x="69" y="23"/>
                  <a:pt x="73" y="27"/>
                  <a:pt x="73" y="31"/>
                </a:cubicBezTo>
                <a:lnTo>
                  <a:pt x="73" y="45"/>
                </a:lnTo>
                <a:close/>
                <a:moveTo>
                  <a:pt x="11" y="29"/>
                </a:moveTo>
                <a:cubicBezTo>
                  <a:pt x="8" y="29"/>
                  <a:pt x="5" y="31"/>
                  <a:pt x="5" y="35"/>
                </a:cubicBezTo>
                <a:cubicBezTo>
                  <a:pt x="5" y="38"/>
                  <a:pt x="8" y="40"/>
                  <a:pt x="11" y="40"/>
                </a:cubicBezTo>
                <a:cubicBezTo>
                  <a:pt x="14" y="40"/>
                  <a:pt x="17" y="38"/>
                  <a:pt x="17" y="35"/>
                </a:cubicBezTo>
                <a:cubicBezTo>
                  <a:pt x="17" y="31"/>
                  <a:pt x="14" y="29"/>
                  <a:pt x="11" y="29"/>
                </a:cubicBezTo>
                <a:close/>
                <a:moveTo>
                  <a:pt x="54" y="23"/>
                </a:moveTo>
                <a:cubicBezTo>
                  <a:pt x="51" y="10"/>
                  <a:pt x="51" y="10"/>
                  <a:pt x="51" y="10"/>
                </a:cubicBezTo>
                <a:cubicBezTo>
                  <a:pt x="51" y="10"/>
                  <a:pt x="50" y="9"/>
                  <a:pt x="50" y="9"/>
                </a:cubicBezTo>
                <a:cubicBezTo>
                  <a:pt x="23" y="9"/>
                  <a:pt x="23" y="9"/>
                  <a:pt x="23" y="9"/>
                </a:cubicBezTo>
                <a:cubicBezTo>
                  <a:pt x="22" y="9"/>
                  <a:pt x="21" y="10"/>
                  <a:pt x="21" y="10"/>
                </a:cubicBezTo>
                <a:cubicBezTo>
                  <a:pt x="18" y="23"/>
                  <a:pt x="18" y="23"/>
                  <a:pt x="18" y="23"/>
                </a:cubicBezTo>
                <a:lnTo>
                  <a:pt x="54" y="23"/>
                </a:lnTo>
                <a:close/>
                <a:moveTo>
                  <a:pt x="61" y="29"/>
                </a:moveTo>
                <a:cubicBezTo>
                  <a:pt x="58" y="29"/>
                  <a:pt x="56" y="31"/>
                  <a:pt x="56" y="35"/>
                </a:cubicBezTo>
                <a:cubicBezTo>
                  <a:pt x="56" y="38"/>
                  <a:pt x="58" y="40"/>
                  <a:pt x="61" y="40"/>
                </a:cubicBezTo>
                <a:cubicBezTo>
                  <a:pt x="65" y="40"/>
                  <a:pt x="67" y="38"/>
                  <a:pt x="67" y="35"/>
                </a:cubicBezTo>
                <a:cubicBezTo>
                  <a:pt x="67" y="31"/>
                  <a:pt x="65" y="29"/>
                  <a:pt x="61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6" name="Freeform 39"/>
          <p:cNvSpPr>
            <a:spLocks/>
          </p:cNvSpPr>
          <p:nvPr/>
        </p:nvSpPr>
        <p:spPr bwMode="auto">
          <a:xfrm>
            <a:off x="19431355" y="3071938"/>
            <a:ext cx="181956" cy="323476"/>
          </a:xfrm>
          <a:custGeom>
            <a:avLst/>
            <a:gdLst>
              <a:gd name="T0" fmla="*/ 71438 w 21"/>
              <a:gd name="T1" fmla="*/ 120135 h 37"/>
              <a:gd name="T2" fmla="*/ 61233 w 21"/>
              <a:gd name="T3" fmla="*/ 127000 h 37"/>
              <a:gd name="T4" fmla="*/ 57831 w 21"/>
              <a:gd name="T5" fmla="*/ 123568 h 37"/>
              <a:gd name="T6" fmla="*/ 3402 w 21"/>
              <a:gd name="T7" fmla="*/ 68649 h 37"/>
              <a:gd name="T8" fmla="*/ 0 w 21"/>
              <a:gd name="T9" fmla="*/ 65216 h 37"/>
              <a:gd name="T10" fmla="*/ 3402 w 21"/>
              <a:gd name="T11" fmla="*/ 58351 h 37"/>
              <a:gd name="T12" fmla="*/ 57831 w 21"/>
              <a:gd name="T13" fmla="*/ 3432 h 37"/>
              <a:gd name="T14" fmla="*/ 61233 w 21"/>
              <a:gd name="T15" fmla="*/ 0 h 37"/>
              <a:gd name="T16" fmla="*/ 71438 w 21"/>
              <a:gd name="T17" fmla="*/ 10297 h 37"/>
              <a:gd name="T18" fmla="*/ 71438 w 21"/>
              <a:gd name="T19" fmla="*/ 120135 h 3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1" h="37">
                <a:moveTo>
                  <a:pt x="21" y="35"/>
                </a:moveTo>
                <a:cubicBezTo>
                  <a:pt x="21" y="36"/>
                  <a:pt x="20" y="37"/>
                  <a:pt x="18" y="37"/>
                </a:cubicBezTo>
                <a:cubicBezTo>
                  <a:pt x="18" y="37"/>
                  <a:pt x="17" y="37"/>
                  <a:pt x="17" y="36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9"/>
                  <a:pt x="0" y="19"/>
                </a:cubicBezTo>
                <a:cubicBezTo>
                  <a:pt x="0" y="18"/>
                  <a:pt x="0" y="18"/>
                  <a:pt x="1" y="17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8" y="0"/>
                  <a:pt x="18" y="0"/>
                </a:cubicBezTo>
                <a:cubicBezTo>
                  <a:pt x="20" y="0"/>
                  <a:pt x="21" y="2"/>
                  <a:pt x="21" y="3"/>
                </a:cubicBezTo>
                <a:lnTo>
                  <a:pt x="21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7" name="Freeform 40"/>
          <p:cNvSpPr>
            <a:spLocks noEditPoints="1"/>
          </p:cNvSpPr>
          <p:nvPr/>
        </p:nvSpPr>
        <p:spPr bwMode="auto">
          <a:xfrm>
            <a:off x="20672695" y="2995114"/>
            <a:ext cx="481168" cy="481168"/>
          </a:xfrm>
          <a:custGeom>
            <a:avLst/>
            <a:gdLst>
              <a:gd name="T0" fmla="*/ 188912 w 55"/>
              <a:gd name="T1" fmla="*/ 154564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4564 h 55"/>
              <a:gd name="T8" fmla="*/ 0 w 55"/>
              <a:gd name="T9" fmla="*/ 37782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7782 h 55"/>
              <a:gd name="T16" fmla="*/ 188912 w 55"/>
              <a:gd name="T17" fmla="*/ 154564 h 55"/>
              <a:gd name="T18" fmla="*/ 154564 w 55"/>
              <a:gd name="T19" fmla="*/ 37782 h 55"/>
              <a:gd name="T20" fmla="*/ 151130 w 55"/>
              <a:gd name="T21" fmla="*/ 30913 h 55"/>
              <a:gd name="T22" fmla="*/ 34348 w 55"/>
              <a:gd name="T23" fmla="*/ 30913 h 55"/>
              <a:gd name="T24" fmla="*/ 30913 w 55"/>
              <a:gd name="T25" fmla="*/ 37782 h 55"/>
              <a:gd name="T26" fmla="*/ 30913 w 55"/>
              <a:gd name="T27" fmla="*/ 154564 h 55"/>
              <a:gd name="T28" fmla="*/ 34348 w 55"/>
              <a:gd name="T29" fmla="*/ 157999 h 55"/>
              <a:gd name="T30" fmla="*/ 151130 w 55"/>
              <a:gd name="T31" fmla="*/ 157999 h 55"/>
              <a:gd name="T32" fmla="*/ 154564 w 55"/>
              <a:gd name="T33" fmla="*/ 154564 h 55"/>
              <a:gd name="T34" fmla="*/ 154564 w 55"/>
              <a:gd name="T35" fmla="*/ 37782 h 55"/>
              <a:gd name="T36" fmla="*/ 137391 w 55"/>
              <a:gd name="T37" fmla="*/ 75565 h 55"/>
              <a:gd name="T38" fmla="*/ 99608 w 55"/>
              <a:gd name="T39" fmla="*/ 130521 h 55"/>
              <a:gd name="T40" fmla="*/ 92739 w 55"/>
              <a:gd name="T41" fmla="*/ 133956 h 55"/>
              <a:gd name="T42" fmla="*/ 85869 w 55"/>
              <a:gd name="T43" fmla="*/ 130521 h 55"/>
              <a:gd name="T44" fmla="*/ 48087 w 55"/>
              <a:gd name="T45" fmla="*/ 75565 h 55"/>
              <a:gd name="T46" fmla="*/ 48087 w 55"/>
              <a:gd name="T47" fmla="*/ 68695 h 55"/>
              <a:gd name="T48" fmla="*/ 54956 w 55"/>
              <a:gd name="T49" fmla="*/ 65261 h 55"/>
              <a:gd name="T50" fmla="*/ 133956 w 55"/>
              <a:gd name="T51" fmla="*/ 65261 h 55"/>
              <a:gd name="T52" fmla="*/ 140825 w 55"/>
              <a:gd name="T53" fmla="*/ 68695 h 55"/>
              <a:gd name="T54" fmla="*/ 137391 w 55"/>
              <a:gd name="T55" fmla="*/ 75565 h 55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1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1"/>
                </a:cubicBezTo>
                <a:lnTo>
                  <a:pt x="55" y="45"/>
                </a:lnTo>
                <a:close/>
                <a:moveTo>
                  <a:pt x="45" y="11"/>
                </a:moveTo>
                <a:cubicBezTo>
                  <a:pt x="45" y="10"/>
                  <a:pt x="45" y="9"/>
                  <a:pt x="4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10"/>
                  <a:pt x="9" y="11"/>
                </a:cubicBezTo>
                <a:cubicBezTo>
                  <a:pt x="9" y="45"/>
                  <a:pt x="9" y="45"/>
                  <a:pt x="9" y="45"/>
                </a:cubicBezTo>
                <a:cubicBezTo>
                  <a:pt x="9" y="45"/>
                  <a:pt x="9" y="46"/>
                  <a:pt x="10" y="46"/>
                </a:cubicBezTo>
                <a:cubicBezTo>
                  <a:pt x="44" y="46"/>
                  <a:pt x="44" y="46"/>
                  <a:pt x="44" y="46"/>
                </a:cubicBezTo>
                <a:cubicBezTo>
                  <a:pt x="45" y="46"/>
                  <a:pt x="45" y="45"/>
                  <a:pt x="45" y="45"/>
                </a:cubicBezTo>
                <a:lnTo>
                  <a:pt x="45" y="11"/>
                </a:lnTo>
                <a:close/>
                <a:moveTo>
                  <a:pt x="40" y="22"/>
                </a:moveTo>
                <a:cubicBezTo>
                  <a:pt x="29" y="38"/>
                  <a:pt x="29" y="38"/>
                  <a:pt x="29" y="38"/>
                </a:cubicBezTo>
                <a:cubicBezTo>
                  <a:pt x="29" y="39"/>
                  <a:pt x="28" y="39"/>
                  <a:pt x="27" y="39"/>
                </a:cubicBezTo>
                <a:cubicBezTo>
                  <a:pt x="26" y="39"/>
                  <a:pt x="26" y="39"/>
                  <a:pt x="25" y="38"/>
                </a:cubicBezTo>
                <a:cubicBezTo>
                  <a:pt x="14" y="22"/>
                  <a:pt x="14" y="22"/>
                  <a:pt x="14" y="22"/>
                </a:cubicBezTo>
                <a:cubicBezTo>
                  <a:pt x="13" y="22"/>
                  <a:pt x="13" y="21"/>
                  <a:pt x="14" y="20"/>
                </a:cubicBezTo>
                <a:cubicBezTo>
                  <a:pt x="14" y="19"/>
                  <a:pt x="15" y="19"/>
                  <a:pt x="16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19"/>
                  <a:pt x="40" y="19"/>
                  <a:pt x="41" y="20"/>
                </a:cubicBezTo>
                <a:cubicBezTo>
                  <a:pt x="41" y="21"/>
                  <a:pt x="41" y="22"/>
                  <a:pt x="40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8" name="Freeform 41"/>
          <p:cNvSpPr>
            <a:spLocks noEditPoints="1"/>
          </p:cNvSpPr>
          <p:nvPr/>
        </p:nvSpPr>
        <p:spPr bwMode="auto">
          <a:xfrm>
            <a:off x="21934249" y="2995114"/>
            <a:ext cx="481168" cy="481168"/>
          </a:xfrm>
          <a:custGeom>
            <a:avLst/>
            <a:gdLst>
              <a:gd name="T0" fmla="*/ 188912 w 55"/>
              <a:gd name="T1" fmla="*/ 154564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4564 h 55"/>
              <a:gd name="T8" fmla="*/ 0 w 55"/>
              <a:gd name="T9" fmla="*/ 37782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7782 h 55"/>
              <a:gd name="T16" fmla="*/ 188912 w 55"/>
              <a:gd name="T17" fmla="*/ 154564 h 55"/>
              <a:gd name="T18" fmla="*/ 154564 w 55"/>
              <a:gd name="T19" fmla="*/ 37782 h 55"/>
              <a:gd name="T20" fmla="*/ 151130 w 55"/>
              <a:gd name="T21" fmla="*/ 30913 h 55"/>
              <a:gd name="T22" fmla="*/ 34348 w 55"/>
              <a:gd name="T23" fmla="*/ 30913 h 55"/>
              <a:gd name="T24" fmla="*/ 30913 w 55"/>
              <a:gd name="T25" fmla="*/ 37782 h 55"/>
              <a:gd name="T26" fmla="*/ 30913 w 55"/>
              <a:gd name="T27" fmla="*/ 154564 h 55"/>
              <a:gd name="T28" fmla="*/ 34348 w 55"/>
              <a:gd name="T29" fmla="*/ 157999 h 55"/>
              <a:gd name="T30" fmla="*/ 151130 w 55"/>
              <a:gd name="T31" fmla="*/ 157999 h 55"/>
              <a:gd name="T32" fmla="*/ 154564 w 55"/>
              <a:gd name="T33" fmla="*/ 154564 h 55"/>
              <a:gd name="T34" fmla="*/ 154564 w 55"/>
              <a:gd name="T35" fmla="*/ 37782 h 55"/>
              <a:gd name="T36" fmla="*/ 130521 w 55"/>
              <a:gd name="T37" fmla="*/ 103043 h 55"/>
              <a:gd name="T38" fmla="*/ 75565 w 55"/>
              <a:gd name="T39" fmla="*/ 140825 h 55"/>
              <a:gd name="T40" fmla="*/ 65261 w 55"/>
              <a:gd name="T41" fmla="*/ 140825 h 55"/>
              <a:gd name="T42" fmla="*/ 61826 w 55"/>
              <a:gd name="T43" fmla="*/ 133956 h 55"/>
              <a:gd name="T44" fmla="*/ 61826 w 55"/>
              <a:gd name="T45" fmla="*/ 54956 h 55"/>
              <a:gd name="T46" fmla="*/ 65261 w 55"/>
              <a:gd name="T47" fmla="*/ 48087 h 55"/>
              <a:gd name="T48" fmla="*/ 75565 w 55"/>
              <a:gd name="T49" fmla="*/ 48087 h 55"/>
              <a:gd name="T50" fmla="*/ 130521 w 55"/>
              <a:gd name="T51" fmla="*/ 89304 h 55"/>
              <a:gd name="T52" fmla="*/ 133956 w 55"/>
              <a:gd name="T53" fmla="*/ 96173 h 55"/>
              <a:gd name="T54" fmla="*/ 130521 w 55"/>
              <a:gd name="T55" fmla="*/ 103043 h 55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1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1"/>
                </a:cubicBezTo>
                <a:lnTo>
                  <a:pt x="55" y="45"/>
                </a:lnTo>
                <a:close/>
                <a:moveTo>
                  <a:pt x="45" y="11"/>
                </a:moveTo>
                <a:cubicBezTo>
                  <a:pt x="45" y="10"/>
                  <a:pt x="45" y="9"/>
                  <a:pt x="4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10"/>
                  <a:pt x="9" y="11"/>
                </a:cubicBezTo>
                <a:cubicBezTo>
                  <a:pt x="9" y="45"/>
                  <a:pt x="9" y="45"/>
                  <a:pt x="9" y="45"/>
                </a:cubicBezTo>
                <a:cubicBezTo>
                  <a:pt x="9" y="46"/>
                  <a:pt x="9" y="46"/>
                  <a:pt x="10" y="46"/>
                </a:cubicBezTo>
                <a:cubicBezTo>
                  <a:pt x="44" y="46"/>
                  <a:pt x="44" y="46"/>
                  <a:pt x="44" y="46"/>
                </a:cubicBezTo>
                <a:cubicBezTo>
                  <a:pt x="45" y="46"/>
                  <a:pt x="45" y="46"/>
                  <a:pt x="45" y="45"/>
                </a:cubicBezTo>
                <a:lnTo>
                  <a:pt x="45" y="11"/>
                </a:lnTo>
                <a:close/>
                <a:moveTo>
                  <a:pt x="38" y="30"/>
                </a:moveTo>
                <a:cubicBezTo>
                  <a:pt x="22" y="41"/>
                  <a:pt x="22" y="41"/>
                  <a:pt x="22" y="41"/>
                </a:cubicBezTo>
                <a:cubicBezTo>
                  <a:pt x="21" y="42"/>
                  <a:pt x="20" y="42"/>
                  <a:pt x="19" y="41"/>
                </a:cubicBezTo>
                <a:cubicBezTo>
                  <a:pt x="19" y="41"/>
                  <a:pt x="18" y="40"/>
                  <a:pt x="18" y="39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5"/>
                  <a:pt x="19" y="15"/>
                  <a:pt x="19" y="14"/>
                </a:cubicBezTo>
                <a:cubicBezTo>
                  <a:pt x="20" y="14"/>
                  <a:pt x="21" y="14"/>
                  <a:pt x="22" y="14"/>
                </a:cubicBezTo>
                <a:cubicBezTo>
                  <a:pt x="38" y="26"/>
                  <a:pt x="38" y="26"/>
                  <a:pt x="38" y="26"/>
                </a:cubicBezTo>
                <a:cubicBezTo>
                  <a:pt x="38" y="26"/>
                  <a:pt x="39" y="27"/>
                  <a:pt x="39" y="28"/>
                </a:cubicBezTo>
                <a:cubicBezTo>
                  <a:pt x="39" y="28"/>
                  <a:pt x="38" y="29"/>
                  <a:pt x="38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9" name="Freeform 42"/>
          <p:cNvSpPr>
            <a:spLocks/>
          </p:cNvSpPr>
          <p:nvPr/>
        </p:nvSpPr>
        <p:spPr bwMode="auto">
          <a:xfrm>
            <a:off x="23090675" y="3177069"/>
            <a:ext cx="315388" cy="173870"/>
          </a:xfrm>
          <a:custGeom>
            <a:avLst/>
            <a:gdLst>
              <a:gd name="T0" fmla="*/ 116946 w 36"/>
              <a:gd name="T1" fmla="*/ 68263 h 20"/>
              <a:gd name="T2" fmla="*/ 6879 w 36"/>
              <a:gd name="T3" fmla="*/ 68263 h 20"/>
              <a:gd name="T4" fmla="*/ 0 w 36"/>
              <a:gd name="T5" fmla="*/ 61437 h 20"/>
              <a:gd name="T6" fmla="*/ 0 w 36"/>
              <a:gd name="T7" fmla="*/ 58024 h 20"/>
              <a:gd name="T8" fmla="*/ 55033 w 36"/>
              <a:gd name="T9" fmla="*/ 3413 h 20"/>
              <a:gd name="T10" fmla="*/ 61913 w 36"/>
              <a:gd name="T11" fmla="*/ 0 h 20"/>
              <a:gd name="T12" fmla="*/ 68792 w 36"/>
              <a:gd name="T13" fmla="*/ 3413 h 20"/>
              <a:gd name="T14" fmla="*/ 123825 w 36"/>
              <a:gd name="T15" fmla="*/ 58024 h 20"/>
              <a:gd name="T16" fmla="*/ 123825 w 36"/>
              <a:gd name="T17" fmla="*/ 61437 h 20"/>
              <a:gd name="T18" fmla="*/ 116946 w 36"/>
              <a:gd name="T19" fmla="*/ 68263 h 2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6" h="20">
                <a:moveTo>
                  <a:pt x="34" y="20"/>
                </a:moveTo>
                <a:cubicBezTo>
                  <a:pt x="2" y="20"/>
                  <a:pt x="2" y="20"/>
                  <a:pt x="2" y="20"/>
                </a:cubicBezTo>
                <a:cubicBezTo>
                  <a:pt x="1" y="20"/>
                  <a:pt x="0" y="19"/>
                  <a:pt x="0" y="18"/>
                </a:cubicBezTo>
                <a:cubicBezTo>
                  <a:pt x="0" y="18"/>
                  <a:pt x="0" y="17"/>
                  <a:pt x="0" y="17"/>
                </a:cubicBezTo>
                <a:cubicBezTo>
                  <a:pt x="16" y="1"/>
                  <a:pt x="16" y="1"/>
                  <a:pt x="16" y="1"/>
                </a:cubicBezTo>
                <a:cubicBezTo>
                  <a:pt x="17" y="0"/>
                  <a:pt x="17" y="0"/>
                  <a:pt x="18" y="0"/>
                </a:cubicBezTo>
                <a:cubicBezTo>
                  <a:pt x="19" y="0"/>
                  <a:pt x="19" y="0"/>
                  <a:pt x="20" y="1"/>
                </a:cubicBezTo>
                <a:cubicBezTo>
                  <a:pt x="36" y="17"/>
                  <a:pt x="36" y="17"/>
                  <a:pt x="36" y="17"/>
                </a:cubicBezTo>
                <a:cubicBezTo>
                  <a:pt x="36" y="17"/>
                  <a:pt x="36" y="18"/>
                  <a:pt x="36" y="18"/>
                </a:cubicBezTo>
                <a:cubicBezTo>
                  <a:pt x="36" y="19"/>
                  <a:pt x="35" y="20"/>
                  <a:pt x="34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0" name="Freeform 43"/>
          <p:cNvSpPr>
            <a:spLocks/>
          </p:cNvSpPr>
          <p:nvPr/>
        </p:nvSpPr>
        <p:spPr bwMode="auto">
          <a:xfrm>
            <a:off x="702111" y="4086844"/>
            <a:ext cx="481172" cy="481168"/>
          </a:xfrm>
          <a:custGeom>
            <a:avLst/>
            <a:gdLst>
              <a:gd name="T0" fmla="*/ 185478 w 55"/>
              <a:gd name="T1" fmla="*/ 109912 h 55"/>
              <a:gd name="T2" fmla="*/ 188913 w 55"/>
              <a:gd name="T3" fmla="*/ 120217 h 55"/>
              <a:gd name="T4" fmla="*/ 182043 w 55"/>
              <a:gd name="T5" fmla="*/ 123651 h 55"/>
              <a:gd name="T6" fmla="*/ 158000 w 55"/>
              <a:gd name="T7" fmla="*/ 130521 h 55"/>
              <a:gd name="T8" fmla="*/ 164870 w 55"/>
              <a:gd name="T9" fmla="*/ 154564 h 55"/>
              <a:gd name="T10" fmla="*/ 161435 w 55"/>
              <a:gd name="T11" fmla="*/ 161434 h 55"/>
              <a:gd name="T12" fmla="*/ 154565 w 55"/>
              <a:gd name="T13" fmla="*/ 164869 h 55"/>
              <a:gd name="T14" fmla="*/ 130522 w 55"/>
              <a:gd name="T15" fmla="*/ 157999 h 55"/>
              <a:gd name="T16" fmla="*/ 123652 w 55"/>
              <a:gd name="T17" fmla="*/ 182042 h 55"/>
              <a:gd name="T18" fmla="*/ 120217 w 55"/>
              <a:gd name="T19" fmla="*/ 188912 h 55"/>
              <a:gd name="T20" fmla="*/ 116783 w 55"/>
              <a:gd name="T21" fmla="*/ 188912 h 55"/>
              <a:gd name="T22" fmla="*/ 109913 w 55"/>
              <a:gd name="T23" fmla="*/ 185477 h 55"/>
              <a:gd name="T24" fmla="*/ 92739 w 55"/>
              <a:gd name="T25" fmla="*/ 168303 h 55"/>
              <a:gd name="T26" fmla="*/ 75565 w 55"/>
              <a:gd name="T27" fmla="*/ 185477 h 55"/>
              <a:gd name="T28" fmla="*/ 68696 w 55"/>
              <a:gd name="T29" fmla="*/ 188912 h 55"/>
              <a:gd name="T30" fmla="*/ 61826 w 55"/>
              <a:gd name="T31" fmla="*/ 182042 h 55"/>
              <a:gd name="T32" fmla="*/ 54957 w 55"/>
              <a:gd name="T33" fmla="*/ 157999 h 55"/>
              <a:gd name="T34" fmla="*/ 34348 w 55"/>
              <a:gd name="T35" fmla="*/ 164869 h 55"/>
              <a:gd name="T36" fmla="*/ 24043 w 55"/>
              <a:gd name="T37" fmla="*/ 161434 h 55"/>
              <a:gd name="T38" fmla="*/ 24043 w 55"/>
              <a:gd name="T39" fmla="*/ 154564 h 55"/>
              <a:gd name="T40" fmla="*/ 27478 w 55"/>
              <a:gd name="T41" fmla="*/ 130521 h 55"/>
              <a:gd name="T42" fmla="*/ 6870 w 55"/>
              <a:gd name="T43" fmla="*/ 123651 h 55"/>
              <a:gd name="T44" fmla="*/ 0 w 55"/>
              <a:gd name="T45" fmla="*/ 120217 h 55"/>
              <a:gd name="T46" fmla="*/ 3435 w 55"/>
              <a:gd name="T47" fmla="*/ 109912 h 55"/>
              <a:gd name="T48" fmla="*/ 17174 w 55"/>
              <a:gd name="T49" fmla="*/ 92739 h 55"/>
              <a:gd name="T50" fmla="*/ 3435 w 55"/>
              <a:gd name="T51" fmla="*/ 79000 h 55"/>
              <a:gd name="T52" fmla="*/ 0 w 55"/>
              <a:gd name="T53" fmla="*/ 68695 h 55"/>
              <a:gd name="T54" fmla="*/ 6870 w 55"/>
              <a:gd name="T55" fmla="*/ 61826 h 55"/>
              <a:gd name="T56" fmla="*/ 27478 w 55"/>
              <a:gd name="T57" fmla="*/ 54956 h 55"/>
              <a:gd name="T58" fmla="*/ 24043 w 55"/>
              <a:gd name="T59" fmla="*/ 34348 h 55"/>
              <a:gd name="T60" fmla="*/ 24043 w 55"/>
              <a:gd name="T61" fmla="*/ 24043 h 55"/>
              <a:gd name="T62" fmla="*/ 34348 w 55"/>
              <a:gd name="T63" fmla="*/ 24043 h 55"/>
              <a:gd name="T64" fmla="*/ 54957 w 55"/>
              <a:gd name="T65" fmla="*/ 30913 h 55"/>
              <a:gd name="T66" fmla="*/ 61826 w 55"/>
              <a:gd name="T67" fmla="*/ 6870 h 55"/>
              <a:gd name="T68" fmla="*/ 68696 w 55"/>
              <a:gd name="T69" fmla="*/ 0 h 55"/>
              <a:gd name="T70" fmla="*/ 75565 w 55"/>
              <a:gd name="T71" fmla="*/ 3435 h 55"/>
              <a:gd name="T72" fmla="*/ 92739 w 55"/>
              <a:gd name="T73" fmla="*/ 20609 h 55"/>
              <a:gd name="T74" fmla="*/ 109913 w 55"/>
              <a:gd name="T75" fmla="*/ 3435 h 55"/>
              <a:gd name="T76" fmla="*/ 120217 w 55"/>
              <a:gd name="T77" fmla="*/ 0 h 55"/>
              <a:gd name="T78" fmla="*/ 123652 w 55"/>
              <a:gd name="T79" fmla="*/ 6870 h 55"/>
              <a:gd name="T80" fmla="*/ 130522 w 55"/>
              <a:gd name="T81" fmla="*/ 30913 h 55"/>
              <a:gd name="T82" fmla="*/ 154565 w 55"/>
              <a:gd name="T83" fmla="*/ 24043 h 55"/>
              <a:gd name="T84" fmla="*/ 161435 w 55"/>
              <a:gd name="T85" fmla="*/ 24043 h 55"/>
              <a:gd name="T86" fmla="*/ 164870 w 55"/>
              <a:gd name="T87" fmla="*/ 34348 h 55"/>
              <a:gd name="T88" fmla="*/ 158000 w 55"/>
              <a:gd name="T89" fmla="*/ 54956 h 55"/>
              <a:gd name="T90" fmla="*/ 182043 w 55"/>
              <a:gd name="T91" fmla="*/ 61826 h 55"/>
              <a:gd name="T92" fmla="*/ 188913 w 55"/>
              <a:gd name="T93" fmla="*/ 68695 h 55"/>
              <a:gd name="T94" fmla="*/ 185478 w 55"/>
              <a:gd name="T95" fmla="*/ 79000 h 55"/>
              <a:gd name="T96" fmla="*/ 168304 w 55"/>
              <a:gd name="T97" fmla="*/ 92739 h 55"/>
              <a:gd name="T98" fmla="*/ 185478 w 55"/>
              <a:gd name="T99" fmla="*/ 109912 h 55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55" h="55">
                <a:moveTo>
                  <a:pt x="54" y="32"/>
                </a:moveTo>
                <a:cubicBezTo>
                  <a:pt x="54" y="33"/>
                  <a:pt x="55" y="34"/>
                  <a:pt x="55" y="35"/>
                </a:cubicBezTo>
                <a:cubicBezTo>
                  <a:pt x="54" y="36"/>
                  <a:pt x="54" y="36"/>
                  <a:pt x="53" y="36"/>
                </a:cubicBezTo>
                <a:cubicBezTo>
                  <a:pt x="46" y="38"/>
                  <a:pt x="46" y="38"/>
                  <a:pt x="46" y="38"/>
                </a:cubicBezTo>
                <a:cubicBezTo>
                  <a:pt x="48" y="45"/>
                  <a:pt x="48" y="45"/>
                  <a:pt x="48" y="45"/>
                </a:cubicBezTo>
                <a:cubicBezTo>
                  <a:pt x="48" y="46"/>
                  <a:pt x="48" y="47"/>
                  <a:pt x="47" y="47"/>
                </a:cubicBezTo>
                <a:cubicBezTo>
                  <a:pt x="47" y="48"/>
                  <a:pt x="46" y="48"/>
                  <a:pt x="45" y="48"/>
                </a:cubicBezTo>
                <a:cubicBezTo>
                  <a:pt x="38" y="46"/>
                  <a:pt x="38" y="46"/>
                  <a:pt x="38" y="46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4"/>
                  <a:pt x="35" y="54"/>
                  <a:pt x="35" y="55"/>
                </a:cubicBezTo>
                <a:cubicBezTo>
                  <a:pt x="34" y="55"/>
                  <a:pt x="34" y="55"/>
                  <a:pt x="34" y="55"/>
                </a:cubicBezTo>
                <a:cubicBezTo>
                  <a:pt x="33" y="55"/>
                  <a:pt x="32" y="54"/>
                  <a:pt x="32" y="54"/>
                </a:cubicBezTo>
                <a:cubicBezTo>
                  <a:pt x="27" y="49"/>
                  <a:pt x="27" y="49"/>
                  <a:pt x="27" y="49"/>
                </a:cubicBezTo>
                <a:cubicBezTo>
                  <a:pt x="22" y="54"/>
                  <a:pt x="22" y="54"/>
                  <a:pt x="22" y="54"/>
                </a:cubicBezTo>
                <a:cubicBezTo>
                  <a:pt x="22" y="55"/>
                  <a:pt x="21" y="55"/>
                  <a:pt x="20" y="55"/>
                </a:cubicBezTo>
                <a:cubicBezTo>
                  <a:pt x="19" y="54"/>
                  <a:pt x="18" y="54"/>
                  <a:pt x="18" y="53"/>
                </a:cubicBezTo>
                <a:cubicBezTo>
                  <a:pt x="16" y="46"/>
                  <a:pt x="16" y="46"/>
                  <a:pt x="16" y="46"/>
                </a:cubicBezTo>
                <a:cubicBezTo>
                  <a:pt x="10" y="48"/>
                  <a:pt x="10" y="48"/>
                  <a:pt x="10" y="48"/>
                </a:cubicBezTo>
                <a:cubicBezTo>
                  <a:pt x="9" y="48"/>
                  <a:pt x="8" y="48"/>
                  <a:pt x="7" y="47"/>
                </a:cubicBezTo>
                <a:cubicBezTo>
                  <a:pt x="7" y="47"/>
                  <a:pt x="6" y="46"/>
                  <a:pt x="7" y="45"/>
                </a:cubicBezTo>
                <a:cubicBezTo>
                  <a:pt x="8" y="38"/>
                  <a:pt x="8" y="38"/>
                  <a:pt x="8" y="38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6"/>
                  <a:pt x="0" y="35"/>
                </a:cubicBezTo>
                <a:cubicBezTo>
                  <a:pt x="0" y="34"/>
                  <a:pt x="0" y="33"/>
                  <a:pt x="1" y="32"/>
                </a:cubicBezTo>
                <a:cubicBezTo>
                  <a:pt x="5" y="27"/>
                  <a:pt x="5" y="27"/>
                  <a:pt x="5" y="27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2"/>
                  <a:pt x="0" y="21"/>
                  <a:pt x="0" y="20"/>
                </a:cubicBezTo>
                <a:cubicBezTo>
                  <a:pt x="0" y="19"/>
                  <a:pt x="1" y="18"/>
                  <a:pt x="2" y="18"/>
                </a:cubicBezTo>
                <a:cubicBezTo>
                  <a:pt x="8" y="16"/>
                  <a:pt x="8" y="16"/>
                  <a:pt x="8" y="16"/>
                </a:cubicBezTo>
                <a:cubicBezTo>
                  <a:pt x="7" y="10"/>
                  <a:pt x="7" y="10"/>
                  <a:pt x="7" y="10"/>
                </a:cubicBezTo>
                <a:cubicBezTo>
                  <a:pt x="6" y="9"/>
                  <a:pt x="7" y="8"/>
                  <a:pt x="7" y="7"/>
                </a:cubicBezTo>
                <a:cubicBezTo>
                  <a:pt x="8" y="7"/>
                  <a:pt x="9" y="6"/>
                  <a:pt x="10" y="7"/>
                </a:cubicBezTo>
                <a:cubicBezTo>
                  <a:pt x="16" y="9"/>
                  <a:pt x="16" y="9"/>
                  <a:pt x="16" y="9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21" y="0"/>
                  <a:pt x="22" y="0"/>
                  <a:pt x="22" y="1"/>
                </a:cubicBezTo>
                <a:cubicBezTo>
                  <a:pt x="27" y="6"/>
                  <a:pt x="27" y="6"/>
                  <a:pt x="27" y="6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0"/>
                  <a:pt x="34" y="0"/>
                  <a:pt x="35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8" y="9"/>
                  <a:pt x="38" y="9"/>
                  <a:pt x="38" y="9"/>
                </a:cubicBezTo>
                <a:cubicBezTo>
                  <a:pt x="45" y="7"/>
                  <a:pt x="45" y="7"/>
                  <a:pt x="45" y="7"/>
                </a:cubicBezTo>
                <a:cubicBezTo>
                  <a:pt x="46" y="6"/>
                  <a:pt x="47" y="7"/>
                  <a:pt x="47" y="7"/>
                </a:cubicBezTo>
                <a:cubicBezTo>
                  <a:pt x="48" y="8"/>
                  <a:pt x="48" y="9"/>
                  <a:pt x="48" y="10"/>
                </a:cubicBezTo>
                <a:cubicBezTo>
                  <a:pt x="46" y="16"/>
                  <a:pt x="46" y="16"/>
                  <a:pt x="46" y="16"/>
                </a:cubicBezTo>
                <a:cubicBezTo>
                  <a:pt x="53" y="18"/>
                  <a:pt x="53" y="18"/>
                  <a:pt x="53" y="18"/>
                </a:cubicBezTo>
                <a:cubicBezTo>
                  <a:pt x="54" y="18"/>
                  <a:pt x="54" y="19"/>
                  <a:pt x="55" y="20"/>
                </a:cubicBezTo>
                <a:cubicBezTo>
                  <a:pt x="55" y="21"/>
                  <a:pt x="54" y="22"/>
                  <a:pt x="54" y="23"/>
                </a:cubicBezTo>
                <a:cubicBezTo>
                  <a:pt x="49" y="27"/>
                  <a:pt x="49" y="27"/>
                  <a:pt x="49" y="27"/>
                </a:cubicBezTo>
                <a:lnTo>
                  <a:pt x="54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1769582" y="4042364"/>
            <a:ext cx="513518" cy="525648"/>
          </a:xfrm>
          <a:custGeom>
            <a:avLst/>
            <a:gdLst>
              <a:gd name="T0" fmla="*/ 3417 w 59"/>
              <a:gd name="T1" fmla="*/ 137583 h 60"/>
              <a:gd name="T2" fmla="*/ 3417 w 59"/>
              <a:gd name="T3" fmla="*/ 130704 h 60"/>
              <a:gd name="T4" fmla="*/ 44423 w 59"/>
              <a:gd name="T5" fmla="*/ 134144 h 60"/>
              <a:gd name="T6" fmla="*/ 95681 w 59"/>
              <a:gd name="T7" fmla="*/ 65352 h 60"/>
              <a:gd name="T8" fmla="*/ 54675 w 59"/>
              <a:gd name="T9" fmla="*/ 27517 h 60"/>
              <a:gd name="T10" fmla="*/ 27337 w 59"/>
              <a:gd name="T11" fmla="*/ 48154 h 60"/>
              <a:gd name="T12" fmla="*/ 27337 w 59"/>
              <a:gd name="T13" fmla="*/ 65352 h 60"/>
              <a:gd name="T14" fmla="*/ 58092 w 59"/>
              <a:gd name="T15" fmla="*/ 127265 h 60"/>
              <a:gd name="T16" fmla="*/ 10252 w 59"/>
              <a:gd name="T17" fmla="*/ 82550 h 60"/>
              <a:gd name="T18" fmla="*/ 10252 w 59"/>
              <a:gd name="T19" fmla="*/ 30956 h 60"/>
              <a:gd name="T20" fmla="*/ 54675 w 59"/>
              <a:gd name="T21" fmla="*/ 3440 h 60"/>
              <a:gd name="T22" fmla="*/ 119601 w 59"/>
              <a:gd name="T23" fmla="*/ 55033 h 60"/>
              <a:gd name="T24" fmla="*/ 95681 w 59"/>
              <a:gd name="T25" fmla="*/ 65352 h 60"/>
              <a:gd name="T26" fmla="*/ 17086 w 59"/>
              <a:gd name="T27" fmla="*/ 189177 h 60"/>
              <a:gd name="T28" fmla="*/ 17086 w 59"/>
              <a:gd name="T29" fmla="*/ 182298 h 60"/>
              <a:gd name="T30" fmla="*/ 51258 w 59"/>
              <a:gd name="T31" fmla="*/ 151342 h 60"/>
              <a:gd name="T32" fmla="*/ 20503 w 59"/>
              <a:gd name="T33" fmla="*/ 189177 h 60"/>
              <a:gd name="T34" fmla="*/ 68343 w 59"/>
              <a:gd name="T35" fmla="*/ 206375 h 60"/>
              <a:gd name="T36" fmla="*/ 64926 w 59"/>
              <a:gd name="T37" fmla="*/ 161660 h 60"/>
              <a:gd name="T38" fmla="*/ 71761 w 59"/>
              <a:gd name="T39" fmla="*/ 161660 h 60"/>
              <a:gd name="T40" fmla="*/ 191361 w 59"/>
              <a:gd name="T41" fmla="*/ 175419 h 60"/>
              <a:gd name="T42" fmla="*/ 146938 w 59"/>
              <a:gd name="T43" fmla="*/ 202935 h 60"/>
              <a:gd name="T44" fmla="*/ 82012 w 59"/>
              <a:gd name="T45" fmla="*/ 151342 h 60"/>
              <a:gd name="T46" fmla="*/ 105932 w 59"/>
              <a:gd name="T47" fmla="*/ 144463 h 60"/>
              <a:gd name="T48" fmla="*/ 153773 w 59"/>
              <a:gd name="T49" fmla="*/ 175419 h 60"/>
              <a:gd name="T50" fmla="*/ 177693 w 59"/>
              <a:gd name="T51" fmla="*/ 151342 h 60"/>
              <a:gd name="T52" fmla="*/ 140104 w 59"/>
              <a:gd name="T53" fmla="*/ 110067 h 60"/>
              <a:gd name="T54" fmla="*/ 150355 w 59"/>
              <a:gd name="T55" fmla="*/ 82550 h 60"/>
              <a:gd name="T56" fmla="*/ 201613 w 59"/>
              <a:gd name="T57" fmla="*/ 151342 h 60"/>
              <a:gd name="T58" fmla="*/ 136687 w 59"/>
              <a:gd name="T59" fmla="*/ 44715 h 60"/>
              <a:gd name="T60" fmla="*/ 126435 w 59"/>
              <a:gd name="T61" fmla="*/ 44715 h 60"/>
              <a:gd name="T62" fmla="*/ 133270 w 59"/>
              <a:gd name="T63" fmla="*/ 0 h 60"/>
              <a:gd name="T64" fmla="*/ 136687 w 59"/>
              <a:gd name="T65" fmla="*/ 44715 h 60"/>
              <a:gd name="T66" fmla="*/ 150355 w 59"/>
              <a:gd name="T67" fmla="*/ 55033 h 60"/>
              <a:gd name="T68" fmla="*/ 146938 w 59"/>
              <a:gd name="T69" fmla="*/ 48154 h 60"/>
              <a:gd name="T70" fmla="*/ 184527 w 59"/>
              <a:gd name="T71" fmla="*/ 17198 h 60"/>
              <a:gd name="T72" fmla="*/ 153773 w 59"/>
              <a:gd name="T73" fmla="*/ 55033 h 60"/>
              <a:gd name="T74" fmla="*/ 160607 w 59"/>
              <a:gd name="T75" fmla="*/ 75671 h 60"/>
              <a:gd name="T76" fmla="*/ 160607 w 59"/>
              <a:gd name="T77" fmla="*/ 68792 h 60"/>
              <a:gd name="T78" fmla="*/ 201613 w 59"/>
              <a:gd name="T79" fmla="*/ 72231 h 60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" h="60">
                <a:moveTo>
                  <a:pt x="12" y="40"/>
                </a:moveTo>
                <a:cubicBezTo>
                  <a:pt x="1" y="40"/>
                  <a:pt x="1" y="40"/>
                  <a:pt x="1" y="40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9"/>
                  <a:pt x="0" y="38"/>
                  <a:pt x="1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3" y="38"/>
                  <a:pt x="13" y="39"/>
                  <a:pt x="13" y="39"/>
                </a:cubicBezTo>
                <a:cubicBezTo>
                  <a:pt x="13" y="40"/>
                  <a:pt x="13" y="40"/>
                  <a:pt x="12" y="40"/>
                </a:cubicBezTo>
                <a:close/>
                <a:moveTo>
                  <a:pt x="28" y="19"/>
                </a:moveTo>
                <a:cubicBezTo>
                  <a:pt x="18" y="9"/>
                  <a:pt x="18" y="9"/>
                  <a:pt x="18" y="9"/>
                </a:cubicBezTo>
                <a:cubicBezTo>
                  <a:pt x="18" y="8"/>
                  <a:pt x="17" y="8"/>
                  <a:pt x="16" y="8"/>
                </a:cubicBezTo>
                <a:cubicBezTo>
                  <a:pt x="15" y="8"/>
                  <a:pt x="14" y="8"/>
                  <a:pt x="13" y="9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5"/>
                  <a:pt x="7" y="15"/>
                  <a:pt x="7" y="16"/>
                </a:cubicBezTo>
                <a:cubicBezTo>
                  <a:pt x="7" y="17"/>
                  <a:pt x="8" y="18"/>
                  <a:pt x="8" y="19"/>
                </a:cubicBezTo>
                <a:cubicBezTo>
                  <a:pt x="18" y="29"/>
                  <a:pt x="18" y="29"/>
                  <a:pt x="18" y="29"/>
                </a:cubicBezTo>
                <a:cubicBezTo>
                  <a:pt x="17" y="37"/>
                  <a:pt x="17" y="37"/>
                  <a:pt x="17" y="37"/>
                </a:cubicBezTo>
                <a:cubicBezTo>
                  <a:pt x="17" y="37"/>
                  <a:pt x="16" y="36"/>
                  <a:pt x="15" y="36"/>
                </a:cubicBezTo>
                <a:cubicBezTo>
                  <a:pt x="3" y="24"/>
                  <a:pt x="3" y="24"/>
                  <a:pt x="3" y="24"/>
                </a:cubicBezTo>
                <a:cubicBezTo>
                  <a:pt x="1" y="22"/>
                  <a:pt x="0" y="19"/>
                  <a:pt x="0" y="16"/>
                </a:cubicBezTo>
                <a:cubicBezTo>
                  <a:pt x="0" y="14"/>
                  <a:pt x="1" y="11"/>
                  <a:pt x="3" y="9"/>
                </a:cubicBezTo>
                <a:cubicBezTo>
                  <a:pt x="9" y="4"/>
                  <a:pt x="9" y="4"/>
                  <a:pt x="9" y="4"/>
                </a:cubicBezTo>
                <a:cubicBezTo>
                  <a:pt x="11" y="2"/>
                  <a:pt x="13" y="1"/>
                  <a:pt x="16" y="1"/>
                </a:cubicBezTo>
                <a:cubicBezTo>
                  <a:pt x="19" y="1"/>
                  <a:pt x="21" y="2"/>
                  <a:pt x="23" y="4"/>
                </a:cubicBezTo>
                <a:cubicBezTo>
                  <a:pt x="35" y="16"/>
                  <a:pt x="35" y="16"/>
                  <a:pt x="35" y="16"/>
                </a:cubicBezTo>
                <a:cubicBezTo>
                  <a:pt x="36" y="17"/>
                  <a:pt x="36" y="17"/>
                  <a:pt x="37" y="18"/>
                </a:cubicBezTo>
                <a:lnTo>
                  <a:pt x="28" y="19"/>
                </a:lnTo>
                <a:close/>
                <a:moveTo>
                  <a:pt x="6" y="55"/>
                </a:moveTo>
                <a:cubicBezTo>
                  <a:pt x="6" y="55"/>
                  <a:pt x="6" y="55"/>
                  <a:pt x="5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4" y="54"/>
                  <a:pt x="4" y="54"/>
                  <a:pt x="5" y="53"/>
                </a:cubicBezTo>
                <a:cubicBezTo>
                  <a:pt x="14" y="44"/>
                  <a:pt x="14" y="44"/>
                  <a:pt x="14" y="44"/>
                </a:cubicBezTo>
                <a:cubicBezTo>
                  <a:pt x="14" y="44"/>
                  <a:pt x="15" y="44"/>
                  <a:pt x="15" y="44"/>
                </a:cubicBezTo>
                <a:cubicBezTo>
                  <a:pt x="16" y="45"/>
                  <a:pt x="16" y="45"/>
                  <a:pt x="15" y="46"/>
                </a:cubicBezTo>
                <a:lnTo>
                  <a:pt x="6" y="55"/>
                </a:lnTo>
                <a:close/>
                <a:moveTo>
                  <a:pt x="21" y="59"/>
                </a:moveTo>
                <a:cubicBezTo>
                  <a:pt x="21" y="59"/>
                  <a:pt x="21" y="60"/>
                  <a:pt x="20" y="60"/>
                </a:cubicBezTo>
                <a:cubicBezTo>
                  <a:pt x="20" y="60"/>
                  <a:pt x="19" y="59"/>
                  <a:pt x="19" y="59"/>
                </a:cubicBezTo>
                <a:cubicBezTo>
                  <a:pt x="19" y="47"/>
                  <a:pt x="19" y="47"/>
                  <a:pt x="19" y="47"/>
                </a:cubicBezTo>
                <a:cubicBezTo>
                  <a:pt x="19" y="47"/>
                  <a:pt x="20" y="46"/>
                  <a:pt x="20" y="46"/>
                </a:cubicBezTo>
                <a:cubicBezTo>
                  <a:pt x="21" y="46"/>
                  <a:pt x="21" y="47"/>
                  <a:pt x="21" y="47"/>
                </a:cubicBezTo>
                <a:lnTo>
                  <a:pt x="21" y="59"/>
                </a:lnTo>
                <a:close/>
                <a:moveTo>
                  <a:pt x="56" y="51"/>
                </a:moveTo>
                <a:cubicBezTo>
                  <a:pt x="50" y="56"/>
                  <a:pt x="50" y="56"/>
                  <a:pt x="50" y="56"/>
                </a:cubicBezTo>
                <a:cubicBezTo>
                  <a:pt x="48" y="58"/>
                  <a:pt x="46" y="59"/>
                  <a:pt x="43" y="59"/>
                </a:cubicBezTo>
                <a:cubicBezTo>
                  <a:pt x="40" y="59"/>
                  <a:pt x="38" y="58"/>
                  <a:pt x="36" y="56"/>
                </a:cubicBezTo>
                <a:cubicBezTo>
                  <a:pt x="24" y="44"/>
                  <a:pt x="24" y="44"/>
                  <a:pt x="24" y="44"/>
                </a:cubicBezTo>
                <a:cubicBezTo>
                  <a:pt x="23" y="44"/>
                  <a:pt x="23" y="43"/>
                  <a:pt x="22" y="42"/>
                </a:cubicBezTo>
                <a:cubicBezTo>
                  <a:pt x="31" y="42"/>
                  <a:pt x="31" y="42"/>
                  <a:pt x="31" y="42"/>
                </a:cubicBezTo>
                <a:cubicBezTo>
                  <a:pt x="41" y="51"/>
                  <a:pt x="41" y="51"/>
                  <a:pt x="41" y="51"/>
                </a:cubicBezTo>
                <a:cubicBezTo>
                  <a:pt x="42" y="53"/>
                  <a:pt x="44" y="53"/>
                  <a:pt x="45" y="51"/>
                </a:cubicBezTo>
                <a:cubicBezTo>
                  <a:pt x="51" y="46"/>
                  <a:pt x="51" y="46"/>
                  <a:pt x="51" y="46"/>
                </a:cubicBezTo>
                <a:cubicBezTo>
                  <a:pt x="51" y="46"/>
                  <a:pt x="52" y="45"/>
                  <a:pt x="52" y="44"/>
                </a:cubicBezTo>
                <a:cubicBezTo>
                  <a:pt x="52" y="43"/>
                  <a:pt x="51" y="42"/>
                  <a:pt x="51" y="41"/>
                </a:cubicBezTo>
                <a:cubicBezTo>
                  <a:pt x="41" y="32"/>
                  <a:pt x="41" y="32"/>
                  <a:pt x="41" y="32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3"/>
                  <a:pt x="43" y="24"/>
                  <a:pt x="44" y="24"/>
                </a:cubicBezTo>
                <a:cubicBezTo>
                  <a:pt x="56" y="36"/>
                  <a:pt x="56" y="36"/>
                  <a:pt x="56" y="36"/>
                </a:cubicBezTo>
                <a:cubicBezTo>
                  <a:pt x="58" y="38"/>
                  <a:pt x="59" y="41"/>
                  <a:pt x="59" y="44"/>
                </a:cubicBezTo>
                <a:cubicBezTo>
                  <a:pt x="59" y="47"/>
                  <a:pt x="58" y="49"/>
                  <a:pt x="56" y="51"/>
                </a:cubicBezTo>
                <a:close/>
                <a:moveTo>
                  <a:pt x="40" y="13"/>
                </a:moveTo>
                <a:cubicBezTo>
                  <a:pt x="40" y="14"/>
                  <a:pt x="39" y="14"/>
                  <a:pt x="39" y="14"/>
                </a:cubicBezTo>
                <a:cubicBezTo>
                  <a:pt x="38" y="14"/>
                  <a:pt x="37" y="14"/>
                  <a:pt x="37" y="13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1"/>
                  <a:pt x="38" y="0"/>
                  <a:pt x="39" y="0"/>
                </a:cubicBezTo>
                <a:cubicBezTo>
                  <a:pt x="39" y="0"/>
                  <a:pt x="40" y="1"/>
                  <a:pt x="40" y="1"/>
                </a:cubicBezTo>
                <a:lnTo>
                  <a:pt x="40" y="13"/>
                </a:lnTo>
                <a:close/>
                <a:moveTo>
                  <a:pt x="45" y="16"/>
                </a:moveTo>
                <a:cubicBezTo>
                  <a:pt x="45" y="16"/>
                  <a:pt x="45" y="16"/>
                  <a:pt x="44" y="16"/>
                </a:cubicBezTo>
                <a:cubicBezTo>
                  <a:pt x="44" y="16"/>
                  <a:pt x="44" y="16"/>
                  <a:pt x="43" y="16"/>
                </a:cubicBezTo>
                <a:cubicBezTo>
                  <a:pt x="43" y="16"/>
                  <a:pt x="43" y="15"/>
                  <a:pt x="43" y="14"/>
                </a:cubicBezTo>
                <a:cubicBezTo>
                  <a:pt x="53" y="5"/>
                  <a:pt x="53" y="5"/>
                  <a:pt x="53" y="5"/>
                </a:cubicBezTo>
                <a:cubicBezTo>
                  <a:pt x="53" y="5"/>
                  <a:pt x="54" y="5"/>
                  <a:pt x="54" y="5"/>
                </a:cubicBezTo>
                <a:cubicBezTo>
                  <a:pt x="55" y="6"/>
                  <a:pt x="55" y="6"/>
                  <a:pt x="54" y="7"/>
                </a:cubicBezTo>
                <a:lnTo>
                  <a:pt x="45" y="16"/>
                </a:lnTo>
                <a:close/>
                <a:moveTo>
                  <a:pt x="58" y="22"/>
                </a:moveTo>
                <a:cubicBezTo>
                  <a:pt x="47" y="22"/>
                  <a:pt x="47" y="22"/>
                  <a:pt x="47" y="22"/>
                </a:cubicBezTo>
                <a:cubicBezTo>
                  <a:pt x="46" y="22"/>
                  <a:pt x="45" y="22"/>
                  <a:pt x="45" y="21"/>
                </a:cubicBezTo>
                <a:cubicBezTo>
                  <a:pt x="45" y="20"/>
                  <a:pt x="46" y="20"/>
                  <a:pt x="47" y="20"/>
                </a:cubicBezTo>
                <a:cubicBezTo>
                  <a:pt x="58" y="20"/>
                  <a:pt x="58" y="20"/>
                  <a:pt x="58" y="20"/>
                </a:cubicBezTo>
                <a:cubicBezTo>
                  <a:pt x="59" y="20"/>
                  <a:pt x="59" y="20"/>
                  <a:pt x="59" y="21"/>
                </a:cubicBezTo>
                <a:cubicBezTo>
                  <a:pt x="59" y="22"/>
                  <a:pt x="59" y="22"/>
                  <a:pt x="58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2" name="Freeform 45"/>
          <p:cNvSpPr>
            <a:spLocks noEditPoints="1"/>
          </p:cNvSpPr>
          <p:nvPr/>
        </p:nvSpPr>
        <p:spPr bwMode="auto">
          <a:xfrm>
            <a:off x="3027095" y="4086844"/>
            <a:ext cx="481168" cy="481168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154564 w 55"/>
              <a:gd name="T11" fmla="*/ 68695 h 55"/>
              <a:gd name="T12" fmla="*/ 144260 w 55"/>
              <a:gd name="T13" fmla="*/ 58391 h 55"/>
              <a:gd name="T14" fmla="*/ 137391 w 55"/>
              <a:gd name="T15" fmla="*/ 54956 h 55"/>
              <a:gd name="T16" fmla="*/ 130521 w 55"/>
              <a:gd name="T17" fmla="*/ 58391 h 55"/>
              <a:gd name="T18" fmla="*/ 82434 w 55"/>
              <a:gd name="T19" fmla="*/ 106478 h 55"/>
              <a:gd name="T20" fmla="*/ 54956 w 55"/>
              <a:gd name="T21" fmla="*/ 79000 h 55"/>
              <a:gd name="T22" fmla="*/ 48087 w 55"/>
              <a:gd name="T23" fmla="*/ 75565 h 55"/>
              <a:gd name="T24" fmla="*/ 44652 w 55"/>
              <a:gd name="T25" fmla="*/ 79000 h 55"/>
              <a:gd name="T26" fmla="*/ 30913 w 55"/>
              <a:gd name="T27" fmla="*/ 89304 h 55"/>
              <a:gd name="T28" fmla="*/ 30913 w 55"/>
              <a:gd name="T29" fmla="*/ 96173 h 55"/>
              <a:gd name="T30" fmla="*/ 30913 w 55"/>
              <a:gd name="T31" fmla="*/ 103043 h 55"/>
              <a:gd name="T32" fmla="*/ 75565 w 55"/>
              <a:gd name="T33" fmla="*/ 147695 h 55"/>
              <a:gd name="T34" fmla="*/ 82434 w 55"/>
              <a:gd name="T35" fmla="*/ 147695 h 55"/>
              <a:gd name="T36" fmla="*/ 89304 w 55"/>
              <a:gd name="T37" fmla="*/ 147695 h 55"/>
              <a:gd name="T38" fmla="*/ 154564 w 55"/>
              <a:gd name="T39" fmla="*/ 79000 h 55"/>
              <a:gd name="T40" fmla="*/ 157999 w 55"/>
              <a:gd name="T41" fmla="*/ 75565 h 55"/>
              <a:gd name="T42" fmla="*/ 154564 w 55"/>
              <a:gd name="T43" fmla="*/ 68695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0"/>
                </a:moveTo>
                <a:cubicBezTo>
                  <a:pt x="42" y="17"/>
                  <a:pt x="42" y="17"/>
                  <a:pt x="42" y="17"/>
                </a:cubicBezTo>
                <a:cubicBezTo>
                  <a:pt x="41" y="16"/>
                  <a:pt x="41" y="16"/>
                  <a:pt x="40" y="16"/>
                </a:cubicBezTo>
                <a:cubicBezTo>
                  <a:pt x="39" y="16"/>
                  <a:pt x="39" y="16"/>
                  <a:pt x="38" y="17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3"/>
                  <a:pt x="15" y="22"/>
                  <a:pt x="14" y="22"/>
                </a:cubicBezTo>
                <a:cubicBezTo>
                  <a:pt x="14" y="22"/>
                  <a:pt x="13" y="23"/>
                  <a:pt x="13" y="23"/>
                </a:cubicBezTo>
                <a:cubicBezTo>
                  <a:pt x="9" y="26"/>
                  <a:pt x="9" y="26"/>
                  <a:pt x="9" y="26"/>
                </a:cubicBezTo>
                <a:cubicBezTo>
                  <a:pt x="9" y="27"/>
                  <a:pt x="9" y="27"/>
                  <a:pt x="9" y="28"/>
                </a:cubicBezTo>
                <a:cubicBezTo>
                  <a:pt x="9" y="29"/>
                  <a:pt x="9" y="29"/>
                  <a:pt x="9" y="30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3" y="43"/>
                  <a:pt x="24" y="43"/>
                </a:cubicBezTo>
                <a:cubicBezTo>
                  <a:pt x="25" y="43"/>
                  <a:pt x="25" y="43"/>
                  <a:pt x="26" y="43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6" y="22"/>
                  <a:pt x="46" y="22"/>
                </a:cubicBezTo>
                <a:cubicBezTo>
                  <a:pt x="46" y="21"/>
                  <a:pt x="45" y="20"/>
                  <a:pt x="45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3" name="Freeform 46"/>
          <p:cNvSpPr>
            <a:spLocks noEditPoints="1"/>
          </p:cNvSpPr>
          <p:nvPr/>
        </p:nvSpPr>
        <p:spPr bwMode="auto">
          <a:xfrm>
            <a:off x="4288649" y="4086844"/>
            <a:ext cx="481168" cy="481168"/>
          </a:xfrm>
          <a:custGeom>
            <a:avLst/>
            <a:gdLst>
              <a:gd name="T0" fmla="*/ 188912 w 55"/>
              <a:gd name="T1" fmla="*/ 151130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1130 h 55"/>
              <a:gd name="T8" fmla="*/ 0 w 55"/>
              <a:gd name="T9" fmla="*/ 34348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4348 h 55"/>
              <a:gd name="T16" fmla="*/ 188912 w 55"/>
              <a:gd name="T17" fmla="*/ 151130 h 55"/>
              <a:gd name="T18" fmla="*/ 157999 w 55"/>
              <a:gd name="T19" fmla="*/ 68695 h 55"/>
              <a:gd name="T20" fmla="*/ 157999 w 55"/>
              <a:gd name="T21" fmla="*/ 58391 h 55"/>
              <a:gd name="T22" fmla="*/ 144260 w 55"/>
              <a:gd name="T23" fmla="*/ 44652 h 55"/>
              <a:gd name="T24" fmla="*/ 133956 w 55"/>
              <a:gd name="T25" fmla="*/ 44652 h 55"/>
              <a:gd name="T26" fmla="*/ 79000 w 55"/>
              <a:gd name="T27" fmla="*/ 103043 h 55"/>
              <a:gd name="T28" fmla="*/ 51521 w 55"/>
              <a:gd name="T29" fmla="*/ 75565 h 55"/>
              <a:gd name="T30" fmla="*/ 41217 w 55"/>
              <a:gd name="T31" fmla="*/ 75565 h 55"/>
              <a:gd name="T32" fmla="*/ 27478 w 55"/>
              <a:gd name="T33" fmla="*/ 89304 h 55"/>
              <a:gd name="T34" fmla="*/ 27478 w 55"/>
              <a:gd name="T35" fmla="*/ 99608 h 55"/>
              <a:gd name="T36" fmla="*/ 72130 w 55"/>
              <a:gd name="T37" fmla="*/ 144260 h 55"/>
              <a:gd name="T38" fmla="*/ 82434 w 55"/>
              <a:gd name="T39" fmla="*/ 144260 h 55"/>
              <a:gd name="T40" fmla="*/ 157999 w 55"/>
              <a:gd name="T41" fmla="*/ 68695 h 55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lnTo>
                  <a:pt x="55" y="44"/>
                </a:lnTo>
                <a:close/>
                <a:moveTo>
                  <a:pt x="46" y="20"/>
                </a:moveTo>
                <a:cubicBezTo>
                  <a:pt x="47" y="19"/>
                  <a:pt x="47" y="17"/>
                  <a:pt x="46" y="17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2"/>
                  <a:pt x="40" y="12"/>
                  <a:pt x="39" y="13"/>
                </a:cubicBezTo>
                <a:cubicBezTo>
                  <a:pt x="23" y="30"/>
                  <a:pt x="23" y="30"/>
                  <a:pt x="23" y="30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1"/>
                  <a:pt x="13" y="21"/>
                  <a:pt x="12" y="22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7"/>
                  <a:pt x="7" y="28"/>
                  <a:pt x="8" y="29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3"/>
                  <a:pt x="24" y="42"/>
                </a:cubicBezTo>
                <a:lnTo>
                  <a:pt x="46" y="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4" name="Freeform 47"/>
          <p:cNvSpPr>
            <a:spLocks noEditPoints="1"/>
          </p:cNvSpPr>
          <p:nvPr/>
        </p:nvSpPr>
        <p:spPr bwMode="auto">
          <a:xfrm>
            <a:off x="5550205" y="4086844"/>
            <a:ext cx="481168" cy="481168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154564 w 55"/>
              <a:gd name="T11" fmla="*/ 89304 h 55"/>
              <a:gd name="T12" fmla="*/ 154564 w 55"/>
              <a:gd name="T13" fmla="*/ 75565 h 55"/>
              <a:gd name="T14" fmla="*/ 140825 w 55"/>
              <a:gd name="T15" fmla="*/ 65261 h 55"/>
              <a:gd name="T16" fmla="*/ 130521 w 55"/>
              <a:gd name="T17" fmla="*/ 65261 h 55"/>
              <a:gd name="T18" fmla="*/ 92739 w 55"/>
              <a:gd name="T19" fmla="*/ 103043 h 55"/>
              <a:gd name="T20" fmla="*/ 54956 w 55"/>
              <a:gd name="T21" fmla="*/ 65261 h 55"/>
              <a:gd name="T22" fmla="*/ 44652 w 55"/>
              <a:gd name="T23" fmla="*/ 65261 h 55"/>
              <a:gd name="T24" fmla="*/ 30913 w 55"/>
              <a:gd name="T25" fmla="*/ 75565 h 55"/>
              <a:gd name="T26" fmla="*/ 30913 w 55"/>
              <a:gd name="T27" fmla="*/ 89304 h 55"/>
              <a:gd name="T28" fmla="*/ 89304 w 55"/>
              <a:gd name="T29" fmla="*/ 144260 h 55"/>
              <a:gd name="T30" fmla="*/ 99608 w 55"/>
              <a:gd name="T31" fmla="*/ 144260 h 55"/>
              <a:gd name="T32" fmla="*/ 154564 w 55"/>
              <a:gd name="T33" fmla="*/ 89304 h 5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5" y="26"/>
                </a:moveTo>
                <a:cubicBezTo>
                  <a:pt x="46" y="25"/>
                  <a:pt x="46" y="23"/>
                  <a:pt x="45" y="22"/>
                </a:cubicBezTo>
                <a:cubicBezTo>
                  <a:pt x="41" y="19"/>
                  <a:pt x="41" y="19"/>
                  <a:pt x="41" y="19"/>
                </a:cubicBezTo>
                <a:cubicBezTo>
                  <a:pt x="40" y="18"/>
                  <a:pt x="39" y="18"/>
                  <a:pt x="38" y="19"/>
                </a:cubicBezTo>
                <a:cubicBezTo>
                  <a:pt x="27" y="30"/>
                  <a:pt x="27" y="30"/>
                  <a:pt x="27" y="30"/>
                </a:cubicBezTo>
                <a:cubicBezTo>
                  <a:pt x="16" y="19"/>
                  <a:pt x="16" y="19"/>
                  <a:pt x="16" y="19"/>
                </a:cubicBezTo>
                <a:cubicBezTo>
                  <a:pt x="15" y="18"/>
                  <a:pt x="14" y="18"/>
                  <a:pt x="13" y="19"/>
                </a:cubicBezTo>
                <a:cubicBezTo>
                  <a:pt x="9" y="22"/>
                  <a:pt x="9" y="22"/>
                  <a:pt x="9" y="22"/>
                </a:cubicBezTo>
                <a:cubicBezTo>
                  <a:pt x="8" y="23"/>
                  <a:pt x="8" y="25"/>
                  <a:pt x="9" y="26"/>
                </a:cubicBezTo>
                <a:cubicBezTo>
                  <a:pt x="26" y="42"/>
                  <a:pt x="26" y="42"/>
                  <a:pt x="26" y="42"/>
                </a:cubicBezTo>
                <a:cubicBezTo>
                  <a:pt x="26" y="43"/>
                  <a:pt x="28" y="43"/>
                  <a:pt x="29" y="42"/>
                </a:cubicBezTo>
                <a:lnTo>
                  <a:pt x="45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5" name="Freeform 48"/>
          <p:cNvSpPr>
            <a:spLocks noEditPoints="1"/>
          </p:cNvSpPr>
          <p:nvPr/>
        </p:nvSpPr>
        <p:spPr bwMode="auto">
          <a:xfrm>
            <a:off x="6811759" y="4086844"/>
            <a:ext cx="481168" cy="481168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144260 w 55"/>
              <a:gd name="T11" fmla="*/ 99608 h 55"/>
              <a:gd name="T12" fmla="*/ 144260 w 55"/>
              <a:gd name="T13" fmla="*/ 89304 h 55"/>
              <a:gd name="T14" fmla="*/ 85869 w 55"/>
              <a:gd name="T15" fmla="*/ 34348 h 55"/>
              <a:gd name="T16" fmla="*/ 75565 w 55"/>
              <a:gd name="T17" fmla="*/ 34348 h 55"/>
              <a:gd name="T18" fmla="*/ 65261 w 55"/>
              <a:gd name="T19" fmla="*/ 44652 h 55"/>
              <a:gd name="T20" fmla="*/ 65261 w 55"/>
              <a:gd name="T21" fmla="*/ 54956 h 55"/>
              <a:gd name="T22" fmla="*/ 99608 w 55"/>
              <a:gd name="T23" fmla="*/ 92739 h 55"/>
              <a:gd name="T24" fmla="*/ 65261 w 55"/>
              <a:gd name="T25" fmla="*/ 130521 h 55"/>
              <a:gd name="T26" fmla="*/ 65261 w 55"/>
              <a:gd name="T27" fmla="*/ 144260 h 55"/>
              <a:gd name="T28" fmla="*/ 75565 w 55"/>
              <a:gd name="T29" fmla="*/ 154564 h 55"/>
              <a:gd name="T30" fmla="*/ 85869 w 55"/>
              <a:gd name="T31" fmla="*/ 154564 h 55"/>
              <a:gd name="T32" fmla="*/ 144260 w 55"/>
              <a:gd name="T33" fmla="*/ 99608 h 55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42" y="29"/>
                </a:moveTo>
                <a:cubicBezTo>
                  <a:pt x="42" y="28"/>
                  <a:pt x="42" y="27"/>
                  <a:pt x="42" y="26"/>
                </a:cubicBezTo>
                <a:cubicBezTo>
                  <a:pt x="25" y="10"/>
                  <a:pt x="25" y="10"/>
                  <a:pt x="25" y="10"/>
                </a:cubicBezTo>
                <a:cubicBezTo>
                  <a:pt x="24" y="9"/>
                  <a:pt x="23" y="9"/>
                  <a:pt x="22" y="10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4"/>
                  <a:pt x="18" y="15"/>
                  <a:pt x="19" y="16"/>
                </a:cubicBezTo>
                <a:cubicBezTo>
                  <a:pt x="29" y="27"/>
                  <a:pt x="29" y="27"/>
                  <a:pt x="29" y="27"/>
                </a:cubicBezTo>
                <a:cubicBezTo>
                  <a:pt x="19" y="38"/>
                  <a:pt x="19" y="38"/>
                  <a:pt x="19" y="38"/>
                </a:cubicBezTo>
                <a:cubicBezTo>
                  <a:pt x="18" y="39"/>
                  <a:pt x="18" y="41"/>
                  <a:pt x="19" y="42"/>
                </a:cubicBezTo>
                <a:cubicBezTo>
                  <a:pt x="22" y="45"/>
                  <a:pt x="22" y="45"/>
                  <a:pt x="22" y="45"/>
                </a:cubicBezTo>
                <a:cubicBezTo>
                  <a:pt x="23" y="46"/>
                  <a:pt x="24" y="46"/>
                  <a:pt x="25" y="45"/>
                </a:cubicBezTo>
                <a:lnTo>
                  <a:pt x="42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6" name="Freeform 49"/>
          <p:cNvSpPr>
            <a:spLocks/>
          </p:cNvSpPr>
          <p:nvPr/>
        </p:nvSpPr>
        <p:spPr bwMode="auto">
          <a:xfrm>
            <a:off x="8097576" y="4212191"/>
            <a:ext cx="505430" cy="331562"/>
          </a:xfrm>
          <a:custGeom>
            <a:avLst/>
            <a:gdLst>
              <a:gd name="T0" fmla="*/ 102640 w 58"/>
              <a:gd name="T1" fmla="*/ 126749 h 38"/>
              <a:gd name="T2" fmla="*/ 92376 w 58"/>
              <a:gd name="T3" fmla="*/ 126749 h 38"/>
              <a:gd name="T4" fmla="*/ 3421 w 58"/>
              <a:gd name="T5" fmla="*/ 34257 h 38"/>
              <a:gd name="T6" fmla="*/ 3421 w 58"/>
              <a:gd name="T7" fmla="*/ 23980 h 38"/>
              <a:gd name="T8" fmla="*/ 23949 w 58"/>
              <a:gd name="T9" fmla="*/ 3426 h 38"/>
              <a:gd name="T10" fmla="*/ 34213 w 58"/>
              <a:gd name="T11" fmla="*/ 3426 h 38"/>
              <a:gd name="T12" fmla="*/ 99219 w 58"/>
              <a:gd name="T13" fmla="*/ 68513 h 38"/>
              <a:gd name="T14" fmla="*/ 164224 w 58"/>
              <a:gd name="T15" fmla="*/ 3426 h 38"/>
              <a:gd name="T16" fmla="*/ 174488 w 58"/>
              <a:gd name="T17" fmla="*/ 3426 h 38"/>
              <a:gd name="T18" fmla="*/ 195016 w 58"/>
              <a:gd name="T19" fmla="*/ 23980 h 38"/>
              <a:gd name="T20" fmla="*/ 195016 w 58"/>
              <a:gd name="T21" fmla="*/ 34257 h 38"/>
              <a:gd name="T22" fmla="*/ 102640 w 58"/>
              <a:gd name="T23" fmla="*/ 126749 h 3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58" h="38">
                <a:moveTo>
                  <a:pt x="30" y="37"/>
                </a:moveTo>
                <a:cubicBezTo>
                  <a:pt x="29" y="38"/>
                  <a:pt x="28" y="38"/>
                  <a:pt x="27" y="37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1" y="7"/>
                </a:cubicBezTo>
                <a:cubicBezTo>
                  <a:pt x="7" y="1"/>
                  <a:pt x="7" y="1"/>
                  <a:pt x="7" y="1"/>
                </a:cubicBezTo>
                <a:cubicBezTo>
                  <a:pt x="7" y="0"/>
                  <a:pt x="9" y="0"/>
                  <a:pt x="10" y="1"/>
                </a:cubicBezTo>
                <a:cubicBezTo>
                  <a:pt x="29" y="20"/>
                  <a:pt x="29" y="20"/>
                  <a:pt x="29" y="20"/>
                </a:cubicBezTo>
                <a:cubicBezTo>
                  <a:pt x="48" y="1"/>
                  <a:pt x="48" y="1"/>
                  <a:pt x="48" y="1"/>
                </a:cubicBezTo>
                <a:cubicBezTo>
                  <a:pt x="49" y="0"/>
                  <a:pt x="50" y="0"/>
                  <a:pt x="51" y="1"/>
                </a:cubicBezTo>
                <a:cubicBezTo>
                  <a:pt x="57" y="7"/>
                  <a:pt x="57" y="7"/>
                  <a:pt x="57" y="7"/>
                </a:cubicBezTo>
                <a:cubicBezTo>
                  <a:pt x="58" y="8"/>
                  <a:pt x="58" y="9"/>
                  <a:pt x="57" y="10"/>
                </a:cubicBezTo>
                <a:lnTo>
                  <a:pt x="30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7" name="Freeform 50"/>
          <p:cNvSpPr>
            <a:spLocks/>
          </p:cNvSpPr>
          <p:nvPr/>
        </p:nvSpPr>
        <p:spPr bwMode="auto">
          <a:xfrm>
            <a:off x="9355087" y="4054497"/>
            <a:ext cx="327520" cy="505430"/>
          </a:xfrm>
          <a:custGeom>
            <a:avLst/>
            <a:gdLst>
              <a:gd name="T0" fmla="*/ 34754 w 37"/>
              <a:gd name="T1" fmla="*/ 195016 h 58"/>
              <a:gd name="T2" fmla="*/ 24327 w 37"/>
              <a:gd name="T3" fmla="*/ 195016 h 58"/>
              <a:gd name="T4" fmla="*/ 3475 w 37"/>
              <a:gd name="T5" fmla="*/ 174488 h 58"/>
              <a:gd name="T6" fmla="*/ 3475 w 37"/>
              <a:gd name="T7" fmla="*/ 164224 h 58"/>
              <a:gd name="T8" fmla="*/ 69507 w 37"/>
              <a:gd name="T9" fmla="*/ 99219 h 58"/>
              <a:gd name="T10" fmla="*/ 3475 w 37"/>
              <a:gd name="T11" fmla="*/ 34213 h 58"/>
              <a:gd name="T12" fmla="*/ 3475 w 37"/>
              <a:gd name="T13" fmla="*/ 23949 h 58"/>
              <a:gd name="T14" fmla="*/ 24327 w 37"/>
              <a:gd name="T15" fmla="*/ 3421 h 58"/>
              <a:gd name="T16" fmla="*/ 34754 w 37"/>
              <a:gd name="T17" fmla="*/ 3421 h 58"/>
              <a:gd name="T18" fmla="*/ 125113 w 37"/>
              <a:gd name="T19" fmla="*/ 92376 h 58"/>
              <a:gd name="T20" fmla="*/ 125113 w 37"/>
              <a:gd name="T21" fmla="*/ 106061 h 58"/>
              <a:gd name="T22" fmla="*/ 34754 w 37"/>
              <a:gd name="T23" fmla="*/ 195016 h 5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7" h="58">
                <a:moveTo>
                  <a:pt x="10" y="57"/>
                </a:moveTo>
                <a:cubicBezTo>
                  <a:pt x="9" y="58"/>
                  <a:pt x="7" y="58"/>
                  <a:pt x="7" y="57"/>
                </a:cubicBezTo>
                <a:cubicBezTo>
                  <a:pt x="1" y="51"/>
                  <a:pt x="1" y="51"/>
                  <a:pt x="1" y="51"/>
                </a:cubicBezTo>
                <a:cubicBezTo>
                  <a:pt x="0" y="50"/>
                  <a:pt x="0" y="49"/>
                  <a:pt x="1" y="48"/>
                </a:cubicBezTo>
                <a:cubicBezTo>
                  <a:pt x="20" y="29"/>
                  <a:pt x="20" y="29"/>
                  <a:pt x="20" y="29"/>
                </a:cubicBezTo>
                <a:cubicBezTo>
                  <a:pt x="1" y="10"/>
                  <a:pt x="1" y="10"/>
                  <a:pt x="1" y="10"/>
                </a:cubicBezTo>
                <a:cubicBezTo>
                  <a:pt x="0" y="9"/>
                  <a:pt x="0" y="8"/>
                  <a:pt x="1" y="7"/>
                </a:cubicBezTo>
                <a:cubicBezTo>
                  <a:pt x="7" y="1"/>
                  <a:pt x="7" y="1"/>
                  <a:pt x="7" y="1"/>
                </a:cubicBezTo>
                <a:cubicBezTo>
                  <a:pt x="7" y="0"/>
                  <a:pt x="9" y="0"/>
                  <a:pt x="10" y="1"/>
                </a:cubicBezTo>
                <a:cubicBezTo>
                  <a:pt x="36" y="27"/>
                  <a:pt x="36" y="27"/>
                  <a:pt x="36" y="27"/>
                </a:cubicBezTo>
                <a:cubicBezTo>
                  <a:pt x="37" y="28"/>
                  <a:pt x="37" y="30"/>
                  <a:pt x="36" y="31"/>
                </a:cubicBezTo>
                <a:lnTo>
                  <a:pt x="10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8" name="Freeform 51"/>
          <p:cNvSpPr>
            <a:spLocks noEditPoints="1"/>
          </p:cNvSpPr>
          <p:nvPr/>
        </p:nvSpPr>
        <p:spPr bwMode="auto">
          <a:xfrm>
            <a:off x="10608555" y="4094931"/>
            <a:ext cx="359868" cy="509474"/>
          </a:xfrm>
          <a:custGeom>
            <a:avLst/>
            <a:gdLst>
              <a:gd name="T0" fmla="*/ 103381 w 41"/>
              <a:gd name="T1" fmla="*/ 82769 h 58"/>
              <a:gd name="T2" fmla="*/ 103381 w 41"/>
              <a:gd name="T3" fmla="*/ 186230 h 58"/>
              <a:gd name="T4" fmla="*/ 89597 w 41"/>
              <a:gd name="T5" fmla="*/ 200025 h 58"/>
              <a:gd name="T6" fmla="*/ 75813 w 41"/>
              <a:gd name="T7" fmla="*/ 186230 h 58"/>
              <a:gd name="T8" fmla="*/ 75813 w 41"/>
              <a:gd name="T9" fmla="*/ 137948 h 58"/>
              <a:gd name="T10" fmla="*/ 65475 w 41"/>
              <a:gd name="T11" fmla="*/ 137948 h 58"/>
              <a:gd name="T12" fmla="*/ 65475 w 41"/>
              <a:gd name="T13" fmla="*/ 186230 h 58"/>
              <a:gd name="T14" fmla="*/ 51691 w 41"/>
              <a:gd name="T15" fmla="*/ 200025 h 58"/>
              <a:gd name="T16" fmla="*/ 37907 w 41"/>
              <a:gd name="T17" fmla="*/ 186230 h 58"/>
              <a:gd name="T18" fmla="*/ 37907 w 41"/>
              <a:gd name="T19" fmla="*/ 82769 h 58"/>
              <a:gd name="T20" fmla="*/ 3446 w 41"/>
              <a:gd name="T21" fmla="*/ 48282 h 58"/>
              <a:gd name="T22" fmla="*/ 3446 w 41"/>
              <a:gd name="T23" fmla="*/ 31038 h 58"/>
              <a:gd name="T24" fmla="*/ 20676 w 41"/>
              <a:gd name="T25" fmla="*/ 31038 h 58"/>
              <a:gd name="T26" fmla="*/ 48245 w 41"/>
              <a:gd name="T27" fmla="*/ 58628 h 58"/>
              <a:gd name="T28" fmla="*/ 93043 w 41"/>
              <a:gd name="T29" fmla="*/ 58628 h 58"/>
              <a:gd name="T30" fmla="*/ 120612 w 41"/>
              <a:gd name="T31" fmla="*/ 31038 h 58"/>
              <a:gd name="T32" fmla="*/ 137842 w 41"/>
              <a:gd name="T33" fmla="*/ 31038 h 58"/>
              <a:gd name="T34" fmla="*/ 137842 w 41"/>
              <a:gd name="T35" fmla="*/ 48282 h 58"/>
              <a:gd name="T36" fmla="*/ 103381 w 41"/>
              <a:gd name="T37" fmla="*/ 82769 h 58"/>
              <a:gd name="T38" fmla="*/ 72367 w 41"/>
              <a:gd name="T39" fmla="*/ 55179 h 58"/>
              <a:gd name="T40" fmla="*/ 44799 w 41"/>
              <a:gd name="T41" fmla="*/ 27590 h 58"/>
              <a:gd name="T42" fmla="*/ 72367 w 41"/>
              <a:gd name="T43" fmla="*/ 0 h 58"/>
              <a:gd name="T44" fmla="*/ 99935 w 41"/>
              <a:gd name="T45" fmla="*/ 27590 h 58"/>
              <a:gd name="T46" fmla="*/ 72367 w 41"/>
              <a:gd name="T47" fmla="*/ 55179 h 5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41" h="58">
                <a:moveTo>
                  <a:pt x="30" y="24"/>
                </a:moveTo>
                <a:cubicBezTo>
                  <a:pt x="30" y="54"/>
                  <a:pt x="30" y="54"/>
                  <a:pt x="30" y="54"/>
                </a:cubicBezTo>
                <a:cubicBezTo>
                  <a:pt x="30" y="56"/>
                  <a:pt x="28" y="58"/>
                  <a:pt x="26" y="58"/>
                </a:cubicBezTo>
                <a:cubicBezTo>
                  <a:pt x="24" y="58"/>
                  <a:pt x="22" y="56"/>
                  <a:pt x="22" y="54"/>
                </a:cubicBezTo>
                <a:cubicBezTo>
                  <a:pt x="22" y="40"/>
                  <a:pt x="22" y="40"/>
                  <a:pt x="22" y="40"/>
                </a:cubicBezTo>
                <a:cubicBezTo>
                  <a:pt x="19" y="40"/>
                  <a:pt x="19" y="40"/>
                  <a:pt x="19" y="40"/>
                </a:cubicBezTo>
                <a:cubicBezTo>
                  <a:pt x="19" y="54"/>
                  <a:pt x="19" y="54"/>
                  <a:pt x="19" y="54"/>
                </a:cubicBezTo>
                <a:cubicBezTo>
                  <a:pt x="19" y="56"/>
                  <a:pt x="18" y="58"/>
                  <a:pt x="15" y="58"/>
                </a:cubicBezTo>
                <a:cubicBezTo>
                  <a:pt x="13" y="58"/>
                  <a:pt x="11" y="56"/>
                  <a:pt x="11" y="54"/>
                </a:cubicBezTo>
                <a:cubicBezTo>
                  <a:pt x="11" y="24"/>
                  <a:pt x="11" y="24"/>
                  <a:pt x="11" y="24"/>
                </a:cubicBezTo>
                <a:cubicBezTo>
                  <a:pt x="1" y="14"/>
                  <a:pt x="1" y="14"/>
                  <a:pt x="1" y="14"/>
                </a:cubicBezTo>
                <a:cubicBezTo>
                  <a:pt x="0" y="13"/>
                  <a:pt x="0" y="10"/>
                  <a:pt x="1" y="9"/>
                </a:cubicBezTo>
                <a:cubicBezTo>
                  <a:pt x="2" y="8"/>
                  <a:pt x="5" y="8"/>
                  <a:pt x="6" y="9"/>
                </a:cubicBezTo>
                <a:cubicBezTo>
                  <a:pt x="14" y="17"/>
                  <a:pt x="14" y="17"/>
                  <a:pt x="14" y="17"/>
                </a:cubicBezTo>
                <a:cubicBezTo>
                  <a:pt x="27" y="17"/>
                  <a:pt x="27" y="17"/>
                  <a:pt x="27" y="17"/>
                </a:cubicBezTo>
                <a:cubicBezTo>
                  <a:pt x="35" y="9"/>
                  <a:pt x="35" y="9"/>
                  <a:pt x="35" y="9"/>
                </a:cubicBezTo>
                <a:cubicBezTo>
                  <a:pt x="37" y="8"/>
                  <a:pt x="39" y="8"/>
                  <a:pt x="40" y="9"/>
                </a:cubicBezTo>
                <a:cubicBezTo>
                  <a:pt x="41" y="10"/>
                  <a:pt x="41" y="13"/>
                  <a:pt x="40" y="14"/>
                </a:cubicBezTo>
                <a:lnTo>
                  <a:pt x="30" y="24"/>
                </a:lnTo>
                <a:close/>
                <a:moveTo>
                  <a:pt x="21" y="16"/>
                </a:moveTo>
                <a:cubicBezTo>
                  <a:pt x="16" y="16"/>
                  <a:pt x="13" y="12"/>
                  <a:pt x="13" y="8"/>
                </a:cubicBezTo>
                <a:cubicBezTo>
                  <a:pt x="13" y="4"/>
                  <a:pt x="16" y="0"/>
                  <a:pt x="21" y="0"/>
                </a:cubicBezTo>
                <a:cubicBezTo>
                  <a:pt x="25" y="0"/>
                  <a:pt x="29" y="4"/>
                  <a:pt x="29" y="8"/>
                </a:cubicBezTo>
                <a:cubicBezTo>
                  <a:pt x="29" y="12"/>
                  <a:pt x="25" y="16"/>
                  <a:pt x="21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9" name="Freeform 52"/>
          <p:cNvSpPr>
            <a:spLocks noEditPoints="1"/>
          </p:cNvSpPr>
          <p:nvPr/>
        </p:nvSpPr>
        <p:spPr bwMode="auto">
          <a:xfrm>
            <a:off x="11849895" y="4086844"/>
            <a:ext cx="481168" cy="481168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92739 w 55"/>
              <a:gd name="T11" fmla="*/ 27478 h 55"/>
              <a:gd name="T12" fmla="*/ 27478 w 55"/>
              <a:gd name="T13" fmla="*/ 92739 h 55"/>
              <a:gd name="T14" fmla="*/ 92739 w 55"/>
              <a:gd name="T15" fmla="*/ 161434 h 55"/>
              <a:gd name="T16" fmla="*/ 161434 w 55"/>
              <a:gd name="T17" fmla="*/ 92739 h 55"/>
              <a:gd name="T18" fmla="*/ 92739 w 55"/>
              <a:gd name="T19" fmla="*/ 27478 h 55"/>
              <a:gd name="T20" fmla="*/ 109912 w 55"/>
              <a:gd name="T21" fmla="*/ 106478 h 55"/>
              <a:gd name="T22" fmla="*/ 106478 w 55"/>
              <a:gd name="T23" fmla="*/ 109912 h 55"/>
              <a:gd name="T24" fmla="*/ 65261 w 55"/>
              <a:gd name="T25" fmla="*/ 109912 h 55"/>
              <a:gd name="T26" fmla="*/ 61826 w 55"/>
              <a:gd name="T27" fmla="*/ 106478 h 55"/>
              <a:gd name="T28" fmla="*/ 61826 w 55"/>
              <a:gd name="T29" fmla="*/ 96173 h 55"/>
              <a:gd name="T30" fmla="*/ 65261 w 55"/>
              <a:gd name="T31" fmla="*/ 92739 h 55"/>
              <a:gd name="T32" fmla="*/ 92739 w 55"/>
              <a:gd name="T33" fmla="*/ 92739 h 55"/>
              <a:gd name="T34" fmla="*/ 92739 w 55"/>
              <a:gd name="T35" fmla="*/ 51521 h 55"/>
              <a:gd name="T36" fmla="*/ 96173 w 55"/>
              <a:gd name="T37" fmla="*/ 48087 h 55"/>
              <a:gd name="T38" fmla="*/ 106478 w 55"/>
              <a:gd name="T39" fmla="*/ 48087 h 55"/>
              <a:gd name="T40" fmla="*/ 109912 w 55"/>
              <a:gd name="T41" fmla="*/ 51521 h 55"/>
              <a:gd name="T42" fmla="*/ 109912 w 55"/>
              <a:gd name="T43" fmla="*/ 106478 h 5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27" y="8"/>
                </a:moveTo>
                <a:cubicBezTo>
                  <a:pt x="16" y="8"/>
                  <a:pt x="8" y="17"/>
                  <a:pt x="8" y="27"/>
                </a:cubicBezTo>
                <a:cubicBezTo>
                  <a:pt x="8" y="38"/>
                  <a:pt x="16" y="47"/>
                  <a:pt x="27" y="47"/>
                </a:cubicBezTo>
                <a:cubicBezTo>
                  <a:pt x="38" y="47"/>
                  <a:pt x="47" y="38"/>
                  <a:pt x="47" y="27"/>
                </a:cubicBezTo>
                <a:cubicBezTo>
                  <a:pt x="47" y="17"/>
                  <a:pt x="38" y="8"/>
                  <a:pt x="27" y="8"/>
                </a:cubicBezTo>
                <a:close/>
                <a:moveTo>
                  <a:pt x="32" y="31"/>
                </a:moveTo>
                <a:cubicBezTo>
                  <a:pt x="32" y="31"/>
                  <a:pt x="31" y="32"/>
                  <a:pt x="31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8" y="31"/>
                  <a:pt x="18" y="3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15"/>
                  <a:pt x="27" y="15"/>
                  <a:pt x="27" y="15"/>
                </a:cubicBezTo>
                <a:cubicBezTo>
                  <a:pt x="27" y="14"/>
                  <a:pt x="28" y="14"/>
                  <a:pt x="28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4"/>
                  <a:pt x="32" y="14"/>
                  <a:pt x="32" y="15"/>
                </a:cubicBezTo>
                <a:lnTo>
                  <a:pt x="32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0" name="Freeform 53"/>
          <p:cNvSpPr>
            <a:spLocks/>
          </p:cNvSpPr>
          <p:nvPr/>
        </p:nvSpPr>
        <p:spPr bwMode="auto">
          <a:xfrm>
            <a:off x="13111450" y="4086845"/>
            <a:ext cx="594386" cy="440734"/>
          </a:xfrm>
          <a:custGeom>
            <a:avLst/>
            <a:gdLst>
              <a:gd name="T0" fmla="*/ 188749 w 68"/>
              <a:gd name="T1" fmla="*/ 173037 h 50"/>
              <a:gd name="T2" fmla="*/ 54909 w 68"/>
              <a:gd name="T3" fmla="*/ 173037 h 50"/>
              <a:gd name="T4" fmla="*/ 0 w 68"/>
              <a:gd name="T5" fmla="*/ 117665 h 50"/>
              <a:gd name="T6" fmla="*/ 30886 w 68"/>
              <a:gd name="T7" fmla="*/ 69215 h 50"/>
              <a:gd name="T8" fmla="*/ 30886 w 68"/>
              <a:gd name="T9" fmla="*/ 62293 h 50"/>
              <a:gd name="T10" fmla="*/ 92658 w 68"/>
              <a:gd name="T11" fmla="*/ 0 h 50"/>
              <a:gd name="T12" fmla="*/ 150999 w 68"/>
              <a:gd name="T13" fmla="*/ 38068 h 50"/>
              <a:gd name="T14" fmla="*/ 171590 w 68"/>
              <a:gd name="T15" fmla="*/ 31147 h 50"/>
              <a:gd name="T16" fmla="*/ 202476 w 68"/>
              <a:gd name="T17" fmla="*/ 62293 h 50"/>
              <a:gd name="T18" fmla="*/ 199044 w 68"/>
              <a:gd name="T19" fmla="*/ 79597 h 50"/>
              <a:gd name="T20" fmla="*/ 233362 w 68"/>
              <a:gd name="T21" fmla="*/ 124587 h 50"/>
              <a:gd name="T22" fmla="*/ 188749 w 68"/>
              <a:gd name="T23" fmla="*/ 173037 h 50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8" h="50">
                <a:moveTo>
                  <a:pt x="55" y="50"/>
                </a:moveTo>
                <a:cubicBezTo>
                  <a:pt x="16" y="50"/>
                  <a:pt x="16" y="50"/>
                  <a:pt x="16" y="50"/>
                </a:cubicBezTo>
                <a:cubicBezTo>
                  <a:pt x="7" y="50"/>
                  <a:pt x="0" y="43"/>
                  <a:pt x="0" y="34"/>
                </a:cubicBezTo>
                <a:cubicBezTo>
                  <a:pt x="0" y="28"/>
                  <a:pt x="4" y="22"/>
                  <a:pt x="9" y="20"/>
                </a:cubicBezTo>
                <a:cubicBezTo>
                  <a:pt x="9" y="19"/>
                  <a:pt x="9" y="19"/>
                  <a:pt x="9" y="18"/>
                </a:cubicBezTo>
                <a:cubicBezTo>
                  <a:pt x="9" y="8"/>
                  <a:pt x="17" y="0"/>
                  <a:pt x="27" y="0"/>
                </a:cubicBezTo>
                <a:cubicBezTo>
                  <a:pt x="35" y="0"/>
                  <a:pt x="41" y="5"/>
                  <a:pt x="44" y="11"/>
                </a:cubicBezTo>
                <a:cubicBezTo>
                  <a:pt x="46" y="10"/>
                  <a:pt x="48" y="9"/>
                  <a:pt x="50" y="9"/>
                </a:cubicBezTo>
                <a:cubicBezTo>
                  <a:pt x="55" y="9"/>
                  <a:pt x="59" y="13"/>
                  <a:pt x="59" y="18"/>
                </a:cubicBezTo>
                <a:cubicBezTo>
                  <a:pt x="59" y="20"/>
                  <a:pt x="59" y="22"/>
                  <a:pt x="58" y="23"/>
                </a:cubicBezTo>
                <a:cubicBezTo>
                  <a:pt x="64" y="25"/>
                  <a:pt x="68" y="30"/>
                  <a:pt x="68" y="36"/>
                </a:cubicBezTo>
                <a:cubicBezTo>
                  <a:pt x="68" y="44"/>
                  <a:pt x="62" y="50"/>
                  <a:pt x="55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14373006" y="4086845"/>
            <a:ext cx="594386" cy="440734"/>
          </a:xfrm>
          <a:custGeom>
            <a:avLst/>
            <a:gdLst>
              <a:gd name="T0" fmla="*/ 188749 w 68"/>
              <a:gd name="T1" fmla="*/ 173037 h 50"/>
              <a:gd name="T2" fmla="*/ 54909 w 68"/>
              <a:gd name="T3" fmla="*/ 173037 h 50"/>
              <a:gd name="T4" fmla="*/ 0 w 68"/>
              <a:gd name="T5" fmla="*/ 117665 h 50"/>
              <a:gd name="T6" fmla="*/ 30886 w 68"/>
              <a:gd name="T7" fmla="*/ 69215 h 50"/>
              <a:gd name="T8" fmla="*/ 30886 w 68"/>
              <a:gd name="T9" fmla="*/ 62293 h 50"/>
              <a:gd name="T10" fmla="*/ 92658 w 68"/>
              <a:gd name="T11" fmla="*/ 0 h 50"/>
              <a:gd name="T12" fmla="*/ 150999 w 68"/>
              <a:gd name="T13" fmla="*/ 38068 h 50"/>
              <a:gd name="T14" fmla="*/ 171590 w 68"/>
              <a:gd name="T15" fmla="*/ 31147 h 50"/>
              <a:gd name="T16" fmla="*/ 202476 w 68"/>
              <a:gd name="T17" fmla="*/ 62293 h 50"/>
              <a:gd name="T18" fmla="*/ 199044 w 68"/>
              <a:gd name="T19" fmla="*/ 79597 h 50"/>
              <a:gd name="T20" fmla="*/ 233362 w 68"/>
              <a:gd name="T21" fmla="*/ 124587 h 50"/>
              <a:gd name="T22" fmla="*/ 188749 w 68"/>
              <a:gd name="T23" fmla="*/ 173037 h 50"/>
              <a:gd name="T24" fmla="*/ 154431 w 68"/>
              <a:gd name="T25" fmla="*/ 86519 h 50"/>
              <a:gd name="T26" fmla="*/ 113249 w 68"/>
              <a:gd name="T27" fmla="*/ 44990 h 50"/>
              <a:gd name="T28" fmla="*/ 109817 w 68"/>
              <a:gd name="T29" fmla="*/ 41529 h 50"/>
              <a:gd name="T30" fmla="*/ 106386 w 68"/>
              <a:gd name="T31" fmla="*/ 44990 h 50"/>
              <a:gd name="T32" fmla="*/ 61772 w 68"/>
              <a:gd name="T33" fmla="*/ 86519 h 50"/>
              <a:gd name="T34" fmla="*/ 61772 w 68"/>
              <a:gd name="T35" fmla="*/ 89979 h 50"/>
              <a:gd name="T36" fmla="*/ 65204 w 68"/>
              <a:gd name="T37" fmla="*/ 93440 h 50"/>
              <a:gd name="T38" fmla="*/ 92658 w 68"/>
              <a:gd name="T39" fmla="*/ 93440 h 50"/>
              <a:gd name="T40" fmla="*/ 92658 w 68"/>
              <a:gd name="T41" fmla="*/ 138430 h 50"/>
              <a:gd name="T42" fmla="*/ 96090 w 68"/>
              <a:gd name="T43" fmla="*/ 141890 h 50"/>
              <a:gd name="T44" fmla="*/ 120113 w 68"/>
              <a:gd name="T45" fmla="*/ 141890 h 50"/>
              <a:gd name="T46" fmla="*/ 123545 w 68"/>
              <a:gd name="T47" fmla="*/ 138430 h 50"/>
              <a:gd name="T48" fmla="*/ 123545 w 68"/>
              <a:gd name="T49" fmla="*/ 93440 h 50"/>
              <a:gd name="T50" fmla="*/ 150999 w 68"/>
              <a:gd name="T51" fmla="*/ 93440 h 50"/>
              <a:gd name="T52" fmla="*/ 154431 w 68"/>
              <a:gd name="T53" fmla="*/ 89979 h 50"/>
              <a:gd name="T54" fmla="*/ 154431 w 68"/>
              <a:gd name="T55" fmla="*/ 86519 h 50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8" h="50">
                <a:moveTo>
                  <a:pt x="55" y="50"/>
                </a:moveTo>
                <a:cubicBezTo>
                  <a:pt x="16" y="50"/>
                  <a:pt x="16" y="50"/>
                  <a:pt x="16" y="50"/>
                </a:cubicBezTo>
                <a:cubicBezTo>
                  <a:pt x="7" y="50"/>
                  <a:pt x="0" y="43"/>
                  <a:pt x="0" y="34"/>
                </a:cubicBezTo>
                <a:cubicBezTo>
                  <a:pt x="0" y="28"/>
                  <a:pt x="3" y="22"/>
                  <a:pt x="9" y="20"/>
                </a:cubicBezTo>
                <a:cubicBezTo>
                  <a:pt x="9" y="19"/>
                  <a:pt x="9" y="19"/>
                  <a:pt x="9" y="18"/>
                </a:cubicBezTo>
                <a:cubicBezTo>
                  <a:pt x="9" y="8"/>
                  <a:pt x="17" y="0"/>
                  <a:pt x="27" y="0"/>
                </a:cubicBezTo>
                <a:cubicBezTo>
                  <a:pt x="35" y="0"/>
                  <a:pt x="41" y="4"/>
                  <a:pt x="44" y="11"/>
                </a:cubicBezTo>
                <a:cubicBezTo>
                  <a:pt x="46" y="10"/>
                  <a:pt x="48" y="9"/>
                  <a:pt x="50" y="9"/>
                </a:cubicBezTo>
                <a:cubicBezTo>
                  <a:pt x="55" y="9"/>
                  <a:pt x="59" y="13"/>
                  <a:pt x="59" y="18"/>
                </a:cubicBezTo>
                <a:cubicBezTo>
                  <a:pt x="59" y="20"/>
                  <a:pt x="59" y="22"/>
                  <a:pt x="58" y="23"/>
                </a:cubicBezTo>
                <a:cubicBezTo>
                  <a:pt x="64" y="25"/>
                  <a:pt x="68" y="30"/>
                  <a:pt x="68" y="36"/>
                </a:cubicBezTo>
                <a:cubicBezTo>
                  <a:pt x="68" y="44"/>
                  <a:pt x="62" y="50"/>
                  <a:pt x="55" y="50"/>
                </a:cubicBezTo>
                <a:close/>
                <a:moveTo>
                  <a:pt x="45" y="25"/>
                </a:moveTo>
                <a:cubicBezTo>
                  <a:pt x="33" y="13"/>
                  <a:pt x="33" y="13"/>
                  <a:pt x="33" y="13"/>
                </a:cubicBezTo>
                <a:cubicBezTo>
                  <a:pt x="32" y="13"/>
                  <a:pt x="32" y="12"/>
                  <a:pt x="32" y="12"/>
                </a:cubicBezTo>
                <a:cubicBezTo>
                  <a:pt x="31" y="12"/>
                  <a:pt x="31" y="13"/>
                  <a:pt x="31" y="13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7"/>
                  <a:pt x="19" y="27"/>
                  <a:pt x="19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40"/>
                  <a:pt x="27" y="40"/>
                  <a:pt x="27" y="40"/>
                </a:cubicBezTo>
                <a:cubicBezTo>
                  <a:pt x="27" y="41"/>
                  <a:pt x="28" y="41"/>
                  <a:pt x="28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1"/>
                  <a:pt x="36" y="41"/>
                  <a:pt x="36" y="40"/>
                </a:cubicBezTo>
                <a:cubicBezTo>
                  <a:pt x="36" y="27"/>
                  <a:pt x="36" y="27"/>
                  <a:pt x="36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5" y="27"/>
                  <a:pt x="45" y="27"/>
                  <a:pt x="45" y="26"/>
                </a:cubicBezTo>
                <a:cubicBezTo>
                  <a:pt x="45" y="26"/>
                  <a:pt x="45" y="26"/>
                  <a:pt x="45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2" name="Freeform 55"/>
          <p:cNvSpPr>
            <a:spLocks noEditPoints="1"/>
          </p:cNvSpPr>
          <p:nvPr/>
        </p:nvSpPr>
        <p:spPr bwMode="auto">
          <a:xfrm>
            <a:off x="15642648" y="4131321"/>
            <a:ext cx="574170" cy="428606"/>
          </a:xfrm>
          <a:custGeom>
            <a:avLst/>
            <a:gdLst>
              <a:gd name="T0" fmla="*/ 64895 w 66"/>
              <a:gd name="T1" fmla="*/ 144236 h 49"/>
              <a:gd name="T2" fmla="*/ 58064 w 66"/>
              <a:gd name="T3" fmla="*/ 144236 h 49"/>
              <a:gd name="T4" fmla="*/ 3416 w 66"/>
              <a:gd name="T5" fmla="*/ 85855 h 49"/>
              <a:gd name="T6" fmla="*/ 3416 w 66"/>
              <a:gd name="T7" fmla="*/ 82420 h 49"/>
              <a:gd name="T8" fmla="*/ 58064 w 66"/>
              <a:gd name="T9" fmla="*/ 24039 h 49"/>
              <a:gd name="T10" fmla="*/ 64895 w 66"/>
              <a:gd name="T11" fmla="*/ 24039 h 49"/>
              <a:gd name="T12" fmla="*/ 71726 w 66"/>
              <a:gd name="T13" fmla="*/ 30908 h 49"/>
              <a:gd name="T14" fmla="*/ 71726 w 66"/>
              <a:gd name="T15" fmla="*/ 37776 h 49"/>
              <a:gd name="T16" fmla="*/ 23909 w 66"/>
              <a:gd name="T17" fmla="*/ 85855 h 49"/>
              <a:gd name="T18" fmla="*/ 71726 w 66"/>
              <a:gd name="T19" fmla="*/ 133933 h 49"/>
              <a:gd name="T20" fmla="*/ 71726 w 66"/>
              <a:gd name="T21" fmla="*/ 137367 h 49"/>
              <a:gd name="T22" fmla="*/ 64895 w 66"/>
              <a:gd name="T23" fmla="*/ 144236 h 49"/>
              <a:gd name="T24" fmla="*/ 99050 w 66"/>
              <a:gd name="T25" fmla="*/ 164841 h 49"/>
              <a:gd name="T26" fmla="*/ 92219 w 66"/>
              <a:gd name="T27" fmla="*/ 168275 h 49"/>
              <a:gd name="T28" fmla="*/ 85388 w 66"/>
              <a:gd name="T29" fmla="*/ 164841 h 49"/>
              <a:gd name="T30" fmla="*/ 81973 w 66"/>
              <a:gd name="T31" fmla="*/ 161407 h 49"/>
              <a:gd name="T32" fmla="*/ 129790 w 66"/>
              <a:gd name="T33" fmla="*/ 3434 h 49"/>
              <a:gd name="T34" fmla="*/ 133206 w 66"/>
              <a:gd name="T35" fmla="*/ 0 h 49"/>
              <a:gd name="T36" fmla="*/ 140037 w 66"/>
              <a:gd name="T37" fmla="*/ 3434 h 49"/>
              <a:gd name="T38" fmla="*/ 143452 w 66"/>
              <a:gd name="T39" fmla="*/ 6868 h 49"/>
              <a:gd name="T40" fmla="*/ 99050 w 66"/>
              <a:gd name="T41" fmla="*/ 164841 h 49"/>
              <a:gd name="T42" fmla="*/ 167361 w 66"/>
              <a:gd name="T43" fmla="*/ 144236 h 49"/>
              <a:gd name="T44" fmla="*/ 160530 w 66"/>
              <a:gd name="T45" fmla="*/ 144236 h 49"/>
              <a:gd name="T46" fmla="*/ 153699 w 66"/>
              <a:gd name="T47" fmla="*/ 137367 h 49"/>
              <a:gd name="T48" fmla="*/ 153699 w 66"/>
              <a:gd name="T49" fmla="*/ 133933 h 49"/>
              <a:gd name="T50" fmla="*/ 201516 w 66"/>
              <a:gd name="T51" fmla="*/ 85855 h 49"/>
              <a:gd name="T52" fmla="*/ 153699 w 66"/>
              <a:gd name="T53" fmla="*/ 37776 h 49"/>
              <a:gd name="T54" fmla="*/ 153699 w 66"/>
              <a:gd name="T55" fmla="*/ 30908 h 49"/>
              <a:gd name="T56" fmla="*/ 160530 w 66"/>
              <a:gd name="T57" fmla="*/ 24039 h 49"/>
              <a:gd name="T58" fmla="*/ 167361 w 66"/>
              <a:gd name="T59" fmla="*/ 24039 h 49"/>
              <a:gd name="T60" fmla="*/ 222009 w 66"/>
              <a:gd name="T61" fmla="*/ 82420 h 49"/>
              <a:gd name="T62" fmla="*/ 222009 w 66"/>
              <a:gd name="T63" fmla="*/ 85855 h 49"/>
              <a:gd name="T64" fmla="*/ 167361 w 66"/>
              <a:gd name="T65" fmla="*/ 144236 h 49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6" h="49">
                <a:moveTo>
                  <a:pt x="19" y="42"/>
                </a:moveTo>
                <a:cubicBezTo>
                  <a:pt x="19" y="43"/>
                  <a:pt x="18" y="43"/>
                  <a:pt x="17" y="42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5"/>
                  <a:pt x="0" y="24"/>
                  <a:pt x="1" y="24"/>
                </a:cubicBezTo>
                <a:cubicBezTo>
                  <a:pt x="17" y="7"/>
                  <a:pt x="17" y="7"/>
                  <a:pt x="17" y="7"/>
                </a:cubicBezTo>
                <a:cubicBezTo>
                  <a:pt x="18" y="7"/>
                  <a:pt x="19" y="7"/>
                  <a:pt x="19" y="7"/>
                </a:cubicBez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1" y="10"/>
                  <a:pt x="21" y="11"/>
                </a:cubicBezTo>
                <a:cubicBezTo>
                  <a:pt x="7" y="25"/>
                  <a:pt x="7" y="25"/>
                  <a:pt x="7" y="25"/>
                </a:cubicBezTo>
                <a:cubicBezTo>
                  <a:pt x="21" y="39"/>
                  <a:pt x="21" y="39"/>
                  <a:pt x="21" y="39"/>
                </a:cubicBezTo>
                <a:cubicBezTo>
                  <a:pt x="21" y="39"/>
                  <a:pt x="21" y="40"/>
                  <a:pt x="21" y="40"/>
                </a:cubicBezTo>
                <a:lnTo>
                  <a:pt x="19" y="42"/>
                </a:lnTo>
                <a:close/>
                <a:moveTo>
                  <a:pt x="29" y="48"/>
                </a:moveTo>
                <a:cubicBezTo>
                  <a:pt x="28" y="49"/>
                  <a:pt x="28" y="49"/>
                  <a:pt x="27" y="49"/>
                </a:cubicBezTo>
                <a:cubicBezTo>
                  <a:pt x="25" y="48"/>
                  <a:pt x="25" y="48"/>
                  <a:pt x="25" y="48"/>
                </a:cubicBezTo>
                <a:cubicBezTo>
                  <a:pt x="24" y="48"/>
                  <a:pt x="24" y="48"/>
                  <a:pt x="24" y="47"/>
                </a:cubicBezTo>
                <a:cubicBezTo>
                  <a:pt x="38" y="1"/>
                  <a:pt x="38" y="1"/>
                  <a:pt x="38" y="1"/>
                </a:cubicBezTo>
                <a:cubicBezTo>
                  <a:pt x="38" y="0"/>
                  <a:pt x="38" y="0"/>
                  <a:pt x="39" y="0"/>
                </a:cubicBezTo>
                <a:cubicBezTo>
                  <a:pt x="41" y="1"/>
                  <a:pt x="41" y="1"/>
                  <a:pt x="41" y="1"/>
                </a:cubicBezTo>
                <a:cubicBezTo>
                  <a:pt x="42" y="1"/>
                  <a:pt x="42" y="2"/>
                  <a:pt x="42" y="2"/>
                </a:cubicBezTo>
                <a:lnTo>
                  <a:pt x="29" y="48"/>
                </a:lnTo>
                <a:close/>
                <a:moveTo>
                  <a:pt x="49" y="42"/>
                </a:moveTo>
                <a:cubicBezTo>
                  <a:pt x="48" y="43"/>
                  <a:pt x="48" y="43"/>
                  <a:pt x="47" y="42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40"/>
                  <a:pt x="45" y="39"/>
                  <a:pt x="45" y="39"/>
                </a:cubicBezTo>
                <a:cubicBezTo>
                  <a:pt x="59" y="25"/>
                  <a:pt x="59" y="25"/>
                  <a:pt x="59" y="25"/>
                </a:cubicBezTo>
                <a:cubicBezTo>
                  <a:pt x="45" y="11"/>
                  <a:pt x="45" y="11"/>
                  <a:pt x="45" y="11"/>
                </a:cubicBezTo>
                <a:cubicBezTo>
                  <a:pt x="45" y="10"/>
                  <a:pt x="45" y="9"/>
                  <a:pt x="45" y="9"/>
                </a:cubicBezTo>
                <a:cubicBezTo>
                  <a:pt x="47" y="7"/>
                  <a:pt x="47" y="7"/>
                  <a:pt x="47" y="7"/>
                </a:cubicBezTo>
                <a:cubicBezTo>
                  <a:pt x="48" y="7"/>
                  <a:pt x="48" y="7"/>
                  <a:pt x="49" y="7"/>
                </a:cubicBezTo>
                <a:cubicBezTo>
                  <a:pt x="65" y="24"/>
                  <a:pt x="65" y="24"/>
                  <a:pt x="65" y="24"/>
                </a:cubicBezTo>
                <a:cubicBezTo>
                  <a:pt x="66" y="24"/>
                  <a:pt x="66" y="25"/>
                  <a:pt x="65" y="25"/>
                </a:cubicBezTo>
                <a:lnTo>
                  <a:pt x="49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3" name="Freeform 56"/>
          <p:cNvSpPr>
            <a:spLocks noEditPoints="1"/>
          </p:cNvSpPr>
          <p:nvPr/>
        </p:nvSpPr>
        <p:spPr bwMode="auto">
          <a:xfrm>
            <a:off x="16892071" y="4042364"/>
            <a:ext cx="562040" cy="562040"/>
          </a:xfrm>
          <a:custGeom>
            <a:avLst/>
            <a:gdLst>
              <a:gd name="T0" fmla="*/ 220663 w 64"/>
              <a:gd name="T1" fmla="*/ 144810 h 64"/>
              <a:gd name="T2" fmla="*/ 217215 w 64"/>
              <a:gd name="T3" fmla="*/ 151706 h 64"/>
              <a:gd name="T4" fmla="*/ 113779 w 64"/>
              <a:gd name="T5" fmla="*/ 220663 h 64"/>
              <a:gd name="T6" fmla="*/ 110332 w 64"/>
              <a:gd name="T7" fmla="*/ 220663 h 64"/>
              <a:gd name="T8" fmla="*/ 103436 w 64"/>
              <a:gd name="T9" fmla="*/ 220663 h 64"/>
              <a:gd name="T10" fmla="*/ 3448 w 64"/>
              <a:gd name="T11" fmla="*/ 151706 h 64"/>
              <a:gd name="T12" fmla="*/ 0 w 64"/>
              <a:gd name="T13" fmla="*/ 144810 h 64"/>
              <a:gd name="T14" fmla="*/ 0 w 64"/>
              <a:gd name="T15" fmla="*/ 79301 h 64"/>
              <a:gd name="T16" fmla="*/ 3448 w 64"/>
              <a:gd name="T17" fmla="*/ 68957 h 64"/>
              <a:gd name="T18" fmla="*/ 103436 w 64"/>
              <a:gd name="T19" fmla="*/ 3448 h 64"/>
              <a:gd name="T20" fmla="*/ 110332 w 64"/>
              <a:gd name="T21" fmla="*/ 0 h 64"/>
              <a:gd name="T22" fmla="*/ 113779 w 64"/>
              <a:gd name="T23" fmla="*/ 3448 h 64"/>
              <a:gd name="T24" fmla="*/ 217215 w 64"/>
              <a:gd name="T25" fmla="*/ 68957 h 64"/>
              <a:gd name="T26" fmla="*/ 220663 w 64"/>
              <a:gd name="T27" fmla="*/ 79301 h 64"/>
              <a:gd name="T28" fmla="*/ 220663 w 64"/>
              <a:gd name="T29" fmla="*/ 144810 h 64"/>
              <a:gd name="T30" fmla="*/ 41374 w 64"/>
              <a:gd name="T31" fmla="*/ 110332 h 64"/>
              <a:gd name="T32" fmla="*/ 17239 w 64"/>
              <a:gd name="T33" fmla="*/ 96540 h 64"/>
              <a:gd name="T34" fmla="*/ 17239 w 64"/>
              <a:gd name="T35" fmla="*/ 127571 h 64"/>
              <a:gd name="T36" fmla="*/ 41374 w 64"/>
              <a:gd name="T37" fmla="*/ 110332 h 64"/>
              <a:gd name="T38" fmla="*/ 99988 w 64"/>
              <a:gd name="T39" fmla="*/ 72405 h 64"/>
              <a:gd name="T40" fmla="*/ 99988 w 64"/>
              <a:gd name="T41" fmla="*/ 27583 h 64"/>
              <a:gd name="T42" fmla="*/ 24135 w 64"/>
              <a:gd name="T43" fmla="*/ 79301 h 64"/>
              <a:gd name="T44" fmla="*/ 58614 w 64"/>
              <a:gd name="T45" fmla="*/ 99988 h 64"/>
              <a:gd name="T46" fmla="*/ 99988 w 64"/>
              <a:gd name="T47" fmla="*/ 72405 h 64"/>
              <a:gd name="T48" fmla="*/ 99988 w 64"/>
              <a:gd name="T49" fmla="*/ 193080 h 64"/>
              <a:gd name="T50" fmla="*/ 99988 w 64"/>
              <a:gd name="T51" fmla="*/ 151706 h 64"/>
              <a:gd name="T52" fmla="*/ 58614 w 64"/>
              <a:gd name="T53" fmla="*/ 124123 h 64"/>
              <a:gd name="T54" fmla="*/ 24135 w 64"/>
              <a:gd name="T55" fmla="*/ 144810 h 64"/>
              <a:gd name="T56" fmla="*/ 99988 w 64"/>
              <a:gd name="T57" fmla="*/ 193080 h 64"/>
              <a:gd name="T58" fmla="*/ 141362 w 64"/>
              <a:gd name="T59" fmla="*/ 110332 h 64"/>
              <a:gd name="T60" fmla="*/ 110332 w 64"/>
              <a:gd name="T61" fmla="*/ 89644 h 64"/>
              <a:gd name="T62" fmla="*/ 75853 w 64"/>
              <a:gd name="T63" fmla="*/ 110332 h 64"/>
              <a:gd name="T64" fmla="*/ 110332 w 64"/>
              <a:gd name="T65" fmla="*/ 134467 h 64"/>
              <a:gd name="T66" fmla="*/ 141362 w 64"/>
              <a:gd name="T67" fmla="*/ 110332 h 64"/>
              <a:gd name="T68" fmla="*/ 193080 w 64"/>
              <a:gd name="T69" fmla="*/ 79301 h 64"/>
              <a:gd name="T70" fmla="*/ 120675 w 64"/>
              <a:gd name="T71" fmla="*/ 27583 h 64"/>
              <a:gd name="T72" fmla="*/ 120675 w 64"/>
              <a:gd name="T73" fmla="*/ 72405 h 64"/>
              <a:gd name="T74" fmla="*/ 158602 w 64"/>
              <a:gd name="T75" fmla="*/ 99988 h 64"/>
              <a:gd name="T76" fmla="*/ 193080 w 64"/>
              <a:gd name="T77" fmla="*/ 79301 h 64"/>
              <a:gd name="T78" fmla="*/ 193080 w 64"/>
              <a:gd name="T79" fmla="*/ 144810 h 64"/>
              <a:gd name="T80" fmla="*/ 158602 w 64"/>
              <a:gd name="T81" fmla="*/ 124123 h 64"/>
              <a:gd name="T82" fmla="*/ 120675 w 64"/>
              <a:gd name="T83" fmla="*/ 151706 h 64"/>
              <a:gd name="T84" fmla="*/ 120675 w 64"/>
              <a:gd name="T85" fmla="*/ 193080 h 64"/>
              <a:gd name="T86" fmla="*/ 193080 w 64"/>
              <a:gd name="T87" fmla="*/ 144810 h 64"/>
              <a:gd name="T88" fmla="*/ 199976 w 64"/>
              <a:gd name="T89" fmla="*/ 127571 h 64"/>
              <a:gd name="T90" fmla="*/ 199976 w 64"/>
              <a:gd name="T91" fmla="*/ 96540 h 64"/>
              <a:gd name="T92" fmla="*/ 175841 w 64"/>
              <a:gd name="T93" fmla="*/ 110332 h 64"/>
              <a:gd name="T94" fmla="*/ 199976 w 64"/>
              <a:gd name="T95" fmla="*/ 127571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4" h="64">
                <a:moveTo>
                  <a:pt x="64" y="42"/>
                </a:moveTo>
                <a:cubicBezTo>
                  <a:pt x="64" y="43"/>
                  <a:pt x="63" y="44"/>
                  <a:pt x="63" y="44"/>
                </a:cubicBezTo>
                <a:cubicBezTo>
                  <a:pt x="33" y="64"/>
                  <a:pt x="33" y="64"/>
                  <a:pt x="33" y="64"/>
                </a:cubicBezTo>
                <a:cubicBezTo>
                  <a:pt x="33" y="64"/>
                  <a:pt x="32" y="64"/>
                  <a:pt x="32" y="64"/>
                </a:cubicBezTo>
                <a:cubicBezTo>
                  <a:pt x="31" y="64"/>
                  <a:pt x="31" y="64"/>
                  <a:pt x="30" y="6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3"/>
                  <a:pt x="0" y="42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2"/>
                  <a:pt x="0" y="21"/>
                  <a:pt x="1" y="20"/>
                </a:cubicBezTo>
                <a:cubicBezTo>
                  <a:pt x="30" y="1"/>
                  <a:pt x="30" y="1"/>
                  <a:pt x="30" y="1"/>
                </a:cubicBezTo>
                <a:cubicBezTo>
                  <a:pt x="31" y="1"/>
                  <a:pt x="31" y="0"/>
                  <a:pt x="32" y="0"/>
                </a:cubicBezTo>
                <a:cubicBezTo>
                  <a:pt x="32" y="0"/>
                  <a:pt x="33" y="1"/>
                  <a:pt x="33" y="1"/>
                </a:cubicBezTo>
                <a:cubicBezTo>
                  <a:pt x="63" y="20"/>
                  <a:pt x="63" y="20"/>
                  <a:pt x="63" y="20"/>
                </a:cubicBezTo>
                <a:cubicBezTo>
                  <a:pt x="63" y="21"/>
                  <a:pt x="64" y="22"/>
                  <a:pt x="64" y="23"/>
                </a:cubicBezTo>
                <a:lnTo>
                  <a:pt x="64" y="42"/>
                </a:lnTo>
                <a:close/>
                <a:moveTo>
                  <a:pt x="12" y="32"/>
                </a:moveTo>
                <a:cubicBezTo>
                  <a:pt x="5" y="28"/>
                  <a:pt x="5" y="28"/>
                  <a:pt x="5" y="28"/>
                </a:cubicBezTo>
                <a:cubicBezTo>
                  <a:pt x="5" y="37"/>
                  <a:pt x="5" y="37"/>
                  <a:pt x="5" y="37"/>
                </a:cubicBezTo>
                <a:lnTo>
                  <a:pt x="12" y="32"/>
                </a:lnTo>
                <a:close/>
                <a:moveTo>
                  <a:pt x="29" y="21"/>
                </a:moveTo>
                <a:cubicBezTo>
                  <a:pt x="29" y="8"/>
                  <a:pt x="29" y="8"/>
                  <a:pt x="29" y="8"/>
                </a:cubicBezTo>
                <a:cubicBezTo>
                  <a:pt x="7" y="23"/>
                  <a:pt x="7" y="23"/>
                  <a:pt x="7" y="23"/>
                </a:cubicBezTo>
                <a:cubicBezTo>
                  <a:pt x="17" y="29"/>
                  <a:pt x="17" y="29"/>
                  <a:pt x="17" y="29"/>
                </a:cubicBezTo>
                <a:lnTo>
                  <a:pt x="29" y="21"/>
                </a:lnTo>
                <a:close/>
                <a:moveTo>
                  <a:pt x="29" y="56"/>
                </a:moveTo>
                <a:cubicBezTo>
                  <a:pt x="29" y="44"/>
                  <a:pt x="29" y="44"/>
                  <a:pt x="29" y="44"/>
                </a:cubicBezTo>
                <a:cubicBezTo>
                  <a:pt x="17" y="36"/>
                  <a:pt x="17" y="36"/>
                  <a:pt x="17" y="36"/>
                </a:cubicBezTo>
                <a:cubicBezTo>
                  <a:pt x="7" y="42"/>
                  <a:pt x="7" y="42"/>
                  <a:pt x="7" y="42"/>
                </a:cubicBezTo>
                <a:lnTo>
                  <a:pt x="29" y="56"/>
                </a:lnTo>
                <a:close/>
                <a:moveTo>
                  <a:pt x="41" y="32"/>
                </a:moveTo>
                <a:cubicBezTo>
                  <a:pt x="32" y="26"/>
                  <a:pt x="32" y="26"/>
                  <a:pt x="32" y="26"/>
                </a:cubicBezTo>
                <a:cubicBezTo>
                  <a:pt x="22" y="32"/>
                  <a:pt x="22" y="32"/>
                  <a:pt x="22" y="32"/>
                </a:cubicBezTo>
                <a:cubicBezTo>
                  <a:pt x="32" y="39"/>
                  <a:pt x="32" y="39"/>
                  <a:pt x="32" y="39"/>
                </a:cubicBezTo>
                <a:lnTo>
                  <a:pt x="41" y="32"/>
                </a:lnTo>
                <a:close/>
                <a:moveTo>
                  <a:pt x="56" y="23"/>
                </a:moveTo>
                <a:cubicBezTo>
                  <a:pt x="35" y="8"/>
                  <a:pt x="35" y="8"/>
                  <a:pt x="35" y="8"/>
                </a:cubicBezTo>
                <a:cubicBezTo>
                  <a:pt x="35" y="21"/>
                  <a:pt x="35" y="21"/>
                  <a:pt x="35" y="21"/>
                </a:cubicBezTo>
                <a:cubicBezTo>
                  <a:pt x="46" y="29"/>
                  <a:pt x="46" y="29"/>
                  <a:pt x="46" y="29"/>
                </a:cubicBezTo>
                <a:lnTo>
                  <a:pt x="56" y="23"/>
                </a:lnTo>
                <a:close/>
                <a:moveTo>
                  <a:pt x="56" y="42"/>
                </a:moveTo>
                <a:cubicBezTo>
                  <a:pt x="46" y="36"/>
                  <a:pt x="46" y="36"/>
                  <a:pt x="46" y="36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56"/>
                  <a:pt x="35" y="56"/>
                  <a:pt x="35" y="56"/>
                </a:cubicBezTo>
                <a:lnTo>
                  <a:pt x="56" y="42"/>
                </a:lnTo>
                <a:close/>
                <a:moveTo>
                  <a:pt x="58" y="37"/>
                </a:moveTo>
                <a:cubicBezTo>
                  <a:pt x="58" y="28"/>
                  <a:pt x="58" y="28"/>
                  <a:pt x="58" y="28"/>
                </a:cubicBezTo>
                <a:cubicBezTo>
                  <a:pt x="51" y="32"/>
                  <a:pt x="51" y="32"/>
                  <a:pt x="51" y="32"/>
                </a:cubicBezTo>
                <a:lnTo>
                  <a:pt x="58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4" name="Freeform 57"/>
          <p:cNvSpPr>
            <a:spLocks noEditPoints="1"/>
          </p:cNvSpPr>
          <p:nvPr/>
        </p:nvSpPr>
        <p:spPr bwMode="auto">
          <a:xfrm>
            <a:off x="18153627" y="4086844"/>
            <a:ext cx="481172" cy="481168"/>
          </a:xfrm>
          <a:custGeom>
            <a:avLst/>
            <a:gdLst>
              <a:gd name="T0" fmla="*/ 188913 w 55"/>
              <a:gd name="T1" fmla="*/ 106478 h 55"/>
              <a:gd name="T2" fmla="*/ 185478 w 55"/>
              <a:gd name="T3" fmla="*/ 113347 h 55"/>
              <a:gd name="T4" fmla="*/ 161435 w 55"/>
              <a:gd name="T5" fmla="*/ 116782 h 55"/>
              <a:gd name="T6" fmla="*/ 158000 w 55"/>
              <a:gd name="T7" fmla="*/ 127086 h 55"/>
              <a:gd name="T8" fmla="*/ 168304 w 55"/>
              <a:gd name="T9" fmla="*/ 144260 h 55"/>
              <a:gd name="T10" fmla="*/ 171739 w 55"/>
              <a:gd name="T11" fmla="*/ 147695 h 55"/>
              <a:gd name="T12" fmla="*/ 168304 w 55"/>
              <a:gd name="T13" fmla="*/ 151130 h 55"/>
              <a:gd name="T14" fmla="*/ 147696 w 55"/>
              <a:gd name="T15" fmla="*/ 171738 h 55"/>
              <a:gd name="T16" fmla="*/ 144261 w 55"/>
              <a:gd name="T17" fmla="*/ 171738 h 55"/>
              <a:gd name="T18" fmla="*/ 127087 w 55"/>
              <a:gd name="T19" fmla="*/ 157999 h 55"/>
              <a:gd name="T20" fmla="*/ 113348 w 55"/>
              <a:gd name="T21" fmla="*/ 161434 h 55"/>
              <a:gd name="T22" fmla="*/ 109913 w 55"/>
              <a:gd name="T23" fmla="*/ 185477 h 55"/>
              <a:gd name="T24" fmla="*/ 106478 w 55"/>
              <a:gd name="T25" fmla="*/ 188912 h 55"/>
              <a:gd name="T26" fmla="*/ 79000 w 55"/>
              <a:gd name="T27" fmla="*/ 188912 h 55"/>
              <a:gd name="T28" fmla="*/ 75565 w 55"/>
              <a:gd name="T29" fmla="*/ 185477 h 55"/>
              <a:gd name="T30" fmla="*/ 72130 w 55"/>
              <a:gd name="T31" fmla="*/ 161434 h 55"/>
              <a:gd name="T32" fmla="*/ 61826 w 55"/>
              <a:gd name="T33" fmla="*/ 157999 h 55"/>
              <a:gd name="T34" fmla="*/ 44652 w 55"/>
              <a:gd name="T35" fmla="*/ 171738 h 55"/>
              <a:gd name="T36" fmla="*/ 41217 w 55"/>
              <a:gd name="T37" fmla="*/ 171738 h 55"/>
              <a:gd name="T38" fmla="*/ 37783 w 55"/>
              <a:gd name="T39" fmla="*/ 171738 h 55"/>
              <a:gd name="T40" fmla="*/ 17174 w 55"/>
              <a:gd name="T41" fmla="*/ 151130 h 55"/>
              <a:gd name="T42" fmla="*/ 17174 w 55"/>
              <a:gd name="T43" fmla="*/ 147695 h 55"/>
              <a:gd name="T44" fmla="*/ 17174 w 55"/>
              <a:gd name="T45" fmla="*/ 144260 h 55"/>
              <a:gd name="T46" fmla="*/ 30913 w 55"/>
              <a:gd name="T47" fmla="*/ 127086 h 55"/>
              <a:gd name="T48" fmla="*/ 24043 w 55"/>
              <a:gd name="T49" fmla="*/ 113347 h 55"/>
              <a:gd name="T50" fmla="*/ 3435 w 55"/>
              <a:gd name="T51" fmla="*/ 113347 h 55"/>
              <a:gd name="T52" fmla="*/ 0 w 55"/>
              <a:gd name="T53" fmla="*/ 106478 h 55"/>
              <a:gd name="T54" fmla="*/ 0 w 55"/>
              <a:gd name="T55" fmla="*/ 79000 h 55"/>
              <a:gd name="T56" fmla="*/ 3435 w 55"/>
              <a:gd name="T57" fmla="*/ 75565 h 55"/>
              <a:gd name="T58" fmla="*/ 24043 w 55"/>
              <a:gd name="T59" fmla="*/ 72130 h 55"/>
              <a:gd name="T60" fmla="*/ 30913 w 55"/>
              <a:gd name="T61" fmla="*/ 61826 h 55"/>
              <a:gd name="T62" fmla="*/ 17174 w 55"/>
              <a:gd name="T63" fmla="*/ 44652 h 55"/>
              <a:gd name="T64" fmla="*/ 17174 w 55"/>
              <a:gd name="T65" fmla="*/ 41217 h 55"/>
              <a:gd name="T66" fmla="*/ 17174 w 55"/>
              <a:gd name="T67" fmla="*/ 37782 h 55"/>
              <a:gd name="T68" fmla="*/ 41217 w 55"/>
              <a:gd name="T69" fmla="*/ 17174 h 55"/>
              <a:gd name="T70" fmla="*/ 44652 w 55"/>
              <a:gd name="T71" fmla="*/ 17174 h 55"/>
              <a:gd name="T72" fmla="*/ 61826 w 55"/>
              <a:gd name="T73" fmla="*/ 30913 h 55"/>
              <a:gd name="T74" fmla="*/ 72130 w 55"/>
              <a:gd name="T75" fmla="*/ 27478 h 55"/>
              <a:gd name="T76" fmla="*/ 75565 w 55"/>
              <a:gd name="T77" fmla="*/ 3435 h 55"/>
              <a:gd name="T78" fmla="*/ 79000 w 55"/>
              <a:gd name="T79" fmla="*/ 0 h 55"/>
              <a:gd name="T80" fmla="*/ 106478 w 55"/>
              <a:gd name="T81" fmla="*/ 0 h 55"/>
              <a:gd name="T82" fmla="*/ 109913 w 55"/>
              <a:gd name="T83" fmla="*/ 3435 h 55"/>
              <a:gd name="T84" fmla="*/ 113348 w 55"/>
              <a:gd name="T85" fmla="*/ 27478 h 55"/>
              <a:gd name="T86" fmla="*/ 127087 w 55"/>
              <a:gd name="T87" fmla="*/ 30913 h 55"/>
              <a:gd name="T88" fmla="*/ 144261 w 55"/>
              <a:gd name="T89" fmla="*/ 17174 h 55"/>
              <a:gd name="T90" fmla="*/ 147696 w 55"/>
              <a:gd name="T91" fmla="*/ 17174 h 55"/>
              <a:gd name="T92" fmla="*/ 147696 w 55"/>
              <a:gd name="T93" fmla="*/ 17174 h 55"/>
              <a:gd name="T94" fmla="*/ 168304 w 55"/>
              <a:gd name="T95" fmla="*/ 37782 h 55"/>
              <a:gd name="T96" fmla="*/ 171739 w 55"/>
              <a:gd name="T97" fmla="*/ 41217 h 55"/>
              <a:gd name="T98" fmla="*/ 168304 w 55"/>
              <a:gd name="T99" fmla="*/ 44652 h 55"/>
              <a:gd name="T100" fmla="*/ 158000 w 55"/>
              <a:gd name="T101" fmla="*/ 61826 h 55"/>
              <a:gd name="T102" fmla="*/ 161435 w 55"/>
              <a:gd name="T103" fmla="*/ 72130 h 55"/>
              <a:gd name="T104" fmla="*/ 185478 w 55"/>
              <a:gd name="T105" fmla="*/ 75565 h 55"/>
              <a:gd name="T106" fmla="*/ 188913 w 55"/>
              <a:gd name="T107" fmla="*/ 79000 h 55"/>
              <a:gd name="T108" fmla="*/ 188913 w 55"/>
              <a:gd name="T109" fmla="*/ 106478 h 55"/>
              <a:gd name="T110" fmla="*/ 92739 w 55"/>
              <a:gd name="T111" fmla="*/ 61826 h 55"/>
              <a:gd name="T112" fmla="*/ 61826 w 55"/>
              <a:gd name="T113" fmla="*/ 92739 h 55"/>
              <a:gd name="T114" fmla="*/ 92739 w 55"/>
              <a:gd name="T115" fmla="*/ 123651 h 55"/>
              <a:gd name="T116" fmla="*/ 123652 w 55"/>
              <a:gd name="T117" fmla="*/ 92739 h 55"/>
              <a:gd name="T118" fmla="*/ 92739 w 55"/>
              <a:gd name="T119" fmla="*/ 61826 h 5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5" h="55">
                <a:moveTo>
                  <a:pt x="55" y="31"/>
                </a:moveTo>
                <a:cubicBezTo>
                  <a:pt x="55" y="32"/>
                  <a:pt x="54" y="33"/>
                  <a:pt x="54" y="33"/>
                </a:cubicBezTo>
                <a:cubicBezTo>
                  <a:pt x="47" y="34"/>
                  <a:pt x="47" y="34"/>
                  <a:pt x="47" y="34"/>
                </a:cubicBezTo>
                <a:cubicBezTo>
                  <a:pt x="47" y="35"/>
                  <a:pt x="46" y="36"/>
                  <a:pt x="46" y="37"/>
                </a:cubicBezTo>
                <a:cubicBezTo>
                  <a:pt x="47" y="39"/>
                  <a:pt x="48" y="40"/>
                  <a:pt x="49" y="42"/>
                </a:cubicBezTo>
                <a:cubicBezTo>
                  <a:pt x="50" y="42"/>
                  <a:pt x="50" y="42"/>
                  <a:pt x="50" y="43"/>
                </a:cubicBezTo>
                <a:cubicBezTo>
                  <a:pt x="50" y="43"/>
                  <a:pt x="50" y="43"/>
                  <a:pt x="49" y="44"/>
                </a:cubicBezTo>
                <a:cubicBezTo>
                  <a:pt x="49" y="45"/>
                  <a:pt x="44" y="50"/>
                  <a:pt x="43" y="50"/>
                </a:cubicBezTo>
                <a:cubicBezTo>
                  <a:pt x="42" y="50"/>
                  <a:pt x="42" y="50"/>
                  <a:pt x="42" y="50"/>
                </a:cubicBezTo>
                <a:cubicBezTo>
                  <a:pt x="37" y="46"/>
                  <a:pt x="37" y="46"/>
                  <a:pt x="37" y="46"/>
                </a:cubicBezTo>
                <a:cubicBezTo>
                  <a:pt x="36" y="46"/>
                  <a:pt x="35" y="47"/>
                  <a:pt x="33" y="47"/>
                </a:cubicBezTo>
                <a:cubicBezTo>
                  <a:pt x="33" y="49"/>
                  <a:pt x="33" y="52"/>
                  <a:pt x="32" y="54"/>
                </a:cubicBezTo>
                <a:cubicBezTo>
                  <a:pt x="32" y="54"/>
                  <a:pt x="32" y="55"/>
                  <a:pt x="31" y="55"/>
                </a:cubicBezTo>
                <a:cubicBezTo>
                  <a:pt x="23" y="55"/>
                  <a:pt x="23" y="55"/>
                  <a:pt x="23" y="55"/>
                </a:cubicBezTo>
                <a:cubicBezTo>
                  <a:pt x="23" y="55"/>
                  <a:pt x="22" y="54"/>
                  <a:pt x="22" y="54"/>
                </a:cubicBezTo>
                <a:cubicBezTo>
                  <a:pt x="21" y="47"/>
                  <a:pt x="21" y="47"/>
                  <a:pt x="21" y="47"/>
                </a:cubicBezTo>
                <a:cubicBezTo>
                  <a:pt x="20" y="47"/>
                  <a:pt x="19" y="46"/>
                  <a:pt x="18" y="46"/>
                </a:cubicBezTo>
                <a:cubicBezTo>
                  <a:pt x="13" y="50"/>
                  <a:pt x="13" y="50"/>
                  <a:pt x="13" y="50"/>
                </a:cubicBezTo>
                <a:cubicBezTo>
                  <a:pt x="12" y="50"/>
                  <a:pt x="12" y="50"/>
                  <a:pt x="12" y="50"/>
                </a:cubicBezTo>
                <a:cubicBezTo>
                  <a:pt x="11" y="50"/>
                  <a:pt x="11" y="50"/>
                  <a:pt x="11" y="50"/>
                </a:cubicBezTo>
                <a:cubicBezTo>
                  <a:pt x="9" y="48"/>
                  <a:pt x="7" y="46"/>
                  <a:pt x="5" y="44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2"/>
                  <a:pt x="5" y="42"/>
                  <a:pt x="5" y="42"/>
                </a:cubicBezTo>
                <a:cubicBezTo>
                  <a:pt x="6" y="40"/>
                  <a:pt x="8" y="39"/>
                  <a:pt x="9" y="37"/>
                </a:cubicBezTo>
                <a:cubicBezTo>
                  <a:pt x="8" y="36"/>
                  <a:pt x="8" y="35"/>
                  <a:pt x="7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2"/>
                  <a:pt x="0" y="32"/>
                  <a:pt x="0" y="31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2"/>
                  <a:pt x="1" y="22"/>
                </a:cubicBezTo>
                <a:cubicBezTo>
                  <a:pt x="7" y="21"/>
                  <a:pt x="7" y="21"/>
                  <a:pt x="7" y="21"/>
                </a:cubicBezTo>
                <a:cubicBezTo>
                  <a:pt x="8" y="20"/>
                  <a:pt x="8" y="19"/>
                  <a:pt x="9" y="18"/>
                </a:cubicBezTo>
                <a:cubicBezTo>
                  <a:pt x="8" y="16"/>
                  <a:pt x="6" y="14"/>
                  <a:pt x="5" y="13"/>
                </a:cubicBezTo>
                <a:cubicBezTo>
                  <a:pt x="5" y="13"/>
                  <a:pt x="5" y="12"/>
                  <a:pt x="5" y="12"/>
                </a:cubicBezTo>
                <a:cubicBezTo>
                  <a:pt x="5" y="12"/>
                  <a:pt x="5" y="11"/>
                  <a:pt x="5" y="11"/>
                </a:cubicBezTo>
                <a:cubicBezTo>
                  <a:pt x="6" y="10"/>
                  <a:pt x="11" y="5"/>
                  <a:pt x="12" y="5"/>
                </a:cubicBezTo>
                <a:cubicBezTo>
                  <a:pt x="12" y="5"/>
                  <a:pt x="12" y="5"/>
                  <a:pt x="13" y="5"/>
                </a:cubicBezTo>
                <a:cubicBezTo>
                  <a:pt x="18" y="9"/>
                  <a:pt x="18" y="9"/>
                  <a:pt x="18" y="9"/>
                </a:cubicBezTo>
                <a:cubicBezTo>
                  <a:pt x="19" y="8"/>
                  <a:pt x="20" y="8"/>
                  <a:pt x="21" y="8"/>
                </a:cubicBezTo>
                <a:cubicBezTo>
                  <a:pt x="21" y="5"/>
                  <a:pt x="21" y="3"/>
                  <a:pt x="22" y="1"/>
                </a:cubicBezTo>
                <a:cubicBezTo>
                  <a:pt x="22" y="0"/>
                  <a:pt x="23" y="0"/>
                  <a:pt x="23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2" y="0"/>
                  <a:pt x="32" y="0"/>
                  <a:pt x="32" y="1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8"/>
                  <a:pt x="36" y="8"/>
                  <a:pt x="37" y="9"/>
                </a:cubicBezTo>
                <a:cubicBezTo>
                  <a:pt x="42" y="5"/>
                  <a:pt x="42" y="5"/>
                  <a:pt x="42" y="5"/>
                </a:cubicBezTo>
                <a:cubicBezTo>
                  <a:pt x="42" y="5"/>
                  <a:pt x="42" y="5"/>
                  <a:pt x="43" y="5"/>
                </a:cubicBezTo>
                <a:cubicBezTo>
                  <a:pt x="43" y="5"/>
                  <a:pt x="43" y="5"/>
                  <a:pt x="43" y="5"/>
                </a:cubicBezTo>
                <a:cubicBezTo>
                  <a:pt x="45" y="7"/>
                  <a:pt x="48" y="9"/>
                  <a:pt x="49" y="11"/>
                </a:cubicBezTo>
                <a:cubicBezTo>
                  <a:pt x="50" y="11"/>
                  <a:pt x="50" y="12"/>
                  <a:pt x="50" y="12"/>
                </a:cubicBezTo>
                <a:cubicBezTo>
                  <a:pt x="50" y="12"/>
                  <a:pt x="49" y="13"/>
                  <a:pt x="49" y="13"/>
                </a:cubicBezTo>
                <a:cubicBezTo>
                  <a:pt x="48" y="14"/>
                  <a:pt x="47" y="16"/>
                  <a:pt x="46" y="18"/>
                </a:cubicBezTo>
                <a:cubicBezTo>
                  <a:pt x="46" y="19"/>
                  <a:pt x="47" y="20"/>
                  <a:pt x="47" y="21"/>
                </a:cubicBezTo>
                <a:cubicBezTo>
                  <a:pt x="54" y="22"/>
                  <a:pt x="54" y="22"/>
                  <a:pt x="54" y="22"/>
                </a:cubicBezTo>
                <a:cubicBezTo>
                  <a:pt x="54" y="22"/>
                  <a:pt x="55" y="23"/>
                  <a:pt x="55" y="23"/>
                </a:cubicBezTo>
                <a:lnTo>
                  <a:pt x="55" y="31"/>
                </a:lnTo>
                <a:close/>
                <a:moveTo>
                  <a:pt x="27" y="18"/>
                </a:moveTo>
                <a:cubicBezTo>
                  <a:pt x="22" y="18"/>
                  <a:pt x="18" y="22"/>
                  <a:pt x="18" y="27"/>
                </a:cubicBezTo>
                <a:cubicBezTo>
                  <a:pt x="18" y="32"/>
                  <a:pt x="22" y="36"/>
                  <a:pt x="27" y="36"/>
                </a:cubicBezTo>
                <a:cubicBezTo>
                  <a:pt x="32" y="36"/>
                  <a:pt x="36" y="32"/>
                  <a:pt x="36" y="27"/>
                </a:cubicBezTo>
                <a:cubicBezTo>
                  <a:pt x="36" y="22"/>
                  <a:pt x="32" y="18"/>
                  <a:pt x="27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5" name="Freeform 58"/>
          <p:cNvSpPr>
            <a:spLocks noEditPoints="1"/>
          </p:cNvSpPr>
          <p:nvPr/>
        </p:nvSpPr>
        <p:spPr bwMode="auto">
          <a:xfrm>
            <a:off x="19415182" y="4086844"/>
            <a:ext cx="513518" cy="481168"/>
          </a:xfrm>
          <a:custGeom>
            <a:avLst/>
            <a:gdLst>
              <a:gd name="T0" fmla="*/ 201613 w 59"/>
              <a:gd name="T1" fmla="*/ 168303 h 55"/>
              <a:gd name="T2" fmla="*/ 181110 w 59"/>
              <a:gd name="T3" fmla="*/ 188912 h 55"/>
              <a:gd name="T4" fmla="*/ 17086 w 59"/>
              <a:gd name="T5" fmla="*/ 188912 h 55"/>
              <a:gd name="T6" fmla="*/ 0 w 59"/>
              <a:gd name="T7" fmla="*/ 168303 h 55"/>
              <a:gd name="T8" fmla="*/ 0 w 59"/>
              <a:gd name="T9" fmla="*/ 20609 h 55"/>
              <a:gd name="T10" fmla="*/ 17086 w 59"/>
              <a:gd name="T11" fmla="*/ 0 h 55"/>
              <a:gd name="T12" fmla="*/ 181110 w 59"/>
              <a:gd name="T13" fmla="*/ 0 h 55"/>
              <a:gd name="T14" fmla="*/ 201613 w 59"/>
              <a:gd name="T15" fmla="*/ 20609 h 55"/>
              <a:gd name="T16" fmla="*/ 201613 w 59"/>
              <a:gd name="T17" fmla="*/ 168303 h 55"/>
              <a:gd name="T18" fmla="*/ 92264 w 59"/>
              <a:gd name="T19" fmla="*/ 171738 h 55"/>
              <a:gd name="T20" fmla="*/ 92264 w 59"/>
              <a:gd name="T21" fmla="*/ 30913 h 55"/>
              <a:gd name="T22" fmla="*/ 13669 w 59"/>
              <a:gd name="T23" fmla="*/ 30913 h 55"/>
              <a:gd name="T24" fmla="*/ 13669 w 59"/>
              <a:gd name="T25" fmla="*/ 168303 h 55"/>
              <a:gd name="T26" fmla="*/ 17086 w 59"/>
              <a:gd name="T27" fmla="*/ 171738 h 55"/>
              <a:gd name="T28" fmla="*/ 92264 w 59"/>
              <a:gd name="T29" fmla="*/ 171738 h 55"/>
              <a:gd name="T30" fmla="*/ 187944 w 59"/>
              <a:gd name="T31" fmla="*/ 30913 h 55"/>
              <a:gd name="T32" fmla="*/ 109349 w 59"/>
              <a:gd name="T33" fmla="*/ 30913 h 55"/>
              <a:gd name="T34" fmla="*/ 109349 w 59"/>
              <a:gd name="T35" fmla="*/ 171738 h 55"/>
              <a:gd name="T36" fmla="*/ 181110 w 59"/>
              <a:gd name="T37" fmla="*/ 171738 h 55"/>
              <a:gd name="T38" fmla="*/ 187944 w 59"/>
              <a:gd name="T39" fmla="*/ 168303 h 55"/>
              <a:gd name="T40" fmla="*/ 187944 w 59"/>
              <a:gd name="T41" fmla="*/ 30913 h 55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9" h="55">
                <a:moveTo>
                  <a:pt x="59" y="49"/>
                </a:moveTo>
                <a:cubicBezTo>
                  <a:pt x="59" y="52"/>
                  <a:pt x="57" y="55"/>
                  <a:pt x="53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2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2" y="0"/>
                  <a:pt x="5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7" y="0"/>
                  <a:pt x="59" y="2"/>
                  <a:pt x="59" y="6"/>
                </a:cubicBezTo>
                <a:lnTo>
                  <a:pt x="59" y="49"/>
                </a:lnTo>
                <a:close/>
                <a:moveTo>
                  <a:pt x="27" y="50"/>
                </a:moveTo>
                <a:cubicBezTo>
                  <a:pt x="27" y="9"/>
                  <a:pt x="27" y="9"/>
                  <a:pt x="27" y="9"/>
                </a:cubicBezTo>
                <a:cubicBezTo>
                  <a:pt x="4" y="9"/>
                  <a:pt x="4" y="9"/>
                  <a:pt x="4" y="9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50"/>
                  <a:pt x="5" y="50"/>
                  <a:pt x="5" y="50"/>
                </a:cubicBezTo>
                <a:lnTo>
                  <a:pt x="27" y="50"/>
                </a:lnTo>
                <a:close/>
                <a:moveTo>
                  <a:pt x="55" y="9"/>
                </a:moveTo>
                <a:cubicBezTo>
                  <a:pt x="32" y="9"/>
                  <a:pt x="32" y="9"/>
                  <a:pt x="32" y="9"/>
                </a:cubicBezTo>
                <a:cubicBezTo>
                  <a:pt x="32" y="50"/>
                  <a:pt x="32" y="50"/>
                  <a:pt x="32" y="50"/>
                </a:cubicBezTo>
                <a:cubicBezTo>
                  <a:pt x="53" y="50"/>
                  <a:pt x="53" y="50"/>
                  <a:pt x="53" y="50"/>
                </a:cubicBezTo>
                <a:cubicBezTo>
                  <a:pt x="54" y="50"/>
                  <a:pt x="55" y="50"/>
                  <a:pt x="55" y="49"/>
                </a:cubicBezTo>
                <a:lnTo>
                  <a:pt x="55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6" name="Freeform 59"/>
          <p:cNvSpPr>
            <a:spLocks noEditPoints="1"/>
          </p:cNvSpPr>
          <p:nvPr/>
        </p:nvSpPr>
        <p:spPr bwMode="auto">
          <a:xfrm>
            <a:off x="20672696" y="4123234"/>
            <a:ext cx="562038" cy="481172"/>
          </a:xfrm>
          <a:custGeom>
            <a:avLst/>
            <a:gdLst>
              <a:gd name="T0" fmla="*/ 110331 w 64"/>
              <a:gd name="T1" fmla="*/ 158000 h 55"/>
              <a:gd name="T2" fmla="*/ 93092 w 64"/>
              <a:gd name="T3" fmla="*/ 158000 h 55"/>
              <a:gd name="T4" fmla="*/ 34478 w 64"/>
              <a:gd name="T5" fmla="*/ 188913 h 55"/>
              <a:gd name="T6" fmla="*/ 20687 w 64"/>
              <a:gd name="T7" fmla="*/ 188913 h 55"/>
              <a:gd name="T8" fmla="*/ 20687 w 64"/>
              <a:gd name="T9" fmla="*/ 188913 h 55"/>
              <a:gd name="T10" fmla="*/ 13791 w 64"/>
              <a:gd name="T11" fmla="*/ 185478 h 55"/>
              <a:gd name="T12" fmla="*/ 13791 w 64"/>
              <a:gd name="T13" fmla="*/ 185478 h 55"/>
              <a:gd name="T14" fmla="*/ 17239 w 64"/>
              <a:gd name="T15" fmla="*/ 178609 h 55"/>
              <a:gd name="T16" fmla="*/ 41374 w 64"/>
              <a:gd name="T17" fmla="*/ 140826 h 55"/>
              <a:gd name="T18" fmla="*/ 0 w 64"/>
              <a:gd name="T19" fmla="*/ 79000 h 55"/>
              <a:gd name="T20" fmla="*/ 110331 w 64"/>
              <a:gd name="T21" fmla="*/ 0 h 55"/>
              <a:gd name="T22" fmla="*/ 220662 w 64"/>
              <a:gd name="T23" fmla="*/ 79000 h 55"/>
              <a:gd name="T24" fmla="*/ 110331 w 64"/>
              <a:gd name="T25" fmla="*/ 158000 h 55"/>
              <a:gd name="T26" fmla="*/ 13791 w 64"/>
              <a:gd name="T27" fmla="*/ 79000 h 55"/>
              <a:gd name="T28" fmla="*/ 48270 w 64"/>
              <a:gd name="T29" fmla="*/ 127087 h 55"/>
              <a:gd name="T30" fmla="*/ 58613 w 64"/>
              <a:gd name="T31" fmla="*/ 133956 h 55"/>
              <a:gd name="T32" fmla="*/ 55166 w 64"/>
              <a:gd name="T33" fmla="*/ 144261 h 55"/>
              <a:gd name="T34" fmla="*/ 48270 w 64"/>
              <a:gd name="T35" fmla="*/ 168304 h 55"/>
              <a:gd name="T36" fmla="*/ 82748 w 64"/>
              <a:gd name="T37" fmla="*/ 144261 h 55"/>
              <a:gd name="T38" fmla="*/ 86196 w 64"/>
              <a:gd name="T39" fmla="*/ 140826 h 55"/>
              <a:gd name="T40" fmla="*/ 93092 w 64"/>
              <a:gd name="T41" fmla="*/ 140826 h 55"/>
              <a:gd name="T42" fmla="*/ 110331 w 64"/>
              <a:gd name="T43" fmla="*/ 144261 h 55"/>
              <a:gd name="T44" fmla="*/ 203423 w 64"/>
              <a:gd name="T45" fmla="*/ 79000 h 55"/>
              <a:gd name="T46" fmla="*/ 110331 w 64"/>
              <a:gd name="T47" fmla="*/ 17174 h 55"/>
              <a:gd name="T48" fmla="*/ 13791 w 64"/>
              <a:gd name="T49" fmla="*/ 79000 h 5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4" h="55">
                <a:moveTo>
                  <a:pt x="32" y="46"/>
                </a:moveTo>
                <a:cubicBezTo>
                  <a:pt x="30" y="46"/>
                  <a:pt x="28" y="46"/>
                  <a:pt x="27" y="46"/>
                </a:cubicBezTo>
                <a:cubicBezTo>
                  <a:pt x="22" y="50"/>
                  <a:pt x="16" y="53"/>
                  <a:pt x="10" y="55"/>
                </a:cubicBezTo>
                <a:cubicBezTo>
                  <a:pt x="9" y="55"/>
                  <a:pt x="7" y="55"/>
                  <a:pt x="6" y="55"/>
                </a:cubicBezTo>
                <a:cubicBezTo>
                  <a:pt x="6" y="55"/>
                  <a:pt x="6" y="55"/>
                  <a:pt x="6" y="55"/>
                </a:cubicBezTo>
                <a:cubicBezTo>
                  <a:pt x="5" y="55"/>
                  <a:pt x="5" y="55"/>
                  <a:pt x="4" y="54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53"/>
                  <a:pt x="5" y="53"/>
                  <a:pt x="5" y="52"/>
                </a:cubicBezTo>
                <a:cubicBezTo>
                  <a:pt x="8" y="49"/>
                  <a:pt x="10" y="47"/>
                  <a:pt x="12" y="41"/>
                </a:cubicBezTo>
                <a:cubicBezTo>
                  <a:pt x="4" y="37"/>
                  <a:pt x="0" y="31"/>
                  <a:pt x="0" y="23"/>
                </a:cubicBezTo>
                <a:cubicBezTo>
                  <a:pt x="0" y="11"/>
                  <a:pt x="14" y="0"/>
                  <a:pt x="32" y="0"/>
                </a:cubicBezTo>
                <a:cubicBezTo>
                  <a:pt x="49" y="0"/>
                  <a:pt x="64" y="11"/>
                  <a:pt x="64" y="23"/>
                </a:cubicBezTo>
                <a:cubicBezTo>
                  <a:pt x="64" y="36"/>
                  <a:pt x="49" y="46"/>
                  <a:pt x="32" y="46"/>
                </a:cubicBezTo>
                <a:close/>
                <a:moveTo>
                  <a:pt x="4" y="23"/>
                </a:moveTo>
                <a:cubicBezTo>
                  <a:pt x="4" y="29"/>
                  <a:pt x="8" y="34"/>
                  <a:pt x="14" y="37"/>
                </a:cubicBezTo>
                <a:cubicBezTo>
                  <a:pt x="17" y="39"/>
                  <a:pt x="17" y="39"/>
                  <a:pt x="17" y="39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45"/>
                  <a:pt x="15" y="47"/>
                  <a:pt x="14" y="49"/>
                </a:cubicBezTo>
                <a:cubicBezTo>
                  <a:pt x="17" y="47"/>
                  <a:pt x="21" y="45"/>
                  <a:pt x="24" y="42"/>
                </a:cubicBezTo>
                <a:cubicBezTo>
                  <a:pt x="25" y="41"/>
                  <a:pt x="25" y="41"/>
                  <a:pt x="25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29" y="42"/>
                  <a:pt x="30" y="42"/>
                  <a:pt x="32" y="42"/>
                </a:cubicBezTo>
                <a:cubicBezTo>
                  <a:pt x="47" y="42"/>
                  <a:pt x="59" y="33"/>
                  <a:pt x="59" y="23"/>
                </a:cubicBezTo>
                <a:cubicBezTo>
                  <a:pt x="59" y="13"/>
                  <a:pt x="47" y="5"/>
                  <a:pt x="32" y="5"/>
                </a:cubicBezTo>
                <a:cubicBezTo>
                  <a:pt x="17" y="5"/>
                  <a:pt x="4" y="13"/>
                  <a:pt x="4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7" name="Freeform 60"/>
          <p:cNvSpPr>
            <a:spLocks noEditPoints="1"/>
          </p:cNvSpPr>
          <p:nvPr/>
        </p:nvSpPr>
        <p:spPr bwMode="auto">
          <a:xfrm>
            <a:off x="21934249" y="4123234"/>
            <a:ext cx="557996" cy="444780"/>
          </a:xfrm>
          <a:custGeom>
            <a:avLst/>
            <a:gdLst>
              <a:gd name="T0" fmla="*/ 171152 w 64"/>
              <a:gd name="T1" fmla="*/ 65056 h 51"/>
              <a:gd name="T2" fmla="*/ 85576 w 64"/>
              <a:gd name="T3" fmla="*/ 126689 h 51"/>
              <a:gd name="T4" fmla="*/ 65038 w 64"/>
              <a:gd name="T5" fmla="*/ 123265 h 51"/>
              <a:gd name="T6" fmla="*/ 30807 w 64"/>
              <a:gd name="T7" fmla="*/ 140385 h 51"/>
              <a:gd name="T8" fmla="*/ 20538 w 64"/>
              <a:gd name="T9" fmla="*/ 143809 h 51"/>
              <a:gd name="T10" fmla="*/ 20538 w 64"/>
              <a:gd name="T11" fmla="*/ 143809 h 51"/>
              <a:gd name="T12" fmla="*/ 13692 w 64"/>
              <a:gd name="T13" fmla="*/ 140385 h 51"/>
              <a:gd name="T14" fmla="*/ 17115 w 64"/>
              <a:gd name="T15" fmla="*/ 133537 h 51"/>
              <a:gd name="T16" fmla="*/ 30807 w 64"/>
              <a:gd name="T17" fmla="*/ 112993 h 51"/>
              <a:gd name="T18" fmla="*/ 0 w 64"/>
              <a:gd name="T19" fmla="*/ 65056 h 51"/>
              <a:gd name="T20" fmla="*/ 85576 w 64"/>
              <a:gd name="T21" fmla="*/ 0 h 51"/>
              <a:gd name="T22" fmla="*/ 171152 w 64"/>
              <a:gd name="T23" fmla="*/ 65056 h 51"/>
              <a:gd name="T24" fmla="*/ 13692 w 64"/>
              <a:gd name="T25" fmla="*/ 65056 h 51"/>
              <a:gd name="T26" fmla="*/ 41077 w 64"/>
              <a:gd name="T27" fmla="*/ 99297 h 51"/>
              <a:gd name="T28" fmla="*/ 51346 w 64"/>
              <a:gd name="T29" fmla="*/ 106145 h 51"/>
              <a:gd name="T30" fmla="*/ 47923 w 64"/>
              <a:gd name="T31" fmla="*/ 116417 h 51"/>
              <a:gd name="T32" fmla="*/ 54769 w 64"/>
              <a:gd name="T33" fmla="*/ 112993 h 51"/>
              <a:gd name="T34" fmla="*/ 61615 w 64"/>
              <a:gd name="T35" fmla="*/ 109569 h 51"/>
              <a:gd name="T36" fmla="*/ 65038 w 64"/>
              <a:gd name="T37" fmla="*/ 109569 h 51"/>
              <a:gd name="T38" fmla="*/ 85576 w 64"/>
              <a:gd name="T39" fmla="*/ 109569 h 51"/>
              <a:gd name="T40" fmla="*/ 154037 w 64"/>
              <a:gd name="T41" fmla="*/ 65056 h 51"/>
              <a:gd name="T42" fmla="*/ 85576 w 64"/>
              <a:gd name="T43" fmla="*/ 17120 h 51"/>
              <a:gd name="T44" fmla="*/ 13692 w 64"/>
              <a:gd name="T45" fmla="*/ 65056 h 51"/>
              <a:gd name="T46" fmla="*/ 198537 w 64"/>
              <a:gd name="T47" fmla="*/ 164353 h 51"/>
              <a:gd name="T48" fmla="*/ 201960 w 64"/>
              <a:gd name="T49" fmla="*/ 171201 h 51"/>
              <a:gd name="T50" fmla="*/ 198537 w 64"/>
              <a:gd name="T51" fmla="*/ 174625 h 51"/>
              <a:gd name="T52" fmla="*/ 188268 w 64"/>
              <a:gd name="T53" fmla="*/ 171201 h 51"/>
              <a:gd name="T54" fmla="*/ 154037 w 64"/>
              <a:gd name="T55" fmla="*/ 157505 h 51"/>
              <a:gd name="T56" fmla="*/ 133499 w 64"/>
              <a:gd name="T57" fmla="*/ 157505 h 51"/>
              <a:gd name="T58" fmla="*/ 75307 w 64"/>
              <a:gd name="T59" fmla="*/ 140385 h 51"/>
              <a:gd name="T60" fmla="*/ 85576 w 64"/>
              <a:gd name="T61" fmla="*/ 143809 h 51"/>
              <a:gd name="T62" fmla="*/ 154037 w 64"/>
              <a:gd name="T63" fmla="*/ 119841 h 51"/>
              <a:gd name="T64" fmla="*/ 188268 w 64"/>
              <a:gd name="T65" fmla="*/ 65056 h 51"/>
              <a:gd name="T66" fmla="*/ 184845 w 64"/>
              <a:gd name="T67" fmla="*/ 44512 h 51"/>
              <a:gd name="T68" fmla="*/ 219075 w 64"/>
              <a:gd name="T69" fmla="*/ 95873 h 51"/>
              <a:gd name="T70" fmla="*/ 184845 w 64"/>
              <a:gd name="T71" fmla="*/ 143809 h 51"/>
              <a:gd name="T72" fmla="*/ 198537 w 64"/>
              <a:gd name="T73" fmla="*/ 164353 h 51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4" h="51">
                <a:moveTo>
                  <a:pt x="50" y="19"/>
                </a:moveTo>
                <a:cubicBezTo>
                  <a:pt x="50" y="29"/>
                  <a:pt x="39" y="37"/>
                  <a:pt x="25" y="37"/>
                </a:cubicBezTo>
                <a:cubicBezTo>
                  <a:pt x="23" y="37"/>
                  <a:pt x="21" y="37"/>
                  <a:pt x="19" y="36"/>
                </a:cubicBezTo>
                <a:cubicBezTo>
                  <a:pt x="16" y="39"/>
                  <a:pt x="12" y="40"/>
                  <a:pt x="9" y="41"/>
                </a:cubicBezTo>
                <a:cubicBezTo>
                  <a:pt x="8" y="41"/>
                  <a:pt x="7" y="41"/>
                  <a:pt x="6" y="42"/>
                </a:cubicBezTo>
                <a:cubicBezTo>
                  <a:pt x="6" y="42"/>
                  <a:pt x="6" y="42"/>
                  <a:pt x="6" y="42"/>
                </a:cubicBezTo>
                <a:cubicBezTo>
                  <a:pt x="5" y="42"/>
                  <a:pt x="4" y="41"/>
                  <a:pt x="4" y="41"/>
                </a:cubicBezTo>
                <a:cubicBezTo>
                  <a:pt x="4" y="40"/>
                  <a:pt x="5" y="39"/>
                  <a:pt x="5" y="39"/>
                </a:cubicBezTo>
                <a:cubicBezTo>
                  <a:pt x="6" y="37"/>
                  <a:pt x="8" y="36"/>
                  <a:pt x="9" y="33"/>
                </a:cubicBezTo>
                <a:cubicBezTo>
                  <a:pt x="3" y="30"/>
                  <a:pt x="0" y="25"/>
                  <a:pt x="0" y="19"/>
                </a:cubicBezTo>
                <a:cubicBezTo>
                  <a:pt x="0" y="9"/>
                  <a:pt x="11" y="0"/>
                  <a:pt x="25" y="0"/>
                </a:cubicBezTo>
                <a:cubicBezTo>
                  <a:pt x="39" y="0"/>
                  <a:pt x="50" y="9"/>
                  <a:pt x="50" y="19"/>
                </a:cubicBezTo>
                <a:close/>
                <a:moveTo>
                  <a:pt x="4" y="19"/>
                </a:moveTo>
                <a:cubicBezTo>
                  <a:pt x="4" y="23"/>
                  <a:pt x="7" y="26"/>
                  <a:pt x="12" y="29"/>
                </a:cubicBezTo>
                <a:cubicBezTo>
                  <a:pt x="15" y="31"/>
                  <a:pt x="15" y="31"/>
                  <a:pt x="15" y="31"/>
                </a:cubicBezTo>
                <a:cubicBezTo>
                  <a:pt x="14" y="34"/>
                  <a:pt x="14" y="34"/>
                  <a:pt x="14" y="34"/>
                </a:cubicBezTo>
                <a:cubicBezTo>
                  <a:pt x="15" y="34"/>
                  <a:pt x="15" y="33"/>
                  <a:pt x="16" y="33"/>
                </a:cubicBezTo>
                <a:cubicBezTo>
                  <a:pt x="18" y="32"/>
                  <a:pt x="18" y="32"/>
                  <a:pt x="18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21" y="32"/>
                  <a:pt x="23" y="32"/>
                  <a:pt x="25" y="32"/>
                </a:cubicBezTo>
                <a:cubicBezTo>
                  <a:pt x="36" y="32"/>
                  <a:pt x="45" y="26"/>
                  <a:pt x="45" y="19"/>
                </a:cubicBezTo>
                <a:cubicBezTo>
                  <a:pt x="45" y="11"/>
                  <a:pt x="36" y="5"/>
                  <a:pt x="25" y="5"/>
                </a:cubicBezTo>
                <a:cubicBezTo>
                  <a:pt x="14" y="5"/>
                  <a:pt x="4" y="11"/>
                  <a:pt x="4" y="19"/>
                </a:cubicBezTo>
                <a:close/>
                <a:moveTo>
                  <a:pt x="58" y="48"/>
                </a:moveTo>
                <a:cubicBezTo>
                  <a:pt x="59" y="49"/>
                  <a:pt x="59" y="49"/>
                  <a:pt x="59" y="50"/>
                </a:cubicBezTo>
                <a:cubicBezTo>
                  <a:pt x="59" y="50"/>
                  <a:pt x="58" y="51"/>
                  <a:pt x="58" y="51"/>
                </a:cubicBezTo>
                <a:cubicBezTo>
                  <a:pt x="57" y="51"/>
                  <a:pt x="56" y="50"/>
                  <a:pt x="55" y="50"/>
                </a:cubicBezTo>
                <a:cubicBezTo>
                  <a:pt x="51" y="49"/>
                  <a:pt x="48" y="48"/>
                  <a:pt x="45" y="46"/>
                </a:cubicBezTo>
                <a:cubicBezTo>
                  <a:pt x="43" y="46"/>
                  <a:pt x="41" y="46"/>
                  <a:pt x="39" y="46"/>
                </a:cubicBezTo>
                <a:cubicBezTo>
                  <a:pt x="32" y="46"/>
                  <a:pt x="26" y="44"/>
                  <a:pt x="22" y="41"/>
                </a:cubicBezTo>
                <a:cubicBezTo>
                  <a:pt x="23" y="42"/>
                  <a:pt x="24" y="42"/>
                  <a:pt x="25" y="42"/>
                </a:cubicBezTo>
                <a:cubicBezTo>
                  <a:pt x="33" y="42"/>
                  <a:pt x="40" y="39"/>
                  <a:pt x="45" y="35"/>
                </a:cubicBezTo>
                <a:cubicBezTo>
                  <a:pt x="51" y="31"/>
                  <a:pt x="55" y="25"/>
                  <a:pt x="55" y="19"/>
                </a:cubicBezTo>
                <a:cubicBezTo>
                  <a:pt x="55" y="17"/>
                  <a:pt x="54" y="15"/>
                  <a:pt x="54" y="13"/>
                </a:cubicBezTo>
                <a:cubicBezTo>
                  <a:pt x="60" y="17"/>
                  <a:pt x="64" y="22"/>
                  <a:pt x="64" y="28"/>
                </a:cubicBezTo>
                <a:cubicBezTo>
                  <a:pt x="64" y="34"/>
                  <a:pt x="60" y="39"/>
                  <a:pt x="54" y="42"/>
                </a:cubicBezTo>
                <a:cubicBezTo>
                  <a:pt x="55" y="45"/>
                  <a:pt x="57" y="47"/>
                  <a:pt x="58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8" name="Freeform 61"/>
          <p:cNvSpPr>
            <a:spLocks noEditPoints="1"/>
          </p:cNvSpPr>
          <p:nvPr/>
        </p:nvSpPr>
        <p:spPr bwMode="auto">
          <a:xfrm>
            <a:off x="23090676" y="4086845"/>
            <a:ext cx="473082" cy="473082"/>
          </a:xfrm>
          <a:custGeom>
            <a:avLst/>
            <a:gdLst>
              <a:gd name="T0" fmla="*/ 92869 w 54"/>
              <a:gd name="T1" fmla="*/ 158220 h 54"/>
              <a:gd name="T2" fmla="*/ 85989 w 54"/>
              <a:gd name="T3" fmla="*/ 165100 h 54"/>
              <a:gd name="T4" fmla="*/ 79110 w 54"/>
              <a:gd name="T5" fmla="*/ 161660 h 54"/>
              <a:gd name="T6" fmla="*/ 61912 w 54"/>
              <a:gd name="T7" fmla="*/ 144462 h 54"/>
              <a:gd name="T8" fmla="*/ 20637 w 54"/>
              <a:gd name="T9" fmla="*/ 185737 h 54"/>
              <a:gd name="T10" fmla="*/ 17198 w 54"/>
              <a:gd name="T11" fmla="*/ 185737 h 54"/>
              <a:gd name="T12" fmla="*/ 17198 w 54"/>
              <a:gd name="T13" fmla="*/ 185737 h 54"/>
              <a:gd name="T14" fmla="*/ 3440 w 54"/>
              <a:gd name="T15" fmla="*/ 171979 h 54"/>
              <a:gd name="T16" fmla="*/ 0 w 54"/>
              <a:gd name="T17" fmla="*/ 168539 h 54"/>
              <a:gd name="T18" fmla="*/ 3440 w 54"/>
              <a:gd name="T19" fmla="*/ 165100 h 54"/>
              <a:gd name="T20" fmla="*/ 41275 w 54"/>
              <a:gd name="T21" fmla="*/ 123825 h 54"/>
              <a:gd name="T22" fmla="*/ 24077 w 54"/>
              <a:gd name="T23" fmla="*/ 106627 h 54"/>
              <a:gd name="T24" fmla="*/ 24077 w 54"/>
              <a:gd name="T25" fmla="*/ 103187 h 54"/>
              <a:gd name="T26" fmla="*/ 30956 w 54"/>
              <a:gd name="T27" fmla="*/ 92869 h 54"/>
              <a:gd name="T28" fmla="*/ 85989 w 54"/>
              <a:gd name="T29" fmla="*/ 92869 h 54"/>
              <a:gd name="T30" fmla="*/ 92869 w 54"/>
              <a:gd name="T31" fmla="*/ 103187 h 54"/>
              <a:gd name="T32" fmla="*/ 92869 w 54"/>
              <a:gd name="T33" fmla="*/ 158220 h 54"/>
              <a:gd name="T34" fmla="*/ 185737 w 54"/>
              <a:gd name="T35" fmla="*/ 20637 h 54"/>
              <a:gd name="T36" fmla="*/ 144462 w 54"/>
              <a:gd name="T37" fmla="*/ 61912 h 54"/>
              <a:gd name="T38" fmla="*/ 161660 w 54"/>
              <a:gd name="T39" fmla="*/ 79110 h 54"/>
              <a:gd name="T40" fmla="*/ 165100 w 54"/>
              <a:gd name="T41" fmla="*/ 85989 h 54"/>
              <a:gd name="T42" fmla="*/ 154781 w 54"/>
              <a:gd name="T43" fmla="*/ 92869 h 54"/>
              <a:gd name="T44" fmla="*/ 99748 w 54"/>
              <a:gd name="T45" fmla="*/ 92869 h 54"/>
              <a:gd name="T46" fmla="*/ 92869 w 54"/>
              <a:gd name="T47" fmla="*/ 85989 h 54"/>
              <a:gd name="T48" fmla="*/ 92869 w 54"/>
              <a:gd name="T49" fmla="*/ 30956 h 54"/>
              <a:gd name="T50" fmla="*/ 99748 w 54"/>
              <a:gd name="T51" fmla="*/ 24077 h 54"/>
              <a:gd name="T52" fmla="*/ 106627 w 54"/>
              <a:gd name="T53" fmla="*/ 24077 h 54"/>
              <a:gd name="T54" fmla="*/ 123825 w 54"/>
              <a:gd name="T55" fmla="*/ 44714 h 54"/>
              <a:gd name="T56" fmla="*/ 165100 w 54"/>
              <a:gd name="T57" fmla="*/ 3440 h 54"/>
              <a:gd name="T58" fmla="*/ 168539 w 54"/>
              <a:gd name="T59" fmla="*/ 0 h 54"/>
              <a:gd name="T60" fmla="*/ 171979 w 54"/>
              <a:gd name="T61" fmla="*/ 3440 h 54"/>
              <a:gd name="T62" fmla="*/ 185737 w 54"/>
              <a:gd name="T63" fmla="*/ 17198 h 54"/>
              <a:gd name="T64" fmla="*/ 185737 w 54"/>
              <a:gd name="T65" fmla="*/ 20637 h 54"/>
              <a:gd name="T66" fmla="*/ 185737 w 54"/>
              <a:gd name="T67" fmla="*/ 20637 h 5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4" h="54">
                <a:moveTo>
                  <a:pt x="27" y="46"/>
                </a:moveTo>
                <a:cubicBezTo>
                  <a:pt x="27" y="47"/>
                  <a:pt x="26" y="48"/>
                  <a:pt x="25" y="48"/>
                </a:cubicBezTo>
                <a:cubicBezTo>
                  <a:pt x="24" y="48"/>
                  <a:pt x="24" y="48"/>
                  <a:pt x="23" y="47"/>
                </a:cubicBezTo>
                <a:cubicBezTo>
                  <a:pt x="18" y="42"/>
                  <a:pt x="18" y="42"/>
                  <a:pt x="18" y="42"/>
                </a:cubicBezTo>
                <a:cubicBezTo>
                  <a:pt x="6" y="54"/>
                  <a:pt x="6" y="54"/>
                  <a:pt x="6" y="54"/>
                </a:cubicBezTo>
                <a:cubicBezTo>
                  <a:pt x="6" y="54"/>
                  <a:pt x="6" y="54"/>
                  <a:pt x="5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1" y="50"/>
                  <a:pt x="1" y="50"/>
                  <a:pt x="1" y="50"/>
                </a:cubicBezTo>
                <a:cubicBezTo>
                  <a:pt x="0" y="50"/>
                  <a:pt x="0" y="49"/>
                  <a:pt x="0" y="49"/>
                </a:cubicBezTo>
                <a:cubicBezTo>
                  <a:pt x="0" y="49"/>
                  <a:pt x="0" y="48"/>
                  <a:pt x="1" y="48"/>
                </a:cubicBezTo>
                <a:cubicBezTo>
                  <a:pt x="12" y="36"/>
                  <a:pt x="12" y="36"/>
                  <a:pt x="12" y="36"/>
                </a:cubicBezTo>
                <a:cubicBezTo>
                  <a:pt x="7" y="31"/>
                  <a:pt x="7" y="31"/>
                  <a:pt x="7" y="31"/>
                </a:cubicBezTo>
                <a:cubicBezTo>
                  <a:pt x="7" y="31"/>
                  <a:pt x="7" y="30"/>
                  <a:pt x="7" y="30"/>
                </a:cubicBezTo>
                <a:cubicBezTo>
                  <a:pt x="7" y="28"/>
                  <a:pt x="8" y="27"/>
                  <a:pt x="9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6" y="27"/>
                  <a:pt x="27" y="28"/>
                  <a:pt x="27" y="30"/>
                </a:cubicBezTo>
                <a:lnTo>
                  <a:pt x="27" y="46"/>
                </a:lnTo>
                <a:close/>
                <a:moveTo>
                  <a:pt x="54" y="6"/>
                </a:moveTo>
                <a:cubicBezTo>
                  <a:pt x="42" y="18"/>
                  <a:pt x="42" y="18"/>
                  <a:pt x="42" y="18"/>
                </a:cubicBezTo>
                <a:cubicBezTo>
                  <a:pt x="47" y="23"/>
                  <a:pt x="47" y="23"/>
                  <a:pt x="47" y="23"/>
                </a:cubicBezTo>
                <a:cubicBezTo>
                  <a:pt x="47" y="24"/>
                  <a:pt x="48" y="24"/>
                  <a:pt x="48" y="25"/>
                </a:cubicBezTo>
                <a:cubicBezTo>
                  <a:pt x="48" y="26"/>
                  <a:pt x="47" y="27"/>
                  <a:pt x="45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8" y="27"/>
                  <a:pt x="27" y="26"/>
                  <a:pt x="27" y="25"/>
                </a:cubicBezTo>
                <a:cubicBezTo>
                  <a:pt x="27" y="9"/>
                  <a:pt x="27" y="9"/>
                  <a:pt x="27" y="9"/>
                </a:cubicBezTo>
                <a:cubicBezTo>
                  <a:pt x="27" y="8"/>
                  <a:pt x="28" y="7"/>
                  <a:pt x="29" y="7"/>
                </a:cubicBezTo>
                <a:cubicBezTo>
                  <a:pt x="30" y="7"/>
                  <a:pt x="31" y="7"/>
                  <a:pt x="31" y="7"/>
                </a:cubicBezTo>
                <a:cubicBezTo>
                  <a:pt x="36" y="13"/>
                  <a:pt x="36" y="13"/>
                  <a:pt x="36" y="13"/>
                </a:cubicBezTo>
                <a:cubicBezTo>
                  <a:pt x="48" y="1"/>
                  <a:pt x="48" y="1"/>
                  <a:pt x="48" y="1"/>
                </a:cubicBezTo>
                <a:cubicBezTo>
                  <a:pt x="48" y="1"/>
                  <a:pt x="49" y="0"/>
                  <a:pt x="49" y="0"/>
                </a:cubicBezTo>
                <a:cubicBezTo>
                  <a:pt x="49" y="0"/>
                  <a:pt x="49" y="1"/>
                  <a:pt x="50" y="1"/>
                </a:cubicBezTo>
                <a:cubicBezTo>
                  <a:pt x="54" y="5"/>
                  <a:pt x="54" y="5"/>
                  <a:pt x="54" y="5"/>
                </a:cubicBezTo>
                <a:cubicBezTo>
                  <a:pt x="54" y="5"/>
                  <a:pt x="54" y="5"/>
                  <a:pt x="54" y="6"/>
                </a:cubicBezTo>
                <a:cubicBezTo>
                  <a:pt x="54" y="6"/>
                  <a:pt x="54" y="6"/>
                  <a:pt x="54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9" name="Freeform 62"/>
          <p:cNvSpPr>
            <a:spLocks noEditPoints="1"/>
          </p:cNvSpPr>
          <p:nvPr/>
        </p:nvSpPr>
        <p:spPr bwMode="auto">
          <a:xfrm>
            <a:off x="702111" y="5251357"/>
            <a:ext cx="481172" cy="473082"/>
          </a:xfrm>
          <a:custGeom>
            <a:avLst/>
            <a:gdLst>
              <a:gd name="T0" fmla="*/ 92739 w 55"/>
              <a:gd name="T1" fmla="*/ 185737 h 54"/>
              <a:gd name="T2" fmla="*/ 0 w 55"/>
              <a:gd name="T3" fmla="*/ 92869 h 54"/>
              <a:gd name="T4" fmla="*/ 92739 w 55"/>
              <a:gd name="T5" fmla="*/ 0 h 54"/>
              <a:gd name="T6" fmla="*/ 188913 w 55"/>
              <a:gd name="T7" fmla="*/ 92869 h 54"/>
              <a:gd name="T8" fmla="*/ 92739 w 55"/>
              <a:gd name="T9" fmla="*/ 185737 h 54"/>
              <a:gd name="T10" fmla="*/ 13739 w 55"/>
              <a:gd name="T11" fmla="*/ 92869 h 54"/>
              <a:gd name="T12" fmla="*/ 92739 w 55"/>
              <a:gd name="T13" fmla="*/ 171979 h 54"/>
              <a:gd name="T14" fmla="*/ 171739 w 55"/>
              <a:gd name="T15" fmla="*/ 92869 h 54"/>
              <a:gd name="T16" fmla="*/ 92739 w 55"/>
              <a:gd name="T17" fmla="*/ 13758 h 54"/>
              <a:gd name="T18" fmla="*/ 13739 w 55"/>
              <a:gd name="T19" fmla="*/ 92869 h 54"/>
              <a:gd name="T20" fmla="*/ 140826 w 55"/>
              <a:gd name="T21" fmla="*/ 127264 h 54"/>
              <a:gd name="T22" fmla="*/ 96174 w 55"/>
              <a:gd name="T23" fmla="*/ 151341 h 54"/>
              <a:gd name="T24" fmla="*/ 37783 w 55"/>
              <a:gd name="T25" fmla="*/ 92869 h 54"/>
              <a:gd name="T26" fmla="*/ 96174 w 55"/>
              <a:gd name="T27" fmla="*/ 34396 h 54"/>
              <a:gd name="T28" fmla="*/ 137391 w 55"/>
              <a:gd name="T29" fmla="*/ 58473 h 54"/>
              <a:gd name="T30" fmla="*/ 137391 w 55"/>
              <a:gd name="T31" fmla="*/ 72231 h 54"/>
              <a:gd name="T32" fmla="*/ 137391 w 55"/>
              <a:gd name="T33" fmla="*/ 72231 h 54"/>
              <a:gd name="T34" fmla="*/ 123652 w 55"/>
              <a:gd name="T35" fmla="*/ 72231 h 54"/>
              <a:gd name="T36" fmla="*/ 120217 w 55"/>
              <a:gd name="T37" fmla="*/ 72231 h 54"/>
              <a:gd name="T38" fmla="*/ 120217 w 55"/>
              <a:gd name="T39" fmla="*/ 61912 h 54"/>
              <a:gd name="T40" fmla="*/ 96174 w 55"/>
              <a:gd name="T41" fmla="*/ 51594 h 54"/>
              <a:gd name="T42" fmla="*/ 54957 w 55"/>
              <a:gd name="T43" fmla="*/ 92869 h 54"/>
              <a:gd name="T44" fmla="*/ 96174 w 55"/>
              <a:gd name="T45" fmla="*/ 134143 h 54"/>
              <a:gd name="T46" fmla="*/ 120217 w 55"/>
              <a:gd name="T47" fmla="*/ 123825 h 54"/>
              <a:gd name="T48" fmla="*/ 120217 w 55"/>
              <a:gd name="T49" fmla="*/ 113506 h 54"/>
              <a:gd name="T50" fmla="*/ 123652 w 55"/>
              <a:gd name="T51" fmla="*/ 113506 h 54"/>
              <a:gd name="T52" fmla="*/ 137391 w 55"/>
              <a:gd name="T53" fmla="*/ 113506 h 54"/>
              <a:gd name="T54" fmla="*/ 140826 w 55"/>
              <a:gd name="T55" fmla="*/ 113506 h 54"/>
              <a:gd name="T56" fmla="*/ 140826 w 55"/>
              <a:gd name="T57" fmla="*/ 127264 h 54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5" h="54">
                <a:moveTo>
                  <a:pt x="27" y="54"/>
                </a:move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4"/>
                  <a:pt x="27" y="54"/>
                </a:cubicBezTo>
                <a:close/>
                <a:moveTo>
                  <a:pt x="4" y="27"/>
                </a:moveTo>
                <a:cubicBezTo>
                  <a:pt x="4" y="40"/>
                  <a:pt x="15" y="50"/>
                  <a:pt x="27" y="50"/>
                </a:cubicBezTo>
                <a:cubicBezTo>
                  <a:pt x="40" y="50"/>
                  <a:pt x="50" y="40"/>
                  <a:pt x="50" y="27"/>
                </a:cubicBezTo>
                <a:cubicBezTo>
                  <a:pt x="50" y="14"/>
                  <a:pt x="40" y="4"/>
                  <a:pt x="27" y="4"/>
                </a:cubicBezTo>
                <a:cubicBezTo>
                  <a:pt x="15" y="4"/>
                  <a:pt x="4" y="14"/>
                  <a:pt x="4" y="27"/>
                </a:cubicBezTo>
                <a:close/>
                <a:moveTo>
                  <a:pt x="41" y="37"/>
                </a:moveTo>
                <a:cubicBezTo>
                  <a:pt x="41" y="42"/>
                  <a:pt x="33" y="44"/>
                  <a:pt x="28" y="44"/>
                </a:cubicBezTo>
                <a:cubicBezTo>
                  <a:pt x="18" y="44"/>
                  <a:pt x="11" y="37"/>
                  <a:pt x="11" y="27"/>
                </a:cubicBezTo>
                <a:cubicBezTo>
                  <a:pt x="11" y="17"/>
                  <a:pt x="18" y="10"/>
                  <a:pt x="28" y="10"/>
                </a:cubicBezTo>
                <a:cubicBezTo>
                  <a:pt x="31" y="10"/>
                  <a:pt x="40" y="11"/>
                  <a:pt x="40" y="17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0" y="21"/>
                  <a:pt x="40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5" y="18"/>
                  <a:pt x="35" y="18"/>
                  <a:pt x="35" y="18"/>
                </a:cubicBezTo>
                <a:cubicBezTo>
                  <a:pt x="35" y="16"/>
                  <a:pt x="31" y="15"/>
                  <a:pt x="28" y="15"/>
                </a:cubicBezTo>
                <a:cubicBezTo>
                  <a:pt x="21" y="15"/>
                  <a:pt x="16" y="20"/>
                  <a:pt x="16" y="27"/>
                </a:cubicBezTo>
                <a:cubicBezTo>
                  <a:pt x="16" y="34"/>
                  <a:pt x="21" y="39"/>
                  <a:pt x="28" y="39"/>
                </a:cubicBezTo>
                <a:cubicBezTo>
                  <a:pt x="31" y="39"/>
                  <a:pt x="35" y="38"/>
                  <a:pt x="35" y="36"/>
                </a:cubicBezTo>
                <a:cubicBezTo>
                  <a:pt x="35" y="33"/>
                  <a:pt x="35" y="33"/>
                  <a:pt x="35" y="33"/>
                </a:cubicBezTo>
                <a:cubicBezTo>
                  <a:pt x="35" y="33"/>
                  <a:pt x="36" y="33"/>
                  <a:pt x="36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1" y="33"/>
                  <a:pt x="41" y="33"/>
                  <a:pt x="41" y="33"/>
                </a:cubicBezTo>
                <a:lnTo>
                  <a:pt x="41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0" name="Freeform 63"/>
          <p:cNvSpPr>
            <a:spLocks noEditPoints="1"/>
          </p:cNvSpPr>
          <p:nvPr/>
        </p:nvSpPr>
        <p:spPr bwMode="auto">
          <a:xfrm>
            <a:off x="1769582" y="5243270"/>
            <a:ext cx="513518" cy="525648"/>
          </a:xfrm>
          <a:custGeom>
            <a:avLst/>
            <a:gdLst>
              <a:gd name="T0" fmla="*/ 201613 w 59"/>
              <a:gd name="T1" fmla="*/ 171979 h 60"/>
              <a:gd name="T2" fmla="*/ 198196 w 59"/>
              <a:gd name="T3" fmla="*/ 175419 h 60"/>
              <a:gd name="T4" fmla="*/ 170858 w 59"/>
              <a:gd name="T5" fmla="*/ 175419 h 60"/>
              <a:gd name="T6" fmla="*/ 170858 w 59"/>
              <a:gd name="T7" fmla="*/ 202935 h 60"/>
              <a:gd name="T8" fmla="*/ 167441 w 59"/>
              <a:gd name="T9" fmla="*/ 206375 h 60"/>
              <a:gd name="T10" fmla="*/ 143521 w 59"/>
              <a:gd name="T11" fmla="*/ 206375 h 60"/>
              <a:gd name="T12" fmla="*/ 140104 w 59"/>
              <a:gd name="T13" fmla="*/ 202935 h 60"/>
              <a:gd name="T14" fmla="*/ 140104 w 59"/>
              <a:gd name="T15" fmla="*/ 175419 h 60"/>
              <a:gd name="T16" fmla="*/ 34172 w 59"/>
              <a:gd name="T17" fmla="*/ 175419 h 60"/>
              <a:gd name="T18" fmla="*/ 30755 w 59"/>
              <a:gd name="T19" fmla="*/ 171979 h 60"/>
              <a:gd name="T20" fmla="*/ 30755 w 59"/>
              <a:gd name="T21" fmla="*/ 65352 h 60"/>
              <a:gd name="T22" fmla="*/ 3417 w 59"/>
              <a:gd name="T23" fmla="*/ 65352 h 60"/>
              <a:gd name="T24" fmla="*/ 0 w 59"/>
              <a:gd name="T25" fmla="*/ 61913 h 60"/>
              <a:gd name="T26" fmla="*/ 0 w 59"/>
              <a:gd name="T27" fmla="*/ 37835 h 60"/>
              <a:gd name="T28" fmla="*/ 3417 w 59"/>
              <a:gd name="T29" fmla="*/ 34396 h 60"/>
              <a:gd name="T30" fmla="*/ 30755 w 59"/>
              <a:gd name="T31" fmla="*/ 34396 h 60"/>
              <a:gd name="T32" fmla="*/ 30755 w 59"/>
              <a:gd name="T33" fmla="*/ 6879 h 60"/>
              <a:gd name="T34" fmla="*/ 34172 w 59"/>
              <a:gd name="T35" fmla="*/ 3440 h 60"/>
              <a:gd name="T36" fmla="*/ 58092 w 59"/>
              <a:gd name="T37" fmla="*/ 3440 h 60"/>
              <a:gd name="T38" fmla="*/ 61509 w 59"/>
              <a:gd name="T39" fmla="*/ 6879 h 60"/>
              <a:gd name="T40" fmla="*/ 61509 w 59"/>
              <a:gd name="T41" fmla="*/ 34396 h 60"/>
              <a:gd name="T42" fmla="*/ 164024 w 59"/>
              <a:gd name="T43" fmla="*/ 34396 h 60"/>
              <a:gd name="T44" fmla="*/ 194779 w 59"/>
              <a:gd name="T45" fmla="*/ 3440 h 60"/>
              <a:gd name="T46" fmla="*/ 201613 w 59"/>
              <a:gd name="T47" fmla="*/ 3440 h 60"/>
              <a:gd name="T48" fmla="*/ 201613 w 59"/>
              <a:gd name="T49" fmla="*/ 6879 h 60"/>
              <a:gd name="T50" fmla="*/ 170858 w 59"/>
              <a:gd name="T51" fmla="*/ 37835 h 60"/>
              <a:gd name="T52" fmla="*/ 170858 w 59"/>
              <a:gd name="T53" fmla="*/ 144463 h 60"/>
              <a:gd name="T54" fmla="*/ 198196 w 59"/>
              <a:gd name="T55" fmla="*/ 144463 h 60"/>
              <a:gd name="T56" fmla="*/ 201613 w 59"/>
              <a:gd name="T57" fmla="*/ 147902 h 60"/>
              <a:gd name="T58" fmla="*/ 201613 w 59"/>
              <a:gd name="T59" fmla="*/ 171979 h 60"/>
              <a:gd name="T60" fmla="*/ 133270 w 59"/>
              <a:gd name="T61" fmla="*/ 65352 h 60"/>
              <a:gd name="T62" fmla="*/ 61509 w 59"/>
              <a:gd name="T63" fmla="*/ 65352 h 60"/>
              <a:gd name="T64" fmla="*/ 61509 w 59"/>
              <a:gd name="T65" fmla="*/ 137583 h 60"/>
              <a:gd name="T66" fmla="*/ 133270 w 59"/>
              <a:gd name="T67" fmla="*/ 65352 h 60"/>
              <a:gd name="T68" fmla="*/ 140104 w 59"/>
              <a:gd name="T69" fmla="*/ 144463 h 60"/>
              <a:gd name="T70" fmla="*/ 140104 w 59"/>
              <a:gd name="T71" fmla="*/ 68792 h 60"/>
              <a:gd name="T72" fmla="*/ 68343 w 59"/>
              <a:gd name="T73" fmla="*/ 144463 h 60"/>
              <a:gd name="T74" fmla="*/ 140104 w 59"/>
              <a:gd name="T75" fmla="*/ 144463 h 6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9" h="60">
                <a:moveTo>
                  <a:pt x="59" y="50"/>
                </a:moveTo>
                <a:cubicBezTo>
                  <a:pt x="59" y="50"/>
                  <a:pt x="59" y="51"/>
                  <a:pt x="58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50" y="59"/>
                  <a:pt x="50" y="59"/>
                  <a:pt x="50" y="59"/>
                </a:cubicBezTo>
                <a:cubicBezTo>
                  <a:pt x="50" y="59"/>
                  <a:pt x="50" y="60"/>
                  <a:pt x="49" y="60"/>
                </a:cubicBezTo>
                <a:cubicBezTo>
                  <a:pt x="42" y="60"/>
                  <a:pt x="42" y="60"/>
                  <a:pt x="42" y="60"/>
                </a:cubicBezTo>
                <a:cubicBezTo>
                  <a:pt x="41" y="60"/>
                  <a:pt x="41" y="59"/>
                  <a:pt x="41" y="59"/>
                </a:cubicBezTo>
                <a:cubicBezTo>
                  <a:pt x="41" y="51"/>
                  <a:pt x="41" y="51"/>
                  <a:pt x="41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9" y="51"/>
                  <a:pt x="9" y="50"/>
                  <a:pt x="9" y="50"/>
                </a:cubicBezTo>
                <a:cubicBezTo>
                  <a:pt x="9" y="19"/>
                  <a:pt x="9" y="19"/>
                  <a:pt x="9" y="19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9"/>
                  <a:pt x="0" y="18"/>
                  <a:pt x="0" y="18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0"/>
                  <a:pt x="0" y="10"/>
                  <a:pt x="1" y="10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9" y="1"/>
                  <a:pt x="10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8" y="1"/>
                  <a:pt x="18" y="1"/>
                  <a:pt x="18" y="2"/>
                </a:cubicBezTo>
                <a:cubicBezTo>
                  <a:pt x="18" y="10"/>
                  <a:pt x="18" y="10"/>
                  <a:pt x="18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57" y="1"/>
                  <a:pt x="57" y="1"/>
                  <a:pt x="57" y="1"/>
                </a:cubicBezTo>
                <a:cubicBezTo>
                  <a:pt x="58" y="0"/>
                  <a:pt x="58" y="0"/>
                  <a:pt x="59" y="1"/>
                </a:cubicBezTo>
                <a:cubicBezTo>
                  <a:pt x="59" y="1"/>
                  <a:pt x="59" y="2"/>
                  <a:pt x="59" y="2"/>
                </a:cubicBezTo>
                <a:cubicBezTo>
                  <a:pt x="50" y="11"/>
                  <a:pt x="50" y="11"/>
                  <a:pt x="50" y="11"/>
                </a:cubicBezTo>
                <a:cubicBezTo>
                  <a:pt x="50" y="42"/>
                  <a:pt x="50" y="42"/>
                  <a:pt x="50" y="42"/>
                </a:cubicBezTo>
                <a:cubicBezTo>
                  <a:pt x="58" y="42"/>
                  <a:pt x="58" y="42"/>
                  <a:pt x="58" y="42"/>
                </a:cubicBezTo>
                <a:cubicBezTo>
                  <a:pt x="59" y="42"/>
                  <a:pt x="59" y="42"/>
                  <a:pt x="59" y="43"/>
                </a:cubicBezTo>
                <a:lnTo>
                  <a:pt x="59" y="50"/>
                </a:lnTo>
                <a:close/>
                <a:moveTo>
                  <a:pt x="39" y="19"/>
                </a:moveTo>
                <a:cubicBezTo>
                  <a:pt x="18" y="19"/>
                  <a:pt x="18" y="19"/>
                  <a:pt x="18" y="19"/>
                </a:cubicBezTo>
                <a:cubicBezTo>
                  <a:pt x="18" y="40"/>
                  <a:pt x="18" y="40"/>
                  <a:pt x="18" y="40"/>
                </a:cubicBezTo>
                <a:lnTo>
                  <a:pt x="39" y="19"/>
                </a:lnTo>
                <a:close/>
                <a:moveTo>
                  <a:pt x="41" y="42"/>
                </a:moveTo>
                <a:cubicBezTo>
                  <a:pt x="41" y="20"/>
                  <a:pt x="41" y="20"/>
                  <a:pt x="41" y="20"/>
                </a:cubicBezTo>
                <a:cubicBezTo>
                  <a:pt x="20" y="42"/>
                  <a:pt x="20" y="42"/>
                  <a:pt x="20" y="42"/>
                </a:cubicBezTo>
                <a:lnTo>
                  <a:pt x="41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1" name="Freeform 64"/>
          <p:cNvSpPr>
            <a:spLocks noEditPoints="1"/>
          </p:cNvSpPr>
          <p:nvPr/>
        </p:nvSpPr>
        <p:spPr bwMode="auto">
          <a:xfrm>
            <a:off x="3027096" y="5206878"/>
            <a:ext cx="675254" cy="562040"/>
          </a:xfrm>
          <a:custGeom>
            <a:avLst/>
            <a:gdLst>
              <a:gd name="T0" fmla="*/ 265112 w 77"/>
              <a:gd name="T1" fmla="*/ 175841 h 64"/>
              <a:gd name="T2" fmla="*/ 258226 w 77"/>
              <a:gd name="T3" fmla="*/ 189632 h 64"/>
              <a:gd name="T4" fmla="*/ 203138 w 77"/>
              <a:gd name="T5" fmla="*/ 217215 h 64"/>
              <a:gd name="T6" fmla="*/ 196252 w 77"/>
              <a:gd name="T7" fmla="*/ 220663 h 64"/>
              <a:gd name="T8" fmla="*/ 189366 w 77"/>
              <a:gd name="T9" fmla="*/ 217215 h 64"/>
              <a:gd name="T10" fmla="*/ 134278 w 77"/>
              <a:gd name="T11" fmla="*/ 189632 h 64"/>
              <a:gd name="T12" fmla="*/ 134278 w 77"/>
              <a:gd name="T13" fmla="*/ 189632 h 64"/>
              <a:gd name="T14" fmla="*/ 130834 w 77"/>
              <a:gd name="T15" fmla="*/ 189632 h 64"/>
              <a:gd name="T16" fmla="*/ 75746 w 77"/>
              <a:gd name="T17" fmla="*/ 217215 h 64"/>
              <a:gd name="T18" fmla="*/ 68860 w 77"/>
              <a:gd name="T19" fmla="*/ 220663 h 64"/>
              <a:gd name="T20" fmla="*/ 61974 w 77"/>
              <a:gd name="T21" fmla="*/ 217215 h 64"/>
              <a:gd name="T22" fmla="*/ 6886 w 77"/>
              <a:gd name="T23" fmla="*/ 189632 h 64"/>
              <a:gd name="T24" fmla="*/ 0 w 77"/>
              <a:gd name="T25" fmla="*/ 175841 h 64"/>
              <a:gd name="T26" fmla="*/ 0 w 77"/>
              <a:gd name="T27" fmla="*/ 127571 h 64"/>
              <a:gd name="T28" fmla="*/ 10329 w 77"/>
              <a:gd name="T29" fmla="*/ 110332 h 64"/>
              <a:gd name="T30" fmla="*/ 61974 w 77"/>
              <a:gd name="T31" fmla="*/ 89644 h 64"/>
              <a:gd name="T32" fmla="*/ 61974 w 77"/>
              <a:gd name="T33" fmla="*/ 37926 h 64"/>
              <a:gd name="T34" fmla="*/ 72303 w 77"/>
              <a:gd name="T35" fmla="*/ 24135 h 64"/>
              <a:gd name="T36" fmla="*/ 127391 w 77"/>
              <a:gd name="T37" fmla="*/ 0 h 64"/>
              <a:gd name="T38" fmla="*/ 134278 w 77"/>
              <a:gd name="T39" fmla="*/ 0 h 64"/>
              <a:gd name="T40" fmla="*/ 137721 w 77"/>
              <a:gd name="T41" fmla="*/ 0 h 64"/>
              <a:gd name="T42" fmla="*/ 192809 w 77"/>
              <a:gd name="T43" fmla="*/ 24135 h 64"/>
              <a:gd name="T44" fmla="*/ 203138 w 77"/>
              <a:gd name="T45" fmla="*/ 37926 h 64"/>
              <a:gd name="T46" fmla="*/ 203138 w 77"/>
              <a:gd name="T47" fmla="*/ 89644 h 64"/>
              <a:gd name="T48" fmla="*/ 258226 w 77"/>
              <a:gd name="T49" fmla="*/ 110332 h 64"/>
              <a:gd name="T50" fmla="*/ 265112 w 77"/>
              <a:gd name="T51" fmla="*/ 127571 h 64"/>
              <a:gd name="T52" fmla="*/ 265112 w 77"/>
              <a:gd name="T53" fmla="*/ 175841 h 64"/>
              <a:gd name="T54" fmla="*/ 120505 w 77"/>
              <a:gd name="T55" fmla="*/ 124123 h 64"/>
              <a:gd name="T56" fmla="*/ 68860 w 77"/>
              <a:gd name="T57" fmla="*/ 103436 h 64"/>
              <a:gd name="T58" fmla="*/ 20658 w 77"/>
              <a:gd name="T59" fmla="*/ 124123 h 64"/>
              <a:gd name="T60" fmla="*/ 68860 w 77"/>
              <a:gd name="T61" fmla="*/ 144810 h 64"/>
              <a:gd name="T62" fmla="*/ 120505 w 77"/>
              <a:gd name="T63" fmla="*/ 124123 h 64"/>
              <a:gd name="T64" fmla="*/ 123948 w 77"/>
              <a:gd name="T65" fmla="*/ 175841 h 64"/>
              <a:gd name="T66" fmla="*/ 123948 w 77"/>
              <a:gd name="T67" fmla="*/ 137914 h 64"/>
              <a:gd name="T68" fmla="*/ 79189 w 77"/>
              <a:gd name="T69" fmla="*/ 158602 h 64"/>
              <a:gd name="T70" fmla="*/ 79189 w 77"/>
              <a:gd name="T71" fmla="*/ 199976 h 64"/>
              <a:gd name="T72" fmla="*/ 123948 w 77"/>
              <a:gd name="T73" fmla="*/ 175841 h 64"/>
              <a:gd name="T74" fmla="*/ 185923 w 77"/>
              <a:gd name="T75" fmla="*/ 37926 h 64"/>
              <a:gd name="T76" fmla="*/ 134278 w 77"/>
              <a:gd name="T77" fmla="*/ 17239 h 64"/>
              <a:gd name="T78" fmla="*/ 79189 w 77"/>
              <a:gd name="T79" fmla="*/ 37926 h 64"/>
              <a:gd name="T80" fmla="*/ 134278 w 77"/>
              <a:gd name="T81" fmla="*/ 62061 h 64"/>
              <a:gd name="T82" fmla="*/ 185923 w 77"/>
              <a:gd name="T83" fmla="*/ 37926 h 64"/>
              <a:gd name="T84" fmla="*/ 189366 w 77"/>
              <a:gd name="T85" fmla="*/ 89644 h 64"/>
              <a:gd name="T86" fmla="*/ 189366 w 77"/>
              <a:gd name="T87" fmla="*/ 55166 h 64"/>
              <a:gd name="T88" fmla="*/ 141164 w 77"/>
              <a:gd name="T89" fmla="*/ 75853 h 64"/>
              <a:gd name="T90" fmla="*/ 141164 w 77"/>
              <a:gd name="T91" fmla="*/ 110332 h 64"/>
              <a:gd name="T92" fmla="*/ 189366 w 77"/>
              <a:gd name="T93" fmla="*/ 89644 h 64"/>
              <a:gd name="T94" fmla="*/ 244454 w 77"/>
              <a:gd name="T95" fmla="*/ 124123 h 64"/>
              <a:gd name="T96" fmla="*/ 196252 w 77"/>
              <a:gd name="T97" fmla="*/ 103436 h 64"/>
              <a:gd name="T98" fmla="*/ 144607 w 77"/>
              <a:gd name="T99" fmla="*/ 124123 h 64"/>
              <a:gd name="T100" fmla="*/ 196252 w 77"/>
              <a:gd name="T101" fmla="*/ 144810 h 64"/>
              <a:gd name="T102" fmla="*/ 244454 w 77"/>
              <a:gd name="T103" fmla="*/ 124123 h 64"/>
              <a:gd name="T104" fmla="*/ 251340 w 77"/>
              <a:gd name="T105" fmla="*/ 175841 h 64"/>
              <a:gd name="T106" fmla="*/ 251340 w 77"/>
              <a:gd name="T107" fmla="*/ 137914 h 64"/>
              <a:gd name="T108" fmla="*/ 203138 w 77"/>
              <a:gd name="T109" fmla="*/ 158602 h 64"/>
              <a:gd name="T110" fmla="*/ 203138 w 77"/>
              <a:gd name="T111" fmla="*/ 199976 h 64"/>
              <a:gd name="T112" fmla="*/ 251340 w 77"/>
              <a:gd name="T113" fmla="*/ 175841 h 6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77" h="64">
                <a:moveTo>
                  <a:pt x="77" y="51"/>
                </a:moveTo>
                <a:cubicBezTo>
                  <a:pt x="77" y="53"/>
                  <a:pt x="76" y="55"/>
                  <a:pt x="75" y="55"/>
                </a:cubicBezTo>
                <a:cubicBezTo>
                  <a:pt x="59" y="63"/>
                  <a:pt x="59" y="63"/>
                  <a:pt x="59" y="63"/>
                </a:cubicBezTo>
                <a:cubicBezTo>
                  <a:pt x="58" y="64"/>
                  <a:pt x="58" y="64"/>
                  <a:pt x="57" y="64"/>
                </a:cubicBezTo>
                <a:cubicBezTo>
                  <a:pt x="56" y="64"/>
                  <a:pt x="55" y="64"/>
                  <a:pt x="55" y="63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5"/>
                  <a:pt x="39" y="55"/>
                  <a:pt x="39" y="55"/>
                </a:cubicBezTo>
                <a:cubicBezTo>
                  <a:pt x="39" y="55"/>
                  <a:pt x="38" y="55"/>
                  <a:pt x="38" y="55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64"/>
                  <a:pt x="21" y="64"/>
                  <a:pt x="20" y="64"/>
                </a:cubicBezTo>
                <a:cubicBezTo>
                  <a:pt x="20" y="64"/>
                  <a:pt x="19" y="64"/>
                  <a:pt x="18" y="63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3"/>
                  <a:pt x="0" y="51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35"/>
                  <a:pt x="1" y="33"/>
                  <a:pt x="3" y="32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9" y="8"/>
                  <a:pt x="21" y="7"/>
                </a:cubicBezTo>
                <a:cubicBezTo>
                  <a:pt x="37" y="0"/>
                  <a:pt x="37" y="0"/>
                  <a:pt x="37" y="0"/>
                </a:cubicBezTo>
                <a:cubicBezTo>
                  <a:pt x="37" y="0"/>
                  <a:pt x="38" y="0"/>
                  <a:pt x="39" y="0"/>
                </a:cubicBezTo>
                <a:cubicBezTo>
                  <a:pt x="39" y="0"/>
                  <a:pt x="40" y="0"/>
                  <a:pt x="40" y="0"/>
                </a:cubicBezTo>
                <a:cubicBezTo>
                  <a:pt x="56" y="7"/>
                  <a:pt x="56" y="7"/>
                  <a:pt x="56" y="7"/>
                </a:cubicBezTo>
                <a:cubicBezTo>
                  <a:pt x="58" y="8"/>
                  <a:pt x="59" y="10"/>
                  <a:pt x="59" y="11"/>
                </a:cubicBezTo>
                <a:cubicBezTo>
                  <a:pt x="59" y="26"/>
                  <a:pt x="59" y="26"/>
                  <a:pt x="59" y="26"/>
                </a:cubicBezTo>
                <a:cubicBezTo>
                  <a:pt x="75" y="32"/>
                  <a:pt x="75" y="32"/>
                  <a:pt x="75" y="32"/>
                </a:cubicBezTo>
                <a:cubicBezTo>
                  <a:pt x="76" y="33"/>
                  <a:pt x="77" y="35"/>
                  <a:pt x="77" y="37"/>
                </a:cubicBezTo>
                <a:lnTo>
                  <a:pt x="77" y="51"/>
                </a:lnTo>
                <a:close/>
                <a:moveTo>
                  <a:pt x="35" y="36"/>
                </a:moveTo>
                <a:cubicBezTo>
                  <a:pt x="20" y="30"/>
                  <a:pt x="20" y="30"/>
                  <a:pt x="20" y="30"/>
                </a:cubicBezTo>
                <a:cubicBezTo>
                  <a:pt x="6" y="36"/>
                  <a:pt x="6" y="36"/>
                  <a:pt x="6" y="36"/>
                </a:cubicBezTo>
                <a:cubicBezTo>
                  <a:pt x="20" y="42"/>
                  <a:pt x="20" y="42"/>
                  <a:pt x="20" y="42"/>
                </a:cubicBezTo>
                <a:lnTo>
                  <a:pt x="35" y="36"/>
                </a:lnTo>
                <a:close/>
                <a:moveTo>
                  <a:pt x="36" y="51"/>
                </a:moveTo>
                <a:cubicBezTo>
                  <a:pt x="36" y="40"/>
                  <a:pt x="36" y="40"/>
                  <a:pt x="36" y="40"/>
                </a:cubicBezTo>
                <a:cubicBezTo>
                  <a:pt x="23" y="46"/>
                  <a:pt x="23" y="46"/>
                  <a:pt x="23" y="46"/>
                </a:cubicBezTo>
                <a:cubicBezTo>
                  <a:pt x="23" y="58"/>
                  <a:pt x="23" y="58"/>
                  <a:pt x="23" y="58"/>
                </a:cubicBezTo>
                <a:lnTo>
                  <a:pt x="36" y="51"/>
                </a:lnTo>
                <a:close/>
                <a:moveTo>
                  <a:pt x="54" y="11"/>
                </a:moveTo>
                <a:cubicBezTo>
                  <a:pt x="39" y="5"/>
                  <a:pt x="39" y="5"/>
                  <a:pt x="39" y="5"/>
                </a:cubicBezTo>
                <a:cubicBezTo>
                  <a:pt x="23" y="11"/>
                  <a:pt x="23" y="11"/>
                  <a:pt x="23" y="11"/>
                </a:cubicBezTo>
                <a:cubicBezTo>
                  <a:pt x="39" y="18"/>
                  <a:pt x="39" y="18"/>
                  <a:pt x="39" y="18"/>
                </a:cubicBezTo>
                <a:lnTo>
                  <a:pt x="54" y="11"/>
                </a:lnTo>
                <a:close/>
                <a:moveTo>
                  <a:pt x="55" y="26"/>
                </a:moveTo>
                <a:cubicBezTo>
                  <a:pt x="55" y="16"/>
                  <a:pt x="55" y="16"/>
                  <a:pt x="55" y="16"/>
                </a:cubicBezTo>
                <a:cubicBezTo>
                  <a:pt x="41" y="22"/>
                  <a:pt x="41" y="22"/>
                  <a:pt x="41" y="22"/>
                </a:cubicBezTo>
                <a:cubicBezTo>
                  <a:pt x="41" y="32"/>
                  <a:pt x="41" y="32"/>
                  <a:pt x="41" y="32"/>
                </a:cubicBezTo>
                <a:lnTo>
                  <a:pt x="55" y="26"/>
                </a:lnTo>
                <a:close/>
                <a:moveTo>
                  <a:pt x="71" y="36"/>
                </a:moveTo>
                <a:cubicBezTo>
                  <a:pt x="57" y="30"/>
                  <a:pt x="57" y="30"/>
                  <a:pt x="57" y="30"/>
                </a:cubicBezTo>
                <a:cubicBezTo>
                  <a:pt x="42" y="36"/>
                  <a:pt x="42" y="36"/>
                  <a:pt x="42" y="36"/>
                </a:cubicBezTo>
                <a:cubicBezTo>
                  <a:pt x="57" y="42"/>
                  <a:pt x="57" y="42"/>
                  <a:pt x="57" y="42"/>
                </a:cubicBezTo>
                <a:lnTo>
                  <a:pt x="71" y="36"/>
                </a:lnTo>
                <a:close/>
                <a:moveTo>
                  <a:pt x="73" y="51"/>
                </a:moveTo>
                <a:cubicBezTo>
                  <a:pt x="73" y="40"/>
                  <a:pt x="73" y="40"/>
                  <a:pt x="73" y="40"/>
                </a:cubicBezTo>
                <a:cubicBezTo>
                  <a:pt x="59" y="46"/>
                  <a:pt x="59" y="46"/>
                  <a:pt x="59" y="46"/>
                </a:cubicBezTo>
                <a:cubicBezTo>
                  <a:pt x="59" y="58"/>
                  <a:pt x="59" y="58"/>
                  <a:pt x="59" y="58"/>
                </a:cubicBezTo>
                <a:lnTo>
                  <a:pt x="73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2" name="Freeform 65"/>
          <p:cNvSpPr>
            <a:spLocks noEditPoints="1"/>
          </p:cNvSpPr>
          <p:nvPr/>
        </p:nvSpPr>
        <p:spPr bwMode="auto">
          <a:xfrm>
            <a:off x="4288649" y="5206878"/>
            <a:ext cx="436692" cy="562040"/>
          </a:xfrm>
          <a:custGeom>
            <a:avLst/>
            <a:gdLst>
              <a:gd name="T0" fmla="*/ 78867 w 50"/>
              <a:gd name="T1" fmla="*/ 86196 h 64"/>
              <a:gd name="T2" fmla="*/ 61722 w 50"/>
              <a:gd name="T3" fmla="*/ 110332 h 64"/>
              <a:gd name="T4" fmla="*/ 61722 w 50"/>
              <a:gd name="T5" fmla="*/ 203424 h 64"/>
              <a:gd name="T6" fmla="*/ 44577 w 50"/>
              <a:gd name="T7" fmla="*/ 220663 h 64"/>
              <a:gd name="T8" fmla="*/ 30861 w 50"/>
              <a:gd name="T9" fmla="*/ 220663 h 64"/>
              <a:gd name="T10" fmla="*/ 13716 w 50"/>
              <a:gd name="T11" fmla="*/ 203424 h 64"/>
              <a:gd name="T12" fmla="*/ 13716 w 50"/>
              <a:gd name="T13" fmla="*/ 110332 h 64"/>
              <a:gd name="T14" fmla="*/ 0 w 50"/>
              <a:gd name="T15" fmla="*/ 86196 h 64"/>
              <a:gd name="T16" fmla="*/ 0 w 50"/>
              <a:gd name="T17" fmla="*/ 6896 h 64"/>
              <a:gd name="T18" fmla="*/ 6858 w 50"/>
              <a:gd name="T19" fmla="*/ 0 h 64"/>
              <a:gd name="T20" fmla="*/ 13716 w 50"/>
              <a:gd name="T21" fmla="*/ 6896 h 64"/>
              <a:gd name="T22" fmla="*/ 13716 w 50"/>
              <a:gd name="T23" fmla="*/ 58614 h 64"/>
              <a:gd name="T24" fmla="*/ 24003 w 50"/>
              <a:gd name="T25" fmla="*/ 65509 h 64"/>
              <a:gd name="T26" fmla="*/ 30861 w 50"/>
              <a:gd name="T27" fmla="*/ 58614 h 64"/>
              <a:gd name="T28" fmla="*/ 30861 w 50"/>
              <a:gd name="T29" fmla="*/ 6896 h 64"/>
              <a:gd name="T30" fmla="*/ 37719 w 50"/>
              <a:gd name="T31" fmla="*/ 0 h 64"/>
              <a:gd name="T32" fmla="*/ 44577 w 50"/>
              <a:gd name="T33" fmla="*/ 6896 h 64"/>
              <a:gd name="T34" fmla="*/ 44577 w 50"/>
              <a:gd name="T35" fmla="*/ 58614 h 64"/>
              <a:gd name="T36" fmla="*/ 54864 w 50"/>
              <a:gd name="T37" fmla="*/ 65509 h 64"/>
              <a:gd name="T38" fmla="*/ 61722 w 50"/>
              <a:gd name="T39" fmla="*/ 58614 h 64"/>
              <a:gd name="T40" fmla="*/ 61722 w 50"/>
              <a:gd name="T41" fmla="*/ 6896 h 64"/>
              <a:gd name="T42" fmla="*/ 68580 w 50"/>
              <a:gd name="T43" fmla="*/ 0 h 64"/>
              <a:gd name="T44" fmla="*/ 78867 w 50"/>
              <a:gd name="T45" fmla="*/ 6896 h 64"/>
              <a:gd name="T46" fmla="*/ 78867 w 50"/>
              <a:gd name="T47" fmla="*/ 86196 h 64"/>
              <a:gd name="T48" fmla="*/ 171450 w 50"/>
              <a:gd name="T49" fmla="*/ 203424 h 64"/>
              <a:gd name="T50" fmla="*/ 154305 w 50"/>
              <a:gd name="T51" fmla="*/ 220663 h 64"/>
              <a:gd name="T52" fmla="*/ 140589 w 50"/>
              <a:gd name="T53" fmla="*/ 220663 h 64"/>
              <a:gd name="T54" fmla="*/ 123444 w 50"/>
              <a:gd name="T55" fmla="*/ 203424 h 64"/>
              <a:gd name="T56" fmla="*/ 123444 w 50"/>
              <a:gd name="T57" fmla="*/ 141362 h 64"/>
              <a:gd name="T58" fmla="*/ 96012 w 50"/>
              <a:gd name="T59" fmla="*/ 141362 h 64"/>
              <a:gd name="T60" fmla="*/ 92583 w 50"/>
              <a:gd name="T61" fmla="*/ 137914 h 64"/>
              <a:gd name="T62" fmla="*/ 92583 w 50"/>
              <a:gd name="T63" fmla="*/ 37926 h 64"/>
              <a:gd name="T64" fmla="*/ 133731 w 50"/>
              <a:gd name="T65" fmla="*/ 0 h 64"/>
              <a:gd name="T66" fmla="*/ 164592 w 50"/>
              <a:gd name="T67" fmla="*/ 0 h 64"/>
              <a:gd name="T68" fmla="*/ 171450 w 50"/>
              <a:gd name="T69" fmla="*/ 6896 h 64"/>
              <a:gd name="T70" fmla="*/ 171450 w 50"/>
              <a:gd name="T71" fmla="*/ 203424 h 6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0" h="64">
                <a:moveTo>
                  <a:pt x="23" y="25"/>
                </a:moveTo>
                <a:cubicBezTo>
                  <a:pt x="23" y="28"/>
                  <a:pt x="21" y="31"/>
                  <a:pt x="18" y="32"/>
                </a:cubicBezTo>
                <a:cubicBezTo>
                  <a:pt x="18" y="59"/>
                  <a:pt x="18" y="59"/>
                  <a:pt x="18" y="59"/>
                </a:cubicBezTo>
                <a:cubicBezTo>
                  <a:pt x="18" y="62"/>
                  <a:pt x="16" y="64"/>
                  <a:pt x="13" y="64"/>
                </a:cubicBezTo>
                <a:cubicBezTo>
                  <a:pt x="9" y="64"/>
                  <a:pt x="9" y="64"/>
                  <a:pt x="9" y="64"/>
                </a:cubicBezTo>
                <a:cubicBezTo>
                  <a:pt x="6" y="64"/>
                  <a:pt x="4" y="62"/>
                  <a:pt x="4" y="59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1"/>
                  <a:pt x="0" y="28"/>
                  <a:pt x="0" y="2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3" y="0"/>
                  <a:pt x="4" y="1"/>
                  <a:pt x="4" y="2"/>
                </a:cubicBezTo>
                <a:cubicBezTo>
                  <a:pt x="4" y="17"/>
                  <a:pt x="4" y="17"/>
                  <a:pt x="4" y="17"/>
                </a:cubicBezTo>
                <a:cubicBezTo>
                  <a:pt x="4" y="18"/>
                  <a:pt x="5" y="19"/>
                  <a:pt x="7" y="19"/>
                </a:cubicBezTo>
                <a:cubicBezTo>
                  <a:pt x="8" y="19"/>
                  <a:pt x="9" y="18"/>
                  <a:pt x="9" y="17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10" y="0"/>
                  <a:pt x="11" y="0"/>
                </a:cubicBezTo>
                <a:cubicBezTo>
                  <a:pt x="12" y="0"/>
                  <a:pt x="13" y="1"/>
                  <a:pt x="13" y="2"/>
                </a:cubicBezTo>
                <a:cubicBezTo>
                  <a:pt x="13" y="17"/>
                  <a:pt x="13" y="17"/>
                  <a:pt x="13" y="17"/>
                </a:cubicBezTo>
                <a:cubicBezTo>
                  <a:pt x="13" y="18"/>
                  <a:pt x="15" y="19"/>
                  <a:pt x="16" y="19"/>
                </a:cubicBezTo>
                <a:cubicBezTo>
                  <a:pt x="17" y="19"/>
                  <a:pt x="18" y="18"/>
                  <a:pt x="18" y="17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22" y="0"/>
                  <a:pt x="23" y="1"/>
                  <a:pt x="23" y="2"/>
                </a:cubicBezTo>
                <a:lnTo>
                  <a:pt x="23" y="25"/>
                </a:lnTo>
                <a:close/>
                <a:moveTo>
                  <a:pt x="50" y="59"/>
                </a:moveTo>
                <a:cubicBezTo>
                  <a:pt x="50" y="62"/>
                  <a:pt x="48" y="64"/>
                  <a:pt x="45" y="64"/>
                </a:cubicBezTo>
                <a:cubicBezTo>
                  <a:pt x="41" y="64"/>
                  <a:pt x="41" y="64"/>
                  <a:pt x="41" y="64"/>
                </a:cubicBezTo>
                <a:cubicBezTo>
                  <a:pt x="38" y="64"/>
                  <a:pt x="36" y="62"/>
                  <a:pt x="36" y="59"/>
                </a:cubicBezTo>
                <a:cubicBezTo>
                  <a:pt x="36" y="41"/>
                  <a:pt x="36" y="41"/>
                  <a:pt x="36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7" y="41"/>
                  <a:pt x="27" y="40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5"/>
                  <a:pt x="32" y="0"/>
                  <a:pt x="39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1"/>
                  <a:pt x="50" y="2"/>
                </a:cubicBezTo>
                <a:lnTo>
                  <a:pt x="50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3" name="Freeform 66"/>
          <p:cNvSpPr>
            <a:spLocks noEditPoints="1"/>
          </p:cNvSpPr>
          <p:nvPr/>
        </p:nvSpPr>
        <p:spPr bwMode="auto">
          <a:xfrm>
            <a:off x="5550205" y="5206878"/>
            <a:ext cx="481168" cy="562040"/>
          </a:xfrm>
          <a:custGeom>
            <a:avLst/>
            <a:gdLst>
              <a:gd name="T0" fmla="*/ 188912 w 55"/>
              <a:gd name="T1" fmla="*/ 31031 h 64"/>
              <a:gd name="T2" fmla="*/ 188912 w 55"/>
              <a:gd name="T3" fmla="*/ 48270 h 64"/>
              <a:gd name="T4" fmla="*/ 92739 w 55"/>
              <a:gd name="T5" fmla="*/ 79301 h 64"/>
              <a:gd name="T6" fmla="*/ 0 w 55"/>
              <a:gd name="T7" fmla="*/ 48270 h 64"/>
              <a:gd name="T8" fmla="*/ 0 w 55"/>
              <a:gd name="T9" fmla="*/ 31031 h 64"/>
              <a:gd name="T10" fmla="*/ 92739 w 55"/>
              <a:gd name="T11" fmla="*/ 0 h 64"/>
              <a:gd name="T12" fmla="*/ 188912 w 55"/>
              <a:gd name="T13" fmla="*/ 31031 h 64"/>
              <a:gd name="T14" fmla="*/ 188912 w 55"/>
              <a:gd name="T15" fmla="*/ 72405 h 64"/>
              <a:gd name="T16" fmla="*/ 188912 w 55"/>
              <a:gd name="T17" fmla="*/ 93092 h 64"/>
              <a:gd name="T18" fmla="*/ 92739 w 55"/>
              <a:gd name="T19" fmla="*/ 127571 h 64"/>
              <a:gd name="T20" fmla="*/ 0 w 55"/>
              <a:gd name="T21" fmla="*/ 93092 h 64"/>
              <a:gd name="T22" fmla="*/ 0 w 55"/>
              <a:gd name="T23" fmla="*/ 72405 h 64"/>
              <a:gd name="T24" fmla="*/ 92739 w 55"/>
              <a:gd name="T25" fmla="*/ 93092 h 64"/>
              <a:gd name="T26" fmla="*/ 188912 w 55"/>
              <a:gd name="T27" fmla="*/ 72405 h 64"/>
              <a:gd name="T28" fmla="*/ 188912 w 55"/>
              <a:gd name="T29" fmla="*/ 120675 h 64"/>
              <a:gd name="T30" fmla="*/ 188912 w 55"/>
              <a:gd name="T31" fmla="*/ 141362 h 64"/>
              <a:gd name="T32" fmla="*/ 92739 w 55"/>
              <a:gd name="T33" fmla="*/ 172393 h 64"/>
              <a:gd name="T34" fmla="*/ 0 w 55"/>
              <a:gd name="T35" fmla="*/ 141362 h 64"/>
              <a:gd name="T36" fmla="*/ 0 w 55"/>
              <a:gd name="T37" fmla="*/ 120675 h 64"/>
              <a:gd name="T38" fmla="*/ 92739 w 55"/>
              <a:gd name="T39" fmla="*/ 141362 h 64"/>
              <a:gd name="T40" fmla="*/ 188912 w 55"/>
              <a:gd name="T41" fmla="*/ 120675 h 64"/>
              <a:gd name="T42" fmla="*/ 188912 w 55"/>
              <a:gd name="T43" fmla="*/ 168945 h 64"/>
              <a:gd name="T44" fmla="*/ 188912 w 55"/>
              <a:gd name="T45" fmla="*/ 189632 h 64"/>
              <a:gd name="T46" fmla="*/ 92739 w 55"/>
              <a:gd name="T47" fmla="*/ 220663 h 64"/>
              <a:gd name="T48" fmla="*/ 0 w 55"/>
              <a:gd name="T49" fmla="*/ 189632 h 64"/>
              <a:gd name="T50" fmla="*/ 0 w 55"/>
              <a:gd name="T51" fmla="*/ 168945 h 64"/>
              <a:gd name="T52" fmla="*/ 92739 w 55"/>
              <a:gd name="T53" fmla="*/ 189632 h 64"/>
              <a:gd name="T54" fmla="*/ 188912 w 55"/>
              <a:gd name="T55" fmla="*/ 168945 h 6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64">
                <a:moveTo>
                  <a:pt x="55" y="9"/>
                </a:moveTo>
                <a:cubicBezTo>
                  <a:pt x="55" y="14"/>
                  <a:pt x="55" y="14"/>
                  <a:pt x="55" y="14"/>
                </a:cubicBezTo>
                <a:cubicBezTo>
                  <a:pt x="55" y="19"/>
                  <a:pt x="42" y="23"/>
                  <a:pt x="27" y="23"/>
                </a:cubicBezTo>
                <a:cubicBezTo>
                  <a:pt x="12" y="23"/>
                  <a:pt x="0" y="19"/>
                  <a:pt x="0" y="14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12" y="0"/>
                  <a:pt x="27" y="0"/>
                </a:cubicBezTo>
                <a:cubicBezTo>
                  <a:pt x="42" y="0"/>
                  <a:pt x="55" y="4"/>
                  <a:pt x="55" y="9"/>
                </a:cubicBezTo>
                <a:close/>
                <a:moveTo>
                  <a:pt x="55" y="21"/>
                </a:moveTo>
                <a:cubicBezTo>
                  <a:pt x="55" y="27"/>
                  <a:pt x="55" y="27"/>
                  <a:pt x="55" y="27"/>
                </a:cubicBezTo>
                <a:cubicBezTo>
                  <a:pt x="55" y="32"/>
                  <a:pt x="42" y="37"/>
                  <a:pt x="27" y="37"/>
                </a:cubicBezTo>
                <a:cubicBezTo>
                  <a:pt x="12" y="37"/>
                  <a:pt x="0" y="32"/>
                  <a:pt x="0" y="27"/>
                </a:cubicBezTo>
                <a:cubicBezTo>
                  <a:pt x="0" y="21"/>
                  <a:pt x="0" y="21"/>
                  <a:pt x="0" y="21"/>
                </a:cubicBezTo>
                <a:cubicBezTo>
                  <a:pt x="6" y="25"/>
                  <a:pt x="16" y="27"/>
                  <a:pt x="27" y="27"/>
                </a:cubicBezTo>
                <a:cubicBezTo>
                  <a:pt x="38" y="27"/>
                  <a:pt x="49" y="25"/>
                  <a:pt x="55" y="21"/>
                </a:cubicBezTo>
                <a:close/>
                <a:moveTo>
                  <a:pt x="55" y="35"/>
                </a:moveTo>
                <a:cubicBezTo>
                  <a:pt x="55" y="41"/>
                  <a:pt x="55" y="41"/>
                  <a:pt x="55" y="41"/>
                </a:cubicBezTo>
                <a:cubicBezTo>
                  <a:pt x="55" y="46"/>
                  <a:pt x="42" y="50"/>
                  <a:pt x="27" y="50"/>
                </a:cubicBezTo>
                <a:cubicBezTo>
                  <a:pt x="12" y="50"/>
                  <a:pt x="0" y="46"/>
                  <a:pt x="0" y="41"/>
                </a:cubicBezTo>
                <a:cubicBezTo>
                  <a:pt x="0" y="35"/>
                  <a:pt x="0" y="35"/>
                  <a:pt x="0" y="35"/>
                </a:cubicBezTo>
                <a:cubicBezTo>
                  <a:pt x="6" y="39"/>
                  <a:pt x="16" y="41"/>
                  <a:pt x="27" y="41"/>
                </a:cubicBezTo>
                <a:cubicBezTo>
                  <a:pt x="38" y="41"/>
                  <a:pt x="49" y="39"/>
                  <a:pt x="55" y="35"/>
                </a:cubicBezTo>
                <a:close/>
                <a:moveTo>
                  <a:pt x="55" y="49"/>
                </a:moveTo>
                <a:cubicBezTo>
                  <a:pt x="55" y="55"/>
                  <a:pt x="55" y="55"/>
                  <a:pt x="55" y="55"/>
                </a:cubicBezTo>
                <a:cubicBezTo>
                  <a:pt x="55" y="60"/>
                  <a:pt x="42" y="64"/>
                  <a:pt x="27" y="64"/>
                </a:cubicBezTo>
                <a:cubicBezTo>
                  <a:pt x="12" y="64"/>
                  <a:pt x="0" y="60"/>
                  <a:pt x="0" y="55"/>
                </a:cubicBezTo>
                <a:cubicBezTo>
                  <a:pt x="0" y="49"/>
                  <a:pt x="0" y="49"/>
                  <a:pt x="0" y="49"/>
                </a:cubicBezTo>
                <a:cubicBezTo>
                  <a:pt x="6" y="53"/>
                  <a:pt x="16" y="55"/>
                  <a:pt x="27" y="55"/>
                </a:cubicBezTo>
                <a:cubicBezTo>
                  <a:pt x="38" y="55"/>
                  <a:pt x="49" y="53"/>
                  <a:pt x="55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4" name="Freeform 67"/>
          <p:cNvSpPr>
            <a:spLocks noEditPoints="1"/>
          </p:cNvSpPr>
          <p:nvPr/>
        </p:nvSpPr>
        <p:spPr bwMode="auto">
          <a:xfrm>
            <a:off x="6811759" y="5251357"/>
            <a:ext cx="481168" cy="473082"/>
          </a:xfrm>
          <a:custGeom>
            <a:avLst/>
            <a:gdLst>
              <a:gd name="T0" fmla="*/ 188912 w 55"/>
              <a:gd name="T1" fmla="*/ 151341 h 54"/>
              <a:gd name="T2" fmla="*/ 151130 w 55"/>
              <a:gd name="T3" fmla="*/ 185737 h 54"/>
              <a:gd name="T4" fmla="*/ 34348 w 55"/>
              <a:gd name="T5" fmla="*/ 185737 h 54"/>
              <a:gd name="T6" fmla="*/ 0 w 55"/>
              <a:gd name="T7" fmla="*/ 151341 h 54"/>
              <a:gd name="T8" fmla="*/ 0 w 55"/>
              <a:gd name="T9" fmla="*/ 34396 h 54"/>
              <a:gd name="T10" fmla="*/ 34348 w 55"/>
              <a:gd name="T11" fmla="*/ 0 h 54"/>
              <a:gd name="T12" fmla="*/ 151130 w 55"/>
              <a:gd name="T13" fmla="*/ 0 h 54"/>
              <a:gd name="T14" fmla="*/ 188912 w 55"/>
              <a:gd name="T15" fmla="*/ 34396 h 54"/>
              <a:gd name="T16" fmla="*/ 188912 w 55"/>
              <a:gd name="T17" fmla="*/ 151341 h 54"/>
              <a:gd name="T18" fmla="*/ 178608 w 55"/>
              <a:gd name="T19" fmla="*/ 92869 h 54"/>
              <a:gd name="T20" fmla="*/ 92739 w 55"/>
              <a:gd name="T21" fmla="*/ 92869 h 54"/>
              <a:gd name="T22" fmla="*/ 92739 w 55"/>
              <a:gd name="T23" fmla="*/ 6879 h 54"/>
              <a:gd name="T24" fmla="*/ 34348 w 55"/>
              <a:gd name="T25" fmla="*/ 6879 h 54"/>
              <a:gd name="T26" fmla="*/ 6870 w 55"/>
              <a:gd name="T27" fmla="*/ 34396 h 54"/>
              <a:gd name="T28" fmla="*/ 6870 w 55"/>
              <a:gd name="T29" fmla="*/ 92869 h 54"/>
              <a:gd name="T30" fmla="*/ 92739 w 55"/>
              <a:gd name="T31" fmla="*/ 92869 h 54"/>
              <a:gd name="T32" fmla="*/ 92739 w 55"/>
              <a:gd name="T33" fmla="*/ 178858 h 54"/>
              <a:gd name="T34" fmla="*/ 151130 w 55"/>
              <a:gd name="T35" fmla="*/ 178858 h 54"/>
              <a:gd name="T36" fmla="*/ 178608 w 55"/>
              <a:gd name="T37" fmla="*/ 151341 h 54"/>
              <a:gd name="T38" fmla="*/ 178608 w 55"/>
              <a:gd name="T39" fmla="*/ 92869 h 54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5" h="54">
                <a:moveTo>
                  <a:pt x="55" y="44"/>
                </a:moveTo>
                <a:cubicBezTo>
                  <a:pt x="55" y="50"/>
                  <a:pt x="50" y="54"/>
                  <a:pt x="44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4" y="54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52" y="27"/>
                </a:moveTo>
                <a:cubicBezTo>
                  <a:pt x="27" y="27"/>
                  <a:pt x="27" y="27"/>
                  <a:pt x="27" y="27"/>
                </a:cubicBezTo>
                <a:cubicBezTo>
                  <a:pt x="27" y="2"/>
                  <a:pt x="27" y="2"/>
                  <a:pt x="27" y="2"/>
                </a:cubicBezTo>
                <a:cubicBezTo>
                  <a:pt x="10" y="2"/>
                  <a:pt x="10" y="2"/>
                  <a:pt x="10" y="2"/>
                </a:cubicBezTo>
                <a:cubicBezTo>
                  <a:pt x="6" y="2"/>
                  <a:pt x="2" y="5"/>
                  <a:pt x="2" y="10"/>
                </a:cubicBezTo>
                <a:cubicBezTo>
                  <a:pt x="2" y="27"/>
                  <a:pt x="2" y="27"/>
                  <a:pt x="2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52"/>
                  <a:pt x="27" y="52"/>
                  <a:pt x="27" y="52"/>
                </a:cubicBezTo>
                <a:cubicBezTo>
                  <a:pt x="44" y="52"/>
                  <a:pt x="44" y="52"/>
                  <a:pt x="44" y="52"/>
                </a:cubicBezTo>
                <a:cubicBezTo>
                  <a:pt x="49" y="52"/>
                  <a:pt x="52" y="49"/>
                  <a:pt x="52" y="44"/>
                </a:cubicBezTo>
                <a:lnTo>
                  <a:pt x="52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5" name="Freeform 68"/>
          <p:cNvSpPr>
            <a:spLocks noEditPoints="1"/>
          </p:cNvSpPr>
          <p:nvPr/>
        </p:nvSpPr>
        <p:spPr bwMode="auto">
          <a:xfrm>
            <a:off x="8069271" y="5251357"/>
            <a:ext cx="481172" cy="473082"/>
          </a:xfrm>
          <a:custGeom>
            <a:avLst/>
            <a:gdLst>
              <a:gd name="T0" fmla="*/ 188913 w 55"/>
              <a:gd name="T1" fmla="*/ 13758 h 54"/>
              <a:gd name="T2" fmla="*/ 188913 w 55"/>
              <a:gd name="T3" fmla="*/ 168539 h 54"/>
              <a:gd name="T4" fmla="*/ 171739 w 55"/>
              <a:gd name="T5" fmla="*/ 185737 h 54"/>
              <a:gd name="T6" fmla="*/ 17174 w 55"/>
              <a:gd name="T7" fmla="*/ 185737 h 54"/>
              <a:gd name="T8" fmla="*/ 0 w 55"/>
              <a:gd name="T9" fmla="*/ 168539 h 54"/>
              <a:gd name="T10" fmla="*/ 0 w 55"/>
              <a:gd name="T11" fmla="*/ 13758 h 54"/>
              <a:gd name="T12" fmla="*/ 17174 w 55"/>
              <a:gd name="T13" fmla="*/ 0 h 54"/>
              <a:gd name="T14" fmla="*/ 171739 w 55"/>
              <a:gd name="T15" fmla="*/ 0 h 54"/>
              <a:gd name="T16" fmla="*/ 188913 w 55"/>
              <a:gd name="T17" fmla="*/ 13758 h 54"/>
              <a:gd name="T18" fmla="*/ 178609 w 55"/>
              <a:gd name="T19" fmla="*/ 13758 h 54"/>
              <a:gd name="T20" fmla="*/ 171739 w 55"/>
              <a:gd name="T21" fmla="*/ 6879 h 54"/>
              <a:gd name="T22" fmla="*/ 17174 w 55"/>
              <a:gd name="T23" fmla="*/ 6879 h 54"/>
              <a:gd name="T24" fmla="*/ 6870 w 55"/>
              <a:gd name="T25" fmla="*/ 13758 h 54"/>
              <a:gd name="T26" fmla="*/ 6870 w 55"/>
              <a:gd name="T27" fmla="*/ 168539 h 54"/>
              <a:gd name="T28" fmla="*/ 17174 w 55"/>
              <a:gd name="T29" fmla="*/ 178858 h 54"/>
              <a:gd name="T30" fmla="*/ 171739 w 55"/>
              <a:gd name="T31" fmla="*/ 178858 h 54"/>
              <a:gd name="T32" fmla="*/ 178609 w 55"/>
              <a:gd name="T33" fmla="*/ 168539 h 54"/>
              <a:gd name="T34" fmla="*/ 178609 w 55"/>
              <a:gd name="T35" fmla="*/ 13758 h 54"/>
              <a:gd name="T36" fmla="*/ 171739 w 55"/>
              <a:gd name="T37" fmla="*/ 13758 h 54"/>
              <a:gd name="T38" fmla="*/ 171739 w 55"/>
              <a:gd name="T39" fmla="*/ 68791 h 54"/>
              <a:gd name="T40" fmla="*/ 151130 w 55"/>
              <a:gd name="T41" fmla="*/ 61912 h 54"/>
              <a:gd name="T42" fmla="*/ 72130 w 55"/>
              <a:gd name="T43" fmla="*/ 58473 h 54"/>
              <a:gd name="T44" fmla="*/ 68696 w 55"/>
              <a:gd name="T45" fmla="*/ 61912 h 54"/>
              <a:gd name="T46" fmla="*/ 61826 w 55"/>
              <a:gd name="T47" fmla="*/ 44714 h 54"/>
              <a:gd name="T48" fmla="*/ 30913 w 55"/>
              <a:gd name="T49" fmla="*/ 44714 h 54"/>
              <a:gd name="T50" fmla="*/ 41217 w 55"/>
              <a:gd name="T51" fmla="*/ 68791 h 54"/>
              <a:gd name="T52" fmla="*/ 13739 w 55"/>
              <a:gd name="T53" fmla="*/ 82550 h 54"/>
              <a:gd name="T54" fmla="*/ 13739 w 55"/>
              <a:gd name="T55" fmla="*/ 13758 h 54"/>
              <a:gd name="T56" fmla="*/ 17174 w 55"/>
              <a:gd name="T57" fmla="*/ 13758 h 54"/>
              <a:gd name="T58" fmla="*/ 171739 w 55"/>
              <a:gd name="T59" fmla="*/ 13758 h 54"/>
              <a:gd name="T60" fmla="*/ 171739 w 55"/>
              <a:gd name="T61" fmla="*/ 13758 h 54"/>
              <a:gd name="T62" fmla="*/ 106478 w 55"/>
              <a:gd name="T63" fmla="*/ 127264 h 54"/>
              <a:gd name="T64" fmla="*/ 171739 w 55"/>
              <a:gd name="T65" fmla="*/ 110066 h 54"/>
              <a:gd name="T66" fmla="*/ 171739 w 55"/>
              <a:gd name="T67" fmla="*/ 168539 h 54"/>
              <a:gd name="T68" fmla="*/ 171739 w 55"/>
              <a:gd name="T69" fmla="*/ 171979 h 54"/>
              <a:gd name="T70" fmla="*/ 17174 w 55"/>
              <a:gd name="T71" fmla="*/ 171979 h 54"/>
              <a:gd name="T72" fmla="*/ 13739 w 55"/>
              <a:gd name="T73" fmla="*/ 168539 h 54"/>
              <a:gd name="T74" fmla="*/ 13739 w 55"/>
              <a:gd name="T75" fmla="*/ 151341 h 54"/>
              <a:gd name="T76" fmla="*/ 99609 w 55"/>
              <a:gd name="T77" fmla="*/ 127264 h 54"/>
              <a:gd name="T78" fmla="*/ 75565 w 55"/>
              <a:gd name="T79" fmla="*/ 75671 h 54"/>
              <a:gd name="T80" fmla="*/ 79000 w 55"/>
              <a:gd name="T81" fmla="*/ 75671 h 54"/>
              <a:gd name="T82" fmla="*/ 161435 w 55"/>
              <a:gd name="T83" fmla="*/ 89429 h 54"/>
              <a:gd name="T84" fmla="*/ 158000 w 55"/>
              <a:gd name="T85" fmla="*/ 92869 h 54"/>
              <a:gd name="T86" fmla="*/ 127087 w 55"/>
              <a:gd name="T87" fmla="*/ 103187 h 54"/>
              <a:gd name="T88" fmla="*/ 113348 w 55"/>
              <a:gd name="T89" fmla="*/ 75671 h 54"/>
              <a:gd name="T90" fmla="*/ 85870 w 55"/>
              <a:gd name="T91" fmla="*/ 79110 h 54"/>
              <a:gd name="T92" fmla="*/ 106478 w 55"/>
              <a:gd name="T93" fmla="*/ 127264 h 54"/>
              <a:gd name="T94" fmla="*/ 30913 w 55"/>
              <a:gd name="T95" fmla="*/ 120385 h 54"/>
              <a:gd name="T96" fmla="*/ 48087 w 55"/>
              <a:gd name="T97" fmla="*/ 82550 h 54"/>
              <a:gd name="T98" fmla="*/ 65261 w 55"/>
              <a:gd name="T99" fmla="*/ 116946 h 54"/>
              <a:gd name="T100" fmla="*/ 34348 w 55"/>
              <a:gd name="T101" fmla="*/ 123825 h 54"/>
              <a:gd name="T102" fmla="*/ 30913 w 55"/>
              <a:gd name="T103" fmla="*/ 120385 h 5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5" h="54">
                <a:moveTo>
                  <a:pt x="55" y="4"/>
                </a:moveTo>
                <a:cubicBezTo>
                  <a:pt x="55" y="49"/>
                  <a:pt x="55" y="49"/>
                  <a:pt x="55" y="49"/>
                </a:cubicBezTo>
                <a:cubicBezTo>
                  <a:pt x="55" y="52"/>
                  <a:pt x="52" y="54"/>
                  <a:pt x="50" y="54"/>
                </a:cubicBezTo>
                <a:cubicBezTo>
                  <a:pt x="5" y="54"/>
                  <a:pt x="5" y="54"/>
                  <a:pt x="5" y="54"/>
                </a:cubicBezTo>
                <a:cubicBezTo>
                  <a:pt x="2" y="54"/>
                  <a:pt x="0" y="52"/>
                  <a:pt x="0" y="49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2" y="0"/>
                  <a:pt x="55" y="2"/>
                  <a:pt x="55" y="4"/>
                </a:cubicBezTo>
                <a:close/>
                <a:moveTo>
                  <a:pt x="52" y="4"/>
                </a:moveTo>
                <a:cubicBezTo>
                  <a:pt x="52" y="3"/>
                  <a:pt x="51" y="2"/>
                  <a:pt x="50" y="2"/>
                </a:cubicBezTo>
                <a:cubicBezTo>
                  <a:pt x="5" y="2"/>
                  <a:pt x="5" y="2"/>
                  <a:pt x="5" y="2"/>
                </a:cubicBezTo>
                <a:cubicBezTo>
                  <a:pt x="3" y="2"/>
                  <a:pt x="2" y="3"/>
                  <a:pt x="2" y="4"/>
                </a:cubicBezTo>
                <a:cubicBezTo>
                  <a:pt x="2" y="49"/>
                  <a:pt x="2" y="49"/>
                  <a:pt x="2" y="49"/>
                </a:cubicBezTo>
                <a:cubicBezTo>
                  <a:pt x="2" y="51"/>
                  <a:pt x="3" y="52"/>
                  <a:pt x="5" y="52"/>
                </a:cubicBezTo>
                <a:cubicBezTo>
                  <a:pt x="50" y="52"/>
                  <a:pt x="50" y="52"/>
                  <a:pt x="50" y="52"/>
                </a:cubicBezTo>
                <a:cubicBezTo>
                  <a:pt x="51" y="52"/>
                  <a:pt x="52" y="51"/>
                  <a:pt x="52" y="49"/>
                </a:cubicBezTo>
                <a:lnTo>
                  <a:pt x="52" y="4"/>
                </a:lnTo>
                <a:close/>
                <a:moveTo>
                  <a:pt x="50" y="4"/>
                </a:moveTo>
                <a:cubicBezTo>
                  <a:pt x="50" y="20"/>
                  <a:pt x="50" y="20"/>
                  <a:pt x="50" y="20"/>
                </a:cubicBezTo>
                <a:cubicBezTo>
                  <a:pt x="48" y="19"/>
                  <a:pt x="46" y="18"/>
                  <a:pt x="44" y="18"/>
                </a:cubicBezTo>
                <a:cubicBezTo>
                  <a:pt x="36" y="16"/>
                  <a:pt x="29" y="16"/>
                  <a:pt x="21" y="17"/>
                </a:cubicBezTo>
                <a:cubicBezTo>
                  <a:pt x="20" y="18"/>
                  <a:pt x="20" y="18"/>
                  <a:pt x="20" y="18"/>
                </a:cubicBezTo>
                <a:cubicBezTo>
                  <a:pt x="18" y="13"/>
                  <a:pt x="18" y="13"/>
                  <a:pt x="18" y="13"/>
                </a:cubicBezTo>
                <a:cubicBezTo>
                  <a:pt x="9" y="13"/>
                  <a:pt x="9" y="13"/>
                  <a:pt x="9" y="13"/>
                </a:cubicBezTo>
                <a:cubicBezTo>
                  <a:pt x="12" y="20"/>
                  <a:pt x="12" y="20"/>
                  <a:pt x="12" y="20"/>
                </a:cubicBezTo>
                <a:cubicBezTo>
                  <a:pt x="9" y="21"/>
                  <a:pt x="6" y="23"/>
                  <a:pt x="4" y="24"/>
                </a:cubicBezTo>
                <a:cubicBezTo>
                  <a:pt x="4" y="4"/>
                  <a:pt x="4" y="4"/>
                  <a:pt x="4" y="4"/>
                </a:cubicBezTo>
                <a:cubicBezTo>
                  <a:pt x="4" y="4"/>
                  <a:pt x="4" y="4"/>
                  <a:pt x="5" y="4"/>
                </a:cubicBezTo>
                <a:cubicBezTo>
                  <a:pt x="50" y="4"/>
                  <a:pt x="50" y="4"/>
                  <a:pt x="50" y="4"/>
                </a:cubicBezTo>
                <a:cubicBezTo>
                  <a:pt x="50" y="4"/>
                  <a:pt x="50" y="4"/>
                  <a:pt x="50" y="4"/>
                </a:cubicBezTo>
                <a:close/>
                <a:moveTo>
                  <a:pt x="31" y="37"/>
                </a:moveTo>
                <a:cubicBezTo>
                  <a:pt x="50" y="32"/>
                  <a:pt x="50" y="32"/>
                  <a:pt x="50" y="32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50"/>
                  <a:pt x="50" y="50"/>
                  <a:pt x="50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4" y="50"/>
                  <a:pt x="4" y="49"/>
                </a:cubicBezTo>
                <a:cubicBezTo>
                  <a:pt x="4" y="44"/>
                  <a:pt x="4" y="44"/>
                  <a:pt x="4" y="44"/>
                </a:cubicBezTo>
                <a:cubicBezTo>
                  <a:pt x="29" y="37"/>
                  <a:pt x="29" y="37"/>
                  <a:pt x="29" y="37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22"/>
                  <a:pt x="22" y="22"/>
                  <a:pt x="23" y="22"/>
                </a:cubicBezTo>
                <a:cubicBezTo>
                  <a:pt x="35" y="19"/>
                  <a:pt x="43" y="22"/>
                  <a:pt x="47" y="26"/>
                </a:cubicBezTo>
                <a:cubicBezTo>
                  <a:pt x="47" y="27"/>
                  <a:pt x="47" y="27"/>
                  <a:pt x="46" y="27"/>
                </a:cubicBezTo>
                <a:cubicBezTo>
                  <a:pt x="46" y="27"/>
                  <a:pt x="43" y="28"/>
                  <a:pt x="37" y="30"/>
                </a:cubicBezTo>
                <a:cubicBezTo>
                  <a:pt x="33" y="22"/>
                  <a:pt x="33" y="22"/>
                  <a:pt x="33" y="22"/>
                </a:cubicBezTo>
                <a:cubicBezTo>
                  <a:pt x="31" y="22"/>
                  <a:pt x="28" y="22"/>
                  <a:pt x="25" y="23"/>
                </a:cubicBezTo>
                <a:lnTo>
                  <a:pt x="31" y="37"/>
                </a:lnTo>
                <a:close/>
                <a:moveTo>
                  <a:pt x="9" y="35"/>
                </a:moveTo>
                <a:cubicBezTo>
                  <a:pt x="8" y="31"/>
                  <a:pt x="9" y="27"/>
                  <a:pt x="14" y="24"/>
                </a:cubicBezTo>
                <a:cubicBezTo>
                  <a:pt x="19" y="34"/>
                  <a:pt x="19" y="34"/>
                  <a:pt x="19" y="34"/>
                </a:cubicBezTo>
                <a:cubicBezTo>
                  <a:pt x="10" y="36"/>
                  <a:pt x="10" y="36"/>
                  <a:pt x="10" y="36"/>
                </a:cubicBezTo>
                <a:cubicBezTo>
                  <a:pt x="9" y="36"/>
                  <a:pt x="9" y="36"/>
                  <a:pt x="9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6" name="Freeform 69"/>
          <p:cNvSpPr>
            <a:spLocks/>
          </p:cNvSpPr>
          <p:nvPr/>
        </p:nvSpPr>
        <p:spPr bwMode="auto">
          <a:xfrm>
            <a:off x="9338913" y="5206878"/>
            <a:ext cx="299216" cy="562040"/>
          </a:xfrm>
          <a:custGeom>
            <a:avLst/>
            <a:gdLst>
              <a:gd name="T0" fmla="*/ 72558 w 34"/>
              <a:gd name="T1" fmla="*/ 196528 h 64"/>
              <a:gd name="T2" fmla="*/ 72558 w 34"/>
              <a:gd name="T3" fmla="*/ 217215 h 64"/>
              <a:gd name="T4" fmla="*/ 69103 w 34"/>
              <a:gd name="T5" fmla="*/ 220663 h 64"/>
              <a:gd name="T6" fmla="*/ 51827 w 34"/>
              <a:gd name="T7" fmla="*/ 220663 h 64"/>
              <a:gd name="T8" fmla="*/ 48372 w 34"/>
              <a:gd name="T9" fmla="*/ 217215 h 64"/>
              <a:gd name="T10" fmla="*/ 48372 w 34"/>
              <a:gd name="T11" fmla="*/ 196528 h 64"/>
              <a:gd name="T12" fmla="*/ 3455 w 34"/>
              <a:gd name="T13" fmla="*/ 172393 h 64"/>
              <a:gd name="T14" fmla="*/ 3455 w 34"/>
              <a:gd name="T15" fmla="*/ 168945 h 64"/>
              <a:gd name="T16" fmla="*/ 13821 w 34"/>
              <a:gd name="T17" fmla="*/ 151706 h 64"/>
              <a:gd name="T18" fmla="*/ 17276 w 34"/>
              <a:gd name="T19" fmla="*/ 148258 h 64"/>
              <a:gd name="T20" fmla="*/ 20731 w 34"/>
              <a:gd name="T21" fmla="*/ 151706 h 64"/>
              <a:gd name="T22" fmla="*/ 58738 w 34"/>
              <a:gd name="T23" fmla="*/ 168945 h 64"/>
              <a:gd name="T24" fmla="*/ 86379 w 34"/>
              <a:gd name="T25" fmla="*/ 148258 h 64"/>
              <a:gd name="T26" fmla="*/ 55282 w 34"/>
              <a:gd name="T27" fmla="*/ 124123 h 64"/>
              <a:gd name="T28" fmla="*/ 3455 w 34"/>
              <a:gd name="T29" fmla="*/ 72405 h 64"/>
              <a:gd name="T30" fmla="*/ 48372 w 34"/>
              <a:gd name="T31" fmla="*/ 27583 h 64"/>
              <a:gd name="T32" fmla="*/ 48372 w 34"/>
              <a:gd name="T33" fmla="*/ 3448 h 64"/>
              <a:gd name="T34" fmla="*/ 51827 w 34"/>
              <a:gd name="T35" fmla="*/ 0 h 64"/>
              <a:gd name="T36" fmla="*/ 69103 w 34"/>
              <a:gd name="T37" fmla="*/ 0 h 64"/>
              <a:gd name="T38" fmla="*/ 72558 w 34"/>
              <a:gd name="T39" fmla="*/ 3448 h 64"/>
              <a:gd name="T40" fmla="*/ 72558 w 34"/>
              <a:gd name="T41" fmla="*/ 24135 h 64"/>
              <a:gd name="T42" fmla="*/ 110565 w 34"/>
              <a:gd name="T43" fmla="*/ 41374 h 64"/>
              <a:gd name="T44" fmla="*/ 110565 w 34"/>
              <a:gd name="T45" fmla="*/ 48270 h 64"/>
              <a:gd name="T46" fmla="*/ 100199 w 34"/>
              <a:gd name="T47" fmla="*/ 65509 h 64"/>
              <a:gd name="T48" fmla="*/ 100199 w 34"/>
              <a:gd name="T49" fmla="*/ 65509 h 64"/>
              <a:gd name="T50" fmla="*/ 96744 w 34"/>
              <a:gd name="T51" fmla="*/ 65509 h 64"/>
              <a:gd name="T52" fmla="*/ 62193 w 34"/>
              <a:gd name="T53" fmla="*/ 51718 h 64"/>
              <a:gd name="T54" fmla="*/ 34551 w 34"/>
              <a:gd name="T55" fmla="*/ 72405 h 64"/>
              <a:gd name="T56" fmla="*/ 69103 w 34"/>
              <a:gd name="T57" fmla="*/ 96540 h 64"/>
              <a:gd name="T58" fmla="*/ 117475 w 34"/>
              <a:gd name="T59" fmla="*/ 144810 h 64"/>
              <a:gd name="T60" fmla="*/ 72558 w 34"/>
              <a:gd name="T61" fmla="*/ 196528 h 6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34" h="64">
                <a:moveTo>
                  <a:pt x="21" y="57"/>
                </a:moveTo>
                <a:cubicBezTo>
                  <a:pt x="21" y="63"/>
                  <a:pt x="21" y="63"/>
                  <a:pt x="21" y="63"/>
                </a:cubicBezTo>
                <a:cubicBezTo>
                  <a:pt x="21" y="63"/>
                  <a:pt x="20" y="64"/>
                  <a:pt x="20" y="64"/>
                </a:cubicBezTo>
                <a:cubicBezTo>
                  <a:pt x="15" y="64"/>
                  <a:pt x="15" y="64"/>
                  <a:pt x="15" y="64"/>
                </a:cubicBezTo>
                <a:cubicBezTo>
                  <a:pt x="14" y="64"/>
                  <a:pt x="14" y="63"/>
                  <a:pt x="14" y="63"/>
                </a:cubicBezTo>
                <a:cubicBezTo>
                  <a:pt x="14" y="57"/>
                  <a:pt x="14" y="57"/>
                  <a:pt x="14" y="57"/>
                </a:cubicBezTo>
                <a:cubicBezTo>
                  <a:pt x="5" y="55"/>
                  <a:pt x="1" y="50"/>
                  <a:pt x="1" y="50"/>
                </a:cubicBezTo>
                <a:cubicBezTo>
                  <a:pt x="0" y="50"/>
                  <a:pt x="0" y="49"/>
                  <a:pt x="1" y="49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4"/>
                  <a:pt x="5" y="43"/>
                  <a:pt x="5" y="43"/>
                </a:cubicBezTo>
                <a:cubicBezTo>
                  <a:pt x="5" y="43"/>
                  <a:pt x="6" y="44"/>
                  <a:pt x="6" y="44"/>
                </a:cubicBezTo>
                <a:cubicBezTo>
                  <a:pt x="6" y="44"/>
                  <a:pt x="11" y="49"/>
                  <a:pt x="17" y="49"/>
                </a:cubicBezTo>
                <a:cubicBezTo>
                  <a:pt x="21" y="49"/>
                  <a:pt x="25" y="47"/>
                  <a:pt x="25" y="43"/>
                </a:cubicBezTo>
                <a:cubicBezTo>
                  <a:pt x="25" y="39"/>
                  <a:pt x="20" y="38"/>
                  <a:pt x="16" y="36"/>
                </a:cubicBezTo>
                <a:cubicBezTo>
                  <a:pt x="9" y="33"/>
                  <a:pt x="1" y="30"/>
                  <a:pt x="1" y="21"/>
                </a:cubicBezTo>
                <a:cubicBezTo>
                  <a:pt x="1" y="14"/>
                  <a:pt x="6" y="9"/>
                  <a:pt x="14" y="8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4" y="0"/>
                  <a:pt x="15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1" y="0"/>
                  <a:pt x="21" y="1"/>
                </a:cubicBezTo>
                <a:cubicBezTo>
                  <a:pt x="21" y="7"/>
                  <a:pt x="21" y="7"/>
                  <a:pt x="21" y="7"/>
                </a:cubicBezTo>
                <a:cubicBezTo>
                  <a:pt x="28" y="8"/>
                  <a:pt x="32" y="12"/>
                  <a:pt x="32" y="12"/>
                </a:cubicBezTo>
                <a:cubicBezTo>
                  <a:pt x="33" y="13"/>
                  <a:pt x="33" y="13"/>
                  <a:pt x="32" y="14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3" y="15"/>
                  <a:pt x="18" y="15"/>
                </a:cubicBezTo>
                <a:cubicBezTo>
                  <a:pt x="13" y="15"/>
                  <a:pt x="10" y="18"/>
                  <a:pt x="10" y="21"/>
                </a:cubicBezTo>
                <a:cubicBezTo>
                  <a:pt x="10" y="25"/>
                  <a:pt x="15" y="26"/>
                  <a:pt x="20" y="28"/>
                </a:cubicBezTo>
                <a:cubicBezTo>
                  <a:pt x="26" y="31"/>
                  <a:pt x="34" y="34"/>
                  <a:pt x="34" y="42"/>
                </a:cubicBezTo>
                <a:cubicBezTo>
                  <a:pt x="34" y="50"/>
                  <a:pt x="28" y="55"/>
                  <a:pt x="21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7" name="Freeform 70"/>
          <p:cNvSpPr>
            <a:spLocks noEditPoints="1"/>
          </p:cNvSpPr>
          <p:nvPr/>
        </p:nvSpPr>
        <p:spPr bwMode="auto">
          <a:xfrm>
            <a:off x="10592382" y="5206878"/>
            <a:ext cx="513518" cy="481172"/>
          </a:xfrm>
          <a:custGeom>
            <a:avLst/>
            <a:gdLst>
              <a:gd name="T0" fmla="*/ 201613 w 59"/>
              <a:gd name="T1" fmla="*/ 175174 h 55"/>
              <a:gd name="T2" fmla="*/ 191361 w 59"/>
              <a:gd name="T3" fmla="*/ 188913 h 55"/>
              <a:gd name="T4" fmla="*/ 10252 w 59"/>
              <a:gd name="T5" fmla="*/ 188913 h 55"/>
              <a:gd name="T6" fmla="*/ 0 w 59"/>
              <a:gd name="T7" fmla="*/ 175174 h 55"/>
              <a:gd name="T8" fmla="*/ 0 w 59"/>
              <a:gd name="T9" fmla="*/ 137391 h 55"/>
              <a:gd name="T10" fmla="*/ 10252 w 59"/>
              <a:gd name="T11" fmla="*/ 127087 h 55"/>
              <a:gd name="T12" fmla="*/ 68343 w 59"/>
              <a:gd name="T13" fmla="*/ 127087 h 55"/>
              <a:gd name="T14" fmla="*/ 85429 w 59"/>
              <a:gd name="T15" fmla="*/ 140826 h 55"/>
              <a:gd name="T16" fmla="*/ 99098 w 59"/>
              <a:gd name="T17" fmla="*/ 147696 h 55"/>
              <a:gd name="T18" fmla="*/ 116184 w 59"/>
              <a:gd name="T19" fmla="*/ 140826 h 55"/>
              <a:gd name="T20" fmla="*/ 133270 w 59"/>
              <a:gd name="T21" fmla="*/ 127087 h 55"/>
              <a:gd name="T22" fmla="*/ 191361 w 59"/>
              <a:gd name="T23" fmla="*/ 127087 h 55"/>
              <a:gd name="T24" fmla="*/ 201613 w 59"/>
              <a:gd name="T25" fmla="*/ 137391 h 55"/>
              <a:gd name="T26" fmla="*/ 201613 w 59"/>
              <a:gd name="T27" fmla="*/ 175174 h 55"/>
              <a:gd name="T28" fmla="*/ 160607 w 59"/>
              <a:gd name="T29" fmla="*/ 75565 h 55"/>
              <a:gd name="T30" fmla="*/ 105932 w 59"/>
              <a:gd name="T31" fmla="*/ 130522 h 55"/>
              <a:gd name="T32" fmla="*/ 99098 w 59"/>
              <a:gd name="T33" fmla="*/ 133956 h 55"/>
              <a:gd name="T34" fmla="*/ 95681 w 59"/>
              <a:gd name="T35" fmla="*/ 130522 h 55"/>
              <a:gd name="T36" fmla="*/ 41006 w 59"/>
              <a:gd name="T37" fmla="*/ 75565 h 55"/>
              <a:gd name="T38" fmla="*/ 37589 w 59"/>
              <a:gd name="T39" fmla="*/ 68696 h 55"/>
              <a:gd name="T40" fmla="*/ 44423 w 59"/>
              <a:gd name="T41" fmla="*/ 61826 h 55"/>
              <a:gd name="T42" fmla="*/ 78595 w 59"/>
              <a:gd name="T43" fmla="*/ 61826 h 55"/>
              <a:gd name="T44" fmla="*/ 78595 w 59"/>
              <a:gd name="T45" fmla="*/ 6870 h 55"/>
              <a:gd name="T46" fmla="*/ 85429 w 59"/>
              <a:gd name="T47" fmla="*/ 0 h 55"/>
              <a:gd name="T48" fmla="*/ 116184 w 59"/>
              <a:gd name="T49" fmla="*/ 0 h 55"/>
              <a:gd name="T50" fmla="*/ 123018 w 59"/>
              <a:gd name="T51" fmla="*/ 6870 h 55"/>
              <a:gd name="T52" fmla="*/ 123018 w 59"/>
              <a:gd name="T53" fmla="*/ 61826 h 55"/>
              <a:gd name="T54" fmla="*/ 153773 w 59"/>
              <a:gd name="T55" fmla="*/ 61826 h 55"/>
              <a:gd name="T56" fmla="*/ 164024 w 59"/>
              <a:gd name="T57" fmla="*/ 68696 h 55"/>
              <a:gd name="T58" fmla="*/ 160607 w 59"/>
              <a:gd name="T59" fmla="*/ 75565 h 55"/>
              <a:gd name="T60" fmla="*/ 146938 w 59"/>
              <a:gd name="T61" fmla="*/ 158000 h 55"/>
              <a:gd name="T62" fmla="*/ 140104 w 59"/>
              <a:gd name="T63" fmla="*/ 164870 h 55"/>
              <a:gd name="T64" fmla="*/ 146938 w 59"/>
              <a:gd name="T65" fmla="*/ 171739 h 55"/>
              <a:gd name="T66" fmla="*/ 153773 w 59"/>
              <a:gd name="T67" fmla="*/ 164870 h 55"/>
              <a:gd name="T68" fmla="*/ 146938 w 59"/>
              <a:gd name="T69" fmla="*/ 158000 h 55"/>
              <a:gd name="T70" fmla="*/ 177693 w 59"/>
              <a:gd name="T71" fmla="*/ 158000 h 55"/>
              <a:gd name="T72" fmla="*/ 170858 w 59"/>
              <a:gd name="T73" fmla="*/ 164870 h 55"/>
              <a:gd name="T74" fmla="*/ 177693 w 59"/>
              <a:gd name="T75" fmla="*/ 171739 h 55"/>
              <a:gd name="T76" fmla="*/ 187944 w 59"/>
              <a:gd name="T77" fmla="*/ 164870 h 55"/>
              <a:gd name="T78" fmla="*/ 177693 w 59"/>
              <a:gd name="T79" fmla="*/ 158000 h 5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9" h="55">
                <a:moveTo>
                  <a:pt x="59" y="51"/>
                </a:moveTo>
                <a:cubicBezTo>
                  <a:pt x="59" y="53"/>
                  <a:pt x="58" y="55"/>
                  <a:pt x="56" y="55"/>
                </a:cubicBezTo>
                <a:cubicBezTo>
                  <a:pt x="3" y="55"/>
                  <a:pt x="3" y="55"/>
                  <a:pt x="3" y="55"/>
                </a:cubicBezTo>
                <a:cubicBezTo>
                  <a:pt x="1" y="55"/>
                  <a:pt x="0" y="53"/>
                  <a:pt x="0" y="5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7"/>
                  <a:pt x="3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5" y="41"/>
                  <a:pt x="25" y="41"/>
                  <a:pt x="25" y="41"/>
                </a:cubicBezTo>
                <a:cubicBezTo>
                  <a:pt x="26" y="43"/>
                  <a:pt x="28" y="43"/>
                  <a:pt x="29" y="43"/>
                </a:cubicBezTo>
                <a:cubicBezTo>
                  <a:pt x="31" y="43"/>
                  <a:pt x="33" y="43"/>
                  <a:pt x="34" y="41"/>
                </a:cubicBezTo>
                <a:cubicBezTo>
                  <a:pt x="39" y="37"/>
                  <a:pt x="39" y="37"/>
                  <a:pt x="39" y="37"/>
                </a:cubicBezTo>
                <a:cubicBezTo>
                  <a:pt x="56" y="37"/>
                  <a:pt x="56" y="37"/>
                  <a:pt x="56" y="37"/>
                </a:cubicBezTo>
                <a:cubicBezTo>
                  <a:pt x="58" y="37"/>
                  <a:pt x="59" y="38"/>
                  <a:pt x="59" y="40"/>
                </a:cubicBezTo>
                <a:lnTo>
                  <a:pt x="59" y="51"/>
                </a:lnTo>
                <a:close/>
                <a:moveTo>
                  <a:pt x="47" y="22"/>
                </a:moveTo>
                <a:cubicBezTo>
                  <a:pt x="31" y="38"/>
                  <a:pt x="31" y="38"/>
                  <a:pt x="31" y="38"/>
                </a:cubicBezTo>
                <a:cubicBezTo>
                  <a:pt x="31" y="39"/>
                  <a:pt x="30" y="39"/>
                  <a:pt x="29" y="39"/>
                </a:cubicBezTo>
                <a:cubicBezTo>
                  <a:pt x="29" y="39"/>
                  <a:pt x="28" y="39"/>
                  <a:pt x="28" y="38"/>
                </a:cubicBezTo>
                <a:cubicBezTo>
                  <a:pt x="12" y="22"/>
                  <a:pt x="12" y="22"/>
                  <a:pt x="12" y="22"/>
                </a:cubicBezTo>
                <a:cubicBezTo>
                  <a:pt x="11" y="21"/>
                  <a:pt x="11" y="20"/>
                  <a:pt x="11" y="20"/>
                </a:cubicBezTo>
                <a:cubicBezTo>
                  <a:pt x="12" y="19"/>
                  <a:pt x="13" y="18"/>
                  <a:pt x="13" y="18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1"/>
                  <a:pt x="24" y="0"/>
                  <a:pt x="25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6" y="18"/>
                  <a:pt x="36" y="18"/>
                  <a:pt x="36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46" y="18"/>
                  <a:pt x="47" y="19"/>
                  <a:pt x="48" y="20"/>
                </a:cubicBezTo>
                <a:cubicBezTo>
                  <a:pt x="48" y="20"/>
                  <a:pt x="48" y="21"/>
                  <a:pt x="47" y="22"/>
                </a:cubicBezTo>
                <a:close/>
                <a:moveTo>
                  <a:pt x="43" y="46"/>
                </a:moveTo>
                <a:cubicBezTo>
                  <a:pt x="42" y="46"/>
                  <a:pt x="41" y="47"/>
                  <a:pt x="41" y="48"/>
                </a:cubicBezTo>
                <a:cubicBezTo>
                  <a:pt x="41" y="49"/>
                  <a:pt x="42" y="50"/>
                  <a:pt x="43" y="50"/>
                </a:cubicBezTo>
                <a:cubicBezTo>
                  <a:pt x="44" y="50"/>
                  <a:pt x="45" y="49"/>
                  <a:pt x="45" y="48"/>
                </a:cubicBezTo>
                <a:cubicBezTo>
                  <a:pt x="45" y="47"/>
                  <a:pt x="44" y="46"/>
                  <a:pt x="43" y="46"/>
                </a:cubicBezTo>
                <a:close/>
                <a:moveTo>
                  <a:pt x="52" y="46"/>
                </a:moveTo>
                <a:cubicBezTo>
                  <a:pt x="51" y="46"/>
                  <a:pt x="50" y="47"/>
                  <a:pt x="50" y="48"/>
                </a:cubicBezTo>
                <a:cubicBezTo>
                  <a:pt x="50" y="49"/>
                  <a:pt x="51" y="50"/>
                  <a:pt x="52" y="50"/>
                </a:cubicBezTo>
                <a:cubicBezTo>
                  <a:pt x="54" y="50"/>
                  <a:pt x="55" y="49"/>
                  <a:pt x="55" y="48"/>
                </a:cubicBezTo>
                <a:cubicBezTo>
                  <a:pt x="55" y="47"/>
                  <a:pt x="54" y="46"/>
                  <a:pt x="52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8" name="Freeform 71"/>
          <p:cNvSpPr>
            <a:spLocks noEditPoints="1"/>
          </p:cNvSpPr>
          <p:nvPr/>
        </p:nvSpPr>
        <p:spPr bwMode="auto">
          <a:xfrm>
            <a:off x="11870112" y="5243270"/>
            <a:ext cx="513518" cy="481168"/>
          </a:xfrm>
          <a:custGeom>
            <a:avLst/>
            <a:gdLst>
              <a:gd name="T0" fmla="*/ 103188 w 127"/>
              <a:gd name="T1" fmla="*/ 34925 h 119"/>
              <a:gd name="T2" fmla="*/ 41275 w 127"/>
              <a:gd name="T3" fmla="*/ 71437 h 119"/>
              <a:gd name="T4" fmla="*/ 0 w 127"/>
              <a:gd name="T5" fmla="*/ 41275 h 119"/>
              <a:gd name="T6" fmla="*/ 61913 w 127"/>
              <a:gd name="T7" fmla="*/ 0 h 119"/>
              <a:gd name="T8" fmla="*/ 103188 w 127"/>
              <a:gd name="T9" fmla="*/ 34925 h 119"/>
              <a:gd name="T10" fmla="*/ 103188 w 127"/>
              <a:gd name="T11" fmla="*/ 109537 h 119"/>
              <a:gd name="T12" fmla="*/ 61913 w 127"/>
              <a:gd name="T13" fmla="*/ 144462 h 119"/>
              <a:gd name="T14" fmla="*/ 0 w 127"/>
              <a:gd name="T15" fmla="*/ 106362 h 119"/>
              <a:gd name="T16" fmla="*/ 41275 w 127"/>
              <a:gd name="T17" fmla="*/ 71437 h 119"/>
              <a:gd name="T18" fmla="*/ 103188 w 127"/>
              <a:gd name="T19" fmla="*/ 109537 h 119"/>
              <a:gd name="T20" fmla="*/ 160338 w 127"/>
              <a:gd name="T21" fmla="*/ 153987 h 119"/>
              <a:gd name="T22" fmla="*/ 103188 w 127"/>
              <a:gd name="T23" fmla="*/ 188912 h 119"/>
              <a:gd name="T24" fmla="*/ 103188 w 127"/>
              <a:gd name="T25" fmla="*/ 188912 h 119"/>
              <a:gd name="T26" fmla="*/ 103188 w 127"/>
              <a:gd name="T27" fmla="*/ 188912 h 119"/>
              <a:gd name="T28" fmla="*/ 103188 w 127"/>
              <a:gd name="T29" fmla="*/ 188912 h 119"/>
              <a:gd name="T30" fmla="*/ 103188 w 127"/>
              <a:gd name="T31" fmla="*/ 188912 h 119"/>
              <a:gd name="T32" fmla="*/ 41275 w 127"/>
              <a:gd name="T33" fmla="*/ 153987 h 119"/>
              <a:gd name="T34" fmla="*/ 41275 w 127"/>
              <a:gd name="T35" fmla="*/ 141287 h 119"/>
              <a:gd name="T36" fmla="*/ 61913 w 127"/>
              <a:gd name="T37" fmla="*/ 150812 h 119"/>
              <a:gd name="T38" fmla="*/ 103188 w 127"/>
              <a:gd name="T39" fmla="*/ 117475 h 119"/>
              <a:gd name="T40" fmla="*/ 103188 w 127"/>
              <a:gd name="T41" fmla="*/ 117475 h 119"/>
              <a:gd name="T42" fmla="*/ 103188 w 127"/>
              <a:gd name="T43" fmla="*/ 117475 h 119"/>
              <a:gd name="T44" fmla="*/ 103188 w 127"/>
              <a:gd name="T45" fmla="*/ 117475 h 119"/>
              <a:gd name="T46" fmla="*/ 103188 w 127"/>
              <a:gd name="T47" fmla="*/ 117475 h 119"/>
              <a:gd name="T48" fmla="*/ 144463 w 127"/>
              <a:gd name="T49" fmla="*/ 150812 h 119"/>
              <a:gd name="T50" fmla="*/ 160338 w 127"/>
              <a:gd name="T51" fmla="*/ 141287 h 119"/>
              <a:gd name="T52" fmla="*/ 160338 w 127"/>
              <a:gd name="T53" fmla="*/ 153987 h 119"/>
              <a:gd name="T54" fmla="*/ 201613 w 127"/>
              <a:gd name="T55" fmla="*/ 41275 h 119"/>
              <a:gd name="T56" fmla="*/ 160338 w 127"/>
              <a:gd name="T57" fmla="*/ 71437 h 119"/>
              <a:gd name="T58" fmla="*/ 103188 w 127"/>
              <a:gd name="T59" fmla="*/ 34925 h 119"/>
              <a:gd name="T60" fmla="*/ 144463 w 127"/>
              <a:gd name="T61" fmla="*/ 0 h 119"/>
              <a:gd name="T62" fmla="*/ 201613 w 127"/>
              <a:gd name="T63" fmla="*/ 41275 h 119"/>
              <a:gd name="T64" fmla="*/ 201613 w 127"/>
              <a:gd name="T65" fmla="*/ 106362 h 119"/>
              <a:gd name="T66" fmla="*/ 144463 w 127"/>
              <a:gd name="T67" fmla="*/ 144462 h 119"/>
              <a:gd name="T68" fmla="*/ 103188 w 127"/>
              <a:gd name="T69" fmla="*/ 109537 h 119"/>
              <a:gd name="T70" fmla="*/ 160338 w 127"/>
              <a:gd name="T71" fmla="*/ 71437 h 119"/>
              <a:gd name="T72" fmla="*/ 201613 w 127"/>
              <a:gd name="T73" fmla="*/ 106362 h 11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27" h="119">
                <a:moveTo>
                  <a:pt x="65" y="22"/>
                </a:moveTo>
                <a:lnTo>
                  <a:pt x="26" y="45"/>
                </a:lnTo>
                <a:lnTo>
                  <a:pt x="0" y="26"/>
                </a:lnTo>
                <a:lnTo>
                  <a:pt x="39" y="0"/>
                </a:lnTo>
                <a:lnTo>
                  <a:pt x="65" y="22"/>
                </a:lnTo>
                <a:close/>
                <a:moveTo>
                  <a:pt x="65" y="69"/>
                </a:moveTo>
                <a:lnTo>
                  <a:pt x="39" y="91"/>
                </a:lnTo>
                <a:lnTo>
                  <a:pt x="0" y="67"/>
                </a:lnTo>
                <a:lnTo>
                  <a:pt x="26" y="45"/>
                </a:lnTo>
                <a:lnTo>
                  <a:pt x="65" y="69"/>
                </a:lnTo>
                <a:close/>
                <a:moveTo>
                  <a:pt x="101" y="97"/>
                </a:moveTo>
                <a:lnTo>
                  <a:pt x="65" y="119"/>
                </a:lnTo>
                <a:lnTo>
                  <a:pt x="26" y="97"/>
                </a:lnTo>
                <a:lnTo>
                  <a:pt x="26" y="89"/>
                </a:lnTo>
                <a:lnTo>
                  <a:pt x="39" y="95"/>
                </a:lnTo>
                <a:lnTo>
                  <a:pt x="65" y="74"/>
                </a:lnTo>
                <a:lnTo>
                  <a:pt x="91" y="95"/>
                </a:lnTo>
                <a:lnTo>
                  <a:pt x="101" y="89"/>
                </a:lnTo>
                <a:lnTo>
                  <a:pt x="101" y="97"/>
                </a:lnTo>
                <a:close/>
                <a:moveTo>
                  <a:pt x="127" y="26"/>
                </a:moveTo>
                <a:lnTo>
                  <a:pt x="101" y="45"/>
                </a:lnTo>
                <a:lnTo>
                  <a:pt x="65" y="22"/>
                </a:lnTo>
                <a:lnTo>
                  <a:pt x="91" y="0"/>
                </a:lnTo>
                <a:lnTo>
                  <a:pt x="127" y="26"/>
                </a:lnTo>
                <a:close/>
                <a:moveTo>
                  <a:pt x="127" y="67"/>
                </a:moveTo>
                <a:lnTo>
                  <a:pt x="91" y="91"/>
                </a:lnTo>
                <a:lnTo>
                  <a:pt x="65" y="69"/>
                </a:lnTo>
                <a:lnTo>
                  <a:pt x="101" y="45"/>
                </a:lnTo>
                <a:lnTo>
                  <a:pt x="127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9" name="Freeform 72"/>
          <p:cNvSpPr>
            <a:spLocks noEditPoints="1"/>
          </p:cNvSpPr>
          <p:nvPr/>
        </p:nvSpPr>
        <p:spPr bwMode="auto">
          <a:xfrm>
            <a:off x="13111450" y="5243270"/>
            <a:ext cx="562038" cy="444780"/>
          </a:xfrm>
          <a:custGeom>
            <a:avLst/>
            <a:gdLst>
              <a:gd name="T0" fmla="*/ 172392 w 64"/>
              <a:gd name="T1" fmla="*/ 140385 h 51"/>
              <a:gd name="T2" fmla="*/ 137914 w 64"/>
              <a:gd name="T3" fmla="*/ 174625 h 51"/>
              <a:gd name="T4" fmla="*/ 34478 w 64"/>
              <a:gd name="T5" fmla="*/ 174625 h 51"/>
              <a:gd name="T6" fmla="*/ 0 w 64"/>
              <a:gd name="T7" fmla="*/ 140385 h 51"/>
              <a:gd name="T8" fmla="*/ 0 w 64"/>
              <a:gd name="T9" fmla="*/ 37664 h 51"/>
              <a:gd name="T10" fmla="*/ 34478 w 64"/>
              <a:gd name="T11" fmla="*/ 3424 h 51"/>
              <a:gd name="T12" fmla="*/ 137914 w 64"/>
              <a:gd name="T13" fmla="*/ 3424 h 51"/>
              <a:gd name="T14" fmla="*/ 151705 w 64"/>
              <a:gd name="T15" fmla="*/ 3424 h 51"/>
              <a:gd name="T16" fmla="*/ 155153 w 64"/>
              <a:gd name="T17" fmla="*/ 6848 h 51"/>
              <a:gd name="T18" fmla="*/ 151705 w 64"/>
              <a:gd name="T19" fmla="*/ 10272 h 51"/>
              <a:gd name="T20" fmla="*/ 148257 w 64"/>
              <a:gd name="T21" fmla="*/ 17120 h 51"/>
              <a:gd name="T22" fmla="*/ 141362 w 64"/>
              <a:gd name="T23" fmla="*/ 17120 h 51"/>
              <a:gd name="T24" fmla="*/ 137914 w 64"/>
              <a:gd name="T25" fmla="*/ 17120 h 51"/>
              <a:gd name="T26" fmla="*/ 34478 w 64"/>
              <a:gd name="T27" fmla="*/ 17120 h 51"/>
              <a:gd name="T28" fmla="*/ 13791 w 64"/>
              <a:gd name="T29" fmla="*/ 37664 h 51"/>
              <a:gd name="T30" fmla="*/ 13791 w 64"/>
              <a:gd name="T31" fmla="*/ 140385 h 51"/>
              <a:gd name="T32" fmla="*/ 34478 w 64"/>
              <a:gd name="T33" fmla="*/ 157505 h 51"/>
              <a:gd name="T34" fmla="*/ 137914 w 64"/>
              <a:gd name="T35" fmla="*/ 157505 h 51"/>
              <a:gd name="T36" fmla="*/ 155153 w 64"/>
              <a:gd name="T37" fmla="*/ 140385 h 51"/>
              <a:gd name="T38" fmla="*/ 155153 w 64"/>
              <a:gd name="T39" fmla="*/ 123265 h 51"/>
              <a:gd name="T40" fmla="*/ 158601 w 64"/>
              <a:gd name="T41" fmla="*/ 119841 h 51"/>
              <a:gd name="T42" fmla="*/ 165497 w 64"/>
              <a:gd name="T43" fmla="*/ 112993 h 51"/>
              <a:gd name="T44" fmla="*/ 168944 w 64"/>
              <a:gd name="T45" fmla="*/ 112993 h 51"/>
              <a:gd name="T46" fmla="*/ 172392 w 64"/>
              <a:gd name="T47" fmla="*/ 116417 h 51"/>
              <a:gd name="T48" fmla="*/ 172392 w 64"/>
              <a:gd name="T49" fmla="*/ 140385 h 51"/>
              <a:gd name="T50" fmla="*/ 196527 w 64"/>
              <a:gd name="T51" fmla="*/ 61632 h 51"/>
              <a:gd name="T52" fmla="*/ 113779 w 64"/>
              <a:gd name="T53" fmla="*/ 143809 h 51"/>
              <a:gd name="T54" fmla="*/ 79300 w 64"/>
              <a:gd name="T55" fmla="*/ 143809 h 51"/>
              <a:gd name="T56" fmla="*/ 79300 w 64"/>
              <a:gd name="T57" fmla="*/ 106145 h 51"/>
              <a:gd name="T58" fmla="*/ 162049 w 64"/>
              <a:gd name="T59" fmla="*/ 23968 h 51"/>
              <a:gd name="T60" fmla="*/ 196527 w 64"/>
              <a:gd name="T61" fmla="*/ 61632 h 51"/>
              <a:gd name="T62" fmla="*/ 124122 w 64"/>
              <a:gd name="T63" fmla="*/ 116417 h 51"/>
              <a:gd name="T64" fmla="*/ 103435 w 64"/>
              <a:gd name="T65" fmla="*/ 99297 h 51"/>
              <a:gd name="T66" fmla="*/ 89644 w 64"/>
              <a:gd name="T67" fmla="*/ 112993 h 51"/>
              <a:gd name="T68" fmla="*/ 89644 w 64"/>
              <a:gd name="T69" fmla="*/ 119841 h 51"/>
              <a:gd name="T70" fmla="*/ 99987 w 64"/>
              <a:gd name="T71" fmla="*/ 119841 h 51"/>
              <a:gd name="T72" fmla="*/ 99987 w 64"/>
              <a:gd name="T73" fmla="*/ 130113 h 51"/>
              <a:gd name="T74" fmla="*/ 106883 w 64"/>
              <a:gd name="T75" fmla="*/ 130113 h 51"/>
              <a:gd name="T76" fmla="*/ 124122 w 64"/>
              <a:gd name="T77" fmla="*/ 116417 h 51"/>
              <a:gd name="T78" fmla="*/ 158601 w 64"/>
              <a:gd name="T79" fmla="*/ 44512 h 51"/>
              <a:gd name="T80" fmla="*/ 117227 w 64"/>
              <a:gd name="T81" fmla="*/ 85600 h 51"/>
              <a:gd name="T82" fmla="*/ 113779 w 64"/>
              <a:gd name="T83" fmla="*/ 89025 h 51"/>
              <a:gd name="T84" fmla="*/ 120675 w 64"/>
              <a:gd name="T85" fmla="*/ 89025 h 51"/>
              <a:gd name="T86" fmla="*/ 162049 w 64"/>
              <a:gd name="T87" fmla="*/ 47936 h 51"/>
              <a:gd name="T88" fmla="*/ 162049 w 64"/>
              <a:gd name="T89" fmla="*/ 44512 h 51"/>
              <a:gd name="T90" fmla="*/ 158601 w 64"/>
              <a:gd name="T91" fmla="*/ 44512 h 51"/>
              <a:gd name="T92" fmla="*/ 203423 w 64"/>
              <a:gd name="T93" fmla="*/ 51360 h 51"/>
              <a:gd name="T94" fmla="*/ 168944 w 64"/>
              <a:gd name="T95" fmla="*/ 17120 h 51"/>
              <a:gd name="T96" fmla="*/ 179288 w 64"/>
              <a:gd name="T97" fmla="*/ 6848 h 51"/>
              <a:gd name="T98" fmla="*/ 196527 w 64"/>
              <a:gd name="T99" fmla="*/ 6848 h 51"/>
              <a:gd name="T100" fmla="*/ 213766 w 64"/>
              <a:gd name="T101" fmla="*/ 23968 h 51"/>
              <a:gd name="T102" fmla="*/ 213766 w 64"/>
              <a:gd name="T103" fmla="*/ 41088 h 51"/>
              <a:gd name="T104" fmla="*/ 203423 w 64"/>
              <a:gd name="T105" fmla="*/ 51360 h 51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4" h="51">
                <a:moveTo>
                  <a:pt x="50" y="41"/>
                </a:moveTo>
                <a:cubicBezTo>
                  <a:pt x="50" y="46"/>
                  <a:pt x="45" y="51"/>
                  <a:pt x="40" y="51"/>
                </a:cubicBezTo>
                <a:cubicBezTo>
                  <a:pt x="10" y="51"/>
                  <a:pt x="10" y="51"/>
                  <a:pt x="10" y="51"/>
                </a:cubicBezTo>
                <a:cubicBezTo>
                  <a:pt x="4" y="51"/>
                  <a:pt x="0" y="46"/>
                  <a:pt x="0" y="41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1"/>
                  <a:pt x="10" y="1"/>
                </a:cubicBezTo>
                <a:cubicBezTo>
                  <a:pt x="40" y="1"/>
                  <a:pt x="40" y="1"/>
                  <a:pt x="40" y="1"/>
                </a:cubicBezTo>
                <a:cubicBezTo>
                  <a:pt x="41" y="1"/>
                  <a:pt x="43" y="1"/>
                  <a:pt x="44" y="1"/>
                </a:cubicBezTo>
                <a:cubicBezTo>
                  <a:pt x="44" y="2"/>
                  <a:pt x="44" y="2"/>
                  <a:pt x="45" y="2"/>
                </a:cubicBezTo>
                <a:cubicBezTo>
                  <a:pt x="45" y="3"/>
                  <a:pt x="45" y="3"/>
                  <a:pt x="44" y="3"/>
                </a:cubicBezTo>
                <a:cubicBezTo>
                  <a:pt x="43" y="5"/>
                  <a:pt x="43" y="5"/>
                  <a:pt x="43" y="5"/>
                </a:cubicBezTo>
                <a:cubicBezTo>
                  <a:pt x="42" y="5"/>
                  <a:pt x="42" y="5"/>
                  <a:pt x="41" y="5"/>
                </a:cubicBezTo>
                <a:cubicBezTo>
                  <a:pt x="41" y="5"/>
                  <a:pt x="40" y="5"/>
                  <a:pt x="4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7" y="5"/>
                  <a:pt x="4" y="8"/>
                  <a:pt x="4" y="11"/>
                </a:cubicBezTo>
                <a:cubicBezTo>
                  <a:pt x="4" y="41"/>
                  <a:pt x="4" y="41"/>
                  <a:pt x="4" y="41"/>
                </a:cubicBezTo>
                <a:cubicBezTo>
                  <a:pt x="4" y="44"/>
                  <a:pt x="7" y="46"/>
                  <a:pt x="1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3" y="46"/>
                  <a:pt x="45" y="44"/>
                  <a:pt x="45" y="41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6" y="35"/>
                  <a:pt x="46" y="35"/>
                </a:cubicBezTo>
                <a:cubicBezTo>
                  <a:pt x="48" y="33"/>
                  <a:pt x="48" y="33"/>
                  <a:pt x="48" y="33"/>
                </a:cubicBezTo>
                <a:cubicBezTo>
                  <a:pt x="48" y="33"/>
                  <a:pt x="49" y="33"/>
                  <a:pt x="49" y="33"/>
                </a:cubicBezTo>
                <a:cubicBezTo>
                  <a:pt x="50" y="33"/>
                  <a:pt x="50" y="33"/>
                  <a:pt x="50" y="34"/>
                </a:cubicBezTo>
                <a:lnTo>
                  <a:pt x="50" y="41"/>
                </a:lnTo>
                <a:close/>
                <a:moveTo>
                  <a:pt x="57" y="18"/>
                </a:moveTo>
                <a:cubicBezTo>
                  <a:pt x="33" y="42"/>
                  <a:pt x="33" y="42"/>
                  <a:pt x="33" y="42"/>
                </a:cubicBezTo>
                <a:cubicBezTo>
                  <a:pt x="23" y="42"/>
                  <a:pt x="23" y="42"/>
                  <a:pt x="23" y="42"/>
                </a:cubicBezTo>
                <a:cubicBezTo>
                  <a:pt x="23" y="31"/>
                  <a:pt x="23" y="31"/>
                  <a:pt x="23" y="31"/>
                </a:cubicBezTo>
                <a:cubicBezTo>
                  <a:pt x="47" y="7"/>
                  <a:pt x="47" y="7"/>
                  <a:pt x="47" y="7"/>
                </a:cubicBezTo>
                <a:lnTo>
                  <a:pt x="57" y="18"/>
                </a:lnTo>
                <a:close/>
                <a:moveTo>
                  <a:pt x="36" y="34"/>
                </a:moveTo>
                <a:cubicBezTo>
                  <a:pt x="30" y="29"/>
                  <a:pt x="30" y="29"/>
                  <a:pt x="30" y="29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5"/>
                  <a:pt x="26" y="35"/>
                  <a:pt x="26" y="35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38"/>
                  <a:pt x="29" y="38"/>
                  <a:pt x="29" y="38"/>
                </a:cubicBezTo>
                <a:cubicBezTo>
                  <a:pt x="31" y="38"/>
                  <a:pt x="31" y="38"/>
                  <a:pt x="31" y="38"/>
                </a:cubicBezTo>
                <a:lnTo>
                  <a:pt x="36" y="34"/>
                </a:lnTo>
                <a:close/>
                <a:moveTo>
                  <a:pt x="46" y="13"/>
                </a:moveTo>
                <a:cubicBezTo>
                  <a:pt x="34" y="25"/>
                  <a:pt x="34" y="25"/>
                  <a:pt x="34" y="25"/>
                </a:cubicBezTo>
                <a:cubicBezTo>
                  <a:pt x="33" y="25"/>
                  <a:pt x="33" y="26"/>
                  <a:pt x="33" y="26"/>
                </a:cubicBezTo>
                <a:cubicBezTo>
                  <a:pt x="34" y="27"/>
                  <a:pt x="34" y="27"/>
                  <a:pt x="35" y="26"/>
                </a:cubicBezTo>
                <a:cubicBezTo>
                  <a:pt x="47" y="14"/>
                  <a:pt x="47" y="14"/>
                  <a:pt x="47" y="14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2"/>
                  <a:pt x="46" y="12"/>
                  <a:pt x="46" y="13"/>
                </a:cubicBezTo>
                <a:close/>
                <a:moveTo>
                  <a:pt x="59" y="15"/>
                </a:moveTo>
                <a:cubicBezTo>
                  <a:pt x="49" y="5"/>
                  <a:pt x="49" y="5"/>
                  <a:pt x="49" y="5"/>
                </a:cubicBezTo>
                <a:cubicBezTo>
                  <a:pt x="52" y="2"/>
                  <a:pt x="52" y="2"/>
                  <a:pt x="52" y="2"/>
                </a:cubicBezTo>
                <a:cubicBezTo>
                  <a:pt x="53" y="0"/>
                  <a:pt x="56" y="0"/>
                  <a:pt x="57" y="2"/>
                </a:cubicBezTo>
                <a:cubicBezTo>
                  <a:pt x="62" y="7"/>
                  <a:pt x="62" y="7"/>
                  <a:pt x="62" y="7"/>
                </a:cubicBezTo>
                <a:cubicBezTo>
                  <a:pt x="64" y="9"/>
                  <a:pt x="64" y="11"/>
                  <a:pt x="62" y="12"/>
                </a:cubicBezTo>
                <a:lnTo>
                  <a:pt x="59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0" name="Freeform 73"/>
          <p:cNvSpPr>
            <a:spLocks noEditPoints="1"/>
          </p:cNvSpPr>
          <p:nvPr/>
        </p:nvSpPr>
        <p:spPr bwMode="auto">
          <a:xfrm>
            <a:off x="14373005" y="5409050"/>
            <a:ext cx="436692" cy="121304"/>
          </a:xfrm>
          <a:custGeom>
            <a:avLst/>
            <a:gdLst>
              <a:gd name="T0" fmla="*/ 44577 w 50"/>
              <a:gd name="T1" fmla="*/ 34018 h 14"/>
              <a:gd name="T2" fmla="*/ 34290 w 50"/>
              <a:gd name="T3" fmla="*/ 47625 h 14"/>
              <a:gd name="T4" fmla="*/ 10287 w 50"/>
              <a:gd name="T5" fmla="*/ 47625 h 14"/>
              <a:gd name="T6" fmla="*/ 0 w 50"/>
              <a:gd name="T7" fmla="*/ 34018 h 14"/>
              <a:gd name="T8" fmla="*/ 0 w 50"/>
              <a:gd name="T9" fmla="*/ 10205 h 14"/>
              <a:gd name="T10" fmla="*/ 10287 w 50"/>
              <a:gd name="T11" fmla="*/ 0 h 14"/>
              <a:gd name="T12" fmla="*/ 34290 w 50"/>
              <a:gd name="T13" fmla="*/ 0 h 14"/>
              <a:gd name="T14" fmla="*/ 44577 w 50"/>
              <a:gd name="T15" fmla="*/ 10205 h 14"/>
              <a:gd name="T16" fmla="*/ 44577 w 50"/>
              <a:gd name="T17" fmla="*/ 34018 h 14"/>
              <a:gd name="T18" fmla="*/ 109728 w 50"/>
              <a:gd name="T19" fmla="*/ 34018 h 14"/>
              <a:gd name="T20" fmla="*/ 96012 w 50"/>
              <a:gd name="T21" fmla="*/ 47625 h 14"/>
              <a:gd name="T22" fmla="*/ 72009 w 50"/>
              <a:gd name="T23" fmla="*/ 47625 h 14"/>
              <a:gd name="T24" fmla="*/ 61722 w 50"/>
              <a:gd name="T25" fmla="*/ 34018 h 14"/>
              <a:gd name="T26" fmla="*/ 61722 w 50"/>
              <a:gd name="T27" fmla="*/ 10205 h 14"/>
              <a:gd name="T28" fmla="*/ 72009 w 50"/>
              <a:gd name="T29" fmla="*/ 0 h 14"/>
              <a:gd name="T30" fmla="*/ 96012 w 50"/>
              <a:gd name="T31" fmla="*/ 0 h 14"/>
              <a:gd name="T32" fmla="*/ 109728 w 50"/>
              <a:gd name="T33" fmla="*/ 10205 h 14"/>
              <a:gd name="T34" fmla="*/ 109728 w 50"/>
              <a:gd name="T35" fmla="*/ 34018 h 14"/>
              <a:gd name="T36" fmla="*/ 171450 w 50"/>
              <a:gd name="T37" fmla="*/ 34018 h 14"/>
              <a:gd name="T38" fmla="*/ 161163 w 50"/>
              <a:gd name="T39" fmla="*/ 47625 h 14"/>
              <a:gd name="T40" fmla="*/ 137160 w 50"/>
              <a:gd name="T41" fmla="*/ 47625 h 14"/>
              <a:gd name="T42" fmla="*/ 123444 w 50"/>
              <a:gd name="T43" fmla="*/ 34018 h 14"/>
              <a:gd name="T44" fmla="*/ 123444 w 50"/>
              <a:gd name="T45" fmla="*/ 10205 h 14"/>
              <a:gd name="T46" fmla="*/ 137160 w 50"/>
              <a:gd name="T47" fmla="*/ 0 h 14"/>
              <a:gd name="T48" fmla="*/ 161163 w 50"/>
              <a:gd name="T49" fmla="*/ 0 h 14"/>
              <a:gd name="T50" fmla="*/ 171450 w 50"/>
              <a:gd name="T51" fmla="*/ 10205 h 14"/>
              <a:gd name="T52" fmla="*/ 171450 w 50"/>
              <a:gd name="T53" fmla="*/ 34018 h 1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0" h="14">
                <a:moveTo>
                  <a:pt x="13" y="10"/>
                </a:moveTo>
                <a:cubicBezTo>
                  <a:pt x="13" y="12"/>
                  <a:pt x="12" y="14"/>
                  <a:pt x="10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1" y="14"/>
                  <a:pt x="0" y="12"/>
                  <a:pt x="0" y="1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10" y="0"/>
                  <a:pt x="10" y="0"/>
                  <a:pt x="10" y="0"/>
                </a:cubicBezTo>
                <a:cubicBezTo>
                  <a:pt x="12" y="0"/>
                  <a:pt x="13" y="1"/>
                  <a:pt x="13" y="3"/>
                </a:cubicBezTo>
                <a:lnTo>
                  <a:pt x="13" y="10"/>
                </a:lnTo>
                <a:close/>
                <a:moveTo>
                  <a:pt x="32" y="10"/>
                </a:moveTo>
                <a:cubicBezTo>
                  <a:pt x="32" y="12"/>
                  <a:pt x="30" y="14"/>
                  <a:pt x="28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4"/>
                  <a:pt x="18" y="12"/>
                  <a:pt x="18" y="10"/>
                </a:cubicBezTo>
                <a:cubicBezTo>
                  <a:pt x="18" y="3"/>
                  <a:pt x="18" y="3"/>
                  <a:pt x="18" y="3"/>
                </a:cubicBezTo>
                <a:cubicBezTo>
                  <a:pt x="18" y="1"/>
                  <a:pt x="20" y="0"/>
                  <a:pt x="21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0" y="0"/>
                  <a:pt x="32" y="1"/>
                  <a:pt x="32" y="3"/>
                </a:cubicBezTo>
                <a:lnTo>
                  <a:pt x="32" y="10"/>
                </a:lnTo>
                <a:close/>
                <a:moveTo>
                  <a:pt x="50" y="10"/>
                </a:moveTo>
                <a:cubicBezTo>
                  <a:pt x="50" y="12"/>
                  <a:pt x="48" y="14"/>
                  <a:pt x="47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38" y="14"/>
                  <a:pt x="36" y="12"/>
                  <a:pt x="36" y="10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1"/>
                  <a:pt x="38" y="0"/>
                  <a:pt x="40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0"/>
                  <a:pt x="50" y="1"/>
                  <a:pt x="50" y="3"/>
                </a:cubicBezTo>
                <a:lnTo>
                  <a:pt x="50" y="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1" name="Freeform 74"/>
          <p:cNvSpPr>
            <a:spLocks noEditPoints="1"/>
          </p:cNvSpPr>
          <p:nvPr/>
        </p:nvSpPr>
        <p:spPr bwMode="auto">
          <a:xfrm>
            <a:off x="15630515" y="5206878"/>
            <a:ext cx="562040" cy="562040"/>
          </a:xfrm>
          <a:custGeom>
            <a:avLst/>
            <a:gdLst>
              <a:gd name="T0" fmla="*/ 0 w 64"/>
              <a:gd name="T1" fmla="*/ 110332 h 64"/>
              <a:gd name="T2" fmla="*/ 220663 w 64"/>
              <a:gd name="T3" fmla="*/ 110332 h 64"/>
              <a:gd name="T4" fmla="*/ 110332 w 64"/>
              <a:gd name="T5" fmla="*/ 6896 h 64"/>
              <a:gd name="T6" fmla="*/ 110332 w 64"/>
              <a:gd name="T7" fmla="*/ 213767 h 64"/>
              <a:gd name="T8" fmla="*/ 110332 w 64"/>
              <a:gd name="T9" fmla="*/ 6896 h 64"/>
              <a:gd name="T10" fmla="*/ 27583 w 64"/>
              <a:gd name="T11" fmla="*/ 155154 h 64"/>
              <a:gd name="T12" fmla="*/ 10344 w 64"/>
              <a:gd name="T13" fmla="*/ 110332 h 64"/>
              <a:gd name="T14" fmla="*/ 27583 w 64"/>
              <a:gd name="T15" fmla="*/ 65509 h 64"/>
              <a:gd name="T16" fmla="*/ 34479 w 64"/>
              <a:gd name="T17" fmla="*/ 82749 h 64"/>
              <a:gd name="T18" fmla="*/ 34479 w 64"/>
              <a:gd name="T19" fmla="*/ 137914 h 64"/>
              <a:gd name="T20" fmla="*/ 106884 w 64"/>
              <a:gd name="T21" fmla="*/ 210319 h 64"/>
              <a:gd name="T22" fmla="*/ 31031 w 64"/>
              <a:gd name="T23" fmla="*/ 158602 h 64"/>
              <a:gd name="T24" fmla="*/ 48270 w 64"/>
              <a:gd name="T25" fmla="*/ 162049 h 64"/>
              <a:gd name="T26" fmla="*/ 93092 w 64"/>
              <a:gd name="T27" fmla="*/ 199976 h 64"/>
              <a:gd name="T28" fmla="*/ 106884 w 64"/>
              <a:gd name="T29" fmla="*/ 210319 h 64"/>
              <a:gd name="T30" fmla="*/ 93092 w 64"/>
              <a:gd name="T31" fmla="*/ 20687 h 64"/>
              <a:gd name="T32" fmla="*/ 48270 w 64"/>
              <a:gd name="T33" fmla="*/ 58614 h 64"/>
              <a:gd name="T34" fmla="*/ 31031 w 64"/>
              <a:gd name="T35" fmla="*/ 62061 h 64"/>
              <a:gd name="T36" fmla="*/ 106884 w 64"/>
              <a:gd name="T37" fmla="*/ 10344 h 64"/>
              <a:gd name="T38" fmla="*/ 141362 w 64"/>
              <a:gd name="T39" fmla="*/ 99988 h 64"/>
              <a:gd name="T40" fmla="*/ 141362 w 64"/>
              <a:gd name="T41" fmla="*/ 120675 h 64"/>
              <a:gd name="T42" fmla="*/ 155154 w 64"/>
              <a:gd name="T43" fmla="*/ 151706 h 64"/>
              <a:gd name="T44" fmla="*/ 117227 w 64"/>
              <a:gd name="T45" fmla="*/ 141362 h 64"/>
              <a:gd name="T46" fmla="*/ 110332 w 64"/>
              <a:gd name="T47" fmla="*/ 172393 h 64"/>
              <a:gd name="T48" fmla="*/ 103436 w 64"/>
              <a:gd name="T49" fmla="*/ 141362 h 64"/>
              <a:gd name="T50" fmla="*/ 62061 w 64"/>
              <a:gd name="T51" fmla="*/ 151706 h 64"/>
              <a:gd name="T52" fmla="*/ 79301 w 64"/>
              <a:gd name="T53" fmla="*/ 120675 h 64"/>
              <a:gd name="T54" fmla="*/ 79301 w 64"/>
              <a:gd name="T55" fmla="*/ 99988 h 64"/>
              <a:gd name="T56" fmla="*/ 62061 w 64"/>
              <a:gd name="T57" fmla="*/ 68957 h 64"/>
              <a:gd name="T58" fmla="*/ 103436 w 64"/>
              <a:gd name="T59" fmla="*/ 79301 h 64"/>
              <a:gd name="T60" fmla="*/ 110332 w 64"/>
              <a:gd name="T61" fmla="*/ 48270 h 64"/>
              <a:gd name="T62" fmla="*/ 117227 w 64"/>
              <a:gd name="T63" fmla="*/ 79301 h 64"/>
              <a:gd name="T64" fmla="*/ 155154 w 64"/>
              <a:gd name="T65" fmla="*/ 68957 h 64"/>
              <a:gd name="T66" fmla="*/ 141362 w 64"/>
              <a:gd name="T67" fmla="*/ 99988 h 64"/>
              <a:gd name="T68" fmla="*/ 179289 w 64"/>
              <a:gd name="T69" fmla="*/ 51718 h 64"/>
              <a:gd name="T70" fmla="*/ 124123 w 64"/>
              <a:gd name="T71" fmla="*/ 31031 h 64"/>
              <a:gd name="T72" fmla="*/ 113779 w 64"/>
              <a:gd name="T73" fmla="*/ 17239 h 64"/>
              <a:gd name="T74" fmla="*/ 193080 w 64"/>
              <a:gd name="T75" fmla="*/ 58614 h 64"/>
              <a:gd name="T76" fmla="*/ 193080 w 64"/>
              <a:gd name="T77" fmla="*/ 162049 h 64"/>
              <a:gd name="T78" fmla="*/ 113779 w 64"/>
              <a:gd name="T79" fmla="*/ 199976 h 64"/>
              <a:gd name="T80" fmla="*/ 124123 w 64"/>
              <a:gd name="T81" fmla="*/ 189632 h 64"/>
              <a:gd name="T82" fmla="*/ 179289 w 64"/>
              <a:gd name="T83" fmla="*/ 168945 h 64"/>
              <a:gd name="T84" fmla="*/ 193080 w 64"/>
              <a:gd name="T85" fmla="*/ 162049 h 64"/>
              <a:gd name="T86" fmla="*/ 189632 w 64"/>
              <a:gd name="T87" fmla="*/ 155154 h 64"/>
              <a:gd name="T88" fmla="*/ 186184 w 64"/>
              <a:gd name="T89" fmla="*/ 137914 h 64"/>
              <a:gd name="T90" fmla="*/ 186184 w 64"/>
              <a:gd name="T91" fmla="*/ 82749 h 64"/>
              <a:gd name="T92" fmla="*/ 189632 w 64"/>
              <a:gd name="T93" fmla="*/ 65509 h 64"/>
              <a:gd name="T94" fmla="*/ 210319 w 64"/>
              <a:gd name="T95" fmla="*/ 110332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4" h="64">
                <a:moveTo>
                  <a:pt x="32" y="64"/>
                </a:move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ubicBezTo>
                  <a:pt x="64" y="50"/>
                  <a:pt x="49" y="64"/>
                  <a:pt x="32" y="64"/>
                </a:cubicBezTo>
                <a:close/>
                <a:moveTo>
                  <a:pt x="32" y="2"/>
                </a:moveTo>
                <a:cubicBezTo>
                  <a:pt x="15" y="2"/>
                  <a:pt x="1" y="15"/>
                  <a:pt x="1" y="32"/>
                </a:cubicBezTo>
                <a:cubicBezTo>
                  <a:pt x="1" y="49"/>
                  <a:pt x="15" y="62"/>
                  <a:pt x="32" y="62"/>
                </a:cubicBezTo>
                <a:cubicBezTo>
                  <a:pt x="49" y="62"/>
                  <a:pt x="62" y="49"/>
                  <a:pt x="62" y="32"/>
                </a:cubicBezTo>
                <a:cubicBezTo>
                  <a:pt x="62" y="15"/>
                  <a:pt x="49" y="2"/>
                  <a:pt x="32" y="2"/>
                </a:cubicBezTo>
                <a:close/>
                <a:moveTo>
                  <a:pt x="7" y="41"/>
                </a:moveTo>
                <a:cubicBezTo>
                  <a:pt x="7" y="42"/>
                  <a:pt x="8" y="43"/>
                  <a:pt x="8" y="45"/>
                </a:cubicBezTo>
                <a:cubicBezTo>
                  <a:pt x="6" y="46"/>
                  <a:pt x="6" y="46"/>
                  <a:pt x="6" y="46"/>
                </a:cubicBezTo>
                <a:cubicBezTo>
                  <a:pt x="4" y="42"/>
                  <a:pt x="3" y="37"/>
                  <a:pt x="3" y="32"/>
                </a:cubicBezTo>
                <a:cubicBezTo>
                  <a:pt x="3" y="27"/>
                  <a:pt x="4" y="22"/>
                  <a:pt x="6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1"/>
                  <a:pt x="7" y="22"/>
                  <a:pt x="7" y="23"/>
                </a:cubicBezTo>
                <a:cubicBezTo>
                  <a:pt x="10" y="24"/>
                  <a:pt x="10" y="24"/>
                  <a:pt x="10" y="24"/>
                </a:cubicBezTo>
                <a:cubicBezTo>
                  <a:pt x="9" y="27"/>
                  <a:pt x="8" y="29"/>
                  <a:pt x="8" y="32"/>
                </a:cubicBezTo>
                <a:cubicBezTo>
                  <a:pt x="8" y="35"/>
                  <a:pt x="9" y="37"/>
                  <a:pt x="10" y="40"/>
                </a:cubicBezTo>
                <a:lnTo>
                  <a:pt x="7" y="41"/>
                </a:lnTo>
                <a:close/>
                <a:moveTo>
                  <a:pt x="31" y="61"/>
                </a:moveTo>
                <a:cubicBezTo>
                  <a:pt x="21" y="61"/>
                  <a:pt x="12" y="55"/>
                  <a:pt x="7" y="47"/>
                </a:cubicBezTo>
                <a:cubicBezTo>
                  <a:pt x="9" y="46"/>
                  <a:pt x="9" y="46"/>
                  <a:pt x="9" y="46"/>
                </a:cubicBezTo>
                <a:cubicBezTo>
                  <a:pt x="10" y="47"/>
                  <a:pt x="11" y="48"/>
                  <a:pt x="12" y="49"/>
                </a:cubicBezTo>
                <a:cubicBezTo>
                  <a:pt x="14" y="47"/>
                  <a:pt x="14" y="47"/>
                  <a:pt x="14" y="47"/>
                </a:cubicBezTo>
                <a:cubicBezTo>
                  <a:pt x="17" y="51"/>
                  <a:pt x="22" y="54"/>
                  <a:pt x="27" y="55"/>
                </a:cubicBezTo>
                <a:cubicBezTo>
                  <a:pt x="27" y="58"/>
                  <a:pt x="27" y="58"/>
                  <a:pt x="27" y="58"/>
                </a:cubicBezTo>
                <a:cubicBezTo>
                  <a:pt x="28" y="58"/>
                  <a:pt x="30" y="58"/>
                  <a:pt x="31" y="58"/>
                </a:cubicBezTo>
                <a:lnTo>
                  <a:pt x="31" y="61"/>
                </a:lnTo>
                <a:close/>
                <a:moveTo>
                  <a:pt x="31" y="5"/>
                </a:moveTo>
                <a:cubicBezTo>
                  <a:pt x="30" y="5"/>
                  <a:pt x="28" y="6"/>
                  <a:pt x="27" y="6"/>
                </a:cubicBezTo>
                <a:cubicBezTo>
                  <a:pt x="27" y="9"/>
                  <a:pt x="27" y="9"/>
                  <a:pt x="27" y="9"/>
                </a:cubicBezTo>
                <a:cubicBezTo>
                  <a:pt x="22" y="10"/>
                  <a:pt x="17" y="13"/>
                  <a:pt x="14" y="17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6"/>
                  <a:pt x="10" y="17"/>
                  <a:pt x="9" y="18"/>
                </a:cubicBezTo>
                <a:cubicBezTo>
                  <a:pt x="7" y="17"/>
                  <a:pt x="7" y="17"/>
                  <a:pt x="7" y="17"/>
                </a:cubicBezTo>
                <a:cubicBezTo>
                  <a:pt x="12" y="9"/>
                  <a:pt x="21" y="3"/>
                  <a:pt x="31" y="3"/>
                </a:cubicBezTo>
                <a:lnTo>
                  <a:pt x="31" y="5"/>
                </a:lnTo>
                <a:close/>
                <a:moveTo>
                  <a:pt x="41" y="29"/>
                </a:moveTo>
                <a:cubicBezTo>
                  <a:pt x="41" y="30"/>
                  <a:pt x="41" y="31"/>
                  <a:pt x="41" y="32"/>
                </a:cubicBezTo>
                <a:cubicBezTo>
                  <a:pt x="41" y="33"/>
                  <a:pt x="41" y="34"/>
                  <a:pt x="41" y="35"/>
                </a:cubicBezTo>
                <a:cubicBezTo>
                  <a:pt x="49" y="38"/>
                  <a:pt x="49" y="38"/>
                  <a:pt x="49" y="38"/>
                </a:cubicBezTo>
                <a:cubicBezTo>
                  <a:pt x="48" y="40"/>
                  <a:pt x="47" y="42"/>
                  <a:pt x="45" y="44"/>
                </a:cubicBezTo>
                <a:cubicBezTo>
                  <a:pt x="39" y="38"/>
                  <a:pt x="39" y="38"/>
                  <a:pt x="39" y="38"/>
                </a:cubicBezTo>
                <a:cubicBezTo>
                  <a:pt x="37" y="40"/>
                  <a:pt x="36" y="41"/>
                  <a:pt x="34" y="41"/>
                </a:cubicBezTo>
                <a:cubicBezTo>
                  <a:pt x="35" y="50"/>
                  <a:pt x="35" y="50"/>
                  <a:pt x="35" y="50"/>
                </a:cubicBezTo>
                <a:cubicBezTo>
                  <a:pt x="34" y="50"/>
                  <a:pt x="33" y="50"/>
                  <a:pt x="32" y="50"/>
                </a:cubicBezTo>
                <a:cubicBezTo>
                  <a:pt x="31" y="50"/>
                  <a:pt x="29" y="50"/>
                  <a:pt x="28" y="50"/>
                </a:cubicBezTo>
                <a:cubicBezTo>
                  <a:pt x="30" y="41"/>
                  <a:pt x="30" y="41"/>
                  <a:pt x="30" y="41"/>
                </a:cubicBezTo>
                <a:cubicBezTo>
                  <a:pt x="28" y="41"/>
                  <a:pt x="26" y="40"/>
                  <a:pt x="25" y="38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2"/>
                  <a:pt x="15" y="40"/>
                  <a:pt x="15" y="38"/>
                </a:cubicBezTo>
                <a:cubicBezTo>
                  <a:pt x="23" y="35"/>
                  <a:pt x="23" y="35"/>
                  <a:pt x="23" y="35"/>
                </a:cubicBezTo>
                <a:cubicBezTo>
                  <a:pt x="23" y="34"/>
                  <a:pt x="22" y="33"/>
                  <a:pt x="22" y="32"/>
                </a:cubicBezTo>
                <a:cubicBezTo>
                  <a:pt x="22" y="31"/>
                  <a:pt x="23" y="30"/>
                  <a:pt x="23" y="29"/>
                </a:cubicBezTo>
                <a:cubicBezTo>
                  <a:pt x="15" y="26"/>
                  <a:pt x="15" y="26"/>
                  <a:pt x="15" y="26"/>
                </a:cubicBezTo>
                <a:cubicBezTo>
                  <a:pt x="15" y="24"/>
                  <a:pt x="17" y="22"/>
                  <a:pt x="18" y="20"/>
                </a:cubicBezTo>
                <a:cubicBezTo>
                  <a:pt x="25" y="26"/>
                  <a:pt x="25" y="26"/>
                  <a:pt x="25" y="26"/>
                </a:cubicBezTo>
                <a:cubicBezTo>
                  <a:pt x="26" y="24"/>
                  <a:pt x="28" y="23"/>
                  <a:pt x="30" y="23"/>
                </a:cubicBezTo>
                <a:cubicBezTo>
                  <a:pt x="28" y="14"/>
                  <a:pt x="28" y="14"/>
                  <a:pt x="28" y="14"/>
                </a:cubicBezTo>
                <a:cubicBezTo>
                  <a:pt x="29" y="14"/>
                  <a:pt x="31" y="14"/>
                  <a:pt x="32" y="14"/>
                </a:cubicBezTo>
                <a:cubicBezTo>
                  <a:pt x="33" y="14"/>
                  <a:pt x="34" y="14"/>
                  <a:pt x="35" y="14"/>
                </a:cubicBezTo>
                <a:cubicBezTo>
                  <a:pt x="34" y="23"/>
                  <a:pt x="34" y="23"/>
                  <a:pt x="34" y="23"/>
                </a:cubicBezTo>
                <a:cubicBezTo>
                  <a:pt x="36" y="23"/>
                  <a:pt x="37" y="24"/>
                  <a:pt x="39" y="26"/>
                </a:cubicBezTo>
                <a:cubicBezTo>
                  <a:pt x="45" y="20"/>
                  <a:pt x="45" y="20"/>
                  <a:pt x="45" y="20"/>
                </a:cubicBezTo>
                <a:cubicBezTo>
                  <a:pt x="47" y="22"/>
                  <a:pt x="48" y="24"/>
                  <a:pt x="49" y="26"/>
                </a:cubicBezTo>
                <a:lnTo>
                  <a:pt x="41" y="29"/>
                </a:lnTo>
                <a:close/>
                <a:moveTo>
                  <a:pt x="54" y="18"/>
                </a:moveTo>
                <a:cubicBezTo>
                  <a:pt x="54" y="17"/>
                  <a:pt x="53" y="16"/>
                  <a:pt x="52" y="15"/>
                </a:cubicBezTo>
                <a:cubicBezTo>
                  <a:pt x="49" y="17"/>
                  <a:pt x="49" y="17"/>
                  <a:pt x="49" y="17"/>
                </a:cubicBezTo>
                <a:cubicBezTo>
                  <a:pt x="46" y="13"/>
                  <a:pt x="41" y="10"/>
                  <a:pt x="36" y="9"/>
                </a:cubicBezTo>
                <a:cubicBezTo>
                  <a:pt x="37" y="6"/>
                  <a:pt x="37" y="6"/>
                  <a:pt x="37" y="6"/>
                </a:cubicBezTo>
                <a:cubicBezTo>
                  <a:pt x="35" y="6"/>
                  <a:pt x="34" y="5"/>
                  <a:pt x="33" y="5"/>
                </a:cubicBezTo>
                <a:cubicBezTo>
                  <a:pt x="33" y="3"/>
                  <a:pt x="33" y="3"/>
                  <a:pt x="33" y="3"/>
                </a:cubicBezTo>
                <a:cubicBezTo>
                  <a:pt x="43" y="3"/>
                  <a:pt x="51" y="9"/>
                  <a:pt x="56" y="17"/>
                </a:cubicBezTo>
                <a:lnTo>
                  <a:pt x="54" y="18"/>
                </a:lnTo>
                <a:close/>
                <a:moveTo>
                  <a:pt x="56" y="47"/>
                </a:moveTo>
                <a:cubicBezTo>
                  <a:pt x="51" y="55"/>
                  <a:pt x="43" y="61"/>
                  <a:pt x="33" y="61"/>
                </a:cubicBezTo>
                <a:cubicBezTo>
                  <a:pt x="33" y="58"/>
                  <a:pt x="33" y="58"/>
                  <a:pt x="33" y="58"/>
                </a:cubicBezTo>
                <a:cubicBezTo>
                  <a:pt x="34" y="58"/>
                  <a:pt x="35" y="58"/>
                  <a:pt x="37" y="58"/>
                </a:cubicBezTo>
                <a:cubicBezTo>
                  <a:pt x="36" y="55"/>
                  <a:pt x="36" y="55"/>
                  <a:pt x="36" y="55"/>
                </a:cubicBezTo>
                <a:cubicBezTo>
                  <a:pt x="41" y="54"/>
                  <a:pt x="46" y="51"/>
                  <a:pt x="49" y="47"/>
                </a:cubicBezTo>
                <a:cubicBezTo>
                  <a:pt x="52" y="49"/>
                  <a:pt x="52" y="49"/>
                  <a:pt x="52" y="49"/>
                </a:cubicBezTo>
                <a:cubicBezTo>
                  <a:pt x="53" y="48"/>
                  <a:pt x="54" y="47"/>
                  <a:pt x="54" y="46"/>
                </a:cubicBezTo>
                <a:lnTo>
                  <a:pt x="56" y="47"/>
                </a:lnTo>
                <a:close/>
                <a:moveTo>
                  <a:pt x="57" y="46"/>
                </a:moveTo>
                <a:cubicBezTo>
                  <a:pt x="55" y="45"/>
                  <a:pt x="55" y="45"/>
                  <a:pt x="55" y="45"/>
                </a:cubicBezTo>
                <a:cubicBezTo>
                  <a:pt x="56" y="43"/>
                  <a:pt x="56" y="42"/>
                  <a:pt x="57" y="41"/>
                </a:cubicBezTo>
                <a:cubicBezTo>
                  <a:pt x="54" y="40"/>
                  <a:pt x="54" y="40"/>
                  <a:pt x="54" y="40"/>
                </a:cubicBezTo>
                <a:cubicBezTo>
                  <a:pt x="55" y="37"/>
                  <a:pt x="55" y="35"/>
                  <a:pt x="55" y="32"/>
                </a:cubicBezTo>
                <a:cubicBezTo>
                  <a:pt x="55" y="29"/>
                  <a:pt x="55" y="27"/>
                  <a:pt x="54" y="24"/>
                </a:cubicBezTo>
                <a:cubicBezTo>
                  <a:pt x="57" y="23"/>
                  <a:pt x="57" y="23"/>
                  <a:pt x="57" y="23"/>
                </a:cubicBezTo>
                <a:cubicBezTo>
                  <a:pt x="56" y="22"/>
                  <a:pt x="56" y="21"/>
                  <a:pt x="55" y="19"/>
                </a:cubicBezTo>
                <a:cubicBezTo>
                  <a:pt x="57" y="18"/>
                  <a:pt x="57" y="18"/>
                  <a:pt x="57" y="18"/>
                </a:cubicBezTo>
                <a:cubicBezTo>
                  <a:pt x="59" y="22"/>
                  <a:pt x="61" y="27"/>
                  <a:pt x="61" y="32"/>
                </a:cubicBezTo>
                <a:cubicBezTo>
                  <a:pt x="61" y="37"/>
                  <a:pt x="59" y="42"/>
                  <a:pt x="57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2" name="Freeform 75"/>
          <p:cNvSpPr>
            <a:spLocks noEditPoints="1"/>
          </p:cNvSpPr>
          <p:nvPr/>
        </p:nvSpPr>
        <p:spPr bwMode="auto">
          <a:xfrm>
            <a:off x="16892071" y="5287746"/>
            <a:ext cx="562040" cy="436692"/>
          </a:xfrm>
          <a:custGeom>
            <a:avLst/>
            <a:gdLst>
              <a:gd name="T0" fmla="*/ 220663 w 64"/>
              <a:gd name="T1" fmla="*/ 154305 h 50"/>
              <a:gd name="T2" fmla="*/ 199976 w 64"/>
              <a:gd name="T3" fmla="*/ 171450 h 50"/>
              <a:gd name="T4" fmla="*/ 17239 w 64"/>
              <a:gd name="T5" fmla="*/ 171450 h 50"/>
              <a:gd name="T6" fmla="*/ 0 w 64"/>
              <a:gd name="T7" fmla="*/ 154305 h 50"/>
              <a:gd name="T8" fmla="*/ 0 w 64"/>
              <a:gd name="T9" fmla="*/ 20574 h 50"/>
              <a:gd name="T10" fmla="*/ 17239 w 64"/>
              <a:gd name="T11" fmla="*/ 0 h 50"/>
              <a:gd name="T12" fmla="*/ 199976 w 64"/>
              <a:gd name="T13" fmla="*/ 0 h 50"/>
              <a:gd name="T14" fmla="*/ 220663 w 64"/>
              <a:gd name="T15" fmla="*/ 20574 h 50"/>
              <a:gd name="T16" fmla="*/ 220663 w 64"/>
              <a:gd name="T17" fmla="*/ 154305 h 50"/>
              <a:gd name="T18" fmla="*/ 199976 w 64"/>
              <a:gd name="T19" fmla="*/ 17145 h 50"/>
              <a:gd name="T20" fmla="*/ 17239 w 64"/>
              <a:gd name="T21" fmla="*/ 17145 h 50"/>
              <a:gd name="T22" fmla="*/ 13791 w 64"/>
              <a:gd name="T23" fmla="*/ 20574 h 50"/>
              <a:gd name="T24" fmla="*/ 34479 w 64"/>
              <a:gd name="T25" fmla="*/ 54864 h 50"/>
              <a:gd name="T26" fmla="*/ 82749 w 64"/>
              <a:gd name="T27" fmla="*/ 92583 h 50"/>
              <a:gd name="T28" fmla="*/ 110332 w 64"/>
              <a:gd name="T29" fmla="*/ 109728 h 50"/>
              <a:gd name="T30" fmla="*/ 110332 w 64"/>
              <a:gd name="T31" fmla="*/ 109728 h 50"/>
              <a:gd name="T32" fmla="*/ 110332 w 64"/>
              <a:gd name="T33" fmla="*/ 109728 h 50"/>
              <a:gd name="T34" fmla="*/ 137914 w 64"/>
              <a:gd name="T35" fmla="*/ 92583 h 50"/>
              <a:gd name="T36" fmla="*/ 186184 w 64"/>
              <a:gd name="T37" fmla="*/ 54864 h 50"/>
              <a:gd name="T38" fmla="*/ 203424 w 64"/>
              <a:gd name="T39" fmla="*/ 24003 h 50"/>
              <a:gd name="T40" fmla="*/ 199976 w 64"/>
              <a:gd name="T41" fmla="*/ 17145 h 50"/>
              <a:gd name="T42" fmla="*/ 203424 w 64"/>
              <a:gd name="T43" fmla="*/ 58293 h 50"/>
              <a:gd name="T44" fmla="*/ 196528 w 64"/>
              <a:gd name="T45" fmla="*/ 68580 h 50"/>
              <a:gd name="T46" fmla="*/ 141362 w 64"/>
              <a:gd name="T47" fmla="*/ 109728 h 50"/>
              <a:gd name="T48" fmla="*/ 110332 w 64"/>
              <a:gd name="T49" fmla="*/ 126873 h 50"/>
              <a:gd name="T50" fmla="*/ 110332 w 64"/>
              <a:gd name="T51" fmla="*/ 126873 h 50"/>
              <a:gd name="T52" fmla="*/ 110332 w 64"/>
              <a:gd name="T53" fmla="*/ 126873 h 50"/>
              <a:gd name="T54" fmla="*/ 75853 w 64"/>
              <a:gd name="T55" fmla="*/ 109728 h 50"/>
              <a:gd name="T56" fmla="*/ 24135 w 64"/>
              <a:gd name="T57" fmla="*/ 68580 h 50"/>
              <a:gd name="T58" fmla="*/ 13791 w 64"/>
              <a:gd name="T59" fmla="*/ 58293 h 50"/>
              <a:gd name="T60" fmla="*/ 13791 w 64"/>
              <a:gd name="T61" fmla="*/ 154305 h 50"/>
              <a:gd name="T62" fmla="*/ 17239 w 64"/>
              <a:gd name="T63" fmla="*/ 157734 h 50"/>
              <a:gd name="T64" fmla="*/ 199976 w 64"/>
              <a:gd name="T65" fmla="*/ 157734 h 50"/>
              <a:gd name="T66" fmla="*/ 203424 w 64"/>
              <a:gd name="T67" fmla="*/ 154305 h 50"/>
              <a:gd name="T68" fmla="*/ 203424 w 64"/>
              <a:gd name="T69" fmla="*/ 58293 h 50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4" h="50">
                <a:moveTo>
                  <a:pt x="64" y="45"/>
                </a:moveTo>
                <a:cubicBezTo>
                  <a:pt x="64" y="48"/>
                  <a:pt x="61" y="50"/>
                  <a:pt x="58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2" y="50"/>
                  <a:pt x="0" y="48"/>
                  <a:pt x="0" y="45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4" y="3"/>
                  <a:pt x="64" y="6"/>
                </a:cubicBezTo>
                <a:lnTo>
                  <a:pt x="64" y="45"/>
                </a:lnTo>
                <a:close/>
                <a:moveTo>
                  <a:pt x="58" y="5"/>
                </a:moveTo>
                <a:cubicBezTo>
                  <a:pt x="5" y="5"/>
                  <a:pt x="5" y="5"/>
                  <a:pt x="5" y="5"/>
                </a:cubicBezTo>
                <a:cubicBezTo>
                  <a:pt x="5" y="5"/>
                  <a:pt x="4" y="5"/>
                  <a:pt x="4" y="6"/>
                </a:cubicBezTo>
                <a:cubicBezTo>
                  <a:pt x="4" y="10"/>
                  <a:pt x="6" y="13"/>
                  <a:pt x="10" y="16"/>
                </a:cubicBezTo>
                <a:cubicBezTo>
                  <a:pt x="14" y="20"/>
                  <a:pt x="19" y="23"/>
                  <a:pt x="24" y="27"/>
                </a:cubicBezTo>
                <a:cubicBezTo>
                  <a:pt x="26" y="29"/>
                  <a:pt x="29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2"/>
                  <a:pt x="32" y="32"/>
                  <a:pt x="32" y="32"/>
                </a:cubicBezTo>
                <a:cubicBezTo>
                  <a:pt x="34" y="32"/>
                  <a:pt x="38" y="29"/>
                  <a:pt x="40" y="27"/>
                </a:cubicBezTo>
                <a:cubicBezTo>
                  <a:pt x="44" y="23"/>
                  <a:pt x="49" y="20"/>
                  <a:pt x="54" y="16"/>
                </a:cubicBezTo>
                <a:cubicBezTo>
                  <a:pt x="56" y="14"/>
                  <a:pt x="59" y="10"/>
                  <a:pt x="59" y="7"/>
                </a:cubicBezTo>
                <a:cubicBezTo>
                  <a:pt x="59" y="6"/>
                  <a:pt x="59" y="5"/>
                  <a:pt x="58" y="5"/>
                </a:cubicBezTo>
                <a:close/>
                <a:moveTo>
                  <a:pt x="59" y="17"/>
                </a:moveTo>
                <a:cubicBezTo>
                  <a:pt x="58" y="18"/>
                  <a:pt x="58" y="19"/>
                  <a:pt x="57" y="20"/>
                </a:cubicBezTo>
                <a:cubicBezTo>
                  <a:pt x="52" y="24"/>
                  <a:pt x="46" y="28"/>
                  <a:pt x="41" y="32"/>
                </a:cubicBezTo>
                <a:cubicBezTo>
                  <a:pt x="39" y="34"/>
                  <a:pt x="36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28" y="37"/>
                  <a:pt x="25" y="34"/>
                  <a:pt x="22" y="32"/>
                </a:cubicBezTo>
                <a:cubicBezTo>
                  <a:pt x="17" y="28"/>
                  <a:pt x="12" y="24"/>
                  <a:pt x="7" y="20"/>
                </a:cubicBezTo>
                <a:cubicBezTo>
                  <a:pt x="6" y="19"/>
                  <a:pt x="5" y="18"/>
                  <a:pt x="4" y="17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5"/>
                  <a:pt x="5" y="46"/>
                  <a:pt x="5" y="46"/>
                </a:cubicBezTo>
                <a:cubicBezTo>
                  <a:pt x="58" y="46"/>
                  <a:pt x="58" y="46"/>
                  <a:pt x="58" y="46"/>
                </a:cubicBezTo>
                <a:cubicBezTo>
                  <a:pt x="59" y="46"/>
                  <a:pt x="59" y="45"/>
                  <a:pt x="59" y="45"/>
                </a:cubicBezTo>
                <a:lnTo>
                  <a:pt x="59" y="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3" name="Freeform 76"/>
          <p:cNvSpPr>
            <a:spLocks noEditPoints="1"/>
          </p:cNvSpPr>
          <p:nvPr/>
        </p:nvSpPr>
        <p:spPr bwMode="auto">
          <a:xfrm>
            <a:off x="18145540" y="5287747"/>
            <a:ext cx="610562" cy="400302"/>
          </a:xfrm>
          <a:custGeom>
            <a:avLst/>
            <a:gdLst>
              <a:gd name="T0" fmla="*/ 232864 w 70"/>
              <a:gd name="T1" fmla="*/ 27333 h 46"/>
              <a:gd name="T2" fmla="*/ 123281 w 70"/>
              <a:gd name="T3" fmla="*/ 150330 h 46"/>
              <a:gd name="T4" fmla="*/ 113008 w 70"/>
              <a:gd name="T5" fmla="*/ 157163 h 46"/>
              <a:gd name="T6" fmla="*/ 17122 w 70"/>
              <a:gd name="T7" fmla="*/ 157163 h 46"/>
              <a:gd name="T8" fmla="*/ 3424 w 70"/>
              <a:gd name="T9" fmla="*/ 146913 h 46"/>
              <a:gd name="T10" fmla="*/ 6849 w 70"/>
              <a:gd name="T11" fmla="*/ 129830 h 46"/>
              <a:gd name="T12" fmla="*/ 116432 w 70"/>
              <a:gd name="T13" fmla="*/ 6833 h 46"/>
              <a:gd name="T14" fmla="*/ 126705 w 70"/>
              <a:gd name="T15" fmla="*/ 0 h 46"/>
              <a:gd name="T16" fmla="*/ 222591 w 70"/>
              <a:gd name="T17" fmla="*/ 0 h 46"/>
              <a:gd name="T18" fmla="*/ 236289 w 70"/>
              <a:gd name="T19" fmla="*/ 10250 h 46"/>
              <a:gd name="T20" fmla="*/ 232864 w 70"/>
              <a:gd name="T21" fmla="*/ 27333 h 46"/>
              <a:gd name="T22" fmla="*/ 154101 w 70"/>
              <a:gd name="T23" fmla="*/ 95664 h 46"/>
              <a:gd name="T24" fmla="*/ 58216 w 70"/>
              <a:gd name="T25" fmla="*/ 95664 h 46"/>
              <a:gd name="T26" fmla="*/ 17122 w 70"/>
              <a:gd name="T27" fmla="*/ 140080 h 46"/>
              <a:gd name="T28" fmla="*/ 113008 w 70"/>
              <a:gd name="T29" fmla="*/ 140080 h 46"/>
              <a:gd name="T30" fmla="*/ 154101 w 70"/>
              <a:gd name="T31" fmla="*/ 95664 h 4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70" h="46">
                <a:moveTo>
                  <a:pt x="68" y="8"/>
                </a:moveTo>
                <a:cubicBezTo>
                  <a:pt x="36" y="44"/>
                  <a:pt x="36" y="44"/>
                  <a:pt x="36" y="44"/>
                </a:cubicBezTo>
                <a:cubicBezTo>
                  <a:pt x="35" y="45"/>
                  <a:pt x="34" y="46"/>
                  <a:pt x="33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4" y="46"/>
                  <a:pt x="2" y="45"/>
                  <a:pt x="1" y="43"/>
                </a:cubicBezTo>
                <a:cubicBezTo>
                  <a:pt x="0" y="41"/>
                  <a:pt x="1" y="40"/>
                  <a:pt x="2" y="38"/>
                </a:cubicBezTo>
                <a:cubicBezTo>
                  <a:pt x="34" y="2"/>
                  <a:pt x="34" y="2"/>
                  <a:pt x="34" y="2"/>
                </a:cubicBezTo>
                <a:cubicBezTo>
                  <a:pt x="35" y="1"/>
                  <a:pt x="36" y="0"/>
                  <a:pt x="37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7" y="0"/>
                  <a:pt x="68" y="1"/>
                  <a:pt x="69" y="3"/>
                </a:cubicBezTo>
                <a:cubicBezTo>
                  <a:pt x="70" y="4"/>
                  <a:pt x="69" y="6"/>
                  <a:pt x="68" y="8"/>
                </a:cubicBezTo>
                <a:close/>
                <a:moveTo>
                  <a:pt x="45" y="28"/>
                </a:moveTo>
                <a:cubicBezTo>
                  <a:pt x="17" y="28"/>
                  <a:pt x="17" y="28"/>
                  <a:pt x="17" y="28"/>
                </a:cubicBezTo>
                <a:cubicBezTo>
                  <a:pt x="5" y="41"/>
                  <a:pt x="5" y="41"/>
                  <a:pt x="5" y="41"/>
                </a:cubicBezTo>
                <a:cubicBezTo>
                  <a:pt x="33" y="41"/>
                  <a:pt x="33" y="41"/>
                  <a:pt x="33" y="41"/>
                </a:cubicBezTo>
                <a:lnTo>
                  <a:pt x="45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4" name="Freeform 77"/>
          <p:cNvSpPr>
            <a:spLocks/>
          </p:cNvSpPr>
          <p:nvPr/>
        </p:nvSpPr>
        <p:spPr bwMode="auto">
          <a:xfrm>
            <a:off x="19415182" y="5251356"/>
            <a:ext cx="311346" cy="436692"/>
          </a:xfrm>
          <a:custGeom>
            <a:avLst/>
            <a:gdLst>
              <a:gd name="T0" fmla="*/ 122238 w 36"/>
              <a:gd name="T1" fmla="*/ 161163 h 50"/>
              <a:gd name="T2" fmla="*/ 118843 w 36"/>
              <a:gd name="T3" fmla="*/ 168021 h 50"/>
              <a:gd name="T4" fmla="*/ 91679 w 36"/>
              <a:gd name="T5" fmla="*/ 171450 h 50"/>
              <a:gd name="T6" fmla="*/ 13582 w 36"/>
              <a:gd name="T7" fmla="*/ 113157 h 50"/>
              <a:gd name="T8" fmla="*/ 3396 w 36"/>
              <a:gd name="T9" fmla="*/ 113157 h 50"/>
              <a:gd name="T10" fmla="*/ 0 w 36"/>
              <a:gd name="T11" fmla="*/ 106299 h 50"/>
              <a:gd name="T12" fmla="*/ 0 w 36"/>
              <a:gd name="T13" fmla="*/ 92583 h 50"/>
              <a:gd name="T14" fmla="*/ 3396 w 36"/>
              <a:gd name="T15" fmla="*/ 89154 h 50"/>
              <a:gd name="T16" fmla="*/ 10187 w 36"/>
              <a:gd name="T17" fmla="*/ 89154 h 50"/>
              <a:gd name="T18" fmla="*/ 10187 w 36"/>
              <a:gd name="T19" fmla="*/ 78867 h 50"/>
              <a:gd name="T20" fmla="*/ 3396 w 36"/>
              <a:gd name="T21" fmla="*/ 78867 h 50"/>
              <a:gd name="T22" fmla="*/ 0 w 36"/>
              <a:gd name="T23" fmla="*/ 72009 h 50"/>
              <a:gd name="T24" fmla="*/ 0 w 36"/>
              <a:gd name="T25" fmla="*/ 58293 h 50"/>
              <a:gd name="T26" fmla="*/ 3396 w 36"/>
              <a:gd name="T27" fmla="*/ 54864 h 50"/>
              <a:gd name="T28" fmla="*/ 13582 w 36"/>
              <a:gd name="T29" fmla="*/ 54864 h 50"/>
              <a:gd name="T30" fmla="*/ 91679 w 36"/>
              <a:gd name="T31" fmla="*/ 0 h 50"/>
              <a:gd name="T32" fmla="*/ 115447 w 36"/>
              <a:gd name="T33" fmla="*/ 0 h 50"/>
              <a:gd name="T34" fmla="*/ 118843 w 36"/>
              <a:gd name="T35" fmla="*/ 3429 h 50"/>
              <a:gd name="T36" fmla="*/ 118843 w 36"/>
              <a:gd name="T37" fmla="*/ 6858 h 50"/>
              <a:gd name="T38" fmla="*/ 115447 w 36"/>
              <a:gd name="T39" fmla="*/ 24003 h 50"/>
              <a:gd name="T40" fmla="*/ 108656 w 36"/>
              <a:gd name="T41" fmla="*/ 27432 h 50"/>
              <a:gd name="T42" fmla="*/ 91679 w 36"/>
              <a:gd name="T43" fmla="*/ 27432 h 50"/>
              <a:gd name="T44" fmla="*/ 47537 w 36"/>
              <a:gd name="T45" fmla="*/ 54864 h 50"/>
              <a:gd name="T46" fmla="*/ 105261 w 36"/>
              <a:gd name="T47" fmla="*/ 54864 h 50"/>
              <a:gd name="T48" fmla="*/ 105261 w 36"/>
              <a:gd name="T49" fmla="*/ 58293 h 50"/>
              <a:gd name="T50" fmla="*/ 108656 w 36"/>
              <a:gd name="T51" fmla="*/ 61722 h 50"/>
              <a:gd name="T52" fmla="*/ 105261 w 36"/>
              <a:gd name="T53" fmla="*/ 75438 h 50"/>
              <a:gd name="T54" fmla="*/ 101865 w 36"/>
              <a:gd name="T55" fmla="*/ 78867 h 50"/>
              <a:gd name="T56" fmla="*/ 40746 w 36"/>
              <a:gd name="T57" fmla="*/ 78867 h 50"/>
              <a:gd name="T58" fmla="*/ 40746 w 36"/>
              <a:gd name="T59" fmla="*/ 89154 h 50"/>
              <a:gd name="T60" fmla="*/ 98470 w 36"/>
              <a:gd name="T61" fmla="*/ 89154 h 50"/>
              <a:gd name="T62" fmla="*/ 101865 w 36"/>
              <a:gd name="T63" fmla="*/ 92583 h 50"/>
              <a:gd name="T64" fmla="*/ 101865 w 36"/>
              <a:gd name="T65" fmla="*/ 96012 h 50"/>
              <a:gd name="T66" fmla="*/ 98470 w 36"/>
              <a:gd name="T67" fmla="*/ 109728 h 50"/>
              <a:gd name="T68" fmla="*/ 95074 w 36"/>
              <a:gd name="T69" fmla="*/ 113157 h 50"/>
              <a:gd name="T70" fmla="*/ 47537 w 36"/>
              <a:gd name="T71" fmla="*/ 113157 h 50"/>
              <a:gd name="T72" fmla="*/ 91679 w 36"/>
              <a:gd name="T73" fmla="*/ 144018 h 50"/>
              <a:gd name="T74" fmla="*/ 112052 w 36"/>
              <a:gd name="T75" fmla="*/ 140589 h 50"/>
              <a:gd name="T76" fmla="*/ 115447 w 36"/>
              <a:gd name="T77" fmla="*/ 140589 h 50"/>
              <a:gd name="T78" fmla="*/ 118843 w 36"/>
              <a:gd name="T79" fmla="*/ 144018 h 50"/>
              <a:gd name="T80" fmla="*/ 122238 w 36"/>
              <a:gd name="T81" fmla="*/ 161163 h 5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6" h="50">
                <a:moveTo>
                  <a:pt x="36" y="47"/>
                </a:moveTo>
                <a:cubicBezTo>
                  <a:pt x="36" y="48"/>
                  <a:pt x="36" y="48"/>
                  <a:pt x="35" y="49"/>
                </a:cubicBezTo>
                <a:cubicBezTo>
                  <a:pt x="35" y="49"/>
                  <a:pt x="32" y="50"/>
                  <a:pt x="27" y="50"/>
                </a:cubicBezTo>
                <a:cubicBezTo>
                  <a:pt x="16" y="50"/>
                  <a:pt x="7" y="43"/>
                  <a:pt x="4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1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6"/>
                  <a:pt x="1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3" y="25"/>
                  <a:pt x="3" y="24"/>
                  <a:pt x="3" y="23"/>
                </a:cubicBezTo>
                <a:cubicBezTo>
                  <a:pt x="1" y="23"/>
                  <a:pt x="1" y="23"/>
                  <a:pt x="1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6"/>
                  <a:pt x="1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8" y="6"/>
                  <a:pt x="17" y="0"/>
                  <a:pt x="27" y="0"/>
                </a:cubicBezTo>
                <a:cubicBezTo>
                  <a:pt x="31" y="0"/>
                  <a:pt x="34" y="0"/>
                  <a:pt x="34" y="0"/>
                </a:cubicBezTo>
                <a:cubicBezTo>
                  <a:pt x="35" y="0"/>
                  <a:pt x="35" y="1"/>
                  <a:pt x="35" y="1"/>
                </a:cubicBezTo>
                <a:cubicBezTo>
                  <a:pt x="35" y="1"/>
                  <a:pt x="35" y="1"/>
                  <a:pt x="35" y="2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8"/>
                  <a:pt x="33" y="8"/>
                  <a:pt x="32" y="8"/>
                </a:cubicBezTo>
                <a:cubicBezTo>
                  <a:pt x="32" y="8"/>
                  <a:pt x="30" y="8"/>
                  <a:pt x="27" y="8"/>
                </a:cubicBezTo>
                <a:cubicBezTo>
                  <a:pt x="21" y="8"/>
                  <a:pt x="16" y="11"/>
                  <a:pt x="14" y="16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16"/>
                  <a:pt x="31" y="16"/>
                  <a:pt x="31" y="17"/>
                </a:cubicBezTo>
                <a:cubicBezTo>
                  <a:pt x="32" y="17"/>
                  <a:pt x="32" y="17"/>
                  <a:pt x="32" y="18"/>
                </a:cubicBezTo>
                <a:cubicBezTo>
                  <a:pt x="31" y="22"/>
                  <a:pt x="31" y="22"/>
                  <a:pt x="31" y="22"/>
                </a:cubicBezTo>
                <a:cubicBezTo>
                  <a:pt x="31" y="22"/>
                  <a:pt x="30" y="23"/>
                  <a:pt x="30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12" y="24"/>
                  <a:pt x="12" y="25"/>
                  <a:pt x="12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6"/>
                  <a:pt x="29" y="26"/>
                  <a:pt x="30" y="27"/>
                </a:cubicBezTo>
                <a:cubicBezTo>
                  <a:pt x="30" y="27"/>
                  <a:pt x="30" y="27"/>
                  <a:pt x="30" y="28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2"/>
                  <a:pt x="28" y="33"/>
                  <a:pt x="28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16" y="38"/>
                  <a:pt x="21" y="42"/>
                  <a:pt x="27" y="42"/>
                </a:cubicBezTo>
                <a:cubicBezTo>
                  <a:pt x="31" y="42"/>
                  <a:pt x="33" y="41"/>
                  <a:pt x="33" y="41"/>
                </a:cubicBezTo>
                <a:cubicBezTo>
                  <a:pt x="33" y="41"/>
                  <a:pt x="34" y="41"/>
                  <a:pt x="34" y="41"/>
                </a:cubicBezTo>
                <a:cubicBezTo>
                  <a:pt x="34" y="41"/>
                  <a:pt x="35" y="41"/>
                  <a:pt x="35" y="42"/>
                </a:cubicBezTo>
                <a:lnTo>
                  <a:pt x="36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5" name="Freeform 78"/>
          <p:cNvSpPr>
            <a:spLocks noEditPoints="1"/>
          </p:cNvSpPr>
          <p:nvPr/>
        </p:nvSpPr>
        <p:spPr bwMode="auto">
          <a:xfrm>
            <a:off x="20700998" y="5251356"/>
            <a:ext cx="137478" cy="436692"/>
          </a:xfrm>
          <a:custGeom>
            <a:avLst/>
            <a:gdLst>
              <a:gd name="T0" fmla="*/ 50602 w 16"/>
              <a:gd name="T1" fmla="*/ 99441 h 50"/>
              <a:gd name="T2" fmla="*/ 43855 w 16"/>
              <a:gd name="T3" fmla="*/ 109728 h 50"/>
              <a:gd name="T4" fmla="*/ 13494 w 16"/>
              <a:gd name="T5" fmla="*/ 109728 h 50"/>
              <a:gd name="T6" fmla="*/ 3373 w 16"/>
              <a:gd name="T7" fmla="*/ 99441 h 50"/>
              <a:gd name="T8" fmla="*/ 0 w 16"/>
              <a:gd name="T9" fmla="*/ 6858 h 50"/>
              <a:gd name="T10" fmla="*/ 6747 w 16"/>
              <a:gd name="T11" fmla="*/ 0 h 50"/>
              <a:gd name="T12" fmla="*/ 47228 w 16"/>
              <a:gd name="T13" fmla="*/ 0 h 50"/>
              <a:gd name="T14" fmla="*/ 53975 w 16"/>
              <a:gd name="T15" fmla="*/ 6858 h 50"/>
              <a:gd name="T16" fmla="*/ 50602 w 16"/>
              <a:gd name="T17" fmla="*/ 99441 h 50"/>
              <a:gd name="T18" fmla="*/ 50602 w 16"/>
              <a:gd name="T19" fmla="*/ 164592 h 50"/>
              <a:gd name="T20" fmla="*/ 43855 w 16"/>
              <a:gd name="T21" fmla="*/ 171450 h 50"/>
              <a:gd name="T22" fmla="*/ 13494 w 16"/>
              <a:gd name="T23" fmla="*/ 171450 h 50"/>
              <a:gd name="T24" fmla="*/ 3373 w 16"/>
              <a:gd name="T25" fmla="*/ 164592 h 50"/>
              <a:gd name="T26" fmla="*/ 3373 w 16"/>
              <a:gd name="T27" fmla="*/ 137160 h 50"/>
              <a:gd name="T28" fmla="*/ 13494 w 16"/>
              <a:gd name="T29" fmla="*/ 126873 h 50"/>
              <a:gd name="T30" fmla="*/ 43855 w 16"/>
              <a:gd name="T31" fmla="*/ 126873 h 50"/>
              <a:gd name="T32" fmla="*/ 50602 w 16"/>
              <a:gd name="T33" fmla="*/ 137160 h 50"/>
              <a:gd name="T34" fmla="*/ 50602 w 16"/>
              <a:gd name="T35" fmla="*/ 164592 h 5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6" h="50">
                <a:moveTo>
                  <a:pt x="15" y="29"/>
                </a:moveTo>
                <a:cubicBezTo>
                  <a:pt x="15" y="30"/>
                  <a:pt x="14" y="32"/>
                  <a:pt x="13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2" y="32"/>
                  <a:pt x="1" y="30"/>
                  <a:pt x="1" y="2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5" y="0"/>
                  <a:pt x="16" y="1"/>
                  <a:pt x="16" y="2"/>
                </a:cubicBezTo>
                <a:lnTo>
                  <a:pt x="15" y="29"/>
                </a:lnTo>
                <a:close/>
                <a:moveTo>
                  <a:pt x="15" y="48"/>
                </a:moveTo>
                <a:cubicBezTo>
                  <a:pt x="15" y="49"/>
                  <a:pt x="14" y="50"/>
                  <a:pt x="13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2" y="50"/>
                  <a:pt x="1" y="49"/>
                  <a:pt x="1" y="48"/>
                </a:cubicBezTo>
                <a:cubicBezTo>
                  <a:pt x="1" y="40"/>
                  <a:pt x="1" y="40"/>
                  <a:pt x="1" y="40"/>
                </a:cubicBezTo>
                <a:cubicBezTo>
                  <a:pt x="1" y="38"/>
                  <a:pt x="2" y="37"/>
                  <a:pt x="4" y="37"/>
                </a:cubicBezTo>
                <a:cubicBezTo>
                  <a:pt x="13" y="37"/>
                  <a:pt x="13" y="37"/>
                  <a:pt x="13" y="37"/>
                </a:cubicBezTo>
                <a:cubicBezTo>
                  <a:pt x="14" y="37"/>
                  <a:pt x="15" y="38"/>
                  <a:pt x="15" y="40"/>
                </a:cubicBezTo>
                <a:lnTo>
                  <a:pt x="15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6" name="Freeform 79"/>
          <p:cNvSpPr>
            <a:spLocks noEditPoints="1"/>
          </p:cNvSpPr>
          <p:nvPr/>
        </p:nvSpPr>
        <p:spPr bwMode="auto">
          <a:xfrm>
            <a:off x="21934249" y="5206879"/>
            <a:ext cx="557996" cy="517562"/>
          </a:xfrm>
          <a:custGeom>
            <a:avLst/>
            <a:gdLst>
              <a:gd name="T0" fmla="*/ 215652 w 64"/>
              <a:gd name="T1" fmla="*/ 182536 h 59"/>
              <a:gd name="T2" fmla="*/ 215652 w 64"/>
              <a:gd name="T3" fmla="*/ 196312 h 59"/>
              <a:gd name="T4" fmla="*/ 201960 w 64"/>
              <a:gd name="T5" fmla="*/ 203200 h 59"/>
              <a:gd name="T6" fmla="*/ 13692 w 64"/>
              <a:gd name="T7" fmla="*/ 203200 h 59"/>
              <a:gd name="T8" fmla="*/ 0 w 64"/>
              <a:gd name="T9" fmla="*/ 196312 h 59"/>
              <a:gd name="T10" fmla="*/ 0 w 64"/>
              <a:gd name="T11" fmla="*/ 182536 h 59"/>
              <a:gd name="T12" fmla="*/ 95845 w 64"/>
              <a:gd name="T13" fmla="*/ 6888 h 59"/>
              <a:gd name="T14" fmla="*/ 109538 w 64"/>
              <a:gd name="T15" fmla="*/ 0 h 59"/>
              <a:gd name="T16" fmla="*/ 123230 w 64"/>
              <a:gd name="T17" fmla="*/ 6888 h 59"/>
              <a:gd name="T18" fmla="*/ 215652 w 64"/>
              <a:gd name="T19" fmla="*/ 182536 h 59"/>
              <a:gd name="T20" fmla="*/ 126653 w 64"/>
              <a:gd name="T21" fmla="*/ 65437 h 59"/>
              <a:gd name="T22" fmla="*/ 126653 w 64"/>
              <a:gd name="T23" fmla="*/ 65437 h 59"/>
              <a:gd name="T24" fmla="*/ 123230 w 64"/>
              <a:gd name="T25" fmla="*/ 61993 h 59"/>
              <a:gd name="T26" fmla="*/ 95845 w 64"/>
              <a:gd name="T27" fmla="*/ 61993 h 59"/>
              <a:gd name="T28" fmla="*/ 92422 w 64"/>
              <a:gd name="T29" fmla="*/ 65437 h 59"/>
              <a:gd name="T30" fmla="*/ 92422 w 64"/>
              <a:gd name="T31" fmla="*/ 65437 h 59"/>
              <a:gd name="T32" fmla="*/ 92422 w 64"/>
              <a:gd name="T33" fmla="*/ 123986 h 59"/>
              <a:gd name="T34" fmla="*/ 95845 w 64"/>
              <a:gd name="T35" fmla="*/ 127431 h 59"/>
              <a:gd name="T36" fmla="*/ 119807 w 64"/>
              <a:gd name="T37" fmla="*/ 127431 h 59"/>
              <a:gd name="T38" fmla="*/ 123230 w 64"/>
              <a:gd name="T39" fmla="*/ 123986 h 59"/>
              <a:gd name="T40" fmla="*/ 126653 w 64"/>
              <a:gd name="T41" fmla="*/ 65437 h 59"/>
              <a:gd name="T42" fmla="*/ 123230 w 64"/>
              <a:gd name="T43" fmla="*/ 144651 h 59"/>
              <a:gd name="T44" fmla="*/ 119807 w 64"/>
              <a:gd name="T45" fmla="*/ 141207 h 59"/>
              <a:gd name="T46" fmla="*/ 95845 w 64"/>
              <a:gd name="T47" fmla="*/ 141207 h 59"/>
              <a:gd name="T48" fmla="*/ 92422 w 64"/>
              <a:gd name="T49" fmla="*/ 144651 h 59"/>
              <a:gd name="T50" fmla="*/ 92422 w 64"/>
              <a:gd name="T51" fmla="*/ 168759 h 59"/>
              <a:gd name="T52" fmla="*/ 95845 w 64"/>
              <a:gd name="T53" fmla="*/ 172203 h 59"/>
              <a:gd name="T54" fmla="*/ 119807 w 64"/>
              <a:gd name="T55" fmla="*/ 172203 h 59"/>
              <a:gd name="T56" fmla="*/ 123230 w 64"/>
              <a:gd name="T57" fmla="*/ 168759 h 59"/>
              <a:gd name="T58" fmla="*/ 123230 w 64"/>
              <a:gd name="T59" fmla="*/ 144651 h 5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4" h="59">
                <a:moveTo>
                  <a:pt x="63" y="53"/>
                </a:moveTo>
                <a:cubicBezTo>
                  <a:pt x="64" y="54"/>
                  <a:pt x="64" y="56"/>
                  <a:pt x="63" y="57"/>
                </a:cubicBezTo>
                <a:cubicBezTo>
                  <a:pt x="62" y="59"/>
                  <a:pt x="61" y="59"/>
                  <a:pt x="59" y="59"/>
                </a:cubicBezTo>
                <a:cubicBezTo>
                  <a:pt x="4" y="59"/>
                  <a:pt x="4" y="59"/>
                  <a:pt x="4" y="59"/>
                </a:cubicBezTo>
                <a:cubicBezTo>
                  <a:pt x="3" y="59"/>
                  <a:pt x="1" y="59"/>
                  <a:pt x="0" y="57"/>
                </a:cubicBezTo>
                <a:cubicBezTo>
                  <a:pt x="0" y="56"/>
                  <a:pt x="0" y="54"/>
                  <a:pt x="0" y="53"/>
                </a:cubicBezTo>
                <a:cubicBezTo>
                  <a:pt x="28" y="2"/>
                  <a:pt x="28" y="2"/>
                  <a:pt x="28" y="2"/>
                </a:cubicBezTo>
                <a:cubicBezTo>
                  <a:pt x="29" y="1"/>
                  <a:pt x="30" y="0"/>
                  <a:pt x="32" y="0"/>
                </a:cubicBezTo>
                <a:cubicBezTo>
                  <a:pt x="33" y="0"/>
                  <a:pt x="35" y="1"/>
                  <a:pt x="36" y="2"/>
                </a:cubicBezTo>
                <a:lnTo>
                  <a:pt x="63" y="53"/>
                </a:lnTo>
                <a:close/>
                <a:moveTo>
                  <a:pt x="37" y="19"/>
                </a:moveTo>
                <a:cubicBezTo>
                  <a:pt x="37" y="19"/>
                  <a:pt x="37" y="19"/>
                  <a:pt x="37" y="19"/>
                </a:cubicBezTo>
                <a:cubicBezTo>
                  <a:pt x="36" y="18"/>
                  <a:pt x="36" y="18"/>
                  <a:pt x="36" y="18"/>
                </a:cubicBezTo>
                <a:cubicBezTo>
                  <a:pt x="28" y="18"/>
                  <a:pt x="28" y="18"/>
                  <a:pt x="28" y="18"/>
                </a:cubicBezTo>
                <a:cubicBezTo>
                  <a:pt x="28" y="18"/>
                  <a:pt x="27" y="18"/>
                  <a:pt x="27" y="19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36"/>
                  <a:pt x="27" y="36"/>
                  <a:pt x="27" y="36"/>
                </a:cubicBezTo>
                <a:cubicBezTo>
                  <a:pt x="27" y="36"/>
                  <a:pt x="28" y="37"/>
                  <a:pt x="28" y="37"/>
                </a:cubicBezTo>
                <a:cubicBezTo>
                  <a:pt x="35" y="37"/>
                  <a:pt x="35" y="37"/>
                  <a:pt x="35" y="37"/>
                </a:cubicBezTo>
                <a:cubicBezTo>
                  <a:pt x="36" y="37"/>
                  <a:pt x="36" y="36"/>
                  <a:pt x="36" y="36"/>
                </a:cubicBezTo>
                <a:lnTo>
                  <a:pt x="37" y="19"/>
                </a:lnTo>
                <a:close/>
                <a:moveTo>
                  <a:pt x="36" y="42"/>
                </a:moveTo>
                <a:cubicBezTo>
                  <a:pt x="36" y="42"/>
                  <a:pt x="36" y="41"/>
                  <a:pt x="35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1"/>
                  <a:pt x="27" y="42"/>
                  <a:pt x="27" y="42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50"/>
                  <a:pt x="28" y="50"/>
                  <a:pt x="28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36" y="50"/>
                  <a:pt x="36" y="50"/>
                  <a:pt x="36" y="49"/>
                </a:cubicBezTo>
                <a:lnTo>
                  <a:pt x="36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7" name="Freeform 80"/>
          <p:cNvSpPr>
            <a:spLocks noEditPoints="1"/>
          </p:cNvSpPr>
          <p:nvPr/>
        </p:nvSpPr>
        <p:spPr bwMode="auto">
          <a:xfrm>
            <a:off x="23090675" y="5206878"/>
            <a:ext cx="557996" cy="481172"/>
          </a:xfrm>
          <a:custGeom>
            <a:avLst/>
            <a:gdLst>
              <a:gd name="T0" fmla="*/ 171152 w 64"/>
              <a:gd name="T1" fmla="*/ 154565 h 55"/>
              <a:gd name="T2" fmla="*/ 136922 w 64"/>
              <a:gd name="T3" fmla="*/ 188913 h 55"/>
              <a:gd name="T4" fmla="*/ 34230 w 64"/>
              <a:gd name="T5" fmla="*/ 188913 h 55"/>
              <a:gd name="T6" fmla="*/ 0 w 64"/>
              <a:gd name="T7" fmla="*/ 154565 h 55"/>
              <a:gd name="T8" fmla="*/ 0 w 64"/>
              <a:gd name="T9" fmla="*/ 51522 h 55"/>
              <a:gd name="T10" fmla="*/ 34230 w 64"/>
              <a:gd name="T11" fmla="*/ 17174 h 55"/>
              <a:gd name="T12" fmla="*/ 119807 w 64"/>
              <a:gd name="T13" fmla="*/ 17174 h 55"/>
              <a:gd name="T14" fmla="*/ 123230 w 64"/>
              <a:gd name="T15" fmla="*/ 20609 h 55"/>
              <a:gd name="T16" fmla="*/ 123230 w 64"/>
              <a:gd name="T17" fmla="*/ 27478 h 55"/>
              <a:gd name="T18" fmla="*/ 119807 w 64"/>
              <a:gd name="T19" fmla="*/ 30913 h 55"/>
              <a:gd name="T20" fmla="*/ 34230 w 64"/>
              <a:gd name="T21" fmla="*/ 30913 h 55"/>
              <a:gd name="T22" fmla="*/ 13692 w 64"/>
              <a:gd name="T23" fmla="*/ 51522 h 55"/>
              <a:gd name="T24" fmla="*/ 13692 w 64"/>
              <a:gd name="T25" fmla="*/ 154565 h 55"/>
              <a:gd name="T26" fmla="*/ 34230 w 64"/>
              <a:gd name="T27" fmla="*/ 171739 h 55"/>
              <a:gd name="T28" fmla="*/ 136922 w 64"/>
              <a:gd name="T29" fmla="*/ 171739 h 55"/>
              <a:gd name="T30" fmla="*/ 154037 w 64"/>
              <a:gd name="T31" fmla="*/ 154565 h 55"/>
              <a:gd name="T32" fmla="*/ 154037 w 64"/>
              <a:gd name="T33" fmla="*/ 113348 h 55"/>
              <a:gd name="T34" fmla="*/ 160883 w 64"/>
              <a:gd name="T35" fmla="*/ 109913 h 55"/>
              <a:gd name="T36" fmla="*/ 167729 w 64"/>
              <a:gd name="T37" fmla="*/ 109913 h 55"/>
              <a:gd name="T38" fmla="*/ 171152 w 64"/>
              <a:gd name="T39" fmla="*/ 113348 h 55"/>
              <a:gd name="T40" fmla="*/ 171152 w 64"/>
              <a:gd name="T41" fmla="*/ 154565 h 55"/>
              <a:gd name="T42" fmla="*/ 219075 w 64"/>
              <a:gd name="T43" fmla="*/ 72130 h 55"/>
              <a:gd name="T44" fmla="*/ 208806 w 64"/>
              <a:gd name="T45" fmla="*/ 79000 h 55"/>
              <a:gd name="T46" fmla="*/ 205383 w 64"/>
              <a:gd name="T47" fmla="*/ 75565 h 55"/>
              <a:gd name="T48" fmla="*/ 184845 w 64"/>
              <a:gd name="T49" fmla="*/ 54957 h 55"/>
              <a:gd name="T50" fmla="*/ 102691 w 64"/>
              <a:gd name="T51" fmla="*/ 133956 h 55"/>
              <a:gd name="T52" fmla="*/ 99268 w 64"/>
              <a:gd name="T53" fmla="*/ 133956 h 55"/>
              <a:gd name="T54" fmla="*/ 99268 w 64"/>
              <a:gd name="T55" fmla="*/ 133956 h 55"/>
              <a:gd name="T56" fmla="*/ 85576 w 64"/>
              <a:gd name="T57" fmla="*/ 120217 h 55"/>
              <a:gd name="T58" fmla="*/ 82153 w 64"/>
              <a:gd name="T59" fmla="*/ 116783 h 55"/>
              <a:gd name="T60" fmla="*/ 85576 w 64"/>
              <a:gd name="T61" fmla="*/ 113348 h 55"/>
              <a:gd name="T62" fmla="*/ 164306 w 64"/>
              <a:gd name="T63" fmla="*/ 34348 h 55"/>
              <a:gd name="T64" fmla="*/ 143768 w 64"/>
              <a:gd name="T65" fmla="*/ 13739 h 55"/>
              <a:gd name="T66" fmla="*/ 140345 w 64"/>
              <a:gd name="T67" fmla="*/ 6870 h 55"/>
              <a:gd name="T68" fmla="*/ 147191 w 64"/>
              <a:gd name="T69" fmla="*/ 0 h 55"/>
              <a:gd name="T70" fmla="*/ 208806 w 64"/>
              <a:gd name="T71" fmla="*/ 0 h 55"/>
              <a:gd name="T72" fmla="*/ 219075 w 64"/>
              <a:gd name="T73" fmla="*/ 6870 h 55"/>
              <a:gd name="T74" fmla="*/ 219075 w 64"/>
              <a:gd name="T75" fmla="*/ 72130 h 55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4" h="55">
                <a:moveTo>
                  <a:pt x="50" y="45"/>
                </a:moveTo>
                <a:cubicBezTo>
                  <a:pt x="50" y="50"/>
                  <a:pt x="45" y="55"/>
                  <a:pt x="40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9"/>
                  <a:pt x="4" y="5"/>
                  <a:pt x="10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6" y="5"/>
                  <a:pt x="36" y="5"/>
                  <a:pt x="36" y="6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9"/>
                  <a:pt x="36" y="9"/>
                  <a:pt x="35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7" y="9"/>
                  <a:pt x="4" y="12"/>
                  <a:pt x="4" y="1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8"/>
                  <a:pt x="7" y="50"/>
                  <a:pt x="10" y="50"/>
                </a:cubicBezTo>
                <a:cubicBezTo>
                  <a:pt x="40" y="50"/>
                  <a:pt x="40" y="50"/>
                  <a:pt x="40" y="50"/>
                </a:cubicBezTo>
                <a:cubicBezTo>
                  <a:pt x="43" y="50"/>
                  <a:pt x="45" y="48"/>
                  <a:pt x="45" y="45"/>
                </a:cubicBezTo>
                <a:cubicBezTo>
                  <a:pt x="45" y="33"/>
                  <a:pt x="45" y="33"/>
                  <a:pt x="45" y="33"/>
                </a:cubicBezTo>
                <a:cubicBezTo>
                  <a:pt x="45" y="32"/>
                  <a:pt x="46" y="32"/>
                  <a:pt x="47" y="32"/>
                </a:cubicBezTo>
                <a:cubicBezTo>
                  <a:pt x="49" y="32"/>
                  <a:pt x="49" y="32"/>
                  <a:pt x="49" y="32"/>
                </a:cubicBezTo>
                <a:cubicBezTo>
                  <a:pt x="50" y="32"/>
                  <a:pt x="50" y="32"/>
                  <a:pt x="50" y="33"/>
                </a:cubicBezTo>
                <a:lnTo>
                  <a:pt x="50" y="45"/>
                </a:lnTo>
                <a:close/>
                <a:moveTo>
                  <a:pt x="64" y="21"/>
                </a:moveTo>
                <a:cubicBezTo>
                  <a:pt x="64" y="22"/>
                  <a:pt x="63" y="23"/>
                  <a:pt x="61" y="23"/>
                </a:cubicBezTo>
                <a:cubicBezTo>
                  <a:pt x="61" y="23"/>
                  <a:pt x="60" y="23"/>
                  <a:pt x="60" y="22"/>
                </a:cubicBezTo>
                <a:cubicBezTo>
                  <a:pt x="54" y="16"/>
                  <a:pt x="54" y="16"/>
                  <a:pt x="54" y="16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39"/>
                  <a:pt x="30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  <a:cubicBezTo>
                  <a:pt x="25" y="35"/>
                  <a:pt x="25" y="35"/>
                  <a:pt x="25" y="35"/>
                </a:cubicBezTo>
                <a:cubicBezTo>
                  <a:pt x="24" y="35"/>
                  <a:pt x="24" y="35"/>
                  <a:pt x="24" y="34"/>
                </a:cubicBezTo>
                <a:cubicBezTo>
                  <a:pt x="24" y="34"/>
                  <a:pt x="24" y="34"/>
                  <a:pt x="25" y="33"/>
                </a:cubicBezTo>
                <a:cubicBezTo>
                  <a:pt x="48" y="10"/>
                  <a:pt x="48" y="10"/>
                  <a:pt x="48" y="10"/>
                </a:cubicBezTo>
                <a:cubicBezTo>
                  <a:pt x="42" y="4"/>
                  <a:pt x="42" y="4"/>
                  <a:pt x="42" y="4"/>
                </a:cubicBezTo>
                <a:cubicBezTo>
                  <a:pt x="41" y="3"/>
                  <a:pt x="41" y="3"/>
                  <a:pt x="41" y="2"/>
                </a:cubicBezTo>
                <a:cubicBezTo>
                  <a:pt x="41" y="1"/>
                  <a:pt x="42" y="0"/>
                  <a:pt x="43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3" y="0"/>
                  <a:pt x="64" y="1"/>
                  <a:pt x="64" y="2"/>
                </a:cubicBezTo>
                <a:lnTo>
                  <a:pt x="64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8" name="Freeform 81"/>
          <p:cNvSpPr>
            <a:spLocks noEditPoints="1"/>
          </p:cNvSpPr>
          <p:nvPr/>
        </p:nvSpPr>
        <p:spPr bwMode="auto">
          <a:xfrm>
            <a:off x="702111" y="6500780"/>
            <a:ext cx="562040" cy="359868"/>
          </a:xfrm>
          <a:custGeom>
            <a:avLst/>
            <a:gdLst>
              <a:gd name="T0" fmla="*/ 217215 w 64"/>
              <a:gd name="T1" fmla="*/ 79259 h 41"/>
              <a:gd name="T2" fmla="*/ 110332 w 64"/>
              <a:gd name="T3" fmla="*/ 141288 h 41"/>
              <a:gd name="T4" fmla="*/ 0 w 64"/>
              <a:gd name="T5" fmla="*/ 79259 h 41"/>
              <a:gd name="T6" fmla="*/ 0 w 64"/>
              <a:gd name="T7" fmla="*/ 72367 h 41"/>
              <a:gd name="T8" fmla="*/ 0 w 64"/>
              <a:gd name="T9" fmla="*/ 62029 h 41"/>
              <a:gd name="T10" fmla="*/ 110332 w 64"/>
              <a:gd name="T11" fmla="*/ 0 h 41"/>
              <a:gd name="T12" fmla="*/ 217215 w 64"/>
              <a:gd name="T13" fmla="*/ 62029 h 41"/>
              <a:gd name="T14" fmla="*/ 220663 w 64"/>
              <a:gd name="T15" fmla="*/ 72367 h 41"/>
              <a:gd name="T16" fmla="*/ 217215 w 64"/>
              <a:gd name="T17" fmla="*/ 79259 h 41"/>
              <a:gd name="T18" fmla="*/ 158602 w 64"/>
              <a:gd name="T19" fmla="*/ 27568 h 41"/>
              <a:gd name="T20" fmla="*/ 165497 w 64"/>
              <a:gd name="T21" fmla="*/ 55137 h 41"/>
              <a:gd name="T22" fmla="*/ 110332 w 64"/>
              <a:gd name="T23" fmla="*/ 110274 h 41"/>
              <a:gd name="T24" fmla="*/ 55166 w 64"/>
              <a:gd name="T25" fmla="*/ 55137 h 41"/>
              <a:gd name="T26" fmla="*/ 62061 w 64"/>
              <a:gd name="T27" fmla="*/ 27568 h 41"/>
              <a:gd name="T28" fmla="*/ 13791 w 64"/>
              <a:gd name="T29" fmla="*/ 72367 h 41"/>
              <a:gd name="T30" fmla="*/ 110332 w 64"/>
              <a:gd name="T31" fmla="*/ 127504 h 41"/>
              <a:gd name="T32" fmla="*/ 203424 w 64"/>
              <a:gd name="T33" fmla="*/ 72367 h 41"/>
              <a:gd name="T34" fmla="*/ 158602 w 64"/>
              <a:gd name="T35" fmla="*/ 27568 h 41"/>
              <a:gd name="T36" fmla="*/ 110332 w 64"/>
              <a:gd name="T37" fmla="*/ 17230 h 41"/>
              <a:gd name="T38" fmla="*/ 72405 w 64"/>
              <a:gd name="T39" fmla="*/ 55137 h 41"/>
              <a:gd name="T40" fmla="*/ 79301 w 64"/>
              <a:gd name="T41" fmla="*/ 62029 h 41"/>
              <a:gd name="T42" fmla="*/ 82749 w 64"/>
              <a:gd name="T43" fmla="*/ 55137 h 41"/>
              <a:gd name="T44" fmla="*/ 110332 w 64"/>
              <a:gd name="T45" fmla="*/ 31014 h 41"/>
              <a:gd name="T46" fmla="*/ 113779 w 64"/>
              <a:gd name="T47" fmla="*/ 24122 h 41"/>
              <a:gd name="T48" fmla="*/ 110332 w 64"/>
              <a:gd name="T49" fmla="*/ 17230 h 41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4" h="41">
                <a:moveTo>
                  <a:pt x="63" y="23"/>
                </a:moveTo>
                <a:cubicBezTo>
                  <a:pt x="56" y="34"/>
                  <a:pt x="44" y="41"/>
                  <a:pt x="32" y="41"/>
                </a:cubicBezTo>
                <a:cubicBezTo>
                  <a:pt x="19" y="41"/>
                  <a:pt x="7" y="34"/>
                  <a:pt x="0" y="23"/>
                </a:cubicBezTo>
                <a:cubicBezTo>
                  <a:pt x="0" y="23"/>
                  <a:pt x="0" y="22"/>
                  <a:pt x="0" y="21"/>
                </a:cubicBezTo>
                <a:cubicBezTo>
                  <a:pt x="0" y="20"/>
                  <a:pt x="0" y="19"/>
                  <a:pt x="0" y="18"/>
                </a:cubicBezTo>
                <a:cubicBezTo>
                  <a:pt x="7" y="8"/>
                  <a:pt x="19" y="0"/>
                  <a:pt x="32" y="0"/>
                </a:cubicBezTo>
                <a:cubicBezTo>
                  <a:pt x="44" y="0"/>
                  <a:pt x="56" y="8"/>
                  <a:pt x="63" y="18"/>
                </a:cubicBezTo>
                <a:cubicBezTo>
                  <a:pt x="63" y="19"/>
                  <a:pt x="64" y="20"/>
                  <a:pt x="64" y="21"/>
                </a:cubicBezTo>
                <a:cubicBezTo>
                  <a:pt x="64" y="22"/>
                  <a:pt x="63" y="23"/>
                  <a:pt x="63" y="23"/>
                </a:cubicBezTo>
                <a:close/>
                <a:moveTo>
                  <a:pt x="46" y="8"/>
                </a:moveTo>
                <a:cubicBezTo>
                  <a:pt x="47" y="11"/>
                  <a:pt x="48" y="13"/>
                  <a:pt x="48" y="16"/>
                </a:cubicBezTo>
                <a:cubicBezTo>
                  <a:pt x="48" y="25"/>
                  <a:pt x="41" y="32"/>
                  <a:pt x="32" y="32"/>
                </a:cubicBezTo>
                <a:cubicBezTo>
                  <a:pt x="23" y="32"/>
                  <a:pt x="16" y="25"/>
                  <a:pt x="16" y="16"/>
                </a:cubicBezTo>
                <a:cubicBezTo>
                  <a:pt x="16" y="13"/>
                  <a:pt x="17" y="11"/>
                  <a:pt x="18" y="8"/>
                </a:cubicBezTo>
                <a:cubicBezTo>
                  <a:pt x="12" y="11"/>
                  <a:pt x="8" y="16"/>
                  <a:pt x="4" y="21"/>
                </a:cubicBezTo>
                <a:cubicBezTo>
                  <a:pt x="10" y="30"/>
                  <a:pt x="20" y="37"/>
                  <a:pt x="32" y="37"/>
                </a:cubicBezTo>
                <a:cubicBezTo>
                  <a:pt x="43" y="37"/>
                  <a:pt x="53" y="30"/>
                  <a:pt x="59" y="21"/>
                </a:cubicBezTo>
                <a:cubicBezTo>
                  <a:pt x="56" y="16"/>
                  <a:pt x="51" y="11"/>
                  <a:pt x="46" y="8"/>
                </a:cubicBezTo>
                <a:close/>
                <a:moveTo>
                  <a:pt x="32" y="5"/>
                </a:moveTo>
                <a:cubicBezTo>
                  <a:pt x="26" y="5"/>
                  <a:pt x="21" y="10"/>
                  <a:pt x="21" y="16"/>
                </a:cubicBezTo>
                <a:cubicBezTo>
                  <a:pt x="21" y="17"/>
                  <a:pt x="22" y="18"/>
                  <a:pt x="23" y="18"/>
                </a:cubicBezTo>
                <a:cubicBezTo>
                  <a:pt x="24" y="18"/>
                  <a:pt x="24" y="17"/>
                  <a:pt x="24" y="16"/>
                </a:cubicBezTo>
                <a:cubicBezTo>
                  <a:pt x="24" y="12"/>
                  <a:pt x="28" y="9"/>
                  <a:pt x="32" y="9"/>
                </a:cubicBezTo>
                <a:cubicBezTo>
                  <a:pt x="33" y="9"/>
                  <a:pt x="33" y="8"/>
                  <a:pt x="33" y="7"/>
                </a:cubicBezTo>
                <a:cubicBezTo>
                  <a:pt x="33" y="6"/>
                  <a:pt x="33" y="5"/>
                  <a:pt x="32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9" name="Freeform 82"/>
          <p:cNvSpPr>
            <a:spLocks noEditPoints="1"/>
          </p:cNvSpPr>
          <p:nvPr/>
        </p:nvSpPr>
        <p:spPr bwMode="auto">
          <a:xfrm>
            <a:off x="1769582" y="6371391"/>
            <a:ext cx="566082" cy="578214"/>
          </a:xfrm>
          <a:custGeom>
            <a:avLst/>
            <a:gdLst>
              <a:gd name="T0" fmla="*/ 205154 w 65"/>
              <a:gd name="T1" fmla="*/ 72231 h 66"/>
              <a:gd name="T2" fmla="*/ 177800 w 65"/>
              <a:gd name="T3" fmla="*/ 99748 h 66"/>
              <a:gd name="T4" fmla="*/ 191477 w 65"/>
              <a:gd name="T5" fmla="*/ 113507 h 66"/>
              <a:gd name="T6" fmla="*/ 191477 w 65"/>
              <a:gd name="T7" fmla="*/ 116946 h 66"/>
              <a:gd name="T8" fmla="*/ 167542 w 65"/>
              <a:gd name="T9" fmla="*/ 144463 h 66"/>
              <a:gd name="T10" fmla="*/ 160704 w 65"/>
              <a:gd name="T11" fmla="*/ 144463 h 66"/>
              <a:gd name="T12" fmla="*/ 147027 w 65"/>
              <a:gd name="T13" fmla="*/ 130704 h 66"/>
              <a:gd name="T14" fmla="*/ 75223 w 65"/>
              <a:gd name="T15" fmla="*/ 206375 h 66"/>
              <a:gd name="T16" fmla="*/ 61546 w 65"/>
              <a:gd name="T17" fmla="*/ 209815 h 66"/>
              <a:gd name="T18" fmla="*/ 37612 w 65"/>
              <a:gd name="T19" fmla="*/ 209815 h 66"/>
              <a:gd name="T20" fmla="*/ 6838 w 65"/>
              <a:gd name="T21" fmla="*/ 227013 h 66"/>
              <a:gd name="T22" fmla="*/ 0 w 65"/>
              <a:gd name="T23" fmla="*/ 216694 h 66"/>
              <a:gd name="T24" fmla="*/ 13677 w 65"/>
              <a:gd name="T25" fmla="*/ 185738 h 66"/>
              <a:gd name="T26" fmla="*/ 13677 w 65"/>
              <a:gd name="T27" fmla="*/ 161661 h 66"/>
              <a:gd name="T28" fmla="*/ 20515 w 65"/>
              <a:gd name="T29" fmla="*/ 151342 h 66"/>
              <a:gd name="T30" fmla="*/ 92319 w 65"/>
              <a:gd name="T31" fmla="*/ 75671 h 66"/>
              <a:gd name="T32" fmla="*/ 78642 w 65"/>
              <a:gd name="T33" fmla="*/ 61913 h 66"/>
              <a:gd name="T34" fmla="*/ 78642 w 65"/>
              <a:gd name="T35" fmla="*/ 58473 h 66"/>
              <a:gd name="T36" fmla="*/ 105996 w 65"/>
              <a:gd name="T37" fmla="*/ 30956 h 66"/>
              <a:gd name="T38" fmla="*/ 112835 w 65"/>
              <a:gd name="T39" fmla="*/ 30956 h 66"/>
              <a:gd name="T40" fmla="*/ 123092 w 65"/>
              <a:gd name="T41" fmla="*/ 44715 h 66"/>
              <a:gd name="T42" fmla="*/ 150446 w 65"/>
              <a:gd name="T43" fmla="*/ 17198 h 66"/>
              <a:gd name="T44" fmla="*/ 205154 w 65"/>
              <a:gd name="T45" fmla="*/ 17198 h 66"/>
              <a:gd name="T46" fmla="*/ 205154 w 65"/>
              <a:gd name="T47" fmla="*/ 72231 h 66"/>
              <a:gd name="T48" fmla="*/ 133350 w 65"/>
              <a:gd name="T49" fmla="*/ 116946 h 66"/>
              <a:gd name="T50" fmla="*/ 109415 w 65"/>
              <a:gd name="T51" fmla="*/ 92869 h 66"/>
              <a:gd name="T52" fmla="*/ 37612 w 65"/>
              <a:gd name="T53" fmla="*/ 161661 h 66"/>
              <a:gd name="T54" fmla="*/ 37612 w 65"/>
              <a:gd name="T55" fmla="*/ 185738 h 66"/>
              <a:gd name="T56" fmla="*/ 61546 w 65"/>
              <a:gd name="T57" fmla="*/ 185738 h 66"/>
              <a:gd name="T58" fmla="*/ 133350 w 65"/>
              <a:gd name="T59" fmla="*/ 116946 h 6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5" h="66">
                <a:moveTo>
                  <a:pt x="60" y="21"/>
                </a:moveTo>
                <a:cubicBezTo>
                  <a:pt x="52" y="29"/>
                  <a:pt x="52" y="29"/>
                  <a:pt x="52" y="29"/>
                </a:cubicBezTo>
                <a:cubicBezTo>
                  <a:pt x="56" y="33"/>
                  <a:pt x="56" y="33"/>
                  <a:pt x="56" y="33"/>
                </a:cubicBezTo>
                <a:cubicBezTo>
                  <a:pt x="57" y="33"/>
                  <a:pt x="57" y="34"/>
                  <a:pt x="56" y="34"/>
                </a:cubicBezTo>
                <a:cubicBezTo>
                  <a:pt x="49" y="42"/>
                  <a:pt x="49" y="42"/>
                  <a:pt x="49" y="42"/>
                </a:cubicBezTo>
                <a:cubicBezTo>
                  <a:pt x="48" y="42"/>
                  <a:pt x="47" y="42"/>
                  <a:pt x="47" y="42"/>
                </a:cubicBezTo>
                <a:cubicBezTo>
                  <a:pt x="43" y="38"/>
                  <a:pt x="43" y="38"/>
                  <a:pt x="43" y="38"/>
                </a:cubicBezTo>
                <a:cubicBezTo>
                  <a:pt x="22" y="60"/>
                  <a:pt x="22" y="60"/>
                  <a:pt x="22" y="60"/>
                </a:cubicBezTo>
                <a:cubicBezTo>
                  <a:pt x="21" y="61"/>
                  <a:pt x="20" y="61"/>
                  <a:pt x="18" y="61"/>
                </a:cubicBezTo>
                <a:cubicBezTo>
                  <a:pt x="11" y="61"/>
                  <a:pt x="11" y="61"/>
                  <a:pt x="11" y="61"/>
                </a:cubicBezTo>
                <a:cubicBezTo>
                  <a:pt x="2" y="66"/>
                  <a:pt x="2" y="66"/>
                  <a:pt x="2" y="66"/>
                </a:cubicBezTo>
                <a:cubicBezTo>
                  <a:pt x="0" y="63"/>
                  <a:pt x="0" y="63"/>
                  <a:pt x="0" y="63"/>
                </a:cubicBezTo>
                <a:cubicBezTo>
                  <a:pt x="4" y="54"/>
                  <a:pt x="4" y="54"/>
                  <a:pt x="4" y="54"/>
                </a:cubicBezTo>
                <a:cubicBezTo>
                  <a:pt x="4" y="47"/>
                  <a:pt x="4" y="47"/>
                  <a:pt x="4" y="47"/>
                </a:cubicBezTo>
                <a:cubicBezTo>
                  <a:pt x="4" y="46"/>
                  <a:pt x="5" y="45"/>
                  <a:pt x="6" y="44"/>
                </a:cubicBezTo>
                <a:cubicBezTo>
                  <a:pt x="27" y="22"/>
                  <a:pt x="27" y="22"/>
                  <a:pt x="27" y="22"/>
                </a:cubicBezTo>
                <a:cubicBezTo>
                  <a:pt x="23" y="18"/>
                  <a:pt x="23" y="18"/>
                  <a:pt x="23" y="18"/>
                </a:cubicBezTo>
                <a:cubicBezTo>
                  <a:pt x="23" y="18"/>
                  <a:pt x="23" y="17"/>
                  <a:pt x="23" y="17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2" y="9"/>
                  <a:pt x="33" y="9"/>
                </a:cubicBezTo>
                <a:cubicBezTo>
                  <a:pt x="36" y="13"/>
                  <a:pt x="36" y="13"/>
                  <a:pt x="36" y="13"/>
                </a:cubicBezTo>
                <a:cubicBezTo>
                  <a:pt x="44" y="5"/>
                  <a:pt x="44" y="5"/>
                  <a:pt x="44" y="5"/>
                </a:cubicBezTo>
                <a:cubicBezTo>
                  <a:pt x="49" y="0"/>
                  <a:pt x="56" y="0"/>
                  <a:pt x="60" y="5"/>
                </a:cubicBezTo>
                <a:cubicBezTo>
                  <a:pt x="65" y="9"/>
                  <a:pt x="65" y="17"/>
                  <a:pt x="60" y="21"/>
                </a:cubicBezTo>
                <a:close/>
                <a:moveTo>
                  <a:pt x="39" y="34"/>
                </a:moveTo>
                <a:cubicBezTo>
                  <a:pt x="32" y="27"/>
                  <a:pt x="32" y="27"/>
                  <a:pt x="32" y="27"/>
                </a:cubicBezTo>
                <a:cubicBezTo>
                  <a:pt x="11" y="47"/>
                  <a:pt x="11" y="47"/>
                  <a:pt x="11" y="47"/>
                </a:cubicBezTo>
                <a:cubicBezTo>
                  <a:pt x="11" y="54"/>
                  <a:pt x="11" y="54"/>
                  <a:pt x="11" y="54"/>
                </a:cubicBezTo>
                <a:cubicBezTo>
                  <a:pt x="18" y="54"/>
                  <a:pt x="18" y="54"/>
                  <a:pt x="18" y="54"/>
                </a:cubicBezTo>
                <a:lnTo>
                  <a:pt x="39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0" name="Freeform 83"/>
          <p:cNvSpPr>
            <a:spLocks/>
          </p:cNvSpPr>
          <p:nvPr/>
        </p:nvSpPr>
        <p:spPr bwMode="auto">
          <a:xfrm>
            <a:off x="3027095" y="6423956"/>
            <a:ext cx="481168" cy="481168"/>
          </a:xfrm>
          <a:custGeom>
            <a:avLst/>
            <a:gdLst>
              <a:gd name="T0" fmla="*/ 151130 w 55"/>
              <a:gd name="T1" fmla="*/ 188912 h 55"/>
              <a:gd name="T2" fmla="*/ 127086 w 55"/>
              <a:gd name="T3" fmla="*/ 188912 h 55"/>
              <a:gd name="T4" fmla="*/ 127086 w 55"/>
              <a:gd name="T5" fmla="*/ 113347 h 55"/>
              <a:gd name="T6" fmla="*/ 154564 w 55"/>
              <a:gd name="T7" fmla="*/ 113347 h 55"/>
              <a:gd name="T8" fmla="*/ 157999 w 55"/>
              <a:gd name="T9" fmla="*/ 85869 h 55"/>
              <a:gd name="T10" fmla="*/ 127086 w 55"/>
              <a:gd name="T11" fmla="*/ 85869 h 55"/>
              <a:gd name="T12" fmla="*/ 127086 w 55"/>
              <a:gd name="T13" fmla="*/ 68695 h 55"/>
              <a:gd name="T14" fmla="*/ 144260 w 55"/>
              <a:gd name="T15" fmla="*/ 54956 h 55"/>
              <a:gd name="T16" fmla="*/ 161434 w 55"/>
              <a:gd name="T17" fmla="*/ 54956 h 55"/>
              <a:gd name="T18" fmla="*/ 161434 w 55"/>
              <a:gd name="T19" fmla="*/ 30913 h 55"/>
              <a:gd name="T20" fmla="*/ 137391 w 55"/>
              <a:gd name="T21" fmla="*/ 27478 h 55"/>
              <a:gd name="T22" fmla="*/ 99608 w 55"/>
              <a:gd name="T23" fmla="*/ 65261 h 55"/>
              <a:gd name="T24" fmla="*/ 99608 w 55"/>
              <a:gd name="T25" fmla="*/ 85869 h 55"/>
              <a:gd name="T26" fmla="*/ 72130 w 55"/>
              <a:gd name="T27" fmla="*/ 85869 h 55"/>
              <a:gd name="T28" fmla="*/ 72130 w 55"/>
              <a:gd name="T29" fmla="*/ 113347 h 55"/>
              <a:gd name="T30" fmla="*/ 99608 w 55"/>
              <a:gd name="T31" fmla="*/ 113347 h 55"/>
              <a:gd name="T32" fmla="*/ 99608 w 55"/>
              <a:gd name="T33" fmla="*/ 188912 h 55"/>
              <a:gd name="T34" fmla="*/ 34348 w 55"/>
              <a:gd name="T35" fmla="*/ 188912 h 55"/>
              <a:gd name="T36" fmla="*/ 0 w 55"/>
              <a:gd name="T37" fmla="*/ 154564 h 55"/>
              <a:gd name="T38" fmla="*/ 0 w 55"/>
              <a:gd name="T39" fmla="*/ 34348 h 55"/>
              <a:gd name="T40" fmla="*/ 34348 w 55"/>
              <a:gd name="T41" fmla="*/ 0 h 55"/>
              <a:gd name="T42" fmla="*/ 151130 w 55"/>
              <a:gd name="T43" fmla="*/ 0 h 55"/>
              <a:gd name="T44" fmla="*/ 188912 w 55"/>
              <a:gd name="T45" fmla="*/ 34348 h 55"/>
              <a:gd name="T46" fmla="*/ 188912 w 55"/>
              <a:gd name="T47" fmla="*/ 154564 h 55"/>
              <a:gd name="T48" fmla="*/ 151130 w 55"/>
              <a:gd name="T49" fmla="*/ 188912 h 5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5" h="55">
                <a:moveTo>
                  <a:pt x="44" y="55"/>
                </a:moveTo>
                <a:cubicBezTo>
                  <a:pt x="37" y="55"/>
                  <a:pt x="37" y="55"/>
                  <a:pt x="37" y="55"/>
                </a:cubicBezTo>
                <a:cubicBezTo>
                  <a:pt x="37" y="33"/>
                  <a:pt x="37" y="33"/>
                  <a:pt x="37" y="33"/>
                </a:cubicBezTo>
                <a:cubicBezTo>
                  <a:pt x="45" y="33"/>
                  <a:pt x="45" y="33"/>
                  <a:pt x="45" y="33"/>
                </a:cubicBezTo>
                <a:cubicBezTo>
                  <a:pt x="46" y="25"/>
                  <a:pt x="46" y="25"/>
                  <a:pt x="46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20"/>
                  <a:pt x="37" y="20"/>
                  <a:pt x="37" y="20"/>
                </a:cubicBezTo>
                <a:cubicBezTo>
                  <a:pt x="37" y="18"/>
                  <a:pt x="38" y="16"/>
                  <a:pt x="42" y="16"/>
                </a:cubicBezTo>
                <a:cubicBezTo>
                  <a:pt x="47" y="16"/>
                  <a:pt x="47" y="16"/>
                  <a:pt x="47" y="16"/>
                </a:cubicBezTo>
                <a:cubicBezTo>
                  <a:pt x="47" y="9"/>
                  <a:pt x="47" y="9"/>
                  <a:pt x="47" y="9"/>
                </a:cubicBezTo>
                <a:cubicBezTo>
                  <a:pt x="45" y="9"/>
                  <a:pt x="43" y="8"/>
                  <a:pt x="40" y="8"/>
                </a:cubicBezTo>
                <a:cubicBezTo>
                  <a:pt x="34" y="8"/>
                  <a:pt x="29" y="12"/>
                  <a:pt x="29" y="19"/>
                </a:cubicBezTo>
                <a:cubicBezTo>
                  <a:pt x="29" y="25"/>
                  <a:pt x="29" y="25"/>
                  <a:pt x="29" y="25"/>
                </a:cubicBezTo>
                <a:cubicBezTo>
                  <a:pt x="21" y="25"/>
                  <a:pt x="21" y="25"/>
                  <a:pt x="21" y="25"/>
                </a:cubicBezTo>
                <a:cubicBezTo>
                  <a:pt x="21" y="33"/>
                  <a:pt x="21" y="33"/>
                  <a:pt x="21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29" y="55"/>
                  <a:pt x="29" y="55"/>
                  <a:pt x="29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5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50"/>
                  <a:pt x="50" y="55"/>
                  <a:pt x="44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1" name="Freeform 84"/>
          <p:cNvSpPr>
            <a:spLocks/>
          </p:cNvSpPr>
          <p:nvPr/>
        </p:nvSpPr>
        <p:spPr bwMode="auto">
          <a:xfrm>
            <a:off x="4288650" y="6423956"/>
            <a:ext cx="562038" cy="481168"/>
          </a:xfrm>
          <a:custGeom>
            <a:avLst/>
            <a:gdLst>
              <a:gd name="T0" fmla="*/ 0 w 64"/>
              <a:gd name="T1" fmla="*/ 185477 h 55"/>
              <a:gd name="T2" fmla="*/ 0 w 64"/>
              <a:gd name="T3" fmla="*/ 3435 h 55"/>
              <a:gd name="T4" fmla="*/ 3448 w 64"/>
              <a:gd name="T5" fmla="*/ 3435 h 55"/>
              <a:gd name="T6" fmla="*/ 93092 w 64"/>
              <a:gd name="T7" fmla="*/ 89304 h 55"/>
              <a:gd name="T8" fmla="*/ 93092 w 64"/>
              <a:gd name="T9" fmla="*/ 92739 h 55"/>
              <a:gd name="T10" fmla="*/ 93092 w 64"/>
              <a:gd name="T11" fmla="*/ 3435 h 55"/>
              <a:gd name="T12" fmla="*/ 99987 w 64"/>
              <a:gd name="T13" fmla="*/ 3435 h 55"/>
              <a:gd name="T14" fmla="*/ 186184 w 64"/>
              <a:gd name="T15" fmla="*/ 89304 h 55"/>
              <a:gd name="T16" fmla="*/ 189631 w 64"/>
              <a:gd name="T17" fmla="*/ 92739 h 55"/>
              <a:gd name="T18" fmla="*/ 189631 w 64"/>
              <a:gd name="T19" fmla="*/ 6870 h 55"/>
              <a:gd name="T20" fmla="*/ 196527 w 64"/>
              <a:gd name="T21" fmla="*/ 0 h 55"/>
              <a:gd name="T22" fmla="*/ 210318 w 64"/>
              <a:gd name="T23" fmla="*/ 0 h 55"/>
              <a:gd name="T24" fmla="*/ 220662 w 64"/>
              <a:gd name="T25" fmla="*/ 6870 h 55"/>
              <a:gd name="T26" fmla="*/ 220662 w 64"/>
              <a:gd name="T27" fmla="*/ 182042 h 55"/>
              <a:gd name="T28" fmla="*/ 210318 w 64"/>
              <a:gd name="T29" fmla="*/ 188912 h 55"/>
              <a:gd name="T30" fmla="*/ 196527 w 64"/>
              <a:gd name="T31" fmla="*/ 188912 h 55"/>
              <a:gd name="T32" fmla="*/ 189631 w 64"/>
              <a:gd name="T33" fmla="*/ 182042 h 55"/>
              <a:gd name="T34" fmla="*/ 189631 w 64"/>
              <a:gd name="T35" fmla="*/ 96173 h 55"/>
              <a:gd name="T36" fmla="*/ 186184 w 64"/>
              <a:gd name="T37" fmla="*/ 99608 h 55"/>
              <a:gd name="T38" fmla="*/ 99987 w 64"/>
              <a:gd name="T39" fmla="*/ 188912 h 55"/>
              <a:gd name="T40" fmla="*/ 93092 w 64"/>
              <a:gd name="T41" fmla="*/ 185477 h 55"/>
              <a:gd name="T42" fmla="*/ 93092 w 64"/>
              <a:gd name="T43" fmla="*/ 96173 h 55"/>
              <a:gd name="T44" fmla="*/ 93092 w 64"/>
              <a:gd name="T45" fmla="*/ 99608 h 55"/>
              <a:gd name="T46" fmla="*/ 3448 w 64"/>
              <a:gd name="T47" fmla="*/ 188912 h 55"/>
              <a:gd name="T48" fmla="*/ 0 w 64"/>
              <a:gd name="T49" fmla="*/ 185477 h 5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4" h="55">
                <a:moveTo>
                  <a:pt x="0" y="54"/>
                </a:move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1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7" y="26"/>
                  <a:pt x="27" y="27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0"/>
                  <a:pt x="28" y="0"/>
                  <a:pt x="29" y="1"/>
                </a:cubicBezTo>
                <a:cubicBezTo>
                  <a:pt x="54" y="26"/>
                  <a:pt x="54" y="26"/>
                  <a:pt x="54" y="26"/>
                </a:cubicBezTo>
                <a:cubicBezTo>
                  <a:pt x="54" y="26"/>
                  <a:pt x="54" y="26"/>
                  <a:pt x="55" y="27"/>
                </a:cubicBezTo>
                <a:cubicBezTo>
                  <a:pt x="55" y="2"/>
                  <a:pt x="55" y="2"/>
                  <a:pt x="55" y="2"/>
                </a:cubicBezTo>
                <a:cubicBezTo>
                  <a:pt x="55" y="1"/>
                  <a:pt x="56" y="0"/>
                  <a:pt x="57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3" y="0"/>
                  <a:pt x="64" y="1"/>
                  <a:pt x="64" y="2"/>
                </a:cubicBezTo>
                <a:cubicBezTo>
                  <a:pt x="64" y="53"/>
                  <a:pt x="64" y="53"/>
                  <a:pt x="64" y="53"/>
                </a:cubicBezTo>
                <a:cubicBezTo>
                  <a:pt x="64" y="54"/>
                  <a:pt x="63" y="55"/>
                  <a:pt x="61" y="55"/>
                </a:cubicBezTo>
                <a:cubicBezTo>
                  <a:pt x="57" y="55"/>
                  <a:pt x="57" y="55"/>
                  <a:pt x="57" y="55"/>
                </a:cubicBezTo>
                <a:cubicBezTo>
                  <a:pt x="56" y="55"/>
                  <a:pt x="55" y="54"/>
                  <a:pt x="55" y="53"/>
                </a:cubicBezTo>
                <a:cubicBezTo>
                  <a:pt x="55" y="28"/>
                  <a:pt x="55" y="28"/>
                  <a:pt x="55" y="28"/>
                </a:cubicBezTo>
                <a:cubicBezTo>
                  <a:pt x="54" y="29"/>
                  <a:pt x="54" y="29"/>
                  <a:pt x="54" y="29"/>
                </a:cubicBezTo>
                <a:cubicBezTo>
                  <a:pt x="29" y="55"/>
                  <a:pt x="29" y="55"/>
                  <a:pt x="29" y="55"/>
                </a:cubicBezTo>
                <a:cubicBezTo>
                  <a:pt x="28" y="55"/>
                  <a:pt x="27" y="55"/>
                  <a:pt x="27" y="54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9"/>
                  <a:pt x="27" y="29"/>
                  <a:pt x="27" y="29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5"/>
                  <a:pt x="0" y="55"/>
                  <a:pt x="0" y="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2" name="Freeform 85"/>
          <p:cNvSpPr>
            <a:spLocks noEditPoints="1"/>
          </p:cNvSpPr>
          <p:nvPr/>
        </p:nvSpPr>
        <p:spPr bwMode="auto">
          <a:xfrm>
            <a:off x="5550206" y="6395651"/>
            <a:ext cx="392214" cy="553954"/>
          </a:xfrm>
          <a:custGeom>
            <a:avLst/>
            <a:gdLst>
              <a:gd name="T0" fmla="*/ 143721 w 45"/>
              <a:gd name="T1" fmla="*/ 138088 h 63"/>
              <a:gd name="T2" fmla="*/ 133455 w 45"/>
              <a:gd name="T3" fmla="*/ 131183 h 63"/>
              <a:gd name="T4" fmla="*/ 106080 w 45"/>
              <a:gd name="T5" fmla="*/ 89757 h 63"/>
              <a:gd name="T6" fmla="*/ 99236 w 45"/>
              <a:gd name="T7" fmla="*/ 89757 h 63"/>
              <a:gd name="T8" fmla="*/ 99236 w 45"/>
              <a:gd name="T9" fmla="*/ 107018 h 63"/>
              <a:gd name="T10" fmla="*/ 130033 w 45"/>
              <a:gd name="T11" fmla="*/ 155349 h 63"/>
              <a:gd name="T12" fmla="*/ 133455 w 45"/>
              <a:gd name="T13" fmla="*/ 162253 h 63"/>
              <a:gd name="T14" fmla="*/ 123190 w 45"/>
              <a:gd name="T15" fmla="*/ 169157 h 63"/>
              <a:gd name="T16" fmla="*/ 99236 w 45"/>
              <a:gd name="T17" fmla="*/ 169157 h 63"/>
              <a:gd name="T18" fmla="*/ 99236 w 45"/>
              <a:gd name="T19" fmla="*/ 203679 h 63"/>
              <a:gd name="T20" fmla="*/ 85548 w 45"/>
              <a:gd name="T21" fmla="*/ 217488 h 63"/>
              <a:gd name="T22" fmla="*/ 68439 w 45"/>
              <a:gd name="T23" fmla="*/ 217488 h 63"/>
              <a:gd name="T24" fmla="*/ 54751 w 45"/>
              <a:gd name="T25" fmla="*/ 203679 h 63"/>
              <a:gd name="T26" fmla="*/ 54751 w 45"/>
              <a:gd name="T27" fmla="*/ 169157 h 63"/>
              <a:gd name="T28" fmla="*/ 30797 w 45"/>
              <a:gd name="T29" fmla="*/ 169157 h 63"/>
              <a:gd name="T30" fmla="*/ 23954 w 45"/>
              <a:gd name="T31" fmla="*/ 162253 h 63"/>
              <a:gd name="T32" fmla="*/ 23954 w 45"/>
              <a:gd name="T33" fmla="*/ 155349 h 63"/>
              <a:gd name="T34" fmla="*/ 54751 w 45"/>
              <a:gd name="T35" fmla="*/ 107018 h 63"/>
              <a:gd name="T36" fmla="*/ 54751 w 45"/>
              <a:gd name="T37" fmla="*/ 89757 h 63"/>
              <a:gd name="T38" fmla="*/ 47907 w 45"/>
              <a:gd name="T39" fmla="*/ 89757 h 63"/>
              <a:gd name="T40" fmla="*/ 20532 w 45"/>
              <a:gd name="T41" fmla="*/ 131183 h 63"/>
              <a:gd name="T42" fmla="*/ 10266 w 45"/>
              <a:gd name="T43" fmla="*/ 138088 h 63"/>
              <a:gd name="T44" fmla="*/ 0 w 45"/>
              <a:gd name="T45" fmla="*/ 124279 h 63"/>
              <a:gd name="T46" fmla="*/ 0 w 45"/>
              <a:gd name="T47" fmla="*/ 117374 h 63"/>
              <a:gd name="T48" fmla="*/ 30797 w 45"/>
              <a:gd name="T49" fmla="*/ 72496 h 63"/>
              <a:gd name="T50" fmla="*/ 54751 w 45"/>
              <a:gd name="T51" fmla="*/ 58687 h 63"/>
              <a:gd name="T52" fmla="*/ 99236 w 45"/>
              <a:gd name="T53" fmla="*/ 58687 h 63"/>
              <a:gd name="T54" fmla="*/ 123190 w 45"/>
              <a:gd name="T55" fmla="*/ 72496 h 63"/>
              <a:gd name="T56" fmla="*/ 153987 w 45"/>
              <a:gd name="T57" fmla="*/ 117374 h 63"/>
              <a:gd name="T58" fmla="*/ 153987 w 45"/>
              <a:gd name="T59" fmla="*/ 124279 h 63"/>
              <a:gd name="T60" fmla="*/ 143721 w 45"/>
              <a:gd name="T61" fmla="*/ 138088 h 63"/>
              <a:gd name="T62" fmla="*/ 78704 w 45"/>
              <a:gd name="T63" fmla="*/ 55235 h 63"/>
              <a:gd name="T64" fmla="*/ 51329 w 45"/>
              <a:gd name="T65" fmla="*/ 27618 h 63"/>
              <a:gd name="T66" fmla="*/ 78704 w 45"/>
              <a:gd name="T67" fmla="*/ 0 h 63"/>
              <a:gd name="T68" fmla="*/ 106080 w 45"/>
              <a:gd name="T69" fmla="*/ 27618 h 63"/>
              <a:gd name="T70" fmla="*/ 78704 w 45"/>
              <a:gd name="T71" fmla="*/ 55235 h 6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5" h="63">
                <a:moveTo>
                  <a:pt x="42" y="40"/>
                </a:moveTo>
                <a:cubicBezTo>
                  <a:pt x="41" y="40"/>
                  <a:pt x="40" y="39"/>
                  <a:pt x="39" y="38"/>
                </a:cubicBezTo>
                <a:cubicBezTo>
                  <a:pt x="31" y="26"/>
                  <a:pt x="31" y="26"/>
                  <a:pt x="31" y="26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31"/>
                  <a:pt x="29" y="31"/>
                  <a:pt x="29" y="31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46"/>
                  <a:pt x="39" y="46"/>
                  <a:pt x="39" y="47"/>
                </a:cubicBezTo>
                <a:cubicBezTo>
                  <a:pt x="39" y="48"/>
                  <a:pt x="38" y="49"/>
                  <a:pt x="36" y="49"/>
                </a:cubicBezTo>
                <a:cubicBezTo>
                  <a:pt x="29" y="49"/>
                  <a:pt x="29" y="49"/>
                  <a:pt x="29" y="49"/>
                </a:cubicBezTo>
                <a:cubicBezTo>
                  <a:pt x="29" y="59"/>
                  <a:pt x="29" y="59"/>
                  <a:pt x="29" y="59"/>
                </a:cubicBezTo>
                <a:cubicBezTo>
                  <a:pt x="29" y="61"/>
                  <a:pt x="28" y="63"/>
                  <a:pt x="25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18" y="63"/>
                  <a:pt x="16" y="61"/>
                  <a:pt x="16" y="59"/>
                </a:cubicBezTo>
                <a:cubicBezTo>
                  <a:pt x="16" y="49"/>
                  <a:pt x="16" y="49"/>
                  <a:pt x="16" y="49"/>
                </a:cubicBezTo>
                <a:cubicBezTo>
                  <a:pt x="9" y="49"/>
                  <a:pt x="9" y="49"/>
                  <a:pt x="9" y="49"/>
                </a:cubicBezTo>
                <a:cubicBezTo>
                  <a:pt x="8" y="49"/>
                  <a:pt x="7" y="48"/>
                  <a:pt x="7" y="47"/>
                </a:cubicBezTo>
                <a:cubicBezTo>
                  <a:pt x="7" y="46"/>
                  <a:pt x="7" y="46"/>
                  <a:pt x="7" y="45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26"/>
                  <a:pt x="16" y="26"/>
                  <a:pt x="16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6" y="38"/>
                  <a:pt x="6" y="38"/>
                  <a:pt x="6" y="38"/>
                </a:cubicBezTo>
                <a:cubicBezTo>
                  <a:pt x="5" y="39"/>
                  <a:pt x="4" y="40"/>
                  <a:pt x="3" y="40"/>
                </a:cubicBezTo>
                <a:cubicBezTo>
                  <a:pt x="1" y="40"/>
                  <a:pt x="0" y="38"/>
                  <a:pt x="0" y="36"/>
                </a:cubicBezTo>
                <a:cubicBezTo>
                  <a:pt x="0" y="36"/>
                  <a:pt x="0" y="35"/>
                  <a:pt x="0" y="34"/>
                </a:cubicBezTo>
                <a:cubicBezTo>
                  <a:pt x="9" y="21"/>
                  <a:pt x="9" y="21"/>
                  <a:pt x="9" y="21"/>
                </a:cubicBezTo>
                <a:cubicBezTo>
                  <a:pt x="11" y="19"/>
                  <a:pt x="13" y="17"/>
                  <a:pt x="16" y="17"/>
                </a:cubicBezTo>
                <a:cubicBezTo>
                  <a:pt x="29" y="17"/>
                  <a:pt x="29" y="17"/>
                  <a:pt x="29" y="17"/>
                </a:cubicBezTo>
                <a:cubicBezTo>
                  <a:pt x="32" y="17"/>
                  <a:pt x="34" y="19"/>
                  <a:pt x="36" y="21"/>
                </a:cubicBezTo>
                <a:cubicBezTo>
                  <a:pt x="45" y="34"/>
                  <a:pt x="45" y="34"/>
                  <a:pt x="45" y="34"/>
                </a:cubicBezTo>
                <a:cubicBezTo>
                  <a:pt x="45" y="35"/>
                  <a:pt x="45" y="36"/>
                  <a:pt x="45" y="36"/>
                </a:cubicBezTo>
                <a:cubicBezTo>
                  <a:pt x="45" y="38"/>
                  <a:pt x="44" y="40"/>
                  <a:pt x="42" y="40"/>
                </a:cubicBezTo>
                <a:close/>
                <a:moveTo>
                  <a:pt x="23" y="16"/>
                </a:moveTo>
                <a:cubicBezTo>
                  <a:pt x="18" y="16"/>
                  <a:pt x="15" y="12"/>
                  <a:pt x="15" y="8"/>
                </a:cubicBezTo>
                <a:cubicBezTo>
                  <a:pt x="15" y="3"/>
                  <a:pt x="18" y="0"/>
                  <a:pt x="23" y="0"/>
                </a:cubicBezTo>
                <a:cubicBezTo>
                  <a:pt x="27" y="0"/>
                  <a:pt x="31" y="3"/>
                  <a:pt x="31" y="8"/>
                </a:cubicBezTo>
                <a:cubicBezTo>
                  <a:pt x="31" y="12"/>
                  <a:pt x="27" y="16"/>
                  <a:pt x="23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3" name="Freeform 86"/>
          <p:cNvSpPr>
            <a:spLocks noEditPoints="1"/>
          </p:cNvSpPr>
          <p:nvPr/>
        </p:nvSpPr>
        <p:spPr bwMode="auto">
          <a:xfrm>
            <a:off x="6811759" y="6387564"/>
            <a:ext cx="481168" cy="562040"/>
          </a:xfrm>
          <a:custGeom>
            <a:avLst/>
            <a:gdLst>
              <a:gd name="T0" fmla="*/ 120217 w 55"/>
              <a:gd name="T1" fmla="*/ 75853 h 64"/>
              <a:gd name="T2" fmla="*/ 188912 w 55"/>
              <a:gd name="T3" fmla="*/ 75853 h 64"/>
              <a:gd name="T4" fmla="*/ 188912 w 55"/>
              <a:gd name="T5" fmla="*/ 206872 h 64"/>
              <a:gd name="T6" fmla="*/ 175173 w 55"/>
              <a:gd name="T7" fmla="*/ 220663 h 64"/>
              <a:gd name="T8" fmla="*/ 10304 w 55"/>
              <a:gd name="T9" fmla="*/ 220663 h 64"/>
              <a:gd name="T10" fmla="*/ 0 w 55"/>
              <a:gd name="T11" fmla="*/ 206872 h 64"/>
              <a:gd name="T12" fmla="*/ 0 w 55"/>
              <a:gd name="T13" fmla="*/ 10344 h 64"/>
              <a:gd name="T14" fmla="*/ 10304 w 55"/>
              <a:gd name="T15" fmla="*/ 0 h 64"/>
              <a:gd name="T16" fmla="*/ 109912 w 55"/>
              <a:gd name="T17" fmla="*/ 0 h 64"/>
              <a:gd name="T18" fmla="*/ 109912 w 55"/>
              <a:gd name="T19" fmla="*/ 65509 h 64"/>
              <a:gd name="T20" fmla="*/ 120217 w 55"/>
              <a:gd name="T21" fmla="*/ 75853 h 64"/>
              <a:gd name="T22" fmla="*/ 123651 w 55"/>
              <a:gd name="T23" fmla="*/ 3448 h 64"/>
              <a:gd name="T24" fmla="*/ 130521 w 55"/>
              <a:gd name="T25" fmla="*/ 6896 h 64"/>
              <a:gd name="T26" fmla="*/ 178608 w 55"/>
              <a:gd name="T27" fmla="*/ 58614 h 64"/>
              <a:gd name="T28" fmla="*/ 182042 w 55"/>
              <a:gd name="T29" fmla="*/ 62061 h 64"/>
              <a:gd name="T30" fmla="*/ 123651 w 55"/>
              <a:gd name="T31" fmla="*/ 62061 h 64"/>
              <a:gd name="T32" fmla="*/ 123651 w 55"/>
              <a:gd name="T33" fmla="*/ 3448 h 6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5" h="64">
                <a:moveTo>
                  <a:pt x="35" y="22"/>
                </a:moveTo>
                <a:cubicBezTo>
                  <a:pt x="55" y="22"/>
                  <a:pt x="55" y="22"/>
                  <a:pt x="55" y="22"/>
                </a:cubicBez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21"/>
                  <a:pt x="33" y="22"/>
                  <a:pt x="35" y="22"/>
                </a:cubicBezTo>
                <a:close/>
                <a:moveTo>
                  <a:pt x="36" y="1"/>
                </a:moveTo>
                <a:cubicBezTo>
                  <a:pt x="37" y="1"/>
                  <a:pt x="37" y="2"/>
                  <a:pt x="38" y="2"/>
                </a:cubicBezTo>
                <a:cubicBezTo>
                  <a:pt x="52" y="17"/>
                  <a:pt x="52" y="17"/>
                  <a:pt x="52" y="17"/>
                </a:cubicBezTo>
                <a:cubicBezTo>
                  <a:pt x="53" y="17"/>
                  <a:pt x="53" y="17"/>
                  <a:pt x="53" y="18"/>
                </a:cubicBezTo>
                <a:cubicBezTo>
                  <a:pt x="36" y="18"/>
                  <a:pt x="36" y="18"/>
                  <a:pt x="36" y="18"/>
                </a:cubicBezTo>
                <a:lnTo>
                  <a:pt x="36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4" name="Freeform 87"/>
          <p:cNvSpPr>
            <a:spLocks noEditPoints="1"/>
          </p:cNvSpPr>
          <p:nvPr/>
        </p:nvSpPr>
        <p:spPr bwMode="auto">
          <a:xfrm>
            <a:off x="8069271" y="6387564"/>
            <a:ext cx="481172" cy="562040"/>
          </a:xfrm>
          <a:custGeom>
            <a:avLst/>
            <a:gdLst>
              <a:gd name="T0" fmla="*/ 188913 w 55"/>
              <a:gd name="T1" fmla="*/ 65509 h 64"/>
              <a:gd name="T2" fmla="*/ 188913 w 55"/>
              <a:gd name="T3" fmla="*/ 206872 h 64"/>
              <a:gd name="T4" fmla="*/ 175174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6 w 55"/>
              <a:gd name="T17" fmla="*/ 6896 h 64"/>
              <a:gd name="T18" fmla="*/ 178609 w 55"/>
              <a:gd name="T19" fmla="*/ 44822 h 64"/>
              <a:gd name="T20" fmla="*/ 188913 w 55"/>
              <a:gd name="T21" fmla="*/ 65509 h 64"/>
              <a:gd name="T22" fmla="*/ 171739 w 55"/>
              <a:gd name="T23" fmla="*/ 75853 h 64"/>
              <a:gd name="T24" fmla="*/ 120217 w 55"/>
              <a:gd name="T25" fmla="*/ 75853 h 64"/>
              <a:gd name="T26" fmla="*/ 109913 w 55"/>
              <a:gd name="T27" fmla="*/ 65509 h 64"/>
              <a:gd name="T28" fmla="*/ 109913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9 w 55"/>
              <a:gd name="T35" fmla="*/ 203424 h 64"/>
              <a:gd name="T36" fmla="*/ 171739 w 55"/>
              <a:gd name="T37" fmla="*/ 75853 h 64"/>
              <a:gd name="T38" fmla="*/ 79000 w 55"/>
              <a:gd name="T39" fmla="*/ 106884 h 64"/>
              <a:gd name="T40" fmla="*/ 79000 w 55"/>
              <a:gd name="T41" fmla="*/ 172393 h 64"/>
              <a:gd name="T42" fmla="*/ 75565 w 55"/>
              <a:gd name="T43" fmla="*/ 175841 h 64"/>
              <a:gd name="T44" fmla="*/ 72130 w 55"/>
              <a:gd name="T45" fmla="*/ 179289 h 64"/>
              <a:gd name="T46" fmla="*/ 72130 w 55"/>
              <a:gd name="T47" fmla="*/ 175841 h 64"/>
              <a:gd name="T48" fmla="*/ 51522 w 55"/>
              <a:gd name="T49" fmla="*/ 155154 h 64"/>
              <a:gd name="T50" fmla="*/ 34348 w 55"/>
              <a:gd name="T51" fmla="*/ 155154 h 64"/>
              <a:gd name="T52" fmla="*/ 30913 w 55"/>
              <a:gd name="T53" fmla="*/ 151706 h 64"/>
              <a:gd name="T54" fmla="*/ 30913 w 55"/>
              <a:gd name="T55" fmla="*/ 127571 h 64"/>
              <a:gd name="T56" fmla="*/ 34348 w 55"/>
              <a:gd name="T57" fmla="*/ 124123 h 64"/>
              <a:gd name="T58" fmla="*/ 51522 w 55"/>
              <a:gd name="T59" fmla="*/ 124123 h 64"/>
              <a:gd name="T60" fmla="*/ 72130 w 55"/>
              <a:gd name="T61" fmla="*/ 103436 h 64"/>
              <a:gd name="T62" fmla="*/ 75565 w 55"/>
              <a:gd name="T63" fmla="*/ 103436 h 64"/>
              <a:gd name="T64" fmla="*/ 79000 w 55"/>
              <a:gd name="T65" fmla="*/ 106884 h 64"/>
              <a:gd name="T66" fmla="*/ 106478 w 55"/>
              <a:gd name="T67" fmla="*/ 168945 h 64"/>
              <a:gd name="T68" fmla="*/ 116783 w 55"/>
              <a:gd name="T69" fmla="*/ 141362 h 64"/>
              <a:gd name="T70" fmla="*/ 106478 w 55"/>
              <a:gd name="T71" fmla="*/ 113779 h 64"/>
              <a:gd name="T72" fmla="*/ 96174 w 55"/>
              <a:gd name="T73" fmla="*/ 113779 h 64"/>
              <a:gd name="T74" fmla="*/ 96174 w 55"/>
              <a:gd name="T75" fmla="*/ 124123 h 64"/>
              <a:gd name="T76" fmla="*/ 99609 w 55"/>
              <a:gd name="T77" fmla="*/ 141362 h 64"/>
              <a:gd name="T78" fmla="*/ 96174 w 55"/>
              <a:gd name="T79" fmla="*/ 155154 h 64"/>
              <a:gd name="T80" fmla="*/ 96174 w 55"/>
              <a:gd name="T81" fmla="*/ 168945 h 64"/>
              <a:gd name="T82" fmla="*/ 99609 w 55"/>
              <a:gd name="T83" fmla="*/ 168945 h 64"/>
              <a:gd name="T84" fmla="*/ 106478 w 55"/>
              <a:gd name="T85" fmla="*/ 168945 h 64"/>
              <a:gd name="T86" fmla="*/ 133956 w 55"/>
              <a:gd name="T87" fmla="*/ 186184 h 64"/>
              <a:gd name="T88" fmla="*/ 147696 w 55"/>
              <a:gd name="T89" fmla="*/ 141362 h 64"/>
              <a:gd name="T90" fmla="*/ 133956 w 55"/>
              <a:gd name="T91" fmla="*/ 96540 h 64"/>
              <a:gd name="T92" fmla="*/ 120217 w 55"/>
              <a:gd name="T93" fmla="*/ 93092 h 64"/>
              <a:gd name="T94" fmla="*/ 120217 w 55"/>
              <a:gd name="T95" fmla="*/ 106884 h 64"/>
              <a:gd name="T96" fmla="*/ 133956 w 55"/>
              <a:gd name="T97" fmla="*/ 141362 h 64"/>
              <a:gd name="T98" fmla="*/ 120217 w 55"/>
              <a:gd name="T99" fmla="*/ 175841 h 64"/>
              <a:gd name="T100" fmla="*/ 120217 w 55"/>
              <a:gd name="T101" fmla="*/ 186184 h 64"/>
              <a:gd name="T102" fmla="*/ 127087 w 55"/>
              <a:gd name="T103" fmla="*/ 189632 h 64"/>
              <a:gd name="T104" fmla="*/ 133956 w 55"/>
              <a:gd name="T105" fmla="*/ 186184 h 64"/>
              <a:gd name="T106" fmla="*/ 123652 w 55"/>
              <a:gd name="T107" fmla="*/ 62061 h 64"/>
              <a:gd name="T108" fmla="*/ 171739 w 55"/>
              <a:gd name="T109" fmla="*/ 62061 h 64"/>
              <a:gd name="T110" fmla="*/ 168304 w 55"/>
              <a:gd name="T111" fmla="*/ 55166 h 64"/>
              <a:gd name="T112" fmla="*/ 130522 w 55"/>
              <a:gd name="T113" fmla="*/ 17239 h 64"/>
              <a:gd name="T114" fmla="*/ 123652 w 55"/>
              <a:gd name="T115" fmla="*/ 13791 h 64"/>
              <a:gd name="T116" fmla="*/ 123652 w 55"/>
              <a:gd name="T117" fmla="*/ 62061 h 6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23" y="31"/>
                </a:moveTo>
                <a:cubicBezTo>
                  <a:pt x="23" y="50"/>
                  <a:pt x="23" y="50"/>
                  <a:pt x="23" y="50"/>
                </a:cubicBezTo>
                <a:cubicBezTo>
                  <a:pt x="23" y="51"/>
                  <a:pt x="22" y="51"/>
                  <a:pt x="22" y="51"/>
                </a:cubicBezTo>
                <a:cubicBezTo>
                  <a:pt x="22" y="52"/>
                  <a:pt x="22" y="52"/>
                  <a:pt x="21" y="52"/>
                </a:cubicBezTo>
                <a:cubicBezTo>
                  <a:pt x="21" y="52"/>
                  <a:pt x="21" y="51"/>
                  <a:pt x="21" y="51"/>
                </a:cubicBezTo>
                <a:cubicBezTo>
                  <a:pt x="15" y="45"/>
                  <a:pt x="15" y="45"/>
                  <a:pt x="15" y="45"/>
                </a:cubicBezTo>
                <a:cubicBezTo>
                  <a:pt x="10" y="45"/>
                  <a:pt x="10" y="45"/>
                  <a:pt x="10" y="45"/>
                </a:cubicBezTo>
                <a:cubicBezTo>
                  <a:pt x="9" y="45"/>
                  <a:pt x="9" y="45"/>
                  <a:pt x="9" y="44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10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2" y="30"/>
                </a:cubicBezTo>
                <a:cubicBezTo>
                  <a:pt x="22" y="30"/>
                  <a:pt x="23" y="31"/>
                  <a:pt x="23" y="31"/>
                </a:cubicBezTo>
                <a:close/>
                <a:moveTo>
                  <a:pt x="31" y="49"/>
                </a:moveTo>
                <a:cubicBezTo>
                  <a:pt x="33" y="46"/>
                  <a:pt x="34" y="44"/>
                  <a:pt x="34" y="41"/>
                </a:cubicBezTo>
                <a:cubicBezTo>
                  <a:pt x="34" y="38"/>
                  <a:pt x="33" y="35"/>
                  <a:pt x="31" y="33"/>
                </a:cubicBezTo>
                <a:cubicBezTo>
                  <a:pt x="30" y="32"/>
                  <a:pt x="29" y="32"/>
                  <a:pt x="28" y="33"/>
                </a:cubicBezTo>
                <a:cubicBezTo>
                  <a:pt x="27" y="34"/>
                  <a:pt x="27" y="35"/>
                  <a:pt x="28" y="36"/>
                </a:cubicBezTo>
                <a:cubicBezTo>
                  <a:pt x="29" y="37"/>
                  <a:pt x="29" y="39"/>
                  <a:pt x="29" y="41"/>
                </a:cubicBezTo>
                <a:cubicBezTo>
                  <a:pt x="29" y="42"/>
                  <a:pt x="29" y="44"/>
                  <a:pt x="28" y="45"/>
                </a:cubicBezTo>
                <a:cubicBezTo>
                  <a:pt x="27" y="46"/>
                  <a:pt x="27" y="48"/>
                  <a:pt x="28" y="49"/>
                </a:cubicBezTo>
                <a:cubicBezTo>
                  <a:pt x="28" y="49"/>
                  <a:pt x="29" y="49"/>
                  <a:pt x="29" y="49"/>
                </a:cubicBezTo>
                <a:cubicBezTo>
                  <a:pt x="30" y="49"/>
                  <a:pt x="30" y="49"/>
                  <a:pt x="31" y="49"/>
                </a:cubicBezTo>
                <a:close/>
                <a:moveTo>
                  <a:pt x="39" y="54"/>
                </a:moveTo>
                <a:cubicBezTo>
                  <a:pt x="42" y="50"/>
                  <a:pt x="43" y="45"/>
                  <a:pt x="43" y="41"/>
                </a:cubicBezTo>
                <a:cubicBezTo>
                  <a:pt x="43" y="36"/>
                  <a:pt x="42" y="31"/>
                  <a:pt x="39" y="28"/>
                </a:cubicBezTo>
                <a:cubicBezTo>
                  <a:pt x="38" y="27"/>
                  <a:pt x="36" y="27"/>
                  <a:pt x="35" y="27"/>
                </a:cubicBezTo>
                <a:cubicBezTo>
                  <a:pt x="34" y="28"/>
                  <a:pt x="34" y="30"/>
                  <a:pt x="35" y="31"/>
                </a:cubicBezTo>
                <a:cubicBezTo>
                  <a:pt x="37" y="33"/>
                  <a:pt x="39" y="37"/>
                  <a:pt x="39" y="41"/>
                </a:cubicBezTo>
                <a:cubicBezTo>
                  <a:pt x="39" y="44"/>
                  <a:pt x="37" y="48"/>
                  <a:pt x="35" y="51"/>
                </a:cubicBezTo>
                <a:cubicBezTo>
                  <a:pt x="34" y="52"/>
                  <a:pt x="34" y="53"/>
                  <a:pt x="35" y="54"/>
                </a:cubicBezTo>
                <a:cubicBezTo>
                  <a:pt x="36" y="54"/>
                  <a:pt x="36" y="55"/>
                  <a:pt x="37" y="55"/>
                </a:cubicBezTo>
                <a:cubicBezTo>
                  <a:pt x="37" y="55"/>
                  <a:pt x="38" y="54"/>
                  <a:pt x="39" y="54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5" name="Freeform 88"/>
          <p:cNvSpPr>
            <a:spLocks noEditPoints="1"/>
          </p:cNvSpPr>
          <p:nvPr/>
        </p:nvSpPr>
        <p:spPr bwMode="auto">
          <a:xfrm>
            <a:off x="9330825" y="6387564"/>
            <a:ext cx="481172" cy="562040"/>
          </a:xfrm>
          <a:custGeom>
            <a:avLst/>
            <a:gdLst>
              <a:gd name="T0" fmla="*/ 188913 w 55"/>
              <a:gd name="T1" fmla="*/ 65509 h 64"/>
              <a:gd name="T2" fmla="*/ 188913 w 55"/>
              <a:gd name="T3" fmla="*/ 206872 h 64"/>
              <a:gd name="T4" fmla="*/ 175174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6 w 55"/>
              <a:gd name="T17" fmla="*/ 6896 h 64"/>
              <a:gd name="T18" fmla="*/ 178609 w 55"/>
              <a:gd name="T19" fmla="*/ 44822 h 64"/>
              <a:gd name="T20" fmla="*/ 188913 w 55"/>
              <a:gd name="T21" fmla="*/ 65509 h 64"/>
              <a:gd name="T22" fmla="*/ 171739 w 55"/>
              <a:gd name="T23" fmla="*/ 75853 h 64"/>
              <a:gd name="T24" fmla="*/ 120217 w 55"/>
              <a:gd name="T25" fmla="*/ 75853 h 64"/>
              <a:gd name="T26" fmla="*/ 109913 w 55"/>
              <a:gd name="T27" fmla="*/ 65509 h 64"/>
              <a:gd name="T28" fmla="*/ 109913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9 w 55"/>
              <a:gd name="T35" fmla="*/ 203424 h 64"/>
              <a:gd name="T36" fmla="*/ 171739 w 55"/>
              <a:gd name="T37" fmla="*/ 75853 h 64"/>
              <a:gd name="T38" fmla="*/ 51522 w 55"/>
              <a:gd name="T39" fmla="*/ 186184 h 64"/>
              <a:gd name="T40" fmla="*/ 85870 w 55"/>
              <a:gd name="T41" fmla="*/ 186184 h 64"/>
              <a:gd name="T42" fmla="*/ 85870 w 55"/>
              <a:gd name="T43" fmla="*/ 175841 h 64"/>
              <a:gd name="T44" fmla="*/ 75565 w 55"/>
              <a:gd name="T45" fmla="*/ 175841 h 64"/>
              <a:gd name="T46" fmla="*/ 89304 w 55"/>
              <a:gd name="T47" fmla="*/ 155154 h 64"/>
              <a:gd name="T48" fmla="*/ 92739 w 55"/>
              <a:gd name="T49" fmla="*/ 151706 h 64"/>
              <a:gd name="T50" fmla="*/ 92739 w 55"/>
              <a:gd name="T51" fmla="*/ 151706 h 64"/>
              <a:gd name="T52" fmla="*/ 92739 w 55"/>
              <a:gd name="T53" fmla="*/ 151706 h 64"/>
              <a:gd name="T54" fmla="*/ 96174 w 55"/>
              <a:gd name="T55" fmla="*/ 155154 h 64"/>
              <a:gd name="T56" fmla="*/ 109913 w 55"/>
              <a:gd name="T57" fmla="*/ 175841 h 64"/>
              <a:gd name="T58" fmla="*/ 99609 w 55"/>
              <a:gd name="T59" fmla="*/ 175841 h 64"/>
              <a:gd name="T60" fmla="*/ 99609 w 55"/>
              <a:gd name="T61" fmla="*/ 186184 h 64"/>
              <a:gd name="T62" fmla="*/ 133956 w 55"/>
              <a:gd name="T63" fmla="*/ 186184 h 64"/>
              <a:gd name="T64" fmla="*/ 133956 w 55"/>
              <a:gd name="T65" fmla="*/ 175841 h 64"/>
              <a:gd name="T66" fmla="*/ 127087 w 55"/>
              <a:gd name="T67" fmla="*/ 175841 h 64"/>
              <a:gd name="T68" fmla="*/ 103043 w 55"/>
              <a:gd name="T69" fmla="*/ 141362 h 64"/>
              <a:gd name="T70" fmla="*/ 127087 w 55"/>
              <a:gd name="T71" fmla="*/ 106884 h 64"/>
              <a:gd name="T72" fmla="*/ 133956 w 55"/>
              <a:gd name="T73" fmla="*/ 106884 h 64"/>
              <a:gd name="T74" fmla="*/ 133956 w 55"/>
              <a:gd name="T75" fmla="*/ 93092 h 64"/>
              <a:gd name="T76" fmla="*/ 99609 w 55"/>
              <a:gd name="T77" fmla="*/ 93092 h 64"/>
              <a:gd name="T78" fmla="*/ 99609 w 55"/>
              <a:gd name="T79" fmla="*/ 106884 h 64"/>
              <a:gd name="T80" fmla="*/ 109913 w 55"/>
              <a:gd name="T81" fmla="*/ 106884 h 64"/>
              <a:gd name="T82" fmla="*/ 96174 w 55"/>
              <a:gd name="T83" fmla="*/ 124123 h 64"/>
              <a:gd name="T84" fmla="*/ 96174 w 55"/>
              <a:gd name="T85" fmla="*/ 131019 h 64"/>
              <a:gd name="T86" fmla="*/ 92739 w 55"/>
              <a:gd name="T87" fmla="*/ 131019 h 64"/>
              <a:gd name="T88" fmla="*/ 92739 w 55"/>
              <a:gd name="T89" fmla="*/ 127571 h 64"/>
              <a:gd name="T90" fmla="*/ 92739 w 55"/>
              <a:gd name="T91" fmla="*/ 124123 h 64"/>
              <a:gd name="T92" fmla="*/ 79000 w 55"/>
              <a:gd name="T93" fmla="*/ 106884 h 64"/>
              <a:gd name="T94" fmla="*/ 89304 w 55"/>
              <a:gd name="T95" fmla="*/ 106884 h 64"/>
              <a:gd name="T96" fmla="*/ 89304 w 55"/>
              <a:gd name="T97" fmla="*/ 93092 h 64"/>
              <a:gd name="T98" fmla="*/ 51522 w 55"/>
              <a:gd name="T99" fmla="*/ 93092 h 64"/>
              <a:gd name="T100" fmla="*/ 51522 w 55"/>
              <a:gd name="T101" fmla="*/ 106884 h 64"/>
              <a:gd name="T102" fmla="*/ 61826 w 55"/>
              <a:gd name="T103" fmla="*/ 106884 h 64"/>
              <a:gd name="T104" fmla="*/ 82435 w 55"/>
              <a:gd name="T105" fmla="*/ 141362 h 64"/>
              <a:gd name="T106" fmla="*/ 61826 w 55"/>
              <a:gd name="T107" fmla="*/ 175841 h 64"/>
              <a:gd name="T108" fmla="*/ 51522 w 55"/>
              <a:gd name="T109" fmla="*/ 175841 h 64"/>
              <a:gd name="T110" fmla="*/ 51522 w 55"/>
              <a:gd name="T111" fmla="*/ 186184 h 64"/>
              <a:gd name="T112" fmla="*/ 123652 w 55"/>
              <a:gd name="T113" fmla="*/ 62061 h 64"/>
              <a:gd name="T114" fmla="*/ 171739 w 55"/>
              <a:gd name="T115" fmla="*/ 62061 h 64"/>
              <a:gd name="T116" fmla="*/ 168304 w 55"/>
              <a:gd name="T117" fmla="*/ 55166 h 64"/>
              <a:gd name="T118" fmla="*/ 130522 w 55"/>
              <a:gd name="T119" fmla="*/ 17239 h 64"/>
              <a:gd name="T120" fmla="*/ 123652 w 55"/>
              <a:gd name="T121" fmla="*/ 13791 h 64"/>
              <a:gd name="T122" fmla="*/ 123652 w 55"/>
              <a:gd name="T123" fmla="*/ 62061 h 6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15" y="54"/>
                </a:moveTo>
                <a:cubicBezTo>
                  <a:pt x="25" y="54"/>
                  <a:pt x="25" y="54"/>
                  <a:pt x="25" y="54"/>
                </a:cubicBezTo>
                <a:cubicBezTo>
                  <a:pt x="25" y="51"/>
                  <a:pt x="25" y="51"/>
                  <a:pt x="25" y="51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5"/>
                  <a:pt x="26" y="45"/>
                  <a:pt x="26" y="45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4"/>
                  <a:pt x="27" y="44"/>
                </a:cubicBezTo>
                <a:cubicBezTo>
                  <a:pt x="27" y="44"/>
                  <a:pt x="27" y="45"/>
                  <a:pt x="28" y="45"/>
                </a:cubicBezTo>
                <a:cubicBezTo>
                  <a:pt x="32" y="51"/>
                  <a:pt x="32" y="51"/>
                  <a:pt x="32" y="51"/>
                </a:cubicBezTo>
                <a:cubicBezTo>
                  <a:pt x="29" y="51"/>
                  <a:pt x="29" y="51"/>
                  <a:pt x="29" y="51"/>
                </a:cubicBezTo>
                <a:cubicBezTo>
                  <a:pt x="29" y="54"/>
                  <a:pt x="29" y="54"/>
                  <a:pt x="29" y="54"/>
                </a:cubicBezTo>
                <a:cubicBezTo>
                  <a:pt x="39" y="54"/>
                  <a:pt x="39" y="54"/>
                  <a:pt x="39" y="54"/>
                </a:cubicBezTo>
                <a:cubicBezTo>
                  <a:pt x="39" y="51"/>
                  <a:pt x="39" y="51"/>
                  <a:pt x="39" y="51"/>
                </a:cubicBezTo>
                <a:cubicBezTo>
                  <a:pt x="37" y="51"/>
                  <a:pt x="37" y="51"/>
                  <a:pt x="37" y="51"/>
                </a:cubicBezTo>
                <a:cubicBezTo>
                  <a:pt x="30" y="41"/>
                  <a:pt x="30" y="41"/>
                  <a:pt x="30" y="41"/>
                </a:cubicBezTo>
                <a:cubicBezTo>
                  <a:pt x="37" y="31"/>
                  <a:pt x="37" y="31"/>
                  <a:pt x="37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9" y="27"/>
                  <a:pt x="39" y="27"/>
                  <a:pt x="39" y="27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31"/>
                  <a:pt x="29" y="31"/>
                  <a:pt x="29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7"/>
                  <a:pt x="28" y="38"/>
                  <a:pt x="28" y="38"/>
                </a:cubicBezTo>
                <a:cubicBezTo>
                  <a:pt x="27" y="38"/>
                  <a:pt x="27" y="38"/>
                  <a:pt x="27" y="38"/>
                </a:cubicBezTo>
                <a:cubicBezTo>
                  <a:pt x="27" y="38"/>
                  <a:pt x="27" y="37"/>
                  <a:pt x="27" y="37"/>
                </a:cubicBezTo>
                <a:cubicBezTo>
                  <a:pt x="27" y="37"/>
                  <a:pt x="27" y="37"/>
                  <a:pt x="27" y="36"/>
                </a:cubicBezTo>
                <a:cubicBezTo>
                  <a:pt x="23" y="31"/>
                  <a:pt x="23" y="31"/>
                  <a:pt x="23" y="31"/>
                </a:cubicBezTo>
                <a:cubicBezTo>
                  <a:pt x="26" y="31"/>
                  <a:pt x="26" y="31"/>
                  <a:pt x="26" y="31"/>
                </a:cubicBezTo>
                <a:cubicBezTo>
                  <a:pt x="26" y="27"/>
                  <a:pt x="26" y="27"/>
                  <a:pt x="26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31"/>
                  <a:pt x="15" y="31"/>
                  <a:pt x="15" y="31"/>
                </a:cubicBezTo>
                <a:cubicBezTo>
                  <a:pt x="18" y="31"/>
                  <a:pt x="18" y="31"/>
                  <a:pt x="18" y="31"/>
                </a:cubicBezTo>
                <a:cubicBezTo>
                  <a:pt x="24" y="41"/>
                  <a:pt x="24" y="41"/>
                  <a:pt x="24" y="41"/>
                </a:cubicBezTo>
                <a:cubicBezTo>
                  <a:pt x="18" y="51"/>
                  <a:pt x="18" y="51"/>
                  <a:pt x="18" y="51"/>
                </a:cubicBezTo>
                <a:cubicBezTo>
                  <a:pt x="15" y="51"/>
                  <a:pt x="15" y="51"/>
                  <a:pt x="15" y="51"/>
                </a:cubicBezTo>
                <a:lnTo>
                  <a:pt x="15" y="54"/>
                </a:ln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6" name="Freeform 89"/>
          <p:cNvSpPr>
            <a:spLocks noEditPoints="1"/>
          </p:cNvSpPr>
          <p:nvPr/>
        </p:nvSpPr>
        <p:spPr bwMode="auto">
          <a:xfrm>
            <a:off x="10592381" y="6387564"/>
            <a:ext cx="481172" cy="562040"/>
          </a:xfrm>
          <a:custGeom>
            <a:avLst/>
            <a:gdLst>
              <a:gd name="T0" fmla="*/ 188913 w 55"/>
              <a:gd name="T1" fmla="*/ 65509 h 64"/>
              <a:gd name="T2" fmla="*/ 188913 w 55"/>
              <a:gd name="T3" fmla="*/ 206872 h 64"/>
              <a:gd name="T4" fmla="*/ 175174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6 w 55"/>
              <a:gd name="T17" fmla="*/ 6896 h 64"/>
              <a:gd name="T18" fmla="*/ 178609 w 55"/>
              <a:gd name="T19" fmla="*/ 44822 h 64"/>
              <a:gd name="T20" fmla="*/ 188913 w 55"/>
              <a:gd name="T21" fmla="*/ 65509 h 64"/>
              <a:gd name="T22" fmla="*/ 171739 w 55"/>
              <a:gd name="T23" fmla="*/ 75853 h 64"/>
              <a:gd name="T24" fmla="*/ 120217 w 55"/>
              <a:gd name="T25" fmla="*/ 75853 h 64"/>
              <a:gd name="T26" fmla="*/ 109913 w 55"/>
              <a:gd name="T27" fmla="*/ 65509 h 64"/>
              <a:gd name="T28" fmla="*/ 109913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9 w 55"/>
              <a:gd name="T35" fmla="*/ 203424 h 64"/>
              <a:gd name="T36" fmla="*/ 171739 w 55"/>
              <a:gd name="T37" fmla="*/ 75853 h 64"/>
              <a:gd name="T38" fmla="*/ 109913 w 55"/>
              <a:gd name="T39" fmla="*/ 110332 h 64"/>
              <a:gd name="T40" fmla="*/ 109913 w 55"/>
              <a:gd name="T41" fmla="*/ 155154 h 64"/>
              <a:gd name="T42" fmla="*/ 92739 w 55"/>
              <a:gd name="T43" fmla="*/ 172393 h 64"/>
              <a:gd name="T44" fmla="*/ 44652 w 55"/>
              <a:gd name="T45" fmla="*/ 172393 h 64"/>
              <a:gd name="T46" fmla="*/ 30913 w 55"/>
              <a:gd name="T47" fmla="*/ 155154 h 64"/>
              <a:gd name="T48" fmla="*/ 30913 w 55"/>
              <a:gd name="T49" fmla="*/ 110332 h 64"/>
              <a:gd name="T50" fmla="*/ 44652 w 55"/>
              <a:gd name="T51" fmla="*/ 93092 h 64"/>
              <a:gd name="T52" fmla="*/ 92739 w 55"/>
              <a:gd name="T53" fmla="*/ 93092 h 64"/>
              <a:gd name="T54" fmla="*/ 109913 w 55"/>
              <a:gd name="T55" fmla="*/ 110332 h 64"/>
              <a:gd name="T56" fmla="*/ 154565 w 55"/>
              <a:gd name="T57" fmla="*/ 96540 h 64"/>
              <a:gd name="T58" fmla="*/ 154565 w 55"/>
              <a:gd name="T59" fmla="*/ 168945 h 64"/>
              <a:gd name="T60" fmla="*/ 154565 w 55"/>
              <a:gd name="T61" fmla="*/ 172393 h 64"/>
              <a:gd name="T62" fmla="*/ 151130 w 55"/>
              <a:gd name="T63" fmla="*/ 172393 h 64"/>
              <a:gd name="T64" fmla="*/ 147696 w 55"/>
              <a:gd name="T65" fmla="*/ 172393 h 64"/>
              <a:gd name="T66" fmla="*/ 116783 w 55"/>
              <a:gd name="T67" fmla="*/ 137914 h 64"/>
              <a:gd name="T68" fmla="*/ 116783 w 55"/>
              <a:gd name="T69" fmla="*/ 127571 h 64"/>
              <a:gd name="T70" fmla="*/ 147696 w 55"/>
              <a:gd name="T71" fmla="*/ 93092 h 64"/>
              <a:gd name="T72" fmla="*/ 151130 w 55"/>
              <a:gd name="T73" fmla="*/ 93092 h 64"/>
              <a:gd name="T74" fmla="*/ 154565 w 55"/>
              <a:gd name="T75" fmla="*/ 93092 h 64"/>
              <a:gd name="T76" fmla="*/ 154565 w 55"/>
              <a:gd name="T77" fmla="*/ 96540 h 64"/>
              <a:gd name="T78" fmla="*/ 123652 w 55"/>
              <a:gd name="T79" fmla="*/ 62061 h 64"/>
              <a:gd name="T80" fmla="*/ 171739 w 55"/>
              <a:gd name="T81" fmla="*/ 62061 h 64"/>
              <a:gd name="T82" fmla="*/ 168304 w 55"/>
              <a:gd name="T83" fmla="*/ 55166 h 64"/>
              <a:gd name="T84" fmla="*/ 130522 w 55"/>
              <a:gd name="T85" fmla="*/ 17239 h 64"/>
              <a:gd name="T86" fmla="*/ 123652 w 55"/>
              <a:gd name="T87" fmla="*/ 13791 h 64"/>
              <a:gd name="T88" fmla="*/ 123652 w 55"/>
              <a:gd name="T89" fmla="*/ 62061 h 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32" y="32"/>
                </a:moveTo>
                <a:cubicBezTo>
                  <a:pt x="32" y="45"/>
                  <a:pt x="32" y="45"/>
                  <a:pt x="32" y="45"/>
                </a:cubicBezTo>
                <a:cubicBezTo>
                  <a:pt x="32" y="48"/>
                  <a:pt x="30" y="50"/>
                  <a:pt x="27" y="50"/>
                </a:cubicBezTo>
                <a:cubicBezTo>
                  <a:pt x="13" y="50"/>
                  <a:pt x="13" y="50"/>
                  <a:pt x="13" y="50"/>
                </a:cubicBezTo>
                <a:cubicBezTo>
                  <a:pt x="11" y="50"/>
                  <a:pt x="9" y="48"/>
                  <a:pt x="9" y="45"/>
                </a:cubicBezTo>
                <a:cubicBezTo>
                  <a:pt x="9" y="32"/>
                  <a:pt x="9" y="32"/>
                  <a:pt x="9" y="32"/>
                </a:cubicBezTo>
                <a:cubicBezTo>
                  <a:pt x="9" y="29"/>
                  <a:pt x="11" y="27"/>
                  <a:pt x="13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30" y="27"/>
                  <a:pt x="32" y="29"/>
                  <a:pt x="32" y="32"/>
                </a:cubicBezTo>
                <a:close/>
                <a:moveTo>
                  <a:pt x="45" y="28"/>
                </a:moveTo>
                <a:cubicBezTo>
                  <a:pt x="45" y="49"/>
                  <a:pt x="45" y="49"/>
                  <a:pt x="45" y="49"/>
                </a:cubicBezTo>
                <a:cubicBezTo>
                  <a:pt x="45" y="49"/>
                  <a:pt x="45" y="50"/>
                  <a:pt x="45" y="50"/>
                </a:cubicBezTo>
                <a:cubicBezTo>
                  <a:pt x="45" y="50"/>
                  <a:pt x="44" y="50"/>
                  <a:pt x="44" y="50"/>
                </a:cubicBezTo>
                <a:cubicBezTo>
                  <a:pt x="44" y="50"/>
                  <a:pt x="44" y="50"/>
                  <a:pt x="43" y="50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37"/>
                  <a:pt x="34" y="37"/>
                  <a:pt x="34" y="37"/>
                </a:cubicBezTo>
                <a:cubicBezTo>
                  <a:pt x="43" y="27"/>
                  <a:pt x="43" y="27"/>
                  <a:pt x="43" y="27"/>
                </a:cubicBezTo>
                <a:cubicBezTo>
                  <a:pt x="44" y="27"/>
                  <a:pt x="44" y="27"/>
                  <a:pt x="44" y="27"/>
                </a:cubicBezTo>
                <a:cubicBezTo>
                  <a:pt x="44" y="27"/>
                  <a:pt x="45" y="27"/>
                  <a:pt x="45" y="27"/>
                </a:cubicBezTo>
                <a:cubicBezTo>
                  <a:pt x="45" y="27"/>
                  <a:pt x="45" y="28"/>
                  <a:pt x="45" y="28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7" name="Freeform 90"/>
          <p:cNvSpPr>
            <a:spLocks noEditPoints="1"/>
          </p:cNvSpPr>
          <p:nvPr/>
        </p:nvSpPr>
        <p:spPr bwMode="auto">
          <a:xfrm>
            <a:off x="11849895" y="6387564"/>
            <a:ext cx="481168" cy="562040"/>
          </a:xfrm>
          <a:custGeom>
            <a:avLst/>
            <a:gdLst>
              <a:gd name="T0" fmla="*/ 188912 w 55"/>
              <a:gd name="T1" fmla="*/ 206872 h 64"/>
              <a:gd name="T2" fmla="*/ 10304 w 55"/>
              <a:gd name="T3" fmla="*/ 220663 h 64"/>
              <a:gd name="T4" fmla="*/ 0 w 55"/>
              <a:gd name="T5" fmla="*/ 10344 h 64"/>
              <a:gd name="T6" fmla="*/ 120217 w 55"/>
              <a:gd name="T7" fmla="*/ 0 h 64"/>
              <a:gd name="T8" fmla="*/ 178608 w 55"/>
              <a:gd name="T9" fmla="*/ 44822 h 64"/>
              <a:gd name="T10" fmla="*/ 171738 w 55"/>
              <a:gd name="T11" fmla="*/ 75853 h 64"/>
              <a:gd name="T12" fmla="*/ 109912 w 55"/>
              <a:gd name="T13" fmla="*/ 65509 h 64"/>
              <a:gd name="T14" fmla="*/ 13739 w 55"/>
              <a:gd name="T15" fmla="*/ 13791 h 64"/>
              <a:gd name="T16" fmla="*/ 171738 w 55"/>
              <a:gd name="T17" fmla="*/ 203424 h 64"/>
              <a:gd name="T18" fmla="*/ 120217 w 55"/>
              <a:gd name="T19" fmla="*/ 137914 h 64"/>
              <a:gd name="T20" fmla="*/ 154564 w 55"/>
              <a:gd name="T21" fmla="*/ 141362 h 64"/>
              <a:gd name="T22" fmla="*/ 154564 w 55"/>
              <a:gd name="T23" fmla="*/ 148258 h 64"/>
              <a:gd name="T24" fmla="*/ 147695 w 55"/>
              <a:gd name="T25" fmla="*/ 155154 h 64"/>
              <a:gd name="T26" fmla="*/ 68695 w 55"/>
              <a:gd name="T27" fmla="*/ 155154 h 64"/>
              <a:gd name="T28" fmla="*/ 34348 w 55"/>
              <a:gd name="T29" fmla="*/ 186184 h 64"/>
              <a:gd name="T30" fmla="*/ 30913 w 55"/>
              <a:gd name="T31" fmla="*/ 186184 h 64"/>
              <a:gd name="T32" fmla="*/ 54956 w 55"/>
              <a:gd name="T33" fmla="*/ 158602 h 64"/>
              <a:gd name="T34" fmla="*/ 58391 w 55"/>
              <a:gd name="T35" fmla="*/ 158602 h 64"/>
              <a:gd name="T36" fmla="*/ 82434 w 55"/>
              <a:gd name="T37" fmla="*/ 103436 h 64"/>
              <a:gd name="T38" fmla="*/ 85869 w 55"/>
              <a:gd name="T39" fmla="*/ 62061 h 64"/>
              <a:gd name="T40" fmla="*/ 89304 w 55"/>
              <a:gd name="T41" fmla="*/ 62061 h 64"/>
              <a:gd name="T42" fmla="*/ 92739 w 55"/>
              <a:gd name="T43" fmla="*/ 72405 h 64"/>
              <a:gd name="T44" fmla="*/ 92739 w 55"/>
              <a:gd name="T45" fmla="*/ 72405 h 64"/>
              <a:gd name="T46" fmla="*/ 89304 w 55"/>
              <a:gd name="T47" fmla="*/ 99988 h 64"/>
              <a:gd name="T48" fmla="*/ 120217 w 55"/>
              <a:gd name="T49" fmla="*/ 137914 h 64"/>
              <a:gd name="T50" fmla="*/ 37782 w 55"/>
              <a:gd name="T51" fmla="*/ 179289 h 64"/>
              <a:gd name="T52" fmla="*/ 106478 w 55"/>
              <a:gd name="T53" fmla="*/ 137914 h 64"/>
              <a:gd name="T54" fmla="*/ 85869 w 55"/>
              <a:gd name="T55" fmla="*/ 113779 h 64"/>
              <a:gd name="T56" fmla="*/ 72130 w 55"/>
              <a:gd name="T57" fmla="*/ 148258 h 64"/>
              <a:gd name="T58" fmla="*/ 85869 w 55"/>
              <a:gd name="T59" fmla="*/ 82749 h 64"/>
              <a:gd name="T60" fmla="*/ 89304 w 55"/>
              <a:gd name="T61" fmla="*/ 72405 h 64"/>
              <a:gd name="T62" fmla="*/ 89304 w 55"/>
              <a:gd name="T63" fmla="*/ 72405 h 64"/>
              <a:gd name="T64" fmla="*/ 85869 w 55"/>
              <a:gd name="T65" fmla="*/ 68957 h 64"/>
              <a:gd name="T66" fmla="*/ 123651 w 55"/>
              <a:gd name="T67" fmla="*/ 62061 h 64"/>
              <a:gd name="T68" fmla="*/ 168303 w 55"/>
              <a:gd name="T69" fmla="*/ 55166 h 64"/>
              <a:gd name="T70" fmla="*/ 123651 w 55"/>
              <a:gd name="T71" fmla="*/ 13791 h 64"/>
              <a:gd name="T72" fmla="*/ 133956 w 55"/>
              <a:gd name="T73" fmla="*/ 144810 h 64"/>
              <a:gd name="T74" fmla="*/ 151130 w 55"/>
              <a:gd name="T75" fmla="*/ 148258 h 64"/>
              <a:gd name="T76" fmla="*/ 133956 w 55"/>
              <a:gd name="T77" fmla="*/ 144810 h 6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35" y="40"/>
                </a:moveTo>
                <a:cubicBezTo>
                  <a:pt x="36" y="40"/>
                  <a:pt x="38" y="40"/>
                  <a:pt x="39" y="40"/>
                </a:cubicBezTo>
                <a:cubicBezTo>
                  <a:pt x="41" y="40"/>
                  <a:pt x="44" y="40"/>
                  <a:pt x="45" y="41"/>
                </a:cubicBezTo>
                <a:cubicBezTo>
                  <a:pt x="45" y="42"/>
                  <a:pt x="46" y="42"/>
                  <a:pt x="45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5" y="44"/>
                  <a:pt x="44" y="45"/>
                  <a:pt x="43" y="45"/>
                </a:cubicBezTo>
                <a:cubicBezTo>
                  <a:pt x="40" y="45"/>
                  <a:pt x="37" y="44"/>
                  <a:pt x="34" y="42"/>
                </a:cubicBezTo>
                <a:cubicBezTo>
                  <a:pt x="29" y="43"/>
                  <a:pt x="24" y="44"/>
                  <a:pt x="20" y="45"/>
                </a:cubicBezTo>
                <a:cubicBezTo>
                  <a:pt x="16" y="51"/>
                  <a:pt x="13" y="54"/>
                  <a:pt x="11" y="54"/>
                </a:cubicBezTo>
                <a:cubicBezTo>
                  <a:pt x="11" y="54"/>
                  <a:pt x="11" y="54"/>
                  <a:pt x="10" y="54"/>
                </a:cubicBezTo>
                <a:cubicBezTo>
                  <a:pt x="9" y="54"/>
                  <a:pt x="9" y="54"/>
                  <a:pt x="9" y="54"/>
                </a:cubicBezTo>
                <a:cubicBezTo>
                  <a:pt x="9" y="54"/>
                  <a:pt x="9" y="54"/>
                  <a:pt x="9" y="54"/>
                </a:cubicBezTo>
                <a:cubicBezTo>
                  <a:pt x="9" y="53"/>
                  <a:pt x="9" y="53"/>
                  <a:pt x="9" y="52"/>
                </a:cubicBezTo>
                <a:cubicBezTo>
                  <a:pt x="9" y="51"/>
                  <a:pt x="11" y="48"/>
                  <a:pt x="16" y="46"/>
                </a:cubicBezTo>
                <a:cubicBezTo>
                  <a:pt x="16" y="45"/>
                  <a:pt x="16" y="45"/>
                  <a:pt x="16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18" y="44"/>
                  <a:pt x="19" y="42"/>
                  <a:pt x="20" y="39"/>
                </a:cubicBezTo>
                <a:cubicBezTo>
                  <a:pt x="22" y="36"/>
                  <a:pt x="23" y="33"/>
                  <a:pt x="24" y="30"/>
                </a:cubicBezTo>
                <a:cubicBezTo>
                  <a:pt x="23" y="26"/>
                  <a:pt x="23" y="22"/>
                  <a:pt x="23" y="19"/>
                </a:cubicBezTo>
                <a:cubicBezTo>
                  <a:pt x="23" y="18"/>
                  <a:pt x="24" y="18"/>
                  <a:pt x="25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6" y="18"/>
                  <a:pt x="26" y="18"/>
                  <a:pt x="27" y="18"/>
                </a:cubicBezTo>
                <a:cubicBezTo>
                  <a:pt x="27" y="19"/>
                  <a:pt x="27" y="20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25"/>
                  <a:pt x="27" y="27"/>
                  <a:pt x="26" y="29"/>
                </a:cubicBezTo>
                <a:cubicBezTo>
                  <a:pt x="28" y="33"/>
                  <a:pt x="30" y="36"/>
                  <a:pt x="32" y="38"/>
                </a:cubicBezTo>
                <a:cubicBezTo>
                  <a:pt x="33" y="39"/>
                  <a:pt x="34" y="39"/>
                  <a:pt x="35" y="40"/>
                </a:cubicBezTo>
                <a:close/>
                <a:moveTo>
                  <a:pt x="16" y="47"/>
                </a:moveTo>
                <a:cubicBezTo>
                  <a:pt x="13" y="49"/>
                  <a:pt x="12" y="51"/>
                  <a:pt x="11" y="52"/>
                </a:cubicBezTo>
                <a:cubicBezTo>
                  <a:pt x="12" y="52"/>
                  <a:pt x="14" y="50"/>
                  <a:pt x="16" y="47"/>
                </a:cubicBezTo>
                <a:close/>
                <a:moveTo>
                  <a:pt x="31" y="40"/>
                </a:moveTo>
                <a:cubicBezTo>
                  <a:pt x="31" y="40"/>
                  <a:pt x="30" y="40"/>
                  <a:pt x="30" y="40"/>
                </a:cubicBezTo>
                <a:cubicBezTo>
                  <a:pt x="28" y="38"/>
                  <a:pt x="27" y="36"/>
                  <a:pt x="25" y="33"/>
                </a:cubicBezTo>
                <a:cubicBezTo>
                  <a:pt x="25" y="35"/>
                  <a:pt x="24" y="38"/>
                  <a:pt x="23" y="40"/>
                </a:cubicBezTo>
                <a:cubicBezTo>
                  <a:pt x="22" y="41"/>
                  <a:pt x="21" y="42"/>
                  <a:pt x="21" y="43"/>
                </a:cubicBezTo>
                <a:cubicBezTo>
                  <a:pt x="24" y="42"/>
                  <a:pt x="28" y="41"/>
                  <a:pt x="31" y="40"/>
                </a:cubicBezTo>
                <a:close/>
                <a:moveTo>
                  <a:pt x="25" y="24"/>
                </a:moveTo>
                <a:cubicBezTo>
                  <a:pt x="25" y="24"/>
                  <a:pt x="25" y="23"/>
                  <a:pt x="26" y="23"/>
                </a:cubicBezTo>
                <a:cubicBezTo>
                  <a:pt x="26" y="22"/>
                  <a:pt x="26" y="22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1"/>
                  <a:pt x="26" y="21"/>
                  <a:pt x="26" y="21"/>
                </a:cubicBezTo>
                <a:cubicBezTo>
                  <a:pt x="26" y="20"/>
                  <a:pt x="26" y="20"/>
                  <a:pt x="25" y="19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1"/>
                  <a:pt x="25" y="22"/>
                  <a:pt x="25" y="24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  <a:moveTo>
                  <a:pt x="39" y="42"/>
                </a:moveTo>
                <a:cubicBezTo>
                  <a:pt x="41" y="42"/>
                  <a:pt x="42" y="43"/>
                  <a:pt x="43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2"/>
                  <a:pt x="43" y="42"/>
                  <a:pt x="39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8" name="Freeform 91"/>
          <p:cNvSpPr>
            <a:spLocks noEditPoints="1"/>
          </p:cNvSpPr>
          <p:nvPr/>
        </p:nvSpPr>
        <p:spPr bwMode="auto">
          <a:xfrm>
            <a:off x="13111449" y="6387564"/>
            <a:ext cx="481168" cy="562040"/>
          </a:xfrm>
          <a:custGeom>
            <a:avLst/>
            <a:gdLst>
              <a:gd name="T0" fmla="*/ 188912 w 55"/>
              <a:gd name="T1" fmla="*/ 65509 h 64"/>
              <a:gd name="T2" fmla="*/ 188912 w 55"/>
              <a:gd name="T3" fmla="*/ 206872 h 64"/>
              <a:gd name="T4" fmla="*/ 175173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5 w 55"/>
              <a:gd name="T17" fmla="*/ 6896 h 64"/>
              <a:gd name="T18" fmla="*/ 178608 w 55"/>
              <a:gd name="T19" fmla="*/ 44822 h 64"/>
              <a:gd name="T20" fmla="*/ 188912 w 55"/>
              <a:gd name="T21" fmla="*/ 65509 h 64"/>
              <a:gd name="T22" fmla="*/ 171738 w 55"/>
              <a:gd name="T23" fmla="*/ 75853 h 64"/>
              <a:gd name="T24" fmla="*/ 120217 w 55"/>
              <a:gd name="T25" fmla="*/ 75853 h 64"/>
              <a:gd name="T26" fmla="*/ 109912 w 55"/>
              <a:gd name="T27" fmla="*/ 65509 h 64"/>
              <a:gd name="T28" fmla="*/ 109912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8 w 55"/>
              <a:gd name="T35" fmla="*/ 203424 h 64"/>
              <a:gd name="T36" fmla="*/ 171738 w 55"/>
              <a:gd name="T37" fmla="*/ 75853 h 64"/>
              <a:gd name="T38" fmla="*/ 30913 w 55"/>
              <a:gd name="T39" fmla="*/ 99988 h 64"/>
              <a:gd name="T40" fmla="*/ 54956 w 55"/>
              <a:gd name="T41" fmla="*/ 75853 h 64"/>
              <a:gd name="T42" fmla="*/ 79000 w 55"/>
              <a:gd name="T43" fmla="*/ 99988 h 64"/>
              <a:gd name="T44" fmla="*/ 54956 w 55"/>
              <a:gd name="T45" fmla="*/ 124123 h 64"/>
              <a:gd name="T46" fmla="*/ 30913 w 55"/>
              <a:gd name="T47" fmla="*/ 99988 h 64"/>
              <a:gd name="T48" fmla="*/ 154564 w 55"/>
              <a:gd name="T49" fmla="*/ 186184 h 64"/>
              <a:gd name="T50" fmla="*/ 30913 w 55"/>
              <a:gd name="T51" fmla="*/ 186184 h 64"/>
              <a:gd name="T52" fmla="*/ 30913 w 55"/>
              <a:gd name="T53" fmla="*/ 165497 h 64"/>
              <a:gd name="T54" fmla="*/ 54956 w 55"/>
              <a:gd name="T55" fmla="*/ 141362 h 64"/>
              <a:gd name="T56" fmla="*/ 68695 w 55"/>
              <a:gd name="T57" fmla="*/ 155154 h 64"/>
              <a:gd name="T58" fmla="*/ 116782 w 55"/>
              <a:gd name="T59" fmla="*/ 110332 h 64"/>
              <a:gd name="T60" fmla="*/ 154564 w 55"/>
              <a:gd name="T61" fmla="*/ 148258 h 64"/>
              <a:gd name="T62" fmla="*/ 154564 w 55"/>
              <a:gd name="T63" fmla="*/ 186184 h 64"/>
              <a:gd name="T64" fmla="*/ 123651 w 55"/>
              <a:gd name="T65" fmla="*/ 62061 h 64"/>
              <a:gd name="T66" fmla="*/ 171738 w 55"/>
              <a:gd name="T67" fmla="*/ 62061 h 64"/>
              <a:gd name="T68" fmla="*/ 168303 w 55"/>
              <a:gd name="T69" fmla="*/ 55166 h 64"/>
              <a:gd name="T70" fmla="*/ 130521 w 55"/>
              <a:gd name="T71" fmla="*/ 17239 h 64"/>
              <a:gd name="T72" fmla="*/ 123651 w 55"/>
              <a:gd name="T73" fmla="*/ 13791 h 64"/>
              <a:gd name="T74" fmla="*/ 123651 w 55"/>
              <a:gd name="T75" fmla="*/ 62061 h 6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9" y="29"/>
                </a:moveTo>
                <a:cubicBezTo>
                  <a:pt x="9" y="25"/>
                  <a:pt x="12" y="22"/>
                  <a:pt x="16" y="22"/>
                </a:cubicBezTo>
                <a:cubicBezTo>
                  <a:pt x="20" y="22"/>
                  <a:pt x="23" y="25"/>
                  <a:pt x="23" y="29"/>
                </a:cubicBezTo>
                <a:cubicBezTo>
                  <a:pt x="23" y="33"/>
                  <a:pt x="20" y="36"/>
                  <a:pt x="16" y="36"/>
                </a:cubicBezTo>
                <a:cubicBezTo>
                  <a:pt x="12" y="36"/>
                  <a:pt x="9" y="33"/>
                  <a:pt x="9" y="29"/>
                </a:cubicBezTo>
                <a:close/>
                <a:moveTo>
                  <a:pt x="45" y="54"/>
                </a:moveTo>
                <a:cubicBezTo>
                  <a:pt x="9" y="54"/>
                  <a:pt x="9" y="54"/>
                  <a:pt x="9" y="54"/>
                </a:cubicBezTo>
                <a:cubicBezTo>
                  <a:pt x="9" y="48"/>
                  <a:pt x="9" y="48"/>
                  <a:pt x="9" y="48"/>
                </a:cubicBezTo>
                <a:cubicBezTo>
                  <a:pt x="16" y="41"/>
                  <a:pt x="16" y="41"/>
                  <a:pt x="16" y="41"/>
                </a:cubicBezTo>
                <a:cubicBezTo>
                  <a:pt x="20" y="45"/>
                  <a:pt x="20" y="45"/>
                  <a:pt x="20" y="45"/>
                </a:cubicBezTo>
                <a:cubicBezTo>
                  <a:pt x="34" y="32"/>
                  <a:pt x="34" y="32"/>
                  <a:pt x="34" y="32"/>
                </a:cubicBezTo>
                <a:cubicBezTo>
                  <a:pt x="45" y="43"/>
                  <a:pt x="45" y="43"/>
                  <a:pt x="45" y="43"/>
                </a:cubicBezTo>
                <a:lnTo>
                  <a:pt x="45" y="54"/>
                </a:ln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9" name="Freeform 92"/>
          <p:cNvSpPr>
            <a:spLocks noEditPoints="1"/>
          </p:cNvSpPr>
          <p:nvPr/>
        </p:nvSpPr>
        <p:spPr bwMode="auto">
          <a:xfrm>
            <a:off x="14373005" y="6387564"/>
            <a:ext cx="481168" cy="562040"/>
          </a:xfrm>
          <a:custGeom>
            <a:avLst/>
            <a:gdLst>
              <a:gd name="T0" fmla="*/ 188912 w 55"/>
              <a:gd name="T1" fmla="*/ 65509 h 64"/>
              <a:gd name="T2" fmla="*/ 188912 w 55"/>
              <a:gd name="T3" fmla="*/ 206872 h 64"/>
              <a:gd name="T4" fmla="*/ 175173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5 w 55"/>
              <a:gd name="T17" fmla="*/ 6896 h 64"/>
              <a:gd name="T18" fmla="*/ 178608 w 55"/>
              <a:gd name="T19" fmla="*/ 44822 h 64"/>
              <a:gd name="T20" fmla="*/ 188912 w 55"/>
              <a:gd name="T21" fmla="*/ 65509 h 64"/>
              <a:gd name="T22" fmla="*/ 171738 w 55"/>
              <a:gd name="T23" fmla="*/ 75853 h 64"/>
              <a:gd name="T24" fmla="*/ 120217 w 55"/>
              <a:gd name="T25" fmla="*/ 75853 h 64"/>
              <a:gd name="T26" fmla="*/ 109912 w 55"/>
              <a:gd name="T27" fmla="*/ 65509 h 64"/>
              <a:gd name="T28" fmla="*/ 109912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8 w 55"/>
              <a:gd name="T35" fmla="*/ 203424 h 64"/>
              <a:gd name="T36" fmla="*/ 171738 w 55"/>
              <a:gd name="T37" fmla="*/ 75853 h 64"/>
              <a:gd name="T38" fmla="*/ 79000 w 55"/>
              <a:gd name="T39" fmla="*/ 106884 h 64"/>
              <a:gd name="T40" fmla="*/ 79000 w 55"/>
              <a:gd name="T41" fmla="*/ 172393 h 64"/>
              <a:gd name="T42" fmla="*/ 75565 w 55"/>
              <a:gd name="T43" fmla="*/ 175841 h 64"/>
              <a:gd name="T44" fmla="*/ 72130 w 55"/>
              <a:gd name="T45" fmla="*/ 179289 h 64"/>
              <a:gd name="T46" fmla="*/ 72130 w 55"/>
              <a:gd name="T47" fmla="*/ 175841 h 64"/>
              <a:gd name="T48" fmla="*/ 51521 w 55"/>
              <a:gd name="T49" fmla="*/ 155154 h 64"/>
              <a:gd name="T50" fmla="*/ 34348 w 55"/>
              <a:gd name="T51" fmla="*/ 155154 h 64"/>
              <a:gd name="T52" fmla="*/ 30913 w 55"/>
              <a:gd name="T53" fmla="*/ 151706 h 64"/>
              <a:gd name="T54" fmla="*/ 30913 w 55"/>
              <a:gd name="T55" fmla="*/ 127571 h 64"/>
              <a:gd name="T56" fmla="*/ 34348 w 55"/>
              <a:gd name="T57" fmla="*/ 124123 h 64"/>
              <a:gd name="T58" fmla="*/ 51521 w 55"/>
              <a:gd name="T59" fmla="*/ 124123 h 64"/>
              <a:gd name="T60" fmla="*/ 72130 w 55"/>
              <a:gd name="T61" fmla="*/ 103436 h 64"/>
              <a:gd name="T62" fmla="*/ 75565 w 55"/>
              <a:gd name="T63" fmla="*/ 103436 h 64"/>
              <a:gd name="T64" fmla="*/ 79000 w 55"/>
              <a:gd name="T65" fmla="*/ 106884 h 64"/>
              <a:gd name="T66" fmla="*/ 106478 w 55"/>
              <a:gd name="T67" fmla="*/ 168945 h 64"/>
              <a:gd name="T68" fmla="*/ 116782 w 55"/>
              <a:gd name="T69" fmla="*/ 141362 h 64"/>
              <a:gd name="T70" fmla="*/ 106478 w 55"/>
              <a:gd name="T71" fmla="*/ 113779 h 64"/>
              <a:gd name="T72" fmla="*/ 96173 w 55"/>
              <a:gd name="T73" fmla="*/ 113779 h 64"/>
              <a:gd name="T74" fmla="*/ 96173 w 55"/>
              <a:gd name="T75" fmla="*/ 124123 h 64"/>
              <a:gd name="T76" fmla="*/ 99608 w 55"/>
              <a:gd name="T77" fmla="*/ 141362 h 64"/>
              <a:gd name="T78" fmla="*/ 96173 w 55"/>
              <a:gd name="T79" fmla="*/ 155154 h 64"/>
              <a:gd name="T80" fmla="*/ 96173 w 55"/>
              <a:gd name="T81" fmla="*/ 168945 h 64"/>
              <a:gd name="T82" fmla="*/ 99608 w 55"/>
              <a:gd name="T83" fmla="*/ 168945 h 64"/>
              <a:gd name="T84" fmla="*/ 106478 w 55"/>
              <a:gd name="T85" fmla="*/ 168945 h 64"/>
              <a:gd name="T86" fmla="*/ 133956 w 55"/>
              <a:gd name="T87" fmla="*/ 186184 h 64"/>
              <a:gd name="T88" fmla="*/ 147695 w 55"/>
              <a:gd name="T89" fmla="*/ 141362 h 64"/>
              <a:gd name="T90" fmla="*/ 133956 w 55"/>
              <a:gd name="T91" fmla="*/ 96540 h 64"/>
              <a:gd name="T92" fmla="*/ 120217 w 55"/>
              <a:gd name="T93" fmla="*/ 93092 h 64"/>
              <a:gd name="T94" fmla="*/ 120217 w 55"/>
              <a:gd name="T95" fmla="*/ 106884 h 64"/>
              <a:gd name="T96" fmla="*/ 133956 w 55"/>
              <a:gd name="T97" fmla="*/ 141362 h 64"/>
              <a:gd name="T98" fmla="*/ 120217 w 55"/>
              <a:gd name="T99" fmla="*/ 175841 h 64"/>
              <a:gd name="T100" fmla="*/ 120217 w 55"/>
              <a:gd name="T101" fmla="*/ 186184 h 64"/>
              <a:gd name="T102" fmla="*/ 127086 w 55"/>
              <a:gd name="T103" fmla="*/ 189632 h 64"/>
              <a:gd name="T104" fmla="*/ 133956 w 55"/>
              <a:gd name="T105" fmla="*/ 186184 h 64"/>
              <a:gd name="T106" fmla="*/ 123651 w 55"/>
              <a:gd name="T107" fmla="*/ 62061 h 64"/>
              <a:gd name="T108" fmla="*/ 171738 w 55"/>
              <a:gd name="T109" fmla="*/ 62061 h 64"/>
              <a:gd name="T110" fmla="*/ 168303 w 55"/>
              <a:gd name="T111" fmla="*/ 55166 h 64"/>
              <a:gd name="T112" fmla="*/ 130521 w 55"/>
              <a:gd name="T113" fmla="*/ 17239 h 64"/>
              <a:gd name="T114" fmla="*/ 123651 w 55"/>
              <a:gd name="T115" fmla="*/ 13791 h 64"/>
              <a:gd name="T116" fmla="*/ 123651 w 55"/>
              <a:gd name="T117" fmla="*/ 62061 h 64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23" y="31"/>
                </a:moveTo>
                <a:cubicBezTo>
                  <a:pt x="23" y="50"/>
                  <a:pt x="23" y="50"/>
                  <a:pt x="23" y="50"/>
                </a:cubicBezTo>
                <a:cubicBezTo>
                  <a:pt x="23" y="51"/>
                  <a:pt x="22" y="51"/>
                  <a:pt x="22" y="51"/>
                </a:cubicBezTo>
                <a:cubicBezTo>
                  <a:pt x="22" y="52"/>
                  <a:pt x="22" y="52"/>
                  <a:pt x="21" y="52"/>
                </a:cubicBezTo>
                <a:cubicBezTo>
                  <a:pt x="21" y="52"/>
                  <a:pt x="21" y="51"/>
                  <a:pt x="21" y="51"/>
                </a:cubicBezTo>
                <a:cubicBezTo>
                  <a:pt x="15" y="45"/>
                  <a:pt x="15" y="45"/>
                  <a:pt x="15" y="45"/>
                </a:cubicBezTo>
                <a:cubicBezTo>
                  <a:pt x="10" y="45"/>
                  <a:pt x="10" y="45"/>
                  <a:pt x="10" y="45"/>
                </a:cubicBezTo>
                <a:cubicBezTo>
                  <a:pt x="9" y="45"/>
                  <a:pt x="9" y="45"/>
                  <a:pt x="9" y="44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10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21" y="30"/>
                  <a:pt x="21" y="30"/>
                  <a:pt x="21" y="30"/>
                </a:cubicBezTo>
                <a:cubicBezTo>
                  <a:pt x="21" y="30"/>
                  <a:pt x="21" y="30"/>
                  <a:pt x="22" y="30"/>
                </a:cubicBezTo>
                <a:cubicBezTo>
                  <a:pt x="22" y="30"/>
                  <a:pt x="23" y="31"/>
                  <a:pt x="23" y="31"/>
                </a:cubicBezTo>
                <a:close/>
                <a:moveTo>
                  <a:pt x="31" y="49"/>
                </a:moveTo>
                <a:cubicBezTo>
                  <a:pt x="33" y="46"/>
                  <a:pt x="34" y="44"/>
                  <a:pt x="34" y="41"/>
                </a:cubicBezTo>
                <a:cubicBezTo>
                  <a:pt x="34" y="38"/>
                  <a:pt x="33" y="35"/>
                  <a:pt x="31" y="33"/>
                </a:cubicBezTo>
                <a:cubicBezTo>
                  <a:pt x="30" y="32"/>
                  <a:pt x="29" y="32"/>
                  <a:pt x="28" y="33"/>
                </a:cubicBezTo>
                <a:cubicBezTo>
                  <a:pt x="27" y="34"/>
                  <a:pt x="27" y="35"/>
                  <a:pt x="28" y="36"/>
                </a:cubicBezTo>
                <a:cubicBezTo>
                  <a:pt x="29" y="37"/>
                  <a:pt x="29" y="39"/>
                  <a:pt x="29" y="41"/>
                </a:cubicBezTo>
                <a:cubicBezTo>
                  <a:pt x="29" y="42"/>
                  <a:pt x="29" y="44"/>
                  <a:pt x="28" y="45"/>
                </a:cubicBezTo>
                <a:cubicBezTo>
                  <a:pt x="27" y="46"/>
                  <a:pt x="27" y="48"/>
                  <a:pt x="28" y="49"/>
                </a:cubicBezTo>
                <a:cubicBezTo>
                  <a:pt x="28" y="49"/>
                  <a:pt x="29" y="49"/>
                  <a:pt x="29" y="49"/>
                </a:cubicBezTo>
                <a:cubicBezTo>
                  <a:pt x="30" y="49"/>
                  <a:pt x="30" y="49"/>
                  <a:pt x="31" y="49"/>
                </a:cubicBezTo>
                <a:close/>
                <a:moveTo>
                  <a:pt x="39" y="54"/>
                </a:moveTo>
                <a:cubicBezTo>
                  <a:pt x="42" y="50"/>
                  <a:pt x="43" y="45"/>
                  <a:pt x="43" y="41"/>
                </a:cubicBezTo>
                <a:cubicBezTo>
                  <a:pt x="43" y="36"/>
                  <a:pt x="42" y="31"/>
                  <a:pt x="39" y="28"/>
                </a:cubicBezTo>
                <a:cubicBezTo>
                  <a:pt x="38" y="27"/>
                  <a:pt x="36" y="27"/>
                  <a:pt x="35" y="27"/>
                </a:cubicBezTo>
                <a:cubicBezTo>
                  <a:pt x="34" y="28"/>
                  <a:pt x="34" y="30"/>
                  <a:pt x="35" y="31"/>
                </a:cubicBezTo>
                <a:cubicBezTo>
                  <a:pt x="37" y="33"/>
                  <a:pt x="39" y="37"/>
                  <a:pt x="39" y="41"/>
                </a:cubicBezTo>
                <a:cubicBezTo>
                  <a:pt x="39" y="44"/>
                  <a:pt x="37" y="48"/>
                  <a:pt x="35" y="51"/>
                </a:cubicBezTo>
                <a:cubicBezTo>
                  <a:pt x="34" y="52"/>
                  <a:pt x="34" y="53"/>
                  <a:pt x="35" y="54"/>
                </a:cubicBezTo>
                <a:cubicBezTo>
                  <a:pt x="36" y="54"/>
                  <a:pt x="36" y="55"/>
                  <a:pt x="37" y="55"/>
                </a:cubicBezTo>
                <a:cubicBezTo>
                  <a:pt x="37" y="55"/>
                  <a:pt x="38" y="54"/>
                  <a:pt x="39" y="54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0" name="Freeform 93"/>
          <p:cNvSpPr>
            <a:spLocks noEditPoints="1"/>
          </p:cNvSpPr>
          <p:nvPr/>
        </p:nvSpPr>
        <p:spPr bwMode="auto">
          <a:xfrm>
            <a:off x="15630515" y="6387564"/>
            <a:ext cx="481172" cy="562040"/>
          </a:xfrm>
          <a:custGeom>
            <a:avLst/>
            <a:gdLst>
              <a:gd name="T0" fmla="*/ 188913 w 55"/>
              <a:gd name="T1" fmla="*/ 65509 h 64"/>
              <a:gd name="T2" fmla="*/ 188913 w 55"/>
              <a:gd name="T3" fmla="*/ 206872 h 64"/>
              <a:gd name="T4" fmla="*/ 175174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6 w 55"/>
              <a:gd name="T17" fmla="*/ 6896 h 64"/>
              <a:gd name="T18" fmla="*/ 178609 w 55"/>
              <a:gd name="T19" fmla="*/ 44822 h 64"/>
              <a:gd name="T20" fmla="*/ 188913 w 55"/>
              <a:gd name="T21" fmla="*/ 65509 h 64"/>
              <a:gd name="T22" fmla="*/ 171739 w 55"/>
              <a:gd name="T23" fmla="*/ 75853 h 64"/>
              <a:gd name="T24" fmla="*/ 120217 w 55"/>
              <a:gd name="T25" fmla="*/ 75853 h 64"/>
              <a:gd name="T26" fmla="*/ 109913 w 55"/>
              <a:gd name="T27" fmla="*/ 65509 h 64"/>
              <a:gd name="T28" fmla="*/ 109913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9 w 55"/>
              <a:gd name="T35" fmla="*/ 203424 h 64"/>
              <a:gd name="T36" fmla="*/ 171739 w 55"/>
              <a:gd name="T37" fmla="*/ 75853 h 64"/>
              <a:gd name="T38" fmla="*/ 51522 w 55"/>
              <a:gd name="T39" fmla="*/ 93092 h 64"/>
              <a:gd name="T40" fmla="*/ 137391 w 55"/>
              <a:gd name="T41" fmla="*/ 93092 h 64"/>
              <a:gd name="T42" fmla="*/ 140826 w 55"/>
              <a:gd name="T43" fmla="*/ 96540 h 64"/>
              <a:gd name="T44" fmla="*/ 140826 w 55"/>
              <a:gd name="T45" fmla="*/ 103436 h 64"/>
              <a:gd name="T46" fmla="*/ 137391 w 55"/>
              <a:gd name="T47" fmla="*/ 110332 h 64"/>
              <a:gd name="T48" fmla="*/ 51522 w 55"/>
              <a:gd name="T49" fmla="*/ 110332 h 64"/>
              <a:gd name="T50" fmla="*/ 44652 w 55"/>
              <a:gd name="T51" fmla="*/ 103436 h 64"/>
              <a:gd name="T52" fmla="*/ 44652 w 55"/>
              <a:gd name="T53" fmla="*/ 96540 h 64"/>
              <a:gd name="T54" fmla="*/ 51522 w 55"/>
              <a:gd name="T55" fmla="*/ 93092 h 64"/>
              <a:gd name="T56" fmla="*/ 140826 w 55"/>
              <a:gd name="T57" fmla="*/ 127571 h 64"/>
              <a:gd name="T58" fmla="*/ 140826 w 55"/>
              <a:gd name="T59" fmla="*/ 137914 h 64"/>
              <a:gd name="T60" fmla="*/ 137391 w 55"/>
              <a:gd name="T61" fmla="*/ 141362 h 64"/>
              <a:gd name="T62" fmla="*/ 51522 w 55"/>
              <a:gd name="T63" fmla="*/ 141362 h 64"/>
              <a:gd name="T64" fmla="*/ 44652 w 55"/>
              <a:gd name="T65" fmla="*/ 137914 h 64"/>
              <a:gd name="T66" fmla="*/ 44652 w 55"/>
              <a:gd name="T67" fmla="*/ 127571 h 64"/>
              <a:gd name="T68" fmla="*/ 51522 w 55"/>
              <a:gd name="T69" fmla="*/ 124123 h 64"/>
              <a:gd name="T70" fmla="*/ 137391 w 55"/>
              <a:gd name="T71" fmla="*/ 124123 h 64"/>
              <a:gd name="T72" fmla="*/ 140826 w 55"/>
              <a:gd name="T73" fmla="*/ 127571 h 64"/>
              <a:gd name="T74" fmla="*/ 140826 w 55"/>
              <a:gd name="T75" fmla="*/ 158602 h 64"/>
              <a:gd name="T76" fmla="*/ 140826 w 55"/>
              <a:gd name="T77" fmla="*/ 168945 h 64"/>
              <a:gd name="T78" fmla="*/ 137391 w 55"/>
              <a:gd name="T79" fmla="*/ 172393 h 64"/>
              <a:gd name="T80" fmla="*/ 51522 w 55"/>
              <a:gd name="T81" fmla="*/ 172393 h 64"/>
              <a:gd name="T82" fmla="*/ 44652 w 55"/>
              <a:gd name="T83" fmla="*/ 168945 h 64"/>
              <a:gd name="T84" fmla="*/ 44652 w 55"/>
              <a:gd name="T85" fmla="*/ 158602 h 64"/>
              <a:gd name="T86" fmla="*/ 51522 w 55"/>
              <a:gd name="T87" fmla="*/ 155154 h 64"/>
              <a:gd name="T88" fmla="*/ 137391 w 55"/>
              <a:gd name="T89" fmla="*/ 155154 h 64"/>
              <a:gd name="T90" fmla="*/ 140826 w 55"/>
              <a:gd name="T91" fmla="*/ 158602 h 64"/>
              <a:gd name="T92" fmla="*/ 123652 w 55"/>
              <a:gd name="T93" fmla="*/ 62061 h 64"/>
              <a:gd name="T94" fmla="*/ 171739 w 55"/>
              <a:gd name="T95" fmla="*/ 62061 h 64"/>
              <a:gd name="T96" fmla="*/ 168304 w 55"/>
              <a:gd name="T97" fmla="*/ 55166 h 64"/>
              <a:gd name="T98" fmla="*/ 130522 w 55"/>
              <a:gd name="T99" fmla="*/ 17239 h 64"/>
              <a:gd name="T100" fmla="*/ 123652 w 55"/>
              <a:gd name="T101" fmla="*/ 13791 h 64"/>
              <a:gd name="T102" fmla="*/ 123652 w 55"/>
              <a:gd name="T103" fmla="*/ 62061 h 6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15" y="27"/>
                </a:move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1" y="27"/>
                  <a:pt x="41" y="28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1"/>
                  <a:pt x="40" y="32"/>
                  <a:pt x="40" y="32"/>
                </a:cubicBezTo>
                <a:cubicBezTo>
                  <a:pt x="15" y="32"/>
                  <a:pt x="15" y="32"/>
                  <a:pt x="15" y="32"/>
                </a:cubicBezTo>
                <a:cubicBezTo>
                  <a:pt x="14" y="32"/>
                  <a:pt x="13" y="31"/>
                  <a:pt x="13" y="30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7"/>
                  <a:pt x="14" y="27"/>
                  <a:pt x="15" y="27"/>
                </a:cubicBezTo>
                <a:close/>
                <a:moveTo>
                  <a:pt x="41" y="37"/>
                </a:moveTo>
                <a:cubicBezTo>
                  <a:pt x="41" y="40"/>
                  <a:pt x="41" y="40"/>
                  <a:pt x="41" y="40"/>
                </a:cubicBezTo>
                <a:cubicBezTo>
                  <a:pt x="41" y="40"/>
                  <a:pt x="40" y="41"/>
                  <a:pt x="40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4" y="41"/>
                  <a:pt x="13" y="40"/>
                  <a:pt x="13" y="40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37"/>
                  <a:pt x="14" y="36"/>
                  <a:pt x="15" y="36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6"/>
                  <a:pt x="41" y="37"/>
                  <a:pt x="41" y="37"/>
                </a:cubicBezTo>
                <a:close/>
                <a:moveTo>
                  <a:pt x="41" y="46"/>
                </a:moveTo>
                <a:cubicBezTo>
                  <a:pt x="41" y="49"/>
                  <a:pt x="41" y="49"/>
                  <a:pt x="41" y="49"/>
                </a:cubicBezTo>
                <a:cubicBezTo>
                  <a:pt x="41" y="49"/>
                  <a:pt x="40" y="50"/>
                  <a:pt x="40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4" y="50"/>
                  <a:pt x="13" y="49"/>
                  <a:pt x="13" y="49"/>
                </a:cubicBezTo>
                <a:cubicBezTo>
                  <a:pt x="13" y="46"/>
                  <a:pt x="13" y="46"/>
                  <a:pt x="13" y="46"/>
                </a:cubicBezTo>
                <a:cubicBezTo>
                  <a:pt x="13" y="46"/>
                  <a:pt x="14" y="45"/>
                  <a:pt x="15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5"/>
                  <a:pt x="41" y="46"/>
                  <a:pt x="41" y="46"/>
                </a:cubicBez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1" name="Freeform 94"/>
          <p:cNvSpPr>
            <a:spLocks noEditPoints="1"/>
          </p:cNvSpPr>
          <p:nvPr/>
        </p:nvSpPr>
        <p:spPr bwMode="auto">
          <a:xfrm>
            <a:off x="16892071" y="6387564"/>
            <a:ext cx="481172" cy="562040"/>
          </a:xfrm>
          <a:custGeom>
            <a:avLst/>
            <a:gdLst>
              <a:gd name="T0" fmla="*/ 188913 w 55"/>
              <a:gd name="T1" fmla="*/ 65509 h 64"/>
              <a:gd name="T2" fmla="*/ 188913 w 55"/>
              <a:gd name="T3" fmla="*/ 206872 h 64"/>
              <a:gd name="T4" fmla="*/ 175174 w 55"/>
              <a:gd name="T5" fmla="*/ 220663 h 64"/>
              <a:gd name="T6" fmla="*/ 10304 w 55"/>
              <a:gd name="T7" fmla="*/ 220663 h 64"/>
              <a:gd name="T8" fmla="*/ 0 w 55"/>
              <a:gd name="T9" fmla="*/ 206872 h 64"/>
              <a:gd name="T10" fmla="*/ 0 w 55"/>
              <a:gd name="T11" fmla="*/ 10344 h 64"/>
              <a:gd name="T12" fmla="*/ 10304 w 55"/>
              <a:gd name="T13" fmla="*/ 0 h 64"/>
              <a:gd name="T14" fmla="*/ 120217 w 55"/>
              <a:gd name="T15" fmla="*/ 0 h 64"/>
              <a:gd name="T16" fmla="*/ 140826 w 55"/>
              <a:gd name="T17" fmla="*/ 6896 h 64"/>
              <a:gd name="T18" fmla="*/ 178609 w 55"/>
              <a:gd name="T19" fmla="*/ 44822 h 64"/>
              <a:gd name="T20" fmla="*/ 188913 w 55"/>
              <a:gd name="T21" fmla="*/ 65509 h 64"/>
              <a:gd name="T22" fmla="*/ 171739 w 55"/>
              <a:gd name="T23" fmla="*/ 75853 h 64"/>
              <a:gd name="T24" fmla="*/ 120217 w 55"/>
              <a:gd name="T25" fmla="*/ 75853 h 64"/>
              <a:gd name="T26" fmla="*/ 109913 w 55"/>
              <a:gd name="T27" fmla="*/ 65509 h 64"/>
              <a:gd name="T28" fmla="*/ 109913 w 55"/>
              <a:gd name="T29" fmla="*/ 13791 h 64"/>
              <a:gd name="T30" fmla="*/ 13739 w 55"/>
              <a:gd name="T31" fmla="*/ 13791 h 64"/>
              <a:gd name="T32" fmla="*/ 13739 w 55"/>
              <a:gd name="T33" fmla="*/ 203424 h 64"/>
              <a:gd name="T34" fmla="*/ 171739 w 55"/>
              <a:gd name="T35" fmla="*/ 203424 h 64"/>
              <a:gd name="T36" fmla="*/ 171739 w 55"/>
              <a:gd name="T37" fmla="*/ 75853 h 64"/>
              <a:gd name="T38" fmla="*/ 27478 w 55"/>
              <a:gd name="T39" fmla="*/ 106884 h 64"/>
              <a:gd name="T40" fmla="*/ 37783 w 55"/>
              <a:gd name="T41" fmla="*/ 106884 h 64"/>
              <a:gd name="T42" fmla="*/ 54957 w 55"/>
              <a:gd name="T43" fmla="*/ 186184 h 64"/>
              <a:gd name="T44" fmla="*/ 75565 w 55"/>
              <a:gd name="T45" fmla="*/ 186184 h 64"/>
              <a:gd name="T46" fmla="*/ 92739 w 55"/>
              <a:gd name="T47" fmla="*/ 127571 h 64"/>
              <a:gd name="T48" fmla="*/ 92739 w 55"/>
              <a:gd name="T49" fmla="*/ 120675 h 64"/>
              <a:gd name="T50" fmla="*/ 92739 w 55"/>
              <a:gd name="T51" fmla="*/ 120675 h 64"/>
              <a:gd name="T52" fmla="*/ 92739 w 55"/>
              <a:gd name="T53" fmla="*/ 120675 h 64"/>
              <a:gd name="T54" fmla="*/ 92739 w 55"/>
              <a:gd name="T55" fmla="*/ 120675 h 64"/>
              <a:gd name="T56" fmla="*/ 96174 w 55"/>
              <a:gd name="T57" fmla="*/ 127571 h 64"/>
              <a:gd name="T58" fmla="*/ 109913 w 55"/>
              <a:gd name="T59" fmla="*/ 186184 h 64"/>
              <a:gd name="T60" fmla="*/ 130522 w 55"/>
              <a:gd name="T61" fmla="*/ 186184 h 64"/>
              <a:gd name="T62" fmla="*/ 151130 w 55"/>
              <a:gd name="T63" fmla="*/ 106884 h 64"/>
              <a:gd name="T64" fmla="*/ 158000 w 55"/>
              <a:gd name="T65" fmla="*/ 106884 h 64"/>
              <a:gd name="T66" fmla="*/ 158000 w 55"/>
              <a:gd name="T67" fmla="*/ 93092 h 64"/>
              <a:gd name="T68" fmla="*/ 123652 w 55"/>
              <a:gd name="T69" fmla="*/ 93092 h 64"/>
              <a:gd name="T70" fmla="*/ 123652 w 55"/>
              <a:gd name="T71" fmla="*/ 106884 h 64"/>
              <a:gd name="T72" fmla="*/ 133956 w 55"/>
              <a:gd name="T73" fmla="*/ 106884 h 64"/>
              <a:gd name="T74" fmla="*/ 120217 w 55"/>
              <a:gd name="T75" fmla="*/ 158602 h 64"/>
              <a:gd name="T76" fmla="*/ 120217 w 55"/>
              <a:gd name="T77" fmla="*/ 165497 h 64"/>
              <a:gd name="T78" fmla="*/ 120217 w 55"/>
              <a:gd name="T79" fmla="*/ 168945 h 64"/>
              <a:gd name="T80" fmla="*/ 120217 w 55"/>
              <a:gd name="T81" fmla="*/ 168945 h 64"/>
              <a:gd name="T82" fmla="*/ 120217 w 55"/>
              <a:gd name="T83" fmla="*/ 165497 h 64"/>
              <a:gd name="T84" fmla="*/ 116783 w 55"/>
              <a:gd name="T85" fmla="*/ 158602 h 64"/>
              <a:gd name="T86" fmla="*/ 99609 w 55"/>
              <a:gd name="T87" fmla="*/ 93092 h 64"/>
              <a:gd name="T88" fmla="*/ 85870 w 55"/>
              <a:gd name="T89" fmla="*/ 93092 h 64"/>
              <a:gd name="T90" fmla="*/ 68696 w 55"/>
              <a:gd name="T91" fmla="*/ 158602 h 64"/>
              <a:gd name="T92" fmla="*/ 68696 w 55"/>
              <a:gd name="T93" fmla="*/ 165497 h 64"/>
              <a:gd name="T94" fmla="*/ 68696 w 55"/>
              <a:gd name="T95" fmla="*/ 168945 h 64"/>
              <a:gd name="T96" fmla="*/ 65261 w 55"/>
              <a:gd name="T97" fmla="*/ 168945 h 64"/>
              <a:gd name="T98" fmla="*/ 65261 w 55"/>
              <a:gd name="T99" fmla="*/ 165497 h 64"/>
              <a:gd name="T100" fmla="*/ 65261 w 55"/>
              <a:gd name="T101" fmla="*/ 158602 h 64"/>
              <a:gd name="T102" fmla="*/ 54957 w 55"/>
              <a:gd name="T103" fmla="*/ 106884 h 64"/>
              <a:gd name="T104" fmla="*/ 65261 w 55"/>
              <a:gd name="T105" fmla="*/ 106884 h 64"/>
              <a:gd name="T106" fmla="*/ 65261 w 55"/>
              <a:gd name="T107" fmla="*/ 93092 h 64"/>
              <a:gd name="T108" fmla="*/ 27478 w 55"/>
              <a:gd name="T109" fmla="*/ 93092 h 64"/>
              <a:gd name="T110" fmla="*/ 27478 w 55"/>
              <a:gd name="T111" fmla="*/ 106884 h 64"/>
              <a:gd name="T112" fmla="*/ 123652 w 55"/>
              <a:gd name="T113" fmla="*/ 62061 h 64"/>
              <a:gd name="T114" fmla="*/ 171739 w 55"/>
              <a:gd name="T115" fmla="*/ 62061 h 64"/>
              <a:gd name="T116" fmla="*/ 168304 w 55"/>
              <a:gd name="T117" fmla="*/ 55166 h 64"/>
              <a:gd name="T118" fmla="*/ 130522 w 55"/>
              <a:gd name="T119" fmla="*/ 17239 h 64"/>
              <a:gd name="T120" fmla="*/ 123652 w 55"/>
              <a:gd name="T121" fmla="*/ 13791 h 64"/>
              <a:gd name="T122" fmla="*/ 123652 w 55"/>
              <a:gd name="T123" fmla="*/ 62061 h 64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5" h="64">
                <a:moveTo>
                  <a:pt x="55" y="19"/>
                </a:moveTo>
                <a:cubicBezTo>
                  <a:pt x="55" y="60"/>
                  <a:pt x="55" y="60"/>
                  <a:pt x="55" y="60"/>
                </a:cubicBezTo>
                <a:cubicBezTo>
                  <a:pt x="55" y="62"/>
                  <a:pt x="53" y="64"/>
                  <a:pt x="51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1" y="64"/>
                  <a:pt x="0" y="62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1"/>
                  <a:pt x="41" y="2"/>
                </a:cubicBezTo>
                <a:cubicBezTo>
                  <a:pt x="52" y="13"/>
                  <a:pt x="52" y="13"/>
                  <a:pt x="52" y="13"/>
                </a:cubicBezTo>
                <a:cubicBezTo>
                  <a:pt x="53" y="14"/>
                  <a:pt x="55" y="17"/>
                  <a:pt x="55" y="19"/>
                </a:cubicBezTo>
                <a:close/>
                <a:moveTo>
                  <a:pt x="50" y="22"/>
                </a:moveTo>
                <a:cubicBezTo>
                  <a:pt x="35" y="22"/>
                  <a:pt x="35" y="22"/>
                  <a:pt x="35" y="22"/>
                </a:cubicBezTo>
                <a:cubicBezTo>
                  <a:pt x="33" y="22"/>
                  <a:pt x="32" y="21"/>
                  <a:pt x="32" y="19"/>
                </a:cubicBezTo>
                <a:cubicBezTo>
                  <a:pt x="32" y="4"/>
                  <a:pt x="32" y="4"/>
                  <a:pt x="32" y="4"/>
                </a:cubicBezTo>
                <a:cubicBezTo>
                  <a:pt x="4" y="4"/>
                  <a:pt x="4" y="4"/>
                  <a:pt x="4" y="4"/>
                </a:cubicBezTo>
                <a:cubicBezTo>
                  <a:pt x="4" y="59"/>
                  <a:pt x="4" y="59"/>
                  <a:pt x="4" y="59"/>
                </a:cubicBezTo>
                <a:cubicBezTo>
                  <a:pt x="50" y="59"/>
                  <a:pt x="50" y="59"/>
                  <a:pt x="50" y="59"/>
                </a:cubicBezTo>
                <a:lnTo>
                  <a:pt x="50" y="22"/>
                </a:lnTo>
                <a:close/>
                <a:moveTo>
                  <a:pt x="8" y="31"/>
                </a:moveTo>
                <a:cubicBezTo>
                  <a:pt x="11" y="31"/>
                  <a:pt x="11" y="31"/>
                  <a:pt x="11" y="31"/>
                </a:cubicBezTo>
                <a:cubicBezTo>
                  <a:pt x="16" y="54"/>
                  <a:pt x="16" y="54"/>
                  <a:pt x="16" y="54"/>
                </a:cubicBezTo>
                <a:cubicBezTo>
                  <a:pt x="22" y="54"/>
                  <a:pt x="22" y="54"/>
                  <a:pt x="22" y="54"/>
                </a:cubicBezTo>
                <a:cubicBezTo>
                  <a:pt x="27" y="37"/>
                  <a:pt x="27" y="37"/>
                  <a:pt x="27" y="37"/>
                </a:cubicBezTo>
                <a:cubicBezTo>
                  <a:pt x="27" y="37"/>
                  <a:pt x="27" y="36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5"/>
                  <a:pt x="27" y="35"/>
                  <a:pt x="27" y="35"/>
                </a:cubicBezTo>
                <a:cubicBezTo>
                  <a:pt x="27" y="36"/>
                  <a:pt x="28" y="37"/>
                  <a:pt x="28" y="37"/>
                </a:cubicBezTo>
                <a:cubicBezTo>
                  <a:pt x="32" y="54"/>
                  <a:pt x="32" y="54"/>
                  <a:pt x="32" y="54"/>
                </a:cubicBezTo>
                <a:cubicBezTo>
                  <a:pt x="38" y="54"/>
                  <a:pt x="38" y="54"/>
                  <a:pt x="38" y="54"/>
                </a:cubicBezTo>
                <a:cubicBezTo>
                  <a:pt x="44" y="31"/>
                  <a:pt x="44" y="31"/>
                  <a:pt x="44" y="31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27"/>
                  <a:pt x="46" y="27"/>
                  <a:pt x="46" y="27"/>
                </a:cubicBezTo>
                <a:cubicBezTo>
                  <a:pt x="36" y="27"/>
                  <a:pt x="36" y="27"/>
                  <a:pt x="36" y="27"/>
                </a:cubicBezTo>
                <a:cubicBezTo>
                  <a:pt x="36" y="31"/>
                  <a:pt x="36" y="31"/>
                  <a:pt x="36" y="31"/>
                </a:cubicBezTo>
                <a:cubicBezTo>
                  <a:pt x="39" y="31"/>
                  <a:pt x="39" y="31"/>
                  <a:pt x="39" y="31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7"/>
                  <a:pt x="35" y="48"/>
                  <a:pt x="35" y="48"/>
                </a:cubicBezTo>
                <a:cubicBezTo>
                  <a:pt x="35" y="49"/>
                  <a:pt x="35" y="49"/>
                  <a:pt x="35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5" y="49"/>
                  <a:pt x="35" y="48"/>
                  <a:pt x="35" y="48"/>
                </a:cubicBezTo>
                <a:cubicBezTo>
                  <a:pt x="35" y="48"/>
                  <a:pt x="35" y="47"/>
                  <a:pt x="34" y="46"/>
                </a:cubicBezTo>
                <a:cubicBezTo>
                  <a:pt x="29" y="27"/>
                  <a:pt x="29" y="27"/>
                  <a:pt x="29" y="27"/>
                </a:cubicBezTo>
                <a:cubicBezTo>
                  <a:pt x="25" y="27"/>
                  <a:pt x="25" y="27"/>
                  <a:pt x="25" y="27"/>
                </a:cubicBezTo>
                <a:cubicBezTo>
                  <a:pt x="20" y="46"/>
                  <a:pt x="20" y="46"/>
                  <a:pt x="20" y="46"/>
                </a:cubicBezTo>
                <a:cubicBezTo>
                  <a:pt x="20" y="47"/>
                  <a:pt x="20" y="48"/>
                  <a:pt x="20" y="48"/>
                </a:cubicBezTo>
                <a:cubicBezTo>
                  <a:pt x="20" y="49"/>
                  <a:pt x="20" y="49"/>
                  <a:pt x="20" y="49"/>
                </a:cubicBezTo>
                <a:cubicBezTo>
                  <a:pt x="19" y="49"/>
                  <a:pt x="19" y="49"/>
                  <a:pt x="19" y="49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48"/>
                  <a:pt x="19" y="47"/>
                  <a:pt x="19" y="46"/>
                </a:cubicBezTo>
                <a:cubicBezTo>
                  <a:pt x="16" y="31"/>
                  <a:pt x="16" y="31"/>
                  <a:pt x="16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9" y="27"/>
                  <a:pt x="19" y="27"/>
                  <a:pt x="19" y="27"/>
                </a:cubicBezTo>
                <a:cubicBezTo>
                  <a:pt x="8" y="27"/>
                  <a:pt x="8" y="27"/>
                  <a:pt x="8" y="27"/>
                </a:cubicBezTo>
                <a:lnTo>
                  <a:pt x="8" y="31"/>
                </a:lnTo>
                <a:close/>
                <a:moveTo>
                  <a:pt x="36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7"/>
                  <a:pt x="49" y="17"/>
                  <a:pt x="49" y="16"/>
                </a:cubicBezTo>
                <a:cubicBezTo>
                  <a:pt x="38" y="5"/>
                  <a:pt x="38" y="5"/>
                  <a:pt x="38" y="5"/>
                </a:cubicBezTo>
                <a:cubicBezTo>
                  <a:pt x="38" y="5"/>
                  <a:pt x="37" y="5"/>
                  <a:pt x="36" y="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2" name="Freeform 95"/>
          <p:cNvSpPr>
            <a:spLocks/>
          </p:cNvSpPr>
          <p:nvPr/>
        </p:nvSpPr>
        <p:spPr bwMode="auto">
          <a:xfrm>
            <a:off x="18153627" y="6464391"/>
            <a:ext cx="436692" cy="440734"/>
          </a:xfrm>
          <a:custGeom>
            <a:avLst/>
            <a:gdLst>
              <a:gd name="T0" fmla="*/ 168021 w 50"/>
              <a:gd name="T1" fmla="*/ 13843 h 50"/>
              <a:gd name="T2" fmla="*/ 109728 w 50"/>
              <a:gd name="T3" fmla="*/ 72676 h 50"/>
              <a:gd name="T4" fmla="*/ 109728 w 50"/>
              <a:gd name="T5" fmla="*/ 166116 h 50"/>
              <a:gd name="T6" fmla="*/ 102870 w 50"/>
              <a:gd name="T7" fmla="*/ 173037 h 50"/>
              <a:gd name="T8" fmla="*/ 99441 w 50"/>
              <a:gd name="T9" fmla="*/ 173037 h 50"/>
              <a:gd name="T10" fmla="*/ 96012 w 50"/>
              <a:gd name="T11" fmla="*/ 169576 h 50"/>
              <a:gd name="T12" fmla="*/ 65151 w 50"/>
              <a:gd name="T13" fmla="*/ 138430 h 50"/>
              <a:gd name="T14" fmla="*/ 61722 w 50"/>
              <a:gd name="T15" fmla="*/ 134969 h 50"/>
              <a:gd name="T16" fmla="*/ 61722 w 50"/>
              <a:gd name="T17" fmla="*/ 72676 h 50"/>
              <a:gd name="T18" fmla="*/ 0 w 50"/>
              <a:gd name="T19" fmla="*/ 13843 h 50"/>
              <a:gd name="T20" fmla="*/ 0 w 50"/>
              <a:gd name="T21" fmla="*/ 3461 h 50"/>
              <a:gd name="T22" fmla="*/ 6858 w 50"/>
              <a:gd name="T23" fmla="*/ 0 h 50"/>
              <a:gd name="T24" fmla="*/ 164592 w 50"/>
              <a:gd name="T25" fmla="*/ 0 h 50"/>
              <a:gd name="T26" fmla="*/ 171450 w 50"/>
              <a:gd name="T27" fmla="*/ 3461 h 50"/>
              <a:gd name="T28" fmla="*/ 168021 w 50"/>
              <a:gd name="T29" fmla="*/ 13843 h 5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0" h="50">
                <a:moveTo>
                  <a:pt x="49" y="4"/>
                </a:moveTo>
                <a:cubicBezTo>
                  <a:pt x="32" y="21"/>
                  <a:pt x="32" y="21"/>
                  <a:pt x="32" y="21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9"/>
                  <a:pt x="31" y="49"/>
                  <a:pt x="30" y="50"/>
                </a:cubicBezTo>
                <a:cubicBezTo>
                  <a:pt x="30" y="50"/>
                  <a:pt x="30" y="50"/>
                  <a:pt x="29" y="50"/>
                </a:cubicBezTo>
                <a:cubicBezTo>
                  <a:pt x="29" y="50"/>
                  <a:pt x="28" y="50"/>
                  <a:pt x="28" y="49"/>
                </a:cubicBezTo>
                <a:cubicBezTo>
                  <a:pt x="19" y="40"/>
                  <a:pt x="19" y="40"/>
                  <a:pt x="19" y="40"/>
                </a:cubicBezTo>
                <a:cubicBezTo>
                  <a:pt x="18" y="40"/>
                  <a:pt x="18" y="39"/>
                  <a:pt x="18" y="39"/>
                </a:cubicBezTo>
                <a:cubicBezTo>
                  <a:pt x="18" y="21"/>
                  <a:pt x="18" y="21"/>
                  <a:pt x="18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2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49" y="0"/>
                  <a:pt x="50" y="1"/>
                </a:cubicBezTo>
                <a:cubicBezTo>
                  <a:pt x="50" y="2"/>
                  <a:pt x="50" y="3"/>
                  <a:pt x="49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3" name="Freeform 96"/>
          <p:cNvSpPr>
            <a:spLocks noEditPoints="1"/>
          </p:cNvSpPr>
          <p:nvPr/>
        </p:nvSpPr>
        <p:spPr bwMode="auto">
          <a:xfrm>
            <a:off x="19431356" y="6423956"/>
            <a:ext cx="541822" cy="481168"/>
          </a:xfrm>
          <a:custGeom>
            <a:avLst/>
            <a:gdLst>
              <a:gd name="T0" fmla="*/ 24017 w 62"/>
              <a:gd name="T1" fmla="*/ 30913 h 55"/>
              <a:gd name="T2" fmla="*/ 24017 w 62"/>
              <a:gd name="T3" fmla="*/ 185477 h 55"/>
              <a:gd name="T4" fmla="*/ 20586 w 62"/>
              <a:gd name="T5" fmla="*/ 188912 h 55"/>
              <a:gd name="T6" fmla="*/ 10293 w 62"/>
              <a:gd name="T7" fmla="*/ 188912 h 55"/>
              <a:gd name="T8" fmla="*/ 6862 w 62"/>
              <a:gd name="T9" fmla="*/ 185477 h 55"/>
              <a:gd name="T10" fmla="*/ 6862 w 62"/>
              <a:gd name="T11" fmla="*/ 30913 h 55"/>
              <a:gd name="T12" fmla="*/ 0 w 62"/>
              <a:gd name="T13" fmla="*/ 17174 h 55"/>
              <a:gd name="T14" fmla="*/ 17155 w 62"/>
              <a:gd name="T15" fmla="*/ 0 h 55"/>
              <a:gd name="T16" fmla="*/ 30879 w 62"/>
              <a:gd name="T17" fmla="*/ 17174 h 55"/>
              <a:gd name="T18" fmla="*/ 24017 w 62"/>
              <a:gd name="T19" fmla="*/ 30913 h 55"/>
              <a:gd name="T20" fmla="*/ 212725 w 62"/>
              <a:gd name="T21" fmla="*/ 116782 h 55"/>
              <a:gd name="T22" fmla="*/ 205863 w 62"/>
              <a:gd name="T23" fmla="*/ 123651 h 55"/>
              <a:gd name="T24" fmla="*/ 205863 w 62"/>
              <a:gd name="T25" fmla="*/ 127086 h 55"/>
              <a:gd name="T26" fmla="*/ 161259 w 62"/>
              <a:gd name="T27" fmla="*/ 140825 h 55"/>
              <a:gd name="T28" fmla="*/ 140673 w 62"/>
              <a:gd name="T29" fmla="*/ 133956 h 55"/>
              <a:gd name="T30" fmla="*/ 137242 w 62"/>
              <a:gd name="T31" fmla="*/ 133956 h 55"/>
              <a:gd name="T32" fmla="*/ 99500 w 62"/>
              <a:gd name="T33" fmla="*/ 123651 h 55"/>
              <a:gd name="T34" fmla="*/ 44604 w 62"/>
              <a:gd name="T35" fmla="*/ 140825 h 55"/>
              <a:gd name="T36" fmla="*/ 37742 w 62"/>
              <a:gd name="T37" fmla="*/ 140825 h 55"/>
              <a:gd name="T38" fmla="*/ 34310 w 62"/>
              <a:gd name="T39" fmla="*/ 140825 h 55"/>
              <a:gd name="T40" fmla="*/ 30879 w 62"/>
              <a:gd name="T41" fmla="*/ 133956 h 55"/>
              <a:gd name="T42" fmla="*/ 30879 w 62"/>
              <a:gd name="T43" fmla="*/ 41217 h 55"/>
              <a:gd name="T44" fmla="*/ 34310 w 62"/>
              <a:gd name="T45" fmla="*/ 37782 h 55"/>
              <a:gd name="T46" fmla="*/ 96069 w 62"/>
              <a:gd name="T47" fmla="*/ 17174 h 55"/>
              <a:gd name="T48" fmla="*/ 147535 w 62"/>
              <a:gd name="T49" fmla="*/ 30913 h 55"/>
              <a:gd name="T50" fmla="*/ 157828 w 62"/>
              <a:gd name="T51" fmla="*/ 34348 h 55"/>
              <a:gd name="T52" fmla="*/ 195570 w 62"/>
              <a:gd name="T53" fmla="*/ 20609 h 55"/>
              <a:gd name="T54" fmla="*/ 199001 w 62"/>
              <a:gd name="T55" fmla="*/ 17174 h 55"/>
              <a:gd name="T56" fmla="*/ 209294 w 62"/>
              <a:gd name="T57" fmla="*/ 17174 h 55"/>
              <a:gd name="T58" fmla="*/ 212725 w 62"/>
              <a:gd name="T59" fmla="*/ 24043 h 55"/>
              <a:gd name="T60" fmla="*/ 212725 w 62"/>
              <a:gd name="T61" fmla="*/ 116782 h 55"/>
              <a:gd name="T62" fmla="*/ 92638 w 62"/>
              <a:gd name="T63" fmla="*/ 30913 h 55"/>
              <a:gd name="T64" fmla="*/ 48035 w 62"/>
              <a:gd name="T65" fmla="*/ 48087 h 55"/>
              <a:gd name="T66" fmla="*/ 48035 w 62"/>
              <a:gd name="T67" fmla="*/ 72130 h 55"/>
              <a:gd name="T68" fmla="*/ 92638 w 62"/>
              <a:gd name="T69" fmla="*/ 54956 h 55"/>
              <a:gd name="T70" fmla="*/ 92638 w 62"/>
              <a:gd name="T71" fmla="*/ 30913 h 55"/>
              <a:gd name="T72" fmla="*/ 92638 w 62"/>
              <a:gd name="T73" fmla="*/ 82434 h 55"/>
              <a:gd name="T74" fmla="*/ 48035 w 62"/>
              <a:gd name="T75" fmla="*/ 99608 h 55"/>
              <a:gd name="T76" fmla="*/ 48035 w 62"/>
              <a:gd name="T77" fmla="*/ 120217 h 55"/>
              <a:gd name="T78" fmla="*/ 92638 w 62"/>
              <a:gd name="T79" fmla="*/ 106478 h 55"/>
              <a:gd name="T80" fmla="*/ 92638 w 62"/>
              <a:gd name="T81" fmla="*/ 82434 h 55"/>
              <a:gd name="T82" fmla="*/ 195570 w 62"/>
              <a:gd name="T83" fmla="*/ 89304 h 55"/>
              <a:gd name="T84" fmla="*/ 147535 w 62"/>
              <a:gd name="T85" fmla="*/ 99608 h 55"/>
              <a:gd name="T86" fmla="*/ 147535 w 62"/>
              <a:gd name="T87" fmla="*/ 72130 h 55"/>
              <a:gd name="T88" fmla="*/ 144104 w 62"/>
              <a:gd name="T89" fmla="*/ 68695 h 55"/>
              <a:gd name="T90" fmla="*/ 99500 w 62"/>
              <a:gd name="T91" fmla="*/ 54956 h 55"/>
              <a:gd name="T92" fmla="*/ 92638 w 62"/>
              <a:gd name="T93" fmla="*/ 54956 h 55"/>
              <a:gd name="T94" fmla="*/ 92638 w 62"/>
              <a:gd name="T95" fmla="*/ 82434 h 55"/>
              <a:gd name="T96" fmla="*/ 96069 w 62"/>
              <a:gd name="T97" fmla="*/ 82434 h 55"/>
              <a:gd name="T98" fmla="*/ 144104 w 62"/>
              <a:gd name="T99" fmla="*/ 96173 h 55"/>
              <a:gd name="T100" fmla="*/ 147535 w 62"/>
              <a:gd name="T101" fmla="*/ 99608 h 55"/>
              <a:gd name="T102" fmla="*/ 147535 w 62"/>
              <a:gd name="T103" fmla="*/ 123651 h 55"/>
              <a:gd name="T104" fmla="*/ 161259 w 62"/>
              <a:gd name="T105" fmla="*/ 123651 h 55"/>
              <a:gd name="T106" fmla="*/ 195570 w 62"/>
              <a:gd name="T107" fmla="*/ 113347 h 55"/>
              <a:gd name="T108" fmla="*/ 195570 w 62"/>
              <a:gd name="T109" fmla="*/ 89304 h 55"/>
              <a:gd name="T110" fmla="*/ 195570 w 62"/>
              <a:gd name="T111" fmla="*/ 37782 h 55"/>
              <a:gd name="T112" fmla="*/ 157828 w 62"/>
              <a:gd name="T113" fmla="*/ 48087 h 55"/>
              <a:gd name="T114" fmla="*/ 147535 w 62"/>
              <a:gd name="T115" fmla="*/ 48087 h 55"/>
              <a:gd name="T116" fmla="*/ 147535 w 62"/>
              <a:gd name="T117" fmla="*/ 72130 h 55"/>
              <a:gd name="T118" fmla="*/ 195570 w 62"/>
              <a:gd name="T119" fmla="*/ 61826 h 55"/>
              <a:gd name="T120" fmla="*/ 195570 w 62"/>
              <a:gd name="T121" fmla="*/ 37782 h 5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2" h="55">
                <a:moveTo>
                  <a:pt x="7" y="9"/>
                </a:moveTo>
                <a:cubicBezTo>
                  <a:pt x="7" y="54"/>
                  <a:pt x="7" y="54"/>
                  <a:pt x="7" y="54"/>
                </a:cubicBezTo>
                <a:cubicBezTo>
                  <a:pt x="7" y="54"/>
                  <a:pt x="6" y="55"/>
                  <a:pt x="6" y="55"/>
                </a:cubicBezTo>
                <a:cubicBezTo>
                  <a:pt x="3" y="55"/>
                  <a:pt x="3" y="55"/>
                  <a:pt x="3" y="55"/>
                </a:cubicBezTo>
                <a:cubicBezTo>
                  <a:pt x="3" y="55"/>
                  <a:pt x="2" y="54"/>
                  <a:pt x="2" y="54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9" y="2"/>
                  <a:pt x="9" y="5"/>
                </a:cubicBezTo>
                <a:cubicBezTo>
                  <a:pt x="9" y="6"/>
                  <a:pt x="8" y="8"/>
                  <a:pt x="7" y="9"/>
                </a:cubicBezTo>
                <a:close/>
                <a:moveTo>
                  <a:pt x="62" y="34"/>
                </a:moveTo>
                <a:cubicBezTo>
                  <a:pt x="62" y="35"/>
                  <a:pt x="61" y="36"/>
                  <a:pt x="60" y="36"/>
                </a:cubicBezTo>
                <a:cubicBezTo>
                  <a:pt x="60" y="36"/>
                  <a:pt x="60" y="36"/>
                  <a:pt x="60" y="37"/>
                </a:cubicBezTo>
                <a:cubicBezTo>
                  <a:pt x="58" y="38"/>
                  <a:pt x="52" y="41"/>
                  <a:pt x="47" y="41"/>
                </a:cubicBezTo>
                <a:cubicBezTo>
                  <a:pt x="45" y="41"/>
                  <a:pt x="43" y="40"/>
                  <a:pt x="41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36" y="37"/>
                  <a:pt x="34" y="36"/>
                  <a:pt x="29" y="36"/>
                </a:cubicBezTo>
                <a:cubicBezTo>
                  <a:pt x="24" y="36"/>
                  <a:pt x="17" y="38"/>
                  <a:pt x="13" y="41"/>
                </a:cubicBezTo>
                <a:cubicBezTo>
                  <a:pt x="12" y="41"/>
                  <a:pt x="12" y="41"/>
                  <a:pt x="11" y="41"/>
                </a:cubicBezTo>
                <a:cubicBezTo>
                  <a:pt x="11" y="41"/>
                  <a:pt x="11" y="41"/>
                  <a:pt x="10" y="41"/>
                </a:cubicBezTo>
                <a:cubicBezTo>
                  <a:pt x="10" y="41"/>
                  <a:pt x="9" y="40"/>
                  <a:pt x="9" y="39"/>
                </a:cubicBezTo>
                <a:cubicBezTo>
                  <a:pt x="9" y="12"/>
                  <a:pt x="9" y="12"/>
                  <a:pt x="9" y="12"/>
                </a:cubicBezTo>
                <a:cubicBezTo>
                  <a:pt x="9" y="12"/>
                  <a:pt x="10" y="11"/>
                  <a:pt x="10" y="11"/>
                </a:cubicBezTo>
                <a:cubicBezTo>
                  <a:pt x="13" y="9"/>
                  <a:pt x="21" y="5"/>
                  <a:pt x="28" y="5"/>
                </a:cubicBezTo>
                <a:cubicBezTo>
                  <a:pt x="34" y="5"/>
                  <a:pt x="39" y="7"/>
                  <a:pt x="43" y="9"/>
                </a:cubicBezTo>
                <a:cubicBezTo>
                  <a:pt x="44" y="9"/>
                  <a:pt x="45" y="10"/>
                  <a:pt x="46" y="10"/>
                </a:cubicBezTo>
                <a:cubicBezTo>
                  <a:pt x="50" y="10"/>
                  <a:pt x="55" y="7"/>
                  <a:pt x="57" y="6"/>
                </a:cubicBezTo>
                <a:cubicBezTo>
                  <a:pt x="58" y="5"/>
                  <a:pt x="58" y="5"/>
                  <a:pt x="58" y="5"/>
                </a:cubicBezTo>
                <a:cubicBezTo>
                  <a:pt x="59" y="5"/>
                  <a:pt x="60" y="5"/>
                  <a:pt x="61" y="5"/>
                </a:cubicBezTo>
                <a:cubicBezTo>
                  <a:pt x="61" y="5"/>
                  <a:pt x="62" y="6"/>
                  <a:pt x="62" y="7"/>
                </a:cubicBezTo>
                <a:lnTo>
                  <a:pt x="62" y="34"/>
                </a:lnTo>
                <a:close/>
                <a:moveTo>
                  <a:pt x="27" y="9"/>
                </a:moveTo>
                <a:cubicBezTo>
                  <a:pt x="23" y="10"/>
                  <a:pt x="18" y="12"/>
                  <a:pt x="14" y="14"/>
                </a:cubicBezTo>
                <a:cubicBezTo>
                  <a:pt x="14" y="21"/>
                  <a:pt x="14" y="21"/>
                  <a:pt x="14" y="21"/>
                </a:cubicBezTo>
                <a:cubicBezTo>
                  <a:pt x="18" y="18"/>
                  <a:pt x="23" y="17"/>
                  <a:pt x="27" y="16"/>
                </a:cubicBezTo>
                <a:lnTo>
                  <a:pt x="27" y="9"/>
                </a:lnTo>
                <a:close/>
                <a:moveTo>
                  <a:pt x="27" y="24"/>
                </a:moveTo>
                <a:cubicBezTo>
                  <a:pt x="23" y="25"/>
                  <a:pt x="18" y="27"/>
                  <a:pt x="14" y="29"/>
                </a:cubicBezTo>
                <a:cubicBezTo>
                  <a:pt x="14" y="35"/>
                  <a:pt x="14" y="35"/>
                  <a:pt x="14" y="35"/>
                </a:cubicBezTo>
                <a:cubicBezTo>
                  <a:pt x="18" y="33"/>
                  <a:pt x="23" y="32"/>
                  <a:pt x="27" y="31"/>
                </a:cubicBezTo>
                <a:lnTo>
                  <a:pt x="27" y="24"/>
                </a:lnTo>
                <a:close/>
                <a:moveTo>
                  <a:pt x="57" y="26"/>
                </a:moveTo>
                <a:cubicBezTo>
                  <a:pt x="54" y="28"/>
                  <a:pt x="48" y="30"/>
                  <a:pt x="43" y="29"/>
                </a:cubicBezTo>
                <a:cubicBezTo>
                  <a:pt x="43" y="21"/>
                  <a:pt x="43" y="21"/>
                  <a:pt x="43" y="21"/>
                </a:cubicBezTo>
                <a:cubicBezTo>
                  <a:pt x="43" y="21"/>
                  <a:pt x="43" y="21"/>
                  <a:pt x="42" y="20"/>
                </a:cubicBezTo>
                <a:cubicBezTo>
                  <a:pt x="38" y="18"/>
                  <a:pt x="35" y="16"/>
                  <a:pt x="29" y="16"/>
                </a:cubicBezTo>
                <a:cubicBezTo>
                  <a:pt x="29" y="16"/>
                  <a:pt x="28" y="16"/>
                  <a:pt x="27" y="16"/>
                </a:cubicBezTo>
                <a:cubicBezTo>
                  <a:pt x="27" y="24"/>
                  <a:pt x="27" y="24"/>
                  <a:pt x="27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34" y="24"/>
                  <a:pt x="38" y="26"/>
                  <a:pt x="42" y="28"/>
                </a:cubicBezTo>
                <a:cubicBezTo>
                  <a:pt x="43" y="29"/>
                  <a:pt x="43" y="29"/>
                  <a:pt x="43" y="29"/>
                </a:cubicBezTo>
                <a:cubicBezTo>
                  <a:pt x="43" y="36"/>
                  <a:pt x="43" y="36"/>
                  <a:pt x="43" y="36"/>
                </a:cubicBezTo>
                <a:cubicBezTo>
                  <a:pt x="44" y="36"/>
                  <a:pt x="45" y="36"/>
                  <a:pt x="47" y="36"/>
                </a:cubicBezTo>
                <a:cubicBezTo>
                  <a:pt x="51" y="36"/>
                  <a:pt x="55" y="34"/>
                  <a:pt x="57" y="33"/>
                </a:cubicBezTo>
                <a:lnTo>
                  <a:pt x="57" y="26"/>
                </a:lnTo>
                <a:close/>
                <a:moveTo>
                  <a:pt x="57" y="11"/>
                </a:moveTo>
                <a:cubicBezTo>
                  <a:pt x="54" y="12"/>
                  <a:pt x="50" y="14"/>
                  <a:pt x="46" y="14"/>
                </a:cubicBezTo>
                <a:cubicBezTo>
                  <a:pt x="45" y="14"/>
                  <a:pt x="44" y="14"/>
                  <a:pt x="43" y="14"/>
                </a:cubicBezTo>
                <a:cubicBezTo>
                  <a:pt x="43" y="21"/>
                  <a:pt x="43" y="21"/>
                  <a:pt x="43" y="21"/>
                </a:cubicBezTo>
                <a:cubicBezTo>
                  <a:pt x="48" y="22"/>
                  <a:pt x="54" y="19"/>
                  <a:pt x="57" y="18"/>
                </a:cubicBezTo>
                <a:lnTo>
                  <a:pt x="57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4" name="Freeform 97"/>
          <p:cNvSpPr>
            <a:spLocks noEditPoints="1"/>
          </p:cNvSpPr>
          <p:nvPr/>
        </p:nvSpPr>
        <p:spPr bwMode="auto">
          <a:xfrm>
            <a:off x="20672695" y="6423956"/>
            <a:ext cx="481168" cy="481168"/>
          </a:xfrm>
          <a:custGeom>
            <a:avLst/>
            <a:gdLst>
              <a:gd name="T0" fmla="*/ 188912 w 55"/>
              <a:gd name="T1" fmla="*/ 34348 h 55"/>
              <a:gd name="T2" fmla="*/ 188912 w 55"/>
              <a:gd name="T3" fmla="*/ 154564 h 55"/>
              <a:gd name="T4" fmla="*/ 151130 w 55"/>
              <a:gd name="T5" fmla="*/ 188912 h 55"/>
              <a:gd name="T6" fmla="*/ 34348 w 55"/>
              <a:gd name="T7" fmla="*/ 188912 h 55"/>
              <a:gd name="T8" fmla="*/ 0 w 55"/>
              <a:gd name="T9" fmla="*/ 154564 h 55"/>
              <a:gd name="T10" fmla="*/ 0 w 55"/>
              <a:gd name="T11" fmla="*/ 34348 h 55"/>
              <a:gd name="T12" fmla="*/ 34348 w 55"/>
              <a:gd name="T13" fmla="*/ 0 h 55"/>
              <a:gd name="T14" fmla="*/ 151130 w 55"/>
              <a:gd name="T15" fmla="*/ 0 h 55"/>
              <a:gd name="T16" fmla="*/ 188912 w 55"/>
              <a:gd name="T17" fmla="*/ 34348 h 55"/>
              <a:gd name="T18" fmla="*/ 58391 w 55"/>
              <a:gd name="T19" fmla="*/ 68695 h 55"/>
              <a:gd name="T20" fmla="*/ 34348 w 55"/>
              <a:gd name="T21" fmla="*/ 96173 h 55"/>
              <a:gd name="T22" fmla="*/ 58391 w 55"/>
              <a:gd name="T23" fmla="*/ 120217 h 55"/>
              <a:gd name="T24" fmla="*/ 85869 w 55"/>
              <a:gd name="T25" fmla="*/ 96173 h 55"/>
              <a:gd name="T26" fmla="*/ 58391 w 55"/>
              <a:gd name="T27" fmla="*/ 68695 h 55"/>
              <a:gd name="T28" fmla="*/ 127086 w 55"/>
              <a:gd name="T29" fmla="*/ 68695 h 55"/>
              <a:gd name="T30" fmla="*/ 103043 w 55"/>
              <a:gd name="T31" fmla="*/ 96173 h 55"/>
              <a:gd name="T32" fmla="*/ 127086 w 55"/>
              <a:gd name="T33" fmla="*/ 120217 h 55"/>
              <a:gd name="T34" fmla="*/ 154564 w 55"/>
              <a:gd name="T35" fmla="*/ 96173 h 55"/>
              <a:gd name="T36" fmla="*/ 127086 w 55"/>
              <a:gd name="T37" fmla="*/ 68695 h 55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5" h="55">
                <a:moveTo>
                  <a:pt x="55" y="10"/>
                </a:moveTo>
                <a:cubicBezTo>
                  <a:pt x="55" y="45"/>
                  <a:pt x="55" y="45"/>
                  <a:pt x="55" y="45"/>
                </a:cubicBez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5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0"/>
                </a:cubicBezTo>
                <a:close/>
                <a:moveTo>
                  <a:pt x="17" y="20"/>
                </a:moveTo>
                <a:cubicBezTo>
                  <a:pt x="13" y="20"/>
                  <a:pt x="10" y="23"/>
                  <a:pt x="10" y="28"/>
                </a:cubicBezTo>
                <a:cubicBezTo>
                  <a:pt x="10" y="32"/>
                  <a:pt x="13" y="35"/>
                  <a:pt x="17" y="35"/>
                </a:cubicBezTo>
                <a:cubicBezTo>
                  <a:pt x="21" y="35"/>
                  <a:pt x="25" y="32"/>
                  <a:pt x="25" y="28"/>
                </a:cubicBezTo>
                <a:cubicBezTo>
                  <a:pt x="25" y="23"/>
                  <a:pt x="21" y="20"/>
                  <a:pt x="17" y="20"/>
                </a:cubicBezTo>
                <a:close/>
                <a:moveTo>
                  <a:pt x="37" y="20"/>
                </a:moveTo>
                <a:cubicBezTo>
                  <a:pt x="33" y="20"/>
                  <a:pt x="30" y="23"/>
                  <a:pt x="30" y="28"/>
                </a:cubicBezTo>
                <a:cubicBezTo>
                  <a:pt x="30" y="32"/>
                  <a:pt x="33" y="35"/>
                  <a:pt x="37" y="35"/>
                </a:cubicBezTo>
                <a:cubicBezTo>
                  <a:pt x="41" y="35"/>
                  <a:pt x="45" y="32"/>
                  <a:pt x="45" y="28"/>
                </a:cubicBezTo>
                <a:cubicBezTo>
                  <a:pt x="45" y="23"/>
                  <a:pt x="41" y="20"/>
                  <a:pt x="37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5" name="Freeform 98"/>
          <p:cNvSpPr>
            <a:spLocks noEditPoints="1"/>
          </p:cNvSpPr>
          <p:nvPr/>
        </p:nvSpPr>
        <p:spPr bwMode="auto">
          <a:xfrm>
            <a:off x="21934250" y="6423956"/>
            <a:ext cx="586298" cy="436692"/>
          </a:xfrm>
          <a:custGeom>
            <a:avLst/>
            <a:gdLst>
              <a:gd name="T0" fmla="*/ 188959 w 67"/>
              <a:gd name="T1" fmla="*/ 78867 h 50"/>
              <a:gd name="T2" fmla="*/ 85891 w 67"/>
              <a:gd name="T3" fmla="*/ 78867 h 50"/>
              <a:gd name="T4" fmla="*/ 41228 w 67"/>
              <a:gd name="T5" fmla="*/ 99441 h 50"/>
              <a:gd name="T6" fmla="*/ 0 w 67"/>
              <a:gd name="T7" fmla="*/ 147447 h 50"/>
              <a:gd name="T8" fmla="*/ 0 w 67"/>
              <a:gd name="T9" fmla="*/ 147447 h 50"/>
              <a:gd name="T10" fmla="*/ 0 w 67"/>
              <a:gd name="T11" fmla="*/ 144018 h 50"/>
              <a:gd name="T12" fmla="*/ 0 w 67"/>
              <a:gd name="T13" fmla="*/ 27432 h 50"/>
              <a:gd name="T14" fmla="*/ 27485 w 67"/>
              <a:gd name="T15" fmla="*/ 0 h 50"/>
              <a:gd name="T16" fmla="*/ 65277 w 67"/>
              <a:gd name="T17" fmla="*/ 0 h 50"/>
              <a:gd name="T18" fmla="*/ 92762 w 67"/>
              <a:gd name="T19" fmla="*/ 27432 h 50"/>
              <a:gd name="T20" fmla="*/ 92762 w 67"/>
              <a:gd name="T21" fmla="*/ 30861 h 50"/>
              <a:gd name="T22" fmla="*/ 161474 w 67"/>
              <a:gd name="T23" fmla="*/ 30861 h 50"/>
              <a:gd name="T24" fmla="*/ 188959 w 67"/>
              <a:gd name="T25" fmla="*/ 58293 h 50"/>
              <a:gd name="T26" fmla="*/ 188959 w 67"/>
              <a:gd name="T27" fmla="*/ 78867 h 50"/>
              <a:gd name="T28" fmla="*/ 226751 w 67"/>
              <a:gd name="T29" fmla="*/ 109728 h 50"/>
              <a:gd name="T30" fmla="*/ 185524 w 67"/>
              <a:gd name="T31" fmla="*/ 157734 h 50"/>
              <a:gd name="T32" fmla="*/ 151168 w 67"/>
              <a:gd name="T33" fmla="*/ 171450 h 50"/>
              <a:gd name="T34" fmla="*/ 17178 w 67"/>
              <a:gd name="T35" fmla="*/ 171450 h 50"/>
              <a:gd name="T36" fmla="*/ 6871 w 67"/>
              <a:gd name="T37" fmla="*/ 164592 h 50"/>
              <a:gd name="T38" fmla="*/ 10307 w 67"/>
              <a:gd name="T39" fmla="*/ 157734 h 50"/>
              <a:gd name="T40" fmla="*/ 51534 w 67"/>
              <a:gd name="T41" fmla="*/ 109728 h 50"/>
              <a:gd name="T42" fmla="*/ 85891 w 67"/>
              <a:gd name="T43" fmla="*/ 96012 h 50"/>
              <a:gd name="T44" fmla="*/ 219880 w 67"/>
              <a:gd name="T45" fmla="*/ 96012 h 50"/>
              <a:gd name="T46" fmla="*/ 230187 w 67"/>
              <a:gd name="T47" fmla="*/ 102870 h 50"/>
              <a:gd name="T48" fmla="*/ 226751 w 67"/>
              <a:gd name="T49" fmla="*/ 109728 h 5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7" h="50">
                <a:moveTo>
                  <a:pt x="55" y="23"/>
                </a:moveTo>
                <a:cubicBezTo>
                  <a:pt x="25" y="23"/>
                  <a:pt x="25" y="23"/>
                  <a:pt x="25" y="23"/>
                </a:cubicBezTo>
                <a:cubicBezTo>
                  <a:pt x="20" y="23"/>
                  <a:pt x="15" y="26"/>
                  <a:pt x="12" y="29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3"/>
                  <a:pt x="0" y="43"/>
                  <a:pt x="0" y="42"/>
                </a:cubicBezTo>
                <a:cubicBezTo>
                  <a:pt x="0" y="8"/>
                  <a:pt x="0" y="8"/>
                  <a:pt x="0" y="8"/>
                </a:cubicBezTo>
                <a:cubicBezTo>
                  <a:pt x="0" y="4"/>
                  <a:pt x="3" y="0"/>
                  <a:pt x="8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4" y="0"/>
                  <a:pt x="27" y="4"/>
                  <a:pt x="27" y="8"/>
                </a:cubicBezTo>
                <a:cubicBezTo>
                  <a:pt x="27" y="9"/>
                  <a:pt x="27" y="9"/>
                  <a:pt x="27" y="9"/>
                </a:cubicBezTo>
                <a:cubicBezTo>
                  <a:pt x="47" y="9"/>
                  <a:pt x="47" y="9"/>
                  <a:pt x="47" y="9"/>
                </a:cubicBezTo>
                <a:cubicBezTo>
                  <a:pt x="51" y="9"/>
                  <a:pt x="55" y="13"/>
                  <a:pt x="55" y="17"/>
                </a:cubicBezTo>
                <a:lnTo>
                  <a:pt x="55" y="23"/>
                </a:lnTo>
                <a:close/>
                <a:moveTo>
                  <a:pt x="66" y="32"/>
                </a:moveTo>
                <a:cubicBezTo>
                  <a:pt x="54" y="46"/>
                  <a:pt x="54" y="46"/>
                  <a:pt x="54" y="46"/>
                </a:cubicBezTo>
                <a:cubicBezTo>
                  <a:pt x="52" y="48"/>
                  <a:pt x="47" y="50"/>
                  <a:pt x="44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4" y="50"/>
                  <a:pt x="2" y="50"/>
                  <a:pt x="2" y="48"/>
                </a:cubicBezTo>
                <a:cubicBezTo>
                  <a:pt x="2" y="48"/>
                  <a:pt x="3" y="47"/>
                  <a:pt x="3" y="46"/>
                </a:cubicBezTo>
                <a:cubicBezTo>
                  <a:pt x="15" y="32"/>
                  <a:pt x="15" y="32"/>
                  <a:pt x="15" y="32"/>
                </a:cubicBezTo>
                <a:cubicBezTo>
                  <a:pt x="18" y="29"/>
                  <a:pt x="22" y="28"/>
                  <a:pt x="25" y="28"/>
                </a:cubicBezTo>
                <a:cubicBezTo>
                  <a:pt x="64" y="28"/>
                  <a:pt x="64" y="28"/>
                  <a:pt x="64" y="28"/>
                </a:cubicBezTo>
                <a:cubicBezTo>
                  <a:pt x="65" y="28"/>
                  <a:pt x="67" y="28"/>
                  <a:pt x="67" y="30"/>
                </a:cubicBezTo>
                <a:cubicBezTo>
                  <a:pt x="67" y="30"/>
                  <a:pt x="66" y="31"/>
                  <a:pt x="66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6" name="Freeform 99"/>
          <p:cNvSpPr>
            <a:spLocks noEditPoints="1"/>
          </p:cNvSpPr>
          <p:nvPr/>
        </p:nvSpPr>
        <p:spPr bwMode="auto">
          <a:xfrm>
            <a:off x="23098764" y="6387565"/>
            <a:ext cx="384126" cy="517562"/>
          </a:xfrm>
          <a:custGeom>
            <a:avLst/>
            <a:gdLst>
              <a:gd name="T0" fmla="*/ 126819 w 44"/>
              <a:gd name="T1" fmla="*/ 120542 h 59"/>
              <a:gd name="T2" fmla="*/ 109681 w 44"/>
              <a:gd name="T3" fmla="*/ 137763 h 59"/>
              <a:gd name="T4" fmla="*/ 75406 w 44"/>
              <a:gd name="T5" fmla="*/ 137763 h 59"/>
              <a:gd name="T6" fmla="*/ 71978 w 44"/>
              <a:gd name="T7" fmla="*/ 137763 h 59"/>
              <a:gd name="T8" fmla="*/ 20565 w 44"/>
              <a:gd name="T9" fmla="*/ 199756 h 59"/>
              <a:gd name="T10" fmla="*/ 6855 w 44"/>
              <a:gd name="T11" fmla="*/ 203200 h 59"/>
              <a:gd name="T12" fmla="*/ 0 w 44"/>
              <a:gd name="T13" fmla="*/ 189424 h 59"/>
              <a:gd name="T14" fmla="*/ 0 w 44"/>
              <a:gd name="T15" fmla="*/ 17220 h 59"/>
              <a:gd name="T16" fmla="*/ 20565 w 44"/>
              <a:gd name="T17" fmla="*/ 0 h 59"/>
              <a:gd name="T18" fmla="*/ 130247 w 44"/>
              <a:gd name="T19" fmla="*/ 0 h 59"/>
              <a:gd name="T20" fmla="*/ 147384 w 44"/>
              <a:gd name="T21" fmla="*/ 24108 h 59"/>
              <a:gd name="T22" fmla="*/ 126819 w 44"/>
              <a:gd name="T23" fmla="*/ 120542 h 59"/>
              <a:gd name="T24" fmla="*/ 123392 w 44"/>
              <a:gd name="T25" fmla="*/ 27553 h 59"/>
              <a:gd name="T26" fmla="*/ 116537 w 44"/>
              <a:gd name="T27" fmla="*/ 20664 h 59"/>
              <a:gd name="T28" fmla="*/ 30848 w 44"/>
              <a:gd name="T29" fmla="*/ 20664 h 59"/>
              <a:gd name="T30" fmla="*/ 23993 w 44"/>
              <a:gd name="T31" fmla="*/ 27553 h 59"/>
              <a:gd name="T32" fmla="*/ 23993 w 44"/>
              <a:gd name="T33" fmla="*/ 161871 h 59"/>
              <a:gd name="T34" fmla="*/ 23993 w 44"/>
              <a:gd name="T35" fmla="*/ 161871 h 59"/>
              <a:gd name="T36" fmla="*/ 58268 w 44"/>
              <a:gd name="T37" fmla="*/ 120542 h 59"/>
              <a:gd name="T38" fmla="*/ 71978 w 44"/>
              <a:gd name="T39" fmla="*/ 113654 h 59"/>
              <a:gd name="T40" fmla="*/ 99399 w 44"/>
              <a:gd name="T41" fmla="*/ 113654 h 59"/>
              <a:gd name="T42" fmla="*/ 106254 w 44"/>
              <a:gd name="T43" fmla="*/ 110210 h 59"/>
              <a:gd name="T44" fmla="*/ 109681 w 44"/>
              <a:gd name="T45" fmla="*/ 86102 h 59"/>
              <a:gd name="T46" fmla="*/ 106254 w 44"/>
              <a:gd name="T47" fmla="*/ 79214 h 59"/>
              <a:gd name="T48" fmla="*/ 68551 w 44"/>
              <a:gd name="T49" fmla="*/ 79214 h 59"/>
              <a:gd name="T50" fmla="*/ 61696 w 44"/>
              <a:gd name="T51" fmla="*/ 68881 h 59"/>
              <a:gd name="T52" fmla="*/ 61696 w 44"/>
              <a:gd name="T53" fmla="*/ 65437 h 59"/>
              <a:gd name="T54" fmla="*/ 68551 w 44"/>
              <a:gd name="T55" fmla="*/ 58549 h 59"/>
              <a:gd name="T56" fmla="*/ 113109 w 44"/>
              <a:gd name="T57" fmla="*/ 58549 h 59"/>
              <a:gd name="T58" fmla="*/ 116537 w 44"/>
              <a:gd name="T59" fmla="*/ 51661 h 59"/>
              <a:gd name="T60" fmla="*/ 123392 w 44"/>
              <a:gd name="T61" fmla="*/ 27553 h 59"/>
              <a:gd name="T62" fmla="*/ 126819 w 44"/>
              <a:gd name="T63" fmla="*/ 120542 h 59"/>
              <a:gd name="T64" fmla="*/ 147384 w 44"/>
              <a:gd name="T65" fmla="*/ 24108 h 59"/>
              <a:gd name="T66" fmla="*/ 126819 w 44"/>
              <a:gd name="T67" fmla="*/ 120542 h 5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4" h="59">
                <a:moveTo>
                  <a:pt x="37" y="35"/>
                </a:moveTo>
                <a:cubicBezTo>
                  <a:pt x="37" y="37"/>
                  <a:pt x="36" y="40"/>
                  <a:pt x="32" y="40"/>
                </a:cubicBezTo>
                <a:cubicBezTo>
                  <a:pt x="29" y="40"/>
                  <a:pt x="23" y="40"/>
                  <a:pt x="22" y="40"/>
                </a:cubicBezTo>
                <a:cubicBezTo>
                  <a:pt x="22" y="40"/>
                  <a:pt x="22" y="40"/>
                  <a:pt x="21" y="40"/>
                </a:cubicBezTo>
                <a:cubicBezTo>
                  <a:pt x="21" y="40"/>
                  <a:pt x="21" y="41"/>
                  <a:pt x="6" y="58"/>
                </a:cubicBezTo>
                <a:cubicBezTo>
                  <a:pt x="5" y="59"/>
                  <a:pt x="3" y="59"/>
                  <a:pt x="2" y="59"/>
                </a:cubicBezTo>
                <a:cubicBezTo>
                  <a:pt x="2" y="58"/>
                  <a:pt x="0" y="58"/>
                  <a:pt x="0" y="55"/>
                </a:cubicBezTo>
                <a:cubicBezTo>
                  <a:pt x="0" y="7"/>
                  <a:pt x="0" y="5"/>
                  <a:pt x="0" y="5"/>
                </a:cubicBezTo>
                <a:cubicBezTo>
                  <a:pt x="0" y="3"/>
                  <a:pt x="2" y="0"/>
                  <a:pt x="6" y="0"/>
                </a:cubicBezTo>
                <a:cubicBezTo>
                  <a:pt x="6" y="0"/>
                  <a:pt x="10" y="0"/>
                  <a:pt x="38" y="0"/>
                </a:cubicBezTo>
                <a:cubicBezTo>
                  <a:pt x="42" y="0"/>
                  <a:pt x="44" y="2"/>
                  <a:pt x="43" y="7"/>
                </a:cubicBezTo>
                <a:cubicBezTo>
                  <a:pt x="41" y="14"/>
                  <a:pt x="37" y="34"/>
                  <a:pt x="37" y="35"/>
                </a:cubicBezTo>
                <a:close/>
                <a:moveTo>
                  <a:pt x="36" y="8"/>
                </a:moveTo>
                <a:cubicBezTo>
                  <a:pt x="36" y="7"/>
                  <a:pt x="35" y="6"/>
                  <a:pt x="34" y="6"/>
                </a:cubicBezTo>
                <a:cubicBezTo>
                  <a:pt x="34" y="6"/>
                  <a:pt x="33" y="6"/>
                  <a:pt x="9" y="6"/>
                </a:cubicBezTo>
                <a:cubicBezTo>
                  <a:pt x="8" y="6"/>
                  <a:pt x="7" y="7"/>
                  <a:pt x="7" y="8"/>
                </a:cubicBezTo>
                <a:cubicBezTo>
                  <a:pt x="7" y="47"/>
                  <a:pt x="7" y="47"/>
                  <a:pt x="7" y="47"/>
                </a:cubicBezTo>
                <a:cubicBezTo>
                  <a:pt x="7" y="47"/>
                  <a:pt x="7" y="47"/>
                  <a:pt x="7" y="47"/>
                </a:cubicBezTo>
                <a:cubicBezTo>
                  <a:pt x="16" y="36"/>
                  <a:pt x="17" y="35"/>
                  <a:pt x="17" y="35"/>
                </a:cubicBezTo>
                <a:cubicBezTo>
                  <a:pt x="19" y="34"/>
                  <a:pt x="19" y="33"/>
                  <a:pt x="21" y="33"/>
                </a:cubicBezTo>
                <a:cubicBezTo>
                  <a:pt x="28" y="33"/>
                  <a:pt x="29" y="33"/>
                  <a:pt x="29" y="33"/>
                </a:cubicBezTo>
                <a:cubicBezTo>
                  <a:pt x="30" y="33"/>
                  <a:pt x="31" y="32"/>
                  <a:pt x="31" y="32"/>
                </a:cubicBezTo>
                <a:cubicBezTo>
                  <a:pt x="31" y="31"/>
                  <a:pt x="32" y="26"/>
                  <a:pt x="32" y="25"/>
                </a:cubicBezTo>
                <a:cubicBezTo>
                  <a:pt x="33" y="24"/>
                  <a:pt x="32" y="23"/>
                  <a:pt x="31" y="23"/>
                </a:cubicBezTo>
                <a:cubicBezTo>
                  <a:pt x="31" y="23"/>
                  <a:pt x="30" y="23"/>
                  <a:pt x="20" y="23"/>
                </a:cubicBezTo>
                <a:cubicBezTo>
                  <a:pt x="19" y="23"/>
                  <a:pt x="18" y="22"/>
                  <a:pt x="18" y="20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8"/>
                  <a:pt x="19" y="17"/>
                  <a:pt x="20" y="17"/>
                </a:cubicBezTo>
                <a:cubicBezTo>
                  <a:pt x="32" y="17"/>
                  <a:pt x="33" y="17"/>
                  <a:pt x="33" y="17"/>
                </a:cubicBezTo>
                <a:cubicBezTo>
                  <a:pt x="33" y="17"/>
                  <a:pt x="34" y="16"/>
                  <a:pt x="34" y="15"/>
                </a:cubicBezTo>
                <a:lnTo>
                  <a:pt x="36" y="8"/>
                </a:lnTo>
                <a:close/>
                <a:moveTo>
                  <a:pt x="37" y="35"/>
                </a:moveTo>
                <a:cubicBezTo>
                  <a:pt x="37" y="34"/>
                  <a:pt x="41" y="14"/>
                  <a:pt x="43" y="7"/>
                </a:cubicBezTo>
                <a:lnTo>
                  <a:pt x="37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7" name="Freeform 100"/>
          <p:cNvSpPr>
            <a:spLocks/>
          </p:cNvSpPr>
          <p:nvPr/>
        </p:nvSpPr>
        <p:spPr bwMode="auto">
          <a:xfrm>
            <a:off x="710198" y="7556121"/>
            <a:ext cx="541822" cy="533734"/>
          </a:xfrm>
          <a:custGeom>
            <a:avLst/>
            <a:gdLst>
              <a:gd name="T0" fmla="*/ 209294 w 62"/>
              <a:gd name="T1" fmla="*/ 192374 h 61"/>
              <a:gd name="T2" fmla="*/ 195570 w 62"/>
              <a:gd name="T3" fmla="*/ 206115 h 61"/>
              <a:gd name="T4" fmla="*/ 185277 w 62"/>
              <a:gd name="T5" fmla="*/ 209550 h 61"/>
              <a:gd name="T6" fmla="*/ 171552 w 62"/>
              <a:gd name="T7" fmla="*/ 206115 h 61"/>
              <a:gd name="T8" fmla="*/ 126949 w 62"/>
              <a:gd name="T9" fmla="*/ 161457 h 61"/>
              <a:gd name="T10" fmla="*/ 123518 w 62"/>
              <a:gd name="T11" fmla="*/ 151151 h 61"/>
              <a:gd name="T12" fmla="*/ 130380 w 62"/>
              <a:gd name="T13" fmla="*/ 137410 h 61"/>
              <a:gd name="T14" fmla="*/ 96069 w 62"/>
              <a:gd name="T15" fmla="*/ 106493 h 61"/>
              <a:gd name="T16" fmla="*/ 82345 w 62"/>
              <a:gd name="T17" fmla="*/ 123669 h 61"/>
              <a:gd name="T18" fmla="*/ 78914 w 62"/>
              <a:gd name="T19" fmla="*/ 123669 h 61"/>
              <a:gd name="T20" fmla="*/ 75483 w 62"/>
              <a:gd name="T21" fmla="*/ 123669 h 61"/>
              <a:gd name="T22" fmla="*/ 82345 w 62"/>
              <a:gd name="T23" fmla="*/ 133975 h 61"/>
              <a:gd name="T24" fmla="*/ 78914 w 62"/>
              <a:gd name="T25" fmla="*/ 144280 h 61"/>
              <a:gd name="T26" fmla="*/ 61759 w 62"/>
              <a:gd name="T27" fmla="*/ 154586 h 61"/>
              <a:gd name="T28" fmla="*/ 54897 w 62"/>
              <a:gd name="T29" fmla="*/ 151151 h 61"/>
              <a:gd name="T30" fmla="*/ 3431 w 62"/>
              <a:gd name="T31" fmla="*/ 99622 h 61"/>
              <a:gd name="T32" fmla="*/ 0 w 62"/>
              <a:gd name="T33" fmla="*/ 92752 h 61"/>
              <a:gd name="T34" fmla="*/ 10293 w 62"/>
              <a:gd name="T35" fmla="*/ 75575 h 61"/>
              <a:gd name="T36" fmla="*/ 20586 w 62"/>
              <a:gd name="T37" fmla="*/ 72140 h 61"/>
              <a:gd name="T38" fmla="*/ 30879 w 62"/>
              <a:gd name="T39" fmla="*/ 79011 h 61"/>
              <a:gd name="T40" fmla="*/ 30879 w 62"/>
              <a:gd name="T41" fmla="*/ 75575 h 61"/>
              <a:gd name="T42" fmla="*/ 30879 w 62"/>
              <a:gd name="T43" fmla="*/ 72140 h 61"/>
              <a:gd name="T44" fmla="*/ 75483 w 62"/>
              <a:gd name="T45" fmla="*/ 30917 h 61"/>
              <a:gd name="T46" fmla="*/ 78914 w 62"/>
              <a:gd name="T47" fmla="*/ 27482 h 61"/>
              <a:gd name="T48" fmla="*/ 82345 w 62"/>
              <a:gd name="T49" fmla="*/ 30917 h 61"/>
              <a:gd name="T50" fmla="*/ 75483 w 62"/>
              <a:gd name="T51" fmla="*/ 17176 h 61"/>
              <a:gd name="T52" fmla="*/ 78914 w 62"/>
              <a:gd name="T53" fmla="*/ 10306 h 61"/>
              <a:gd name="T54" fmla="*/ 92638 w 62"/>
              <a:gd name="T55" fmla="*/ 0 h 61"/>
              <a:gd name="T56" fmla="*/ 102931 w 62"/>
              <a:gd name="T57" fmla="*/ 3435 h 61"/>
              <a:gd name="T58" fmla="*/ 150966 w 62"/>
              <a:gd name="T59" fmla="*/ 51529 h 61"/>
              <a:gd name="T60" fmla="*/ 154397 w 62"/>
              <a:gd name="T61" fmla="*/ 61834 h 61"/>
              <a:gd name="T62" fmla="*/ 144104 w 62"/>
              <a:gd name="T63" fmla="*/ 75575 h 61"/>
              <a:gd name="T64" fmla="*/ 137242 w 62"/>
              <a:gd name="T65" fmla="*/ 79011 h 61"/>
              <a:gd name="T66" fmla="*/ 123518 w 62"/>
              <a:gd name="T67" fmla="*/ 72140 h 61"/>
              <a:gd name="T68" fmla="*/ 126949 w 62"/>
              <a:gd name="T69" fmla="*/ 75575 h 61"/>
              <a:gd name="T70" fmla="*/ 123518 w 62"/>
              <a:gd name="T71" fmla="*/ 79011 h 61"/>
              <a:gd name="T72" fmla="*/ 109794 w 62"/>
              <a:gd name="T73" fmla="*/ 96187 h 61"/>
              <a:gd name="T74" fmla="*/ 140673 w 62"/>
              <a:gd name="T75" fmla="*/ 127104 h 61"/>
              <a:gd name="T76" fmla="*/ 150966 w 62"/>
              <a:gd name="T77" fmla="*/ 120234 h 61"/>
              <a:gd name="T78" fmla="*/ 164690 w 62"/>
              <a:gd name="T79" fmla="*/ 127104 h 61"/>
              <a:gd name="T80" fmla="*/ 209294 w 62"/>
              <a:gd name="T81" fmla="*/ 171762 h 61"/>
              <a:gd name="T82" fmla="*/ 212725 w 62"/>
              <a:gd name="T83" fmla="*/ 182068 h 61"/>
              <a:gd name="T84" fmla="*/ 209294 w 62"/>
              <a:gd name="T85" fmla="*/ 192374 h 6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2" h="61">
                <a:moveTo>
                  <a:pt x="61" y="56"/>
                </a:moveTo>
                <a:cubicBezTo>
                  <a:pt x="57" y="60"/>
                  <a:pt x="57" y="60"/>
                  <a:pt x="57" y="60"/>
                </a:cubicBezTo>
                <a:cubicBezTo>
                  <a:pt x="56" y="61"/>
                  <a:pt x="55" y="61"/>
                  <a:pt x="54" y="61"/>
                </a:cubicBezTo>
                <a:cubicBezTo>
                  <a:pt x="52" y="61"/>
                  <a:pt x="51" y="61"/>
                  <a:pt x="50" y="60"/>
                </a:cubicBezTo>
                <a:cubicBezTo>
                  <a:pt x="37" y="47"/>
                  <a:pt x="37" y="47"/>
                  <a:pt x="37" y="47"/>
                </a:cubicBezTo>
                <a:cubicBezTo>
                  <a:pt x="37" y="46"/>
                  <a:pt x="36" y="45"/>
                  <a:pt x="36" y="44"/>
                </a:cubicBezTo>
                <a:cubicBezTo>
                  <a:pt x="36" y="43"/>
                  <a:pt x="37" y="41"/>
                  <a:pt x="38" y="40"/>
                </a:cubicBezTo>
                <a:cubicBezTo>
                  <a:pt x="28" y="31"/>
                  <a:pt x="28" y="31"/>
                  <a:pt x="28" y="31"/>
                </a:cubicBezTo>
                <a:cubicBezTo>
                  <a:pt x="24" y="36"/>
                  <a:pt x="24" y="36"/>
                  <a:pt x="24" y="36"/>
                </a:cubicBezTo>
                <a:cubicBezTo>
                  <a:pt x="24" y="36"/>
                  <a:pt x="23" y="36"/>
                  <a:pt x="23" y="36"/>
                </a:cubicBezTo>
                <a:cubicBezTo>
                  <a:pt x="22" y="36"/>
                  <a:pt x="22" y="36"/>
                  <a:pt x="22" y="36"/>
                </a:cubicBezTo>
                <a:cubicBezTo>
                  <a:pt x="23" y="37"/>
                  <a:pt x="24" y="38"/>
                  <a:pt x="24" y="39"/>
                </a:cubicBezTo>
                <a:cubicBezTo>
                  <a:pt x="24" y="40"/>
                  <a:pt x="23" y="41"/>
                  <a:pt x="23" y="42"/>
                </a:cubicBezTo>
                <a:cubicBezTo>
                  <a:pt x="21" y="43"/>
                  <a:pt x="20" y="45"/>
                  <a:pt x="18" y="45"/>
                </a:cubicBezTo>
                <a:cubicBezTo>
                  <a:pt x="17" y="45"/>
                  <a:pt x="16" y="44"/>
                  <a:pt x="16" y="44"/>
                </a:cubicBezTo>
                <a:cubicBezTo>
                  <a:pt x="1" y="29"/>
                  <a:pt x="1" y="29"/>
                  <a:pt x="1" y="29"/>
                </a:cubicBezTo>
                <a:cubicBezTo>
                  <a:pt x="1" y="29"/>
                  <a:pt x="0" y="28"/>
                  <a:pt x="0" y="27"/>
                </a:cubicBezTo>
                <a:cubicBezTo>
                  <a:pt x="0" y="25"/>
                  <a:pt x="2" y="24"/>
                  <a:pt x="3" y="22"/>
                </a:cubicBezTo>
                <a:cubicBezTo>
                  <a:pt x="4" y="22"/>
                  <a:pt x="5" y="21"/>
                  <a:pt x="6" y="21"/>
                </a:cubicBezTo>
                <a:cubicBezTo>
                  <a:pt x="7" y="21"/>
                  <a:pt x="8" y="22"/>
                  <a:pt x="9" y="23"/>
                </a:cubicBezTo>
                <a:cubicBezTo>
                  <a:pt x="9" y="23"/>
                  <a:pt x="9" y="23"/>
                  <a:pt x="9" y="22"/>
                </a:cubicBezTo>
                <a:cubicBezTo>
                  <a:pt x="9" y="22"/>
                  <a:pt x="9" y="21"/>
                  <a:pt x="9" y="21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8"/>
                  <a:pt x="22" y="8"/>
                  <a:pt x="23" y="8"/>
                </a:cubicBezTo>
                <a:cubicBezTo>
                  <a:pt x="23" y="8"/>
                  <a:pt x="24" y="8"/>
                  <a:pt x="24" y="9"/>
                </a:cubicBezTo>
                <a:cubicBezTo>
                  <a:pt x="23" y="7"/>
                  <a:pt x="22" y="7"/>
                  <a:pt x="22" y="5"/>
                </a:cubicBezTo>
                <a:cubicBezTo>
                  <a:pt x="22" y="4"/>
                  <a:pt x="22" y="3"/>
                  <a:pt x="23" y="3"/>
                </a:cubicBezTo>
                <a:cubicBezTo>
                  <a:pt x="24" y="1"/>
                  <a:pt x="25" y="0"/>
                  <a:pt x="27" y="0"/>
                </a:cubicBezTo>
                <a:cubicBezTo>
                  <a:pt x="28" y="0"/>
                  <a:pt x="29" y="0"/>
                  <a:pt x="30" y="1"/>
                </a:cubicBezTo>
                <a:cubicBezTo>
                  <a:pt x="44" y="15"/>
                  <a:pt x="44" y="15"/>
                  <a:pt x="44" y="15"/>
                </a:cubicBezTo>
                <a:cubicBezTo>
                  <a:pt x="45" y="16"/>
                  <a:pt x="45" y="17"/>
                  <a:pt x="45" y="18"/>
                </a:cubicBezTo>
                <a:cubicBezTo>
                  <a:pt x="45" y="20"/>
                  <a:pt x="44" y="21"/>
                  <a:pt x="42" y="22"/>
                </a:cubicBezTo>
                <a:cubicBezTo>
                  <a:pt x="42" y="23"/>
                  <a:pt x="41" y="23"/>
                  <a:pt x="40" y="23"/>
                </a:cubicBezTo>
                <a:cubicBezTo>
                  <a:pt x="38" y="23"/>
                  <a:pt x="37" y="22"/>
                  <a:pt x="36" y="21"/>
                </a:cubicBezTo>
                <a:cubicBezTo>
                  <a:pt x="37" y="21"/>
                  <a:pt x="37" y="22"/>
                  <a:pt x="37" y="22"/>
                </a:cubicBezTo>
                <a:cubicBezTo>
                  <a:pt x="37" y="23"/>
                  <a:pt x="37" y="23"/>
                  <a:pt x="36" y="23"/>
                </a:cubicBezTo>
                <a:cubicBezTo>
                  <a:pt x="32" y="28"/>
                  <a:pt x="32" y="28"/>
                  <a:pt x="32" y="28"/>
                </a:cubicBezTo>
                <a:cubicBezTo>
                  <a:pt x="41" y="37"/>
                  <a:pt x="41" y="37"/>
                  <a:pt x="41" y="37"/>
                </a:cubicBezTo>
                <a:cubicBezTo>
                  <a:pt x="42" y="36"/>
                  <a:pt x="43" y="35"/>
                  <a:pt x="44" y="35"/>
                </a:cubicBezTo>
                <a:cubicBezTo>
                  <a:pt x="46" y="35"/>
                  <a:pt x="47" y="36"/>
                  <a:pt x="48" y="37"/>
                </a:cubicBezTo>
                <a:cubicBezTo>
                  <a:pt x="61" y="50"/>
                  <a:pt x="61" y="50"/>
                  <a:pt x="61" y="50"/>
                </a:cubicBezTo>
                <a:cubicBezTo>
                  <a:pt x="61" y="51"/>
                  <a:pt x="62" y="52"/>
                  <a:pt x="62" y="53"/>
                </a:cubicBezTo>
                <a:cubicBezTo>
                  <a:pt x="62" y="54"/>
                  <a:pt x="61" y="55"/>
                  <a:pt x="61" y="5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8" name="Freeform 101"/>
          <p:cNvSpPr>
            <a:spLocks noEditPoints="1"/>
          </p:cNvSpPr>
          <p:nvPr/>
        </p:nvSpPr>
        <p:spPr bwMode="auto">
          <a:xfrm>
            <a:off x="1769581" y="7548034"/>
            <a:ext cx="594388" cy="549908"/>
          </a:xfrm>
          <a:custGeom>
            <a:avLst/>
            <a:gdLst>
              <a:gd name="T0" fmla="*/ 133841 w 68"/>
              <a:gd name="T1" fmla="*/ 123371 h 63"/>
              <a:gd name="T2" fmla="*/ 140704 w 68"/>
              <a:gd name="T3" fmla="*/ 150787 h 63"/>
              <a:gd name="T4" fmla="*/ 120113 w 68"/>
              <a:gd name="T5" fmla="*/ 171349 h 63"/>
              <a:gd name="T6" fmla="*/ 92659 w 68"/>
              <a:gd name="T7" fmla="*/ 181630 h 63"/>
              <a:gd name="T8" fmla="*/ 61773 w 68"/>
              <a:gd name="T9" fmla="*/ 181630 h 63"/>
              <a:gd name="T10" fmla="*/ 37750 w 68"/>
              <a:gd name="T11" fmla="*/ 171349 h 63"/>
              <a:gd name="T12" fmla="*/ 13727 w 68"/>
              <a:gd name="T13" fmla="*/ 150787 h 63"/>
              <a:gd name="T14" fmla="*/ 20591 w 68"/>
              <a:gd name="T15" fmla="*/ 123371 h 63"/>
              <a:gd name="T16" fmla="*/ 0 w 68"/>
              <a:gd name="T17" fmla="*/ 95956 h 63"/>
              <a:gd name="T18" fmla="*/ 24023 w 68"/>
              <a:gd name="T19" fmla="*/ 78821 h 63"/>
              <a:gd name="T20" fmla="*/ 13727 w 68"/>
              <a:gd name="T21" fmla="*/ 61686 h 63"/>
              <a:gd name="T22" fmla="*/ 51477 w 68"/>
              <a:gd name="T23" fmla="*/ 54832 h 63"/>
              <a:gd name="T24" fmla="*/ 65204 w 68"/>
              <a:gd name="T25" fmla="*/ 27416 h 63"/>
              <a:gd name="T26" fmla="*/ 96091 w 68"/>
              <a:gd name="T27" fmla="*/ 51405 h 63"/>
              <a:gd name="T28" fmla="*/ 120113 w 68"/>
              <a:gd name="T29" fmla="*/ 41124 h 63"/>
              <a:gd name="T30" fmla="*/ 140704 w 68"/>
              <a:gd name="T31" fmla="*/ 65113 h 63"/>
              <a:gd name="T32" fmla="*/ 154431 w 68"/>
              <a:gd name="T33" fmla="*/ 92529 h 63"/>
              <a:gd name="T34" fmla="*/ 78932 w 68"/>
              <a:gd name="T35" fmla="*/ 75394 h 63"/>
              <a:gd name="T36" fmla="*/ 109818 w 68"/>
              <a:gd name="T37" fmla="*/ 106237 h 63"/>
              <a:gd name="T38" fmla="*/ 216204 w 68"/>
              <a:gd name="T39" fmla="*/ 54832 h 63"/>
              <a:gd name="T40" fmla="*/ 219636 w 68"/>
              <a:gd name="T41" fmla="*/ 82248 h 63"/>
              <a:gd name="T42" fmla="*/ 188749 w 68"/>
              <a:gd name="T43" fmla="*/ 75394 h 63"/>
              <a:gd name="T44" fmla="*/ 157863 w 68"/>
              <a:gd name="T45" fmla="*/ 82248 h 63"/>
              <a:gd name="T46" fmla="*/ 157863 w 68"/>
              <a:gd name="T47" fmla="*/ 54832 h 63"/>
              <a:gd name="T48" fmla="*/ 157863 w 68"/>
              <a:gd name="T49" fmla="*/ 30843 h 63"/>
              <a:gd name="T50" fmla="*/ 157863 w 68"/>
              <a:gd name="T51" fmla="*/ 6854 h 63"/>
              <a:gd name="T52" fmla="*/ 188749 w 68"/>
              <a:gd name="T53" fmla="*/ 13708 h 63"/>
              <a:gd name="T54" fmla="*/ 202477 w 68"/>
              <a:gd name="T55" fmla="*/ 0 h 63"/>
              <a:gd name="T56" fmla="*/ 212772 w 68"/>
              <a:gd name="T57" fmla="*/ 23989 h 63"/>
              <a:gd name="T58" fmla="*/ 233363 w 68"/>
              <a:gd name="T59" fmla="*/ 51405 h 63"/>
              <a:gd name="T60" fmla="*/ 212772 w 68"/>
              <a:gd name="T61" fmla="*/ 188484 h 63"/>
              <a:gd name="T62" fmla="*/ 202477 w 68"/>
              <a:gd name="T63" fmla="*/ 215900 h 63"/>
              <a:gd name="T64" fmla="*/ 185318 w 68"/>
              <a:gd name="T65" fmla="*/ 202192 h 63"/>
              <a:gd name="T66" fmla="*/ 154431 w 68"/>
              <a:gd name="T67" fmla="*/ 205619 h 63"/>
              <a:gd name="T68" fmla="*/ 140704 w 68"/>
              <a:gd name="T69" fmla="*/ 178203 h 63"/>
              <a:gd name="T70" fmla="*/ 161295 w 68"/>
              <a:gd name="T71" fmla="*/ 150787 h 63"/>
              <a:gd name="T72" fmla="*/ 171590 w 68"/>
              <a:gd name="T73" fmla="*/ 123371 h 63"/>
              <a:gd name="T74" fmla="*/ 192181 w 68"/>
              <a:gd name="T75" fmla="*/ 137079 h 63"/>
              <a:gd name="T76" fmla="*/ 219636 w 68"/>
              <a:gd name="T77" fmla="*/ 133652 h 63"/>
              <a:gd name="T78" fmla="*/ 216204 w 68"/>
              <a:gd name="T79" fmla="*/ 157641 h 63"/>
              <a:gd name="T80" fmla="*/ 188749 w 68"/>
              <a:gd name="T81" fmla="*/ 27416 h 63"/>
              <a:gd name="T82" fmla="*/ 202477 w 68"/>
              <a:gd name="T83" fmla="*/ 44551 h 63"/>
              <a:gd name="T84" fmla="*/ 171590 w 68"/>
              <a:gd name="T85" fmla="*/ 167922 h 63"/>
              <a:gd name="T86" fmla="*/ 188749 w 68"/>
              <a:gd name="T87" fmla="*/ 154214 h 63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8" h="63">
                <a:moveTo>
                  <a:pt x="45" y="35"/>
                </a:moveTo>
                <a:cubicBezTo>
                  <a:pt x="45" y="35"/>
                  <a:pt x="45" y="36"/>
                  <a:pt x="45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7"/>
                  <a:pt x="38" y="38"/>
                  <a:pt x="38" y="39"/>
                </a:cubicBezTo>
                <a:cubicBezTo>
                  <a:pt x="39" y="41"/>
                  <a:pt x="40" y="42"/>
                  <a:pt x="41" y="43"/>
                </a:cubicBezTo>
                <a:cubicBezTo>
                  <a:pt x="41" y="43"/>
                  <a:pt x="41" y="44"/>
                  <a:pt x="41" y="44"/>
                </a:cubicBezTo>
                <a:cubicBezTo>
                  <a:pt x="41" y="44"/>
                  <a:pt x="41" y="44"/>
                  <a:pt x="41" y="45"/>
                </a:cubicBezTo>
                <a:cubicBezTo>
                  <a:pt x="40" y="46"/>
                  <a:pt x="36" y="50"/>
                  <a:pt x="35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31" y="47"/>
                  <a:pt x="31" y="47"/>
                  <a:pt x="31" y="47"/>
                </a:cubicBezTo>
                <a:cubicBezTo>
                  <a:pt x="30" y="47"/>
                  <a:pt x="29" y="47"/>
                  <a:pt x="28" y="48"/>
                </a:cubicBezTo>
                <a:cubicBezTo>
                  <a:pt x="28" y="49"/>
                  <a:pt x="27" y="51"/>
                  <a:pt x="27" y="53"/>
                </a:cubicBezTo>
                <a:cubicBezTo>
                  <a:pt x="27" y="54"/>
                  <a:pt x="26" y="54"/>
                  <a:pt x="26" y="54"/>
                </a:cubicBezTo>
                <a:cubicBezTo>
                  <a:pt x="19" y="54"/>
                  <a:pt x="19" y="54"/>
                  <a:pt x="19" y="54"/>
                </a:cubicBezTo>
                <a:cubicBezTo>
                  <a:pt x="19" y="54"/>
                  <a:pt x="18" y="54"/>
                  <a:pt x="18" y="53"/>
                </a:cubicBezTo>
                <a:cubicBezTo>
                  <a:pt x="17" y="48"/>
                  <a:pt x="17" y="48"/>
                  <a:pt x="17" y="48"/>
                </a:cubicBezTo>
                <a:cubicBezTo>
                  <a:pt x="16" y="47"/>
                  <a:pt x="16" y="47"/>
                  <a:pt x="15" y="47"/>
                </a:cubicBezTo>
                <a:cubicBezTo>
                  <a:pt x="11" y="50"/>
                  <a:pt x="11" y="50"/>
                  <a:pt x="11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10" y="50"/>
                  <a:pt x="9" y="50"/>
                  <a:pt x="9" y="50"/>
                </a:cubicBezTo>
                <a:cubicBezTo>
                  <a:pt x="8" y="49"/>
                  <a:pt x="4" y="45"/>
                  <a:pt x="4" y="44"/>
                </a:cubicBezTo>
                <a:cubicBezTo>
                  <a:pt x="4" y="44"/>
                  <a:pt x="4" y="44"/>
                  <a:pt x="4" y="43"/>
                </a:cubicBezTo>
                <a:cubicBezTo>
                  <a:pt x="5" y="42"/>
                  <a:pt x="6" y="41"/>
                  <a:pt x="7" y="39"/>
                </a:cubicBezTo>
                <a:cubicBezTo>
                  <a:pt x="7" y="38"/>
                  <a:pt x="6" y="37"/>
                  <a:pt x="6" y="36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5"/>
                  <a:pt x="0" y="35"/>
                  <a:pt x="0" y="34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7"/>
                  <a:pt x="1" y="27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25"/>
                  <a:pt x="7" y="24"/>
                  <a:pt x="7" y="23"/>
                </a:cubicBezTo>
                <a:cubicBezTo>
                  <a:pt x="6" y="22"/>
                  <a:pt x="5" y="20"/>
                  <a:pt x="4" y="19"/>
                </a:cubicBezTo>
                <a:cubicBezTo>
                  <a:pt x="4" y="19"/>
                  <a:pt x="4" y="19"/>
                  <a:pt x="4" y="18"/>
                </a:cubicBezTo>
                <a:cubicBezTo>
                  <a:pt x="4" y="18"/>
                  <a:pt x="4" y="18"/>
                  <a:pt x="4" y="18"/>
                </a:cubicBezTo>
                <a:cubicBezTo>
                  <a:pt x="5" y="17"/>
                  <a:pt x="9" y="12"/>
                  <a:pt x="10" y="12"/>
                </a:cubicBezTo>
                <a:cubicBezTo>
                  <a:pt x="10" y="12"/>
                  <a:pt x="10" y="12"/>
                  <a:pt x="11" y="13"/>
                </a:cubicBezTo>
                <a:cubicBezTo>
                  <a:pt x="15" y="16"/>
                  <a:pt x="15" y="16"/>
                  <a:pt x="15" y="16"/>
                </a:cubicBezTo>
                <a:cubicBezTo>
                  <a:pt x="16" y="15"/>
                  <a:pt x="16" y="15"/>
                  <a:pt x="17" y="15"/>
                </a:cubicBezTo>
                <a:cubicBezTo>
                  <a:pt x="18" y="13"/>
                  <a:pt x="18" y="11"/>
                  <a:pt x="18" y="9"/>
                </a:cubicBezTo>
                <a:cubicBezTo>
                  <a:pt x="18" y="9"/>
                  <a:pt x="19" y="8"/>
                  <a:pt x="19" y="8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27" y="9"/>
                  <a:pt x="27" y="9"/>
                </a:cubicBezTo>
                <a:cubicBezTo>
                  <a:pt x="28" y="15"/>
                  <a:pt x="28" y="15"/>
                  <a:pt x="28" y="15"/>
                </a:cubicBezTo>
                <a:cubicBezTo>
                  <a:pt x="29" y="15"/>
                  <a:pt x="30" y="15"/>
                  <a:pt x="31" y="16"/>
                </a:cubicBezTo>
                <a:cubicBezTo>
                  <a:pt x="35" y="13"/>
                  <a:pt x="35" y="13"/>
                  <a:pt x="35" y="13"/>
                </a:cubicBezTo>
                <a:cubicBezTo>
                  <a:pt x="35" y="12"/>
                  <a:pt x="35" y="12"/>
                  <a:pt x="35" y="12"/>
                </a:cubicBezTo>
                <a:cubicBezTo>
                  <a:pt x="36" y="12"/>
                  <a:pt x="36" y="12"/>
                  <a:pt x="36" y="13"/>
                </a:cubicBezTo>
                <a:cubicBezTo>
                  <a:pt x="37" y="13"/>
                  <a:pt x="41" y="17"/>
                  <a:pt x="41" y="18"/>
                </a:cubicBezTo>
                <a:cubicBezTo>
                  <a:pt x="41" y="19"/>
                  <a:pt x="41" y="19"/>
                  <a:pt x="41" y="19"/>
                </a:cubicBezTo>
                <a:cubicBezTo>
                  <a:pt x="40" y="20"/>
                  <a:pt x="39" y="22"/>
                  <a:pt x="38" y="23"/>
                </a:cubicBezTo>
                <a:cubicBezTo>
                  <a:pt x="38" y="24"/>
                  <a:pt x="39" y="25"/>
                  <a:pt x="39" y="26"/>
                </a:cubicBezTo>
                <a:cubicBezTo>
                  <a:pt x="45" y="27"/>
                  <a:pt x="45" y="27"/>
                  <a:pt x="45" y="27"/>
                </a:cubicBezTo>
                <a:cubicBezTo>
                  <a:pt x="45" y="27"/>
                  <a:pt x="45" y="27"/>
                  <a:pt x="45" y="28"/>
                </a:cubicBezTo>
                <a:lnTo>
                  <a:pt x="45" y="35"/>
                </a:lnTo>
                <a:close/>
                <a:moveTo>
                  <a:pt x="23" y="22"/>
                </a:moveTo>
                <a:cubicBezTo>
                  <a:pt x="18" y="22"/>
                  <a:pt x="13" y="26"/>
                  <a:pt x="13" y="31"/>
                </a:cubicBezTo>
                <a:cubicBezTo>
                  <a:pt x="13" y="36"/>
                  <a:pt x="18" y="40"/>
                  <a:pt x="23" y="40"/>
                </a:cubicBezTo>
                <a:cubicBezTo>
                  <a:pt x="28" y="40"/>
                  <a:pt x="32" y="36"/>
                  <a:pt x="32" y="31"/>
                </a:cubicBezTo>
                <a:cubicBezTo>
                  <a:pt x="32" y="26"/>
                  <a:pt x="28" y="22"/>
                  <a:pt x="23" y="22"/>
                </a:cubicBezTo>
                <a:close/>
                <a:moveTo>
                  <a:pt x="68" y="15"/>
                </a:moveTo>
                <a:cubicBezTo>
                  <a:pt x="68" y="16"/>
                  <a:pt x="64" y="16"/>
                  <a:pt x="63" y="16"/>
                </a:cubicBezTo>
                <a:cubicBezTo>
                  <a:pt x="63" y="17"/>
                  <a:pt x="62" y="18"/>
                  <a:pt x="62" y="18"/>
                </a:cubicBezTo>
                <a:cubicBezTo>
                  <a:pt x="62" y="19"/>
                  <a:pt x="64" y="23"/>
                  <a:pt x="64" y="23"/>
                </a:cubicBezTo>
                <a:cubicBezTo>
                  <a:pt x="64" y="23"/>
                  <a:pt x="64" y="23"/>
                  <a:pt x="64" y="24"/>
                </a:cubicBezTo>
                <a:cubicBezTo>
                  <a:pt x="63" y="24"/>
                  <a:pt x="59" y="26"/>
                  <a:pt x="59" y="26"/>
                </a:cubicBezTo>
                <a:cubicBezTo>
                  <a:pt x="59" y="26"/>
                  <a:pt x="56" y="22"/>
                  <a:pt x="56" y="22"/>
                </a:cubicBezTo>
                <a:cubicBezTo>
                  <a:pt x="55" y="22"/>
                  <a:pt x="55" y="22"/>
                  <a:pt x="55" y="22"/>
                </a:cubicBezTo>
                <a:cubicBezTo>
                  <a:pt x="54" y="22"/>
                  <a:pt x="54" y="22"/>
                  <a:pt x="54" y="22"/>
                </a:cubicBezTo>
                <a:cubicBezTo>
                  <a:pt x="53" y="22"/>
                  <a:pt x="50" y="26"/>
                  <a:pt x="50" y="26"/>
                </a:cubicBezTo>
                <a:cubicBezTo>
                  <a:pt x="50" y="26"/>
                  <a:pt x="46" y="24"/>
                  <a:pt x="46" y="24"/>
                </a:cubicBezTo>
                <a:cubicBezTo>
                  <a:pt x="45" y="23"/>
                  <a:pt x="45" y="23"/>
                  <a:pt x="45" y="23"/>
                </a:cubicBezTo>
                <a:cubicBezTo>
                  <a:pt x="45" y="23"/>
                  <a:pt x="47" y="19"/>
                  <a:pt x="47" y="18"/>
                </a:cubicBezTo>
                <a:cubicBezTo>
                  <a:pt x="47" y="18"/>
                  <a:pt x="46" y="17"/>
                  <a:pt x="46" y="16"/>
                </a:cubicBezTo>
                <a:cubicBezTo>
                  <a:pt x="45" y="16"/>
                  <a:pt x="41" y="16"/>
                  <a:pt x="41" y="15"/>
                </a:cubicBezTo>
                <a:cubicBezTo>
                  <a:pt x="41" y="10"/>
                  <a:pt x="41" y="10"/>
                  <a:pt x="41" y="10"/>
                </a:cubicBezTo>
                <a:cubicBezTo>
                  <a:pt x="41" y="10"/>
                  <a:pt x="45" y="9"/>
                  <a:pt x="46" y="9"/>
                </a:cubicBezTo>
                <a:cubicBezTo>
                  <a:pt x="46" y="9"/>
                  <a:pt x="47" y="8"/>
                  <a:pt x="47" y="7"/>
                </a:cubicBezTo>
                <a:cubicBezTo>
                  <a:pt x="47" y="7"/>
                  <a:pt x="45" y="3"/>
                  <a:pt x="45" y="2"/>
                </a:cubicBezTo>
                <a:cubicBezTo>
                  <a:pt x="45" y="2"/>
                  <a:pt x="45" y="2"/>
                  <a:pt x="46" y="2"/>
                </a:cubicBezTo>
                <a:cubicBezTo>
                  <a:pt x="46" y="2"/>
                  <a:pt x="50" y="0"/>
                  <a:pt x="50" y="0"/>
                </a:cubicBezTo>
                <a:cubicBezTo>
                  <a:pt x="50" y="0"/>
                  <a:pt x="53" y="3"/>
                  <a:pt x="54" y="4"/>
                </a:cubicBezTo>
                <a:cubicBezTo>
                  <a:pt x="54" y="4"/>
                  <a:pt x="54" y="4"/>
                  <a:pt x="55" y="4"/>
                </a:cubicBezTo>
                <a:cubicBezTo>
                  <a:pt x="55" y="4"/>
                  <a:pt x="55" y="4"/>
                  <a:pt x="56" y="4"/>
                </a:cubicBezTo>
                <a:cubicBezTo>
                  <a:pt x="57" y="2"/>
                  <a:pt x="58" y="1"/>
                  <a:pt x="59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59" y="0"/>
                  <a:pt x="63" y="2"/>
                  <a:pt x="64" y="2"/>
                </a:cubicBezTo>
                <a:cubicBezTo>
                  <a:pt x="64" y="2"/>
                  <a:pt x="64" y="2"/>
                  <a:pt x="64" y="2"/>
                </a:cubicBezTo>
                <a:cubicBezTo>
                  <a:pt x="64" y="3"/>
                  <a:pt x="62" y="7"/>
                  <a:pt x="62" y="7"/>
                </a:cubicBezTo>
                <a:cubicBezTo>
                  <a:pt x="62" y="8"/>
                  <a:pt x="63" y="9"/>
                  <a:pt x="63" y="9"/>
                </a:cubicBezTo>
                <a:cubicBezTo>
                  <a:pt x="64" y="9"/>
                  <a:pt x="68" y="10"/>
                  <a:pt x="68" y="10"/>
                </a:cubicBezTo>
                <a:lnTo>
                  <a:pt x="68" y="15"/>
                </a:lnTo>
                <a:close/>
                <a:moveTo>
                  <a:pt x="68" y="52"/>
                </a:moveTo>
                <a:cubicBezTo>
                  <a:pt x="68" y="52"/>
                  <a:pt x="64" y="53"/>
                  <a:pt x="63" y="53"/>
                </a:cubicBezTo>
                <a:cubicBezTo>
                  <a:pt x="63" y="54"/>
                  <a:pt x="62" y="54"/>
                  <a:pt x="62" y="55"/>
                </a:cubicBezTo>
                <a:cubicBezTo>
                  <a:pt x="62" y="56"/>
                  <a:pt x="64" y="59"/>
                  <a:pt x="6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63" y="60"/>
                  <a:pt x="59" y="63"/>
                  <a:pt x="59" y="63"/>
                </a:cubicBezTo>
                <a:cubicBezTo>
                  <a:pt x="59" y="63"/>
                  <a:pt x="56" y="59"/>
                  <a:pt x="56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54" y="59"/>
                  <a:pt x="54" y="59"/>
                  <a:pt x="54" y="59"/>
                </a:cubicBezTo>
                <a:cubicBezTo>
                  <a:pt x="53" y="59"/>
                  <a:pt x="50" y="63"/>
                  <a:pt x="50" y="63"/>
                </a:cubicBezTo>
                <a:cubicBezTo>
                  <a:pt x="50" y="63"/>
                  <a:pt x="46" y="60"/>
                  <a:pt x="46" y="60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59"/>
                  <a:pt x="47" y="56"/>
                  <a:pt x="47" y="55"/>
                </a:cubicBezTo>
                <a:cubicBezTo>
                  <a:pt x="47" y="54"/>
                  <a:pt x="46" y="54"/>
                  <a:pt x="46" y="53"/>
                </a:cubicBezTo>
                <a:cubicBezTo>
                  <a:pt x="45" y="53"/>
                  <a:pt x="41" y="52"/>
                  <a:pt x="41" y="52"/>
                </a:cubicBezTo>
                <a:cubicBezTo>
                  <a:pt x="41" y="47"/>
                  <a:pt x="41" y="47"/>
                  <a:pt x="41" y="47"/>
                </a:cubicBezTo>
                <a:cubicBezTo>
                  <a:pt x="41" y="46"/>
                  <a:pt x="45" y="46"/>
                  <a:pt x="46" y="46"/>
                </a:cubicBezTo>
                <a:cubicBezTo>
                  <a:pt x="46" y="45"/>
                  <a:pt x="47" y="45"/>
                  <a:pt x="47" y="44"/>
                </a:cubicBezTo>
                <a:cubicBezTo>
                  <a:pt x="47" y="43"/>
                  <a:pt x="45" y="40"/>
                  <a:pt x="45" y="39"/>
                </a:cubicBezTo>
                <a:cubicBezTo>
                  <a:pt x="45" y="39"/>
                  <a:pt x="45" y="39"/>
                  <a:pt x="46" y="39"/>
                </a:cubicBezTo>
                <a:cubicBezTo>
                  <a:pt x="46" y="39"/>
                  <a:pt x="50" y="36"/>
                  <a:pt x="50" y="36"/>
                </a:cubicBezTo>
                <a:cubicBezTo>
                  <a:pt x="50" y="36"/>
                  <a:pt x="53" y="40"/>
                  <a:pt x="54" y="40"/>
                </a:cubicBezTo>
                <a:cubicBezTo>
                  <a:pt x="54" y="40"/>
                  <a:pt x="54" y="40"/>
                  <a:pt x="55" y="40"/>
                </a:cubicBezTo>
                <a:cubicBezTo>
                  <a:pt x="55" y="40"/>
                  <a:pt x="55" y="40"/>
                  <a:pt x="56" y="40"/>
                </a:cubicBezTo>
                <a:cubicBezTo>
                  <a:pt x="57" y="39"/>
                  <a:pt x="58" y="38"/>
                  <a:pt x="59" y="36"/>
                </a:cubicBezTo>
                <a:cubicBezTo>
                  <a:pt x="59" y="36"/>
                  <a:pt x="59" y="36"/>
                  <a:pt x="59" y="36"/>
                </a:cubicBezTo>
                <a:cubicBezTo>
                  <a:pt x="59" y="36"/>
                  <a:pt x="63" y="39"/>
                  <a:pt x="64" y="39"/>
                </a:cubicBezTo>
                <a:cubicBezTo>
                  <a:pt x="64" y="39"/>
                  <a:pt x="64" y="39"/>
                  <a:pt x="64" y="39"/>
                </a:cubicBezTo>
                <a:cubicBezTo>
                  <a:pt x="64" y="40"/>
                  <a:pt x="62" y="43"/>
                  <a:pt x="62" y="44"/>
                </a:cubicBezTo>
                <a:cubicBezTo>
                  <a:pt x="62" y="45"/>
                  <a:pt x="63" y="45"/>
                  <a:pt x="63" y="46"/>
                </a:cubicBezTo>
                <a:cubicBezTo>
                  <a:pt x="64" y="46"/>
                  <a:pt x="68" y="46"/>
                  <a:pt x="68" y="47"/>
                </a:cubicBezTo>
                <a:lnTo>
                  <a:pt x="68" y="52"/>
                </a:lnTo>
                <a:close/>
                <a:moveTo>
                  <a:pt x="55" y="8"/>
                </a:moveTo>
                <a:cubicBezTo>
                  <a:pt x="52" y="8"/>
                  <a:pt x="50" y="10"/>
                  <a:pt x="50" y="13"/>
                </a:cubicBezTo>
                <a:cubicBezTo>
                  <a:pt x="50" y="15"/>
                  <a:pt x="52" y="17"/>
                  <a:pt x="55" y="17"/>
                </a:cubicBezTo>
                <a:cubicBezTo>
                  <a:pt x="57" y="17"/>
                  <a:pt x="59" y="15"/>
                  <a:pt x="59" y="13"/>
                </a:cubicBezTo>
                <a:cubicBezTo>
                  <a:pt x="59" y="10"/>
                  <a:pt x="57" y="8"/>
                  <a:pt x="55" y="8"/>
                </a:cubicBezTo>
                <a:close/>
                <a:moveTo>
                  <a:pt x="55" y="45"/>
                </a:moveTo>
                <a:cubicBezTo>
                  <a:pt x="52" y="45"/>
                  <a:pt x="50" y="47"/>
                  <a:pt x="50" y="49"/>
                </a:cubicBezTo>
                <a:cubicBezTo>
                  <a:pt x="50" y="52"/>
                  <a:pt x="52" y="54"/>
                  <a:pt x="55" y="54"/>
                </a:cubicBezTo>
                <a:cubicBezTo>
                  <a:pt x="57" y="54"/>
                  <a:pt x="59" y="52"/>
                  <a:pt x="59" y="49"/>
                </a:cubicBezTo>
                <a:cubicBezTo>
                  <a:pt x="59" y="47"/>
                  <a:pt x="57" y="45"/>
                  <a:pt x="55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9" name="Freeform 102"/>
          <p:cNvSpPr>
            <a:spLocks/>
          </p:cNvSpPr>
          <p:nvPr/>
        </p:nvSpPr>
        <p:spPr bwMode="auto">
          <a:xfrm>
            <a:off x="3027095" y="7580382"/>
            <a:ext cx="481168" cy="464996"/>
          </a:xfrm>
          <a:custGeom>
            <a:avLst/>
            <a:gdLst>
              <a:gd name="T0" fmla="*/ 123651 w 55"/>
              <a:gd name="T1" fmla="*/ 182562 h 53"/>
              <a:gd name="T2" fmla="*/ 116782 w 55"/>
              <a:gd name="T3" fmla="*/ 179117 h 53"/>
              <a:gd name="T4" fmla="*/ 116782 w 55"/>
              <a:gd name="T5" fmla="*/ 151561 h 53"/>
              <a:gd name="T6" fmla="*/ 109912 w 55"/>
              <a:gd name="T7" fmla="*/ 134338 h 53"/>
              <a:gd name="T8" fmla="*/ 154564 w 55"/>
              <a:gd name="T9" fmla="*/ 89559 h 53"/>
              <a:gd name="T10" fmla="*/ 144260 w 55"/>
              <a:gd name="T11" fmla="*/ 62002 h 53"/>
              <a:gd name="T12" fmla="*/ 144260 w 55"/>
              <a:gd name="T13" fmla="*/ 37890 h 53"/>
              <a:gd name="T14" fmla="*/ 116782 w 55"/>
              <a:gd name="T15" fmla="*/ 48224 h 53"/>
              <a:gd name="T16" fmla="*/ 92739 w 55"/>
              <a:gd name="T17" fmla="*/ 44779 h 53"/>
              <a:gd name="T18" fmla="*/ 68695 w 55"/>
              <a:gd name="T19" fmla="*/ 48224 h 53"/>
              <a:gd name="T20" fmla="*/ 44652 w 55"/>
              <a:gd name="T21" fmla="*/ 37890 h 53"/>
              <a:gd name="T22" fmla="*/ 44652 w 55"/>
              <a:gd name="T23" fmla="*/ 62002 h 53"/>
              <a:gd name="T24" fmla="*/ 34348 w 55"/>
              <a:gd name="T25" fmla="*/ 89559 h 53"/>
              <a:gd name="T26" fmla="*/ 75565 w 55"/>
              <a:gd name="T27" fmla="*/ 134338 h 53"/>
              <a:gd name="T28" fmla="*/ 68695 w 55"/>
              <a:gd name="T29" fmla="*/ 148116 h 53"/>
              <a:gd name="T30" fmla="*/ 41217 w 55"/>
              <a:gd name="T31" fmla="*/ 141227 h 53"/>
              <a:gd name="T32" fmla="*/ 27478 w 55"/>
              <a:gd name="T33" fmla="*/ 130894 h 53"/>
              <a:gd name="T34" fmla="*/ 27478 w 55"/>
              <a:gd name="T35" fmla="*/ 137783 h 53"/>
              <a:gd name="T36" fmla="*/ 37782 w 55"/>
              <a:gd name="T37" fmla="*/ 151561 h 53"/>
              <a:gd name="T38" fmla="*/ 68695 w 55"/>
              <a:gd name="T39" fmla="*/ 161895 h 53"/>
              <a:gd name="T40" fmla="*/ 68695 w 55"/>
              <a:gd name="T41" fmla="*/ 179117 h 53"/>
              <a:gd name="T42" fmla="*/ 65261 w 55"/>
              <a:gd name="T43" fmla="*/ 182562 h 53"/>
              <a:gd name="T44" fmla="*/ 0 w 55"/>
              <a:gd name="T45" fmla="*/ 93003 h 53"/>
              <a:gd name="T46" fmla="*/ 92739 w 55"/>
              <a:gd name="T47" fmla="*/ 0 h 53"/>
              <a:gd name="T48" fmla="*/ 188912 w 55"/>
              <a:gd name="T49" fmla="*/ 93003 h 53"/>
              <a:gd name="T50" fmla="*/ 123651 w 55"/>
              <a:gd name="T51" fmla="*/ 182562 h 53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3">
                <a:moveTo>
                  <a:pt x="36" y="53"/>
                </a:moveTo>
                <a:cubicBezTo>
                  <a:pt x="34" y="53"/>
                  <a:pt x="34" y="53"/>
                  <a:pt x="34" y="52"/>
                </a:cubicBezTo>
                <a:cubicBezTo>
                  <a:pt x="34" y="51"/>
                  <a:pt x="34" y="48"/>
                  <a:pt x="34" y="44"/>
                </a:cubicBezTo>
                <a:cubicBezTo>
                  <a:pt x="34" y="42"/>
                  <a:pt x="33" y="40"/>
                  <a:pt x="32" y="39"/>
                </a:cubicBezTo>
                <a:cubicBezTo>
                  <a:pt x="38" y="39"/>
                  <a:pt x="45" y="36"/>
                  <a:pt x="45" y="26"/>
                </a:cubicBezTo>
                <a:cubicBezTo>
                  <a:pt x="45" y="23"/>
                  <a:pt x="44" y="20"/>
                  <a:pt x="42" y="18"/>
                </a:cubicBezTo>
                <a:cubicBezTo>
                  <a:pt x="42" y="18"/>
                  <a:pt x="43" y="15"/>
                  <a:pt x="42" y="11"/>
                </a:cubicBezTo>
                <a:cubicBezTo>
                  <a:pt x="39" y="10"/>
                  <a:pt x="34" y="14"/>
                  <a:pt x="34" y="14"/>
                </a:cubicBezTo>
                <a:cubicBezTo>
                  <a:pt x="32" y="13"/>
                  <a:pt x="30" y="13"/>
                  <a:pt x="27" y="13"/>
                </a:cubicBezTo>
                <a:cubicBezTo>
                  <a:pt x="25" y="13"/>
                  <a:pt x="23" y="13"/>
                  <a:pt x="20" y="14"/>
                </a:cubicBezTo>
                <a:cubicBezTo>
                  <a:pt x="20" y="14"/>
                  <a:pt x="15" y="10"/>
                  <a:pt x="13" y="11"/>
                </a:cubicBezTo>
                <a:cubicBezTo>
                  <a:pt x="11" y="15"/>
                  <a:pt x="12" y="18"/>
                  <a:pt x="13" y="18"/>
                </a:cubicBezTo>
                <a:cubicBezTo>
                  <a:pt x="11" y="20"/>
                  <a:pt x="10" y="23"/>
                  <a:pt x="10" y="26"/>
                </a:cubicBezTo>
                <a:cubicBezTo>
                  <a:pt x="10" y="36"/>
                  <a:pt x="16" y="39"/>
                  <a:pt x="22" y="39"/>
                </a:cubicBezTo>
                <a:cubicBezTo>
                  <a:pt x="21" y="40"/>
                  <a:pt x="21" y="41"/>
                  <a:pt x="20" y="43"/>
                </a:cubicBezTo>
                <a:cubicBezTo>
                  <a:pt x="19" y="44"/>
                  <a:pt x="15" y="45"/>
                  <a:pt x="12" y="41"/>
                </a:cubicBezTo>
                <a:cubicBezTo>
                  <a:pt x="11" y="38"/>
                  <a:pt x="8" y="38"/>
                  <a:pt x="8" y="38"/>
                </a:cubicBezTo>
                <a:cubicBezTo>
                  <a:pt x="6" y="38"/>
                  <a:pt x="8" y="40"/>
                  <a:pt x="8" y="40"/>
                </a:cubicBezTo>
                <a:cubicBezTo>
                  <a:pt x="10" y="40"/>
                  <a:pt x="11" y="44"/>
                  <a:pt x="11" y="44"/>
                </a:cubicBezTo>
                <a:cubicBezTo>
                  <a:pt x="13" y="48"/>
                  <a:pt x="20" y="47"/>
                  <a:pt x="20" y="47"/>
                </a:cubicBezTo>
                <a:cubicBezTo>
                  <a:pt x="20" y="49"/>
                  <a:pt x="20" y="51"/>
                  <a:pt x="20" y="52"/>
                </a:cubicBezTo>
                <a:cubicBezTo>
                  <a:pt x="20" y="53"/>
                  <a:pt x="20" y="53"/>
                  <a:pt x="19" y="53"/>
                </a:cubicBezTo>
                <a:cubicBezTo>
                  <a:pt x="8" y="50"/>
                  <a:pt x="0" y="39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39"/>
                  <a:pt x="47" y="50"/>
                  <a:pt x="36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0" name="Freeform 103"/>
          <p:cNvSpPr>
            <a:spLocks/>
          </p:cNvSpPr>
          <p:nvPr/>
        </p:nvSpPr>
        <p:spPr bwMode="auto">
          <a:xfrm>
            <a:off x="4316954" y="7580383"/>
            <a:ext cx="497346" cy="517562"/>
          </a:xfrm>
          <a:custGeom>
            <a:avLst/>
            <a:gdLst>
              <a:gd name="T0" fmla="*/ 191837 w 57"/>
              <a:gd name="T1" fmla="*/ 17220 h 59"/>
              <a:gd name="T2" fmla="*/ 113047 w 57"/>
              <a:gd name="T3" fmla="*/ 92990 h 59"/>
              <a:gd name="T4" fmla="*/ 113047 w 57"/>
              <a:gd name="T5" fmla="*/ 189424 h 59"/>
              <a:gd name="T6" fmla="*/ 154155 w 57"/>
              <a:gd name="T7" fmla="*/ 189424 h 59"/>
              <a:gd name="T8" fmla="*/ 161006 w 57"/>
              <a:gd name="T9" fmla="*/ 196312 h 59"/>
              <a:gd name="T10" fmla="*/ 154155 w 57"/>
              <a:gd name="T11" fmla="*/ 203200 h 59"/>
              <a:gd name="T12" fmla="*/ 44534 w 57"/>
              <a:gd name="T13" fmla="*/ 203200 h 59"/>
              <a:gd name="T14" fmla="*/ 34257 w 57"/>
              <a:gd name="T15" fmla="*/ 196312 h 59"/>
              <a:gd name="T16" fmla="*/ 44534 w 57"/>
              <a:gd name="T17" fmla="*/ 189424 h 59"/>
              <a:gd name="T18" fmla="*/ 82216 w 57"/>
              <a:gd name="T19" fmla="*/ 189424 h 59"/>
              <a:gd name="T20" fmla="*/ 82216 w 57"/>
              <a:gd name="T21" fmla="*/ 92990 h 59"/>
              <a:gd name="T22" fmla="*/ 6851 w 57"/>
              <a:gd name="T23" fmla="*/ 17220 h 59"/>
              <a:gd name="T24" fmla="*/ 0 w 57"/>
              <a:gd name="T25" fmla="*/ 6888 h 59"/>
              <a:gd name="T26" fmla="*/ 13703 w 57"/>
              <a:gd name="T27" fmla="*/ 0 h 59"/>
              <a:gd name="T28" fmla="*/ 184986 w 57"/>
              <a:gd name="T29" fmla="*/ 0 h 59"/>
              <a:gd name="T30" fmla="*/ 195263 w 57"/>
              <a:gd name="T31" fmla="*/ 6888 h 59"/>
              <a:gd name="T32" fmla="*/ 191837 w 57"/>
              <a:gd name="T33" fmla="*/ 17220 h 5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7" h="59">
                <a:moveTo>
                  <a:pt x="56" y="5"/>
                </a:moveTo>
                <a:cubicBezTo>
                  <a:pt x="33" y="27"/>
                  <a:pt x="33" y="27"/>
                  <a:pt x="33" y="27"/>
                </a:cubicBezTo>
                <a:cubicBezTo>
                  <a:pt x="33" y="55"/>
                  <a:pt x="33" y="55"/>
                  <a:pt x="33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46" y="55"/>
                  <a:pt x="47" y="56"/>
                  <a:pt x="47" y="57"/>
                </a:cubicBezTo>
                <a:cubicBezTo>
                  <a:pt x="47" y="58"/>
                  <a:pt x="46" y="59"/>
                  <a:pt x="45" y="59"/>
                </a:cubicBezTo>
                <a:cubicBezTo>
                  <a:pt x="13" y="59"/>
                  <a:pt x="13" y="59"/>
                  <a:pt x="13" y="59"/>
                </a:cubicBezTo>
                <a:cubicBezTo>
                  <a:pt x="12" y="59"/>
                  <a:pt x="10" y="58"/>
                  <a:pt x="10" y="57"/>
                </a:cubicBezTo>
                <a:cubicBezTo>
                  <a:pt x="10" y="56"/>
                  <a:pt x="12" y="55"/>
                  <a:pt x="13" y="55"/>
                </a:cubicBezTo>
                <a:cubicBezTo>
                  <a:pt x="24" y="55"/>
                  <a:pt x="24" y="55"/>
                  <a:pt x="24" y="55"/>
                </a:cubicBezTo>
                <a:cubicBezTo>
                  <a:pt x="24" y="27"/>
                  <a:pt x="24" y="27"/>
                  <a:pt x="24" y="27"/>
                </a:cubicBezTo>
                <a:cubicBezTo>
                  <a:pt x="2" y="5"/>
                  <a:pt x="2" y="5"/>
                  <a:pt x="2" y="5"/>
                </a:cubicBezTo>
                <a:cubicBezTo>
                  <a:pt x="1" y="4"/>
                  <a:pt x="0" y="3"/>
                  <a:pt x="0" y="2"/>
                </a:cubicBezTo>
                <a:cubicBezTo>
                  <a:pt x="0" y="0"/>
                  <a:pt x="2" y="0"/>
                  <a:pt x="4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5" y="0"/>
                  <a:pt x="57" y="0"/>
                  <a:pt x="57" y="2"/>
                </a:cubicBezTo>
                <a:cubicBezTo>
                  <a:pt x="57" y="3"/>
                  <a:pt x="57" y="4"/>
                  <a:pt x="56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1" name="Freeform 104"/>
          <p:cNvSpPr>
            <a:spLocks noEditPoints="1"/>
          </p:cNvSpPr>
          <p:nvPr/>
        </p:nvSpPr>
        <p:spPr bwMode="auto">
          <a:xfrm>
            <a:off x="5550205" y="7580382"/>
            <a:ext cx="481168" cy="481168"/>
          </a:xfrm>
          <a:custGeom>
            <a:avLst/>
            <a:gdLst>
              <a:gd name="T0" fmla="*/ 188912 w 55"/>
              <a:gd name="T1" fmla="*/ 151130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1130 h 55"/>
              <a:gd name="T8" fmla="*/ 0 w 55"/>
              <a:gd name="T9" fmla="*/ 34348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4348 h 55"/>
              <a:gd name="T16" fmla="*/ 188912 w 55"/>
              <a:gd name="T17" fmla="*/ 151130 h 55"/>
              <a:gd name="T18" fmla="*/ 116782 w 55"/>
              <a:gd name="T19" fmla="*/ 27478 h 55"/>
              <a:gd name="T20" fmla="*/ 82434 w 55"/>
              <a:gd name="T21" fmla="*/ 27478 h 55"/>
              <a:gd name="T22" fmla="*/ 41217 w 55"/>
              <a:gd name="T23" fmla="*/ 61826 h 55"/>
              <a:gd name="T24" fmla="*/ 68695 w 55"/>
              <a:gd name="T25" fmla="*/ 89304 h 55"/>
              <a:gd name="T26" fmla="*/ 75565 w 55"/>
              <a:gd name="T27" fmla="*/ 85869 h 55"/>
              <a:gd name="T28" fmla="*/ 72130 w 55"/>
              <a:gd name="T29" fmla="*/ 92739 h 55"/>
              <a:gd name="T30" fmla="*/ 79000 w 55"/>
              <a:gd name="T31" fmla="*/ 106478 h 55"/>
              <a:gd name="T32" fmla="*/ 44652 w 55"/>
              <a:gd name="T33" fmla="*/ 113347 h 55"/>
              <a:gd name="T34" fmla="*/ 34348 w 55"/>
              <a:gd name="T35" fmla="*/ 133956 h 55"/>
              <a:gd name="T36" fmla="*/ 68695 w 55"/>
              <a:gd name="T37" fmla="*/ 157999 h 55"/>
              <a:gd name="T38" fmla="*/ 113347 w 55"/>
              <a:gd name="T39" fmla="*/ 127086 h 55"/>
              <a:gd name="T40" fmla="*/ 89304 w 55"/>
              <a:gd name="T41" fmla="*/ 89304 h 55"/>
              <a:gd name="T42" fmla="*/ 106478 w 55"/>
              <a:gd name="T43" fmla="*/ 58391 h 55"/>
              <a:gd name="T44" fmla="*/ 96173 w 55"/>
              <a:gd name="T45" fmla="*/ 34348 h 55"/>
              <a:gd name="T46" fmla="*/ 106478 w 55"/>
              <a:gd name="T47" fmla="*/ 34348 h 55"/>
              <a:gd name="T48" fmla="*/ 116782 w 55"/>
              <a:gd name="T49" fmla="*/ 27478 h 55"/>
              <a:gd name="T50" fmla="*/ 75565 w 55"/>
              <a:gd name="T51" fmla="*/ 151130 h 55"/>
              <a:gd name="T52" fmla="*/ 48087 w 55"/>
              <a:gd name="T53" fmla="*/ 130521 h 55"/>
              <a:gd name="T54" fmla="*/ 79000 w 55"/>
              <a:gd name="T55" fmla="*/ 109912 h 55"/>
              <a:gd name="T56" fmla="*/ 82434 w 55"/>
              <a:gd name="T57" fmla="*/ 109912 h 55"/>
              <a:gd name="T58" fmla="*/ 99608 w 55"/>
              <a:gd name="T59" fmla="*/ 133956 h 55"/>
              <a:gd name="T60" fmla="*/ 75565 w 55"/>
              <a:gd name="T61" fmla="*/ 151130 h 55"/>
              <a:gd name="T62" fmla="*/ 75565 w 55"/>
              <a:gd name="T63" fmla="*/ 82434 h 55"/>
              <a:gd name="T64" fmla="*/ 54956 w 55"/>
              <a:gd name="T65" fmla="*/ 51521 h 55"/>
              <a:gd name="T66" fmla="*/ 72130 w 55"/>
              <a:gd name="T67" fmla="*/ 34348 h 55"/>
              <a:gd name="T68" fmla="*/ 92739 w 55"/>
              <a:gd name="T69" fmla="*/ 65261 h 55"/>
              <a:gd name="T70" fmla="*/ 75565 w 55"/>
              <a:gd name="T71" fmla="*/ 82434 h 55"/>
              <a:gd name="T72" fmla="*/ 154564 w 55"/>
              <a:gd name="T73" fmla="*/ 89304 h 55"/>
              <a:gd name="T74" fmla="*/ 154564 w 55"/>
              <a:gd name="T75" fmla="*/ 82434 h 55"/>
              <a:gd name="T76" fmla="*/ 140825 w 55"/>
              <a:gd name="T77" fmla="*/ 82434 h 55"/>
              <a:gd name="T78" fmla="*/ 140825 w 55"/>
              <a:gd name="T79" fmla="*/ 65261 h 55"/>
              <a:gd name="T80" fmla="*/ 133956 w 55"/>
              <a:gd name="T81" fmla="*/ 65261 h 55"/>
              <a:gd name="T82" fmla="*/ 133956 w 55"/>
              <a:gd name="T83" fmla="*/ 82434 h 55"/>
              <a:gd name="T84" fmla="*/ 116782 w 55"/>
              <a:gd name="T85" fmla="*/ 82434 h 55"/>
              <a:gd name="T86" fmla="*/ 116782 w 55"/>
              <a:gd name="T87" fmla="*/ 89304 h 55"/>
              <a:gd name="T88" fmla="*/ 133956 w 55"/>
              <a:gd name="T89" fmla="*/ 89304 h 55"/>
              <a:gd name="T90" fmla="*/ 133956 w 55"/>
              <a:gd name="T91" fmla="*/ 109912 h 55"/>
              <a:gd name="T92" fmla="*/ 140825 w 55"/>
              <a:gd name="T93" fmla="*/ 109912 h 55"/>
              <a:gd name="T94" fmla="*/ 140825 w 55"/>
              <a:gd name="T95" fmla="*/ 89304 h 55"/>
              <a:gd name="T96" fmla="*/ 154564 w 55"/>
              <a:gd name="T97" fmla="*/ 89304 h 55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34" y="8"/>
                </a:moveTo>
                <a:cubicBezTo>
                  <a:pt x="24" y="8"/>
                  <a:pt x="24" y="8"/>
                  <a:pt x="24" y="8"/>
                </a:cubicBezTo>
                <a:cubicBezTo>
                  <a:pt x="18" y="8"/>
                  <a:pt x="12" y="11"/>
                  <a:pt x="12" y="18"/>
                </a:cubicBezTo>
                <a:cubicBezTo>
                  <a:pt x="12" y="22"/>
                  <a:pt x="16" y="26"/>
                  <a:pt x="20" y="26"/>
                </a:cubicBezTo>
                <a:cubicBezTo>
                  <a:pt x="21" y="26"/>
                  <a:pt x="21" y="26"/>
                  <a:pt x="22" y="25"/>
                </a:cubicBezTo>
                <a:cubicBezTo>
                  <a:pt x="21" y="26"/>
                  <a:pt x="21" y="27"/>
                  <a:pt x="21" y="27"/>
                </a:cubicBezTo>
                <a:cubicBezTo>
                  <a:pt x="21" y="29"/>
                  <a:pt x="22" y="30"/>
                  <a:pt x="23" y="31"/>
                </a:cubicBezTo>
                <a:cubicBezTo>
                  <a:pt x="19" y="31"/>
                  <a:pt x="16" y="31"/>
                  <a:pt x="13" y="33"/>
                </a:cubicBezTo>
                <a:cubicBezTo>
                  <a:pt x="11" y="34"/>
                  <a:pt x="10" y="36"/>
                  <a:pt x="10" y="39"/>
                </a:cubicBezTo>
                <a:cubicBezTo>
                  <a:pt x="10" y="44"/>
                  <a:pt x="16" y="46"/>
                  <a:pt x="20" y="46"/>
                </a:cubicBezTo>
                <a:cubicBezTo>
                  <a:pt x="25" y="46"/>
                  <a:pt x="33" y="43"/>
                  <a:pt x="33" y="37"/>
                </a:cubicBezTo>
                <a:cubicBezTo>
                  <a:pt x="33" y="30"/>
                  <a:pt x="26" y="29"/>
                  <a:pt x="26" y="26"/>
                </a:cubicBezTo>
                <a:cubicBezTo>
                  <a:pt x="26" y="23"/>
                  <a:pt x="31" y="23"/>
                  <a:pt x="31" y="17"/>
                </a:cubicBezTo>
                <a:cubicBezTo>
                  <a:pt x="31" y="14"/>
                  <a:pt x="30" y="12"/>
                  <a:pt x="28" y="10"/>
                </a:cubicBezTo>
                <a:cubicBezTo>
                  <a:pt x="31" y="10"/>
                  <a:pt x="31" y="10"/>
                  <a:pt x="31" y="10"/>
                </a:cubicBezTo>
                <a:lnTo>
                  <a:pt x="34" y="8"/>
                </a:lnTo>
                <a:close/>
                <a:moveTo>
                  <a:pt x="22" y="44"/>
                </a:moveTo>
                <a:cubicBezTo>
                  <a:pt x="19" y="44"/>
                  <a:pt x="14" y="42"/>
                  <a:pt x="14" y="38"/>
                </a:cubicBezTo>
                <a:cubicBezTo>
                  <a:pt x="14" y="33"/>
                  <a:pt x="19" y="32"/>
                  <a:pt x="23" y="32"/>
                </a:cubicBezTo>
                <a:cubicBezTo>
                  <a:pt x="23" y="32"/>
                  <a:pt x="24" y="32"/>
                  <a:pt x="24" y="32"/>
                </a:cubicBezTo>
                <a:cubicBezTo>
                  <a:pt x="26" y="34"/>
                  <a:pt x="29" y="36"/>
                  <a:pt x="29" y="39"/>
                </a:cubicBezTo>
                <a:cubicBezTo>
                  <a:pt x="29" y="43"/>
                  <a:pt x="26" y="44"/>
                  <a:pt x="22" y="44"/>
                </a:cubicBezTo>
                <a:close/>
                <a:moveTo>
                  <a:pt x="22" y="24"/>
                </a:moveTo>
                <a:cubicBezTo>
                  <a:pt x="18" y="24"/>
                  <a:pt x="16" y="19"/>
                  <a:pt x="16" y="15"/>
                </a:cubicBezTo>
                <a:cubicBezTo>
                  <a:pt x="16" y="13"/>
                  <a:pt x="18" y="10"/>
                  <a:pt x="21" y="10"/>
                </a:cubicBezTo>
                <a:cubicBezTo>
                  <a:pt x="25" y="10"/>
                  <a:pt x="27" y="16"/>
                  <a:pt x="27" y="19"/>
                </a:cubicBezTo>
                <a:cubicBezTo>
                  <a:pt x="27" y="22"/>
                  <a:pt x="25" y="24"/>
                  <a:pt x="22" y="24"/>
                </a:cubicBezTo>
                <a:close/>
                <a:moveTo>
                  <a:pt x="45" y="26"/>
                </a:moveTo>
                <a:cubicBezTo>
                  <a:pt x="45" y="24"/>
                  <a:pt x="45" y="24"/>
                  <a:pt x="45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19"/>
                  <a:pt x="41" y="19"/>
                  <a:pt x="41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9" y="24"/>
                  <a:pt x="39" y="24"/>
                  <a:pt x="39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26"/>
                  <a:pt x="34" y="26"/>
                  <a:pt x="34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32"/>
                  <a:pt x="39" y="32"/>
                  <a:pt x="39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26"/>
                  <a:pt x="41" y="26"/>
                  <a:pt x="41" y="26"/>
                </a:cubicBezTo>
                <a:lnTo>
                  <a:pt x="45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2" name="Freeform 105"/>
          <p:cNvSpPr>
            <a:spLocks noEditPoints="1"/>
          </p:cNvSpPr>
          <p:nvPr/>
        </p:nvSpPr>
        <p:spPr bwMode="auto">
          <a:xfrm>
            <a:off x="6811759" y="7580382"/>
            <a:ext cx="481168" cy="481168"/>
          </a:xfrm>
          <a:custGeom>
            <a:avLst/>
            <a:gdLst>
              <a:gd name="T0" fmla="*/ 188912 w 55"/>
              <a:gd name="T1" fmla="*/ 151130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1130 h 55"/>
              <a:gd name="T8" fmla="*/ 0 w 55"/>
              <a:gd name="T9" fmla="*/ 34348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4348 h 55"/>
              <a:gd name="T16" fmla="*/ 188912 w 55"/>
              <a:gd name="T17" fmla="*/ 151130 h 55"/>
              <a:gd name="T18" fmla="*/ 154564 w 55"/>
              <a:gd name="T19" fmla="*/ 37782 h 55"/>
              <a:gd name="T20" fmla="*/ 147695 w 55"/>
              <a:gd name="T21" fmla="*/ 30913 h 55"/>
              <a:gd name="T22" fmla="*/ 133956 w 55"/>
              <a:gd name="T23" fmla="*/ 30913 h 55"/>
              <a:gd name="T24" fmla="*/ 123651 w 55"/>
              <a:gd name="T25" fmla="*/ 37782 h 55"/>
              <a:gd name="T26" fmla="*/ 123651 w 55"/>
              <a:gd name="T27" fmla="*/ 79000 h 55"/>
              <a:gd name="T28" fmla="*/ 61826 w 55"/>
              <a:gd name="T29" fmla="*/ 79000 h 55"/>
              <a:gd name="T30" fmla="*/ 61826 w 55"/>
              <a:gd name="T31" fmla="*/ 37782 h 55"/>
              <a:gd name="T32" fmla="*/ 54956 w 55"/>
              <a:gd name="T33" fmla="*/ 30913 h 55"/>
              <a:gd name="T34" fmla="*/ 37782 w 55"/>
              <a:gd name="T35" fmla="*/ 30913 h 55"/>
              <a:gd name="T36" fmla="*/ 30913 w 55"/>
              <a:gd name="T37" fmla="*/ 37782 h 55"/>
              <a:gd name="T38" fmla="*/ 30913 w 55"/>
              <a:gd name="T39" fmla="*/ 147695 h 55"/>
              <a:gd name="T40" fmla="*/ 37782 w 55"/>
              <a:gd name="T41" fmla="*/ 154564 h 55"/>
              <a:gd name="T42" fmla="*/ 54956 w 55"/>
              <a:gd name="T43" fmla="*/ 154564 h 55"/>
              <a:gd name="T44" fmla="*/ 61826 w 55"/>
              <a:gd name="T45" fmla="*/ 147695 h 55"/>
              <a:gd name="T46" fmla="*/ 61826 w 55"/>
              <a:gd name="T47" fmla="*/ 109912 h 55"/>
              <a:gd name="T48" fmla="*/ 123651 w 55"/>
              <a:gd name="T49" fmla="*/ 109912 h 55"/>
              <a:gd name="T50" fmla="*/ 123651 w 55"/>
              <a:gd name="T51" fmla="*/ 147695 h 55"/>
              <a:gd name="T52" fmla="*/ 133956 w 55"/>
              <a:gd name="T53" fmla="*/ 154564 h 55"/>
              <a:gd name="T54" fmla="*/ 147695 w 55"/>
              <a:gd name="T55" fmla="*/ 154564 h 55"/>
              <a:gd name="T56" fmla="*/ 154564 w 55"/>
              <a:gd name="T57" fmla="*/ 147695 h 55"/>
              <a:gd name="T58" fmla="*/ 154564 w 55"/>
              <a:gd name="T59" fmla="*/ 37782 h 55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5" h="55">
                <a:moveTo>
                  <a:pt x="55" y="44"/>
                </a:moveTo>
                <a:cubicBezTo>
                  <a:pt x="55" y="50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45" y="11"/>
                </a:moveTo>
                <a:cubicBezTo>
                  <a:pt x="45" y="10"/>
                  <a:pt x="44" y="9"/>
                  <a:pt x="43" y="9"/>
                </a:cubicBezTo>
                <a:cubicBezTo>
                  <a:pt x="39" y="9"/>
                  <a:pt x="39" y="9"/>
                  <a:pt x="39" y="9"/>
                </a:cubicBezTo>
                <a:cubicBezTo>
                  <a:pt x="37" y="9"/>
                  <a:pt x="36" y="10"/>
                  <a:pt x="36" y="11"/>
                </a:cubicBezTo>
                <a:cubicBezTo>
                  <a:pt x="36" y="23"/>
                  <a:pt x="36" y="23"/>
                  <a:pt x="36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11"/>
                  <a:pt x="18" y="11"/>
                  <a:pt x="18" y="11"/>
                </a:cubicBezTo>
                <a:cubicBezTo>
                  <a:pt x="18" y="10"/>
                  <a:pt x="17" y="9"/>
                  <a:pt x="16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1"/>
                </a:cubicBezTo>
                <a:cubicBezTo>
                  <a:pt x="9" y="43"/>
                  <a:pt x="9" y="43"/>
                  <a:pt x="9" y="43"/>
                </a:cubicBezTo>
                <a:cubicBezTo>
                  <a:pt x="9" y="44"/>
                  <a:pt x="10" y="45"/>
                  <a:pt x="11" y="45"/>
                </a:cubicBezTo>
                <a:cubicBezTo>
                  <a:pt x="16" y="45"/>
                  <a:pt x="16" y="45"/>
                  <a:pt x="16" y="45"/>
                </a:cubicBezTo>
                <a:cubicBezTo>
                  <a:pt x="17" y="45"/>
                  <a:pt x="18" y="44"/>
                  <a:pt x="18" y="43"/>
                </a:cubicBezTo>
                <a:cubicBezTo>
                  <a:pt x="18" y="32"/>
                  <a:pt x="18" y="32"/>
                  <a:pt x="18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4"/>
                  <a:pt x="37" y="45"/>
                  <a:pt x="39" y="45"/>
                </a:cubicBezTo>
                <a:cubicBezTo>
                  <a:pt x="43" y="45"/>
                  <a:pt x="43" y="45"/>
                  <a:pt x="43" y="45"/>
                </a:cubicBezTo>
                <a:cubicBezTo>
                  <a:pt x="44" y="45"/>
                  <a:pt x="45" y="44"/>
                  <a:pt x="45" y="43"/>
                </a:cubicBezTo>
                <a:lnTo>
                  <a:pt x="45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3" name="Freeform 106"/>
          <p:cNvSpPr>
            <a:spLocks noEditPoints="1"/>
          </p:cNvSpPr>
          <p:nvPr/>
        </p:nvSpPr>
        <p:spPr bwMode="auto">
          <a:xfrm>
            <a:off x="8069271" y="7580382"/>
            <a:ext cx="562040" cy="481168"/>
          </a:xfrm>
          <a:custGeom>
            <a:avLst/>
            <a:gdLst>
              <a:gd name="T0" fmla="*/ 189632 w 64"/>
              <a:gd name="T1" fmla="*/ 109912 h 55"/>
              <a:gd name="T2" fmla="*/ 168945 w 64"/>
              <a:gd name="T3" fmla="*/ 109912 h 55"/>
              <a:gd name="T4" fmla="*/ 162049 w 64"/>
              <a:gd name="T5" fmla="*/ 123651 h 55"/>
              <a:gd name="T6" fmla="*/ 162049 w 64"/>
              <a:gd name="T7" fmla="*/ 130521 h 55"/>
              <a:gd name="T8" fmla="*/ 155154 w 64"/>
              <a:gd name="T9" fmla="*/ 151130 h 55"/>
              <a:gd name="T10" fmla="*/ 117227 w 64"/>
              <a:gd name="T11" fmla="*/ 188912 h 55"/>
              <a:gd name="T12" fmla="*/ 79301 w 64"/>
              <a:gd name="T13" fmla="*/ 178608 h 55"/>
              <a:gd name="T14" fmla="*/ 51718 w 64"/>
              <a:gd name="T15" fmla="*/ 171738 h 55"/>
              <a:gd name="T16" fmla="*/ 13791 w 64"/>
              <a:gd name="T17" fmla="*/ 171738 h 55"/>
              <a:gd name="T18" fmla="*/ 0 w 64"/>
              <a:gd name="T19" fmla="*/ 154564 h 55"/>
              <a:gd name="T20" fmla="*/ 0 w 64"/>
              <a:gd name="T21" fmla="*/ 79000 h 55"/>
              <a:gd name="T22" fmla="*/ 13791 w 64"/>
              <a:gd name="T23" fmla="*/ 61826 h 55"/>
              <a:gd name="T24" fmla="*/ 51718 w 64"/>
              <a:gd name="T25" fmla="*/ 61826 h 55"/>
              <a:gd name="T26" fmla="*/ 68957 w 64"/>
              <a:gd name="T27" fmla="*/ 48087 h 55"/>
              <a:gd name="T28" fmla="*/ 79301 w 64"/>
              <a:gd name="T29" fmla="*/ 30913 h 55"/>
              <a:gd name="T30" fmla="*/ 110332 w 64"/>
              <a:gd name="T31" fmla="*/ 0 h 55"/>
              <a:gd name="T32" fmla="*/ 144810 w 64"/>
              <a:gd name="T33" fmla="*/ 30913 h 55"/>
              <a:gd name="T34" fmla="*/ 141362 w 64"/>
              <a:gd name="T35" fmla="*/ 44652 h 55"/>
              <a:gd name="T36" fmla="*/ 189632 w 64"/>
              <a:gd name="T37" fmla="*/ 44652 h 55"/>
              <a:gd name="T38" fmla="*/ 220663 w 64"/>
              <a:gd name="T39" fmla="*/ 79000 h 55"/>
              <a:gd name="T40" fmla="*/ 189632 w 64"/>
              <a:gd name="T41" fmla="*/ 109912 h 55"/>
              <a:gd name="T42" fmla="*/ 24135 w 64"/>
              <a:gd name="T43" fmla="*/ 140825 h 55"/>
              <a:gd name="T44" fmla="*/ 13791 w 64"/>
              <a:gd name="T45" fmla="*/ 147695 h 55"/>
              <a:gd name="T46" fmla="*/ 24135 w 64"/>
              <a:gd name="T47" fmla="*/ 154564 h 55"/>
              <a:gd name="T48" fmla="*/ 31031 w 64"/>
              <a:gd name="T49" fmla="*/ 147695 h 55"/>
              <a:gd name="T50" fmla="*/ 24135 w 64"/>
              <a:gd name="T51" fmla="*/ 140825 h 55"/>
              <a:gd name="T52" fmla="*/ 189632 w 64"/>
              <a:gd name="T53" fmla="*/ 61826 h 55"/>
              <a:gd name="T54" fmla="*/ 117227 w 64"/>
              <a:gd name="T55" fmla="*/ 61826 h 55"/>
              <a:gd name="T56" fmla="*/ 127571 w 64"/>
              <a:gd name="T57" fmla="*/ 30913 h 55"/>
              <a:gd name="T58" fmla="*/ 110332 w 64"/>
              <a:gd name="T59" fmla="*/ 13739 h 55"/>
              <a:gd name="T60" fmla="*/ 99988 w 64"/>
              <a:gd name="T61" fmla="*/ 30913 h 55"/>
              <a:gd name="T62" fmla="*/ 93092 w 64"/>
              <a:gd name="T63" fmla="*/ 41217 h 55"/>
              <a:gd name="T64" fmla="*/ 79301 w 64"/>
              <a:gd name="T65" fmla="*/ 58391 h 55"/>
              <a:gd name="T66" fmla="*/ 51718 w 64"/>
              <a:gd name="T67" fmla="*/ 79000 h 55"/>
              <a:gd name="T68" fmla="*/ 44822 w 64"/>
              <a:gd name="T69" fmla="*/ 79000 h 55"/>
              <a:gd name="T70" fmla="*/ 44822 w 64"/>
              <a:gd name="T71" fmla="*/ 154564 h 55"/>
              <a:gd name="T72" fmla="*/ 51718 w 64"/>
              <a:gd name="T73" fmla="*/ 154564 h 55"/>
              <a:gd name="T74" fmla="*/ 117227 w 64"/>
              <a:gd name="T75" fmla="*/ 171738 h 55"/>
              <a:gd name="T76" fmla="*/ 141362 w 64"/>
              <a:gd name="T77" fmla="*/ 151130 h 55"/>
              <a:gd name="T78" fmla="*/ 137914 w 64"/>
              <a:gd name="T79" fmla="*/ 144260 h 55"/>
              <a:gd name="T80" fmla="*/ 148258 w 64"/>
              <a:gd name="T81" fmla="*/ 130521 h 55"/>
              <a:gd name="T82" fmla="*/ 144810 w 64"/>
              <a:gd name="T83" fmla="*/ 120217 h 55"/>
              <a:gd name="T84" fmla="*/ 151706 w 64"/>
              <a:gd name="T85" fmla="*/ 106478 h 55"/>
              <a:gd name="T86" fmla="*/ 148258 w 64"/>
              <a:gd name="T87" fmla="*/ 92739 h 55"/>
              <a:gd name="T88" fmla="*/ 189632 w 64"/>
              <a:gd name="T89" fmla="*/ 92739 h 55"/>
              <a:gd name="T90" fmla="*/ 203424 w 64"/>
              <a:gd name="T91" fmla="*/ 79000 h 55"/>
              <a:gd name="T92" fmla="*/ 189632 w 64"/>
              <a:gd name="T93" fmla="*/ 61826 h 5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4" h="55">
                <a:moveTo>
                  <a:pt x="55" y="32"/>
                </a:moveTo>
                <a:cubicBezTo>
                  <a:pt x="49" y="32"/>
                  <a:pt x="49" y="32"/>
                  <a:pt x="49" y="32"/>
                </a:cubicBezTo>
                <a:cubicBezTo>
                  <a:pt x="48" y="33"/>
                  <a:pt x="48" y="35"/>
                  <a:pt x="47" y="36"/>
                </a:cubicBezTo>
                <a:cubicBezTo>
                  <a:pt x="47" y="36"/>
                  <a:pt x="47" y="37"/>
                  <a:pt x="47" y="38"/>
                </a:cubicBezTo>
                <a:cubicBezTo>
                  <a:pt x="47" y="40"/>
                  <a:pt x="47" y="42"/>
                  <a:pt x="45" y="44"/>
                </a:cubicBezTo>
                <a:cubicBezTo>
                  <a:pt x="45" y="51"/>
                  <a:pt x="41" y="55"/>
                  <a:pt x="34" y="55"/>
                </a:cubicBezTo>
                <a:cubicBezTo>
                  <a:pt x="30" y="55"/>
                  <a:pt x="26" y="53"/>
                  <a:pt x="23" y="52"/>
                </a:cubicBezTo>
                <a:cubicBezTo>
                  <a:pt x="20" y="51"/>
                  <a:pt x="17" y="50"/>
                  <a:pt x="15" y="50"/>
                </a:cubicBezTo>
                <a:cubicBezTo>
                  <a:pt x="4" y="50"/>
                  <a:pt x="4" y="50"/>
                  <a:pt x="4" y="50"/>
                </a:cubicBezTo>
                <a:cubicBezTo>
                  <a:pt x="2" y="50"/>
                  <a:pt x="0" y="48"/>
                  <a:pt x="0" y="45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0"/>
                  <a:pt x="2" y="18"/>
                  <a:pt x="4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6" y="18"/>
                  <a:pt x="19" y="15"/>
                  <a:pt x="20" y="14"/>
                </a:cubicBezTo>
                <a:cubicBezTo>
                  <a:pt x="21" y="12"/>
                  <a:pt x="22" y="11"/>
                  <a:pt x="23" y="9"/>
                </a:cubicBezTo>
                <a:cubicBezTo>
                  <a:pt x="25" y="6"/>
                  <a:pt x="27" y="0"/>
                  <a:pt x="32" y="0"/>
                </a:cubicBezTo>
                <a:cubicBezTo>
                  <a:pt x="37" y="0"/>
                  <a:pt x="42" y="3"/>
                  <a:pt x="42" y="9"/>
                </a:cubicBezTo>
                <a:cubicBezTo>
                  <a:pt x="42" y="10"/>
                  <a:pt x="42" y="12"/>
                  <a:pt x="41" y="13"/>
                </a:cubicBezTo>
                <a:cubicBezTo>
                  <a:pt x="55" y="13"/>
                  <a:pt x="55" y="13"/>
                  <a:pt x="55" y="13"/>
                </a:cubicBezTo>
                <a:cubicBezTo>
                  <a:pt x="60" y="13"/>
                  <a:pt x="64" y="18"/>
                  <a:pt x="64" y="23"/>
                </a:cubicBezTo>
                <a:cubicBezTo>
                  <a:pt x="64" y="28"/>
                  <a:pt x="60" y="32"/>
                  <a:pt x="55" y="32"/>
                </a:cubicBezTo>
                <a:close/>
                <a:moveTo>
                  <a:pt x="7" y="41"/>
                </a:moveTo>
                <a:cubicBezTo>
                  <a:pt x="5" y="41"/>
                  <a:pt x="4" y="42"/>
                  <a:pt x="4" y="43"/>
                </a:cubicBezTo>
                <a:cubicBezTo>
                  <a:pt x="4" y="44"/>
                  <a:pt x="5" y="45"/>
                  <a:pt x="7" y="45"/>
                </a:cubicBezTo>
                <a:cubicBezTo>
                  <a:pt x="8" y="45"/>
                  <a:pt x="9" y="44"/>
                  <a:pt x="9" y="43"/>
                </a:cubicBezTo>
                <a:cubicBezTo>
                  <a:pt x="9" y="42"/>
                  <a:pt x="8" y="41"/>
                  <a:pt x="7" y="41"/>
                </a:cubicBezTo>
                <a:close/>
                <a:moveTo>
                  <a:pt x="55" y="18"/>
                </a:moveTo>
                <a:cubicBezTo>
                  <a:pt x="34" y="18"/>
                  <a:pt x="34" y="18"/>
                  <a:pt x="34" y="18"/>
                </a:cubicBezTo>
                <a:cubicBezTo>
                  <a:pt x="34" y="16"/>
                  <a:pt x="37" y="13"/>
                  <a:pt x="37" y="9"/>
                </a:cubicBezTo>
                <a:cubicBezTo>
                  <a:pt x="37" y="5"/>
                  <a:pt x="35" y="4"/>
                  <a:pt x="32" y="4"/>
                </a:cubicBezTo>
                <a:cubicBezTo>
                  <a:pt x="31" y="4"/>
                  <a:pt x="29" y="8"/>
                  <a:pt x="29" y="9"/>
                </a:cubicBezTo>
                <a:cubicBezTo>
                  <a:pt x="28" y="10"/>
                  <a:pt x="28" y="11"/>
                  <a:pt x="27" y="12"/>
                </a:cubicBezTo>
                <a:cubicBezTo>
                  <a:pt x="26" y="13"/>
                  <a:pt x="25" y="15"/>
                  <a:pt x="23" y="17"/>
                </a:cubicBezTo>
                <a:cubicBezTo>
                  <a:pt x="21" y="19"/>
                  <a:pt x="18" y="23"/>
                  <a:pt x="15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3" y="45"/>
                  <a:pt x="13" y="45"/>
                  <a:pt x="13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21" y="45"/>
                  <a:pt x="27" y="50"/>
                  <a:pt x="34" y="50"/>
                </a:cubicBezTo>
                <a:cubicBezTo>
                  <a:pt x="38" y="50"/>
                  <a:pt x="41" y="48"/>
                  <a:pt x="41" y="44"/>
                </a:cubicBezTo>
                <a:cubicBezTo>
                  <a:pt x="41" y="43"/>
                  <a:pt x="41" y="43"/>
                  <a:pt x="40" y="42"/>
                </a:cubicBezTo>
                <a:cubicBezTo>
                  <a:pt x="42" y="41"/>
                  <a:pt x="43" y="39"/>
                  <a:pt x="43" y="38"/>
                </a:cubicBezTo>
                <a:cubicBezTo>
                  <a:pt x="43" y="37"/>
                  <a:pt x="43" y="36"/>
                  <a:pt x="42" y="35"/>
                </a:cubicBezTo>
                <a:cubicBezTo>
                  <a:pt x="43" y="34"/>
                  <a:pt x="44" y="33"/>
                  <a:pt x="44" y="31"/>
                </a:cubicBezTo>
                <a:cubicBezTo>
                  <a:pt x="44" y="30"/>
                  <a:pt x="44" y="28"/>
                  <a:pt x="43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7" y="27"/>
                  <a:pt x="59" y="25"/>
                  <a:pt x="59" y="23"/>
                </a:cubicBezTo>
                <a:cubicBezTo>
                  <a:pt x="59" y="20"/>
                  <a:pt x="57" y="18"/>
                  <a:pt x="55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4" name="Freeform 107"/>
          <p:cNvSpPr>
            <a:spLocks/>
          </p:cNvSpPr>
          <p:nvPr/>
        </p:nvSpPr>
        <p:spPr bwMode="auto">
          <a:xfrm>
            <a:off x="9330826" y="7580383"/>
            <a:ext cx="517562" cy="440734"/>
          </a:xfrm>
          <a:custGeom>
            <a:avLst/>
            <a:gdLst>
              <a:gd name="T0" fmla="*/ 196312 w 59"/>
              <a:gd name="T1" fmla="*/ 131508 h 50"/>
              <a:gd name="T2" fmla="*/ 192868 w 59"/>
              <a:gd name="T3" fmla="*/ 138430 h 50"/>
              <a:gd name="T4" fmla="*/ 172203 w 59"/>
              <a:gd name="T5" fmla="*/ 141890 h 50"/>
              <a:gd name="T6" fmla="*/ 141207 w 59"/>
              <a:gd name="T7" fmla="*/ 166116 h 50"/>
              <a:gd name="T8" fmla="*/ 141207 w 59"/>
              <a:gd name="T9" fmla="*/ 169576 h 50"/>
              <a:gd name="T10" fmla="*/ 137763 w 59"/>
              <a:gd name="T11" fmla="*/ 173037 h 50"/>
              <a:gd name="T12" fmla="*/ 127431 w 59"/>
              <a:gd name="T13" fmla="*/ 173037 h 50"/>
              <a:gd name="T14" fmla="*/ 123986 w 59"/>
              <a:gd name="T15" fmla="*/ 169576 h 50"/>
              <a:gd name="T16" fmla="*/ 123986 w 59"/>
              <a:gd name="T17" fmla="*/ 96901 h 50"/>
              <a:gd name="T18" fmla="*/ 127431 w 59"/>
              <a:gd name="T19" fmla="*/ 93440 h 50"/>
              <a:gd name="T20" fmla="*/ 137763 w 59"/>
              <a:gd name="T21" fmla="*/ 93440 h 50"/>
              <a:gd name="T22" fmla="*/ 141207 w 59"/>
              <a:gd name="T23" fmla="*/ 96901 h 50"/>
              <a:gd name="T24" fmla="*/ 141207 w 59"/>
              <a:gd name="T25" fmla="*/ 100361 h 50"/>
              <a:gd name="T26" fmla="*/ 168759 w 59"/>
              <a:gd name="T27" fmla="*/ 117665 h 50"/>
              <a:gd name="T28" fmla="*/ 175647 w 59"/>
              <a:gd name="T29" fmla="*/ 117665 h 50"/>
              <a:gd name="T30" fmla="*/ 179092 w 59"/>
              <a:gd name="T31" fmla="*/ 93440 h 50"/>
              <a:gd name="T32" fmla="*/ 99878 w 59"/>
              <a:gd name="T33" fmla="*/ 24225 h 50"/>
              <a:gd name="T34" fmla="*/ 24108 w 59"/>
              <a:gd name="T35" fmla="*/ 93440 h 50"/>
              <a:gd name="T36" fmla="*/ 27553 w 59"/>
              <a:gd name="T37" fmla="*/ 117665 h 50"/>
              <a:gd name="T38" fmla="*/ 34441 w 59"/>
              <a:gd name="T39" fmla="*/ 117665 h 50"/>
              <a:gd name="T40" fmla="*/ 61993 w 59"/>
              <a:gd name="T41" fmla="*/ 100361 h 50"/>
              <a:gd name="T42" fmla="*/ 61993 w 59"/>
              <a:gd name="T43" fmla="*/ 96901 h 50"/>
              <a:gd name="T44" fmla="*/ 65437 w 59"/>
              <a:gd name="T45" fmla="*/ 93440 h 50"/>
              <a:gd name="T46" fmla="*/ 72325 w 59"/>
              <a:gd name="T47" fmla="*/ 93440 h 50"/>
              <a:gd name="T48" fmla="*/ 79214 w 59"/>
              <a:gd name="T49" fmla="*/ 96901 h 50"/>
              <a:gd name="T50" fmla="*/ 79214 w 59"/>
              <a:gd name="T51" fmla="*/ 169576 h 50"/>
              <a:gd name="T52" fmla="*/ 72325 w 59"/>
              <a:gd name="T53" fmla="*/ 173037 h 50"/>
              <a:gd name="T54" fmla="*/ 65437 w 59"/>
              <a:gd name="T55" fmla="*/ 173037 h 50"/>
              <a:gd name="T56" fmla="*/ 61993 w 59"/>
              <a:gd name="T57" fmla="*/ 169576 h 50"/>
              <a:gd name="T58" fmla="*/ 61993 w 59"/>
              <a:gd name="T59" fmla="*/ 166116 h 50"/>
              <a:gd name="T60" fmla="*/ 30997 w 59"/>
              <a:gd name="T61" fmla="*/ 141890 h 50"/>
              <a:gd name="T62" fmla="*/ 10332 w 59"/>
              <a:gd name="T63" fmla="*/ 138430 h 50"/>
              <a:gd name="T64" fmla="*/ 6888 w 59"/>
              <a:gd name="T65" fmla="*/ 131508 h 50"/>
              <a:gd name="T66" fmla="*/ 0 w 59"/>
              <a:gd name="T67" fmla="*/ 93440 h 50"/>
              <a:gd name="T68" fmla="*/ 99878 w 59"/>
              <a:gd name="T69" fmla="*/ 0 h 50"/>
              <a:gd name="T70" fmla="*/ 203200 w 59"/>
              <a:gd name="T71" fmla="*/ 93440 h 50"/>
              <a:gd name="T72" fmla="*/ 196312 w 59"/>
              <a:gd name="T73" fmla="*/ 131508 h 5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9" h="50">
                <a:moveTo>
                  <a:pt x="57" y="38"/>
                </a:moveTo>
                <a:cubicBezTo>
                  <a:pt x="56" y="40"/>
                  <a:pt x="56" y="40"/>
                  <a:pt x="56" y="40"/>
                </a:cubicBezTo>
                <a:cubicBezTo>
                  <a:pt x="50" y="41"/>
                  <a:pt x="50" y="41"/>
                  <a:pt x="50" y="41"/>
                </a:cubicBezTo>
                <a:cubicBezTo>
                  <a:pt x="49" y="45"/>
                  <a:pt x="45" y="48"/>
                  <a:pt x="41" y="48"/>
                </a:cubicBezTo>
                <a:cubicBezTo>
                  <a:pt x="41" y="49"/>
                  <a:pt x="41" y="49"/>
                  <a:pt x="41" y="49"/>
                </a:cubicBezTo>
                <a:cubicBezTo>
                  <a:pt x="41" y="50"/>
                  <a:pt x="40" y="50"/>
                  <a:pt x="40" y="50"/>
                </a:cubicBezTo>
                <a:cubicBezTo>
                  <a:pt x="37" y="50"/>
                  <a:pt x="37" y="50"/>
                  <a:pt x="37" y="50"/>
                </a:cubicBezTo>
                <a:cubicBezTo>
                  <a:pt x="37" y="50"/>
                  <a:pt x="36" y="50"/>
                  <a:pt x="36" y="49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8"/>
                  <a:pt x="37" y="27"/>
                  <a:pt x="37" y="27"/>
                </a:cubicBezTo>
                <a:cubicBezTo>
                  <a:pt x="40" y="27"/>
                  <a:pt x="40" y="27"/>
                  <a:pt x="40" y="27"/>
                </a:cubicBezTo>
                <a:cubicBezTo>
                  <a:pt x="40" y="27"/>
                  <a:pt x="41" y="28"/>
                  <a:pt x="41" y="28"/>
                </a:cubicBezTo>
                <a:cubicBezTo>
                  <a:pt x="41" y="29"/>
                  <a:pt x="41" y="29"/>
                  <a:pt x="41" y="29"/>
                </a:cubicBezTo>
                <a:cubicBezTo>
                  <a:pt x="44" y="29"/>
                  <a:pt x="47" y="31"/>
                  <a:pt x="49" y="34"/>
                </a:cubicBezTo>
                <a:cubicBezTo>
                  <a:pt x="51" y="34"/>
                  <a:pt x="51" y="34"/>
                  <a:pt x="51" y="34"/>
                </a:cubicBezTo>
                <a:cubicBezTo>
                  <a:pt x="52" y="31"/>
                  <a:pt x="52" y="29"/>
                  <a:pt x="52" y="27"/>
                </a:cubicBezTo>
                <a:cubicBezTo>
                  <a:pt x="52" y="16"/>
                  <a:pt x="42" y="7"/>
                  <a:pt x="29" y="7"/>
                </a:cubicBezTo>
                <a:cubicBezTo>
                  <a:pt x="17" y="7"/>
                  <a:pt x="7" y="16"/>
                  <a:pt x="7" y="27"/>
                </a:cubicBezTo>
                <a:cubicBezTo>
                  <a:pt x="7" y="29"/>
                  <a:pt x="7" y="31"/>
                  <a:pt x="8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2" y="31"/>
                  <a:pt x="15" y="29"/>
                  <a:pt x="18" y="29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3" y="28"/>
                  <a:pt x="23" y="28"/>
                </a:cubicBezTo>
                <a:cubicBezTo>
                  <a:pt x="23" y="49"/>
                  <a:pt x="23" y="49"/>
                  <a:pt x="23" y="49"/>
                </a:cubicBezTo>
                <a:cubicBezTo>
                  <a:pt x="23" y="50"/>
                  <a:pt x="22" y="50"/>
                  <a:pt x="21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9" y="50"/>
                  <a:pt x="18" y="50"/>
                  <a:pt x="18" y="49"/>
                </a:cubicBezTo>
                <a:cubicBezTo>
                  <a:pt x="18" y="48"/>
                  <a:pt x="18" y="48"/>
                  <a:pt x="18" y="48"/>
                </a:cubicBezTo>
                <a:cubicBezTo>
                  <a:pt x="14" y="48"/>
                  <a:pt x="10" y="45"/>
                  <a:pt x="9" y="41"/>
                </a:cubicBezTo>
                <a:cubicBezTo>
                  <a:pt x="3" y="40"/>
                  <a:pt x="3" y="40"/>
                  <a:pt x="3" y="40"/>
                </a:cubicBezTo>
                <a:cubicBezTo>
                  <a:pt x="2" y="38"/>
                  <a:pt x="2" y="38"/>
                  <a:pt x="2" y="38"/>
                </a:cubicBezTo>
                <a:cubicBezTo>
                  <a:pt x="0" y="34"/>
                  <a:pt x="0" y="31"/>
                  <a:pt x="0" y="27"/>
                </a:cubicBezTo>
                <a:cubicBezTo>
                  <a:pt x="0" y="12"/>
                  <a:pt x="13" y="0"/>
                  <a:pt x="29" y="0"/>
                </a:cubicBezTo>
                <a:cubicBezTo>
                  <a:pt x="46" y="0"/>
                  <a:pt x="59" y="12"/>
                  <a:pt x="59" y="27"/>
                </a:cubicBezTo>
                <a:cubicBezTo>
                  <a:pt x="59" y="31"/>
                  <a:pt x="58" y="34"/>
                  <a:pt x="57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5" name="Freeform 108"/>
          <p:cNvSpPr>
            <a:spLocks noEditPoints="1"/>
          </p:cNvSpPr>
          <p:nvPr/>
        </p:nvSpPr>
        <p:spPr bwMode="auto">
          <a:xfrm>
            <a:off x="10592381" y="7580382"/>
            <a:ext cx="594388" cy="481168"/>
          </a:xfrm>
          <a:custGeom>
            <a:avLst/>
            <a:gdLst>
              <a:gd name="T0" fmla="*/ 233363 w 68"/>
              <a:gd name="T1" fmla="*/ 168303 h 55"/>
              <a:gd name="T2" fmla="*/ 216204 w 68"/>
              <a:gd name="T3" fmla="*/ 188912 h 55"/>
              <a:gd name="T4" fmla="*/ 17159 w 68"/>
              <a:gd name="T5" fmla="*/ 188912 h 55"/>
              <a:gd name="T6" fmla="*/ 0 w 68"/>
              <a:gd name="T7" fmla="*/ 168303 h 55"/>
              <a:gd name="T8" fmla="*/ 0 w 68"/>
              <a:gd name="T9" fmla="*/ 17174 h 55"/>
              <a:gd name="T10" fmla="*/ 17159 w 68"/>
              <a:gd name="T11" fmla="*/ 0 h 55"/>
              <a:gd name="T12" fmla="*/ 216204 w 68"/>
              <a:gd name="T13" fmla="*/ 0 h 55"/>
              <a:gd name="T14" fmla="*/ 233363 w 68"/>
              <a:gd name="T15" fmla="*/ 17174 h 55"/>
              <a:gd name="T16" fmla="*/ 233363 w 68"/>
              <a:gd name="T17" fmla="*/ 168303 h 55"/>
              <a:gd name="T18" fmla="*/ 17159 w 68"/>
              <a:gd name="T19" fmla="*/ 13739 h 55"/>
              <a:gd name="T20" fmla="*/ 13727 w 68"/>
              <a:gd name="T21" fmla="*/ 17174 h 55"/>
              <a:gd name="T22" fmla="*/ 13727 w 68"/>
              <a:gd name="T23" fmla="*/ 168303 h 55"/>
              <a:gd name="T24" fmla="*/ 17159 w 68"/>
              <a:gd name="T25" fmla="*/ 171738 h 55"/>
              <a:gd name="T26" fmla="*/ 216204 w 68"/>
              <a:gd name="T27" fmla="*/ 171738 h 55"/>
              <a:gd name="T28" fmla="*/ 219636 w 68"/>
              <a:gd name="T29" fmla="*/ 168303 h 55"/>
              <a:gd name="T30" fmla="*/ 219636 w 68"/>
              <a:gd name="T31" fmla="*/ 17174 h 55"/>
              <a:gd name="T32" fmla="*/ 216204 w 68"/>
              <a:gd name="T33" fmla="*/ 13739 h 55"/>
              <a:gd name="T34" fmla="*/ 17159 w 68"/>
              <a:gd name="T35" fmla="*/ 13739 h 55"/>
              <a:gd name="T36" fmla="*/ 54909 w 68"/>
              <a:gd name="T37" fmla="*/ 79000 h 55"/>
              <a:gd name="T38" fmla="*/ 30886 w 68"/>
              <a:gd name="T39" fmla="*/ 54956 h 55"/>
              <a:gd name="T40" fmla="*/ 54909 w 68"/>
              <a:gd name="T41" fmla="*/ 30913 h 55"/>
              <a:gd name="T42" fmla="*/ 78932 w 68"/>
              <a:gd name="T43" fmla="*/ 54956 h 55"/>
              <a:gd name="T44" fmla="*/ 54909 w 68"/>
              <a:gd name="T45" fmla="*/ 79000 h 55"/>
              <a:gd name="T46" fmla="*/ 202477 w 68"/>
              <a:gd name="T47" fmla="*/ 154564 h 55"/>
              <a:gd name="T48" fmla="*/ 30886 w 68"/>
              <a:gd name="T49" fmla="*/ 154564 h 55"/>
              <a:gd name="T50" fmla="*/ 30886 w 68"/>
              <a:gd name="T51" fmla="*/ 133956 h 55"/>
              <a:gd name="T52" fmla="*/ 68636 w 68"/>
              <a:gd name="T53" fmla="*/ 92739 h 55"/>
              <a:gd name="T54" fmla="*/ 89227 w 68"/>
              <a:gd name="T55" fmla="*/ 113347 h 55"/>
              <a:gd name="T56" fmla="*/ 151000 w 68"/>
              <a:gd name="T57" fmla="*/ 51521 h 55"/>
              <a:gd name="T58" fmla="*/ 202477 w 68"/>
              <a:gd name="T59" fmla="*/ 99608 h 55"/>
              <a:gd name="T60" fmla="*/ 202477 w 68"/>
              <a:gd name="T61" fmla="*/ 154564 h 55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8" h="55">
                <a:moveTo>
                  <a:pt x="68" y="49"/>
                </a:moveTo>
                <a:cubicBezTo>
                  <a:pt x="68" y="52"/>
                  <a:pt x="66" y="55"/>
                  <a:pt x="63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2"/>
                  <a:pt x="0" y="49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8" y="2"/>
                  <a:pt x="68" y="5"/>
                </a:cubicBezTo>
                <a:lnTo>
                  <a:pt x="68" y="49"/>
                </a:lnTo>
                <a:close/>
                <a:moveTo>
                  <a:pt x="5" y="4"/>
                </a:moveTo>
                <a:cubicBezTo>
                  <a:pt x="5" y="4"/>
                  <a:pt x="4" y="5"/>
                  <a:pt x="4" y="5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49"/>
                  <a:pt x="5" y="50"/>
                  <a:pt x="5" y="50"/>
                </a:cubicBezTo>
                <a:cubicBezTo>
                  <a:pt x="63" y="50"/>
                  <a:pt x="63" y="50"/>
                  <a:pt x="63" y="50"/>
                </a:cubicBezTo>
                <a:cubicBezTo>
                  <a:pt x="63" y="50"/>
                  <a:pt x="64" y="49"/>
                  <a:pt x="64" y="49"/>
                </a:cubicBezTo>
                <a:cubicBezTo>
                  <a:pt x="64" y="5"/>
                  <a:pt x="64" y="5"/>
                  <a:pt x="64" y="5"/>
                </a:cubicBezTo>
                <a:cubicBezTo>
                  <a:pt x="64" y="5"/>
                  <a:pt x="63" y="4"/>
                  <a:pt x="63" y="4"/>
                </a:cubicBezTo>
                <a:lnTo>
                  <a:pt x="5" y="4"/>
                </a:lnTo>
                <a:close/>
                <a:moveTo>
                  <a:pt x="16" y="23"/>
                </a:moveTo>
                <a:cubicBezTo>
                  <a:pt x="12" y="23"/>
                  <a:pt x="9" y="20"/>
                  <a:pt x="9" y="16"/>
                </a:cubicBezTo>
                <a:cubicBezTo>
                  <a:pt x="9" y="12"/>
                  <a:pt x="12" y="9"/>
                  <a:pt x="16" y="9"/>
                </a:cubicBezTo>
                <a:cubicBezTo>
                  <a:pt x="20" y="9"/>
                  <a:pt x="23" y="12"/>
                  <a:pt x="23" y="16"/>
                </a:cubicBezTo>
                <a:cubicBezTo>
                  <a:pt x="23" y="20"/>
                  <a:pt x="20" y="23"/>
                  <a:pt x="16" y="23"/>
                </a:cubicBezTo>
                <a:close/>
                <a:moveTo>
                  <a:pt x="59" y="45"/>
                </a:moveTo>
                <a:cubicBezTo>
                  <a:pt x="9" y="45"/>
                  <a:pt x="9" y="45"/>
                  <a:pt x="9" y="45"/>
                </a:cubicBezTo>
                <a:cubicBezTo>
                  <a:pt x="9" y="39"/>
                  <a:pt x="9" y="39"/>
                  <a:pt x="9" y="39"/>
                </a:cubicBezTo>
                <a:cubicBezTo>
                  <a:pt x="20" y="27"/>
                  <a:pt x="20" y="27"/>
                  <a:pt x="20" y="27"/>
                </a:cubicBezTo>
                <a:cubicBezTo>
                  <a:pt x="26" y="33"/>
                  <a:pt x="26" y="33"/>
                  <a:pt x="26" y="33"/>
                </a:cubicBezTo>
                <a:cubicBezTo>
                  <a:pt x="44" y="15"/>
                  <a:pt x="44" y="15"/>
                  <a:pt x="44" y="15"/>
                </a:cubicBezTo>
                <a:cubicBezTo>
                  <a:pt x="59" y="29"/>
                  <a:pt x="59" y="29"/>
                  <a:pt x="59" y="29"/>
                </a:cubicBezTo>
                <a:lnTo>
                  <a:pt x="5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6" name="Freeform 109"/>
          <p:cNvSpPr>
            <a:spLocks noEditPoints="1"/>
          </p:cNvSpPr>
          <p:nvPr/>
        </p:nvSpPr>
        <p:spPr bwMode="auto">
          <a:xfrm>
            <a:off x="11849895" y="7580382"/>
            <a:ext cx="481168" cy="481168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2739 h 55"/>
              <a:gd name="T4" fmla="*/ 92739 w 55"/>
              <a:gd name="T5" fmla="*/ 0 h 55"/>
              <a:gd name="T6" fmla="*/ 188912 w 55"/>
              <a:gd name="T7" fmla="*/ 92739 h 55"/>
              <a:gd name="T8" fmla="*/ 92739 w 55"/>
              <a:gd name="T9" fmla="*/ 188912 h 55"/>
              <a:gd name="T10" fmla="*/ 123651 w 55"/>
              <a:gd name="T11" fmla="*/ 133956 h 55"/>
              <a:gd name="T12" fmla="*/ 120217 w 55"/>
              <a:gd name="T13" fmla="*/ 127086 h 55"/>
              <a:gd name="T14" fmla="*/ 109912 w 55"/>
              <a:gd name="T15" fmla="*/ 127086 h 55"/>
              <a:gd name="T16" fmla="*/ 109912 w 55"/>
              <a:gd name="T17" fmla="*/ 65261 h 55"/>
              <a:gd name="T18" fmla="*/ 106478 w 55"/>
              <a:gd name="T19" fmla="*/ 61826 h 55"/>
              <a:gd name="T20" fmla="*/ 65261 w 55"/>
              <a:gd name="T21" fmla="*/ 61826 h 55"/>
              <a:gd name="T22" fmla="*/ 61826 w 55"/>
              <a:gd name="T23" fmla="*/ 65261 h 55"/>
              <a:gd name="T24" fmla="*/ 61826 w 55"/>
              <a:gd name="T25" fmla="*/ 85869 h 55"/>
              <a:gd name="T26" fmla="*/ 65261 w 55"/>
              <a:gd name="T27" fmla="*/ 89304 h 55"/>
              <a:gd name="T28" fmla="*/ 79000 w 55"/>
              <a:gd name="T29" fmla="*/ 89304 h 55"/>
              <a:gd name="T30" fmla="*/ 79000 w 55"/>
              <a:gd name="T31" fmla="*/ 127086 h 55"/>
              <a:gd name="T32" fmla="*/ 65261 w 55"/>
              <a:gd name="T33" fmla="*/ 127086 h 55"/>
              <a:gd name="T34" fmla="*/ 61826 w 55"/>
              <a:gd name="T35" fmla="*/ 133956 h 55"/>
              <a:gd name="T36" fmla="*/ 61826 w 55"/>
              <a:gd name="T37" fmla="*/ 151130 h 55"/>
              <a:gd name="T38" fmla="*/ 65261 w 55"/>
              <a:gd name="T39" fmla="*/ 154564 h 55"/>
              <a:gd name="T40" fmla="*/ 120217 w 55"/>
              <a:gd name="T41" fmla="*/ 154564 h 55"/>
              <a:gd name="T42" fmla="*/ 123651 w 55"/>
              <a:gd name="T43" fmla="*/ 151130 h 55"/>
              <a:gd name="T44" fmla="*/ 123651 w 55"/>
              <a:gd name="T45" fmla="*/ 133956 h 55"/>
              <a:gd name="T46" fmla="*/ 109912 w 55"/>
              <a:gd name="T47" fmla="*/ 24043 h 55"/>
              <a:gd name="T48" fmla="*/ 106478 w 55"/>
              <a:gd name="T49" fmla="*/ 17174 h 55"/>
              <a:gd name="T50" fmla="*/ 82434 w 55"/>
              <a:gd name="T51" fmla="*/ 17174 h 55"/>
              <a:gd name="T52" fmla="*/ 79000 w 55"/>
              <a:gd name="T53" fmla="*/ 24043 h 55"/>
              <a:gd name="T54" fmla="*/ 79000 w 55"/>
              <a:gd name="T55" fmla="*/ 41217 h 55"/>
              <a:gd name="T56" fmla="*/ 82434 w 55"/>
              <a:gd name="T57" fmla="*/ 44652 h 55"/>
              <a:gd name="T58" fmla="*/ 106478 w 55"/>
              <a:gd name="T59" fmla="*/ 44652 h 55"/>
              <a:gd name="T60" fmla="*/ 109912 w 55"/>
              <a:gd name="T61" fmla="*/ 41217 h 55"/>
              <a:gd name="T62" fmla="*/ 109912 w 55"/>
              <a:gd name="T63" fmla="*/ 24043 h 55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5"/>
                  <a:pt x="27" y="55"/>
                </a:cubicBezTo>
                <a:close/>
                <a:moveTo>
                  <a:pt x="36" y="39"/>
                </a:moveTo>
                <a:cubicBezTo>
                  <a:pt x="36" y="38"/>
                  <a:pt x="36" y="37"/>
                  <a:pt x="35" y="37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19"/>
                  <a:pt x="32" y="19"/>
                  <a:pt x="32" y="19"/>
                </a:cubicBezTo>
                <a:cubicBezTo>
                  <a:pt x="32" y="19"/>
                  <a:pt x="31" y="18"/>
                  <a:pt x="31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9" y="18"/>
                  <a:pt x="18" y="19"/>
                  <a:pt x="18" y="19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6"/>
                  <a:pt x="19" y="26"/>
                  <a:pt x="19" y="26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37"/>
                  <a:pt x="23" y="37"/>
                  <a:pt x="23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9" y="37"/>
                  <a:pt x="18" y="38"/>
                  <a:pt x="18" y="39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45"/>
                  <a:pt x="19" y="45"/>
                  <a:pt x="19" y="45"/>
                </a:cubicBezTo>
                <a:cubicBezTo>
                  <a:pt x="35" y="45"/>
                  <a:pt x="35" y="45"/>
                  <a:pt x="35" y="45"/>
                </a:cubicBezTo>
                <a:cubicBezTo>
                  <a:pt x="36" y="45"/>
                  <a:pt x="36" y="45"/>
                  <a:pt x="36" y="44"/>
                </a:cubicBezTo>
                <a:lnTo>
                  <a:pt x="36" y="39"/>
                </a:lnTo>
                <a:close/>
                <a:moveTo>
                  <a:pt x="32" y="7"/>
                </a:moveTo>
                <a:cubicBezTo>
                  <a:pt x="32" y="6"/>
                  <a:pt x="31" y="5"/>
                  <a:pt x="31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3" y="5"/>
                  <a:pt x="23" y="6"/>
                  <a:pt x="23" y="7"/>
                </a:cubicBezTo>
                <a:cubicBezTo>
                  <a:pt x="23" y="12"/>
                  <a:pt x="23" y="12"/>
                  <a:pt x="23" y="12"/>
                </a:cubicBezTo>
                <a:cubicBezTo>
                  <a:pt x="23" y="13"/>
                  <a:pt x="23" y="13"/>
                  <a:pt x="24" y="13"/>
                </a:cubicBezTo>
                <a:cubicBezTo>
                  <a:pt x="31" y="13"/>
                  <a:pt x="31" y="13"/>
                  <a:pt x="31" y="13"/>
                </a:cubicBezTo>
                <a:cubicBezTo>
                  <a:pt x="31" y="13"/>
                  <a:pt x="32" y="13"/>
                  <a:pt x="32" y="12"/>
                </a:cubicBezTo>
                <a:lnTo>
                  <a:pt x="32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7" name="Freeform 110"/>
          <p:cNvSpPr>
            <a:spLocks noEditPoints="1"/>
          </p:cNvSpPr>
          <p:nvPr/>
        </p:nvSpPr>
        <p:spPr bwMode="auto">
          <a:xfrm>
            <a:off x="13111449" y="7535903"/>
            <a:ext cx="638864" cy="517562"/>
          </a:xfrm>
          <a:custGeom>
            <a:avLst/>
            <a:gdLst>
              <a:gd name="T0" fmla="*/ 240517 w 73"/>
              <a:gd name="T1" fmla="*/ 82658 h 59"/>
              <a:gd name="T2" fmla="*/ 223337 w 73"/>
              <a:gd name="T3" fmla="*/ 82658 h 59"/>
              <a:gd name="T4" fmla="*/ 226773 w 73"/>
              <a:gd name="T5" fmla="*/ 103322 h 59"/>
              <a:gd name="T6" fmla="*/ 123695 w 73"/>
              <a:gd name="T7" fmla="*/ 203200 h 59"/>
              <a:gd name="T8" fmla="*/ 34360 w 73"/>
              <a:gd name="T9" fmla="*/ 144651 h 59"/>
              <a:gd name="T10" fmla="*/ 10308 w 73"/>
              <a:gd name="T11" fmla="*/ 144651 h 59"/>
              <a:gd name="T12" fmla="*/ 0 w 73"/>
              <a:gd name="T13" fmla="*/ 134319 h 59"/>
              <a:gd name="T14" fmla="*/ 10308 w 73"/>
              <a:gd name="T15" fmla="*/ 123986 h 59"/>
              <a:gd name="T16" fmla="*/ 27488 w 73"/>
              <a:gd name="T17" fmla="*/ 123986 h 59"/>
              <a:gd name="T18" fmla="*/ 24052 w 73"/>
              <a:gd name="T19" fmla="*/ 103322 h 59"/>
              <a:gd name="T20" fmla="*/ 123695 w 73"/>
              <a:gd name="T21" fmla="*/ 0 h 59"/>
              <a:gd name="T22" fmla="*/ 216465 w 73"/>
              <a:gd name="T23" fmla="*/ 61993 h 59"/>
              <a:gd name="T24" fmla="*/ 240517 w 73"/>
              <a:gd name="T25" fmla="*/ 61993 h 59"/>
              <a:gd name="T26" fmla="*/ 250825 w 73"/>
              <a:gd name="T27" fmla="*/ 72325 h 59"/>
              <a:gd name="T28" fmla="*/ 240517 w 73"/>
              <a:gd name="T29" fmla="*/ 82658 h 59"/>
              <a:gd name="T30" fmla="*/ 202722 w 73"/>
              <a:gd name="T31" fmla="*/ 82658 h 59"/>
              <a:gd name="T32" fmla="*/ 82463 w 73"/>
              <a:gd name="T33" fmla="*/ 82658 h 59"/>
              <a:gd name="T34" fmla="*/ 72155 w 73"/>
              <a:gd name="T35" fmla="*/ 72325 h 59"/>
              <a:gd name="T36" fmla="*/ 82463 w 73"/>
              <a:gd name="T37" fmla="*/ 61993 h 59"/>
              <a:gd name="T38" fmla="*/ 192414 w 73"/>
              <a:gd name="T39" fmla="*/ 61993 h 59"/>
              <a:gd name="T40" fmla="*/ 123695 w 73"/>
              <a:gd name="T41" fmla="*/ 24108 h 59"/>
              <a:gd name="T42" fmla="*/ 44667 w 73"/>
              <a:gd name="T43" fmla="*/ 103322 h 59"/>
              <a:gd name="T44" fmla="*/ 48103 w 73"/>
              <a:gd name="T45" fmla="*/ 123986 h 59"/>
              <a:gd name="T46" fmla="*/ 168362 w 73"/>
              <a:gd name="T47" fmla="*/ 123986 h 59"/>
              <a:gd name="T48" fmla="*/ 178670 w 73"/>
              <a:gd name="T49" fmla="*/ 134319 h 59"/>
              <a:gd name="T50" fmla="*/ 168362 w 73"/>
              <a:gd name="T51" fmla="*/ 144651 h 59"/>
              <a:gd name="T52" fmla="*/ 58411 w 73"/>
              <a:gd name="T53" fmla="*/ 144651 h 59"/>
              <a:gd name="T54" fmla="*/ 123695 w 73"/>
              <a:gd name="T55" fmla="*/ 182536 h 59"/>
              <a:gd name="T56" fmla="*/ 206158 w 73"/>
              <a:gd name="T57" fmla="*/ 103322 h 59"/>
              <a:gd name="T58" fmla="*/ 202722 w 73"/>
              <a:gd name="T59" fmla="*/ 82658 h 59"/>
              <a:gd name="T60" fmla="*/ 168362 w 73"/>
              <a:gd name="T61" fmla="*/ 113654 h 59"/>
              <a:gd name="T62" fmla="*/ 82463 w 73"/>
              <a:gd name="T63" fmla="*/ 113654 h 59"/>
              <a:gd name="T64" fmla="*/ 72155 w 73"/>
              <a:gd name="T65" fmla="*/ 103322 h 59"/>
              <a:gd name="T66" fmla="*/ 82463 w 73"/>
              <a:gd name="T67" fmla="*/ 92990 h 59"/>
              <a:gd name="T68" fmla="*/ 168362 w 73"/>
              <a:gd name="T69" fmla="*/ 92990 h 59"/>
              <a:gd name="T70" fmla="*/ 178670 w 73"/>
              <a:gd name="T71" fmla="*/ 103322 h 59"/>
              <a:gd name="T72" fmla="*/ 168362 w 73"/>
              <a:gd name="T73" fmla="*/ 113654 h 59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73" h="59">
                <a:moveTo>
                  <a:pt x="70" y="24"/>
                </a:moveTo>
                <a:cubicBezTo>
                  <a:pt x="65" y="24"/>
                  <a:pt x="65" y="24"/>
                  <a:pt x="65" y="24"/>
                </a:cubicBezTo>
                <a:cubicBezTo>
                  <a:pt x="66" y="26"/>
                  <a:pt x="66" y="28"/>
                  <a:pt x="66" y="30"/>
                </a:cubicBezTo>
                <a:cubicBezTo>
                  <a:pt x="66" y="46"/>
                  <a:pt x="53" y="59"/>
                  <a:pt x="36" y="59"/>
                </a:cubicBezTo>
                <a:cubicBezTo>
                  <a:pt x="24" y="59"/>
                  <a:pt x="14" y="52"/>
                  <a:pt x="10" y="42"/>
                </a:cubicBezTo>
                <a:cubicBezTo>
                  <a:pt x="3" y="42"/>
                  <a:pt x="3" y="42"/>
                  <a:pt x="3" y="42"/>
                </a:cubicBezTo>
                <a:cubicBezTo>
                  <a:pt x="1" y="42"/>
                  <a:pt x="0" y="41"/>
                  <a:pt x="0" y="39"/>
                </a:cubicBezTo>
                <a:cubicBezTo>
                  <a:pt x="0" y="37"/>
                  <a:pt x="1" y="36"/>
                  <a:pt x="3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7" y="34"/>
                  <a:pt x="7" y="32"/>
                  <a:pt x="7" y="30"/>
                </a:cubicBezTo>
                <a:cubicBezTo>
                  <a:pt x="7" y="14"/>
                  <a:pt x="20" y="0"/>
                  <a:pt x="36" y="0"/>
                </a:cubicBezTo>
                <a:cubicBezTo>
                  <a:pt x="48" y="0"/>
                  <a:pt x="58" y="8"/>
                  <a:pt x="63" y="18"/>
                </a:cubicBezTo>
                <a:cubicBezTo>
                  <a:pt x="70" y="18"/>
                  <a:pt x="70" y="18"/>
                  <a:pt x="70" y="18"/>
                </a:cubicBezTo>
                <a:cubicBezTo>
                  <a:pt x="72" y="18"/>
                  <a:pt x="73" y="19"/>
                  <a:pt x="73" y="21"/>
                </a:cubicBezTo>
                <a:cubicBezTo>
                  <a:pt x="73" y="22"/>
                  <a:pt x="72" y="24"/>
                  <a:pt x="70" y="24"/>
                </a:cubicBezTo>
                <a:close/>
                <a:moveTo>
                  <a:pt x="59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2" y="24"/>
                  <a:pt x="21" y="22"/>
                  <a:pt x="21" y="21"/>
                </a:cubicBezTo>
                <a:cubicBezTo>
                  <a:pt x="21" y="19"/>
                  <a:pt x="22" y="18"/>
                  <a:pt x="24" y="18"/>
                </a:cubicBezTo>
                <a:cubicBezTo>
                  <a:pt x="56" y="18"/>
                  <a:pt x="56" y="18"/>
                  <a:pt x="56" y="18"/>
                </a:cubicBezTo>
                <a:cubicBezTo>
                  <a:pt x="52" y="11"/>
                  <a:pt x="45" y="7"/>
                  <a:pt x="36" y="7"/>
                </a:cubicBezTo>
                <a:cubicBezTo>
                  <a:pt x="24" y="7"/>
                  <a:pt x="13" y="17"/>
                  <a:pt x="13" y="30"/>
                </a:cubicBezTo>
                <a:cubicBezTo>
                  <a:pt x="13" y="32"/>
                  <a:pt x="13" y="34"/>
                  <a:pt x="14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51" y="36"/>
                  <a:pt x="52" y="37"/>
                  <a:pt x="52" y="39"/>
                </a:cubicBezTo>
                <a:cubicBezTo>
                  <a:pt x="52" y="41"/>
                  <a:pt x="51" y="42"/>
                  <a:pt x="49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21" y="49"/>
                  <a:pt x="28" y="53"/>
                  <a:pt x="36" y="53"/>
                </a:cubicBezTo>
                <a:cubicBezTo>
                  <a:pt x="49" y="53"/>
                  <a:pt x="60" y="43"/>
                  <a:pt x="60" y="30"/>
                </a:cubicBezTo>
                <a:cubicBezTo>
                  <a:pt x="60" y="28"/>
                  <a:pt x="59" y="26"/>
                  <a:pt x="59" y="24"/>
                </a:cubicBezTo>
                <a:close/>
                <a:moveTo>
                  <a:pt x="49" y="33"/>
                </a:moveTo>
                <a:cubicBezTo>
                  <a:pt x="24" y="33"/>
                  <a:pt x="24" y="33"/>
                  <a:pt x="24" y="33"/>
                </a:cubicBezTo>
                <a:cubicBezTo>
                  <a:pt x="22" y="33"/>
                  <a:pt x="21" y="32"/>
                  <a:pt x="21" y="30"/>
                </a:cubicBezTo>
                <a:cubicBezTo>
                  <a:pt x="21" y="28"/>
                  <a:pt x="22" y="27"/>
                  <a:pt x="24" y="27"/>
                </a:cubicBezTo>
                <a:cubicBezTo>
                  <a:pt x="49" y="27"/>
                  <a:pt x="49" y="27"/>
                  <a:pt x="49" y="27"/>
                </a:cubicBezTo>
                <a:cubicBezTo>
                  <a:pt x="51" y="27"/>
                  <a:pt x="52" y="28"/>
                  <a:pt x="52" y="30"/>
                </a:cubicBezTo>
                <a:cubicBezTo>
                  <a:pt x="52" y="32"/>
                  <a:pt x="51" y="33"/>
                  <a:pt x="49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8" name="Freeform 111"/>
          <p:cNvSpPr>
            <a:spLocks noEditPoints="1"/>
          </p:cNvSpPr>
          <p:nvPr/>
        </p:nvSpPr>
        <p:spPr bwMode="auto">
          <a:xfrm>
            <a:off x="14373005" y="7580383"/>
            <a:ext cx="638864" cy="440734"/>
          </a:xfrm>
          <a:custGeom>
            <a:avLst/>
            <a:gdLst>
              <a:gd name="T0" fmla="*/ 250825 w 73"/>
              <a:gd name="T1" fmla="*/ 124587 h 50"/>
              <a:gd name="T2" fmla="*/ 199286 w 73"/>
              <a:gd name="T3" fmla="*/ 173037 h 50"/>
              <a:gd name="T4" fmla="*/ 199286 w 73"/>
              <a:gd name="T5" fmla="*/ 173037 h 50"/>
              <a:gd name="T6" fmla="*/ 51539 w 73"/>
              <a:gd name="T7" fmla="*/ 173037 h 50"/>
              <a:gd name="T8" fmla="*/ 51539 w 73"/>
              <a:gd name="T9" fmla="*/ 173037 h 50"/>
              <a:gd name="T10" fmla="*/ 48103 w 73"/>
              <a:gd name="T11" fmla="*/ 173037 h 50"/>
              <a:gd name="T12" fmla="*/ 48103 w 73"/>
              <a:gd name="T13" fmla="*/ 173037 h 50"/>
              <a:gd name="T14" fmla="*/ 0 w 73"/>
              <a:gd name="T15" fmla="*/ 121126 h 50"/>
              <a:gd name="T16" fmla="*/ 24052 w 73"/>
              <a:gd name="T17" fmla="*/ 79597 h 50"/>
              <a:gd name="T18" fmla="*/ 24052 w 73"/>
              <a:gd name="T19" fmla="*/ 69215 h 50"/>
              <a:gd name="T20" fmla="*/ 58411 w 73"/>
              <a:gd name="T21" fmla="*/ 34607 h 50"/>
              <a:gd name="T22" fmla="*/ 79027 w 73"/>
              <a:gd name="T23" fmla="*/ 41529 h 50"/>
              <a:gd name="T24" fmla="*/ 144310 w 73"/>
              <a:gd name="T25" fmla="*/ 0 h 50"/>
              <a:gd name="T26" fmla="*/ 219901 w 73"/>
              <a:gd name="T27" fmla="*/ 72676 h 50"/>
              <a:gd name="T28" fmla="*/ 219901 w 73"/>
              <a:gd name="T29" fmla="*/ 79597 h 50"/>
              <a:gd name="T30" fmla="*/ 250825 w 73"/>
              <a:gd name="T31" fmla="*/ 124587 h 50"/>
              <a:gd name="T32" fmla="*/ 92771 w 73"/>
              <a:gd name="T33" fmla="*/ 145351 h 50"/>
              <a:gd name="T34" fmla="*/ 120259 w 73"/>
              <a:gd name="T35" fmla="*/ 131508 h 50"/>
              <a:gd name="T36" fmla="*/ 109951 w 73"/>
              <a:gd name="T37" fmla="*/ 117665 h 50"/>
              <a:gd name="T38" fmla="*/ 92771 w 73"/>
              <a:gd name="T39" fmla="*/ 128047 h 50"/>
              <a:gd name="T40" fmla="*/ 75591 w 73"/>
              <a:gd name="T41" fmla="*/ 110744 h 50"/>
              <a:gd name="T42" fmla="*/ 92771 w 73"/>
              <a:gd name="T43" fmla="*/ 96901 h 50"/>
              <a:gd name="T44" fmla="*/ 164926 w 73"/>
              <a:gd name="T45" fmla="*/ 145351 h 50"/>
              <a:gd name="T46" fmla="*/ 199286 w 73"/>
              <a:gd name="T47" fmla="*/ 110744 h 50"/>
              <a:gd name="T48" fmla="*/ 164926 w 73"/>
              <a:gd name="T49" fmla="*/ 79597 h 50"/>
              <a:gd name="T50" fmla="*/ 134002 w 73"/>
              <a:gd name="T51" fmla="*/ 89979 h 50"/>
              <a:gd name="T52" fmla="*/ 147746 w 73"/>
              <a:gd name="T53" fmla="*/ 103822 h 50"/>
              <a:gd name="T54" fmla="*/ 164926 w 73"/>
              <a:gd name="T55" fmla="*/ 96901 h 50"/>
              <a:gd name="T56" fmla="*/ 178670 w 73"/>
              <a:gd name="T57" fmla="*/ 110744 h 50"/>
              <a:gd name="T58" fmla="*/ 164926 w 73"/>
              <a:gd name="T59" fmla="*/ 128047 h 50"/>
              <a:gd name="T60" fmla="*/ 92771 w 73"/>
              <a:gd name="T61" fmla="*/ 79597 h 50"/>
              <a:gd name="T62" fmla="*/ 54975 w 73"/>
              <a:gd name="T63" fmla="*/ 110744 h 50"/>
              <a:gd name="T64" fmla="*/ 92771 w 73"/>
              <a:gd name="T65" fmla="*/ 145351 h 50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73" h="50">
                <a:moveTo>
                  <a:pt x="73" y="36"/>
                </a:moveTo>
                <a:cubicBezTo>
                  <a:pt x="73" y="44"/>
                  <a:pt x="66" y="50"/>
                  <a:pt x="58" y="50"/>
                </a:cubicBezTo>
                <a:cubicBezTo>
                  <a:pt x="58" y="50"/>
                  <a:pt x="58" y="50"/>
                  <a:pt x="58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50"/>
                  <a:pt x="14" y="50"/>
                  <a:pt x="14" y="50"/>
                </a:cubicBezTo>
                <a:cubicBezTo>
                  <a:pt x="6" y="50"/>
                  <a:pt x="0" y="43"/>
                  <a:pt x="0" y="35"/>
                </a:cubicBezTo>
                <a:cubicBezTo>
                  <a:pt x="0" y="30"/>
                  <a:pt x="3" y="26"/>
                  <a:pt x="7" y="23"/>
                </a:cubicBezTo>
                <a:cubicBezTo>
                  <a:pt x="7" y="22"/>
                  <a:pt x="7" y="21"/>
                  <a:pt x="7" y="20"/>
                </a:cubicBezTo>
                <a:cubicBezTo>
                  <a:pt x="7" y="15"/>
                  <a:pt x="11" y="10"/>
                  <a:pt x="17" y="10"/>
                </a:cubicBezTo>
                <a:cubicBezTo>
                  <a:pt x="19" y="10"/>
                  <a:pt x="21" y="11"/>
                  <a:pt x="23" y="12"/>
                </a:cubicBezTo>
                <a:cubicBezTo>
                  <a:pt x="26" y="5"/>
                  <a:pt x="34" y="0"/>
                  <a:pt x="42" y="0"/>
                </a:cubicBezTo>
                <a:cubicBezTo>
                  <a:pt x="54" y="0"/>
                  <a:pt x="64" y="10"/>
                  <a:pt x="64" y="21"/>
                </a:cubicBezTo>
                <a:cubicBezTo>
                  <a:pt x="64" y="22"/>
                  <a:pt x="64" y="22"/>
                  <a:pt x="64" y="23"/>
                </a:cubicBezTo>
                <a:cubicBezTo>
                  <a:pt x="69" y="25"/>
                  <a:pt x="73" y="30"/>
                  <a:pt x="73" y="36"/>
                </a:cubicBezTo>
                <a:close/>
                <a:moveTo>
                  <a:pt x="27" y="42"/>
                </a:moveTo>
                <a:cubicBezTo>
                  <a:pt x="30" y="42"/>
                  <a:pt x="33" y="41"/>
                  <a:pt x="35" y="38"/>
                </a:cubicBezTo>
                <a:cubicBezTo>
                  <a:pt x="34" y="37"/>
                  <a:pt x="33" y="36"/>
                  <a:pt x="32" y="34"/>
                </a:cubicBezTo>
                <a:cubicBezTo>
                  <a:pt x="31" y="36"/>
                  <a:pt x="29" y="37"/>
                  <a:pt x="27" y="37"/>
                </a:cubicBezTo>
                <a:cubicBezTo>
                  <a:pt x="25" y="37"/>
                  <a:pt x="22" y="35"/>
                  <a:pt x="22" y="32"/>
                </a:cubicBezTo>
                <a:cubicBezTo>
                  <a:pt x="22" y="30"/>
                  <a:pt x="25" y="28"/>
                  <a:pt x="27" y="28"/>
                </a:cubicBezTo>
                <a:cubicBezTo>
                  <a:pt x="35" y="28"/>
                  <a:pt x="37" y="42"/>
                  <a:pt x="48" y="42"/>
                </a:cubicBezTo>
                <a:cubicBezTo>
                  <a:pt x="54" y="42"/>
                  <a:pt x="58" y="38"/>
                  <a:pt x="58" y="32"/>
                </a:cubicBezTo>
                <a:cubicBezTo>
                  <a:pt x="58" y="26"/>
                  <a:pt x="53" y="23"/>
                  <a:pt x="48" y="23"/>
                </a:cubicBezTo>
                <a:cubicBezTo>
                  <a:pt x="44" y="23"/>
                  <a:pt x="42" y="24"/>
                  <a:pt x="39" y="26"/>
                </a:cubicBezTo>
                <a:cubicBezTo>
                  <a:pt x="40" y="28"/>
                  <a:pt x="41" y="29"/>
                  <a:pt x="43" y="30"/>
                </a:cubicBezTo>
                <a:cubicBezTo>
                  <a:pt x="44" y="29"/>
                  <a:pt x="46" y="28"/>
                  <a:pt x="48" y="28"/>
                </a:cubicBezTo>
                <a:cubicBezTo>
                  <a:pt x="50" y="28"/>
                  <a:pt x="52" y="30"/>
                  <a:pt x="52" y="32"/>
                </a:cubicBezTo>
                <a:cubicBezTo>
                  <a:pt x="52" y="35"/>
                  <a:pt x="50" y="37"/>
                  <a:pt x="48" y="37"/>
                </a:cubicBezTo>
                <a:cubicBezTo>
                  <a:pt x="40" y="37"/>
                  <a:pt x="38" y="23"/>
                  <a:pt x="27" y="23"/>
                </a:cubicBezTo>
                <a:cubicBezTo>
                  <a:pt x="21" y="23"/>
                  <a:pt x="16" y="26"/>
                  <a:pt x="16" y="32"/>
                </a:cubicBezTo>
                <a:cubicBezTo>
                  <a:pt x="16" y="38"/>
                  <a:pt x="21" y="42"/>
                  <a:pt x="27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9" name="Freeform 112"/>
          <p:cNvSpPr>
            <a:spLocks noEditPoints="1"/>
          </p:cNvSpPr>
          <p:nvPr/>
        </p:nvSpPr>
        <p:spPr bwMode="auto">
          <a:xfrm>
            <a:off x="15630515" y="7535902"/>
            <a:ext cx="481172" cy="562040"/>
          </a:xfrm>
          <a:custGeom>
            <a:avLst/>
            <a:gdLst>
              <a:gd name="T0" fmla="*/ 92739 w 55"/>
              <a:gd name="T1" fmla="*/ 162049 h 64"/>
              <a:gd name="T2" fmla="*/ 0 w 55"/>
              <a:gd name="T3" fmla="*/ 193080 h 64"/>
              <a:gd name="T4" fmla="*/ 0 w 55"/>
              <a:gd name="T5" fmla="*/ 58614 h 64"/>
              <a:gd name="T6" fmla="*/ 3435 w 55"/>
              <a:gd name="T7" fmla="*/ 55166 h 64"/>
              <a:gd name="T8" fmla="*/ 20609 w 55"/>
              <a:gd name="T9" fmla="*/ 3448 h 64"/>
              <a:gd name="T10" fmla="*/ 168304 w 55"/>
              <a:gd name="T11" fmla="*/ 0 h 64"/>
              <a:gd name="T12" fmla="*/ 168304 w 55"/>
              <a:gd name="T13" fmla="*/ 55166 h 64"/>
              <a:gd name="T14" fmla="*/ 188913 w 55"/>
              <a:gd name="T15" fmla="*/ 193080 h 64"/>
              <a:gd name="T16" fmla="*/ 89304 w 55"/>
              <a:gd name="T17" fmla="*/ 31031 h 64"/>
              <a:gd name="T18" fmla="*/ 3435 w 55"/>
              <a:gd name="T19" fmla="*/ 186184 h 64"/>
              <a:gd name="T20" fmla="*/ 72130 w 55"/>
              <a:gd name="T21" fmla="*/ 131019 h 64"/>
              <a:gd name="T22" fmla="*/ 51522 w 55"/>
              <a:gd name="T23" fmla="*/ 117227 h 64"/>
              <a:gd name="T24" fmla="*/ 20609 w 55"/>
              <a:gd name="T25" fmla="*/ 151706 h 64"/>
              <a:gd name="T26" fmla="*/ 27478 w 55"/>
              <a:gd name="T27" fmla="*/ 141362 h 64"/>
              <a:gd name="T28" fmla="*/ 58391 w 55"/>
              <a:gd name="T29" fmla="*/ 93092 h 64"/>
              <a:gd name="T30" fmla="*/ 34348 w 55"/>
              <a:gd name="T31" fmla="*/ 99988 h 64"/>
              <a:gd name="T32" fmla="*/ 30913 w 55"/>
              <a:gd name="T33" fmla="*/ 103436 h 64"/>
              <a:gd name="T34" fmla="*/ 20609 w 55"/>
              <a:gd name="T35" fmla="*/ 99988 h 64"/>
              <a:gd name="T36" fmla="*/ 27478 w 55"/>
              <a:gd name="T37" fmla="*/ 96540 h 64"/>
              <a:gd name="T38" fmla="*/ 51522 w 55"/>
              <a:gd name="T39" fmla="*/ 89644 h 64"/>
              <a:gd name="T40" fmla="*/ 68696 w 55"/>
              <a:gd name="T41" fmla="*/ 82749 h 64"/>
              <a:gd name="T42" fmla="*/ 61826 w 55"/>
              <a:gd name="T43" fmla="*/ 99988 h 64"/>
              <a:gd name="T44" fmla="*/ 61826 w 55"/>
              <a:gd name="T45" fmla="*/ 120675 h 64"/>
              <a:gd name="T46" fmla="*/ 79000 w 55"/>
              <a:gd name="T47" fmla="*/ 134467 h 64"/>
              <a:gd name="T48" fmla="*/ 54957 w 55"/>
              <a:gd name="T49" fmla="*/ 75853 h 64"/>
              <a:gd name="T50" fmla="*/ 41217 w 55"/>
              <a:gd name="T51" fmla="*/ 82749 h 64"/>
              <a:gd name="T52" fmla="*/ 30913 w 55"/>
              <a:gd name="T53" fmla="*/ 75853 h 64"/>
              <a:gd name="T54" fmla="*/ 44652 w 55"/>
              <a:gd name="T55" fmla="*/ 72405 h 64"/>
              <a:gd name="T56" fmla="*/ 54957 w 55"/>
              <a:gd name="T57" fmla="*/ 72405 h 64"/>
              <a:gd name="T58" fmla="*/ 151130 w 55"/>
              <a:gd name="T59" fmla="*/ 196528 h 64"/>
              <a:gd name="T60" fmla="*/ 140826 w 55"/>
              <a:gd name="T61" fmla="*/ 206872 h 64"/>
              <a:gd name="T62" fmla="*/ 96174 w 55"/>
              <a:gd name="T63" fmla="*/ 220663 h 64"/>
              <a:gd name="T64" fmla="*/ 37783 w 55"/>
              <a:gd name="T65" fmla="*/ 206872 h 64"/>
              <a:gd name="T66" fmla="*/ 37783 w 55"/>
              <a:gd name="T67" fmla="*/ 199976 h 64"/>
              <a:gd name="T68" fmla="*/ 85870 w 55"/>
              <a:gd name="T69" fmla="*/ 217215 h 64"/>
              <a:gd name="T70" fmla="*/ 137391 w 55"/>
              <a:gd name="T71" fmla="*/ 203424 h 64"/>
              <a:gd name="T72" fmla="*/ 151130 w 55"/>
              <a:gd name="T73" fmla="*/ 196528 h 64"/>
              <a:gd name="T74" fmla="*/ 164870 w 55"/>
              <a:gd name="T75" fmla="*/ 6896 h 64"/>
              <a:gd name="T76" fmla="*/ 164870 w 55"/>
              <a:gd name="T77" fmla="*/ 51718 h 64"/>
              <a:gd name="T78" fmla="*/ 147696 w 55"/>
              <a:gd name="T79" fmla="*/ 72405 h 64"/>
              <a:gd name="T80" fmla="*/ 106478 w 55"/>
              <a:gd name="T81" fmla="*/ 134467 h 64"/>
              <a:gd name="T82" fmla="*/ 127087 w 55"/>
              <a:gd name="T83" fmla="*/ 124123 h 64"/>
              <a:gd name="T84" fmla="*/ 154565 w 55"/>
              <a:gd name="T85" fmla="*/ 148258 h 64"/>
              <a:gd name="T86" fmla="*/ 147696 w 55"/>
              <a:gd name="T87" fmla="*/ 117227 h 64"/>
              <a:gd name="T88" fmla="*/ 140826 w 55"/>
              <a:gd name="T89" fmla="*/ 89644 h 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5" h="64">
                <a:moveTo>
                  <a:pt x="55" y="56"/>
                </a:moveTo>
                <a:cubicBezTo>
                  <a:pt x="27" y="47"/>
                  <a:pt x="27" y="47"/>
                  <a:pt x="27" y="47"/>
                </a:cubicBezTo>
                <a:cubicBezTo>
                  <a:pt x="26" y="48"/>
                  <a:pt x="1" y="56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6"/>
                  <a:pt x="0" y="16"/>
                  <a:pt x="1" y="16"/>
                </a:cubicBezTo>
                <a:cubicBezTo>
                  <a:pt x="1" y="16"/>
                  <a:pt x="3" y="16"/>
                  <a:pt x="6" y="15"/>
                </a:cubicBezTo>
                <a:cubicBezTo>
                  <a:pt x="6" y="1"/>
                  <a:pt x="6" y="1"/>
                  <a:pt x="6" y="1"/>
                </a:cubicBezTo>
                <a:cubicBezTo>
                  <a:pt x="26" y="8"/>
                  <a:pt x="26" y="8"/>
                  <a:pt x="26" y="8"/>
                </a:cubicBezTo>
                <a:cubicBezTo>
                  <a:pt x="26" y="8"/>
                  <a:pt x="48" y="0"/>
                  <a:pt x="49" y="0"/>
                </a:cubicBezTo>
                <a:cubicBezTo>
                  <a:pt x="49" y="0"/>
                  <a:pt x="49" y="0"/>
                  <a:pt x="49" y="1"/>
                </a:cubicBezTo>
                <a:cubicBezTo>
                  <a:pt x="49" y="16"/>
                  <a:pt x="49" y="16"/>
                  <a:pt x="49" y="16"/>
                </a:cubicBezTo>
                <a:cubicBezTo>
                  <a:pt x="55" y="18"/>
                  <a:pt x="55" y="18"/>
                  <a:pt x="55" y="18"/>
                </a:cubicBezTo>
                <a:lnTo>
                  <a:pt x="55" y="56"/>
                </a:lnTo>
                <a:close/>
                <a:moveTo>
                  <a:pt x="26" y="46"/>
                </a:moveTo>
                <a:cubicBezTo>
                  <a:pt x="26" y="9"/>
                  <a:pt x="26" y="9"/>
                  <a:pt x="26" y="9"/>
                </a:cubicBezTo>
                <a:cubicBezTo>
                  <a:pt x="1" y="18"/>
                  <a:pt x="1" y="18"/>
                  <a:pt x="1" y="18"/>
                </a:cubicBezTo>
                <a:cubicBezTo>
                  <a:pt x="1" y="54"/>
                  <a:pt x="1" y="54"/>
                  <a:pt x="1" y="54"/>
                </a:cubicBezTo>
                <a:lnTo>
                  <a:pt x="26" y="46"/>
                </a:lnTo>
                <a:close/>
                <a:moveTo>
                  <a:pt x="21" y="38"/>
                </a:moveTo>
                <a:cubicBezTo>
                  <a:pt x="20" y="38"/>
                  <a:pt x="18" y="37"/>
                  <a:pt x="18" y="36"/>
                </a:cubicBezTo>
                <a:cubicBezTo>
                  <a:pt x="17" y="36"/>
                  <a:pt x="15" y="34"/>
                  <a:pt x="15" y="34"/>
                </a:cubicBezTo>
                <a:cubicBezTo>
                  <a:pt x="14" y="36"/>
                  <a:pt x="12" y="38"/>
                  <a:pt x="10" y="40"/>
                </a:cubicBezTo>
                <a:cubicBezTo>
                  <a:pt x="9" y="41"/>
                  <a:pt x="8" y="44"/>
                  <a:pt x="6" y="44"/>
                </a:cubicBezTo>
                <a:cubicBezTo>
                  <a:pt x="6" y="45"/>
                  <a:pt x="5" y="45"/>
                  <a:pt x="5" y="45"/>
                </a:cubicBezTo>
                <a:cubicBezTo>
                  <a:pt x="6" y="44"/>
                  <a:pt x="7" y="42"/>
                  <a:pt x="8" y="41"/>
                </a:cubicBezTo>
                <a:cubicBezTo>
                  <a:pt x="9" y="40"/>
                  <a:pt x="13" y="34"/>
                  <a:pt x="14" y="33"/>
                </a:cubicBezTo>
                <a:cubicBezTo>
                  <a:pt x="15" y="32"/>
                  <a:pt x="17" y="27"/>
                  <a:pt x="17" y="27"/>
                </a:cubicBezTo>
                <a:cubicBezTo>
                  <a:pt x="17" y="27"/>
                  <a:pt x="14" y="28"/>
                  <a:pt x="13" y="28"/>
                </a:cubicBezTo>
                <a:cubicBezTo>
                  <a:pt x="12" y="28"/>
                  <a:pt x="10" y="29"/>
                  <a:pt x="10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9"/>
                  <a:pt x="9" y="30"/>
                  <a:pt x="9" y="30"/>
                </a:cubicBezTo>
                <a:cubicBezTo>
                  <a:pt x="9" y="30"/>
                  <a:pt x="8" y="30"/>
                  <a:pt x="7" y="30"/>
                </a:cubicBezTo>
                <a:cubicBezTo>
                  <a:pt x="7" y="30"/>
                  <a:pt x="6" y="29"/>
                  <a:pt x="6" y="29"/>
                </a:cubicBezTo>
                <a:cubicBezTo>
                  <a:pt x="6" y="29"/>
                  <a:pt x="6" y="29"/>
                  <a:pt x="6" y="28"/>
                </a:cubicBezTo>
                <a:cubicBezTo>
                  <a:pt x="7" y="28"/>
                  <a:pt x="7" y="28"/>
                  <a:pt x="8" y="28"/>
                </a:cubicBezTo>
                <a:cubicBezTo>
                  <a:pt x="9" y="28"/>
                  <a:pt x="11" y="27"/>
                  <a:pt x="12" y="27"/>
                </a:cubicBezTo>
                <a:cubicBezTo>
                  <a:pt x="13" y="26"/>
                  <a:pt x="15" y="26"/>
                  <a:pt x="15" y="26"/>
                </a:cubicBezTo>
                <a:cubicBezTo>
                  <a:pt x="16" y="25"/>
                  <a:pt x="18" y="24"/>
                  <a:pt x="19" y="24"/>
                </a:cubicBezTo>
                <a:cubicBezTo>
                  <a:pt x="19" y="24"/>
                  <a:pt x="20" y="23"/>
                  <a:pt x="20" y="24"/>
                </a:cubicBezTo>
                <a:cubicBezTo>
                  <a:pt x="20" y="24"/>
                  <a:pt x="20" y="25"/>
                  <a:pt x="20" y="25"/>
                </a:cubicBezTo>
                <a:cubicBezTo>
                  <a:pt x="20" y="25"/>
                  <a:pt x="18" y="28"/>
                  <a:pt x="18" y="29"/>
                </a:cubicBezTo>
                <a:cubicBezTo>
                  <a:pt x="18" y="29"/>
                  <a:pt x="17" y="31"/>
                  <a:pt x="15" y="34"/>
                </a:cubicBezTo>
                <a:cubicBezTo>
                  <a:pt x="16" y="34"/>
                  <a:pt x="17" y="34"/>
                  <a:pt x="18" y="35"/>
                </a:cubicBezTo>
                <a:cubicBezTo>
                  <a:pt x="18" y="35"/>
                  <a:pt x="22" y="37"/>
                  <a:pt x="23" y="37"/>
                </a:cubicBezTo>
                <a:cubicBezTo>
                  <a:pt x="23" y="37"/>
                  <a:pt x="23" y="38"/>
                  <a:pt x="23" y="39"/>
                </a:cubicBezTo>
                <a:cubicBezTo>
                  <a:pt x="23" y="39"/>
                  <a:pt x="21" y="38"/>
                  <a:pt x="21" y="38"/>
                </a:cubicBezTo>
                <a:close/>
                <a:moveTo>
                  <a:pt x="16" y="22"/>
                </a:moveTo>
                <a:cubicBezTo>
                  <a:pt x="15" y="23"/>
                  <a:pt x="14" y="23"/>
                  <a:pt x="14" y="24"/>
                </a:cubicBezTo>
                <a:cubicBezTo>
                  <a:pt x="13" y="24"/>
                  <a:pt x="12" y="24"/>
                  <a:pt x="12" y="24"/>
                </a:cubicBezTo>
                <a:cubicBezTo>
                  <a:pt x="11" y="24"/>
                  <a:pt x="11" y="24"/>
                  <a:pt x="10" y="23"/>
                </a:cubicBezTo>
                <a:cubicBezTo>
                  <a:pt x="10" y="23"/>
                  <a:pt x="9" y="21"/>
                  <a:pt x="9" y="22"/>
                </a:cubicBezTo>
                <a:cubicBezTo>
                  <a:pt x="10" y="22"/>
                  <a:pt x="11" y="22"/>
                  <a:pt x="11" y="22"/>
                </a:cubicBezTo>
                <a:cubicBezTo>
                  <a:pt x="11" y="22"/>
                  <a:pt x="13" y="21"/>
                  <a:pt x="13" y="21"/>
                </a:cubicBezTo>
                <a:cubicBezTo>
                  <a:pt x="14" y="21"/>
                  <a:pt x="15" y="21"/>
                  <a:pt x="15" y="21"/>
                </a:cubicBezTo>
                <a:cubicBezTo>
                  <a:pt x="15" y="21"/>
                  <a:pt x="16" y="21"/>
                  <a:pt x="16" y="21"/>
                </a:cubicBezTo>
                <a:cubicBezTo>
                  <a:pt x="16" y="22"/>
                  <a:pt x="16" y="22"/>
                  <a:pt x="16" y="22"/>
                </a:cubicBezTo>
                <a:close/>
                <a:moveTo>
                  <a:pt x="44" y="57"/>
                </a:moveTo>
                <a:cubicBezTo>
                  <a:pt x="42" y="62"/>
                  <a:pt x="42" y="62"/>
                  <a:pt x="42" y="62"/>
                </a:cubicBezTo>
                <a:cubicBezTo>
                  <a:pt x="41" y="60"/>
                  <a:pt x="41" y="60"/>
                  <a:pt x="41" y="60"/>
                </a:cubicBezTo>
                <a:cubicBezTo>
                  <a:pt x="38" y="62"/>
                  <a:pt x="34" y="63"/>
                  <a:pt x="31" y="64"/>
                </a:cubicBezTo>
                <a:cubicBezTo>
                  <a:pt x="30" y="64"/>
                  <a:pt x="29" y="64"/>
                  <a:pt x="28" y="64"/>
                </a:cubicBezTo>
                <a:cubicBezTo>
                  <a:pt x="25" y="64"/>
                  <a:pt x="25" y="64"/>
                  <a:pt x="25" y="64"/>
                </a:cubicBezTo>
                <a:cubicBezTo>
                  <a:pt x="21" y="64"/>
                  <a:pt x="14" y="62"/>
                  <a:pt x="11" y="60"/>
                </a:cubicBezTo>
                <a:cubicBezTo>
                  <a:pt x="11" y="60"/>
                  <a:pt x="11" y="59"/>
                  <a:pt x="11" y="59"/>
                </a:cubicBezTo>
                <a:cubicBezTo>
                  <a:pt x="11" y="59"/>
                  <a:pt x="11" y="58"/>
                  <a:pt x="11" y="58"/>
                </a:cubicBezTo>
                <a:cubicBezTo>
                  <a:pt x="12" y="58"/>
                  <a:pt x="13" y="60"/>
                  <a:pt x="14" y="60"/>
                </a:cubicBezTo>
                <a:cubicBezTo>
                  <a:pt x="17" y="61"/>
                  <a:pt x="22" y="63"/>
                  <a:pt x="25" y="63"/>
                </a:cubicBezTo>
                <a:cubicBezTo>
                  <a:pt x="30" y="63"/>
                  <a:pt x="33" y="62"/>
                  <a:pt x="37" y="60"/>
                </a:cubicBezTo>
                <a:cubicBezTo>
                  <a:pt x="38" y="60"/>
                  <a:pt x="39" y="59"/>
                  <a:pt x="40" y="59"/>
                </a:cubicBezTo>
                <a:cubicBezTo>
                  <a:pt x="39" y="56"/>
                  <a:pt x="39" y="56"/>
                  <a:pt x="39" y="56"/>
                </a:cubicBezTo>
                <a:lnTo>
                  <a:pt x="44" y="57"/>
                </a:lnTo>
                <a:close/>
                <a:moveTo>
                  <a:pt x="48" y="15"/>
                </a:moveTo>
                <a:cubicBezTo>
                  <a:pt x="48" y="2"/>
                  <a:pt x="48" y="2"/>
                  <a:pt x="48" y="2"/>
                </a:cubicBezTo>
                <a:cubicBezTo>
                  <a:pt x="28" y="9"/>
                  <a:pt x="28" y="9"/>
                  <a:pt x="28" y="9"/>
                </a:cubicBezTo>
                <a:lnTo>
                  <a:pt x="48" y="15"/>
                </a:lnTo>
                <a:close/>
                <a:moveTo>
                  <a:pt x="49" y="44"/>
                </a:moveTo>
                <a:cubicBezTo>
                  <a:pt x="43" y="21"/>
                  <a:pt x="43" y="21"/>
                  <a:pt x="43" y="21"/>
                </a:cubicBezTo>
                <a:cubicBezTo>
                  <a:pt x="39" y="20"/>
                  <a:pt x="39" y="20"/>
                  <a:pt x="39" y="20"/>
                </a:cubicBezTo>
                <a:cubicBezTo>
                  <a:pt x="31" y="39"/>
                  <a:pt x="31" y="39"/>
                  <a:pt x="31" y="39"/>
                </a:cubicBezTo>
                <a:cubicBezTo>
                  <a:pt x="35" y="40"/>
                  <a:pt x="35" y="40"/>
                  <a:pt x="35" y="40"/>
                </a:cubicBezTo>
                <a:cubicBezTo>
                  <a:pt x="37" y="36"/>
                  <a:pt x="37" y="36"/>
                  <a:pt x="37" y="36"/>
                </a:cubicBezTo>
                <a:cubicBezTo>
                  <a:pt x="44" y="38"/>
                  <a:pt x="44" y="38"/>
                  <a:pt x="44" y="38"/>
                </a:cubicBezTo>
                <a:cubicBezTo>
                  <a:pt x="45" y="43"/>
                  <a:pt x="45" y="43"/>
                  <a:pt x="45" y="43"/>
                </a:cubicBezTo>
                <a:lnTo>
                  <a:pt x="49" y="44"/>
                </a:lnTo>
                <a:close/>
                <a:moveTo>
                  <a:pt x="43" y="34"/>
                </a:moveTo>
                <a:cubicBezTo>
                  <a:pt x="38" y="33"/>
                  <a:pt x="38" y="33"/>
                  <a:pt x="38" y="33"/>
                </a:cubicBezTo>
                <a:cubicBezTo>
                  <a:pt x="41" y="26"/>
                  <a:pt x="41" y="26"/>
                  <a:pt x="41" y="26"/>
                </a:cubicBezTo>
                <a:lnTo>
                  <a:pt x="4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0" name="Freeform 113"/>
          <p:cNvSpPr>
            <a:spLocks noEditPoints="1"/>
          </p:cNvSpPr>
          <p:nvPr/>
        </p:nvSpPr>
        <p:spPr bwMode="auto">
          <a:xfrm>
            <a:off x="16892071" y="7580383"/>
            <a:ext cx="562040" cy="440734"/>
          </a:xfrm>
          <a:custGeom>
            <a:avLst/>
            <a:gdLst>
              <a:gd name="T0" fmla="*/ 217215 w 64"/>
              <a:gd name="T1" fmla="*/ 69215 h 50"/>
              <a:gd name="T2" fmla="*/ 151706 w 64"/>
              <a:gd name="T3" fmla="*/ 148812 h 50"/>
              <a:gd name="T4" fmla="*/ 96540 w 64"/>
              <a:gd name="T5" fmla="*/ 162655 h 50"/>
              <a:gd name="T6" fmla="*/ 62061 w 64"/>
              <a:gd name="T7" fmla="*/ 159194 h 50"/>
              <a:gd name="T8" fmla="*/ 37926 w 64"/>
              <a:gd name="T9" fmla="*/ 148812 h 50"/>
              <a:gd name="T10" fmla="*/ 13791 w 64"/>
              <a:gd name="T11" fmla="*/ 173037 h 50"/>
              <a:gd name="T12" fmla="*/ 0 w 64"/>
              <a:gd name="T13" fmla="*/ 162655 h 50"/>
              <a:gd name="T14" fmla="*/ 0 w 64"/>
              <a:gd name="T15" fmla="*/ 159194 h 50"/>
              <a:gd name="T16" fmla="*/ 24135 w 64"/>
              <a:gd name="T17" fmla="*/ 128047 h 50"/>
              <a:gd name="T18" fmla="*/ 20687 w 64"/>
              <a:gd name="T19" fmla="*/ 117665 h 50"/>
              <a:gd name="T20" fmla="*/ 17239 w 64"/>
              <a:gd name="T21" fmla="*/ 103822 h 50"/>
              <a:gd name="T22" fmla="*/ 86196 w 64"/>
              <a:gd name="T23" fmla="*/ 27686 h 50"/>
              <a:gd name="T24" fmla="*/ 179289 w 64"/>
              <a:gd name="T25" fmla="*/ 10382 h 50"/>
              <a:gd name="T26" fmla="*/ 199976 w 64"/>
              <a:gd name="T27" fmla="*/ 0 h 50"/>
              <a:gd name="T28" fmla="*/ 220663 w 64"/>
              <a:gd name="T29" fmla="*/ 44990 h 50"/>
              <a:gd name="T30" fmla="*/ 217215 w 64"/>
              <a:gd name="T31" fmla="*/ 69215 h 50"/>
              <a:gd name="T32" fmla="*/ 148258 w 64"/>
              <a:gd name="T33" fmla="*/ 62293 h 50"/>
              <a:gd name="T34" fmla="*/ 48270 w 64"/>
              <a:gd name="T35" fmla="*/ 110744 h 50"/>
              <a:gd name="T36" fmla="*/ 44822 w 64"/>
              <a:gd name="T37" fmla="*/ 117665 h 50"/>
              <a:gd name="T38" fmla="*/ 55166 w 64"/>
              <a:gd name="T39" fmla="*/ 124587 h 50"/>
              <a:gd name="T40" fmla="*/ 58614 w 64"/>
              <a:gd name="T41" fmla="*/ 124587 h 50"/>
              <a:gd name="T42" fmla="*/ 75853 w 64"/>
              <a:gd name="T43" fmla="*/ 107283 h 50"/>
              <a:gd name="T44" fmla="*/ 148258 w 64"/>
              <a:gd name="T45" fmla="*/ 79597 h 50"/>
              <a:gd name="T46" fmla="*/ 155154 w 64"/>
              <a:gd name="T47" fmla="*/ 69215 h 50"/>
              <a:gd name="T48" fmla="*/ 148258 w 64"/>
              <a:gd name="T49" fmla="*/ 62293 h 5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4" h="50">
                <a:moveTo>
                  <a:pt x="63" y="20"/>
                </a:moveTo>
                <a:cubicBezTo>
                  <a:pt x="61" y="31"/>
                  <a:pt x="54" y="38"/>
                  <a:pt x="44" y="43"/>
                </a:cubicBezTo>
                <a:cubicBezTo>
                  <a:pt x="39" y="46"/>
                  <a:pt x="33" y="47"/>
                  <a:pt x="28" y="47"/>
                </a:cubicBezTo>
                <a:cubicBezTo>
                  <a:pt x="25" y="47"/>
                  <a:pt x="21" y="47"/>
                  <a:pt x="18" y="46"/>
                </a:cubicBezTo>
                <a:cubicBezTo>
                  <a:pt x="16" y="45"/>
                  <a:pt x="13" y="43"/>
                  <a:pt x="11" y="43"/>
                </a:cubicBezTo>
                <a:cubicBezTo>
                  <a:pt x="9" y="43"/>
                  <a:pt x="7" y="50"/>
                  <a:pt x="4" y="50"/>
                </a:cubicBezTo>
                <a:cubicBezTo>
                  <a:pt x="2" y="50"/>
                  <a:pt x="1" y="49"/>
                  <a:pt x="0" y="47"/>
                </a:cubicBezTo>
                <a:cubicBezTo>
                  <a:pt x="0" y="47"/>
                  <a:pt x="0" y="46"/>
                  <a:pt x="0" y="46"/>
                </a:cubicBezTo>
                <a:cubicBezTo>
                  <a:pt x="0" y="42"/>
                  <a:pt x="7" y="39"/>
                  <a:pt x="7" y="37"/>
                </a:cubicBezTo>
                <a:cubicBezTo>
                  <a:pt x="7" y="37"/>
                  <a:pt x="6" y="35"/>
                  <a:pt x="6" y="34"/>
                </a:cubicBezTo>
                <a:cubicBezTo>
                  <a:pt x="6" y="33"/>
                  <a:pt x="5" y="32"/>
                  <a:pt x="5" y="30"/>
                </a:cubicBezTo>
                <a:cubicBezTo>
                  <a:pt x="5" y="19"/>
                  <a:pt x="14" y="11"/>
                  <a:pt x="25" y="8"/>
                </a:cubicBezTo>
                <a:cubicBezTo>
                  <a:pt x="32" y="5"/>
                  <a:pt x="47" y="8"/>
                  <a:pt x="52" y="3"/>
                </a:cubicBezTo>
                <a:cubicBezTo>
                  <a:pt x="54" y="1"/>
                  <a:pt x="55" y="0"/>
                  <a:pt x="58" y="0"/>
                </a:cubicBezTo>
                <a:cubicBezTo>
                  <a:pt x="62" y="0"/>
                  <a:pt x="64" y="10"/>
                  <a:pt x="64" y="13"/>
                </a:cubicBezTo>
                <a:cubicBezTo>
                  <a:pt x="64" y="16"/>
                  <a:pt x="63" y="18"/>
                  <a:pt x="63" y="20"/>
                </a:cubicBezTo>
                <a:close/>
                <a:moveTo>
                  <a:pt x="43" y="18"/>
                </a:moveTo>
                <a:cubicBezTo>
                  <a:pt x="31" y="18"/>
                  <a:pt x="22" y="23"/>
                  <a:pt x="14" y="32"/>
                </a:cubicBezTo>
                <a:cubicBezTo>
                  <a:pt x="14" y="33"/>
                  <a:pt x="13" y="33"/>
                  <a:pt x="13" y="34"/>
                </a:cubicBezTo>
                <a:cubicBezTo>
                  <a:pt x="13" y="35"/>
                  <a:pt x="15" y="36"/>
                  <a:pt x="16" y="36"/>
                </a:cubicBezTo>
                <a:cubicBezTo>
                  <a:pt x="16" y="36"/>
                  <a:pt x="17" y="36"/>
                  <a:pt x="17" y="36"/>
                </a:cubicBezTo>
                <a:cubicBezTo>
                  <a:pt x="19" y="34"/>
                  <a:pt x="21" y="32"/>
                  <a:pt x="22" y="31"/>
                </a:cubicBezTo>
                <a:cubicBezTo>
                  <a:pt x="29" y="25"/>
                  <a:pt x="34" y="23"/>
                  <a:pt x="43" y="23"/>
                </a:cubicBezTo>
                <a:cubicBezTo>
                  <a:pt x="44" y="23"/>
                  <a:pt x="45" y="22"/>
                  <a:pt x="45" y="20"/>
                </a:cubicBezTo>
                <a:cubicBezTo>
                  <a:pt x="45" y="19"/>
                  <a:pt x="44" y="18"/>
                  <a:pt x="43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1" name="Freeform 114"/>
          <p:cNvSpPr>
            <a:spLocks/>
          </p:cNvSpPr>
          <p:nvPr/>
        </p:nvSpPr>
        <p:spPr bwMode="auto">
          <a:xfrm>
            <a:off x="18153627" y="7580383"/>
            <a:ext cx="323476" cy="440734"/>
          </a:xfrm>
          <a:custGeom>
            <a:avLst/>
            <a:gdLst>
              <a:gd name="T0" fmla="*/ 116703 w 37"/>
              <a:gd name="T1" fmla="*/ 62293 h 50"/>
              <a:gd name="T2" fmla="*/ 92676 w 37"/>
              <a:gd name="T3" fmla="*/ 62293 h 50"/>
              <a:gd name="T4" fmla="*/ 92676 w 37"/>
              <a:gd name="T5" fmla="*/ 169576 h 50"/>
              <a:gd name="T6" fmla="*/ 89243 w 37"/>
              <a:gd name="T7" fmla="*/ 173037 h 50"/>
              <a:gd name="T8" fmla="*/ 3432 w 37"/>
              <a:gd name="T9" fmla="*/ 173037 h 50"/>
              <a:gd name="T10" fmla="*/ 0 w 37"/>
              <a:gd name="T11" fmla="*/ 169576 h 50"/>
              <a:gd name="T12" fmla="*/ 0 w 37"/>
              <a:gd name="T13" fmla="*/ 166116 h 50"/>
              <a:gd name="T14" fmla="*/ 20595 w 37"/>
              <a:gd name="T15" fmla="*/ 141890 h 50"/>
              <a:gd name="T16" fmla="*/ 24027 w 37"/>
              <a:gd name="T17" fmla="*/ 141890 h 50"/>
              <a:gd name="T18" fmla="*/ 61784 w 37"/>
              <a:gd name="T19" fmla="*/ 141890 h 50"/>
              <a:gd name="T20" fmla="*/ 61784 w 37"/>
              <a:gd name="T21" fmla="*/ 62293 h 50"/>
              <a:gd name="T22" fmla="*/ 37757 w 37"/>
              <a:gd name="T23" fmla="*/ 62293 h 50"/>
              <a:gd name="T24" fmla="*/ 30892 w 37"/>
              <a:gd name="T25" fmla="*/ 58833 h 50"/>
              <a:gd name="T26" fmla="*/ 30892 w 37"/>
              <a:gd name="T27" fmla="*/ 48450 h 50"/>
              <a:gd name="T28" fmla="*/ 72081 w 37"/>
              <a:gd name="T29" fmla="*/ 3461 h 50"/>
              <a:gd name="T30" fmla="*/ 82378 w 37"/>
              <a:gd name="T31" fmla="*/ 3461 h 50"/>
              <a:gd name="T32" fmla="*/ 123568 w 37"/>
              <a:gd name="T33" fmla="*/ 48450 h 50"/>
              <a:gd name="T34" fmla="*/ 123568 w 37"/>
              <a:gd name="T35" fmla="*/ 58833 h 50"/>
              <a:gd name="T36" fmla="*/ 116703 w 37"/>
              <a:gd name="T37" fmla="*/ 62293 h 50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37" h="50">
                <a:moveTo>
                  <a:pt x="34" y="18"/>
                </a:moveTo>
                <a:cubicBezTo>
                  <a:pt x="27" y="18"/>
                  <a:pt x="27" y="18"/>
                  <a:pt x="27" y="18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50"/>
                  <a:pt x="27" y="50"/>
                  <a:pt x="26" y="50"/>
                </a:cubicBezTo>
                <a:cubicBezTo>
                  <a:pt x="1" y="50"/>
                  <a:pt x="1" y="50"/>
                  <a:pt x="1" y="50"/>
                </a:cubicBezTo>
                <a:cubicBezTo>
                  <a:pt x="0" y="50"/>
                  <a:pt x="0" y="50"/>
                  <a:pt x="0" y="49"/>
                </a:cubicBezTo>
                <a:cubicBezTo>
                  <a:pt x="0" y="49"/>
                  <a:pt x="0" y="48"/>
                  <a:pt x="0" y="48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41"/>
                  <a:pt x="6" y="41"/>
                  <a:pt x="7" y="41"/>
                </a:cubicBezTo>
                <a:cubicBezTo>
                  <a:pt x="18" y="41"/>
                  <a:pt x="18" y="41"/>
                  <a:pt x="18" y="41"/>
                </a:cubicBezTo>
                <a:cubicBezTo>
                  <a:pt x="18" y="18"/>
                  <a:pt x="18" y="18"/>
                  <a:pt x="18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0" y="18"/>
                  <a:pt x="10" y="18"/>
                  <a:pt x="9" y="17"/>
                </a:cubicBezTo>
                <a:cubicBezTo>
                  <a:pt x="9" y="16"/>
                  <a:pt x="9" y="15"/>
                  <a:pt x="9" y="14"/>
                </a:cubicBezTo>
                <a:cubicBezTo>
                  <a:pt x="21" y="1"/>
                  <a:pt x="21" y="1"/>
                  <a:pt x="21" y="1"/>
                </a:cubicBezTo>
                <a:cubicBezTo>
                  <a:pt x="22" y="0"/>
                  <a:pt x="24" y="0"/>
                  <a:pt x="24" y="1"/>
                </a:cubicBezTo>
                <a:cubicBezTo>
                  <a:pt x="36" y="14"/>
                  <a:pt x="36" y="14"/>
                  <a:pt x="36" y="14"/>
                </a:cubicBezTo>
                <a:cubicBezTo>
                  <a:pt x="36" y="15"/>
                  <a:pt x="37" y="16"/>
                  <a:pt x="36" y="17"/>
                </a:cubicBezTo>
                <a:cubicBezTo>
                  <a:pt x="36" y="18"/>
                  <a:pt x="35" y="18"/>
                  <a:pt x="34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2" name="Freeform 115"/>
          <p:cNvSpPr>
            <a:spLocks noEditPoints="1"/>
          </p:cNvSpPr>
          <p:nvPr/>
        </p:nvSpPr>
        <p:spPr bwMode="auto">
          <a:xfrm>
            <a:off x="19415181" y="7535902"/>
            <a:ext cx="557996" cy="562040"/>
          </a:xfrm>
          <a:custGeom>
            <a:avLst/>
            <a:gdLst>
              <a:gd name="T0" fmla="*/ 219075 w 64"/>
              <a:gd name="T1" fmla="*/ 110332 h 64"/>
              <a:gd name="T2" fmla="*/ 109538 w 64"/>
              <a:gd name="T3" fmla="*/ 220663 h 64"/>
              <a:gd name="T4" fmla="*/ 0 w 64"/>
              <a:gd name="T5" fmla="*/ 110332 h 64"/>
              <a:gd name="T6" fmla="*/ 109538 w 64"/>
              <a:gd name="T7" fmla="*/ 0 h 64"/>
              <a:gd name="T8" fmla="*/ 219075 w 64"/>
              <a:gd name="T9" fmla="*/ 110332 h 64"/>
              <a:gd name="T10" fmla="*/ 47923 w 64"/>
              <a:gd name="T11" fmla="*/ 131019 h 64"/>
              <a:gd name="T12" fmla="*/ 44500 w 64"/>
              <a:gd name="T13" fmla="*/ 110332 h 64"/>
              <a:gd name="T14" fmla="*/ 47923 w 64"/>
              <a:gd name="T15" fmla="*/ 89644 h 64"/>
              <a:gd name="T16" fmla="*/ 27384 w 64"/>
              <a:gd name="T17" fmla="*/ 65509 h 64"/>
              <a:gd name="T18" fmla="*/ 13692 w 64"/>
              <a:gd name="T19" fmla="*/ 110332 h 64"/>
              <a:gd name="T20" fmla="*/ 27384 w 64"/>
              <a:gd name="T21" fmla="*/ 155154 h 64"/>
              <a:gd name="T22" fmla="*/ 47923 w 64"/>
              <a:gd name="T23" fmla="*/ 131019 h 64"/>
              <a:gd name="T24" fmla="*/ 154037 w 64"/>
              <a:gd name="T25" fmla="*/ 110332 h 64"/>
              <a:gd name="T26" fmla="*/ 109538 w 64"/>
              <a:gd name="T27" fmla="*/ 62061 h 64"/>
              <a:gd name="T28" fmla="*/ 61615 w 64"/>
              <a:gd name="T29" fmla="*/ 110332 h 64"/>
              <a:gd name="T30" fmla="*/ 109538 w 64"/>
              <a:gd name="T31" fmla="*/ 158602 h 64"/>
              <a:gd name="T32" fmla="*/ 154037 w 64"/>
              <a:gd name="T33" fmla="*/ 110332 h 64"/>
              <a:gd name="T34" fmla="*/ 65038 w 64"/>
              <a:gd name="T35" fmla="*/ 27583 h 64"/>
              <a:gd name="T36" fmla="*/ 88999 w 64"/>
              <a:gd name="T37" fmla="*/ 51718 h 64"/>
              <a:gd name="T38" fmla="*/ 109538 w 64"/>
              <a:gd name="T39" fmla="*/ 48270 h 64"/>
              <a:gd name="T40" fmla="*/ 130076 w 64"/>
              <a:gd name="T41" fmla="*/ 51718 h 64"/>
              <a:gd name="T42" fmla="*/ 154037 w 64"/>
              <a:gd name="T43" fmla="*/ 27583 h 64"/>
              <a:gd name="T44" fmla="*/ 109538 w 64"/>
              <a:gd name="T45" fmla="*/ 17239 h 64"/>
              <a:gd name="T46" fmla="*/ 65038 w 64"/>
              <a:gd name="T47" fmla="*/ 27583 h 64"/>
              <a:gd name="T48" fmla="*/ 154037 w 64"/>
              <a:gd name="T49" fmla="*/ 193080 h 64"/>
              <a:gd name="T50" fmla="*/ 130076 w 64"/>
              <a:gd name="T51" fmla="*/ 168945 h 64"/>
              <a:gd name="T52" fmla="*/ 109538 w 64"/>
              <a:gd name="T53" fmla="*/ 172393 h 64"/>
              <a:gd name="T54" fmla="*/ 88999 w 64"/>
              <a:gd name="T55" fmla="*/ 168945 h 64"/>
              <a:gd name="T56" fmla="*/ 65038 w 64"/>
              <a:gd name="T57" fmla="*/ 193080 h 64"/>
              <a:gd name="T58" fmla="*/ 109538 w 64"/>
              <a:gd name="T59" fmla="*/ 206872 h 64"/>
              <a:gd name="T60" fmla="*/ 154037 w 64"/>
              <a:gd name="T61" fmla="*/ 193080 h 64"/>
              <a:gd name="T62" fmla="*/ 191691 w 64"/>
              <a:gd name="T63" fmla="*/ 155154 h 64"/>
              <a:gd name="T64" fmla="*/ 201960 w 64"/>
              <a:gd name="T65" fmla="*/ 110332 h 64"/>
              <a:gd name="T66" fmla="*/ 191691 w 64"/>
              <a:gd name="T67" fmla="*/ 65509 h 64"/>
              <a:gd name="T68" fmla="*/ 167729 w 64"/>
              <a:gd name="T69" fmla="*/ 89644 h 64"/>
              <a:gd name="T70" fmla="*/ 171152 w 64"/>
              <a:gd name="T71" fmla="*/ 110332 h 64"/>
              <a:gd name="T72" fmla="*/ 167729 w 64"/>
              <a:gd name="T73" fmla="*/ 131019 h 64"/>
              <a:gd name="T74" fmla="*/ 191691 w 64"/>
              <a:gd name="T75" fmla="*/ 155154 h 64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4" h="64">
                <a:moveTo>
                  <a:pt x="64" y="32"/>
                </a:moveTo>
                <a:cubicBezTo>
                  <a:pt x="64" y="50"/>
                  <a:pt x="49" y="64"/>
                  <a:pt x="32" y="64"/>
                </a:cubicBezTo>
                <a:cubicBezTo>
                  <a:pt x="14" y="64"/>
                  <a:pt x="0" y="50"/>
                  <a:pt x="0" y="32"/>
                </a:cubicBezTo>
                <a:cubicBezTo>
                  <a:pt x="0" y="14"/>
                  <a:pt x="14" y="0"/>
                  <a:pt x="32" y="0"/>
                </a:cubicBezTo>
                <a:cubicBezTo>
                  <a:pt x="49" y="0"/>
                  <a:pt x="64" y="14"/>
                  <a:pt x="64" y="32"/>
                </a:cubicBezTo>
                <a:close/>
                <a:moveTo>
                  <a:pt x="14" y="38"/>
                </a:moveTo>
                <a:cubicBezTo>
                  <a:pt x="14" y="36"/>
                  <a:pt x="13" y="34"/>
                  <a:pt x="13" y="32"/>
                </a:cubicBezTo>
                <a:cubicBezTo>
                  <a:pt x="13" y="30"/>
                  <a:pt x="14" y="28"/>
                  <a:pt x="14" y="26"/>
                </a:cubicBezTo>
                <a:cubicBezTo>
                  <a:pt x="8" y="19"/>
                  <a:pt x="8" y="19"/>
                  <a:pt x="8" y="19"/>
                </a:cubicBezTo>
                <a:cubicBezTo>
                  <a:pt x="6" y="23"/>
                  <a:pt x="4" y="28"/>
                  <a:pt x="4" y="32"/>
                </a:cubicBezTo>
                <a:cubicBezTo>
                  <a:pt x="4" y="37"/>
                  <a:pt x="6" y="41"/>
                  <a:pt x="8" y="45"/>
                </a:cubicBezTo>
                <a:lnTo>
                  <a:pt x="14" y="38"/>
                </a:lnTo>
                <a:close/>
                <a:moveTo>
                  <a:pt x="45" y="32"/>
                </a:moveTo>
                <a:cubicBezTo>
                  <a:pt x="45" y="25"/>
                  <a:pt x="39" y="18"/>
                  <a:pt x="32" y="18"/>
                </a:cubicBezTo>
                <a:cubicBezTo>
                  <a:pt x="24" y="18"/>
                  <a:pt x="18" y="25"/>
                  <a:pt x="18" y="32"/>
                </a:cubicBezTo>
                <a:cubicBezTo>
                  <a:pt x="18" y="40"/>
                  <a:pt x="24" y="46"/>
                  <a:pt x="32" y="46"/>
                </a:cubicBezTo>
                <a:cubicBezTo>
                  <a:pt x="39" y="46"/>
                  <a:pt x="45" y="40"/>
                  <a:pt x="45" y="32"/>
                </a:cubicBezTo>
                <a:close/>
                <a:moveTo>
                  <a:pt x="19" y="8"/>
                </a:moveTo>
                <a:cubicBezTo>
                  <a:pt x="26" y="15"/>
                  <a:pt x="26" y="15"/>
                  <a:pt x="26" y="15"/>
                </a:cubicBezTo>
                <a:cubicBezTo>
                  <a:pt x="28" y="14"/>
                  <a:pt x="30" y="14"/>
                  <a:pt x="32" y="14"/>
                </a:cubicBezTo>
                <a:cubicBezTo>
                  <a:pt x="34" y="14"/>
                  <a:pt x="36" y="14"/>
                  <a:pt x="38" y="15"/>
                </a:cubicBezTo>
                <a:cubicBezTo>
                  <a:pt x="45" y="8"/>
                  <a:pt x="45" y="8"/>
                  <a:pt x="45" y="8"/>
                </a:cubicBezTo>
                <a:cubicBezTo>
                  <a:pt x="41" y="6"/>
                  <a:pt x="36" y="5"/>
                  <a:pt x="32" y="5"/>
                </a:cubicBezTo>
                <a:cubicBezTo>
                  <a:pt x="27" y="5"/>
                  <a:pt x="23" y="6"/>
                  <a:pt x="19" y="8"/>
                </a:cubicBezTo>
                <a:close/>
                <a:moveTo>
                  <a:pt x="45" y="56"/>
                </a:moveTo>
                <a:cubicBezTo>
                  <a:pt x="38" y="49"/>
                  <a:pt x="38" y="49"/>
                  <a:pt x="38" y="49"/>
                </a:cubicBezTo>
                <a:cubicBezTo>
                  <a:pt x="36" y="50"/>
                  <a:pt x="34" y="50"/>
                  <a:pt x="32" y="50"/>
                </a:cubicBezTo>
                <a:cubicBezTo>
                  <a:pt x="30" y="50"/>
                  <a:pt x="28" y="50"/>
                  <a:pt x="26" y="49"/>
                </a:cubicBezTo>
                <a:cubicBezTo>
                  <a:pt x="19" y="56"/>
                  <a:pt x="19" y="56"/>
                  <a:pt x="19" y="56"/>
                </a:cubicBezTo>
                <a:cubicBezTo>
                  <a:pt x="23" y="58"/>
                  <a:pt x="27" y="60"/>
                  <a:pt x="32" y="60"/>
                </a:cubicBezTo>
                <a:cubicBezTo>
                  <a:pt x="36" y="60"/>
                  <a:pt x="41" y="58"/>
                  <a:pt x="45" y="56"/>
                </a:cubicBezTo>
                <a:close/>
                <a:moveTo>
                  <a:pt x="56" y="45"/>
                </a:moveTo>
                <a:cubicBezTo>
                  <a:pt x="58" y="41"/>
                  <a:pt x="59" y="37"/>
                  <a:pt x="59" y="32"/>
                </a:cubicBezTo>
                <a:cubicBezTo>
                  <a:pt x="59" y="28"/>
                  <a:pt x="58" y="23"/>
                  <a:pt x="56" y="19"/>
                </a:cubicBezTo>
                <a:cubicBezTo>
                  <a:pt x="49" y="26"/>
                  <a:pt x="49" y="26"/>
                  <a:pt x="49" y="26"/>
                </a:cubicBezTo>
                <a:cubicBezTo>
                  <a:pt x="50" y="28"/>
                  <a:pt x="50" y="30"/>
                  <a:pt x="50" y="32"/>
                </a:cubicBezTo>
                <a:cubicBezTo>
                  <a:pt x="50" y="34"/>
                  <a:pt x="50" y="36"/>
                  <a:pt x="49" y="38"/>
                </a:cubicBezTo>
                <a:lnTo>
                  <a:pt x="56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3" name="Freeform 116"/>
          <p:cNvSpPr>
            <a:spLocks noEditPoints="1"/>
          </p:cNvSpPr>
          <p:nvPr/>
        </p:nvSpPr>
        <p:spPr bwMode="auto">
          <a:xfrm>
            <a:off x="20680781" y="7616772"/>
            <a:ext cx="501388" cy="404344"/>
          </a:xfrm>
          <a:custGeom>
            <a:avLst/>
            <a:gdLst>
              <a:gd name="T0" fmla="*/ 189943 w 57"/>
              <a:gd name="T1" fmla="*/ 93179 h 46"/>
              <a:gd name="T2" fmla="*/ 186489 w 57"/>
              <a:gd name="T3" fmla="*/ 93179 h 46"/>
              <a:gd name="T4" fmla="*/ 186489 w 57"/>
              <a:gd name="T5" fmla="*/ 93179 h 46"/>
              <a:gd name="T6" fmla="*/ 183036 w 57"/>
              <a:gd name="T7" fmla="*/ 93179 h 46"/>
              <a:gd name="T8" fmla="*/ 96698 w 57"/>
              <a:gd name="T9" fmla="*/ 20707 h 46"/>
              <a:gd name="T10" fmla="*/ 13814 w 57"/>
              <a:gd name="T11" fmla="*/ 93179 h 46"/>
              <a:gd name="T12" fmla="*/ 10361 w 57"/>
              <a:gd name="T13" fmla="*/ 93179 h 46"/>
              <a:gd name="T14" fmla="*/ 6907 w 57"/>
              <a:gd name="T15" fmla="*/ 93179 h 46"/>
              <a:gd name="T16" fmla="*/ 0 w 57"/>
              <a:gd name="T17" fmla="*/ 82826 h 46"/>
              <a:gd name="T18" fmla="*/ 0 w 57"/>
              <a:gd name="T19" fmla="*/ 79375 h 46"/>
              <a:gd name="T20" fmla="*/ 89791 w 57"/>
              <a:gd name="T21" fmla="*/ 3451 h 46"/>
              <a:gd name="T22" fmla="*/ 107059 w 57"/>
              <a:gd name="T23" fmla="*/ 3451 h 46"/>
              <a:gd name="T24" fmla="*/ 138140 w 57"/>
              <a:gd name="T25" fmla="*/ 27609 h 46"/>
              <a:gd name="T26" fmla="*/ 138140 w 57"/>
              <a:gd name="T27" fmla="*/ 3451 h 46"/>
              <a:gd name="T28" fmla="*/ 141594 w 57"/>
              <a:gd name="T29" fmla="*/ 0 h 46"/>
              <a:gd name="T30" fmla="*/ 165768 w 57"/>
              <a:gd name="T31" fmla="*/ 0 h 46"/>
              <a:gd name="T32" fmla="*/ 169222 w 57"/>
              <a:gd name="T33" fmla="*/ 3451 h 46"/>
              <a:gd name="T34" fmla="*/ 169222 w 57"/>
              <a:gd name="T35" fmla="*/ 55217 h 46"/>
              <a:gd name="T36" fmla="*/ 196850 w 57"/>
              <a:gd name="T37" fmla="*/ 79375 h 46"/>
              <a:gd name="T38" fmla="*/ 196850 w 57"/>
              <a:gd name="T39" fmla="*/ 82826 h 46"/>
              <a:gd name="T40" fmla="*/ 189943 w 57"/>
              <a:gd name="T41" fmla="*/ 93179 h 46"/>
              <a:gd name="T42" fmla="*/ 169222 w 57"/>
              <a:gd name="T43" fmla="*/ 151848 h 46"/>
              <a:gd name="T44" fmla="*/ 162315 w 57"/>
              <a:gd name="T45" fmla="*/ 158750 h 46"/>
              <a:gd name="T46" fmla="*/ 113966 w 57"/>
              <a:gd name="T47" fmla="*/ 158750 h 46"/>
              <a:gd name="T48" fmla="*/ 113966 w 57"/>
              <a:gd name="T49" fmla="*/ 110435 h 46"/>
              <a:gd name="T50" fmla="*/ 82884 w 57"/>
              <a:gd name="T51" fmla="*/ 110435 h 46"/>
              <a:gd name="T52" fmla="*/ 82884 w 57"/>
              <a:gd name="T53" fmla="*/ 158750 h 46"/>
              <a:gd name="T54" fmla="*/ 34535 w 57"/>
              <a:gd name="T55" fmla="*/ 158750 h 46"/>
              <a:gd name="T56" fmla="*/ 27628 w 57"/>
              <a:gd name="T57" fmla="*/ 151848 h 46"/>
              <a:gd name="T58" fmla="*/ 27628 w 57"/>
              <a:gd name="T59" fmla="*/ 93179 h 46"/>
              <a:gd name="T60" fmla="*/ 27628 w 57"/>
              <a:gd name="T61" fmla="*/ 89728 h 46"/>
              <a:gd name="T62" fmla="*/ 96698 w 57"/>
              <a:gd name="T63" fmla="*/ 31060 h 46"/>
              <a:gd name="T64" fmla="*/ 169222 w 57"/>
              <a:gd name="T65" fmla="*/ 89728 h 46"/>
              <a:gd name="T66" fmla="*/ 169222 w 57"/>
              <a:gd name="T67" fmla="*/ 93179 h 46"/>
              <a:gd name="T68" fmla="*/ 169222 w 57"/>
              <a:gd name="T69" fmla="*/ 151848 h 4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7" h="46">
                <a:moveTo>
                  <a:pt x="55" y="27"/>
                </a:moveTo>
                <a:cubicBezTo>
                  <a:pt x="55" y="27"/>
                  <a:pt x="54" y="27"/>
                  <a:pt x="54" y="27"/>
                </a:cubicBezTo>
                <a:cubicBezTo>
                  <a:pt x="54" y="27"/>
                  <a:pt x="54" y="27"/>
                  <a:pt x="54" y="27"/>
                </a:cubicBezTo>
                <a:cubicBezTo>
                  <a:pt x="54" y="27"/>
                  <a:pt x="53" y="27"/>
                  <a:pt x="53" y="27"/>
                </a:cubicBezTo>
                <a:cubicBezTo>
                  <a:pt x="28" y="6"/>
                  <a:pt x="28" y="6"/>
                  <a:pt x="28" y="6"/>
                </a:cubicBezTo>
                <a:cubicBezTo>
                  <a:pt x="4" y="27"/>
                  <a:pt x="4" y="27"/>
                  <a:pt x="4" y="27"/>
                </a:cubicBezTo>
                <a:cubicBezTo>
                  <a:pt x="4" y="27"/>
                  <a:pt x="3" y="27"/>
                  <a:pt x="3" y="27"/>
                </a:cubicBezTo>
                <a:cubicBezTo>
                  <a:pt x="3" y="27"/>
                  <a:pt x="2" y="27"/>
                  <a:pt x="2" y="27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3"/>
                  <a:pt x="0" y="23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30" y="0"/>
                  <a:pt x="31" y="1"/>
                </a:cubicBezTo>
                <a:cubicBezTo>
                  <a:pt x="40" y="8"/>
                  <a:pt x="40" y="8"/>
                  <a:pt x="40" y="8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0" y="0"/>
                  <a:pt x="4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49" y="1"/>
                  <a:pt x="49" y="1"/>
                </a:cubicBezTo>
                <a:cubicBezTo>
                  <a:pt x="49" y="16"/>
                  <a:pt x="49" y="16"/>
                  <a:pt x="49" y="16"/>
                </a:cubicBezTo>
                <a:cubicBezTo>
                  <a:pt x="57" y="23"/>
                  <a:pt x="57" y="23"/>
                  <a:pt x="57" y="23"/>
                </a:cubicBezTo>
                <a:cubicBezTo>
                  <a:pt x="57" y="23"/>
                  <a:pt x="57" y="24"/>
                  <a:pt x="57" y="24"/>
                </a:cubicBezTo>
                <a:lnTo>
                  <a:pt x="55" y="27"/>
                </a:lnTo>
                <a:close/>
                <a:moveTo>
                  <a:pt x="49" y="44"/>
                </a:moveTo>
                <a:cubicBezTo>
                  <a:pt x="49" y="45"/>
                  <a:pt x="48" y="46"/>
                  <a:pt x="47" y="46"/>
                </a:cubicBezTo>
                <a:cubicBezTo>
                  <a:pt x="33" y="46"/>
                  <a:pt x="33" y="46"/>
                  <a:pt x="33" y="46"/>
                </a:cubicBezTo>
                <a:cubicBezTo>
                  <a:pt x="33" y="32"/>
                  <a:pt x="33" y="32"/>
                  <a:pt x="33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46"/>
                  <a:pt x="24" y="46"/>
                  <a:pt x="24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9" y="46"/>
                  <a:pt x="8" y="45"/>
                  <a:pt x="8" y="44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8" y="26"/>
                  <a:pt x="8" y="26"/>
                </a:cubicBezTo>
                <a:cubicBezTo>
                  <a:pt x="28" y="9"/>
                  <a:pt x="28" y="9"/>
                  <a:pt x="28" y="9"/>
                </a:cubicBezTo>
                <a:cubicBezTo>
                  <a:pt x="49" y="26"/>
                  <a:pt x="49" y="26"/>
                  <a:pt x="49" y="26"/>
                </a:cubicBezTo>
                <a:cubicBezTo>
                  <a:pt x="49" y="26"/>
                  <a:pt x="49" y="27"/>
                  <a:pt x="49" y="27"/>
                </a:cubicBezTo>
                <a:lnTo>
                  <a:pt x="49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4" name="Freeform 117"/>
          <p:cNvSpPr>
            <a:spLocks noEditPoints="1"/>
          </p:cNvSpPr>
          <p:nvPr/>
        </p:nvSpPr>
        <p:spPr bwMode="auto">
          <a:xfrm>
            <a:off x="21934249" y="7580382"/>
            <a:ext cx="481168" cy="464996"/>
          </a:xfrm>
          <a:custGeom>
            <a:avLst/>
            <a:gdLst>
              <a:gd name="T0" fmla="*/ 20609 w 55"/>
              <a:gd name="T1" fmla="*/ 44779 h 53"/>
              <a:gd name="T2" fmla="*/ 20609 w 55"/>
              <a:gd name="T3" fmla="*/ 44779 h 53"/>
              <a:gd name="T4" fmla="*/ 0 w 55"/>
              <a:gd name="T5" fmla="*/ 24112 h 53"/>
              <a:gd name="T6" fmla="*/ 20609 w 55"/>
              <a:gd name="T7" fmla="*/ 0 h 53"/>
              <a:gd name="T8" fmla="*/ 44652 w 55"/>
              <a:gd name="T9" fmla="*/ 24112 h 53"/>
              <a:gd name="T10" fmla="*/ 20609 w 55"/>
              <a:gd name="T11" fmla="*/ 44779 h 53"/>
              <a:gd name="T12" fmla="*/ 41217 w 55"/>
              <a:gd name="T13" fmla="*/ 182562 h 53"/>
              <a:gd name="T14" fmla="*/ 0 w 55"/>
              <a:gd name="T15" fmla="*/ 182562 h 53"/>
              <a:gd name="T16" fmla="*/ 0 w 55"/>
              <a:gd name="T17" fmla="*/ 58558 h 53"/>
              <a:gd name="T18" fmla="*/ 41217 w 55"/>
              <a:gd name="T19" fmla="*/ 58558 h 53"/>
              <a:gd name="T20" fmla="*/ 41217 w 55"/>
              <a:gd name="T21" fmla="*/ 182562 h 53"/>
              <a:gd name="T22" fmla="*/ 188912 w 55"/>
              <a:gd name="T23" fmla="*/ 182562 h 53"/>
              <a:gd name="T24" fmla="*/ 147695 w 55"/>
              <a:gd name="T25" fmla="*/ 182562 h 53"/>
              <a:gd name="T26" fmla="*/ 147695 w 55"/>
              <a:gd name="T27" fmla="*/ 117115 h 53"/>
              <a:gd name="T28" fmla="*/ 127086 w 55"/>
              <a:gd name="T29" fmla="*/ 89559 h 53"/>
              <a:gd name="T30" fmla="*/ 106478 w 55"/>
              <a:gd name="T31" fmla="*/ 103337 h 53"/>
              <a:gd name="T32" fmla="*/ 103043 w 55"/>
              <a:gd name="T33" fmla="*/ 113671 h 53"/>
              <a:gd name="T34" fmla="*/ 103043 w 55"/>
              <a:gd name="T35" fmla="*/ 182562 h 53"/>
              <a:gd name="T36" fmla="*/ 65261 w 55"/>
              <a:gd name="T37" fmla="*/ 182562 h 53"/>
              <a:gd name="T38" fmla="*/ 65261 w 55"/>
              <a:gd name="T39" fmla="*/ 58558 h 53"/>
              <a:gd name="T40" fmla="*/ 103043 w 55"/>
              <a:gd name="T41" fmla="*/ 58558 h 53"/>
              <a:gd name="T42" fmla="*/ 103043 w 55"/>
              <a:gd name="T43" fmla="*/ 79225 h 53"/>
              <a:gd name="T44" fmla="*/ 103043 w 55"/>
              <a:gd name="T45" fmla="*/ 79225 h 53"/>
              <a:gd name="T46" fmla="*/ 140825 w 55"/>
              <a:gd name="T47" fmla="*/ 58558 h 53"/>
              <a:gd name="T48" fmla="*/ 188912 w 55"/>
              <a:gd name="T49" fmla="*/ 113671 h 53"/>
              <a:gd name="T50" fmla="*/ 188912 w 55"/>
              <a:gd name="T51" fmla="*/ 182562 h 53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3">
                <a:moveTo>
                  <a:pt x="6" y="13"/>
                </a:moveTo>
                <a:cubicBezTo>
                  <a:pt x="6" y="13"/>
                  <a:pt x="6" y="13"/>
                  <a:pt x="6" y="13"/>
                </a:cubicBezTo>
                <a:cubicBezTo>
                  <a:pt x="2" y="13"/>
                  <a:pt x="0" y="10"/>
                  <a:pt x="0" y="7"/>
                </a:cubicBezTo>
                <a:cubicBezTo>
                  <a:pt x="0" y="3"/>
                  <a:pt x="2" y="0"/>
                  <a:pt x="6" y="0"/>
                </a:cubicBezTo>
                <a:cubicBezTo>
                  <a:pt x="10" y="0"/>
                  <a:pt x="13" y="3"/>
                  <a:pt x="13" y="7"/>
                </a:cubicBezTo>
                <a:cubicBezTo>
                  <a:pt x="13" y="10"/>
                  <a:pt x="10" y="13"/>
                  <a:pt x="6" y="13"/>
                </a:cubicBezTo>
                <a:close/>
                <a:moveTo>
                  <a:pt x="12" y="53"/>
                </a:moveTo>
                <a:cubicBezTo>
                  <a:pt x="0" y="53"/>
                  <a:pt x="0" y="53"/>
                  <a:pt x="0" y="53"/>
                </a:cubicBezTo>
                <a:cubicBezTo>
                  <a:pt x="0" y="17"/>
                  <a:pt x="0" y="17"/>
                  <a:pt x="0" y="17"/>
                </a:cubicBezTo>
                <a:cubicBezTo>
                  <a:pt x="12" y="17"/>
                  <a:pt x="12" y="17"/>
                  <a:pt x="12" y="17"/>
                </a:cubicBezTo>
                <a:lnTo>
                  <a:pt x="12" y="53"/>
                </a:lnTo>
                <a:close/>
                <a:moveTo>
                  <a:pt x="55" y="53"/>
                </a:moveTo>
                <a:cubicBezTo>
                  <a:pt x="43" y="53"/>
                  <a:pt x="43" y="53"/>
                  <a:pt x="43" y="53"/>
                </a:cubicBezTo>
                <a:cubicBezTo>
                  <a:pt x="43" y="34"/>
                  <a:pt x="43" y="34"/>
                  <a:pt x="43" y="34"/>
                </a:cubicBezTo>
                <a:cubicBezTo>
                  <a:pt x="43" y="29"/>
                  <a:pt x="41" y="26"/>
                  <a:pt x="37" y="26"/>
                </a:cubicBezTo>
                <a:cubicBezTo>
                  <a:pt x="34" y="26"/>
                  <a:pt x="32" y="28"/>
                  <a:pt x="31" y="30"/>
                </a:cubicBezTo>
                <a:cubicBezTo>
                  <a:pt x="31" y="31"/>
                  <a:pt x="30" y="32"/>
                  <a:pt x="30" y="33"/>
                </a:cubicBezTo>
                <a:cubicBezTo>
                  <a:pt x="30" y="53"/>
                  <a:pt x="30" y="53"/>
                  <a:pt x="30" y="53"/>
                </a:cubicBezTo>
                <a:cubicBezTo>
                  <a:pt x="19" y="53"/>
                  <a:pt x="19" y="53"/>
                  <a:pt x="19" y="53"/>
                </a:cubicBezTo>
                <a:cubicBezTo>
                  <a:pt x="19" y="21"/>
                  <a:pt x="19" y="17"/>
                  <a:pt x="19" y="17"/>
                </a:cubicBezTo>
                <a:cubicBezTo>
                  <a:pt x="30" y="17"/>
                  <a:pt x="30" y="17"/>
                  <a:pt x="30" y="17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32" y="20"/>
                  <a:pt x="35" y="17"/>
                  <a:pt x="41" y="17"/>
                </a:cubicBezTo>
                <a:cubicBezTo>
                  <a:pt x="49" y="17"/>
                  <a:pt x="55" y="22"/>
                  <a:pt x="55" y="33"/>
                </a:cubicBezTo>
                <a:lnTo>
                  <a:pt x="55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5" name="Freeform 118"/>
          <p:cNvSpPr>
            <a:spLocks noEditPoints="1"/>
          </p:cNvSpPr>
          <p:nvPr/>
        </p:nvSpPr>
        <p:spPr bwMode="auto">
          <a:xfrm>
            <a:off x="23090675" y="7580383"/>
            <a:ext cx="557996" cy="440734"/>
          </a:xfrm>
          <a:custGeom>
            <a:avLst/>
            <a:gdLst>
              <a:gd name="T0" fmla="*/ 198537 w 64"/>
              <a:gd name="T1" fmla="*/ 173037 h 50"/>
              <a:gd name="T2" fmla="*/ 0 w 64"/>
              <a:gd name="T3" fmla="*/ 152273 h 50"/>
              <a:gd name="T4" fmla="*/ 17115 w 64"/>
              <a:gd name="T5" fmla="*/ 0 h 50"/>
              <a:gd name="T6" fmla="*/ 219075 w 64"/>
              <a:gd name="T7" fmla="*/ 17304 h 50"/>
              <a:gd name="T8" fmla="*/ 201960 w 64"/>
              <a:gd name="T9" fmla="*/ 51911 h 50"/>
              <a:gd name="T10" fmla="*/ 17115 w 64"/>
              <a:gd name="T11" fmla="*/ 44990 h 50"/>
              <a:gd name="T12" fmla="*/ 13692 w 64"/>
              <a:gd name="T13" fmla="*/ 152273 h 50"/>
              <a:gd name="T14" fmla="*/ 198537 w 64"/>
              <a:gd name="T15" fmla="*/ 155733 h 50"/>
              <a:gd name="T16" fmla="*/ 201960 w 64"/>
              <a:gd name="T17" fmla="*/ 51911 h 50"/>
              <a:gd name="T18" fmla="*/ 41077 w 64"/>
              <a:gd name="T19" fmla="*/ 79597 h 50"/>
              <a:gd name="T20" fmla="*/ 30807 w 64"/>
              <a:gd name="T21" fmla="*/ 72676 h 50"/>
              <a:gd name="T22" fmla="*/ 34230 w 64"/>
              <a:gd name="T23" fmla="*/ 62293 h 50"/>
              <a:gd name="T24" fmla="*/ 44500 w 64"/>
              <a:gd name="T25" fmla="*/ 65754 h 50"/>
              <a:gd name="T26" fmla="*/ 44500 w 64"/>
              <a:gd name="T27" fmla="*/ 107283 h 50"/>
              <a:gd name="T28" fmla="*/ 34230 w 64"/>
              <a:gd name="T29" fmla="*/ 110744 h 50"/>
              <a:gd name="T30" fmla="*/ 30807 w 64"/>
              <a:gd name="T31" fmla="*/ 96901 h 50"/>
              <a:gd name="T32" fmla="*/ 41077 w 64"/>
              <a:gd name="T33" fmla="*/ 93440 h 50"/>
              <a:gd name="T34" fmla="*/ 44500 w 64"/>
              <a:gd name="T35" fmla="*/ 107283 h 50"/>
              <a:gd name="T36" fmla="*/ 41077 w 64"/>
              <a:gd name="T37" fmla="*/ 141890 h 50"/>
              <a:gd name="T38" fmla="*/ 30807 w 64"/>
              <a:gd name="T39" fmla="*/ 138430 h 50"/>
              <a:gd name="T40" fmla="*/ 34230 w 64"/>
              <a:gd name="T41" fmla="*/ 124587 h 50"/>
              <a:gd name="T42" fmla="*/ 44500 w 64"/>
              <a:gd name="T43" fmla="*/ 128047 h 50"/>
              <a:gd name="T44" fmla="*/ 188268 w 64"/>
              <a:gd name="T45" fmla="*/ 72676 h 50"/>
              <a:gd name="T46" fmla="*/ 65038 w 64"/>
              <a:gd name="T47" fmla="*/ 79597 h 50"/>
              <a:gd name="T48" fmla="*/ 61615 w 64"/>
              <a:gd name="T49" fmla="*/ 65754 h 50"/>
              <a:gd name="T50" fmla="*/ 181421 w 64"/>
              <a:gd name="T51" fmla="*/ 62293 h 50"/>
              <a:gd name="T52" fmla="*/ 188268 w 64"/>
              <a:gd name="T53" fmla="*/ 72676 h 50"/>
              <a:gd name="T54" fmla="*/ 181421 w 64"/>
              <a:gd name="T55" fmla="*/ 110744 h 50"/>
              <a:gd name="T56" fmla="*/ 61615 w 64"/>
              <a:gd name="T57" fmla="*/ 107283 h 50"/>
              <a:gd name="T58" fmla="*/ 65038 w 64"/>
              <a:gd name="T59" fmla="*/ 93440 h 50"/>
              <a:gd name="T60" fmla="*/ 188268 w 64"/>
              <a:gd name="T61" fmla="*/ 96901 h 50"/>
              <a:gd name="T62" fmla="*/ 188268 w 64"/>
              <a:gd name="T63" fmla="*/ 138430 h 50"/>
              <a:gd name="T64" fmla="*/ 65038 w 64"/>
              <a:gd name="T65" fmla="*/ 141890 h 50"/>
              <a:gd name="T66" fmla="*/ 61615 w 64"/>
              <a:gd name="T67" fmla="*/ 128047 h 50"/>
              <a:gd name="T68" fmla="*/ 181421 w 64"/>
              <a:gd name="T69" fmla="*/ 124587 h 50"/>
              <a:gd name="T70" fmla="*/ 188268 w 64"/>
              <a:gd name="T71" fmla="*/ 138430 h 50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0">
                <a:moveTo>
                  <a:pt x="64" y="44"/>
                </a:moveTo>
                <a:cubicBezTo>
                  <a:pt x="64" y="47"/>
                  <a:pt x="61" y="50"/>
                  <a:pt x="58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2" y="50"/>
                  <a:pt x="0" y="47"/>
                  <a:pt x="0" y="44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4" y="2"/>
                  <a:pt x="64" y="5"/>
                </a:cubicBezTo>
                <a:lnTo>
                  <a:pt x="64" y="44"/>
                </a:lnTo>
                <a:close/>
                <a:moveTo>
                  <a:pt x="59" y="15"/>
                </a:moveTo>
                <a:cubicBezTo>
                  <a:pt x="59" y="14"/>
                  <a:pt x="59" y="13"/>
                  <a:pt x="58" y="13"/>
                </a:cubicBezTo>
                <a:cubicBezTo>
                  <a:pt x="5" y="13"/>
                  <a:pt x="5" y="13"/>
                  <a:pt x="5" y="13"/>
                </a:cubicBezTo>
                <a:cubicBezTo>
                  <a:pt x="5" y="13"/>
                  <a:pt x="4" y="14"/>
                  <a:pt x="4" y="15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5"/>
                  <a:pt x="5" y="45"/>
                  <a:pt x="5" y="45"/>
                </a:cubicBezTo>
                <a:cubicBezTo>
                  <a:pt x="58" y="45"/>
                  <a:pt x="58" y="45"/>
                  <a:pt x="58" y="45"/>
                </a:cubicBezTo>
                <a:cubicBezTo>
                  <a:pt x="59" y="45"/>
                  <a:pt x="59" y="45"/>
                  <a:pt x="59" y="44"/>
                </a:cubicBezTo>
                <a:lnTo>
                  <a:pt x="59" y="15"/>
                </a:lnTo>
                <a:close/>
                <a:moveTo>
                  <a:pt x="13" y="21"/>
                </a:moveTo>
                <a:cubicBezTo>
                  <a:pt x="13" y="22"/>
                  <a:pt x="13" y="23"/>
                  <a:pt x="12" y="23"/>
                </a:cubicBezTo>
                <a:cubicBezTo>
                  <a:pt x="10" y="23"/>
                  <a:pt x="10" y="23"/>
                  <a:pt x="10" y="23"/>
                </a:cubicBezTo>
                <a:cubicBezTo>
                  <a:pt x="9" y="23"/>
                  <a:pt x="9" y="22"/>
                  <a:pt x="9" y="21"/>
                </a:cubicBezTo>
                <a:cubicBezTo>
                  <a:pt x="9" y="19"/>
                  <a:pt x="9" y="19"/>
                  <a:pt x="9" y="19"/>
                </a:cubicBezTo>
                <a:cubicBezTo>
                  <a:pt x="9" y="19"/>
                  <a:pt x="9" y="18"/>
                  <a:pt x="10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3" y="18"/>
                  <a:pt x="13" y="19"/>
                  <a:pt x="13" y="19"/>
                </a:cubicBezTo>
                <a:lnTo>
                  <a:pt x="13" y="21"/>
                </a:lnTo>
                <a:close/>
                <a:moveTo>
                  <a:pt x="13" y="31"/>
                </a:moveTo>
                <a:cubicBezTo>
                  <a:pt x="13" y="31"/>
                  <a:pt x="13" y="32"/>
                  <a:pt x="12" y="32"/>
                </a:cubicBezTo>
                <a:cubicBezTo>
                  <a:pt x="10" y="32"/>
                  <a:pt x="10" y="32"/>
                  <a:pt x="10" y="32"/>
                </a:cubicBezTo>
                <a:cubicBezTo>
                  <a:pt x="9" y="32"/>
                  <a:pt x="9" y="31"/>
                  <a:pt x="9" y="31"/>
                </a:cubicBezTo>
                <a:cubicBezTo>
                  <a:pt x="9" y="28"/>
                  <a:pt x="9" y="28"/>
                  <a:pt x="9" y="28"/>
                </a:cubicBezTo>
                <a:cubicBezTo>
                  <a:pt x="9" y="28"/>
                  <a:pt x="9" y="27"/>
                  <a:pt x="10" y="27"/>
                </a:cubicBezTo>
                <a:cubicBezTo>
                  <a:pt x="12" y="27"/>
                  <a:pt x="12" y="27"/>
                  <a:pt x="12" y="27"/>
                </a:cubicBezTo>
                <a:cubicBezTo>
                  <a:pt x="13" y="27"/>
                  <a:pt x="13" y="28"/>
                  <a:pt x="13" y="28"/>
                </a:cubicBezTo>
                <a:lnTo>
                  <a:pt x="13" y="31"/>
                </a:lnTo>
                <a:close/>
                <a:moveTo>
                  <a:pt x="13" y="40"/>
                </a:moveTo>
                <a:cubicBezTo>
                  <a:pt x="13" y="40"/>
                  <a:pt x="13" y="41"/>
                  <a:pt x="12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9" y="41"/>
                  <a:pt x="9" y="40"/>
                  <a:pt x="9" y="40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9" y="36"/>
                  <a:pt x="10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3" y="36"/>
                  <a:pt x="13" y="37"/>
                  <a:pt x="13" y="37"/>
                </a:cubicBezTo>
                <a:lnTo>
                  <a:pt x="13" y="40"/>
                </a:lnTo>
                <a:close/>
                <a:moveTo>
                  <a:pt x="55" y="21"/>
                </a:moveTo>
                <a:cubicBezTo>
                  <a:pt x="55" y="22"/>
                  <a:pt x="54" y="23"/>
                  <a:pt x="53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8" y="22"/>
                  <a:pt x="18" y="21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9" y="18"/>
                  <a:pt x="19" y="18"/>
                </a:cubicBezTo>
                <a:cubicBezTo>
                  <a:pt x="53" y="18"/>
                  <a:pt x="53" y="18"/>
                  <a:pt x="53" y="18"/>
                </a:cubicBezTo>
                <a:cubicBezTo>
                  <a:pt x="54" y="18"/>
                  <a:pt x="55" y="19"/>
                  <a:pt x="55" y="19"/>
                </a:cubicBezTo>
                <a:lnTo>
                  <a:pt x="55" y="21"/>
                </a:lnTo>
                <a:close/>
                <a:moveTo>
                  <a:pt x="55" y="31"/>
                </a:moveTo>
                <a:cubicBezTo>
                  <a:pt x="55" y="31"/>
                  <a:pt x="54" y="32"/>
                  <a:pt x="53" y="32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18" y="31"/>
                  <a:pt x="18" y="31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9" y="27"/>
                  <a:pt x="19" y="27"/>
                </a:cubicBezTo>
                <a:cubicBezTo>
                  <a:pt x="53" y="27"/>
                  <a:pt x="53" y="27"/>
                  <a:pt x="53" y="27"/>
                </a:cubicBezTo>
                <a:cubicBezTo>
                  <a:pt x="54" y="27"/>
                  <a:pt x="55" y="28"/>
                  <a:pt x="55" y="28"/>
                </a:cubicBezTo>
                <a:lnTo>
                  <a:pt x="55" y="31"/>
                </a:lnTo>
                <a:close/>
                <a:moveTo>
                  <a:pt x="55" y="40"/>
                </a:moveTo>
                <a:cubicBezTo>
                  <a:pt x="55" y="40"/>
                  <a:pt x="54" y="41"/>
                  <a:pt x="53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19" y="41"/>
                  <a:pt x="18" y="40"/>
                  <a:pt x="18" y="40"/>
                </a:cubicBezTo>
                <a:cubicBezTo>
                  <a:pt x="18" y="37"/>
                  <a:pt x="18" y="37"/>
                  <a:pt x="18" y="37"/>
                </a:cubicBezTo>
                <a:cubicBezTo>
                  <a:pt x="18" y="37"/>
                  <a:pt x="19" y="36"/>
                  <a:pt x="19" y="36"/>
                </a:cubicBezTo>
                <a:cubicBezTo>
                  <a:pt x="53" y="36"/>
                  <a:pt x="53" y="36"/>
                  <a:pt x="53" y="36"/>
                </a:cubicBezTo>
                <a:cubicBezTo>
                  <a:pt x="54" y="36"/>
                  <a:pt x="55" y="37"/>
                  <a:pt x="55" y="37"/>
                </a:cubicBezTo>
                <a:lnTo>
                  <a:pt x="55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6" name="Freeform 119"/>
          <p:cNvSpPr>
            <a:spLocks noEditPoints="1"/>
          </p:cNvSpPr>
          <p:nvPr/>
        </p:nvSpPr>
        <p:spPr bwMode="auto">
          <a:xfrm>
            <a:off x="702111" y="8736808"/>
            <a:ext cx="359868" cy="444780"/>
          </a:xfrm>
          <a:custGeom>
            <a:avLst/>
            <a:gdLst>
              <a:gd name="T0" fmla="*/ 141288 w 41"/>
              <a:gd name="T1" fmla="*/ 160929 h 51"/>
              <a:gd name="T2" fmla="*/ 127504 w 41"/>
              <a:gd name="T3" fmla="*/ 174625 h 51"/>
              <a:gd name="T4" fmla="*/ 10338 w 41"/>
              <a:gd name="T5" fmla="*/ 174625 h 51"/>
              <a:gd name="T6" fmla="*/ 0 w 41"/>
              <a:gd name="T7" fmla="*/ 160929 h 51"/>
              <a:gd name="T8" fmla="*/ 0 w 41"/>
              <a:gd name="T9" fmla="*/ 92449 h 51"/>
              <a:gd name="T10" fmla="*/ 10338 w 41"/>
              <a:gd name="T11" fmla="*/ 78752 h 51"/>
              <a:gd name="T12" fmla="*/ 13784 w 41"/>
              <a:gd name="T13" fmla="*/ 78752 h 51"/>
              <a:gd name="T14" fmla="*/ 13784 w 41"/>
              <a:gd name="T15" fmla="*/ 54784 h 51"/>
              <a:gd name="T16" fmla="*/ 68921 w 41"/>
              <a:gd name="T17" fmla="*/ 0 h 51"/>
              <a:gd name="T18" fmla="*/ 124058 w 41"/>
              <a:gd name="T19" fmla="*/ 54784 h 51"/>
              <a:gd name="T20" fmla="*/ 124058 w 41"/>
              <a:gd name="T21" fmla="*/ 78752 h 51"/>
              <a:gd name="T22" fmla="*/ 127504 w 41"/>
              <a:gd name="T23" fmla="*/ 78752 h 51"/>
              <a:gd name="T24" fmla="*/ 141288 w 41"/>
              <a:gd name="T25" fmla="*/ 92449 h 51"/>
              <a:gd name="T26" fmla="*/ 141288 w 41"/>
              <a:gd name="T27" fmla="*/ 160929 h 51"/>
              <a:gd name="T28" fmla="*/ 99935 w 41"/>
              <a:gd name="T29" fmla="*/ 78752 h 51"/>
              <a:gd name="T30" fmla="*/ 99935 w 41"/>
              <a:gd name="T31" fmla="*/ 54784 h 51"/>
              <a:gd name="T32" fmla="*/ 68921 w 41"/>
              <a:gd name="T33" fmla="*/ 23968 h 51"/>
              <a:gd name="T34" fmla="*/ 37907 w 41"/>
              <a:gd name="T35" fmla="*/ 54784 h 51"/>
              <a:gd name="T36" fmla="*/ 37907 w 41"/>
              <a:gd name="T37" fmla="*/ 78752 h 51"/>
              <a:gd name="T38" fmla="*/ 99935 w 41"/>
              <a:gd name="T39" fmla="*/ 78752 h 51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1" h="51">
                <a:moveTo>
                  <a:pt x="41" y="47"/>
                </a:moveTo>
                <a:cubicBezTo>
                  <a:pt x="41" y="49"/>
                  <a:pt x="39" y="51"/>
                  <a:pt x="37" y="51"/>
                </a:cubicBezTo>
                <a:cubicBezTo>
                  <a:pt x="3" y="51"/>
                  <a:pt x="3" y="51"/>
                  <a:pt x="3" y="51"/>
                </a:cubicBezTo>
                <a:cubicBezTo>
                  <a:pt x="1" y="51"/>
                  <a:pt x="0" y="49"/>
                  <a:pt x="0" y="4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5"/>
                  <a:pt x="1" y="23"/>
                  <a:pt x="3" y="23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16"/>
                  <a:pt x="4" y="16"/>
                  <a:pt x="4" y="16"/>
                </a:cubicBezTo>
                <a:cubicBezTo>
                  <a:pt x="4" y="8"/>
                  <a:pt x="12" y="0"/>
                  <a:pt x="20" y="0"/>
                </a:cubicBezTo>
                <a:cubicBezTo>
                  <a:pt x="29" y="0"/>
                  <a:pt x="36" y="8"/>
                  <a:pt x="36" y="16"/>
                </a:cubicBezTo>
                <a:cubicBezTo>
                  <a:pt x="36" y="23"/>
                  <a:pt x="36" y="23"/>
                  <a:pt x="36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9" y="23"/>
                  <a:pt x="41" y="25"/>
                  <a:pt x="41" y="27"/>
                </a:cubicBezTo>
                <a:lnTo>
                  <a:pt x="41" y="47"/>
                </a:lnTo>
                <a:close/>
                <a:moveTo>
                  <a:pt x="29" y="23"/>
                </a:moveTo>
                <a:cubicBezTo>
                  <a:pt x="29" y="16"/>
                  <a:pt x="29" y="16"/>
                  <a:pt x="29" y="16"/>
                </a:cubicBezTo>
                <a:cubicBezTo>
                  <a:pt x="29" y="11"/>
                  <a:pt x="25" y="7"/>
                  <a:pt x="20" y="7"/>
                </a:cubicBezTo>
                <a:cubicBezTo>
                  <a:pt x="15" y="7"/>
                  <a:pt x="11" y="11"/>
                  <a:pt x="11" y="16"/>
                </a:cubicBezTo>
                <a:cubicBezTo>
                  <a:pt x="11" y="23"/>
                  <a:pt x="11" y="23"/>
                  <a:pt x="11" y="23"/>
                </a:cubicBezTo>
                <a:lnTo>
                  <a:pt x="29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7" name="Freeform 120"/>
          <p:cNvSpPr>
            <a:spLocks/>
          </p:cNvSpPr>
          <p:nvPr/>
        </p:nvSpPr>
        <p:spPr bwMode="auto">
          <a:xfrm>
            <a:off x="1769581" y="8716588"/>
            <a:ext cx="557996" cy="501388"/>
          </a:xfrm>
          <a:custGeom>
            <a:avLst/>
            <a:gdLst>
              <a:gd name="T0" fmla="*/ 201960 w 64"/>
              <a:gd name="T1" fmla="*/ 186489 h 57"/>
              <a:gd name="T2" fmla="*/ 198537 w 64"/>
              <a:gd name="T3" fmla="*/ 196850 h 57"/>
              <a:gd name="T4" fmla="*/ 195114 w 64"/>
              <a:gd name="T5" fmla="*/ 196850 h 57"/>
              <a:gd name="T6" fmla="*/ 191691 w 64"/>
              <a:gd name="T7" fmla="*/ 193396 h 57"/>
              <a:gd name="T8" fmla="*/ 191691 w 64"/>
              <a:gd name="T9" fmla="*/ 186489 h 57"/>
              <a:gd name="T10" fmla="*/ 191691 w 64"/>
              <a:gd name="T11" fmla="*/ 172675 h 57"/>
              <a:gd name="T12" fmla="*/ 106114 w 64"/>
              <a:gd name="T13" fmla="*/ 103605 h 57"/>
              <a:gd name="T14" fmla="*/ 78730 w 64"/>
              <a:gd name="T15" fmla="*/ 103605 h 57"/>
              <a:gd name="T16" fmla="*/ 78730 w 64"/>
              <a:gd name="T17" fmla="*/ 134687 h 57"/>
              <a:gd name="T18" fmla="*/ 68461 w 64"/>
              <a:gd name="T19" fmla="*/ 141594 h 57"/>
              <a:gd name="T20" fmla="*/ 65038 w 64"/>
              <a:gd name="T21" fmla="*/ 138140 h 57"/>
              <a:gd name="T22" fmla="*/ 0 w 64"/>
              <a:gd name="T23" fmla="*/ 75977 h 57"/>
              <a:gd name="T24" fmla="*/ 0 w 64"/>
              <a:gd name="T25" fmla="*/ 72524 h 57"/>
              <a:gd name="T26" fmla="*/ 0 w 64"/>
              <a:gd name="T27" fmla="*/ 65617 h 57"/>
              <a:gd name="T28" fmla="*/ 65038 w 64"/>
              <a:gd name="T29" fmla="*/ 3454 h 57"/>
              <a:gd name="T30" fmla="*/ 68461 w 64"/>
              <a:gd name="T31" fmla="*/ 0 h 57"/>
              <a:gd name="T32" fmla="*/ 78730 w 64"/>
              <a:gd name="T33" fmla="*/ 6907 h 57"/>
              <a:gd name="T34" fmla="*/ 78730 w 64"/>
              <a:gd name="T35" fmla="*/ 37989 h 57"/>
              <a:gd name="T36" fmla="*/ 106114 w 64"/>
              <a:gd name="T37" fmla="*/ 37989 h 57"/>
              <a:gd name="T38" fmla="*/ 212229 w 64"/>
              <a:gd name="T39" fmla="*/ 89791 h 57"/>
              <a:gd name="T40" fmla="*/ 219075 w 64"/>
              <a:gd name="T41" fmla="*/ 131233 h 57"/>
              <a:gd name="T42" fmla="*/ 201960 w 64"/>
              <a:gd name="T43" fmla="*/ 186489 h 57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7">
                <a:moveTo>
                  <a:pt x="59" y="54"/>
                </a:moveTo>
                <a:cubicBezTo>
                  <a:pt x="59" y="55"/>
                  <a:pt x="58" y="56"/>
                  <a:pt x="58" y="57"/>
                </a:cubicBezTo>
                <a:cubicBezTo>
                  <a:pt x="58" y="57"/>
                  <a:pt x="57" y="57"/>
                  <a:pt x="57" y="57"/>
                </a:cubicBezTo>
                <a:cubicBezTo>
                  <a:pt x="56" y="57"/>
                  <a:pt x="56" y="57"/>
                  <a:pt x="56" y="56"/>
                </a:cubicBezTo>
                <a:cubicBezTo>
                  <a:pt x="56" y="55"/>
                  <a:pt x="56" y="55"/>
                  <a:pt x="56" y="54"/>
                </a:cubicBezTo>
                <a:cubicBezTo>
                  <a:pt x="56" y="53"/>
                  <a:pt x="56" y="51"/>
                  <a:pt x="56" y="50"/>
                </a:cubicBezTo>
                <a:cubicBezTo>
                  <a:pt x="56" y="33"/>
                  <a:pt x="46" y="30"/>
                  <a:pt x="31" y="30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39"/>
                  <a:pt x="23" y="39"/>
                  <a:pt x="23" y="39"/>
                </a:cubicBezTo>
                <a:cubicBezTo>
                  <a:pt x="23" y="40"/>
                  <a:pt x="22" y="41"/>
                  <a:pt x="20" y="41"/>
                </a:cubicBezTo>
                <a:cubicBezTo>
                  <a:pt x="20" y="41"/>
                  <a:pt x="19" y="41"/>
                  <a:pt x="19" y="40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2"/>
                  <a:pt x="0" y="21"/>
                  <a:pt x="0" y="21"/>
                </a:cubicBezTo>
                <a:cubicBezTo>
                  <a:pt x="0" y="20"/>
                  <a:pt x="0" y="19"/>
                  <a:pt x="0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0"/>
                  <a:pt x="20" y="0"/>
                </a:cubicBezTo>
                <a:cubicBezTo>
                  <a:pt x="22" y="0"/>
                  <a:pt x="23" y="1"/>
                  <a:pt x="23" y="2"/>
                </a:cubicBezTo>
                <a:cubicBezTo>
                  <a:pt x="23" y="11"/>
                  <a:pt x="23" y="11"/>
                  <a:pt x="23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42" y="11"/>
                  <a:pt x="57" y="14"/>
                  <a:pt x="62" y="26"/>
                </a:cubicBezTo>
                <a:cubicBezTo>
                  <a:pt x="63" y="30"/>
                  <a:pt x="64" y="34"/>
                  <a:pt x="64" y="38"/>
                </a:cubicBezTo>
                <a:cubicBezTo>
                  <a:pt x="64" y="43"/>
                  <a:pt x="61" y="49"/>
                  <a:pt x="59" y="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8" name="Freeform 122"/>
          <p:cNvSpPr>
            <a:spLocks noEditPoints="1"/>
          </p:cNvSpPr>
          <p:nvPr/>
        </p:nvSpPr>
        <p:spPr bwMode="auto">
          <a:xfrm>
            <a:off x="4288650" y="8700415"/>
            <a:ext cx="359866" cy="517562"/>
          </a:xfrm>
          <a:custGeom>
            <a:avLst/>
            <a:gdLst>
              <a:gd name="T0" fmla="*/ 141287 w 41"/>
              <a:gd name="T1" fmla="*/ 99878 h 59"/>
              <a:gd name="T2" fmla="*/ 79259 w 41"/>
              <a:gd name="T3" fmla="*/ 172203 h 59"/>
              <a:gd name="T4" fmla="*/ 79259 w 41"/>
              <a:gd name="T5" fmla="*/ 189424 h 59"/>
              <a:gd name="T6" fmla="*/ 110273 w 41"/>
              <a:gd name="T7" fmla="*/ 189424 h 59"/>
              <a:gd name="T8" fmla="*/ 117165 w 41"/>
              <a:gd name="T9" fmla="*/ 196312 h 59"/>
              <a:gd name="T10" fmla="*/ 110273 w 41"/>
              <a:gd name="T11" fmla="*/ 203200 h 59"/>
              <a:gd name="T12" fmla="*/ 31014 w 41"/>
              <a:gd name="T13" fmla="*/ 203200 h 59"/>
              <a:gd name="T14" fmla="*/ 24122 w 41"/>
              <a:gd name="T15" fmla="*/ 196312 h 59"/>
              <a:gd name="T16" fmla="*/ 31014 w 41"/>
              <a:gd name="T17" fmla="*/ 189424 h 59"/>
              <a:gd name="T18" fmla="*/ 62028 w 41"/>
              <a:gd name="T19" fmla="*/ 189424 h 59"/>
              <a:gd name="T20" fmla="*/ 62028 w 41"/>
              <a:gd name="T21" fmla="*/ 172203 h 59"/>
              <a:gd name="T22" fmla="*/ 0 w 41"/>
              <a:gd name="T23" fmla="*/ 99878 h 59"/>
              <a:gd name="T24" fmla="*/ 0 w 41"/>
              <a:gd name="T25" fmla="*/ 86102 h 59"/>
              <a:gd name="T26" fmla="*/ 6892 w 41"/>
              <a:gd name="T27" fmla="*/ 79214 h 59"/>
              <a:gd name="T28" fmla="*/ 13784 w 41"/>
              <a:gd name="T29" fmla="*/ 86102 h 59"/>
              <a:gd name="T30" fmla="*/ 13784 w 41"/>
              <a:gd name="T31" fmla="*/ 99878 h 59"/>
              <a:gd name="T32" fmla="*/ 68920 w 41"/>
              <a:gd name="T33" fmla="*/ 154983 h 59"/>
              <a:gd name="T34" fmla="*/ 124057 w 41"/>
              <a:gd name="T35" fmla="*/ 99878 h 59"/>
              <a:gd name="T36" fmla="*/ 124057 w 41"/>
              <a:gd name="T37" fmla="*/ 86102 h 59"/>
              <a:gd name="T38" fmla="*/ 134395 w 41"/>
              <a:gd name="T39" fmla="*/ 79214 h 59"/>
              <a:gd name="T40" fmla="*/ 141287 w 41"/>
              <a:gd name="T41" fmla="*/ 86102 h 59"/>
              <a:gd name="T42" fmla="*/ 141287 w 41"/>
              <a:gd name="T43" fmla="*/ 99878 h 59"/>
              <a:gd name="T44" fmla="*/ 110273 w 41"/>
              <a:gd name="T45" fmla="*/ 99878 h 59"/>
              <a:gd name="T46" fmla="*/ 68920 w 41"/>
              <a:gd name="T47" fmla="*/ 141207 h 59"/>
              <a:gd name="T48" fmla="*/ 31014 w 41"/>
              <a:gd name="T49" fmla="*/ 99878 h 59"/>
              <a:gd name="T50" fmla="*/ 31014 w 41"/>
              <a:gd name="T51" fmla="*/ 37885 h 59"/>
              <a:gd name="T52" fmla="*/ 68920 w 41"/>
              <a:gd name="T53" fmla="*/ 0 h 59"/>
              <a:gd name="T54" fmla="*/ 110273 w 41"/>
              <a:gd name="T55" fmla="*/ 37885 h 59"/>
              <a:gd name="T56" fmla="*/ 110273 w 41"/>
              <a:gd name="T57" fmla="*/ 99878 h 59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1" h="59">
                <a:moveTo>
                  <a:pt x="41" y="29"/>
                </a:moveTo>
                <a:cubicBezTo>
                  <a:pt x="41" y="40"/>
                  <a:pt x="33" y="49"/>
                  <a:pt x="23" y="50"/>
                </a:cubicBezTo>
                <a:cubicBezTo>
                  <a:pt x="23" y="55"/>
                  <a:pt x="23" y="55"/>
                  <a:pt x="23" y="55"/>
                </a:cubicBezTo>
                <a:cubicBezTo>
                  <a:pt x="32" y="55"/>
                  <a:pt x="32" y="55"/>
                  <a:pt x="32" y="55"/>
                </a:cubicBezTo>
                <a:cubicBezTo>
                  <a:pt x="33" y="55"/>
                  <a:pt x="34" y="56"/>
                  <a:pt x="34" y="57"/>
                </a:cubicBezTo>
                <a:cubicBezTo>
                  <a:pt x="34" y="58"/>
                  <a:pt x="33" y="59"/>
                  <a:pt x="32" y="59"/>
                </a:cubicBezTo>
                <a:cubicBezTo>
                  <a:pt x="9" y="59"/>
                  <a:pt x="9" y="59"/>
                  <a:pt x="9" y="59"/>
                </a:cubicBezTo>
                <a:cubicBezTo>
                  <a:pt x="8" y="59"/>
                  <a:pt x="7" y="58"/>
                  <a:pt x="7" y="57"/>
                </a:cubicBezTo>
                <a:cubicBezTo>
                  <a:pt x="7" y="56"/>
                  <a:pt x="8" y="55"/>
                  <a:pt x="9" y="55"/>
                </a:cubicBezTo>
                <a:cubicBezTo>
                  <a:pt x="18" y="55"/>
                  <a:pt x="18" y="55"/>
                  <a:pt x="18" y="55"/>
                </a:cubicBezTo>
                <a:cubicBezTo>
                  <a:pt x="18" y="50"/>
                  <a:pt x="18" y="50"/>
                  <a:pt x="18" y="50"/>
                </a:cubicBezTo>
                <a:cubicBezTo>
                  <a:pt x="8" y="49"/>
                  <a:pt x="0" y="40"/>
                  <a:pt x="0" y="29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1" y="23"/>
                  <a:pt x="2" y="23"/>
                </a:cubicBezTo>
                <a:cubicBezTo>
                  <a:pt x="3" y="23"/>
                  <a:pt x="4" y="24"/>
                  <a:pt x="4" y="25"/>
                </a:cubicBezTo>
                <a:cubicBezTo>
                  <a:pt x="4" y="29"/>
                  <a:pt x="4" y="29"/>
                  <a:pt x="4" y="29"/>
                </a:cubicBezTo>
                <a:cubicBezTo>
                  <a:pt x="4" y="38"/>
                  <a:pt x="12" y="45"/>
                  <a:pt x="20" y="45"/>
                </a:cubicBezTo>
                <a:cubicBezTo>
                  <a:pt x="29" y="45"/>
                  <a:pt x="36" y="38"/>
                  <a:pt x="36" y="29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4"/>
                  <a:pt x="37" y="23"/>
                  <a:pt x="39" y="23"/>
                </a:cubicBezTo>
                <a:cubicBezTo>
                  <a:pt x="40" y="23"/>
                  <a:pt x="41" y="24"/>
                  <a:pt x="41" y="25"/>
                </a:cubicBezTo>
                <a:lnTo>
                  <a:pt x="41" y="29"/>
                </a:lnTo>
                <a:close/>
                <a:moveTo>
                  <a:pt x="32" y="29"/>
                </a:moveTo>
                <a:cubicBezTo>
                  <a:pt x="32" y="36"/>
                  <a:pt x="27" y="41"/>
                  <a:pt x="20" y="41"/>
                </a:cubicBezTo>
                <a:cubicBezTo>
                  <a:pt x="14" y="41"/>
                  <a:pt x="9" y="36"/>
                  <a:pt x="9" y="29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5"/>
                  <a:pt x="14" y="0"/>
                  <a:pt x="20" y="0"/>
                </a:cubicBezTo>
                <a:cubicBezTo>
                  <a:pt x="27" y="0"/>
                  <a:pt x="32" y="5"/>
                  <a:pt x="32" y="11"/>
                </a:cubicBezTo>
                <a:lnTo>
                  <a:pt x="32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9" name="Freeform 123"/>
          <p:cNvSpPr>
            <a:spLocks noEditPoints="1"/>
          </p:cNvSpPr>
          <p:nvPr/>
        </p:nvSpPr>
        <p:spPr bwMode="auto">
          <a:xfrm>
            <a:off x="5550205" y="8736808"/>
            <a:ext cx="481168" cy="481168"/>
          </a:xfrm>
          <a:custGeom>
            <a:avLst/>
            <a:gdLst>
              <a:gd name="T0" fmla="*/ 188912 w 55"/>
              <a:gd name="T1" fmla="*/ 154564 h 55"/>
              <a:gd name="T2" fmla="*/ 151130 w 55"/>
              <a:gd name="T3" fmla="*/ 188912 h 55"/>
              <a:gd name="T4" fmla="*/ 34348 w 55"/>
              <a:gd name="T5" fmla="*/ 188912 h 55"/>
              <a:gd name="T6" fmla="*/ 0 w 55"/>
              <a:gd name="T7" fmla="*/ 154564 h 55"/>
              <a:gd name="T8" fmla="*/ 0 w 55"/>
              <a:gd name="T9" fmla="*/ 37782 h 55"/>
              <a:gd name="T10" fmla="*/ 34348 w 55"/>
              <a:gd name="T11" fmla="*/ 0 h 55"/>
              <a:gd name="T12" fmla="*/ 151130 w 55"/>
              <a:gd name="T13" fmla="*/ 0 h 55"/>
              <a:gd name="T14" fmla="*/ 188912 w 55"/>
              <a:gd name="T15" fmla="*/ 37782 h 55"/>
              <a:gd name="T16" fmla="*/ 188912 w 55"/>
              <a:gd name="T17" fmla="*/ 154564 h 55"/>
              <a:gd name="T18" fmla="*/ 154564 w 55"/>
              <a:gd name="T19" fmla="*/ 85869 h 55"/>
              <a:gd name="T20" fmla="*/ 147695 w 55"/>
              <a:gd name="T21" fmla="*/ 79000 h 55"/>
              <a:gd name="T22" fmla="*/ 37782 w 55"/>
              <a:gd name="T23" fmla="*/ 79000 h 55"/>
              <a:gd name="T24" fmla="*/ 30913 w 55"/>
              <a:gd name="T25" fmla="*/ 85869 h 55"/>
              <a:gd name="T26" fmla="*/ 30913 w 55"/>
              <a:gd name="T27" fmla="*/ 103043 h 55"/>
              <a:gd name="T28" fmla="*/ 37782 w 55"/>
              <a:gd name="T29" fmla="*/ 109912 h 55"/>
              <a:gd name="T30" fmla="*/ 147695 w 55"/>
              <a:gd name="T31" fmla="*/ 109912 h 55"/>
              <a:gd name="T32" fmla="*/ 154564 w 55"/>
              <a:gd name="T33" fmla="*/ 103043 h 55"/>
              <a:gd name="T34" fmla="*/ 154564 w 55"/>
              <a:gd name="T35" fmla="*/ 85869 h 5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5" h="55">
                <a:moveTo>
                  <a:pt x="55" y="45"/>
                </a:moveTo>
                <a:cubicBezTo>
                  <a:pt x="55" y="51"/>
                  <a:pt x="50" y="55"/>
                  <a:pt x="44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5"/>
                  <a:pt x="55" y="11"/>
                </a:cubicBezTo>
                <a:lnTo>
                  <a:pt x="55" y="45"/>
                </a:lnTo>
                <a:close/>
                <a:moveTo>
                  <a:pt x="45" y="25"/>
                </a:moveTo>
                <a:cubicBezTo>
                  <a:pt x="45" y="24"/>
                  <a:pt x="44" y="23"/>
                  <a:pt x="43" y="23"/>
                </a:cubicBezTo>
                <a:cubicBezTo>
                  <a:pt x="11" y="23"/>
                  <a:pt x="11" y="23"/>
                  <a:pt x="11" y="23"/>
                </a:cubicBezTo>
                <a:cubicBezTo>
                  <a:pt x="10" y="23"/>
                  <a:pt x="9" y="24"/>
                  <a:pt x="9" y="25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1"/>
                  <a:pt x="10" y="32"/>
                  <a:pt x="11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4" y="32"/>
                  <a:pt x="45" y="31"/>
                  <a:pt x="45" y="30"/>
                </a:cubicBezTo>
                <a:lnTo>
                  <a:pt x="45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0" name="Freeform 124"/>
          <p:cNvSpPr>
            <a:spLocks noEditPoints="1"/>
          </p:cNvSpPr>
          <p:nvPr/>
        </p:nvSpPr>
        <p:spPr bwMode="auto">
          <a:xfrm>
            <a:off x="6811760" y="8781285"/>
            <a:ext cx="594386" cy="400302"/>
          </a:xfrm>
          <a:custGeom>
            <a:avLst/>
            <a:gdLst>
              <a:gd name="T0" fmla="*/ 233362 w 68"/>
              <a:gd name="T1" fmla="*/ 146913 h 46"/>
              <a:gd name="T2" fmla="*/ 226498 w 68"/>
              <a:gd name="T3" fmla="*/ 157163 h 46"/>
              <a:gd name="T4" fmla="*/ 6864 w 68"/>
              <a:gd name="T5" fmla="*/ 157163 h 46"/>
              <a:gd name="T6" fmla="*/ 0 w 68"/>
              <a:gd name="T7" fmla="*/ 146913 h 46"/>
              <a:gd name="T8" fmla="*/ 0 w 68"/>
              <a:gd name="T9" fmla="*/ 6833 h 46"/>
              <a:gd name="T10" fmla="*/ 6864 w 68"/>
              <a:gd name="T11" fmla="*/ 0 h 46"/>
              <a:gd name="T12" fmla="*/ 226498 w 68"/>
              <a:gd name="T13" fmla="*/ 0 h 46"/>
              <a:gd name="T14" fmla="*/ 233362 w 68"/>
              <a:gd name="T15" fmla="*/ 6833 h 46"/>
              <a:gd name="T16" fmla="*/ 233362 w 68"/>
              <a:gd name="T17" fmla="*/ 146913 h 46"/>
              <a:gd name="T18" fmla="*/ 219635 w 68"/>
              <a:gd name="T19" fmla="*/ 47832 h 46"/>
              <a:gd name="T20" fmla="*/ 188749 w 68"/>
              <a:gd name="T21" fmla="*/ 13666 h 46"/>
              <a:gd name="T22" fmla="*/ 44613 w 68"/>
              <a:gd name="T23" fmla="*/ 13666 h 46"/>
              <a:gd name="T24" fmla="*/ 13727 w 68"/>
              <a:gd name="T25" fmla="*/ 47832 h 46"/>
              <a:gd name="T26" fmla="*/ 13727 w 68"/>
              <a:gd name="T27" fmla="*/ 109331 h 46"/>
              <a:gd name="T28" fmla="*/ 44613 w 68"/>
              <a:gd name="T29" fmla="*/ 140080 h 46"/>
              <a:gd name="T30" fmla="*/ 188749 w 68"/>
              <a:gd name="T31" fmla="*/ 140080 h 46"/>
              <a:gd name="T32" fmla="*/ 219635 w 68"/>
              <a:gd name="T33" fmla="*/ 109331 h 46"/>
              <a:gd name="T34" fmla="*/ 219635 w 68"/>
              <a:gd name="T35" fmla="*/ 47832 h 46"/>
              <a:gd name="T36" fmla="*/ 116681 w 68"/>
              <a:gd name="T37" fmla="*/ 129830 h 46"/>
              <a:gd name="T38" fmla="*/ 78931 w 68"/>
              <a:gd name="T39" fmla="*/ 78582 h 46"/>
              <a:gd name="T40" fmla="*/ 116681 w 68"/>
              <a:gd name="T41" fmla="*/ 27333 h 46"/>
              <a:gd name="T42" fmla="*/ 154431 w 68"/>
              <a:gd name="T43" fmla="*/ 78582 h 46"/>
              <a:gd name="T44" fmla="*/ 116681 w 68"/>
              <a:gd name="T45" fmla="*/ 129830 h 46"/>
              <a:gd name="T46" fmla="*/ 140704 w 68"/>
              <a:gd name="T47" fmla="*/ 109331 h 46"/>
              <a:gd name="T48" fmla="*/ 140704 w 68"/>
              <a:gd name="T49" fmla="*/ 95664 h 46"/>
              <a:gd name="T50" fmla="*/ 123545 w 68"/>
              <a:gd name="T51" fmla="*/ 95664 h 46"/>
              <a:gd name="T52" fmla="*/ 123545 w 68"/>
              <a:gd name="T53" fmla="*/ 40999 h 46"/>
              <a:gd name="T54" fmla="*/ 109817 w 68"/>
              <a:gd name="T55" fmla="*/ 40999 h 46"/>
              <a:gd name="T56" fmla="*/ 92658 w 68"/>
              <a:gd name="T57" fmla="*/ 58082 h 46"/>
              <a:gd name="T58" fmla="*/ 102954 w 68"/>
              <a:gd name="T59" fmla="*/ 68332 h 46"/>
              <a:gd name="T60" fmla="*/ 109817 w 68"/>
              <a:gd name="T61" fmla="*/ 61499 h 46"/>
              <a:gd name="T62" fmla="*/ 109817 w 68"/>
              <a:gd name="T63" fmla="*/ 61499 h 46"/>
              <a:gd name="T64" fmla="*/ 109817 w 68"/>
              <a:gd name="T65" fmla="*/ 95664 h 46"/>
              <a:gd name="T66" fmla="*/ 92658 w 68"/>
              <a:gd name="T67" fmla="*/ 95664 h 46"/>
              <a:gd name="T68" fmla="*/ 92658 w 68"/>
              <a:gd name="T69" fmla="*/ 109331 h 46"/>
              <a:gd name="T70" fmla="*/ 140704 w 68"/>
              <a:gd name="T71" fmla="*/ 109331 h 4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46">
                <a:moveTo>
                  <a:pt x="68" y="43"/>
                </a:moveTo>
                <a:cubicBezTo>
                  <a:pt x="68" y="45"/>
                  <a:pt x="67" y="46"/>
                  <a:pt x="66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5"/>
                  <a:pt x="0" y="43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7" y="0"/>
                  <a:pt x="68" y="1"/>
                  <a:pt x="68" y="2"/>
                </a:cubicBezTo>
                <a:lnTo>
                  <a:pt x="68" y="43"/>
                </a:lnTo>
                <a:close/>
                <a:moveTo>
                  <a:pt x="64" y="14"/>
                </a:moveTo>
                <a:cubicBezTo>
                  <a:pt x="59" y="14"/>
                  <a:pt x="55" y="10"/>
                  <a:pt x="55" y="4"/>
                </a:cubicBezTo>
                <a:cubicBezTo>
                  <a:pt x="13" y="4"/>
                  <a:pt x="13" y="4"/>
                  <a:pt x="13" y="4"/>
                </a:cubicBezTo>
                <a:cubicBezTo>
                  <a:pt x="13" y="10"/>
                  <a:pt x="9" y="14"/>
                  <a:pt x="4" y="14"/>
                </a:cubicBezTo>
                <a:cubicBezTo>
                  <a:pt x="4" y="32"/>
                  <a:pt x="4" y="32"/>
                  <a:pt x="4" y="32"/>
                </a:cubicBezTo>
                <a:cubicBezTo>
                  <a:pt x="9" y="32"/>
                  <a:pt x="13" y="36"/>
                  <a:pt x="13" y="41"/>
                </a:cubicBezTo>
                <a:cubicBezTo>
                  <a:pt x="55" y="41"/>
                  <a:pt x="55" y="41"/>
                  <a:pt x="55" y="41"/>
                </a:cubicBezTo>
                <a:cubicBezTo>
                  <a:pt x="55" y="36"/>
                  <a:pt x="59" y="32"/>
                  <a:pt x="64" y="32"/>
                </a:cubicBezTo>
                <a:lnTo>
                  <a:pt x="64" y="14"/>
                </a:lnTo>
                <a:close/>
                <a:moveTo>
                  <a:pt x="34" y="38"/>
                </a:moveTo>
                <a:cubicBezTo>
                  <a:pt x="27" y="38"/>
                  <a:pt x="23" y="29"/>
                  <a:pt x="23" y="23"/>
                </a:cubicBezTo>
                <a:cubicBezTo>
                  <a:pt x="23" y="16"/>
                  <a:pt x="27" y="8"/>
                  <a:pt x="34" y="8"/>
                </a:cubicBezTo>
                <a:cubicBezTo>
                  <a:pt x="42" y="8"/>
                  <a:pt x="45" y="16"/>
                  <a:pt x="45" y="23"/>
                </a:cubicBezTo>
                <a:cubicBezTo>
                  <a:pt x="45" y="29"/>
                  <a:pt x="42" y="38"/>
                  <a:pt x="34" y="38"/>
                </a:cubicBezTo>
                <a:close/>
                <a:moveTo>
                  <a:pt x="41" y="32"/>
                </a:moveTo>
                <a:cubicBezTo>
                  <a:pt x="41" y="28"/>
                  <a:pt x="41" y="28"/>
                  <a:pt x="41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12"/>
                  <a:pt x="36" y="12"/>
                  <a:pt x="36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27" y="17"/>
                  <a:pt x="27" y="17"/>
                  <a:pt x="27" y="17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1" y="19"/>
                  <a:pt x="32" y="18"/>
                </a:cubicBezTo>
                <a:cubicBezTo>
                  <a:pt x="32" y="18"/>
                  <a:pt x="32" y="18"/>
                  <a:pt x="32" y="18"/>
                </a:cubicBezTo>
                <a:cubicBezTo>
                  <a:pt x="32" y="28"/>
                  <a:pt x="32" y="28"/>
                  <a:pt x="32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32"/>
                  <a:pt x="27" y="32"/>
                  <a:pt x="27" y="32"/>
                </a:cubicBezTo>
                <a:lnTo>
                  <a:pt x="41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1" name="Freeform 125"/>
          <p:cNvSpPr>
            <a:spLocks noEditPoints="1"/>
          </p:cNvSpPr>
          <p:nvPr/>
        </p:nvSpPr>
        <p:spPr bwMode="auto">
          <a:xfrm>
            <a:off x="8069271" y="8781285"/>
            <a:ext cx="481172" cy="400302"/>
          </a:xfrm>
          <a:custGeom>
            <a:avLst/>
            <a:gdLst>
              <a:gd name="T0" fmla="*/ 188913 w 55"/>
              <a:gd name="T1" fmla="*/ 23916 h 46"/>
              <a:gd name="T2" fmla="*/ 178609 w 55"/>
              <a:gd name="T3" fmla="*/ 30749 h 46"/>
              <a:gd name="T4" fmla="*/ 6870 w 55"/>
              <a:gd name="T5" fmla="*/ 30749 h 46"/>
              <a:gd name="T6" fmla="*/ 0 w 55"/>
              <a:gd name="T7" fmla="*/ 23916 h 46"/>
              <a:gd name="T8" fmla="*/ 0 w 55"/>
              <a:gd name="T9" fmla="*/ 6833 h 46"/>
              <a:gd name="T10" fmla="*/ 6870 w 55"/>
              <a:gd name="T11" fmla="*/ 0 h 46"/>
              <a:gd name="T12" fmla="*/ 178609 w 55"/>
              <a:gd name="T13" fmla="*/ 0 h 46"/>
              <a:gd name="T14" fmla="*/ 188913 w 55"/>
              <a:gd name="T15" fmla="*/ 6833 h 46"/>
              <a:gd name="T16" fmla="*/ 188913 w 55"/>
              <a:gd name="T17" fmla="*/ 23916 h 46"/>
              <a:gd name="T18" fmla="*/ 188913 w 55"/>
              <a:gd name="T19" fmla="*/ 85415 h 46"/>
              <a:gd name="T20" fmla="*/ 178609 w 55"/>
              <a:gd name="T21" fmla="*/ 92248 h 46"/>
              <a:gd name="T22" fmla="*/ 6870 w 55"/>
              <a:gd name="T23" fmla="*/ 92248 h 46"/>
              <a:gd name="T24" fmla="*/ 0 w 55"/>
              <a:gd name="T25" fmla="*/ 85415 h 46"/>
              <a:gd name="T26" fmla="*/ 0 w 55"/>
              <a:gd name="T27" fmla="*/ 68332 h 46"/>
              <a:gd name="T28" fmla="*/ 6870 w 55"/>
              <a:gd name="T29" fmla="*/ 61499 h 46"/>
              <a:gd name="T30" fmla="*/ 178609 w 55"/>
              <a:gd name="T31" fmla="*/ 61499 h 46"/>
              <a:gd name="T32" fmla="*/ 188913 w 55"/>
              <a:gd name="T33" fmla="*/ 68332 h 46"/>
              <a:gd name="T34" fmla="*/ 188913 w 55"/>
              <a:gd name="T35" fmla="*/ 85415 h 46"/>
              <a:gd name="T36" fmla="*/ 188913 w 55"/>
              <a:gd name="T37" fmla="*/ 146913 h 46"/>
              <a:gd name="T38" fmla="*/ 178609 w 55"/>
              <a:gd name="T39" fmla="*/ 157163 h 46"/>
              <a:gd name="T40" fmla="*/ 6870 w 55"/>
              <a:gd name="T41" fmla="*/ 157163 h 46"/>
              <a:gd name="T42" fmla="*/ 0 w 55"/>
              <a:gd name="T43" fmla="*/ 146913 h 46"/>
              <a:gd name="T44" fmla="*/ 0 w 55"/>
              <a:gd name="T45" fmla="*/ 133247 h 46"/>
              <a:gd name="T46" fmla="*/ 6870 w 55"/>
              <a:gd name="T47" fmla="*/ 122997 h 46"/>
              <a:gd name="T48" fmla="*/ 178609 w 55"/>
              <a:gd name="T49" fmla="*/ 122997 h 46"/>
              <a:gd name="T50" fmla="*/ 188913 w 55"/>
              <a:gd name="T51" fmla="*/ 133247 h 46"/>
              <a:gd name="T52" fmla="*/ 188913 w 55"/>
              <a:gd name="T53" fmla="*/ 146913 h 4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5" h="46">
                <a:moveTo>
                  <a:pt x="55" y="7"/>
                </a:moveTo>
                <a:cubicBezTo>
                  <a:pt x="55" y="8"/>
                  <a:pt x="54" y="9"/>
                  <a:pt x="52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5" y="1"/>
                  <a:pt x="55" y="2"/>
                </a:cubicBezTo>
                <a:lnTo>
                  <a:pt x="55" y="7"/>
                </a:lnTo>
                <a:close/>
                <a:moveTo>
                  <a:pt x="55" y="25"/>
                </a:moveTo>
                <a:cubicBezTo>
                  <a:pt x="55" y="26"/>
                  <a:pt x="54" y="27"/>
                  <a:pt x="52" y="27"/>
                </a:cubicBezTo>
                <a:cubicBezTo>
                  <a:pt x="2" y="27"/>
                  <a:pt x="2" y="27"/>
                  <a:pt x="2" y="27"/>
                </a:cubicBezTo>
                <a:cubicBezTo>
                  <a:pt x="1" y="27"/>
                  <a:pt x="0" y="26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1" y="18"/>
                  <a:pt x="2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4" y="18"/>
                  <a:pt x="55" y="19"/>
                  <a:pt x="55" y="20"/>
                </a:cubicBezTo>
                <a:lnTo>
                  <a:pt x="55" y="25"/>
                </a:lnTo>
                <a:close/>
                <a:moveTo>
                  <a:pt x="55" y="43"/>
                </a:moveTo>
                <a:cubicBezTo>
                  <a:pt x="55" y="45"/>
                  <a:pt x="54" y="46"/>
                  <a:pt x="52" y="46"/>
                </a:cubicBezTo>
                <a:cubicBezTo>
                  <a:pt x="2" y="46"/>
                  <a:pt x="2" y="46"/>
                  <a:pt x="2" y="46"/>
                </a:cubicBezTo>
                <a:cubicBezTo>
                  <a:pt x="1" y="46"/>
                  <a:pt x="0" y="45"/>
                  <a:pt x="0" y="43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7"/>
                  <a:pt x="1" y="36"/>
                  <a:pt x="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4" y="36"/>
                  <a:pt x="55" y="37"/>
                  <a:pt x="55" y="39"/>
                </a:cubicBezTo>
                <a:lnTo>
                  <a:pt x="55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2" name="Freeform 126"/>
          <p:cNvSpPr>
            <a:spLocks/>
          </p:cNvSpPr>
          <p:nvPr/>
        </p:nvSpPr>
        <p:spPr bwMode="auto">
          <a:xfrm>
            <a:off x="9330825" y="8700414"/>
            <a:ext cx="436692" cy="562040"/>
          </a:xfrm>
          <a:custGeom>
            <a:avLst/>
            <a:gdLst>
              <a:gd name="T0" fmla="*/ 85725 w 50"/>
              <a:gd name="T1" fmla="*/ 158602 h 64"/>
              <a:gd name="T2" fmla="*/ 3429 w 50"/>
              <a:gd name="T3" fmla="*/ 220663 h 64"/>
              <a:gd name="T4" fmla="*/ 0 w 50"/>
              <a:gd name="T5" fmla="*/ 213767 h 64"/>
              <a:gd name="T6" fmla="*/ 3429 w 50"/>
              <a:gd name="T7" fmla="*/ 210319 h 64"/>
              <a:gd name="T8" fmla="*/ 75438 w 50"/>
              <a:gd name="T9" fmla="*/ 158602 h 64"/>
              <a:gd name="T10" fmla="*/ 3429 w 50"/>
              <a:gd name="T11" fmla="*/ 124123 h 64"/>
              <a:gd name="T12" fmla="*/ 82296 w 50"/>
              <a:gd name="T13" fmla="*/ 141362 h 64"/>
              <a:gd name="T14" fmla="*/ 92583 w 50"/>
              <a:gd name="T15" fmla="*/ 106884 h 64"/>
              <a:gd name="T16" fmla="*/ 24003 w 50"/>
              <a:gd name="T17" fmla="*/ 62061 h 64"/>
              <a:gd name="T18" fmla="*/ 92583 w 50"/>
              <a:gd name="T19" fmla="*/ 96540 h 64"/>
              <a:gd name="T20" fmla="*/ 96012 w 50"/>
              <a:gd name="T21" fmla="*/ 72405 h 64"/>
              <a:gd name="T22" fmla="*/ 78867 w 50"/>
              <a:gd name="T23" fmla="*/ 0 h 64"/>
              <a:gd name="T24" fmla="*/ 106299 w 50"/>
              <a:gd name="T25" fmla="*/ 72405 h 64"/>
              <a:gd name="T26" fmla="*/ 106299 w 50"/>
              <a:gd name="T27" fmla="*/ 86196 h 64"/>
              <a:gd name="T28" fmla="*/ 164592 w 50"/>
              <a:gd name="T29" fmla="*/ 62061 h 64"/>
              <a:gd name="T30" fmla="*/ 102870 w 50"/>
              <a:gd name="T31" fmla="*/ 110332 h 64"/>
              <a:gd name="T32" fmla="*/ 92583 w 50"/>
              <a:gd name="T33" fmla="*/ 144810 h 64"/>
              <a:gd name="T34" fmla="*/ 171450 w 50"/>
              <a:gd name="T35" fmla="*/ 134467 h 64"/>
              <a:gd name="T36" fmla="*/ 85725 w 50"/>
              <a:gd name="T37" fmla="*/ 158602 h 6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0" h="64">
                <a:moveTo>
                  <a:pt x="25" y="46"/>
                </a:moveTo>
                <a:cubicBezTo>
                  <a:pt x="20" y="57"/>
                  <a:pt x="11" y="64"/>
                  <a:pt x="1" y="64"/>
                </a:cubicBezTo>
                <a:cubicBezTo>
                  <a:pt x="0" y="64"/>
                  <a:pt x="0" y="63"/>
                  <a:pt x="0" y="62"/>
                </a:cubicBezTo>
                <a:cubicBezTo>
                  <a:pt x="0" y="61"/>
                  <a:pt x="0" y="61"/>
                  <a:pt x="1" y="61"/>
                </a:cubicBezTo>
                <a:cubicBezTo>
                  <a:pt x="10" y="61"/>
                  <a:pt x="17" y="55"/>
                  <a:pt x="22" y="46"/>
                </a:cubicBezTo>
                <a:cubicBezTo>
                  <a:pt x="17" y="48"/>
                  <a:pt x="6" y="50"/>
                  <a:pt x="1" y="36"/>
                </a:cubicBezTo>
                <a:cubicBezTo>
                  <a:pt x="15" y="30"/>
                  <a:pt x="22" y="37"/>
                  <a:pt x="24" y="41"/>
                </a:cubicBezTo>
                <a:cubicBezTo>
                  <a:pt x="25" y="38"/>
                  <a:pt x="26" y="35"/>
                  <a:pt x="27" y="31"/>
                </a:cubicBezTo>
                <a:cubicBezTo>
                  <a:pt x="27" y="31"/>
                  <a:pt x="9" y="34"/>
                  <a:pt x="7" y="18"/>
                </a:cubicBezTo>
                <a:cubicBezTo>
                  <a:pt x="23" y="12"/>
                  <a:pt x="27" y="28"/>
                  <a:pt x="27" y="28"/>
                </a:cubicBezTo>
                <a:cubicBezTo>
                  <a:pt x="27" y="26"/>
                  <a:pt x="28" y="21"/>
                  <a:pt x="28" y="21"/>
                </a:cubicBezTo>
                <a:cubicBezTo>
                  <a:pt x="28" y="21"/>
                  <a:pt x="14" y="12"/>
                  <a:pt x="23" y="0"/>
                </a:cubicBezTo>
                <a:cubicBezTo>
                  <a:pt x="39" y="5"/>
                  <a:pt x="31" y="21"/>
                  <a:pt x="31" y="21"/>
                </a:cubicBezTo>
                <a:cubicBezTo>
                  <a:pt x="31" y="21"/>
                  <a:pt x="31" y="24"/>
                  <a:pt x="31" y="25"/>
                </a:cubicBezTo>
                <a:cubicBezTo>
                  <a:pt x="31" y="25"/>
                  <a:pt x="37" y="14"/>
                  <a:pt x="48" y="18"/>
                </a:cubicBezTo>
                <a:cubicBezTo>
                  <a:pt x="48" y="35"/>
                  <a:pt x="30" y="32"/>
                  <a:pt x="30" y="32"/>
                </a:cubicBezTo>
                <a:cubicBezTo>
                  <a:pt x="29" y="35"/>
                  <a:pt x="29" y="39"/>
                  <a:pt x="27" y="42"/>
                </a:cubicBezTo>
                <a:cubicBezTo>
                  <a:pt x="27" y="42"/>
                  <a:pt x="38" y="30"/>
                  <a:pt x="50" y="39"/>
                </a:cubicBezTo>
                <a:cubicBezTo>
                  <a:pt x="43" y="57"/>
                  <a:pt x="25" y="46"/>
                  <a:pt x="25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3" name="Freeform 127"/>
          <p:cNvSpPr>
            <a:spLocks/>
          </p:cNvSpPr>
          <p:nvPr/>
        </p:nvSpPr>
        <p:spPr bwMode="auto">
          <a:xfrm>
            <a:off x="10592381" y="8736808"/>
            <a:ext cx="436692" cy="481168"/>
          </a:xfrm>
          <a:custGeom>
            <a:avLst/>
            <a:gdLst>
              <a:gd name="T0" fmla="*/ 137160 w 50"/>
              <a:gd name="T1" fmla="*/ 188912 h 55"/>
              <a:gd name="T2" fmla="*/ 109728 w 50"/>
              <a:gd name="T3" fmla="*/ 175173 h 55"/>
              <a:gd name="T4" fmla="*/ 13716 w 50"/>
              <a:gd name="T5" fmla="*/ 82434 h 55"/>
              <a:gd name="T6" fmla="*/ 0 w 50"/>
              <a:gd name="T7" fmla="*/ 48087 h 55"/>
              <a:gd name="T8" fmla="*/ 44577 w 50"/>
              <a:gd name="T9" fmla="*/ 0 h 55"/>
              <a:gd name="T10" fmla="*/ 78867 w 50"/>
              <a:gd name="T11" fmla="*/ 17174 h 55"/>
              <a:gd name="T12" fmla="*/ 154305 w 50"/>
              <a:gd name="T13" fmla="*/ 89304 h 55"/>
              <a:gd name="T14" fmla="*/ 154305 w 50"/>
              <a:gd name="T15" fmla="*/ 92739 h 55"/>
              <a:gd name="T16" fmla="*/ 144018 w 50"/>
              <a:gd name="T17" fmla="*/ 103043 h 55"/>
              <a:gd name="T18" fmla="*/ 144018 w 50"/>
              <a:gd name="T19" fmla="*/ 99608 h 55"/>
              <a:gd name="T20" fmla="*/ 68580 w 50"/>
              <a:gd name="T21" fmla="*/ 27478 h 55"/>
              <a:gd name="T22" fmla="*/ 44577 w 50"/>
              <a:gd name="T23" fmla="*/ 17174 h 55"/>
              <a:gd name="T24" fmla="*/ 13716 w 50"/>
              <a:gd name="T25" fmla="*/ 48087 h 55"/>
              <a:gd name="T26" fmla="*/ 24003 w 50"/>
              <a:gd name="T27" fmla="*/ 72130 h 55"/>
              <a:gd name="T28" fmla="*/ 120015 w 50"/>
              <a:gd name="T29" fmla="*/ 164869 h 55"/>
              <a:gd name="T30" fmla="*/ 137160 w 50"/>
              <a:gd name="T31" fmla="*/ 171738 h 55"/>
              <a:gd name="T32" fmla="*/ 154305 w 50"/>
              <a:gd name="T33" fmla="*/ 154564 h 55"/>
              <a:gd name="T34" fmla="*/ 147447 w 50"/>
              <a:gd name="T35" fmla="*/ 137391 h 55"/>
              <a:gd name="T36" fmla="*/ 75438 w 50"/>
              <a:gd name="T37" fmla="*/ 65261 h 55"/>
              <a:gd name="T38" fmla="*/ 68580 w 50"/>
              <a:gd name="T39" fmla="*/ 61826 h 55"/>
              <a:gd name="T40" fmla="*/ 61722 w 50"/>
              <a:gd name="T41" fmla="*/ 72130 h 55"/>
              <a:gd name="T42" fmla="*/ 65151 w 50"/>
              <a:gd name="T43" fmla="*/ 79000 h 55"/>
              <a:gd name="T44" fmla="*/ 113157 w 50"/>
              <a:gd name="T45" fmla="*/ 130521 h 55"/>
              <a:gd name="T46" fmla="*/ 116586 w 50"/>
              <a:gd name="T47" fmla="*/ 130521 h 55"/>
              <a:gd name="T48" fmla="*/ 106299 w 50"/>
              <a:gd name="T49" fmla="*/ 140825 h 55"/>
              <a:gd name="T50" fmla="*/ 102870 w 50"/>
              <a:gd name="T51" fmla="*/ 140825 h 55"/>
              <a:gd name="T52" fmla="*/ 54864 w 50"/>
              <a:gd name="T53" fmla="*/ 89304 h 55"/>
              <a:gd name="T54" fmla="*/ 44577 w 50"/>
              <a:gd name="T55" fmla="*/ 72130 h 55"/>
              <a:gd name="T56" fmla="*/ 68580 w 50"/>
              <a:gd name="T57" fmla="*/ 48087 h 55"/>
              <a:gd name="T58" fmla="*/ 89154 w 50"/>
              <a:gd name="T59" fmla="*/ 54956 h 55"/>
              <a:gd name="T60" fmla="*/ 157734 w 50"/>
              <a:gd name="T61" fmla="*/ 127086 h 55"/>
              <a:gd name="T62" fmla="*/ 171450 w 50"/>
              <a:gd name="T63" fmla="*/ 154564 h 55"/>
              <a:gd name="T64" fmla="*/ 137160 w 50"/>
              <a:gd name="T65" fmla="*/ 188912 h 55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0" h="55">
                <a:moveTo>
                  <a:pt x="40" y="55"/>
                </a:moveTo>
                <a:cubicBezTo>
                  <a:pt x="37" y="55"/>
                  <a:pt x="34" y="54"/>
                  <a:pt x="32" y="51"/>
                </a:cubicBezTo>
                <a:cubicBezTo>
                  <a:pt x="4" y="24"/>
                  <a:pt x="4" y="24"/>
                  <a:pt x="4" y="24"/>
                </a:cubicBezTo>
                <a:cubicBezTo>
                  <a:pt x="1" y="21"/>
                  <a:pt x="0" y="18"/>
                  <a:pt x="0" y="14"/>
                </a:cubicBezTo>
                <a:cubicBezTo>
                  <a:pt x="0" y="7"/>
                  <a:pt x="6" y="0"/>
                  <a:pt x="13" y="0"/>
                </a:cubicBezTo>
                <a:cubicBezTo>
                  <a:pt x="17" y="0"/>
                  <a:pt x="21" y="2"/>
                  <a:pt x="23" y="5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6"/>
                  <a:pt x="45" y="27"/>
                  <a:pt x="45" y="27"/>
                </a:cubicBezTo>
                <a:cubicBezTo>
                  <a:pt x="45" y="28"/>
                  <a:pt x="43" y="30"/>
                  <a:pt x="42" y="30"/>
                </a:cubicBezTo>
                <a:cubicBezTo>
                  <a:pt x="42" y="30"/>
                  <a:pt x="42" y="30"/>
                  <a:pt x="42" y="29"/>
                </a:cubicBezTo>
                <a:cubicBezTo>
                  <a:pt x="20" y="8"/>
                  <a:pt x="20" y="8"/>
                  <a:pt x="20" y="8"/>
                </a:cubicBezTo>
                <a:cubicBezTo>
                  <a:pt x="18" y="6"/>
                  <a:pt x="16" y="5"/>
                  <a:pt x="13" y="5"/>
                </a:cubicBezTo>
                <a:cubicBezTo>
                  <a:pt x="8" y="5"/>
                  <a:pt x="4" y="9"/>
                  <a:pt x="4" y="14"/>
                </a:cubicBezTo>
                <a:cubicBezTo>
                  <a:pt x="4" y="16"/>
                  <a:pt x="5" y="19"/>
                  <a:pt x="7" y="21"/>
                </a:cubicBezTo>
                <a:cubicBezTo>
                  <a:pt x="35" y="48"/>
                  <a:pt x="35" y="48"/>
                  <a:pt x="35" y="48"/>
                </a:cubicBezTo>
                <a:cubicBezTo>
                  <a:pt x="36" y="50"/>
                  <a:pt x="38" y="50"/>
                  <a:pt x="40" y="50"/>
                </a:cubicBezTo>
                <a:cubicBezTo>
                  <a:pt x="43" y="50"/>
                  <a:pt x="45" y="48"/>
                  <a:pt x="45" y="45"/>
                </a:cubicBezTo>
                <a:cubicBezTo>
                  <a:pt x="45" y="43"/>
                  <a:pt x="44" y="41"/>
                  <a:pt x="43" y="40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1" y="18"/>
                  <a:pt x="20" y="18"/>
                </a:cubicBezTo>
                <a:cubicBezTo>
                  <a:pt x="19" y="18"/>
                  <a:pt x="18" y="19"/>
                  <a:pt x="18" y="21"/>
                </a:cubicBezTo>
                <a:cubicBezTo>
                  <a:pt x="18" y="22"/>
                  <a:pt x="18" y="22"/>
                  <a:pt x="19" y="23"/>
                </a:cubicBezTo>
                <a:cubicBezTo>
                  <a:pt x="33" y="38"/>
                  <a:pt x="33" y="38"/>
                  <a:pt x="33" y="38"/>
                </a:cubicBezTo>
                <a:cubicBezTo>
                  <a:pt x="34" y="38"/>
                  <a:pt x="34" y="38"/>
                  <a:pt x="34" y="38"/>
                </a:cubicBezTo>
                <a:cubicBezTo>
                  <a:pt x="34" y="39"/>
                  <a:pt x="32" y="41"/>
                  <a:pt x="31" y="41"/>
                </a:cubicBezTo>
                <a:cubicBezTo>
                  <a:pt x="31" y="41"/>
                  <a:pt x="30" y="41"/>
                  <a:pt x="30" y="41"/>
                </a:cubicBezTo>
                <a:cubicBezTo>
                  <a:pt x="16" y="26"/>
                  <a:pt x="16" y="26"/>
                  <a:pt x="16" y="26"/>
                </a:cubicBezTo>
                <a:cubicBezTo>
                  <a:pt x="14" y="25"/>
                  <a:pt x="13" y="23"/>
                  <a:pt x="13" y="21"/>
                </a:cubicBezTo>
                <a:cubicBezTo>
                  <a:pt x="13" y="17"/>
                  <a:pt x="16" y="14"/>
                  <a:pt x="20" y="14"/>
                </a:cubicBezTo>
                <a:cubicBezTo>
                  <a:pt x="22" y="14"/>
                  <a:pt x="24" y="15"/>
                  <a:pt x="26" y="16"/>
                </a:cubicBezTo>
                <a:cubicBezTo>
                  <a:pt x="46" y="37"/>
                  <a:pt x="46" y="37"/>
                  <a:pt x="46" y="37"/>
                </a:cubicBezTo>
                <a:cubicBezTo>
                  <a:pt x="49" y="39"/>
                  <a:pt x="50" y="42"/>
                  <a:pt x="50" y="45"/>
                </a:cubicBezTo>
                <a:cubicBezTo>
                  <a:pt x="50" y="51"/>
                  <a:pt x="46" y="55"/>
                  <a:pt x="40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4" name="Freeform 128"/>
          <p:cNvSpPr>
            <a:spLocks noEditPoints="1"/>
          </p:cNvSpPr>
          <p:nvPr/>
        </p:nvSpPr>
        <p:spPr bwMode="auto">
          <a:xfrm>
            <a:off x="11849896" y="8736808"/>
            <a:ext cx="517562" cy="481168"/>
          </a:xfrm>
          <a:custGeom>
            <a:avLst/>
            <a:gdLst>
              <a:gd name="T0" fmla="*/ 34441 w 59"/>
              <a:gd name="T1" fmla="*/ 127086 h 55"/>
              <a:gd name="T2" fmla="*/ 0 w 59"/>
              <a:gd name="T3" fmla="*/ 85869 h 55"/>
              <a:gd name="T4" fmla="*/ 20664 w 59"/>
              <a:gd name="T5" fmla="*/ 61826 h 55"/>
              <a:gd name="T6" fmla="*/ 51661 w 59"/>
              <a:gd name="T7" fmla="*/ 103043 h 55"/>
              <a:gd name="T8" fmla="*/ 34441 w 59"/>
              <a:gd name="T9" fmla="*/ 127086 h 55"/>
              <a:gd name="T10" fmla="*/ 172203 w 59"/>
              <a:gd name="T11" fmla="*/ 171738 h 55"/>
              <a:gd name="T12" fmla="*/ 148095 w 59"/>
              <a:gd name="T13" fmla="*/ 188912 h 55"/>
              <a:gd name="T14" fmla="*/ 99878 w 59"/>
              <a:gd name="T15" fmla="*/ 178608 h 55"/>
              <a:gd name="T16" fmla="*/ 51661 w 59"/>
              <a:gd name="T17" fmla="*/ 188912 h 55"/>
              <a:gd name="T18" fmla="*/ 30997 w 59"/>
              <a:gd name="T19" fmla="*/ 171738 h 55"/>
              <a:gd name="T20" fmla="*/ 99878 w 59"/>
              <a:gd name="T21" fmla="*/ 99608 h 55"/>
              <a:gd name="T22" fmla="*/ 172203 w 59"/>
              <a:gd name="T23" fmla="*/ 171738 h 55"/>
              <a:gd name="T24" fmla="*/ 72325 w 59"/>
              <a:gd name="T25" fmla="*/ 72130 h 55"/>
              <a:gd name="T26" fmla="*/ 41329 w 59"/>
              <a:gd name="T27" fmla="*/ 30913 h 55"/>
              <a:gd name="T28" fmla="*/ 61993 w 59"/>
              <a:gd name="T29" fmla="*/ 0 h 55"/>
              <a:gd name="T30" fmla="*/ 96434 w 59"/>
              <a:gd name="T31" fmla="*/ 44652 h 55"/>
              <a:gd name="T32" fmla="*/ 72325 w 59"/>
              <a:gd name="T33" fmla="*/ 72130 h 55"/>
              <a:gd name="T34" fmla="*/ 106766 w 59"/>
              <a:gd name="T35" fmla="*/ 44652 h 55"/>
              <a:gd name="T36" fmla="*/ 141207 w 59"/>
              <a:gd name="T37" fmla="*/ 0 h 55"/>
              <a:gd name="T38" fmla="*/ 161871 w 59"/>
              <a:gd name="T39" fmla="*/ 30913 h 55"/>
              <a:gd name="T40" fmla="*/ 130875 w 59"/>
              <a:gd name="T41" fmla="*/ 72130 h 55"/>
              <a:gd name="T42" fmla="*/ 106766 w 59"/>
              <a:gd name="T43" fmla="*/ 44652 h 55"/>
              <a:gd name="T44" fmla="*/ 203200 w 59"/>
              <a:gd name="T45" fmla="*/ 85869 h 55"/>
              <a:gd name="T46" fmla="*/ 168759 w 59"/>
              <a:gd name="T47" fmla="*/ 127086 h 55"/>
              <a:gd name="T48" fmla="*/ 151539 w 59"/>
              <a:gd name="T49" fmla="*/ 103043 h 55"/>
              <a:gd name="T50" fmla="*/ 182536 w 59"/>
              <a:gd name="T51" fmla="*/ 61826 h 55"/>
              <a:gd name="T52" fmla="*/ 203200 w 59"/>
              <a:gd name="T53" fmla="*/ 85869 h 5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9" h="55">
                <a:moveTo>
                  <a:pt x="10" y="37"/>
                </a:moveTo>
                <a:cubicBezTo>
                  <a:pt x="4" y="37"/>
                  <a:pt x="0" y="30"/>
                  <a:pt x="0" y="25"/>
                </a:cubicBezTo>
                <a:cubicBezTo>
                  <a:pt x="0" y="21"/>
                  <a:pt x="2" y="18"/>
                  <a:pt x="6" y="18"/>
                </a:cubicBezTo>
                <a:cubicBezTo>
                  <a:pt x="11" y="18"/>
                  <a:pt x="15" y="25"/>
                  <a:pt x="15" y="30"/>
                </a:cubicBezTo>
                <a:cubicBezTo>
                  <a:pt x="15" y="33"/>
                  <a:pt x="14" y="37"/>
                  <a:pt x="10" y="37"/>
                </a:cubicBezTo>
                <a:close/>
                <a:moveTo>
                  <a:pt x="50" y="50"/>
                </a:moveTo>
                <a:cubicBezTo>
                  <a:pt x="50" y="54"/>
                  <a:pt x="46" y="55"/>
                  <a:pt x="43" y="55"/>
                </a:cubicBezTo>
                <a:cubicBezTo>
                  <a:pt x="38" y="55"/>
                  <a:pt x="34" y="52"/>
                  <a:pt x="29" y="52"/>
                </a:cubicBezTo>
                <a:cubicBezTo>
                  <a:pt x="25" y="52"/>
                  <a:pt x="21" y="55"/>
                  <a:pt x="15" y="55"/>
                </a:cubicBezTo>
                <a:cubicBezTo>
                  <a:pt x="12" y="55"/>
                  <a:pt x="9" y="54"/>
                  <a:pt x="9" y="50"/>
                </a:cubicBezTo>
                <a:cubicBezTo>
                  <a:pt x="9" y="41"/>
                  <a:pt x="21" y="29"/>
                  <a:pt x="29" y="29"/>
                </a:cubicBezTo>
                <a:cubicBezTo>
                  <a:pt x="38" y="29"/>
                  <a:pt x="50" y="41"/>
                  <a:pt x="50" y="50"/>
                </a:cubicBezTo>
                <a:close/>
                <a:moveTo>
                  <a:pt x="21" y="21"/>
                </a:moveTo>
                <a:cubicBezTo>
                  <a:pt x="15" y="21"/>
                  <a:pt x="12" y="14"/>
                  <a:pt x="12" y="9"/>
                </a:cubicBezTo>
                <a:cubicBezTo>
                  <a:pt x="12" y="5"/>
                  <a:pt x="14" y="0"/>
                  <a:pt x="18" y="0"/>
                </a:cubicBezTo>
                <a:cubicBezTo>
                  <a:pt x="24" y="0"/>
                  <a:pt x="28" y="8"/>
                  <a:pt x="28" y="13"/>
                </a:cubicBezTo>
                <a:cubicBezTo>
                  <a:pt x="28" y="17"/>
                  <a:pt x="26" y="21"/>
                  <a:pt x="21" y="21"/>
                </a:cubicBezTo>
                <a:close/>
                <a:moveTo>
                  <a:pt x="31" y="13"/>
                </a:moveTo>
                <a:cubicBezTo>
                  <a:pt x="31" y="8"/>
                  <a:pt x="35" y="0"/>
                  <a:pt x="41" y="0"/>
                </a:cubicBezTo>
                <a:cubicBezTo>
                  <a:pt x="45" y="0"/>
                  <a:pt x="47" y="5"/>
                  <a:pt x="47" y="9"/>
                </a:cubicBezTo>
                <a:cubicBezTo>
                  <a:pt x="47" y="14"/>
                  <a:pt x="44" y="21"/>
                  <a:pt x="38" y="21"/>
                </a:cubicBezTo>
                <a:cubicBezTo>
                  <a:pt x="33" y="21"/>
                  <a:pt x="31" y="17"/>
                  <a:pt x="31" y="13"/>
                </a:cubicBezTo>
                <a:close/>
                <a:moveTo>
                  <a:pt x="59" y="25"/>
                </a:moveTo>
                <a:cubicBezTo>
                  <a:pt x="59" y="30"/>
                  <a:pt x="55" y="37"/>
                  <a:pt x="49" y="37"/>
                </a:cubicBezTo>
                <a:cubicBezTo>
                  <a:pt x="45" y="37"/>
                  <a:pt x="44" y="33"/>
                  <a:pt x="44" y="30"/>
                </a:cubicBezTo>
                <a:cubicBezTo>
                  <a:pt x="44" y="25"/>
                  <a:pt x="48" y="18"/>
                  <a:pt x="53" y="18"/>
                </a:cubicBezTo>
                <a:cubicBezTo>
                  <a:pt x="57" y="18"/>
                  <a:pt x="59" y="21"/>
                  <a:pt x="59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5" name="Freeform 129"/>
          <p:cNvSpPr>
            <a:spLocks noEditPoints="1"/>
          </p:cNvSpPr>
          <p:nvPr/>
        </p:nvSpPr>
        <p:spPr bwMode="auto">
          <a:xfrm>
            <a:off x="13111450" y="8736808"/>
            <a:ext cx="594386" cy="481168"/>
          </a:xfrm>
          <a:custGeom>
            <a:avLst/>
            <a:gdLst>
              <a:gd name="T0" fmla="*/ 233362 w 68"/>
              <a:gd name="T1" fmla="*/ 168303 h 55"/>
              <a:gd name="T2" fmla="*/ 216203 w 68"/>
              <a:gd name="T3" fmla="*/ 188912 h 55"/>
              <a:gd name="T4" fmla="*/ 17159 w 68"/>
              <a:gd name="T5" fmla="*/ 188912 h 55"/>
              <a:gd name="T6" fmla="*/ 0 w 68"/>
              <a:gd name="T7" fmla="*/ 168303 h 55"/>
              <a:gd name="T8" fmla="*/ 0 w 68"/>
              <a:gd name="T9" fmla="*/ 20609 h 55"/>
              <a:gd name="T10" fmla="*/ 17159 w 68"/>
              <a:gd name="T11" fmla="*/ 0 h 55"/>
              <a:gd name="T12" fmla="*/ 216203 w 68"/>
              <a:gd name="T13" fmla="*/ 0 h 55"/>
              <a:gd name="T14" fmla="*/ 233362 w 68"/>
              <a:gd name="T15" fmla="*/ 20609 h 55"/>
              <a:gd name="T16" fmla="*/ 233362 w 68"/>
              <a:gd name="T17" fmla="*/ 168303 h 55"/>
              <a:gd name="T18" fmla="*/ 17159 w 68"/>
              <a:gd name="T19" fmla="*/ 17174 h 55"/>
              <a:gd name="T20" fmla="*/ 13727 w 68"/>
              <a:gd name="T21" fmla="*/ 20609 h 55"/>
              <a:gd name="T22" fmla="*/ 13727 w 68"/>
              <a:gd name="T23" fmla="*/ 168303 h 55"/>
              <a:gd name="T24" fmla="*/ 17159 w 68"/>
              <a:gd name="T25" fmla="*/ 175173 h 55"/>
              <a:gd name="T26" fmla="*/ 216203 w 68"/>
              <a:gd name="T27" fmla="*/ 175173 h 55"/>
              <a:gd name="T28" fmla="*/ 219635 w 68"/>
              <a:gd name="T29" fmla="*/ 168303 h 55"/>
              <a:gd name="T30" fmla="*/ 219635 w 68"/>
              <a:gd name="T31" fmla="*/ 20609 h 55"/>
              <a:gd name="T32" fmla="*/ 216203 w 68"/>
              <a:gd name="T33" fmla="*/ 17174 h 55"/>
              <a:gd name="T34" fmla="*/ 17159 w 68"/>
              <a:gd name="T35" fmla="*/ 17174 h 55"/>
              <a:gd name="T36" fmla="*/ 54909 w 68"/>
              <a:gd name="T37" fmla="*/ 79000 h 55"/>
              <a:gd name="T38" fmla="*/ 30886 w 68"/>
              <a:gd name="T39" fmla="*/ 54956 h 55"/>
              <a:gd name="T40" fmla="*/ 54909 w 68"/>
              <a:gd name="T41" fmla="*/ 30913 h 55"/>
              <a:gd name="T42" fmla="*/ 78931 w 68"/>
              <a:gd name="T43" fmla="*/ 54956 h 55"/>
              <a:gd name="T44" fmla="*/ 54909 w 68"/>
              <a:gd name="T45" fmla="*/ 79000 h 55"/>
              <a:gd name="T46" fmla="*/ 202476 w 68"/>
              <a:gd name="T47" fmla="*/ 157999 h 55"/>
              <a:gd name="T48" fmla="*/ 30886 w 68"/>
              <a:gd name="T49" fmla="*/ 157999 h 55"/>
              <a:gd name="T50" fmla="*/ 30886 w 68"/>
              <a:gd name="T51" fmla="*/ 133956 h 55"/>
              <a:gd name="T52" fmla="*/ 68636 w 68"/>
              <a:gd name="T53" fmla="*/ 96173 h 55"/>
              <a:gd name="T54" fmla="*/ 89227 w 68"/>
              <a:gd name="T55" fmla="*/ 113347 h 55"/>
              <a:gd name="T56" fmla="*/ 150999 w 68"/>
              <a:gd name="T57" fmla="*/ 51521 h 55"/>
              <a:gd name="T58" fmla="*/ 202476 w 68"/>
              <a:gd name="T59" fmla="*/ 103043 h 55"/>
              <a:gd name="T60" fmla="*/ 202476 w 68"/>
              <a:gd name="T61" fmla="*/ 157999 h 55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8" h="55">
                <a:moveTo>
                  <a:pt x="68" y="49"/>
                </a:moveTo>
                <a:cubicBezTo>
                  <a:pt x="68" y="53"/>
                  <a:pt x="66" y="55"/>
                  <a:pt x="63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3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2" y="0"/>
                  <a:pt x="5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8" y="3"/>
                  <a:pt x="68" y="6"/>
                </a:cubicBezTo>
                <a:lnTo>
                  <a:pt x="68" y="49"/>
                </a:lnTo>
                <a:close/>
                <a:moveTo>
                  <a:pt x="5" y="5"/>
                </a:moveTo>
                <a:cubicBezTo>
                  <a:pt x="5" y="5"/>
                  <a:pt x="4" y="5"/>
                  <a:pt x="4" y="6"/>
                </a:cubicBezTo>
                <a:cubicBezTo>
                  <a:pt x="4" y="49"/>
                  <a:pt x="4" y="49"/>
                  <a:pt x="4" y="49"/>
                </a:cubicBezTo>
                <a:cubicBezTo>
                  <a:pt x="4" y="50"/>
                  <a:pt x="5" y="51"/>
                  <a:pt x="5" y="51"/>
                </a:cubicBezTo>
                <a:cubicBezTo>
                  <a:pt x="63" y="51"/>
                  <a:pt x="63" y="51"/>
                  <a:pt x="63" y="51"/>
                </a:cubicBezTo>
                <a:cubicBezTo>
                  <a:pt x="63" y="51"/>
                  <a:pt x="64" y="50"/>
                  <a:pt x="64" y="49"/>
                </a:cubicBezTo>
                <a:cubicBezTo>
                  <a:pt x="64" y="6"/>
                  <a:pt x="64" y="6"/>
                  <a:pt x="64" y="6"/>
                </a:cubicBezTo>
                <a:cubicBezTo>
                  <a:pt x="64" y="5"/>
                  <a:pt x="63" y="5"/>
                  <a:pt x="63" y="5"/>
                </a:cubicBezTo>
                <a:lnTo>
                  <a:pt x="5" y="5"/>
                </a:lnTo>
                <a:close/>
                <a:moveTo>
                  <a:pt x="16" y="23"/>
                </a:moveTo>
                <a:cubicBezTo>
                  <a:pt x="12" y="23"/>
                  <a:pt x="9" y="20"/>
                  <a:pt x="9" y="16"/>
                </a:cubicBezTo>
                <a:cubicBezTo>
                  <a:pt x="9" y="13"/>
                  <a:pt x="12" y="9"/>
                  <a:pt x="16" y="9"/>
                </a:cubicBezTo>
                <a:cubicBezTo>
                  <a:pt x="20" y="9"/>
                  <a:pt x="23" y="13"/>
                  <a:pt x="23" y="16"/>
                </a:cubicBezTo>
                <a:cubicBezTo>
                  <a:pt x="23" y="20"/>
                  <a:pt x="20" y="23"/>
                  <a:pt x="16" y="23"/>
                </a:cubicBezTo>
                <a:close/>
                <a:moveTo>
                  <a:pt x="59" y="46"/>
                </a:moveTo>
                <a:cubicBezTo>
                  <a:pt x="9" y="46"/>
                  <a:pt x="9" y="46"/>
                  <a:pt x="9" y="46"/>
                </a:cubicBezTo>
                <a:cubicBezTo>
                  <a:pt x="9" y="39"/>
                  <a:pt x="9" y="39"/>
                  <a:pt x="9" y="39"/>
                </a:cubicBezTo>
                <a:cubicBezTo>
                  <a:pt x="20" y="28"/>
                  <a:pt x="20" y="28"/>
                  <a:pt x="20" y="28"/>
                </a:cubicBezTo>
                <a:cubicBezTo>
                  <a:pt x="26" y="33"/>
                  <a:pt x="26" y="33"/>
                  <a:pt x="26" y="33"/>
                </a:cubicBezTo>
                <a:cubicBezTo>
                  <a:pt x="44" y="15"/>
                  <a:pt x="44" y="15"/>
                  <a:pt x="44" y="15"/>
                </a:cubicBezTo>
                <a:cubicBezTo>
                  <a:pt x="59" y="30"/>
                  <a:pt x="59" y="30"/>
                  <a:pt x="59" y="30"/>
                </a:cubicBezTo>
                <a:lnTo>
                  <a:pt x="59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6" name="Freeform 130"/>
          <p:cNvSpPr>
            <a:spLocks/>
          </p:cNvSpPr>
          <p:nvPr/>
        </p:nvSpPr>
        <p:spPr bwMode="auto">
          <a:xfrm>
            <a:off x="14373005" y="8736808"/>
            <a:ext cx="481168" cy="481168"/>
          </a:xfrm>
          <a:custGeom>
            <a:avLst/>
            <a:gdLst>
              <a:gd name="T0" fmla="*/ 92739 w 55"/>
              <a:gd name="T1" fmla="*/ 188912 h 55"/>
              <a:gd name="T2" fmla="*/ 65261 w 55"/>
              <a:gd name="T3" fmla="*/ 185477 h 55"/>
              <a:gd name="T4" fmla="*/ 75565 w 55"/>
              <a:gd name="T5" fmla="*/ 164869 h 55"/>
              <a:gd name="T6" fmla="*/ 82434 w 55"/>
              <a:gd name="T7" fmla="*/ 140825 h 55"/>
              <a:gd name="T8" fmla="*/ 106478 w 55"/>
              <a:gd name="T9" fmla="*/ 151130 h 55"/>
              <a:gd name="T10" fmla="*/ 157999 w 55"/>
              <a:gd name="T11" fmla="*/ 85869 h 55"/>
              <a:gd name="T12" fmla="*/ 96173 w 55"/>
              <a:gd name="T13" fmla="*/ 34348 h 55"/>
              <a:gd name="T14" fmla="*/ 30913 w 55"/>
              <a:gd name="T15" fmla="*/ 92739 h 55"/>
              <a:gd name="T16" fmla="*/ 48087 w 55"/>
              <a:gd name="T17" fmla="*/ 127086 h 55"/>
              <a:gd name="T18" fmla="*/ 54956 w 55"/>
              <a:gd name="T19" fmla="*/ 123651 h 55"/>
              <a:gd name="T20" fmla="*/ 54956 w 55"/>
              <a:gd name="T21" fmla="*/ 116782 h 55"/>
              <a:gd name="T22" fmla="*/ 54956 w 55"/>
              <a:gd name="T23" fmla="*/ 113347 h 55"/>
              <a:gd name="T24" fmla="*/ 48087 w 55"/>
              <a:gd name="T25" fmla="*/ 92739 h 55"/>
              <a:gd name="T26" fmla="*/ 92739 w 55"/>
              <a:gd name="T27" fmla="*/ 48087 h 55"/>
              <a:gd name="T28" fmla="*/ 133956 w 55"/>
              <a:gd name="T29" fmla="*/ 85869 h 55"/>
              <a:gd name="T30" fmla="*/ 103043 w 55"/>
              <a:gd name="T31" fmla="*/ 133956 h 55"/>
              <a:gd name="T32" fmla="*/ 89304 w 55"/>
              <a:gd name="T33" fmla="*/ 116782 h 55"/>
              <a:gd name="T34" fmla="*/ 96173 w 55"/>
              <a:gd name="T35" fmla="*/ 82434 h 55"/>
              <a:gd name="T36" fmla="*/ 85869 w 55"/>
              <a:gd name="T37" fmla="*/ 68695 h 55"/>
              <a:gd name="T38" fmla="*/ 65261 w 55"/>
              <a:gd name="T39" fmla="*/ 92739 h 55"/>
              <a:gd name="T40" fmla="*/ 68695 w 55"/>
              <a:gd name="T41" fmla="*/ 109912 h 55"/>
              <a:gd name="T42" fmla="*/ 58391 w 55"/>
              <a:gd name="T43" fmla="*/ 161434 h 55"/>
              <a:gd name="T44" fmla="*/ 54956 w 55"/>
              <a:gd name="T45" fmla="*/ 182042 h 55"/>
              <a:gd name="T46" fmla="*/ 0 w 55"/>
              <a:gd name="T47" fmla="*/ 96173 h 55"/>
              <a:gd name="T48" fmla="*/ 92739 w 55"/>
              <a:gd name="T49" fmla="*/ 0 h 55"/>
              <a:gd name="T50" fmla="*/ 188912 w 55"/>
              <a:gd name="T51" fmla="*/ 96173 h 55"/>
              <a:gd name="T52" fmla="*/ 92739 w 55"/>
              <a:gd name="T53" fmla="*/ 188912 h 5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24" y="55"/>
                  <a:pt x="22" y="55"/>
                  <a:pt x="19" y="54"/>
                </a:cubicBezTo>
                <a:cubicBezTo>
                  <a:pt x="20" y="52"/>
                  <a:pt x="22" y="50"/>
                  <a:pt x="22" y="48"/>
                </a:cubicBezTo>
                <a:cubicBezTo>
                  <a:pt x="22" y="48"/>
                  <a:pt x="23" y="47"/>
                  <a:pt x="24" y="41"/>
                </a:cubicBezTo>
                <a:cubicBezTo>
                  <a:pt x="25" y="42"/>
                  <a:pt x="28" y="44"/>
                  <a:pt x="31" y="44"/>
                </a:cubicBezTo>
                <a:cubicBezTo>
                  <a:pt x="40" y="44"/>
                  <a:pt x="46" y="36"/>
                  <a:pt x="46" y="25"/>
                </a:cubicBezTo>
                <a:cubicBezTo>
                  <a:pt x="46" y="17"/>
                  <a:pt x="39" y="10"/>
                  <a:pt x="28" y="10"/>
                </a:cubicBezTo>
                <a:cubicBezTo>
                  <a:pt x="15" y="10"/>
                  <a:pt x="9" y="19"/>
                  <a:pt x="9" y="27"/>
                </a:cubicBezTo>
                <a:cubicBezTo>
                  <a:pt x="9" y="31"/>
                  <a:pt x="10" y="36"/>
                  <a:pt x="14" y="37"/>
                </a:cubicBezTo>
                <a:cubicBezTo>
                  <a:pt x="15" y="37"/>
                  <a:pt x="15" y="37"/>
                  <a:pt x="16" y="36"/>
                </a:cubicBezTo>
                <a:cubicBezTo>
                  <a:pt x="16" y="36"/>
                  <a:pt x="16" y="35"/>
                  <a:pt x="16" y="34"/>
                </a:cubicBezTo>
                <a:cubicBezTo>
                  <a:pt x="16" y="34"/>
                  <a:pt x="16" y="33"/>
                  <a:pt x="16" y="33"/>
                </a:cubicBezTo>
                <a:cubicBezTo>
                  <a:pt x="15" y="31"/>
                  <a:pt x="14" y="30"/>
                  <a:pt x="14" y="27"/>
                </a:cubicBezTo>
                <a:cubicBezTo>
                  <a:pt x="14" y="20"/>
                  <a:pt x="19" y="14"/>
                  <a:pt x="27" y="14"/>
                </a:cubicBezTo>
                <a:cubicBezTo>
                  <a:pt x="35" y="14"/>
                  <a:pt x="39" y="19"/>
                  <a:pt x="39" y="25"/>
                </a:cubicBezTo>
                <a:cubicBezTo>
                  <a:pt x="39" y="33"/>
                  <a:pt x="35" y="39"/>
                  <a:pt x="30" y="39"/>
                </a:cubicBezTo>
                <a:cubicBezTo>
                  <a:pt x="27" y="39"/>
                  <a:pt x="25" y="37"/>
                  <a:pt x="26" y="34"/>
                </a:cubicBezTo>
                <a:cubicBezTo>
                  <a:pt x="27" y="31"/>
                  <a:pt x="28" y="27"/>
                  <a:pt x="28" y="24"/>
                </a:cubicBezTo>
                <a:cubicBezTo>
                  <a:pt x="28" y="22"/>
                  <a:pt x="27" y="20"/>
                  <a:pt x="25" y="20"/>
                </a:cubicBezTo>
                <a:cubicBezTo>
                  <a:pt x="22" y="20"/>
                  <a:pt x="19" y="23"/>
                  <a:pt x="19" y="27"/>
                </a:cubicBezTo>
                <a:cubicBezTo>
                  <a:pt x="19" y="27"/>
                  <a:pt x="19" y="30"/>
                  <a:pt x="20" y="32"/>
                </a:cubicBezTo>
                <a:cubicBezTo>
                  <a:pt x="17" y="44"/>
                  <a:pt x="17" y="47"/>
                  <a:pt x="17" y="47"/>
                </a:cubicBezTo>
                <a:cubicBezTo>
                  <a:pt x="16" y="49"/>
                  <a:pt x="16" y="51"/>
                  <a:pt x="16" y="53"/>
                </a:cubicBezTo>
                <a:cubicBezTo>
                  <a:pt x="7" y="49"/>
                  <a:pt x="0" y="39"/>
                  <a:pt x="0" y="28"/>
                </a:cubicBez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cubicBezTo>
                  <a:pt x="55" y="43"/>
                  <a:pt x="42" y="55"/>
                  <a:pt x="27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7" name="Freeform 131"/>
          <p:cNvSpPr>
            <a:spLocks noEditPoints="1"/>
          </p:cNvSpPr>
          <p:nvPr/>
        </p:nvSpPr>
        <p:spPr bwMode="auto">
          <a:xfrm>
            <a:off x="15630515" y="8736808"/>
            <a:ext cx="481172" cy="481168"/>
          </a:xfrm>
          <a:custGeom>
            <a:avLst/>
            <a:gdLst>
              <a:gd name="T0" fmla="*/ 188913 w 55"/>
              <a:gd name="T1" fmla="*/ 96173 h 55"/>
              <a:gd name="T2" fmla="*/ 92739 w 55"/>
              <a:gd name="T3" fmla="*/ 188912 h 55"/>
              <a:gd name="T4" fmla="*/ 0 w 55"/>
              <a:gd name="T5" fmla="*/ 96173 h 55"/>
              <a:gd name="T6" fmla="*/ 92739 w 55"/>
              <a:gd name="T7" fmla="*/ 0 h 55"/>
              <a:gd name="T8" fmla="*/ 188913 w 55"/>
              <a:gd name="T9" fmla="*/ 96173 h 55"/>
              <a:gd name="T10" fmla="*/ 144261 w 55"/>
              <a:gd name="T11" fmla="*/ 96173 h 55"/>
              <a:gd name="T12" fmla="*/ 140826 w 55"/>
              <a:gd name="T13" fmla="*/ 89304 h 55"/>
              <a:gd name="T14" fmla="*/ 72130 w 55"/>
              <a:gd name="T15" fmla="*/ 48087 h 55"/>
              <a:gd name="T16" fmla="*/ 65261 w 55"/>
              <a:gd name="T17" fmla="*/ 48087 h 55"/>
              <a:gd name="T18" fmla="*/ 61826 w 55"/>
              <a:gd name="T19" fmla="*/ 54956 h 55"/>
              <a:gd name="T20" fmla="*/ 61826 w 55"/>
              <a:gd name="T21" fmla="*/ 133956 h 55"/>
              <a:gd name="T22" fmla="*/ 65261 w 55"/>
              <a:gd name="T23" fmla="*/ 140825 h 55"/>
              <a:gd name="T24" fmla="*/ 68696 w 55"/>
              <a:gd name="T25" fmla="*/ 140825 h 55"/>
              <a:gd name="T26" fmla="*/ 72130 w 55"/>
              <a:gd name="T27" fmla="*/ 140825 h 55"/>
              <a:gd name="T28" fmla="*/ 140826 w 55"/>
              <a:gd name="T29" fmla="*/ 103043 h 55"/>
              <a:gd name="T30" fmla="*/ 144261 w 55"/>
              <a:gd name="T31" fmla="*/ 96173 h 55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55" h="55">
                <a:moveTo>
                  <a:pt x="55" y="28"/>
                </a:moveTo>
                <a:cubicBezTo>
                  <a:pt x="55" y="43"/>
                  <a:pt x="42" y="55"/>
                  <a:pt x="27" y="55"/>
                </a:cubicBez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close/>
                <a:moveTo>
                  <a:pt x="42" y="28"/>
                </a:moveTo>
                <a:cubicBezTo>
                  <a:pt x="42" y="27"/>
                  <a:pt x="42" y="26"/>
                  <a:pt x="41" y="26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4"/>
                  <a:pt x="20" y="14"/>
                  <a:pt x="19" y="14"/>
                </a:cubicBezTo>
                <a:cubicBezTo>
                  <a:pt x="18" y="15"/>
                  <a:pt x="18" y="16"/>
                  <a:pt x="18" y="16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40"/>
                  <a:pt x="18" y="41"/>
                  <a:pt x="19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1"/>
                  <a:pt x="21" y="41"/>
                  <a:pt x="21" y="41"/>
                </a:cubicBezTo>
                <a:cubicBezTo>
                  <a:pt x="41" y="30"/>
                  <a:pt x="41" y="30"/>
                  <a:pt x="41" y="30"/>
                </a:cubicBezTo>
                <a:cubicBezTo>
                  <a:pt x="42" y="29"/>
                  <a:pt x="42" y="29"/>
                  <a:pt x="42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8" name="Freeform 132"/>
          <p:cNvSpPr>
            <a:spLocks noEditPoints="1"/>
          </p:cNvSpPr>
          <p:nvPr/>
        </p:nvSpPr>
        <p:spPr bwMode="auto">
          <a:xfrm>
            <a:off x="16892071" y="8736808"/>
            <a:ext cx="481172" cy="481168"/>
          </a:xfrm>
          <a:custGeom>
            <a:avLst/>
            <a:gdLst>
              <a:gd name="T0" fmla="*/ 92739 w 55"/>
              <a:gd name="T1" fmla="*/ 188912 h 55"/>
              <a:gd name="T2" fmla="*/ 0 w 55"/>
              <a:gd name="T3" fmla="*/ 96173 h 55"/>
              <a:gd name="T4" fmla="*/ 92739 w 55"/>
              <a:gd name="T5" fmla="*/ 0 h 55"/>
              <a:gd name="T6" fmla="*/ 188913 w 55"/>
              <a:gd name="T7" fmla="*/ 96173 h 55"/>
              <a:gd name="T8" fmla="*/ 92739 w 55"/>
              <a:gd name="T9" fmla="*/ 188912 h 55"/>
              <a:gd name="T10" fmla="*/ 147696 w 55"/>
              <a:gd name="T11" fmla="*/ 85869 h 55"/>
              <a:gd name="T12" fmla="*/ 140826 w 55"/>
              <a:gd name="T13" fmla="*/ 79000 h 55"/>
              <a:gd name="T14" fmla="*/ 109913 w 55"/>
              <a:gd name="T15" fmla="*/ 79000 h 55"/>
              <a:gd name="T16" fmla="*/ 109913 w 55"/>
              <a:gd name="T17" fmla="*/ 48087 h 55"/>
              <a:gd name="T18" fmla="*/ 99609 w 55"/>
              <a:gd name="T19" fmla="*/ 41217 h 55"/>
              <a:gd name="T20" fmla="*/ 85870 w 55"/>
              <a:gd name="T21" fmla="*/ 41217 h 55"/>
              <a:gd name="T22" fmla="*/ 79000 w 55"/>
              <a:gd name="T23" fmla="*/ 48087 h 55"/>
              <a:gd name="T24" fmla="*/ 79000 w 55"/>
              <a:gd name="T25" fmla="*/ 79000 h 55"/>
              <a:gd name="T26" fmla="*/ 44652 w 55"/>
              <a:gd name="T27" fmla="*/ 79000 h 55"/>
              <a:gd name="T28" fmla="*/ 37783 w 55"/>
              <a:gd name="T29" fmla="*/ 85869 h 55"/>
              <a:gd name="T30" fmla="*/ 37783 w 55"/>
              <a:gd name="T31" fmla="*/ 103043 h 55"/>
              <a:gd name="T32" fmla="*/ 44652 w 55"/>
              <a:gd name="T33" fmla="*/ 109912 h 55"/>
              <a:gd name="T34" fmla="*/ 79000 w 55"/>
              <a:gd name="T35" fmla="*/ 109912 h 55"/>
              <a:gd name="T36" fmla="*/ 79000 w 55"/>
              <a:gd name="T37" fmla="*/ 140825 h 55"/>
              <a:gd name="T38" fmla="*/ 85870 w 55"/>
              <a:gd name="T39" fmla="*/ 151130 h 55"/>
              <a:gd name="T40" fmla="*/ 99609 w 55"/>
              <a:gd name="T41" fmla="*/ 151130 h 55"/>
              <a:gd name="T42" fmla="*/ 109913 w 55"/>
              <a:gd name="T43" fmla="*/ 140825 h 55"/>
              <a:gd name="T44" fmla="*/ 109913 w 55"/>
              <a:gd name="T45" fmla="*/ 109912 h 55"/>
              <a:gd name="T46" fmla="*/ 140826 w 55"/>
              <a:gd name="T47" fmla="*/ 109912 h 55"/>
              <a:gd name="T48" fmla="*/ 147696 w 55"/>
              <a:gd name="T49" fmla="*/ 103043 h 55"/>
              <a:gd name="T50" fmla="*/ 147696 w 55"/>
              <a:gd name="T51" fmla="*/ 85869 h 55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5" h="55">
                <a:moveTo>
                  <a:pt x="27" y="55"/>
                </a:moveTo>
                <a:cubicBezTo>
                  <a:pt x="12" y="55"/>
                  <a:pt x="0" y="43"/>
                  <a:pt x="0" y="28"/>
                </a:cubicBezTo>
                <a:cubicBezTo>
                  <a:pt x="0" y="13"/>
                  <a:pt x="12" y="0"/>
                  <a:pt x="27" y="0"/>
                </a:cubicBezTo>
                <a:cubicBezTo>
                  <a:pt x="42" y="0"/>
                  <a:pt x="55" y="13"/>
                  <a:pt x="55" y="28"/>
                </a:cubicBezTo>
                <a:cubicBezTo>
                  <a:pt x="55" y="43"/>
                  <a:pt x="42" y="55"/>
                  <a:pt x="27" y="55"/>
                </a:cubicBezTo>
                <a:close/>
                <a:moveTo>
                  <a:pt x="43" y="25"/>
                </a:moveTo>
                <a:cubicBezTo>
                  <a:pt x="43" y="24"/>
                  <a:pt x="42" y="23"/>
                  <a:pt x="41" y="23"/>
                </a:cubicBezTo>
                <a:cubicBezTo>
                  <a:pt x="32" y="23"/>
                  <a:pt x="32" y="23"/>
                  <a:pt x="32" y="23"/>
                </a:cubicBezTo>
                <a:cubicBezTo>
                  <a:pt x="32" y="14"/>
                  <a:pt x="32" y="14"/>
                  <a:pt x="32" y="14"/>
                </a:cubicBezTo>
                <a:cubicBezTo>
                  <a:pt x="32" y="13"/>
                  <a:pt x="31" y="12"/>
                  <a:pt x="29" y="12"/>
                </a:cubicBezTo>
                <a:cubicBezTo>
                  <a:pt x="25" y="12"/>
                  <a:pt x="25" y="12"/>
                  <a:pt x="25" y="12"/>
                </a:cubicBezTo>
                <a:cubicBezTo>
                  <a:pt x="24" y="12"/>
                  <a:pt x="23" y="13"/>
                  <a:pt x="23" y="14"/>
                </a:cubicBezTo>
                <a:cubicBezTo>
                  <a:pt x="23" y="23"/>
                  <a:pt x="23" y="23"/>
                  <a:pt x="23" y="23"/>
                </a:cubicBezTo>
                <a:cubicBezTo>
                  <a:pt x="13" y="23"/>
                  <a:pt x="13" y="23"/>
                  <a:pt x="13" y="23"/>
                </a:cubicBezTo>
                <a:cubicBezTo>
                  <a:pt x="12" y="23"/>
                  <a:pt x="11" y="24"/>
                  <a:pt x="11" y="25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1"/>
                  <a:pt x="12" y="32"/>
                  <a:pt x="13" y="32"/>
                </a:cubicBezTo>
                <a:cubicBezTo>
                  <a:pt x="23" y="32"/>
                  <a:pt x="23" y="32"/>
                  <a:pt x="23" y="32"/>
                </a:cubicBezTo>
                <a:cubicBezTo>
                  <a:pt x="23" y="41"/>
                  <a:pt x="23" y="41"/>
                  <a:pt x="23" y="41"/>
                </a:cubicBezTo>
                <a:cubicBezTo>
                  <a:pt x="23" y="43"/>
                  <a:pt x="24" y="44"/>
                  <a:pt x="25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31" y="44"/>
                  <a:pt x="32" y="43"/>
                  <a:pt x="32" y="41"/>
                </a:cubicBezTo>
                <a:cubicBezTo>
                  <a:pt x="32" y="32"/>
                  <a:pt x="32" y="32"/>
                  <a:pt x="32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2" y="32"/>
                  <a:pt x="43" y="31"/>
                  <a:pt x="43" y="30"/>
                </a:cubicBezTo>
                <a:lnTo>
                  <a:pt x="43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9" name="Freeform 133"/>
          <p:cNvSpPr>
            <a:spLocks noEditPoints="1"/>
          </p:cNvSpPr>
          <p:nvPr/>
        </p:nvSpPr>
        <p:spPr bwMode="auto">
          <a:xfrm>
            <a:off x="18153628" y="8736808"/>
            <a:ext cx="517562" cy="481168"/>
          </a:xfrm>
          <a:custGeom>
            <a:avLst/>
            <a:gdLst>
              <a:gd name="T0" fmla="*/ 203200 w 59"/>
              <a:gd name="T1" fmla="*/ 154564 h 55"/>
              <a:gd name="T2" fmla="*/ 199756 w 59"/>
              <a:gd name="T3" fmla="*/ 157999 h 55"/>
              <a:gd name="T4" fmla="*/ 172203 w 59"/>
              <a:gd name="T5" fmla="*/ 157999 h 55"/>
              <a:gd name="T6" fmla="*/ 172203 w 59"/>
              <a:gd name="T7" fmla="*/ 178608 h 55"/>
              <a:gd name="T8" fmla="*/ 161871 w 59"/>
              <a:gd name="T9" fmla="*/ 188912 h 55"/>
              <a:gd name="T10" fmla="*/ 41329 w 59"/>
              <a:gd name="T11" fmla="*/ 188912 h 55"/>
              <a:gd name="T12" fmla="*/ 30997 w 59"/>
              <a:gd name="T13" fmla="*/ 178608 h 55"/>
              <a:gd name="T14" fmla="*/ 30997 w 59"/>
              <a:gd name="T15" fmla="*/ 157999 h 55"/>
              <a:gd name="T16" fmla="*/ 3444 w 59"/>
              <a:gd name="T17" fmla="*/ 157999 h 55"/>
              <a:gd name="T18" fmla="*/ 0 w 59"/>
              <a:gd name="T19" fmla="*/ 154564 h 55"/>
              <a:gd name="T20" fmla="*/ 0 w 59"/>
              <a:gd name="T21" fmla="*/ 103043 h 55"/>
              <a:gd name="T22" fmla="*/ 24108 w 59"/>
              <a:gd name="T23" fmla="*/ 79000 h 55"/>
              <a:gd name="T24" fmla="*/ 30997 w 59"/>
              <a:gd name="T25" fmla="*/ 79000 h 55"/>
              <a:gd name="T26" fmla="*/ 30997 w 59"/>
              <a:gd name="T27" fmla="*/ 13739 h 55"/>
              <a:gd name="T28" fmla="*/ 41329 w 59"/>
              <a:gd name="T29" fmla="*/ 0 h 55"/>
              <a:gd name="T30" fmla="*/ 123986 w 59"/>
              <a:gd name="T31" fmla="*/ 0 h 55"/>
              <a:gd name="T32" fmla="*/ 144651 w 59"/>
              <a:gd name="T33" fmla="*/ 10304 h 55"/>
              <a:gd name="T34" fmla="*/ 165315 w 59"/>
              <a:gd name="T35" fmla="*/ 27478 h 55"/>
              <a:gd name="T36" fmla="*/ 172203 w 59"/>
              <a:gd name="T37" fmla="*/ 48087 h 55"/>
              <a:gd name="T38" fmla="*/ 172203 w 59"/>
              <a:gd name="T39" fmla="*/ 79000 h 55"/>
              <a:gd name="T40" fmla="*/ 179092 w 59"/>
              <a:gd name="T41" fmla="*/ 79000 h 55"/>
              <a:gd name="T42" fmla="*/ 203200 w 59"/>
              <a:gd name="T43" fmla="*/ 103043 h 55"/>
              <a:gd name="T44" fmla="*/ 203200 w 59"/>
              <a:gd name="T45" fmla="*/ 154564 h 55"/>
              <a:gd name="T46" fmla="*/ 154983 w 59"/>
              <a:gd name="T47" fmla="*/ 96173 h 55"/>
              <a:gd name="T48" fmla="*/ 154983 w 59"/>
              <a:gd name="T49" fmla="*/ 48087 h 55"/>
              <a:gd name="T50" fmla="*/ 137763 w 59"/>
              <a:gd name="T51" fmla="*/ 48087 h 55"/>
              <a:gd name="T52" fmla="*/ 123986 w 59"/>
              <a:gd name="T53" fmla="*/ 37782 h 55"/>
              <a:gd name="T54" fmla="*/ 123986 w 59"/>
              <a:gd name="T55" fmla="*/ 17174 h 55"/>
              <a:gd name="T56" fmla="*/ 44773 w 59"/>
              <a:gd name="T57" fmla="*/ 17174 h 55"/>
              <a:gd name="T58" fmla="*/ 44773 w 59"/>
              <a:gd name="T59" fmla="*/ 96173 h 55"/>
              <a:gd name="T60" fmla="*/ 154983 w 59"/>
              <a:gd name="T61" fmla="*/ 96173 h 55"/>
              <a:gd name="T62" fmla="*/ 154983 w 59"/>
              <a:gd name="T63" fmla="*/ 175173 h 55"/>
              <a:gd name="T64" fmla="*/ 154983 w 59"/>
              <a:gd name="T65" fmla="*/ 140825 h 55"/>
              <a:gd name="T66" fmla="*/ 44773 w 59"/>
              <a:gd name="T67" fmla="*/ 140825 h 55"/>
              <a:gd name="T68" fmla="*/ 44773 w 59"/>
              <a:gd name="T69" fmla="*/ 175173 h 55"/>
              <a:gd name="T70" fmla="*/ 154983 w 59"/>
              <a:gd name="T71" fmla="*/ 175173 h 55"/>
              <a:gd name="T72" fmla="*/ 179092 w 59"/>
              <a:gd name="T73" fmla="*/ 96173 h 55"/>
              <a:gd name="T74" fmla="*/ 172203 w 59"/>
              <a:gd name="T75" fmla="*/ 103043 h 55"/>
              <a:gd name="T76" fmla="*/ 179092 w 59"/>
              <a:gd name="T77" fmla="*/ 109912 h 55"/>
              <a:gd name="T78" fmla="*/ 189424 w 59"/>
              <a:gd name="T79" fmla="*/ 103043 h 55"/>
              <a:gd name="T80" fmla="*/ 179092 w 59"/>
              <a:gd name="T81" fmla="*/ 96173 h 55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9" h="55">
                <a:moveTo>
                  <a:pt x="59" y="45"/>
                </a:moveTo>
                <a:cubicBezTo>
                  <a:pt x="59" y="45"/>
                  <a:pt x="59" y="46"/>
                  <a:pt x="58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52"/>
                  <a:pt x="50" y="52"/>
                  <a:pt x="50" y="52"/>
                </a:cubicBezTo>
                <a:cubicBezTo>
                  <a:pt x="50" y="54"/>
                  <a:pt x="48" y="55"/>
                  <a:pt x="47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0" y="55"/>
                  <a:pt x="9" y="54"/>
                  <a:pt x="9" y="52"/>
                </a:cubicBezTo>
                <a:cubicBezTo>
                  <a:pt x="9" y="46"/>
                  <a:pt x="9" y="46"/>
                  <a:pt x="9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5"/>
                  <a:pt x="0" y="45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6"/>
                  <a:pt x="3" y="23"/>
                  <a:pt x="7" y="23"/>
                </a:cubicBezTo>
                <a:cubicBezTo>
                  <a:pt x="9" y="23"/>
                  <a:pt x="9" y="23"/>
                  <a:pt x="9" y="23"/>
                </a:cubicBezTo>
                <a:cubicBezTo>
                  <a:pt x="9" y="4"/>
                  <a:pt x="9" y="4"/>
                  <a:pt x="9" y="4"/>
                </a:cubicBezTo>
                <a:cubicBezTo>
                  <a:pt x="9" y="2"/>
                  <a:pt x="10" y="0"/>
                  <a:pt x="1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8" y="0"/>
                  <a:pt x="41" y="1"/>
                  <a:pt x="42" y="3"/>
                </a:cubicBezTo>
                <a:cubicBezTo>
                  <a:pt x="48" y="8"/>
                  <a:pt x="48" y="8"/>
                  <a:pt x="48" y="8"/>
                </a:cubicBezTo>
                <a:cubicBezTo>
                  <a:pt x="49" y="10"/>
                  <a:pt x="50" y="12"/>
                  <a:pt x="50" y="14"/>
                </a:cubicBezTo>
                <a:cubicBezTo>
                  <a:pt x="50" y="23"/>
                  <a:pt x="50" y="23"/>
                  <a:pt x="50" y="23"/>
                </a:cubicBezTo>
                <a:cubicBezTo>
                  <a:pt x="52" y="23"/>
                  <a:pt x="52" y="23"/>
                  <a:pt x="52" y="23"/>
                </a:cubicBezTo>
                <a:cubicBezTo>
                  <a:pt x="56" y="23"/>
                  <a:pt x="59" y="26"/>
                  <a:pt x="59" y="30"/>
                </a:cubicBezTo>
                <a:lnTo>
                  <a:pt x="59" y="45"/>
                </a:lnTo>
                <a:close/>
                <a:moveTo>
                  <a:pt x="45" y="28"/>
                </a:moveTo>
                <a:cubicBezTo>
                  <a:pt x="45" y="14"/>
                  <a:pt x="45" y="14"/>
                  <a:pt x="45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38" y="14"/>
                  <a:pt x="36" y="13"/>
                  <a:pt x="36" y="11"/>
                </a:cubicBezTo>
                <a:cubicBezTo>
                  <a:pt x="36" y="5"/>
                  <a:pt x="36" y="5"/>
                  <a:pt x="36" y="5"/>
                </a:cubicBezTo>
                <a:cubicBezTo>
                  <a:pt x="13" y="5"/>
                  <a:pt x="13" y="5"/>
                  <a:pt x="13" y="5"/>
                </a:cubicBezTo>
                <a:cubicBezTo>
                  <a:pt x="13" y="28"/>
                  <a:pt x="13" y="28"/>
                  <a:pt x="13" y="28"/>
                </a:cubicBezTo>
                <a:lnTo>
                  <a:pt x="45" y="28"/>
                </a:lnTo>
                <a:close/>
                <a:moveTo>
                  <a:pt x="45" y="51"/>
                </a:moveTo>
                <a:cubicBezTo>
                  <a:pt x="45" y="41"/>
                  <a:pt x="45" y="41"/>
                  <a:pt x="45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3" y="51"/>
                  <a:pt x="13" y="51"/>
                  <a:pt x="13" y="51"/>
                </a:cubicBezTo>
                <a:lnTo>
                  <a:pt x="45" y="51"/>
                </a:lnTo>
                <a:close/>
                <a:moveTo>
                  <a:pt x="52" y="28"/>
                </a:moveTo>
                <a:cubicBezTo>
                  <a:pt x="51" y="28"/>
                  <a:pt x="50" y="29"/>
                  <a:pt x="50" y="30"/>
                </a:cubicBezTo>
                <a:cubicBezTo>
                  <a:pt x="50" y="31"/>
                  <a:pt x="51" y="32"/>
                  <a:pt x="52" y="32"/>
                </a:cubicBezTo>
                <a:cubicBezTo>
                  <a:pt x="54" y="32"/>
                  <a:pt x="55" y="31"/>
                  <a:pt x="55" y="30"/>
                </a:cubicBezTo>
                <a:cubicBezTo>
                  <a:pt x="55" y="29"/>
                  <a:pt x="54" y="28"/>
                  <a:pt x="52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2" name="Freeform 136"/>
          <p:cNvSpPr>
            <a:spLocks noEditPoints="1"/>
          </p:cNvSpPr>
          <p:nvPr/>
        </p:nvSpPr>
        <p:spPr bwMode="auto">
          <a:xfrm>
            <a:off x="21934249" y="8716588"/>
            <a:ext cx="557996" cy="501388"/>
          </a:xfrm>
          <a:custGeom>
            <a:avLst/>
            <a:gdLst>
              <a:gd name="T0" fmla="*/ 78730 w 64"/>
              <a:gd name="T1" fmla="*/ 134687 h 57"/>
              <a:gd name="T2" fmla="*/ 71884 w 64"/>
              <a:gd name="T3" fmla="*/ 141594 h 57"/>
              <a:gd name="T4" fmla="*/ 68461 w 64"/>
              <a:gd name="T5" fmla="*/ 141594 h 57"/>
              <a:gd name="T6" fmla="*/ 65038 w 64"/>
              <a:gd name="T7" fmla="*/ 138140 h 57"/>
              <a:gd name="T8" fmla="*/ 0 w 64"/>
              <a:gd name="T9" fmla="*/ 75977 h 57"/>
              <a:gd name="T10" fmla="*/ 0 w 64"/>
              <a:gd name="T11" fmla="*/ 65617 h 57"/>
              <a:gd name="T12" fmla="*/ 65038 w 64"/>
              <a:gd name="T13" fmla="*/ 3454 h 57"/>
              <a:gd name="T14" fmla="*/ 71884 w 64"/>
              <a:gd name="T15" fmla="*/ 0 h 57"/>
              <a:gd name="T16" fmla="*/ 78730 w 64"/>
              <a:gd name="T17" fmla="*/ 6907 h 57"/>
              <a:gd name="T18" fmla="*/ 78730 w 64"/>
              <a:gd name="T19" fmla="*/ 17268 h 57"/>
              <a:gd name="T20" fmla="*/ 27384 w 64"/>
              <a:gd name="T21" fmla="*/ 65617 h 57"/>
              <a:gd name="T22" fmla="*/ 27384 w 64"/>
              <a:gd name="T23" fmla="*/ 75977 h 57"/>
              <a:gd name="T24" fmla="*/ 78730 w 64"/>
              <a:gd name="T25" fmla="*/ 124326 h 57"/>
              <a:gd name="T26" fmla="*/ 78730 w 64"/>
              <a:gd name="T27" fmla="*/ 134687 h 57"/>
              <a:gd name="T28" fmla="*/ 198537 w 64"/>
              <a:gd name="T29" fmla="*/ 196850 h 57"/>
              <a:gd name="T30" fmla="*/ 195114 w 64"/>
              <a:gd name="T31" fmla="*/ 196850 h 57"/>
              <a:gd name="T32" fmla="*/ 195114 w 64"/>
              <a:gd name="T33" fmla="*/ 196850 h 57"/>
              <a:gd name="T34" fmla="*/ 191691 w 64"/>
              <a:gd name="T35" fmla="*/ 193396 h 57"/>
              <a:gd name="T36" fmla="*/ 177998 w 64"/>
              <a:gd name="T37" fmla="*/ 124326 h 57"/>
              <a:gd name="T38" fmla="*/ 123230 w 64"/>
              <a:gd name="T39" fmla="*/ 103605 h 57"/>
              <a:gd name="T40" fmla="*/ 123230 w 64"/>
              <a:gd name="T41" fmla="*/ 134687 h 57"/>
              <a:gd name="T42" fmla="*/ 119807 w 64"/>
              <a:gd name="T43" fmla="*/ 141594 h 57"/>
              <a:gd name="T44" fmla="*/ 116384 w 64"/>
              <a:gd name="T45" fmla="*/ 141594 h 57"/>
              <a:gd name="T46" fmla="*/ 109538 w 64"/>
              <a:gd name="T47" fmla="*/ 138140 h 57"/>
              <a:gd name="T48" fmla="*/ 47923 w 64"/>
              <a:gd name="T49" fmla="*/ 75977 h 57"/>
              <a:gd name="T50" fmla="*/ 47923 w 64"/>
              <a:gd name="T51" fmla="*/ 65617 h 57"/>
              <a:gd name="T52" fmla="*/ 109538 w 64"/>
              <a:gd name="T53" fmla="*/ 3454 h 57"/>
              <a:gd name="T54" fmla="*/ 119807 w 64"/>
              <a:gd name="T55" fmla="*/ 0 h 57"/>
              <a:gd name="T56" fmla="*/ 123230 w 64"/>
              <a:gd name="T57" fmla="*/ 6907 h 57"/>
              <a:gd name="T58" fmla="*/ 123230 w 64"/>
              <a:gd name="T59" fmla="*/ 41442 h 57"/>
              <a:gd name="T60" fmla="*/ 198537 w 64"/>
              <a:gd name="T61" fmla="*/ 69070 h 57"/>
              <a:gd name="T62" fmla="*/ 219075 w 64"/>
              <a:gd name="T63" fmla="*/ 131233 h 57"/>
              <a:gd name="T64" fmla="*/ 198537 w 64"/>
              <a:gd name="T65" fmla="*/ 196850 h 57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4" h="57">
                <a:moveTo>
                  <a:pt x="23" y="39"/>
                </a:moveTo>
                <a:cubicBezTo>
                  <a:pt x="23" y="40"/>
                  <a:pt x="22" y="41"/>
                  <a:pt x="21" y="41"/>
                </a:cubicBezTo>
                <a:cubicBezTo>
                  <a:pt x="21" y="41"/>
                  <a:pt x="21" y="41"/>
                  <a:pt x="20" y="41"/>
                </a:cubicBezTo>
                <a:cubicBezTo>
                  <a:pt x="20" y="41"/>
                  <a:pt x="19" y="41"/>
                  <a:pt x="19" y="40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0" y="20"/>
                  <a:pt x="0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0"/>
                  <a:pt x="21" y="0"/>
                </a:cubicBezTo>
                <a:cubicBezTo>
                  <a:pt x="22" y="1"/>
                  <a:pt x="23" y="1"/>
                  <a:pt x="23" y="2"/>
                </a:cubicBezTo>
                <a:cubicBezTo>
                  <a:pt x="23" y="5"/>
                  <a:pt x="23" y="5"/>
                  <a:pt x="23" y="5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0"/>
                  <a:pt x="8" y="21"/>
                  <a:pt x="8" y="22"/>
                </a:cubicBezTo>
                <a:cubicBezTo>
                  <a:pt x="23" y="36"/>
                  <a:pt x="23" y="36"/>
                  <a:pt x="23" y="36"/>
                </a:cubicBezTo>
                <a:lnTo>
                  <a:pt x="23" y="39"/>
                </a:lnTo>
                <a:close/>
                <a:moveTo>
                  <a:pt x="58" y="57"/>
                </a:moveTo>
                <a:cubicBezTo>
                  <a:pt x="58" y="57"/>
                  <a:pt x="57" y="57"/>
                  <a:pt x="57" y="57"/>
                </a:cubicBezTo>
                <a:cubicBezTo>
                  <a:pt x="57" y="57"/>
                  <a:pt x="57" y="57"/>
                  <a:pt x="57" y="57"/>
                </a:cubicBezTo>
                <a:cubicBezTo>
                  <a:pt x="56" y="57"/>
                  <a:pt x="56" y="56"/>
                  <a:pt x="56" y="56"/>
                </a:cubicBezTo>
                <a:cubicBezTo>
                  <a:pt x="57" y="46"/>
                  <a:pt x="56" y="40"/>
                  <a:pt x="52" y="36"/>
                </a:cubicBezTo>
                <a:cubicBezTo>
                  <a:pt x="49" y="32"/>
                  <a:pt x="44" y="31"/>
                  <a:pt x="36" y="30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40"/>
                  <a:pt x="36" y="41"/>
                  <a:pt x="35" y="41"/>
                </a:cubicBezTo>
                <a:cubicBezTo>
                  <a:pt x="35" y="41"/>
                  <a:pt x="34" y="41"/>
                  <a:pt x="34" y="41"/>
                </a:cubicBezTo>
                <a:cubicBezTo>
                  <a:pt x="33" y="41"/>
                  <a:pt x="33" y="41"/>
                  <a:pt x="32" y="40"/>
                </a:cubicBezTo>
                <a:cubicBezTo>
                  <a:pt x="14" y="22"/>
                  <a:pt x="14" y="22"/>
                  <a:pt x="14" y="22"/>
                </a:cubicBezTo>
                <a:cubicBezTo>
                  <a:pt x="13" y="21"/>
                  <a:pt x="13" y="20"/>
                  <a:pt x="14" y="19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0"/>
                  <a:pt x="34" y="0"/>
                  <a:pt x="35" y="0"/>
                </a:cubicBezTo>
                <a:cubicBezTo>
                  <a:pt x="36" y="1"/>
                  <a:pt x="36" y="1"/>
                  <a:pt x="36" y="2"/>
                </a:cubicBezTo>
                <a:cubicBezTo>
                  <a:pt x="36" y="12"/>
                  <a:pt x="36" y="12"/>
                  <a:pt x="36" y="12"/>
                </a:cubicBezTo>
                <a:cubicBezTo>
                  <a:pt x="46" y="12"/>
                  <a:pt x="53" y="15"/>
                  <a:pt x="58" y="20"/>
                </a:cubicBezTo>
                <a:cubicBezTo>
                  <a:pt x="63" y="25"/>
                  <a:pt x="64" y="33"/>
                  <a:pt x="64" y="38"/>
                </a:cubicBezTo>
                <a:cubicBezTo>
                  <a:pt x="64" y="45"/>
                  <a:pt x="58" y="56"/>
                  <a:pt x="58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3" name="Freeform 137"/>
          <p:cNvSpPr>
            <a:spLocks noEditPoints="1"/>
          </p:cNvSpPr>
          <p:nvPr/>
        </p:nvSpPr>
        <p:spPr bwMode="auto">
          <a:xfrm>
            <a:off x="23098764" y="8736809"/>
            <a:ext cx="505430" cy="517562"/>
          </a:xfrm>
          <a:custGeom>
            <a:avLst/>
            <a:gdLst>
              <a:gd name="T0" fmla="*/ 157381 w 58"/>
              <a:gd name="T1" fmla="*/ 103322 h 59"/>
              <a:gd name="T2" fmla="*/ 133432 w 58"/>
              <a:gd name="T3" fmla="*/ 123986 h 59"/>
              <a:gd name="T4" fmla="*/ 133432 w 58"/>
              <a:gd name="T5" fmla="*/ 172203 h 59"/>
              <a:gd name="T6" fmla="*/ 130010 w 58"/>
              <a:gd name="T7" fmla="*/ 172203 h 59"/>
              <a:gd name="T8" fmla="*/ 82112 w 58"/>
              <a:gd name="T9" fmla="*/ 199756 h 59"/>
              <a:gd name="T10" fmla="*/ 82112 w 58"/>
              <a:gd name="T11" fmla="*/ 203200 h 59"/>
              <a:gd name="T12" fmla="*/ 78691 w 58"/>
              <a:gd name="T13" fmla="*/ 199756 h 59"/>
              <a:gd name="T14" fmla="*/ 71848 w 58"/>
              <a:gd name="T15" fmla="*/ 192868 h 59"/>
              <a:gd name="T16" fmla="*/ 71848 w 58"/>
              <a:gd name="T17" fmla="*/ 189424 h 59"/>
              <a:gd name="T18" fmla="*/ 82112 w 58"/>
              <a:gd name="T19" fmla="*/ 154983 h 59"/>
              <a:gd name="T20" fmla="*/ 47899 w 58"/>
              <a:gd name="T21" fmla="*/ 120542 h 59"/>
              <a:gd name="T22" fmla="*/ 13685 w 58"/>
              <a:gd name="T23" fmla="*/ 130875 h 59"/>
              <a:gd name="T24" fmla="*/ 10264 w 58"/>
              <a:gd name="T25" fmla="*/ 130875 h 59"/>
              <a:gd name="T26" fmla="*/ 10264 w 58"/>
              <a:gd name="T27" fmla="*/ 130875 h 59"/>
              <a:gd name="T28" fmla="*/ 0 w 58"/>
              <a:gd name="T29" fmla="*/ 120542 h 59"/>
              <a:gd name="T30" fmla="*/ 0 w 58"/>
              <a:gd name="T31" fmla="*/ 117098 h 59"/>
              <a:gd name="T32" fmla="*/ 27371 w 58"/>
              <a:gd name="T33" fmla="*/ 68881 h 59"/>
              <a:gd name="T34" fmla="*/ 30792 w 58"/>
              <a:gd name="T35" fmla="*/ 68881 h 59"/>
              <a:gd name="T36" fmla="*/ 78691 w 58"/>
              <a:gd name="T37" fmla="*/ 65437 h 59"/>
              <a:gd name="T38" fmla="*/ 99219 w 58"/>
              <a:gd name="T39" fmla="*/ 41329 h 59"/>
              <a:gd name="T40" fmla="*/ 195016 w 58"/>
              <a:gd name="T41" fmla="*/ 0 h 59"/>
              <a:gd name="T42" fmla="*/ 198437 w 58"/>
              <a:gd name="T43" fmla="*/ 3444 h 59"/>
              <a:gd name="T44" fmla="*/ 157381 w 58"/>
              <a:gd name="T45" fmla="*/ 103322 h 59"/>
              <a:gd name="T46" fmla="*/ 160802 w 58"/>
              <a:gd name="T47" fmla="*/ 27553 h 59"/>
              <a:gd name="T48" fmla="*/ 147117 w 58"/>
              <a:gd name="T49" fmla="*/ 41329 h 59"/>
              <a:gd name="T50" fmla="*/ 160802 w 58"/>
              <a:gd name="T51" fmla="*/ 51661 h 59"/>
              <a:gd name="T52" fmla="*/ 171066 w 58"/>
              <a:gd name="T53" fmla="*/ 41329 h 59"/>
              <a:gd name="T54" fmla="*/ 160802 w 58"/>
              <a:gd name="T55" fmla="*/ 27553 h 59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9">
                <a:moveTo>
                  <a:pt x="46" y="30"/>
                </a:moveTo>
                <a:cubicBezTo>
                  <a:pt x="44" y="32"/>
                  <a:pt x="42" y="34"/>
                  <a:pt x="39" y="36"/>
                </a:cubicBezTo>
                <a:cubicBezTo>
                  <a:pt x="39" y="50"/>
                  <a:pt x="39" y="50"/>
                  <a:pt x="39" y="50"/>
                </a:cubicBezTo>
                <a:cubicBezTo>
                  <a:pt x="39" y="50"/>
                  <a:pt x="39" y="50"/>
                  <a:pt x="38" y="50"/>
                </a:cubicBezTo>
                <a:cubicBezTo>
                  <a:pt x="24" y="58"/>
                  <a:pt x="24" y="58"/>
                  <a:pt x="24" y="58"/>
                </a:cubicBezTo>
                <a:cubicBezTo>
                  <a:pt x="24" y="59"/>
                  <a:pt x="24" y="59"/>
                  <a:pt x="24" y="59"/>
                </a:cubicBezTo>
                <a:cubicBezTo>
                  <a:pt x="24" y="59"/>
                  <a:pt x="23" y="58"/>
                  <a:pt x="23" y="58"/>
                </a:cubicBezTo>
                <a:cubicBezTo>
                  <a:pt x="21" y="56"/>
                  <a:pt x="21" y="56"/>
                  <a:pt x="21" y="56"/>
                </a:cubicBezTo>
                <a:cubicBezTo>
                  <a:pt x="21" y="56"/>
                  <a:pt x="20" y="55"/>
                  <a:pt x="21" y="55"/>
                </a:cubicBezTo>
                <a:cubicBezTo>
                  <a:pt x="24" y="45"/>
                  <a:pt x="24" y="45"/>
                  <a:pt x="24" y="45"/>
                </a:cubicBezTo>
                <a:cubicBezTo>
                  <a:pt x="14" y="35"/>
                  <a:pt x="14" y="35"/>
                  <a:pt x="14" y="35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38"/>
                  <a:pt x="3" y="38"/>
                  <a:pt x="3" y="38"/>
                </a:cubicBezTo>
                <a:cubicBezTo>
                  <a:pt x="3" y="38"/>
                  <a:pt x="3" y="38"/>
                  <a:pt x="3" y="38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0" y="34"/>
                  <a:pt x="0" y="34"/>
                </a:cubicBezTo>
                <a:cubicBezTo>
                  <a:pt x="8" y="20"/>
                  <a:pt x="8" y="20"/>
                  <a:pt x="8" y="20"/>
                </a:cubicBezTo>
                <a:cubicBezTo>
                  <a:pt x="8" y="20"/>
                  <a:pt x="9" y="20"/>
                  <a:pt x="9" y="20"/>
                </a:cubicBezTo>
                <a:cubicBezTo>
                  <a:pt x="23" y="19"/>
                  <a:pt x="23" y="19"/>
                  <a:pt x="23" y="19"/>
                </a:cubicBezTo>
                <a:cubicBezTo>
                  <a:pt x="25" y="17"/>
                  <a:pt x="27" y="14"/>
                  <a:pt x="29" y="12"/>
                </a:cubicBezTo>
                <a:cubicBezTo>
                  <a:pt x="38" y="3"/>
                  <a:pt x="45" y="0"/>
                  <a:pt x="57" y="0"/>
                </a:cubicBezTo>
                <a:cubicBezTo>
                  <a:pt x="58" y="0"/>
                  <a:pt x="58" y="1"/>
                  <a:pt x="58" y="1"/>
                </a:cubicBezTo>
                <a:cubicBezTo>
                  <a:pt x="58" y="13"/>
                  <a:pt x="55" y="21"/>
                  <a:pt x="46" y="30"/>
                </a:cubicBezTo>
                <a:close/>
                <a:moveTo>
                  <a:pt x="47" y="8"/>
                </a:moveTo>
                <a:cubicBezTo>
                  <a:pt x="45" y="8"/>
                  <a:pt x="43" y="10"/>
                  <a:pt x="43" y="12"/>
                </a:cubicBezTo>
                <a:cubicBezTo>
                  <a:pt x="43" y="14"/>
                  <a:pt x="45" y="15"/>
                  <a:pt x="47" y="15"/>
                </a:cubicBezTo>
                <a:cubicBezTo>
                  <a:pt x="49" y="15"/>
                  <a:pt x="50" y="14"/>
                  <a:pt x="50" y="12"/>
                </a:cubicBezTo>
                <a:cubicBezTo>
                  <a:pt x="50" y="10"/>
                  <a:pt x="49" y="8"/>
                  <a:pt x="47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4" name="Freeform 138"/>
          <p:cNvSpPr>
            <a:spLocks noEditPoints="1"/>
          </p:cNvSpPr>
          <p:nvPr/>
        </p:nvSpPr>
        <p:spPr bwMode="auto">
          <a:xfrm>
            <a:off x="702111" y="9909406"/>
            <a:ext cx="562040" cy="436692"/>
          </a:xfrm>
          <a:custGeom>
            <a:avLst/>
            <a:gdLst>
              <a:gd name="T0" fmla="*/ 172393 w 64"/>
              <a:gd name="T1" fmla="*/ 137160 h 50"/>
              <a:gd name="T2" fmla="*/ 137914 w 64"/>
              <a:gd name="T3" fmla="*/ 171450 h 50"/>
              <a:gd name="T4" fmla="*/ 34479 w 64"/>
              <a:gd name="T5" fmla="*/ 171450 h 50"/>
              <a:gd name="T6" fmla="*/ 0 w 64"/>
              <a:gd name="T7" fmla="*/ 137160 h 50"/>
              <a:gd name="T8" fmla="*/ 0 w 64"/>
              <a:gd name="T9" fmla="*/ 34290 h 50"/>
              <a:gd name="T10" fmla="*/ 34479 w 64"/>
              <a:gd name="T11" fmla="*/ 0 h 50"/>
              <a:gd name="T12" fmla="*/ 137914 w 64"/>
              <a:gd name="T13" fmla="*/ 0 h 50"/>
              <a:gd name="T14" fmla="*/ 151706 w 64"/>
              <a:gd name="T15" fmla="*/ 3429 h 50"/>
              <a:gd name="T16" fmla="*/ 155154 w 64"/>
              <a:gd name="T17" fmla="*/ 6858 h 50"/>
              <a:gd name="T18" fmla="*/ 151706 w 64"/>
              <a:gd name="T19" fmla="*/ 10287 h 50"/>
              <a:gd name="T20" fmla="*/ 144810 w 64"/>
              <a:gd name="T21" fmla="*/ 13716 h 50"/>
              <a:gd name="T22" fmla="*/ 141362 w 64"/>
              <a:gd name="T23" fmla="*/ 17145 h 50"/>
              <a:gd name="T24" fmla="*/ 137914 w 64"/>
              <a:gd name="T25" fmla="*/ 13716 h 50"/>
              <a:gd name="T26" fmla="*/ 34479 w 64"/>
              <a:gd name="T27" fmla="*/ 13716 h 50"/>
              <a:gd name="T28" fmla="*/ 13791 w 64"/>
              <a:gd name="T29" fmla="*/ 34290 h 50"/>
              <a:gd name="T30" fmla="*/ 13791 w 64"/>
              <a:gd name="T31" fmla="*/ 137160 h 50"/>
              <a:gd name="T32" fmla="*/ 34479 w 64"/>
              <a:gd name="T33" fmla="*/ 157734 h 50"/>
              <a:gd name="T34" fmla="*/ 137914 w 64"/>
              <a:gd name="T35" fmla="*/ 157734 h 50"/>
              <a:gd name="T36" fmla="*/ 155154 w 64"/>
              <a:gd name="T37" fmla="*/ 137160 h 50"/>
              <a:gd name="T38" fmla="*/ 155154 w 64"/>
              <a:gd name="T39" fmla="*/ 120015 h 50"/>
              <a:gd name="T40" fmla="*/ 158602 w 64"/>
              <a:gd name="T41" fmla="*/ 120015 h 50"/>
              <a:gd name="T42" fmla="*/ 165497 w 64"/>
              <a:gd name="T43" fmla="*/ 109728 h 50"/>
              <a:gd name="T44" fmla="*/ 168945 w 64"/>
              <a:gd name="T45" fmla="*/ 109728 h 50"/>
              <a:gd name="T46" fmla="*/ 172393 w 64"/>
              <a:gd name="T47" fmla="*/ 113157 h 50"/>
              <a:gd name="T48" fmla="*/ 172393 w 64"/>
              <a:gd name="T49" fmla="*/ 137160 h 50"/>
              <a:gd name="T50" fmla="*/ 196528 w 64"/>
              <a:gd name="T51" fmla="*/ 58293 h 50"/>
              <a:gd name="T52" fmla="*/ 113779 w 64"/>
              <a:gd name="T53" fmla="*/ 140589 h 50"/>
              <a:gd name="T54" fmla="*/ 79301 w 64"/>
              <a:gd name="T55" fmla="*/ 140589 h 50"/>
              <a:gd name="T56" fmla="*/ 79301 w 64"/>
              <a:gd name="T57" fmla="*/ 106299 h 50"/>
              <a:gd name="T58" fmla="*/ 162049 w 64"/>
              <a:gd name="T59" fmla="*/ 24003 h 50"/>
              <a:gd name="T60" fmla="*/ 196528 w 64"/>
              <a:gd name="T61" fmla="*/ 58293 h 50"/>
              <a:gd name="T62" fmla="*/ 124123 w 64"/>
              <a:gd name="T63" fmla="*/ 113157 h 50"/>
              <a:gd name="T64" fmla="*/ 103436 w 64"/>
              <a:gd name="T65" fmla="*/ 96012 h 50"/>
              <a:gd name="T66" fmla="*/ 89644 w 64"/>
              <a:gd name="T67" fmla="*/ 109728 h 50"/>
              <a:gd name="T68" fmla="*/ 89644 w 64"/>
              <a:gd name="T69" fmla="*/ 116586 h 50"/>
              <a:gd name="T70" fmla="*/ 99988 w 64"/>
              <a:gd name="T71" fmla="*/ 116586 h 50"/>
              <a:gd name="T72" fmla="*/ 99988 w 64"/>
              <a:gd name="T73" fmla="*/ 130302 h 50"/>
              <a:gd name="T74" fmla="*/ 106884 w 64"/>
              <a:gd name="T75" fmla="*/ 130302 h 50"/>
              <a:gd name="T76" fmla="*/ 124123 w 64"/>
              <a:gd name="T77" fmla="*/ 113157 h 50"/>
              <a:gd name="T78" fmla="*/ 158602 w 64"/>
              <a:gd name="T79" fmla="*/ 41148 h 50"/>
              <a:gd name="T80" fmla="*/ 117227 w 64"/>
              <a:gd name="T81" fmla="*/ 82296 h 50"/>
              <a:gd name="T82" fmla="*/ 113779 w 64"/>
              <a:gd name="T83" fmla="*/ 89154 h 50"/>
              <a:gd name="T84" fmla="*/ 120675 w 64"/>
              <a:gd name="T85" fmla="*/ 89154 h 50"/>
              <a:gd name="T86" fmla="*/ 162049 w 64"/>
              <a:gd name="T87" fmla="*/ 44577 h 50"/>
              <a:gd name="T88" fmla="*/ 162049 w 64"/>
              <a:gd name="T89" fmla="*/ 41148 h 50"/>
              <a:gd name="T90" fmla="*/ 158602 w 64"/>
              <a:gd name="T91" fmla="*/ 41148 h 50"/>
              <a:gd name="T92" fmla="*/ 203424 w 64"/>
              <a:gd name="T93" fmla="*/ 51435 h 50"/>
              <a:gd name="T94" fmla="*/ 168945 w 64"/>
              <a:gd name="T95" fmla="*/ 13716 h 50"/>
              <a:gd name="T96" fmla="*/ 179289 w 64"/>
              <a:gd name="T97" fmla="*/ 3429 h 50"/>
              <a:gd name="T98" fmla="*/ 196528 w 64"/>
              <a:gd name="T99" fmla="*/ 3429 h 50"/>
              <a:gd name="T100" fmla="*/ 213767 w 64"/>
              <a:gd name="T101" fmla="*/ 24003 h 50"/>
              <a:gd name="T102" fmla="*/ 213767 w 64"/>
              <a:gd name="T103" fmla="*/ 37719 h 50"/>
              <a:gd name="T104" fmla="*/ 203424 w 64"/>
              <a:gd name="T105" fmla="*/ 51435 h 5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64" h="50">
                <a:moveTo>
                  <a:pt x="50" y="40"/>
                </a:moveTo>
                <a:cubicBezTo>
                  <a:pt x="50" y="46"/>
                  <a:pt x="45" y="50"/>
                  <a:pt x="40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4" y="50"/>
                  <a:pt x="0" y="46"/>
                  <a:pt x="0" y="4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1" y="0"/>
                  <a:pt x="43" y="0"/>
                  <a:pt x="44" y="1"/>
                </a:cubicBezTo>
                <a:cubicBezTo>
                  <a:pt x="44" y="1"/>
                  <a:pt x="44" y="1"/>
                  <a:pt x="45" y="2"/>
                </a:cubicBezTo>
                <a:cubicBezTo>
                  <a:pt x="45" y="2"/>
                  <a:pt x="45" y="2"/>
                  <a:pt x="44" y="3"/>
                </a:cubicBezTo>
                <a:cubicBezTo>
                  <a:pt x="42" y="4"/>
                  <a:pt x="42" y="4"/>
                  <a:pt x="42" y="4"/>
                </a:cubicBezTo>
                <a:cubicBezTo>
                  <a:pt x="42" y="5"/>
                  <a:pt x="42" y="5"/>
                  <a:pt x="41" y="5"/>
                </a:cubicBezTo>
                <a:cubicBezTo>
                  <a:pt x="41" y="5"/>
                  <a:pt x="40" y="4"/>
                  <a:pt x="4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7" y="4"/>
                  <a:pt x="4" y="7"/>
                  <a:pt x="4" y="10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3"/>
                  <a:pt x="7" y="46"/>
                  <a:pt x="1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3" y="46"/>
                  <a:pt x="45" y="43"/>
                  <a:pt x="45" y="40"/>
                </a:cubicBezTo>
                <a:cubicBezTo>
                  <a:pt x="45" y="35"/>
                  <a:pt x="45" y="35"/>
                  <a:pt x="45" y="35"/>
                </a:cubicBezTo>
                <a:cubicBezTo>
                  <a:pt x="45" y="35"/>
                  <a:pt x="46" y="35"/>
                  <a:pt x="46" y="35"/>
                </a:cubicBezTo>
                <a:cubicBezTo>
                  <a:pt x="48" y="32"/>
                  <a:pt x="48" y="32"/>
                  <a:pt x="48" y="32"/>
                </a:cubicBezTo>
                <a:cubicBezTo>
                  <a:pt x="48" y="32"/>
                  <a:pt x="49" y="32"/>
                  <a:pt x="49" y="32"/>
                </a:cubicBezTo>
                <a:cubicBezTo>
                  <a:pt x="50" y="32"/>
                  <a:pt x="50" y="33"/>
                  <a:pt x="50" y="33"/>
                </a:cubicBezTo>
                <a:lnTo>
                  <a:pt x="50" y="40"/>
                </a:lnTo>
                <a:close/>
                <a:moveTo>
                  <a:pt x="57" y="17"/>
                </a:moveTo>
                <a:cubicBezTo>
                  <a:pt x="33" y="41"/>
                  <a:pt x="33" y="41"/>
                  <a:pt x="33" y="41"/>
                </a:cubicBezTo>
                <a:cubicBezTo>
                  <a:pt x="23" y="41"/>
                  <a:pt x="23" y="41"/>
                  <a:pt x="23" y="41"/>
                </a:cubicBezTo>
                <a:cubicBezTo>
                  <a:pt x="23" y="31"/>
                  <a:pt x="23" y="31"/>
                  <a:pt x="23" y="31"/>
                </a:cubicBezTo>
                <a:cubicBezTo>
                  <a:pt x="47" y="7"/>
                  <a:pt x="47" y="7"/>
                  <a:pt x="47" y="7"/>
                </a:cubicBezTo>
                <a:lnTo>
                  <a:pt x="57" y="17"/>
                </a:lnTo>
                <a:close/>
                <a:moveTo>
                  <a:pt x="36" y="33"/>
                </a:moveTo>
                <a:cubicBezTo>
                  <a:pt x="30" y="28"/>
                  <a:pt x="30" y="28"/>
                  <a:pt x="30" y="28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4"/>
                  <a:pt x="26" y="34"/>
                  <a:pt x="26" y="34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8"/>
                  <a:pt x="29" y="38"/>
                  <a:pt x="29" y="38"/>
                </a:cubicBezTo>
                <a:cubicBezTo>
                  <a:pt x="31" y="38"/>
                  <a:pt x="31" y="38"/>
                  <a:pt x="31" y="38"/>
                </a:cubicBezTo>
                <a:lnTo>
                  <a:pt x="36" y="33"/>
                </a:lnTo>
                <a:close/>
                <a:moveTo>
                  <a:pt x="46" y="12"/>
                </a:moveTo>
                <a:cubicBezTo>
                  <a:pt x="34" y="24"/>
                  <a:pt x="34" y="24"/>
                  <a:pt x="34" y="24"/>
                </a:cubicBezTo>
                <a:cubicBezTo>
                  <a:pt x="33" y="25"/>
                  <a:pt x="33" y="25"/>
                  <a:pt x="33" y="26"/>
                </a:cubicBezTo>
                <a:cubicBezTo>
                  <a:pt x="34" y="26"/>
                  <a:pt x="34" y="26"/>
                  <a:pt x="35" y="26"/>
                </a:cubicBezTo>
                <a:cubicBezTo>
                  <a:pt x="47" y="13"/>
                  <a:pt x="47" y="13"/>
                  <a:pt x="47" y="13"/>
                </a:cubicBezTo>
                <a:cubicBezTo>
                  <a:pt x="47" y="13"/>
                  <a:pt x="47" y="12"/>
                  <a:pt x="47" y="12"/>
                </a:cubicBezTo>
                <a:cubicBezTo>
                  <a:pt x="47" y="12"/>
                  <a:pt x="46" y="12"/>
                  <a:pt x="46" y="12"/>
                </a:cubicBezTo>
                <a:close/>
                <a:moveTo>
                  <a:pt x="59" y="15"/>
                </a:moveTo>
                <a:cubicBezTo>
                  <a:pt x="49" y="4"/>
                  <a:pt x="49" y="4"/>
                  <a:pt x="49" y="4"/>
                </a:cubicBezTo>
                <a:cubicBezTo>
                  <a:pt x="52" y="1"/>
                  <a:pt x="52" y="1"/>
                  <a:pt x="52" y="1"/>
                </a:cubicBezTo>
                <a:cubicBezTo>
                  <a:pt x="53" y="0"/>
                  <a:pt x="56" y="0"/>
                  <a:pt x="57" y="1"/>
                </a:cubicBezTo>
                <a:cubicBezTo>
                  <a:pt x="62" y="7"/>
                  <a:pt x="62" y="7"/>
                  <a:pt x="62" y="7"/>
                </a:cubicBezTo>
                <a:cubicBezTo>
                  <a:pt x="64" y="8"/>
                  <a:pt x="64" y="10"/>
                  <a:pt x="62" y="11"/>
                </a:cubicBezTo>
                <a:lnTo>
                  <a:pt x="59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5" name="Freeform 139"/>
          <p:cNvSpPr>
            <a:spLocks noEditPoints="1"/>
          </p:cNvSpPr>
          <p:nvPr/>
        </p:nvSpPr>
        <p:spPr bwMode="auto">
          <a:xfrm>
            <a:off x="1769581" y="9909406"/>
            <a:ext cx="436692" cy="436692"/>
          </a:xfrm>
          <a:custGeom>
            <a:avLst/>
            <a:gdLst>
              <a:gd name="T0" fmla="*/ 168021 w 50"/>
              <a:gd name="T1" fmla="*/ 168021 h 50"/>
              <a:gd name="T2" fmla="*/ 164592 w 50"/>
              <a:gd name="T3" fmla="*/ 171450 h 50"/>
              <a:gd name="T4" fmla="*/ 147447 w 50"/>
              <a:gd name="T5" fmla="*/ 171450 h 50"/>
              <a:gd name="T6" fmla="*/ 137160 w 50"/>
              <a:gd name="T7" fmla="*/ 164592 h 50"/>
              <a:gd name="T8" fmla="*/ 6858 w 50"/>
              <a:gd name="T9" fmla="*/ 34290 h 50"/>
              <a:gd name="T10" fmla="*/ 0 w 50"/>
              <a:gd name="T11" fmla="*/ 24003 h 50"/>
              <a:gd name="T12" fmla="*/ 0 w 50"/>
              <a:gd name="T13" fmla="*/ 6858 h 50"/>
              <a:gd name="T14" fmla="*/ 0 w 50"/>
              <a:gd name="T15" fmla="*/ 3429 h 50"/>
              <a:gd name="T16" fmla="*/ 6858 w 50"/>
              <a:gd name="T17" fmla="*/ 0 h 50"/>
              <a:gd name="T18" fmla="*/ 6858 w 50"/>
              <a:gd name="T19" fmla="*/ 0 h 50"/>
              <a:gd name="T20" fmla="*/ 120015 w 50"/>
              <a:gd name="T21" fmla="*/ 51435 h 50"/>
              <a:gd name="T22" fmla="*/ 171450 w 50"/>
              <a:gd name="T23" fmla="*/ 164592 h 50"/>
              <a:gd name="T24" fmla="*/ 168021 w 50"/>
              <a:gd name="T25" fmla="*/ 168021 h 50"/>
              <a:gd name="T26" fmla="*/ 106299 w 50"/>
              <a:gd name="T27" fmla="*/ 168021 h 50"/>
              <a:gd name="T28" fmla="*/ 99441 w 50"/>
              <a:gd name="T29" fmla="*/ 171450 h 50"/>
              <a:gd name="T30" fmla="*/ 85725 w 50"/>
              <a:gd name="T31" fmla="*/ 171450 h 50"/>
              <a:gd name="T32" fmla="*/ 75438 w 50"/>
              <a:gd name="T33" fmla="*/ 164592 h 50"/>
              <a:gd name="T34" fmla="*/ 6858 w 50"/>
              <a:gd name="T35" fmla="*/ 96012 h 50"/>
              <a:gd name="T36" fmla="*/ 0 w 50"/>
              <a:gd name="T37" fmla="*/ 85725 h 50"/>
              <a:gd name="T38" fmla="*/ 0 w 50"/>
              <a:gd name="T39" fmla="*/ 68580 h 50"/>
              <a:gd name="T40" fmla="*/ 3429 w 50"/>
              <a:gd name="T41" fmla="*/ 65151 h 50"/>
              <a:gd name="T42" fmla="*/ 6858 w 50"/>
              <a:gd name="T43" fmla="*/ 61722 h 50"/>
              <a:gd name="T44" fmla="*/ 6858 w 50"/>
              <a:gd name="T45" fmla="*/ 61722 h 50"/>
              <a:gd name="T46" fmla="*/ 75438 w 50"/>
              <a:gd name="T47" fmla="*/ 96012 h 50"/>
              <a:gd name="T48" fmla="*/ 109728 w 50"/>
              <a:gd name="T49" fmla="*/ 164592 h 50"/>
              <a:gd name="T50" fmla="*/ 106299 w 50"/>
              <a:gd name="T51" fmla="*/ 168021 h 50"/>
              <a:gd name="T52" fmla="*/ 24003 w 50"/>
              <a:gd name="T53" fmla="*/ 171450 h 50"/>
              <a:gd name="T54" fmla="*/ 0 w 50"/>
              <a:gd name="T55" fmla="*/ 147447 h 50"/>
              <a:gd name="T56" fmla="*/ 24003 w 50"/>
              <a:gd name="T57" fmla="*/ 123444 h 50"/>
              <a:gd name="T58" fmla="*/ 44577 w 50"/>
              <a:gd name="T59" fmla="*/ 147447 h 50"/>
              <a:gd name="T60" fmla="*/ 24003 w 50"/>
              <a:gd name="T61" fmla="*/ 171450 h 5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0" h="50">
                <a:moveTo>
                  <a:pt x="49" y="49"/>
                </a:moveTo>
                <a:cubicBezTo>
                  <a:pt x="49" y="50"/>
                  <a:pt x="48" y="50"/>
                  <a:pt x="48" y="50"/>
                </a:cubicBezTo>
                <a:cubicBezTo>
                  <a:pt x="43" y="50"/>
                  <a:pt x="43" y="50"/>
                  <a:pt x="43" y="50"/>
                </a:cubicBezTo>
                <a:cubicBezTo>
                  <a:pt x="41" y="50"/>
                  <a:pt x="40" y="49"/>
                  <a:pt x="40" y="48"/>
                </a:cubicBezTo>
                <a:cubicBezTo>
                  <a:pt x="39" y="27"/>
                  <a:pt x="23" y="11"/>
                  <a:pt x="2" y="10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cubicBezTo>
                  <a:pt x="1" y="0"/>
                  <a:pt x="1" y="0"/>
                  <a:pt x="2" y="0"/>
                </a:cubicBezTo>
                <a:cubicBezTo>
                  <a:pt x="2" y="0"/>
                  <a:pt x="2" y="0"/>
                  <a:pt x="2" y="0"/>
                </a:cubicBezTo>
                <a:cubicBezTo>
                  <a:pt x="15" y="1"/>
                  <a:pt x="26" y="6"/>
                  <a:pt x="35" y="15"/>
                </a:cubicBezTo>
                <a:cubicBezTo>
                  <a:pt x="44" y="24"/>
                  <a:pt x="49" y="35"/>
                  <a:pt x="50" y="48"/>
                </a:cubicBezTo>
                <a:cubicBezTo>
                  <a:pt x="50" y="48"/>
                  <a:pt x="50" y="49"/>
                  <a:pt x="49" y="49"/>
                </a:cubicBezTo>
                <a:close/>
                <a:moveTo>
                  <a:pt x="31" y="49"/>
                </a:moveTo>
                <a:cubicBezTo>
                  <a:pt x="31" y="50"/>
                  <a:pt x="30" y="50"/>
                  <a:pt x="29" y="50"/>
                </a:cubicBezTo>
                <a:cubicBezTo>
                  <a:pt x="25" y="50"/>
                  <a:pt x="25" y="50"/>
                  <a:pt x="25" y="50"/>
                </a:cubicBezTo>
                <a:cubicBezTo>
                  <a:pt x="23" y="50"/>
                  <a:pt x="23" y="49"/>
                  <a:pt x="22" y="48"/>
                </a:cubicBezTo>
                <a:cubicBezTo>
                  <a:pt x="21" y="37"/>
                  <a:pt x="13" y="29"/>
                  <a:pt x="2" y="28"/>
                </a:cubicBezTo>
                <a:cubicBezTo>
                  <a:pt x="1" y="27"/>
                  <a:pt x="0" y="26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0"/>
                  <a:pt x="0" y="19"/>
                  <a:pt x="1" y="19"/>
                </a:cubicBezTo>
                <a:cubicBezTo>
                  <a:pt x="1" y="18"/>
                  <a:pt x="1" y="18"/>
                  <a:pt x="2" y="18"/>
                </a:cubicBezTo>
                <a:cubicBezTo>
                  <a:pt x="2" y="18"/>
                  <a:pt x="2" y="18"/>
                  <a:pt x="2" y="18"/>
                </a:cubicBezTo>
                <a:cubicBezTo>
                  <a:pt x="10" y="19"/>
                  <a:pt x="17" y="22"/>
                  <a:pt x="22" y="28"/>
                </a:cubicBezTo>
                <a:cubicBezTo>
                  <a:pt x="28" y="33"/>
                  <a:pt x="31" y="40"/>
                  <a:pt x="32" y="48"/>
                </a:cubicBezTo>
                <a:cubicBezTo>
                  <a:pt x="32" y="48"/>
                  <a:pt x="32" y="49"/>
                  <a:pt x="31" y="49"/>
                </a:cubicBezTo>
                <a:close/>
                <a:moveTo>
                  <a:pt x="7" y="50"/>
                </a:moveTo>
                <a:cubicBezTo>
                  <a:pt x="3" y="50"/>
                  <a:pt x="0" y="47"/>
                  <a:pt x="0" y="43"/>
                </a:cubicBezTo>
                <a:cubicBezTo>
                  <a:pt x="0" y="40"/>
                  <a:pt x="3" y="36"/>
                  <a:pt x="7" y="36"/>
                </a:cubicBezTo>
                <a:cubicBezTo>
                  <a:pt x="10" y="36"/>
                  <a:pt x="13" y="40"/>
                  <a:pt x="13" y="43"/>
                </a:cubicBezTo>
                <a:cubicBezTo>
                  <a:pt x="13" y="47"/>
                  <a:pt x="10" y="50"/>
                  <a:pt x="7" y="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6" name="Freeform 140"/>
          <p:cNvSpPr>
            <a:spLocks/>
          </p:cNvSpPr>
          <p:nvPr/>
        </p:nvSpPr>
        <p:spPr bwMode="auto">
          <a:xfrm>
            <a:off x="3027096" y="9909406"/>
            <a:ext cx="283042" cy="436692"/>
          </a:xfrm>
          <a:custGeom>
            <a:avLst/>
            <a:gdLst>
              <a:gd name="T0" fmla="*/ 111125 w 32"/>
              <a:gd name="T1" fmla="*/ 54864 h 50"/>
              <a:gd name="T2" fmla="*/ 107652 w 32"/>
              <a:gd name="T3" fmla="*/ 58293 h 50"/>
              <a:gd name="T4" fmla="*/ 86816 w 32"/>
              <a:gd name="T5" fmla="*/ 58293 h 50"/>
              <a:gd name="T6" fmla="*/ 34727 w 32"/>
              <a:gd name="T7" fmla="*/ 99441 h 50"/>
              <a:gd name="T8" fmla="*/ 93762 w 32"/>
              <a:gd name="T9" fmla="*/ 164592 h 50"/>
              <a:gd name="T10" fmla="*/ 93762 w 32"/>
              <a:gd name="T11" fmla="*/ 171450 h 50"/>
              <a:gd name="T12" fmla="*/ 90289 w 32"/>
              <a:gd name="T13" fmla="*/ 171450 h 50"/>
              <a:gd name="T14" fmla="*/ 65980 w 32"/>
              <a:gd name="T15" fmla="*/ 171450 h 50"/>
              <a:gd name="T16" fmla="*/ 62508 w 32"/>
              <a:gd name="T17" fmla="*/ 171450 h 50"/>
              <a:gd name="T18" fmla="*/ 0 w 32"/>
              <a:gd name="T19" fmla="*/ 99441 h 50"/>
              <a:gd name="T20" fmla="*/ 0 w 32"/>
              <a:gd name="T21" fmla="*/ 99441 h 50"/>
              <a:gd name="T22" fmla="*/ 0 w 32"/>
              <a:gd name="T23" fmla="*/ 82296 h 50"/>
              <a:gd name="T24" fmla="*/ 3473 w 32"/>
              <a:gd name="T25" fmla="*/ 78867 h 50"/>
              <a:gd name="T26" fmla="*/ 17363 w 32"/>
              <a:gd name="T27" fmla="*/ 78867 h 50"/>
              <a:gd name="T28" fmla="*/ 55563 w 32"/>
              <a:gd name="T29" fmla="*/ 58293 h 50"/>
              <a:gd name="T30" fmla="*/ 3473 w 32"/>
              <a:gd name="T31" fmla="*/ 58293 h 50"/>
              <a:gd name="T32" fmla="*/ 0 w 32"/>
              <a:gd name="T33" fmla="*/ 54864 h 50"/>
              <a:gd name="T34" fmla="*/ 0 w 32"/>
              <a:gd name="T35" fmla="*/ 41148 h 50"/>
              <a:gd name="T36" fmla="*/ 3473 w 32"/>
              <a:gd name="T37" fmla="*/ 37719 h 50"/>
              <a:gd name="T38" fmla="*/ 55563 w 32"/>
              <a:gd name="T39" fmla="*/ 37719 h 50"/>
              <a:gd name="T40" fmla="*/ 20836 w 32"/>
              <a:gd name="T41" fmla="*/ 24003 h 50"/>
              <a:gd name="T42" fmla="*/ 3473 w 32"/>
              <a:gd name="T43" fmla="*/ 24003 h 50"/>
              <a:gd name="T44" fmla="*/ 0 w 32"/>
              <a:gd name="T45" fmla="*/ 20574 h 50"/>
              <a:gd name="T46" fmla="*/ 0 w 32"/>
              <a:gd name="T47" fmla="*/ 3429 h 50"/>
              <a:gd name="T48" fmla="*/ 3473 w 32"/>
              <a:gd name="T49" fmla="*/ 0 h 50"/>
              <a:gd name="T50" fmla="*/ 107652 w 32"/>
              <a:gd name="T51" fmla="*/ 0 h 50"/>
              <a:gd name="T52" fmla="*/ 111125 w 32"/>
              <a:gd name="T53" fmla="*/ 3429 h 50"/>
              <a:gd name="T54" fmla="*/ 111125 w 32"/>
              <a:gd name="T55" fmla="*/ 17145 h 50"/>
              <a:gd name="T56" fmla="*/ 107652 w 32"/>
              <a:gd name="T57" fmla="*/ 20574 h 50"/>
              <a:gd name="T58" fmla="*/ 76398 w 32"/>
              <a:gd name="T59" fmla="*/ 20574 h 50"/>
              <a:gd name="T60" fmla="*/ 86816 w 32"/>
              <a:gd name="T61" fmla="*/ 37719 h 50"/>
              <a:gd name="T62" fmla="*/ 107652 w 32"/>
              <a:gd name="T63" fmla="*/ 37719 h 50"/>
              <a:gd name="T64" fmla="*/ 111125 w 32"/>
              <a:gd name="T65" fmla="*/ 41148 h 50"/>
              <a:gd name="T66" fmla="*/ 111125 w 32"/>
              <a:gd name="T67" fmla="*/ 54864 h 50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2" h="50">
                <a:moveTo>
                  <a:pt x="32" y="16"/>
                </a:moveTo>
                <a:cubicBezTo>
                  <a:pt x="32" y="16"/>
                  <a:pt x="31" y="17"/>
                  <a:pt x="31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4" y="24"/>
                  <a:pt x="18" y="28"/>
                  <a:pt x="10" y="29"/>
                </a:cubicBezTo>
                <a:cubicBezTo>
                  <a:pt x="16" y="35"/>
                  <a:pt x="21" y="42"/>
                  <a:pt x="27" y="48"/>
                </a:cubicBezTo>
                <a:cubicBezTo>
                  <a:pt x="27" y="49"/>
                  <a:pt x="27" y="49"/>
                  <a:pt x="27" y="50"/>
                </a:cubicBezTo>
                <a:cubicBezTo>
                  <a:pt x="27" y="50"/>
                  <a:pt x="26" y="50"/>
                  <a:pt x="26" y="50"/>
                </a:cubicBezTo>
                <a:cubicBezTo>
                  <a:pt x="19" y="50"/>
                  <a:pt x="19" y="50"/>
                  <a:pt x="19" y="50"/>
                </a:cubicBezTo>
                <a:cubicBezTo>
                  <a:pt x="18" y="50"/>
                  <a:pt x="18" y="50"/>
                  <a:pt x="18" y="50"/>
                </a:cubicBezTo>
                <a:cubicBezTo>
                  <a:pt x="12" y="43"/>
                  <a:pt x="7" y="37"/>
                  <a:pt x="0" y="2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3"/>
                  <a:pt x="0" y="23"/>
                  <a:pt x="1" y="23"/>
                </a:cubicBezTo>
                <a:cubicBezTo>
                  <a:pt x="5" y="23"/>
                  <a:pt x="5" y="23"/>
                  <a:pt x="5" y="23"/>
                </a:cubicBezTo>
                <a:cubicBezTo>
                  <a:pt x="11" y="23"/>
                  <a:pt x="15" y="21"/>
                  <a:pt x="16" y="17"/>
                </a:cubicBezTo>
                <a:cubicBezTo>
                  <a:pt x="1" y="17"/>
                  <a:pt x="1" y="17"/>
                  <a:pt x="1" y="17"/>
                </a:cubicBezTo>
                <a:cubicBezTo>
                  <a:pt x="0" y="17"/>
                  <a:pt x="0" y="16"/>
                  <a:pt x="0" y="1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0" y="11"/>
                  <a:pt x="1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4" y="8"/>
                  <a:pt x="11" y="7"/>
                  <a:pt x="6" y="7"/>
                </a:cubicBezTo>
                <a:cubicBezTo>
                  <a:pt x="1" y="7"/>
                  <a:pt x="1" y="7"/>
                  <a:pt x="1" y="7"/>
                </a:cubicBezTo>
                <a:cubicBezTo>
                  <a:pt x="0" y="7"/>
                  <a:pt x="0" y="6"/>
                  <a:pt x="0" y="6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0"/>
                  <a:pt x="32" y="0"/>
                  <a:pt x="32" y="1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5"/>
                  <a:pt x="31" y="6"/>
                  <a:pt x="31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3" y="7"/>
                  <a:pt x="24" y="9"/>
                  <a:pt x="25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2" y="11"/>
                  <a:pt x="32" y="12"/>
                </a:cubicBezTo>
                <a:lnTo>
                  <a:pt x="32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7" name="Freeform 141"/>
          <p:cNvSpPr>
            <a:spLocks noEditPoints="1"/>
          </p:cNvSpPr>
          <p:nvPr/>
        </p:nvSpPr>
        <p:spPr bwMode="auto">
          <a:xfrm>
            <a:off x="4288650" y="9909406"/>
            <a:ext cx="517562" cy="513516"/>
          </a:xfrm>
          <a:custGeom>
            <a:avLst/>
            <a:gdLst>
              <a:gd name="T0" fmla="*/ 189424 w 59"/>
              <a:gd name="T1" fmla="*/ 201612 h 59"/>
              <a:gd name="T2" fmla="*/ 175647 w 59"/>
              <a:gd name="T3" fmla="*/ 198195 h 59"/>
              <a:gd name="T4" fmla="*/ 134319 w 59"/>
              <a:gd name="T5" fmla="*/ 157189 h 59"/>
              <a:gd name="T6" fmla="*/ 86102 w 59"/>
              <a:gd name="T7" fmla="*/ 170858 h 59"/>
              <a:gd name="T8" fmla="*/ 0 w 59"/>
              <a:gd name="T9" fmla="*/ 85429 h 59"/>
              <a:gd name="T10" fmla="*/ 86102 w 59"/>
              <a:gd name="T11" fmla="*/ 0 h 59"/>
              <a:gd name="T12" fmla="*/ 172203 w 59"/>
              <a:gd name="T13" fmla="*/ 85429 h 59"/>
              <a:gd name="T14" fmla="*/ 158427 w 59"/>
              <a:gd name="T15" fmla="*/ 133269 h 59"/>
              <a:gd name="T16" fmla="*/ 199756 w 59"/>
              <a:gd name="T17" fmla="*/ 177692 h 59"/>
              <a:gd name="T18" fmla="*/ 203200 w 59"/>
              <a:gd name="T19" fmla="*/ 187943 h 59"/>
              <a:gd name="T20" fmla="*/ 189424 w 59"/>
              <a:gd name="T21" fmla="*/ 201612 h 59"/>
              <a:gd name="T22" fmla="*/ 86102 w 59"/>
              <a:gd name="T23" fmla="*/ 30754 h 59"/>
              <a:gd name="T24" fmla="*/ 30997 w 59"/>
              <a:gd name="T25" fmla="*/ 85429 h 59"/>
              <a:gd name="T26" fmla="*/ 86102 w 59"/>
              <a:gd name="T27" fmla="*/ 140103 h 59"/>
              <a:gd name="T28" fmla="*/ 141207 w 59"/>
              <a:gd name="T29" fmla="*/ 85429 h 59"/>
              <a:gd name="T30" fmla="*/ 86102 w 59"/>
              <a:gd name="T31" fmla="*/ 30754 h 59"/>
              <a:gd name="T32" fmla="*/ 123986 w 59"/>
              <a:gd name="T33" fmla="*/ 88846 h 59"/>
              <a:gd name="T34" fmla="*/ 120542 w 59"/>
              <a:gd name="T35" fmla="*/ 92263 h 59"/>
              <a:gd name="T36" fmla="*/ 51661 w 59"/>
              <a:gd name="T37" fmla="*/ 92263 h 59"/>
              <a:gd name="T38" fmla="*/ 44773 w 59"/>
              <a:gd name="T39" fmla="*/ 88846 h 59"/>
              <a:gd name="T40" fmla="*/ 44773 w 59"/>
              <a:gd name="T41" fmla="*/ 82012 h 59"/>
              <a:gd name="T42" fmla="*/ 51661 w 59"/>
              <a:gd name="T43" fmla="*/ 78595 h 59"/>
              <a:gd name="T44" fmla="*/ 120542 w 59"/>
              <a:gd name="T45" fmla="*/ 78595 h 59"/>
              <a:gd name="T46" fmla="*/ 123986 w 59"/>
              <a:gd name="T47" fmla="*/ 82012 h 59"/>
              <a:gd name="T48" fmla="*/ 123986 w 59"/>
              <a:gd name="T49" fmla="*/ 88846 h 5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9" h="59">
                <a:moveTo>
                  <a:pt x="55" y="59"/>
                </a:moveTo>
                <a:cubicBezTo>
                  <a:pt x="53" y="59"/>
                  <a:pt x="52" y="59"/>
                  <a:pt x="51" y="58"/>
                </a:cubicBezTo>
                <a:cubicBezTo>
                  <a:pt x="39" y="46"/>
                  <a:pt x="39" y="46"/>
                  <a:pt x="39" y="46"/>
                </a:cubicBezTo>
                <a:cubicBezTo>
                  <a:pt x="35" y="49"/>
                  <a:pt x="30" y="50"/>
                  <a:pt x="25" y="50"/>
                </a:cubicBezTo>
                <a:cubicBezTo>
                  <a:pt x="11" y="50"/>
                  <a:pt x="0" y="39"/>
                  <a:pt x="0" y="25"/>
                </a:cubicBezTo>
                <a:cubicBezTo>
                  <a:pt x="0" y="11"/>
                  <a:pt x="11" y="0"/>
                  <a:pt x="25" y="0"/>
                </a:cubicBezTo>
                <a:cubicBezTo>
                  <a:pt x="39" y="0"/>
                  <a:pt x="50" y="11"/>
                  <a:pt x="50" y="25"/>
                </a:cubicBezTo>
                <a:cubicBezTo>
                  <a:pt x="50" y="30"/>
                  <a:pt x="48" y="35"/>
                  <a:pt x="46" y="39"/>
                </a:cubicBezTo>
                <a:cubicBezTo>
                  <a:pt x="58" y="52"/>
                  <a:pt x="58" y="52"/>
                  <a:pt x="58" y="52"/>
                </a:cubicBezTo>
                <a:cubicBezTo>
                  <a:pt x="59" y="52"/>
                  <a:pt x="59" y="54"/>
                  <a:pt x="59" y="55"/>
                </a:cubicBezTo>
                <a:cubicBezTo>
                  <a:pt x="59" y="57"/>
                  <a:pt x="57" y="59"/>
                  <a:pt x="55" y="59"/>
                </a:cubicBezTo>
                <a:close/>
                <a:moveTo>
                  <a:pt x="25" y="9"/>
                </a:moveTo>
                <a:cubicBezTo>
                  <a:pt x="16" y="9"/>
                  <a:pt x="9" y="16"/>
                  <a:pt x="9" y="25"/>
                </a:cubicBezTo>
                <a:cubicBezTo>
                  <a:pt x="9" y="34"/>
                  <a:pt x="16" y="41"/>
                  <a:pt x="25" y="41"/>
                </a:cubicBezTo>
                <a:cubicBezTo>
                  <a:pt x="34" y="41"/>
                  <a:pt x="41" y="34"/>
                  <a:pt x="41" y="25"/>
                </a:cubicBezTo>
                <a:cubicBezTo>
                  <a:pt x="41" y="16"/>
                  <a:pt x="34" y="9"/>
                  <a:pt x="25" y="9"/>
                </a:cubicBezTo>
                <a:close/>
                <a:moveTo>
                  <a:pt x="36" y="26"/>
                </a:moveTo>
                <a:cubicBezTo>
                  <a:pt x="36" y="27"/>
                  <a:pt x="36" y="27"/>
                  <a:pt x="35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4" y="27"/>
                  <a:pt x="13" y="27"/>
                  <a:pt x="13" y="26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3"/>
                  <a:pt x="14" y="23"/>
                  <a:pt x="15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3"/>
                  <a:pt x="36" y="24"/>
                </a:cubicBezTo>
                <a:lnTo>
                  <a:pt x="36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8" name="Freeform 142"/>
          <p:cNvSpPr>
            <a:spLocks/>
          </p:cNvSpPr>
          <p:nvPr/>
        </p:nvSpPr>
        <p:spPr bwMode="auto">
          <a:xfrm>
            <a:off x="5550205" y="9889188"/>
            <a:ext cx="557996" cy="501388"/>
          </a:xfrm>
          <a:custGeom>
            <a:avLst/>
            <a:gdLst>
              <a:gd name="T0" fmla="*/ 215652 w 64"/>
              <a:gd name="T1" fmla="*/ 75977 h 57"/>
              <a:gd name="T2" fmla="*/ 154037 w 64"/>
              <a:gd name="T3" fmla="*/ 138140 h 57"/>
              <a:gd name="T4" fmla="*/ 147191 w 64"/>
              <a:gd name="T5" fmla="*/ 141594 h 57"/>
              <a:gd name="T6" fmla="*/ 140345 w 64"/>
              <a:gd name="T7" fmla="*/ 131233 h 57"/>
              <a:gd name="T8" fmla="*/ 140345 w 64"/>
              <a:gd name="T9" fmla="*/ 100152 h 57"/>
              <a:gd name="T10" fmla="*/ 112961 w 64"/>
              <a:gd name="T11" fmla="*/ 100152 h 57"/>
              <a:gd name="T12" fmla="*/ 23961 w 64"/>
              <a:gd name="T13" fmla="*/ 169222 h 57"/>
              <a:gd name="T14" fmla="*/ 27384 w 64"/>
              <a:gd name="T15" fmla="*/ 186489 h 57"/>
              <a:gd name="T16" fmla="*/ 27384 w 64"/>
              <a:gd name="T17" fmla="*/ 193396 h 57"/>
              <a:gd name="T18" fmla="*/ 23961 w 64"/>
              <a:gd name="T19" fmla="*/ 196850 h 57"/>
              <a:gd name="T20" fmla="*/ 20538 w 64"/>
              <a:gd name="T21" fmla="*/ 193396 h 57"/>
              <a:gd name="T22" fmla="*/ 13692 w 64"/>
              <a:gd name="T23" fmla="*/ 183036 h 57"/>
              <a:gd name="T24" fmla="*/ 0 w 64"/>
              <a:gd name="T25" fmla="*/ 127780 h 57"/>
              <a:gd name="T26" fmla="*/ 6846 w 64"/>
              <a:gd name="T27" fmla="*/ 86338 h 57"/>
              <a:gd name="T28" fmla="*/ 112961 w 64"/>
              <a:gd name="T29" fmla="*/ 37989 h 57"/>
              <a:gd name="T30" fmla="*/ 140345 w 64"/>
              <a:gd name="T31" fmla="*/ 37989 h 57"/>
              <a:gd name="T32" fmla="*/ 140345 w 64"/>
              <a:gd name="T33" fmla="*/ 6907 h 57"/>
              <a:gd name="T34" fmla="*/ 147191 w 64"/>
              <a:gd name="T35" fmla="*/ 0 h 57"/>
              <a:gd name="T36" fmla="*/ 154037 w 64"/>
              <a:gd name="T37" fmla="*/ 0 h 57"/>
              <a:gd name="T38" fmla="*/ 215652 w 64"/>
              <a:gd name="T39" fmla="*/ 65617 h 57"/>
              <a:gd name="T40" fmla="*/ 219075 w 64"/>
              <a:gd name="T41" fmla="*/ 69070 h 57"/>
              <a:gd name="T42" fmla="*/ 215652 w 64"/>
              <a:gd name="T43" fmla="*/ 75977 h 57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7">
                <a:moveTo>
                  <a:pt x="63" y="22"/>
                </a:moveTo>
                <a:cubicBezTo>
                  <a:pt x="45" y="40"/>
                  <a:pt x="45" y="40"/>
                  <a:pt x="45" y="40"/>
                </a:cubicBezTo>
                <a:cubicBezTo>
                  <a:pt x="44" y="41"/>
                  <a:pt x="44" y="41"/>
                  <a:pt x="43" y="41"/>
                </a:cubicBezTo>
                <a:cubicBezTo>
                  <a:pt x="42" y="41"/>
                  <a:pt x="41" y="40"/>
                  <a:pt x="41" y="38"/>
                </a:cubicBezTo>
                <a:cubicBezTo>
                  <a:pt x="41" y="29"/>
                  <a:pt x="41" y="29"/>
                  <a:pt x="41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18" y="29"/>
                  <a:pt x="7" y="32"/>
                  <a:pt x="7" y="49"/>
                </a:cubicBezTo>
                <a:cubicBezTo>
                  <a:pt x="7" y="51"/>
                  <a:pt x="7" y="52"/>
                  <a:pt x="8" y="54"/>
                </a:cubicBezTo>
                <a:cubicBezTo>
                  <a:pt x="8" y="54"/>
                  <a:pt x="8" y="55"/>
                  <a:pt x="8" y="56"/>
                </a:cubicBezTo>
                <a:cubicBezTo>
                  <a:pt x="8" y="56"/>
                  <a:pt x="7" y="57"/>
                  <a:pt x="7" y="57"/>
                </a:cubicBezTo>
                <a:cubicBezTo>
                  <a:pt x="6" y="57"/>
                  <a:pt x="6" y="57"/>
                  <a:pt x="6" y="56"/>
                </a:cubicBezTo>
                <a:cubicBezTo>
                  <a:pt x="5" y="55"/>
                  <a:pt x="5" y="54"/>
                  <a:pt x="4" y="53"/>
                </a:cubicBezTo>
                <a:cubicBezTo>
                  <a:pt x="2" y="49"/>
                  <a:pt x="0" y="42"/>
                  <a:pt x="0" y="37"/>
                </a:cubicBezTo>
                <a:cubicBezTo>
                  <a:pt x="0" y="33"/>
                  <a:pt x="0" y="29"/>
                  <a:pt x="2" y="25"/>
                </a:cubicBezTo>
                <a:cubicBezTo>
                  <a:pt x="7" y="13"/>
                  <a:pt x="21" y="11"/>
                  <a:pt x="33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1" y="2"/>
                  <a:pt x="41" y="2"/>
                  <a:pt x="41" y="2"/>
                </a:cubicBezTo>
                <a:cubicBezTo>
                  <a:pt x="41" y="1"/>
                  <a:pt x="42" y="0"/>
                  <a:pt x="43" y="0"/>
                </a:cubicBezTo>
                <a:cubicBezTo>
                  <a:pt x="44" y="0"/>
                  <a:pt x="44" y="0"/>
                  <a:pt x="45" y="0"/>
                </a:cubicBezTo>
                <a:cubicBezTo>
                  <a:pt x="63" y="19"/>
                  <a:pt x="63" y="19"/>
                  <a:pt x="63" y="19"/>
                </a:cubicBezTo>
                <a:cubicBezTo>
                  <a:pt x="63" y="19"/>
                  <a:pt x="64" y="20"/>
                  <a:pt x="64" y="20"/>
                </a:cubicBezTo>
                <a:cubicBezTo>
                  <a:pt x="64" y="21"/>
                  <a:pt x="63" y="21"/>
                  <a:pt x="63" y="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9" name="Freeform 143"/>
          <p:cNvSpPr>
            <a:spLocks noEditPoints="1"/>
          </p:cNvSpPr>
          <p:nvPr/>
        </p:nvSpPr>
        <p:spPr bwMode="auto">
          <a:xfrm>
            <a:off x="6811759" y="9864928"/>
            <a:ext cx="513516" cy="481172"/>
          </a:xfrm>
          <a:custGeom>
            <a:avLst/>
            <a:gdLst>
              <a:gd name="T0" fmla="*/ 170858 w 59"/>
              <a:gd name="T1" fmla="*/ 154565 h 55"/>
              <a:gd name="T2" fmla="*/ 136686 w 59"/>
              <a:gd name="T3" fmla="*/ 188913 h 55"/>
              <a:gd name="T4" fmla="*/ 34172 w 59"/>
              <a:gd name="T5" fmla="*/ 188913 h 55"/>
              <a:gd name="T6" fmla="*/ 0 w 59"/>
              <a:gd name="T7" fmla="*/ 154565 h 55"/>
              <a:gd name="T8" fmla="*/ 0 w 59"/>
              <a:gd name="T9" fmla="*/ 51522 h 55"/>
              <a:gd name="T10" fmla="*/ 34172 w 59"/>
              <a:gd name="T11" fmla="*/ 17174 h 55"/>
              <a:gd name="T12" fmla="*/ 64926 w 59"/>
              <a:gd name="T13" fmla="*/ 17174 h 55"/>
              <a:gd name="T14" fmla="*/ 68343 w 59"/>
              <a:gd name="T15" fmla="*/ 20609 h 55"/>
              <a:gd name="T16" fmla="*/ 64926 w 59"/>
              <a:gd name="T17" fmla="*/ 24043 h 55"/>
              <a:gd name="T18" fmla="*/ 51257 w 59"/>
              <a:gd name="T19" fmla="*/ 30913 h 55"/>
              <a:gd name="T20" fmla="*/ 47840 w 59"/>
              <a:gd name="T21" fmla="*/ 30913 h 55"/>
              <a:gd name="T22" fmla="*/ 34172 w 59"/>
              <a:gd name="T23" fmla="*/ 30913 h 55"/>
              <a:gd name="T24" fmla="*/ 13669 w 59"/>
              <a:gd name="T25" fmla="*/ 51522 h 55"/>
              <a:gd name="T26" fmla="*/ 13669 w 59"/>
              <a:gd name="T27" fmla="*/ 154565 h 55"/>
              <a:gd name="T28" fmla="*/ 34172 w 59"/>
              <a:gd name="T29" fmla="*/ 175174 h 55"/>
              <a:gd name="T30" fmla="*/ 136686 w 59"/>
              <a:gd name="T31" fmla="*/ 175174 h 55"/>
              <a:gd name="T32" fmla="*/ 153772 w 59"/>
              <a:gd name="T33" fmla="*/ 154565 h 55"/>
              <a:gd name="T34" fmla="*/ 153772 w 59"/>
              <a:gd name="T35" fmla="*/ 127087 h 55"/>
              <a:gd name="T36" fmla="*/ 157189 w 59"/>
              <a:gd name="T37" fmla="*/ 123652 h 55"/>
              <a:gd name="T38" fmla="*/ 164023 w 59"/>
              <a:gd name="T39" fmla="*/ 120217 h 55"/>
              <a:gd name="T40" fmla="*/ 167440 w 59"/>
              <a:gd name="T41" fmla="*/ 120217 h 55"/>
              <a:gd name="T42" fmla="*/ 170858 w 59"/>
              <a:gd name="T43" fmla="*/ 123652 h 55"/>
              <a:gd name="T44" fmla="*/ 170858 w 59"/>
              <a:gd name="T45" fmla="*/ 154565 h 55"/>
              <a:gd name="T46" fmla="*/ 153772 w 59"/>
              <a:gd name="T47" fmla="*/ 109913 h 55"/>
              <a:gd name="T48" fmla="*/ 146938 w 59"/>
              <a:gd name="T49" fmla="*/ 109913 h 55"/>
              <a:gd name="T50" fmla="*/ 143520 w 59"/>
              <a:gd name="T51" fmla="*/ 109913 h 55"/>
              <a:gd name="T52" fmla="*/ 140103 w 59"/>
              <a:gd name="T53" fmla="*/ 103043 h 55"/>
              <a:gd name="T54" fmla="*/ 140103 w 59"/>
              <a:gd name="T55" fmla="*/ 79000 h 55"/>
              <a:gd name="T56" fmla="*/ 119600 w 59"/>
              <a:gd name="T57" fmla="*/ 79000 h 55"/>
              <a:gd name="T58" fmla="*/ 68343 w 59"/>
              <a:gd name="T59" fmla="*/ 96174 h 55"/>
              <a:gd name="T60" fmla="*/ 58092 w 59"/>
              <a:gd name="T61" fmla="*/ 154565 h 55"/>
              <a:gd name="T62" fmla="*/ 54674 w 59"/>
              <a:gd name="T63" fmla="*/ 158000 h 55"/>
              <a:gd name="T64" fmla="*/ 54674 w 59"/>
              <a:gd name="T65" fmla="*/ 158000 h 55"/>
              <a:gd name="T66" fmla="*/ 51257 w 59"/>
              <a:gd name="T67" fmla="*/ 158000 h 55"/>
              <a:gd name="T68" fmla="*/ 30754 w 59"/>
              <a:gd name="T69" fmla="*/ 103043 h 55"/>
              <a:gd name="T70" fmla="*/ 119600 w 59"/>
              <a:gd name="T71" fmla="*/ 30913 h 55"/>
              <a:gd name="T72" fmla="*/ 140103 w 59"/>
              <a:gd name="T73" fmla="*/ 30913 h 55"/>
              <a:gd name="T74" fmla="*/ 140103 w 59"/>
              <a:gd name="T75" fmla="*/ 10304 h 55"/>
              <a:gd name="T76" fmla="*/ 143520 w 59"/>
              <a:gd name="T77" fmla="*/ 3435 h 55"/>
              <a:gd name="T78" fmla="*/ 146938 w 59"/>
              <a:gd name="T79" fmla="*/ 0 h 55"/>
              <a:gd name="T80" fmla="*/ 153772 w 59"/>
              <a:gd name="T81" fmla="*/ 3435 h 55"/>
              <a:gd name="T82" fmla="*/ 198195 w 59"/>
              <a:gd name="T83" fmla="*/ 51522 h 55"/>
              <a:gd name="T84" fmla="*/ 198195 w 59"/>
              <a:gd name="T85" fmla="*/ 61826 h 55"/>
              <a:gd name="T86" fmla="*/ 153772 w 59"/>
              <a:gd name="T87" fmla="*/ 109913 h 5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9" h="55">
                <a:moveTo>
                  <a:pt x="50" y="45"/>
                </a:moveTo>
                <a:cubicBezTo>
                  <a:pt x="50" y="51"/>
                  <a:pt x="45" y="55"/>
                  <a:pt x="40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4" y="55"/>
                  <a:pt x="0" y="51"/>
                  <a:pt x="0" y="45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0"/>
                  <a:pt x="4" y="5"/>
                  <a:pt x="10" y="5"/>
                </a:cubicBezTo>
                <a:cubicBezTo>
                  <a:pt x="19" y="5"/>
                  <a:pt x="19" y="5"/>
                  <a:pt x="19" y="5"/>
                </a:cubicBezTo>
                <a:cubicBezTo>
                  <a:pt x="20" y="5"/>
                  <a:pt x="20" y="5"/>
                  <a:pt x="20" y="6"/>
                </a:cubicBezTo>
                <a:cubicBezTo>
                  <a:pt x="20" y="7"/>
                  <a:pt x="20" y="7"/>
                  <a:pt x="19" y="7"/>
                </a:cubicBezTo>
                <a:cubicBezTo>
                  <a:pt x="18" y="8"/>
                  <a:pt x="16" y="9"/>
                  <a:pt x="15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7" y="9"/>
                  <a:pt x="4" y="12"/>
                  <a:pt x="4" y="15"/>
                </a:cubicBezTo>
                <a:cubicBezTo>
                  <a:pt x="4" y="45"/>
                  <a:pt x="4" y="45"/>
                  <a:pt x="4" y="45"/>
                </a:cubicBezTo>
                <a:cubicBezTo>
                  <a:pt x="4" y="48"/>
                  <a:pt x="7" y="51"/>
                  <a:pt x="10" y="51"/>
                </a:cubicBezTo>
                <a:cubicBezTo>
                  <a:pt x="40" y="51"/>
                  <a:pt x="40" y="51"/>
                  <a:pt x="40" y="51"/>
                </a:cubicBezTo>
                <a:cubicBezTo>
                  <a:pt x="43" y="51"/>
                  <a:pt x="45" y="48"/>
                  <a:pt x="45" y="45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7"/>
                  <a:pt x="46" y="36"/>
                  <a:pt x="46" y="36"/>
                </a:cubicBezTo>
                <a:cubicBezTo>
                  <a:pt x="47" y="36"/>
                  <a:pt x="47" y="35"/>
                  <a:pt x="48" y="35"/>
                </a:cubicBezTo>
                <a:cubicBezTo>
                  <a:pt x="48" y="35"/>
                  <a:pt x="49" y="34"/>
                  <a:pt x="49" y="35"/>
                </a:cubicBezTo>
                <a:cubicBezTo>
                  <a:pt x="50" y="35"/>
                  <a:pt x="50" y="35"/>
                  <a:pt x="50" y="36"/>
                </a:cubicBezTo>
                <a:lnTo>
                  <a:pt x="50" y="45"/>
                </a:lnTo>
                <a:close/>
                <a:moveTo>
                  <a:pt x="45" y="32"/>
                </a:moveTo>
                <a:cubicBezTo>
                  <a:pt x="44" y="32"/>
                  <a:pt x="44" y="32"/>
                  <a:pt x="43" y="32"/>
                </a:cubicBezTo>
                <a:cubicBezTo>
                  <a:pt x="43" y="32"/>
                  <a:pt x="43" y="32"/>
                  <a:pt x="42" y="32"/>
                </a:cubicBezTo>
                <a:cubicBezTo>
                  <a:pt x="41" y="32"/>
                  <a:pt x="41" y="31"/>
                  <a:pt x="41" y="30"/>
                </a:cubicBezTo>
                <a:cubicBezTo>
                  <a:pt x="41" y="23"/>
                  <a:pt x="41" y="23"/>
                  <a:pt x="41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27" y="23"/>
                  <a:pt x="22" y="25"/>
                  <a:pt x="20" y="28"/>
                </a:cubicBezTo>
                <a:cubicBezTo>
                  <a:pt x="17" y="31"/>
                  <a:pt x="16" y="37"/>
                  <a:pt x="17" y="45"/>
                </a:cubicBezTo>
                <a:cubicBezTo>
                  <a:pt x="17" y="45"/>
                  <a:pt x="17" y="46"/>
                  <a:pt x="16" y="46"/>
                </a:cubicBezTo>
                <a:cubicBezTo>
                  <a:pt x="16" y="46"/>
                  <a:pt x="16" y="46"/>
                  <a:pt x="16" y="4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5"/>
                  <a:pt x="9" y="37"/>
                  <a:pt x="9" y="30"/>
                </a:cubicBezTo>
                <a:cubicBezTo>
                  <a:pt x="9" y="20"/>
                  <a:pt x="12" y="9"/>
                  <a:pt x="35" y="9"/>
                </a:cubicBezTo>
                <a:cubicBezTo>
                  <a:pt x="41" y="9"/>
                  <a:pt x="41" y="9"/>
                  <a:pt x="41" y="9"/>
                </a:cubicBezTo>
                <a:cubicBezTo>
                  <a:pt x="41" y="3"/>
                  <a:pt x="41" y="3"/>
                  <a:pt x="41" y="3"/>
                </a:cubicBezTo>
                <a:cubicBezTo>
                  <a:pt x="41" y="2"/>
                  <a:pt x="41" y="1"/>
                  <a:pt x="42" y="1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1"/>
                  <a:pt x="45" y="1"/>
                </a:cubicBezTo>
                <a:cubicBezTo>
                  <a:pt x="58" y="15"/>
                  <a:pt x="58" y="15"/>
                  <a:pt x="58" y="15"/>
                </a:cubicBezTo>
                <a:cubicBezTo>
                  <a:pt x="59" y="16"/>
                  <a:pt x="59" y="17"/>
                  <a:pt x="58" y="18"/>
                </a:cubicBezTo>
                <a:lnTo>
                  <a:pt x="45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0" name="Freeform 144"/>
          <p:cNvSpPr>
            <a:spLocks noEditPoints="1"/>
          </p:cNvSpPr>
          <p:nvPr/>
        </p:nvSpPr>
        <p:spPr bwMode="auto">
          <a:xfrm>
            <a:off x="8069272" y="9941755"/>
            <a:ext cx="517562" cy="448822"/>
          </a:xfrm>
          <a:custGeom>
            <a:avLst/>
            <a:gdLst>
              <a:gd name="T0" fmla="*/ 203200 w 59"/>
              <a:gd name="T1" fmla="*/ 89834 h 51"/>
              <a:gd name="T2" fmla="*/ 196312 w 59"/>
              <a:gd name="T3" fmla="*/ 96744 h 51"/>
              <a:gd name="T4" fmla="*/ 68881 w 59"/>
              <a:gd name="T5" fmla="*/ 110564 h 51"/>
              <a:gd name="T6" fmla="*/ 68881 w 59"/>
              <a:gd name="T7" fmla="*/ 120930 h 51"/>
              <a:gd name="T8" fmla="*/ 65437 w 59"/>
              <a:gd name="T9" fmla="*/ 127840 h 51"/>
              <a:gd name="T10" fmla="*/ 179092 w 59"/>
              <a:gd name="T11" fmla="*/ 127840 h 51"/>
              <a:gd name="T12" fmla="*/ 189424 w 59"/>
              <a:gd name="T13" fmla="*/ 134750 h 51"/>
              <a:gd name="T14" fmla="*/ 179092 w 59"/>
              <a:gd name="T15" fmla="*/ 145116 h 51"/>
              <a:gd name="T16" fmla="*/ 55105 w 59"/>
              <a:gd name="T17" fmla="*/ 145116 h 51"/>
              <a:gd name="T18" fmla="*/ 44773 w 59"/>
              <a:gd name="T19" fmla="*/ 134750 h 51"/>
              <a:gd name="T20" fmla="*/ 55105 w 59"/>
              <a:gd name="T21" fmla="*/ 117475 h 51"/>
              <a:gd name="T22" fmla="*/ 30997 w 59"/>
              <a:gd name="T23" fmla="*/ 17276 h 51"/>
              <a:gd name="T24" fmla="*/ 6888 w 59"/>
              <a:gd name="T25" fmla="*/ 17276 h 51"/>
              <a:gd name="T26" fmla="*/ 0 w 59"/>
              <a:gd name="T27" fmla="*/ 10365 h 51"/>
              <a:gd name="T28" fmla="*/ 6888 w 59"/>
              <a:gd name="T29" fmla="*/ 0 h 51"/>
              <a:gd name="T30" fmla="*/ 37885 w 59"/>
              <a:gd name="T31" fmla="*/ 0 h 51"/>
              <a:gd name="T32" fmla="*/ 48217 w 59"/>
              <a:gd name="T33" fmla="*/ 17276 h 51"/>
              <a:gd name="T34" fmla="*/ 196312 w 59"/>
              <a:gd name="T35" fmla="*/ 17276 h 51"/>
              <a:gd name="T36" fmla="*/ 203200 w 59"/>
              <a:gd name="T37" fmla="*/ 24186 h 51"/>
              <a:gd name="T38" fmla="*/ 203200 w 59"/>
              <a:gd name="T39" fmla="*/ 89834 h 51"/>
              <a:gd name="T40" fmla="*/ 61993 w 59"/>
              <a:gd name="T41" fmla="*/ 176212 h 51"/>
              <a:gd name="T42" fmla="*/ 44773 w 59"/>
              <a:gd name="T43" fmla="*/ 158936 h 51"/>
              <a:gd name="T44" fmla="*/ 61993 w 59"/>
              <a:gd name="T45" fmla="*/ 145116 h 51"/>
              <a:gd name="T46" fmla="*/ 79214 w 59"/>
              <a:gd name="T47" fmla="*/ 158936 h 51"/>
              <a:gd name="T48" fmla="*/ 61993 w 59"/>
              <a:gd name="T49" fmla="*/ 176212 h 51"/>
              <a:gd name="T50" fmla="*/ 172203 w 59"/>
              <a:gd name="T51" fmla="*/ 176212 h 51"/>
              <a:gd name="T52" fmla="*/ 154983 w 59"/>
              <a:gd name="T53" fmla="*/ 158936 h 51"/>
              <a:gd name="T54" fmla="*/ 172203 w 59"/>
              <a:gd name="T55" fmla="*/ 145116 h 51"/>
              <a:gd name="T56" fmla="*/ 189424 w 59"/>
              <a:gd name="T57" fmla="*/ 158936 h 51"/>
              <a:gd name="T58" fmla="*/ 172203 w 59"/>
              <a:gd name="T59" fmla="*/ 176212 h 51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9" h="51">
                <a:moveTo>
                  <a:pt x="59" y="26"/>
                </a:moveTo>
                <a:cubicBezTo>
                  <a:pt x="59" y="27"/>
                  <a:pt x="58" y="28"/>
                  <a:pt x="57" y="28"/>
                </a:cubicBezTo>
                <a:cubicBezTo>
                  <a:pt x="20" y="32"/>
                  <a:pt x="20" y="32"/>
                  <a:pt x="20" y="32"/>
                </a:cubicBezTo>
                <a:cubicBezTo>
                  <a:pt x="20" y="33"/>
                  <a:pt x="20" y="34"/>
                  <a:pt x="20" y="35"/>
                </a:cubicBezTo>
                <a:cubicBezTo>
                  <a:pt x="20" y="36"/>
                  <a:pt x="20" y="36"/>
                  <a:pt x="19" y="37"/>
                </a:cubicBezTo>
                <a:cubicBezTo>
                  <a:pt x="52" y="37"/>
                  <a:pt x="52" y="37"/>
                  <a:pt x="52" y="37"/>
                </a:cubicBezTo>
                <a:cubicBezTo>
                  <a:pt x="54" y="37"/>
                  <a:pt x="55" y="38"/>
                  <a:pt x="55" y="39"/>
                </a:cubicBezTo>
                <a:cubicBezTo>
                  <a:pt x="55" y="41"/>
                  <a:pt x="54" y="42"/>
                  <a:pt x="52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15" y="42"/>
                  <a:pt x="13" y="41"/>
                  <a:pt x="13" y="39"/>
                </a:cubicBezTo>
                <a:cubicBezTo>
                  <a:pt x="13" y="38"/>
                  <a:pt x="15" y="35"/>
                  <a:pt x="16" y="34"/>
                </a:cubicBezTo>
                <a:cubicBezTo>
                  <a:pt x="9" y="5"/>
                  <a:pt x="9" y="5"/>
                  <a:pt x="9" y="5"/>
                </a:cubicBezTo>
                <a:cubicBezTo>
                  <a:pt x="2" y="5"/>
                  <a:pt x="2" y="5"/>
                  <a:pt x="2" y="5"/>
                </a:cubicBezTo>
                <a:cubicBezTo>
                  <a:pt x="1" y="5"/>
                  <a:pt x="0" y="4"/>
                  <a:pt x="0" y="3"/>
                </a:cubicBezTo>
                <a:cubicBezTo>
                  <a:pt x="0" y="2"/>
                  <a:pt x="1" y="0"/>
                  <a:pt x="2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4" y="0"/>
                  <a:pt x="14" y="3"/>
                  <a:pt x="14" y="5"/>
                </a:cubicBezTo>
                <a:cubicBezTo>
                  <a:pt x="57" y="5"/>
                  <a:pt x="57" y="5"/>
                  <a:pt x="57" y="5"/>
                </a:cubicBezTo>
                <a:cubicBezTo>
                  <a:pt x="58" y="5"/>
                  <a:pt x="59" y="6"/>
                  <a:pt x="59" y="7"/>
                </a:cubicBezTo>
                <a:lnTo>
                  <a:pt x="59" y="26"/>
                </a:lnTo>
                <a:close/>
                <a:moveTo>
                  <a:pt x="18" y="51"/>
                </a:moveTo>
                <a:cubicBezTo>
                  <a:pt x="16" y="51"/>
                  <a:pt x="13" y="49"/>
                  <a:pt x="13" y="46"/>
                </a:cubicBezTo>
                <a:cubicBezTo>
                  <a:pt x="13" y="44"/>
                  <a:pt x="16" y="42"/>
                  <a:pt x="18" y="42"/>
                </a:cubicBezTo>
                <a:cubicBezTo>
                  <a:pt x="21" y="42"/>
                  <a:pt x="23" y="44"/>
                  <a:pt x="23" y="46"/>
                </a:cubicBezTo>
                <a:cubicBezTo>
                  <a:pt x="23" y="49"/>
                  <a:pt x="21" y="51"/>
                  <a:pt x="18" y="51"/>
                </a:cubicBezTo>
                <a:close/>
                <a:moveTo>
                  <a:pt x="50" y="51"/>
                </a:moveTo>
                <a:cubicBezTo>
                  <a:pt x="47" y="51"/>
                  <a:pt x="45" y="49"/>
                  <a:pt x="45" y="46"/>
                </a:cubicBezTo>
                <a:cubicBezTo>
                  <a:pt x="45" y="44"/>
                  <a:pt x="47" y="42"/>
                  <a:pt x="50" y="42"/>
                </a:cubicBezTo>
                <a:cubicBezTo>
                  <a:pt x="53" y="42"/>
                  <a:pt x="55" y="44"/>
                  <a:pt x="55" y="46"/>
                </a:cubicBezTo>
                <a:cubicBezTo>
                  <a:pt x="55" y="49"/>
                  <a:pt x="53" y="51"/>
                  <a:pt x="50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1" name="Freeform 145"/>
          <p:cNvSpPr>
            <a:spLocks/>
          </p:cNvSpPr>
          <p:nvPr/>
        </p:nvSpPr>
        <p:spPr bwMode="auto">
          <a:xfrm>
            <a:off x="9330825" y="9909406"/>
            <a:ext cx="557996" cy="481168"/>
          </a:xfrm>
          <a:custGeom>
            <a:avLst/>
            <a:gdLst>
              <a:gd name="T0" fmla="*/ 219075 w 64"/>
              <a:gd name="T1" fmla="*/ 175173 h 55"/>
              <a:gd name="T2" fmla="*/ 205383 w 64"/>
              <a:gd name="T3" fmla="*/ 188912 h 55"/>
              <a:gd name="T4" fmla="*/ 167729 w 64"/>
              <a:gd name="T5" fmla="*/ 188912 h 55"/>
              <a:gd name="T6" fmla="*/ 154037 w 64"/>
              <a:gd name="T7" fmla="*/ 175173 h 55"/>
              <a:gd name="T8" fmla="*/ 154037 w 64"/>
              <a:gd name="T9" fmla="*/ 137391 h 55"/>
              <a:gd name="T10" fmla="*/ 167729 w 64"/>
              <a:gd name="T11" fmla="*/ 123651 h 55"/>
              <a:gd name="T12" fmla="*/ 177998 w 64"/>
              <a:gd name="T13" fmla="*/ 123651 h 55"/>
              <a:gd name="T14" fmla="*/ 177998 w 64"/>
              <a:gd name="T15" fmla="*/ 103043 h 55"/>
              <a:gd name="T16" fmla="*/ 116384 w 64"/>
              <a:gd name="T17" fmla="*/ 103043 h 55"/>
              <a:gd name="T18" fmla="*/ 116384 w 64"/>
              <a:gd name="T19" fmla="*/ 123651 h 55"/>
              <a:gd name="T20" fmla="*/ 126653 w 64"/>
              <a:gd name="T21" fmla="*/ 123651 h 55"/>
              <a:gd name="T22" fmla="*/ 140345 w 64"/>
              <a:gd name="T23" fmla="*/ 137391 h 55"/>
              <a:gd name="T24" fmla="*/ 140345 w 64"/>
              <a:gd name="T25" fmla="*/ 175173 h 55"/>
              <a:gd name="T26" fmla="*/ 126653 w 64"/>
              <a:gd name="T27" fmla="*/ 188912 h 55"/>
              <a:gd name="T28" fmla="*/ 88999 w 64"/>
              <a:gd name="T29" fmla="*/ 188912 h 55"/>
              <a:gd name="T30" fmla="*/ 78730 w 64"/>
              <a:gd name="T31" fmla="*/ 175173 h 55"/>
              <a:gd name="T32" fmla="*/ 78730 w 64"/>
              <a:gd name="T33" fmla="*/ 137391 h 55"/>
              <a:gd name="T34" fmla="*/ 88999 w 64"/>
              <a:gd name="T35" fmla="*/ 123651 h 55"/>
              <a:gd name="T36" fmla="*/ 99268 w 64"/>
              <a:gd name="T37" fmla="*/ 123651 h 55"/>
              <a:gd name="T38" fmla="*/ 99268 w 64"/>
              <a:gd name="T39" fmla="*/ 103043 h 55"/>
              <a:gd name="T40" fmla="*/ 37654 w 64"/>
              <a:gd name="T41" fmla="*/ 103043 h 55"/>
              <a:gd name="T42" fmla="*/ 37654 w 64"/>
              <a:gd name="T43" fmla="*/ 123651 h 55"/>
              <a:gd name="T44" fmla="*/ 51346 w 64"/>
              <a:gd name="T45" fmla="*/ 123651 h 55"/>
              <a:gd name="T46" fmla="*/ 61615 w 64"/>
              <a:gd name="T47" fmla="*/ 137391 h 55"/>
              <a:gd name="T48" fmla="*/ 61615 w 64"/>
              <a:gd name="T49" fmla="*/ 175173 h 55"/>
              <a:gd name="T50" fmla="*/ 51346 w 64"/>
              <a:gd name="T51" fmla="*/ 188912 h 55"/>
              <a:gd name="T52" fmla="*/ 10269 w 64"/>
              <a:gd name="T53" fmla="*/ 188912 h 55"/>
              <a:gd name="T54" fmla="*/ 0 w 64"/>
              <a:gd name="T55" fmla="*/ 175173 h 55"/>
              <a:gd name="T56" fmla="*/ 0 w 64"/>
              <a:gd name="T57" fmla="*/ 137391 h 55"/>
              <a:gd name="T58" fmla="*/ 10269 w 64"/>
              <a:gd name="T59" fmla="*/ 123651 h 55"/>
              <a:gd name="T60" fmla="*/ 23961 w 64"/>
              <a:gd name="T61" fmla="*/ 123651 h 55"/>
              <a:gd name="T62" fmla="*/ 23961 w 64"/>
              <a:gd name="T63" fmla="*/ 103043 h 55"/>
              <a:gd name="T64" fmla="*/ 37654 w 64"/>
              <a:gd name="T65" fmla="*/ 85869 h 55"/>
              <a:gd name="T66" fmla="*/ 99268 w 64"/>
              <a:gd name="T67" fmla="*/ 85869 h 55"/>
              <a:gd name="T68" fmla="*/ 99268 w 64"/>
              <a:gd name="T69" fmla="*/ 61826 h 55"/>
              <a:gd name="T70" fmla="*/ 88999 w 64"/>
              <a:gd name="T71" fmla="*/ 61826 h 55"/>
              <a:gd name="T72" fmla="*/ 78730 w 64"/>
              <a:gd name="T73" fmla="*/ 51521 h 55"/>
              <a:gd name="T74" fmla="*/ 78730 w 64"/>
              <a:gd name="T75" fmla="*/ 10304 h 55"/>
              <a:gd name="T76" fmla="*/ 88999 w 64"/>
              <a:gd name="T77" fmla="*/ 0 h 55"/>
              <a:gd name="T78" fmla="*/ 126653 w 64"/>
              <a:gd name="T79" fmla="*/ 0 h 55"/>
              <a:gd name="T80" fmla="*/ 140345 w 64"/>
              <a:gd name="T81" fmla="*/ 10304 h 55"/>
              <a:gd name="T82" fmla="*/ 140345 w 64"/>
              <a:gd name="T83" fmla="*/ 51521 h 55"/>
              <a:gd name="T84" fmla="*/ 126653 w 64"/>
              <a:gd name="T85" fmla="*/ 61826 h 55"/>
              <a:gd name="T86" fmla="*/ 116384 w 64"/>
              <a:gd name="T87" fmla="*/ 61826 h 55"/>
              <a:gd name="T88" fmla="*/ 116384 w 64"/>
              <a:gd name="T89" fmla="*/ 85869 h 55"/>
              <a:gd name="T90" fmla="*/ 177998 w 64"/>
              <a:gd name="T91" fmla="*/ 85869 h 55"/>
              <a:gd name="T92" fmla="*/ 195114 w 64"/>
              <a:gd name="T93" fmla="*/ 103043 h 55"/>
              <a:gd name="T94" fmla="*/ 195114 w 64"/>
              <a:gd name="T95" fmla="*/ 123651 h 55"/>
              <a:gd name="T96" fmla="*/ 205383 w 64"/>
              <a:gd name="T97" fmla="*/ 123651 h 55"/>
              <a:gd name="T98" fmla="*/ 219075 w 64"/>
              <a:gd name="T99" fmla="*/ 137391 h 55"/>
              <a:gd name="T100" fmla="*/ 219075 w 64"/>
              <a:gd name="T101" fmla="*/ 175173 h 55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4" h="55">
                <a:moveTo>
                  <a:pt x="64" y="51"/>
                </a:moveTo>
                <a:cubicBezTo>
                  <a:pt x="64" y="53"/>
                  <a:pt x="62" y="55"/>
                  <a:pt x="60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7" y="55"/>
                  <a:pt x="45" y="53"/>
                  <a:pt x="45" y="51"/>
                </a:cubicBezTo>
                <a:cubicBezTo>
                  <a:pt x="45" y="40"/>
                  <a:pt x="45" y="40"/>
                  <a:pt x="45" y="40"/>
                </a:cubicBezTo>
                <a:cubicBezTo>
                  <a:pt x="45" y="38"/>
                  <a:pt x="47" y="36"/>
                  <a:pt x="49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2" y="30"/>
                  <a:pt x="52" y="30"/>
                  <a:pt x="52" y="30"/>
                </a:cubicBezTo>
                <a:cubicBezTo>
                  <a:pt x="34" y="30"/>
                  <a:pt x="34" y="30"/>
                  <a:pt x="34" y="30"/>
                </a:cubicBezTo>
                <a:cubicBezTo>
                  <a:pt x="34" y="36"/>
                  <a:pt x="34" y="36"/>
                  <a:pt x="34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9" y="36"/>
                  <a:pt x="41" y="38"/>
                  <a:pt x="41" y="40"/>
                </a:cubicBezTo>
                <a:cubicBezTo>
                  <a:pt x="41" y="51"/>
                  <a:pt x="41" y="51"/>
                  <a:pt x="41" y="51"/>
                </a:cubicBezTo>
                <a:cubicBezTo>
                  <a:pt x="41" y="53"/>
                  <a:pt x="39" y="55"/>
                  <a:pt x="37" y="55"/>
                </a:cubicBezTo>
                <a:cubicBezTo>
                  <a:pt x="26" y="55"/>
                  <a:pt x="26" y="55"/>
                  <a:pt x="26" y="55"/>
                </a:cubicBezTo>
                <a:cubicBezTo>
                  <a:pt x="24" y="55"/>
                  <a:pt x="23" y="53"/>
                  <a:pt x="23" y="51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8"/>
                  <a:pt x="24" y="36"/>
                  <a:pt x="26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30"/>
                  <a:pt x="29" y="30"/>
                  <a:pt x="29" y="30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6"/>
                  <a:pt x="11" y="36"/>
                  <a:pt x="11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7" y="36"/>
                  <a:pt x="18" y="38"/>
                  <a:pt x="18" y="40"/>
                </a:cubicBezTo>
                <a:cubicBezTo>
                  <a:pt x="18" y="51"/>
                  <a:pt x="18" y="51"/>
                  <a:pt x="18" y="51"/>
                </a:cubicBezTo>
                <a:cubicBezTo>
                  <a:pt x="18" y="53"/>
                  <a:pt x="17" y="55"/>
                  <a:pt x="15" y="55"/>
                </a:cubicBezTo>
                <a:cubicBezTo>
                  <a:pt x="3" y="55"/>
                  <a:pt x="3" y="55"/>
                  <a:pt x="3" y="55"/>
                </a:cubicBezTo>
                <a:cubicBezTo>
                  <a:pt x="1" y="55"/>
                  <a:pt x="0" y="53"/>
                  <a:pt x="0" y="51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6"/>
                  <a:pt x="3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30"/>
                  <a:pt x="7" y="30"/>
                  <a:pt x="7" y="30"/>
                </a:cubicBezTo>
                <a:cubicBezTo>
                  <a:pt x="7" y="27"/>
                  <a:pt x="9" y="25"/>
                  <a:pt x="11" y="25"/>
                </a:cubicBezTo>
                <a:cubicBezTo>
                  <a:pt x="29" y="25"/>
                  <a:pt x="29" y="25"/>
                  <a:pt x="29" y="25"/>
                </a:cubicBezTo>
                <a:cubicBezTo>
                  <a:pt x="29" y="18"/>
                  <a:pt x="29" y="18"/>
                  <a:pt x="29" y="18"/>
                </a:cubicBezTo>
                <a:cubicBezTo>
                  <a:pt x="26" y="18"/>
                  <a:pt x="26" y="18"/>
                  <a:pt x="26" y="18"/>
                </a:cubicBezTo>
                <a:cubicBezTo>
                  <a:pt x="24" y="18"/>
                  <a:pt x="23" y="17"/>
                  <a:pt x="23" y="15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1"/>
                  <a:pt x="24" y="0"/>
                  <a:pt x="26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1" y="1"/>
                  <a:pt x="41" y="3"/>
                </a:cubicBezTo>
                <a:cubicBezTo>
                  <a:pt x="41" y="15"/>
                  <a:pt x="41" y="15"/>
                  <a:pt x="41" y="15"/>
                </a:cubicBezTo>
                <a:cubicBezTo>
                  <a:pt x="41" y="17"/>
                  <a:pt x="39" y="18"/>
                  <a:pt x="37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25"/>
                  <a:pt x="34" y="25"/>
                  <a:pt x="34" y="25"/>
                </a:cubicBezTo>
                <a:cubicBezTo>
                  <a:pt x="52" y="25"/>
                  <a:pt x="52" y="25"/>
                  <a:pt x="52" y="25"/>
                </a:cubicBezTo>
                <a:cubicBezTo>
                  <a:pt x="55" y="25"/>
                  <a:pt x="57" y="27"/>
                  <a:pt x="57" y="30"/>
                </a:cubicBezTo>
                <a:cubicBezTo>
                  <a:pt x="57" y="36"/>
                  <a:pt x="57" y="36"/>
                  <a:pt x="57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62" y="36"/>
                  <a:pt x="64" y="38"/>
                  <a:pt x="64" y="40"/>
                </a:cubicBezTo>
                <a:lnTo>
                  <a:pt x="64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2" name="Freeform 146"/>
          <p:cNvSpPr>
            <a:spLocks noEditPoints="1"/>
          </p:cNvSpPr>
          <p:nvPr/>
        </p:nvSpPr>
        <p:spPr bwMode="auto">
          <a:xfrm>
            <a:off x="10592381" y="9864929"/>
            <a:ext cx="557996" cy="610562"/>
          </a:xfrm>
          <a:custGeom>
            <a:avLst/>
            <a:gdLst>
              <a:gd name="T0" fmla="*/ 167729 w 64"/>
              <a:gd name="T1" fmla="*/ 143828 h 70"/>
              <a:gd name="T2" fmla="*/ 112961 w 64"/>
              <a:gd name="T3" fmla="*/ 198619 h 70"/>
              <a:gd name="T4" fmla="*/ 112961 w 64"/>
              <a:gd name="T5" fmla="*/ 157526 h 70"/>
              <a:gd name="T6" fmla="*/ 106114 w 64"/>
              <a:gd name="T7" fmla="*/ 154101 h 70"/>
              <a:gd name="T8" fmla="*/ 106114 w 64"/>
              <a:gd name="T9" fmla="*/ 198619 h 70"/>
              <a:gd name="T10" fmla="*/ 47923 w 64"/>
              <a:gd name="T11" fmla="*/ 143828 h 70"/>
              <a:gd name="T12" fmla="*/ 3423 w 64"/>
              <a:gd name="T13" fmla="*/ 113008 h 70"/>
              <a:gd name="T14" fmla="*/ 10269 w 64"/>
              <a:gd name="T15" fmla="*/ 106159 h 70"/>
              <a:gd name="T16" fmla="*/ 13692 w 64"/>
              <a:gd name="T17" fmla="*/ 106159 h 70"/>
              <a:gd name="T18" fmla="*/ 13692 w 64"/>
              <a:gd name="T19" fmla="*/ 23971 h 70"/>
              <a:gd name="T20" fmla="*/ 30807 w 64"/>
              <a:gd name="T21" fmla="*/ 0 h 70"/>
              <a:gd name="T22" fmla="*/ 184845 w 64"/>
              <a:gd name="T23" fmla="*/ 0 h 70"/>
              <a:gd name="T24" fmla="*/ 205383 w 64"/>
              <a:gd name="T25" fmla="*/ 23971 h 70"/>
              <a:gd name="T26" fmla="*/ 205383 w 64"/>
              <a:gd name="T27" fmla="*/ 106159 h 70"/>
              <a:gd name="T28" fmla="*/ 208806 w 64"/>
              <a:gd name="T29" fmla="*/ 106159 h 70"/>
              <a:gd name="T30" fmla="*/ 215652 w 64"/>
              <a:gd name="T31" fmla="*/ 113008 h 70"/>
              <a:gd name="T32" fmla="*/ 167729 w 64"/>
              <a:gd name="T33" fmla="*/ 143828 h 70"/>
              <a:gd name="T34" fmla="*/ 195114 w 64"/>
              <a:gd name="T35" fmla="*/ 30820 h 70"/>
              <a:gd name="T36" fmla="*/ 177998 w 64"/>
              <a:gd name="T37" fmla="*/ 13698 h 70"/>
              <a:gd name="T38" fmla="*/ 41077 w 64"/>
              <a:gd name="T39" fmla="*/ 13698 h 70"/>
              <a:gd name="T40" fmla="*/ 23961 w 64"/>
              <a:gd name="T41" fmla="*/ 30820 h 70"/>
              <a:gd name="T42" fmla="*/ 23961 w 64"/>
              <a:gd name="T43" fmla="*/ 113008 h 70"/>
              <a:gd name="T44" fmla="*/ 92422 w 64"/>
              <a:gd name="T45" fmla="*/ 126705 h 70"/>
              <a:gd name="T46" fmla="*/ 102691 w 64"/>
              <a:gd name="T47" fmla="*/ 130130 h 70"/>
              <a:gd name="T48" fmla="*/ 102691 w 64"/>
              <a:gd name="T49" fmla="*/ 130130 h 70"/>
              <a:gd name="T50" fmla="*/ 112961 w 64"/>
              <a:gd name="T51" fmla="*/ 136979 h 70"/>
              <a:gd name="T52" fmla="*/ 126653 w 64"/>
              <a:gd name="T53" fmla="*/ 126705 h 70"/>
              <a:gd name="T54" fmla="*/ 195114 w 64"/>
              <a:gd name="T55" fmla="*/ 113008 h 70"/>
              <a:gd name="T56" fmla="*/ 195114 w 64"/>
              <a:gd name="T57" fmla="*/ 30820 h 70"/>
              <a:gd name="T58" fmla="*/ 78730 w 64"/>
              <a:gd name="T59" fmla="*/ 116432 h 70"/>
              <a:gd name="T60" fmla="*/ 54769 w 64"/>
              <a:gd name="T61" fmla="*/ 92461 h 70"/>
              <a:gd name="T62" fmla="*/ 78730 w 64"/>
              <a:gd name="T63" fmla="*/ 68489 h 70"/>
              <a:gd name="T64" fmla="*/ 106114 w 64"/>
              <a:gd name="T65" fmla="*/ 92461 h 70"/>
              <a:gd name="T66" fmla="*/ 78730 w 64"/>
              <a:gd name="T67" fmla="*/ 116432 h 70"/>
              <a:gd name="T68" fmla="*/ 140345 w 64"/>
              <a:gd name="T69" fmla="*/ 116432 h 70"/>
              <a:gd name="T70" fmla="*/ 112961 w 64"/>
              <a:gd name="T71" fmla="*/ 92461 h 70"/>
              <a:gd name="T72" fmla="*/ 140345 w 64"/>
              <a:gd name="T73" fmla="*/ 68489 h 70"/>
              <a:gd name="T74" fmla="*/ 167729 w 64"/>
              <a:gd name="T75" fmla="*/ 92461 h 70"/>
              <a:gd name="T76" fmla="*/ 140345 w 64"/>
              <a:gd name="T77" fmla="*/ 116432 h 7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4" h="70">
                <a:moveTo>
                  <a:pt x="49" y="42"/>
                </a:moveTo>
                <a:cubicBezTo>
                  <a:pt x="56" y="66"/>
                  <a:pt x="32" y="70"/>
                  <a:pt x="33" y="58"/>
                </a:cubicBezTo>
                <a:cubicBezTo>
                  <a:pt x="33" y="58"/>
                  <a:pt x="33" y="51"/>
                  <a:pt x="33" y="46"/>
                </a:cubicBezTo>
                <a:cubicBezTo>
                  <a:pt x="32" y="46"/>
                  <a:pt x="32" y="46"/>
                  <a:pt x="31" y="45"/>
                </a:cubicBezTo>
                <a:cubicBezTo>
                  <a:pt x="31" y="51"/>
                  <a:pt x="31" y="58"/>
                  <a:pt x="31" y="58"/>
                </a:cubicBezTo>
                <a:cubicBezTo>
                  <a:pt x="31" y="70"/>
                  <a:pt x="7" y="66"/>
                  <a:pt x="14" y="42"/>
                </a:cubicBezTo>
                <a:cubicBezTo>
                  <a:pt x="7" y="39"/>
                  <a:pt x="3" y="36"/>
                  <a:pt x="1" y="33"/>
                </a:cubicBezTo>
                <a:cubicBezTo>
                  <a:pt x="0" y="31"/>
                  <a:pt x="1" y="29"/>
                  <a:pt x="3" y="31"/>
                </a:cubicBezTo>
                <a:cubicBezTo>
                  <a:pt x="3" y="31"/>
                  <a:pt x="3" y="31"/>
                  <a:pt x="4" y="31"/>
                </a:cubicBezTo>
                <a:cubicBezTo>
                  <a:pt x="4" y="7"/>
                  <a:pt x="4" y="7"/>
                  <a:pt x="4" y="7"/>
                </a:cubicBezTo>
                <a:cubicBezTo>
                  <a:pt x="4" y="3"/>
                  <a:pt x="6" y="0"/>
                  <a:pt x="9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7" y="0"/>
                  <a:pt x="60" y="3"/>
                  <a:pt x="60" y="7"/>
                </a:cubicBezTo>
                <a:cubicBezTo>
                  <a:pt x="60" y="31"/>
                  <a:pt x="60" y="31"/>
                  <a:pt x="60" y="31"/>
                </a:cubicBezTo>
                <a:cubicBezTo>
                  <a:pt x="60" y="31"/>
                  <a:pt x="60" y="31"/>
                  <a:pt x="61" y="31"/>
                </a:cubicBezTo>
                <a:cubicBezTo>
                  <a:pt x="63" y="29"/>
                  <a:pt x="64" y="31"/>
                  <a:pt x="63" y="33"/>
                </a:cubicBezTo>
                <a:cubicBezTo>
                  <a:pt x="60" y="36"/>
                  <a:pt x="56" y="39"/>
                  <a:pt x="49" y="42"/>
                </a:cubicBezTo>
                <a:close/>
                <a:moveTo>
                  <a:pt x="57" y="9"/>
                </a:moveTo>
                <a:cubicBezTo>
                  <a:pt x="57" y="5"/>
                  <a:pt x="56" y="4"/>
                  <a:pt x="52" y="4"/>
                </a:cubicBezTo>
                <a:cubicBezTo>
                  <a:pt x="12" y="4"/>
                  <a:pt x="12" y="4"/>
                  <a:pt x="12" y="4"/>
                </a:cubicBezTo>
                <a:cubicBezTo>
                  <a:pt x="8" y="4"/>
                  <a:pt x="7" y="5"/>
                  <a:pt x="7" y="9"/>
                </a:cubicBezTo>
                <a:cubicBezTo>
                  <a:pt x="7" y="33"/>
                  <a:pt x="7" y="33"/>
                  <a:pt x="7" y="33"/>
                </a:cubicBezTo>
                <a:cubicBezTo>
                  <a:pt x="15" y="38"/>
                  <a:pt x="23" y="37"/>
                  <a:pt x="27" y="37"/>
                </a:cubicBezTo>
                <a:cubicBezTo>
                  <a:pt x="28" y="37"/>
                  <a:pt x="29" y="37"/>
                  <a:pt x="30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1" y="39"/>
                  <a:pt x="32" y="39"/>
                  <a:pt x="33" y="40"/>
                </a:cubicBezTo>
                <a:cubicBezTo>
                  <a:pt x="33" y="38"/>
                  <a:pt x="34" y="37"/>
                  <a:pt x="37" y="37"/>
                </a:cubicBezTo>
                <a:cubicBezTo>
                  <a:pt x="41" y="37"/>
                  <a:pt x="48" y="38"/>
                  <a:pt x="57" y="33"/>
                </a:cubicBezTo>
                <a:lnTo>
                  <a:pt x="57" y="9"/>
                </a:lnTo>
                <a:close/>
                <a:moveTo>
                  <a:pt x="23" y="34"/>
                </a:moveTo>
                <a:cubicBezTo>
                  <a:pt x="19" y="34"/>
                  <a:pt x="16" y="31"/>
                  <a:pt x="16" y="27"/>
                </a:cubicBezTo>
                <a:cubicBezTo>
                  <a:pt x="16" y="23"/>
                  <a:pt x="19" y="20"/>
                  <a:pt x="23" y="20"/>
                </a:cubicBezTo>
                <a:cubicBezTo>
                  <a:pt x="27" y="20"/>
                  <a:pt x="31" y="23"/>
                  <a:pt x="31" y="27"/>
                </a:cubicBezTo>
                <a:cubicBezTo>
                  <a:pt x="31" y="31"/>
                  <a:pt x="27" y="34"/>
                  <a:pt x="23" y="34"/>
                </a:cubicBezTo>
                <a:close/>
                <a:moveTo>
                  <a:pt x="41" y="34"/>
                </a:moveTo>
                <a:cubicBezTo>
                  <a:pt x="37" y="34"/>
                  <a:pt x="33" y="31"/>
                  <a:pt x="33" y="27"/>
                </a:cubicBezTo>
                <a:cubicBezTo>
                  <a:pt x="33" y="23"/>
                  <a:pt x="37" y="20"/>
                  <a:pt x="41" y="20"/>
                </a:cubicBezTo>
                <a:cubicBezTo>
                  <a:pt x="45" y="20"/>
                  <a:pt x="49" y="23"/>
                  <a:pt x="49" y="27"/>
                </a:cubicBezTo>
                <a:cubicBezTo>
                  <a:pt x="49" y="31"/>
                  <a:pt x="45" y="34"/>
                  <a:pt x="41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3" name="Freeform 147"/>
          <p:cNvSpPr>
            <a:spLocks noEditPoints="1"/>
          </p:cNvSpPr>
          <p:nvPr/>
        </p:nvSpPr>
        <p:spPr bwMode="auto">
          <a:xfrm>
            <a:off x="11862023" y="9864928"/>
            <a:ext cx="505432" cy="557996"/>
          </a:xfrm>
          <a:custGeom>
            <a:avLst/>
            <a:gdLst>
              <a:gd name="T0" fmla="*/ 44477 w 58"/>
              <a:gd name="T1" fmla="*/ 219075 h 64"/>
              <a:gd name="T2" fmla="*/ 41056 w 58"/>
              <a:gd name="T3" fmla="*/ 219075 h 64"/>
              <a:gd name="T4" fmla="*/ 0 w 58"/>
              <a:gd name="T5" fmla="*/ 174575 h 64"/>
              <a:gd name="T6" fmla="*/ 27371 w 58"/>
              <a:gd name="T7" fmla="*/ 174575 h 64"/>
              <a:gd name="T8" fmla="*/ 30792 w 58"/>
              <a:gd name="T9" fmla="*/ 0 h 64"/>
              <a:gd name="T10" fmla="*/ 58163 w 58"/>
              <a:gd name="T11" fmla="*/ 3423 h 64"/>
              <a:gd name="T12" fmla="*/ 82112 w 58"/>
              <a:gd name="T13" fmla="*/ 174575 h 64"/>
              <a:gd name="T14" fmla="*/ 85534 w 58"/>
              <a:gd name="T15" fmla="*/ 181421 h 64"/>
              <a:gd name="T16" fmla="*/ 164225 w 58"/>
              <a:gd name="T17" fmla="*/ 95845 h 64"/>
              <a:gd name="T18" fmla="*/ 171067 w 58"/>
              <a:gd name="T19" fmla="*/ 82153 h 64"/>
              <a:gd name="T20" fmla="*/ 136854 w 58"/>
              <a:gd name="T21" fmla="*/ 65038 h 64"/>
              <a:gd name="T22" fmla="*/ 140275 w 58"/>
              <a:gd name="T23" fmla="*/ 82153 h 64"/>
              <a:gd name="T24" fmla="*/ 106062 w 58"/>
              <a:gd name="T25" fmla="*/ 95845 h 64"/>
              <a:gd name="T26" fmla="*/ 112904 w 58"/>
              <a:gd name="T27" fmla="*/ 82153 h 64"/>
              <a:gd name="T28" fmla="*/ 160803 w 58"/>
              <a:gd name="T29" fmla="*/ 0 h 64"/>
              <a:gd name="T30" fmla="*/ 198438 w 58"/>
              <a:gd name="T31" fmla="*/ 82153 h 64"/>
              <a:gd name="T32" fmla="*/ 188174 w 58"/>
              <a:gd name="T33" fmla="*/ 219075 h 64"/>
              <a:gd name="T34" fmla="*/ 116326 w 58"/>
              <a:gd name="T35" fmla="*/ 208806 h 64"/>
              <a:gd name="T36" fmla="*/ 164225 w 58"/>
              <a:gd name="T37" fmla="*/ 140345 h 64"/>
              <a:gd name="T38" fmla="*/ 164225 w 58"/>
              <a:gd name="T39" fmla="*/ 140345 h 64"/>
              <a:gd name="T40" fmla="*/ 160803 w 58"/>
              <a:gd name="T41" fmla="*/ 140345 h 64"/>
              <a:gd name="T42" fmla="*/ 130011 w 58"/>
              <a:gd name="T43" fmla="*/ 154037 h 64"/>
              <a:gd name="T44" fmla="*/ 116326 w 58"/>
              <a:gd name="T45" fmla="*/ 126653 h 64"/>
              <a:gd name="T46" fmla="*/ 184753 w 58"/>
              <a:gd name="T47" fmla="*/ 136922 h 64"/>
              <a:gd name="T48" fmla="*/ 140275 w 58"/>
              <a:gd name="T49" fmla="*/ 205383 h 64"/>
              <a:gd name="T50" fmla="*/ 136854 w 58"/>
              <a:gd name="T51" fmla="*/ 205383 h 64"/>
              <a:gd name="T52" fmla="*/ 143696 w 58"/>
              <a:gd name="T53" fmla="*/ 205383 h 64"/>
              <a:gd name="T54" fmla="*/ 174489 w 58"/>
              <a:gd name="T55" fmla="*/ 191691 h 64"/>
              <a:gd name="T56" fmla="*/ 188174 w 58"/>
              <a:gd name="T57" fmla="*/ 219075 h 64"/>
              <a:gd name="T58" fmla="*/ 153961 w 58"/>
              <a:gd name="T59" fmla="*/ 23961 h 64"/>
              <a:gd name="T60" fmla="*/ 153961 w 58"/>
              <a:gd name="T61" fmla="*/ 17115 h 64"/>
              <a:gd name="T62" fmla="*/ 150539 w 58"/>
              <a:gd name="T63" fmla="*/ 17115 h 64"/>
              <a:gd name="T64" fmla="*/ 140275 w 58"/>
              <a:gd name="T65" fmla="*/ 51346 h 6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8" h="64">
                <a:moveTo>
                  <a:pt x="25" y="53"/>
                </a:moveTo>
                <a:cubicBezTo>
                  <a:pt x="13" y="64"/>
                  <a:pt x="13" y="64"/>
                  <a:pt x="13" y="64"/>
                </a:cubicBezTo>
                <a:cubicBezTo>
                  <a:pt x="13" y="64"/>
                  <a:pt x="13" y="64"/>
                  <a:pt x="12" y="64"/>
                </a:cubicBezTo>
                <a:cubicBezTo>
                  <a:pt x="12" y="64"/>
                  <a:pt x="12" y="64"/>
                  <a:pt x="12" y="64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2"/>
                  <a:pt x="0" y="52"/>
                  <a:pt x="0" y="51"/>
                </a:cubicBezTo>
                <a:cubicBezTo>
                  <a:pt x="0" y="51"/>
                  <a:pt x="1" y="51"/>
                  <a:pt x="1" y="51"/>
                </a:cubicBezTo>
                <a:cubicBezTo>
                  <a:pt x="8" y="51"/>
                  <a:pt x="8" y="51"/>
                  <a:pt x="8" y="51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8" y="0"/>
                  <a:pt x="9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7" y="1"/>
                  <a:pt x="17" y="1"/>
                </a:cubicBezTo>
                <a:cubicBezTo>
                  <a:pt x="17" y="51"/>
                  <a:pt x="17" y="51"/>
                  <a:pt x="17" y="51"/>
                </a:cubicBez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5" y="51"/>
                  <a:pt x="25" y="52"/>
                </a:cubicBezTo>
                <a:cubicBezTo>
                  <a:pt x="25" y="52"/>
                  <a:pt x="25" y="52"/>
                  <a:pt x="25" y="53"/>
                </a:cubicBezTo>
                <a:close/>
                <a:moveTo>
                  <a:pt x="58" y="28"/>
                </a:moveTo>
                <a:cubicBezTo>
                  <a:pt x="48" y="28"/>
                  <a:pt x="48" y="28"/>
                  <a:pt x="48" y="28"/>
                </a:cubicBezTo>
                <a:cubicBezTo>
                  <a:pt x="48" y="24"/>
                  <a:pt x="48" y="24"/>
                  <a:pt x="48" y="24"/>
                </a:cubicBezTo>
                <a:cubicBezTo>
                  <a:pt x="50" y="24"/>
                  <a:pt x="50" y="24"/>
                  <a:pt x="50" y="24"/>
                </a:cubicBezTo>
                <a:cubicBezTo>
                  <a:pt x="49" y="19"/>
                  <a:pt x="49" y="19"/>
                  <a:pt x="49" y="19"/>
                </a:cubicBezTo>
                <a:cubicBezTo>
                  <a:pt x="40" y="19"/>
                  <a:pt x="40" y="19"/>
                  <a:pt x="40" y="19"/>
                </a:cubicBezTo>
                <a:cubicBezTo>
                  <a:pt x="38" y="24"/>
                  <a:pt x="38" y="24"/>
                  <a:pt x="38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28"/>
                  <a:pt x="41" y="28"/>
                  <a:pt x="41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4"/>
                  <a:pt x="31" y="24"/>
                  <a:pt x="31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42" y="0"/>
                  <a:pt x="42" y="0"/>
                  <a:pt x="42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6" y="24"/>
                  <a:pt x="56" y="24"/>
                  <a:pt x="56" y="24"/>
                </a:cubicBezTo>
                <a:cubicBezTo>
                  <a:pt x="58" y="24"/>
                  <a:pt x="58" y="24"/>
                  <a:pt x="58" y="24"/>
                </a:cubicBezTo>
                <a:lnTo>
                  <a:pt x="58" y="28"/>
                </a:lnTo>
                <a:close/>
                <a:moveTo>
                  <a:pt x="55" y="64"/>
                </a:moveTo>
                <a:cubicBezTo>
                  <a:pt x="34" y="64"/>
                  <a:pt x="34" y="64"/>
                  <a:pt x="34" y="64"/>
                </a:cubicBezTo>
                <a:cubicBezTo>
                  <a:pt x="34" y="61"/>
                  <a:pt x="34" y="61"/>
                  <a:pt x="34" y="61"/>
                </a:cubicBezTo>
                <a:cubicBezTo>
                  <a:pt x="47" y="42"/>
                  <a:pt x="47" y="42"/>
                  <a:pt x="47" y="42"/>
                </a:cubicBezTo>
                <a:cubicBezTo>
                  <a:pt x="47" y="42"/>
                  <a:pt x="48" y="41"/>
                  <a:pt x="48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1"/>
                  <a:pt x="48" y="41"/>
                  <a:pt x="48" y="41"/>
                </a:cubicBezTo>
                <a:cubicBezTo>
                  <a:pt x="48" y="41"/>
                  <a:pt x="47" y="41"/>
                  <a:pt x="47" y="41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5"/>
                  <a:pt x="38" y="45"/>
                  <a:pt x="38" y="45"/>
                </a:cubicBezTo>
                <a:cubicBezTo>
                  <a:pt x="34" y="45"/>
                  <a:pt x="34" y="45"/>
                  <a:pt x="34" y="45"/>
                </a:cubicBezTo>
                <a:cubicBezTo>
                  <a:pt x="34" y="37"/>
                  <a:pt x="34" y="37"/>
                  <a:pt x="34" y="37"/>
                </a:cubicBezTo>
                <a:cubicBezTo>
                  <a:pt x="54" y="37"/>
                  <a:pt x="54" y="37"/>
                  <a:pt x="54" y="37"/>
                </a:cubicBezTo>
                <a:cubicBezTo>
                  <a:pt x="54" y="40"/>
                  <a:pt x="54" y="40"/>
                  <a:pt x="54" y="40"/>
                </a:cubicBezTo>
                <a:cubicBezTo>
                  <a:pt x="41" y="59"/>
                  <a:pt x="41" y="59"/>
                  <a:pt x="41" y="59"/>
                </a:cubicBezTo>
                <a:cubicBezTo>
                  <a:pt x="41" y="59"/>
                  <a:pt x="41" y="60"/>
                  <a:pt x="41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1" y="60"/>
                  <a:pt x="41" y="60"/>
                  <a:pt x="41" y="60"/>
                </a:cubicBezTo>
                <a:cubicBezTo>
                  <a:pt x="41" y="60"/>
                  <a:pt x="41" y="60"/>
                  <a:pt x="42" y="60"/>
                </a:cubicBezTo>
                <a:cubicBezTo>
                  <a:pt x="51" y="60"/>
                  <a:pt x="51" y="60"/>
                  <a:pt x="51" y="60"/>
                </a:cubicBezTo>
                <a:cubicBezTo>
                  <a:pt x="51" y="56"/>
                  <a:pt x="51" y="56"/>
                  <a:pt x="51" y="56"/>
                </a:cubicBezTo>
                <a:cubicBezTo>
                  <a:pt x="55" y="56"/>
                  <a:pt x="55" y="56"/>
                  <a:pt x="55" y="56"/>
                </a:cubicBezTo>
                <a:lnTo>
                  <a:pt x="55" y="64"/>
                </a:lnTo>
                <a:close/>
                <a:moveTo>
                  <a:pt x="48" y="15"/>
                </a:moveTo>
                <a:cubicBezTo>
                  <a:pt x="45" y="7"/>
                  <a:pt x="45" y="7"/>
                  <a:pt x="45" y="7"/>
                </a:cubicBezTo>
                <a:cubicBezTo>
                  <a:pt x="45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5"/>
                  <a:pt x="44" y="5"/>
                  <a:pt x="44" y="5"/>
                </a:cubicBezTo>
                <a:cubicBezTo>
                  <a:pt x="44" y="6"/>
                  <a:pt x="44" y="6"/>
                  <a:pt x="44" y="7"/>
                </a:cubicBezTo>
                <a:cubicBezTo>
                  <a:pt x="41" y="15"/>
                  <a:pt x="41" y="15"/>
                  <a:pt x="41" y="15"/>
                </a:cubicBezTo>
                <a:lnTo>
                  <a:pt x="48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4" name="Freeform 148"/>
          <p:cNvSpPr>
            <a:spLocks/>
          </p:cNvSpPr>
          <p:nvPr/>
        </p:nvSpPr>
        <p:spPr bwMode="auto">
          <a:xfrm>
            <a:off x="13111449" y="9925581"/>
            <a:ext cx="315388" cy="181954"/>
          </a:xfrm>
          <a:custGeom>
            <a:avLst/>
            <a:gdLst>
              <a:gd name="T0" fmla="*/ 116946 w 36"/>
              <a:gd name="T1" fmla="*/ 71437 h 21"/>
              <a:gd name="T2" fmla="*/ 6879 w 36"/>
              <a:gd name="T3" fmla="*/ 71437 h 21"/>
              <a:gd name="T4" fmla="*/ 0 w 36"/>
              <a:gd name="T5" fmla="*/ 61232 h 21"/>
              <a:gd name="T6" fmla="*/ 0 w 36"/>
              <a:gd name="T7" fmla="*/ 57830 h 21"/>
              <a:gd name="T8" fmla="*/ 55033 w 36"/>
              <a:gd name="T9" fmla="*/ 3402 h 21"/>
              <a:gd name="T10" fmla="*/ 61913 w 36"/>
              <a:gd name="T11" fmla="*/ 0 h 21"/>
              <a:gd name="T12" fmla="*/ 68792 w 36"/>
              <a:gd name="T13" fmla="*/ 3402 h 21"/>
              <a:gd name="T14" fmla="*/ 123825 w 36"/>
              <a:gd name="T15" fmla="*/ 57830 h 21"/>
              <a:gd name="T16" fmla="*/ 123825 w 36"/>
              <a:gd name="T17" fmla="*/ 61232 h 21"/>
              <a:gd name="T18" fmla="*/ 116946 w 36"/>
              <a:gd name="T19" fmla="*/ 71437 h 2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6" h="21">
                <a:moveTo>
                  <a:pt x="34" y="21"/>
                </a:moveTo>
                <a:cubicBezTo>
                  <a:pt x="2" y="21"/>
                  <a:pt x="2" y="21"/>
                  <a:pt x="2" y="21"/>
                </a:cubicBezTo>
                <a:cubicBezTo>
                  <a:pt x="1" y="21"/>
                  <a:pt x="0" y="20"/>
                  <a:pt x="0" y="18"/>
                </a:cubicBezTo>
                <a:cubicBezTo>
                  <a:pt x="0" y="18"/>
                  <a:pt x="0" y="17"/>
                  <a:pt x="0" y="17"/>
                </a:cubicBezTo>
                <a:cubicBezTo>
                  <a:pt x="16" y="1"/>
                  <a:pt x="16" y="1"/>
                  <a:pt x="16" y="1"/>
                </a:cubicBezTo>
                <a:cubicBezTo>
                  <a:pt x="17" y="0"/>
                  <a:pt x="17" y="0"/>
                  <a:pt x="18" y="0"/>
                </a:cubicBezTo>
                <a:cubicBezTo>
                  <a:pt x="19" y="0"/>
                  <a:pt x="19" y="0"/>
                  <a:pt x="20" y="1"/>
                </a:cubicBezTo>
                <a:cubicBezTo>
                  <a:pt x="36" y="17"/>
                  <a:pt x="36" y="17"/>
                  <a:pt x="36" y="17"/>
                </a:cubicBezTo>
                <a:cubicBezTo>
                  <a:pt x="36" y="17"/>
                  <a:pt x="36" y="18"/>
                  <a:pt x="36" y="18"/>
                </a:cubicBezTo>
                <a:cubicBezTo>
                  <a:pt x="36" y="20"/>
                  <a:pt x="35" y="21"/>
                  <a:pt x="34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5" name="Freeform 149"/>
          <p:cNvSpPr>
            <a:spLocks noEditPoints="1"/>
          </p:cNvSpPr>
          <p:nvPr/>
        </p:nvSpPr>
        <p:spPr bwMode="auto">
          <a:xfrm>
            <a:off x="14381092" y="9864928"/>
            <a:ext cx="452866" cy="557996"/>
          </a:xfrm>
          <a:custGeom>
            <a:avLst/>
            <a:gdLst>
              <a:gd name="T0" fmla="*/ 85481 w 52"/>
              <a:gd name="T1" fmla="*/ 181421 h 64"/>
              <a:gd name="T2" fmla="*/ 44450 w 52"/>
              <a:gd name="T3" fmla="*/ 219075 h 64"/>
              <a:gd name="T4" fmla="*/ 41031 w 52"/>
              <a:gd name="T5" fmla="*/ 219075 h 64"/>
              <a:gd name="T6" fmla="*/ 41031 w 52"/>
              <a:gd name="T7" fmla="*/ 219075 h 64"/>
              <a:gd name="T8" fmla="*/ 0 w 52"/>
              <a:gd name="T9" fmla="*/ 181421 h 64"/>
              <a:gd name="T10" fmla="*/ 0 w 52"/>
              <a:gd name="T11" fmla="*/ 174575 h 64"/>
              <a:gd name="T12" fmla="*/ 3419 w 52"/>
              <a:gd name="T13" fmla="*/ 174575 h 64"/>
              <a:gd name="T14" fmla="*/ 27354 w 52"/>
              <a:gd name="T15" fmla="*/ 174575 h 64"/>
              <a:gd name="T16" fmla="*/ 27354 w 52"/>
              <a:gd name="T17" fmla="*/ 3423 h 64"/>
              <a:gd name="T18" fmla="*/ 30773 w 52"/>
              <a:gd name="T19" fmla="*/ 0 h 64"/>
              <a:gd name="T20" fmla="*/ 54708 w 52"/>
              <a:gd name="T21" fmla="*/ 0 h 64"/>
              <a:gd name="T22" fmla="*/ 58127 w 52"/>
              <a:gd name="T23" fmla="*/ 3423 h 64"/>
              <a:gd name="T24" fmla="*/ 58127 w 52"/>
              <a:gd name="T25" fmla="*/ 174575 h 64"/>
              <a:gd name="T26" fmla="*/ 82062 w 52"/>
              <a:gd name="T27" fmla="*/ 174575 h 64"/>
              <a:gd name="T28" fmla="*/ 85481 w 52"/>
              <a:gd name="T29" fmla="*/ 177998 h 64"/>
              <a:gd name="T30" fmla="*/ 85481 w 52"/>
              <a:gd name="T31" fmla="*/ 181421 h 64"/>
              <a:gd name="T32" fmla="*/ 133350 w 52"/>
              <a:gd name="T33" fmla="*/ 95845 h 64"/>
              <a:gd name="T34" fmla="*/ 123092 w 52"/>
              <a:gd name="T35" fmla="*/ 92422 h 64"/>
              <a:gd name="T36" fmla="*/ 116254 w 52"/>
              <a:gd name="T37" fmla="*/ 92422 h 64"/>
              <a:gd name="T38" fmla="*/ 119673 w 52"/>
              <a:gd name="T39" fmla="*/ 78730 h 64"/>
              <a:gd name="T40" fmla="*/ 126512 w 52"/>
              <a:gd name="T41" fmla="*/ 78730 h 64"/>
              <a:gd name="T42" fmla="*/ 133350 w 52"/>
              <a:gd name="T43" fmla="*/ 78730 h 64"/>
              <a:gd name="T44" fmla="*/ 157285 w 52"/>
              <a:gd name="T45" fmla="*/ 54769 h 64"/>
              <a:gd name="T46" fmla="*/ 157285 w 52"/>
              <a:gd name="T47" fmla="*/ 54769 h 64"/>
              <a:gd name="T48" fmla="*/ 140188 w 52"/>
              <a:gd name="T49" fmla="*/ 61615 h 64"/>
              <a:gd name="T50" fmla="*/ 112835 w 52"/>
              <a:gd name="T51" fmla="*/ 30807 h 64"/>
              <a:gd name="T52" fmla="*/ 143608 w 52"/>
              <a:gd name="T53" fmla="*/ 0 h 64"/>
              <a:gd name="T54" fmla="*/ 177800 w 52"/>
              <a:gd name="T55" fmla="*/ 44500 h 64"/>
              <a:gd name="T56" fmla="*/ 133350 w 52"/>
              <a:gd name="T57" fmla="*/ 95845 h 64"/>
              <a:gd name="T58" fmla="*/ 174381 w 52"/>
              <a:gd name="T59" fmla="*/ 219075 h 64"/>
              <a:gd name="T60" fmla="*/ 116254 w 52"/>
              <a:gd name="T61" fmla="*/ 219075 h 64"/>
              <a:gd name="T62" fmla="*/ 116254 w 52"/>
              <a:gd name="T63" fmla="*/ 205383 h 64"/>
              <a:gd name="T64" fmla="*/ 136769 w 52"/>
              <a:gd name="T65" fmla="*/ 205383 h 64"/>
              <a:gd name="T66" fmla="*/ 136769 w 52"/>
              <a:gd name="T67" fmla="*/ 154037 h 64"/>
              <a:gd name="T68" fmla="*/ 136769 w 52"/>
              <a:gd name="T69" fmla="*/ 150614 h 64"/>
              <a:gd name="T70" fmla="*/ 136769 w 52"/>
              <a:gd name="T71" fmla="*/ 147191 h 64"/>
              <a:gd name="T72" fmla="*/ 136769 w 52"/>
              <a:gd name="T73" fmla="*/ 147191 h 64"/>
              <a:gd name="T74" fmla="*/ 136769 w 52"/>
              <a:gd name="T75" fmla="*/ 147191 h 64"/>
              <a:gd name="T76" fmla="*/ 133350 w 52"/>
              <a:gd name="T77" fmla="*/ 154037 h 64"/>
              <a:gd name="T78" fmla="*/ 126512 w 52"/>
              <a:gd name="T79" fmla="*/ 160883 h 64"/>
              <a:gd name="T80" fmla="*/ 116254 w 52"/>
              <a:gd name="T81" fmla="*/ 150614 h 64"/>
              <a:gd name="T82" fmla="*/ 136769 w 52"/>
              <a:gd name="T83" fmla="*/ 126653 h 64"/>
              <a:gd name="T84" fmla="*/ 153865 w 52"/>
              <a:gd name="T85" fmla="*/ 126653 h 64"/>
              <a:gd name="T86" fmla="*/ 153865 w 52"/>
              <a:gd name="T87" fmla="*/ 205383 h 64"/>
              <a:gd name="T88" fmla="*/ 174381 w 52"/>
              <a:gd name="T89" fmla="*/ 205383 h 64"/>
              <a:gd name="T90" fmla="*/ 174381 w 52"/>
              <a:gd name="T91" fmla="*/ 219075 h 64"/>
              <a:gd name="T92" fmla="*/ 143608 w 52"/>
              <a:gd name="T93" fmla="*/ 17115 h 64"/>
              <a:gd name="T94" fmla="*/ 129931 w 52"/>
              <a:gd name="T95" fmla="*/ 30807 h 64"/>
              <a:gd name="T96" fmla="*/ 147027 w 52"/>
              <a:gd name="T97" fmla="*/ 47923 h 64"/>
              <a:gd name="T98" fmla="*/ 160704 w 52"/>
              <a:gd name="T99" fmla="*/ 37654 h 64"/>
              <a:gd name="T100" fmla="*/ 143608 w 52"/>
              <a:gd name="T101" fmla="*/ 17115 h 64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2" h="64">
                <a:moveTo>
                  <a:pt x="25" y="53"/>
                </a:moveTo>
                <a:cubicBezTo>
                  <a:pt x="13" y="64"/>
                  <a:pt x="13" y="64"/>
                  <a:pt x="13" y="64"/>
                </a:cubicBezTo>
                <a:cubicBezTo>
                  <a:pt x="13" y="64"/>
                  <a:pt x="13" y="64"/>
                  <a:pt x="12" y="64"/>
                </a:cubicBezTo>
                <a:cubicBezTo>
                  <a:pt x="12" y="64"/>
                  <a:pt x="12" y="64"/>
                  <a:pt x="12" y="64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2"/>
                  <a:pt x="0" y="52"/>
                  <a:pt x="0" y="51"/>
                </a:cubicBezTo>
                <a:cubicBezTo>
                  <a:pt x="0" y="51"/>
                  <a:pt x="1" y="51"/>
                  <a:pt x="1" y="51"/>
                </a:cubicBezTo>
                <a:cubicBezTo>
                  <a:pt x="8" y="51"/>
                  <a:pt x="8" y="51"/>
                  <a:pt x="8" y="51"/>
                </a:cubicBezTo>
                <a:cubicBezTo>
                  <a:pt x="8" y="1"/>
                  <a:pt x="8" y="1"/>
                  <a:pt x="8" y="1"/>
                </a:cubicBezTo>
                <a:cubicBezTo>
                  <a:pt x="8" y="1"/>
                  <a:pt x="8" y="0"/>
                  <a:pt x="9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7" y="1"/>
                  <a:pt x="17" y="1"/>
                </a:cubicBezTo>
                <a:cubicBezTo>
                  <a:pt x="17" y="51"/>
                  <a:pt x="17" y="51"/>
                  <a:pt x="17" y="51"/>
                </a:cubicBezTo>
                <a:cubicBezTo>
                  <a:pt x="24" y="51"/>
                  <a:pt x="24" y="51"/>
                  <a:pt x="24" y="51"/>
                </a:cubicBezTo>
                <a:cubicBezTo>
                  <a:pt x="25" y="51"/>
                  <a:pt x="25" y="51"/>
                  <a:pt x="25" y="52"/>
                </a:cubicBezTo>
                <a:cubicBezTo>
                  <a:pt x="25" y="52"/>
                  <a:pt x="25" y="52"/>
                  <a:pt x="25" y="53"/>
                </a:cubicBezTo>
                <a:close/>
                <a:moveTo>
                  <a:pt x="39" y="28"/>
                </a:moveTo>
                <a:cubicBezTo>
                  <a:pt x="38" y="28"/>
                  <a:pt x="36" y="28"/>
                  <a:pt x="36" y="27"/>
                </a:cubicBezTo>
                <a:cubicBezTo>
                  <a:pt x="35" y="27"/>
                  <a:pt x="34" y="27"/>
                  <a:pt x="34" y="27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3"/>
                  <a:pt x="37" y="23"/>
                </a:cubicBezTo>
                <a:cubicBezTo>
                  <a:pt x="37" y="23"/>
                  <a:pt x="38" y="23"/>
                  <a:pt x="39" y="23"/>
                </a:cubicBezTo>
                <a:cubicBezTo>
                  <a:pt x="43" y="23"/>
                  <a:pt x="46" y="20"/>
                  <a:pt x="46" y="16"/>
                </a:cubicBezTo>
                <a:cubicBezTo>
                  <a:pt x="46" y="16"/>
                  <a:pt x="46" y="16"/>
                  <a:pt x="46" y="16"/>
                </a:cubicBezTo>
                <a:cubicBezTo>
                  <a:pt x="45" y="17"/>
                  <a:pt x="43" y="18"/>
                  <a:pt x="41" y="18"/>
                </a:cubicBezTo>
                <a:cubicBezTo>
                  <a:pt x="36" y="18"/>
                  <a:pt x="33" y="14"/>
                  <a:pt x="33" y="9"/>
                </a:cubicBezTo>
                <a:cubicBezTo>
                  <a:pt x="33" y="4"/>
                  <a:pt x="36" y="0"/>
                  <a:pt x="42" y="0"/>
                </a:cubicBezTo>
                <a:cubicBezTo>
                  <a:pt x="47" y="0"/>
                  <a:pt x="52" y="5"/>
                  <a:pt x="52" y="13"/>
                </a:cubicBezTo>
                <a:cubicBezTo>
                  <a:pt x="52" y="20"/>
                  <a:pt x="48" y="28"/>
                  <a:pt x="39" y="28"/>
                </a:cubicBezTo>
                <a:close/>
                <a:moveTo>
                  <a:pt x="51" y="64"/>
                </a:moveTo>
                <a:cubicBezTo>
                  <a:pt x="34" y="64"/>
                  <a:pt x="34" y="64"/>
                  <a:pt x="34" y="64"/>
                </a:cubicBezTo>
                <a:cubicBezTo>
                  <a:pt x="34" y="60"/>
                  <a:pt x="34" y="60"/>
                  <a:pt x="34" y="60"/>
                </a:cubicBezTo>
                <a:cubicBezTo>
                  <a:pt x="40" y="60"/>
                  <a:pt x="40" y="60"/>
                  <a:pt x="40" y="60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4"/>
                  <a:pt x="40" y="44"/>
                  <a:pt x="40" y="44"/>
                </a:cubicBezTo>
                <a:cubicBezTo>
                  <a:pt x="40" y="43"/>
                  <a:pt x="40" y="43"/>
                  <a:pt x="40" y="43"/>
                </a:cubicBezTo>
                <a:cubicBezTo>
                  <a:pt x="40" y="43"/>
                  <a:pt x="40" y="43"/>
                  <a:pt x="40" y="43"/>
                </a:cubicBezTo>
                <a:cubicBezTo>
                  <a:pt x="40" y="43"/>
                  <a:pt x="40" y="43"/>
                  <a:pt x="40" y="43"/>
                </a:cubicBezTo>
                <a:cubicBezTo>
                  <a:pt x="39" y="44"/>
                  <a:pt x="39" y="44"/>
                  <a:pt x="39" y="45"/>
                </a:cubicBezTo>
                <a:cubicBezTo>
                  <a:pt x="37" y="47"/>
                  <a:pt x="37" y="47"/>
                  <a:pt x="37" y="47"/>
                </a:cubicBezTo>
                <a:cubicBezTo>
                  <a:pt x="34" y="44"/>
                  <a:pt x="34" y="44"/>
                  <a:pt x="34" y="44"/>
                </a:cubicBezTo>
                <a:cubicBezTo>
                  <a:pt x="40" y="37"/>
                  <a:pt x="40" y="37"/>
                  <a:pt x="40" y="37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60"/>
                  <a:pt x="45" y="60"/>
                  <a:pt x="45" y="60"/>
                </a:cubicBezTo>
                <a:cubicBezTo>
                  <a:pt x="51" y="60"/>
                  <a:pt x="51" y="60"/>
                  <a:pt x="51" y="60"/>
                </a:cubicBezTo>
                <a:lnTo>
                  <a:pt x="51" y="64"/>
                </a:lnTo>
                <a:close/>
                <a:moveTo>
                  <a:pt x="42" y="5"/>
                </a:moveTo>
                <a:cubicBezTo>
                  <a:pt x="39" y="5"/>
                  <a:pt x="38" y="7"/>
                  <a:pt x="38" y="9"/>
                </a:cubicBezTo>
                <a:cubicBezTo>
                  <a:pt x="38" y="12"/>
                  <a:pt x="39" y="14"/>
                  <a:pt x="43" y="14"/>
                </a:cubicBezTo>
                <a:cubicBezTo>
                  <a:pt x="45" y="14"/>
                  <a:pt x="47" y="13"/>
                  <a:pt x="47" y="11"/>
                </a:cubicBezTo>
                <a:cubicBezTo>
                  <a:pt x="47" y="8"/>
                  <a:pt x="44" y="5"/>
                  <a:pt x="42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6" name="Freeform 150"/>
          <p:cNvSpPr>
            <a:spLocks noEditPoints="1"/>
          </p:cNvSpPr>
          <p:nvPr/>
        </p:nvSpPr>
        <p:spPr bwMode="auto">
          <a:xfrm>
            <a:off x="15630515" y="9889188"/>
            <a:ext cx="481172" cy="501388"/>
          </a:xfrm>
          <a:custGeom>
            <a:avLst/>
            <a:gdLst>
              <a:gd name="T0" fmla="*/ 17174 w 55"/>
              <a:gd name="T1" fmla="*/ 120873 h 57"/>
              <a:gd name="T2" fmla="*/ 0 w 55"/>
              <a:gd name="T3" fmla="*/ 100152 h 57"/>
              <a:gd name="T4" fmla="*/ 17174 w 55"/>
              <a:gd name="T5" fmla="*/ 82884 h 57"/>
              <a:gd name="T6" fmla="*/ 37783 w 55"/>
              <a:gd name="T7" fmla="*/ 100152 h 57"/>
              <a:gd name="T8" fmla="*/ 17174 w 55"/>
              <a:gd name="T9" fmla="*/ 120873 h 57"/>
              <a:gd name="T10" fmla="*/ 41217 w 55"/>
              <a:gd name="T11" fmla="*/ 69070 h 57"/>
              <a:gd name="T12" fmla="*/ 20609 w 55"/>
              <a:gd name="T13" fmla="*/ 44896 h 57"/>
              <a:gd name="T14" fmla="*/ 41217 w 55"/>
              <a:gd name="T15" fmla="*/ 24175 h 57"/>
              <a:gd name="T16" fmla="*/ 65261 w 55"/>
              <a:gd name="T17" fmla="*/ 44896 h 57"/>
              <a:gd name="T18" fmla="*/ 41217 w 55"/>
              <a:gd name="T19" fmla="*/ 69070 h 57"/>
              <a:gd name="T20" fmla="*/ 41217 w 55"/>
              <a:gd name="T21" fmla="*/ 172675 h 57"/>
              <a:gd name="T22" fmla="*/ 24043 w 55"/>
              <a:gd name="T23" fmla="*/ 155408 h 57"/>
              <a:gd name="T24" fmla="*/ 41217 w 55"/>
              <a:gd name="T25" fmla="*/ 138140 h 57"/>
              <a:gd name="T26" fmla="*/ 58391 w 55"/>
              <a:gd name="T27" fmla="*/ 155408 h 57"/>
              <a:gd name="T28" fmla="*/ 41217 w 55"/>
              <a:gd name="T29" fmla="*/ 172675 h 57"/>
              <a:gd name="T30" fmla="*/ 96174 w 55"/>
              <a:gd name="T31" fmla="*/ 44896 h 57"/>
              <a:gd name="T32" fmla="*/ 72130 w 55"/>
              <a:gd name="T33" fmla="*/ 20721 h 57"/>
              <a:gd name="T34" fmla="*/ 96174 w 55"/>
              <a:gd name="T35" fmla="*/ 0 h 57"/>
              <a:gd name="T36" fmla="*/ 120217 w 55"/>
              <a:gd name="T37" fmla="*/ 20721 h 57"/>
              <a:gd name="T38" fmla="*/ 96174 w 55"/>
              <a:gd name="T39" fmla="*/ 44896 h 57"/>
              <a:gd name="T40" fmla="*/ 96174 w 55"/>
              <a:gd name="T41" fmla="*/ 196850 h 57"/>
              <a:gd name="T42" fmla="*/ 82435 w 55"/>
              <a:gd name="T43" fmla="*/ 179582 h 57"/>
              <a:gd name="T44" fmla="*/ 96174 w 55"/>
              <a:gd name="T45" fmla="*/ 165768 h 57"/>
              <a:gd name="T46" fmla="*/ 113348 w 55"/>
              <a:gd name="T47" fmla="*/ 179582 h 57"/>
              <a:gd name="T48" fmla="*/ 96174 w 55"/>
              <a:gd name="T49" fmla="*/ 196850 h 57"/>
              <a:gd name="T50" fmla="*/ 151130 w 55"/>
              <a:gd name="T51" fmla="*/ 169222 h 57"/>
              <a:gd name="T52" fmla="*/ 137391 w 55"/>
              <a:gd name="T53" fmla="*/ 155408 h 57"/>
              <a:gd name="T54" fmla="*/ 151130 w 55"/>
              <a:gd name="T55" fmla="*/ 141594 h 57"/>
              <a:gd name="T56" fmla="*/ 164870 w 55"/>
              <a:gd name="T57" fmla="*/ 155408 h 57"/>
              <a:gd name="T58" fmla="*/ 151130 w 55"/>
              <a:gd name="T59" fmla="*/ 169222 h 57"/>
              <a:gd name="T60" fmla="*/ 151130 w 55"/>
              <a:gd name="T61" fmla="*/ 55256 h 57"/>
              <a:gd name="T62" fmla="*/ 140826 w 55"/>
              <a:gd name="T63" fmla="*/ 44896 h 57"/>
              <a:gd name="T64" fmla="*/ 151130 w 55"/>
              <a:gd name="T65" fmla="*/ 34535 h 57"/>
              <a:gd name="T66" fmla="*/ 161435 w 55"/>
              <a:gd name="T67" fmla="*/ 44896 h 57"/>
              <a:gd name="T68" fmla="*/ 151130 w 55"/>
              <a:gd name="T69" fmla="*/ 55256 h 57"/>
              <a:gd name="T70" fmla="*/ 175174 w 55"/>
              <a:gd name="T71" fmla="*/ 113966 h 57"/>
              <a:gd name="T72" fmla="*/ 164870 w 55"/>
              <a:gd name="T73" fmla="*/ 100152 h 57"/>
              <a:gd name="T74" fmla="*/ 175174 w 55"/>
              <a:gd name="T75" fmla="*/ 89791 h 57"/>
              <a:gd name="T76" fmla="*/ 188913 w 55"/>
              <a:gd name="T77" fmla="*/ 100152 h 57"/>
              <a:gd name="T78" fmla="*/ 175174 w 55"/>
              <a:gd name="T79" fmla="*/ 113966 h 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5" h="57">
                <a:moveTo>
                  <a:pt x="5" y="35"/>
                </a:moveTo>
                <a:cubicBezTo>
                  <a:pt x="2" y="35"/>
                  <a:pt x="0" y="32"/>
                  <a:pt x="0" y="29"/>
                </a:cubicBezTo>
                <a:cubicBezTo>
                  <a:pt x="0" y="26"/>
                  <a:pt x="2" y="24"/>
                  <a:pt x="5" y="24"/>
                </a:cubicBezTo>
                <a:cubicBezTo>
                  <a:pt x="9" y="24"/>
                  <a:pt x="11" y="26"/>
                  <a:pt x="11" y="29"/>
                </a:cubicBezTo>
                <a:cubicBezTo>
                  <a:pt x="11" y="32"/>
                  <a:pt x="9" y="35"/>
                  <a:pt x="5" y="35"/>
                </a:cubicBezTo>
                <a:close/>
                <a:moveTo>
                  <a:pt x="12" y="20"/>
                </a:moveTo>
                <a:cubicBezTo>
                  <a:pt x="9" y="20"/>
                  <a:pt x="6" y="17"/>
                  <a:pt x="6" y="13"/>
                </a:cubicBezTo>
                <a:cubicBezTo>
                  <a:pt x="6" y="10"/>
                  <a:pt x="9" y="7"/>
                  <a:pt x="12" y="7"/>
                </a:cubicBezTo>
                <a:cubicBezTo>
                  <a:pt x="16" y="7"/>
                  <a:pt x="19" y="10"/>
                  <a:pt x="19" y="13"/>
                </a:cubicBezTo>
                <a:cubicBezTo>
                  <a:pt x="19" y="17"/>
                  <a:pt x="16" y="20"/>
                  <a:pt x="12" y="20"/>
                </a:cubicBezTo>
                <a:close/>
                <a:moveTo>
                  <a:pt x="12" y="50"/>
                </a:moveTo>
                <a:cubicBezTo>
                  <a:pt x="9" y="50"/>
                  <a:pt x="7" y="48"/>
                  <a:pt x="7" y="45"/>
                </a:cubicBezTo>
                <a:cubicBezTo>
                  <a:pt x="7" y="42"/>
                  <a:pt x="9" y="40"/>
                  <a:pt x="12" y="40"/>
                </a:cubicBezTo>
                <a:cubicBezTo>
                  <a:pt x="15" y="40"/>
                  <a:pt x="17" y="42"/>
                  <a:pt x="17" y="45"/>
                </a:cubicBezTo>
                <a:cubicBezTo>
                  <a:pt x="17" y="48"/>
                  <a:pt x="15" y="50"/>
                  <a:pt x="12" y="50"/>
                </a:cubicBezTo>
                <a:close/>
                <a:moveTo>
                  <a:pt x="28" y="13"/>
                </a:moveTo>
                <a:cubicBezTo>
                  <a:pt x="25" y="13"/>
                  <a:pt x="21" y="10"/>
                  <a:pt x="21" y="6"/>
                </a:cubicBezTo>
                <a:cubicBezTo>
                  <a:pt x="21" y="3"/>
                  <a:pt x="25" y="0"/>
                  <a:pt x="28" y="0"/>
                </a:cubicBezTo>
                <a:cubicBezTo>
                  <a:pt x="32" y="0"/>
                  <a:pt x="35" y="3"/>
                  <a:pt x="35" y="6"/>
                </a:cubicBezTo>
                <a:cubicBezTo>
                  <a:pt x="35" y="10"/>
                  <a:pt x="32" y="13"/>
                  <a:pt x="28" y="13"/>
                </a:cubicBezTo>
                <a:close/>
                <a:moveTo>
                  <a:pt x="28" y="57"/>
                </a:moveTo>
                <a:cubicBezTo>
                  <a:pt x="26" y="57"/>
                  <a:pt x="24" y="55"/>
                  <a:pt x="24" y="52"/>
                </a:cubicBezTo>
                <a:cubicBezTo>
                  <a:pt x="24" y="50"/>
                  <a:pt x="26" y="48"/>
                  <a:pt x="28" y="48"/>
                </a:cubicBezTo>
                <a:cubicBezTo>
                  <a:pt x="31" y="48"/>
                  <a:pt x="33" y="50"/>
                  <a:pt x="33" y="52"/>
                </a:cubicBezTo>
                <a:cubicBezTo>
                  <a:pt x="33" y="55"/>
                  <a:pt x="31" y="57"/>
                  <a:pt x="28" y="57"/>
                </a:cubicBezTo>
                <a:close/>
                <a:moveTo>
                  <a:pt x="44" y="49"/>
                </a:moveTo>
                <a:cubicBezTo>
                  <a:pt x="42" y="49"/>
                  <a:pt x="40" y="48"/>
                  <a:pt x="40" y="45"/>
                </a:cubicBezTo>
                <a:cubicBezTo>
                  <a:pt x="40" y="43"/>
                  <a:pt x="42" y="41"/>
                  <a:pt x="44" y="41"/>
                </a:cubicBezTo>
                <a:cubicBezTo>
                  <a:pt x="47" y="41"/>
                  <a:pt x="48" y="43"/>
                  <a:pt x="48" y="45"/>
                </a:cubicBezTo>
                <a:cubicBezTo>
                  <a:pt x="48" y="48"/>
                  <a:pt x="47" y="49"/>
                  <a:pt x="44" y="49"/>
                </a:cubicBezTo>
                <a:close/>
                <a:moveTo>
                  <a:pt x="44" y="16"/>
                </a:moveTo>
                <a:cubicBezTo>
                  <a:pt x="43" y="16"/>
                  <a:pt x="41" y="15"/>
                  <a:pt x="41" y="13"/>
                </a:cubicBezTo>
                <a:cubicBezTo>
                  <a:pt x="41" y="12"/>
                  <a:pt x="43" y="10"/>
                  <a:pt x="44" y="10"/>
                </a:cubicBezTo>
                <a:cubicBezTo>
                  <a:pt x="46" y="10"/>
                  <a:pt x="47" y="12"/>
                  <a:pt x="47" y="13"/>
                </a:cubicBezTo>
                <a:cubicBezTo>
                  <a:pt x="47" y="15"/>
                  <a:pt x="46" y="16"/>
                  <a:pt x="44" y="16"/>
                </a:cubicBezTo>
                <a:close/>
                <a:moveTo>
                  <a:pt x="51" y="33"/>
                </a:moveTo>
                <a:cubicBezTo>
                  <a:pt x="49" y="33"/>
                  <a:pt x="48" y="31"/>
                  <a:pt x="48" y="29"/>
                </a:cubicBezTo>
                <a:cubicBezTo>
                  <a:pt x="48" y="27"/>
                  <a:pt x="49" y="26"/>
                  <a:pt x="51" y="26"/>
                </a:cubicBezTo>
                <a:cubicBezTo>
                  <a:pt x="53" y="26"/>
                  <a:pt x="55" y="27"/>
                  <a:pt x="55" y="29"/>
                </a:cubicBezTo>
                <a:cubicBezTo>
                  <a:pt x="55" y="31"/>
                  <a:pt x="53" y="33"/>
                  <a:pt x="51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7" name="Freeform 151"/>
          <p:cNvSpPr>
            <a:spLocks noEditPoints="1"/>
          </p:cNvSpPr>
          <p:nvPr/>
        </p:nvSpPr>
        <p:spPr bwMode="auto">
          <a:xfrm>
            <a:off x="16892071" y="9909406"/>
            <a:ext cx="436692" cy="436692"/>
          </a:xfrm>
          <a:custGeom>
            <a:avLst/>
            <a:gdLst>
              <a:gd name="T0" fmla="*/ 171450 w 50"/>
              <a:gd name="T1" fmla="*/ 137160 h 50"/>
              <a:gd name="T2" fmla="*/ 137160 w 50"/>
              <a:gd name="T3" fmla="*/ 171450 h 50"/>
              <a:gd name="T4" fmla="*/ 34290 w 50"/>
              <a:gd name="T5" fmla="*/ 171450 h 50"/>
              <a:gd name="T6" fmla="*/ 0 w 50"/>
              <a:gd name="T7" fmla="*/ 137160 h 50"/>
              <a:gd name="T8" fmla="*/ 0 w 50"/>
              <a:gd name="T9" fmla="*/ 34290 h 50"/>
              <a:gd name="T10" fmla="*/ 34290 w 50"/>
              <a:gd name="T11" fmla="*/ 0 h 50"/>
              <a:gd name="T12" fmla="*/ 137160 w 50"/>
              <a:gd name="T13" fmla="*/ 0 h 50"/>
              <a:gd name="T14" fmla="*/ 171450 w 50"/>
              <a:gd name="T15" fmla="*/ 34290 h 50"/>
              <a:gd name="T16" fmla="*/ 171450 w 50"/>
              <a:gd name="T17" fmla="*/ 137160 h 50"/>
              <a:gd name="T18" fmla="*/ 34290 w 50"/>
              <a:gd name="T19" fmla="*/ 13716 h 50"/>
              <a:gd name="T20" fmla="*/ 13716 w 50"/>
              <a:gd name="T21" fmla="*/ 34290 h 50"/>
              <a:gd name="T22" fmla="*/ 13716 w 50"/>
              <a:gd name="T23" fmla="*/ 137160 h 50"/>
              <a:gd name="T24" fmla="*/ 34290 w 50"/>
              <a:gd name="T25" fmla="*/ 157734 h 50"/>
              <a:gd name="T26" fmla="*/ 137160 w 50"/>
              <a:gd name="T27" fmla="*/ 157734 h 50"/>
              <a:gd name="T28" fmla="*/ 154305 w 50"/>
              <a:gd name="T29" fmla="*/ 137160 h 50"/>
              <a:gd name="T30" fmla="*/ 154305 w 50"/>
              <a:gd name="T31" fmla="*/ 34290 h 50"/>
              <a:gd name="T32" fmla="*/ 137160 w 50"/>
              <a:gd name="T33" fmla="*/ 13716 h 50"/>
              <a:gd name="T34" fmla="*/ 34290 w 50"/>
              <a:gd name="T35" fmla="*/ 13716 h 5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0" h="50">
                <a:moveTo>
                  <a:pt x="50" y="40"/>
                </a:moveTo>
                <a:cubicBezTo>
                  <a:pt x="50" y="46"/>
                  <a:pt x="45" y="50"/>
                  <a:pt x="40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4" y="50"/>
                  <a:pt x="0" y="46"/>
                  <a:pt x="0" y="40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5" y="0"/>
                  <a:pt x="50" y="5"/>
                  <a:pt x="50" y="10"/>
                </a:cubicBezTo>
                <a:lnTo>
                  <a:pt x="50" y="40"/>
                </a:lnTo>
                <a:close/>
                <a:moveTo>
                  <a:pt x="10" y="4"/>
                </a:moveTo>
                <a:cubicBezTo>
                  <a:pt x="7" y="4"/>
                  <a:pt x="4" y="7"/>
                  <a:pt x="4" y="10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3"/>
                  <a:pt x="7" y="46"/>
                  <a:pt x="1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3" y="46"/>
                  <a:pt x="45" y="43"/>
                  <a:pt x="45" y="40"/>
                </a:cubicBezTo>
                <a:cubicBezTo>
                  <a:pt x="45" y="10"/>
                  <a:pt x="45" y="10"/>
                  <a:pt x="45" y="10"/>
                </a:cubicBezTo>
                <a:cubicBezTo>
                  <a:pt x="45" y="7"/>
                  <a:pt x="43" y="4"/>
                  <a:pt x="40" y="4"/>
                </a:cubicBezTo>
                <a:lnTo>
                  <a:pt x="10" y="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8" name="Freeform 152"/>
          <p:cNvSpPr>
            <a:spLocks/>
          </p:cNvSpPr>
          <p:nvPr/>
        </p:nvSpPr>
        <p:spPr bwMode="auto">
          <a:xfrm>
            <a:off x="18153628" y="9873015"/>
            <a:ext cx="254738" cy="497346"/>
          </a:xfrm>
          <a:custGeom>
            <a:avLst/>
            <a:gdLst>
              <a:gd name="T0" fmla="*/ 100013 w 29"/>
              <a:gd name="T1" fmla="*/ 164432 h 57"/>
              <a:gd name="T2" fmla="*/ 44833 w 29"/>
              <a:gd name="T3" fmla="*/ 195263 h 57"/>
              <a:gd name="T4" fmla="*/ 41385 w 29"/>
              <a:gd name="T5" fmla="*/ 195263 h 57"/>
              <a:gd name="T6" fmla="*/ 37936 w 29"/>
              <a:gd name="T7" fmla="*/ 188412 h 57"/>
              <a:gd name="T8" fmla="*/ 37936 w 29"/>
              <a:gd name="T9" fmla="*/ 188412 h 57"/>
              <a:gd name="T10" fmla="*/ 48282 w 29"/>
              <a:gd name="T11" fmla="*/ 126750 h 57"/>
              <a:gd name="T12" fmla="*/ 3449 w 29"/>
              <a:gd name="T13" fmla="*/ 82216 h 57"/>
              <a:gd name="T14" fmla="*/ 0 w 29"/>
              <a:gd name="T15" fmla="*/ 75365 h 57"/>
              <a:gd name="T16" fmla="*/ 6897 w 29"/>
              <a:gd name="T17" fmla="*/ 71939 h 57"/>
              <a:gd name="T18" fmla="*/ 68974 w 29"/>
              <a:gd name="T19" fmla="*/ 61662 h 57"/>
              <a:gd name="T20" fmla="*/ 96564 w 29"/>
              <a:gd name="T21" fmla="*/ 6851 h 57"/>
              <a:gd name="T22" fmla="*/ 100013 w 29"/>
              <a:gd name="T23" fmla="*/ 0 h 57"/>
              <a:gd name="T24" fmla="*/ 100013 w 29"/>
              <a:gd name="T25" fmla="*/ 164432 h 57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29" h="57">
                <a:moveTo>
                  <a:pt x="29" y="48"/>
                </a:moveTo>
                <a:cubicBezTo>
                  <a:pt x="13" y="57"/>
                  <a:pt x="13" y="57"/>
                  <a:pt x="13" y="57"/>
                </a:cubicBezTo>
                <a:cubicBezTo>
                  <a:pt x="13" y="57"/>
                  <a:pt x="13" y="57"/>
                  <a:pt x="12" y="57"/>
                </a:cubicBezTo>
                <a:cubicBezTo>
                  <a:pt x="11" y="57"/>
                  <a:pt x="11" y="56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4" y="37"/>
                  <a:pt x="14" y="37"/>
                  <a:pt x="14" y="37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0" y="21"/>
                  <a:pt x="1" y="21"/>
                  <a:pt x="2" y="21"/>
                </a:cubicBezTo>
                <a:cubicBezTo>
                  <a:pt x="20" y="18"/>
                  <a:pt x="20" y="18"/>
                  <a:pt x="20" y="18"/>
                </a:cubicBezTo>
                <a:cubicBezTo>
                  <a:pt x="28" y="2"/>
                  <a:pt x="28" y="2"/>
                  <a:pt x="28" y="2"/>
                </a:cubicBezTo>
                <a:cubicBezTo>
                  <a:pt x="28" y="1"/>
                  <a:pt x="29" y="0"/>
                  <a:pt x="29" y="0"/>
                </a:cubicBezTo>
                <a:lnTo>
                  <a:pt x="29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9" name="Freeform 153"/>
          <p:cNvSpPr>
            <a:spLocks noEditPoints="1"/>
          </p:cNvSpPr>
          <p:nvPr/>
        </p:nvSpPr>
        <p:spPr bwMode="auto">
          <a:xfrm>
            <a:off x="19415182" y="9873015"/>
            <a:ext cx="513518" cy="497346"/>
          </a:xfrm>
          <a:custGeom>
            <a:avLst/>
            <a:gdLst>
              <a:gd name="T0" fmla="*/ 198196 w 59"/>
              <a:gd name="T1" fmla="*/ 82216 h 57"/>
              <a:gd name="T2" fmla="*/ 153773 w 59"/>
              <a:gd name="T3" fmla="*/ 126750 h 57"/>
              <a:gd name="T4" fmla="*/ 164024 w 59"/>
              <a:gd name="T5" fmla="*/ 188412 h 57"/>
              <a:gd name="T6" fmla="*/ 164024 w 59"/>
              <a:gd name="T7" fmla="*/ 188412 h 57"/>
              <a:gd name="T8" fmla="*/ 160607 w 59"/>
              <a:gd name="T9" fmla="*/ 195263 h 57"/>
              <a:gd name="T10" fmla="*/ 153773 w 59"/>
              <a:gd name="T11" fmla="*/ 195263 h 57"/>
              <a:gd name="T12" fmla="*/ 99098 w 59"/>
              <a:gd name="T13" fmla="*/ 164432 h 57"/>
              <a:gd name="T14" fmla="*/ 44423 w 59"/>
              <a:gd name="T15" fmla="*/ 195263 h 57"/>
              <a:gd name="T16" fmla="*/ 41006 w 59"/>
              <a:gd name="T17" fmla="*/ 195263 h 57"/>
              <a:gd name="T18" fmla="*/ 37589 w 59"/>
              <a:gd name="T19" fmla="*/ 188412 h 57"/>
              <a:gd name="T20" fmla="*/ 37589 w 59"/>
              <a:gd name="T21" fmla="*/ 188412 h 57"/>
              <a:gd name="T22" fmla="*/ 47840 w 59"/>
              <a:gd name="T23" fmla="*/ 126750 h 57"/>
              <a:gd name="T24" fmla="*/ 3417 w 59"/>
              <a:gd name="T25" fmla="*/ 82216 h 57"/>
              <a:gd name="T26" fmla="*/ 0 w 59"/>
              <a:gd name="T27" fmla="*/ 75365 h 57"/>
              <a:gd name="T28" fmla="*/ 6834 w 59"/>
              <a:gd name="T29" fmla="*/ 71939 h 57"/>
              <a:gd name="T30" fmla="*/ 68343 w 59"/>
              <a:gd name="T31" fmla="*/ 61662 h 57"/>
              <a:gd name="T32" fmla="*/ 95681 w 59"/>
              <a:gd name="T33" fmla="*/ 6851 h 57"/>
              <a:gd name="T34" fmla="*/ 99098 w 59"/>
              <a:gd name="T35" fmla="*/ 0 h 57"/>
              <a:gd name="T36" fmla="*/ 105932 w 59"/>
              <a:gd name="T37" fmla="*/ 6851 h 57"/>
              <a:gd name="T38" fmla="*/ 133270 w 59"/>
              <a:gd name="T39" fmla="*/ 61662 h 57"/>
              <a:gd name="T40" fmla="*/ 194779 w 59"/>
              <a:gd name="T41" fmla="*/ 71939 h 57"/>
              <a:gd name="T42" fmla="*/ 201613 w 59"/>
              <a:gd name="T43" fmla="*/ 75365 h 57"/>
              <a:gd name="T44" fmla="*/ 198196 w 59"/>
              <a:gd name="T45" fmla="*/ 82216 h 57"/>
              <a:gd name="T46" fmla="*/ 174276 w 59"/>
              <a:gd name="T47" fmla="*/ 85642 h 57"/>
              <a:gd name="T48" fmla="*/ 123018 w 59"/>
              <a:gd name="T49" fmla="*/ 75365 h 57"/>
              <a:gd name="T50" fmla="*/ 99098 w 59"/>
              <a:gd name="T51" fmla="*/ 30831 h 57"/>
              <a:gd name="T52" fmla="*/ 78595 w 59"/>
              <a:gd name="T53" fmla="*/ 75365 h 57"/>
              <a:gd name="T54" fmla="*/ 27337 w 59"/>
              <a:gd name="T55" fmla="*/ 85642 h 57"/>
              <a:gd name="T56" fmla="*/ 64926 w 59"/>
              <a:gd name="T57" fmla="*/ 119898 h 57"/>
              <a:gd name="T58" fmla="*/ 54675 w 59"/>
              <a:gd name="T59" fmla="*/ 171283 h 57"/>
              <a:gd name="T60" fmla="*/ 99098 w 59"/>
              <a:gd name="T61" fmla="*/ 147304 h 57"/>
              <a:gd name="T62" fmla="*/ 146938 w 59"/>
              <a:gd name="T63" fmla="*/ 171283 h 57"/>
              <a:gd name="T64" fmla="*/ 136687 w 59"/>
              <a:gd name="T65" fmla="*/ 119898 h 57"/>
              <a:gd name="T66" fmla="*/ 174276 w 59"/>
              <a:gd name="T67" fmla="*/ 85642 h 5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9" h="57">
                <a:moveTo>
                  <a:pt x="58" y="24"/>
                </a:moveTo>
                <a:cubicBezTo>
                  <a:pt x="45" y="37"/>
                  <a:pt x="45" y="37"/>
                  <a:pt x="45" y="37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5"/>
                  <a:pt x="48" y="55"/>
                  <a:pt x="48" y="55"/>
                </a:cubicBezTo>
                <a:cubicBezTo>
                  <a:pt x="48" y="56"/>
                  <a:pt x="48" y="57"/>
                  <a:pt x="47" y="57"/>
                </a:cubicBezTo>
                <a:cubicBezTo>
                  <a:pt x="46" y="57"/>
                  <a:pt x="46" y="57"/>
                  <a:pt x="45" y="57"/>
                </a:cubicBezTo>
                <a:cubicBezTo>
                  <a:pt x="29" y="48"/>
                  <a:pt x="29" y="48"/>
                  <a:pt x="29" y="48"/>
                </a:cubicBezTo>
                <a:cubicBezTo>
                  <a:pt x="13" y="57"/>
                  <a:pt x="13" y="57"/>
                  <a:pt x="13" y="57"/>
                </a:cubicBezTo>
                <a:cubicBezTo>
                  <a:pt x="13" y="57"/>
                  <a:pt x="13" y="57"/>
                  <a:pt x="12" y="57"/>
                </a:cubicBezTo>
                <a:cubicBezTo>
                  <a:pt x="11" y="57"/>
                  <a:pt x="11" y="56"/>
                  <a:pt x="11" y="55"/>
                </a:cubicBezTo>
                <a:cubicBezTo>
                  <a:pt x="11" y="55"/>
                  <a:pt x="11" y="55"/>
                  <a:pt x="11" y="55"/>
                </a:cubicBezTo>
                <a:cubicBezTo>
                  <a:pt x="14" y="37"/>
                  <a:pt x="14" y="37"/>
                  <a:pt x="14" y="37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3"/>
                  <a:pt x="0" y="22"/>
                </a:cubicBezTo>
                <a:cubicBezTo>
                  <a:pt x="0" y="21"/>
                  <a:pt x="1" y="21"/>
                  <a:pt x="2" y="21"/>
                </a:cubicBezTo>
                <a:cubicBezTo>
                  <a:pt x="20" y="18"/>
                  <a:pt x="20" y="18"/>
                  <a:pt x="20" y="18"/>
                </a:cubicBezTo>
                <a:cubicBezTo>
                  <a:pt x="28" y="2"/>
                  <a:pt x="28" y="2"/>
                  <a:pt x="28" y="2"/>
                </a:cubicBezTo>
                <a:cubicBezTo>
                  <a:pt x="28" y="1"/>
                  <a:pt x="29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cubicBezTo>
                  <a:pt x="39" y="18"/>
                  <a:pt x="39" y="18"/>
                  <a:pt x="39" y="18"/>
                </a:cubicBezTo>
                <a:cubicBezTo>
                  <a:pt x="57" y="21"/>
                  <a:pt x="57" y="21"/>
                  <a:pt x="57" y="21"/>
                </a:cubicBezTo>
                <a:cubicBezTo>
                  <a:pt x="58" y="21"/>
                  <a:pt x="59" y="21"/>
                  <a:pt x="59" y="22"/>
                </a:cubicBezTo>
                <a:cubicBezTo>
                  <a:pt x="59" y="23"/>
                  <a:pt x="59" y="24"/>
                  <a:pt x="58" y="24"/>
                </a:cubicBezTo>
                <a:close/>
                <a:moveTo>
                  <a:pt x="51" y="25"/>
                </a:moveTo>
                <a:cubicBezTo>
                  <a:pt x="36" y="22"/>
                  <a:pt x="36" y="22"/>
                  <a:pt x="36" y="22"/>
                </a:cubicBezTo>
                <a:cubicBezTo>
                  <a:pt x="29" y="9"/>
                  <a:pt x="29" y="9"/>
                  <a:pt x="29" y="9"/>
                </a:cubicBezTo>
                <a:cubicBezTo>
                  <a:pt x="23" y="22"/>
                  <a:pt x="23" y="22"/>
                  <a:pt x="23" y="22"/>
                </a:cubicBezTo>
                <a:cubicBezTo>
                  <a:pt x="8" y="25"/>
                  <a:pt x="8" y="25"/>
                  <a:pt x="8" y="25"/>
                </a:cubicBezTo>
                <a:cubicBezTo>
                  <a:pt x="19" y="35"/>
                  <a:pt x="19" y="35"/>
                  <a:pt x="19" y="35"/>
                </a:cubicBezTo>
                <a:cubicBezTo>
                  <a:pt x="16" y="50"/>
                  <a:pt x="16" y="50"/>
                  <a:pt x="16" y="50"/>
                </a:cubicBezTo>
                <a:cubicBezTo>
                  <a:pt x="29" y="43"/>
                  <a:pt x="29" y="43"/>
                  <a:pt x="29" y="43"/>
                </a:cubicBezTo>
                <a:cubicBezTo>
                  <a:pt x="43" y="50"/>
                  <a:pt x="43" y="50"/>
                  <a:pt x="43" y="50"/>
                </a:cubicBezTo>
                <a:cubicBezTo>
                  <a:pt x="40" y="35"/>
                  <a:pt x="40" y="35"/>
                  <a:pt x="40" y="35"/>
                </a:cubicBezTo>
                <a:lnTo>
                  <a:pt x="51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0" name="Freeform 154"/>
          <p:cNvSpPr>
            <a:spLocks/>
          </p:cNvSpPr>
          <p:nvPr/>
        </p:nvSpPr>
        <p:spPr bwMode="auto">
          <a:xfrm>
            <a:off x="20672695" y="9897276"/>
            <a:ext cx="315388" cy="493300"/>
          </a:xfrm>
          <a:custGeom>
            <a:avLst/>
            <a:gdLst>
              <a:gd name="T0" fmla="*/ 0 w 36"/>
              <a:gd name="T1" fmla="*/ 190217 h 56"/>
              <a:gd name="T2" fmla="*/ 0 w 36"/>
              <a:gd name="T3" fmla="*/ 6917 h 56"/>
              <a:gd name="T4" fmla="*/ 3440 w 36"/>
              <a:gd name="T5" fmla="*/ 3458 h 56"/>
              <a:gd name="T6" fmla="*/ 92869 w 36"/>
              <a:gd name="T7" fmla="*/ 93379 h 56"/>
              <a:gd name="T8" fmla="*/ 92869 w 36"/>
              <a:gd name="T9" fmla="*/ 93379 h 56"/>
              <a:gd name="T10" fmla="*/ 92869 w 36"/>
              <a:gd name="T11" fmla="*/ 10375 h 56"/>
              <a:gd name="T12" fmla="*/ 99748 w 36"/>
              <a:gd name="T13" fmla="*/ 3458 h 56"/>
              <a:gd name="T14" fmla="*/ 116946 w 36"/>
              <a:gd name="T15" fmla="*/ 3458 h 56"/>
              <a:gd name="T16" fmla="*/ 123825 w 36"/>
              <a:gd name="T17" fmla="*/ 10375 h 56"/>
              <a:gd name="T18" fmla="*/ 123825 w 36"/>
              <a:gd name="T19" fmla="*/ 183300 h 56"/>
              <a:gd name="T20" fmla="*/ 116946 w 36"/>
              <a:gd name="T21" fmla="*/ 193675 h 56"/>
              <a:gd name="T22" fmla="*/ 99748 w 36"/>
              <a:gd name="T23" fmla="*/ 193675 h 56"/>
              <a:gd name="T24" fmla="*/ 92869 w 36"/>
              <a:gd name="T25" fmla="*/ 183300 h 56"/>
              <a:gd name="T26" fmla="*/ 92869 w 36"/>
              <a:gd name="T27" fmla="*/ 100296 h 56"/>
              <a:gd name="T28" fmla="*/ 92869 w 36"/>
              <a:gd name="T29" fmla="*/ 103754 h 56"/>
              <a:gd name="T30" fmla="*/ 3440 w 36"/>
              <a:gd name="T31" fmla="*/ 190217 h 56"/>
              <a:gd name="T32" fmla="*/ 0 w 36"/>
              <a:gd name="T33" fmla="*/ 190217 h 5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6" h="56">
                <a:moveTo>
                  <a:pt x="0" y="55"/>
                </a:move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1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7" y="3"/>
                  <a:pt x="27" y="3"/>
                  <a:pt x="27" y="3"/>
                </a:cubicBezTo>
                <a:cubicBezTo>
                  <a:pt x="27" y="2"/>
                  <a:pt x="28" y="1"/>
                  <a:pt x="29" y="1"/>
                </a:cubicBezTo>
                <a:cubicBezTo>
                  <a:pt x="34" y="1"/>
                  <a:pt x="34" y="1"/>
                  <a:pt x="34" y="1"/>
                </a:cubicBezTo>
                <a:cubicBezTo>
                  <a:pt x="35" y="1"/>
                  <a:pt x="36" y="2"/>
                  <a:pt x="36" y="3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5"/>
                  <a:pt x="35" y="56"/>
                  <a:pt x="34" y="56"/>
                </a:cubicBezTo>
                <a:cubicBezTo>
                  <a:pt x="29" y="56"/>
                  <a:pt x="29" y="56"/>
                  <a:pt x="29" y="56"/>
                </a:cubicBezTo>
                <a:cubicBezTo>
                  <a:pt x="28" y="56"/>
                  <a:pt x="27" y="55"/>
                  <a:pt x="27" y="53"/>
                </a:cubicBezTo>
                <a:cubicBezTo>
                  <a:pt x="27" y="29"/>
                  <a:pt x="27" y="29"/>
                  <a:pt x="27" y="29"/>
                </a:cubicBezTo>
                <a:cubicBezTo>
                  <a:pt x="27" y="30"/>
                  <a:pt x="27" y="30"/>
                  <a:pt x="27" y="30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6"/>
                  <a:pt x="0" y="56"/>
                  <a:pt x="0" y="5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1" name="Freeform 155"/>
          <p:cNvSpPr>
            <a:spLocks noEditPoints="1"/>
          </p:cNvSpPr>
          <p:nvPr/>
        </p:nvSpPr>
        <p:spPr bwMode="auto">
          <a:xfrm>
            <a:off x="21934250" y="9917494"/>
            <a:ext cx="594386" cy="464996"/>
          </a:xfrm>
          <a:custGeom>
            <a:avLst/>
            <a:gdLst>
              <a:gd name="T0" fmla="*/ 130408 w 68"/>
              <a:gd name="T1" fmla="*/ 55113 h 53"/>
              <a:gd name="T2" fmla="*/ 116681 w 68"/>
              <a:gd name="T3" fmla="*/ 41335 h 53"/>
              <a:gd name="T4" fmla="*/ 102954 w 68"/>
              <a:gd name="T5" fmla="*/ 55113 h 53"/>
              <a:gd name="T6" fmla="*/ 102954 w 68"/>
              <a:gd name="T7" fmla="*/ 127449 h 53"/>
              <a:gd name="T8" fmla="*/ 51477 w 68"/>
              <a:gd name="T9" fmla="*/ 182562 h 53"/>
              <a:gd name="T10" fmla="*/ 0 w 68"/>
              <a:gd name="T11" fmla="*/ 127449 h 53"/>
              <a:gd name="T12" fmla="*/ 0 w 68"/>
              <a:gd name="T13" fmla="*/ 96448 h 53"/>
              <a:gd name="T14" fmla="*/ 37750 w 68"/>
              <a:gd name="T15" fmla="*/ 96448 h 53"/>
              <a:gd name="T16" fmla="*/ 37750 w 68"/>
              <a:gd name="T17" fmla="*/ 127449 h 53"/>
              <a:gd name="T18" fmla="*/ 51477 w 68"/>
              <a:gd name="T19" fmla="*/ 141227 h 53"/>
              <a:gd name="T20" fmla="*/ 65204 w 68"/>
              <a:gd name="T21" fmla="*/ 127449 h 53"/>
              <a:gd name="T22" fmla="*/ 65204 w 68"/>
              <a:gd name="T23" fmla="*/ 51668 h 53"/>
              <a:gd name="T24" fmla="*/ 116681 w 68"/>
              <a:gd name="T25" fmla="*/ 0 h 53"/>
              <a:gd name="T26" fmla="*/ 168158 w 68"/>
              <a:gd name="T27" fmla="*/ 51668 h 53"/>
              <a:gd name="T28" fmla="*/ 168158 w 68"/>
              <a:gd name="T29" fmla="*/ 68891 h 53"/>
              <a:gd name="T30" fmla="*/ 144135 w 68"/>
              <a:gd name="T31" fmla="*/ 75780 h 53"/>
              <a:gd name="T32" fmla="*/ 130408 w 68"/>
              <a:gd name="T33" fmla="*/ 68891 h 53"/>
              <a:gd name="T34" fmla="*/ 130408 w 68"/>
              <a:gd name="T35" fmla="*/ 55113 h 53"/>
              <a:gd name="T36" fmla="*/ 233362 w 68"/>
              <a:gd name="T37" fmla="*/ 96448 h 53"/>
              <a:gd name="T38" fmla="*/ 233362 w 68"/>
              <a:gd name="T39" fmla="*/ 127449 h 53"/>
              <a:gd name="T40" fmla="*/ 181885 w 68"/>
              <a:gd name="T41" fmla="*/ 182562 h 53"/>
              <a:gd name="T42" fmla="*/ 130408 w 68"/>
              <a:gd name="T43" fmla="*/ 127449 h 53"/>
              <a:gd name="T44" fmla="*/ 130408 w 68"/>
              <a:gd name="T45" fmla="*/ 96448 h 53"/>
              <a:gd name="T46" fmla="*/ 144135 w 68"/>
              <a:gd name="T47" fmla="*/ 103337 h 53"/>
              <a:gd name="T48" fmla="*/ 168158 w 68"/>
              <a:gd name="T49" fmla="*/ 96448 h 53"/>
              <a:gd name="T50" fmla="*/ 168158 w 68"/>
              <a:gd name="T51" fmla="*/ 130894 h 53"/>
              <a:gd name="T52" fmla="*/ 181885 w 68"/>
              <a:gd name="T53" fmla="*/ 141227 h 53"/>
              <a:gd name="T54" fmla="*/ 195612 w 68"/>
              <a:gd name="T55" fmla="*/ 130894 h 53"/>
              <a:gd name="T56" fmla="*/ 195612 w 68"/>
              <a:gd name="T57" fmla="*/ 96448 h 53"/>
              <a:gd name="T58" fmla="*/ 233362 w 68"/>
              <a:gd name="T59" fmla="*/ 96448 h 53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8" h="53">
                <a:moveTo>
                  <a:pt x="38" y="16"/>
                </a:moveTo>
                <a:cubicBezTo>
                  <a:pt x="38" y="14"/>
                  <a:pt x="36" y="12"/>
                  <a:pt x="34" y="12"/>
                </a:cubicBezTo>
                <a:cubicBezTo>
                  <a:pt x="32" y="12"/>
                  <a:pt x="30" y="14"/>
                  <a:pt x="30" y="16"/>
                </a:cubicBezTo>
                <a:cubicBezTo>
                  <a:pt x="30" y="37"/>
                  <a:pt x="30" y="37"/>
                  <a:pt x="30" y="37"/>
                </a:cubicBezTo>
                <a:cubicBezTo>
                  <a:pt x="30" y="46"/>
                  <a:pt x="23" y="53"/>
                  <a:pt x="15" y="53"/>
                </a:cubicBezTo>
                <a:cubicBezTo>
                  <a:pt x="7" y="53"/>
                  <a:pt x="0" y="46"/>
                  <a:pt x="0" y="37"/>
                </a:cubicBezTo>
                <a:cubicBezTo>
                  <a:pt x="0" y="37"/>
                  <a:pt x="0" y="37"/>
                  <a:pt x="0" y="28"/>
                </a:cubicBezTo>
                <a:cubicBezTo>
                  <a:pt x="11" y="28"/>
                  <a:pt x="11" y="28"/>
                  <a:pt x="11" y="28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39"/>
                  <a:pt x="13" y="41"/>
                  <a:pt x="15" y="41"/>
                </a:cubicBezTo>
                <a:cubicBezTo>
                  <a:pt x="17" y="41"/>
                  <a:pt x="19" y="39"/>
                  <a:pt x="19" y="37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7"/>
                  <a:pt x="26" y="0"/>
                  <a:pt x="34" y="0"/>
                </a:cubicBezTo>
                <a:cubicBezTo>
                  <a:pt x="42" y="0"/>
                  <a:pt x="49" y="7"/>
                  <a:pt x="49" y="15"/>
                </a:cubicBezTo>
                <a:cubicBezTo>
                  <a:pt x="49" y="20"/>
                  <a:pt x="49" y="20"/>
                  <a:pt x="49" y="20"/>
                </a:cubicBezTo>
                <a:cubicBezTo>
                  <a:pt x="42" y="22"/>
                  <a:pt x="42" y="22"/>
                  <a:pt x="42" y="22"/>
                </a:cubicBezTo>
                <a:cubicBezTo>
                  <a:pt x="38" y="20"/>
                  <a:pt x="38" y="20"/>
                  <a:pt x="38" y="20"/>
                </a:cubicBezTo>
                <a:lnTo>
                  <a:pt x="38" y="16"/>
                </a:lnTo>
                <a:close/>
                <a:moveTo>
                  <a:pt x="68" y="28"/>
                </a:moveTo>
                <a:cubicBezTo>
                  <a:pt x="68" y="37"/>
                  <a:pt x="68" y="37"/>
                  <a:pt x="68" y="37"/>
                </a:cubicBezTo>
                <a:cubicBezTo>
                  <a:pt x="68" y="46"/>
                  <a:pt x="61" y="53"/>
                  <a:pt x="53" y="53"/>
                </a:cubicBezTo>
                <a:cubicBezTo>
                  <a:pt x="45" y="53"/>
                  <a:pt x="38" y="46"/>
                  <a:pt x="38" y="37"/>
                </a:cubicBezTo>
                <a:cubicBezTo>
                  <a:pt x="38" y="28"/>
                  <a:pt x="38" y="28"/>
                  <a:pt x="38" y="28"/>
                </a:cubicBezTo>
                <a:cubicBezTo>
                  <a:pt x="42" y="30"/>
                  <a:pt x="42" y="30"/>
                  <a:pt x="42" y="30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38"/>
                  <a:pt x="49" y="38"/>
                  <a:pt x="49" y="38"/>
                </a:cubicBezTo>
                <a:cubicBezTo>
                  <a:pt x="49" y="40"/>
                  <a:pt x="51" y="41"/>
                  <a:pt x="53" y="41"/>
                </a:cubicBezTo>
                <a:cubicBezTo>
                  <a:pt x="55" y="41"/>
                  <a:pt x="57" y="40"/>
                  <a:pt x="57" y="38"/>
                </a:cubicBezTo>
                <a:cubicBezTo>
                  <a:pt x="57" y="28"/>
                  <a:pt x="57" y="28"/>
                  <a:pt x="57" y="28"/>
                </a:cubicBezTo>
                <a:lnTo>
                  <a:pt x="68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2" name="Freeform 156"/>
          <p:cNvSpPr>
            <a:spLocks noEditPoints="1"/>
          </p:cNvSpPr>
          <p:nvPr/>
        </p:nvSpPr>
        <p:spPr bwMode="auto">
          <a:xfrm>
            <a:off x="23098764" y="9864928"/>
            <a:ext cx="533734" cy="557996"/>
          </a:xfrm>
          <a:custGeom>
            <a:avLst/>
            <a:gdLst>
              <a:gd name="T0" fmla="*/ 206115 w 61"/>
              <a:gd name="T1" fmla="*/ 147191 h 64"/>
              <a:gd name="T2" fmla="*/ 171762 w 61"/>
              <a:gd name="T3" fmla="*/ 157460 h 64"/>
              <a:gd name="T4" fmla="*/ 171762 w 61"/>
              <a:gd name="T5" fmla="*/ 195114 h 64"/>
              <a:gd name="T6" fmla="*/ 171762 w 61"/>
              <a:gd name="T7" fmla="*/ 198537 h 64"/>
              <a:gd name="T8" fmla="*/ 168327 w 61"/>
              <a:gd name="T9" fmla="*/ 198537 h 64"/>
              <a:gd name="T10" fmla="*/ 130539 w 61"/>
              <a:gd name="T11" fmla="*/ 188268 h 64"/>
              <a:gd name="T12" fmla="*/ 109928 w 61"/>
              <a:gd name="T13" fmla="*/ 219075 h 64"/>
              <a:gd name="T14" fmla="*/ 106493 w 61"/>
              <a:gd name="T15" fmla="*/ 219075 h 64"/>
              <a:gd name="T16" fmla="*/ 103057 w 61"/>
              <a:gd name="T17" fmla="*/ 219075 h 64"/>
              <a:gd name="T18" fmla="*/ 79011 w 61"/>
              <a:gd name="T19" fmla="*/ 188268 h 64"/>
              <a:gd name="T20" fmla="*/ 44658 w 61"/>
              <a:gd name="T21" fmla="*/ 198537 h 64"/>
              <a:gd name="T22" fmla="*/ 41223 w 61"/>
              <a:gd name="T23" fmla="*/ 198537 h 64"/>
              <a:gd name="T24" fmla="*/ 37788 w 61"/>
              <a:gd name="T25" fmla="*/ 195114 h 64"/>
              <a:gd name="T26" fmla="*/ 37788 w 61"/>
              <a:gd name="T27" fmla="*/ 157460 h 64"/>
              <a:gd name="T28" fmla="*/ 3435 w 61"/>
              <a:gd name="T29" fmla="*/ 147191 h 64"/>
              <a:gd name="T30" fmla="*/ 0 w 61"/>
              <a:gd name="T31" fmla="*/ 143768 h 64"/>
              <a:gd name="T32" fmla="*/ 0 w 61"/>
              <a:gd name="T33" fmla="*/ 140345 h 64"/>
              <a:gd name="T34" fmla="*/ 24047 w 61"/>
              <a:gd name="T35" fmla="*/ 109538 h 64"/>
              <a:gd name="T36" fmla="*/ 0 w 61"/>
              <a:gd name="T37" fmla="*/ 78730 h 64"/>
              <a:gd name="T38" fmla="*/ 0 w 61"/>
              <a:gd name="T39" fmla="*/ 75307 h 64"/>
              <a:gd name="T40" fmla="*/ 3435 w 61"/>
              <a:gd name="T41" fmla="*/ 75307 h 64"/>
              <a:gd name="T42" fmla="*/ 37788 w 61"/>
              <a:gd name="T43" fmla="*/ 61615 h 64"/>
              <a:gd name="T44" fmla="*/ 37788 w 61"/>
              <a:gd name="T45" fmla="*/ 23961 h 64"/>
              <a:gd name="T46" fmla="*/ 41223 w 61"/>
              <a:gd name="T47" fmla="*/ 20538 h 64"/>
              <a:gd name="T48" fmla="*/ 44658 w 61"/>
              <a:gd name="T49" fmla="*/ 20538 h 64"/>
              <a:gd name="T50" fmla="*/ 79011 w 61"/>
              <a:gd name="T51" fmla="*/ 34230 h 64"/>
              <a:gd name="T52" fmla="*/ 103057 w 61"/>
              <a:gd name="T53" fmla="*/ 3423 h 64"/>
              <a:gd name="T54" fmla="*/ 109928 w 61"/>
              <a:gd name="T55" fmla="*/ 3423 h 64"/>
              <a:gd name="T56" fmla="*/ 130539 w 61"/>
              <a:gd name="T57" fmla="*/ 34230 h 64"/>
              <a:gd name="T58" fmla="*/ 168327 w 61"/>
              <a:gd name="T59" fmla="*/ 20538 h 64"/>
              <a:gd name="T60" fmla="*/ 171762 w 61"/>
              <a:gd name="T61" fmla="*/ 20538 h 64"/>
              <a:gd name="T62" fmla="*/ 171762 w 61"/>
              <a:gd name="T63" fmla="*/ 23961 h 64"/>
              <a:gd name="T64" fmla="*/ 171762 w 61"/>
              <a:gd name="T65" fmla="*/ 61615 h 64"/>
              <a:gd name="T66" fmla="*/ 206115 w 61"/>
              <a:gd name="T67" fmla="*/ 75307 h 64"/>
              <a:gd name="T68" fmla="*/ 209550 w 61"/>
              <a:gd name="T69" fmla="*/ 75307 h 64"/>
              <a:gd name="T70" fmla="*/ 209550 w 61"/>
              <a:gd name="T71" fmla="*/ 78730 h 64"/>
              <a:gd name="T72" fmla="*/ 188939 w 61"/>
              <a:gd name="T73" fmla="*/ 109538 h 64"/>
              <a:gd name="T74" fmla="*/ 209550 w 61"/>
              <a:gd name="T75" fmla="*/ 140345 h 64"/>
              <a:gd name="T76" fmla="*/ 209550 w 61"/>
              <a:gd name="T77" fmla="*/ 143768 h 64"/>
              <a:gd name="T78" fmla="*/ 206115 w 61"/>
              <a:gd name="T79" fmla="*/ 147191 h 64"/>
              <a:gd name="T80" fmla="*/ 106493 w 61"/>
              <a:gd name="T81" fmla="*/ 41077 h 64"/>
              <a:gd name="T82" fmla="*/ 34352 w 61"/>
              <a:gd name="T83" fmla="*/ 109538 h 64"/>
              <a:gd name="T84" fmla="*/ 106493 w 61"/>
              <a:gd name="T85" fmla="*/ 181421 h 64"/>
              <a:gd name="T86" fmla="*/ 175198 w 61"/>
              <a:gd name="T87" fmla="*/ 109538 h 64"/>
              <a:gd name="T88" fmla="*/ 106493 w 61"/>
              <a:gd name="T89" fmla="*/ 41077 h 6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1" h="64">
                <a:moveTo>
                  <a:pt x="60" y="43"/>
                </a:moveTo>
                <a:cubicBezTo>
                  <a:pt x="50" y="46"/>
                  <a:pt x="50" y="46"/>
                  <a:pt x="50" y="46"/>
                </a:cubicBezTo>
                <a:cubicBezTo>
                  <a:pt x="50" y="57"/>
                  <a:pt x="50" y="57"/>
                  <a:pt x="50" y="57"/>
                </a:cubicBezTo>
                <a:cubicBezTo>
                  <a:pt x="50" y="58"/>
                  <a:pt x="50" y="58"/>
                  <a:pt x="50" y="58"/>
                </a:cubicBezTo>
                <a:cubicBezTo>
                  <a:pt x="49" y="58"/>
                  <a:pt x="49" y="59"/>
                  <a:pt x="49" y="58"/>
                </a:cubicBezTo>
                <a:cubicBezTo>
                  <a:pt x="38" y="55"/>
                  <a:pt x="38" y="55"/>
                  <a:pt x="38" y="55"/>
                </a:cubicBezTo>
                <a:cubicBezTo>
                  <a:pt x="32" y="64"/>
                  <a:pt x="32" y="64"/>
                  <a:pt x="32" y="64"/>
                </a:cubicBezTo>
                <a:cubicBezTo>
                  <a:pt x="31" y="64"/>
                  <a:pt x="31" y="64"/>
                  <a:pt x="31" y="64"/>
                </a:cubicBezTo>
                <a:cubicBezTo>
                  <a:pt x="30" y="64"/>
                  <a:pt x="30" y="64"/>
                  <a:pt x="30" y="64"/>
                </a:cubicBezTo>
                <a:cubicBezTo>
                  <a:pt x="23" y="55"/>
                  <a:pt x="23" y="55"/>
                  <a:pt x="23" y="55"/>
                </a:cubicBezTo>
                <a:cubicBezTo>
                  <a:pt x="13" y="58"/>
                  <a:pt x="13" y="58"/>
                  <a:pt x="13" y="58"/>
                </a:cubicBezTo>
                <a:cubicBezTo>
                  <a:pt x="13" y="59"/>
                  <a:pt x="12" y="58"/>
                  <a:pt x="12" y="58"/>
                </a:cubicBezTo>
                <a:cubicBezTo>
                  <a:pt x="12" y="58"/>
                  <a:pt x="11" y="58"/>
                  <a:pt x="11" y="57"/>
                </a:cubicBezTo>
                <a:cubicBezTo>
                  <a:pt x="11" y="46"/>
                  <a:pt x="11" y="46"/>
                  <a:pt x="11" y="46"/>
                </a:cubicBezTo>
                <a:cubicBezTo>
                  <a:pt x="1" y="43"/>
                  <a:pt x="1" y="43"/>
                  <a:pt x="1" y="43"/>
                </a:cubicBezTo>
                <a:cubicBezTo>
                  <a:pt x="1" y="43"/>
                  <a:pt x="0" y="43"/>
                  <a:pt x="0" y="42"/>
                </a:cubicBezTo>
                <a:cubicBezTo>
                  <a:pt x="0" y="42"/>
                  <a:pt x="0" y="41"/>
                  <a:pt x="0" y="41"/>
                </a:cubicBezTo>
                <a:cubicBezTo>
                  <a:pt x="7" y="32"/>
                  <a:pt x="7" y="32"/>
                  <a:pt x="7" y="32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3"/>
                  <a:pt x="0" y="23"/>
                  <a:pt x="0" y="22"/>
                </a:cubicBezTo>
                <a:cubicBezTo>
                  <a:pt x="0" y="22"/>
                  <a:pt x="1" y="22"/>
                  <a:pt x="1" y="22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7"/>
                  <a:pt x="11" y="7"/>
                  <a:pt x="11" y="7"/>
                </a:cubicBezTo>
                <a:cubicBezTo>
                  <a:pt x="11" y="7"/>
                  <a:pt x="12" y="7"/>
                  <a:pt x="12" y="6"/>
                </a:cubicBezTo>
                <a:cubicBezTo>
                  <a:pt x="12" y="6"/>
                  <a:pt x="13" y="6"/>
                  <a:pt x="13" y="6"/>
                </a:cubicBezTo>
                <a:cubicBezTo>
                  <a:pt x="23" y="10"/>
                  <a:pt x="23" y="10"/>
                  <a:pt x="23" y="10"/>
                </a:cubicBezTo>
                <a:cubicBezTo>
                  <a:pt x="30" y="1"/>
                  <a:pt x="30" y="1"/>
                  <a:pt x="30" y="1"/>
                </a:cubicBezTo>
                <a:cubicBezTo>
                  <a:pt x="30" y="0"/>
                  <a:pt x="31" y="0"/>
                  <a:pt x="32" y="1"/>
                </a:cubicBezTo>
                <a:cubicBezTo>
                  <a:pt x="38" y="10"/>
                  <a:pt x="38" y="10"/>
                  <a:pt x="38" y="10"/>
                </a:cubicBezTo>
                <a:cubicBezTo>
                  <a:pt x="49" y="6"/>
                  <a:pt x="49" y="6"/>
                  <a:pt x="49" y="6"/>
                </a:cubicBezTo>
                <a:cubicBezTo>
                  <a:pt x="49" y="6"/>
                  <a:pt x="49" y="6"/>
                  <a:pt x="50" y="6"/>
                </a:cubicBezTo>
                <a:cubicBezTo>
                  <a:pt x="50" y="7"/>
                  <a:pt x="50" y="7"/>
                  <a:pt x="50" y="7"/>
                </a:cubicBezTo>
                <a:cubicBezTo>
                  <a:pt x="50" y="18"/>
                  <a:pt x="50" y="18"/>
                  <a:pt x="50" y="18"/>
                </a:cubicBezTo>
                <a:cubicBezTo>
                  <a:pt x="60" y="22"/>
                  <a:pt x="60" y="22"/>
                  <a:pt x="60" y="22"/>
                </a:cubicBezTo>
                <a:cubicBezTo>
                  <a:pt x="61" y="22"/>
                  <a:pt x="61" y="22"/>
                  <a:pt x="61" y="22"/>
                </a:cubicBezTo>
                <a:cubicBezTo>
                  <a:pt x="61" y="23"/>
                  <a:pt x="61" y="23"/>
                  <a:pt x="61" y="23"/>
                </a:cubicBezTo>
                <a:cubicBezTo>
                  <a:pt x="55" y="32"/>
                  <a:pt x="55" y="32"/>
                  <a:pt x="55" y="32"/>
                </a:cubicBezTo>
                <a:cubicBezTo>
                  <a:pt x="61" y="41"/>
                  <a:pt x="61" y="41"/>
                  <a:pt x="61" y="41"/>
                </a:cubicBezTo>
                <a:cubicBezTo>
                  <a:pt x="61" y="41"/>
                  <a:pt x="61" y="42"/>
                  <a:pt x="61" y="42"/>
                </a:cubicBezTo>
                <a:cubicBezTo>
                  <a:pt x="61" y="43"/>
                  <a:pt x="61" y="43"/>
                  <a:pt x="60" y="43"/>
                </a:cubicBezTo>
                <a:close/>
                <a:moveTo>
                  <a:pt x="31" y="12"/>
                </a:moveTo>
                <a:cubicBezTo>
                  <a:pt x="19" y="12"/>
                  <a:pt x="10" y="21"/>
                  <a:pt x="10" y="32"/>
                </a:cubicBezTo>
                <a:cubicBezTo>
                  <a:pt x="10" y="44"/>
                  <a:pt x="19" y="53"/>
                  <a:pt x="31" y="53"/>
                </a:cubicBezTo>
                <a:cubicBezTo>
                  <a:pt x="42" y="53"/>
                  <a:pt x="51" y="44"/>
                  <a:pt x="51" y="32"/>
                </a:cubicBezTo>
                <a:cubicBezTo>
                  <a:pt x="51" y="21"/>
                  <a:pt x="42" y="12"/>
                  <a:pt x="31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3" name="Freeform 157"/>
          <p:cNvSpPr>
            <a:spLocks noEditPoints="1"/>
          </p:cNvSpPr>
          <p:nvPr/>
        </p:nvSpPr>
        <p:spPr bwMode="auto">
          <a:xfrm>
            <a:off x="702111" y="11073921"/>
            <a:ext cx="359868" cy="440734"/>
          </a:xfrm>
          <a:custGeom>
            <a:avLst/>
            <a:gdLst>
              <a:gd name="T0" fmla="*/ 141288 w 41"/>
              <a:gd name="T1" fmla="*/ 152273 h 50"/>
              <a:gd name="T2" fmla="*/ 120612 w 41"/>
              <a:gd name="T3" fmla="*/ 173037 h 50"/>
              <a:gd name="T4" fmla="*/ 17230 w 41"/>
              <a:gd name="T5" fmla="*/ 173037 h 50"/>
              <a:gd name="T6" fmla="*/ 0 w 41"/>
              <a:gd name="T7" fmla="*/ 152273 h 50"/>
              <a:gd name="T8" fmla="*/ 0 w 41"/>
              <a:gd name="T9" fmla="*/ 17304 h 50"/>
              <a:gd name="T10" fmla="*/ 17230 w 41"/>
              <a:gd name="T11" fmla="*/ 0 h 50"/>
              <a:gd name="T12" fmla="*/ 120612 w 41"/>
              <a:gd name="T13" fmla="*/ 0 h 50"/>
              <a:gd name="T14" fmla="*/ 141288 w 41"/>
              <a:gd name="T15" fmla="*/ 17304 h 50"/>
              <a:gd name="T16" fmla="*/ 141288 w 41"/>
              <a:gd name="T17" fmla="*/ 152273 h 50"/>
              <a:gd name="T18" fmla="*/ 124058 w 41"/>
              <a:gd name="T19" fmla="*/ 17304 h 50"/>
              <a:gd name="T20" fmla="*/ 120612 w 41"/>
              <a:gd name="T21" fmla="*/ 13843 h 50"/>
              <a:gd name="T22" fmla="*/ 17230 w 41"/>
              <a:gd name="T23" fmla="*/ 13843 h 50"/>
              <a:gd name="T24" fmla="*/ 13784 w 41"/>
              <a:gd name="T25" fmla="*/ 17304 h 50"/>
              <a:gd name="T26" fmla="*/ 13784 w 41"/>
              <a:gd name="T27" fmla="*/ 138430 h 50"/>
              <a:gd name="T28" fmla="*/ 17230 w 41"/>
              <a:gd name="T29" fmla="*/ 141890 h 50"/>
              <a:gd name="T30" fmla="*/ 120612 w 41"/>
              <a:gd name="T31" fmla="*/ 141890 h 50"/>
              <a:gd name="T32" fmla="*/ 124058 w 41"/>
              <a:gd name="T33" fmla="*/ 138430 h 50"/>
              <a:gd name="T34" fmla="*/ 124058 w 41"/>
              <a:gd name="T35" fmla="*/ 17304 h 50"/>
              <a:gd name="T36" fmla="*/ 68921 w 41"/>
              <a:gd name="T37" fmla="*/ 148812 h 50"/>
              <a:gd name="T38" fmla="*/ 62029 w 41"/>
              <a:gd name="T39" fmla="*/ 155733 h 50"/>
              <a:gd name="T40" fmla="*/ 68921 w 41"/>
              <a:gd name="T41" fmla="*/ 166116 h 50"/>
              <a:gd name="T42" fmla="*/ 79259 w 41"/>
              <a:gd name="T43" fmla="*/ 155733 h 50"/>
              <a:gd name="T44" fmla="*/ 68921 w 41"/>
              <a:gd name="T45" fmla="*/ 148812 h 5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1" h="50">
                <a:moveTo>
                  <a:pt x="41" y="44"/>
                </a:moveTo>
                <a:cubicBezTo>
                  <a:pt x="41" y="47"/>
                  <a:pt x="38" y="50"/>
                  <a:pt x="35" y="50"/>
                </a:cubicBezTo>
                <a:cubicBezTo>
                  <a:pt x="5" y="50"/>
                  <a:pt x="5" y="50"/>
                  <a:pt x="5" y="50"/>
                </a:cubicBezTo>
                <a:cubicBezTo>
                  <a:pt x="2" y="50"/>
                  <a:pt x="0" y="47"/>
                  <a:pt x="0" y="44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8" y="0"/>
                  <a:pt x="41" y="2"/>
                  <a:pt x="41" y="5"/>
                </a:cubicBezTo>
                <a:lnTo>
                  <a:pt x="41" y="44"/>
                </a:lnTo>
                <a:close/>
                <a:moveTo>
                  <a:pt x="36" y="5"/>
                </a:moveTo>
                <a:cubicBezTo>
                  <a:pt x="36" y="5"/>
                  <a:pt x="36" y="4"/>
                  <a:pt x="35" y="4"/>
                </a:cubicBezTo>
                <a:cubicBezTo>
                  <a:pt x="5" y="4"/>
                  <a:pt x="5" y="4"/>
                  <a:pt x="5" y="4"/>
                </a:cubicBezTo>
                <a:cubicBezTo>
                  <a:pt x="5" y="4"/>
                  <a:pt x="4" y="5"/>
                  <a:pt x="4" y="5"/>
                </a:cubicBezTo>
                <a:cubicBezTo>
                  <a:pt x="4" y="40"/>
                  <a:pt x="4" y="40"/>
                  <a:pt x="4" y="40"/>
                </a:cubicBezTo>
                <a:cubicBezTo>
                  <a:pt x="4" y="40"/>
                  <a:pt x="5" y="41"/>
                  <a:pt x="5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1"/>
                  <a:pt x="36" y="40"/>
                  <a:pt x="36" y="40"/>
                </a:cubicBezTo>
                <a:lnTo>
                  <a:pt x="36" y="5"/>
                </a:lnTo>
                <a:close/>
                <a:moveTo>
                  <a:pt x="20" y="43"/>
                </a:moveTo>
                <a:cubicBezTo>
                  <a:pt x="19" y="43"/>
                  <a:pt x="18" y="44"/>
                  <a:pt x="18" y="45"/>
                </a:cubicBezTo>
                <a:cubicBezTo>
                  <a:pt x="18" y="46"/>
                  <a:pt x="19" y="48"/>
                  <a:pt x="20" y="48"/>
                </a:cubicBezTo>
                <a:cubicBezTo>
                  <a:pt x="22" y="48"/>
                  <a:pt x="23" y="46"/>
                  <a:pt x="23" y="45"/>
                </a:cubicBezTo>
                <a:cubicBezTo>
                  <a:pt x="23" y="44"/>
                  <a:pt x="22" y="43"/>
                  <a:pt x="20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4" name="Freeform 158"/>
          <p:cNvSpPr>
            <a:spLocks noEditPoints="1"/>
          </p:cNvSpPr>
          <p:nvPr/>
        </p:nvSpPr>
        <p:spPr bwMode="auto">
          <a:xfrm>
            <a:off x="1769581" y="11073921"/>
            <a:ext cx="557996" cy="440734"/>
          </a:xfrm>
          <a:custGeom>
            <a:avLst/>
            <a:gdLst>
              <a:gd name="T0" fmla="*/ 219075 w 64"/>
              <a:gd name="T1" fmla="*/ 38068 h 50"/>
              <a:gd name="T2" fmla="*/ 208806 w 64"/>
              <a:gd name="T3" fmla="*/ 44990 h 50"/>
              <a:gd name="T4" fmla="*/ 6846 w 64"/>
              <a:gd name="T5" fmla="*/ 44990 h 50"/>
              <a:gd name="T6" fmla="*/ 0 w 64"/>
              <a:gd name="T7" fmla="*/ 38068 h 50"/>
              <a:gd name="T8" fmla="*/ 0 w 64"/>
              <a:gd name="T9" fmla="*/ 6921 h 50"/>
              <a:gd name="T10" fmla="*/ 6846 w 64"/>
              <a:gd name="T11" fmla="*/ 0 h 50"/>
              <a:gd name="T12" fmla="*/ 208806 w 64"/>
              <a:gd name="T13" fmla="*/ 0 h 50"/>
              <a:gd name="T14" fmla="*/ 219075 w 64"/>
              <a:gd name="T15" fmla="*/ 6921 h 50"/>
              <a:gd name="T16" fmla="*/ 219075 w 64"/>
              <a:gd name="T17" fmla="*/ 38068 h 50"/>
              <a:gd name="T18" fmla="*/ 219075 w 64"/>
              <a:gd name="T19" fmla="*/ 100361 h 50"/>
              <a:gd name="T20" fmla="*/ 208806 w 64"/>
              <a:gd name="T21" fmla="*/ 110744 h 50"/>
              <a:gd name="T22" fmla="*/ 6846 w 64"/>
              <a:gd name="T23" fmla="*/ 110744 h 50"/>
              <a:gd name="T24" fmla="*/ 0 w 64"/>
              <a:gd name="T25" fmla="*/ 100361 h 50"/>
              <a:gd name="T26" fmla="*/ 0 w 64"/>
              <a:gd name="T27" fmla="*/ 69215 h 50"/>
              <a:gd name="T28" fmla="*/ 6846 w 64"/>
              <a:gd name="T29" fmla="*/ 62293 h 50"/>
              <a:gd name="T30" fmla="*/ 208806 w 64"/>
              <a:gd name="T31" fmla="*/ 62293 h 50"/>
              <a:gd name="T32" fmla="*/ 219075 w 64"/>
              <a:gd name="T33" fmla="*/ 69215 h 50"/>
              <a:gd name="T34" fmla="*/ 219075 w 64"/>
              <a:gd name="T35" fmla="*/ 100361 h 50"/>
              <a:gd name="T36" fmla="*/ 219075 w 64"/>
              <a:gd name="T37" fmla="*/ 166116 h 50"/>
              <a:gd name="T38" fmla="*/ 208806 w 64"/>
              <a:gd name="T39" fmla="*/ 173037 h 50"/>
              <a:gd name="T40" fmla="*/ 6846 w 64"/>
              <a:gd name="T41" fmla="*/ 173037 h 50"/>
              <a:gd name="T42" fmla="*/ 0 w 64"/>
              <a:gd name="T43" fmla="*/ 166116 h 50"/>
              <a:gd name="T44" fmla="*/ 0 w 64"/>
              <a:gd name="T45" fmla="*/ 131508 h 50"/>
              <a:gd name="T46" fmla="*/ 6846 w 64"/>
              <a:gd name="T47" fmla="*/ 124587 h 50"/>
              <a:gd name="T48" fmla="*/ 208806 w 64"/>
              <a:gd name="T49" fmla="*/ 124587 h 50"/>
              <a:gd name="T50" fmla="*/ 219075 w 64"/>
              <a:gd name="T51" fmla="*/ 131508 h 50"/>
              <a:gd name="T52" fmla="*/ 219075 w 64"/>
              <a:gd name="T53" fmla="*/ 166116 h 50"/>
              <a:gd name="T54" fmla="*/ 201960 w 64"/>
              <a:gd name="T55" fmla="*/ 93440 h 50"/>
              <a:gd name="T56" fmla="*/ 201960 w 64"/>
              <a:gd name="T57" fmla="*/ 76136 h 50"/>
              <a:gd name="T58" fmla="*/ 78730 w 64"/>
              <a:gd name="T59" fmla="*/ 76136 h 50"/>
              <a:gd name="T60" fmla="*/ 78730 w 64"/>
              <a:gd name="T61" fmla="*/ 93440 h 50"/>
              <a:gd name="T62" fmla="*/ 201960 w 64"/>
              <a:gd name="T63" fmla="*/ 93440 h 50"/>
              <a:gd name="T64" fmla="*/ 201960 w 64"/>
              <a:gd name="T65" fmla="*/ 155733 h 50"/>
              <a:gd name="T66" fmla="*/ 201960 w 64"/>
              <a:gd name="T67" fmla="*/ 141890 h 50"/>
              <a:gd name="T68" fmla="*/ 123230 w 64"/>
              <a:gd name="T69" fmla="*/ 141890 h 50"/>
              <a:gd name="T70" fmla="*/ 123230 w 64"/>
              <a:gd name="T71" fmla="*/ 155733 h 50"/>
              <a:gd name="T72" fmla="*/ 201960 w 64"/>
              <a:gd name="T73" fmla="*/ 155733 h 50"/>
              <a:gd name="T74" fmla="*/ 201960 w 64"/>
              <a:gd name="T75" fmla="*/ 31147 h 50"/>
              <a:gd name="T76" fmla="*/ 201960 w 64"/>
              <a:gd name="T77" fmla="*/ 13843 h 50"/>
              <a:gd name="T78" fmla="*/ 154037 w 64"/>
              <a:gd name="T79" fmla="*/ 13843 h 50"/>
              <a:gd name="T80" fmla="*/ 154037 w 64"/>
              <a:gd name="T81" fmla="*/ 31147 h 50"/>
              <a:gd name="T82" fmla="*/ 201960 w 64"/>
              <a:gd name="T83" fmla="*/ 31147 h 5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4" h="50">
                <a:moveTo>
                  <a:pt x="64" y="11"/>
                </a:moveTo>
                <a:cubicBezTo>
                  <a:pt x="64" y="12"/>
                  <a:pt x="63" y="13"/>
                  <a:pt x="61" y="13"/>
                </a:cubicBezTo>
                <a:cubicBezTo>
                  <a:pt x="2" y="13"/>
                  <a:pt x="2" y="13"/>
                  <a:pt x="2" y="13"/>
                </a:cubicBezTo>
                <a:cubicBezTo>
                  <a:pt x="1" y="13"/>
                  <a:pt x="0" y="12"/>
                  <a:pt x="0" y="1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3" y="0"/>
                  <a:pt x="64" y="1"/>
                  <a:pt x="64" y="2"/>
                </a:cubicBezTo>
                <a:lnTo>
                  <a:pt x="64" y="11"/>
                </a:lnTo>
                <a:close/>
                <a:moveTo>
                  <a:pt x="64" y="29"/>
                </a:moveTo>
                <a:cubicBezTo>
                  <a:pt x="64" y="30"/>
                  <a:pt x="63" y="32"/>
                  <a:pt x="61" y="32"/>
                </a:cubicBezTo>
                <a:cubicBezTo>
                  <a:pt x="2" y="32"/>
                  <a:pt x="2" y="32"/>
                  <a:pt x="2" y="32"/>
                </a:cubicBezTo>
                <a:cubicBezTo>
                  <a:pt x="1" y="32"/>
                  <a:pt x="0" y="30"/>
                  <a:pt x="0" y="29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1" y="18"/>
                  <a:pt x="2" y="18"/>
                </a:cubicBezTo>
                <a:cubicBezTo>
                  <a:pt x="61" y="18"/>
                  <a:pt x="61" y="18"/>
                  <a:pt x="61" y="18"/>
                </a:cubicBezTo>
                <a:cubicBezTo>
                  <a:pt x="63" y="18"/>
                  <a:pt x="64" y="19"/>
                  <a:pt x="64" y="20"/>
                </a:cubicBezTo>
                <a:lnTo>
                  <a:pt x="64" y="29"/>
                </a:lnTo>
                <a:close/>
                <a:moveTo>
                  <a:pt x="64" y="48"/>
                </a:moveTo>
                <a:cubicBezTo>
                  <a:pt x="64" y="49"/>
                  <a:pt x="63" y="50"/>
                  <a:pt x="61" y="50"/>
                </a:cubicBezTo>
                <a:cubicBezTo>
                  <a:pt x="2" y="50"/>
                  <a:pt x="2" y="50"/>
                  <a:pt x="2" y="50"/>
                </a:cubicBezTo>
                <a:cubicBezTo>
                  <a:pt x="1" y="50"/>
                  <a:pt x="0" y="49"/>
                  <a:pt x="0" y="48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7"/>
                  <a:pt x="1" y="36"/>
                  <a:pt x="2" y="36"/>
                </a:cubicBezTo>
                <a:cubicBezTo>
                  <a:pt x="61" y="36"/>
                  <a:pt x="61" y="36"/>
                  <a:pt x="61" y="36"/>
                </a:cubicBezTo>
                <a:cubicBezTo>
                  <a:pt x="63" y="36"/>
                  <a:pt x="64" y="37"/>
                  <a:pt x="64" y="38"/>
                </a:cubicBezTo>
                <a:lnTo>
                  <a:pt x="64" y="48"/>
                </a:lnTo>
                <a:close/>
                <a:moveTo>
                  <a:pt x="59" y="27"/>
                </a:moveTo>
                <a:cubicBezTo>
                  <a:pt x="59" y="22"/>
                  <a:pt x="59" y="22"/>
                  <a:pt x="59" y="22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7"/>
                  <a:pt x="23" y="27"/>
                  <a:pt x="23" y="27"/>
                </a:cubicBezTo>
                <a:lnTo>
                  <a:pt x="59" y="27"/>
                </a:lnTo>
                <a:close/>
                <a:moveTo>
                  <a:pt x="59" y="45"/>
                </a:moveTo>
                <a:cubicBezTo>
                  <a:pt x="59" y="41"/>
                  <a:pt x="59" y="41"/>
                  <a:pt x="59" y="41"/>
                </a:cubicBezTo>
                <a:cubicBezTo>
                  <a:pt x="36" y="41"/>
                  <a:pt x="36" y="41"/>
                  <a:pt x="36" y="41"/>
                </a:cubicBezTo>
                <a:cubicBezTo>
                  <a:pt x="36" y="45"/>
                  <a:pt x="36" y="45"/>
                  <a:pt x="36" y="45"/>
                </a:cubicBezTo>
                <a:lnTo>
                  <a:pt x="59" y="45"/>
                </a:lnTo>
                <a:close/>
                <a:moveTo>
                  <a:pt x="59" y="9"/>
                </a:moveTo>
                <a:cubicBezTo>
                  <a:pt x="59" y="4"/>
                  <a:pt x="59" y="4"/>
                  <a:pt x="59" y="4"/>
                </a:cubicBezTo>
                <a:cubicBezTo>
                  <a:pt x="45" y="4"/>
                  <a:pt x="45" y="4"/>
                  <a:pt x="45" y="4"/>
                </a:cubicBezTo>
                <a:cubicBezTo>
                  <a:pt x="45" y="9"/>
                  <a:pt x="45" y="9"/>
                  <a:pt x="45" y="9"/>
                </a:cubicBezTo>
                <a:lnTo>
                  <a:pt x="59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5" name="Freeform 159"/>
          <p:cNvSpPr>
            <a:spLocks noEditPoints="1"/>
          </p:cNvSpPr>
          <p:nvPr/>
        </p:nvSpPr>
        <p:spPr bwMode="auto">
          <a:xfrm>
            <a:off x="3027096" y="11065832"/>
            <a:ext cx="562038" cy="489256"/>
          </a:xfrm>
          <a:custGeom>
            <a:avLst/>
            <a:gdLst>
              <a:gd name="T0" fmla="*/ 17239 w 64"/>
              <a:gd name="T1" fmla="*/ 6860 h 56"/>
              <a:gd name="T2" fmla="*/ 41374 w 64"/>
              <a:gd name="T3" fmla="*/ 6860 h 56"/>
              <a:gd name="T4" fmla="*/ 75853 w 64"/>
              <a:gd name="T5" fmla="*/ 6860 h 56"/>
              <a:gd name="T6" fmla="*/ 99987 w 64"/>
              <a:gd name="T7" fmla="*/ 6860 h 56"/>
              <a:gd name="T8" fmla="*/ 137914 w 64"/>
              <a:gd name="T9" fmla="*/ 6860 h 56"/>
              <a:gd name="T10" fmla="*/ 148257 w 64"/>
              <a:gd name="T11" fmla="*/ 3430 h 56"/>
              <a:gd name="T12" fmla="*/ 151705 w 64"/>
              <a:gd name="T13" fmla="*/ 3430 h 56"/>
              <a:gd name="T14" fmla="*/ 155153 w 64"/>
              <a:gd name="T15" fmla="*/ 3430 h 56"/>
              <a:gd name="T16" fmla="*/ 155153 w 64"/>
              <a:gd name="T17" fmla="*/ 44592 h 56"/>
              <a:gd name="T18" fmla="*/ 155153 w 64"/>
              <a:gd name="T19" fmla="*/ 54882 h 56"/>
              <a:gd name="T20" fmla="*/ 148257 w 64"/>
              <a:gd name="T21" fmla="*/ 58312 h 56"/>
              <a:gd name="T22" fmla="*/ 141362 w 64"/>
              <a:gd name="T23" fmla="*/ 44592 h 56"/>
              <a:gd name="T24" fmla="*/ 137914 w 64"/>
              <a:gd name="T25" fmla="*/ 24011 h 56"/>
              <a:gd name="T26" fmla="*/ 127570 w 64"/>
              <a:gd name="T27" fmla="*/ 20581 h 56"/>
              <a:gd name="T28" fmla="*/ 93092 w 64"/>
              <a:gd name="T29" fmla="*/ 20581 h 56"/>
              <a:gd name="T30" fmla="*/ 93092 w 64"/>
              <a:gd name="T31" fmla="*/ 37731 h 56"/>
              <a:gd name="T32" fmla="*/ 93092 w 64"/>
              <a:gd name="T33" fmla="*/ 140635 h 56"/>
              <a:gd name="T34" fmla="*/ 93092 w 64"/>
              <a:gd name="T35" fmla="*/ 171506 h 56"/>
              <a:gd name="T36" fmla="*/ 124122 w 64"/>
              <a:gd name="T37" fmla="*/ 181797 h 56"/>
              <a:gd name="T38" fmla="*/ 124122 w 64"/>
              <a:gd name="T39" fmla="*/ 185227 h 56"/>
              <a:gd name="T40" fmla="*/ 124122 w 64"/>
              <a:gd name="T41" fmla="*/ 188657 h 56"/>
              <a:gd name="T42" fmla="*/ 120675 w 64"/>
              <a:gd name="T43" fmla="*/ 188657 h 56"/>
              <a:gd name="T44" fmla="*/ 68957 w 64"/>
              <a:gd name="T45" fmla="*/ 188657 h 56"/>
              <a:gd name="T46" fmla="*/ 31031 w 64"/>
              <a:gd name="T47" fmla="*/ 188657 h 56"/>
              <a:gd name="T48" fmla="*/ 31031 w 64"/>
              <a:gd name="T49" fmla="*/ 185227 h 56"/>
              <a:gd name="T50" fmla="*/ 31031 w 64"/>
              <a:gd name="T51" fmla="*/ 181797 h 56"/>
              <a:gd name="T52" fmla="*/ 58613 w 64"/>
              <a:gd name="T53" fmla="*/ 171506 h 56"/>
              <a:gd name="T54" fmla="*/ 62061 w 64"/>
              <a:gd name="T55" fmla="*/ 123485 h 56"/>
              <a:gd name="T56" fmla="*/ 62061 w 64"/>
              <a:gd name="T57" fmla="*/ 48022 h 56"/>
              <a:gd name="T58" fmla="*/ 62061 w 64"/>
              <a:gd name="T59" fmla="*/ 34301 h 56"/>
              <a:gd name="T60" fmla="*/ 62061 w 64"/>
              <a:gd name="T61" fmla="*/ 20581 h 56"/>
              <a:gd name="T62" fmla="*/ 41374 w 64"/>
              <a:gd name="T63" fmla="*/ 20581 h 56"/>
              <a:gd name="T64" fmla="*/ 20687 w 64"/>
              <a:gd name="T65" fmla="*/ 24011 h 56"/>
              <a:gd name="T66" fmla="*/ 6896 w 64"/>
              <a:gd name="T67" fmla="*/ 54882 h 56"/>
              <a:gd name="T68" fmla="*/ 0 w 64"/>
              <a:gd name="T69" fmla="*/ 48022 h 56"/>
              <a:gd name="T70" fmla="*/ 0 w 64"/>
              <a:gd name="T71" fmla="*/ 3430 h 56"/>
              <a:gd name="T72" fmla="*/ 10344 w 64"/>
              <a:gd name="T73" fmla="*/ 3430 h 56"/>
              <a:gd name="T74" fmla="*/ 17239 w 64"/>
              <a:gd name="T75" fmla="*/ 6860 h 56"/>
              <a:gd name="T76" fmla="*/ 217214 w 64"/>
              <a:gd name="T77" fmla="*/ 164646 h 56"/>
              <a:gd name="T78" fmla="*/ 203423 w 64"/>
              <a:gd name="T79" fmla="*/ 185227 h 56"/>
              <a:gd name="T80" fmla="*/ 189631 w 64"/>
              <a:gd name="T81" fmla="*/ 185227 h 56"/>
              <a:gd name="T82" fmla="*/ 175840 w 64"/>
              <a:gd name="T83" fmla="*/ 164646 h 56"/>
              <a:gd name="T84" fmla="*/ 179288 w 64"/>
              <a:gd name="T85" fmla="*/ 157786 h 56"/>
              <a:gd name="T86" fmla="*/ 189631 w 64"/>
              <a:gd name="T87" fmla="*/ 157786 h 56"/>
              <a:gd name="T88" fmla="*/ 189631 w 64"/>
              <a:gd name="T89" fmla="*/ 34301 h 56"/>
              <a:gd name="T90" fmla="*/ 179288 w 64"/>
              <a:gd name="T91" fmla="*/ 34301 h 56"/>
              <a:gd name="T92" fmla="*/ 175840 w 64"/>
              <a:gd name="T93" fmla="*/ 24011 h 56"/>
              <a:gd name="T94" fmla="*/ 189631 w 64"/>
              <a:gd name="T95" fmla="*/ 6860 h 56"/>
              <a:gd name="T96" fmla="*/ 203423 w 64"/>
              <a:gd name="T97" fmla="*/ 6860 h 56"/>
              <a:gd name="T98" fmla="*/ 217214 w 64"/>
              <a:gd name="T99" fmla="*/ 24011 h 56"/>
              <a:gd name="T100" fmla="*/ 213766 w 64"/>
              <a:gd name="T101" fmla="*/ 34301 h 56"/>
              <a:gd name="T102" fmla="*/ 203423 w 64"/>
              <a:gd name="T103" fmla="*/ 34301 h 56"/>
              <a:gd name="T104" fmla="*/ 203423 w 64"/>
              <a:gd name="T105" fmla="*/ 157786 h 56"/>
              <a:gd name="T106" fmla="*/ 213766 w 64"/>
              <a:gd name="T107" fmla="*/ 157786 h 56"/>
              <a:gd name="T108" fmla="*/ 217214 w 64"/>
              <a:gd name="T109" fmla="*/ 164646 h 5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4" h="56">
                <a:moveTo>
                  <a:pt x="5" y="2"/>
                </a:moveTo>
                <a:cubicBezTo>
                  <a:pt x="5" y="2"/>
                  <a:pt x="11" y="2"/>
                  <a:pt x="12" y="2"/>
                </a:cubicBezTo>
                <a:cubicBezTo>
                  <a:pt x="15" y="2"/>
                  <a:pt x="18" y="2"/>
                  <a:pt x="22" y="2"/>
                </a:cubicBezTo>
                <a:cubicBezTo>
                  <a:pt x="24" y="2"/>
                  <a:pt x="27" y="2"/>
                  <a:pt x="29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41" y="2"/>
                  <a:pt x="42" y="2"/>
                  <a:pt x="43" y="1"/>
                </a:cubicBezTo>
                <a:cubicBezTo>
                  <a:pt x="44" y="1"/>
                  <a:pt x="44" y="1"/>
                  <a:pt x="44" y="1"/>
                </a:cubicBezTo>
                <a:cubicBezTo>
                  <a:pt x="45" y="1"/>
                  <a:pt x="45" y="1"/>
                  <a:pt x="45" y="1"/>
                </a:cubicBezTo>
                <a:cubicBezTo>
                  <a:pt x="45" y="5"/>
                  <a:pt x="45" y="9"/>
                  <a:pt x="45" y="13"/>
                </a:cubicBezTo>
                <a:cubicBezTo>
                  <a:pt x="45" y="14"/>
                  <a:pt x="45" y="15"/>
                  <a:pt x="45" y="16"/>
                </a:cubicBezTo>
                <a:cubicBezTo>
                  <a:pt x="44" y="17"/>
                  <a:pt x="44" y="17"/>
                  <a:pt x="43" y="17"/>
                </a:cubicBezTo>
                <a:cubicBezTo>
                  <a:pt x="42" y="16"/>
                  <a:pt x="41" y="14"/>
                  <a:pt x="41" y="13"/>
                </a:cubicBezTo>
                <a:cubicBezTo>
                  <a:pt x="41" y="12"/>
                  <a:pt x="40" y="7"/>
                  <a:pt x="40" y="7"/>
                </a:cubicBezTo>
                <a:cubicBezTo>
                  <a:pt x="39" y="6"/>
                  <a:pt x="38" y="6"/>
                  <a:pt x="37" y="6"/>
                </a:cubicBezTo>
                <a:cubicBezTo>
                  <a:pt x="34" y="6"/>
                  <a:pt x="30" y="6"/>
                  <a:pt x="27" y="6"/>
                </a:cubicBezTo>
                <a:cubicBezTo>
                  <a:pt x="27" y="8"/>
                  <a:pt x="27" y="10"/>
                  <a:pt x="27" y="11"/>
                </a:cubicBezTo>
                <a:cubicBezTo>
                  <a:pt x="27" y="21"/>
                  <a:pt x="27" y="31"/>
                  <a:pt x="27" y="41"/>
                </a:cubicBezTo>
                <a:cubicBezTo>
                  <a:pt x="27" y="44"/>
                  <a:pt x="27" y="47"/>
                  <a:pt x="27" y="50"/>
                </a:cubicBezTo>
                <a:cubicBezTo>
                  <a:pt x="30" y="51"/>
                  <a:pt x="33" y="51"/>
                  <a:pt x="36" y="53"/>
                </a:cubicBezTo>
                <a:cubicBezTo>
                  <a:pt x="36" y="53"/>
                  <a:pt x="36" y="54"/>
                  <a:pt x="36" y="54"/>
                </a:cubicBezTo>
                <a:cubicBezTo>
                  <a:pt x="36" y="55"/>
                  <a:pt x="36" y="55"/>
                  <a:pt x="36" y="55"/>
                </a:cubicBezTo>
                <a:cubicBezTo>
                  <a:pt x="35" y="55"/>
                  <a:pt x="35" y="55"/>
                  <a:pt x="35" y="55"/>
                </a:cubicBezTo>
                <a:cubicBezTo>
                  <a:pt x="30" y="56"/>
                  <a:pt x="25" y="55"/>
                  <a:pt x="20" y="55"/>
                </a:cubicBezTo>
                <a:cubicBezTo>
                  <a:pt x="16" y="55"/>
                  <a:pt x="13" y="55"/>
                  <a:pt x="9" y="55"/>
                </a:cubicBezTo>
                <a:cubicBezTo>
                  <a:pt x="9" y="55"/>
                  <a:pt x="9" y="54"/>
                  <a:pt x="9" y="54"/>
                </a:cubicBezTo>
                <a:cubicBezTo>
                  <a:pt x="9" y="53"/>
                  <a:pt x="9" y="53"/>
                  <a:pt x="9" y="53"/>
                </a:cubicBezTo>
                <a:cubicBezTo>
                  <a:pt x="10" y="51"/>
                  <a:pt x="15" y="51"/>
                  <a:pt x="17" y="50"/>
                </a:cubicBezTo>
                <a:cubicBezTo>
                  <a:pt x="18" y="48"/>
                  <a:pt x="18" y="38"/>
                  <a:pt x="18" y="36"/>
                </a:cubicBezTo>
                <a:cubicBezTo>
                  <a:pt x="18" y="29"/>
                  <a:pt x="18" y="22"/>
                  <a:pt x="18" y="14"/>
                </a:cubicBezTo>
                <a:cubicBezTo>
                  <a:pt x="18" y="10"/>
                  <a:pt x="18" y="10"/>
                  <a:pt x="18" y="10"/>
                </a:cubicBezTo>
                <a:cubicBezTo>
                  <a:pt x="18" y="10"/>
                  <a:pt x="18" y="7"/>
                  <a:pt x="18" y="6"/>
                </a:cubicBezTo>
                <a:cubicBezTo>
                  <a:pt x="17" y="6"/>
                  <a:pt x="12" y="6"/>
                  <a:pt x="12" y="6"/>
                </a:cubicBezTo>
                <a:cubicBezTo>
                  <a:pt x="10" y="6"/>
                  <a:pt x="7" y="7"/>
                  <a:pt x="6" y="7"/>
                </a:cubicBezTo>
                <a:cubicBezTo>
                  <a:pt x="4" y="9"/>
                  <a:pt x="4" y="16"/>
                  <a:pt x="2" y="16"/>
                </a:cubicBezTo>
                <a:cubicBezTo>
                  <a:pt x="1" y="15"/>
                  <a:pt x="0" y="15"/>
                  <a:pt x="0" y="14"/>
                </a:cubicBezTo>
                <a:cubicBezTo>
                  <a:pt x="0" y="1"/>
                  <a:pt x="0" y="1"/>
                  <a:pt x="0" y="1"/>
                </a:cubicBezTo>
                <a:cubicBezTo>
                  <a:pt x="3" y="1"/>
                  <a:pt x="3" y="1"/>
                  <a:pt x="3" y="1"/>
                </a:cubicBezTo>
                <a:lnTo>
                  <a:pt x="5" y="2"/>
                </a:lnTo>
                <a:close/>
                <a:moveTo>
                  <a:pt x="63" y="48"/>
                </a:moveTo>
                <a:cubicBezTo>
                  <a:pt x="59" y="54"/>
                  <a:pt x="59" y="54"/>
                  <a:pt x="59" y="54"/>
                </a:cubicBezTo>
                <a:cubicBezTo>
                  <a:pt x="58" y="56"/>
                  <a:pt x="56" y="56"/>
                  <a:pt x="55" y="54"/>
                </a:cubicBezTo>
                <a:cubicBezTo>
                  <a:pt x="51" y="48"/>
                  <a:pt x="51" y="48"/>
                  <a:pt x="51" y="48"/>
                </a:cubicBezTo>
                <a:cubicBezTo>
                  <a:pt x="50" y="47"/>
                  <a:pt x="50" y="46"/>
                  <a:pt x="52" y="46"/>
                </a:cubicBezTo>
                <a:cubicBezTo>
                  <a:pt x="55" y="46"/>
                  <a:pt x="55" y="46"/>
                  <a:pt x="55" y="46"/>
                </a:cubicBezTo>
                <a:cubicBezTo>
                  <a:pt x="55" y="10"/>
                  <a:pt x="55" y="10"/>
                  <a:pt x="55" y="10"/>
                </a:cubicBezTo>
                <a:cubicBezTo>
                  <a:pt x="52" y="10"/>
                  <a:pt x="52" y="10"/>
                  <a:pt x="52" y="10"/>
                </a:cubicBezTo>
                <a:cubicBezTo>
                  <a:pt x="50" y="10"/>
                  <a:pt x="50" y="9"/>
                  <a:pt x="51" y="7"/>
                </a:cubicBezTo>
                <a:cubicBezTo>
                  <a:pt x="55" y="2"/>
                  <a:pt x="55" y="2"/>
                  <a:pt x="55" y="2"/>
                </a:cubicBezTo>
                <a:cubicBezTo>
                  <a:pt x="56" y="0"/>
                  <a:pt x="58" y="0"/>
                  <a:pt x="59" y="2"/>
                </a:cubicBezTo>
                <a:cubicBezTo>
                  <a:pt x="63" y="7"/>
                  <a:pt x="63" y="7"/>
                  <a:pt x="63" y="7"/>
                </a:cubicBezTo>
                <a:cubicBezTo>
                  <a:pt x="64" y="9"/>
                  <a:pt x="64" y="10"/>
                  <a:pt x="62" y="10"/>
                </a:cubicBezTo>
                <a:cubicBezTo>
                  <a:pt x="59" y="10"/>
                  <a:pt x="59" y="10"/>
                  <a:pt x="59" y="10"/>
                </a:cubicBezTo>
                <a:cubicBezTo>
                  <a:pt x="59" y="46"/>
                  <a:pt x="59" y="46"/>
                  <a:pt x="59" y="46"/>
                </a:cubicBezTo>
                <a:cubicBezTo>
                  <a:pt x="62" y="46"/>
                  <a:pt x="62" y="46"/>
                  <a:pt x="62" y="46"/>
                </a:cubicBezTo>
                <a:cubicBezTo>
                  <a:pt x="64" y="46"/>
                  <a:pt x="64" y="47"/>
                  <a:pt x="63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6" name="Freeform 160"/>
          <p:cNvSpPr>
            <a:spLocks noEditPoints="1"/>
          </p:cNvSpPr>
          <p:nvPr/>
        </p:nvSpPr>
        <p:spPr bwMode="auto">
          <a:xfrm>
            <a:off x="4288650" y="11073921"/>
            <a:ext cx="562038" cy="440734"/>
          </a:xfrm>
          <a:custGeom>
            <a:avLst/>
            <a:gdLst>
              <a:gd name="T0" fmla="*/ 62061 w 64"/>
              <a:gd name="T1" fmla="*/ 34607 h 50"/>
              <a:gd name="T2" fmla="*/ 51718 w 64"/>
              <a:gd name="T3" fmla="*/ 44990 h 50"/>
              <a:gd name="T4" fmla="*/ 10344 w 64"/>
              <a:gd name="T5" fmla="*/ 44990 h 50"/>
              <a:gd name="T6" fmla="*/ 0 w 64"/>
              <a:gd name="T7" fmla="*/ 34607 h 50"/>
              <a:gd name="T8" fmla="*/ 0 w 64"/>
              <a:gd name="T9" fmla="*/ 10382 h 50"/>
              <a:gd name="T10" fmla="*/ 10344 w 64"/>
              <a:gd name="T11" fmla="*/ 0 h 50"/>
              <a:gd name="T12" fmla="*/ 51718 w 64"/>
              <a:gd name="T13" fmla="*/ 0 h 50"/>
              <a:gd name="T14" fmla="*/ 62061 w 64"/>
              <a:gd name="T15" fmla="*/ 10382 h 50"/>
              <a:gd name="T16" fmla="*/ 62061 w 64"/>
              <a:gd name="T17" fmla="*/ 34607 h 50"/>
              <a:gd name="T18" fmla="*/ 62061 w 64"/>
              <a:gd name="T19" fmla="*/ 96901 h 50"/>
              <a:gd name="T20" fmla="*/ 51718 w 64"/>
              <a:gd name="T21" fmla="*/ 110744 h 50"/>
              <a:gd name="T22" fmla="*/ 10344 w 64"/>
              <a:gd name="T23" fmla="*/ 110744 h 50"/>
              <a:gd name="T24" fmla="*/ 0 w 64"/>
              <a:gd name="T25" fmla="*/ 96901 h 50"/>
              <a:gd name="T26" fmla="*/ 0 w 64"/>
              <a:gd name="T27" fmla="*/ 72676 h 50"/>
              <a:gd name="T28" fmla="*/ 10344 w 64"/>
              <a:gd name="T29" fmla="*/ 62293 h 50"/>
              <a:gd name="T30" fmla="*/ 51718 w 64"/>
              <a:gd name="T31" fmla="*/ 62293 h 50"/>
              <a:gd name="T32" fmla="*/ 62061 w 64"/>
              <a:gd name="T33" fmla="*/ 72676 h 50"/>
              <a:gd name="T34" fmla="*/ 62061 w 64"/>
              <a:gd name="T35" fmla="*/ 96901 h 50"/>
              <a:gd name="T36" fmla="*/ 62061 w 64"/>
              <a:gd name="T37" fmla="*/ 159194 h 50"/>
              <a:gd name="T38" fmla="*/ 51718 w 64"/>
              <a:gd name="T39" fmla="*/ 173037 h 50"/>
              <a:gd name="T40" fmla="*/ 10344 w 64"/>
              <a:gd name="T41" fmla="*/ 173037 h 50"/>
              <a:gd name="T42" fmla="*/ 0 w 64"/>
              <a:gd name="T43" fmla="*/ 159194 h 50"/>
              <a:gd name="T44" fmla="*/ 0 w 64"/>
              <a:gd name="T45" fmla="*/ 138430 h 50"/>
              <a:gd name="T46" fmla="*/ 10344 w 64"/>
              <a:gd name="T47" fmla="*/ 124587 h 50"/>
              <a:gd name="T48" fmla="*/ 51718 w 64"/>
              <a:gd name="T49" fmla="*/ 124587 h 50"/>
              <a:gd name="T50" fmla="*/ 62061 w 64"/>
              <a:gd name="T51" fmla="*/ 138430 h 50"/>
              <a:gd name="T52" fmla="*/ 62061 w 64"/>
              <a:gd name="T53" fmla="*/ 159194 h 50"/>
              <a:gd name="T54" fmla="*/ 220662 w 64"/>
              <a:gd name="T55" fmla="*/ 34607 h 50"/>
              <a:gd name="T56" fmla="*/ 206871 w 64"/>
              <a:gd name="T57" fmla="*/ 44990 h 50"/>
              <a:gd name="T58" fmla="*/ 89644 w 64"/>
              <a:gd name="T59" fmla="*/ 44990 h 50"/>
              <a:gd name="T60" fmla="*/ 79300 w 64"/>
              <a:gd name="T61" fmla="*/ 34607 h 50"/>
              <a:gd name="T62" fmla="*/ 79300 w 64"/>
              <a:gd name="T63" fmla="*/ 10382 h 50"/>
              <a:gd name="T64" fmla="*/ 89644 w 64"/>
              <a:gd name="T65" fmla="*/ 0 h 50"/>
              <a:gd name="T66" fmla="*/ 206871 w 64"/>
              <a:gd name="T67" fmla="*/ 0 h 50"/>
              <a:gd name="T68" fmla="*/ 220662 w 64"/>
              <a:gd name="T69" fmla="*/ 10382 h 50"/>
              <a:gd name="T70" fmla="*/ 220662 w 64"/>
              <a:gd name="T71" fmla="*/ 34607 h 50"/>
              <a:gd name="T72" fmla="*/ 220662 w 64"/>
              <a:gd name="T73" fmla="*/ 96901 h 50"/>
              <a:gd name="T74" fmla="*/ 206871 w 64"/>
              <a:gd name="T75" fmla="*/ 110744 h 50"/>
              <a:gd name="T76" fmla="*/ 89644 w 64"/>
              <a:gd name="T77" fmla="*/ 110744 h 50"/>
              <a:gd name="T78" fmla="*/ 79300 w 64"/>
              <a:gd name="T79" fmla="*/ 96901 h 50"/>
              <a:gd name="T80" fmla="*/ 79300 w 64"/>
              <a:gd name="T81" fmla="*/ 72676 h 50"/>
              <a:gd name="T82" fmla="*/ 89644 w 64"/>
              <a:gd name="T83" fmla="*/ 62293 h 50"/>
              <a:gd name="T84" fmla="*/ 206871 w 64"/>
              <a:gd name="T85" fmla="*/ 62293 h 50"/>
              <a:gd name="T86" fmla="*/ 220662 w 64"/>
              <a:gd name="T87" fmla="*/ 72676 h 50"/>
              <a:gd name="T88" fmla="*/ 220662 w 64"/>
              <a:gd name="T89" fmla="*/ 96901 h 50"/>
              <a:gd name="T90" fmla="*/ 220662 w 64"/>
              <a:gd name="T91" fmla="*/ 159194 h 50"/>
              <a:gd name="T92" fmla="*/ 206871 w 64"/>
              <a:gd name="T93" fmla="*/ 173037 h 50"/>
              <a:gd name="T94" fmla="*/ 89644 w 64"/>
              <a:gd name="T95" fmla="*/ 173037 h 50"/>
              <a:gd name="T96" fmla="*/ 79300 w 64"/>
              <a:gd name="T97" fmla="*/ 159194 h 50"/>
              <a:gd name="T98" fmla="*/ 79300 w 64"/>
              <a:gd name="T99" fmla="*/ 138430 h 50"/>
              <a:gd name="T100" fmla="*/ 89644 w 64"/>
              <a:gd name="T101" fmla="*/ 124587 h 50"/>
              <a:gd name="T102" fmla="*/ 206871 w 64"/>
              <a:gd name="T103" fmla="*/ 124587 h 50"/>
              <a:gd name="T104" fmla="*/ 220662 w 64"/>
              <a:gd name="T105" fmla="*/ 138430 h 50"/>
              <a:gd name="T106" fmla="*/ 220662 w 64"/>
              <a:gd name="T107" fmla="*/ 159194 h 5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4" h="50">
                <a:moveTo>
                  <a:pt x="18" y="10"/>
                </a:moveTo>
                <a:cubicBezTo>
                  <a:pt x="18" y="12"/>
                  <a:pt x="17" y="13"/>
                  <a:pt x="15" y="13"/>
                </a:cubicBezTo>
                <a:cubicBezTo>
                  <a:pt x="3" y="13"/>
                  <a:pt x="3" y="13"/>
                  <a:pt x="3" y="13"/>
                </a:cubicBezTo>
                <a:cubicBezTo>
                  <a:pt x="1" y="13"/>
                  <a:pt x="0" y="12"/>
                  <a:pt x="0" y="1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15" y="0"/>
                  <a:pt x="15" y="0"/>
                  <a:pt x="15" y="0"/>
                </a:cubicBezTo>
                <a:cubicBezTo>
                  <a:pt x="17" y="0"/>
                  <a:pt x="18" y="1"/>
                  <a:pt x="18" y="3"/>
                </a:cubicBezTo>
                <a:lnTo>
                  <a:pt x="18" y="10"/>
                </a:lnTo>
                <a:close/>
                <a:moveTo>
                  <a:pt x="18" y="28"/>
                </a:moveTo>
                <a:cubicBezTo>
                  <a:pt x="18" y="30"/>
                  <a:pt x="17" y="32"/>
                  <a:pt x="15" y="32"/>
                </a:cubicBezTo>
                <a:cubicBezTo>
                  <a:pt x="3" y="32"/>
                  <a:pt x="3" y="32"/>
                  <a:pt x="3" y="32"/>
                </a:cubicBezTo>
                <a:cubicBezTo>
                  <a:pt x="1" y="32"/>
                  <a:pt x="0" y="30"/>
                  <a:pt x="0" y="28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9"/>
                  <a:pt x="1" y="18"/>
                  <a:pt x="3" y="18"/>
                </a:cubicBezTo>
                <a:cubicBezTo>
                  <a:pt x="15" y="18"/>
                  <a:pt x="15" y="18"/>
                  <a:pt x="15" y="18"/>
                </a:cubicBezTo>
                <a:cubicBezTo>
                  <a:pt x="17" y="18"/>
                  <a:pt x="18" y="19"/>
                  <a:pt x="18" y="21"/>
                </a:cubicBezTo>
                <a:lnTo>
                  <a:pt x="18" y="28"/>
                </a:lnTo>
                <a:close/>
                <a:moveTo>
                  <a:pt x="18" y="46"/>
                </a:moveTo>
                <a:cubicBezTo>
                  <a:pt x="18" y="48"/>
                  <a:pt x="17" y="50"/>
                  <a:pt x="15" y="50"/>
                </a:cubicBezTo>
                <a:cubicBezTo>
                  <a:pt x="3" y="50"/>
                  <a:pt x="3" y="50"/>
                  <a:pt x="3" y="50"/>
                </a:cubicBezTo>
                <a:cubicBezTo>
                  <a:pt x="1" y="50"/>
                  <a:pt x="0" y="48"/>
                  <a:pt x="0" y="46"/>
                </a:cubicBezTo>
                <a:cubicBezTo>
                  <a:pt x="0" y="40"/>
                  <a:pt x="0" y="40"/>
                  <a:pt x="0" y="40"/>
                </a:cubicBezTo>
                <a:cubicBezTo>
                  <a:pt x="0" y="38"/>
                  <a:pt x="1" y="36"/>
                  <a:pt x="3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7" y="36"/>
                  <a:pt x="18" y="38"/>
                  <a:pt x="18" y="40"/>
                </a:cubicBezTo>
                <a:lnTo>
                  <a:pt x="18" y="46"/>
                </a:lnTo>
                <a:close/>
                <a:moveTo>
                  <a:pt x="64" y="10"/>
                </a:moveTo>
                <a:cubicBezTo>
                  <a:pt x="64" y="12"/>
                  <a:pt x="62" y="13"/>
                  <a:pt x="60" y="13"/>
                </a:cubicBezTo>
                <a:cubicBezTo>
                  <a:pt x="26" y="13"/>
                  <a:pt x="26" y="13"/>
                  <a:pt x="26" y="13"/>
                </a:cubicBezTo>
                <a:cubicBezTo>
                  <a:pt x="24" y="13"/>
                  <a:pt x="23" y="12"/>
                  <a:pt x="23" y="10"/>
                </a:cubicBezTo>
                <a:cubicBezTo>
                  <a:pt x="23" y="3"/>
                  <a:pt x="23" y="3"/>
                  <a:pt x="23" y="3"/>
                </a:cubicBezTo>
                <a:cubicBezTo>
                  <a:pt x="23" y="1"/>
                  <a:pt x="24" y="0"/>
                  <a:pt x="26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2" y="0"/>
                  <a:pt x="64" y="1"/>
                  <a:pt x="64" y="3"/>
                </a:cubicBezTo>
                <a:lnTo>
                  <a:pt x="64" y="10"/>
                </a:lnTo>
                <a:close/>
                <a:moveTo>
                  <a:pt x="64" y="28"/>
                </a:moveTo>
                <a:cubicBezTo>
                  <a:pt x="64" y="30"/>
                  <a:pt x="62" y="32"/>
                  <a:pt x="60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4" y="32"/>
                  <a:pt x="23" y="30"/>
                  <a:pt x="23" y="28"/>
                </a:cubicBezTo>
                <a:cubicBezTo>
                  <a:pt x="23" y="21"/>
                  <a:pt x="23" y="21"/>
                  <a:pt x="23" y="21"/>
                </a:cubicBezTo>
                <a:cubicBezTo>
                  <a:pt x="23" y="19"/>
                  <a:pt x="24" y="18"/>
                  <a:pt x="26" y="18"/>
                </a:cubicBezTo>
                <a:cubicBezTo>
                  <a:pt x="60" y="18"/>
                  <a:pt x="60" y="18"/>
                  <a:pt x="60" y="18"/>
                </a:cubicBezTo>
                <a:cubicBezTo>
                  <a:pt x="62" y="18"/>
                  <a:pt x="64" y="19"/>
                  <a:pt x="64" y="21"/>
                </a:cubicBezTo>
                <a:lnTo>
                  <a:pt x="64" y="28"/>
                </a:lnTo>
                <a:close/>
                <a:moveTo>
                  <a:pt x="64" y="46"/>
                </a:moveTo>
                <a:cubicBezTo>
                  <a:pt x="64" y="48"/>
                  <a:pt x="62" y="50"/>
                  <a:pt x="60" y="50"/>
                </a:cubicBezTo>
                <a:cubicBezTo>
                  <a:pt x="26" y="50"/>
                  <a:pt x="26" y="50"/>
                  <a:pt x="26" y="50"/>
                </a:cubicBezTo>
                <a:cubicBezTo>
                  <a:pt x="24" y="50"/>
                  <a:pt x="23" y="48"/>
                  <a:pt x="23" y="46"/>
                </a:cubicBezTo>
                <a:cubicBezTo>
                  <a:pt x="23" y="40"/>
                  <a:pt x="23" y="40"/>
                  <a:pt x="23" y="40"/>
                </a:cubicBezTo>
                <a:cubicBezTo>
                  <a:pt x="23" y="38"/>
                  <a:pt x="24" y="36"/>
                  <a:pt x="26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62" y="36"/>
                  <a:pt x="64" y="38"/>
                  <a:pt x="64" y="40"/>
                </a:cubicBezTo>
                <a:lnTo>
                  <a:pt x="64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7" name="Freeform 161"/>
          <p:cNvSpPr>
            <a:spLocks noEditPoints="1"/>
          </p:cNvSpPr>
          <p:nvPr/>
        </p:nvSpPr>
        <p:spPr bwMode="auto">
          <a:xfrm>
            <a:off x="5550205" y="11029441"/>
            <a:ext cx="481168" cy="517562"/>
          </a:xfrm>
          <a:custGeom>
            <a:avLst/>
            <a:gdLst>
              <a:gd name="T0" fmla="*/ 182042 w 55"/>
              <a:gd name="T1" fmla="*/ 113654 h 59"/>
              <a:gd name="T2" fmla="*/ 182042 w 55"/>
              <a:gd name="T3" fmla="*/ 123986 h 59"/>
              <a:gd name="T4" fmla="*/ 178608 w 55"/>
              <a:gd name="T5" fmla="*/ 141207 h 59"/>
              <a:gd name="T6" fmla="*/ 178608 w 55"/>
              <a:gd name="T7" fmla="*/ 144651 h 59"/>
              <a:gd name="T8" fmla="*/ 171738 w 55"/>
              <a:gd name="T9" fmla="*/ 168759 h 59"/>
              <a:gd name="T10" fmla="*/ 133956 w 55"/>
              <a:gd name="T11" fmla="*/ 203200 h 59"/>
              <a:gd name="T12" fmla="*/ 127086 w 55"/>
              <a:gd name="T13" fmla="*/ 203200 h 59"/>
              <a:gd name="T14" fmla="*/ 116782 w 55"/>
              <a:gd name="T15" fmla="*/ 203200 h 59"/>
              <a:gd name="T16" fmla="*/ 68695 w 55"/>
              <a:gd name="T17" fmla="*/ 192868 h 59"/>
              <a:gd name="T18" fmla="*/ 51521 w 55"/>
              <a:gd name="T19" fmla="*/ 189424 h 59"/>
              <a:gd name="T20" fmla="*/ 13739 w 55"/>
              <a:gd name="T21" fmla="*/ 189424 h 59"/>
              <a:gd name="T22" fmla="*/ 0 w 55"/>
              <a:gd name="T23" fmla="*/ 172203 h 59"/>
              <a:gd name="T24" fmla="*/ 0 w 55"/>
              <a:gd name="T25" fmla="*/ 92990 h 59"/>
              <a:gd name="T26" fmla="*/ 13739 w 55"/>
              <a:gd name="T27" fmla="*/ 79214 h 59"/>
              <a:gd name="T28" fmla="*/ 48087 w 55"/>
              <a:gd name="T29" fmla="*/ 79214 h 59"/>
              <a:gd name="T30" fmla="*/ 65261 w 55"/>
              <a:gd name="T31" fmla="*/ 58549 h 59"/>
              <a:gd name="T32" fmla="*/ 79000 w 55"/>
              <a:gd name="T33" fmla="*/ 44773 h 59"/>
              <a:gd name="T34" fmla="*/ 92739 w 55"/>
              <a:gd name="T35" fmla="*/ 3444 h 59"/>
              <a:gd name="T36" fmla="*/ 106478 w 55"/>
              <a:gd name="T37" fmla="*/ 0 h 59"/>
              <a:gd name="T38" fmla="*/ 137391 w 55"/>
              <a:gd name="T39" fmla="*/ 17220 h 59"/>
              <a:gd name="T40" fmla="*/ 140825 w 55"/>
              <a:gd name="T41" fmla="*/ 37885 h 59"/>
              <a:gd name="T42" fmla="*/ 133956 w 55"/>
              <a:gd name="T43" fmla="*/ 61993 h 59"/>
              <a:gd name="T44" fmla="*/ 154564 w 55"/>
              <a:gd name="T45" fmla="*/ 61993 h 59"/>
              <a:gd name="T46" fmla="*/ 188912 w 55"/>
              <a:gd name="T47" fmla="*/ 92990 h 59"/>
              <a:gd name="T48" fmla="*/ 182042 w 55"/>
              <a:gd name="T49" fmla="*/ 113654 h 59"/>
              <a:gd name="T50" fmla="*/ 24043 w 55"/>
              <a:gd name="T51" fmla="*/ 158427 h 59"/>
              <a:gd name="T52" fmla="*/ 13739 w 55"/>
              <a:gd name="T53" fmla="*/ 165315 h 59"/>
              <a:gd name="T54" fmla="*/ 24043 w 55"/>
              <a:gd name="T55" fmla="*/ 172203 h 59"/>
              <a:gd name="T56" fmla="*/ 30913 w 55"/>
              <a:gd name="T57" fmla="*/ 165315 h 59"/>
              <a:gd name="T58" fmla="*/ 24043 w 55"/>
              <a:gd name="T59" fmla="*/ 158427 h 59"/>
              <a:gd name="T60" fmla="*/ 154564 w 55"/>
              <a:gd name="T61" fmla="*/ 79214 h 59"/>
              <a:gd name="T62" fmla="*/ 113347 w 55"/>
              <a:gd name="T63" fmla="*/ 79214 h 59"/>
              <a:gd name="T64" fmla="*/ 123651 w 55"/>
              <a:gd name="T65" fmla="*/ 37885 h 59"/>
              <a:gd name="T66" fmla="*/ 106478 w 55"/>
              <a:gd name="T67" fmla="*/ 17220 h 59"/>
              <a:gd name="T68" fmla="*/ 89304 w 55"/>
              <a:gd name="T69" fmla="*/ 55105 h 59"/>
              <a:gd name="T70" fmla="*/ 79000 w 55"/>
              <a:gd name="T71" fmla="*/ 65437 h 59"/>
              <a:gd name="T72" fmla="*/ 51521 w 55"/>
              <a:gd name="T73" fmla="*/ 92990 h 59"/>
              <a:gd name="T74" fmla="*/ 44652 w 55"/>
              <a:gd name="T75" fmla="*/ 92990 h 59"/>
              <a:gd name="T76" fmla="*/ 44652 w 55"/>
              <a:gd name="T77" fmla="*/ 172203 h 59"/>
              <a:gd name="T78" fmla="*/ 51521 w 55"/>
              <a:gd name="T79" fmla="*/ 172203 h 59"/>
              <a:gd name="T80" fmla="*/ 75565 w 55"/>
              <a:gd name="T81" fmla="*/ 179092 h 59"/>
              <a:gd name="T82" fmla="*/ 116782 w 55"/>
              <a:gd name="T83" fmla="*/ 189424 h 59"/>
              <a:gd name="T84" fmla="*/ 130521 w 55"/>
              <a:gd name="T85" fmla="*/ 189424 h 59"/>
              <a:gd name="T86" fmla="*/ 154564 w 55"/>
              <a:gd name="T87" fmla="*/ 168759 h 59"/>
              <a:gd name="T88" fmla="*/ 154564 w 55"/>
              <a:gd name="T89" fmla="*/ 161871 h 59"/>
              <a:gd name="T90" fmla="*/ 161434 w 55"/>
              <a:gd name="T91" fmla="*/ 144651 h 59"/>
              <a:gd name="T92" fmla="*/ 161434 w 55"/>
              <a:gd name="T93" fmla="*/ 137763 h 59"/>
              <a:gd name="T94" fmla="*/ 168303 w 55"/>
              <a:gd name="T95" fmla="*/ 123986 h 59"/>
              <a:gd name="T96" fmla="*/ 161434 w 55"/>
              <a:gd name="T97" fmla="*/ 110210 h 59"/>
              <a:gd name="T98" fmla="*/ 171738 w 55"/>
              <a:gd name="T99" fmla="*/ 92990 h 59"/>
              <a:gd name="T100" fmla="*/ 154564 w 55"/>
              <a:gd name="T101" fmla="*/ 79214 h 59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5" h="59">
                <a:moveTo>
                  <a:pt x="53" y="33"/>
                </a:moveTo>
                <a:cubicBezTo>
                  <a:pt x="53" y="34"/>
                  <a:pt x="53" y="35"/>
                  <a:pt x="53" y="36"/>
                </a:cubicBezTo>
                <a:cubicBezTo>
                  <a:pt x="53" y="37"/>
                  <a:pt x="53" y="39"/>
                  <a:pt x="52" y="41"/>
                </a:cubicBezTo>
                <a:cubicBezTo>
                  <a:pt x="52" y="41"/>
                  <a:pt x="52" y="42"/>
                  <a:pt x="52" y="42"/>
                </a:cubicBezTo>
                <a:cubicBezTo>
                  <a:pt x="52" y="45"/>
                  <a:pt x="51" y="47"/>
                  <a:pt x="50" y="49"/>
                </a:cubicBezTo>
                <a:cubicBezTo>
                  <a:pt x="50" y="55"/>
                  <a:pt x="45" y="59"/>
                  <a:pt x="39" y="59"/>
                </a:cubicBezTo>
                <a:cubicBezTo>
                  <a:pt x="37" y="59"/>
                  <a:pt x="37" y="59"/>
                  <a:pt x="37" y="59"/>
                </a:cubicBezTo>
                <a:cubicBezTo>
                  <a:pt x="34" y="59"/>
                  <a:pt x="34" y="59"/>
                  <a:pt x="34" y="59"/>
                </a:cubicBezTo>
                <a:cubicBezTo>
                  <a:pt x="29" y="59"/>
                  <a:pt x="24" y="58"/>
                  <a:pt x="20" y="56"/>
                </a:cubicBezTo>
                <a:cubicBezTo>
                  <a:pt x="19" y="56"/>
                  <a:pt x="16" y="55"/>
                  <a:pt x="15" y="55"/>
                </a:cubicBezTo>
                <a:cubicBezTo>
                  <a:pt x="4" y="55"/>
                  <a:pt x="4" y="55"/>
                  <a:pt x="4" y="55"/>
                </a:cubicBezTo>
                <a:cubicBezTo>
                  <a:pt x="2" y="55"/>
                  <a:pt x="0" y="53"/>
                  <a:pt x="0" y="50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5"/>
                  <a:pt x="2" y="23"/>
                  <a:pt x="4" y="23"/>
                </a:cubicBezTo>
                <a:cubicBezTo>
                  <a:pt x="14" y="23"/>
                  <a:pt x="14" y="23"/>
                  <a:pt x="14" y="23"/>
                </a:cubicBezTo>
                <a:cubicBezTo>
                  <a:pt x="16" y="22"/>
                  <a:pt x="18" y="19"/>
                  <a:pt x="19" y="17"/>
                </a:cubicBezTo>
                <a:cubicBezTo>
                  <a:pt x="20" y="16"/>
                  <a:pt x="21" y="14"/>
                  <a:pt x="23" y="13"/>
                </a:cubicBezTo>
                <a:cubicBezTo>
                  <a:pt x="25" y="10"/>
                  <a:pt x="24" y="5"/>
                  <a:pt x="27" y="1"/>
                </a:cubicBezTo>
                <a:cubicBezTo>
                  <a:pt x="28" y="0"/>
                  <a:pt x="29" y="0"/>
                  <a:pt x="31" y="0"/>
                </a:cubicBezTo>
                <a:cubicBezTo>
                  <a:pt x="34" y="0"/>
                  <a:pt x="38" y="1"/>
                  <a:pt x="40" y="5"/>
                </a:cubicBezTo>
                <a:cubicBezTo>
                  <a:pt x="41" y="7"/>
                  <a:pt x="41" y="9"/>
                  <a:pt x="41" y="11"/>
                </a:cubicBezTo>
                <a:cubicBezTo>
                  <a:pt x="41" y="14"/>
                  <a:pt x="40" y="16"/>
                  <a:pt x="39" y="18"/>
                </a:cubicBezTo>
                <a:cubicBezTo>
                  <a:pt x="45" y="18"/>
                  <a:pt x="45" y="18"/>
                  <a:pt x="45" y="18"/>
                </a:cubicBezTo>
                <a:cubicBezTo>
                  <a:pt x="50" y="18"/>
                  <a:pt x="55" y="22"/>
                  <a:pt x="55" y="27"/>
                </a:cubicBezTo>
                <a:cubicBezTo>
                  <a:pt x="55" y="29"/>
                  <a:pt x="54" y="31"/>
                  <a:pt x="53" y="33"/>
                </a:cubicBezTo>
                <a:close/>
                <a:moveTo>
                  <a:pt x="7" y="46"/>
                </a:moveTo>
                <a:cubicBezTo>
                  <a:pt x="5" y="46"/>
                  <a:pt x="4" y="47"/>
                  <a:pt x="4" y="48"/>
                </a:cubicBezTo>
                <a:cubicBezTo>
                  <a:pt x="4" y="49"/>
                  <a:pt x="5" y="50"/>
                  <a:pt x="7" y="50"/>
                </a:cubicBezTo>
                <a:cubicBezTo>
                  <a:pt x="8" y="50"/>
                  <a:pt x="9" y="49"/>
                  <a:pt x="9" y="48"/>
                </a:cubicBezTo>
                <a:cubicBezTo>
                  <a:pt x="9" y="47"/>
                  <a:pt x="8" y="46"/>
                  <a:pt x="7" y="46"/>
                </a:cubicBezTo>
                <a:close/>
                <a:moveTo>
                  <a:pt x="45" y="23"/>
                </a:moveTo>
                <a:cubicBezTo>
                  <a:pt x="33" y="23"/>
                  <a:pt x="33" y="23"/>
                  <a:pt x="33" y="23"/>
                </a:cubicBezTo>
                <a:cubicBezTo>
                  <a:pt x="33" y="19"/>
                  <a:pt x="36" y="16"/>
                  <a:pt x="36" y="11"/>
                </a:cubicBezTo>
                <a:cubicBezTo>
                  <a:pt x="36" y="7"/>
                  <a:pt x="36" y="5"/>
                  <a:pt x="31" y="5"/>
                </a:cubicBezTo>
                <a:cubicBezTo>
                  <a:pt x="28" y="7"/>
                  <a:pt x="30" y="12"/>
                  <a:pt x="26" y="16"/>
                </a:cubicBezTo>
                <a:cubicBezTo>
                  <a:pt x="25" y="17"/>
                  <a:pt x="24" y="18"/>
                  <a:pt x="23" y="19"/>
                </a:cubicBezTo>
                <a:cubicBezTo>
                  <a:pt x="22" y="21"/>
                  <a:pt x="17" y="27"/>
                  <a:pt x="15" y="27"/>
                </a:cubicBezTo>
                <a:cubicBezTo>
                  <a:pt x="13" y="27"/>
                  <a:pt x="13" y="27"/>
                  <a:pt x="13" y="27"/>
                </a:cubicBezTo>
                <a:cubicBezTo>
                  <a:pt x="13" y="50"/>
                  <a:pt x="13" y="50"/>
                  <a:pt x="13" y="50"/>
                </a:cubicBezTo>
                <a:cubicBezTo>
                  <a:pt x="15" y="50"/>
                  <a:pt x="15" y="50"/>
                  <a:pt x="15" y="50"/>
                </a:cubicBezTo>
                <a:cubicBezTo>
                  <a:pt x="17" y="50"/>
                  <a:pt x="20" y="52"/>
                  <a:pt x="22" y="52"/>
                </a:cubicBezTo>
                <a:cubicBezTo>
                  <a:pt x="26" y="54"/>
                  <a:pt x="30" y="55"/>
                  <a:pt x="34" y="55"/>
                </a:cubicBezTo>
                <a:cubicBezTo>
                  <a:pt x="38" y="55"/>
                  <a:pt x="38" y="55"/>
                  <a:pt x="38" y="55"/>
                </a:cubicBezTo>
                <a:cubicBezTo>
                  <a:pt x="42" y="55"/>
                  <a:pt x="45" y="53"/>
                  <a:pt x="45" y="49"/>
                </a:cubicBezTo>
                <a:cubicBezTo>
                  <a:pt x="45" y="48"/>
                  <a:pt x="45" y="47"/>
                  <a:pt x="45" y="47"/>
                </a:cubicBezTo>
                <a:cubicBezTo>
                  <a:pt x="47" y="46"/>
                  <a:pt x="47" y="44"/>
                  <a:pt x="47" y="42"/>
                </a:cubicBezTo>
                <a:cubicBezTo>
                  <a:pt x="47" y="41"/>
                  <a:pt x="47" y="41"/>
                  <a:pt x="47" y="40"/>
                </a:cubicBezTo>
                <a:cubicBezTo>
                  <a:pt x="48" y="39"/>
                  <a:pt x="49" y="37"/>
                  <a:pt x="49" y="36"/>
                </a:cubicBezTo>
                <a:cubicBezTo>
                  <a:pt x="49" y="34"/>
                  <a:pt x="48" y="33"/>
                  <a:pt x="47" y="32"/>
                </a:cubicBezTo>
                <a:cubicBezTo>
                  <a:pt x="49" y="32"/>
                  <a:pt x="50" y="29"/>
                  <a:pt x="50" y="27"/>
                </a:cubicBezTo>
                <a:cubicBezTo>
                  <a:pt x="50" y="25"/>
                  <a:pt x="48" y="23"/>
                  <a:pt x="45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8" name="Freeform 162"/>
          <p:cNvSpPr>
            <a:spLocks noEditPoints="1"/>
          </p:cNvSpPr>
          <p:nvPr/>
        </p:nvSpPr>
        <p:spPr bwMode="auto">
          <a:xfrm>
            <a:off x="6811759" y="11073921"/>
            <a:ext cx="481168" cy="473082"/>
          </a:xfrm>
          <a:custGeom>
            <a:avLst/>
            <a:gdLst>
              <a:gd name="T0" fmla="*/ 92739 w 55"/>
              <a:gd name="T1" fmla="*/ 185737 h 54"/>
              <a:gd name="T2" fmla="*/ 0 w 55"/>
              <a:gd name="T3" fmla="*/ 92869 h 54"/>
              <a:gd name="T4" fmla="*/ 92739 w 55"/>
              <a:gd name="T5" fmla="*/ 0 h 54"/>
              <a:gd name="T6" fmla="*/ 188912 w 55"/>
              <a:gd name="T7" fmla="*/ 92869 h 54"/>
              <a:gd name="T8" fmla="*/ 92739 w 55"/>
              <a:gd name="T9" fmla="*/ 185737 h 54"/>
              <a:gd name="T10" fmla="*/ 137391 w 55"/>
              <a:gd name="T11" fmla="*/ 113506 h 54"/>
              <a:gd name="T12" fmla="*/ 116782 w 55"/>
              <a:gd name="T13" fmla="*/ 92869 h 54"/>
              <a:gd name="T14" fmla="*/ 137391 w 55"/>
              <a:gd name="T15" fmla="*/ 68791 h 54"/>
              <a:gd name="T16" fmla="*/ 140825 w 55"/>
              <a:gd name="T17" fmla="*/ 65352 h 54"/>
              <a:gd name="T18" fmla="*/ 137391 w 55"/>
              <a:gd name="T19" fmla="*/ 58473 h 54"/>
              <a:gd name="T20" fmla="*/ 127086 w 55"/>
              <a:gd name="T21" fmla="*/ 48154 h 54"/>
              <a:gd name="T22" fmla="*/ 120217 w 55"/>
              <a:gd name="T23" fmla="*/ 44714 h 54"/>
              <a:gd name="T24" fmla="*/ 116782 w 55"/>
              <a:gd name="T25" fmla="*/ 48154 h 54"/>
              <a:gd name="T26" fmla="*/ 92739 w 55"/>
              <a:gd name="T27" fmla="*/ 68791 h 54"/>
              <a:gd name="T28" fmla="*/ 72130 w 55"/>
              <a:gd name="T29" fmla="*/ 48154 h 54"/>
              <a:gd name="T30" fmla="*/ 65261 w 55"/>
              <a:gd name="T31" fmla="*/ 44714 h 54"/>
              <a:gd name="T32" fmla="*/ 58391 w 55"/>
              <a:gd name="T33" fmla="*/ 48154 h 54"/>
              <a:gd name="T34" fmla="*/ 48087 w 55"/>
              <a:gd name="T35" fmla="*/ 58473 h 54"/>
              <a:gd name="T36" fmla="*/ 48087 w 55"/>
              <a:gd name="T37" fmla="*/ 65352 h 54"/>
              <a:gd name="T38" fmla="*/ 48087 w 55"/>
              <a:gd name="T39" fmla="*/ 68791 h 54"/>
              <a:gd name="T40" fmla="*/ 72130 w 55"/>
              <a:gd name="T41" fmla="*/ 92869 h 54"/>
              <a:gd name="T42" fmla="*/ 48087 w 55"/>
              <a:gd name="T43" fmla="*/ 113506 h 54"/>
              <a:gd name="T44" fmla="*/ 48087 w 55"/>
              <a:gd name="T45" fmla="*/ 120385 h 54"/>
              <a:gd name="T46" fmla="*/ 48087 w 55"/>
              <a:gd name="T47" fmla="*/ 127264 h 54"/>
              <a:gd name="T48" fmla="*/ 58391 w 55"/>
              <a:gd name="T49" fmla="*/ 137583 h 54"/>
              <a:gd name="T50" fmla="*/ 65261 w 55"/>
              <a:gd name="T51" fmla="*/ 141023 h 54"/>
              <a:gd name="T52" fmla="*/ 72130 w 55"/>
              <a:gd name="T53" fmla="*/ 137583 h 54"/>
              <a:gd name="T54" fmla="*/ 92739 w 55"/>
              <a:gd name="T55" fmla="*/ 113506 h 54"/>
              <a:gd name="T56" fmla="*/ 116782 w 55"/>
              <a:gd name="T57" fmla="*/ 137583 h 54"/>
              <a:gd name="T58" fmla="*/ 120217 w 55"/>
              <a:gd name="T59" fmla="*/ 141023 h 54"/>
              <a:gd name="T60" fmla="*/ 127086 w 55"/>
              <a:gd name="T61" fmla="*/ 137583 h 54"/>
              <a:gd name="T62" fmla="*/ 137391 w 55"/>
              <a:gd name="T63" fmla="*/ 127264 h 54"/>
              <a:gd name="T64" fmla="*/ 140825 w 55"/>
              <a:gd name="T65" fmla="*/ 120385 h 54"/>
              <a:gd name="T66" fmla="*/ 137391 w 55"/>
              <a:gd name="T67" fmla="*/ 113506 h 5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5" h="54">
                <a:moveTo>
                  <a:pt x="27" y="54"/>
                </a:moveTo>
                <a:cubicBezTo>
                  <a:pt x="12" y="54"/>
                  <a:pt x="0" y="42"/>
                  <a:pt x="0" y="27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5" y="12"/>
                  <a:pt x="55" y="27"/>
                </a:cubicBezTo>
                <a:cubicBezTo>
                  <a:pt x="55" y="42"/>
                  <a:pt x="42" y="54"/>
                  <a:pt x="27" y="54"/>
                </a:cubicBezTo>
                <a:close/>
                <a:moveTo>
                  <a:pt x="40" y="33"/>
                </a:moveTo>
                <a:cubicBezTo>
                  <a:pt x="34" y="27"/>
                  <a:pt x="34" y="27"/>
                  <a:pt x="34" y="27"/>
                </a:cubicBezTo>
                <a:cubicBezTo>
                  <a:pt x="40" y="20"/>
                  <a:pt x="40" y="20"/>
                  <a:pt x="40" y="20"/>
                </a:cubicBezTo>
                <a:cubicBezTo>
                  <a:pt x="41" y="20"/>
                  <a:pt x="41" y="19"/>
                  <a:pt x="41" y="19"/>
                </a:cubicBezTo>
                <a:cubicBezTo>
                  <a:pt x="41" y="18"/>
                  <a:pt x="41" y="18"/>
                  <a:pt x="40" y="17"/>
                </a:cubicBezTo>
                <a:cubicBezTo>
                  <a:pt x="37" y="14"/>
                  <a:pt x="37" y="14"/>
                  <a:pt x="37" y="14"/>
                </a:cubicBezTo>
                <a:cubicBezTo>
                  <a:pt x="36" y="14"/>
                  <a:pt x="36" y="13"/>
                  <a:pt x="35" y="13"/>
                </a:cubicBezTo>
                <a:cubicBezTo>
                  <a:pt x="35" y="13"/>
                  <a:pt x="34" y="14"/>
                  <a:pt x="34" y="14"/>
                </a:cubicBezTo>
                <a:cubicBezTo>
                  <a:pt x="27" y="20"/>
                  <a:pt x="27" y="20"/>
                  <a:pt x="27" y="20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4"/>
                  <a:pt x="20" y="13"/>
                  <a:pt x="19" y="13"/>
                </a:cubicBezTo>
                <a:cubicBezTo>
                  <a:pt x="19" y="13"/>
                  <a:pt x="18" y="14"/>
                  <a:pt x="17" y="14"/>
                </a:cubicBezTo>
                <a:cubicBezTo>
                  <a:pt x="14" y="17"/>
                  <a:pt x="14" y="17"/>
                  <a:pt x="14" y="17"/>
                </a:cubicBezTo>
                <a:cubicBezTo>
                  <a:pt x="14" y="18"/>
                  <a:pt x="14" y="18"/>
                  <a:pt x="14" y="19"/>
                </a:cubicBezTo>
                <a:cubicBezTo>
                  <a:pt x="14" y="19"/>
                  <a:pt x="14" y="20"/>
                  <a:pt x="14" y="20"/>
                </a:cubicBezTo>
                <a:cubicBezTo>
                  <a:pt x="21" y="27"/>
                  <a:pt x="21" y="27"/>
                  <a:pt x="21" y="27"/>
                </a:cubicBezTo>
                <a:cubicBezTo>
                  <a:pt x="14" y="33"/>
                  <a:pt x="14" y="33"/>
                  <a:pt x="14" y="33"/>
                </a:cubicBezTo>
                <a:cubicBezTo>
                  <a:pt x="14" y="34"/>
                  <a:pt x="14" y="34"/>
                  <a:pt x="14" y="35"/>
                </a:cubicBezTo>
                <a:cubicBezTo>
                  <a:pt x="14" y="36"/>
                  <a:pt x="14" y="36"/>
                  <a:pt x="14" y="37"/>
                </a:cubicBezTo>
                <a:cubicBezTo>
                  <a:pt x="17" y="40"/>
                  <a:pt x="17" y="40"/>
                  <a:pt x="17" y="40"/>
                </a:cubicBezTo>
                <a:cubicBezTo>
                  <a:pt x="18" y="40"/>
                  <a:pt x="19" y="41"/>
                  <a:pt x="19" y="41"/>
                </a:cubicBezTo>
                <a:cubicBezTo>
                  <a:pt x="20" y="41"/>
                  <a:pt x="20" y="40"/>
                  <a:pt x="21" y="40"/>
                </a:cubicBezTo>
                <a:cubicBezTo>
                  <a:pt x="27" y="33"/>
                  <a:pt x="27" y="33"/>
                  <a:pt x="27" y="33"/>
                </a:cubicBezTo>
                <a:cubicBezTo>
                  <a:pt x="34" y="40"/>
                  <a:pt x="34" y="40"/>
                  <a:pt x="34" y="40"/>
                </a:cubicBezTo>
                <a:cubicBezTo>
                  <a:pt x="34" y="40"/>
                  <a:pt x="35" y="41"/>
                  <a:pt x="35" y="41"/>
                </a:cubicBezTo>
                <a:cubicBezTo>
                  <a:pt x="36" y="41"/>
                  <a:pt x="36" y="40"/>
                  <a:pt x="37" y="40"/>
                </a:cubicBezTo>
                <a:cubicBezTo>
                  <a:pt x="40" y="37"/>
                  <a:pt x="40" y="37"/>
                  <a:pt x="40" y="37"/>
                </a:cubicBezTo>
                <a:cubicBezTo>
                  <a:pt x="41" y="36"/>
                  <a:pt x="41" y="36"/>
                  <a:pt x="41" y="35"/>
                </a:cubicBezTo>
                <a:cubicBezTo>
                  <a:pt x="41" y="34"/>
                  <a:pt x="41" y="34"/>
                  <a:pt x="40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9" name="Freeform 163"/>
          <p:cNvSpPr>
            <a:spLocks noEditPoints="1"/>
          </p:cNvSpPr>
          <p:nvPr/>
        </p:nvSpPr>
        <p:spPr bwMode="auto">
          <a:xfrm>
            <a:off x="8069271" y="11073921"/>
            <a:ext cx="481172" cy="473082"/>
          </a:xfrm>
          <a:custGeom>
            <a:avLst/>
            <a:gdLst>
              <a:gd name="T0" fmla="*/ 188913 w 55"/>
              <a:gd name="T1" fmla="*/ 151341 h 54"/>
              <a:gd name="T2" fmla="*/ 151130 w 55"/>
              <a:gd name="T3" fmla="*/ 185737 h 54"/>
              <a:gd name="T4" fmla="*/ 34348 w 55"/>
              <a:gd name="T5" fmla="*/ 185737 h 54"/>
              <a:gd name="T6" fmla="*/ 0 w 55"/>
              <a:gd name="T7" fmla="*/ 151341 h 54"/>
              <a:gd name="T8" fmla="*/ 0 w 55"/>
              <a:gd name="T9" fmla="*/ 34396 h 54"/>
              <a:gd name="T10" fmla="*/ 34348 w 55"/>
              <a:gd name="T11" fmla="*/ 0 h 54"/>
              <a:gd name="T12" fmla="*/ 151130 w 55"/>
              <a:gd name="T13" fmla="*/ 0 h 54"/>
              <a:gd name="T14" fmla="*/ 188913 w 55"/>
              <a:gd name="T15" fmla="*/ 34396 h 54"/>
              <a:gd name="T16" fmla="*/ 188913 w 55"/>
              <a:gd name="T17" fmla="*/ 151341 h 54"/>
              <a:gd name="T18" fmla="*/ 154565 w 55"/>
              <a:gd name="T19" fmla="*/ 34396 h 54"/>
              <a:gd name="T20" fmla="*/ 151130 w 55"/>
              <a:gd name="T21" fmla="*/ 30956 h 54"/>
              <a:gd name="T22" fmla="*/ 34348 w 55"/>
              <a:gd name="T23" fmla="*/ 30956 h 54"/>
              <a:gd name="T24" fmla="*/ 30913 w 55"/>
              <a:gd name="T25" fmla="*/ 34396 h 54"/>
              <a:gd name="T26" fmla="*/ 30913 w 55"/>
              <a:gd name="T27" fmla="*/ 151341 h 54"/>
              <a:gd name="T28" fmla="*/ 34348 w 55"/>
              <a:gd name="T29" fmla="*/ 154781 h 54"/>
              <a:gd name="T30" fmla="*/ 151130 w 55"/>
              <a:gd name="T31" fmla="*/ 154781 h 54"/>
              <a:gd name="T32" fmla="*/ 154565 w 55"/>
              <a:gd name="T33" fmla="*/ 151341 h 54"/>
              <a:gd name="T34" fmla="*/ 154565 w 55"/>
              <a:gd name="T35" fmla="*/ 34396 h 54"/>
              <a:gd name="T36" fmla="*/ 123652 w 55"/>
              <a:gd name="T37" fmla="*/ 130704 h 54"/>
              <a:gd name="T38" fmla="*/ 116783 w 55"/>
              <a:gd name="T39" fmla="*/ 141023 h 54"/>
              <a:gd name="T40" fmla="*/ 113348 w 55"/>
              <a:gd name="T41" fmla="*/ 137583 h 54"/>
              <a:gd name="T42" fmla="*/ 58391 w 55"/>
              <a:gd name="T43" fmla="*/ 99748 h 54"/>
              <a:gd name="T44" fmla="*/ 54957 w 55"/>
              <a:gd name="T45" fmla="*/ 92869 h 54"/>
              <a:gd name="T46" fmla="*/ 58391 w 55"/>
              <a:gd name="T47" fmla="*/ 85989 h 54"/>
              <a:gd name="T48" fmla="*/ 113348 w 55"/>
              <a:gd name="T49" fmla="*/ 48154 h 54"/>
              <a:gd name="T50" fmla="*/ 116783 w 55"/>
              <a:gd name="T51" fmla="*/ 44714 h 54"/>
              <a:gd name="T52" fmla="*/ 123652 w 55"/>
              <a:gd name="T53" fmla="*/ 55033 h 54"/>
              <a:gd name="T54" fmla="*/ 123652 w 55"/>
              <a:gd name="T55" fmla="*/ 130704 h 5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54">
                <a:moveTo>
                  <a:pt x="55" y="44"/>
                </a:moveTo>
                <a:cubicBezTo>
                  <a:pt x="55" y="50"/>
                  <a:pt x="50" y="54"/>
                  <a:pt x="44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4" y="54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45" y="10"/>
                </a:moveTo>
                <a:cubicBezTo>
                  <a:pt x="45" y="9"/>
                  <a:pt x="45" y="9"/>
                  <a:pt x="4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9"/>
                  <a:pt x="9" y="10"/>
                </a:cubicBezTo>
                <a:cubicBezTo>
                  <a:pt x="9" y="44"/>
                  <a:pt x="9" y="44"/>
                  <a:pt x="9" y="44"/>
                </a:cubicBezTo>
                <a:cubicBezTo>
                  <a:pt x="9" y="45"/>
                  <a:pt x="9" y="45"/>
                  <a:pt x="10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5" y="45"/>
                  <a:pt x="45" y="45"/>
                  <a:pt x="45" y="44"/>
                </a:cubicBezTo>
                <a:lnTo>
                  <a:pt x="45" y="10"/>
                </a:lnTo>
                <a:close/>
                <a:moveTo>
                  <a:pt x="36" y="38"/>
                </a:moveTo>
                <a:cubicBezTo>
                  <a:pt x="36" y="40"/>
                  <a:pt x="35" y="41"/>
                  <a:pt x="34" y="41"/>
                </a:cubicBezTo>
                <a:cubicBezTo>
                  <a:pt x="34" y="41"/>
                  <a:pt x="33" y="41"/>
                  <a:pt x="33" y="40"/>
                </a:cubicBezTo>
                <a:cubicBezTo>
                  <a:pt x="17" y="29"/>
                  <a:pt x="17" y="29"/>
                  <a:pt x="17" y="29"/>
                </a:cubicBezTo>
                <a:cubicBezTo>
                  <a:pt x="16" y="28"/>
                  <a:pt x="16" y="28"/>
                  <a:pt x="16" y="27"/>
                </a:cubicBezTo>
                <a:cubicBezTo>
                  <a:pt x="16" y="26"/>
                  <a:pt x="16" y="26"/>
                  <a:pt x="17" y="25"/>
                </a:cubicBezTo>
                <a:cubicBezTo>
                  <a:pt x="33" y="14"/>
                  <a:pt x="33" y="14"/>
                  <a:pt x="33" y="14"/>
                </a:cubicBezTo>
                <a:cubicBezTo>
                  <a:pt x="33" y="13"/>
                  <a:pt x="34" y="13"/>
                  <a:pt x="34" y="13"/>
                </a:cubicBezTo>
                <a:cubicBezTo>
                  <a:pt x="35" y="13"/>
                  <a:pt x="36" y="14"/>
                  <a:pt x="36" y="16"/>
                </a:cubicBezTo>
                <a:lnTo>
                  <a:pt x="36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0" name="Freeform 164"/>
          <p:cNvSpPr>
            <a:spLocks noEditPoints="1"/>
          </p:cNvSpPr>
          <p:nvPr/>
        </p:nvSpPr>
        <p:spPr bwMode="auto">
          <a:xfrm>
            <a:off x="9330825" y="11073921"/>
            <a:ext cx="481172" cy="473082"/>
          </a:xfrm>
          <a:custGeom>
            <a:avLst/>
            <a:gdLst>
              <a:gd name="T0" fmla="*/ 188913 w 55"/>
              <a:gd name="T1" fmla="*/ 151341 h 54"/>
              <a:gd name="T2" fmla="*/ 151130 w 55"/>
              <a:gd name="T3" fmla="*/ 185737 h 54"/>
              <a:gd name="T4" fmla="*/ 34348 w 55"/>
              <a:gd name="T5" fmla="*/ 185737 h 54"/>
              <a:gd name="T6" fmla="*/ 0 w 55"/>
              <a:gd name="T7" fmla="*/ 151341 h 54"/>
              <a:gd name="T8" fmla="*/ 0 w 55"/>
              <a:gd name="T9" fmla="*/ 34396 h 54"/>
              <a:gd name="T10" fmla="*/ 34348 w 55"/>
              <a:gd name="T11" fmla="*/ 0 h 54"/>
              <a:gd name="T12" fmla="*/ 151130 w 55"/>
              <a:gd name="T13" fmla="*/ 0 h 54"/>
              <a:gd name="T14" fmla="*/ 188913 w 55"/>
              <a:gd name="T15" fmla="*/ 34396 h 54"/>
              <a:gd name="T16" fmla="*/ 188913 w 55"/>
              <a:gd name="T17" fmla="*/ 151341 h 54"/>
              <a:gd name="T18" fmla="*/ 154565 w 55"/>
              <a:gd name="T19" fmla="*/ 34396 h 54"/>
              <a:gd name="T20" fmla="*/ 151130 w 55"/>
              <a:gd name="T21" fmla="*/ 30956 h 54"/>
              <a:gd name="T22" fmla="*/ 34348 w 55"/>
              <a:gd name="T23" fmla="*/ 30956 h 54"/>
              <a:gd name="T24" fmla="*/ 30913 w 55"/>
              <a:gd name="T25" fmla="*/ 34396 h 54"/>
              <a:gd name="T26" fmla="*/ 30913 w 55"/>
              <a:gd name="T27" fmla="*/ 151341 h 54"/>
              <a:gd name="T28" fmla="*/ 34348 w 55"/>
              <a:gd name="T29" fmla="*/ 154781 h 54"/>
              <a:gd name="T30" fmla="*/ 151130 w 55"/>
              <a:gd name="T31" fmla="*/ 154781 h 54"/>
              <a:gd name="T32" fmla="*/ 154565 w 55"/>
              <a:gd name="T33" fmla="*/ 151341 h 54"/>
              <a:gd name="T34" fmla="*/ 154565 w 55"/>
              <a:gd name="T35" fmla="*/ 34396 h 54"/>
              <a:gd name="T36" fmla="*/ 133956 w 55"/>
              <a:gd name="T37" fmla="*/ 123825 h 54"/>
              <a:gd name="T38" fmla="*/ 54957 w 55"/>
              <a:gd name="T39" fmla="*/ 123825 h 54"/>
              <a:gd name="T40" fmla="*/ 48087 w 55"/>
              <a:gd name="T41" fmla="*/ 120385 h 54"/>
              <a:gd name="T42" fmla="*/ 48087 w 55"/>
              <a:gd name="T43" fmla="*/ 110066 h 54"/>
              <a:gd name="T44" fmla="*/ 85870 w 55"/>
              <a:gd name="T45" fmla="*/ 55033 h 54"/>
              <a:gd name="T46" fmla="*/ 92739 w 55"/>
              <a:gd name="T47" fmla="*/ 55033 h 54"/>
              <a:gd name="T48" fmla="*/ 99609 w 55"/>
              <a:gd name="T49" fmla="*/ 55033 h 54"/>
              <a:gd name="T50" fmla="*/ 137391 w 55"/>
              <a:gd name="T51" fmla="*/ 110066 h 54"/>
              <a:gd name="T52" fmla="*/ 140826 w 55"/>
              <a:gd name="T53" fmla="*/ 120385 h 54"/>
              <a:gd name="T54" fmla="*/ 133956 w 55"/>
              <a:gd name="T55" fmla="*/ 123825 h 5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5" h="54">
                <a:moveTo>
                  <a:pt x="55" y="44"/>
                </a:moveTo>
                <a:cubicBezTo>
                  <a:pt x="55" y="50"/>
                  <a:pt x="50" y="54"/>
                  <a:pt x="44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4" y="54"/>
                  <a:pt x="0" y="50"/>
                  <a:pt x="0" y="44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4" y="0"/>
                  <a:pt x="10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50" y="0"/>
                  <a:pt x="55" y="4"/>
                  <a:pt x="55" y="10"/>
                </a:cubicBezTo>
                <a:lnTo>
                  <a:pt x="55" y="44"/>
                </a:lnTo>
                <a:close/>
                <a:moveTo>
                  <a:pt x="45" y="10"/>
                </a:moveTo>
                <a:cubicBezTo>
                  <a:pt x="45" y="9"/>
                  <a:pt x="45" y="9"/>
                  <a:pt x="44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9" y="9"/>
                  <a:pt x="9" y="9"/>
                  <a:pt x="9" y="10"/>
                </a:cubicBezTo>
                <a:cubicBezTo>
                  <a:pt x="9" y="44"/>
                  <a:pt x="9" y="44"/>
                  <a:pt x="9" y="44"/>
                </a:cubicBezTo>
                <a:cubicBezTo>
                  <a:pt x="9" y="45"/>
                  <a:pt x="9" y="45"/>
                  <a:pt x="10" y="45"/>
                </a:cubicBezTo>
                <a:cubicBezTo>
                  <a:pt x="44" y="45"/>
                  <a:pt x="44" y="45"/>
                  <a:pt x="44" y="45"/>
                </a:cubicBezTo>
                <a:cubicBezTo>
                  <a:pt x="45" y="45"/>
                  <a:pt x="45" y="45"/>
                  <a:pt x="45" y="44"/>
                </a:cubicBezTo>
                <a:lnTo>
                  <a:pt x="45" y="10"/>
                </a:lnTo>
                <a:close/>
                <a:moveTo>
                  <a:pt x="39" y="36"/>
                </a:moveTo>
                <a:cubicBezTo>
                  <a:pt x="16" y="36"/>
                  <a:pt x="16" y="36"/>
                  <a:pt x="16" y="36"/>
                </a:cubicBezTo>
                <a:cubicBezTo>
                  <a:pt x="15" y="36"/>
                  <a:pt x="14" y="36"/>
                  <a:pt x="14" y="35"/>
                </a:cubicBezTo>
                <a:cubicBezTo>
                  <a:pt x="13" y="34"/>
                  <a:pt x="13" y="33"/>
                  <a:pt x="14" y="32"/>
                </a:cubicBezTo>
                <a:cubicBezTo>
                  <a:pt x="25" y="16"/>
                  <a:pt x="25" y="16"/>
                  <a:pt x="25" y="16"/>
                </a:cubicBezTo>
                <a:cubicBezTo>
                  <a:pt x="26" y="16"/>
                  <a:pt x="26" y="16"/>
                  <a:pt x="27" y="16"/>
                </a:cubicBezTo>
                <a:cubicBezTo>
                  <a:pt x="28" y="16"/>
                  <a:pt x="29" y="16"/>
                  <a:pt x="29" y="16"/>
                </a:cubicBezTo>
                <a:cubicBezTo>
                  <a:pt x="40" y="32"/>
                  <a:pt x="40" y="32"/>
                  <a:pt x="40" y="32"/>
                </a:cubicBezTo>
                <a:cubicBezTo>
                  <a:pt x="41" y="33"/>
                  <a:pt x="41" y="34"/>
                  <a:pt x="41" y="35"/>
                </a:cubicBezTo>
                <a:cubicBezTo>
                  <a:pt x="40" y="36"/>
                  <a:pt x="39" y="36"/>
                  <a:pt x="39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1" name="Freeform 165"/>
          <p:cNvSpPr>
            <a:spLocks noEditPoints="1"/>
          </p:cNvSpPr>
          <p:nvPr/>
        </p:nvSpPr>
        <p:spPr bwMode="auto">
          <a:xfrm>
            <a:off x="10592381" y="11073921"/>
            <a:ext cx="481172" cy="473082"/>
          </a:xfrm>
          <a:custGeom>
            <a:avLst/>
            <a:gdLst>
              <a:gd name="T0" fmla="*/ 188913 w 55"/>
              <a:gd name="T1" fmla="*/ 178858 h 54"/>
              <a:gd name="T2" fmla="*/ 178609 w 55"/>
              <a:gd name="T3" fmla="*/ 185737 h 54"/>
              <a:gd name="T4" fmla="*/ 6870 w 55"/>
              <a:gd name="T5" fmla="*/ 185737 h 54"/>
              <a:gd name="T6" fmla="*/ 0 w 55"/>
              <a:gd name="T7" fmla="*/ 178858 h 54"/>
              <a:gd name="T8" fmla="*/ 0 w 55"/>
              <a:gd name="T9" fmla="*/ 6879 h 54"/>
              <a:gd name="T10" fmla="*/ 6870 w 55"/>
              <a:gd name="T11" fmla="*/ 0 h 54"/>
              <a:gd name="T12" fmla="*/ 178609 w 55"/>
              <a:gd name="T13" fmla="*/ 0 h 54"/>
              <a:gd name="T14" fmla="*/ 188913 w 55"/>
              <a:gd name="T15" fmla="*/ 6879 h 54"/>
              <a:gd name="T16" fmla="*/ 188913 w 55"/>
              <a:gd name="T17" fmla="*/ 178858 h 54"/>
              <a:gd name="T18" fmla="*/ 85870 w 55"/>
              <a:gd name="T19" fmla="*/ 20637 h 54"/>
              <a:gd name="T20" fmla="*/ 82435 w 55"/>
              <a:gd name="T21" fmla="*/ 17198 h 54"/>
              <a:gd name="T22" fmla="*/ 24043 w 55"/>
              <a:gd name="T23" fmla="*/ 17198 h 54"/>
              <a:gd name="T24" fmla="*/ 17174 w 55"/>
              <a:gd name="T25" fmla="*/ 20637 h 54"/>
              <a:gd name="T26" fmla="*/ 17174 w 55"/>
              <a:gd name="T27" fmla="*/ 147902 h 54"/>
              <a:gd name="T28" fmla="*/ 24043 w 55"/>
              <a:gd name="T29" fmla="*/ 151341 h 54"/>
              <a:gd name="T30" fmla="*/ 82435 w 55"/>
              <a:gd name="T31" fmla="*/ 151341 h 54"/>
              <a:gd name="T32" fmla="*/ 85870 w 55"/>
              <a:gd name="T33" fmla="*/ 147902 h 54"/>
              <a:gd name="T34" fmla="*/ 85870 w 55"/>
              <a:gd name="T35" fmla="*/ 20637 h 54"/>
              <a:gd name="T36" fmla="*/ 168304 w 55"/>
              <a:gd name="T37" fmla="*/ 20637 h 54"/>
              <a:gd name="T38" fmla="*/ 164870 w 55"/>
              <a:gd name="T39" fmla="*/ 17198 h 54"/>
              <a:gd name="T40" fmla="*/ 106478 w 55"/>
              <a:gd name="T41" fmla="*/ 17198 h 54"/>
              <a:gd name="T42" fmla="*/ 99609 w 55"/>
              <a:gd name="T43" fmla="*/ 20637 h 54"/>
              <a:gd name="T44" fmla="*/ 99609 w 55"/>
              <a:gd name="T45" fmla="*/ 99748 h 54"/>
              <a:gd name="T46" fmla="*/ 106478 w 55"/>
              <a:gd name="T47" fmla="*/ 103187 h 54"/>
              <a:gd name="T48" fmla="*/ 164870 w 55"/>
              <a:gd name="T49" fmla="*/ 103187 h 54"/>
              <a:gd name="T50" fmla="*/ 168304 w 55"/>
              <a:gd name="T51" fmla="*/ 99748 h 54"/>
              <a:gd name="T52" fmla="*/ 168304 w 55"/>
              <a:gd name="T53" fmla="*/ 20637 h 5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5" h="54">
                <a:moveTo>
                  <a:pt x="55" y="52"/>
                </a:moveTo>
                <a:cubicBezTo>
                  <a:pt x="55" y="53"/>
                  <a:pt x="54" y="54"/>
                  <a:pt x="52" y="54"/>
                </a:cubicBezTo>
                <a:cubicBezTo>
                  <a:pt x="2" y="54"/>
                  <a:pt x="2" y="54"/>
                  <a:pt x="2" y="54"/>
                </a:cubicBezTo>
                <a:cubicBezTo>
                  <a:pt x="1" y="54"/>
                  <a:pt x="0" y="53"/>
                  <a:pt x="0" y="5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5" y="1"/>
                  <a:pt x="55" y="2"/>
                </a:cubicBezTo>
                <a:lnTo>
                  <a:pt x="55" y="52"/>
                </a:lnTo>
                <a:close/>
                <a:moveTo>
                  <a:pt x="25" y="6"/>
                </a:moveTo>
                <a:cubicBezTo>
                  <a:pt x="25" y="6"/>
                  <a:pt x="24" y="5"/>
                  <a:pt x="24" y="5"/>
                </a:cubicBezTo>
                <a:cubicBezTo>
                  <a:pt x="7" y="5"/>
                  <a:pt x="7" y="5"/>
                  <a:pt x="7" y="5"/>
                </a:cubicBezTo>
                <a:cubicBezTo>
                  <a:pt x="6" y="5"/>
                  <a:pt x="5" y="6"/>
                  <a:pt x="5" y="6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4"/>
                  <a:pt x="6" y="44"/>
                  <a:pt x="7" y="44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4"/>
                  <a:pt x="25" y="44"/>
                  <a:pt x="25" y="43"/>
                </a:cubicBezTo>
                <a:lnTo>
                  <a:pt x="25" y="6"/>
                </a:lnTo>
                <a:close/>
                <a:moveTo>
                  <a:pt x="49" y="6"/>
                </a:moveTo>
                <a:cubicBezTo>
                  <a:pt x="49" y="6"/>
                  <a:pt x="48" y="5"/>
                  <a:pt x="48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30" y="5"/>
                  <a:pt x="29" y="6"/>
                  <a:pt x="29" y="6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30"/>
                  <a:pt x="30" y="30"/>
                  <a:pt x="31" y="30"/>
                </a:cubicBezTo>
                <a:cubicBezTo>
                  <a:pt x="48" y="30"/>
                  <a:pt x="48" y="30"/>
                  <a:pt x="48" y="30"/>
                </a:cubicBezTo>
                <a:cubicBezTo>
                  <a:pt x="48" y="30"/>
                  <a:pt x="49" y="30"/>
                  <a:pt x="49" y="29"/>
                </a:cubicBezTo>
                <a:lnTo>
                  <a:pt x="49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2" name="Freeform 166"/>
          <p:cNvSpPr>
            <a:spLocks noEditPoints="1"/>
          </p:cNvSpPr>
          <p:nvPr/>
        </p:nvSpPr>
        <p:spPr bwMode="auto">
          <a:xfrm>
            <a:off x="11849896" y="11073921"/>
            <a:ext cx="562038" cy="440734"/>
          </a:xfrm>
          <a:custGeom>
            <a:avLst/>
            <a:gdLst>
              <a:gd name="T0" fmla="*/ 155153 w 64"/>
              <a:gd name="T1" fmla="*/ 48450 h 50"/>
              <a:gd name="T2" fmla="*/ 110331 w 64"/>
              <a:gd name="T3" fmla="*/ 34607 h 50"/>
              <a:gd name="T4" fmla="*/ 62061 w 64"/>
              <a:gd name="T5" fmla="*/ 48450 h 50"/>
              <a:gd name="T6" fmla="*/ 0 w 64"/>
              <a:gd name="T7" fmla="*/ 48450 h 50"/>
              <a:gd name="T8" fmla="*/ 220662 w 64"/>
              <a:gd name="T9" fmla="*/ 48450 h 50"/>
              <a:gd name="T10" fmla="*/ 0 w 64"/>
              <a:gd name="T11" fmla="*/ 51911 h 50"/>
              <a:gd name="T12" fmla="*/ 62061 w 64"/>
              <a:gd name="T13" fmla="*/ 69215 h 50"/>
              <a:gd name="T14" fmla="*/ 6896 w 64"/>
              <a:gd name="T15" fmla="*/ 76136 h 50"/>
              <a:gd name="T16" fmla="*/ 31031 w 64"/>
              <a:gd name="T17" fmla="*/ 121126 h 50"/>
              <a:gd name="T18" fmla="*/ 3448 w 64"/>
              <a:gd name="T19" fmla="*/ 124587 h 50"/>
              <a:gd name="T20" fmla="*/ 0 w 64"/>
              <a:gd name="T21" fmla="*/ 96901 h 50"/>
              <a:gd name="T22" fmla="*/ 27583 w 64"/>
              <a:gd name="T23" fmla="*/ 93440 h 50"/>
              <a:gd name="T24" fmla="*/ 31031 w 64"/>
              <a:gd name="T25" fmla="*/ 121126 h 50"/>
              <a:gd name="T26" fmla="*/ 51718 w 64"/>
              <a:gd name="T27" fmla="*/ 173037 h 50"/>
              <a:gd name="T28" fmla="*/ 24135 w 64"/>
              <a:gd name="T29" fmla="*/ 169576 h 50"/>
              <a:gd name="T30" fmla="*/ 27583 w 64"/>
              <a:gd name="T31" fmla="*/ 141890 h 50"/>
              <a:gd name="T32" fmla="*/ 55166 w 64"/>
              <a:gd name="T33" fmla="*/ 145351 h 50"/>
              <a:gd name="T34" fmla="*/ 79300 w 64"/>
              <a:gd name="T35" fmla="*/ 121126 h 50"/>
              <a:gd name="T36" fmla="*/ 51718 w 64"/>
              <a:gd name="T37" fmla="*/ 124587 h 50"/>
              <a:gd name="T38" fmla="*/ 44822 w 64"/>
              <a:gd name="T39" fmla="*/ 96901 h 50"/>
              <a:gd name="T40" fmla="*/ 72405 w 64"/>
              <a:gd name="T41" fmla="*/ 93440 h 50"/>
              <a:gd name="T42" fmla="*/ 79300 w 64"/>
              <a:gd name="T43" fmla="*/ 121126 h 50"/>
              <a:gd name="T44" fmla="*/ 96540 w 64"/>
              <a:gd name="T45" fmla="*/ 173037 h 50"/>
              <a:gd name="T46" fmla="*/ 68957 w 64"/>
              <a:gd name="T47" fmla="*/ 169576 h 50"/>
              <a:gd name="T48" fmla="*/ 72405 w 64"/>
              <a:gd name="T49" fmla="*/ 141890 h 50"/>
              <a:gd name="T50" fmla="*/ 99987 w 64"/>
              <a:gd name="T51" fmla="*/ 145351 h 50"/>
              <a:gd name="T52" fmla="*/ 124122 w 64"/>
              <a:gd name="T53" fmla="*/ 121126 h 50"/>
              <a:gd name="T54" fmla="*/ 96540 w 64"/>
              <a:gd name="T55" fmla="*/ 124587 h 50"/>
              <a:gd name="T56" fmla="*/ 93092 w 64"/>
              <a:gd name="T57" fmla="*/ 96901 h 50"/>
              <a:gd name="T58" fmla="*/ 120675 w 64"/>
              <a:gd name="T59" fmla="*/ 93440 h 50"/>
              <a:gd name="T60" fmla="*/ 124122 w 64"/>
              <a:gd name="T61" fmla="*/ 121126 h 50"/>
              <a:gd name="T62" fmla="*/ 144809 w 64"/>
              <a:gd name="T63" fmla="*/ 173037 h 50"/>
              <a:gd name="T64" fmla="*/ 117227 w 64"/>
              <a:gd name="T65" fmla="*/ 169576 h 50"/>
              <a:gd name="T66" fmla="*/ 120675 w 64"/>
              <a:gd name="T67" fmla="*/ 141890 h 50"/>
              <a:gd name="T68" fmla="*/ 148257 w 64"/>
              <a:gd name="T69" fmla="*/ 145351 h 50"/>
              <a:gd name="T70" fmla="*/ 172392 w 64"/>
              <a:gd name="T71" fmla="*/ 121126 h 50"/>
              <a:gd name="T72" fmla="*/ 144809 w 64"/>
              <a:gd name="T73" fmla="*/ 124587 h 50"/>
              <a:gd name="T74" fmla="*/ 141362 w 64"/>
              <a:gd name="T75" fmla="*/ 96901 h 50"/>
              <a:gd name="T76" fmla="*/ 168944 w 64"/>
              <a:gd name="T77" fmla="*/ 93440 h 50"/>
              <a:gd name="T78" fmla="*/ 172392 w 64"/>
              <a:gd name="T79" fmla="*/ 121126 h 50"/>
              <a:gd name="T80" fmla="*/ 210318 w 64"/>
              <a:gd name="T81" fmla="*/ 76136 h 50"/>
              <a:gd name="T82" fmla="*/ 155153 w 64"/>
              <a:gd name="T83" fmla="*/ 69215 h 50"/>
              <a:gd name="T84" fmla="*/ 220662 w 64"/>
              <a:gd name="T85" fmla="*/ 51911 h 50"/>
              <a:gd name="T86" fmla="*/ 196527 w 64"/>
              <a:gd name="T87" fmla="*/ 169576 h 50"/>
              <a:gd name="T88" fmla="*/ 168944 w 64"/>
              <a:gd name="T89" fmla="*/ 173037 h 50"/>
              <a:gd name="T90" fmla="*/ 165497 w 64"/>
              <a:gd name="T91" fmla="*/ 145351 h 50"/>
              <a:gd name="T92" fmla="*/ 193079 w 64"/>
              <a:gd name="T93" fmla="*/ 141890 h 50"/>
              <a:gd name="T94" fmla="*/ 196527 w 64"/>
              <a:gd name="T95" fmla="*/ 169576 h 50"/>
              <a:gd name="T96" fmla="*/ 217214 w 64"/>
              <a:gd name="T97" fmla="*/ 124587 h 50"/>
              <a:gd name="T98" fmla="*/ 189631 w 64"/>
              <a:gd name="T99" fmla="*/ 121126 h 50"/>
              <a:gd name="T100" fmla="*/ 193079 w 64"/>
              <a:gd name="T101" fmla="*/ 93440 h 50"/>
              <a:gd name="T102" fmla="*/ 220662 w 64"/>
              <a:gd name="T103" fmla="*/ 96901 h 50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4" h="50">
                <a:moveTo>
                  <a:pt x="64" y="14"/>
                </a:moveTo>
                <a:cubicBezTo>
                  <a:pt x="45" y="14"/>
                  <a:pt x="45" y="14"/>
                  <a:pt x="45" y="14"/>
                </a:cubicBezTo>
                <a:cubicBezTo>
                  <a:pt x="45" y="14"/>
                  <a:pt x="45" y="14"/>
                  <a:pt x="45" y="14"/>
                </a:cubicBezTo>
                <a:cubicBezTo>
                  <a:pt x="45" y="12"/>
                  <a:pt x="44" y="10"/>
                  <a:pt x="32" y="10"/>
                </a:cubicBezTo>
                <a:cubicBezTo>
                  <a:pt x="19" y="10"/>
                  <a:pt x="18" y="12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1"/>
                  <a:pt x="4" y="0"/>
                  <a:pt x="32" y="0"/>
                </a:cubicBezTo>
                <a:cubicBezTo>
                  <a:pt x="59" y="0"/>
                  <a:pt x="64" y="11"/>
                  <a:pt x="64" y="14"/>
                </a:cubicBezTo>
                <a:close/>
                <a:moveTo>
                  <a:pt x="0" y="20"/>
                </a:moveTo>
                <a:cubicBezTo>
                  <a:pt x="0" y="15"/>
                  <a:pt x="0" y="15"/>
                  <a:pt x="0" y="15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21"/>
                  <a:pt x="17" y="22"/>
                  <a:pt x="16" y="22"/>
                </a:cubicBezTo>
                <a:cubicBezTo>
                  <a:pt x="2" y="22"/>
                  <a:pt x="2" y="22"/>
                  <a:pt x="2" y="22"/>
                </a:cubicBezTo>
                <a:cubicBezTo>
                  <a:pt x="1" y="22"/>
                  <a:pt x="0" y="21"/>
                  <a:pt x="0" y="20"/>
                </a:cubicBezTo>
                <a:close/>
                <a:moveTo>
                  <a:pt x="9" y="35"/>
                </a:moveTo>
                <a:cubicBezTo>
                  <a:pt x="9" y="36"/>
                  <a:pt x="8" y="36"/>
                  <a:pt x="8" y="36"/>
                </a:cubicBezTo>
                <a:cubicBezTo>
                  <a:pt x="1" y="36"/>
                  <a:pt x="1" y="36"/>
                  <a:pt x="1" y="36"/>
                </a:cubicBezTo>
                <a:cubicBezTo>
                  <a:pt x="0" y="36"/>
                  <a:pt x="0" y="36"/>
                  <a:pt x="0" y="35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7"/>
                  <a:pt x="1" y="27"/>
                </a:cubicBezTo>
                <a:cubicBezTo>
                  <a:pt x="8" y="27"/>
                  <a:pt x="8" y="27"/>
                  <a:pt x="8" y="27"/>
                </a:cubicBezTo>
                <a:cubicBezTo>
                  <a:pt x="8" y="27"/>
                  <a:pt x="9" y="27"/>
                  <a:pt x="9" y="28"/>
                </a:cubicBezTo>
                <a:lnTo>
                  <a:pt x="9" y="35"/>
                </a:lnTo>
                <a:close/>
                <a:moveTo>
                  <a:pt x="16" y="49"/>
                </a:moveTo>
                <a:cubicBezTo>
                  <a:pt x="16" y="49"/>
                  <a:pt x="15" y="50"/>
                  <a:pt x="15" y="50"/>
                </a:cubicBezTo>
                <a:cubicBezTo>
                  <a:pt x="8" y="50"/>
                  <a:pt x="8" y="50"/>
                  <a:pt x="8" y="50"/>
                </a:cubicBezTo>
                <a:cubicBezTo>
                  <a:pt x="7" y="50"/>
                  <a:pt x="7" y="49"/>
                  <a:pt x="7" y="49"/>
                </a:cubicBezTo>
                <a:cubicBezTo>
                  <a:pt x="7" y="42"/>
                  <a:pt x="7" y="42"/>
                  <a:pt x="7" y="42"/>
                </a:cubicBezTo>
                <a:cubicBezTo>
                  <a:pt x="7" y="41"/>
                  <a:pt x="7" y="41"/>
                  <a:pt x="8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1"/>
                  <a:pt x="16" y="41"/>
                  <a:pt x="16" y="42"/>
                </a:cubicBezTo>
                <a:lnTo>
                  <a:pt x="16" y="49"/>
                </a:lnTo>
                <a:close/>
                <a:moveTo>
                  <a:pt x="23" y="35"/>
                </a:moveTo>
                <a:cubicBezTo>
                  <a:pt x="23" y="36"/>
                  <a:pt x="22" y="36"/>
                  <a:pt x="21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4" y="36"/>
                  <a:pt x="13" y="36"/>
                  <a:pt x="13" y="35"/>
                </a:cubicBezTo>
                <a:cubicBezTo>
                  <a:pt x="13" y="28"/>
                  <a:pt x="13" y="28"/>
                  <a:pt x="13" y="28"/>
                </a:cubicBezTo>
                <a:cubicBezTo>
                  <a:pt x="13" y="27"/>
                  <a:pt x="14" y="27"/>
                  <a:pt x="15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2" y="27"/>
                  <a:pt x="23" y="27"/>
                  <a:pt x="23" y="28"/>
                </a:cubicBezTo>
                <a:lnTo>
                  <a:pt x="23" y="35"/>
                </a:lnTo>
                <a:close/>
                <a:moveTo>
                  <a:pt x="29" y="49"/>
                </a:moveTo>
                <a:cubicBezTo>
                  <a:pt x="29" y="49"/>
                  <a:pt x="29" y="50"/>
                  <a:pt x="28" y="50"/>
                </a:cubicBezTo>
                <a:cubicBezTo>
                  <a:pt x="21" y="50"/>
                  <a:pt x="21" y="50"/>
                  <a:pt x="21" y="50"/>
                </a:cubicBezTo>
                <a:cubicBezTo>
                  <a:pt x="21" y="50"/>
                  <a:pt x="20" y="49"/>
                  <a:pt x="20" y="49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1"/>
                  <a:pt x="21" y="41"/>
                  <a:pt x="21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9" y="41"/>
                  <a:pt x="29" y="41"/>
                  <a:pt x="29" y="42"/>
                </a:cubicBezTo>
                <a:lnTo>
                  <a:pt x="29" y="49"/>
                </a:lnTo>
                <a:close/>
                <a:moveTo>
                  <a:pt x="36" y="35"/>
                </a:moveTo>
                <a:cubicBezTo>
                  <a:pt x="36" y="36"/>
                  <a:pt x="36" y="36"/>
                  <a:pt x="35" y="36"/>
                </a:cubicBezTo>
                <a:cubicBezTo>
                  <a:pt x="28" y="36"/>
                  <a:pt x="28" y="36"/>
                  <a:pt x="28" y="36"/>
                </a:cubicBezTo>
                <a:cubicBezTo>
                  <a:pt x="28" y="36"/>
                  <a:pt x="27" y="36"/>
                  <a:pt x="27" y="35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7"/>
                  <a:pt x="28" y="27"/>
                  <a:pt x="28" y="27"/>
                </a:cubicBezTo>
                <a:cubicBezTo>
                  <a:pt x="35" y="27"/>
                  <a:pt x="35" y="27"/>
                  <a:pt x="35" y="27"/>
                </a:cubicBezTo>
                <a:cubicBezTo>
                  <a:pt x="36" y="27"/>
                  <a:pt x="36" y="27"/>
                  <a:pt x="36" y="28"/>
                </a:cubicBezTo>
                <a:lnTo>
                  <a:pt x="36" y="35"/>
                </a:lnTo>
                <a:close/>
                <a:moveTo>
                  <a:pt x="43" y="49"/>
                </a:moveTo>
                <a:cubicBezTo>
                  <a:pt x="43" y="49"/>
                  <a:pt x="43" y="50"/>
                  <a:pt x="42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35" y="50"/>
                  <a:pt x="34" y="49"/>
                  <a:pt x="34" y="49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1"/>
                  <a:pt x="35" y="41"/>
                  <a:pt x="35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3" y="41"/>
                  <a:pt x="43" y="41"/>
                  <a:pt x="43" y="42"/>
                </a:cubicBezTo>
                <a:lnTo>
                  <a:pt x="43" y="49"/>
                </a:lnTo>
                <a:close/>
                <a:moveTo>
                  <a:pt x="50" y="35"/>
                </a:moveTo>
                <a:cubicBezTo>
                  <a:pt x="50" y="36"/>
                  <a:pt x="50" y="36"/>
                  <a:pt x="49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1" y="36"/>
                  <a:pt x="41" y="36"/>
                  <a:pt x="41" y="35"/>
                </a:cubicBezTo>
                <a:cubicBezTo>
                  <a:pt x="41" y="28"/>
                  <a:pt x="41" y="28"/>
                  <a:pt x="41" y="28"/>
                </a:cubicBezTo>
                <a:cubicBezTo>
                  <a:pt x="41" y="27"/>
                  <a:pt x="41" y="27"/>
                  <a:pt x="42" y="27"/>
                </a:cubicBezTo>
                <a:cubicBezTo>
                  <a:pt x="49" y="27"/>
                  <a:pt x="49" y="27"/>
                  <a:pt x="49" y="27"/>
                </a:cubicBezTo>
                <a:cubicBezTo>
                  <a:pt x="50" y="27"/>
                  <a:pt x="50" y="27"/>
                  <a:pt x="50" y="28"/>
                </a:cubicBezTo>
                <a:lnTo>
                  <a:pt x="50" y="35"/>
                </a:lnTo>
                <a:close/>
                <a:moveTo>
                  <a:pt x="64" y="20"/>
                </a:moveTo>
                <a:cubicBezTo>
                  <a:pt x="64" y="21"/>
                  <a:pt x="63" y="22"/>
                  <a:pt x="61" y="22"/>
                </a:cubicBezTo>
                <a:cubicBezTo>
                  <a:pt x="48" y="22"/>
                  <a:pt x="48" y="22"/>
                  <a:pt x="48" y="22"/>
                </a:cubicBezTo>
                <a:cubicBezTo>
                  <a:pt x="46" y="22"/>
                  <a:pt x="45" y="21"/>
                  <a:pt x="45" y="20"/>
                </a:cubicBezTo>
                <a:cubicBezTo>
                  <a:pt x="45" y="15"/>
                  <a:pt x="45" y="15"/>
                  <a:pt x="45" y="15"/>
                </a:cubicBezTo>
                <a:cubicBezTo>
                  <a:pt x="64" y="15"/>
                  <a:pt x="64" y="15"/>
                  <a:pt x="64" y="15"/>
                </a:cubicBezTo>
                <a:lnTo>
                  <a:pt x="64" y="20"/>
                </a:lnTo>
                <a:close/>
                <a:moveTo>
                  <a:pt x="57" y="49"/>
                </a:moveTo>
                <a:cubicBezTo>
                  <a:pt x="57" y="49"/>
                  <a:pt x="56" y="50"/>
                  <a:pt x="56" y="50"/>
                </a:cubicBezTo>
                <a:cubicBezTo>
                  <a:pt x="49" y="50"/>
                  <a:pt x="49" y="50"/>
                  <a:pt x="49" y="50"/>
                </a:cubicBezTo>
                <a:cubicBezTo>
                  <a:pt x="48" y="50"/>
                  <a:pt x="48" y="49"/>
                  <a:pt x="48" y="49"/>
                </a:cubicBezTo>
                <a:cubicBezTo>
                  <a:pt x="48" y="42"/>
                  <a:pt x="48" y="42"/>
                  <a:pt x="48" y="42"/>
                </a:cubicBezTo>
                <a:cubicBezTo>
                  <a:pt x="48" y="41"/>
                  <a:pt x="48" y="41"/>
                  <a:pt x="49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7" y="41"/>
                  <a:pt x="57" y="42"/>
                </a:cubicBezTo>
                <a:lnTo>
                  <a:pt x="57" y="49"/>
                </a:lnTo>
                <a:close/>
                <a:moveTo>
                  <a:pt x="64" y="35"/>
                </a:moveTo>
                <a:cubicBezTo>
                  <a:pt x="64" y="36"/>
                  <a:pt x="63" y="36"/>
                  <a:pt x="63" y="36"/>
                </a:cubicBezTo>
                <a:cubicBezTo>
                  <a:pt x="56" y="36"/>
                  <a:pt x="56" y="36"/>
                  <a:pt x="56" y="36"/>
                </a:cubicBezTo>
                <a:cubicBezTo>
                  <a:pt x="55" y="36"/>
                  <a:pt x="55" y="36"/>
                  <a:pt x="55" y="35"/>
                </a:cubicBezTo>
                <a:cubicBezTo>
                  <a:pt x="55" y="28"/>
                  <a:pt x="55" y="28"/>
                  <a:pt x="55" y="28"/>
                </a:cubicBezTo>
                <a:cubicBezTo>
                  <a:pt x="55" y="27"/>
                  <a:pt x="55" y="27"/>
                  <a:pt x="56" y="27"/>
                </a:cubicBezTo>
                <a:cubicBezTo>
                  <a:pt x="63" y="27"/>
                  <a:pt x="63" y="27"/>
                  <a:pt x="63" y="27"/>
                </a:cubicBezTo>
                <a:cubicBezTo>
                  <a:pt x="63" y="27"/>
                  <a:pt x="64" y="27"/>
                  <a:pt x="64" y="28"/>
                </a:cubicBezTo>
                <a:lnTo>
                  <a:pt x="64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3" name="Freeform 167"/>
          <p:cNvSpPr>
            <a:spLocks noEditPoints="1"/>
          </p:cNvSpPr>
          <p:nvPr/>
        </p:nvSpPr>
        <p:spPr bwMode="auto">
          <a:xfrm>
            <a:off x="13139754" y="11029441"/>
            <a:ext cx="497346" cy="517562"/>
          </a:xfrm>
          <a:custGeom>
            <a:avLst/>
            <a:gdLst>
              <a:gd name="T0" fmla="*/ 195263 w 123"/>
              <a:gd name="T1" fmla="*/ 123825 h 128"/>
              <a:gd name="T2" fmla="*/ 142875 w 123"/>
              <a:gd name="T3" fmla="*/ 179388 h 128"/>
              <a:gd name="T4" fmla="*/ 101600 w 123"/>
              <a:gd name="T5" fmla="*/ 179388 h 128"/>
              <a:gd name="T6" fmla="*/ 74613 w 123"/>
              <a:gd name="T7" fmla="*/ 203200 h 128"/>
              <a:gd name="T8" fmla="*/ 50800 w 123"/>
              <a:gd name="T9" fmla="*/ 203200 h 128"/>
              <a:gd name="T10" fmla="*/ 50800 w 123"/>
              <a:gd name="T11" fmla="*/ 179388 h 128"/>
              <a:gd name="T12" fmla="*/ 0 w 123"/>
              <a:gd name="T13" fmla="*/ 179388 h 128"/>
              <a:gd name="T14" fmla="*/ 0 w 123"/>
              <a:gd name="T15" fmla="*/ 34925 h 128"/>
              <a:gd name="T16" fmla="*/ 12700 w 123"/>
              <a:gd name="T17" fmla="*/ 0 h 128"/>
              <a:gd name="T18" fmla="*/ 195263 w 123"/>
              <a:gd name="T19" fmla="*/ 0 h 128"/>
              <a:gd name="T20" fmla="*/ 195263 w 123"/>
              <a:gd name="T21" fmla="*/ 123825 h 128"/>
              <a:gd name="T22" fmla="*/ 177800 w 123"/>
              <a:gd name="T23" fmla="*/ 117475 h 128"/>
              <a:gd name="T24" fmla="*/ 177800 w 123"/>
              <a:gd name="T25" fmla="*/ 17463 h 128"/>
              <a:gd name="T26" fmla="*/ 30163 w 123"/>
              <a:gd name="T27" fmla="*/ 17463 h 128"/>
              <a:gd name="T28" fmla="*/ 30163 w 123"/>
              <a:gd name="T29" fmla="*/ 149225 h 128"/>
              <a:gd name="T30" fmla="*/ 71438 w 123"/>
              <a:gd name="T31" fmla="*/ 149225 h 128"/>
              <a:gd name="T32" fmla="*/ 71438 w 123"/>
              <a:gd name="T33" fmla="*/ 173038 h 128"/>
              <a:gd name="T34" fmla="*/ 98425 w 123"/>
              <a:gd name="T35" fmla="*/ 149225 h 128"/>
              <a:gd name="T36" fmla="*/ 147638 w 123"/>
              <a:gd name="T37" fmla="*/ 149225 h 128"/>
              <a:gd name="T38" fmla="*/ 177800 w 123"/>
              <a:gd name="T39" fmla="*/ 117475 h 128"/>
              <a:gd name="T40" fmla="*/ 98425 w 123"/>
              <a:gd name="T41" fmla="*/ 107950 h 128"/>
              <a:gd name="T42" fmla="*/ 80963 w 123"/>
              <a:gd name="T43" fmla="*/ 107950 h 128"/>
              <a:gd name="T44" fmla="*/ 80963 w 123"/>
              <a:gd name="T45" fmla="*/ 52388 h 128"/>
              <a:gd name="T46" fmla="*/ 98425 w 123"/>
              <a:gd name="T47" fmla="*/ 52388 h 128"/>
              <a:gd name="T48" fmla="*/ 98425 w 123"/>
              <a:gd name="T49" fmla="*/ 107950 h 128"/>
              <a:gd name="T50" fmla="*/ 147638 w 123"/>
              <a:gd name="T51" fmla="*/ 107950 h 128"/>
              <a:gd name="T52" fmla="*/ 130175 w 123"/>
              <a:gd name="T53" fmla="*/ 107950 h 128"/>
              <a:gd name="T54" fmla="*/ 130175 w 123"/>
              <a:gd name="T55" fmla="*/ 52388 h 128"/>
              <a:gd name="T56" fmla="*/ 147638 w 123"/>
              <a:gd name="T57" fmla="*/ 52388 h 128"/>
              <a:gd name="T58" fmla="*/ 147638 w 123"/>
              <a:gd name="T59" fmla="*/ 107950 h 12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23" h="128">
                <a:moveTo>
                  <a:pt x="123" y="78"/>
                </a:moveTo>
                <a:lnTo>
                  <a:pt x="90" y="113"/>
                </a:lnTo>
                <a:lnTo>
                  <a:pt x="64" y="113"/>
                </a:lnTo>
                <a:lnTo>
                  <a:pt x="47" y="128"/>
                </a:lnTo>
                <a:lnTo>
                  <a:pt x="32" y="128"/>
                </a:lnTo>
                <a:lnTo>
                  <a:pt x="32" y="113"/>
                </a:lnTo>
                <a:lnTo>
                  <a:pt x="0" y="113"/>
                </a:lnTo>
                <a:lnTo>
                  <a:pt x="0" y="22"/>
                </a:lnTo>
                <a:lnTo>
                  <a:pt x="8" y="0"/>
                </a:lnTo>
                <a:lnTo>
                  <a:pt x="123" y="0"/>
                </a:lnTo>
                <a:lnTo>
                  <a:pt x="123" y="78"/>
                </a:lnTo>
                <a:close/>
                <a:moveTo>
                  <a:pt x="112" y="74"/>
                </a:moveTo>
                <a:lnTo>
                  <a:pt x="112" y="11"/>
                </a:lnTo>
                <a:lnTo>
                  <a:pt x="19" y="11"/>
                </a:lnTo>
                <a:lnTo>
                  <a:pt x="19" y="94"/>
                </a:lnTo>
                <a:lnTo>
                  <a:pt x="45" y="94"/>
                </a:lnTo>
                <a:lnTo>
                  <a:pt x="45" y="109"/>
                </a:lnTo>
                <a:lnTo>
                  <a:pt x="62" y="94"/>
                </a:lnTo>
                <a:lnTo>
                  <a:pt x="93" y="94"/>
                </a:lnTo>
                <a:lnTo>
                  <a:pt x="112" y="74"/>
                </a:lnTo>
                <a:close/>
                <a:moveTo>
                  <a:pt x="62" y="68"/>
                </a:moveTo>
                <a:lnTo>
                  <a:pt x="51" y="68"/>
                </a:lnTo>
                <a:lnTo>
                  <a:pt x="51" y="33"/>
                </a:lnTo>
                <a:lnTo>
                  <a:pt x="62" y="33"/>
                </a:lnTo>
                <a:lnTo>
                  <a:pt x="62" y="68"/>
                </a:lnTo>
                <a:close/>
                <a:moveTo>
                  <a:pt x="93" y="68"/>
                </a:moveTo>
                <a:lnTo>
                  <a:pt x="82" y="68"/>
                </a:lnTo>
                <a:lnTo>
                  <a:pt x="82" y="33"/>
                </a:lnTo>
                <a:lnTo>
                  <a:pt x="93" y="33"/>
                </a:lnTo>
                <a:lnTo>
                  <a:pt x="93" y="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4" name="Freeform 168"/>
          <p:cNvSpPr>
            <a:spLocks/>
          </p:cNvSpPr>
          <p:nvPr/>
        </p:nvSpPr>
        <p:spPr bwMode="auto">
          <a:xfrm>
            <a:off x="14373005" y="11073921"/>
            <a:ext cx="513516" cy="440734"/>
          </a:xfrm>
          <a:custGeom>
            <a:avLst/>
            <a:gdLst>
              <a:gd name="T0" fmla="*/ 201612 w 59"/>
              <a:gd name="T1" fmla="*/ 86519 h 50"/>
              <a:gd name="T2" fmla="*/ 194778 w 59"/>
              <a:gd name="T3" fmla="*/ 93440 h 50"/>
              <a:gd name="T4" fmla="*/ 187943 w 59"/>
              <a:gd name="T5" fmla="*/ 93440 h 50"/>
              <a:gd name="T6" fmla="*/ 177692 w 59"/>
              <a:gd name="T7" fmla="*/ 86519 h 50"/>
              <a:gd name="T8" fmla="*/ 177692 w 59"/>
              <a:gd name="T9" fmla="*/ 55372 h 50"/>
              <a:gd name="T10" fmla="*/ 146938 w 59"/>
              <a:gd name="T11" fmla="*/ 20764 h 50"/>
              <a:gd name="T12" fmla="*/ 116183 w 59"/>
              <a:gd name="T13" fmla="*/ 55372 h 50"/>
              <a:gd name="T14" fmla="*/ 116183 w 59"/>
              <a:gd name="T15" fmla="*/ 76136 h 50"/>
              <a:gd name="T16" fmla="*/ 126435 w 59"/>
              <a:gd name="T17" fmla="*/ 76136 h 50"/>
              <a:gd name="T18" fmla="*/ 140103 w 59"/>
              <a:gd name="T19" fmla="*/ 89979 h 50"/>
              <a:gd name="T20" fmla="*/ 140103 w 59"/>
              <a:gd name="T21" fmla="*/ 159194 h 50"/>
              <a:gd name="T22" fmla="*/ 126435 w 59"/>
              <a:gd name="T23" fmla="*/ 173037 h 50"/>
              <a:gd name="T24" fmla="*/ 10251 w 59"/>
              <a:gd name="T25" fmla="*/ 173037 h 50"/>
              <a:gd name="T26" fmla="*/ 0 w 59"/>
              <a:gd name="T27" fmla="*/ 159194 h 50"/>
              <a:gd name="T28" fmla="*/ 0 w 59"/>
              <a:gd name="T29" fmla="*/ 89979 h 50"/>
              <a:gd name="T30" fmla="*/ 10251 w 59"/>
              <a:gd name="T31" fmla="*/ 76136 h 50"/>
              <a:gd name="T32" fmla="*/ 92263 w 59"/>
              <a:gd name="T33" fmla="*/ 76136 h 50"/>
              <a:gd name="T34" fmla="*/ 92263 w 59"/>
              <a:gd name="T35" fmla="*/ 55372 h 50"/>
              <a:gd name="T36" fmla="*/ 146938 w 59"/>
              <a:gd name="T37" fmla="*/ 0 h 50"/>
              <a:gd name="T38" fmla="*/ 201612 w 59"/>
              <a:gd name="T39" fmla="*/ 55372 h 50"/>
              <a:gd name="T40" fmla="*/ 201612 w 59"/>
              <a:gd name="T41" fmla="*/ 86519 h 50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9" h="50">
                <a:moveTo>
                  <a:pt x="59" y="25"/>
                </a:moveTo>
                <a:cubicBezTo>
                  <a:pt x="59" y="26"/>
                  <a:pt x="58" y="27"/>
                  <a:pt x="57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3" y="27"/>
                  <a:pt x="52" y="26"/>
                  <a:pt x="52" y="25"/>
                </a:cubicBezTo>
                <a:cubicBezTo>
                  <a:pt x="52" y="16"/>
                  <a:pt x="52" y="16"/>
                  <a:pt x="52" y="16"/>
                </a:cubicBezTo>
                <a:cubicBezTo>
                  <a:pt x="52" y="10"/>
                  <a:pt x="48" y="6"/>
                  <a:pt x="43" y="6"/>
                </a:cubicBezTo>
                <a:cubicBezTo>
                  <a:pt x="38" y="6"/>
                  <a:pt x="34" y="10"/>
                  <a:pt x="34" y="16"/>
                </a:cubicBezTo>
                <a:cubicBezTo>
                  <a:pt x="34" y="22"/>
                  <a:pt x="34" y="22"/>
                  <a:pt x="34" y="22"/>
                </a:cubicBezTo>
                <a:cubicBezTo>
                  <a:pt x="37" y="22"/>
                  <a:pt x="37" y="22"/>
                  <a:pt x="37" y="22"/>
                </a:cubicBezTo>
                <a:cubicBezTo>
                  <a:pt x="39" y="22"/>
                  <a:pt x="41" y="24"/>
                  <a:pt x="41" y="26"/>
                </a:cubicBezTo>
                <a:cubicBezTo>
                  <a:pt x="41" y="46"/>
                  <a:pt x="41" y="46"/>
                  <a:pt x="41" y="46"/>
                </a:cubicBezTo>
                <a:cubicBezTo>
                  <a:pt x="41" y="48"/>
                  <a:pt x="39" y="50"/>
                  <a:pt x="37" y="50"/>
                </a:cubicBezTo>
                <a:cubicBezTo>
                  <a:pt x="3" y="50"/>
                  <a:pt x="3" y="50"/>
                  <a:pt x="3" y="50"/>
                </a:cubicBezTo>
                <a:cubicBezTo>
                  <a:pt x="1" y="50"/>
                  <a:pt x="0" y="48"/>
                  <a:pt x="0" y="46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4"/>
                  <a:pt x="1" y="22"/>
                  <a:pt x="3" y="22"/>
                </a:cubicBezTo>
                <a:cubicBezTo>
                  <a:pt x="27" y="22"/>
                  <a:pt x="27" y="22"/>
                  <a:pt x="27" y="22"/>
                </a:cubicBezTo>
                <a:cubicBezTo>
                  <a:pt x="27" y="16"/>
                  <a:pt x="27" y="16"/>
                  <a:pt x="27" y="16"/>
                </a:cubicBezTo>
                <a:cubicBezTo>
                  <a:pt x="27" y="7"/>
                  <a:pt x="34" y="0"/>
                  <a:pt x="43" y="0"/>
                </a:cubicBezTo>
                <a:cubicBezTo>
                  <a:pt x="52" y="0"/>
                  <a:pt x="59" y="7"/>
                  <a:pt x="59" y="16"/>
                </a:cubicBezTo>
                <a:lnTo>
                  <a:pt x="59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5" name="Freeform 169"/>
          <p:cNvSpPr>
            <a:spLocks/>
          </p:cNvSpPr>
          <p:nvPr/>
        </p:nvSpPr>
        <p:spPr bwMode="auto">
          <a:xfrm>
            <a:off x="15642648" y="11029440"/>
            <a:ext cx="295170" cy="562040"/>
          </a:xfrm>
          <a:custGeom>
            <a:avLst/>
            <a:gdLst>
              <a:gd name="T0" fmla="*/ 71577 w 34"/>
              <a:gd name="T1" fmla="*/ 196528 h 64"/>
              <a:gd name="T2" fmla="*/ 71577 w 34"/>
              <a:gd name="T3" fmla="*/ 217215 h 64"/>
              <a:gd name="T4" fmla="*/ 68169 w 34"/>
              <a:gd name="T5" fmla="*/ 220663 h 64"/>
              <a:gd name="T6" fmla="*/ 51127 w 34"/>
              <a:gd name="T7" fmla="*/ 220663 h 64"/>
              <a:gd name="T8" fmla="*/ 47718 w 34"/>
              <a:gd name="T9" fmla="*/ 217215 h 64"/>
              <a:gd name="T10" fmla="*/ 47718 w 34"/>
              <a:gd name="T11" fmla="*/ 196528 h 64"/>
              <a:gd name="T12" fmla="*/ 3408 w 34"/>
              <a:gd name="T13" fmla="*/ 172393 h 64"/>
              <a:gd name="T14" fmla="*/ 3408 w 34"/>
              <a:gd name="T15" fmla="*/ 168945 h 64"/>
              <a:gd name="T16" fmla="*/ 13634 w 34"/>
              <a:gd name="T17" fmla="*/ 151706 h 64"/>
              <a:gd name="T18" fmla="*/ 17042 w 34"/>
              <a:gd name="T19" fmla="*/ 148258 h 64"/>
              <a:gd name="T20" fmla="*/ 20451 w 34"/>
              <a:gd name="T21" fmla="*/ 151706 h 64"/>
              <a:gd name="T22" fmla="*/ 57944 w 34"/>
              <a:gd name="T23" fmla="*/ 168945 h 64"/>
              <a:gd name="T24" fmla="*/ 85211 w 34"/>
              <a:gd name="T25" fmla="*/ 148258 h 64"/>
              <a:gd name="T26" fmla="*/ 54535 w 34"/>
              <a:gd name="T27" fmla="*/ 124123 h 64"/>
              <a:gd name="T28" fmla="*/ 3408 w 34"/>
              <a:gd name="T29" fmla="*/ 72405 h 64"/>
              <a:gd name="T30" fmla="*/ 47718 w 34"/>
              <a:gd name="T31" fmla="*/ 27583 h 64"/>
              <a:gd name="T32" fmla="*/ 47718 w 34"/>
              <a:gd name="T33" fmla="*/ 3448 h 64"/>
              <a:gd name="T34" fmla="*/ 51127 w 34"/>
              <a:gd name="T35" fmla="*/ 0 h 64"/>
              <a:gd name="T36" fmla="*/ 68169 w 34"/>
              <a:gd name="T37" fmla="*/ 0 h 64"/>
              <a:gd name="T38" fmla="*/ 71577 w 34"/>
              <a:gd name="T39" fmla="*/ 3448 h 64"/>
              <a:gd name="T40" fmla="*/ 71577 w 34"/>
              <a:gd name="T41" fmla="*/ 24135 h 64"/>
              <a:gd name="T42" fmla="*/ 109070 w 34"/>
              <a:gd name="T43" fmla="*/ 41374 h 64"/>
              <a:gd name="T44" fmla="*/ 109070 w 34"/>
              <a:gd name="T45" fmla="*/ 48270 h 64"/>
              <a:gd name="T46" fmla="*/ 98845 w 34"/>
              <a:gd name="T47" fmla="*/ 65509 h 64"/>
              <a:gd name="T48" fmla="*/ 98845 w 34"/>
              <a:gd name="T49" fmla="*/ 65509 h 64"/>
              <a:gd name="T50" fmla="*/ 95436 w 34"/>
              <a:gd name="T51" fmla="*/ 65509 h 64"/>
              <a:gd name="T52" fmla="*/ 61352 w 34"/>
              <a:gd name="T53" fmla="*/ 51718 h 64"/>
              <a:gd name="T54" fmla="*/ 34084 w 34"/>
              <a:gd name="T55" fmla="*/ 72405 h 64"/>
              <a:gd name="T56" fmla="*/ 68169 w 34"/>
              <a:gd name="T57" fmla="*/ 96540 h 64"/>
              <a:gd name="T58" fmla="*/ 115887 w 34"/>
              <a:gd name="T59" fmla="*/ 144810 h 64"/>
              <a:gd name="T60" fmla="*/ 71577 w 34"/>
              <a:gd name="T61" fmla="*/ 196528 h 6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34" h="64">
                <a:moveTo>
                  <a:pt x="21" y="57"/>
                </a:moveTo>
                <a:cubicBezTo>
                  <a:pt x="21" y="63"/>
                  <a:pt x="21" y="63"/>
                  <a:pt x="21" y="63"/>
                </a:cubicBezTo>
                <a:cubicBezTo>
                  <a:pt x="21" y="63"/>
                  <a:pt x="20" y="64"/>
                  <a:pt x="20" y="64"/>
                </a:cubicBezTo>
                <a:cubicBezTo>
                  <a:pt x="15" y="64"/>
                  <a:pt x="15" y="64"/>
                  <a:pt x="15" y="64"/>
                </a:cubicBezTo>
                <a:cubicBezTo>
                  <a:pt x="14" y="64"/>
                  <a:pt x="14" y="63"/>
                  <a:pt x="14" y="63"/>
                </a:cubicBezTo>
                <a:cubicBezTo>
                  <a:pt x="14" y="57"/>
                  <a:pt x="14" y="57"/>
                  <a:pt x="14" y="57"/>
                </a:cubicBezTo>
                <a:cubicBezTo>
                  <a:pt x="5" y="55"/>
                  <a:pt x="1" y="50"/>
                  <a:pt x="1" y="50"/>
                </a:cubicBezTo>
                <a:cubicBezTo>
                  <a:pt x="0" y="50"/>
                  <a:pt x="0" y="49"/>
                  <a:pt x="1" y="49"/>
                </a:cubicBezTo>
                <a:cubicBezTo>
                  <a:pt x="4" y="44"/>
                  <a:pt x="4" y="44"/>
                  <a:pt x="4" y="44"/>
                </a:cubicBezTo>
                <a:cubicBezTo>
                  <a:pt x="4" y="44"/>
                  <a:pt x="5" y="43"/>
                  <a:pt x="5" y="43"/>
                </a:cubicBezTo>
                <a:cubicBezTo>
                  <a:pt x="5" y="43"/>
                  <a:pt x="6" y="44"/>
                  <a:pt x="6" y="44"/>
                </a:cubicBezTo>
                <a:cubicBezTo>
                  <a:pt x="6" y="44"/>
                  <a:pt x="11" y="49"/>
                  <a:pt x="17" y="49"/>
                </a:cubicBezTo>
                <a:cubicBezTo>
                  <a:pt x="21" y="49"/>
                  <a:pt x="25" y="47"/>
                  <a:pt x="25" y="43"/>
                </a:cubicBezTo>
                <a:cubicBezTo>
                  <a:pt x="25" y="39"/>
                  <a:pt x="20" y="38"/>
                  <a:pt x="16" y="36"/>
                </a:cubicBezTo>
                <a:cubicBezTo>
                  <a:pt x="9" y="33"/>
                  <a:pt x="1" y="30"/>
                  <a:pt x="1" y="21"/>
                </a:cubicBezTo>
                <a:cubicBezTo>
                  <a:pt x="1" y="14"/>
                  <a:pt x="6" y="9"/>
                  <a:pt x="14" y="8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4" y="0"/>
                  <a:pt x="15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0" y="0"/>
                  <a:pt x="21" y="0"/>
                  <a:pt x="21" y="1"/>
                </a:cubicBezTo>
                <a:cubicBezTo>
                  <a:pt x="21" y="7"/>
                  <a:pt x="21" y="7"/>
                  <a:pt x="21" y="7"/>
                </a:cubicBezTo>
                <a:cubicBezTo>
                  <a:pt x="28" y="8"/>
                  <a:pt x="32" y="12"/>
                  <a:pt x="32" y="12"/>
                </a:cubicBezTo>
                <a:cubicBezTo>
                  <a:pt x="33" y="13"/>
                  <a:pt x="33" y="13"/>
                  <a:pt x="32" y="14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3" y="15"/>
                  <a:pt x="18" y="15"/>
                </a:cubicBezTo>
                <a:cubicBezTo>
                  <a:pt x="13" y="15"/>
                  <a:pt x="10" y="18"/>
                  <a:pt x="10" y="21"/>
                </a:cubicBezTo>
                <a:cubicBezTo>
                  <a:pt x="10" y="25"/>
                  <a:pt x="15" y="26"/>
                  <a:pt x="20" y="28"/>
                </a:cubicBezTo>
                <a:cubicBezTo>
                  <a:pt x="26" y="31"/>
                  <a:pt x="34" y="34"/>
                  <a:pt x="34" y="42"/>
                </a:cubicBezTo>
                <a:cubicBezTo>
                  <a:pt x="34" y="50"/>
                  <a:pt x="28" y="55"/>
                  <a:pt x="21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6" name="Freeform 170"/>
          <p:cNvSpPr>
            <a:spLocks noEditPoints="1"/>
          </p:cNvSpPr>
          <p:nvPr/>
        </p:nvSpPr>
        <p:spPr bwMode="auto">
          <a:xfrm>
            <a:off x="16892071" y="11073921"/>
            <a:ext cx="481172" cy="473082"/>
          </a:xfrm>
          <a:custGeom>
            <a:avLst/>
            <a:gdLst>
              <a:gd name="T0" fmla="*/ 0 w 55"/>
              <a:gd name="T1" fmla="*/ 0 h 54"/>
              <a:gd name="T2" fmla="*/ 17174 w 55"/>
              <a:gd name="T3" fmla="*/ 0 h 54"/>
              <a:gd name="T4" fmla="*/ 58391 w 55"/>
              <a:gd name="T5" fmla="*/ 0 h 54"/>
              <a:gd name="T6" fmla="*/ 85870 w 55"/>
              <a:gd name="T7" fmla="*/ 0 h 54"/>
              <a:gd name="T8" fmla="*/ 85870 w 55"/>
              <a:gd name="T9" fmla="*/ 6879 h 54"/>
              <a:gd name="T10" fmla="*/ 72130 w 55"/>
              <a:gd name="T11" fmla="*/ 10319 h 54"/>
              <a:gd name="T12" fmla="*/ 61826 w 55"/>
              <a:gd name="T13" fmla="*/ 30956 h 54"/>
              <a:gd name="T14" fmla="*/ 61826 w 55"/>
              <a:gd name="T15" fmla="*/ 65352 h 54"/>
              <a:gd name="T16" fmla="*/ 68696 w 55"/>
              <a:gd name="T17" fmla="*/ 123825 h 54"/>
              <a:gd name="T18" fmla="*/ 103043 w 55"/>
              <a:gd name="T19" fmla="*/ 141023 h 54"/>
              <a:gd name="T20" fmla="*/ 137391 w 55"/>
              <a:gd name="T21" fmla="*/ 130704 h 54"/>
              <a:gd name="T22" fmla="*/ 151130 w 55"/>
              <a:gd name="T23" fmla="*/ 110066 h 54"/>
              <a:gd name="T24" fmla="*/ 151130 w 55"/>
              <a:gd name="T25" fmla="*/ 30956 h 54"/>
              <a:gd name="T26" fmla="*/ 147696 w 55"/>
              <a:gd name="T27" fmla="*/ 13758 h 54"/>
              <a:gd name="T28" fmla="*/ 127087 w 55"/>
              <a:gd name="T29" fmla="*/ 10319 h 54"/>
              <a:gd name="T30" fmla="*/ 123652 w 55"/>
              <a:gd name="T31" fmla="*/ 0 h 54"/>
              <a:gd name="T32" fmla="*/ 161435 w 55"/>
              <a:gd name="T33" fmla="*/ 0 h 54"/>
              <a:gd name="T34" fmla="*/ 185478 w 55"/>
              <a:gd name="T35" fmla="*/ 0 h 54"/>
              <a:gd name="T36" fmla="*/ 185478 w 55"/>
              <a:gd name="T37" fmla="*/ 10319 h 54"/>
              <a:gd name="T38" fmla="*/ 168304 w 55"/>
              <a:gd name="T39" fmla="*/ 13758 h 54"/>
              <a:gd name="T40" fmla="*/ 164870 w 55"/>
              <a:gd name="T41" fmla="*/ 24077 h 54"/>
              <a:gd name="T42" fmla="*/ 164870 w 55"/>
              <a:gd name="T43" fmla="*/ 110066 h 54"/>
              <a:gd name="T44" fmla="*/ 147696 w 55"/>
              <a:gd name="T45" fmla="*/ 141023 h 54"/>
              <a:gd name="T46" fmla="*/ 92739 w 55"/>
              <a:gd name="T47" fmla="*/ 154781 h 54"/>
              <a:gd name="T48" fmla="*/ 37783 w 55"/>
              <a:gd name="T49" fmla="*/ 134143 h 54"/>
              <a:gd name="T50" fmla="*/ 24043 w 55"/>
              <a:gd name="T51" fmla="*/ 82550 h 54"/>
              <a:gd name="T52" fmla="*/ 24043 w 55"/>
              <a:gd name="T53" fmla="*/ 13758 h 54"/>
              <a:gd name="T54" fmla="*/ 0 w 55"/>
              <a:gd name="T55" fmla="*/ 10319 h 54"/>
              <a:gd name="T56" fmla="*/ 182043 w 55"/>
              <a:gd name="T57" fmla="*/ 171979 h 54"/>
              <a:gd name="T58" fmla="*/ 0 w 55"/>
              <a:gd name="T59" fmla="*/ 175418 h 54"/>
              <a:gd name="T60" fmla="*/ 3435 w 55"/>
              <a:gd name="T61" fmla="*/ 185737 h 54"/>
              <a:gd name="T62" fmla="*/ 188913 w 55"/>
              <a:gd name="T63" fmla="*/ 182297 h 5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5" h="54">
                <a:moveTo>
                  <a:pt x="0" y="3"/>
                </a:moveTo>
                <a:cubicBezTo>
                  <a:pt x="0" y="0"/>
                  <a:pt x="0" y="0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2" y="0"/>
                  <a:pt x="4" y="0"/>
                  <a:pt x="5" y="0"/>
                </a:cubicBezTo>
                <a:cubicBezTo>
                  <a:pt x="9" y="0"/>
                  <a:pt x="11" y="0"/>
                  <a:pt x="11" y="0"/>
                </a:cubicBezTo>
                <a:cubicBezTo>
                  <a:pt x="13" y="0"/>
                  <a:pt x="15" y="0"/>
                  <a:pt x="17" y="0"/>
                </a:cubicBezTo>
                <a:cubicBezTo>
                  <a:pt x="19" y="0"/>
                  <a:pt x="21" y="0"/>
                  <a:pt x="22" y="0"/>
                </a:cubicBezTo>
                <a:cubicBezTo>
                  <a:pt x="24" y="0"/>
                  <a:pt x="25" y="0"/>
                  <a:pt x="25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5" y="2"/>
                  <a:pt x="25" y="2"/>
                  <a:pt x="25" y="2"/>
                </a:cubicBezTo>
                <a:cubicBezTo>
                  <a:pt x="25" y="3"/>
                  <a:pt x="25" y="3"/>
                  <a:pt x="25" y="3"/>
                </a:cubicBezTo>
                <a:cubicBezTo>
                  <a:pt x="24" y="3"/>
                  <a:pt x="23" y="3"/>
                  <a:pt x="21" y="3"/>
                </a:cubicBezTo>
                <a:cubicBezTo>
                  <a:pt x="20" y="3"/>
                  <a:pt x="19" y="3"/>
                  <a:pt x="18" y="4"/>
                </a:cubicBezTo>
                <a:cubicBezTo>
                  <a:pt x="18" y="4"/>
                  <a:pt x="18" y="6"/>
                  <a:pt x="18" y="9"/>
                </a:cubicBezTo>
                <a:cubicBezTo>
                  <a:pt x="18" y="10"/>
                  <a:pt x="18" y="10"/>
                  <a:pt x="18" y="11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32"/>
                  <a:pt x="19" y="34"/>
                  <a:pt x="20" y="36"/>
                </a:cubicBezTo>
                <a:cubicBezTo>
                  <a:pt x="21" y="38"/>
                  <a:pt x="22" y="39"/>
                  <a:pt x="24" y="39"/>
                </a:cubicBezTo>
                <a:cubicBezTo>
                  <a:pt x="26" y="41"/>
                  <a:pt x="28" y="41"/>
                  <a:pt x="30" y="41"/>
                </a:cubicBezTo>
                <a:cubicBezTo>
                  <a:pt x="32" y="41"/>
                  <a:pt x="35" y="41"/>
                  <a:pt x="37" y="40"/>
                </a:cubicBezTo>
                <a:cubicBezTo>
                  <a:pt x="38" y="40"/>
                  <a:pt x="39" y="39"/>
                  <a:pt x="40" y="38"/>
                </a:cubicBezTo>
                <a:cubicBezTo>
                  <a:pt x="41" y="37"/>
                  <a:pt x="42" y="37"/>
                  <a:pt x="43" y="36"/>
                </a:cubicBezTo>
                <a:cubicBezTo>
                  <a:pt x="43" y="35"/>
                  <a:pt x="44" y="33"/>
                  <a:pt x="44" y="32"/>
                </a:cubicBezTo>
                <a:cubicBezTo>
                  <a:pt x="45" y="30"/>
                  <a:pt x="45" y="27"/>
                  <a:pt x="45" y="24"/>
                </a:cubicBezTo>
                <a:cubicBezTo>
                  <a:pt x="45" y="17"/>
                  <a:pt x="45" y="17"/>
                  <a:pt x="44" y="9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5"/>
                  <a:pt x="44" y="4"/>
                  <a:pt x="43" y="4"/>
                </a:cubicBezTo>
                <a:cubicBezTo>
                  <a:pt x="42" y="3"/>
                  <a:pt x="41" y="3"/>
                  <a:pt x="40" y="3"/>
                </a:cubicBezTo>
                <a:cubicBezTo>
                  <a:pt x="37" y="3"/>
                  <a:pt x="37" y="3"/>
                  <a:pt x="37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0"/>
                  <a:pt x="36" y="0"/>
                  <a:pt x="36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9" y="0"/>
                  <a:pt x="51" y="0"/>
                  <a:pt x="54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5" y="0"/>
                  <a:pt x="55" y="1"/>
                  <a:pt x="55" y="1"/>
                </a:cubicBezTo>
                <a:cubicBezTo>
                  <a:pt x="55" y="2"/>
                  <a:pt x="55" y="2"/>
                  <a:pt x="54" y="3"/>
                </a:cubicBezTo>
                <a:cubicBezTo>
                  <a:pt x="53" y="3"/>
                  <a:pt x="52" y="3"/>
                  <a:pt x="51" y="3"/>
                </a:cubicBezTo>
                <a:cubicBezTo>
                  <a:pt x="50" y="3"/>
                  <a:pt x="49" y="3"/>
                  <a:pt x="49" y="4"/>
                </a:cubicBezTo>
                <a:cubicBezTo>
                  <a:pt x="48" y="4"/>
                  <a:pt x="48" y="4"/>
                  <a:pt x="48" y="5"/>
                </a:cubicBezTo>
                <a:cubicBezTo>
                  <a:pt x="48" y="6"/>
                  <a:pt x="48" y="6"/>
                  <a:pt x="48" y="7"/>
                </a:cubicBezTo>
                <a:cubicBezTo>
                  <a:pt x="48" y="7"/>
                  <a:pt x="48" y="8"/>
                  <a:pt x="49" y="21"/>
                </a:cubicBezTo>
                <a:cubicBezTo>
                  <a:pt x="49" y="27"/>
                  <a:pt x="49" y="30"/>
                  <a:pt x="48" y="32"/>
                </a:cubicBezTo>
                <a:cubicBezTo>
                  <a:pt x="48" y="34"/>
                  <a:pt x="48" y="35"/>
                  <a:pt x="47" y="36"/>
                </a:cubicBezTo>
                <a:cubicBezTo>
                  <a:pt x="46" y="38"/>
                  <a:pt x="45" y="40"/>
                  <a:pt x="43" y="41"/>
                </a:cubicBezTo>
                <a:cubicBezTo>
                  <a:pt x="41" y="42"/>
                  <a:pt x="39" y="43"/>
                  <a:pt x="37" y="44"/>
                </a:cubicBezTo>
                <a:cubicBezTo>
                  <a:pt x="34" y="45"/>
                  <a:pt x="31" y="45"/>
                  <a:pt x="27" y="45"/>
                </a:cubicBezTo>
                <a:cubicBezTo>
                  <a:pt x="23" y="45"/>
                  <a:pt x="20" y="45"/>
                  <a:pt x="17" y="44"/>
                </a:cubicBezTo>
                <a:cubicBezTo>
                  <a:pt x="14" y="42"/>
                  <a:pt x="12" y="41"/>
                  <a:pt x="11" y="39"/>
                </a:cubicBezTo>
                <a:cubicBezTo>
                  <a:pt x="9" y="37"/>
                  <a:pt x="8" y="35"/>
                  <a:pt x="8" y="32"/>
                </a:cubicBezTo>
                <a:cubicBezTo>
                  <a:pt x="8" y="30"/>
                  <a:pt x="7" y="27"/>
                  <a:pt x="7" y="24"/>
                </a:cubicBezTo>
                <a:cubicBezTo>
                  <a:pt x="7" y="12"/>
                  <a:pt x="7" y="12"/>
                  <a:pt x="7" y="12"/>
                </a:cubicBezTo>
                <a:cubicBezTo>
                  <a:pt x="7" y="7"/>
                  <a:pt x="7" y="5"/>
                  <a:pt x="7" y="4"/>
                </a:cubicBezTo>
                <a:cubicBezTo>
                  <a:pt x="6" y="3"/>
                  <a:pt x="4" y="3"/>
                  <a:pt x="1" y="3"/>
                </a:cubicBezTo>
                <a:cubicBezTo>
                  <a:pt x="1" y="3"/>
                  <a:pt x="0" y="3"/>
                  <a:pt x="0" y="3"/>
                </a:cubicBezTo>
                <a:close/>
                <a:moveTo>
                  <a:pt x="55" y="51"/>
                </a:moveTo>
                <a:cubicBezTo>
                  <a:pt x="55" y="50"/>
                  <a:pt x="54" y="50"/>
                  <a:pt x="53" y="50"/>
                </a:cubicBezTo>
                <a:cubicBezTo>
                  <a:pt x="1" y="50"/>
                  <a:pt x="1" y="50"/>
                  <a:pt x="1" y="50"/>
                </a:cubicBezTo>
                <a:cubicBezTo>
                  <a:pt x="0" y="50"/>
                  <a:pt x="0" y="50"/>
                  <a:pt x="0" y="51"/>
                </a:cubicBezTo>
                <a:cubicBezTo>
                  <a:pt x="0" y="53"/>
                  <a:pt x="0" y="53"/>
                  <a:pt x="0" y="53"/>
                </a:cubicBezTo>
                <a:cubicBezTo>
                  <a:pt x="0" y="54"/>
                  <a:pt x="0" y="54"/>
                  <a:pt x="1" y="54"/>
                </a:cubicBezTo>
                <a:cubicBezTo>
                  <a:pt x="53" y="54"/>
                  <a:pt x="53" y="54"/>
                  <a:pt x="53" y="54"/>
                </a:cubicBezTo>
                <a:cubicBezTo>
                  <a:pt x="54" y="54"/>
                  <a:pt x="55" y="54"/>
                  <a:pt x="55" y="53"/>
                </a:cubicBezTo>
                <a:lnTo>
                  <a:pt x="55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7" name="Freeform 171"/>
          <p:cNvSpPr>
            <a:spLocks/>
          </p:cNvSpPr>
          <p:nvPr/>
        </p:nvSpPr>
        <p:spPr bwMode="auto">
          <a:xfrm>
            <a:off x="18153627" y="11110310"/>
            <a:ext cx="557996" cy="404344"/>
          </a:xfrm>
          <a:custGeom>
            <a:avLst/>
            <a:gdLst>
              <a:gd name="T0" fmla="*/ 219075 w 64"/>
              <a:gd name="T1" fmla="*/ 144946 h 46"/>
              <a:gd name="T2" fmla="*/ 212229 w 64"/>
              <a:gd name="T3" fmla="*/ 151848 h 46"/>
              <a:gd name="T4" fmla="*/ 208806 w 64"/>
              <a:gd name="T5" fmla="*/ 155299 h 46"/>
              <a:gd name="T6" fmla="*/ 205383 w 64"/>
              <a:gd name="T7" fmla="*/ 151848 h 46"/>
              <a:gd name="T8" fmla="*/ 154037 w 64"/>
              <a:gd name="T9" fmla="*/ 103533 h 46"/>
              <a:gd name="T10" fmla="*/ 154037 w 64"/>
              <a:gd name="T11" fmla="*/ 124239 h 46"/>
              <a:gd name="T12" fmla="*/ 119807 w 64"/>
              <a:gd name="T13" fmla="*/ 158750 h 46"/>
              <a:gd name="T14" fmla="*/ 34230 w 64"/>
              <a:gd name="T15" fmla="*/ 158750 h 46"/>
              <a:gd name="T16" fmla="*/ 0 w 64"/>
              <a:gd name="T17" fmla="*/ 124239 h 46"/>
              <a:gd name="T18" fmla="*/ 0 w 64"/>
              <a:gd name="T19" fmla="*/ 34511 h 46"/>
              <a:gd name="T20" fmla="*/ 34230 w 64"/>
              <a:gd name="T21" fmla="*/ 0 h 46"/>
              <a:gd name="T22" fmla="*/ 119807 w 64"/>
              <a:gd name="T23" fmla="*/ 0 h 46"/>
              <a:gd name="T24" fmla="*/ 154037 w 64"/>
              <a:gd name="T25" fmla="*/ 34511 h 46"/>
              <a:gd name="T26" fmla="*/ 154037 w 64"/>
              <a:gd name="T27" fmla="*/ 55217 h 46"/>
              <a:gd name="T28" fmla="*/ 205383 w 64"/>
              <a:gd name="T29" fmla="*/ 6902 h 46"/>
              <a:gd name="T30" fmla="*/ 208806 w 64"/>
              <a:gd name="T31" fmla="*/ 3451 h 46"/>
              <a:gd name="T32" fmla="*/ 212229 w 64"/>
              <a:gd name="T33" fmla="*/ 3451 h 46"/>
              <a:gd name="T34" fmla="*/ 219075 w 64"/>
              <a:gd name="T35" fmla="*/ 13804 h 46"/>
              <a:gd name="T36" fmla="*/ 219075 w 64"/>
              <a:gd name="T37" fmla="*/ 144946 h 4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64" h="46">
                <a:moveTo>
                  <a:pt x="64" y="42"/>
                </a:moveTo>
                <a:cubicBezTo>
                  <a:pt x="64" y="43"/>
                  <a:pt x="63" y="44"/>
                  <a:pt x="62" y="44"/>
                </a:cubicBezTo>
                <a:cubicBezTo>
                  <a:pt x="62" y="45"/>
                  <a:pt x="62" y="45"/>
                  <a:pt x="61" y="45"/>
                </a:cubicBezTo>
                <a:cubicBezTo>
                  <a:pt x="61" y="45"/>
                  <a:pt x="60" y="44"/>
                  <a:pt x="60" y="44"/>
                </a:cubicBezTo>
                <a:cubicBezTo>
                  <a:pt x="45" y="30"/>
                  <a:pt x="45" y="30"/>
                  <a:pt x="45" y="30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41"/>
                  <a:pt x="41" y="46"/>
                  <a:pt x="35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4" y="46"/>
                  <a:pt x="0" y="41"/>
                  <a:pt x="0" y="36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10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41" y="0"/>
                  <a:pt x="45" y="5"/>
                  <a:pt x="45" y="10"/>
                </a:cubicBezTo>
                <a:cubicBezTo>
                  <a:pt x="45" y="16"/>
                  <a:pt x="45" y="16"/>
                  <a:pt x="45" y="16"/>
                </a:cubicBezTo>
                <a:cubicBezTo>
                  <a:pt x="60" y="2"/>
                  <a:pt x="60" y="2"/>
                  <a:pt x="60" y="2"/>
                </a:cubicBezTo>
                <a:cubicBezTo>
                  <a:pt x="60" y="1"/>
                  <a:pt x="61" y="1"/>
                  <a:pt x="61" y="1"/>
                </a:cubicBezTo>
                <a:cubicBezTo>
                  <a:pt x="62" y="1"/>
                  <a:pt x="62" y="1"/>
                  <a:pt x="62" y="1"/>
                </a:cubicBezTo>
                <a:cubicBezTo>
                  <a:pt x="63" y="2"/>
                  <a:pt x="64" y="3"/>
                  <a:pt x="64" y="4"/>
                </a:cubicBezTo>
                <a:lnTo>
                  <a:pt x="64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8" name="Freeform 172"/>
          <p:cNvSpPr>
            <a:spLocks noEditPoints="1"/>
          </p:cNvSpPr>
          <p:nvPr/>
        </p:nvSpPr>
        <p:spPr bwMode="auto">
          <a:xfrm>
            <a:off x="19415181" y="11118396"/>
            <a:ext cx="355824" cy="384128"/>
          </a:xfrm>
          <a:custGeom>
            <a:avLst/>
            <a:gdLst>
              <a:gd name="T0" fmla="*/ 91998 w 41"/>
              <a:gd name="T1" fmla="*/ 140530 h 44"/>
              <a:gd name="T2" fmla="*/ 85183 w 41"/>
              <a:gd name="T3" fmla="*/ 150813 h 44"/>
              <a:gd name="T4" fmla="*/ 78368 w 41"/>
              <a:gd name="T5" fmla="*/ 147385 h 44"/>
              <a:gd name="T6" fmla="*/ 37480 w 41"/>
              <a:gd name="T7" fmla="*/ 106255 h 44"/>
              <a:gd name="T8" fmla="*/ 6815 w 41"/>
              <a:gd name="T9" fmla="*/ 106255 h 44"/>
              <a:gd name="T10" fmla="*/ 0 w 41"/>
              <a:gd name="T11" fmla="*/ 99399 h 44"/>
              <a:gd name="T12" fmla="*/ 0 w 41"/>
              <a:gd name="T13" fmla="*/ 51414 h 44"/>
              <a:gd name="T14" fmla="*/ 6815 w 41"/>
              <a:gd name="T15" fmla="*/ 44558 h 44"/>
              <a:gd name="T16" fmla="*/ 37480 w 41"/>
              <a:gd name="T17" fmla="*/ 44558 h 44"/>
              <a:gd name="T18" fmla="*/ 78368 w 41"/>
              <a:gd name="T19" fmla="*/ 3428 h 44"/>
              <a:gd name="T20" fmla="*/ 85183 w 41"/>
              <a:gd name="T21" fmla="*/ 0 h 44"/>
              <a:gd name="T22" fmla="*/ 91998 w 41"/>
              <a:gd name="T23" fmla="*/ 10283 h 44"/>
              <a:gd name="T24" fmla="*/ 91998 w 41"/>
              <a:gd name="T25" fmla="*/ 140530 h 44"/>
              <a:gd name="T26" fmla="*/ 119256 w 41"/>
              <a:gd name="T27" fmla="*/ 102827 h 44"/>
              <a:gd name="T28" fmla="*/ 115849 w 41"/>
              <a:gd name="T29" fmla="*/ 106255 h 44"/>
              <a:gd name="T30" fmla="*/ 109034 w 41"/>
              <a:gd name="T31" fmla="*/ 95972 h 44"/>
              <a:gd name="T32" fmla="*/ 122663 w 41"/>
              <a:gd name="T33" fmla="*/ 75407 h 44"/>
              <a:gd name="T34" fmla="*/ 109034 w 41"/>
              <a:gd name="T35" fmla="*/ 54841 h 44"/>
              <a:gd name="T36" fmla="*/ 115849 w 41"/>
              <a:gd name="T37" fmla="*/ 44558 h 44"/>
              <a:gd name="T38" fmla="*/ 119256 w 41"/>
              <a:gd name="T39" fmla="*/ 47986 h 44"/>
              <a:gd name="T40" fmla="*/ 139700 w 41"/>
              <a:gd name="T41" fmla="*/ 75407 h 44"/>
              <a:gd name="T42" fmla="*/ 119256 w 41"/>
              <a:gd name="T43" fmla="*/ 102827 h 4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1" h="44">
                <a:moveTo>
                  <a:pt x="27" y="41"/>
                </a:moveTo>
                <a:cubicBezTo>
                  <a:pt x="27" y="43"/>
                  <a:pt x="26" y="44"/>
                  <a:pt x="25" y="44"/>
                </a:cubicBezTo>
                <a:cubicBezTo>
                  <a:pt x="24" y="44"/>
                  <a:pt x="24" y="43"/>
                  <a:pt x="23" y="43"/>
                </a:cubicBezTo>
                <a:cubicBezTo>
                  <a:pt x="11" y="31"/>
                  <a:pt x="11" y="31"/>
                  <a:pt x="11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1"/>
                  <a:pt x="0" y="30"/>
                  <a:pt x="0" y="29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4"/>
                  <a:pt x="1" y="13"/>
                  <a:pt x="2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23" y="1"/>
                  <a:pt x="23" y="1"/>
                  <a:pt x="23" y="1"/>
                </a:cubicBezTo>
                <a:cubicBezTo>
                  <a:pt x="24" y="0"/>
                  <a:pt x="24" y="0"/>
                  <a:pt x="25" y="0"/>
                </a:cubicBezTo>
                <a:cubicBezTo>
                  <a:pt x="26" y="0"/>
                  <a:pt x="27" y="1"/>
                  <a:pt x="27" y="3"/>
                </a:cubicBezTo>
                <a:lnTo>
                  <a:pt x="27" y="41"/>
                </a:lnTo>
                <a:close/>
                <a:moveTo>
                  <a:pt x="35" y="30"/>
                </a:moveTo>
                <a:cubicBezTo>
                  <a:pt x="35" y="30"/>
                  <a:pt x="35" y="31"/>
                  <a:pt x="34" y="31"/>
                </a:cubicBezTo>
                <a:cubicBezTo>
                  <a:pt x="33" y="31"/>
                  <a:pt x="32" y="30"/>
                  <a:pt x="32" y="28"/>
                </a:cubicBezTo>
                <a:cubicBezTo>
                  <a:pt x="32" y="26"/>
                  <a:pt x="36" y="26"/>
                  <a:pt x="36" y="22"/>
                </a:cubicBezTo>
                <a:cubicBezTo>
                  <a:pt x="36" y="18"/>
                  <a:pt x="32" y="18"/>
                  <a:pt x="32" y="16"/>
                </a:cubicBezTo>
                <a:cubicBezTo>
                  <a:pt x="32" y="14"/>
                  <a:pt x="33" y="13"/>
                  <a:pt x="34" y="13"/>
                </a:cubicBezTo>
                <a:cubicBezTo>
                  <a:pt x="35" y="13"/>
                  <a:pt x="35" y="13"/>
                  <a:pt x="35" y="14"/>
                </a:cubicBezTo>
                <a:cubicBezTo>
                  <a:pt x="39" y="15"/>
                  <a:pt x="41" y="18"/>
                  <a:pt x="41" y="22"/>
                </a:cubicBezTo>
                <a:cubicBezTo>
                  <a:pt x="41" y="26"/>
                  <a:pt x="39" y="29"/>
                  <a:pt x="35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9" name="Freeform 173"/>
          <p:cNvSpPr>
            <a:spLocks noEditPoints="1"/>
          </p:cNvSpPr>
          <p:nvPr/>
        </p:nvSpPr>
        <p:spPr bwMode="auto">
          <a:xfrm>
            <a:off x="20672695" y="11049658"/>
            <a:ext cx="638864" cy="525648"/>
          </a:xfrm>
          <a:custGeom>
            <a:avLst/>
            <a:gdLst>
              <a:gd name="T0" fmla="*/ 168362 w 73"/>
              <a:gd name="T1" fmla="*/ 61913 h 60"/>
              <a:gd name="T2" fmla="*/ 92771 w 73"/>
              <a:gd name="T3" fmla="*/ 134144 h 60"/>
              <a:gd name="T4" fmla="*/ 96207 w 73"/>
              <a:gd name="T5" fmla="*/ 151342 h 60"/>
              <a:gd name="T6" fmla="*/ 89335 w 73"/>
              <a:gd name="T7" fmla="*/ 151342 h 60"/>
              <a:gd name="T8" fmla="*/ 58411 w 73"/>
              <a:gd name="T9" fmla="*/ 147902 h 60"/>
              <a:gd name="T10" fmla="*/ 27488 w 73"/>
              <a:gd name="T11" fmla="*/ 161660 h 60"/>
              <a:gd name="T12" fmla="*/ 34360 w 73"/>
              <a:gd name="T13" fmla="*/ 137583 h 60"/>
              <a:gd name="T14" fmla="*/ 0 w 73"/>
              <a:gd name="T15" fmla="*/ 75671 h 60"/>
              <a:gd name="T16" fmla="*/ 89335 w 73"/>
              <a:gd name="T17" fmla="*/ 0 h 60"/>
              <a:gd name="T18" fmla="*/ 178670 w 73"/>
              <a:gd name="T19" fmla="*/ 61913 h 60"/>
              <a:gd name="T20" fmla="*/ 168362 w 73"/>
              <a:gd name="T21" fmla="*/ 61913 h 60"/>
              <a:gd name="T22" fmla="*/ 58411 w 73"/>
              <a:gd name="T23" fmla="*/ 37835 h 60"/>
              <a:gd name="T24" fmla="*/ 44667 w 73"/>
              <a:gd name="T25" fmla="*/ 48154 h 60"/>
              <a:gd name="T26" fmla="*/ 58411 w 73"/>
              <a:gd name="T27" fmla="*/ 61913 h 60"/>
              <a:gd name="T28" fmla="*/ 68719 w 73"/>
              <a:gd name="T29" fmla="*/ 48154 h 60"/>
              <a:gd name="T30" fmla="*/ 58411 w 73"/>
              <a:gd name="T31" fmla="*/ 37835 h 60"/>
              <a:gd name="T32" fmla="*/ 219901 w 73"/>
              <a:gd name="T33" fmla="*/ 182298 h 60"/>
              <a:gd name="T34" fmla="*/ 226773 w 73"/>
              <a:gd name="T35" fmla="*/ 206375 h 60"/>
              <a:gd name="T36" fmla="*/ 202722 w 73"/>
              <a:gd name="T37" fmla="*/ 192617 h 60"/>
              <a:gd name="T38" fmla="*/ 175234 w 73"/>
              <a:gd name="T39" fmla="*/ 196056 h 60"/>
              <a:gd name="T40" fmla="*/ 99643 w 73"/>
              <a:gd name="T41" fmla="*/ 130704 h 60"/>
              <a:gd name="T42" fmla="*/ 175234 w 73"/>
              <a:gd name="T43" fmla="*/ 68792 h 60"/>
              <a:gd name="T44" fmla="*/ 250825 w 73"/>
              <a:gd name="T45" fmla="*/ 130704 h 60"/>
              <a:gd name="T46" fmla="*/ 219901 w 73"/>
              <a:gd name="T47" fmla="*/ 182298 h 60"/>
              <a:gd name="T48" fmla="*/ 120259 w 73"/>
              <a:gd name="T49" fmla="*/ 37835 h 60"/>
              <a:gd name="T50" fmla="*/ 106515 w 73"/>
              <a:gd name="T51" fmla="*/ 48154 h 60"/>
              <a:gd name="T52" fmla="*/ 120259 w 73"/>
              <a:gd name="T53" fmla="*/ 61913 h 60"/>
              <a:gd name="T54" fmla="*/ 134002 w 73"/>
              <a:gd name="T55" fmla="*/ 48154 h 60"/>
              <a:gd name="T56" fmla="*/ 120259 w 73"/>
              <a:gd name="T57" fmla="*/ 37835 h 60"/>
              <a:gd name="T58" fmla="*/ 151182 w 73"/>
              <a:gd name="T59" fmla="*/ 103188 h 60"/>
              <a:gd name="T60" fmla="*/ 140874 w 73"/>
              <a:gd name="T61" fmla="*/ 113506 h 60"/>
              <a:gd name="T62" fmla="*/ 151182 w 73"/>
              <a:gd name="T63" fmla="*/ 120385 h 60"/>
              <a:gd name="T64" fmla="*/ 161490 w 73"/>
              <a:gd name="T65" fmla="*/ 113506 h 60"/>
              <a:gd name="T66" fmla="*/ 151182 w 73"/>
              <a:gd name="T67" fmla="*/ 103188 h 60"/>
              <a:gd name="T68" fmla="*/ 199286 w 73"/>
              <a:gd name="T69" fmla="*/ 103188 h 60"/>
              <a:gd name="T70" fmla="*/ 188978 w 73"/>
              <a:gd name="T71" fmla="*/ 113506 h 60"/>
              <a:gd name="T72" fmla="*/ 199286 w 73"/>
              <a:gd name="T73" fmla="*/ 120385 h 60"/>
              <a:gd name="T74" fmla="*/ 209593 w 73"/>
              <a:gd name="T75" fmla="*/ 113506 h 60"/>
              <a:gd name="T76" fmla="*/ 199286 w 73"/>
              <a:gd name="T77" fmla="*/ 103188 h 60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73" h="60">
                <a:moveTo>
                  <a:pt x="49" y="18"/>
                </a:moveTo>
                <a:cubicBezTo>
                  <a:pt x="37" y="18"/>
                  <a:pt x="27" y="27"/>
                  <a:pt x="27" y="39"/>
                </a:cubicBezTo>
                <a:cubicBezTo>
                  <a:pt x="27" y="41"/>
                  <a:pt x="28" y="42"/>
                  <a:pt x="28" y="44"/>
                </a:cubicBezTo>
                <a:cubicBezTo>
                  <a:pt x="27" y="44"/>
                  <a:pt x="26" y="44"/>
                  <a:pt x="26" y="44"/>
                </a:cubicBezTo>
                <a:cubicBezTo>
                  <a:pt x="22" y="44"/>
                  <a:pt x="20" y="44"/>
                  <a:pt x="17" y="43"/>
                </a:cubicBezTo>
                <a:cubicBezTo>
                  <a:pt x="8" y="47"/>
                  <a:pt x="8" y="47"/>
                  <a:pt x="8" y="47"/>
                </a:cubicBezTo>
                <a:cubicBezTo>
                  <a:pt x="10" y="40"/>
                  <a:pt x="10" y="40"/>
                  <a:pt x="10" y="40"/>
                </a:cubicBezTo>
                <a:cubicBezTo>
                  <a:pt x="4" y="35"/>
                  <a:pt x="0" y="29"/>
                  <a:pt x="0" y="22"/>
                </a:cubicBezTo>
                <a:cubicBezTo>
                  <a:pt x="0" y="10"/>
                  <a:pt x="11" y="0"/>
                  <a:pt x="26" y="0"/>
                </a:cubicBezTo>
                <a:cubicBezTo>
                  <a:pt x="38" y="0"/>
                  <a:pt x="50" y="8"/>
                  <a:pt x="52" y="18"/>
                </a:cubicBezTo>
                <a:cubicBezTo>
                  <a:pt x="51" y="18"/>
                  <a:pt x="50" y="18"/>
                  <a:pt x="49" y="18"/>
                </a:cubicBezTo>
                <a:close/>
                <a:moveTo>
                  <a:pt x="17" y="11"/>
                </a:moveTo>
                <a:cubicBezTo>
                  <a:pt x="15" y="11"/>
                  <a:pt x="13" y="12"/>
                  <a:pt x="13" y="14"/>
                </a:cubicBezTo>
                <a:cubicBezTo>
                  <a:pt x="13" y="16"/>
                  <a:pt x="15" y="18"/>
                  <a:pt x="17" y="18"/>
                </a:cubicBezTo>
                <a:cubicBezTo>
                  <a:pt x="19" y="18"/>
                  <a:pt x="20" y="16"/>
                  <a:pt x="20" y="14"/>
                </a:cubicBezTo>
                <a:cubicBezTo>
                  <a:pt x="20" y="12"/>
                  <a:pt x="19" y="11"/>
                  <a:pt x="17" y="11"/>
                </a:cubicBezTo>
                <a:close/>
                <a:moveTo>
                  <a:pt x="64" y="53"/>
                </a:moveTo>
                <a:cubicBezTo>
                  <a:pt x="66" y="60"/>
                  <a:pt x="66" y="60"/>
                  <a:pt x="66" y="60"/>
                </a:cubicBezTo>
                <a:cubicBezTo>
                  <a:pt x="59" y="56"/>
                  <a:pt x="59" y="56"/>
                  <a:pt x="59" y="56"/>
                </a:cubicBezTo>
                <a:cubicBezTo>
                  <a:pt x="56" y="56"/>
                  <a:pt x="53" y="57"/>
                  <a:pt x="51" y="57"/>
                </a:cubicBezTo>
                <a:cubicBezTo>
                  <a:pt x="39" y="57"/>
                  <a:pt x="29" y="49"/>
                  <a:pt x="29" y="38"/>
                </a:cubicBezTo>
                <a:cubicBezTo>
                  <a:pt x="29" y="28"/>
                  <a:pt x="39" y="20"/>
                  <a:pt x="51" y="20"/>
                </a:cubicBezTo>
                <a:cubicBezTo>
                  <a:pt x="63" y="20"/>
                  <a:pt x="73" y="28"/>
                  <a:pt x="73" y="38"/>
                </a:cubicBezTo>
                <a:cubicBezTo>
                  <a:pt x="73" y="44"/>
                  <a:pt x="69" y="49"/>
                  <a:pt x="64" y="53"/>
                </a:cubicBezTo>
                <a:close/>
                <a:moveTo>
                  <a:pt x="35" y="11"/>
                </a:moveTo>
                <a:cubicBezTo>
                  <a:pt x="33" y="11"/>
                  <a:pt x="31" y="12"/>
                  <a:pt x="31" y="14"/>
                </a:cubicBezTo>
                <a:cubicBezTo>
                  <a:pt x="31" y="16"/>
                  <a:pt x="33" y="18"/>
                  <a:pt x="35" y="18"/>
                </a:cubicBezTo>
                <a:cubicBezTo>
                  <a:pt x="37" y="18"/>
                  <a:pt x="39" y="16"/>
                  <a:pt x="39" y="14"/>
                </a:cubicBezTo>
                <a:cubicBezTo>
                  <a:pt x="39" y="12"/>
                  <a:pt x="37" y="11"/>
                  <a:pt x="35" y="11"/>
                </a:cubicBezTo>
                <a:close/>
                <a:moveTo>
                  <a:pt x="44" y="30"/>
                </a:moveTo>
                <a:cubicBezTo>
                  <a:pt x="42" y="30"/>
                  <a:pt x="41" y="31"/>
                  <a:pt x="41" y="33"/>
                </a:cubicBezTo>
                <a:cubicBezTo>
                  <a:pt x="41" y="34"/>
                  <a:pt x="42" y="35"/>
                  <a:pt x="44" y="35"/>
                </a:cubicBezTo>
                <a:cubicBezTo>
                  <a:pt x="46" y="35"/>
                  <a:pt x="47" y="34"/>
                  <a:pt x="47" y="33"/>
                </a:cubicBezTo>
                <a:cubicBezTo>
                  <a:pt x="47" y="31"/>
                  <a:pt x="46" y="30"/>
                  <a:pt x="44" y="30"/>
                </a:cubicBezTo>
                <a:close/>
                <a:moveTo>
                  <a:pt x="58" y="30"/>
                </a:moveTo>
                <a:cubicBezTo>
                  <a:pt x="57" y="30"/>
                  <a:pt x="55" y="31"/>
                  <a:pt x="55" y="33"/>
                </a:cubicBezTo>
                <a:cubicBezTo>
                  <a:pt x="55" y="34"/>
                  <a:pt x="57" y="35"/>
                  <a:pt x="58" y="35"/>
                </a:cubicBezTo>
                <a:cubicBezTo>
                  <a:pt x="60" y="35"/>
                  <a:pt x="61" y="34"/>
                  <a:pt x="61" y="33"/>
                </a:cubicBezTo>
                <a:cubicBezTo>
                  <a:pt x="61" y="31"/>
                  <a:pt x="60" y="30"/>
                  <a:pt x="58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0" name="Freeform 174"/>
          <p:cNvSpPr>
            <a:spLocks noEditPoints="1"/>
          </p:cNvSpPr>
          <p:nvPr/>
        </p:nvSpPr>
        <p:spPr bwMode="auto">
          <a:xfrm>
            <a:off x="21942337" y="11073921"/>
            <a:ext cx="614604" cy="428606"/>
          </a:xfrm>
          <a:custGeom>
            <a:avLst/>
            <a:gdLst>
              <a:gd name="T0" fmla="*/ 220617 w 70"/>
              <a:gd name="T1" fmla="*/ 68684 h 49"/>
              <a:gd name="T2" fmla="*/ 120650 w 70"/>
              <a:gd name="T3" fmla="*/ 30908 h 49"/>
              <a:gd name="T4" fmla="*/ 24130 w 70"/>
              <a:gd name="T5" fmla="*/ 68684 h 49"/>
              <a:gd name="T6" fmla="*/ 20683 w 70"/>
              <a:gd name="T7" fmla="*/ 68684 h 49"/>
              <a:gd name="T8" fmla="*/ 0 w 70"/>
              <a:gd name="T9" fmla="*/ 48079 h 49"/>
              <a:gd name="T10" fmla="*/ 3447 w 70"/>
              <a:gd name="T11" fmla="*/ 44644 h 49"/>
              <a:gd name="T12" fmla="*/ 120650 w 70"/>
              <a:gd name="T13" fmla="*/ 0 h 49"/>
              <a:gd name="T14" fmla="*/ 241300 w 70"/>
              <a:gd name="T15" fmla="*/ 44644 h 49"/>
              <a:gd name="T16" fmla="*/ 241300 w 70"/>
              <a:gd name="T17" fmla="*/ 48079 h 49"/>
              <a:gd name="T18" fmla="*/ 220617 w 70"/>
              <a:gd name="T19" fmla="*/ 68684 h 49"/>
              <a:gd name="T20" fmla="*/ 220617 w 70"/>
              <a:gd name="T21" fmla="*/ 68684 h 49"/>
              <a:gd name="T22" fmla="*/ 186146 w 70"/>
              <a:gd name="T23" fmla="*/ 103026 h 49"/>
              <a:gd name="T24" fmla="*/ 120650 w 70"/>
              <a:gd name="T25" fmla="*/ 75552 h 49"/>
              <a:gd name="T26" fmla="*/ 55154 w 70"/>
              <a:gd name="T27" fmla="*/ 103026 h 49"/>
              <a:gd name="T28" fmla="*/ 34471 w 70"/>
              <a:gd name="T29" fmla="*/ 82420 h 49"/>
              <a:gd name="T30" fmla="*/ 34471 w 70"/>
              <a:gd name="T31" fmla="*/ 78986 h 49"/>
              <a:gd name="T32" fmla="*/ 120650 w 70"/>
              <a:gd name="T33" fmla="*/ 44644 h 49"/>
              <a:gd name="T34" fmla="*/ 206829 w 70"/>
              <a:gd name="T35" fmla="*/ 78986 h 49"/>
              <a:gd name="T36" fmla="*/ 210276 w 70"/>
              <a:gd name="T37" fmla="*/ 82420 h 49"/>
              <a:gd name="T38" fmla="*/ 189593 w 70"/>
              <a:gd name="T39" fmla="*/ 103026 h 49"/>
              <a:gd name="T40" fmla="*/ 186146 w 70"/>
              <a:gd name="T41" fmla="*/ 103026 h 49"/>
              <a:gd name="T42" fmla="*/ 120650 w 70"/>
              <a:gd name="T43" fmla="*/ 123631 h 49"/>
              <a:gd name="T44" fmla="*/ 89626 w 70"/>
              <a:gd name="T45" fmla="*/ 137367 h 49"/>
              <a:gd name="T46" fmla="*/ 68943 w 70"/>
              <a:gd name="T47" fmla="*/ 116762 h 49"/>
              <a:gd name="T48" fmla="*/ 68943 w 70"/>
              <a:gd name="T49" fmla="*/ 113328 h 49"/>
              <a:gd name="T50" fmla="*/ 120650 w 70"/>
              <a:gd name="T51" fmla="*/ 92723 h 49"/>
              <a:gd name="T52" fmla="*/ 175804 w 70"/>
              <a:gd name="T53" fmla="*/ 113328 h 49"/>
              <a:gd name="T54" fmla="*/ 175804 w 70"/>
              <a:gd name="T55" fmla="*/ 116762 h 49"/>
              <a:gd name="T56" fmla="*/ 155121 w 70"/>
              <a:gd name="T57" fmla="*/ 137367 h 49"/>
              <a:gd name="T58" fmla="*/ 120650 w 70"/>
              <a:gd name="T59" fmla="*/ 123631 h 49"/>
              <a:gd name="T60" fmla="*/ 99967 w 70"/>
              <a:gd name="T61" fmla="*/ 147670 h 49"/>
              <a:gd name="T62" fmla="*/ 120650 w 70"/>
              <a:gd name="T63" fmla="*/ 140802 h 49"/>
              <a:gd name="T64" fmla="*/ 141333 w 70"/>
              <a:gd name="T65" fmla="*/ 147670 h 49"/>
              <a:gd name="T66" fmla="*/ 120650 w 70"/>
              <a:gd name="T67" fmla="*/ 168275 h 49"/>
              <a:gd name="T68" fmla="*/ 99967 w 70"/>
              <a:gd name="T69" fmla="*/ 147670 h 4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70" h="49">
                <a:moveTo>
                  <a:pt x="64" y="20"/>
                </a:moveTo>
                <a:cubicBezTo>
                  <a:pt x="55" y="13"/>
                  <a:pt x="46" y="9"/>
                  <a:pt x="35" y="9"/>
                </a:cubicBezTo>
                <a:cubicBezTo>
                  <a:pt x="24" y="9"/>
                  <a:pt x="15" y="13"/>
                  <a:pt x="7" y="20"/>
                </a:cubicBezTo>
                <a:cubicBezTo>
                  <a:pt x="7" y="20"/>
                  <a:pt x="7" y="20"/>
                  <a:pt x="6" y="20"/>
                </a:cubicBezTo>
                <a:cubicBezTo>
                  <a:pt x="5" y="20"/>
                  <a:pt x="0" y="15"/>
                  <a:pt x="0" y="14"/>
                </a:cubicBezTo>
                <a:cubicBezTo>
                  <a:pt x="0" y="14"/>
                  <a:pt x="0" y="14"/>
                  <a:pt x="1" y="13"/>
                </a:cubicBezTo>
                <a:cubicBezTo>
                  <a:pt x="10" y="4"/>
                  <a:pt x="23" y="0"/>
                  <a:pt x="35" y="0"/>
                </a:cubicBezTo>
                <a:cubicBezTo>
                  <a:pt x="48" y="0"/>
                  <a:pt x="61" y="4"/>
                  <a:pt x="70" y="13"/>
                </a:cubicBezTo>
                <a:cubicBezTo>
                  <a:pt x="70" y="14"/>
                  <a:pt x="70" y="14"/>
                  <a:pt x="70" y="14"/>
                </a:cubicBezTo>
                <a:cubicBezTo>
                  <a:pt x="70" y="15"/>
                  <a:pt x="65" y="20"/>
                  <a:pt x="64" y="20"/>
                </a:cubicBezTo>
                <a:cubicBezTo>
                  <a:pt x="64" y="20"/>
                  <a:pt x="64" y="20"/>
                  <a:pt x="64" y="20"/>
                </a:cubicBezTo>
                <a:close/>
                <a:moveTo>
                  <a:pt x="54" y="30"/>
                </a:moveTo>
                <a:cubicBezTo>
                  <a:pt x="48" y="25"/>
                  <a:pt x="43" y="22"/>
                  <a:pt x="35" y="22"/>
                </a:cubicBezTo>
                <a:cubicBezTo>
                  <a:pt x="25" y="22"/>
                  <a:pt x="16" y="30"/>
                  <a:pt x="16" y="30"/>
                </a:cubicBezTo>
                <a:cubicBezTo>
                  <a:pt x="15" y="30"/>
                  <a:pt x="10" y="25"/>
                  <a:pt x="10" y="24"/>
                </a:cubicBezTo>
                <a:cubicBezTo>
                  <a:pt x="10" y="24"/>
                  <a:pt x="10" y="23"/>
                  <a:pt x="10" y="23"/>
                </a:cubicBezTo>
                <a:cubicBezTo>
                  <a:pt x="17" y="17"/>
                  <a:pt x="26" y="13"/>
                  <a:pt x="35" y="13"/>
                </a:cubicBezTo>
                <a:cubicBezTo>
                  <a:pt x="44" y="13"/>
                  <a:pt x="54" y="17"/>
                  <a:pt x="60" y="23"/>
                </a:cubicBezTo>
                <a:cubicBezTo>
                  <a:pt x="61" y="23"/>
                  <a:pt x="61" y="24"/>
                  <a:pt x="61" y="24"/>
                </a:cubicBezTo>
                <a:cubicBezTo>
                  <a:pt x="61" y="25"/>
                  <a:pt x="56" y="30"/>
                  <a:pt x="55" y="30"/>
                </a:cubicBezTo>
                <a:cubicBezTo>
                  <a:pt x="54" y="30"/>
                  <a:pt x="54" y="30"/>
                  <a:pt x="54" y="30"/>
                </a:cubicBezTo>
                <a:close/>
                <a:moveTo>
                  <a:pt x="35" y="36"/>
                </a:moveTo>
                <a:cubicBezTo>
                  <a:pt x="30" y="36"/>
                  <a:pt x="26" y="40"/>
                  <a:pt x="26" y="40"/>
                </a:cubicBezTo>
                <a:cubicBezTo>
                  <a:pt x="25" y="40"/>
                  <a:pt x="20" y="35"/>
                  <a:pt x="20" y="34"/>
                </a:cubicBezTo>
                <a:cubicBezTo>
                  <a:pt x="20" y="33"/>
                  <a:pt x="20" y="33"/>
                  <a:pt x="20" y="33"/>
                </a:cubicBezTo>
                <a:cubicBezTo>
                  <a:pt x="24" y="29"/>
                  <a:pt x="30" y="27"/>
                  <a:pt x="35" y="27"/>
                </a:cubicBezTo>
                <a:cubicBezTo>
                  <a:pt x="41" y="27"/>
                  <a:pt x="47" y="29"/>
                  <a:pt x="51" y="33"/>
                </a:cubicBezTo>
                <a:cubicBezTo>
                  <a:pt x="51" y="33"/>
                  <a:pt x="51" y="33"/>
                  <a:pt x="51" y="34"/>
                </a:cubicBezTo>
                <a:cubicBezTo>
                  <a:pt x="51" y="35"/>
                  <a:pt x="46" y="40"/>
                  <a:pt x="45" y="40"/>
                </a:cubicBezTo>
                <a:cubicBezTo>
                  <a:pt x="44" y="40"/>
                  <a:pt x="41" y="36"/>
                  <a:pt x="35" y="36"/>
                </a:cubicBezTo>
                <a:close/>
                <a:moveTo>
                  <a:pt x="29" y="43"/>
                </a:moveTo>
                <a:cubicBezTo>
                  <a:pt x="29" y="42"/>
                  <a:pt x="34" y="41"/>
                  <a:pt x="35" y="41"/>
                </a:cubicBezTo>
                <a:cubicBezTo>
                  <a:pt x="37" y="41"/>
                  <a:pt x="41" y="42"/>
                  <a:pt x="41" y="43"/>
                </a:cubicBezTo>
                <a:cubicBezTo>
                  <a:pt x="41" y="44"/>
                  <a:pt x="36" y="49"/>
                  <a:pt x="35" y="49"/>
                </a:cubicBezTo>
                <a:cubicBezTo>
                  <a:pt x="34" y="49"/>
                  <a:pt x="29" y="44"/>
                  <a:pt x="29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1" name="Freeform 175"/>
          <p:cNvSpPr>
            <a:spLocks noEditPoints="1"/>
          </p:cNvSpPr>
          <p:nvPr/>
        </p:nvSpPr>
        <p:spPr bwMode="auto">
          <a:xfrm>
            <a:off x="23098764" y="11073921"/>
            <a:ext cx="505430" cy="509474"/>
          </a:xfrm>
          <a:custGeom>
            <a:avLst/>
            <a:gdLst>
              <a:gd name="T0" fmla="*/ 37635 w 58"/>
              <a:gd name="T1" fmla="*/ 196576 h 58"/>
              <a:gd name="T2" fmla="*/ 27371 w 58"/>
              <a:gd name="T3" fmla="*/ 200025 h 58"/>
              <a:gd name="T4" fmla="*/ 17107 w 58"/>
              <a:gd name="T5" fmla="*/ 196576 h 58"/>
              <a:gd name="T6" fmla="*/ 3421 w 58"/>
              <a:gd name="T7" fmla="*/ 182781 h 58"/>
              <a:gd name="T8" fmla="*/ 0 w 58"/>
              <a:gd name="T9" fmla="*/ 172435 h 58"/>
              <a:gd name="T10" fmla="*/ 3421 w 58"/>
              <a:gd name="T11" fmla="*/ 162089 h 58"/>
              <a:gd name="T12" fmla="*/ 85533 w 58"/>
              <a:gd name="T13" fmla="*/ 75872 h 58"/>
              <a:gd name="T14" fmla="*/ 119746 w 58"/>
              <a:gd name="T15" fmla="*/ 113807 h 58"/>
              <a:gd name="T16" fmla="*/ 37635 w 58"/>
              <a:gd name="T17" fmla="*/ 196576 h 58"/>
              <a:gd name="T18" fmla="*/ 34213 w 58"/>
              <a:gd name="T19" fmla="*/ 155192 h 58"/>
              <a:gd name="T20" fmla="*/ 27371 w 58"/>
              <a:gd name="T21" fmla="*/ 165538 h 58"/>
              <a:gd name="T22" fmla="*/ 34213 w 58"/>
              <a:gd name="T23" fmla="*/ 172435 h 58"/>
              <a:gd name="T24" fmla="*/ 41056 w 58"/>
              <a:gd name="T25" fmla="*/ 165538 h 58"/>
              <a:gd name="T26" fmla="*/ 34213 w 58"/>
              <a:gd name="T27" fmla="*/ 155192 h 58"/>
              <a:gd name="T28" fmla="*/ 195016 w 58"/>
              <a:gd name="T29" fmla="*/ 72423 h 58"/>
              <a:gd name="T30" fmla="*/ 143696 w 58"/>
              <a:gd name="T31" fmla="*/ 110359 h 58"/>
              <a:gd name="T32" fmla="*/ 88955 w 58"/>
              <a:gd name="T33" fmla="*/ 55179 h 58"/>
              <a:gd name="T34" fmla="*/ 143696 w 58"/>
              <a:gd name="T35" fmla="*/ 0 h 58"/>
              <a:gd name="T36" fmla="*/ 171066 w 58"/>
              <a:gd name="T37" fmla="*/ 6897 h 58"/>
              <a:gd name="T38" fmla="*/ 174488 w 58"/>
              <a:gd name="T39" fmla="*/ 10346 h 58"/>
              <a:gd name="T40" fmla="*/ 171066 w 58"/>
              <a:gd name="T41" fmla="*/ 13795 h 58"/>
              <a:gd name="T42" fmla="*/ 136853 w 58"/>
              <a:gd name="T43" fmla="*/ 34487 h 58"/>
              <a:gd name="T44" fmla="*/ 136853 w 58"/>
              <a:gd name="T45" fmla="*/ 62077 h 58"/>
              <a:gd name="T46" fmla="*/ 160802 w 58"/>
              <a:gd name="T47" fmla="*/ 75872 h 58"/>
              <a:gd name="T48" fmla="*/ 195016 w 58"/>
              <a:gd name="T49" fmla="*/ 55179 h 58"/>
              <a:gd name="T50" fmla="*/ 198437 w 58"/>
              <a:gd name="T51" fmla="*/ 58628 h 58"/>
              <a:gd name="T52" fmla="*/ 195016 w 58"/>
              <a:gd name="T53" fmla="*/ 72423 h 5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8" h="58">
                <a:moveTo>
                  <a:pt x="11" y="57"/>
                </a:moveTo>
                <a:cubicBezTo>
                  <a:pt x="10" y="58"/>
                  <a:pt x="9" y="58"/>
                  <a:pt x="8" y="58"/>
                </a:cubicBezTo>
                <a:cubicBezTo>
                  <a:pt x="7" y="58"/>
                  <a:pt x="6" y="58"/>
                  <a:pt x="5" y="57"/>
                </a:cubicBezTo>
                <a:cubicBezTo>
                  <a:pt x="1" y="53"/>
                  <a:pt x="1" y="53"/>
                  <a:pt x="1" y="53"/>
                </a:cubicBezTo>
                <a:cubicBezTo>
                  <a:pt x="0" y="52"/>
                  <a:pt x="0" y="51"/>
                  <a:pt x="0" y="50"/>
                </a:cubicBezTo>
                <a:cubicBezTo>
                  <a:pt x="0" y="49"/>
                  <a:pt x="0" y="47"/>
                  <a:pt x="1" y="47"/>
                </a:cubicBezTo>
                <a:cubicBezTo>
                  <a:pt x="25" y="22"/>
                  <a:pt x="25" y="22"/>
                  <a:pt x="25" y="22"/>
                </a:cubicBezTo>
                <a:cubicBezTo>
                  <a:pt x="27" y="27"/>
                  <a:pt x="31" y="31"/>
                  <a:pt x="35" y="33"/>
                </a:cubicBezTo>
                <a:lnTo>
                  <a:pt x="11" y="57"/>
                </a:lnTo>
                <a:close/>
                <a:moveTo>
                  <a:pt x="10" y="45"/>
                </a:moveTo>
                <a:cubicBezTo>
                  <a:pt x="9" y="45"/>
                  <a:pt x="8" y="46"/>
                  <a:pt x="8" y="48"/>
                </a:cubicBezTo>
                <a:cubicBezTo>
                  <a:pt x="8" y="49"/>
                  <a:pt x="9" y="50"/>
                  <a:pt x="10" y="50"/>
                </a:cubicBezTo>
                <a:cubicBezTo>
                  <a:pt x="11" y="50"/>
                  <a:pt x="12" y="49"/>
                  <a:pt x="12" y="48"/>
                </a:cubicBezTo>
                <a:cubicBezTo>
                  <a:pt x="12" y="46"/>
                  <a:pt x="11" y="45"/>
                  <a:pt x="10" y="45"/>
                </a:cubicBezTo>
                <a:close/>
                <a:moveTo>
                  <a:pt x="57" y="21"/>
                </a:moveTo>
                <a:cubicBezTo>
                  <a:pt x="55" y="27"/>
                  <a:pt x="49" y="32"/>
                  <a:pt x="42" y="32"/>
                </a:cubicBezTo>
                <a:cubicBezTo>
                  <a:pt x="33" y="32"/>
                  <a:pt x="26" y="24"/>
                  <a:pt x="26" y="16"/>
                </a:cubicBezTo>
                <a:cubicBezTo>
                  <a:pt x="26" y="7"/>
                  <a:pt x="33" y="0"/>
                  <a:pt x="42" y="0"/>
                </a:cubicBezTo>
                <a:cubicBezTo>
                  <a:pt x="45" y="0"/>
                  <a:pt x="48" y="0"/>
                  <a:pt x="50" y="2"/>
                </a:cubicBezTo>
                <a:cubicBezTo>
                  <a:pt x="51" y="2"/>
                  <a:pt x="51" y="2"/>
                  <a:pt x="51" y="3"/>
                </a:cubicBezTo>
                <a:cubicBezTo>
                  <a:pt x="51" y="3"/>
                  <a:pt x="51" y="4"/>
                  <a:pt x="50" y="4"/>
                </a:cubicBezTo>
                <a:cubicBezTo>
                  <a:pt x="40" y="10"/>
                  <a:pt x="40" y="10"/>
                  <a:pt x="40" y="10"/>
                </a:cubicBezTo>
                <a:cubicBezTo>
                  <a:pt x="40" y="18"/>
                  <a:pt x="40" y="18"/>
                  <a:pt x="40" y="18"/>
                </a:cubicBezTo>
                <a:cubicBezTo>
                  <a:pt x="47" y="22"/>
                  <a:pt x="47" y="22"/>
                  <a:pt x="47" y="22"/>
                </a:cubicBezTo>
                <a:cubicBezTo>
                  <a:pt x="48" y="21"/>
                  <a:pt x="56" y="16"/>
                  <a:pt x="57" y="16"/>
                </a:cubicBezTo>
                <a:cubicBezTo>
                  <a:pt x="58" y="16"/>
                  <a:pt x="58" y="16"/>
                  <a:pt x="58" y="17"/>
                </a:cubicBezTo>
                <a:cubicBezTo>
                  <a:pt x="58" y="18"/>
                  <a:pt x="58" y="20"/>
                  <a:pt x="57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5" name="Freeform 179"/>
          <p:cNvSpPr>
            <a:spLocks noEditPoints="1"/>
          </p:cNvSpPr>
          <p:nvPr/>
        </p:nvSpPr>
        <p:spPr bwMode="auto">
          <a:xfrm>
            <a:off x="3031137" y="8765110"/>
            <a:ext cx="481172" cy="392216"/>
          </a:xfrm>
          <a:custGeom>
            <a:avLst/>
            <a:gdLst>
              <a:gd name="T0" fmla="*/ 188913 w 55"/>
              <a:gd name="T1" fmla="*/ 23954 h 45"/>
              <a:gd name="T2" fmla="*/ 178609 w 55"/>
              <a:gd name="T3" fmla="*/ 30798 h 45"/>
              <a:gd name="T4" fmla="*/ 6870 w 55"/>
              <a:gd name="T5" fmla="*/ 30798 h 45"/>
              <a:gd name="T6" fmla="*/ 0 w 55"/>
              <a:gd name="T7" fmla="*/ 23954 h 45"/>
              <a:gd name="T8" fmla="*/ 0 w 55"/>
              <a:gd name="T9" fmla="*/ 6844 h 45"/>
              <a:gd name="T10" fmla="*/ 6870 w 55"/>
              <a:gd name="T11" fmla="*/ 0 h 45"/>
              <a:gd name="T12" fmla="*/ 178609 w 55"/>
              <a:gd name="T13" fmla="*/ 0 h 45"/>
              <a:gd name="T14" fmla="*/ 188913 w 55"/>
              <a:gd name="T15" fmla="*/ 6844 h 45"/>
              <a:gd name="T16" fmla="*/ 188913 w 55"/>
              <a:gd name="T17" fmla="*/ 23954 h 45"/>
              <a:gd name="T18" fmla="*/ 188913 w 55"/>
              <a:gd name="T19" fmla="*/ 85549 h 45"/>
              <a:gd name="T20" fmla="*/ 178609 w 55"/>
              <a:gd name="T21" fmla="*/ 92393 h 45"/>
              <a:gd name="T22" fmla="*/ 6870 w 55"/>
              <a:gd name="T23" fmla="*/ 92393 h 45"/>
              <a:gd name="T24" fmla="*/ 0 w 55"/>
              <a:gd name="T25" fmla="*/ 85549 h 45"/>
              <a:gd name="T26" fmla="*/ 0 w 55"/>
              <a:gd name="T27" fmla="*/ 68439 h 45"/>
              <a:gd name="T28" fmla="*/ 6870 w 55"/>
              <a:gd name="T29" fmla="*/ 61595 h 45"/>
              <a:gd name="T30" fmla="*/ 178609 w 55"/>
              <a:gd name="T31" fmla="*/ 61595 h 45"/>
              <a:gd name="T32" fmla="*/ 188913 w 55"/>
              <a:gd name="T33" fmla="*/ 68439 h 45"/>
              <a:gd name="T34" fmla="*/ 188913 w 55"/>
              <a:gd name="T35" fmla="*/ 85549 h 45"/>
              <a:gd name="T36" fmla="*/ 188913 w 55"/>
              <a:gd name="T37" fmla="*/ 147144 h 45"/>
              <a:gd name="T38" fmla="*/ 178609 w 55"/>
              <a:gd name="T39" fmla="*/ 153988 h 45"/>
              <a:gd name="T40" fmla="*/ 6870 w 55"/>
              <a:gd name="T41" fmla="*/ 153988 h 45"/>
              <a:gd name="T42" fmla="*/ 0 w 55"/>
              <a:gd name="T43" fmla="*/ 147144 h 45"/>
              <a:gd name="T44" fmla="*/ 0 w 55"/>
              <a:gd name="T45" fmla="*/ 133456 h 45"/>
              <a:gd name="T46" fmla="*/ 6870 w 55"/>
              <a:gd name="T47" fmla="*/ 123190 h 45"/>
              <a:gd name="T48" fmla="*/ 178609 w 55"/>
              <a:gd name="T49" fmla="*/ 123190 h 45"/>
              <a:gd name="T50" fmla="*/ 188913 w 55"/>
              <a:gd name="T51" fmla="*/ 133456 h 45"/>
              <a:gd name="T52" fmla="*/ 188913 w 55"/>
              <a:gd name="T53" fmla="*/ 147144 h 4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5" h="45">
                <a:moveTo>
                  <a:pt x="55" y="7"/>
                </a:moveTo>
                <a:cubicBezTo>
                  <a:pt x="55" y="8"/>
                  <a:pt x="54" y="9"/>
                  <a:pt x="52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4" y="0"/>
                  <a:pt x="55" y="1"/>
                  <a:pt x="55" y="2"/>
                </a:cubicBezTo>
                <a:lnTo>
                  <a:pt x="55" y="7"/>
                </a:lnTo>
                <a:close/>
                <a:moveTo>
                  <a:pt x="55" y="25"/>
                </a:moveTo>
                <a:cubicBezTo>
                  <a:pt x="55" y="26"/>
                  <a:pt x="54" y="27"/>
                  <a:pt x="52" y="27"/>
                </a:cubicBezTo>
                <a:cubicBezTo>
                  <a:pt x="2" y="27"/>
                  <a:pt x="2" y="27"/>
                  <a:pt x="2" y="27"/>
                </a:cubicBezTo>
                <a:cubicBezTo>
                  <a:pt x="1" y="27"/>
                  <a:pt x="0" y="26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1" y="18"/>
                  <a:pt x="2" y="18"/>
                </a:cubicBezTo>
                <a:cubicBezTo>
                  <a:pt x="52" y="18"/>
                  <a:pt x="52" y="18"/>
                  <a:pt x="52" y="18"/>
                </a:cubicBezTo>
                <a:cubicBezTo>
                  <a:pt x="54" y="18"/>
                  <a:pt x="55" y="19"/>
                  <a:pt x="55" y="20"/>
                </a:cubicBezTo>
                <a:lnTo>
                  <a:pt x="55" y="25"/>
                </a:lnTo>
                <a:close/>
                <a:moveTo>
                  <a:pt x="55" y="43"/>
                </a:moveTo>
                <a:cubicBezTo>
                  <a:pt x="55" y="44"/>
                  <a:pt x="54" y="45"/>
                  <a:pt x="52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37"/>
                  <a:pt x="1" y="36"/>
                  <a:pt x="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4" y="36"/>
                  <a:pt x="55" y="37"/>
                  <a:pt x="55" y="39"/>
                </a:cubicBezTo>
                <a:lnTo>
                  <a:pt x="55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3" name="Freeform 24"/>
          <p:cNvSpPr>
            <a:spLocks noEditPoints="1"/>
          </p:cNvSpPr>
          <p:nvPr/>
        </p:nvSpPr>
        <p:spPr bwMode="auto">
          <a:xfrm>
            <a:off x="19629485" y="8610002"/>
            <a:ext cx="517562" cy="562040"/>
          </a:xfrm>
          <a:custGeom>
            <a:avLst/>
            <a:gdLst>
              <a:gd name="T0" fmla="*/ 189424 w 59"/>
              <a:gd name="T1" fmla="*/ 189632 h 64"/>
              <a:gd name="T2" fmla="*/ 134319 w 59"/>
              <a:gd name="T3" fmla="*/ 189632 h 64"/>
              <a:gd name="T4" fmla="*/ 103322 w 59"/>
              <a:gd name="T5" fmla="*/ 220663 h 64"/>
              <a:gd name="T6" fmla="*/ 72325 w 59"/>
              <a:gd name="T7" fmla="*/ 189632 h 64"/>
              <a:gd name="T8" fmla="*/ 17220 w 59"/>
              <a:gd name="T9" fmla="*/ 189632 h 64"/>
              <a:gd name="T10" fmla="*/ 0 w 59"/>
              <a:gd name="T11" fmla="*/ 172393 h 64"/>
              <a:gd name="T12" fmla="*/ 37885 w 59"/>
              <a:gd name="T13" fmla="*/ 68957 h 64"/>
              <a:gd name="T14" fmla="*/ 92990 w 59"/>
              <a:gd name="T15" fmla="*/ 17239 h 64"/>
              <a:gd name="T16" fmla="*/ 89546 w 59"/>
              <a:gd name="T17" fmla="*/ 10344 h 64"/>
              <a:gd name="T18" fmla="*/ 103322 w 59"/>
              <a:gd name="T19" fmla="*/ 0 h 64"/>
              <a:gd name="T20" fmla="*/ 113654 w 59"/>
              <a:gd name="T21" fmla="*/ 10344 h 64"/>
              <a:gd name="T22" fmla="*/ 113654 w 59"/>
              <a:gd name="T23" fmla="*/ 17239 h 64"/>
              <a:gd name="T24" fmla="*/ 165315 w 59"/>
              <a:gd name="T25" fmla="*/ 68957 h 64"/>
              <a:gd name="T26" fmla="*/ 203200 w 59"/>
              <a:gd name="T27" fmla="*/ 172393 h 64"/>
              <a:gd name="T28" fmla="*/ 189424 w 59"/>
              <a:gd name="T29" fmla="*/ 189632 h 64"/>
              <a:gd name="T30" fmla="*/ 103322 w 59"/>
              <a:gd name="T31" fmla="*/ 206872 h 64"/>
              <a:gd name="T32" fmla="*/ 86102 w 59"/>
              <a:gd name="T33" fmla="*/ 189632 h 64"/>
              <a:gd name="T34" fmla="*/ 82658 w 59"/>
              <a:gd name="T35" fmla="*/ 186184 h 64"/>
              <a:gd name="T36" fmla="*/ 79214 w 59"/>
              <a:gd name="T37" fmla="*/ 189632 h 64"/>
              <a:gd name="T38" fmla="*/ 103322 w 59"/>
              <a:gd name="T39" fmla="*/ 210319 h 64"/>
              <a:gd name="T40" fmla="*/ 103322 w 59"/>
              <a:gd name="T41" fmla="*/ 206872 h 64"/>
              <a:gd name="T42" fmla="*/ 103322 w 59"/>
              <a:gd name="T43" fmla="*/ 206872 h 6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64">
                <a:moveTo>
                  <a:pt x="55" y="55"/>
                </a:moveTo>
                <a:cubicBezTo>
                  <a:pt x="39" y="55"/>
                  <a:pt x="39" y="55"/>
                  <a:pt x="39" y="55"/>
                </a:cubicBezTo>
                <a:cubicBezTo>
                  <a:pt x="39" y="60"/>
                  <a:pt x="35" y="64"/>
                  <a:pt x="30" y="64"/>
                </a:cubicBezTo>
                <a:cubicBezTo>
                  <a:pt x="25" y="64"/>
                  <a:pt x="21" y="60"/>
                  <a:pt x="21" y="55"/>
                </a:cubicBezTo>
                <a:cubicBezTo>
                  <a:pt x="5" y="55"/>
                  <a:pt x="5" y="55"/>
                  <a:pt x="5" y="55"/>
                </a:cubicBezTo>
                <a:cubicBezTo>
                  <a:pt x="2" y="55"/>
                  <a:pt x="0" y="53"/>
                  <a:pt x="0" y="50"/>
                </a:cubicBezTo>
                <a:cubicBezTo>
                  <a:pt x="5" y="46"/>
                  <a:pt x="11" y="38"/>
                  <a:pt x="11" y="20"/>
                </a:cubicBezTo>
                <a:cubicBezTo>
                  <a:pt x="11" y="13"/>
                  <a:pt x="17" y="6"/>
                  <a:pt x="27" y="5"/>
                </a:cubicBezTo>
                <a:cubicBezTo>
                  <a:pt x="26" y="4"/>
                  <a:pt x="26" y="4"/>
                  <a:pt x="26" y="3"/>
                </a:cubicBezTo>
                <a:cubicBezTo>
                  <a:pt x="26" y="1"/>
                  <a:pt x="28" y="0"/>
                  <a:pt x="30" y="0"/>
                </a:cubicBezTo>
                <a:cubicBezTo>
                  <a:pt x="32" y="0"/>
                  <a:pt x="33" y="1"/>
                  <a:pt x="33" y="3"/>
                </a:cubicBezTo>
                <a:cubicBezTo>
                  <a:pt x="33" y="4"/>
                  <a:pt x="33" y="4"/>
                  <a:pt x="33" y="5"/>
                </a:cubicBezTo>
                <a:cubicBezTo>
                  <a:pt x="42" y="6"/>
                  <a:pt x="48" y="13"/>
                  <a:pt x="48" y="20"/>
                </a:cubicBezTo>
                <a:cubicBezTo>
                  <a:pt x="48" y="38"/>
                  <a:pt x="54" y="46"/>
                  <a:pt x="59" y="50"/>
                </a:cubicBezTo>
                <a:cubicBezTo>
                  <a:pt x="59" y="53"/>
                  <a:pt x="57" y="55"/>
                  <a:pt x="55" y="55"/>
                </a:cubicBezTo>
                <a:close/>
                <a:moveTo>
                  <a:pt x="30" y="60"/>
                </a:moveTo>
                <a:cubicBezTo>
                  <a:pt x="27" y="60"/>
                  <a:pt x="25" y="57"/>
                  <a:pt x="25" y="55"/>
                </a:cubicBezTo>
                <a:cubicBezTo>
                  <a:pt x="25" y="54"/>
                  <a:pt x="24" y="54"/>
                  <a:pt x="24" y="54"/>
                </a:cubicBezTo>
                <a:cubicBezTo>
                  <a:pt x="24" y="54"/>
                  <a:pt x="23" y="54"/>
                  <a:pt x="23" y="55"/>
                </a:cubicBezTo>
                <a:cubicBezTo>
                  <a:pt x="23" y="58"/>
                  <a:pt x="26" y="61"/>
                  <a:pt x="30" y="61"/>
                </a:cubicBezTo>
                <a:cubicBezTo>
                  <a:pt x="30" y="61"/>
                  <a:pt x="30" y="61"/>
                  <a:pt x="30" y="60"/>
                </a:cubicBezTo>
                <a:cubicBezTo>
                  <a:pt x="30" y="60"/>
                  <a:pt x="30" y="60"/>
                  <a:pt x="30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4" name="Freeform 25"/>
          <p:cNvSpPr>
            <a:spLocks noEditPoints="1"/>
          </p:cNvSpPr>
          <p:nvPr/>
        </p:nvSpPr>
        <p:spPr bwMode="auto">
          <a:xfrm>
            <a:off x="20680781" y="8610002"/>
            <a:ext cx="630778" cy="562040"/>
          </a:xfrm>
          <a:custGeom>
            <a:avLst/>
            <a:gdLst>
              <a:gd name="T0" fmla="*/ 247650 w 72"/>
              <a:gd name="T1" fmla="*/ 17239 h 64"/>
              <a:gd name="T2" fmla="*/ 17198 w 72"/>
              <a:gd name="T3" fmla="*/ 217215 h 64"/>
              <a:gd name="T4" fmla="*/ 13758 w 72"/>
              <a:gd name="T5" fmla="*/ 217215 h 64"/>
              <a:gd name="T6" fmla="*/ 3440 w 72"/>
              <a:gd name="T7" fmla="*/ 206872 h 64"/>
              <a:gd name="T8" fmla="*/ 3440 w 72"/>
              <a:gd name="T9" fmla="*/ 199976 h 64"/>
              <a:gd name="T10" fmla="*/ 24077 w 72"/>
              <a:gd name="T11" fmla="*/ 179289 h 64"/>
              <a:gd name="T12" fmla="*/ 24077 w 72"/>
              <a:gd name="T13" fmla="*/ 172393 h 64"/>
              <a:gd name="T14" fmla="*/ 61913 w 72"/>
              <a:gd name="T15" fmla="*/ 68957 h 64"/>
              <a:gd name="T16" fmla="*/ 113506 w 72"/>
              <a:gd name="T17" fmla="*/ 17239 h 64"/>
              <a:gd name="T18" fmla="*/ 113506 w 72"/>
              <a:gd name="T19" fmla="*/ 10344 h 64"/>
              <a:gd name="T20" fmla="*/ 123825 w 72"/>
              <a:gd name="T21" fmla="*/ 0 h 64"/>
              <a:gd name="T22" fmla="*/ 137583 w 72"/>
              <a:gd name="T23" fmla="*/ 10344 h 64"/>
              <a:gd name="T24" fmla="*/ 134144 w 72"/>
              <a:gd name="T25" fmla="*/ 17239 h 64"/>
              <a:gd name="T26" fmla="*/ 182298 w 72"/>
              <a:gd name="T27" fmla="*/ 44822 h 64"/>
              <a:gd name="T28" fmla="*/ 230452 w 72"/>
              <a:gd name="T29" fmla="*/ 0 h 64"/>
              <a:gd name="T30" fmla="*/ 237331 w 72"/>
              <a:gd name="T31" fmla="*/ 0 h 64"/>
              <a:gd name="T32" fmla="*/ 247650 w 72"/>
              <a:gd name="T33" fmla="*/ 13791 h 64"/>
              <a:gd name="T34" fmla="*/ 247650 w 72"/>
              <a:gd name="T35" fmla="*/ 17239 h 64"/>
              <a:gd name="T36" fmla="*/ 227013 w 72"/>
              <a:gd name="T37" fmla="*/ 172393 h 64"/>
              <a:gd name="T38" fmla="*/ 209815 w 72"/>
              <a:gd name="T39" fmla="*/ 189632 h 64"/>
              <a:gd name="T40" fmla="*/ 154781 w 72"/>
              <a:gd name="T41" fmla="*/ 189632 h 64"/>
              <a:gd name="T42" fmla="*/ 123825 w 72"/>
              <a:gd name="T43" fmla="*/ 220663 h 64"/>
              <a:gd name="T44" fmla="*/ 92869 w 72"/>
              <a:gd name="T45" fmla="*/ 189632 h 64"/>
              <a:gd name="T46" fmla="*/ 189177 w 72"/>
              <a:gd name="T47" fmla="*/ 103436 h 64"/>
              <a:gd name="T48" fmla="*/ 227013 w 72"/>
              <a:gd name="T49" fmla="*/ 172393 h 64"/>
              <a:gd name="T50" fmla="*/ 127265 w 72"/>
              <a:gd name="T51" fmla="*/ 206872 h 64"/>
              <a:gd name="T52" fmla="*/ 123825 w 72"/>
              <a:gd name="T53" fmla="*/ 206872 h 64"/>
              <a:gd name="T54" fmla="*/ 106627 w 72"/>
              <a:gd name="T55" fmla="*/ 189632 h 64"/>
              <a:gd name="T56" fmla="*/ 106627 w 72"/>
              <a:gd name="T57" fmla="*/ 186184 h 64"/>
              <a:gd name="T58" fmla="*/ 103188 w 72"/>
              <a:gd name="T59" fmla="*/ 189632 h 64"/>
              <a:gd name="T60" fmla="*/ 123825 w 72"/>
              <a:gd name="T61" fmla="*/ 210319 h 64"/>
              <a:gd name="T62" fmla="*/ 127265 w 72"/>
              <a:gd name="T63" fmla="*/ 206872 h 6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2" h="64">
                <a:moveTo>
                  <a:pt x="72" y="5"/>
                </a:moveTo>
                <a:cubicBezTo>
                  <a:pt x="5" y="63"/>
                  <a:pt x="5" y="63"/>
                  <a:pt x="5" y="63"/>
                </a:cubicBezTo>
                <a:cubicBezTo>
                  <a:pt x="5" y="64"/>
                  <a:pt x="4" y="64"/>
                  <a:pt x="4" y="63"/>
                </a:cubicBezTo>
                <a:cubicBezTo>
                  <a:pt x="1" y="60"/>
                  <a:pt x="1" y="60"/>
                  <a:pt x="1" y="60"/>
                </a:cubicBezTo>
                <a:cubicBezTo>
                  <a:pt x="0" y="59"/>
                  <a:pt x="0" y="59"/>
                  <a:pt x="1" y="58"/>
                </a:cubicBezTo>
                <a:cubicBezTo>
                  <a:pt x="7" y="52"/>
                  <a:pt x="7" y="52"/>
                  <a:pt x="7" y="52"/>
                </a:cubicBezTo>
                <a:cubicBezTo>
                  <a:pt x="7" y="52"/>
                  <a:pt x="7" y="51"/>
                  <a:pt x="7" y="50"/>
                </a:cubicBezTo>
                <a:cubicBezTo>
                  <a:pt x="12" y="46"/>
                  <a:pt x="18" y="38"/>
                  <a:pt x="18" y="20"/>
                </a:cubicBezTo>
                <a:cubicBezTo>
                  <a:pt x="18" y="13"/>
                  <a:pt x="24" y="6"/>
                  <a:pt x="33" y="5"/>
                </a:cubicBezTo>
                <a:cubicBezTo>
                  <a:pt x="33" y="4"/>
                  <a:pt x="33" y="4"/>
                  <a:pt x="33" y="3"/>
                </a:cubicBezTo>
                <a:cubicBezTo>
                  <a:pt x="33" y="1"/>
                  <a:pt x="34" y="0"/>
                  <a:pt x="36" y="0"/>
                </a:cubicBezTo>
                <a:cubicBezTo>
                  <a:pt x="38" y="0"/>
                  <a:pt x="40" y="1"/>
                  <a:pt x="40" y="3"/>
                </a:cubicBezTo>
                <a:cubicBezTo>
                  <a:pt x="40" y="4"/>
                  <a:pt x="40" y="4"/>
                  <a:pt x="39" y="5"/>
                </a:cubicBezTo>
                <a:cubicBezTo>
                  <a:pt x="46" y="5"/>
                  <a:pt x="50" y="9"/>
                  <a:pt x="53" y="13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9" y="0"/>
                  <a:pt x="69" y="0"/>
                </a:cubicBezTo>
                <a:cubicBezTo>
                  <a:pt x="72" y="4"/>
                  <a:pt x="72" y="4"/>
                  <a:pt x="72" y="4"/>
                </a:cubicBezTo>
                <a:cubicBezTo>
                  <a:pt x="72" y="4"/>
                  <a:pt x="72" y="5"/>
                  <a:pt x="72" y="5"/>
                </a:cubicBezTo>
                <a:close/>
                <a:moveTo>
                  <a:pt x="66" y="50"/>
                </a:moveTo>
                <a:cubicBezTo>
                  <a:pt x="66" y="53"/>
                  <a:pt x="64" y="55"/>
                  <a:pt x="61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45" y="60"/>
                  <a:pt x="41" y="64"/>
                  <a:pt x="36" y="64"/>
                </a:cubicBezTo>
                <a:cubicBezTo>
                  <a:pt x="31" y="64"/>
                  <a:pt x="27" y="60"/>
                  <a:pt x="27" y="55"/>
                </a:cubicBezTo>
                <a:cubicBezTo>
                  <a:pt x="55" y="30"/>
                  <a:pt x="55" y="30"/>
                  <a:pt x="55" y="30"/>
                </a:cubicBezTo>
                <a:cubicBezTo>
                  <a:pt x="57" y="41"/>
                  <a:pt x="62" y="47"/>
                  <a:pt x="66" y="50"/>
                </a:cubicBezTo>
                <a:close/>
                <a:moveTo>
                  <a:pt x="37" y="60"/>
                </a:moveTo>
                <a:cubicBezTo>
                  <a:pt x="37" y="60"/>
                  <a:pt x="37" y="60"/>
                  <a:pt x="36" y="60"/>
                </a:cubicBezTo>
                <a:cubicBezTo>
                  <a:pt x="34" y="60"/>
                  <a:pt x="31" y="57"/>
                  <a:pt x="31" y="55"/>
                </a:cubicBezTo>
                <a:cubicBezTo>
                  <a:pt x="31" y="54"/>
                  <a:pt x="31" y="54"/>
                  <a:pt x="31" y="54"/>
                </a:cubicBezTo>
                <a:cubicBezTo>
                  <a:pt x="30" y="54"/>
                  <a:pt x="30" y="54"/>
                  <a:pt x="30" y="55"/>
                </a:cubicBezTo>
                <a:cubicBezTo>
                  <a:pt x="30" y="58"/>
                  <a:pt x="33" y="61"/>
                  <a:pt x="36" y="61"/>
                </a:cubicBezTo>
                <a:cubicBezTo>
                  <a:pt x="37" y="61"/>
                  <a:pt x="37" y="61"/>
                  <a:pt x="37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1890774693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/>
          <p:cNvSpPr>
            <a:spLocks noEditPoints="1"/>
          </p:cNvSpPr>
          <p:nvPr/>
        </p:nvSpPr>
        <p:spPr bwMode="auto">
          <a:xfrm>
            <a:off x="1131463" y="851629"/>
            <a:ext cx="572380" cy="447782"/>
          </a:xfrm>
          <a:custGeom>
            <a:avLst/>
            <a:gdLst>
              <a:gd name="T0" fmla="*/ 233362 w 68"/>
              <a:gd name="T1" fmla="*/ 24112 h 53"/>
              <a:gd name="T2" fmla="*/ 223067 w 68"/>
              <a:gd name="T3" fmla="*/ 31001 h 53"/>
              <a:gd name="T4" fmla="*/ 6864 w 68"/>
              <a:gd name="T5" fmla="*/ 31001 h 53"/>
              <a:gd name="T6" fmla="*/ 0 w 68"/>
              <a:gd name="T7" fmla="*/ 24112 h 53"/>
              <a:gd name="T8" fmla="*/ 0 w 68"/>
              <a:gd name="T9" fmla="*/ 6889 h 53"/>
              <a:gd name="T10" fmla="*/ 6864 w 68"/>
              <a:gd name="T11" fmla="*/ 0 h 53"/>
              <a:gd name="T12" fmla="*/ 223067 w 68"/>
              <a:gd name="T13" fmla="*/ 0 h 53"/>
              <a:gd name="T14" fmla="*/ 233362 w 68"/>
              <a:gd name="T15" fmla="*/ 6889 h 53"/>
              <a:gd name="T16" fmla="*/ 233362 w 68"/>
              <a:gd name="T17" fmla="*/ 24112 h 53"/>
              <a:gd name="T18" fmla="*/ 233362 w 68"/>
              <a:gd name="T19" fmla="*/ 72336 h 53"/>
              <a:gd name="T20" fmla="*/ 223067 w 68"/>
              <a:gd name="T21" fmla="*/ 82670 h 53"/>
              <a:gd name="T22" fmla="*/ 6864 w 68"/>
              <a:gd name="T23" fmla="*/ 82670 h 53"/>
              <a:gd name="T24" fmla="*/ 0 w 68"/>
              <a:gd name="T25" fmla="*/ 72336 h 53"/>
              <a:gd name="T26" fmla="*/ 0 w 68"/>
              <a:gd name="T27" fmla="*/ 58558 h 53"/>
              <a:gd name="T28" fmla="*/ 6864 w 68"/>
              <a:gd name="T29" fmla="*/ 48224 h 53"/>
              <a:gd name="T30" fmla="*/ 223067 w 68"/>
              <a:gd name="T31" fmla="*/ 48224 h 53"/>
              <a:gd name="T32" fmla="*/ 233362 w 68"/>
              <a:gd name="T33" fmla="*/ 58558 h 53"/>
              <a:gd name="T34" fmla="*/ 233362 w 68"/>
              <a:gd name="T35" fmla="*/ 72336 h 53"/>
              <a:gd name="T36" fmla="*/ 233362 w 68"/>
              <a:gd name="T37" fmla="*/ 124005 h 53"/>
              <a:gd name="T38" fmla="*/ 223067 w 68"/>
              <a:gd name="T39" fmla="*/ 130894 h 53"/>
              <a:gd name="T40" fmla="*/ 6864 w 68"/>
              <a:gd name="T41" fmla="*/ 130894 h 53"/>
              <a:gd name="T42" fmla="*/ 0 w 68"/>
              <a:gd name="T43" fmla="*/ 124005 h 53"/>
              <a:gd name="T44" fmla="*/ 0 w 68"/>
              <a:gd name="T45" fmla="*/ 106782 h 53"/>
              <a:gd name="T46" fmla="*/ 6864 w 68"/>
              <a:gd name="T47" fmla="*/ 99893 h 53"/>
              <a:gd name="T48" fmla="*/ 223067 w 68"/>
              <a:gd name="T49" fmla="*/ 99893 h 53"/>
              <a:gd name="T50" fmla="*/ 233362 w 68"/>
              <a:gd name="T51" fmla="*/ 106782 h 53"/>
              <a:gd name="T52" fmla="*/ 233362 w 68"/>
              <a:gd name="T53" fmla="*/ 124005 h 53"/>
              <a:gd name="T54" fmla="*/ 233362 w 68"/>
              <a:gd name="T55" fmla="*/ 175674 h 53"/>
              <a:gd name="T56" fmla="*/ 223067 w 68"/>
              <a:gd name="T57" fmla="*/ 182563 h 53"/>
              <a:gd name="T58" fmla="*/ 6864 w 68"/>
              <a:gd name="T59" fmla="*/ 182563 h 53"/>
              <a:gd name="T60" fmla="*/ 0 w 68"/>
              <a:gd name="T61" fmla="*/ 175674 h 53"/>
              <a:gd name="T62" fmla="*/ 0 w 68"/>
              <a:gd name="T63" fmla="*/ 158451 h 53"/>
              <a:gd name="T64" fmla="*/ 6864 w 68"/>
              <a:gd name="T65" fmla="*/ 148117 h 53"/>
              <a:gd name="T66" fmla="*/ 223067 w 68"/>
              <a:gd name="T67" fmla="*/ 148117 h 53"/>
              <a:gd name="T68" fmla="*/ 233362 w 68"/>
              <a:gd name="T69" fmla="*/ 158451 h 53"/>
              <a:gd name="T70" fmla="*/ 233362 w 68"/>
              <a:gd name="T71" fmla="*/ 175674 h 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53">
                <a:moveTo>
                  <a:pt x="68" y="7"/>
                </a:moveTo>
                <a:cubicBezTo>
                  <a:pt x="68" y="8"/>
                  <a:pt x="67" y="9"/>
                  <a:pt x="65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7" y="0"/>
                  <a:pt x="68" y="1"/>
                  <a:pt x="68" y="2"/>
                </a:cubicBezTo>
                <a:lnTo>
                  <a:pt x="68" y="7"/>
                </a:lnTo>
                <a:close/>
                <a:moveTo>
                  <a:pt x="68" y="21"/>
                </a:moveTo>
                <a:cubicBezTo>
                  <a:pt x="68" y="23"/>
                  <a:pt x="67" y="24"/>
                  <a:pt x="65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4"/>
                  <a:pt x="0" y="23"/>
                  <a:pt x="0" y="21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5"/>
                  <a:pt x="1" y="14"/>
                  <a:pt x="2" y="14"/>
                </a:cubicBezTo>
                <a:cubicBezTo>
                  <a:pt x="65" y="14"/>
                  <a:pt x="65" y="14"/>
                  <a:pt x="65" y="14"/>
                </a:cubicBezTo>
                <a:cubicBezTo>
                  <a:pt x="67" y="14"/>
                  <a:pt x="68" y="15"/>
                  <a:pt x="68" y="17"/>
                </a:cubicBezTo>
                <a:lnTo>
                  <a:pt x="68" y="21"/>
                </a:lnTo>
                <a:close/>
                <a:moveTo>
                  <a:pt x="68" y="36"/>
                </a:moveTo>
                <a:cubicBezTo>
                  <a:pt x="68" y="37"/>
                  <a:pt x="67" y="38"/>
                  <a:pt x="65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7"/>
                  <a:pt x="0" y="3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0"/>
                  <a:pt x="1" y="29"/>
                  <a:pt x="2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7" y="29"/>
                  <a:pt x="68" y="30"/>
                  <a:pt x="68" y="31"/>
                </a:cubicBezTo>
                <a:lnTo>
                  <a:pt x="68" y="36"/>
                </a:lnTo>
                <a:close/>
                <a:moveTo>
                  <a:pt x="68" y="51"/>
                </a:moveTo>
                <a:cubicBezTo>
                  <a:pt x="68" y="52"/>
                  <a:pt x="67" y="53"/>
                  <a:pt x="65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1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4"/>
                  <a:pt x="1" y="43"/>
                  <a:pt x="2" y="43"/>
                </a:cubicBezTo>
                <a:cubicBezTo>
                  <a:pt x="65" y="43"/>
                  <a:pt x="65" y="43"/>
                  <a:pt x="65" y="43"/>
                </a:cubicBezTo>
                <a:cubicBezTo>
                  <a:pt x="67" y="43"/>
                  <a:pt x="68" y="44"/>
                  <a:pt x="68" y="46"/>
                </a:cubicBezTo>
                <a:lnTo>
                  <a:pt x="68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" name="Freeform 6"/>
          <p:cNvSpPr>
            <a:spLocks noEditPoints="1"/>
          </p:cNvSpPr>
          <p:nvPr/>
        </p:nvSpPr>
        <p:spPr bwMode="auto">
          <a:xfrm>
            <a:off x="2167199" y="808798"/>
            <a:ext cx="572380" cy="564592"/>
          </a:xfrm>
          <a:custGeom>
            <a:avLst/>
            <a:gdLst>
              <a:gd name="T0" fmla="*/ 233362 w 68"/>
              <a:gd name="T1" fmla="*/ 199266 h 67"/>
              <a:gd name="T2" fmla="*/ 229930 w 68"/>
              <a:gd name="T3" fmla="*/ 202702 h 67"/>
              <a:gd name="T4" fmla="*/ 229930 w 68"/>
              <a:gd name="T5" fmla="*/ 202702 h 67"/>
              <a:gd name="T6" fmla="*/ 226498 w 68"/>
              <a:gd name="T7" fmla="*/ 202702 h 67"/>
              <a:gd name="T8" fmla="*/ 212771 w 68"/>
              <a:gd name="T9" fmla="*/ 188959 h 67"/>
              <a:gd name="T10" fmla="*/ 116681 w 68"/>
              <a:gd name="T11" fmla="*/ 230187 h 67"/>
              <a:gd name="T12" fmla="*/ 17159 w 68"/>
              <a:gd name="T13" fmla="*/ 188959 h 67"/>
              <a:gd name="T14" fmla="*/ 6864 w 68"/>
              <a:gd name="T15" fmla="*/ 202702 h 67"/>
              <a:gd name="T16" fmla="*/ 3432 w 68"/>
              <a:gd name="T17" fmla="*/ 202702 h 67"/>
              <a:gd name="T18" fmla="*/ 3432 w 68"/>
              <a:gd name="T19" fmla="*/ 202702 h 67"/>
              <a:gd name="T20" fmla="*/ 0 w 68"/>
              <a:gd name="T21" fmla="*/ 199266 h 67"/>
              <a:gd name="T22" fmla="*/ 0 w 68"/>
              <a:gd name="T23" fmla="*/ 154603 h 67"/>
              <a:gd name="T24" fmla="*/ 3432 w 68"/>
              <a:gd name="T25" fmla="*/ 147732 h 67"/>
              <a:gd name="T26" fmla="*/ 48045 w 68"/>
              <a:gd name="T27" fmla="*/ 147732 h 67"/>
              <a:gd name="T28" fmla="*/ 51477 w 68"/>
              <a:gd name="T29" fmla="*/ 151168 h 67"/>
              <a:gd name="T30" fmla="*/ 51477 w 68"/>
              <a:gd name="T31" fmla="*/ 158039 h 67"/>
              <a:gd name="T32" fmla="*/ 37750 w 68"/>
              <a:gd name="T33" fmla="*/ 168346 h 67"/>
              <a:gd name="T34" fmla="*/ 99522 w 68"/>
              <a:gd name="T35" fmla="*/ 199266 h 67"/>
              <a:gd name="T36" fmla="*/ 99522 w 68"/>
              <a:gd name="T37" fmla="*/ 116811 h 67"/>
              <a:gd name="T38" fmla="*/ 75499 w 68"/>
              <a:gd name="T39" fmla="*/ 116811 h 67"/>
              <a:gd name="T40" fmla="*/ 65204 w 68"/>
              <a:gd name="T41" fmla="*/ 106504 h 67"/>
              <a:gd name="T42" fmla="*/ 65204 w 68"/>
              <a:gd name="T43" fmla="*/ 89326 h 67"/>
              <a:gd name="T44" fmla="*/ 75499 w 68"/>
              <a:gd name="T45" fmla="*/ 82455 h 67"/>
              <a:gd name="T46" fmla="*/ 99522 w 68"/>
              <a:gd name="T47" fmla="*/ 82455 h 67"/>
              <a:gd name="T48" fmla="*/ 99522 w 68"/>
              <a:gd name="T49" fmla="*/ 61841 h 67"/>
              <a:gd name="T50" fmla="*/ 82363 w 68"/>
              <a:gd name="T51" fmla="*/ 30921 h 67"/>
              <a:gd name="T52" fmla="*/ 116681 w 68"/>
              <a:gd name="T53" fmla="*/ 0 h 67"/>
              <a:gd name="T54" fmla="*/ 147567 w 68"/>
              <a:gd name="T55" fmla="*/ 30921 h 67"/>
              <a:gd name="T56" fmla="*/ 133840 w 68"/>
              <a:gd name="T57" fmla="*/ 61841 h 67"/>
              <a:gd name="T58" fmla="*/ 133840 w 68"/>
              <a:gd name="T59" fmla="*/ 82455 h 67"/>
              <a:gd name="T60" fmla="*/ 157863 w 68"/>
              <a:gd name="T61" fmla="*/ 82455 h 67"/>
              <a:gd name="T62" fmla="*/ 164726 w 68"/>
              <a:gd name="T63" fmla="*/ 89326 h 67"/>
              <a:gd name="T64" fmla="*/ 164726 w 68"/>
              <a:gd name="T65" fmla="*/ 106504 h 67"/>
              <a:gd name="T66" fmla="*/ 157863 w 68"/>
              <a:gd name="T67" fmla="*/ 116811 h 67"/>
              <a:gd name="T68" fmla="*/ 133840 w 68"/>
              <a:gd name="T69" fmla="*/ 116811 h 67"/>
              <a:gd name="T70" fmla="*/ 133840 w 68"/>
              <a:gd name="T71" fmla="*/ 199266 h 67"/>
              <a:gd name="T72" fmla="*/ 192180 w 68"/>
              <a:gd name="T73" fmla="*/ 168346 h 67"/>
              <a:gd name="T74" fmla="*/ 178453 w 68"/>
              <a:gd name="T75" fmla="*/ 158039 h 67"/>
              <a:gd name="T76" fmla="*/ 178453 w 68"/>
              <a:gd name="T77" fmla="*/ 151168 h 67"/>
              <a:gd name="T78" fmla="*/ 181885 w 68"/>
              <a:gd name="T79" fmla="*/ 147732 h 67"/>
              <a:gd name="T80" fmla="*/ 229930 w 68"/>
              <a:gd name="T81" fmla="*/ 147732 h 67"/>
              <a:gd name="T82" fmla="*/ 233362 w 68"/>
              <a:gd name="T83" fmla="*/ 154603 h 67"/>
              <a:gd name="T84" fmla="*/ 233362 w 68"/>
              <a:gd name="T85" fmla="*/ 199266 h 67"/>
              <a:gd name="T86" fmla="*/ 116681 w 68"/>
              <a:gd name="T87" fmla="*/ 24049 h 67"/>
              <a:gd name="T88" fmla="*/ 106386 w 68"/>
              <a:gd name="T89" fmla="*/ 30921 h 67"/>
              <a:gd name="T90" fmla="*/ 116681 w 68"/>
              <a:gd name="T91" fmla="*/ 41228 h 67"/>
              <a:gd name="T92" fmla="*/ 123545 w 68"/>
              <a:gd name="T93" fmla="*/ 30921 h 67"/>
              <a:gd name="T94" fmla="*/ 116681 w 68"/>
              <a:gd name="T95" fmla="*/ 24049 h 6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67">
                <a:moveTo>
                  <a:pt x="68" y="58"/>
                </a:moveTo>
                <a:cubicBezTo>
                  <a:pt x="68" y="58"/>
                  <a:pt x="67" y="59"/>
                  <a:pt x="67" y="59"/>
                </a:cubicBezTo>
                <a:cubicBezTo>
                  <a:pt x="67" y="59"/>
                  <a:pt x="67" y="59"/>
                  <a:pt x="67" y="59"/>
                </a:cubicBezTo>
                <a:cubicBezTo>
                  <a:pt x="66" y="59"/>
                  <a:pt x="66" y="59"/>
                  <a:pt x="66" y="59"/>
                </a:cubicBezTo>
                <a:cubicBezTo>
                  <a:pt x="62" y="55"/>
                  <a:pt x="62" y="55"/>
                  <a:pt x="62" y="55"/>
                </a:cubicBezTo>
                <a:cubicBezTo>
                  <a:pt x="56" y="63"/>
                  <a:pt x="46" y="67"/>
                  <a:pt x="34" y="67"/>
                </a:cubicBezTo>
                <a:cubicBezTo>
                  <a:pt x="22" y="67"/>
                  <a:pt x="11" y="63"/>
                  <a:pt x="5" y="55"/>
                </a:cubicBezTo>
                <a:cubicBezTo>
                  <a:pt x="2" y="59"/>
                  <a:pt x="2" y="59"/>
                  <a:pt x="2" y="59"/>
                </a:cubicBezTo>
                <a:cubicBezTo>
                  <a:pt x="2" y="59"/>
                  <a:pt x="1" y="59"/>
                  <a:pt x="1" y="59"/>
                </a:cubicBezTo>
                <a:cubicBezTo>
                  <a:pt x="1" y="59"/>
                  <a:pt x="1" y="59"/>
                  <a:pt x="1" y="59"/>
                </a:cubicBezTo>
                <a:cubicBezTo>
                  <a:pt x="0" y="59"/>
                  <a:pt x="0" y="58"/>
                  <a:pt x="0" y="58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4"/>
                  <a:pt x="0" y="43"/>
                  <a:pt x="1" y="43"/>
                </a:cubicBezTo>
                <a:cubicBezTo>
                  <a:pt x="14" y="43"/>
                  <a:pt x="14" y="43"/>
                  <a:pt x="14" y="43"/>
                </a:cubicBezTo>
                <a:cubicBezTo>
                  <a:pt x="15" y="43"/>
                  <a:pt x="15" y="44"/>
                  <a:pt x="15" y="44"/>
                </a:cubicBezTo>
                <a:cubicBezTo>
                  <a:pt x="16" y="45"/>
                  <a:pt x="16" y="45"/>
                  <a:pt x="15" y="46"/>
                </a:cubicBezTo>
                <a:cubicBezTo>
                  <a:pt x="11" y="49"/>
                  <a:pt x="11" y="49"/>
                  <a:pt x="11" y="49"/>
                </a:cubicBezTo>
                <a:cubicBezTo>
                  <a:pt x="15" y="54"/>
                  <a:pt x="21" y="57"/>
                  <a:pt x="29" y="58"/>
                </a:cubicBezTo>
                <a:cubicBezTo>
                  <a:pt x="29" y="34"/>
                  <a:pt x="29" y="34"/>
                  <a:pt x="29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0" y="34"/>
                  <a:pt x="19" y="33"/>
                  <a:pt x="19" y="31"/>
                </a:cubicBezTo>
                <a:cubicBezTo>
                  <a:pt x="19" y="26"/>
                  <a:pt x="19" y="26"/>
                  <a:pt x="19" y="26"/>
                </a:cubicBezTo>
                <a:cubicBezTo>
                  <a:pt x="19" y="25"/>
                  <a:pt x="20" y="24"/>
                  <a:pt x="22" y="24"/>
                </a:cubicBezTo>
                <a:cubicBezTo>
                  <a:pt x="29" y="24"/>
                  <a:pt x="29" y="24"/>
                  <a:pt x="29" y="24"/>
                </a:cubicBezTo>
                <a:cubicBezTo>
                  <a:pt x="29" y="18"/>
                  <a:pt x="29" y="18"/>
                  <a:pt x="29" y="18"/>
                </a:cubicBezTo>
                <a:cubicBezTo>
                  <a:pt x="26" y="16"/>
                  <a:pt x="24" y="13"/>
                  <a:pt x="24" y="9"/>
                </a:cubicBezTo>
                <a:cubicBezTo>
                  <a:pt x="24" y="4"/>
                  <a:pt x="28" y="0"/>
                  <a:pt x="34" y="0"/>
                </a:cubicBezTo>
                <a:cubicBezTo>
                  <a:pt x="39" y="0"/>
                  <a:pt x="43" y="4"/>
                  <a:pt x="43" y="9"/>
                </a:cubicBezTo>
                <a:cubicBezTo>
                  <a:pt x="43" y="13"/>
                  <a:pt x="42" y="16"/>
                  <a:pt x="39" y="18"/>
                </a:cubicBezTo>
                <a:cubicBezTo>
                  <a:pt x="39" y="24"/>
                  <a:pt x="39" y="24"/>
                  <a:pt x="39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7" y="24"/>
                  <a:pt x="48" y="25"/>
                  <a:pt x="48" y="26"/>
                </a:cubicBezTo>
                <a:cubicBezTo>
                  <a:pt x="48" y="31"/>
                  <a:pt x="48" y="31"/>
                  <a:pt x="48" y="31"/>
                </a:cubicBezTo>
                <a:cubicBezTo>
                  <a:pt x="48" y="33"/>
                  <a:pt x="47" y="34"/>
                  <a:pt x="46" y="34"/>
                </a:cubicBezTo>
                <a:cubicBezTo>
                  <a:pt x="39" y="34"/>
                  <a:pt x="39" y="34"/>
                  <a:pt x="39" y="34"/>
                </a:cubicBezTo>
                <a:cubicBezTo>
                  <a:pt x="39" y="58"/>
                  <a:pt x="39" y="58"/>
                  <a:pt x="39" y="58"/>
                </a:cubicBezTo>
                <a:cubicBezTo>
                  <a:pt x="46" y="57"/>
                  <a:pt x="53" y="54"/>
                  <a:pt x="56" y="49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5"/>
                  <a:pt x="52" y="45"/>
                  <a:pt x="52" y="44"/>
                </a:cubicBezTo>
                <a:cubicBezTo>
                  <a:pt x="52" y="44"/>
                  <a:pt x="53" y="43"/>
                  <a:pt x="53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7" y="43"/>
                  <a:pt x="68" y="44"/>
                  <a:pt x="68" y="45"/>
                </a:cubicBezTo>
                <a:lnTo>
                  <a:pt x="68" y="58"/>
                </a:lnTo>
                <a:close/>
                <a:moveTo>
                  <a:pt x="34" y="7"/>
                </a:moveTo>
                <a:cubicBezTo>
                  <a:pt x="32" y="7"/>
                  <a:pt x="31" y="8"/>
                  <a:pt x="31" y="9"/>
                </a:cubicBezTo>
                <a:cubicBezTo>
                  <a:pt x="31" y="11"/>
                  <a:pt x="32" y="12"/>
                  <a:pt x="34" y="12"/>
                </a:cubicBezTo>
                <a:cubicBezTo>
                  <a:pt x="35" y="12"/>
                  <a:pt x="36" y="11"/>
                  <a:pt x="36" y="9"/>
                </a:cubicBezTo>
                <a:cubicBezTo>
                  <a:pt x="36" y="8"/>
                  <a:pt x="35" y="7"/>
                  <a:pt x="34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" name="Freeform 7"/>
          <p:cNvSpPr>
            <a:spLocks noEditPoints="1"/>
          </p:cNvSpPr>
          <p:nvPr/>
        </p:nvSpPr>
        <p:spPr bwMode="auto">
          <a:xfrm>
            <a:off x="3389833" y="952867"/>
            <a:ext cx="311500" cy="319286"/>
          </a:xfrm>
          <a:custGeom>
            <a:avLst/>
            <a:gdLst>
              <a:gd name="T0" fmla="*/ 75514 w 37"/>
              <a:gd name="T1" fmla="*/ 123324 h 38"/>
              <a:gd name="T2" fmla="*/ 68649 w 37"/>
              <a:gd name="T3" fmla="*/ 130175 h 38"/>
              <a:gd name="T4" fmla="*/ 65216 w 37"/>
              <a:gd name="T5" fmla="*/ 130175 h 38"/>
              <a:gd name="T6" fmla="*/ 65216 w 37"/>
              <a:gd name="T7" fmla="*/ 130175 h 38"/>
              <a:gd name="T8" fmla="*/ 3432 w 37"/>
              <a:gd name="T9" fmla="*/ 68513 h 38"/>
              <a:gd name="T10" fmla="*/ 0 w 37"/>
              <a:gd name="T11" fmla="*/ 65088 h 38"/>
              <a:gd name="T12" fmla="*/ 3432 w 37"/>
              <a:gd name="T13" fmla="*/ 61662 h 38"/>
              <a:gd name="T14" fmla="*/ 65216 w 37"/>
              <a:gd name="T15" fmla="*/ 3426 h 38"/>
              <a:gd name="T16" fmla="*/ 65216 w 37"/>
              <a:gd name="T17" fmla="*/ 0 h 38"/>
              <a:gd name="T18" fmla="*/ 68649 w 37"/>
              <a:gd name="T19" fmla="*/ 3426 h 38"/>
              <a:gd name="T20" fmla="*/ 75514 w 37"/>
              <a:gd name="T21" fmla="*/ 6851 h 38"/>
              <a:gd name="T22" fmla="*/ 78946 w 37"/>
              <a:gd name="T23" fmla="*/ 10277 h 38"/>
              <a:gd name="T24" fmla="*/ 75514 w 37"/>
              <a:gd name="T25" fmla="*/ 13703 h 38"/>
              <a:gd name="T26" fmla="*/ 24027 w 37"/>
              <a:gd name="T27" fmla="*/ 65088 h 38"/>
              <a:gd name="T28" fmla="*/ 75514 w 37"/>
              <a:gd name="T29" fmla="*/ 116472 h 38"/>
              <a:gd name="T30" fmla="*/ 78946 w 37"/>
              <a:gd name="T31" fmla="*/ 119898 h 38"/>
              <a:gd name="T32" fmla="*/ 75514 w 37"/>
              <a:gd name="T33" fmla="*/ 123324 h 38"/>
              <a:gd name="T34" fmla="*/ 127000 w 37"/>
              <a:gd name="T35" fmla="*/ 123324 h 38"/>
              <a:gd name="T36" fmla="*/ 120135 w 37"/>
              <a:gd name="T37" fmla="*/ 130175 h 38"/>
              <a:gd name="T38" fmla="*/ 116703 w 37"/>
              <a:gd name="T39" fmla="*/ 130175 h 38"/>
              <a:gd name="T40" fmla="*/ 113270 w 37"/>
              <a:gd name="T41" fmla="*/ 130175 h 38"/>
              <a:gd name="T42" fmla="*/ 51486 w 37"/>
              <a:gd name="T43" fmla="*/ 68513 h 38"/>
              <a:gd name="T44" fmla="*/ 51486 w 37"/>
              <a:gd name="T45" fmla="*/ 65088 h 38"/>
              <a:gd name="T46" fmla="*/ 51486 w 37"/>
              <a:gd name="T47" fmla="*/ 61662 h 38"/>
              <a:gd name="T48" fmla="*/ 113270 w 37"/>
              <a:gd name="T49" fmla="*/ 3426 h 38"/>
              <a:gd name="T50" fmla="*/ 116703 w 37"/>
              <a:gd name="T51" fmla="*/ 0 h 38"/>
              <a:gd name="T52" fmla="*/ 120135 w 37"/>
              <a:gd name="T53" fmla="*/ 3426 h 38"/>
              <a:gd name="T54" fmla="*/ 127000 w 37"/>
              <a:gd name="T55" fmla="*/ 6851 h 38"/>
              <a:gd name="T56" fmla="*/ 127000 w 37"/>
              <a:gd name="T57" fmla="*/ 10277 h 38"/>
              <a:gd name="T58" fmla="*/ 127000 w 37"/>
              <a:gd name="T59" fmla="*/ 13703 h 38"/>
              <a:gd name="T60" fmla="*/ 75514 w 37"/>
              <a:gd name="T61" fmla="*/ 65088 h 38"/>
              <a:gd name="T62" fmla="*/ 127000 w 37"/>
              <a:gd name="T63" fmla="*/ 116472 h 38"/>
              <a:gd name="T64" fmla="*/ 127000 w 37"/>
              <a:gd name="T65" fmla="*/ 119898 h 38"/>
              <a:gd name="T66" fmla="*/ 127000 w 37"/>
              <a:gd name="T67" fmla="*/ 123324 h 3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7" h="38">
                <a:moveTo>
                  <a:pt x="22" y="36"/>
                </a:moveTo>
                <a:cubicBezTo>
                  <a:pt x="20" y="38"/>
                  <a:pt x="20" y="38"/>
                  <a:pt x="20" y="38"/>
                </a:cubicBezTo>
                <a:cubicBezTo>
                  <a:pt x="20" y="38"/>
                  <a:pt x="20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19"/>
                  <a:pt x="0" y="19"/>
                </a:cubicBezTo>
                <a:cubicBezTo>
                  <a:pt x="0" y="19"/>
                  <a:pt x="1" y="18"/>
                  <a:pt x="1" y="18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19" y="0"/>
                  <a:pt x="19" y="0"/>
                </a:cubicBezTo>
                <a:cubicBezTo>
                  <a:pt x="20" y="0"/>
                  <a:pt x="20" y="0"/>
                  <a:pt x="20" y="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3"/>
                  <a:pt x="23" y="3"/>
                  <a:pt x="23" y="3"/>
                </a:cubicBezTo>
                <a:cubicBezTo>
                  <a:pt x="23" y="4"/>
                  <a:pt x="22" y="4"/>
                  <a:pt x="22" y="4"/>
                </a:cubicBezTo>
                <a:cubicBezTo>
                  <a:pt x="7" y="19"/>
                  <a:pt x="7" y="19"/>
                  <a:pt x="7" y="19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3" y="35"/>
                  <a:pt x="23" y="35"/>
                </a:cubicBezTo>
                <a:cubicBezTo>
                  <a:pt x="23" y="35"/>
                  <a:pt x="22" y="36"/>
                  <a:pt x="22" y="36"/>
                </a:cubicBezTo>
                <a:close/>
                <a:moveTo>
                  <a:pt x="37" y="36"/>
                </a:moveTo>
                <a:cubicBezTo>
                  <a:pt x="35" y="38"/>
                  <a:pt x="35" y="38"/>
                  <a:pt x="35" y="38"/>
                </a:cubicBezTo>
                <a:cubicBezTo>
                  <a:pt x="35" y="38"/>
                  <a:pt x="34" y="38"/>
                  <a:pt x="34" y="38"/>
                </a:cubicBezTo>
                <a:cubicBezTo>
                  <a:pt x="34" y="38"/>
                  <a:pt x="33" y="38"/>
                  <a:pt x="33" y="38"/>
                </a:cubicBezTo>
                <a:cubicBezTo>
                  <a:pt x="15" y="20"/>
                  <a:pt x="15" y="20"/>
                  <a:pt x="15" y="20"/>
                </a:cubicBezTo>
                <a:cubicBezTo>
                  <a:pt x="15" y="20"/>
                  <a:pt x="15" y="19"/>
                  <a:pt x="15" y="19"/>
                </a:cubicBezTo>
                <a:cubicBezTo>
                  <a:pt x="15" y="19"/>
                  <a:pt x="15" y="18"/>
                  <a:pt x="15" y="18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0"/>
                  <a:pt x="34" y="0"/>
                  <a:pt x="34" y="0"/>
                </a:cubicBezTo>
                <a:cubicBezTo>
                  <a:pt x="34" y="0"/>
                  <a:pt x="35" y="0"/>
                  <a:pt x="35" y="1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4"/>
                  <a:pt x="37" y="4"/>
                  <a:pt x="37" y="4"/>
                </a:cubicBezTo>
                <a:cubicBezTo>
                  <a:pt x="22" y="19"/>
                  <a:pt x="22" y="19"/>
                  <a:pt x="22" y="19"/>
                </a:cubicBezTo>
                <a:cubicBezTo>
                  <a:pt x="37" y="34"/>
                  <a:pt x="37" y="34"/>
                  <a:pt x="37" y="34"/>
                </a:cubicBezTo>
                <a:cubicBezTo>
                  <a:pt x="37" y="34"/>
                  <a:pt x="37" y="35"/>
                  <a:pt x="37" y="35"/>
                </a:cubicBezTo>
                <a:cubicBezTo>
                  <a:pt x="37" y="35"/>
                  <a:pt x="37" y="36"/>
                  <a:pt x="37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" name="Freeform 8"/>
          <p:cNvSpPr>
            <a:spLocks/>
          </p:cNvSpPr>
          <p:nvPr/>
        </p:nvSpPr>
        <p:spPr bwMode="auto">
          <a:xfrm>
            <a:off x="4600787" y="952867"/>
            <a:ext cx="194688" cy="319286"/>
          </a:xfrm>
          <a:custGeom>
            <a:avLst/>
            <a:gdLst>
              <a:gd name="T0" fmla="*/ 75924 w 23"/>
              <a:gd name="T1" fmla="*/ 13703 h 38"/>
              <a:gd name="T2" fmla="*/ 24158 w 23"/>
              <a:gd name="T3" fmla="*/ 65088 h 38"/>
              <a:gd name="T4" fmla="*/ 75924 w 23"/>
              <a:gd name="T5" fmla="*/ 116472 h 38"/>
              <a:gd name="T6" fmla="*/ 79375 w 23"/>
              <a:gd name="T7" fmla="*/ 119898 h 38"/>
              <a:gd name="T8" fmla="*/ 75924 w 23"/>
              <a:gd name="T9" fmla="*/ 123324 h 38"/>
              <a:gd name="T10" fmla="*/ 69022 w 23"/>
              <a:gd name="T11" fmla="*/ 130175 h 38"/>
              <a:gd name="T12" fmla="*/ 65571 w 23"/>
              <a:gd name="T13" fmla="*/ 130175 h 38"/>
              <a:gd name="T14" fmla="*/ 65571 w 23"/>
              <a:gd name="T15" fmla="*/ 130175 h 38"/>
              <a:gd name="T16" fmla="*/ 3451 w 23"/>
              <a:gd name="T17" fmla="*/ 68513 h 38"/>
              <a:gd name="T18" fmla="*/ 0 w 23"/>
              <a:gd name="T19" fmla="*/ 65088 h 38"/>
              <a:gd name="T20" fmla="*/ 3451 w 23"/>
              <a:gd name="T21" fmla="*/ 61662 h 38"/>
              <a:gd name="T22" fmla="*/ 65571 w 23"/>
              <a:gd name="T23" fmla="*/ 3426 h 38"/>
              <a:gd name="T24" fmla="*/ 65571 w 23"/>
              <a:gd name="T25" fmla="*/ 0 h 38"/>
              <a:gd name="T26" fmla="*/ 69022 w 23"/>
              <a:gd name="T27" fmla="*/ 3426 h 38"/>
              <a:gd name="T28" fmla="*/ 75924 w 23"/>
              <a:gd name="T29" fmla="*/ 6851 h 38"/>
              <a:gd name="T30" fmla="*/ 79375 w 23"/>
              <a:gd name="T31" fmla="*/ 10277 h 38"/>
              <a:gd name="T32" fmla="*/ 75924 w 23"/>
              <a:gd name="T33" fmla="*/ 13703 h 3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23" h="38">
                <a:moveTo>
                  <a:pt x="22" y="4"/>
                </a:moveTo>
                <a:cubicBezTo>
                  <a:pt x="7" y="19"/>
                  <a:pt x="7" y="19"/>
                  <a:pt x="7" y="19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3" y="35"/>
                  <a:pt x="23" y="35"/>
                </a:cubicBezTo>
                <a:cubicBezTo>
                  <a:pt x="23" y="35"/>
                  <a:pt x="22" y="36"/>
                  <a:pt x="22" y="36"/>
                </a:cubicBezTo>
                <a:cubicBezTo>
                  <a:pt x="20" y="38"/>
                  <a:pt x="20" y="38"/>
                  <a:pt x="20" y="38"/>
                </a:cubicBezTo>
                <a:cubicBezTo>
                  <a:pt x="20" y="38"/>
                  <a:pt x="20" y="38"/>
                  <a:pt x="19" y="38"/>
                </a:cubicBezTo>
                <a:cubicBezTo>
                  <a:pt x="19" y="38"/>
                  <a:pt x="19" y="38"/>
                  <a:pt x="19" y="38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19"/>
                  <a:pt x="0" y="19"/>
                </a:cubicBezTo>
                <a:cubicBezTo>
                  <a:pt x="0" y="19"/>
                  <a:pt x="1" y="18"/>
                  <a:pt x="1" y="18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19" y="0"/>
                  <a:pt x="19" y="0"/>
                </a:cubicBezTo>
                <a:cubicBezTo>
                  <a:pt x="20" y="0"/>
                  <a:pt x="20" y="0"/>
                  <a:pt x="20" y="1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3"/>
                  <a:pt x="23" y="3"/>
                  <a:pt x="23" y="3"/>
                </a:cubicBezTo>
                <a:cubicBezTo>
                  <a:pt x="23" y="4"/>
                  <a:pt x="22" y="4"/>
                  <a:pt x="22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" name="Freeform 9"/>
          <p:cNvSpPr>
            <a:spLocks noEditPoints="1"/>
          </p:cNvSpPr>
          <p:nvPr/>
        </p:nvSpPr>
        <p:spPr bwMode="auto">
          <a:xfrm>
            <a:off x="5823422" y="851628"/>
            <a:ext cx="529550" cy="490612"/>
          </a:xfrm>
          <a:custGeom>
            <a:avLst/>
            <a:gdLst>
              <a:gd name="T0" fmla="*/ 215900 w 63"/>
              <a:gd name="T1" fmla="*/ 41384 h 58"/>
              <a:gd name="T2" fmla="*/ 209046 w 63"/>
              <a:gd name="T3" fmla="*/ 48282 h 58"/>
              <a:gd name="T4" fmla="*/ 10281 w 63"/>
              <a:gd name="T5" fmla="*/ 48282 h 58"/>
              <a:gd name="T6" fmla="*/ 0 w 63"/>
              <a:gd name="T7" fmla="*/ 41384 h 58"/>
              <a:gd name="T8" fmla="*/ 0 w 63"/>
              <a:gd name="T9" fmla="*/ 6897 h 58"/>
              <a:gd name="T10" fmla="*/ 10281 w 63"/>
              <a:gd name="T11" fmla="*/ 0 h 58"/>
              <a:gd name="T12" fmla="*/ 209046 w 63"/>
              <a:gd name="T13" fmla="*/ 0 h 58"/>
              <a:gd name="T14" fmla="*/ 215900 w 63"/>
              <a:gd name="T15" fmla="*/ 6897 h 58"/>
              <a:gd name="T16" fmla="*/ 215900 w 63"/>
              <a:gd name="T17" fmla="*/ 41384 h 58"/>
              <a:gd name="T18" fmla="*/ 209046 w 63"/>
              <a:gd name="T19" fmla="*/ 189679 h 58"/>
              <a:gd name="T20" fmla="*/ 202192 w 63"/>
              <a:gd name="T21" fmla="*/ 200025 h 58"/>
              <a:gd name="T22" fmla="*/ 17135 w 63"/>
              <a:gd name="T23" fmla="*/ 200025 h 58"/>
              <a:gd name="T24" fmla="*/ 10281 w 63"/>
              <a:gd name="T25" fmla="*/ 189679 h 58"/>
              <a:gd name="T26" fmla="*/ 10281 w 63"/>
              <a:gd name="T27" fmla="*/ 65525 h 58"/>
              <a:gd name="T28" fmla="*/ 17135 w 63"/>
              <a:gd name="T29" fmla="*/ 58628 h 58"/>
              <a:gd name="T30" fmla="*/ 202192 w 63"/>
              <a:gd name="T31" fmla="*/ 58628 h 58"/>
              <a:gd name="T32" fmla="*/ 209046 w 63"/>
              <a:gd name="T33" fmla="*/ 65525 h 58"/>
              <a:gd name="T34" fmla="*/ 209046 w 63"/>
              <a:gd name="T35" fmla="*/ 189679 h 58"/>
              <a:gd name="T36" fmla="*/ 126798 w 63"/>
              <a:gd name="T37" fmla="*/ 82769 h 58"/>
              <a:gd name="T38" fmla="*/ 92529 w 63"/>
              <a:gd name="T39" fmla="*/ 82769 h 58"/>
              <a:gd name="T40" fmla="*/ 82248 w 63"/>
              <a:gd name="T41" fmla="*/ 89666 h 58"/>
              <a:gd name="T42" fmla="*/ 92529 w 63"/>
              <a:gd name="T43" fmla="*/ 100013 h 58"/>
              <a:gd name="T44" fmla="*/ 126798 w 63"/>
              <a:gd name="T45" fmla="*/ 100013 h 58"/>
              <a:gd name="T46" fmla="*/ 133652 w 63"/>
              <a:gd name="T47" fmla="*/ 89666 h 58"/>
              <a:gd name="T48" fmla="*/ 126798 w 63"/>
              <a:gd name="T49" fmla="*/ 82769 h 58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" h="58">
                <a:moveTo>
                  <a:pt x="63" y="12"/>
                </a:moveTo>
                <a:cubicBezTo>
                  <a:pt x="63" y="13"/>
                  <a:pt x="62" y="14"/>
                  <a:pt x="61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1" y="14"/>
                  <a:pt x="0" y="13"/>
                  <a:pt x="0" y="12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3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2" y="0"/>
                  <a:pt x="63" y="1"/>
                  <a:pt x="63" y="2"/>
                </a:cubicBezTo>
                <a:lnTo>
                  <a:pt x="63" y="12"/>
                </a:lnTo>
                <a:close/>
                <a:moveTo>
                  <a:pt x="61" y="55"/>
                </a:moveTo>
                <a:cubicBezTo>
                  <a:pt x="61" y="57"/>
                  <a:pt x="60" y="58"/>
                  <a:pt x="59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4" y="58"/>
                  <a:pt x="3" y="57"/>
                  <a:pt x="3" y="55"/>
                </a:cubicBezTo>
                <a:cubicBezTo>
                  <a:pt x="3" y="19"/>
                  <a:pt x="3" y="19"/>
                  <a:pt x="3" y="19"/>
                </a:cubicBezTo>
                <a:cubicBezTo>
                  <a:pt x="3" y="18"/>
                  <a:pt x="4" y="17"/>
                  <a:pt x="5" y="17"/>
                </a:cubicBezTo>
                <a:cubicBezTo>
                  <a:pt x="59" y="17"/>
                  <a:pt x="59" y="17"/>
                  <a:pt x="59" y="17"/>
                </a:cubicBezTo>
                <a:cubicBezTo>
                  <a:pt x="60" y="17"/>
                  <a:pt x="61" y="18"/>
                  <a:pt x="61" y="19"/>
                </a:cubicBezTo>
                <a:lnTo>
                  <a:pt x="61" y="55"/>
                </a:lnTo>
                <a:close/>
                <a:moveTo>
                  <a:pt x="37" y="24"/>
                </a:moveTo>
                <a:cubicBezTo>
                  <a:pt x="27" y="24"/>
                  <a:pt x="27" y="24"/>
                  <a:pt x="27" y="24"/>
                </a:cubicBezTo>
                <a:cubicBezTo>
                  <a:pt x="26" y="24"/>
                  <a:pt x="24" y="25"/>
                  <a:pt x="24" y="26"/>
                </a:cubicBezTo>
                <a:cubicBezTo>
                  <a:pt x="24" y="28"/>
                  <a:pt x="26" y="29"/>
                  <a:pt x="27" y="29"/>
                </a:cubicBezTo>
                <a:cubicBezTo>
                  <a:pt x="37" y="29"/>
                  <a:pt x="37" y="29"/>
                  <a:pt x="37" y="29"/>
                </a:cubicBezTo>
                <a:cubicBezTo>
                  <a:pt x="38" y="29"/>
                  <a:pt x="39" y="28"/>
                  <a:pt x="39" y="26"/>
                </a:cubicBezTo>
                <a:cubicBezTo>
                  <a:pt x="39" y="25"/>
                  <a:pt x="38" y="24"/>
                  <a:pt x="37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" name="Freeform 10"/>
          <p:cNvSpPr>
            <a:spLocks noEditPoints="1"/>
          </p:cNvSpPr>
          <p:nvPr/>
        </p:nvSpPr>
        <p:spPr bwMode="auto">
          <a:xfrm>
            <a:off x="7018803" y="851628"/>
            <a:ext cx="494504" cy="490612"/>
          </a:xfrm>
          <a:custGeom>
            <a:avLst/>
            <a:gdLst>
              <a:gd name="T0" fmla="*/ 102515 w 59"/>
              <a:gd name="T1" fmla="*/ 200025 h 58"/>
              <a:gd name="T2" fmla="*/ 0 w 59"/>
              <a:gd name="T3" fmla="*/ 100013 h 58"/>
              <a:gd name="T4" fmla="*/ 102515 w 59"/>
              <a:gd name="T5" fmla="*/ 0 h 58"/>
              <a:gd name="T6" fmla="*/ 201612 w 59"/>
              <a:gd name="T7" fmla="*/ 100013 h 58"/>
              <a:gd name="T8" fmla="*/ 102515 w 59"/>
              <a:gd name="T9" fmla="*/ 200025 h 58"/>
              <a:gd name="T10" fmla="*/ 30754 w 59"/>
              <a:gd name="T11" fmla="*/ 100013 h 58"/>
              <a:gd name="T12" fmla="*/ 102515 w 59"/>
              <a:gd name="T13" fmla="*/ 168987 h 58"/>
              <a:gd name="T14" fmla="*/ 170858 w 59"/>
              <a:gd name="T15" fmla="*/ 100013 h 58"/>
              <a:gd name="T16" fmla="*/ 102515 w 59"/>
              <a:gd name="T17" fmla="*/ 27590 h 58"/>
              <a:gd name="T18" fmla="*/ 30754 w 59"/>
              <a:gd name="T19" fmla="*/ 100013 h 58"/>
              <a:gd name="T20" fmla="*/ 146938 w 59"/>
              <a:gd name="T21" fmla="*/ 106910 h 58"/>
              <a:gd name="T22" fmla="*/ 102515 w 59"/>
              <a:gd name="T23" fmla="*/ 148294 h 58"/>
              <a:gd name="T24" fmla="*/ 102515 w 59"/>
              <a:gd name="T25" fmla="*/ 148294 h 58"/>
              <a:gd name="T26" fmla="*/ 99097 w 59"/>
              <a:gd name="T27" fmla="*/ 148294 h 58"/>
              <a:gd name="T28" fmla="*/ 58092 w 59"/>
              <a:gd name="T29" fmla="*/ 106910 h 58"/>
              <a:gd name="T30" fmla="*/ 54674 w 59"/>
              <a:gd name="T31" fmla="*/ 100013 h 58"/>
              <a:gd name="T32" fmla="*/ 58092 w 59"/>
              <a:gd name="T33" fmla="*/ 100013 h 58"/>
              <a:gd name="T34" fmla="*/ 85429 w 59"/>
              <a:gd name="T35" fmla="*/ 100013 h 58"/>
              <a:gd name="T36" fmla="*/ 85429 w 59"/>
              <a:gd name="T37" fmla="*/ 51731 h 58"/>
              <a:gd name="T38" fmla="*/ 88846 w 59"/>
              <a:gd name="T39" fmla="*/ 48282 h 58"/>
              <a:gd name="T40" fmla="*/ 112766 w 59"/>
              <a:gd name="T41" fmla="*/ 48282 h 58"/>
              <a:gd name="T42" fmla="*/ 116183 w 59"/>
              <a:gd name="T43" fmla="*/ 51731 h 58"/>
              <a:gd name="T44" fmla="*/ 116183 w 59"/>
              <a:gd name="T45" fmla="*/ 100013 h 58"/>
              <a:gd name="T46" fmla="*/ 143520 w 59"/>
              <a:gd name="T47" fmla="*/ 100013 h 58"/>
              <a:gd name="T48" fmla="*/ 146938 w 59"/>
              <a:gd name="T49" fmla="*/ 103461 h 58"/>
              <a:gd name="T50" fmla="*/ 146938 w 59"/>
              <a:gd name="T51" fmla="*/ 106910 h 5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9" y="29"/>
                </a:moveTo>
                <a:cubicBezTo>
                  <a:pt x="9" y="40"/>
                  <a:pt x="18" y="49"/>
                  <a:pt x="30" y="49"/>
                </a:cubicBezTo>
                <a:cubicBezTo>
                  <a:pt x="41" y="49"/>
                  <a:pt x="50" y="40"/>
                  <a:pt x="50" y="29"/>
                </a:cubicBezTo>
                <a:cubicBezTo>
                  <a:pt x="50" y="17"/>
                  <a:pt x="41" y="8"/>
                  <a:pt x="30" y="8"/>
                </a:cubicBezTo>
                <a:cubicBezTo>
                  <a:pt x="18" y="8"/>
                  <a:pt x="9" y="17"/>
                  <a:pt x="9" y="29"/>
                </a:cubicBezTo>
                <a:close/>
                <a:moveTo>
                  <a:pt x="43" y="31"/>
                </a:moveTo>
                <a:cubicBezTo>
                  <a:pt x="30" y="43"/>
                  <a:pt x="30" y="43"/>
                  <a:pt x="30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29" y="43"/>
                  <a:pt x="29" y="43"/>
                  <a:pt x="29" y="43"/>
                </a:cubicBezTo>
                <a:cubicBezTo>
                  <a:pt x="17" y="31"/>
                  <a:pt x="17" y="31"/>
                  <a:pt x="17" y="31"/>
                </a:cubicBezTo>
                <a:cubicBezTo>
                  <a:pt x="16" y="30"/>
                  <a:pt x="16" y="30"/>
                  <a:pt x="16" y="29"/>
                </a:cubicBezTo>
                <a:cubicBezTo>
                  <a:pt x="16" y="29"/>
                  <a:pt x="17" y="29"/>
                  <a:pt x="17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4"/>
                  <a:pt x="26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4"/>
                  <a:pt x="34" y="15"/>
                  <a:pt x="34" y="15"/>
                </a:cubicBezTo>
                <a:cubicBezTo>
                  <a:pt x="34" y="29"/>
                  <a:pt x="34" y="29"/>
                  <a:pt x="34" y="29"/>
                </a:cubicBezTo>
                <a:cubicBezTo>
                  <a:pt x="42" y="29"/>
                  <a:pt x="42" y="29"/>
                  <a:pt x="42" y="29"/>
                </a:cubicBezTo>
                <a:cubicBezTo>
                  <a:pt x="42" y="29"/>
                  <a:pt x="43" y="29"/>
                  <a:pt x="43" y="30"/>
                </a:cubicBezTo>
                <a:cubicBezTo>
                  <a:pt x="43" y="30"/>
                  <a:pt x="43" y="31"/>
                  <a:pt x="43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" name="Freeform 11"/>
          <p:cNvSpPr>
            <a:spLocks noEditPoints="1"/>
          </p:cNvSpPr>
          <p:nvPr/>
        </p:nvSpPr>
        <p:spPr bwMode="auto">
          <a:xfrm>
            <a:off x="8229755" y="851628"/>
            <a:ext cx="498400" cy="490612"/>
          </a:xfrm>
          <a:custGeom>
            <a:avLst/>
            <a:gdLst>
              <a:gd name="T0" fmla="*/ 103322 w 59"/>
              <a:gd name="T1" fmla="*/ 200025 h 58"/>
              <a:gd name="T2" fmla="*/ 0 w 59"/>
              <a:gd name="T3" fmla="*/ 100013 h 58"/>
              <a:gd name="T4" fmla="*/ 103322 w 59"/>
              <a:gd name="T5" fmla="*/ 0 h 58"/>
              <a:gd name="T6" fmla="*/ 203200 w 59"/>
              <a:gd name="T7" fmla="*/ 100013 h 58"/>
              <a:gd name="T8" fmla="*/ 103322 w 59"/>
              <a:gd name="T9" fmla="*/ 200025 h 58"/>
              <a:gd name="T10" fmla="*/ 168759 w 59"/>
              <a:gd name="T11" fmla="*/ 93115 h 58"/>
              <a:gd name="T12" fmla="*/ 154983 w 59"/>
              <a:gd name="T13" fmla="*/ 82769 h 58"/>
              <a:gd name="T14" fmla="*/ 106766 w 59"/>
              <a:gd name="T15" fmla="*/ 34487 h 58"/>
              <a:gd name="T16" fmla="*/ 103322 w 59"/>
              <a:gd name="T17" fmla="*/ 31038 h 58"/>
              <a:gd name="T18" fmla="*/ 96434 w 59"/>
              <a:gd name="T19" fmla="*/ 34487 h 58"/>
              <a:gd name="T20" fmla="*/ 82658 w 59"/>
              <a:gd name="T21" fmla="*/ 44833 h 58"/>
              <a:gd name="T22" fmla="*/ 82658 w 59"/>
              <a:gd name="T23" fmla="*/ 51731 h 58"/>
              <a:gd name="T24" fmla="*/ 82658 w 59"/>
              <a:gd name="T25" fmla="*/ 58628 h 58"/>
              <a:gd name="T26" fmla="*/ 110210 w 59"/>
              <a:gd name="T27" fmla="*/ 82769 h 58"/>
              <a:gd name="T28" fmla="*/ 44773 w 59"/>
              <a:gd name="T29" fmla="*/ 82769 h 58"/>
              <a:gd name="T30" fmla="*/ 34441 w 59"/>
              <a:gd name="T31" fmla="*/ 89666 h 58"/>
              <a:gd name="T32" fmla="*/ 34441 w 59"/>
              <a:gd name="T33" fmla="*/ 106910 h 58"/>
              <a:gd name="T34" fmla="*/ 44773 w 59"/>
              <a:gd name="T35" fmla="*/ 117256 h 58"/>
              <a:gd name="T36" fmla="*/ 110210 w 59"/>
              <a:gd name="T37" fmla="*/ 117256 h 58"/>
              <a:gd name="T38" fmla="*/ 82658 w 59"/>
              <a:gd name="T39" fmla="*/ 141397 h 58"/>
              <a:gd name="T40" fmla="*/ 82658 w 59"/>
              <a:gd name="T41" fmla="*/ 144846 h 58"/>
              <a:gd name="T42" fmla="*/ 82658 w 59"/>
              <a:gd name="T43" fmla="*/ 151743 h 58"/>
              <a:gd name="T44" fmla="*/ 96434 w 59"/>
              <a:gd name="T45" fmla="*/ 165538 h 58"/>
              <a:gd name="T46" fmla="*/ 103322 w 59"/>
              <a:gd name="T47" fmla="*/ 165538 h 58"/>
              <a:gd name="T48" fmla="*/ 106766 w 59"/>
              <a:gd name="T49" fmla="*/ 165538 h 58"/>
              <a:gd name="T50" fmla="*/ 154983 w 59"/>
              <a:gd name="T51" fmla="*/ 117256 h 58"/>
              <a:gd name="T52" fmla="*/ 168759 w 59"/>
              <a:gd name="T53" fmla="*/ 103461 h 58"/>
              <a:gd name="T54" fmla="*/ 168759 w 59"/>
              <a:gd name="T55" fmla="*/ 100013 h 58"/>
              <a:gd name="T56" fmla="*/ 168759 w 59"/>
              <a:gd name="T57" fmla="*/ 93115 h 5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49" y="27"/>
                </a:moveTo>
                <a:cubicBezTo>
                  <a:pt x="45" y="24"/>
                  <a:pt x="45" y="24"/>
                  <a:pt x="45" y="24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9"/>
                  <a:pt x="30" y="9"/>
                  <a:pt x="30" y="9"/>
                </a:cubicBezTo>
                <a:cubicBezTo>
                  <a:pt x="29" y="9"/>
                  <a:pt x="28" y="9"/>
                  <a:pt x="28" y="10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4"/>
                  <a:pt x="24" y="14"/>
                  <a:pt x="24" y="15"/>
                </a:cubicBezTo>
                <a:cubicBezTo>
                  <a:pt x="24" y="16"/>
                  <a:pt x="24" y="16"/>
                  <a:pt x="24" y="17"/>
                </a:cubicBezTo>
                <a:cubicBezTo>
                  <a:pt x="32" y="24"/>
                  <a:pt x="32" y="24"/>
                  <a:pt x="32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1" y="24"/>
                  <a:pt x="10" y="25"/>
                  <a:pt x="10" y="26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32"/>
                  <a:pt x="11" y="34"/>
                  <a:pt x="13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1"/>
                  <a:pt x="24" y="42"/>
                  <a:pt x="24" y="42"/>
                </a:cubicBezTo>
                <a:cubicBezTo>
                  <a:pt x="24" y="43"/>
                  <a:pt x="24" y="44"/>
                  <a:pt x="24" y="44"/>
                </a:cubicBezTo>
                <a:cubicBezTo>
                  <a:pt x="28" y="48"/>
                  <a:pt x="28" y="48"/>
                  <a:pt x="28" y="48"/>
                </a:cubicBezTo>
                <a:cubicBezTo>
                  <a:pt x="28" y="48"/>
                  <a:pt x="29" y="48"/>
                  <a:pt x="30" y="48"/>
                </a:cubicBezTo>
                <a:cubicBezTo>
                  <a:pt x="30" y="48"/>
                  <a:pt x="31" y="48"/>
                  <a:pt x="31" y="48"/>
                </a:cubicBezTo>
                <a:cubicBezTo>
                  <a:pt x="45" y="34"/>
                  <a:pt x="45" y="34"/>
                  <a:pt x="45" y="34"/>
                </a:cubicBezTo>
                <a:cubicBezTo>
                  <a:pt x="49" y="30"/>
                  <a:pt x="49" y="30"/>
                  <a:pt x="49" y="30"/>
                </a:cubicBezTo>
                <a:cubicBezTo>
                  <a:pt x="49" y="30"/>
                  <a:pt x="49" y="29"/>
                  <a:pt x="49" y="29"/>
                </a:cubicBezTo>
                <a:cubicBezTo>
                  <a:pt x="49" y="28"/>
                  <a:pt x="49" y="27"/>
                  <a:pt x="49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9444603" y="867202"/>
            <a:ext cx="471144" cy="498400"/>
          </a:xfrm>
          <a:custGeom>
            <a:avLst/>
            <a:gdLst>
              <a:gd name="T0" fmla="*/ 188658 w 56"/>
              <a:gd name="T1" fmla="*/ 113654 h 59"/>
              <a:gd name="T2" fmla="*/ 102904 w 56"/>
              <a:gd name="T3" fmla="*/ 196312 h 59"/>
              <a:gd name="T4" fmla="*/ 92614 w 56"/>
              <a:gd name="T5" fmla="*/ 203200 h 59"/>
              <a:gd name="T6" fmla="*/ 78893 w 56"/>
              <a:gd name="T7" fmla="*/ 196312 h 59"/>
              <a:gd name="T8" fmla="*/ 68603 w 56"/>
              <a:gd name="T9" fmla="*/ 185980 h 59"/>
              <a:gd name="T10" fmla="*/ 65173 w 56"/>
              <a:gd name="T11" fmla="*/ 175647 h 59"/>
              <a:gd name="T12" fmla="*/ 68603 w 56"/>
              <a:gd name="T13" fmla="*/ 165315 h 59"/>
              <a:gd name="T14" fmla="*/ 109765 w 56"/>
              <a:gd name="T15" fmla="*/ 123986 h 59"/>
              <a:gd name="T16" fmla="*/ 17151 w 56"/>
              <a:gd name="T17" fmla="*/ 123986 h 59"/>
              <a:gd name="T18" fmla="*/ 0 w 56"/>
              <a:gd name="T19" fmla="*/ 110210 h 59"/>
              <a:gd name="T20" fmla="*/ 0 w 56"/>
              <a:gd name="T21" fmla="*/ 92990 h 59"/>
              <a:gd name="T22" fmla="*/ 17151 w 56"/>
              <a:gd name="T23" fmla="*/ 75769 h 59"/>
              <a:gd name="T24" fmla="*/ 109765 w 56"/>
              <a:gd name="T25" fmla="*/ 75769 h 59"/>
              <a:gd name="T26" fmla="*/ 68603 w 56"/>
              <a:gd name="T27" fmla="*/ 37885 h 59"/>
              <a:gd name="T28" fmla="*/ 65173 w 56"/>
              <a:gd name="T29" fmla="*/ 24108 h 59"/>
              <a:gd name="T30" fmla="*/ 68603 w 56"/>
              <a:gd name="T31" fmla="*/ 13776 h 59"/>
              <a:gd name="T32" fmla="*/ 78893 w 56"/>
              <a:gd name="T33" fmla="*/ 3444 h 59"/>
              <a:gd name="T34" fmla="*/ 92614 w 56"/>
              <a:gd name="T35" fmla="*/ 0 h 59"/>
              <a:gd name="T36" fmla="*/ 102904 w 56"/>
              <a:gd name="T37" fmla="*/ 3444 h 59"/>
              <a:gd name="T38" fmla="*/ 188658 w 56"/>
              <a:gd name="T39" fmla="*/ 89546 h 59"/>
              <a:gd name="T40" fmla="*/ 192088 w 56"/>
              <a:gd name="T41" fmla="*/ 99878 h 59"/>
              <a:gd name="T42" fmla="*/ 188658 w 56"/>
              <a:gd name="T43" fmla="*/ 113654 h 5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6" h="59">
                <a:moveTo>
                  <a:pt x="55" y="33"/>
                </a:moveTo>
                <a:cubicBezTo>
                  <a:pt x="30" y="57"/>
                  <a:pt x="30" y="57"/>
                  <a:pt x="30" y="57"/>
                </a:cubicBezTo>
                <a:cubicBezTo>
                  <a:pt x="29" y="58"/>
                  <a:pt x="28" y="59"/>
                  <a:pt x="27" y="59"/>
                </a:cubicBezTo>
                <a:cubicBezTo>
                  <a:pt x="25" y="59"/>
                  <a:pt x="24" y="58"/>
                  <a:pt x="23" y="57"/>
                </a:cubicBezTo>
                <a:cubicBezTo>
                  <a:pt x="20" y="54"/>
                  <a:pt x="20" y="54"/>
                  <a:pt x="20" y="54"/>
                </a:cubicBezTo>
                <a:cubicBezTo>
                  <a:pt x="20" y="54"/>
                  <a:pt x="19" y="52"/>
                  <a:pt x="19" y="51"/>
                </a:cubicBezTo>
                <a:cubicBezTo>
                  <a:pt x="19" y="50"/>
                  <a:pt x="20" y="48"/>
                  <a:pt x="20" y="48"/>
                </a:cubicBezTo>
                <a:cubicBezTo>
                  <a:pt x="32" y="36"/>
                  <a:pt x="32" y="36"/>
                  <a:pt x="32" y="36"/>
                </a:cubicBezTo>
                <a:cubicBezTo>
                  <a:pt x="5" y="36"/>
                  <a:pt x="5" y="36"/>
                  <a:pt x="5" y="36"/>
                </a:cubicBezTo>
                <a:cubicBezTo>
                  <a:pt x="2" y="36"/>
                  <a:pt x="0" y="34"/>
                  <a:pt x="0" y="32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4"/>
                  <a:pt x="2" y="22"/>
                  <a:pt x="5" y="22"/>
                </a:cubicBezTo>
                <a:cubicBezTo>
                  <a:pt x="32" y="22"/>
                  <a:pt x="32" y="22"/>
                  <a:pt x="32" y="22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19" y="9"/>
                  <a:pt x="19" y="7"/>
                </a:cubicBezTo>
                <a:cubicBezTo>
                  <a:pt x="19" y="6"/>
                  <a:pt x="20" y="5"/>
                  <a:pt x="20" y="4"/>
                </a:cubicBezTo>
                <a:cubicBezTo>
                  <a:pt x="23" y="1"/>
                  <a:pt x="23" y="1"/>
                  <a:pt x="23" y="1"/>
                </a:cubicBezTo>
                <a:cubicBezTo>
                  <a:pt x="24" y="0"/>
                  <a:pt x="25" y="0"/>
                  <a:pt x="27" y="0"/>
                </a:cubicBezTo>
                <a:cubicBezTo>
                  <a:pt x="28" y="0"/>
                  <a:pt x="29" y="0"/>
                  <a:pt x="30" y="1"/>
                </a:cubicBezTo>
                <a:cubicBezTo>
                  <a:pt x="55" y="26"/>
                  <a:pt x="55" y="26"/>
                  <a:pt x="55" y="26"/>
                </a:cubicBezTo>
                <a:cubicBezTo>
                  <a:pt x="56" y="27"/>
                  <a:pt x="56" y="28"/>
                  <a:pt x="56" y="29"/>
                </a:cubicBezTo>
                <a:cubicBezTo>
                  <a:pt x="56" y="30"/>
                  <a:pt x="56" y="32"/>
                  <a:pt x="55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" name="Freeform 13"/>
          <p:cNvSpPr>
            <a:spLocks/>
          </p:cNvSpPr>
          <p:nvPr/>
        </p:nvSpPr>
        <p:spPr bwMode="auto">
          <a:xfrm>
            <a:off x="10655559" y="995699"/>
            <a:ext cx="572380" cy="202474"/>
          </a:xfrm>
          <a:custGeom>
            <a:avLst/>
            <a:gdLst>
              <a:gd name="T0" fmla="*/ 233362 w 68"/>
              <a:gd name="T1" fmla="*/ 44715 h 24"/>
              <a:gd name="T2" fmla="*/ 199044 w 68"/>
              <a:gd name="T3" fmla="*/ 79110 h 24"/>
              <a:gd name="T4" fmla="*/ 192180 w 68"/>
              <a:gd name="T5" fmla="*/ 82550 h 24"/>
              <a:gd name="T6" fmla="*/ 185317 w 68"/>
              <a:gd name="T7" fmla="*/ 72231 h 24"/>
              <a:gd name="T8" fmla="*/ 185317 w 68"/>
              <a:gd name="T9" fmla="*/ 58473 h 24"/>
              <a:gd name="T10" fmla="*/ 51477 w 68"/>
              <a:gd name="T11" fmla="*/ 58473 h 24"/>
              <a:gd name="T12" fmla="*/ 51477 w 68"/>
              <a:gd name="T13" fmla="*/ 72231 h 24"/>
              <a:gd name="T14" fmla="*/ 44613 w 68"/>
              <a:gd name="T15" fmla="*/ 82550 h 24"/>
              <a:gd name="T16" fmla="*/ 37750 w 68"/>
              <a:gd name="T17" fmla="*/ 79110 h 24"/>
              <a:gd name="T18" fmla="*/ 3432 w 68"/>
              <a:gd name="T19" fmla="*/ 44715 h 24"/>
              <a:gd name="T20" fmla="*/ 0 w 68"/>
              <a:gd name="T21" fmla="*/ 41275 h 24"/>
              <a:gd name="T22" fmla="*/ 3432 w 68"/>
              <a:gd name="T23" fmla="*/ 34396 h 24"/>
              <a:gd name="T24" fmla="*/ 37750 w 68"/>
              <a:gd name="T25" fmla="*/ 0 h 24"/>
              <a:gd name="T26" fmla="*/ 44613 w 68"/>
              <a:gd name="T27" fmla="*/ 0 h 24"/>
              <a:gd name="T28" fmla="*/ 51477 w 68"/>
              <a:gd name="T29" fmla="*/ 6879 h 24"/>
              <a:gd name="T30" fmla="*/ 51477 w 68"/>
              <a:gd name="T31" fmla="*/ 24077 h 24"/>
              <a:gd name="T32" fmla="*/ 185317 w 68"/>
              <a:gd name="T33" fmla="*/ 24077 h 24"/>
              <a:gd name="T34" fmla="*/ 185317 w 68"/>
              <a:gd name="T35" fmla="*/ 6879 h 24"/>
              <a:gd name="T36" fmla="*/ 192180 w 68"/>
              <a:gd name="T37" fmla="*/ 0 h 24"/>
              <a:gd name="T38" fmla="*/ 199044 w 68"/>
              <a:gd name="T39" fmla="*/ 0 h 24"/>
              <a:gd name="T40" fmla="*/ 233362 w 68"/>
              <a:gd name="T41" fmla="*/ 34396 h 24"/>
              <a:gd name="T42" fmla="*/ 233362 w 68"/>
              <a:gd name="T43" fmla="*/ 41275 h 24"/>
              <a:gd name="T44" fmla="*/ 233362 w 68"/>
              <a:gd name="T45" fmla="*/ 44715 h 2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8" h="24">
                <a:moveTo>
                  <a:pt x="68" y="13"/>
                </a:moveTo>
                <a:cubicBezTo>
                  <a:pt x="58" y="23"/>
                  <a:pt x="58" y="23"/>
                  <a:pt x="58" y="23"/>
                </a:cubicBezTo>
                <a:cubicBezTo>
                  <a:pt x="58" y="24"/>
                  <a:pt x="57" y="24"/>
                  <a:pt x="56" y="24"/>
                </a:cubicBezTo>
                <a:cubicBezTo>
                  <a:pt x="55" y="24"/>
                  <a:pt x="54" y="23"/>
                  <a:pt x="54" y="21"/>
                </a:cubicBezTo>
                <a:cubicBezTo>
                  <a:pt x="54" y="17"/>
                  <a:pt x="54" y="17"/>
                  <a:pt x="54" y="17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21"/>
                  <a:pt x="15" y="21"/>
                  <a:pt x="15" y="21"/>
                </a:cubicBezTo>
                <a:cubicBezTo>
                  <a:pt x="15" y="23"/>
                  <a:pt x="14" y="24"/>
                  <a:pt x="13" y="24"/>
                </a:cubicBezTo>
                <a:cubicBezTo>
                  <a:pt x="12" y="24"/>
                  <a:pt x="11" y="24"/>
                  <a:pt x="11" y="23"/>
                </a:cubicBezTo>
                <a:cubicBezTo>
                  <a:pt x="1" y="13"/>
                  <a:pt x="1" y="13"/>
                  <a:pt x="1" y="13"/>
                </a:cubicBezTo>
                <a:cubicBezTo>
                  <a:pt x="1" y="13"/>
                  <a:pt x="0" y="12"/>
                  <a:pt x="0" y="12"/>
                </a:cubicBezTo>
                <a:cubicBezTo>
                  <a:pt x="0" y="11"/>
                  <a:pt x="1" y="10"/>
                  <a:pt x="1" y="1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0"/>
                  <a:pt x="12" y="0"/>
                  <a:pt x="13" y="0"/>
                </a:cubicBezTo>
                <a:cubicBezTo>
                  <a:pt x="14" y="0"/>
                  <a:pt x="15" y="1"/>
                  <a:pt x="15" y="2"/>
                </a:cubicBezTo>
                <a:cubicBezTo>
                  <a:pt x="15" y="7"/>
                  <a:pt x="15" y="7"/>
                  <a:pt x="15" y="7"/>
                </a:cubicBezTo>
                <a:cubicBezTo>
                  <a:pt x="54" y="7"/>
                  <a:pt x="54" y="7"/>
                  <a:pt x="54" y="7"/>
                </a:cubicBezTo>
                <a:cubicBezTo>
                  <a:pt x="54" y="2"/>
                  <a:pt x="54" y="2"/>
                  <a:pt x="54" y="2"/>
                </a:cubicBezTo>
                <a:cubicBezTo>
                  <a:pt x="54" y="1"/>
                  <a:pt x="55" y="0"/>
                  <a:pt x="56" y="0"/>
                </a:cubicBezTo>
                <a:cubicBezTo>
                  <a:pt x="57" y="0"/>
                  <a:pt x="58" y="0"/>
                  <a:pt x="58" y="0"/>
                </a:cubicBezTo>
                <a:cubicBezTo>
                  <a:pt x="68" y="10"/>
                  <a:pt x="68" y="10"/>
                  <a:pt x="68" y="10"/>
                </a:cubicBezTo>
                <a:cubicBezTo>
                  <a:pt x="68" y="10"/>
                  <a:pt x="68" y="11"/>
                  <a:pt x="68" y="12"/>
                </a:cubicBezTo>
                <a:cubicBezTo>
                  <a:pt x="68" y="12"/>
                  <a:pt x="68" y="13"/>
                  <a:pt x="68" y="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" name="Freeform 14"/>
          <p:cNvSpPr>
            <a:spLocks noEditPoints="1"/>
          </p:cNvSpPr>
          <p:nvPr/>
        </p:nvSpPr>
        <p:spPr bwMode="auto">
          <a:xfrm>
            <a:off x="11866511" y="851629"/>
            <a:ext cx="658044" cy="506186"/>
          </a:xfrm>
          <a:custGeom>
            <a:avLst/>
            <a:gdLst>
              <a:gd name="T0" fmla="*/ 268288 w 78"/>
              <a:gd name="T1" fmla="*/ 161660 h 60"/>
              <a:gd name="T2" fmla="*/ 261409 w 78"/>
              <a:gd name="T3" fmla="*/ 165100 h 60"/>
              <a:gd name="T4" fmla="*/ 251090 w 78"/>
              <a:gd name="T5" fmla="*/ 165100 h 60"/>
              <a:gd name="T6" fmla="*/ 251090 w 78"/>
              <a:gd name="T7" fmla="*/ 182298 h 60"/>
              <a:gd name="T8" fmla="*/ 223573 w 78"/>
              <a:gd name="T9" fmla="*/ 206375 h 60"/>
              <a:gd name="T10" fmla="*/ 199496 w 78"/>
              <a:gd name="T11" fmla="*/ 182298 h 60"/>
              <a:gd name="T12" fmla="*/ 199496 w 78"/>
              <a:gd name="T13" fmla="*/ 165100 h 60"/>
              <a:gd name="T14" fmla="*/ 65352 w 78"/>
              <a:gd name="T15" fmla="*/ 165100 h 60"/>
              <a:gd name="T16" fmla="*/ 65352 w 78"/>
              <a:gd name="T17" fmla="*/ 182298 h 60"/>
              <a:gd name="T18" fmla="*/ 41275 w 78"/>
              <a:gd name="T19" fmla="*/ 206375 h 60"/>
              <a:gd name="T20" fmla="*/ 17198 w 78"/>
              <a:gd name="T21" fmla="*/ 182298 h 60"/>
              <a:gd name="T22" fmla="*/ 17198 w 78"/>
              <a:gd name="T23" fmla="*/ 165100 h 60"/>
              <a:gd name="T24" fmla="*/ 3440 w 78"/>
              <a:gd name="T25" fmla="*/ 165100 h 60"/>
              <a:gd name="T26" fmla="*/ 0 w 78"/>
              <a:gd name="T27" fmla="*/ 161660 h 60"/>
              <a:gd name="T28" fmla="*/ 0 w 78"/>
              <a:gd name="T29" fmla="*/ 110067 h 60"/>
              <a:gd name="T30" fmla="*/ 27517 w 78"/>
              <a:gd name="T31" fmla="*/ 82550 h 60"/>
              <a:gd name="T32" fmla="*/ 30956 w 78"/>
              <a:gd name="T33" fmla="*/ 82550 h 60"/>
              <a:gd name="T34" fmla="*/ 44715 w 78"/>
              <a:gd name="T35" fmla="*/ 27517 h 60"/>
              <a:gd name="T36" fmla="*/ 82550 w 78"/>
              <a:gd name="T37" fmla="*/ 0 h 60"/>
              <a:gd name="T38" fmla="*/ 182298 w 78"/>
              <a:gd name="T39" fmla="*/ 0 h 60"/>
              <a:gd name="T40" fmla="*/ 220134 w 78"/>
              <a:gd name="T41" fmla="*/ 27517 h 60"/>
              <a:gd name="T42" fmla="*/ 233892 w 78"/>
              <a:gd name="T43" fmla="*/ 82550 h 60"/>
              <a:gd name="T44" fmla="*/ 237332 w 78"/>
              <a:gd name="T45" fmla="*/ 82550 h 60"/>
              <a:gd name="T46" fmla="*/ 268288 w 78"/>
              <a:gd name="T47" fmla="*/ 110067 h 60"/>
              <a:gd name="T48" fmla="*/ 268288 w 78"/>
              <a:gd name="T49" fmla="*/ 161660 h 60"/>
              <a:gd name="T50" fmla="*/ 41275 w 78"/>
              <a:gd name="T51" fmla="*/ 103188 h 60"/>
              <a:gd name="T52" fmla="*/ 20638 w 78"/>
              <a:gd name="T53" fmla="*/ 123825 h 60"/>
              <a:gd name="T54" fmla="*/ 41275 w 78"/>
              <a:gd name="T55" fmla="*/ 144463 h 60"/>
              <a:gd name="T56" fmla="*/ 61913 w 78"/>
              <a:gd name="T57" fmla="*/ 123825 h 60"/>
              <a:gd name="T58" fmla="*/ 41275 w 78"/>
              <a:gd name="T59" fmla="*/ 103188 h 60"/>
              <a:gd name="T60" fmla="*/ 199496 w 78"/>
              <a:gd name="T61" fmla="*/ 82550 h 60"/>
              <a:gd name="T62" fmla="*/ 189177 w 78"/>
              <a:gd name="T63" fmla="*/ 34396 h 60"/>
              <a:gd name="T64" fmla="*/ 182298 w 78"/>
              <a:gd name="T65" fmla="*/ 30956 h 60"/>
              <a:gd name="T66" fmla="*/ 82550 w 78"/>
              <a:gd name="T67" fmla="*/ 30956 h 60"/>
              <a:gd name="T68" fmla="*/ 79111 w 78"/>
              <a:gd name="T69" fmla="*/ 34396 h 60"/>
              <a:gd name="T70" fmla="*/ 65352 w 78"/>
              <a:gd name="T71" fmla="*/ 82550 h 60"/>
              <a:gd name="T72" fmla="*/ 199496 w 78"/>
              <a:gd name="T73" fmla="*/ 82550 h 60"/>
              <a:gd name="T74" fmla="*/ 223573 w 78"/>
              <a:gd name="T75" fmla="*/ 103188 h 60"/>
              <a:gd name="T76" fmla="*/ 202936 w 78"/>
              <a:gd name="T77" fmla="*/ 123825 h 60"/>
              <a:gd name="T78" fmla="*/ 223573 w 78"/>
              <a:gd name="T79" fmla="*/ 144463 h 60"/>
              <a:gd name="T80" fmla="*/ 244211 w 78"/>
              <a:gd name="T81" fmla="*/ 123825 h 60"/>
              <a:gd name="T82" fmla="*/ 223573 w 78"/>
              <a:gd name="T83" fmla="*/ 103188 h 6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78" h="60">
                <a:moveTo>
                  <a:pt x="78" y="47"/>
                </a:moveTo>
                <a:cubicBezTo>
                  <a:pt x="78" y="48"/>
                  <a:pt x="77" y="48"/>
                  <a:pt x="76" y="48"/>
                </a:cubicBezTo>
                <a:cubicBezTo>
                  <a:pt x="73" y="48"/>
                  <a:pt x="73" y="48"/>
                  <a:pt x="73" y="48"/>
                </a:cubicBezTo>
                <a:cubicBezTo>
                  <a:pt x="73" y="53"/>
                  <a:pt x="73" y="53"/>
                  <a:pt x="73" y="53"/>
                </a:cubicBezTo>
                <a:cubicBezTo>
                  <a:pt x="73" y="57"/>
                  <a:pt x="69" y="60"/>
                  <a:pt x="65" y="60"/>
                </a:cubicBezTo>
                <a:cubicBezTo>
                  <a:pt x="61" y="60"/>
                  <a:pt x="58" y="57"/>
                  <a:pt x="58" y="53"/>
                </a:cubicBezTo>
                <a:cubicBezTo>
                  <a:pt x="58" y="48"/>
                  <a:pt x="58" y="48"/>
                  <a:pt x="58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53"/>
                  <a:pt x="19" y="53"/>
                  <a:pt x="19" y="53"/>
                </a:cubicBezTo>
                <a:cubicBezTo>
                  <a:pt x="19" y="57"/>
                  <a:pt x="16" y="60"/>
                  <a:pt x="12" y="60"/>
                </a:cubicBezTo>
                <a:cubicBezTo>
                  <a:pt x="8" y="60"/>
                  <a:pt x="5" y="57"/>
                  <a:pt x="5" y="53"/>
                </a:cubicBezTo>
                <a:cubicBezTo>
                  <a:pt x="5" y="48"/>
                  <a:pt x="5" y="48"/>
                  <a:pt x="5" y="48"/>
                </a:cubicBezTo>
                <a:cubicBezTo>
                  <a:pt x="1" y="48"/>
                  <a:pt x="1" y="48"/>
                  <a:pt x="1" y="48"/>
                </a:cubicBezTo>
                <a:cubicBezTo>
                  <a:pt x="0" y="48"/>
                  <a:pt x="0" y="48"/>
                  <a:pt x="0" y="47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28"/>
                  <a:pt x="4" y="24"/>
                  <a:pt x="8" y="24"/>
                </a:cubicBezTo>
                <a:cubicBezTo>
                  <a:pt x="9" y="24"/>
                  <a:pt x="9" y="24"/>
                  <a:pt x="9" y="24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3"/>
                  <a:pt x="19" y="0"/>
                  <a:pt x="24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58" y="0"/>
                  <a:pt x="63" y="3"/>
                  <a:pt x="64" y="8"/>
                </a:cubicBezTo>
                <a:cubicBezTo>
                  <a:pt x="68" y="24"/>
                  <a:pt x="68" y="24"/>
                  <a:pt x="68" y="24"/>
                </a:cubicBezTo>
                <a:cubicBezTo>
                  <a:pt x="69" y="24"/>
                  <a:pt x="69" y="24"/>
                  <a:pt x="69" y="24"/>
                </a:cubicBezTo>
                <a:cubicBezTo>
                  <a:pt x="74" y="24"/>
                  <a:pt x="78" y="28"/>
                  <a:pt x="78" y="32"/>
                </a:cubicBezTo>
                <a:lnTo>
                  <a:pt x="78" y="47"/>
                </a:lnTo>
                <a:close/>
                <a:moveTo>
                  <a:pt x="12" y="30"/>
                </a:moveTo>
                <a:cubicBezTo>
                  <a:pt x="9" y="30"/>
                  <a:pt x="6" y="33"/>
                  <a:pt x="6" y="36"/>
                </a:cubicBezTo>
                <a:cubicBezTo>
                  <a:pt x="6" y="39"/>
                  <a:pt x="9" y="42"/>
                  <a:pt x="12" y="42"/>
                </a:cubicBezTo>
                <a:cubicBezTo>
                  <a:pt x="15" y="42"/>
                  <a:pt x="18" y="39"/>
                  <a:pt x="18" y="36"/>
                </a:cubicBezTo>
                <a:cubicBezTo>
                  <a:pt x="18" y="33"/>
                  <a:pt x="15" y="30"/>
                  <a:pt x="12" y="30"/>
                </a:cubicBezTo>
                <a:close/>
                <a:moveTo>
                  <a:pt x="58" y="24"/>
                </a:moveTo>
                <a:cubicBezTo>
                  <a:pt x="55" y="10"/>
                  <a:pt x="55" y="10"/>
                  <a:pt x="55" y="10"/>
                </a:cubicBezTo>
                <a:cubicBezTo>
                  <a:pt x="54" y="10"/>
                  <a:pt x="54" y="9"/>
                  <a:pt x="53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3" y="10"/>
                  <a:pt x="23" y="10"/>
                </a:cubicBezTo>
                <a:cubicBezTo>
                  <a:pt x="19" y="24"/>
                  <a:pt x="19" y="24"/>
                  <a:pt x="19" y="24"/>
                </a:cubicBezTo>
                <a:lnTo>
                  <a:pt x="58" y="24"/>
                </a:lnTo>
                <a:close/>
                <a:moveTo>
                  <a:pt x="65" y="30"/>
                </a:moveTo>
                <a:cubicBezTo>
                  <a:pt x="62" y="30"/>
                  <a:pt x="59" y="33"/>
                  <a:pt x="59" y="36"/>
                </a:cubicBezTo>
                <a:cubicBezTo>
                  <a:pt x="59" y="39"/>
                  <a:pt x="62" y="42"/>
                  <a:pt x="65" y="42"/>
                </a:cubicBezTo>
                <a:cubicBezTo>
                  <a:pt x="69" y="42"/>
                  <a:pt x="71" y="39"/>
                  <a:pt x="71" y="36"/>
                </a:cubicBezTo>
                <a:cubicBezTo>
                  <a:pt x="71" y="33"/>
                  <a:pt x="69" y="30"/>
                  <a:pt x="65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" name="Freeform 15"/>
          <p:cNvSpPr>
            <a:spLocks noEditPoints="1"/>
          </p:cNvSpPr>
          <p:nvPr/>
        </p:nvSpPr>
        <p:spPr bwMode="auto">
          <a:xfrm>
            <a:off x="13081359" y="851628"/>
            <a:ext cx="654148" cy="490612"/>
          </a:xfrm>
          <a:custGeom>
            <a:avLst/>
            <a:gdLst>
              <a:gd name="T0" fmla="*/ 266700 w 168"/>
              <a:gd name="T1" fmla="*/ 200025 h 126"/>
              <a:gd name="T2" fmla="*/ 0 w 168"/>
              <a:gd name="T3" fmla="*/ 200025 h 126"/>
              <a:gd name="T4" fmla="*/ 0 w 168"/>
              <a:gd name="T5" fmla="*/ 0 h 126"/>
              <a:gd name="T6" fmla="*/ 15875 w 168"/>
              <a:gd name="T7" fmla="*/ 0 h 126"/>
              <a:gd name="T8" fmla="*/ 15875 w 168"/>
              <a:gd name="T9" fmla="*/ 182563 h 126"/>
              <a:gd name="T10" fmla="*/ 266700 w 168"/>
              <a:gd name="T11" fmla="*/ 182563 h 126"/>
              <a:gd name="T12" fmla="*/ 266700 w 168"/>
              <a:gd name="T13" fmla="*/ 200025 h 126"/>
              <a:gd name="T14" fmla="*/ 85725 w 168"/>
              <a:gd name="T15" fmla="*/ 165100 h 126"/>
              <a:gd name="T16" fmla="*/ 50800 w 168"/>
              <a:gd name="T17" fmla="*/ 165100 h 126"/>
              <a:gd name="T18" fmla="*/ 50800 w 168"/>
              <a:gd name="T19" fmla="*/ 100013 h 126"/>
              <a:gd name="T20" fmla="*/ 85725 w 168"/>
              <a:gd name="T21" fmla="*/ 100013 h 126"/>
              <a:gd name="T22" fmla="*/ 85725 w 168"/>
              <a:gd name="T23" fmla="*/ 165100 h 126"/>
              <a:gd name="T24" fmla="*/ 133350 w 168"/>
              <a:gd name="T25" fmla="*/ 165100 h 126"/>
              <a:gd name="T26" fmla="*/ 101600 w 168"/>
              <a:gd name="T27" fmla="*/ 165100 h 126"/>
              <a:gd name="T28" fmla="*/ 101600 w 168"/>
              <a:gd name="T29" fmla="*/ 30163 h 126"/>
              <a:gd name="T30" fmla="*/ 133350 w 168"/>
              <a:gd name="T31" fmla="*/ 30163 h 126"/>
              <a:gd name="T32" fmla="*/ 133350 w 168"/>
              <a:gd name="T33" fmla="*/ 165100 h 126"/>
              <a:gd name="T34" fmla="*/ 184150 w 168"/>
              <a:gd name="T35" fmla="*/ 165100 h 126"/>
              <a:gd name="T36" fmla="*/ 150813 w 168"/>
              <a:gd name="T37" fmla="*/ 165100 h 126"/>
              <a:gd name="T38" fmla="*/ 150813 w 168"/>
              <a:gd name="T39" fmla="*/ 65088 h 126"/>
              <a:gd name="T40" fmla="*/ 184150 w 168"/>
              <a:gd name="T41" fmla="*/ 65088 h 126"/>
              <a:gd name="T42" fmla="*/ 184150 w 168"/>
              <a:gd name="T43" fmla="*/ 165100 h 126"/>
              <a:gd name="T44" fmla="*/ 233363 w 168"/>
              <a:gd name="T45" fmla="*/ 165100 h 126"/>
              <a:gd name="T46" fmla="*/ 201613 w 168"/>
              <a:gd name="T47" fmla="*/ 165100 h 126"/>
              <a:gd name="T48" fmla="*/ 201613 w 168"/>
              <a:gd name="T49" fmla="*/ 14288 h 126"/>
              <a:gd name="T50" fmla="*/ 233363 w 168"/>
              <a:gd name="T51" fmla="*/ 14288 h 126"/>
              <a:gd name="T52" fmla="*/ 233363 w 168"/>
              <a:gd name="T53" fmla="*/ 165100 h 12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68" h="126">
                <a:moveTo>
                  <a:pt x="168" y="126"/>
                </a:moveTo>
                <a:lnTo>
                  <a:pt x="0" y="126"/>
                </a:lnTo>
                <a:lnTo>
                  <a:pt x="0" y="0"/>
                </a:lnTo>
                <a:lnTo>
                  <a:pt x="10" y="0"/>
                </a:lnTo>
                <a:lnTo>
                  <a:pt x="10" y="115"/>
                </a:lnTo>
                <a:lnTo>
                  <a:pt x="168" y="115"/>
                </a:lnTo>
                <a:lnTo>
                  <a:pt x="168" y="126"/>
                </a:lnTo>
                <a:close/>
                <a:moveTo>
                  <a:pt x="54" y="104"/>
                </a:moveTo>
                <a:lnTo>
                  <a:pt x="32" y="104"/>
                </a:lnTo>
                <a:lnTo>
                  <a:pt x="32" y="63"/>
                </a:lnTo>
                <a:lnTo>
                  <a:pt x="54" y="63"/>
                </a:lnTo>
                <a:lnTo>
                  <a:pt x="54" y="104"/>
                </a:lnTo>
                <a:close/>
                <a:moveTo>
                  <a:pt x="84" y="104"/>
                </a:moveTo>
                <a:lnTo>
                  <a:pt x="64" y="104"/>
                </a:lnTo>
                <a:lnTo>
                  <a:pt x="64" y="19"/>
                </a:lnTo>
                <a:lnTo>
                  <a:pt x="84" y="19"/>
                </a:lnTo>
                <a:lnTo>
                  <a:pt x="84" y="104"/>
                </a:lnTo>
                <a:close/>
                <a:moveTo>
                  <a:pt x="116" y="104"/>
                </a:moveTo>
                <a:lnTo>
                  <a:pt x="95" y="104"/>
                </a:lnTo>
                <a:lnTo>
                  <a:pt x="95" y="41"/>
                </a:lnTo>
                <a:lnTo>
                  <a:pt x="116" y="41"/>
                </a:lnTo>
                <a:lnTo>
                  <a:pt x="116" y="104"/>
                </a:lnTo>
                <a:close/>
                <a:moveTo>
                  <a:pt x="147" y="104"/>
                </a:moveTo>
                <a:lnTo>
                  <a:pt x="127" y="104"/>
                </a:lnTo>
                <a:lnTo>
                  <a:pt x="127" y="9"/>
                </a:lnTo>
                <a:lnTo>
                  <a:pt x="147" y="9"/>
                </a:lnTo>
                <a:lnTo>
                  <a:pt x="147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" name="Freeform 16"/>
          <p:cNvSpPr>
            <a:spLocks noEditPoints="1"/>
          </p:cNvSpPr>
          <p:nvPr/>
        </p:nvSpPr>
        <p:spPr bwMode="auto">
          <a:xfrm>
            <a:off x="14315678" y="851629"/>
            <a:ext cx="513974" cy="447782"/>
          </a:xfrm>
          <a:custGeom>
            <a:avLst/>
            <a:gdLst>
              <a:gd name="T0" fmla="*/ 209550 w 61"/>
              <a:gd name="T1" fmla="*/ 182563 h 53"/>
              <a:gd name="T2" fmla="*/ 58399 w 61"/>
              <a:gd name="T3" fmla="*/ 182563 h 53"/>
              <a:gd name="T4" fmla="*/ 58399 w 61"/>
              <a:gd name="T5" fmla="*/ 158451 h 53"/>
              <a:gd name="T6" fmla="*/ 75575 w 61"/>
              <a:gd name="T7" fmla="*/ 130894 h 53"/>
              <a:gd name="T8" fmla="*/ 58399 w 61"/>
              <a:gd name="T9" fmla="*/ 130894 h 53"/>
              <a:gd name="T10" fmla="*/ 6870 w 61"/>
              <a:gd name="T11" fmla="*/ 82670 h 53"/>
              <a:gd name="T12" fmla="*/ 6870 w 61"/>
              <a:gd name="T13" fmla="*/ 41335 h 53"/>
              <a:gd name="T14" fmla="*/ 0 w 61"/>
              <a:gd name="T15" fmla="*/ 31001 h 53"/>
              <a:gd name="T16" fmla="*/ 3435 w 61"/>
              <a:gd name="T17" fmla="*/ 13778 h 53"/>
              <a:gd name="T18" fmla="*/ 65270 w 61"/>
              <a:gd name="T19" fmla="*/ 13778 h 53"/>
              <a:gd name="T20" fmla="*/ 72140 w 61"/>
              <a:gd name="T21" fmla="*/ 0 h 53"/>
              <a:gd name="T22" fmla="*/ 195809 w 61"/>
              <a:gd name="T23" fmla="*/ 0 h 53"/>
              <a:gd name="T24" fmla="*/ 199244 w 61"/>
              <a:gd name="T25" fmla="*/ 24112 h 53"/>
              <a:gd name="T26" fmla="*/ 192374 w 61"/>
              <a:gd name="T27" fmla="*/ 27557 h 53"/>
              <a:gd name="T28" fmla="*/ 192374 w 61"/>
              <a:gd name="T29" fmla="*/ 130894 h 53"/>
              <a:gd name="T30" fmla="*/ 209550 w 61"/>
              <a:gd name="T31" fmla="*/ 158451 h 53"/>
              <a:gd name="T32" fmla="*/ 209550 w 61"/>
              <a:gd name="T33" fmla="*/ 182563 h 53"/>
              <a:gd name="T34" fmla="*/ 75575 w 61"/>
              <a:gd name="T35" fmla="*/ 48224 h 53"/>
              <a:gd name="T36" fmla="*/ 41223 w 61"/>
              <a:gd name="T37" fmla="*/ 48224 h 53"/>
              <a:gd name="T38" fmla="*/ 41223 w 61"/>
              <a:gd name="T39" fmla="*/ 82670 h 53"/>
              <a:gd name="T40" fmla="*/ 58399 w 61"/>
              <a:gd name="T41" fmla="*/ 99893 h 53"/>
              <a:gd name="T42" fmla="*/ 75575 w 61"/>
              <a:gd name="T43" fmla="*/ 99893 h 53"/>
              <a:gd name="T44" fmla="*/ 75575 w 61"/>
              <a:gd name="T45" fmla="*/ 48224 h 53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1" h="53">
                <a:moveTo>
                  <a:pt x="61" y="53"/>
                </a:moveTo>
                <a:cubicBezTo>
                  <a:pt x="17" y="53"/>
                  <a:pt x="17" y="53"/>
                  <a:pt x="17" y="53"/>
                </a:cubicBezTo>
                <a:cubicBezTo>
                  <a:pt x="17" y="46"/>
                  <a:pt x="17" y="46"/>
                  <a:pt x="17" y="46"/>
                </a:cubicBezTo>
                <a:cubicBezTo>
                  <a:pt x="22" y="38"/>
                  <a:pt x="22" y="38"/>
                  <a:pt x="22" y="38"/>
                </a:cubicBezTo>
                <a:cubicBezTo>
                  <a:pt x="21" y="38"/>
                  <a:pt x="17" y="38"/>
                  <a:pt x="17" y="38"/>
                </a:cubicBezTo>
                <a:cubicBezTo>
                  <a:pt x="9" y="38"/>
                  <a:pt x="2" y="32"/>
                  <a:pt x="2" y="24"/>
                </a:cubicBezTo>
                <a:cubicBezTo>
                  <a:pt x="2" y="12"/>
                  <a:pt x="2" y="12"/>
                  <a:pt x="2" y="12"/>
                </a:cubicBezTo>
                <a:cubicBezTo>
                  <a:pt x="0" y="9"/>
                  <a:pt x="0" y="9"/>
                  <a:pt x="0" y="9"/>
                </a:cubicBezTo>
                <a:cubicBezTo>
                  <a:pt x="1" y="4"/>
                  <a:pt x="1" y="4"/>
                  <a:pt x="1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21" y="0"/>
                  <a:pt x="21" y="0"/>
                  <a:pt x="21" y="0"/>
                </a:cubicBezTo>
                <a:cubicBezTo>
                  <a:pt x="57" y="0"/>
                  <a:pt x="57" y="0"/>
                  <a:pt x="57" y="0"/>
                </a:cubicBezTo>
                <a:cubicBezTo>
                  <a:pt x="58" y="7"/>
                  <a:pt x="58" y="7"/>
                  <a:pt x="58" y="7"/>
                </a:cubicBezTo>
                <a:cubicBezTo>
                  <a:pt x="56" y="8"/>
                  <a:pt x="56" y="8"/>
                  <a:pt x="56" y="8"/>
                </a:cubicBezTo>
                <a:cubicBezTo>
                  <a:pt x="56" y="38"/>
                  <a:pt x="56" y="38"/>
                  <a:pt x="56" y="38"/>
                </a:cubicBezTo>
                <a:cubicBezTo>
                  <a:pt x="61" y="46"/>
                  <a:pt x="61" y="46"/>
                  <a:pt x="61" y="46"/>
                </a:cubicBezTo>
                <a:lnTo>
                  <a:pt x="61" y="53"/>
                </a:lnTo>
                <a:close/>
                <a:moveTo>
                  <a:pt x="22" y="14"/>
                </a:moveTo>
                <a:cubicBezTo>
                  <a:pt x="12" y="14"/>
                  <a:pt x="12" y="14"/>
                  <a:pt x="12" y="14"/>
                </a:cubicBezTo>
                <a:cubicBezTo>
                  <a:pt x="12" y="19"/>
                  <a:pt x="12" y="24"/>
                  <a:pt x="12" y="24"/>
                </a:cubicBezTo>
                <a:cubicBezTo>
                  <a:pt x="12" y="27"/>
                  <a:pt x="14" y="29"/>
                  <a:pt x="17" y="29"/>
                </a:cubicBezTo>
                <a:cubicBezTo>
                  <a:pt x="20" y="29"/>
                  <a:pt x="21" y="29"/>
                  <a:pt x="22" y="29"/>
                </a:cubicBezTo>
                <a:lnTo>
                  <a:pt x="22" y="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" name="Freeform 17"/>
          <p:cNvSpPr>
            <a:spLocks noEditPoints="1"/>
          </p:cNvSpPr>
          <p:nvPr/>
        </p:nvSpPr>
        <p:spPr bwMode="auto">
          <a:xfrm>
            <a:off x="15530526" y="808798"/>
            <a:ext cx="529550" cy="572380"/>
          </a:xfrm>
          <a:custGeom>
            <a:avLst/>
            <a:gdLst>
              <a:gd name="T0" fmla="*/ 198765 w 63"/>
              <a:gd name="T1" fmla="*/ 199044 h 68"/>
              <a:gd name="T2" fmla="*/ 140506 w 63"/>
              <a:gd name="T3" fmla="*/ 199044 h 68"/>
              <a:gd name="T4" fmla="*/ 106237 w 63"/>
              <a:gd name="T5" fmla="*/ 233362 h 68"/>
              <a:gd name="T6" fmla="*/ 75394 w 63"/>
              <a:gd name="T7" fmla="*/ 199044 h 68"/>
              <a:gd name="T8" fmla="*/ 17135 w 63"/>
              <a:gd name="T9" fmla="*/ 199044 h 68"/>
              <a:gd name="T10" fmla="*/ 0 w 63"/>
              <a:gd name="T11" fmla="*/ 181885 h 68"/>
              <a:gd name="T12" fmla="*/ 41124 w 63"/>
              <a:gd name="T13" fmla="*/ 75499 h 68"/>
              <a:gd name="T14" fmla="*/ 95956 w 63"/>
              <a:gd name="T15" fmla="*/ 17159 h 68"/>
              <a:gd name="T16" fmla="*/ 95956 w 63"/>
              <a:gd name="T17" fmla="*/ 10295 h 68"/>
              <a:gd name="T18" fmla="*/ 106237 w 63"/>
              <a:gd name="T19" fmla="*/ 0 h 68"/>
              <a:gd name="T20" fmla="*/ 119944 w 63"/>
              <a:gd name="T21" fmla="*/ 10295 h 68"/>
              <a:gd name="T22" fmla="*/ 119944 w 63"/>
              <a:gd name="T23" fmla="*/ 17159 h 68"/>
              <a:gd name="T24" fmla="*/ 174776 w 63"/>
              <a:gd name="T25" fmla="*/ 75499 h 68"/>
              <a:gd name="T26" fmla="*/ 215900 w 63"/>
              <a:gd name="T27" fmla="*/ 181885 h 68"/>
              <a:gd name="T28" fmla="*/ 198765 w 63"/>
              <a:gd name="T29" fmla="*/ 199044 h 68"/>
              <a:gd name="T30" fmla="*/ 191911 w 63"/>
              <a:gd name="T31" fmla="*/ 181885 h 68"/>
              <a:gd name="T32" fmla="*/ 157641 w 63"/>
              <a:gd name="T33" fmla="*/ 75499 h 68"/>
              <a:gd name="T34" fmla="*/ 106237 w 63"/>
              <a:gd name="T35" fmla="*/ 30886 h 68"/>
              <a:gd name="T36" fmla="*/ 58259 w 63"/>
              <a:gd name="T37" fmla="*/ 75499 h 68"/>
              <a:gd name="T38" fmla="*/ 23989 w 63"/>
              <a:gd name="T39" fmla="*/ 181885 h 68"/>
              <a:gd name="T40" fmla="*/ 191911 w 63"/>
              <a:gd name="T41" fmla="*/ 181885 h 68"/>
              <a:gd name="T42" fmla="*/ 106237 w 63"/>
              <a:gd name="T43" fmla="*/ 216203 h 68"/>
              <a:gd name="T44" fmla="*/ 89102 w 63"/>
              <a:gd name="T45" fmla="*/ 199044 h 68"/>
              <a:gd name="T46" fmla="*/ 85675 w 63"/>
              <a:gd name="T47" fmla="*/ 195612 h 68"/>
              <a:gd name="T48" fmla="*/ 85675 w 63"/>
              <a:gd name="T49" fmla="*/ 199044 h 68"/>
              <a:gd name="T50" fmla="*/ 106237 w 63"/>
              <a:gd name="T51" fmla="*/ 223067 h 68"/>
              <a:gd name="T52" fmla="*/ 109663 w 63"/>
              <a:gd name="T53" fmla="*/ 219635 h 68"/>
              <a:gd name="T54" fmla="*/ 106237 w 63"/>
              <a:gd name="T55" fmla="*/ 216203 h 6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3" h="68">
                <a:moveTo>
                  <a:pt x="5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63"/>
                  <a:pt x="37" y="68"/>
                  <a:pt x="31" y="68"/>
                </a:cubicBezTo>
                <a:cubicBezTo>
                  <a:pt x="26" y="68"/>
                  <a:pt x="22" y="63"/>
                  <a:pt x="22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2" y="58"/>
                  <a:pt x="0" y="56"/>
                  <a:pt x="0" y="53"/>
                </a:cubicBezTo>
                <a:cubicBezTo>
                  <a:pt x="5" y="48"/>
                  <a:pt x="12" y="40"/>
                  <a:pt x="12" y="22"/>
                </a:cubicBezTo>
                <a:cubicBezTo>
                  <a:pt x="12" y="14"/>
                  <a:pt x="18" y="6"/>
                  <a:pt x="28" y="5"/>
                </a:cubicBezTo>
                <a:cubicBezTo>
                  <a:pt x="28" y="4"/>
                  <a:pt x="28" y="4"/>
                  <a:pt x="28" y="3"/>
                </a:cubicBezTo>
                <a:cubicBezTo>
                  <a:pt x="28" y="1"/>
                  <a:pt x="29" y="0"/>
                  <a:pt x="31" y="0"/>
                </a:cubicBezTo>
                <a:cubicBezTo>
                  <a:pt x="33" y="0"/>
                  <a:pt x="35" y="1"/>
                  <a:pt x="35" y="3"/>
                </a:cubicBezTo>
                <a:cubicBezTo>
                  <a:pt x="35" y="4"/>
                  <a:pt x="35" y="4"/>
                  <a:pt x="35" y="5"/>
                </a:cubicBezTo>
                <a:cubicBezTo>
                  <a:pt x="45" y="6"/>
                  <a:pt x="51" y="14"/>
                  <a:pt x="51" y="22"/>
                </a:cubicBezTo>
                <a:cubicBezTo>
                  <a:pt x="51" y="40"/>
                  <a:pt x="57" y="48"/>
                  <a:pt x="63" y="53"/>
                </a:cubicBezTo>
                <a:cubicBezTo>
                  <a:pt x="63" y="56"/>
                  <a:pt x="61" y="58"/>
                  <a:pt x="58" y="58"/>
                </a:cubicBezTo>
                <a:close/>
                <a:moveTo>
                  <a:pt x="56" y="53"/>
                </a:moveTo>
                <a:cubicBezTo>
                  <a:pt x="49" y="45"/>
                  <a:pt x="46" y="35"/>
                  <a:pt x="46" y="22"/>
                </a:cubicBezTo>
                <a:cubicBezTo>
                  <a:pt x="46" y="17"/>
                  <a:pt x="41" y="9"/>
                  <a:pt x="31" y="9"/>
                </a:cubicBezTo>
                <a:cubicBezTo>
                  <a:pt x="22" y="9"/>
                  <a:pt x="17" y="17"/>
                  <a:pt x="17" y="22"/>
                </a:cubicBezTo>
                <a:cubicBezTo>
                  <a:pt x="17" y="35"/>
                  <a:pt x="14" y="45"/>
                  <a:pt x="7" y="53"/>
                </a:cubicBezTo>
                <a:lnTo>
                  <a:pt x="56" y="53"/>
                </a:lnTo>
                <a:close/>
                <a:moveTo>
                  <a:pt x="31" y="63"/>
                </a:moveTo>
                <a:cubicBezTo>
                  <a:pt x="28" y="63"/>
                  <a:pt x="26" y="61"/>
                  <a:pt x="26" y="58"/>
                </a:cubicBezTo>
                <a:cubicBezTo>
                  <a:pt x="26" y="58"/>
                  <a:pt x="26" y="57"/>
                  <a:pt x="25" y="57"/>
                </a:cubicBezTo>
                <a:cubicBezTo>
                  <a:pt x="25" y="57"/>
                  <a:pt x="25" y="58"/>
                  <a:pt x="25" y="58"/>
                </a:cubicBezTo>
                <a:cubicBezTo>
                  <a:pt x="25" y="62"/>
                  <a:pt x="28" y="65"/>
                  <a:pt x="31" y="65"/>
                </a:cubicBezTo>
                <a:cubicBezTo>
                  <a:pt x="32" y="65"/>
                  <a:pt x="32" y="64"/>
                  <a:pt x="32" y="64"/>
                </a:cubicBezTo>
                <a:cubicBezTo>
                  <a:pt x="32" y="64"/>
                  <a:pt x="32" y="63"/>
                  <a:pt x="31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" name="Freeform 18"/>
          <p:cNvSpPr>
            <a:spLocks noEditPoints="1"/>
          </p:cNvSpPr>
          <p:nvPr/>
        </p:nvSpPr>
        <p:spPr bwMode="auto">
          <a:xfrm>
            <a:off x="16718116" y="808798"/>
            <a:ext cx="572382" cy="572380"/>
          </a:xfrm>
          <a:custGeom>
            <a:avLst/>
            <a:gdLst>
              <a:gd name="T0" fmla="*/ 89227 w 68"/>
              <a:gd name="T1" fmla="*/ 140704 h 68"/>
              <a:gd name="T2" fmla="*/ 82363 w 68"/>
              <a:gd name="T3" fmla="*/ 147567 h 68"/>
              <a:gd name="T4" fmla="*/ 82363 w 68"/>
              <a:gd name="T5" fmla="*/ 223067 h 68"/>
              <a:gd name="T6" fmla="*/ 75500 w 68"/>
              <a:gd name="T7" fmla="*/ 233362 h 68"/>
              <a:gd name="T8" fmla="*/ 6864 w 68"/>
              <a:gd name="T9" fmla="*/ 233362 h 68"/>
              <a:gd name="T10" fmla="*/ 0 w 68"/>
              <a:gd name="T11" fmla="*/ 223067 h 68"/>
              <a:gd name="T12" fmla="*/ 0 w 68"/>
              <a:gd name="T13" fmla="*/ 157863 h 68"/>
              <a:gd name="T14" fmla="*/ 30886 w 68"/>
              <a:gd name="T15" fmla="*/ 44613 h 68"/>
              <a:gd name="T16" fmla="*/ 34318 w 68"/>
              <a:gd name="T17" fmla="*/ 41182 h 68"/>
              <a:gd name="T18" fmla="*/ 89227 w 68"/>
              <a:gd name="T19" fmla="*/ 41182 h 68"/>
              <a:gd name="T20" fmla="*/ 89227 w 68"/>
              <a:gd name="T21" fmla="*/ 140704 h 68"/>
              <a:gd name="T22" fmla="*/ 96091 w 68"/>
              <a:gd name="T23" fmla="*/ 30886 h 68"/>
              <a:gd name="T24" fmla="*/ 48045 w 68"/>
              <a:gd name="T25" fmla="*/ 30886 h 68"/>
              <a:gd name="T26" fmla="*/ 48045 w 68"/>
              <a:gd name="T27" fmla="*/ 3432 h 68"/>
              <a:gd name="T28" fmla="*/ 54909 w 68"/>
              <a:gd name="T29" fmla="*/ 0 h 68"/>
              <a:gd name="T30" fmla="*/ 89227 w 68"/>
              <a:gd name="T31" fmla="*/ 0 h 68"/>
              <a:gd name="T32" fmla="*/ 96091 w 68"/>
              <a:gd name="T33" fmla="*/ 3432 h 68"/>
              <a:gd name="T34" fmla="*/ 96091 w 68"/>
              <a:gd name="T35" fmla="*/ 30886 h 68"/>
              <a:gd name="T36" fmla="*/ 133841 w 68"/>
              <a:gd name="T37" fmla="*/ 133840 h 68"/>
              <a:gd name="T38" fmla="*/ 99522 w 68"/>
              <a:gd name="T39" fmla="*/ 133840 h 68"/>
              <a:gd name="T40" fmla="*/ 99522 w 68"/>
              <a:gd name="T41" fmla="*/ 41182 h 68"/>
              <a:gd name="T42" fmla="*/ 133841 w 68"/>
              <a:gd name="T43" fmla="*/ 41182 h 68"/>
              <a:gd name="T44" fmla="*/ 133841 w 68"/>
              <a:gd name="T45" fmla="*/ 133840 h 68"/>
              <a:gd name="T46" fmla="*/ 181886 w 68"/>
              <a:gd name="T47" fmla="*/ 30886 h 68"/>
              <a:gd name="T48" fmla="*/ 137272 w 68"/>
              <a:gd name="T49" fmla="*/ 30886 h 68"/>
              <a:gd name="T50" fmla="*/ 137272 w 68"/>
              <a:gd name="T51" fmla="*/ 3432 h 68"/>
              <a:gd name="T52" fmla="*/ 140704 w 68"/>
              <a:gd name="T53" fmla="*/ 0 h 68"/>
              <a:gd name="T54" fmla="*/ 178454 w 68"/>
              <a:gd name="T55" fmla="*/ 0 h 68"/>
              <a:gd name="T56" fmla="*/ 181886 w 68"/>
              <a:gd name="T57" fmla="*/ 3432 h 68"/>
              <a:gd name="T58" fmla="*/ 181886 w 68"/>
              <a:gd name="T59" fmla="*/ 30886 h 68"/>
              <a:gd name="T60" fmla="*/ 233363 w 68"/>
              <a:gd name="T61" fmla="*/ 223067 h 68"/>
              <a:gd name="T62" fmla="*/ 223068 w 68"/>
              <a:gd name="T63" fmla="*/ 233362 h 68"/>
              <a:gd name="T64" fmla="*/ 157863 w 68"/>
              <a:gd name="T65" fmla="*/ 233362 h 68"/>
              <a:gd name="T66" fmla="*/ 147568 w 68"/>
              <a:gd name="T67" fmla="*/ 223067 h 68"/>
              <a:gd name="T68" fmla="*/ 147568 w 68"/>
              <a:gd name="T69" fmla="*/ 147567 h 68"/>
              <a:gd name="T70" fmla="*/ 140704 w 68"/>
              <a:gd name="T71" fmla="*/ 140704 h 68"/>
              <a:gd name="T72" fmla="*/ 140704 w 68"/>
              <a:gd name="T73" fmla="*/ 41182 h 68"/>
              <a:gd name="T74" fmla="*/ 195613 w 68"/>
              <a:gd name="T75" fmla="*/ 41182 h 68"/>
              <a:gd name="T76" fmla="*/ 199045 w 68"/>
              <a:gd name="T77" fmla="*/ 44613 h 68"/>
              <a:gd name="T78" fmla="*/ 233363 w 68"/>
              <a:gd name="T79" fmla="*/ 157863 h 68"/>
              <a:gd name="T80" fmla="*/ 233363 w 68"/>
              <a:gd name="T81" fmla="*/ 223067 h 6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8" h="68">
                <a:moveTo>
                  <a:pt x="26" y="41"/>
                </a:moveTo>
                <a:cubicBezTo>
                  <a:pt x="26" y="42"/>
                  <a:pt x="25" y="43"/>
                  <a:pt x="24" y="43"/>
                </a:cubicBezTo>
                <a:cubicBezTo>
                  <a:pt x="24" y="65"/>
                  <a:pt x="24" y="65"/>
                  <a:pt x="24" y="65"/>
                </a:cubicBezTo>
                <a:cubicBezTo>
                  <a:pt x="24" y="67"/>
                  <a:pt x="23" y="68"/>
                  <a:pt x="22" y="68"/>
                </a:cubicBezTo>
                <a:cubicBezTo>
                  <a:pt x="2" y="68"/>
                  <a:pt x="2" y="68"/>
                  <a:pt x="2" y="68"/>
                </a:cubicBezTo>
                <a:cubicBezTo>
                  <a:pt x="1" y="68"/>
                  <a:pt x="0" y="67"/>
                  <a:pt x="0" y="65"/>
                </a:cubicBezTo>
                <a:cubicBezTo>
                  <a:pt x="0" y="46"/>
                  <a:pt x="0" y="46"/>
                  <a:pt x="0" y="46"/>
                </a:cubicBezTo>
                <a:cubicBezTo>
                  <a:pt x="9" y="13"/>
                  <a:pt x="9" y="13"/>
                  <a:pt x="9" y="13"/>
                </a:cubicBezTo>
                <a:cubicBezTo>
                  <a:pt x="9" y="12"/>
                  <a:pt x="10" y="12"/>
                  <a:pt x="10" y="12"/>
                </a:cubicBezTo>
                <a:cubicBezTo>
                  <a:pt x="26" y="12"/>
                  <a:pt x="26" y="12"/>
                  <a:pt x="26" y="12"/>
                </a:cubicBezTo>
                <a:lnTo>
                  <a:pt x="26" y="41"/>
                </a:lnTo>
                <a:close/>
                <a:moveTo>
                  <a:pt x="28" y="9"/>
                </a:moveTo>
                <a:cubicBezTo>
                  <a:pt x="14" y="9"/>
                  <a:pt x="14" y="9"/>
                  <a:pt x="14" y="9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5" y="0"/>
                  <a:pt x="1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7" y="0"/>
                  <a:pt x="28" y="0"/>
                  <a:pt x="28" y="1"/>
                </a:cubicBezTo>
                <a:lnTo>
                  <a:pt x="28" y="9"/>
                </a:lnTo>
                <a:close/>
                <a:moveTo>
                  <a:pt x="39" y="39"/>
                </a:moveTo>
                <a:cubicBezTo>
                  <a:pt x="29" y="39"/>
                  <a:pt x="29" y="39"/>
                  <a:pt x="29" y="39"/>
                </a:cubicBezTo>
                <a:cubicBezTo>
                  <a:pt x="29" y="12"/>
                  <a:pt x="29" y="12"/>
                  <a:pt x="29" y="12"/>
                </a:cubicBezTo>
                <a:cubicBezTo>
                  <a:pt x="39" y="12"/>
                  <a:pt x="39" y="12"/>
                  <a:pt x="39" y="12"/>
                </a:cubicBezTo>
                <a:lnTo>
                  <a:pt x="39" y="39"/>
                </a:lnTo>
                <a:close/>
                <a:moveTo>
                  <a:pt x="53" y="9"/>
                </a:moveTo>
                <a:cubicBezTo>
                  <a:pt x="40" y="9"/>
                  <a:pt x="40" y="9"/>
                  <a:pt x="40" y="9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0"/>
                  <a:pt x="40" y="0"/>
                  <a:pt x="41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3" y="0"/>
                  <a:pt x="53" y="0"/>
                  <a:pt x="53" y="1"/>
                </a:cubicBezTo>
                <a:lnTo>
                  <a:pt x="53" y="9"/>
                </a:lnTo>
                <a:close/>
                <a:moveTo>
                  <a:pt x="68" y="65"/>
                </a:moveTo>
                <a:cubicBezTo>
                  <a:pt x="68" y="67"/>
                  <a:pt x="67" y="68"/>
                  <a:pt x="65" y="68"/>
                </a:cubicBezTo>
                <a:cubicBezTo>
                  <a:pt x="46" y="68"/>
                  <a:pt x="46" y="68"/>
                  <a:pt x="46" y="68"/>
                </a:cubicBezTo>
                <a:cubicBezTo>
                  <a:pt x="45" y="68"/>
                  <a:pt x="43" y="67"/>
                  <a:pt x="43" y="65"/>
                </a:cubicBezTo>
                <a:cubicBezTo>
                  <a:pt x="43" y="43"/>
                  <a:pt x="43" y="43"/>
                  <a:pt x="43" y="43"/>
                </a:cubicBezTo>
                <a:cubicBezTo>
                  <a:pt x="42" y="43"/>
                  <a:pt x="41" y="42"/>
                  <a:pt x="41" y="41"/>
                </a:cubicBezTo>
                <a:cubicBezTo>
                  <a:pt x="41" y="12"/>
                  <a:pt x="41" y="12"/>
                  <a:pt x="41" y="12"/>
                </a:cubicBezTo>
                <a:cubicBezTo>
                  <a:pt x="57" y="12"/>
                  <a:pt x="57" y="12"/>
                  <a:pt x="57" y="12"/>
                </a:cubicBezTo>
                <a:cubicBezTo>
                  <a:pt x="58" y="12"/>
                  <a:pt x="58" y="12"/>
                  <a:pt x="58" y="13"/>
                </a:cubicBezTo>
                <a:cubicBezTo>
                  <a:pt x="68" y="46"/>
                  <a:pt x="68" y="46"/>
                  <a:pt x="68" y="46"/>
                </a:cubicBezTo>
                <a:lnTo>
                  <a:pt x="68" y="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" name="Freeform 19"/>
          <p:cNvSpPr>
            <a:spLocks noEditPoints="1"/>
          </p:cNvSpPr>
          <p:nvPr/>
        </p:nvSpPr>
        <p:spPr bwMode="auto">
          <a:xfrm>
            <a:off x="17944646" y="851629"/>
            <a:ext cx="389374" cy="529550"/>
          </a:xfrm>
          <a:custGeom>
            <a:avLst/>
            <a:gdLst>
              <a:gd name="T0" fmla="*/ 127690 w 46"/>
              <a:gd name="T1" fmla="*/ 99383 h 63"/>
              <a:gd name="T2" fmla="*/ 155299 w 46"/>
              <a:gd name="T3" fmla="*/ 140506 h 63"/>
              <a:gd name="T4" fmla="*/ 96630 w 46"/>
              <a:gd name="T5" fmla="*/ 181630 h 63"/>
              <a:gd name="T6" fmla="*/ 96630 w 46"/>
              <a:gd name="T7" fmla="*/ 215900 h 63"/>
              <a:gd name="T8" fmla="*/ 75924 w 46"/>
              <a:gd name="T9" fmla="*/ 215900 h 63"/>
              <a:gd name="T10" fmla="*/ 75924 w 46"/>
              <a:gd name="T11" fmla="*/ 181630 h 63"/>
              <a:gd name="T12" fmla="*/ 58668 w 46"/>
              <a:gd name="T13" fmla="*/ 181630 h 63"/>
              <a:gd name="T14" fmla="*/ 58668 w 46"/>
              <a:gd name="T15" fmla="*/ 215900 h 63"/>
              <a:gd name="T16" fmla="*/ 41413 w 46"/>
              <a:gd name="T17" fmla="*/ 215900 h 63"/>
              <a:gd name="T18" fmla="*/ 41413 w 46"/>
              <a:gd name="T19" fmla="*/ 181630 h 63"/>
              <a:gd name="T20" fmla="*/ 24158 w 46"/>
              <a:gd name="T21" fmla="*/ 181630 h 63"/>
              <a:gd name="T22" fmla="*/ 0 w 46"/>
              <a:gd name="T23" fmla="*/ 181630 h 63"/>
              <a:gd name="T24" fmla="*/ 3451 w 46"/>
              <a:gd name="T25" fmla="*/ 157641 h 63"/>
              <a:gd name="T26" fmla="*/ 17255 w 46"/>
              <a:gd name="T27" fmla="*/ 157641 h 63"/>
              <a:gd name="T28" fmla="*/ 24158 w 46"/>
              <a:gd name="T29" fmla="*/ 150787 h 63"/>
              <a:gd name="T30" fmla="*/ 24158 w 46"/>
              <a:gd name="T31" fmla="*/ 99383 h 63"/>
              <a:gd name="T32" fmla="*/ 27609 w 46"/>
              <a:gd name="T33" fmla="*/ 99383 h 63"/>
              <a:gd name="T34" fmla="*/ 24158 w 46"/>
              <a:gd name="T35" fmla="*/ 99383 h 63"/>
              <a:gd name="T36" fmla="*/ 24158 w 46"/>
              <a:gd name="T37" fmla="*/ 61686 h 63"/>
              <a:gd name="T38" fmla="*/ 13804 w 46"/>
              <a:gd name="T39" fmla="*/ 51405 h 63"/>
              <a:gd name="T40" fmla="*/ 0 w 46"/>
              <a:gd name="T41" fmla="*/ 51405 h 63"/>
              <a:gd name="T42" fmla="*/ 0 w 46"/>
              <a:gd name="T43" fmla="*/ 30843 h 63"/>
              <a:gd name="T44" fmla="*/ 27609 w 46"/>
              <a:gd name="T45" fmla="*/ 30843 h 63"/>
              <a:gd name="T46" fmla="*/ 41413 w 46"/>
              <a:gd name="T47" fmla="*/ 30843 h 63"/>
              <a:gd name="T48" fmla="*/ 41413 w 46"/>
              <a:gd name="T49" fmla="*/ 0 h 63"/>
              <a:gd name="T50" fmla="*/ 58668 w 46"/>
              <a:gd name="T51" fmla="*/ 0 h 63"/>
              <a:gd name="T52" fmla="*/ 58668 w 46"/>
              <a:gd name="T53" fmla="*/ 30843 h 63"/>
              <a:gd name="T54" fmla="*/ 75924 w 46"/>
              <a:gd name="T55" fmla="*/ 30843 h 63"/>
              <a:gd name="T56" fmla="*/ 75924 w 46"/>
              <a:gd name="T57" fmla="*/ 0 h 63"/>
              <a:gd name="T58" fmla="*/ 96630 w 46"/>
              <a:gd name="T59" fmla="*/ 0 h 63"/>
              <a:gd name="T60" fmla="*/ 96630 w 46"/>
              <a:gd name="T61" fmla="*/ 30843 h 63"/>
              <a:gd name="T62" fmla="*/ 144946 w 46"/>
              <a:gd name="T63" fmla="*/ 65113 h 63"/>
              <a:gd name="T64" fmla="*/ 127690 w 46"/>
              <a:gd name="T65" fmla="*/ 99383 h 63"/>
              <a:gd name="T66" fmla="*/ 62120 w 46"/>
              <a:gd name="T67" fmla="*/ 54832 h 63"/>
              <a:gd name="T68" fmla="*/ 62120 w 46"/>
              <a:gd name="T69" fmla="*/ 92529 h 63"/>
              <a:gd name="T70" fmla="*/ 106984 w 46"/>
              <a:gd name="T71" fmla="*/ 75394 h 63"/>
              <a:gd name="T72" fmla="*/ 62120 w 46"/>
              <a:gd name="T73" fmla="*/ 54832 h 63"/>
              <a:gd name="T74" fmla="*/ 62120 w 46"/>
              <a:gd name="T75" fmla="*/ 113090 h 63"/>
              <a:gd name="T76" fmla="*/ 62120 w 46"/>
              <a:gd name="T77" fmla="*/ 157641 h 63"/>
              <a:gd name="T78" fmla="*/ 117337 w 46"/>
              <a:gd name="T79" fmla="*/ 137079 h 63"/>
              <a:gd name="T80" fmla="*/ 62120 w 46"/>
              <a:gd name="T81" fmla="*/ 113090 h 6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6" h="63">
                <a:moveTo>
                  <a:pt x="37" y="29"/>
                </a:moveTo>
                <a:cubicBezTo>
                  <a:pt x="43" y="30"/>
                  <a:pt x="46" y="33"/>
                  <a:pt x="45" y="41"/>
                </a:cubicBezTo>
                <a:cubicBezTo>
                  <a:pt x="45" y="50"/>
                  <a:pt x="38" y="53"/>
                  <a:pt x="28" y="53"/>
                </a:cubicBezTo>
                <a:cubicBezTo>
                  <a:pt x="28" y="63"/>
                  <a:pt x="28" y="63"/>
                  <a:pt x="28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53"/>
                  <a:pt x="22" y="53"/>
                  <a:pt x="22" y="53"/>
                </a:cubicBezTo>
                <a:cubicBezTo>
                  <a:pt x="21" y="53"/>
                  <a:pt x="19" y="53"/>
                  <a:pt x="17" y="53"/>
                </a:cubicBezTo>
                <a:cubicBezTo>
                  <a:pt x="17" y="63"/>
                  <a:pt x="17" y="63"/>
                  <a:pt x="17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2" y="53"/>
                  <a:pt x="12" y="53"/>
                  <a:pt x="12" y="53"/>
                </a:cubicBezTo>
                <a:cubicBezTo>
                  <a:pt x="10" y="53"/>
                  <a:pt x="9" y="53"/>
                  <a:pt x="7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1" y="46"/>
                  <a:pt x="1" y="46"/>
                  <a:pt x="1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7" y="46"/>
                  <a:pt x="7" y="45"/>
                  <a:pt x="7" y="44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7" y="29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7"/>
                  <a:pt x="6" y="15"/>
                  <a:pt x="4" y="15"/>
                </a:cubicBezTo>
                <a:cubicBezTo>
                  <a:pt x="4" y="15"/>
                  <a:pt x="4" y="15"/>
                  <a:pt x="0" y="15"/>
                </a:cubicBezTo>
                <a:cubicBezTo>
                  <a:pt x="0" y="9"/>
                  <a:pt x="0" y="9"/>
                  <a:pt x="0" y="9"/>
                </a:cubicBezTo>
                <a:cubicBezTo>
                  <a:pt x="8" y="9"/>
                  <a:pt x="8" y="9"/>
                  <a:pt x="8" y="9"/>
                </a:cubicBezTo>
                <a:cubicBezTo>
                  <a:pt x="9" y="9"/>
                  <a:pt x="10" y="9"/>
                  <a:pt x="12" y="9"/>
                </a:cubicBezTo>
                <a:cubicBezTo>
                  <a:pt x="12" y="0"/>
                  <a:pt x="12" y="0"/>
                  <a:pt x="12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9"/>
                  <a:pt x="17" y="9"/>
                  <a:pt x="17" y="9"/>
                </a:cubicBezTo>
                <a:cubicBezTo>
                  <a:pt x="19" y="9"/>
                  <a:pt x="21" y="9"/>
                  <a:pt x="22" y="9"/>
                </a:cubicBezTo>
                <a:cubicBezTo>
                  <a:pt x="22" y="0"/>
                  <a:pt x="22" y="0"/>
                  <a:pt x="2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9"/>
                  <a:pt x="28" y="9"/>
                  <a:pt x="28" y="9"/>
                </a:cubicBezTo>
                <a:cubicBezTo>
                  <a:pt x="35" y="10"/>
                  <a:pt x="41" y="12"/>
                  <a:pt x="42" y="19"/>
                </a:cubicBezTo>
                <a:cubicBezTo>
                  <a:pt x="43" y="24"/>
                  <a:pt x="40" y="27"/>
                  <a:pt x="37" y="29"/>
                </a:cubicBezTo>
                <a:close/>
                <a:moveTo>
                  <a:pt x="18" y="16"/>
                </a:moveTo>
                <a:cubicBezTo>
                  <a:pt x="18" y="27"/>
                  <a:pt x="18" y="27"/>
                  <a:pt x="18" y="27"/>
                </a:cubicBezTo>
                <a:cubicBezTo>
                  <a:pt x="21" y="27"/>
                  <a:pt x="31" y="28"/>
                  <a:pt x="31" y="22"/>
                </a:cubicBezTo>
                <a:cubicBezTo>
                  <a:pt x="31" y="15"/>
                  <a:pt x="21" y="16"/>
                  <a:pt x="18" y="16"/>
                </a:cubicBezTo>
                <a:close/>
                <a:moveTo>
                  <a:pt x="18" y="33"/>
                </a:moveTo>
                <a:cubicBezTo>
                  <a:pt x="18" y="46"/>
                  <a:pt x="18" y="46"/>
                  <a:pt x="18" y="46"/>
                </a:cubicBezTo>
                <a:cubicBezTo>
                  <a:pt x="22" y="46"/>
                  <a:pt x="34" y="47"/>
                  <a:pt x="34" y="40"/>
                </a:cubicBezTo>
                <a:cubicBezTo>
                  <a:pt x="34" y="32"/>
                  <a:pt x="22" y="33"/>
                  <a:pt x="18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" name="Freeform 20"/>
          <p:cNvSpPr>
            <a:spLocks noEditPoints="1"/>
          </p:cNvSpPr>
          <p:nvPr/>
        </p:nvSpPr>
        <p:spPr bwMode="auto">
          <a:xfrm>
            <a:off x="19140023" y="836053"/>
            <a:ext cx="541232" cy="506186"/>
          </a:xfrm>
          <a:custGeom>
            <a:avLst/>
            <a:gdLst>
              <a:gd name="T0" fmla="*/ 217215 w 64"/>
              <a:gd name="T1" fmla="*/ 68792 h 60"/>
              <a:gd name="T2" fmla="*/ 182737 w 64"/>
              <a:gd name="T3" fmla="*/ 185738 h 60"/>
              <a:gd name="T4" fmla="*/ 155154 w 64"/>
              <a:gd name="T5" fmla="*/ 206375 h 60"/>
              <a:gd name="T6" fmla="*/ 34479 w 64"/>
              <a:gd name="T7" fmla="*/ 206375 h 60"/>
              <a:gd name="T8" fmla="*/ 3448 w 64"/>
              <a:gd name="T9" fmla="*/ 182298 h 60"/>
              <a:gd name="T10" fmla="*/ 3448 w 64"/>
              <a:gd name="T11" fmla="*/ 165100 h 60"/>
              <a:gd name="T12" fmla="*/ 3448 w 64"/>
              <a:gd name="T13" fmla="*/ 158221 h 60"/>
              <a:gd name="T14" fmla="*/ 3448 w 64"/>
              <a:gd name="T15" fmla="*/ 151342 h 60"/>
              <a:gd name="T16" fmla="*/ 6896 w 64"/>
              <a:gd name="T17" fmla="*/ 141023 h 60"/>
              <a:gd name="T18" fmla="*/ 17239 w 64"/>
              <a:gd name="T19" fmla="*/ 116946 h 60"/>
              <a:gd name="T20" fmla="*/ 17239 w 64"/>
              <a:gd name="T21" fmla="*/ 110067 h 60"/>
              <a:gd name="T22" fmla="*/ 24135 w 64"/>
              <a:gd name="T23" fmla="*/ 103188 h 60"/>
              <a:gd name="T24" fmla="*/ 31031 w 64"/>
              <a:gd name="T25" fmla="*/ 79110 h 60"/>
              <a:gd name="T26" fmla="*/ 31031 w 64"/>
              <a:gd name="T27" fmla="*/ 72231 h 60"/>
              <a:gd name="T28" fmla="*/ 37926 w 64"/>
              <a:gd name="T29" fmla="*/ 65352 h 60"/>
              <a:gd name="T30" fmla="*/ 44822 w 64"/>
              <a:gd name="T31" fmla="*/ 41275 h 60"/>
              <a:gd name="T32" fmla="*/ 44822 w 64"/>
              <a:gd name="T33" fmla="*/ 34396 h 60"/>
              <a:gd name="T34" fmla="*/ 51718 w 64"/>
              <a:gd name="T35" fmla="*/ 27517 h 60"/>
              <a:gd name="T36" fmla="*/ 75853 w 64"/>
              <a:gd name="T37" fmla="*/ 6879 h 60"/>
              <a:gd name="T38" fmla="*/ 75853 w 64"/>
              <a:gd name="T39" fmla="*/ 6879 h 60"/>
              <a:gd name="T40" fmla="*/ 79301 w 64"/>
              <a:gd name="T41" fmla="*/ 6879 h 60"/>
              <a:gd name="T42" fmla="*/ 179289 w 64"/>
              <a:gd name="T43" fmla="*/ 6879 h 60"/>
              <a:gd name="T44" fmla="*/ 196528 w 64"/>
              <a:gd name="T45" fmla="*/ 13758 h 60"/>
              <a:gd name="T46" fmla="*/ 196528 w 64"/>
              <a:gd name="T47" fmla="*/ 30956 h 60"/>
              <a:gd name="T48" fmla="*/ 162049 w 64"/>
              <a:gd name="T49" fmla="*/ 147902 h 60"/>
              <a:gd name="T50" fmla="*/ 134467 w 64"/>
              <a:gd name="T51" fmla="*/ 171979 h 60"/>
              <a:gd name="T52" fmla="*/ 20687 w 64"/>
              <a:gd name="T53" fmla="*/ 171979 h 60"/>
              <a:gd name="T54" fmla="*/ 17239 w 64"/>
              <a:gd name="T55" fmla="*/ 175419 h 60"/>
              <a:gd name="T56" fmla="*/ 17239 w 64"/>
              <a:gd name="T57" fmla="*/ 178858 h 60"/>
              <a:gd name="T58" fmla="*/ 34479 w 64"/>
              <a:gd name="T59" fmla="*/ 189177 h 60"/>
              <a:gd name="T60" fmla="*/ 155154 w 64"/>
              <a:gd name="T61" fmla="*/ 189177 h 60"/>
              <a:gd name="T62" fmla="*/ 168945 w 64"/>
              <a:gd name="T63" fmla="*/ 182298 h 60"/>
              <a:gd name="T64" fmla="*/ 206872 w 64"/>
              <a:gd name="T65" fmla="*/ 51594 h 60"/>
              <a:gd name="T66" fmla="*/ 206872 w 64"/>
              <a:gd name="T67" fmla="*/ 44715 h 60"/>
              <a:gd name="T68" fmla="*/ 217215 w 64"/>
              <a:gd name="T69" fmla="*/ 51594 h 60"/>
              <a:gd name="T70" fmla="*/ 217215 w 64"/>
              <a:gd name="T71" fmla="*/ 68792 h 60"/>
              <a:gd name="T72" fmla="*/ 68957 w 64"/>
              <a:gd name="T73" fmla="*/ 89429 h 60"/>
              <a:gd name="T74" fmla="*/ 148258 w 64"/>
              <a:gd name="T75" fmla="*/ 89429 h 60"/>
              <a:gd name="T76" fmla="*/ 155154 w 64"/>
              <a:gd name="T77" fmla="*/ 85990 h 60"/>
              <a:gd name="T78" fmla="*/ 155154 w 64"/>
              <a:gd name="T79" fmla="*/ 75671 h 60"/>
              <a:gd name="T80" fmla="*/ 155154 w 64"/>
              <a:gd name="T81" fmla="*/ 72231 h 60"/>
              <a:gd name="T82" fmla="*/ 75853 w 64"/>
              <a:gd name="T83" fmla="*/ 72231 h 60"/>
              <a:gd name="T84" fmla="*/ 68957 w 64"/>
              <a:gd name="T85" fmla="*/ 75671 h 60"/>
              <a:gd name="T86" fmla="*/ 65509 w 64"/>
              <a:gd name="T87" fmla="*/ 85990 h 60"/>
              <a:gd name="T88" fmla="*/ 68957 w 64"/>
              <a:gd name="T89" fmla="*/ 89429 h 60"/>
              <a:gd name="T90" fmla="*/ 79301 w 64"/>
              <a:gd name="T91" fmla="*/ 55033 h 60"/>
              <a:gd name="T92" fmla="*/ 158602 w 64"/>
              <a:gd name="T93" fmla="*/ 55033 h 60"/>
              <a:gd name="T94" fmla="*/ 165497 w 64"/>
              <a:gd name="T95" fmla="*/ 51594 h 60"/>
              <a:gd name="T96" fmla="*/ 168945 w 64"/>
              <a:gd name="T97" fmla="*/ 41275 h 60"/>
              <a:gd name="T98" fmla="*/ 165497 w 64"/>
              <a:gd name="T99" fmla="*/ 37835 h 60"/>
              <a:gd name="T100" fmla="*/ 86196 w 64"/>
              <a:gd name="T101" fmla="*/ 37835 h 60"/>
              <a:gd name="T102" fmla="*/ 79301 w 64"/>
              <a:gd name="T103" fmla="*/ 41275 h 60"/>
              <a:gd name="T104" fmla="*/ 75853 w 64"/>
              <a:gd name="T105" fmla="*/ 51594 h 60"/>
              <a:gd name="T106" fmla="*/ 79301 w 64"/>
              <a:gd name="T107" fmla="*/ 55033 h 6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4" h="60">
                <a:moveTo>
                  <a:pt x="63" y="20"/>
                </a:moveTo>
                <a:cubicBezTo>
                  <a:pt x="53" y="54"/>
                  <a:pt x="53" y="54"/>
                  <a:pt x="53" y="54"/>
                </a:cubicBezTo>
                <a:cubicBezTo>
                  <a:pt x="52" y="57"/>
                  <a:pt x="49" y="60"/>
                  <a:pt x="45" y="60"/>
                </a:cubicBezTo>
                <a:cubicBezTo>
                  <a:pt x="10" y="60"/>
                  <a:pt x="10" y="60"/>
                  <a:pt x="10" y="60"/>
                </a:cubicBezTo>
                <a:cubicBezTo>
                  <a:pt x="6" y="60"/>
                  <a:pt x="2" y="57"/>
                  <a:pt x="1" y="53"/>
                </a:cubicBezTo>
                <a:cubicBezTo>
                  <a:pt x="0" y="51"/>
                  <a:pt x="0" y="49"/>
                  <a:pt x="1" y="48"/>
                </a:cubicBezTo>
                <a:cubicBezTo>
                  <a:pt x="1" y="47"/>
                  <a:pt x="1" y="46"/>
                  <a:pt x="1" y="46"/>
                </a:cubicBezTo>
                <a:cubicBezTo>
                  <a:pt x="1" y="45"/>
                  <a:pt x="1" y="44"/>
                  <a:pt x="1" y="44"/>
                </a:cubicBezTo>
                <a:cubicBezTo>
                  <a:pt x="1" y="43"/>
                  <a:pt x="2" y="42"/>
                  <a:pt x="2" y="41"/>
                </a:cubicBezTo>
                <a:cubicBezTo>
                  <a:pt x="4" y="40"/>
                  <a:pt x="5" y="36"/>
                  <a:pt x="5" y="34"/>
                </a:cubicBezTo>
                <a:cubicBezTo>
                  <a:pt x="5" y="34"/>
                  <a:pt x="5" y="33"/>
                  <a:pt x="5" y="32"/>
                </a:cubicBezTo>
                <a:cubicBezTo>
                  <a:pt x="5" y="32"/>
                  <a:pt x="6" y="31"/>
                  <a:pt x="7" y="30"/>
                </a:cubicBezTo>
                <a:cubicBezTo>
                  <a:pt x="8" y="29"/>
                  <a:pt x="9" y="25"/>
                  <a:pt x="9" y="23"/>
                </a:cubicBezTo>
                <a:cubicBezTo>
                  <a:pt x="9" y="23"/>
                  <a:pt x="9" y="22"/>
                  <a:pt x="9" y="21"/>
                </a:cubicBezTo>
                <a:cubicBezTo>
                  <a:pt x="9" y="20"/>
                  <a:pt x="10" y="20"/>
                  <a:pt x="11" y="19"/>
                </a:cubicBezTo>
                <a:cubicBezTo>
                  <a:pt x="12" y="18"/>
                  <a:pt x="13" y="14"/>
                  <a:pt x="13" y="12"/>
                </a:cubicBezTo>
                <a:cubicBezTo>
                  <a:pt x="13" y="12"/>
                  <a:pt x="13" y="11"/>
                  <a:pt x="13" y="10"/>
                </a:cubicBezTo>
                <a:cubicBezTo>
                  <a:pt x="13" y="10"/>
                  <a:pt x="14" y="9"/>
                  <a:pt x="15" y="8"/>
                </a:cubicBezTo>
                <a:cubicBezTo>
                  <a:pt x="16" y="6"/>
                  <a:pt x="17" y="0"/>
                  <a:pt x="22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2"/>
                  <a:pt x="23" y="2"/>
                  <a:pt x="23" y="2"/>
                </a:cubicBezTo>
                <a:cubicBezTo>
                  <a:pt x="52" y="2"/>
                  <a:pt x="52" y="2"/>
                  <a:pt x="52" y="2"/>
                </a:cubicBezTo>
                <a:cubicBezTo>
                  <a:pt x="54" y="2"/>
                  <a:pt x="56" y="2"/>
                  <a:pt x="57" y="4"/>
                </a:cubicBezTo>
                <a:cubicBezTo>
                  <a:pt x="58" y="5"/>
                  <a:pt x="58" y="7"/>
                  <a:pt x="57" y="9"/>
                </a:cubicBezTo>
                <a:cubicBezTo>
                  <a:pt x="47" y="43"/>
                  <a:pt x="47" y="43"/>
                  <a:pt x="47" y="43"/>
                </a:cubicBezTo>
                <a:cubicBezTo>
                  <a:pt x="45" y="49"/>
                  <a:pt x="44" y="50"/>
                  <a:pt x="39" y="50"/>
                </a:cubicBezTo>
                <a:cubicBezTo>
                  <a:pt x="6" y="50"/>
                  <a:pt x="6" y="50"/>
                  <a:pt x="6" y="50"/>
                </a:cubicBezTo>
                <a:cubicBezTo>
                  <a:pt x="6" y="50"/>
                  <a:pt x="5" y="50"/>
                  <a:pt x="5" y="51"/>
                </a:cubicBezTo>
                <a:cubicBezTo>
                  <a:pt x="5" y="51"/>
                  <a:pt x="5" y="52"/>
                  <a:pt x="5" y="52"/>
                </a:cubicBezTo>
                <a:cubicBezTo>
                  <a:pt x="6" y="55"/>
                  <a:pt x="8" y="55"/>
                  <a:pt x="10" y="55"/>
                </a:cubicBezTo>
                <a:cubicBezTo>
                  <a:pt x="45" y="55"/>
                  <a:pt x="45" y="55"/>
                  <a:pt x="45" y="55"/>
                </a:cubicBezTo>
                <a:cubicBezTo>
                  <a:pt x="47" y="55"/>
                  <a:pt x="48" y="54"/>
                  <a:pt x="49" y="53"/>
                </a:cubicBezTo>
                <a:cubicBezTo>
                  <a:pt x="60" y="15"/>
                  <a:pt x="60" y="15"/>
                  <a:pt x="60" y="15"/>
                </a:cubicBezTo>
                <a:cubicBezTo>
                  <a:pt x="60" y="15"/>
                  <a:pt x="60" y="14"/>
                  <a:pt x="60" y="13"/>
                </a:cubicBezTo>
                <a:cubicBezTo>
                  <a:pt x="61" y="14"/>
                  <a:pt x="62" y="14"/>
                  <a:pt x="63" y="15"/>
                </a:cubicBezTo>
                <a:cubicBezTo>
                  <a:pt x="64" y="16"/>
                  <a:pt x="64" y="18"/>
                  <a:pt x="63" y="20"/>
                </a:cubicBezTo>
                <a:close/>
                <a:moveTo>
                  <a:pt x="20" y="26"/>
                </a:moveTo>
                <a:cubicBezTo>
                  <a:pt x="43" y="26"/>
                  <a:pt x="43" y="26"/>
                  <a:pt x="43" y="26"/>
                </a:cubicBezTo>
                <a:cubicBezTo>
                  <a:pt x="44" y="26"/>
                  <a:pt x="44" y="25"/>
                  <a:pt x="45" y="25"/>
                </a:cubicBezTo>
                <a:cubicBezTo>
                  <a:pt x="45" y="22"/>
                  <a:pt x="45" y="22"/>
                  <a:pt x="45" y="22"/>
                </a:cubicBezTo>
                <a:cubicBezTo>
                  <a:pt x="46" y="22"/>
                  <a:pt x="45" y="21"/>
                  <a:pt x="45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1" y="21"/>
                  <a:pt x="20" y="22"/>
                  <a:pt x="20" y="22"/>
                </a:cubicBezTo>
                <a:cubicBezTo>
                  <a:pt x="19" y="25"/>
                  <a:pt x="19" y="25"/>
                  <a:pt x="19" y="25"/>
                </a:cubicBezTo>
                <a:cubicBezTo>
                  <a:pt x="19" y="25"/>
                  <a:pt x="19" y="26"/>
                  <a:pt x="20" y="26"/>
                </a:cubicBezTo>
                <a:close/>
                <a:moveTo>
                  <a:pt x="23" y="16"/>
                </a:moveTo>
                <a:cubicBezTo>
                  <a:pt x="46" y="16"/>
                  <a:pt x="46" y="16"/>
                  <a:pt x="46" y="16"/>
                </a:cubicBezTo>
                <a:cubicBezTo>
                  <a:pt x="47" y="16"/>
                  <a:pt x="48" y="16"/>
                  <a:pt x="48" y="15"/>
                </a:cubicBezTo>
                <a:cubicBezTo>
                  <a:pt x="49" y="12"/>
                  <a:pt x="49" y="12"/>
                  <a:pt x="49" y="12"/>
                </a:cubicBezTo>
                <a:cubicBezTo>
                  <a:pt x="49" y="12"/>
                  <a:pt x="48" y="11"/>
                  <a:pt x="48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4" y="11"/>
                  <a:pt x="23" y="12"/>
                  <a:pt x="23" y="12"/>
                </a:cubicBezTo>
                <a:cubicBezTo>
                  <a:pt x="22" y="15"/>
                  <a:pt x="22" y="15"/>
                  <a:pt x="22" y="15"/>
                </a:cubicBezTo>
                <a:cubicBezTo>
                  <a:pt x="22" y="16"/>
                  <a:pt x="22" y="16"/>
                  <a:pt x="23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8" name="Freeform 21"/>
          <p:cNvSpPr>
            <a:spLocks noEditPoints="1"/>
          </p:cNvSpPr>
          <p:nvPr/>
        </p:nvSpPr>
        <p:spPr bwMode="auto">
          <a:xfrm>
            <a:off x="20370448" y="851629"/>
            <a:ext cx="385482" cy="529550"/>
          </a:xfrm>
          <a:custGeom>
            <a:avLst/>
            <a:gdLst>
              <a:gd name="T0" fmla="*/ 126414 w 46"/>
              <a:gd name="T1" fmla="*/ 99383 h 63"/>
              <a:gd name="T2" fmla="*/ 153746 w 46"/>
              <a:gd name="T3" fmla="*/ 140506 h 63"/>
              <a:gd name="T4" fmla="*/ 95664 w 46"/>
              <a:gd name="T5" fmla="*/ 181630 h 63"/>
              <a:gd name="T6" fmla="*/ 95664 w 46"/>
              <a:gd name="T7" fmla="*/ 215900 h 63"/>
              <a:gd name="T8" fmla="*/ 75165 w 46"/>
              <a:gd name="T9" fmla="*/ 215900 h 63"/>
              <a:gd name="T10" fmla="*/ 75165 w 46"/>
              <a:gd name="T11" fmla="*/ 181630 h 63"/>
              <a:gd name="T12" fmla="*/ 58082 w 46"/>
              <a:gd name="T13" fmla="*/ 181630 h 63"/>
              <a:gd name="T14" fmla="*/ 58082 w 46"/>
              <a:gd name="T15" fmla="*/ 215900 h 63"/>
              <a:gd name="T16" fmla="*/ 40999 w 46"/>
              <a:gd name="T17" fmla="*/ 215900 h 63"/>
              <a:gd name="T18" fmla="*/ 40999 w 46"/>
              <a:gd name="T19" fmla="*/ 181630 h 63"/>
              <a:gd name="T20" fmla="*/ 23916 w 46"/>
              <a:gd name="T21" fmla="*/ 181630 h 63"/>
              <a:gd name="T22" fmla="*/ 0 w 46"/>
              <a:gd name="T23" fmla="*/ 181630 h 63"/>
              <a:gd name="T24" fmla="*/ 3417 w 46"/>
              <a:gd name="T25" fmla="*/ 157641 h 63"/>
              <a:gd name="T26" fmla="*/ 17083 w 46"/>
              <a:gd name="T27" fmla="*/ 157641 h 63"/>
              <a:gd name="T28" fmla="*/ 23916 w 46"/>
              <a:gd name="T29" fmla="*/ 150787 h 63"/>
              <a:gd name="T30" fmla="*/ 23916 w 46"/>
              <a:gd name="T31" fmla="*/ 99383 h 63"/>
              <a:gd name="T32" fmla="*/ 27333 w 46"/>
              <a:gd name="T33" fmla="*/ 99383 h 63"/>
              <a:gd name="T34" fmla="*/ 23916 w 46"/>
              <a:gd name="T35" fmla="*/ 99383 h 63"/>
              <a:gd name="T36" fmla="*/ 23916 w 46"/>
              <a:gd name="T37" fmla="*/ 61686 h 63"/>
              <a:gd name="T38" fmla="*/ 13666 w 46"/>
              <a:gd name="T39" fmla="*/ 51405 h 63"/>
              <a:gd name="T40" fmla="*/ 0 w 46"/>
              <a:gd name="T41" fmla="*/ 51405 h 63"/>
              <a:gd name="T42" fmla="*/ 0 w 46"/>
              <a:gd name="T43" fmla="*/ 30843 h 63"/>
              <a:gd name="T44" fmla="*/ 27333 w 46"/>
              <a:gd name="T45" fmla="*/ 30843 h 63"/>
              <a:gd name="T46" fmla="*/ 40999 w 46"/>
              <a:gd name="T47" fmla="*/ 30843 h 63"/>
              <a:gd name="T48" fmla="*/ 40999 w 46"/>
              <a:gd name="T49" fmla="*/ 0 h 63"/>
              <a:gd name="T50" fmla="*/ 58082 w 46"/>
              <a:gd name="T51" fmla="*/ 0 h 63"/>
              <a:gd name="T52" fmla="*/ 58082 w 46"/>
              <a:gd name="T53" fmla="*/ 30843 h 63"/>
              <a:gd name="T54" fmla="*/ 75165 w 46"/>
              <a:gd name="T55" fmla="*/ 30843 h 63"/>
              <a:gd name="T56" fmla="*/ 75165 w 46"/>
              <a:gd name="T57" fmla="*/ 0 h 63"/>
              <a:gd name="T58" fmla="*/ 95664 w 46"/>
              <a:gd name="T59" fmla="*/ 0 h 63"/>
              <a:gd name="T60" fmla="*/ 95664 w 46"/>
              <a:gd name="T61" fmla="*/ 30843 h 63"/>
              <a:gd name="T62" fmla="*/ 143497 w 46"/>
              <a:gd name="T63" fmla="*/ 65113 h 63"/>
              <a:gd name="T64" fmla="*/ 126414 w 46"/>
              <a:gd name="T65" fmla="*/ 99383 h 63"/>
              <a:gd name="T66" fmla="*/ 61499 w 46"/>
              <a:gd name="T67" fmla="*/ 54832 h 63"/>
              <a:gd name="T68" fmla="*/ 61499 w 46"/>
              <a:gd name="T69" fmla="*/ 92529 h 63"/>
              <a:gd name="T70" fmla="*/ 105914 w 46"/>
              <a:gd name="T71" fmla="*/ 75394 h 63"/>
              <a:gd name="T72" fmla="*/ 61499 w 46"/>
              <a:gd name="T73" fmla="*/ 54832 h 63"/>
              <a:gd name="T74" fmla="*/ 61499 w 46"/>
              <a:gd name="T75" fmla="*/ 113090 h 63"/>
              <a:gd name="T76" fmla="*/ 61499 w 46"/>
              <a:gd name="T77" fmla="*/ 157641 h 63"/>
              <a:gd name="T78" fmla="*/ 116164 w 46"/>
              <a:gd name="T79" fmla="*/ 137079 h 63"/>
              <a:gd name="T80" fmla="*/ 61499 w 46"/>
              <a:gd name="T81" fmla="*/ 113090 h 6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6" h="63">
                <a:moveTo>
                  <a:pt x="37" y="29"/>
                </a:moveTo>
                <a:cubicBezTo>
                  <a:pt x="43" y="30"/>
                  <a:pt x="46" y="33"/>
                  <a:pt x="45" y="41"/>
                </a:cubicBezTo>
                <a:cubicBezTo>
                  <a:pt x="45" y="50"/>
                  <a:pt x="38" y="53"/>
                  <a:pt x="28" y="53"/>
                </a:cubicBezTo>
                <a:cubicBezTo>
                  <a:pt x="28" y="63"/>
                  <a:pt x="28" y="63"/>
                  <a:pt x="28" y="63"/>
                </a:cubicBezTo>
                <a:cubicBezTo>
                  <a:pt x="22" y="63"/>
                  <a:pt x="22" y="63"/>
                  <a:pt x="22" y="63"/>
                </a:cubicBezTo>
                <a:cubicBezTo>
                  <a:pt x="22" y="53"/>
                  <a:pt x="22" y="53"/>
                  <a:pt x="22" y="53"/>
                </a:cubicBezTo>
                <a:cubicBezTo>
                  <a:pt x="21" y="53"/>
                  <a:pt x="19" y="53"/>
                  <a:pt x="17" y="53"/>
                </a:cubicBezTo>
                <a:cubicBezTo>
                  <a:pt x="17" y="63"/>
                  <a:pt x="17" y="63"/>
                  <a:pt x="17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2" y="53"/>
                  <a:pt x="12" y="53"/>
                  <a:pt x="12" y="53"/>
                </a:cubicBezTo>
                <a:cubicBezTo>
                  <a:pt x="10" y="53"/>
                  <a:pt x="9" y="53"/>
                  <a:pt x="7" y="53"/>
                </a:cubicBezTo>
                <a:cubicBezTo>
                  <a:pt x="0" y="53"/>
                  <a:pt x="0" y="53"/>
                  <a:pt x="0" y="53"/>
                </a:cubicBezTo>
                <a:cubicBezTo>
                  <a:pt x="1" y="46"/>
                  <a:pt x="1" y="46"/>
                  <a:pt x="1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7" y="46"/>
                  <a:pt x="7" y="45"/>
                  <a:pt x="7" y="44"/>
                </a:cubicBezTo>
                <a:cubicBezTo>
                  <a:pt x="7" y="29"/>
                  <a:pt x="7" y="29"/>
                  <a:pt x="7" y="29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9"/>
                  <a:pt x="8" y="29"/>
                  <a:pt x="7" y="29"/>
                </a:cubicBezTo>
                <a:cubicBezTo>
                  <a:pt x="7" y="18"/>
                  <a:pt x="7" y="18"/>
                  <a:pt x="7" y="18"/>
                </a:cubicBezTo>
                <a:cubicBezTo>
                  <a:pt x="7" y="17"/>
                  <a:pt x="6" y="15"/>
                  <a:pt x="4" y="15"/>
                </a:cubicBezTo>
                <a:cubicBezTo>
                  <a:pt x="4" y="15"/>
                  <a:pt x="4" y="15"/>
                  <a:pt x="0" y="15"/>
                </a:cubicBezTo>
                <a:cubicBezTo>
                  <a:pt x="0" y="9"/>
                  <a:pt x="0" y="9"/>
                  <a:pt x="0" y="9"/>
                </a:cubicBezTo>
                <a:cubicBezTo>
                  <a:pt x="8" y="9"/>
                  <a:pt x="8" y="9"/>
                  <a:pt x="8" y="9"/>
                </a:cubicBezTo>
                <a:cubicBezTo>
                  <a:pt x="9" y="9"/>
                  <a:pt x="10" y="9"/>
                  <a:pt x="12" y="9"/>
                </a:cubicBezTo>
                <a:cubicBezTo>
                  <a:pt x="12" y="0"/>
                  <a:pt x="12" y="0"/>
                  <a:pt x="12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9"/>
                  <a:pt x="17" y="9"/>
                  <a:pt x="17" y="9"/>
                </a:cubicBezTo>
                <a:cubicBezTo>
                  <a:pt x="19" y="9"/>
                  <a:pt x="21" y="9"/>
                  <a:pt x="22" y="9"/>
                </a:cubicBezTo>
                <a:cubicBezTo>
                  <a:pt x="22" y="0"/>
                  <a:pt x="22" y="0"/>
                  <a:pt x="2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28" y="9"/>
                  <a:pt x="28" y="9"/>
                  <a:pt x="28" y="9"/>
                </a:cubicBezTo>
                <a:cubicBezTo>
                  <a:pt x="35" y="10"/>
                  <a:pt x="41" y="12"/>
                  <a:pt x="42" y="19"/>
                </a:cubicBezTo>
                <a:cubicBezTo>
                  <a:pt x="43" y="24"/>
                  <a:pt x="40" y="27"/>
                  <a:pt x="37" y="29"/>
                </a:cubicBezTo>
                <a:close/>
                <a:moveTo>
                  <a:pt x="18" y="16"/>
                </a:moveTo>
                <a:cubicBezTo>
                  <a:pt x="18" y="27"/>
                  <a:pt x="18" y="27"/>
                  <a:pt x="18" y="27"/>
                </a:cubicBezTo>
                <a:cubicBezTo>
                  <a:pt x="21" y="27"/>
                  <a:pt x="31" y="28"/>
                  <a:pt x="31" y="22"/>
                </a:cubicBezTo>
                <a:cubicBezTo>
                  <a:pt x="31" y="15"/>
                  <a:pt x="21" y="16"/>
                  <a:pt x="18" y="16"/>
                </a:cubicBezTo>
                <a:close/>
                <a:moveTo>
                  <a:pt x="18" y="33"/>
                </a:moveTo>
                <a:cubicBezTo>
                  <a:pt x="18" y="46"/>
                  <a:pt x="18" y="46"/>
                  <a:pt x="18" y="46"/>
                </a:cubicBezTo>
                <a:cubicBezTo>
                  <a:pt x="22" y="46"/>
                  <a:pt x="34" y="47"/>
                  <a:pt x="34" y="40"/>
                </a:cubicBezTo>
                <a:cubicBezTo>
                  <a:pt x="34" y="32"/>
                  <a:pt x="22" y="33"/>
                  <a:pt x="18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9" name="Freeform 22"/>
          <p:cNvSpPr>
            <a:spLocks noEditPoints="1"/>
          </p:cNvSpPr>
          <p:nvPr/>
        </p:nvSpPr>
        <p:spPr bwMode="auto">
          <a:xfrm>
            <a:off x="21565827" y="851628"/>
            <a:ext cx="572380" cy="498400"/>
          </a:xfrm>
          <a:custGeom>
            <a:avLst/>
            <a:gdLst>
              <a:gd name="T0" fmla="*/ 233362 w 68"/>
              <a:gd name="T1" fmla="*/ 82658 h 59"/>
              <a:gd name="T2" fmla="*/ 219635 w 68"/>
              <a:gd name="T3" fmla="*/ 99878 h 59"/>
              <a:gd name="T4" fmla="*/ 219635 w 68"/>
              <a:gd name="T5" fmla="*/ 148095 h 59"/>
              <a:gd name="T6" fmla="*/ 202476 w 68"/>
              <a:gd name="T7" fmla="*/ 165315 h 59"/>
              <a:gd name="T8" fmla="*/ 96090 w 68"/>
              <a:gd name="T9" fmla="*/ 117098 h 59"/>
              <a:gd name="T10" fmla="*/ 85795 w 68"/>
              <a:gd name="T11" fmla="*/ 151539 h 59"/>
              <a:gd name="T12" fmla="*/ 102954 w 68"/>
              <a:gd name="T13" fmla="*/ 185980 h 59"/>
              <a:gd name="T14" fmla="*/ 48045 w 68"/>
              <a:gd name="T15" fmla="*/ 192868 h 59"/>
              <a:gd name="T16" fmla="*/ 37750 w 68"/>
              <a:gd name="T17" fmla="*/ 117098 h 59"/>
              <a:gd name="T18" fmla="*/ 24023 w 68"/>
              <a:gd name="T19" fmla="*/ 117098 h 59"/>
              <a:gd name="T20" fmla="*/ 0 w 68"/>
              <a:gd name="T21" fmla="*/ 92990 h 59"/>
              <a:gd name="T22" fmla="*/ 0 w 68"/>
              <a:gd name="T23" fmla="*/ 68881 h 59"/>
              <a:gd name="T24" fmla="*/ 24023 w 68"/>
              <a:gd name="T25" fmla="*/ 48217 h 59"/>
              <a:gd name="T26" fmla="*/ 85795 w 68"/>
              <a:gd name="T27" fmla="*/ 48217 h 59"/>
              <a:gd name="T28" fmla="*/ 202476 w 68"/>
              <a:gd name="T29" fmla="*/ 0 h 59"/>
              <a:gd name="T30" fmla="*/ 219635 w 68"/>
              <a:gd name="T31" fmla="*/ 13776 h 59"/>
              <a:gd name="T32" fmla="*/ 219635 w 68"/>
              <a:gd name="T33" fmla="*/ 65437 h 59"/>
              <a:gd name="T34" fmla="*/ 233362 w 68"/>
              <a:gd name="T35" fmla="*/ 82658 h 59"/>
              <a:gd name="T36" fmla="*/ 202476 w 68"/>
              <a:gd name="T37" fmla="*/ 20664 h 59"/>
              <a:gd name="T38" fmla="*/ 102954 w 68"/>
              <a:gd name="T39" fmla="*/ 65437 h 59"/>
              <a:gd name="T40" fmla="*/ 102954 w 68"/>
              <a:gd name="T41" fmla="*/ 99878 h 59"/>
              <a:gd name="T42" fmla="*/ 202476 w 68"/>
              <a:gd name="T43" fmla="*/ 144651 h 59"/>
              <a:gd name="T44" fmla="*/ 202476 w 68"/>
              <a:gd name="T45" fmla="*/ 20664 h 5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8" h="59">
                <a:moveTo>
                  <a:pt x="68" y="24"/>
                </a:moveTo>
                <a:cubicBezTo>
                  <a:pt x="68" y="27"/>
                  <a:pt x="66" y="29"/>
                  <a:pt x="64" y="29"/>
                </a:cubicBezTo>
                <a:cubicBezTo>
                  <a:pt x="64" y="43"/>
                  <a:pt x="64" y="43"/>
                  <a:pt x="64" y="43"/>
                </a:cubicBezTo>
                <a:cubicBezTo>
                  <a:pt x="64" y="46"/>
                  <a:pt x="61" y="48"/>
                  <a:pt x="59" y="48"/>
                </a:cubicBezTo>
                <a:cubicBezTo>
                  <a:pt x="52" y="43"/>
                  <a:pt x="41" y="35"/>
                  <a:pt x="28" y="34"/>
                </a:cubicBezTo>
                <a:cubicBezTo>
                  <a:pt x="23" y="35"/>
                  <a:pt x="22" y="41"/>
                  <a:pt x="25" y="44"/>
                </a:cubicBezTo>
                <a:cubicBezTo>
                  <a:pt x="22" y="48"/>
                  <a:pt x="26" y="51"/>
                  <a:pt x="30" y="54"/>
                </a:cubicBezTo>
                <a:cubicBezTo>
                  <a:pt x="27" y="59"/>
                  <a:pt x="17" y="59"/>
                  <a:pt x="14" y="56"/>
                </a:cubicBezTo>
                <a:cubicBezTo>
                  <a:pt x="12" y="49"/>
                  <a:pt x="8" y="42"/>
                  <a:pt x="11" y="34"/>
                </a:cubicBezTo>
                <a:cubicBezTo>
                  <a:pt x="7" y="34"/>
                  <a:pt x="7" y="34"/>
                  <a:pt x="7" y="34"/>
                </a:cubicBezTo>
                <a:cubicBezTo>
                  <a:pt x="3" y="34"/>
                  <a:pt x="0" y="31"/>
                  <a:pt x="0" y="27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7"/>
                  <a:pt x="3" y="14"/>
                  <a:pt x="7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39" y="14"/>
                  <a:pt x="51" y="6"/>
                  <a:pt x="59" y="0"/>
                </a:cubicBezTo>
                <a:cubicBezTo>
                  <a:pt x="61" y="0"/>
                  <a:pt x="64" y="2"/>
                  <a:pt x="64" y="4"/>
                </a:cubicBezTo>
                <a:cubicBezTo>
                  <a:pt x="64" y="19"/>
                  <a:pt x="64" y="19"/>
                  <a:pt x="64" y="19"/>
                </a:cubicBezTo>
                <a:cubicBezTo>
                  <a:pt x="66" y="19"/>
                  <a:pt x="68" y="21"/>
                  <a:pt x="68" y="24"/>
                </a:cubicBezTo>
                <a:close/>
                <a:moveTo>
                  <a:pt x="59" y="6"/>
                </a:moveTo>
                <a:cubicBezTo>
                  <a:pt x="49" y="13"/>
                  <a:pt x="39" y="18"/>
                  <a:pt x="30" y="19"/>
                </a:cubicBezTo>
                <a:cubicBezTo>
                  <a:pt x="30" y="29"/>
                  <a:pt x="30" y="29"/>
                  <a:pt x="30" y="29"/>
                </a:cubicBezTo>
                <a:cubicBezTo>
                  <a:pt x="39" y="30"/>
                  <a:pt x="49" y="34"/>
                  <a:pt x="59" y="42"/>
                </a:cubicBezTo>
                <a:lnTo>
                  <a:pt x="59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0" name="Freeform 23"/>
          <p:cNvSpPr>
            <a:spLocks noEditPoints="1"/>
          </p:cNvSpPr>
          <p:nvPr/>
        </p:nvSpPr>
        <p:spPr bwMode="auto">
          <a:xfrm>
            <a:off x="22648288" y="808798"/>
            <a:ext cx="533442" cy="572380"/>
          </a:xfrm>
          <a:custGeom>
            <a:avLst/>
            <a:gdLst>
              <a:gd name="T0" fmla="*/ 200226 w 63"/>
              <a:gd name="T1" fmla="*/ 233362 h 68"/>
              <a:gd name="T2" fmla="*/ 0 w 63"/>
              <a:gd name="T3" fmla="*/ 216203 h 68"/>
              <a:gd name="T4" fmla="*/ 17261 w 63"/>
              <a:gd name="T5" fmla="*/ 0 h 68"/>
              <a:gd name="T6" fmla="*/ 217487 w 63"/>
              <a:gd name="T7" fmla="*/ 17159 h 68"/>
              <a:gd name="T8" fmla="*/ 200226 w 63"/>
              <a:gd name="T9" fmla="*/ 24023 h 68"/>
              <a:gd name="T10" fmla="*/ 24165 w 63"/>
              <a:gd name="T11" fmla="*/ 17159 h 68"/>
              <a:gd name="T12" fmla="*/ 17261 w 63"/>
              <a:gd name="T13" fmla="*/ 58341 h 68"/>
              <a:gd name="T14" fmla="*/ 193322 w 63"/>
              <a:gd name="T15" fmla="*/ 65204 h 68"/>
              <a:gd name="T16" fmla="*/ 200226 w 63"/>
              <a:gd name="T17" fmla="*/ 24023 h 68"/>
              <a:gd name="T18" fmla="*/ 17261 w 63"/>
              <a:gd name="T19" fmla="*/ 99522 h 68"/>
              <a:gd name="T20" fmla="*/ 48330 w 63"/>
              <a:gd name="T21" fmla="*/ 99522 h 68"/>
              <a:gd name="T22" fmla="*/ 31070 w 63"/>
              <a:gd name="T23" fmla="*/ 133840 h 68"/>
              <a:gd name="T24" fmla="*/ 31070 w 63"/>
              <a:gd name="T25" fmla="*/ 164726 h 68"/>
              <a:gd name="T26" fmla="*/ 31070 w 63"/>
              <a:gd name="T27" fmla="*/ 133840 h 68"/>
              <a:gd name="T28" fmla="*/ 17261 w 63"/>
              <a:gd name="T29" fmla="*/ 199044 h 68"/>
              <a:gd name="T30" fmla="*/ 48330 w 63"/>
              <a:gd name="T31" fmla="*/ 199044 h 68"/>
              <a:gd name="T32" fmla="*/ 82852 w 63"/>
              <a:gd name="T33" fmla="*/ 82363 h 68"/>
              <a:gd name="T34" fmla="*/ 82852 w 63"/>
              <a:gd name="T35" fmla="*/ 116681 h 68"/>
              <a:gd name="T36" fmla="*/ 82852 w 63"/>
              <a:gd name="T37" fmla="*/ 82363 h 68"/>
              <a:gd name="T38" fmla="*/ 65591 w 63"/>
              <a:gd name="T39" fmla="*/ 147567 h 68"/>
              <a:gd name="T40" fmla="*/ 100113 w 63"/>
              <a:gd name="T41" fmla="*/ 147567 h 68"/>
              <a:gd name="T42" fmla="*/ 82852 w 63"/>
              <a:gd name="T43" fmla="*/ 181885 h 68"/>
              <a:gd name="T44" fmla="*/ 82852 w 63"/>
              <a:gd name="T45" fmla="*/ 216203 h 68"/>
              <a:gd name="T46" fmla="*/ 82852 w 63"/>
              <a:gd name="T47" fmla="*/ 181885 h 68"/>
              <a:gd name="T48" fmla="*/ 117374 w 63"/>
              <a:gd name="T49" fmla="*/ 99522 h 68"/>
              <a:gd name="T50" fmla="*/ 148444 w 63"/>
              <a:gd name="T51" fmla="*/ 99522 h 68"/>
              <a:gd name="T52" fmla="*/ 134635 w 63"/>
              <a:gd name="T53" fmla="*/ 133840 h 68"/>
              <a:gd name="T54" fmla="*/ 134635 w 63"/>
              <a:gd name="T55" fmla="*/ 164726 h 68"/>
              <a:gd name="T56" fmla="*/ 134635 w 63"/>
              <a:gd name="T57" fmla="*/ 133840 h 68"/>
              <a:gd name="T58" fmla="*/ 117374 w 63"/>
              <a:gd name="T59" fmla="*/ 199044 h 68"/>
              <a:gd name="T60" fmla="*/ 148444 w 63"/>
              <a:gd name="T61" fmla="*/ 199044 h 68"/>
              <a:gd name="T62" fmla="*/ 182965 w 63"/>
              <a:gd name="T63" fmla="*/ 82363 h 68"/>
              <a:gd name="T64" fmla="*/ 182965 w 63"/>
              <a:gd name="T65" fmla="*/ 116681 h 68"/>
              <a:gd name="T66" fmla="*/ 182965 w 63"/>
              <a:gd name="T67" fmla="*/ 82363 h 68"/>
              <a:gd name="T68" fmla="*/ 182965 w 63"/>
              <a:gd name="T69" fmla="*/ 133840 h 68"/>
              <a:gd name="T70" fmla="*/ 165704 w 63"/>
              <a:gd name="T71" fmla="*/ 199044 h 68"/>
              <a:gd name="T72" fmla="*/ 200226 w 63"/>
              <a:gd name="T73" fmla="*/ 199044 h 6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3" h="68">
                <a:moveTo>
                  <a:pt x="63" y="63"/>
                </a:moveTo>
                <a:cubicBezTo>
                  <a:pt x="63" y="66"/>
                  <a:pt x="61" y="68"/>
                  <a:pt x="58" y="68"/>
                </a:cubicBezTo>
                <a:cubicBezTo>
                  <a:pt x="5" y="68"/>
                  <a:pt x="5" y="68"/>
                  <a:pt x="5" y="68"/>
                </a:cubicBezTo>
                <a:cubicBezTo>
                  <a:pt x="2" y="68"/>
                  <a:pt x="0" y="66"/>
                  <a:pt x="0" y="63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3" y="2"/>
                  <a:pt x="63" y="5"/>
                </a:cubicBezTo>
                <a:lnTo>
                  <a:pt x="63" y="63"/>
                </a:lnTo>
                <a:close/>
                <a:moveTo>
                  <a:pt x="58" y="7"/>
                </a:moveTo>
                <a:cubicBezTo>
                  <a:pt x="58" y="6"/>
                  <a:pt x="57" y="5"/>
                  <a:pt x="56" y="5"/>
                </a:cubicBezTo>
                <a:cubicBezTo>
                  <a:pt x="7" y="5"/>
                  <a:pt x="7" y="5"/>
                  <a:pt x="7" y="5"/>
                </a:cubicBezTo>
                <a:cubicBezTo>
                  <a:pt x="6" y="5"/>
                  <a:pt x="5" y="6"/>
                  <a:pt x="5" y="7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8"/>
                  <a:pt x="6" y="19"/>
                  <a:pt x="7" y="19"/>
                </a:cubicBezTo>
                <a:cubicBezTo>
                  <a:pt x="56" y="19"/>
                  <a:pt x="56" y="19"/>
                  <a:pt x="56" y="19"/>
                </a:cubicBezTo>
                <a:cubicBezTo>
                  <a:pt x="57" y="19"/>
                  <a:pt x="58" y="18"/>
                  <a:pt x="58" y="17"/>
                </a:cubicBezTo>
                <a:lnTo>
                  <a:pt x="58" y="7"/>
                </a:lnTo>
                <a:close/>
                <a:moveTo>
                  <a:pt x="9" y="24"/>
                </a:moveTo>
                <a:cubicBezTo>
                  <a:pt x="7" y="24"/>
                  <a:pt x="5" y="26"/>
                  <a:pt x="5" y="29"/>
                </a:cubicBezTo>
                <a:cubicBezTo>
                  <a:pt x="5" y="32"/>
                  <a:pt x="7" y="34"/>
                  <a:pt x="9" y="34"/>
                </a:cubicBezTo>
                <a:cubicBezTo>
                  <a:pt x="12" y="34"/>
                  <a:pt x="14" y="32"/>
                  <a:pt x="14" y="29"/>
                </a:cubicBezTo>
                <a:cubicBezTo>
                  <a:pt x="14" y="26"/>
                  <a:pt x="12" y="24"/>
                  <a:pt x="9" y="24"/>
                </a:cubicBezTo>
                <a:close/>
                <a:moveTo>
                  <a:pt x="9" y="39"/>
                </a:moveTo>
                <a:cubicBezTo>
                  <a:pt x="7" y="39"/>
                  <a:pt x="5" y="41"/>
                  <a:pt x="5" y="43"/>
                </a:cubicBezTo>
                <a:cubicBezTo>
                  <a:pt x="5" y="46"/>
                  <a:pt x="7" y="48"/>
                  <a:pt x="9" y="48"/>
                </a:cubicBezTo>
                <a:cubicBezTo>
                  <a:pt x="12" y="48"/>
                  <a:pt x="14" y="46"/>
                  <a:pt x="14" y="43"/>
                </a:cubicBezTo>
                <a:cubicBezTo>
                  <a:pt x="14" y="41"/>
                  <a:pt x="12" y="39"/>
                  <a:pt x="9" y="39"/>
                </a:cubicBezTo>
                <a:close/>
                <a:moveTo>
                  <a:pt x="9" y="53"/>
                </a:moveTo>
                <a:cubicBezTo>
                  <a:pt x="7" y="53"/>
                  <a:pt x="5" y="55"/>
                  <a:pt x="5" y="58"/>
                </a:cubicBezTo>
                <a:cubicBezTo>
                  <a:pt x="5" y="61"/>
                  <a:pt x="7" y="63"/>
                  <a:pt x="9" y="63"/>
                </a:cubicBezTo>
                <a:cubicBezTo>
                  <a:pt x="12" y="63"/>
                  <a:pt x="14" y="61"/>
                  <a:pt x="14" y="58"/>
                </a:cubicBezTo>
                <a:cubicBezTo>
                  <a:pt x="14" y="55"/>
                  <a:pt x="12" y="53"/>
                  <a:pt x="9" y="53"/>
                </a:cubicBezTo>
                <a:close/>
                <a:moveTo>
                  <a:pt x="24" y="24"/>
                </a:moveTo>
                <a:cubicBezTo>
                  <a:pt x="21" y="24"/>
                  <a:pt x="19" y="26"/>
                  <a:pt x="19" y="29"/>
                </a:cubicBezTo>
                <a:cubicBezTo>
                  <a:pt x="19" y="32"/>
                  <a:pt x="21" y="34"/>
                  <a:pt x="24" y="34"/>
                </a:cubicBezTo>
                <a:cubicBezTo>
                  <a:pt x="27" y="34"/>
                  <a:pt x="29" y="32"/>
                  <a:pt x="29" y="29"/>
                </a:cubicBezTo>
                <a:cubicBezTo>
                  <a:pt x="29" y="26"/>
                  <a:pt x="27" y="24"/>
                  <a:pt x="24" y="24"/>
                </a:cubicBezTo>
                <a:close/>
                <a:moveTo>
                  <a:pt x="24" y="39"/>
                </a:moveTo>
                <a:cubicBezTo>
                  <a:pt x="21" y="39"/>
                  <a:pt x="19" y="41"/>
                  <a:pt x="19" y="43"/>
                </a:cubicBezTo>
                <a:cubicBezTo>
                  <a:pt x="19" y="46"/>
                  <a:pt x="21" y="48"/>
                  <a:pt x="24" y="48"/>
                </a:cubicBezTo>
                <a:cubicBezTo>
                  <a:pt x="27" y="48"/>
                  <a:pt x="29" y="46"/>
                  <a:pt x="29" y="43"/>
                </a:cubicBezTo>
                <a:cubicBezTo>
                  <a:pt x="29" y="41"/>
                  <a:pt x="27" y="39"/>
                  <a:pt x="24" y="39"/>
                </a:cubicBezTo>
                <a:close/>
                <a:moveTo>
                  <a:pt x="24" y="53"/>
                </a:moveTo>
                <a:cubicBezTo>
                  <a:pt x="21" y="53"/>
                  <a:pt x="19" y="55"/>
                  <a:pt x="19" y="58"/>
                </a:cubicBezTo>
                <a:cubicBezTo>
                  <a:pt x="19" y="61"/>
                  <a:pt x="21" y="63"/>
                  <a:pt x="24" y="63"/>
                </a:cubicBezTo>
                <a:cubicBezTo>
                  <a:pt x="27" y="63"/>
                  <a:pt x="29" y="61"/>
                  <a:pt x="29" y="58"/>
                </a:cubicBezTo>
                <a:cubicBezTo>
                  <a:pt x="29" y="55"/>
                  <a:pt x="27" y="53"/>
                  <a:pt x="24" y="53"/>
                </a:cubicBezTo>
                <a:close/>
                <a:moveTo>
                  <a:pt x="39" y="24"/>
                </a:moveTo>
                <a:cubicBezTo>
                  <a:pt x="36" y="24"/>
                  <a:pt x="34" y="26"/>
                  <a:pt x="34" y="29"/>
                </a:cubicBezTo>
                <a:cubicBezTo>
                  <a:pt x="34" y="32"/>
                  <a:pt x="36" y="34"/>
                  <a:pt x="39" y="34"/>
                </a:cubicBezTo>
                <a:cubicBezTo>
                  <a:pt x="41" y="34"/>
                  <a:pt x="43" y="32"/>
                  <a:pt x="43" y="29"/>
                </a:cubicBezTo>
                <a:cubicBezTo>
                  <a:pt x="43" y="26"/>
                  <a:pt x="41" y="24"/>
                  <a:pt x="39" y="24"/>
                </a:cubicBezTo>
                <a:close/>
                <a:moveTo>
                  <a:pt x="39" y="39"/>
                </a:moveTo>
                <a:cubicBezTo>
                  <a:pt x="36" y="39"/>
                  <a:pt x="34" y="41"/>
                  <a:pt x="34" y="43"/>
                </a:cubicBezTo>
                <a:cubicBezTo>
                  <a:pt x="34" y="46"/>
                  <a:pt x="36" y="48"/>
                  <a:pt x="39" y="48"/>
                </a:cubicBezTo>
                <a:cubicBezTo>
                  <a:pt x="41" y="48"/>
                  <a:pt x="43" y="46"/>
                  <a:pt x="43" y="43"/>
                </a:cubicBezTo>
                <a:cubicBezTo>
                  <a:pt x="43" y="41"/>
                  <a:pt x="41" y="39"/>
                  <a:pt x="39" y="39"/>
                </a:cubicBezTo>
                <a:close/>
                <a:moveTo>
                  <a:pt x="39" y="53"/>
                </a:moveTo>
                <a:cubicBezTo>
                  <a:pt x="36" y="53"/>
                  <a:pt x="34" y="55"/>
                  <a:pt x="34" y="58"/>
                </a:cubicBezTo>
                <a:cubicBezTo>
                  <a:pt x="34" y="61"/>
                  <a:pt x="36" y="63"/>
                  <a:pt x="39" y="63"/>
                </a:cubicBezTo>
                <a:cubicBezTo>
                  <a:pt x="41" y="63"/>
                  <a:pt x="43" y="61"/>
                  <a:pt x="43" y="58"/>
                </a:cubicBezTo>
                <a:cubicBezTo>
                  <a:pt x="43" y="55"/>
                  <a:pt x="41" y="53"/>
                  <a:pt x="39" y="53"/>
                </a:cubicBezTo>
                <a:close/>
                <a:moveTo>
                  <a:pt x="53" y="24"/>
                </a:moveTo>
                <a:cubicBezTo>
                  <a:pt x="51" y="24"/>
                  <a:pt x="48" y="26"/>
                  <a:pt x="48" y="29"/>
                </a:cubicBezTo>
                <a:cubicBezTo>
                  <a:pt x="48" y="32"/>
                  <a:pt x="51" y="34"/>
                  <a:pt x="53" y="34"/>
                </a:cubicBezTo>
                <a:cubicBezTo>
                  <a:pt x="56" y="34"/>
                  <a:pt x="58" y="32"/>
                  <a:pt x="58" y="29"/>
                </a:cubicBezTo>
                <a:cubicBezTo>
                  <a:pt x="58" y="26"/>
                  <a:pt x="56" y="24"/>
                  <a:pt x="53" y="24"/>
                </a:cubicBezTo>
                <a:close/>
                <a:moveTo>
                  <a:pt x="58" y="43"/>
                </a:moveTo>
                <a:cubicBezTo>
                  <a:pt x="58" y="41"/>
                  <a:pt x="56" y="39"/>
                  <a:pt x="53" y="39"/>
                </a:cubicBezTo>
                <a:cubicBezTo>
                  <a:pt x="51" y="39"/>
                  <a:pt x="48" y="41"/>
                  <a:pt x="48" y="43"/>
                </a:cubicBezTo>
                <a:cubicBezTo>
                  <a:pt x="48" y="58"/>
                  <a:pt x="48" y="58"/>
                  <a:pt x="48" y="58"/>
                </a:cubicBezTo>
                <a:cubicBezTo>
                  <a:pt x="48" y="61"/>
                  <a:pt x="51" y="63"/>
                  <a:pt x="53" y="63"/>
                </a:cubicBezTo>
                <a:cubicBezTo>
                  <a:pt x="56" y="63"/>
                  <a:pt x="58" y="61"/>
                  <a:pt x="58" y="58"/>
                </a:cubicBezTo>
                <a:lnTo>
                  <a:pt x="58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1" name="Freeform 24"/>
          <p:cNvSpPr>
            <a:spLocks noEditPoints="1"/>
          </p:cNvSpPr>
          <p:nvPr/>
        </p:nvSpPr>
        <p:spPr bwMode="auto">
          <a:xfrm>
            <a:off x="1131463" y="1793914"/>
            <a:ext cx="572380" cy="490612"/>
          </a:xfrm>
          <a:custGeom>
            <a:avLst/>
            <a:gdLst>
              <a:gd name="T0" fmla="*/ 233362 w 68"/>
              <a:gd name="T1" fmla="*/ 182781 h 58"/>
              <a:gd name="T2" fmla="*/ 216203 w 68"/>
              <a:gd name="T3" fmla="*/ 200025 h 58"/>
              <a:gd name="T4" fmla="*/ 17159 w 68"/>
              <a:gd name="T5" fmla="*/ 200025 h 58"/>
              <a:gd name="T6" fmla="*/ 0 w 68"/>
              <a:gd name="T7" fmla="*/ 182781 h 58"/>
              <a:gd name="T8" fmla="*/ 0 w 68"/>
              <a:gd name="T9" fmla="*/ 13795 h 58"/>
              <a:gd name="T10" fmla="*/ 17159 w 68"/>
              <a:gd name="T11" fmla="*/ 0 h 58"/>
              <a:gd name="T12" fmla="*/ 216203 w 68"/>
              <a:gd name="T13" fmla="*/ 0 h 58"/>
              <a:gd name="T14" fmla="*/ 233362 w 68"/>
              <a:gd name="T15" fmla="*/ 13795 h 58"/>
              <a:gd name="T16" fmla="*/ 233362 w 68"/>
              <a:gd name="T17" fmla="*/ 182781 h 58"/>
              <a:gd name="T18" fmla="*/ 216203 w 68"/>
              <a:gd name="T19" fmla="*/ 48282 h 58"/>
              <a:gd name="T20" fmla="*/ 216203 w 68"/>
              <a:gd name="T21" fmla="*/ 34487 h 58"/>
              <a:gd name="T22" fmla="*/ 216203 w 68"/>
              <a:gd name="T23" fmla="*/ 13795 h 58"/>
              <a:gd name="T24" fmla="*/ 106386 w 68"/>
              <a:gd name="T25" fmla="*/ 13795 h 58"/>
              <a:gd name="T26" fmla="*/ 99522 w 68"/>
              <a:gd name="T27" fmla="*/ 31038 h 58"/>
              <a:gd name="T28" fmla="*/ 17159 w 68"/>
              <a:gd name="T29" fmla="*/ 31038 h 58"/>
              <a:gd name="T30" fmla="*/ 17159 w 68"/>
              <a:gd name="T31" fmla="*/ 48282 h 58"/>
              <a:gd name="T32" fmla="*/ 216203 w 68"/>
              <a:gd name="T33" fmla="*/ 48282 h 58"/>
              <a:gd name="T34" fmla="*/ 216203 w 68"/>
              <a:gd name="T35" fmla="*/ 182781 h 58"/>
              <a:gd name="T36" fmla="*/ 216203 w 68"/>
              <a:gd name="T37" fmla="*/ 165538 h 58"/>
              <a:gd name="T38" fmla="*/ 17159 w 68"/>
              <a:gd name="T39" fmla="*/ 165538 h 58"/>
              <a:gd name="T40" fmla="*/ 17159 w 68"/>
              <a:gd name="T41" fmla="*/ 182781 h 58"/>
              <a:gd name="T42" fmla="*/ 216203 w 68"/>
              <a:gd name="T43" fmla="*/ 182781 h 58"/>
              <a:gd name="T44" fmla="*/ 82363 w 68"/>
              <a:gd name="T45" fmla="*/ 24141 h 58"/>
              <a:gd name="T46" fmla="*/ 82363 w 68"/>
              <a:gd name="T47" fmla="*/ 6897 h 58"/>
              <a:gd name="T48" fmla="*/ 30886 w 68"/>
              <a:gd name="T49" fmla="*/ 6897 h 58"/>
              <a:gd name="T50" fmla="*/ 30886 w 68"/>
              <a:gd name="T51" fmla="*/ 24141 h 58"/>
              <a:gd name="T52" fmla="*/ 82363 w 68"/>
              <a:gd name="T53" fmla="*/ 24141 h 58"/>
              <a:gd name="T54" fmla="*/ 116681 w 68"/>
              <a:gd name="T55" fmla="*/ 58628 h 58"/>
              <a:gd name="T56" fmla="*/ 65204 w 68"/>
              <a:gd name="T57" fmla="*/ 106910 h 58"/>
              <a:gd name="T58" fmla="*/ 116681 w 68"/>
              <a:gd name="T59" fmla="*/ 158641 h 58"/>
              <a:gd name="T60" fmla="*/ 164726 w 68"/>
              <a:gd name="T61" fmla="*/ 106910 h 58"/>
              <a:gd name="T62" fmla="*/ 116681 w 68"/>
              <a:gd name="T63" fmla="*/ 58628 h 58"/>
              <a:gd name="T64" fmla="*/ 116681 w 68"/>
              <a:gd name="T65" fmla="*/ 141397 h 58"/>
              <a:gd name="T66" fmla="*/ 82363 w 68"/>
              <a:gd name="T67" fmla="*/ 106910 h 58"/>
              <a:gd name="T68" fmla="*/ 116681 w 68"/>
              <a:gd name="T69" fmla="*/ 72423 h 58"/>
              <a:gd name="T70" fmla="*/ 147567 w 68"/>
              <a:gd name="T71" fmla="*/ 106910 h 58"/>
              <a:gd name="T72" fmla="*/ 116681 w 68"/>
              <a:gd name="T73" fmla="*/ 141397 h 58"/>
              <a:gd name="T74" fmla="*/ 116681 w 68"/>
              <a:gd name="T75" fmla="*/ 86218 h 58"/>
              <a:gd name="T76" fmla="*/ 96090 w 68"/>
              <a:gd name="T77" fmla="*/ 106910 h 58"/>
              <a:gd name="T78" fmla="*/ 99522 w 68"/>
              <a:gd name="T79" fmla="*/ 110359 h 58"/>
              <a:gd name="T80" fmla="*/ 102954 w 68"/>
              <a:gd name="T81" fmla="*/ 106910 h 58"/>
              <a:gd name="T82" fmla="*/ 116681 w 68"/>
              <a:gd name="T83" fmla="*/ 93115 h 58"/>
              <a:gd name="T84" fmla="*/ 120113 w 68"/>
              <a:gd name="T85" fmla="*/ 89666 h 58"/>
              <a:gd name="T86" fmla="*/ 116681 w 68"/>
              <a:gd name="T87" fmla="*/ 86218 h 5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8" h="58">
                <a:moveTo>
                  <a:pt x="68" y="53"/>
                </a:moveTo>
                <a:cubicBezTo>
                  <a:pt x="68" y="56"/>
                  <a:pt x="66" y="58"/>
                  <a:pt x="63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2" y="58"/>
                  <a:pt x="0" y="56"/>
                  <a:pt x="0" y="53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6" y="0"/>
                  <a:pt x="68" y="2"/>
                  <a:pt x="68" y="4"/>
                </a:cubicBezTo>
                <a:lnTo>
                  <a:pt x="68" y="53"/>
                </a:lnTo>
                <a:close/>
                <a:moveTo>
                  <a:pt x="63" y="14"/>
                </a:moveTo>
                <a:cubicBezTo>
                  <a:pt x="63" y="10"/>
                  <a:pt x="63" y="10"/>
                  <a:pt x="63" y="10"/>
                </a:cubicBezTo>
                <a:cubicBezTo>
                  <a:pt x="63" y="4"/>
                  <a:pt x="63" y="4"/>
                  <a:pt x="63" y="4"/>
                </a:cubicBezTo>
                <a:cubicBezTo>
                  <a:pt x="31" y="4"/>
                  <a:pt x="31" y="4"/>
                  <a:pt x="31" y="4"/>
                </a:cubicBezTo>
                <a:cubicBezTo>
                  <a:pt x="29" y="9"/>
                  <a:pt x="29" y="9"/>
                  <a:pt x="29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14"/>
                  <a:pt x="5" y="14"/>
                  <a:pt x="5" y="14"/>
                </a:cubicBezTo>
                <a:lnTo>
                  <a:pt x="63" y="14"/>
                </a:lnTo>
                <a:close/>
                <a:moveTo>
                  <a:pt x="63" y="53"/>
                </a:moveTo>
                <a:cubicBezTo>
                  <a:pt x="63" y="48"/>
                  <a:pt x="63" y="48"/>
                  <a:pt x="63" y="48"/>
                </a:cubicBezTo>
                <a:cubicBezTo>
                  <a:pt x="5" y="48"/>
                  <a:pt x="5" y="48"/>
                  <a:pt x="5" y="48"/>
                </a:cubicBezTo>
                <a:cubicBezTo>
                  <a:pt x="5" y="53"/>
                  <a:pt x="5" y="53"/>
                  <a:pt x="5" y="53"/>
                </a:cubicBezTo>
                <a:lnTo>
                  <a:pt x="63" y="53"/>
                </a:lnTo>
                <a:close/>
                <a:moveTo>
                  <a:pt x="24" y="7"/>
                </a:moveTo>
                <a:cubicBezTo>
                  <a:pt x="24" y="2"/>
                  <a:pt x="24" y="2"/>
                  <a:pt x="24" y="2"/>
                </a:cubicBezTo>
                <a:cubicBezTo>
                  <a:pt x="9" y="2"/>
                  <a:pt x="9" y="2"/>
                  <a:pt x="9" y="2"/>
                </a:cubicBezTo>
                <a:cubicBezTo>
                  <a:pt x="9" y="7"/>
                  <a:pt x="9" y="7"/>
                  <a:pt x="9" y="7"/>
                </a:cubicBezTo>
                <a:lnTo>
                  <a:pt x="24" y="7"/>
                </a:lnTo>
                <a:close/>
                <a:moveTo>
                  <a:pt x="34" y="17"/>
                </a:moveTo>
                <a:cubicBezTo>
                  <a:pt x="26" y="17"/>
                  <a:pt x="19" y="23"/>
                  <a:pt x="19" y="31"/>
                </a:cubicBezTo>
                <a:cubicBezTo>
                  <a:pt x="19" y="39"/>
                  <a:pt x="26" y="46"/>
                  <a:pt x="34" y="46"/>
                </a:cubicBezTo>
                <a:cubicBezTo>
                  <a:pt x="42" y="46"/>
                  <a:pt x="48" y="39"/>
                  <a:pt x="48" y="31"/>
                </a:cubicBezTo>
                <a:cubicBezTo>
                  <a:pt x="48" y="23"/>
                  <a:pt x="42" y="17"/>
                  <a:pt x="34" y="17"/>
                </a:cubicBezTo>
                <a:close/>
                <a:moveTo>
                  <a:pt x="34" y="41"/>
                </a:moveTo>
                <a:cubicBezTo>
                  <a:pt x="28" y="41"/>
                  <a:pt x="24" y="37"/>
                  <a:pt x="24" y="31"/>
                </a:cubicBezTo>
                <a:cubicBezTo>
                  <a:pt x="24" y="26"/>
                  <a:pt x="28" y="21"/>
                  <a:pt x="34" y="21"/>
                </a:cubicBezTo>
                <a:cubicBezTo>
                  <a:pt x="39" y="21"/>
                  <a:pt x="43" y="26"/>
                  <a:pt x="43" y="31"/>
                </a:cubicBezTo>
                <a:cubicBezTo>
                  <a:pt x="43" y="37"/>
                  <a:pt x="39" y="41"/>
                  <a:pt x="34" y="41"/>
                </a:cubicBezTo>
                <a:close/>
                <a:moveTo>
                  <a:pt x="34" y="25"/>
                </a:moveTo>
                <a:cubicBezTo>
                  <a:pt x="30" y="25"/>
                  <a:pt x="28" y="28"/>
                  <a:pt x="28" y="31"/>
                </a:cubicBezTo>
                <a:cubicBezTo>
                  <a:pt x="28" y="32"/>
                  <a:pt x="28" y="32"/>
                  <a:pt x="29" y="32"/>
                </a:cubicBezTo>
                <a:cubicBezTo>
                  <a:pt x="30" y="32"/>
                  <a:pt x="30" y="32"/>
                  <a:pt x="30" y="31"/>
                </a:cubicBezTo>
                <a:cubicBezTo>
                  <a:pt x="30" y="29"/>
                  <a:pt x="32" y="27"/>
                  <a:pt x="34" y="27"/>
                </a:cubicBezTo>
                <a:cubicBezTo>
                  <a:pt x="34" y="27"/>
                  <a:pt x="35" y="27"/>
                  <a:pt x="35" y="26"/>
                </a:cubicBezTo>
                <a:cubicBezTo>
                  <a:pt x="35" y="26"/>
                  <a:pt x="34" y="25"/>
                  <a:pt x="34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2" name="Freeform 25"/>
          <p:cNvSpPr>
            <a:spLocks/>
          </p:cNvSpPr>
          <p:nvPr/>
        </p:nvSpPr>
        <p:spPr bwMode="auto">
          <a:xfrm>
            <a:off x="2167199" y="1871789"/>
            <a:ext cx="186900" cy="327074"/>
          </a:xfrm>
          <a:custGeom>
            <a:avLst/>
            <a:gdLst>
              <a:gd name="T0" fmla="*/ 76200 w 22"/>
              <a:gd name="T1" fmla="*/ 71804 h 39"/>
              <a:gd name="T2" fmla="*/ 17318 w 22"/>
              <a:gd name="T3" fmla="*/ 129931 h 39"/>
              <a:gd name="T4" fmla="*/ 10391 w 22"/>
              <a:gd name="T5" fmla="*/ 133350 h 39"/>
              <a:gd name="T6" fmla="*/ 0 w 22"/>
              <a:gd name="T7" fmla="*/ 126512 h 39"/>
              <a:gd name="T8" fmla="*/ 0 w 22"/>
              <a:gd name="T9" fmla="*/ 10258 h 39"/>
              <a:gd name="T10" fmla="*/ 10391 w 22"/>
              <a:gd name="T11" fmla="*/ 0 h 39"/>
              <a:gd name="T12" fmla="*/ 17318 w 22"/>
              <a:gd name="T13" fmla="*/ 3419 h 39"/>
              <a:gd name="T14" fmla="*/ 76200 w 22"/>
              <a:gd name="T15" fmla="*/ 61546 h 39"/>
              <a:gd name="T16" fmla="*/ 76200 w 22"/>
              <a:gd name="T17" fmla="*/ 68385 h 39"/>
              <a:gd name="T18" fmla="*/ 76200 w 22"/>
              <a:gd name="T19" fmla="*/ 71804 h 3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2" h="39">
                <a:moveTo>
                  <a:pt x="22" y="21"/>
                </a:moveTo>
                <a:cubicBezTo>
                  <a:pt x="5" y="38"/>
                  <a:pt x="5" y="38"/>
                  <a:pt x="5" y="38"/>
                </a:cubicBezTo>
                <a:cubicBezTo>
                  <a:pt x="4" y="39"/>
                  <a:pt x="4" y="39"/>
                  <a:pt x="3" y="39"/>
                </a:cubicBezTo>
                <a:cubicBezTo>
                  <a:pt x="2" y="39"/>
                  <a:pt x="0" y="38"/>
                  <a:pt x="0" y="37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3" y="0"/>
                </a:cubicBezTo>
                <a:cubicBezTo>
                  <a:pt x="4" y="0"/>
                  <a:pt x="4" y="1"/>
                  <a:pt x="5" y="1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8"/>
                  <a:pt x="22" y="19"/>
                  <a:pt x="22" y="20"/>
                </a:cubicBezTo>
                <a:cubicBezTo>
                  <a:pt x="22" y="20"/>
                  <a:pt x="22" y="21"/>
                  <a:pt x="22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3" name="Freeform 26"/>
          <p:cNvSpPr>
            <a:spLocks noEditPoints="1"/>
          </p:cNvSpPr>
          <p:nvPr/>
        </p:nvSpPr>
        <p:spPr bwMode="auto">
          <a:xfrm>
            <a:off x="3382047" y="1793914"/>
            <a:ext cx="486716" cy="490612"/>
          </a:xfrm>
          <a:custGeom>
            <a:avLst/>
            <a:gdLst>
              <a:gd name="T0" fmla="*/ 198437 w 58"/>
              <a:gd name="T1" fmla="*/ 162089 h 58"/>
              <a:gd name="T2" fmla="*/ 160802 w 58"/>
              <a:gd name="T3" fmla="*/ 200025 h 58"/>
              <a:gd name="T4" fmla="*/ 37635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635 w 58"/>
              <a:gd name="T11" fmla="*/ 0 h 58"/>
              <a:gd name="T12" fmla="*/ 160802 w 58"/>
              <a:gd name="T13" fmla="*/ 0 h 58"/>
              <a:gd name="T14" fmla="*/ 198437 w 58"/>
              <a:gd name="T15" fmla="*/ 34487 h 58"/>
              <a:gd name="T16" fmla="*/ 198437 w 58"/>
              <a:gd name="T17" fmla="*/ 162089 h 58"/>
              <a:gd name="T18" fmla="*/ 164224 w 58"/>
              <a:gd name="T19" fmla="*/ 34487 h 58"/>
              <a:gd name="T20" fmla="*/ 160802 w 58"/>
              <a:gd name="T21" fmla="*/ 31038 h 58"/>
              <a:gd name="T22" fmla="*/ 37635 w 58"/>
              <a:gd name="T23" fmla="*/ 31038 h 58"/>
              <a:gd name="T24" fmla="*/ 30792 w 58"/>
              <a:gd name="T25" fmla="*/ 34487 h 58"/>
              <a:gd name="T26" fmla="*/ 30792 w 58"/>
              <a:gd name="T27" fmla="*/ 162089 h 58"/>
              <a:gd name="T28" fmla="*/ 37635 w 58"/>
              <a:gd name="T29" fmla="*/ 165538 h 58"/>
              <a:gd name="T30" fmla="*/ 160802 w 58"/>
              <a:gd name="T31" fmla="*/ 165538 h 58"/>
              <a:gd name="T32" fmla="*/ 164224 w 58"/>
              <a:gd name="T33" fmla="*/ 162089 h 58"/>
              <a:gd name="T34" fmla="*/ 164224 w 58"/>
              <a:gd name="T35" fmla="*/ 34487 h 58"/>
              <a:gd name="T36" fmla="*/ 140274 w 58"/>
              <a:gd name="T37" fmla="*/ 131051 h 58"/>
              <a:gd name="T38" fmla="*/ 58163 w 58"/>
              <a:gd name="T39" fmla="*/ 131051 h 58"/>
              <a:gd name="T40" fmla="*/ 51320 w 58"/>
              <a:gd name="T41" fmla="*/ 127602 h 58"/>
              <a:gd name="T42" fmla="*/ 51320 w 58"/>
              <a:gd name="T43" fmla="*/ 120705 h 58"/>
              <a:gd name="T44" fmla="*/ 92376 w 58"/>
              <a:gd name="T45" fmla="*/ 62077 h 58"/>
              <a:gd name="T46" fmla="*/ 99219 w 58"/>
              <a:gd name="T47" fmla="*/ 58628 h 58"/>
              <a:gd name="T48" fmla="*/ 106061 w 58"/>
              <a:gd name="T49" fmla="*/ 62077 h 58"/>
              <a:gd name="T50" fmla="*/ 147117 w 58"/>
              <a:gd name="T51" fmla="*/ 120705 h 58"/>
              <a:gd name="T52" fmla="*/ 147117 w 58"/>
              <a:gd name="T53" fmla="*/ 127602 h 58"/>
              <a:gd name="T54" fmla="*/ 140274 w 58"/>
              <a:gd name="T55" fmla="*/ 131051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0"/>
                </a:moveTo>
                <a:cubicBezTo>
                  <a:pt x="48" y="10"/>
                  <a:pt x="48" y="9"/>
                  <a:pt x="47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1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8" y="48"/>
                  <a:pt x="48" y="47"/>
                </a:cubicBezTo>
                <a:lnTo>
                  <a:pt x="48" y="10"/>
                </a:lnTo>
                <a:close/>
                <a:moveTo>
                  <a:pt x="41" y="38"/>
                </a:move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5" y="38"/>
                  <a:pt x="15" y="37"/>
                </a:cubicBezTo>
                <a:cubicBezTo>
                  <a:pt x="14" y="36"/>
                  <a:pt x="14" y="35"/>
                  <a:pt x="15" y="35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17"/>
                  <a:pt x="28" y="17"/>
                  <a:pt x="29" y="17"/>
                </a:cubicBezTo>
                <a:cubicBezTo>
                  <a:pt x="30" y="17"/>
                  <a:pt x="30" y="17"/>
                  <a:pt x="31" y="18"/>
                </a:cubicBezTo>
                <a:cubicBezTo>
                  <a:pt x="43" y="35"/>
                  <a:pt x="43" y="35"/>
                  <a:pt x="43" y="35"/>
                </a:cubicBezTo>
                <a:cubicBezTo>
                  <a:pt x="44" y="35"/>
                  <a:pt x="44" y="36"/>
                  <a:pt x="43" y="37"/>
                </a:cubicBezTo>
                <a:cubicBezTo>
                  <a:pt x="43" y="38"/>
                  <a:pt x="42" y="38"/>
                  <a:pt x="41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4" name="Freeform 29"/>
          <p:cNvSpPr>
            <a:spLocks/>
          </p:cNvSpPr>
          <p:nvPr/>
        </p:nvSpPr>
        <p:spPr bwMode="auto">
          <a:xfrm>
            <a:off x="7061634" y="1852323"/>
            <a:ext cx="494506" cy="381586"/>
          </a:xfrm>
          <a:custGeom>
            <a:avLst/>
            <a:gdLst>
              <a:gd name="T0" fmla="*/ 198196 w 59"/>
              <a:gd name="T1" fmla="*/ 41487 h 45"/>
              <a:gd name="T2" fmla="*/ 102515 w 59"/>
              <a:gd name="T3" fmla="*/ 134832 h 45"/>
              <a:gd name="T4" fmla="*/ 85429 w 59"/>
              <a:gd name="T5" fmla="*/ 152118 h 45"/>
              <a:gd name="T6" fmla="*/ 78595 w 59"/>
              <a:gd name="T7" fmla="*/ 155575 h 45"/>
              <a:gd name="T8" fmla="*/ 68343 w 59"/>
              <a:gd name="T9" fmla="*/ 152118 h 45"/>
              <a:gd name="T10" fmla="*/ 51258 w 59"/>
              <a:gd name="T11" fmla="*/ 134832 h 45"/>
              <a:gd name="T12" fmla="*/ 3417 w 59"/>
              <a:gd name="T13" fmla="*/ 89888 h 45"/>
              <a:gd name="T14" fmla="*/ 0 w 59"/>
              <a:gd name="T15" fmla="*/ 79516 h 45"/>
              <a:gd name="T16" fmla="*/ 3417 w 59"/>
              <a:gd name="T17" fmla="*/ 69144 h 45"/>
              <a:gd name="T18" fmla="*/ 20503 w 59"/>
              <a:gd name="T19" fmla="*/ 51858 h 45"/>
              <a:gd name="T20" fmla="*/ 30755 w 59"/>
              <a:gd name="T21" fmla="*/ 48401 h 45"/>
              <a:gd name="T22" fmla="*/ 37589 w 59"/>
              <a:gd name="T23" fmla="*/ 51858 h 45"/>
              <a:gd name="T24" fmla="*/ 78595 w 59"/>
              <a:gd name="T25" fmla="*/ 89888 h 45"/>
              <a:gd name="T26" fmla="*/ 160607 w 59"/>
              <a:gd name="T27" fmla="*/ 3457 h 45"/>
              <a:gd name="T28" fmla="*/ 170858 w 59"/>
              <a:gd name="T29" fmla="*/ 0 h 45"/>
              <a:gd name="T30" fmla="*/ 181110 w 59"/>
              <a:gd name="T31" fmla="*/ 3457 h 45"/>
              <a:gd name="T32" fmla="*/ 198196 w 59"/>
              <a:gd name="T33" fmla="*/ 24201 h 45"/>
              <a:gd name="T34" fmla="*/ 201613 w 59"/>
              <a:gd name="T35" fmla="*/ 31115 h 45"/>
              <a:gd name="T36" fmla="*/ 198196 w 59"/>
              <a:gd name="T37" fmla="*/ 41487 h 45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9" h="45">
                <a:moveTo>
                  <a:pt x="58" y="12"/>
                </a:moveTo>
                <a:cubicBezTo>
                  <a:pt x="30" y="39"/>
                  <a:pt x="30" y="39"/>
                  <a:pt x="30" y="39"/>
                </a:cubicBezTo>
                <a:cubicBezTo>
                  <a:pt x="25" y="44"/>
                  <a:pt x="25" y="44"/>
                  <a:pt x="25" y="44"/>
                </a:cubicBezTo>
                <a:cubicBezTo>
                  <a:pt x="24" y="45"/>
                  <a:pt x="24" y="45"/>
                  <a:pt x="23" y="45"/>
                </a:cubicBezTo>
                <a:cubicBezTo>
                  <a:pt x="22" y="45"/>
                  <a:pt x="21" y="45"/>
                  <a:pt x="20" y="44"/>
                </a:cubicBezTo>
                <a:cubicBezTo>
                  <a:pt x="15" y="39"/>
                  <a:pt x="15" y="39"/>
                  <a:pt x="15" y="39"/>
                </a:cubicBezTo>
                <a:cubicBezTo>
                  <a:pt x="1" y="26"/>
                  <a:pt x="1" y="26"/>
                  <a:pt x="1" y="26"/>
                </a:cubicBezTo>
                <a:cubicBezTo>
                  <a:pt x="0" y="25"/>
                  <a:pt x="0" y="24"/>
                  <a:pt x="0" y="23"/>
                </a:cubicBezTo>
                <a:cubicBezTo>
                  <a:pt x="0" y="22"/>
                  <a:pt x="0" y="21"/>
                  <a:pt x="1" y="20"/>
                </a:cubicBezTo>
                <a:cubicBezTo>
                  <a:pt x="6" y="15"/>
                  <a:pt x="6" y="15"/>
                  <a:pt x="6" y="15"/>
                </a:cubicBezTo>
                <a:cubicBezTo>
                  <a:pt x="7" y="14"/>
                  <a:pt x="8" y="14"/>
                  <a:pt x="9" y="14"/>
                </a:cubicBezTo>
                <a:cubicBezTo>
                  <a:pt x="10" y="14"/>
                  <a:pt x="11" y="14"/>
                  <a:pt x="11" y="15"/>
                </a:cubicBezTo>
                <a:cubicBezTo>
                  <a:pt x="23" y="26"/>
                  <a:pt x="23" y="26"/>
                  <a:pt x="23" y="26"/>
                </a:cubicBezTo>
                <a:cubicBezTo>
                  <a:pt x="47" y="1"/>
                  <a:pt x="47" y="1"/>
                  <a:pt x="47" y="1"/>
                </a:cubicBezTo>
                <a:cubicBezTo>
                  <a:pt x="48" y="1"/>
                  <a:pt x="49" y="0"/>
                  <a:pt x="50" y="0"/>
                </a:cubicBezTo>
                <a:cubicBezTo>
                  <a:pt x="51" y="0"/>
                  <a:pt x="52" y="1"/>
                  <a:pt x="53" y="1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7"/>
                  <a:pt x="59" y="8"/>
                  <a:pt x="59" y="9"/>
                </a:cubicBezTo>
                <a:cubicBezTo>
                  <a:pt x="59" y="10"/>
                  <a:pt x="58" y="11"/>
                  <a:pt x="58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5" name="Freeform 30"/>
          <p:cNvSpPr>
            <a:spLocks noEditPoints="1"/>
          </p:cNvSpPr>
          <p:nvPr/>
        </p:nvSpPr>
        <p:spPr bwMode="auto">
          <a:xfrm>
            <a:off x="8229755" y="1793915"/>
            <a:ext cx="541232" cy="447782"/>
          </a:xfrm>
          <a:custGeom>
            <a:avLst/>
            <a:gdLst>
              <a:gd name="T0" fmla="*/ 186184 w 64"/>
              <a:gd name="T1" fmla="*/ 144673 h 53"/>
              <a:gd name="T2" fmla="*/ 148258 w 64"/>
              <a:gd name="T3" fmla="*/ 182563 h 53"/>
              <a:gd name="T4" fmla="*/ 37926 w 64"/>
              <a:gd name="T5" fmla="*/ 182563 h 53"/>
              <a:gd name="T6" fmla="*/ 0 w 64"/>
              <a:gd name="T7" fmla="*/ 144673 h 53"/>
              <a:gd name="T8" fmla="*/ 0 w 64"/>
              <a:gd name="T9" fmla="*/ 34446 h 53"/>
              <a:gd name="T10" fmla="*/ 37926 w 64"/>
              <a:gd name="T11" fmla="*/ 0 h 53"/>
              <a:gd name="T12" fmla="*/ 148258 w 64"/>
              <a:gd name="T13" fmla="*/ 0 h 53"/>
              <a:gd name="T14" fmla="*/ 162049 w 64"/>
              <a:gd name="T15" fmla="*/ 0 h 53"/>
              <a:gd name="T16" fmla="*/ 165497 w 64"/>
              <a:gd name="T17" fmla="*/ 3445 h 53"/>
              <a:gd name="T18" fmla="*/ 165497 w 64"/>
              <a:gd name="T19" fmla="*/ 6889 h 53"/>
              <a:gd name="T20" fmla="*/ 158602 w 64"/>
              <a:gd name="T21" fmla="*/ 13778 h 53"/>
              <a:gd name="T22" fmla="*/ 155154 w 64"/>
              <a:gd name="T23" fmla="*/ 17223 h 53"/>
              <a:gd name="T24" fmla="*/ 155154 w 64"/>
              <a:gd name="T25" fmla="*/ 17223 h 53"/>
              <a:gd name="T26" fmla="*/ 148258 w 64"/>
              <a:gd name="T27" fmla="*/ 13778 h 53"/>
              <a:gd name="T28" fmla="*/ 37926 w 64"/>
              <a:gd name="T29" fmla="*/ 13778 h 53"/>
              <a:gd name="T30" fmla="*/ 17239 w 64"/>
              <a:gd name="T31" fmla="*/ 34446 h 53"/>
              <a:gd name="T32" fmla="*/ 17239 w 64"/>
              <a:gd name="T33" fmla="*/ 144673 h 53"/>
              <a:gd name="T34" fmla="*/ 37926 w 64"/>
              <a:gd name="T35" fmla="*/ 165340 h 53"/>
              <a:gd name="T36" fmla="*/ 148258 w 64"/>
              <a:gd name="T37" fmla="*/ 165340 h 53"/>
              <a:gd name="T38" fmla="*/ 168945 w 64"/>
              <a:gd name="T39" fmla="*/ 144673 h 53"/>
              <a:gd name="T40" fmla="*/ 168945 w 64"/>
              <a:gd name="T41" fmla="*/ 110227 h 53"/>
              <a:gd name="T42" fmla="*/ 168945 w 64"/>
              <a:gd name="T43" fmla="*/ 110227 h 53"/>
              <a:gd name="T44" fmla="*/ 179289 w 64"/>
              <a:gd name="T45" fmla="*/ 99893 h 53"/>
              <a:gd name="T46" fmla="*/ 182737 w 64"/>
              <a:gd name="T47" fmla="*/ 99893 h 53"/>
              <a:gd name="T48" fmla="*/ 182737 w 64"/>
              <a:gd name="T49" fmla="*/ 99893 h 53"/>
              <a:gd name="T50" fmla="*/ 186184 w 64"/>
              <a:gd name="T51" fmla="*/ 103338 h 53"/>
              <a:gd name="T52" fmla="*/ 186184 w 64"/>
              <a:gd name="T53" fmla="*/ 144673 h 53"/>
              <a:gd name="T54" fmla="*/ 110332 w 64"/>
              <a:gd name="T55" fmla="*/ 144673 h 53"/>
              <a:gd name="T56" fmla="*/ 93092 w 64"/>
              <a:gd name="T57" fmla="*/ 144673 h 53"/>
              <a:gd name="T58" fmla="*/ 37926 w 64"/>
              <a:gd name="T59" fmla="*/ 89559 h 53"/>
              <a:gd name="T60" fmla="*/ 37926 w 64"/>
              <a:gd name="T61" fmla="*/ 75781 h 53"/>
              <a:gd name="T62" fmla="*/ 51718 w 64"/>
              <a:gd name="T63" fmla="*/ 62003 h 53"/>
              <a:gd name="T64" fmla="*/ 68957 w 64"/>
              <a:gd name="T65" fmla="*/ 62003 h 53"/>
              <a:gd name="T66" fmla="*/ 103436 w 64"/>
              <a:gd name="T67" fmla="*/ 93004 h 53"/>
              <a:gd name="T68" fmla="*/ 186184 w 64"/>
              <a:gd name="T69" fmla="*/ 10334 h 53"/>
              <a:gd name="T70" fmla="*/ 199976 w 64"/>
              <a:gd name="T71" fmla="*/ 10334 h 53"/>
              <a:gd name="T72" fmla="*/ 217215 w 64"/>
              <a:gd name="T73" fmla="*/ 24112 h 53"/>
              <a:gd name="T74" fmla="*/ 217215 w 64"/>
              <a:gd name="T75" fmla="*/ 37890 h 53"/>
              <a:gd name="T76" fmla="*/ 110332 w 64"/>
              <a:gd name="T77" fmla="*/ 144673 h 5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4" h="53">
                <a:moveTo>
                  <a:pt x="54" y="42"/>
                </a:moveTo>
                <a:cubicBezTo>
                  <a:pt x="54" y="48"/>
                  <a:pt x="49" y="53"/>
                  <a:pt x="43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5" y="53"/>
                  <a:pt x="0" y="48"/>
                  <a:pt x="0" y="42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6" y="0"/>
                  <a:pt x="47" y="0"/>
                </a:cubicBezTo>
                <a:cubicBezTo>
                  <a:pt x="48" y="1"/>
                  <a:pt x="48" y="1"/>
                  <a:pt x="48" y="1"/>
                </a:cubicBezTo>
                <a:cubicBezTo>
                  <a:pt x="48" y="2"/>
                  <a:pt x="48" y="2"/>
                  <a:pt x="48" y="2"/>
                </a:cubicBezTo>
                <a:cubicBezTo>
                  <a:pt x="46" y="4"/>
                  <a:pt x="46" y="4"/>
                  <a:pt x="46" y="4"/>
                </a:cubicBezTo>
                <a:cubicBezTo>
                  <a:pt x="46" y="5"/>
                  <a:pt x="45" y="5"/>
                  <a:pt x="45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4" y="4"/>
                  <a:pt x="44" y="4"/>
                  <a:pt x="43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8" y="4"/>
                  <a:pt x="5" y="7"/>
                  <a:pt x="5" y="10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5"/>
                  <a:pt x="8" y="48"/>
                  <a:pt x="11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6" y="48"/>
                  <a:pt x="49" y="45"/>
                  <a:pt x="49" y="42"/>
                </a:cubicBezTo>
                <a:cubicBezTo>
                  <a:pt x="49" y="32"/>
                  <a:pt x="49" y="32"/>
                  <a:pt x="49" y="32"/>
                </a:cubicBezTo>
                <a:cubicBezTo>
                  <a:pt x="49" y="32"/>
                  <a:pt x="49" y="32"/>
                  <a:pt x="49" y="32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9"/>
                  <a:pt x="52" y="29"/>
                  <a:pt x="53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4" y="29"/>
                  <a:pt x="54" y="30"/>
                  <a:pt x="54" y="30"/>
                </a:cubicBezTo>
                <a:lnTo>
                  <a:pt x="54" y="42"/>
                </a:lnTo>
                <a:close/>
                <a:moveTo>
                  <a:pt x="32" y="42"/>
                </a:moveTo>
                <a:cubicBezTo>
                  <a:pt x="31" y="44"/>
                  <a:pt x="29" y="44"/>
                  <a:pt x="27" y="42"/>
                </a:cubicBezTo>
                <a:cubicBezTo>
                  <a:pt x="11" y="26"/>
                  <a:pt x="11" y="26"/>
                  <a:pt x="11" y="26"/>
                </a:cubicBezTo>
                <a:cubicBezTo>
                  <a:pt x="10" y="25"/>
                  <a:pt x="10" y="23"/>
                  <a:pt x="11" y="22"/>
                </a:cubicBezTo>
                <a:cubicBezTo>
                  <a:pt x="15" y="18"/>
                  <a:pt x="15" y="18"/>
                  <a:pt x="15" y="18"/>
                </a:cubicBezTo>
                <a:cubicBezTo>
                  <a:pt x="16" y="16"/>
                  <a:pt x="18" y="16"/>
                  <a:pt x="20" y="18"/>
                </a:cubicBezTo>
                <a:cubicBezTo>
                  <a:pt x="30" y="27"/>
                  <a:pt x="30" y="27"/>
                  <a:pt x="30" y="27"/>
                </a:cubicBezTo>
                <a:cubicBezTo>
                  <a:pt x="54" y="3"/>
                  <a:pt x="54" y="3"/>
                  <a:pt x="54" y="3"/>
                </a:cubicBezTo>
                <a:cubicBezTo>
                  <a:pt x="55" y="2"/>
                  <a:pt x="57" y="2"/>
                  <a:pt x="58" y="3"/>
                </a:cubicBezTo>
                <a:cubicBezTo>
                  <a:pt x="63" y="7"/>
                  <a:pt x="63" y="7"/>
                  <a:pt x="63" y="7"/>
                </a:cubicBezTo>
                <a:cubicBezTo>
                  <a:pt x="64" y="8"/>
                  <a:pt x="64" y="10"/>
                  <a:pt x="63" y="11"/>
                </a:cubicBezTo>
                <a:lnTo>
                  <a:pt x="32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6" name="Freeform 31"/>
          <p:cNvSpPr>
            <a:spLocks noEditPoints="1"/>
          </p:cNvSpPr>
          <p:nvPr/>
        </p:nvSpPr>
        <p:spPr bwMode="auto">
          <a:xfrm>
            <a:off x="9444603" y="1793914"/>
            <a:ext cx="486720" cy="490612"/>
          </a:xfrm>
          <a:custGeom>
            <a:avLst/>
            <a:gdLst>
              <a:gd name="T0" fmla="*/ 99219 w 58"/>
              <a:gd name="T1" fmla="*/ 200025 h 58"/>
              <a:gd name="T2" fmla="*/ 0 w 58"/>
              <a:gd name="T3" fmla="*/ 100013 h 58"/>
              <a:gd name="T4" fmla="*/ 99219 w 58"/>
              <a:gd name="T5" fmla="*/ 0 h 58"/>
              <a:gd name="T6" fmla="*/ 198438 w 58"/>
              <a:gd name="T7" fmla="*/ 100013 h 58"/>
              <a:gd name="T8" fmla="*/ 99219 w 58"/>
              <a:gd name="T9" fmla="*/ 200025 h 58"/>
              <a:gd name="T10" fmla="*/ 164225 w 58"/>
              <a:gd name="T11" fmla="*/ 117256 h 58"/>
              <a:gd name="T12" fmla="*/ 164225 w 58"/>
              <a:gd name="T13" fmla="*/ 106910 h 58"/>
              <a:gd name="T14" fmla="*/ 106062 w 58"/>
              <a:gd name="T15" fmla="*/ 44833 h 58"/>
              <a:gd name="T16" fmla="*/ 92376 w 58"/>
              <a:gd name="T17" fmla="*/ 44833 h 58"/>
              <a:gd name="T18" fmla="*/ 34213 w 58"/>
              <a:gd name="T19" fmla="*/ 106910 h 58"/>
              <a:gd name="T20" fmla="*/ 34213 w 58"/>
              <a:gd name="T21" fmla="*/ 117256 h 58"/>
              <a:gd name="T22" fmla="*/ 47899 w 58"/>
              <a:gd name="T23" fmla="*/ 131051 h 58"/>
              <a:gd name="T24" fmla="*/ 58163 w 58"/>
              <a:gd name="T25" fmla="*/ 131051 h 58"/>
              <a:gd name="T26" fmla="*/ 99219 w 58"/>
              <a:gd name="T27" fmla="*/ 89666 h 58"/>
              <a:gd name="T28" fmla="*/ 140275 w 58"/>
              <a:gd name="T29" fmla="*/ 131051 h 58"/>
              <a:gd name="T30" fmla="*/ 150539 w 58"/>
              <a:gd name="T31" fmla="*/ 131051 h 58"/>
              <a:gd name="T32" fmla="*/ 164225 w 58"/>
              <a:gd name="T33" fmla="*/ 117256 h 5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48" y="34"/>
                </a:moveTo>
                <a:cubicBezTo>
                  <a:pt x="49" y="33"/>
                  <a:pt x="49" y="32"/>
                  <a:pt x="48" y="31"/>
                </a:cubicBezTo>
                <a:cubicBezTo>
                  <a:pt x="31" y="13"/>
                  <a:pt x="31" y="13"/>
                  <a:pt x="31" y="13"/>
                </a:cubicBezTo>
                <a:cubicBezTo>
                  <a:pt x="30" y="12"/>
                  <a:pt x="28" y="12"/>
                  <a:pt x="27" y="13"/>
                </a:cubicBezTo>
                <a:cubicBezTo>
                  <a:pt x="10" y="31"/>
                  <a:pt x="10" y="31"/>
                  <a:pt x="10" y="31"/>
                </a:cubicBezTo>
                <a:cubicBezTo>
                  <a:pt x="9" y="32"/>
                  <a:pt x="9" y="33"/>
                  <a:pt x="10" y="34"/>
                </a:cubicBezTo>
                <a:cubicBezTo>
                  <a:pt x="14" y="38"/>
                  <a:pt x="14" y="38"/>
                  <a:pt x="14" y="38"/>
                </a:cubicBezTo>
                <a:cubicBezTo>
                  <a:pt x="15" y="39"/>
                  <a:pt x="16" y="39"/>
                  <a:pt x="17" y="38"/>
                </a:cubicBezTo>
                <a:cubicBezTo>
                  <a:pt x="29" y="26"/>
                  <a:pt x="29" y="26"/>
                  <a:pt x="29" y="26"/>
                </a:cubicBezTo>
                <a:cubicBezTo>
                  <a:pt x="41" y="38"/>
                  <a:pt x="41" y="38"/>
                  <a:pt x="41" y="38"/>
                </a:cubicBezTo>
                <a:cubicBezTo>
                  <a:pt x="42" y="39"/>
                  <a:pt x="43" y="39"/>
                  <a:pt x="44" y="38"/>
                </a:cubicBezTo>
                <a:lnTo>
                  <a:pt x="48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7" name="Freeform 32"/>
          <p:cNvSpPr>
            <a:spLocks/>
          </p:cNvSpPr>
          <p:nvPr/>
        </p:nvSpPr>
        <p:spPr bwMode="auto">
          <a:xfrm>
            <a:off x="10690602" y="1902939"/>
            <a:ext cx="510082" cy="330970"/>
          </a:xfrm>
          <a:custGeom>
            <a:avLst/>
            <a:gdLst>
              <a:gd name="T0" fmla="*/ 184098 w 61"/>
              <a:gd name="T1" fmla="*/ 131478 h 39"/>
              <a:gd name="T2" fmla="*/ 173871 w 61"/>
              <a:gd name="T3" fmla="*/ 131478 h 39"/>
              <a:gd name="T4" fmla="*/ 102277 w 61"/>
              <a:gd name="T5" fmla="*/ 62279 h 39"/>
              <a:gd name="T6" fmla="*/ 34092 w 61"/>
              <a:gd name="T7" fmla="*/ 131478 h 39"/>
              <a:gd name="T8" fmla="*/ 23865 w 61"/>
              <a:gd name="T9" fmla="*/ 131478 h 39"/>
              <a:gd name="T10" fmla="*/ 3409 w 61"/>
              <a:gd name="T11" fmla="*/ 110718 h 39"/>
              <a:gd name="T12" fmla="*/ 3409 w 61"/>
              <a:gd name="T13" fmla="*/ 100339 h 39"/>
              <a:gd name="T14" fmla="*/ 98868 w 61"/>
              <a:gd name="T15" fmla="*/ 3460 h 39"/>
              <a:gd name="T16" fmla="*/ 109095 w 61"/>
              <a:gd name="T17" fmla="*/ 3460 h 39"/>
              <a:gd name="T18" fmla="*/ 204554 w 61"/>
              <a:gd name="T19" fmla="*/ 100339 h 39"/>
              <a:gd name="T20" fmla="*/ 204554 w 61"/>
              <a:gd name="T21" fmla="*/ 110718 h 39"/>
              <a:gd name="T22" fmla="*/ 184098 w 61"/>
              <a:gd name="T23" fmla="*/ 131478 h 3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1" h="39">
                <a:moveTo>
                  <a:pt x="54" y="38"/>
                </a:moveTo>
                <a:cubicBezTo>
                  <a:pt x="53" y="39"/>
                  <a:pt x="52" y="39"/>
                  <a:pt x="51" y="38"/>
                </a:cubicBezTo>
                <a:cubicBezTo>
                  <a:pt x="30" y="18"/>
                  <a:pt x="30" y="18"/>
                  <a:pt x="30" y="18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9"/>
                  <a:pt x="8" y="39"/>
                  <a:pt x="7" y="38"/>
                </a:cubicBezTo>
                <a:cubicBezTo>
                  <a:pt x="1" y="32"/>
                  <a:pt x="1" y="32"/>
                  <a:pt x="1" y="32"/>
                </a:cubicBezTo>
                <a:cubicBezTo>
                  <a:pt x="0" y="31"/>
                  <a:pt x="0" y="30"/>
                  <a:pt x="1" y="29"/>
                </a:cubicBezTo>
                <a:cubicBezTo>
                  <a:pt x="29" y="1"/>
                  <a:pt x="29" y="1"/>
                  <a:pt x="29" y="1"/>
                </a:cubicBezTo>
                <a:cubicBezTo>
                  <a:pt x="30" y="0"/>
                  <a:pt x="31" y="0"/>
                  <a:pt x="32" y="1"/>
                </a:cubicBezTo>
                <a:cubicBezTo>
                  <a:pt x="60" y="29"/>
                  <a:pt x="60" y="29"/>
                  <a:pt x="60" y="29"/>
                </a:cubicBezTo>
                <a:cubicBezTo>
                  <a:pt x="61" y="30"/>
                  <a:pt x="61" y="31"/>
                  <a:pt x="60" y="32"/>
                </a:cubicBezTo>
                <a:lnTo>
                  <a:pt x="54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8" name="Freeform 33"/>
          <p:cNvSpPr>
            <a:spLocks/>
          </p:cNvSpPr>
          <p:nvPr/>
        </p:nvSpPr>
        <p:spPr bwMode="auto">
          <a:xfrm>
            <a:off x="11866512" y="1754977"/>
            <a:ext cx="572382" cy="572382"/>
          </a:xfrm>
          <a:custGeom>
            <a:avLst/>
            <a:gdLst>
              <a:gd name="T0" fmla="*/ 116682 w 68"/>
              <a:gd name="T1" fmla="*/ 233363 h 68"/>
              <a:gd name="T2" fmla="*/ 0 w 68"/>
              <a:gd name="T3" fmla="*/ 116682 h 68"/>
              <a:gd name="T4" fmla="*/ 99522 w 68"/>
              <a:gd name="T5" fmla="*/ 0 h 68"/>
              <a:gd name="T6" fmla="*/ 99522 w 68"/>
              <a:gd name="T7" fmla="*/ 34318 h 68"/>
              <a:gd name="T8" fmla="*/ 30886 w 68"/>
              <a:gd name="T9" fmla="*/ 116682 h 68"/>
              <a:gd name="T10" fmla="*/ 116682 w 68"/>
              <a:gd name="T11" fmla="*/ 199045 h 68"/>
              <a:gd name="T12" fmla="*/ 199045 w 68"/>
              <a:gd name="T13" fmla="*/ 116682 h 68"/>
              <a:gd name="T14" fmla="*/ 133841 w 68"/>
              <a:gd name="T15" fmla="*/ 34318 h 68"/>
              <a:gd name="T16" fmla="*/ 133841 w 68"/>
              <a:gd name="T17" fmla="*/ 0 h 68"/>
              <a:gd name="T18" fmla="*/ 233363 w 68"/>
              <a:gd name="T19" fmla="*/ 116682 h 68"/>
              <a:gd name="T20" fmla="*/ 116682 w 68"/>
              <a:gd name="T21" fmla="*/ 233363 h 68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68" h="68">
                <a:moveTo>
                  <a:pt x="34" y="68"/>
                </a:moveTo>
                <a:cubicBezTo>
                  <a:pt x="15" y="68"/>
                  <a:pt x="0" y="52"/>
                  <a:pt x="0" y="34"/>
                </a:cubicBezTo>
                <a:cubicBezTo>
                  <a:pt x="0" y="17"/>
                  <a:pt x="12" y="2"/>
                  <a:pt x="29" y="0"/>
                </a:cubicBezTo>
                <a:cubicBezTo>
                  <a:pt x="29" y="10"/>
                  <a:pt x="29" y="10"/>
                  <a:pt x="29" y="10"/>
                </a:cubicBezTo>
                <a:cubicBezTo>
                  <a:pt x="18" y="12"/>
                  <a:pt x="9" y="22"/>
                  <a:pt x="9" y="34"/>
                </a:cubicBezTo>
                <a:cubicBezTo>
                  <a:pt x="9" y="47"/>
                  <a:pt x="20" y="58"/>
                  <a:pt x="34" y="58"/>
                </a:cubicBezTo>
                <a:cubicBezTo>
                  <a:pt x="47" y="58"/>
                  <a:pt x="58" y="47"/>
                  <a:pt x="58" y="34"/>
                </a:cubicBezTo>
                <a:cubicBezTo>
                  <a:pt x="58" y="22"/>
                  <a:pt x="50" y="12"/>
                  <a:pt x="39" y="10"/>
                </a:cubicBezTo>
                <a:cubicBezTo>
                  <a:pt x="39" y="0"/>
                  <a:pt x="39" y="0"/>
                  <a:pt x="39" y="0"/>
                </a:cubicBezTo>
                <a:cubicBezTo>
                  <a:pt x="55" y="2"/>
                  <a:pt x="68" y="17"/>
                  <a:pt x="68" y="34"/>
                </a:cubicBezTo>
                <a:cubicBezTo>
                  <a:pt x="68" y="52"/>
                  <a:pt x="53" y="68"/>
                  <a:pt x="34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9" name="Freeform 34"/>
          <p:cNvSpPr>
            <a:spLocks/>
          </p:cNvSpPr>
          <p:nvPr/>
        </p:nvSpPr>
        <p:spPr bwMode="auto">
          <a:xfrm>
            <a:off x="13120298" y="1871789"/>
            <a:ext cx="381586" cy="377694"/>
          </a:xfrm>
          <a:custGeom>
            <a:avLst/>
            <a:gdLst>
              <a:gd name="T0" fmla="*/ 152118 w 45"/>
              <a:gd name="T1" fmla="*/ 130034 h 45"/>
              <a:gd name="T2" fmla="*/ 131374 w 45"/>
              <a:gd name="T3" fmla="*/ 150566 h 45"/>
              <a:gd name="T4" fmla="*/ 124460 w 45"/>
              <a:gd name="T5" fmla="*/ 153988 h 45"/>
              <a:gd name="T6" fmla="*/ 114088 w 45"/>
              <a:gd name="T7" fmla="*/ 150566 h 45"/>
              <a:gd name="T8" fmla="*/ 76059 w 45"/>
              <a:gd name="T9" fmla="*/ 109503 h 45"/>
              <a:gd name="T10" fmla="*/ 38029 w 45"/>
              <a:gd name="T11" fmla="*/ 150566 h 45"/>
              <a:gd name="T12" fmla="*/ 27658 w 45"/>
              <a:gd name="T13" fmla="*/ 153988 h 45"/>
              <a:gd name="T14" fmla="*/ 20743 w 45"/>
              <a:gd name="T15" fmla="*/ 150566 h 45"/>
              <a:gd name="T16" fmla="*/ 3457 w 45"/>
              <a:gd name="T17" fmla="*/ 130034 h 45"/>
              <a:gd name="T18" fmla="*/ 0 w 45"/>
              <a:gd name="T19" fmla="*/ 123190 h 45"/>
              <a:gd name="T20" fmla="*/ 3457 w 45"/>
              <a:gd name="T21" fmla="*/ 112925 h 45"/>
              <a:gd name="T22" fmla="*/ 41487 w 45"/>
              <a:gd name="T23" fmla="*/ 75283 h 45"/>
              <a:gd name="T24" fmla="*/ 3457 w 45"/>
              <a:gd name="T25" fmla="*/ 37642 h 45"/>
              <a:gd name="T26" fmla="*/ 0 w 45"/>
              <a:gd name="T27" fmla="*/ 27376 h 45"/>
              <a:gd name="T28" fmla="*/ 3457 w 45"/>
              <a:gd name="T29" fmla="*/ 20532 h 45"/>
              <a:gd name="T30" fmla="*/ 20743 w 45"/>
              <a:gd name="T31" fmla="*/ 3422 h 45"/>
              <a:gd name="T32" fmla="*/ 27658 w 45"/>
              <a:gd name="T33" fmla="*/ 0 h 45"/>
              <a:gd name="T34" fmla="*/ 38029 w 45"/>
              <a:gd name="T35" fmla="*/ 3422 h 45"/>
              <a:gd name="T36" fmla="*/ 76059 w 45"/>
              <a:gd name="T37" fmla="*/ 41063 h 45"/>
              <a:gd name="T38" fmla="*/ 114088 w 45"/>
              <a:gd name="T39" fmla="*/ 3422 h 45"/>
              <a:gd name="T40" fmla="*/ 124460 w 45"/>
              <a:gd name="T41" fmla="*/ 0 h 45"/>
              <a:gd name="T42" fmla="*/ 131374 w 45"/>
              <a:gd name="T43" fmla="*/ 3422 h 45"/>
              <a:gd name="T44" fmla="*/ 152118 w 45"/>
              <a:gd name="T45" fmla="*/ 20532 h 45"/>
              <a:gd name="T46" fmla="*/ 155575 w 45"/>
              <a:gd name="T47" fmla="*/ 27376 h 45"/>
              <a:gd name="T48" fmla="*/ 152118 w 45"/>
              <a:gd name="T49" fmla="*/ 37642 h 45"/>
              <a:gd name="T50" fmla="*/ 110631 w 45"/>
              <a:gd name="T51" fmla="*/ 75283 h 45"/>
              <a:gd name="T52" fmla="*/ 152118 w 45"/>
              <a:gd name="T53" fmla="*/ 112925 h 45"/>
              <a:gd name="T54" fmla="*/ 155575 w 45"/>
              <a:gd name="T55" fmla="*/ 123190 h 45"/>
              <a:gd name="T56" fmla="*/ 152118 w 45"/>
              <a:gd name="T57" fmla="*/ 130034 h 4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5" h="45">
                <a:moveTo>
                  <a:pt x="44" y="38"/>
                </a:moveTo>
                <a:cubicBezTo>
                  <a:pt x="38" y="44"/>
                  <a:pt x="38" y="44"/>
                  <a:pt x="38" y="44"/>
                </a:cubicBezTo>
                <a:cubicBezTo>
                  <a:pt x="38" y="44"/>
                  <a:pt x="37" y="45"/>
                  <a:pt x="36" y="45"/>
                </a:cubicBezTo>
                <a:cubicBezTo>
                  <a:pt x="35" y="45"/>
                  <a:pt x="34" y="44"/>
                  <a:pt x="33" y="44"/>
                </a:cubicBezTo>
                <a:cubicBezTo>
                  <a:pt x="22" y="32"/>
                  <a:pt x="22" y="32"/>
                  <a:pt x="22" y="32"/>
                </a:cubicBezTo>
                <a:cubicBezTo>
                  <a:pt x="11" y="44"/>
                  <a:pt x="11" y="44"/>
                  <a:pt x="11" y="44"/>
                </a:cubicBezTo>
                <a:cubicBezTo>
                  <a:pt x="10" y="44"/>
                  <a:pt x="9" y="45"/>
                  <a:pt x="8" y="45"/>
                </a:cubicBezTo>
                <a:cubicBezTo>
                  <a:pt x="7" y="45"/>
                  <a:pt x="7" y="44"/>
                  <a:pt x="6" y="44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5"/>
                  <a:pt x="0" y="34"/>
                  <a:pt x="1" y="33"/>
                </a:cubicBezTo>
                <a:cubicBezTo>
                  <a:pt x="12" y="22"/>
                  <a:pt x="12" y="22"/>
                  <a:pt x="12" y="22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0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7" y="0"/>
                  <a:pt x="7" y="0"/>
                  <a:pt x="8" y="0"/>
                </a:cubicBezTo>
                <a:cubicBezTo>
                  <a:pt x="9" y="0"/>
                  <a:pt x="10" y="0"/>
                  <a:pt x="11" y="1"/>
                </a:cubicBezTo>
                <a:cubicBezTo>
                  <a:pt x="22" y="12"/>
                  <a:pt x="22" y="12"/>
                  <a:pt x="22" y="12"/>
                </a:cubicBezTo>
                <a:cubicBezTo>
                  <a:pt x="33" y="1"/>
                  <a:pt x="33" y="1"/>
                  <a:pt x="33" y="1"/>
                </a:cubicBezTo>
                <a:cubicBezTo>
                  <a:pt x="34" y="0"/>
                  <a:pt x="35" y="0"/>
                  <a:pt x="36" y="0"/>
                </a:cubicBezTo>
                <a:cubicBezTo>
                  <a:pt x="37" y="0"/>
                  <a:pt x="38" y="0"/>
                  <a:pt x="38" y="1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9"/>
                  <a:pt x="44" y="10"/>
                  <a:pt x="44" y="11"/>
                </a:cubicBezTo>
                <a:cubicBezTo>
                  <a:pt x="32" y="22"/>
                  <a:pt x="32" y="22"/>
                  <a:pt x="32" y="22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34"/>
                  <a:pt x="45" y="35"/>
                  <a:pt x="45" y="36"/>
                </a:cubicBezTo>
                <a:cubicBezTo>
                  <a:pt x="45" y="37"/>
                  <a:pt x="44" y="38"/>
                  <a:pt x="44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0" name="Freeform 35"/>
          <p:cNvSpPr>
            <a:spLocks/>
          </p:cNvSpPr>
          <p:nvPr/>
        </p:nvSpPr>
        <p:spPr bwMode="auto">
          <a:xfrm>
            <a:off x="14292316" y="1793915"/>
            <a:ext cx="327074" cy="447782"/>
          </a:xfrm>
          <a:custGeom>
            <a:avLst/>
            <a:gdLst>
              <a:gd name="T0" fmla="*/ 54708 w 39"/>
              <a:gd name="T1" fmla="*/ 182563 h 53"/>
              <a:gd name="T2" fmla="*/ 51288 w 39"/>
              <a:gd name="T3" fmla="*/ 179118 h 53"/>
              <a:gd name="T4" fmla="*/ 51288 w 39"/>
              <a:gd name="T5" fmla="*/ 134339 h 53"/>
              <a:gd name="T6" fmla="*/ 13677 w 39"/>
              <a:gd name="T7" fmla="*/ 134339 h 53"/>
              <a:gd name="T8" fmla="*/ 10258 w 39"/>
              <a:gd name="T9" fmla="*/ 130894 h 53"/>
              <a:gd name="T10" fmla="*/ 10258 w 39"/>
              <a:gd name="T11" fmla="*/ 117116 h 53"/>
              <a:gd name="T12" fmla="*/ 13677 w 39"/>
              <a:gd name="T13" fmla="*/ 113671 h 53"/>
              <a:gd name="T14" fmla="*/ 51288 w 39"/>
              <a:gd name="T15" fmla="*/ 113671 h 53"/>
              <a:gd name="T16" fmla="*/ 51288 w 39"/>
              <a:gd name="T17" fmla="*/ 103338 h 53"/>
              <a:gd name="T18" fmla="*/ 13677 w 39"/>
              <a:gd name="T19" fmla="*/ 103338 h 53"/>
              <a:gd name="T20" fmla="*/ 10258 w 39"/>
              <a:gd name="T21" fmla="*/ 96448 h 53"/>
              <a:gd name="T22" fmla="*/ 10258 w 39"/>
              <a:gd name="T23" fmla="*/ 86115 h 53"/>
              <a:gd name="T24" fmla="*/ 13677 w 39"/>
              <a:gd name="T25" fmla="*/ 79225 h 53"/>
              <a:gd name="T26" fmla="*/ 41031 w 39"/>
              <a:gd name="T27" fmla="*/ 79225 h 53"/>
              <a:gd name="T28" fmla="*/ 0 w 39"/>
              <a:gd name="T29" fmla="*/ 3445 h 53"/>
              <a:gd name="T30" fmla="*/ 0 w 39"/>
              <a:gd name="T31" fmla="*/ 0 h 53"/>
              <a:gd name="T32" fmla="*/ 3419 w 39"/>
              <a:gd name="T33" fmla="*/ 0 h 53"/>
              <a:gd name="T34" fmla="*/ 27354 w 39"/>
              <a:gd name="T35" fmla="*/ 0 h 53"/>
              <a:gd name="T36" fmla="*/ 30773 w 39"/>
              <a:gd name="T37" fmla="*/ 0 h 53"/>
              <a:gd name="T38" fmla="*/ 61546 w 39"/>
              <a:gd name="T39" fmla="*/ 55113 h 53"/>
              <a:gd name="T40" fmla="*/ 68385 w 39"/>
              <a:gd name="T41" fmla="*/ 72336 h 53"/>
              <a:gd name="T42" fmla="*/ 75223 w 39"/>
              <a:gd name="T43" fmla="*/ 55113 h 53"/>
              <a:gd name="T44" fmla="*/ 99158 w 39"/>
              <a:gd name="T45" fmla="*/ 0 h 53"/>
              <a:gd name="T46" fmla="*/ 102577 w 39"/>
              <a:gd name="T47" fmla="*/ 0 h 53"/>
              <a:gd name="T48" fmla="*/ 129931 w 39"/>
              <a:gd name="T49" fmla="*/ 0 h 53"/>
              <a:gd name="T50" fmla="*/ 133350 w 39"/>
              <a:gd name="T51" fmla="*/ 0 h 53"/>
              <a:gd name="T52" fmla="*/ 133350 w 39"/>
              <a:gd name="T53" fmla="*/ 3445 h 53"/>
              <a:gd name="T54" fmla="*/ 92319 w 39"/>
              <a:gd name="T55" fmla="*/ 79225 h 53"/>
              <a:gd name="T56" fmla="*/ 119673 w 39"/>
              <a:gd name="T57" fmla="*/ 79225 h 53"/>
              <a:gd name="T58" fmla="*/ 123092 w 39"/>
              <a:gd name="T59" fmla="*/ 86115 h 53"/>
              <a:gd name="T60" fmla="*/ 123092 w 39"/>
              <a:gd name="T61" fmla="*/ 96448 h 53"/>
              <a:gd name="T62" fmla="*/ 119673 w 39"/>
              <a:gd name="T63" fmla="*/ 103338 h 53"/>
              <a:gd name="T64" fmla="*/ 82062 w 39"/>
              <a:gd name="T65" fmla="*/ 103338 h 53"/>
              <a:gd name="T66" fmla="*/ 82062 w 39"/>
              <a:gd name="T67" fmla="*/ 113671 h 53"/>
              <a:gd name="T68" fmla="*/ 119673 w 39"/>
              <a:gd name="T69" fmla="*/ 113671 h 53"/>
              <a:gd name="T70" fmla="*/ 123092 w 39"/>
              <a:gd name="T71" fmla="*/ 117116 h 53"/>
              <a:gd name="T72" fmla="*/ 123092 w 39"/>
              <a:gd name="T73" fmla="*/ 130894 h 53"/>
              <a:gd name="T74" fmla="*/ 119673 w 39"/>
              <a:gd name="T75" fmla="*/ 134339 h 53"/>
              <a:gd name="T76" fmla="*/ 82062 w 39"/>
              <a:gd name="T77" fmla="*/ 134339 h 53"/>
              <a:gd name="T78" fmla="*/ 82062 w 39"/>
              <a:gd name="T79" fmla="*/ 179118 h 53"/>
              <a:gd name="T80" fmla="*/ 78642 w 39"/>
              <a:gd name="T81" fmla="*/ 182563 h 53"/>
              <a:gd name="T82" fmla="*/ 54708 w 39"/>
              <a:gd name="T83" fmla="*/ 182563 h 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9" h="53">
                <a:moveTo>
                  <a:pt x="16" y="53"/>
                </a:moveTo>
                <a:cubicBezTo>
                  <a:pt x="15" y="53"/>
                  <a:pt x="15" y="52"/>
                  <a:pt x="15" y="52"/>
                </a:cubicBezTo>
                <a:cubicBezTo>
                  <a:pt x="15" y="39"/>
                  <a:pt x="15" y="39"/>
                  <a:pt x="15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3" y="39"/>
                  <a:pt x="3" y="39"/>
                  <a:pt x="3" y="38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3"/>
                  <a:pt x="3" y="33"/>
                  <a:pt x="4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0"/>
                  <a:pt x="15" y="30"/>
                  <a:pt x="15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3" y="30"/>
                  <a:pt x="3" y="29"/>
                  <a:pt x="3" y="28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4"/>
                  <a:pt x="3" y="23"/>
                  <a:pt x="4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9" y="0"/>
                  <a:pt x="9" y="0"/>
                </a:cubicBezTo>
                <a:cubicBezTo>
                  <a:pt x="18" y="16"/>
                  <a:pt x="18" y="16"/>
                  <a:pt x="18" y="16"/>
                </a:cubicBezTo>
                <a:cubicBezTo>
                  <a:pt x="19" y="18"/>
                  <a:pt x="19" y="20"/>
                  <a:pt x="20" y="21"/>
                </a:cubicBezTo>
                <a:cubicBezTo>
                  <a:pt x="20" y="19"/>
                  <a:pt x="21" y="18"/>
                  <a:pt x="22" y="16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30" y="0"/>
                  <a:pt x="3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9" y="0"/>
                </a:cubicBezTo>
                <a:cubicBezTo>
                  <a:pt x="39" y="0"/>
                  <a:pt x="39" y="1"/>
                  <a:pt x="39" y="1"/>
                </a:cubicBezTo>
                <a:cubicBezTo>
                  <a:pt x="27" y="23"/>
                  <a:pt x="27" y="23"/>
                  <a:pt x="27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4"/>
                  <a:pt x="36" y="25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30"/>
                  <a:pt x="35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3"/>
                  <a:pt x="24" y="33"/>
                  <a:pt x="24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6" y="33"/>
                  <a:pt x="36" y="33"/>
                  <a:pt x="36" y="34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9"/>
                  <a:pt x="36" y="39"/>
                  <a:pt x="3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2"/>
                  <a:pt x="23" y="53"/>
                  <a:pt x="23" y="53"/>
                </a:cubicBezTo>
                <a:lnTo>
                  <a:pt x="1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1" name="Freeform 36"/>
          <p:cNvSpPr>
            <a:spLocks noEditPoints="1"/>
          </p:cNvSpPr>
          <p:nvPr/>
        </p:nvSpPr>
        <p:spPr bwMode="auto">
          <a:xfrm>
            <a:off x="15503267" y="1828959"/>
            <a:ext cx="599636" cy="455566"/>
          </a:xfrm>
          <a:custGeom>
            <a:avLst/>
            <a:gdLst>
              <a:gd name="T0" fmla="*/ 234145 w 71"/>
              <a:gd name="T1" fmla="*/ 151341 h 54"/>
              <a:gd name="T2" fmla="*/ 203155 w 71"/>
              <a:gd name="T3" fmla="*/ 185737 h 54"/>
              <a:gd name="T4" fmla="*/ 34433 w 71"/>
              <a:gd name="T5" fmla="*/ 185737 h 54"/>
              <a:gd name="T6" fmla="*/ 0 w 71"/>
              <a:gd name="T7" fmla="*/ 151341 h 54"/>
              <a:gd name="T8" fmla="*/ 234145 w 71"/>
              <a:gd name="T9" fmla="*/ 151341 h 54"/>
              <a:gd name="T10" fmla="*/ 192825 w 71"/>
              <a:gd name="T11" fmla="*/ 103187 h 54"/>
              <a:gd name="T12" fmla="*/ 185939 w 71"/>
              <a:gd name="T13" fmla="*/ 103187 h 54"/>
              <a:gd name="T14" fmla="*/ 185939 w 71"/>
              <a:gd name="T15" fmla="*/ 106627 h 54"/>
              <a:gd name="T16" fmla="*/ 154949 w 71"/>
              <a:gd name="T17" fmla="*/ 134143 h 54"/>
              <a:gd name="T18" fmla="*/ 65423 w 71"/>
              <a:gd name="T19" fmla="*/ 134143 h 54"/>
              <a:gd name="T20" fmla="*/ 34433 w 71"/>
              <a:gd name="T21" fmla="*/ 106627 h 54"/>
              <a:gd name="T22" fmla="*/ 34433 w 71"/>
              <a:gd name="T23" fmla="*/ 10319 h 54"/>
              <a:gd name="T24" fmla="*/ 44763 w 71"/>
              <a:gd name="T25" fmla="*/ 0 h 54"/>
              <a:gd name="T26" fmla="*/ 192825 w 71"/>
              <a:gd name="T27" fmla="*/ 0 h 54"/>
              <a:gd name="T28" fmla="*/ 244475 w 71"/>
              <a:gd name="T29" fmla="*/ 51594 h 54"/>
              <a:gd name="T30" fmla="*/ 192825 w 71"/>
              <a:gd name="T31" fmla="*/ 103187 h 54"/>
              <a:gd name="T32" fmla="*/ 192825 w 71"/>
              <a:gd name="T33" fmla="*/ 27517 h 54"/>
              <a:gd name="T34" fmla="*/ 185939 w 71"/>
              <a:gd name="T35" fmla="*/ 27517 h 54"/>
              <a:gd name="T36" fmla="*/ 185939 w 71"/>
              <a:gd name="T37" fmla="*/ 75671 h 54"/>
              <a:gd name="T38" fmla="*/ 192825 w 71"/>
              <a:gd name="T39" fmla="*/ 75671 h 54"/>
              <a:gd name="T40" fmla="*/ 220372 w 71"/>
              <a:gd name="T41" fmla="*/ 51594 h 54"/>
              <a:gd name="T42" fmla="*/ 192825 w 71"/>
              <a:gd name="T43" fmla="*/ 27517 h 54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71" h="54">
                <a:moveTo>
                  <a:pt x="68" y="44"/>
                </a:moveTo>
                <a:cubicBezTo>
                  <a:pt x="68" y="49"/>
                  <a:pt x="64" y="54"/>
                  <a:pt x="59" y="54"/>
                </a:cubicBezTo>
                <a:cubicBezTo>
                  <a:pt x="10" y="54"/>
                  <a:pt x="10" y="54"/>
                  <a:pt x="10" y="54"/>
                </a:cubicBezTo>
                <a:cubicBezTo>
                  <a:pt x="5" y="54"/>
                  <a:pt x="0" y="49"/>
                  <a:pt x="0" y="44"/>
                </a:cubicBezTo>
                <a:lnTo>
                  <a:pt x="68" y="44"/>
                </a:lnTo>
                <a:close/>
                <a:moveTo>
                  <a:pt x="56" y="30"/>
                </a:moveTo>
                <a:cubicBezTo>
                  <a:pt x="54" y="30"/>
                  <a:pt x="54" y="30"/>
                  <a:pt x="54" y="30"/>
                </a:cubicBezTo>
                <a:cubicBezTo>
                  <a:pt x="54" y="31"/>
                  <a:pt x="54" y="31"/>
                  <a:pt x="54" y="31"/>
                </a:cubicBezTo>
                <a:cubicBezTo>
                  <a:pt x="54" y="35"/>
                  <a:pt x="50" y="39"/>
                  <a:pt x="45" y="39"/>
                </a:cubicBezTo>
                <a:cubicBezTo>
                  <a:pt x="19" y="39"/>
                  <a:pt x="19" y="39"/>
                  <a:pt x="19" y="39"/>
                </a:cubicBezTo>
                <a:cubicBezTo>
                  <a:pt x="14" y="39"/>
                  <a:pt x="10" y="35"/>
                  <a:pt x="10" y="31"/>
                </a:cubicBezTo>
                <a:cubicBezTo>
                  <a:pt x="10" y="3"/>
                  <a:pt x="10" y="3"/>
                  <a:pt x="10" y="3"/>
                </a:cubicBezTo>
                <a:cubicBezTo>
                  <a:pt x="10" y="2"/>
                  <a:pt x="11" y="0"/>
                  <a:pt x="1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64" y="0"/>
                  <a:pt x="71" y="7"/>
                  <a:pt x="71" y="15"/>
                </a:cubicBezTo>
                <a:cubicBezTo>
                  <a:pt x="71" y="23"/>
                  <a:pt x="64" y="30"/>
                  <a:pt x="56" y="30"/>
                </a:cubicBezTo>
                <a:close/>
                <a:moveTo>
                  <a:pt x="56" y="8"/>
                </a:moveTo>
                <a:cubicBezTo>
                  <a:pt x="54" y="8"/>
                  <a:pt x="54" y="8"/>
                  <a:pt x="54" y="8"/>
                </a:cubicBezTo>
                <a:cubicBezTo>
                  <a:pt x="54" y="22"/>
                  <a:pt x="54" y="22"/>
                  <a:pt x="54" y="22"/>
                </a:cubicBezTo>
                <a:cubicBezTo>
                  <a:pt x="56" y="22"/>
                  <a:pt x="56" y="22"/>
                  <a:pt x="56" y="22"/>
                </a:cubicBezTo>
                <a:cubicBezTo>
                  <a:pt x="60" y="22"/>
                  <a:pt x="64" y="19"/>
                  <a:pt x="64" y="15"/>
                </a:cubicBezTo>
                <a:cubicBezTo>
                  <a:pt x="64" y="11"/>
                  <a:pt x="60" y="8"/>
                  <a:pt x="56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2" name="Freeform 37"/>
          <p:cNvSpPr>
            <a:spLocks/>
          </p:cNvSpPr>
          <p:nvPr/>
        </p:nvSpPr>
        <p:spPr bwMode="auto">
          <a:xfrm>
            <a:off x="16718116" y="1828958"/>
            <a:ext cx="572382" cy="498400"/>
          </a:xfrm>
          <a:custGeom>
            <a:avLst/>
            <a:gdLst>
              <a:gd name="T0" fmla="*/ 116682 w 68"/>
              <a:gd name="T1" fmla="*/ 168759 h 59"/>
              <a:gd name="T2" fmla="*/ 99522 w 68"/>
              <a:gd name="T3" fmla="*/ 168759 h 59"/>
              <a:gd name="T4" fmla="*/ 37750 w 68"/>
              <a:gd name="T5" fmla="*/ 199756 h 59"/>
              <a:gd name="T6" fmla="*/ 24023 w 68"/>
              <a:gd name="T7" fmla="*/ 203200 h 59"/>
              <a:gd name="T8" fmla="*/ 17159 w 68"/>
              <a:gd name="T9" fmla="*/ 196312 h 59"/>
              <a:gd name="T10" fmla="*/ 17159 w 68"/>
              <a:gd name="T11" fmla="*/ 196312 h 59"/>
              <a:gd name="T12" fmla="*/ 20591 w 68"/>
              <a:gd name="T13" fmla="*/ 189424 h 59"/>
              <a:gd name="T14" fmla="*/ 44614 w 68"/>
              <a:gd name="T15" fmla="*/ 151539 h 59"/>
              <a:gd name="T16" fmla="*/ 0 w 68"/>
              <a:gd name="T17" fmla="*/ 86102 h 59"/>
              <a:gd name="T18" fmla="*/ 116682 w 68"/>
              <a:gd name="T19" fmla="*/ 0 h 59"/>
              <a:gd name="T20" fmla="*/ 233363 w 68"/>
              <a:gd name="T21" fmla="*/ 86102 h 59"/>
              <a:gd name="T22" fmla="*/ 116682 w 68"/>
              <a:gd name="T23" fmla="*/ 168759 h 5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8" h="59">
                <a:moveTo>
                  <a:pt x="34" y="49"/>
                </a:moveTo>
                <a:cubicBezTo>
                  <a:pt x="33" y="49"/>
                  <a:pt x="31" y="49"/>
                  <a:pt x="29" y="49"/>
                </a:cubicBezTo>
                <a:cubicBezTo>
                  <a:pt x="24" y="53"/>
                  <a:pt x="18" y="56"/>
                  <a:pt x="11" y="58"/>
                </a:cubicBezTo>
                <a:cubicBezTo>
                  <a:pt x="10" y="58"/>
                  <a:pt x="9" y="59"/>
                  <a:pt x="7" y="59"/>
                </a:cubicBezTo>
                <a:cubicBezTo>
                  <a:pt x="6" y="59"/>
                  <a:pt x="6" y="58"/>
                  <a:pt x="5" y="57"/>
                </a:cubicBezTo>
                <a:cubicBezTo>
                  <a:pt x="5" y="57"/>
                  <a:pt x="5" y="57"/>
                  <a:pt x="5" y="57"/>
                </a:cubicBezTo>
                <a:cubicBezTo>
                  <a:pt x="5" y="56"/>
                  <a:pt x="6" y="56"/>
                  <a:pt x="6" y="55"/>
                </a:cubicBezTo>
                <a:cubicBezTo>
                  <a:pt x="9" y="52"/>
                  <a:pt x="11" y="50"/>
                  <a:pt x="13" y="44"/>
                </a:cubicBezTo>
                <a:cubicBezTo>
                  <a:pt x="5" y="39"/>
                  <a:pt x="0" y="32"/>
                  <a:pt x="0" y="25"/>
                </a:cubicBezTo>
                <a:cubicBezTo>
                  <a:pt x="0" y="11"/>
                  <a:pt x="16" y="0"/>
                  <a:pt x="34" y="0"/>
                </a:cubicBezTo>
                <a:cubicBezTo>
                  <a:pt x="53" y="0"/>
                  <a:pt x="68" y="11"/>
                  <a:pt x="68" y="25"/>
                </a:cubicBezTo>
                <a:cubicBezTo>
                  <a:pt x="68" y="38"/>
                  <a:pt x="53" y="49"/>
                  <a:pt x="34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3" name="Freeform 38"/>
          <p:cNvSpPr>
            <a:spLocks noEditPoints="1"/>
          </p:cNvSpPr>
          <p:nvPr/>
        </p:nvSpPr>
        <p:spPr bwMode="auto">
          <a:xfrm>
            <a:off x="17929071" y="1793914"/>
            <a:ext cx="486716" cy="490612"/>
          </a:xfrm>
          <a:custGeom>
            <a:avLst/>
            <a:gdLst>
              <a:gd name="T0" fmla="*/ 99219 w 58"/>
              <a:gd name="T1" fmla="*/ 200025 h 58"/>
              <a:gd name="T2" fmla="*/ 0 w 58"/>
              <a:gd name="T3" fmla="*/ 100013 h 58"/>
              <a:gd name="T4" fmla="*/ 99219 w 58"/>
              <a:gd name="T5" fmla="*/ 0 h 58"/>
              <a:gd name="T6" fmla="*/ 198437 w 58"/>
              <a:gd name="T7" fmla="*/ 100013 h 58"/>
              <a:gd name="T8" fmla="*/ 99219 w 58"/>
              <a:gd name="T9" fmla="*/ 200025 h 58"/>
              <a:gd name="T10" fmla="*/ 99219 w 58"/>
              <a:gd name="T11" fmla="*/ 27590 h 58"/>
              <a:gd name="T12" fmla="*/ 27371 w 58"/>
              <a:gd name="T13" fmla="*/ 100013 h 58"/>
              <a:gd name="T14" fmla="*/ 99219 w 58"/>
              <a:gd name="T15" fmla="*/ 168987 h 58"/>
              <a:gd name="T16" fmla="*/ 171066 w 58"/>
              <a:gd name="T17" fmla="*/ 100013 h 58"/>
              <a:gd name="T18" fmla="*/ 99219 w 58"/>
              <a:gd name="T19" fmla="*/ 27590 h 58"/>
              <a:gd name="T20" fmla="*/ 133432 w 58"/>
              <a:gd name="T21" fmla="*/ 117256 h 58"/>
              <a:gd name="T22" fmla="*/ 65005 w 58"/>
              <a:gd name="T23" fmla="*/ 151743 h 58"/>
              <a:gd name="T24" fmla="*/ 65005 w 58"/>
              <a:gd name="T25" fmla="*/ 79320 h 58"/>
              <a:gd name="T26" fmla="*/ 133432 w 58"/>
              <a:gd name="T27" fmla="*/ 48282 h 58"/>
              <a:gd name="T28" fmla="*/ 133432 w 58"/>
              <a:gd name="T29" fmla="*/ 117256 h 58"/>
              <a:gd name="T30" fmla="*/ 116325 w 58"/>
              <a:gd name="T31" fmla="*/ 106910 h 58"/>
              <a:gd name="T32" fmla="*/ 82112 w 58"/>
              <a:gd name="T33" fmla="*/ 89666 h 58"/>
              <a:gd name="T34" fmla="*/ 82112 w 58"/>
              <a:gd name="T35" fmla="*/ 124153 h 58"/>
              <a:gd name="T36" fmla="*/ 116325 w 58"/>
              <a:gd name="T37" fmla="*/ 106910 h 5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29" y="8"/>
                </a:moveTo>
                <a:cubicBezTo>
                  <a:pt x="18" y="8"/>
                  <a:pt x="8" y="17"/>
                  <a:pt x="8" y="29"/>
                </a:cubicBezTo>
                <a:cubicBezTo>
                  <a:pt x="8" y="40"/>
                  <a:pt x="18" y="49"/>
                  <a:pt x="29" y="49"/>
                </a:cubicBezTo>
                <a:cubicBezTo>
                  <a:pt x="40" y="49"/>
                  <a:pt x="50" y="40"/>
                  <a:pt x="50" y="29"/>
                </a:cubicBezTo>
                <a:cubicBezTo>
                  <a:pt x="50" y="17"/>
                  <a:pt x="40" y="8"/>
                  <a:pt x="29" y="8"/>
                </a:cubicBezTo>
                <a:close/>
                <a:moveTo>
                  <a:pt x="39" y="34"/>
                </a:moveTo>
                <a:cubicBezTo>
                  <a:pt x="19" y="44"/>
                  <a:pt x="19" y="44"/>
                  <a:pt x="19" y="44"/>
                </a:cubicBezTo>
                <a:cubicBezTo>
                  <a:pt x="19" y="23"/>
                  <a:pt x="19" y="23"/>
                  <a:pt x="19" y="23"/>
                </a:cubicBezTo>
                <a:cubicBezTo>
                  <a:pt x="39" y="14"/>
                  <a:pt x="39" y="14"/>
                  <a:pt x="39" y="14"/>
                </a:cubicBezTo>
                <a:lnTo>
                  <a:pt x="39" y="34"/>
                </a:lnTo>
                <a:close/>
                <a:moveTo>
                  <a:pt x="34" y="31"/>
                </a:moveTo>
                <a:cubicBezTo>
                  <a:pt x="24" y="26"/>
                  <a:pt x="24" y="26"/>
                  <a:pt x="24" y="26"/>
                </a:cubicBezTo>
                <a:cubicBezTo>
                  <a:pt x="24" y="36"/>
                  <a:pt x="24" y="36"/>
                  <a:pt x="24" y="36"/>
                </a:cubicBezTo>
                <a:lnTo>
                  <a:pt x="34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4" name="Freeform 39"/>
          <p:cNvSpPr>
            <a:spLocks noEditPoints="1"/>
          </p:cNvSpPr>
          <p:nvPr/>
        </p:nvSpPr>
        <p:spPr bwMode="auto">
          <a:xfrm>
            <a:off x="19140023" y="1793914"/>
            <a:ext cx="615212" cy="490612"/>
          </a:xfrm>
          <a:custGeom>
            <a:avLst/>
            <a:gdLst>
              <a:gd name="T0" fmla="*/ 250825 w 73"/>
              <a:gd name="T1" fmla="*/ 20692 h 58"/>
              <a:gd name="T2" fmla="*/ 250825 w 73"/>
              <a:gd name="T3" fmla="*/ 179333 h 58"/>
              <a:gd name="T4" fmla="*/ 230209 w 73"/>
              <a:gd name="T5" fmla="*/ 200025 h 58"/>
              <a:gd name="T6" fmla="*/ 24052 w 73"/>
              <a:gd name="T7" fmla="*/ 200025 h 58"/>
              <a:gd name="T8" fmla="*/ 0 w 73"/>
              <a:gd name="T9" fmla="*/ 179333 h 58"/>
              <a:gd name="T10" fmla="*/ 0 w 73"/>
              <a:gd name="T11" fmla="*/ 20692 h 58"/>
              <a:gd name="T12" fmla="*/ 24052 w 73"/>
              <a:gd name="T13" fmla="*/ 0 h 58"/>
              <a:gd name="T14" fmla="*/ 230209 w 73"/>
              <a:gd name="T15" fmla="*/ 0 h 58"/>
              <a:gd name="T16" fmla="*/ 250825 w 73"/>
              <a:gd name="T17" fmla="*/ 20692 h 58"/>
              <a:gd name="T18" fmla="*/ 17180 w 73"/>
              <a:gd name="T19" fmla="*/ 20692 h 58"/>
              <a:gd name="T20" fmla="*/ 17180 w 73"/>
              <a:gd name="T21" fmla="*/ 48282 h 58"/>
              <a:gd name="T22" fmla="*/ 233645 w 73"/>
              <a:gd name="T23" fmla="*/ 48282 h 58"/>
              <a:gd name="T24" fmla="*/ 233645 w 73"/>
              <a:gd name="T25" fmla="*/ 20692 h 58"/>
              <a:gd name="T26" fmla="*/ 230209 w 73"/>
              <a:gd name="T27" fmla="*/ 13795 h 58"/>
              <a:gd name="T28" fmla="*/ 24052 w 73"/>
              <a:gd name="T29" fmla="*/ 13795 h 58"/>
              <a:gd name="T30" fmla="*/ 17180 w 73"/>
              <a:gd name="T31" fmla="*/ 20692 h 58"/>
              <a:gd name="T32" fmla="*/ 233645 w 73"/>
              <a:gd name="T33" fmla="*/ 179333 h 58"/>
              <a:gd name="T34" fmla="*/ 233645 w 73"/>
              <a:gd name="T35" fmla="*/ 100013 h 58"/>
              <a:gd name="T36" fmla="*/ 17180 w 73"/>
              <a:gd name="T37" fmla="*/ 100013 h 58"/>
              <a:gd name="T38" fmla="*/ 17180 w 73"/>
              <a:gd name="T39" fmla="*/ 179333 h 58"/>
              <a:gd name="T40" fmla="*/ 24052 w 73"/>
              <a:gd name="T41" fmla="*/ 182781 h 58"/>
              <a:gd name="T42" fmla="*/ 230209 w 73"/>
              <a:gd name="T43" fmla="*/ 182781 h 58"/>
              <a:gd name="T44" fmla="*/ 233645 w 73"/>
              <a:gd name="T45" fmla="*/ 179333 h 58"/>
              <a:gd name="T46" fmla="*/ 34360 w 73"/>
              <a:gd name="T47" fmla="*/ 148294 h 58"/>
              <a:gd name="T48" fmla="*/ 68719 w 73"/>
              <a:gd name="T49" fmla="*/ 148294 h 58"/>
              <a:gd name="T50" fmla="*/ 68719 w 73"/>
              <a:gd name="T51" fmla="*/ 165538 h 58"/>
              <a:gd name="T52" fmla="*/ 34360 w 73"/>
              <a:gd name="T53" fmla="*/ 165538 h 58"/>
              <a:gd name="T54" fmla="*/ 34360 w 73"/>
              <a:gd name="T55" fmla="*/ 148294 h 58"/>
              <a:gd name="T56" fmla="*/ 85899 w 73"/>
              <a:gd name="T57" fmla="*/ 148294 h 58"/>
              <a:gd name="T58" fmla="*/ 134002 w 73"/>
              <a:gd name="T59" fmla="*/ 148294 h 58"/>
              <a:gd name="T60" fmla="*/ 134002 w 73"/>
              <a:gd name="T61" fmla="*/ 165538 h 58"/>
              <a:gd name="T62" fmla="*/ 85899 w 73"/>
              <a:gd name="T63" fmla="*/ 165538 h 58"/>
              <a:gd name="T64" fmla="*/ 85899 w 73"/>
              <a:gd name="T65" fmla="*/ 148294 h 58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73" h="58">
                <a:moveTo>
                  <a:pt x="73" y="6"/>
                </a:moveTo>
                <a:cubicBezTo>
                  <a:pt x="73" y="52"/>
                  <a:pt x="73" y="52"/>
                  <a:pt x="73" y="52"/>
                </a:cubicBezTo>
                <a:cubicBezTo>
                  <a:pt x="73" y="55"/>
                  <a:pt x="71" y="58"/>
                  <a:pt x="6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5"/>
                  <a:pt x="0" y="52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71" y="0"/>
                  <a:pt x="73" y="2"/>
                  <a:pt x="73" y="6"/>
                </a:cubicBezTo>
                <a:close/>
                <a:moveTo>
                  <a:pt x="5" y="6"/>
                </a:moveTo>
                <a:cubicBezTo>
                  <a:pt x="5" y="14"/>
                  <a:pt x="5" y="14"/>
                  <a:pt x="5" y="14"/>
                </a:cubicBezTo>
                <a:cubicBezTo>
                  <a:pt x="68" y="14"/>
                  <a:pt x="68" y="14"/>
                  <a:pt x="68" y="14"/>
                </a:cubicBezTo>
                <a:cubicBezTo>
                  <a:pt x="68" y="6"/>
                  <a:pt x="68" y="6"/>
                  <a:pt x="68" y="6"/>
                </a:cubicBezTo>
                <a:cubicBezTo>
                  <a:pt x="68" y="5"/>
                  <a:pt x="68" y="4"/>
                  <a:pt x="67" y="4"/>
                </a:cubicBezTo>
                <a:cubicBezTo>
                  <a:pt x="7" y="4"/>
                  <a:pt x="7" y="4"/>
                  <a:pt x="7" y="4"/>
                </a:cubicBezTo>
                <a:cubicBezTo>
                  <a:pt x="6" y="4"/>
                  <a:pt x="5" y="5"/>
                  <a:pt x="5" y="6"/>
                </a:cubicBezTo>
                <a:close/>
                <a:moveTo>
                  <a:pt x="68" y="52"/>
                </a:moveTo>
                <a:cubicBezTo>
                  <a:pt x="68" y="29"/>
                  <a:pt x="68" y="29"/>
                  <a:pt x="68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52"/>
                  <a:pt x="5" y="52"/>
                  <a:pt x="5" y="52"/>
                </a:cubicBezTo>
                <a:cubicBezTo>
                  <a:pt x="5" y="52"/>
                  <a:pt x="6" y="53"/>
                  <a:pt x="7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8" y="53"/>
                  <a:pt x="68" y="52"/>
                  <a:pt x="68" y="52"/>
                </a:cubicBezTo>
                <a:close/>
                <a:moveTo>
                  <a:pt x="10" y="43"/>
                </a:moveTo>
                <a:cubicBezTo>
                  <a:pt x="20" y="43"/>
                  <a:pt x="20" y="43"/>
                  <a:pt x="20" y="43"/>
                </a:cubicBezTo>
                <a:cubicBezTo>
                  <a:pt x="20" y="48"/>
                  <a:pt x="20" y="48"/>
                  <a:pt x="20" y="48"/>
                </a:cubicBezTo>
                <a:cubicBezTo>
                  <a:pt x="10" y="48"/>
                  <a:pt x="10" y="48"/>
                  <a:pt x="10" y="48"/>
                </a:cubicBezTo>
                <a:lnTo>
                  <a:pt x="10" y="43"/>
                </a:lnTo>
                <a:close/>
                <a:moveTo>
                  <a:pt x="25" y="43"/>
                </a:moveTo>
                <a:cubicBezTo>
                  <a:pt x="39" y="43"/>
                  <a:pt x="39" y="43"/>
                  <a:pt x="39" y="43"/>
                </a:cubicBezTo>
                <a:cubicBezTo>
                  <a:pt x="39" y="48"/>
                  <a:pt x="39" y="48"/>
                  <a:pt x="39" y="48"/>
                </a:cubicBezTo>
                <a:cubicBezTo>
                  <a:pt x="25" y="48"/>
                  <a:pt x="25" y="48"/>
                  <a:pt x="25" y="48"/>
                </a:cubicBezTo>
                <a:lnTo>
                  <a:pt x="25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5" name="Freeform 40"/>
          <p:cNvSpPr>
            <a:spLocks noEditPoints="1"/>
          </p:cNvSpPr>
          <p:nvPr/>
        </p:nvSpPr>
        <p:spPr bwMode="auto">
          <a:xfrm>
            <a:off x="20354872" y="1793914"/>
            <a:ext cx="529550" cy="533444"/>
          </a:xfrm>
          <a:custGeom>
            <a:avLst/>
            <a:gdLst>
              <a:gd name="T0" fmla="*/ 215900 w 63"/>
              <a:gd name="T1" fmla="*/ 148444 h 63"/>
              <a:gd name="T2" fmla="*/ 205619 w 63"/>
              <a:gd name="T3" fmla="*/ 165705 h 63"/>
              <a:gd name="T4" fmla="*/ 116517 w 63"/>
              <a:gd name="T5" fmla="*/ 214036 h 63"/>
              <a:gd name="T6" fmla="*/ 106237 w 63"/>
              <a:gd name="T7" fmla="*/ 217488 h 63"/>
              <a:gd name="T8" fmla="*/ 99383 w 63"/>
              <a:gd name="T9" fmla="*/ 214036 h 63"/>
              <a:gd name="T10" fmla="*/ 6854 w 63"/>
              <a:gd name="T11" fmla="*/ 165705 h 63"/>
              <a:gd name="T12" fmla="*/ 0 w 63"/>
              <a:gd name="T13" fmla="*/ 148444 h 63"/>
              <a:gd name="T14" fmla="*/ 0 w 63"/>
              <a:gd name="T15" fmla="*/ 48331 h 63"/>
              <a:gd name="T16" fmla="*/ 10281 w 63"/>
              <a:gd name="T17" fmla="*/ 34522 h 63"/>
              <a:gd name="T18" fmla="*/ 102810 w 63"/>
              <a:gd name="T19" fmla="*/ 0 h 63"/>
              <a:gd name="T20" fmla="*/ 106237 w 63"/>
              <a:gd name="T21" fmla="*/ 0 h 63"/>
              <a:gd name="T22" fmla="*/ 113090 w 63"/>
              <a:gd name="T23" fmla="*/ 0 h 63"/>
              <a:gd name="T24" fmla="*/ 205619 w 63"/>
              <a:gd name="T25" fmla="*/ 34522 h 63"/>
              <a:gd name="T26" fmla="*/ 215900 w 63"/>
              <a:gd name="T27" fmla="*/ 48331 h 63"/>
              <a:gd name="T28" fmla="*/ 215900 w 63"/>
              <a:gd name="T29" fmla="*/ 148444 h 63"/>
              <a:gd name="T30" fmla="*/ 198765 w 63"/>
              <a:gd name="T31" fmla="*/ 48331 h 63"/>
              <a:gd name="T32" fmla="*/ 106237 w 63"/>
              <a:gd name="T33" fmla="*/ 13809 h 63"/>
              <a:gd name="T34" fmla="*/ 17135 w 63"/>
              <a:gd name="T35" fmla="*/ 48331 h 63"/>
              <a:gd name="T36" fmla="*/ 106237 w 63"/>
              <a:gd name="T37" fmla="*/ 82853 h 63"/>
              <a:gd name="T38" fmla="*/ 198765 w 63"/>
              <a:gd name="T39" fmla="*/ 48331 h 63"/>
              <a:gd name="T40" fmla="*/ 198765 w 63"/>
              <a:gd name="T41" fmla="*/ 148444 h 63"/>
              <a:gd name="T42" fmla="*/ 198765 w 63"/>
              <a:gd name="T43" fmla="*/ 65592 h 63"/>
              <a:gd name="T44" fmla="*/ 116517 w 63"/>
              <a:gd name="T45" fmla="*/ 96661 h 63"/>
              <a:gd name="T46" fmla="*/ 116517 w 63"/>
              <a:gd name="T47" fmla="*/ 196775 h 63"/>
              <a:gd name="T48" fmla="*/ 198765 w 63"/>
              <a:gd name="T49" fmla="*/ 148444 h 63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" h="63">
                <a:moveTo>
                  <a:pt x="63" y="43"/>
                </a:moveTo>
                <a:cubicBezTo>
                  <a:pt x="63" y="45"/>
                  <a:pt x="62" y="47"/>
                  <a:pt x="60" y="48"/>
                </a:cubicBezTo>
                <a:cubicBezTo>
                  <a:pt x="34" y="62"/>
                  <a:pt x="34" y="62"/>
                  <a:pt x="34" y="62"/>
                </a:cubicBezTo>
                <a:cubicBezTo>
                  <a:pt x="33" y="63"/>
                  <a:pt x="32" y="63"/>
                  <a:pt x="31" y="63"/>
                </a:cubicBezTo>
                <a:cubicBezTo>
                  <a:pt x="31" y="63"/>
                  <a:pt x="30" y="63"/>
                  <a:pt x="29" y="62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7"/>
                  <a:pt x="0" y="45"/>
                  <a:pt x="0" y="43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2"/>
                  <a:pt x="1" y="10"/>
                  <a:pt x="3" y="10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1" y="0"/>
                  <a:pt x="31" y="0"/>
                </a:cubicBezTo>
                <a:cubicBezTo>
                  <a:pt x="32" y="0"/>
                  <a:pt x="32" y="0"/>
                  <a:pt x="33" y="0"/>
                </a:cubicBezTo>
                <a:cubicBezTo>
                  <a:pt x="60" y="10"/>
                  <a:pt x="60" y="10"/>
                  <a:pt x="60" y="10"/>
                </a:cubicBezTo>
                <a:cubicBezTo>
                  <a:pt x="62" y="10"/>
                  <a:pt x="63" y="12"/>
                  <a:pt x="63" y="14"/>
                </a:cubicBezTo>
                <a:lnTo>
                  <a:pt x="63" y="43"/>
                </a:lnTo>
                <a:close/>
                <a:moveTo>
                  <a:pt x="58" y="14"/>
                </a:moveTo>
                <a:cubicBezTo>
                  <a:pt x="31" y="4"/>
                  <a:pt x="31" y="4"/>
                  <a:pt x="31" y="4"/>
                </a:cubicBezTo>
                <a:cubicBezTo>
                  <a:pt x="5" y="14"/>
                  <a:pt x="5" y="14"/>
                  <a:pt x="5" y="14"/>
                </a:cubicBezTo>
                <a:cubicBezTo>
                  <a:pt x="31" y="24"/>
                  <a:pt x="31" y="24"/>
                  <a:pt x="31" y="24"/>
                </a:cubicBezTo>
                <a:lnTo>
                  <a:pt x="58" y="14"/>
                </a:lnTo>
                <a:close/>
                <a:moveTo>
                  <a:pt x="58" y="43"/>
                </a:moveTo>
                <a:cubicBezTo>
                  <a:pt x="58" y="19"/>
                  <a:pt x="58" y="19"/>
                  <a:pt x="58" y="19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57"/>
                  <a:pt x="34" y="57"/>
                  <a:pt x="34" y="57"/>
                </a:cubicBezTo>
                <a:lnTo>
                  <a:pt x="58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6" name="Freeform 41"/>
          <p:cNvSpPr>
            <a:spLocks noEditPoints="1"/>
          </p:cNvSpPr>
          <p:nvPr/>
        </p:nvSpPr>
        <p:spPr bwMode="auto">
          <a:xfrm>
            <a:off x="21565827" y="1828959"/>
            <a:ext cx="572380" cy="455566"/>
          </a:xfrm>
          <a:custGeom>
            <a:avLst/>
            <a:gdLst>
              <a:gd name="T0" fmla="*/ 216203 w 68"/>
              <a:gd name="T1" fmla="*/ 182297 h 54"/>
              <a:gd name="T2" fmla="*/ 209339 w 68"/>
              <a:gd name="T3" fmla="*/ 185737 h 54"/>
              <a:gd name="T4" fmla="*/ 27454 w 68"/>
              <a:gd name="T5" fmla="*/ 185737 h 54"/>
              <a:gd name="T6" fmla="*/ 20591 w 68"/>
              <a:gd name="T7" fmla="*/ 182297 h 54"/>
              <a:gd name="T8" fmla="*/ 0 w 68"/>
              <a:gd name="T9" fmla="*/ 116946 h 54"/>
              <a:gd name="T10" fmla="*/ 116681 w 68"/>
              <a:gd name="T11" fmla="*/ 0 h 54"/>
              <a:gd name="T12" fmla="*/ 233362 w 68"/>
              <a:gd name="T13" fmla="*/ 116946 h 54"/>
              <a:gd name="T14" fmla="*/ 216203 w 68"/>
              <a:gd name="T15" fmla="*/ 182297 h 54"/>
              <a:gd name="T16" fmla="*/ 34318 w 68"/>
              <a:gd name="T17" fmla="*/ 103187 h 54"/>
              <a:gd name="T18" fmla="*/ 17159 w 68"/>
              <a:gd name="T19" fmla="*/ 116946 h 54"/>
              <a:gd name="T20" fmla="*/ 34318 w 68"/>
              <a:gd name="T21" fmla="*/ 134143 h 54"/>
              <a:gd name="T22" fmla="*/ 51477 w 68"/>
              <a:gd name="T23" fmla="*/ 116946 h 54"/>
              <a:gd name="T24" fmla="*/ 34318 w 68"/>
              <a:gd name="T25" fmla="*/ 103187 h 54"/>
              <a:gd name="T26" fmla="*/ 58341 w 68"/>
              <a:gd name="T27" fmla="*/ 44714 h 54"/>
              <a:gd name="T28" fmla="*/ 44613 w 68"/>
              <a:gd name="T29" fmla="*/ 58473 h 54"/>
              <a:gd name="T30" fmla="*/ 58341 w 68"/>
              <a:gd name="T31" fmla="*/ 75671 h 54"/>
              <a:gd name="T32" fmla="*/ 75499 w 68"/>
              <a:gd name="T33" fmla="*/ 58473 h 54"/>
              <a:gd name="T34" fmla="*/ 58341 w 68"/>
              <a:gd name="T35" fmla="*/ 44714 h 54"/>
              <a:gd name="T36" fmla="*/ 144135 w 68"/>
              <a:gd name="T37" fmla="*/ 72231 h 54"/>
              <a:gd name="T38" fmla="*/ 140704 w 68"/>
              <a:gd name="T39" fmla="*/ 61912 h 54"/>
              <a:gd name="T40" fmla="*/ 130408 w 68"/>
              <a:gd name="T41" fmla="*/ 68791 h 54"/>
              <a:gd name="T42" fmla="*/ 116681 w 68"/>
              <a:gd name="T43" fmla="*/ 116946 h 54"/>
              <a:gd name="T44" fmla="*/ 92658 w 68"/>
              <a:gd name="T45" fmla="*/ 137583 h 54"/>
              <a:gd name="T46" fmla="*/ 113249 w 68"/>
              <a:gd name="T47" fmla="*/ 168539 h 54"/>
              <a:gd name="T48" fmla="*/ 144135 w 68"/>
              <a:gd name="T49" fmla="*/ 151341 h 54"/>
              <a:gd name="T50" fmla="*/ 133840 w 68"/>
              <a:gd name="T51" fmla="*/ 123825 h 54"/>
              <a:gd name="T52" fmla="*/ 144135 w 68"/>
              <a:gd name="T53" fmla="*/ 72231 h 54"/>
              <a:gd name="T54" fmla="*/ 116681 w 68"/>
              <a:gd name="T55" fmla="*/ 17198 h 54"/>
              <a:gd name="T56" fmla="*/ 102954 w 68"/>
              <a:gd name="T57" fmla="*/ 34396 h 54"/>
              <a:gd name="T58" fmla="*/ 116681 w 68"/>
              <a:gd name="T59" fmla="*/ 51594 h 54"/>
              <a:gd name="T60" fmla="*/ 133840 w 68"/>
              <a:gd name="T61" fmla="*/ 34396 h 54"/>
              <a:gd name="T62" fmla="*/ 116681 w 68"/>
              <a:gd name="T63" fmla="*/ 17198 h 54"/>
              <a:gd name="T64" fmla="*/ 175022 w 68"/>
              <a:gd name="T65" fmla="*/ 44714 h 54"/>
              <a:gd name="T66" fmla="*/ 161294 w 68"/>
              <a:gd name="T67" fmla="*/ 58473 h 54"/>
              <a:gd name="T68" fmla="*/ 175022 w 68"/>
              <a:gd name="T69" fmla="*/ 75671 h 54"/>
              <a:gd name="T70" fmla="*/ 192180 w 68"/>
              <a:gd name="T71" fmla="*/ 58473 h 54"/>
              <a:gd name="T72" fmla="*/ 175022 w 68"/>
              <a:gd name="T73" fmla="*/ 44714 h 54"/>
              <a:gd name="T74" fmla="*/ 202476 w 68"/>
              <a:gd name="T75" fmla="*/ 103187 h 54"/>
              <a:gd name="T76" fmla="*/ 185317 w 68"/>
              <a:gd name="T77" fmla="*/ 116946 h 54"/>
              <a:gd name="T78" fmla="*/ 202476 w 68"/>
              <a:gd name="T79" fmla="*/ 134143 h 54"/>
              <a:gd name="T80" fmla="*/ 219635 w 68"/>
              <a:gd name="T81" fmla="*/ 116946 h 54"/>
              <a:gd name="T82" fmla="*/ 202476 w 68"/>
              <a:gd name="T83" fmla="*/ 103187 h 54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8" h="54">
                <a:moveTo>
                  <a:pt x="63" y="53"/>
                </a:moveTo>
                <a:cubicBezTo>
                  <a:pt x="63" y="53"/>
                  <a:pt x="62" y="54"/>
                  <a:pt x="61" y="54"/>
                </a:cubicBezTo>
                <a:cubicBezTo>
                  <a:pt x="8" y="54"/>
                  <a:pt x="8" y="54"/>
                  <a:pt x="8" y="54"/>
                </a:cubicBezTo>
                <a:cubicBezTo>
                  <a:pt x="7" y="54"/>
                  <a:pt x="6" y="53"/>
                  <a:pt x="6" y="53"/>
                </a:cubicBezTo>
                <a:cubicBezTo>
                  <a:pt x="2" y="47"/>
                  <a:pt x="0" y="41"/>
                  <a:pt x="0" y="34"/>
                </a:cubicBezTo>
                <a:cubicBezTo>
                  <a:pt x="0" y="16"/>
                  <a:pt x="16" y="0"/>
                  <a:pt x="34" y="0"/>
                </a:cubicBezTo>
                <a:cubicBezTo>
                  <a:pt x="53" y="0"/>
                  <a:pt x="68" y="16"/>
                  <a:pt x="68" y="34"/>
                </a:cubicBezTo>
                <a:cubicBezTo>
                  <a:pt x="68" y="41"/>
                  <a:pt x="67" y="47"/>
                  <a:pt x="63" y="53"/>
                </a:cubicBezTo>
                <a:close/>
                <a:moveTo>
                  <a:pt x="10" y="30"/>
                </a:moveTo>
                <a:cubicBezTo>
                  <a:pt x="7" y="30"/>
                  <a:pt x="5" y="32"/>
                  <a:pt x="5" y="34"/>
                </a:cubicBezTo>
                <a:cubicBezTo>
                  <a:pt x="5" y="37"/>
                  <a:pt x="7" y="39"/>
                  <a:pt x="10" y="39"/>
                </a:cubicBezTo>
                <a:cubicBezTo>
                  <a:pt x="13" y="39"/>
                  <a:pt x="15" y="37"/>
                  <a:pt x="15" y="34"/>
                </a:cubicBezTo>
                <a:cubicBezTo>
                  <a:pt x="15" y="32"/>
                  <a:pt x="13" y="30"/>
                  <a:pt x="10" y="30"/>
                </a:cubicBezTo>
                <a:close/>
                <a:moveTo>
                  <a:pt x="17" y="13"/>
                </a:moveTo>
                <a:cubicBezTo>
                  <a:pt x="15" y="13"/>
                  <a:pt x="13" y="15"/>
                  <a:pt x="13" y="17"/>
                </a:cubicBezTo>
                <a:cubicBezTo>
                  <a:pt x="13" y="20"/>
                  <a:pt x="15" y="22"/>
                  <a:pt x="17" y="22"/>
                </a:cubicBezTo>
                <a:cubicBezTo>
                  <a:pt x="20" y="22"/>
                  <a:pt x="22" y="20"/>
                  <a:pt x="22" y="17"/>
                </a:cubicBezTo>
                <a:cubicBezTo>
                  <a:pt x="22" y="15"/>
                  <a:pt x="20" y="13"/>
                  <a:pt x="17" y="13"/>
                </a:cubicBezTo>
                <a:close/>
                <a:moveTo>
                  <a:pt x="42" y="21"/>
                </a:moveTo>
                <a:cubicBezTo>
                  <a:pt x="43" y="20"/>
                  <a:pt x="42" y="19"/>
                  <a:pt x="41" y="18"/>
                </a:cubicBezTo>
                <a:cubicBezTo>
                  <a:pt x="39" y="18"/>
                  <a:pt x="38" y="19"/>
                  <a:pt x="38" y="20"/>
                </a:cubicBezTo>
                <a:cubicBezTo>
                  <a:pt x="34" y="34"/>
                  <a:pt x="34" y="34"/>
                  <a:pt x="34" y="34"/>
                </a:cubicBezTo>
                <a:cubicBezTo>
                  <a:pt x="31" y="35"/>
                  <a:pt x="28" y="37"/>
                  <a:pt x="27" y="40"/>
                </a:cubicBezTo>
                <a:cubicBezTo>
                  <a:pt x="26" y="44"/>
                  <a:pt x="29" y="48"/>
                  <a:pt x="33" y="49"/>
                </a:cubicBezTo>
                <a:cubicBezTo>
                  <a:pt x="37" y="50"/>
                  <a:pt x="40" y="47"/>
                  <a:pt x="42" y="44"/>
                </a:cubicBezTo>
                <a:cubicBezTo>
                  <a:pt x="42" y="40"/>
                  <a:pt x="41" y="37"/>
                  <a:pt x="39" y="36"/>
                </a:cubicBezTo>
                <a:lnTo>
                  <a:pt x="42" y="21"/>
                </a:lnTo>
                <a:close/>
                <a:moveTo>
                  <a:pt x="34" y="5"/>
                </a:moveTo>
                <a:cubicBezTo>
                  <a:pt x="32" y="5"/>
                  <a:pt x="30" y="7"/>
                  <a:pt x="30" y="10"/>
                </a:cubicBezTo>
                <a:cubicBezTo>
                  <a:pt x="30" y="13"/>
                  <a:pt x="32" y="15"/>
                  <a:pt x="34" y="15"/>
                </a:cubicBezTo>
                <a:cubicBezTo>
                  <a:pt x="37" y="15"/>
                  <a:pt x="39" y="13"/>
                  <a:pt x="39" y="10"/>
                </a:cubicBezTo>
                <a:cubicBezTo>
                  <a:pt x="39" y="7"/>
                  <a:pt x="37" y="5"/>
                  <a:pt x="34" y="5"/>
                </a:cubicBezTo>
                <a:close/>
                <a:moveTo>
                  <a:pt x="51" y="13"/>
                </a:moveTo>
                <a:cubicBezTo>
                  <a:pt x="49" y="13"/>
                  <a:pt x="47" y="15"/>
                  <a:pt x="47" y="17"/>
                </a:cubicBezTo>
                <a:cubicBezTo>
                  <a:pt x="47" y="20"/>
                  <a:pt x="49" y="22"/>
                  <a:pt x="51" y="22"/>
                </a:cubicBezTo>
                <a:cubicBezTo>
                  <a:pt x="54" y="22"/>
                  <a:pt x="56" y="20"/>
                  <a:pt x="56" y="17"/>
                </a:cubicBezTo>
                <a:cubicBezTo>
                  <a:pt x="56" y="15"/>
                  <a:pt x="54" y="13"/>
                  <a:pt x="51" y="13"/>
                </a:cubicBezTo>
                <a:close/>
                <a:moveTo>
                  <a:pt x="59" y="30"/>
                </a:moveTo>
                <a:cubicBezTo>
                  <a:pt x="56" y="30"/>
                  <a:pt x="54" y="32"/>
                  <a:pt x="54" y="34"/>
                </a:cubicBezTo>
                <a:cubicBezTo>
                  <a:pt x="54" y="37"/>
                  <a:pt x="56" y="39"/>
                  <a:pt x="59" y="39"/>
                </a:cubicBezTo>
                <a:cubicBezTo>
                  <a:pt x="61" y="39"/>
                  <a:pt x="64" y="37"/>
                  <a:pt x="64" y="34"/>
                </a:cubicBezTo>
                <a:cubicBezTo>
                  <a:pt x="64" y="32"/>
                  <a:pt x="61" y="30"/>
                  <a:pt x="59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7" name="Freeform 42"/>
          <p:cNvSpPr>
            <a:spLocks noEditPoints="1"/>
          </p:cNvSpPr>
          <p:nvPr/>
        </p:nvSpPr>
        <p:spPr bwMode="auto">
          <a:xfrm>
            <a:off x="22648287" y="1754977"/>
            <a:ext cx="615212" cy="529550"/>
          </a:xfrm>
          <a:custGeom>
            <a:avLst/>
            <a:gdLst>
              <a:gd name="T0" fmla="*/ 250825 w 73"/>
              <a:gd name="T1" fmla="*/ 161068 h 63"/>
              <a:gd name="T2" fmla="*/ 230209 w 73"/>
              <a:gd name="T3" fmla="*/ 181630 h 63"/>
              <a:gd name="T4" fmla="*/ 158054 w 73"/>
              <a:gd name="T5" fmla="*/ 181630 h 63"/>
              <a:gd name="T6" fmla="*/ 164926 w 73"/>
              <a:gd name="T7" fmla="*/ 205619 h 63"/>
              <a:gd name="T8" fmla="*/ 158054 w 73"/>
              <a:gd name="T9" fmla="*/ 215900 h 63"/>
              <a:gd name="T10" fmla="*/ 89335 w 73"/>
              <a:gd name="T11" fmla="*/ 215900 h 63"/>
              <a:gd name="T12" fmla="*/ 82463 w 73"/>
              <a:gd name="T13" fmla="*/ 205619 h 63"/>
              <a:gd name="T14" fmla="*/ 89335 w 73"/>
              <a:gd name="T15" fmla="*/ 181630 h 63"/>
              <a:gd name="T16" fmla="*/ 20616 w 73"/>
              <a:gd name="T17" fmla="*/ 181630 h 63"/>
              <a:gd name="T18" fmla="*/ 0 w 73"/>
              <a:gd name="T19" fmla="*/ 161068 h 63"/>
              <a:gd name="T20" fmla="*/ 0 w 73"/>
              <a:gd name="T21" fmla="*/ 20562 h 63"/>
              <a:gd name="T22" fmla="*/ 20616 w 73"/>
              <a:gd name="T23" fmla="*/ 0 h 63"/>
              <a:gd name="T24" fmla="*/ 230209 w 73"/>
              <a:gd name="T25" fmla="*/ 0 h 63"/>
              <a:gd name="T26" fmla="*/ 250825 w 73"/>
              <a:gd name="T27" fmla="*/ 20562 h 63"/>
              <a:gd name="T28" fmla="*/ 250825 w 73"/>
              <a:gd name="T29" fmla="*/ 161068 h 63"/>
              <a:gd name="T30" fmla="*/ 233645 w 73"/>
              <a:gd name="T31" fmla="*/ 20562 h 63"/>
              <a:gd name="T32" fmla="*/ 230209 w 73"/>
              <a:gd name="T33" fmla="*/ 17135 h 63"/>
              <a:gd name="T34" fmla="*/ 20616 w 73"/>
              <a:gd name="T35" fmla="*/ 17135 h 63"/>
              <a:gd name="T36" fmla="*/ 17180 w 73"/>
              <a:gd name="T37" fmla="*/ 20562 h 63"/>
              <a:gd name="T38" fmla="*/ 17180 w 73"/>
              <a:gd name="T39" fmla="*/ 126798 h 63"/>
              <a:gd name="T40" fmla="*/ 20616 w 73"/>
              <a:gd name="T41" fmla="*/ 133652 h 63"/>
              <a:gd name="T42" fmla="*/ 230209 w 73"/>
              <a:gd name="T43" fmla="*/ 133652 h 63"/>
              <a:gd name="T44" fmla="*/ 233645 w 73"/>
              <a:gd name="T45" fmla="*/ 126798 h 63"/>
              <a:gd name="T46" fmla="*/ 233645 w 73"/>
              <a:gd name="T47" fmla="*/ 20562 h 63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73" h="63">
                <a:moveTo>
                  <a:pt x="73" y="47"/>
                </a:moveTo>
                <a:cubicBezTo>
                  <a:pt x="73" y="50"/>
                  <a:pt x="70" y="53"/>
                  <a:pt x="67" y="53"/>
                </a:cubicBezTo>
                <a:cubicBezTo>
                  <a:pt x="46" y="53"/>
                  <a:pt x="46" y="53"/>
                  <a:pt x="46" y="53"/>
                </a:cubicBezTo>
                <a:cubicBezTo>
                  <a:pt x="46" y="56"/>
                  <a:pt x="48" y="59"/>
                  <a:pt x="48" y="60"/>
                </a:cubicBezTo>
                <a:cubicBezTo>
                  <a:pt x="48" y="62"/>
                  <a:pt x="47" y="63"/>
                  <a:pt x="46" y="63"/>
                </a:cubicBezTo>
                <a:cubicBezTo>
                  <a:pt x="26" y="63"/>
                  <a:pt x="26" y="63"/>
                  <a:pt x="26" y="63"/>
                </a:cubicBezTo>
                <a:cubicBezTo>
                  <a:pt x="25" y="63"/>
                  <a:pt x="24" y="62"/>
                  <a:pt x="24" y="60"/>
                </a:cubicBezTo>
                <a:cubicBezTo>
                  <a:pt x="24" y="59"/>
                  <a:pt x="26" y="56"/>
                  <a:pt x="26" y="53"/>
                </a:cubicBezTo>
                <a:cubicBezTo>
                  <a:pt x="6" y="53"/>
                  <a:pt x="6" y="53"/>
                  <a:pt x="6" y="53"/>
                </a:cubicBezTo>
                <a:cubicBezTo>
                  <a:pt x="2" y="53"/>
                  <a:pt x="0" y="50"/>
                  <a:pt x="0" y="47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2" y="0"/>
                  <a:pt x="6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70" y="0"/>
                  <a:pt x="73" y="2"/>
                  <a:pt x="73" y="6"/>
                </a:cubicBezTo>
                <a:lnTo>
                  <a:pt x="73" y="47"/>
                </a:lnTo>
                <a:close/>
                <a:moveTo>
                  <a:pt x="68" y="6"/>
                </a:moveTo>
                <a:cubicBezTo>
                  <a:pt x="68" y="5"/>
                  <a:pt x="67" y="5"/>
                  <a:pt x="67" y="5"/>
                </a:cubicBezTo>
                <a:cubicBezTo>
                  <a:pt x="6" y="5"/>
                  <a:pt x="6" y="5"/>
                  <a:pt x="6" y="5"/>
                </a:cubicBezTo>
                <a:cubicBezTo>
                  <a:pt x="5" y="5"/>
                  <a:pt x="5" y="5"/>
                  <a:pt x="5" y="6"/>
                </a:cubicBezTo>
                <a:cubicBezTo>
                  <a:pt x="5" y="37"/>
                  <a:pt x="5" y="37"/>
                  <a:pt x="5" y="37"/>
                </a:cubicBezTo>
                <a:cubicBezTo>
                  <a:pt x="5" y="38"/>
                  <a:pt x="5" y="39"/>
                  <a:pt x="6" y="39"/>
                </a:cubicBezTo>
                <a:cubicBezTo>
                  <a:pt x="67" y="39"/>
                  <a:pt x="67" y="39"/>
                  <a:pt x="67" y="39"/>
                </a:cubicBezTo>
                <a:cubicBezTo>
                  <a:pt x="67" y="39"/>
                  <a:pt x="68" y="38"/>
                  <a:pt x="68" y="37"/>
                </a:cubicBezTo>
                <a:lnTo>
                  <a:pt x="68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8" name="Freeform 43"/>
          <p:cNvSpPr>
            <a:spLocks noEditPoints="1"/>
          </p:cNvSpPr>
          <p:nvPr/>
        </p:nvSpPr>
        <p:spPr bwMode="auto">
          <a:xfrm>
            <a:off x="1131463" y="2740094"/>
            <a:ext cx="486716" cy="486716"/>
          </a:xfrm>
          <a:custGeom>
            <a:avLst/>
            <a:gdLst>
              <a:gd name="T0" fmla="*/ 99219 w 58"/>
              <a:gd name="T1" fmla="*/ 198437 h 58"/>
              <a:gd name="T2" fmla="*/ 0 w 58"/>
              <a:gd name="T3" fmla="*/ 99219 h 58"/>
              <a:gd name="T4" fmla="*/ 99219 w 58"/>
              <a:gd name="T5" fmla="*/ 0 h 58"/>
              <a:gd name="T6" fmla="*/ 198437 w 58"/>
              <a:gd name="T7" fmla="*/ 99219 h 58"/>
              <a:gd name="T8" fmla="*/ 99219 w 58"/>
              <a:gd name="T9" fmla="*/ 198437 h 58"/>
              <a:gd name="T10" fmla="*/ 27371 w 58"/>
              <a:gd name="T11" fmla="*/ 99219 h 58"/>
              <a:gd name="T12" fmla="*/ 99219 w 58"/>
              <a:gd name="T13" fmla="*/ 167645 h 58"/>
              <a:gd name="T14" fmla="*/ 171066 w 58"/>
              <a:gd name="T15" fmla="*/ 99219 h 58"/>
              <a:gd name="T16" fmla="*/ 99219 w 58"/>
              <a:gd name="T17" fmla="*/ 27371 h 58"/>
              <a:gd name="T18" fmla="*/ 27371 w 58"/>
              <a:gd name="T19" fmla="*/ 99219 h 58"/>
              <a:gd name="T20" fmla="*/ 99219 w 58"/>
              <a:gd name="T21" fmla="*/ 130010 h 58"/>
              <a:gd name="T22" fmla="*/ 65005 w 58"/>
              <a:gd name="T23" fmla="*/ 99219 h 58"/>
              <a:gd name="T24" fmla="*/ 99219 w 58"/>
              <a:gd name="T25" fmla="*/ 65005 h 58"/>
              <a:gd name="T26" fmla="*/ 133432 w 58"/>
              <a:gd name="T27" fmla="*/ 99219 h 58"/>
              <a:gd name="T28" fmla="*/ 99219 w 58"/>
              <a:gd name="T29" fmla="*/ 130010 h 5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8" y="29"/>
                </a:moveTo>
                <a:cubicBezTo>
                  <a:pt x="8" y="40"/>
                  <a:pt x="18" y="49"/>
                  <a:pt x="29" y="49"/>
                </a:cubicBezTo>
                <a:cubicBezTo>
                  <a:pt x="40" y="49"/>
                  <a:pt x="50" y="40"/>
                  <a:pt x="50" y="29"/>
                </a:cubicBezTo>
                <a:cubicBezTo>
                  <a:pt x="50" y="17"/>
                  <a:pt x="40" y="8"/>
                  <a:pt x="29" y="8"/>
                </a:cubicBezTo>
                <a:cubicBezTo>
                  <a:pt x="18" y="8"/>
                  <a:pt x="8" y="17"/>
                  <a:pt x="8" y="29"/>
                </a:cubicBezTo>
                <a:close/>
                <a:moveTo>
                  <a:pt x="29" y="38"/>
                </a:moveTo>
                <a:cubicBezTo>
                  <a:pt x="24" y="38"/>
                  <a:pt x="19" y="34"/>
                  <a:pt x="19" y="29"/>
                </a:cubicBezTo>
                <a:cubicBezTo>
                  <a:pt x="19" y="23"/>
                  <a:pt x="24" y="19"/>
                  <a:pt x="29" y="19"/>
                </a:cubicBezTo>
                <a:cubicBezTo>
                  <a:pt x="34" y="19"/>
                  <a:pt x="39" y="23"/>
                  <a:pt x="39" y="29"/>
                </a:cubicBezTo>
                <a:cubicBezTo>
                  <a:pt x="39" y="34"/>
                  <a:pt x="34" y="38"/>
                  <a:pt x="29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39" name="Freeform 44"/>
          <p:cNvSpPr>
            <a:spLocks noEditPoints="1"/>
          </p:cNvSpPr>
          <p:nvPr/>
        </p:nvSpPr>
        <p:spPr bwMode="auto">
          <a:xfrm>
            <a:off x="2167199" y="2697263"/>
            <a:ext cx="490612" cy="564594"/>
          </a:xfrm>
          <a:custGeom>
            <a:avLst/>
            <a:gdLst>
              <a:gd name="T0" fmla="*/ 100013 w 58"/>
              <a:gd name="T1" fmla="*/ 230188 h 67"/>
              <a:gd name="T2" fmla="*/ 0 w 58"/>
              <a:gd name="T3" fmla="*/ 130554 h 67"/>
              <a:gd name="T4" fmla="*/ 51731 w 58"/>
              <a:gd name="T5" fmla="*/ 44663 h 67"/>
              <a:gd name="T6" fmla="*/ 79320 w 58"/>
              <a:gd name="T7" fmla="*/ 27485 h 67"/>
              <a:gd name="T8" fmla="*/ 93115 w 58"/>
              <a:gd name="T9" fmla="*/ 0 h 67"/>
              <a:gd name="T10" fmla="*/ 117256 w 58"/>
              <a:gd name="T11" fmla="*/ 27485 h 67"/>
              <a:gd name="T12" fmla="*/ 148294 w 58"/>
              <a:gd name="T13" fmla="*/ 44663 h 67"/>
              <a:gd name="T14" fmla="*/ 200025 w 58"/>
              <a:gd name="T15" fmla="*/ 133990 h 67"/>
              <a:gd name="T16" fmla="*/ 100013 w 58"/>
              <a:gd name="T17" fmla="*/ 230188 h 67"/>
              <a:gd name="T18" fmla="*/ 179333 w 58"/>
              <a:gd name="T19" fmla="*/ 137426 h 67"/>
              <a:gd name="T20" fmla="*/ 137948 w 58"/>
              <a:gd name="T21" fmla="*/ 158040 h 67"/>
              <a:gd name="T22" fmla="*/ 79320 w 58"/>
              <a:gd name="T23" fmla="*/ 133990 h 67"/>
              <a:gd name="T24" fmla="*/ 41384 w 58"/>
              <a:gd name="T25" fmla="*/ 164911 h 67"/>
              <a:gd name="T26" fmla="*/ 51731 w 58"/>
              <a:gd name="T27" fmla="*/ 188960 h 67"/>
              <a:gd name="T28" fmla="*/ 75872 w 58"/>
              <a:gd name="T29" fmla="*/ 192396 h 67"/>
              <a:gd name="T30" fmla="*/ 137948 w 58"/>
              <a:gd name="T31" fmla="*/ 164911 h 67"/>
              <a:gd name="T32" fmla="*/ 172435 w 58"/>
              <a:gd name="T33" fmla="*/ 192396 h 67"/>
              <a:gd name="T34" fmla="*/ 186230 w 58"/>
              <a:gd name="T35" fmla="*/ 182089 h 67"/>
              <a:gd name="T36" fmla="*/ 193128 w 58"/>
              <a:gd name="T37" fmla="*/ 154604 h 67"/>
              <a:gd name="T38" fmla="*/ 179333 w 58"/>
              <a:gd name="T39" fmla="*/ 137426 h 67"/>
              <a:gd name="T40" fmla="*/ 148294 w 58"/>
              <a:gd name="T41" fmla="*/ 206139 h 67"/>
              <a:gd name="T42" fmla="*/ 120705 w 58"/>
              <a:gd name="T43" fmla="*/ 213010 h 67"/>
              <a:gd name="T44" fmla="*/ 96564 w 58"/>
              <a:gd name="T45" fmla="*/ 206139 h 67"/>
              <a:gd name="T46" fmla="*/ 93115 w 58"/>
              <a:gd name="T47" fmla="*/ 206139 h 67"/>
              <a:gd name="T48" fmla="*/ 89666 w 58"/>
              <a:gd name="T49" fmla="*/ 206139 h 67"/>
              <a:gd name="T50" fmla="*/ 89666 w 58"/>
              <a:gd name="T51" fmla="*/ 213010 h 67"/>
              <a:gd name="T52" fmla="*/ 127602 w 58"/>
              <a:gd name="T53" fmla="*/ 219881 h 67"/>
              <a:gd name="T54" fmla="*/ 151743 w 58"/>
              <a:gd name="T55" fmla="*/ 209574 h 67"/>
              <a:gd name="T56" fmla="*/ 151743 w 58"/>
              <a:gd name="T57" fmla="*/ 206139 h 67"/>
              <a:gd name="T58" fmla="*/ 148294 w 58"/>
              <a:gd name="T59" fmla="*/ 206139 h 67"/>
              <a:gd name="T60" fmla="*/ 141397 w 58"/>
              <a:gd name="T61" fmla="*/ 182089 h 67"/>
              <a:gd name="T62" fmla="*/ 131051 w 58"/>
              <a:gd name="T63" fmla="*/ 182089 h 67"/>
              <a:gd name="T64" fmla="*/ 124153 w 58"/>
              <a:gd name="T65" fmla="*/ 182089 h 67"/>
              <a:gd name="T66" fmla="*/ 113807 w 58"/>
              <a:gd name="T67" fmla="*/ 188960 h 67"/>
              <a:gd name="T68" fmla="*/ 110359 w 58"/>
              <a:gd name="T69" fmla="*/ 195832 h 67"/>
              <a:gd name="T70" fmla="*/ 117256 w 58"/>
              <a:gd name="T71" fmla="*/ 192396 h 67"/>
              <a:gd name="T72" fmla="*/ 131051 w 58"/>
              <a:gd name="T73" fmla="*/ 185525 h 67"/>
              <a:gd name="T74" fmla="*/ 141397 w 58"/>
              <a:gd name="T75" fmla="*/ 192396 h 67"/>
              <a:gd name="T76" fmla="*/ 144846 w 58"/>
              <a:gd name="T77" fmla="*/ 195832 h 67"/>
              <a:gd name="T78" fmla="*/ 148294 w 58"/>
              <a:gd name="T79" fmla="*/ 192396 h 67"/>
              <a:gd name="T80" fmla="*/ 141397 w 58"/>
              <a:gd name="T81" fmla="*/ 182089 h 6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58" h="67">
                <a:moveTo>
                  <a:pt x="29" y="67"/>
                </a:moveTo>
                <a:cubicBezTo>
                  <a:pt x="14" y="67"/>
                  <a:pt x="0" y="55"/>
                  <a:pt x="0" y="38"/>
                </a:cubicBezTo>
                <a:cubicBezTo>
                  <a:pt x="0" y="22"/>
                  <a:pt x="13" y="14"/>
                  <a:pt x="15" y="13"/>
                </a:cubicBezTo>
                <a:cubicBezTo>
                  <a:pt x="18" y="11"/>
                  <a:pt x="20" y="10"/>
                  <a:pt x="23" y="8"/>
                </a:cubicBezTo>
                <a:cubicBezTo>
                  <a:pt x="25" y="7"/>
                  <a:pt x="26" y="5"/>
                  <a:pt x="27" y="0"/>
                </a:cubicBezTo>
                <a:cubicBezTo>
                  <a:pt x="29" y="3"/>
                  <a:pt x="32" y="6"/>
                  <a:pt x="34" y="8"/>
                </a:cubicBezTo>
                <a:cubicBezTo>
                  <a:pt x="37" y="10"/>
                  <a:pt x="40" y="11"/>
                  <a:pt x="43" y="13"/>
                </a:cubicBezTo>
                <a:cubicBezTo>
                  <a:pt x="45" y="14"/>
                  <a:pt x="58" y="22"/>
                  <a:pt x="58" y="39"/>
                </a:cubicBezTo>
                <a:cubicBezTo>
                  <a:pt x="58" y="56"/>
                  <a:pt x="45" y="67"/>
                  <a:pt x="29" y="67"/>
                </a:cubicBezTo>
                <a:close/>
                <a:moveTo>
                  <a:pt x="52" y="40"/>
                </a:moveTo>
                <a:cubicBezTo>
                  <a:pt x="49" y="40"/>
                  <a:pt x="43" y="46"/>
                  <a:pt x="40" y="46"/>
                </a:cubicBezTo>
                <a:cubicBezTo>
                  <a:pt x="36" y="46"/>
                  <a:pt x="31" y="38"/>
                  <a:pt x="23" y="39"/>
                </a:cubicBezTo>
                <a:cubicBezTo>
                  <a:pt x="17" y="39"/>
                  <a:pt x="12" y="43"/>
                  <a:pt x="12" y="48"/>
                </a:cubicBezTo>
                <a:cubicBezTo>
                  <a:pt x="12" y="51"/>
                  <a:pt x="13" y="53"/>
                  <a:pt x="15" y="55"/>
                </a:cubicBezTo>
                <a:cubicBezTo>
                  <a:pt x="17" y="55"/>
                  <a:pt x="18" y="56"/>
                  <a:pt x="22" y="56"/>
                </a:cubicBezTo>
                <a:cubicBezTo>
                  <a:pt x="28" y="56"/>
                  <a:pt x="36" y="48"/>
                  <a:pt x="40" y="48"/>
                </a:cubicBezTo>
                <a:cubicBezTo>
                  <a:pt x="43" y="48"/>
                  <a:pt x="47" y="55"/>
                  <a:pt x="50" y="56"/>
                </a:cubicBezTo>
                <a:cubicBezTo>
                  <a:pt x="51" y="56"/>
                  <a:pt x="52" y="55"/>
                  <a:pt x="54" y="53"/>
                </a:cubicBezTo>
                <a:cubicBezTo>
                  <a:pt x="55" y="50"/>
                  <a:pt x="56" y="47"/>
                  <a:pt x="56" y="45"/>
                </a:cubicBezTo>
                <a:cubicBezTo>
                  <a:pt x="56" y="43"/>
                  <a:pt x="55" y="40"/>
                  <a:pt x="52" y="40"/>
                </a:cubicBezTo>
                <a:close/>
                <a:moveTo>
                  <a:pt x="43" y="60"/>
                </a:moveTo>
                <a:cubicBezTo>
                  <a:pt x="42" y="61"/>
                  <a:pt x="39" y="62"/>
                  <a:pt x="35" y="62"/>
                </a:cubicBezTo>
                <a:cubicBezTo>
                  <a:pt x="31" y="62"/>
                  <a:pt x="29" y="61"/>
                  <a:pt x="28" y="60"/>
                </a:cubicBezTo>
                <a:cubicBezTo>
                  <a:pt x="27" y="60"/>
                  <a:pt x="27" y="60"/>
                  <a:pt x="27" y="60"/>
                </a:cubicBezTo>
                <a:cubicBezTo>
                  <a:pt x="27" y="60"/>
                  <a:pt x="26" y="60"/>
                  <a:pt x="26" y="60"/>
                </a:cubicBezTo>
                <a:cubicBezTo>
                  <a:pt x="26" y="61"/>
                  <a:pt x="26" y="61"/>
                  <a:pt x="26" y="62"/>
                </a:cubicBezTo>
                <a:cubicBezTo>
                  <a:pt x="29" y="64"/>
                  <a:pt x="34" y="64"/>
                  <a:pt x="37" y="64"/>
                </a:cubicBezTo>
                <a:cubicBezTo>
                  <a:pt x="41" y="63"/>
                  <a:pt x="43" y="61"/>
                  <a:pt x="44" y="61"/>
                </a:cubicBezTo>
                <a:cubicBezTo>
                  <a:pt x="44" y="61"/>
                  <a:pt x="44" y="60"/>
                  <a:pt x="44" y="60"/>
                </a:cubicBezTo>
                <a:cubicBezTo>
                  <a:pt x="44" y="60"/>
                  <a:pt x="44" y="59"/>
                  <a:pt x="43" y="60"/>
                </a:cubicBezTo>
                <a:close/>
                <a:moveTo>
                  <a:pt x="41" y="53"/>
                </a:moveTo>
                <a:cubicBezTo>
                  <a:pt x="40" y="53"/>
                  <a:pt x="39" y="53"/>
                  <a:pt x="38" y="53"/>
                </a:cubicBezTo>
                <a:cubicBezTo>
                  <a:pt x="37" y="53"/>
                  <a:pt x="37" y="53"/>
                  <a:pt x="36" y="53"/>
                </a:cubicBezTo>
                <a:cubicBezTo>
                  <a:pt x="34" y="53"/>
                  <a:pt x="33" y="55"/>
                  <a:pt x="33" y="55"/>
                </a:cubicBezTo>
                <a:cubicBezTo>
                  <a:pt x="32" y="56"/>
                  <a:pt x="32" y="56"/>
                  <a:pt x="32" y="57"/>
                </a:cubicBezTo>
                <a:cubicBezTo>
                  <a:pt x="32" y="57"/>
                  <a:pt x="33" y="57"/>
                  <a:pt x="34" y="56"/>
                </a:cubicBezTo>
                <a:cubicBezTo>
                  <a:pt x="35" y="55"/>
                  <a:pt x="36" y="54"/>
                  <a:pt x="38" y="54"/>
                </a:cubicBezTo>
                <a:cubicBezTo>
                  <a:pt x="40" y="54"/>
                  <a:pt x="41" y="55"/>
                  <a:pt x="41" y="56"/>
                </a:cubicBezTo>
                <a:cubicBezTo>
                  <a:pt x="42" y="57"/>
                  <a:pt x="42" y="57"/>
                  <a:pt x="42" y="57"/>
                </a:cubicBezTo>
                <a:cubicBezTo>
                  <a:pt x="43" y="57"/>
                  <a:pt x="43" y="56"/>
                  <a:pt x="43" y="56"/>
                </a:cubicBezTo>
                <a:cubicBezTo>
                  <a:pt x="42" y="55"/>
                  <a:pt x="42" y="54"/>
                  <a:pt x="41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0" name="Freeform 45"/>
          <p:cNvSpPr>
            <a:spLocks noEditPoints="1"/>
          </p:cNvSpPr>
          <p:nvPr/>
        </p:nvSpPr>
        <p:spPr bwMode="auto">
          <a:xfrm>
            <a:off x="3572839" y="2767351"/>
            <a:ext cx="116812" cy="443886"/>
          </a:xfrm>
          <a:custGeom>
            <a:avLst/>
            <a:gdLst>
              <a:gd name="T0" fmla="*/ 47625 w 14"/>
              <a:gd name="T1" fmla="*/ 34146 h 53"/>
              <a:gd name="T2" fmla="*/ 37420 w 14"/>
              <a:gd name="T3" fmla="*/ 47805 h 53"/>
              <a:gd name="T4" fmla="*/ 10205 w 14"/>
              <a:gd name="T5" fmla="*/ 47805 h 53"/>
              <a:gd name="T6" fmla="*/ 0 w 14"/>
              <a:gd name="T7" fmla="*/ 34146 h 53"/>
              <a:gd name="T8" fmla="*/ 0 w 14"/>
              <a:gd name="T9" fmla="*/ 10244 h 53"/>
              <a:gd name="T10" fmla="*/ 10205 w 14"/>
              <a:gd name="T11" fmla="*/ 0 h 53"/>
              <a:gd name="T12" fmla="*/ 37420 w 14"/>
              <a:gd name="T13" fmla="*/ 0 h 53"/>
              <a:gd name="T14" fmla="*/ 47625 w 14"/>
              <a:gd name="T15" fmla="*/ 10244 h 53"/>
              <a:gd name="T16" fmla="*/ 47625 w 14"/>
              <a:gd name="T17" fmla="*/ 34146 h 53"/>
              <a:gd name="T18" fmla="*/ 47625 w 14"/>
              <a:gd name="T19" fmla="*/ 102439 h 53"/>
              <a:gd name="T20" fmla="*/ 37420 w 14"/>
              <a:gd name="T21" fmla="*/ 116097 h 53"/>
              <a:gd name="T22" fmla="*/ 10205 w 14"/>
              <a:gd name="T23" fmla="*/ 116097 h 53"/>
              <a:gd name="T24" fmla="*/ 0 w 14"/>
              <a:gd name="T25" fmla="*/ 102439 h 53"/>
              <a:gd name="T26" fmla="*/ 0 w 14"/>
              <a:gd name="T27" fmla="*/ 78536 h 53"/>
              <a:gd name="T28" fmla="*/ 10205 w 14"/>
              <a:gd name="T29" fmla="*/ 64878 h 53"/>
              <a:gd name="T30" fmla="*/ 37420 w 14"/>
              <a:gd name="T31" fmla="*/ 64878 h 53"/>
              <a:gd name="T32" fmla="*/ 47625 w 14"/>
              <a:gd name="T33" fmla="*/ 78536 h 53"/>
              <a:gd name="T34" fmla="*/ 47625 w 14"/>
              <a:gd name="T35" fmla="*/ 102439 h 53"/>
              <a:gd name="T36" fmla="*/ 47625 w 14"/>
              <a:gd name="T37" fmla="*/ 167317 h 53"/>
              <a:gd name="T38" fmla="*/ 37420 w 14"/>
              <a:gd name="T39" fmla="*/ 180975 h 53"/>
              <a:gd name="T40" fmla="*/ 10205 w 14"/>
              <a:gd name="T41" fmla="*/ 180975 h 53"/>
              <a:gd name="T42" fmla="*/ 0 w 14"/>
              <a:gd name="T43" fmla="*/ 167317 h 53"/>
              <a:gd name="T44" fmla="*/ 0 w 14"/>
              <a:gd name="T45" fmla="*/ 143414 h 53"/>
              <a:gd name="T46" fmla="*/ 10205 w 14"/>
              <a:gd name="T47" fmla="*/ 129756 h 53"/>
              <a:gd name="T48" fmla="*/ 37420 w 14"/>
              <a:gd name="T49" fmla="*/ 129756 h 53"/>
              <a:gd name="T50" fmla="*/ 47625 w 14"/>
              <a:gd name="T51" fmla="*/ 143414 h 53"/>
              <a:gd name="T52" fmla="*/ 47625 w 14"/>
              <a:gd name="T53" fmla="*/ 167317 h 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4" h="53">
                <a:moveTo>
                  <a:pt x="14" y="10"/>
                </a:moveTo>
                <a:cubicBezTo>
                  <a:pt x="14" y="12"/>
                  <a:pt x="13" y="14"/>
                  <a:pt x="11" y="14"/>
                </a:cubicBezTo>
                <a:cubicBezTo>
                  <a:pt x="3" y="14"/>
                  <a:pt x="3" y="14"/>
                  <a:pt x="3" y="14"/>
                </a:cubicBezTo>
                <a:cubicBezTo>
                  <a:pt x="1" y="14"/>
                  <a:pt x="0" y="12"/>
                  <a:pt x="0" y="1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3" y="0"/>
                  <a:pt x="14" y="1"/>
                  <a:pt x="14" y="3"/>
                </a:cubicBezTo>
                <a:lnTo>
                  <a:pt x="14" y="10"/>
                </a:lnTo>
                <a:close/>
                <a:moveTo>
                  <a:pt x="14" y="30"/>
                </a:moveTo>
                <a:cubicBezTo>
                  <a:pt x="14" y="32"/>
                  <a:pt x="13" y="34"/>
                  <a:pt x="11" y="34"/>
                </a:cubicBezTo>
                <a:cubicBezTo>
                  <a:pt x="3" y="34"/>
                  <a:pt x="3" y="34"/>
                  <a:pt x="3" y="34"/>
                </a:cubicBezTo>
                <a:cubicBezTo>
                  <a:pt x="1" y="34"/>
                  <a:pt x="0" y="32"/>
                  <a:pt x="0" y="30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1"/>
                  <a:pt x="1" y="19"/>
                  <a:pt x="3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3" y="19"/>
                  <a:pt x="14" y="21"/>
                  <a:pt x="14" y="23"/>
                </a:cubicBezTo>
                <a:lnTo>
                  <a:pt x="14" y="30"/>
                </a:lnTo>
                <a:close/>
                <a:moveTo>
                  <a:pt x="14" y="49"/>
                </a:moveTo>
                <a:cubicBezTo>
                  <a:pt x="14" y="51"/>
                  <a:pt x="13" y="53"/>
                  <a:pt x="11" y="53"/>
                </a:cubicBezTo>
                <a:cubicBezTo>
                  <a:pt x="3" y="53"/>
                  <a:pt x="3" y="53"/>
                  <a:pt x="3" y="53"/>
                </a:cubicBezTo>
                <a:cubicBezTo>
                  <a:pt x="1" y="53"/>
                  <a:pt x="0" y="51"/>
                  <a:pt x="0" y="49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0"/>
                  <a:pt x="1" y="38"/>
                  <a:pt x="3" y="38"/>
                </a:cubicBezTo>
                <a:cubicBezTo>
                  <a:pt x="11" y="38"/>
                  <a:pt x="11" y="38"/>
                  <a:pt x="11" y="38"/>
                </a:cubicBezTo>
                <a:cubicBezTo>
                  <a:pt x="13" y="38"/>
                  <a:pt x="14" y="40"/>
                  <a:pt x="14" y="42"/>
                </a:cubicBezTo>
                <a:lnTo>
                  <a:pt x="14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1" name="Freeform 46"/>
          <p:cNvSpPr>
            <a:spLocks noEditPoints="1"/>
          </p:cNvSpPr>
          <p:nvPr/>
        </p:nvSpPr>
        <p:spPr bwMode="auto">
          <a:xfrm>
            <a:off x="4592999" y="2740094"/>
            <a:ext cx="490612" cy="486716"/>
          </a:xfrm>
          <a:custGeom>
            <a:avLst/>
            <a:gdLst>
              <a:gd name="T0" fmla="*/ 200025 w 58"/>
              <a:gd name="T1" fmla="*/ 34213 h 58"/>
              <a:gd name="T2" fmla="*/ 200025 w 58"/>
              <a:gd name="T3" fmla="*/ 160802 h 58"/>
              <a:gd name="T4" fmla="*/ 162089 w 58"/>
              <a:gd name="T5" fmla="*/ 198437 h 58"/>
              <a:gd name="T6" fmla="*/ 37936 w 58"/>
              <a:gd name="T7" fmla="*/ 198437 h 58"/>
              <a:gd name="T8" fmla="*/ 0 w 58"/>
              <a:gd name="T9" fmla="*/ 160802 h 58"/>
              <a:gd name="T10" fmla="*/ 0 w 58"/>
              <a:gd name="T11" fmla="*/ 34213 h 58"/>
              <a:gd name="T12" fmla="*/ 37936 w 58"/>
              <a:gd name="T13" fmla="*/ 0 h 58"/>
              <a:gd name="T14" fmla="*/ 162089 w 58"/>
              <a:gd name="T15" fmla="*/ 0 h 58"/>
              <a:gd name="T16" fmla="*/ 200025 w 58"/>
              <a:gd name="T17" fmla="*/ 34213 h 58"/>
              <a:gd name="T18" fmla="*/ 155192 w 58"/>
              <a:gd name="T19" fmla="*/ 47899 h 58"/>
              <a:gd name="T20" fmla="*/ 44833 w 58"/>
              <a:gd name="T21" fmla="*/ 47899 h 58"/>
              <a:gd name="T22" fmla="*/ 31038 w 58"/>
              <a:gd name="T23" fmla="*/ 61584 h 58"/>
              <a:gd name="T24" fmla="*/ 44833 w 58"/>
              <a:gd name="T25" fmla="*/ 78691 h 58"/>
              <a:gd name="T26" fmla="*/ 79320 w 58"/>
              <a:gd name="T27" fmla="*/ 102640 h 58"/>
              <a:gd name="T28" fmla="*/ 100013 w 58"/>
              <a:gd name="T29" fmla="*/ 109482 h 58"/>
              <a:gd name="T30" fmla="*/ 117256 w 58"/>
              <a:gd name="T31" fmla="*/ 102640 h 58"/>
              <a:gd name="T32" fmla="*/ 155192 w 58"/>
              <a:gd name="T33" fmla="*/ 78691 h 58"/>
              <a:gd name="T34" fmla="*/ 165538 w 58"/>
              <a:gd name="T35" fmla="*/ 61584 h 58"/>
              <a:gd name="T36" fmla="*/ 155192 w 58"/>
              <a:gd name="T37" fmla="*/ 47899 h 58"/>
              <a:gd name="T38" fmla="*/ 165538 w 58"/>
              <a:gd name="T39" fmla="*/ 78691 h 58"/>
              <a:gd name="T40" fmla="*/ 158641 w 58"/>
              <a:gd name="T41" fmla="*/ 85533 h 58"/>
              <a:gd name="T42" fmla="*/ 120705 w 58"/>
              <a:gd name="T43" fmla="*/ 109482 h 58"/>
              <a:gd name="T44" fmla="*/ 100013 w 58"/>
              <a:gd name="T45" fmla="*/ 119746 h 58"/>
              <a:gd name="T46" fmla="*/ 79320 w 58"/>
              <a:gd name="T47" fmla="*/ 109482 h 58"/>
              <a:gd name="T48" fmla="*/ 41384 w 58"/>
              <a:gd name="T49" fmla="*/ 85533 h 58"/>
              <a:gd name="T50" fmla="*/ 31038 w 58"/>
              <a:gd name="T51" fmla="*/ 78691 h 58"/>
              <a:gd name="T52" fmla="*/ 31038 w 58"/>
              <a:gd name="T53" fmla="*/ 136853 h 58"/>
              <a:gd name="T54" fmla="*/ 44833 w 58"/>
              <a:gd name="T55" fmla="*/ 147117 h 58"/>
              <a:gd name="T56" fmla="*/ 155192 w 58"/>
              <a:gd name="T57" fmla="*/ 147117 h 58"/>
              <a:gd name="T58" fmla="*/ 165538 w 58"/>
              <a:gd name="T59" fmla="*/ 136853 h 58"/>
              <a:gd name="T60" fmla="*/ 165538 w 58"/>
              <a:gd name="T61" fmla="*/ 78691 h 5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8" h="58">
                <a:moveTo>
                  <a:pt x="58" y="10"/>
                </a:moveTo>
                <a:cubicBezTo>
                  <a:pt x="58" y="47"/>
                  <a:pt x="58" y="47"/>
                  <a:pt x="58" y="47"/>
                </a:cubicBez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close/>
                <a:moveTo>
                  <a:pt x="45" y="14"/>
                </a:moveTo>
                <a:cubicBezTo>
                  <a:pt x="13" y="14"/>
                  <a:pt x="13" y="14"/>
                  <a:pt x="13" y="14"/>
                </a:cubicBezTo>
                <a:cubicBezTo>
                  <a:pt x="11" y="14"/>
                  <a:pt x="9" y="16"/>
                  <a:pt x="9" y="18"/>
                </a:cubicBezTo>
                <a:cubicBezTo>
                  <a:pt x="9" y="20"/>
                  <a:pt x="12" y="22"/>
                  <a:pt x="13" y="23"/>
                </a:cubicBezTo>
                <a:cubicBezTo>
                  <a:pt x="17" y="25"/>
                  <a:pt x="20" y="27"/>
                  <a:pt x="23" y="30"/>
                </a:cubicBezTo>
                <a:cubicBezTo>
                  <a:pt x="25" y="31"/>
                  <a:pt x="27" y="32"/>
                  <a:pt x="29" y="32"/>
                </a:cubicBezTo>
                <a:cubicBezTo>
                  <a:pt x="31" y="32"/>
                  <a:pt x="33" y="31"/>
                  <a:pt x="34" y="30"/>
                </a:cubicBezTo>
                <a:cubicBezTo>
                  <a:pt x="38" y="27"/>
                  <a:pt x="41" y="25"/>
                  <a:pt x="45" y="23"/>
                </a:cubicBezTo>
                <a:cubicBezTo>
                  <a:pt x="46" y="22"/>
                  <a:pt x="48" y="20"/>
                  <a:pt x="48" y="18"/>
                </a:cubicBezTo>
                <a:cubicBezTo>
                  <a:pt x="48" y="16"/>
                  <a:pt x="47" y="14"/>
                  <a:pt x="45" y="14"/>
                </a:cubicBezTo>
                <a:close/>
                <a:moveTo>
                  <a:pt x="48" y="23"/>
                </a:moveTo>
                <a:cubicBezTo>
                  <a:pt x="48" y="24"/>
                  <a:pt x="47" y="25"/>
                  <a:pt x="46" y="25"/>
                </a:cubicBezTo>
                <a:cubicBezTo>
                  <a:pt x="42" y="28"/>
                  <a:pt x="39" y="30"/>
                  <a:pt x="35" y="32"/>
                </a:cubicBezTo>
                <a:cubicBezTo>
                  <a:pt x="33" y="33"/>
                  <a:pt x="31" y="35"/>
                  <a:pt x="29" y="35"/>
                </a:cubicBezTo>
                <a:cubicBezTo>
                  <a:pt x="27" y="35"/>
                  <a:pt x="24" y="33"/>
                  <a:pt x="23" y="32"/>
                </a:cubicBezTo>
                <a:cubicBezTo>
                  <a:pt x="19" y="30"/>
                  <a:pt x="15" y="28"/>
                  <a:pt x="12" y="25"/>
                </a:cubicBezTo>
                <a:cubicBezTo>
                  <a:pt x="11" y="25"/>
                  <a:pt x="10" y="24"/>
                  <a:pt x="9" y="23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2"/>
                  <a:pt x="11" y="43"/>
                  <a:pt x="13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7" y="43"/>
                  <a:pt x="48" y="42"/>
                  <a:pt x="48" y="40"/>
                </a:cubicBezTo>
                <a:lnTo>
                  <a:pt x="48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2" name="Freeform 47"/>
          <p:cNvSpPr>
            <a:spLocks noEditPoints="1"/>
          </p:cNvSpPr>
          <p:nvPr/>
        </p:nvSpPr>
        <p:spPr bwMode="auto">
          <a:xfrm>
            <a:off x="5803955" y="2790712"/>
            <a:ext cx="572380" cy="428312"/>
          </a:xfrm>
          <a:custGeom>
            <a:avLst/>
            <a:gdLst>
              <a:gd name="T0" fmla="*/ 233362 w 68"/>
              <a:gd name="T1" fmla="*/ 47936 h 51"/>
              <a:gd name="T2" fmla="*/ 192180 w 68"/>
              <a:gd name="T3" fmla="*/ 89025 h 51"/>
              <a:gd name="T4" fmla="*/ 188749 w 68"/>
              <a:gd name="T5" fmla="*/ 89025 h 51"/>
              <a:gd name="T6" fmla="*/ 185317 w 68"/>
              <a:gd name="T7" fmla="*/ 85600 h 51"/>
              <a:gd name="T8" fmla="*/ 185317 w 68"/>
              <a:gd name="T9" fmla="*/ 61632 h 51"/>
              <a:gd name="T10" fmla="*/ 6864 w 68"/>
              <a:gd name="T11" fmla="*/ 61632 h 51"/>
              <a:gd name="T12" fmla="*/ 0 w 68"/>
              <a:gd name="T13" fmla="*/ 58208 h 51"/>
              <a:gd name="T14" fmla="*/ 0 w 68"/>
              <a:gd name="T15" fmla="*/ 30816 h 51"/>
              <a:gd name="T16" fmla="*/ 6864 w 68"/>
              <a:gd name="T17" fmla="*/ 27392 h 51"/>
              <a:gd name="T18" fmla="*/ 185317 w 68"/>
              <a:gd name="T19" fmla="*/ 27392 h 51"/>
              <a:gd name="T20" fmla="*/ 185317 w 68"/>
              <a:gd name="T21" fmla="*/ 3424 h 51"/>
              <a:gd name="T22" fmla="*/ 188749 w 68"/>
              <a:gd name="T23" fmla="*/ 0 h 51"/>
              <a:gd name="T24" fmla="*/ 192180 w 68"/>
              <a:gd name="T25" fmla="*/ 0 h 51"/>
              <a:gd name="T26" fmla="*/ 233362 w 68"/>
              <a:gd name="T27" fmla="*/ 41088 h 51"/>
              <a:gd name="T28" fmla="*/ 233362 w 68"/>
              <a:gd name="T29" fmla="*/ 44512 h 51"/>
              <a:gd name="T30" fmla="*/ 233362 w 68"/>
              <a:gd name="T31" fmla="*/ 47936 h 51"/>
              <a:gd name="T32" fmla="*/ 233362 w 68"/>
              <a:gd name="T33" fmla="*/ 140385 h 51"/>
              <a:gd name="T34" fmla="*/ 229930 w 68"/>
              <a:gd name="T35" fmla="*/ 143809 h 51"/>
              <a:gd name="T36" fmla="*/ 51477 w 68"/>
              <a:gd name="T37" fmla="*/ 143809 h 51"/>
              <a:gd name="T38" fmla="*/ 51477 w 68"/>
              <a:gd name="T39" fmla="*/ 167777 h 51"/>
              <a:gd name="T40" fmla="*/ 48045 w 68"/>
              <a:gd name="T41" fmla="*/ 174625 h 51"/>
              <a:gd name="T42" fmla="*/ 44613 w 68"/>
              <a:gd name="T43" fmla="*/ 171201 h 51"/>
              <a:gd name="T44" fmla="*/ 3432 w 68"/>
              <a:gd name="T45" fmla="*/ 130113 h 51"/>
              <a:gd name="T46" fmla="*/ 0 w 68"/>
              <a:gd name="T47" fmla="*/ 126689 h 51"/>
              <a:gd name="T48" fmla="*/ 3432 w 68"/>
              <a:gd name="T49" fmla="*/ 123265 h 51"/>
              <a:gd name="T50" fmla="*/ 44613 w 68"/>
              <a:gd name="T51" fmla="*/ 82176 h 51"/>
              <a:gd name="T52" fmla="*/ 48045 w 68"/>
              <a:gd name="T53" fmla="*/ 82176 h 51"/>
              <a:gd name="T54" fmla="*/ 51477 w 68"/>
              <a:gd name="T55" fmla="*/ 85600 h 51"/>
              <a:gd name="T56" fmla="*/ 51477 w 68"/>
              <a:gd name="T57" fmla="*/ 109569 h 51"/>
              <a:gd name="T58" fmla="*/ 229930 w 68"/>
              <a:gd name="T59" fmla="*/ 109569 h 51"/>
              <a:gd name="T60" fmla="*/ 233362 w 68"/>
              <a:gd name="T61" fmla="*/ 116417 h 51"/>
              <a:gd name="T62" fmla="*/ 233362 w 68"/>
              <a:gd name="T63" fmla="*/ 140385 h 5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8" h="51">
                <a:moveTo>
                  <a:pt x="68" y="14"/>
                </a:moveTo>
                <a:cubicBezTo>
                  <a:pt x="56" y="26"/>
                  <a:pt x="56" y="26"/>
                  <a:pt x="56" y="26"/>
                </a:cubicBezTo>
                <a:cubicBezTo>
                  <a:pt x="56" y="26"/>
                  <a:pt x="55" y="26"/>
                  <a:pt x="55" y="26"/>
                </a:cubicBezTo>
                <a:cubicBezTo>
                  <a:pt x="54" y="26"/>
                  <a:pt x="54" y="26"/>
                  <a:pt x="54" y="25"/>
                </a:cubicBezTo>
                <a:cubicBezTo>
                  <a:pt x="54" y="18"/>
                  <a:pt x="54" y="18"/>
                  <a:pt x="54" y="18"/>
                </a:cubicBezTo>
                <a:cubicBezTo>
                  <a:pt x="2" y="18"/>
                  <a:pt x="2" y="18"/>
                  <a:pt x="2" y="18"/>
                </a:cubicBezTo>
                <a:cubicBezTo>
                  <a:pt x="1" y="18"/>
                  <a:pt x="0" y="17"/>
                  <a:pt x="0" y="17"/>
                </a:cubicBezTo>
                <a:cubicBezTo>
                  <a:pt x="0" y="9"/>
                  <a:pt x="0" y="9"/>
                  <a:pt x="0" y="9"/>
                </a:cubicBezTo>
                <a:cubicBezTo>
                  <a:pt x="0" y="9"/>
                  <a:pt x="1" y="8"/>
                  <a:pt x="2" y="8"/>
                </a:cubicBezTo>
                <a:cubicBezTo>
                  <a:pt x="54" y="8"/>
                  <a:pt x="54" y="8"/>
                  <a:pt x="54" y="8"/>
                </a:cubicBezTo>
                <a:cubicBezTo>
                  <a:pt x="54" y="1"/>
                  <a:pt x="54" y="1"/>
                  <a:pt x="54" y="1"/>
                </a:cubicBezTo>
                <a:cubicBezTo>
                  <a:pt x="54" y="0"/>
                  <a:pt x="54" y="0"/>
                  <a:pt x="55" y="0"/>
                </a:cubicBezTo>
                <a:cubicBezTo>
                  <a:pt x="55" y="0"/>
                  <a:pt x="56" y="0"/>
                  <a:pt x="56" y="0"/>
                </a:cubicBezTo>
                <a:cubicBezTo>
                  <a:pt x="68" y="12"/>
                  <a:pt x="68" y="12"/>
                  <a:pt x="68" y="12"/>
                </a:cubicBezTo>
                <a:cubicBezTo>
                  <a:pt x="68" y="12"/>
                  <a:pt x="68" y="13"/>
                  <a:pt x="68" y="13"/>
                </a:cubicBezTo>
                <a:cubicBezTo>
                  <a:pt x="68" y="13"/>
                  <a:pt x="68" y="14"/>
                  <a:pt x="68" y="14"/>
                </a:cubicBezTo>
                <a:close/>
                <a:moveTo>
                  <a:pt x="68" y="41"/>
                </a:moveTo>
                <a:cubicBezTo>
                  <a:pt x="68" y="42"/>
                  <a:pt x="68" y="42"/>
                  <a:pt x="67" y="42"/>
                </a:cubicBezTo>
                <a:cubicBezTo>
                  <a:pt x="15" y="42"/>
                  <a:pt x="15" y="42"/>
                  <a:pt x="15" y="42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50"/>
                  <a:pt x="14" y="51"/>
                  <a:pt x="14" y="51"/>
                </a:cubicBezTo>
                <a:cubicBezTo>
                  <a:pt x="13" y="51"/>
                  <a:pt x="13" y="50"/>
                  <a:pt x="13" y="50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8"/>
                  <a:pt x="0" y="38"/>
                  <a:pt x="0" y="37"/>
                </a:cubicBezTo>
                <a:cubicBezTo>
                  <a:pt x="0" y="37"/>
                  <a:pt x="1" y="37"/>
                  <a:pt x="1" y="36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4"/>
                  <a:pt x="14" y="24"/>
                </a:cubicBezTo>
                <a:cubicBezTo>
                  <a:pt x="14" y="24"/>
                  <a:pt x="15" y="24"/>
                  <a:pt x="15" y="25"/>
                </a:cubicBezTo>
                <a:cubicBezTo>
                  <a:pt x="15" y="32"/>
                  <a:pt x="15" y="32"/>
                  <a:pt x="15" y="32"/>
                </a:cubicBezTo>
                <a:cubicBezTo>
                  <a:pt x="67" y="32"/>
                  <a:pt x="67" y="32"/>
                  <a:pt x="67" y="32"/>
                </a:cubicBezTo>
                <a:cubicBezTo>
                  <a:pt x="68" y="32"/>
                  <a:pt x="68" y="33"/>
                  <a:pt x="68" y="34"/>
                </a:cubicBezTo>
                <a:lnTo>
                  <a:pt x="68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3" name="Freeform 48"/>
          <p:cNvSpPr>
            <a:spLocks noEditPoints="1"/>
          </p:cNvSpPr>
          <p:nvPr/>
        </p:nvSpPr>
        <p:spPr bwMode="auto">
          <a:xfrm>
            <a:off x="7018803" y="2740094"/>
            <a:ext cx="494504" cy="486716"/>
          </a:xfrm>
          <a:custGeom>
            <a:avLst/>
            <a:gdLst>
              <a:gd name="T0" fmla="*/ 99097 w 59"/>
              <a:gd name="T1" fmla="*/ 123168 h 58"/>
              <a:gd name="T2" fmla="*/ 54674 w 59"/>
              <a:gd name="T3" fmla="*/ 164224 h 58"/>
              <a:gd name="T4" fmla="*/ 75177 w 59"/>
              <a:gd name="T5" fmla="*/ 184752 h 58"/>
              <a:gd name="T6" fmla="*/ 75177 w 59"/>
              <a:gd name="T7" fmla="*/ 188173 h 58"/>
              <a:gd name="T8" fmla="*/ 68343 w 59"/>
              <a:gd name="T9" fmla="*/ 198437 h 58"/>
              <a:gd name="T10" fmla="*/ 10251 w 59"/>
              <a:gd name="T11" fmla="*/ 198437 h 58"/>
              <a:gd name="T12" fmla="*/ 0 w 59"/>
              <a:gd name="T13" fmla="*/ 188173 h 58"/>
              <a:gd name="T14" fmla="*/ 0 w 59"/>
              <a:gd name="T15" fmla="*/ 130010 h 58"/>
              <a:gd name="T16" fmla="*/ 10251 w 59"/>
              <a:gd name="T17" fmla="*/ 123168 h 58"/>
              <a:gd name="T18" fmla="*/ 17086 w 59"/>
              <a:gd name="T19" fmla="*/ 126589 h 58"/>
              <a:gd name="T20" fmla="*/ 34172 w 59"/>
              <a:gd name="T21" fmla="*/ 143696 h 58"/>
              <a:gd name="T22" fmla="*/ 78595 w 59"/>
              <a:gd name="T23" fmla="*/ 102640 h 58"/>
              <a:gd name="T24" fmla="*/ 82012 w 59"/>
              <a:gd name="T25" fmla="*/ 99219 h 58"/>
              <a:gd name="T26" fmla="*/ 82012 w 59"/>
              <a:gd name="T27" fmla="*/ 102640 h 58"/>
              <a:gd name="T28" fmla="*/ 99097 w 59"/>
              <a:gd name="T29" fmla="*/ 116325 h 58"/>
              <a:gd name="T30" fmla="*/ 99097 w 59"/>
              <a:gd name="T31" fmla="*/ 119746 h 58"/>
              <a:gd name="T32" fmla="*/ 99097 w 59"/>
              <a:gd name="T33" fmla="*/ 123168 h 58"/>
              <a:gd name="T34" fmla="*/ 201612 w 59"/>
              <a:gd name="T35" fmla="*/ 65005 h 58"/>
              <a:gd name="T36" fmla="*/ 191361 w 59"/>
              <a:gd name="T37" fmla="*/ 71848 h 58"/>
              <a:gd name="T38" fmla="*/ 187943 w 59"/>
              <a:gd name="T39" fmla="*/ 71848 h 58"/>
              <a:gd name="T40" fmla="*/ 167440 w 59"/>
              <a:gd name="T41" fmla="*/ 51320 h 58"/>
              <a:gd name="T42" fmla="*/ 126435 w 59"/>
              <a:gd name="T43" fmla="*/ 95797 h 58"/>
              <a:gd name="T44" fmla="*/ 123017 w 59"/>
              <a:gd name="T45" fmla="*/ 95797 h 58"/>
              <a:gd name="T46" fmla="*/ 119600 w 59"/>
              <a:gd name="T47" fmla="*/ 95797 h 58"/>
              <a:gd name="T48" fmla="*/ 102515 w 59"/>
              <a:gd name="T49" fmla="*/ 82112 h 58"/>
              <a:gd name="T50" fmla="*/ 102515 w 59"/>
              <a:gd name="T51" fmla="*/ 78691 h 58"/>
              <a:gd name="T52" fmla="*/ 102515 w 59"/>
              <a:gd name="T53" fmla="*/ 75269 h 58"/>
              <a:gd name="T54" fmla="*/ 146938 w 59"/>
              <a:gd name="T55" fmla="*/ 30792 h 58"/>
              <a:gd name="T56" fmla="*/ 129852 w 59"/>
              <a:gd name="T57" fmla="*/ 13685 h 58"/>
              <a:gd name="T58" fmla="*/ 126435 w 59"/>
              <a:gd name="T59" fmla="*/ 6843 h 58"/>
              <a:gd name="T60" fmla="*/ 133269 w 59"/>
              <a:gd name="T61" fmla="*/ 0 h 58"/>
              <a:gd name="T62" fmla="*/ 191361 w 59"/>
              <a:gd name="T63" fmla="*/ 0 h 58"/>
              <a:gd name="T64" fmla="*/ 201612 w 59"/>
              <a:gd name="T65" fmla="*/ 6843 h 58"/>
              <a:gd name="T66" fmla="*/ 201612 w 59"/>
              <a:gd name="T67" fmla="*/ 65005 h 5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9" h="58">
                <a:moveTo>
                  <a:pt x="29" y="36"/>
                </a:moveTo>
                <a:cubicBezTo>
                  <a:pt x="16" y="48"/>
                  <a:pt x="16" y="48"/>
                  <a:pt x="16" y="48"/>
                </a:cubicBezTo>
                <a:cubicBezTo>
                  <a:pt x="22" y="54"/>
                  <a:pt x="22" y="54"/>
                  <a:pt x="22" y="54"/>
                </a:cubicBezTo>
                <a:cubicBezTo>
                  <a:pt x="22" y="54"/>
                  <a:pt x="22" y="55"/>
                  <a:pt x="22" y="55"/>
                </a:cubicBezTo>
                <a:cubicBezTo>
                  <a:pt x="22" y="57"/>
                  <a:pt x="21" y="58"/>
                  <a:pt x="20" y="58"/>
                </a:cubicBezTo>
                <a:cubicBezTo>
                  <a:pt x="3" y="58"/>
                  <a:pt x="3" y="58"/>
                  <a:pt x="3" y="58"/>
                </a:cubicBezTo>
                <a:cubicBezTo>
                  <a:pt x="2" y="58"/>
                  <a:pt x="0" y="57"/>
                  <a:pt x="0" y="55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7"/>
                  <a:pt x="2" y="36"/>
                  <a:pt x="3" y="36"/>
                </a:cubicBezTo>
                <a:cubicBezTo>
                  <a:pt x="4" y="36"/>
                  <a:pt x="4" y="36"/>
                  <a:pt x="5" y="37"/>
                </a:cubicBezTo>
                <a:cubicBezTo>
                  <a:pt x="10" y="42"/>
                  <a:pt x="10" y="42"/>
                  <a:pt x="10" y="42"/>
                </a:cubicBezTo>
                <a:cubicBezTo>
                  <a:pt x="23" y="30"/>
                  <a:pt x="23" y="30"/>
                  <a:pt x="23" y="30"/>
                </a:cubicBezTo>
                <a:cubicBezTo>
                  <a:pt x="23" y="29"/>
                  <a:pt x="23" y="29"/>
                  <a:pt x="24" y="29"/>
                </a:cubicBezTo>
                <a:cubicBezTo>
                  <a:pt x="24" y="29"/>
                  <a:pt x="24" y="29"/>
                  <a:pt x="24" y="30"/>
                </a:cubicBezTo>
                <a:cubicBezTo>
                  <a:pt x="29" y="34"/>
                  <a:pt x="29" y="34"/>
                  <a:pt x="29" y="34"/>
                </a:cubicBezTo>
                <a:cubicBezTo>
                  <a:pt x="29" y="34"/>
                  <a:pt x="29" y="34"/>
                  <a:pt x="29" y="35"/>
                </a:cubicBezTo>
                <a:cubicBezTo>
                  <a:pt x="29" y="35"/>
                  <a:pt x="29" y="35"/>
                  <a:pt x="29" y="36"/>
                </a:cubicBezTo>
                <a:close/>
                <a:moveTo>
                  <a:pt x="59" y="19"/>
                </a:moveTo>
                <a:cubicBezTo>
                  <a:pt x="59" y="20"/>
                  <a:pt x="58" y="21"/>
                  <a:pt x="56" y="21"/>
                </a:cubicBezTo>
                <a:cubicBezTo>
                  <a:pt x="56" y="21"/>
                  <a:pt x="55" y="21"/>
                  <a:pt x="55" y="21"/>
                </a:cubicBezTo>
                <a:cubicBezTo>
                  <a:pt x="49" y="15"/>
                  <a:pt x="49" y="15"/>
                  <a:pt x="49" y="15"/>
                </a:cubicBezTo>
                <a:cubicBezTo>
                  <a:pt x="37" y="28"/>
                  <a:pt x="37" y="28"/>
                  <a:pt x="37" y="28"/>
                </a:cubicBezTo>
                <a:cubicBezTo>
                  <a:pt x="36" y="28"/>
                  <a:pt x="36" y="28"/>
                  <a:pt x="36" y="28"/>
                </a:cubicBezTo>
                <a:cubicBezTo>
                  <a:pt x="35" y="28"/>
                  <a:pt x="35" y="28"/>
                  <a:pt x="35" y="28"/>
                </a:cubicBezTo>
                <a:cubicBezTo>
                  <a:pt x="30" y="24"/>
                  <a:pt x="30" y="24"/>
                  <a:pt x="30" y="24"/>
                </a:cubicBezTo>
                <a:cubicBezTo>
                  <a:pt x="30" y="23"/>
                  <a:pt x="30" y="23"/>
                  <a:pt x="30" y="23"/>
                </a:cubicBezTo>
                <a:cubicBezTo>
                  <a:pt x="30" y="22"/>
                  <a:pt x="30" y="22"/>
                  <a:pt x="30" y="22"/>
                </a:cubicBezTo>
                <a:cubicBezTo>
                  <a:pt x="43" y="9"/>
                  <a:pt x="43" y="9"/>
                  <a:pt x="43" y="9"/>
                </a:cubicBezTo>
                <a:cubicBezTo>
                  <a:pt x="38" y="4"/>
                  <a:pt x="38" y="4"/>
                  <a:pt x="38" y="4"/>
                </a:cubicBezTo>
                <a:cubicBezTo>
                  <a:pt x="37" y="3"/>
                  <a:pt x="37" y="3"/>
                  <a:pt x="37" y="2"/>
                </a:cubicBezTo>
                <a:cubicBezTo>
                  <a:pt x="37" y="1"/>
                  <a:pt x="38" y="0"/>
                  <a:pt x="39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lnTo>
                  <a:pt x="5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4" name="Freeform 49"/>
          <p:cNvSpPr>
            <a:spLocks noEditPoints="1"/>
          </p:cNvSpPr>
          <p:nvPr/>
        </p:nvSpPr>
        <p:spPr bwMode="auto">
          <a:xfrm>
            <a:off x="8229756" y="2790712"/>
            <a:ext cx="572382" cy="428312"/>
          </a:xfrm>
          <a:custGeom>
            <a:avLst/>
            <a:gdLst>
              <a:gd name="T0" fmla="*/ 171590 w 68"/>
              <a:gd name="T1" fmla="*/ 13696 h 51"/>
              <a:gd name="T2" fmla="*/ 89227 w 68"/>
              <a:gd name="T3" fmla="*/ 160929 h 51"/>
              <a:gd name="T4" fmla="*/ 82363 w 68"/>
              <a:gd name="T5" fmla="*/ 171201 h 51"/>
              <a:gd name="T6" fmla="*/ 78932 w 68"/>
              <a:gd name="T7" fmla="*/ 174625 h 51"/>
              <a:gd name="T8" fmla="*/ 61773 w 68"/>
              <a:gd name="T9" fmla="*/ 164353 h 51"/>
              <a:gd name="T10" fmla="*/ 58341 w 68"/>
              <a:gd name="T11" fmla="*/ 160929 h 51"/>
              <a:gd name="T12" fmla="*/ 65204 w 68"/>
              <a:gd name="T13" fmla="*/ 150657 h 51"/>
              <a:gd name="T14" fmla="*/ 3432 w 68"/>
              <a:gd name="T15" fmla="*/ 95873 h 51"/>
              <a:gd name="T16" fmla="*/ 0 w 68"/>
              <a:gd name="T17" fmla="*/ 85600 h 51"/>
              <a:gd name="T18" fmla="*/ 3432 w 68"/>
              <a:gd name="T19" fmla="*/ 78752 h 51"/>
              <a:gd name="T20" fmla="*/ 116682 w 68"/>
              <a:gd name="T21" fmla="*/ 10272 h 51"/>
              <a:gd name="T22" fmla="*/ 140704 w 68"/>
              <a:gd name="T23" fmla="*/ 13696 h 51"/>
              <a:gd name="T24" fmla="*/ 147568 w 68"/>
              <a:gd name="T25" fmla="*/ 0 h 51"/>
              <a:gd name="T26" fmla="*/ 151000 w 68"/>
              <a:gd name="T27" fmla="*/ 0 h 51"/>
              <a:gd name="T28" fmla="*/ 168159 w 68"/>
              <a:gd name="T29" fmla="*/ 6848 h 51"/>
              <a:gd name="T30" fmla="*/ 171590 w 68"/>
              <a:gd name="T31" fmla="*/ 10272 h 51"/>
              <a:gd name="T32" fmla="*/ 171590 w 68"/>
              <a:gd name="T33" fmla="*/ 13696 h 51"/>
              <a:gd name="T34" fmla="*/ 82363 w 68"/>
              <a:gd name="T35" fmla="*/ 116417 h 51"/>
              <a:gd name="T36" fmla="*/ 58341 w 68"/>
              <a:gd name="T37" fmla="*/ 68480 h 51"/>
              <a:gd name="T38" fmla="*/ 68636 w 68"/>
              <a:gd name="T39" fmla="*/ 41088 h 51"/>
              <a:gd name="T40" fmla="*/ 17159 w 68"/>
              <a:gd name="T41" fmla="*/ 85600 h 51"/>
              <a:gd name="T42" fmla="*/ 75500 w 68"/>
              <a:gd name="T43" fmla="*/ 133537 h 51"/>
              <a:gd name="T44" fmla="*/ 82363 w 68"/>
              <a:gd name="T45" fmla="*/ 116417 h 51"/>
              <a:gd name="T46" fmla="*/ 116682 w 68"/>
              <a:gd name="T47" fmla="*/ 30816 h 51"/>
              <a:gd name="T48" fmla="*/ 78932 w 68"/>
              <a:gd name="T49" fmla="*/ 68480 h 51"/>
              <a:gd name="T50" fmla="*/ 85795 w 68"/>
              <a:gd name="T51" fmla="*/ 75328 h 51"/>
              <a:gd name="T52" fmla="*/ 92659 w 68"/>
              <a:gd name="T53" fmla="*/ 68480 h 51"/>
              <a:gd name="T54" fmla="*/ 116682 w 68"/>
              <a:gd name="T55" fmla="*/ 41088 h 51"/>
              <a:gd name="T56" fmla="*/ 123545 w 68"/>
              <a:gd name="T57" fmla="*/ 37664 h 51"/>
              <a:gd name="T58" fmla="*/ 116682 w 68"/>
              <a:gd name="T59" fmla="*/ 30816 h 51"/>
              <a:gd name="T60" fmla="*/ 233363 w 68"/>
              <a:gd name="T61" fmla="*/ 95873 h 51"/>
              <a:gd name="T62" fmla="*/ 219636 w 68"/>
              <a:gd name="T63" fmla="*/ 112993 h 51"/>
              <a:gd name="T64" fmla="*/ 116682 w 68"/>
              <a:gd name="T65" fmla="*/ 160929 h 51"/>
              <a:gd name="T66" fmla="*/ 126977 w 68"/>
              <a:gd name="T67" fmla="*/ 143809 h 51"/>
              <a:gd name="T68" fmla="*/ 219636 w 68"/>
              <a:gd name="T69" fmla="*/ 85600 h 51"/>
              <a:gd name="T70" fmla="*/ 181886 w 68"/>
              <a:gd name="T71" fmla="*/ 47936 h 51"/>
              <a:gd name="T72" fmla="*/ 188749 w 68"/>
              <a:gd name="T73" fmla="*/ 34240 h 51"/>
              <a:gd name="T74" fmla="*/ 233363 w 68"/>
              <a:gd name="T75" fmla="*/ 78752 h 51"/>
              <a:gd name="T76" fmla="*/ 233363 w 68"/>
              <a:gd name="T77" fmla="*/ 85600 h 51"/>
              <a:gd name="T78" fmla="*/ 233363 w 68"/>
              <a:gd name="T79" fmla="*/ 95873 h 51"/>
              <a:gd name="T80" fmla="*/ 140704 w 68"/>
              <a:gd name="T81" fmla="*/ 123265 h 51"/>
              <a:gd name="T82" fmla="*/ 175022 w 68"/>
              <a:gd name="T83" fmla="*/ 58208 h 51"/>
              <a:gd name="T84" fmla="*/ 175022 w 68"/>
              <a:gd name="T85" fmla="*/ 68480 h 51"/>
              <a:gd name="T86" fmla="*/ 140704 w 68"/>
              <a:gd name="T87" fmla="*/ 123265 h 5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8" h="51">
                <a:moveTo>
                  <a:pt x="50" y="4"/>
                </a:moveTo>
                <a:cubicBezTo>
                  <a:pt x="42" y="18"/>
                  <a:pt x="34" y="32"/>
                  <a:pt x="26" y="47"/>
                </a:cubicBezTo>
                <a:cubicBezTo>
                  <a:pt x="24" y="50"/>
                  <a:pt x="24" y="50"/>
                  <a:pt x="24" y="50"/>
                </a:cubicBezTo>
                <a:cubicBezTo>
                  <a:pt x="24" y="50"/>
                  <a:pt x="24" y="51"/>
                  <a:pt x="23" y="51"/>
                </a:cubicBezTo>
                <a:cubicBezTo>
                  <a:pt x="22" y="51"/>
                  <a:pt x="19" y="48"/>
                  <a:pt x="18" y="48"/>
                </a:cubicBezTo>
                <a:cubicBezTo>
                  <a:pt x="18" y="48"/>
                  <a:pt x="17" y="47"/>
                  <a:pt x="17" y="47"/>
                </a:cubicBezTo>
                <a:cubicBezTo>
                  <a:pt x="17" y="46"/>
                  <a:pt x="19" y="44"/>
                  <a:pt x="19" y="44"/>
                </a:cubicBezTo>
                <a:cubicBezTo>
                  <a:pt x="12" y="40"/>
                  <a:pt x="6" y="35"/>
                  <a:pt x="1" y="28"/>
                </a:cubicBezTo>
                <a:cubicBezTo>
                  <a:pt x="1" y="27"/>
                  <a:pt x="0" y="26"/>
                  <a:pt x="0" y="25"/>
                </a:cubicBezTo>
                <a:cubicBezTo>
                  <a:pt x="0" y="24"/>
                  <a:pt x="1" y="23"/>
                  <a:pt x="1" y="23"/>
                </a:cubicBezTo>
                <a:cubicBezTo>
                  <a:pt x="9" y="11"/>
                  <a:pt x="20" y="3"/>
                  <a:pt x="34" y="3"/>
                </a:cubicBezTo>
                <a:cubicBezTo>
                  <a:pt x="37" y="3"/>
                  <a:pt x="39" y="3"/>
                  <a:pt x="41" y="4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5" y="0"/>
                  <a:pt x="49" y="2"/>
                  <a:pt x="49" y="2"/>
                </a:cubicBezTo>
                <a:cubicBezTo>
                  <a:pt x="50" y="3"/>
                  <a:pt x="50" y="3"/>
                  <a:pt x="50" y="3"/>
                </a:cubicBezTo>
                <a:cubicBezTo>
                  <a:pt x="50" y="3"/>
                  <a:pt x="50" y="4"/>
                  <a:pt x="50" y="4"/>
                </a:cubicBezTo>
                <a:close/>
                <a:moveTo>
                  <a:pt x="24" y="34"/>
                </a:moveTo>
                <a:cubicBezTo>
                  <a:pt x="20" y="31"/>
                  <a:pt x="17" y="26"/>
                  <a:pt x="17" y="20"/>
                </a:cubicBezTo>
                <a:cubicBezTo>
                  <a:pt x="17" y="17"/>
                  <a:pt x="18" y="14"/>
                  <a:pt x="20" y="12"/>
                </a:cubicBezTo>
                <a:cubicBezTo>
                  <a:pt x="14" y="15"/>
                  <a:pt x="9" y="20"/>
                  <a:pt x="5" y="25"/>
                </a:cubicBezTo>
                <a:cubicBezTo>
                  <a:pt x="9" y="31"/>
                  <a:pt x="15" y="36"/>
                  <a:pt x="22" y="39"/>
                </a:cubicBezTo>
                <a:lnTo>
                  <a:pt x="24" y="34"/>
                </a:lnTo>
                <a:close/>
                <a:moveTo>
                  <a:pt x="34" y="9"/>
                </a:moveTo>
                <a:cubicBezTo>
                  <a:pt x="28" y="9"/>
                  <a:pt x="23" y="14"/>
                  <a:pt x="23" y="20"/>
                </a:cubicBezTo>
                <a:cubicBezTo>
                  <a:pt x="23" y="21"/>
                  <a:pt x="24" y="22"/>
                  <a:pt x="25" y="22"/>
                </a:cubicBezTo>
                <a:cubicBezTo>
                  <a:pt x="26" y="22"/>
                  <a:pt x="27" y="21"/>
                  <a:pt x="27" y="20"/>
                </a:cubicBezTo>
                <a:cubicBezTo>
                  <a:pt x="27" y="16"/>
                  <a:pt x="30" y="12"/>
                  <a:pt x="34" y="12"/>
                </a:cubicBezTo>
                <a:cubicBezTo>
                  <a:pt x="35" y="12"/>
                  <a:pt x="36" y="12"/>
                  <a:pt x="36" y="11"/>
                </a:cubicBezTo>
                <a:cubicBezTo>
                  <a:pt x="36" y="10"/>
                  <a:pt x="35" y="9"/>
                  <a:pt x="34" y="9"/>
                </a:cubicBezTo>
                <a:close/>
                <a:moveTo>
                  <a:pt x="68" y="28"/>
                </a:moveTo>
                <a:cubicBezTo>
                  <a:pt x="67" y="30"/>
                  <a:pt x="65" y="32"/>
                  <a:pt x="64" y="33"/>
                </a:cubicBezTo>
                <a:cubicBezTo>
                  <a:pt x="56" y="42"/>
                  <a:pt x="46" y="47"/>
                  <a:pt x="34" y="47"/>
                </a:cubicBezTo>
                <a:cubicBezTo>
                  <a:pt x="37" y="42"/>
                  <a:pt x="37" y="42"/>
                  <a:pt x="37" y="42"/>
                </a:cubicBezTo>
                <a:cubicBezTo>
                  <a:pt x="48" y="41"/>
                  <a:pt x="58" y="34"/>
                  <a:pt x="64" y="25"/>
                </a:cubicBezTo>
                <a:cubicBezTo>
                  <a:pt x="61" y="21"/>
                  <a:pt x="57" y="17"/>
                  <a:pt x="53" y="14"/>
                </a:cubicBezTo>
                <a:cubicBezTo>
                  <a:pt x="55" y="10"/>
                  <a:pt x="55" y="10"/>
                  <a:pt x="55" y="10"/>
                </a:cubicBezTo>
                <a:cubicBezTo>
                  <a:pt x="60" y="13"/>
                  <a:pt x="65" y="18"/>
                  <a:pt x="68" y="23"/>
                </a:cubicBezTo>
                <a:cubicBezTo>
                  <a:pt x="68" y="23"/>
                  <a:pt x="68" y="24"/>
                  <a:pt x="68" y="25"/>
                </a:cubicBezTo>
                <a:cubicBezTo>
                  <a:pt x="68" y="26"/>
                  <a:pt x="68" y="27"/>
                  <a:pt x="68" y="28"/>
                </a:cubicBezTo>
                <a:close/>
                <a:moveTo>
                  <a:pt x="41" y="36"/>
                </a:moveTo>
                <a:cubicBezTo>
                  <a:pt x="51" y="17"/>
                  <a:pt x="51" y="17"/>
                  <a:pt x="51" y="17"/>
                </a:cubicBezTo>
                <a:cubicBezTo>
                  <a:pt x="51" y="18"/>
                  <a:pt x="51" y="19"/>
                  <a:pt x="51" y="20"/>
                </a:cubicBezTo>
                <a:cubicBezTo>
                  <a:pt x="51" y="27"/>
                  <a:pt x="47" y="34"/>
                  <a:pt x="41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5" name="Freeform 50"/>
          <p:cNvSpPr>
            <a:spLocks/>
          </p:cNvSpPr>
          <p:nvPr/>
        </p:nvSpPr>
        <p:spPr bwMode="auto">
          <a:xfrm>
            <a:off x="9444604" y="2732308"/>
            <a:ext cx="572382" cy="494504"/>
          </a:xfrm>
          <a:custGeom>
            <a:avLst/>
            <a:gdLst>
              <a:gd name="T0" fmla="*/ 233363 w 68"/>
              <a:gd name="T1" fmla="*/ 6834 h 59"/>
              <a:gd name="T2" fmla="*/ 233363 w 68"/>
              <a:gd name="T3" fmla="*/ 198195 h 59"/>
              <a:gd name="T4" fmla="*/ 229931 w 68"/>
              <a:gd name="T5" fmla="*/ 198195 h 59"/>
              <a:gd name="T6" fmla="*/ 137272 w 68"/>
              <a:gd name="T7" fmla="*/ 105932 h 59"/>
              <a:gd name="T8" fmla="*/ 133841 w 68"/>
              <a:gd name="T9" fmla="*/ 105932 h 59"/>
              <a:gd name="T10" fmla="*/ 133841 w 68"/>
              <a:gd name="T11" fmla="*/ 198195 h 59"/>
              <a:gd name="T12" fmla="*/ 130409 w 68"/>
              <a:gd name="T13" fmla="*/ 198195 h 59"/>
              <a:gd name="T14" fmla="*/ 37750 w 68"/>
              <a:gd name="T15" fmla="*/ 105932 h 59"/>
              <a:gd name="T16" fmla="*/ 34318 w 68"/>
              <a:gd name="T17" fmla="*/ 105932 h 59"/>
              <a:gd name="T18" fmla="*/ 34318 w 68"/>
              <a:gd name="T19" fmla="*/ 191361 h 59"/>
              <a:gd name="T20" fmla="*/ 27454 w 68"/>
              <a:gd name="T21" fmla="*/ 201612 h 59"/>
              <a:gd name="T22" fmla="*/ 10295 w 68"/>
              <a:gd name="T23" fmla="*/ 201612 h 59"/>
              <a:gd name="T24" fmla="*/ 0 w 68"/>
              <a:gd name="T25" fmla="*/ 191361 h 59"/>
              <a:gd name="T26" fmla="*/ 0 w 68"/>
              <a:gd name="T27" fmla="*/ 10251 h 59"/>
              <a:gd name="T28" fmla="*/ 10295 w 68"/>
              <a:gd name="T29" fmla="*/ 3417 h 59"/>
              <a:gd name="T30" fmla="*/ 27454 w 68"/>
              <a:gd name="T31" fmla="*/ 3417 h 59"/>
              <a:gd name="T32" fmla="*/ 34318 w 68"/>
              <a:gd name="T33" fmla="*/ 10251 h 59"/>
              <a:gd name="T34" fmla="*/ 34318 w 68"/>
              <a:gd name="T35" fmla="*/ 99097 h 59"/>
              <a:gd name="T36" fmla="*/ 37750 w 68"/>
              <a:gd name="T37" fmla="*/ 95680 h 59"/>
              <a:gd name="T38" fmla="*/ 130409 w 68"/>
              <a:gd name="T39" fmla="*/ 3417 h 59"/>
              <a:gd name="T40" fmla="*/ 133841 w 68"/>
              <a:gd name="T41" fmla="*/ 6834 h 59"/>
              <a:gd name="T42" fmla="*/ 133841 w 68"/>
              <a:gd name="T43" fmla="*/ 99097 h 59"/>
              <a:gd name="T44" fmla="*/ 137272 w 68"/>
              <a:gd name="T45" fmla="*/ 95680 h 59"/>
              <a:gd name="T46" fmla="*/ 229931 w 68"/>
              <a:gd name="T47" fmla="*/ 3417 h 59"/>
              <a:gd name="T48" fmla="*/ 233363 w 68"/>
              <a:gd name="T49" fmla="*/ 6834 h 59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8" h="59">
                <a:moveTo>
                  <a:pt x="68" y="2"/>
                </a:moveTo>
                <a:cubicBezTo>
                  <a:pt x="68" y="58"/>
                  <a:pt x="68" y="58"/>
                  <a:pt x="68" y="58"/>
                </a:cubicBezTo>
                <a:cubicBezTo>
                  <a:pt x="68" y="59"/>
                  <a:pt x="68" y="59"/>
                  <a:pt x="67" y="58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1"/>
                  <a:pt x="39" y="31"/>
                  <a:pt x="39" y="31"/>
                </a:cubicBezTo>
                <a:cubicBezTo>
                  <a:pt x="39" y="58"/>
                  <a:pt x="39" y="58"/>
                  <a:pt x="39" y="58"/>
                </a:cubicBezTo>
                <a:cubicBezTo>
                  <a:pt x="39" y="59"/>
                  <a:pt x="39" y="59"/>
                  <a:pt x="38" y="58"/>
                </a:cubicBezTo>
                <a:cubicBezTo>
                  <a:pt x="11" y="31"/>
                  <a:pt x="11" y="31"/>
                  <a:pt x="11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56"/>
                  <a:pt x="10" y="56"/>
                  <a:pt x="10" y="56"/>
                </a:cubicBezTo>
                <a:cubicBezTo>
                  <a:pt x="10" y="58"/>
                  <a:pt x="9" y="59"/>
                  <a:pt x="8" y="59"/>
                </a:cubicBezTo>
                <a:cubicBezTo>
                  <a:pt x="3" y="59"/>
                  <a:pt x="3" y="59"/>
                  <a:pt x="3" y="59"/>
                </a:cubicBezTo>
                <a:cubicBezTo>
                  <a:pt x="2" y="59"/>
                  <a:pt x="0" y="58"/>
                  <a:pt x="0" y="56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1"/>
                  <a:pt x="3" y="1"/>
                </a:cubicBezTo>
                <a:cubicBezTo>
                  <a:pt x="8" y="1"/>
                  <a:pt x="8" y="1"/>
                  <a:pt x="8" y="1"/>
                </a:cubicBezTo>
                <a:cubicBezTo>
                  <a:pt x="9" y="1"/>
                  <a:pt x="10" y="2"/>
                  <a:pt x="10" y="3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8"/>
                  <a:pt x="10" y="28"/>
                  <a:pt x="11" y="28"/>
                </a:cubicBezTo>
                <a:cubicBezTo>
                  <a:pt x="38" y="1"/>
                  <a:pt x="38" y="1"/>
                  <a:pt x="38" y="1"/>
                </a:cubicBezTo>
                <a:cubicBezTo>
                  <a:pt x="39" y="0"/>
                  <a:pt x="39" y="0"/>
                  <a:pt x="39" y="2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8"/>
                  <a:pt x="40" y="28"/>
                  <a:pt x="40" y="28"/>
                </a:cubicBezTo>
                <a:cubicBezTo>
                  <a:pt x="67" y="1"/>
                  <a:pt x="67" y="1"/>
                  <a:pt x="67" y="1"/>
                </a:cubicBezTo>
                <a:cubicBezTo>
                  <a:pt x="68" y="0"/>
                  <a:pt x="68" y="0"/>
                  <a:pt x="68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6" name="Freeform 51"/>
          <p:cNvSpPr>
            <a:spLocks/>
          </p:cNvSpPr>
          <p:nvPr/>
        </p:nvSpPr>
        <p:spPr bwMode="auto">
          <a:xfrm>
            <a:off x="10655559" y="2814075"/>
            <a:ext cx="615212" cy="369906"/>
          </a:xfrm>
          <a:custGeom>
            <a:avLst/>
            <a:gdLst>
              <a:gd name="T0" fmla="*/ 213029 w 73"/>
              <a:gd name="T1" fmla="*/ 89117 h 44"/>
              <a:gd name="T2" fmla="*/ 168362 w 73"/>
              <a:gd name="T3" fmla="*/ 92544 h 44"/>
              <a:gd name="T4" fmla="*/ 140874 w 73"/>
              <a:gd name="T5" fmla="*/ 99399 h 44"/>
              <a:gd name="T6" fmla="*/ 130566 w 73"/>
              <a:gd name="T7" fmla="*/ 99399 h 44"/>
              <a:gd name="T8" fmla="*/ 92771 w 73"/>
              <a:gd name="T9" fmla="*/ 147385 h 44"/>
              <a:gd name="T10" fmla="*/ 103079 w 73"/>
              <a:gd name="T11" fmla="*/ 147385 h 44"/>
              <a:gd name="T12" fmla="*/ 109951 w 73"/>
              <a:gd name="T13" fmla="*/ 147385 h 44"/>
              <a:gd name="T14" fmla="*/ 103079 w 73"/>
              <a:gd name="T15" fmla="*/ 150813 h 44"/>
              <a:gd name="T16" fmla="*/ 89335 w 73"/>
              <a:gd name="T17" fmla="*/ 150813 h 44"/>
              <a:gd name="T18" fmla="*/ 68719 w 73"/>
              <a:gd name="T19" fmla="*/ 150813 h 44"/>
              <a:gd name="T20" fmla="*/ 58411 w 73"/>
              <a:gd name="T21" fmla="*/ 150813 h 44"/>
              <a:gd name="T22" fmla="*/ 58411 w 73"/>
              <a:gd name="T23" fmla="*/ 147385 h 44"/>
              <a:gd name="T24" fmla="*/ 68719 w 73"/>
              <a:gd name="T25" fmla="*/ 147385 h 44"/>
              <a:gd name="T26" fmla="*/ 68719 w 73"/>
              <a:gd name="T27" fmla="*/ 92544 h 44"/>
              <a:gd name="T28" fmla="*/ 48103 w 73"/>
              <a:gd name="T29" fmla="*/ 92544 h 44"/>
              <a:gd name="T30" fmla="*/ 24052 w 73"/>
              <a:gd name="T31" fmla="*/ 119965 h 44"/>
              <a:gd name="T32" fmla="*/ 10308 w 73"/>
              <a:gd name="T33" fmla="*/ 119965 h 44"/>
              <a:gd name="T34" fmla="*/ 6872 w 73"/>
              <a:gd name="T35" fmla="*/ 116537 h 44"/>
              <a:gd name="T36" fmla="*/ 6872 w 73"/>
              <a:gd name="T37" fmla="*/ 92544 h 44"/>
              <a:gd name="T38" fmla="*/ 10308 w 73"/>
              <a:gd name="T39" fmla="*/ 92544 h 44"/>
              <a:gd name="T40" fmla="*/ 10308 w 73"/>
              <a:gd name="T41" fmla="*/ 89117 h 44"/>
              <a:gd name="T42" fmla="*/ 27488 w 73"/>
              <a:gd name="T43" fmla="*/ 89117 h 44"/>
              <a:gd name="T44" fmla="*/ 27488 w 73"/>
              <a:gd name="T45" fmla="*/ 85689 h 44"/>
              <a:gd name="T46" fmla="*/ 0 w 73"/>
              <a:gd name="T47" fmla="*/ 85689 h 44"/>
              <a:gd name="T48" fmla="*/ 0 w 73"/>
              <a:gd name="T49" fmla="*/ 68551 h 44"/>
              <a:gd name="T50" fmla="*/ 27488 w 73"/>
              <a:gd name="T51" fmla="*/ 65124 h 44"/>
              <a:gd name="T52" fmla="*/ 27488 w 73"/>
              <a:gd name="T53" fmla="*/ 61696 h 44"/>
              <a:gd name="T54" fmla="*/ 10308 w 73"/>
              <a:gd name="T55" fmla="*/ 61696 h 44"/>
              <a:gd name="T56" fmla="*/ 10308 w 73"/>
              <a:gd name="T57" fmla="*/ 58269 h 44"/>
              <a:gd name="T58" fmla="*/ 6872 w 73"/>
              <a:gd name="T59" fmla="*/ 58269 h 44"/>
              <a:gd name="T60" fmla="*/ 6872 w 73"/>
              <a:gd name="T61" fmla="*/ 34276 h 44"/>
              <a:gd name="T62" fmla="*/ 10308 w 73"/>
              <a:gd name="T63" fmla="*/ 30848 h 44"/>
              <a:gd name="T64" fmla="*/ 24052 w 73"/>
              <a:gd name="T65" fmla="*/ 30848 h 44"/>
              <a:gd name="T66" fmla="*/ 48103 w 73"/>
              <a:gd name="T67" fmla="*/ 58269 h 44"/>
              <a:gd name="T68" fmla="*/ 68719 w 73"/>
              <a:gd name="T69" fmla="*/ 58269 h 44"/>
              <a:gd name="T70" fmla="*/ 68719 w 73"/>
              <a:gd name="T71" fmla="*/ 3428 h 44"/>
              <a:gd name="T72" fmla="*/ 58411 w 73"/>
              <a:gd name="T73" fmla="*/ 3428 h 44"/>
              <a:gd name="T74" fmla="*/ 58411 w 73"/>
              <a:gd name="T75" fmla="*/ 0 h 44"/>
              <a:gd name="T76" fmla="*/ 68719 w 73"/>
              <a:gd name="T77" fmla="*/ 0 h 44"/>
              <a:gd name="T78" fmla="*/ 89335 w 73"/>
              <a:gd name="T79" fmla="*/ 0 h 44"/>
              <a:gd name="T80" fmla="*/ 103079 w 73"/>
              <a:gd name="T81" fmla="*/ 0 h 44"/>
              <a:gd name="T82" fmla="*/ 109951 w 73"/>
              <a:gd name="T83" fmla="*/ 3428 h 44"/>
              <a:gd name="T84" fmla="*/ 103079 w 73"/>
              <a:gd name="T85" fmla="*/ 3428 h 44"/>
              <a:gd name="T86" fmla="*/ 92771 w 73"/>
              <a:gd name="T87" fmla="*/ 3428 h 44"/>
              <a:gd name="T88" fmla="*/ 130566 w 73"/>
              <a:gd name="T89" fmla="*/ 51414 h 44"/>
              <a:gd name="T90" fmla="*/ 140874 w 73"/>
              <a:gd name="T91" fmla="*/ 51414 h 44"/>
              <a:gd name="T92" fmla="*/ 168362 w 73"/>
              <a:gd name="T93" fmla="*/ 58269 h 44"/>
              <a:gd name="T94" fmla="*/ 213029 w 73"/>
              <a:gd name="T95" fmla="*/ 61696 h 44"/>
              <a:gd name="T96" fmla="*/ 250825 w 73"/>
              <a:gd name="T97" fmla="*/ 75407 h 44"/>
              <a:gd name="T98" fmla="*/ 213029 w 73"/>
              <a:gd name="T99" fmla="*/ 89117 h 4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73" h="44">
                <a:moveTo>
                  <a:pt x="62" y="26"/>
                </a:moveTo>
                <a:cubicBezTo>
                  <a:pt x="49" y="27"/>
                  <a:pt x="49" y="27"/>
                  <a:pt x="49" y="27"/>
                </a:cubicBezTo>
                <a:cubicBezTo>
                  <a:pt x="41" y="29"/>
                  <a:pt x="41" y="29"/>
                  <a:pt x="41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27" y="43"/>
                  <a:pt x="27" y="43"/>
                  <a:pt x="27" y="43"/>
                </a:cubicBezTo>
                <a:cubicBezTo>
                  <a:pt x="30" y="43"/>
                  <a:pt x="30" y="43"/>
                  <a:pt x="30" y="43"/>
                </a:cubicBezTo>
                <a:cubicBezTo>
                  <a:pt x="31" y="43"/>
                  <a:pt x="32" y="43"/>
                  <a:pt x="32" y="43"/>
                </a:cubicBezTo>
                <a:cubicBezTo>
                  <a:pt x="32" y="44"/>
                  <a:pt x="31" y="44"/>
                  <a:pt x="30" y="44"/>
                </a:cubicBezTo>
                <a:cubicBezTo>
                  <a:pt x="26" y="44"/>
                  <a:pt x="26" y="44"/>
                  <a:pt x="26" y="44"/>
                </a:cubicBezTo>
                <a:cubicBezTo>
                  <a:pt x="20" y="44"/>
                  <a:pt x="20" y="44"/>
                  <a:pt x="20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3"/>
                  <a:pt x="17" y="43"/>
                  <a:pt x="17" y="43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27"/>
                  <a:pt x="20" y="27"/>
                  <a:pt x="20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7" y="35"/>
                  <a:pt x="7" y="35"/>
                  <a:pt x="7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27"/>
                  <a:pt x="2" y="27"/>
                  <a:pt x="2" y="27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6"/>
                  <a:pt x="3" y="26"/>
                  <a:pt x="3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8" y="25"/>
                  <a:pt x="8" y="25"/>
                  <a:pt x="8" y="25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18"/>
                  <a:pt x="8" y="18"/>
                  <a:pt x="8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17"/>
                  <a:pt x="3" y="17"/>
                  <a:pt x="3" y="17"/>
                </a:cubicBezTo>
                <a:cubicBezTo>
                  <a:pt x="2" y="17"/>
                  <a:pt x="2" y="17"/>
                  <a:pt x="2" y="17"/>
                </a:cubicBezTo>
                <a:cubicBezTo>
                  <a:pt x="2" y="10"/>
                  <a:pt x="2" y="10"/>
                  <a:pt x="2" y="10"/>
                </a:cubicBezTo>
                <a:cubicBezTo>
                  <a:pt x="3" y="9"/>
                  <a:pt x="3" y="9"/>
                  <a:pt x="3" y="9"/>
                </a:cubicBezTo>
                <a:cubicBezTo>
                  <a:pt x="7" y="9"/>
                  <a:pt x="7" y="9"/>
                  <a:pt x="7" y="9"/>
                </a:cubicBezTo>
                <a:cubicBezTo>
                  <a:pt x="14" y="17"/>
                  <a:pt x="14" y="17"/>
                  <a:pt x="14" y="17"/>
                </a:cubicBezTo>
                <a:cubicBezTo>
                  <a:pt x="20" y="17"/>
                  <a:pt x="20" y="17"/>
                  <a:pt x="20" y="17"/>
                </a:cubicBezTo>
                <a:cubicBezTo>
                  <a:pt x="20" y="1"/>
                  <a:pt x="20" y="1"/>
                  <a:pt x="20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0"/>
                  <a:pt x="17" y="0"/>
                  <a:pt x="17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1" y="0"/>
                  <a:pt x="32" y="1"/>
                  <a:pt x="32" y="1"/>
                </a:cubicBezTo>
                <a:cubicBezTo>
                  <a:pt x="32" y="1"/>
                  <a:pt x="31" y="1"/>
                  <a:pt x="30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38" y="15"/>
                  <a:pt x="38" y="15"/>
                  <a:pt x="38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9" y="17"/>
                  <a:pt x="49" y="17"/>
                  <a:pt x="49" y="17"/>
                </a:cubicBezTo>
                <a:cubicBezTo>
                  <a:pt x="62" y="18"/>
                  <a:pt x="62" y="18"/>
                  <a:pt x="62" y="18"/>
                </a:cubicBezTo>
                <a:cubicBezTo>
                  <a:pt x="73" y="21"/>
                  <a:pt x="73" y="22"/>
                  <a:pt x="73" y="22"/>
                </a:cubicBezTo>
                <a:cubicBezTo>
                  <a:pt x="73" y="22"/>
                  <a:pt x="73" y="23"/>
                  <a:pt x="62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7" name="Freeform 52"/>
          <p:cNvSpPr>
            <a:spLocks noEditPoints="1"/>
          </p:cNvSpPr>
          <p:nvPr/>
        </p:nvSpPr>
        <p:spPr bwMode="auto">
          <a:xfrm>
            <a:off x="11866511" y="2697263"/>
            <a:ext cx="490612" cy="572382"/>
          </a:xfrm>
          <a:custGeom>
            <a:avLst/>
            <a:gdLst>
              <a:gd name="T0" fmla="*/ 200025 w 58"/>
              <a:gd name="T1" fmla="*/ 68636 h 68"/>
              <a:gd name="T2" fmla="*/ 200025 w 58"/>
              <a:gd name="T3" fmla="*/ 219636 h 68"/>
              <a:gd name="T4" fmla="*/ 186230 w 58"/>
              <a:gd name="T5" fmla="*/ 233363 h 68"/>
              <a:gd name="T6" fmla="*/ 10346 w 58"/>
              <a:gd name="T7" fmla="*/ 233363 h 68"/>
              <a:gd name="T8" fmla="*/ 0 w 58"/>
              <a:gd name="T9" fmla="*/ 219636 h 68"/>
              <a:gd name="T10" fmla="*/ 0 w 58"/>
              <a:gd name="T11" fmla="*/ 10295 h 68"/>
              <a:gd name="T12" fmla="*/ 10346 w 58"/>
              <a:gd name="T13" fmla="*/ 0 h 68"/>
              <a:gd name="T14" fmla="*/ 127602 w 58"/>
              <a:gd name="T15" fmla="*/ 0 h 68"/>
              <a:gd name="T16" fmla="*/ 151743 w 58"/>
              <a:gd name="T17" fmla="*/ 6864 h 68"/>
              <a:gd name="T18" fmla="*/ 189679 w 58"/>
              <a:gd name="T19" fmla="*/ 48045 h 68"/>
              <a:gd name="T20" fmla="*/ 200025 w 58"/>
              <a:gd name="T21" fmla="*/ 68636 h 68"/>
              <a:gd name="T22" fmla="*/ 182781 w 58"/>
              <a:gd name="T23" fmla="*/ 82363 h 68"/>
              <a:gd name="T24" fmla="*/ 127602 w 58"/>
              <a:gd name="T25" fmla="*/ 82363 h 68"/>
              <a:gd name="T26" fmla="*/ 117256 w 58"/>
              <a:gd name="T27" fmla="*/ 68636 h 68"/>
              <a:gd name="T28" fmla="*/ 117256 w 58"/>
              <a:gd name="T29" fmla="*/ 17159 h 68"/>
              <a:gd name="T30" fmla="*/ 17244 w 58"/>
              <a:gd name="T31" fmla="*/ 17159 h 68"/>
              <a:gd name="T32" fmla="*/ 17244 w 58"/>
              <a:gd name="T33" fmla="*/ 216204 h 68"/>
              <a:gd name="T34" fmla="*/ 182781 w 58"/>
              <a:gd name="T35" fmla="*/ 216204 h 68"/>
              <a:gd name="T36" fmla="*/ 182781 w 58"/>
              <a:gd name="T37" fmla="*/ 82363 h 68"/>
              <a:gd name="T38" fmla="*/ 68974 w 58"/>
              <a:gd name="T39" fmla="*/ 99522 h 68"/>
              <a:gd name="T40" fmla="*/ 75872 w 58"/>
              <a:gd name="T41" fmla="*/ 102954 h 68"/>
              <a:gd name="T42" fmla="*/ 75872 w 58"/>
              <a:gd name="T43" fmla="*/ 109818 h 68"/>
              <a:gd name="T44" fmla="*/ 51731 w 58"/>
              <a:gd name="T45" fmla="*/ 140704 h 68"/>
              <a:gd name="T46" fmla="*/ 75872 w 58"/>
              <a:gd name="T47" fmla="*/ 171590 h 68"/>
              <a:gd name="T48" fmla="*/ 75872 w 58"/>
              <a:gd name="T49" fmla="*/ 178454 h 68"/>
              <a:gd name="T50" fmla="*/ 68974 w 58"/>
              <a:gd name="T51" fmla="*/ 181886 h 68"/>
              <a:gd name="T52" fmla="*/ 62077 w 58"/>
              <a:gd name="T53" fmla="*/ 181886 h 68"/>
              <a:gd name="T54" fmla="*/ 31038 w 58"/>
              <a:gd name="T55" fmla="*/ 144136 h 68"/>
              <a:gd name="T56" fmla="*/ 31038 w 58"/>
              <a:gd name="T57" fmla="*/ 137272 h 68"/>
              <a:gd name="T58" fmla="*/ 62077 w 58"/>
              <a:gd name="T59" fmla="*/ 99522 h 68"/>
              <a:gd name="T60" fmla="*/ 68974 w 58"/>
              <a:gd name="T61" fmla="*/ 99522 h 68"/>
              <a:gd name="T62" fmla="*/ 82769 w 58"/>
              <a:gd name="T63" fmla="*/ 192181 h 68"/>
              <a:gd name="T64" fmla="*/ 100013 w 58"/>
              <a:gd name="T65" fmla="*/ 85795 h 68"/>
              <a:gd name="T66" fmla="*/ 106910 w 58"/>
              <a:gd name="T67" fmla="*/ 82363 h 68"/>
              <a:gd name="T68" fmla="*/ 113807 w 58"/>
              <a:gd name="T69" fmla="*/ 82363 h 68"/>
              <a:gd name="T70" fmla="*/ 117256 w 58"/>
              <a:gd name="T71" fmla="*/ 89227 h 68"/>
              <a:gd name="T72" fmla="*/ 100013 w 58"/>
              <a:gd name="T73" fmla="*/ 195613 h 68"/>
              <a:gd name="T74" fmla="*/ 93115 w 58"/>
              <a:gd name="T75" fmla="*/ 199045 h 68"/>
              <a:gd name="T76" fmla="*/ 86218 w 58"/>
              <a:gd name="T77" fmla="*/ 199045 h 68"/>
              <a:gd name="T78" fmla="*/ 82769 w 58"/>
              <a:gd name="T79" fmla="*/ 192181 h 68"/>
              <a:gd name="T80" fmla="*/ 165538 w 58"/>
              <a:gd name="T81" fmla="*/ 144136 h 68"/>
              <a:gd name="T82" fmla="*/ 137948 w 58"/>
              <a:gd name="T83" fmla="*/ 181886 h 68"/>
              <a:gd name="T84" fmla="*/ 131051 w 58"/>
              <a:gd name="T85" fmla="*/ 181886 h 68"/>
              <a:gd name="T86" fmla="*/ 124153 w 58"/>
              <a:gd name="T87" fmla="*/ 178454 h 68"/>
              <a:gd name="T88" fmla="*/ 124153 w 58"/>
              <a:gd name="T89" fmla="*/ 171590 h 68"/>
              <a:gd name="T90" fmla="*/ 148294 w 58"/>
              <a:gd name="T91" fmla="*/ 140704 h 68"/>
              <a:gd name="T92" fmla="*/ 124153 w 58"/>
              <a:gd name="T93" fmla="*/ 109818 h 68"/>
              <a:gd name="T94" fmla="*/ 124153 w 58"/>
              <a:gd name="T95" fmla="*/ 102954 h 68"/>
              <a:gd name="T96" fmla="*/ 131051 w 58"/>
              <a:gd name="T97" fmla="*/ 99522 h 68"/>
              <a:gd name="T98" fmla="*/ 137948 w 58"/>
              <a:gd name="T99" fmla="*/ 99522 h 68"/>
              <a:gd name="T100" fmla="*/ 165538 w 58"/>
              <a:gd name="T101" fmla="*/ 137272 h 68"/>
              <a:gd name="T102" fmla="*/ 165538 w 58"/>
              <a:gd name="T103" fmla="*/ 144136 h 68"/>
              <a:gd name="T104" fmla="*/ 134500 w 58"/>
              <a:gd name="T105" fmla="*/ 65204 h 68"/>
              <a:gd name="T106" fmla="*/ 182781 w 58"/>
              <a:gd name="T107" fmla="*/ 65204 h 68"/>
              <a:gd name="T108" fmla="*/ 179333 w 58"/>
              <a:gd name="T109" fmla="*/ 61773 h 68"/>
              <a:gd name="T110" fmla="*/ 137948 w 58"/>
              <a:gd name="T111" fmla="*/ 20591 h 68"/>
              <a:gd name="T112" fmla="*/ 134500 w 58"/>
              <a:gd name="T113" fmla="*/ 17159 h 68"/>
              <a:gd name="T114" fmla="*/ 134500 w 58"/>
              <a:gd name="T115" fmla="*/ 65204 h 68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20" y="29"/>
                </a:move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22" y="31"/>
                  <a:pt x="22" y="32"/>
                </a:cubicBezTo>
                <a:cubicBezTo>
                  <a:pt x="15" y="41"/>
                  <a:pt x="15" y="41"/>
                  <a:pt x="15" y="41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51"/>
                  <a:pt x="22" y="52"/>
                  <a:pt x="22" y="52"/>
                </a:cubicBezTo>
                <a:cubicBezTo>
                  <a:pt x="20" y="53"/>
                  <a:pt x="20" y="53"/>
                  <a:pt x="20" y="53"/>
                </a:cubicBezTo>
                <a:cubicBezTo>
                  <a:pt x="19" y="54"/>
                  <a:pt x="18" y="54"/>
                  <a:pt x="18" y="53"/>
                </a:cubicBezTo>
                <a:cubicBezTo>
                  <a:pt x="9" y="42"/>
                  <a:pt x="9" y="42"/>
                  <a:pt x="9" y="42"/>
                </a:cubicBezTo>
                <a:cubicBezTo>
                  <a:pt x="9" y="41"/>
                  <a:pt x="9" y="41"/>
                  <a:pt x="9" y="40"/>
                </a:cubicBezTo>
                <a:cubicBezTo>
                  <a:pt x="18" y="29"/>
                  <a:pt x="18" y="29"/>
                  <a:pt x="18" y="29"/>
                </a:cubicBezTo>
                <a:cubicBezTo>
                  <a:pt x="18" y="28"/>
                  <a:pt x="19" y="28"/>
                  <a:pt x="20" y="29"/>
                </a:cubicBezTo>
                <a:close/>
                <a:moveTo>
                  <a:pt x="24" y="56"/>
                </a:moveTo>
                <a:cubicBezTo>
                  <a:pt x="29" y="25"/>
                  <a:pt x="29" y="25"/>
                  <a:pt x="29" y="25"/>
                </a:cubicBezTo>
                <a:cubicBezTo>
                  <a:pt x="29" y="24"/>
                  <a:pt x="30" y="24"/>
                  <a:pt x="31" y="24"/>
                </a:cubicBezTo>
                <a:cubicBezTo>
                  <a:pt x="33" y="24"/>
                  <a:pt x="33" y="24"/>
                  <a:pt x="33" y="24"/>
                </a:cubicBezTo>
                <a:cubicBezTo>
                  <a:pt x="34" y="24"/>
                  <a:pt x="34" y="25"/>
                  <a:pt x="34" y="26"/>
                </a:cubicBezTo>
                <a:cubicBezTo>
                  <a:pt x="29" y="57"/>
                  <a:pt x="29" y="57"/>
                  <a:pt x="29" y="57"/>
                </a:cubicBezTo>
                <a:cubicBezTo>
                  <a:pt x="29" y="58"/>
                  <a:pt x="28" y="58"/>
                  <a:pt x="27" y="58"/>
                </a:cubicBezTo>
                <a:cubicBezTo>
                  <a:pt x="25" y="58"/>
                  <a:pt x="25" y="58"/>
                  <a:pt x="25" y="58"/>
                </a:cubicBezTo>
                <a:cubicBezTo>
                  <a:pt x="24" y="58"/>
                  <a:pt x="24" y="57"/>
                  <a:pt x="24" y="56"/>
                </a:cubicBezTo>
                <a:close/>
                <a:moveTo>
                  <a:pt x="48" y="42"/>
                </a:moveTo>
                <a:cubicBezTo>
                  <a:pt x="40" y="53"/>
                  <a:pt x="40" y="53"/>
                  <a:pt x="40" y="53"/>
                </a:cubicBezTo>
                <a:cubicBezTo>
                  <a:pt x="39" y="54"/>
                  <a:pt x="39" y="54"/>
                  <a:pt x="38" y="53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52"/>
                  <a:pt x="36" y="51"/>
                  <a:pt x="36" y="50"/>
                </a:cubicBezTo>
                <a:cubicBezTo>
                  <a:pt x="43" y="41"/>
                  <a:pt x="43" y="41"/>
                  <a:pt x="43" y="41"/>
                </a:cubicBezTo>
                <a:cubicBezTo>
                  <a:pt x="36" y="32"/>
                  <a:pt x="36" y="32"/>
                  <a:pt x="36" y="32"/>
                </a:cubicBezTo>
                <a:cubicBezTo>
                  <a:pt x="36" y="31"/>
                  <a:pt x="36" y="30"/>
                  <a:pt x="36" y="30"/>
                </a:cubicBezTo>
                <a:cubicBezTo>
                  <a:pt x="38" y="29"/>
                  <a:pt x="38" y="29"/>
                  <a:pt x="38" y="29"/>
                </a:cubicBezTo>
                <a:cubicBezTo>
                  <a:pt x="39" y="28"/>
                  <a:pt x="39" y="28"/>
                  <a:pt x="40" y="29"/>
                </a:cubicBezTo>
                <a:cubicBezTo>
                  <a:pt x="48" y="40"/>
                  <a:pt x="48" y="40"/>
                  <a:pt x="48" y="40"/>
                </a:cubicBezTo>
                <a:cubicBezTo>
                  <a:pt x="49" y="41"/>
                  <a:pt x="49" y="41"/>
                  <a:pt x="48" y="42"/>
                </a:cubicBez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8" name="Freeform 53"/>
          <p:cNvSpPr>
            <a:spLocks noEditPoints="1"/>
          </p:cNvSpPr>
          <p:nvPr/>
        </p:nvSpPr>
        <p:spPr bwMode="auto">
          <a:xfrm>
            <a:off x="13081360" y="2697263"/>
            <a:ext cx="494506" cy="572382"/>
          </a:xfrm>
          <a:custGeom>
            <a:avLst/>
            <a:gdLst>
              <a:gd name="T0" fmla="*/ 201613 w 59"/>
              <a:gd name="T1" fmla="*/ 68636 h 68"/>
              <a:gd name="T2" fmla="*/ 201613 w 59"/>
              <a:gd name="T3" fmla="*/ 219636 h 68"/>
              <a:gd name="T4" fmla="*/ 187944 w 59"/>
              <a:gd name="T5" fmla="*/ 233363 h 68"/>
              <a:gd name="T6" fmla="*/ 13669 w 59"/>
              <a:gd name="T7" fmla="*/ 233363 h 68"/>
              <a:gd name="T8" fmla="*/ 0 w 59"/>
              <a:gd name="T9" fmla="*/ 219636 h 68"/>
              <a:gd name="T10" fmla="*/ 0 w 59"/>
              <a:gd name="T11" fmla="*/ 10295 h 68"/>
              <a:gd name="T12" fmla="*/ 13669 w 59"/>
              <a:gd name="T13" fmla="*/ 0 h 68"/>
              <a:gd name="T14" fmla="*/ 129852 w 59"/>
              <a:gd name="T15" fmla="*/ 0 h 68"/>
              <a:gd name="T16" fmla="*/ 150355 w 59"/>
              <a:gd name="T17" fmla="*/ 6864 h 68"/>
              <a:gd name="T18" fmla="*/ 191361 w 59"/>
              <a:gd name="T19" fmla="*/ 48045 h 68"/>
              <a:gd name="T20" fmla="*/ 201613 w 59"/>
              <a:gd name="T21" fmla="*/ 68636 h 68"/>
              <a:gd name="T22" fmla="*/ 184527 w 59"/>
              <a:gd name="T23" fmla="*/ 82363 h 68"/>
              <a:gd name="T24" fmla="*/ 129852 w 59"/>
              <a:gd name="T25" fmla="*/ 82363 h 68"/>
              <a:gd name="T26" fmla="*/ 116184 w 59"/>
              <a:gd name="T27" fmla="*/ 68636 h 68"/>
              <a:gd name="T28" fmla="*/ 116184 w 59"/>
              <a:gd name="T29" fmla="*/ 17159 h 68"/>
              <a:gd name="T30" fmla="*/ 17086 w 59"/>
              <a:gd name="T31" fmla="*/ 17159 h 68"/>
              <a:gd name="T32" fmla="*/ 17086 w 59"/>
              <a:gd name="T33" fmla="*/ 216204 h 68"/>
              <a:gd name="T34" fmla="*/ 184527 w 59"/>
              <a:gd name="T35" fmla="*/ 216204 h 68"/>
              <a:gd name="T36" fmla="*/ 184527 w 59"/>
              <a:gd name="T37" fmla="*/ 82363 h 68"/>
              <a:gd name="T38" fmla="*/ 133270 w 59"/>
              <a:gd name="T39" fmla="*/ 65204 h 68"/>
              <a:gd name="T40" fmla="*/ 184527 w 59"/>
              <a:gd name="T41" fmla="*/ 65204 h 68"/>
              <a:gd name="T42" fmla="*/ 181110 w 59"/>
              <a:gd name="T43" fmla="*/ 61773 h 68"/>
              <a:gd name="T44" fmla="*/ 140104 w 59"/>
              <a:gd name="T45" fmla="*/ 20591 h 68"/>
              <a:gd name="T46" fmla="*/ 133270 w 59"/>
              <a:gd name="T47" fmla="*/ 17159 h 68"/>
              <a:gd name="T48" fmla="*/ 133270 w 59"/>
              <a:gd name="T49" fmla="*/ 65204 h 68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9" h="68">
                <a:moveTo>
                  <a:pt x="59" y="20"/>
                </a:moveTo>
                <a:cubicBezTo>
                  <a:pt x="59" y="64"/>
                  <a:pt x="59" y="64"/>
                  <a:pt x="59" y="64"/>
                </a:cubicBezTo>
                <a:cubicBezTo>
                  <a:pt x="59" y="66"/>
                  <a:pt x="57" y="68"/>
                  <a:pt x="55" y="68"/>
                </a:cubicBezTo>
                <a:cubicBezTo>
                  <a:pt x="4" y="68"/>
                  <a:pt x="4" y="68"/>
                  <a:pt x="4" y="68"/>
                </a:cubicBezTo>
                <a:cubicBezTo>
                  <a:pt x="2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0" y="0"/>
                  <a:pt x="43" y="1"/>
                  <a:pt x="44" y="2"/>
                </a:cubicBezTo>
                <a:cubicBezTo>
                  <a:pt x="56" y="14"/>
                  <a:pt x="56" y="14"/>
                  <a:pt x="56" y="14"/>
                </a:cubicBezTo>
                <a:cubicBezTo>
                  <a:pt x="58" y="16"/>
                  <a:pt x="59" y="18"/>
                  <a:pt x="59" y="20"/>
                </a:cubicBezTo>
                <a:close/>
                <a:moveTo>
                  <a:pt x="54" y="24"/>
                </a:moveTo>
                <a:cubicBezTo>
                  <a:pt x="38" y="24"/>
                  <a:pt x="38" y="24"/>
                  <a:pt x="38" y="24"/>
                </a:cubicBezTo>
                <a:cubicBezTo>
                  <a:pt x="36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4" y="63"/>
                  <a:pt x="54" y="63"/>
                  <a:pt x="54" y="63"/>
                </a:cubicBezTo>
                <a:lnTo>
                  <a:pt x="54" y="24"/>
                </a:lnTo>
                <a:close/>
                <a:moveTo>
                  <a:pt x="39" y="19"/>
                </a:moveTo>
                <a:cubicBezTo>
                  <a:pt x="54" y="19"/>
                  <a:pt x="54" y="19"/>
                  <a:pt x="54" y="19"/>
                </a:cubicBezTo>
                <a:cubicBezTo>
                  <a:pt x="53" y="18"/>
                  <a:pt x="53" y="18"/>
                  <a:pt x="53" y="18"/>
                </a:cubicBezTo>
                <a:cubicBezTo>
                  <a:pt x="41" y="6"/>
                  <a:pt x="41" y="6"/>
                  <a:pt x="41" y="6"/>
                </a:cubicBezTo>
                <a:cubicBezTo>
                  <a:pt x="41" y="5"/>
                  <a:pt x="40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49" name="Freeform 54"/>
          <p:cNvSpPr>
            <a:spLocks noEditPoints="1"/>
          </p:cNvSpPr>
          <p:nvPr/>
        </p:nvSpPr>
        <p:spPr bwMode="auto">
          <a:xfrm>
            <a:off x="14292315" y="2697263"/>
            <a:ext cx="486716" cy="572382"/>
          </a:xfrm>
          <a:custGeom>
            <a:avLst/>
            <a:gdLst>
              <a:gd name="T0" fmla="*/ 198437 w 58"/>
              <a:gd name="T1" fmla="*/ 68636 h 68"/>
              <a:gd name="T2" fmla="*/ 198437 w 58"/>
              <a:gd name="T3" fmla="*/ 219636 h 68"/>
              <a:gd name="T4" fmla="*/ 184752 w 58"/>
              <a:gd name="T5" fmla="*/ 233363 h 68"/>
              <a:gd name="T6" fmla="*/ 10264 w 58"/>
              <a:gd name="T7" fmla="*/ 233363 h 68"/>
              <a:gd name="T8" fmla="*/ 0 w 58"/>
              <a:gd name="T9" fmla="*/ 219636 h 68"/>
              <a:gd name="T10" fmla="*/ 0 w 58"/>
              <a:gd name="T11" fmla="*/ 10295 h 68"/>
              <a:gd name="T12" fmla="*/ 10264 w 58"/>
              <a:gd name="T13" fmla="*/ 0 h 68"/>
              <a:gd name="T14" fmla="*/ 126589 w 58"/>
              <a:gd name="T15" fmla="*/ 0 h 68"/>
              <a:gd name="T16" fmla="*/ 150538 w 58"/>
              <a:gd name="T17" fmla="*/ 6864 h 68"/>
              <a:gd name="T18" fmla="*/ 188173 w 58"/>
              <a:gd name="T19" fmla="*/ 48045 h 68"/>
              <a:gd name="T20" fmla="*/ 198437 w 58"/>
              <a:gd name="T21" fmla="*/ 68636 h 68"/>
              <a:gd name="T22" fmla="*/ 181330 w 58"/>
              <a:gd name="T23" fmla="*/ 82363 h 68"/>
              <a:gd name="T24" fmla="*/ 126589 w 58"/>
              <a:gd name="T25" fmla="*/ 82363 h 68"/>
              <a:gd name="T26" fmla="*/ 116325 w 58"/>
              <a:gd name="T27" fmla="*/ 68636 h 68"/>
              <a:gd name="T28" fmla="*/ 116325 w 58"/>
              <a:gd name="T29" fmla="*/ 17159 h 68"/>
              <a:gd name="T30" fmla="*/ 17107 w 58"/>
              <a:gd name="T31" fmla="*/ 17159 h 68"/>
              <a:gd name="T32" fmla="*/ 17107 w 58"/>
              <a:gd name="T33" fmla="*/ 216204 h 68"/>
              <a:gd name="T34" fmla="*/ 181330 w 58"/>
              <a:gd name="T35" fmla="*/ 216204 h 68"/>
              <a:gd name="T36" fmla="*/ 181330 w 58"/>
              <a:gd name="T37" fmla="*/ 82363 h 68"/>
              <a:gd name="T38" fmla="*/ 54741 w 58"/>
              <a:gd name="T39" fmla="*/ 199045 h 68"/>
              <a:gd name="T40" fmla="*/ 95797 w 58"/>
              <a:gd name="T41" fmla="*/ 199045 h 68"/>
              <a:gd name="T42" fmla="*/ 95797 w 58"/>
              <a:gd name="T43" fmla="*/ 185318 h 68"/>
              <a:gd name="T44" fmla="*/ 82112 w 58"/>
              <a:gd name="T45" fmla="*/ 185318 h 68"/>
              <a:gd name="T46" fmla="*/ 82112 w 58"/>
              <a:gd name="T47" fmla="*/ 164727 h 68"/>
              <a:gd name="T48" fmla="*/ 102640 w 58"/>
              <a:gd name="T49" fmla="*/ 164727 h 68"/>
              <a:gd name="T50" fmla="*/ 116325 w 58"/>
              <a:gd name="T51" fmla="*/ 161295 h 68"/>
              <a:gd name="T52" fmla="*/ 136853 w 58"/>
              <a:gd name="T53" fmla="*/ 130409 h 68"/>
              <a:gd name="T54" fmla="*/ 116325 w 58"/>
              <a:gd name="T55" fmla="*/ 102954 h 68"/>
              <a:gd name="T56" fmla="*/ 102640 w 58"/>
              <a:gd name="T57" fmla="*/ 99522 h 68"/>
              <a:gd name="T58" fmla="*/ 54741 w 58"/>
              <a:gd name="T59" fmla="*/ 99522 h 68"/>
              <a:gd name="T60" fmla="*/ 54741 w 58"/>
              <a:gd name="T61" fmla="*/ 113250 h 68"/>
              <a:gd name="T62" fmla="*/ 65005 w 58"/>
              <a:gd name="T63" fmla="*/ 113250 h 68"/>
              <a:gd name="T64" fmla="*/ 65005 w 58"/>
              <a:gd name="T65" fmla="*/ 185318 h 68"/>
              <a:gd name="T66" fmla="*/ 54741 w 58"/>
              <a:gd name="T67" fmla="*/ 185318 h 68"/>
              <a:gd name="T68" fmla="*/ 54741 w 58"/>
              <a:gd name="T69" fmla="*/ 199045 h 68"/>
              <a:gd name="T70" fmla="*/ 82112 w 58"/>
              <a:gd name="T71" fmla="*/ 147568 h 68"/>
              <a:gd name="T72" fmla="*/ 82112 w 58"/>
              <a:gd name="T73" fmla="*/ 113250 h 68"/>
              <a:gd name="T74" fmla="*/ 99219 w 58"/>
              <a:gd name="T75" fmla="*/ 113250 h 68"/>
              <a:gd name="T76" fmla="*/ 109482 w 58"/>
              <a:gd name="T77" fmla="*/ 116682 h 68"/>
              <a:gd name="T78" fmla="*/ 116325 w 58"/>
              <a:gd name="T79" fmla="*/ 130409 h 68"/>
              <a:gd name="T80" fmla="*/ 109482 w 58"/>
              <a:gd name="T81" fmla="*/ 147568 h 68"/>
              <a:gd name="T82" fmla="*/ 99219 w 58"/>
              <a:gd name="T83" fmla="*/ 147568 h 68"/>
              <a:gd name="T84" fmla="*/ 82112 w 58"/>
              <a:gd name="T85" fmla="*/ 147568 h 68"/>
              <a:gd name="T86" fmla="*/ 133432 w 58"/>
              <a:gd name="T87" fmla="*/ 65204 h 68"/>
              <a:gd name="T88" fmla="*/ 181330 w 58"/>
              <a:gd name="T89" fmla="*/ 65204 h 68"/>
              <a:gd name="T90" fmla="*/ 177909 w 58"/>
              <a:gd name="T91" fmla="*/ 61773 h 68"/>
              <a:gd name="T92" fmla="*/ 136853 w 58"/>
              <a:gd name="T93" fmla="*/ 20591 h 68"/>
              <a:gd name="T94" fmla="*/ 133432 w 58"/>
              <a:gd name="T95" fmla="*/ 17159 h 68"/>
              <a:gd name="T96" fmla="*/ 133432 w 58"/>
              <a:gd name="T97" fmla="*/ 65204 h 68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16" y="58"/>
                </a:moveTo>
                <a:cubicBezTo>
                  <a:pt x="28" y="58"/>
                  <a:pt x="28" y="58"/>
                  <a:pt x="28" y="58"/>
                </a:cubicBezTo>
                <a:cubicBezTo>
                  <a:pt x="28" y="54"/>
                  <a:pt x="28" y="54"/>
                  <a:pt x="28" y="54"/>
                </a:cubicBezTo>
                <a:cubicBezTo>
                  <a:pt x="24" y="54"/>
                  <a:pt x="24" y="54"/>
                  <a:pt x="24" y="54"/>
                </a:cubicBezTo>
                <a:cubicBezTo>
                  <a:pt x="24" y="48"/>
                  <a:pt x="24" y="48"/>
                  <a:pt x="24" y="48"/>
                </a:cubicBezTo>
                <a:cubicBezTo>
                  <a:pt x="30" y="48"/>
                  <a:pt x="30" y="48"/>
                  <a:pt x="30" y="48"/>
                </a:cubicBezTo>
                <a:cubicBezTo>
                  <a:pt x="31" y="48"/>
                  <a:pt x="33" y="48"/>
                  <a:pt x="34" y="47"/>
                </a:cubicBezTo>
                <a:cubicBezTo>
                  <a:pt x="38" y="46"/>
                  <a:pt x="40" y="42"/>
                  <a:pt x="40" y="38"/>
                </a:cubicBezTo>
                <a:cubicBezTo>
                  <a:pt x="40" y="34"/>
                  <a:pt x="38" y="31"/>
                  <a:pt x="34" y="30"/>
                </a:cubicBezTo>
                <a:cubicBezTo>
                  <a:pt x="33" y="29"/>
                  <a:pt x="31" y="29"/>
                  <a:pt x="30" y="29"/>
                </a:cubicBezTo>
                <a:cubicBezTo>
                  <a:pt x="16" y="29"/>
                  <a:pt x="16" y="29"/>
                  <a:pt x="16" y="29"/>
                </a:cubicBezTo>
                <a:cubicBezTo>
                  <a:pt x="16" y="33"/>
                  <a:pt x="16" y="33"/>
                  <a:pt x="16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54"/>
                  <a:pt x="19" y="54"/>
                  <a:pt x="19" y="54"/>
                </a:cubicBezTo>
                <a:cubicBezTo>
                  <a:pt x="16" y="54"/>
                  <a:pt x="16" y="54"/>
                  <a:pt x="16" y="54"/>
                </a:cubicBezTo>
                <a:lnTo>
                  <a:pt x="16" y="58"/>
                </a:lnTo>
                <a:close/>
                <a:moveTo>
                  <a:pt x="24" y="43"/>
                </a:moveTo>
                <a:cubicBezTo>
                  <a:pt x="24" y="33"/>
                  <a:pt x="24" y="33"/>
                  <a:pt x="24" y="33"/>
                </a:cubicBezTo>
                <a:cubicBezTo>
                  <a:pt x="29" y="33"/>
                  <a:pt x="29" y="33"/>
                  <a:pt x="29" y="33"/>
                </a:cubicBezTo>
                <a:cubicBezTo>
                  <a:pt x="30" y="33"/>
                  <a:pt x="31" y="33"/>
                  <a:pt x="32" y="34"/>
                </a:cubicBezTo>
                <a:cubicBezTo>
                  <a:pt x="34" y="35"/>
                  <a:pt x="34" y="36"/>
                  <a:pt x="34" y="38"/>
                </a:cubicBezTo>
                <a:cubicBezTo>
                  <a:pt x="34" y="40"/>
                  <a:pt x="34" y="42"/>
                  <a:pt x="32" y="43"/>
                </a:cubicBezTo>
                <a:cubicBezTo>
                  <a:pt x="31" y="43"/>
                  <a:pt x="30" y="43"/>
                  <a:pt x="29" y="43"/>
                </a:cubicBezTo>
                <a:lnTo>
                  <a:pt x="24" y="43"/>
                </a:ln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0" name="Freeform 55"/>
          <p:cNvSpPr>
            <a:spLocks noEditPoints="1"/>
          </p:cNvSpPr>
          <p:nvPr/>
        </p:nvSpPr>
        <p:spPr bwMode="auto">
          <a:xfrm>
            <a:off x="15503267" y="2697263"/>
            <a:ext cx="490612" cy="572382"/>
          </a:xfrm>
          <a:custGeom>
            <a:avLst/>
            <a:gdLst>
              <a:gd name="T0" fmla="*/ 200025 w 58"/>
              <a:gd name="T1" fmla="*/ 68636 h 68"/>
              <a:gd name="T2" fmla="*/ 200025 w 58"/>
              <a:gd name="T3" fmla="*/ 219636 h 68"/>
              <a:gd name="T4" fmla="*/ 186230 w 58"/>
              <a:gd name="T5" fmla="*/ 233363 h 68"/>
              <a:gd name="T6" fmla="*/ 10346 w 58"/>
              <a:gd name="T7" fmla="*/ 233363 h 68"/>
              <a:gd name="T8" fmla="*/ 0 w 58"/>
              <a:gd name="T9" fmla="*/ 219636 h 68"/>
              <a:gd name="T10" fmla="*/ 0 w 58"/>
              <a:gd name="T11" fmla="*/ 10295 h 68"/>
              <a:gd name="T12" fmla="*/ 10346 w 58"/>
              <a:gd name="T13" fmla="*/ 0 h 68"/>
              <a:gd name="T14" fmla="*/ 127602 w 58"/>
              <a:gd name="T15" fmla="*/ 0 h 68"/>
              <a:gd name="T16" fmla="*/ 151743 w 58"/>
              <a:gd name="T17" fmla="*/ 6864 h 68"/>
              <a:gd name="T18" fmla="*/ 189679 w 58"/>
              <a:gd name="T19" fmla="*/ 48045 h 68"/>
              <a:gd name="T20" fmla="*/ 200025 w 58"/>
              <a:gd name="T21" fmla="*/ 68636 h 68"/>
              <a:gd name="T22" fmla="*/ 182781 w 58"/>
              <a:gd name="T23" fmla="*/ 82363 h 68"/>
              <a:gd name="T24" fmla="*/ 127602 w 58"/>
              <a:gd name="T25" fmla="*/ 82363 h 68"/>
              <a:gd name="T26" fmla="*/ 117256 w 58"/>
              <a:gd name="T27" fmla="*/ 68636 h 68"/>
              <a:gd name="T28" fmla="*/ 117256 w 58"/>
              <a:gd name="T29" fmla="*/ 17159 h 68"/>
              <a:gd name="T30" fmla="*/ 17244 w 58"/>
              <a:gd name="T31" fmla="*/ 17159 h 68"/>
              <a:gd name="T32" fmla="*/ 17244 w 58"/>
              <a:gd name="T33" fmla="*/ 216204 h 68"/>
              <a:gd name="T34" fmla="*/ 182781 w 58"/>
              <a:gd name="T35" fmla="*/ 216204 h 68"/>
              <a:gd name="T36" fmla="*/ 182781 w 58"/>
              <a:gd name="T37" fmla="*/ 82363 h 68"/>
              <a:gd name="T38" fmla="*/ 117256 w 58"/>
              <a:gd name="T39" fmla="*/ 116682 h 68"/>
              <a:gd name="T40" fmla="*/ 117256 w 58"/>
              <a:gd name="T41" fmla="*/ 164727 h 68"/>
              <a:gd name="T42" fmla="*/ 100013 w 58"/>
              <a:gd name="T43" fmla="*/ 181886 h 68"/>
              <a:gd name="T44" fmla="*/ 48282 w 58"/>
              <a:gd name="T45" fmla="*/ 181886 h 68"/>
              <a:gd name="T46" fmla="*/ 31038 w 58"/>
              <a:gd name="T47" fmla="*/ 164727 h 68"/>
              <a:gd name="T48" fmla="*/ 31038 w 58"/>
              <a:gd name="T49" fmla="*/ 116682 h 68"/>
              <a:gd name="T50" fmla="*/ 48282 w 58"/>
              <a:gd name="T51" fmla="*/ 99522 h 68"/>
              <a:gd name="T52" fmla="*/ 100013 w 58"/>
              <a:gd name="T53" fmla="*/ 99522 h 68"/>
              <a:gd name="T54" fmla="*/ 117256 w 58"/>
              <a:gd name="T55" fmla="*/ 116682 h 68"/>
              <a:gd name="T56" fmla="*/ 165538 w 58"/>
              <a:gd name="T57" fmla="*/ 102954 h 68"/>
              <a:gd name="T58" fmla="*/ 165538 w 58"/>
              <a:gd name="T59" fmla="*/ 178454 h 68"/>
              <a:gd name="T60" fmla="*/ 165538 w 58"/>
              <a:gd name="T61" fmla="*/ 181886 h 68"/>
              <a:gd name="T62" fmla="*/ 162089 w 58"/>
              <a:gd name="T63" fmla="*/ 181886 h 68"/>
              <a:gd name="T64" fmla="*/ 158641 w 58"/>
              <a:gd name="T65" fmla="*/ 181886 h 68"/>
              <a:gd name="T66" fmla="*/ 124153 w 58"/>
              <a:gd name="T67" fmla="*/ 147568 h 68"/>
              <a:gd name="T68" fmla="*/ 124153 w 58"/>
              <a:gd name="T69" fmla="*/ 133841 h 68"/>
              <a:gd name="T70" fmla="*/ 158641 w 58"/>
              <a:gd name="T71" fmla="*/ 99522 h 68"/>
              <a:gd name="T72" fmla="*/ 162089 w 58"/>
              <a:gd name="T73" fmla="*/ 99522 h 68"/>
              <a:gd name="T74" fmla="*/ 165538 w 58"/>
              <a:gd name="T75" fmla="*/ 99522 h 68"/>
              <a:gd name="T76" fmla="*/ 165538 w 58"/>
              <a:gd name="T77" fmla="*/ 102954 h 68"/>
              <a:gd name="T78" fmla="*/ 134500 w 58"/>
              <a:gd name="T79" fmla="*/ 65204 h 68"/>
              <a:gd name="T80" fmla="*/ 182781 w 58"/>
              <a:gd name="T81" fmla="*/ 65204 h 68"/>
              <a:gd name="T82" fmla="*/ 179333 w 58"/>
              <a:gd name="T83" fmla="*/ 61773 h 68"/>
              <a:gd name="T84" fmla="*/ 137948 w 58"/>
              <a:gd name="T85" fmla="*/ 20591 h 68"/>
              <a:gd name="T86" fmla="*/ 134500 w 58"/>
              <a:gd name="T87" fmla="*/ 17159 h 68"/>
              <a:gd name="T88" fmla="*/ 134500 w 58"/>
              <a:gd name="T89" fmla="*/ 65204 h 6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34" y="34"/>
                </a:moveTo>
                <a:cubicBezTo>
                  <a:pt x="34" y="48"/>
                  <a:pt x="34" y="48"/>
                  <a:pt x="34" y="48"/>
                </a:cubicBezTo>
                <a:cubicBezTo>
                  <a:pt x="34" y="51"/>
                  <a:pt x="32" y="53"/>
                  <a:pt x="29" y="53"/>
                </a:cubicBezTo>
                <a:cubicBezTo>
                  <a:pt x="14" y="53"/>
                  <a:pt x="14" y="53"/>
                  <a:pt x="14" y="53"/>
                </a:cubicBezTo>
                <a:cubicBezTo>
                  <a:pt x="12" y="53"/>
                  <a:pt x="9" y="51"/>
                  <a:pt x="9" y="48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1"/>
                  <a:pt x="12" y="29"/>
                  <a:pt x="14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9"/>
                  <a:pt x="34" y="31"/>
                  <a:pt x="34" y="34"/>
                </a:cubicBezTo>
                <a:close/>
                <a:moveTo>
                  <a:pt x="48" y="30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2"/>
                  <a:pt x="48" y="53"/>
                  <a:pt x="48" y="53"/>
                </a:cubicBezTo>
                <a:cubicBezTo>
                  <a:pt x="47" y="53"/>
                  <a:pt x="47" y="53"/>
                  <a:pt x="47" y="53"/>
                </a:cubicBezTo>
                <a:cubicBezTo>
                  <a:pt x="47" y="53"/>
                  <a:pt x="46" y="53"/>
                  <a:pt x="46" y="5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39"/>
                  <a:pt x="36" y="39"/>
                  <a:pt x="36" y="3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9"/>
                  <a:pt x="47" y="29"/>
                </a:cubicBezTo>
                <a:cubicBezTo>
                  <a:pt x="47" y="29"/>
                  <a:pt x="47" y="29"/>
                  <a:pt x="48" y="29"/>
                </a:cubicBezTo>
                <a:cubicBezTo>
                  <a:pt x="48" y="29"/>
                  <a:pt x="48" y="30"/>
                  <a:pt x="48" y="30"/>
                </a:cubicBez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1" name="Freeform 56"/>
          <p:cNvSpPr>
            <a:spLocks noEditPoints="1"/>
          </p:cNvSpPr>
          <p:nvPr/>
        </p:nvSpPr>
        <p:spPr bwMode="auto">
          <a:xfrm>
            <a:off x="16718116" y="2740095"/>
            <a:ext cx="611318" cy="529550"/>
          </a:xfrm>
          <a:custGeom>
            <a:avLst/>
            <a:gdLst>
              <a:gd name="T0" fmla="*/ 228753 w 73"/>
              <a:gd name="T1" fmla="*/ 215900 h 63"/>
              <a:gd name="T2" fmla="*/ 0 w 73"/>
              <a:gd name="T3" fmla="*/ 195338 h 63"/>
              <a:gd name="T4" fmla="*/ 23900 w 73"/>
              <a:gd name="T5" fmla="*/ 0 h 63"/>
              <a:gd name="T6" fmla="*/ 249238 w 73"/>
              <a:gd name="T7" fmla="*/ 20562 h 63"/>
              <a:gd name="T8" fmla="*/ 51213 w 73"/>
              <a:gd name="T9" fmla="*/ 23989 h 63"/>
              <a:gd name="T10" fmla="*/ 27314 w 73"/>
              <a:gd name="T11" fmla="*/ 13708 h 63"/>
              <a:gd name="T12" fmla="*/ 17071 w 73"/>
              <a:gd name="T13" fmla="*/ 41124 h 63"/>
              <a:gd name="T14" fmla="*/ 44385 w 73"/>
              <a:gd name="T15" fmla="*/ 47978 h 63"/>
              <a:gd name="T16" fmla="*/ 51213 w 73"/>
              <a:gd name="T17" fmla="*/ 23989 h 63"/>
              <a:gd name="T18" fmla="*/ 44385 w 73"/>
              <a:gd name="T19" fmla="*/ 65113 h 63"/>
              <a:gd name="T20" fmla="*/ 17071 w 73"/>
              <a:gd name="T21" fmla="*/ 71967 h 63"/>
              <a:gd name="T22" fmla="*/ 27314 w 73"/>
              <a:gd name="T23" fmla="*/ 99383 h 63"/>
              <a:gd name="T24" fmla="*/ 51213 w 73"/>
              <a:gd name="T25" fmla="*/ 89102 h 63"/>
              <a:gd name="T26" fmla="*/ 51213 w 73"/>
              <a:gd name="T27" fmla="*/ 123371 h 63"/>
              <a:gd name="T28" fmla="*/ 27314 w 73"/>
              <a:gd name="T29" fmla="*/ 116517 h 63"/>
              <a:gd name="T30" fmla="*/ 17071 w 73"/>
              <a:gd name="T31" fmla="*/ 140506 h 63"/>
              <a:gd name="T32" fmla="*/ 44385 w 73"/>
              <a:gd name="T33" fmla="*/ 147360 h 63"/>
              <a:gd name="T34" fmla="*/ 51213 w 73"/>
              <a:gd name="T35" fmla="*/ 123371 h 63"/>
              <a:gd name="T36" fmla="*/ 44385 w 73"/>
              <a:gd name="T37" fmla="*/ 164495 h 63"/>
              <a:gd name="T38" fmla="*/ 17071 w 73"/>
              <a:gd name="T39" fmla="*/ 174776 h 63"/>
              <a:gd name="T40" fmla="*/ 27314 w 73"/>
              <a:gd name="T41" fmla="*/ 198765 h 63"/>
              <a:gd name="T42" fmla="*/ 51213 w 73"/>
              <a:gd name="T43" fmla="*/ 188484 h 63"/>
              <a:gd name="T44" fmla="*/ 184368 w 73"/>
              <a:gd name="T45" fmla="*/ 23989 h 63"/>
              <a:gd name="T46" fmla="*/ 75113 w 73"/>
              <a:gd name="T47" fmla="*/ 13708 h 63"/>
              <a:gd name="T48" fmla="*/ 68284 w 73"/>
              <a:gd name="T49" fmla="*/ 89102 h 63"/>
              <a:gd name="T50" fmla="*/ 174125 w 73"/>
              <a:gd name="T51" fmla="*/ 99383 h 63"/>
              <a:gd name="T52" fmla="*/ 184368 w 73"/>
              <a:gd name="T53" fmla="*/ 23989 h 63"/>
              <a:gd name="T54" fmla="*/ 174125 w 73"/>
              <a:gd name="T55" fmla="*/ 116517 h 63"/>
              <a:gd name="T56" fmla="*/ 68284 w 73"/>
              <a:gd name="T57" fmla="*/ 123371 h 63"/>
              <a:gd name="T58" fmla="*/ 75113 w 73"/>
              <a:gd name="T59" fmla="*/ 198765 h 63"/>
              <a:gd name="T60" fmla="*/ 184368 w 73"/>
              <a:gd name="T61" fmla="*/ 188484 h 63"/>
              <a:gd name="T62" fmla="*/ 232167 w 73"/>
              <a:gd name="T63" fmla="*/ 23989 h 63"/>
              <a:gd name="T64" fmla="*/ 208267 w 73"/>
              <a:gd name="T65" fmla="*/ 13708 h 63"/>
              <a:gd name="T66" fmla="*/ 201439 w 73"/>
              <a:gd name="T67" fmla="*/ 41124 h 63"/>
              <a:gd name="T68" fmla="*/ 225338 w 73"/>
              <a:gd name="T69" fmla="*/ 47978 h 63"/>
              <a:gd name="T70" fmla="*/ 232167 w 73"/>
              <a:gd name="T71" fmla="*/ 23989 h 63"/>
              <a:gd name="T72" fmla="*/ 225338 w 73"/>
              <a:gd name="T73" fmla="*/ 65113 h 63"/>
              <a:gd name="T74" fmla="*/ 201439 w 73"/>
              <a:gd name="T75" fmla="*/ 71967 h 63"/>
              <a:gd name="T76" fmla="*/ 208267 w 73"/>
              <a:gd name="T77" fmla="*/ 99383 h 63"/>
              <a:gd name="T78" fmla="*/ 232167 w 73"/>
              <a:gd name="T79" fmla="*/ 89102 h 63"/>
              <a:gd name="T80" fmla="*/ 232167 w 73"/>
              <a:gd name="T81" fmla="*/ 123371 h 63"/>
              <a:gd name="T82" fmla="*/ 208267 w 73"/>
              <a:gd name="T83" fmla="*/ 116517 h 63"/>
              <a:gd name="T84" fmla="*/ 201439 w 73"/>
              <a:gd name="T85" fmla="*/ 140506 h 63"/>
              <a:gd name="T86" fmla="*/ 225338 w 73"/>
              <a:gd name="T87" fmla="*/ 147360 h 63"/>
              <a:gd name="T88" fmla="*/ 232167 w 73"/>
              <a:gd name="T89" fmla="*/ 123371 h 63"/>
              <a:gd name="T90" fmla="*/ 225338 w 73"/>
              <a:gd name="T91" fmla="*/ 164495 h 63"/>
              <a:gd name="T92" fmla="*/ 201439 w 73"/>
              <a:gd name="T93" fmla="*/ 174776 h 63"/>
              <a:gd name="T94" fmla="*/ 208267 w 73"/>
              <a:gd name="T95" fmla="*/ 198765 h 63"/>
              <a:gd name="T96" fmla="*/ 232167 w 73"/>
              <a:gd name="T97" fmla="*/ 188484 h 6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73" h="63">
                <a:moveTo>
                  <a:pt x="73" y="57"/>
                </a:moveTo>
                <a:cubicBezTo>
                  <a:pt x="73" y="60"/>
                  <a:pt x="71" y="63"/>
                  <a:pt x="67" y="63"/>
                </a:cubicBezTo>
                <a:cubicBezTo>
                  <a:pt x="7" y="63"/>
                  <a:pt x="7" y="63"/>
                  <a:pt x="7" y="63"/>
                </a:cubicBezTo>
                <a:cubicBezTo>
                  <a:pt x="3" y="63"/>
                  <a:pt x="0" y="60"/>
                  <a:pt x="0" y="57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71" y="0"/>
                  <a:pt x="73" y="2"/>
                  <a:pt x="73" y="6"/>
                </a:cubicBezTo>
                <a:lnTo>
                  <a:pt x="73" y="57"/>
                </a:lnTo>
                <a:close/>
                <a:moveTo>
                  <a:pt x="15" y="7"/>
                </a:moveTo>
                <a:cubicBezTo>
                  <a:pt x="15" y="6"/>
                  <a:pt x="14" y="4"/>
                  <a:pt x="13" y="4"/>
                </a:cubicBezTo>
                <a:cubicBezTo>
                  <a:pt x="8" y="4"/>
                  <a:pt x="8" y="4"/>
                  <a:pt x="8" y="4"/>
                </a:cubicBezTo>
                <a:cubicBezTo>
                  <a:pt x="6" y="4"/>
                  <a:pt x="5" y="6"/>
                  <a:pt x="5" y="7"/>
                </a:cubicBezTo>
                <a:cubicBezTo>
                  <a:pt x="5" y="12"/>
                  <a:pt x="5" y="12"/>
                  <a:pt x="5" y="12"/>
                </a:cubicBezTo>
                <a:cubicBezTo>
                  <a:pt x="5" y="13"/>
                  <a:pt x="6" y="14"/>
                  <a:pt x="8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4" y="14"/>
                  <a:pt x="15" y="13"/>
                  <a:pt x="15" y="12"/>
                </a:cubicBezTo>
                <a:lnTo>
                  <a:pt x="15" y="7"/>
                </a:lnTo>
                <a:close/>
                <a:moveTo>
                  <a:pt x="15" y="21"/>
                </a:moveTo>
                <a:cubicBezTo>
                  <a:pt x="15" y="20"/>
                  <a:pt x="14" y="19"/>
                  <a:pt x="13" y="19"/>
                </a:cubicBezTo>
                <a:cubicBezTo>
                  <a:pt x="8" y="19"/>
                  <a:pt x="8" y="19"/>
                  <a:pt x="8" y="19"/>
                </a:cubicBezTo>
                <a:cubicBezTo>
                  <a:pt x="6" y="19"/>
                  <a:pt x="5" y="20"/>
                  <a:pt x="5" y="21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28"/>
                  <a:pt x="6" y="29"/>
                  <a:pt x="8" y="29"/>
                </a:cubicBezTo>
                <a:cubicBezTo>
                  <a:pt x="13" y="29"/>
                  <a:pt x="13" y="29"/>
                  <a:pt x="13" y="29"/>
                </a:cubicBezTo>
                <a:cubicBezTo>
                  <a:pt x="14" y="29"/>
                  <a:pt x="15" y="28"/>
                  <a:pt x="15" y="26"/>
                </a:cubicBezTo>
                <a:lnTo>
                  <a:pt x="15" y="21"/>
                </a:lnTo>
                <a:close/>
                <a:moveTo>
                  <a:pt x="15" y="36"/>
                </a:moveTo>
                <a:cubicBezTo>
                  <a:pt x="15" y="35"/>
                  <a:pt x="14" y="34"/>
                  <a:pt x="13" y="34"/>
                </a:cubicBezTo>
                <a:cubicBezTo>
                  <a:pt x="8" y="34"/>
                  <a:pt x="8" y="34"/>
                  <a:pt x="8" y="34"/>
                </a:cubicBezTo>
                <a:cubicBezTo>
                  <a:pt x="6" y="34"/>
                  <a:pt x="5" y="35"/>
                  <a:pt x="5" y="36"/>
                </a:cubicBezTo>
                <a:cubicBezTo>
                  <a:pt x="5" y="41"/>
                  <a:pt x="5" y="41"/>
                  <a:pt x="5" y="41"/>
                </a:cubicBezTo>
                <a:cubicBezTo>
                  <a:pt x="5" y="42"/>
                  <a:pt x="6" y="43"/>
                  <a:pt x="8" y="43"/>
                </a:cubicBezTo>
                <a:cubicBezTo>
                  <a:pt x="13" y="43"/>
                  <a:pt x="13" y="43"/>
                  <a:pt x="13" y="43"/>
                </a:cubicBezTo>
                <a:cubicBezTo>
                  <a:pt x="14" y="43"/>
                  <a:pt x="15" y="42"/>
                  <a:pt x="15" y="41"/>
                </a:cubicBezTo>
                <a:lnTo>
                  <a:pt x="15" y="36"/>
                </a:lnTo>
                <a:close/>
                <a:moveTo>
                  <a:pt x="15" y="51"/>
                </a:moveTo>
                <a:cubicBezTo>
                  <a:pt x="15" y="49"/>
                  <a:pt x="14" y="48"/>
                  <a:pt x="13" y="48"/>
                </a:cubicBezTo>
                <a:cubicBezTo>
                  <a:pt x="8" y="48"/>
                  <a:pt x="8" y="48"/>
                  <a:pt x="8" y="48"/>
                </a:cubicBezTo>
                <a:cubicBezTo>
                  <a:pt x="6" y="48"/>
                  <a:pt x="5" y="49"/>
                  <a:pt x="5" y="51"/>
                </a:cubicBezTo>
                <a:cubicBezTo>
                  <a:pt x="5" y="55"/>
                  <a:pt x="5" y="55"/>
                  <a:pt x="5" y="55"/>
                </a:cubicBezTo>
                <a:cubicBezTo>
                  <a:pt x="5" y="57"/>
                  <a:pt x="6" y="58"/>
                  <a:pt x="8" y="58"/>
                </a:cubicBezTo>
                <a:cubicBezTo>
                  <a:pt x="13" y="58"/>
                  <a:pt x="13" y="58"/>
                  <a:pt x="13" y="58"/>
                </a:cubicBezTo>
                <a:cubicBezTo>
                  <a:pt x="14" y="58"/>
                  <a:pt x="15" y="57"/>
                  <a:pt x="15" y="55"/>
                </a:cubicBezTo>
                <a:lnTo>
                  <a:pt x="15" y="51"/>
                </a:lnTo>
                <a:close/>
                <a:moveTo>
                  <a:pt x="54" y="7"/>
                </a:moveTo>
                <a:cubicBezTo>
                  <a:pt x="54" y="6"/>
                  <a:pt x="53" y="4"/>
                  <a:pt x="51" y="4"/>
                </a:cubicBezTo>
                <a:cubicBezTo>
                  <a:pt x="22" y="4"/>
                  <a:pt x="22" y="4"/>
                  <a:pt x="22" y="4"/>
                </a:cubicBezTo>
                <a:cubicBezTo>
                  <a:pt x="21" y="4"/>
                  <a:pt x="20" y="6"/>
                  <a:pt x="20" y="7"/>
                </a:cubicBezTo>
                <a:cubicBezTo>
                  <a:pt x="20" y="26"/>
                  <a:pt x="20" y="26"/>
                  <a:pt x="20" y="26"/>
                </a:cubicBezTo>
                <a:cubicBezTo>
                  <a:pt x="20" y="28"/>
                  <a:pt x="21" y="29"/>
                  <a:pt x="22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3" y="29"/>
                  <a:pt x="54" y="28"/>
                  <a:pt x="54" y="26"/>
                </a:cubicBezTo>
                <a:lnTo>
                  <a:pt x="54" y="7"/>
                </a:lnTo>
                <a:close/>
                <a:moveTo>
                  <a:pt x="54" y="36"/>
                </a:moveTo>
                <a:cubicBezTo>
                  <a:pt x="54" y="35"/>
                  <a:pt x="53" y="34"/>
                  <a:pt x="51" y="34"/>
                </a:cubicBezTo>
                <a:cubicBezTo>
                  <a:pt x="22" y="34"/>
                  <a:pt x="22" y="34"/>
                  <a:pt x="22" y="34"/>
                </a:cubicBezTo>
                <a:cubicBezTo>
                  <a:pt x="21" y="34"/>
                  <a:pt x="20" y="35"/>
                  <a:pt x="20" y="36"/>
                </a:cubicBezTo>
                <a:cubicBezTo>
                  <a:pt x="20" y="55"/>
                  <a:pt x="20" y="55"/>
                  <a:pt x="20" y="55"/>
                </a:cubicBezTo>
                <a:cubicBezTo>
                  <a:pt x="20" y="57"/>
                  <a:pt x="21" y="58"/>
                  <a:pt x="22" y="58"/>
                </a:cubicBezTo>
                <a:cubicBezTo>
                  <a:pt x="51" y="58"/>
                  <a:pt x="51" y="58"/>
                  <a:pt x="51" y="58"/>
                </a:cubicBezTo>
                <a:cubicBezTo>
                  <a:pt x="53" y="58"/>
                  <a:pt x="54" y="57"/>
                  <a:pt x="54" y="55"/>
                </a:cubicBezTo>
                <a:lnTo>
                  <a:pt x="54" y="36"/>
                </a:lnTo>
                <a:close/>
                <a:moveTo>
                  <a:pt x="68" y="7"/>
                </a:moveTo>
                <a:cubicBezTo>
                  <a:pt x="68" y="6"/>
                  <a:pt x="67" y="4"/>
                  <a:pt x="66" y="4"/>
                </a:cubicBezTo>
                <a:cubicBezTo>
                  <a:pt x="61" y="4"/>
                  <a:pt x="61" y="4"/>
                  <a:pt x="61" y="4"/>
                </a:cubicBezTo>
                <a:cubicBezTo>
                  <a:pt x="60" y="4"/>
                  <a:pt x="59" y="6"/>
                  <a:pt x="59" y="7"/>
                </a:cubicBezTo>
                <a:cubicBezTo>
                  <a:pt x="59" y="12"/>
                  <a:pt x="59" y="12"/>
                  <a:pt x="59" y="12"/>
                </a:cubicBezTo>
                <a:cubicBezTo>
                  <a:pt x="59" y="13"/>
                  <a:pt x="60" y="14"/>
                  <a:pt x="61" y="14"/>
                </a:cubicBezTo>
                <a:cubicBezTo>
                  <a:pt x="66" y="14"/>
                  <a:pt x="66" y="14"/>
                  <a:pt x="66" y="14"/>
                </a:cubicBezTo>
                <a:cubicBezTo>
                  <a:pt x="67" y="14"/>
                  <a:pt x="68" y="13"/>
                  <a:pt x="68" y="12"/>
                </a:cubicBezTo>
                <a:lnTo>
                  <a:pt x="68" y="7"/>
                </a:lnTo>
                <a:close/>
                <a:moveTo>
                  <a:pt x="68" y="21"/>
                </a:moveTo>
                <a:cubicBezTo>
                  <a:pt x="68" y="20"/>
                  <a:pt x="67" y="19"/>
                  <a:pt x="66" y="19"/>
                </a:cubicBezTo>
                <a:cubicBezTo>
                  <a:pt x="61" y="19"/>
                  <a:pt x="61" y="19"/>
                  <a:pt x="61" y="19"/>
                </a:cubicBezTo>
                <a:cubicBezTo>
                  <a:pt x="60" y="19"/>
                  <a:pt x="59" y="20"/>
                  <a:pt x="59" y="21"/>
                </a:cubicBezTo>
                <a:cubicBezTo>
                  <a:pt x="59" y="26"/>
                  <a:pt x="59" y="26"/>
                  <a:pt x="59" y="26"/>
                </a:cubicBezTo>
                <a:cubicBezTo>
                  <a:pt x="59" y="28"/>
                  <a:pt x="60" y="29"/>
                  <a:pt x="61" y="29"/>
                </a:cubicBezTo>
                <a:cubicBezTo>
                  <a:pt x="66" y="29"/>
                  <a:pt x="66" y="29"/>
                  <a:pt x="66" y="29"/>
                </a:cubicBezTo>
                <a:cubicBezTo>
                  <a:pt x="67" y="29"/>
                  <a:pt x="68" y="28"/>
                  <a:pt x="68" y="26"/>
                </a:cubicBezTo>
                <a:lnTo>
                  <a:pt x="68" y="21"/>
                </a:lnTo>
                <a:close/>
                <a:moveTo>
                  <a:pt x="68" y="36"/>
                </a:moveTo>
                <a:cubicBezTo>
                  <a:pt x="68" y="35"/>
                  <a:pt x="67" y="34"/>
                  <a:pt x="66" y="34"/>
                </a:cubicBezTo>
                <a:cubicBezTo>
                  <a:pt x="61" y="34"/>
                  <a:pt x="61" y="34"/>
                  <a:pt x="61" y="34"/>
                </a:cubicBezTo>
                <a:cubicBezTo>
                  <a:pt x="60" y="34"/>
                  <a:pt x="59" y="35"/>
                  <a:pt x="59" y="36"/>
                </a:cubicBezTo>
                <a:cubicBezTo>
                  <a:pt x="59" y="41"/>
                  <a:pt x="59" y="41"/>
                  <a:pt x="59" y="41"/>
                </a:cubicBezTo>
                <a:cubicBezTo>
                  <a:pt x="59" y="42"/>
                  <a:pt x="60" y="43"/>
                  <a:pt x="61" y="43"/>
                </a:cubicBezTo>
                <a:cubicBezTo>
                  <a:pt x="66" y="43"/>
                  <a:pt x="66" y="43"/>
                  <a:pt x="66" y="43"/>
                </a:cubicBezTo>
                <a:cubicBezTo>
                  <a:pt x="67" y="43"/>
                  <a:pt x="68" y="42"/>
                  <a:pt x="68" y="41"/>
                </a:cubicBezTo>
                <a:lnTo>
                  <a:pt x="68" y="36"/>
                </a:lnTo>
                <a:close/>
                <a:moveTo>
                  <a:pt x="68" y="51"/>
                </a:moveTo>
                <a:cubicBezTo>
                  <a:pt x="68" y="49"/>
                  <a:pt x="67" y="48"/>
                  <a:pt x="66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0" y="48"/>
                  <a:pt x="59" y="49"/>
                  <a:pt x="59" y="51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7"/>
                  <a:pt x="60" y="58"/>
                  <a:pt x="61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7" y="58"/>
                  <a:pt x="68" y="57"/>
                  <a:pt x="68" y="55"/>
                </a:cubicBezTo>
                <a:lnTo>
                  <a:pt x="68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2" name="Freeform 57"/>
          <p:cNvSpPr>
            <a:spLocks noEditPoints="1"/>
          </p:cNvSpPr>
          <p:nvPr/>
        </p:nvSpPr>
        <p:spPr bwMode="auto">
          <a:xfrm>
            <a:off x="17952433" y="2740094"/>
            <a:ext cx="549016" cy="486716"/>
          </a:xfrm>
          <a:custGeom>
            <a:avLst/>
            <a:gdLst>
              <a:gd name="T0" fmla="*/ 24106 w 65"/>
              <a:gd name="T1" fmla="*/ 30792 h 58"/>
              <a:gd name="T2" fmla="*/ 24106 w 65"/>
              <a:gd name="T3" fmla="*/ 195016 h 58"/>
              <a:gd name="T4" fmla="*/ 20662 w 65"/>
              <a:gd name="T5" fmla="*/ 198437 h 58"/>
              <a:gd name="T6" fmla="*/ 13775 w 65"/>
              <a:gd name="T7" fmla="*/ 198437 h 58"/>
              <a:gd name="T8" fmla="*/ 6887 w 65"/>
              <a:gd name="T9" fmla="*/ 195016 h 58"/>
              <a:gd name="T10" fmla="*/ 6887 w 65"/>
              <a:gd name="T11" fmla="*/ 30792 h 58"/>
              <a:gd name="T12" fmla="*/ 0 w 65"/>
              <a:gd name="T13" fmla="*/ 13685 h 58"/>
              <a:gd name="T14" fmla="*/ 17218 w 65"/>
              <a:gd name="T15" fmla="*/ 0 h 58"/>
              <a:gd name="T16" fmla="*/ 34436 w 65"/>
              <a:gd name="T17" fmla="*/ 13685 h 58"/>
              <a:gd name="T18" fmla="*/ 24106 w 65"/>
              <a:gd name="T19" fmla="*/ 30792 h 58"/>
              <a:gd name="T20" fmla="*/ 223837 w 65"/>
              <a:gd name="T21" fmla="*/ 123168 h 58"/>
              <a:gd name="T22" fmla="*/ 216950 w 65"/>
              <a:gd name="T23" fmla="*/ 130010 h 58"/>
              <a:gd name="T24" fmla="*/ 168739 w 65"/>
              <a:gd name="T25" fmla="*/ 147117 h 58"/>
              <a:gd name="T26" fmla="*/ 106753 w 65"/>
              <a:gd name="T27" fmla="*/ 126589 h 58"/>
              <a:gd name="T28" fmla="*/ 44767 w 65"/>
              <a:gd name="T29" fmla="*/ 147117 h 58"/>
              <a:gd name="T30" fmla="*/ 41324 w 65"/>
              <a:gd name="T31" fmla="*/ 147117 h 58"/>
              <a:gd name="T32" fmla="*/ 34436 w 65"/>
              <a:gd name="T33" fmla="*/ 140274 h 58"/>
              <a:gd name="T34" fmla="*/ 34436 w 65"/>
              <a:gd name="T35" fmla="*/ 44477 h 58"/>
              <a:gd name="T36" fmla="*/ 37880 w 65"/>
              <a:gd name="T37" fmla="*/ 37635 h 58"/>
              <a:gd name="T38" fmla="*/ 48211 w 65"/>
              <a:gd name="T39" fmla="*/ 30792 h 58"/>
              <a:gd name="T40" fmla="*/ 103309 w 65"/>
              <a:gd name="T41" fmla="*/ 13685 h 58"/>
              <a:gd name="T42" fmla="*/ 158408 w 65"/>
              <a:gd name="T43" fmla="*/ 30792 h 58"/>
              <a:gd name="T44" fmla="*/ 168739 w 65"/>
              <a:gd name="T45" fmla="*/ 34213 h 58"/>
              <a:gd name="T46" fmla="*/ 216950 w 65"/>
              <a:gd name="T47" fmla="*/ 13685 h 58"/>
              <a:gd name="T48" fmla="*/ 223837 w 65"/>
              <a:gd name="T49" fmla="*/ 23949 h 58"/>
              <a:gd name="T50" fmla="*/ 223837 w 65"/>
              <a:gd name="T51" fmla="*/ 123168 h 5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3" name="Freeform 58"/>
          <p:cNvSpPr>
            <a:spLocks noEditPoints="1"/>
          </p:cNvSpPr>
          <p:nvPr/>
        </p:nvSpPr>
        <p:spPr bwMode="auto">
          <a:xfrm>
            <a:off x="19167281" y="2740094"/>
            <a:ext cx="486716" cy="486716"/>
          </a:xfrm>
          <a:custGeom>
            <a:avLst/>
            <a:gdLst>
              <a:gd name="T0" fmla="*/ 174488 w 58"/>
              <a:gd name="T1" fmla="*/ 198437 h 58"/>
              <a:gd name="T2" fmla="*/ 23949 w 58"/>
              <a:gd name="T3" fmla="*/ 198437 h 58"/>
              <a:gd name="T4" fmla="*/ 10264 w 58"/>
              <a:gd name="T5" fmla="*/ 171066 h 58"/>
              <a:gd name="T6" fmla="*/ 75269 w 58"/>
              <a:gd name="T7" fmla="*/ 68427 h 58"/>
              <a:gd name="T8" fmla="*/ 75269 w 58"/>
              <a:gd name="T9" fmla="*/ 13685 h 58"/>
              <a:gd name="T10" fmla="*/ 65005 w 58"/>
              <a:gd name="T11" fmla="*/ 13685 h 58"/>
              <a:gd name="T12" fmla="*/ 58163 w 58"/>
              <a:gd name="T13" fmla="*/ 6843 h 58"/>
              <a:gd name="T14" fmla="*/ 65005 w 58"/>
              <a:gd name="T15" fmla="*/ 0 h 58"/>
              <a:gd name="T16" fmla="*/ 133432 w 58"/>
              <a:gd name="T17" fmla="*/ 0 h 58"/>
              <a:gd name="T18" fmla="*/ 140274 w 58"/>
              <a:gd name="T19" fmla="*/ 6843 h 58"/>
              <a:gd name="T20" fmla="*/ 133432 w 58"/>
              <a:gd name="T21" fmla="*/ 13685 h 58"/>
              <a:gd name="T22" fmla="*/ 123168 w 58"/>
              <a:gd name="T23" fmla="*/ 13685 h 58"/>
              <a:gd name="T24" fmla="*/ 123168 w 58"/>
              <a:gd name="T25" fmla="*/ 68427 h 58"/>
              <a:gd name="T26" fmla="*/ 188173 w 58"/>
              <a:gd name="T27" fmla="*/ 171066 h 58"/>
              <a:gd name="T28" fmla="*/ 174488 w 58"/>
              <a:gd name="T29" fmla="*/ 198437 h 58"/>
              <a:gd name="T30" fmla="*/ 54741 w 58"/>
              <a:gd name="T31" fmla="*/ 130010 h 58"/>
              <a:gd name="T32" fmla="*/ 147117 w 58"/>
              <a:gd name="T33" fmla="*/ 130010 h 58"/>
              <a:gd name="T34" fmla="*/ 109482 w 58"/>
              <a:gd name="T35" fmla="*/ 75269 h 58"/>
              <a:gd name="T36" fmla="*/ 106061 w 58"/>
              <a:gd name="T37" fmla="*/ 71848 h 58"/>
              <a:gd name="T38" fmla="*/ 106061 w 58"/>
              <a:gd name="T39" fmla="*/ 68427 h 58"/>
              <a:gd name="T40" fmla="*/ 106061 w 58"/>
              <a:gd name="T41" fmla="*/ 13685 h 58"/>
              <a:gd name="T42" fmla="*/ 92376 w 58"/>
              <a:gd name="T43" fmla="*/ 13685 h 58"/>
              <a:gd name="T44" fmla="*/ 92376 w 58"/>
              <a:gd name="T45" fmla="*/ 68427 h 58"/>
              <a:gd name="T46" fmla="*/ 92376 w 58"/>
              <a:gd name="T47" fmla="*/ 71848 h 58"/>
              <a:gd name="T48" fmla="*/ 88955 w 58"/>
              <a:gd name="T49" fmla="*/ 75269 h 58"/>
              <a:gd name="T50" fmla="*/ 54741 w 58"/>
              <a:gd name="T51" fmla="*/ 130010 h 5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8" h="58">
                <a:moveTo>
                  <a:pt x="51" y="58"/>
                </a:moveTo>
                <a:cubicBezTo>
                  <a:pt x="7" y="58"/>
                  <a:pt x="7" y="58"/>
                  <a:pt x="7" y="58"/>
                </a:cubicBezTo>
                <a:cubicBezTo>
                  <a:pt x="2" y="58"/>
                  <a:pt x="0" y="54"/>
                  <a:pt x="3" y="50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4"/>
                  <a:pt x="22" y="4"/>
                  <a:pt x="22" y="4"/>
                </a:cubicBezTo>
                <a:cubicBezTo>
                  <a:pt x="19" y="4"/>
                  <a:pt x="19" y="4"/>
                  <a:pt x="19" y="4"/>
                </a:cubicBezTo>
                <a:cubicBezTo>
                  <a:pt x="18" y="4"/>
                  <a:pt x="17" y="3"/>
                  <a:pt x="17" y="2"/>
                </a:cubicBezTo>
                <a:cubicBezTo>
                  <a:pt x="17" y="1"/>
                  <a:pt x="18" y="0"/>
                  <a:pt x="1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3"/>
                  <a:pt x="40" y="4"/>
                  <a:pt x="39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20"/>
                  <a:pt x="36" y="20"/>
                  <a:pt x="36" y="20"/>
                </a:cubicBezTo>
                <a:cubicBezTo>
                  <a:pt x="55" y="50"/>
                  <a:pt x="55" y="50"/>
                  <a:pt x="55" y="50"/>
                </a:cubicBezTo>
                <a:cubicBezTo>
                  <a:pt x="58" y="54"/>
                  <a:pt x="56" y="58"/>
                  <a:pt x="51" y="58"/>
                </a:cubicBezTo>
                <a:close/>
                <a:moveTo>
                  <a:pt x="16" y="38"/>
                </a:moveTo>
                <a:cubicBezTo>
                  <a:pt x="43" y="38"/>
                  <a:pt x="43" y="38"/>
                  <a:pt x="43" y="38"/>
                </a:cubicBezTo>
                <a:cubicBezTo>
                  <a:pt x="32" y="22"/>
                  <a:pt x="32" y="22"/>
                  <a:pt x="32" y="22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4"/>
                  <a:pt x="31" y="4"/>
                  <a:pt x="31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2"/>
                  <a:pt x="26" y="22"/>
                  <a:pt x="26" y="22"/>
                </a:cubicBezTo>
                <a:lnTo>
                  <a:pt x="16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4" name="Freeform 59"/>
          <p:cNvSpPr>
            <a:spLocks noEditPoints="1"/>
          </p:cNvSpPr>
          <p:nvPr/>
        </p:nvSpPr>
        <p:spPr bwMode="auto">
          <a:xfrm>
            <a:off x="20354872" y="2740095"/>
            <a:ext cx="529550" cy="443886"/>
          </a:xfrm>
          <a:custGeom>
            <a:avLst/>
            <a:gdLst>
              <a:gd name="T0" fmla="*/ 215900 w 63"/>
              <a:gd name="T1" fmla="*/ 150243 h 53"/>
              <a:gd name="T2" fmla="*/ 185057 w 63"/>
              <a:gd name="T3" fmla="*/ 180975 h 53"/>
              <a:gd name="T4" fmla="*/ 27416 w 63"/>
              <a:gd name="T5" fmla="*/ 180975 h 53"/>
              <a:gd name="T6" fmla="*/ 0 w 63"/>
              <a:gd name="T7" fmla="*/ 150243 h 53"/>
              <a:gd name="T8" fmla="*/ 0 w 63"/>
              <a:gd name="T9" fmla="*/ 27317 h 53"/>
              <a:gd name="T10" fmla="*/ 27416 w 63"/>
              <a:gd name="T11" fmla="*/ 0 h 53"/>
              <a:gd name="T12" fmla="*/ 68540 w 63"/>
              <a:gd name="T13" fmla="*/ 0 h 53"/>
              <a:gd name="T14" fmla="*/ 99383 w 63"/>
              <a:gd name="T15" fmla="*/ 27317 h 53"/>
              <a:gd name="T16" fmla="*/ 99383 w 63"/>
              <a:gd name="T17" fmla="*/ 30732 h 53"/>
              <a:gd name="T18" fmla="*/ 185057 w 63"/>
              <a:gd name="T19" fmla="*/ 30732 h 53"/>
              <a:gd name="T20" fmla="*/ 215900 w 63"/>
              <a:gd name="T21" fmla="*/ 61463 h 53"/>
              <a:gd name="T22" fmla="*/ 215900 w 63"/>
              <a:gd name="T23" fmla="*/ 150243 h 53"/>
              <a:gd name="T24" fmla="*/ 198765 w 63"/>
              <a:gd name="T25" fmla="*/ 61463 h 53"/>
              <a:gd name="T26" fmla="*/ 185057 w 63"/>
              <a:gd name="T27" fmla="*/ 47805 h 53"/>
              <a:gd name="T28" fmla="*/ 95956 w 63"/>
              <a:gd name="T29" fmla="*/ 47805 h 53"/>
              <a:gd name="T30" fmla="*/ 82248 w 63"/>
              <a:gd name="T31" fmla="*/ 34146 h 53"/>
              <a:gd name="T32" fmla="*/ 82248 w 63"/>
              <a:gd name="T33" fmla="*/ 27317 h 53"/>
              <a:gd name="T34" fmla="*/ 68540 w 63"/>
              <a:gd name="T35" fmla="*/ 13658 h 53"/>
              <a:gd name="T36" fmla="*/ 27416 w 63"/>
              <a:gd name="T37" fmla="*/ 13658 h 53"/>
              <a:gd name="T38" fmla="*/ 17135 w 63"/>
              <a:gd name="T39" fmla="*/ 27317 h 53"/>
              <a:gd name="T40" fmla="*/ 17135 w 63"/>
              <a:gd name="T41" fmla="*/ 150243 h 53"/>
              <a:gd name="T42" fmla="*/ 27416 w 63"/>
              <a:gd name="T43" fmla="*/ 163902 h 53"/>
              <a:gd name="T44" fmla="*/ 185057 w 63"/>
              <a:gd name="T45" fmla="*/ 163902 h 53"/>
              <a:gd name="T46" fmla="*/ 198765 w 63"/>
              <a:gd name="T47" fmla="*/ 150243 h 53"/>
              <a:gd name="T48" fmla="*/ 198765 w 63"/>
              <a:gd name="T49" fmla="*/ 61463 h 53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3" h="53">
                <a:moveTo>
                  <a:pt x="63" y="44"/>
                </a:moveTo>
                <a:cubicBezTo>
                  <a:pt x="63" y="49"/>
                  <a:pt x="59" y="53"/>
                  <a:pt x="54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4" y="53"/>
                  <a:pt x="0" y="49"/>
                  <a:pt x="0" y="44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4" y="0"/>
                  <a:pt x="8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5" y="0"/>
                  <a:pt x="29" y="3"/>
                  <a:pt x="29" y="8"/>
                </a:cubicBezTo>
                <a:cubicBezTo>
                  <a:pt x="29" y="9"/>
                  <a:pt x="29" y="9"/>
                  <a:pt x="29" y="9"/>
                </a:cubicBezTo>
                <a:cubicBezTo>
                  <a:pt x="54" y="9"/>
                  <a:pt x="54" y="9"/>
                  <a:pt x="54" y="9"/>
                </a:cubicBezTo>
                <a:cubicBezTo>
                  <a:pt x="59" y="9"/>
                  <a:pt x="63" y="13"/>
                  <a:pt x="63" y="18"/>
                </a:cubicBezTo>
                <a:lnTo>
                  <a:pt x="63" y="44"/>
                </a:lnTo>
                <a:close/>
                <a:moveTo>
                  <a:pt x="58" y="18"/>
                </a:moveTo>
                <a:cubicBezTo>
                  <a:pt x="58" y="16"/>
                  <a:pt x="56" y="14"/>
                  <a:pt x="54" y="14"/>
                </a:cubicBezTo>
                <a:cubicBezTo>
                  <a:pt x="28" y="14"/>
                  <a:pt x="28" y="14"/>
                  <a:pt x="28" y="14"/>
                </a:cubicBezTo>
                <a:cubicBezTo>
                  <a:pt x="26" y="14"/>
                  <a:pt x="24" y="12"/>
                  <a:pt x="24" y="10"/>
                </a:cubicBezTo>
                <a:cubicBezTo>
                  <a:pt x="24" y="8"/>
                  <a:pt x="24" y="8"/>
                  <a:pt x="24" y="8"/>
                </a:cubicBezTo>
                <a:cubicBezTo>
                  <a:pt x="24" y="6"/>
                  <a:pt x="22" y="4"/>
                  <a:pt x="20" y="4"/>
                </a:cubicBezTo>
                <a:cubicBezTo>
                  <a:pt x="8" y="4"/>
                  <a:pt x="8" y="4"/>
                  <a:pt x="8" y="4"/>
                </a:cubicBezTo>
                <a:cubicBezTo>
                  <a:pt x="6" y="4"/>
                  <a:pt x="5" y="6"/>
                  <a:pt x="5" y="8"/>
                </a:cubicBezTo>
                <a:cubicBezTo>
                  <a:pt x="5" y="44"/>
                  <a:pt x="5" y="44"/>
                  <a:pt x="5" y="44"/>
                </a:cubicBezTo>
                <a:cubicBezTo>
                  <a:pt x="5" y="47"/>
                  <a:pt x="6" y="48"/>
                  <a:pt x="8" y="48"/>
                </a:cubicBezTo>
                <a:cubicBezTo>
                  <a:pt x="54" y="48"/>
                  <a:pt x="54" y="48"/>
                  <a:pt x="54" y="48"/>
                </a:cubicBezTo>
                <a:cubicBezTo>
                  <a:pt x="56" y="48"/>
                  <a:pt x="58" y="47"/>
                  <a:pt x="58" y="44"/>
                </a:cubicBezTo>
                <a:lnTo>
                  <a:pt x="58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5" name="Freeform 60"/>
          <p:cNvSpPr>
            <a:spLocks/>
          </p:cNvSpPr>
          <p:nvPr/>
        </p:nvSpPr>
        <p:spPr bwMode="auto">
          <a:xfrm>
            <a:off x="21565827" y="2732308"/>
            <a:ext cx="498400" cy="494504"/>
          </a:xfrm>
          <a:custGeom>
            <a:avLst/>
            <a:gdLst>
              <a:gd name="T0" fmla="*/ 0 w 59"/>
              <a:gd name="T1" fmla="*/ 198195 h 59"/>
              <a:gd name="T2" fmla="*/ 0 w 59"/>
              <a:gd name="T3" fmla="*/ 6834 h 59"/>
              <a:gd name="T4" fmla="*/ 6888 w 59"/>
              <a:gd name="T5" fmla="*/ 3417 h 59"/>
              <a:gd name="T6" fmla="*/ 99878 w 59"/>
              <a:gd name="T7" fmla="*/ 95680 h 59"/>
              <a:gd name="T8" fmla="*/ 103322 w 59"/>
              <a:gd name="T9" fmla="*/ 99097 h 59"/>
              <a:gd name="T10" fmla="*/ 103322 w 59"/>
              <a:gd name="T11" fmla="*/ 6834 h 59"/>
              <a:gd name="T12" fmla="*/ 106766 w 59"/>
              <a:gd name="T13" fmla="*/ 3417 h 59"/>
              <a:gd name="T14" fmla="*/ 199756 w 59"/>
              <a:gd name="T15" fmla="*/ 95680 h 59"/>
              <a:gd name="T16" fmla="*/ 199756 w 59"/>
              <a:gd name="T17" fmla="*/ 105932 h 59"/>
              <a:gd name="T18" fmla="*/ 106766 w 59"/>
              <a:gd name="T19" fmla="*/ 198195 h 59"/>
              <a:gd name="T20" fmla="*/ 103322 w 59"/>
              <a:gd name="T21" fmla="*/ 198195 h 59"/>
              <a:gd name="T22" fmla="*/ 103322 w 59"/>
              <a:gd name="T23" fmla="*/ 105932 h 59"/>
              <a:gd name="T24" fmla="*/ 99878 w 59"/>
              <a:gd name="T25" fmla="*/ 105932 h 59"/>
              <a:gd name="T26" fmla="*/ 6888 w 59"/>
              <a:gd name="T27" fmla="*/ 198195 h 59"/>
              <a:gd name="T28" fmla="*/ 0 w 59"/>
              <a:gd name="T29" fmla="*/ 198195 h 59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59" h="59">
                <a:moveTo>
                  <a:pt x="0" y="58"/>
                </a:moveTo>
                <a:cubicBezTo>
                  <a:pt x="0" y="2"/>
                  <a:pt x="0" y="2"/>
                  <a:pt x="0" y="2"/>
                </a:cubicBezTo>
                <a:cubicBezTo>
                  <a:pt x="0" y="0"/>
                  <a:pt x="1" y="0"/>
                  <a:pt x="2" y="1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8"/>
                  <a:pt x="29" y="28"/>
                  <a:pt x="30" y="29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0"/>
                  <a:pt x="30" y="0"/>
                  <a:pt x="31" y="1"/>
                </a:cubicBezTo>
                <a:cubicBezTo>
                  <a:pt x="58" y="28"/>
                  <a:pt x="58" y="28"/>
                  <a:pt x="58" y="28"/>
                </a:cubicBezTo>
                <a:cubicBezTo>
                  <a:pt x="59" y="29"/>
                  <a:pt x="59" y="30"/>
                  <a:pt x="58" y="31"/>
                </a:cubicBezTo>
                <a:cubicBezTo>
                  <a:pt x="31" y="58"/>
                  <a:pt x="31" y="58"/>
                  <a:pt x="31" y="58"/>
                </a:cubicBezTo>
                <a:cubicBezTo>
                  <a:pt x="30" y="59"/>
                  <a:pt x="30" y="59"/>
                  <a:pt x="30" y="58"/>
                </a:cubicBezTo>
                <a:cubicBezTo>
                  <a:pt x="30" y="31"/>
                  <a:pt x="30" y="31"/>
                  <a:pt x="30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" y="58"/>
                  <a:pt x="2" y="58"/>
                  <a:pt x="2" y="58"/>
                </a:cubicBezTo>
                <a:cubicBezTo>
                  <a:pt x="1" y="59"/>
                  <a:pt x="0" y="59"/>
                  <a:pt x="0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6" name="Freeform 61"/>
          <p:cNvSpPr>
            <a:spLocks noEditPoints="1"/>
          </p:cNvSpPr>
          <p:nvPr/>
        </p:nvSpPr>
        <p:spPr bwMode="auto">
          <a:xfrm>
            <a:off x="22648287" y="2856907"/>
            <a:ext cx="615212" cy="327074"/>
          </a:xfrm>
          <a:custGeom>
            <a:avLst/>
            <a:gdLst>
              <a:gd name="T0" fmla="*/ 182106 w 73"/>
              <a:gd name="T1" fmla="*/ 133350 h 39"/>
              <a:gd name="T2" fmla="*/ 137438 w 73"/>
              <a:gd name="T3" fmla="*/ 116254 h 39"/>
              <a:gd name="T4" fmla="*/ 109951 w 73"/>
              <a:gd name="T5" fmla="*/ 116254 h 39"/>
              <a:gd name="T6" fmla="*/ 65283 w 73"/>
              <a:gd name="T7" fmla="*/ 133350 h 39"/>
              <a:gd name="T8" fmla="*/ 0 w 73"/>
              <a:gd name="T9" fmla="*/ 68385 h 39"/>
              <a:gd name="T10" fmla="*/ 65283 w 73"/>
              <a:gd name="T11" fmla="*/ 0 h 39"/>
              <a:gd name="T12" fmla="*/ 182106 w 73"/>
              <a:gd name="T13" fmla="*/ 0 h 39"/>
              <a:gd name="T14" fmla="*/ 250825 w 73"/>
              <a:gd name="T15" fmla="*/ 68385 h 39"/>
              <a:gd name="T16" fmla="*/ 182106 w 73"/>
              <a:gd name="T17" fmla="*/ 133350 h 39"/>
              <a:gd name="T18" fmla="*/ 106515 w 73"/>
              <a:gd name="T19" fmla="*/ 58127 h 39"/>
              <a:gd name="T20" fmla="*/ 103079 w 73"/>
              <a:gd name="T21" fmla="*/ 54708 h 39"/>
              <a:gd name="T22" fmla="*/ 79027 w 73"/>
              <a:gd name="T23" fmla="*/ 54708 h 39"/>
              <a:gd name="T24" fmla="*/ 79027 w 73"/>
              <a:gd name="T25" fmla="*/ 30773 h 39"/>
              <a:gd name="T26" fmla="*/ 75591 w 73"/>
              <a:gd name="T27" fmla="*/ 23935 h 39"/>
              <a:gd name="T28" fmla="*/ 58411 w 73"/>
              <a:gd name="T29" fmla="*/ 23935 h 39"/>
              <a:gd name="T30" fmla="*/ 54975 w 73"/>
              <a:gd name="T31" fmla="*/ 30773 h 39"/>
              <a:gd name="T32" fmla="*/ 54975 w 73"/>
              <a:gd name="T33" fmla="*/ 54708 h 39"/>
              <a:gd name="T34" fmla="*/ 27488 w 73"/>
              <a:gd name="T35" fmla="*/ 54708 h 39"/>
              <a:gd name="T36" fmla="*/ 24052 w 73"/>
              <a:gd name="T37" fmla="*/ 58127 h 39"/>
              <a:gd name="T38" fmla="*/ 24052 w 73"/>
              <a:gd name="T39" fmla="*/ 75223 h 39"/>
              <a:gd name="T40" fmla="*/ 27488 w 73"/>
              <a:gd name="T41" fmla="*/ 78642 h 39"/>
              <a:gd name="T42" fmla="*/ 54975 w 73"/>
              <a:gd name="T43" fmla="*/ 78642 h 39"/>
              <a:gd name="T44" fmla="*/ 54975 w 73"/>
              <a:gd name="T45" fmla="*/ 102577 h 39"/>
              <a:gd name="T46" fmla="*/ 58411 w 73"/>
              <a:gd name="T47" fmla="*/ 109415 h 39"/>
              <a:gd name="T48" fmla="*/ 75591 w 73"/>
              <a:gd name="T49" fmla="*/ 109415 h 39"/>
              <a:gd name="T50" fmla="*/ 79027 w 73"/>
              <a:gd name="T51" fmla="*/ 102577 h 39"/>
              <a:gd name="T52" fmla="*/ 79027 w 73"/>
              <a:gd name="T53" fmla="*/ 78642 h 39"/>
              <a:gd name="T54" fmla="*/ 103079 w 73"/>
              <a:gd name="T55" fmla="*/ 78642 h 39"/>
              <a:gd name="T56" fmla="*/ 106515 w 73"/>
              <a:gd name="T57" fmla="*/ 75223 h 39"/>
              <a:gd name="T58" fmla="*/ 106515 w 73"/>
              <a:gd name="T59" fmla="*/ 58127 h 39"/>
              <a:gd name="T60" fmla="*/ 164926 w 73"/>
              <a:gd name="T61" fmla="*/ 68385 h 39"/>
              <a:gd name="T62" fmla="*/ 147746 w 73"/>
              <a:gd name="T63" fmla="*/ 82062 h 39"/>
              <a:gd name="T64" fmla="*/ 164926 w 73"/>
              <a:gd name="T65" fmla="*/ 99158 h 39"/>
              <a:gd name="T66" fmla="*/ 182106 w 73"/>
              <a:gd name="T67" fmla="*/ 82062 h 39"/>
              <a:gd name="T68" fmla="*/ 164926 w 73"/>
              <a:gd name="T69" fmla="*/ 68385 h 39"/>
              <a:gd name="T70" fmla="*/ 199286 w 73"/>
              <a:gd name="T71" fmla="*/ 34192 h 39"/>
              <a:gd name="T72" fmla="*/ 182106 w 73"/>
              <a:gd name="T73" fmla="*/ 51288 h 39"/>
              <a:gd name="T74" fmla="*/ 199286 w 73"/>
              <a:gd name="T75" fmla="*/ 68385 h 39"/>
              <a:gd name="T76" fmla="*/ 216465 w 73"/>
              <a:gd name="T77" fmla="*/ 51288 h 39"/>
              <a:gd name="T78" fmla="*/ 199286 w 73"/>
              <a:gd name="T79" fmla="*/ 34192 h 3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3" h="39">
                <a:moveTo>
                  <a:pt x="53" y="39"/>
                </a:moveTo>
                <a:cubicBezTo>
                  <a:pt x="48" y="39"/>
                  <a:pt x="44" y="37"/>
                  <a:pt x="40" y="34"/>
                </a:cubicBezTo>
                <a:cubicBezTo>
                  <a:pt x="32" y="34"/>
                  <a:pt x="32" y="34"/>
                  <a:pt x="32" y="34"/>
                </a:cubicBezTo>
                <a:cubicBezTo>
                  <a:pt x="29" y="37"/>
                  <a:pt x="24" y="39"/>
                  <a:pt x="19" y="39"/>
                </a:cubicBezTo>
                <a:cubicBezTo>
                  <a:pt x="8" y="39"/>
                  <a:pt x="0" y="30"/>
                  <a:pt x="0" y="20"/>
                </a:cubicBezTo>
                <a:cubicBezTo>
                  <a:pt x="0" y="9"/>
                  <a:pt x="8" y="0"/>
                  <a:pt x="19" y="0"/>
                </a:cubicBezTo>
                <a:cubicBezTo>
                  <a:pt x="53" y="0"/>
                  <a:pt x="53" y="0"/>
                  <a:pt x="53" y="0"/>
                </a:cubicBezTo>
                <a:cubicBezTo>
                  <a:pt x="64" y="0"/>
                  <a:pt x="73" y="9"/>
                  <a:pt x="73" y="20"/>
                </a:cubicBezTo>
                <a:cubicBezTo>
                  <a:pt x="73" y="30"/>
                  <a:pt x="64" y="39"/>
                  <a:pt x="53" y="39"/>
                </a:cubicBezTo>
                <a:close/>
                <a:moveTo>
                  <a:pt x="31" y="17"/>
                </a:moveTo>
                <a:cubicBezTo>
                  <a:pt x="31" y="16"/>
                  <a:pt x="31" y="16"/>
                  <a:pt x="30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3" y="9"/>
                  <a:pt x="23" y="9"/>
                  <a:pt x="23" y="9"/>
                </a:cubicBezTo>
                <a:cubicBezTo>
                  <a:pt x="23" y="8"/>
                  <a:pt x="22" y="7"/>
                  <a:pt x="22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16" y="7"/>
                  <a:pt x="16" y="8"/>
                  <a:pt x="16" y="9"/>
                </a:cubicBezTo>
                <a:cubicBezTo>
                  <a:pt x="16" y="16"/>
                  <a:pt x="16" y="16"/>
                  <a:pt x="16" y="16"/>
                </a:cubicBezTo>
                <a:cubicBezTo>
                  <a:pt x="8" y="16"/>
                  <a:pt x="8" y="16"/>
                  <a:pt x="8" y="16"/>
                </a:cubicBezTo>
                <a:cubicBezTo>
                  <a:pt x="8" y="16"/>
                  <a:pt x="7" y="16"/>
                  <a:pt x="7" y="17"/>
                </a:cubicBezTo>
                <a:cubicBezTo>
                  <a:pt x="7" y="22"/>
                  <a:pt x="7" y="22"/>
                  <a:pt x="7" y="22"/>
                </a:cubicBezTo>
                <a:cubicBezTo>
                  <a:pt x="7" y="23"/>
                  <a:pt x="8" y="23"/>
                  <a:pt x="8" y="23"/>
                </a:cubicBezTo>
                <a:cubicBezTo>
                  <a:pt x="16" y="23"/>
                  <a:pt x="16" y="23"/>
                  <a:pt x="16" y="23"/>
                </a:cubicBezTo>
                <a:cubicBezTo>
                  <a:pt x="16" y="30"/>
                  <a:pt x="16" y="30"/>
                  <a:pt x="16" y="30"/>
                </a:cubicBezTo>
                <a:cubicBezTo>
                  <a:pt x="16" y="31"/>
                  <a:pt x="16" y="32"/>
                  <a:pt x="17" y="32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3" y="31"/>
                  <a:pt x="23" y="30"/>
                </a:cubicBezTo>
                <a:cubicBezTo>
                  <a:pt x="23" y="23"/>
                  <a:pt x="23" y="23"/>
                  <a:pt x="23" y="23"/>
                </a:cubicBezTo>
                <a:cubicBezTo>
                  <a:pt x="30" y="23"/>
                  <a:pt x="30" y="23"/>
                  <a:pt x="30" y="23"/>
                </a:cubicBezTo>
                <a:cubicBezTo>
                  <a:pt x="31" y="23"/>
                  <a:pt x="31" y="23"/>
                  <a:pt x="31" y="22"/>
                </a:cubicBezTo>
                <a:lnTo>
                  <a:pt x="31" y="17"/>
                </a:lnTo>
                <a:close/>
                <a:moveTo>
                  <a:pt x="48" y="20"/>
                </a:moveTo>
                <a:cubicBezTo>
                  <a:pt x="46" y="20"/>
                  <a:pt x="43" y="22"/>
                  <a:pt x="43" y="24"/>
                </a:cubicBezTo>
                <a:cubicBezTo>
                  <a:pt x="43" y="27"/>
                  <a:pt x="46" y="29"/>
                  <a:pt x="48" y="29"/>
                </a:cubicBezTo>
                <a:cubicBezTo>
                  <a:pt x="51" y="29"/>
                  <a:pt x="53" y="27"/>
                  <a:pt x="53" y="24"/>
                </a:cubicBezTo>
                <a:cubicBezTo>
                  <a:pt x="53" y="22"/>
                  <a:pt x="51" y="20"/>
                  <a:pt x="48" y="20"/>
                </a:cubicBezTo>
                <a:close/>
                <a:moveTo>
                  <a:pt x="58" y="10"/>
                </a:moveTo>
                <a:cubicBezTo>
                  <a:pt x="55" y="10"/>
                  <a:pt x="53" y="12"/>
                  <a:pt x="53" y="15"/>
                </a:cubicBezTo>
                <a:cubicBezTo>
                  <a:pt x="53" y="17"/>
                  <a:pt x="55" y="20"/>
                  <a:pt x="58" y="20"/>
                </a:cubicBezTo>
                <a:cubicBezTo>
                  <a:pt x="61" y="20"/>
                  <a:pt x="63" y="17"/>
                  <a:pt x="63" y="15"/>
                </a:cubicBezTo>
                <a:cubicBezTo>
                  <a:pt x="63" y="12"/>
                  <a:pt x="61" y="10"/>
                  <a:pt x="58" y="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7" name="Freeform 62"/>
          <p:cNvSpPr>
            <a:spLocks noEditPoints="1"/>
          </p:cNvSpPr>
          <p:nvPr/>
        </p:nvSpPr>
        <p:spPr bwMode="auto">
          <a:xfrm>
            <a:off x="1131463" y="3682380"/>
            <a:ext cx="486716" cy="490612"/>
          </a:xfrm>
          <a:custGeom>
            <a:avLst/>
            <a:gdLst>
              <a:gd name="T0" fmla="*/ 198437 w 58"/>
              <a:gd name="T1" fmla="*/ 113807 h 58"/>
              <a:gd name="T2" fmla="*/ 195016 w 58"/>
              <a:gd name="T3" fmla="*/ 117256 h 58"/>
              <a:gd name="T4" fmla="*/ 171066 w 58"/>
              <a:gd name="T5" fmla="*/ 120705 h 58"/>
              <a:gd name="T6" fmla="*/ 167645 w 58"/>
              <a:gd name="T7" fmla="*/ 134500 h 58"/>
              <a:gd name="T8" fmla="*/ 181330 w 58"/>
              <a:gd name="T9" fmla="*/ 151743 h 58"/>
              <a:gd name="T10" fmla="*/ 181330 w 58"/>
              <a:gd name="T11" fmla="*/ 155192 h 58"/>
              <a:gd name="T12" fmla="*/ 181330 w 58"/>
              <a:gd name="T13" fmla="*/ 158641 h 58"/>
              <a:gd name="T14" fmla="*/ 153960 w 58"/>
              <a:gd name="T15" fmla="*/ 182781 h 58"/>
              <a:gd name="T16" fmla="*/ 150538 w 58"/>
              <a:gd name="T17" fmla="*/ 179333 h 58"/>
              <a:gd name="T18" fmla="*/ 133432 w 58"/>
              <a:gd name="T19" fmla="*/ 165538 h 58"/>
              <a:gd name="T20" fmla="*/ 123168 w 58"/>
              <a:gd name="T21" fmla="*/ 172435 h 58"/>
              <a:gd name="T22" fmla="*/ 116325 w 58"/>
              <a:gd name="T23" fmla="*/ 196576 h 58"/>
              <a:gd name="T24" fmla="*/ 112904 w 58"/>
              <a:gd name="T25" fmla="*/ 200025 h 58"/>
              <a:gd name="T26" fmla="*/ 85533 w 58"/>
              <a:gd name="T27" fmla="*/ 200025 h 58"/>
              <a:gd name="T28" fmla="*/ 78691 w 58"/>
              <a:gd name="T29" fmla="*/ 196576 h 58"/>
              <a:gd name="T30" fmla="*/ 75269 w 58"/>
              <a:gd name="T31" fmla="*/ 172435 h 58"/>
              <a:gd name="T32" fmla="*/ 65005 w 58"/>
              <a:gd name="T33" fmla="*/ 165538 h 58"/>
              <a:gd name="T34" fmla="*/ 47899 w 58"/>
              <a:gd name="T35" fmla="*/ 179333 h 58"/>
              <a:gd name="T36" fmla="*/ 44477 w 58"/>
              <a:gd name="T37" fmla="*/ 182781 h 58"/>
              <a:gd name="T38" fmla="*/ 41056 w 58"/>
              <a:gd name="T39" fmla="*/ 179333 h 58"/>
              <a:gd name="T40" fmla="*/ 17107 w 58"/>
              <a:gd name="T41" fmla="*/ 158641 h 58"/>
              <a:gd name="T42" fmla="*/ 17107 w 58"/>
              <a:gd name="T43" fmla="*/ 155192 h 58"/>
              <a:gd name="T44" fmla="*/ 17107 w 58"/>
              <a:gd name="T45" fmla="*/ 151743 h 58"/>
              <a:gd name="T46" fmla="*/ 30792 w 58"/>
              <a:gd name="T47" fmla="*/ 134500 h 58"/>
              <a:gd name="T48" fmla="*/ 27371 w 58"/>
              <a:gd name="T49" fmla="*/ 120705 h 58"/>
              <a:gd name="T50" fmla="*/ 3421 w 58"/>
              <a:gd name="T51" fmla="*/ 117256 h 58"/>
              <a:gd name="T52" fmla="*/ 0 w 58"/>
              <a:gd name="T53" fmla="*/ 113807 h 58"/>
              <a:gd name="T54" fmla="*/ 0 w 58"/>
              <a:gd name="T55" fmla="*/ 82769 h 58"/>
              <a:gd name="T56" fmla="*/ 3421 w 58"/>
              <a:gd name="T57" fmla="*/ 79320 h 58"/>
              <a:gd name="T58" fmla="*/ 27371 w 58"/>
              <a:gd name="T59" fmla="*/ 75872 h 58"/>
              <a:gd name="T60" fmla="*/ 30792 w 58"/>
              <a:gd name="T61" fmla="*/ 62077 h 58"/>
              <a:gd name="T62" fmla="*/ 17107 w 58"/>
              <a:gd name="T63" fmla="*/ 44833 h 58"/>
              <a:gd name="T64" fmla="*/ 17107 w 58"/>
              <a:gd name="T65" fmla="*/ 41384 h 58"/>
              <a:gd name="T66" fmla="*/ 17107 w 58"/>
              <a:gd name="T67" fmla="*/ 37936 h 58"/>
              <a:gd name="T68" fmla="*/ 44477 w 58"/>
              <a:gd name="T69" fmla="*/ 17244 h 58"/>
              <a:gd name="T70" fmla="*/ 47899 w 58"/>
              <a:gd name="T71" fmla="*/ 17244 h 58"/>
              <a:gd name="T72" fmla="*/ 65005 w 58"/>
              <a:gd name="T73" fmla="*/ 31038 h 58"/>
              <a:gd name="T74" fmla="*/ 75269 w 58"/>
              <a:gd name="T75" fmla="*/ 27590 h 58"/>
              <a:gd name="T76" fmla="*/ 78691 w 58"/>
              <a:gd name="T77" fmla="*/ 3449 h 58"/>
              <a:gd name="T78" fmla="*/ 85533 w 58"/>
              <a:gd name="T79" fmla="*/ 0 h 58"/>
              <a:gd name="T80" fmla="*/ 112904 w 58"/>
              <a:gd name="T81" fmla="*/ 0 h 58"/>
              <a:gd name="T82" fmla="*/ 116325 w 58"/>
              <a:gd name="T83" fmla="*/ 3449 h 58"/>
              <a:gd name="T84" fmla="*/ 123168 w 58"/>
              <a:gd name="T85" fmla="*/ 27590 h 58"/>
              <a:gd name="T86" fmla="*/ 133432 w 58"/>
              <a:gd name="T87" fmla="*/ 31038 h 58"/>
              <a:gd name="T88" fmla="*/ 150538 w 58"/>
              <a:gd name="T89" fmla="*/ 17244 h 58"/>
              <a:gd name="T90" fmla="*/ 153960 w 58"/>
              <a:gd name="T91" fmla="*/ 17244 h 58"/>
              <a:gd name="T92" fmla="*/ 157381 w 58"/>
              <a:gd name="T93" fmla="*/ 17244 h 58"/>
              <a:gd name="T94" fmla="*/ 177909 w 58"/>
              <a:gd name="T95" fmla="*/ 41384 h 58"/>
              <a:gd name="T96" fmla="*/ 181330 w 58"/>
              <a:gd name="T97" fmla="*/ 41384 h 58"/>
              <a:gd name="T98" fmla="*/ 177909 w 58"/>
              <a:gd name="T99" fmla="*/ 44833 h 58"/>
              <a:gd name="T100" fmla="*/ 164224 w 58"/>
              <a:gd name="T101" fmla="*/ 62077 h 58"/>
              <a:gd name="T102" fmla="*/ 171066 w 58"/>
              <a:gd name="T103" fmla="*/ 75872 h 58"/>
              <a:gd name="T104" fmla="*/ 195016 w 58"/>
              <a:gd name="T105" fmla="*/ 79320 h 58"/>
              <a:gd name="T106" fmla="*/ 198437 w 58"/>
              <a:gd name="T107" fmla="*/ 86218 h 58"/>
              <a:gd name="T108" fmla="*/ 198437 w 58"/>
              <a:gd name="T109" fmla="*/ 113807 h 58"/>
              <a:gd name="T110" fmla="*/ 99219 w 58"/>
              <a:gd name="T111" fmla="*/ 65525 h 58"/>
              <a:gd name="T112" fmla="*/ 65005 w 58"/>
              <a:gd name="T113" fmla="*/ 100013 h 58"/>
              <a:gd name="T114" fmla="*/ 99219 w 58"/>
              <a:gd name="T115" fmla="*/ 131051 h 58"/>
              <a:gd name="T116" fmla="*/ 133432 w 58"/>
              <a:gd name="T117" fmla="*/ 100013 h 58"/>
              <a:gd name="T118" fmla="*/ 99219 w 58"/>
              <a:gd name="T119" fmla="*/ 65525 h 5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8" h="58">
                <a:moveTo>
                  <a:pt x="58" y="33"/>
                </a:moveTo>
                <a:cubicBezTo>
                  <a:pt x="58" y="34"/>
                  <a:pt x="58" y="34"/>
                  <a:pt x="57" y="34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7"/>
                  <a:pt x="49" y="38"/>
                  <a:pt x="49" y="39"/>
                </a:cubicBezTo>
                <a:cubicBezTo>
                  <a:pt x="50" y="41"/>
                  <a:pt x="51" y="42"/>
                  <a:pt x="53" y="44"/>
                </a:cubicBezTo>
                <a:cubicBezTo>
                  <a:pt x="53" y="44"/>
                  <a:pt x="53" y="45"/>
                  <a:pt x="53" y="45"/>
                </a:cubicBezTo>
                <a:cubicBezTo>
                  <a:pt x="53" y="45"/>
                  <a:pt x="53" y="46"/>
                  <a:pt x="53" y="46"/>
                </a:cubicBezTo>
                <a:cubicBezTo>
                  <a:pt x="52" y="47"/>
                  <a:pt x="47" y="53"/>
                  <a:pt x="45" y="53"/>
                </a:cubicBezTo>
                <a:cubicBezTo>
                  <a:pt x="45" y="53"/>
                  <a:pt x="45" y="53"/>
                  <a:pt x="44" y="52"/>
                </a:cubicBezTo>
                <a:cubicBezTo>
                  <a:pt x="39" y="48"/>
                  <a:pt x="39" y="48"/>
                  <a:pt x="39" y="48"/>
                </a:cubicBezTo>
                <a:cubicBezTo>
                  <a:pt x="38" y="49"/>
                  <a:pt x="37" y="49"/>
                  <a:pt x="36" y="50"/>
                </a:cubicBezTo>
                <a:cubicBezTo>
                  <a:pt x="35" y="52"/>
                  <a:pt x="35" y="55"/>
                  <a:pt x="34" y="57"/>
                </a:cubicBezTo>
                <a:cubicBezTo>
                  <a:pt x="34" y="57"/>
                  <a:pt x="34" y="58"/>
                  <a:pt x="33" y="58"/>
                </a:cubicBezTo>
                <a:cubicBezTo>
                  <a:pt x="25" y="58"/>
                  <a:pt x="25" y="58"/>
                  <a:pt x="25" y="58"/>
                </a:cubicBezTo>
                <a:cubicBezTo>
                  <a:pt x="24" y="58"/>
                  <a:pt x="23" y="57"/>
                  <a:pt x="23" y="57"/>
                </a:cubicBezTo>
                <a:cubicBezTo>
                  <a:pt x="22" y="50"/>
                  <a:pt x="22" y="50"/>
                  <a:pt x="22" y="50"/>
                </a:cubicBezTo>
                <a:cubicBezTo>
                  <a:pt x="21" y="49"/>
                  <a:pt x="20" y="49"/>
                  <a:pt x="19" y="48"/>
                </a:cubicBezTo>
                <a:cubicBezTo>
                  <a:pt x="14" y="52"/>
                  <a:pt x="14" y="52"/>
                  <a:pt x="14" y="52"/>
                </a:cubicBezTo>
                <a:cubicBezTo>
                  <a:pt x="13" y="53"/>
                  <a:pt x="13" y="53"/>
                  <a:pt x="13" y="53"/>
                </a:cubicBezTo>
                <a:cubicBezTo>
                  <a:pt x="12" y="53"/>
                  <a:pt x="12" y="53"/>
                  <a:pt x="12" y="52"/>
                </a:cubicBezTo>
                <a:cubicBezTo>
                  <a:pt x="10" y="50"/>
                  <a:pt x="7" y="48"/>
                  <a:pt x="5" y="46"/>
                </a:cubicBezTo>
                <a:cubicBezTo>
                  <a:pt x="5" y="46"/>
                  <a:pt x="5" y="45"/>
                  <a:pt x="5" y="45"/>
                </a:cubicBezTo>
                <a:cubicBezTo>
                  <a:pt x="5" y="45"/>
                  <a:pt x="5" y="44"/>
                  <a:pt x="5" y="44"/>
                </a:cubicBezTo>
                <a:cubicBezTo>
                  <a:pt x="7" y="42"/>
                  <a:pt x="8" y="41"/>
                  <a:pt x="9" y="39"/>
                </a:cubicBezTo>
                <a:cubicBezTo>
                  <a:pt x="9" y="38"/>
                  <a:pt x="8" y="37"/>
                  <a:pt x="8" y="35"/>
                </a:cubicBezTo>
                <a:cubicBezTo>
                  <a:pt x="1" y="34"/>
                  <a:pt x="1" y="34"/>
                  <a:pt x="1" y="34"/>
                </a:cubicBezTo>
                <a:cubicBezTo>
                  <a:pt x="0" y="34"/>
                  <a:pt x="0" y="33"/>
                  <a:pt x="0" y="3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4"/>
                  <a:pt x="0" y="23"/>
                  <a:pt x="1" y="23"/>
                </a:cubicBezTo>
                <a:cubicBezTo>
                  <a:pt x="8" y="22"/>
                  <a:pt x="8" y="22"/>
                  <a:pt x="8" y="22"/>
                </a:cubicBezTo>
                <a:cubicBezTo>
                  <a:pt x="8" y="21"/>
                  <a:pt x="9" y="20"/>
                  <a:pt x="9" y="18"/>
                </a:cubicBezTo>
                <a:cubicBezTo>
                  <a:pt x="8" y="17"/>
                  <a:pt x="7" y="15"/>
                  <a:pt x="5" y="13"/>
                </a:cubicBezTo>
                <a:cubicBezTo>
                  <a:pt x="5" y="13"/>
                  <a:pt x="5" y="13"/>
                  <a:pt x="5" y="12"/>
                </a:cubicBezTo>
                <a:cubicBezTo>
                  <a:pt x="5" y="12"/>
                  <a:pt x="5" y="12"/>
                  <a:pt x="5" y="11"/>
                </a:cubicBezTo>
                <a:cubicBezTo>
                  <a:pt x="6" y="10"/>
                  <a:pt x="11" y="5"/>
                  <a:pt x="13" y="5"/>
                </a:cubicBezTo>
                <a:cubicBezTo>
                  <a:pt x="13" y="5"/>
                  <a:pt x="13" y="5"/>
                  <a:pt x="14" y="5"/>
                </a:cubicBezTo>
                <a:cubicBezTo>
                  <a:pt x="19" y="9"/>
                  <a:pt x="19" y="9"/>
                  <a:pt x="19" y="9"/>
                </a:cubicBezTo>
                <a:cubicBezTo>
                  <a:pt x="20" y="9"/>
                  <a:pt x="21" y="8"/>
                  <a:pt x="22" y="8"/>
                </a:cubicBezTo>
                <a:cubicBezTo>
                  <a:pt x="22" y="5"/>
                  <a:pt x="23" y="3"/>
                  <a:pt x="23" y="1"/>
                </a:cubicBezTo>
                <a:cubicBezTo>
                  <a:pt x="23" y="0"/>
                  <a:pt x="24" y="0"/>
                  <a:pt x="25" y="0"/>
                </a:cubicBezTo>
                <a:cubicBezTo>
                  <a:pt x="33" y="0"/>
                  <a:pt x="33" y="0"/>
                  <a:pt x="33" y="0"/>
                </a:cubicBezTo>
                <a:cubicBezTo>
                  <a:pt x="34" y="0"/>
                  <a:pt x="34" y="0"/>
                  <a:pt x="34" y="1"/>
                </a:cubicBezTo>
                <a:cubicBezTo>
                  <a:pt x="36" y="8"/>
                  <a:pt x="36" y="8"/>
                  <a:pt x="36" y="8"/>
                </a:cubicBezTo>
                <a:cubicBezTo>
                  <a:pt x="37" y="8"/>
                  <a:pt x="38" y="9"/>
                  <a:pt x="39" y="9"/>
                </a:cubicBezTo>
                <a:cubicBezTo>
                  <a:pt x="44" y="5"/>
                  <a:pt x="44" y="5"/>
                  <a:pt x="44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6" y="5"/>
                  <a:pt x="46" y="5"/>
                  <a:pt x="46" y="5"/>
                </a:cubicBezTo>
                <a:cubicBezTo>
                  <a:pt x="48" y="7"/>
                  <a:pt x="51" y="9"/>
                  <a:pt x="52" y="12"/>
                </a:cubicBezTo>
                <a:cubicBezTo>
                  <a:pt x="53" y="12"/>
                  <a:pt x="53" y="12"/>
                  <a:pt x="53" y="12"/>
                </a:cubicBezTo>
                <a:cubicBezTo>
                  <a:pt x="53" y="13"/>
                  <a:pt x="53" y="13"/>
                  <a:pt x="52" y="13"/>
                </a:cubicBezTo>
                <a:cubicBezTo>
                  <a:pt x="51" y="15"/>
                  <a:pt x="50" y="17"/>
                  <a:pt x="48" y="18"/>
                </a:cubicBezTo>
                <a:cubicBezTo>
                  <a:pt x="49" y="20"/>
                  <a:pt x="50" y="21"/>
                  <a:pt x="50" y="22"/>
                </a:cubicBezTo>
                <a:cubicBezTo>
                  <a:pt x="57" y="23"/>
                  <a:pt x="57" y="23"/>
                  <a:pt x="57" y="23"/>
                </a:cubicBezTo>
                <a:cubicBezTo>
                  <a:pt x="58" y="23"/>
                  <a:pt x="58" y="24"/>
                  <a:pt x="58" y="25"/>
                </a:cubicBezTo>
                <a:lnTo>
                  <a:pt x="58" y="33"/>
                </a:lnTo>
                <a:close/>
                <a:moveTo>
                  <a:pt x="29" y="19"/>
                </a:moveTo>
                <a:cubicBezTo>
                  <a:pt x="24" y="19"/>
                  <a:pt x="19" y="23"/>
                  <a:pt x="19" y="29"/>
                </a:cubicBezTo>
                <a:cubicBezTo>
                  <a:pt x="19" y="34"/>
                  <a:pt x="24" y="38"/>
                  <a:pt x="29" y="38"/>
                </a:cubicBezTo>
                <a:cubicBezTo>
                  <a:pt x="34" y="38"/>
                  <a:pt x="39" y="34"/>
                  <a:pt x="39" y="29"/>
                </a:cubicBezTo>
                <a:cubicBezTo>
                  <a:pt x="39" y="23"/>
                  <a:pt x="34" y="19"/>
                  <a:pt x="29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8" name="Freeform 63"/>
          <p:cNvSpPr>
            <a:spLocks noEditPoints="1"/>
          </p:cNvSpPr>
          <p:nvPr/>
        </p:nvSpPr>
        <p:spPr bwMode="auto">
          <a:xfrm>
            <a:off x="2167199" y="3682380"/>
            <a:ext cx="490612" cy="490612"/>
          </a:xfrm>
          <a:custGeom>
            <a:avLst/>
            <a:gdLst>
              <a:gd name="T0" fmla="*/ 162089 w 58"/>
              <a:gd name="T1" fmla="*/ 200025 h 58"/>
              <a:gd name="T2" fmla="*/ 0 w 58"/>
              <a:gd name="T3" fmla="*/ 162089 h 58"/>
              <a:gd name="T4" fmla="*/ 37936 w 58"/>
              <a:gd name="T5" fmla="*/ 0 h 58"/>
              <a:gd name="T6" fmla="*/ 200025 w 58"/>
              <a:gd name="T7" fmla="*/ 34487 h 58"/>
              <a:gd name="T8" fmla="*/ 93115 w 58"/>
              <a:gd name="T9" fmla="*/ 65525 h 58"/>
              <a:gd name="T10" fmla="*/ 58628 w 58"/>
              <a:gd name="T11" fmla="*/ 65525 h 58"/>
              <a:gd name="T12" fmla="*/ 48282 w 58"/>
              <a:gd name="T13" fmla="*/ 113807 h 58"/>
              <a:gd name="T14" fmla="*/ 41384 w 58"/>
              <a:gd name="T15" fmla="*/ 124153 h 58"/>
              <a:gd name="T16" fmla="*/ 48282 w 58"/>
              <a:gd name="T17" fmla="*/ 134500 h 58"/>
              <a:gd name="T18" fmla="*/ 62077 w 58"/>
              <a:gd name="T19" fmla="*/ 175884 h 58"/>
              <a:gd name="T20" fmla="*/ 68974 w 58"/>
              <a:gd name="T21" fmla="*/ 131051 h 58"/>
              <a:gd name="T22" fmla="*/ 65525 w 58"/>
              <a:gd name="T23" fmla="*/ 117256 h 58"/>
              <a:gd name="T24" fmla="*/ 86218 w 58"/>
              <a:gd name="T25" fmla="*/ 82769 h 58"/>
              <a:gd name="T26" fmla="*/ 93115 w 58"/>
              <a:gd name="T27" fmla="*/ 65525 h 58"/>
              <a:gd name="T28" fmla="*/ 48282 w 58"/>
              <a:gd name="T29" fmla="*/ 151743 h 58"/>
              <a:gd name="T30" fmla="*/ 75872 w 58"/>
              <a:gd name="T31" fmla="*/ 151743 h 58"/>
              <a:gd name="T32" fmla="*/ 62077 w 58"/>
              <a:gd name="T33" fmla="*/ 103461 h 58"/>
              <a:gd name="T34" fmla="*/ 62077 w 58"/>
              <a:gd name="T35" fmla="*/ 79320 h 58"/>
              <a:gd name="T36" fmla="*/ 62077 w 58"/>
              <a:gd name="T37" fmla="*/ 103461 h 58"/>
              <a:gd name="T38" fmla="*/ 96564 w 58"/>
              <a:gd name="T39" fmla="*/ 41384 h 58"/>
              <a:gd name="T40" fmla="*/ 120705 w 58"/>
              <a:gd name="T41" fmla="*/ 41384 h 58"/>
              <a:gd name="T42" fmla="*/ 117256 w 58"/>
              <a:gd name="T43" fmla="*/ 137948 h 58"/>
              <a:gd name="T44" fmla="*/ 117256 w 58"/>
              <a:gd name="T45" fmla="*/ 75872 h 58"/>
              <a:gd name="T46" fmla="*/ 100013 w 58"/>
              <a:gd name="T47" fmla="*/ 65525 h 58"/>
              <a:gd name="T48" fmla="*/ 100013 w 58"/>
              <a:gd name="T49" fmla="*/ 127602 h 58"/>
              <a:gd name="T50" fmla="*/ 117256 w 58"/>
              <a:gd name="T51" fmla="*/ 137948 h 58"/>
              <a:gd name="T52" fmla="*/ 158641 w 58"/>
              <a:gd name="T53" fmla="*/ 120705 h 58"/>
              <a:gd name="T54" fmla="*/ 151743 w 58"/>
              <a:gd name="T55" fmla="*/ 82769 h 58"/>
              <a:gd name="T56" fmla="*/ 165538 w 58"/>
              <a:gd name="T57" fmla="*/ 82769 h 58"/>
              <a:gd name="T58" fmla="*/ 151743 w 58"/>
              <a:gd name="T59" fmla="*/ 65525 h 58"/>
              <a:gd name="T60" fmla="*/ 134500 w 58"/>
              <a:gd name="T61" fmla="*/ 51731 h 58"/>
              <a:gd name="T62" fmla="*/ 134500 w 58"/>
              <a:gd name="T63" fmla="*/ 65525 h 58"/>
              <a:gd name="T64" fmla="*/ 124153 w 58"/>
              <a:gd name="T65" fmla="*/ 82769 h 58"/>
              <a:gd name="T66" fmla="*/ 134500 w 58"/>
              <a:gd name="T67" fmla="*/ 82769 h 58"/>
              <a:gd name="T68" fmla="*/ 134500 w 58"/>
              <a:gd name="T69" fmla="*/ 82769 h 58"/>
              <a:gd name="T70" fmla="*/ 151743 w 58"/>
              <a:gd name="T71" fmla="*/ 137948 h 58"/>
              <a:gd name="T72" fmla="*/ 165538 w 58"/>
              <a:gd name="T73" fmla="*/ 120705 h 5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27" y="19"/>
                </a:moveTo>
                <a:cubicBezTo>
                  <a:pt x="25" y="20"/>
                  <a:pt x="23" y="20"/>
                  <a:pt x="22" y="20"/>
                </a:cubicBezTo>
                <a:cubicBezTo>
                  <a:pt x="20" y="19"/>
                  <a:pt x="19" y="19"/>
                  <a:pt x="17" y="19"/>
                </a:cubicBezTo>
                <a:cubicBezTo>
                  <a:pt x="13" y="19"/>
                  <a:pt x="10" y="22"/>
                  <a:pt x="10" y="27"/>
                </a:cubicBezTo>
                <a:cubicBezTo>
                  <a:pt x="10" y="29"/>
                  <a:pt x="11" y="32"/>
                  <a:pt x="14" y="33"/>
                </a:cubicBezTo>
                <a:cubicBezTo>
                  <a:pt x="14" y="33"/>
                  <a:pt x="14" y="33"/>
                  <a:pt x="14" y="33"/>
                </a:cubicBezTo>
                <a:cubicBezTo>
                  <a:pt x="12" y="34"/>
                  <a:pt x="12" y="35"/>
                  <a:pt x="12" y="36"/>
                </a:cubicBezTo>
                <a:cubicBezTo>
                  <a:pt x="12" y="38"/>
                  <a:pt x="13" y="39"/>
                  <a:pt x="14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1" y="40"/>
                  <a:pt x="9" y="42"/>
                  <a:pt x="9" y="45"/>
                </a:cubicBezTo>
                <a:cubicBezTo>
                  <a:pt x="9" y="50"/>
                  <a:pt x="14" y="51"/>
                  <a:pt x="18" y="51"/>
                </a:cubicBezTo>
                <a:cubicBezTo>
                  <a:pt x="23" y="51"/>
                  <a:pt x="27" y="49"/>
                  <a:pt x="27" y="44"/>
                </a:cubicBezTo>
                <a:cubicBezTo>
                  <a:pt x="27" y="40"/>
                  <a:pt x="23" y="39"/>
                  <a:pt x="20" y="38"/>
                </a:cubicBezTo>
                <a:cubicBezTo>
                  <a:pt x="19" y="38"/>
                  <a:pt x="17" y="37"/>
                  <a:pt x="17" y="36"/>
                </a:cubicBezTo>
                <a:cubicBezTo>
                  <a:pt x="17" y="35"/>
                  <a:pt x="18" y="34"/>
                  <a:pt x="19" y="34"/>
                </a:cubicBezTo>
                <a:cubicBezTo>
                  <a:pt x="23" y="33"/>
                  <a:pt x="25" y="30"/>
                  <a:pt x="25" y="26"/>
                </a:cubicBezTo>
                <a:cubicBezTo>
                  <a:pt x="25" y="26"/>
                  <a:pt x="25" y="25"/>
                  <a:pt x="25" y="24"/>
                </a:cubicBezTo>
                <a:cubicBezTo>
                  <a:pt x="26" y="24"/>
                  <a:pt x="26" y="24"/>
                  <a:pt x="27" y="24"/>
                </a:cubicBezTo>
                <a:lnTo>
                  <a:pt x="27" y="19"/>
                </a:lnTo>
                <a:close/>
                <a:moveTo>
                  <a:pt x="18" y="47"/>
                </a:moveTo>
                <a:cubicBezTo>
                  <a:pt x="17" y="47"/>
                  <a:pt x="14" y="47"/>
                  <a:pt x="14" y="44"/>
                </a:cubicBezTo>
                <a:cubicBezTo>
                  <a:pt x="14" y="42"/>
                  <a:pt x="16" y="42"/>
                  <a:pt x="18" y="42"/>
                </a:cubicBezTo>
                <a:cubicBezTo>
                  <a:pt x="20" y="42"/>
                  <a:pt x="22" y="42"/>
                  <a:pt x="22" y="44"/>
                </a:cubicBezTo>
                <a:cubicBezTo>
                  <a:pt x="22" y="46"/>
                  <a:pt x="20" y="47"/>
                  <a:pt x="18" y="47"/>
                </a:cubicBezTo>
                <a:close/>
                <a:moveTo>
                  <a:pt x="18" y="30"/>
                </a:moveTo>
                <a:cubicBezTo>
                  <a:pt x="16" y="30"/>
                  <a:pt x="15" y="29"/>
                  <a:pt x="15" y="27"/>
                </a:cubicBezTo>
                <a:cubicBezTo>
                  <a:pt x="15" y="25"/>
                  <a:pt x="16" y="23"/>
                  <a:pt x="18" y="23"/>
                </a:cubicBezTo>
                <a:cubicBezTo>
                  <a:pt x="20" y="23"/>
                  <a:pt x="20" y="25"/>
                  <a:pt x="20" y="27"/>
                </a:cubicBezTo>
                <a:cubicBezTo>
                  <a:pt x="20" y="29"/>
                  <a:pt x="20" y="30"/>
                  <a:pt x="18" y="30"/>
                </a:cubicBezTo>
                <a:close/>
                <a:moveTo>
                  <a:pt x="32" y="9"/>
                </a:moveTo>
                <a:cubicBezTo>
                  <a:pt x="30" y="9"/>
                  <a:pt x="28" y="10"/>
                  <a:pt x="28" y="12"/>
                </a:cubicBezTo>
                <a:cubicBezTo>
                  <a:pt x="28" y="14"/>
                  <a:pt x="30" y="16"/>
                  <a:pt x="32" y="16"/>
                </a:cubicBezTo>
                <a:cubicBezTo>
                  <a:pt x="33" y="16"/>
                  <a:pt x="35" y="14"/>
                  <a:pt x="35" y="12"/>
                </a:cubicBezTo>
                <a:cubicBezTo>
                  <a:pt x="35" y="11"/>
                  <a:pt x="34" y="9"/>
                  <a:pt x="32" y="9"/>
                </a:cubicBezTo>
                <a:close/>
                <a:moveTo>
                  <a:pt x="34" y="40"/>
                </a:moveTo>
                <a:cubicBezTo>
                  <a:pt x="34" y="39"/>
                  <a:pt x="34" y="38"/>
                  <a:pt x="34" y="37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1"/>
                  <a:pt x="34" y="20"/>
                  <a:pt x="34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9" y="20"/>
                  <a:pt x="29" y="21"/>
                  <a:pt x="29" y="22"/>
                </a:cubicBezTo>
                <a:cubicBezTo>
                  <a:pt x="29" y="37"/>
                  <a:pt x="29" y="37"/>
                  <a:pt x="29" y="37"/>
                </a:cubicBezTo>
                <a:cubicBezTo>
                  <a:pt x="29" y="38"/>
                  <a:pt x="29" y="39"/>
                  <a:pt x="29" y="40"/>
                </a:cubicBezTo>
                <a:lnTo>
                  <a:pt x="34" y="40"/>
                </a:lnTo>
                <a:close/>
                <a:moveTo>
                  <a:pt x="48" y="35"/>
                </a:moveTo>
                <a:cubicBezTo>
                  <a:pt x="48" y="35"/>
                  <a:pt x="47" y="35"/>
                  <a:pt x="46" y="35"/>
                </a:cubicBezTo>
                <a:cubicBezTo>
                  <a:pt x="44" y="35"/>
                  <a:pt x="44" y="34"/>
                  <a:pt x="44" y="32"/>
                </a:cubicBezTo>
                <a:cubicBezTo>
                  <a:pt x="44" y="24"/>
                  <a:pt x="44" y="24"/>
                  <a:pt x="44" y="24"/>
                </a:cubicBezTo>
                <a:cubicBezTo>
                  <a:pt x="46" y="24"/>
                  <a:pt x="46" y="24"/>
                  <a:pt x="46" y="24"/>
                </a:cubicBezTo>
                <a:cubicBezTo>
                  <a:pt x="46" y="24"/>
                  <a:pt x="47" y="24"/>
                  <a:pt x="48" y="24"/>
                </a:cubicBezTo>
                <a:cubicBezTo>
                  <a:pt x="48" y="19"/>
                  <a:pt x="48" y="19"/>
                  <a:pt x="48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44" y="18"/>
                  <a:pt x="44" y="17"/>
                  <a:pt x="44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6"/>
                  <a:pt x="39" y="17"/>
                  <a:pt x="39" y="18"/>
                </a:cubicBezTo>
                <a:cubicBezTo>
                  <a:pt x="39" y="19"/>
                  <a:pt x="39" y="19"/>
                  <a:pt x="39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24"/>
                  <a:pt x="36" y="24"/>
                  <a:pt x="36" y="24"/>
                </a:cubicBezTo>
                <a:cubicBezTo>
                  <a:pt x="37" y="24"/>
                  <a:pt x="37" y="24"/>
                  <a:pt x="38" y="24"/>
                </a:cubicBezTo>
                <a:cubicBezTo>
                  <a:pt x="38" y="24"/>
                  <a:pt x="38" y="24"/>
                  <a:pt x="3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9" y="32"/>
                  <a:pt x="39" y="32"/>
                  <a:pt x="39" y="32"/>
                </a:cubicBezTo>
                <a:cubicBezTo>
                  <a:pt x="39" y="36"/>
                  <a:pt x="39" y="40"/>
                  <a:pt x="44" y="40"/>
                </a:cubicBezTo>
                <a:cubicBezTo>
                  <a:pt x="46" y="40"/>
                  <a:pt x="47" y="40"/>
                  <a:pt x="48" y="39"/>
                </a:cubicBezTo>
                <a:lnTo>
                  <a:pt x="48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59" name="Freeform 64"/>
          <p:cNvSpPr>
            <a:spLocks noEditPoints="1"/>
          </p:cNvSpPr>
          <p:nvPr/>
        </p:nvSpPr>
        <p:spPr bwMode="auto">
          <a:xfrm>
            <a:off x="3382047" y="3682380"/>
            <a:ext cx="486716" cy="490612"/>
          </a:xfrm>
          <a:custGeom>
            <a:avLst/>
            <a:gdLst>
              <a:gd name="T0" fmla="*/ 99219 w 58"/>
              <a:gd name="T1" fmla="*/ 200025 h 58"/>
              <a:gd name="T2" fmla="*/ 0 w 58"/>
              <a:gd name="T3" fmla="*/ 100013 h 58"/>
              <a:gd name="T4" fmla="*/ 99219 w 58"/>
              <a:gd name="T5" fmla="*/ 0 h 58"/>
              <a:gd name="T6" fmla="*/ 198437 w 58"/>
              <a:gd name="T7" fmla="*/ 100013 h 58"/>
              <a:gd name="T8" fmla="*/ 99219 w 58"/>
              <a:gd name="T9" fmla="*/ 200025 h 58"/>
              <a:gd name="T10" fmla="*/ 143696 w 58"/>
              <a:gd name="T11" fmla="*/ 89666 h 58"/>
              <a:gd name="T12" fmla="*/ 140274 w 58"/>
              <a:gd name="T13" fmla="*/ 62077 h 58"/>
              <a:gd name="T14" fmla="*/ 112904 w 58"/>
              <a:gd name="T15" fmla="*/ 65525 h 58"/>
              <a:gd name="T16" fmla="*/ 99219 w 58"/>
              <a:gd name="T17" fmla="*/ 72423 h 58"/>
              <a:gd name="T18" fmla="*/ 85533 w 58"/>
              <a:gd name="T19" fmla="*/ 65525 h 58"/>
              <a:gd name="T20" fmla="*/ 58163 w 58"/>
              <a:gd name="T21" fmla="*/ 62077 h 58"/>
              <a:gd name="T22" fmla="*/ 54741 w 58"/>
              <a:gd name="T23" fmla="*/ 89666 h 58"/>
              <a:gd name="T24" fmla="*/ 99219 w 58"/>
              <a:gd name="T25" fmla="*/ 151743 h 58"/>
              <a:gd name="T26" fmla="*/ 143696 w 58"/>
              <a:gd name="T27" fmla="*/ 89666 h 5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42" y="26"/>
                </a:moveTo>
                <a:cubicBezTo>
                  <a:pt x="43" y="25"/>
                  <a:pt x="45" y="20"/>
                  <a:pt x="41" y="18"/>
                </a:cubicBezTo>
                <a:cubicBezTo>
                  <a:pt x="37" y="16"/>
                  <a:pt x="34" y="17"/>
                  <a:pt x="33" y="19"/>
                </a:cubicBezTo>
                <a:cubicBezTo>
                  <a:pt x="32" y="20"/>
                  <a:pt x="31" y="21"/>
                  <a:pt x="29" y="21"/>
                </a:cubicBezTo>
                <a:cubicBezTo>
                  <a:pt x="27" y="21"/>
                  <a:pt x="26" y="20"/>
                  <a:pt x="25" y="19"/>
                </a:cubicBezTo>
                <a:cubicBezTo>
                  <a:pt x="24" y="17"/>
                  <a:pt x="21" y="16"/>
                  <a:pt x="17" y="18"/>
                </a:cubicBezTo>
                <a:cubicBezTo>
                  <a:pt x="14" y="20"/>
                  <a:pt x="15" y="25"/>
                  <a:pt x="16" y="26"/>
                </a:cubicBezTo>
                <a:cubicBezTo>
                  <a:pt x="29" y="44"/>
                  <a:pt x="29" y="44"/>
                  <a:pt x="29" y="44"/>
                </a:cubicBezTo>
                <a:lnTo>
                  <a:pt x="42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1" name="Freeform 66"/>
          <p:cNvSpPr>
            <a:spLocks noEditPoints="1"/>
          </p:cNvSpPr>
          <p:nvPr/>
        </p:nvSpPr>
        <p:spPr bwMode="auto">
          <a:xfrm>
            <a:off x="5803955" y="3639549"/>
            <a:ext cx="615212" cy="572382"/>
          </a:xfrm>
          <a:custGeom>
            <a:avLst/>
            <a:gdLst>
              <a:gd name="T0" fmla="*/ 44667 w 73"/>
              <a:gd name="T1" fmla="*/ 133841 h 68"/>
              <a:gd name="T2" fmla="*/ 27488 w 73"/>
              <a:gd name="T3" fmla="*/ 133841 h 68"/>
              <a:gd name="T4" fmla="*/ 0 w 73"/>
              <a:gd name="T5" fmla="*/ 113250 h 68"/>
              <a:gd name="T6" fmla="*/ 17180 w 73"/>
              <a:gd name="T7" fmla="*/ 65204 h 68"/>
              <a:gd name="T8" fmla="*/ 51539 w 73"/>
              <a:gd name="T9" fmla="*/ 75500 h 68"/>
              <a:gd name="T10" fmla="*/ 68719 w 73"/>
              <a:gd name="T11" fmla="*/ 72068 h 68"/>
              <a:gd name="T12" fmla="*/ 68719 w 73"/>
              <a:gd name="T13" fmla="*/ 82363 h 68"/>
              <a:gd name="T14" fmla="*/ 79027 w 73"/>
              <a:gd name="T15" fmla="*/ 116682 h 68"/>
              <a:gd name="T16" fmla="*/ 44667 w 73"/>
              <a:gd name="T17" fmla="*/ 133841 h 68"/>
              <a:gd name="T18" fmla="*/ 51539 w 73"/>
              <a:gd name="T19" fmla="*/ 65204 h 68"/>
              <a:gd name="T20" fmla="*/ 17180 w 73"/>
              <a:gd name="T21" fmla="*/ 30886 h 68"/>
              <a:gd name="T22" fmla="*/ 51539 w 73"/>
              <a:gd name="T23" fmla="*/ 0 h 68"/>
              <a:gd name="T24" fmla="*/ 85899 w 73"/>
              <a:gd name="T25" fmla="*/ 30886 h 68"/>
              <a:gd name="T26" fmla="*/ 51539 w 73"/>
              <a:gd name="T27" fmla="*/ 65204 h 68"/>
              <a:gd name="T28" fmla="*/ 182106 w 73"/>
              <a:gd name="T29" fmla="*/ 233363 h 68"/>
              <a:gd name="T30" fmla="*/ 68719 w 73"/>
              <a:gd name="T31" fmla="*/ 233363 h 68"/>
              <a:gd name="T32" fmla="*/ 34360 w 73"/>
              <a:gd name="T33" fmla="*/ 199045 h 68"/>
              <a:gd name="T34" fmla="*/ 79027 w 73"/>
              <a:gd name="T35" fmla="*/ 123545 h 68"/>
              <a:gd name="T36" fmla="*/ 127130 w 73"/>
              <a:gd name="T37" fmla="*/ 140704 h 68"/>
              <a:gd name="T38" fmla="*/ 171798 w 73"/>
              <a:gd name="T39" fmla="*/ 123545 h 68"/>
              <a:gd name="T40" fmla="*/ 219901 w 73"/>
              <a:gd name="T41" fmla="*/ 199045 h 68"/>
              <a:gd name="T42" fmla="*/ 182106 w 73"/>
              <a:gd name="T43" fmla="*/ 233363 h 68"/>
              <a:gd name="T44" fmla="*/ 127130 w 73"/>
              <a:gd name="T45" fmla="*/ 133841 h 68"/>
              <a:gd name="T46" fmla="*/ 75591 w 73"/>
              <a:gd name="T47" fmla="*/ 82363 h 68"/>
              <a:gd name="T48" fmla="*/ 127130 w 73"/>
              <a:gd name="T49" fmla="*/ 30886 h 68"/>
              <a:gd name="T50" fmla="*/ 175234 w 73"/>
              <a:gd name="T51" fmla="*/ 82363 h 68"/>
              <a:gd name="T52" fmla="*/ 127130 w 73"/>
              <a:gd name="T53" fmla="*/ 133841 h 68"/>
              <a:gd name="T54" fmla="*/ 202722 w 73"/>
              <a:gd name="T55" fmla="*/ 65204 h 68"/>
              <a:gd name="T56" fmla="*/ 168362 w 73"/>
              <a:gd name="T57" fmla="*/ 30886 h 68"/>
              <a:gd name="T58" fmla="*/ 202722 w 73"/>
              <a:gd name="T59" fmla="*/ 0 h 68"/>
              <a:gd name="T60" fmla="*/ 233645 w 73"/>
              <a:gd name="T61" fmla="*/ 30886 h 68"/>
              <a:gd name="T62" fmla="*/ 202722 w 73"/>
              <a:gd name="T63" fmla="*/ 65204 h 68"/>
              <a:gd name="T64" fmla="*/ 226773 w 73"/>
              <a:gd name="T65" fmla="*/ 133841 h 68"/>
              <a:gd name="T66" fmla="*/ 209593 w 73"/>
              <a:gd name="T67" fmla="*/ 133841 h 68"/>
              <a:gd name="T68" fmla="*/ 175234 w 73"/>
              <a:gd name="T69" fmla="*/ 116682 h 68"/>
              <a:gd name="T70" fmla="*/ 185542 w 73"/>
              <a:gd name="T71" fmla="*/ 82363 h 68"/>
              <a:gd name="T72" fmla="*/ 185542 w 73"/>
              <a:gd name="T73" fmla="*/ 72068 h 68"/>
              <a:gd name="T74" fmla="*/ 202722 w 73"/>
              <a:gd name="T75" fmla="*/ 75500 h 68"/>
              <a:gd name="T76" fmla="*/ 237081 w 73"/>
              <a:gd name="T77" fmla="*/ 65204 h 68"/>
              <a:gd name="T78" fmla="*/ 250825 w 73"/>
              <a:gd name="T79" fmla="*/ 113250 h 68"/>
              <a:gd name="T80" fmla="*/ 226773 w 73"/>
              <a:gd name="T81" fmla="*/ 133841 h 6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73" h="68">
                <a:moveTo>
                  <a:pt x="13" y="39"/>
                </a:moveTo>
                <a:cubicBezTo>
                  <a:pt x="8" y="39"/>
                  <a:pt x="8" y="39"/>
                  <a:pt x="8" y="39"/>
                </a:cubicBezTo>
                <a:cubicBezTo>
                  <a:pt x="4" y="39"/>
                  <a:pt x="0" y="37"/>
                  <a:pt x="0" y="33"/>
                </a:cubicBezTo>
                <a:cubicBezTo>
                  <a:pt x="0" y="29"/>
                  <a:pt x="0" y="19"/>
                  <a:pt x="5" y="19"/>
                </a:cubicBezTo>
                <a:cubicBezTo>
                  <a:pt x="6" y="19"/>
                  <a:pt x="10" y="22"/>
                  <a:pt x="15" y="22"/>
                </a:cubicBezTo>
                <a:cubicBezTo>
                  <a:pt x="17" y="22"/>
                  <a:pt x="18" y="22"/>
                  <a:pt x="20" y="21"/>
                </a:cubicBezTo>
                <a:cubicBezTo>
                  <a:pt x="20" y="22"/>
                  <a:pt x="20" y="23"/>
                  <a:pt x="20" y="24"/>
                </a:cubicBezTo>
                <a:cubicBezTo>
                  <a:pt x="20" y="27"/>
                  <a:pt x="21" y="31"/>
                  <a:pt x="23" y="34"/>
                </a:cubicBezTo>
                <a:cubicBezTo>
                  <a:pt x="19" y="34"/>
                  <a:pt x="15" y="36"/>
                  <a:pt x="13" y="39"/>
                </a:cubicBezTo>
                <a:close/>
                <a:moveTo>
                  <a:pt x="15" y="19"/>
                </a:moveTo>
                <a:cubicBezTo>
                  <a:pt x="10" y="19"/>
                  <a:pt x="5" y="15"/>
                  <a:pt x="5" y="9"/>
                </a:cubicBezTo>
                <a:cubicBezTo>
                  <a:pt x="5" y="4"/>
                  <a:pt x="10" y="0"/>
                  <a:pt x="15" y="0"/>
                </a:cubicBezTo>
                <a:cubicBezTo>
                  <a:pt x="20" y="0"/>
                  <a:pt x="25" y="4"/>
                  <a:pt x="25" y="9"/>
                </a:cubicBezTo>
                <a:cubicBezTo>
                  <a:pt x="25" y="15"/>
                  <a:pt x="20" y="19"/>
                  <a:pt x="15" y="19"/>
                </a:cubicBezTo>
                <a:close/>
                <a:moveTo>
                  <a:pt x="53" y="68"/>
                </a:moveTo>
                <a:cubicBezTo>
                  <a:pt x="20" y="68"/>
                  <a:pt x="20" y="68"/>
                  <a:pt x="20" y="68"/>
                </a:cubicBezTo>
                <a:cubicBezTo>
                  <a:pt x="14" y="68"/>
                  <a:pt x="10" y="64"/>
                  <a:pt x="10" y="58"/>
                </a:cubicBezTo>
                <a:cubicBezTo>
                  <a:pt x="10" y="49"/>
                  <a:pt x="12" y="36"/>
                  <a:pt x="23" y="36"/>
                </a:cubicBezTo>
                <a:cubicBezTo>
                  <a:pt x="25" y="36"/>
                  <a:pt x="29" y="41"/>
                  <a:pt x="37" y="41"/>
                </a:cubicBezTo>
                <a:cubicBezTo>
                  <a:pt x="44" y="41"/>
                  <a:pt x="49" y="36"/>
                  <a:pt x="50" y="36"/>
                </a:cubicBezTo>
                <a:cubicBezTo>
                  <a:pt x="62" y="36"/>
                  <a:pt x="64" y="49"/>
                  <a:pt x="64" y="58"/>
                </a:cubicBezTo>
                <a:cubicBezTo>
                  <a:pt x="64" y="64"/>
                  <a:pt x="60" y="68"/>
                  <a:pt x="53" y="68"/>
                </a:cubicBezTo>
                <a:close/>
                <a:moveTo>
                  <a:pt x="37" y="39"/>
                </a:moveTo>
                <a:cubicBezTo>
                  <a:pt x="29" y="39"/>
                  <a:pt x="22" y="32"/>
                  <a:pt x="22" y="24"/>
                </a:cubicBezTo>
                <a:cubicBezTo>
                  <a:pt x="22" y="16"/>
                  <a:pt x="29" y="9"/>
                  <a:pt x="37" y="9"/>
                </a:cubicBezTo>
                <a:cubicBezTo>
                  <a:pt x="45" y="9"/>
                  <a:pt x="51" y="16"/>
                  <a:pt x="51" y="24"/>
                </a:cubicBezTo>
                <a:cubicBezTo>
                  <a:pt x="51" y="32"/>
                  <a:pt x="45" y="39"/>
                  <a:pt x="37" y="39"/>
                </a:cubicBezTo>
                <a:close/>
                <a:moveTo>
                  <a:pt x="59" y="19"/>
                </a:moveTo>
                <a:cubicBezTo>
                  <a:pt x="53" y="19"/>
                  <a:pt x="49" y="15"/>
                  <a:pt x="49" y="9"/>
                </a:cubicBezTo>
                <a:cubicBezTo>
                  <a:pt x="49" y="4"/>
                  <a:pt x="53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"/>
                  <a:pt x="64" y="19"/>
                  <a:pt x="59" y="19"/>
                </a:cubicBezTo>
                <a:close/>
                <a:moveTo>
                  <a:pt x="66" y="39"/>
                </a:moveTo>
                <a:cubicBezTo>
                  <a:pt x="61" y="39"/>
                  <a:pt x="61" y="39"/>
                  <a:pt x="61" y="39"/>
                </a:cubicBezTo>
                <a:cubicBezTo>
                  <a:pt x="58" y="36"/>
                  <a:pt x="55" y="34"/>
                  <a:pt x="51" y="34"/>
                </a:cubicBezTo>
                <a:cubicBezTo>
                  <a:pt x="53" y="31"/>
                  <a:pt x="54" y="27"/>
                  <a:pt x="54" y="24"/>
                </a:cubicBezTo>
                <a:cubicBezTo>
                  <a:pt x="54" y="23"/>
                  <a:pt x="54" y="22"/>
                  <a:pt x="54" y="21"/>
                </a:cubicBezTo>
                <a:cubicBezTo>
                  <a:pt x="55" y="22"/>
                  <a:pt x="57" y="22"/>
                  <a:pt x="59" y="22"/>
                </a:cubicBezTo>
                <a:cubicBezTo>
                  <a:pt x="64" y="22"/>
                  <a:pt x="68" y="19"/>
                  <a:pt x="69" y="19"/>
                </a:cubicBezTo>
                <a:cubicBezTo>
                  <a:pt x="73" y="19"/>
                  <a:pt x="73" y="29"/>
                  <a:pt x="73" y="33"/>
                </a:cubicBezTo>
                <a:cubicBezTo>
                  <a:pt x="73" y="37"/>
                  <a:pt x="70" y="39"/>
                  <a:pt x="66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2" name="Freeform 67"/>
          <p:cNvSpPr>
            <a:spLocks noEditPoints="1"/>
          </p:cNvSpPr>
          <p:nvPr/>
        </p:nvSpPr>
        <p:spPr bwMode="auto">
          <a:xfrm>
            <a:off x="7018803" y="3682380"/>
            <a:ext cx="572380" cy="490612"/>
          </a:xfrm>
          <a:custGeom>
            <a:avLst/>
            <a:gdLst>
              <a:gd name="T0" fmla="*/ 233362 w 68"/>
              <a:gd name="T1" fmla="*/ 165538 h 58"/>
              <a:gd name="T2" fmla="*/ 219635 w 68"/>
              <a:gd name="T3" fmla="*/ 182781 h 58"/>
              <a:gd name="T4" fmla="*/ 181885 w 68"/>
              <a:gd name="T5" fmla="*/ 182781 h 58"/>
              <a:gd name="T6" fmla="*/ 150999 w 68"/>
              <a:gd name="T7" fmla="*/ 189679 h 58"/>
              <a:gd name="T8" fmla="*/ 109817 w 68"/>
              <a:gd name="T9" fmla="*/ 200025 h 58"/>
              <a:gd name="T10" fmla="*/ 68636 w 68"/>
              <a:gd name="T11" fmla="*/ 162089 h 58"/>
              <a:gd name="T12" fmla="*/ 68636 w 68"/>
              <a:gd name="T13" fmla="*/ 158641 h 58"/>
              <a:gd name="T14" fmla="*/ 61772 w 68"/>
              <a:gd name="T15" fmla="*/ 137948 h 58"/>
              <a:gd name="T16" fmla="*/ 61772 w 68"/>
              <a:gd name="T17" fmla="*/ 131051 h 58"/>
              <a:gd name="T18" fmla="*/ 58341 w 68"/>
              <a:gd name="T19" fmla="*/ 117256 h 58"/>
              <a:gd name="T20" fmla="*/ 34318 w 68"/>
              <a:gd name="T21" fmla="*/ 117256 h 58"/>
              <a:gd name="T22" fmla="*/ 0 w 68"/>
              <a:gd name="T23" fmla="*/ 82769 h 58"/>
              <a:gd name="T24" fmla="*/ 34318 w 68"/>
              <a:gd name="T25" fmla="*/ 48282 h 58"/>
              <a:gd name="T26" fmla="*/ 82363 w 68"/>
              <a:gd name="T27" fmla="*/ 48282 h 58"/>
              <a:gd name="T28" fmla="*/ 82363 w 68"/>
              <a:gd name="T29" fmla="*/ 31038 h 58"/>
              <a:gd name="T30" fmla="*/ 116681 w 68"/>
              <a:gd name="T31" fmla="*/ 0 h 58"/>
              <a:gd name="T32" fmla="*/ 147567 w 68"/>
              <a:gd name="T33" fmla="*/ 34487 h 58"/>
              <a:gd name="T34" fmla="*/ 161294 w 68"/>
              <a:gd name="T35" fmla="*/ 48282 h 58"/>
              <a:gd name="T36" fmla="*/ 181885 w 68"/>
              <a:gd name="T37" fmla="*/ 65525 h 58"/>
              <a:gd name="T38" fmla="*/ 219635 w 68"/>
              <a:gd name="T39" fmla="*/ 65525 h 58"/>
              <a:gd name="T40" fmla="*/ 233362 w 68"/>
              <a:gd name="T41" fmla="*/ 82769 h 58"/>
              <a:gd name="T42" fmla="*/ 233362 w 68"/>
              <a:gd name="T43" fmla="*/ 165538 h 58"/>
              <a:gd name="T44" fmla="*/ 185317 w 68"/>
              <a:gd name="T45" fmla="*/ 165538 h 58"/>
              <a:gd name="T46" fmla="*/ 185317 w 68"/>
              <a:gd name="T47" fmla="*/ 82769 h 58"/>
              <a:gd name="T48" fmla="*/ 181885 w 68"/>
              <a:gd name="T49" fmla="*/ 82769 h 58"/>
              <a:gd name="T50" fmla="*/ 150999 w 68"/>
              <a:gd name="T51" fmla="*/ 62077 h 58"/>
              <a:gd name="T52" fmla="*/ 133840 w 68"/>
              <a:gd name="T53" fmla="*/ 41384 h 58"/>
              <a:gd name="T54" fmla="*/ 130408 w 68"/>
              <a:gd name="T55" fmla="*/ 34487 h 58"/>
              <a:gd name="T56" fmla="*/ 116681 w 68"/>
              <a:gd name="T57" fmla="*/ 13795 h 58"/>
              <a:gd name="T58" fmla="*/ 96090 w 68"/>
              <a:gd name="T59" fmla="*/ 31038 h 58"/>
              <a:gd name="T60" fmla="*/ 109817 w 68"/>
              <a:gd name="T61" fmla="*/ 65525 h 58"/>
              <a:gd name="T62" fmla="*/ 34318 w 68"/>
              <a:gd name="T63" fmla="*/ 65525 h 58"/>
              <a:gd name="T64" fmla="*/ 17159 w 68"/>
              <a:gd name="T65" fmla="*/ 82769 h 58"/>
              <a:gd name="T66" fmla="*/ 34318 w 68"/>
              <a:gd name="T67" fmla="*/ 100013 h 58"/>
              <a:gd name="T68" fmla="*/ 78931 w 68"/>
              <a:gd name="T69" fmla="*/ 100013 h 58"/>
              <a:gd name="T70" fmla="*/ 72068 w 68"/>
              <a:gd name="T71" fmla="*/ 113807 h 58"/>
              <a:gd name="T72" fmla="*/ 78931 w 68"/>
              <a:gd name="T73" fmla="*/ 127602 h 58"/>
              <a:gd name="T74" fmla="*/ 78931 w 68"/>
              <a:gd name="T75" fmla="*/ 137948 h 58"/>
              <a:gd name="T76" fmla="*/ 85795 w 68"/>
              <a:gd name="T77" fmla="*/ 155192 h 58"/>
              <a:gd name="T78" fmla="*/ 85795 w 68"/>
              <a:gd name="T79" fmla="*/ 162089 h 58"/>
              <a:gd name="T80" fmla="*/ 109817 w 68"/>
              <a:gd name="T81" fmla="*/ 182781 h 58"/>
              <a:gd name="T82" fmla="*/ 181885 w 68"/>
              <a:gd name="T83" fmla="*/ 165538 h 58"/>
              <a:gd name="T84" fmla="*/ 185317 w 68"/>
              <a:gd name="T85" fmla="*/ 165538 h 58"/>
              <a:gd name="T86" fmla="*/ 209339 w 68"/>
              <a:gd name="T87" fmla="*/ 148294 h 58"/>
              <a:gd name="T88" fmla="*/ 202476 w 68"/>
              <a:gd name="T89" fmla="*/ 158641 h 58"/>
              <a:gd name="T90" fmla="*/ 209339 w 68"/>
              <a:gd name="T91" fmla="*/ 165538 h 58"/>
              <a:gd name="T92" fmla="*/ 219635 w 68"/>
              <a:gd name="T93" fmla="*/ 158641 h 58"/>
              <a:gd name="T94" fmla="*/ 209339 w 68"/>
              <a:gd name="T95" fmla="*/ 148294 h 5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58">
                <a:moveTo>
                  <a:pt x="68" y="48"/>
                </a:moveTo>
                <a:cubicBezTo>
                  <a:pt x="68" y="51"/>
                  <a:pt x="66" y="53"/>
                  <a:pt x="64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0" y="53"/>
                  <a:pt x="47" y="54"/>
                  <a:pt x="44" y="55"/>
                </a:cubicBezTo>
                <a:cubicBezTo>
                  <a:pt x="40" y="57"/>
                  <a:pt x="36" y="58"/>
                  <a:pt x="32" y="58"/>
                </a:cubicBezTo>
                <a:cubicBezTo>
                  <a:pt x="25" y="58"/>
                  <a:pt x="20" y="54"/>
                  <a:pt x="20" y="47"/>
                </a:cubicBezTo>
                <a:cubicBezTo>
                  <a:pt x="20" y="46"/>
                  <a:pt x="20" y="46"/>
                  <a:pt x="20" y="46"/>
                </a:cubicBezTo>
                <a:cubicBezTo>
                  <a:pt x="19" y="45"/>
                  <a:pt x="18" y="42"/>
                  <a:pt x="18" y="40"/>
                </a:cubicBezTo>
                <a:cubicBezTo>
                  <a:pt x="18" y="39"/>
                  <a:pt x="18" y="39"/>
                  <a:pt x="18" y="38"/>
                </a:cubicBezTo>
                <a:cubicBezTo>
                  <a:pt x="17" y="37"/>
                  <a:pt x="17" y="35"/>
                  <a:pt x="17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5" y="34"/>
                  <a:pt x="0" y="29"/>
                  <a:pt x="0" y="24"/>
                </a:cubicBezTo>
                <a:cubicBezTo>
                  <a:pt x="0" y="19"/>
                  <a:pt x="5" y="14"/>
                  <a:pt x="10" y="14"/>
                </a:cubicBezTo>
                <a:cubicBezTo>
                  <a:pt x="24" y="14"/>
                  <a:pt x="24" y="14"/>
                  <a:pt x="24" y="14"/>
                </a:cubicBezTo>
                <a:cubicBezTo>
                  <a:pt x="24" y="13"/>
                  <a:pt x="24" y="11"/>
                  <a:pt x="24" y="9"/>
                </a:cubicBezTo>
                <a:cubicBezTo>
                  <a:pt x="24" y="3"/>
                  <a:pt x="28" y="0"/>
                  <a:pt x="34" y="0"/>
                </a:cubicBezTo>
                <a:cubicBezTo>
                  <a:pt x="40" y="0"/>
                  <a:pt x="41" y="6"/>
                  <a:pt x="43" y="10"/>
                </a:cubicBezTo>
                <a:cubicBezTo>
                  <a:pt x="45" y="11"/>
                  <a:pt x="46" y="13"/>
                  <a:pt x="47" y="14"/>
                </a:cubicBezTo>
                <a:cubicBezTo>
                  <a:pt x="48" y="16"/>
                  <a:pt x="51" y="19"/>
                  <a:pt x="53" y="19"/>
                </a:cubicBezTo>
                <a:cubicBezTo>
                  <a:pt x="64" y="19"/>
                  <a:pt x="64" y="19"/>
                  <a:pt x="64" y="19"/>
                </a:cubicBezTo>
                <a:cubicBezTo>
                  <a:pt x="66" y="19"/>
                  <a:pt x="68" y="21"/>
                  <a:pt x="68" y="24"/>
                </a:cubicBezTo>
                <a:lnTo>
                  <a:pt x="68" y="48"/>
                </a:lnTo>
                <a:close/>
                <a:moveTo>
                  <a:pt x="54" y="48"/>
                </a:moveTo>
                <a:cubicBezTo>
                  <a:pt x="54" y="24"/>
                  <a:pt x="54" y="24"/>
                  <a:pt x="54" y="24"/>
                </a:cubicBezTo>
                <a:cubicBezTo>
                  <a:pt x="53" y="24"/>
                  <a:pt x="53" y="24"/>
                  <a:pt x="53" y="24"/>
                </a:cubicBezTo>
                <a:cubicBezTo>
                  <a:pt x="49" y="24"/>
                  <a:pt x="46" y="20"/>
                  <a:pt x="44" y="18"/>
                </a:cubicBezTo>
                <a:cubicBezTo>
                  <a:pt x="42" y="16"/>
                  <a:pt x="41" y="14"/>
                  <a:pt x="39" y="12"/>
                </a:cubicBezTo>
                <a:cubicBezTo>
                  <a:pt x="39" y="11"/>
                  <a:pt x="38" y="10"/>
                  <a:pt x="38" y="10"/>
                </a:cubicBezTo>
                <a:cubicBezTo>
                  <a:pt x="37" y="9"/>
                  <a:pt x="35" y="4"/>
                  <a:pt x="34" y="4"/>
                </a:cubicBezTo>
                <a:cubicBezTo>
                  <a:pt x="31" y="4"/>
                  <a:pt x="28" y="6"/>
                  <a:pt x="28" y="9"/>
                </a:cubicBezTo>
                <a:cubicBezTo>
                  <a:pt x="28" y="14"/>
                  <a:pt x="32" y="17"/>
                  <a:pt x="32" y="19"/>
                </a:cubicBezTo>
                <a:cubicBezTo>
                  <a:pt x="10" y="19"/>
                  <a:pt x="10" y="19"/>
                  <a:pt x="10" y="19"/>
                </a:cubicBezTo>
                <a:cubicBezTo>
                  <a:pt x="8" y="19"/>
                  <a:pt x="5" y="21"/>
                  <a:pt x="5" y="24"/>
                </a:cubicBezTo>
                <a:cubicBezTo>
                  <a:pt x="5" y="26"/>
                  <a:pt x="8" y="29"/>
                  <a:pt x="10" y="29"/>
                </a:cubicBezTo>
                <a:cubicBezTo>
                  <a:pt x="23" y="29"/>
                  <a:pt x="23" y="29"/>
                  <a:pt x="23" y="29"/>
                </a:cubicBezTo>
                <a:cubicBezTo>
                  <a:pt x="22" y="30"/>
                  <a:pt x="21" y="31"/>
                  <a:pt x="21" y="33"/>
                </a:cubicBezTo>
                <a:cubicBezTo>
                  <a:pt x="21" y="34"/>
                  <a:pt x="22" y="36"/>
                  <a:pt x="23" y="37"/>
                </a:cubicBezTo>
                <a:cubicBezTo>
                  <a:pt x="23" y="38"/>
                  <a:pt x="23" y="39"/>
                  <a:pt x="23" y="40"/>
                </a:cubicBezTo>
                <a:cubicBezTo>
                  <a:pt x="23" y="41"/>
                  <a:pt x="24" y="44"/>
                  <a:pt x="25" y="45"/>
                </a:cubicBezTo>
                <a:cubicBezTo>
                  <a:pt x="25" y="45"/>
                  <a:pt x="25" y="46"/>
                  <a:pt x="25" y="47"/>
                </a:cubicBezTo>
                <a:cubicBezTo>
                  <a:pt x="25" y="51"/>
                  <a:pt x="28" y="53"/>
                  <a:pt x="32" y="53"/>
                </a:cubicBezTo>
                <a:cubicBezTo>
                  <a:pt x="40" y="53"/>
                  <a:pt x="46" y="48"/>
                  <a:pt x="53" y="48"/>
                </a:cubicBezTo>
                <a:lnTo>
                  <a:pt x="54" y="48"/>
                </a:lnTo>
                <a:close/>
                <a:moveTo>
                  <a:pt x="61" y="43"/>
                </a:moveTo>
                <a:cubicBezTo>
                  <a:pt x="60" y="43"/>
                  <a:pt x="59" y="44"/>
                  <a:pt x="59" y="46"/>
                </a:cubicBezTo>
                <a:cubicBezTo>
                  <a:pt x="59" y="47"/>
                  <a:pt x="60" y="48"/>
                  <a:pt x="61" y="48"/>
                </a:cubicBezTo>
                <a:cubicBezTo>
                  <a:pt x="63" y="48"/>
                  <a:pt x="64" y="47"/>
                  <a:pt x="64" y="46"/>
                </a:cubicBezTo>
                <a:cubicBezTo>
                  <a:pt x="64" y="44"/>
                  <a:pt x="63" y="43"/>
                  <a:pt x="61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3" name="Freeform 68"/>
          <p:cNvSpPr>
            <a:spLocks/>
          </p:cNvSpPr>
          <p:nvPr/>
        </p:nvSpPr>
        <p:spPr bwMode="auto">
          <a:xfrm>
            <a:off x="8245331" y="3682380"/>
            <a:ext cx="533444" cy="490612"/>
          </a:xfrm>
          <a:custGeom>
            <a:avLst/>
            <a:gdLst>
              <a:gd name="T0" fmla="*/ 179514 w 63"/>
              <a:gd name="T1" fmla="*/ 200025 h 58"/>
              <a:gd name="T2" fmla="*/ 141540 w 63"/>
              <a:gd name="T3" fmla="*/ 200025 h 58"/>
              <a:gd name="T4" fmla="*/ 138088 w 63"/>
              <a:gd name="T5" fmla="*/ 189679 h 58"/>
              <a:gd name="T6" fmla="*/ 155349 w 63"/>
              <a:gd name="T7" fmla="*/ 179333 h 58"/>
              <a:gd name="T8" fmla="*/ 162253 w 63"/>
              <a:gd name="T9" fmla="*/ 162089 h 58"/>
              <a:gd name="T10" fmla="*/ 162253 w 63"/>
              <a:gd name="T11" fmla="*/ 110359 h 58"/>
              <a:gd name="T12" fmla="*/ 162253 w 63"/>
              <a:gd name="T13" fmla="*/ 106910 h 58"/>
              <a:gd name="T14" fmla="*/ 155349 w 63"/>
              <a:gd name="T15" fmla="*/ 106910 h 58"/>
              <a:gd name="T16" fmla="*/ 65592 w 63"/>
              <a:gd name="T17" fmla="*/ 106910 h 58"/>
              <a:gd name="T18" fmla="*/ 58687 w 63"/>
              <a:gd name="T19" fmla="*/ 106910 h 58"/>
              <a:gd name="T20" fmla="*/ 58687 w 63"/>
              <a:gd name="T21" fmla="*/ 110359 h 58"/>
              <a:gd name="T22" fmla="*/ 58687 w 63"/>
              <a:gd name="T23" fmla="*/ 158641 h 58"/>
              <a:gd name="T24" fmla="*/ 62139 w 63"/>
              <a:gd name="T25" fmla="*/ 179333 h 58"/>
              <a:gd name="T26" fmla="*/ 86305 w 63"/>
              <a:gd name="T27" fmla="*/ 189679 h 58"/>
              <a:gd name="T28" fmla="*/ 79400 w 63"/>
              <a:gd name="T29" fmla="*/ 200025 h 58"/>
              <a:gd name="T30" fmla="*/ 41426 w 63"/>
              <a:gd name="T31" fmla="*/ 200025 h 58"/>
              <a:gd name="T32" fmla="*/ 10357 w 63"/>
              <a:gd name="T33" fmla="*/ 200025 h 58"/>
              <a:gd name="T34" fmla="*/ 3452 w 63"/>
              <a:gd name="T35" fmla="*/ 189679 h 58"/>
              <a:gd name="T36" fmla="*/ 20713 w 63"/>
              <a:gd name="T37" fmla="*/ 179333 h 58"/>
              <a:gd name="T38" fmla="*/ 27618 w 63"/>
              <a:gd name="T39" fmla="*/ 162089 h 58"/>
              <a:gd name="T40" fmla="*/ 27618 w 63"/>
              <a:gd name="T41" fmla="*/ 155192 h 58"/>
              <a:gd name="T42" fmla="*/ 27618 w 63"/>
              <a:gd name="T43" fmla="*/ 48282 h 58"/>
              <a:gd name="T44" fmla="*/ 20713 w 63"/>
              <a:gd name="T45" fmla="*/ 17244 h 58"/>
              <a:gd name="T46" fmla="*/ 0 w 63"/>
              <a:gd name="T47" fmla="*/ 6897 h 58"/>
              <a:gd name="T48" fmla="*/ 6904 w 63"/>
              <a:gd name="T49" fmla="*/ 0 h 58"/>
              <a:gd name="T50" fmla="*/ 41426 w 63"/>
              <a:gd name="T51" fmla="*/ 0 h 58"/>
              <a:gd name="T52" fmla="*/ 75948 w 63"/>
              <a:gd name="T53" fmla="*/ 0 h 58"/>
              <a:gd name="T54" fmla="*/ 82853 w 63"/>
              <a:gd name="T55" fmla="*/ 6897 h 58"/>
              <a:gd name="T56" fmla="*/ 62139 w 63"/>
              <a:gd name="T57" fmla="*/ 17244 h 58"/>
              <a:gd name="T58" fmla="*/ 58687 w 63"/>
              <a:gd name="T59" fmla="*/ 37936 h 58"/>
              <a:gd name="T60" fmla="*/ 58687 w 63"/>
              <a:gd name="T61" fmla="*/ 79320 h 58"/>
              <a:gd name="T62" fmla="*/ 58687 w 63"/>
              <a:gd name="T63" fmla="*/ 82769 h 58"/>
              <a:gd name="T64" fmla="*/ 65592 w 63"/>
              <a:gd name="T65" fmla="*/ 86218 h 58"/>
              <a:gd name="T66" fmla="*/ 155349 w 63"/>
              <a:gd name="T67" fmla="*/ 86218 h 58"/>
              <a:gd name="T68" fmla="*/ 162253 w 63"/>
              <a:gd name="T69" fmla="*/ 82769 h 58"/>
              <a:gd name="T70" fmla="*/ 162253 w 63"/>
              <a:gd name="T71" fmla="*/ 79320 h 58"/>
              <a:gd name="T72" fmla="*/ 162253 w 63"/>
              <a:gd name="T73" fmla="*/ 37936 h 58"/>
              <a:gd name="T74" fmla="*/ 155349 w 63"/>
              <a:gd name="T75" fmla="*/ 17244 h 58"/>
              <a:gd name="T76" fmla="*/ 138088 w 63"/>
              <a:gd name="T77" fmla="*/ 6897 h 58"/>
              <a:gd name="T78" fmla="*/ 141540 w 63"/>
              <a:gd name="T79" fmla="*/ 0 h 58"/>
              <a:gd name="T80" fmla="*/ 179514 w 63"/>
              <a:gd name="T81" fmla="*/ 0 h 58"/>
              <a:gd name="T82" fmla="*/ 210584 w 63"/>
              <a:gd name="T83" fmla="*/ 0 h 58"/>
              <a:gd name="T84" fmla="*/ 217488 w 63"/>
              <a:gd name="T85" fmla="*/ 6897 h 58"/>
              <a:gd name="T86" fmla="*/ 196775 w 63"/>
              <a:gd name="T87" fmla="*/ 17244 h 58"/>
              <a:gd name="T88" fmla="*/ 193323 w 63"/>
              <a:gd name="T89" fmla="*/ 37936 h 58"/>
              <a:gd name="T90" fmla="*/ 193323 w 63"/>
              <a:gd name="T91" fmla="*/ 162089 h 58"/>
              <a:gd name="T92" fmla="*/ 196775 w 63"/>
              <a:gd name="T93" fmla="*/ 179333 h 58"/>
              <a:gd name="T94" fmla="*/ 217488 w 63"/>
              <a:gd name="T95" fmla="*/ 189679 h 58"/>
              <a:gd name="T96" fmla="*/ 214036 w 63"/>
              <a:gd name="T97" fmla="*/ 200025 h 58"/>
              <a:gd name="T98" fmla="*/ 179514 w 63"/>
              <a:gd name="T99" fmla="*/ 200025 h 58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" h="58">
                <a:moveTo>
                  <a:pt x="52" y="58"/>
                </a:moveTo>
                <a:cubicBezTo>
                  <a:pt x="48" y="58"/>
                  <a:pt x="45" y="58"/>
                  <a:pt x="41" y="58"/>
                </a:cubicBezTo>
                <a:cubicBezTo>
                  <a:pt x="40" y="58"/>
                  <a:pt x="40" y="56"/>
                  <a:pt x="40" y="55"/>
                </a:cubicBezTo>
                <a:cubicBezTo>
                  <a:pt x="40" y="52"/>
                  <a:pt x="43" y="53"/>
                  <a:pt x="45" y="52"/>
                </a:cubicBezTo>
                <a:cubicBezTo>
                  <a:pt x="47" y="51"/>
                  <a:pt x="47" y="48"/>
                  <a:pt x="47" y="47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2"/>
                  <a:pt x="47" y="31"/>
                  <a:pt x="47" y="31"/>
                </a:cubicBezTo>
                <a:cubicBezTo>
                  <a:pt x="46" y="31"/>
                  <a:pt x="45" y="31"/>
                  <a:pt x="45" y="31"/>
                </a:cubicBezTo>
                <a:cubicBezTo>
                  <a:pt x="19" y="31"/>
                  <a:pt x="19" y="31"/>
                  <a:pt x="19" y="31"/>
                </a:cubicBezTo>
                <a:cubicBezTo>
                  <a:pt x="18" y="31"/>
                  <a:pt x="18" y="31"/>
                  <a:pt x="17" y="31"/>
                </a:cubicBezTo>
                <a:cubicBezTo>
                  <a:pt x="17" y="31"/>
                  <a:pt x="17" y="32"/>
                  <a:pt x="17" y="32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7"/>
                  <a:pt x="17" y="51"/>
                  <a:pt x="18" y="52"/>
                </a:cubicBezTo>
                <a:cubicBezTo>
                  <a:pt x="20" y="53"/>
                  <a:pt x="25" y="52"/>
                  <a:pt x="25" y="55"/>
                </a:cubicBezTo>
                <a:cubicBezTo>
                  <a:pt x="25" y="56"/>
                  <a:pt x="24" y="58"/>
                  <a:pt x="23" y="58"/>
                </a:cubicBezTo>
                <a:cubicBezTo>
                  <a:pt x="19" y="58"/>
                  <a:pt x="16" y="58"/>
                  <a:pt x="12" y="58"/>
                </a:cubicBezTo>
                <a:cubicBezTo>
                  <a:pt x="9" y="58"/>
                  <a:pt x="6" y="58"/>
                  <a:pt x="3" y="58"/>
                </a:cubicBezTo>
                <a:cubicBezTo>
                  <a:pt x="2" y="58"/>
                  <a:pt x="1" y="56"/>
                  <a:pt x="1" y="55"/>
                </a:cubicBezTo>
                <a:cubicBezTo>
                  <a:pt x="1" y="52"/>
                  <a:pt x="4" y="53"/>
                  <a:pt x="6" y="52"/>
                </a:cubicBezTo>
                <a:cubicBezTo>
                  <a:pt x="8" y="51"/>
                  <a:pt x="8" y="48"/>
                  <a:pt x="8" y="47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2"/>
                  <a:pt x="8" y="6"/>
                  <a:pt x="6" y="5"/>
                </a:cubicBezTo>
                <a:cubicBezTo>
                  <a:pt x="4" y="4"/>
                  <a:pt x="0" y="6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5" y="0"/>
                  <a:pt x="9" y="0"/>
                  <a:pt x="12" y="0"/>
                </a:cubicBezTo>
                <a:cubicBezTo>
                  <a:pt x="16" y="0"/>
                  <a:pt x="19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5"/>
                  <a:pt x="20" y="4"/>
                  <a:pt x="18" y="5"/>
                </a:cubicBezTo>
                <a:cubicBezTo>
                  <a:pt x="17" y="6"/>
                  <a:pt x="17" y="10"/>
                  <a:pt x="17" y="11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4"/>
                  <a:pt x="17" y="24"/>
                  <a:pt x="17" y="24"/>
                </a:cubicBezTo>
                <a:cubicBezTo>
                  <a:pt x="18" y="25"/>
                  <a:pt x="18" y="25"/>
                  <a:pt x="19" y="25"/>
                </a:cubicBezTo>
                <a:cubicBezTo>
                  <a:pt x="45" y="25"/>
                  <a:pt x="45" y="25"/>
                  <a:pt x="45" y="25"/>
                </a:cubicBezTo>
                <a:cubicBezTo>
                  <a:pt x="46" y="25"/>
                  <a:pt x="46" y="25"/>
                  <a:pt x="47" y="24"/>
                </a:cubicBezTo>
                <a:cubicBezTo>
                  <a:pt x="47" y="24"/>
                  <a:pt x="47" y="24"/>
                  <a:pt x="47" y="23"/>
                </a:cubicBezTo>
                <a:cubicBezTo>
                  <a:pt x="47" y="11"/>
                  <a:pt x="47" y="11"/>
                  <a:pt x="47" y="11"/>
                </a:cubicBezTo>
                <a:cubicBezTo>
                  <a:pt x="47" y="10"/>
                  <a:pt x="47" y="6"/>
                  <a:pt x="45" y="5"/>
                </a:cubicBezTo>
                <a:cubicBezTo>
                  <a:pt x="43" y="4"/>
                  <a:pt x="40" y="5"/>
                  <a:pt x="40" y="2"/>
                </a:cubicBezTo>
                <a:cubicBezTo>
                  <a:pt x="40" y="1"/>
                  <a:pt x="40" y="0"/>
                  <a:pt x="41" y="0"/>
                </a:cubicBezTo>
                <a:cubicBezTo>
                  <a:pt x="45" y="0"/>
                  <a:pt x="48" y="0"/>
                  <a:pt x="52" y="0"/>
                </a:cubicBezTo>
                <a:cubicBezTo>
                  <a:pt x="55" y="0"/>
                  <a:pt x="58" y="0"/>
                  <a:pt x="61" y="0"/>
                </a:cubicBezTo>
                <a:cubicBezTo>
                  <a:pt x="63" y="0"/>
                  <a:pt x="63" y="1"/>
                  <a:pt x="63" y="2"/>
                </a:cubicBezTo>
                <a:cubicBezTo>
                  <a:pt x="63" y="6"/>
                  <a:pt x="59" y="4"/>
                  <a:pt x="57" y="5"/>
                </a:cubicBezTo>
                <a:cubicBezTo>
                  <a:pt x="56" y="6"/>
                  <a:pt x="56" y="10"/>
                  <a:pt x="56" y="11"/>
                </a:cubicBezTo>
                <a:cubicBezTo>
                  <a:pt x="56" y="47"/>
                  <a:pt x="56" y="47"/>
                  <a:pt x="56" y="47"/>
                </a:cubicBezTo>
                <a:cubicBezTo>
                  <a:pt x="56" y="48"/>
                  <a:pt x="56" y="51"/>
                  <a:pt x="57" y="52"/>
                </a:cubicBezTo>
                <a:cubicBezTo>
                  <a:pt x="59" y="53"/>
                  <a:pt x="63" y="52"/>
                  <a:pt x="63" y="55"/>
                </a:cubicBezTo>
                <a:cubicBezTo>
                  <a:pt x="63" y="56"/>
                  <a:pt x="63" y="58"/>
                  <a:pt x="62" y="58"/>
                </a:cubicBezTo>
                <a:cubicBezTo>
                  <a:pt x="58" y="58"/>
                  <a:pt x="55" y="58"/>
                  <a:pt x="52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4" name="Freeform 69"/>
          <p:cNvSpPr>
            <a:spLocks noEditPoints="1"/>
          </p:cNvSpPr>
          <p:nvPr/>
        </p:nvSpPr>
        <p:spPr bwMode="auto">
          <a:xfrm>
            <a:off x="9444603" y="3682380"/>
            <a:ext cx="486720" cy="490612"/>
          </a:xfrm>
          <a:custGeom>
            <a:avLst/>
            <a:gdLst>
              <a:gd name="T0" fmla="*/ 99219 w 58"/>
              <a:gd name="T1" fmla="*/ 200025 h 58"/>
              <a:gd name="T2" fmla="*/ 20528 w 58"/>
              <a:gd name="T3" fmla="*/ 162089 h 58"/>
              <a:gd name="T4" fmla="*/ 23949 w 58"/>
              <a:gd name="T5" fmla="*/ 158641 h 58"/>
              <a:gd name="T6" fmla="*/ 41056 w 58"/>
              <a:gd name="T7" fmla="*/ 137948 h 58"/>
              <a:gd name="T8" fmla="*/ 44477 w 58"/>
              <a:gd name="T9" fmla="*/ 137948 h 58"/>
              <a:gd name="T10" fmla="*/ 47899 w 58"/>
              <a:gd name="T11" fmla="*/ 141397 h 58"/>
              <a:gd name="T12" fmla="*/ 99219 w 58"/>
              <a:gd name="T13" fmla="*/ 165538 h 58"/>
              <a:gd name="T14" fmla="*/ 164225 w 58"/>
              <a:gd name="T15" fmla="*/ 100013 h 58"/>
              <a:gd name="T16" fmla="*/ 99219 w 58"/>
              <a:gd name="T17" fmla="*/ 31038 h 58"/>
              <a:gd name="T18" fmla="*/ 54742 w 58"/>
              <a:gd name="T19" fmla="*/ 48282 h 58"/>
              <a:gd name="T20" fmla="*/ 71848 w 58"/>
              <a:gd name="T21" fmla="*/ 68974 h 58"/>
              <a:gd name="T22" fmla="*/ 71848 w 58"/>
              <a:gd name="T23" fmla="*/ 75872 h 58"/>
              <a:gd name="T24" fmla="*/ 65006 w 58"/>
              <a:gd name="T25" fmla="*/ 82769 h 58"/>
              <a:gd name="T26" fmla="*/ 6843 w 58"/>
              <a:gd name="T27" fmla="*/ 82769 h 58"/>
              <a:gd name="T28" fmla="*/ 0 w 58"/>
              <a:gd name="T29" fmla="*/ 72423 h 58"/>
              <a:gd name="T30" fmla="*/ 0 w 58"/>
              <a:gd name="T31" fmla="*/ 13795 h 58"/>
              <a:gd name="T32" fmla="*/ 3421 w 58"/>
              <a:gd name="T33" fmla="*/ 6897 h 58"/>
              <a:gd name="T34" fmla="*/ 13685 w 58"/>
              <a:gd name="T35" fmla="*/ 10346 h 58"/>
              <a:gd name="T36" fmla="*/ 30792 w 58"/>
              <a:gd name="T37" fmla="*/ 27590 h 58"/>
              <a:gd name="T38" fmla="*/ 99219 w 58"/>
              <a:gd name="T39" fmla="*/ 0 h 58"/>
              <a:gd name="T40" fmla="*/ 198438 w 58"/>
              <a:gd name="T41" fmla="*/ 100013 h 58"/>
              <a:gd name="T42" fmla="*/ 99219 w 58"/>
              <a:gd name="T43" fmla="*/ 200025 h 58"/>
              <a:gd name="T44" fmla="*/ 116326 w 58"/>
              <a:gd name="T45" fmla="*/ 120705 h 58"/>
              <a:gd name="T46" fmla="*/ 112904 w 58"/>
              <a:gd name="T47" fmla="*/ 124153 h 58"/>
              <a:gd name="T48" fmla="*/ 68427 w 58"/>
              <a:gd name="T49" fmla="*/ 124153 h 58"/>
              <a:gd name="T50" fmla="*/ 65006 w 58"/>
              <a:gd name="T51" fmla="*/ 120705 h 58"/>
              <a:gd name="T52" fmla="*/ 65006 w 58"/>
              <a:gd name="T53" fmla="*/ 110359 h 58"/>
              <a:gd name="T54" fmla="*/ 68427 w 58"/>
              <a:gd name="T55" fmla="*/ 106910 h 58"/>
              <a:gd name="T56" fmla="*/ 99219 w 58"/>
              <a:gd name="T57" fmla="*/ 106910 h 58"/>
              <a:gd name="T58" fmla="*/ 99219 w 58"/>
              <a:gd name="T59" fmla="*/ 62077 h 58"/>
              <a:gd name="T60" fmla="*/ 102640 w 58"/>
              <a:gd name="T61" fmla="*/ 58628 h 58"/>
              <a:gd name="T62" fmla="*/ 112904 w 58"/>
              <a:gd name="T63" fmla="*/ 58628 h 58"/>
              <a:gd name="T64" fmla="*/ 116326 w 58"/>
              <a:gd name="T65" fmla="*/ 62077 h 58"/>
              <a:gd name="T66" fmla="*/ 116326 w 58"/>
              <a:gd name="T67" fmla="*/ 120705 h 5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20" y="58"/>
                  <a:pt x="12" y="54"/>
                  <a:pt x="6" y="47"/>
                </a:cubicBezTo>
                <a:cubicBezTo>
                  <a:pt x="6" y="47"/>
                  <a:pt x="6" y="46"/>
                  <a:pt x="7" y="46"/>
                </a:cubicBezTo>
                <a:cubicBezTo>
                  <a:pt x="12" y="40"/>
                  <a:pt x="12" y="40"/>
                  <a:pt x="12" y="40"/>
                </a:cubicBezTo>
                <a:cubicBezTo>
                  <a:pt x="12" y="40"/>
                  <a:pt x="12" y="40"/>
                  <a:pt x="13" y="40"/>
                </a:cubicBezTo>
                <a:cubicBezTo>
                  <a:pt x="13" y="40"/>
                  <a:pt x="13" y="40"/>
                  <a:pt x="14" y="41"/>
                </a:cubicBezTo>
                <a:cubicBezTo>
                  <a:pt x="17" y="45"/>
                  <a:pt x="23" y="48"/>
                  <a:pt x="29" y="48"/>
                </a:cubicBezTo>
                <a:cubicBezTo>
                  <a:pt x="40" y="48"/>
                  <a:pt x="48" y="39"/>
                  <a:pt x="48" y="29"/>
                </a:cubicBezTo>
                <a:cubicBezTo>
                  <a:pt x="48" y="18"/>
                  <a:pt x="40" y="9"/>
                  <a:pt x="29" y="9"/>
                </a:cubicBezTo>
                <a:cubicBezTo>
                  <a:pt x="24" y="9"/>
                  <a:pt x="19" y="11"/>
                  <a:pt x="16" y="14"/>
                </a:cubicBezTo>
                <a:cubicBezTo>
                  <a:pt x="21" y="20"/>
                  <a:pt x="21" y="20"/>
                  <a:pt x="21" y="20"/>
                </a:cubicBezTo>
                <a:cubicBezTo>
                  <a:pt x="22" y="20"/>
                  <a:pt x="22" y="21"/>
                  <a:pt x="21" y="22"/>
                </a:cubicBezTo>
                <a:cubicBezTo>
                  <a:pt x="21" y="23"/>
                  <a:pt x="20" y="24"/>
                  <a:pt x="19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4"/>
                  <a:pt x="0" y="23"/>
                  <a:pt x="0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1" y="2"/>
                </a:cubicBezTo>
                <a:cubicBezTo>
                  <a:pt x="2" y="2"/>
                  <a:pt x="3" y="2"/>
                  <a:pt x="4" y="3"/>
                </a:cubicBezTo>
                <a:cubicBezTo>
                  <a:pt x="9" y="8"/>
                  <a:pt x="9" y="8"/>
                  <a:pt x="9" y="8"/>
                </a:cubicBezTo>
                <a:cubicBezTo>
                  <a:pt x="14" y="3"/>
                  <a:pt x="21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34" y="35"/>
                </a:moveTo>
                <a:cubicBezTo>
                  <a:pt x="34" y="35"/>
                  <a:pt x="33" y="36"/>
                  <a:pt x="33" y="36"/>
                </a:cubicBezTo>
                <a:cubicBezTo>
                  <a:pt x="20" y="36"/>
                  <a:pt x="20" y="36"/>
                  <a:pt x="20" y="36"/>
                </a:cubicBezTo>
                <a:cubicBezTo>
                  <a:pt x="20" y="36"/>
                  <a:pt x="19" y="35"/>
                  <a:pt x="19" y="35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2"/>
                  <a:pt x="20" y="31"/>
                  <a:pt x="20" y="31"/>
                </a:cubicBezTo>
                <a:cubicBezTo>
                  <a:pt x="29" y="31"/>
                  <a:pt x="29" y="31"/>
                  <a:pt x="29" y="31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7"/>
                  <a:pt x="29" y="17"/>
                  <a:pt x="30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3" y="17"/>
                  <a:pt x="34" y="17"/>
                  <a:pt x="34" y="18"/>
                </a:cubicBezTo>
                <a:lnTo>
                  <a:pt x="34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5" name="Freeform 70"/>
          <p:cNvSpPr>
            <a:spLocks noEditPoints="1"/>
          </p:cNvSpPr>
          <p:nvPr/>
        </p:nvSpPr>
        <p:spPr bwMode="auto">
          <a:xfrm>
            <a:off x="10655559" y="3682380"/>
            <a:ext cx="436100" cy="447780"/>
          </a:xfrm>
          <a:custGeom>
            <a:avLst/>
            <a:gdLst>
              <a:gd name="T0" fmla="*/ 126512 w 52"/>
              <a:gd name="T1" fmla="*/ 127449 h 53"/>
              <a:gd name="T2" fmla="*/ 123092 w 52"/>
              <a:gd name="T3" fmla="*/ 130894 h 53"/>
              <a:gd name="T4" fmla="*/ 102577 w 52"/>
              <a:gd name="T5" fmla="*/ 130894 h 53"/>
              <a:gd name="T6" fmla="*/ 99158 w 52"/>
              <a:gd name="T7" fmla="*/ 127449 h 53"/>
              <a:gd name="T8" fmla="*/ 99158 w 52"/>
              <a:gd name="T9" fmla="*/ 62002 h 53"/>
              <a:gd name="T10" fmla="*/ 64965 w 52"/>
              <a:gd name="T11" fmla="*/ 27557 h 53"/>
              <a:gd name="T12" fmla="*/ 27354 w 52"/>
              <a:gd name="T13" fmla="*/ 27557 h 53"/>
              <a:gd name="T14" fmla="*/ 27354 w 52"/>
              <a:gd name="T15" fmla="*/ 179117 h 53"/>
              <a:gd name="T16" fmla="*/ 23935 w 52"/>
              <a:gd name="T17" fmla="*/ 182562 h 53"/>
              <a:gd name="T18" fmla="*/ 3419 w 52"/>
              <a:gd name="T19" fmla="*/ 182562 h 53"/>
              <a:gd name="T20" fmla="*/ 0 w 52"/>
              <a:gd name="T21" fmla="*/ 179117 h 53"/>
              <a:gd name="T22" fmla="*/ 0 w 52"/>
              <a:gd name="T23" fmla="*/ 3445 h 53"/>
              <a:gd name="T24" fmla="*/ 3419 w 52"/>
              <a:gd name="T25" fmla="*/ 0 h 53"/>
              <a:gd name="T26" fmla="*/ 64965 w 52"/>
              <a:gd name="T27" fmla="*/ 0 h 53"/>
              <a:gd name="T28" fmla="*/ 126512 w 52"/>
              <a:gd name="T29" fmla="*/ 62002 h 53"/>
              <a:gd name="T30" fmla="*/ 126512 w 52"/>
              <a:gd name="T31" fmla="*/ 127449 h 53"/>
              <a:gd name="T32" fmla="*/ 177800 w 52"/>
              <a:gd name="T33" fmla="*/ 117115 h 53"/>
              <a:gd name="T34" fmla="*/ 112835 w 52"/>
              <a:gd name="T35" fmla="*/ 182562 h 53"/>
              <a:gd name="T36" fmla="*/ 54708 w 52"/>
              <a:gd name="T37" fmla="*/ 182562 h 53"/>
              <a:gd name="T38" fmla="*/ 47869 w 52"/>
              <a:gd name="T39" fmla="*/ 179117 h 53"/>
              <a:gd name="T40" fmla="*/ 47869 w 52"/>
              <a:gd name="T41" fmla="*/ 51668 h 53"/>
              <a:gd name="T42" fmla="*/ 54708 w 52"/>
              <a:gd name="T43" fmla="*/ 48224 h 53"/>
              <a:gd name="T44" fmla="*/ 75223 w 52"/>
              <a:gd name="T45" fmla="*/ 48224 h 53"/>
              <a:gd name="T46" fmla="*/ 78642 w 52"/>
              <a:gd name="T47" fmla="*/ 51668 h 53"/>
              <a:gd name="T48" fmla="*/ 78642 w 52"/>
              <a:gd name="T49" fmla="*/ 151561 h 53"/>
              <a:gd name="T50" fmla="*/ 112835 w 52"/>
              <a:gd name="T51" fmla="*/ 151561 h 53"/>
              <a:gd name="T52" fmla="*/ 147027 w 52"/>
              <a:gd name="T53" fmla="*/ 117115 h 53"/>
              <a:gd name="T54" fmla="*/ 147027 w 52"/>
              <a:gd name="T55" fmla="*/ 3445 h 53"/>
              <a:gd name="T56" fmla="*/ 153865 w 52"/>
              <a:gd name="T57" fmla="*/ 0 h 53"/>
              <a:gd name="T58" fmla="*/ 174381 w 52"/>
              <a:gd name="T59" fmla="*/ 0 h 53"/>
              <a:gd name="T60" fmla="*/ 177800 w 52"/>
              <a:gd name="T61" fmla="*/ 3445 h 53"/>
              <a:gd name="T62" fmla="*/ 177800 w 52"/>
              <a:gd name="T63" fmla="*/ 117115 h 5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2" h="53">
                <a:moveTo>
                  <a:pt x="37" y="37"/>
                </a:moveTo>
                <a:cubicBezTo>
                  <a:pt x="37" y="38"/>
                  <a:pt x="37" y="38"/>
                  <a:pt x="36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29" y="38"/>
                  <a:pt x="29" y="38"/>
                  <a:pt x="29" y="37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3"/>
                  <a:pt x="24" y="8"/>
                  <a:pt x="19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52"/>
                  <a:pt x="8" y="52"/>
                  <a:pt x="8" y="52"/>
                </a:cubicBezTo>
                <a:cubicBezTo>
                  <a:pt x="8" y="52"/>
                  <a:pt x="8" y="53"/>
                  <a:pt x="7" y="53"/>
                </a:cubicBezTo>
                <a:cubicBezTo>
                  <a:pt x="1" y="53"/>
                  <a:pt x="1" y="53"/>
                  <a:pt x="1" y="53"/>
                </a:cubicBezTo>
                <a:cubicBezTo>
                  <a:pt x="0" y="53"/>
                  <a:pt x="0" y="52"/>
                  <a:pt x="0" y="52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9" y="0"/>
                  <a:pt x="37" y="8"/>
                  <a:pt x="37" y="18"/>
                </a:cubicBezTo>
                <a:lnTo>
                  <a:pt x="37" y="37"/>
                </a:lnTo>
                <a:close/>
                <a:moveTo>
                  <a:pt x="52" y="34"/>
                </a:moveTo>
                <a:cubicBezTo>
                  <a:pt x="52" y="45"/>
                  <a:pt x="44" y="53"/>
                  <a:pt x="3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5" y="53"/>
                  <a:pt x="14" y="52"/>
                  <a:pt x="14" y="52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5" y="14"/>
                  <a:pt x="16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3" y="15"/>
                  <a:pt x="23" y="15"/>
                </a:cubicBezTo>
                <a:cubicBezTo>
                  <a:pt x="23" y="44"/>
                  <a:pt x="23" y="44"/>
                  <a:pt x="2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9" y="44"/>
                  <a:pt x="43" y="40"/>
                  <a:pt x="43" y="34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0"/>
                  <a:pt x="44" y="0"/>
                  <a:pt x="45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2" y="0"/>
                  <a:pt x="52" y="1"/>
                </a:cubicBezTo>
                <a:lnTo>
                  <a:pt x="52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6" name="Freeform 71"/>
          <p:cNvSpPr>
            <a:spLocks noEditPoints="1"/>
          </p:cNvSpPr>
          <p:nvPr/>
        </p:nvSpPr>
        <p:spPr bwMode="auto">
          <a:xfrm>
            <a:off x="11866512" y="3682380"/>
            <a:ext cx="202474" cy="447780"/>
          </a:xfrm>
          <a:custGeom>
            <a:avLst/>
            <a:gdLst>
              <a:gd name="T0" fmla="*/ 82550 w 24"/>
              <a:gd name="T1" fmla="*/ 175673 h 53"/>
              <a:gd name="T2" fmla="*/ 75671 w 24"/>
              <a:gd name="T3" fmla="*/ 182562 h 53"/>
              <a:gd name="T4" fmla="*/ 6879 w 24"/>
              <a:gd name="T5" fmla="*/ 182562 h 53"/>
              <a:gd name="T6" fmla="*/ 0 w 24"/>
              <a:gd name="T7" fmla="*/ 175673 h 53"/>
              <a:gd name="T8" fmla="*/ 0 w 24"/>
              <a:gd name="T9" fmla="*/ 158450 h 53"/>
              <a:gd name="T10" fmla="*/ 6879 w 24"/>
              <a:gd name="T11" fmla="*/ 148116 h 53"/>
              <a:gd name="T12" fmla="*/ 17198 w 24"/>
              <a:gd name="T13" fmla="*/ 148116 h 53"/>
              <a:gd name="T14" fmla="*/ 17198 w 24"/>
              <a:gd name="T15" fmla="*/ 99892 h 53"/>
              <a:gd name="T16" fmla="*/ 6879 w 24"/>
              <a:gd name="T17" fmla="*/ 99892 h 53"/>
              <a:gd name="T18" fmla="*/ 0 w 24"/>
              <a:gd name="T19" fmla="*/ 89559 h 53"/>
              <a:gd name="T20" fmla="*/ 0 w 24"/>
              <a:gd name="T21" fmla="*/ 72336 h 53"/>
              <a:gd name="T22" fmla="*/ 6879 w 24"/>
              <a:gd name="T23" fmla="*/ 65447 h 53"/>
              <a:gd name="T24" fmla="*/ 58473 w 24"/>
              <a:gd name="T25" fmla="*/ 65447 h 53"/>
              <a:gd name="T26" fmla="*/ 65352 w 24"/>
              <a:gd name="T27" fmla="*/ 72336 h 53"/>
              <a:gd name="T28" fmla="*/ 65352 w 24"/>
              <a:gd name="T29" fmla="*/ 148116 h 53"/>
              <a:gd name="T30" fmla="*/ 75671 w 24"/>
              <a:gd name="T31" fmla="*/ 148116 h 53"/>
              <a:gd name="T32" fmla="*/ 82550 w 24"/>
              <a:gd name="T33" fmla="*/ 158450 h 53"/>
              <a:gd name="T34" fmla="*/ 82550 w 24"/>
              <a:gd name="T35" fmla="*/ 175673 h 53"/>
              <a:gd name="T36" fmla="*/ 65352 w 24"/>
              <a:gd name="T37" fmla="*/ 31001 h 53"/>
              <a:gd name="T38" fmla="*/ 58473 w 24"/>
              <a:gd name="T39" fmla="*/ 41335 h 53"/>
              <a:gd name="T40" fmla="*/ 24077 w 24"/>
              <a:gd name="T41" fmla="*/ 41335 h 53"/>
              <a:gd name="T42" fmla="*/ 17198 w 24"/>
              <a:gd name="T43" fmla="*/ 31001 h 53"/>
              <a:gd name="T44" fmla="*/ 17198 w 24"/>
              <a:gd name="T45" fmla="*/ 6889 h 53"/>
              <a:gd name="T46" fmla="*/ 24077 w 24"/>
              <a:gd name="T47" fmla="*/ 0 h 53"/>
              <a:gd name="T48" fmla="*/ 58473 w 24"/>
              <a:gd name="T49" fmla="*/ 0 h 53"/>
              <a:gd name="T50" fmla="*/ 65352 w 24"/>
              <a:gd name="T51" fmla="*/ 6889 h 53"/>
              <a:gd name="T52" fmla="*/ 65352 w 24"/>
              <a:gd name="T53" fmla="*/ 31001 h 53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4" h="53">
                <a:moveTo>
                  <a:pt x="24" y="51"/>
                </a:moveTo>
                <a:cubicBezTo>
                  <a:pt x="24" y="52"/>
                  <a:pt x="23" y="53"/>
                  <a:pt x="22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1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4"/>
                  <a:pt x="1" y="43"/>
                  <a:pt x="2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29"/>
                  <a:pt x="5" y="29"/>
                  <a:pt x="5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29"/>
                  <a:pt x="0" y="28"/>
                  <a:pt x="0" y="26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0"/>
                  <a:pt x="1" y="19"/>
                  <a:pt x="2" y="19"/>
                </a:cubicBezTo>
                <a:cubicBezTo>
                  <a:pt x="17" y="19"/>
                  <a:pt x="17" y="19"/>
                  <a:pt x="17" y="19"/>
                </a:cubicBezTo>
                <a:cubicBezTo>
                  <a:pt x="18" y="19"/>
                  <a:pt x="19" y="20"/>
                  <a:pt x="19" y="21"/>
                </a:cubicBezTo>
                <a:cubicBezTo>
                  <a:pt x="19" y="43"/>
                  <a:pt x="19" y="43"/>
                  <a:pt x="19" y="43"/>
                </a:cubicBezTo>
                <a:cubicBezTo>
                  <a:pt x="22" y="43"/>
                  <a:pt x="22" y="43"/>
                  <a:pt x="22" y="43"/>
                </a:cubicBezTo>
                <a:cubicBezTo>
                  <a:pt x="23" y="43"/>
                  <a:pt x="24" y="44"/>
                  <a:pt x="24" y="46"/>
                </a:cubicBezTo>
                <a:lnTo>
                  <a:pt x="24" y="51"/>
                </a:lnTo>
                <a:close/>
                <a:moveTo>
                  <a:pt x="19" y="9"/>
                </a:moveTo>
                <a:cubicBezTo>
                  <a:pt x="19" y="11"/>
                  <a:pt x="18" y="12"/>
                  <a:pt x="17" y="12"/>
                </a:cubicBezTo>
                <a:cubicBezTo>
                  <a:pt x="7" y="12"/>
                  <a:pt x="7" y="12"/>
                  <a:pt x="7" y="12"/>
                </a:cubicBezTo>
                <a:cubicBezTo>
                  <a:pt x="6" y="12"/>
                  <a:pt x="5" y="11"/>
                  <a:pt x="5" y="9"/>
                </a:cubicBezTo>
                <a:cubicBezTo>
                  <a:pt x="5" y="2"/>
                  <a:pt x="5" y="2"/>
                  <a:pt x="5" y="2"/>
                </a:cubicBezTo>
                <a:cubicBezTo>
                  <a:pt x="5" y="1"/>
                  <a:pt x="6" y="0"/>
                  <a:pt x="7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9" y="1"/>
                  <a:pt x="19" y="2"/>
                </a:cubicBezTo>
                <a:lnTo>
                  <a:pt x="19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7" name="Freeform 72"/>
          <p:cNvSpPr>
            <a:spLocks noEditPoints="1"/>
          </p:cNvSpPr>
          <p:nvPr/>
        </p:nvSpPr>
        <p:spPr bwMode="auto">
          <a:xfrm>
            <a:off x="13081360" y="3639549"/>
            <a:ext cx="611318" cy="572382"/>
          </a:xfrm>
          <a:custGeom>
            <a:avLst/>
            <a:gdLst>
              <a:gd name="T0" fmla="*/ 249238 w 73"/>
              <a:gd name="T1" fmla="*/ 48045 h 68"/>
              <a:gd name="T2" fmla="*/ 249238 w 73"/>
              <a:gd name="T3" fmla="*/ 65204 h 68"/>
              <a:gd name="T4" fmla="*/ 232167 w 73"/>
              <a:gd name="T5" fmla="*/ 65204 h 68"/>
              <a:gd name="T6" fmla="*/ 221924 w 73"/>
              <a:gd name="T7" fmla="*/ 75500 h 68"/>
              <a:gd name="T8" fmla="*/ 23900 w 73"/>
              <a:gd name="T9" fmla="*/ 75500 h 68"/>
              <a:gd name="T10" fmla="*/ 17071 w 73"/>
              <a:gd name="T11" fmla="*/ 65204 h 68"/>
              <a:gd name="T12" fmla="*/ 0 w 73"/>
              <a:gd name="T13" fmla="*/ 65204 h 68"/>
              <a:gd name="T14" fmla="*/ 0 w 73"/>
              <a:gd name="T15" fmla="*/ 48045 h 68"/>
              <a:gd name="T16" fmla="*/ 122912 w 73"/>
              <a:gd name="T17" fmla="*/ 0 h 68"/>
              <a:gd name="T18" fmla="*/ 249238 w 73"/>
              <a:gd name="T19" fmla="*/ 48045 h 68"/>
              <a:gd name="T20" fmla="*/ 249238 w 73"/>
              <a:gd name="T21" fmla="*/ 216204 h 68"/>
              <a:gd name="T22" fmla="*/ 249238 w 73"/>
              <a:gd name="T23" fmla="*/ 233363 h 68"/>
              <a:gd name="T24" fmla="*/ 0 w 73"/>
              <a:gd name="T25" fmla="*/ 233363 h 68"/>
              <a:gd name="T26" fmla="*/ 0 w 73"/>
              <a:gd name="T27" fmla="*/ 216204 h 68"/>
              <a:gd name="T28" fmla="*/ 6828 w 73"/>
              <a:gd name="T29" fmla="*/ 205909 h 68"/>
              <a:gd name="T30" fmla="*/ 238995 w 73"/>
              <a:gd name="T31" fmla="*/ 205909 h 68"/>
              <a:gd name="T32" fmla="*/ 249238 w 73"/>
              <a:gd name="T33" fmla="*/ 216204 h 68"/>
              <a:gd name="T34" fmla="*/ 64870 w 73"/>
              <a:gd name="T35" fmla="*/ 82363 h 68"/>
              <a:gd name="T36" fmla="*/ 64870 w 73"/>
              <a:gd name="T37" fmla="*/ 181886 h 68"/>
              <a:gd name="T38" fmla="*/ 81941 w 73"/>
              <a:gd name="T39" fmla="*/ 181886 h 68"/>
              <a:gd name="T40" fmla="*/ 81941 w 73"/>
              <a:gd name="T41" fmla="*/ 82363 h 68"/>
              <a:gd name="T42" fmla="*/ 116083 w 73"/>
              <a:gd name="T43" fmla="*/ 82363 h 68"/>
              <a:gd name="T44" fmla="*/ 116083 w 73"/>
              <a:gd name="T45" fmla="*/ 181886 h 68"/>
              <a:gd name="T46" fmla="*/ 133155 w 73"/>
              <a:gd name="T47" fmla="*/ 181886 h 68"/>
              <a:gd name="T48" fmla="*/ 133155 w 73"/>
              <a:gd name="T49" fmla="*/ 82363 h 68"/>
              <a:gd name="T50" fmla="*/ 163883 w 73"/>
              <a:gd name="T51" fmla="*/ 82363 h 68"/>
              <a:gd name="T52" fmla="*/ 163883 w 73"/>
              <a:gd name="T53" fmla="*/ 181886 h 68"/>
              <a:gd name="T54" fmla="*/ 180954 w 73"/>
              <a:gd name="T55" fmla="*/ 181886 h 68"/>
              <a:gd name="T56" fmla="*/ 180954 w 73"/>
              <a:gd name="T57" fmla="*/ 82363 h 68"/>
              <a:gd name="T58" fmla="*/ 215096 w 73"/>
              <a:gd name="T59" fmla="*/ 82363 h 68"/>
              <a:gd name="T60" fmla="*/ 215096 w 73"/>
              <a:gd name="T61" fmla="*/ 181886 h 68"/>
              <a:gd name="T62" fmla="*/ 221924 w 73"/>
              <a:gd name="T63" fmla="*/ 181886 h 68"/>
              <a:gd name="T64" fmla="*/ 232167 w 73"/>
              <a:gd name="T65" fmla="*/ 192181 h 68"/>
              <a:gd name="T66" fmla="*/ 232167 w 73"/>
              <a:gd name="T67" fmla="*/ 199045 h 68"/>
              <a:gd name="T68" fmla="*/ 17071 w 73"/>
              <a:gd name="T69" fmla="*/ 199045 h 68"/>
              <a:gd name="T70" fmla="*/ 17071 w 73"/>
              <a:gd name="T71" fmla="*/ 192181 h 68"/>
              <a:gd name="T72" fmla="*/ 23900 w 73"/>
              <a:gd name="T73" fmla="*/ 181886 h 68"/>
              <a:gd name="T74" fmla="*/ 30728 w 73"/>
              <a:gd name="T75" fmla="*/ 181886 h 68"/>
              <a:gd name="T76" fmla="*/ 30728 w 73"/>
              <a:gd name="T77" fmla="*/ 82363 h 68"/>
              <a:gd name="T78" fmla="*/ 64870 w 73"/>
              <a:gd name="T79" fmla="*/ 82363 h 6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3" h="68">
                <a:moveTo>
                  <a:pt x="73" y="14"/>
                </a:moveTo>
                <a:cubicBezTo>
                  <a:pt x="73" y="19"/>
                  <a:pt x="73" y="19"/>
                  <a:pt x="73" y="19"/>
                </a:cubicBezTo>
                <a:cubicBezTo>
                  <a:pt x="68" y="19"/>
                  <a:pt x="68" y="19"/>
                  <a:pt x="68" y="19"/>
                </a:cubicBezTo>
                <a:cubicBezTo>
                  <a:pt x="68" y="20"/>
                  <a:pt x="67" y="22"/>
                  <a:pt x="65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6" y="22"/>
                  <a:pt x="5" y="20"/>
                  <a:pt x="5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0" y="14"/>
                  <a:pt x="0" y="14"/>
                </a:cubicBezTo>
                <a:cubicBezTo>
                  <a:pt x="36" y="0"/>
                  <a:pt x="36" y="0"/>
                  <a:pt x="36" y="0"/>
                </a:cubicBezTo>
                <a:lnTo>
                  <a:pt x="73" y="14"/>
                </a:lnTo>
                <a:close/>
                <a:moveTo>
                  <a:pt x="73" y="63"/>
                </a:moveTo>
                <a:cubicBezTo>
                  <a:pt x="73" y="68"/>
                  <a:pt x="73" y="68"/>
                  <a:pt x="73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2"/>
                  <a:pt x="1" y="60"/>
                  <a:pt x="2" y="60"/>
                </a:cubicBezTo>
                <a:cubicBezTo>
                  <a:pt x="70" y="60"/>
                  <a:pt x="70" y="60"/>
                  <a:pt x="70" y="60"/>
                </a:cubicBezTo>
                <a:cubicBezTo>
                  <a:pt x="71" y="60"/>
                  <a:pt x="73" y="62"/>
                  <a:pt x="73" y="63"/>
                </a:cubicBezTo>
                <a:close/>
                <a:moveTo>
                  <a:pt x="19" y="24"/>
                </a:moveTo>
                <a:cubicBezTo>
                  <a:pt x="19" y="53"/>
                  <a:pt x="19" y="53"/>
                  <a:pt x="19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4" y="24"/>
                  <a:pt x="24" y="24"/>
                  <a:pt x="2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53"/>
                  <a:pt x="34" y="53"/>
                  <a:pt x="34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39" y="24"/>
                  <a:pt x="39" y="24"/>
                  <a:pt x="39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53"/>
                  <a:pt x="48" y="53"/>
                  <a:pt x="48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3" y="24"/>
                  <a:pt x="53" y="24"/>
                  <a:pt x="53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63" y="53"/>
                  <a:pt x="63" y="53"/>
                  <a:pt x="63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7" y="53"/>
                  <a:pt x="68" y="54"/>
                  <a:pt x="68" y="56"/>
                </a:cubicBezTo>
                <a:cubicBezTo>
                  <a:pt x="68" y="58"/>
                  <a:pt x="68" y="58"/>
                  <a:pt x="68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5" y="56"/>
                  <a:pt x="5" y="56"/>
                  <a:pt x="5" y="56"/>
                </a:cubicBezTo>
                <a:cubicBezTo>
                  <a:pt x="5" y="54"/>
                  <a:pt x="6" y="53"/>
                  <a:pt x="7" y="53"/>
                </a:cubicBezTo>
                <a:cubicBezTo>
                  <a:pt x="9" y="53"/>
                  <a:pt x="9" y="53"/>
                  <a:pt x="9" y="53"/>
                </a:cubicBezTo>
                <a:cubicBezTo>
                  <a:pt x="9" y="24"/>
                  <a:pt x="9" y="24"/>
                  <a:pt x="9" y="24"/>
                </a:cubicBezTo>
                <a:lnTo>
                  <a:pt x="19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8" name="Freeform 73"/>
          <p:cNvSpPr>
            <a:spLocks/>
          </p:cNvSpPr>
          <p:nvPr/>
        </p:nvSpPr>
        <p:spPr bwMode="auto">
          <a:xfrm>
            <a:off x="14292316" y="3682380"/>
            <a:ext cx="327074" cy="447780"/>
          </a:xfrm>
          <a:custGeom>
            <a:avLst/>
            <a:gdLst>
              <a:gd name="T0" fmla="*/ 54708 w 39"/>
              <a:gd name="T1" fmla="*/ 182562 h 53"/>
              <a:gd name="T2" fmla="*/ 51288 w 39"/>
              <a:gd name="T3" fmla="*/ 179117 h 53"/>
              <a:gd name="T4" fmla="*/ 51288 w 39"/>
              <a:gd name="T5" fmla="*/ 134338 h 53"/>
              <a:gd name="T6" fmla="*/ 13677 w 39"/>
              <a:gd name="T7" fmla="*/ 134338 h 53"/>
              <a:gd name="T8" fmla="*/ 10258 w 39"/>
              <a:gd name="T9" fmla="*/ 130894 h 53"/>
              <a:gd name="T10" fmla="*/ 10258 w 39"/>
              <a:gd name="T11" fmla="*/ 117115 h 53"/>
              <a:gd name="T12" fmla="*/ 13677 w 39"/>
              <a:gd name="T13" fmla="*/ 113671 h 53"/>
              <a:gd name="T14" fmla="*/ 51288 w 39"/>
              <a:gd name="T15" fmla="*/ 113671 h 53"/>
              <a:gd name="T16" fmla="*/ 51288 w 39"/>
              <a:gd name="T17" fmla="*/ 103337 h 53"/>
              <a:gd name="T18" fmla="*/ 13677 w 39"/>
              <a:gd name="T19" fmla="*/ 103337 h 53"/>
              <a:gd name="T20" fmla="*/ 10258 w 39"/>
              <a:gd name="T21" fmla="*/ 96448 h 53"/>
              <a:gd name="T22" fmla="*/ 10258 w 39"/>
              <a:gd name="T23" fmla="*/ 86114 h 53"/>
              <a:gd name="T24" fmla="*/ 13677 w 39"/>
              <a:gd name="T25" fmla="*/ 79225 h 53"/>
              <a:gd name="T26" fmla="*/ 41031 w 39"/>
              <a:gd name="T27" fmla="*/ 79225 h 53"/>
              <a:gd name="T28" fmla="*/ 0 w 39"/>
              <a:gd name="T29" fmla="*/ 3445 h 53"/>
              <a:gd name="T30" fmla="*/ 0 w 39"/>
              <a:gd name="T31" fmla="*/ 0 h 53"/>
              <a:gd name="T32" fmla="*/ 3419 w 39"/>
              <a:gd name="T33" fmla="*/ 0 h 53"/>
              <a:gd name="T34" fmla="*/ 27354 w 39"/>
              <a:gd name="T35" fmla="*/ 0 h 53"/>
              <a:gd name="T36" fmla="*/ 30773 w 39"/>
              <a:gd name="T37" fmla="*/ 0 h 53"/>
              <a:gd name="T38" fmla="*/ 61546 w 39"/>
              <a:gd name="T39" fmla="*/ 55113 h 53"/>
              <a:gd name="T40" fmla="*/ 68385 w 39"/>
              <a:gd name="T41" fmla="*/ 72336 h 53"/>
              <a:gd name="T42" fmla="*/ 75223 w 39"/>
              <a:gd name="T43" fmla="*/ 55113 h 53"/>
              <a:gd name="T44" fmla="*/ 99158 w 39"/>
              <a:gd name="T45" fmla="*/ 0 h 53"/>
              <a:gd name="T46" fmla="*/ 102577 w 39"/>
              <a:gd name="T47" fmla="*/ 0 h 53"/>
              <a:gd name="T48" fmla="*/ 129931 w 39"/>
              <a:gd name="T49" fmla="*/ 0 h 53"/>
              <a:gd name="T50" fmla="*/ 133350 w 39"/>
              <a:gd name="T51" fmla="*/ 0 h 53"/>
              <a:gd name="T52" fmla="*/ 133350 w 39"/>
              <a:gd name="T53" fmla="*/ 3445 h 53"/>
              <a:gd name="T54" fmla="*/ 92319 w 39"/>
              <a:gd name="T55" fmla="*/ 79225 h 53"/>
              <a:gd name="T56" fmla="*/ 119673 w 39"/>
              <a:gd name="T57" fmla="*/ 79225 h 53"/>
              <a:gd name="T58" fmla="*/ 123092 w 39"/>
              <a:gd name="T59" fmla="*/ 86114 h 53"/>
              <a:gd name="T60" fmla="*/ 123092 w 39"/>
              <a:gd name="T61" fmla="*/ 96448 h 53"/>
              <a:gd name="T62" fmla="*/ 119673 w 39"/>
              <a:gd name="T63" fmla="*/ 103337 h 53"/>
              <a:gd name="T64" fmla="*/ 82062 w 39"/>
              <a:gd name="T65" fmla="*/ 103337 h 53"/>
              <a:gd name="T66" fmla="*/ 82062 w 39"/>
              <a:gd name="T67" fmla="*/ 113671 h 53"/>
              <a:gd name="T68" fmla="*/ 119673 w 39"/>
              <a:gd name="T69" fmla="*/ 113671 h 53"/>
              <a:gd name="T70" fmla="*/ 123092 w 39"/>
              <a:gd name="T71" fmla="*/ 117115 h 53"/>
              <a:gd name="T72" fmla="*/ 123092 w 39"/>
              <a:gd name="T73" fmla="*/ 130894 h 53"/>
              <a:gd name="T74" fmla="*/ 119673 w 39"/>
              <a:gd name="T75" fmla="*/ 134338 h 53"/>
              <a:gd name="T76" fmla="*/ 82062 w 39"/>
              <a:gd name="T77" fmla="*/ 134338 h 53"/>
              <a:gd name="T78" fmla="*/ 82062 w 39"/>
              <a:gd name="T79" fmla="*/ 179117 h 53"/>
              <a:gd name="T80" fmla="*/ 78642 w 39"/>
              <a:gd name="T81" fmla="*/ 182562 h 53"/>
              <a:gd name="T82" fmla="*/ 54708 w 39"/>
              <a:gd name="T83" fmla="*/ 182562 h 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9" h="53">
                <a:moveTo>
                  <a:pt x="16" y="53"/>
                </a:moveTo>
                <a:cubicBezTo>
                  <a:pt x="15" y="53"/>
                  <a:pt x="15" y="52"/>
                  <a:pt x="15" y="52"/>
                </a:cubicBezTo>
                <a:cubicBezTo>
                  <a:pt x="15" y="39"/>
                  <a:pt x="15" y="39"/>
                  <a:pt x="15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3" y="39"/>
                  <a:pt x="3" y="39"/>
                  <a:pt x="3" y="38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3"/>
                  <a:pt x="3" y="33"/>
                  <a:pt x="4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0"/>
                  <a:pt x="15" y="30"/>
                  <a:pt x="15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3" y="30"/>
                  <a:pt x="3" y="29"/>
                  <a:pt x="3" y="28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4"/>
                  <a:pt x="3" y="23"/>
                  <a:pt x="4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9" y="0"/>
                  <a:pt x="9" y="0"/>
                </a:cubicBezTo>
                <a:cubicBezTo>
                  <a:pt x="18" y="16"/>
                  <a:pt x="18" y="16"/>
                  <a:pt x="18" y="16"/>
                </a:cubicBezTo>
                <a:cubicBezTo>
                  <a:pt x="19" y="18"/>
                  <a:pt x="19" y="20"/>
                  <a:pt x="20" y="21"/>
                </a:cubicBezTo>
                <a:cubicBezTo>
                  <a:pt x="20" y="19"/>
                  <a:pt x="21" y="18"/>
                  <a:pt x="22" y="16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30" y="0"/>
                  <a:pt x="3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9" y="0"/>
                </a:cubicBezTo>
                <a:cubicBezTo>
                  <a:pt x="39" y="0"/>
                  <a:pt x="39" y="1"/>
                  <a:pt x="39" y="1"/>
                </a:cubicBezTo>
                <a:cubicBezTo>
                  <a:pt x="27" y="23"/>
                  <a:pt x="27" y="23"/>
                  <a:pt x="27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4"/>
                  <a:pt x="36" y="25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30"/>
                  <a:pt x="35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3"/>
                  <a:pt x="24" y="33"/>
                  <a:pt x="24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6" y="33"/>
                  <a:pt x="36" y="33"/>
                  <a:pt x="36" y="34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9"/>
                  <a:pt x="36" y="39"/>
                  <a:pt x="3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2"/>
                  <a:pt x="23" y="53"/>
                  <a:pt x="23" y="53"/>
                </a:cubicBezTo>
                <a:lnTo>
                  <a:pt x="1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69" name="Freeform 74"/>
          <p:cNvSpPr>
            <a:spLocks noEditPoints="1"/>
          </p:cNvSpPr>
          <p:nvPr/>
        </p:nvSpPr>
        <p:spPr bwMode="auto">
          <a:xfrm>
            <a:off x="15503268" y="3682380"/>
            <a:ext cx="572382" cy="447780"/>
          </a:xfrm>
          <a:custGeom>
            <a:avLst/>
            <a:gdLst>
              <a:gd name="T0" fmla="*/ 229931 w 68"/>
              <a:gd name="T1" fmla="*/ 99892 h 53"/>
              <a:gd name="T2" fmla="*/ 178454 w 68"/>
              <a:gd name="T3" fmla="*/ 179117 h 53"/>
              <a:gd name="T4" fmla="*/ 154431 w 68"/>
              <a:gd name="T5" fmla="*/ 182562 h 53"/>
              <a:gd name="T6" fmla="*/ 130409 w 68"/>
              <a:gd name="T7" fmla="*/ 99892 h 53"/>
              <a:gd name="T8" fmla="*/ 78932 w 68"/>
              <a:gd name="T9" fmla="*/ 179117 h 53"/>
              <a:gd name="T10" fmla="*/ 54909 w 68"/>
              <a:gd name="T11" fmla="*/ 182562 h 53"/>
              <a:gd name="T12" fmla="*/ 30886 w 68"/>
              <a:gd name="T13" fmla="*/ 99892 h 53"/>
              <a:gd name="T14" fmla="*/ 0 w 68"/>
              <a:gd name="T15" fmla="*/ 93003 h 53"/>
              <a:gd name="T16" fmla="*/ 3432 w 68"/>
              <a:gd name="T17" fmla="*/ 82670 h 53"/>
              <a:gd name="T18" fmla="*/ 20591 w 68"/>
              <a:gd name="T19" fmla="*/ 65447 h 53"/>
              <a:gd name="T20" fmla="*/ 0 w 68"/>
              <a:gd name="T21" fmla="*/ 62002 h 53"/>
              <a:gd name="T22" fmla="*/ 3432 w 68"/>
              <a:gd name="T23" fmla="*/ 48224 h 53"/>
              <a:gd name="T24" fmla="*/ 6864 w 68"/>
              <a:gd name="T25" fmla="*/ 3445 h 53"/>
              <a:gd name="T26" fmla="*/ 10295 w 68"/>
              <a:gd name="T27" fmla="*/ 0 h 53"/>
              <a:gd name="T28" fmla="*/ 30886 w 68"/>
              <a:gd name="T29" fmla="*/ 0 h 53"/>
              <a:gd name="T30" fmla="*/ 89227 w 68"/>
              <a:gd name="T31" fmla="*/ 48224 h 53"/>
              <a:gd name="T32" fmla="*/ 106386 w 68"/>
              <a:gd name="T33" fmla="*/ 0 h 53"/>
              <a:gd name="T34" fmla="*/ 126977 w 68"/>
              <a:gd name="T35" fmla="*/ 0 h 53"/>
              <a:gd name="T36" fmla="*/ 188749 w 68"/>
              <a:gd name="T37" fmla="*/ 48224 h 53"/>
              <a:gd name="T38" fmla="*/ 202477 w 68"/>
              <a:gd name="T39" fmla="*/ 0 h 53"/>
              <a:gd name="T40" fmla="*/ 226499 w 68"/>
              <a:gd name="T41" fmla="*/ 0 h 53"/>
              <a:gd name="T42" fmla="*/ 212772 w 68"/>
              <a:gd name="T43" fmla="*/ 48224 h 53"/>
              <a:gd name="T44" fmla="*/ 233363 w 68"/>
              <a:gd name="T45" fmla="*/ 51668 h 53"/>
              <a:gd name="T46" fmla="*/ 229931 w 68"/>
              <a:gd name="T47" fmla="*/ 65447 h 53"/>
              <a:gd name="T48" fmla="*/ 205909 w 68"/>
              <a:gd name="T49" fmla="*/ 82670 h 53"/>
              <a:gd name="T50" fmla="*/ 233363 w 68"/>
              <a:gd name="T51" fmla="*/ 86114 h 53"/>
              <a:gd name="T52" fmla="*/ 85795 w 68"/>
              <a:gd name="T53" fmla="*/ 65447 h 53"/>
              <a:gd name="T54" fmla="*/ 51477 w 68"/>
              <a:gd name="T55" fmla="*/ 82670 h 53"/>
              <a:gd name="T56" fmla="*/ 85795 w 68"/>
              <a:gd name="T57" fmla="*/ 65447 h 53"/>
              <a:gd name="T58" fmla="*/ 54909 w 68"/>
              <a:gd name="T59" fmla="*/ 99892 h 53"/>
              <a:gd name="T60" fmla="*/ 65204 w 68"/>
              <a:gd name="T61" fmla="*/ 137783 h 53"/>
              <a:gd name="T62" fmla="*/ 75500 w 68"/>
              <a:gd name="T63" fmla="*/ 99892 h 53"/>
              <a:gd name="T64" fmla="*/ 120113 w 68"/>
              <a:gd name="T65" fmla="*/ 65447 h 53"/>
              <a:gd name="T66" fmla="*/ 106386 w 68"/>
              <a:gd name="T67" fmla="*/ 82670 h 53"/>
              <a:gd name="T68" fmla="*/ 181886 w 68"/>
              <a:gd name="T69" fmla="*/ 65447 h 53"/>
              <a:gd name="T70" fmla="*/ 147568 w 68"/>
              <a:gd name="T71" fmla="*/ 82670 h 53"/>
              <a:gd name="T72" fmla="*/ 181886 w 68"/>
              <a:gd name="T73" fmla="*/ 65447 h 53"/>
              <a:gd name="T74" fmla="*/ 154431 w 68"/>
              <a:gd name="T75" fmla="*/ 99892 h 53"/>
              <a:gd name="T76" fmla="*/ 164727 w 68"/>
              <a:gd name="T77" fmla="*/ 137783 h 53"/>
              <a:gd name="T78" fmla="*/ 175022 w 68"/>
              <a:gd name="T79" fmla="*/ 99892 h 5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8" h="53">
                <a:moveTo>
                  <a:pt x="68" y="27"/>
                </a:moveTo>
                <a:cubicBezTo>
                  <a:pt x="68" y="28"/>
                  <a:pt x="67" y="29"/>
                  <a:pt x="67" y="29"/>
                </a:cubicBezTo>
                <a:cubicBezTo>
                  <a:pt x="58" y="29"/>
                  <a:pt x="58" y="29"/>
                  <a:pt x="58" y="29"/>
                </a:cubicBezTo>
                <a:cubicBezTo>
                  <a:pt x="52" y="52"/>
                  <a:pt x="52" y="52"/>
                  <a:pt x="52" y="52"/>
                </a:cubicBezTo>
                <a:cubicBezTo>
                  <a:pt x="52" y="53"/>
                  <a:pt x="52" y="53"/>
                  <a:pt x="51" y="53"/>
                </a:cubicBezTo>
                <a:cubicBezTo>
                  <a:pt x="45" y="53"/>
                  <a:pt x="45" y="53"/>
                  <a:pt x="45" y="53"/>
                </a:cubicBezTo>
                <a:cubicBezTo>
                  <a:pt x="45" y="53"/>
                  <a:pt x="44" y="53"/>
                  <a:pt x="44" y="52"/>
                </a:cubicBezTo>
                <a:cubicBezTo>
                  <a:pt x="38" y="29"/>
                  <a:pt x="38" y="29"/>
                  <a:pt x="38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23" y="52"/>
                  <a:pt x="23" y="52"/>
                  <a:pt x="23" y="52"/>
                </a:cubicBezTo>
                <a:cubicBezTo>
                  <a:pt x="23" y="53"/>
                  <a:pt x="23" y="53"/>
                  <a:pt x="22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3"/>
                  <a:pt x="15" y="53"/>
                  <a:pt x="15" y="52"/>
                </a:cubicBezTo>
                <a:cubicBezTo>
                  <a:pt x="9" y="29"/>
                  <a:pt x="9" y="29"/>
                  <a:pt x="9" y="29"/>
                </a:cubicBezTo>
                <a:cubicBezTo>
                  <a:pt x="1" y="29"/>
                  <a:pt x="1" y="29"/>
                  <a:pt x="1" y="29"/>
                </a:cubicBezTo>
                <a:cubicBezTo>
                  <a:pt x="0" y="29"/>
                  <a:pt x="0" y="28"/>
                  <a:pt x="0" y="27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4"/>
                  <a:pt x="0" y="24"/>
                  <a:pt x="1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6" y="19"/>
                  <a:pt x="6" y="19"/>
                  <a:pt x="6" y="19"/>
                </a:cubicBezTo>
                <a:cubicBezTo>
                  <a:pt x="1" y="19"/>
                  <a:pt x="1" y="19"/>
                  <a:pt x="1" y="19"/>
                </a:cubicBezTo>
                <a:cubicBezTo>
                  <a:pt x="0" y="19"/>
                  <a:pt x="0" y="18"/>
                  <a:pt x="0" y="18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0" y="14"/>
                  <a:pt x="1" y="14"/>
                </a:cubicBezTo>
                <a:cubicBezTo>
                  <a:pt x="5" y="14"/>
                  <a:pt x="5" y="14"/>
                  <a:pt x="5" y="14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2" y="0"/>
                </a:cubicBezTo>
                <a:cubicBezTo>
                  <a:pt x="2" y="0"/>
                  <a:pt x="3" y="0"/>
                  <a:pt x="3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9" y="0"/>
                  <a:pt x="9" y="0"/>
                </a:cubicBezTo>
                <a:cubicBezTo>
                  <a:pt x="13" y="14"/>
                  <a:pt x="13" y="14"/>
                  <a:pt x="13" y="14"/>
                </a:cubicBezTo>
                <a:cubicBezTo>
                  <a:pt x="26" y="14"/>
                  <a:pt x="26" y="14"/>
                  <a:pt x="26" y="14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0"/>
                  <a:pt x="31" y="0"/>
                  <a:pt x="31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41" y="14"/>
                  <a:pt x="41" y="14"/>
                  <a:pt x="41" y="14"/>
                </a:cubicBezTo>
                <a:cubicBezTo>
                  <a:pt x="55" y="14"/>
                  <a:pt x="55" y="14"/>
                  <a:pt x="55" y="14"/>
                </a:cubicBezTo>
                <a:cubicBezTo>
                  <a:pt x="58" y="0"/>
                  <a:pt x="58" y="0"/>
                  <a:pt x="58" y="0"/>
                </a:cubicBezTo>
                <a:cubicBezTo>
                  <a:pt x="58" y="0"/>
                  <a:pt x="59" y="0"/>
                  <a:pt x="59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5" y="0"/>
                  <a:pt x="65" y="0"/>
                  <a:pt x="66" y="0"/>
                </a:cubicBezTo>
                <a:cubicBezTo>
                  <a:pt x="66" y="0"/>
                  <a:pt x="66" y="1"/>
                  <a:pt x="66" y="1"/>
                </a:cubicBezTo>
                <a:cubicBezTo>
                  <a:pt x="62" y="14"/>
                  <a:pt x="62" y="14"/>
                  <a:pt x="62" y="14"/>
                </a:cubicBezTo>
                <a:cubicBezTo>
                  <a:pt x="67" y="14"/>
                  <a:pt x="67" y="14"/>
                  <a:pt x="67" y="14"/>
                </a:cubicBezTo>
                <a:cubicBezTo>
                  <a:pt x="67" y="14"/>
                  <a:pt x="68" y="15"/>
                  <a:pt x="68" y="15"/>
                </a:cubicBezTo>
                <a:cubicBezTo>
                  <a:pt x="68" y="18"/>
                  <a:pt x="68" y="18"/>
                  <a:pt x="68" y="18"/>
                </a:cubicBezTo>
                <a:cubicBezTo>
                  <a:pt x="68" y="18"/>
                  <a:pt x="67" y="19"/>
                  <a:pt x="67" y="19"/>
                </a:cubicBezTo>
                <a:cubicBezTo>
                  <a:pt x="61" y="19"/>
                  <a:pt x="61" y="19"/>
                  <a:pt x="61" y="19"/>
                </a:cubicBezTo>
                <a:cubicBezTo>
                  <a:pt x="60" y="24"/>
                  <a:pt x="60" y="24"/>
                  <a:pt x="60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7" y="24"/>
                  <a:pt x="68" y="24"/>
                  <a:pt x="68" y="25"/>
                </a:cubicBezTo>
                <a:lnTo>
                  <a:pt x="68" y="27"/>
                </a:lnTo>
                <a:close/>
                <a:moveTo>
                  <a:pt x="25" y="19"/>
                </a:moveTo>
                <a:cubicBezTo>
                  <a:pt x="14" y="19"/>
                  <a:pt x="14" y="19"/>
                  <a:pt x="14" y="19"/>
                </a:cubicBezTo>
                <a:cubicBezTo>
                  <a:pt x="15" y="24"/>
                  <a:pt x="15" y="24"/>
                  <a:pt x="15" y="24"/>
                </a:cubicBezTo>
                <a:cubicBezTo>
                  <a:pt x="24" y="24"/>
                  <a:pt x="24" y="24"/>
                  <a:pt x="24" y="24"/>
                </a:cubicBezTo>
                <a:lnTo>
                  <a:pt x="25" y="19"/>
                </a:lnTo>
                <a:close/>
                <a:moveTo>
                  <a:pt x="22" y="29"/>
                </a:moveTo>
                <a:cubicBezTo>
                  <a:pt x="16" y="29"/>
                  <a:pt x="16" y="29"/>
                  <a:pt x="16" y="29"/>
                </a:cubicBezTo>
                <a:cubicBezTo>
                  <a:pt x="19" y="40"/>
                  <a:pt x="19" y="40"/>
                  <a:pt x="19" y="40"/>
                </a:cubicBezTo>
                <a:cubicBezTo>
                  <a:pt x="19" y="40"/>
                  <a:pt x="19" y="40"/>
                  <a:pt x="19" y="40"/>
                </a:cubicBezTo>
                <a:cubicBezTo>
                  <a:pt x="19" y="40"/>
                  <a:pt x="19" y="40"/>
                  <a:pt x="19" y="40"/>
                </a:cubicBezTo>
                <a:lnTo>
                  <a:pt x="22" y="29"/>
                </a:lnTo>
                <a:close/>
                <a:moveTo>
                  <a:pt x="36" y="24"/>
                </a:moveTo>
                <a:cubicBezTo>
                  <a:pt x="35" y="19"/>
                  <a:pt x="35" y="19"/>
                  <a:pt x="35" y="19"/>
                </a:cubicBezTo>
                <a:cubicBezTo>
                  <a:pt x="32" y="19"/>
                  <a:pt x="32" y="19"/>
                  <a:pt x="32" y="19"/>
                </a:cubicBezTo>
                <a:cubicBezTo>
                  <a:pt x="31" y="24"/>
                  <a:pt x="31" y="24"/>
                  <a:pt x="31" y="24"/>
                </a:cubicBezTo>
                <a:lnTo>
                  <a:pt x="36" y="24"/>
                </a:lnTo>
                <a:close/>
                <a:moveTo>
                  <a:pt x="53" y="19"/>
                </a:moveTo>
                <a:cubicBezTo>
                  <a:pt x="42" y="19"/>
                  <a:pt x="42" y="19"/>
                  <a:pt x="42" y="19"/>
                </a:cubicBezTo>
                <a:cubicBezTo>
                  <a:pt x="43" y="24"/>
                  <a:pt x="43" y="24"/>
                  <a:pt x="43" y="24"/>
                </a:cubicBezTo>
                <a:cubicBezTo>
                  <a:pt x="52" y="24"/>
                  <a:pt x="52" y="24"/>
                  <a:pt x="52" y="24"/>
                </a:cubicBezTo>
                <a:lnTo>
                  <a:pt x="53" y="19"/>
                </a:lnTo>
                <a:close/>
                <a:moveTo>
                  <a:pt x="51" y="29"/>
                </a:moveTo>
                <a:cubicBezTo>
                  <a:pt x="45" y="29"/>
                  <a:pt x="45" y="29"/>
                  <a:pt x="45" y="29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40"/>
                  <a:pt x="48" y="40"/>
                  <a:pt x="48" y="40"/>
                </a:cubicBezTo>
                <a:cubicBezTo>
                  <a:pt x="48" y="40"/>
                  <a:pt x="48" y="40"/>
                  <a:pt x="48" y="40"/>
                </a:cubicBezTo>
                <a:lnTo>
                  <a:pt x="51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0" name="Freeform 75"/>
          <p:cNvSpPr>
            <a:spLocks noEditPoints="1"/>
          </p:cNvSpPr>
          <p:nvPr/>
        </p:nvSpPr>
        <p:spPr bwMode="auto">
          <a:xfrm>
            <a:off x="16718115" y="3682380"/>
            <a:ext cx="486720" cy="490612"/>
          </a:xfrm>
          <a:custGeom>
            <a:avLst/>
            <a:gdLst>
              <a:gd name="T0" fmla="*/ 198438 w 58"/>
              <a:gd name="T1" fmla="*/ 162089 h 58"/>
              <a:gd name="T2" fmla="*/ 160803 w 58"/>
              <a:gd name="T3" fmla="*/ 200025 h 58"/>
              <a:gd name="T4" fmla="*/ 37635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635 w 58"/>
              <a:gd name="T11" fmla="*/ 0 h 58"/>
              <a:gd name="T12" fmla="*/ 160803 w 58"/>
              <a:gd name="T13" fmla="*/ 0 h 58"/>
              <a:gd name="T14" fmla="*/ 198438 w 58"/>
              <a:gd name="T15" fmla="*/ 34487 h 58"/>
              <a:gd name="T16" fmla="*/ 198438 w 58"/>
              <a:gd name="T17" fmla="*/ 162089 h 58"/>
              <a:gd name="T18" fmla="*/ 153961 w 58"/>
              <a:gd name="T19" fmla="*/ 89666 h 58"/>
              <a:gd name="T20" fmla="*/ 140275 w 58"/>
              <a:gd name="T21" fmla="*/ 75872 h 58"/>
              <a:gd name="T22" fmla="*/ 136854 w 58"/>
              <a:gd name="T23" fmla="*/ 72423 h 58"/>
              <a:gd name="T24" fmla="*/ 150539 w 58"/>
              <a:gd name="T25" fmla="*/ 62077 h 58"/>
              <a:gd name="T26" fmla="*/ 157382 w 58"/>
              <a:gd name="T27" fmla="*/ 65525 h 58"/>
              <a:gd name="T28" fmla="*/ 157382 w 58"/>
              <a:gd name="T29" fmla="*/ 65525 h 58"/>
              <a:gd name="T30" fmla="*/ 164225 w 58"/>
              <a:gd name="T31" fmla="*/ 72423 h 58"/>
              <a:gd name="T32" fmla="*/ 174489 w 58"/>
              <a:gd name="T33" fmla="*/ 62077 h 58"/>
              <a:gd name="T34" fmla="*/ 167646 w 58"/>
              <a:gd name="T35" fmla="*/ 51731 h 58"/>
              <a:gd name="T36" fmla="*/ 150539 w 58"/>
              <a:gd name="T37" fmla="*/ 48282 h 58"/>
              <a:gd name="T38" fmla="*/ 123168 w 58"/>
              <a:gd name="T39" fmla="*/ 72423 h 58"/>
              <a:gd name="T40" fmla="*/ 123168 w 58"/>
              <a:gd name="T41" fmla="*/ 75872 h 58"/>
              <a:gd name="T42" fmla="*/ 150539 w 58"/>
              <a:gd name="T43" fmla="*/ 103461 h 58"/>
              <a:gd name="T44" fmla="*/ 171067 w 58"/>
              <a:gd name="T45" fmla="*/ 117256 h 58"/>
              <a:gd name="T46" fmla="*/ 171067 w 58"/>
              <a:gd name="T47" fmla="*/ 120705 h 58"/>
              <a:gd name="T48" fmla="*/ 150539 w 58"/>
              <a:gd name="T49" fmla="*/ 134500 h 58"/>
              <a:gd name="T50" fmla="*/ 130011 w 58"/>
              <a:gd name="T51" fmla="*/ 117256 h 58"/>
              <a:gd name="T52" fmla="*/ 68427 w 58"/>
              <a:gd name="T53" fmla="*/ 48282 h 58"/>
              <a:gd name="T54" fmla="*/ 17107 w 58"/>
              <a:gd name="T55" fmla="*/ 100013 h 58"/>
              <a:gd name="T56" fmla="*/ 17107 w 58"/>
              <a:gd name="T57" fmla="*/ 100013 h 58"/>
              <a:gd name="T58" fmla="*/ 68427 w 58"/>
              <a:gd name="T59" fmla="*/ 151743 h 58"/>
              <a:gd name="T60" fmla="*/ 102640 w 58"/>
              <a:gd name="T61" fmla="*/ 137948 h 58"/>
              <a:gd name="T62" fmla="*/ 106062 w 58"/>
              <a:gd name="T63" fmla="*/ 131051 h 58"/>
              <a:gd name="T64" fmla="*/ 99219 w 58"/>
              <a:gd name="T65" fmla="*/ 117256 h 58"/>
              <a:gd name="T66" fmla="*/ 68427 w 58"/>
              <a:gd name="T67" fmla="*/ 134500 h 58"/>
              <a:gd name="T68" fmla="*/ 34213 w 58"/>
              <a:gd name="T69" fmla="*/ 96564 h 58"/>
              <a:gd name="T70" fmla="*/ 68427 w 58"/>
              <a:gd name="T71" fmla="*/ 62077 h 58"/>
              <a:gd name="T72" fmla="*/ 102640 w 58"/>
              <a:gd name="T73" fmla="*/ 93115 h 58"/>
              <a:gd name="T74" fmla="*/ 150539 w 58"/>
              <a:gd name="T75" fmla="*/ 151743 h 58"/>
              <a:gd name="T76" fmla="*/ 184753 w 58"/>
              <a:gd name="T77" fmla="*/ 120705 h 58"/>
              <a:gd name="T78" fmla="*/ 153961 w 58"/>
              <a:gd name="T79" fmla="*/ 89666 h 5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5" y="26"/>
                </a:moveTo>
                <a:cubicBezTo>
                  <a:pt x="43" y="25"/>
                  <a:pt x="41" y="24"/>
                  <a:pt x="41" y="22"/>
                </a:cubicBezTo>
                <a:cubicBezTo>
                  <a:pt x="41" y="22"/>
                  <a:pt x="40" y="21"/>
                  <a:pt x="40" y="21"/>
                </a:cubicBezTo>
                <a:cubicBezTo>
                  <a:pt x="40" y="19"/>
                  <a:pt x="42" y="18"/>
                  <a:pt x="44" y="18"/>
                </a:cubicBezTo>
                <a:cubicBezTo>
                  <a:pt x="45" y="18"/>
                  <a:pt x="46" y="18"/>
                  <a:pt x="46" y="19"/>
                </a:cubicBezTo>
                <a:cubicBezTo>
                  <a:pt x="46" y="19"/>
                  <a:pt x="46" y="19"/>
                  <a:pt x="46" y="19"/>
                </a:cubicBezTo>
                <a:cubicBezTo>
                  <a:pt x="47" y="19"/>
                  <a:pt x="47" y="20"/>
                  <a:pt x="48" y="21"/>
                </a:cubicBezTo>
                <a:cubicBezTo>
                  <a:pt x="51" y="18"/>
                  <a:pt x="51" y="18"/>
                  <a:pt x="51" y="18"/>
                </a:cubicBezTo>
                <a:cubicBezTo>
                  <a:pt x="51" y="17"/>
                  <a:pt x="50" y="16"/>
                  <a:pt x="49" y="15"/>
                </a:cubicBezTo>
                <a:cubicBezTo>
                  <a:pt x="48" y="14"/>
                  <a:pt x="46" y="14"/>
                  <a:pt x="44" y="14"/>
                </a:cubicBezTo>
                <a:cubicBezTo>
                  <a:pt x="40" y="14"/>
                  <a:pt x="36" y="17"/>
                  <a:pt x="36" y="21"/>
                </a:cubicBezTo>
                <a:cubicBezTo>
                  <a:pt x="36" y="21"/>
                  <a:pt x="36" y="21"/>
                  <a:pt x="36" y="22"/>
                </a:cubicBezTo>
                <a:cubicBezTo>
                  <a:pt x="37" y="27"/>
                  <a:pt x="39" y="29"/>
                  <a:pt x="44" y="30"/>
                </a:cubicBezTo>
                <a:cubicBezTo>
                  <a:pt x="46" y="31"/>
                  <a:pt x="50" y="32"/>
                  <a:pt x="50" y="34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8"/>
                  <a:pt x="47" y="39"/>
                  <a:pt x="44" y="39"/>
                </a:cubicBezTo>
                <a:cubicBezTo>
                  <a:pt x="41" y="39"/>
                  <a:pt x="39" y="36"/>
                  <a:pt x="38" y="34"/>
                </a:cubicBezTo>
                <a:cubicBezTo>
                  <a:pt x="34" y="25"/>
                  <a:pt x="33" y="14"/>
                  <a:pt x="20" y="14"/>
                </a:cubicBezTo>
                <a:cubicBezTo>
                  <a:pt x="12" y="14"/>
                  <a:pt x="5" y="21"/>
                  <a:pt x="5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37"/>
                  <a:pt x="11" y="44"/>
                  <a:pt x="20" y="44"/>
                </a:cubicBezTo>
                <a:cubicBezTo>
                  <a:pt x="24" y="44"/>
                  <a:pt x="27" y="43"/>
                  <a:pt x="30" y="40"/>
                </a:cubicBezTo>
                <a:cubicBezTo>
                  <a:pt x="31" y="39"/>
                  <a:pt x="31" y="38"/>
                  <a:pt x="31" y="38"/>
                </a:cubicBezTo>
                <a:cubicBezTo>
                  <a:pt x="29" y="34"/>
                  <a:pt x="29" y="34"/>
                  <a:pt x="29" y="34"/>
                </a:cubicBezTo>
                <a:cubicBezTo>
                  <a:pt x="27" y="38"/>
                  <a:pt x="24" y="39"/>
                  <a:pt x="20" y="39"/>
                </a:cubicBezTo>
                <a:cubicBezTo>
                  <a:pt x="14" y="39"/>
                  <a:pt x="10" y="34"/>
                  <a:pt x="10" y="28"/>
                </a:cubicBezTo>
                <a:cubicBezTo>
                  <a:pt x="10" y="23"/>
                  <a:pt x="14" y="18"/>
                  <a:pt x="20" y="18"/>
                </a:cubicBezTo>
                <a:cubicBezTo>
                  <a:pt x="26" y="18"/>
                  <a:pt x="28" y="21"/>
                  <a:pt x="30" y="27"/>
                </a:cubicBezTo>
                <a:cubicBezTo>
                  <a:pt x="33" y="33"/>
                  <a:pt x="35" y="44"/>
                  <a:pt x="44" y="44"/>
                </a:cubicBezTo>
                <a:cubicBezTo>
                  <a:pt x="50" y="44"/>
                  <a:pt x="54" y="40"/>
                  <a:pt x="54" y="35"/>
                </a:cubicBezTo>
                <a:cubicBezTo>
                  <a:pt x="54" y="29"/>
                  <a:pt x="50" y="27"/>
                  <a:pt x="45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1" name="Freeform 76"/>
          <p:cNvSpPr>
            <a:spLocks/>
          </p:cNvSpPr>
          <p:nvPr/>
        </p:nvSpPr>
        <p:spPr bwMode="auto">
          <a:xfrm>
            <a:off x="17929072" y="3717423"/>
            <a:ext cx="327074" cy="455570"/>
          </a:xfrm>
          <a:custGeom>
            <a:avLst/>
            <a:gdLst>
              <a:gd name="T0" fmla="*/ 95738 w 39"/>
              <a:gd name="T1" fmla="*/ 0 h 54"/>
              <a:gd name="T2" fmla="*/ 99158 w 39"/>
              <a:gd name="T3" fmla="*/ 6879 h 54"/>
              <a:gd name="T4" fmla="*/ 99158 w 39"/>
              <a:gd name="T5" fmla="*/ 116946 h 54"/>
              <a:gd name="T6" fmla="*/ 123092 w 39"/>
              <a:gd name="T7" fmla="*/ 116946 h 54"/>
              <a:gd name="T8" fmla="*/ 129931 w 39"/>
              <a:gd name="T9" fmla="*/ 123825 h 54"/>
              <a:gd name="T10" fmla="*/ 129931 w 39"/>
              <a:gd name="T11" fmla="*/ 130705 h 54"/>
              <a:gd name="T12" fmla="*/ 88900 w 39"/>
              <a:gd name="T13" fmla="*/ 182298 h 54"/>
              <a:gd name="T14" fmla="*/ 75223 w 39"/>
              <a:gd name="T15" fmla="*/ 182298 h 54"/>
              <a:gd name="T16" fmla="*/ 34192 w 39"/>
              <a:gd name="T17" fmla="*/ 130705 h 54"/>
              <a:gd name="T18" fmla="*/ 34192 w 39"/>
              <a:gd name="T19" fmla="*/ 123825 h 54"/>
              <a:gd name="T20" fmla="*/ 41031 w 39"/>
              <a:gd name="T21" fmla="*/ 116946 h 54"/>
              <a:gd name="T22" fmla="*/ 64965 w 39"/>
              <a:gd name="T23" fmla="*/ 116946 h 54"/>
              <a:gd name="T24" fmla="*/ 64965 w 39"/>
              <a:gd name="T25" fmla="*/ 34396 h 54"/>
              <a:gd name="T26" fmla="*/ 23935 w 39"/>
              <a:gd name="T27" fmla="*/ 34396 h 54"/>
              <a:gd name="T28" fmla="*/ 20515 w 39"/>
              <a:gd name="T29" fmla="*/ 34396 h 54"/>
              <a:gd name="T30" fmla="*/ 0 w 39"/>
              <a:gd name="T31" fmla="*/ 6879 h 54"/>
              <a:gd name="T32" fmla="*/ 0 w 39"/>
              <a:gd name="T33" fmla="*/ 3440 h 54"/>
              <a:gd name="T34" fmla="*/ 3419 w 39"/>
              <a:gd name="T35" fmla="*/ 0 h 54"/>
              <a:gd name="T36" fmla="*/ 95738 w 39"/>
              <a:gd name="T37" fmla="*/ 0 h 5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39" h="54">
                <a:moveTo>
                  <a:pt x="28" y="0"/>
                </a:moveTo>
                <a:cubicBezTo>
                  <a:pt x="28" y="0"/>
                  <a:pt x="29" y="1"/>
                  <a:pt x="29" y="2"/>
                </a:cubicBezTo>
                <a:cubicBezTo>
                  <a:pt x="29" y="34"/>
                  <a:pt x="29" y="34"/>
                  <a:pt x="29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7" y="34"/>
                  <a:pt x="38" y="35"/>
                  <a:pt x="38" y="36"/>
                </a:cubicBezTo>
                <a:cubicBezTo>
                  <a:pt x="39" y="37"/>
                  <a:pt x="39" y="38"/>
                  <a:pt x="38" y="38"/>
                </a:cubicBezTo>
                <a:cubicBezTo>
                  <a:pt x="26" y="53"/>
                  <a:pt x="26" y="53"/>
                  <a:pt x="26" y="53"/>
                </a:cubicBezTo>
                <a:cubicBezTo>
                  <a:pt x="25" y="54"/>
                  <a:pt x="23" y="54"/>
                  <a:pt x="22" y="53"/>
                </a:cubicBezTo>
                <a:cubicBezTo>
                  <a:pt x="10" y="38"/>
                  <a:pt x="10" y="38"/>
                  <a:pt x="10" y="38"/>
                </a:cubicBezTo>
                <a:cubicBezTo>
                  <a:pt x="9" y="38"/>
                  <a:pt x="9" y="37"/>
                  <a:pt x="10" y="36"/>
                </a:cubicBezTo>
                <a:cubicBezTo>
                  <a:pt x="10" y="35"/>
                  <a:pt x="11" y="34"/>
                  <a:pt x="12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10"/>
                  <a:pt x="19" y="10"/>
                  <a:pt x="19" y="10"/>
                </a:cubicBezTo>
                <a:cubicBezTo>
                  <a:pt x="7" y="10"/>
                  <a:pt x="7" y="10"/>
                  <a:pt x="7" y="10"/>
                </a:cubicBezTo>
                <a:cubicBezTo>
                  <a:pt x="7" y="10"/>
                  <a:pt x="6" y="10"/>
                  <a:pt x="6" y="10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2"/>
                  <a:pt x="0" y="1"/>
                </a:cubicBezTo>
                <a:cubicBezTo>
                  <a:pt x="0" y="1"/>
                  <a:pt x="1" y="0"/>
                  <a:pt x="1" y="0"/>
                </a:cubicBezTo>
                <a:lnTo>
                  <a:pt x="28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2" name="Freeform 77"/>
          <p:cNvSpPr>
            <a:spLocks noEditPoints="1"/>
          </p:cNvSpPr>
          <p:nvPr/>
        </p:nvSpPr>
        <p:spPr bwMode="auto">
          <a:xfrm>
            <a:off x="19140024" y="3639549"/>
            <a:ext cx="572382" cy="572382"/>
          </a:xfrm>
          <a:custGeom>
            <a:avLst/>
            <a:gdLst>
              <a:gd name="T0" fmla="*/ 233363 w 68"/>
              <a:gd name="T1" fmla="*/ 116682 h 68"/>
              <a:gd name="T2" fmla="*/ 116682 w 68"/>
              <a:gd name="T3" fmla="*/ 233363 h 68"/>
              <a:gd name="T4" fmla="*/ 0 w 68"/>
              <a:gd name="T5" fmla="*/ 116682 h 68"/>
              <a:gd name="T6" fmla="*/ 116682 w 68"/>
              <a:gd name="T7" fmla="*/ 0 h 68"/>
              <a:gd name="T8" fmla="*/ 233363 w 68"/>
              <a:gd name="T9" fmla="*/ 116682 h 68"/>
              <a:gd name="T10" fmla="*/ 51477 w 68"/>
              <a:gd name="T11" fmla="*/ 137272 h 68"/>
              <a:gd name="T12" fmla="*/ 48045 w 68"/>
              <a:gd name="T13" fmla="*/ 116682 h 68"/>
              <a:gd name="T14" fmla="*/ 51477 w 68"/>
              <a:gd name="T15" fmla="*/ 92659 h 68"/>
              <a:gd name="T16" fmla="*/ 27454 w 68"/>
              <a:gd name="T17" fmla="*/ 68636 h 68"/>
              <a:gd name="T18" fmla="*/ 17159 w 68"/>
              <a:gd name="T19" fmla="*/ 116682 h 68"/>
              <a:gd name="T20" fmla="*/ 27454 w 68"/>
              <a:gd name="T21" fmla="*/ 161295 h 68"/>
              <a:gd name="T22" fmla="*/ 51477 w 68"/>
              <a:gd name="T23" fmla="*/ 137272 h 68"/>
              <a:gd name="T24" fmla="*/ 164727 w 68"/>
              <a:gd name="T25" fmla="*/ 116682 h 68"/>
              <a:gd name="T26" fmla="*/ 116682 w 68"/>
              <a:gd name="T27" fmla="*/ 65204 h 68"/>
              <a:gd name="T28" fmla="*/ 65204 w 68"/>
              <a:gd name="T29" fmla="*/ 116682 h 68"/>
              <a:gd name="T30" fmla="*/ 116682 w 68"/>
              <a:gd name="T31" fmla="*/ 164727 h 68"/>
              <a:gd name="T32" fmla="*/ 164727 w 68"/>
              <a:gd name="T33" fmla="*/ 116682 h 68"/>
              <a:gd name="T34" fmla="*/ 68636 w 68"/>
              <a:gd name="T35" fmla="*/ 27454 h 68"/>
              <a:gd name="T36" fmla="*/ 92659 w 68"/>
              <a:gd name="T37" fmla="*/ 51477 h 68"/>
              <a:gd name="T38" fmla="*/ 116682 w 68"/>
              <a:gd name="T39" fmla="*/ 48045 h 68"/>
              <a:gd name="T40" fmla="*/ 137272 w 68"/>
              <a:gd name="T41" fmla="*/ 51477 h 68"/>
              <a:gd name="T42" fmla="*/ 161295 w 68"/>
              <a:gd name="T43" fmla="*/ 27454 h 68"/>
              <a:gd name="T44" fmla="*/ 116682 w 68"/>
              <a:gd name="T45" fmla="*/ 17159 h 68"/>
              <a:gd name="T46" fmla="*/ 68636 w 68"/>
              <a:gd name="T47" fmla="*/ 27454 h 68"/>
              <a:gd name="T48" fmla="*/ 161295 w 68"/>
              <a:gd name="T49" fmla="*/ 202477 h 68"/>
              <a:gd name="T50" fmla="*/ 137272 w 68"/>
              <a:gd name="T51" fmla="*/ 178454 h 68"/>
              <a:gd name="T52" fmla="*/ 116682 w 68"/>
              <a:gd name="T53" fmla="*/ 181886 h 68"/>
              <a:gd name="T54" fmla="*/ 92659 w 68"/>
              <a:gd name="T55" fmla="*/ 178454 h 68"/>
              <a:gd name="T56" fmla="*/ 68636 w 68"/>
              <a:gd name="T57" fmla="*/ 202477 h 68"/>
              <a:gd name="T58" fmla="*/ 116682 w 68"/>
              <a:gd name="T59" fmla="*/ 216204 h 68"/>
              <a:gd name="T60" fmla="*/ 161295 w 68"/>
              <a:gd name="T61" fmla="*/ 202477 h 68"/>
              <a:gd name="T62" fmla="*/ 205909 w 68"/>
              <a:gd name="T63" fmla="*/ 161295 h 68"/>
              <a:gd name="T64" fmla="*/ 216204 w 68"/>
              <a:gd name="T65" fmla="*/ 116682 h 68"/>
              <a:gd name="T66" fmla="*/ 205909 w 68"/>
              <a:gd name="T67" fmla="*/ 68636 h 68"/>
              <a:gd name="T68" fmla="*/ 178454 w 68"/>
              <a:gd name="T69" fmla="*/ 92659 h 68"/>
              <a:gd name="T70" fmla="*/ 181886 w 68"/>
              <a:gd name="T71" fmla="*/ 116682 h 68"/>
              <a:gd name="T72" fmla="*/ 178454 w 68"/>
              <a:gd name="T73" fmla="*/ 137272 h 68"/>
              <a:gd name="T74" fmla="*/ 205909 w 68"/>
              <a:gd name="T75" fmla="*/ 161295 h 6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15" y="40"/>
                </a:moveTo>
                <a:cubicBezTo>
                  <a:pt x="15" y="38"/>
                  <a:pt x="14" y="36"/>
                  <a:pt x="14" y="34"/>
                </a:cubicBezTo>
                <a:cubicBezTo>
                  <a:pt x="14" y="31"/>
                  <a:pt x="15" y="29"/>
                  <a:pt x="15" y="27"/>
                </a:cubicBezTo>
                <a:cubicBezTo>
                  <a:pt x="8" y="20"/>
                  <a:pt x="8" y="20"/>
                  <a:pt x="8" y="20"/>
                </a:cubicBezTo>
                <a:cubicBezTo>
                  <a:pt x="6" y="24"/>
                  <a:pt x="5" y="29"/>
                  <a:pt x="5" y="34"/>
                </a:cubicBezTo>
                <a:cubicBezTo>
                  <a:pt x="5" y="39"/>
                  <a:pt x="6" y="43"/>
                  <a:pt x="8" y="47"/>
                </a:cubicBezTo>
                <a:lnTo>
                  <a:pt x="15" y="40"/>
                </a:lnTo>
                <a:close/>
                <a:moveTo>
                  <a:pt x="48" y="34"/>
                </a:moveTo>
                <a:cubicBezTo>
                  <a:pt x="48" y="26"/>
                  <a:pt x="42" y="19"/>
                  <a:pt x="34" y="19"/>
                </a:cubicBezTo>
                <a:cubicBezTo>
                  <a:pt x="26" y="19"/>
                  <a:pt x="19" y="26"/>
                  <a:pt x="19" y="34"/>
                </a:cubicBezTo>
                <a:cubicBezTo>
                  <a:pt x="19" y="42"/>
                  <a:pt x="26" y="48"/>
                  <a:pt x="34" y="48"/>
                </a:cubicBezTo>
                <a:cubicBezTo>
                  <a:pt x="42" y="48"/>
                  <a:pt x="48" y="42"/>
                  <a:pt x="48" y="34"/>
                </a:cubicBezTo>
                <a:close/>
                <a:moveTo>
                  <a:pt x="20" y="8"/>
                </a:moveTo>
                <a:cubicBezTo>
                  <a:pt x="27" y="15"/>
                  <a:pt x="27" y="15"/>
                  <a:pt x="27" y="15"/>
                </a:cubicBezTo>
                <a:cubicBezTo>
                  <a:pt x="29" y="15"/>
                  <a:pt x="32" y="14"/>
                  <a:pt x="34" y="14"/>
                </a:cubicBezTo>
                <a:cubicBezTo>
                  <a:pt x="36" y="14"/>
                  <a:pt x="38" y="15"/>
                  <a:pt x="40" y="15"/>
                </a:cubicBezTo>
                <a:cubicBezTo>
                  <a:pt x="47" y="8"/>
                  <a:pt x="47" y="8"/>
                  <a:pt x="47" y="8"/>
                </a:cubicBezTo>
                <a:cubicBezTo>
                  <a:pt x="43" y="6"/>
                  <a:pt x="39" y="5"/>
                  <a:pt x="34" y="5"/>
                </a:cubicBezTo>
                <a:cubicBezTo>
                  <a:pt x="29" y="5"/>
                  <a:pt x="24" y="6"/>
                  <a:pt x="20" y="8"/>
                </a:cubicBezTo>
                <a:close/>
                <a:moveTo>
                  <a:pt x="47" y="59"/>
                </a:moveTo>
                <a:cubicBezTo>
                  <a:pt x="40" y="52"/>
                  <a:pt x="40" y="52"/>
                  <a:pt x="40" y="52"/>
                </a:cubicBezTo>
                <a:cubicBezTo>
                  <a:pt x="38" y="53"/>
                  <a:pt x="36" y="53"/>
                  <a:pt x="34" y="53"/>
                </a:cubicBezTo>
                <a:cubicBezTo>
                  <a:pt x="32" y="53"/>
                  <a:pt x="29" y="53"/>
                  <a:pt x="27" y="52"/>
                </a:cubicBezTo>
                <a:cubicBezTo>
                  <a:pt x="20" y="59"/>
                  <a:pt x="20" y="59"/>
                  <a:pt x="20" y="59"/>
                </a:cubicBezTo>
                <a:cubicBezTo>
                  <a:pt x="24" y="62"/>
                  <a:pt x="29" y="63"/>
                  <a:pt x="34" y="63"/>
                </a:cubicBezTo>
                <a:cubicBezTo>
                  <a:pt x="39" y="63"/>
                  <a:pt x="43" y="62"/>
                  <a:pt x="47" y="59"/>
                </a:cubicBezTo>
                <a:close/>
                <a:moveTo>
                  <a:pt x="60" y="47"/>
                </a:moveTo>
                <a:cubicBezTo>
                  <a:pt x="62" y="43"/>
                  <a:pt x="63" y="39"/>
                  <a:pt x="63" y="34"/>
                </a:cubicBezTo>
                <a:cubicBezTo>
                  <a:pt x="63" y="29"/>
                  <a:pt x="62" y="24"/>
                  <a:pt x="60" y="20"/>
                </a:cubicBezTo>
                <a:cubicBezTo>
                  <a:pt x="52" y="27"/>
                  <a:pt x="52" y="27"/>
                  <a:pt x="52" y="27"/>
                </a:cubicBezTo>
                <a:cubicBezTo>
                  <a:pt x="53" y="29"/>
                  <a:pt x="53" y="32"/>
                  <a:pt x="53" y="34"/>
                </a:cubicBezTo>
                <a:cubicBezTo>
                  <a:pt x="53" y="36"/>
                  <a:pt x="53" y="38"/>
                  <a:pt x="52" y="40"/>
                </a:cubicBezTo>
                <a:lnTo>
                  <a:pt x="60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3" name="Freeform 78"/>
          <p:cNvSpPr>
            <a:spLocks noEditPoints="1"/>
          </p:cNvSpPr>
          <p:nvPr/>
        </p:nvSpPr>
        <p:spPr bwMode="auto">
          <a:xfrm>
            <a:off x="20362660" y="3639549"/>
            <a:ext cx="521762" cy="521762"/>
          </a:xfrm>
          <a:custGeom>
            <a:avLst/>
            <a:gdLst>
              <a:gd name="T0" fmla="*/ 202432 w 62"/>
              <a:gd name="T1" fmla="*/ 185277 h 62"/>
              <a:gd name="T2" fmla="*/ 181846 w 62"/>
              <a:gd name="T3" fmla="*/ 202432 h 62"/>
              <a:gd name="T4" fmla="*/ 154397 w 62"/>
              <a:gd name="T5" fmla="*/ 212725 h 62"/>
              <a:gd name="T6" fmla="*/ 130380 w 62"/>
              <a:gd name="T7" fmla="*/ 202432 h 62"/>
              <a:gd name="T8" fmla="*/ 102931 w 62"/>
              <a:gd name="T9" fmla="*/ 174983 h 62"/>
              <a:gd name="T10" fmla="*/ 92638 w 62"/>
              <a:gd name="T11" fmla="*/ 147535 h 62"/>
              <a:gd name="T12" fmla="*/ 102931 w 62"/>
              <a:gd name="T13" fmla="*/ 123518 h 62"/>
              <a:gd name="T14" fmla="*/ 92638 w 62"/>
              <a:gd name="T15" fmla="*/ 109794 h 62"/>
              <a:gd name="T16" fmla="*/ 65190 w 62"/>
              <a:gd name="T17" fmla="*/ 123518 h 62"/>
              <a:gd name="T18" fmla="*/ 37742 w 62"/>
              <a:gd name="T19" fmla="*/ 109794 h 62"/>
              <a:gd name="T20" fmla="*/ 10293 w 62"/>
              <a:gd name="T21" fmla="*/ 82345 h 62"/>
              <a:gd name="T22" fmla="*/ 0 w 62"/>
              <a:gd name="T23" fmla="*/ 58328 h 62"/>
              <a:gd name="T24" fmla="*/ 10293 w 62"/>
              <a:gd name="T25" fmla="*/ 30879 h 62"/>
              <a:gd name="T26" fmla="*/ 30879 w 62"/>
              <a:gd name="T27" fmla="*/ 10293 h 62"/>
              <a:gd name="T28" fmla="*/ 58328 w 62"/>
              <a:gd name="T29" fmla="*/ 0 h 62"/>
              <a:gd name="T30" fmla="*/ 82345 w 62"/>
              <a:gd name="T31" fmla="*/ 13724 h 62"/>
              <a:gd name="T32" fmla="*/ 109794 w 62"/>
              <a:gd name="T33" fmla="*/ 37742 h 62"/>
              <a:gd name="T34" fmla="*/ 120087 w 62"/>
              <a:gd name="T35" fmla="*/ 65190 h 62"/>
              <a:gd name="T36" fmla="*/ 109794 w 62"/>
              <a:gd name="T37" fmla="*/ 92638 h 62"/>
              <a:gd name="T38" fmla="*/ 120087 w 62"/>
              <a:gd name="T39" fmla="*/ 102931 h 62"/>
              <a:gd name="T40" fmla="*/ 147535 w 62"/>
              <a:gd name="T41" fmla="*/ 92638 h 62"/>
              <a:gd name="T42" fmla="*/ 174983 w 62"/>
              <a:gd name="T43" fmla="*/ 102931 h 62"/>
              <a:gd name="T44" fmla="*/ 202432 w 62"/>
              <a:gd name="T45" fmla="*/ 130380 h 62"/>
              <a:gd name="T46" fmla="*/ 212725 w 62"/>
              <a:gd name="T47" fmla="*/ 157828 h 62"/>
              <a:gd name="T48" fmla="*/ 202432 w 62"/>
              <a:gd name="T49" fmla="*/ 185277 h 62"/>
              <a:gd name="T50" fmla="*/ 92638 w 62"/>
              <a:gd name="T51" fmla="*/ 58328 h 62"/>
              <a:gd name="T52" fmla="*/ 65190 w 62"/>
              <a:gd name="T53" fmla="*/ 30879 h 62"/>
              <a:gd name="T54" fmla="*/ 58328 w 62"/>
              <a:gd name="T55" fmla="*/ 27448 h 62"/>
              <a:gd name="T56" fmla="*/ 48035 w 62"/>
              <a:gd name="T57" fmla="*/ 30879 h 62"/>
              <a:gd name="T58" fmla="*/ 27448 w 62"/>
              <a:gd name="T59" fmla="*/ 48035 h 62"/>
              <a:gd name="T60" fmla="*/ 24017 w 62"/>
              <a:gd name="T61" fmla="*/ 58328 h 62"/>
              <a:gd name="T62" fmla="*/ 27448 w 62"/>
              <a:gd name="T63" fmla="*/ 65190 h 62"/>
              <a:gd name="T64" fmla="*/ 54897 w 62"/>
              <a:gd name="T65" fmla="*/ 92638 h 62"/>
              <a:gd name="T66" fmla="*/ 65190 w 62"/>
              <a:gd name="T67" fmla="*/ 96069 h 62"/>
              <a:gd name="T68" fmla="*/ 75483 w 62"/>
              <a:gd name="T69" fmla="*/ 92638 h 62"/>
              <a:gd name="T70" fmla="*/ 65190 w 62"/>
              <a:gd name="T71" fmla="*/ 78914 h 62"/>
              <a:gd name="T72" fmla="*/ 78914 w 62"/>
              <a:gd name="T73" fmla="*/ 65190 h 62"/>
              <a:gd name="T74" fmla="*/ 92638 w 62"/>
              <a:gd name="T75" fmla="*/ 75483 h 62"/>
              <a:gd name="T76" fmla="*/ 96069 w 62"/>
              <a:gd name="T77" fmla="*/ 65190 h 62"/>
              <a:gd name="T78" fmla="*/ 92638 w 62"/>
              <a:gd name="T79" fmla="*/ 58328 h 62"/>
              <a:gd name="T80" fmla="*/ 185277 w 62"/>
              <a:gd name="T81" fmla="*/ 147535 h 62"/>
              <a:gd name="T82" fmla="*/ 157828 w 62"/>
              <a:gd name="T83" fmla="*/ 120087 h 62"/>
              <a:gd name="T84" fmla="*/ 147535 w 62"/>
              <a:gd name="T85" fmla="*/ 116656 h 62"/>
              <a:gd name="T86" fmla="*/ 137242 w 62"/>
              <a:gd name="T87" fmla="*/ 123518 h 62"/>
              <a:gd name="T88" fmla="*/ 147535 w 62"/>
              <a:gd name="T89" fmla="*/ 137242 h 62"/>
              <a:gd name="T90" fmla="*/ 137242 w 62"/>
              <a:gd name="T91" fmla="*/ 147535 h 62"/>
              <a:gd name="T92" fmla="*/ 120087 w 62"/>
              <a:gd name="T93" fmla="*/ 140673 h 62"/>
              <a:gd name="T94" fmla="*/ 116656 w 62"/>
              <a:gd name="T95" fmla="*/ 147535 h 62"/>
              <a:gd name="T96" fmla="*/ 120087 w 62"/>
              <a:gd name="T97" fmla="*/ 157828 h 62"/>
              <a:gd name="T98" fmla="*/ 147535 w 62"/>
              <a:gd name="T99" fmla="*/ 185277 h 62"/>
              <a:gd name="T100" fmla="*/ 154397 w 62"/>
              <a:gd name="T101" fmla="*/ 188708 h 62"/>
              <a:gd name="T102" fmla="*/ 164690 w 62"/>
              <a:gd name="T103" fmla="*/ 185277 h 62"/>
              <a:gd name="T104" fmla="*/ 185277 w 62"/>
              <a:gd name="T105" fmla="*/ 164690 h 62"/>
              <a:gd name="T106" fmla="*/ 188708 w 62"/>
              <a:gd name="T107" fmla="*/ 157828 h 62"/>
              <a:gd name="T108" fmla="*/ 185277 w 62"/>
              <a:gd name="T109" fmla="*/ 147535 h 6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2" h="62">
                <a:moveTo>
                  <a:pt x="59" y="54"/>
                </a:moveTo>
                <a:cubicBezTo>
                  <a:pt x="53" y="59"/>
                  <a:pt x="53" y="59"/>
                  <a:pt x="53" y="59"/>
                </a:cubicBezTo>
                <a:cubicBezTo>
                  <a:pt x="51" y="61"/>
                  <a:pt x="48" y="62"/>
                  <a:pt x="45" y="62"/>
                </a:cubicBezTo>
                <a:cubicBezTo>
                  <a:pt x="43" y="62"/>
                  <a:pt x="40" y="61"/>
                  <a:pt x="38" y="59"/>
                </a:cubicBezTo>
                <a:cubicBezTo>
                  <a:pt x="30" y="51"/>
                  <a:pt x="30" y="51"/>
                  <a:pt x="30" y="51"/>
                </a:cubicBezTo>
                <a:cubicBezTo>
                  <a:pt x="28" y="49"/>
                  <a:pt x="27" y="46"/>
                  <a:pt x="27" y="43"/>
                </a:cubicBezTo>
                <a:cubicBezTo>
                  <a:pt x="27" y="40"/>
                  <a:pt x="28" y="38"/>
                  <a:pt x="30" y="36"/>
                </a:cubicBezTo>
                <a:cubicBezTo>
                  <a:pt x="27" y="32"/>
                  <a:pt x="27" y="32"/>
                  <a:pt x="27" y="32"/>
                </a:cubicBezTo>
                <a:cubicBezTo>
                  <a:pt x="25" y="34"/>
                  <a:pt x="22" y="36"/>
                  <a:pt x="19" y="36"/>
                </a:cubicBezTo>
                <a:cubicBezTo>
                  <a:pt x="16" y="36"/>
                  <a:pt x="13" y="34"/>
                  <a:pt x="11" y="32"/>
                </a:cubicBezTo>
                <a:cubicBezTo>
                  <a:pt x="3" y="24"/>
                  <a:pt x="3" y="24"/>
                  <a:pt x="3" y="24"/>
                </a:cubicBezTo>
                <a:cubicBezTo>
                  <a:pt x="1" y="22"/>
                  <a:pt x="0" y="20"/>
                  <a:pt x="0" y="17"/>
                </a:cubicBezTo>
                <a:cubicBezTo>
                  <a:pt x="0" y="14"/>
                  <a:pt x="1" y="11"/>
                  <a:pt x="3" y="9"/>
                </a:cubicBezTo>
                <a:cubicBezTo>
                  <a:pt x="9" y="3"/>
                  <a:pt x="9" y="3"/>
                  <a:pt x="9" y="3"/>
                </a:cubicBezTo>
                <a:cubicBezTo>
                  <a:pt x="11" y="1"/>
                  <a:pt x="14" y="0"/>
                  <a:pt x="17" y="0"/>
                </a:cubicBezTo>
                <a:cubicBezTo>
                  <a:pt x="19" y="0"/>
                  <a:pt x="22" y="1"/>
                  <a:pt x="24" y="4"/>
                </a:cubicBezTo>
                <a:cubicBezTo>
                  <a:pt x="32" y="11"/>
                  <a:pt x="32" y="11"/>
                  <a:pt x="32" y="11"/>
                </a:cubicBezTo>
                <a:cubicBezTo>
                  <a:pt x="34" y="13"/>
                  <a:pt x="35" y="16"/>
                  <a:pt x="35" y="19"/>
                </a:cubicBezTo>
                <a:cubicBezTo>
                  <a:pt x="35" y="22"/>
                  <a:pt x="34" y="25"/>
                  <a:pt x="32" y="27"/>
                </a:cubicBezTo>
                <a:cubicBezTo>
                  <a:pt x="35" y="30"/>
                  <a:pt x="35" y="30"/>
                  <a:pt x="35" y="30"/>
                </a:cubicBezTo>
                <a:cubicBezTo>
                  <a:pt x="37" y="28"/>
                  <a:pt x="40" y="27"/>
                  <a:pt x="43" y="27"/>
                </a:cubicBezTo>
                <a:cubicBezTo>
                  <a:pt x="46" y="27"/>
                  <a:pt x="49" y="28"/>
                  <a:pt x="51" y="30"/>
                </a:cubicBezTo>
                <a:cubicBezTo>
                  <a:pt x="59" y="38"/>
                  <a:pt x="59" y="38"/>
                  <a:pt x="59" y="38"/>
                </a:cubicBezTo>
                <a:cubicBezTo>
                  <a:pt x="61" y="40"/>
                  <a:pt x="62" y="43"/>
                  <a:pt x="62" y="46"/>
                </a:cubicBezTo>
                <a:cubicBezTo>
                  <a:pt x="62" y="49"/>
                  <a:pt x="61" y="52"/>
                  <a:pt x="59" y="54"/>
                </a:cubicBezTo>
                <a:close/>
                <a:moveTo>
                  <a:pt x="27" y="17"/>
                </a:moveTo>
                <a:cubicBezTo>
                  <a:pt x="19" y="9"/>
                  <a:pt x="19" y="9"/>
                  <a:pt x="19" y="9"/>
                </a:cubicBezTo>
                <a:cubicBezTo>
                  <a:pt x="18" y="8"/>
                  <a:pt x="18" y="8"/>
                  <a:pt x="17" y="8"/>
                </a:cubicBezTo>
                <a:cubicBezTo>
                  <a:pt x="16" y="8"/>
                  <a:pt x="15" y="8"/>
                  <a:pt x="14" y="9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5"/>
                  <a:pt x="7" y="16"/>
                  <a:pt x="7" y="17"/>
                </a:cubicBezTo>
                <a:cubicBezTo>
                  <a:pt x="7" y="18"/>
                  <a:pt x="8" y="19"/>
                  <a:pt x="8" y="19"/>
                </a:cubicBezTo>
                <a:cubicBezTo>
                  <a:pt x="16" y="27"/>
                  <a:pt x="16" y="27"/>
                  <a:pt x="16" y="27"/>
                </a:cubicBezTo>
                <a:cubicBezTo>
                  <a:pt x="17" y="28"/>
                  <a:pt x="18" y="28"/>
                  <a:pt x="19" y="28"/>
                </a:cubicBezTo>
                <a:cubicBezTo>
                  <a:pt x="20" y="28"/>
                  <a:pt x="21" y="28"/>
                  <a:pt x="22" y="27"/>
                </a:cubicBezTo>
                <a:cubicBezTo>
                  <a:pt x="20" y="26"/>
                  <a:pt x="19" y="25"/>
                  <a:pt x="19" y="23"/>
                </a:cubicBezTo>
                <a:cubicBezTo>
                  <a:pt x="19" y="21"/>
                  <a:pt x="21" y="19"/>
                  <a:pt x="23" y="19"/>
                </a:cubicBezTo>
                <a:cubicBezTo>
                  <a:pt x="24" y="19"/>
                  <a:pt x="26" y="21"/>
                  <a:pt x="27" y="22"/>
                </a:cubicBezTo>
                <a:cubicBezTo>
                  <a:pt x="28" y="21"/>
                  <a:pt x="28" y="20"/>
                  <a:pt x="28" y="19"/>
                </a:cubicBezTo>
                <a:cubicBezTo>
                  <a:pt x="28" y="18"/>
                  <a:pt x="28" y="17"/>
                  <a:pt x="27" y="17"/>
                </a:cubicBezTo>
                <a:close/>
                <a:moveTo>
                  <a:pt x="54" y="43"/>
                </a:moveTo>
                <a:cubicBezTo>
                  <a:pt x="46" y="35"/>
                  <a:pt x="46" y="35"/>
                  <a:pt x="46" y="35"/>
                </a:cubicBezTo>
                <a:cubicBezTo>
                  <a:pt x="45" y="35"/>
                  <a:pt x="44" y="34"/>
                  <a:pt x="43" y="34"/>
                </a:cubicBezTo>
                <a:cubicBezTo>
                  <a:pt x="42" y="34"/>
                  <a:pt x="41" y="35"/>
                  <a:pt x="40" y="36"/>
                </a:cubicBezTo>
                <a:cubicBezTo>
                  <a:pt x="42" y="37"/>
                  <a:pt x="43" y="38"/>
                  <a:pt x="43" y="40"/>
                </a:cubicBezTo>
                <a:cubicBezTo>
                  <a:pt x="43" y="42"/>
                  <a:pt x="42" y="43"/>
                  <a:pt x="40" y="43"/>
                </a:cubicBezTo>
                <a:cubicBezTo>
                  <a:pt x="38" y="43"/>
                  <a:pt x="37" y="42"/>
                  <a:pt x="35" y="41"/>
                </a:cubicBezTo>
                <a:cubicBezTo>
                  <a:pt x="34" y="41"/>
                  <a:pt x="34" y="42"/>
                  <a:pt x="34" y="43"/>
                </a:cubicBezTo>
                <a:cubicBezTo>
                  <a:pt x="34" y="44"/>
                  <a:pt x="34" y="45"/>
                  <a:pt x="35" y="46"/>
                </a:cubicBezTo>
                <a:cubicBezTo>
                  <a:pt x="43" y="54"/>
                  <a:pt x="43" y="54"/>
                  <a:pt x="43" y="54"/>
                </a:cubicBezTo>
                <a:cubicBezTo>
                  <a:pt x="44" y="55"/>
                  <a:pt x="45" y="55"/>
                  <a:pt x="45" y="55"/>
                </a:cubicBezTo>
                <a:cubicBezTo>
                  <a:pt x="46" y="55"/>
                  <a:pt x="47" y="55"/>
                  <a:pt x="48" y="54"/>
                </a:cubicBezTo>
                <a:cubicBezTo>
                  <a:pt x="54" y="48"/>
                  <a:pt x="54" y="48"/>
                  <a:pt x="54" y="48"/>
                </a:cubicBezTo>
                <a:cubicBezTo>
                  <a:pt x="54" y="48"/>
                  <a:pt x="55" y="47"/>
                  <a:pt x="55" y="46"/>
                </a:cubicBezTo>
                <a:cubicBezTo>
                  <a:pt x="55" y="45"/>
                  <a:pt x="54" y="44"/>
                  <a:pt x="54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4" name="Freeform 79"/>
          <p:cNvSpPr>
            <a:spLocks noEditPoints="1"/>
          </p:cNvSpPr>
          <p:nvPr/>
        </p:nvSpPr>
        <p:spPr bwMode="auto">
          <a:xfrm>
            <a:off x="21565827" y="3682380"/>
            <a:ext cx="572380" cy="447780"/>
          </a:xfrm>
          <a:custGeom>
            <a:avLst/>
            <a:gdLst>
              <a:gd name="T0" fmla="*/ 30886 w 68"/>
              <a:gd name="T1" fmla="*/ 31001 h 53"/>
              <a:gd name="T2" fmla="*/ 0 w 68"/>
              <a:gd name="T3" fmla="*/ 27557 h 53"/>
              <a:gd name="T4" fmla="*/ 6864 w 68"/>
              <a:gd name="T5" fmla="*/ 0 h 53"/>
              <a:gd name="T6" fmla="*/ 34318 w 68"/>
              <a:gd name="T7" fmla="*/ 3445 h 53"/>
              <a:gd name="T8" fmla="*/ 34318 w 68"/>
              <a:gd name="T9" fmla="*/ 79225 h 53"/>
              <a:gd name="T10" fmla="*/ 6864 w 68"/>
              <a:gd name="T11" fmla="*/ 82670 h 53"/>
              <a:gd name="T12" fmla="*/ 0 w 68"/>
              <a:gd name="T13" fmla="*/ 51668 h 53"/>
              <a:gd name="T14" fmla="*/ 30886 w 68"/>
              <a:gd name="T15" fmla="*/ 48224 h 53"/>
              <a:gd name="T16" fmla="*/ 34318 w 68"/>
              <a:gd name="T17" fmla="*/ 79225 h 53"/>
              <a:gd name="T18" fmla="*/ 30886 w 68"/>
              <a:gd name="T19" fmla="*/ 130894 h 53"/>
              <a:gd name="T20" fmla="*/ 0 w 68"/>
              <a:gd name="T21" fmla="*/ 127449 h 53"/>
              <a:gd name="T22" fmla="*/ 6864 w 68"/>
              <a:gd name="T23" fmla="*/ 99892 h 53"/>
              <a:gd name="T24" fmla="*/ 34318 w 68"/>
              <a:gd name="T25" fmla="*/ 103337 h 53"/>
              <a:gd name="T26" fmla="*/ 34318 w 68"/>
              <a:gd name="T27" fmla="*/ 179117 h 53"/>
              <a:gd name="T28" fmla="*/ 6864 w 68"/>
              <a:gd name="T29" fmla="*/ 182562 h 53"/>
              <a:gd name="T30" fmla="*/ 0 w 68"/>
              <a:gd name="T31" fmla="*/ 151561 h 53"/>
              <a:gd name="T32" fmla="*/ 30886 w 68"/>
              <a:gd name="T33" fmla="*/ 148116 h 53"/>
              <a:gd name="T34" fmla="*/ 34318 w 68"/>
              <a:gd name="T35" fmla="*/ 179117 h 53"/>
              <a:gd name="T36" fmla="*/ 229930 w 68"/>
              <a:gd name="T37" fmla="*/ 31001 h 53"/>
              <a:gd name="T38" fmla="*/ 51477 w 68"/>
              <a:gd name="T39" fmla="*/ 27557 h 53"/>
              <a:gd name="T40" fmla="*/ 54909 w 68"/>
              <a:gd name="T41" fmla="*/ 0 h 53"/>
              <a:gd name="T42" fmla="*/ 233362 w 68"/>
              <a:gd name="T43" fmla="*/ 3445 h 53"/>
              <a:gd name="T44" fmla="*/ 233362 w 68"/>
              <a:gd name="T45" fmla="*/ 79225 h 53"/>
              <a:gd name="T46" fmla="*/ 54909 w 68"/>
              <a:gd name="T47" fmla="*/ 82670 h 53"/>
              <a:gd name="T48" fmla="*/ 51477 w 68"/>
              <a:gd name="T49" fmla="*/ 51668 h 53"/>
              <a:gd name="T50" fmla="*/ 229930 w 68"/>
              <a:gd name="T51" fmla="*/ 48224 h 53"/>
              <a:gd name="T52" fmla="*/ 233362 w 68"/>
              <a:gd name="T53" fmla="*/ 79225 h 53"/>
              <a:gd name="T54" fmla="*/ 229930 w 68"/>
              <a:gd name="T55" fmla="*/ 130894 h 53"/>
              <a:gd name="T56" fmla="*/ 51477 w 68"/>
              <a:gd name="T57" fmla="*/ 127449 h 53"/>
              <a:gd name="T58" fmla="*/ 54909 w 68"/>
              <a:gd name="T59" fmla="*/ 99892 h 53"/>
              <a:gd name="T60" fmla="*/ 233362 w 68"/>
              <a:gd name="T61" fmla="*/ 103337 h 53"/>
              <a:gd name="T62" fmla="*/ 233362 w 68"/>
              <a:gd name="T63" fmla="*/ 179117 h 53"/>
              <a:gd name="T64" fmla="*/ 54909 w 68"/>
              <a:gd name="T65" fmla="*/ 182562 h 53"/>
              <a:gd name="T66" fmla="*/ 51477 w 68"/>
              <a:gd name="T67" fmla="*/ 151561 h 53"/>
              <a:gd name="T68" fmla="*/ 229930 w 68"/>
              <a:gd name="T69" fmla="*/ 148116 h 53"/>
              <a:gd name="T70" fmla="*/ 233362 w 68"/>
              <a:gd name="T71" fmla="*/ 179117 h 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53">
                <a:moveTo>
                  <a:pt x="10" y="8"/>
                </a:moveTo>
                <a:cubicBezTo>
                  <a:pt x="10" y="9"/>
                  <a:pt x="10" y="9"/>
                  <a:pt x="9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9" y="0"/>
                  <a:pt x="9" y="0"/>
                  <a:pt x="9" y="0"/>
                </a:cubicBezTo>
                <a:cubicBezTo>
                  <a:pt x="10" y="0"/>
                  <a:pt x="10" y="0"/>
                  <a:pt x="10" y="1"/>
                </a:cubicBezTo>
                <a:lnTo>
                  <a:pt x="10" y="8"/>
                </a:lnTo>
                <a:close/>
                <a:moveTo>
                  <a:pt x="10" y="23"/>
                </a:moveTo>
                <a:cubicBezTo>
                  <a:pt x="10" y="23"/>
                  <a:pt x="10" y="24"/>
                  <a:pt x="9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1" y="24"/>
                  <a:pt x="0" y="23"/>
                  <a:pt x="0" y="23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1" y="14"/>
                  <a:pt x="2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10" y="14"/>
                  <a:pt x="10" y="15"/>
                  <a:pt x="10" y="15"/>
                </a:cubicBezTo>
                <a:lnTo>
                  <a:pt x="10" y="23"/>
                </a:lnTo>
                <a:close/>
                <a:moveTo>
                  <a:pt x="10" y="37"/>
                </a:moveTo>
                <a:cubicBezTo>
                  <a:pt x="10" y="38"/>
                  <a:pt x="10" y="38"/>
                  <a:pt x="9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8"/>
                  <a:pt x="0" y="37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9"/>
                  <a:pt x="1" y="29"/>
                  <a:pt x="2" y="29"/>
                </a:cubicBezTo>
                <a:cubicBezTo>
                  <a:pt x="9" y="29"/>
                  <a:pt x="9" y="29"/>
                  <a:pt x="9" y="29"/>
                </a:cubicBezTo>
                <a:cubicBezTo>
                  <a:pt x="10" y="29"/>
                  <a:pt x="10" y="29"/>
                  <a:pt x="10" y="30"/>
                </a:cubicBezTo>
                <a:lnTo>
                  <a:pt x="10" y="37"/>
                </a:lnTo>
                <a:close/>
                <a:moveTo>
                  <a:pt x="10" y="52"/>
                </a:moveTo>
                <a:cubicBezTo>
                  <a:pt x="10" y="52"/>
                  <a:pt x="10" y="53"/>
                  <a:pt x="9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1" y="43"/>
                  <a:pt x="2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10" y="43"/>
                  <a:pt x="10" y="44"/>
                  <a:pt x="10" y="44"/>
                </a:cubicBezTo>
                <a:lnTo>
                  <a:pt x="10" y="52"/>
                </a:lnTo>
                <a:close/>
                <a:moveTo>
                  <a:pt x="68" y="8"/>
                </a:moveTo>
                <a:cubicBezTo>
                  <a:pt x="68" y="9"/>
                  <a:pt x="68" y="9"/>
                  <a:pt x="67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6" y="9"/>
                  <a:pt x="15" y="9"/>
                  <a:pt x="15" y="8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0"/>
                  <a:pt x="16" y="0"/>
                  <a:pt x="16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8" y="0"/>
                  <a:pt x="68" y="1"/>
                </a:cubicBezTo>
                <a:lnTo>
                  <a:pt x="68" y="8"/>
                </a:lnTo>
                <a:close/>
                <a:moveTo>
                  <a:pt x="68" y="23"/>
                </a:moveTo>
                <a:cubicBezTo>
                  <a:pt x="68" y="23"/>
                  <a:pt x="68" y="24"/>
                  <a:pt x="67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6" y="24"/>
                  <a:pt x="15" y="23"/>
                  <a:pt x="15" y="23"/>
                </a:cubicBezTo>
                <a:cubicBezTo>
                  <a:pt x="15" y="15"/>
                  <a:pt x="15" y="15"/>
                  <a:pt x="15" y="15"/>
                </a:cubicBezTo>
                <a:cubicBezTo>
                  <a:pt x="15" y="15"/>
                  <a:pt x="16" y="14"/>
                  <a:pt x="16" y="14"/>
                </a:cubicBezTo>
                <a:cubicBezTo>
                  <a:pt x="67" y="14"/>
                  <a:pt x="67" y="14"/>
                  <a:pt x="67" y="14"/>
                </a:cubicBezTo>
                <a:cubicBezTo>
                  <a:pt x="68" y="14"/>
                  <a:pt x="68" y="15"/>
                  <a:pt x="68" y="15"/>
                </a:cubicBezTo>
                <a:lnTo>
                  <a:pt x="68" y="23"/>
                </a:lnTo>
                <a:close/>
                <a:moveTo>
                  <a:pt x="68" y="37"/>
                </a:moveTo>
                <a:cubicBezTo>
                  <a:pt x="68" y="38"/>
                  <a:pt x="68" y="38"/>
                  <a:pt x="67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8"/>
                  <a:pt x="15" y="38"/>
                  <a:pt x="15" y="37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29"/>
                  <a:pt x="16" y="29"/>
                  <a:pt x="16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8" y="29"/>
                  <a:pt x="68" y="29"/>
                  <a:pt x="68" y="30"/>
                </a:cubicBezTo>
                <a:lnTo>
                  <a:pt x="68" y="37"/>
                </a:lnTo>
                <a:close/>
                <a:moveTo>
                  <a:pt x="68" y="52"/>
                </a:moveTo>
                <a:cubicBezTo>
                  <a:pt x="68" y="52"/>
                  <a:pt x="68" y="53"/>
                  <a:pt x="67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3"/>
                  <a:pt x="15" y="52"/>
                  <a:pt x="15" y="52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6" y="43"/>
                  <a:pt x="16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8" y="43"/>
                  <a:pt x="68" y="44"/>
                  <a:pt x="68" y="44"/>
                </a:cubicBezTo>
                <a:lnTo>
                  <a:pt x="68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5" name="Freeform 80"/>
          <p:cNvSpPr>
            <a:spLocks/>
          </p:cNvSpPr>
          <p:nvPr/>
        </p:nvSpPr>
        <p:spPr bwMode="auto">
          <a:xfrm>
            <a:off x="22648287" y="3717423"/>
            <a:ext cx="447780" cy="455570"/>
          </a:xfrm>
          <a:custGeom>
            <a:avLst/>
            <a:gdLst>
              <a:gd name="T0" fmla="*/ 99892 w 53"/>
              <a:gd name="T1" fmla="*/ 182298 h 54"/>
              <a:gd name="T2" fmla="*/ 89559 w 53"/>
              <a:gd name="T3" fmla="*/ 185738 h 54"/>
              <a:gd name="T4" fmla="*/ 89559 w 53"/>
              <a:gd name="T5" fmla="*/ 185738 h 54"/>
              <a:gd name="T6" fmla="*/ 82670 w 53"/>
              <a:gd name="T7" fmla="*/ 175419 h 54"/>
              <a:gd name="T8" fmla="*/ 82670 w 53"/>
              <a:gd name="T9" fmla="*/ 103188 h 54"/>
              <a:gd name="T10" fmla="*/ 6889 w 53"/>
              <a:gd name="T11" fmla="*/ 103188 h 54"/>
              <a:gd name="T12" fmla="*/ 0 w 53"/>
              <a:gd name="T13" fmla="*/ 96309 h 54"/>
              <a:gd name="T14" fmla="*/ 3445 w 53"/>
              <a:gd name="T15" fmla="*/ 85990 h 54"/>
              <a:gd name="T16" fmla="*/ 172228 w 53"/>
              <a:gd name="T17" fmla="*/ 3440 h 54"/>
              <a:gd name="T18" fmla="*/ 175673 w 53"/>
              <a:gd name="T19" fmla="*/ 0 h 54"/>
              <a:gd name="T20" fmla="*/ 179117 w 53"/>
              <a:gd name="T21" fmla="*/ 3440 h 54"/>
              <a:gd name="T22" fmla="*/ 182562 w 53"/>
              <a:gd name="T23" fmla="*/ 13758 h 54"/>
              <a:gd name="T24" fmla="*/ 99892 w 53"/>
              <a:gd name="T25" fmla="*/ 182298 h 54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53" h="54">
                <a:moveTo>
                  <a:pt x="29" y="53"/>
                </a:moveTo>
                <a:cubicBezTo>
                  <a:pt x="28" y="53"/>
                  <a:pt x="27" y="54"/>
                  <a:pt x="26" y="54"/>
                </a:cubicBezTo>
                <a:cubicBezTo>
                  <a:pt x="26" y="54"/>
                  <a:pt x="26" y="54"/>
                  <a:pt x="26" y="54"/>
                </a:cubicBezTo>
                <a:cubicBezTo>
                  <a:pt x="25" y="54"/>
                  <a:pt x="24" y="53"/>
                  <a:pt x="24" y="51"/>
                </a:cubicBezTo>
                <a:cubicBezTo>
                  <a:pt x="24" y="30"/>
                  <a:pt x="24" y="30"/>
                  <a:pt x="24" y="30"/>
                </a:cubicBezTo>
                <a:cubicBezTo>
                  <a:pt x="2" y="30"/>
                  <a:pt x="2" y="30"/>
                  <a:pt x="2" y="30"/>
                </a:cubicBezTo>
                <a:cubicBezTo>
                  <a:pt x="1" y="30"/>
                  <a:pt x="0" y="29"/>
                  <a:pt x="0" y="28"/>
                </a:cubicBezTo>
                <a:cubicBezTo>
                  <a:pt x="0" y="27"/>
                  <a:pt x="0" y="25"/>
                  <a:pt x="1" y="25"/>
                </a:cubicBezTo>
                <a:cubicBezTo>
                  <a:pt x="50" y="1"/>
                  <a:pt x="50" y="1"/>
                  <a:pt x="50" y="1"/>
                </a:cubicBezTo>
                <a:cubicBezTo>
                  <a:pt x="50" y="0"/>
                  <a:pt x="50" y="0"/>
                  <a:pt x="51" y="0"/>
                </a:cubicBezTo>
                <a:cubicBezTo>
                  <a:pt x="51" y="0"/>
                  <a:pt x="52" y="1"/>
                  <a:pt x="52" y="1"/>
                </a:cubicBezTo>
                <a:cubicBezTo>
                  <a:pt x="53" y="2"/>
                  <a:pt x="53" y="3"/>
                  <a:pt x="53" y="4"/>
                </a:cubicBezTo>
                <a:lnTo>
                  <a:pt x="29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6" name="Freeform 81"/>
          <p:cNvSpPr>
            <a:spLocks/>
          </p:cNvSpPr>
          <p:nvPr/>
        </p:nvSpPr>
        <p:spPr bwMode="auto">
          <a:xfrm>
            <a:off x="1131463" y="4745372"/>
            <a:ext cx="549016" cy="245308"/>
          </a:xfrm>
          <a:custGeom>
            <a:avLst/>
            <a:gdLst>
              <a:gd name="T0" fmla="*/ 223837 w 65"/>
              <a:gd name="T1" fmla="*/ 55180 h 29"/>
              <a:gd name="T2" fmla="*/ 172182 w 65"/>
              <a:gd name="T3" fmla="*/ 100013 h 29"/>
              <a:gd name="T4" fmla="*/ 168739 w 65"/>
              <a:gd name="T5" fmla="*/ 100013 h 29"/>
              <a:gd name="T6" fmla="*/ 165295 w 65"/>
              <a:gd name="T7" fmla="*/ 96564 h 29"/>
              <a:gd name="T8" fmla="*/ 165295 w 65"/>
              <a:gd name="T9" fmla="*/ 68974 h 29"/>
              <a:gd name="T10" fmla="*/ 3444 w 65"/>
              <a:gd name="T11" fmla="*/ 68974 h 29"/>
              <a:gd name="T12" fmla="*/ 0 w 65"/>
              <a:gd name="T13" fmla="*/ 62077 h 29"/>
              <a:gd name="T14" fmla="*/ 0 w 65"/>
              <a:gd name="T15" fmla="*/ 37936 h 29"/>
              <a:gd name="T16" fmla="*/ 3444 w 65"/>
              <a:gd name="T17" fmla="*/ 34487 h 29"/>
              <a:gd name="T18" fmla="*/ 165295 w 65"/>
              <a:gd name="T19" fmla="*/ 34487 h 29"/>
              <a:gd name="T20" fmla="*/ 165295 w 65"/>
              <a:gd name="T21" fmla="*/ 3449 h 29"/>
              <a:gd name="T22" fmla="*/ 168739 w 65"/>
              <a:gd name="T23" fmla="*/ 0 h 29"/>
              <a:gd name="T24" fmla="*/ 172182 w 65"/>
              <a:gd name="T25" fmla="*/ 0 h 29"/>
              <a:gd name="T26" fmla="*/ 223837 w 65"/>
              <a:gd name="T27" fmla="*/ 48282 h 29"/>
              <a:gd name="T28" fmla="*/ 223837 w 65"/>
              <a:gd name="T29" fmla="*/ 51731 h 29"/>
              <a:gd name="T30" fmla="*/ 223837 w 65"/>
              <a:gd name="T31" fmla="*/ 55180 h 2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5" h="29">
                <a:moveTo>
                  <a:pt x="65" y="16"/>
                </a:moveTo>
                <a:cubicBezTo>
                  <a:pt x="50" y="29"/>
                  <a:pt x="50" y="29"/>
                  <a:pt x="50" y="29"/>
                </a:cubicBezTo>
                <a:cubicBezTo>
                  <a:pt x="50" y="29"/>
                  <a:pt x="50" y="29"/>
                  <a:pt x="49" y="29"/>
                </a:cubicBezTo>
                <a:cubicBezTo>
                  <a:pt x="49" y="29"/>
                  <a:pt x="48" y="29"/>
                  <a:pt x="48" y="28"/>
                </a:cubicBezTo>
                <a:cubicBezTo>
                  <a:pt x="48" y="20"/>
                  <a:pt x="48" y="20"/>
                  <a:pt x="48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9"/>
                  <a:pt x="0" y="18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10"/>
                  <a:pt x="0" y="10"/>
                  <a:pt x="1" y="10"/>
                </a:cubicBezTo>
                <a:cubicBezTo>
                  <a:pt x="48" y="10"/>
                  <a:pt x="48" y="10"/>
                  <a:pt x="48" y="10"/>
                </a:cubicBezTo>
                <a:cubicBezTo>
                  <a:pt x="48" y="1"/>
                  <a:pt x="48" y="1"/>
                  <a:pt x="48" y="1"/>
                </a:cubicBezTo>
                <a:cubicBezTo>
                  <a:pt x="48" y="1"/>
                  <a:pt x="49" y="0"/>
                  <a:pt x="49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65" y="14"/>
                  <a:pt x="65" y="14"/>
                  <a:pt x="65" y="14"/>
                </a:cubicBezTo>
                <a:cubicBezTo>
                  <a:pt x="65" y="14"/>
                  <a:pt x="65" y="14"/>
                  <a:pt x="65" y="15"/>
                </a:cubicBezTo>
                <a:cubicBezTo>
                  <a:pt x="65" y="15"/>
                  <a:pt x="65" y="15"/>
                  <a:pt x="65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7" name="Freeform 82"/>
          <p:cNvSpPr>
            <a:spLocks/>
          </p:cNvSpPr>
          <p:nvPr/>
        </p:nvSpPr>
        <p:spPr bwMode="auto">
          <a:xfrm>
            <a:off x="2167199" y="4601305"/>
            <a:ext cx="572380" cy="513974"/>
          </a:xfrm>
          <a:custGeom>
            <a:avLst/>
            <a:gdLst>
              <a:gd name="T0" fmla="*/ 233362 w 68"/>
              <a:gd name="T1" fmla="*/ 82446 h 61"/>
              <a:gd name="T2" fmla="*/ 164726 w 68"/>
              <a:gd name="T3" fmla="*/ 147716 h 61"/>
              <a:gd name="T4" fmla="*/ 161294 w 68"/>
              <a:gd name="T5" fmla="*/ 151151 h 61"/>
              <a:gd name="T6" fmla="*/ 150999 w 68"/>
              <a:gd name="T7" fmla="*/ 140845 h 61"/>
              <a:gd name="T8" fmla="*/ 150999 w 68"/>
              <a:gd name="T9" fmla="*/ 109928 h 61"/>
              <a:gd name="T10" fmla="*/ 123545 w 68"/>
              <a:gd name="T11" fmla="*/ 109928 h 61"/>
              <a:gd name="T12" fmla="*/ 30886 w 68"/>
              <a:gd name="T13" fmla="*/ 182068 h 61"/>
              <a:gd name="T14" fmla="*/ 30886 w 68"/>
              <a:gd name="T15" fmla="*/ 199244 h 61"/>
              <a:gd name="T16" fmla="*/ 30886 w 68"/>
              <a:gd name="T17" fmla="*/ 206115 h 61"/>
              <a:gd name="T18" fmla="*/ 27454 w 68"/>
              <a:gd name="T19" fmla="*/ 209550 h 61"/>
              <a:gd name="T20" fmla="*/ 24023 w 68"/>
              <a:gd name="T21" fmla="*/ 206115 h 61"/>
              <a:gd name="T22" fmla="*/ 17159 w 68"/>
              <a:gd name="T23" fmla="*/ 195809 h 61"/>
              <a:gd name="T24" fmla="*/ 0 w 68"/>
              <a:gd name="T25" fmla="*/ 137410 h 61"/>
              <a:gd name="T26" fmla="*/ 6864 w 68"/>
              <a:gd name="T27" fmla="*/ 96187 h 61"/>
              <a:gd name="T28" fmla="*/ 123545 w 68"/>
              <a:gd name="T29" fmla="*/ 41223 h 61"/>
              <a:gd name="T30" fmla="*/ 150999 w 68"/>
              <a:gd name="T31" fmla="*/ 41223 h 61"/>
              <a:gd name="T32" fmla="*/ 150999 w 68"/>
              <a:gd name="T33" fmla="*/ 10306 h 61"/>
              <a:gd name="T34" fmla="*/ 161294 w 68"/>
              <a:gd name="T35" fmla="*/ 0 h 61"/>
              <a:gd name="T36" fmla="*/ 164726 w 68"/>
              <a:gd name="T37" fmla="*/ 3435 h 61"/>
              <a:gd name="T38" fmla="*/ 233362 w 68"/>
              <a:gd name="T39" fmla="*/ 68705 h 61"/>
              <a:gd name="T40" fmla="*/ 233362 w 68"/>
              <a:gd name="T41" fmla="*/ 75575 h 61"/>
              <a:gd name="T42" fmla="*/ 233362 w 68"/>
              <a:gd name="T43" fmla="*/ 82446 h 6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8" h="61">
                <a:moveTo>
                  <a:pt x="68" y="24"/>
                </a:moveTo>
                <a:cubicBezTo>
                  <a:pt x="48" y="43"/>
                  <a:pt x="48" y="43"/>
                  <a:pt x="48" y="43"/>
                </a:cubicBezTo>
                <a:cubicBezTo>
                  <a:pt x="48" y="44"/>
                  <a:pt x="47" y="44"/>
                  <a:pt x="47" y="44"/>
                </a:cubicBezTo>
                <a:cubicBezTo>
                  <a:pt x="45" y="44"/>
                  <a:pt x="44" y="43"/>
                  <a:pt x="44" y="41"/>
                </a:cubicBezTo>
                <a:cubicBezTo>
                  <a:pt x="44" y="32"/>
                  <a:pt x="44" y="32"/>
                  <a:pt x="44" y="32"/>
                </a:cubicBezTo>
                <a:cubicBezTo>
                  <a:pt x="36" y="32"/>
                  <a:pt x="36" y="32"/>
                  <a:pt x="36" y="32"/>
                </a:cubicBezTo>
                <a:cubicBezTo>
                  <a:pt x="19" y="32"/>
                  <a:pt x="9" y="35"/>
                  <a:pt x="9" y="53"/>
                </a:cubicBezTo>
                <a:cubicBezTo>
                  <a:pt x="9" y="55"/>
                  <a:pt x="9" y="56"/>
                  <a:pt x="9" y="58"/>
                </a:cubicBezTo>
                <a:cubicBezTo>
                  <a:pt x="9" y="58"/>
                  <a:pt x="9" y="59"/>
                  <a:pt x="9" y="60"/>
                </a:cubicBezTo>
                <a:cubicBezTo>
                  <a:pt x="9" y="60"/>
                  <a:pt x="8" y="61"/>
                  <a:pt x="8" y="61"/>
                </a:cubicBezTo>
                <a:cubicBezTo>
                  <a:pt x="7" y="61"/>
                  <a:pt x="7" y="61"/>
                  <a:pt x="7" y="60"/>
                </a:cubicBezTo>
                <a:cubicBezTo>
                  <a:pt x="6" y="59"/>
                  <a:pt x="6" y="58"/>
                  <a:pt x="5" y="57"/>
                </a:cubicBezTo>
                <a:cubicBezTo>
                  <a:pt x="3" y="52"/>
                  <a:pt x="0" y="46"/>
                  <a:pt x="0" y="40"/>
                </a:cubicBezTo>
                <a:cubicBezTo>
                  <a:pt x="0" y="36"/>
                  <a:pt x="1" y="32"/>
                  <a:pt x="2" y="28"/>
                </a:cubicBezTo>
                <a:cubicBezTo>
                  <a:pt x="8" y="14"/>
                  <a:pt x="23" y="12"/>
                  <a:pt x="36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3"/>
                  <a:pt x="44" y="3"/>
                  <a:pt x="44" y="3"/>
                </a:cubicBezTo>
                <a:cubicBezTo>
                  <a:pt x="44" y="1"/>
                  <a:pt x="45" y="0"/>
                  <a:pt x="47" y="0"/>
                </a:cubicBezTo>
                <a:cubicBezTo>
                  <a:pt x="47" y="0"/>
                  <a:pt x="48" y="0"/>
                  <a:pt x="48" y="1"/>
                </a:cubicBezTo>
                <a:cubicBezTo>
                  <a:pt x="68" y="20"/>
                  <a:pt x="68" y="20"/>
                  <a:pt x="68" y="20"/>
                </a:cubicBezTo>
                <a:cubicBezTo>
                  <a:pt x="68" y="21"/>
                  <a:pt x="68" y="21"/>
                  <a:pt x="68" y="22"/>
                </a:cubicBezTo>
                <a:cubicBezTo>
                  <a:pt x="68" y="23"/>
                  <a:pt x="68" y="23"/>
                  <a:pt x="68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8" name="Freeform 83"/>
          <p:cNvSpPr>
            <a:spLocks noEditPoints="1"/>
          </p:cNvSpPr>
          <p:nvPr/>
        </p:nvSpPr>
        <p:spPr bwMode="auto">
          <a:xfrm>
            <a:off x="3572840" y="4624666"/>
            <a:ext cx="327074" cy="490612"/>
          </a:xfrm>
          <a:custGeom>
            <a:avLst/>
            <a:gdLst>
              <a:gd name="T0" fmla="*/ 129931 w 39"/>
              <a:gd name="T1" fmla="*/ 89666 h 58"/>
              <a:gd name="T2" fmla="*/ 82062 w 39"/>
              <a:gd name="T3" fmla="*/ 189679 h 58"/>
              <a:gd name="T4" fmla="*/ 68385 w 39"/>
              <a:gd name="T5" fmla="*/ 200025 h 58"/>
              <a:gd name="T6" fmla="*/ 54708 w 39"/>
              <a:gd name="T7" fmla="*/ 189679 h 58"/>
              <a:gd name="T8" fmla="*/ 6838 w 39"/>
              <a:gd name="T9" fmla="*/ 89666 h 58"/>
              <a:gd name="T10" fmla="*/ 0 w 39"/>
              <a:gd name="T11" fmla="*/ 65525 h 58"/>
              <a:gd name="T12" fmla="*/ 68385 w 39"/>
              <a:gd name="T13" fmla="*/ 0 h 58"/>
              <a:gd name="T14" fmla="*/ 133350 w 39"/>
              <a:gd name="T15" fmla="*/ 65525 h 58"/>
              <a:gd name="T16" fmla="*/ 129931 w 39"/>
              <a:gd name="T17" fmla="*/ 89666 h 58"/>
              <a:gd name="T18" fmla="*/ 68385 w 39"/>
              <a:gd name="T19" fmla="*/ 31038 h 58"/>
              <a:gd name="T20" fmla="*/ 34192 w 39"/>
              <a:gd name="T21" fmla="*/ 65525 h 58"/>
              <a:gd name="T22" fmla="*/ 68385 w 39"/>
              <a:gd name="T23" fmla="*/ 100013 h 58"/>
              <a:gd name="T24" fmla="*/ 102577 w 39"/>
              <a:gd name="T25" fmla="*/ 65525 h 58"/>
              <a:gd name="T26" fmla="*/ 68385 w 39"/>
              <a:gd name="T27" fmla="*/ 31038 h 5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39" h="58">
                <a:moveTo>
                  <a:pt x="38" y="26"/>
                </a:moveTo>
                <a:cubicBezTo>
                  <a:pt x="24" y="55"/>
                  <a:pt x="24" y="55"/>
                  <a:pt x="24" y="55"/>
                </a:cubicBezTo>
                <a:cubicBezTo>
                  <a:pt x="23" y="57"/>
                  <a:pt x="22" y="58"/>
                  <a:pt x="20" y="58"/>
                </a:cubicBezTo>
                <a:cubicBezTo>
                  <a:pt x="18" y="58"/>
                  <a:pt x="16" y="57"/>
                  <a:pt x="16" y="55"/>
                </a:cubicBezTo>
                <a:cubicBezTo>
                  <a:pt x="2" y="26"/>
                  <a:pt x="2" y="26"/>
                  <a:pt x="2" y="26"/>
                </a:cubicBezTo>
                <a:cubicBezTo>
                  <a:pt x="1" y="24"/>
                  <a:pt x="0" y="21"/>
                  <a:pt x="0" y="19"/>
                </a:cubicBezTo>
                <a:cubicBezTo>
                  <a:pt x="0" y="8"/>
                  <a:pt x="9" y="0"/>
                  <a:pt x="20" y="0"/>
                </a:cubicBezTo>
                <a:cubicBezTo>
                  <a:pt x="31" y="0"/>
                  <a:pt x="39" y="8"/>
                  <a:pt x="39" y="19"/>
                </a:cubicBezTo>
                <a:cubicBezTo>
                  <a:pt x="39" y="21"/>
                  <a:pt x="39" y="24"/>
                  <a:pt x="38" y="26"/>
                </a:cubicBezTo>
                <a:close/>
                <a:moveTo>
                  <a:pt x="20" y="9"/>
                </a:moveTo>
                <a:cubicBezTo>
                  <a:pt x="15" y="9"/>
                  <a:pt x="10" y="14"/>
                  <a:pt x="10" y="19"/>
                </a:cubicBezTo>
                <a:cubicBezTo>
                  <a:pt x="10" y="24"/>
                  <a:pt x="15" y="29"/>
                  <a:pt x="20" y="29"/>
                </a:cubicBezTo>
                <a:cubicBezTo>
                  <a:pt x="25" y="29"/>
                  <a:pt x="30" y="24"/>
                  <a:pt x="30" y="19"/>
                </a:cubicBezTo>
                <a:cubicBezTo>
                  <a:pt x="30" y="14"/>
                  <a:pt x="25" y="9"/>
                  <a:pt x="20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79" name="Freeform 84"/>
          <p:cNvSpPr>
            <a:spLocks noEditPoints="1"/>
          </p:cNvSpPr>
          <p:nvPr/>
        </p:nvSpPr>
        <p:spPr bwMode="auto">
          <a:xfrm>
            <a:off x="4592999" y="4624666"/>
            <a:ext cx="490612" cy="490612"/>
          </a:xfrm>
          <a:custGeom>
            <a:avLst/>
            <a:gdLst>
              <a:gd name="T0" fmla="*/ 100013 w 58"/>
              <a:gd name="T1" fmla="*/ 200025 h 58"/>
              <a:gd name="T2" fmla="*/ 0 w 58"/>
              <a:gd name="T3" fmla="*/ 100013 h 58"/>
              <a:gd name="T4" fmla="*/ 100013 w 58"/>
              <a:gd name="T5" fmla="*/ 0 h 58"/>
              <a:gd name="T6" fmla="*/ 200025 w 58"/>
              <a:gd name="T7" fmla="*/ 100013 h 58"/>
              <a:gd name="T8" fmla="*/ 100013 w 58"/>
              <a:gd name="T9" fmla="*/ 200025 h 58"/>
              <a:gd name="T10" fmla="*/ 100013 w 58"/>
              <a:gd name="T11" fmla="*/ 13795 h 58"/>
              <a:gd name="T12" fmla="*/ 17244 w 58"/>
              <a:gd name="T13" fmla="*/ 100013 h 58"/>
              <a:gd name="T14" fmla="*/ 100013 w 58"/>
              <a:gd name="T15" fmla="*/ 182781 h 58"/>
              <a:gd name="T16" fmla="*/ 182781 w 58"/>
              <a:gd name="T17" fmla="*/ 100013 h 58"/>
              <a:gd name="T18" fmla="*/ 100013 w 58"/>
              <a:gd name="T19" fmla="*/ 13795 h 58"/>
              <a:gd name="T20" fmla="*/ 65525 w 58"/>
              <a:gd name="T21" fmla="*/ 82769 h 58"/>
              <a:gd name="T22" fmla="*/ 48282 w 58"/>
              <a:gd name="T23" fmla="*/ 65525 h 58"/>
              <a:gd name="T24" fmla="*/ 65525 w 58"/>
              <a:gd name="T25" fmla="*/ 48282 h 58"/>
              <a:gd name="T26" fmla="*/ 82769 w 58"/>
              <a:gd name="T27" fmla="*/ 65525 h 58"/>
              <a:gd name="T28" fmla="*/ 65525 w 58"/>
              <a:gd name="T29" fmla="*/ 82769 h 58"/>
              <a:gd name="T30" fmla="*/ 141397 w 58"/>
              <a:gd name="T31" fmla="*/ 131051 h 58"/>
              <a:gd name="T32" fmla="*/ 58628 w 58"/>
              <a:gd name="T33" fmla="*/ 131051 h 58"/>
              <a:gd name="T34" fmla="*/ 48282 w 58"/>
              <a:gd name="T35" fmla="*/ 124153 h 58"/>
              <a:gd name="T36" fmla="*/ 58628 w 58"/>
              <a:gd name="T37" fmla="*/ 117256 h 58"/>
              <a:gd name="T38" fmla="*/ 141397 w 58"/>
              <a:gd name="T39" fmla="*/ 117256 h 58"/>
              <a:gd name="T40" fmla="*/ 148294 w 58"/>
              <a:gd name="T41" fmla="*/ 124153 h 58"/>
              <a:gd name="T42" fmla="*/ 141397 w 58"/>
              <a:gd name="T43" fmla="*/ 131051 h 58"/>
              <a:gd name="T44" fmla="*/ 134500 w 58"/>
              <a:gd name="T45" fmla="*/ 82769 h 58"/>
              <a:gd name="T46" fmla="*/ 117256 w 58"/>
              <a:gd name="T47" fmla="*/ 65525 h 58"/>
              <a:gd name="T48" fmla="*/ 134500 w 58"/>
              <a:gd name="T49" fmla="*/ 48282 h 58"/>
              <a:gd name="T50" fmla="*/ 148294 w 58"/>
              <a:gd name="T51" fmla="*/ 65525 h 58"/>
              <a:gd name="T52" fmla="*/ 134500 w 58"/>
              <a:gd name="T53" fmla="*/ 82769 h 5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29" y="4"/>
                </a:moveTo>
                <a:cubicBezTo>
                  <a:pt x="16" y="4"/>
                  <a:pt x="5" y="15"/>
                  <a:pt x="5" y="29"/>
                </a:cubicBezTo>
                <a:cubicBezTo>
                  <a:pt x="5" y="42"/>
                  <a:pt x="16" y="53"/>
                  <a:pt x="29" y="53"/>
                </a:cubicBezTo>
                <a:cubicBezTo>
                  <a:pt x="42" y="53"/>
                  <a:pt x="53" y="42"/>
                  <a:pt x="53" y="29"/>
                </a:cubicBezTo>
                <a:cubicBezTo>
                  <a:pt x="53" y="15"/>
                  <a:pt x="42" y="4"/>
                  <a:pt x="29" y="4"/>
                </a:cubicBezTo>
                <a:close/>
                <a:moveTo>
                  <a:pt x="19" y="24"/>
                </a:moveTo>
                <a:cubicBezTo>
                  <a:pt x="17" y="24"/>
                  <a:pt x="14" y="22"/>
                  <a:pt x="14" y="19"/>
                </a:cubicBezTo>
                <a:cubicBezTo>
                  <a:pt x="14" y="16"/>
                  <a:pt x="17" y="14"/>
                  <a:pt x="19" y="14"/>
                </a:cubicBezTo>
                <a:cubicBezTo>
                  <a:pt x="22" y="14"/>
                  <a:pt x="24" y="16"/>
                  <a:pt x="24" y="19"/>
                </a:cubicBezTo>
                <a:cubicBezTo>
                  <a:pt x="24" y="22"/>
                  <a:pt x="22" y="24"/>
                  <a:pt x="19" y="24"/>
                </a:cubicBezTo>
                <a:close/>
                <a:moveTo>
                  <a:pt x="41" y="38"/>
                </a:moveTo>
                <a:cubicBezTo>
                  <a:pt x="17" y="38"/>
                  <a:pt x="17" y="38"/>
                  <a:pt x="17" y="38"/>
                </a:cubicBezTo>
                <a:cubicBezTo>
                  <a:pt x="15" y="38"/>
                  <a:pt x="14" y="37"/>
                  <a:pt x="14" y="36"/>
                </a:cubicBezTo>
                <a:cubicBezTo>
                  <a:pt x="14" y="35"/>
                  <a:pt x="15" y="34"/>
                  <a:pt x="17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2" y="34"/>
                  <a:pt x="43" y="35"/>
                  <a:pt x="43" y="36"/>
                </a:cubicBezTo>
                <a:cubicBezTo>
                  <a:pt x="43" y="37"/>
                  <a:pt x="42" y="38"/>
                  <a:pt x="41" y="38"/>
                </a:cubicBezTo>
                <a:close/>
                <a:moveTo>
                  <a:pt x="39" y="24"/>
                </a:moveTo>
                <a:cubicBezTo>
                  <a:pt x="36" y="24"/>
                  <a:pt x="34" y="22"/>
                  <a:pt x="34" y="19"/>
                </a:cubicBezTo>
                <a:cubicBezTo>
                  <a:pt x="34" y="16"/>
                  <a:pt x="36" y="14"/>
                  <a:pt x="39" y="14"/>
                </a:cubicBezTo>
                <a:cubicBezTo>
                  <a:pt x="41" y="14"/>
                  <a:pt x="43" y="16"/>
                  <a:pt x="43" y="19"/>
                </a:cubicBezTo>
                <a:cubicBezTo>
                  <a:pt x="43" y="22"/>
                  <a:pt x="41" y="24"/>
                  <a:pt x="39" y="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0" name="Freeform 85"/>
          <p:cNvSpPr>
            <a:spLocks noEditPoints="1"/>
          </p:cNvSpPr>
          <p:nvPr/>
        </p:nvSpPr>
        <p:spPr bwMode="auto">
          <a:xfrm>
            <a:off x="5803955" y="4624666"/>
            <a:ext cx="498400" cy="490612"/>
          </a:xfrm>
          <a:custGeom>
            <a:avLst/>
            <a:gdLst>
              <a:gd name="T0" fmla="*/ 103322 w 59"/>
              <a:gd name="T1" fmla="*/ 200025 h 58"/>
              <a:gd name="T2" fmla="*/ 0 w 59"/>
              <a:gd name="T3" fmla="*/ 100013 h 58"/>
              <a:gd name="T4" fmla="*/ 103322 w 59"/>
              <a:gd name="T5" fmla="*/ 0 h 58"/>
              <a:gd name="T6" fmla="*/ 203200 w 59"/>
              <a:gd name="T7" fmla="*/ 100013 h 58"/>
              <a:gd name="T8" fmla="*/ 103322 w 59"/>
              <a:gd name="T9" fmla="*/ 200025 h 58"/>
              <a:gd name="T10" fmla="*/ 161871 w 59"/>
              <a:gd name="T11" fmla="*/ 89666 h 58"/>
              <a:gd name="T12" fmla="*/ 151539 w 59"/>
              <a:gd name="T13" fmla="*/ 82769 h 58"/>
              <a:gd name="T14" fmla="*/ 51661 w 59"/>
              <a:gd name="T15" fmla="*/ 82769 h 58"/>
              <a:gd name="T16" fmla="*/ 44773 w 59"/>
              <a:gd name="T17" fmla="*/ 89666 h 58"/>
              <a:gd name="T18" fmla="*/ 44773 w 59"/>
              <a:gd name="T19" fmla="*/ 106910 h 58"/>
              <a:gd name="T20" fmla="*/ 51661 w 59"/>
              <a:gd name="T21" fmla="*/ 117256 h 58"/>
              <a:gd name="T22" fmla="*/ 151539 w 59"/>
              <a:gd name="T23" fmla="*/ 117256 h 58"/>
              <a:gd name="T24" fmla="*/ 161871 w 59"/>
              <a:gd name="T25" fmla="*/ 106910 h 58"/>
              <a:gd name="T26" fmla="*/ 161871 w 59"/>
              <a:gd name="T27" fmla="*/ 89666 h 5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47" y="26"/>
                </a:moveTo>
                <a:cubicBezTo>
                  <a:pt x="47" y="25"/>
                  <a:pt x="46" y="24"/>
                  <a:pt x="44" y="24"/>
                </a:cubicBezTo>
                <a:cubicBezTo>
                  <a:pt x="15" y="24"/>
                  <a:pt x="15" y="24"/>
                  <a:pt x="15" y="24"/>
                </a:cubicBezTo>
                <a:cubicBezTo>
                  <a:pt x="14" y="24"/>
                  <a:pt x="13" y="25"/>
                  <a:pt x="13" y="26"/>
                </a:cubicBezTo>
                <a:cubicBezTo>
                  <a:pt x="13" y="31"/>
                  <a:pt x="13" y="31"/>
                  <a:pt x="13" y="31"/>
                </a:cubicBezTo>
                <a:cubicBezTo>
                  <a:pt x="13" y="32"/>
                  <a:pt x="14" y="34"/>
                  <a:pt x="15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46" y="34"/>
                  <a:pt x="47" y="32"/>
                  <a:pt x="47" y="31"/>
                </a:cubicBezTo>
                <a:lnTo>
                  <a:pt x="47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1" name="Freeform 86"/>
          <p:cNvSpPr>
            <a:spLocks noEditPoints="1"/>
          </p:cNvSpPr>
          <p:nvPr/>
        </p:nvSpPr>
        <p:spPr bwMode="auto">
          <a:xfrm>
            <a:off x="7201807" y="4659708"/>
            <a:ext cx="245308" cy="412736"/>
          </a:xfrm>
          <a:custGeom>
            <a:avLst/>
            <a:gdLst>
              <a:gd name="T0" fmla="*/ 100013 w 29"/>
              <a:gd name="T1" fmla="*/ 151104 h 49"/>
              <a:gd name="T2" fmla="*/ 82769 w 29"/>
              <a:gd name="T3" fmla="*/ 168275 h 49"/>
              <a:gd name="T4" fmla="*/ 17244 w 29"/>
              <a:gd name="T5" fmla="*/ 168275 h 49"/>
              <a:gd name="T6" fmla="*/ 0 w 29"/>
              <a:gd name="T7" fmla="*/ 151104 h 49"/>
              <a:gd name="T8" fmla="*/ 0 w 29"/>
              <a:gd name="T9" fmla="*/ 17171 h 49"/>
              <a:gd name="T10" fmla="*/ 17244 w 29"/>
              <a:gd name="T11" fmla="*/ 0 h 49"/>
              <a:gd name="T12" fmla="*/ 82769 w 29"/>
              <a:gd name="T13" fmla="*/ 0 h 49"/>
              <a:gd name="T14" fmla="*/ 100013 w 29"/>
              <a:gd name="T15" fmla="*/ 17171 h 49"/>
              <a:gd name="T16" fmla="*/ 100013 w 29"/>
              <a:gd name="T17" fmla="*/ 151104 h 49"/>
              <a:gd name="T18" fmla="*/ 86218 w 29"/>
              <a:gd name="T19" fmla="*/ 37776 h 49"/>
              <a:gd name="T20" fmla="*/ 82769 w 29"/>
              <a:gd name="T21" fmla="*/ 34342 h 49"/>
              <a:gd name="T22" fmla="*/ 17244 w 29"/>
              <a:gd name="T23" fmla="*/ 34342 h 49"/>
              <a:gd name="T24" fmla="*/ 10346 w 29"/>
              <a:gd name="T25" fmla="*/ 37776 h 49"/>
              <a:gd name="T26" fmla="*/ 10346 w 29"/>
              <a:gd name="T27" fmla="*/ 130499 h 49"/>
              <a:gd name="T28" fmla="*/ 17244 w 29"/>
              <a:gd name="T29" fmla="*/ 133933 h 49"/>
              <a:gd name="T30" fmla="*/ 82769 w 29"/>
              <a:gd name="T31" fmla="*/ 133933 h 49"/>
              <a:gd name="T32" fmla="*/ 86218 w 29"/>
              <a:gd name="T33" fmla="*/ 130499 h 49"/>
              <a:gd name="T34" fmla="*/ 86218 w 29"/>
              <a:gd name="T35" fmla="*/ 37776 h 49"/>
              <a:gd name="T36" fmla="*/ 58628 w 29"/>
              <a:gd name="T37" fmla="*/ 17171 h 49"/>
              <a:gd name="T38" fmla="*/ 37936 w 29"/>
              <a:gd name="T39" fmla="*/ 17171 h 49"/>
              <a:gd name="T40" fmla="*/ 37936 w 29"/>
              <a:gd name="T41" fmla="*/ 20605 h 49"/>
              <a:gd name="T42" fmla="*/ 37936 w 29"/>
              <a:gd name="T43" fmla="*/ 20605 h 49"/>
              <a:gd name="T44" fmla="*/ 58628 w 29"/>
              <a:gd name="T45" fmla="*/ 20605 h 49"/>
              <a:gd name="T46" fmla="*/ 62077 w 29"/>
              <a:gd name="T47" fmla="*/ 20605 h 49"/>
              <a:gd name="T48" fmla="*/ 58628 w 29"/>
              <a:gd name="T49" fmla="*/ 17171 h 49"/>
              <a:gd name="T50" fmla="*/ 48282 w 29"/>
              <a:gd name="T51" fmla="*/ 140802 h 49"/>
              <a:gd name="T52" fmla="*/ 37936 w 29"/>
              <a:gd name="T53" fmla="*/ 151104 h 49"/>
              <a:gd name="T54" fmla="*/ 48282 w 29"/>
              <a:gd name="T55" fmla="*/ 161407 h 49"/>
              <a:gd name="T56" fmla="*/ 58628 w 29"/>
              <a:gd name="T57" fmla="*/ 151104 h 49"/>
              <a:gd name="T58" fmla="*/ 48282 w 29"/>
              <a:gd name="T59" fmla="*/ 140802 h 4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9" h="49">
                <a:moveTo>
                  <a:pt x="29" y="44"/>
                </a:moveTo>
                <a:cubicBezTo>
                  <a:pt x="29" y="47"/>
                  <a:pt x="27" y="49"/>
                  <a:pt x="24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2" y="49"/>
                  <a:pt x="0" y="47"/>
                  <a:pt x="0" y="44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2" y="0"/>
                  <a:pt x="5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7" y="0"/>
                  <a:pt x="29" y="3"/>
                  <a:pt x="29" y="5"/>
                </a:cubicBezTo>
                <a:lnTo>
                  <a:pt x="29" y="44"/>
                </a:lnTo>
                <a:close/>
                <a:moveTo>
                  <a:pt x="25" y="11"/>
                </a:moveTo>
                <a:cubicBezTo>
                  <a:pt x="25" y="11"/>
                  <a:pt x="25" y="10"/>
                  <a:pt x="24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4" y="10"/>
                  <a:pt x="3" y="11"/>
                  <a:pt x="3" y="11"/>
                </a:cubicBezTo>
                <a:cubicBezTo>
                  <a:pt x="3" y="38"/>
                  <a:pt x="3" y="38"/>
                  <a:pt x="3" y="38"/>
                </a:cubicBezTo>
                <a:cubicBezTo>
                  <a:pt x="3" y="39"/>
                  <a:pt x="4" y="39"/>
                  <a:pt x="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5" y="39"/>
                  <a:pt x="25" y="39"/>
                  <a:pt x="25" y="38"/>
                </a:cubicBezTo>
                <a:lnTo>
                  <a:pt x="25" y="11"/>
                </a:lnTo>
                <a:close/>
                <a:moveTo>
                  <a:pt x="17" y="5"/>
                </a:move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5"/>
                  <a:pt x="17" y="5"/>
                </a:cubicBezTo>
                <a:close/>
                <a:moveTo>
                  <a:pt x="14" y="41"/>
                </a:moveTo>
                <a:cubicBezTo>
                  <a:pt x="13" y="41"/>
                  <a:pt x="11" y="42"/>
                  <a:pt x="11" y="44"/>
                </a:cubicBezTo>
                <a:cubicBezTo>
                  <a:pt x="11" y="46"/>
                  <a:pt x="13" y="47"/>
                  <a:pt x="14" y="47"/>
                </a:cubicBezTo>
                <a:cubicBezTo>
                  <a:pt x="16" y="47"/>
                  <a:pt x="17" y="46"/>
                  <a:pt x="17" y="44"/>
                </a:cubicBezTo>
                <a:cubicBezTo>
                  <a:pt x="17" y="42"/>
                  <a:pt x="16" y="41"/>
                  <a:pt x="14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2" name="Freeform 87"/>
          <p:cNvSpPr>
            <a:spLocks/>
          </p:cNvSpPr>
          <p:nvPr/>
        </p:nvSpPr>
        <p:spPr bwMode="auto">
          <a:xfrm>
            <a:off x="8229755" y="4624667"/>
            <a:ext cx="498400" cy="533442"/>
          </a:xfrm>
          <a:custGeom>
            <a:avLst/>
            <a:gdLst>
              <a:gd name="T0" fmla="*/ 203200 w 59"/>
              <a:gd name="T1" fmla="*/ 158800 h 63"/>
              <a:gd name="T2" fmla="*/ 161871 w 59"/>
              <a:gd name="T3" fmla="*/ 182965 h 63"/>
              <a:gd name="T4" fmla="*/ 117098 w 59"/>
              <a:gd name="T5" fmla="*/ 158800 h 63"/>
              <a:gd name="T6" fmla="*/ 161871 w 59"/>
              <a:gd name="T7" fmla="*/ 131183 h 63"/>
              <a:gd name="T8" fmla="*/ 185980 w 59"/>
              <a:gd name="T9" fmla="*/ 138087 h 63"/>
              <a:gd name="T10" fmla="*/ 185980 w 59"/>
              <a:gd name="T11" fmla="*/ 69043 h 63"/>
              <a:gd name="T12" fmla="*/ 86102 w 59"/>
              <a:gd name="T13" fmla="*/ 100113 h 63"/>
              <a:gd name="T14" fmla="*/ 86102 w 59"/>
              <a:gd name="T15" fmla="*/ 189870 h 63"/>
              <a:gd name="T16" fmla="*/ 44773 w 59"/>
              <a:gd name="T17" fmla="*/ 217487 h 63"/>
              <a:gd name="T18" fmla="*/ 0 w 59"/>
              <a:gd name="T19" fmla="*/ 189870 h 63"/>
              <a:gd name="T20" fmla="*/ 44773 w 59"/>
              <a:gd name="T21" fmla="*/ 165704 h 63"/>
              <a:gd name="T22" fmla="*/ 68881 w 59"/>
              <a:gd name="T23" fmla="*/ 172609 h 63"/>
              <a:gd name="T24" fmla="*/ 68881 w 59"/>
              <a:gd name="T25" fmla="*/ 44878 h 63"/>
              <a:gd name="T26" fmla="*/ 75769 w 59"/>
              <a:gd name="T27" fmla="*/ 31070 h 63"/>
              <a:gd name="T28" fmla="*/ 185980 w 59"/>
              <a:gd name="T29" fmla="*/ 0 h 63"/>
              <a:gd name="T30" fmla="*/ 189424 w 59"/>
              <a:gd name="T31" fmla="*/ 0 h 63"/>
              <a:gd name="T32" fmla="*/ 203200 w 59"/>
              <a:gd name="T33" fmla="*/ 10357 h 63"/>
              <a:gd name="T34" fmla="*/ 203200 w 59"/>
              <a:gd name="T35" fmla="*/ 158800 h 6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9" h="63">
                <a:moveTo>
                  <a:pt x="59" y="46"/>
                </a:moveTo>
                <a:cubicBezTo>
                  <a:pt x="59" y="51"/>
                  <a:pt x="51" y="53"/>
                  <a:pt x="47" y="53"/>
                </a:cubicBezTo>
                <a:cubicBezTo>
                  <a:pt x="42" y="53"/>
                  <a:pt x="34" y="51"/>
                  <a:pt x="34" y="46"/>
                </a:cubicBezTo>
                <a:cubicBezTo>
                  <a:pt x="34" y="40"/>
                  <a:pt x="42" y="38"/>
                  <a:pt x="47" y="38"/>
                </a:cubicBezTo>
                <a:cubicBezTo>
                  <a:pt x="49" y="38"/>
                  <a:pt x="52" y="39"/>
                  <a:pt x="54" y="40"/>
                </a:cubicBezTo>
                <a:cubicBezTo>
                  <a:pt x="54" y="20"/>
                  <a:pt x="54" y="20"/>
                  <a:pt x="54" y="20"/>
                </a:cubicBezTo>
                <a:cubicBezTo>
                  <a:pt x="25" y="29"/>
                  <a:pt x="25" y="29"/>
                  <a:pt x="25" y="29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61"/>
                  <a:pt x="17" y="63"/>
                  <a:pt x="13" y="63"/>
                </a:cubicBezTo>
                <a:cubicBezTo>
                  <a:pt x="8" y="63"/>
                  <a:pt x="0" y="61"/>
                  <a:pt x="0" y="55"/>
                </a:cubicBezTo>
                <a:cubicBezTo>
                  <a:pt x="0" y="50"/>
                  <a:pt x="8" y="48"/>
                  <a:pt x="13" y="48"/>
                </a:cubicBezTo>
                <a:cubicBezTo>
                  <a:pt x="15" y="48"/>
                  <a:pt x="18" y="49"/>
                  <a:pt x="20" y="50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1"/>
                  <a:pt x="21" y="10"/>
                  <a:pt x="22" y="9"/>
                </a:cubicBezTo>
                <a:cubicBezTo>
                  <a:pt x="54" y="0"/>
                  <a:pt x="54" y="0"/>
                  <a:pt x="54" y="0"/>
                </a:cubicBezTo>
                <a:cubicBezTo>
                  <a:pt x="54" y="0"/>
                  <a:pt x="55" y="0"/>
                  <a:pt x="55" y="0"/>
                </a:cubicBezTo>
                <a:cubicBezTo>
                  <a:pt x="57" y="0"/>
                  <a:pt x="59" y="1"/>
                  <a:pt x="59" y="3"/>
                </a:cubicBezTo>
                <a:lnTo>
                  <a:pt x="59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3" name="Freeform 88"/>
          <p:cNvSpPr>
            <a:spLocks noEditPoints="1"/>
          </p:cNvSpPr>
          <p:nvPr/>
        </p:nvSpPr>
        <p:spPr bwMode="auto">
          <a:xfrm>
            <a:off x="9444604" y="4624666"/>
            <a:ext cx="572382" cy="447780"/>
          </a:xfrm>
          <a:custGeom>
            <a:avLst/>
            <a:gdLst>
              <a:gd name="T0" fmla="*/ 233363 w 68"/>
              <a:gd name="T1" fmla="*/ 27557 h 53"/>
              <a:gd name="T2" fmla="*/ 229931 w 68"/>
              <a:gd name="T3" fmla="*/ 31001 h 53"/>
              <a:gd name="T4" fmla="*/ 6864 w 68"/>
              <a:gd name="T5" fmla="*/ 31001 h 53"/>
              <a:gd name="T6" fmla="*/ 0 w 68"/>
              <a:gd name="T7" fmla="*/ 27557 h 53"/>
              <a:gd name="T8" fmla="*/ 0 w 68"/>
              <a:gd name="T9" fmla="*/ 3445 h 53"/>
              <a:gd name="T10" fmla="*/ 6864 w 68"/>
              <a:gd name="T11" fmla="*/ 0 h 53"/>
              <a:gd name="T12" fmla="*/ 229931 w 68"/>
              <a:gd name="T13" fmla="*/ 0 h 53"/>
              <a:gd name="T14" fmla="*/ 233363 w 68"/>
              <a:gd name="T15" fmla="*/ 3445 h 53"/>
              <a:gd name="T16" fmla="*/ 233363 w 68"/>
              <a:gd name="T17" fmla="*/ 27557 h 53"/>
              <a:gd name="T18" fmla="*/ 233363 w 68"/>
              <a:gd name="T19" fmla="*/ 179117 h 53"/>
              <a:gd name="T20" fmla="*/ 229931 w 68"/>
              <a:gd name="T21" fmla="*/ 182562 h 53"/>
              <a:gd name="T22" fmla="*/ 6864 w 68"/>
              <a:gd name="T23" fmla="*/ 182562 h 53"/>
              <a:gd name="T24" fmla="*/ 0 w 68"/>
              <a:gd name="T25" fmla="*/ 179117 h 53"/>
              <a:gd name="T26" fmla="*/ 0 w 68"/>
              <a:gd name="T27" fmla="*/ 151561 h 53"/>
              <a:gd name="T28" fmla="*/ 6864 w 68"/>
              <a:gd name="T29" fmla="*/ 148116 h 53"/>
              <a:gd name="T30" fmla="*/ 229931 w 68"/>
              <a:gd name="T31" fmla="*/ 148116 h 53"/>
              <a:gd name="T32" fmla="*/ 233363 w 68"/>
              <a:gd name="T33" fmla="*/ 151561 h 53"/>
              <a:gd name="T34" fmla="*/ 233363 w 68"/>
              <a:gd name="T35" fmla="*/ 179117 h 53"/>
              <a:gd name="T36" fmla="*/ 51477 w 68"/>
              <a:gd name="T37" fmla="*/ 127449 h 53"/>
              <a:gd name="T38" fmla="*/ 48045 w 68"/>
              <a:gd name="T39" fmla="*/ 130894 h 53"/>
              <a:gd name="T40" fmla="*/ 44614 w 68"/>
              <a:gd name="T41" fmla="*/ 130894 h 53"/>
              <a:gd name="T42" fmla="*/ 6864 w 68"/>
              <a:gd name="T43" fmla="*/ 93003 h 53"/>
              <a:gd name="T44" fmla="*/ 6864 w 68"/>
              <a:gd name="T45" fmla="*/ 89559 h 53"/>
              <a:gd name="T46" fmla="*/ 6864 w 68"/>
              <a:gd name="T47" fmla="*/ 86114 h 53"/>
              <a:gd name="T48" fmla="*/ 44614 w 68"/>
              <a:gd name="T49" fmla="*/ 48224 h 53"/>
              <a:gd name="T50" fmla="*/ 48045 w 68"/>
              <a:gd name="T51" fmla="*/ 48224 h 53"/>
              <a:gd name="T52" fmla="*/ 51477 w 68"/>
              <a:gd name="T53" fmla="*/ 51668 h 53"/>
              <a:gd name="T54" fmla="*/ 51477 w 68"/>
              <a:gd name="T55" fmla="*/ 127449 h 53"/>
              <a:gd name="T56" fmla="*/ 233363 w 68"/>
              <a:gd name="T57" fmla="*/ 79225 h 53"/>
              <a:gd name="T58" fmla="*/ 229931 w 68"/>
              <a:gd name="T59" fmla="*/ 82670 h 53"/>
              <a:gd name="T60" fmla="*/ 89227 w 68"/>
              <a:gd name="T61" fmla="*/ 82670 h 53"/>
              <a:gd name="T62" fmla="*/ 85795 w 68"/>
              <a:gd name="T63" fmla="*/ 79225 h 53"/>
              <a:gd name="T64" fmla="*/ 85795 w 68"/>
              <a:gd name="T65" fmla="*/ 51668 h 53"/>
              <a:gd name="T66" fmla="*/ 89227 w 68"/>
              <a:gd name="T67" fmla="*/ 48224 h 53"/>
              <a:gd name="T68" fmla="*/ 229931 w 68"/>
              <a:gd name="T69" fmla="*/ 48224 h 53"/>
              <a:gd name="T70" fmla="*/ 233363 w 68"/>
              <a:gd name="T71" fmla="*/ 51668 h 53"/>
              <a:gd name="T72" fmla="*/ 233363 w 68"/>
              <a:gd name="T73" fmla="*/ 79225 h 53"/>
              <a:gd name="T74" fmla="*/ 233363 w 68"/>
              <a:gd name="T75" fmla="*/ 127449 h 53"/>
              <a:gd name="T76" fmla="*/ 229931 w 68"/>
              <a:gd name="T77" fmla="*/ 130894 h 53"/>
              <a:gd name="T78" fmla="*/ 89227 w 68"/>
              <a:gd name="T79" fmla="*/ 130894 h 53"/>
              <a:gd name="T80" fmla="*/ 85795 w 68"/>
              <a:gd name="T81" fmla="*/ 127449 h 53"/>
              <a:gd name="T82" fmla="*/ 85795 w 68"/>
              <a:gd name="T83" fmla="*/ 103337 h 53"/>
              <a:gd name="T84" fmla="*/ 89227 w 68"/>
              <a:gd name="T85" fmla="*/ 99892 h 53"/>
              <a:gd name="T86" fmla="*/ 229931 w 68"/>
              <a:gd name="T87" fmla="*/ 99892 h 53"/>
              <a:gd name="T88" fmla="*/ 233363 w 68"/>
              <a:gd name="T89" fmla="*/ 103337 h 53"/>
              <a:gd name="T90" fmla="*/ 233363 w 68"/>
              <a:gd name="T91" fmla="*/ 127449 h 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8" h="53">
                <a:moveTo>
                  <a:pt x="68" y="8"/>
                </a:moveTo>
                <a:cubicBezTo>
                  <a:pt x="68" y="9"/>
                  <a:pt x="68" y="9"/>
                  <a:pt x="67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8" y="0"/>
                  <a:pt x="68" y="1"/>
                </a:cubicBezTo>
                <a:lnTo>
                  <a:pt x="68" y="8"/>
                </a:lnTo>
                <a:close/>
                <a:moveTo>
                  <a:pt x="68" y="52"/>
                </a:moveTo>
                <a:cubicBezTo>
                  <a:pt x="68" y="52"/>
                  <a:pt x="68" y="53"/>
                  <a:pt x="67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1" y="43"/>
                  <a:pt x="2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8" y="43"/>
                  <a:pt x="68" y="44"/>
                  <a:pt x="68" y="44"/>
                </a:cubicBezTo>
                <a:lnTo>
                  <a:pt x="68" y="52"/>
                </a:lnTo>
                <a:close/>
                <a:moveTo>
                  <a:pt x="15" y="37"/>
                </a:moveTo>
                <a:cubicBezTo>
                  <a:pt x="15" y="38"/>
                  <a:pt x="14" y="38"/>
                  <a:pt x="14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2" y="27"/>
                  <a:pt x="2" y="27"/>
                  <a:pt x="2" y="27"/>
                </a:cubicBezTo>
                <a:cubicBezTo>
                  <a:pt x="2" y="27"/>
                  <a:pt x="2" y="27"/>
                  <a:pt x="2" y="26"/>
                </a:cubicBezTo>
                <a:cubicBezTo>
                  <a:pt x="2" y="26"/>
                  <a:pt x="2" y="26"/>
                  <a:pt x="2" y="25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4" y="14"/>
                </a:cubicBezTo>
                <a:cubicBezTo>
                  <a:pt x="14" y="14"/>
                  <a:pt x="15" y="15"/>
                  <a:pt x="15" y="15"/>
                </a:cubicBezTo>
                <a:lnTo>
                  <a:pt x="15" y="37"/>
                </a:lnTo>
                <a:close/>
                <a:moveTo>
                  <a:pt x="68" y="23"/>
                </a:moveTo>
                <a:cubicBezTo>
                  <a:pt x="68" y="23"/>
                  <a:pt x="68" y="24"/>
                  <a:pt x="67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5" y="24"/>
                  <a:pt x="25" y="23"/>
                  <a:pt x="25" y="23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4"/>
                  <a:pt x="26" y="14"/>
                </a:cubicBezTo>
                <a:cubicBezTo>
                  <a:pt x="67" y="14"/>
                  <a:pt x="67" y="14"/>
                  <a:pt x="67" y="14"/>
                </a:cubicBezTo>
                <a:cubicBezTo>
                  <a:pt x="68" y="14"/>
                  <a:pt x="68" y="15"/>
                  <a:pt x="68" y="15"/>
                </a:cubicBezTo>
                <a:lnTo>
                  <a:pt x="68" y="23"/>
                </a:lnTo>
                <a:close/>
                <a:moveTo>
                  <a:pt x="68" y="37"/>
                </a:moveTo>
                <a:cubicBezTo>
                  <a:pt x="68" y="38"/>
                  <a:pt x="68" y="38"/>
                  <a:pt x="67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5" y="38"/>
                  <a:pt x="25" y="38"/>
                  <a:pt x="25" y="37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29"/>
                  <a:pt x="25" y="29"/>
                  <a:pt x="26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8" y="29"/>
                  <a:pt x="68" y="29"/>
                  <a:pt x="68" y="30"/>
                </a:cubicBezTo>
                <a:lnTo>
                  <a:pt x="68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4" name="Freeform 89"/>
          <p:cNvSpPr>
            <a:spLocks noEditPoints="1"/>
          </p:cNvSpPr>
          <p:nvPr/>
        </p:nvSpPr>
        <p:spPr bwMode="auto">
          <a:xfrm>
            <a:off x="10655559" y="4585728"/>
            <a:ext cx="572380" cy="572380"/>
          </a:xfrm>
          <a:custGeom>
            <a:avLst/>
            <a:gdLst>
              <a:gd name="T0" fmla="*/ 233362 w 68"/>
              <a:gd name="T1" fmla="*/ 10295 h 68"/>
              <a:gd name="T2" fmla="*/ 199044 w 68"/>
              <a:gd name="T3" fmla="*/ 209339 h 68"/>
              <a:gd name="T4" fmla="*/ 195612 w 68"/>
              <a:gd name="T5" fmla="*/ 216203 h 68"/>
              <a:gd name="T6" fmla="*/ 192180 w 68"/>
              <a:gd name="T7" fmla="*/ 216203 h 68"/>
              <a:gd name="T8" fmla="*/ 188749 w 68"/>
              <a:gd name="T9" fmla="*/ 216203 h 68"/>
              <a:gd name="T10" fmla="*/ 120113 w 68"/>
              <a:gd name="T11" fmla="*/ 188749 h 68"/>
              <a:gd name="T12" fmla="*/ 78931 w 68"/>
              <a:gd name="T13" fmla="*/ 229930 h 68"/>
              <a:gd name="T14" fmla="*/ 75499 w 68"/>
              <a:gd name="T15" fmla="*/ 233362 h 68"/>
              <a:gd name="T16" fmla="*/ 72068 w 68"/>
              <a:gd name="T17" fmla="*/ 233362 h 68"/>
              <a:gd name="T18" fmla="*/ 65204 w 68"/>
              <a:gd name="T19" fmla="*/ 223067 h 68"/>
              <a:gd name="T20" fmla="*/ 65204 w 68"/>
              <a:gd name="T21" fmla="*/ 164726 h 68"/>
              <a:gd name="T22" fmla="*/ 3432 w 68"/>
              <a:gd name="T23" fmla="*/ 140704 h 68"/>
              <a:gd name="T24" fmla="*/ 0 w 68"/>
              <a:gd name="T25" fmla="*/ 133840 h 68"/>
              <a:gd name="T26" fmla="*/ 3432 w 68"/>
              <a:gd name="T27" fmla="*/ 123545 h 68"/>
              <a:gd name="T28" fmla="*/ 219635 w 68"/>
              <a:gd name="T29" fmla="*/ 0 h 68"/>
              <a:gd name="T30" fmla="*/ 229930 w 68"/>
              <a:gd name="T31" fmla="*/ 0 h 68"/>
              <a:gd name="T32" fmla="*/ 233362 w 68"/>
              <a:gd name="T33" fmla="*/ 10295 h 68"/>
              <a:gd name="T34" fmla="*/ 212771 w 68"/>
              <a:gd name="T35" fmla="*/ 24023 h 68"/>
              <a:gd name="T36" fmla="*/ 27454 w 68"/>
              <a:gd name="T37" fmla="*/ 130408 h 68"/>
              <a:gd name="T38" fmla="*/ 68636 w 68"/>
              <a:gd name="T39" fmla="*/ 147567 h 68"/>
              <a:gd name="T40" fmla="*/ 181885 w 68"/>
              <a:gd name="T41" fmla="*/ 65204 h 68"/>
              <a:gd name="T42" fmla="*/ 120113 w 68"/>
              <a:gd name="T43" fmla="*/ 168158 h 68"/>
              <a:gd name="T44" fmla="*/ 185317 w 68"/>
              <a:gd name="T45" fmla="*/ 195612 h 68"/>
              <a:gd name="T46" fmla="*/ 212771 w 68"/>
              <a:gd name="T47" fmla="*/ 24023 h 6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5" y="55"/>
                  <a:pt x="35" y="55"/>
                  <a:pt x="35" y="55"/>
                </a:cubicBezTo>
                <a:cubicBezTo>
                  <a:pt x="23" y="67"/>
                  <a:pt x="23" y="67"/>
                  <a:pt x="23" y="67"/>
                </a:cubicBezTo>
                <a:cubicBezTo>
                  <a:pt x="23" y="67"/>
                  <a:pt x="22" y="68"/>
                  <a:pt x="22" y="68"/>
                </a:cubicBezTo>
                <a:cubicBezTo>
                  <a:pt x="21" y="68"/>
                  <a:pt x="21" y="68"/>
                  <a:pt x="21" y="68"/>
                </a:cubicBezTo>
                <a:cubicBezTo>
                  <a:pt x="20" y="67"/>
                  <a:pt x="19" y="66"/>
                  <a:pt x="19" y="65"/>
                </a:cubicBezTo>
                <a:cubicBezTo>
                  <a:pt x="19" y="48"/>
                  <a:pt x="19" y="48"/>
                  <a:pt x="19" y="48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  <a:moveTo>
                  <a:pt x="62" y="7"/>
                </a:moveTo>
                <a:cubicBezTo>
                  <a:pt x="8" y="38"/>
                  <a:pt x="8" y="38"/>
                  <a:pt x="8" y="38"/>
                </a:cubicBezTo>
                <a:cubicBezTo>
                  <a:pt x="20" y="43"/>
                  <a:pt x="20" y="43"/>
                  <a:pt x="20" y="43"/>
                </a:cubicBezTo>
                <a:cubicBezTo>
                  <a:pt x="53" y="19"/>
                  <a:pt x="53" y="19"/>
                  <a:pt x="53" y="19"/>
                </a:cubicBezTo>
                <a:cubicBezTo>
                  <a:pt x="35" y="49"/>
                  <a:pt x="35" y="49"/>
                  <a:pt x="35" y="49"/>
                </a:cubicBezTo>
                <a:cubicBezTo>
                  <a:pt x="54" y="57"/>
                  <a:pt x="54" y="57"/>
                  <a:pt x="54" y="57"/>
                </a:cubicBezTo>
                <a:lnTo>
                  <a:pt x="62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5" name="Freeform 90"/>
          <p:cNvSpPr>
            <a:spLocks noEditPoints="1"/>
          </p:cNvSpPr>
          <p:nvPr/>
        </p:nvSpPr>
        <p:spPr bwMode="auto">
          <a:xfrm>
            <a:off x="11866511" y="4624666"/>
            <a:ext cx="498400" cy="490612"/>
          </a:xfrm>
          <a:custGeom>
            <a:avLst/>
            <a:gdLst>
              <a:gd name="T0" fmla="*/ 86102 w 59"/>
              <a:gd name="T1" fmla="*/ 189679 h 58"/>
              <a:gd name="T2" fmla="*/ 75769 w 59"/>
              <a:gd name="T3" fmla="*/ 200025 h 58"/>
              <a:gd name="T4" fmla="*/ 10332 w 59"/>
              <a:gd name="T5" fmla="*/ 200025 h 58"/>
              <a:gd name="T6" fmla="*/ 0 w 59"/>
              <a:gd name="T7" fmla="*/ 189679 h 58"/>
              <a:gd name="T8" fmla="*/ 0 w 59"/>
              <a:gd name="T9" fmla="*/ 6897 h 58"/>
              <a:gd name="T10" fmla="*/ 10332 w 59"/>
              <a:gd name="T11" fmla="*/ 0 h 58"/>
              <a:gd name="T12" fmla="*/ 75769 w 59"/>
              <a:gd name="T13" fmla="*/ 0 h 58"/>
              <a:gd name="T14" fmla="*/ 86102 w 59"/>
              <a:gd name="T15" fmla="*/ 6897 h 58"/>
              <a:gd name="T16" fmla="*/ 86102 w 59"/>
              <a:gd name="T17" fmla="*/ 189679 h 58"/>
              <a:gd name="T18" fmla="*/ 203200 w 59"/>
              <a:gd name="T19" fmla="*/ 189679 h 58"/>
              <a:gd name="T20" fmla="*/ 192868 w 59"/>
              <a:gd name="T21" fmla="*/ 200025 h 58"/>
              <a:gd name="T22" fmla="*/ 127431 w 59"/>
              <a:gd name="T23" fmla="*/ 200025 h 58"/>
              <a:gd name="T24" fmla="*/ 117098 w 59"/>
              <a:gd name="T25" fmla="*/ 189679 h 58"/>
              <a:gd name="T26" fmla="*/ 117098 w 59"/>
              <a:gd name="T27" fmla="*/ 6897 h 58"/>
              <a:gd name="T28" fmla="*/ 127431 w 59"/>
              <a:gd name="T29" fmla="*/ 0 h 58"/>
              <a:gd name="T30" fmla="*/ 192868 w 59"/>
              <a:gd name="T31" fmla="*/ 0 h 58"/>
              <a:gd name="T32" fmla="*/ 203200 w 59"/>
              <a:gd name="T33" fmla="*/ 6897 h 58"/>
              <a:gd name="T34" fmla="*/ 203200 w 59"/>
              <a:gd name="T35" fmla="*/ 189679 h 58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9" h="58">
                <a:moveTo>
                  <a:pt x="25" y="55"/>
                </a:moveTo>
                <a:cubicBezTo>
                  <a:pt x="25" y="57"/>
                  <a:pt x="24" y="58"/>
                  <a:pt x="22" y="58"/>
                </a:cubicBezTo>
                <a:cubicBezTo>
                  <a:pt x="3" y="58"/>
                  <a:pt x="3" y="58"/>
                  <a:pt x="3" y="58"/>
                </a:cubicBezTo>
                <a:cubicBezTo>
                  <a:pt x="2" y="58"/>
                  <a:pt x="0" y="57"/>
                  <a:pt x="0" y="5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4" y="0"/>
                  <a:pt x="25" y="1"/>
                  <a:pt x="25" y="2"/>
                </a:cubicBezTo>
                <a:lnTo>
                  <a:pt x="25" y="55"/>
                </a:lnTo>
                <a:close/>
                <a:moveTo>
                  <a:pt x="59" y="55"/>
                </a:moveTo>
                <a:cubicBezTo>
                  <a:pt x="59" y="57"/>
                  <a:pt x="58" y="58"/>
                  <a:pt x="56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6" y="58"/>
                  <a:pt x="34" y="57"/>
                  <a:pt x="34" y="55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1"/>
                  <a:pt x="36" y="0"/>
                  <a:pt x="37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lnTo>
                  <a:pt x="59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6" name="Freeform 91"/>
          <p:cNvSpPr>
            <a:spLocks noEditPoints="1"/>
          </p:cNvSpPr>
          <p:nvPr/>
        </p:nvSpPr>
        <p:spPr bwMode="auto">
          <a:xfrm>
            <a:off x="13081359" y="4624666"/>
            <a:ext cx="486720" cy="490612"/>
          </a:xfrm>
          <a:custGeom>
            <a:avLst/>
            <a:gdLst>
              <a:gd name="T0" fmla="*/ 198438 w 58"/>
              <a:gd name="T1" fmla="*/ 162089 h 58"/>
              <a:gd name="T2" fmla="*/ 160803 w 58"/>
              <a:gd name="T3" fmla="*/ 200025 h 58"/>
              <a:gd name="T4" fmla="*/ 37635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635 w 58"/>
              <a:gd name="T11" fmla="*/ 0 h 58"/>
              <a:gd name="T12" fmla="*/ 160803 w 58"/>
              <a:gd name="T13" fmla="*/ 0 h 58"/>
              <a:gd name="T14" fmla="*/ 198438 w 58"/>
              <a:gd name="T15" fmla="*/ 34487 h 58"/>
              <a:gd name="T16" fmla="*/ 198438 w 58"/>
              <a:gd name="T17" fmla="*/ 162089 h 58"/>
              <a:gd name="T18" fmla="*/ 140275 w 58"/>
              <a:gd name="T19" fmla="*/ 93115 h 58"/>
              <a:gd name="T20" fmla="*/ 102640 w 58"/>
              <a:gd name="T21" fmla="*/ 58628 h 58"/>
              <a:gd name="T22" fmla="*/ 30792 w 58"/>
              <a:gd name="T23" fmla="*/ 127602 h 58"/>
              <a:gd name="T24" fmla="*/ 30792 w 58"/>
              <a:gd name="T25" fmla="*/ 165538 h 58"/>
              <a:gd name="T26" fmla="*/ 68427 w 58"/>
              <a:gd name="T27" fmla="*/ 165538 h 58"/>
              <a:gd name="T28" fmla="*/ 140275 w 58"/>
              <a:gd name="T29" fmla="*/ 93115 h 58"/>
              <a:gd name="T30" fmla="*/ 71848 w 58"/>
              <a:gd name="T31" fmla="*/ 148294 h 58"/>
              <a:gd name="T32" fmla="*/ 65006 w 58"/>
              <a:gd name="T33" fmla="*/ 151743 h 58"/>
              <a:gd name="T34" fmla="*/ 58163 w 58"/>
              <a:gd name="T35" fmla="*/ 151743 h 58"/>
              <a:gd name="T36" fmla="*/ 58163 w 58"/>
              <a:gd name="T37" fmla="*/ 141397 h 58"/>
              <a:gd name="T38" fmla="*/ 44477 w 58"/>
              <a:gd name="T39" fmla="*/ 141397 h 58"/>
              <a:gd name="T40" fmla="*/ 44477 w 58"/>
              <a:gd name="T41" fmla="*/ 134500 h 58"/>
              <a:gd name="T42" fmla="*/ 51320 w 58"/>
              <a:gd name="T43" fmla="*/ 127602 h 58"/>
              <a:gd name="T44" fmla="*/ 71848 w 58"/>
              <a:gd name="T45" fmla="*/ 148294 h 58"/>
              <a:gd name="T46" fmla="*/ 106062 w 58"/>
              <a:gd name="T47" fmla="*/ 79320 h 58"/>
              <a:gd name="T48" fmla="*/ 68427 w 58"/>
              <a:gd name="T49" fmla="*/ 117256 h 58"/>
              <a:gd name="T50" fmla="*/ 65006 w 58"/>
              <a:gd name="T51" fmla="*/ 117256 h 58"/>
              <a:gd name="T52" fmla="*/ 65006 w 58"/>
              <a:gd name="T53" fmla="*/ 113807 h 58"/>
              <a:gd name="T54" fmla="*/ 102640 w 58"/>
              <a:gd name="T55" fmla="*/ 75872 h 58"/>
              <a:gd name="T56" fmla="*/ 106062 w 58"/>
              <a:gd name="T57" fmla="*/ 75872 h 58"/>
              <a:gd name="T58" fmla="*/ 106062 w 58"/>
              <a:gd name="T59" fmla="*/ 79320 h 58"/>
              <a:gd name="T60" fmla="*/ 160803 w 58"/>
              <a:gd name="T61" fmla="*/ 75872 h 58"/>
              <a:gd name="T62" fmla="*/ 160803 w 58"/>
              <a:gd name="T63" fmla="*/ 55179 h 58"/>
              <a:gd name="T64" fmla="*/ 140275 w 58"/>
              <a:gd name="T65" fmla="*/ 37936 h 58"/>
              <a:gd name="T66" fmla="*/ 123168 w 58"/>
              <a:gd name="T67" fmla="*/ 37936 h 58"/>
              <a:gd name="T68" fmla="*/ 112904 w 58"/>
              <a:gd name="T69" fmla="*/ 48282 h 58"/>
              <a:gd name="T70" fmla="*/ 147118 w 58"/>
              <a:gd name="T71" fmla="*/ 86218 h 58"/>
              <a:gd name="T72" fmla="*/ 160803 w 58"/>
              <a:gd name="T73" fmla="*/ 75872 h 5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1" y="27"/>
                </a:moveTo>
                <a:cubicBezTo>
                  <a:pt x="30" y="17"/>
                  <a:pt x="30" y="17"/>
                  <a:pt x="30" y="1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48"/>
                  <a:pt x="9" y="48"/>
                  <a:pt x="9" y="48"/>
                </a:cubicBezTo>
                <a:cubicBezTo>
                  <a:pt x="20" y="48"/>
                  <a:pt x="20" y="48"/>
                  <a:pt x="20" y="48"/>
                </a:cubicBezTo>
                <a:lnTo>
                  <a:pt x="41" y="27"/>
                </a:lnTo>
                <a:close/>
                <a:moveTo>
                  <a:pt x="21" y="43"/>
                </a:moveTo>
                <a:cubicBezTo>
                  <a:pt x="19" y="44"/>
                  <a:pt x="19" y="44"/>
                  <a:pt x="19" y="44"/>
                </a:cubicBezTo>
                <a:cubicBezTo>
                  <a:pt x="17" y="44"/>
                  <a:pt x="17" y="44"/>
                  <a:pt x="17" y="44"/>
                </a:cubicBezTo>
                <a:cubicBezTo>
                  <a:pt x="17" y="41"/>
                  <a:pt x="17" y="41"/>
                  <a:pt x="17" y="41"/>
                </a:cubicBezTo>
                <a:cubicBezTo>
                  <a:pt x="13" y="41"/>
                  <a:pt x="13" y="41"/>
                  <a:pt x="13" y="41"/>
                </a:cubicBezTo>
                <a:cubicBezTo>
                  <a:pt x="13" y="39"/>
                  <a:pt x="13" y="39"/>
                  <a:pt x="13" y="39"/>
                </a:cubicBezTo>
                <a:cubicBezTo>
                  <a:pt x="15" y="37"/>
                  <a:pt x="15" y="37"/>
                  <a:pt x="15" y="37"/>
                </a:cubicBezTo>
                <a:lnTo>
                  <a:pt x="21" y="43"/>
                </a:lnTo>
                <a:close/>
                <a:moveTo>
                  <a:pt x="31" y="23"/>
                </a:moveTo>
                <a:cubicBezTo>
                  <a:pt x="20" y="34"/>
                  <a:pt x="20" y="34"/>
                  <a:pt x="20" y="34"/>
                </a:cubicBezTo>
                <a:cubicBezTo>
                  <a:pt x="19" y="34"/>
                  <a:pt x="19" y="35"/>
                  <a:pt x="19" y="34"/>
                </a:cubicBezTo>
                <a:cubicBezTo>
                  <a:pt x="18" y="34"/>
                  <a:pt x="18" y="33"/>
                  <a:pt x="19" y="33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2"/>
                  <a:pt x="31" y="22"/>
                  <a:pt x="31" y="22"/>
                </a:cubicBezTo>
                <a:cubicBezTo>
                  <a:pt x="31" y="22"/>
                  <a:pt x="31" y="23"/>
                  <a:pt x="31" y="23"/>
                </a:cubicBezTo>
                <a:close/>
                <a:moveTo>
                  <a:pt x="47" y="22"/>
                </a:moveTo>
                <a:cubicBezTo>
                  <a:pt x="48" y="20"/>
                  <a:pt x="48" y="18"/>
                  <a:pt x="47" y="16"/>
                </a:cubicBezTo>
                <a:cubicBezTo>
                  <a:pt x="41" y="11"/>
                  <a:pt x="41" y="11"/>
                  <a:pt x="41" y="11"/>
                </a:cubicBezTo>
                <a:cubicBezTo>
                  <a:pt x="40" y="9"/>
                  <a:pt x="37" y="9"/>
                  <a:pt x="36" y="11"/>
                </a:cubicBezTo>
                <a:cubicBezTo>
                  <a:pt x="33" y="14"/>
                  <a:pt x="33" y="14"/>
                  <a:pt x="33" y="14"/>
                </a:cubicBezTo>
                <a:cubicBezTo>
                  <a:pt x="43" y="25"/>
                  <a:pt x="43" y="25"/>
                  <a:pt x="43" y="25"/>
                </a:cubicBezTo>
                <a:lnTo>
                  <a:pt x="47" y="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7" name="Freeform 92"/>
          <p:cNvSpPr>
            <a:spLocks noEditPoints="1"/>
          </p:cNvSpPr>
          <p:nvPr/>
        </p:nvSpPr>
        <p:spPr bwMode="auto">
          <a:xfrm>
            <a:off x="14292315" y="4624666"/>
            <a:ext cx="615212" cy="490612"/>
          </a:xfrm>
          <a:custGeom>
            <a:avLst/>
            <a:gdLst>
              <a:gd name="T0" fmla="*/ 250825 w 73"/>
              <a:gd name="T1" fmla="*/ 179333 h 58"/>
              <a:gd name="T2" fmla="*/ 230209 w 73"/>
              <a:gd name="T3" fmla="*/ 200025 h 58"/>
              <a:gd name="T4" fmla="*/ 24052 w 73"/>
              <a:gd name="T5" fmla="*/ 200025 h 58"/>
              <a:gd name="T6" fmla="*/ 0 w 73"/>
              <a:gd name="T7" fmla="*/ 179333 h 58"/>
              <a:gd name="T8" fmla="*/ 0 w 73"/>
              <a:gd name="T9" fmla="*/ 20692 h 58"/>
              <a:gd name="T10" fmla="*/ 24052 w 73"/>
              <a:gd name="T11" fmla="*/ 0 h 58"/>
              <a:gd name="T12" fmla="*/ 230209 w 73"/>
              <a:gd name="T13" fmla="*/ 0 h 58"/>
              <a:gd name="T14" fmla="*/ 250825 w 73"/>
              <a:gd name="T15" fmla="*/ 20692 h 58"/>
              <a:gd name="T16" fmla="*/ 250825 w 73"/>
              <a:gd name="T17" fmla="*/ 179333 h 58"/>
              <a:gd name="T18" fmla="*/ 24052 w 73"/>
              <a:gd name="T19" fmla="*/ 13795 h 58"/>
              <a:gd name="T20" fmla="*/ 17180 w 73"/>
              <a:gd name="T21" fmla="*/ 20692 h 58"/>
              <a:gd name="T22" fmla="*/ 17180 w 73"/>
              <a:gd name="T23" fmla="*/ 179333 h 58"/>
              <a:gd name="T24" fmla="*/ 24052 w 73"/>
              <a:gd name="T25" fmla="*/ 182781 h 58"/>
              <a:gd name="T26" fmla="*/ 230209 w 73"/>
              <a:gd name="T27" fmla="*/ 182781 h 58"/>
              <a:gd name="T28" fmla="*/ 233645 w 73"/>
              <a:gd name="T29" fmla="*/ 179333 h 58"/>
              <a:gd name="T30" fmla="*/ 233645 w 73"/>
              <a:gd name="T31" fmla="*/ 20692 h 58"/>
              <a:gd name="T32" fmla="*/ 230209 w 73"/>
              <a:gd name="T33" fmla="*/ 13795 h 58"/>
              <a:gd name="T34" fmla="*/ 24052 w 73"/>
              <a:gd name="T35" fmla="*/ 13795 h 58"/>
              <a:gd name="T36" fmla="*/ 58411 w 73"/>
              <a:gd name="T37" fmla="*/ 82769 h 58"/>
              <a:gd name="T38" fmla="*/ 34360 w 73"/>
              <a:gd name="T39" fmla="*/ 58628 h 58"/>
              <a:gd name="T40" fmla="*/ 58411 w 73"/>
              <a:gd name="T41" fmla="*/ 31038 h 58"/>
              <a:gd name="T42" fmla="*/ 85899 w 73"/>
              <a:gd name="T43" fmla="*/ 58628 h 58"/>
              <a:gd name="T44" fmla="*/ 58411 w 73"/>
              <a:gd name="T45" fmla="*/ 82769 h 58"/>
              <a:gd name="T46" fmla="*/ 219901 w 73"/>
              <a:gd name="T47" fmla="*/ 165538 h 58"/>
              <a:gd name="T48" fmla="*/ 34360 w 73"/>
              <a:gd name="T49" fmla="*/ 165538 h 58"/>
              <a:gd name="T50" fmla="*/ 34360 w 73"/>
              <a:gd name="T51" fmla="*/ 141397 h 58"/>
              <a:gd name="T52" fmla="*/ 75591 w 73"/>
              <a:gd name="T53" fmla="*/ 100013 h 58"/>
              <a:gd name="T54" fmla="*/ 96207 w 73"/>
              <a:gd name="T55" fmla="*/ 120705 h 58"/>
              <a:gd name="T56" fmla="*/ 164926 w 73"/>
              <a:gd name="T57" fmla="*/ 51731 h 58"/>
              <a:gd name="T58" fmla="*/ 219901 w 73"/>
              <a:gd name="T59" fmla="*/ 106910 h 58"/>
              <a:gd name="T60" fmla="*/ 219901 w 73"/>
              <a:gd name="T61" fmla="*/ 165538 h 5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73" h="58">
                <a:moveTo>
                  <a:pt x="73" y="52"/>
                </a:moveTo>
                <a:cubicBezTo>
                  <a:pt x="73" y="55"/>
                  <a:pt x="71" y="58"/>
                  <a:pt x="67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5"/>
                  <a:pt x="0" y="52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71" y="0"/>
                  <a:pt x="73" y="2"/>
                  <a:pt x="73" y="6"/>
                </a:cubicBezTo>
                <a:lnTo>
                  <a:pt x="73" y="52"/>
                </a:lnTo>
                <a:close/>
                <a:moveTo>
                  <a:pt x="7" y="4"/>
                </a:moveTo>
                <a:cubicBezTo>
                  <a:pt x="6" y="4"/>
                  <a:pt x="5" y="5"/>
                  <a:pt x="5" y="6"/>
                </a:cubicBezTo>
                <a:cubicBezTo>
                  <a:pt x="5" y="52"/>
                  <a:pt x="5" y="52"/>
                  <a:pt x="5" y="52"/>
                </a:cubicBezTo>
                <a:cubicBezTo>
                  <a:pt x="5" y="52"/>
                  <a:pt x="6" y="53"/>
                  <a:pt x="7" y="53"/>
                </a:cubicBezTo>
                <a:cubicBezTo>
                  <a:pt x="67" y="53"/>
                  <a:pt x="67" y="53"/>
                  <a:pt x="67" y="53"/>
                </a:cubicBezTo>
                <a:cubicBezTo>
                  <a:pt x="68" y="53"/>
                  <a:pt x="68" y="52"/>
                  <a:pt x="68" y="52"/>
                </a:cubicBezTo>
                <a:cubicBezTo>
                  <a:pt x="68" y="6"/>
                  <a:pt x="68" y="6"/>
                  <a:pt x="68" y="6"/>
                </a:cubicBezTo>
                <a:cubicBezTo>
                  <a:pt x="68" y="5"/>
                  <a:pt x="68" y="4"/>
                  <a:pt x="67" y="4"/>
                </a:cubicBezTo>
                <a:lnTo>
                  <a:pt x="7" y="4"/>
                </a:lnTo>
                <a:close/>
                <a:moveTo>
                  <a:pt x="17" y="24"/>
                </a:moveTo>
                <a:cubicBezTo>
                  <a:pt x="13" y="24"/>
                  <a:pt x="10" y="21"/>
                  <a:pt x="10" y="17"/>
                </a:cubicBezTo>
                <a:cubicBezTo>
                  <a:pt x="10" y="13"/>
                  <a:pt x="13" y="9"/>
                  <a:pt x="17" y="9"/>
                </a:cubicBezTo>
                <a:cubicBezTo>
                  <a:pt x="21" y="9"/>
                  <a:pt x="25" y="13"/>
                  <a:pt x="25" y="17"/>
                </a:cubicBezTo>
                <a:cubicBezTo>
                  <a:pt x="25" y="21"/>
                  <a:pt x="21" y="24"/>
                  <a:pt x="17" y="24"/>
                </a:cubicBezTo>
                <a:close/>
                <a:moveTo>
                  <a:pt x="64" y="48"/>
                </a:moveTo>
                <a:cubicBezTo>
                  <a:pt x="10" y="48"/>
                  <a:pt x="10" y="48"/>
                  <a:pt x="10" y="48"/>
                </a:cubicBezTo>
                <a:cubicBezTo>
                  <a:pt x="10" y="41"/>
                  <a:pt x="10" y="41"/>
                  <a:pt x="10" y="41"/>
                </a:cubicBezTo>
                <a:cubicBezTo>
                  <a:pt x="22" y="29"/>
                  <a:pt x="22" y="29"/>
                  <a:pt x="22" y="29"/>
                </a:cubicBezTo>
                <a:cubicBezTo>
                  <a:pt x="28" y="35"/>
                  <a:pt x="28" y="35"/>
                  <a:pt x="28" y="35"/>
                </a:cubicBezTo>
                <a:cubicBezTo>
                  <a:pt x="48" y="15"/>
                  <a:pt x="48" y="15"/>
                  <a:pt x="48" y="15"/>
                </a:cubicBezTo>
                <a:cubicBezTo>
                  <a:pt x="64" y="31"/>
                  <a:pt x="64" y="31"/>
                  <a:pt x="64" y="31"/>
                </a:cubicBezTo>
                <a:lnTo>
                  <a:pt x="6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8" name="Freeform 93"/>
          <p:cNvSpPr>
            <a:spLocks noEditPoints="1"/>
          </p:cNvSpPr>
          <p:nvPr/>
        </p:nvSpPr>
        <p:spPr bwMode="auto">
          <a:xfrm>
            <a:off x="15511056" y="4585728"/>
            <a:ext cx="634682" cy="564592"/>
          </a:xfrm>
          <a:custGeom>
            <a:avLst/>
            <a:gdLst>
              <a:gd name="T0" fmla="*/ 258763 w 75"/>
              <a:gd name="T1" fmla="*/ 209573 h 67"/>
              <a:gd name="T2" fmla="*/ 158708 w 75"/>
              <a:gd name="T3" fmla="*/ 127118 h 67"/>
              <a:gd name="T4" fmla="*/ 158708 w 75"/>
              <a:gd name="T5" fmla="*/ 127118 h 67"/>
              <a:gd name="T6" fmla="*/ 175959 w 75"/>
              <a:gd name="T7" fmla="*/ 154603 h 67"/>
              <a:gd name="T8" fmla="*/ 169058 w 75"/>
              <a:gd name="T9" fmla="*/ 188959 h 67"/>
              <a:gd name="T10" fmla="*/ 134557 w 75"/>
              <a:gd name="T11" fmla="*/ 188959 h 67"/>
              <a:gd name="T12" fmla="*/ 134557 w 75"/>
              <a:gd name="T13" fmla="*/ 171781 h 67"/>
              <a:gd name="T14" fmla="*/ 144907 w 75"/>
              <a:gd name="T15" fmla="*/ 154603 h 67"/>
              <a:gd name="T16" fmla="*/ 75904 w 75"/>
              <a:gd name="T17" fmla="*/ 133989 h 67"/>
              <a:gd name="T18" fmla="*/ 6900 w 75"/>
              <a:gd name="T19" fmla="*/ 144296 h 67"/>
              <a:gd name="T20" fmla="*/ 3450 w 75"/>
              <a:gd name="T21" fmla="*/ 133989 h 67"/>
              <a:gd name="T22" fmla="*/ 79354 w 75"/>
              <a:gd name="T23" fmla="*/ 109940 h 67"/>
              <a:gd name="T24" fmla="*/ 89705 w 75"/>
              <a:gd name="T25" fmla="*/ 116811 h 67"/>
              <a:gd name="T26" fmla="*/ 117306 w 75"/>
              <a:gd name="T27" fmla="*/ 116811 h 67"/>
              <a:gd name="T28" fmla="*/ 89705 w 75"/>
              <a:gd name="T29" fmla="*/ 127118 h 67"/>
              <a:gd name="T30" fmla="*/ 113856 w 75"/>
              <a:gd name="T31" fmla="*/ 154603 h 67"/>
              <a:gd name="T32" fmla="*/ 117306 w 75"/>
              <a:gd name="T33" fmla="*/ 113376 h 67"/>
              <a:gd name="T34" fmla="*/ 110406 w 75"/>
              <a:gd name="T35" fmla="*/ 106504 h 67"/>
              <a:gd name="T36" fmla="*/ 117306 w 75"/>
              <a:gd name="T37" fmla="*/ 82455 h 67"/>
              <a:gd name="T38" fmla="*/ 165608 w 75"/>
              <a:gd name="T39" fmla="*/ 106504 h 67"/>
              <a:gd name="T40" fmla="*/ 155258 w 75"/>
              <a:gd name="T41" fmla="*/ 116811 h 67"/>
              <a:gd name="T42" fmla="*/ 224261 w 75"/>
              <a:gd name="T43" fmla="*/ 171781 h 67"/>
              <a:gd name="T44" fmla="*/ 96605 w 75"/>
              <a:gd name="T45" fmla="*/ 109940 h 67"/>
              <a:gd name="T46" fmla="*/ 110406 w 75"/>
              <a:gd name="T47" fmla="*/ 109940 h 67"/>
              <a:gd name="T48" fmla="*/ 110406 w 75"/>
              <a:gd name="T49" fmla="*/ 123683 h 67"/>
              <a:gd name="T50" fmla="*/ 113856 w 75"/>
              <a:gd name="T51" fmla="*/ 154603 h 67"/>
              <a:gd name="T52" fmla="*/ 110406 w 75"/>
              <a:gd name="T53" fmla="*/ 123683 h 67"/>
              <a:gd name="T54" fmla="*/ 138007 w 75"/>
              <a:gd name="T55" fmla="*/ 79019 h 67"/>
              <a:gd name="T56" fmla="*/ 120756 w 75"/>
              <a:gd name="T57" fmla="*/ 75584 h 67"/>
              <a:gd name="T58" fmla="*/ 158708 w 75"/>
              <a:gd name="T59" fmla="*/ 61841 h 67"/>
              <a:gd name="T60" fmla="*/ 162158 w 75"/>
              <a:gd name="T61" fmla="*/ 72148 h 67"/>
              <a:gd name="T62" fmla="*/ 213911 w 75"/>
              <a:gd name="T63" fmla="*/ 48099 h 67"/>
              <a:gd name="T64" fmla="*/ 251863 w 75"/>
              <a:gd name="T65" fmla="*/ 0 h 67"/>
              <a:gd name="T66" fmla="*/ 179409 w 75"/>
              <a:gd name="T67" fmla="*/ 72148 h 67"/>
              <a:gd name="T68" fmla="*/ 165608 w 75"/>
              <a:gd name="T69" fmla="*/ 85891 h 67"/>
              <a:gd name="T70" fmla="*/ 151808 w 75"/>
              <a:gd name="T71" fmla="*/ 79019 h 67"/>
              <a:gd name="T72" fmla="*/ 141457 w 75"/>
              <a:gd name="T73" fmla="*/ 202702 h 67"/>
              <a:gd name="T74" fmla="*/ 134557 w 75"/>
              <a:gd name="T75" fmla="*/ 192395 h 67"/>
              <a:gd name="T76" fmla="*/ 172509 w 75"/>
              <a:gd name="T77" fmla="*/ 199266 h 67"/>
              <a:gd name="T78" fmla="*/ 155258 w 75"/>
              <a:gd name="T79" fmla="*/ 230187 h 67"/>
              <a:gd name="T80" fmla="*/ 134557 w 75"/>
              <a:gd name="T81" fmla="*/ 209573 h 67"/>
              <a:gd name="T82" fmla="*/ 169058 w 75"/>
              <a:gd name="T83" fmla="*/ 195831 h 67"/>
              <a:gd name="T84" fmla="*/ 141457 w 75"/>
              <a:gd name="T85" fmla="*/ 195831 h 67"/>
              <a:gd name="T86" fmla="*/ 169058 w 75"/>
              <a:gd name="T87" fmla="*/ 192395 h 67"/>
              <a:gd name="T88" fmla="*/ 251863 w 75"/>
              <a:gd name="T89" fmla="*/ 0 h 67"/>
              <a:gd name="T90" fmla="*/ 251863 w 75"/>
              <a:gd name="T91" fmla="*/ 0 h 67"/>
              <a:gd name="T92" fmla="*/ 251863 w 75"/>
              <a:gd name="T93" fmla="*/ 0 h 67"/>
              <a:gd name="T94" fmla="*/ 251863 w 75"/>
              <a:gd name="T95" fmla="*/ 0 h 67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5" h="67">
                <a:moveTo>
                  <a:pt x="65" y="50"/>
                </a:moveTo>
                <a:cubicBezTo>
                  <a:pt x="68" y="55"/>
                  <a:pt x="71" y="57"/>
                  <a:pt x="75" y="61"/>
                </a:cubicBezTo>
                <a:cubicBezTo>
                  <a:pt x="70" y="63"/>
                  <a:pt x="65" y="65"/>
                  <a:pt x="61" y="67"/>
                </a:cubicBezTo>
                <a:cubicBezTo>
                  <a:pt x="54" y="61"/>
                  <a:pt x="58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6" y="37"/>
                  <a:pt x="46" y="37"/>
                  <a:pt x="46" y="37"/>
                </a:cubicBezTo>
                <a:cubicBezTo>
                  <a:pt x="49" y="40"/>
                  <a:pt x="50" y="41"/>
                  <a:pt x="51" y="45"/>
                </a:cubicBezTo>
                <a:cubicBezTo>
                  <a:pt x="51" y="46"/>
                  <a:pt x="51" y="46"/>
                  <a:pt x="51" y="46"/>
                </a:cubicBezTo>
                <a:cubicBezTo>
                  <a:pt x="51" y="49"/>
                  <a:pt x="50" y="52"/>
                  <a:pt x="49" y="55"/>
                </a:cubicBezTo>
                <a:cubicBezTo>
                  <a:pt x="47" y="55"/>
                  <a:pt x="44" y="56"/>
                  <a:pt x="42" y="56"/>
                </a:cubicBezTo>
                <a:cubicBezTo>
                  <a:pt x="41" y="56"/>
                  <a:pt x="40" y="55"/>
                  <a:pt x="39" y="55"/>
                </a:cubicBezTo>
                <a:cubicBezTo>
                  <a:pt x="39" y="55"/>
                  <a:pt x="39" y="54"/>
                  <a:pt x="39" y="53"/>
                </a:cubicBezTo>
                <a:cubicBezTo>
                  <a:pt x="39" y="52"/>
                  <a:pt x="39" y="51"/>
                  <a:pt x="39" y="50"/>
                </a:cubicBezTo>
                <a:cubicBezTo>
                  <a:pt x="39" y="48"/>
                  <a:pt x="44" y="46"/>
                  <a:pt x="43" y="44"/>
                </a:cubicBezTo>
                <a:cubicBezTo>
                  <a:pt x="43" y="44"/>
                  <a:pt x="42" y="44"/>
                  <a:pt x="42" y="45"/>
                </a:cubicBezTo>
                <a:cubicBezTo>
                  <a:pt x="40" y="47"/>
                  <a:pt x="36" y="50"/>
                  <a:pt x="32" y="50"/>
                </a:cubicBezTo>
                <a:cubicBezTo>
                  <a:pt x="30" y="50"/>
                  <a:pt x="25" y="41"/>
                  <a:pt x="22" y="39"/>
                </a:cubicBezTo>
                <a:cubicBezTo>
                  <a:pt x="22" y="39"/>
                  <a:pt x="22" y="38"/>
                  <a:pt x="21" y="38"/>
                </a:cubicBezTo>
                <a:cubicBezTo>
                  <a:pt x="19" y="38"/>
                  <a:pt x="3" y="42"/>
                  <a:pt x="2" y="42"/>
                </a:cubicBezTo>
                <a:cubicBezTo>
                  <a:pt x="1" y="42"/>
                  <a:pt x="0" y="42"/>
                  <a:pt x="0" y="41"/>
                </a:cubicBezTo>
                <a:cubicBezTo>
                  <a:pt x="0" y="40"/>
                  <a:pt x="1" y="39"/>
                  <a:pt x="1" y="39"/>
                </a:cubicBezTo>
                <a:cubicBezTo>
                  <a:pt x="20" y="35"/>
                  <a:pt x="20" y="35"/>
                  <a:pt x="20" y="35"/>
                </a:cubicBezTo>
                <a:cubicBezTo>
                  <a:pt x="19" y="33"/>
                  <a:pt x="22" y="33"/>
                  <a:pt x="23" y="32"/>
                </a:cubicBezTo>
                <a:cubicBezTo>
                  <a:pt x="23" y="32"/>
                  <a:pt x="24" y="32"/>
                  <a:pt x="24" y="32"/>
                </a:cubicBezTo>
                <a:cubicBezTo>
                  <a:pt x="25" y="32"/>
                  <a:pt x="26" y="33"/>
                  <a:pt x="26" y="34"/>
                </a:cubicBezTo>
                <a:cubicBezTo>
                  <a:pt x="27" y="34"/>
                  <a:pt x="32" y="32"/>
                  <a:pt x="32" y="32"/>
                </a:cubicBezTo>
                <a:cubicBezTo>
                  <a:pt x="33" y="32"/>
                  <a:pt x="34" y="33"/>
                  <a:pt x="34" y="34"/>
                </a:cubicBezTo>
                <a:cubicBezTo>
                  <a:pt x="34" y="35"/>
                  <a:pt x="34" y="35"/>
                  <a:pt x="33" y="35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8"/>
                  <a:pt x="26" y="38"/>
                  <a:pt x="26" y="38"/>
                </a:cubicBezTo>
                <a:cubicBezTo>
                  <a:pt x="26" y="39"/>
                  <a:pt x="32" y="45"/>
                  <a:pt x="33" y="45"/>
                </a:cubicBezTo>
                <a:cubicBezTo>
                  <a:pt x="35" y="45"/>
                  <a:pt x="40" y="40"/>
                  <a:pt x="40" y="38"/>
                </a:cubicBezTo>
                <a:cubicBezTo>
                  <a:pt x="40" y="33"/>
                  <a:pt x="34" y="36"/>
                  <a:pt x="34" y="33"/>
                </a:cubicBezTo>
                <a:cubicBezTo>
                  <a:pt x="34" y="33"/>
                  <a:pt x="35" y="32"/>
                  <a:pt x="35" y="32"/>
                </a:cubicBezTo>
                <a:cubicBezTo>
                  <a:pt x="32" y="31"/>
                  <a:pt x="32" y="31"/>
                  <a:pt x="32" y="31"/>
                </a:cubicBezTo>
                <a:cubicBezTo>
                  <a:pt x="33" y="30"/>
                  <a:pt x="34" y="28"/>
                  <a:pt x="34" y="27"/>
                </a:cubicBezTo>
                <a:cubicBezTo>
                  <a:pt x="34" y="26"/>
                  <a:pt x="34" y="25"/>
                  <a:pt x="34" y="24"/>
                </a:cubicBezTo>
                <a:cubicBezTo>
                  <a:pt x="36" y="24"/>
                  <a:pt x="37" y="24"/>
                  <a:pt x="39" y="24"/>
                </a:cubicBezTo>
                <a:cubicBezTo>
                  <a:pt x="47" y="24"/>
                  <a:pt x="45" y="25"/>
                  <a:pt x="48" y="31"/>
                </a:cubicBezTo>
                <a:cubicBezTo>
                  <a:pt x="50" y="30"/>
                  <a:pt x="50" y="30"/>
                  <a:pt x="50" y="30"/>
                </a:cubicBezTo>
                <a:cubicBezTo>
                  <a:pt x="49" y="35"/>
                  <a:pt x="45" y="32"/>
                  <a:pt x="45" y="34"/>
                </a:cubicBezTo>
                <a:cubicBezTo>
                  <a:pt x="45" y="35"/>
                  <a:pt x="45" y="35"/>
                  <a:pt x="45" y="35"/>
                </a:cubicBezTo>
                <a:cubicBezTo>
                  <a:pt x="55" y="35"/>
                  <a:pt x="60" y="43"/>
                  <a:pt x="65" y="50"/>
                </a:cubicBezTo>
                <a:close/>
                <a:moveTo>
                  <a:pt x="28" y="33"/>
                </a:moveTo>
                <a:cubicBezTo>
                  <a:pt x="28" y="32"/>
                  <a:pt x="28" y="32"/>
                  <a:pt x="28" y="32"/>
                </a:cubicBezTo>
                <a:cubicBezTo>
                  <a:pt x="29" y="32"/>
                  <a:pt x="29" y="32"/>
                  <a:pt x="30" y="32"/>
                </a:cubicBezTo>
                <a:cubicBezTo>
                  <a:pt x="31" y="32"/>
                  <a:pt x="31" y="32"/>
                  <a:pt x="32" y="32"/>
                </a:cubicBezTo>
                <a:lnTo>
                  <a:pt x="28" y="33"/>
                </a:lnTo>
                <a:close/>
                <a:moveTo>
                  <a:pt x="32" y="36"/>
                </a:moveTo>
                <a:cubicBezTo>
                  <a:pt x="36" y="43"/>
                  <a:pt x="36" y="43"/>
                  <a:pt x="36" y="43"/>
                </a:cubicBezTo>
                <a:cubicBezTo>
                  <a:pt x="33" y="45"/>
                  <a:pt x="33" y="45"/>
                  <a:pt x="33" y="45"/>
                </a:cubicBezTo>
                <a:cubicBezTo>
                  <a:pt x="30" y="36"/>
                  <a:pt x="30" y="36"/>
                  <a:pt x="30" y="36"/>
                </a:cubicBezTo>
                <a:lnTo>
                  <a:pt x="32" y="36"/>
                </a:lnTo>
                <a:close/>
                <a:moveTo>
                  <a:pt x="44" y="23"/>
                </a:moveTo>
                <a:cubicBezTo>
                  <a:pt x="44" y="23"/>
                  <a:pt x="42" y="23"/>
                  <a:pt x="40" y="23"/>
                </a:cubicBezTo>
                <a:cubicBezTo>
                  <a:pt x="37" y="23"/>
                  <a:pt x="34" y="23"/>
                  <a:pt x="31" y="24"/>
                </a:cubicBezTo>
                <a:cubicBezTo>
                  <a:pt x="32" y="23"/>
                  <a:pt x="33" y="22"/>
                  <a:pt x="35" y="22"/>
                </a:cubicBezTo>
                <a:cubicBezTo>
                  <a:pt x="38" y="20"/>
                  <a:pt x="40" y="18"/>
                  <a:pt x="43" y="15"/>
                </a:cubicBezTo>
                <a:cubicBezTo>
                  <a:pt x="44" y="16"/>
                  <a:pt x="44" y="18"/>
                  <a:pt x="46" y="18"/>
                </a:cubicBezTo>
                <a:cubicBezTo>
                  <a:pt x="47" y="18"/>
                  <a:pt x="47" y="18"/>
                  <a:pt x="47" y="18"/>
                </a:cubicBezTo>
                <a:cubicBezTo>
                  <a:pt x="47" y="21"/>
                  <a:pt x="47" y="21"/>
                  <a:pt x="47" y="21"/>
                </a:cubicBezTo>
                <a:cubicBezTo>
                  <a:pt x="48" y="21"/>
                  <a:pt x="48" y="21"/>
                  <a:pt x="48" y="21"/>
                </a:cubicBezTo>
                <a:cubicBezTo>
                  <a:pt x="53" y="19"/>
                  <a:pt x="57" y="17"/>
                  <a:pt x="62" y="14"/>
                </a:cubicBezTo>
                <a:cubicBezTo>
                  <a:pt x="68" y="9"/>
                  <a:pt x="69" y="7"/>
                  <a:pt x="72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3" y="2"/>
                  <a:pt x="72" y="4"/>
                  <a:pt x="71" y="5"/>
                </a:cubicBezTo>
                <a:cubicBezTo>
                  <a:pt x="67" y="14"/>
                  <a:pt x="61" y="19"/>
                  <a:pt x="52" y="21"/>
                </a:cubicBezTo>
                <a:cubicBezTo>
                  <a:pt x="50" y="21"/>
                  <a:pt x="48" y="21"/>
                  <a:pt x="47" y="22"/>
                </a:cubicBezTo>
                <a:cubicBezTo>
                  <a:pt x="47" y="23"/>
                  <a:pt x="48" y="24"/>
                  <a:pt x="48" y="25"/>
                </a:cubicBezTo>
                <a:cubicBezTo>
                  <a:pt x="48" y="25"/>
                  <a:pt x="48" y="26"/>
                  <a:pt x="47" y="26"/>
                </a:cubicBezTo>
                <a:cubicBezTo>
                  <a:pt x="46" y="24"/>
                  <a:pt x="45" y="23"/>
                  <a:pt x="44" y="23"/>
                </a:cubicBezTo>
                <a:close/>
                <a:moveTo>
                  <a:pt x="40" y="56"/>
                </a:moveTo>
                <a:cubicBezTo>
                  <a:pt x="41" y="59"/>
                  <a:pt x="41" y="59"/>
                  <a:pt x="41" y="59"/>
                </a:cubicBezTo>
                <a:cubicBezTo>
                  <a:pt x="39" y="60"/>
                  <a:pt x="39" y="60"/>
                  <a:pt x="39" y="60"/>
                </a:cubicBezTo>
                <a:cubicBezTo>
                  <a:pt x="39" y="56"/>
                  <a:pt x="39" y="56"/>
                  <a:pt x="39" y="56"/>
                </a:cubicBezTo>
                <a:lnTo>
                  <a:pt x="40" y="56"/>
                </a:lnTo>
                <a:close/>
                <a:moveTo>
                  <a:pt x="50" y="58"/>
                </a:moveTo>
                <a:cubicBezTo>
                  <a:pt x="51" y="58"/>
                  <a:pt x="53" y="64"/>
                  <a:pt x="54" y="66"/>
                </a:cubicBezTo>
                <a:cubicBezTo>
                  <a:pt x="51" y="67"/>
                  <a:pt x="48" y="67"/>
                  <a:pt x="45" y="67"/>
                </a:cubicBezTo>
                <a:cubicBezTo>
                  <a:pt x="43" y="67"/>
                  <a:pt x="42" y="67"/>
                  <a:pt x="40" y="67"/>
                </a:cubicBezTo>
                <a:cubicBezTo>
                  <a:pt x="39" y="61"/>
                  <a:pt x="39" y="61"/>
                  <a:pt x="39" y="61"/>
                </a:cubicBezTo>
                <a:cubicBezTo>
                  <a:pt x="41" y="60"/>
                  <a:pt x="47" y="58"/>
                  <a:pt x="50" y="58"/>
                </a:cubicBezTo>
                <a:close/>
                <a:moveTo>
                  <a:pt x="49" y="57"/>
                </a:moveTo>
                <a:cubicBezTo>
                  <a:pt x="49" y="58"/>
                  <a:pt x="43" y="58"/>
                  <a:pt x="41" y="59"/>
                </a:cubicBezTo>
                <a:cubicBezTo>
                  <a:pt x="41" y="57"/>
                  <a:pt x="41" y="57"/>
                  <a:pt x="41" y="57"/>
                </a:cubicBezTo>
                <a:cubicBezTo>
                  <a:pt x="43" y="57"/>
                  <a:pt x="46" y="56"/>
                  <a:pt x="48" y="56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6"/>
                  <a:pt x="49" y="56"/>
                  <a:pt x="49" y="57"/>
                </a:cubicBezTo>
                <a:close/>
                <a:moveTo>
                  <a:pt x="73" y="0"/>
                </a:moveTo>
                <a:cubicBezTo>
                  <a:pt x="73" y="0"/>
                  <a:pt x="73" y="0"/>
                  <a:pt x="73" y="0"/>
                </a:cubicBezTo>
                <a:cubicBezTo>
                  <a:pt x="73" y="0"/>
                  <a:pt x="73" y="0"/>
                  <a:pt x="73" y="0"/>
                </a:cubicBezTo>
                <a:cubicBezTo>
                  <a:pt x="73" y="0"/>
                  <a:pt x="73" y="0"/>
                  <a:pt x="73" y="0"/>
                </a:cubicBezTo>
                <a:close/>
                <a:moveTo>
                  <a:pt x="73" y="0"/>
                </a:moveTo>
                <a:cubicBezTo>
                  <a:pt x="73" y="0"/>
                  <a:pt x="73" y="0"/>
                  <a:pt x="73" y="0"/>
                </a:cubicBezTo>
                <a:close/>
                <a:moveTo>
                  <a:pt x="73" y="0"/>
                </a:moveTo>
                <a:cubicBezTo>
                  <a:pt x="73" y="0"/>
                  <a:pt x="73" y="0"/>
                  <a:pt x="7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89" name="Freeform 94"/>
          <p:cNvSpPr>
            <a:spLocks/>
          </p:cNvSpPr>
          <p:nvPr/>
        </p:nvSpPr>
        <p:spPr bwMode="auto">
          <a:xfrm>
            <a:off x="16718116" y="4616879"/>
            <a:ext cx="451674" cy="506186"/>
          </a:xfrm>
          <a:custGeom>
            <a:avLst/>
            <a:gdLst>
              <a:gd name="T0" fmla="*/ 10231 w 54"/>
              <a:gd name="T1" fmla="*/ 202935 h 60"/>
              <a:gd name="T2" fmla="*/ 0 w 54"/>
              <a:gd name="T3" fmla="*/ 199496 h 60"/>
              <a:gd name="T4" fmla="*/ 0 w 54"/>
              <a:gd name="T5" fmla="*/ 6879 h 60"/>
              <a:gd name="T6" fmla="*/ 10231 w 54"/>
              <a:gd name="T7" fmla="*/ 3440 h 60"/>
              <a:gd name="T8" fmla="*/ 180740 w 54"/>
              <a:gd name="T9" fmla="*/ 99748 h 60"/>
              <a:gd name="T10" fmla="*/ 180740 w 54"/>
              <a:gd name="T11" fmla="*/ 106627 h 60"/>
              <a:gd name="T12" fmla="*/ 10231 w 54"/>
              <a:gd name="T13" fmla="*/ 202935 h 60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54" h="60">
                <a:moveTo>
                  <a:pt x="3" y="59"/>
                </a:moveTo>
                <a:cubicBezTo>
                  <a:pt x="1" y="60"/>
                  <a:pt x="0" y="59"/>
                  <a:pt x="0" y="58"/>
                </a:cubicBezTo>
                <a:cubicBezTo>
                  <a:pt x="0" y="2"/>
                  <a:pt x="0" y="2"/>
                  <a:pt x="0" y="2"/>
                </a:cubicBezTo>
                <a:cubicBezTo>
                  <a:pt x="0" y="0"/>
                  <a:pt x="1" y="0"/>
                  <a:pt x="3" y="1"/>
                </a:cubicBezTo>
                <a:cubicBezTo>
                  <a:pt x="53" y="29"/>
                  <a:pt x="53" y="29"/>
                  <a:pt x="53" y="29"/>
                </a:cubicBezTo>
                <a:cubicBezTo>
                  <a:pt x="54" y="29"/>
                  <a:pt x="54" y="30"/>
                  <a:pt x="53" y="31"/>
                </a:cubicBezTo>
                <a:lnTo>
                  <a:pt x="3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0" name="Freeform 95"/>
          <p:cNvSpPr>
            <a:spLocks/>
          </p:cNvSpPr>
          <p:nvPr/>
        </p:nvSpPr>
        <p:spPr bwMode="auto">
          <a:xfrm>
            <a:off x="17929072" y="4624666"/>
            <a:ext cx="455566" cy="447780"/>
          </a:xfrm>
          <a:custGeom>
            <a:avLst/>
            <a:gdLst>
              <a:gd name="T0" fmla="*/ 185737 w 54"/>
              <a:gd name="T1" fmla="*/ 103337 h 53"/>
              <a:gd name="T2" fmla="*/ 171979 w 54"/>
              <a:gd name="T3" fmla="*/ 117115 h 53"/>
              <a:gd name="T4" fmla="*/ 116946 w 54"/>
              <a:gd name="T5" fmla="*/ 117115 h 53"/>
              <a:gd name="T6" fmla="*/ 116946 w 54"/>
              <a:gd name="T7" fmla="*/ 168784 h 53"/>
              <a:gd name="T8" fmla="*/ 106627 w 54"/>
              <a:gd name="T9" fmla="*/ 182562 h 53"/>
              <a:gd name="T10" fmla="*/ 82550 w 54"/>
              <a:gd name="T11" fmla="*/ 182562 h 53"/>
              <a:gd name="T12" fmla="*/ 68791 w 54"/>
              <a:gd name="T13" fmla="*/ 168784 h 53"/>
              <a:gd name="T14" fmla="*/ 68791 w 54"/>
              <a:gd name="T15" fmla="*/ 117115 h 53"/>
              <a:gd name="T16" fmla="*/ 13758 w 54"/>
              <a:gd name="T17" fmla="*/ 117115 h 53"/>
              <a:gd name="T18" fmla="*/ 0 w 54"/>
              <a:gd name="T19" fmla="*/ 103337 h 53"/>
              <a:gd name="T20" fmla="*/ 0 w 54"/>
              <a:gd name="T21" fmla="*/ 79225 h 53"/>
              <a:gd name="T22" fmla="*/ 13758 w 54"/>
              <a:gd name="T23" fmla="*/ 65447 h 53"/>
              <a:gd name="T24" fmla="*/ 68791 w 54"/>
              <a:gd name="T25" fmla="*/ 65447 h 53"/>
              <a:gd name="T26" fmla="*/ 68791 w 54"/>
              <a:gd name="T27" fmla="*/ 10334 h 53"/>
              <a:gd name="T28" fmla="*/ 82550 w 54"/>
              <a:gd name="T29" fmla="*/ 0 h 53"/>
              <a:gd name="T30" fmla="*/ 106627 w 54"/>
              <a:gd name="T31" fmla="*/ 0 h 53"/>
              <a:gd name="T32" fmla="*/ 116946 w 54"/>
              <a:gd name="T33" fmla="*/ 10334 h 53"/>
              <a:gd name="T34" fmla="*/ 116946 w 54"/>
              <a:gd name="T35" fmla="*/ 65447 h 53"/>
              <a:gd name="T36" fmla="*/ 171979 w 54"/>
              <a:gd name="T37" fmla="*/ 65447 h 53"/>
              <a:gd name="T38" fmla="*/ 185737 w 54"/>
              <a:gd name="T39" fmla="*/ 79225 h 53"/>
              <a:gd name="T40" fmla="*/ 185737 w 54"/>
              <a:gd name="T41" fmla="*/ 103337 h 53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4" h="53">
                <a:moveTo>
                  <a:pt x="54" y="30"/>
                </a:moveTo>
                <a:cubicBezTo>
                  <a:pt x="54" y="32"/>
                  <a:pt x="52" y="34"/>
                  <a:pt x="50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49"/>
                  <a:pt x="34" y="49"/>
                  <a:pt x="34" y="49"/>
                </a:cubicBezTo>
                <a:cubicBezTo>
                  <a:pt x="34" y="51"/>
                  <a:pt x="33" y="53"/>
                  <a:pt x="31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2" y="53"/>
                  <a:pt x="20" y="51"/>
                  <a:pt x="20" y="49"/>
                </a:cubicBezTo>
                <a:cubicBezTo>
                  <a:pt x="20" y="34"/>
                  <a:pt x="20" y="34"/>
                  <a:pt x="20" y="34"/>
                </a:cubicBezTo>
                <a:cubicBezTo>
                  <a:pt x="4" y="34"/>
                  <a:pt x="4" y="34"/>
                  <a:pt x="4" y="34"/>
                </a:cubicBezTo>
                <a:cubicBezTo>
                  <a:pt x="2" y="34"/>
                  <a:pt x="0" y="32"/>
                  <a:pt x="0" y="30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1"/>
                  <a:pt x="2" y="19"/>
                  <a:pt x="4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33" y="0"/>
                  <a:pt x="34" y="1"/>
                  <a:pt x="34" y="3"/>
                </a:cubicBezTo>
                <a:cubicBezTo>
                  <a:pt x="34" y="19"/>
                  <a:pt x="34" y="19"/>
                  <a:pt x="34" y="19"/>
                </a:cubicBezTo>
                <a:cubicBezTo>
                  <a:pt x="50" y="19"/>
                  <a:pt x="50" y="19"/>
                  <a:pt x="50" y="19"/>
                </a:cubicBezTo>
                <a:cubicBezTo>
                  <a:pt x="52" y="19"/>
                  <a:pt x="54" y="21"/>
                  <a:pt x="54" y="23"/>
                </a:cubicBezTo>
                <a:lnTo>
                  <a:pt x="54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1" name="Freeform 96"/>
          <p:cNvSpPr>
            <a:spLocks noEditPoints="1"/>
          </p:cNvSpPr>
          <p:nvPr/>
        </p:nvSpPr>
        <p:spPr bwMode="auto">
          <a:xfrm>
            <a:off x="19140023" y="4585729"/>
            <a:ext cx="498400" cy="529550"/>
          </a:xfrm>
          <a:custGeom>
            <a:avLst/>
            <a:gdLst>
              <a:gd name="T0" fmla="*/ 103322 w 59"/>
              <a:gd name="T1" fmla="*/ 215900 h 63"/>
              <a:gd name="T2" fmla="*/ 0 w 59"/>
              <a:gd name="T3" fmla="*/ 116517 h 63"/>
              <a:gd name="T4" fmla="*/ 41329 w 59"/>
              <a:gd name="T5" fmla="*/ 34270 h 63"/>
              <a:gd name="T6" fmla="*/ 65437 w 59"/>
              <a:gd name="T7" fmla="*/ 37697 h 63"/>
              <a:gd name="T8" fmla="*/ 61993 w 59"/>
              <a:gd name="T9" fmla="*/ 61686 h 63"/>
              <a:gd name="T10" fmla="*/ 34441 w 59"/>
              <a:gd name="T11" fmla="*/ 116517 h 63"/>
              <a:gd name="T12" fmla="*/ 103322 w 59"/>
              <a:gd name="T13" fmla="*/ 181630 h 63"/>
              <a:gd name="T14" fmla="*/ 168759 w 59"/>
              <a:gd name="T15" fmla="*/ 116517 h 63"/>
              <a:gd name="T16" fmla="*/ 141207 w 59"/>
              <a:gd name="T17" fmla="*/ 61686 h 63"/>
              <a:gd name="T18" fmla="*/ 137763 w 59"/>
              <a:gd name="T19" fmla="*/ 37697 h 63"/>
              <a:gd name="T20" fmla="*/ 161871 w 59"/>
              <a:gd name="T21" fmla="*/ 34270 h 63"/>
              <a:gd name="T22" fmla="*/ 203200 w 59"/>
              <a:gd name="T23" fmla="*/ 116517 h 63"/>
              <a:gd name="T24" fmla="*/ 103322 w 59"/>
              <a:gd name="T25" fmla="*/ 215900 h 63"/>
              <a:gd name="T26" fmla="*/ 117098 w 59"/>
              <a:gd name="T27" fmla="*/ 99383 h 63"/>
              <a:gd name="T28" fmla="*/ 103322 w 59"/>
              <a:gd name="T29" fmla="*/ 116517 h 63"/>
              <a:gd name="T30" fmla="*/ 86102 w 59"/>
              <a:gd name="T31" fmla="*/ 99383 h 63"/>
              <a:gd name="T32" fmla="*/ 86102 w 59"/>
              <a:gd name="T33" fmla="*/ 17135 h 63"/>
              <a:gd name="T34" fmla="*/ 103322 w 59"/>
              <a:gd name="T35" fmla="*/ 0 h 63"/>
              <a:gd name="T36" fmla="*/ 117098 w 59"/>
              <a:gd name="T37" fmla="*/ 17135 h 63"/>
              <a:gd name="T38" fmla="*/ 117098 w 59"/>
              <a:gd name="T39" fmla="*/ 99383 h 6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9" h="63">
                <a:moveTo>
                  <a:pt x="30" y="63"/>
                </a:moveTo>
                <a:cubicBezTo>
                  <a:pt x="14" y="63"/>
                  <a:pt x="0" y="50"/>
                  <a:pt x="0" y="34"/>
                </a:cubicBezTo>
                <a:cubicBezTo>
                  <a:pt x="0" y="24"/>
                  <a:pt x="5" y="16"/>
                  <a:pt x="12" y="10"/>
                </a:cubicBezTo>
                <a:cubicBezTo>
                  <a:pt x="14" y="9"/>
                  <a:pt x="17" y="9"/>
                  <a:pt x="19" y="11"/>
                </a:cubicBezTo>
                <a:cubicBezTo>
                  <a:pt x="21" y="14"/>
                  <a:pt x="20" y="17"/>
                  <a:pt x="18" y="18"/>
                </a:cubicBezTo>
                <a:cubicBezTo>
                  <a:pt x="13" y="22"/>
                  <a:pt x="10" y="28"/>
                  <a:pt x="10" y="34"/>
                </a:cubicBezTo>
                <a:cubicBezTo>
                  <a:pt x="10" y="44"/>
                  <a:pt x="19" y="53"/>
                  <a:pt x="30" y="53"/>
                </a:cubicBezTo>
                <a:cubicBezTo>
                  <a:pt x="40" y="53"/>
                  <a:pt x="49" y="44"/>
                  <a:pt x="49" y="34"/>
                </a:cubicBezTo>
                <a:cubicBezTo>
                  <a:pt x="49" y="28"/>
                  <a:pt x="46" y="22"/>
                  <a:pt x="41" y="18"/>
                </a:cubicBezTo>
                <a:cubicBezTo>
                  <a:pt x="39" y="17"/>
                  <a:pt x="39" y="14"/>
                  <a:pt x="40" y="11"/>
                </a:cubicBezTo>
                <a:cubicBezTo>
                  <a:pt x="42" y="9"/>
                  <a:pt x="45" y="9"/>
                  <a:pt x="47" y="10"/>
                </a:cubicBezTo>
                <a:cubicBezTo>
                  <a:pt x="55" y="16"/>
                  <a:pt x="59" y="24"/>
                  <a:pt x="59" y="34"/>
                </a:cubicBezTo>
                <a:cubicBezTo>
                  <a:pt x="59" y="50"/>
                  <a:pt x="46" y="63"/>
                  <a:pt x="30" y="63"/>
                </a:cubicBezTo>
                <a:close/>
                <a:moveTo>
                  <a:pt x="34" y="29"/>
                </a:moveTo>
                <a:cubicBezTo>
                  <a:pt x="34" y="32"/>
                  <a:pt x="32" y="34"/>
                  <a:pt x="30" y="34"/>
                </a:cubicBezTo>
                <a:cubicBezTo>
                  <a:pt x="27" y="34"/>
                  <a:pt x="25" y="32"/>
                  <a:pt x="25" y="29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2"/>
                  <a:pt x="27" y="0"/>
                  <a:pt x="30" y="0"/>
                </a:cubicBezTo>
                <a:cubicBezTo>
                  <a:pt x="32" y="0"/>
                  <a:pt x="34" y="2"/>
                  <a:pt x="34" y="5"/>
                </a:cubicBezTo>
                <a:lnTo>
                  <a:pt x="34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2" name="Freeform 97"/>
          <p:cNvSpPr>
            <a:spLocks noEditPoints="1"/>
          </p:cNvSpPr>
          <p:nvPr/>
        </p:nvSpPr>
        <p:spPr bwMode="auto">
          <a:xfrm>
            <a:off x="20354872" y="4624666"/>
            <a:ext cx="451674" cy="447780"/>
          </a:xfrm>
          <a:custGeom>
            <a:avLst/>
            <a:gdLst>
              <a:gd name="T0" fmla="*/ 0 w 116"/>
              <a:gd name="T1" fmla="*/ 82550 h 115"/>
              <a:gd name="T2" fmla="*/ 85725 w 116"/>
              <a:gd name="T3" fmla="*/ 0 h 115"/>
              <a:gd name="T4" fmla="*/ 85725 w 116"/>
              <a:gd name="T5" fmla="*/ 182562 h 115"/>
              <a:gd name="T6" fmla="*/ 0 w 116"/>
              <a:gd name="T7" fmla="*/ 100012 h 115"/>
              <a:gd name="T8" fmla="*/ 85725 w 116"/>
              <a:gd name="T9" fmla="*/ 182562 h 115"/>
              <a:gd name="T10" fmla="*/ 68263 w 116"/>
              <a:gd name="T11" fmla="*/ 14287 h 115"/>
              <a:gd name="T12" fmla="*/ 15875 w 116"/>
              <a:gd name="T13" fmla="*/ 66675 h 115"/>
              <a:gd name="T14" fmla="*/ 68263 w 116"/>
              <a:gd name="T15" fmla="*/ 165100 h 115"/>
              <a:gd name="T16" fmla="*/ 15875 w 116"/>
              <a:gd name="T17" fmla="*/ 117475 h 115"/>
              <a:gd name="T18" fmla="*/ 68263 w 116"/>
              <a:gd name="T19" fmla="*/ 165100 h 115"/>
              <a:gd name="T20" fmla="*/ 33338 w 116"/>
              <a:gd name="T21" fmla="*/ 49212 h 115"/>
              <a:gd name="T22" fmla="*/ 50800 w 116"/>
              <a:gd name="T23" fmla="*/ 31750 h 115"/>
              <a:gd name="T24" fmla="*/ 50800 w 116"/>
              <a:gd name="T25" fmla="*/ 149225 h 115"/>
              <a:gd name="T26" fmla="*/ 33338 w 116"/>
              <a:gd name="T27" fmla="*/ 131762 h 115"/>
              <a:gd name="T28" fmla="*/ 50800 w 116"/>
              <a:gd name="T29" fmla="*/ 149225 h 115"/>
              <a:gd name="T30" fmla="*/ 103188 w 116"/>
              <a:gd name="T31" fmla="*/ 82550 h 115"/>
              <a:gd name="T32" fmla="*/ 184150 w 116"/>
              <a:gd name="T33" fmla="*/ 0 h 115"/>
              <a:gd name="T34" fmla="*/ 184150 w 116"/>
              <a:gd name="T35" fmla="*/ 149225 h 115"/>
              <a:gd name="T36" fmla="*/ 133350 w 116"/>
              <a:gd name="T37" fmla="*/ 131762 h 115"/>
              <a:gd name="T38" fmla="*/ 115888 w 116"/>
              <a:gd name="T39" fmla="*/ 182562 h 115"/>
              <a:gd name="T40" fmla="*/ 103188 w 116"/>
              <a:gd name="T41" fmla="*/ 100012 h 115"/>
              <a:gd name="T42" fmla="*/ 150813 w 116"/>
              <a:gd name="T43" fmla="*/ 117475 h 115"/>
              <a:gd name="T44" fmla="*/ 168275 w 116"/>
              <a:gd name="T45" fmla="*/ 100012 h 115"/>
              <a:gd name="T46" fmla="*/ 184150 w 116"/>
              <a:gd name="T47" fmla="*/ 149225 h 115"/>
              <a:gd name="T48" fmla="*/ 168275 w 116"/>
              <a:gd name="T49" fmla="*/ 14287 h 115"/>
              <a:gd name="T50" fmla="*/ 115888 w 116"/>
              <a:gd name="T51" fmla="*/ 66675 h 115"/>
              <a:gd name="T52" fmla="*/ 150813 w 116"/>
              <a:gd name="T53" fmla="*/ 49212 h 115"/>
              <a:gd name="T54" fmla="*/ 133350 w 116"/>
              <a:gd name="T55" fmla="*/ 31750 h 115"/>
              <a:gd name="T56" fmla="*/ 150813 w 116"/>
              <a:gd name="T57" fmla="*/ 49212 h 115"/>
              <a:gd name="T58" fmla="*/ 133350 w 116"/>
              <a:gd name="T59" fmla="*/ 182562 h 115"/>
              <a:gd name="T60" fmla="*/ 150813 w 116"/>
              <a:gd name="T61" fmla="*/ 165100 h 115"/>
              <a:gd name="T62" fmla="*/ 184150 w 116"/>
              <a:gd name="T63" fmla="*/ 182562 h 115"/>
              <a:gd name="T64" fmla="*/ 168275 w 116"/>
              <a:gd name="T65" fmla="*/ 165100 h 115"/>
              <a:gd name="T66" fmla="*/ 184150 w 116"/>
              <a:gd name="T67" fmla="*/ 182562 h 11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16" h="115">
                <a:moveTo>
                  <a:pt x="54" y="52"/>
                </a:moveTo>
                <a:lnTo>
                  <a:pt x="0" y="52"/>
                </a:lnTo>
                <a:lnTo>
                  <a:pt x="0" y="0"/>
                </a:lnTo>
                <a:lnTo>
                  <a:pt x="54" y="0"/>
                </a:lnTo>
                <a:lnTo>
                  <a:pt x="54" y="52"/>
                </a:lnTo>
                <a:close/>
                <a:moveTo>
                  <a:pt x="54" y="115"/>
                </a:moveTo>
                <a:lnTo>
                  <a:pt x="0" y="115"/>
                </a:lnTo>
                <a:lnTo>
                  <a:pt x="0" y="63"/>
                </a:lnTo>
                <a:lnTo>
                  <a:pt x="54" y="63"/>
                </a:lnTo>
                <a:lnTo>
                  <a:pt x="54" y="115"/>
                </a:lnTo>
                <a:close/>
                <a:moveTo>
                  <a:pt x="43" y="42"/>
                </a:moveTo>
                <a:lnTo>
                  <a:pt x="43" y="9"/>
                </a:lnTo>
                <a:lnTo>
                  <a:pt x="10" y="9"/>
                </a:lnTo>
                <a:lnTo>
                  <a:pt x="10" y="42"/>
                </a:lnTo>
                <a:lnTo>
                  <a:pt x="43" y="42"/>
                </a:lnTo>
                <a:close/>
                <a:moveTo>
                  <a:pt x="43" y="104"/>
                </a:moveTo>
                <a:lnTo>
                  <a:pt x="43" y="74"/>
                </a:lnTo>
                <a:lnTo>
                  <a:pt x="10" y="74"/>
                </a:lnTo>
                <a:lnTo>
                  <a:pt x="10" y="104"/>
                </a:lnTo>
                <a:lnTo>
                  <a:pt x="43" y="104"/>
                </a:lnTo>
                <a:close/>
                <a:moveTo>
                  <a:pt x="32" y="31"/>
                </a:moveTo>
                <a:lnTo>
                  <a:pt x="21" y="31"/>
                </a:lnTo>
                <a:lnTo>
                  <a:pt x="21" y="20"/>
                </a:lnTo>
                <a:lnTo>
                  <a:pt x="32" y="20"/>
                </a:lnTo>
                <a:lnTo>
                  <a:pt x="32" y="31"/>
                </a:lnTo>
                <a:close/>
                <a:moveTo>
                  <a:pt x="32" y="94"/>
                </a:moveTo>
                <a:lnTo>
                  <a:pt x="21" y="94"/>
                </a:lnTo>
                <a:lnTo>
                  <a:pt x="21" y="83"/>
                </a:lnTo>
                <a:lnTo>
                  <a:pt x="32" y="83"/>
                </a:lnTo>
                <a:lnTo>
                  <a:pt x="32" y="94"/>
                </a:lnTo>
                <a:close/>
                <a:moveTo>
                  <a:pt x="116" y="52"/>
                </a:moveTo>
                <a:lnTo>
                  <a:pt x="65" y="52"/>
                </a:lnTo>
                <a:lnTo>
                  <a:pt x="65" y="0"/>
                </a:lnTo>
                <a:lnTo>
                  <a:pt x="116" y="0"/>
                </a:lnTo>
                <a:lnTo>
                  <a:pt x="116" y="52"/>
                </a:lnTo>
                <a:close/>
                <a:moveTo>
                  <a:pt x="116" y="94"/>
                </a:moveTo>
                <a:lnTo>
                  <a:pt x="84" y="94"/>
                </a:lnTo>
                <a:lnTo>
                  <a:pt x="84" y="83"/>
                </a:lnTo>
                <a:lnTo>
                  <a:pt x="73" y="83"/>
                </a:lnTo>
                <a:lnTo>
                  <a:pt x="73" y="115"/>
                </a:lnTo>
                <a:lnTo>
                  <a:pt x="65" y="115"/>
                </a:lnTo>
                <a:lnTo>
                  <a:pt x="65" y="63"/>
                </a:lnTo>
                <a:lnTo>
                  <a:pt x="95" y="63"/>
                </a:lnTo>
                <a:lnTo>
                  <a:pt x="95" y="74"/>
                </a:lnTo>
                <a:lnTo>
                  <a:pt x="106" y="74"/>
                </a:lnTo>
                <a:lnTo>
                  <a:pt x="106" y="63"/>
                </a:lnTo>
                <a:lnTo>
                  <a:pt x="116" y="63"/>
                </a:lnTo>
                <a:lnTo>
                  <a:pt x="116" y="94"/>
                </a:lnTo>
                <a:close/>
                <a:moveTo>
                  <a:pt x="106" y="42"/>
                </a:moveTo>
                <a:lnTo>
                  <a:pt x="106" y="9"/>
                </a:lnTo>
                <a:lnTo>
                  <a:pt x="73" y="9"/>
                </a:lnTo>
                <a:lnTo>
                  <a:pt x="73" y="42"/>
                </a:lnTo>
                <a:lnTo>
                  <a:pt x="106" y="42"/>
                </a:lnTo>
                <a:close/>
                <a:moveTo>
                  <a:pt x="95" y="31"/>
                </a:moveTo>
                <a:lnTo>
                  <a:pt x="84" y="31"/>
                </a:lnTo>
                <a:lnTo>
                  <a:pt x="84" y="20"/>
                </a:lnTo>
                <a:lnTo>
                  <a:pt x="95" y="20"/>
                </a:lnTo>
                <a:lnTo>
                  <a:pt x="95" y="31"/>
                </a:lnTo>
                <a:close/>
                <a:moveTo>
                  <a:pt x="95" y="115"/>
                </a:moveTo>
                <a:lnTo>
                  <a:pt x="84" y="115"/>
                </a:lnTo>
                <a:lnTo>
                  <a:pt x="84" y="104"/>
                </a:lnTo>
                <a:lnTo>
                  <a:pt x="95" y="104"/>
                </a:lnTo>
                <a:lnTo>
                  <a:pt x="95" y="115"/>
                </a:lnTo>
                <a:close/>
                <a:moveTo>
                  <a:pt x="116" y="115"/>
                </a:moveTo>
                <a:lnTo>
                  <a:pt x="106" y="115"/>
                </a:lnTo>
                <a:lnTo>
                  <a:pt x="106" y="104"/>
                </a:lnTo>
                <a:lnTo>
                  <a:pt x="116" y="104"/>
                </a:lnTo>
                <a:lnTo>
                  <a:pt x="116" y="1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3" name="Freeform 98"/>
          <p:cNvSpPr>
            <a:spLocks noEditPoints="1"/>
          </p:cNvSpPr>
          <p:nvPr/>
        </p:nvSpPr>
        <p:spPr bwMode="auto">
          <a:xfrm>
            <a:off x="21565828" y="4624666"/>
            <a:ext cx="529550" cy="447780"/>
          </a:xfrm>
          <a:custGeom>
            <a:avLst/>
            <a:gdLst>
              <a:gd name="T0" fmla="*/ 99383 w 63"/>
              <a:gd name="T1" fmla="*/ 117115 h 53"/>
              <a:gd name="T2" fmla="*/ 30843 w 63"/>
              <a:gd name="T3" fmla="*/ 182562 h 53"/>
              <a:gd name="T4" fmla="*/ 23989 w 63"/>
              <a:gd name="T5" fmla="*/ 182562 h 53"/>
              <a:gd name="T6" fmla="*/ 17135 w 63"/>
              <a:gd name="T7" fmla="*/ 175673 h 53"/>
              <a:gd name="T8" fmla="*/ 17135 w 63"/>
              <a:gd name="T9" fmla="*/ 158450 h 53"/>
              <a:gd name="T10" fmla="*/ 23989 w 63"/>
              <a:gd name="T11" fmla="*/ 148116 h 53"/>
              <a:gd name="T12" fmla="*/ 30843 w 63"/>
              <a:gd name="T13" fmla="*/ 148116 h 53"/>
              <a:gd name="T14" fmla="*/ 65113 w 63"/>
              <a:gd name="T15" fmla="*/ 117115 h 53"/>
              <a:gd name="T16" fmla="*/ 65113 w 63"/>
              <a:gd name="T17" fmla="*/ 110226 h 53"/>
              <a:gd name="T18" fmla="*/ 54832 w 63"/>
              <a:gd name="T19" fmla="*/ 99892 h 53"/>
              <a:gd name="T20" fmla="*/ 23989 w 63"/>
              <a:gd name="T21" fmla="*/ 99892 h 53"/>
              <a:gd name="T22" fmla="*/ 0 w 63"/>
              <a:gd name="T23" fmla="*/ 72336 h 53"/>
              <a:gd name="T24" fmla="*/ 0 w 63"/>
              <a:gd name="T25" fmla="*/ 24112 h 53"/>
              <a:gd name="T26" fmla="*/ 23989 w 63"/>
              <a:gd name="T27" fmla="*/ 0 h 53"/>
              <a:gd name="T28" fmla="*/ 75394 w 63"/>
              <a:gd name="T29" fmla="*/ 0 h 53"/>
              <a:gd name="T30" fmla="*/ 99383 w 63"/>
              <a:gd name="T31" fmla="*/ 24112 h 53"/>
              <a:gd name="T32" fmla="*/ 99383 w 63"/>
              <a:gd name="T33" fmla="*/ 117115 h 53"/>
              <a:gd name="T34" fmla="*/ 215900 w 63"/>
              <a:gd name="T35" fmla="*/ 117115 h 53"/>
              <a:gd name="T36" fmla="*/ 147360 w 63"/>
              <a:gd name="T37" fmla="*/ 182562 h 53"/>
              <a:gd name="T38" fmla="*/ 140506 w 63"/>
              <a:gd name="T39" fmla="*/ 182562 h 53"/>
              <a:gd name="T40" fmla="*/ 133652 w 63"/>
              <a:gd name="T41" fmla="*/ 175673 h 53"/>
              <a:gd name="T42" fmla="*/ 133652 w 63"/>
              <a:gd name="T43" fmla="*/ 158450 h 53"/>
              <a:gd name="T44" fmla="*/ 140506 w 63"/>
              <a:gd name="T45" fmla="*/ 148116 h 53"/>
              <a:gd name="T46" fmla="*/ 147360 w 63"/>
              <a:gd name="T47" fmla="*/ 148116 h 53"/>
              <a:gd name="T48" fmla="*/ 181630 w 63"/>
              <a:gd name="T49" fmla="*/ 117115 h 53"/>
              <a:gd name="T50" fmla="*/ 181630 w 63"/>
              <a:gd name="T51" fmla="*/ 110226 h 53"/>
              <a:gd name="T52" fmla="*/ 171349 w 63"/>
              <a:gd name="T53" fmla="*/ 99892 h 53"/>
              <a:gd name="T54" fmla="*/ 140506 w 63"/>
              <a:gd name="T55" fmla="*/ 99892 h 53"/>
              <a:gd name="T56" fmla="*/ 116517 w 63"/>
              <a:gd name="T57" fmla="*/ 72336 h 53"/>
              <a:gd name="T58" fmla="*/ 116517 w 63"/>
              <a:gd name="T59" fmla="*/ 24112 h 53"/>
              <a:gd name="T60" fmla="*/ 140506 w 63"/>
              <a:gd name="T61" fmla="*/ 0 h 53"/>
              <a:gd name="T62" fmla="*/ 191911 w 63"/>
              <a:gd name="T63" fmla="*/ 0 h 53"/>
              <a:gd name="T64" fmla="*/ 215900 w 63"/>
              <a:gd name="T65" fmla="*/ 24112 h 53"/>
              <a:gd name="T66" fmla="*/ 215900 w 63"/>
              <a:gd name="T67" fmla="*/ 117115 h 5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" h="53">
                <a:moveTo>
                  <a:pt x="29" y="34"/>
                </a:moveTo>
                <a:cubicBezTo>
                  <a:pt x="29" y="44"/>
                  <a:pt x="20" y="53"/>
                  <a:pt x="9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6" y="53"/>
                  <a:pt x="5" y="52"/>
                  <a:pt x="5" y="51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4"/>
                  <a:pt x="6" y="43"/>
                  <a:pt x="7" y="43"/>
                </a:cubicBezTo>
                <a:cubicBezTo>
                  <a:pt x="9" y="43"/>
                  <a:pt x="9" y="43"/>
                  <a:pt x="9" y="43"/>
                </a:cubicBezTo>
                <a:cubicBezTo>
                  <a:pt x="15" y="43"/>
                  <a:pt x="19" y="39"/>
                  <a:pt x="19" y="34"/>
                </a:cubicBezTo>
                <a:cubicBezTo>
                  <a:pt x="19" y="32"/>
                  <a:pt x="19" y="32"/>
                  <a:pt x="19" y="32"/>
                </a:cubicBezTo>
                <a:cubicBezTo>
                  <a:pt x="19" y="30"/>
                  <a:pt x="18" y="29"/>
                  <a:pt x="16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3" y="29"/>
                  <a:pt x="0" y="25"/>
                  <a:pt x="0" y="21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6" y="0"/>
                  <a:pt x="29" y="3"/>
                  <a:pt x="29" y="7"/>
                </a:cubicBezTo>
                <a:lnTo>
                  <a:pt x="29" y="34"/>
                </a:lnTo>
                <a:close/>
                <a:moveTo>
                  <a:pt x="63" y="34"/>
                </a:moveTo>
                <a:cubicBezTo>
                  <a:pt x="63" y="44"/>
                  <a:pt x="54" y="53"/>
                  <a:pt x="43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40" y="53"/>
                  <a:pt x="39" y="52"/>
                  <a:pt x="39" y="51"/>
                </a:cubicBezTo>
                <a:cubicBezTo>
                  <a:pt x="39" y="46"/>
                  <a:pt x="39" y="46"/>
                  <a:pt x="39" y="46"/>
                </a:cubicBezTo>
                <a:cubicBezTo>
                  <a:pt x="39" y="44"/>
                  <a:pt x="40" y="43"/>
                  <a:pt x="41" y="43"/>
                </a:cubicBezTo>
                <a:cubicBezTo>
                  <a:pt x="43" y="43"/>
                  <a:pt x="43" y="43"/>
                  <a:pt x="43" y="43"/>
                </a:cubicBezTo>
                <a:cubicBezTo>
                  <a:pt x="49" y="43"/>
                  <a:pt x="53" y="39"/>
                  <a:pt x="53" y="34"/>
                </a:cubicBezTo>
                <a:cubicBezTo>
                  <a:pt x="53" y="32"/>
                  <a:pt x="53" y="32"/>
                  <a:pt x="53" y="32"/>
                </a:cubicBezTo>
                <a:cubicBezTo>
                  <a:pt x="53" y="30"/>
                  <a:pt x="52" y="29"/>
                  <a:pt x="50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37" y="29"/>
                  <a:pt x="34" y="25"/>
                  <a:pt x="34" y="21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3"/>
                  <a:pt x="37" y="0"/>
                  <a:pt x="41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60" y="0"/>
                  <a:pt x="63" y="3"/>
                  <a:pt x="63" y="7"/>
                </a:cubicBezTo>
                <a:lnTo>
                  <a:pt x="6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4" name="Freeform 99"/>
          <p:cNvSpPr>
            <a:spLocks noEditPoints="1"/>
          </p:cNvSpPr>
          <p:nvPr/>
        </p:nvSpPr>
        <p:spPr bwMode="auto">
          <a:xfrm>
            <a:off x="22648287" y="4585728"/>
            <a:ext cx="572380" cy="537336"/>
          </a:xfrm>
          <a:custGeom>
            <a:avLst/>
            <a:gdLst>
              <a:gd name="T0" fmla="*/ 82363 w 68"/>
              <a:gd name="T1" fmla="*/ 123230 h 64"/>
              <a:gd name="T2" fmla="*/ 61772 w 68"/>
              <a:gd name="T3" fmla="*/ 112961 h 64"/>
              <a:gd name="T4" fmla="*/ 30886 w 68"/>
              <a:gd name="T5" fmla="*/ 171152 h 64"/>
              <a:gd name="T6" fmla="*/ 6864 w 68"/>
              <a:gd name="T7" fmla="*/ 123230 h 64"/>
              <a:gd name="T8" fmla="*/ 3432 w 68"/>
              <a:gd name="T9" fmla="*/ 109538 h 64"/>
              <a:gd name="T10" fmla="*/ 20591 w 68"/>
              <a:gd name="T11" fmla="*/ 82153 h 64"/>
              <a:gd name="T12" fmla="*/ 0 w 68"/>
              <a:gd name="T13" fmla="*/ 71884 h 64"/>
              <a:gd name="T14" fmla="*/ 58341 w 68"/>
              <a:gd name="T15" fmla="*/ 75307 h 64"/>
              <a:gd name="T16" fmla="*/ 82363 w 68"/>
              <a:gd name="T17" fmla="*/ 123230 h 64"/>
              <a:gd name="T18" fmla="*/ 106386 w 68"/>
              <a:gd name="T19" fmla="*/ 198537 h 64"/>
              <a:gd name="T20" fmla="*/ 106386 w 68"/>
              <a:gd name="T21" fmla="*/ 201960 h 64"/>
              <a:gd name="T22" fmla="*/ 51477 w 68"/>
              <a:gd name="T23" fmla="*/ 198537 h 64"/>
              <a:gd name="T24" fmla="*/ 37750 w 68"/>
              <a:gd name="T25" fmla="*/ 184845 h 64"/>
              <a:gd name="T26" fmla="*/ 41182 w 68"/>
              <a:gd name="T27" fmla="*/ 147191 h 64"/>
              <a:gd name="T28" fmla="*/ 106386 w 68"/>
              <a:gd name="T29" fmla="*/ 150614 h 64"/>
              <a:gd name="T30" fmla="*/ 106386 w 68"/>
              <a:gd name="T31" fmla="*/ 198537 h 64"/>
              <a:gd name="T32" fmla="*/ 82363 w 68"/>
              <a:gd name="T33" fmla="*/ 78730 h 64"/>
              <a:gd name="T34" fmla="*/ 41182 w 68"/>
              <a:gd name="T35" fmla="*/ 54769 h 64"/>
              <a:gd name="T36" fmla="*/ 37750 w 68"/>
              <a:gd name="T37" fmla="*/ 51346 h 64"/>
              <a:gd name="T38" fmla="*/ 65204 w 68"/>
              <a:gd name="T39" fmla="*/ 6846 h 64"/>
              <a:gd name="T40" fmla="*/ 85795 w 68"/>
              <a:gd name="T41" fmla="*/ 0 h 64"/>
              <a:gd name="T42" fmla="*/ 116681 w 68"/>
              <a:gd name="T43" fmla="*/ 20538 h 64"/>
              <a:gd name="T44" fmla="*/ 82363 w 68"/>
              <a:gd name="T45" fmla="*/ 78730 h 64"/>
              <a:gd name="T46" fmla="*/ 202476 w 68"/>
              <a:gd name="T47" fmla="*/ 20538 h 64"/>
              <a:gd name="T48" fmla="*/ 171590 w 68"/>
              <a:gd name="T49" fmla="*/ 68461 h 64"/>
              <a:gd name="T50" fmla="*/ 116681 w 68"/>
              <a:gd name="T51" fmla="*/ 68461 h 64"/>
              <a:gd name="T52" fmla="*/ 137272 w 68"/>
              <a:gd name="T53" fmla="*/ 54769 h 64"/>
              <a:gd name="T54" fmla="*/ 99522 w 68"/>
              <a:gd name="T55" fmla="*/ 0 h 64"/>
              <a:gd name="T56" fmla="*/ 154431 w 68"/>
              <a:gd name="T57" fmla="*/ 0 h 64"/>
              <a:gd name="T58" fmla="*/ 168158 w 68"/>
              <a:gd name="T59" fmla="*/ 6846 h 64"/>
              <a:gd name="T60" fmla="*/ 181885 w 68"/>
              <a:gd name="T61" fmla="*/ 30807 h 64"/>
              <a:gd name="T62" fmla="*/ 202476 w 68"/>
              <a:gd name="T63" fmla="*/ 20538 h 64"/>
              <a:gd name="T64" fmla="*/ 192180 w 68"/>
              <a:gd name="T65" fmla="*/ 188268 h 64"/>
              <a:gd name="T66" fmla="*/ 181885 w 68"/>
              <a:gd name="T67" fmla="*/ 198537 h 64"/>
              <a:gd name="T68" fmla="*/ 150999 w 68"/>
              <a:gd name="T69" fmla="*/ 198537 h 64"/>
              <a:gd name="T70" fmla="*/ 154431 w 68"/>
              <a:gd name="T71" fmla="*/ 219075 h 64"/>
              <a:gd name="T72" fmla="*/ 123545 w 68"/>
              <a:gd name="T73" fmla="*/ 174575 h 64"/>
              <a:gd name="T74" fmla="*/ 150999 w 68"/>
              <a:gd name="T75" fmla="*/ 126653 h 64"/>
              <a:gd name="T76" fmla="*/ 150999 w 68"/>
              <a:gd name="T77" fmla="*/ 147191 h 64"/>
              <a:gd name="T78" fmla="*/ 219635 w 68"/>
              <a:gd name="T79" fmla="*/ 140345 h 64"/>
              <a:gd name="T80" fmla="*/ 192180 w 68"/>
              <a:gd name="T81" fmla="*/ 188268 h 64"/>
              <a:gd name="T82" fmla="*/ 229930 w 68"/>
              <a:gd name="T83" fmla="*/ 109538 h 64"/>
              <a:gd name="T84" fmla="*/ 226498 w 68"/>
              <a:gd name="T85" fmla="*/ 130076 h 64"/>
              <a:gd name="T86" fmla="*/ 192180 w 68"/>
              <a:gd name="T87" fmla="*/ 143768 h 64"/>
              <a:gd name="T88" fmla="*/ 157863 w 68"/>
              <a:gd name="T89" fmla="*/ 88999 h 64"/>
              <a:gd name="T90" fmla="*/ 199044 w 68"/>
              <a:gd name="T91" fmla="*/ 61615 h 64"/>
              <a:gd name="T92" fmla="*/ 202476 w 68"/>
              <a:gd name="T93" fmla="*/ 61615 h 64"/>
              <a:gd name="T94" fmla="*/ 229930 w 68"/>
              <a:gd name="T95" fmla="*/ 109538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64">
                <a:moveTo>
                  <a:pt x="24" y="36"/>
                </a:moveTo>
                <a:cubicBezTo>
                  <a:pt x="18" y="33"/>
                  <a:pt x="18" y="33"/>
                  <a:pt x="18" y="33"/>
                </a:cubicBezTo>
                <a:cubicBezTo>
                  <a:pt x="10" y="42"/>
                  <a:pt x="9" y="50"/>
                  <a:pt x="9" y="50"/>
                </a:cubicBezTo>
                <a:cubicBezTo>
                  <a:pt x="2" y="36"/>
                  <a:pt x="2" y="36"/>
                  <a:pt x="2" y="36"/>
                </a:cubicBezTo>
                <a:cubicBezTo>
                  <a:pt x="0" y="34"/>
                  <a:pt x="1" y="32"/>
                  <a:pt x="1" y="32"/>
                </a:cubicBezTo>
                <a:cubicBezTo>
                  <a:pt x="1" y="32"/>
                  <a:pt x="3" y="29"/>
                  <a:pt x="6" y="24"/>
                </a:cubicBezTo>
                <a:cubicBezTo>
                  <a:pt x="0" y="21"/>
                  <a:pt x="0" y="21"/>
                  <a:pt x="0" y="21"/>
                </a:cubicBezTo>
                <a:cubicBezTo>
                  <a:pt x="17" y="22"/>
                  <a:pt x="17" y="22"/>
                  <a:pt x="17" y="22"/>
                </a:cubicBezTo>
                <a:lnTo>
                  <a:pt x="24" y="36"/>
                </a:lnTo>
                <a:close/>
                <a:moveTo>
                  <a:pt x="31" y="58"/>
                </a:moveTo>
                <a:cubicBezTo>
                  <a:pt x="31" y="59"/>
                  <a:pt x="31" y="59"/>
                  <a:pt x="31" y="59"/>
                </a:cubicBezTo>
                <a:cubicBezTo>
                  <a:pt x="15" y="58"/>
                  <a:pt x="15" y="58"/>
                  <a:pt x="15" y="58"/>
                </a:cubicBezTo>
                <a:cubicBezTo>
                  <a:pt x="13" y="58"/>
                  <a:pt x="11" y="56"/>
                  <a:pt x="11" y="54"/>
                </a:cubicBezTo>
                <a:cubicBezTo>
                  <a:pt x="9" y="51"/>
                  <a:pt x="11" y="46"/>
                  <a:pt x="12" y="43"/>
                </a:cubicBezTo>
                <a:cubicBezTo>
                  <a:pt x="12" y="43"/>
                  <a:pt x="15" y="43"/>
                  <a:pt x="31" y="44"/>
                </a:cubicBezTo>
                <a:lnTo>
                  <a:pt x="31" y="58"/>
                </a:lnTo>
                <a:close/>
                <a:moveTo>
                  <a:pt x="24" y="23"/>
                </a:moveTo>
                <a:cubicBezTo>
                  <a:pt x="12" y="16"/>
                  <a:pt x="12" y="16"/>
                  <a:pt x="12" y="16"/>
                </a:cubicBezTo>
                <a:cubicBezTo>
                  <a:pt x="11" y="15"/>
                  <a:pt x="11" y="15"/>
                  <a:pt x="11" y="15"/>
                </a:cubicBezTo>
                <a:cubicBezTo>
                  <a:pt x="19" y="2"/>
                  <a:pt x="19" y="2"/>
                  <a:pt x="19" y="2"/>
                </a:cubicBezTo>
                <a:cubicBezTo>
                  <a:pt x="21" y="0"/>
                  <a:pt x="23" y="0"/>
                  <a:pt x="25" y="0"/>
                </a:cubicBezTo>
                <a:cubicBezTo>
                  <a:pt x="29" y="0"/>
                  <a:pt x="31" y="4"/>
                  <a:pt x="34" y="6"/>
                </a:cubicBezTo>
                <a:cubicBezTo>
                  <a:pt x="34" y="6"/>
                  <a:pt x="32" y="9"/>
                  <a:pt x="24" y="23"/>
                </a:cubicBezTo>
                <a:close/>
                <a:moveTo>
                  <a:pt x="59" y="6"/>
                </a:moveTo>
                <a:cubicBezTo>
                  <a:pt x="50" y="20"/>
                  <a:pt x="50" y="20"/>
                  <a:pt x="50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40" y="16"/>
                  <a:pt x="40" y="16"/>
                  <a:pt x="40" y="16"/>
                </a:cubicBezTo>
                <a:cubicBezTo>
                  <a:pt x="35" y="4"/>
                  <a:pt x="29" y="0"/>
                  <a:pt x="29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2"/>
                  <a:pt x="49" y="2"/>
                </a:cubicBezTo>
                <a:cubicBezTo>
                  <a:pt x="49" y="2"/>
                  <a:pt x="50" y="5"/>
                  <a:pt x="53" y="9"/>
                </a:cubicBezTo>
                <a:lnTo>
                  <a:pt x="59" y="6"/>
                </a:lnTo>
                <a:close/>
                <a:moveTo>
                  <a:pt x="56" y="55"/>
                </a:moveTo>
                <a:cubicBezTo>
                  <a:pt x="55" y="58"/>
                  <a:pt x="53" y="58"/>
                  <a:pt x="53" y="58"/>
                </a:cubicBezTo>
                <a:cubicBezTo>
                  <a:pt x="53" y="58"/>
                  <a:pt x="50" y="58"/>
                  <a:pt x="44" y="58"/>
                </a:cubicBezTo>
                <a:cubicBezTo>
                  <a:pt x="45" y="64"/>
                  <a:pt x="45" y="64"/>
                  <a:pt x="45" y="64"/>
                </a:cubicBezTo>
                <a:cubicBezTo>
                  <a:pt x="36" y="51"/>
                  <a:pt x="36" y="51"/>
                  <a:pt x="36" y="51"/>
                </a:cubicBezTo>
                <a:cubicBezTo>
                  <a:pt x="44" y="37"/>
                  <a:pt x="44" y="37"/>
                  <a:pt x="44" y="37"/>
                </a:cubicBezTo>
                <a:cubicBezTo>
                  <a:pt x="44" y="43"/>
                  <a:pt x="44" y="43"/>
                  <a:pt x="44" y="43"/>
                </a:cubicBezTo>
                <a:cubicBezTo>
                  <a:pt x="57" y="45"/>
                  <a:pt x="64" y="41"/>
                  <a:pt x="64" y="41"/>
                </a:cubicBezTo>
                <a:lnTo>
                  <a:pt x="56" y="55"/>
                </a:lnTo>
                <a:close/>
                <a:moveTo>
                  <a:pt x="67" y="32"/>
                </a:moveTo>
                <a:cubicBezTo>
                  <a:pt x="68" y="34"/>
                  <a:pt x="67" y="36"/>
                  <a:pt x="66" y="38"/>
                </a:cubicBezTo>
                <a:cubicBezTo>
                  <a:pt x="64" y="41"/>
                  <a:pt x="59" y="41"/>
                  <a:pt x="56" y="42"/>
                </a:cubicBezTo>
                <a:cubicBezTo>
                  <a:pt x="56" y="42"/>
                  <a:pt x="55" y="40"/>
                  <a:pt x="46" y="26"/>
                </a:cubicBezTo>
                <a:cubicBezTo>
                  <a:pt x="58" y="18"/>
                  <a:pt x="58" y="18"/>
                  <a:pt x="58" y="18"/>
                </a:cubicBezTo>
                <a:cubicBezTo>
                  <a:pt x="59" y="18"/>
                  <a:pt x="59" y="18"/>
                  <a:pt x="59" y="18"/>
                </a:cubicBezTo>
                <a:lnTo>
                  <a:pt x="67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5" name="Freeform 100"/>
          <p:cNvSpPr>
            <a:spLocks/>
          </p:cNvSpPr>
          <p:nvPr/>
        </p:nvSpPr>
        <p:spPr bwMode="auto">
          <a:xfrm>
            <a:off x="1166506" y="5644827"/>
            <a:ext cx="377694" cy="381586"/>
          </a:xfrm>
          <a:custGeom>
            <a:avLst/>
            <a:gdLst>
              <a:gd name="T0" fmla="*/ 150566 w 45"/>
              <a:gd name="T1" fmla="*/ 131374 h 45"/>
              <a:gd name="T2" fmla="*/ 133456 w 45"/>
              <a:gd name="T3" fmla="*/ 152118 h 45"/>
              <a:gd name="T4" fmla="*/ 123190 w 45"/>
              <a:gd name="T5" fmla="*/ 155575 h 45"/>
              <a:gd name="T6" fmla="*/ 116346 w 45"/>
              <a:gd name="T7" fmla="*/ 152118 h 45"/>
              <a:gd name="T8" fmla="*/ 75283 w 45"/>
              <a:gd name="T9" fmla="*/ 110631 h 45"/>
              <a:gd name="T10" fmla="*/ 37642 w 45"/>
              <a:gd name="T11" fmla="*/ 152118 h 45"/>
              <a:gd name="T12" fmla="*/ 30798 w 45"/>
              <a:gd name="T13" fmla="*/ 155575 h 45"/>
              <a:gd name="T14" fmla="*/ 20532 w 45"/>
              <a:gd name="T15" fmla="*/ 152118 h 45"/>
              <a:gd name="T16" fmla="*/ 3422 w 45"/>
              <a:gd name="T17" fmla="*/ 131374 h 45"/>
              <a:gd name="T18" fmla="*/ 0 w 45"/>
              <a:gd name="T19" fmla="*/ 124460 h 45"/>
              <a:gd name="T20" fmla="*/ 3422 w 45"/>
              <a:gd name="T21" fmla="*/ 114088 h 45"/>
              <a:gd name="T22" fmla="*/ 41063 w 45"/>
              <a:gd name="T23" fmla="*/ 76059 h 45"/>
              <a:gd name="T24" fmla="*/ 3422 w 45"/>
              <a:gd name="T25" fmla="*/ 38029 h 45"/>
              <a:gd name="T26" fmla="*/ 0 w 45"/>
              <a:gd name="T27" fmla="*/ 27658 h 45"/>
              <a:gd name="T28" fmla="*/ 3422 w 45"/>
              <a:gd name="T29" fmla="*/ 20743 h 45"/>
              <a:gd name="T30" fmla="*/ 20532 w 45"/>
              <a:gd name="T31" fmla="*/ 3457 h 45"/>
              <a:gd name="T32" fmla="*/ 30798 w 45"/>
              <a:gd name="T33" fmla="*/ 0 h 45"/>
              <a:gd name="T34" fmla="*/ 37642 w 45"/>
              <a:gd name="T35" fmla="*/ 3457 h 45"/>
              <a:gd name="T36" fmla="*/ 75283 w 45"/>
              <a:gd name="T37" fmla="*/ 41487 h 45"/>
              <a:gd name="T38" fmla="*/ 116346 w 45"/>
              <a:gd name="T39" fmla="*/ 3457 h 45"/>
              <a:gd name="T40" fmla="*/ 123190 w 45"/>
              <a:gd name="T41" fmla="*/ 0 h 45"/>
              <a:gd name="T42" fmla="*/ 133456 w 45"/>
              <a:gd name="T43" fmla="*/ 3457 h 45"/>
              <a:gd name="T44" fmla="*/ 150566 w 45"/>
              <a:gd name="T45" fmla="*/ 20743 h 45"/>
              <a:gd name="T46" fmla="*/ 153988 w 45"/>
              <a:gd name="T47" fmla="*/ 27658 h 45"/>
              <a:gd name="T48" fmla="*/ 150566 w 45"/>
              <a:gd name="T49" fmla="*/ 38029 h 45"/>
              <a:gd name="T50" fmla="*/ 112925 w 45"/>
              <a:gd name="T51" fmla="*/ 76059 h 45"/>
              <a:gd name="T52" fmla="*/ 150566 w 45"/>
              <a:gd name="T53" fmla="*/ 114088 h 45"/>
              <a:gd name="T54" fmla="*/ 153988 w 45"/>
              <a:gd name="T55" fmla="*/ 124460 h 45"/>
              <a:gd name="T56" fmla="*/ 150566 w 45"/>
              <a:gd name="T57" fmla="*/ 131374 h 4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5" h="45">
                <a:moveTo>
                  <a:pt x="44" y="38"/>
                </a:moveTo>
                <a:cubicBezTo>
                  <a:pt x="39" y="44"/>
                  <a:pt x="39" y="44"/>
                  <a:pt x="39" y="44"/>
                </a:cubicBezTo>
                <a:cubicBezTo>
                  <a:pt x="38" y="44"/>
                  <a:pt x="37" y="45"/>
                  <a:pt x="36" y="45"/>
                </a:cubicBezTo>
                <a:cubicBezTo>
                  <a:pt x="35" y="45"/>
                  <a:pt x="34" y="44"/>
                  <a:pt x="34" y="44"/>
                </a:cubicBezTo>
                <a:cubicBezTo>
                  <a:pt x="22" y="32"/>
                  <a:pt x="22" y="32"/>
                  <a:pt x="22" y="32"/>
                </a:cubicBezTo>
                <a:cubicBezTo>
                  <a:pt x="11" y="44"/>
                  <a:pt x="11" y="44"/>
                  <a:pt x="11" y="44"/>
                </a:cubicBezTo>
                <a:cubicBezTo>
                  <a:pt x="11" y="44"/>
                  <a:pt x="10" y="45"/>
                  <a:pt x="9" y="45"/>
                </a:cubicBezTo>
                <a:cubicBezTo>
                  <a:pt x="8" y="45"/>
                  <a:pt x="7" y="44"/>
                  <a:pt x="6" y="44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5"/>
                  <a:pt x="0" y="34"/>
                  <a:pt x="1" y="33"/>
                </a:cubicBezTo>
                <a:cubicBezTo>
                  <a:pt x="12" y="22"/>
                  <a:pt x="12" y="22"/>
                  <a:pt x="12" y="22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0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7" y="0"/>
                  <a:pt x="8" y="0"/>
                  <a:pt x="9" y="0"/>
                </a:cubicBezTo>
                <a:cubicBezTo>
                  <a:pt x="10" y="0"/>
                  <a:pt x="11" y="0"/>
                  <a:pt x="11" y="1"/>
                </a:cubicBezTo>
                <a:cubicBezTo>
                  <a:pt x="22" y="12"/>
                  <a:pt x="22" y="12"/>
                  <a:pt x="22" y="12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0"/>
                  <a:pt x="35" y="0"/>
                  <a:pt x="36" y="0"/>
                </a:cubicBezTo>
                <a:cubicBezTo>
                  <a:pt x="37" y="0"/>
                  <a:pt x="38" y="0"/>
                  <a:pt x="39" y="1"/>
                </a:cubicBezTo>
                <a:cubicBezTo>
                  <a:pt x="44" y="6"/>
                  <a:pt x="44" y="6"/>
                  <a:pt x="44" y="6"/>
                </a:cubicBezTo>
                <a:cubicBezTo>
                  <a:pt x="45" y="6"/>
                  <a:pt x="45" y="7"/>
                  <a:pt x="45" y="8"/>
                </a:cubicBezTo>
                <a:cubicBezTo>
                  <a:pt x="45" y="9"/>
                  <a:pt x="45" y="10"/>
                  <a:pt x="44" y="11"/>
                </a:cubicBezTo>
                <a:cubicBezTo>
                  <a:pt x="33" y="22"/>
                  <a:pt x="33" y="22"/>
                  <a:pt x="33" y="22"/>
                </a:cubicBezTo>
                <a:cubicBezTo>
                  <a:pt x="44" y="33"/>
                  <a:pt x="44" y="33"/>
                  <a:pt x="44" y="33"/>
                </a:cubicBezTo>
                <a:cubicBezTo>
                  <a:pt x="45" y="34"/>
                  <a:pt x="45" y="35"/>
                  <a:pt x="45" y="36"/>
                </a:cubicBezTo>
                <a:cubicBezTo>
                  <a:pt x="45" y="37"/>
                  <a:pt x="45" y="38"/>
                  <a:pt x="44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6" name="Freeform 101"/>
          <p:cNvSpPr>
            <a:spLocks/>
          </p:cNvSpPr>
          <p:nvPr/>
        </p:nvSpPr>
        <p:spPr bwMode="auto">
          <a:xfrm>
            <a:off x="2167199" y="5543591"/>
            <a:ext cx="572380" cy="513974"/>
          </a:xfrm>
          <a:custGeom>
            <a:avLst/>
            <a:gdLst>
              <a:gd name="T0" fmla="*/ 216203 w 68"/>
              <a:gd name="T1" fmla="*/ 195809 h 61"/>
              <a:gd name="T2" fmla="*/ 212771 w 68"/>
              <a:gd name="T3" fmla="*/ 206115 h 61"/>
              <a:gd name="T4" fmla="*/ 209339 w 68"/>
              <a:gd name="T5" fmla="*/ 209550 h 61"/>
              <a:gd name="T6" fmla="*/ 202476 w 68"/>
              <a:gd name="T7" fmla="*/ 206115 h 61"/>
              <a:gd name="T8" fmla="*/ 202476 w 68"/>
              <a:gd name="T9" fmla="*/ 199244 h 61"/>
              <a:gd name="T10" fmla="*/ 205908 w 68"/>
              <a:gd name="T11" fmla="*/ 182068 h 61"/>
              <a:gd name="T12" fmla="*/ 113249 w 68"/>
              <a:gd name="T13" fmla="*/ 109928 h 61"/>
              <a:gd name="T14" fmla="*/ 82363 w 68"/>
              <a:gd name="T15" fmla="*/ 109928 h 61"/>
              <a:gd name="T16" fmla="*/ 82363 w 68"/>
              <a:gd name="T17" fmla="*/ 140845 h 61"/>
              <a:gd name="T18" fmla="*/ 75499 w 68"/>
              <a:gd name="T19" fmla="*/ 151151 h 61"/>
              <a:gd name="T20" fmla="*/ 68636 w 68"/>
              <a:gd name="T21" fmla="*/ 147716 h 61"/>
              <a:gd name="T22" fmla="*/ 0 w 68"/>
              <a:gd name="T23" fmla="*/ 82446 h 61"/>
              <a:gd name="T24" fmla="*/ 0 w 68"/>
              <a:gd name="T25" fmla="*/ 75575 h 61"/>
              <a:gd name="T26" fmla="*/ 0 w 68"/>
              <a:gd name="T27" fmla="*/ 68705 h 61"/>
              <a:gd name="T28" fmla="*/ 68636 w 68"/>
              <a:gd name="T29" fmla="*/ 3435 h 61"/>
              <a:gd name="T30" fmla="*/ 75499 w 68"/>
              <a:gd name="T31" fmla="*/ 0 h 61"/>
              <a:gd name="T32" fmla="*/ 82363 w 68"/>
              <a:gd name="T33" fmla="*/ 10306 h 61"/>
              <a:gd name="T34" fmla="*/ 82363 w 68"/>
              <a:gd name="T35" fmla="*/ 41223 h 61"/>
              <a:gd name="T36" fmla="*/ 113249 w 68"/>
              <a:gd name="T37" fmla="*/ 41223 h 61"/>
              <a:gd name="T38" fmla="*/ 226498 w 68"/>
              <a:gd name="T39" fmla="*/ 96187 h 61"/>
              <a:gd name="T40" fmla="*/ 233362 w 68"/>
              <a:gd name="T41" fmla="*/ 137410 h 61"/>
              <a:gd name="T42" fmla="*/ 216203 w 68"/>
              <a:gd name="T43" fmla="*/ 195809 h 6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8" h="61">
                <a:moveTo>
                  <a:pt x="63" y="57"/>
                </a:moveTo>
                <a:cubicBezTo>
                  <a:pt x="63" y="58"/>
                  <a:pt x="62" y="59"/>
                  <a:pt x="62" y="60"/>
                </a:cubicBezTo>
                <a:cubicBezTo>
                  <a:pt x="61" y="61"/>
                  <a:pt x="61" y="61"/>
                  <a:pt x="61" y="61"/>
                </a:cubicBezTo>
                <a:cubicBezTo>
                  <a:pt x="60" y="61"/>
                  <a:pt x="59" y="60"/>
                  <a:pt x="59" y="60"/>
                </a:cubicBezTo>
                <a:cubicBezTo>
                  <a:pt x="59" y="59"/>
                  <a:pt x="59" y="58"/>
                  <a:pt x="59" y="58"/>
                </a:cubicBezTo>
                <a:cubicBezTo>
                  <a:pt x="60" y="56"/>
                  <a:pt x="60" y="55"/>
                  <a:pt x="60" y="53"/>
                </a:cubicBezTo>
                <a:cubicBezTo>
                  <a:pt x="60" y="35"/>
                  <a:pt x="49" y="32"/>
                  <a:pt x="33" y="32"/>
                </a:cubicBezTo>
                <a:cubicBezTo>
                  <a:pt x="24" y="32"/>
                  <a:pt x="24" y="32"/>
                  <a:pt x="24" y="32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43"/>
                  <a:pt x="23" y="44"/>
                  <a:pt x="22" y="44"/>
                </a:cubicBezTo>
                <a:cubicBezTo>
                  <a:pt x="21" y="44"/>
                  <a:pt x="20" y="44"/>
                  <a:pt x="20" y="43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3"/>
                  <a:pt x="0" y="23"/>
                  <a:pt x="0" y="22"/>
                </a:cubicBezTo>
                <a:cubicBezTo>
                  <a:pt x="0" y="21"/>
                  <a:pt x="0" y="21"/>
                  <a:pt x="0" y="20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0"/>
                  <a:pt x="21" y="0"/>
                  <a:pt x="22" y="0"/>
                </a:cubicBezTo>
                <a:cubicBezTo>
                  <a:pt x="23" y="0"/>
                  <a:pt x="24" y="1"/>
                  <a:pt x="24" y="3"/>
                </a:cubicBezTo>
                <a:cubicBezTo>
                  <a:pt x="24" y="12"/>
                  <a:pt x="24" y="12"/>
                  <a:pt x="24" y="12"/>
                </a:cubicBezTo>
                <a:cubicBezTo>
                  <a:pt x="33" y="12"/>
                  <a:pt x="33" y="12"/>
                  <a:pt x="33" y="12"/>
                </a:cubicBezTo>
                <a:cubicBezTo>
                  <a:pt x="45" y="12"/>
                  <a:pt x="61" y="14"/>
                  <a:pt x="66" y="28"/>
                </a:cubicBezTo>
                <a:cubicBezTo>
                  <a:pt x="67" y="32"/>
                  <a:pt x="68" y="36"/>
                  <a:pt x="68" y="40"/>
                </a:cubicBezTo>
                <a:cubicBezTo>
                  <a:pt x="68" y="46"/>
                  <a:pt x="65" y="52"/>
                  <a:pt x="63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7" name="Freeform 102"/>
          <p:cNvSpPr>
            <a:spLocks noEditPoints="1"/>
          </p:cNvSpPr>
          <p:nvPr/>
        </p:nvSpPr>
        <p:spPr bwMode="auto">
          <a:xfrm>
            <a:off x="3397622" y="5605890"/>
            <a:ext cx="580166" cy="412736"/>
          </a:xfrm>
          <a:custGeom>
            <a:avLst/>
            <a:gdLst>
              <a:gd name="T0" fmla="*/ 233109 w 69"/>
              <a:gd name="T1" fmla="*/ 168275 h 49"/>
              <a:gd name="T2" fmla="*/ 140551 w 69"/>
              <a:gd name="T3" fmla="*/ 168275 h 49"/>
              <a:gd name="T4" fmla="*/ 143979 w 69"/>
              <a:gd name="T5" fmla="*/ 164841 h 49"/>
              <a:gd name="T6" fmla="*/ 140551 w 69"/>
              <a:gd name="T7" fmla="*/ 130499 h 49"/>
              <a:gd name="T8" fmla="*/ 137123 w 69"/>
              <a:gd name="T9" fmla="*/ 127065 h 49"/>
              <a:gd name="T10" fmla="*/ 102842 w 69"/>
              <a:gd name="T11" fmla="*/ 127065 h 49"/>
              <a:gd name="T12" fmla="*/ 95986 w 69"/>
              <a:gd name="T13" fmla="*/ 130499 h 49"/>
              <a:gd name="T14" fmla="*/ 95986 w 69"/>
              <a:gd name="T15" fmla="*/ 164841 h 49"/>
              <a:gd name="T16" fmla="*/ 99414 w 69"/>
              <a:gd name="T17" fmla="*/ 168275 h 49"/>
              <a:gd name="T18" fmla="*/ 6856 w 69"/>
              <a:gd name="T19" fmla="*/ 168275 h 49"/>
              <a:gd name="T20" fmla="*/ 0 w 69"/>
              <a:gd name="T21" fmla="*/ 157972 h 49"/>
              <a:gd name="T22" fmla="*/ 3428 w 69"/>
              <a:gd name="T23" fmla="*/ 144236 h 49"/>
              <a:gd name="T24" fmla="*/ 58277 w 69"/>
              <a:gd name="T25" fmla="*/ 6868 h 49"/>
              <a:gd name="T26" fmla="*/ 68561 w 69"/>
              <a:gd name="T27" fmla="*/ 0 h 49"/>
              <a:gd name="T28" fmla="*/ 109698 w 69"/>
              <a:gd name="T29" fmla="*/ 0 h 49"/>
              <a:gd name="T30" fmla="*/ 106270 w 69"/>
              <a:gd name="T31" fmla="*/ 6868 h 49"/>
              <a:gd name="T32" fmla="*/ 106270 w 69"/>
              <a:gd name="T33" fmla="*/ 30908 h 49"/>
              <a:gd name="T34" fmla="*/ 109698 w 69"/>
              <a:gd name="T35" fmla="*/ 34342 h 49"/>
              <a:gd name="T36" fmla="*/ 130267 w 69"/>
              <a:gd name="T37" fmla="*/ 34342 h 49"/>
              <a:gd name="T38" fmla="*/ 133695 w 69"/>
              <a:gd name="T39" fmla="*/ 30908 h 49"/>
              <a:gd name="T40" fmla="*/ 133695 w 69"/>
              <a:gd name="T41" fmla="*/ 6868 h 49"/>
              <a:gd name="T42" fmla="*/ 126839 w 69"/>
              <a:gd name="T43" fmla="*/ 0 h 49"/>
              <a:gd name="T44" fmla="*/ 171404 w 69"/>
              <a:gd name="T45" fmla="*/ 0 h 49"/>
              <a:gd name="T46" fmla="*/ 181688 w 69"/>
              <a:gd name="T47" fmla="*/ 6868 h 49"/>
              <a:gd name="T48" fmla="*/ 233109 w 69"/>
              <a:gd name="T49" fmla="*/ 144236 h 49"/>
              <a:gd name="T50" fmla="*/ 236537 w 69"/>
              <a:gd name="T51" fmla="*/ 157972 h 49"/>
              <a:gd name="T52" fmla="*/ 233109 w 69"/>
              <a:gd name="T53" fmla="*/ 168275 h 49"/>
              <a:gd name="T54" fmla="*/ 140551 w 69"/>
              <a:gd name="T55" fmla="*/ 96157 h 49"/>
              <a:gd name="T56" fmla="*/ 137123 w 69"/>
              <a:gd name="T57" fmla="*/ 54947 h 49"/>
              <a:gd name="T58" fmla="*/ 130267 w 69"/>
              <a:gd name="T59" fmla="*/ 51513 h 49"/>
              <a:gd name="T60" fmla="*/ 106270 w 69"/>
              <a:gd name="T61" fmla="*/ 51513 h 49"/>
              <a:gd name="T62" fmla="*/ 102842 w 69"/>
              <a:gd name="T63" fmla="*/ 54947 h 49"/>
              <a:gd name="T64" fmla="*/ 99414 w 69"/>
              <a:gd name="T65" fmla="*/ 96157 h 49"/>
              <a:gd name="T66" fmla="*/ 99414 w 69"/>
              <a:gd name="T67" fmla="*/ 99591 h 49"/>
              <a:gd name="T68" fmla="*/ 102842 w 69"/>
              <a:gd name="T69" fmla="*/ 103026 h 49"/>
              <a:gd name="T70" fmla="*/ 137123 w 69"/>
              <a:gd name="T71" fmla="*/ 103026 h 49"/>
              <a:gd name="T72" fmla="*/ 140551 w 69"/>
              <a:gd name="T73" fmla="*/ 99591 h 49"/>
              <a:gd name="T74" fmla="*/ 140551 w 69"/>
              <a:gd name="T75" fmla="*/ 96157 h 49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9" h="49">
                <a:moveTo>
                  <a:pt x="68" y="49"/>
                </a:moveTo>
                <a:cubicBezTo>
                  <a:pt x="41" y="49"/>
                  <a:pt x="41" y="49"/>
                  <a:pt x="41" y="49"/>
                </a:cubicBezTo>
                <a:cubicBezTo>
                  <a:pt x="42" y="49"/>
                  <a:pt x="42" y="48"/>
                  <a:pt x="42" y="48"/>
                </a:cubicBezTo>
                <a:cubicBezTo>
                  <a:pt x="41" y="38"/>
                  <a:pt x="41" y="38"/>
                  <a:pt x="41" y="38"/>
                </a:cubicBezTo>
                <a:cubicBezTo>
                  <a:pt x="41" y="37"/>
                  <a:pt x="41" y="37"/>
                  <a:pt x="4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29" y="37"/>
                  <a:pt x="28" y="37"/>
                  <a:pt x="28" y="38"/>
                </a:cubicBezTo>
                <a:cubicBezTo>
                  <a:pt x="28" y="48"/>
                  <a:pt x="28" y="48"/>
                  <a:pt x="28" y="48"/>
                </a:cubicBezTo>
                <a:cubicBezTo>
                  <a:pt x="28" y="48"/>
                  <a:pt x="28" y="49"/>
                  <a:pt x="29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1" y="49"/>
                  <a:pt x="0" y="47"/>
                  <a:pt x="0" y="46"/>
                </a:cubicBezTo>
                <a:cubicBezTo>
                  <a:pt x="0" y="45"/>
                  <a:pt x="1" y="43"/>
                  <a:pt x="1" y="42"/>
                </a:cubicBezTo>
                <a:cubicBezTo>
                  <a:pt x="17" y="2"/>
                  <a:pt x="17" y="2"/>
                  <a:pt x="17" y="2"/>
                </a:cubicBezTo>
                <a:cubicBezTo>
                  <a:pt x="18" y="1"/>
                  <a:pt x="19" y="0"/>
                  <a:pt x="20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0"/>
                  <a:pt x="31" y="1"/>
                  <a:pt x="31" y="2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10"/>
                  <a:pt x="31" y="10"/>
                  <a:pt x="32" y="10"/>
                </a:cubicBezTo>
                <a:cubicBezTo>
                  <a:pt x="38" y="10"/>
                  <a:pt x="38" y="10"/>
                  <a:pt x="38" y="10"/>
                </a:cubicBezTo>
                <a:cubicBezTo>
                  <a:pt x="39" y="10"/>
                  <a:pt x="39" y="10"/>
                  <a:pt x="39" y="9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1"/>
                  <a:pt x="38" y="0"/>
                  <a:pt x="3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1" y="0"/>
                  <a:pt x="52" y="1"/>
                  <a:pt x="53" y="2"/>
                </a:cubicBezTo>
                <a:cubicBezTo>
                  <a:pt x="68" y="42"/>
                  <a:pt x="68" y="42"/>
                  <a:pt x="68" y="42"/>
                </a:cubicBezTo>
                <a:cubicBezTo>
                  <a:pt x="69" y="43"/>
                  <a:pt x="69" y="45"/>
                  <a:pt x="69" y="46"/>
                </a:cubicBezTo>
                <a:cubicBezTo>
                  <a:pt x="69" y="47"/>
                  <a:pt x="69" y="49"/>
                  <a:pt x="68" y="49"/>
                </a:cubicBezTo>
                <a:close/>
                <a:moveTo>
                  <a:pt x="41" y="28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6"/>
                  <a:pt x="39" y="15"/>
                  <a:pt x="38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1" y="15"/>
                  <a:pt x="30" y="16"/>
                  <a:pt x="30" y="16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30" y="30"/>
                  <a:pt x="30" y="30"/>
                </a:cubicBezTo>
                <a:cubicBezTo>
                  <a:pt x="40" y="30"/>
                  <a:pt x="40" y="30"/>
                  <a:pt x="40" y="30"/>
                </a:cubicBezTo>
                <a:cubicBezTo>
                  <a:pt x="40" y="30"/>
                  <a:pt x="41" y="29"/>
                  <a:pt x="41" y="29"/>
                </a:cubicBezTo>
                <a:lnTo>
                  <a:pt x="41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8" name="Freeform 103"/>
          <p:cNvSpPr>
            <a:spLocks noEditPoints="1"/>
          </p:cNvSpPr>
          <p:nvPr/>
        </p:nvSpPr>
        <p:spPr bwMode="auto">
          <a:xfrm>
            <a:off x="4593000" y="5570845"/>
            <a:ext cx="404950" cy="447782"/>
          </a:xfrm>
          <a:custGeom>
            <a:avLst/>
            <a:gdLst>
              <a:gd name="T0" fmla="*/ 106627 w 48"/>
              <a:gd name="T1" fmla="*/ 113671 h 53"/>
              <a:gd name="T2" fmla="*/ 61913 w 48"/>
              <a:gd name="T3" fmla="*/ 113671 h 53"/>
              <a:gd name="T4" fmla="*/ 61913 w 48"/>
              <a:gd name="T5" fmla="*/ 127450 h 53"/>
              <a:gd name="T6" fmla="*/ 127265 w 48"/>
              <a:gd name="T7" fmla="*/ 127450 h 53"/>
              <a:gd name="T8" fmla="*/ 134144 w 48"/>
              <a:gd name="T9" fmla="*/ 130894 h 53"/>
              <a:gd name="T10" fmla="*/ 134144 w 48"/>
              <a:gd name="T11" fmla="*/ 148117 h 53"/>
              <a:gd name="T12" fmla="*/ 127265 w 48"/>
              <a:gd name="T13" fmla="*/ 151562 h 53"/>
              <a:gd name="T14" fmla="*/ 61913 w 48"/>
              <a:gd name="T15" fmla="*/ 151562 h 53"/>
              <a:gd name="T16" fmla="*/ 61913 w 48"/>
              <a:gd name="T17" fmla="*/ 179118 h 53"/>
              <a:gd name="T18" fmla="*/ 58473 w 48"/>
              <a:gd name="T19" fmla="*/ 182563 h 53"/>
              <a:gd name="T20" fmla="*/ 37835 w 48"/>
              <a:gd name="T21" fmla="*/ 182563 h 53"/>
              <a:gd name="T22" fmla="*/ 30956 w 48"/>
              <a:gd name="T23" fmla="*/ 179118 h 53"/>
              <a:gd name="T24" fmla="*/ 30956 w 48"/>
              <a:gd name="T25" fmla="*/ 151562 h 53"/>
              <a:gd name="T26" fmla="*/ 3440 w 48"/>
              <a:gd name="T27" fmla="*/ 151562 h 53"/>
              <a:gd name="T28" fmla="*/ 0 w 48"/>
              <a:gd name="T29" fmla="*/ 148117 h 53"/>
              <a:gd name="T30" fmla="*/ 0 w 48"/>
              <a:gd name="T31" fmla="*/ 130894 h 53"/>
              <a:gd name="T32" fmla="*/ 3440 w 48"/>
              <a:gd name="T33" fmla="*/ 127450 h 53"/>
              <a:gd name="T34" fmla="*/ 30956 w 48"/>
              <a:gd name="T35" fmla="*/ 127450 h 53"/>
              <a:gd name="T36" fmla="*/ 30956 w 48"/>
              <a:gd name="T37" fmla="*/ 113671 h 53"/>
              <a:gd name="T38" fmla="*/ 3440 w 48"/>
              <a:gd name="T39" fmla="*/ 113671 h 53"/>
              <a:gd name="T40" fmla="*/ 0 w 48"/>
              <a:gd name="T41" fmla="*/ 110227 h 53"/>
              <a:gd name="T42" fmla="*/ 0 w 48"/>
              <a:gd name="T43" fmla="*/ 89559 h 53"/>
              <a:gd name="T44" fmla="*/ 3440 w 48"/>
              <a:gd name="T45" fmla="*/ 86115 h 53"/>
              <a:gd name="T46" fmla="*/ 30956 w 48"/>
              <a:gd name="T47" fmla="*/ 86115 h 53"/>
              <a:gd name="T48" fmla="*/ 30956 w 48"/>
              <a:gd name="T49" fmla="*/ 3445 h 53"/>
              <a:gd name="T50" fmla="*/ 37835 w 48"/>
              <a:gd name="T51" fmla="*/ 0 h 53"/>
              <a:gd name="T52" fmla="*/ 106627 w 48"/>
              <a:gd name="T53" fmla="*/ 0 h 53"/>
              <a:gd name="T54" fmla="*/ 165100 w 48"/>
              <a:gd name="T55" fmla="*/ 55113 h 53"/>
              <a:gd name="T56" fmla="*/ 106627 w 48"/>
              <a:gd name="T57" fmla="*/ 113671 h 53"/>
              <a:gd name="T58" fmla="*/ 103188 w 48"/>
              <a:gd name="T59" fmla="*/ 27557 h 53"/>
              <a:gd name="T60" fmla="*/ 61913 w 48"/>
              <a:gd name="T61" fmla="*/ 27557 h 53"/>
              <a:gd name="T62" fmla="*/ 61913 w 48"/>
              <a:gd name="T63" fmla="*/ 86115 h 53"/>
              <a:gd name="T64" fmla="*/ 103188 w 48"/>
              <a:gd name="T65" fmla="*/ 86115 h 53"/>
              <a:gd name="T66" fmla="*/ 134144 w 48"/>
              <a:gd name="T67" fmla="*/ 55113 h 53"/>
              <a:gd name="T68" fmla="*/ 103188 w 48"/>
              <a:gd name="T69" fmla="*/ 27557 h 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53">
                <a:moveTo>
                  <a:pt x="31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8" y="37"/>
                  <a:pt x="18" y="37"/>
                  <a:pt x="18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8" y="37"/>
                  <a:pt x="39" y="38"/>
                  <a:pt x="39" y="38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44"/>
                  <a:pt x="38" y="44"/>
                  <a:pt x="37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52"/>
                  <a:pt x="18" y="52"/>
                  <a:pt x="18" y="52"/>
                </a:cubicBezTo>
                <a:cubicBezTo>
                  <a:pt x="18" y="52"/>
                  <a:pt x="18" y="53"/>
                  <a:pt x="17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44"/>
                  <a:pt x="9" y="44"/>
                  <a:pt x="9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7"/>
                  <a:pt x="1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3"/>
                  <a:pt x="9" y="33"/>
                  <a:pt x="9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2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0" y="25"/>
                  <a:pt x="1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41" y="0"/>
                  <a:pt x="48" y="6"/>
                  <a:pt x="48" y="16"/>
                </a:cubicBezTo>
                <a:cubicBezTo>
                  <a:pt x="48" y="26"/>
                  <a:pt x="41" y="33"/>
                  <a:pt x="31" y="33"/>
                </a:cubicBezTo>
                <a:close/>
                <a:moveTo>
                  <a:pt x="30" y="8"/>
                </a:moveTo>
                <a:cubicBezTo>
                  <a:pt x="18" y="8"/>
                  <a:pt x="18" y="8"/>
                  <a:pt x="18" y="8"/>
                </a:cubicBezTo>
                <a:cubicBezTo>
                  <a:pt x="18" y="25"/>
                  <a:pt x="18" y="25"/>
                  <a:pt x="18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6" y="25"/>
                  <a:pt x="39" y="21"/>
                  <a:pt x="39" y="16"/>
                </a:cubicBezTo>
                <a:cubicBezTo>
                  <a:pt x="39" y="11"/>
                  <a:pt x="36" y="8"/>
                  <a:pt x="30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99" name="Freeform 104"/>
          <p:cNvSpPr>
            <a:spLocks noEditPoints="1"/>
          </p:cNvSpPr>
          <p:nvPr/>
        </p:nvSpPr>
        <p:spPr bwMode="auto">
          <a:xfrm>
            <a:off x="5803956" y="5570845"/>
            <a:ext cx="404950" cy="447782"/>
          </a:xfrm>
          <a:custGeom>
            <a:avLst/>
            <a:gdLst>
              <a:gd name="T0" fmla="*/ 106627 w 48"/>
              <a:gd name="T1" fmla="*/ 113671 h 53"/>
              <a:gd name="T2" fmla="*/ 61913 w 48"/>
              <a:gd name="T3" fmla="*/ 113671 h 53"/>
              <a:gd name="T4" fmla="*/ 61913 w 48"/>
              <a:gd name="T5" fmla="*/ 127450 h 53"/>
              <a:gd name="T6" fmla="*/ 127265 w 48"/>
              <a:gd name="T7" fmla="*/ 127450 h 53"/>
              <a:gd name="T8" fmla="*/ 134144 w 48"/>
              <a:gd name="T9" fmla="*/ 130894 h 53"/>
              <a:gd name="T10" fmla="*/ 134144 w 48"/>
              <a:gd name="T11" fmla="*/ 148117 h 53"/>
              <a:gd name="T12" fmla="*/ 127265 w 48"/>
              <a:gd name="T13" fmla="*/ 151562 h 53"/>
              <a:gd name="T14" fmla="*/ 61913 w 48"/>
              <a:gd name="T15" fmla="*/ 151562 h 53"/>
              <a:gd name="T16" fmla="*/ 61913 w 48"/>
              <a:gd name="T17" fmla="*/ 179118 h 53"/>
              <a:gd name="T18" fmla="*/ 58473 w 48"/>
              <a:gd name="T19" fmla="*/ 182563 h 53"/>
              <a:gd name="T20" fmla="*/ 37835 w 48"/>
              <a:gd name="T21" fmla="*/ 182563 h 53"/>
              <a:gd name="T22" fmla="*/ 30956 w 48"/>
              <a:gd name="T23" fmla="*/ 179118 h 53"/>
              <a:gd name="T24" fmla="*/ 30956 w 48"/>
              <a:gd name="T25" fmla="*/ 151562 h 53"/>
              <a:gd name="T26" fmla="*/ 3440 w 48"/>
              <a:gd name="T27" fmla="*/ 151562 h 53"/>
              <a:gd name="T28" fmla="*/ 0 w 48"/>
              <a:gd name="T29" fmla="*/ 148117 h 53"/>
              <a:gd name="T30" fmla="*/ 0 w 48"/>
              <a:gd name="T31" fmla="*/ 130894 h 53"/>
              <a:gd name="T32" fmla="*/ 3440 w 48"/>
              <a:gd name="T33" fmla="*/ 127450 h 53"/>
              <a:gd name="T34" fmla="*/ 30956 w 48"/>
              <a:gd name="T35" fmla="*/ 127450 h 53"/>
              <a:gd name="T36" fmla="*/ 30956 w 48"/>
              <a:gd name="T37" fmla="*/ 113671 h 53"/>
              <a:gd name="T38" fmla="*/ 3440 w 48"/>
              <a:gd name="T39" fmla="*/ 113671 h 53"/>
              <a:gd name="T40" fmla="*/ 0 w 48"/>
              <a:gd name="T41" fmla="*/ 110227 h 53"/>
              <a:gd name="T42" fmla="*/ 0 w 48"/>
              <a:gd name="T43" fmla="*/ 89559 h 53"/>
              <a:gd name="T44" fmla="*/ 3440 w 48"/>
              <a:gd name="T45" fmla="*/ 86115 h 53"/>
              <a:gd name="T46" fmla="*/ 30956 w 48"/>
              <a:gd name="T47" fmla="*/ 86115 h 53"/>
              <a:gd name="T48" fmla="*/ 30956 w 48"/>
              <a:gd name="T49" fmla="*/ 3445 h 53"/>
              <a:gd name="T50" fmla="*/ 37835 w 48"/>
              <a:gd name="T51" fmla="*/ 0 h 53"/>
              <a:gd name="T52" fmla="*/ 106627 w 48"/>
              <a:gd name="T53" fmla="*/ 0 h 53"/>
              <a:gd name="T54" fmla="*/ 165100 w 48"/>
              <a:gd name="T55" fmla="*/ 55113 h 53"/>
              <a:gd name="T56" fmla="*/ 106627 w 48"/>
              <a:gd name="T57" fmla="*/ 113671 h 53"/>
              <a:gd name="T58" fmla="*/ 103188 w 48"/>
              <a:gd name="T59" fmla="*/ 27557 h 53"/>
              <a:gd name="T60" fmla="*/ 61913 w 48"/>
              <a:gd name="T61" fmla="*/ 27557 h 53"/>
              <a:gd name="T62" fmla="*/ 61913 w 48"/>
              <a:gd name="T63" fmla="*/ 86115 h 53"/>
              <a:gd name="T64" fmla="*/ 103188 w 48"/>
              <a:gd name="T65" fmla="*/ 86115 h 53"/>
              <a:gd name="T66" fmla="*/ 134144 w 48"/>
              <a:gd name="T67" fmla="*/ 55113 h 53"/>
              <a:gd name="T68" fmla="*/ 103188 w 48"/>
              <a:gd name="T69" fmla="*/ 27557 h 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53">
                <a:moveTo>
                  <a:pt x="31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8" y="37"/>
                  <a:pt x="18" y="37"/>
                  <a:pt x="18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8" y="37"/>
                  <a:pt x="39" y="38"/>
                  <a:pt x="39" y="38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44"/>
                  <a:pt x="38" y="44"/>
                  <a:pt x="37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52"/>
                  <a:pt x="18" y="52"/>
                  <a:pt x="18" y="52"/>
                </a:cubicBezTo>
                <a:cubicBezTo>
                  <a:pt x="18" y="52"/>
                  <a:pt x="18" y="53"/>
                  <a:pt x="17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44"/>
                  <a:pt x="9" y="44"/>
                  <a:pt x="9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7"/>
                  <a:pt x="1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3"/>
                  <a:pt x="9" y="33"/>
                  <a:pt x="9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2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0" y="25"/>
                  <a:pt x="1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41" y="0"/>
                  <a:pt x="48" y="6"/>
                  <a:pt x="48" y="16"/>
                </a:cubicBezTo>
                <a:cubicBezTo>
                  <a:pt x="48" y="26"/>
                  <a:pt x="41" y="33"/>
                  <a:pt x="31" y="33"/>
                </a:cubicBezTo>
                <a:close/>
                <a:moveTo>
                  <a:pt x="30" y="8"/>
                </a:moveTo>
                <a:cubicBezTo>
                  <a:pt x="18" y="8"/>
                  <a:pt x="18" y="8"/>
                  <a:pt x="18" y="8"/>
                </a:cubicBezTo>
                <a:cubicBezTo>
                  <a:pt x="18" y="25"/>
                  <a:pt x="18" y="25"/>
                  <a:pt x="18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6" y="25"/>
                  <a:pt x="39" y="21"/>
                  <a:pt x="39" y="16"/>
                </a:cubicBezTo>
                <a:cubicBezTo>
                  <a:pt x="39" y="11"/>
                  <a:pt x="36" y="8"/>
                  <a:pt x="30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0" name="Freeform 105"/>
          <p:cNvSpPr>
            <a:spLocks noEditPoints="1"/>
          </p:cNvSpPr>
          <p:nvPr/>
        </p:nvSpPr>
        <p:spPr bwMode="auto">
          <a:xfrm>
            <a:off x="7018803" y="5570845"/>
            <a:ext cx="537336" cy="529550"/>
          </a:xfrm>
          <a:custGeom>
            <a:avLst/>
            <a:gdLst>
              <a:gd name="T0" fmla="*/ 201960 w 64"/>
              <a:gd name="T1" fmla="*/ 215900 h 63"/>
              <a:gd name="T2" fmla="*/ 188268 w 64"/>
              <a:gd name="T3" fmla="*/ 209046 h 63"/>
              <a:gd name="T4" fmla="*/ 143768 w 64"/>
              <a:gd name="T5" fmla="*/ 164495 h 63"/>
              <a:gd name="T6" fmla="*/ 92422 w 64"/>
              <a:gd name="T7" fmla="*/ 181630 h 63"/>
              <a:gd name="T8" fmla="*/ 0 w 64"/>
              <a:gd name="T9" fmla="*/ 89102 h 63"/>
              <a:gd name="T10" fmla="*/ 92422 w 64"/>
              <a:gd name="T11" fmla="*/ 0 h 63"/>
              <a:gd name="T12" fmla="*/ 184845 w 64"/>
              <a:gd name="T13" fmla="*/ 89102 h 63"/>
              <a:gd name="T14" fmla="*/ 167729 w 64"/>
              <a:gd name="T15" fmla="*/ 140506 h 63"/>
              <a:gd name="T16" fmla="*/ 212229 w 64"/>
              <a:gd name="T17" fmla="*/ 185057 h 63"/>
              <a:gd name="T18" fmla="*/ 219075 w 64"/>
              <a:gd name="T19" fmla="*/ 198765 h 63"/>
              <a:gd name="T20" fmla="*/ 201960 w 64"/>
              <a:gd name="T21" fmla="*/ 215900 h 63"/>
              <a:gd name="T22" fmla="*/ 92422 w 64"/>
              <a:gd name="T23" fmla="*/ 30843 h 63"/>
              <a:gd name="T24" fmla="*/ 34230 w 64"/>
              <a:gd name="T25" fmla="*/ 89102 h 63"/>
              <a:gd name="T26" fmla="*/ 92422 w 64"/>
              <a:gd name="T27" fmla="*/ 147360 h 63"/>
              <a:gd name="T28" fmla="*/ 150614 w 64"/>
              <a:gd name="T29" fmla="*/ 89102 h 63"/>
              <a:gd name="T30" fmla="*/ 92422 w 64"/>
              <a:gd name="T31" fmla="*/ 30843 h 6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4" h="63">
                <a:moveTo>
                  <a:pt x="59" y="63"/>
                </a:moveTo>
                <a:cubicBezTo>
                  <a:pt x="57" y="63"/>
                  <a:pt x="56" y="62"/>
                  <a:pt x="55" y="61"/>
                </a:cubicBezTo>
                <a:cubicBezTo>
                  <a:pt x="42" y="48"/>
                  <a:pt x="42" y="48"/>
                  <a:pt x="42" y="48"/>
                </a:cubicBezTo>
                <a:cubicBezTo>
                  <a:pt x="38" y="51"/>
                  <a:pt x="33" y="53"/>
                  <a:pt x="27" y="53"/>
                </a:cubicBezTo>
                <a:cubicBezTo>
                  <a:pt x="12" y="53"/>
                  <a:pt x="0" y="41"/>
                  <a:pt x="0" y="26"/>
                </a:cubicBezTo>
                <a:cubicBezTo>
                  <a:pt x="0" y="12"/>
                  <a:pt x="12" y="0"/>
                  <a:pt x="27" y="0"/>
                </a:cubicBezTo>
                <a:cubicBezTo>
                  <a:pt x="42" y="0"/>
                  <a:pt x="54" y="12"/>
                  <a:pt x="54" y="26"/>
                </a:cubicBezTo>
                <a:cubicBezTo>
                  <a:pt x="54" y="32"/>
                  <a:pt x="52" y="37"/>
                  <a:pt x="49" y="41"/>
                </a:cubicBezTo>
                <a:cubicBezTo>
                  <a:pt x="62" y="54"/>
                  <a:pt x="62" y="54"/>
                  <a:pt x="62" y="54"/>
                </a:cubicBezTo>
                <a:cubicBezTo>
                  <a:pt x="63" y="55"/>
                  <a:pt x="64" y="57"/>
                  <a:pt x="64" y="58"/>
                </a:cubicBezTo>
                <a:cubicBezTo>
                  <a:pt x="64" y="61"/>
                  <a:pt x="61" y="63"/>
                  <a:pt x="59" y="63"/>
                </a:cubicBezTo>
                <a:close/>
                <a:moveTo>
                  <a:pt x="27" y="9"/>
                </a:moveTo>
                <a:cubicBezTo>
                  <a:pt x="18" y="9"/>
                  <a:pt x="10" y="17"/>
                  <a:pt x="10" y="26"/>
                </a:cubicBezTo>
                <a:cubicBezTo>
                  <a:pt x="10" y="36"/>
                  <a:pt x="18" y="43"/>
                  <a:pt x="27" y="43"/>
                </a:cubicBezTo>
                <a:cubicBezTo>
                  <a:pt x="37" y="43"/>
                  <a:pt x="44" y="36"/>
                  <a:pt x="44" y="26"/>
                </a:cubicBezTo>
                <a:cubicBezTo>
                  <a:pt x="44" y="17"/>
                  <a:pt x="37" y="9"/>
                  <a:pt x="27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1" name="Freeform 106"/>
          <p:cNvSpPr>
            <a:spLocks noEditPoints="1"/>
          </p:cNvSpPr>
          <p:nvPr/>
        </p:nvSpPr>
        <p:spPr bwMode="auto">
          <a:xfrm>
            <a:off x="8229756" y="5528014"/>
            <a:ext cx="572382" cy="572380"/>
          </a:xfrm>
          <a:custGeom>
            <a:avLst/>
            <a:gdLst>
              <a:gd name="T0" fmla="*/ 233363 w 68"/>
              <a:gd name="T1" fmla="*/ 10295 h 68"/>
              <a:gd name="T2" fmla="*/ 199045 w 68"/>
              <a:gd name="T3" fmla="*/ 209339 h 68"/>
              <a:gd name="T4" fmla="*/ 195613 w 68"/>
              <a:gd name="T5" fmla="*/ 216203 h 68"/>
              <a:gd name="T6" fmla="*/ 192181 w 68"/>
              <a:gd name="T7" fmla="*/ 216203 h 68"/>
              <a:gd name="T8" fmla="*/ 188749 w 68"/>
              <a:gd name="T9" fmla="*/ 216203 h 68"/>
              <a:gd name="T10" fmla="*/ 120113 w 68"/>
              <a:gd name="T11" fmla="*/ 188749 h 68"/>
              <a:gd name="T12" fmla="*/ 78932 w 68"/>
              <a:gd name="T13" fmla="*/ 229930 h 68"/>
              <a:gd name="T14" fmla="*/ 75500 w 68"/>
              <a:gd name="T15" fmla="*/ 233362 h 68"/>
              <a:gd name="T16" fmla="*/ 72068 w 68"/>
              <a:gd name="T17" fmla="*/ 233362 h 68"/>
              <a:gd name="T18" fmla="*/ 65204 w 68"/>
              <a:gd name="T19" fmla="*/ 223067 h 68"/>
              <a:gd name="T20" fmla="*/ 65204 w 68"/>
              <a:gd name="T21" fmla="*/ 164726 h 68"/>
              <a:gd name="T22" fmla="*/ 3432 w 68"/>
              <a:gd name="T23" fmla="*/ 140704 h 68"/>
              <a:gd name="T24" fmla="*/ 0 w 68"/>
              <a:gd name="T25" fmla="*/ 133840 h 68"/>
              <a:gd name="T26" fmla="*/ 3432 w 68"/>
              <a:gd name="T27" fmla="*/ 123545 h 68"/>
              <a:gd name="T28" fmla="*/ 219636 w 68"/>
              <a:gd name="T29" fmla="*/ 0 h 68"/>
              <a:gd name="T30" fmla="*/ 229931 w 68"/>
              <a:gd name="T31" fmla="*/ 0 h 68"/>
              <a:gd name="T32" fmla="*/ 233363 w 68"/>
              <a:gd name="T33" fmla="*/ 10295 h 68"/>
              <a:gd name="T34" fmla="*/ 212772 w 68"/>
              <a:gd name="T35" fmla="*/ 24023 h 68"/>
              <a:gd name="T36" fmla="*/ 27454 w 68"/>
              <a:gd name="T37" fmla="*/ 130408 h 68"/>
              <a:gd name="T38" fmla="*/ 68636 w 68"/>
              <a:gd name="T39" fmla="*/ 147567 h 68"/>
              <a:gd name="T40" fmla="*/ 181886 w 68"/>
              <a:gd name="T41" fmla="*/ 65204 h 68"/>
              <a:gd name="T42" fmla="*/ 120113 w 68"/>
              <a:gd name="T43" fmla="*/ 168158 h 68"/>
              <a:gd name="T44" fmla="*/ 185318 w 68"/>
              <a:gd name="T45" fmla="*/ 195612 h 68"/>
              <a:gd name="T46" fmla="*/ 212772 w 68"/>
              <a:gd name="T47" fmla="*/ 24023 h 6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5" y="55"/>
                  <a:pt x="35" y="55"/>
                  <a:pt x="35" y="55"/>
                </a:cubicBezTo>
                <a:cubicBezTo>
                  <a:pt x="23" y="67"/>
                  <a:pt x="23" y="67"/>
                  <a:pt x="23" y="67"/>
                </a:cubicBezTo>
                <a:cubicBezTo>
                  <a:pt x="23" y="67"/>
                  <a:pt x="22" y="68"/>
                  <a:pt x="22" y="68"/>
                </a:cubicBezTo>
                <a:cubicBezTo>
                  <a:pt x="21" y="68"/>
                  <a:pt x="21" y="68"/>
                  <a:pt x="21" y="68"/>
                </a:cubicBezTo>
                <a:cubicBezTo>
                  <a:pt x="20" y="67"/>
                  <a:pt x="19" y="66"/>
                  <a:pt x="19" y="65"/>
                </a:cubicBezTo>
                <a:cubicBezTo>
                  <a:pt x="19" y="48"/>
                  <a:pt x="19" y="48"/>
                  <a:pt x="19" y="48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  <a:moveTo>
                  <a:pt x="62" y="7"/>
                </a:moveTo>
                <a:cubicBezTo>
                  <a:pt x="8" y="38"/>
                  <a:pt x="8" y="38"/>
                  <a:pt x="8" y="38"/>
                </a:cubicBezTo>
                <a:cubicBezTo>
                  <a:pt x="20" y="43"/>
                  <a:pt x="20" y="43"/>
                  <a:pt x="20" y="43"/>
                </a:cubicBezTo>
                <a:cubicBezTo>
                  <a:pt x="53" y="19"/>
                  <a:pt x="53" y="19"/>
                  <a:pt x="53" y="19"/>
                </a:cubicBezTo>
                <a:cubicBezTo>
                  <a:pt x="35" y="49"/>
                  <a:pt x="35" y="49"/>
                  <a:pt x="35" y="49"/>
                </a:cubicBezTo>
                <a:cubicBezTo>
                  <a:pt x="54" y="57"/>
                  <a:pt x="54" y="57"/>
                  <a:pt x="54" y="57"/>
                </a:cubicBezTo>
                <a:lnTo>
                  <a:pt x="62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2" name="Freeform 107"/>
          <p:cNvSpPr>
            <a:spLocks noEditPoints="1"/>
          </p:cNvSpPr>
          <p:nvPr/>
        </p:nvSpPr>
        <p:spPr bwMode="auto">
          <a:xfrm>
            <a:off x="9444603" y="5570844"/>
            <a:ext cx="486720" cy="486720"/>
          </a:xfrm>
          <a:custGeom>
            <a:avLst/>
            <a:gdLst>
              <a:gd name="T0" fmla="*/ 198438 w 58"/>
              <a:gd name="T1" fmla="*/ 160803 h 58"/>
              <a:gd name="T2" fmla="*/ 160803 w 58"/>
              <a:gd name="T3" fmla="*/ 198438 h 58"/>
              <a:gd name="T4" fmla="*/ 37635 w 58"/>
              <a:gd name="T5" fmla="*/ 198438 h 58"/>
              <a:gd name="T6" fmla="*/ 0 w 58"/>
              <a:gd name="T7" fmla="*/ 160803 h 58"/>
              <a:gd name="T8" fmla="*/ 0 w 58"/>
              <a:gd name="T9" fmla="*/ 34213 h 58"/>
              <a:gd name="T10" fmla="*/ 37635 w 58"/>
              <a:gd name="T11" fmla="*/ 0 h 58"/>
              <a:gd name="T12" fmla="*/ 160803 w 58"/>
              <a:gd name="T13" fmla="*/ 0 h 58"/>
              <a:gd name="T14" fmla="*/ 198438 w 58"/>
              <a:gd name="T15" fmla="*/ 34213 h 58"/>
              <a:gd name="T16" fmla="*/ 198438 w 58"/>
              <a:gd name="T17" fmla="*/ 160803 h 58"/>
              <a:gd name="T18" fmla="*/ 174489 w 58"/>
              <a:gd name="T19" fmla="*/ 78691 h 58"/>
              <a:gd name="T20" fmla="*/ 174489 w 58"/>
              <a:gd name="T21" fmla="*/ 68427 h 58"/>
              <a:gd name="T22" fmla="*/ 130011 w 58"/>
              <a:gd name="T23" fmla="*/ 20528 h 58"/>
              <a:gd name="T24" fmla="*/ 119747 w 58"/>
              <a:gd name="T25" fmla="*/ 20528 h 58"/>
              <a:gd name="T26" fmla="*/ 116326 w 58"/>
              <a:gd name="T27" fmla="*/ 27371 h 58"/>
              <a:gd name="T28" fmla="*/ 116326 w 58"/>
              <a:gd name="T29" fmla="*/ 47899 h 58"/>
              <a:gd name="T30" fmla="*/ 30792 w 58"/>
              <a:gd name="T31" fmla="*/ 123168 h 58"/>
              <a:gd name="T32" fmla="*/ 54742 w 58"/>
              <a:gd name="T33" fmla="*/ 174489 h 58"/>
              <a:gd name="T34" fmla="*/ 58163 w 58"/>
              <a:gd name="T35" fmla="*/ 177910 h 58"/>
              <a:gd name="T36" fmla="*/ 58163 w 58"/>
              <a:gd name="T37" fmla="*/ 177910 h 58"/>
              <a:gd name="T38" fmla="*/ 61584 w 58"/>
              <a:gd name="T39" fmla="*/ 171067 h 58"/>
              <a:gd name="T40" fmla="*/ 68427 w 58"/>
              <a:gd name="T41" fmla="*/ 109483 h 58"/>
              <a:gd name="T42" fmla="*/ 116326 w 58"/>
              <a:gd name="T43" fmla="*/ 99219 h 58"/>
              <a:gd name="T44" fmla="*/ 116326 w 58"/>
              <a:gd name="T45" fmla="*/ 119747 h 58"/>
              <a:gd name="T46" fmla="*/ 119747 w 58"/>
              <a:gd name="T47" fmla="*/ 126590 h 58"/>
              <a:gd name="T48" fmla="*/ 123168 w 58"/>
              <a:gd name="T49" fmla="*/ 126590 h 58"/>
              <a:gd name="T50" fmla="*/ 130011 w 58"/>
              <a:gd name="T51" fmla="*/ 123168 h 58"/>
              <a:gd name="T52" fmla="*/ 174489 w 58"/>
              <a:gd name="T53" fmla="*/ 78691 h 58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51" y="23"/>
                </a:moveTo>
                <a:cubicBezTo>
                  <a:pt x="52" y="22"/>
                  <a:pt x="52" y="21"/>
                  <a:pt x="51" y="20"/>
                </a:cubicBezTo>
                <a:cubicBezTo>
                  <a:pt x="38" y="6"/>
                  <a:pt x="38" y="6"/>
                  <a:pt x="38" y="6"/>
                </a:cubicBezTo>
                <a:cubicBezTo>
                  <a:pt x="37" y="6"/>
                  <a:pt x="36" y="5"/>
                  <a:pt x="35" y="6"/>
                </a:cubicBezTo>
                <a:cubicBezTo>
                  <a:pt x="34" y="6"/>
                  <a:pt x="34" y="7"/>
                  <a:pt x="34" y="8"/>
                </a:cubicBezTo>
                <a:cubicBezTo>
                  <a:pt x="34" y="14"/>
                  <a:pt x="34" y="14"/>
                  <a:pt x="34" y="14"/>
                </a:cubicBezTo>
                <a:cubicBezTo>
                  <a:pt x="12" y="14"/>
                  <a:pt x="9" y="27"/>
                  <a:pt x="9" y="36"/>
                </a:cubicBezTo>
                <a:cubicBezTo>
                  <a:pt x="9" y="44"/>
                  <a:pt x="16" y="51"/>
                  <a:pt x="16" y="51"/>
                </a:cubicBezTo>
                <a:cubicBezTo>
                  <a:pt x="16" y="52"/>
                  <a:pt x="16" y="52"/>
                  <a:pt x="17" y="52"/>
                </a:cubicBezTo>
                <a:cubicBezTo>
                  <a:pt x="17" y="52"/>
                  <a:pt x="17" y="52"/>
                  <a:pt x="17" y="52"/>
                </a:cubicBezTo>
                <a:cubicBezTo>
                  <a:pt x="18" y="51"/>
                  <a:pt x="18" y="51"/>
                  <a:pt x="18" y="50"/>
                </a:cubicBezTo>
                <a:cubicBezTo>
                  <a:pt x="17" y="41"/>
                  <a:pt x="18" y="36"/>
                  <a:pt x="20" y="32"/>
                </a:cubicBezTo>
                <a:cubicBezTo>
                  <a:pt x="23" y="30"/>
                  <a:pt x="27" y="29"/>
                  <a:pt x="34" y="29"/>
                </a:cubicBezTo>
                <a:cubicBezTo>
                  <a:pt x="34" y="35"/>
                  <a:pt x="34" y="35"/>
                  <a:pt x="34" y="35"/>
                </a:cubicBezTo>
                <a:cubicBezTo>
                  <a:pt x="34" y="36"/>
                  <a:pt x="34" y="37"/>
                  <a:pt x="35" y="37"/>
                </a:cubicBezTo>
                <a:cubicBezTo>
                  <a:pt x="36" y="37"/>
                  <a:pt x="36" y="37"/>
                  <a:pt x="36" y="37"/>
                </a:cubicBezTo>
                <a:cubicBezTo>
                  <a:pt x="37" y="37"/>
                  <a:pt x="37" y="37"/>
                  <a:pt x="38" y="36"/>
                </a:cubicBezTo>
                <a:lnTo>
                  <a:pt x="51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3" name="Freeform 108"/>
          <p:cNvSpPr>
            <a:spLocks noEditPoints="1"/>
          </p:cNvSpPr>
          <p:nvPr/>
        </p:nvSpPr>
        <p:spPr bwMode="auto">
          <a:xfrm>
            <a:off x="10655560" y="5570844"/>
            <a:ext cx="404950" cy="486720"/>
          </a:xfrm>
          <a:custGeom>
            <a:avLst/>
            <a:gdLst>
              <a:gd name="T0" fmla="*/ 165100 w 48"/>
              <a:gd name="T1" fmla="*/ 106062 h 58"/>
              <a:gd name="T2" fmla="*/ 85990 w 48"/>
              <a:gd name="T3" fmla="*/ 198438 h 58"/>
              <a:gd name="T4" fmla="*/ 82550 w 48"/>
              <a:gd name="T5" fmla="*/ 198438 h 58"/>
              <a:gd name="T6" fmla="*/ 79110 w 48"/>
              <a:gd name="T7" fmla="*/ 198438 h 58"/>
              <a:gd name="T8" fmla="*/ 0 w 48"/>
              <a:gd name="T9" fmla="*/ 106062 h 58"/>
              <a:gd name="T10" fmla="*/ 0 w 48"/>
              <a:gd name="T11" fmla="*/ 6843 h 58"/>
              <a:gd name="T12" fmla="*/ 6879 w 48"/>
              <a:gd name="T13" fmla="*/ 0 h 58"/>
              <a:gd name="T14" fmla="*/ 158221 w 48"/>
              <a:gd name="T15" fmla="*/ 0 h 58"/>
              <a:gd name="T16" fmla="*/ 165100 w 48"/>
              <a:gd name="T17" fmla="*/ 6843 h 58"/>
              <a:gd name="T18" fmla="*/ 165100 w 48"/>
              <a:gd name="T19" fmla="*/ 106062 h 58"/>
              <a:gd name="T20" fmla="*/ 141023 w 48"/>
              <a:gd name="T21" fmla="*/ 23949 h 58"/>
              <a:gd name="T22" fmla="*/ 82550 w 48"/>
              <a:gd name="T23" fmla="*/ 23949 h 58"/>
              <a:gd name="T24" fmla="*/ 82550 w 48"/>
              <a:gd name="T25" fmla="*/ 171067 h 58"/>
              <a:gd name="T26" fmla="*/ 110067 w 48"/>
              <a:gd name="T27" fmla="*/ 153961 h 58"/>
              <a:gd name="T28" fmla="*/ 141023 w 48"/>
              <a:gd name="T29" fmla="*/ 106062 h 58"/>
              <a:gd name="T30" fmla="*/ 141023 w 48"/>
              <a:gd name="T31" fmla="*/ 23949 h 5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48" h="58">
                <a:moveTo>
                  <a:pt x="48" y="31"/>
                </a:moveTo>
                <a:cubicBezTo>
                  <a:pt x="48" y="47"/>
                  <a:pt x="26" y="57"/>
                  <a:pt x="25" y="58"/>
                </a:cubicBezTo>
                <a:cubicBezTo>
                  <a:pt x="25" y="58"/>
                  <a:pt x="24" y="58"/>
                  <a:pt x="24" y="58"/>
                </a:cubicBezTo>
                <a:cubicBezTo>
                  <a:pt x="24" y="58"/>
                  <a:pt x="23" y="58"/>
                  <a:pt x="23" y="58"/>
                </a:cubicBezTo>
                <a:cubicBezTo>
                  <a:pt x="22" y="57"/>
                  <a:pt x="0" y="47"/>
                  <a:pt x="0" y="31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0"/>
                  <a:pt x="48" y="1"/>
                  <a:pt x="48" y="2"/>
                </a:cubicBezTo>
                <a:lnTo>
                  <a:pt x="48" y="31"/>
                </a:lnTo>
                <a:close/>
                <a:moveTo>
                  <a:pt x="41" y="7"/>
                </a:moveTo>
                <a:cubicBezTo>
                  <a:pt x="24" y="7"/>
                  <a:pt x="24" y="7"/>
                  <a:pt x="24" y="7"/>
                </a:cubicBezTo>
                <a:cubicBezTo>
                  <a:pt x="24" y="50"/>
                  <a:pt x="24" y="50"/>
                  <a:pt x="24" y="50"/>
                </a:cubicBezTo>
                <a:cubicBezTo>
                  <a:pt x="26" y="49"/>
                  <a:pt x="29" y="47"/>
                  <a:pt x="32" y="45"/>
                </a:cubicBezTo>
                <a:cubicBezTo>
                  <a:pt x="36" y="42"/>
                  <a:pt x="41" y="37"/>
                  <a:pt x="41" y="31"/>
                </a:cubicBezTo>
                <a:lnTo>
                  <a:pt x="41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4" name="Freeform 109"/>
          <p:cNvSpPr>
            <a:spLocks noEditPoints="1"/>
          </p:cNvSpPr>
          <p:nvPr/>
        </p:nvSpPr>
        <p:spPr bwMode="auto">
          <a:xfrm>
            <a:off x="11866512" y="5570844"/>
            <a:ext cx="572382" cy="486720"/>
          </a:xfrm>
          <a:custGeom>
            <a:avLst/>
            <a:gdLst>
              <a:gd name="T0" fmla="*/ 34318 w 68"/>
              <a:gd name="T1" fmla="*/ 195017 h 58"/>
              <a:gd name="T2" fmla="*/ 30886 w 68"/>
              <a:gd name="T3" fmla="*/ 198438 h 58"/>
              <a:gd name="T4" fmla="*/ 6864 w 68"/>
              <a:gd name="T5" fmla="*/ 198438 h 58"/>
              <a:gd name="T6" fmla="*/ 0 w 68"/>
              <a:gd name="T7" fmla="*/ 195017 h 58"/>
              <a:gd name="T8" fmla="*/ 0 w 68"/>
              <a:gd name="T9" fmla="*/ 167646 h 58"/>
              <a:gd name="T10" fmla="*/ 6864 w 68"/>
              <a:gd name="T11" fmla="*/ 164225 h 58"/>
              <a:gd name="T12" fmla="*/ 30886 w 68"/>
              <a:gd name="T13" fmla="*/ 164225 h 58"/>
              <a:gd name="T14" fmla="*/ 34318 w 68"/>
              <a:gd name="T15" fmla="*/ 167646 h 58"/>
              <a:gd name="T16" fmla="*/ 34318 w 68"/>
              <a:gd name="T17" fmla="*/ 195017 h 58"/>
              <a:gd name="T18" fmla="*/ 85795 w 68"/>
              <a:gd name="T19" fmla="*/ 195017 h 58"/>
              <a:gd name="T20" fmla="*/ 82363 w 68"/>
              <a:gd name="T21" fmla="*/ 198438 h 58"/>
              <a:gd name="T22" fmla="*/ 54909 w 68"/>
              <a:gd name="T23" fmla="*/ 198438 h 58"/>
              <a:gd name="T24" fmla="*/ 51477 w 68"/>
              <a:gd name="T25" fmla="*/ 195017 h 58"/>
              <a:gd name="T26" fmla="*/ 51477 w 68"/>
              <a:gd name="T27" fmla="*/ 150539 h 58"/>
              <a:gd name="T28" fmla="*/ 54909 w 68"/>
              <a:gd name="T29" fmla="*/ 147118 h 58"/>
              <a:gd name="T30" fmla="*/ 82363 w 68"/>
              <a:gd name="T31" fmla="*/ 147118 h 58"/>
              <a:gd name="T32" fmla="*/ 85795 w 68"/>
              <a:gd name="T33" fmla="*/ 150539 h 58"/>
              <a:gd name="T34" fmla="*/ 85795 w 68"/>
              <a:gd name="T35" fmla="*/ 195017 h 58"/>
              <a:gd name="T36" fmla="*/ 133841 w 68"/>
              <a:gd name="T37" fmla="*/ 195017 h 58"/>
              <a:gd name="T38" fmla="*/ 130409 w 68"/>
              <a:gd name="T39" fmla="*/ 198438 h 58"/>
              <a:gd name="T40" fmla="*/ 106386 w 68"/>
              <a:gd name="T41" fmla="*/ 198438 h 58"/>
              <a:gd name="T42" fmla="*/ 102954 w 68"/>
              <a:gd name="T43" fmla="*/ 195017 h 58"/>
              <a:gd name="T44" fmla="*/ 102954 w 68"/>
              <a:gd name="T45" fmla="*/ 119747 h 58"/>
              <a:gd name="T46" fmla="*/ 106386 w 68"/>
              <a:gd name="T47" fmla="*/ 116326 h 58"/>
              <a:gd name="T48" fmla="*/ 130409 w 68"/>
              <a:gd name="T49" fmla="*/ 116326 h 58"/>
              <a:gd name="T50" fmla="*/ 133841 w 68"/>
              <a:gd name="T51" fmla="*/ 119747 h 58"/>
              <a:gd name="T52" fmla="*/ 133841 w 68"/>
              <a:gd name="T53" fmla="*/ 195017 h 58"/>
              <a:gd name="T54" fmla="*/ 185318 w 68"/>
              <a:gd name="T55" fmla="*/ 195017 h 58"/>
              <a:gd name="T56" fmla="*/ 181886 w 68"/>
              <a:gd name="T57" fmla="*/ 198438 h 58"/>
              <a:gd name="T58" fmla="*/ 154431 w 68"/>
              <a:gd name="T59" fmla="*/ 198438 h 58"/>
              <a:gd name="T60" fmla="*/ 151000 w 68"/>
              <a:gd name="T61" fmla="*/ 195017 h 58"/>
              <a:gd name="T62" fmla="*/ 151000 w 68"/>
              <a:gd name="T63" fmla="*/ 68427 h 58"/>
              <a:gd name="T64" fmla="*/ 154431 w 68"/>
              <a:gd name="T65" fmla="*/ 65006 h 58"/>
              <a:gd name="T66" fmla="*/ 181886 w 68"/>
              <a:gd name="T67" fmla="*/ 65006 h 58"/>
              <a:gd name="T68" fmla="*/ 185318 w 68"/>
              <a:gd name="T69" fmla="*/ 68427 h 58"/>
              <a:gd name="T70" fmla="*/ 185318 w 68"/>
              <a:gd name="T71" fmla="*/ 195017 h 58"/>
              <a:gd name="T72" fmla="*/ 233363 w 68"/>
              <a:gd name="T73" fmla="*/ 195017 h 58"/>
              <a:gd name="T74" fmla="*/ 229931 w 68"/>
              <a:gd name="T75" fmla="*/ 198438 h 58"/>
              <a:gd name="T76" fmla="*/ 205909 w 68"/>
              <a:gd name="T77" fmla="*/ 198438 h 58"/>
              <a:gd name="T78" fmla="*/ 202477 w 68"/>
              <a:gd name="T79" fmla="*/ 195017 h 58"/>
              <a:gd name="T80" fmla="*/ 202477 w 68"/>
              <a:gd name="T81" fmla="*/ 3421 h 58"/>
              <a:gd name="T82" fmla="*/ 205909 w 68"/>
              <a:gd name="T83" fmla="*/ 0 h 58"/>
              <a:gd name="T84" fmla="*/ 229931 w 68"/>
              <a:gd name="T85" fmla="*/ 0 h 58"/>
              <a:gd name="T86" fmla="*/ 233363 w 68"/>
              <a:gd name="T87" fmla="*/ 3421 h 58"/>
              <a:gd name="T88" fmla="*/ 233363 w 68"/>
              <a:gd name="T89" fmla="*/ 195017 h 5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8" h="58">
                <a:moveTo>
                  <a:pt x="10" y="57"/>
                </a:moveTo>
                <a:cubicBezTo>
                  <a:pt x="10" y="57"/>
                  <a:pt x="10" y="58"/>
                  <a:pt x="9" y="58"/>
                </a:cubicBezTo>
                <a:cubicBezTo>
                  <a:pt x="2" y="58"/>
                  <a:pt x="2" y="58"/>
                  <a:pt x="2" y="58"/>
                </a:cubicBezTo>
                <a:cubicBezTo>
                  <a:pt x="1" y="58"/>
                  <a:pt x="0" y="57"/>
                  <a:pt x="0" y="57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9"/>
                  <a:pt x="1" y="48"/>
                  <a:pt x="2" y="48"/>
                </a:cubicBezTo>
                <a:cubicBezTo>
                  <a:pt x="9" y="48"/>
                  <a:pt x="9" y="48"/>
                  <a:pt x="9" y="48"/>
                </a:cubicBezTo>
                <a:cubicBezTo>
                  <a:pt x="10" y="48"/>
                  <a:pt x="10" y="49"/>
                  <a:pt x="10" y="49"/>
                </a:cubicBezTo>
                <a:lnTo>
                  <a:pt x="10" y="57"/>
                </a:lnTo>
                <a:close/>
                <a:moveTo>
                  <a:pt x="25" y="57"/>
                </a:moveTo>
                <a:cubicBezTo>
                  <a:pt x="25" y="57"/>
                  <a:pt x="24" y="58"/>
                  <a:pt x="24" y="58"/>
                </a:cubicBezTo>
                <a:cubicBezTo>
                  <a:pt x="16" y="58"/>
                  <a:pt x="16" y="58"/>
                  <a:pt x="16" y="58"/>
                </a:cubicBezTo>
                <a:cubicBezTo>
                  <a:pt x="16" y="58"/>
                  <a:pt x="15" y="57"/>
                  <a:pt x="15" y="57"/>
                </a:cubicBezTo>
                <a:cubicBezTo>
                  <a:pt x="15" y="44"/>
                  <a:pt x="15" y="44"/>
                  <a:pt x="15" y="44"/>
                </a:cubicBezTo>
                <a:cubicBezTo>
                  <a:pt x="15" y="44"/>
                  <a:pt x="16" y="43"/>
                  <a:pt x="16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43"/>
                  <a:pt x="25" y="44"/>
                  <a:pt x="25" y="44"/>
                </a:cubicBezTo>
                <a:lnTo>
                  <a:pt x="25" y="57"/>
                </a:lnTo>
                <a:close/>
                <a:moveTo>
                  <a:pt x="39" y="57"/>
                </a:moveTo>
                <a:cubicBezTo>
                  <a:pt x="39" y="57"/>
                  <a:pt x="39" y="58"/>
                  <a:pt x="38" y="58"/>
                </a:cubicBezTo>
                <a:cubicBezTo>
                  <a:pt x="31" y="58"/>
                  <a:pt x="31" y="58"/>
                  <a:pt x="31" y="58"/>
                </a:cubicBezTo>
                <a:cubicBezTo>
                  <a:pt x="30" y="58"/>
                  <a:pt x="30" y="57"/>
                  <a:pt x="30" y="57"/>
                </a:cubicBezTo>
                <a:cubicBezTo>
                  <a:pt x="30" y="35"/>
                  <a:pt x="30" y="35"/>
                  <a:pt x="30" y="35"/>
                </a:cubicBezTo>
                <a:cubicBezTo>
                  <a:pt x="30" y="34"/>
                  <a:pt x="30" y="34"/>
                  <a:pt x="31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9" y="34"/>
                  <a:pt x="39" y="34"/>
                  <a:pt x="39" y="35"/>
                </a:cubicBezTo>
                <a:lnTo>
                  <a:pt x="39" y="57"/>
                </a:lnTo>
                <a:close/>
                <a:moveTo>
                  <a:pt x="54" y="57"/>
                </a:moveTo>
                <a:cubicBezTo>
                  <a:pt x="54" y="57"/>
                  <a:pt x="53" y="58"/>
                  <a:pt x="53" y="58"/>
                </a:cubicBezTo>
                <a:cubicBezTo>
                  <a:pt x="45" y="58"/>
                  <a:pt x="45" y="58"/>
                  <a:pt x="45" y="58"/>
                </a:cubicBezTo>
                <a:cubicBezTo>
                  <a:pt x="45" y="58"/>
                  <a:pt x="44" y="57"/>
                  <a:pt x="44" y="57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20"/>
                  <a:pt x="45" y="19"/>
                  <a:pt x="45" y="19"/>
                </a:cubicBezTo>
                <a:cubicBezTo>
                  <a:pt x="53" y="19"/>
                  <a:pt x="53" y="19"/>
                  <a:pt x="53" y="19"/>
                </a:cubicBezTo>
                <a:cubicBezTo>
                  <a:pt x="53" y="19"/>
                  <a:pt x="54" y="20"/>
                  <a:pt x="54" y="20"/>
                </a:cubicBezTo>
                <a:lnTo>
                  <a:pt x="54" y="57"/>
                </a:lnTo>
                <a:close/>
                <a:moveTo>
                  <a:pt x="68" y="57"/>
                </a:moveTo>
                <a:cubicBezTo>
                  <a:pt x="68" y="57"/>
                  <a:pt x="68" y="58"/>
                  <a:pt x="67" y="58"/>
                </a:cubicBezTo>
                <a:cubicBezTo>
                  <a:pt x="60" y="58"/>
                  <a:pt x="60" y="58"/>
                  <a:pt x="60" y="58"/>
                </a:cubicBezTo>
                <a:cubicBezTo>
                  <a:pt x="59" y="58"/>
                  <a:pt x="59" y="57"/>
                  <a:pt x="59" y="57"/>
                </a:cubicBezTo>
                <a:cubicBezTo>
                  <a:pt x="59" y="1"/>
                  <a:pt x="59" y="1"/>
                  <a:pt x="59" y="1"/>
                </a:cubicBezTo>
                <a:cubicBezTo>
                  <a:pt x="59" y="0"/>
                  <a:pt x="59" y="0"/>
                  <a:pt x="60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8" y="0"/>
                  <a:pt x="68" y="1"/>
                </a:cubicBezTo>
                <a:lnTo>
                  <a:pt x="68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5" name="Freeform 110"/>
          <p:cNvSpPr>
            <a:spLocks noEditPoints="1"/>
          </p:cNvSpPr>
          <p:nvPr/>
        </p:nvSpPr>
        <p:spPr bwMode="auto">
          <a:xfrm>
            <a:off x="13081359" y="5605891"/>
            <a:ext cx="486720" cy="451674"/>
          </a:xfrm>
          <a:custGeom>
            <a:avLst/>
            <a:gdLst>
              <a:gd name="T0" fmla="*/ 27371 w 58"/>
              <a:gd name="T1" fmla="*/ 34102 h 54"/>
              <a:gd name="T2" fmla="*/ 0 w 58"/>
              <a:gd name="T3" fmla="*/ 34102 h 54"/>
              <a:gd name="T4" fmla="*/ 0 w 58"/>
              <a:gd name="T5" fmla="*/ 17051 h 54"/>
              <a:gd name="T6" fmla="*/ 27371 w 58"/>
              <a:gd name="T7" fmla="*/ 17051 h 54"/>
              <a:gd name="T8" fmla="*/ 27371 w 58"/>
              <a:gd name="T9" fmla="*/ 34102 h 54"/>
              <a:gd name="T10" fmla="*/ 112904 w 58"/>
              <a:gd name="T11" fmla="*/ 102306 h 54"/>
              <a:gd name="T12" fmla="*/ 0 w 58"/>
              <a:gd name="T13" fmla="*/ 102306 h 54"/>
              <a:gd name="T14" fmla="*/ 0 w 58"/>
              <a:gd name="T15" fmla="*/ 85255 h 54"/>
              <a:gd name="T16" fmla="*/ 112904 w 58"/>
              <a:gd name="T17" fmla="*/ 85255 h 54"/>
              <a:gd name="T18" fmla="*/ 112904 w 58"/>
              <a:gd name="T19" fmla="*/ 102306 h 54"/>
              <a:gd name="T20" fmla="*/ 44477 w 58"/>
              <a:gd name="T21" fmla="*/ 167099 h 54"/>
              <a:gd name="T22" fmla="*/ 0 w 58"/>
              <a:gd name="T23" fmla="*/ 167099 h 54"/>
              <a:gd name="T24" fmla="*/ 0 w 58"/>
              <a:gd name="T25" fmla="*/ 150048 h 54"/>
              <a:gd name="T26" fmla="*/ 44477 w 58"/>
              <a:gd name="T27" fmla="*/ 150048 h 54"/>
              <a:gd name="T28" fmla="*/ 44477 w 58"/>
              <a:gd name="T29" fmla="*/ 167099 h 54"/>
              <a:gd name="T30" fmla="*/ 82112 w 58"/>
              <a:gd name="T31" fmla="*/ 10231 h 54"/>
              <a:gd name="T32" fmla="*/ 82112 w 58"/>
              <a:gd name="T33" fmla="*/ 44332 h 54"/>
              <a:gd name="T34" fmla="*/ 75270 w 58"/>
              <a:gd name="T35" fmla="*/ 51153 h 54"/>
              <a:gd name="T36" fmla="*/ 41056 w 58"/>
              <a:gd name="T37" fmla="*/ 51153 h 54"/>
              <a:gd name="T38" fmla="*/ 30792 w 58"/>
              <a:gd name="T39" fmla="*/ 44332 h 54"/>
              <a:gd name="T40" fmla="*/ 30792 w 58"/>
              <a:gd name="T41" fmla="*/ 10231 h 54"/>
              <a:gd name="T42" fmla="*/ 41056 w 58"/>
              <a:gd name="T43" fmla="*/ 0 h 54"/>
              <a:gd name="T44" fmla="*/ 75270 w 58"/>
              <a:gd name="T45" fmla="*/ 0 h 54"/>
              <a:gd name="T46" fmla="*/ 82112 w 58"/>
              <a:gd name="T47" fmla="*/ 10231 h 54"/>
              <a:gd name="T48" fmla="*/ 99219 w 58"/>
              <a:gd name="T49" fmla="*/ 143228 h 54"/>
              <a:gd name="T50" fmla="*/ 99219 w 58"/>
              <a:gd name="T51" fmla="*/ 173919 h 54"/>
              <a:gd name="T52" fmla="*/ 88955 w 58"/>
              <a:gd name="T53" fmla="*/ 184150 h 54"/>
              <a:gd name="T54" fmla="*/ 58163 w 58"/>
              <a:gd name="T55" fmla="*/ 184150 h 54"/>
              <a:gd name="T56" fmla="*/ 47899 w 58"/>
              <a:gd name="T57" fmla="*/ 173919 h 54"/>
              <a:gd name="T58" fmla="*/ 47899 w 58"/>
              <a:gd name="T59" fmla="*/ 143228 h 54"/>
              <a:gd name="T60" fmla="*/ 58163 w 58"/>
              <a:gd name="T61" fmla="*/ 132997 h 54"/>
              <a:gd name="T62" fmla="*/ 88955 w 58"/>
              <a:gd name="T63" fmla="*/ 132997 h 54"/>
              <a:gd name="T64" fmla="*/ 99219 w 58"/>
              <a:gd name="T65" fmla="*/ 143228 h 54"/>
              <a:gd name="T66" fmla="*/ 198438 w 58"/>
              <a:gd name="T67" fmla="*/ 34102 h 54"/>
              <a:gd name="T68" fmla="*/ 85534 w 58"/>
              <a:gd name="T69" fmla="*/ 34102 h 54"/>
              <a:gd name="T70" fmla="*/ 85534 w 58"/>
              <a:gd name="T71" fmla="*/ 17051 h 54"/>
              <a:gd name="T72" fmla="*/ 198438 w 58"/>
              <a:gd name="T73" fmla="*/ 17051 h 54"/>
              <a:gd name="T74" fmla="*/ 198438 w 58"/>
              <a:gd name="T75" fmla="*/ 34102 h 54"/>
              <a:gd name="T76" fmla="*/ 198438 w 58"/>
              <a:gd name="T77" fmla="*/ 167099 h 54"/>
              <a:gd name="T78" fmla="*/ 102640 w 58"/>
              <a:gd name="T79" fmla="*/ 167099 h 54"/>
              <a:gd name="T80" fmla="*/ 102640 w 58"/>
              <a:gd name="T81" fmla="*/ 150048 h 54"/>
              <a:gd name="T82" fmla="*/ 198438 w 58"/>
              <a:gd name="T83" fmla="*/ 150048 h 54"/>
              <a:gd name="T84" fmla="*/ 198438 w 58"/>
              <a:gd name="T85" fmla="*/ 167099 h 54"/>
              <a:gd name="T86" fmla="*/ 164225 w 58"/>
              <a:gd name="T87" fmla="*/ 75024 h 54"/>
              <a:gd name="T88" fmla="*/ 164225 w 58"/>
              <a:gd name="T89" fmla="*/ 109126 h 54"/>
              <a:gd name="T90" fmla="*/ 157382 w 58"/>
              <a:gd name="T91" fmla="*/ 115946 h 54"/>
              <a:gd name="T92" fmla="*/ 123168 w 58"/>
              <a:gd name="T93" fmla="*/ 115946 h 54"/>
              <a:gd name="T94" fmla="*/ 116326 w 58"/>
              <a:gd name="T95" fmla="*/ 109126 h 54"/>
              <a:gd name="T96" fmla="*/ 116326 w 58"/>
              <a:gd name="T97" fmla="*/ 75024 h 54"/>
              <a:gd name="T98" fmla="*/ 123168 w 58"/>
              <a:gd name="T99" fmla="*/ 68204 h 54"/>
              <a:gd name="T100" fmla="*/ 157382 w 58"/>
              <a:gd name="T101" fmla="*/ 68204 h 54"/>
              <a:gd name="T102" fmla="*/ 164225 w 58"/>
              <a:gd name="T103" fmla="*/ 75024 h 54"/>
              <a:gd name="T104" fmla="*/ 198438 w 58"/>
              <a:gd name="T105" fmla="*/ 102306 h 54"/>
              <a:gd name="T106" fmla="*/ 171067 w 58"/>
              <a:gd name="T107" fmla="*/ 102306 h 54"/>
              <a:gd name="T108" fmla="*/ 171067 w 58"/>
              <a:gd name="T109" fmla="*/ 85255 h 54"/>
              <a:gd name="T110" fmla="*/ 198438 w 58"/>
              <a:gd name="T111" fmla="*/ 85255 h 54"/>
              <a:gd name="T112" fmla="*/ 198438 w 58"/>
              <a:gd name="T113" fmla="*/ 102306 h 54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58" h="54">
                <a:moveTo>
                  <a:pt x="8" y="10"/>
                </a:move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0" y="5"/>
                  <a:pt x="0" y="5"/>
                </a:cubicBezTo>
                <a:cubicBezTo>
                  <a:pt x="8" y="5"/>
                  <a:pt x="8" y="5"/>
                  <a:pt x="8" y="5"/>
                </a:cubicBezTo>
                <a:lnTo>
                  <a:pt x="8" y="10"/>
                </a:lnTo>
                <a:close/>
                <a:moveTo>
                  <a:pt x="33" y="30"/>
                </a:moveTo>
                <a:cubicBezTo>
                  <a:pt x="0" y="30"/>
                  <a:pt x="0" y="30"/>
                  <a:pt x="0" y="30"/>
                </a:cubicBezTo>
                <a:cubicBezTo>
                  <a:pt x="0" y="25"/>
                  <a:pt x="0" y="25"/>
                  <a:pt x="0" y="25"/>
                </a:cubicBezTo>
                <a:cubicBezTo>
                  <a:pt x="33" y="25"/>
                  <a:pt x="33" y="25"/>
                  <a:pt x="33" y="25"/>
                </a:cubicBezTo>
                <a:lnTo>
                  <a:pt x="33" y="30"/>
                </a:lnTo>
                <a:close/>
                <a:moveTo>
                  <a:pt x="13" y="49"/>
                </a:moveTo>
                <a:cubicBezTo>
                  <a:pt x="0" y="49"/>
                  <a:pt x="0" y="49"/>
                  <a:pt x="0" y="49"/>
                </a:cubicBezTo>
                <a:cubicBezTo>
                  <a:pt x="0" y="44"/>
                  <a:pt x="0" y="44"/>
                  <a:pt x="0" y="44"/>
                </a:cubicBezTo>
                <a:cubicBezTo>
                  <a:pt x="13" y="44"/>
                  <a:pt x="13" y="44"/>
                  <a:pt x="13" y="44"/>
                </a:cubicBezTo>
                <a:lnTo>
                  <a:pt x="13" y="49"/>
                </a:lnTo>
                <a:close/>
                <a:moveTo>
                  <a:pt x="24" y="3"/>
                </a:moveTo>
                <a:cubicBezTo>
                  <a:pt x="24" y="13"/>
                  <a:pt x="24" y="13"/>
                  <a:pt x="24" y="13"/>
                </a:cubicBezTo>
                <a:cubicBezTo>
                  <a:pt x="24" y="14"/>
                  <a:pt x="23" y="15"/>
                  <a:pt x="2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5"/>
                  <a:pt x="9" y="14"/>
                  <a:pt x="9" y="13"/>
                </a:cubicBezTo>
                <a:cubicBezTo>
                  <a:pt x="9" y="3"/>
                  <a:pt x="9" y="3"/>
                  <a:pt x="9" y="3"/>
                </a:cubicBezTo>
                <a:cubicBezTo>
                  <a:pt x="9" y="2"/>
                  <a:pt x="11" y="0"/>
                  <a:pt x="12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2"/>
                  <a:pt x="24" y="3"/>
                </a:cubicBezTo>
                <a:close/>
                <a:moveTo>
                  <a:pt x="29" y="42"/>
                </a:moveTo>
                <a:cubicBezTo>
                  <a:pt x="29" y="51"/>
                  <a:pt x="29" y="51"/>
                  <a:pt x="29" y="51"/>
                </a:cubicBezTo>
                <a:cubicBezTo>
                  <a:pt x="29" y="53"/>
                  <a:pt x="28" y="54"/>
                  <a:pt x="26" y="54"/>
                </a:cubicBezTo>
                <a:cubicBezTo>
                  <a:pt x="17" y="54"/>
                  <a:pt x="17" y="54"/>
                  <a:pt x="17" y="54"/>
                </a:cubicBezTo>
                <a:cubicBezTo>
                  <a:pt x="15" y="54"/>
                  <a:pt x="14" y="53"/>
                  <a:pt x="14" y="51"/>
                </a:cubicBezTo>
                <a:cubicBezTo>
                  <a:pt x="14" y="42"/>
                  <a:pt x="14" y="42"/>
                  <a:pt x="14" y="42"/>
                </a:cubicBezTo>
                <a:cubicBezTo>
                  <a:pt x="14" y="40"/>
                  <a:pt x="15" y="39"/>
                  <a:pt x="17" y="39"/>
                </a:cubicBezTo>
                <a:cubicBezTo>
                  <a:pt x="26" y="39"/>
                  <a:pt x="26" y="39"/>
                  <a:pt x="26" y="39"/>
                </a:cubicBezTo>
                <a:cubicBezTo>
                  <a:pt x="28" y="39"/>
                  <a:pt x="29" y="40"/>
                  <a:pt x="29" y="42"/>
                </a:cubicBezTo>
                <a:close/>
                <a:moveTo>
                  <a:pt x="58" y="10"/>
                </a:moveTo>
                <a:cubicBezTo>
                  <a:pt x="25" y="10"/>
                  <a:pt x="25" y="10"/>
                  <a:pt x="25" y="10"/>
                </a:cubicBezTo>
                <a:cubicBezTo>
                  <a:pt x="25" y="5"/>
                  <a:pt x="25" y="5"/>
                  <a:pt x="25" y="5"/>
                </a:cubicBezTo>
                <a:cubicBezTo>
                  <a:pt x="58" y="5"/>
                  <a:pt x="58" y="5"/>
                  <a:pt x="58" y="5"/>
                </a:cubicBezTo>
                <a:lnTo>
                  <a:pt x="58" y="10"/>
                </a:lnTo>
                <a:close/>
                <a:moveTo>
                  <a:pt x="58" y="49"/>
                </a:moveTo>
                <a:cubicBezTo>
                  <a:pt x="30" y="49"/>
                  <a:pt x="30" y="49"/>
                  <a:pt x="30" y="49"/>
                </a:cubicBezTo>
                <a:cubicBezTo>
                  <a:pt x="30" y="44"/>
                  <a:pt x="30" y="44"/>
                  <a:pt x="30" y="44"/>
                </a:cubicBezTo>
                <a:cubicBezTo>
                  <a:pt x="58" y="44"/>
                  <a:pt x="58" y="44"/>
                  <a:pt x="58" y="44"/>
                </a:cubicBezTo>
                <a:lnTo>
                  <a:pt x="58" y="49"/>
                </a:lnTo>
                <a:close/>
                <a:moveTo>
                  <a:pt x="48" y="22"/>
                </a:moveTo>
                <a:cubicBezTo>
                  <a:pt x="48" y="32"/>
                  <a:pt x="48" y="32"/>
                  <a:pt x="48" y="32"/>
                </a:cubicBezTo>
                <a:cubicBezTo>
                  <a:pt x="48" y="33"/>
                  <a:pt x="47" y="34"/>
                  <a:pt x="46" y="34"/>
                </a:cubicBezTo>
                <a:cubicBezTo>
                  <a:pt x="36" y="34"/>
                  <a:pt x="36" y="34"/>
                  <a:pt x="36" y="34"/>
                </a:cubicBezTo>
                <a:cubicBezTo>
                  <a:pt x="35" y="34"/>
                  <a:pt x="34" y="33"/>
                  <a:pt x="34" y="32"/>
                </a:cubicBezTo>
                <a:cubicBezTo>
                  <a:pt x="34" y="22"/>
                  <a:pt x="34" y="22"/>
                  <a:pt x="34" y="22"/>
                </a:cubicBezTo>
                <a:cubicBezTo>
                  <a:pt x="34" y="21"/>
                  <a:pt x="35" y="20"/>
                  <a:pt x="36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7" y="20"/>
                  <a:pt x="48" y="21"/>
                  <a:pt x="48" y="22"/>
                </a:cubicBezTo>
                <a:close/>
                <a:moveTo>
                  <a:pt x="58" y="30"/>
                </a:moveTo>
                <a:cubicBezTo>
                  <a:pt x="50" y="30"/>
                  <a:pt x="50" y="30"/>
                  <a:pt x="50" y="30"/>
                </a:cubicBezTo>
                <a:cubicBezTo>
                  <a:pt x="50" y="25"/>
                  <a:pt x="50" y="25"/>
                  <a:pt x="50" y="25"/>
                </a:cubicBezTo>
                <a:cubicBezTo>
                  <a:pt x="58" y="25"/>
                  <a:pt x="58" y="25"/>
                  <a:pt x="58" y="25"/>
                </a:cubicBezTo>
                <a:lnTo>
                  <a:pt x="58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6" name="Freeform 111"/>
          <p:cNvSpPr>
            <a:spLocks noEditPoints="1"/>
          </p:cNvSpPr>
          <p:nvPr/>
        </p:nvSpPr>
        <p:spPr bwMode="auto">
          <a:xfrm>
            <a:off x="14292316" y="5586421"/>
            <a:ext cx="327074" cy="447782"/>
          </a:xfrm>
          <a:custGeom>
            <a:avLst/>
            <a:gdLst>
              <a:gd name="T0" fmla="*/ 126512 w 39"/>
              <a:gd name="T1" fmla="*/ 75781 h 53"/>
              <a:gd name="T2" fmla="*/ 10258 w 39"/>
              <a:gd name="T3" fmla="*/ 75781 h 53"/>
              <a:gd name="T4" fmla="*/ 0 w 39"/>
              <a:gd name="T5" fmla="*/ 65447 h 53"/>
              <a:gd name="T6" fmla="*/ 3419 w 39"/>
              <a:gd name="T7" fmla="*/ 62003 h 53"/>
              <a:gd name="T8" fmla="*/ 61546 w 39"/>
              <a:gd name="T9" fmla="*/ 3445 h 53"/>
              <a:gd name="T10" fmla="*/ 68385 w 39"/>
              <a:gd name="T11" fmla="*/ 0 h 53"/>
              <a:gd name="T12" fmla="*/ 75223 w 39"/>
              <a:gd name="T13" fmla="*/ 3445 h 53"/>
              <a:gd name="T14" fmla="*/ 133350 w 39"/>
              <a:gd name="T15" fmla="*/ 62003 h 53"/>
              <a:gd name="T16" fmla="*/ 133350 w 39"/>
              <a:gd name="T17" fmla="*/ 65447 h 53"/>
              <a:gd name="T18" fmla="*/ 126512 w 39"/>
              <a:gd name="T19" fmla="*/ 75781 h 53"/>
              <a:gd name="T20" fmla="*/ 133350 w 39"/>
              <a:gd name="T21" fmla="*/ 124005 h 53"/>
              <a:gd name="T22" fmla="*/ 75223 w 39"/>
              <a:gd name="T23" fmla="*/ 182563 h 53"/>
              <a:gd name="T24" fmla="*/ 68385 w 39"/>
              <a:gd name="T25" fmla="*/ 182563 h 53"/>
              <a:gd name="T26" fmla="*/ 61546 w 39"/>
              <a:gd name="T27" fmla="*/ 182563 h 53"/>
              <a:gd name="T28" fmla="*/ 3419 w 39"/>
              <a:gd name="T29" fmla="*/ 124005 h 53"/>
              <a:gd name="T30" fmla="*/ 0 w 39"/>
              <a:gd name="T31" fmla="*/ 117116 h 53"/>
              <a:gd name="T32" fmla="*/ 10258 w 39"/>
              <a:gd name="T33" fmla="*/ 110227 h 53"/>
              <a:gd name="T34" fmla="*/ 126512 w 39"/>
              <a:gd name="T35" fmla="*/ 110227 h 53"/>
              <a:gd name="T36" fmla="*/ 133350 w 39"/>
              <a:gd name="T37" fmla="*/ 117116 h 53"/>
              <a:gd name="T38" fmla="*/ 133350 w 39"/>
              <a:gd name="T39" fmla="*/ 124005 h 5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9" h="53">
                <a:moveTo>
                  <a:pt x="37" y="22"/>
                </a:moveTo>
                <a:cubicBezTo>
                  <a:pt x="3" y="22"/>
                  <a:pt x="3" y="22"/>
                  <a:pt x="3" y="22"/>
                </a:cubicBezTo>
                <a:cubicBezTo>
                  <a:pt x="2" y="22"/>
                  <a:pt x="0" y="21"/>
                  <a:pt x="0" y="19"/>
                </a:cubicBezTo>
                <a:cubicBezTo>
                  <a:pt x="0" y="19"/>
                  <a:pt x="1" y="18"/>
                  <a:pt x="1" y="18"/>
                </a:cubicBezTo>
                <a:cubicBezTo>
                  <a:pt x="18" y="1"/>
                  <a:pt x="18" y="1"/>
                  <a:pt x="18" y="1"/>
                </a:cubicBezTo>
                <a:cubicBezTo>
                  <a:pt x="19" y="0"/>
                  <a:pt x="19" y="0"/>
                  <a:pt x="20" y="0"/>
                </a:cubicBezTo>
                <a:cubicBezTo>
                  <a:pt x="21" y="0"/>
                  <a:pt x="21" y="0"/>
                  <a:pt x="22" y="1"/>
                </a:cubicBezTo>
                <a:cubicBezTo>
                  <a:pt x="39" y="18"/>
                  <a:pt x="39" y="18"/>
                  <a:pt x="39" y="18"/>
                </a:cubicBezTo>
                <a:cubicBezTo>
                  <a:pt x="39" y="18"/>
                  <a:pt x="39" y="19"/>
                  <a:pt x="39" y="19"/>
                </a:cubicBezTo>
                <a:cubicBezTo>
                  <a:pt x="39" y="21"/>
                  <a:pt x="38" y="22"/>
                  <a:pt x="37" y="22"/>
                </a:cubicBezTo>
                <a:close/>
                <a:moveTo>
                  <a:pt x="39" y="36"/>
                </a:moveTo>
                <a:cubicBezTo>
                  <a:pt x="22" y="53"/>
                  <a:pt x="22" y="53"/>
                  <a:pt x="22" y="53"/>
                </a:cubicBezTo>
                <a:cubicBezTo>
                  <a:pt x="21" y="53"/>
                  <a:pt x="21" y="53"/>
                  <a:pt x="20" y="53"/>
                </a:cubicBezTo>
                <a:cubicBezTo>
                  <a:pt x="19" y="53"/>
                  <a:pt x="19" y="53"/>
                  <a:pt x="18" y="53"/>
                </a:cubicBezTo>
                <a:cubicBezTo>
                  <a:pt x="1" y="36"/>
                  <a:pt x="1" y="36"/>
                  <a:pt x="1" y="36"/>
                </a:cubicBezTo>
                <a:cubicBezTo>
                  <a:pt x="1" y="35"/>
                  <a:pt x="0" y="35"/>
                  <a:pt x="0" y="34"/>
                </a:cubicBezTo>
                <a:cubicBezTo>
                  <a:pt x="0" y="33"/>
                  <a:pt x="2" y="32"/>
                  <a:pt x="3" y="32"/>
                </a:cubicBezTo>
                <a:cubicBezTo>
                  <a:pt x="37" y="32"/>
                  <a:pt x="37" y="32"/>
                  <a:pt x="37" y="32"/>
                </a:cubicBezTo>
                <a:cubicBezTo>
                  <a:pt x="38" y="32"/>
                  <a:pt x="39" y="33"/>
                  <a:pt x="39" y="34"/>
                </a:cubicBezTo>
                <a:cubicBezTo>
                  <a:pt x="39" y="35"/>
                  <a:pt x="39" y="35"/>
                  <a:pt x="39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7" name="Freeform 112"/>
          <p:cNvSpPr>
            <a:spLocks noEditPoints="1"/>
          </p:cNvSpPr>
          <p:nvPr/>
        </p:nvSpPr>
        <p:spPr bwMode="auto">
          <a:xfrm>
            <a:off x="15511056" y="5528014"/>
            <a:ext cx="564594" cy="572380"/>
          </a:xfrm>
          <a:custGeom>
            <a:avLst/>
            <a:gdLst>
              <a:gd name="T0" fmla="*/ 89327 w 67"/>
              <a:gd name="T1" fmla="*/ 188749 h 68"/>
              <a:gd name="T2" fmla="*/ 48099 w 67"/>
              <a:gd name="T3" fmla="*/ 229930 h 68"/>
              <a:gd name="T4" fmla="*/ 44663 w 67"/>
              <a:gd name="T5" fmla="*/ 233362 h 68"/>
              <a:gd name="T6" fmla="*/ 41228 w 67"/>
              <a:gd name="T7" fmla="*/ 229930 h 68"/>
              <a:gd name="T8" fmla="*/ 0 w 67"/>
              <a:gd name="T9" fmla="*/ 188749 h 68"/>
              <a:gd name="T10" fmla="*/ 0 w 67"/>
              <a:gd name="T11" fmla="*/ 185317 h 68"/>
              <a:gd name="T12" fmla="*/ 3436 w 67"/>
              <a:gd name="T13" fmla="*/ 181885 h 68"/>
              <a:gd name="T14" fmla="*/ 27485 w 67"/>
              <a:gd name="T15" fmla="*/ 181885 h 68"/>
              <a:gd name="T16" fmla="*/ 27485 w 67"/>
              <a:gd name="T17" fmla="*/ 3432 h 68"/>
              <a:gd name="T18" fmla="*/ 34356 w 67"/>
              <a:gd name="T19" fmla="*/ 0 h 68"/>
              <a:gd name="T20" fmla="*/ 58406 w 67"/>
              <a:gd name="T21" fmla="*/ 0 h 68"/>
              <a:gd name="T22" fmla="*/ 61842 w 67"/>
              <a:gd name="T23" fmla="*/ 3432 h 68"/>
              <a:gd name="T24" fmla="*/ 61842 w 67"/>
              <a:gd name="T25" fmla="*/ 181885 h 68"/>
              <a:gd name="T26" fmla="*/ 85891 w 67"/>
              <a:gd name="T27" fmla="*/ 181885 h 68"/>
              <a:gd name="T28" fmla="*/ 92762 w 67"/>
              <a:gd name="T29" fmla="*/ 185317 h 68"/>
              <a:gd name="T30" fmla="*/ 89327 w 67"/>
              <a:gd name="T31" fmla="*/ 188749 h 68"/>
              <a:gd name="T32" fmla="*/ 230188 w 67"/>
              <a:gd name="T33" fmla="*/ 27454 h 68"/>
              <a:gd name="T34" fmla="*/ 226752 w 67"/>
              <a:gd name="T35" fmla="*/ 30886 h 68"/>
              <a:gd name="T36" fmla="*/ 116812 w 67"/>
              <a:gd name="T37" fmla="*/ 30886 h 68"/>
              <a:gd name="T38" fmla="*/ 113376 w 67"/>
              <a:gd name="T39" fmla="*/ 27454 h 68"/>
              <a:gd name="T40" fmla="*/ 113376 w 67"/>
              <a:gd name="T41" fmla="*/ 3432 h 68"/>
              <a:gd name="T42" fmla="*/ 116812 w 67"/>
              <a:gd name="T43" fmla="*/ 0 h 68"/>
              <a:gd name="T44" fmla="*/ 226752 w 67"/>
              <a:gd name="T45" fmla="*/ 0 h 68"/>
              <a:gd name="T46" fmla="*/ 230188 w 67"/>
              <a:gd name="T47" fmla="*/ 3432 h 68"/>
              <a:gd name="T48" fmla="*/ 230188 w 67"/>
              <a:gd name="T49" fmla="*/ 27454 h 68"/>
              <a:gd name="T50" fmla="*/ 206139 w 67"/>
              <a:gd name="T51" fmla="*/ 96090 h 68"/>
              <a:gd name="T52" fmla="*/ 199267 w 67"/>
              <a:gd name="T53" fmla="*/ 99522 h 68"/>
              <a:gd name="T54" fmla="*/ 116812 w 67"/>
              <a:gd name="T55" fmla="*/ 99522 h 68"/>
              <a:gd name="T56" fmla="*/ 113376 w 67"/>
              <a:gd name="T57" fmla="*/ 96090 h 68"/>
              <a:gd name="T58" fmla="*/ 113376 w 67"/>
              <a:gd name="T59" fmla="*/ 68636 h 68"/>
              <a:gd name="T60" fmla="*/ 116812 w 67"/>
              <a:gd name="T61" fmla="*/ 65204 h 68"/>
              <a:gd name="T62" fmla="*/ 199267 w 67"/>
              <a:gd name="T63" fmla="*/ 65204 h 68"/>
              <a:gd name="T64" fmla="*/ 206139 w 67"/>
              <a:gd name="T65" fmla="*/ 68636 h 68"/>
              <a:gd name="T66" fmla="*/ 206139 w 67"/>
              <a:gd name="T67" fmla="*/ 96090 h 68"/>
              <a:gd name="T68" fmla="*/ 178653 w 67"/>
              <a:gd name="T69" fmla="*/ 161294 h 68"/>
              <a:gd name="T70" fmla="*/ 175218 w 67"/>
              <a:gd name="T71" fmla="*/ 164726 h 68"/>
              <a:gd name="T72" fmla="*/ 116812 w 67"/>
              <a:gd name="T73" fmla="*/ 164726 h 68"/>
              <a:gd name="T74" fmla="*/ 113376 w 67"/>
              <a:gd name="T75" fmla="*/ 161294 h 68"/>
              <a:gd name="T76" fmla="*/ 113376 w 67"/>
              <a:gd name="T77" fmla="*/ 137272 h 68"/>
              <a:gd name="T78" fmla="*/ 116812 w 67"/>
              <a:gd name="T79" fmla="*/ 133840 h 68"/>
              <a:gd name="T80" fmla="*/ 175218 w 67"/>
              <a:gd name="T81" fmla="*/ 133840 h 68"/>
              <a:gd name="T82" fmla="*/ 178653 w 67"/>
              <a:gd name="T83" fmla="*/ 137272 h 68"/>
              <a:gd name="T84" fmla="*/ 178653 w 67"/>
              <a:gd name="T85" fmla="*/ 161294 h 68"/>
              <a:gd name="T86" fmla="*/ 154604 w 67"/>
              <a:gd name="T87" fmla="*/ 229930 h 68"/>
              <a:gd name="T88" fmla="*/ 151168 w 67"/>
              <a:gd name="T89" fmla="*/ 233362 h 68"/>
              <a:gd name="T90" fmla="*/ 116812 w 67"/>
              <a:gd name="T91" fmla="*/ 233362 h 68"/>
              <a:gd name="T92" fmla="*/ 113376 w 67"/>
              <a:gd name="T93" fmla="*/ 229930 h 68"/>
              <a:gd name="T94" fmla="*/ 113376 w 67"/>
              <a:gd name="T95" fmla="*/ 202476 h 68"/>
              <a:gd name="T96" fmla="*/ 116812 w 67"/>
              <a:gd name="T97" fmla="*/ 199044 h 68"/>
              <a:gd name="T98" fmla="*/ 151168 w 67"/>
              <a:gd name="T99" fmla="*/ 199044 h 68"/>
              <a:gd name="T100" fmla="*/ 154604 w 67"/>
              <a:gd name="T101" fmla="*/ 202476 h 68"/>
              <a:gd name="T102" fmla="*/ 154604 w 67"/>
              <a:gd name="T103" fmla="*/ 229930 h 6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7" h="68">
                <a:moveTo>
                  <a:pt x="26" y="55"/>
                </a:moveTo>
                <a:cubicBezTo>
                  <a:pt x="14" y="67"/>
                  <a:pt x="14" y="67"/>
                  <a:pt x="14" y="67"/>
                </a:cubicBezTo>
                <a:cubicBezTo>
                  <a:pt x="14" y="68"/>
                  <a:pt x="14" y="68"/>
                  <a:pt x="13" y="68"/>
                </a:cubicBezTo>
                <a:cubicBezTo>
                  <a:pt x="13" y="68"/>
                  <a:pt x="13" y="68"/>
                  <a:pt x="12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4"/>
                  <a:pt x="0" y="54"/>
                </a:cubicBezTo>
                <a:cubicBezTo>
                  <a:pt x="0" y="53"/>
                  <a:pt x="1" y="53"/>
                  <a:pt x="1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10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8" y="0"/>
                  <a:pt x="18" y="1"/>
                </a:cubicBezTo>
                <a:cubicBezTo>
                  <a:pt x="18" y="53"/>
                  <a:pt x="18" y="53"/>
                  <a:pt x="1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6" y="53"/>
                  <a:pt x="27" y="54"/>
                  <a:pt x="27" y="54"/>
                </a:cubicBezTo>
                <a:cubicBezTo>
                  <a:pt x="27" y="55"/>
                  <a:pt x="27" y="55"/>
                  <a:pt x="26" y="55"/>
                </a:cubicBezTo>
                <a:close/>
                <a:moveTo>
                  <a:pt x="67" y="8"/>
                </a:moveTo>
                <a:cubicBezTo>
                  <a:pt x="67" y="9"/>
                  <a:pt x="66" y="9"/>
                  <a:pt x="66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3" y="9"/>
                  <a:pt x="33" y="9"/>
                  <a:pt x="33" y="8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0"/>
                  <a:pt x="33" y="0"/>
                  <a:pt x="34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6" y="0"/>
                  <a:pt x="67" y="0"/>
                  <a:pt x="67" y="1"/>
                </a:cubicBezTo>
                <a:lnTo>
                  <a:pt x="67" y="8"/>
                </a:lnTo>
                <a:close/>
                <a:moveTo>
                  <a:pt x="60" y="28"/>
                </a:moveTo>
                <a:cubicBezTo>
                  <a:pt x="60" y="28"/>
                  <a:pt x="59" y="29"/>
                  <a:pt x="58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33" y="29"/>
                  <a:pt x="33" y="28"/>
                  <a:pt x="33" y="28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19"/>
                  <a:pt x="34" y="19"/>
                </a:cubicBezTo>
                <a:cubicBezTo>
                  <a:pt x="58" y="19"/>
                  <a:pt x="58" y="19"/>
                  <a:pt x="58" y="19"/>
                </a:cubicBezTo>
                <a:cubicBezTo>
                  <a:pt x="59" y="19"/>
                  <a:pt x="60" y="20"/>
                  <a:pt x="60" y="20"/>
                </a:cubicBezTo>
                <a:lnTo>
                  <a:pt x="60" y="28"/>
                </a:lnTo>
                <a:close/>
                <a:moveTo>
                  <a:pt x="52" y="47"/>
                </a:moveTo>
                <a:cubicBezTo>
                  <a:pt x="52" y="48"/>
                  <a:pt x="52" y="48"/>
                  <a:pt x="51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3" y="48"/>
                  <a:pt x="33" y="48"/>
                  <a:pt x="33" y="47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39"/>
                  <a:pt x="33" y="39"/>
                  <a:pt x="34" y="39"/>
                </a:cubicBezTo>
                <a:cubicBezTo>
                  <a:pt x="51" y="39"/>
                  <a:pt x="51" y="39"/>
                  <a:pt x="51" y="39"/>
                </a:cubicBezTo>
                <a:cubicBezTo>
                  <a:pt x="52" y="39"/>
                  <a:pt x="52" y="39"/>
                  <a:pt x="52" y="40"/>
                </a:cubicBezTo>
                <a:lnTo>
                  <a:pt x="52" y="47"/>
                </a:lnTo>
                <a:close/>
                <a:moveTo>
                  <a:pt x="45" y="67"/>
                </a:moveTo>
                <a:cubicBezTo>
                  <a:pt x="45" y="67"/>
                  <a:pt x="44" y="68"/>
                  <a:pt x="44" y="68"/>
                </a:cubicBezTo>
                <a:cubicBezTo>
                  <a:pt x="34" y="68"/>
                  <a:pt x="34" y="68"/>
                  <a:pt x="34" y="68"/>
                </a:cubicBezTo>
                <a:cubicBezTo>
                  <a:pt x="33" y="68"/>
                  <a:pt x="33" y="67"/>
                  <a:pt x="33" y="67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59"/>
                  <a:pt x="33" y="58"/>
                  <a:pt x="34" y="58"/>
                </a:cubicBezTo>
                <a:cubicBezTo>
                  <a:pt x="44" y="58"/>
                  <a:pt x="44" y="58"/>
                  <a:pt x="44" y="58"/>
                </a:cubicBezTo>
                <a:cubicBezTo>
                  <a:pt x="44" y="58"/>
                  <a:pt x="45" y="59"/>
                  <a:pt x="45" y="59"/>
                </a:cubicBezTo>
                <a:lnTo>
                  <a:pt x="45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8" name="Freeform 113"/>
          <p:cNvSpPr>
            <a:spLocks noEditPoints="1"/>
          </p:cNvSpPr>
          <p:nvPr/>
        </p:nvSpPr>
        <p:spPr bwMode="auto">
          <a:xfrm>
            <a:off x="16725903" y="5528014"/>
            <a:ext cx="463356" cy="572380"/>
          </a:xfrm>
          <a:custGeom>
            <a:avLst/>
            <a:gdLst>
              <a:gd name="T0" fmla="*/ 89304 w 55"/>
              <a:gd name="T1" fmla="*/ 188749 h 68"/>
              <a:gd name="T2" fmla="*/ 48087 w 55"/>
              <a:gd name="T3" fmla="*/ 229930 h 68"/>
              <a:gd name="T4" fmla="*/ 44652 w 55"/>
              <a:gd name="T5" fmla="*/ 233362 h 68"/>
              <a:gd name="T6" fmla="*/ 41217 w 55"/>
              <a:gd name="T7" fmla="*/ 229930 h 68"/>
              <a:gd name="T8" fmla="*/ 0 w 55"/>
              <a:gd name="T9" fmla="*/ 188749 h 68"/>
              <a:gd name="T10" fmla="*/ 0 w 55"/>
              <a:gd name="T11" fmla="*/ 185317 h 68"/>
              <a:gd name="T12" fmla="*/ 3435 w 55"/>
              <a:gd name="T13" fmla="*/ 181885 h 68"/>
              <a:gd name="T14" fmla="*/ 27478 w 55"/>
              <a:gd name="T15" fmla="*/ 181885 h 68"/>
              <a:gd name="T16" fmla="*/ 27478 w 55"/>
              <a:gd name="T17" fmla="*/ 3432 h 68"/>
              <a:gd name="T18" fmla="*/ 34348 w 55"/>
              <a:gd name="T19" fmla="*/ 0 h 68"/>
              <a:gd name="T20" fmla="*/ 58391 w 55"/>
              <a:gd name="T21" fmla="*/ 0 h 68"/>
              <a:gd name="T22" fmla="*/ 61826 w 55"/>
              <a:gd name="T23" fmla="*/ 3432 h 68"/>
              <a:gd name="T24" fmla="*/ 61826 w 55"/>
              <a:gd name="T25" fmla="*/ 181885 h 68"/>
              <a:gd name="T26" fmla="*/ 85870 w 55"/>
              <a:gd name="T27" fmla="*/ 181885 h 68"/>
              <a:gd name="T28" fmla="*/ 92739 w 55"/>
              <a:gd name="T29" fmla="*/ 185317 h 68"/>
              <a:gd name="T30" fmla="*/ 89304 w 55"/>
              <a:gd name="T31" fmla="*/ 188749 h 68"/>
              <a:gd name="T32" fmla="*/ 144261 w 55"/>
              <a:gd name="T33" fmla="*/ 233362 h 68"/>
              <a:gd name="T34" fmla="*/ 130522 w 55"/>
              <a:gd name="T35" fmla="*/ 229930 h 68"/>
              <a:gd name="T36" fmla="*/ 123652 w 55"/>
              <a:gd name="T37" fmla="*/ 229930 h 68"/>
              <a:gd name="T38" fmla="*/ 130522 w 55"/>
              <a:gd name="T39" fmla="*/ 212771 h 68"/>
              <a:gd name="T40" fmla="*/ 133956 w 55"/>
              <a:gd name="T41" fmla="*/ 216203 h 68"/>
              <a:gd name="T42" fmla="*/ 144261 w 55"/>
              <a:gd name="T43" fmla="*/ 216203 h 68"/>
              <a:gd name="T44" fmla="*/ 168304 w 55"/>
              <a:gd name="T45" fmla="*/ 188749 h 68"/>
              <a:gd name="T46" fmla="*/ 168304 w 55"/>
              <a:gd name="T47" fmla="*/ 188749 h 68"/>
              <a:gd name="T48" fmla="*/ 151130 w 55"/>
              <a:gd name="T49" fmla="*/ 195612 h 68"/>
              <a:gd name="T50" fmla="*/ 120217 w 55"/>
              <a:gd name="T51" fmla="*/ 164726 h 68"/>
              <a:gd name="T52" fmla="*/ 151130 w 55"/>
              <a:gd name="T53" fmla="*/ 133840 h 68"/>
              <a:gd name="T54" fmla="*/ 188913 w 55"/>
              <a:gd name="T55" fmla="*/ 178453 h 68"/>
              <a:gd name="T56" fmla="*/ 144261 w 55"/>
              <a:gd name="T57" fmla="*/ 233362 h 68"/>
              <a:gd name="T58" fmla="*/ 185478 w 55"/>
              <a:gd name="T59" fmla="*/ 99522 h 68"/>
              <a:gd name="T60" fmla="*/ 123652 w 55"/>
              <a:gd name="T61" fmla="*/ 99522 h 68"/>
              <a:gd name="T62" fmla="*/ 123652 w 55"/>
              <a:gd name="T63" fmla="*/ 85795 h 68"/>
              <a:gd name="T64" fmla="*/ 147696 w 55"/>
              <a:gd name="T65" fmla="*/ 85795 h 68"/>
              <a:gd name="T66" fmla="*/ 147696 w 55"/>
              <a:gd name="T67" fmla="*/ 27454 h 68"/>
              <a:gd name="T68" fmla="*/ 147696 w 55"/>
              <a:gd name="T69" fmla="*/ 24023 h 68"/>
              <a:gd name="T70" fmla="*/ 147696 w 55"/>
              <a:gd name="T71" fmla="*/ 20591 h 68"/>
              <a:gd name="T72" fmla="*/ 147696 w 55"/>
              <a:gd name="T73" fmla="*/ 20591 h 68"/>
              <a:gd name="T74" fmla="*/ 144261 w 55"/>
              <a:gd name="T75" fmla="*/ 24023 h 68"/>
              <a:gd name="T76" fmla="*/ 140826 w 55"/>
              <a:gd name="T77" fmla="*/ 27454 h 68"/>
              <a:gd name="T78" fmla="*/ 133956 w 55"/>
              <a:gd name="T79" fmla="*/ 34318 h 68"/>
              <a:gd name="T80" fmla="*/ 123652 w 55"/>
              <a:gd name="T81" fmla="*/ 24023 h 68"/>
              <a:gd name="T82" fmla="*/ 147696 w 55"/>
              <a:gd name="T83" fmla="*/ 0 h 68"/>
              <a:gd name="T84" fmla="*/ 164870 w 55"/>
              <a:gd name="T85" fmla="*/ 0 h 68"/>
              <a:gd name="T86" fmla="*/ 164870 w 55"/>
              <a:gd name="T87" fmla="*/ 85795 h 68"/>
              <a:gd name="T88" fmla="*/ 185478 w 55"/>
              <a:gd name="T89" fmla="*/ 85795 h 68"/>
              <a:gd name="T90" fmla="*/ 185478 w 55"/>
              <a:gd name="T91" fmla="*/ 99522 h 68"/>
              <a:gd name="T92" fmla="*/ 151130 w 55"/>
              <a:gd name="T93" fmla="*/ 147567 h 68"/>
              <a:gd name="T94" fmla="*/ 137391 w 55"/>
              <a:gd name="T95" fmla="*/ 164726 h 68"/>
              <a:gd name="T96" fmla="*/ 154565 w 55"/>
              <a:gd name="T97" fmla="*/ 181885 h 68"/>
              <a:gd name="T98" fmla="*/ 171739 w 55"/>
              <a:gd name="T99" fmla="*/ 171590 h 68"/>
              <a:gd name="T100" fmla="*/ 151130 w 55"/>
              <a:gd name="T101" fmla="*/ 147567 h 68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5" h="68">
                <a:moveTo>
                  <a:pt x="26" y="55"/>
                </a:moveTo>
                <a:cubicBezTo>
                  <a:pt x="14" y="67"/>
                  <a:pt x="14" y="67"/>
                  <a:pt x="14" y="67"/>
                </a:cubicBezTo>
                <a:cubicBezTo>
                  <a:pt x="14" y="68"/>
                  <a:pt x="14" y="68"/>
                  <a:pt x="13" y="68"/>
                </a:cubicBezTo>
                <a:cubicBezTo>
                  <a:pt x="13" y="68"/>
                  <a:pt x="13" y="68"/>
                  <a:pt x="12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4"/>
                  <a:pt x="0" y="54"/>
                </a:cubicBezTo>
                <a:cubicBezTo>
                  <a:pt x="0" y="53"/>
                  <a:pt x="1" y="53"/>
                  <a:pt x="1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10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8" y="0"/>
                  <a:pt x="18" y="1"/>
                </a:cubicBezTo>
                <a:cubicBezTo>
                  <a:pt x="18" y="53"/>
                  <a:pt x="18" y="53"/>
                  <a:pt x="1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6" y="53"/>
                  <a:pt x="27" y="54"/>
                  <a:pt x="27" y="54"/>
                </a:cubicBezTo>
                <a:cubicBezTo>
                  <a:pt x="27" y="55"/>
                  <a:pt x="27" y="55"/>
                  <a:pt x="26" y="55"/>
                </a:cubicBezTo>
                <a:close/>
                <a:moveTo>
                  <a:pt x="42" y="68"/>
                </a:moveTo>
                <a:cubicBezTo>
                  <a:pt x="40" y="68"/>
                  <a:pt x="39" y="67"/>
                  <a:pt x="38" y="67"/>
                </a:cubicBezTo>
                <a:cubicBezTo>
                  <a:pt x="37" y="67"/>
                  <a:pt x="37" y="67"/>
                  <a:pt x="36" y="67"/>
                </a:cubicBezTo>
                <a:cubicBezTo>
                  <a:pt x="38" y="62"/>
                  <a:pt x="38" y="62"/>
                  <a:pt x="38" y="62"/>
                </a:cubicBezTo>
                <a:cubicBezTo>
                  <a:pt x="38" y="62"/>
                  <a:pt x="39" y="63"/>
                  <a:pt x="39" y="63"/>
                </a:cubicBezTo>
                <a:cubicBezTo>
                  <a:pt x="40" y="63"/>
                  <a:pt x="41" y="63"/>
                  <a:pt x="42" y="63"/>
                </a:cubicBezTo>
                <a:cubicBezTo>
                  <a:pt x="46" y="63"/>
                  <a:pt x="49" y="59"/>
                  <a:pt x="49" y="55"/>
                </a:cubicBezTo>
                <a:cubicBezTo>
                  <a:pt x="49" y="55"/>
                  <a:pt x="49" y="55"/>
                  <a:pt x="49" y="55"/>
                </a:cubicBezTo>
                <a:cubicBezTo>
                  <a:pt x="48" y="57"/>
                  <a:pt x="46" y="57"/>
                  <a:pt x="44" y="57"/>
                </a:cubicBezTo>
                <a:cubicBezTo>
                  <a:pt x="38" y="57"/>
                  <a:pt x="35" y="53"/>
                  <a:pt x="35" y="48"/>
                </a:cubicBezTo>
                <a:cubicBezTo>
                  <a:pt x="35" y="43"/>
                  <a:pt x="39" y="39"/>
                  <a:pt x="44" y="39"/>
                </a:cubicBezTo>
                <a:cubicBezTo>
                  <a:pt x="50" y="39"/>
                  <a:pt x="55" y="43"/>
                  <a:pt x="55" y="52"/>
                </a:cubicBezTo>
                <a:cubicBezTo>
                  <a:pt x="55" y="59"/>
                  <a:pt x="51" y="68"/>
                  <a:pt x="42" y="68"/>
                </a:cubicBezTo>
                <a:close/>
                <a:moveTo>
                  <a:pt x="54" y="29"/>
                </a:moveTo>
                <a:cubicBezTo>
                  <a:pt x="36" y="29"/>
                  <a:pt x="36" y="29"/>
                  <a:pt x="36" y="29"/>
                </a:cubicBezTo>
                <a:cubicBezTo>
                  <a:pt x="36" y="25"/>
                  <a:pt x="36" y="25"/>
                  <a:pt x="36" y="25"/>
                </a:cubicBezTo>
                <a:cubicBezTo>
                  <a:pt x="43" y="25"/>
                  <a:pt x="43" y="25"/>
                  <a:pt x="43" y="25"/>
                </a:cubicBezTo>
                <a:cubicBezTo>
                  <a:pt x="43" y="8"/>
                  <a:pt x="43" y="8"/>
                  <a:pt x="43" y="8"/>
                </a:cubicBezTo>
                <a:cubicBezTo>
                  <a:pt x="43" y="8"/>
                  <a:pt x="43" y="7"/>
                  <a:pt x="43" y="7"/>
                </a:cubicBezTo>
                <a:cubicBezTo>
                  <a:pt x="43" y="6"/>
                  <a:pt x="43" y="6"/>
                  <a:pt x="43" y="6"/>
                </a:cubicBezTo>
                <a:cubicBezTo>
                  <a:pt x="43" y="6"/>
                  <a:pt x="43" y="6"/>
                  <a:pt x="43" y="6"/>
                </a:cubicBezTo>
                <a:cubicBezTo>
                  <a:pt x="42" y="7"/>
                  <a:pt x="42" y="7"/>
                  <a:pt x="42" y="7"/>
                </a:cubicBezTo>
                <a:cubicBezTo>
                  <a:pt x="42" y="7"/>
                  <a:pt x="42" y="7"/>
                  <a:pt x="41" y="8"/>
                </a:cubicBezTo>
                <a:cubicBezTo>
                  <a:pt x="39" y="10"/>
                  <a:pt x="39" y="10"/>
                  <a:pt x="39" y="10"/>
                </a:cubicBezTo>
                <a:cubicBezTo>
                  <a:pt x="36" y="7"/>
                  <a:pt x="36" y="7"/>
                  <a:pt x="36" y="7"/>
                </a:cubicBezTo>
                <a:cubicBezTo>
                  <a:pt x="43" y="0"/>
                  <a:pt x="43" y="0"/>
                  <a:pt x="43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8" y="25"/>
                  <a:pt x="48" y="25"/>
                  <a:pt x="48" y="25"/>
                </a:cubicBezTo>
                <a:cubicBezTo>
                  <a:pt x="54" y="25"/>
                  <a:pt x="54" y="25"/>
                  <a:pt x="54" y="25"/>
                </a:cubicBezTo>
                <a:lnTo>
                  <a:pt x="54" y="29"/>
                </a:lnTo>
                <a:close/>
                <a:moveTo>
                  <a:pt x="44" y="43"/>
                </a:moveTo>
                <a:cubicBezTo>
                  <a:pt x="42" y="43"/>
                  <a:pt x="40" y="45"/>
                  <a:pt x="40" y="48"/>
                </a:cubicBezTo>
                <a:cubicBezTo>
                  <a:pt x="40" y="51"/>
                  <a:pt x="42" y="53"/>
                  <a:pt x="45" y="53"/>
                </a:cubicBezTo>
                <a:cubicBezTo>
                  <a:pt x="48" y="53"/>
                  <a:pt x="50" y="52"/>
                  <a:pt x="50" y="50"/>
                </a:cubicBezTo>
                <a:cubicBezTo>
                  <a:pt x="50" y="46"/>
                  <a:pt x="47" y="43"/>
                  <a:pt x="44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09" name="Freeform 114"/>
          <p:cNvSpPr>
            <a:spLocks noEditPoints="1"/>
          </p:cNvSpPr>
          <p:nvPr/>
        </p:nvSpPr>
        <p:spPr bwMode="auto">
          <a:xfrm>
            <a:off x="17929071" y="5605891"/>
            <a:ext cx="689192" cy="451674"/>
          </a:xfrm>
          <a:custGeom>
            <a:avLst/>
            <a:gdLst>
              <a:gd name="T0" fmla="*/ 44547 w 82"/>
              <a:gd name="T1" fmla="*/ 122767 h 54"/>
              <a:gd name="T2" fmla="*/ 27413 w 82"/>
              <a:gd name="T3" fmla="*/ 122767 h 54"/>
              <a:gd name="T4" fmla="*/ 27413 w 82"/>
              <a:gd name="T5" fmla="*/ 112536 h 54"/>
              <a:gd name="T6" fmla="*/ 20560 w 82"/>
              <a:gd name="T7" fmla="*/ 112536 h 54"/>
              <a:gd name="T8" fmla="*/ 17133 w 82"/>
              <a:gd name="T9" fmla="*/ 102306 h 54"/>
              <a:gd name="T10" fmla="*/ 17133 w 82"/>
              <a:gd name="T11" fmla="*/ 95485 h 54"/>
              <a:gd name="T12" fmla="*/ 0 w 82"/>
              <a:gd name="T13" fmla="*/ 92075 h 54"/>
              <a:gd name="T14" fmla="*/ 17133 w 82"/>
              <a:gd name="T15" fmla="*/ 88665 h 54"/>
              <a:gd name="T16" fmla="*/ 17133 w 82"/>
              <a:gd name="T17" fmla="*/ 81844 h 54"/>
              <a:gd name="T18" fmla="*/ 20560 w 82"/>
              <a:gd name="T19" fmla="*/ 71614 h 54"/>
              <a:gd name="T20" fmla="*/ 27413 w 82"/>
              <a:gd name="T21" fmla="*/ 71614 h 54"/>
              <a:gd name="T22" fmla="*/ 27413 w 82"/>
              <a:gd name="T23" fmla="*/ 64794 h 54"/>
              <a:gd name="T24" fmla="*/ 44547 w 82"/>
              <a:gd name="T25" fmla="*/ 64794 h 54"/>
              <a:gd name="T26" fmla="*/ 78813 w 82"/>
              <a:gd name="T27" fmla="*/ 71614 h 54"/>
              <a:gd name="T28" fmla="*/ 226160 w 82"/>
              <a:gd name="T29" fmla="*/ 71614 h 54"/>
              <a:gd name="T30" fmla="*/ 250147 w 82"/>
              <a:gd name="T31" fmla="*/ 75024 h 54"/>
              <a:gd name="T32" fmla="*/ 280987 w 82"/>
              <a:gd name="T33" fmla="*/ 92075 h 54"/>
              <a:gd name="T34" fmla="*/ 250147 w 82"/>
              <a:gd name="T35" fmla="*/ 109126 h 54"/>
              <a:gd name="T36" fmla="*/ 226160 w 82"/>
              <a:gd name="T37" fmla="*/ 112536 h 54"/>
              <a:gd name="T38" fmla="*/ 78813 w 82"/>
              <a:gd name="T39" fmla="*/ 112536 h 54"/>
              <a:gd name="T40" fmla="*/ 44547 w 82"/>
              <a:gd name="T41" fmla="*/ 122767 h 54"/>
              <a:gd name="T42" fmla="*/ 41120 w 82"/>
              <a:gd name="T43" fmla="*/ 61383 h 54"/>
              <a:gd name="T44" fmla="*/ 54827 w 82"/>
              <a:gd name="T45" fmla="*/ 0 h 54"/>
              <a:gd name="T46" fmla="*/ 65107 w 82"/>
              <a:gd name="T47" fmla="*/ 0 h 54"/>
              <a:gd name="T48" fmla="*/ 85667 w 82"/>
              <a:gd name="T49" fmla="*/ 10231 h 54"/>
              <a:gd name="T50" fmla="*/ 123360 w 82"/>
              <a:gd name="T51" fmla="*/ 47743 h 54"/>
              <a:gd name="T52" fmla="*/ 154200 w 82"/>
              <a:gd name="T53" fmla="*/ 57973 h 54"/>
              <a:gd name="T54" fmla="*/ 212454 w 82"/>
              <a:gd name="T55" fmla="*/ 68204 h 54"/>
              <a:gd name="T56" fmla="*/ 78813 w 82"/>
              <a:gd name="T57" fmla="*/ 68204 h 54"/>
              <a:gd name="T58" fmla="*/ 44547 w 82"/>
              <a:gd name="T59" fmla="*/ 61383 h 54"/>
              <a:gd name="T60" fmla="*/ 41120 w 82"/>
              <a:gd name="T61" fmla="*/ 61383 h 54"/>
              <a:gd name="T62" fmla="*/ 212454 w 82"/>
              <a:gd name="T63" fmla="*/ 115946 h 54"/>
              <a:gd name="T64" fmla="*/ 154200 w 82"/>
              <a:gd name="T65" fmla="*/ 126177 h 54"/>
              <a:gd name="T66" fmla="*/ 123360 w 82"/>
              <a:gd name="T67" fmla="*/ 136407 h 54"/>
              <a:gd name="T68" fmla="*/ 85667 w 82"/>
              <a:gd name="T69" fmla="*/ 173919 h 54"/>
              <a:gd name="T70" fmla="*/ 65107 w 82"/>
              <a:gd name="T71" fmla="*/ 184150 h 54"/>
              <a:gd name="T72" fmla="*/ 54827 w 82"/>
              <a:gd name="T73" fmla="*/ 184150 h 54"/>
              <a:gd name="T74" fmla="*/ 41120 w 82"/>
              <a:gd name="T75" fmla="*/ 122767 h 54"/>
              <a:gd name="T76" fmla="*/ 44547 w 82"/>
              <a:gd name="T77" fmla="*/ 122767 h 54"/>
              <a:gd name="T78" fmla="*/ 78813 w 82"/>
              <a:gd name="T79" fmla="*/ 115946 h 54"/>
              <a:gd name="T80" fmla="*/ 212454 w 82"/>
              <a:gd name="T81" fmla="*/ 115946 h 54"/>
              <a:gd name="T82" fmla="*/ 233014 w 82"/>
              <a:gd name="T83" fmla="*/ 92075 h 54"/>
              <a:gd name="T84" fmla="*/ 226160 w 82"/>
              <a:gd name="T85" fmla="*/ 105716 h 54"/>
              <a:gd name="T86" fmla="*/ 236440 w 82"/>
              <a:gd name="T87" fmla="*/ 109126 h 54"/>
              <a:gd name="T88" fmla="*/ 243294 w 82"/>
              <a:gd name="T89" fmla="*/ 92075 h 54"/>
              <a:gd name="T90" fmla="*/ 236440 w 82"/>
              <a:gd name="T91" fmla="*/ 78434 h 54"/>
              <a:gd name="T92" fmla="*/ 226160 w 82"/>
              <a:gd name="T93" fmla="*/ 81844 h 54"/>
              <a:gd name="T94" fmla="*/ 233014 w 82"/>
              <a:gd name="T95" fmla="*/ 92075 h 5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82" h="54">
                <a:moveTo>
                  <a:pt x="13" y="36"/>
                </a:moveTo>
                <a:cubicBezTo>
                  <a:pt x="8" y="36"/>
                  <a:pt x="8" y="36"/>
                  <a:pt x="8" y="36"/>
                </a:cubicBezTo>
                <a:cubicBezTo>
                  <a:pt x="8" y="33"/>
                  <a:pt x="8" y="33"/>
                  <a:pt x="8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5" y="33"/>
                  <a:pt x="5" y="32"/>
                  <a:pt x="5" y="30"/>
                </a:cubicBezTo>
                <a:cubicBezTo>
                  <a:pt x="5" y="29"/>
                  <a:pt x="5" y="29"/>
                  <a:pt x="5" y="28"/>
                </a:cubicBezTo>
                <a:cubicBezTo>
                  <a:pt x="2" y="28"/>
                  <a:pt x="0" y="28"/>
                  <a:pt x="0" y="27"/>
                </a:cubicBezTo>
                <a:cubicBezTo>
                  <a:pt x="0" y="27"/>
                  <a:pt x="2" y="26"/>
                  <a:pt x="5" y="26"/>
                </a:cubicBezTo>
                <a:cubicBezTo>
                  <a:pt x="5" y="25"/>
                  <a:pt x="5" y="25"/>
                  <a:pt x="5" y="24"/>
                </a:cubicBezTo>
                <a:cubicBezTo>
                  <a:pt x="5" y="22"/>
                  <a:pt x="5" y="21"/>
                  <a:pt x="6" y="21"/>
                </a:cubicBezTo>
                <a:cubicBezTo>
                  <a:pt x="8" y="21"/>
                  <a:pt x="8" y="21"/>
                  <a:pt x="8" y="21"/>
                </a:cubicBezTo>
                <a:cubicBezTo>
                  <a:pt x="8" y="19"/>
                  <a:pt x="8" y="19"/>
                  <a:pt x="8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7" y="19"/>
                  <a:pt x="21" y="20"/>
                  <a:pt x="23" y="21"/>
                </a:cubicBezTo>
                <a:cubicBezTo>
                  <a:pt x="66" y="21"/>
                  <a:pt x="66" y="21"/>
                  <a:pt x="66" y="21"/>
                </a:cubicBezTo>
                <a:cubicBezTo>
                  <a:pt x="68" y="22"/>
                  <a:pt x="71" y="22"/>
                  <a:pt x="73" y="22"/>
                </a:cubicBezTo>
                <a:cubicBezTo>
                  <a:pt x="80" y="23"/>
                  <a:pt x="82" y="26"/>
                  <a:pt x="82" y="27"/>
                </a:cubicBezTo>
                <a:cubicBezTo>
                  <a:pt x="82" y="28"/>
                  <a:pt x="80" y="31"/>
                  <a:pt x="73" y="32"/>
                </a:cubicBezTo>
                <a:cubicBezTo>
                  <a:pt x="71" y="32"/>
                  <a:pt x="68" y="33"/>
                  <a:pt x="66" y="33"/>
                </a:cubicBezTo>
                <a:cubicBezTo>
                  <a:pt x="23" y="33"/>
                  <a:pt x="23" y="33"/>
                  <a:pt x="23" y="33"/>
                </a:cubicBezTo>
                <a:cubicBezTo>
                  <a:pt x="21" y="35"/>
                  <a:pt x="17" y="36"/>
                  <a:pt x="13" y="36"/>
                </a:cubicBezTo>
                <a:close/>
                <a:moveTo>
                  <a:pt x="12" y="18"/>
                </a:move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9" y="0"/>
                  <a:pt x="19" y="0"/>
                </a:cubicBezTo>
                <a:cubicBezTo>
                  <a:pt x="22" y="0"/>
                  <a:pt x="24" y="2"/>
                  <a:pt x="25" y="3"/>
                </a:cubicBezTo>
                <a:cubicBezTo>
                  <a:pt x="26" y="4"/>
                  <a:pt x="33" y="10"/>
                  <a:pt x="36" y="14"/>
                </a:cubicBezTo>
                <a:cubicBezTo>
                  <a:pt x="36" y="14"/>
                  <a:pt x="40" y="17"/>
                  <a:pt x="45" y="17"/>
                </a:cubicBezTo>
                <a:cubicBezTo>
                  <a:pt x="54" y="19"/>
                  <a:pt x="62" y="20"/>
                  <a:pt x="62" y="20"/>
                </a:cubicBezTo>
                <a:cubicBezTo>
                  <a:pt x="23" y="20"/>
                  <a:pt x="23" y="20"/>
                  <a:pt x="23" y="20"/>
                </a:cubicBezTo>
                <a:cubicBezTo>
                  <a:pt x="21" y="19"/>
                  <a:pt x="17" y="18"/>
                  <a:pt x="13" y="18"/>
                </a:cubicBezTo>
                <a:lnTo>
                  <a:pt x="12" y="18"/>
                </a:lnTo>
                <a:close/>
                <a:moveTo>
                  <a:pt x="62" y="34"/>
                </a:moveTo>
                <a:cubicBezTo>
                  <a:pt x="62" y="34"/>
                  <a:pt x="54" y="35"/>
                  <a:pt x="45" y="37"/>
                </a:cubicBezTo>
                <a:cubicBezTo>
                  <a:pt x="40" y="37"/>
                  <a:pt x="36" y="40"/>
                  <a:pt x="36" y="40"/>
                </a:cubicBezTo>
                <a:cubicBezTo>
                  <a:pt x="33" y="44"/>
                  <a:pt x="26" y="50"/>
                  <a:pt x="25" y="51"/>
                </a:cubicBezTo>
                <a:cubicBezTo>
                  <a:pt x="24" y="53"/>
                  <a:pt x="22" y="54"/>
                  <a:pt x="19" y="54"/>
                </a:cubicBezTo>
                <a:cubicBezTo>
                  <a:pt x="19" y="54"/>
                  <a:pt x="17" y="54"/>
                  <a:pt x="16" y="54"/>
                </a:cubicBezTo>
                <a:cubicBezTo>
                  <a:pt x="12" y="36"/>
                  <a:pt x="12" y="36"/>
                  <a:pt x="12" y="36"/>
                </a:cubicBezTo>
                <a:cubicBezTo>
                  <a:pt x="13" y="36"/>
                  <a:pt x="13" y="36"/>
                  <a:pt x="13" y="36"/>
                </a:cubicBezTo>
                <a:cubicBezTo>
                  <a:pt x="17" y="36"/>
                  <a:pt x="21" y="35"/>
                  <a:pt x="23" y="34"/>
                </a:cubicBezTo>
                <a:lnTo>
                  <a:pt x="62" y="34"/>
                </a:lnTo>
                <a:close/>
                <a:moveTo>
                  <a:pt x="68" y="27"/>
                </a:moveTo>
                <a:cubicBezTo>
                  <a:pt x="68" y="29"/>
                  <a:pt x="67" y="30"/>
                  <a:pt x="66" y="31"/>
                </a:cubicBezTo>
                <a:cubicBezTo>
                  <a:pt x="69" y="32"/>
                  <a:pt x="69" y="32"/>
                  <a:pt x="69" y="32"/>
                </a:cubicBezTo>
                <a:cubicBezTo>
                  <a:pt x="70" y="31"/>
                  <a:pt x="71" y="29"/>
                  <a:pt x="71" y="27"/>
                </a:cubicBezTo>
                <a:cubicBezTo>
                  <a:pt x="71" y="25"/>
                  <a:pt x="70" y="24"/>
                  <a:pt x="69" y="23"/>
                </a:cubicBezTo>
                <a:cubicBezTo>
                  <a:pt x="66" y="24"/>
                  <a:pt x="66" y="24"/>
                  <a:pt x="66" y="24"/>
                </a:cubicBezTo>
                <a:cubicBezTo>
                  <a:pt x="67" y="24"/>
                  <a:pt x="68" y="26"/>
                  <a:pt x="68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0" name="Freeform 115"/>
          <p:cNvSpPr>
            <a:spLocks/>
          </p:cNvSpPr>
          <p:nvPr/>
        </p:nvSpPr>
        <p:spPr bwMode="auto">
          <a:xfrm>
            <a:off x="19140023" y="5570844"/>
            <a:ext cx="498400" cy="486720"/>
          </a:xfrm>
          <a:custGeom>
            <a:avLst/>
            <a:gdLst>
              <a:gd name="T0" fmla="*/ 203200 w 59"/>
              <a:gd name="T1" fmla="*/ 160803 h 58"/>
              <a:gd name="T2" fmla="*/ 165315 w 59"/>
              <a:gd name="T3" fmla="*/ 198438 h 58"/>
              <a:gd name="T4" fmla="*/ 37885 w 59"/>
              <a:gd name="T5" fmla="*/ 198438 h 58"/>
              <a:gd name="T6" fmla="*/ 0 w 59"/>
              <a:gd name="T7" fmla="*/ 160803 h 58"/>
              <a:gd name="T8" fmla="*/ 0 w 59"/>
              <a:gd name="T9" fmla="*/ 34213 h 58"/>
              <a:gd name="T10" fmla="*/ 37885 w 59"/>
              <a:gd name="T11" fmla="*/ 0 h 58"/>
              <a:gd name="T12" fmla="*/ 165315 w 59"/>
              <a:gd name="T13" fmla="*/ 0 h 58"/>
              <a:gd name="T14" fmla="*/ 203200 w 59"/>
              <a:gd name="T15" fmla="*/ 34213 h 58"/>
              <a:gd name="T16" fmla="*/ 203200 w 59"/>
              <a:gd name="T17" fmla="*/ 160803 h 5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9" h="58">
                <a:moveTo>
                  <a:pt x="59" y="47"/>
                </a:moveTo>
                <a:cubicBezTo>
                  <a:pt x="59" y="53"/>
                  <a:pt x="54" y="58"/>
                  <a:pt x="48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lnTo>
                  <a:pt x="59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1" name="Freeform 116"/>
          <p:cNvSpPr>
            <a:spLocks/>
          </p:cNvSpPr>
          <p:nvPr/>
        </p:nvSpPr>
        <p:spPr bwMode="auto">
          <a:xfrm>
            <a:off x="20354871" y="5535803"/>
            <a:ext cx="537336" cy="506186"/>
          </a:xfrm>
          <a:custGeom>
            <a:avLst/>
            <a:gdLst>
              <a:gd name="T0" fmla="*/ 215652 w 64"/>
              <a:gd name="T1" fmla="*/ 85990 h 60"/>
              <a:gd name="T2" fmla="*/ 167729 w 64"/>
              <a:gd name="T3" fmla="*/ 134144 h 60"/>
              <a:gd name="T4" fmla="*/ 177998 w 64"/>
              <a:gd name="T5" fmla="*/ 196056 h 60"/>
              <a:gd name="T6" fmla="*/ 177998 w 64"/>
              <a:gd name="T7" fmla="*/ 199496 h 60"/>
              <a:gd name="T8" fmla="*/ 174575 w 64"/>
              <a:gd name="T9" fmla="*/ 206375 h 60"/>
              <a:gd name="T10" fmla="*/ 167729 w 64"/>
              <a:gd name="T11" fmla="*/ 206375 h 60"/>
              <a:gd name="T12" fmla="*/ 109538 w 64"/>
              <a:gd name="T13" fmla="*/ 175419 h 60"/>
              <a:gd name="T14" fmla="*/ 51346 w 64"/>
              <a:gd name="T15" fmla="*/ 206375 h 60"/>
              <a:gd name="T16" fmla="*/ 44500 w 64"/>
              <a:gd name="T17" fmla="*/ 206375 h 60"/>
              <a:gd name="T18" fmla="*/ 41077 w 64"/>
              <a:gd name="T19" fmla="*/ 199496 h 60"/>
              <a:gd name="T20" fmla="*/ 41077 w 64"/>
              <a:gd name="T21" fmla="*/ 196056 h 60"/>
              <a:gd name="T22" fmla="*/ 51346 w 64"/>
              <a:gd name="T23" fmla="*/ 134144 h 60"/>
              <a:gd name="T24" fmla="*/ 3423 w 64"/>
              <a:gd name="T25" fmla="*/ 85990 h 60"/>
              <a:gd name="T26" fmla="*/ 0 w 64"/>
              <a:gd name="T27" fmla="*/ 79110 h 60"/>
              <a:gd name="T28" fmla="*/ 10269 w 64"/>
              <a:gd name="T29" fmla="*/ 75671 h 60"/>
              <a:gd name="T30" fmla="*/ 75307 w 64"/>
              <a:gd name="T31" fmla="*/ 65352 h 60"/>
              <a:gd name="T32" fmla="*/ 102691 w 64"/>
              <a:gd name="T33" fmla="*/ 3440 h 60"/>
              <a:gd name="T34" fmla="*/ 109538 w 64"/>
              <a:gd name="T35" fmla="*/ 0 h 60"/>
              <a:gd name="T36" fmla="*/ 116384 w 64"/>
              <a:gd name="T37" fmla="*/ 3440 h 60"/>
              <a:gd name="T38" fmla="*/ 143768 w 64"/>
              <a:gd name="T39" fmla="*/ 65352 h 60"/>
              <a:gd name="T40" fmla="*/ 208806 w 64"/>
              <a:gd name="T41" fmla="*/ 75671 h 60"/>
              <a:gd name="T42" fmla="*/ 219075 w 64"/>
              <a:gd name="T43" fmla="*/ 79110 h 60"/>
              <a:gd name="T44" fmla="*/ 215652 w 64"/>
              <a:gd name="T45" fmla="*/ 85990 h 60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64" h="60">
                <a:moveTo>
                  <a:pt x="63" y="25"/>
                </a:moveTo>
                <a:cubicBezTo>
                  <a:pt x="49" y="39"/>
                  <a:pt x="49" y="39"/>
                  <a:pt x="49" y="39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8"/>
                  <a:pt x="52" y="58"/>
                  <a:pt x="52" y="58"/>
                </a:cubicBezTo>
                <a:cubicBezTo>
                  <a:pt x="52" y="59"/>
                  <a:pt x="52" y="60"/>
                  <a:pt x="51" y="60"/>
                </a:cubicBezTo>
                <a:cubicBezTo>
                  <a:pt x="50" y="60"/>
                  <a:pt x="50" y="60"/>
                  <a:pt x="49" y="60"/>
                </a:cubicBezTo>
                <a:cubicBezTo>
                  <a:pt x="32" y="51"/>
                  <a:pt x="32" y="51"/>
                  <a:pt x="32" y="51"/>
                </a:cubicBezTo>
                <a:cubicBezTo>
                  <a:pt x="15" y="60"/>
                  <a:pt x="15" y="60"/>
                  <a:pt x="15" y="60"/>
                </a:cubicBezTo>
                <a:cubicBezTo>
                  <a:pt x="14" y="60"/>
                  <a:pt x="14" y="60"/>
                  <a:pt x="13" y="60"/>
                </a:cubicBezTo>
                <a:cubicBezTo>
                  <a:pt x="12" y="60"/>
                  <a:pt x="12" y="59"/>
                  <a:pt x="12" y="58"/>
                </a:cubicBezTo>
                <a:cubicBezTo>
                  <a:pt x="12" y="58"/>
                  <a:pt x="12" y="58"/>
                  <a:pt x="12" y="57"/>
                </a:cubicBezTo>
                <a:cubicBezTo>
                  <a:pt x="15" y="39"/>
                  <a:pt x="15" y="39"/>
                  <a:pt x="15" y="39"/>
                </a:cubicBezTo>
                <a:cubicBezTo>
                  <a:pt x="1" y="25"/>
                  <a:pt x="1" y="25"/>
                  <a:pt x="1" y="25"/>
                </a:cubicBezTo>
                <a:cubicBezTo>
                  <a:pt x="1" y="25"/>
                  <a:pt x="0" y="24"/>
                  <a:pt x="0" y="23"/>
                </a:cubicBezTo>
                <a:cubicBezTo>
                  <a:pt x="0" y="22"/>
                  <a:pt x="2" y="22"/>
                  <a:pt x="3" y="22"/>
                </a:cubicBezTo>
                <a:cubicBezTo>
                  <a:pt x="22" y="19"/>
                  <a:pt x="22" y="19"/>
                  <a:pt x="22" y="19"/>
                </a:cubicBezTo>
                <a:cubicBezTo>
                  <a:pt x="30" y="1"/>
                  <a:pt x="30" y="1"/>
                  <a:pt x="30" y="1"/>
                </a:cubicBezTo>
                <a:cubicBezTo>
                  <a:pt x="31" y="1"/>
                  <a:pt x="31" y="0"/>
                  <a:pt x="32" y="0"/>
                </a:cubicBezTo>
                <a:cubicBezTo>
                  <a:pt x="33" y="0"/>
                  <a:pt x="34" y="1"/>
                  <a:pt x="34" y="1"/>
                </a:cubicBezTo>
                <a:cubicBezTo>
                  <a:pt x="42" y="19"/>
                  <a:pt x="42" y="19"/>
                  <a:pt x="42" y="19"/>
                </a:cubicBezTo>
                <a:cubicBezTo>
                  <a:pt x="61" y="22"/>
                  <a:pt x="61" y="22"/>
                  <a:pt x="61" y="22"/>
                </a:cubicBezTo>
                <a:cubicBezTo>
                  <a:pt x="62" y="22"/>
                  <a:pt x="64" y="22"/>
                  <a:pt x="64" y="23"/>
                </a:cubicBezTo>
                <a:cubicBezTo>
                  <a:pt x="64" y="24"/>
                  <a:pt x="63" y="25"/>
                  <a:pt x="63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2" name="Freeform 117"/>
          <p:cNvSpPr>
            <a:spLocks noEditPoints="1"/>
          </p:cNvSpPr>
          <p:nvPr/>
        </p:nvSpPr>
        <p:spPr bwMode="auto">
          <a:xfrm>
            <a:off x="21558039" y="5535803"/>
            <a:ext cx="545124" cy="506186"/>
          </a:xfrm>
          <a:custGeom>
            <a:avLst/>
            <a:gdLst>
              <a:gd name="T0" fmla="*/ 167542 w 65"/>
              <a:gd name="T1" fmla="*/ 134144 h 60"/>
              <a:gd name="T2" fmla="*/ 177800 w 65"/>
              <a:gd name="T3" fmla="*/ 196056 h 60"/>
              <a:gd name="T4" fmla="*/ 174381 w 65"/>
              <a:gd name="T5" fmla="*/ 206375 h 60"/>
              <a:gd name="T6" fmla="*/ 167542 w 65"/>
              <a:gd name="T7" fmla="*/ 206375 h 60"/>
              <a:gd name="T8" fmla="*/ 109415 w 65"/>
              <a:gd name="T9" fmla="*/ 175419 h 60"/>
              <a:gd name="T10" fmla="*/ 51288 w 65"/>
              <a:gd name="T11" fmla="*/ 206375 h 60"/>
              <a:gd name="T12" fmla="*/ 47869 w 65"/>
              <a:gd name="T13" fmla="*/ 206375 h 60"/>
              <a:gd name="T14" fmla="*/ 41031 w 65"/>
              <a:gd name="T15" fmla="*/ 196056 h 60"/>
              <a:gd name="T16" fmla="*/ 54708 w 65"/>
              <a:gd name="T17" fmla="*/ 134144 h 60"/>
              <a:gd name="T18" fmla="*/ 6838 w 65"/>
              <a:gd name="T19" fmla="*/ 85990 h 60"/>
              <a:gd name="T20" fmla="*/ 10258 w 65"/>
              <a:gd name="T21" fmla="*/ 75671 h 60"/>
              <a:gd name="T22" fmla="*/ 75223 w 65"/>
              <a:gd name="T23" fmla="*/ 65352 h 60"/>
              <a:gd name="T24" fmla="*/ 102577 w 65"/>
              <a:gd name="T25" fmla="*/ 3440 h 60"/>
              <a:gd name="T26" fmla="*/ 109415 w 65"/>
              <a:gd name="T27" fmla="*/ 0 h 60"/>
              <a:gd name="T28" fmla="*/ 116254 w 65"/>
              <a:gd name="T29" fmla="*/ 3440 h 60"/>
              <a:gd name="T30" fmla="*/ 147027 w 65"/>
              <a:gd name="T31" fmla="*/ 65352 h 60"/>
              <a:gd name="T32" fmla="*/ 211992 w 65"/>
              <a:gd name="T33" fmla="*/ 75671 h 60"/>
              <a:gd name="T34" fmla="*/ 215412 w 65"/>
              <a:gd name="T35" fmla="*/ 85990 h 60"/>
              <a:gd name="T36" fmla="*/ 167542 w 65"/>
              <a:gd name="T37" fmla="*/ 134144 h 60"/>
              <a:gd name="T38" fmla="*/ 191477 w 65"/>
              <a:gd name="T39" fmla="*/ 89429 h 60"/>
              <a:gd name="T40" fmla="*/ 143608 w 65"/>
              <a:gd name="T41" fmla="*/ 82550 h 60"/>
              <a:gd name="T42" fmla="*/ 136769 w 65"/>
              <a:gd name="T43" fmla="*/ 79110 h 60"/>
              <a:gd name="T44" fmla="*/ 129931 w 65"/>
              <a:gd name="T45" fmla="*/ 72231 h 60"/>
              <a:gd name="T46" fmla="*/ 109415 w 65"/>
              <a:gd name="T47" fmla="*/ 30956 h 60"/>
              <a:gd name="T48" fmla="*/ 109415 w 65"/>
              <a:gd name="T49" fmla="*/ 154781 h 60"/>
              <a:gd name="T50" fmla="*/ 119673 w 65"/>
              <a:gd name="T51" fmla="*/ 158221 h 60"/>
              <a:gd name="T52" fmla="*/ 160704 w 65"/>
              <a:gd name="T53" fmla="*/ 182298 h 60"/>
              <a:gd name="T54" fmla="*/ 150446 w 65"/>
              <a:gd name="T55" fmla="*/ 134144 h 60"/>
              <a:gd name="T56" fmla="*/ 150446 w 65"/>
              <a:gd name="T57" fmla="*/ 127265 h 60"/>
              <a:gd name="T58" fmla="*/ 157285 w 65"/>
              <a:gd name="T59" fmla="*/ 120385 h 60"/>
              <a:gd name="T60" fmla="*/ 191477 w 65"/>
              <a:gd name="T61" fmla="*/ 89429 h 6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5" h="60">
                <a:moveTo>
                  <a:pt x="49" y="39"/>
                </a:moveTo>
                <a:cubicBezTo>
                  <a:pt x="52" y="57"/>
                  <a:pt x="52" y="57"/>
                  <a:pt x="52" y="57"/>
                </a:cubicBezTo>
                <a:cubicBezTo>
                  <a:pt x="53" y="59"/>
                  <a:pt x="52" y="60"/>
                  <a:pt x="51" y="60"/>
                </a:cubicBezTo>
                <a:cubicBezTo>
                  <a:pt x="50" y="60"/>
                  <a:pt x="50" y="60"/>
                  <a:pt x="49" y="60"/>
                </a:cubicBezTo>
                <a:cubicBezTo>
                  <a:pt x="32" y="51"/>
                  <a:pt x="32" y="51"/>
                  <a:pt x="32" y="51"/>
                </a:cubicBezTo>
                <a:cubicBezTo>
                  <a:pt x="15" y="60"/>
                  <a:pt x="15" y="60"/>
                  <a:pt x="15" y="60"/>
                </a:cubicBezTo>
                <a:cubicBezTo>
                  <a:pt x="15" y="60"/>
                  <a:pt x="14" y="60"/>
                  <a:pt x="14" y="60"/>
                </a:cubicBezTo>
                <a:cubicBezTo>
                  <a:pt x="13" y="60"/>
                  <a:pt x="12" y="59"/>
                  <a:pt x="12" y="57"/>
                </a:cubicBezTo>
                <a:cubicBezTo>
                  <a:pt x="16" y="39"/>
                  <a:pt x="16" y="39"/>
                  <a:pt x="16" y="39"/>
                </a:cubicBezTo>
                <a:cubicBezTo>
                  <a:pt x="2" y="25"/>
                  <a:pt x="2" y="25"/>
                  <a:pt x="2" y="25"/>
                </a:cubicBezTo>
                <a:cubicBezTo>
                  <a:pt x="0" y="23"/>
                  <a:pt x="1" y="22"/>
                  <a:pt x="3" y="22"/>
                </a:cubicBezTo>
                <a:cubicBezTo>
                  <a:pt x="22" y="19"/>
                  <a:pt x="22" y="19"/>
                  <a:pt x="22" y="19"/>
                </a:cubicBezTo>
                <a:cubicBezTo>
                  <a:pt x="30" y="1"/>
                  <a:pt x="30" y="1"/>
                  <a:pt x="30" y="1"/>
                </a:cubicBezTo>
                <a:cubicBezTo>
                  <a:pt x="31" y="0"/>
                  <a:pt x="32" y="0"/>
                  <a:pt x="32" y="0"/>
                </a:cubicBezTo>
                <a:cubicBezTo>
                  <a:pt x="33" y="0"/>
                  <a:pt x="34" y="0"/>
                  <a:pt x="34" y="1"/>
                </a:cubicBezTo>
                <a:cubicBezTo>
                  <a:pt x="43" y="19"/>
                  <a:pt x="43" y="19"/>
                  <a:pt x="43" y="19"/>
                </a:cubicBezTo>
                <a:cubicBezTo>
                  <a:pt x="62" y="22"/>
                  <a:pt x="62" y="22"/>
                  <a:pt x="62" y="22"/>
                </a:cubicBezTo>
                <a:cubicBezTo>
                  <a:pt x="64" y="22"/>
                  <a:pt x="65" y="23"/>
                  <a:pt x="63" y="25"/>
                </a:cubicBezTo>
                <a:lnTo>
                  <a:pt x="49" y="39"/>
                </a:lnTo>
                <a:close/>
                <a:moveTo>
                  <a:pt x="56" y="26"/>
                </a:moveTo>
                <a:cubicBezTo>
                  <a:pt x="42" y="24"/>
                  <a:pt x="42" y="24"/>
                  <a:pt x="42" y="24"/>
                </a:cubicBezTo>
                <a:cubicBezTo>
                  <a:pt x="40" y="23"/>
                  <a:pt x="40" y="23"/>
                  <a:pt x="40" y="23"/>
                </a:cubicBezTo>
                <a:cubicBezTo>
                  <a:pt x="38" y="21"/>
                  <a:pt x="38" y="21"/>
                  <a:pt x="38" y="21"/>
                </a:cubicBezTo>
                <a:cubicBezTo>
                  <a:pt x="32" y="9"/>
                  <a:pt x="32" y="9"/>
                  <a:pt x="32" y="9"/>
                </a:cubicBezTo>
                <a:cubicBezTo>
                  <a:pt x="32" y="45"/>
                  <a:pt x="32" y="45"/>
                  <a:pt x="32" y="45"/>
                </a:cubicBezTo>
                <a:cubicBezTo>
                  <a:pt x="35" y="46"/>
                  <a:pt x="35" y="46"/>
                  <a:pt x="35" y="46"/>
                </a:cubicBezTo>
                <a:cubicBezTo>
                  <a:pt x="47" y="53"/>
                  <a:pt x="47" y="53"/>
                  <a:pt x="47" y="53"/>
                </a:cubicBezTo>
                <a:cubicBezTo>
                  <a:pt x="44" y="39"/>
                  <a:pt x="44" y="39"/>
                  <a:pt x="44" y="39"/>
                </a:cubicBezTo>
                <a:cubicBezTo>
                  <a:pt x="44" y="37"/>
                  <a:pt x="44" y="37"/>
                  <a:pt x="44" y="37"/>
                </a:cubicBezTo>
                <a:cubicBezTo>
                  <a:pt x="46" y="35"/>
                  <a:pt x="46" y="35"/>
                  <a:pt x="46" y="35"/>
                </a:cubicBezTo>
                <a:lnTo>
                  <a:pt x="56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3" name="Freeform 118"/>
          <p:cNvSpPr>
            <a:spLocks/>
          </p:cNvSpPr>
          <p:nvPr/>
        </p:nvSpPr>
        <p:spPr bwMode="auto">
          <a:xfrm>
            <a:off x="22648288" y="5563059"/>
            <a:ext cx="330966" cy="494506"/>
          </a:xfrm>
          <a:custGeom>
            <a:avLst/>
            <a:gdLst>
              <a:gd name="T0" fmla="*/ 134937 w 39"/>
              <a:gd name="T1" fmla="*/ 6834 h 59"/>
              <a:gd name="T2" fmla="*/ 134937 w 39"/>
              <a:gd name="T3" fmla="*/ 198196 h 59"/>
              <a:gd name="T4" fmla="*/ 131477 w 39"/>
              <a:gd name="T5" fmla="*/ 198196 h 59"/>
              <a:gd name="T6" fmla="*/ 38059 w 39"/>
              <a:gd name="T7" fmla="*/ 105932 h 59"/>
              <a:gd name="T8" fmla="*/ 34599 w 39"/>
              <a:gd name="T9" fmla="*/ 105932 h 59"/>
              <a:gd name="T10" fmla="*/ 34599 w 39"/>
              <a:gd name="T11" fmla="*/ 191361 h 59"/>
              <a:gd name="T12" fmla="*/ 27679 w 39"/>
              <a:gd name="T13" fmla="*/ 201613 h 59"/>
              <a:gd name="T14" fmla="*/ 10380 w 39"/>
              <a:gd name="T15" fmla="*/ 201613 h 59"/>
              <a:gd name="T16" fmla="*/ 0 w 39"/>
              <a:gd name="T17" fmla="*/ 191361 h 59"/>
              <a:gd name="T18" fmla="*/ 0 w 39"/>
              <a:gd name="T19" fmla="*/ 10252 h 59"/>
              <a:gd name="T20" fmla="*/ 10380 w 39"/>
              <a:gd name="T21" fmla="*/ 3417 h 59"/>
              <a:gd name="T22" fmla="*/ 27679 w 39"/>
              <a:gd name="T23" fmla="*/ 3417 h 59"/>
              <a:gd name="T24" fmla="*/ 34599 w 39"/>
              <a:gd name="T25" fmla="*/ 10252 h 59"/>
              <a:gd name="T26" fmla="*/ 34599 w 39"/>
              <a:gd name="T27" fmla="*/ 99098 h 59"/>
              <a:gd name="T28" fmla="*/ 38059 w 39"/>
              <a:gd name="T29" fmla="*/ 95681 h 59"/>
              <a:gd name="T30" fmla="*/ 131477 w 39"/>
              <a:gd name="T31" fmla="*/ 3417 h 59"/>
              <a:gd name="T32" fmla="*/ 134937 w 39"/>
              <a:gd name="T33" fmla="*/ 6834 h 59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9" h="59">
                <a:moveTo>
                  <a:pt x="39" y="2"/>
                </a:moveTo>
                <a:cubicBezTo>
                  <a:pt x="39" y="58"/>
                  <a:pt x="39" y="58"/>
                  <a:pt x="39" y="58"/>
                </a:cubicBezTo>
                <a:cubicBezTo>
                  <a:pt x="39" y="59"/>
                  <a:pt x="39" y="59"/>
                  <a:pt x="38" y="58"/>
                </a:cubicBezTo>
                <a:cubicBezTo>
                  <a:pt x="11" y="31"/>
                  <a:pt x="11" y="31"/>
                  <a:pt x="11" y="31"/>
                </a:cubicBezTo>
                <a:cubicBezTo>
                  <a:pt x="10" y="31"/>
                  <a:pt x="10" y="31"/>
                  <a:pt x="10" y="31"/>
                </a:cubicBezTo>
                <a:cubicBezTo>
                  <a:pt x="10" y="56"/>
                  <a:pt x="10" y="56"/>
                  <a:pt x="10" y="56"/>
                </a:cubicBezTo>
                <a:cubicBezTo>
                  <a:pt x="10" y="58"/>
                  <a:pt x="9" y="59"/>
                  <a:pt x="8" y="59"/>
                </a:cubicBezTo>
                <a:cubicBezTo>
                  <a:pt x="3" y="59"/>
                  <a:pt x="3" y="59"/>
                  <a:pt x="3" y="59"/>
                </a:cubicBezTo>
                <a:cubicBezTo>
                  <a:pt x="2" y="59"/>
                  <a:pt x="0" y="58"/>
                  <a:pt x="0" y="56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1"/>
                  <a:pt x="3" y="1"/>
                </a:cubicBezTo>
                <a:cubicBezTo>
                  <a:pt x="8" y="1"/>
                  <a:pt x="8" y="1"/>
                  <a:pt x="8" y="1"/>
                </a:cubicBezTo>
                <a:cubicBezTo>
                  <a:pt x="9" y="1"/>
                  <a:pt x="10" y="2"/>
                  <a:pt x="10" y="3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8"/>
                  <a:pt x="10" y="28"/>
                  <a:pt x="11" y="28"/>
                </a:cubicBezTo>
                <a:cubicBezTo>
                  <a:pt x="38" y="1"/>
                  <a:pt x="38" y="1"/>
                  <a:pt x="38" y="1"/>
                </a:cubicBezTo>
                <a:cubicBezTo>
                  <a:pt x="39" y="0"/>
                  <a:pt x="39" y="0"/>
                  <a:pt x="39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4" name="Freeform 119"/>
          <p:cNvSpPr>
            <a:spLocks noEditPoints="1"/>
          </p:cNvSpPr>
          <p:nvPr/>
        </p:nvSpPr>
        <p:spPr bwMode="auto">
          <a:xfrm>
            <a:off x="1131463" y="6513130"/>
            <a:ext cx="572380" cy="490612"/>
          </a:xfrm>
          <a:custGeom>
            <a:avLst/>
            <a:gdLst>
              <a:gd name="T0" fmla="*/ 233362 w 68"/>
              <a:gd name="T1" fmla="*/ 103461 h 58"/>
              <a:gd name="T2" fmla="*/ 233362 w 68"/>
              <a:gd name="T3" fmla="*/ 110359 h 58"/>
              <a:gd name="T4" fmla="*/ 229930 w 68"/>
              <a:gd name="T5" fmla="*/ 117256 h 58"/>
              <a:gd name="T6" fmla="*/ 3432 w 68"/>
              <a:gd name="T7" fmla="*/ 117256 h 58"/>
              <a:gd name="T8" fmla="*/ 0 w 68"/>
              <a:gd name="T9" fmla="*/ 110359 h 58"/>
              <a:gd name="T10" fmla="*/ 0 w 68"/>
              <a:gd name="T11" fmla="*/ 103461 h 58"/>
              <a:gd name="T12" fmla="*/ 3432 w 68"/>
              <a:gd name="T13" fmla="*/ 100013 h 58"/>
              <a:gd name="T14" fmla="*/ 229930 w 68"/>
              <a:gd name="T15" fmla="*/ 100013 h 58"/>
              <a:gd name="T16" fmla="*/ 233362 w 68"/>
              <a:gd name="T17" fmla="*/ 103461 h 58"/>
              <a:gd name="T18" fmla="*/ 54909 w 68"/>
              <a:gd name="T19" fmla="*/ 79320 h 58"/>
              <a:gd name="T20" fmla="*/ 48045 w 68"/>
              <a:gd name="T21" fmla="*/ 55179 h 58"/>
              <a:gd name="T22" fmla="*/ 65204 w 68"/>
              <a:gd name="T23" fmla="*/ 13795 h 58"/>
              <a:gd name="T24" fmla="*/ 116681 w 68"/>
              <a:gd name="T25" fmla="*/ 0 h 58"/>
              <a:gd name="T26" fmla="*/ 140704 w 68"/>
              <a:gd name="T27" fmla="*/ 0 h 58"/>
              <a:gd name="T28" fmla="*/ 161294 w 68"/>
              <a:gd name="T29" fmla="*/ 6897 h 58"/>
              <a:gd name="T30" fmla="*/ 164726 w 68"/>
              <a:gd name="T31" fmla="*/ 24141 h 58"/>
              <a:gd name="T32" fmla="*/ 168158 w 68"/>
              <a:gd name="T33" fmla="*/ 48282 h 58"/>
              <a:gd name="T34" fmla="*/ 168158 w 68"/>
              <a:gd name="T35" fmla="*/ 51731 h 58"/>
              <a:gd name="T36" fmla="*/ 164726 w 68"/>
              <a:gd name="T37" fmla="*/ 51731 h 58"/>
              <a:gd name="T38" fmla="*/ 154431 w 68"/>
              <a:gd name="T39" fmla="*/ 51731 h 58"/>
              <a:gd name="T40" fmla="*/ 150999 w 68"/>
              <a:gd name="T41" fmla="*/ 51731 h 58"/>
              <a:gd name="T42" fmla="*/ 137272 w 68"/>
              <a:gd name="T43" fmla="*/ 24141 h 58"/>
              <a:gd name="T44" fmla="*/ 109817 w 68"/>
              <a:gd name="T45" fmla="*/ 13795 h 58"/>
              <a:gd name="T46" fmla="*/ 89227 w 68"/>
              <a:gd name="T47" fmla="*/ 20692 h 58"/>
              <a:gd name="T48" fmla="*/ 78931 w 68"/>
              <a:gd name="T49" fmla="*/ 41384 h 58"/>
              <a:gd name="T50" fmla="*/ 89227 w 68"/>
              <a:gd name="T51" fmla="*/ 58628 h 58"/>
              <a:gd name="T52" fmla="*/ 123545 w 68"/>
              <a:gd name="T53" fmla="*/ 75872 h 58"/>
              <a:gd name="T54" fmla="*/ 147567 w 68"/>
              <a:gd name="T55" fmla="*/ 82769 h 58"/>
              <a:gd name="T56" fmla="*/ 157863 w 68"/>
              <a:gd name="T57" fmla="*/ 89666 h 58"/>
              <a:gd name="T58" fmla="*/ 61772 w 68"/>
              <a:gd name="T59" fmla="*/ 89666 h 58"/>
              <a:gd name="T60" fmla="*/ 54909 w 68"/>
              <a:gd name="T61" fmla="*/ 79320 h 58"/>
              <a:gd name="T62" fmla="*/ 181885 w 68"/>
              <a:gd name="T63" fmla="*/ 124153 h 58"/>
              <a:gd name="T64" fmla="*/ 181885 w 68"/>
              <a:gd name="T65" fmla="*/ 134500 h 58"/>
              <a:gd name="T66" fmla="*/ 178453 w 68"/>
              <a:gd name="T67" fmla="*/ 165538 h 58"/>
              <a:gd name="T68" fmla="*/ 168158 w 68"/>
              <a:gd name="T69" fmla="*/ 175884 h 58"/>
              <a:gd name="T70" fmla="*/ 154431 w 68"/>
              <a:gd name="T71" fmla="*/ 189679 h 58"/>
              <a:gd name="T72" fmla="*/ 133840 w 68"/>
              <a:gd name="T73" fmla="*/ 196576 h 58"/>
              <a:gd name="T74" fmla="*/ 106386 w 68"/>
              <a:gd name="T75" fmla="*/ 200025 h 58"/>
              <a:gd name="T76" fmla="*/ 82363 w 68"/>
              <a:gd name="T77" fmla="*/ 196576 h 58"/>
              <a:gd name="T78" fmla="*/ 65204 w 68"/>
              <a:gd name="T79" fmla="*/ 189679 h 58"/>
              <a:gd name="T80" fmla="*/ 54909 w 68"/>
              <a:gd name="T81" fmla="*/ 186230 h 58"/>
              <a:gd name="T82" fmla="*/ 54909 w 68"/>
              <a:gd name="T83" fmla="*/ 186230 h 58"/>
              <a:gd name="T84" fmla="*/ 54909 w 68"/>
              <a:gd name="T85" fmla="*/ 182781 h 58"/>
              <a:gd name="T86" fmla="*/ 51477 w 68"/>
              <a:gd name="T87" fmla="*/ 162089 h 58"/>
              <a:gd name="T88" fmla="*/ 54909 w 68"/>
              <a:gd name="T89" fmla="*/ 148294 h 58"/>
              <a:gd name="T90" fmla="*/ 54909 w 68"/>
              <a:gd name="T91" fmla="*/ 141397 h 58"/>
              <a:gd name="T92" fmla="*/ 65204 w 68"/>
              <a:gd name="T93" fmla="*/ 141397 h 58"/>
              <a:gd name="T94" fmla="*/ 75499 w 68"/>
              <a:gd name="T95" fmla="*/ 162089 h 58"/>
              <a:gd name="T96" fmla="*/ 85795 w 68"/>
              <a:gd name="T97" fmla="*/ 175884 h 58"/>
              <a:gd name="T98" fmla="*/ 99522 w 68"/>
              <a:gd name="T99" fmla="*/ 182781 h 58"/>
              <a:gd name="T100" fmla="*/ 116681 w 68"/>
              <a:gd name="T101" fmla="*/ 186230 h 58"/>
              <a:gd name="T102" fmla="*/ 133840 w 68"/>
              <a:gd name="T103" fmla="*/ 182781 h 58"/>
              <a:gd name="T104" fmla="*/ 150999 w 68"/>
              <a:gd name="T105" fmla="*/ 172435 h 58"/>
              <a:gd name="T106" fmla="*/ 157863 w 68"/>
              <a:gd name="T107" fmla="*/ 155192 h 58"/>
              <a:gd name="T108" fmla="*/ 147567 w 68"/>
              <a:gd name="T109" fmla="*/ 134500 h 58"/>
              <a:gd name="T110" fmla="*/ 126976 w 68"/>
              <a:gd name="T111" fmla="*/ 124153 h 58"/>
              <a:gd name="T112" fmla="*/ 181885 w 68"/>
              <a:gd name="T113" fmla="*/ 124153 h 5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68" h="58">
                <a:moveTo>
                  <a:pt x="68" y="30"/>
                </a:moveTo>
                <a:cubicBezTo>
                  <a:pt x="68" y="32"/>
                  <a:pt x="68" y="32"/>
                  <a:pt x="68" y="32"/>
                </a:cubicBezTo>
                <a:cubicBezTo>
                  <a:pt x="68" y="33"/>
                  <a:pt x="67" y="34"/>
                  <a:pt x="67" y="34"/>
                </a:cubicBezTo>
                <a:cubicBezTo>
                  <a:pt x="1" y="34"/>
                  <a:pt x="1" y="34"/>
                  <a:pt x="1" y="34"/>
                </a:cubicBezTo>
                <a:cubicBezTo>
                  <a:pt x="0" y="34"/>
                  <a:pt x="0" y="33"/>
                  <a:pt x="0" y="32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9"/>
                  <a:pt x="0" y="29"/>
                  <a:pt x="1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7" y="29"/>
                  <a:pt x="68" y="29"/>
                  <a:pt x="68" y="30"/>
                </a:cubicBezTo>
                <a:close/>
                <a:moveTo>
                  <a:pt x="16" y="23"/>
                </a:moveTo>
                <a:cubicBezTo>
                  <a:pt x="15" y="21"/>
                  <a:pt x="14" y="18"/>
                  <a:pt x="14" y="16"/>
                </a:cubicBezTo>
                <a:cubicBezTo>
                  <a:pt x="14" y="11"/>
                  <a:pt x="16" y="8"/>
                  <a:pt x="19" y="4"/>
                </a:cubicBezTo>
                <a:cubicBezTo>
                  <a:pt x="23" y="1"/>
                  <a:pt x="28" y="0"/>
                  <a:pt x="34" y="0"/>
                </a:cubicBezTo>
                <a:cubicBezTo>
                  <a:pt x="36" y="0"/>
                  <a:pt x="38" y="0"/>
                  <a:pt x="41" y="0"/>
                </a:cubicBezTo>
                <a:cubicBezTo>
                  <a:pt x="42" y="1"/>
                  <a:pt x="45" y="1"/>
                  <a:pt x="47" y="2"/>
                </a:cubicBezTo>
                <a:cubicBezTo>
                  <a:pt x="48" y="3"/>
                  <a:pt x="48" y="5"/>
                  <a:pt x="48" y="7"/>
                </a:cubicBezTo>
                <a:cubicBezTo>
                  <a:pt x="49" y="10"/>
                  <a:pt x="49" y="12"/>
                  <a:pt x="49" y="14"/>
                </a:cubicBezTo>
                <a:cubicBezTo>
                  <a:pt x="49" y="14"/>
                  <a:pt x="49" y="15"/>
                  <a:pt x="49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5" y="15"/>
                  <a:pt x="45" y="15"/>
                  <a:pt x="45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3" y="11"/>
                  <a:pt x="42" y="9"/>
                  <a:pt x="40" y="7"/>
                </a:cubicBezTo>
                <a:cubicBezTo>
                  <a:pt x="38" y="5"/>
                  <a:pt x="36" y="4"/>
                  <a:pt x="32" y="4"/>
                </a:cubicBezTo>
                <a:cubicBezTo>
                  <a:pt x="30" y="4"/>
                  <a:pt x="27" y="5"/>
                  <a:pt x="26" y="6"/>
                </a:cubicBezTo>
                <a:cubicBezTo>
                  <a:pt x="24" y="8"/>
                  <a:pt x="23" y="9"/>
                  <a:pt x="23" y="12"/>
                </a:cubicBezTo>
                <a:cubicBezTo>
                  <a:pt x="23" y="13"/>
                  <a:pt x="24" y="15"/>
                  <a:pt x="26" y="17"/>
                </a:cubicBezTo>
                <a:cubicBezTo>
                  <a:pt x="27" y="19"/>
                  <a:pt x="31" y="20"/>
                  <a:pt x="36" y="22"/>
                </a:cubicBezTo>
                <a:cubicBezTo>
                  <a:pt x="38" y="22"/>
                  <a:pt x="40" y="23"/>
                  <a:pt x="43" y="24"/>
                </a:cubicBezTo>
                <a:cubicBezTo>
                  <a:pt x="44" y="25"/>
                  <a:pt x="45" y="26"/>
                  <a:pt x="46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17" y="25"/>
                  <a:pt x="17" y="24"/>
                  <a:pt x="16" y="23"/>
                </a:cubicBezTo>
                <a:close/>
                <a:moveTo>
                  <a:pt x="53" y="36"/>
                </a:moveTo>
                <a:cubicBezTo>
                  <a:pt x="53" y="37"/>
                  <a:pt x="53" y="38"/>
                  <a:pt x="53" y="39"/>
                </a:cubicBezTo>
                <a:cubicBezTo>
                  <a:pt x="53" y="42"/>
                  <a:pt x="53" y="45"/>
                  <a:pt x="52" y="48"/>
                </a:cubicBezTo>
                <a:cubicBezTo>
                  <a:pt x="51" y="49"/>
                  <a:pt x="50" y="50"/>
                  <a:pt x="49" y="51"/>
                </a:cubicBezTo>
                <a:cubicBezTo>
                  <a:pt x="48" y="52"/>
                  <a:pt x="47" y="53"/>
                  <a:pt x="45" y="55"/>
                </a:cubicBezTo>
                <a:cubicBezTo>
                  <a:pt x="43" y="56"/>
                  <a:pt x="41" y="57"/>
                  <a:pt x="39" y="57"/>
                </a:cubicBezTo>
                <a:cubicBezTo>
                  <a:pt x="37" y="58"/>
                  <a:pt x="34" y="58"/>
                  <a:pt x="31" y="58"/>
                </a:cubicBezTo>
                <a:cubicBezTo>
                  <a:pt x="29" y="58"/>
                  <a:pt x="27" y="58"/>
                  <a:pt x="24" y="57"/>
                </a:cubicBezTo>
                <a:cubicBezTo>
                  <a:pt x="19" y="55"/>
                  <a:pt x="19" y="55"/>
                  <a:pt x="19" y="55"/>
                </a:cubicBezTo>
                <a:cubicBezTo>
                  <a:pt x="17" y="55"/>
                  <a:pt x="16" y="55"/>
                  <a:pt x="16" y="54"/>
                </a:cubicBezTo>
                <a:cubicBezTo>
                  <a:pt x="16" y="54"/>
                  <a:pt x="16" y="54"/>
                  <a:pt x="16" y="54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3"/>
                  <a:pt x="16" y="51"/>
                  <a:pt x="15" y="47"/>
                </a:cubicBezTo>
                <a:cubicBezTo>
                  <a:pt x="15" y="45"/>
                  <a:pt x="16" y="44"/>
                  <a:pt x="16" y="43"/>
                </a:cubicBezTo>
                <a:cubicBezTo>
                  <a:pt x="16" y="41"/>
                  <a:pt x="16" y="41"/>
                  <a:pt x="16" y="41"/>
                </a:cubicBezTo>
                <a:cubicBezTo>
                  <a:pt x="19" y="41"/>
                  <a:pt x="19" y="41"/>
                  <a:pt x="19" y="41"/>
                </a:cubicBezTo>
                <a:cubicBezTo>
                  <a:pt x="21" y="45"/>
                  <a:pt x="21" y="47"/>
                  <a:pt x="22" y="47"/>
                </a:cubicBezTo>
                <a:cubicBezTo>
                  <a:pt x="23" y="49"/>
                  <a:pt x="24" y="50"/>
                  <a:pt x="25" y="51"/>
                </a:cubicBezTo>
                <a:cubicBezTo>
                  <a:pt x="26" y="52"/>
                  <a:pt x="27" y="52"/>
                  <a:pt x="29" y="53"/>
                </a:cubicBezTo>
                <a:cubicBezTo>
                  <a:pt x="30" y="54"/>
                  <a:pt x="32" y="54"/>
                  <a:pt x="34" y="54"/>
                </a:cubicBezTo>
                <a:cubicBezTo>
                  <a:pt x="36" y="54"/>
                  <a:pt x="37" y="53"/>
                  <a:pt x="39" y="53"/>
                </a:cubicBezTo>
                <a:cubicBezTo>
                  <a:pt x="41" y="52"/>
                  <a:pt x="43" y="51"/>
                  <a:pt x="44" y="50"/>
                </a:cubicBezTo>
                <a:cubicBezTo>
                  <a:pt x="45" y="48"/>
                  <a:pt x="46" y="46"/>
                  <a:pt x="46" y="45"/>
                </a:cubicBezTo>
                <a:cubicBezTo>
                  <a:pt x="46" y="43"/>
                  <a:pt x="45" y="41"/>
                  <a:pt x="43" y="39"/>
                </a:cubicBezTo>
                <a:cubicBezTo>
                  <a:pt x="42" y="38"/>
                  <a:pt x="40" y="37"/>
                  <a:pt x="37" y="36"/>
                </a:cubicBezTo>
                <a:lnTo>
                  <a:pt x="53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5" name="Freeform 120"/>
          <p:cNvSpPr>
            <a:spLocks noEditPoints="1"/>
          </p:cNvSpPr>
          <p:nvPr/>
        </p:nvSpPr>
        <p:spPr bwMode="auto">
          <a:xfrm>
            <a:off x="2167199" y="6513130"/>
            <a:ext cx="572380" cy="490612"/>
          </a:xfrm>
          <a:custGeom>
            <a:avLst/>
            <a:gdLst>
              <a:gd name="T0" fmla="*/ 37750 w 68"/>
              <a:gd name="T1" fmla="*/ 200025 h 58"/>
              <a:gd name="T2" fmla="*/ 30886 w 68"/>
              <a:gd name="T3" fmla="*/ 200025 h 58"/>
              <a:gd name="T4" fmla="*/ 0 w 68"/>
              <a:gd name="T5" fmla="*/ 168987 h 58"/>
              <a:gd name="T6" fmla="*/ 0 w 68"/>
              <a:gd name="T7" fmla="*/ 62077 h 58"/>
              <a:gd name="T8" fmla="*/ 30886 w 68"/>
              <a:gd name="T9" fmla="*/ 31038 h 58"/>
              <a:gd name="T10" fmla="*/ 37750 w 68"/>
              <a:gd name="T11" fmla="*/ 31038 h 58"/>
              <a:gd name="T12" fmla="*/ 37750 w 68"/>
              <a:gd name="T13" fmla="*/ 200025 h 58"/>
              <a:gd name="T14" fmla="*/ 185317 w 68"/>
              <a:gd name="T15" fmla="*/ 200025 h 58"/>
              <a:gd name="T16" fmla="*/ 51477 w 68"/>
              <a:gd name="T17" fmla="*/ 200025 h 58"/>
              <a:gd name="T18" fmla="*/ 51477 w 68"/>
              <a:gd name="T19" fmla="*/ 31038 h 58"/>
              <a:gd name="T20" fmla="*/ 68636 w 68"/>
              <a:gd name="T21" fmla="*/ 31038 h 58"/>
              <a:gd name="T22" fmla="*/ 68636 w 68"/>
              <a:gd name="T23" fmla="*/ 10346 h 58"/>
              <a:gd name="T24" fmla="*/ 82363 w 68"/>
              <a:gd name="T25" fmla="*/ 0 h 58"/>
              <a:gd name="T26" fmla="*/ 154431 w 68"/>
              <a:gd name="T27" fmla="*/ 0 h 58"/>
              <a:gd name="T28" fmla="*/ 168158 w 68"/>
              <a:gd name="T29" fmla="*/ 10346 h 58"/>
              <a:gd name="T30" fmla="*/ 168158 w 68"/>
              <a:gd name="T31" fmla="*/ 31038 h 58"/>
              <a:gd name="T32" fmla="*/ 185317 w 68"/>
              <a:gd name="T33" fmla="*/ 31038 h 58"/>
              <a:gd name="T34" fmla="*/ 185317 w 68"/>
              <a:gd name="T35" fmla="*/ 200025 h 58"/>
              <a:gd name="T36" fmla="*/ 150999 w 68"/>
              <a:gd name="T37" fmla="*/ 31038 h 58"/>
              <a:gd name="T38" fmla="*/ 150999 w 68"/>
              <a:gd name="T39" fmla="*/ 13795 h 58"/>
              <a:gd name="T40" fmla="*/ 85795 w 68"/>
              <a:gd name="T41" fmla="*/ 13795 h 58"/>
              <a:gd name="T42" fmla="*/ 85795 w 68"/>
              <a:gd name="T43" fmla="*/ 31038 h 58"/>
              <a:gd name="T44" fmla="*/ 150999 w 68"/>
              <a:gd name="T45" fmla="*/ 31038 h 58"/>
              <a:gd name="T46" fmla="*/ 233362 w 68"/>
              <a:gd name="T47" fmla="*/ 168987 h 58"/>
              <a:gd name="T48" fmla="*/ 205908 w 68"/>
              <a:gd name="T49" fmla="*/ 200025 h 58"/>
              <a:gd name="T50" fmla="*/ 199044 w 68"/>
              <a:gd name="T51" fmla="*/ 200025 h 58"/>
              <a:gd name="T52" fmla="*/ 199044 w 68"/>
              <a:gd name="T53" fmla="*/ 31038 h 58"/>
              <a:gd name="T54" fmla="*/ 205908 w 68"/>
              <a:gd name="T55" fmla="*/ 31038 h 58"/>
              <a:gd name="T56" fmla="*/ 233362 w 68"/>
              <a:gd name="T57" fmla="*/ 62077 h 58"/>
              <a:gd name="T58" fmla="*/ 233362 w 68"/>
              <a:gd name="T59" fmla="*/ 168987 h 5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8" h="58">
                <a:moveTo>
                  <a:pt x="11" y="58"/>
                </a:moveTo>
                <a:cubicBezTo>
                  <a:pt x="9" y="58"/>
                  <a:pt x="9" y="58"/>
                  <a:pt x="9" y="58"/>
                </a:cubicBezTo>
                <a:cubicBezTo>
                  <a:pt x="4" y="58"/>
                  <a:pt x="0" y="54"/>
                  <a:pt x="0" y="4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1" y="9"/>
                  <a:pt x="11" y="9"/>
                  <a:pt x="11" y="9"/>
                </a:cubicBezTo>
                <a:lnTo>
                  <a:pt x="11" y="58"/>
                </a:lnTo>
                <a:close/>
                <a:moveTo>
                  <a:pt x="54" y="58"/>
                </a:moveTo>
                <a:cubicBezTo>
                  <a:pt x="15" y="58"/>
                  <a:pt x="15" y="58"/>
                  <a:pt x="15" y="58"/>
                </a:cubicBezTo>
                <a:cubicBezTo>
                  <a:pt x="15" y="9"/>
                  <a:pt x="15" y="9"/>
                  <a:pt x="15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54" y="9"/>
                  <a:pt x="54" y="9"/>
                  <a:pt x="54" y="9"/>
                </a:cubicBezTo>
                <a:lnTo>
                  <a:pt x="54" y="58"/>
                </a:lnTo>
                <a:close/>
                <a:moveTo>
                  <a:pt x="44" y="9"/>
                </a:moveTo>
                <a:cubicBezTo>
                  <a:pt x="44" y="4"/>
                  <a:pt x="44" y="4"/>
                  <a:pt x="4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68" y="49"/>
                </a:moveTo>
                <a:cubicBezTo>
                  <a:pt x="68" y="54"/>
                  <a:pt x="65" y="58"/>
                  <a:pt x="60" y="58"/>
                </a:cubicBezTo>
                <a:cubicBezTo>
                  <a:pt x="58" y="58"/>
                  <a:pt x="58" y="58"/>
                  <a:pt x="58" y="58"/>
                </a:cubicBezTo>
                <a:cubicBezTo>
                  <a:pt x="58" y="9"/>
                  <a:pt x="58" y="9"/>
                  <a:pt x="58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5" y="9"/>
                  <a:pt x="68" y="13"/>
                  <a:pt x="68" y="18"/>
                </a:cubicBezTo>
                <a:lnTo>
                  <a:pt x="68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6" name="Freeform 121"/>
          <p:cNvSpPr>
            <a:spLocks noEditPoints="1"/>
          </p:cNvSpPr>
          <p:nvPr/>
        </p:nvSpPr>
        <p:spPr bwMode="auto">
          <a:xfrm>
            <a:off x="3382047" y="6513131"/>
            <a:ext cx="537336" cy="447782"/>
          </a:xfrm>
          <a:custGeom>
            <a:avLst/>
            <a:gdLst>
              <a:gd name="T0" fmla="*/ 198537 w 64"/>
              <a:gd name="T1" fmla="*/ 182563 h 53"/>
              <a:gd name="T2" fmla="*/ 0 w 64"/>
              <a:gd name="T3" fmla="*/ 161895 h 53"/>
              <a:gd name="T4" fmla="*/ 23961 w 64"/>
              <a:gd name="T5" fmla="*/ 0 h 53"/>
              <a:gd name="T6" fmla="*/ 219075 w 64"/>
              <a:gd name="T7" fmla="*/ 20668 h 53"/>
              <a:gd name="T8" fmla="*/ 68461 w 64"/>
              <a:gd name="T9" fmla="*/ 34446 h 53"/>
              <a:gd name="T10" fmla="*/ 23961 w 64"/>
              <a:gd name="T11" fmla="*/ 31001 h 53"/>
              <a:gd name="T12" fmla="*/ 17115 w 64"/>
              <a:gd name="T13" fmla="*/ 62003 h 53"/>
              <a:gd name="T14" fmla="*/ 65038 w 64"/>
              <a:gd name="T15" fmla="*/ 65447 h 53"/>
              <a:gd name="T16" fmla="*/ 68461 w 64"/>
              <a:gd name="T17" fmla="*/ 34446 h 53"/>
              <a:gd name="T18" fmla="*/ 65038 w 64"/>
              <a:gd name="T19" fmla="*/ 82670 h 53"/>
              <a:gd name="T20" fmla="*/ 17115 w 64"/>
              <a:gd name="T21" fmla="*/ 86115 h 53"/>
              <a:gd name="T22" fmla="*/ 23961 w 64"/>
              <a:gd name="T23" fmla="*/ 117116 h 53"/>
              <a:gd name="T24" fmla="*/ 68461 w 64"/>
              <a:gd name="T25" fmla="*/ 110227 h 53"/>
              <a:gd name="T26" fmla="*/ 68461 w 64"/>
              <a:gd name="T27" fmla="*/ 137783 h 53"/>
              <a:gd name="T28" fmla="*/ 23961 w 64"/>
              <a:gd name="T29" fmla="*/ 130894 h 53"/>
              <a:gd name="T30" fmla="*/ 17115 w 64"/>
              <a:gd name="T31" fmla="*/ 161895 h 53"/>
              <a:gd name="T32" fmla="*/ 65038 w 64"/>
              <a:gd name="T33" fmla="*/ 165340 h 53"/>
              <a:gd name="T34" fmla="*/ 68461 w 64"/>
              <a:gd name="T35" fmla="*/ 137783 h 53"/>
              <a:gd name="T36" fmla="*/ 130076 w 64"/>
              <a:gd name="T37" fmla="*/ 31001 h 53"/>
              <a:gd name="T38" fmla="*/ 85576 w 64"/>
              <a:gd name="T39" fmla="*/ 34446 h 53"/>
              <a:gd name="T40" fmla="*/ 88999 w 64"/>
              <a:gd name="T41" fmla="*/ 65447 h 53"/>
              <a:gd name="T42" fmla="*/ 133499 w 64"/>
              <a:gd name="T43" fmla="*/ 62003 h 53"/>
              <a:gd name="T44" fmla="*/ 133499 w 64"/>
              <a:gd name="T45" fmla="*/ 86115 h 53"/>
              <a:gd name="T46" fmla="*/ 88999 w 64"/>
              <a:gd name="T47" fmla="*/ 82670 h 53"/>
              <a:gd name="T48" fmla="*/ 85576 w 64"/>
              <a:gd name="T49" fmla="*/ 110227 h 53"/>
              <a:gd name="T50" fmla="*/ 130076 w 64"/>
              <a:gd name="T51" fmla="*/ 117116 h 53"/>
              <a:gd name="T52" fmla="*/ 133499 w 64"/>
              <a:gd name="T53" fmla="*/ 86115 h 53"/>
              <a:gd name="T54" fmla="*/ 130076 w 64"/>
              <a:gd name="T55" fmla="*/ 130894 h 53"/>
              <a:gd name="T56" fmla="*/ 85576 w 64"/>
              <a:gd name="T57" fmla="*/ 137783 h 53"/>
              <a:gd name="T58" fmla="*/ 88999 w 64"/>
              <a:gd name="T59" fmla="*/ 165340 h 53"/>
              <a:gd name="T60" fmla="*/ 133499 w 64"/>
              <a:gd name="T61" fmla="*/ 161895 h 53"/>
              <a:gd name="T62" fmla="*/ 201960 w 64"/>
              <a:gd name="T63" fmla="*/ 34446 h 53"/>
              <a:gd name="T64" fmla="*/ 154037 w 64"/>
              <a:gd name="T65" fmla="*/ 31001 h 53"/>
              <a:gd name="T66" fmla="*/ 150614 w 64"/>
              <a:gd name="T67" fmla="*/ 62003 h 53"/>
              <a:gd name="T68" fmla="*/ 198537 w 64"/>
              <a:gd name="T69" fmla="*/ 65447 h 53"/>
              <a:gd name="T70" fmla="*/ 201960 w 64"/>
              <a:gd name="T71" fmla="*/ 34446 h 53"/>
              <a:gd name="T72" fmla="*/ 198537 w 64"/>
              <a:gd name="T73" fmla="*/ 82670 h 53"/>
              <a:gd name="T74" fmla="*/ 150614 w 64"/>
              <a:gd name="T75" fmla="*/ 86115 h 53"/>
              <a:gd name="T76" fmla="*/ 154037 w 64"/>
              <a:gd name="T77" fmla="*/ 117116 h 53"/>
              <a:gd name="T78" fmla="*/ 201960 w 64"/>
              <a:gd name="T79" fmla="*/ 110227 h 53"/>
              <a:gd name="T80" fmla="*/ 201960 w 64"/>
              <a:gd name="T81" fmla="*/ 137783 h 53"/>
              <a:gd name="T82" fmla="*/ 154037 w 64"/>
              <a:gd name="T83" fmla="*/ 130894 h 53"/>
              <a:gd name="T84" fmla="*/ 150614 w 64"/>
              <a:gd name="T85" fmla="*/ 161895 h 53"/>
              <a:gd name="T86" fmla="*/ 198537 w 64"/>
              <a:gd name="T87" fmla="*/ 165340 h 53"/>
              <a:gd name="T88" fmla="*/ 201960 w 64"/>
              <a:gd name="T89" fmla="*/ 137783 h 53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4" h="53">
                <a:moveTo>
                  <a:pt x="64" y="47"/>
                </a:moveTo>
                <a:cubicBezTo>
                  <a:pt x="64" y="50"/>
                  <a:pt x="61" y="53"/>
                  <a:pt x="58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3" y="53"/>
                  <a:pt x="0" y="50"/>
                  <a:pt x="0" y="47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4" y="2"/>
                  <a:pt x="64" y="6"/>
                </a:cubicBezTo>
                <a:lnTo>
                  <a:pt x="64" y="47"/>
                </a:lnTo>
                <a:close/>
                <a:moveTo>
                  <a:pt x="20" y="10"/>
                </a:moveTo>
                <a:cubicBezTo>
                  <a:pt x="20" y="10"/>
                  <a:pt x="19" y="9"/>
                  <a:pt x="19" y="9"/>
                </a:cubicBezTo>
                <a:cubicBezTo>
                  <a:pt x="7" y="9"/>
                  <a:pt x="7" y="9"/>
                  <a:pt x="7" y="9"/>
                </a:cubicBezTo>
                <a:cubicBezTo>
                  <a:pt x="6" y="9"/>
                  <a:pt x="5" y="10"/>
                  <a:pt x="5" y="10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8"/>
                  <a:pt x="6" y="19"/>
                  <a:pt x="7" y="19"/>
                </a:cubicBezTo>
                <a:cubicBezTo>
                  <a:pt x="19" y="19"/>
                  <a:pt x="19" y="19"/>
                  <a:pt x="19" y="19"/>
                </a:cubicBezTo>
                <a:cubicBezTo>
                  <a:pt x="19" y="19"/>
                  <a:pt x="20" y="18"/>
                  <a:pt x="20" y="18"/>
                </a:cubicBezTo>
                <a:lnTo>
                  <a:pt x="20" y="10"/>
                </a:lnTo>
                <a:close/>
                <a:moveTo>
                  <a:pt x="20" y="25"/>
                </a:moveTo>
                <a:cubicBezTo>
                  <a:pt x="20" y="24"/>
                  <a:pt x="19" y="24"/>
                  <a:pt x="19" y="24"/>
                </a:cubicBezTo>
                <a:cubicBezTo>
                  <a:pt x="7" y="24"/>
                  <a:pt x="7" y="24"/>
                  <a:pt x="7" y="24"/>
                </a:cubicBezTo>
                <a:cubicBezTo>
                  <a:pt x="6" y="24"/>
                  <a:pt x="5" y="24"/>
                  <a:pt x="5" y="25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3"/>
                  <a:pt x="6" y="34"/>
                  <a:pt x="7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4"/>
                  <a:pt x="20" y="33"/>
                  <a:pt x="20" y="32"/>
                </a:cubicBezTo>
                <a:lnTo>
                  <a:pt x="20" y="25"/>
                </a:lnTo>
                <a:close/>
                <a:moveTo>
                  <a:pt x="20" y="40"/>
                </a:moveTo>
                <a:cubicBezTo>
                  <a:pt x="20" y="39"/>
                  <a:pt x="19" y="38"/>
                  <a:pt x="19" y="38"/>
                </a:cubicBezTo>
                <a:cubicBezTo>
                  <a:pt x="7" y="38"/>
                  <a:pt x="7" y="38"/>
                  <a:pt x="7" y="38"/>
                </a:cubicBezTo>
                <a:cubicBezTo>
                  <a:pt x="6" y="38"/>
                  <a:pt x="5" y="39"/>
                  <a:pt x="5" y="40"/>
                </a:cubicBezTo>
                <a:cubicBezTo>
                  <a:pt x="5" y="47"/>
                  <a:pt x="5" y="47"/>
                  <a:pt x="5" y="47"/>
                </a:cubicBezTo>
                <a:cubicBezTo>
                  <a:pt x="5" y="48"/>
                  <a:pt x="6" y="48"/>
                  <a:pt x="7" y="48"/>
                </a:cubicBezTo>
                <a:cubicBezTo>
                  <a:pt x="19" y="48"/>
                  <a:pt x="19" y="48"/>
                  <a:pt x="19" y="48"/>
                </a:cubicBezTo>
                <a:cubicBezTo>
                  <a:pt x="19" y="48"/>
                  <a:pt x="20" y="48"/>
                  <a:pt x="20" y="47"/>
                </a:cubicBezTo>
                <a:lnTo>
                  <a:pt x="20" y="40"/>
                </a:lnTo>
                <a:close/>
                <a:moveTo>
                  <a:pt x="39" y="10"/>
                </a:moveTo>
                <a:cubicBezTo>
                  <a:pt x="39" y="10"/>
                  <a:pt x="39" y="9"/>
                  <a:pt x="38" y="9"/>
                </a:cubicBezTo>
                <a:cubicBezTo>
                  <a:pt x="26" y="9"/>
                  <a:pt x="26" y="9"/>
                  <a:pt x="26" y="9"/>
                </a:cubicBezTo>
                <a:cubicBezTo>
                  <a:pt x="25" y="9"/>
                  <a:pt x="25" y="10"/>
                  <a:pt x="25" y="10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8"/>
                  <a:pt x="25" y="19"/>
                  <a:pt x="26" y="19"/>
                </a:cubicBezTo>
                <a:cubicBezTo>
                  <a:pt x="38" y="19"/>
                  <a:pt x="38" y="19"/>
                  <a:pt x="38" y="19"/>
                </a:cubicBezTo>
                <a:cubicBezTo>
                  <a:pt x="39" y="19"/>
                  <a:pt x="39" y="18"/>
                  <a:pt x="39" y="18"/>
                </a:cubicBezTo>
                <a:lnTo>
                  <a:pt x="39" y="10"/>
                </a:lnTo>
                <a:close/>
                <a:moveTo>
                  <a:pt x="39" y="25"/>
                </a:moveTo>
                <a:cubicBezTo>
                  <a:pt x="39" y="24"/>
                  <a:pt x="39" y="24"/>
                  <a:pt x="38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5" y="24"/>
                  <a:pt x="25" y="24"/>
                  <a:pt x="25" y="25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3"/>
                  <a:pt x="25" y="34"/>
                  <a:pt x="26" y="34"/>
                </a:cubicBezTo>
                <a:cubicBezTo>
                  <a:pt x="38" y="34"/>
                  <a:pt x="38" y="34"/>
                  <a:pt x="38" y="34"/>
                </a:cubicBezTo>
                <a:cubicBezTo>
                  <a:pt x="39" y="34"/>
                  <a:pt x="39" y="33"/>
                  <a:pt x="39" y="32"/>
                </a:cubicBezTo>
                <a:lnTo>
                  <a:pt x="39" y="25"/>
                </a:lnTo>
                <a:close/>
                <a:moveTo>
                  <a:pt x="39" y="40"/>
                </a:moveTo>
                <a:cubicBezTo>
                  <a:pt x="39" y="39"/>
                  <a:pt x="39" y="38"/>
                  <a:pt x="38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5" y="38"/>
                  <a:pt x="25" y="39"/>
                  <a:pt x="25" y="40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8"/>
                  <a:pt x="25" y="48"/>
                  <a:pt x="26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8"/>
                  <a:pt x="39" y="48"/>
                  <a:pt x="39" y="47"/>
                </a:cubicBezTo>
                <a:lnTo>
                  <a:pt x="39" y="40"/>
                </a:lnTo>
                <a:close/>
                <a:moveTo>
                  <a:pt x="59" y="10"/>
                </a:moveTo>
                <a:cubicBezTo>
                  <a:pt x="59" y="10"/>
                  <a:pt x="58" y="9"/>
                  <a:pt x="58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5" y="9"/>
                  <a:pt x="44" y="10"/>
                  <a:pt x="44" y="10"/>
                </a:cubicBezTo>
                <a:cubicBezTo>
                  <a:pt x="44" y="18"/>
                  <a:pt x="44" y="18"/>
                  <a:pt x="44" y="18"/>
                </a:cubicBezTo>
                <a:cubicBezTo>
                  <a:pt x="44" y="18"/>
                  <a:pt x="45" y="19"/>
                  <a:pt x="45" y="19"/>
                </a:cubicBezTo>
                <a:cubicBezTo>
                  <a:pt x="58" y="19"/>
                  <a:pt x="58" y="19"/>
                  <a:pt x="58" y="19"/>
                </a:cubicBezTo>
                <a:cubicBezTo>
                  <a:pt x="58" y="19"/>
                  <a:pt x="59" y="18"/>
                  <a:pt x="59" y="18"/>
                </a:cubicBezTo>
                <a:lnTo>
                  <a:pt x="59" y="10"/>
                </a:lnTo>
                <a:close/>
                <a:moveTo>
                  <a:pt x="59" y="25"/>
                </a:moveTo>
                <a:cubicBezTo>
                  <a:pt x="59" y="24"/>
                  <a:pt x="58" y="24"/>
                  <a:pt x="58" y="24"/>
                </a:cubicBezTo>
                <a:cubicBezTo>
                  <a:pt x="45" y="24"/>
                  <a:pt x="45" y="24"/>
                  <a:pt x="45" y="24"/>
                </a:cubicBezTo>
                <a:cubicBezTo>
                  <a:pt x="45" y="24"/>
                  <a:pt x="44" y="24"/>
                  <a:pt x="44" y="25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3"/>
                  <a:pt x="45" y="34"/>
                  <a:pt x="45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4"/>
                  <a:pt x="59" y="33"/>
                  <a:pt x="59" y="32"/>
                </a:cubicBezTo>
                <a:lnTo>
                  <a:pt x="59" y="25"/>
                </a:lnTo>
                <a:close/>
                <a:moveTo>
                  <a:pt x="59" y="40"/>
                </a:moveTo>
                <a:cubicBezTo>
                  <a:pt x="59" y="39"/>
                  <a:pt x="58" y="38"/>
                  <a:pt x="58" y="38"/>
                </a:cubicBezTo>
                <a:cubicBezTo>
                  <a:pt x="45" y="38"/>
                  <a:pt x="45" y="38"/>
                  <a:pt x="45" y="38"/>
                </a:cubicBezTo>
                <a:cubicBezTo>
                  <a:pt x="45" y="38"/>
                  <a:pt x="44" y="39"/>
                  <a:pt x="44" y="40"/>
                </a:cubicBezTo>
                <a:cubicBezTo>
                  <a:pt x="44" y="47"/>
                  <a:pt x="44" y="47"/>
                  <a:pt x="44" y="47"/>
                </a:cubicBezTo>
                <a:cubicBezTo>
                  <a:pt x="44" y="48"/>
                  <a:pt x="45" y="48"/>
                  <a:pt x="45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48"/>
                  <a:pt x="59" y="48"/>
                  <a:pt x="59" y="47"/>
                </a:cubicBezTo>
                <a:lnTo>
                  <a:pt x="59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7" name="Freeform 122"/>
          <p:cNvSpPr>
            <a:spLocks noEditPoints="1"/>
          </p:cNvSpPr>
          <p:nvPr/>
        </p:nvSpPr>
        <p:spPr bwMode="auto">
          <a:xfrm>
            <a:off x="4592999" y="6513130"/>
            <a:ext cx="615212" cy="482824"/>
          </a:xfrm>
          <a:custGeom>
            <a:avLst/>
            <a:gdLst>
              <a:gd name="T0" fmla="*/ 195850 w 73"/>
              <a:gd name="T1" fmla="*/ 127780 h 57"/>
              <a:gd name="T2" fmla="*/ 130566 w 73"/>
              <a:gd name="T3" fmla="*/ 193396 h 57"/>
              <a:gd name="T4" fmla="*/ 116823 w 73"/>
              <a:gd name="T5" fmla="*/ 196850 h 57"/>
              <a:gd name="T6" fmla="*/ 106515 w 73"/>
              <a:gd name="T7" fmla="*/ 193396 h 57"/>
              <a:gd name="T8" fmla="*/ 13744 w 73"/>
              <a:gd name="T9" fmla="*/ 96698 h 57"/>
              <a:gd name="T10" fmla="*/ 0 w 73"/>
              <a:gd name="T11" fmla="*/ 69070 h 57"/>
              <a:gd name="T12" fmla="*/ 0 w 73"/>
              <a:gd name="T13" fmla="*/ 13814 h 57"/>
              <a:gd name="T14" fmla="*/ 17180 w 73"/>
              <a:gd name="T15" fmla="*/ 0 h 57"/>
              <a:gd name="T16" fmla="*/ 72155 w 73"/>
              <a:gd name="T17" fmla="*/ 0 h 57"/>
              <a:gd name="T18" fmla="*/ 99643 w 73"/>
              <a:gd name="T19" fmla="*/ 10361 h 57"/>
              <a:gd name="T20" fmla="*/ 195850 w 73"/>
              <a:gd name="T21" fmla="*/ 103605 h 57"/>
              <a:gd name="T22" fmla="*/ 199286 w 73"/>
              <a:gd name="T23" fmla="*/ 117419 h 57"/>
              <a:gd name="T24" fmla="*/ 195850 w 73"/>
              <a:gd name="T25" fmla="*/ 127780 h 57"/>
              <a:gd name="T26" fmla="*/ 44667 w 73"/>
              <a:gd name="T27" fmla="*/ 24175 h 57"/>
              <a:gd name="T28" fmla="*/ 27488 w 73"/>
              <a:gd name="T29" fmla="*/ 41442 h 57"/>
              <a:gd name="T30" fmla="*/ 44667 w 73"/>
              <a:gd name="T31" fmla="*/ 58710 h 57"/>
              <a:gd name="T32" fmla="*/ 58411 w 73"/>
              <a:gd name="T33" fmla="*/ 41442 h 57"/>
              <a:gd name="T34" fmla="*/ 44667 w 73"/>
              <a:gd name="T35" fmla="*/ 24175 h 57"/>
              <a:gd name="T36" fmla="*/ 243953 w 73"/>
              <a:gd name="T37" fmla="*/ 127780 h 57"/>
              <a:gd name="T38" fmla="*/ 178670 w 73"/>
              <a:gd name="T39" fmla="*/ 193396 h 57"/>
              <a:gd name="T40" fmla="*/ 168362 w 73"/>
              <a:gd name="T41" fmla="*/ 196850 h 57"/>
              <a:gd name="T42" fmla="*/ 154618 w 73"/>
              <a:gd name="T43" fmla="*/ 189943 h 57"/>
              <a:gd name="T44" fmla="*/ 216465 w 73"/>
              <a:gd name="T45" fmla="*/ 127780 h 57"/>
              <a:gd name="T46" fmla="*/ 219901 w 73"/>
              <a:gd name="T47" fmla="*/ 117419 h 57"/>
              <a:gd name="T48" fmla="*/ 216465 w 73"/>
              <a:gd name="T49" fmla="*/ 103605 h 57"/>
              <a:gd name="T50" fmla="*/ 120259 w 73"/>
              <a:gd name="T51" fmla="*/ 10361 h 57"/>
              <a:gd name="T52" fmla="*/ 92771 w 73"/>
              <a:gd name="T53" fmla="*/ 0 h 57"/>
              <a:gd name="T54" fmla="*/ 123695 w 73"/>
              <a:gd name="T55" fmla="*/ 0 h 57"/>
              <a:gd name="T56" fmla="*/ 151182 w 73"/>
              <a:gd name="T57" fmla="*/ 10361 h 57"/>
              <a:gd name="T58" fmla="*/ 243953 w 73"/>
              <a:gd name="T59" fmla="*/ 103605 h 57"/>
              <a:gd name="T60" fmla="*/ 250825 w 73"/>
              <a:gd name="T61" fmla="*/ 117419 h 57"/>
              <a:gd name="T62" fmla="*/ 243953 w 73"/>
              <a:gd name="T63" fmla="*/ 127780 h 5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3" h="57">
                <a:moveTo>
                  <a:pt x="57" y="37"/>
                </a:moveTo>
                <a:cubicBezTo>
                  <a:pt x="38" y="56"/>
                  <a:pt x="38" y="56"/>
                  <a:pt x="38" y="56"/>
                </a:cubicBezTo>
                <a:cubicBezTo>
                  <a:pt x="37" y="57"/>
                  <a:pt x="36" y="57"/>
                  <a:pt x="34" y="57"/>
                </a:cubicBezTo>
                <a:cubicBezTo>
                  <a:pt x="33" y="57"/>
                  <a:pt x="32" y="57"/>
                  <a:pt x="31" y="56"/>
                </a:cubicBezTo>
                <a:cubicBezTo>
                  <a:pt x="4" y="28"/>
                  <a:pt x="4" y="28"/>
                  <a:pt x="4" y="28"/>
                </a:cubicBezTo>
                <a:cubicBezTo>
                  <a:pt x="2" y="27"/>
                  <a:pt x="0" y="23"/>
                  <a:pt x="0" y="20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3" y="0"/>
                  <a:pt x="5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4" y="0"/>
                  <a:pt x="27" y="1"/>
                  <a:pt x="29" y="3"/>
                </a:cubicBezTo>
                <a:cubicBezTo>
                  <a:pt x="57" y="30"/>
                  <a:pt x="57" y="30"/>
                  <a:pt x="57" y="30"/>
                </a:cubicBezTo>
                <a:cubicBezTo>
                  <a:pt x="57" y="31"/>
                  <a:pt x="58" y="32"/>
                  <a:pt x="58" y="34"/>
                </a:cubicBezTo>
                <a:cubicBezTo>
                  <a:pt x="58" y="35"/>
                  <a:pt x="57" y="36"/>
                  <a:pt x="57" y="37"/>
                </a:cubicBezTo>
                <a:close/>
                <a:moveTo>
                  <a:pt x="13" y="7"/>
                </a:moveTo>
                <a:cubicBezTo>
                  <a:pt x="10" y="7"/>
                  <a:pt x="8" y="9"/>
                  <a:pt x="8" y="12"/>
                </a:cubicBezTo>
                <a:cubicBezTo>
                  <a:pt x="8" y="14"/>
                  <a:pt x="10" y="17"/>
                  <a:pt x="13" y="17"/>
                </a:cubicBezTo>
                <a:cubicBezTo>
                  <a:pt x="15" y="17"/>
                  <a:pt x="17" y="14"/>
                  <a:pt x="17" y="12"/>
                </a:cubicBezTo>
                <a:cubicBezTo>
                  <a:pt x="17" y="9"/>
                  <a:pt x="15" y="7"/>
                  <a:pt x="13" y="7"/>
                </a:cubicBezTo>
                <a:close/>
                <a:moveTo>
                  <a:pt x="71" y="37"/>
                </a:moveTo>
                <a:cubicBezTo>
                  <a:pt x="52" y="56"/>
                  <a:pt x="52" y="56"/>
                  <a:pt x="52" y="56"/>
                </a:cubicBezTo>
                <a:cubicBezTo>
                  <a:pt x="52" y="57"/>
                  <a:pt x="50" y="57"/>
                  <a:pt x="49" y="57"/>
                </a:cubicBezTo>
                <a:cubicBezTo>
                  <a:pt x="47" y="57"/>
                  <a:pt x="46" y="56"/>
                  <a:pt x="45" y="55"/>
                </a:cubicBezTo>
                <a:cubicBezTo>
                  <a:pt x="63" y="37"/>
                  <a:pt x="63" y="37"/>
                  <a:pt x="63" y="37"/>
                </a:cubicBezTo>
                <a:cubicBezTo>
                  <a:pt x="63" y="36"/>
                  <a:pt x="64" y="35"/>
                  <a:pt x="64" y="34"/>
                </a:cubicBezTo>
                <a:cubicBezTo>
                  <a:pt x="64" y="32"/>
                  <a:pt x="63" y="31"/>
                  <a:pt x="63" y="30"/>
                </a:cubicBezTo>
                <a:cubicBezTo>
                  <a:pt x="35" y="3"/>
                  <a:pt x="35" y="3"/>
                  <a:pt x="35" y="3"/>
                </a:cubicBezTo>
                <a:cubicBezTo>
                  <a:pt x="34" y="1"/>
                  <a:pt x="30" y="0"/>
                  <a:pt x="27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8" y="0"/>
                  <a:pt x="42" y="1"/>
                  <a:pt x="44" y="3"/>
                </a:cubicBezTo>
                <a:cubicBezTo>
                  <a:pt x="71" y="30"/>
                  <a:pt x="71" y="30"/>
                  <a:pt x="71" y="30"/>
                </a:cubicBezTo>
                <a:cubicBezTo>
                  <a:pt x="72" y="31"/>
                  <a:pt x="73" y="32"/>
                  <a:pt x="73" y="34"/>
                </a:cubicBezTo>
                <a:cubicBezTo>
                  <a:pt x="73" y="35"/>
                  <a:pt x="72" y="36"/>
                  <a:pt x="71" y="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8" name="Freeform 123"/>
          <p:cNvSpPr>
            <a:spLocks noEditPoints="1"/>
          </p:cNvSpPr>
          <p:nvPr/>
        </p:nvSpPr>
        <p:spPr bwMode="auto">
          <a:xfrm>
            <a:off x="5803956" y="6614368"/>
            <a:ext cx="533442" cy="346544"/>
          </a:xfrm>
          <a:custGeom>
            <a:avLst/>
            <a:gdLst>
              <a:gd name="T0" fmla="*/ 13809 w 63"/>
              <a:gd name="T1" fmla="*/ 130950 h 41"/>
              <a:gd name="T2" fmla="*/ 10357 w 63"/>
              <a:gd name="T3" fmla="*/ 130950 h 41"/>
              <a:gd name="T4" fmla="*/ 3452 w 63"/>
              <a:gd name="T5" fmla="*/ 124058 h 41"/>
              <a:gd name="T6" fmla="*/ 3452 w 63"/>
              <a:gd name="T7" fmla="*/ 117166 h 41"/>
              <a:gd name="T8" fmla="*/ 55235 w 63"/>
              <a:gd name="T9" fmla="*/ 65475 h 41"/>
              <a:gd name="T10" fmla="*/ 3452 w 63"/>
              <a:gd name="T11" fmla="*/ 13784 h 41"/>
              <a:gd name="T12" fmla="*/ 3452 w 63"/>
              <a:gd name="T13" fmla="*/ 6892 h 41"/>
              <a:gd name="T14" fmla="*/ 10357 w 63"/>
              <a:gd name="T15" fmla="*/ 3446 h 41"/>
              <a:gd name="T16" fmla="*/ 13809 w 63"/>
              <a:gd name="T17" fmla="*/ 3446 h 41"/>
              <a:gd name="T18" fmla="*/ 75948 w 63"/>
              <a:gd name="T19" fmla="*/ 62029 h 41"/>
              <a:gd name="T20" fmla="*/ 75948 w 63"/>
              <a:gd name="T21" fmla="*/ 68921 h 41"/>
              <a:gd name="T22" fmla="*/ 13809 w 63"/>
              <a:gd name="T23" fmla="*/ 130950 h 41"/>
              <a:gd name="T24" fmla="*/ 217487 w 63"/>
              <a:gd name="T25" fmla="*/ 137842 h 41"/>
              <a:gd name="T26" fmla="*/ 214035 w 63"/>
              <a:gd name="T27" fmla="*/ 141288 h 41"/>
              <a:gd name="T28" fmla="*/ 86304 w 63"/>
              <a:gd name="T29" fmla="*/ 141288 h 41"/>
              <a:gd name="T30" fmla="*/ 82852 w 63"/>
              <a:gd name="T31" fmla="*/ 137842 h 41"/>
              <a:gd name="T32" fmla="*/ 82852 w 63"/>
              <a:gd name="T33" fmla="*/ 127504 h 41"/>
              <a:gd name="T34" fmla="*/ 86304 w 63"/>
              <a:gd name="T35" fmla="*/ 124058 h 41"/>
              <a:gd name="T36" fmla="*/ 214035 w 63"/>
              <a:gd name="T37" fmla="*/ 124058 h 41"/>
              <a:gd name="T38" fmla="*/ 217487 w 63"/>
              <a:gd name="T39" fmla="*/ 127504 h 41"/>
              <a:gd name="T40" fmla="*/ 217487 w 63"/>
              <a:gd name="T41" fmla="*/ 137842 h 41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3" h="41">
                <a:moveTo>
                  <a:pt x="4" y="38"/>
                </a:moveTo>
                <a:cubicBezTo>
                  <a:pt x="4" y="38"/>
                  <a:pt x="3" y="38"/>
                  <a:pt x="3" y="38"/>
                </a:cubicBezTo>
                <a:cubicBezTo>
                  <a:pt x="1" y="36"/>
                  <a:pt x="1" y="36"/>
                  <a:pt x="1" y="36"/>
                </a:cubicBezTo>
                <a:cubicBezTo>
                  <a:pt x="0" y="35"/>
                  <a:pt x="0" y="35"/>
                  <a:pt x="1" y="34"/>
                </a:cubicBezTo>
                <a:cubicBezTo>
                  <a:pt x="16" y="19"/>
                  <a:pt x="16" y="19"/>
                  <a:pt x="16" y="19"/>
                </a:cubicBezTo>
                <a:cubicBezTo>
                  <a:pt x="1" y="4"/>
                  <a:pt x="1" y="4"/>
                  <a:pt x="1" y="4"/>
                </a:cubicBezTo>
                <a:cubicBezTo>
                  <a:pt x="0" y="4"/>
                  <a:pt x="0" y="3"/>
                  <a:pt x="1" y="2"/>
                </a:cubicBezTo>
                <a:cubicBezTo>
                  <a:pt x="3" y="1"/>
                  <a:pt x="3" y="1"/>
                  <a:pt x="3" y="1"/>
                </a:cubicBezTo>
                <a:cubicBezTo>
                  <a:pt x="3" y="0"/>
                  <a:pt x="4" y="0"/>
                  <a:pt x="4" y="1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19"/>
                  <a:pt x="22" y="20"/>
                  <a:pt x="22" y="20"/>
                </a:cubicBezTo>
                <a:lnTo>
                  <a:pt x="4" y="38"/>
                </a:lnTo>
                <a:close/>
                <a:moveTo>
                  <a:pt x="63" y="40"/>
                </a:moveTo>
                <a:cubicBezTo>
                  <a:pt x="63" y="40"/>
                  <a:pt x="62" y="41"/>
                  <a:pt x="62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5" y="41"/>
                  <a:pt x="24" y="40"/>
                  <a:pt x="24" y="40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5" y="36"/>
                  <a:pt x="25" y="36"/>
                </a:cubicBezTo>
                <a:cubicBezTo>
                  <a:pt x="62" y="36"/>
                  <a:pt x="62" y="36"/>
                  <a:pt x="62" y="36"/>
                </a:cubicBezTo>
                <a:cubicBezTo>
                  <a:pt x="62" y="36"/>
                  <a:pt x="63" y="37"/>
                  <a:pt x="63" y="37"/>
                </a:cubicBezTo>
                <a:lnTo>
                  <a:pt x="63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19" name="Freeform 124"/>
          <p:cNvSpPr>
            <a:spLocks noEditPoints="1"/>
          </p:cNvSpPr>
          <p:nvPr/>
        </p:nvSpPr>
        <p:spPr bwMode="auto">
          <a:xfrm>
            <a:off x="7018803" y="6513131"/>
            <a:ext cx="537336" cy="447782"/>
          </a:xfrm>
          <a:custGeom>
            <a:avLst/>
            <a:gdLst>
              <a:gd name="T0" fmla="*/ 102691 w 64"/>
              <a:gd name="T1" fmla="*/ 65447 h 53"/>
              <a:gd name="T2" fmla="*/ 85576 w 64"/>
              <a:gd name="T3" fmla="*/ 82670 h 53"/>
              <a:gd name="T4" fmla="*/ 17115 w 64"/>
              <a:gd name="T5" fmla="*/ 82670 h 53"/>
              <a:gd name="T6" fmla="*/ 0 w 64"/>
              <a:gd name="T7" fmla="*/ 65447 h 53"/>
              <a:gd name="T8" fmla="*/ 0 w 64"/>
              <a:gd name="T9" fmla="*/ 13778 h 53"/>
              <a:gd name="T10" fmla="*/ 17115 w 64"/>
              <a:gd name="T11" fmla="*/ 0 h 53"/>
              <a:gd name="T12" fmla="*/ 85576 w 64"/>
              <a:gd name="T13" fmla="*/ 0 h 53"/>
              <a:gd name="T14" fmla="*/ 102691 w 64"/>
              <a:gd name="T15" fmla="*/ 13778 h 53"/>
              <a:gd name="T16" fmla="*/ 102691 w 64"/>
              <a:gd name="T17" fmla="*/ 65447 h 53"/>
              <a:gd name="T18" fmla="*/ 102691 w 64"/>
              <a:gd name="T19" fmla="*/ 165340 h 53"/>
              <a:gd name="T20" fmla="*/ 85576 w 64"/>
              <a:gd name="T21" fmla="*/ 182563 h 53"/>
              <a:gd name="T22" fmla="*/ 17115 w 64"/>
              <a:gd name="T23" fmla="*/ 182563 h 53"/>
              <a:gd name="T24" fmla="*/ 0 w 64"/>
              <a:gd name="T25" fmla="*/ 165340 h 53"/>
              <a:gd name="T26" fmla="*/ 0 w 64"/>
              <a:gd name="T27" fmla="*/ 117116 h 53"/>
              <a:gd name="T28" fmla="*/ 17115 w 64"/>
              <a:gd name="T29" fmla="*/ 99893 h 53"/>
              <a:gd name="T30" fmla="*/ 85576 w 64"/>
              <a:gd name="T31" fmla="*/ 99893 h 53"/>
              <a:gd name="T32" fmla="*/ 102691 w 64"/>
              <a:gd name="T33" fmla="*/ 117116 h 53"/>
              <a:gd name="T34" fmla="*/ 102691 w 64"/>
              <a:gd name="T35" fmla="*/ 165340 h 53"/>
              <a:gd name="T36" fmla="*/ 219075 w 64"/>
              <a:gd name="T37" fmla="*/ 65447 h 53"/>
              <a:gd name="T38" fmla="*/ 201960 w 64"/>
              <a:gd name="T39" fmla="*/ 82670 h 53"/>
              <a:gd name="T40" fmla="*/ 133499 w 64"/>
              <a:gd name="T41" fmla="*/ 82670 h 53"/>
              <a:gd name="T42" fmla="*/ 116384 w 64"/>
              <a:gd name="T43" fmla="*/ 65447 h 53"/>
              <a:gd name="T44" fmla="*/ 116384 w 64"/>
              <a:gd name="T45" fmla="*/ 13778 h 53"/>
              <a:gd name="T46" fmla="*/ 133499 w 64"/>
              <a:gd name="T47" fmla="*/ 0 h 53"/>
              <a:gd name="T48" fmla="*/ 201960 w 64"/>
              <a:gd name="T49" fmla="*/ 0 h 53"/>
              <a:gd name="T50" fmla="*/ 219075 w 64"/>
              <a:gd name="T51" fmla="*/ 13778 h 53"/>
              <a:gd name="T52" fmla="*/ 219075 w 64"/>
              <a:gd name="T53" fmla="*/ 65447 h 53"/>
              <a:gd name="T54" fmla="*/ 219075 w 64"/>
              <a:gd name="T55" fmla="*/ 165340 h 53"/>
              <a:gd name="T56" fmla="*/ 201960 w 64"/>
              <a:gd name="T57" fmla="*/ 182563 h 53"/>
              <a:gd name="T58" fmla="*/ 133499 w 64"/>
              <a:gd name="T59" fmla="*/ 182563 h 53"/>
              <a:gd name="T60" fmla="*/ 116384 w 64"/>
              <a:gd name="T61" fmla="*/ 165340 h 53"/>
              <a:gd name="T62" fmla="*/ 116384 w 64"/>
              <a:gd name="T63" fmla="*/ 117116 h 53"/>
              <a:gd name="T64" fmla="*/ 133499 w 64"/>
              <a:gd name="T65" fmla="*/ 99893 h 53"/>
              <a:gd name="T66" fmla="*/ 201960 w 64"/>
              <a:gd name="T67" fmla="*/ 99893 h 53"/>
              <a:gd name="T68" fmla="*/ 219075 w 64"/>
              <a:gd name="T69" fmla="*/ 117116 h 53"/>
              <a:gd name="T70" fmla="*/ 219075 w 64"/>
              <a:gd name="T71" fmla="*/ 165340 h 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4" h="53">
                <a:moveTo>
                  <a:pt x="30" y="19"/>
                </a:moveTo>
                <a:cubicBezTo>
                  <a:pt x="30" y="22"/>
                  <a:pt x="27" y="24"/>
                  <a:pt x="25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3" y="24"/>
                  <a:pt x="0" y="22"/>
                  <a:pt x="0" y="19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3" y="0"/>
                  <a:pt x="5" y="0"/>
                </a:cubicBezTo>
                <a:cubicBezTo>
                  <a:pt x="25" y="0"/>
                  <a:pt x="25" y="0"/>
                  <a:pt x="25" y="0"/>
                </a:cubicBezTo>
                <a:cubicBezTo>
                  <a:pt x="27" y="0"/>
                  <a:pt x="30" y="2"/>
                  <a:pt x="30" y="4"/>
                </a:cubicBezTo>
                <a:lnTo>
                  <a:pt x="30" y="19"/>
                </a:lnTo>
                <a:close/>
                <a:moveTo>
                  <a:pt x="30" y="48"/>
                </a:moveTo>
                <a:cubicBezTo>
                  <a:pt x="30" y="51"/>
                  <a:pt x="27" y="53"/>
                  <a:pt x="25" y="53"/>
                </a:cubicBezTo>
                <a:cubicBezTo>
                  <a:pt x="5" y="53"/>
                  <a:pt x="5" y="53"/>
                  <a:pt x="5" y="53"/>
                </a:cubicBezTo>
                <a:cubicBezTo>
                  <a:pt x="3" y="53"/>
                  <a:pt x="0" y="51"/>
                  <a:pt x="0" y="48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1"/>
                  <a:pt x="3" y="29"/>
                  <a:pt x="5" y="29"/>
                </a:cubicBezTo>
                <a:cubicBezTo>
                  <a:pt x="25" y="29"/>
                  <a:pt x="25" y="29"/>
                  <a:pt x="25" y="29"/>
                </a:cubicBezTo>
                <a:cubicBezTo>
                  <a:pt x="27" y="29"/>
                  <a:pt x="30" y="31"/>
                  <a:pt x="30" y="34"/>
                </a:cubicBezTo>
                <a:lnTo>
                  <a:pt x="30" y="48"/>
                </a:lnTo>
                <a:close/>
                <a:moveTo>
                  <a:pt x="64" y="19"/>
                </a:moveTo>
                <a:cubicBezTo>
                  <a:pt x="64" y="22"/>
                  <a:pt x="61" y="24"/>
                  <a:pt x="59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7" y="24"/>
                  <a:pt x="34" y="22"/>
                  <a:pt x="34" y="19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2"/>
                  <a:pt x="37" y="0"/>
                  <a:pt x="39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61" y="0"/>
                  <a:pt x="64" y="2"/>
                  <a:pt x="64" y="4"/>
                </a:cubicBezTo>
                <a:lnTo>
                  <a:pt x="64" y="19"/>
                </a:lnTo>
                <a:close/>
                <a:moveTo>
                  <a:pt x="64" y="48"/>
                </a:moveTo>
                <a:cubicBezTo>
                  <a:pt x="64" y="51"/>
                  <a:pt x="61" y="53"/>
                  <a:pt x="59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37" y="53"/>
                  <a:pt x="34" y="51"/>
                  <a:pt x="34" y="48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1"/>
                  <a:pt x="37" y="29"/>
                  <a:pt x="39" y="29"/>
                </a:cubicBezTo>
                <a:cubicBezTo>
                  <a:pt x="59" y="29"/>
                  <a:pt x="59" y="29"/>
                  <a:pt x="59" y="29"/>
                </a:cubicBezTo>
                <a:cubicBezTo>
                  <a:pt x="61" y="29"/>
                  <a:pt x="64" y="31"/>
                  <a:pt x="64" y="34"/>
                </a:cubicBezTo>
                <a:lnTo>
                  <a:pt x="6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0" name="Freeform 125"/>
          <p:cNvSpPr>
            <a:spLocks noEditPoints="1"/>
          </p:cNvSpPr>
          <p:nvPr/>
        </p:nvSpPr>
        <p:spPr bwMode="auto">
          <a:xfrm>
            <a:off x="8229755" y="6513130"/>
            <a:ext cx="498400" cy="533444"/>
          </a:xfrm>
          <a:custGeom>
            <a:avLst/>
            <a:gdLst>
              <a:gd name="T0" fmla="*/ 168759 w 59"/>
              <a:gd name="T1" fmla="*/ 148444 h 63"/>
              <a:gd name="T2" fmla="*/ 144651 w 59"/>
              <a:gd name="T3" fmla="*/ 148444 h 63"/>
              <a:gd name="T4" fmla="*/ 151539 w 59"/>
              <a:gd name="T5" fmla="*/ 176062 h 63"/>
              <a:gd name="T6" fmla="*/ 148095 w 59"/>
              <a:gd name="T7" fmla="*/ 200227 h 63"/>
              <a:gd name="T8" fmla="*/ 113654 w 59"/>
              <a:gd name="T9" fmla="*/ 217488 h 63"/>
              <a:gd name="T10" fmla="*/ 103322 w 59"/>
              <a:gd name="T11" fmla="*/ 210584 h 63"/>
              <a:gd name="T12" fmla="*/ 86102 w 59"/>
              <a:gd name="T13" fmla="*/ 169157 h 63"/>
              <a:gd name="T14" fmla="*/ 72325 w 59"/>
              <a:gd name="T15" fmla="*/ 151896 h 63"/>
              <a:gd name="T16" fmla="*/ 55105 w 59"/>
              <a:gd name="T17" fmla="*/ 131183 h 63"/>
              <a:gd name="T18" fmla="*/ 17220 w 59"/>
              <a:gd name="T19" fmla="*/ 131183 h 63"/>
              <a:gd name="T20" fmla="*/ 0 w 59"/>
              <a:gd name="T21" fmla="*/ 117374 h 63"/>
              <a:gd name="T22" fmla="*/ 0 w 59"/>
              <a:gd name="T23" fmla="*/ 31070 h 63"/>
              <a:gd name="T24" fmla="*/ 17220 w 59"/>
              <a:gd name="T25" fmla="*/ 13809 h 63"/>
              <a:gd name="T26" fmla="*/ 55105 w 59"/>
              <a:gd name="T27" fmla="*/ 13809 h 63"/>
              <a:gd name="T28" fmla="*/ 72325 w 59"/>
              <a:gd name="T29" fmla="*/ 10357 h 63"/>
              <a:gd name="T30" fmla="*/ 130875 w 59"/>
              <a:gd name="T31" fmla="*/ 0 h 63"/>
              <a:gd name="T32" fmla="*/ 144651 w 59"/>
              <a:gd name="T33" fmla="*/ 0 h 63"/>
              <a:gd name="T34" fmla="*/ 185980 w 59"/>
              <a:gd name="T35" fmla="*/ 37974 h 63"/>
              <a:gd name="T36" fmla="*/ 185980 w 59"/>
              <a:gd name="T37" fmla="*/ 37974 h 63"/>
              <a:gd name="T38" fmla="*/ 192868 w 59"/>
              <a:gd name="T39" fmla="*/ 62139 h 63"/>
              <a:gd name="T40" fmla="*/ 192868 w 59"/>
              <a:gd name="T41" fmla="*/ 65592 h 63"/>
              <a:gd name="T42" fmla="*/ 196312 w 59"/>
              <a:gd name="T43" fmla="*/ 86305 h 63"/>
              <a:gd name="T44" fmla="*/ 196312 w 59"/>
              <a:gd name="T45" fmla="*/ 93209 h 63"/>
              <a:gd name="T46" fmla="*/ 203200 w 59"/>
              <a:gd name="T47" fmla="*/ 117374 h 63"/>
              <a:gd name="T48" fmla="*/ 168759 w 59"/>
              <a:gd name="T49" fmla="*/ 148444 h 63"/>
              <a:gd name="T50" fmla="*/ 27553 w 59"/>
              <a:gd name="T51" fmla="*/ 31070 h 63"/>
              <a:gd name="T52" fmla="*/ 17220 w 59"/>
              <a:gd name="T53" fmla="*/ 41426 h 63"/>
              <a:gd name="T54" fmla="*/ 27553 w 59"/>
              <a:gd name="T55" fmla="*/ 48331 h 63"/>
              <a:gd name="T56" fmla="*/ 34441 w 59"/>
              <a:gd name="T57" fmla="*/ 41426 h 63"/>
              <a:gd name="T58" fmla="*/ 27553 w 59"/>
              <a:gd name="T59" fmla="*/ 31070 h 63"/>
              <a:gd name="T60" fmla="*/ 175647 w 59"/>
              <a:gd name="T61" fmla="*/ 100114 h 63"/>
              <a:gd name="T62" fmla="*/ 179092 w 59"/>
              <a:gd name="T63" fmla="*/ 86305 h 63"/>
              <a:gd name="T64" fmla="*/ 172203 w 59"/>
              <a:gd name="T65" fmla="*/ 69044 h 63"/>
              <a:gd name="T66" fmla="*/ 175647 w 59"/>
              <a:gd name="T67" fmla="*/ 62139 h 63"/>
              <a:gd name="T68" fmla="*/ 168759 w 59"/>
              <a:gd name="T69" fmla="*/ 44878 h 63"/>
              <a:gd name="T70" fmla="*/ 168759 w 59"/>
              <a:gd name="T71" fmla="*/ 37974 h 63"/>
              <a:gd name="T72" fmla="*/ 144651 w 59"/>
              <a:gd name="T73" fmla="*/ 13809 h 63"/>
              <a:gd name="T74" fmla="*/ 127431 w 59"/>
              <a:gd name="T75" fmla="*/ 13809 h 63"/>
              <a:gd name="T76" fmla="*/ 82658 w 59"/>
              <a:gd name="T77" fmla="*/ 24165 h 63"/>
              <a:gd name="T78" fmla="*/ 55105 w 59"/>
              <a:gd name="T79" fmla="*/ 31070 h 63"/>
              <a:gd name="T80" fmla="*/ 51661 w 59"/>
              <a:gd name="T81" fmla="*/ 31070 h 63"/>
              <a:gd name="T82" fmla="*/ 51661 w 59"/>
              <a:gd name="T83" fmla="*/ 117374 h 63"/>
              <a:gd name="T84" fmla="*/ 55105 w 59"/>
              <a:gd name="T85" fmla="*/ 117374 h 63"/>
              <a:gd name="T86" fmla="*/ 86102 w 59"/>
              <a:gd name="T87" fmla="*/ 144992 h 63"/>
              <a:gd name="T88" fmla="*/ 96434 w 59"/>
              <a:gd name="T89" fmla="*/ 158801 h 63"/>
              <a:gd name="T90" fmla="*/ 113654 w 59"/>
              <a:gd name="T91" fmla="*/ 200227 h 63"/>
              <a:gd name="T92" fmla="*/ 134319 w 59"/>
              <a:gd name="T93" fmla="*/ 176062 h 63"/>
              <a:gd name="T94" fmla="*/ 123986 w 59"/>
              <a:gd name="T95" fmla="*/ 131183 h 63"/>
              <a:gd name="T96" fmla="*/ 168759 w 59"/>
              <a:gd name="T97" fmla="*/ 131183 h 63"/>
              <a:gd name="T98" fmla="*/ 185980 w 59"/>
              <a:gd name="T99" fmla="*/ 117374 h 63"/>
              <a:gd name="T100" fmla="*/ 175647 w 59"/>
              <a:gd name="T101" fmla="*/ 100114 h 63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59" h="63">
                <a:moveTo>
                  <a:pt x="49" y="43"/>
                </a:moveTo>
                <a:cubicBezTo>
                  <a:pt x="42" y="43"/>
                  <a:pt x="42" y="43"/>
                  <a:pt x="42" y="43"/>
                </a:cubicBezTo>
                <a:cubicBezTo>
                  <a:pt x="43" y="46"/>
                  <a:pt x="44" y="48"/>
                  <a:pt x="44" y="51"/>
                </a:cubicBezTo>
                <a:cubicBezTo>
                  <a:pt x="44" y="53"/>
                  <a:pt x="44" y="55"/>
                  <a:pt x="43" y="58"/>
                </a:cubicBezTo>
                <a:cubicBezTo>
                  <a:pt x="41" y="61"/>
                  <a:pt x="37" y="63"/>
                  <a:pt x="33" y="63"/>
                </a:cubicBezTo>
                <a:cubicBezTo>
                  <a:pt x="32" y="63"/>
                  <a:pt x="31" y="62"/>
                  <a:pt x="30" y="61"/>
                </a:cubicBezTo>
                <a:cubicBezTo>
                  <a:pt x="26" y="58"/>
                  <a:pt x="27" y="52"/>
                  <a:pt x="25" y="49"/>
                </a:cubicBezTo>
                <a:cubicBezTo>
                  <a:pt x="24" y="48"/>
                  <a:pt x="22" y="46"/>
                  <a:pt x="21" y="44"/>
                </a:cubicBezTo>
                <a:cubicBezTo>
                  <a:pt x="20" y="43"/>
                  <a:pt x="17" y="39"/>
                  <a:pt x="16" y="38"/>
                </a:cubicBezTo>
                <a:cubicBezTo>
                  <a:pt x="5" y="38"/>
                  <a:pt x="5" y="38"/>
                  <a:pt x="5" y="38"/>
                </a:cubicBezTo>
                <a:cubicBezTo>
                  <a:pt x="3" y="38"/>
                  <a:pt x="0" y="36"/>
                  <a:pt x="0" y="34"/>
                </a:cubicBezTo>
                <a:cubicBezTo>
                  <a:pt x="0" y="9"/>
                  <a:pt x="0" y="9"/>
                  <a:pt x="0" y="9"/>
                </a:cubicBezTo>
                <a:cubicBezTo>
                  <a:pt x="0" y="7"/>
                  <a:pt x="3" y="4"/>
                  <a:pt x="5" y="4"/>
                </a:cubicBezTo>
                <a:cubicBezTo>
                  <a:pt x="16" y="4"/>
                  <a:pt x="16" y="4"/>
                  <a:pt x="16" y="4"/>
                </a:cubicBezTo>
                <a:cubicBezTo>
                  <a:pt x="17" y="4"/>
                  <a:pt x="20" y="3"/>
                  <a:pt x="21" y="3"/>
                </a:cubicBezTo>
                <a:cubicBezTo>
                  <a:pt x="27" y="1"/>
                  <a:pt x="32" y="0"/>
                  <a:pt x="38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9" y="0"/>
                  <a:pt x="54" y="4"/>
                  <a:pt x="54" y="11"/>
                </a:cubicBezTo>
                <a:cubicBezTo>
                  <a:pt x="54" y="11"/>
                  <a:pt x="54" y="11"/>
                  <a:pt x="54" y="11"/>
                </a:cubicBezTo>
                <a:cubicBezTo>
                  <a:pt x="55" y="13"/>
                  <a:pt x="56" y="15"/>
                  <a:pt x="56" y="18"/>
                </a:cubicBezTo>
                <a:cubicBezTo>
                  <a:pt x="56" y="18"/>
                  <a:pt x="56" y="19"/>
                  <a:pt x="56" y="19"/>
                </a:cubicBezTo>
                <a:cubicBezTo>
                  <a:pt x="57" y="21"/>
                  <a:pt x="57" y="23"/>
                  <a:pt x="57" y="25"/>
                </a:cubicBezTo>
                <a:cubicBezTo>
                  <a:pt x="57" y="26"/>
                  <a:pt x="57" y="27"/>
                  <a:pt x="57" y="27"/>
                </a:cubicBezTo>
                <a:cubicBezTo>
                  <a:pt x="58" y="29"/>
                  <a:pt x="59" y="31"/>
                  <a:pt x="59" y="34"/>
                </a:cubicBezTo>
                <a:cubicBezTo>
                  <a:pt x="59" y="39"/>
                  <a:pt x="54" y="43"/>
                  <a:pt x="49" y="43"/>
                </a:cubicBezTo>
                <a:close/>
                <a:moveTo>
                  <a:pt x="8" y="9"/>
                </a:moveTo>
                <a:cubicBezTo>
                  <a:pt x="6" y="9"/>
                  <a:pt x="5" y="10"/>
                  <a:pt x="5" y="12"/>
                </a:cubicBezTo>
                <a:cubicBezTo>
                  <a:pt x="5" y="13"/>
                  <a:pt x="6" y="14"/>
                  <a:pt x="8" y="14"/>
                </a:cubicBezTo>
                <a:cubicBezTo>
                  <a:pt x="9" y="14"/>
                  <a:pt x="10" y="13"/>
                  <a:pt x="10" y="12"/>
                </a:cubicBezTo>
                <a:cubicBezTo>
                  <a:pt x="10" y="10"/>
                  <a:pt x="9" y="9"/>
                  <a:pt x="8" y="9"/>
                </a:cubicBezTo>
                <a:close/>
                <a:moveTo>
                  <a:pt x="51" y="29"/>
                </a:moveTo>
                <a:cubicBezTo>
                  <a:pt x="52" y="28"/>
                  <a:pt x="52" y="26"/>
                  <a:pt x="52" y="25"/>
                </a:cubicBezTo>
                <a:cubicBezTo>
                  <a:pt x="52" y="23"/>
                  <a:pt x="52" y="21"/>
                  <a:pt x="50" y="20"/>
                </a:cubicBezTo>
                <a:cubicBezTo>
                  <a:pt x="51" y="19"/>
                  <a:pt x="51" y="19"/>
                  <a:pt x="51" y="18"/>
                </a:cubicBezTo>
                <a:cubicBezTo>
                  <a:pt x="51" y="16"/>
                  <a:pt x="50" y="14"/>
                  <a:pt x="49" y="13"/>
                </a:cubicBezTo>
                <a:cubicBezTo>
                  <a:pt x="49" y="12"/>
                  <a:pt x="49" y="11"/>
                  <a:pt x="49" y="11"/>
                </a:cubicBezTo>
                <a:cubicBezTo>
                  <a:pt x="49" y="6"/>
                  <a:pt x="46" y="4"/>
                  <a:pt x="42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32" y="4"/>
                  <a:pt x="28" y="6"/>
                  <a:pt x="24" y="7"/>
                </a:cubicBezTo>
                <a:cubicBezTo>
                  <a:pt x="22" y="8"/>
                  <a:pt x="18" y="9"/>
                  <a:pt x="16" y="9"/>
                </a:cubicBezTo>
                <a:cubicBezTo>
                  <a:pt x="15" y="9"/>
                  <a:pt x="15" y="9"/>
                  <a:pt x="15" y="9"/>
                </a:cubicBezTo>
                <a:cubicBezTo>
                  <a:pt x="15" y="34"/>
                  <a:pt x="15" y="34"/>
                  <a:pt x="15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9" y="34"/>
                  <a:pt x="24" y="40"/>
                  <a:pt x="25" y="42"/>
                </a:cubicBezTo>
                <a:cubicBezTo>
                  <a:pt x="26" y="43"/>
                  <a:pt x="27" y="45"/>
                  <a:pt x="28" y="46"/>
                </a:cubicBezTo>
                <a:cubicBezTo>
                  <a:pt x="32" y="50"/>
                  <a:pt x="31" y="55"/>
                  <a:pt x="33" y="58"/>
                </a:cubicBezTo>
                <a:cubicBezTo>
                  <a:pt x="38" y="58"/>
                  <a:pt x="39" y="55"/>
                  <a:pt x="39" y="51"/>
                </a:cubicBezTo>
                <a:cubicBezTo>
                  <a:pt x="39" y="46"/>
                  <a:pt x="36" y="43"/>
                  <a:pt x="36" y="38"/>
                </a:cubicBezTo>
                <a:cubicBezTo>
                  <a:pt x="49" y="38"/>
                  <a:pt x="49" y="38"/>
                  <a:pt x="49" y="38"/>
                </a:cubicBezTo>
                <a:cubicBezTo>
                  <a:pt x="52" y="38"/>
                  <a:pt x="54" y="36"/>
                  <a:pt x="54" y="34"/>
                </a:cubicBezTo>
                <a:cubicBezTo>
                  <a:pt x="54" y="32"/>
                  <a:pt x="53" y="29"/>
                  <a:pt x="51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1" name="Freeform 126"/>
          <p:cNvSpPr>
            <a:spLocks/>
          </p:cNvSpPr>
          <p:nvPr/>
        </p:nvSpPr>
        <p:spPr bwMode="auto">
          <a:xfrm>
            <a:off x="9483542" y="6591007"/>
            <a:ext cx="381586" cy="377694"/>
          </a:xfrm>
          <a:custGeom>
            <a:avLst/>
            <a:gdLst>
              <a:gd name="T0" fmla="*/ 152118 w 45"/>
              <a:gd name="T1" fmla="*/ 130034 h 45"/>
              <a:gd name="T2" fmla="*/ 131374 w 45"/>
              <a:gd name="T3" fmla="*/ 150566 h 45"/>
              <a:gd name="T4" fmla="*/ 124460 w 45"/>
              <a:gd name="T5" fmla="*/ 153988 h 45"/>
              <a:gd name="T6" fmla="*/ 114088 w 45"/>
              <a:gd name="T7" fmla="*/ 150566 h 45"/>
              <a:gd name="T8" fmla="*/ 76059 w 45"/>
              <a:gd name="T9" fmla="*/ 109503 h 45"/>
              <a:gd name="T10" fmla="*/ 38029 w 45"/>
              <a:gd name="T11" fmla="*/ 150566 h 45"/>
              <a:gd name="T12" fmla="*/ 27658 w 45"/>
              <a:gd name="T13" fmla="*/ 153988 h 45"/>
              <a:gd name="T14" fmla="*/ 20743 w 45"/>
              <a:gd name="T15" fmla="*/ 150566 h 45"/>
              <a:gd name="T16" fmla="*/ 3457 w 45"/>
              <a:gd name="T17" fmla="*/ 130034 h 45"/>
              <a:gd name="T18" fmla="*/ 0 w 45"/>
              <a:gd name="T19" fmla="*/ 123190 h 45"/>
              <a:gd name="T20" fmla="*/ 3457 w 45"/>
              <a:gd name="T21" fmla="*/ 112925 h 45"/>
              <a:gd name="T22" fmla="*/ 41487 w 45"/>
              <a:gd name="T23" fmla="*/ 75283 h 45"/>
              <a:gd name="T24" fmla="*/ 3457 w 45"/>
              <a:gd name="T25" fmla="*/ 37642 h 45"/>
              <a:gd name="T26" fmla="*/ 0 w 45"/>
              <a:gd name="T27" fmla="*/ 27376 h 45"/>
              <a:gd name="T28" fmla="*/ 3457 w 45"/>
              <a:gd name="T29" fmla="*/ 20532 h 45"/>
              <a:gd name="T30" fmla="*/ 20743 w 45"/>
              <a:gd name="T31" fmla="*/ 3422 h 45"/>
              <a:gd name="T32" fmla="*/ 27658 w 45"/>
              <a:gd name="T33" fmla="*/ 0 h 45"/>
              <a:gd name="T34" fmla="*/ 38029 w 45"/>
              <a:gd name="T35" fmla="*/ 3422 h 45"/>
              <a:gd name="T36" fmla="*/ 76059 w 45"/>
              <a:gd name="T37" fmla="*/ 41063 h 45"/>
              <a:gd name="T38" fmla="*/ 114088 w 45"/>
              <a:gd name="T39" fmla="*/ 3422 h 45"/>
              <a:gd name="T40" fmla="*/ 124460 w 45"/>
              <a:gd name="T41" fmla="*/ 0 h 45"/>
              <a:gd name="T42" fmla="*/ 131374 w 45"/>
              <a:gd name="T43" fmla="*/ 3422 h 45"/>
              <a:gd name="T44" fmla="*/ 152118 w 45"/>
              <a:gd name="T45" fmla="*/ 20532 h 45"/>
              <a:gd name="T46" fmla="*/ 155575 w 45"/>
              <a:gd name="T47" fmla="*/ 27376 h 45"/>
              <a:gd name="T48" fmla="*/ 152118 w 45"/>
              <a:gd name="T49" fmla="*/ 37642 h 45"/>
              <a:gd name="T50" fmla="*/ 110631 w 45"/>
              <a:gd name="T51" fmla="*/ 75283 h 45"/>
              <a:gd name="T52" fmla="*/ 152118 w 45"/>
              <a:gd name="T53" fmla="*/ 112925 h 45"/>
              <a:gd name="T54" fmla="*/ 155575 w 45"/>
              <a:gd name="T55" fmla="*/ 123190 h 45"/>
              <a:gd name="T56" fmla="*/ 152118 w 45"/>
              <a:gd name="T57" fmla="*/ 130034 h 45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45" h="45">
                <a:moveTo>
                  <a:pt x="44" y="38"/>
                </a:moveTo>
                <a:cubicBezTo>
                  <a:pt x="38" y="44"/>
                  <a:pt x="38" y="44"/>
                  <a:pt x="38" y="44"/>
                </a:cubicBezTo>
                <a:cubicBezTo>
                  <a:pt x="38" y="44"/>
                  <a:pt x="37" y="45"/>
                  <a:pt x="36" y="45"/>
                </a:cubicBezTo>
                <a:cubicBezTo>
                  <a:pt x="35" y="45"/>
                  <a:pt x="34" y="44"/>
                  <a:pt x="33" y="44"/>
                </a:cubicBezTo>
                <a:cubicBezTo>
                  <a:pt x="22" y="32"/>
                  <a:pt x="22" y="32"/>
                  <a:pt x="22" y="32"/>
                </a:cubicBezTo>
                <a:cubicBezTo>
                  <a:pt x="11" y="44"/>
                  <a:pt x="11" y="44"/>
                  <a:pt x="11" y="44"/>
                </a:cubicBezTo>
                <a:cubicBezTo>
                  <a:pt x="10" y="44"/>
                  <a:pt x="9" y="45"/>
                  <a:pt x="8" y="45"/>
                </a:cubicBezTo>
                <a:cubicBezTo>
                  <a:pt x="7" y="45"/>
                  <a:pt x="7" y="44"/>
                  <a:pt x="6" y="44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5"/>
                  <a:pt x="0" y="34"/>
                  <a:pt x="1" y="33"/>
                </a:cubicBezTo>
                <a:cubicBezTo>
                  <a:pt x="12" y="22"/>
                  <a:pt x="12" y="22"/>
                  <a:pt x="12" y="22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0"/>
                  <a:pt x="0" y="9"/>
                  <a:pt x="0" y="8"/>
                </a:cubicBezTo>
                <a:cubicBezTo>
                  <a:pt x="0" y="7"/>
                  <a:pt x="0" y="6"/>
                  <a:pt x="1" y="6"/>
                </a:cubicBezTo>
                <a:cubicBezTo>
                  <a:pt x="6" y="1"/>
                  <a:pt x="6" y="1"/>
                  <a:pt x="6" y="1"/>
                </a:cubicBezTo>
                <a:cubicBezTo>
                  <a:pt x="7" y="0"/>
                  <a:pt x="7" y="0"/>
                  <a:pt x="8" y="0"/>
                </a:cubicBezTo>
                <a:cubicBezTo>
                  <a:pt x="9" y="0"/>
                  <a:pt x="10" y="0"/>
                  <a:pt x="11" y="1"/>
                </a:cubicBezTo>
                <a:cubicBezTo>
                  <a:pt x="22" y="12"/>
                  <a:pt x="22" y="12"/>
                  <a:pt x="22" y="12"/>
                </a:cubicBezTo>
                <a:cubicBezTo>
                  <a:pt x="33" y="1"/>
                  <a:pt x="33" y="1"/>
                  <a:pt x="33" y="1"/>
                </a:cubicBezTo>
                <a:cubicBezTo>
                  <a:pt x="34" y="0"/>
                  <a:pt x="35" y="0"/>
                  <a:pt x="36" y="0"/>
                </a:cubicBezTo>
                <a:cubicBezTo>
                  <a:pt x="37" y="0"/>
                  <a:pt x="38" y="0"/>
                  <a:pt x="38" y="1"/>
                </a:cubicBezTo>
                <a:cubicBezTo>
                  <a:pt x="44" y="6"/>
                  <a:pt x="44" y="6"/>
                  <a:pt x="44" y="6"/>
                </a:cubicBezTo>
                <a:cubicBezTo>
                  <a:pt x="44" y="6"/>
                  <a:pt x="45" y="7"/>
                  <a:pt x="45" y="8"/>
                </a:cubicBezTo>
                <a:cubicBezTo>
                  <a:pt x="45" y="9"/>
                  <a:pt x="44" y="10"/>
                  <a:pt x="44" y="11"/>
                </a:cubicBezTo>
                <a:cubicBezTo>
                  <a:pt x="32" y="22"/>
                  <a:pt x="32" y="22"/>
                  <a:pt x="32" y="22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34"/>
                  <a:pt x="45" y="35"/>
                  <a:pt x="45" y="36"/>
                </a:cubicBezTo>
                <a:cubicBezTo>
                  <a:pt x="45" y="37"/>
                  <a:pt x="44" y="38"/>
                  <a:pt x="44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2" name="Freeform 127"/>
          <p:cNvSpPr>
            <a:spLocks noEditPoints="1"/>
          </p:cNvSpPr>
          <p:nvPr/>
        </p:nvSpPr>
        <p:spPr bwMode="auto">
          <a:xfrm>
            <a:off x="10655559" y="6513130"/>
            <a:ext cx="486716" cy="490612"/>
          </a:xfrm>
          <a:custGeom>
            <a:avLst/>
            <a:gdLst>
              <a:gd name="T0" fmla="*/ 198437 w 58"/>
              <a:gd name="T1" fmla="*/ 162089 h 58"/>
              <a:gd name="T2" fmla="*/ 160802 w 58"/>
              <a:gd name="T3" fmla="*/ 200025 h 58"/>
              <a:gd name="T4" fmla="*/ 37635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635 w 58"/>
              <a:gd name="T11" fmla="*/ 0 h 58"/>
              <a:gd name="T12" fmla="*/ 160802 w 58"/>
              <a:gd name="T13" fmla="*/ 0 h 58"/>
              <a:gd name="T14" fmla="*/ 198437 w 58"/>
              <a:gd name="T15" fmla="*/ 34487 h 58"/>
              <a:gd name="T16" fmla="*/ 198437 w 58"/>
              <a:gd name="T17" fmla="*/ 162089 h 58"/>
              <a:gd name="T18" fmla="*/ 164224 w 58"/>
              <a:gd name="T19" fmla="*/ 34487 h 58"/>
              <a:gd name="T20" fmla="*/ 160802 w 58"/>
              <a:gd name="T21" fmla="*/ 31038 h 58"/>
              <a:gd name="T22" fmla="*/ 37635 w 58"/>
              <a:gd name="T23" fmla="*/ 31038 h 58"/>
              <a:gd name="T24" fmla="*/ 30792 w 58"/>
              <a:gd name="T25" fmla="*/ 34487 h 58"/>
              <a:gd name="T26" fmla="*/ 30792 w 58"/>
              <a:gd name="T27" fmla="*/ 162089 h 58"/>
              <a:gd name="T28" fmla="*/ 37635 w 58"/>
              <a:gd name="T29" fmla="*/ 165538 h 58"/>
              <a:gd name="T30" fmla="*/ 160802 w 58"/>
              <a:gd name="T31" fmla="*/ 165538 h 58"/>
              <a:gd name="T32" fmla="*/ 164224 w 58"/>
              <a:gd name="T33" fmla="*/ 162089 h 58"/>
              <a:gd name="T34" fmla="*/ 164224 w 58"/>
              <a:gd name="T35" fmla="*/ 34487 h 58"/>
              <a:gd name="T36" fmla="*/ 147117 w 58"/>
              <a:gd name="T37" fmla="*/ 79320 h 58"/>
              <a:gd name="T38" fmla="*/ 106061 w 58"/>
              <a:gd name="T39" fmla="*/ 137948 h 58"/>
              <a:gd name="T40" fmla="*/ 99219 w 58"/>
              <a:gd name="T41" fmla="*/ 141397 h 58"/>
              <a:gd name="T42" fmla="*/ 92376 w 58"/>
              <a:gd name="T43" fmla="*/ 137948 h 58"/>
              <a:gd name="T44" fmla="*/ 51320 w 58"/>
              <a:gd name="T45" fmla="*/ 79320 h 58"/>
              <a:gd name="T46" fmla="*/ 51320 w 58"/>
              <a:gd name="T47" fmla="*/ 68974 h 58"/>
              <a:gd name="T48" fmla="*/ 58163 w 58"/>
              <a:gd name="T49" fmla="*/ 65525 h 58"/>
              <a:gd name="T50" fmla="*/ 140274 w 58"/>
              <a:gd name="T51" fmla="*/ 65525 h 58"/>
              <a:gd name="T52" fmla="*/ 147117 w 58"/>
              <a:gd name="T53" fmla="*/ 68974 h 58"/>
              <a:gd name="T54" fmla="*/ 147117 w 58"/>
              <a:gd name="T55" fmla="*/ 79320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0"/>
                </a:moveTo>
                <a:cubicBezTo>
                  <a:pt x="48" y="10"/>
                  <a:pt x="48" y="9"/>
                  <a:pt x="47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1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8" y="48"/>
                  <a:pt x="48" y="47"/>
                </a:cubicBezTo>
                <a:lnTo>
                  <a:pt x="48" y="10"/>
                </a:lnTo>
                <a:close/>
                <a:moveTo>
                  <a:pt x="43" y="23"/>
                </a:moveTo>
                <a:cubicBezTo>
                  <a:pt x="31" y="40"/>
                  <a:pt x="31" y="40"/>
                  <a:pt x="31" y="40"/>
                </a:cubicBezTo>
                <a:cubicBezTo>
                  <a:pt x="30" y="40"/>
                  <a:pt x="30" y="41"/>
                  <a:pt x="29" y="41"/>
                </a:cubicBezTo>
                <a:cubicBezTo>
                  <a:pt x="28" y="41"/>
                  <a:pt x="27" y="40"/>
                  <a:pt x="27" y="40"/>
                </a:cubicBezTo>
                <a:cubicBezTo>
                  <a:pt x="15" y="23"/>
                  <a:pt x="15" y="23"/>
                  <a:pt x="15" y="23"/>
                </a:cubicBezTo>
                <a:cubicBezTo>
                  <a:pt x="14" y="22"/>
                  <a:pt x="14" y="21"/>
                  <a:pt x="15" y="20"/>
                </a:cubicBezTo>
                <a:cubicBezTo>
                  <a:pt x="15" y="19"/>
                  <a:pt x="16" y="19"/>
                  <a:pt x="17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2" y="19"/>
                  <a:pt x="43" y="19"/>
                  <a:pt x="43" y="20"/>
                </a:cubicBezTo>
                <a:cubicBezTo>
                  <a:pt x="44" y="21"/>
                  <a:pt x="44" y="22"/>
                  <a:pt x="43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3" name="Freeform 128"/>
          <p:cNvSpPr>
            <a:spLocks noEditPoints="1"/>
          </p:cNvSpPr>
          <p:nvPr/>
        </p:nvSpPr>
        <p:spPr bwMode="auto">
          <a:xfrm>
            <a:off x="11866511" y="6513130"/>
            <a:ext cx="490612" cy="490612"/>
          </a:xfrm>
          <a:custGeom>
            <a:avLst/>
            <a:gdLst>
              <a:gd name="T0" fmla="*/ 200025 w 58"/>
              <a:gd name="T1" fmla="*/ 162089 h 58"/>
              <a:gd name="T2" fmla="*/ 162089 w 58"/>
              <a:gd name="T3" fmla="*/ 200025 h 58"/>
              <a:gd name="T4" fmla="*/ 37936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936 w 58"/>
              <a:gd name="T11" fmla="*/ 0 h 58"/>
              <a:gd name="T12" fmla="*/ 162089 w 58"/>
              <a:gd name="T13" fmla="*/ 0 h 58"/>
              <a:gd name="T14" fmla="*/ 200025 w 58"/>
              <a:gd name="T15" fmla="*/ 34487 h 58"/>
              <a:gd name="T16" fmla="*/ 200025 w 58"/>
              <a:gd name="T17" fmla="*/ 162089 h 58"/>
              <a:gd name="T18" fmla="*/ 165538 w 58"/>
              <a:gd name="T19" fmla="*/ 34487 h 58"/>
              <a:gd name="T20" fmla="*/ 162089 w 58"/>
              <a:gd name="T21" fmla="*/ 31038 h 58"/>
              <a:gd name="T22" fmla="*/ 37936 w 58"/>
              <a:gd name="T23" fmla="*/ 31038 h 58"/>
              <a:gd name="T24" fmla="*/ 31038 w 58"/>
              <a:gd name="T25" fmla="*/ 34487 h 58"/>
              <a:gd name="T26" fmla="*/ 31038 w 58"/>
              <a:gd name="T27" fmla="*/ 162089 h 58"/>
              <a:gd name="T28" fmla="*/ 37936 w 58"/>
              <a:gd name="T29" fmla="*/ 165538 h 58"/>
              <a:gd name="T30" fmla="*/ 162089 w 58"/>
              <a:gd name="T31" fmla="*/ 165538 h 58"/>
              <a:gd name="T32" fmla="*/ 165538 w 58"/>
              <a:gd name="T33" fmla="*/ 162089 h 58"/>
              <a:gd name="T34" fmla="*/ 165538 w 58"/>
              <a:gd name="T35" fmla="*/ 34487 h 58"/>
              <a:gd name="T36" fmla="*/ 137948 w 58"/>
              <a:gd name="T37" fmla="*/ 106910 h 58"/>
              <a:gd name="T38" fmla="*/ 79320 w 58"/>
              <a:gd name="T39" fmla="*/ 148294 h 58"/>
              <a:gd name="T40" fmla="*/ 72423 w 58"/>
              <a:gd name="T41" fmla="*/ 148294 h 58"/>
              <a:gd name="T42" fmla="*/ 65525 w 58"/>
              <a:gd name="T43" fmla="*/ 141397 h 58"/>
              <a:gd name="T44" fmla="*/ 65525 w 58"/>
              <a:gd name="T45" fmla="*/ 58628 h 58"/>
              <a:gd name="T46" fmla="*/ 72423 w 58"/>
              <a:gd name="T47" fmla="*/ 48282 h 58"/>
              <a:gd name="T48" fmla="*/ 79320 w 58"/>
              <a:gd name="T49" fmla="*/ 51731 h 58"/>
              <a:gd name="T50" fmla="*/ 137948 w 58"/>
              <a:gd name="T51" fmla="*/ 93115 h 58"/>
              <a:gd name="T52" fmla="*/ 141397 w 58"/>
              <a:gd name="T53" fmla="*/ 100013 h 58"/>
              <a:gd name="T54" fmla="*/ 137948 w 58"/>
              <a:gd name="T55" fmla="*/ 106910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0"/>
                </a:moveTo>
                <a:cubicBezTo>
                  <a:pt x="48" y="10"/>
                  <a:pt x="48" y="9"/>
                  <a:pt x="47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1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8" y="48"/>
                  <a:pt x="48" y="47"/>
                </a:cubicBezTo>
                <a:lnTo>
                  <a:pt x="48" y="10"/>
                </a:lnTo>
                <a:close/>
                <a:moveTo>
                  <a:pt x="40" y="31"/>
                </a:moveTo>
                <a:cubicBezTo>
                  <a:pt x="23" y="43"/>
                  <a:pt x="23" y="43"/>
                  <a:pt x="23" y="43"/>
                </a:cubicBezTo>
                <a:cubicBezTo>
                  <a:pt x="22" y="43"/>
                  <a:pt x="21" y="43"/>
                  <a:pt x="21" y="43"/>
                </a:cubicBezTo>
                <a:cubicBezTo>
                  <a:pt x="20" y="43"/>
                  <a:pt x="19" y="42"/>
                  <a:pt x="19" y="41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6"/>
                  <a:pt x="20" y="15"/>
                  <a:pt x="21" y="14"/>
                </a:cubicBezTo>
                <a:cubicBezTo>
                  <a:pt x="21" y="14"/>
                  <a:pt x="22" y="14"/>
                  <a:pt x="23" y="15"/>
                </a:cubicBezTo>
                <a:cubicBezTo>
                  <a:pt x="40" y="27"/>
                  <a:pt x="40" y="27"/>
                  <a:pt x="40" y="27"/>
                </a:cubicBezTo>
                <a:cubicBezTo>
                  <a:pt x="41" y="27"/>
                  <a:pt x="41" y="28"/>
                  <a:pt x="41" y="29"/>
                </a:cubicBezTo>
                <a:cubicBezTo>
                  <a:pt x="41" y="30"/>
                  <a:pt x="41" y="30"/>
                  <a:pt x="40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4" name="Freeform 129"/>
          <p:cNvSpPr>
            <a:spLocks/>
          </p:cNvSpPr>
          <p:nvPr/>
        </p:nvSpPr>
        <p:spPr bwMode="auto">
          <a:xfrm>
            <a:off x="13089147" y="6470301"/>
            <a:ext cx="471144" cy="576274"/>
          </a:xfrm>
          <a:custGeom>
            <a:avLst/>
            <a:gdLst>
              <a:gd name="T0" fmla="*/ 181798 w 56"/>
              <a:gd name="T1" fmla="*/ 200399 h 68"/>
              <a:gd name="T2" fmla="*/ 123485 w 56"/>
              <a:gd name="T3" fmla="*/ 200399 h 68"/>
              <a:gd name="T4" fmla="*/ 123485 w 56"/>
              <a:gd name="T5" fmla="*/ 224585 h 68"/>
              <a:gd name="T6" fmla="*/ 116625 w 56"/>
              <a:gd name="T7" fmla="*/ 234950 h 68"/>
              <a:gd name="T8" fmla="*/ 75463 w 56"/>
              <a:gd name="T9" fmla="*/ 234950 h 68"/>
              <a:gd name="T10" fmla="*/ 68603 w 56"/>
              <a:gd name="T11" fmla="*/ 224585 h 68"/>
              <a:gd name="T12" fmla="*/ 68603 w 56"/>
              <a:gd name="T13" fmla="*/ 200399 h 68"/>
              <a:gd name="T14" fmla="*/ 6860 w 56"/>
              <a:gd name="T15" fmla="*/ 200399 h 68"/>
              <a:gd name="T16" fmla="*/ 0 w 56"/>
              <a:gd name="T17" fmla="*/ 193488 h 68"/>
              <a:gd name="T18" fmla="*/ 3430 w 56"/>
              <a:gd name="T19" fmla="*/ 186578 h 68"/>
              <a:gd name="T20" fmla="*/ 54882 w 56"/>
              <a:gd name="T21" fmla="*/ 134751 h 68"/>
              <a:gd name="T22" fmla="*/ 24011 w 56"/>
              <a:gd name="T23" fmla="*/ 134751 h 68"/>
              <a:gd name="T24" fmla="*/ 17151 w 56"/>
              <a:gd name="T25" fmla="*/ 124385 h 68"/>
              <a:gd name="T26" fmla="*/ 20581 w 56"/>
              <a:gd name="T27" fmla="*/ 117475 h 68"/>
              <a:gd name="T28" fmla="*/ 72033 w 56"/>
              <a:gd name="T29" fmla="*/ 65648 h 68"/>
              <a:gd name="T30" fmla="*/ 44592 w 56"/>
              <a:gd name="T31" fmla="*/ 65648 h 68"/>
              <a:gd name="T32" fmla="*/ 37732 w 56"/>
              <a:gd name="T33" fmla="*/ 58738 h 68"/>
              <a:gd name="T34" fmla="*/ 41162 w 56"/>
              <a:gd name="T35" fmla="*/ 51827 h 68"/>
              <a:gd name="T36" fmla="*/ 89184 w 56"/>
              <a:gd name="T37" fmla="*/ 0 h 68"/>
              <a:gd name="T38" fmla="*/ 96044 w 56"/>
              <a:gd name="T39" fmla="*/ 0 h 68"/>
              <a:gd name="T40" fmla="*/ 102904 w 56"/>
              <a:gd name="T41" fmla="*/ 0 h 68"/>
              <a:gd name="T42" fmla="*/ 150926 w 56"/>
              <a:gd name="T43" fmla="*/ 51827 h 68"/>
              <a:gd name="T44" fmla="*/ 154356 w 56"/>
              <a:gd name="T45" fmla="*/ 58738 h 68"/>
              <a:gd name="T46" fmla="*/ 144066 w 56"/>
              <a:gd name="T47" fmla="*/ 65648 h 68"/>
              <a:gd name="T48" fmla="*/ 120055 w 56"/>
              <a:gd name="T49" fmla="*/ 65648 h 68"/>
              <a:gd name="T50" fmla="*/ 171507 w 56"/>
              <a:gd name="T51" fmla="*/ 117475 h 68"/>
              <a:gd name="T52" fmla="*/ 174937 w 56"/>
              <a:gd name="T53" fmla="*/ 124385 h 68"/>
              <a:gd name="T54" fmla="*/ 168077 w 56"/>
              <a:gd name="T55" fmla="*/ 134751 h 68"/>
              <a:gd name="T56" fmla="*/ 137206 w 56"/>
              <a:gd name="T57" fmla="*/ 134751 h 68"/>
              <a:gd name="T58" fmla="*/ 188658 w 56"/>
              <a:gd name="T59" fmla="*/ 186578 h 68"/>
              <a:gd name="T60" fmla="*/ 192088 w 56"/>
              <a:gd name="T61" fmla="*/ 193488 h 68"/>
              <a:gd name="T62" fmla="*/ 181798 w 56"/>
              <a:gd name="T63" fmla="*/ 200399 h 6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6" h="68">
                <a:moveTo>
                  <a:pt x="53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60"/>
                  <a:pt x="36" y="63"/>
                  <a:pt x="36" y="65"/>
                </a:cubicBezTo>
                <a:cubicBezTo>
                  <a:pt x="36" y="67"/>
                  <a:pt x="35" y="68"/>
                  <a:pt x="34" y="68"/>
                </a:cubicBezTo>
                <a:cubicBezTo>
                  <a:pt x="22" y="68"/>
                  <a:pt x="22" y="68"/>
                  <a:pt x="22" y="68"/>
                </a:cubicBezTo>
                <a:cubicBezTo>
                  <a:pt x="21" y="68"/>
                  <a:pt x="20" y="67"/>
                  <a:pt x="20" y="65"/>
                </a:cubicBezTo>
                <a:cubicBezTo>
                  <a:pt x="20" y="63"/>
                  <a:pt x="20" y="60"/>
                  <a:pt x="20" y="58"/>
                </a:cubicBezTo>
                <a:cubicBezTo>
                  <a:pt x="2" y="58"/>
                  <a:pt x="2" y="58"/>
                  <a:pt x="2" y="58"/>
                </a:cubicBezTo>
                <a:cubicBezTo>
                  <a:pt x="1" y="58"/>
                  <a:pt x="0" y="57"/>
                  <a:pt x="0" y="56"/>
                </a:cubicBezTo>
                <a:cubicBezTo>
                  <a:pt x="0" y="55"/>
                  <a:pt x="0" y="54"/>
                  <a:pt x="1" y="54"/>
                </a:cubicBezTo>
                <a:cubicBezTo>
                  <a:pt x="16" y="39"/>
                  <a:pt x="16" y="39"/>
                  <a:pt x="16" y="39"/>
                </a:cubicBezTo>
                <a:cubicBezTo>
                  <a:pt x="7" y="39"/>
                  <a:pt x="7" y="39"/>
                  <a:pt x="7" y="39"/>
                </a:cubicBezTo>
                <a:cubicBezTo>
                  <a:pt x="6" y="39"/>
                  <a:pt x="5" y="37"/>
                  <a:pt x="5" y="36"/>
                </a:cubicBezTo>
                <a:cubicBezTo>
                  <a:pt x="5" y="35"/>
                  <a:pt x="5" y="35"/>
                  <a:pt x="6" y="34"/>
                </a:cubicBezTo>
                <a:cubicBezTo>
                  <a:pt x="21" y="19"/>
                  <a:pt x="21" y="19"/>
                  <a:pt x="21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2" y="19"/>
                  <a:pt x="11" y="18"/>
                  <a:pt x="11" y="17"/>
                </a:cubicBezTo>
                <a:cubicBezTo>
                  <a:pt x="11" y="16"/>
                  <a:pt x="11" y="15"/>
                  <a:pt x="12" y="15"/>
                </a:cubicBezTo>
                <a:cubicBezTo>
                  <a:pt x="26" y="0"/>
                  <a:pt x="26" y="0"/>
                  <a:pt x="26" y="0"/>
                </a:cubicBezTo>
                <a:cubicBezTo>
                  <a:pt x="27" y="0"/>
                  <a:pt x="27" y="0"/>
                  <a:pt x="28" y="0"/>
                </a:cubicBezTo>
                <a:cubicBezTo>
                  <a:pt x="29" y="0"/>
                  <a:pt x="29" y="0"/>
                  <a:pt x="30" y="0"/>
                </a:cubicBezTo>
                <a:cubicBezTo>
                  <a:pt x="44" y="15"/>
                  <a:pt x="44" y="15"/>
                  <a:pt x="44" y="15"/>
                </a:cubicBezTo>
                <a:cubicBezTo>
                  <a:pt x="45" y="15"/>
                  <a:pt x="45" y="16"/>
                  <a:pt x="45" y="17"/>
                </a:cubicBezTo>
                <a:cubicBezTo>
                  <a:pt x="45" y="18"/>
                  <a:pt x="44" y="19"/>
                  <a:pt x="42" y="19"/>
                </a:cubicBezTo>
                <a:cubicBezTo>
                  <a:pt x="35" y="19"/>
                  <a:pt x="35" y="19"/>
                  <a:pt x="35" y="19"/>
                </a:cubicBezTo>
                <a:cubicBezTo>
                  <a:pt x="50" y="34"/>
                  <a:pt x="50" y="34"/>
                  <a:pt x="50" y="34"/>
                </a:cubicBezTo>
                <a:cubicBezTo>
                  <a:pt x="51" y="35"/>
                  <a:pt x="51" y="35"/>
                  <a:pt x="51" y="36"/>
                </a:cubicBezTo>
                <a:cubicBezTo>
                  <a:pt x="51" y="37"/>
                  <a:pt x="50" y="39"/>
                  <a:pt x="49" y="39"/>
                </a:cubicBezTo>
                <a:cubicBezTo>
                  <a:pt x="40" y="39"/>
                  <a:pt x="40" y="39"/>
                  <a:pt x="40" y="39"/>
                </a:cubicBezTo>
                <a:cubicBezTo>
                  <a:pt x="55" y="54"/>
                  <a:pt x="55" y="54"/>
                  <a:pt x="55" y="54"/>
                </a:cubicBezTo>
                <a:cubicBezTo>
                  <a:pt x="56" y="54"/>
                  <a:pt x="56" y="55"/>
                  <a:pt x="56" y="56"/>
                </a:cubicBezTo>
                <a:cubicBezTo>
                  <a:pt x="56" y="57"/>
                  <a:pt x="55" y="58"/>
                  <a:pt x="53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5" name="Freeform 130"/>
          <p:cNvSpPr>
            <a:spLocks/>
          </p:cNvSpPr>
          <p:nvPr/>
        </p:nvSpPr>
        <p:spPr bwMode="auto">
          <a:xfrm>
            <a:off x="14292315" y="6513131"/>
            <a:ext cx="362116" cy="447782"/>
          </a:xfrm>
          <a:custGeom>
            <a:avLst/>
            <a:gdLst>
              <a:gd name="T0" fmla="*/ 58368 w 43"/>
              <a:gd name="T1" fmla="*/ 182563 h 53"/>
              <a:gd name="T2" fmla="*/ 37768 w 43"/>
              <a:gd name="T3" fmla="*/ 182563 h 53"/>
              <a:gd name="T4" fmla="*/ 30901 w 43"/>
              <a:gd name="T5" fmla="*/ 179118 h 53"/>
              <a:gd name="T6" fmla="*/ 30901 w 43"/>
              <a:gd name="T7" fmla="*/ 99893 h 53"/>
              <a:gd name="T8" fmla="*/ 3433 w 43"/>
              <a:gd name="T9" fmla="*/ 106782 h 53"/>
              <a:gd name="T10" fmla="*/ 3433 w 43"/>
              <a:gd name="T11" fmla="*/ 106782 h 53"/>
              <a:gd name="T12" fmla="*/ 0 w 43"/>
              <a:gd name="T13" fmla="*/ 106782 h 53"/>
              <a:gd name="T14" fmla="*/ 0 w 43"/>
              <a:gd name="T15" fmla="*/ 103338 h 53"/>
              <a:gd name="T16" fmla="*/ 0 w 43"/>
              <a:gd name="T17" fmla="*/ 86115 h 53"/>
              <a:gd name="T18" fmla="*/ 3433 w 43"/>
              <a:gd name="T19" fmla="*/ 82670 h 53"/>
              <a:gd name="T20" fmla="*/ 30901 w 43"/>
              <a:gd name="T21" fmla="*/ 72336 h 53"/>
              <a:gd name="T22" fmla="*/ 30901 w 43"/>
              <a:gd name="T23" fmla="*/ 62003 h 53"/>
              <a:gd name="T24" fmla="*/ 3433 w 43"/>
              <a:gd name="T25" fmla="*/ 68892 h 53"/>
              <a:gd name="T26" fmla="*/ 3433 w 43"/>
              <a:gd name="T27" fmla="*/ 68892 h 53"/>
              <a:gd name="T28" fmla="*/ 0 w 43"/>
              <a:gd name="T29" fmla="*/ 68892 h 53"/>
              <a:gd name="T30" fmla="*/ 0 w 43"/>
              <a:gd name="T31" fmla="*/ 65447 h 53"/>
              <a:gd name="T32" fmla="*/ 0 w 43"/>
              <a:gd name="T33" fmla="*/ 48224 h 53"/>
              <a:gd name="T34" fmla="*/ 3433 w 43"/>
              <a:gd name="T35" fmla="*/ 44780 h 53"/>
              <a:gd name="T36" fmla="*/ 30901 w 43"/>
              <a:gd name="T37" fmla="*/ 34446 h 53"/>
              <a:gd name="T38" fmla="*/ 30901 w 43"/>
              <a:gd name="T39" fmla="*/ 3445 h 53"/>
              <a:gd name="T40" fmla="*/ 37768 w 43"/>
              <a:gd name="T41" fmla="*/ 0 h 53"/>
              <a:gd name="T42" fmla="*/ 58368 w 43"/>
              <a:gd name="T43" fmla="*/ 0 h 53"/>
              <a:gd name="T44" fmla="*/ 61802 w 43"/>
              <a:gd name="T45" fmla="*/ 3445 h 53"/>
              <a:gd name="T46" fmla="*/ 61802 w 43"/>
              <a:gd name="T47" fmla="*/ 27557 h 53"/>
              <a:gd name="T48" fmla="*/ 109869 w 43"/>
              <a:gd name="T49" fmla="*/ 10334 h 53"/>
              <a:gd name="T50" fmla="*/ 113303 w 43"/>
              <a:gd name="T51" fmla="*/ 10334 h 53"/>
              <a:gd name="T52" fmla="*/ 116736 w 43"/>
              <a:gd name="T53" fmla="*/ 13778 h 53"/>
              <a:gd name="T54" fmla="*/ 116736 w 43"/>
              <a:gd name="T55" fmla="*/ 31001 h 53"/>
              <a:gd name="T56" fmla="*/ 113303 w 43"/>
              <a:gd name="T57" fmla="*/ 34446 h 53"/>
              <a:gd name="T58" fmla="*/ 61802 w 43"/>
              <a:gd name="T59" fmla="*/ 51669 h 53"/>
              <a:gd name="T60" fmla="*/ 61802 w 43"/>
              <a:gd name="T61" fmla="*/ 65447 h 53"/>
              <a:gd name="T62" fmla="*/ 109869 w 43"/>
              <a:gd name="T63" fmla="*/ 48224 h 53"/>
              <a:gd name="T64" fmla="*/ 113303 w 43"/>
              <a:gd name="T65" fmla="*/ 48224 h 53"/>
              <a:gd name="T66" fmla="*/ 116736 w 43"/>
              <a:gd name="T67" fmla="*/ 51669 h 53"/>
              <a:gd name="T68" fmla="*/ 116736 w 43"/>
              <a:gd name="T69" fmla="*/ 68892 h 53"/>
              <a:gd name="T70" fmla="*/ 113303 w 43"/>
              <a:gd name="T71" fmla="*/ 72336 h 53"/>
              <a:gd name="T72" fmla="*/ 61802 w 43"/>
              <a:gd name="T73" fmla="*/ 89559 h 53"/>
              <a:gd name="T74" fmla="*/ 61802 w 43"/>
              <a:gd name="T75" fmla="*/ 151562 h 53"/>
              <a:gd name="T76" fmla="*/ 120170 w 43"/>
              <a:gd name="T77" fmla="*/ 89559 h 53"/>
              <a:gd name="T78" fmla="*/ 123603 w 43"/>
              <a:gd name="T79" fmla="*/ 86115 h 53"/>
              <a:gd name="T80" fmla="*/ 144204 w 43"/>
              <a:gd name="T81" fmla="*/ 86115 h 53"/>
              <a:gd name="T82" fmla="*/ 147637 w 43"/>
              <a:gd name="T83" fmla="*/ 89559 h 53"/>
              <a:gd name="T84" fmla="*/ 58368 w 43"/>
              <a:gd name="T85" fmla="*/ 182563 h 53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3" h="53">
                <a:moveTo>
                  <a:pt x="17" y="53"/>
                </a:move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29"/>
                  <a:pt x="9" y="29"/>
                  <a:pt x="9" y="29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0" y="31"/>
                  <a:pt x="0" y="31"/>
                </a:cubicBezTo>
                <a:cubicBezTo>
                  <a:pt x="0" y="31"/>
                  <a:pt x="0" y="30"/>
                  <a:pt x="0" y="30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4"/>
                  <a:pt x="1" y="24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18"/>
                  <a:pt x="9" y="18"/>
                  <a:pt x="9" y="18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20"/>
                  <a:pt x="0" y="20"/>
                </a:cubicBezTo>
                <a:cubicBezTo>
                  <a:pt x="0" y="20"/>
                  <a:pt x="0" y="19"/>
                  <a:pt x="0" y="19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8" y="0"/>
                  <a:pt x="18" y="1"/>
                </a:cubicBezTo>
                <a:cubicBezTo>
                  <a:pt x="18" y="8"/>
                  <a:pt x="18" y="8"/>
                  <a:pt x="18" y="8"/>
                </a:cubicBezTo>
                <a:cubicBezTo>
                  <a:pt x="32" y="3"/>
                  <a:pt x="32" y="3"/>
                  <a:pt x="32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10"/>
                  <a:pt x="33" y="10"/>
                  <a:pt x="33" y="10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9"/>
                  <a:pt x="18" y="19"/>
                  <a:pt x="18" y="19"/>
                </a:cubicBezTo>
                <a:cubicBezTo>
                  <a:pt x="32" y="14"/>
                  <a:pt x="32" y="14"/>
                  <a:pt x="32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1"/>
                  <a:pt x="33" y="21"/>
                  <a:pt x="33" y="21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44"/>
                  <a:pt x="18" y="44"/>
                  <a:pt x="18" y="44"/>
                </a:cubicBezTo>
                <a:cubicBezTo>
                  <a:pt x="27" y="44"/>
                  <a:pt x="35" y="36"/>
                  <a:pt x="35" y="26"/>
                </a:cubicBezTo>
                <a:cubicBezTo>
                  <a:pt x="35" y="26"/>
                  <a:pt x="36" y="25"/>
                  <a:pt x="36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3" y="25"/>
                  <a:pt x="43" y="26"/>
                  <a:pt x="43" y="26"/>
                </a:cubicBezTo>
                <a:cubicBezTo>
                  <a:pt x="43" y="41"/>
                  <a:pt x="31" y="53"/>
                  <a:pt x="17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6" name="Freeform 131"/>
          <p:cNvSpPr>
            <a:spLocks/>
          </p:cNvSpPr>
          <p:nvPr/>
        </p:nvSpPr>
        <p:spPr bwMode="auto">
          <a:xfrm>
            <a:off x="15503267" y="6513131"/>
            <a:ext cx="362120" cy="447782"/>
          </a:xfrm>
          <a:custGeom>
            <a:avLst/>
            <a:gdLst>
              <a:gd name="T0" fmla="*/ 58369 w 43"/>
              <a:gd name="T1" fmla="*/ 182563 h 53"/>
              <a:gd name="T2" fmla="*/ 37768 w 43"/>
              <a:gd name="T3" fmla="*/ 182563 h 53"/>
              <a:gd name="T4" fmla="*/ 30901 w 43"/>
              <a:gd name="T5" fmla="*/ 179118 h 53"/>
              <a:gd name="T6" fmla="*/ 30901 w 43"/>
              <a:gd name="T7" fmla="*/ 99893 h 53"/>
              <a:gd name="T8" fmla="*/ 3433 w 43"/>
              <a:gd name="T9" fmla="*/ 106782 h 53"/>
              <a:gd name="T10" fmla="*/ 3433 w 43"/>
              <a:gd name="T11" fmla="*/ 106782 h 53"/>
              <a:gd name="T12" fmla="*/ 0 w 43"/>
              <a:gd name="T13" fmla="*/ 106782 h 53"/>
              <a:gd name="T14" fmla="*/ 0 w 43"/>
              <a:gd name="T15" fmla="*/ 103338 h 53"/>
              <a:gd name="T16" fmla="*/ 0 w 43"/>
              <a:gd name="T17" fmla="*/ 86115 h 53"/>
              <a:gd name="T18" fmla="*/ 3433 w 43"/>
              <a:gd name="T19" fmla="*/ 82670 h 53"/>
              <a:gd name="T20" fmla="*/ 30901 w 43"/>
              <a:gd name="T21" fmla="*/ 72336 h 53"/>
              <a:gd name="T22" fmla="*/ 30901 w 43"/>
              <a:gd name="T23" fmla="*/ 62003 h 53"/>
              <a:gd name="T24" fmla="*/ 3433 w 43"/>
              <a:gd name="T25" fmla="*/ 68892 h 53"/>
              <a:gd name="T26" fmla="*/ 3433 w 43"/>
              <a:gd name="T27" fmla="*/ 68892 h 53"/>
              <a:gd name="T28" fmla="*/ 0 w 43"/>
              <a:gd name="T29" fmla="*/ 68892 h 53"/>
              <a:gd name="T30" fmla="*/ 0 w 43"/>
              <a:gd name="T31" fmla="*/ 65447 h 53"/>
              <a:gd name="T32" fmla="*/ 0 w 43"/>
              <a:gd name="T33" fmla="*/ 48224 h 53"/>
              <a:gd name="T34" fmla="*/ 3433 w 43"/>
              <a:gd name="T35" fmla="*/ 44780 h 53"/>
              <a:gd name="T36" fmla="*/ 30901 w 43"/>
              <a:gd name="T37" fmla="*/ 34446 h 53"/>
              <a:gd name="T38" fmla="*/ 30901 w 43"/>
              <a:gd name="T39" fmla="*/ 3445 h 53"/>
              <a:gd name="T40" fmla="*/ 37768 w 43"/>
              <a:gd name="T41" fmla="*/ 0 h 53"/>
              <a:gd name="T42" fmla="*/ 58369 w 43"/>
              <a:gd name="T43" fmla="*/ 0 h 53"/>
              <a:gd name="T44" fmla="*/ 61802 w 43"/>
              <a:gd name="T45" fmla="*/ 3445 h 53"/>
              <a:gd name="T46" fmla="*/ 61802 w 43"/>
              <a:gd name="T47" fmla="*/ 27557 h 53"/>
              <a:gd name="T48" fmla="*/ 109870 w 43"/>
              <a:gd name="T49" fmla="*/ 10334 h 53"/>
              <a:gd name="T50" fmla="*/ 113304 w 43"/>
              <a:gd name="T51" fmla="*/ 10334 h 53"/>
              <a:gd name="T52" fmla="*/ 116737 w 43"/>
              <a:gd name="T53" fmla="*/ 13778 h 53"/>
              <a:gd name="T54" fmla="*/ 116737 w 43"/>
              <a:gd name="T55" fmla="*/ 31001 h 53"/>
              <a:gd name="T56" fmla="*/ 113304 w 43"/>
              <a:gd name="T57" fmla="*/ 34446 h 53"/>
              <a:gd name="T58" fmla="*/ 61802 w 43"/>
              <a:gd name="T59" fmla="*/ 51669 h 53"/>
              <a:gd name="T60" fmla="*/ 61802 w 43"/>
              <a:gd name="T61" fmla="*/ 65447 h 53"/>
              <a:gd name="T62" fmla="*/ 109870 w 43"/>
              <a:gd name="T63" fmla="*/ 48224 h 53"/>
              <a:gd name="T64" fmla="*/ 113304 w 43"/>
              <a:gd name="T65" fmla="*/ 48224 h 53"/>
              <a:gd name="T66" fmla="*/ 116737 w 43"/>
              <a:gd name="T67" fmla="*/ 51669 h 53"/>
              <a:gd name="T68" fmla="*/ 116737 w 43"/>
              <a:gd name="T69" fmla="*/ 68892 h 53"/>
              <a:gd name="T70" fmla="*/ 113304 w 43"/>
              <a:gd name="T71" fmla="*/ 72336 h 53"/>
              <a:gd name="T72" fmla="*/ 61802 w 43"/>
              <a:gd name="T73" fmla="*/ 89559 h 53"/>
              <a:gd name="T74" fmla="*/ 61802 w 43"/>
              <a:gd name="T75" fmla="*/ 151562 h 53"/>
              <a:gd name="T76" fmla="*/ 120170 w 43"/>
              <a:gd name="T77" fmla="*/ 89559 h 53"/>
              <a:gd name="T78" fmla="*/ 123604 w 43"/>
              <a:gd name="T79" fmla="*/ 86115 h 53"/>
              <a:gd name="T80" fmla="*/ 144205 w 43"/>
              <a:gd name="T81" fmla="*/ 86115 h 53"/>
              <a:gd name="T82" fmla="*/ 147638 w 43"/>
              <a:gd name="T83" fmla="*/ 89559 h 53"/>
              <a:gd name="T84" fmla="*/ 58369 w 43"/>
              <a:gd name="T85" fmla="*/ 182563 h 53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43" h="53">
                <a:moveTo>
                  <a:pt x="17" y="53"/>
                </a:move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29"/>
                  <a:pt x="9" y="29"/>
                  <a:pt x="9" y="29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1" y="31"/>
                  <a:pt x="0" y="31"/>
                  <a:pt x="0" y="31"/>
                </a:cubicBezTo>
                <a:cubicBezTo>
                  <a:pt x="0" y="31"/>
                  <a:pt x="0" y="30"/>
                  <a:pt x="0" y="30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5"/>
                  <a:pt x="0" y="24"/>
                  <a:pt x="1" y="24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18"/>
                  <a:pt x="9" y="18"/>
                  <a:pt x="9" y="18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1" y="20"/>
                  <a:pt x="0" y="20"/>
                  <a:pt x="0" y="20"/>
                </a:cubicBezTo>
                <a:cubicBezTo>
                  <a:pt x="0" y="20"/>
                  <a:pt x="0" y="19"/>
                  <a:pt x="0" y="19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9" y="10"/>
                  <a:pt x="9" y="10"/>
                  <a:pt x="9" y="10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7" y="0"/>
                  <a:pt x="18" y="0"/>
                  <a:pt x="18" y="1"/>
                </a:cubicBezTo>
                <a:cubicBezTo>
                  <a:pt x="18" y="8"/>
                  <a:pt x="18" y="8"/>
                  <a:pt x="18" y="8"/>
                </a:cubicBezTo>
                <a:cubicBezTo>
                  <a:pt x="32" y="3"/>
                  <a:pt x="32" y="3"/>
                  <a:pt x="32" y="3"/>
                </a:cubicBezTo>
                <a:cubicBezTo>
                  <a:pt x="33" y="3"/>
                  <a:pt x="33" y="3"/>
                  <a:pt x="33" y="3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10"/>
                  <a:pt x="33" y="10"/>
                  <a:pt x="33" y="10"/>
                </a:cubicBezTo>
                <a:cubicBezTo>
                  <a:pt x="18" y="15"/>
                  <a:pt x="18" y="15"/>
                  <a:pt x="18" y="15"/>
                </a:cubicBezTo>
                <a:cubicBezTo>
                  <a:pt x="18" y="19"/>
                  <a:pt x="18" y="19"/>
                  <a:pt x="18" y="19"/>
                </a:cubicBezTo>
                <a:cubicBezTo>
                  <a:pt x="32" y="14"/>
                  <a:pt x="32" y="14"/>
                  <a:pt x="32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1"/>
                  <a:pt x="33" y="21"/>
                  <a:pt x="33" y="21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44"/>
                  <a:pt x="18" y="44"/>
                  <a:pt x="18" y="44"/>
                </a:cubicBezTo>
                <a:cubicBezTo>
                  <a:pt x="27" y="44"/>
                  <a:pt x="35" y="36"/>
                  <a:pt x="35" y="26"/>
                </a:cubicBezTo>
                <a:cubicBezTo>
                  <a:pt x="35" y="26"/>
                  <a:pt x="36" y="25"/>
                  <a:pt x="36" y="25"/>
                </a:cubicBezTo>
                <a:cubicBezTo>
                  <a:pt x="42" y="25"/>
                  <a:pt x="42" y="25"/>
                  <a:pt x="42" y="25"/>
                </a:cubicBezTo>
                <a:cubicBezTo>
                  <a:pt x="43" y="25"/>
                  <a:pt x="43" y="26"/>
                  <a:pt x="43" y="26"/>
                </a:cubicBezTo>
                <a:cubicBezTo>
                  <a:pt x="43" y="41"/>
                  <a:pt x="31" y="53"/>
                  <a:pt x="17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7" name="Freeform 132"/>
          <p:cNvSpPr>
            <a:spLocks noEditPoints="1"/>
          </p:cNvSpPr>
          <p:nvPr/>
        </p:nvSpPr>
        <p:spPr bwMode="auto">
          <a:xfrm>
            <a:off x="16718115" y="6489769"/>
            <a:ext cx="537336" cy="513974"/>
          </a:xfrm>
          <a:custGeom>
            <a:avLst/>
            <a:gdLst>
              <a:gd name="T0" fmla="*/ 212229 w 64"/>
              <a:gd name="T1" fmla="*/ 106493 h 61"/>
              <a:gd name="T2" fmla="*/ 212229 w 64"/>
              <a:gd name="T3" fmla="*/ 106493 h 61"/>
              <a:gd name="T4" fmla="*/ 184845 w 64"/>
              <a:gd name="T5" fmla="*/ 92752 h 61"/>
              <a:gd name="T6" fmla="*/ 154037 w 64"/>
              <a:gd name="T7" fmla="*/ 113363 h 61"/>
              <a:gd name="T8" fmla="*/ 150614 w 64"/>
              <a:gd name="T9" fmla="*/ 120234 h 61"/>
              <a:gd name="T10" fmla="*/ 147191 w 64"/>
              <a:gd name="T11" fmla="*/ 120234 h 61"/>
              <a:gd name="T12" fmla="*/ 143768 w 64"/>
              <a:gd name="T13" fmla="*/ 120234 h 61"/>
              <a:gd name="T14" fmla="*/ 140345 w 64"/>
              <a:gd name="T15" fmla="*/ 113363 h 61"/>
              <a:gd name="T16" fmla="*/ 109538 w 64"/>
              <a:gd name="T17" fmla="*/ 92752 h 61"/>
              <a:gd name="T18" fmla="*/ 78730 w 64"/>
              <a:gd name="T19" fmla="*/ 113363 h 61"/>
              <a:gd name="T20" fmla="*/ 75307 w 64"/>
              <a:gd name="T21" fmla="*/ 120234 h 61"/>
              <a:gd name="T22" fmla="*/ 71884 w 64"/>
              <a:gd name="T23" fmla="*/ 120234 h 61"/>
              <a:gd name="T24" fmla="*/ 68461 w 64"/>
              <a:gd name="T25" fmla="*/ 120234 h 61"/>
              <a:gd name="T26" fmla="*/ 65038 w 64"/>
              <a:gd name="T27" fmla="*/ 113363 h 61"/>
              <a:gd name="T28" fmla="*/ 34230 w 64"/>
              <a:gd name="T29" fmla="*/ 92752 h 61"/>
              <a:gd name="T30" fmla="*/ 10269 w 64"/>
              <a:gd name="T31" fmla="*/ 106493 h 61"/>
              <a:gd name="T32" fmla="*/ 6846 w 64"/>
              <a:gd name="T33" fmla="*/ 106493 h 61"/>
              <a:gd name="T34" fmla="*/ 0 w 64"/>
              <a:gd name="T35" fmla="*/ 103057 h 61"/>
              <a:gd name="T36" fmla="*/ 0 w 64"/>
              <a:gd name="T37" fmla="*/ 103057 h 61"/>
              <a:gd name="T38" fmla="*/ 109538 w 64"/>
              <a:gd name="T39" fmla="*/ 24047 h 61"/>
              <a:gd name="T40" fmla="*/ 219075 w 64"/>
              <a:gd name="T41" fmla="*/ 103057 h 61"/>
              <a:gd name="T42" fmla="*/ 219075 w 64"/>
              <a:gd name="T43" fmla="*/ 103057 h 61"/>
              <a:gd name="T44" fmla="*/ 212229 w 64"/>
              <a:gd name="T45" fmla="*/ 106493 h 61"/>
              <a:gd name="T46" fmla="*/ 116384 w 64"/>
              <a:gd name="T47" fmla="*/ 175198 h 61"/>
              <a:gd name="T48" fmla="*/ 85576 w 64"/>
              <a:gd name="T49" fmla="*/ 209550 h 61"/>
              <a:gd name="T50" fmla="*/ 51346 w 64"/>
              <a:gd name="T51" fmla="*/ 175198 h 61"/>
              <a:gd name="T52" fmla="*/ 58192 w 64"/>
              <a:gd name="T53" fmla="*/ 168327 h 61"/>
              <a:gd name="T54" fmla="*/ 68461 w 64"/>
              <a:gd name="T55" fmla="*/ 175198 h 61"/>
              <a:gd name="T56" fmla="*/ 85576 w 64"/>
              <a:gd name="T57" fmla="*/ 192374 h 61"/>
              <a:gd name="T58" fmla="*/ 102691 w 64"/>
              <a:gd name="T59" fmla="*/ 175198 h 61"/>
              <a:gd name="T60" fmla="*/ 102691 w 64"/>
              <a:gd name="T61" fmla="*/ 99622 h 61"/>
              <a:gd name="T62" fmla="*/ 109538 w 64"/>
              <a:gd name="T63" fmla="*/ 99622 h 61"/>
              <a:gd name="T64" fmla="*/ 116384 w 64"/>
              <a:gd name="T65" fmla="*/ 99622 h 61"/>
              <a:gd name="T66" fmla="*/ 116384 w 64"/>
              <a:gd name="T67" fmla="*/ 175198 h 61"/>
              <a:gd name="T68" fmla="*/ 116384 w 64"/>
              <a:gd name="T69" fmla="*/ 20611 h 61"/>
              <a:gd name="T70" fmla="*/ 109538 w 64"/>
              <a:gd name="T71" fmla="*/ 20611 h 61"/>
              <a:gd name="T72" fmla="*/ 102691 w 64"/>
              <a:gd name="T73" fmla="*/ 20611 h 61"/>
              <a:gd name="T74" fmla="*/ 102691 w 64"/>
              <a:gd name="T75" fmla="*/ 10306 h 61"/>
              <a:gd name="T76" fmla="*/ 109538 w 64"/>
              <a:gd name="T77" fmla="*/ 0 h 61"/>
              <a:gd name="T78" fmla="*/ 116384 w 64"/>
              <a:gd name="T79" fmla="*/ 10306 h 61"/>
              <a:gd name="T80" fmla="*/ 116384 w 64"/>
              <a:gd name="T81" fmla="*/ 20611 h 61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4" h="61">
                <a:moveTo>
                  <a:pt x="62" y="31"/>
                </a:moveTo>
                <a:cubicBezTo>
                  <a:pt x="62" y="31"/>
                  <a:pt x="62" y="31"/>
                  <a:pt x="62" y="31"/>
                </a:cubicBezTo>
                <a:cubicBezTo>
                  <a:pt x="59" y="29"/>
                  <a:pt x="57" y="27"/>
                  <a:pt x="54" y="27"/>
                </a:cubicBezTo>
                <a:cubicBezTo>
                  <a:pt x="51" y="27"/>
                  <a:pt x="47" y="30"/>
                  <a:pt x="45" y="33"/>
                </a:cubicBezTo>
                <a:cubicBezTo>
                  <a:pt x="45" y="33"/>
                  <a:pt x="45" y="34"/>
                  <a:pt x="44" y="35"/>
                </a:cubicBezTo>
                <a:cubicBezTo>
                  <a:pt x="44" y="35"/>
                  <a:pt x="44" y="35"/>
                  <a:pt x="43" y="35"/>
                </a:cubicBezTo>
                <a:cubicBezTo>
                  <a:pt x="43" y="35"/>
                  <a:pt x="42" y="35"/>
                  <a:pt x="42" y="35"/>
                </a:cubicBezTo>
                <a:cubicBezTo>
                  <a:pt x="42" y="34"/>
                  <a:pt x="41" y="33"/>
                  <a:pt x="41" y="33"/>
                </a:cubicBezTo>
                <a:cubicBezTo>
                  <a:pt x="39" y="30"/>
                  <a:pt x="36" y="27"/>
                  <a:pt x="32" y="27"/>
                </a:cubicBezTo>
                <a:cubicBezTo>
                  <a:pt x="28" y="27"/>
                  <a:pt x="25" y="30"/>
                  <a:pt x="23" y="33"/>
                </a:cubicBezTo>
                <a:cubicBezTo>
                  <a:pt x="23" y="33"/>
                  <a:pt x="22" y="34"/>
                  <a:pt x="22" y="35"/>
                </a:cubicBezTo>
                <a:cubicBezTo>
                  <a:pt x="22" y="35"/>
                  <a:pt x="22" y="35"/>
                  <a:pt x="21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19" y="34"/>
                  <a:pt x="19" y="33"/>
                  <a:pt x="19" y="33"/>
                </a:cubicBezTo>
                <a:cubicBezTo>
                  <a:pt x="17" y="30"/>
                  <a:pt x="14" y="27"/>
                  <a:pt x="10" y="27"/>
                </a:cubicBezTo>
                <a:cubicBezTo>
                  <a:pt x="7" y="27"/>
                  <a:pt x="5" y="29"/>
                  <a:pt x="3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1" y="31"/>
                  <a:pt x="0" y="31"/>
                  <a:pt x="0" y="30"/>
                </a:cubicBezTo>
                <a:cubicBezTo>
                  <a:pt x="0" y="30"/>
                  <a:pt x="0" y="30"/>
                  <a:pt x="0" y="30"/>
                </a:cubicBezTo>
                <a:cubicBezTo>
                  <a:pt x="4" y="16"/>
                  <a:pt x="18" y="7"/>
                  <a:pt x="32" y="7"/>
                </a:cubicBezTo>
                <a:cubicBezTo>
                  <a:pt x="46" y="7"/>
                  <a:pt x="60" y="16"/>
                  <a:pt x="64" y="30"/>
                </a:cubicBezTo>
                <a:cubicBezTo>
                  <a:pt x="64" y="30"/>
                  <a:pt x="64" y="30"/>
                  <a:pt x="64" y="30"/>
                </a:cubicBezTo>
                <a:cubicBezTo>
                  <a:pt x="64" y="31"/>
                  <a:pt x="63" y="31"/>
                  <a:pt x="62" y="31"/>
                </a:cubicBezTo>
                <a:close/>
                <a:moveTo>
                  <a:pt x="34" y="51"/>
                </a:moveTo>
                <a:cubicBezTo>
                  <a:pt x="34" y="56"/>
                  <a:pt x="30" y="61"/>
                  <a:pt x="25" y="61"/>
                </a:cubicBezTo>
                <a:cubicBezTo>
                  <a:pt x="19" y="61"/>
                  <a:pt x="15" y="56"/>
                  <a:pt x="15" y="51"/>
                </a:cubicBezTo>
                <a:cubicBezTo>
                  <a:pt x="15" y="50"/>
                  <a:pt x="16" y="49"/>
                  <a:pt x="17" y="49"/>
                </a:cubicBezTo>
                <a:cubicBezTo>
                  <a:pt x="19" y="49"/>
                  <a:pt x="20" y="50"/>
                  <a:pt x="20" y="51"/>
                </a:cubicBezTo>
                <a:cubicBezTo>
                  <a:pt x="20" y="54"/>
                  <a:pt x="22" y="56"/>
                  <a:pt x="25" y="56"/>
                </a:cubicBezTo>
                <a:cubicBezTo>
                  <a:pt x="27" y="56"/>
                  <a:pt x="30" y="54"/>
                  <a:pt x="30" y="51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29"/>
                  <a:pt x="31" y="29"/>
                  <a:pt x="32" y="29"/>
                </a:cubicBezTo>
                <a:cubicBezTo>
                  <a:pt x="33" y="29"/>
                  <a:pt x="34" y="29"/>
                  <a:pt x="34" y="29"/>
                </a:cubicBezTo>
                <a:lnTo>
                  <a:pt x="34" y="51"/>
                </a:lnTo>
                <a:close/>
                <a:moveTo>
                  <a:pt x="34" y="6"/>
                </a:moveTo>
                <a:cubicBezTo>
                  <a:pt x="34" y="6"/>
                  <a:pt x="33" y="6"/>
                  <a:pt x="32" y="6"/>
                </a:cubicBezTo>
                <a:cubicBezTo>
                  <a:pt x="31" y="6"/>
                  <a:pt x="30" y="6"/>
                  <a:pt x="30" y="6"/>
                </a:cubicBezTo>
                <a:cubicBezTo>
                  <a:pt x="30" y="3"/>
                  <a:pt x="30" y="3"/>
                  <a:pt x="30" y="3"/>
                </a:cubicBezTo>
                <a:cubicBezTo>
                  <a:pt x="30" y="1"/>
                  <a:pt x="31" y="0"/>
                  <a:pt x="32" y="0"/>
                </a:cubicBezTo>
                <a:cubicBezTo>
                  <a:pt x="33" y="0"/>
                  <a:pt x="34" y="1"/>
                  <a:pt x="34" y="3"/>
                </a:cubicBezTo>
                <a:lnTo>
                  <a:pt x="34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8" name="Freeform 133"/>
          <p:cNvSpPr>
            <a:spLocks noEditPoints="1"/>
          </p:cNvSpPr>
          <p:nvPr/>
        </p:nvSpPr>
        <p:spPr bwMode="auto">
          <a:xfrm>
            <a:off x="17929072" y="6470301"/>
            <a:ext cx="529550" cy="533442"/>
          </a:xfrm>
          <a:custGeom>
            <a:avLst/>
            <a:gdLst>
              <a:gd name="T0" fmla="*/ 3427 w 63"/>
              <a:gd name="T1" fmla="*/ 144991 h 63"/>
              <a:gd name="T2" fmla="*/ 3427 w 63"/>
              <a:gd name="T3" fmla="*/ 138087 h 63"/>
              <a:gd name="T4" fmla="*/ 47978 w 63"/>
              <a:gd name="T5" fmla="*/ 141539 h 63"/>
              <a:gd name="T6" fmla="*/ 102810 w 63"/>
              <a:gd name="T7" fmla="*/ 65591 h 63"/>
              <a:gd name="T8" fmla="*/ 58259 w 63"/>
              <a:gd name="T9" fmla="*/ 27617 h 63"/>
              <a:gd name="T10" fmla="*/ 30843 w 63"/>
              <a:gd name="T11" fmla="*/ 48330 h 63"/>
              <a:gd name="T12" fmla="*/ 30843 w 63"/>
              <a:gd name="T13" fmla="*/ 65591 h 63"/>
              <a:gd name="T14" fmla="*/ 61686 w 63"/>
              <a:gd name="T15" fmla="*/ 134635 h 63"/>
              <a:gd name="T16" fmla="*/ 13708 w 63"/>
              <a:gd name="T17" fmla="*/ 82852 h 63"/>
              <a:gd name="T18" fmla="*/ 13708 w 63"/>
              <a:gd name="T19" fmla="*/ 31070 h 63"/>
              <a:gd name="T20" fmla="*/ 58259 w 63"/>
              <a:gd name="T21" fmla="*/ 0 h 63"/>
              <a:gd name="T22" fmla="*/ 126798 w 63"/>
              <a:gd name="T23" fmla="*/ 55235 h 63"/>
              <a:gd name="T24" fmla="*/ 102810 w 63"/>
              <a:gd name="T25" fmla="*/ 65591 h 63"/>
              <a:gd name="T26" fmla="*/ 20562 w 63"/>
              <a:gd name="T27" fmla="*/ 200226 h 63"/>
              <a:gd name="T28" fmla="*/ 17135 w 63"/>
              <a:gd name="T29" fmla="*/ 193322 h 63"/>
              <a:gd name="T30" fmla="*/ 54832 w 63"/>
              <a:gd name="T31" fmla="*/ 158800 h 63"/>
              <a:gd name="T32" fmla="*/ 23989 w 63"/>
              <a:gd name="T33" fmla="*/ 200226 h 63"/>
              <a:gd name="T34" fmla="*/ 75394 w 63"/>
              <a:gd name="T35" fmla="*/ 217487 h 63"/>
              <a:gd name="T36" fmla="*/ 68540 w 63"/>
              <a:gd name="T37" fmla="*/ 169157 h 63"/>
              <a:gd name="T38" fmla="*/ 78821 w 63"/>
              <a:gd name="T39" fmla="*/ 169157 h 63"/>
              <a:gd name="T40" fmla="*/ 202192 w 63"/>
              <a:gd name="T41" fmla="*/ 186417 h 63"/>
              <a:gd name="T42" fmla="*/ 157641 w 63"/>
              <a:gd name="T43" fmla="*/ 214035 h 63"/>
              <a:gd name="T44" fmla="*/ 85675 w 63"/>
              <a:gd name="T45" fmla="*/ 158800 h 63"/>
              <a:gd name="T46" fmla="*/ 113090 w 63"/>
              <a:gd name="T47" fmla="*/ 148444 h 63"/>
              <a:gd name="T48" fmla="*/ 164495 w 63"/>
              <a:gd name="T49" fmla="*/ 186417 h 63"/>
              <a:gd name="T50" fmla="*/ 188484 w 63"/>
              <a:gd name="T51" fmla="*/ 158800 h 63"/>
              <a:gd name="T52" fmla="*/ 150787 w 63"/>
              <a:gd name="T53" fmla="*/ 113922 h 63"/>
              <a:gd name="T54" fmla="*/ 157641 w 63"/>
              <a:gd name="T55" fmla="*/ 86304 h 63"/>
              <a:gd name="T56" fmla="*/ 212473 w 63"/>
              <a:gd name="T57" fmla="*/ 158800 h 63"/>
              <a:gd name="T58" fmla="*/ 143933 w 63"/>
              <a:gd name="T59" fmla="*/ 44878 h 63"/>
              <a:gd name="T60" fmla="*/ 137079 w 63"/>
              <a:gd name="T61" fmla="*/ 44878 h 63"/>
              <a:gd name="T62" fmla="*/ 140506 w 63"/>
              <a:gd name="T63" fmla="*/ 0 h 63"/>
              <a:gd name="T64" fmla="*/ 143933 w 63"/>
              <a:gd name="T65" fmla="*/ 44878 h 63"/>
              <a:gd name="T66" fmla="*/ 161068 w 63"/>
              <a:gd name="T67" fmla="*/ 58687 h 63"/>
              <a:gd name="T68" fmla="*/ 157641 w 63"/>
              <a:gd name="T69" fmla="*/ 51783 h 63"/>
              <a:gd name="T70" fmla="*/ 198765 w 63"/>
              <a:gd name="T71" fmla="*/ 17261 h 63"/>
              <a:gd name="T72" fmla="*/ 164495 w 63"/>
              <a:gd name="T73" fmla="*/ 55235 h 63"/>
              <a:gd name="T74" fmla="*/ 171349 w 63"/>
              <a:gd name="T75" fmla="*/ 79400 h 63"/>
              <a:gd name="T76" fmla="*/ 171349 w 63"/>
              <a:gd name="T77" fmla="*/ 69043 h 63"/>
              <a:gd name="T78" fmla="*/ 215900 w 63"/>
              <a:gd name="T79" fmla="*/ 75948 h 6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" h="63">
                <a:moveTo>
                  <a:pt x="13" y="42"/>
                </a:moveTo>
                <a:cubicBezTo>
                  <a:pt x="1" y="42"/>
                  <a:pt x="1" y="42"/>
                  <a:pt x="1" y="42"/>
                </a:cubicBezTo>
                <a:cubicBezTo>
                  <a:pt x="0" y="42"/>
                  <a:pt x="0" y="42"/>
                  <a:pt x="0" y="41"/>
                </a:cubicBezTo>
                <a:cubicBezTo>
                  <a:pt x="0" y="40"/>
                  <a:pt x="0" y="40"/>
                  <a:pt x="1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4" y="40"/>
                  <a:pt x="14" y="40"/>
                  <a:pt x="14" y="41"/>
                </a:cubicBezTo>
                <a:cubicBezTo>
                  <a:pt x="14" y="42"/>
                  <a:pt x="14" y="42"/>
                  <a:pt x="13" y="42"/>
                </a:cubicBezTo>
                <a:close/>
                <a:moveTo>
                  <a:pt x="30" y="19"/>
                </a:moveTo>
                <a:cubicBezTo>
                  <a:pt x="19" y="9"/>
                  <a:pt x="19" y="9"/>
                  <a:pt x="19" y="9"/>
                </a:cubicBezTo>
                <a:cubicBezTo>
                  <a:pt x="19" y="8"/>
                  <a:pt x="18" y="8"/>
                  <a:pt x="17" y="8"/>
                </a:cubicBezTo>
                <a:cubicBezTo>
                  <a:pt x="16" y="8"/>
                  <a:pt x="15" y="8"/>
                  <a:pt x="14" y="9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5"/>
                  <a:pt x="8" y="16"/>
                  <a:pt x="8" y="17"/>
                </a:cubicBezTo>
                <a:cubicBezTo>
                  <a:pt x="8" y="18"/>
                  <a:pt x="8" y="19"/>
                  <a:pt x="9" y="19"/>
                </a:cubicBezTo>
                <a:cubicBezTo>
                  <a:pt x="19" y="30"/>
                  <a:pt x="19" y="30"/>
                  <a:pt x="19" y="30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38"/>
                  <a:pt x="17" y="38"/>
                  <a:pt x="16" y="37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2"/>
                  <a:pt x="0" y="20"/>
                  <a:pt x="0" y="17"/>
                </a:cubicBezTo>
                <a:cubicBezTo>
                  <a:pt x="0" y="14"/>
                  <a:pt x="2" y="11"/>
                  <a:pt x="4" y="9"/>
                </a:cubicBezTo>
                <a:cubicBezTo>
                  <a:pt x="9" y="3"/>
                  <a:pt x="9" y="3"/>
                  <a:pt x="9" y="3"/>
                </a:cubicBezTo>
                <a:cubicBezTo>
                  <a:pt x="11" y="1"/>
                  <a:pt x="14" y="0"/>
                  <a:pt x="17" y="0"/>
                </a:cubicBezTo>
                <a:cubicBezTo>
                  <a:pt x="20" y="0"/>
                  <a:pt x="23" y="1"/>
                  <a:pt x="25" y="4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7"/>
                  <a:pt x="38" y="18"/>
                  <a:pt x="39" y="18"/>
                </a:cubicBezTo>
                <a:lnTo>
                  <a:pt x="30" y="19"/>
                </a:lnTo>
                <a:close/>
                <a:moveTo>
                  <a:pt x="7" y="58"/>
                </a:move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5" y="58"/>
                  <a:pt x="5" y="58"/>
                </a:cubicBezTo>
                <a:cubicBezTo>
                  <a:pt x="5" y="57"/>
                  <a:pt x="5" y="56"/>
                  <a:pt x="5" y="5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6"/>
                  <a:pt x="16" y="46"/>
                  <a:pt x="16" y="46"/>
                </a:cubicBezTo>
                <a:cubicBezTo>
                  <a:pt x="17" y="47"/>
                  <a:pt x="17" y="47"/>
                  <a:pt x="16" y="48"/>
                </a:cubicBezTo>
                <a:lnTo>
                  <a:pt x="7" y="58"/>
                </a:lnTo>
                <a:close/>
                <a:moveTo>
                  <a:pt x="23" y="62"/>
                </a:moveTo>
                <a:cubicBezTo>
                  <a:pt x="23" y="62"/>
                  <a:pt x="22" y="63"/>
                  <a:pt x="22" y="63"/>
                </a:cubicBezTo>
                <a:cubicBezTo>
                  <a:pt x="21" y="63"/>
                  <a:pt x="20" y="62"/>
                  <a:pt x="20" y="62"/>
                </a:cubicBezTo>
                <a:cubicBezTo>
                  <a:pt x="20" y="49"/>
                  <a:pt x="20" y="49"/>
                  <a:pt x="20" y="49"/>
                </a:cubicBezTo>
                <a:cubicBezTo>
                  <a:pt x="20" y="49"/>
                  <a:pt x="21" y="48"/>
                  <a:pt x="22" y="48"/>
                </a:cubicBezTo>
                <a:cubicBezTo>
                  <a:pt x="22" y="48"/>
                  <a:pt x="23" y="49"/>
                  <a:pt x="23" y="49"/>
                </a:cubicBezTo>
                <a:lnTo>
                  <a:pt x="23" y="62"/>
                </a:lnTo>
                <a:close/>
                <a:moveTo>
                  <a:pt x="59" y="54"/>
                </a:moveTo>
                <a:cubicBezTo>
                  <a:pt x="54" y="59"/>
                  <a:pt x="54" y="59"/>
                  <a:pt x="54" y="59"/>
                </a:cubicBezTo>
                <a:cubicBezTo>
                  <a:pt x="51" y="61"/>
                  <a:pt x="49" y="62"/>
                  <a:pt x="46" y="62"/>
                </a:cubicBezTo>
                <a:cubicBezTo>
                  <a:pt x="43" y="62"/>
                  <a:pt x="40" y="61"/>
                  <a:pt x="38" y="59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4" y="45"/>
                  <a:pt x="24" y="44"/>
                </a:cubicBezTo>
                <a:cubicBezTo>
                  <a:pt x="33" y="43"/>
                  <a:pt x="33" y="43"/>
                  <a:pt x="33" y="43"/>
                </a:cubicBezTo>
                <a:cubicBezTo>
                  <a:pt x="43" y="54"/>
                  <a:pt x="43" y="54"/>
                  <a:pt x="43" y="54"/>
                </a:cubicBezTo>
                <a:cubicBezTo>
                  <a:pt x="45" y="55"/>
                  <a:pt x="47" y="55"/>
                  <a:pt x="48" y="54"/>
                </a:cubicBezTo>
                <a:cubicBezTo>
                  <a:pt x="54" y="48"/>
                  <a:pt x="54" y="48"/>
                  <a:pt x="54" y="48"/>
                </a:cubicBezTo>
                <a:cubicBezTo>
                  <a:pt x="55" y="48"/>
                  <a:pt x="55" y="47"/>
                  <a:pt x="55" y="46"/>
                </a:cubicBezTo>
                <a:cubicBezTo>
                  <a:pt x="55" y="45"/>
                  <a:pt x="55" y="44"/>
                  <a:pt x="54" y="43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24"/>
                  <a:pt x="44" y="24"/>
                  <a:pt x="44" y="24"/>
                </a:cubicBezTo>
                <a:cubicBezTo>
                  <a:pt x="45" y="24"/>
                  <a:pt x="46" y="25"/>
                  <a:pt x="46" y="25"/>
                </a:cubicBezTo>
                <a:cubicBezTo>
                  <a:pt x="59" y="38"/>
                  <a:pt x="59" y="38"/>
                  <a:pt x="59" y="38"/>
                </a:cubicBezTo>
                <a:cubicBezTo>
                  <a:pt x="61" y="40"/>
                  <a:pt x="62" y="43"/>
                  <a:pt x="62" y="46"/>
                </a:cubicBezTo>
                <a:cubicBezTo>
                  <a:pt x="62" y="49"/>
                  <a:pt x="61" y="52"/>
                  <a:pt x="59" y="54"/>
                </a:cubicBezTo>
                <a:close/>
                <a:moveTo>
                  <a:pt x="42" y="13"/>
                </a:moveTo>
                <a:cubicBezTo>
                  <a:pt x="42" y="14"/>
                  <a:pt x="42" y="14"/>
                  <a:pt x="41" y="14"/>
                </a:cubicBezTo>
                <a:cubicBezTo>
                  <a:pt x="40" y="14"/>
                  <a:pt x="40" y="14"/>
                  <a:pt x="40" y="13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0"/>
                  <a:pt x="40" y="0"/>
                  <a:pt x="41" y="0"/>
                </a:cubicBezTo>
                <a:cubicBezTo>
                  <a:pt x="42" y="0"/>
                  <a:pt x="42" y="0"/>
                  <a:pt x="42" y="1"/>
                </a:cubicBezTo>
                <a:lnTo>
                  <a:pt x="42" y="13"/>
                </a:lnTo>
                <a:close/>
                <a:moveTo>
                  <a:pt x="48" y="16"/>
                </a:moveTo>
                <a:cubicBezTo>
                  <a:pt x="48" y="17"/>
                  <a:pt x="47" y="17"/>
                  <a:pt x="47" y="17"/>
                </a:cubicBezTo>
                <a:cubicBezTo>
                  <a:pt x="47" y="17"/>
                  <a:pt x="47" y="17"/>
                  <a:pt x="46" y="16"/>
                </a:cubicBezTo>
                <a:cubicBezTo>
                  <a:pt x="46" y="16"/>
                  <a:pt x="46" y="15"/>
                  <a:pt x="46" y="15"/>
                </a:cubicBezTo>
                <a:cubicBezTo>
                  <a:pt x="56" y="5"/>
                  <a:pt x="56" y="5"/>
                  <a:pt x="56" y="5"/>
                </a:cubicBezTo>
                <a:cubicBezTo>
                  <a:pt x="56" y="4"/>
                  <a:pt x="57" y="4"/>
                  <a:pt x="58" y="5"/>
                </a:cubicBezTo>
                <a:cubicBezTo>
                  <a:pt x="58" y="5"/>
                  <a:pt x="58" y="6"/>
                  <a:pt x="58" y="7"/>
                </a:cubicBezTo>
                <a:lnTo>
                  <a:pt x="48" y="16"/>
                </a:lnTo>
                <a:close/>
                <a:moveTo>
                  <a:pt x="62" y="23"/>
                </a:moveTo>
                <a:cubicBezTo>
                  <a:pt x="50" y="23"/>
                  <a:pt x="50" y="23"/>
                  <a:pt x="50" y="23"/>
                </a:cubicBezTo>
                <a:cubicBezTo>
                  <a:pt x="49" y="23"/>
                  <a:pt x="48" y="22"/>
                  <a:pt x="48" y="22"/>
                </a:cubicBezTo>
                <a:cubicBezTo>
                  <a:pt x="48" y="21"/>
                  <a:pt x="49" y="20"/>
                  <a:pt x="50" y="20"/>
                </a:cubicBezTo>
                <a:cubicBezTo>
                  <a:pt x="62" y="20"/>
                  <a:pt x="62" y="20"/>
                  <a:pt x="62" y="20"/>
                </a:cubicBezTo>
                <a:cubicBezTo>
                  <a:pt x="62" y="20"/>
                  <a:pt x="63" y="21"/>
                  <a:pt x="63" y="22"/>
                </a:cubicBezTo>
                <a:cubicBezTo>
                  <a:pt x="63" y="22"/>
                  <a:pt x="62" y="23"/>
                  <a:pt x="62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29" name="Freeform 134"/>
          <p:cNvSpPr>
            <a:spLocks noEditPoints="1"/>
          </p:cNvSpPr>
          <p:nvPr/>
        </p:nvSpPr>
        <p:spPr bwMode="auto">
          <a:xfrm>
            <a:off x="19140023" y="6489769"/>
            <a:ext cx="541232" cy="513974"/>
          </a:xfrm>
          <a:custGeom>
            <a:avLst/>
            <a:gdLst>
              <a:gd name="T0" fmla="*/ 220663 w 64"/>
              <a:gd name="T1" fmla="*/ 195809 h 61"/>
              <a:gd name="T2" fmla="*/ 206872 w 64"/>
              <a:gd name="T3" fmla="*/ 209550 h 61"/>
              <a:gd name="T4" fmla="*/ 13791 w 64"/>
              <a:gd name="T5" fmla="*/ 209550 h 61"/>
              <a:gd name="T6" fmla="*/ 0 w 64"/>
              <a:gd name="T7" fmla="*/ 195809 h 61"/>
              <a:gd name="T8" fmla="*/ 0 w 64"/>
              <a:gd name="T9" fmla="*/ 154586 h 61"/>
              <a:gd name="T10" fmla="*/ 13791 w 64"/>
              <a:gd name="T11" fmla="*/ 140845 h 61"/>
              <a:gd name="T12" fmla="*/ 68957 w 64"/>
              <a:gd name="T13" fmla="*/ 140845 h 61"/>
              <a:gd name="T14" fmla="*/ 93092 w 64"/>
              <a:gd name="T15" fmla="*/ 158021 h 61"/>
              <a:gd name="T16" fmla="*/ 127571 w 64"/>
              <a:gd name="T17" fmla="*/ 158021 h 61"/>
              <a:gd name="T18" fmla="*/ 151706 w 64"/>
              <a:gd name="T19" fmla="*/ 140845 h 61"/>
              <a:gd name="T20" fmla="*/ 206872 w 64"/>
              <a:gd name="T21" fmla="*/ 140845 h 61"/>
              <a:gd name="T22" fmla="*/ 220663 w 64"/>
              <a:gd name="T23" fmla="*/ 154586 h 61"/>
              <a:gd name="T24" fmla="*/ 220663 w 64"/>
              <a:gd name="T25" fmla="*/ 195809 h 61"/>
              <a:gd name="T26" fmla="*/ 168945 w 64"/>
              <a:gd name="T27" fmla="*/ 75575 h 61"/>
              <a:gd name="T28" fmla="*/ 134467 w 64"/>
              <a:gd name="T29" fmla="*/ 75575 h 61"/>
              <a:gd name="T30" fmla="*/ 134467 w 64"/>
              <a:gd name="T31" fmla="*/ 133975 h 61"/>
              <a:gd name="T32" fmla="*/ 127571 w 64"/>
              <a:gd name="T33" fmla="*/ 140845 h 61"/>
              <a:gd name="T34" fmla="*/ 93092 w 64"/>
              <a:gd name="T35" fmla="*/ 140845 h 61"/>
              <a:gd name="T36" fmla="*/ 86196 w 64"/>
              <a:gd name="T37" fmla="*/ 133975 h 61"/>
              <a:gd name="T38" fmla="*/ 86196 w 64"/>
              <a:gd name="T39" fmla="*/ 75575 h 61"/>
              <a:gd name="T40" fmla="*/ 51718 w 64"/>
              <a:gd name="T41" fmla="*/ 75575 h 61"/>
              <a:gd name="T42" fmla="*/ 44822 w 64"/>
              <a:gd name="T43" fmla="*/ 68705 h 61"/>
              <a:gd name="T44" fmla="*/ 44822 w 64"/>
              <a:gd name="T45" fmla="*/ 61834 h 61"/>
              <a:gd name="T46" fmla="*/ 103436 w 64"/>
              <a:gd name="T47" fmla="*/ 3435 h 61"/>
              <a:gd name="T48" fmla="*/ 110332 w 64"/>
              <a:gd name="T49" fmla="*/ 0 h 61"/>
              <a:gd name="T50" fmla="*/ 117227 w 64"/>
              <a:gd name="T51" fmla="*/ 3435 h 61"/>
              <a:gd name="T52" fmla="*/ 175841 w 64"/>
              <a:gd name="T53" fmla="*/ 61834 h 61"/>
              <a:gd name="T54" fmla="*/ 175841 w 64"/>
              <a:gd name="T55" fmla="*/ 68705 h 61"/>
              <a:gd name="T56" fmla="*/ 168945 w 64"/>
              <a:gd name="T57" fmla="*/ 75575 h 61"/>
              <a:gd name="T58" fmla="*/ 162049 w 64"/>
              <a:gd name="T59" fmla="*/ 175198 h 61"/>
              <a:gd name="T60" fmla="*/ 151706 w 64"/>
              <a:gd name="T61" fmla="*/ 185503 h 61"/>
              <a:gd name="T62" fmla="*/ 162049 w 64"/>
              <a:gd name="T63" fmla="*/ 192374 h 61"/>
              <a:gd name="T64" fmla="*/ 168945 w 64"/>
              <a:gd name="T65" fmla="*/ 185503 h 61"/>
              <a:gd name="T66" fmla="*/ 162049 w 64"/>
              <a:gd name="T67" fmla="*/ 175198 h 61"/>
              <a:gd name="T68" fmla="*/ 193080 w 64"/>
              <a:gd name="T69" fmla="*/ 175198 h 61"/>
              <a:gd name="T70" fmla="*/ 186184 w 64"/>
              <a:gd name="T71" fmla="*/ 185503 h 61"/>
              <a:gd name="T72" fmla="*/ 193080 w 64"/>
              <a:gd name="T73" fmla="*/ 192374 h 61"/>
              <a:gd name="T74" fmla="*/ 203424 w 64"/>
              <a:gd name="T75" fmla="*/ 185503 h 61"/>
              <a:gd name="T76" fmla="*/ 193080 w 64"/>
              <a:gd name="T77" fmla="*/ 175198 h 6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64" h="61">
                <a:moveTo>
                  <a:pt x="64" y="57"/>
                </a:moveTo>
                <a:cubicBezTo>
                  <a:pt x="64" y="59"/>
                  <a:pt x="62" y="61"/>
                  <a:pt x="60" y="61"/>
                </a:cubicBezTo>
                <a:cubicBezTo>
                  <a:pt x="4" y="61"/>
                  <a:pt x="4" y="61"/>
                  <a:pt x="4" y="61"/>
                </a:cubicBezTo>
                <a:cubicBezTo>
                  <a:pt x="2" y="61"/>
                  <a:pt x="0" y="59"/>
                  <a:pt x="0" y="57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3"/>
                  <a:pt x="2" y="41"/>
                  <a:pt x="4" y="41"/>
                </a:cubicBezTo>
                <a:cubicBezTo>
                  <a:pt x="20" y="41"/>
                  <a:pt x="20" y="41"/>
                  <a:pt x="20" y="41"/>
                </a:cubicBezTo>
                <a:cubicBezTo>
                  <a:pt x="21" y="44"/>
                  <a:pt x="24" y="46"/>
                  <a:pt x="27" y="46"/>
                </a:cubicBezTo>
                <a:cubicBezTo>
                  <a:pt x="37" y="46"/>
                  <a:pt x="37" y="46"/>
                  <a:pt x="37" y="46"/>
                </a:cubicBezTo>
                <a:cubicBezTo>
                  <a:pt x="40" y="46"/>
                  <a:pt x="43" y="44"/>
                  <a:pt x="44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2" y="41"/>
                  <a:pt x="64" y="43"/>
                  <a:pt x="64" y="45"/>
                </a:cubicBezTo>
                <a:lnTo>
                  <a:pt x="64" y="57"/>
                </a:lnTo>
                <a:close/>
                <a:moveTo>
                  <a:pt x="49" y="22"/>
                </a:moveTo>
                <a:cubicBezTo>
                  <a:pt x="39" y="22"/>
                  <a:pt x="39" y="22"/>
                  <a:pt x="39" y="22"/>
                </a:cubicBezTo>
                <a:cubicBezTo>
                  <a:pt x="39" y="39"/>
                  <a:pt x="39" y="39"/>
                  <a:pt x="39" y="39"/>
                </a:cubicBezTo>
                <a:cubicBezTo>
                  <a:pt x="39" y="40"/>
                  <a:pt x="38" y="41"/>
                  <a:pt x="37" y="41"/>
                </a:cubicBezTo>
                <a:cubicBezTo>
                  <a:pt x="27" y="41"/>
                  <a:pt x="27" y="41"/>
                  <a:pt x="27" y="41"/>
                </a:cubicBezTo>
                <a:cubicBezTo>
                  <a:pt x="26" y="41"/>
                  <a:pt x="25" y="40"/>
                  <a:pt x="25" y="39"/>
                </a:cubicBezTo>
                <a:cubicBezTo>
                  <a:pt x="25" y="22"/>
                  <a:pt x="25" y="22"/>
                  <a:pt x="25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14" y="22"/>
                  <a:pt x="13" y="21"/>
                  <a:pt x="13" y="20"/>
                </a:cubicBezTo>
                <a:cubicBezTo>
                  <a:pt x="12" y="20"/>
                  <a:pt x="13" y="19"/>
                  <a:pt x="13" y="18"/>
                </a:cubicBezTo>
                <a:cubicBezTo>
                  <a:pt x="30" y="1"/>
                  <a:pt x="30" y="1"/>
                  <a:pt x="30" y="1"/>
                </a:cubicBezTo>
                <a:cubicBezTo>
                  <a:pt x="31" y="0"/>
                  <a:pt x="31" y="0"/>
                  <a:pt x="32" y="0"/>
                </a:cubicBezTo>
                <a:cubicBezTo>
                  <a:pt x="33" y="0"/>
                  <a:pt x="33" y="0"/>
                  <a:pt x="34" y="1"/>
                </a:cubicBezTo>
                <a:cubicBezTo>
                  <a:pt x="51" y="18"/>
                  <a:pt x="51" y="18"/>
                  <a:pt x="51" y="18"/>
                </a:cubicBezTo>
                <a:cubicBezTo>
                  <a:pt x="51" y="19"/>
                  <a:pt x="52" y="20"/>
                  <a:pt x="51" y="20"/>
                </a:cubicBezTo>
                <a:cubicBezTo>
                  <a:pt x="51" y="21"/>
                  <a:pt x="50" y="22"/>
                  <a:pt x="49" y="22"/>
                </a:cubicBezTo>
                <a:close/>
                <a:moveTo>
                  <a:pt x="47" y="51"/>
                </a:moveTo>
                <a:cubicBezTo>
                  <a:pt x="45" y="51"/>
                  <a:pt x="44" y="52"/>
                  <a:pt x="44" y="54"/>
                </a:cubicBezTo>
                <a:cubicBezTo>
                  <a:pt x="44" y="55"/>
                  <a:pt x="45" y="56"/>
                  <a:pt x="47" y="56"/>
                </a:cubicBezTo>
                <a:cubicBezTo>
                  <a:pt x="48" y="56"/>
                  <a:pt x="49" y="55"/>
                  <a:pt x="49" y="54"/>
                </a:cubicBezTo>
                <a:cubicBezTo>
                  <a:pt x="49" y="52"/>
                  <a:pt x="48" y="51"/>
                  <a:pt x="47" y="51"/>
                </a:cubicBezTo>
                <a:close/>
                <a:moveTo>
                  <a:pt x="56" y="51"/>
                </a:moveTo>
                <a:cubicBezTo>
                  <a:pt x="55" y="51"/>
                  <a:pt x="54" y="52"/>
                  <a:pt x="54" y="54"/>
                </a:cubicBezTo>
                <a:cubicBezTo>
                  <a:pt x="54" y="55"/>
                  <a:pt x="55" y="56"/>
                  <a:pt x="56" y="56"/>
                </a:cubicBezTo>
                <a:cubicBezTo>
                  <a:pt x="58" y="56"/>
                  <a:pt x="59" y="55"/>
                  <a:pt x="59" y="54"/>
                </a:cubicBezTo>
                <a:cubicBezTo>
                  <a:pt x="59" y="52"/>
                  <a:pt x="58" y="51"/>
                  <a:pt x="56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0" name="Freeform 135"/>
          <p:cNvSpPr>
            <a:spLocks noEditPoints="1"/>
          </p:cNvSpPr>
          <p:nvPr/>
        </p:nvSpPr>
        <p:spPr bwMode="auto">
          <a:xfrm>
            <a:off x="20354871" y="6470301"/>
            <a:ext cx="615212" cy="576274"/>
          </a:xfrm>
          <a:custGeom>
            <a:avLst/>
            <a:gdLst>
              <a:gd name="T0" fmla="*/ 44667 w 73"/>
              <a:gd name="T1" fmla="*/ 134751 h 68"/>
              <a:gd name="T2" fmla="*/ 27488 w 73"/>
              <a:gd name="T3" fmla="*/ 134751 h 68"/>
              <a:gd name="T4" fmla="*/ 0 w 73"/>
              <a:gd name="T5" fmla="*/ 114020 h 68"/>
              <a:gd name="T6" fmla="*/ 17180 w 73"/>
              <a:gd name="T7" fmla="*/ 65648 h 68"/>
              <a:gd name="T8" fmla="*/ 51539 w 73"/>
              <a:gd name="T9" fmla="*/ 76013 h 68"/>
              <a:gd name="T10" fmla="*/ 68719 w 73"/>
              <a:gd name="T11" fmla="*/ 72558 h 68"/>
              <a:gd name="T12" fmla="*/ 68719 w 73"/>
              <a:gd name="T13" fmla="*/ 82924 h 68"/>
              <a:gd name="T14" fmla="*/ 79027 w 73"/>
              <a:gd name="T15" fmla="*/ 117475 h 68"/>
              <a:gd name="T16" fmla="*/ 44667 w 73"/>
              <a:gd name="T17" fmla="*/ 134751 h 68"/>
              <a:gd name="T18" fmla="*/ 51539 w 73"/>
              <a:gd name="T19" fmla="*/ 65648 h 68"/>
              <a:gd name="T20" fmla="*/ 17180 w 73"/>
              <a:gd name="T21" fmla="*/ 31096 h 68"/>
              <a:gd name="T22" fmla="*/ 51539 w 73"/>
              <a:gd name="T23" fmla="*/ 0 h 68"/>
              <a:gd name="T24" fmla="*/ 85899 w 73"/>
              <a:gd name="T25" fmla="*/ 31096 h 68"/>
              <a:gd name="T26" fmla="*/ 51539 w 73"/>
              <a:gd name="T27" fmla="*/ 65648 h 68"/>
              <a:gd name="T28" fmla="*/ 182106 w 73"/>
              <a:gd name="T29" fmla="*/ 234950 h 68"/>
              <a:gd name="T30" fmla="*/ 68719 w 73"/>
              <a:gd name="T31" fmla="*/ 234950 h 68"/>
              <a:gd name="T32" fmla="*/ 34360 w 73"/>
              <a:gd name="T33" fmla="*/ 200399 h 68"/>
              <a:gd name="T34" fmla="*/ 79027 w 73"/>
              <a:gd name="T35" fmla="*/ 124385 h 68"/>
              <a:gd name="T36" fmla="*/ 127130 w 73"/>
              <a:gd name="T37" fmla="*/ 141661 h 68"/>
              <a:gd name="T38" fmla="*/ 171798 w 73"/>
              <a:gd name="T39" fmla="*/ 124385 h 68"/>
              <a:gd name="T40" fmla="*/ 219901 w 73"/>
              <a:gd name="T41" fmla="*/ 200399 h 68"/>
              <a:gd name="T42" fmla="*/ 182106 w 73"/>
              <a:gd name="T43" fmla="*/ 234950 h 68"/>
              <a:gd name="T44" fmla="*/ 127130 w 73"/>
              <a:gd name="T45" fmla="*/ 134751 h 68"/>
              <a:gd name="T46" fmla="*/ 75591 w 73"/>
              <a:gd name="T47" fmla="*/ 82924 h 68"/>
              <a:gd name="T48" fmla="*/ 127130 w 73"/>
              <a:gd name="T49" fmla="*/ 31096 h 68"/>
              <a:gd name="T50" fmla="*/ 175234 w 73"/>
              <a:gd name="T51" fmla="*/ 82924 h 68"/>
              <a:gd name="T52" fmla="*/ 127130 w 73"/>
              <a:gd name="T53" fmla="*/ 134751 h 68"/>
              <a:gd name="T54" fmla="*/ 202722 w 73"/>
              <a:gd name="T55" fmla="*/ 65648 h 68"/>
              <a:gd name="T56" fmla="*/ 168362 w 73"/>
              <a:gd name="T57" fmla="*/ 31096 h 68"/>
              <a:gd name="T58" fmla="*/ 202722 w 73"/>
              <a:gd name="T59" fmla="*/ 0 h 68"/>
              <a:gd name="T60" fmla="*/ 233645 w 73"/>
              <a:gd name="T61" fmla="*/ 31096 h 68"/>
              <a:gd name="T62" fmla="*/ 202722 w 73"/>
              <a:gd name="T63" fmla="*/ 65648 h 68"/>
              <a:gd name="T64" fmla="*/ 226773 w 73"/>
              <a:gd name="T65" fmla="*/ 134751 h 68"/>
              <a:gd name="T66" fmla="*/ 209593 w 73"/>
              <a:gd name="T67" fmla="*/ 134751 h 68"/>
              <a:gd name="T68" fmla="*/ 175234 w 73"/>
              <a:gd name="T69" fmla="*/ 117475 h 68"/>
              <a:gd name="T70" fmla="*/ 185542 w 73"/>
              <a:gd name="T71" fmla="*/ 82924 h 68"/>
              <a:gd name="T72" fmla="*/ 185542 w 73"/>
              <a:gd name="T73" fmla="*/ 72558 h 68"/>
              <a:gd name="T74" fmla="*/ 202722 w 73"/>
              <a:gd name="T75" fmla="*/ 76013 h 68"/>
              <a:gd name="T76" fmla="*/ 237081 w 73"/>
              <a:gd name="T77" fmla="*/ 65648 h 68"/>
              <a:gd name="T78" fmla="*/ 250825 w 73"/>
              <a:gd name="T79" fmla="*/ 114020 h 68"/>
              <a:gd name="T80" fmla="*/ 226773 w 73"/>
              <a:gd name="T81" fmla="*/ 134751 h 6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73" h="68">
                <a:moveTo>
                  <a:pt x="13" y="39"/>
                </a:moveTo>
                <a:cubicBezTo>
                  <a:pt x="8" y="39"/>
                  <a:pt x="8" y="39"/>
                  <a:pt x="8" y="39"/>
                </a:cubicBezTo>
                <a:cubicBezTo>
                  <a:pt x="4" y="39"/>
                  <a:pt x="0" y="37"/>
                  <a:pt x="0" y="33"/>
                </a:cubicBezTo>
                <a:cubicBezTo>
                  <a:pt x="0" y="29"/>
                  <a:pt x="0" y="19"/>
                  <a:pt x="5" y="19"/>
                </a:cubicBezTo>
                <a:cubicBezTo>
                  <a:pt x="6" y="19"/>
                  <a:pt x="10" y="22"/>
                  <a:pt x="15" y="22"/>
                </a:cubicBezTo>
                <a:cubicBezTo>
                  <a:pt x="17" y="22"/>
                  <a:pt x="18" y="22"/>
                  <a:pt x="20" y="21"/>
                </a:cubicBezTo>
                <a:cubicBezTo>
                  <a:pt x="20" y="22"/>
                  <a:pt x="20" y="23"/>
                  <a:pt x="20" y="24"/>
                </a:cubicBezTo>
                <a:cubicBezTo>
                  <a:pt x="20" y="27"/>
                  <a:pt x="21" y="31"/>
                  <a:pt x="23" y="34"/>
                </a:cubicBezTo>
                <a:cubicBezTo>
                  <a:pt x="19" y="34"/>
                  <a:pt x="15" y="36"/>
                  <a:pt x="13" y="39"/>
                </a:cubicBezTo>
                <a:close/>
                <a:moveTo>
                  <a:pt x="15" y="19"/>
                </a:moveTo>
                <a:cubicBezTo>
                  <a:pt x="10" y="19"/>
                  <a:pt x="5" y="15"/>
                  <a:pt x="5" y="9"/>
                </a:cubicBezTo>
                <a:cubicBezTo>
                  <a:pt x="5" y="4"/>
                  <a:pt x="10" y="0"/>
                  <a:pt x="15" y="0"/>
                </a:cubicBezTo>
                <a:cubicBezTo>
                  <a:pt x="20" y="0"/>
                  <a:pt x="25" y="4"/>
                  <a:pt x="25" y="9"/>
                </a:cubicBezTo>
                <a:cubicBezTo>
                  <a:pt x="25" y="15"/>
                  <a:pt x="20" y="19"/>
                  <a:pt x="15" y="19"/>
                </a:cubicBezTo>
                <a:close/>
                <a:moveTo>
                  <a:pt x="53" y="68"/>
                </a:moveTo>
                <a:cubicBezTo>
                  <a:pt x="20" y="68"/>
                  <a:pt x="20" y="68"/>
                  <a:pt x="20" y="68"/>
                </a:cubicBezTo>
                <a:cubicBezTo>
                  <a:pt x="14" y="68"/>
                  <a:pt x="10" y="64"/>
                  <a:pt x="10" y="58"/>
                </a:cubicBezTo>
                <a:cubicBezTo>
                  <a:pt x="10" y="49"/>
                  <a:pt x="12" y="36"/>
                  <a:pt x="23" y="36"/>
                </a:cubicBezTo>
                <a:cubicBezTo>
                  <a:pt x="25" y="36"/>
                  <a:pt x="29" y="41"/>
                  <a:pt x="37" y="41"/>
                </a:cubicBezTo>
                <a:cubicBezTo>
                  <a:pt x="44" y="41"/>
                  <a:pt x="49" y="36"/>
                  <a:pt x="50" y="36"/>
                </a:cubicBezTo>
                <a:cubicBezTo>
                  <a:pt x="62" y="36"/>
                  <a:pt x="64" y="49"/>
                  <a:pt x="64" y="58"/>
                </a:cubicBezTo>
                <a:cubicBezTo>
                  <a:pt x="64" y="64"/>
                  <a:pt x="60" y="68"/>
                  <a:pt x="53" y="68"/>
                </a:cubicBezTo>
                <a:close/>
                <a:moveTo>
                  <a:pt x="37" y="39"/>
                </a:moveTo>
                <a:cubicBezTo>
                  <a:pt x="29" y="39"/>
                  <a:pt x="22" y="32"/>
                  <a:pt x="22" y="24"/>
                </a:cubicBezTo>
                <a:cubicBezTo>
                  <a:pt x="22" y="16"/>
                  <a:pt x="29" y="9"/>
                  <a:pt x="37" y="9"/>
                </a:cubicBezTo>
                <a:cubicBezTo>
                  <a:pt x="45" y="9"/>
                  <a:pt x="51" y="16"/>
                  <a:pt x="51" y="24"/>
                </a:cubicBezTo>
                <a:cubicBezTo>
                  <a:pt x="51" y="32"/>
                  <a:pt x="45" y="39"/>
                  <a:pt x="37" y="39"/>
                </a:cubicBezTo>
                <a:close/>
                <a:moveTo>
                  <a:pt x="59" y="19"/>
                </a:moveTo>
                <a:cubicBezTo>
                  <a:pt x="53" y="19"/>
                  <a:pt x="49" y="15"/>
                  <a:pt x="49" y="9"/>
                </a:cubicBezTo>
                <a:cubicBezTo>
                  <a:pt x="49" y="4"/>
                  <a:pt x="53" y="0"/>
                  <a:pt x="59" y="0"/>
                </a:cubicBezTo>
                <a:cubicBezTo>
                  <a:pt x="64" y="0"/>
                  <a:pt x="68" y="4"/>
                  <a:pt x="68" y="9"/>
                </a:cubicBezTo>
                <a:cubicBezTo>
                  <a:pt x="68" y="15"/>
                  <a:pt x="64" y="19"/>
                  <a:pt x="59" y="19"/>
                </a:cubicBezTo>
                <a:close/>
                <a:moveTo>
                  <a:pt x="66" y="39"/>
                </a:moveTo>
                <a:cubicBezTo>
                  <a:pt x="61" y="39"/>
                  <a:pt x="61" y="39"/>
                  <a:pt x="61" y="39"/>
                </a:cubicBezTo>
                <a:cubicBezTo>
                  <a:pt x="58" y="36"/>
                  <a:pt x="55" y="34"/>
                  <a:pt x="51" y="34"/>
                </a:cubicBezTo>
                <a:cubicBezTo>
                  <a:pt x="53" y="31"/>
                  <a:pt x="54" y="27"/>
                  <a:pt x="54" y="24"/>
                </a:cubicBezTo>
                <a:cubicBezTo>
                  <a:pt x="54" y="23"/>
                  <a:pt x="54" y="22"/>
                  <a:pt x="54" y="21"/>
                </a:cubicBezTo>
                <a:cubicBezTo>
                  <a:pt x="55" y="22"/>
                  <a:pt x="57" y="22"/>
                  <a:pt x="59" y="22"/>
                </a:cubicBezTo>
                <a:cubicBezTo>
                  <a:pt x="64" y="22"/>
                  <a:pt x="68" y="19"/>
                  <a:pt x="69" y="19"/>
                </a:cubicBezTo>
                <a:cubicBezTo>
                  <a:pt x="73" y="19"/>
                  <a:pt x="73" y="29"/>
                  <a:pt x="73" y="33"/>
                </a:cubicBezTo>
                <a:cubicBezTo>
                  <a:pt x="73" y="37"/>
                  <a:pt x="70" y="39"/>
                  <a:pt x="66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1" name="Freeform 136"/>
          <p:cNvSpPr>
            <a:spLocks/>
          </p:cNvSpPr>
          <p:nvPr/>
        </p:nvSpPr>
        <p:spPr bwMode="auto">
          <a:xfrm>
            <a:off x="21558040" y="6606580"/>
            <a:ext cx="630786" cy="354332"/>
          </a:xfrm>
          <a:custGeom>
            <a:avLst/>
            <a:gdLst>
              <a:gd name="T0" fmla="*/ 233172 w 75"/>
              <a:gd name="T1" fmla="*/ 51594 h 42"/>
              <a:gd name="T2" fmla="*/ 226314 w 75"/>
              <a:gd name="T3" fmla="*/ 99748 h 42"/>
              <a:gd name="T4" fmla="*/ 250317 w 75"/>
              <a:gd name="T5" fmla="*/ 130705 h 42"/>
              <a:gd name="T6" fmla="*/ 240030 w 75"/>
              <a:gd name="T7" fmla="*/ 144463 h 42"/>
              <a:gd name="T8" fmla="*/ 209169 w 75"/>
              <a:gd name="T9" fmla="*/ 144463 h 42"/>
              <a:gd name="T10" fmla="*/ 192024 w 75"/>
              <a:gd name="T11" fmla="*/ 137584 h 42"/>
              <a:gd name="T12" fmla="*/ 157734 w 75"/>
              <a:gd name="T13" fmla="*/ 110067 h 42"/>
              <a:gd name="T14" fmla="*/ 147447 w 75"/>
              <a:gd name="T15" fmla="*/ 134144 h 42"/>
              <a:gd name="T16" fmla="*/ 147447 w 75"/>
              <a:gd name="T17" fmla="*/ 141023 h 42"/>
              <a:gd name="T18" fmla="*/ 140589 w 75"/>
              <a:gd name="T19" fmla="*/ 144463 h 42"/>
              <a:gd name="T20" fmla="*/ 123444 w 75"/>
              <a:gd name="T21" fmla="*/ 144463 h 42"/>
              <a:gd name="T22" fmla="*/ 61722 w 75"/>
              <a:gd name="T23" fmla="*/ 116946 h 42"/>
              <a:gd name="T24" fmla="*/ 3429 w 75"/>
              <a:gd name="T25" fmla="*/ 17198 h 42"/>
              <a:gd name="T26" fmla="*/ 3429 w 75"/>
              <a:gd name="T27" fmla="*/ 10319 h 42"/>
              <a:gd name="T28" fmla="*/ 10287 w 75"/>
              <a:gd name="T29" fmla="*/ 6879 h 42"/>
              <a:gd name="T30" fmla="*/ 48006 w 75"/>
              <a:gd name="T31" fmla="*/ 6879 h 42"/>
              <a:gd name="T32" fmla="*/ 51435 w 75"/>
              <a:gd name="T33" fmla="*/ 10319 h 42"/>
              <a:gd name="T34" fmla="*/ 54864 w 75"/>
              <a:gd name="T35" fmla="*/ 13758 h 42"/>
              <a:gd name="T36" fmla="*/ 68580 w 75"/>
              <a:gd name="T37" fmla="*/ 41275 h 42"/>
              <a:gd name="T38" fmla="*/ 96012 w 75"/>
              <a:gd name="T39" fmla="*/ 72232 h 42"/>
              <a:gd name="T40" fmla="*/ 99441 w 75"/>
              <a:gd name="T41" fmla="*/ 34396 h 42"/>
              <a:gd name="T42" fmla="*/ 96012 w 75"/>
              <a:gd name="T43" fmla="*/ 17198 h 42"/>
              <a:gd name="T44" fmla="*/ 85725 w 75"/>
              <a:gd name="T45" fmla="*/ 10319 h 42"/>
              <a:gd name="T46" fmla="*/ 92583 w 75"/>
              <a:gd name="T47" fmla="*/ 3440 h 42"/>
              <a:gd name="T48" fmla="*/ 123444 w 75"/>
              <a:gd name="T49" fmla="*/ 0 h 42"/>
              <a:gd name="T50" fmla="*/ 140589 w 75"/>
              <a:gd name="T51" fmla="*/ 3440 h 42"/>
              <a:gd name="T52" fmla="*/ 147447 w 75"/>
              <a:gd name="T53" fmla="*/ 44715 h 42"/>
              <a:gd name="T54" fmla="*/ 154305 w 75"/>
              <a:gd name="T55" fmla="*/ 72232 h 42"/>
              <a:gd name="T56" fmla="*/ 178308 w 75"/>
              <a:gd name="T57" fmla="*/ 41275 h 42"/>
              <a:gd name="T58" fmla="*/ 192024 w 75"/>
              <a:gd name="T59" fmla="*/ 13758 h 42"/>
              <a:gd name="T60" fmla="*/ 195453 w 75"/>
              <a:gd name="T61" fmla="*/ 10319 h 42"/>
              <a:gd name="T62" fmla="*/ 202311 w 75"/>
              <a:gd name="T63" fmla="*/ 6879 h 42"/>
              <a:gd name="T64" fmla="*/ 240030 w 75"/>
              <a:gd name="T65" fmla="*/ 6879 h 42"/>
              <a:gd name="T66" fmla="*/ 253746 w 75"/>
              <a:gd name="T67" fmla="*/ 10319 h 42"/>
              <a:gd name="T68" fmla="*/ 233172 w 75"/>
              <a:gd name="T69" fmla="*/ 51594 h 4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75" h="42">
                <a:moveTo>
                  <a:pt x="68" y="15"/>
                </a:moveTo>
                <a:cubicBezTo>
                  <a:pt x="60" y="24"/>
                  <a:pt x="60" y="23"/>
                  <a:pt x="66" y="29"/>
                </a:cubicBezTo>
                <a:cubicBezTo>
                  <a:pt x="72" y="35"/>
                  <a:pt x="73" y="37"/>
                  <a:pt x="73" y="38"/>
                </a:cubicBezTo>
                <a:cubicBezTo>
                  <a:pt x="73" y="38"/>
                  <a:pt x="75" y="42"/>
                  <a:pt x="70" y="42"/>
                </a:cubicBezTo>
                <a:cubicBezTo>
                  <a:pt x="61" y="42"/>
                  <a:pt x="61" y="42"/>
                  <a:pt x="61" y="42"/>
                </a:cubicBezTo>
                <a:cubicBezTo>
                  <a:pt x="59" y="42"/>
                  <a:pt x="56" y="40"/>
                  <a:pt x="56" y="40"/>
                </a:cubicBezTo>
                <a:cubicBezTo>
                  <a:pt x="52" y="38"/>
                  <a:pt x="49" y="31"/>
                  <a:pt x="46" y="32"/>
                </a:cubicBezTo>
                <a:cubicBezTo>
                  <a:pt x="46" y="32"/>
                  <a:pt x="43" y="33"/>
                  <a:pt x="43" y="39"/>
                </a:cubicBezTo>
                <a:cubicBezTo>
                  <a:pt x="43" y="40"/>
                  <a:pt x="43" y="41"/>
                  <a:pt x="43" y="41"/>
                </a:cubicBezTo>
                <a:cubicBezTo>
                  <a:pt x="43" y="41"/>
                  <a:pt x="42" y="42"/>
                  <a:pt x="41" y="42"/>
                </a:cubicBezTo>
                <a:cubicBezTo>
                  <a:pt x="36" y="42"/>
                  <a:pt x="36" y="42"/>
                  <a:pt x="36" y="42"/>
                </a:cubicBezTo>
                <a:cubicBezTo>
                  <a:pt x="27" y="42"/>
                  <a:pt x="18" y="34"/>
                  <a:pt x="18" y="34"/>
                </a:cubicBezTo>
                <a:cubicBezTo>
                  <a:pt x="18" y="34"/>
                  <a:pt x="9" y="24"/>
                  <a:pt x="1" y="5"/>
                </a:cubicBezTo>
                <a:cubicBezTo>
                  <a:pt x="0" y="4"/>
                  <a:pt x="1" y="3"/>
                  <a:pt x="1" y="3"/>
                </a:cubicBezTo>
                <a:cubicBezTo>
                  <a:pt x="1" y="3"/>
                  <a:pt x="2" y="2"/>
                  <a:pt x="3" y="2"/>
                </a:cubicBezTo>
                <a:cubicBezTo>
                  <a:pt x="14" y="2"/>
                  <a:pt x="14" y="2"/>
                  <a:pt x="14" y="2"/>
                </a:cubicBezTo>
                <a:cubicBezTo>
                  <a:pt x="15" y="2"/>
                  <a:pt x="15" y="3"/>
                  <a:pt x="15" y="3"/>
                </a:cubicBezTo>
                <a:cubicBezTo>
                  <a:pt x="15" y="3"/>
                  <a:pt x="16" y="3"/>
                  <a:pt x="16" y="4"/>
                </a:cubicBezTo>
                <a:cubicBezTo>
                  <a:pt x="18" y="8"/>
                  <a:pt x="20" y="12"/>
                  <a:pt x="20" y="12"/>
                </a:cubicBezTo>
                <a:cubicBezTo>
                  <a:pt x="24" y="20"/>
                  <a:pt x="26" y="21"/>
                  <a:pt x="28" y="21"/>
                </a:cubicBezTo>
                <a:cubicBezTo>
                  <a:pt x="28" y="21"/>
                  <a:pt x="30" y="19"/>
                  <a:pt x="29" y="10"/>
                </a:cubicBezTo>
                <a:cubicBezTo>
                  <a:pt x="29" y="7"/>
                  <a:pt x="28" y="5"/>
                  <a:pt x="28" y="5"/>
                </a:cubicBezTo>
                <a:cubicBezTo>
                  <a:pt x="27" y="4"/>
                  <a:pt x="26" y="4"/>
                  <a:pt x="25" y="3"/>
                </a:cubicBezTo>
                <a:cubicBezTo>
                  <a:pt x="25" y="3"/>
                  <a:pt x="25" y="2"/>
                  <a:pt x="27" y="1"/>
                </a:cubicBezTo>
                <a:cubicBezTo>
                  <a:pt x="29" y="0"/>
                  <a:pt x="32" y="0"/>
                  <a:pt x="36" y="0"/>
                </a:cubicBezTo>
                <a:cubicBezTo>
                  <a:pt x="39" y="0"/>
                  <a:pt x="40" y="1"/>
                  <a:pt x="41" y="1"/>
                </a:cubicBezTo>
                <a:cubicBezTo>
                  <a:pt x="45" y="2"/>
                  <a:pt x="43" y="5"/>
                  <a:pt x="43" y="13"/>
                </a:cubicBezTo>
                <a:cubicBezTo>
                  <a:pt x="43" y="16"/>
                  <a:pt x="43" y="19"/>
                  <a:pt x="45" y="21"/>
                </a:cubicBezTo>
                <a:cubicBezTo>
                  <a:pt x="45" y="21"/>
                  <a:pt x="47" y="21"/>
                  <a:pt x="52" y="12"/>
                </a:cubicBezTo>
                <a:cubicBezTo>
                  <a:pt x="52" y="12"/>
                  <a:pt x="55" y="8"/>
                  <a:pt x="56" y="4"/>
                </a:cubicBezTo>
                <a:cubicBezTo>
                  <a:pt x="57" y="3"/>
                  <a:pt x="57" y="3"/>
                  <a:pt x="57" y="3"/>
                </a:cubicBezTo>
                <a:cubicBezTo>
                  <a:pt x="57" y="3"/>
                  <a:pt x="58" y="2"/>
                  <a:pt x="59" y="2"/>
                </a:cubicBezTo>
                <a:cubicBezTo>
                  <a:pt x="70" y="2"/>
                  <a:pt x="70" y="2"/>
                  <a:pt x="70" y="2"/>
                </a:cubicBezTo>
                <a:cubicBezTo>
                  <a:pt x="73" y="2"/>
                  <a:pt x="74" y="3"/>
                  <a:pt x="74" y="3"/>
                </a:cubicBezTo>
                <a:cubicBezTo>
                  <a:pt x="74" y="5"/>
                  <a:pt x="72" y="9"/>
                  <a:pt x="68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2" name="Freeform 137"/>
          <p:cNvSpPr>
            <a:spLocks noEditPoints="1"/>
          </p:cNvSpPr>
          <p:nvPr/>
        </p:nvSpPr>
        <p:spPr bwMode="auto">
          <a:xfrm>
            <a:off x="22648288" y="6470301"/>
            <a:ext cx="584062" cy="533442"/>
          </a:xfrm>
          <a:custGeom>
            <a:avLst/>
            <a:gdLst>
              <a:gd name="T0" fmla="*/ 234674 w 69"/>
              <a:gd name="T1" fmla="*/ 193322 h 63"/>
              <a:gd name="T2" fmla="*/ 234674 w 69"/>
              <a:gd name="T3" fmla="*/ 207130 h 63"/>
              <a:gd name="T4" fmla="*/ 220870 w 69"/>
              <a:gd name="T5" fmla="*/ 217487 h 63"/>
              <a:gd name="T6" fmla="*/ 17255 w 69"/>
              <a:gd name="T7" fmla="*/ 217487 h 63"/>
              <a:gd name="T8" fmla="*/ 3451 w 69"/>
              <a:gd name="T9" fmla="*/ 207130 h 63"/>
              <a:gd name="T10" fmla="*/ 3451 w 69"/>
              <a:gd name="T11" fmla="*/ 193322 h 63"/>
              <a:gd name="T12" fmla="*/ 103533 w 69"/>
              <a:gd name="T13" fmla="*/ 6904 h 63"/>
              <a:gd name="T14" fmla="*/ 117337 w 69"/>
              <a:gd name="T15" fmla="*/ 0 h 63"/>
              <a:gd name="T16" fmla="*/ 134592 w 69"/>
              <a:gd name="T17" fmla="*/ 6904 h 63"/>
              <a:gd name="T18" fmla="*/ 234674 w 69"/>
              <a:gd name="T19" fmla="*/ 193322 h 63"/>
              <a:gd name="T20" fmla="*/ 138043 w 69"/>
              <a:gd name="T21" fmla="*/ 69043 h 63"/>
              <a:gd name="T22" fmla="*/ 138043 w 69"/>
              <a:gd name="T23" fmla="*/ 69043 h 63"/>
              <a:gd name="T24" fmla="*/ 134592 w 69"/>
              <a:gd name="T25" fmla="*/ 65591 h 63"/>
              <a:gd name="T26" fmla="*/ 103533 w 69"/>
              <a:gd name="T27" fmla="*/ 65591 h 63"/>
              <a:gd name="T28" fmla="*/ 100082 w 69"/>
              <a:gd name="T29" fmla="*/ 69043 h 63"/>
              <a:gd name="T30" fmla="*/ 100082 w 69"/>
              <a:gd name="T31" fmla="*/ 69043 h 63"/>
              <a:gd name="T32" fmla="*/ 103533 w 69"/>
              <a:gd name="T33" fmla="*/ 131183 h 63"/>
              <a:gd name="T34" fmla="*/ 106984 w 69"/>
              <a:gd name="T35" fmla="*/ 134635 h 63"/>
              <a:gd name="T36" fmla="*/ 131141 w 69"/>
              <a:gd name="T37" fmla="*/ 134635 h 63"/>
              <a:gd name="T38" fmla="*/ 134592 w 69"/>
              <a:gd name="T39" fmla="*/ 131183 h 63"/>
              <a:gd name="T40" fmla="*/ 138043 w 69"/>
              <a:gd name="T41" fmla="*/ 69043 h 63"/>
              <a:gd name="T42" fmla="*/ 134592 w 69"/>
              <a:gd name="T43" fmla="*/ 155348 h 63"/>
              <a:gd name="T44" fmla="*/ 131141 w 69"/>
              <a:gd name="T45" fmla="*/ 148444 h 63"/>
              <a:gd name="T46" fmla="*/ 106984 w 69"/>
              <a:gd name="T47" fmla="*/ 148444 h 63"/>
              <a:gd name="T48" fmla="*/ 103533 w 69"/>
              <a:gd name="T49" fmla="*/ 155348 h 63"/>
              <a:gd name="T50" fmla="*/ 103533 w 69"/>
              <a:gd name="T51" fmla="*/ 179513 h 63"/>
              <a:gd name="T52" fmla="*/ 106984 w 69"/>
              <a:gd name="T53" fmla="*/ 182965 h 63"/>
              <a:gd name="T54" fmla="*/ 131141 w 69"/>
              <a:gd name="T55" fmla="*/ 182965 h 63"/>
              <a:gd name="T56" fmla="*/ 134592 w 69"/>
              <a:gd name="T57" fmla="*/ 179513 h 63"/>
              <a:gd name="T58" fmla="*/ 134592 w 69"/>
              <a:gd name="T59" fmla="*/ 155348 h 63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9" h="63">
                <a:moveTo>
                  <a:pt x="68" y="56"/>
                </a:moveTo>
                <a:cubicBezTo>
                  <a:pt x="69" y="57"/>
                  <a:pt x="69" y="59"/>
                  <a:pt x="68" y="60"/>
                </a:cubicBezTo>
                <a:cubicBezTo>
                  <a:pt x="67" y="62"/>
                  <a:pt x="65" y="63"/>
                  <a:pt x="64" y="63"/>
                </a:cubicBezTo>
                <a:cubicBezTo>
                  <a:pt x="5" y="63"/>
                  <a:pt x="5" y="63"/>
                  <a:pt x="5" y="63"/>
                </a:cubicBezTo>
                <a:cubicBezTo>
                  <a:pt x="4" y="63"/>
                  <a:pt x="2" y="62"/>
                  <a:pt x="1" y="60"/>
                </a:cubicBezTo>
                <a:cubicBezTo>
                  <a:pt x="0" y="59"/>
                  <a:pt x="0" y="57"/>
                  <a:pt x="1" y="56"/>
                </a:cubicBezTo>
                <a:cubicBezTo>
                  <a:pt x="30" y="2"/>
                  <a:pt x="30" y="2"/>
                  <a:pt x="30" y="2"/>
                </a:cubicBezTo>
                <a:cubicBezTo>
                  <a:pt x="31" y="1"/>
                  <a:pt x="33" y="0"/>
                  <a:pt x="34" y="0"/>
                </a:cubicBezTo>
                <a:cubicBezTo>
                  <a:pt x="36" y="0"/>
                  <a:pt x="38" y="1"/>
                  <a:pt x="39" y="2"/>
                </a:cubicBezTo>
                <a:lnTo>
                  <a:pt x="68" y="56"/>
                </a:lnTo>
                <a:close/>
                <a:moveTo>
                  <a:pt x="40" y="20"/>
                </a:moveTo>
                <a:cubicBezTo>
                  <a:pt x="40" y="20"/>
                  <a:pt x="40" y="20"/>
                  <a:pt x="40" y="20"/>
                </a:cubicBezTo>
                <a:cubicBezTo>
                  <a:pt x="39" y="19"/>
                  <a:pt x="39" y="19"/>
                  <a:pt x="39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19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30" y="39"/>
                  <a:pt x="31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9" y="39"/>
                  <a:pt x="39" y="38"/>
                  <a:pt x="39" y="38"/>
                </a:cubicBezTo>
                <a:lnTo>
                  <a:pt x="40" y="20"/>
                </a:lnTo>
                <a:close/>
                <a:moveTo>
                  <a:pt x="39" y="45"/>
                </a:moveTo>
                <a:cubicBezTo>
                  <a:pt x="39" y="44"/>
                  <a:pt x="39" y="43"/>
                  <a:pt x="38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0" y="43"/>
                  <a:pt x="30" y="44"/>
                  <a:pt x="30" y="45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3"/>
                  <a:pt x="30" y="53"/>
                  <a:pt x="31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9" y="53"/>
                  <a:pt x="39" y="53"/>
                  <a:pt x="39" y="52"/>
                </a:cubicBezTo>
                <a:lnTo>
                  <a:pt x="3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3" name="Freeform 138"/>
          <p:cNvSpPr>
            <a:spLocks noEditPoints="1"/>
          </p:cNvSpPr>
          <p:nvPr/>
        </p:nvSpPr>
        <p:spPr bwMode="auto">
          <a:xfrm>
            <a:off x="1131464" y="7424267"/>
            <a:ext cx="521762" cy="564594"/>
          </a:xfrm>
          <a:custGeom>
            <a:avLst/>
            <a:gdLst>
              <a:gd name="T0" fmla="*/ 144104 w 62"/>
              <a:gd name="T1" fmla="*/ 175218 h 67"/>
              <a:gd name="T2" fmla="*/ 75483 w 62"/>
              <a:gd name="T3" fmla="*/ 230188 h 67"/>
              <a:gd name="T4" fmla="*/ 0 w 62"/>
              <a:gd name="T5" fmla="*/ 154604 h 67"/>
              <a:gd name="T6" fmla="*/ 48035 w 62"/>
              <a:gd name="T7" fmla="*/ 82455 h 67"/>
              <a:gd name="T8" fmla="*/ 51466 w 62"/>
              <a:gd name="T9" fmla="*/ 99634 h 67"/>
              <a:gd name="T10" fmla="*/ 17155 w 62"/>
              <a:gd name="T11" fmla="*/ 154604 h 67"/>
              <a:gd name="T12" fmla="*/ 75483 w 62"/>
              <a:gd name="T13" fmla="*/ 213010 h 67"/>
              <a:gd name="T14" fmla="*/ 133811 w 62"/>
              <a:gd name="T15" fmla="*/ 151168 h 67"/>
              <a:gd name="T16" fmla="*/ 144104 w 62"/>
              <a:gd name="T17" fmla="*/ 175218 h 67"/>
              <a:gd name="T18" fmla="*/ 212725 w 62"/>
              <a:gd name="T19" fmla="*/ 178653 h 67"/>
              <a:gd name="T20" fmla="*/ 178415 w 62"/>
              <a:gd name="T21" fmla="*/ 195832 h 67"/>
              <a:gd name="T22" fmla="*/ 174983 w 62"/>
              <a:gd name="T23" fmla="*/ 195832 h 67"/>
              <a:gd name="T24" fmla="*/ 168121 w 62"/>
              <a:gd name="T25" fmla="*/ 192396 h 67"/>
              <a:gd name="T26" fmla="*/ 137242 w 62"/>
              <a:gd name="T27" fmla="*/ 130554 h 67"/>
              <a:gd name="T28" fmla="*/ 75483 w 62"/>
              <a:gd name="T29" fmla="*/ 130554 h 67"/>
              <a:gd name="T30" fmla="*/ 65190 w 62"/>
              <a:gd name="T31" fmla="*/ 120247 h 67"/>
              <a:gd name="T32" fmla="*/ 54897 w 62"/>
              <a:gd name="T33" fmla="*/ 20614 h 67"/>
              <a:gd name="T34" fmla="*/ 54897 w 62"/>
              <a:gd name="T35" fmla="*/ 13743 h 67"/>
              <a:gd name="T36" fmla="*/ 75483 w 62"/>
              <a:gd name="T37" fmla="*/ 0 h 67"/>
              <a:gd name="T38" fmla="*/ 96069 w 62"/>
              <a:gd name="T39" fmla="*/ 20614 h 67"/>
              <a:gd name="T40" fmla="*/ 72052 w 62"/>
              <a:gd name="T41" fmla="*/ 41228 h 67"/>
              <a:gd name="T42" fmla="*/ 78914 w 62"/>
              <a:gd name="T43" fmla="*/ 79020 h 67"/>
              <a:gd name="T44" fmla="*/ 133811 w 62"/>
              <a:gd name="T45" fmla="*/ 79020 h 67"/>
              <a:gd name="T46" fmla="*/ 133811 w 62"/>
              <a:gd name="T47" fmla="*/ 96198 h 67"/>
              <a:gd name="T48" fmla="*/ 78914 w 62"/>
              <a:gd name="T49" fmla="*/ 96198 h 67"/>
              <a:gd name="T50" fmla="*/ 82345 w 62"/>
              <a:gd name="T51" fmla="*/ 113376 h 67"/>
              <a:gd name="T52" fmla="*/ 140673 w 62"/>
              <a:gd name="T53" fmla="*/ 113376 h 67"/>
              <a:gd name="T54" fmla="*/ 147535 w 62"/>
              <a:gd name="T55" fmla="*/ 116812 h 67"/>
              <a:gd name="T56" fmla="*/ 178415 w 62"/>
              <a:gd name="T57" fmla="*/ 175218 h 67"/>
              <a:gd name="T58" fmla="*/ 202432 w 62"/>
              <a:gd name="T59" fmla="*/ 164911 h 67"/>
              <a:gd name="T60" fmla="*/ 212725 w 62"/>
              <a:gd name="T61" fmla="*/ 178653 h 67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2" h="67">
                <a:moveTo>
                  <a:pt x="42" y="51"/>
                </a:moveTo>
                <a:cubicBezTo>
                  <a:pt x="40" y="61"/>
                  <a:pt x="31" y="67"/>
                  <a:pt x="22" y="67"/>
                </a:cubicBezTo>
                <a:cubicBezTo>
                  <a:pt x="10" y="67"/>
                  <a:pt x="0" y="57"/>
                  <a:pt x="0" y="45"/>
                </a:cubicBezTo>
                <a:cubicBezTo>
                  <a:pt x="0" y="36"/>
                  <a:pt x="6" y="27"/>
                  <a:pt x="14" y="24"/>
                </a:cubicBezTo>
                <a:cubicBezTo>
                  <a:pt x="15" y="29"/>
                  <a:pt x="15" y="29"/>
                  <a:pt x="15" y="29"/>
                </a:cubicBezTo>
                <a:cubicBezTo>
                  <a:pt x="9" y="32"/>
                  <a:pt x="5" y="38"/>
                  <a:pt x="5" y="45"/>
                </a:cubicBezTo>
                <a:cubicBezTo>
                  <a:pt x="5" y="54"/>
                  <a:pt x="12" y="62"/>
                  <a:pt x="22" y="62"/>
                </a:cubicBezTo>
                <a:cubicBezTo>
                  <a:pt x="31" y="62"/>
                  <a:pt x="39" y="54"/>
                  <a:pt x="39" y="44"/>
                </a:cubicBezTo>
                <a:lnTo>
                  <a:pt x="42" y="51"/>
                </a:lnTo>
                <a:close/>
                <a:moveTo>
                  <a:pt x="62" y="52"/>
                </a:move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1" y="57"/>
                  <a:pt x="51" y="57"/>
                </a:cubicBezTo>
                <a:cubicBezTo>
                  <a:pt x="50" y="57"/>
                  <a:pt x="49" y="56"/>
                  <a:pt x="49" y="56"/>
                </a:cubicBezTo>
                <a:cubicBezTo>
                  <a:pt x="40" y="38"/>
                  <a:pt x="40" y="38"/>
                  <a:pt x="40" y="38"/>
                </a:cubicBezTo>
                <a:cubicBezTo>
                  <a:pt x="22" y="38"/>
                  <a:pt x="22" y="38"/>
                  <a:pt x="22" y="38"/>
                </a:cubicBezTo>
                <a:cubicBezTo>
                  <a:pt x="20" y="38"/>
                  <a:pt x="19" y="37"/>
                  <a:pt x="19" y="35"/>
                </a:cubicBezTo>
                <a:cubicBezTo>
                  <a:pt x="16" y="6"/>
                  <a:pt x="16" y="6"/>
                  <a:pt x="16" y="6"/>
                </a:cubicBezTo>
                <a:cubicBezTo>
                  <a:pt x="16" y="5"/>
                  <a:pt x="16" y="5"/>
                  <a:pt x="16" y="4"/>
                </a:cubicBezTo>
                <a:cubicBezTo>
                  <a:pt x="17" y="2"/>
                  <a:pt x="19" y="0"/>
                  <a:pt x="22" y="0"/>
                </a:cubicBezTo>
                <a:cubicBezTo>
                  <a:pt x="25" y="0"/>
                  <a:pt x="28" y="3"/>
                  <a:pt x="28" y="6"/>
                </a:cubicBezTo>
                <a:cubicBezTo>
                  <a:pt x="28" y="9"/>
                  <a:pt x="25" y="12"/>
                  <a:pt x="21" y="12"/>
                </a:cubicBezTo>
                <a:cubicBezTo>
                  <a:pt x="23" y="23"/>
                  <a:pt x="23" y="23"/>
                  <a:pt x="23" y="23"/>
                </a:cubicBezTo>
                <a:cubicBezTo>
                  <a:pt x="39" y="23"/>
                  <a:pt x="39" y="23"/>
                  <a:pt x="39" y="23"/>
                </a:cubicBezTo>
                <a:cubicBezTo>
                  <a:pt x="39" y="28"/>
                  <a:pt x="39" y="28"/>
                  <a:pt x="3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4" y="33"/>
                  <a:pt x="24" y="33"/>
                  <a:pt x="24" y="33"/>
                </a:cubicBezTo>
                <a:cubicBezTo>
                  <a:pt x="41" y="33"/>
                  <a:pt x="41" y="33"/>
                  <a:pt x="41" y="33"/>
                </a:cubicBezTo>
                <a:cubicBezTo>
                  <a:pt x="42" y="33"/>
                  <a:pt x="43" y="33"/>
                  <a:pt x="43" y="34"/>
                </a:cubicBezTo>
                <a:cubicBezTo>
                  <a:pt x="52" y="51"/>
                  <a:pt x="52" y="51"/>
                  <a:pt x="52" y="51"/>
                </a:cubicBezTo>
                <a:cubicBezTo>
                  <a:pt x="59" y="48"/>
                  <a:pt x="59" y="48"/>
                  <a:pt x="59" y="48"/>
                </a:cubicBezTo>
                <a:lnTo>
                  <a:pt x="62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4" name="Freeform 139"/>
          <p:cNvSpPr>
            <a:spLocks noEditPoints="1"/>
          </p:cNvSpPr>
          <p:nvPr/>
        </p:nvSpPr>
        <p:spPr bwMode="auto">
          <a:xfrm>
            <a:off x="2167199" y="7416479"/>
            <a:ext cx="572380" cy="572382"/>
          </a:xfrm>
          <a:custGeom>
            <a:avLst/>
            <a:gdLst>
              <a:gd name="T0" fmla="*/ 233362 w 68"/>
              <a:gd name="T1" fmla="*/ 116682 h 68"/>
              <a:gd name="T2" fmla="*/ 116681 w 68"/>
              <a:gd name="T3" fmla="*/ 233363 h 68"/>
              <a:gd name="T4" fmla="*/ 0 w 68"/>
              <a:gd name="T5" fmla="*/ 116682 h 68"/>
              <a:gd name="T6" fmla="*/ 116681 w 68"/>
              <a:gd name="T7" fmla="*/ 0 h 68"/>
              <a:gd name="T8" fmla="*/ 233362 w 68"/>
              <a:gd name="T9" fmla="*/ 116682 h 68"/>
              <a:gd name="T10" fmla="*/ 226498 w 68"/>
              <a:gd name="T11" fmla="*/ 116682 h 68"/>
              <a:gd name="T12" fmla="*/ 116681 w 68"/>
              <a:gd name="T13" fmla="*/ 3432 h 68"/>
              <a:gd name="T14" fmla="*/ 3432 w 68"/>
              <a:gd name="T15" fmla="*/ 116682 h 68"/>
              <a:gd name="T16" fmla="*/ 116681 w 68"/>
              <a:gd name="T17" fmla="*/ 226499 h 68"/>
              <a:gd name="T18" fmla="*/ 226498 w 68"/>
              <a:gd name="T19" fmla="*/ 116682 h 68"/>
              <a:gd name="T20" fmla="*/ 24023 w 68"/>
              <a:gd name="T21" fmla="*/ 75500 h 68"/>
              <a:gd name="T22" fmla="*/ 72068 w 68"/>
              <a:gd name="T23" fmla="*/ 205909 h 68"/>
              <a:gd name="T24" fmla="*/ 17159 w 68"/>
              <a:gd name="T25" fmla="*/ 116682 h 68"/>
              <a:gd name="T26" fmla="*/ 24023 w 68"/>
              <a:gd name="T27" fmla="*/ 75500 h 68"/>
              <a:gd name="T28" fmla="*/ 175022 w 68"/>
              <a:gd name="T29" fmla="*/ 144136 h 68"/>
              <a:gd name="T30" fmla="*/ 164726 w 68"/>
              <a:gd name="T31" fmla="*/ 175022 h 68"/>
              <a:gd name="T32" fmla="*/ 130408 w 68"/>
              <a:gd name="T33" fmla="*/ 68636 h 68"/>
              <a:gd name="T34" fmla="*/ 140704 w 68"/>
              <a:gd name="T35" fmla="*/ 68636 h 68"/>
              <a:gd name="T36" fmla="*/ 140704 w 68"/>
              <a:gd name="T37" fmla="*/ 58341 h 68"/>
              <a:gd name="T38" fmla="*/ 113249 w 68"/>
              <a:gd name="T39" fmla="*/ 61773 h 68"/>
              <a:gd name="T40" fmla="*/ 85795 w 68"/>
              <a:gd name="T41" fmla="*/ 58341 h 68"/>
              <a:gd name="T42" fmla="*/ 85795 w 68"/>
              <a:gd name="T43" fmla="*/ 68636 h 68"/>
              <a:gd name="T44" fmla="*/ 96090 w 68"/>
              <a:gd name="T45" fmla="*/ 68636 h 68"/>
              <a:gd name="T46" fmla="*/ 113249 w 68"/>
              <a:gd name="T47" fmla="*/ 109818 h 68"/>
              <a:gd name="T48" fmla="*/ 92658 w 68"/>
              <a:gd name="T49" fmla="*/ 178454 h 68"/>
              <a:gd name="T50" fmla="*/ 54909 w 68"/>
              <a:gd name="T51" fmla="*/ 68636 h 68"/>
              <a:gd name="T52" fmla="*/ 65204 w 68"/>
              <a:gd name="T53" fmla="*/ 68636 h 68"/>
              <a:gd name="T54" fmla="*/ 65204 w 68"/>
              <a:gd name="T55" fmla="*/ 58341 h 68"/>
              <a:gd name="T56" fmla="*/ 37750 w 68"/>
              <a:gd name="T57" fmla="*/ 61773 h 68"/>
              <a:gd name="T58" fmla="*/ 30886 w 68"/>
              <a:gd name="T59" fmla="*/ 61773 h 68"/>
              <a:gd name="T60" fmla="*/ 116681 w 68"/>
              <a:gd name="T61" fmla="*/ 17159 h 68"/>
              <a:gd name="T62" fmla="*/ 181885 w 68"/>
              <a:gd name="T63" fmla="*/ 41182 h 68"/>
              <a:gd name="T64" fmla="*/ 181885 w 68"/>
              <a:gd name="T65" fmla="*/ 41182 h 68"/>
              <a:gd name="T66" fmla="*/ 164726 w 68"/>
              <a:gd name="T67" fmla="*/ 58341 h 68"/>
              <a:gd name="T68" fmla="*/ 175022 w 68"/>
              <a:gd name="T69" fmla="*/ 82363 h 68"/>
              <a:gd name="T70" fmla="*/ 181885 w 68"/>
              <a:gd name="T71" fmla="*/ 109818 h 68"/>
              <a:gd name="T72" fmla="*/ 175022 w 68"/>
              <a:gd name="T73" fmla="*/ 144136 h 68"/>
              <a:gd name="T74" fmla="*/ 147567 w 68"/>
              <a:gd name="T75" fmla="*/ 209340 h 68"/>
              <a:gd name="T76" fmla="*/ 147567 w 68"/>
              <a:gd name="T77" fmla="*/ 209340 h 68"/>
              <a:gd name="T78" fmla="*/ 116681 w 68"/>
              <a:gd name="T79" fmla="*/ 216204 h 68"/>
              <a:gd name="T80" fmla="*/ 89227 w 68"/>
              <a:gd name="T81" fmla="*/ 212772 h 68"/>
              <a:gd name="T82" fmla="*/ 116681 w 68"/>
              <a:gd name="T83" fmla="*/ 123545 h 68"/>
              <a:gd name="T84" fmla="*/ 147567 w 68"/>
              <a:gd name="T85" fmla="*/ 209340 h 68"/>
              <a:gd name="T86" fmla="*/ 216203 w 68"/>
              <a:gd name="T87" fmla="*/ 116682 h 68"/>
              <a:gd name="T88" fmla="*/ 164726 w 68"/>
              <a:gd name="T89" fmla="*/ 202477 h 68"/>
              <a:gd name="T90" fmla="*/ 195612 w 68"/>
              <a:gd name="T91" fmla="*/ 113250 h 68"/>
              <a:gd name="T92" fmla="*/ 205908 w 68"/>
              <a:gd name="T93" fmla="*/ 78932 h 68"/>
              <a:gd name="T94" fmla="*/ 202476 w 68"/>
              <a:gd name="T95" fmla="*/ 68636 h 68"/>
              <a:gd name="T96" fmla="*/ 216203 w 68"/>
              <a:gd name="T97" fmla="*/ 116682 h 68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66" y="34"/>
                </a:moveTo>
                <a:cubicBezTo>
                  <a:pt x="66" y="16"/>
                  <a:pt x="52" y="1"/>
                  <a:pt x="34" y="1"/>
                </a:cubicBezTo>
                <a:cubicBezTo>
                  <a:pt x="16" y="1"/>
                  <a:pt x="1" y="16"/>
                  <a:pt x="1" y="34"/>
                </a:cubicBezTo>
                <a:cubicBezTo>
                  <a:pt x="1" y="52"/>
                  <a:pt x="16" y="66"/>
                  <a:pt x="34" y="66"/>
                </a:cubicBezTo>
                <a:cubicBezTo>
                  <a:pt x="52" y="66"/>
                  <a:pt x="66" y="52"/>
                  <a:pt x="66" y="34"/>
                </a:cubicBezTo>
                <a:close/>
                <a:moveTo>
                  <a:pt x="7" y="22"/>
                </a:moveTo>
                <a:cubicBezTo>
                  <a:pt x="21" y="60"/>
                  <a:pt x="21" y="60"/>
                  <a:pt x="21" y="60"/>
                </a:cubicBezTo>
                <a:cubicBezTo>
                  <a:pt x="11" y="55"/>
                  <a:pt x="5" y="45"/>
                  <a:pt x="5" y="34"/>
                </a:cubicBezTo>
                <a:cubicBezTo>
                  <a:pt x="5" y="29"/>
                  <a:pt x="5" y="25"/>
                  <a:pt x="7" y="22"/>
                </a:cubicBezTo>
                <a:close/>
                <a:moveTo>
                  <a:pt x="51" y="42"/>
                </a:moveTo>
                <a:cubicBezTo>
                  <a:pt x="48" y="51"/>
                  <a:pt x="48" y="51"/>
                  <a:pt x="48" y="51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40" y="20"/>
                  <a:pt x="41" y="20"/>
                </a:cubicBezTo>
                <a:cubicBezTo>
                  <a:pt x="43" y="20"/>
                  <a:pt x="43" y="17"/>
                  <a:pt x="41" y="17"/>
                </a:cubicBezTo>
                <a:cubicBezTo>
                  <a:pt x="36" y="18"/>
                  <a:pt x="33" y="18"/>
                  <a:pt x="33" y="18"/>
                </a:cubicBezTo>
                <a:cubicBezTo>
                  <a:pt x="33" y="18"/>
                  <a:pt x="30" y="18"/>
                  <a:pt x="25" y="17"/>
                </a:cubicBezTo>
                <a:cubicBezTo>
                  <a:pt x="24" y="17"/>
                  <a:pt x="24" y="20"/>
                  <a:pt x="25" y="20"/>
                </a:cubicBezTo>
                <a:cubicBezTo>
                  <a:pt x="27" y="20"/>
                  <a:pt x="28" y="20"/>
                  <a:pt x="28" y="20"/>
                </a:cubicBezTo>
                <a:cubicBezTo>
                  <a:pt x="33" y="32"/>
                  <a:pt x="33" y="32"/>
                  <a:pt x="33" y="32"/>
                </a:cubicBezTo>
                <a:cubicBezTo>
                  <a:pt x="27" y="52"/>
                  <a:pt x="27" y="52"/>
                  <a:pt x="27" y="52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8" y="20"/>
                  <a:pt x="19" y="20"/>
                </a:cubicBezTo>
                <a:cubicBezTo>
                  <a:pt x="21" y="20"/>
                  <a:pt x="21" y="17"/>
                  <a:pt x="19" y="17"/>
                </a:cubicBezTo>
                <a:cubicBezTo>
                  <a:pt x="14" y="18"/>
                  <a:pt x="11" y="18"/>
                  <a:pt x="11" y="18"/>
                </a:cubicBezTo>
                <a:cubicBezTo>
                  <a:pt x="11" y="18"/>
                  <a:pt x="10" y="18"/>
                  <a:pt x="9" y="18"/>
                </a:cubicBezTo>
                <a:cubicBezTo>
                  <a:pt x="15" y="10"/>
                  <a:pt x="24" y="5"/>
                  <a:pt x="34" y="5"/>
                </a:cubicBezTo>
                <a:cubicBezTo>
                  <a:pt x="41" y="5"/>
                  <a:pt x="48" y="7"/>
                  <a:pt x="53" y="12"/>
                </a:cubicBezTo>
                <a:cubicBezTo>
                  <a:pt x="53" y="12"/>
                  <a:pt x="53" y="12"/>
                  <a:pt x="53" y="12"/>
                </a:cubicBezTo>
                <a:cubicBezTo>
                  <a:pt x="50" y="12"/>
                  <a:pt x="48" y="15"/>
                  <a:pt x="48" y="17"/>
                </a:cubicBezTo>
                <a:cubicBezTo>
                  <a:pt x="48" y="20"/>
                  <a:pt x="50" y="22"/>
                  <a:pt x="51" y="24"/>
                </a:cubicBezTo>
                <a:cubicBezTo>
                  <a:pt x="52" y="26"/>
                  <a:pt x="53" y="29"/>
                  <a:pt x="53" y="32"/>
                </a:cubicBezTo>
                <a:cubicBezTo>
                  <a:pt x="53" y="35"/>
                  <a:pt x="52" y="38"/>
                  <a:pt x="51" y="42"/>
                </a:cubicBezTo>
                <a:close/>
                <a:moveTo>
                  <a:pt x="43" y="61"/>
                </a:moveTo>
                <a:cubicBezTo>
                  <a:pt x="43" y="61"/>
                  <a:pt x="43" y="61"/>
                  <a:pt x="43" y="61"/>
                </a:cubicBezTo>
                <a:cubicBezTo>
                  <a:pt x="40" y="62"/>
                  <a:pt x="37" y="63"/>
                  <a:pt x="34" y="63"/>
                </a:cubicBezTo>
                <a:cubicBezTo>
                  <a:pt x="31" y="63"/>
                  <a:pt x="28" y="62"/>
                  <a:pt x="26" y="62"/>
                </a:cubicBezTo>
                <a:cubicBezTo>
                  <a:pt x="34" y="36"/>
                  <a:pt x="34" y="36"/>
                  <a:pt x="34" y="36"/>
                </a:cubicBezTo>
                <a:lnTo>
                  <a:pt x="43" y="61"/>
                </a:lnTo>
                <a:close/>
                <a:moveTo>
                  <a:pt x="63" y="34"/>
                </a:moveTo>
                <a:cubicBezTo>
                  <a:pt x="63" y="44"/>
                  <a:pt x="57" y="54"/>
                  <a:pt x="48" y="59"/>
                </a:cubicBezTo>
                <a:cubicBezTo>
                  <a:pt x="57" y="33"/>
                  <a:pt x="57" y="33"/>
                  <a:pt x="57" y="33"/>
                </a:cubicBezTo>
                <a:cubicBezTo>
                  <a:pt x="59" y="29"/>
                  <a:pt x="60" y="26"/>
                  <a:pt x="60" y="23"/>
                </a:cubicBezTo>
                <a:cubicBezTo>
                  <a:pt x="60" y="22"/>
                  <a:pt x="60" y="21"/>
                  <a:pt x="59" y="20"/>
                </a:cubicBezTo>
                <a:cubicBezTo>
                  <a:pt x="62" y="24"/>
                  <a:pt x="63" y="29"/>
                  <a:pt x="63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5" name="Freeform 140"/>
          <p:cNvSpPr>
            <a:spLocks/>
          </p:cNvSpPr>
          <p:nvPr/>
        </p:nvSpPr>
        <p:spPr bwMode="auto">
          <a:xfrm>
            <a:off x="3413197" y="7416479"/>
            <a:ext cx="424416" cy="529550"/>
          </a:xfrm>
          <a:custGeom>
            <a:avLst/>
            <a:gdLst>
              <a:gd name="T0" fmla="*/ 100361 w 50"/>
              <a:gd name="T1" fmla="*/ 215900 h 63"/>
              <a:gd name="T2" fmla="*/ 86519 w 50"/>
              <a:gd name="T3" fmla="*/ 212473 h 63"/>
              <a:gd name="T4" fmla="*/ 72676 w 50"/>
              <a:gd name="T5" fmla="*/ 215900 h 63"/>
              <a:gd name="T6" fmla="*/ 72676 w 50"/>
              <a:gd name="T7" fmla="*/ 123371 h 63"/>
              <a:gd name="T8" fmla="*/ 0 w 50"/>
              <a:gd name="T9" fmla="*/ 0 h 63"/>
              <a:gd name="T10" fmla="*/ 13843 w 50"/>
              <a:gd name="T11" fmla="*/ 0 h 63"/>
              <a:gd name="T12" fmla="*/ 27686 w 50"/>
              <a:gd name="T13" fmla="*/ 0 h 63"/>
              <a:gd name="T14" fmla="*/ 86519 w 50"/>
              <a:gd name="T15" fmla="*/ 95956 h 63"/>
              <a:gd name="T16" fmla="*/ 145351 w 50"/>
              <a:gd name="T17" fmla="*/ 0 h 63"/>
              <a:gd name="T18" fmla="*/ 159194 w 50"/>
              <a:gd name="T19" fmla="*/ 0 h 63"/>
              <a:gd name="T20" fmla="*/ 173037 w 50"/>
              <a:gd name="T21" fmla="*/ 0 h 63"/>
              <a:gd name="T22" fmla="*/ 145351 w 50"/>
              <a:gd name="T23" fmla="*/ 44551 h 63"/>
              <a:gd name="T24" fmla="*/ 96901 w 50"/>
              <a:gd name="T25" fmla="*/ 123371 h 63"/>
              <a:gd name="T26" fmla="*/ 100361 w 50"/>
              <a:gd name="T27" fmla="*/ 215900 h 63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50" h="63">
                <a:moveTo>
                  <a:pt x="29" y="63"/>
                </a:moveTo>
                <a:cubicBezTo>
                  <a:pt x="28" y="63"/>
                  <a:pt x="26" y="62"/>
                  <a:pt x="25" y="62"/>
                </a:cubicBezTo>
                <a:cubicBezTo>
                  <a:pt x="24" y="62"/>
                  <a:pt x="22" y="63"/>
                  <a:pt x="21" y="63"/>
                </a:cubicBezTo>
                <a:cubicBezTo>
                  <a:pt x="21" y="36"/>
                  <a:pt x="21" y="36"/>
                  <a:pt x="21" y="36"/>
                </a:cubicBezTo>
                <a:cubicBezTo>
                  <a:pt x="14" y="24"/>
                  <a:pt x="8" y="11"/>
                  <a:pt x="0" y="0"/>
                </a:cubicBezTo>
                <a:cubicBezTo>
                  <a:pt x="1" y="0"/>
                  <a:pt x="3" y="0"/>
                  <a:pt x="4" y="0"/>
                </a:cubicBezTo>
                <a:cubicBezTo>
                  <a:pt x="5" y="0"/>
                  <a:pt x="7" y="0"/>
                  <a:pt x="8" y="0"/>
                </a:cubicBezTo>
                <a:cubicBezTo>
                  <a:pt x="14" y="9"/>
                  <a:pt x="19" y="18"/>
                  <a:pt x="25" y="28"/>
                </a:cubicBezTo>
                <a:cubicBezTo>
                  <a:pt x="30" y="18"/>
                  <a:pt x="36" y="9"/>
                  <a:pt x="42" y="0"/>
                </a:cubicBezTo>
                <a:cubicBezTo>
                  <a:pt x="43" y="0"/>
                  <a:pt x="44" y="0"/>
                  <a:pt x="46" y="0"/>
                </a:cubicBezTo>
                <a:cubicBezTo>
                  <a:pt x="47" y="0"/>
                  <a:pt x="49" y="0"/>
                  <a:pt x="50" y="0"/>
                </a:cubicBezTo>
                <a:cubicBezTo>
                  <a:pt x="47" y="4"/>
                  <a:pt x="44" y="8"/>
                  <a:pt x="42" y="13"/>
                </a:cubicBezTo>
                <a:cubicBezTo>
                  <a:pt x="37" y="21"/>
                  <a:pt x="33" y="28"/>
                  <a:pt x="28" y="36"/>
                </a:cubicBezTo>
                <a:lnTo>
                  <a:pt x="29" y="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6" name="Freeform 141"/>
          <p:cNvSpPr>
            <a:spLocks noEditPoints="1"/>
          </p:cNvSpPr>
          <p:nvPr/>
        </p:nvSpPr>
        <p:spPr bwMode="auto">
          <a:xfrm>
            <a:off x="4593000" y="7490462"/>
            <a:ext cx="572382" cy="412736"/>
          </a:xfrm>
          <a:custGeom>
            <a:avLst/>
            <a:gdLst>
              <a:gd name="T0" fmla="*/ 229931 w 68"/>
              <a:gd name="T1" fmla="*/ 140802 h 49"/>
              <a:gd name="T2" fmla="*/ 202477 w 68"/>
              <a:gd name="T3" fmla="*/ 164841 h 49"/>
              <a:gd name="T4" fmla="*/ 116682 w 68"/>
              <a:gd name="T5" fmla="*/ 168275 h 49"/>
              <a:gd name="T6" fmla="*/ 27454 w 68"/>
              <a:gd name="T7" fmla="*/ 164841 h 49"/>
              <a:gd name="T8" fmla="*/ 3432 w 68"/>
              <a:gd name="T9" fmla="*/ 140802 h 49"/>
              <a:gd name="T10" fmla="*/ 0 w 68"/>
              <a:gd name="T11" fmla="*/ 85855 h 49"/>
              <a:gd name="T12" fmla="*/ 3432 w 68"/>
              <a:gd name="T13" fmla="*/ 27473 h 49"/>
              <a:gd name="T14" fmla="*/ 27454 w 68"/>
              <a:gd name="T15" fmla="*/ 3434 h 49"/>
              <a:gd name="T16" fmla="*/ 116682 w 68"/>
              <a:gd name="T17" fmla="*/ 0 h 49"/>
              <a:gd name="T18" fmla="*/ 202477 w 68"/>
              <a:gd name="T19" fmla="*/ 3434 h 49"/>
              <a:gd name="T20" fmla="*/ 229931 w 68"/>
              <a:gd name="T21" fmla="*/ 27473 h 49"/>
              <a:gd name="T22" fmla="*/ 233363 w 68"/>
              <a:gd name="T23" fmla="*/ 85855 h 49"/>
              <a:gd name="T24" fmla="*/ 229931 w 68"/>
              <a:gd name="T25" fmla="*/ 140802 h 49"/>
              <a:gd name="T26" fmla="*/ 161295 w 68"/>
              <a:gd name="T27" fmla="*/ 78986 h 49"/>
              <a:gd name="T28" fmla="*/ 96091 w 68"/>
              <a:gd name="T29" fmla="*/ 37776 h 49"/>
              <a:gd name="T30" fmla="*/ 85795 w 68"/>
              <a:gd name="T31" fmla="*/ 34342 h 49"/>
              <a:gd name="T32" fmla="*/ 82363 w 68"/>
              <a:gd name="T33" fmla="*/ 44644 h 49"/>
              <a:gd name="T34" fmla="*/ 82363 w 68"/>
              <a:gd name="T35" fmla="*/ 127065 h 49"/>
              <a:gd name="T36" fmla="*/ 85795 w 68"/>
              <a:gd name="T37" fmla="*/ 133933 h 49"/>
              <a:gd name="T38" fmla="*/ 89227 w 68"/>
              <a:gd name="T39" fmla="*/ 133933 h 49"/>
              <a:gd name="T40" fmla="*/ 96091 w 68"/>
              <a:gd name="T41" fmla="*/ 133933 h 49"/>
              <a:gd name="T42" fmla="*/ 161295 w 68"/>
              <a:gd name="T43" fmla="*/ 92723 h 49"/>
              <a:gd name="T44" fmla="*/ 164727 w 68"/>
              <a:gd name="T45" fmla="*/ 85855 h 49"/>
              <a:gd name="T46" fmla="*/ 161295 w 68"/>
              <a:gd name="T47" fmla="*/ 78986 h 49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8" h="49">
                <a:moveTo>
                  <a:pt x="67" y="41"/>
                </a:moveTo>
                <a:cubicBezTo>
                  <a:pt x="66" y="45"/>
                  <a:pt x="63" y="48"/>
                  <a:pt x="59" y="48"/>
                </a:cubicBezTo>
                <a:cubicBezTo>
                  <a:pt x="51" y="49"/>
                  <a:pt x="42" y="49"/>
                  <a:pt x="34" y="49"/>
                </a:cubicBezTo>
                <a:cubicBezTo>
                  <a:pt x="25" y="49"/>
                  <a:pt x="17" y="49"/>
                  <a:pt x="8" y="48"/>
                </a:cubicBezTo>
                <a:cubicBezTo>
                  <a:pt x="5" y="48"/>
                  <a:pt x="2" y="45"/>
                  <a:pt x="1" y="41"/>
                </a:cubicBezTo>
                <a:cubicBezTo>
                  <a:pt x="0" y="36"/>
                  <a:pt x="0" y="30"/>
                  <a:pt x="0" y="25"/>
                </a:cubicBezTo>
                <a:cubicBezTo>
                  <a:pt x="0" y="19"/>
                  <a:pt x="0" y="14"/>
                  <a:pt x="1" y="8"/>
                </a:cubicBezTo>
                <a:cubicBezTo>
                  <a:pt x="2" y="5"/>
                  <a:pt x="5" y="2"/>
                  <a:pt x="8" y="1"/>
                </a:cubicBezTo>
                <a:cubicBezTo>
                  <a:pt x="17" y="0"/>
                  <a:pt x="25" y="0"/>
                  <a:pt x="34" y="0"/>
                </a:cubicBezTo>
                <a:cubicBezTo>
                  <a:pt x="42" y="0"/>
                  <a:pt x="51" y="0"/>
                  <a:pt x="59" y="1"/>
                </a:cubicBezTo>
                <a:cubicBezTo>
                  <a:pt x="63" y="2"/>
                  <a:pt x="66" y="5"/>
                  <a:pt x="67" y="8"/>
                </a:cubicBezTo>
                <a:cubicBezTo>
                  <a:pt x="68" y="14"/>
                  <a:pt x="68" y="19"/>
                  <a:pt x="68" y="25"/>
                </a:cubicBezTo>
                <a:cubicBezTo>
                  <a:pt x="68" y="30"/>
                  <a:pt x="68" y="36"/>
                  <a:pt x="67" y="41"/>
                </a:cubicBezTo>
                <a:close/>
                <a:moveTo>
                  <a:pt x="47" y="23"/>
                </a:moveTo>
                <a:cubicBezTo>
                  <a:pt x="28" y="11"/>
                  <a:pt x="28" y="11"/>
                  <a:pt x="28" y="11"/>
                </a:cubicBezTo>
                <a:cubicBezTo>
                  <a:pt x="27" y="10"/>
                  <a:pt x="26" y="10"/>
                  <a:pt x="25" y="10"/>
                </a:cubicBezTo>
                <a:cubicBezTo>
                  <a:pt x="25" y="11"/>
                  <a:pt x="24" y="12"/>
                  <a:pt x="24" y="13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8"/>
                  <a:pt x="25" y="39"/>
                  <a:pt x="25" y="39"/>
                </a:cubicBezTo>
                <a:cubicBezTo>
                  <a:pt x="26" y="39"/>
                  <a:pt x="26" y="39"/>
                  <a:pt x="26" y="39"/>
                </a:cubicBezTo>
                <a:cubicBezTo>
                  <a:pt x="27" y="39"/>
                  <a:pt x="27" y="39"/>
                  <a:pt x="28" y="39"/>
                </a:cubicBezTo>
                <a:cubicBezTo>
                  <a:pt x="47" y="27"/>
                  <a:pt x="47" y="27"/>
                  <a:pt x="47" y="27"/>
                </a:cubicBezTo>
                <a:cubicBezTo>
                  <a:pt x="48" y="26"/>
                  <a:pt x="48" y="26"/>
                  <a:pt x="48" y="25"/>
                </a:cubicBezTo>
                <a:cubicBezTo>
                  <a:pt x="48" y="24"/>
                  <a:pt x="48" y="23"/>
                  <a:pt x="47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7" name="Freeform 142"/>
          <p:cNvSpPr>
            <a:spLocks noEditPoints="1"/>
          </p:cNvSpPr>
          <p:nvPr/>
        </p:nvSpPr>
        <p:spPr bwMode="auto">
          <a:xfrm>
            <a:off x="5803955" y="7459313"/>
            <a:ext cx="572380" cy="443886"/>
          </a:xfrm>
          <a:custGeom>
            <a:avLst/>
            <a:gdLst>
              <a:gd name="T0" fmla="*/ 233362 w 68"/>
              <a:gd name="T1" fmla="*/ 174146 h 53"/>
              <a:gd name="T2" fmla="*/ 226498 w 68"/>
              <a:gd name="T3" fmla="*/ 180975 h 53"/>
              <a:gd name="T4" fmla="*/ 10295 w 68"/>
              <a:gd name="T5" fmla="*/ 180975 h 53"/>
              <a:gd name="T6" fmla="*/ 0 w 68"/>
              <a:gd name="T7" fmla="*/ 174146 h 53"/>
              <a:gd name="T8" fmla="*/ 0 w 68"/>
              <a:gd name="T9" fmla="*/ 157073 h 53"/>
              <a:gd name="T10" fmla="*/ 10295 w 68"/>
              <a:gd name="T11" fmla="*/ 146829 h 53"/>
              <a:gd name="T12" fmla="*/ 226498 w 68"/>
              <a:gd name="T13" fmla="*/ 146829 h 53"/>
              <a:gd name="T14" fmla="*/ 233362 w 68"/>
              <a:gd name="T15" fmla="*/ 157073 h 53"/>
              <a:gd name="T16" fmla="*/ 233362 w 68"/>
              <a:gd name="T17" fmla="*/ 174146 h 53"/>
              <a:gd name="T18" fmla="*/ 219635 w 68"/>
              <a:gd name="T19" fmla="*/ 71707 h 53"/>
              <a:gd name="T20" fmla="*/ 209339 w 68"/>
              <a:gd name="T21" fmla="*/ 81951 h 53"/>
              <a:gd name="T22" fmla="*/ 27454 w 68"/>
              <a:gd name="T23" fmla="*/ 81951 h 53"/>
              <a:gd name="T24" fmla="*/ 17159 w 68"/>
              <a:gd name="T25" fmla="*/ 71707 h 53"/>
              <a:gd name="T26" fmla="*/ 17159 w 68"/>
              <a:gd name="T27" fmla="*/ 58049 h 53"/>
              <a:gd name="T28" fmla="*/ 27454 w 68"/>
              <a:gd name="T29" fmla="*/ 47805 h 53"/>
              <a:gd name="T30" fmla="*/ 209339 w 68"/>
              <a:gd name="T31" fmla="*/ 47805 h 53"/>
              <a:gd name="T32" fmla="*/ 219635 w 68"/>
              <a:gd name="T33" fmla="*/ 58049 h 53"/>
              <a:gd name="T34" fmla="*/ 219635 w 68"/>
              <a:gd name="T35" fmla="*/ 71707 h 53"/>
              <a:gd name="T36" fmla="*/ 185317 w 68"/>
              <a:gd name="T37" fmla="*/ 122926 h 53"/>
              <a:gd name="T38" fmla="*/ 175022 w 68"/>
              <a:gd name="T39" fmla="*/ 129756 h 53"/>
              <a:gd name="T40" fmla="*/ 58341 w 68"/>
              <a:gd name="T41" fmla="*/ 129756 h 53"/>
              <a:gd name="T42" fmla="*/ 51477 w 68"/>
              <a:gd name="T43" fmla="*/ 122926 h 53"/>
              <a:gd name="T44" fmla="*/ 51477 w 68"/>
              <a:gd name="T45" fmla="*/ 105853 h 53"/>
              <a:gd name="T46" fmla="*/ 58341 w 68"/>
              <a:gd name="T47" fmla="*/ 99024 h 53"/>
              <a:gd name="T48" fmla="*/ 175022 w 68"/>
              <a:gd name="T49" fmla="*/ 99024 h 53"/>
              <a:gd name="T50" fmla="*/ 185317 w 68"/>
              <a:gd name="T51" fmla="*/ 105853 h 53"/>
              <a:gd name="T52" fmla="*/ 185317 w 68"/>
              <a:gd name="T53" fmla="*/ 122926 h 53"/>
              <a:gd name="T54" fmla="*/ 168158 w 68"/>
              <a:gd name="T55" fmla="*/ 23902 h 53"/>
              <a:gd name="T56" fmla="*/ 161294 w 68"/>
              <a:gd name="T57" fmla="*/ 30732 h 53"/>
              <a:gd name="T58" fmla="*/ 75499 w 68"/>
              <a:gd name="T59" fmla="*/ 30732 h 53"/>
              <a:gd name="T60" fmla="*/ 68636 w 68"/>
              <a:gd name="T61" fmla="*/ 23902 h 53"/>
              <a:gd name="T62" fmla="*/ 68636 w 68"/>
              <a:gd name="T63" fmla="*/ 6829 h 53"/>
              <a:gd name="T64" fmla="*/ 75499 w 68"/>
              <a:gd name="T65" fmla="*/ 0 h 53"/>
              <a:gd name="T66" fmla="*/ 161294 w 68"/>
              <a:gd name="T67" fmla="*/ 0 h 53"/>
              <a:gd name="T68" fmla="*/ 168158 w 68"/>
              <a:gd name="T69" fmla="*/ 6829 h 53"/>
              <a:gd name="T70" fmla="*/ 168158 w 68"/>
              <a:gd name="T71" fmla="*/ 23902 h 5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53">
                <a:moveTo>
                  <a:pt x="68" y="51"/>
                </a:moveTo>
                <a:cubicBezTo>
                  <a:pt x="68" y="52"/>
                  <a:pt x="67" y="53"/>
                  <a:pt x="66" y="53"/>
                </a:cubicBezTo>
                <a:cubicBezTo>
                  <a:pt x="3" y="53"/>
                  <a:pt x="3" y="53"/>
                  <a:pt x="3" y="53"/>
                </a:cubicBezTo>
                <a:cubicBezTo>
                  <a:pt x="2" y="53"/>
                  <a:pt x="0" y="52"/>
                  <a:pt x="0" y="51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4"/>
                  <a:pt x="2" y="43"/>
                  <a:pt x="3" y="43"/>
                </a:cubicBezTo>
                <a:cubicBezTo>
                  <a:pt x="66" y="43"/>
                  <a:pt x="66" y="43"/>
                  <a:pt x="66" y="43"/>
                </a:cubicBezTo>
                <a:cubicBezTo>
                  <a:pt x="67" y="43"/>
                  <a:pt x="68" y="44"/>
                  <a:pt x="68" y="46"/>
                </a:cubicBezTo>
                <a:lnTo>
                  <a:pt x="68" y="51"/>
                </a:lnTo>
                <a:close/>
                <a:moveTo>
                  <a:pt x="64" y="21"/>
                </a:moveTo>
                <a:cubicBezTo>
                  <a:pt x="64" y="23"/>
                  <a:pt x="63" y="24"/>
                  <a:pt x="61" y="24"/>
                </a:cubicBezTo>
                <a:cubicBezTo>
                  <a:pt x="8" y="24"/>
                  <a:pt x="8" y="24"/>
                  <a:pt x="8" y="24"/>
                </a:cubicBezTo>
                <a:cubicBezTo>
                  <a:pt x="6" y="24"/>
                  <a:pt x="5" y="23"/>
                  <a:pt x="5" y="21"/>
                </a:cubicBezTo>
                <a:cubicBezTo>
                  <a:pt x="5" y="17"/>
                  <a:pt x="5" y="17"/>
                  <a:pt x="5" y="17"/>
                </a:cubicBezTo>
                <a:cubicBezTo>
                  <a:pt x="5" y="15"/>
                  <a:pt x="6" y="14"/>
                  <a:pt x="8" y="14"/>
                </a:cubicBezTo>
                <a:cubicBezTo>
                  <a:pt x="61" y="14"/>
                  <a:pt x="61" y="14"/>
                  <a:pt x="61" y="14"/>
                </a:cubicBezTo>
                <a:cubicBezTo>
                  <a:pt x="63" y="14"/>
                  <a:pt x="64" y="15"/>
                  <a:pt x="64" y="17"/>
                </a:cubicBezTo>
                <a:lnTo>
                  <a:pt x="64" y="21"/>
                </a:lnTo>
                <a:close/>
                <a:moveTo>
                  <a:pt x="54" y="36"/>
                </a:moveTo>
                <a:cubicBezTo>
                  <a:pt x="54" y="37"/>
                  <a:pt x="53" y="38"/>
                  <a:pt x="51" y="38"/>
                </a:cubicBezTo>
                <a:cubicBezTo>
                  <a:pt x="17" y="38"/>
                  <a:pt x="17" y="38"/>
                  <a:pt x="17" y="38"/>
                </a:cubicBezTo>
                <a:cubicBezTo>
                  <a:pt x="16" y="38"/>
                  <a:pt x="15" y="37"/>
                  <a:pt x="15" y="36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0"/>
                  <a:pt x="16" y="29"/>
                  <a:pt x="17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3" y="29"/>
                  <a:pt x="54" y="30"/>
                  <a:pt x="54" y="31"/>
                </a:cubicBezTo>
                <a:lnTo>
                  <a:pt x="54" y="36"/>
                </a:lnTo>
                <a:close/>
                <a:moveTo>
                  <a:pt x="49" y="7"/>
                </a:moveTo>
                <a:cubicBezTo>
                  <a:pt x="49" y="8"/>
                  <a:pt x="48" y="9"/>
                  <a:pt x="47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1" y="9"/>
                  <a:pt x="20" y="8"/>
                  <a:pt x="20" y="7"/>
                </a:cubicBezTo>
                <a:cubicBezTo>
                  <a:pt x="20" y="2"/>
                  <a:pt x="20" y="2"/>
                  <a:pt x="20" y="2"/>
                </a:cubicBezTo>
                <a:cubicBezTo>
                  <a:pt x="20" y="1"/>
                  <a:pt x="21" y="0"/>
                  <a:pt x="22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0"/>
                  <a:pt x="49" y="1"/>
                  <a:pt x="49" y="2"/>
                </a:cubicBezTo>
                <a:lnTo>
                  <a:pt x="49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8" name="Freeform 143"/>
          <p:cNvSpPr>
            <a:spLocks noEditPoints="1"/>
          </p:cNvSpPr>
          <p:nvPr/>
        </p:nvSpPr>
        <p:spPr bwMode="auto">
          <a:xfrm>
            <a:off x="7042165" y="7459312"/>
            <a:ext cx="591848" cy="486716"/>
          </a:xfrm>
          <a:custGeom>
            <a:avLst/>
            <a:gdLst>
              <a:gd name="T0" fmla="*/ 241300 w 70"/>
              <a:gd name="T1" fmla="*/ 157381 h 58"/>
              <a:gd name="T2" fmla="*/ 234406 w 70"/>
              <a:gd name="T3" fmla="*/ 164224 h 58"/>
              <a:gd name="T4" fmla="*/ 210276 w 70"/>
              <a:gd name="T5" fmla="*/ 164224 h 58"/>
              <a:gd name="T6" fmla="*/ 175804 w 70"/>
              <a:gd name="T7" fmla="*/ 198437 h 58"/>
              <a:gd name="T8" fmla="*/ 141333 w 70"/>
              <a:gd name="T9" fmla="*/ 164224 h 58"/>
              <a:gd name="T10" fmla="*/ 93073 w 70"/>
              <a:gd name="T11" fmla="*/ 164224 h 58"/>
              <a:gd name="T12" fmla="*/ 58601 w 70"/>
              <a:gd name="T13" fmla="*/ 198437 h 58"/>
              <a:gd name="T14" fmla="*/ 24130 w 70"/>
              <a:gd name="T15" fmla="*/ 164224 h 58"/>
              <a:gd name="T16" fmla="*/ 6894 w 70"/>
              <a:gd name="T17" fmla="*/ 164224 h 58"/>
              <a:gd name="T18" fmla="*/ 0 w 70"/>
              <a:gd name="T19" fmla="*/ 157381 h 58"/>
              <a:gd name="T20" fmla="*/ 6894 w 70"/>
              <a:gd name="T21" fmla="*/ 147117 h 58"/>
              <a:gd name="T22" fmla="*/ 6894 w 70"/>
              <a:gd name="T23" fmla="*/ 92376 h 58"/>
              <a:gd name="T24" fmla="*/ 13789 w 70"/>
              <a:gd name="T25" fmla="*/ 78691 h 58"/>
              <a:gd name="T26" fmla="*/ 41366 w 70"/>
              <a:gd name="T27" fmla="*/ 54741 h 58"/>
              <a:gd name="T28" fmla="*/ 55154 w 70"/>
              <a:gd name="T29" fmla="*/ 47899 h 58"/>
              <a:gd name="T30" fmla="*/ 75837 w 70"/>
              <a:gd name="T31" fmla="*/ 47899 h 58"/>
              <a:gd name="T32" fmla="*/ 75837 w 70"/>
              <a:gd name="T33" fmla="*/ 6843 h 58"/>
              <a:gd name="T34" fmla="*/ 82731 w 70"/>
              <a:gd name="T35" fmla="*/ 0 h 58"/>
              <a:gd name="T36" fmla="*/ 234406 w 70"/>
              <a:gd name="T37" fmla="*/ 0 h 58"/>
              <a:gd name="T38" fmla="*/ 241300 w 70"/>
              <a:gd name="T39" fmla="*/ 6843 h 58"/>
              <a:gd name="T40" fmla="*/ 241300 w 70"/>
              <a:gd name="T41" fmla="*/ 157381 h 58"/>
              <a:gd name="T42" fmla="*/ 75837 w 70"/>
              <a:gd name="T43" fmla="*/ 99219 h 58"/>
              <a:gd name="T44" fmla="*/ 75837 w 70"/>
              <a:gd name="T45" fmla="*/ 65005 h 58"/>
              <a:gd name="T46" fmla="*/ 55154 w 70"/>
              <a:gd name="T47" fmla="*/ 65005 h 58"/>
              <a:gd name="T48" fmla="*/ 51707 w 70"/>
              <a:gd name="T49" fmla="*/ 65005 h 58"/>
              <a:gd name="T50" fmla="*/ 24130 w 70"/>
              <a:gd name="T51" fmla="*/ 92376 h 58"/>
              <a:gd name="T52" fmla="*/ 24130 w 70"/>
              <a:gd name="T53" fmla="*/ 95797 h 58"/>
              <a:gd name="T54" fmla="*/ 24130 w 70"/>
              <a:gd name="T55" fmla="*/ 99219 h 58"/>
              <a:gd name="T56" fmla="*/ 75837 w 70"/>
              <a:gd name="T57" fmla="*/ 99219 h 58"/>
              <a:gd name="T58" fmla="*/ 58601 w 70"/>
              <a:gd name="T59" fmla="*/ 147117 h 58"/>
              <a:gd name="T60" fmla="*/ 41366 w 70"/>
              <a:gd name="T61" fmla="*/ 164224 h 58"/>
              <a:gd name="T62" fmla="*/ 58601 w 70"/>
              <a:gd name="T63" fmla="*/ 181330 h 58"/>
              <a:gd name="T64" fmla="*/ 75837 w 70"/>
              <a:gd name="T65" fmla="*/ 164224 h 58"/>
              <a:gd name="T66" fmla="*/ 58601 w 70"/>
              <a:gd name="T67" fmla="*/ 147117 h 58"/>
              <a:gd name="T68" fmla="*/ 210276 w 70"/>
              <a:gd name="T69" fmla="*/ 51320 h 58"/>
              <a:gd name="T70" fmla="*/ 203381 w 70"/>
              <a:gd name="T71" fmla="*/ 47899 h 58"/>
              <a:gd name="T72" fmla="*/ 175804 w 70"/>
              <a:gd name="T73" fmla="*/ 47899 h 58"/>
              <a:gd name="T74" fmla="*/ 175804 w 70"/>
              <a:gd name="T75" fmla="*/ 20528 h 58"/>
              <a:gd name="T76" fmla="*/ 172357 w 70"/>
              <a:gd name="T77" fmla="*/ 13685 h 58"/>
              <a:gd name="T78" fmla="*/ 144780 w 70"/>
              <a:gd name="T79" fmla="*/ 13685 h 58"/>
              <a:gd name="T80" fmla="*/ 141333 w 70"/>
              <a:gd name="T81" fmla="*/ 20528 h 58"/>
              <a:gd name="T82" fmla="*/ 141333 w 70"/>
              <a:gd name="T83" fmla="*/ 47899 h 58"/>
              <a:gd name="T84" fmla="*/ 113756 w 70"/>
              <a:gd name="T85" fmla="*/ 47899 h 58"/>
              <a:gd name="T86" fmla="*/ 106861 w 70"/>
              <a:gd name="T87" fmla="*/ 51320 h 58"/>
              <a:gd name="T88" fmla="*/ 106861 w 70"/>
              <a:gd name="T89" fmla="*/ 78691 h 58"/>
              <a:gd name="T90" fmla="*/ 113756 w 70"/>
              <a:gd name="T91" fmla="*/ 82112 h 58"/>
              <a:gd name="T92" fmla="*/ 141333 w 70"/>
              <a:gd name="T93" fmla="*/ 82112 h 58"/>
              <a:gd name="T94" fmla="*/ 141333 w 70"/>
              <a:gd name="T95" fmla="*/ 109482 h 58"/>
              <a:gd name="T96" fmla="*/ 144780 w 70"/>
              <a:gd name="T97" fmla="*/ 116325 h 58"/>
              <a:gd name="T98" fmla="*/ 172357 w 70"/>
              <a:gd name="T99" fmla="*/ 116325 h 58"/>
              <a:gd name="T100" fmla="*/ 175804 w 70"/>
              <a:gd name="T101" fmla="*/ 109482 h 58"/>
              <a:gd name="T102" fmla="*/ 175804 w 70"/>
              <a:gd name="T103" fmla="*/ 82112 h 58"/>
              <a:gd name="T104" fmla="*/ 203381 w 70"/>
              <a:gd name="T105" fmla="*/ 82112 h 58"/>
              <a:gd name="T106" fmla="*/ 210276 w 70"/>
              <a:gd name="T107" fmla="*/ 78691 h 58"/>
              <a:gd name="T108" fmla="*/ 210276 w 70"/>
              <a:gd name="T109" fmla="*/ 51320 h 58"/>
              <a:gd name="T110" fmla="*/ 175804 w 70"/>
              <a:gd name="T111" fmla="*/ 147117 h 58"/>
              <a:gd name="T112" fmla="*/ 158569 w 70"/>
              <a:gd name="T113" fmla="*/ 164224 h 58"/>
              <a:gd name="T114" fmla="*/ 175804 w 70"/>
              <a:gd name="T115" fmla="*/ 181330 h 58"/>
              <a:gd name="T116" fmla="*/ 193040 w 70"/>
              <a:gd name="T117" fmla="*/ 164224 h 58"/>
              <a:gd name="T118" fmla="*/ 175804 w 70"/>
              <a:gd name="T119" fmla="*/ 147117 h 5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70" h="58">
                <a:moveTo>
                  <a:pt x="70" y="46"/>
                </a:moveTo>
                <a:cubicBezTo>
                  <a:pt x="70" y="47"/>
                  <a:pt x="69" y="48"/>
                  <a:pt x="68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1" y="53"/>
                  <a:pt x="56" y="58"/>
                  <a:pt x="51" y="58"/>
                </a:cubicBezTo>
                <a:cubicBezTo>
                  <a:pt x="46" y="58"/>
                  <a:pt x="41" y="53"/>
                  <a:pt x="41" y="48"/>
                </a:cubicBezTo>
                <a:cubicBezTo>
                  <a:pt x="27" y="48"/>
                  <a:pt x="27" y="48"/>
                  <a:pt x="27" y="48"/>
                </a:cubicBezTo>
                <a:cubicBezTo>
                  <a:pt x="27" y="53"/>
                  <a:pt x="22" y="58"/>
                  <a:pt x="17" y="58"/>
                </a:cubicBezTo>
                <a:cubicBezTo>
                  <a:pt x="11" y="58"/>
                  <a:pt x="7" y="53"/>
                  <a:pt x="7" y="48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8"/>
                  <a:pt x="0" y="47"/>
                  <a:pt x="0" y="46"/>
                </a:cubicBezTo>
                <a:cubicBezTo>
                  <a:pt x="0" y="44"/>
                  <a:pt x="1" y="43"/>
                  <a:pt x="2" y="43"/>
                </a:cubicBezTo>
                <a:cubicBezTo>
                  <a:pt x="2" y="27"/>
                  <a:pt x="2" y="27"/>
                  <a:pt x="2" y="27"/>
                </a:cubicBezTo>
                <a:cubicBezTo>
                  <a:pt x="2" y="26"/>
                  <a:pt x="3" y="24"/>
                  <a:pt x="4" y="23"/>
                </a:cubicBezTo>
                <a:cubicBezTo>
                  <a:pt x="12" y="16"/>
                  <a:pt x="12" y="16"/>
                  <a:pt x="12" y="16"/>
                </a:cubicBezTo>
                <a:cubicBezTo>
                  <a:pt x="12" y="15"/>
                  <a:pt x="14" y="14"/>
                  <a:pt x="16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2"/>
                  <a:pt x="22" y="2"/>
                  <a:pt x="22" y="2"/>
                </a:cubicBezTo>
                <a:cubicBezTo>
                  <a:pt x="22" y="1"/>
                  <a:pt x="23" y="0"/>
                  <a:pt x="24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9" y="0"/>
                  <a:pt x="70" y="1"/>
                  <a:pt x="70" y="2"/>
                </a:cubicBezTo>
                <a:lnTo>
                  <a:pt x="70" y="46"/>
                </a:lnTo>
                <a:close/>
                <a:moveTo>
                  <a:pt x="22" y="29"/>
                </a:moveTo>
                <a:cubicBezTo>
                  <a:pt x="22" y="19"/>
                  <a:pt x="22" y="19"/>
                  <a:pt x="22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19"/>
                  <a:pt x="15" y="19"/>
                  <a:pt x="15" y="19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7" y="27"/>
                  <a:pt x="7" y="28"/>
                </a:cubicBezTo>
                <a:cubicBezTo>
                  <a:pt x="7" y="29"/>
                  <a:pt x="7" y="29"/>
                  <a:pt x="7" y="29"/>
                </a:cubicBezTo>
                <a:lnTo>
                  <a:pt x="22" y="29"/>
                </a:lnTo>
                <a:close/>
                <a:moveTo>
                  <a:pt x="17" y="43"/>
                </a:moveTo>
                <a:cubicBezTo>
                  <a:pt x="14" y="43"/>
                  <a:pt x="12" y="45"/>
                  <a:pt x="12" y="48"/>
                </a:cubicBezTo>
                <a:cubicBezTo>
                  <a:pt x="12" y="51"/>
                  <a:pt x="14" y="53"/>
                  <a:pt x="17" y="53"/>
                </a:cubicBezTo>
                <a:cubicBezTo>
                  <a:pt x="20" y="53"/>
                  <a:pt x="22" y="51"/>
                  <a:pt x="22" y="48"/>
                </a:cubicBezTo>
                <a:cubicBezTo>
                  <a:pt x="22" y="45"/>
                  <a:pt x="20" y="43"/>
                  <a:pt x="17" y="43"/>
                </a:cubicBezTo>
                <a:close/>
                <a:moveTo>
                  <a:pt x="61" y="15"/>
                </a:moveTo>
                <a:cubicBezTo>
                  <a:pt x="61" y="15"/>
                  <a:pt x="60" y="14"/>
                  <a:pt x="59" y="14"/>
                </a:cubicBezTo>
                <a:cubicBezTo>
                  <a:pt x="51" y="14"/>
                  <a:pt x="51" y="14"/>
                  <a:pt x="51" y="14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5"/>
                  <a:pt x="50" y="4"/>
                  <a:pt x="50" y="4"/>
                </a:cubicBezTo>
                <a:cubicBezTo>
                  <a:pt x="42" y="4"/>
                  <a:pt x="42" y="4"/>
                  <a:pt x="42" y="4"/>
                </a:cubicBezTo>
                <a:cubicBezTo>
                  <a:pt x="42" y="4"/>
                  <a:pt x="41" y="5"/>
                  <a:pt x="41" y="6"/>
                </a:cubicBezTo>
                <a:cubicBezTo>
                  <a:pt x="41" y="14"/>
                  <a:pt x="41" y="14"/>
                  <a:pt x="41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2" y="14"/>
                  <a:pt x="31" y="15"/>
                  <a:pt x="31" y="15"/>
                </a:cubicBezTo>
                <a:cubicBezTo>
                  <a:pt x="31" y="23"/>
                  <a:pt x="31" y="23"/>
                  <a:pt x="31" y="23"/>
                </a:cubicBezTo>
                <a:cubicBezTo>
                  <a:pt x="31" y="23"/>
                  <a:pt x="32" y="24"/>
                  <a:pt x="33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3"/>
                  <a:pt x="42" y="34"/>
                  <a:pt x="42" y="34"/>
                </a:cubicBezTo>
                <a:cubicBezTo>
                  <a:pt x="50" y="34"/>
                  <a:pt x="50" y="34"/>
                  <a:pt x="50" y="34"/>
                </a:cubicBezTo>
                <a:cubicBezTo>
                  <a:pt x="50" y="34"/>
                  <a:pt x="51" y="33"/>
                  <a:pt x="51" y="32"/>
                </a:cubicBezTo>
                <a:cubicBezTo>
                  <a:pt x="51" y="24"/>
                  <a:pt x="51" y="24"/>
                  <a:pt x="51" y="24"/>
                </a:cubicBezTo>
                <a:cubicBezTo>
                  <a:pt x="59" y="24"/>
                  <a:pt x="59" y="24"/>
                  <a:pt x="59" y="24"/>
                </a:cubicBezTo>
                <a:cubicBezTo>
                  <a:pt x="60" y="24"/>
                  <a:pt x="61" y="23"/>
                  <a:pt x="61" y="23"/>
                </a:cubicBezTo>
                <a:lnTo>
                  <a:pt x="61" y="15"/>
                </a:lnTo>
                <a:close/>
                <a:moveTo>
                  <a:pt x="51" y="43"/>
                </a:moveTo>
                <a:cubicBezTo>
                  <a:pt x="48" y="43"/>
                  <a:pt x="46" y="45"/>
                  <a:pt x="46" y="48"/>
                </a:cubicBezTo>
                <a:cubicBezTo>
                  <a:pt x="46" y="51"/>
                  <a:pt x="48" y="53"/>
                  <a:pt x="51" y="53"/>
                </a:cubicBezTo>
                <a:cubicBezTo>
                  <a:pt x="54" y="53"/>
                  <a:pt x="56" y="51"/>
                  <a:pt x="56" y="48"/>
                </a:cubicBezTo>
                <a:cubicBezTo>
                  <a:pt x="56" y="45"/>
                  <a:pt x="54" y="43"/>
                  <a:pt x="51" y="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39" name="Freeform 144"/>
          <p:cNvSpPr>
            <a:spLocks noEditPoints="1"/>
          </p:cNvSpPr>
          <p:nvPr/>
        </p:nvSpPr>
        <p:spPr bwMode="auto">
          <a:xfrm>
            <a:off x="8257014" y="7541078"/>
            <a:ext cx="319286" cy="303712"/>
          </a:xfrm>
          <a:custGeom>
            <a:avLst/>
            <a:gdLst>
              <a:gd name="T0" fmla="*/ 126749 w 38"/>
              <a:gd name="T1" fmla="*/ 13758 h 36"/>
              <a:gd name="T2" fmla="*/ 65088 w 38"/>
              <a:gd name="T3" fmla="*/ 72231 h 36"/>
              <a:gd name="T4" fmla="*/ 65088 w 38"/>
              <a:gd name="T5" fmla="*/ 75671 h 36"/>
              <a:gd name="T6" fmla="*/ 61662 w 38"/>
              <a:gd name="T7" fmla="*/ 72231 h 36"/>
              <a:gd name="T8" fmla="*/ 0 w 38"/>
              <a:gd name="T9" fmla="*/ 13758 h 36"/>
              <a:gd name="T10" fmla="*/ 0 w 38"/>
              <a:gd name="T11" fmla="*/ 10319 h 36"/>
              <a:gd name="T12" fmla="*/ 0 w 38"/>
              <a:gd name="T13" fmla="*/ 6879 h 36"/>
              <a:gd name="T14" fmla="*/ 6851 w 38"/>
              <a:gd name="T15" fmla="*/ 0 h 36"/>
              <a:gd name="T16" fmla="*/ 10277 w 38"/>
              <a:gd name="T17" fmla="*/ 0 h 36"/>
              <a:gd name="T18" fmla="*/ 13703 w 38"/>
              <a:gd name="T19" fmla="*/ 0 h 36"/>
              <a:gd name="T20" fmla="*/ 65088 w 38"/>
              <a:gd name="T21" fmla="*/ 51594 h 36"/>
              <a:gd name="T22" fmla="*/ 116472 w 38"/>
              <a:gd name="T23" fmla="*/ 0 h 36"/>
              <a:gd name="T24" fmla="*/ 116472 w 38"/>
              <a:gd name="T25" fmla="*/ 0 h 36"/>
              <a:gd name="T26" fmla="*/ 119898 w 38"/>
              <a:gd name="T27" fmla="*/ 0 h 36"/>
              <a:gd name="T28" fmla="*/ 126749 w 38"/>
              <a:gd name="T29" fmla="*/ 6879 h 36"/>
              <a:gd name="T30" fmla="*/ 130175 w 38"/>
              <a:gd name="T31" fmla="*/ 10319 h 36"/>
              <a:gd name="T32" fmla="*/ 126749 w 38"/>
              <a:gd name="T33" fmla="*/ 13758 h 36"/>
              <a:gd name="T34" fmla="*/ 126749 w 38"/>
              <a:gd name="T35" fmla="*/ 61913 h 36"/>
              <a:gd name="T36" fmla="*/ 65088 w 38"/>
              <a:gd name="T37" fmla="*/ 123825 h 36"/>
              <a:gd name="T38" fmla="*/ 65088 w 38"/>
              <a:gd name="T39" fmla="*/ 123825 h 36"/>
              <a:gd name="T40" fmla="*/ 61662 w 38"/>
              <a:gd name="T41" fmla="*/ 123825 h 36"/>
              <a:gd name="T42" fmla="*/ 0 w 38"/>
              <a:gd name="T43" fmla="*/ 61913 h 36"/>
              <a:gd name="T44" fmla="*/ 0 w 38"/>
              <a:gd name="T45" fmla="*/ 58473 h 36"/>
              <a:gd name="T46" fmla="*/ 0 w 38"/>
              <a:gd name="T47" fmla="*/ 58473 h 36"/>
              <a:gd name="T48" fmla="*/ 6851 w 38"/>
              <a:gd name="T49" fmla="*/ 51594 h 36"/>
              <a:gd name="T50" fmla="*/ 10277 w 38"/>
              <a:gd name="T51" fmla="*/ 48154 h 36"/>
              <a:gd name="T52" fmla="*/ 13703 w 38"/>
              <a:gd name="T53" fmla="*/ 51594 h 36"/>
              <a:gd name="T54" fmla="*/ 65088 w 38"/>
              <a:gd name="T55" fmla="*/ 103188 h 36"/>
              <a:gd name="T56" fmla="*/ 116472 w 38"/>
              <a:gd name="T57" fmla="*/ 51594 h 36"/>
              <a:gd name="T58" fmla="*/ 116472 w 38"/>
              <a:gd name="T59" fmla="*/ 48154 h 36"/>
              <a:gd name="T60" fmla="*/ 119898 w 38"/>
              <a:gd name="T61" fmla="*/ 51594 h 36"/>
              <a:gd name="T62" fmla="*/ 126749 w 38"/>
              <a:gd name="T63" fmla="*/ 58473 h 36"/>
              <a:gd name="T64" fmla="*/ 130175 w 38"/>
              <a:gd name="T65" fmla="*/ 58473 h 36"/>
              <a:gd name="T66" fmla="*/ 126749 w 38"/>
              <a:gd name="T67" fmla="*/ 61913 h 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8" h="36">
                <a:moveTo>
                  <a:pt x="37" y="4"/>
                </a:moveTo>
                <a:cubicBezTo>
                  <a:pt x="19" y="21"/>
                  <a:pt x="19" y="21"/>
                  <a:pt x="19" y="21"/>
                </a:cubicBezTo>
                <a:cubicBezTo>
                  <a:pt x="19" y="22"/>
                  <a:pt x="19" y="22"/>
                  <a:pt x="19" y="22"/>
                </a:cubicBezTo>
                <a:cubicBezTo>
                  <a:pt x="18" y="22"/>
                  <a:pt x="18" y="22"/>
                  <a:pt x="18" y="21"/>
                </a:cubicBezTo>
                <a:cubicBezTo>
                  <a:pt x="0" y="4"/>
                  <a:pt x="0" y="4"/>
                  <a:pt x="0" y="4"/>
                </a:cubicBezTo>
                <a:cubicBezTo>
                  <a:pt x="0" y="4"/>
                  <a:pt x="0" y="3"/>
                  <a:pt x="0" y="3"/>
                </a:cubicBezTo>
                <a:cubicBezTo>
                  <a:pt x="0" y="3"/>
                  <a:pt x="0" y="2"/>
                  <a:pt x="0" y="2"/>
                </a:cubicBezTo>
                <a:cubicBezTo>
                  <a:pt x="2" y="0"/>
                  <a:pt x="2" y="0"/>
                  <a:pt x="2" y="0"/>
                </a:cubicBezTo>
                <a:cubicBezTo>
                  <a:pt x="2" y="0"/>
                  <a:pt x="2" y="0"/>
                  <a:pt x="3" y="0"/>
                </a:cubicBezTo>
                <a:cubicBezTo>
                  <a:pt x="3" y="0"/>
                  <a:pt x="3" y="0"/>
                  <a:pt x="4" y="0"/>
                </a:cubicBezTo>
                <a:cubicBezTo>
                  <a:pt x="19" y="15"/>
                  <a:pt x="19" y="15"/>
                  <a:pt x="19" y="15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2"/>
                  <a:pt x="37" y="2"/>
                  <a:pt x="37" y="2"/>
                </a:cubicBezTo>
                <a:cubicBezTo>
                  <a:pt x="37" y="2"/>
                  <a:pt x="38" y="3"/>
                  <a:pt x="38" y="3"/>
                </a:cubicBezTo>
                <a:cubicBezTo>
                  <a:pt x="38" y="3"/>
                  <a:pt x="37" y="4"/>
                  <a:pt x="37" y="4"/>
                </a:cubicBezTo>
                <a:close/>
                <a:moveTo>
                  <a:pt x="37" y="18"/>
                </a:moveTo>
                <a:cubicBezTo>
                  <a:pt x="19" y="36"/>
                  <a:pt x="19" y="36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8" y="36"/>
                  <a:pt x="18" y="36"/>
                  <a:pt x="18" y="36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18"/>
                  <a:pt x="0" y="17"/>
                </a:cubicBezTo>
                <a:cubicBezTo>
                  <a:pt x="0" y="17"/>
                  <a:pt x="0" y="17"/>
                  <a:pt x="0" y="17"/>
                </a:cubicBezTo>
                <a:cubicBezTo>
                  <a:pt x="2" y="15"/>
                  <a:pt x="2" y="15"/>
                  <a:pt x="2" y="15"/>
                </a:cubicBezTo>
                <a:cubicBezTo>
                  <a:pt x="2" y="14"/>
                  <a:pt x="2" y="14"/>
                  <a:pt x="3" y="14"/>
                </a:cubicBezTo>
                <a:cubicBezTo>
                  <a:pt x="3" y="14"/>
                  <a:pt x="3" y="14"/>
                  <a:pt x="4" y="15"/>
                </a:cubicBezTo>
                <a:cubicBezTo>
                  <a:pt x="19" y="30"/>
                  <a:pt x="19" y="30"/>
                  <a:pt x="19" y="30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14"/>
                  <a:pt x="34" y="14"/>
                  <a:pt x="34" y="14"/>
                </a:cubicBezTo>
                <a:cubicBezTo>
                  <a:pt x="35" y="14"/>
                  <a:pt x="35" y="14"/>
                  <a:pt x="35" y="15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8" y="17"/>
                  <a:pt x="38" y="17"/>
                </a:cubicBezTo>
                <a:cubicBezTo>
                  <a:pt x="38" y="18"/>
                  <a:pt x="37" y="18"/>
                  <a:pt x="37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0" name="Freeform 145"/>
          <p:cNvSpPr>
            <a:spLocks/>
          </p:cNvSpPr>
          <p:nvPr/>
        </p:nvSpPr>
        <p:spPr bwMode="auto">
          <a:xfrm>
            <a:off x="9467966" y="7618954"/>
            <a:ext cx="319286" cy="194688"/>
          </a:xfrm>
          <a:custGeom>
            <a:avLst/>
            <a:gdLst>
              <a:gd name="T0" fmla="*/ 126749 w 38"/>
              <a:gd name="T1" fmla="*/ 17255 h 23"/>
              <a:gd name="T2" fmla="*/ 65088 w 38"/>
              <a:gd name="T3" fmla="*/ 75924 h 23"/>
              <a:gd name="T4" fmla="*/ 65088 w 38"/>
              <a:gd name="T5" fmla="*/ 79375 h 23"/>
              <a:gd name="T6" fmla="*/ 61662 w 38"/>
              <a:gd name="T7" fmla="*/ 75924 h 23"/>
              <a:gd name="T8" fmla="*/ 0 w 38"/>
              <a:gd name="T9" fmla="*/ 17255 h 23"/>
              <a:gd name="T10" fmla="*/ 0 w 38"/>
              <a:gd name="T11" fmla="*/ 13804 h 23"/>
              <a:gd name="T12" fmla="*/ 0 w 38"/>
              <a:gd name="T13" fmla="*/ 10353 h 23"/>
              <a:gd name="T14" fmla="*/ 6851 w 38"/>
              <a:gd name="T15" fmla="*/ 3451 h 23"/>
              <a:gd name="T16" fmla="*/ 10277 w 38"/>
              <a:gd name="T17" fmla="*/ 0 h 23"/>
              <a:gd name="T18" fmla="*/ 13703 w 38"/>
              <a:gd name="T19" fmla="*/ 3451 h 23"/>
              <a:gd name="T20" fmla="*/ 65088 w 38"/>
              <a:gd name="T21" fmla="*/ 55217 h 23"/>
              <a:gd name="T22" fmla="*/ 116472 w 38"/>
              <a:gd name="T23" fmla="*/ 3451 h 23"/>
              <a:gd name="T24" fmla="*/ 116472 w 38"/>
              <a:gd name="T25" fmla="*/ 0 h 23"/>
              <a:gd name="T26" fmla="*/ 119898 w 38"/>
              <a:gd name="T27" fmla="*/ 3451 h 23"/>
              <a:gd name="T28" fmla="*/ 126749 w 38"/>
              <a:gd name="T29" fmla="*/ 10353 h 23"/>
              <a:gd name="T30" fmla="*/ 130175 w 38"/>
              <a:gd name="T31" fmla="*/ 13804 h 23"/>
              <a:gd name="T32" fmla="*/ 126749 w 38"/>
              <a:gd name="T33" fmla="*/ 17255 h 2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8" h="23">
                <a:moveTo>
                  <a:pt x="37" y="5"/>
                </a:moveTo>
                <a:cubicBezTo>
                  <a:pt x="19" y="22"/>
                  <a:pt x="19" y="22"/>
                  <a:pt x="19" y="22"/>
                </a:cubicBezTo>
                <a:cubicBezTo>
                  <a:pt x="19" y="22"/>
                  <a:pt x="19" y="23"/>
                  <a:pt x="19" y="23"/>
                </a:cubicBezTo>
                <a:cubicBezTo>
                  <a:pt x="18" y="23"/>
                  <a:pt x="18" y="22"/>
                  <a:pt x="18" y="22"/>
                </a:cubicBezTo>
                <a:cubicBezTo>
                  <a:pt x="0" y="5"/>
                  <a:pt x="0" y="5"/>
                  <a:pt x="0" y="5"/>
                </a:cubicBezTo>
                <a:cubicBezTo>
                  <a:pt x="0" y="4"/>
                  <a:pt x="0" y="4"/>
                  <a:pt x="0" y="4"/>
                </a:cubicBezTo>
                <a:cubicBezTo>
                  <a:pt x="0" y="3"/>
                  <a:pt x="0" y="3"/>
                  <a:pt x="0" y="3"/>
                </a:cubicBezTo>
                <a:cubicBezTo>
                  <a:pt x="2" y="1"/>
                  <a:pt x="2" y="1"/>
                  <a:pt x="2" y="1"/>
                </a:cubicBezTo>
                <a:cubicBezTo>
                  <a:pt x="2" y="1"/>
                  <a:pt x="2" y="0"/>
                  <a:pt x="3" y="0"/>
                </a:cubicBezTo>
                <a:cubicBezTo>
                  <a:pt x="3" y="0"/>
                  <a:pt x="3" y="1"/>
                  <a:pt x="4" y="1"/>
                </a:cubicBezTo>
                <a:cubicBezTo>
                  <a:pt x="19" y="16"/>
                  <a:pt x="19" y="16"/>
                  <a:pt x="19" y="16"/>
                </a:cubicBezTo>
                <a:cubicBezTo>
                  <a:pt x="34" y="1"/>
                  <a:pt x="34" y="1"/>
                  <a:pt x="34" y="1"/>
                </a:cubicBezTo>
                <a:cubicBezTo>
                  <a:pt x="34" y="1"/>
                  <a:pt x="34" y="0"/>
                  <a:pt x="34" y="0"/>
                </a:cubicBezTo>
                <a:cubicBezTo>
                  <a:pt x="35" y="0"/>
                  <a:pt x="35" y="1"/>
                  <a:pt x="35" y="1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3"/>
                  <a:pt x="38" y="3"/>
                  <a:pt x="38" y="4"/>
                </a:cubicBezTo>
                <a:cubicBezTo>
                  <a:pt x="38" y="4"/>
                  <a:pt x="37" y="4"/>
                  <a:pt x="37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1" name="Freeform 147"/>
          <p:cNvSpPr>
            <a:spLocks noEditPoints="1"/>
          </p:cNvSpPr>
          <p:nvPr/>
        </p:nvSpPr>
        <p:spPr bwMode="auto">
          <a:xfrm>
            <a:off x="11866511" y="7459312"/>
            <a:ext cx="498400" cy="486716"/>
          </a:xfrm>
          <a:custGeom>
            <a:avLst/>
            <a:gdLst>
              <a:gd name="T0" fmla="*/ 103322 w 59"/>
              <a:gd name="T1" fmla="*/ 198437 h 58"/>
              <a:gd name="T2" fmla="*/ 0 w 59"/>
              <a:gd name="T3" fmla="*/ 99219 h 58"/>
              <a:gd name="T4" fmla="*/ 103322 w 59"/>
              <a:gd name="T5" fmla="*/ 0 h 58"/>
              <a:gd name="T6" fmla="*/ 203200 w 59"/>
              <a:gd name="T7" fmla="*/ 99219 h 58"/>
              <a:gd name="T8" fmla="*/ 103322 w 59"/>
              <a:gd name="T9" fmla="*/ 198437 h 58"/>
              <a:gd name="T10" fmla="*/ 168759 w 59"/>
              <a:gd name="T11" fmla="*/ 88955 h 58"/>
              <a:gd name="T12" fmla="*/ 161871 w 59"/>
              <a:gd name="T13" fmla="*/ 82112 h 58"/>
              <a:gd name="T14" fmla="*/ 96434 w 59"/>
              <a:gd name="T15" fmla="*/ 82112 h 58"/>
              <a:gd name="T16" fmla="*/ 120542 w 59"/>
              <a:gd name="T17" fmla="*/ 58163 h 58"/>
              <a:gd name="T18" fmla="*/ 120542 w 59"/>
              <a:gd name="T19" fmla="*/ 51320 h 58"/>
              <a:gd name="T20" fmla="*/ 120542 w 59"/>
              <a:gd name="T21" fmla="*/ 44477 h 58"/>
              <a:gd name="T22" fmla="*/ 106766 w 59"/>
              <a:gd name="T23" fmla="*/ 34213 h 58"/>
              <a:gd name="T24" fmla="*/ 103322 w 59"/>
              <a:gd name="T25" fmla="*/ 30792 h 58"/>
              <a:gd name="T26" fmla="*/ 96434 w 59"/>
              <a:gd name="T27" fmla="*/ 34213 h 58"/>
              <a:gd name="T28" fmla="*/ 48217 w 59"/>
              <a:gd name="T29" fmla="*/ 82112 h 58"/>
              <a:gd name="T30" fmla="*/ 37885 w 59"/>
              <a:gd name="T31" fmla="*/ 92376 h 58"/>
              <a:gd name="T32" fmla="*/ 34441 w 59"/>
              <a:gd name="T33" fmla="*/ 99219 h 58"/>
              <a:gd name="T34" fmla="*/ 37885 w 59"/>
              <a:gd name="T35" fmla="*/ 102640 h 58"/>
              <a:gd name="T36" fmla="*/ 48217 w 59"/>
              <a:gd name="T37" fmla="*/ 116325 h 58"/>
              <a:gd name="T38" fmla="*/ 96434 w 59"/>
              <a:gd name="T39" fmla="*/ 164224 h 58"/>
              <a:gd name="T40" fmla="*/ 103322 w 59"/>
              <a:gd name="T41" fmla="*/ 164224 h 58"/>
              <a:gd name="T42" fmla="*/ 106766 w 59"/>
              <a:gd name="T43" fmla="*/ 164224 h 58"/>
              <a:gd name="T44" fmla="*/ 120542 w 59"/>
              <a:gd name="T45" fmla="*/ 150538 h 58"/>
              <a:gd name="T46" fmla="*/ 120542 w 59"/>
              <a:gd name="T47" fmla="*/ 143696 h 58"/>
              <a:gd name="T48" fmla="*/ 120542 w 59"/>
              <a:gd name="T49" fmla="*/ 140274 h 58"/>
              <a:gd name="T50" fmla="*/ 96434 w 59"/>
              <a:gd name="T51" fmla="*/ 116325 h 58"/>
              <a:gd name="T52" fmla="*/ 161871 w 59"/>
              <a:gd name="T53" fmla="*/ 116325 h 58"/>
              <a:gd name="T54" fmla="*/ 168759 w 59"/>
              <a:gd name="T55" fmla="*/ 106061 h 58"/>
              <a:gd name="T56" fmla="*/ 168759 w 59"/>
              <a:gd name="T57" fmla="*/ 88955 h 5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49" y="26"/>
                </a:moveTo>
                <a:cubicBezTo>
                  <a:pt x="49" y="25"/>
                  <a:pt x="48" y="24"/>
                  <a:pt x="47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6"/>
                  <a:pt x="35" y="16"/>
                  <a:pt x="35" y="15"/>
                </a:cubicBezTo>
                <a:cubicBezTo>
                  <a:pt x="35" y="14"/>
                  <a:pt x="35" y="14"/>
                  <a:pt x="35" y="13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9"/>
                  <a:pt x="30" y="9"/>
                  <a:pt x="30" y="9"/>
                </a:cubicBezTo>
                <a:cubicBezTo>
                  <a:pt x="29" y="9"/>
                  <a:pt x="28" y="9"/>
                  <a:pt x="28" y="10"/>
                </a:cubicBezTo>
                <a:cubicBezTo>
                  <a:pt x="14" y="24"/>
                  <a:pt x="14" y="24"/>
                  <a:pt x="14" y="24"/>
                </a:cubicBezTo>
                <a:cubicBezTo>
                  <a:pt x="11" y="27"/>
                  <a:pt x="11" y="27"/>
                  <a:pt x="11" y="27"/>
                </a:cubicBezTo>
                <a:cubicBezTo>
                  <a:pt x="10" y="27"/>
                  <a:pt x="10" y="28"/>
                  <a:pt x="10" y="29"/>
                </a:cubicBezTo>
                <a:cubicBezTo>
                  <a:pt x="10" y="29"/>
                  <a:pt x="10" y="30"/>
                  <a:pt x="11" y="30"/>
                </a:cubicBezTo>
                <a:cubicBezTo>
                  <a:pt x="14" y="34"/>
                  <a:pt x="14" y="34"/>
                  <a:pt x="14" y="34"/>
                </a:cubicBezTo>
                <a:cubicBezTo>
                  <a:pt x="28" y="48"/>
                  <a:pt x="28" y="48"/>
                  <a:pt x="28" y="48"/>
                </a:cubicBezTo>
                <a:cubicBezTo>
                  <a:pt x="28" y="48"/>
                  <a:pt x="29" y="48"/>
                  <a:pt x="30" y="48"/>
                </a:cubicBezTo>
                <a:cubicBezTo>
                  <a:pt x="30" y="48"/>
                  <a:pt x="31" y="48"/>
                  <a:pt x="31" y="48"/>
                </a:cubicBezTo>
                <a:cubicBezTo>
                  <a:pt x="35" y="44"/>
                  <a:pt x="35" y="44"/>
                  <a:pt x="35" y="44"/>
                </a:cubicBezTo>
                <a:cubicBezTo>
                  <a:pt x="35" y="44"/>
                  <a:pt x="35" y="43"/>
                  <a:pt x="35" y="42"/>
                </a:cubicBezTo>
                <a:cubicBezTo>
                  <a:pt x="35" y="42"/>
                  <a:pt x="35" y="41"/>
                  <a:pt x="35" y="41"/>
                </a:cubicBezTo>
                <a:cubicBezTo>
                  <a:pt x="28" y="34"/>
                  <a:pt x="28" y="34"/>
                  <a:pt x="28" y="34"/>
                </a:cubicBezTo>
                <a:cubicBezTo>
                  <a:pt x="47" y="34"/>
                  <a:pt x="47" y="34"/>
                  <a:pt x="47" y="34"/>
                </a:cubicBezTo>
                <a:cubicBezTo>
                  <a:pt x="48" y="34"/>
                  <a:pt x="49" y="32"/>
                  <a:pt x="49" y="31"/>
                </a:cubicBezTo>
                <a:lnTo>
                  <a:pt x="49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2" name="Freeform 148"/>
          <p:cNvSpPr>
            <a:spLocks noEditPoints="1"/>
          </p:cNvSpPr>
          <p:nvPr/>
        </p:nvSpPr>
        <p:spPr bwMode="auto">
          <a:xfrm>
            <a:off x="13081360" y="7459312"/>
            <a:ext cx="494506" cy="486716"/>
          </a:xfrm>
          <a:custGeom>
            <a:avLst/>
            <a:gdLst>
              <a:gd name="T0" fmla="*/ 102515 w 59"/>
              <a:gd name="T1" fmla="*/ 198437 h 58"/>
              <a:gd name="T2" fmla="*/ 0 w 59"/>
              <a:gd name="T3" fmla="*/ 99219 h 58"/>
              <a:gd name="T4" fmla="*/ 102515 w 59"/>
              <a:gd name="T5" fmla="*/ 0 h 58"/>
              <a:gd name="T6" fmla="*/ 201613 w 59"/>
              <a:gd name="T7" fmla="*/ 99219 h 58"/>
              <a:gd name="T8" fmla="*/ 102515 w 59"/>
              <a:gd name="T9" fmla="*/ 198437 h 58"/>
              <a:gd name="T10" fmla="*/ 30755 w 59"/>
              <a:gd name="T11" fmla="*/ 99219 h 58"/>
              <a:gd name="T12" fmla="*/ 102515 w 59"/>
              <a:gd name="T13" fmla="*/ 167645 h 58"/>
              <a:gd name="T14" fmla="*/ 170858 w 59"/>
              <a:gd name="T15" fmla="*/ 99219 h 58"/>
              <a:gd name="T16" fmla="*/ 102515 w 59"/>
              <a:gd name="T17" fmla="*/ 27371 h 58"/>
              <a:gd name="T18" fmla="*/ 30755 w 59"/>
              <a:gd name="T19" fmla="*/ 99219 h 58"/>
              <a:gd name="T20" fmla="*/ 143521 w 59"/>
              <a:gd name="T21" fmla="*/ 99219 h 58"/>
              <a:gd name="T22" fmla="*/ 116184 w 59"/>
              <a:gd name="T23" fmla="*/ 99219 h 58"/>
              <a:gd name="T24" fmla="*/ 116184 w 59"/>
              <a:gd name="T25" fmla="*/ 143696 h 58"/>
              <a:gd name="T26" fmla="*/ 112767 w 59"/>
              <a:gd name="T27" fmla="*/ 147117 h 58"/>
              <a:gd name="T28" fmla="*/ 88846 w 59"/>
              <a:gd name="T29" fmla="*/ 147117 h 58"/>
              <a:gd name="T30" fmla="*/ 85429 w 59"/>
              <a:gd name="T31" fmla="*/ 143696 h 58"/>
              <a:gd name="T32" fmla="*/ 85429 w 59"/>
              <a:gd name="T33" fmla="*/ 99219 h 58"/>
              <a:gd name="T34" fmla="*/ 58092 w 59"/>
              <a:gd name="T35" fmla="*/ 99219 h 58"/>
              <a:gd name="T36" fmla="*/ 54675 w 59"/>
              <a:gd name="T37" fmla="*/ 92376 h 58"/>
              <a:gd name="T38" fmla="*/ 58092 w 59"/>
              <a:gd name="T39" fmla="*/ 92376 h 58"/>
              <a:gd name="T40" fmla="*/ 99098 w 59"/>
              <a:gd name="T41" fmla="*/ 47899 h 58"/>
              <a:gd name="T42" fmla="*/ 102515 w 59"/>
              <a:gd name="T43" fmla="*/ 47899 h 58"/>
              <a:gd name="T44" fmla="*/ 102515 w 59"/>
              <a:gd name="T45" fmla="*/ 47899 h 58"/>
              <a:gd name="T46" fmla="*/ 146938 w 59"/>
              <a:gd name="T47" fmla="*/ 92376 h 58"/>
              <a:gd name="T48" fmla="*/ 146938 w 59"/>
              <a:gd name="T49" fmla="*/ 95797 h 58"/>
              <a:gd name="T50" fmla="*/ 143521 w 59"/>
              <a:gd name="T51" fmla="*/ 99219 h 5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9" y="29"/>
                </a:moveTo>
                <a:cubicBezTo>
                  <a:pt x="9" y="40"/>
                  <a:pt x="18" y="49"/>
                  <a:pt x="30" y="49"/>
                </a:cubicBezTo>
                <a:cubicBezTo>
                  <a:pt x="41" y="49"/>
                  <a:pt x="50" y="40"/>
                  <a:pt x="50" y="29"/>
                </a:cubicBezTo>
                <a:cubicBezTo>
                  <a:pt x="50" y="17"/>
                  <a:pt x="41" y="8"/>
                  <a:pt x="30" y="8"/>
                </a:cubicBezTo>
                <a:cubicBezTo>
                  <a:pt x="18" y="8"/>
                  <a:pt x="9" y="17"/>
                  <a:pt x="9" y="29"/>
                </a:cubicBezTo>
                <a:close/>
                <a:moveTo>
                  <a:pt x="42" y="29"/>
                </a:moveTo>
                <a:cubicBezTo>
                  <a:pt x="34" y="29"/>
                  <a:pt x="34" y="29"/>
                  <a:pt x="34" y="29"/>
                </a:cubicBezTo>
                <a:cubicBezTo>
                  <a:pt x="34" y="42"/>
                  <a:pt x="34" y="42"/>
                  <a:pt x="34" y="42"/>
                </a:cubicBezTo>
                <a:cubicBezTo>
                  <a:pt x="34" y="43"/>
                  <a:pt x="34" y="43"/>
                  <a:pt x="33" y="43"/>
                </a:cubicBezTo>
                <a:cubicBezTo>
                  <a:pt x="26" y="43"/>
                  <a:pt x="26" y="43"/>
                  <a:pt x="26" y="43"/>
                </a:cubicBezTo>
                <a:cubicBezTo>
                  <a:pt x="25" y="43"/>
                  <a:pt x="25" y="43"/>
                  <a:pt x="25" y="42"/>
                </a:cubicBezTo>
                <a:cubicBezTo>
                  <a:pt x="25" y="29"/>
                  <a:pt x="25" y="29"/>
                  <a:pt x="25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29"/>
                  <a:pt x="16" y="28"/>
                  <a:pt x="16" y="27"/>
                </a:cubicBezTo>
                <a:cubicBezTo>
                  <a:pt x="16" y="27"/>
                  <a:pt x="16" y="27"/>
                  <a:pt x="17" y="27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4"/>
                  <a:pt x="29" y="14"/>
                  <a:pt x="30" y="14"/>
                </a:cubicBezTo>
                <a:cubicBezTo>
                  <a:pt x="30" y="14"/>
                  <a:pt x="30" y="14"/>
                  <a:pt x="30" y="14"/>
                </a:cubicBezTo>
                <a:cubicBezTo>
                  <a:pt x="43" y="27"/>
                  <a:pt x="43" y="27"/>
                  <a:pt x="43" y="27"/>
                </a:cubicBezTo>
                <a:cubicBezTo>
                  <a:pt x="43" y="27"/>
                  <a:pt x="43" y="27"/>
                  <a:pt x="43" y="28"/>
                </a:cubicBezTo>
                <a:cubicBezTo>
                  <a:pt x="43" y="28"/>
                  <a:pt x="42" y="29"/>
                  <a:pt x="42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3" name="Freeform 149"/>
          <p:cNvSpPr>
            <a:spLocks/>
          </p:cNvSpPr>
          <p:nvPr/>
        </p:nvSpPr>
        <p:spPr bwMode="auto">
          <a:xfrm>
            <a:off x="14315678" y="7474886"/>
            <a:ext cx="471142" cy="498400"/>
          </a:xfrm>
          <a:custGeom>
            <a:avLst/>
            <a:gdLst>
              <a:gd name="T0" fmla="*/ 192087 w 56"/>
              <a:gd name="T1" fmla="*/ 110210 h 59"/>
              <a:gd name="T2" fmla="*/ 174936 w 56"/>
              <a:gd name="T3" fmla="*/ 123986 h 59"/>
              <a:gd name="T4" fmla="*/ 85753 w 56"/>
              <a:gd name="T5" fmla="*/ 123986 h 59"/>
              <a:gd name="T6" fmla="*/ 123485 w 56"/>
              <a:gd name="T7" fmla="*/ 165315 h 59"/>
              <a:gd name="T8" fmla="*/ 126915 w 56"/>
              <a:gd name="T9" fmla="*/ 175647 h 59"/>
              <a:gd name="T10" fmla="*/ 123485 w 56"/>
              <a:gd name="T11" fmla="*/ 185980 h 59"/>
              <a:gd name="T12" fmla="*/ 113194 w 56"/>
              <a:gd name="T13" fmla="*/ 196312 h 59"/>
              <a:gd name="T14" fmla="*/ 99474 w 56"/>
              <a:gd name="T15" fmla="*/ 203200 h 59"/>
              <a:gd name="T16" fmla="*/ 89183 w 56"/>
              <a:gd name="T17" fmla="*/ 196312 h 59"/>
              <a:gd name="T18" fmla="*/ 3430 w 56"/>
              <a:gd name="T19" fmla="*/ 113654 h 59"/>
              <a:gd name="T20" fmla="*/ 0 w 56"/>
              <a:gd name="T21" fmla="*/ 99878 h 59"/>
              <a:gd name="T22" fmla="*/ 3430 w 56"/>
              <a:gd name="T23" fmla="*/ 89546 h 59"/>
              <a:gd name="T24" fmla="*/ 89183 w 56"/>
              <a:gd name="T25" fmla="*/ 3444 h 59"/>
              <a:gd name="T26" fmla="*/ 99474 w 56"/>
              <a:gd name="T27" fmla="*/ 0 h 59"/>
              <a:gd name="T28" fmla="*/ 113194 w 56"/>
              <a:gd name="T29" fmla="*/ 3444 h 59"/>
              <a:gd name="T30" fmla="*/ 123485 w 56"/>
              <a:gd name="T31" fmla="*/ 13776 h 59"/>
              <a:gd name="T32" fmla="*/ 126915 w 56"/>
              <a:gd name="T33" fmla="*/ 24108 h 59"/>
              <a:gd name="T34" fmla="*/ 123485 w 56"/>
              <a:gd name="T35" fmla="*/ 37885 h 59"/>
              <a:gd name="T36" fmla="*/ 85753 w 56"/>
              <a:gd name="T37" fmla="*/ 75769 h 59"/>
              <a:gd name="T38" fmla="*/ 174936 w 56"/>
              <a:gd name="T39" fmla="*/ 75769 h 59"/>
              <a:gd name="T40" fmla="*/ 192087 w 56"/>
              <a:gd name="T41" fmla="*/ 92990 h 59"/>
              <a:gd name="T42" fmla="*/ 192087 w 56"/>
              <a:gd name="T43" fmla="*/ 110210 h 5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6" h="59">
                <a:moveTo>
                  <a:pt x="56" y="32"/>
                </a:moveTo>
                <a:cubicBezTo>
                  <a:pt x="56" y="34"/>
                  <a:pt x="54" y="36"/>
                  <a:pt x="51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36" y="48"/>
                  <a:pt x="36" y="48"/>
                  <a:pt x="36" y="48"/>
                </a:cubicBezTo>
                <a:cubicBezTo>
                  <a:pt x="37" y="48"/>
                  <a:pt x="37" y="50"/>
                  <a:pt x="37" y="51"/>
                </a:cubicBezTo>
                <a:cubicBezTo>
                  <a:pt x="37" y="52"/>
                  <a:pt x="37" y="54"/>
                  <a:pt x="36" y="54"/>
                </a:cubicBezTo>
                <a:cubicBezTo>
                  <a:pt x="33" y="57"/>
                  <a:pt x="33" y="57"/>
                  <a:pt x="33" y="57"/>
                </a:cubicBezTo>
                <a:cubicBezTo>
                  <a:pt x="32" y="58"/>
                  <a:pt x="31" y="59"/>
                  <a:pt x="29" y="59"/>
                </a:cubicBezTo>
                <a:cubicBezTo>
                  <a:pt x="28" y="59"/>
                  <a:pt x="27" y="58"/>
                  <a:pt x="26" y="57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2"/>
                  <a:pt x="0" y="30"/>
                  <a:pt x="0" y="29"/>
                </a:cubicBezTo>
                <a:cubicBezTo>
                  <a:pt x="0" y="28"/>
                  <a:pt x="0" y="27"/>
                  <a:pt x="1" y="26"/>
                </a:cubicBezTo>
                <a:cubicBezTo>
                  <a:pt x="26" y="1"/>
                  <a:pt x="26" y="1"/>
                  <a:pt x="26" y="1"/>
                </a:cubicBezTo>
                <a:cubicBezTo>
                  <a:pt x="27" y="0"/>
                  <a:pt x="28" y="0"/>
                  <a:pt x="29" y="0"/>
                </a:cubicBezTo>
                <a:cubicBezTo>
                  <a:pt x="31" y="0"/>
                  <a:pt x="32" y="0"/>
                  <a:pt x="33" y="1"/>
                </a:cubicBezTo>
                <a:cubicBezTo>
                  <a:pt x="36" y="4"/>
                  <a:pt x="36" y="4"/>
                  <a:pt x="36" y="4"/>
                </a:cubicBezTo>
                <a:cubicBezTo>
                  <a:pt x="37" y="5"/>
                  <a:pt x="37" y="6"/>
                  <a:pt x="37" y="7"/>
                </a:cubicBezTo>
                <a:cubicBezTo>
                  <a:pt x="37" y="9"/>
                  <a:pt x="37" y="10"/>
                  <a:pt x="36" y="11"/>
                </a:cubicBezTo>
                <a:cubicBezTo>
                  <a:pt x="25" y="22"/>
                  <a:pt x="25" y="22"/>
                  <a:pt x="25" y="22"/>
                </a:cubicBezTo>
                <a:cubicBezTo>
                  <a:pt x="51" y="22"/>
                  <a:pt x="51" y="22"/>
                  <a:pt x="51" y="22"/>
                </a:cubicBezTo>
                <a:cubicBezTo>
                  <a:pt x="54" y="22"/>
                  <a:pt x="56" y="24"/>
                  <a:pt x="56" y="27"/>
                </a:cubicBezTo>
                <a:lnTo>
                  <a:pt x="56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4" name="Freeform 150"/>
          <p:cNvSpPr>
            <a:spLocks/>
          </p:cNvSpPr>
          <p:nvPr/>
        </p:nvSpPr>
        <p:spPr bwMode="auto">
          <a:xfrm>
            <a:off x="15503267" y="7459312"/>
            <a:ext cx="498400" cy="486716"/>
          </a:xfrm>
          <a:custGeom>
            <a:avLst/>
            <a:gdLst>
              <a:gd name="T0" fmla="*/ 123986 w 59"/>
              <a:gd name="T1" fmla="*/ 99219 h 58"/>
              <a:gd name="T2" fmla="*/ 168759 w 59"/>
              <a:gd name="T3" fmla="*/ 143696 h 58"/>
              <a:gd name="T4" fmla="*/ 189424 w 59"/>
              <a:gd name="T5" fmla="*/ 126589 h 58"/>
              <a:gd name="T6" fmla="*/ 196312 w 59"/>
              <a:gd name="T7" fmla="*/ 123168 h 58"/>
              <a:gd name="T8" fmla="*/ 203200 w 59"/>
              <a:gd name="T9" fmla="*/ 130010 h 58"/>
              <a:gd name="T10" fmla="*/ 203200 w 59"/>
              <a:gd name="T11" fmla="*/ 188173 h 58"/>
              <a:gd name="T12" fmla="*/ 192868 w 59"/>
              <a:gd name="T13" fmla="*/ 198437 h 58"/>
              <a:gd name="T14" fmla="*/ 134319 w 59"/>
              <a:gd name="T15" fmla="*/ 198437 h 58"/>
              <a:gd name="T16" fmla="*/ 127431 w 59"/>
              <a:gd name="T17" fmla="*/ 191594 h 58"/>
              <a:gd name="T18" fmla="*/ 130875 w 59"/>
              <a:gd name="T19" fmla="*/ 184752 h 58"/>
              <a:gd name="T20" fmla="*/ 148095 w 59"/>
              <a:gd name="T21" fmla="*/ 164224 h 58"/>
              <a:gd name="T22" fmla="*/ 103322 w 59"/>
              <a:gd name="T23" fmla="*/ 119746 h 58"/>
              <a:gd name="T24" fmla="*/ 55105 w 59"/>
              <a:gd name="T25" fmla="*/ 164224 h 58"/>
              <a:gd name="T26" fmla="*/ 75769 w 59"/>
              <a:gd name="T27" fmla="*/ 184752 h 58"/>
              <a:gd name="T28" fmla="*/ 75769 w 59"/>
              <a:gd name="T29" fmla="*/ 191594 h 58"/>
              <a:gd name="T30" fmla="*/ 68881 w 59"/>
              <a:gd name="T31" fmla="*/ 198437 h 58"/>
              <a:gd name="T32" fmla="*/ 10332 w 59"/>
              <a:gd name="T33" fmla="*/ 198437 h 58"/>
              <a:gd name="T34" fmla="*/ 0 w 59"/>
              <a:gd name="T35" fmla="*/ 188173 h 58"/>
              <a:gd name="T36" fmla="*/ 0 w 59"/>
              <a:gd name="T37" fmla="*/ 130010 h 58"/>
              <a:gd name="T38" fmla="*/ 6888 w 59"/>
              <a:gd name="T39" fmla="*/ 123168 h 58"/>
              <a:gd name="T40" fmla="*/ 17220 w 59"/>
              <a:gd name="T41" fmla="*/ 126589 h 58"/>
              <a:gd name="T42" fmla="*/ 34441 w 59"/>
              <a:gd name="T43" fmla="*/ 143696 h 58"/>
              <a:gd name="T44" fmla="*/ 82658 w 59"/>
              <a:gd name="T45" fmla="*/ 99219 h 58"/>
              <a:gd name="T46" fmla="*/ 34441 w 59"/>
              <a:gd name="T47" fmla="*/ 51320 h 58"/>
              <a:gd name="T48" fmla="*/ 17220 w 59"/>
              <a:gd name="T49" fmla="*/ 71848 h 58"/>
              <a:gd name="T50" fmla="*/ 10332 w 59"/>
              <a:gd name="T51" fmla="*/ 71848 h 58"/>
              <a:gd name="T52" fmla="*/ 6888 w 59"/>
              <a:gd name="T53" fmla="*/ 71848 h 58"/>
              <a:gd name="T54" fmla="*/ 0 w 59"/>
              <a:gd name="T55" fmla="*/ 65005 h 58"/>
              <a:gd name="T56" fmla="*/ 0 w 59"/>
              <a:gd name="T57" fmla="*/ 6843 h 58"/>
              <a:gd name="T58" fmla="*/ 10332 w 59"/>
              <a:gd name="T59" fmla="*/ 0 h 58"/>
              <a:gd name="T60" fmla="*/ 68881 w 59"/>
              <a:gd name="T61" fmla="*/ 0 h 58"/>
              <a:gd name="T62" fmla="*/ 75769 w 59"/>
              <a:gd name="T63" fmla="*/ 3421 h 58"/>
              <a:gd name="T64" fmla="*/ 75769 w 59"/>
              <a:gd name="T65" fmla="*/ 13685 h 58"/>
              <a:gd name="T66" fmla="*/ 55105 w 59"/>
              <a:gd name="T67" fmla="*/ 30792 h 58"/>
              <a:gd name="T68" fmla="*/ 103322 w 59"/>
              <a:gd name="T69" fmla="*/ 78691 h 58"/>
              <a:gd name="T70" fmla="*/ 148095 w 59"/>
              <a:gd name="T71" fmla="*/ 30792 h 58"/>
              <a:gd name="T72" fmla="*/ 130875 w 59"/>
              <a:gd name="T73" fmla="*/ 13685 h 58"/>
              <a:gd name="T74" fmla="*/ 127431 w 59"/>
              <a:gd name="T75" fmla="*/ 3421 h 58"/>
              <a:gd name="T76" fmla="*/ 134319 w 59"/>
              <a:gd name="T77" fmla="*/ 0 h 58"/>
              <a:gd name="T78" fmla="*/ 192868 w 59"/>
              <a:gd name="T79" fmla="*/ 0 h 58"/>
              <a:gd name="T80" fmla="*/ 203200 w 59"/>
              <a:gd name="T81" fmla="*/ 6843 h 58"/>
              <a:gd name="T82" fmla="*/ 203200 w 59"/>
              <a:gd name="T83" fmla="*/ 65005 h 58"/>
              <a:gd name="T84" fmla="*/ 196312 w 59"/>
              <a:gd name="T85" fmla="*/ 71848 h 58"/>
              <a:gd name="T86" fmla="*/ 192868 w 59"/>
              <a:gd name="T87" fmla="*/ 71848 h 58"/>
              <a:gd name="T88" fmla="*/ 189424 w 59"/>
              <a:gd name="T89" fmla="*/ 71848 h 58"/>
              <a:gd name="T90" fmla="*/ 168759 w 59"/>
              <a:gd name="T91" fmla="*/ 51320 h 58"/>
              <a:gd name="T92" fmla="*/ 123986 w 59"/>
              <a:gd name="T93" fmla="*/ 99219 h 58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9" h="58">
                <a:moveTo>
                  <a:pt x="36" y="29"/>
                </a:moveTo>
                <a:cubicBezTo>
                  <a:pt x="49" y="42"/>
                  <a:pt x="49" y="42"/>
                  <a:pt x="49" y="42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6"/>
                  <a:pt x="56" y="36"/>
                  <a:pt x="57" y="36"/>
                </a:cubicBezTo>
                <a:cubicBezTo>
                  <a:pt x="58" y="37"/>
                  <a:pt x="59" y="37"/>
                  <a:pt x="59" y="38"/>
                </a:cubicBezTo>
                <a:cubicBezTo>
                  <a:pt x="59" y="55"/>
                  <a:pt x="59" y="55"/>
                  <a:pt x="59" y="55"/>
                </a:cubicBezTo>
                <a:cubicBezTo>
                  <a:pt x="59" y="57"/>
                  <a:pt x="58" y="58"/>
                  <a:pt x="56" y="58"/>
                </a:cubicBezTo>
                <a:cubicBezTo>
                  <a:pt x="39" y="58"/>
                  <a:pt x="39" y="58"/>
                  <a:pt x="39" y="58"/>
                </a:cubicBezTo>
                <a:cubicBezTo>
                  <a:pt x="38" y="58"/>
                  <a:pt x="37" y="57"/>
                  <a:pt x="37" y="56"/>
                </a:cubicBezTo>
                <a:cubicBezTo>
                  <a:pt x="37" y="55"/>
                  <a:pt x="37" y="54"/>
                  <a:pt x="38" y="54"/>
                </a:cubicBezTo>
                <a:cubicBezTo>
                  <a:pt x="43" y="48"/>
                  <a:pt x="43" y="48"/>
                  <a:pt x="43" y="48"/>
                </a:cubicBezTo>
                <a:cubicBezTo>
                  <a:pt x="30" y="35"/>
                  <a:pt x="30" y="35"/>
                  <a:pt x="30" y="35"/>
                </a:cubicBezTo>
                <a:cubicBezTo>
                  <a:pt x="16" y="48"/>
                  <a:pt x="16" y="48"/>
                  <a:pt x="16" y="48"/>
                </a:cubicBezTo>
                <a:cubicBezTo>
                  <a:pt x="22" y="54"/>
                  <a:pt x="22" y="54"/>
                  <a:pt x="22" y="54"/>
                </a:cubicBezTo>
                <a:cubicBezTo>
                  <a:pt x="22" y="54"/>
                  <a:pt x="22" y="55"/>
                  <a:pt x="22" y="56"/>
                </a:cubicBezTo>
                <a:cubicBezTo>
                  <a:pt x="22" y="57"/>
                  <a:pt x="21" y="58"/>
                  <a:pt x="20" y="58"/>
                </a:cubicBezTo>
                <a:cubicBezTo>
                  <a:pt x="3" y="58"/>
                  <a:pt x="3" y="58"/>
                  <a:pt x="3" y="58"/>
                </a:cubicBezTo>
                <a:cubicBezTo>
                  <a:pt x="2" y="58"/>
                  <a:pt x="0" y="57"/>
                  <a:pt x="0" y="55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7"/>
                  <a:pt x="1" y="37"/>
                  <a:pt x="2" y="36"/>
                </a:cubicBezTo>
                <a:cubicBezTo>
                  <a:pt x="3" y="36"/>
                  <a:pt x="4" y="36"/>
                  <a:pt x="5" y="37"/>
                </a:cubicBezTo>
                <a:cubicBezTo>
                  <a:pt x="10" y="42"/>
                  <a:pt x="10" y="42"/>
                  <a:pt x="10" y="42"/>
                </a:cubicBezTo>
                <a:cubicBezTo>
                  <a:pt x="24" y="29"/>
                  <a:pt x="24" y="29"/>
                  <a:pt x="24" y="29"/>
                </a:cubicBezTo>
                <a:cubicBezTo>
                  <a:pt x="10" y="15"/>
                  <a:pt x="10" y="15"/>
                  <a:pt x="10" y="15"/>
                </a:cubicBezTo>
                <a:cubicBezTo>
                  <a:pt x="5" y="21"/>
                  <a:pt x="5" y="21"/>
                  <a:pt x="5" y="21"/>
                </a:cubicBezTo>
                <a:cubicBezTo>
                  <a:pt x="4" y="21"/>
                  <a:pt x="4" y="21"/>
                  <a:pt x="3" y="21"/>
                </a:cubicBezTo>
                <a:cubicBezTo>
                  <a:pt x="3" y="21"/>
                  <a:pt x="2" y="21"/>
                  <a:pt x="2" y="21"/>
                </a:cubicBezTo>
                <a:cubicBezTo>
                  <a:pt x="1" y="21"/>
                  <a:pt x="0" y="20"/>
                  <a:pt x="0" y="1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2" y="0"/>
                  <a:pt x="22" y="1"/>
                </a:cubicBezTo>
                <a:cubicBezTo>
                  <a:pt x="22" y="2"/>
                  <a:pt x="22" y="3"/>
                  <a:pt x="22" y="4"/>
                </a:cubicBezTo>
                <a:cubicBezTo>
                  <a:pt x="16" y="9"/>
                  <a:pt x="16" y="9"/>
                  <a:pt x="16" y="9"/>
                </a:cubicBezTo>
                <a:cubicBezTo>
                  <a:pt x="30" y="23"/>
                  <a:pt x="30" y="23"/>
                  <a:pt x="30" y="23"/>
                </a:cubicBezTo>
                <a:cubicBezTo>
                  <a:pt x="43" y="9"/>
                  <a:pt x="43" y="9"/>
                  <a:pt x="43" y="9"/>
                </a:cubicBezTo>
                <a:cubicBezTo>
                  <a:pt x="38" y="4"/>
                  <a:pt x="38" y="4"/>
                  <a:pt x="38" y="4"/>
                </a:cubicBezTo>
                <a:cubicBezTo>
                  <a:pt x="37" y="3"/>
                  <a:pt x="37" y="2"/>
                  <a:pt x="37" y="1"/>
                </a:cubicBezTo>
                <a:cubicBezTo>
                  <a:pt x="37" y="0"/>
                  <a:pt x="38" y="0"/>
                  <a:pt x="39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cubicBezTo>
                  <a:pt x="59" y="19"/>
                  <a:pt x="59" y="19"/>
                  <a:pt x="59" y="19"/>
                </a:cubicBezTo>
                <a:cubicBezTo>
                  <a:pt x="59" y="20"/>
                  <a:pt x="58" y="21"/>
                  <a:pt x="57" y="21"/>
                </a:cubicBezTo>
                <a:cubicBezTo>
                  <a:pt x="57" y="21"/>
                  <a:pt x="57" y="21"/>
                  <a:pt x="56" y="21"/>
                </a:cubicBezTo>
                <a:cubicBezTo>
                  <a:pt x="56" y="21"/>
                  <a:pt x="55" y="21"/>
                  <a:pt x="55" y="21"/>
                </a:cubicBezTo>
                <a:cubicBezTo>
                  <a:pt x="49" y="15"/>
                  <a:pt x="49" y="15"/>
                  <a:pt x="49" y="15"/>
                </a:cubicBezTo>
                <a:lnTo>
                  <a:pt x="36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5" name="Freeform 151"/>
          <p:cNvSpPr>
            <a:spLocks noEditPoints="1"/>
          </p:cNvSpPr>
          <p:nvPr/>
        </p:nvSpPr>
        <p:spPr bwMode="auto">
          <a:xfrm>
            <a:off x="16718115" y="7459312"/>
            <a:ext cx="486720" cy="486716"/>
          </a:xfrm>
          <a:custGeom>
            <a:avLst/>
            <a:gdLst>
              <a:gd name="T0" fmla="*/ 143696 w 58"/>
              <a:gd name="T1" fmla="*/ 153960 h 58"/>
              <a:gd name="T2" fmla="*/ 140275 w 58"/>
              <a:gd name="T3" fmla="*/ 153960 h 58"/>
              <a:gd name="T4" fmla="*/ 123168 w 58"/>
              <a:gd name="T5" fmla="*/ 147117 h 58"/>
              <a:gd name="T6" fmla="*/ 119747 w 58"/>
              <a:gd name="T7" fmla="*/ 136853 h 58"/>
              <a:gd name="T8" fmla="*/ 78691 w 58"/>
              <a:gd name="T9" fmla="*/ 157381 h 58"/>
              <a:gd name="T10" fmla="*/ 34213 w 58"/>
              <a:gd name="T11" fmla="*/ 109482 h 58"/>
              <a:gd name="T12" fmla="*/ 99219 w 58"/>
              <a:gd name="T13" fmla="*/ 34213 h 58"/>
              <a:gd name="T14" fmla="*/ 133432 w 58"/>
              <a:gd name="T15" fmla="*/ 51320 h 58"/>
              <a:gd name="T16" fmla="*/ 133432 w 58"/>
              <a:gd name="T17" fmla="*/ 51320 h 58"/>
              <a:gd name="T18" fmla="*/ 133432 w 58"/>
              <a:gd name="T19" fmla="*/ 41056 h 58"/>
              <a:gd name="T20" fmla="*/ 136854 w 58"/>
              <a:gd name="T21" fmla="*/ 41056 h 58"/>
              <a:gd name="T22" fmla="*/ 150539 w 58"/>
              <a:gd name="T23" fmla="*/ 41056 h 58"/>
              <a:gd name="T24" fmla="*/ 153961 w 58"/>
              <a:gd name="T25" fmla="*/ 41056 h 58"/>
              <a:gd name="T26" fmla="*/ 153961 w 58"/>
              <a:gd name="T27" fmla="*/ 44477 h 58"/>
              <a:gd name="T28" fmla="*/ 136854 w 58"/>
              <a:gd name="T29" fmla="*/ 123168 h 58"/>
              <a:gd name="T30" fmla="*/ 136854 w 58"/>
              <a:gd name="T31" fmla="*/ 130010 h 58"/>
              <a:gd name="T32" fmla="*/ 143696 w 58"/>
              <a:gd name="T33" fmla="*/ 136853 h 58"/>
              <a:gd name="T34" fmla="*/ 181331 w 58"/>
              <a:gd name="T35" fmla="*/ 99219 h 58"/>
              <a:gd name="T36" fmla="*/ 99219 w 58"/>
              <a:gd name="T37" fmla="*/ 13685 h 58"/>
              <a:gd name="T38" fmla="*/ 17107 w 58"/>
              <a:gd name="T39" fmla="*/ 99219 h 58"/>
              <a:gd name="T40" fmla="*/ 99219 w 58"/>
              <a:gd name="T41" fmla="*/ 181330 h 58"/>
              <a:gd name="T42" fmla="*/ 150539 w 58"/>
              <a:gd name="T43" fmla="*/ 164224 h 58"/>
              <a:gd name="T44" fmla="*/ 157382 w 58"/>
              <a:gd name="T45" fmla="*/ 164224 h 58"/>
              <a:gd name="T46" fmla="*/ 164225 w 58"/>
              <a:gd name="T47" fmla="*/ 171066 h 58"/>
              <a:gd name="T48" fmla="*/ 164225 w 58"/>
              <a:gd name="T49" fmla="*/ 171066 h 58"/>
              <a:gd name="T50" fmla="*/ 160803 w 58"/>
              <a:gd name="T51" fmla="*/ 174488 h 58"/>
              <a:gd name="T52" fmla="*/ 99219 w 58"/>
              <a:gd name="T53" fmla="*/ 198437 h 58"/>
              <a:gd name="T54" fmla="*/ 0 w 58"/>
              <a:gd name="T55" fmla="*/ 99219 h 58"/>
              <a:gd name="T56" fmla="*/ 99219 w 58"/>
              <a:gd name="T57" fmla="*/ 0 h 58"/>
              <a:gd name="T58" fmla="*/ 198438 w 58"/>
              <a:gd name="T59" fmla="*/ 99219 h 58"/>
              <a:gd name="T60" fmla="*/ 143696 w 58"/>
              <a:gd name="T61" fmla="*/ 153960 h 58"/>
              <a:gd name="T62" fmla="*/ 99219 w 58"/>
              <a:gd name="T63" fmla="*/ 51320 h 58"/>
              <a:gd name="T64" fmla="*/ 54742 w 58"/>
              <a:gd name="T65" fmla="*/ 109482 h 58"/>
              <a:gd name="T66" fmla="*/ 82112 w 58"/>
              <a:gd name="T67" fmla="*/ 140274 h 58"/>
              <a:gd name="T68" fmla="*/ 126590 w 58"/>
              <a:gd name="T69" fmla="*/ 82112 h 58"/>
              <a:gd name="T70" fmla="*/ 99219 w 58"/>
              <a:gd name="T71" fmla="*/ 51320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8" h="58">
                <a:moveTo>
                  <a:pt x="42" y="45"/>
                </a:moveTo>
                <a:cubicBezTo>
                  <a:pt x="42" y="45"/>
                  <a:pt x="42" y="45"/>
                  <a:pt x="41" y="45"/>
                </a:cubicBezTo>
                <a:cubicBezTo>
                  <a:pt x="39" y="45"/>
                  <a:pt x="37" y="45"/>
                  <a:pt x="36" y="43"/>
                </a:cubicBezTo>
                <a:cubicBezTo>
                  <a:pt x="35" y="42"/>
                  <a:pt x="35" y="41"/>
                  <a:pt x="35" y="40"/>
                </a:cubicBezTo>
                <a:cubicBezTo>
                  <a:pt x="32" y="43"/>
                  <a:pt x="28" y="46"/>
                  <a:pt x="23" y="46"/>
                </a:cubicBezTo>
                <a:cubicBezTo>
                  <a:pt x="15" y="46"/>
                  <a:pt x="10" y="41"/>
                  <a:pt x="10" y="32"/>
                </a:cubicBezTo>
                <a:cubicBezTo>
                  <a:pt x="10" y="20"/>
                  <a:pt x="19" y="10"/>
                  <a:pt x="29" y="10"/>
                </a:cubicBezTo>
                <a:cubicBezTo>
                  <a:pt x="33" y="10"/>
                  <a:pt x="37" y="12"/>
                  <a:pt x="39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2"/>
                  <a:pt x="39" y="12"/>
                  <a:pt x="39" y="12"/>
                </a:cubicBezTo>
                <a:cubicBezTo>
                  <a:pt x="39" y="12"/>
                  <a:pt x="40" y="12"/>
                  <a:pt x="40" y="12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2"/>
                  <a:pt x="45" y="12"/>
                  <a:pt x="45" y="12"/>
                </a:cubicBezTo>
                <a:cubicBezTo>
                  <a:pt x="45" y="12"/>
                  <a:pt x="45" y="13"/>
                  <a:pt x="45" y="13"/>
                </a:cubicBezTo>
                <a:cubicBezTo>
                  <a:pt x="40" y="36"/>
                  <a:pt x="40" y="36"/>
                  <a:pt x="40" y="36"/>
                </a:cubicBezTo>
                <a:cubicBezTo>
                  <a:pt x="40" y="37"/>
                  <a:pt x="40" y="37"/>
                  <a:pt x="40" y="38"/>
                </a:cubicBezTo>
                <a:cubicBezTo>
                  <a:pt x="40" y="40"/>
                  <a:pt x="41" y="40"/>
                  <a:pt x="42" y="40"/>
                </a:cubicBezTo>
                <a:cubicBezTo>
                  <a:pt x="45" y="40"/>
                  <a:pt x="53" y="39"/>
                  <a:pt x="53" y="29"/>
                </a:cubicBezTo>
                <a:cubicBezTo>
                  <a:pt x="53" y="14"/>
                  <a:pt x="44" y="4"/>
                  <a:pt x="29" y="4"/>
                </a:cubicBezTo>
                <a:cubicBezTo>
                  <a:pt x="16" y="4"/>
                  <a:pt x="5" y="15"/>
                  <a:pt x="5" y="29"/>
                </a:cubicBezTo>
                <a:cubicBezTo>
                  <a:pt x="5" y="42"/>
                  <a:pt x="16" y="53"/>
                  <a:pt x="29" y="53"/>
                </a:cubicBezTo>
                <a:cubicBezTo>
                  <a:pt x="34" y="53"/>
                  <a:pt x="40" y="51"/>
                  <a:pt x="44" y="48"/>
                </a:cubicBezTo>
                <a:cubicBezTo>
                  <a:pt x="45" y="47"/>
                  <a:pt x="46" y="47"/>
                  <a:pt x="46" y="48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51"/>
                  <a:pt x="48" y="51"/>
                  <a:pt x="47" y="51"/>
                </a:cubicBezTo>
                <a:cubicBezTo>
                  <a:pt x="42" y="56"/>
                  <a:pt x="36" y="58"/>
                  <a:pt x="29" y="58"/>
                </a:cubicBez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6" y="0"/>
                  <a:pt x="58" y="11"/>
                  <a:pt x="58" y="29"/>
                </a:cubicBezTo>
                <a:cubicBezTo>
                  <a:pt x="58" y="41"/>
                  <a:pt x="50" y="45"/>
                  <a:pt x="42" y="45"/>
                </a:cubicBezTo>
                <a:close/>
                <a:moveTo>
                  <a:pt x="29" y="15"/>
                </a:moveTo>
                <a:cubicBezTo>
                  <a:pt x="23" y="15"/>
                  <a:pt x="16" y="22"/>
                  <a:pt x="16" y="32"/>
                </a:cubicBezTo>
                <a:cubicBezTo>
                  <a:pt x="16" y="37"/>
                  <a:pt x="19" y="41"/>
                  <a:pt x="24" y="41"/>
                </a:cubicBezTo>
                <a:cubicBezTo>
                  <a:pt x="31" y="41"/>
                  <a:pt x="37" y="32"/>
                  <a:pt x="37" y="24"/>
                </a:cubicBezTo>
                <a:cubicBezTo>
                  <a:pt x="37" y="19"/>
                  <a:pt x="34" y="15"/>
                  <a:pt x="29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6" name="Freeform 152"/>
          <p:cNvSpPr>
            <a:spLocks noEditPoints="1"/>
          </p:cNvSpPr>
          <p:nvPr/>
        </p:nvSpPr>
        <p:spPr bwMode="auto">
          <a:xfrm>
            <a:off x="17929071" y="7416479"/>
            <a:ext cx="615212" cy="572382"/>
          </a:xfrm>
          <a:custGeom>
            <a:avLst/>
            <a:gdLst>
              <a:gd name="T0" fmla="*/ 250825 w 73"/>
              <a:gd name="T1" fmla="*/ 48045 h 68"/>
              <a:gd name="T2" fmla="*/ 250825 w 73"/>
              <a:gd name="T3" fmla="*/ 65204 h 68"/>
              <a:gd name="T4" fmla="*/ 233645 w 73"/>
              <a:gd name="T5" fmla="*/ 65204 h 68"/>
              <a:gd name="T6" fmla="*/ 223337 w 73"/>
              <a:gd name="T7" fmla="*/ 75500 h 68"/>
              <a:gd name="T8" fmla="*/ 24052 w 73"/>
              <a:gd name="T9" fmla="*/ 75500 h 68"/>
              <a:gd name="T10" fmla="*/ 17180 w 73"/>
              <a:gd name="T11" fmla="*/ 65204 h 68"/>
              <a:gd name="T12" fmla="*/ 0 w 73"/>
              <a:gd name="T13" fmla="*/ 65204 h 68"/>
              <a:gd name="T14" fmla="*/ 0 w 73"/>
              <a:gd name="T15" fmla="*/ 48045 h 68"/>
              <a:gd name="T16" fmla="*/ 123695 w 73"/>
              <a:gd name="T17" fmla="*/ 0 h 68"/>
              <a:gd name="T18" fmla="*/ 250825 w 73"/>
              <a:gd name="T19" fmla="*/ 48045 h 68"/>
              <a:gd name="T20" fmla="*/ 250825 w 73"/>
              <a:gd name="T21" fmla="*/ 216204 h 68"/>
              <a:gd name="T22" fmla="*/ 250825 w 73"/>
              <a:gd name="T23" fmla="*/ 233363 h 68"/>
              <a:gd name="T24" fmla="*/ 0 w 73"/>
              <a:gd name="T25" fmla="*/ 233363 h 68"/>
              <a:gd name="T26" fmla="*/ 0 w 73"/>
              <a:gd name="T27" fmla="*/ 216204 h 68"/>
              <a:gd name="T28" fmla="*/ 6872 w 73"/>
              <a:gd name="T29" fmla="*/ 205909 h 68"/>
              <a:gd name="T30" fmla="*/ 240517 w 73"/>
              <a:gd name="T31" fmla="*/ 205909 h 68"/>
              <a:gd name="T32" fmla="*/ 250825 w 73"/>
              <a:gd name="T33" fmla="*/ 216204 h 68"/>
              <a:gd name="T34" fmla="*/ 65283 w 73"/>
              <a:gd name="T35" fmla="*/ 82363 h 68"/>
              <a:gd name="T36" fmla="*/ 65283 w 73"/>
              <a:gd name="T37" fmla="*/ 181886 h 68"/>
              <a:gd name="T38" fmla="*/ 82463 w 73"/>
              <a:gd name="T39" fmla="*/ 181886 h 68"/>
              <a:gd name="T40" fmla="*/ 82463 w 73"/>
              <a:gd name="T41" fmla="*/ 82363 h 68"/>
              <a:gd name="T42" fmla="*/ 116823 w 73"/>
              <a:gd name="T43" fmla="*/ 82363 h 68"/>
              <a:gd name="T44" fmla="*/ 116823 w 73"/>
              <a:gd name="T45" fmla="*/ 181886 h 68"/>
              <a:gd name="T46" fmla="*/ 134002 w 73"/>
              <a:gd name="T47" fmla="*/ 181886 h 68"/>
              <a:gd name="T48" fmla="*/ 134002 w 73"/>
              <a:gd name="T49" fmla="*/ 82363 h 68"/>
              <a:gd name="T50" fmla="*/ 164926 w 73"/>
              <a:gd name="T51" fmla="*/ 82363 h 68"/>
              <a:gd name="T52" fmla="*/ 164926 w 73"/>
              <a:gd name="T53" fmla="*/ 181886 h 68"/>
              <a:gd name="T54" fmla="*/ 182106 w 73"/>
              <a:gd name="T55" fmla="*/ 181886 h 68"/>
              <a:gd name="T56" fmla="*/ 182106 w 73"/>
              <a:gd name="T57" fmla="*/ 82363 h 68"/>
              <a:gd name="T58" fmla="*/ 216465 w 73"/>
              <a:gd name="T59" fmla="*/ 82363 h 68"/>
              <a:gd name="T60" fmla="*/ 216465 w 73"/>
              <a:gd name="T61" fmla="*/ 181886 h 68"/>
              <a:gd name="T62" fmla="*/ 223337 w 73"/>
              <a:gd name="T63" fmla="*/ 181886 h 68"/>
              <a:gd name="T64" fmla="*/ 233645 w 73"/>
              <a:gd name="T65" fmla="*/ 192181 h 68"/>
              <a:gd name="T66" fmla="*/ 233645 w 73"/>
              <a:gd name="T67" fmla="*/ 199045 h 68"/>
              <a:gd name="T68" fmla="*/ 17180 w 73"/>
              <a:gd name="T69" fmla="*/ 199045 h 68"/>
              <a:gd name="T70" fmla="*/ 17180 w 73"/>
              <a:gd name="T71" fmla="*/ 192181 h 68"/>
              <a:gd name="T72" fmla="*/ 24052 w 73"/>
              <a:gd name="T73" fmla="*/ 181886 h 68"/>
              <a:gd name="T74" fmla="*/ 30924 w 73"/>
              <a:gd name="T75" fmla="*/ 181886 h 68"/>
              <a:gd name="T76" fmla="*/ 30924 w 73"/>
              <a:gd name="T77" fmla="*/ 82363 h 68"/>
              <a:gd name="T78" fmla="*/ 65283 w 73"/>
              <a:gd name="T79" fmla="*/ 82363 h 6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3" h="68">
                <a:moveTo>
                  <a:pt x="73" y="14"/>
                </a:moveTo>
                <a:cubicBezTo>
                  <a:pt x="73" y="19"/>
                  <a:pt x="73" y="19"/>
                  <a:pt x="73" y="19"/>
                </a:cubicBezTo>
                <a:cubicBezTo>
                  <a:pt x="68" y="19"/>
                  <a:pt x="68" y="19"/>
                  <a:pt x="68" y="19"/>
                </a:cubicBezTo>
                <a:cubicBezTo>
                  <a:pt x="68" y="20"/>
                  <a:pt x="67" y="22"/>
                  <a:pt x="65" y="22"/>
                </a:cubicBezTo>
                <a:cubicBezTo>
                  <a:pt x="7" y="22"/>
                  <a:pt x="7" y="22"/>
                  <a:pt x="7" y="22"/>
                </a:cubicBezTo>
                <a:cubicBezTo>
                  <a:pt x="6" y="22"/>
                  <a:pt x="5" y="20"/>
                  <a:pt x="5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0" y="14"/>
                  <a:pt x="0" y="14"/>
                </a:cubicBezTo>
                <a:cubicBezTo>
                  <a:pt x="36" y="0"/>
                  <a:pt x="36" y="0"/>
                  <a:pt x="36" y="0"/>
                </a:cubicBezTo>
                <a:lnTo>
                  <a:pt x="73" y="14"/>
                </a:lnTo>
                <a:close/>
                <a:moveTo>
                  <a:pt x="73" y="63"/>
                </a:moveTo>
                <a:cubicBezTo>
                  <a:pt x="73" y="68"/>
                  <a:pt x="73" y="68"/>
                  <a:pt x="73" y="68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3"/>
                  <a:pt x="0" y="63"/>
                  <a:pt x="0" y="63"/>
                </a:cubicBezTo>
                <a:cubicBezTo>
                  <a:pt x="0" y="62"/>
                  <a:pt x="1" y="60"/>
                  <a:pt x="2" y="60"/>
                </a:cubicBezTo>
                <a:cubicBezTo>
                  <a:pt x="70" y="60"/>
                  <a:pt x="70" y="60"/>
                  <a:pt x="70" y="60"/>
                </a:cubicBezTo>
                <a:cubicBezTo>
                  <a:pt x="71" y="60"/>
                  <a:pt x="73" y="62"/>
                  <a:pt x="73" y="63"/>
                </a:cubicBezTo>
                <a:close/>
                <a:moveTo>
                  <a:pt x="19" y="24"/>
                </a:moveTo>
                <a:cubicBezTo>
                  <a:pt x="19" y="53"/>
                  <a:pt x="19" y="53"/>
                  <a:pt x="19" y="53"/>
                </a:cubicBezTo>
                <a:cubicBezTo>
                  <a:pt x="24" y="53"/>
                  <a:pt x="24" y="53"/>
                  <a:pt x="24" y="53"/>
                </a:cubicBezTo>
                <a:cubicBezTo>
                  <a:pt x="24" y="24"/>
                  <a:pt x="24" y="24"/>
                  <a:pt x="24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53"/>
                  <a:pt x="34" y="53"/>
                  <a:pt x="34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39" y="24"/>
                  <a:pt x="39" y="24"/>
                  <a:pt x="39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48" y="53"/>
                  <a:pt x="48" y="53"/>
                  <a:pt x="48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3" y="24"/>
                  <a:pt x="53" y="24"/>
                  <a:pt x="53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63" y="53"/>
                  <a:pt x="63" y="53"/>
                  <a:pt x="63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7" y="53"/>
                  <a:pt x="68" y="54"/>
                  <a:pt x="68" y="56"/>
                </a:cubicBezTo>
                <a:cubicBezTo>
                  <a:pt x="68" y="58"/>
                  <a:pt x="68" y="58"/>
                  <a:pt x="68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5" y="56"/>
                  <a:pt x="5" y="56"/>
                  <a:pt x="5" y="56"/>
                </a:cubicBezTo>
                <a:cubicBezTo>
                  <a:pt x="5" y="54"/>
                  <a:pt x="6" y="53"/>
                  <a:pt x="7" y="53"/>
                </a:cubicBezTo>
                <a:cubicBezTo>
                  <a:pt x="9" y="53"/>
                  <a:pt x="9" y="53"/>
                  <a:pt x="9" y="53"/>
                </a:cubicBezTo>
                <a:cubicBezTo>
                  <a:pt x="9" y="24"/>
                  <a:pt x="9" y="24"/>
                  <a:pt x="9" y="24"/>
                </a:cubicBezTo>
                <a:lnTo>
                  <a:pt x="19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7" name="Freeform 153"/>
          <p:cNvSpPr>
            <a:spLocks noEditPoints="1"/>
          </p:cNvSpPr>
          <p:nvPr/>
        </p:nvSpPr>
        <p:spPr bwMode="auto">
          <a:xfrm>
            <a:off x="19140023" y="7490462"/>
            <a:ext cx="498400" cy="412736"/>
          </a:xfrm>
          <a:custGeom>
            <a:avLst/>
            <a:gdLst>
              <a:gd name="T0" fmla="*/ 203200 w 59"/>
              <a:gd name="T1" fmla="*/ 27473 h 49"/>
              <a:gd name="T2" fmla="*/ 192868 w 59"/>
              <a:gd name="T3" fmla="*/ 34342 h 49"/>
              <a:gd name="T4" fmla="*/ 10332 w 59"/>
              <a:gd name="T5" fmla="*/ 34342 h 49"/>
              <a:gd name="T6" fmla="*/ 0 w 59"/>
              <a:gd name="T7" fmla="*/ 27473 h 49"/>
              <a:gd name="T8" fmla="*/ 0 w 59"/>
              <a:gd name="T9" fmla="*/ 10303 h 49"/>
              <a:gd name="T10" fmla="*/ 10332 w 59"/>
              <a:gd name="T11" fmla="*/ 0 h 49"/>
              <a:gd name="T12" fmla="*/ 192868 w 59"/>
              <a:gd name="T13" fmla="*/ 0 h 49"/>
              <a:gd name="T14" fmla="*/ 203200 w 59"/>
              <a:gd name="T15" fmla="*/ 10303 h 49"/>
              <a:gd name="T16" fmla="*/ 203200 w 59"/>
              <a:gd name="T17" fmla="*/ 27473 h 49"/>
              <a:gd name="T18" fmla="*/ 203200 w 59"/>
              <a:gd name="T19" fmla="*/ 92723 h 49"/>
              <a:gd name="T20" fmla="*/ 192868 w 59"/>
              <a:gd name="T21" fmla="*/ 103026 h 49"/>
              <a:gd name="T22" fmla="*/ 10332 w 59"/>
              <a:gd name="T23" fmla="*/ 103026 h 49"/>
              <a:gd name="T24" fmla="*/ 0 w 59"/>
              <a:gd name="T25" fmla="*/ 92723 h 49"/>
              <a:gd name="T26" fmla="*/ 0 w 59"/>
              <a:gd name="T27" fmla="*/ 75552 h 49"/>
              <a:gd name="T28" fmla="*/ 10332 w 59"/>
              <a:gd name="T29" fmla="*/ 68684 h 49"/>
              <a:gd name="T30" fmla="*/ 192868 w 59"/>
              <a:gd name="T31" fmla="*/ 68684 h 49"/>
              <a:gd name="T32" fmla="*/ 203200 w 59"/>
              <a:gd name="T33" fmla="*/ 75552 h 49"/>
              <a:gd name="T34" fmla="*/ 203200 w 59"/>
              <a:gd name="T35" fmla="*/ 92723 h 49"/>
              <a:gd name="T36" fmla="*/ 203200 w 59"/>
              <a:gd name="T37" fmla="*/ 161407 h 49"/>
              <a:gd name="T38" fmla="*/ 192868 w 59"/>
              <a:gd name="T39" fmla="*/ 168275 h 49"/>
              <a:gd name="T40" fmla="*/ 10332 w 59"/>
              <a:gd name="T41" fmla="*/ 168275 h 49"/>
              <a:gd name="T42" fmla="*/ 0 w 59"/>
              <a:gd name="T43" fmla="*/ 161407 h 49"/>
              <a:gd name="T44" fmla="*/ 0 w 59"/>
              <a:gd name="T45" fmla="*/ 144236 h 49"/>
              <a:gd name="T46" fmla="*/ 10332 w 59"/>
              <a:gd name="T47" fmla="*/ 133933 h 49"/>
              <a:gd name="T48" fmla="*/ 192868 w 59"/>
              <a:gd name="T49" fmla="*/ 133933 h 49"/>
              <a:gd name="T50" fmla="*/ 203200 w 59"/>
              <a:gd name="T51" fmla="*/ 144236 h 49"/>
              <a:gd name="T52" fmla="*/ 203200 w 59"/>
              <a:gd name="T53" fmla="*/ 161407 h 49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9" h="49">
                <a:moveTo>
                  <a:pt x="59" y="8"/>
                </a:moveTo>
                <a:cubicBezTo>
                  <a:pt x="59" y="9"/>
                  <a:pt x="58" y="10"/>
                  <a:pt x="56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2" y="10"/>
                  <a:pt x="0" y="9"/>
                  <a:pt x="0" y="8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0"/>
                  <a:pt x="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2"/>
                  <a:pt x="59" y="3"/>
                </a:cubicBezTo>
                <a:lnTo>
                  <a:pt x="59" y="8"/>
                </a:lnTo>
                <a:close/>
                <a:moveTo>
                  <a:pt x="59" y="27"/>
                </a:moveTo>
                <a:cubicBezTo>
                  <a:pt x="59" y="28"/>
                  <a:pt x="58" y="30"/>
                  <a:pt x="56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2" y="30"/>
                  <a:pt x="0" y="28"/>
                  <a:pt x="0" y="27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21"/>
                  <a:pt x="2" y="20"/>
                  <a:pt x="3" y="20"/>
                </a:cubicBezTo>
                <a:cubicBezTo>
                  <a:pt x="56" y="20"/>
                  <a:pt x="56" y="20"/>
                  <a:pt x="56" y="20"/>
                </a:cubicBezTo>
                <a:cubicBezTo>
                  <a:pt x="58" y="20"/>
                  <a:pt x="59" y="21"/>
                  <a:pt x="59" y="22"/>
                </a:cubicBezTo>
                <a:lnTo>
                  <a:pt x="59" y="27"/>
                </a:lnTo>
                <a:close/>
                <a:moveTo>
                  <a:pt x="59" y="47"/>
                </a:moveTo>
                <a:cubicBezTo>
                  <a:pt x="59" y="48"/>
                  <a:pt x="58" y="49"/>
                  <a:pt x="56" y="49"/>
                </a:cubicBezTo>
                <a:cubicBezTo>
                  <a:pt x="3" y="49"/>
                  <a:pt x="3" y="49"/>
                  <a:pt x="3" y="49"/>
                </a:cubicBezTo>
                <a:cubicBezTo>
                  <a:pt x="2" y="49"/>
                  <a:pt x="0" y="48"/>
                  <a:pt x="0" y="47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0"/>
                  <a:pt x="2" y="39"/>
                  <a:pt x="3" y="39"/>
                </a:cubicBezTo>
                <a:cubicBezTo>
                  <a:pt x="56" y="39"/>
                  <a:pt x="56" y="39"/>
                  <a:pt x="56" y="39"/>
                </a:cubicBezTo>
                <a:cubicBezTo>
                  <a:pt x="58" y="39"/>
                  <a:pt x="59" y="40"/>
                  <a:pt x="59" y="42"/>
                </a:cubicBezTo>
                <a:lnTo>
                  <a:pt x="59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8" name="Freeform 154"/>
          <p:cNvSpPr>
            <a:spLocks noEditPoints="1"/>
          </p:cNvSpPr>
          <p:nvPr/>
        </p:nvSpPr>
        <p:spPr bwMode="auto">
          <a:xfrm>
            <a:off x="20378236" y="7416479"/>
            <a:ext cx="529550" cy="572382"/>
          </a:xfrm>
          <a:custGeom>
            <a:avLst/>
            <a:gdLst>
              <a:gd name="T0" fmla="*/ 198765 w 63"/>
              <a:gd name="T1" fmla="*/ 199045 h 68"/>
              <a:gd name="T2" fmla="*/ 140506 w 63"/>
              <a:gd name="T3" fmla="*/ 199045 h 68"/>
              <a:gd name="T4" fmla="*/ 106237 w 63"/>
              <a:gd name="T5" fmla="*/ 233363 h 68"/>
              <a:gd name="T6" fmla="*/ 75394 w 63"/>
              <a:gd name="T7" fmla="*/ 199045 h 68"/>
              <a:gd name="T8" fmla="*/ 17135 w 63"/>
              <a:gd name="T9" fmla="*/ 199045 h 68"/>
              <a:gd name="T10" fmla="*/ 0 w 63"/>
              <a:gd name="T11" fmla="*/ 181886 h 68"/>
              <a:gd name="T12" fmla="*/ 41124 w 63"/>
              <a:gd name="T13" fmla="*/ 75500 h 68"/>
              <a:gd name="T14" fmla="*/ 95956 w 63"/>
              <a:gd name="T15" fmla="*/ 17159 h 68"/>
              <a:gd name="T16" fmla="*/ 95956 w 63"/>
              <a:gd name="T17" fmla="*/ 10295 h 68"/>
              <a:gd name="T18" fmla="*/ 106237 w 63"/>
              <a:gd name="T19" fmla="*/ 0 h 68"/>
              <a:gd name="T20" fmla="*/ 119944 w 63"/>
              <a:gd name="T21" fmla="*/ 10295 h 68"/>
              <a:gd name="T22" fmla="*/ 119944 w 63"/>
              <a:gd name="T23" fmla="*/ 17159 h 68"/>
              <a:gd name="T24" fmla="*/ 174776 w 63"/>
              <a:gd name="T25" fmla="*/ 75500 h 68"/>
              <a:gd name="T26" fmla="*/ 215900 w 63"/>
              <a:gd name="T27" fmla="*/ 181886 h 68"/>
              <a:gd name="T28" fmla="*/ 198765 w 63"/>
              <a:gd name="T29" fmla="*/ 199045 h 68"/>
              <a:gd name="T30" fmla="*/ 106237 w 63"/>
              <a:gd name="T31" fmla="*/ 216204 h 68"/>
              <a:gd name="T32" fmla="*/ 89102 w 63"/>
              <a:gd name="T33" fmla="*/ 199045 h 68"/>
              <a:gd name="T34" fmla="*/ 85675 w 63"/>
              <a:gd name="T35" fmla="*/ 195613 h 68"/>
              <a:gd name="T36" fmla="*/ 85675 w 63"/>
              <a:gd name="T37" fmla="*/ 199045 h 68"/>
              <a:gd name="T38" fmla="*/ 106237 w 63"/>
              <a:gd name="T39" fmla="*/ 223068 h 68"/>
              <a:gd name="T40" fmla="*/ 109663 w 63"/>
              <a:gd name="T41" fmla="*/ 219636 h 68"/>
              <a:gd name="T42" fmla="*/ 106237 w 63"/>
              <a:gd name="T43" fmla="*/ 216204 h 6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3" h="68">
                <a:moveTo>
                  <a:pt x="5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63"/>
                  <a:pt x="37" y="68"/>
                  <a:pt x="31" y="68"/>
                </a:cubicBezTo>
                <a:cubicBezTo>
                  <a:pt x="26" y="68"/>
                  <a:pt x="22" y="63"/>
                  <a:pt x="22" y="58"/>
                </a:cubicBezTo>
                <a:cubicBezTo>
                  <a:pt x="5" y="58"/>
                  <a:pt x="5" y="58"/>
                  <a:pt x="5" y="58"/>
                </a:cubicBezTo>
                <a:cubicBezTo>
                  <a:pt x="2" y="58"/>
                  <a:pt x="0" y="56"/>
                  <a:pt x="0" y="53"/>
                </a:cubicBezTo>
                <a:cubicBezTo>
                  <a:pt x="5" y="48"/>
                  <a:pt x="12" y="40"/>
                  <a:pt x="12" y="22"/>
                </a:cubicBezTo>
                <a:cubicBezTo>
                  <a:pt x="12" y="14"/>
                  <a:pt x="18" y="6"/>
                  <a:pt x="28" y="5"/>
                </a:cubicBezTo>
                <a:cubicBezTo>
                  <a:pt x="28" y="4"/>
                  <a:pt x="28" y="4"/>
                  <a:pt x="28" y="3"/>
                </a:cubicBezTo>
                <a:cubicBezTo>
                  <a:pt x="28" y="1"/>
                  <a:pt x="29" y="0"/>
                  <a:pt x="31" y="0"/>
                </a:cubicBezTo>
                <a:cubicBezTo>
                  <a:pt x="33" y="0"/>
                  <a:pt x="35" y="1"/>
                  <a:pt x="35" y="3"/>
                </a:cubicBezTo>
                <a:cubicBezTo>
                  <a:pt x="35" y="4"/>
                  <a:pt x="35" y="4"/>
                  <a:pt x="35" y="5"/>
                </a:cubicBezTo>
                <a:cubicBezTo>
                  <a:pt x="45" y="6"/>
                  <a:pt x="51" y="14"/>
                  <a:pt x="51" y="22"/>
                </a:cubicBezTo>
                <a:cubicBezTo>
                  <a:pt x="51" y="40"/>
                  <a:pt x="57" y="48"/>
                  <a:pt x="63" y="53"/>
                </a:cubicBezTo>
                <a:cubicBezTo>
                  <a:pt x="63" y="56"/>
                  <a:pt x="61" y="58"/>
                  <a:pt x="58" y="58"/>
                </a:cubicBezTo>
                <a:close/>
                <a:moveTo>
                  <a:pt x="31" y="63"/>
                </a:moveTo>
                <a:cubicBezTo>
                  <a:pt x="28" y="63"/>
                  <a:pt x="26" y="61"/>
                  <a:pt x="26" y="58"/>
                </a:cubicBezTo>
                <a:cubicBezTo>
                  <a:pt x="26" y="58"/>
                  <a:pt x="26" y="57"/>
                  <a:pt x="25" y="57"/>
                </a:cubicBezTo>
                <a:cubicBezTo>
                  <a:pt x="25" y="57"/>
                  <a:pt x="25" y="58"/>
                  <a:pt x="25" y="58"/>
                </a:cubicBezTo>
                <a:cubicBezTo>
                  <a:pt x="25" y="62"/>
                  <a:pt x="28" y="65"/>
                  <a:pt x="31" y="65"/>
                </a:cubicBezTo>
                <a:cubicBezTo>
                  <a:pt x="32" y="65"/>
                  <a:pt x="32" y="64"/>
                  <a:pt x="32" y="64"/>
                </a:cubicBezTo>
                <a:cubicBezTo>
                  <a:pt x="32" y="64"/>
                  <a:pt x="32" y="63"/>
                  <a:pt x="31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49" name="Freeform 155"/>
          <p:cNvSpPr>
            <a:spLocks noEditPoints="1"/>
          </p:cNvSpPr>
          <p:nvPr/>
        </p:nvSpPr>
        <p:spPr bwMode="auto">
          <a:xfrm>
            <a:off x="21565827" y="7490462"/>
            <a:ext cx="732024" cy="412736"/>
          </a:xfrm>
          <a:custGeom>
            <a:avLst/>
            <a:gdLst>
              <a:gd name="T0" fmla="*/ 240132 w 87"/>
              <a:gd name="T1" fmla="*/ 168275 h 49"/>
              <a:gd name="T2" fmla="*/ 181814 w 87"/>
              <a:gd name="T3" fmla="*/ 109894 h 49"/>
              <a:gd name="T4" fmla="*/ 202397 w 87"/>
              <a:gd name="T5" fmla="*/ 65249 h 49"/>
              <a:gd name="T6" fmla="*/ 192106 w 87"/>
              <a:gd name="T7" fmla="*/ 54947 h 49"/>
              <a:gd name="T8" fmla="*/ 147510 w 87"/>
              <a:gd name="T9" fmla="*/ 113328 h 49"/>
              <a:gd name="T10" fmla="*/ 140649 w 87"/>
              <a:gd name="T11" fmla="*/ 116762 h 49"/>
              <a:gd name="T12" fmla="*/ 116636 w 87"/>
              <a:gd name="T13" fmla="*/ 116762 h 49"/>
              <a:gd name="T14" fmla="*/ 58318 w 87"/>
              <a:gd name="T15" fmla="*/ 168275 h 49"/>
              <a:gd name="T16" fmla="*/ 0 w 87"/>
              <a:gd name="T17" fmla="*/ 109894 h 49"/>
              <a:gd name="T18" fmla="*/ 58318 w 87"/>
              <a:gd name="T19" fmla="*/ 51513 h 49"/>
              <a:gd name="T20" fmla="*/ 85761 w 87"/>
              <a:gd name="T21" fmla="*/ 58381 h 49"/>
              <a:gd name="T22" fmla="*/ 102914 w 87"/>
              <a:gd name="T23" fmla="*/ 34342 h 49"/>
              <a:gd name="T24" fmla="*/ 75470 w 87"/>
              <a:gd name="T25" fmla="*/ 34342 h 49"/>
              <a:gd name="T26" fmla="*/ 65179 w 87"/>
              <a:gd name="T27" fmla="*/ 27473 h 49"/>
              <a:gd name="T28" fmla="*/ 75470 w 87"/>
              <a:gd name="T29" fmla="*/ 17171 h 49"/>
              <a:gd name="T30" fmla="*/ 123497 w 87"/>
              <a:gd name="T31" fmla="*/ 17171 h 49"/>
              <a:gd name="T32" fmla="*/ 123497 w 87"/>
              <a:gd name="T33" fmla="*/ 34342 h 49"/>
              <a:gd name="T34" fmla="*/ 181814 w 87"/>
              <a:gd name="T35" fmla="*/ 34342 h 49"/>
              <a:gd name="T36" fmla="*/ 168093 w 87"/>
              <a:gd name="T37" fmla="*/ 17171 h 49"/>
              <a:gd name="T38" fmla="*/ 140649 w 87"/>
              <a:gd name="T39" fmla="*/ 17171 h 49"/>
              <a:gd name="T40" fmla="*/ 133788 w 87"/>
              <a:gd name="T41" fmla="*/ 10303 h 49"/>
              <a:gd name="T42" fmla="*/ 140649 w 87"/>
              <a:gd name="T43" fmla="*/ 0 h 49"/>
              <a:gd name="T44" fmla="*/ 174953 w 87"/>
              <a:gd name="T45" fmla="*/ 0 h 49"/>
              <a:gd name="T46" fmla="*/ 181814 w 87"/>
              <a:gd name="T47" fmla="*/ 3434 h 49"/>
              <a:gd name="T48" fmla="*/ 216119 w 87"/>
              <a:gd name="T49" fmla="*/ 58381 h 49"/>
              <a:gd name="T50" fmla="*/ 240132 w 87"/>
              <a:gd name="T51" fmla="*/ 51513 h 49"/>
              <a:gd name="T52" fmla="*/ 298450 w 87"/>
              <a:gd name="T53" fmla="*/ 109894 h 49"/>
              <a:gd name="T54" fmla="*/ 240132 w 87"/>
              <a:gd name="T55" fmla="*/ 168275 h 49"/>
              <a:gd name="T56" fmla="*/ 58318 w 87"/>
              <a:gd name="T57" fmla="*/ 116762 h 49"/>
              <a:gd name="T58" fmla="*/ 51457 w 87"/>
              <a:gd name="T59" fmla="*/ 106460 h 49"/>
              <a:gd name="T60" fmla="*/ 75470 w 87"/>
              <a:gd name="T61" fmla="*/ 72118 h 49"/>
              <a:gd name="T62" fmla="*/ 58318 w 87"/>
              <a:gd name="T63" fmla="*/ 68684 h 49"/>
              <a:gd name="T64" fmla="*/ 17152 w 87"/>
              <a:gd name="T65" fmla="*/ 109894 h 49"/>
              <a:gd name="T66" fmla="*/ 58318 w 87"/>
              <a:gd name="T67" fmla="*/ 151104 h 49"/>
              <a:gd name="T68" fmla="*/ 99483 w 87"/>
              <a:gd name="T69" fmla="*/ 116762 h 49"/>
              <a:gd name="T70" fmla="*/ 58318 w 87"/>
              <a:gd name="T71" fmla="*/ 116762 h 49"/>
              <a:gd name="T72" fmla="*/ 99483 w 87"/>
              <a:gd name="T73" fmla="*/ 103026 h 49"/>
              <a:gd name="T74" fmla="*/ 89192 w 87"/>
              <a:gd name="T75" fmla="*/ 82420 h 49"/>
              <a:gd name="T76" fmla="*/ 75470 w 87"/>
              <a:gd name="T77" fmla="*/ 103026 h 49"/>
              <a:gd name="T78" fmla="*/ 99483 w 87"/>
              <a:gd name="T79" fmla="*/ 103026 h 49"/>
              <a:gd name="T80" fmla="*/ 174953 w 87"/>
              <a:gd name="T81" fmla="*/ 51513 h 49"/>
              <a:gd name="T82" fmla="*/ 113205 w 87"/>
              <a:gd name="T83" fmla="*/ 51513 h 49"/>
              <a:gd name="T84" fmla="*/ 99483 w 87"/>
              <a:gd name="T85" fmla="*/ 68684 h 49"/>
              <a:gd name="T86" fmla="*/ 116636 w 87"/>
              <a:gd name="T87" fmla="*/ 103026 h 49"/>
              <a:gd name="T88" fmla="*/ 137218 w 87"/>
              <a:gd name="T89" fmla="*/ 103026 h 49"/>
              <a:gd name="T90" fmla="*/ 174953 w 87"/>
              <a:gd name="T91" fmla="*/ 51513 h 49"/>
              <a:gd name="T92" fmla="*/ 240132 w 87"/>
              <a:gd name="T93" fmla="*/ 68684 h 49"/>
              <a:gd name="T94" fmla="*/ 226410 w 87"/>
              <a:gd name="T95" fmla="*/ 72118 h 49"/>
              <a:gd name="T96" fmla="*/ 246993 w 87"/>
              <a:gd name="T97" fmla="*/ 106460 h 49"/>
              <a:gd name="T98" fmla="*/ 246993 w 87"/>
              <a:gd name="T99" fmla="*/ 116762 h 49"/>
              <a:gd name="T100" fmla="*/ 240132 w 87"/>
              <a:gd name="T101" fmla="*/ 116762 h 49"/>
              <a:gd name="T102" fmla="*/ 233271 w 87"/>
              <a:gd name="T103" fmla="*/ 113328 h 49"/>
              <a:gd name="T104" fmla="*/ 212689 w 87"/>
              <a:gd name="T105" fmla="*/ 78986 h 49"/>
              <a:gd name="T106" fmla="*/ 198967 w 87"/>
              <a:gd name="T107" fmla="*/ 109894 h 49"/>
              <a:gd name="T108" fmla="*/ 240132 w 87"/>
              <a:gd name="T109" fmla="*/ 151104 h 49"/>
              <a:gd name="T110" fmla="*/ 281298 w 87"/>
              <a:gd name="T111" fmla="*/ 109894 h 49"/>
              <a:gd name="T112" fmla="*/ 240132 w 87"/>
              <a:gd name="T113" fmla="*/ 68684 h 4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87" h="49">
                <a:moveTo>
                  <a:pt x="70" y="49"/>
                </a:moveTo>
                <a:cubicBezTo>
                  <a:pt x="61" y="49"/>
                  <a:pt x="53" y="41"/>
                  <a:pt x="53" y="32"/>
                </a:cubicBezTo>
                <a:cubicBezTo>
                  <a:pt x="53" y="27"/>
                  <a:pt x="55" y="22"/>
                  <a:pt x="59" y="19"/>
                </a:cubicBezTo>
                <a:cubicBezTo>
                  <a:pt x="56" y="16"/>
                  <a:pt x="56" y="16"/>
                  <a:pt x="56" y="16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34"/>
                  <a:pt x="42" y="34"/>
                  <a:pt x="41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2" y="43"/>
                  <a:pt x="25" y="49"/>
                  <a:pt x="17" y="49"/>
                </a:cubicBezTo>
                <a:cubicBezTo>
                  <a:pt x="7" y="49"/>
                  <a:pt x="0" y="41"/>
                  <a:pt x="0" y="32"/>
                </a:cubicBezTo>
                <a:cubicBezTo>
                  <a:pt x="0" y="23"/>
                  <a:pt x="7" y="15"/>
                  <a:pt x="17" y="15"/>
                </a:cubicBezTo>
                <a:cubicBezTo>
                  <a:pt x="20" y="15"/>
                  <a:pt x="23" y="16"/>
                  <a:pt x="25" y="17"/>
                </a:cubicBezTo>
                <a:cubicBezTo>
                  <a:pt x="30" y="10"/>
                  <a:pt x="30" y="10"/>
                  <a:pt x="30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0" y="10"/>
                  <a:pt x="19" y="9"/>
                  <a:pt x="19" y="8"/>
                </a:cubicBezTo>
                <a:cubicBezTo>
                  <a:pt x="19" y="6"/>
                  <a:pt x="20" y="5"/>
                  <a:pt x="22" y="5"/>
                </a:cubicBezTo>
                <a:cubicBezTo>
                  <a:pt x="36" y="5"/>
                  <a:pt x="36" y="5"/>
                  <a:pt x="36" y="5"/>
                </a:cubicBezTo>
                <a:cubicBezTo>
                  <a:pt x="36" y="10"/>
                  <a:pt x="36" y="10"/>
                  <a:pt x="36" y="10"/>
                </a:cubicBezTo>
                <a:cubicBezTo>
                  <a:pt x="53" y="10"/>
                  <a:pt x="53" y="10"/>
                  <a:pt x="53" y="10"/>
                </a:cubicBezTo>
                <a:cubicBezTo>
                  <a:pt x="49" y="5"/>
                  <a:pt x="49" y="5"/>
                  <a:pt x="49" y="5"/>
                </a:cubicBezTo>
                <a:cubicBezTo>
                  <a:pt x="41" y="5"/>
                  <a:pt x="41" y="5"/>
                  <a:pt x="41" y="5"/>
                </a:cubicBezTo>
                <a:cubicBezTo>
                  <a:pt x="40" y="5"/>
                  <a:pt x="39" y="4"/>
                  <a:pt x="39" y="3"/>
                </a:cubicBezTo>
                <a:cubicBezTo>
                  <a:pt x="39" y="2"/>
                  <a:pt x="40" y="0"/>
                  <a:pt x="41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2" y="0"/>
                  <a:pt x="52" y="1"/>
                  <a:pt x="53" y="1"/>
                </a:cubicBezTo>
                <a:cubicBezTo>
                  <a:pt x="63" y="17"/>
                  <a:pt x="63" y="17"/>
                  <a:pt x="63" y="17"/>
                </a:cubicBezTo>
                <a:cubicBezTo>
                  <a:pt x="65" y="16"/>
                  <a:pt x="68" y="15"/>
                  <a:pt x="70" y="15"/>
                </a:cubicBezTo>
                <a:cubicBezTo>
                  <a:pt x="80" y="15"/>
                  <a:pt x="87" y="23"/>
                  <a:pt x="87" y="32"/>
                </a:cubicBezTo>
                <a:cubicBezTo>
                  <a:pt x="87" y="41"/>
                  <a:pt x="80" y="49"/>
                  <a:pt x="70" y="49"/>
                </a:cubicBezTo>
                <a:close/>
                <a:moveTo>
                  <a:pt x="17" y="34"/>
                </a:moveTo>
                <a:cubicBezTo>
                  <a:pt x="15" y="34"/>
                  <a:pt x="14" y="32"/>
                  <a:pt x="15" y="31"/>
                </a:cubicBezTo>
                <a:cubicBezTo>
                  <a:pt x="22" y="21"/>
                  <a:pt x="22" y="21"/>
                  <a:pt x="22" y="21"/>
                </a:cubicBezTo>
                <a:cubicBezTo>
                  <a:pt x="20" y="20"/>
                  <a:pt x="19" y="20"/>
                  <a:pt x="17" y="20"/>
                </a:cubicBezTo>
                <a:cubicBezTo>
                  <a:pt x="10" y="20"/>
                  <a:pt x="5" y="25"/>
                  <a:pt x="5" y="32"/>
                </a:cubicBezTo>
                <a:cubicBezTo>
                  <a:pt x="5" y="39"/>
                  <a:pt x="10" y="44"/>
                  <a:pt x="17" y="44"/>
                </a:cubicBezTo>
                <a:cubicBezTo>
                  <a:pt x="23" y="44"/>
                  <a:pt x="28" y="40"/>
                  <a:pt x="29" y="34"/>
                </a:cubicBezTo>
                <a:lnTo>
                  <a:pt x="17" y="34"/>
                </a:lnTo>
                <a:close/>
                <a:moveTo>
                  <a:pt x="29" y="30"/>
                </a:moveTo>
                <a:cubicBezTo>
                  <a:pt x="28" y="27"/>
                  <a:pt x="27" y="26"/>
                  <a:pt x="26" y="24"/>
                </a:cubicBezTo>
                <a:cubicBezTo>
                  <a:pt x="22" y="30"/>
                  <a:pt x="22" y="30"/>
                  <a:pt x="22" y="30"/>
                </a:cubicBezTo>
                <a:lnTo>
                  <a:pt x="29" y="30"/>
                </a:lnTo>
                <a:close/>
                <a:moveTo>
                  <a:pt x="51" y="15"/>
                </a:moveTo>
                <a:cubicBezTo>
                  <a:pt x="33" y="15"/>
                  <a:pt x="33" y="15"/>
                  <a:pt x="33" y="15"/>
                </a:cubicBezTo>
                <a:cubicBezTo>
                  <a:pt x="29" y="20"/>
                  <a:pt x="29" y="20"/>
                  <a:pt x="29" y="20"/>
                </a:cubicBezTo>
                <a:cubicBezTo>
                  <a:pt x="31" y="23"/>
                  <a:pt x="33" y="26"/>
                  <a:pt x="34" y="30"/>
                </a:cubicBezTo>
                <a:cubicBezTo>
                  <a:pt x="40" y="30"/>
                  <a:pt x="40" y="30"/>
                  <a:pt x="40" y="30"/>
                </a:cubicBezTo>
                <a:lnTo>
                  <a:pt x="51" y="15"/>
                </a:lnTo>
                <a:close/>
                <a:moveTo>
                  <a:pt x="70" y="20"/>
                </a:moveTo>
                <a:cubicBezTo>
                  <a:pt x="69" y="20"/>
                  <a:pt x="67" y="20"/>
                  <a:pt x="66" y="21"/>
                </a:cubicBezTo>
                <a:cubicBezTo>
                  <a:pt x="72" y="31"/>
                  <a:pt x="72" y="31"/>
                  <a:pt x="72" y="31"/>
                </a:cubicBezTo>
                <a:cubicBezTo>
                  <a:pt x="73" y="32"/>
                  <a:pt x="73" y="33"/>
                  <a:pt x="72" y="34"/>
                </a:cubicBezTo>
                <a:cubicBezTo>
                  <a:pt x="71" y="34"/>
                  <a:pt x="71" y="34"/>
                  <a:pt x="70" y="34"/>
                </a:cubicBezTo>
                <a:cubicBezTo>
                  <a:pt x="69" y="34"/>
                  <a:pt x="69" y="34"/>
                  <a:pt x="68" y="33"/>
                </a:cubicBezTo>
                <a:cubicBezTo>
                  <a:pt x="62" y="23"/>
                  <a:pt x="62" y="23"/>
                  <a:pt x="62" y="23"/>
                </a:cubicBezTo>
                <a:cubicBezTo>
                  <a:pt x="59" y="26"/>
                  <a:pt x="58" y="29"/>
                  <a:pt x="58" y="32"/>
                </a:cubicBezTo>
                <a:cubicBezTo>
                  <a:pt x="58" y="39"/>
                  <a:pt x="64" y="44"/>
                  <a:pt x="70" y="44"/>
                </a:cubicBezTo>
                <a:cubicBezTo>
                  <a:pt x="77" y="44"/>
                  <a:pt x="82" y="39"/>
                  <a:pt x="82" y="32"/>
                </a:cubicBezTo>
                <a:cubicBezTo>
                  <a:pt x="82" y="25"/>
                  <a:pt x="77" y="20"/>
                  <a:pt x="70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0" name="Freeform 156"/>
          <p:cNvSpPr>
            <a:spLocks noEditPoints="1"/>
          </p:cNvSpPr>
          <p:nvPr/>
        </p:nvSpPr>
        <p:spPr bwMode="auto">
          <a:xfrm>
            <a:off x="22648287" y="7459312"/>
            <a:ext cx="490612" cy="486716"/>
          </a:xfrm>
          <a:custGeom>
            <a:avLst/>
            <a:gdLst>
              <a:gd name="T0" fmla="*/ 200025 w 58"/>
              <a:gd name="T1" fmla="*/ 160802 h 58"/>
              <a:gd name="T2" fmla="*/ 162089 w 58"/>
              <a:gd name="T3" fmla="*/ 198437 h 58"/>
              <a:gd name="T4" fmla="*/ 37936 w 58"/>
              <a:gd name="T5" fmla="*/ 198437 h 58"/>
              <a:gd name="T6" fmla="*/ 0 w 58"/>
              <a:gd name="T7" fmla="*/ 160802 h 58"/>
              <a:gd name="T8" fmla="*/ 0 w 58"/>
              <a:gd name="T9" fmla="*/ 34213 h 58"/>
              <a:gd name="T10" fmla="*/ 37936 w 58"/>
              <a:gd name="T11" fmla="*/ 0 h 58"/>
              <a:gd name="T12" fmla="*/ 162089 w 58"/>
              <a:gd name="T13" fmla="*/ 0 h 58"/>
              <a:gd name="T14" fmla="*/ 200025 w 58"/>
              <a:gd name="T15" fmla="*/ 34213 h 58"/>
              <a:gd name="T16" fmla="*/ 200025 w 58"/>
              <a:gd name="T17" fmla="*/ 160802 h 58"/>
              <a:gd name="T18" fmla="*/ 165538 w 58"/>
              <a:gd name="T19" fmla="*/ 37635 h 58"/>
              <a:gd name="T20" fmla="*/ 144846 w 58"/>
              <a:gd name="T21" fmla="*/ 27371 h 58"/>
              <a:gd name="T22" fmla="*/ 79320 w 58"/>
              <a:gd name="T23" fmla="*/ 23949 h 58"/>
              <a:gd name="T24" fmla="*/ 51731 w 58"/>
              <a:gd name="T25" fmla="*/ 27371 h 58"/>
              <a:gd name="T26" fmla="*/ 34487 w 58"/>
              <a:gd name="T27" fmla="*/ 44477 h 58"/>
              <a:gd name="T28" fmla="*/ 41384 w 58"/>
              <a:gd name="T29" fmla="*/ 102640 h 58"/>
              <a:gd name="T30" fmla="*/ 48282 w 58"/>
              <a:gd name="T31" fmla="*/ 116325 h 58"/>
              <a:gd name="T32" fmla="*/ 86218 w 58"/>
              <a:gd name="T33" fmla="*/ 130010 h 58"/>
              <a:gd name="T34" fmla="*/ 144846 w 58"/>
              <a:gd name="T35" fmla="*/ 123168 h 58"/>
              <a:gd name="T36" fmla="*/ 155192 w 58"/>
              <a:gd name="T37" fmla="*/ 109482 h 58"/>
              <a:gd name="T38" fmla="*/ 165538 w 58"/>
              <a:gd name="T39" fmla="*/ 47899 h 58"/>
              <a:gd name="T40" fmla="*/ 165538 w 58"/>
              <a:gd name="T41" fmla="*/ 37635 h 58"/>
              <a:gd name="T42" fmla="*/ 148294 w 58"/>
              <a:gd name="T43" fmla="*/ 130010 h 58"/>
              <a:gd name="T44" fmla="*/ 51731 w 58"/>
              <a:gd name="T45" fmla="*/ 130010 h 58"/>
              <a:gd name="T46" fmla="*/ 51731 w 58"/>
              <a:gd name="T47" fmla="*/ 130010 h 58"/>
              <a:gd name="T48" fmla="*/ 48282 w 58"/>
              <a:gd name="T49" fmla="*/ 130010 h 58"/>
              <a:gd name="T50" fmla="*/ 55179 w 58"/>
              <a:gd name="T51" fmla="*/ 157381 h 58"/>
              <a:gd name="T52" fmla="*/ 82769 w 58"/>
              <a:gd name="T53" fmla="*/ 171066 h 58"/>
              <a:gd name="T54" fmla="*/ 137948 w 58"/>
              <a:gd name="T55" fmla="*/ 164224 h 58"/>
              <a:gd name="T56" fmla="*/ 148294 w 58"/>
              <a:gd name="T57" fmla="*/ 140274 h 58"/>
              <a:gd name="T58" fmla="*/ 148294 w 58"/>
              <a:gd name="T59" fmla="*/ 130010 h 58"/>
              <a:gd name="T60" fmla="*/ 120705 w 58"/>
              <a:gd name="T61" fmla="*/ 47899 h 58"/>
              <a:gd name="T62" fmla="*/ 79320 w 58"/>
              <a:gd name="T63" fmla="*/ 47899 h 58"/>
              <a:gd name="T64" fmla="*/ 55179 w 58"/>
              <a:gd name="T65" fmla="*/ 41056 h 58"/>
              <a:gd name="T66" fmla="*/ 72423 w 58"/>
              <a:gd name="T67" fmla="*/ 34213 h 58"/>
              <a:gd name="T68" fmla="*/ 124153 w 58"/>
              <a:gd name="T69" fmla="*/ 34213 h 58"/>
              <a:gd name="T70" fmla="*/ 144846 w 58"/>
              <a:gd name="T71" fmla="*/ 41056 h 58"/>
              <a:gd name="T72" fmla="*/ 120705 w 58"/>
              <a:gd name="T73" fmla="*/ 47899 h 58"/>
              <a:gd name="T74" fmla="*/ 100013 w 58"/>
              <a:gd name="T75" fmla="*/ 116325 h 58"/>
              <a:gd name="T76" fmla="*/ 79320 w 58"/>
              <a:gd name="T77" fmla="*/ 95797 h 58"/>
              <a:gd name="T78" fmla="*/ 93115 w 58"/>
              <a:gd name="T79" fmla="*/ 75269 h 58"/>
              <a:gd name="T80" fmla="*/ 120705 w 58"/>
              <a:gd name="T81" fmla="*/ 92376 h 58"/>
              <a:gd name="T82" fmla="*/ 100013 w 58"/>
              <a:gd name="T83" fmla="*/ 116325 h 58"/>
              <a:gd name="T84" fmla="*/ 93115 w 58"/>
              <a:gd name="T85" fmla="*/ 85533 h 58"/>
              <a:gd name="T86" fmla="*/ 96564 w 58"/>
              <a:gd name="T87" fmla="*/ 106061 h 58"/>
              <a:gd name="T88" fmla="*/ 110359 w 58"/>
              <a:gd name="T89" fmla="*/ 95797 h 58"/>
              <a:gd name="T90" fmla="*/ 93115 w 58"/>
              <a:gd name="T91" fmla="*/ 85533 h 58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1"/>
                </a:moveTo>
                <a:cubicBezTo>
                  <a:pt x="46" y="10"/>
                  <a:pt x="44" y="9"/>
                  <a:pt x="42" y="8"/>
                </a:cubicBezTo>
                <a:cubicBezTo>
                  <a:pt x="36" y="6"/>
                  <a:pt x="30" y="6"/>
                  <a:pt x="23" y="7"/>
                </a:cubicBezTo>
                <a:cubicBezTo>
                  <a:pt x="20" y="7"/>
                  <a:pt x="18" y="7"/>
                  <a:pt x="15" y="8"/>
                </a:cubicBezTo>
                <a:cubicBezTo>
                  <a:pt x="13" y="9"/>
                  <a:pt x="10" y="10"/>
                  <a:pt x="10" y="13"/>
                </a:cubicBezTo>
                <a:cubicBezTo>
                  <a:pt x="10" y="18"/>
                  <a:pt x="11" y="24"/>
                  <a:pt x="12" y="30"/>
                </a:cubicBezTo>
                <a:cubicBezTo>
                  <a:pt x="13" y="31"/>
                  <a:pt x="13" y="33"/>
                  <a:pt x="14" y="34"/>
                </a:cubicBezTo>
                <a:cubicBezTo>
                  <a:pt x="17" y="37"/>
                  <a:pt x="21" y="38"/>
                  <a:pt x="25" y="38"/>
                </a:cubicBezTo>
                <a:cubicBezTo>
                  <a:pt x="31" y="39"/>
                  <a:pt x="36" y="38"/>
                  <a:pt x="42" y="36"/>
                </a:cubicBezTo>
                <a:cubicBezTo>
                  <a:pt x="43" y="35"/>
                  <a:pt x="45" y="34"/>
                  <a:pt x="45" y="32"/>
                </a:cubicBezTo>
                <a:cubicBezTo>
                  <a:pt x="46" y="26"/>
                  <a:pt x="47" y="20"/>
                  <a:pt x="48" y="14"/>
                </a:cubicBezTo>
                <a:cubicBezTo>
                  <a:pt x="48" y="13"/>
                  <a:pt x="48" y="12"/>
                  <a:pt x="48" y="11"/>
                </a:cubicBezTo>
                <a:close/>
                <a:moveTo>
                  <a:pt x="43" y="38"/>
                </a:moveTo>
                <a:cubicBezTo>
                  <a:pt x="35" y="43"/>
                  <a:pt x="23" y="43"/>
                  <a:pt x="15" y="38"/>
                </a:cubicBezTo>
                <a:cubicBezTo>
                  <a:pt x="15" y="38"/>
                  <a:pt x="15" y="38"/>
                  <a:pt x="15" y="38"/>
                </a:cubicBezTo>
                <a:cubicBezTo>
                  <a:pt x="14" y="38"/>
                  <a:pt x="14" y="38"/>
                  <a:pt x="14" y="38"/>
                </a:cubicBezTo>
                <a:cubicBezTo>
                  <a:pt x="15" y="41"/>
                  <a:pt x="15" y="44"/>
                  <a:pt x="16" y="46"/>
                </a:cubicBezTo>
                <a:cubicBezTo>
                  <a:pt x="17" y="49"/>
                  <a:pt x="21" y="50"/>
                  <a:pt x="24" y="50"/>
                </a:cubicBezTo>
                <a:cubicBezTo>
                  <a:pt x="29" y="51"/>
                  <a:pt x="35" y="51"/>
                  <a:pt x="40" y="48"/>
                </a:cubicBezTo>
                <a:cubicBezTo>
                  <a:pt x="43" y="47"/>
                  <a:pt x="42" y="43"/>
                  <a:pt x="43" y="41"/>
                </a:cubicBezTo>
                <a:cubicBezTo>
                  <a:pt x="43" y="40"/>
                  <a:pt x="44" y="38"/>
                  <a:pt x="43" y="38"/>
                </a:cubicBezTo>
                <a:close/>
                <a:moveTo>
                  <a:pt x="35" y="14"/>
                </a:moveTo>
                <a:cubicBezTo>
                  <a:pt x="31" y="15"/>
                  <a:pt x="27" y="15"/>
                  <a:pt x="23" y="14"/>
                </a:cubicBezTo>
                <a:cubicBezTo>
                  <a:pt x="21" y="14"/>
                  <a:pt x="18" y="14"/>
                  <a:pt x="16" y="12"/>
                </a:cubicBezTo>
                <a:cubicBezTo>
                  <a:pt x="17" y="11"/>
                  <a:pt x="19" y="10"/>
                  <a:pt x="21" y="10"/>
                </a:cubicBezTo>
                <a:cubicBezTo>
                  <a:pt x="26" y="9"/>
                  <a:pt x="31" y="9"/>
                  <a:pt x="36" y="10"/>
                </a:cubicBezTo>
                <a:cubicBezTo>
                  <a:pt x="38" y="10"/>
                  <a:pt x="40" y="11"/>
                  <a:pt x="42" y="12"/>
                </a:cubicBezTo>
                <a:cubicBezTo>
                  <a:pt x="40" y="14"/>
                  <a:pt x="37" y="14"/>
                  <a:pt x="35" y="14"/>
                </a:cubicBezTo>
                <a:close/>
                <a:moveTo>
                  <a:pt x="29" y="34"/>
                </a:moveTo>
                <a:cubicBezTo>
                  <a:pt x="26" y="34"/>
                  <a:pt x="23" y="32"/>
                  <a:pt x="23" y="28"/>
                </a:cubicBezTo>
                <a:cubicBezTo>
                  <a:pt x="23" y="26"/>
                  <a:pt x="24" y="23"/>
                  <a:pt x="27" y="22"/>
                </a:cubicBezTo>
                <a:cubicBezTo>
                  <a:pt x="30" y="21"/>
                  <a:pt x="34" y="23"/>
                  <a:pt x="35" y="27"/>
                </a:cubicBezTo>
                <a:cubicBezTo>
                  <a:pt x="35" y="30"/>
                  <a:pt x="33" y="34"/>
                  <a:pt x="29" y="34"/>
                </a:cubicBezTo>
                <a:close/>
                <a:moveTo>
                  <a:pt x="27" y="25"/>
                </a:moveTo>
                <a:cubicBezTo>
                  <a:pt x="25" y="26"/>
                  <a:pt x="25" y="30"/>
                  <a:pt x="28" y="31"/>
                </a:cubicBezTo>
                <a:cubicBezTo>
                  <a:pt x="29" y="32"/>
                  <a:pt x="32" y="30"/>
                  <a:pt x="32" y="28"/>
                </a:cubicBezTo>
                <a:cubicBezTo>
                  <a:pt x="32" y="26"/>
                  <a:pt x="29" y="24"/>
                  <a:pt x="27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1" name="Freeform 157"/>
          <p:cNvSpPr>
            <a:spLocks noEditPoints="1"/>
          </p:cNvSpPr>
          <p:nvPr/>
        </p:nvSpPr>
        <p:spPr bwMode="auto">
          <a:xfrm>
            <a:off x="1131463" y="8358765"/>
            <a:ext cx="572380" cy="572382"/>
          </a:xfrm>
          <a:custGeom>
            <a:avLst/>
            <a:gdLst>
              <a:gd name="T0" fmla="*/ 202476 w 68"/>
              <a:gd name="T1" fmla="*/ 34318 h 68"/>
              <a:gd name="T2" fmla="*/ 171590 w 68"/>
              <a:gd name="T3" fmla="*/ 68636 h 68"/>
              <a:gd name="T4" fmla="*/ 178453 w 68"/>
              <a:gd name="T5" fmla="*/ 75500 h 68"/>
              <a:gd name="T6" fmla="*/ 178453 w 68"/>
              <a:gd name="T7" fmla="*/ 89227 h 68"/>
              <a:gd name="T8" fmla="*/ 171590 w 68"/>
              <a:gd name="T9" fmla="*/ 96091 h 68"/>
              <a:gd name="T10" fmla="*/ 181885 w 68"/>
              <a:gd name="T11" fmla="*/ 140704 h 68"/>
              <a:gd name="T12" fmla="*/ 89227 w 68"/>
              <a:gd name="T13" fmla="*/ 233363 h 68"/>
              <a:gd name="T14" fmla="*/ 0 w 68"/>
              <a:gd name="T15" fmla="*/ 140704 h 68"/>
              <a:gd name="T16" fmla="*/ 89227 w 68"/>
              <a:gd name="T17" fmla="*/ 48045 h 68"/>
              <a:gd name="T18" fmla="*/ 137272 w 68"/>
              <a:gd name="T19" fmla="*/ 61773 h 68"/>
              <a:gd name="T20" fmla="*/ 144135 w 68"/>
              <a:gd name="T21" fmla="*/ 51477 h 68"/>
              <a:gd name="T22" fmla="*/ 154431 w 68"/>
              <a:gd name="T23" fmla="*/ 51477 h 68"/>
              <a:gd name="T24" fmla="*/ 164726 w 68"/>
              <a:gd name="T25" fmla="*/ 61773 h 68"/>
              <a:gd name="T26" fmla="*/ 195612 w 68"/>
              <a:gd name="T27" fmla="*/ 30886 h 68"/>
              <a:gd name="T28" fmla="*/ 202476 w 68"/>
              <a:gd name="T29" fmla="*/ 34318 h 68"/>
              <a:gd name="T30" fmla="*/ 61772 w 68"/>
              <a:gd name="T31" fmla="*/ 72068 h 68"/>
              <a:gd name="T32" fmla="*/ 20591 w 68"/>
              <a:gd name="T33" fmla="*/ 113250 h 68"/>
              <a:gd name="T34" fmla="*/ 27454 w 68"/>
              <a:gd name="T35" fmla="*/ 123545 h 68"/>
              <a:gd name="T36" fmla="*/ 27454 w 68"/>
              <a:gd name="T37" fmla="*/ 123545 h 68"/>
              <a:gd name="T38" fmla="*/ 37750 w 68"/>
              <a:gd name="T39" fmla="*/ 120113 h 68"/>
              <a:gd name="T40" fmla="*/ 68636 w 68"/>
              <a:gd name="T41" fmla="*/ 85795 h 68"/>
              <a:gd name="T42" fmla="*/ 72068 w 68"/>
              <a:gd name="T43" fmla="*/ 75500 h 68"/>
              <a:gd name="T44" fmla="*/ 61772 w 68"/>
              <a:gd name="T45" fmla="*/ 72068 h 68"/>
              <a:gd name="T46" fmla="*/ 195612 w 68"/>
              <a:gd name="T47" fmla="*/ 24023 h 68"/>
              <a:gd name="T48" fmla="*/ 192180 w 68"/>
              <a:gd name="T49" fmla="*/ 20591 h 68"/>
              <a:gd name="T50" fmla="*/ 178453 w 68"/>
              <a:gd name="T51" fmla="*/ 10295 h 68"/>
              <a:gd name="T52" fmla="*/ 178453 w 68"/>
              <a:gd name="T53" fmla="*/ 3432 h 68"/>
              <a:gd name="T54" fmla="*/ 185317 w 68"/>
              <a:gd name="T55" fmla="*/ 3432 h 68"/>
              <a:gd name="T56" fmla="*/ 199044 w 68"/>
              <a:gd name="T57" fmla="*/ 17159 h 68"/>
              <a:gd name="T58" fmla="*/ 199044 w 68"/>
              <a:gd name="T59" fmla="*/ 20591 h 68"/>
              <a:gd name="T60" fmla="*/ 195612 w 68"/>
              <a:gd name="T61" fmla="*/ 24023 h 68"/>
              <a:gd name="T62" fmla="*/ 209339 w 68"/>
              <a:gd name="T63" fmla="*/ 17159 h 68"/>
              <a:gd name="T64" fmla="*/ 202476 w 68"/>
              <a:gd name="T65" fmla="*/ 20591 h 68"/>
              <a:gd name="T66" fmla="*/ 199044 w 68"/>
              <a:gd name="T67" fmla="*/ 17159 h 68"/>
              <a:gd name="T68" fmla="*/ 199044 w 68"/>
              <a:gd name="T69" fmla="*/ 3432 h 68"/>
              <a:gd name="T70" fmla="*/ 202476 w 68"/>
              <a:gd name="T71" fmla="*/ 0 h 68"/>
              <a:gd name="T72" fmla="*/ 209339 w 68"/>
              <a:gd name="T73" fmla="*/ 3432 h 68"/>
              <a:gd name="T74" fmla="*/ 209339 w 68"/>
              <a:gd name="T75" fmla="*/ 17159 h 68"/>
              <a:gd name="T76" fmla="*/ 216203 w 68"/>
              <a:gd name="T77" fmla="*/ 20591 h 68"/>
              <a:gd name="T78" fmla="*/ 212771 w 68"/>
              <a:gd name="T79" fmla="*/ 24023 h 68"/>
              <a:gd name="T80" fmla="*/ 209339 w 68"/>
              <a:gd name="T81" fmla="*/ 20591 h 68"/>
              <a:gd name="T82" fmla="*/ 209339 w 68"/>
              <a:gd name="T83" fmla="*/ 17159 h 68"/>
              <a:gd name="T84" fmla="*/ 219635 w 68"/>
              <a:gd name="T85" fmla="*/ 3432 h 68"/>
              <a:gd name="T86" fmla="*/ 226498 w 68"/>
              <a:gd name="T87" fmla="*/ 3432 h 68"/>
              <a:gd name="T88" fmla="*/ 226498 w 68"/>
              <a:gd name="T89" fmla="*/ 10295 h 68"/>
              <a:gd name="T90" fmla="*/ 216203 w 68"/>
              <a:gd name="T91" fmla="*/ 20591 h 68"/>
              <a:gd name="T92" fmla="*/ 223067 w 68"/>
              <a:gd name="T93" fmla="*/ 51477 h 68"/>
              <a:gd name="T94" fmla="*/ 219635 w 68"/>
              <a:gd name="T95" fmla="*/ 51477 h 68"/>
              <a:gd name="T96" fmla="*/ 209339 w 68"/>
              <a:gd name="T97" fmla="*/ 41182 h 68"/>
              <a:gd name="T98" fmla="*/ 209339 w 68"/>
              <a:gd name="T99" fmla="*/ 34318 h 68"/>
              <a:gd name="T100" fmla="*/ 216203 w 68"/>
              <a:gd name="T101" fmla="*/ 34318 h 68"/>
              <a:gd name="T102" fmla="*/ 226498 w 68"/>
              <a:gd name="T103" fmla="*/ 44614 h 68"/>
              <a:gd name="T104" fmla="*/ 226498 w 68"/>
              <a:gd name="T105" fmla="*/ 51477 h 68"/>
              <a:gd name="T106" fmla="*/ 223067 w 68"/>
              <a:gd name="T107" fmla="*/ 51477 h 68"/>
              <a:gd name="T108" fmla="*/ 229930 w 68"/>
              <a:gd name="T109" fmla="*/ 30886 h 68"/>
              <a:gd name="T110" fmla="*/ 216203 w 68"/>
              <a:gd name="T111" fmla="*/ 30886 h 68"/>
              <a:gd name="T112" fmla="*/ 212771 w 68"/>
              <a:gd name="T113" fmla="*/ 27454 h 68"/>
              <a:gd name="T114" fmla="*/ 216203 w 68"/>
              <a:gd name="T115" fmla="*/ 24023 h 68"/>
              <a:gd name="T116" fmla="*/ 229930 w 68"/>
              <a:gd name="T117" fmla="*/ 24023 h 68"/>
              <a:gd name="T118" fmla="*/ 233362 w 68"/>
              <a:gd name="T119" fmla="*/ 27454 h 68"/>
              <a:gd name="T120" fmla="*/ 229930 w 68"/>
              <a:gd name="T121" fmla="*/ 30886 h 6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0" t="0" r="r" b="b"/>
            <a:pathLst>
              <a:path w="68" h="68">
                <a:moveTo>
                  <a:pt x="59" y="10"/>
                </a:moveTo>
                <a:cubicBezTo>
                  <a:pt x="50" y="20"/>
                  <a:pt x="50" y="20"/>
                  <a:pt x="50" y="20"/>
                </a:cubicBezTo>
                <a:cubicBezTo>
                  <a:pt x="52" y="22"/>
                  <a:pt x="52" y="22"/>
                  <a:pt x="52" y="22"/>
                </a:cubicBezTo>
                <a:cubicBezTo>
                  <a:pt x="53" y="23"/>
                  <a:pt x="53" y="25"/>
                  <a:pt x="52" y="26"/>
                </a:cubicBezTo>
                <a:cubicBezTo>
                  <a:pt x="50" y="28"/>
                  <a:pt x="50" y="28"/>
                  <a:pt x="50" y="28"/>
                </a:cubicBezTo>
                <a:cubicBezTo>
                  <a:pt x="52" y="32"/>
                  <a:pt x="53" y="36"/>
                  <a:pt x="53" y="41"/>
                </a:cubicBezTo>
                <a:cubicBezTo>
                  <a:pt x="53" y="56"/>
                  <a:pt x="41" y="68"/>
                  <a:pt x="26" y="68"/>
                </a:cubicBezTo>
                <a:cubicBezTo>
                  <a:pt x="12" y="68"/>
                  <a:pt x="0" y="56"/>
                  <a:pt x="0" y="41"/>
                </a:cubicBezTo>
                <a:cubicBezTo>
                  <a:pt x="0" y="26"/>
                  <a:pt x="12" y="14"/>
                  <a:pt x="26" y="14"/>
                </a:cubicBezTo>
                <a:cubicBezTo>
                  <a:pt x="31" y="14"/>
                  <a:pt x="36" y="16"/>
                  <a:pt x="40" y="18"/>
                </a:cubicBezTo>
                <a:cubicBezTo>
                  <a:pt x="42" y="15"/>
                  <a:pt x="42" y="15"/>
                  <a:pt x="42" y="15"/>
                </a:cubicBezTo>
                <a:cubicBezTo>
                  <a:pt x="43" y="14"/>
                  <a:pt x="44" y="14"/>
                  <a:pt x="45" y="15"/>
                </a:cubicBezTo>
                <a:cubicBezTo>
                  <a:pt x="48" y="18"/>
                  <a:pt x="48" y="18"/>
                  <a:pt x="48" y="18"/>
                </a:cubicBezTo>
                <a:cubicBezTo>
                  <a:pt x="57" y="9"/>
                  <a:pt x="57" y="9"/>
                  <a:pt x="57" y="9"/>
                </a:cubicBezTo>
                <a:lnTo>
                  <a:pt x="59" y="10"/>
                </a:lnTo>
                <a:close/>
                <a:moveTo>
                  <a:pt x="18" y="21"/>
                </a:moveTo>
                <a:cubicBezTo>
                  <a:pt x="13" y="23"/>
                  <a:pt x="8" y="27"/>
                  <a:pt x="6" y="33"/>
                </a:cubicBezTo>
                <a:cubicBezTo>
                  <a:pt x="6" y="34"/>
                  <a:pt x="6" y="35"/>
                  <a:pt x="8" y="36"/>
                </a:cubicBezTo>
                <a:cubicBezTo>
                  <a:pt x="8" y="36"/>
                  <a:pt x="8" y="36"/>
                  <a:pt x="8" y="36"/>
                </a:cubicBezTo>
                <a:cubicBezTo>
                  <a:pt x="9" y="36"/>
                  <a:pt x="10" y="36"/>
                  <a:pt x="11" y="35"/>
                </a:cubicBezTo>
                <a:cubicBezTo>
                  <a:pt x="12" y="30"/>
                  <a:pt x="16" y="27"/>
                  <a:pt x="20" y="25"/>
                </a:cubicBezTo>
                <a:cubicBezTo>
                  <a:pt x="21" y="25"/>
                  <a:pt x="22" y="23"/>
                  <a:pt x="21" y="22"/>
                </a:cubicBezTo>
                <a:cubicBezTo>
                  <a:pt x="21" y="21"/>
                  <a:pt x="20" y="20"/>
                  <a:pt x="18" y="21"/>
                </a:cubicBezTo>
                <a:close/>
                <a:moveTo>
                  <a:pt x="57" y="7"/>
                </a:moveTo>
                <a:cubicBezTo>
                  <a:pt x="56" y="7"/>
                  <a:pt x="56" y="7"/>
                  <a:pt x="56" y="6"/>
                </a:cubicBezTo>
                <a:cubicBezTo>
                  <a:pt x="52" y="3"/>
                  <a:pt x="52" y="3"/>
                  <a:pt x="52" y="3"/>
                </a:cubicBezTo>
                <a:cubicBezTo>
                  <a:pt x="52" y="2"/>
                  <a:pt x="52" y="2"/>
                  <a:pt x="52" y="1"/>
                </a:cubicBezTo>
                <a:cubicBezTo>
                  <a:pt x="53" y="1"/>
                  <a:pt x="54" y="1"/>
                  <a:pt x="54" y="1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5"/>
                  <a:pt x="58" y="6"/>
                  <a:pt x="58" y="6"/>
                </a:cubicBezTo>
                <a:cubicBezTo>
                  <a:pt x="57" y="7"/>
                  <a:pt x="57" y="7"/>
                  <a:pt x="57" y="7"/>
                </a:cubicBezTo>
                <a:close/>
                <a:moveTo>
                  <a:pt x="61" y="5"/>
                </a:moveTo>
                <a:cubicBezTo>
                  <a:pt x="61" y="5"/>
                  <a:pt x="60" y="6"/>
                  <a:pt x="59" y="6"/>
                </a:cubicBezTo>
                <a:cubicBezTo>
                  <a:pt x="59" y="6"/>
                  <a:pt x="58" y="5"/>
                  <a:pt x="58" y="5"/>
                </a:cubicBezTo>
                <a:cubicBezTo>
                  <a:pt x="58" y="1"/>
                  <a:pt x="58" y="1"/>
                  <a:pt x="58" y="1"/>
                </a:cubicBezTo>
                <a:cubicBezTo>
                  <a:pt x="58" y="0"/>
                  <a:pt x="59" y="0"/>
                  <a:pt x="59" y="0"/>
                </a:cubicBezTo>
                <a:cubicBezTo>
                  <a:pt x="60" y="0"/>
                  <a:pt x="61" y="0"/>
                  <a:pt x="61" y="1"/>
                </a:cubicBezTo>
                <a:lnTo>
                  <a:pt x="61" y="5"/>
                </a:lnTo>
                <a:close/>
                <a:moveTo>
                  <a:pt x="63" y="6"/>
                </a:moveTo>
                <a:cubicBezTo>
                  <a:pt x="63" y="7"/>
                  <a:pt x="62" y="7"/>
                  <a:pt x="62" y="7"/>
                </a:cubicBezTo>
                <a:cubicBezTo>
                  <a:pt x="62" y="7"/>
                  <a:pt x="61" y="7"/>
                  <a:pt x="61" y="6"/>
                </a:cubicBezTo>
                <a:cubicBezTo>
                  <a:pt x="61" y="6"/>
                  <a:pt x="61" y="5"/>
                  <a:pt x="61" y="5"/>
                </a:cubicBezTo>
                <a:cubicBezTo>
                  <a:pt x="64" y="1"/>
                  <a:pt x="64" y="1"/>
                  <a:pt x="64" y="1"/>
                </a:cubicBezTo>
                <a:cubicBezTo>
                  <a:pt x="65" y="1"/>
                  <a:pt x="66" y="1"/>
                  <a:pt x="66" y="1"/>
                </a:cubicBezTo>
                <a:cubicBezTo>
                  <a:pt x="67" y="2"/>
                  <a:pt x="67" y="2"/>
                  <a:pt x="66" y="3"/>
                </a:cubicBezTo>
                <a:lnTo>
                  <a:pt x="63" y="6"/>
                </a:lnTo>
                <a:close/>
                <a:moveTo>
                  <a:pt x="65" y="15"/>
                </a:moveTo>
                <a:cubicBezTo>
                  <a:pt x="65" y="15"/>
                  <a:pt x="65" y="15"/>
                  <a:pt x="64" y="15"/>
                </a:cubicBezTo>
                <a:cubicBezTo>
                  <a:pt x="61" y="12"/>
                  <a:pt x="61" y="12"/>
                  <a:pt x="61" y="12"/>
                </a:cubicBezTo>
                <a:cubicBezTo>
                  <a:pt x="61" y="11"/>
                  <a:pt x="61" y="10"/>
                  <a:pt x="61" y="10"/>
                </a:cubicBezTo>
                <a:cubicBezTo>
                  <a:pt x="62" y="9"/>
                  <a:pt x="62" y="9"/>
                  <a:pt x="63" y="10"/>
                </a:cubicBezTo>
                <a:cubicBezTo>
                  <a:pt x="66" y="13"/>
                  <a:pt x="66" y="13"/>
                  <a:pt x="66" y="13"/>
                </a:cubicBezTo>
                <a:cubicBezTo>
                  <a:pt x="67" y="14"/>
                  <a:pt x="67" y="15"/>
                  <a:pt x="66" y="15"/>
                </a:cubicBezTo>
                <a:cubicBezTo>
                  <a:pt x="66" y="15"/>
                  <a:pt x="66" y="15"/>
                  <a:pt x="65" y="15"/>
                </a:cubicBezTo>
                <a:close/>
                <a:moveTo>
                  <a:pt x="67" y="9"/>
                </a:moveTo>
                <a:cubicBezTo>
                  <a:pt x="63" y="9"/>
                  <a:pt x="63" y="9"/>
                  <a:pt x="63" y="9"/>
                </a:cubicBezTo>
                <a:cubicBezTo>
                  <a:pt x="62" y="9"/>
                  <a:pt x="62" y="9"/>
                  <a:pt x="62" y="8"/>
                </a:cubicBezTo>
                <a:cubicBezTo>
                  <a:pt x="62" y="8"/>
                  <a:pt x="62" y="7"/>
                  <a:pt x="63" y="7"/>
                </a:cubicBezTo>
                <a:cubicBezTo>
                  <a:pt x="67" y="7"/>
                  <a:pt x="67" y="7"/>
                  <a:pt x="67" y="7"/>
                </a:cubicBezTo>
                <a:cubicBezTo>
                  <a:pt x="67" y="7"/>
                  <a:pt x="68" y="8"/>
                  <a:pt x="68" y="8"/>
                </a:cubicBezTo>
                <a:cubicBezTo>
                  <a:pt x="68" y="9"/>
                  <a:pt x="67" y="9"/>
                  <a:pt x="67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2" name="Freeform 158"/>
          <p:cNvSpPr>
            <a:spLocks noEditPoints="1"/>
          </p:cNvSpPr>
          <p:nvPr/>
        </p:nvSpPr>
        <p:spPr bwMode="auto">
          <a:xfrm>
            <a:off x="2167199" y="8358764"/>
            <a:ext cx="572380" cy="490612"/>
          </a:xfrm>
          <a:custGeom>
            <a:avLst/>
            <a:gdLst>
              <a:gd name="T0" fmla="*/ 233362 w 68"/>
              <a:gd name="T1" fmla="*/ 103461 h 58"/>
              <a:gd name="T2" fmla="*/ 0 w 68"/>
              <a:gd name="T3" fmla="*/ 103461 h 58"/>
              <a:gd name="T4" fmla="*/ 0 w 68"/>
              <a:gd name="T5" fmla="*/ 51731 h 58"/>
              <a:gd name="T6" fmla="*/ 24023 w 68"/>
              <a:gd name="T7" fmla="*/ 31038 h 58"/>
              <a:gd name="T8" fmla="*/ 68636 w 68"/>
              <a:gd name="T9" fmla="*/ 31038 h 58"/>
              <a:gd name="T10" fmla="*/ 68636 w 68"/>
              <a:gd name="T11" fmla="*/ 10346 h 58"/>
              <a:gd name="T12" fmla="*/ 82363 w 68"/>
              <a:gd name="T13" fmla="*/ 0 h 58"/>
              <a:gd name="T14" fmla="*/ 154431 w 68"/>
              <a:gd name="T15" fmla="*/ 0 h 58"/>
              <a:gd name="T16" fmla="*/ 168158 w 68"/>
              <a:gd name="T17" fmla="*/ 10346 h 58"/>
              <a:gd name="T18" fmla="*/ 168158 w 68"/>
              <a:gd name="T19" fmla="*/ 31038 h 58"/>
              <a:gd name="T20" fmla="*/ 212771 w 68"/>
              <a:gd name="T21" fmla="*/ 31038 h 58"/>
              <a:gd name="T22" fmla="*/ 233362 w 68"/>
              <a:gd name="T23" fmla="*/ 51731 h 58"/>
              <a:gd name="T24" fmla="*/ 233362 w 68"/>
              <a:gd name="T25" fmla="*/ 103461 h 58"/>
              <a:gd name="T26" fmla="*/ 233362 w 68"/>
              <a:gd name="T27" fmla="*/ 179333 h 58"/>
              <a:gd name="T28" fmla="*/ 212771 w 68"/>
              <a:gd name="T29" fmla="*/ 200025 h 58"/>
              <a:gd name="T30" fmla="*/ 24023 w 68"/>
              <a:gd name="T31" fmla="*/ 200025 h 58"/>
              <a:gd name="T32" fmla="*/ 0 w 68"/>
              <a:gd name="T33" fmla="*/ 179333 h 58"/>
              <a:gd name="T34" fmla="*/ 0 w 68"/>
              <a:gd name="T35" fmla="*/ 117256 h 58"/>
              <a:gd name="T36" fmla="*/ 89227 w 68"/>
              <a:gd name="T37" fmla="*/ 117256 h 58"/>
              <a:gd name="T38" fmla="*/ 89227 w 68"/>
              <a:gd name="T39" fmla="*/ 137948 h 58"/>
              <a:gd name="T40" fmla="*/ 96090 w 68"/>
              <a:gd name="T41" fmla="*/ 144846 h 58"/>
              <a:gd name="T42" fmla="*/ 140704 w 68"/>
              <a:gd name="T43" fmla="*/ 144846 h 58"/>
              <a:gd name="T44" fmla="*/ 147567 w 68"/>
              <a:gd name="T45" fmla="*/ 137948 h 58"/>
              <a:gd name="T46" fmla="*/ 147567 w 68"/>
              <a:gd name="T47" fmla="*/ 117256 h 58"/>
              <a:gd name="T48" fmla="*/ 233362 w 68"/>
              <a:gd name="T49" fmla="*/ 117256 h 58"/>
              <a:gd name="T50" fmla="*/ 233362 w 68"/>
              <a:gd name="T51" fmla="*/ 179333 h 58"/>
              <a:gd name="T52" fmla="*/ 150999 w 68"/>
              <a:gd name="T53" fmla="*/ 31038 h 58"/>
              <a:gd name="T54" fmla="*/ 150999 w 68"/>
              <a:gd name="T55" fmla="*/ 17244 h 58"/>
              <a:gd name="T56" fmla="*/ 85795 w 68"/>
              <a:gd name="T57" fmla="*/ 17244 h 58"/>
              <a:gd name="T58" fmla="*/ 85795 w 68"/>
              <a:gd name="T59" fmla="*/ 31038 h 58"/>
              <a:gd name="T60" fmla="*/ 150999 w 68"/>
              <a:gd name="T61" fmla="*/ 31038 h 58"/>
              <a:gd name="T62" fmla="*/ 133840 w 68"/>
              <a:gd name="T63" fmla="*/ 134500 h 58"/>
              <a:gd name="T64" fmla="*/ 102954 w 68"/>
              <a:gd name="T65" fmla="*/ 134500 h 58"/>
              <a:gd name="T66" fmla="*/ 102954 w 68"/>
              <a:gd name="T67" fmla="*/ 117256 h 58"/>
              <a:gd name="T68" fmla="*/ 133840 w 68"/>
              <a:gd name="T69" fmla="*/ 117256 h 58"/>
              <a:gd name="T70" fmla="*/ 133840 w 68"/>
              <a:gd name="T71" fmla="*/ 134500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8" h="58">
                <a:moveTo>
                  <a:pt x="68" y="30"/>
                </a:moveTo>
                <a:cubicBezTo>
                  <a:pt x="0" y="30"/>
                  <a:pt x="0" y="30"/>
                  <a:pt x="0" y="3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2"/>
                  <a:pt x="3" y="9"/>
                  <a:pt x="7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62" y="9"/>
                  <a:pt x="62" y="9"/>
                  <a:pt x="62" y="9"/>
                </a:cubicBezTo>
                <a:cubicBezTo>
                  <a:pt x="66" y="9"/>
                  <a:pt x="68" y="12"/>
                  <a:pt x="68" y="15"/>
                </a:cubicBezTo>
                <a:lnTo>
                  <a:pt x="68" y="30"/>
                </a:lnTo>
                <a:close/>
                <a:moveTo>
                  <a:pt x="68" y="52"/>
                </a:moveTo>
                <a:cubicBezTo>
                  <a:pt x="68" y="55"/>
                  <a:pt x="66" y="58"/>
                  <a:pt x="62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5"/>
                  <a:pt x="0" y="52"/>
                </a:cubicBezTo>
                <a:cubicBezTo>
                  <a:pt x="0" y="34"/>
                  <a:pt x="0" y="34"/>
                  <a:pt x="0" y="34"/>
                </a:cubicBezTo>
                <a:cubicBezTo>
                  <a:pt x="26" y="34"/>
                  <a:pt x="26" y="34"/>
                  <a:pt x="26" y="34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41"/>
                  <a:pt x="27" y="42"/>
                  <a:pt x="28" y="42"/>
                </a:cubicBezTo>
                <a:cubicBezTo>
                  <a:pt x="41" y="42"/>
                  <a:pt x="41" y="42"/>
                  <a:pt x="41" y="42"/>
                </a:cubicBezTo>
                <a:cubicBezTo>
                  <a:pt x="42" y="42"/>
                  <a:pt x="43" y="41"/>
                  <a:pt x="43" y="40"/>
                </a:cubicBezTo>
                <a:cubicBezTo>
                  <a:pt x="43" y="34"/>
                  <a:pt x="43" y="34"/>
                  <a:pt x="43" y="34"/>
                </a:cubicBezTo>
                <a:cubicBezTo>
                  <a:pt x="68" y="34"/>
                  <a:pt x="68" y="34"/>
                  <a:pt x="68" y="34"/>
                </a:cubicBezTo>
                <a:lnTo>
                  <a:pt x="68" y="52"/>
                </a:lnTo>
                <a:close/>
                <a:moveTo>
                  <a:pt x="44" y="9"/>
                </a:moveTo>
                <a:cubicBezTo>
                  <a:pt x="44" y="5"/>
                  <a:pt x="44" y="5"/>
                  <a:pt x="44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39" y="39"/>
                </a:moveTo>
                <a:cubicBezTo>
                  <a:pt x="30" y="39"/>
                  <a:pt x="30" y="39"/>
                  <a:pt x="30" y="39"/>
                </a:cubicBezTo>
                <a:cubicBezTo>
                  <a:pt x="30" y="34"/>
                  <a:pt x="30" y="34"/>
                  <a:pt x="30" y="34"/>
                </a:cubicBezTo>
                <a:cubicBezTo>
                  <a:pt x="39" y="34"/>
                  <a:pt x="39" y="34"/>
                  <a:pt x="39" y="34"/>
                </a:cubicBezTo>
                <a:lnTo>
                  <a:pt x="39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3" name="Freeform 159"/>
          <p:cNvSpPr>
            <a:spLocks noEditPoints="1"/>
          </p:cNvSpPr>
          <p:nvPr/>
        </p:nvSpPr>
        <p:spPr bwMode="auto">
          <a:xfrm>
            <a:off x="3382048" y="8358765"/>
            <a:ext cx="455566" cy="572382"/>
          </a:xfrm>
          <a:custGeom>
            <a:avLst/>
            <a:gdLst>
              <a:gd name="T0" fmla="*/ 10319 w 54"/>
              <a:gd name="T1" fmla="*/ 233363 h 68"/>
              <a:gd name="T2" fmla="*/ 10319 w 54"/>
              <a:gd name="T3" fmla="*/ 0 h 68"/>
              <a:gd name="T4" fmla="*/ 185737 w 54"/>
              <a:gd name="T5" fmla="*/ 223068 h 68"/>
              <a:gd name="T6" fmla="*/ 17198 w 54"/>
              <a:gd name="T7" fmla="*/ 17159 h 68"/>
              <a:gd name="T8" fmla="*/ 68791 w 54"/>
              <a:gd name="T9" fmla="*/ 185318 h 68"/>
              <a:gd name="T10" fmla="*/ 116946 w 54"/>
              <a:gd name="T11" fmla="*/ 185318 h 68"/>
              <a:gd name="T12" fmla="*/ 51594 w 54"/>
              <a:gd name="T13" fmla="*/ 44614 h 68"/>
              <a:gd name="T14" fmla="*/ 34396 w 54"/>
              <a:gd name="T15" fmla="*/ 44614 h 68"/>
              <a:gd name="T16" fmla="*/ 48154 w 54"/>
              <a:gd name="T17" fmla="*/ 30886 h 68"/>
              <a:gd name="T18" fmla="*/ 51594 w 54"/>
              <a:gd name="T19" fmla="*/ 78932 h 68"/>
              <a:gd name="T20" fmla="*/ 34396 w 54"/>
              <a:gd name="T21" fmla="*/ 78932 h 68"/>
              <a:gd name="T22" fmla="*/ 48154 w 54"/>
              <a:gd name="T23" fmla="*/ 65204 h 68"/>
              <a:gd name="T24" fmla="*/ 51594 w 54"/>
              <a:gd name="T25" fmla="*/ 109818 h 68"/>
              <a:gd name="T26" fmla="*/ 34396 w 54"/>
              <a:gd name="T27" fmla="*/ 109818 h 68"/>
              <a:gd name="T28" fmla="*/ 48154 w 54"/>
              <a:gd name="T29" fmla="*/ 99522 h 68"/>
              <a:gd name="T30" fmla="*/ 51594 w 54"/>
              <a:gd name="T31" fmla="*/ 144136 h 68"/>
              <a:gd name="T32" fmla="*/ 34396 w 54"/>
              <a:gd name="T33" fmla="*/ 144136 h 68"/>
              <a:gd name="T34" fmla="*/ 48154 w 54"/>
              <a:gd name="T35" fmla="*/ 133841 h 68"/>
              <a:gd name="T36" fmla="*/ 51594 w 54"/>
              <a:gd name="T37" fmla="*/ 178454 h 68"/>
              <a:gd name="T38" fmla="*/ 34396 w 54"/>
              <a:gd name="T39" fmla="*/ 178454 h 68"/>
              <a:gd name="T40" fmla="*/ 48154 w 54"/>
              <a:gd name="T41" fmla="*/ 164727 h 68"/>
              <a:gd name="T42" fmla="*/ 85989 w 54"/>
              <a:gd name="T43" fmla="*/ 44614 h 68"/>
              <a:gd name="T44" fmla="*/ 68791 w 54"/>
              <a:gd name="T45" fmla="*/ 44614 h 68"/>
              <a:gd name="T46" fmla="*/ 82550 w 54"/>
              <a:gd name="T47" fmla="*/ 30886 h 68"/>
              <a:gd name="T48" fmla="*/ 85989 w 54"/>
              <a:gd name="T49" fmla="*/ 78932 h 68"/>
              <a:gd name="T50" fmla="*/ 68791 w 54"/>
              <a:gd name="T51" fmla="*/ 78932 h 68"/>
              <a:gd name="T52" fmla="*/ 82550 w 54"/>
              <a:gd name="T53" fmla="*/ 65204 h 68"/>
              <a:gd name="T54" fmla="*/ 85989 w 54"/>
              <a:gd name="T55" fmla="*/ 109818 h 68"/>
              <a:gd name="T56" fmla="*/ 68791 w 54"/>
              <a:gd name="T57" fmla="*/ 109818 h 68"/>
              <a:gd name="T58" fmla="*/ 82550 w 54"/>
              <a:gd name="T59" fmla="*/ 99522 h 68"/>
              <a:gd name="T60" fmla="*/ 85989 w 54"/>
              <a:gd name="T61" fmla="*/ 144136 h 68"/>
              <a:gd name="T62" fmla="*/ 68791 w 54"/>
              <a:gd name="T63" fmla="*/ 144136 h 68"/>
              <a:gd name="T64" fmla="*/ 82550 w 54"/>
              <a:gd name="T65" fmla="*/ 133841 h 68"/>
              <a:gd name="T66" fmla="*/ 116946 w 54"/>
              <a:gd name="T67" fmla="*/ 44614 h 68"/>
              <a:gd name="T68" fmla="*/ 103187 w 54"/>
              <a:gd name="T69" fmla="*/ 44614 h 68"/>
              <a:gd name="T70" fmla="*/ 113506 w 54"/>
              <a:gd name="T71" fmla="*/ 30886 h 68"/>
              <a:gd name="T72" fmla="*/ 116946 w 54"/>
              <a:gd name="T73" fmla="*/ 78932 h 68"/>
              <a:gd name="T74" fmla="*/ 103187 w 54"/>
              <a:gd name="T75" fmla="*/ 78932 h 68"/>
              <a:gd name="T76" fmla="*/ 113506 w 54"/>
              <a:gd name="T77" fmla="*/ 65204 h 68"/>
              <a:gd name="T78" fmla="*/ 116946 w 54"/>
              <a:gd name="T79" fmla="*/ 109818 h 68"/>
              <a:gd name="T80" fmla="*/ 103187 w 54"/>
              <a:gd name="T81" fmla="*/ 109818 h 68"/>
              <a:gd name="T82" fmla="*/ 113506 w 54"/>
              <a:gd name="T83" fmla="*/ 99522 h 68"/>
              <a:gd name="T84" fmla="*/ 116946 w 54"/>
              <a:gd name="T85" fmla="*/ 144136 h 68"/>
              <a:gd name="T86" fmla="*/ 103187 w 54"/>
              <a:gd name="T87" fmla="*/ 144136 h 68"/>
              <a:gd name="T88" fmla="*/ 113506 w 54"/>
              <a:gd name="T89" fmla="*/ 133841 h 68"/>
              <a:gd name="T90" fmla="*/ 151341 w 54"/>
              <a:gd name="T91" fmla="*/ 44614 h 68"/>
              <a:gd name="T92" fmla="*/ 134143 w 54"/>
              <a:gd name="T93" fmla="*/ 44614 h 68"/>
              <a:gd name="T94" fmla="*/ 147902 w 54"/>
              <a:gd name="T95" fmla="*/ 30886 h 68"/>
              <a:gd name="T96" fmla="*/ 151341 w 54"/>
              <a:gd name="T97" fmla="*/ 78932 h 68"/>
              <a:gd name="T98" fmla="*/ 134143 w 54"/>
              <a:gd name="T99" fmla="*/ 78932 h 68"/>
              <a:gd name="T100" fmla="*/ 147902 w 54"/>
              <a:gd name="T101" fmla="*/ 65204 h 68"/>
              <a:gd name="T102" fmla="*/ 151341 w 54"/>
              <a:gd name="T103" fmla="*/ 109818 h 68"/>
              <a:gd name="T104" fmla="*/ 134143 w 54"/>
              <a:gd name="T105" fmla="*/ 109818 h 68"/>
              <a:gd name="T106" fmla="*/ 147902 w 54"/>
              <a:gd name="T107" fmla="*/ 99522 h 68"/>
              <a:gd name="T108" fmla="*/ 151341 w 54"/>
              <a:gd name="T109" fmla="*/ 144136 h 68"/>
              <a:gd name="T110" fmla="*/ 134143 w 54"/>
              <a:gd name="T111" fmla="*/ 144136 h 68"/>
              <a:gd name="T112" fmla="*/ 147902 w 54"/>
              <a:gd name="T113" fmla="*/ 133841 h 68"/>
              <a:gd name="T114" fmla="*/ 151341 w 54"/>
              <a:gd name="T115" fmla="*/ 178454 h 68"/>
              <a:gd name="T116" fmla="*/ 134143 w 54"/>
              <a:gd name="T117" fmla="*/ 178454 h 68"/>
              <a:gd name="T118" fmla="*/ 147902 w 54"/>
              <a:gd name="T119" fmla="*/ 164727 h 6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4" h="68">
                <a:moveTo>
                  <a:pt x="54" y="65"/>
                </a:moveTo>
                <a:cubicBezTo>
                  <a:pt x="54" y="67"/>
                  <a:pt x="53" y="68"/>
                  <a:pt x="51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2" y="68"/>
                  <a:pt x="0" y="67"/>
                  <a:pt x="0" y="65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3" y="0"/>
                  <a:pt x="54" y="1"/>
                  <a:pt x="54" y="2"/>
                </a:cubicBezTo>
                <a:lnTo>
                  <a:pt x="54" y="65"/>
                </a:lnTo>
                <a:close/>
                <a:moveTo>
                  <a:pt x="49" y="63"/>
                </a:moveTo>
                <a:cubicBezTo>
                  <a:pt x="49" y="5"/>
                  <a:pt x="49" y="5"/>
                  <a:pt x="49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54"/>
                  <a:pt x="20" y="54"/>
                  <a:pt x="20" y="54"/>
                </a:cubicBezTo>
                <a:cubicBezTo>
                  <a:pt x="20" y="54"/>
                  <a:pt x="20" y="53"/>
                  <a:pt x="21" y="53"/>
                </a:cubicBezTo>
                <a:cubicBezTo>
                  <a:pt x="33" y="53"/>
                  <a:pt x="33" y="53"/>
                  <a:pt x="33" y="53"/>
                </a:cubicBezTo>
                <a:cubicBezTo>
                  <a:pt x="34" y="53"/>
                  <a:pt x="34" y="54"/>
                  <a:pt x="34" y="54"/>
                </a:cubicBezTo>
                <a:cubicBezTo>
                  <a:pt x="34" y="63"/>
                  <a:pt x="34" y="63"/>
                  <a:pt x="34" y="63"/>
                </a:cubicBezTo>
                <a:lnTo>
                  <a:pt x="49" y="63"/>
                </a:lnTo>
                <a:close/>
                <a:moveTo>
                  <a:pt x="15" y="13"/>
                </a:moveTo>
                <a:cubicBezTo>
                  <a:pt x="15" y="14"/>
                  <a:pt x="14" y="14"/>
                  <a:pt x="14" y="1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4"/>
                  <a:pt x="10" y="14"/>
                  <a:pt x="10" y="13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0"/>
                  <a:pt x="11" y="9"/>
                  <a:pt x="11" y="9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9"/>
                  <a:pt x="15" y="10"/>
                  <a:pt x="15" y="11"/>
                </a:cubicBezTo>
                <a:lnTo>
                  <a:pt x="15" y="13"/>
                </a:lnTo>
                <a:close/>
                <a:moveTo>
                  <a:pt x="15" y="23"/>
                </a:moveTo>
                <a:cubicBezTo>
                  <a:pt x="15" y="23"/>
                  <a:pt x="14" y="24"/>
                  <a:pt x="14" y="24"/>
                </a:cubicBezTo>
                <a:cubicBezTo>
                  <a:pt x="11" y="24"/>
                  <a:pt x="11" y="24"/>
                  <a:pt x="11" y="24"/>
                </a:cubicBezTo>
                <a:cubicBezTo>
                  <a:pt x="11" y="24"/>
                  <a:pt x="10" y="23"/>
                  <a:pt x="10" y="23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1" y="19"/>
                  <a:pt x="11" y="19"/>
                </a:cubicBezTo>
                <a:cubicBezTo>
                  <a:pt x="14" y="19"/>
                  <a:pt x="14" y="19"/>
                  <a:pt x="14" y="19"/>
                </a:cubicBezTo>
                <a:cubicBezTo>
                  <a:pt x="14" y="19"/>
                  <a:pt x="15" y="20"/>
                  <a:pt x="15" y="20"/>
                </a:cubicBezTo>
                <a:lnTo>
                  <a:pt x="15" y="23"/>
                </a:lnTo>
                <a:close/>
                <a:moveTo>
                  <a:pt x="15" y="32"/>
                </a:moveTo>
                <a:cubicBezTo>
                  <a:pt x="15" y="33"/>
                  <a:pt x="14" y="34"/>
                  <a:pt x="14" y="34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4"/>
                  <a:pt x="10" y="33"/>
                  <a:pt x="10" y="32"/>
                </a:cubicBezTo>
                <a:cubicBezTo>
                  <a:pt x="10" y="30"/>
                  <a:pt x="10" y="30"/>
                  <a:pt x="10" y="30"/>
                </a:cubicBezTo>
                <a:cubicBezTo>
                  <a:pt x="10" y="29"/>
                  <a:pt x="11" y="29"/>
                  <a:pt x="11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5" y="29"/>
                  <a:pt x="15" y="30"/>
                </a:cubicBezTo>
                <a:lnTo>
                  <a:pt x="15" y="32"/>
                </a:lnTo>
                <a:close/>
                <a:moveTo>
                  <a:pt x="15" y="42"/>
                </a:moveTo>
                <a:cubicBezTo>
                  <a:pt x="15" y="43"/>
                  <a:pt x="14" y="43"/>
                  <a:pt x="14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3"/>
                  <a:pt x="10" y="43"/>
                  <a:pt x="10" y="42"/>
                </a:cubicBezTo>
                <a:cubicBezTo>
                  <a:pt x="10" y="40"/>
                  <a:pt x="10" y="40"/>
                  <a:pt x="10" y="40"/>
                </a:cubicBezTo>
                <a:cubicBezTo>
                  <a:pt x="10" y="39"/>
                  <a:pt x="11" y="39"/>
                  <a:pt x="11" y="39"/>
                </a:cubicBezTo>
                <a:cubicBezTo>
                  <a:pt x="14" y="39"/>
                  <a:pt x="14" y="39"/>
                  <a:pt x="14" y="39"/>
                </a:cubicBezTo>
                <a:cubicBezTo>
                  <a:pt x="14" y="39"/>
                  <a:pt x="15" y="39"/>
                  <a:pt x="15" y="40"/>
                </a:cubicBezTo>
                <a:lnTo>
                  <a:pt x="15" y="42"/>
                </a:lnTo>
                <a:close/>
                <a:moveTo>
                  <a:pt x="15" y="52"/>
                </a:moveTo>
                <a:cubicBezTo>
                  <a:pt x="15" y="53"/>
                  <a:pt x="14" y="53"/>
                  <a:pt x="14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1" y="53"/>
                  <a:pt x="10" y="53"/>
                  <a:pt x="10" y="52"/>
                </a:cubicBezTo>
                <a:cubicBezTo>
                  <a:pt x="10" y="49"/>
                  <a:pt x="10" y="49"/>
                  <a:pt x="10" y="49"/>
                </a:cubicBezTo>
                <a:cubicBezTo>
                  <a:pt x="10" y="49"/>
                  <a:pt x="11" y="48"/>
                  <a:pt x="11" y="48"/>
                </a:cubicBezTo>
                <a:cubicBezTo>
                  <a:pt x="14" y="48"/>
                  <a:pt x="14" y="48"/>
                  <a:pt x="14" y="48"/>
                </a:cubicBezTo>
                <a:cubicBezTo>
                  <a:pt x="14" y="48"/>
                  <a:pt x="15" y="49"/>
                  <a:pt x="15" y="49"/>
                </a:cubicBezTo>
                <a:lnTo>
                  <a:pt x="15" y="52"/>
                </a:lnTo>
                <a:close/>
                <a:moveTo>
                  <a:pt x="25" y="13"/>
                </a:moveTo>
                <a:cubicBezTo>
                  <a:pt x="25" y="14"/>
                  <a:pt x="24" y="14"/>
                  <a:pt x="24" y="14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4"/>
                  <a:pt x="20" y="14"/>
                  <a:pt x="20" y="13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20" y="9"/>
                  <a:pt x="21" y="9"/>
                </a:cubicBezTo>
                <a:cubicBezTo>
                  <a:pt x="24" y="9"/>
                  <a:pt x="24" y="9"/>
                  <a:pt x="24" y="9"/>
                </a:cubicBezTo>
                <a:cubicBezTo>
                  <a:pt x="24" y="9"/>
                  <a:pt x="25" y="10"/>
                  <a:pt x="25" y="11"/>
                </a:cubicBezTo>
                <a:lnTo>
                  <a:pt x="25" y="13"/>
                </a:lnTo>
                <a:close/>
                <a:moveTo>
                  <a:pt x="25" y="23"/>
                </a:moveTo>
                <a:cubicBezTo>
                  <a:pt x="25" y="23"/>
                  <a:pt x="24" y="24"/>
                  <a:pt x="24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0" y="24"/>
                  <a:pt x="20" y="23"/>
                  <a:pt x="20" y="23"/>
                </a:cubicBezTo>
                <a:cubicBezTo>
                  <a:pt x="20" y="20"/>
                  <a:pt x="20" y="20"/>
                  <a:pt x="20" y="20"/>
                </a:cubicBezTo>
                <a:cubicBezTo>
                  <a:pt x="20" y="20"/>
                  <a:pt x="20" y="19"/>
                  <a:pt x="21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5" y="20"/>
                  <a:pt x="25" y="20"/>
                </a:cubicBezTo>
                <a:lnTo>
                  <a:pt x="25" y="23"/>
                </a:lnTo>
                <a:close/>
                <a:moveTo>
                  <a:pt x="25" y="32"/>
                </a:moveTo>
                <a:cubicBezTo>
                  <a:pt x="25" y="33"/>
                  <a:pt x="24" y="34"/>
                  <a:pt x="24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0" y="34"/>
                  <a:pt x="20" y="33"/>
                  <a:pt x="20" y="32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9"/>
                  <a:pt x="20" y="29"/>
                  <a:pt x="21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4" y="29"/>
                  <a:pt x="25" y="29"/>
                  <a:pt x="25" y="30"/>
                </a:cubicBezTo>
                <a:lnTo>
                  <a:pt x="25" y="32"/>
                </a:lnTo>
                <a:close/>
                <a:moveTo>
                  <a:pt x="25" y="42"/>
                </a:moveTo>
                <a:cubicBezTo>
                  <a:pt x="25" y="43"/>
                  <a:pt x="24" y="43"/>
                  <a:pt x="24" y="43"/>
                </a:cubicBezTo>
                <a:cubicBezTo>
                  <a:pt x="21" y="43"/>
                  <a:pt x="21" y="43"/>
                  <a:pt x="21" y="43"/>
                </a:cubicBezTo>
                <a:cubicBezTo>
                  <a:pt x="20" y="43"/>
                  <a:pt x="20" y="43"/>
                  <a:pt x="20" y="42"/>
                </a:cubicBezTo>
                <a:cubicBezTo>
                  <a:pt x="20" y="40"/>
                  <a:pt x="20" y="40"/>
                  <a:pt x="20" y="40"/>
                </a:cubicBezTo>
                <a:cubicBezTo>
                  <a:pt x="20" y="39"/>
                  <a:pt x="20" y="39"/>
                  <a:pt x="21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39"/>
                  <a:pt x="25" y="39"/>
                  <a:pt x="25" y="40"/>
                </a:cubicBezTo>
                <a:lnTo>
                  <a:pt x="25" y="42"/>
                </a:lnTo>
                <a:close/>
                <a:moveTo>
                  <a:pt x="34" y="13"/>
                </a:moveTo>
                <a:cubicBezTo>
                  <a:pt x="34" y="14"/>
                  <a:pt x="34" y="14"/>
                  <a:pt x="33" y="14"/>
                </a:cubicBezTo>
                <a:cubicBezTo>
                  <a:pt x="31" y="14"/>
                  <a:pt x="31" y="14"/>
                  <a:pt x="31" y="14"/>
                </a:cubicBezTo>
                <a:cubicBezTo>
                  <a:pt x="30" y="14"/>
                  <a:pt x="30" y="14"/>
                  <a:pt x="30" y="13"/>
                </a:cubicBezTo>
                <a:cubicBezTo>
                  <a:pt x="30" y="11"/>
                  <a:pt x="30" y="11"/>
                  <a:pt x="30" y="11"/>
                </a:cubicBezTo>
                <a:cubicBezTo>
                  <a:pt x="30" y="10"/>
                  <a:pt x="30" y="9"/>
                  <a:pt x="31" y="9"/>
                </a:cubicBezTo>
                <a:cubicBezTo>
                  <a:pt x="33" y="9"/>
                  <a:pt x="33" y="9"/>
                  <a:pt x="33" y="9"/>
                </a:cubicBezTo>
                <a:cubicBezTo>
                  <a:pt x="34" y="9"/>
                  <a:pt x="34" y="10"/>
                  <a:pt x="34" y="11"/>
                </a:cubicBezTo>
                <a:lnTo>
                  <a:pt x="34" y="13"/>
                </a:lnTo>
                <a:close/>
                <a:moveTo>
                  <a:pt x="34" y="23"/>
                </a:moveTo>
                <a:cubicBezTo>
                  <a:pt x="34" y="23"/>
                  <a:pt x="34" y="24"/>
                  <a:pt x="33" y="24"/>
                </a:cubicBezTo>
                <a:cubicBezTo>
                  <a:pt x="31" y="24"/>
                  <a:pt x="31" y="24"/>
                  <a:pt x="31" y="24"/>
                </a:cubicBezTo>
                <a:cubicBezTo>
                  <a:pt x="30" y="24"/>
                  <a:pt x="30" y="23"/>
                  <a:pt x="30" y="23"/>
                </a:cubicBezTo>
                <a:cubicBezTo>
                  <a:pt x="30" y="20"/>
                  <a:pt x="30" y="20"/>
                  <a:pt x="30" y="20"/>
                </a:cubicBezTo>
                <a:cubicBezTo>
                  <a:pt x="30" y="20"/>
                  <a:pt x="30" y="19"/>
                  <a:pt x="31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4" y="19"/>
                  <a:pt x="34" y="20"/>
                  <a:pt x="34" y="20"/>
                </a:cubicBezTo>
                <a:lnTo>
                  <a:pt x="34" y="23"/>
                </a:lnTo>
                <a:close/>
                <a:moveTo>
                  <a:pt x="34" y="32"/>
                </a:moveTo>
                <a:cubicBezTo>
                  <a:pt x="34" y="33"/>
                  <a:pt x="34" y="34"/>
                  <a:pt x="33" y="34"/>
                </a:cubicBezTo>
                <a:cubicBezTo>
                  <a:pt x="31" y="34"/>
                  <a:pt x="31" y="34"/>
                  <a:pt x="31" y="34"/>
                </a:cubicBezTo>
                <a:cubicBezTo>
                  <a:pt x="30" y="34"/>
                  <a:pt x="30" y="33"/>
                  <a:pt x="30" y="32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29"/>
                  <a:pt x="30" y="29"/>
                  <a:pt x="31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4" y="29"/>
                  <a:pt x="34" y="29"/>
                  <a:pt x="34" y="30"/>
                </a:cubicBezTo>
                <a:lnTo>
                  <a:pt x="34" y="32"/>
                </a:lnTo>
                <a:close/>
                <a:moveTo>
                  <a:pt x="34" y="42"/>
                </a:moveTo>
                <a:cubicBezTo>
                  <a:pt x="34" y="43"/>
                  <a:pt x="34" y="43"/>
                  <a:pt x="33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0" y="43"/>
                  <a:pt x="30" y="43"/>
                  <a:pt x="30" y="42"/>
                </a:cubicBezTo>
                <a:cubicBezTo>
                  <a:pt x="30" y="40"/>
                  <a:pt x="30" y="40"/>
                  <a:pt x="30" y="40"/>
                </a:cubicBezTo>
                <a:cubicBezTo>
                  <a:pt x="30" y="39"/>
                  <a:pt x="30" y="39"/>
                  <a:pt x="31" y="39"/>
                </a:cubicBezTo>
                <a:cubicBezTo>
                  <a:pt x="33" y="39"/>
                  <a:pt x="33" y="39"/>
                  <a:pt x="33" y="39"/>
                </a:cubicBezTo>
                <a:cubicBezTo>
                  <a:pt x="34" y="39"/>
                  <a:pt x="34" y="39"/>
                  <a:pt x="34" y="40"/>
                </a:cubicBezTo>
                <a:lnTo>
                  <a:pt x="34" y="42"/>
                </a:lnTo>
                <a:close/>
                <a:moveTo>
                  <a:pt x="44" y="13"/>
                </a:moveTo>
                <a:cubicBezTo>
                  <a:pt x="44" y="14"/>
                  <a:pt x="44" y="14"/>
                  <a:pt x="43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0" y="14"/>
                  <a:pt x="39" y="14"/>
                  <a:pt x="39" y="13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0"/>
                  <a:pt x="40" y="9"/>
                  <a:pt x="41" y="9"/>
                </a:cubicBezTo>
                <a:cubicBezTo>
                  <a:pt x="43" y="9"/>
                  <a:pt x="43" y="9"/>
                  <a:pt x="43" y="9"/>
                </a:cubicBezTo>
                <a:cubicBezTo>
                  <a:pt x="44" y="9"/>
                  <a:pt x="44" y="10"/>
                  <a:pt x="44" y="11"/>
                </a:cubicBezTo>
                <a:lnTo>
                  <a:pt x="44" y="13"/>
                </a:lnTo>
                <a:close/>
                <a:moveTo>
                  <a:pt x="44" y="23"/>
                </a:moveTo>
                <a:cubicBezTo>
                  <a:pt x="44" y="23"/>
                  <a:pt x="44" y="24"/>
                  <a:pt x="43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0" y="24"/>
                  <a:pt x="39" y="23"/>
                  <a:pt x="39" y="23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0"/>
                  <a:pt x="40" y="19"/>
                  <a:pt x="41" y="19"/>
                </a:cubicBezTo>
                <a:cubicBezTo>
                  <a:pt x="43" y="19"/>
                  <a:pt x="43" y="19"/>
                  <a:pt x="43" y="19"/>
                </a:cubicBezTo>
                <a:cubicBezTo>
                  <a:pt x="44" y="19"/>
                  <a:pt x="44" y="20"/>
                  <a:pt x="44" y="20"/>
                </a:cubicBezTo>
                <a:lnTo>
                  <a:pt x="44" y="23"/>
                </a:lnTo>
                <a:close/>
                <a:moveTo>
                  <a:pt x="44" y="32"/>
                </a:moveTo>
                <a:cubicBezTo>
                  <a:pt x="44" y="33"/>
                  <a:pt x="44" y="34"/>
                  <a:pt x="43" y="34"/>
                </a:cubicBezTo>
                <a:cubicBezTo>
                  <a:pt x="41" y="34"/>
                  <a:pt x="41" y="34"/>
                  <a:pt x="41" y="34"/>
                </a:cubicBezTo>
                <a:cubicBezTo>
                  <a:pt x="40" y="34"/>
                  <a:pt x="39" y="33"/>
                  <a:pt x="39" y="32"/>
                </a:cubicBezTo>
                <a:cubicBezTo>
                  <a:pt x="39" y="30"/>
                  <a:pt x="39" y="30"/>
                  <a:pt x="39" y="30"/>
                </a:cubicBezTo>
                <a:cubicBezTo>
                  <a:pt x="39" y="29"/>
                  <a:pt x="40" y="29"/>
                  <a:pt x="41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4" y="29"/>
                  <a:pt x="44" y="29"/>
                  <a:pt x="44" y="30"/>
                </a:cubicBezTo>
                <a:lnTo>
                  <a:pt x="44" y="32"/>
                </a:lnTo>
                <a:close/>
                <a:moveTo>
                  <a:pt x="44" y="42"/>
                </a:moveTo>
                <a:cubicBezTo>
                  <a:pt x="44" y="43"/>
                  <a:pt x="44" y="43"/>
                  <a:pt x="43" y="43"/>
                </a:cubicBezTo>
                <a:cubicBezTo>
                  <a:pt x="41" y="43"/>
                  <a:pt x="41" y="43"/>
                  <a:pt x="41" y="43"/>
                </a:cubicBezTo>
                <a:cubicBezTo>
                  <a:pt x="40" y="43"/>
                  <a:pt x="39" y="43"/>
                  <a:pt x="39" y="42"/>
                </a:cubicBezTo>
                <a:cubicBezTo>
                  <a:pt x="39" y="40"/>
                  <a:pt x="39" y="40"/>
                  <a:pt x="39" y="40"/>
                </a:cubicBezTo>
                <a:cubicBezTo>
                  <a:pt x="39" y="39"/>
                  <a:pt x="40" y="39"/>
                  <a:pt x="41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4" y="39"/>
                  <a:pt x="44" y="39"/>
                  <a:pt x="44" y="40"/>
                </a:cubicBezTo>
                <a:lnTo>
                  <a:pt x="44" y="42"/>
                </a:lnTo>
                <a:close/>
                <a:moveTo>
                  <a:pt x="44" y="52"/>
                </a:moveTo>
                <a:cubicBezTo>
                  <a:pt x="44" y="53"/>
                  <a:pt x="44" y="53"/>
                  <a:pt x="43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40" y="53"/>
                  <a:pt x="39" y="53"/>
                  <a:pt x="39" y="52"/>
                </a:cubicBezTo>
                <a:cubicBezTo>
                  <a:pt x="39" y="49"/>
                  <a:pt x="39" y="49"/>
                  <a:pt x="39" y="49"/>
                </a:cubicBezTo>
                <a:cubicBezTo>
                  <a:pt x="39" y="49"/>
                  <a:pt x="40" y="48"/>
                  <a:pt x="41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4" y="48"/>
                  <a:pt x="44" y="49"/>
                  <a:pt x="44" y="49"/>
                </a:cubicBezTo>
                <a:lnTo>
                  <a:pt x="44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4" name="Freeform 160"/>
          <p:cNvSpPr>
            <a:spLocks noEditPoints="1"/>
          </p:cNvSpPr>
          <p:nvPr/>
        </p:nvSpPr>
        <p:spPr bwMode="auto">
          <a:xfrm>
            <a:off x="4592999" y="8358765"/>
            <a:ext cx="658044" cy="572382"/>
          </a:xfrm>
          <a:custGeom>
            <a:avLst/>
            <a:gdLst>
              <a:gd name="T0" fmla="*/ 268288 w 78"/>
              <a:gd name="T1" fmla="*/ 144136 h 68"/>
              <a:gd name="T2" fmla="*/ 268288 w 78"/>
              <a:gd name="T3" fmla="*/ 195613 h 68"/>
              <a:gd name="T4" fmla="*/ 261409 w 78"/>
              <a:gd name="T5" fmla="*/ 199045 h 68"/>
              <a:gd name="T6" fmla="*/ 251090 w 78"/>
              <a:gd name="T7" fmla="*/ 199045 h 68"/>
              <a:gd name="T8" fmla="*/ 251090 w 78"/>
              <a:gd name="T9" fmla="*/ 205909 h 68"/>
              <a:gd name="T10" fmla="*/ 223573 w 78"/>
              <a:gd name="T11" fmla="*/ 233363 h 68"/>
              <a:gd name="T12" fmla="*/ 199496 w 78"/>
              <a:gd name="T13" fmla="*/ 205909 h 68"/>
              <a:gd name="T14" fmla="*/ 199496 w 78"/>
              <a:gd name="T15" fmla="*/ 199045 h 68"/>
              <a:gd name="T16" fmla="*/ 65352 w 78"/>
              <a:gd name="T17" fmla="*/ 199045 h 68"/>
              <a:gd name="T18" fmla="*/ 65352 w 78"/>
              <a:gd name="T19" fmla="*/ 205909 h 68"/>
              <a:gd name="T20" fmla="*/ 41275 w 78"/>
              <a:gd name="T21" fmla="*/ 233363 h 68"/>
              <a:gd name="T22" fmla="*/ 17198 w 78"/>
              <a:gd name="T23" fmla="*/ 205909 h 68"/>
              <a:gd name="T24" fmla="*/ 17198 w 78"/>
              <a:gd name="T25" fmla="*/ 199045 h 68"/>
              <a:gd name="T26" fmla="*/ 3440 w 78"/>
              <a:gd name="T27" fmla="*/ 199045 h 68"/>
              <a:gd name="T28" fmla="*/ 0 w 78"/>
              <a:gd name="T29" fmla="*/ 195613 h 68"/>
              <a:gd name="T30" fmla="*/ 0 w 78"/>
              <a:gd name="T31" fmla="*/ 144136 h 68"/>
              <a:gd name="T32" fmla="*/ 27517 w 78"/>
              <a:gd name="T33" fmla="*/ 116682 h 68"/>
              <a:gd name="T34" fmla="*/ 30956 w 78"/>
              <a:gd name="T35" fmla="*/ 116682 h 68"/>
              <a:gd name="T36" fmla="*/ 44715 w 78"/>
              <a:gd name="T37" fmla="*/ 61773 h 68"/>
              <a:gd name="T38" fmla="*/ 82550 w 78"/>
              <a:gd name="T39" fmla="*/ 30886 h 68"/>
              <a:gd name="T40" fmla="*/ 99748 w 78"/>
              <a:gd name="T41" fmla="*/ 30886 h 68"/>
              <a:gd name="T42" fmla="*/ 99748 w 78"/>
              <a:gd name="T43" fmla="*/ 3432 h 68"/>
              <a:gd name="T44" fmla="*/ 103188 w 78"/>
              <a:gd name="T45" fmla="*/ 0 h 68"/>
              <a:gd name="T46" fmla="*/ 161661 w 78"/>
              <a:gd name="T47" fmla="*/ 0 h 68"/>
              <a:gd name="T48" fmla="*/ 165100 w 78"/>
              <a:gd name="T49" fmla="*/ 3432 h 68"/>
              <a:gd name="T50" fmla="*/ 165100 w 78"/>
              <a:gd name="T51" fmla="*/ 30886 h 68"/>
              <a:gd name="T52" fmla="*/ 182298 w 78"/>
              <a:gd name="T53" fmla="*/ 30886 h 68"/>
              <a:gd name="T54" fmla="*/ 220134 w 78"/>
              <a:gd name="T55" fmla="*/ 61773 h 68"/>
              <a:gd name="T56" fmla="*/ 233892 w 78"/>
              <a:gd name="T57" fmla="*/ 116682 h 68"/>
              <a:gd name="T58" fmla="*/ 237332 w 78"/>
              <a:gd name="T59" fmla="*/ 116682 h 68"/>
              <a:gd name="T60" fmla="*/ 268288 w 78"/>
              <a:gd name="T61" fmla="*/ 144136 h 68"/>
              <a:gd name="T62" fmla="*/ 61913 w 78"/>
              <a:gd name="T63" fmla="*/ 157863 h 68"/>
              <a:gd name="T64" fmla="*/ 41275 w 78"/>
              <a:gd name="T65" fmla="*/ 137272 h 68"/>
              <a:gd name="T66" fmla="*/ 20638 w 78"/>
              <a:gd name="T67" fmla="*/ 157863 h 68"/>
              <a:gd name="T68" fmla="*/ 41275 w 78"/>
              <a:gd name="T69" fmla="*/ 178454 h 68"/>
              <a:gd name="T70" fmla="*/ 61913 w 78"/>
              <a:gd name="T71" fmla="*/ 157863 h 68"/>
              <a:gd name="T72" fmla="*/ 199496 w 78"/>
              <a:gd name="T73" fmla="*/ 116682 h 68"/>
              <a:gd name="T74" fmla="*/ 189177 w 78"/>
              <a:gd name="T75" fmla="*/ 68636 h 68"/>
              <a:gd name="T76" fmla="*/ 182298 w 78"/>
              <a:gd name="T77" fmla="*/ 65204 h 68"/>
              <a:gd name="T78" fmla="*/ 82550 w 78"/>
              <a:gd name="T79" fmla="*/ 65204 h 68"/>
              <a:gd name="T80" fmla="*/ 79111 w 78"/>
              <a:gd name="T81" fmla="*/ 68636 h 68"/>
              <a:gd name="T82" fmla="*/ 65352 w 78"/>
              <a:gd name="T83" fmla="*/ 116682 h 68"/>
              <a:gd name="T84" fmla="*/ 199496 w 78"/>
              <a:gd name="T85" fmla="*/ 116682 h 68"/>
              <a:gd name="T86" fmla="*/ 244211 w 78"/>
              <a:gd name="T87" fmla="*/ 157863 h 68"/>
              <a:gd name="T88" fmla="*/ 223573 w 78"/>
              <a:gd name="T89" fmla="*/ 137272 h 68"/>
              <a:gd name="T90" fmla="*/ 202936 w 78"/>
              <a:gd name="T91" fmla="*/ 157863 h 68"/>
              <a:gd name="T92" fmla="*/ 223573 w 78"/>
              <a:gd name="T93" fmla="*/ 178454 h 68"/>
              <a:gd name="T94" fmla="*/ 244211 w 78"/>
              <a:gd name="T95" fmla="*/ 157863 h 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8" h="68">
                <a:moveTo>
                  <a:pt x="78" y="42"/>
                </a:moveTo>
                <a:cubicBezTo>
                  <a:pt x="78" y="57"/>
                  <a:pt x="78" y="57"/>
                  <a:pt x="78" y="57"/>
                </a:cubicBezTo>
                <a:cubicBezTo>
                  <a:pt x="78" y="57"/>
                  <a:pt x="77" y="58"/>
                  <a:pt x="76" y="58"/>
                </a:cubicBezTo>
                <a:cubicBezTo>
                  <a:pt x="73" y="58"/>
                  <a:pt x="73" y="58"/>
                  <a:pt x="73" y="58"/>
                </a:cubicBezTo>
                <a:cubicBezTo>
                  <a:pt x="73" y="60"/>
                  <a:pt x="73" y="60"/>
                  <a:pt x="73" y="60"/>
                </a:cubicBezTo>
                <a:cubicBezTo>
                  <a:pt x="73" y="64"/>
                  <a:pt x="69" y="68"/>
                  <a:pt x="65" y="68"/>
                </a:cubicBezTo>
                <a:cubicBezTo>
                  <a:pt x="61" y="68"/>
                  <a:pt x="58" y="64"/>
                  <a:pt x="58" y="60"/>
                </a:cubicBezTo>
                <a:cubicBezTo>
                  <a:pt x="58" y="58"/>
                  <a:pt x="58" y="58"/>
                  <a:pt x="58" y="58"/>
                </a:cubicBezTo>
                <a:cubicBezTo>
                  <a:pt x="19" y="58"/>
                  <a:pt x="19" y="58"/>
                  <a:pt x="19" y="58"/>
                </a:cubicBezTo>
                <a:cubicBezTo>
                  <a:pt x="19" y="60"/>
                  <a:pt x="19" y="60"/>
                  <a:pt x="19" y="60"/>
                </a:cubicBezTo>
                <a:cubicBezTo>
                  <a:pt x="19" y="64"/>
                  <a:pt x="16" y="68"/>
                  <a:pt x="12" y="68"/>
                </a:cubicBezTo>
                <a:cubicBezTo>
                  <a:pt x="8" y="68"/>
                  <a:pt x="5" y="64"/>
                  <a:pt x="5" y="60"/>
                </a:cubicBezTo>
                <a:cubicBezTo>
                  <a:pt x="5" y="58"/>
                  <a:pt x="5" y="58"/>
                  <a:pt x="5" y="58"/>
                </a:cubicBezTo>
                <a:cubicBezTo>
                  <a:pt x="1" y="58"/>
                  <a:pt x="1" y="58"/>
                  <a:pt x="1" y="58"/>
                </a:cubicBezTo>
                <a:cubicBezTo>
                  <a:pt x="0" y="58"/>
                  <a:pt x="0" y="57"/>
                  <a:pt x="0" y="57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38"/>
                  <a:pt x="4" y="34"/>
                  <a:pt x="8" y="34"/>
                </a:cubicBezTo>
                <a:cubicBezTo>
                  <a:pt x="9" y="34"/>
                  <a:pt x="9" y="34"/>
                  <a:pt x="9" y="34"/>
                </a:cubicBezTo>
                <a:cubicBezTo>
                  <a:pt x="13" y="18"/>
                  <a:pt x="13" y="18"/>
                  <a:pt x="13" y="18"/>
                </a:cubicBezTo>
                <a:cubicBezTo>
                  <a:pt x="14" y="13"/>
                  <a:pt x="19" y="9"/>
                  <a:pt x="24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0"/>
                  <a:pt x="29" y="0"/>
                  <a:pt x="30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0"/>
                  <a:pt x="48" y="0"/>
                  <a:pt x="48" y="1"/>
                </a:cubicBezTo>
                <a:cubicBezTo>
                  <a:pt x="48" y="9"/>
                  <a:pt x="48" y="9"/>
                  <a:pt x="48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58" y="9"/>
                  <a:pt x="63" y="13"/>
                  <a:pt x="64" y="18"/>
                </a:cubicBezTo>
                <a:cubicBezTo>
                  <a:pt x="68" y="34"/>
                  <a:pt x="68" y="34"/>
                  <a:pt x="68" y="34"/>
                </a:cubicBezTo>
                <a:cubicBezTo>
                  <a:pt x="69" y="34"/>
                  <a:pt x="69" y="34"/>
                  <a:pt x="69" y="34"/>
                </a:cubicBezTo>
                <a:cubicBezTo>
                  <a:pt x="74" y="34"/>
                  <a:pt x="78" y="38"/>
                  <a:pt x="78" y="42"/>
                </a:cubicBezTo>
                <a:close/>
                <a:moveTo>
                  <a:pt x="18" y="46"/>
                </a:moveTo>
                <a:cubicBezTo>
                  <a:pt x="18" y="43"/>
                  <a:pt x="15" y="40"/>
                  <a:pt x="12" y="40"/>
                </a:cubicBezTo>
                <a:cubicBezTo>
                  <a:pt x="9" y="40"/>
                  <a:pt x="6" y="43"/>
                  <a:pt x="6" y="46"/>
                </a:cubicBezTo>
                <a:cubicBezTo>
                  <a:pt x="6" y="49"/>
                  <a:pt x="9" y="52"/>
                  <a:pt x="12" y="52"/>
                </a:cubicBezTo>
                <a:cubicBezTo>
                  <a:pt x="15" y="52"/>
                  <a:pt x="18" y="49"/>
                  <a:pt x="18" y="46"/>
                </a:cubicBezTo>
                <a:close/>
                <a:moveTo>
                  <a:pt x="58" y="34"/>
                </a:moveTo>
                <a:cubicBezTo>
                  <a:pt x="55" y="20"/>
                  <a:pt x="55" y="20"/>
                  <a:pt x="55" y="20"/>
                </a:cubicBezTo>
                <a:cubicBezTo>
                  <a:pt x="54" y="20"/>
                  <a:pt x="54" y="19"/>
                  <a:pt x="53" y="19"/>
                </a:cubicBezTo>
                <a:cubicBezTo>
                  <a:pt x="24" y="19"/>
                  <a:pt x="24" y="19"/>
                  <a:pt x="24" y="19"/>
                </a:cubicBezTo>
                <a:cubicBezTo>
                  <a:pt x="24" y="19"/>
                  <a:pt x="23" y="20"/>
                  <a:pt x="23" y="20"/>
                </a:cubicBezTo>
                <a:cubicBezTo>
                  <a:pt x="19" y="34"/>
                  <a:pt x="19" y="34"/>
                  <a:pt x="19" y="34"/>
                </a:cubicBezTo>
                <a:lnTo>
                  <a:pt x="58" y="34"/>
                </a:lnTo>
                <a:close/>
                <a:moveTo>
                  <a:pt x="71" y="46"/>
                </a:moveTo>
                <a:cubicBezTo>
                  <a:pt x="71" y="43"/>
                  <a:pt x="69" y="40"/>
                  <a:pt x="65" y="40"/>
                </a:cubicBezTo>
                <a:cubicBezTo>
                  <a:pt x="62" y="40"/>
                  <a:pt x="59" y="43"/>
                  <a:pt x="59" y="46"/>
                </a:cubicBezTo>
                <a:cubicBezTo>
                  <a:pt x="59" y="49"/>
                  <a:pt x="62" y="52"/>
                  <a:pt x="65" y="52"/>
                </a:cubicBezTo>
                <a:cubicBezTo>
                  <a:pt x="69" y="52"/>
                  <a:pt x="71" y="49"/>
                  <a:pt x="71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5" name="Freeform 161"/>
          <p:cNvSpPr>
            <a:spLocks noEditPoints="1"/>
          </p:cNvSpPr>
          <p:nvPr/>
        </p:nvSpPr>
        <p:spPr bwMode="auto">
          <a:xfrm>
            <a:off x="5803955" y="8358764"/>
            <a:ext cx="615212" cy="533444"/>
          </a:xfrm>
          <a:custGeom>
            <a:avLst/>
            <a:gdLst>
              <a:gd name="T0" fmla="*/ 250825 w 73"/>
              <a:gd name="T1" fmla="*/ 65592 h 63"/>
              <a:gd name="T2" fmla="*/ 250825 w 73"/>
              <a:gd name="T3" fmla="*/ 182966 h 63"/>
              <a:gd name="T4" fmla="*/ 219901 w 73"/>
              <a:gd name="T5" fmla="*/ 217488 h 63"/>
              <a:gd name="T6" fmla="*/ 34360 w 73"/>
              <a:gd name="T7" fmla="*/ 217488 h 63"/>
              <a:gd name="T8" fmla="*/ 0 w 73"/>
              <a:gd name="T9" fmla="*/ 182966 h 63"/>
              <a:gd name="T10" fmla="*/ 0 w 73"/>
              <a:gd name="T11" fmla="*/ 65592 h 63"/>
              <a:gd name="T12" fmla="*/ 34360 w 73"/>
              <a:gd name="T13" fmla="*/ 31070 h 63"/>
              <a:gd name="T14" fmla="*/ 65283 w 73"/>
              <a:gd name="T15" fmla="*/ 31070 h 63"/>
              <a:gd name="T16" fmla="*/ 72155 w 73"/>
              <a:gd name="T17" fmla="*/ 13809 h 63"/>
              <a:gd name="T18" fmla="*/ 92771 w 73"/>
              <a:gd name="T19" fmla="*/ 0 h 63"/>
              <a:gd name="T20" fmla="*/ 161490 w 73"/>
              <a:gd name="T21" fmla="*/ 0 h 63"/>
              <a:gd name="T22" fmla="*/ 182106 w 73"/>
              <a:gd name="T23" fmla="*/ 13809 h 63"/>
              <a:gd name="T24" fmla="*/ 188978 w 73"/>
              <a:gd name="T25" fmla="*/ 31070 h 63"/>
              <a:gd name="T26" fmla="*/ 219901 w 73"/>
              <a:gd name="T27" fmla="*/ 31070 h 63"/>
              <a:gd name="T28" fmla="*/ 250825 w 73"/>
              <a:gd name="T29" fmla="*/ 65592 h 63"/>
              <a:gd name="T30" fmla="*/ 185542 w 73"/>
              <a:gd name="T31" fmla="*/ 124279 h 63"/>
              <a:gd name="T32" fmla="*/ 127130 w 73"/>
              <a:gd name="T33" fmla="*/ 65592 h 63"/>
              <a:gd name="T34" fmla="*/ 68719 w 73"/>
              <a:gd name="T35" fmla="*/ 124279 h 63"/>
              <a:gd name="T36" fmla="*/ 127130 w 73"/>
              <a:gd name="T37" fmla="*/ 182966 h 63"/>
              <a:gd name="T38" fmla="*/ 185542 w 73"/>
              <a:gd name="T39" fmla="*/ 124279 h 63"/>
              <a:gd name="T40" fmla="*/ 164926 w 73"/>
              <a:gd name="T41" fmla="*/ 124279 h 63"/>
              <a:gd name="T42" fmla="*/ 127130 w 73"/>
              <a:gd name="T43" fmla="*/ 162253 h 63"/>
              <a:gd name="T44" fmla="*/ 89335 w 73"/>
              <a:gd name="T45" fmla="*/ 124279 h 63"/>
              <a:gd name="T46" fmla="*/ 127130 w 73"/>
              <a:gd name="T47" fmla="*/ 86305 h 63"/>
              <a:gd name="T48" fmla="*/ 164926 w 73"/>
              <a:gd name="T49" fmla="*/ 124279 h 63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73" h="63">
                <a:moveTo>
                  <a:pt x="73" y="19"/>
                </a:moveTo>
                <a:cubicBezTo>
                  <a:pt x="73" y="53"/>
                  <a:pt x="73" y="53"/>
                  <a:pt x="73" y="53"/>
                </a:cubicBezTo>
                <a:cubicBezTo>
                  <a:pt x="73" y="58"/>
                  <a:pt x="69" y="63"/>
                  <a:pt x="64" y="63"/>
                </a:cubicBezTo>
                <a:cubicBezTo>
                  <a:pt x="10" y="63"/>
                  <a:pt x="10" y="63"/>
                  <a:pt x="10" y="63"/>
                </a:cubicBezTo>
                <a:cubicBezTo>
                  <a:pt x="5" y="63"/>
                  <a:pt x="0" y="58"/>
                  <a:pt x="0" y="53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4"/>
                  <a:pt x="5" y="9"/>
                  <a:pt x="10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21" y="4"/>
                  <a:pt x="21" y="4"/>
                  <a:pt x="21" y="4"/>
                </a:cubicBezTo>
                <a:cubicBezTo>
                  <a:pt x="22" y="2"/>
                  <a:pt x="25" y="0"/>
                  <a:pt x="27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9" y="0"/>
                  <a:pt x="52" y="2"/>
                  <a:pt x="53" y="4"/>
                </a:cubicBezTo>
                <a:cubicBezTo>
                  <a:pt x="55" y="9"/>
                  <a:pt x="55" y="9"/>
                  <a:pt x="55" y="9"/>
                </a:cubicBezTo>
                <a:cubicBezTo>
                  <a:pt x="64" y="9"/>
                  <a:pt x="64" y="9"/>
                  <a:pt x="64" y="9"/>
                </a:cubicBezTo>
                <a:cubicBezTo>
                  <a:pt x="69" y="9"/>
                  <a:pt x="73" y="14"/>
                  <a:pt x="73" y="19"/>
                </a:cubicBezTo>
                <a:close/>
                <a:moveTo>
                  <a:pt x="54" y="36"/>
                </a:moveTo>
                <a:cubicBezTo>
                  <a:pt x="54" y="27"/>
                  <a:pt x="46" y="19"/>
                  <a:pt x="37" y="19"/>
                </a:cubicBezTo>
                <a:cubicBezTo>
                  <a:pt x="28" y="19"/>
                  <a:pt x="20" y="27"/>
                  <a:pt x="20" y="36"/>
                </a:cubicBezTo>
                <a:cubicBezTo>
                  <a:pt x="20" y="46"/>
                  <a:pt x="28" y="53"/>
                  <a:pt x="37" y="53"/>
                </a:cubicBezTo>
                <a:cubicBezTo>
                  <a:pt x="46" y="53"/>
                  <a:pt x="54" y="46"/>
                  <a:pt x="54" y="36"/>
                </a:cubicBezTo>
                <a:close/>
                <a:moveTo>
                  <a:pt x="48" y="36"/>
                </a:moveTo>
                <a:cubicBezTo>
                  <a:pt x="48" y="42"/>
                  <a:pt x="43" y="47"/>
                  <a:pt x="37" y="47"/>
                </a:cubicBezTo>
                <a:cubicBezTo>
                  <a:pt x="31" y="47"/>
                  <a:pt x="26" y="42"/>
                  <a:pt x="26" y="36"/>
                </a:cubicBezTo>
                <a:cubicBezTo>
                  <a:pt x="26" y="30"/>
                  <a:pt x="31" y="25"/>
                  <a:pt x="37" y="25"/>
                </a:cubicBezTo>
                <a:cubicBezTo>
                  <a:pt x="43" y="25"/>
                  <a:pt x="48" y="30"/>
                  <a:pt x="48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6" name="Freeform 162"/>
          <p:cNvSpPr>
            <a:spLocks/>
          </p:cNvSpPr>
          <p:nvPr/>
        </p:nvSpPr>
        <p:spPr bwMode="auto">
          <a:xfrm>
            <a:off x="7042165" y="8479473"/>
            <a:ext cx="186900" cy="327074"/>
          </a:xfrm>
          <a:custGeom>
            <a:avLst/>
            <a:gdLst>
              <a:gd name="T0" fmla="*/ 76200 w 22"/>
              <a:gd name="T1" fmla="*/ 126512 h 39"/>
              <a:gd name="T2" fmla="*/ 65809 w 22"/>
              <a:gd name="T3" fmla="*/ 133350 h 39"/>
              <a:gd name="T4" fmla="*/ 62345 w 22"/>
              <a:gd name="T5" fmla="*/ 129931 h 39"/>
              <a:gd name="T6" fmla="*/ 3464 w 22"/>
              <a:gd name="T7" fmla="*/ 71804 h 39"/>
              <a:gd name="T8" fmla="*/ 0 w 22"/>
              <a:gd name="T9" fmla="*/ 68385 h 39"/>
              <a:gd name="T10" fmla="*/ 3464 w 22"/>
              <a:gd name="T11" fmla="*/ 61546 h 39"/>
              <a:gd name="T12" fmla="*/ 62345 w 22"/>
              <a:gd name="T13" fmla="*/ 3419 h 39"/>
              <a:gd name="T14" fmla="*/ 65809 w 22"/>
              <a:gd name="T15" fmla="*/ 0 h 39"/>
              <a:gd name="T16" fmla="*/ 76200 w 22"/>
              <a:gd name="T17" fmla="*/ 10258 h 39"/>
              <a:gd name="T18" fmla="*/ 76200 w 22"/>
              <a:gd name="T19" fmla="*/ 126512 h 39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2" h="39">
                <a:moveTo>
                  <a:pt x="22" y="37"/>
                </a:moveTo>
                <a:cubicBezTo>
                  <a:pt x="22" y="38"/>
                  <a:pt x="21" y="39"/>
                  <a:pt x="19" y="39"/>
                </a:cubicBezTo>
                <a:cubicBezTo>
                  <a:pt x="19" y="39"/>
                  <a:pt x="18" y="39"/>
                  <a:pt x="18" y="38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1"/>
                  <a:pt x="0" y="20"/>
                  <a:pt x="0" y="20"/>
                </a:cubicBezTo>
                <a:cubicBezTo>
                  <a:pt x="0" y="19"/>
                  <a:pt x="0" y="18"/>
                  <a:pt x="1" y="18"/>
                </a:cubicBezTo>
                <a:cubicBezTo>
                  <a:pt x="18" y="1"/>
                  <a:pt x="18" y="1"/>
                  <a:pt x="18" y="1"/>
                </a:cubicBezTo>
                <a:cubicBezTo>
                  <a:pt x="18" y="1"/>
                  <a:pt x="19" y="0"/>
                  <a:pt x="19" y="0"/>
                </a:cubicBezTo>
                <a:cubicBezTo>
                  <a:pt x="21" y="0"/>
                  <a:pt x="22" y="1"/>
                  <a:pt x="22" y="3"/>
                </a:cubicBezTo>
                <a:lnTo>
                  <a:pt x="22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7" name="Freeform 163"/>
          <p:cNvSpPr>
            <a:spLocks noEditPoints="1"/>
          </p:cNvSpPr>
          <p:nvPr/>
        </p:nvSpPr>
        <p:spPr bwMode="auto">
          <a:xfrm>
            <a:off x="8229755" y="8401598"/>
            <a:ext cx="490612" cy="490612"/>
          </a:xfrm>
          <a:custGeom>
            <a:avLst/>
            <a:gdLst>
              <a:gd name="T0" fmla="*/ 200025 w 58"/>
              <a:gd name="T1" fmla="*/ 162089 h 58"/>
              <a:gd name="T2" fmla="*/ 162089 w 58"/>
              <a:gd name="T3" fmla="*/ 200025 h 58"/>
              <a:gd name="T4" fmla="*/ 37936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936 w 58"/>
              <a:gd name="T11" fmla="*/ 0 h 58"/>
              <a:gd name="T12" fmla="*/ 162089 w 58"/>
              <a:gd name="T13" fmla="*/ 0 h 58"/>
              <a:gd name="T14" fmla="*/ 200025 w 58"/>
              <a:gd name="T15" fmla="*/ 34487 h 58"/>
              <a:gd name="T16" fmla="*/ 200025 w 58"/>
              <a:gd name="T17" fmla="*/ 162089 h 58"/>
              <a:gd name="T18" fmla="*/ 165538 w 58"/>
              <a:gd name="T19" fmla="*/ 34487 h 58"/>
              <a:gd name="T20" fmla="*/ 162089 w 58"/>
              <a:gd name="T21" fmla="*/ 31038 h 58"/>
              <a:gd name="T22" fmla="*/ 37936 w 58"/>
              <a:gd name="T23" fmla="*/ 31038 h 58"/>
              <a:gd name="T24" fmla="*/ 31038 w 58"/>
              <a:gd name="T25" fmla="*/ 34487 h 58"/>
              <a:gd name="T26" fmla="*/ 31038 w 58"/>
              <a:gd name="T27" fmla="*/ 162089 h 58"/>
              <a:gd name="T28" fmla="*/ 37936 w 58"/>
              <a:gd name="T29" fmla="*/ 165538 h 58"/>
              <a:gd name="T30" fmla="*/ 162089 w 58"/>
              <a:gd name="T31" fmla="*/ 165538 h 58"/>
              <a:gd name="T32" fmla="*/ 165538 w 58"/>
              <a:gd name="T33" fmla="*/ 162089 h 58"/>
              <a:gd name="T34" fmla="*/ 165538 w 58"/>
              <a:gd name="T35" fmla="*/ 34487 h 58"/>
              <a:gd name="T36" fmla="*/ 137948 w 58"/>
              <a:gd name="T37" fmla="*/ 106910 h 58"/>
              <a:gd name="T38" fmla="*/ 79320 w 58"/>
              <a:gd name="T39" fmla="*/ 148294 h 58"/>
              <a:gd name="T40" fmla="*/ 72423 w 58"/>
              <a:gd name="T41" fmla="*/ 148294 h 58"/>
              <a:gd name="T42" fmla="*/ 65525 w 58"/>
              <a:gd name="T43" fmla="*/ 141397 h 58"/>
              <a:gd name="T44" fmla="*/ 65525 w 58"/>
              <a:gd name="T45" fmla="*/ 58628 h 58"/>
              <a:gd name="T46" fmla="*/ 72423 w 58"/>
              <a:gd name="T47" fmla="*/ 48282 h 58"/>
              <a:gd name="T48" fmla="*/ 79320 w 58"/>
              <a:gd name="T49" fmla="*/ 51731 h 58"/>
              <a:gd name="T50" fmla="*/ 137948 w 58"/>
              <a:gd name="T51" fmla="*/ 93115 h 58"/>
              <a:gd name="T52" fmla="*/ 141397 w 58"/>
              <a:gd name="T53" fmla="*/ 100013 h 58"/>
              <a:gd name="T54" fmla="*/ 137948 w 58"/>
              <a:gd name="T55" fmla="*/ 106910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8" y="10"/>
                </a:moveTo>
                <a:cubicBezTo>
                  <a:pt x="48" y="10"/>
                  <a:pt x="48" y="9"/>
                  <a:pt x="47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0" y="9"/>
                  <a:pt x="9" y="10"/>
                  <a:pt x="9" y="10"/>
                </a:cubicBezTo>
                <a:cubicBezTo>
                  <a:pt x="9" y="47"/>
                  <a:pt x="9" y="47"/>
                  <a:pt x="9" y="47"/>
                </a:cubicBezTo>
                <a:cubicBezTo>
                  <a:pt x="9" y="48"/>
                  <a:pt x="10" y="48"/>
                  <a:pt x="11" y="48"/>
                </a:cubicBezTo>
                <a:cubicBezTo>
                  <a:pt x="47" y="48"/>
                  <a:pt x="47" y="48"/>
                  <a:pt x="47" y="48"/>
                </a:cubicBezTo>
                <a:cubicBezTo>
                  <a:pt x="48" y="48"/>
                  <a:pt x="48" y="48"/>
                  <a:pt x="48" y="47"/>
                </a:cubicBezTo>
                <a:lnTo>
                  <a:pt x="48" y="10"/>
                </a:lnTo>
                <a:close/>
                <a:moveTo>
                  <a:pt x="40" y="31"/>
                </a:moveTo>
                <a:cubicBezTo>
                  <a:pt x="23" y="43"/>
                  <a:pt x="23" y="43"/>
                  <a:pt x="23" y="43"/>
                </a:cubicBezTo>
                <a:cubicBezTo>
                  <a:pt x="22" y="43"/>
                  <a:pt x="21" y="43"/>
                  <a:pt x="21" y="43"/>
                </a:cubicBezTo>
                <a:cubicBezTo>
                  <a:pt x="20" y="43"/>
                  <a:pt x="19" y="42"/>
                  <a:pt x="19" y="41"/>
                </a:cubicBezTo>
                <a:cubicBezTo>
                  <a:pt x="19" y="17"/>
                  <a:pt x="19" y="17"/>
                  <a:pt x="19" y="17"/>
                </a:cubicBezTo>
                <a:cubicBezTo>
                  <a:pt x="19" y="16"/>
                  <a:pt x="20" y="15"/>
                  <a:pt x="21" y="14"/>
                </a:cubicBezTo>
                <a:cubicBezTo>
                  <a:pt x="21" y="14"/>
                  <a:pt x="22" y="14"/>
                  <a:pt x="23" y="15"/>
                </a:cubicBezTo>
                <a:cubicBezTo>
                  <a:pt x="40" y="27"/>
                  <a:pt x="40" y="27"/>
                  <a:pt x="40" y="27"/>
                </a:cubicBezTo>
                <a:cubicBezTo>
                  <a:pt x="41" y="27"/>
                  <a:pt x="41" y="28"/>
                  <a:pt x="41" y="29"/>
                </a:cubicBezTo>
                <a:cubicBezTo>
                  <a:pt x="41" y="30"/>
                  <a:pt x="41" y="30"/>
                  <a:pt x="40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8" name="Freeform 166"/>
          <p:cNvSpPr>
            <a:spLocks noEditPoints="1"/>
          </p:cNvSpPr>
          <p:nvPr/>
        </p:nvSpPr>
        <p:spPr bwMode="auto">
          <a:xfrm>
            <a:off x="11866512" y="8358764"/>
            <a:ext cx="529550" cy="533444"/>
          </a:xfrm>
          <a:custGeom>
            <a:avLst/>
            <a:gdLst>
              <a:gd name="T0" fmla="*/ 3427 w 63"/>
              <a:gd name="T1" fmla="*/ 144992 h 63"/>
              <a:gd name="T2" fmla="*/ 3427 w 63"/>
              <a:gd name="T3" fmla="*/ 138088 h 63"/>
              <a:gd name="T4" fmla="*/ 47978 w 63"/>
              <a:gd name="T5" fmla="*/ 141540 h 63"/>
              <a:gd name="T6" fmla="*/ 102810 w 63"/>
              <a:gd name="T7" fmla="*/ 65592 h 63"/>
              <a:gd name="T8" fmla="*/ 58259 w 63"/>
              <a:gd name="T9" fmla="*/ 27618 h 63"/>
              <a:gd name="T10" fmla="*/ 30843 w 63"/>
              <a:gd name="T11" fmla="*/ 48331 h 63"/>
              <a:gd name="T12" fmla="*/ 30843 w 63"/>
              <a:gd name="T13" fmla="*/ 65592 h 63"/>
              <a:gd name="T14" fmla="*/ 61686 w 63"/>
              <a:gd name="T15" fmla="*/ 134635 h 63"/>
              <a:gd name="T16" fmla="*/ 13708 w 63"/>
              <a:gd name="T17" fmla="*/ 82853 h 63"/>
              <a:gd name="T18" fmla="*/ 13708 w 63"/>
              <a:gd name="T19" fmla="*/ 31070 h 63"/>
              <a:gd name="T20" fmla="*/ 58259 w 63"/>
              <a:gd name="T21" fmla="*/ 0 h 63"/>
              <a:gd name="T22" fmla="*/ 126798 w 63"/>
              <a:gd name="T23" fmla="*/ 55235 h 63"/>
              <a:gd name="T24" fmla="*/ 102810 w 63"/>
              <a:gd name="T25" fmla="*/ 65592 h 63"/>
              <a:gd name="T26" fmla="*/ 20562 w 63"/>
              <a:gd name="T27" fmla="*/ 200227 h 63"/>
              <a:gd name="T28" fmla="*/ 17135 w 63"/>
              <a:gd name="T29" fmla="*/ 193323 h 63"/>
              <a:gd name="T30" fmla="*/ 54832 w 63"/>
              <a:gd name="T31" fmla="*/ 158801 h 63"/>
              <a:gd name="T32" fmla="*/ 23989 w 63"/>
              <a:gd name="T33" fmla="*/ 200227 h 63"/>
              <a:gd name="T34" fmla="*/ 75394 w 63"/>
              <a:gd name="T35" fmla="*/ 217488 h 63"/>
              <a:gd name="T36" fmla="*/ 68540 w 63"/>
              <a:gd name="T37" fmla="*/ 169157 h 63"/>
              <a:gd name="T38" fmla="*/ 78821 w 63"/>
              <a:gd name="T39" fmla="*/ 169157 h 63"/>
              <a:gd name="T40" fmla="*/ 202192 w 63"/>
              <a:gd name="T41" fmla="*/ 186418 h 63"/>
              <a:gd name="T42" fmla="*/ 157641 w 63"/>
              <a:gd name="T43" fmla="*/ 214036 h 63"/>
              <a:gd name="T44" fmla="*/ 85675 w 63"/>
              <a:gd name="T45" fmla="*/ 158801 h 63"/>
              <a:gd name="T46" fmla="*/ 113090 w 63"/>
              <a:gd name="T47" fmla="*/ 148444 h 63"/>
              <a:gd name="T48" fmla="*/ 164495 w 63"/>
              <a:gd name="T49" fmla="*/ 186418 h 63"/>
              <a:gd name="T50" fmla="*/ 188484 w 63"/>
              <a:gd name="T51" fmla="*/ 158801 h 63"/>
              <a:gd name="T52" fmla="*/ 150787 w 63"/>
              <a:gd name="T53" fmla="*/ 113922 h 63"/>
              <a:gd name="T54" fmla="*/ 157641 w 63"/>
              <a:gd name="T55" fmla="*/ 86305 h 63"/>
              <a:gd name="T56" fmla="*/ 212473 w 63"/>
              <a:gd name="T57" fmla="*/ 158801 h 63"/>
              <a:gd name="T58" fmla="*/ 143933 w 63"/>
              <a:gd name="T59" fmla="*/ 44878 h 63"/>
              <a:gd name="T60" fmla="*/ 137079 w 63"/>
              <a:gd name="T61" fmla="*/ 44878 h 63"/>
              <a:gd name="T62" fmla="*/ 140506 w 63"/>
              <a:gd name="T63" fmla="*/ 0 h 63"/>
              <a:gd name="T64" fmla="*/ 143933 w 63"/>
              <a:gd name="T65" fmla="*/ 44878 h 63"/>
              <a:gd name="T66" fmla="*/ 161068 w 63"/>
              <a:gd name="T67" fmla="*/ 58687 h 63"/>
              <a:gd name="T68" fmla="*/ 157641 w 63"/>
              <a:gd name="T69" fmla="*/ 51783 h 63"/>
              <a:gd name="T70" fmla="*/ 198765 w 63"/>
              <a:gd name="T71" fmla="*/ 17261 h 63"/>
              <a:gd name="T72" fmla="*/ 164495 w 63"/>
              <a:gd name="T73" fmla="*/ 55235 h 63"/>
              <a:gd name="T74" fmla="*/ 171349 w 63"/>
              <a:gd name="T75" fmla="*/ 79400 h 63"/>
              <a:gd name="T76" fmla="*/ 171349 w 63"/>
              <a:gd name="T77" fmla="*/ 69044 h 63"/>
              <a:gd name="T78" fmla="*/ 215900 w 63"/>
              <a:gd name="T79" fmla="*/ 75948 h 6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3" h="63">
                <a:moveTo>
                  <a:pt x="13" y="42"/>
                </a:moveTo>
                <a:cubicBezTo>
                  <a:pt x="1" y="42"/>
                  <a:pt x="1" y="42"/>
                  <a:pt x="1" y="42"/>
                </a:cubicBezTo>
                <a:cubicBezTo>
                  <a:pt x="0" y="42"/>
                  <a:pt x="0" y="42"/>
                  <a:pt x="0" y="41"/>
                </a:cubicBezTo>
                <a:cubicBezTo>
                  <a:pt x="0" y="40"/>
                  <a:pt x="0" y="40"/>
                  <a:pt x="1" y="40"/>
                </a:cubicBezTo>
                <a:cubicBezTo>
                  <a:pt x="13" y="40"/>
                  <a:pt x="13" y="40"/>
                  <a:pt x="13" y="40"/>
                </a:cubicBezTo>
                <a:cubicBezTo>
                  <a:pt x="14" y="40"/>
                  <a:pt x="14" y="40"/>
                  <a:pt x="14" y="41"/>
                </a:cubicBezTo>
                <a:cubicBezTo>
                  <a:pt x="14" y="42"/>
                  <a:pt x="14" y="42"/>
                  <a:pt x="13" y="42"/>
                </a:cubicBezTo>
                <a:close/>
                <a:moveTo>
                  <a:pt x="30" y="19"/>
                </a:moveTo>
                <a:cubicBezTo>
                  <a:pt x="19" y="9"/>
                  <a:pt x="19" y="9"/>
                  <a:pt x="19" y="9"/>
                </a:cubicBezTo>
                <a:cubicBezTo>
                  <a:pt x="19" y="8"/>
                  <a:pt x="18" y="8"/>
                  <a:pt x="17" y="8"/>
                </a:cubicBezTo>
                <a:cubicBezTo>
                  <a:pt x="16" y="8"/>
                  <a:pt x="15" y="8"/>
                  <a:pt x="14" y="9"/>
                </a:cubicBezTo>
                <a:cubicBezTo>
                  <a:pt x="9" y="14"/>
                  <a:pt x="9" y="14"/>
                  <a:pt x="9" y="14"/>
                </a:cubicBezTo>
                <a:cubicBezTo>
                  <a:pt x="8" y="15"/>
                  <a:pt x="8" y="16"/>
                  <a:pt x="8" y="17"/>
                </a:cubicBezTo>
                <a:cubicBezTo>
                  <a:pt x="8" y="18"/>
                  <a:pt x="8" y="19"/>
                  <a:pt x="9" y="19"/>
                </a:cubicBezTo>
                <a:cubicBezTo>
                  <a:pt x="19" y="30"/>
                  <a:pt x="19" y="30"/>
                  <a:pt x="19" y="30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38"/>
                  <a:pt x="17" y="38"/>
                  <a:pt x="16" y="37"/>
                </a:cubicBezTo>
                <a:cubicBezTo>
                  <a:pt x="4" y="24"/>
                  <a:pt x="4" y="24"/>
                  <a:pt x="4" y="24"/>
                </a:cubicBezTo>
                <a:cubicBezTo>
                  <a:pt x="2" y="22"/>
                  <a:pt x="0" y="20"/>
                  <a:pt x="0" y="17"/>
                </a:cubicBezTo>
                <a:cubicBezTo>
                  <a:pt x="0" y="14"/>
                  <a:pt x="2" y="11"/>
                  <a:pt x="4" y="9"/>
                </a:cubicBezTo>
                <a:cubicBezTo>
                  <a:pt x="9" y="3"/>
                  <a:pt x="9" y="3"/>
                  <a:pt x="9" y="3"/>
                </a:cubicBezTo>
                <a:cubicBezTo>
                  <a:pt x="11" y="1"/>
                  <a:pt x="14" y="0"/>
                  <a:pt x="17" y="0"/>
                </a:cubicBezTo>
                <a:cubicBezTo>
                  <a:pt x="20" y="0"/>
                  <a:pt x="23" y="1"/>
                  <a:pt x="25" y="4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7"/>
                  <a:pt x="38" y="18"/>
                  <a:pt x="39" y="18"/>
                </a:cubicBezTo>
                <a:lnTo>
                  <a:pt x="30" y="19"/>
                </a:lnTo>
                <a:close/>
                <a:moveTo>
                  <a:pt x="7" y="58"/>
                </a:moveTo>
                <a:cubicBezTo>
                  <a:pt x="6" y="58"/>
                  <a:pt x="6" y="58"/>
                  <a:pt x="6" y="58"/>
                </a:cubicBezTo>
                <a:cubicBezTo>
                  <a:pt x="6" y="58"/>
                  <a:pt x="5" y="58"/>
                  <a:pt x="5" y="58"/>
                </a:cubicBezTo>
                <a:cubicBezTo>
                  <a:pt x="5" y="57"/>
                  <a:pt x="5" y="56"/>
                  <a:pt x="5" y="56"/>
                </a:cubicBezTo>
                <a:cubicBezTo>
                  <a:pt x="15" y="46"/>
                  <a:pt x="15" y="46"/>
                  <a:pt x="15" y="46"/>
                </a:cubicBezTo>
                <a:cubicBezTo>
                  <a:pt x="15" y="46"/>
                  <a:pt x="16" y="46"/>
                  <a:pt x="16" y="46"/>
                </a:cubicBezTo>
                <a:cubicBezTo>
                  <a:pt x="17" y="47"/>
                  <a:pt x="17" y="47"/>
                  <a:pt x="16" y="48"/>
                </a:cubicBezTo>
                <a:lnTo>
                  <a:pt x="7" y="58"/>
                </a:lnTo>
                <a:close/>
                <a:moveTo>
                  <a:pt x="23" y="62"/>
                </a:moveTo>
                <a:cubicBezTo>
                  <a:pt x="23" y="62"/>
                  <a:pt x="22" y="63"/>
                  <a:pt x="22" y="63"/>
                </a:cubicBezTo>
                <a:cubicBezTo>
                  <a:pt x="21" y="63"/>
                  <a:pt x="20" y="62"/>
                  <a:pt x="20" y="62"/>
                </a:cubicBezTo>
                <a:cubicBezTo>
                  <a:pt x="20" y="49"/>
                  <a:pt x="20" y="49"/>
                  <a:pt x="20" y="49"/>
                </a:cubicBezTo>
                <a:cubicBezTo>
                  <a:pt x="20" y="49"/>
                  <a:pt x="21" y="48"/>
                  <a:pt x="22" y="48"/>
                </a:cubicBezTo>
                <a:cubicBezTo>
                  <a:pt x="22" y="48"/>
                  <a:pt x="23" y="49"/>
                  <a:pt x="23" y="49"/>
                </a:cubicBezTo>
                <a:lnTo>
                  <a:pt x="23" y="62"/>
                </a:lnTo>
                <a:close/>
                <a:moveTo>
                  <a:pt x="59" y="54"/>
                </a:moveTo>
                <a:cubicBezTo>
                  <a:pt x="54" y="59"/>
                  <a:pt x="54" y="59"/>
                  <a:pt x="54" y="59"/>
                </a:cubicBezTo>
                <a:cubicBezTo>
                  <a:pt x="51" y="61"/>
                  <a:pt x="49" y="62"/>
                  <a:pt x="46" y="62"/>
                </a:cubicBezTo>
                <a:cubicBezTo>
                  <a:pt x="43" y="62"/>
                  <a:pt x="40" y="61"/>
                  <a:pt x="38" y="59"/>
                </a:cubicBezTo>
                <a:cubicBezTo>
                  <a:pt x="25" y="46"/>
                  <a:pt x="25" y="46"/>
                  <a:pt x="25" y="46"/>
                </a:cubicBezTo>
                <a:cubicBezTo>
                  <a:pt x="25" y="46"/>
                  <a:pt x="24" y="45"/>
                  <a:pt x="24" y="44"/>
                </a:cubicBezTo>
                <a:cubicBezTo>
                  <a:pt x="33" y="43"/>
                  <a:pt x="33" y="43"/>
                  <a:pt x="33" y="43"/>
                </a:cubicBezTo>
                <a:cubicBezTo>
                  <a:pt x="43" y="54"/>
                  <a:pt x="43" y="54"/>
                  <a:pt x="43" y="54"/>
                </a:cubicBezTo>
                <a:cubicBezTo>
                  <a:pt x="45" y="55"/>
                  <a:pt x="47" y="55"/>
                  <a:pt x="48" y="54"/>
                </a:cubicBezTo>
                <a:cubicBezTo>
                  <a:pt x="54" y="48"/>
                  <a:pt x="54" y="48"/>
                  <a:pt x="54" y="48"/>
                </a:cubicBezTo>
                <a:cubicBezTo>
                  <a:pt x="55" y="48"/>
                  <a:pt x="55" y="47"/>
                  <a:pt x="55" y="46"/>
                </a:cubicBezTo>
                <a:cubicBezTo>
                  <a:pt x="55" y="45"/>
                  <a:pt x="55" y="44"/>
                  <a:pt x="54" y="43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24"/>
                  <a:pt x="44" y="24"/>
                  <a:pt x="44" y="24"/>
                </a:cubicBezTo>
                <a:cubicBezTo>
                  <a:pt x="45" y="24"/>
                  <a:pt x="46" y="25"/>
                  <a:pt x="46" y="25"/>
                </a:cubicBezTo>
                <a:cubicBezTo>
                  <a:pt x="59" y="38"/>
                  <a:pt x="59" y="38"/>
                  <a:pt x="59" y="38"/>
                </a:cubicBezTo>
                <a:cubicBezTo>
                  <a:pt x="61" y="40"/>
                  <a:pt x="62" y="43"/>
                  <a:pt x="62" y="46"/>
                </a:cubicBezTo>
                <a:cubicBezTo>
                  <a:pt x="62" y="49"/>
                  <a:pt x="61" y="52"/>
                  <a:pt x="59" y="54"/>
                </a:cubicBezTo>
                <a:close/>
                <a:moveTo>
                  <a:pt x="42" y="13"/>
                </a:moveTo>
                <a:cubicBezTo>
                  <a:pt x="42" y="14"/>
                  <a:pt x="42" y="14"/>
                  <a:pt x="41" y="14"/>
                </a:cubicBezTo>
                <a:cubicBezTo>
                  <a:pt x="40" y="14"/>
                  <a:pt x="40" y="14"/>
                  <a:pt x="40" y="13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0"/>
                  <a:pt x="40" y="0"/>
                  <a:pt x="41" y="0"/>
                </a:cubicBezTo>
                <a:cubicBezTo>
                  <a:pt x="42" y="0"/>
                  <a:pt x="42" y="0"/>
                  <a:pt x="42" y="1"/>
                </a:cubicBezTo>
                <a:lnTo>
                  <a:pt x="42" y="13"/>
                </a:lnTo>
                <a:close/>
                <a:moveTo>
                  <a:pt x="48" y="16"/>
                </a:moveTo>
                <a:cubicBezTo>
                  <a:pt x="48" y="17"/>
                  <a:pt x="47" y="17"/>
                  <a:pt x="47" y="17"/>
                </a:cubicBezTo>
                <a:cubicBezTo>
                  <a:pt x="47" y="17"/>
                  <a:pt x="47" y="17"/>
                  <a:pt x="46" y="16"/>
                </a:cubicBezTo>
                <a:cubicBezTo>
                  <a:pt x="46" y="16"/>
                  <a:pt x="46" y="15"/>
                  <a:pt x="46" y="15"/>
                </a:cubicBezTo>
                <a:cubicBezTo>
                  <a:pt x="56" y="5"/>
                  <a:pt x="56" y="5"/>
                  <a:pt x="56" y="5"/>
                </a:cubicBezTo>
                <a:cubicBezTo>
                  <a:pt x="56" y="4"/>
                  <a:pt x="57" y="4"/>
                  <a:pt x="58" y="5"/>
                </a:cubicBezTo>
                <a:cubicBezTo>
                  <a:pt x="58" y="5"/>
                  <a:pt x="58" y="6"/>
                  <a:pt x="58" y="7"/>
                </a:cubicBezTo>
                <a:lnTo>
                  <a:pt x="48" y="16"/>
                </a:lnTo>
                <a:close/>
                <a:moveTo>
                  <a:pt x="62" y="23"/>
                </a:moveTo>
                <a:cubicBezTo>
                  <a:pt x="50" y="23"/>
                  <a:pt x="50" y="23"/>
                  <a:pt x="50" y="23"/>
                </a:cubicBezTo>
                <a:cubicBezTo>
                  <a:pt x="49" y="23"/>
                  <a:pt x="48" y="22"/>
                  <a:pt x="48" y="22"/>
                </a:cubicBezTo>
                <a:cubicBezTo>
                  <a:pt x="48" y="21"/>
                  <a:pt x="49" y="20"/>
                  <a:pt x="50" y="20"/>
                </a:cubicBezTo>
                <a:cubicBezTo>
                  <a:pt x="62" y="20"/>
                  <a:pt x="62" y="20"/>
                  <a:pt x="62" y="20"/>
                </a:cubicBezTo>
                <a:cubicBezTo>
                  <a:pt x="62" y="20"/>
                  <a:pt x="63" y="21"/>
                  <a:pt x="63" y="22"/>
                </a:cubicBezTo>
                <a:cubicBezTo>
                  <a:pt x="63" y="22"/>
                  <a:pt x="62" y="23"/>
                  <a:pt x="62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59" name="Freeform 167"/>
          <p:cNvSpPr>
            <a:spLocks noEditPoints="1"/>
          </p:cNvSpPr>
          <p:nvPr/>
        </p:nvSpPr>
        <p:spPr bwMode="auto">
          <a:xfrm>
            <a:off x="13081359" y="8401598"/>
            <a:ext cx="486720" cy="490612"/>
          </a:xfrm>
          <a:custGeom>
            <a:avLst/>
            <a:gdLst>
              <a:gd name="T0" fmla="*/ 198438 w 58"/>
              <a:gd name="T1" fmla="*/ 162089 h 58"/>
              <a:gd name="T2" fmla="*/ 160803 w 58"/>
              <a:gd name="T3" fmla="*/ 200025 h 58"/>
              <a:gd name="T4" fmla="*/ 37635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635 w 58"/>
              <a:gd name="T11" fmla="*/ 0 h 58"/>
              <a:gd name="T12" fmla="*/ 160803 w 58"/>
              <a:gd name="T13" fmla="*/ 0 h 58"/>
              <a:gd name="T14" fmla="*/ 198438 w 58"/>
              <a:gd name="T15" fmla="*/ 34487 h 58"/>
              <a:gd name="T16" fmla="*/ 198438 w 58"/>
              <a:gd name="T17" fmla="*/ 162089 h 58"/>
              <a:gd name="T18" fmla="*/ 167646 w 58"/>
              <a:gd name="T19" fmla="*/ 72423 h 58"/>
              <a:gd name="T20" fmla="*/ 167646 w 58"/>
              <a:gd name="T21" fmla="*/ 58628 h 58"/>
              <a:gd name="T22" fmla="*/ 153961 w 58"/>
              <a:gd name="T23" fmla="*/ 44833 h 58"/>
              <a:gd name="T24" fmla="*/ 143696 w 58"/>
              <a:gd name="T25" fmla="*/ 44833 h 58"/>
              <a:gd name="T26" fmla="*/ 82112 w 58"/>
              <a:gd name="T27" fmla="*/ 106910 h 58"/>
              <a:gd name="T28" fmla="*/ 54742 w 58"/>
              <a:gd name="T29" fmla="*/ 79320 h 58"/>
              <a:gd name="T30" fmla="*/ 44477 w 58"/>
              <a:gd name="T31" fmla="*/ 79320 h 58"/>
              <a:gd name="T32" fmla="*/ 30792 w 58"/>
              <a:gd name="T33" fmla="*/ 93115 h 58"/>
              <a:gd name="T34" fmla="*/ 30792 w 58"/>
              <a:gd name="T35" fmla="*/ 103461 h 58"/>
              <a:gd name="T36" fmla="*/ 75270 w 58"/>
              <a:gd name="T37" fmla="*/ 151743 h 58"/>
              <a:gd name="T38" fmla="*/ 88955 w 58"/>
              <a:gd name="T39" fmla="*/ 151743 h 58"/>
              <a:gd name="T40" fmla="*/ 167646 w 58"/>
              <a:gd name="T41" fmla="*/ 72423 h 5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9" y="21"/>
                </a:moveTo>
                <a:cubicBezTo>
                  <a:pt x="50" y="20"/>
                  <a:pt x="50" y="18"/>
                  <a:pt x="49" y="17"/>
                </a:cubicBezTo>
                <a:cubicBezTo>
                  <a:pt x="45" y="13"/>
                  <a:pt x="45" y="13"/>
                  <a:pt x="45" y="13"/>
                </a:cubicBezTo>
                <a:cubicBezTo>
                  <a:pt x="44" y="12"/>
                  <a:pt x="43" y="12"/>
                  <a:pt x="42" y="13"/>
                </a:cubicBezTo>
                <a:cubicBezTo>
                  <a:pt x="24" y="31"/>
                  <a:pt x="24" y="31"/>
                  <a:pt x="24" y="31"/>
                </a:cubicBezTo>
                <a:cubicBezTo>
                  <a:pt x="16" y="23"/>
                  <a:pt x="16" y="23"/>
                  <a:pt x="16" y="23"/>
                </a:cubicBezTo>
                <a:cubicBezTo>
                  <a:pt x="15" y="22"/>
                  <a:pt x="14" y="22"/>
                  <a:pt x="13" y="23"/>
                </a:cubicBezTo>
                <a:cubicBezTo>
                  <a:pt x="9" y="27"/>
                  <a:pt x="9" y="27"/>
                  <a:pt x="9" y="27"/>
                </a:cubicBezTo>
                <a:cubicBezTo>
                  <a:pt x="8" y="28"/>
                  <a:pt x="8" y="29"/>
                  <a:pt x="9" y="30"/>
                </a:cubicBezTo>
                <a:cubicBezTo>
                  <a:pt x="22" y="44"/>
                  <a:pt x="22" y="44"/>
                  <a:pt x="22" y="44"/>
                </a:cubicBezTo>
                <a:cubicBezTo>
                  <a:pt x="23" y="45"/>
                  <a:pt x="25" y="45"/>
                  <a:pt x="26" y="44"/>
                </a:cubicBezTo>
                <a:lnTo>
                  <a:pt x="49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0" name="Freeform 168"/>
          <p:cNvSpPr>
            <a:spLocks noEditPoints="1"/>
          </p:cNvSpPr>
          <p:nvPr/>
        </p:nvSpPr>
        <p:spPr bwMode="auto">
          <a:xfrm>
            <a:off x="14292315" y="8401598"/>
            <a:ext cx="486716" cy="490612"/>
          </a:xfrm>
          <a:custGeom>
            <a:avLst/>
            <a:gdLst>
              <a:gd name="T0" fmla="*/ 99219 w 58"/>
              <a:gd name="T1" fmla="*/ 200025 h 58"/>
              <a:gd name="T2" fmla="*/ 0 w 58"/>
              <a:gd name="T3" fmla="*/ 100013 h 58"/>
              <a:gd name="T4" fmla="*/ 99219 w 58"/>
              <a:gd name="T5" fmla="*/ 0 h 58"/>
              <a:gd name="T6" fmla="*/ 198437 w 58"/>
              <a:gd name="T7" fmla="*/ 100013 h 58"/>
              <a:gd name="T8" fmla="*/ 99219 w 58"/>
              <a:gd name="T9" fmla="*/ 200025 h 58"/>
              <a:gd name="T10" fmla="*/ 150538 w 58"/>
              <a:gd name="T11" fmla="*/ 103461 h 58"/>
              <a:gd name="T12" fmla="*/ 150538 w 58"/>
              <a:gd name="T13" fmla="*/ 93115 h 58"/>
              <a:gd name="T14" fmla="*/ 92376 w 58"/>
              <a:gd name="T15" fmla="*/ 34487 h 58"/>
              <a:gd name="T16" fmla="*/ 82112 w 58"/>
              <a:gd name="T17" fmla="*/ 34487 h 58"/>
              <a:gd name="T18" fmla="*/ 68427 w 58"/>
              <a:gd name="T19" fmla="*/ 48282 h 58"/>
              <a:gd name="T20" fmla="*/ 68427 w 58"/>
              <a:gd name="T21" fmla="*/ 58628 h 58"/>
              <a:gd name="T22" fmla="*/ 106061 w 58"/>
              <a:gd name="T23" fmla="*/ 100013 h 58"/>
              <a:gd name="T24" fmla="*/ 68427 w 58"/>
              <a:gd name="T25" fmla="*/ 137948 h 58"/>
              <a:gd name="T26" fmla="*/ 68427 w 58"/>
              <a:gd name="T27" fmla="*/ 151743 h 58"/>
              <a:gd name="T28" fmla="*/ 82112 w 58"/>
              <a:gd name="T29" fmla="*/ 165538 h 58"/>
              <a:gd name="T30" fmla="*/ 92376 w 58"/>
              <a:gd name="T31" fmla="*/ 165538 h 58"/>
              <a:gd name="T32" fmla="*/ 150538 w 58"/>
              <a:gd name="T33" fmla="*/ 103461 h 58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44" y="30"/>
                </a:moveTo>
                <a:cubicBezTo>
                  <a:pt x="45" y="29"/>
                  <a:pt x="45" y="28"/>
                  <a:pt x="44" y="27"/>
                </a:cubicBezTo>
                <a:cubicBezTo>
                  <a:pt x="27" y="10"/>
                  <a:pt x="27" y="10"/>
                  <a:pt x="27" y="10"/>
                </a:cubicBezTo>
                <a:cubicBezTo>
                  <a:pt x="26" y="9"/>
                  <a:pt x="25" y="9"/>
                  <a:pt x="24" y="10"/>
                </a:cubicBezTo>
                <a:cubicBezTo>
                  <a:pt x="20" y="14"/>
                  <a:pt x="20" y="14"/>
                  <a:pt x="20" y="14"/>
                </a:cubicBezTo>
                <a:cubicBezTo>
                  <a:pt x="19" y="15"/>
                  <a:pt x="19" y="16"/>
                  <a:pt x="20" y="17"/>
                </a:cubicBezTo>
                <a:cubicBezTo>
                  <a:pt x="31" y="29"/>
                  <a:pt x="31" y="29"/>
                  <a:pt x="31" y="29"/>
                </a:cubicBezTo>
                <a:cubicBezTo>
                  <a:pt x="20" y="40"/>
                  <a:pt x="20" y="40"/>
                  <a:pt x="20" y="40"/>
                </a:cubicBezTo>
                <a:cubicBezTo>
                  <a:pt x="19" y="41"/>
                  <a:pt x="19" y="43"/>
                  <a:pt x="20" y="44"/>
                </a:cubicBezTo>
                <a:cubicBezTo>
                  <a:pt x="24" y="48"/>
                  <a:pt x="24" y="48"/>
                  <a:pt x="24" y="48"/>
                </a:cubicBezTo>
                <a:cubicBezTo>
                  <a:pt x="25" y="49"/>
                  <a:pt x="26" y="49"/>
                  <a:pt x="27" y="48"/>
                </a:cubicBezTo>
                <a:lnTo>
                  <a:pt x="44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1" name="Freeform 169"/>
          <p:cNvSpPr>
            <a:spLocks/>
          </p:cNvSpPr>
          <p:nvPr/>
        </p:nvSpPr>
        <p:spPr bwMode="auto">
          <a:xfrm>
            <a:off x="15538314" y="8358765"/>
            <a:ext cx="327074" cy="521762"/>
          </a:xfrm>
          <a:custGeom>
            <a:avLst/>
            <a:gdLst>
              <a:gd name="T0" fmla="*/ 34192 w 39"/>
              <a:gd name="T1" fmla="*/ 209294 h 62"/>
              <a:gd name="T2" fmla="*/ 23935 w 39"/>
              <a:gd name="T3" fmla="*/ 209294 h 62"/>
              <a:gd name="T4" fmla="*/ 3419 w 39"/>
              <a:gd name="T5" fmla="*/ 188708 h 62"/>
              <a:gd name="T6" fmla="*/ 3419 w 39"/>
              <a:gd name="T7" fmla="*/ 174983 h 62"/>
              <a:gd name="T8" fmla="*/ 71804 w 39"/>
              <a:gd name="T9" fmla="*/ 106363 h 62"/>
              <a:gd name="T10" fmla="*/ 3419 w 39"/>
              <a:gd name="T11" fmla="*/ 37742 h 62"/>
              <a:gd name="T12" fmla="*/ 3419 w 39"/>
              <a:gd name="T13" fmla="*/ 27448 h 62"/>
              <a:gd name="T14" fmla="*/ 23935 w 39"/>
              <a:gd name="T15" fmla="*/ 3431 h 62"/>
              <a:gd name="T16" fmla="*/ 34192 w 39"/>
              <a:gd name="T17" fmla="*/ 3431 h 62"/>
              <a:gd name="T18" fmla="*/ 129931 w 39"/>
              <a:gd name="T19" fmla="*/ 102931 h 62"/>
              <a:gd name="T20" fmla="*/ 129931 w 39"/>
              <a:gd name="T21" fmla="*/ 113225 h 62"/>
              <a:gd name="T22" fmla="*/ 34192 w 39"/>
              <a:gd name="T23" fmla="*/ 209294 h 6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39" h="62">
                <a:moveTo>
                  <a:pt x="10" y="61"/>
                </a:moveTo>
                <a:cubicBezTo>
                  <a:pt x="9" y="62"/>
                  <a:pt x="8" y="62"/>
                  <a:pt x="7" y="61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4"/>
                  <a:pt x="0" y="52"/>
                  <a:pt x="1" y="51"/>
                </a:cubicBezTo>
                <a:cubicBezTo>
                  <a:pt x="21" y="31"/>
                  <a:pt x="21" y="31"/>
                  <a:pt x="21" y="31"/>
                </a:cubicBezTo>
                <a:cubicBezTo>
                  <a:pt x="1" y="11"/>
                  <a:pt x="1" y="11"/>
                  <a:pt x="1" y="11"/>
                </a:cubicBezTo>
                <a:cubicBezTo>
                  <a:pt x="0" y="10"/>
                  <a:pt x="0" y="9"/>
                  <a:pt x="1" y="8"/>
                </a:cubicBezTo>
                <a:cubicBezTo>
                  <a:pt x="7" y="1"/>
                  <a:pt x="7" y="1"/>
                  <a:pt x="7" y="1"/>
                </a:cubicBezTo>
                <a:cubicBezTo>
                  <a:pt x="8" y="0"/>
                  <a:pt x="9" y="0"/>
                  <a:pt x="10" y="1"/>
                </a:cubicBezTo>
                <a:cubicBezTo>
                  <a:pt x="38" y="30"/>
                  <a:pt x="38" y="30"/>
                  <a:pt x="38" y="30"/>
                </a:cubicBezTo>
                <a:cubicBezTo>
                  <a:pt x="39" y="31"/>
                  <a:pt x="39" y="32"/>
                  <a:pt x="38" y="33"/>
                </a:cubicBezTo>
                <a:lnTo>
                  <a:pt x="10" y="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2" name="Freeform 170"/>
          <p:cNvSpPr>
            <a:spLocks noEditPoints="1"/>
          </p:cNvSpPr>
          <p:nvPr/>
        </p:nvSpPr>
        <p:spPr bwMode="auto">
          <a:xfrm>
            <a:off x="16718115" y="8401598"/>
            <a:ext cx="486720" cy="490612"/>
          </a:xfrm>
          <a:custGeom>
            <a:avLst/>
            <a:gdLst>
              <a:gd name="T0" fmla="*/ 99219 w 58"/>
              <a:gd name="T1" fmla="*/ 200025 h 58"/>
              <a:gd name="T2" fmla="*/ 0 w 58"/>
              <a:gd name="T3" fmla="*/ 100013 h 58"/>
              <a:gd name="T4" fmla="*/ 99219 w 58"/>
              <a:gd name="T5" fmla="*/ 0 h 58"/>
              <a:gd name="T6" fmla="*/ 198438 w 58"/>
              <a:gd name="T7" fmla="*/ 100013 h 58"/>
              <a:gd name="T8" fmla="*/ 99219 w 58"/>
              <a:gd name="T9" fmla="*/ 200025 h 58"/>
              <a:gd name="T10" fmla="*/ 27371 w 58"/>
              <a:gd name="T11" fmla="*/ 100013 h 58"/>
              <a:gd name="T12" fmla="*/ 99219 w 58"/>
              <a:gd name="T13" fmla="*/ 168987 h 58"/>
              <a:gd name="T14" fmla="*/ 171067 w 58"/>
              <a:gd name="T15" fmla="*/ 100013 h 58"/>
              <a:gd name="T16" fmla="*/ 99219 w 58"/>
              <a:gd name="T17" fmla="*/ 27590 h 58"/>
              <a:gd name="T18" fmla="*/ 27371 w 58"/>
              <a:gd name="T19" fmla="*/ 100013 h 58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8" y="29"/>
                </a:moveTo>
                <a:cubicBezTo>
                  <a:pt x="8" y="40"/>
                  <a:pt x="18" y="49"/>
                  <a:pt x="29" y="49"/>
                </a:cubicBezTo>
                <a:cubicBezTo>
                  <a:pt x="40" y="49"/>
                  <a:pt x="50" y="40"/>
                  <a:pt x="50" y="29"/>
                </a:cubicBezTo>
                <a:cubicBezTo>
                  <a:pt x="50" y="17"/>
                  <a:pt x="40" y="8"/>
                  <a:pt x="29" y="8"/>
                </a:cubicBezTo>
                <a:cubicBezTo>
                  <a:pt x="18" y="8"/>
                  <a:pt x="8" y="17"/>
                  <a:pt x="8" y="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3" name="Freeform 171"/>
          <p:cNvSpPr>
            <a:spLocks noEditPoints="1"/>
          </p:cNvSpPr>
          <p:nvPr/>
        </p:nvSpPr>
        <p:spPr bwMode="auto">
          <a:xfrm>
            <a:off x="17929071" y="8401598"/>
            <a:ext cx="498400" cy="490612"/>
          </a:xfrm>
          <a:custGeom>
            <a:avLst/>
            <a:gdLst>
              <a:gd name="T0" fmla="*/ 103322 w 59"/>
              <a:gd name="T1" fmla="*/ 200025 h 58"/>
              <a:gd name="T2" fmla="*/ 0 w 59"/>
              <a:gd name="T3" fmla="*/ 100013 h 58"/>
              <a:gd name="T4" fmla="*/ 103322 w 59"/>
              <a:gd name="T5" fmla="*/ 0 h 58"/>
              <a:gd name="T6" fmla="*/ 203200 w 59"/>
              <a:gd name="T7" fmla="*/ 100013 h 58"/>
              <a:gd name="T8" fmla="*/ 103322 w 59"/>
              <a:gd name="T9" fmla="*/ 200025 h 58"/>
              <a:gd name="T10" fmla="*/ 103322 w 59"/>
              <a:gd name="T11" fmla="*/ 27590 h 58"/>
              <a:gd name="T12" fmla="*/ 30997 w 59"/>
              <a:gd name="T13" fmla="*/ 100013 h 58"/>
              <a:gd name="T14" fmla="*/ 103322 w 59"/>
              <a:gd name="T15" fmla="*/ 168987 h 58"/>
              <a:gd name="T16" fmla="*/ 172203 w 59"/>
              <a:gd name="T17" fmla="*/ 100013 h 58"/>
              <a:gd name="T18" fmla="*/ 103322 w 59"/>
              <a:gd name="T19" fmla="*/ 27590 h 58"/>
              <a:gd name="T20" fmla="*/ 117098 w 59"/>
              <a:gd name="T21" fmla="*/ 110359 h 58"/>
              <a:gd name="T22" fmla="*/ 113654 w 59"/>
              <a:gd name="T23" fmla="*/ 117256 h 58"/>
              <a:gd name="T24" fmla="*/ 72325 w 59"/>
              <a:gd name="T25" fmla="*/ 117256 h 58"/>
              <a:gd name="T26" fmla="*/ 68881 w 59"/>
              <a:gd name="T27" fmla="*/ 110359 h 58"/>
              <a:gd name="T28" fmla="*/ 68881 w 59"/>
              <a:gd name="T29" fmla="*/ 103461 h 58"/>
              <a:gd name="T30" fmla="*/ 72325 w 59"/>
              <a:gd name="T31" fmla="*/ 100013 h 58"/>
              <a:gd name="T32" fmla="*/ 103322 w 59"/>
              <a:gd name="T33" fmla="*/ 100013 h 58"/>
              <a:gd name="T34" fmla="*/ 103322 w 59"/>
              <a:gd name="T35" fmla="*/ 51731 h 58"/>
              <a:gd name="T36" fmla="*/ 106766 w 59"/>
              <a:gd name="T37" fmla="*/ 48282 h 58"/>
              <a:gd name="T38" fmla="*/ 113654 w 59"/>
              <a:gd name="T39" fmla="*/ 48282 h 58"/>
              <a:gd name="T40" fmla="*/ 117098 w 59"/>
              <a:gd name="T41" fmla="*/ 51731 h 58"/>
              <a:gd name="T42" fmla="*/ 117098 w 59"/>
              <a:gd name="T43" fmla="*/ 110359 h 5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58">
                <a:moveTo>
                  <a:pt x="30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30" y="0"/>
                </a:cubicBezTo>
                <a:cubicBezTo>
                  <a:pt x="46" y="0"/>
                  <a:pt x="59" y="13"/>
                  <a:pt x="59" y="29"/>
                </a:cubicBezTo>
                <a:cubicBezTo>
                  <a:pt x="59" y="45"/>
                  <a:pt x="46" y="58"/>
                  <a:pt x="30" y="58"/>
                </a:cubicBezTo>
                <a:close/>
                <a:moveTo>
                  <a:pt x="30" y="8"/>
                </a:moveTo>
                <a:cubicBezTo>
                  <a:pt x="18" y="8"/>
                  <a:pt x="9" y="17"/>
                  <a:pt x="9" y="29"/>
                </a:cubicBezTo>
                <a:cubicBezTo>
                  <a:pt x="9" y="40"/>
                  <a:pt x="18" y="49"/>
                  <a:pt x="30" y="49"/>
                </a:cubicBezTo>
                <a:cubicBezTo>
                  <a:pt x="41" y="49"/>
                  <a:pt x="50" y="40"/>
                  <a:pt x="50" y="29"/>
                </a:cubicBezTo>
                <a:cubicBezTo>
                  <a:pt x="50" y="17"/>
                  <a:pt x="41" y="8"/>
                  <a:pt x="30" y="8"/>
                </a:cubicBezTo>
                <a:close/>
                <a:moveTo>
                  <a:pt x="34" y="32"/>
                </a:moveTo>
                <a:cubicBezTo>
                  <a:pt x="34" y="33"/>
                  <a:pt x="34" y="34"/>
                  <a:pt x="33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0" y="34"/>
                  <a:pt x="20" y="33"/>
                  <a:pt x="20" y="32"/>
                </a:cubicBezTo>
                <a:cubicBezTo>
                  <a:pt x="20" y="30"/>
                  <a:pt x="20" y="30"/>
                  <a:pt x="20" y="30"/>
                </a:cubicBezTo>
                <a:cubicBezTo>
                  <a:pt x="20" y="29"/>
                  <a:pt x="20" y="29"/>
                  <a:pt x="21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30" y="14"/>
                  <a:pt x="31" y="14"/>
                </a:cubicBezTo>
                <a:cubicBezTo>
                  <a:pt x="33" y="14"/>
                  <a:pt x="33" y="14"/>
                  <a:pt x="33" y="14"/>
                </a:cubicBezTo>
                <a:cubicBezTo>
                  <a:pt x="34" y="14"/>
                  <a:pt x="34" y="15"/>
                  <a:pt x="34" y="15"/>
                </a:cubicBezTo>
                <a:lnTo>
                  <a:pt x="34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4" name="Freeform 172"/>
          <p:cNvSpPr>
            <a:spLocks noEditPoints="1"/>
          </p:cNvSpPr>
          <p:nvPr/>
        </p:nvSpPr>
        <p:spPr bwMode="auto">
          <a:xfrm>
            <a:off x="19140023" y="8401598"/>
            <a:ext cx="615212" cy="447780"/>
          </a:xfrm>
          <a:custGeom>
            <a:avLst/>
            <a:gdLst>
              <a:gd name="T0" fmla="*/ 202722 w 73"/>
              <a:gd name="T1" fmla="*/ 182562 h 53"/>
              <a:gd name="T2" fmla="*/ 58411 w 73"/>
              <a:gd name="T3" fmla="*/ 182562 h 53"/>
              <a:gd name="T4" fmla="*/ 0 w 73"/>
              <a:gd name="T5" fmla="*/ 124004 h 53"/>
              <a:gd name="T6" fmla="*/ 34360 w 73"/>
              <a:gd name="T7" fmla="*/ 72336 h 53"/>
              <a:gd name="T8" fmla="*/ 34360 w 73"/>
              <a:gd name="T9" fmla="*/ 65447 h 53"/>
              <a:gd name="T10" fmla="*/ 103079 w 73"/>
              <a:gd name="T11" fmla="*/ 0 h 53"/>
              <a:gd name="T12" fmla="*/ 164926 w 73"/>
              <a:gd name="T13" fmla="*/ 41335 h 53"/>
              <a:gd name="T14" fmla="*/ 185542 w 73"/>
              <a:gd name="T15" fmla="*/ 31001 h 53"/>
              <a:gd name="T16" fmla="*/ 219901 w 73"/>
              <a:gd name="T17" fmla="*/ 65447 h 53"/>
              <a:gd name="T18" fmla="*/ 213029 w 73"/>
              <a:gd name="T19" fmla="*/ 82670 h 53"/>
              <a:gd name="T20" fmla="*/ 250825 w 73"/>
              <a:gd name="T21" fmla="*/ 130894 h 53"/>
              <a:gd name="T22" fmla="*/ 202722 w 73"/>
              <a:gd name="T23" fmla="*/ 182562 h 53"/>
              <a:gd name="T24" fmla="*/ 168362 w 73"/>
              <a:gd name="T25" fmla="*/ 93003 h 53"/>
              <a:gd name="T26" fmla="*/ 120259 w 73"/>
              <a:gd name="T27" fmla="*/ 44779 h 53"/>
              <a:gd name="T28" fmla="*/ 116823 w 73"/>
              <a:gd name="T29" fmla="*/ 44779 h 53"/>
              <a:gd name="T30" fmla="*/ 116823 w 73"/>
              <a:gd name="T31" fmla="*/ 44779 h 53"/>
              <a:gd name="T32" fmla="*/ 68719 w 73"/>
              <a:gd name="T33" fmla="*/ 93003 h 53"/>
              <a:gd name="T34" fmla="*/ 68719 w 73"/>
              <a:gd name="T35" fmla="*/ 93003 h 53"/>
              <a:gd name="T36" fmla="*/ 72155 w 73"/>
              <a:gd name="T37" fmla="*/ 99892 h 53"/>
              <a:gd name="T38" fmla="*/ 103079 w 73"/>
              <a:gd name="T39" fmla="*/ 99892 h 53"/>
              <a:gd name="T40" fmla="*/ 103079 w 73"/>
              <a:gd name="T41" fmla="*/ 144672 h 53"/>
              <a:gd name="T42" fmla="*/ 106515 w 73"/>
              <a:gd name="T43" fmla="*/ 148116 h 53"/>
              <a:gd name="T44" fmla="*/ 130566 w 73"/>
              <a:gd name="T45" fmla="*/ 148116 h 53"/>
              <a:gd name="T46" fmla="*/ 134002 w 73"/>
              <a:gd name="T47" fmla="*/ 144672 h 53"/>
              <a:gd name="T48" fmla="*/ 134002 w 73"/>
              <a:gd name="T49" fmla="*/ 99892 h 53"/>
              <a:gd name="T50" fmla="*/ 164926 w 73"/>
              <a:gd name="T51" fmla="*/ 99892 h 53"/>
              <a:gd name="T52" fmla="*/ 168362 w 73"/>
              <a:gd name="T53" fmla="*/ 93003 h 53"/>
              <a:gd name="T54" fmla="*/ 168362 w 73"/>
              <a:gd name="T55" fmla="*/ 93003 h 53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73" h="53">
                <a:moveTo>
                  <a:pt x="59" y="53"/>
                </a:moveTo>
                <a:cubicBezTo>
                  <a:pt x="17" y="53"/>
                  <a:pt x="17" y="53"/>
                  <a:pt x="17" y="53"/>
                </a:cubicBezTo>
                <a:cubicBezTo>
                  <a:pt x="8" y="53"/>
                  <a:pt x="0" y="45"/>
                  <a:pt x="0" y="36"/>
                </a:cubicBezTo>
                <a:cubicBezTo>
                  <a:pt x="0" y="29"/>
                  <a:pt x="4" y="23"/>
                  <a:pt x="10" y="21"/>
                </a:cubicBezTo>
                <a:cubicBezTo>
                  <a:pt x="10" y="20"/>
                  <a:pt x="10" y="20"/>
                  <a:pt x="10" y="19"/>
                </a:cubicBezTo>
                <a:cubicBezTo>
                  <a:pt x="10" y="8"/>
                  <a:pt x="19" y="0"/>
                  <a:pt x="30" y="0"/>
                </a:cubicBezTo>
                <a:cubicBezTo>
                  <a:pt x="37" y="0"/>
                  <a:pt x="45" y="4"/>
                  <a:pt x="48" y="12"/>
                </a:cubicBezTo>
                <a:cubicBezTo>
                  <a:pt x="49" y="10"/>
                  <a:pt x="52" y="9"/>
                  <a:pt x="54" y="9"/>
                </a:cubicBezTo>
                <a:cubicBezTo>
                  <a:pt x="59" y="9"/>
                  <a:pt x="64" y="14"/>
                  <a:pt x="64" y="19"/>
                </a:cubicBezTo>
                <a:cubicBezTo>
                  <a:pt x="64" y="21"/>
                  <a:pt x="63" y="23"/>
                  <a:pt x="62" y="24"/>
                </a:cubicBezTo>
                <a:cubicBezTo>
                  <a:pt x="69" y="26"/>
                  <a:pt x="73" y="32"/>
                  <a:pt x="73" y="38"/>
                </a:cubicBezTo>
                <a:cubicBezTo>
                  <a:pt x="73" y="46"/>
                  <a:pt x="67" y="53"/>
                  <a:pt x="59" y="53"/>
                </a:cubicBezTo>
                <a:close/>
                <a:moveTo>
                  <a:pt x="49" y="27"/>
                </a:move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5" y="13"/>
                  <a:pt x="34" y="13"/>
                </a:cubicBezTo>
                <a:cubicBezTo>
                  <a:pt x="34" y="13"/>
                  <a:pt x="34" y="13"/>
                  <a:pt x="34" y="13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7"/>
                  <a:pt x="20" y="27"/>
                  <a:pt x="20" y="27"/>
                </a:cubicBezTo>
                <a:cubicBezTo>
                  <a:pt x="20" y="28"/>
                  <a:pt x="20" y="29"/>
                  <a:pt x="21" y="29"/>
                </a:cubicBezTo>
                <a:cubicBezTo>
                  <a:pt x="30" y="29"/>
                  <a:pt x="30" y="29"/>
                  <a:pt x="30" y="29"/>
                </a:cubicBezTo>
                <a:cubicBezTo>
                  <a:pt x="30" y="42"/>
                  <a:pt x="30" y="42"/>
                  <a:pt x="30" y="42"/>
                </a:cubicBezTo>
                <a:cubicBezTo>
                  <a:pt x="30" y="43"/>
                  <a:pt x="30" y="43"/>
                  <a:pt x="31" y="43"/>
                </a:cubicBezTo>
                <a:cubicBezTo>
                  <a:pt x="38" y="43"/>
                  <a:pt x="38" y="43"/>
                  <a:pt x="38" y="43"/>
                </a:cubicBezTo>
                <a:cubicBezTo>
                  <a:pt x="39" y="43"/>
                  <a:pt x="39" y="43"/>
                  <a:pt x="39" y="42"/>
                </a:cubicBezTo>
                <a:cubicBezTo>
                  <a:pt x="39" y="29"/>
                  <a:pt x="39" y="29"/>
                  <a:pt x="39" y="29"/>
                </a:cubicBezTo>
                <a:cubicBezTo>
                  <a:pt x="48" y="29"/>
                  <a:pt x="48" y="29"/>
                  <a:pt x="48" y="29"/>
                </a:cubicBezTo>
                <a:cubicBezTo>
                  <a:pt x="49" y="29"/>
                  <a:pt x="49" y="28"/>
                  <a:pt x="49" y="27"/>
                </a:cubicBezTo>
                <a:cubicBezTo>
                  <a:pt x="49" y="27"/>
                  <a:pt x="49" y="27"/>
                  <a:pt x="49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5" name="Freeform 173"/>
          <p:cNvSpPr>
            <a:spLocks noEditPoints="1"/>
          </p:cNvSpPr>
          <p:nvPr/>
        </p:nvSpPr>
        <p:spPr bwMode="auto">
          <a:xfrm>
            <a:off x="20354872" y="8358765"/>
            <a:ext cx="572382" cy="572382"/>
          </a:xfrm>
          <a:custGeom>
            <a:avLst/>
            <a:gdLst>
              <a:gd name="T0" fmla="*/ 233363 w 68"/>
              <a:gd name="T1" fmla="*/ 151000 h 68"/>
              <a:gd name="T2" fmla="*/ 229931 w 68"/>
              <a:gd name="T3" fmla="*/ 157863 h 68"/>
              <a:gd name="T4" fmla="*/ 120113 w 68"/>
              <a:gd name="T5" fmla="*/ 229931 h 68"/>
              <a:gd name="T6" fmla="*/ 116682 w 68"/>
              <a:gd name="T7" fmla="*/ 233363 h 68"/>
              <a:gd name="T8" fmla="*/ 109818 w 68"/>
              <a:gd name="T9" fmla="*/ 229931 h 68"/>
              <a:gd name="T10" fmla="*/ 3432 w 68"/>
              <a:gd name="T11" fmla="*/ 157863 h 68"/>
              <a:gd name="T12" fmla="*/ 0 w 68"/>
              <a:gd name="T13" fmla="*/ 151000 h 68"/>
              <a:gd name="T14" fmla="*/ 0 w 68"/>
              <a:gd name="T15" fmla="*/ 78932 h 68"/>
              <a:gd name="T16" fmla="*/ 3432 w 68"/>
              <a:gd name="T17" fmla="*/ 72068 h 68"/>
              <a:gd name="T18" fmla="*/ 109818 w 68"/>
              <a:gd name="T19" fmla="*/ 0 h 68"/>
              <a:gd name="T20" fmla="*/ 116682 w 68"/>
              <a:gd name="T21" fmla="*/ 0 h 68"/>
              <a:gd name="T22" fmla="*/ 120113 w 68"/>
              <a:gd name="T23" fmla="*/ 0 h 68"/>
              <a:gd name="T24" fmla="*/ 229931 w 68"/>
              <a:gd name="T25" fmla="*/ 72068 h 68"/>
              <a:gd name="T26" fmla="*/ 233363 w 68"/>
              <a:gd name="T27" fmla="*/ 78932 h 68"/>
              <a:gd name="T28" fmla="*/ 233363 w 68"/>
              <a:gd name="T29" fmla="*/ 151000 h 68"/>
              <a:gd name="T30" fmla="*/ 44614 w 68"/>
              <a:gd name="T31" fmla="*/ 116682 h 68"/>
              <a:gd name="T32" fmla="*/ 20591 w 68"/>
              <a:gd name="T33" fmla="*/ 99522 h 68"/>
              <a:gd name="T34" fmla="*/ 20591 w 68"/>
              <a:gd name="T35" fmla="*/ 133841 h 68"/>
              <a:gd name="T36" fmla="*/ 44614 w 68"/>
              <a:gd name="T37" fmla="*/ 116682 h 68"/>
              <a:gd name="T38" fmla="*/ 106386 w 68"/>
              <a:gd name="T39" fmla="*/ 75500 h 68"/>
              <a:gd name="T40" fmla="*/ 106386 w 68"/>
              <a:gd name="T41" fmla="*/ 27454 h 68"/>
              <a:gd name="T42" fmla="*/ 27454 w 68"/>
              <a:gd name="T43" fmla="*/ 78932 h 68"/>
              <a:gd name="T44" fmla="*/ 61773 w 68"/>
              <a:gd name="T45" fmla="*/ 102954 h 68"/>
              <a:gd name="T46" fmla="*/ 106386 w 68"/>
              <a:gd name="T47" fmla="*/ 75500 h 68"/>
              <a:gd name="T48" fmla="*/ 106386 w 68"/>
              <a:gd name="T49" fmla="*/ 202477 h 68"/>
              <a:gd name="T50" fmla="*/ 106386 w 68"/>
              <a:gd name="T51" fmla="*/ 157863 h 68"/>
              <a:gd name="T52" fmla="*/ 61773 w 68"/>
              <a:gd name="T53" fmla="*/ 126977 h 68"/>
              <a:gd name="T54" fmla="*/ 27454 w 68"/>
              <a:gd name="T55" fmla="*/ 151000 h 68"/>
              <a:gd name="T56" fmla="*/ 106386 w 68"/>
              <a:gd name="T57" fmla="*/ 202477 h 68"/>
              <a:gd name="T58" fmla="*/ 151000 w 68"/>
              <a:gd name="T59" fmla="*/ 116682 h 68"/>
              <a:gd name="T60" fmla="*/ 116682 w 68"/>
              <a:gd name="T61" fmla="*/ 92659 h 68"/>
              <a:gd name="T62" fmla="*/ 78932 w 68"/>
              <a:gd name="T63" fmla="*/ 116682 h 68"/>
              <a:gd name="T64" fmla="*/ 116682 w 68"/>
              <a:gd name="T65" fmla="*/ 140704 h 68"/>
              <a:gd name="T66" fmla="*/ 151000 w 68"/>
              <a:gd name="T67" fmla="*/ 116682 h 68"/>
              <a:gd name="T68" fmla="*/ 205909 w 68"/>
              <a:gd name="T69" fmla="*/ 78932 h 68"/>
              <a:gd name="T70" fmla="*/ 126977 w 68"/>
              <a:gd name="T71" fmla="*/ 27454 h 68"/>
              <a:gd name="T72" fmla="*/ 126977 w 68"/>
              <a:gd name="T73" fmla="*/ 75500 h 68"/>
              <a:gd name="T74" fmla="*/ 168159 w 68"/>
              <a:gd name="T75" fmla="*/ 102954 h 68"/>
              <a:gd name="T76" fmla="*/ 205909 w 68"/>
              <a:gd name="T77" fmla="*/ 78932 h 68"/>
              <a:gd name="T78" fmla="*/ 205909 w 68"/>
              <a:gd name="T79" fmla="*/ 151000 h 68"/>
              <a:gd name="T80" fmla="*/ 168159 w 68"/>
              <a:gd name="T81" fmla="*/ 126977 h 68"/>
              <a:gd name="T82" fmla="*/ 126977 w 68"/>
              <a:gd name="T83" fmla="*/ 157863 h 68"/>
              <a:gd name="T84" fmla="*/ 126977 w 68"/>
              <a:gd name="T85" fmla="*/ 202477 h 68"/>
              <a:gd name="T86" fmla="*/ 205909 w 68"/>
              <a:gd name="T87" fmla="*/ 151000 h 68"/>
              <a:gd name="T88" fmla="*/ 212772 w 68"/>
              <a:gd name="T89" fmla="*/ 133841 h 68"/>
              <a:gd name="T90" fmla="*/ 212772 w 68"/>
              <a:gd name="T91" fmla="*/ 99522 h 68"/>
              <a:gd name="T92" fmla="*/ 188749 w 68"/>
              <a:gd name="T93" fmla="*/ 116682 h 68"/>
              <a:gd name="T94" fmla="*/ 212772 w 68"/>
              <a:gd name="T95" fmla="*/ 133841 h 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68">
                <a:moveTo>
                  <a:pt x="68" y="44"/>
                </a:moveTo>
                <a:cubicBezTo>
                  <a:pt x="68" y="45"/>
                  <a:pt x="67" y="46"/>
                  <a:pt x="67" y="46"/>
                </a:cubicBezTo>
                <a:cubicBezTo>
                  <a:pt x="35" y="67"/>
                  <a:pt x="35" y="67"/>
                  <a:pt x="35" y="67"/>
                </a:cubicBezTo>
                <a:cubicBezTo>
                  <a:pt x="35" y="68"/>
                  <a:pt x="34" y="68"/>
                  <a:pt x="34" y="68"/>
                </a:cubicBezTo>
                <a:cubicBezTo>
                  <a:pt x="33" y="68"/>
                  <a:pt x="33" y="68"/>
                  <a:pt x="32" y="67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6"/>
                  <a:pt x="0" y="45"/>
                  <a:pt x="0" y="44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2"/>
                  <a:pt x="0" y="21"/>
                  <a:pt x="1" y="21"/>
                </a:cubicBezTo>
                <a:cubicBezTo>
                  <a:pt x="32" y="0"/>
                  <a:pt x="32" y="0"/>
                  <a:pt x="32" y="0"/>
                </a:cubicBezTo>
                <a:cubicBezTo>
                  <a:pt x="33" y="0"/>
                  <a:pt x="33" y="0"/>
                  <a:pt x="34" y="0"/>
                </a:cubicBezTo>
                <a:cubicBezTo>
                  <a:pt x="34" y="0"/>
                  <a:pt x="35" y="0"/>
                  <a:pt x="35" y="0"/>
                </a:cubicBezTo>
                <a:cubicBezTo>
                  <a:pt x="67" y="21"/>
                  <a:pt x="67" y="21"/>
                  <a:pt x="67" y="21"/>
                </a:cubicBezTo>
                <a:cubicBezTo>
                  <a:pt x="67" y="21"/>
                  <a:pt x="68" y="22"/>
                  <a:pt x="68" y="23"/>
                </a:cubicBezTo>
                <a:lnTo>
                  <a:pt x="68" y="44"/>
                </a:lnTo>
                <a:close/>
                <a:moveTo>
                  <a:pt x="13" y="34"/>
                </a:moveTo>
                <a:cubicBezTo>
                  <a:pt x="6" y="29"/>
                  <a:pt x="6" y="29"/>
                  <a:pt x="6" y="29"/>
                </a:cubicBezTo>
                <a:cubicBezTo>
                  <a:pt x="6" y="39"/>
                  <a:pt x="6" y="39"/>
                  <a:pt x="6" y="39"/>
                </a:cubicBezTo>
                <a:lnTo>
                  <a:pt x="13" y="34"/>
                </a:lnTo>
                <a:close/>
                <a:moveTo>
                  <a:pt x="31" y="22"/>
                </a:moveTo>
                <a:cubicBezTo>
                  <a:pt x="31" y="8"/>
                  <a:pt x="31" y="8"/>
                  <a:pt x="31" y="8"/>
                </a:cubicBezTo>
                <a:cubicBezTo>
                  <a:pt x="8" y="23"/>
                  <a:pt x="8" y="23"/>
                  <a:pt x="8" y="23"/>
                </a:cubicBezTo>
                <a:cubicBezTo>
                  <a:pt x="18" y="30"/>
                  <a:pt x="18" y="30"/>
                  <a:pt x="18" y="30"/>
                </a:cubicBezTo>
                <a:lnTo>
                  <a:pt x="31" y="22"/>
                </a:lnTo>
                <a:close/>
                <a:moveTo>
                  <a:pt x="31" y="59"/>
                </a:moveTo>
                <a:cubicBezTo>
                  <a:pt x="31" y="46"/>
                  <a:pt x="31" y="46"/>
                  <a:pt x="31" y="46"/>
                </a:cubicBezTo>
                <a:cubicBezTo>
                  <a:pt x="18" y="37"/>
                  <a:pt x="18" y="37"/>
                  <a:pt x="18" y="37"/>
                </a:cubicBezTo>
                <a:cubicBezTo>
                  <a:pt x="8" y="44"/>
                  <a:pt x="8" y="44"/>
                  <a:pt x="8" y="44"/>
                </a:cubicBezTo>
                <a:lnTo>
                  <a:pt x="31" y="59"/>
                </a:lnTo>
                <a:close/>
                <a:moveTo>
                  <a:pt x="44" y="34"/>
                </a:moveTo>
                <a:cubicBezTo>
                  <a:pt x="34" y="27"/>
                  <a:pt x="34" y="27"/>
                  <a:pt x="34" y="27"/>
                </a:cubicBezTo>
                <a:cubicBezTo>
                  <a:pt x="23" y="34"/>
                  <a:pt x="23" y="34"/>
                  <a:pt x="23" y="34"/>
                </a:cubicBezTo>
                <a:cubicBezTo>
                  <a:pt x="34" y="41"/>
                  <a:pt x="34" y="41"/>
                  <a:pt x="34" y="41"/>
                </a:cubicBezTo>
                <a:lnTo>
                  <a:pt x="44" y="34"/>
                </a:lnTo>
                <a:close/>
                <a:moveTo>
                  <a:pt x="60" y="23"/>
                </a:moveTo>
                <a:cubicBezTo>
                  <a:pt x="37" y="8"/>
                  <a:pt x="37" y="8"/>
                  <a:pt x="37" y="8"/>
                </a:cubicBezTo>
                <a:cubicBezTo>
                  <a:pt x="37" y="22"/>
                  <a:pt x="37" y="22"/>
                  <a:pt x="37" y="22"/>
                </a:cubicBezTo>
                <a:cubicBezTo>
                  <a:pt x="49" y="30"/>
                  <a:pt x="49" y="30"/>
                  <a:pt x="49" y="30"/>
                </a:cubicBezTo>
                <a:lnTo>
                  <a:pt x="60" y="23"/>
                </a:lnTo>
                <a:close/>
                <a:moveTo>
                  <a:pt x="60" y="44"/>
                </a:moveTo>
                <a:cubicBezTo>
                  <a:pt x="49" y="37"/>
                  <a:pt x="49" y="37"/>
                  <a:pt x="49" y="37"/>
                </a:cubicBezTo>
                <a:cubicBezTo>
                  <a:pt x="37" y="46"/>
                  <a:pt x="37" y="46"/>
                  <a:pt x="37" y="46"/>
                </a:cubicBezTo>
                <a:cubicBezTo>
                  <a:pt x="37" y="59"/>
                  <a:pt x="37" y="59"/>
                  <a:pt x="37" y="59"/>
                </a:cubicBezTo>
                <a:lnTo>
                  <a:pt x="60" y="44"/>
                </a:lnTo>
                <a:close/>
                <a:moveTo>
                  <a:pt x="62" y="39"/>
                </a:moveTo>
                <a:cubicBezTo>
                  <a:pt x="62" y="29"/>
                  <a:pt x="62" y="29"/>
                  <a:pt x="62" y="29"/>
                </a:cubicBezTo>
                <a:cubicBezTo>
                  <a:pt x="55" y="34"/>
                  <a:pt x="55" y="34"/>
                  <a:pt x="55" y="34"/>
                </a:cubicBezTo>
                <a:lnTo>
                  <a:pt x="62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6" name="Freeform 174"/>
          <p:cNvSpPr>
            <a:spLocks noEditPoints="1"/>
          </p:cNvSpPr>
          <p:nvPr/>
        </p:nvSpPr>
        <p:spPr bwMode="auto">
          <a:xfrm>
            <a:off x="21565827" y="8401598"/>
            <a:ext cx="537336" cy="490612"/>
          </a:xfrm>
          <a:custGeom>
            <a:avLst/>
            <a:gdLst>
              <a:gd name="T0" fmla="*/ 219075 w 64"/>
              <a:gd name="T1" fmla="*/ 179333 h 58"/>
              <a:gd name="T2" fmla="*/ 198537 w 64"/>
              <a:gd name="T3" fmla="*/ 200025 h 58"/>
              <a:gd name="T4" fmla="*/ 23961 w 64"/>
              <a:gd name="T5" fmla="*/ 200025 h 58"/>
              <a:gd name="T6" fmla="*/ 0 w 64"/>
              <a:gd name="T7" fmla="*/ 179333 h 58"/>
              <a:gd name="T8" fmla="*/ 0 w 64"/>
              <a:gd name="T9" fmla="*/ 20692 h 58"/>
              <a:gd name="T10" fmla="*/ 23961 w 64"/>
              <a:gd name="T11" fmla="*/ 0 h 58"/>
              <a:gd name="T12" fmla="*/ 198537 w 64"/>
              <a:gd name="T13" fmla="*/ 0 h 58"/>
              <a:gd name="T14" fmla="*/ 219075 w 64"/>
              <a:gd name="T15" fmla="*/ 20692 h 58"/>
              <a:gd name="T16" fmla="*/ 219075 w 64"/>
              <a:gd name="T17" fmla="*/ 179333 h 58"/>
              <a:gd name="T18" fmla="*/ 102691 w 64"/>
              <a:gd name="T19" fmla="*/ 182781 h 58"/>
              <a:gd name="T20" fmla="*/ 102691 w 64"/>
              <a:gd name="T21" fmla="*/ 31038 h 58"/>
              <a:gd name="T22" fmla="*/ 17115 w 64"/>
              <a:gd name="T23" fmla="*/ 31038 h 58"/>
              <a:gd name="T24" fmla="*/ 17115 w 64"/>
              <a:gd name="T25" fmla="*/ 179333 h 58"/>
              <a:gd name="T26" fmla="*/ 23961 w 64"/>
              <a:gd name="T27" fmla="*/ 182781 h 58"/>
              <a:gd name="T28" fmla="*/ 102691 w 64"/>
              <a:gd name="T29" fmla="*/ 182781 h 58"/>
              <a:gd name="T30" fmla="*/ 201960 w 64"/>
              <a:gd name="T31" fmla="*/ 31038 h 58"/>
              <a:gd name="T32" fmla="*/ 116384 w 64"/>
              <a:gd name="T33" fmla="*/ 31038 h 58"/>
              <a:gd name="T34" fmla="*/ 116384 w 64"/>
              <a:gd name="T35" fmla="*/ 182781 h 58"/>
              <a:gd name="T36" fmla="*/ 198537 w 64"/>
              <a:gd name="T37" fmla="*/ 182781 h 58"/>
              <a:gd name="T38" fmla="*/ 201960 w 64"/>
              <a:gd name="T39" fmla="*/ 179333 h 58"/>
              <a:gd name="T40" fmla="*/ 201960 w 64"/>
              <a:gd name="T41" fmla="*/ 31038 h 5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4" h="58">
                <a:moveTo>
                  <a:pt x="64" y="52"/>
                </a:moveTo>
                <a:cubicBezTo>
                  <a:pt x="64" y="55"/>
                  <a:pt x="61" y="58"/>
                  <a:pt x="58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5"/>
                  <a:pt x="0" y="52"/>
                </a:cubicBezTo>
                <a:cubicBezTo>
                  <a:pt x="0" y="6"/>
                  <a:pt x="0" y="6"/>
                  <a:pt x="0" y="6"/>
                </a:cubicBezTo>
                <a:cubicBezTo>
                  <a:pt x="0" y="2"/>
                  <a:pt x="3" y="0"/>
                  <a:pt x="7" y="0"/>
                </a:cubicBezTo>
                <a:cubicBezTo>
                  <a:pt x="58" y="0"/>
                  <a:pt x="58" y="0"/>
                  <a:pt x="58" y="0"/>
                </a:cubicBezTo>
                <a:cubicBezTo>
                  <a:pt x="61" y="0"/>
                  <a:pt x="64" y="2"/>
                  <a:pt x="64" y="6"/>
                </a:cubicBezTo>
                <a:lnTo>
                  <a:pt x="64" y="52"/>
                </a:lnTo>
                <a:close/>
                <a:moveTo>
                  <a:pt x="30" y="53"/>
                </a:moveTo>
                <a:cubicBezTo>
                  <a:pt x="30" y="9"/>
                  <a:pt x="30" y="9"/>
                  <a:pt x="30" y="9"/>
                </a:cubicBezTo>
                <a:cubicBezTo>
                  <a:pt x="5" y="9"/>
                  <a:pt x="5" y="9"/>
                  <a:pt x="5" y="9"/>
                </a:cubicBezTo>
                <a:cubicBezTo>
                  <a:pt x="5" y="52"/>
                  <a:pt x="5" y="52"/>
                  <a:pt x="5" y="52"/>
                </a:cubicBezTo>
                <a:cubicBezTo>
                  <a:pt x="5" y="52"/>
                  <a:pt x="6" y="53"/>
                  <a:pt x="7" y="53"/>
                </a:cubicBezTo>
                <a:lnTo>
                  <a:pt x="30" y="53"/>
                </a:lnTo>
                <a:close/>
                <a:moveTo>
                  <a:pt x="59" y="9"/>
                </a:moveTo>
                <a:cubicBezTo>
                  <a:pt x="34" y="9"/>
                  <a:pt x="34" y="9"/>
                  <a:pt x="34" y="9"/>
                </a:cubicBezTo>
                <a:cubicBezTo>
                  <a:pt x="34" y="53"/>
                  <a:pt x="34" y="53"/>
                  <a:pt x="34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3"/>
                  <a:pt x="59" y="52"/>
                  <a:pt x="59" y="52"/>
                </a:cubicBezTo>
                <a:lnTo>
                  <a:pt x="59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7" name="Freeform 175"/>
          <p:cNvSpPr>
            <a:spLocks noEditPoints="1"/>
          </p:cNvSpPr>
          <p:nvPr/>
        </p:nvSpPr>
        <p:spPr bwMode="auto">
          <a:xfrm>
            <a:off x="22648287" y="8436641"/>
            <a:ext cx="572380" cy="455570"/>
          </a:xfrm>
          <a:custGeom>
            <a:avLst/>
            <a:gdLst>
              <a:gd name="T0" fmla="*/ 185317 w 68"/>
              <a:gd name="T1" fmla="*/ 68792 h 54"/>
              <a:gd name="T2" fmla="*/ 92658 w 68"/>
              <a:gd name="T3" fmla="*/ 134144 h 54"/>
              <a:gd name="T4" fmla="*/ 68636 w 68"/>
              <a:gd name="T5" fmla="*/ 134144 h 54"/>
              <a:gd name="T6" fmla="*/ 34318 w 68"/>
              <a:gd name="T7" fmla="*/ 151342 h 54"/>
              <a:gd name="T8" fmla="*/ 24023 w 68"/>
              <a:gd name="T9" fmla="*/ 151342 h 54"/>
              <a:gd name="T10" fmla="*/ 24023 w 68"/>
              <a:gd name="T11" fmla="*/ 151342 h 54"/>
              <a:gd name="T12" fmla="*/ 17159 w 68"/>
              <a:gd name="T13" fmla="*/ 147902 h 54"/>
              <a:gd name="T14" fmla="*/ 20591 w 68"/>
              <a:gd name="T15" fmla="*/ 141023 h 54"/>
              <a:gd name="T16" fmla="*/ 37750 w 68"/>
              <a:gd name="T17" fmla="*/ 120386 h 54"/>
              <a:gd name="T18" fmla="*/ 0 w 68"/>
              <a:gd name="T19" fmla="*/ 68792 h 54"/>
              <a:gd name="T20" fmla="*/ 92658 w 68"/>
              <a:gd name="T21" fmla="*/ 0 h 54"/>
              <a:gd name="T22" fmla="*/ 185317 w 68"/>
              <a:gd name="T23" fmla="*/ 68792 h 54"/>
              <a:gd name="T24" fmla="*/ 17159 w 68"/>
              <a:gd name="T25" fmla="*/ 68792 h 54"/>
              <a:gd name="T26" fmla="*/ 44613 w 68"/>
              <a:gd name="T27" fmla="*/ 106627 h 54"/>
              <a:gd name="T28" fmla="*/ 58341 w 68"/>
              <a:gd name="T29" fmla="*/ 113507 h 54"/>
              <a:gd name="T30" fmla="*/ 51477 w 68"/>
              <a:gd name="T31" fmla="*/ 123825 h 54"/>
              <a:gd name="T32" fmla="*/ 61772 w 68"/>
              <a:gd name="T33" fmla="*/ 120386 h 54"/>
              <a:gd name="T34" fmla="*/ 65204 w 68"/>
              <a:gd name="T35" fmla="*/ 116946 h 54"/>
              <a:gd name="T36" fmla="*/ 72068 w 68"/>
              <a:gd name="T37" fmla="*/ 116946 h 54"/>
              <a:gd name="T38" fmla="*/ 92658 w 68"/>
              <a:gd name="T39" fmla="*/ 116946 h 54"/>
              <a:gd name="T40" fmla="*/ 168158 w 68"/>
              <a:gd name="T41" fmla="*/ 68792 h 54"/>
              <a:gd name="T42" fmla="*/ 92658 w 68"/>
              <a:gd name="T43" fmla="*/ 17198 h 54"/>
              <a:gd name="T44" fmla="*/ 17159 w 68"/>
              <a:gd name="T45" fmla="*/ 68792 h 54"/>
              <a:gd name="T46" fmla="*/ 216203 w 68"/>
              <a:gd name="T47" fmla="*/ 175419 h 54"/>
              <a:gd name="T48" fmla="*/ 219635 w 68"/>
              <a:gd name="T49" fmla="*/ 182298 h 54"/>
              <a:gd name="T50" fmla="*/ 212771 w 68"/>
              <a:gd name="T51" fmla="*/ 185738 h 54"/>
              <a:gd name="T52" fmla="*/ 202476 w 68"/>
              <a:gd name="T53" fmla="*/ 182298 h 54"/>
              <a:gd name="T54" fmla="*/ 164726 w 68"/>
              <a:gd name="T55" fmla="*/ 165100 h 54"/>
              <a:gd name="T56" fmla="*/ 144135 w 68"/>
              <a:gd name="T57" fmla="*/ 168540 h 54"/>
              <a:gd name="T58" fmla="*/ 82363 w 68"/>
              <a:gd name="T59" fmla="*/ 151342 h 54"/>
              <a:gd name="T60" fmla="*/ 92658 w 68"/>
              <a:gd name="T61" fmla="*/ 151342 h 54"/>
              <a:gd name="T62" fmla="*/ 168158 w 68"/>
              <a:gd name="T63" fmla="*/ 130705 h 54"/>
              <a:gd name="T64" fmla="*/ 202476 w 68"/>
              <a:gd name="T65" fmla="*/ 68792 h 54"/>
              <a:gd name="T66" fmla="*/ 199044 w 68"/>
              <a:gd name="T67" fmla="*/ 48154 h 54"/>
              <a:gd name="T68" fmla="*/ 233362 w 68"/>
              <a:gd name="T69" fmla="*/ 103188 h 54"/>
              <a:gd name="T70" fmla="*/ 199044 w 68"/>
              <a:gd name="T71" fmla="*/ 154782 h 54"/>
              <a:gd name="T72" fmla="*/ 216203 w 68"/>
              <a:gd name="T73" fmla="*/ 175419 h 5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8" h="54">
                <a:moveTo>
                  <a:pt x="54" y="20"/>
                </a:moveTo>
                <a:cubicBezTo>
                  <a:pt x="54" y="31"/>
                  <a:pt x="42" y="39"/>
                  <a:pt x="27" y="39"/>
                </a:cubicBezTo>
                <a:cubicBezTo>
                  <a:pt x="25" y="39"/>
                  <a:pt x="23" y="39"/>
                  <a:pt x="20" y="39"/>
                </a:cubicBezTo>
                <a:cubicBezTo>
                  <a:pt x="17" y="41"/>
                  <a:pt x="14" y="43"/>
                  <a:pt x="10" y="44"/>
                </a:cubicBezTo>
                <a:cubicBezTo>
                  <a:pt x="9" y="44"/>
                  <a:pt x="8" y="44"/>
                  <a:pt x="7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6" y="44"/>
                  <a:pt x="5" y="44"/>
                  <a:pt x="5" y="43"/>
                </a:cubicBezTo>
                <a:cubicBezTo>
                  <a:pt x="5" y="42"/>
                  <a:pt x="6" y="42"/>
                  <a:pt x="6" y="41"/>
                </a:cubicBezTo>
                <a:cubicBezTo>
                  <a:pt x="8" y="40"/>
                  <a:pt x="9" y="38"/>
                  <a:pt x="11" y="35"/>
                </a:cubicBezTo>
                <a:cubicBezTo>
                  <a:pt x="4" y="32"/>
                  <a:pt x="0" y="26"/>
                  <a:pt x="0" y="20"/>
                </a:cubicBezTo>
                <a:cubicBezTo>
                  <a:pt x="0" y="9"/>
                  <a:pt x="12" y="0"/>
                  <a:pt x="27" y="0"/>
                </a:cubicBezTo>
                <a:cubicBezTo>
                  <a:pt x="42" y="0"/>
                  <a:pt x="54" y="9"/>
                  <a:pt x="54" y="20"/>
                </a:cubicBezTo>
                <a:close/>
                <a:moveTo>
                  <a:pt x="5" y="20"/>
                </a:moveTo>
                <a:cubicBezTo>
                  <a:pt x="5" y="24"/>
                  <a:pt x="8" y="28"/>
                  <a:pt x="13" y="31"/>
                </a:cubicBezTo>
                <a:cubicBezTo>
                  <a:pt x="17" y="33"/>
                  <a:pt x="17" y="33"/>
                  <a:pt x="17" y="33"/>
                </a:cubicBezTo>
                <a:cubicBezTo>
                  <a:pt x="15" y="36"/>
                  <a:pt x="15" y="36"/>
                  <a:pt x="15" y="36"/>
                </a:cubicBezTo>
                <a:cubicBezTo>
                  <a:pt x="16" y="36"/>
                  <a:pt x="17" y="35"/>
                  <a:pt x="18" y="35"/>
                </a:cubicBezTo>
                <a:cubicBezTo>
                  <a:pt x="19" y="34"/>
                  <a:pt x="19" y="34"/>
                  <a:pt x="19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3" y="34"/>
                  <a:pt x="25" y="34"/>
                  <a:pt x="27" y="34"/>
                </a:cubicBezTo>
                <a:cubicBezTo>
                  <a:pt x="39" y="34"/>
                  <a:pt x="49" y="28"/>
                  <a:pt x="49" y="20"/>
                </a:cubicBezTo>
                <a:cubicBezTo>
                  <a:pt x="49" y="12"/>
                  <a:pt x="39" y="5"/>
                  <a:pt x="27" y="5"/>
                </a:cubicBezTo>
                <a:cubicBezTo>
                  <a:pt x="15" y="5"/>
                  <a:pt x="5" y="12"/>
                  <a:pt x="5" y="20"/>
                </a:cubicBezTo>
                <a:close/>
                <a:moveTo>
                  <a:pt x="63" y="51"/>
                </a:moveTo>
                <a:cubicBezTo>
                  <a:pt x="63" y="52"/>
                  <a:pt x="64" y="52"/>
                  <a:pt x="64" y="53"/>
                </a:cubicBezTo>
                <a:cubicBezTo>
                  <a:pt x="63" y="53"/>
                  <a:pt x="63" y="54"/>
                  <a:pt x="62" y="54"/>
                </a:cubicBezTo>
                <a:cubicBezTo>
                  <a:pt x="61" y="54"/>
                  <a:pt x="60" y="54"/>
                  <a:pt x="59" y="53"/>
                </a:cubicBezTo>
                <a:cubicBezTo>
                  <a:pt x="55" y="52"/>
                  <a:pt x="52" y="51"/>
                  <a:pt x="48" y="48"/>
                </a:cubicBezTo>
                <a:cubicBezTo>
                  <a:pt x="46" y="49"/>
                  <a:pt x="44" y="49"/>
                  <a:pt x="42" y="49"/>
                </a:cubicBezTo>
                <a:cubicBezTo>
                  <a:pt x="35" y="49"/>
                  <a:pt x="29" y="47"/>
                  <a:pt x="24" y="44"/>
                </a:cubicBezTo>
                <a:cubicBezTo>
                  <a:pt x="25" y="44"/>
                  <a:pt x="26" y="44"/>
                  <a:pt x="27" y="44"/>
                </a:cubicBezTo>
                <a:cubicBezTo>
                  <a:pt x="35" y="44"/>
                  <a:pt x="43" y="42"/>
                  <a:pt x="49" y="38"/>
                </a:cubicBezTo>
                <a:cubicBezTo>
                  <a:pt x="55" y="33"/>
                  <a:pt x="59" y="27"/>
                  <a:pt x="59" y="20"/>
                </a:cubicBezTo>
                <a:cubicBezTo>
                  <a:pt x="59" y="18"/>
                  <a:pt x="58" y="16"/>
                  <a:pt x="58" y="14"/>
                </a:cubicBezTo>
                <a:cubicBezTo>
                  <a:pt x="64" y="18"/>
                  <a:pt x="68" y="23"/>
                  <a:pt x="68" y="30"/>
                </a:cubicBezTo>
                <a:cubicBezTo>
                  <a:pt x="68" y="36"/>
                  <a:pt x="65" y="41"/>
                  <a:pt x="58" y="45"/>
                </a:cubicBezTo>
                <a:cubicBezTo>
                  <a:pt x="60" y="48"/>
                  <a:pt x="61" y="49"/>
                  <a:pt x="63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8" name="Freeform 176"/>
          <p:cNvSpPr>
            <a:spLocks noEditPoints="1"/>
          </p:cNvSpPr>
          <p:nvPr/>
        </p:nvSpPr>
        <p:spPr bwMode="auto">
          <a:xfrm>
            <a:off x="1131463" y="9378927"/>
            <a:ext cx="572380" cy="455570"/>
          </a:xfrm>
          <a:custGeom>
            <a:avLst/>
            <a:gdLst>
              <a:gd name="T0" fmla="*/ 181885 w 68"/>
              <a:gd name="T1" fmla="*/ 68792 h 54"/>
              <a:gd name="T2" fmla="*/ 89227 w 68"/>
              <a:gd name="T3" fmla="*/ 134144 h 54"/>
              <a:gd name="T4" fmla="*/ 68636 w 68"/>
              <a:gd name="T5" fmla="*/ 134144 h 54"/>
              <a:gd name="T6" fmla="*/ 30886 w 68"/>
              <a:gd name="T7" fmla="*/ 151342 h 54"/>
              <a:gd name="T8" fmla="*/ 20591 w 68"/>
              <a:gd name="T9" fmla="*/ 151342 h 54"/>
              <a:gd name="T10" fmla="*/ 20591 w 68"/>
              <a:gd name="T11" fmla="*/ 151342 h 54"/>
              <a:gd name="T12" fmla="*/ 17159 w 68"/>
              <a:gd name="T13" fmla="*/ 147902 h 54"/>
              <a:gd name="T14" fmla="*/ 17159 w 68"/>
              <a:gd name="T15" fmla="*/ 141023 h 54"/>
              <a:gd name="T16" fmla="*/ 34318 w 68"/>
              <a:gd name="T17" fmla="*/ 120386 h 54"/>
              <a:gd name="T18" fmla="*/ 0 w 68"/>
              <a:gd name="T19" fmla="*/ 68792 h 54"/>
              <a:gd name="T20" fmla="*/ 89227 w 68"/>
              <a:gd name="T21" fmla="*/ 0 h 54"/>
              <a:gd name="T22" fmla="*/ 181885 w 68"/>
              <a:gd name="T23" fmla="*/ 68792 h 54"/>
              <a:gd name="T24" fmla="*/ 17159 w 68"/>
              <a:gd name="T25" fmla="*/ 68792 h 54"/>
              <a:gd name="T26" fmla="*/ 41182 w 68"/>
              <a:gd name="T27" fmla="*/ 106627 h 54"/>
              <a:gd name="T28" fmla="*/ 54909 w 68"/>
              <a:gd name="T29" fmla="*/ 113507 h 54"/>
              <a:gd name="T30" fmla="*/ 51477 w 68"/>
              <a:gd name="T31" fmla="*/ 123825 h 54"/>
              <a:gd name="T32" fmla="*/ 58341 w 68"/>
              <a:gd name="T33" fmla="*/ 120386 h 54"/>
              <a:gd name="T34" fmla="*/ 65204 w 68"/>
              <a:gd name="T35" fmla="*/ 116946 h 54"/>
              <a:gd name="T36" fmla="*/ 72068 w 68"/>
              <a:gd name="T37" fmla="*/ 116946 h 54"/>
              <a:gd name="T38" fmla="*/ 89227 w 68"/>
              <a:gd name="T39" fmla="*/ 116946 h 54"/>
              <a:gd name="T40" fmla="*/ 164726 w 68"/>
              <a:gd name="T41" fmla="*/ 68792 h 54"/>
              <a:gd name="T42" fmla="*/ 89227 w 68"/>
              <a:gd name="T43" fmla="*/ 17198 h 54"/>
              <a:gd name="T44" fmla="*/ 17159 w 68"/>
              <a:gd name="T45" fmla="*/ 68792 h 54"/>
              <a:gd name="T46" fmla="*/ 212771 w 68"/>
              <a:gd name="T47" fmla="*/ 175419 h 54"/>
              <a:gd name="T48" fmla="*/ 216203 w 68"/>
              <a:gd name="T49" fmla="*/ 182298 h 54"/>
              <a:gd name="T50" fmla="*/ 212771 w 68"/>
              <a:gd name="T51" fmla="*/ 185738 h 54"/>
              <a:gd name="T52" fmla="*/ 199044 w 68"/>
              <a:gd name="T53" fmla="*/ 182298 h 54"/>
              <a:gd name="T54" fmla="*/ 164726 w 68"/>
              <a:gd name="T55" fmla="*/ 165100 h 54"/>
              <a:gd name="T56" fmla="*/ 140704 w 68"/>
              <a:gd name="T57" fmla="*/ 168540 h 54"/>
              <a:gd name="T58" fmla="*/ 78931 w 68"/>
              <a:gd name="T59" fmla="*/ 151342 h 54"/>
              <a:gd name="T60" fmla="*/ 89227 w 68"/>
              <a:gd name="T61" fmla="*/ 151342 h 54"/>
              <a:gd name="T62" fmla="*/ 164726 w 68"/>
              <a:gd name="T63" fmla="*/ 130705 h 54"/>
              <a:gd name="T64" fmla="*/ 199044 w 68"/>
              <a:gd name="T65" fmla="*/ 68792 h 54"/>
              <a:gd name="T66" fmla="*/ 195612 w 68"/>
              <a:gd name="T67" fmla="*/ 48154 h 54"/>
              <a:gd name="T68" fmla="*/ 233362 w 68"/>
              <a:gd name="T69" fmla="*/ 103188 h 54"/>
              <a:gd name="T70" fmla="*/ 199044 w 68"/>
              <a:gd name="T71" fmla="*/ 154782 h 54"/>
              <a:gd name="T72" fmla="*/ 212771 w 68"/>
              <a:gd name="T73" fmla="*/ 175419 h 5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8" h="54">
                <a:moveTo>
                  <a:pt x="53" y="20"/>
                </a:moveTo>
                <a:cubicBezTo>
                  <a:pt x="53" y="31"/>
                  <a:pt x="41" y="39"/>
                  <a:pt x="26" y="39"/>
                </a:cubicBezTo>
                <a:cubicBezTo>
                  <a:pt x="24" y="39"/>
                  <a:pt x="22" y="39"/>
                  <a:pt x="20" y="39"/>
                </a:cubicBezTo>
                <a:cubicBezTo>
                  <a:pt x="17" y="41"/>
                  <a:pt x="13" y="43"/>
                  <a:pt x="9" y="44"/>
                </a:cubicBezTo>
                <a:cubicBezTo>
                  <a:pt x="8" y="44"/>
                  <a:pt x="7" y="44"/>
                  <a:pt x="6" y="44"/>
                </a:cubicBezTo>
                <a:cubicBezTo>
                  <a:pt x="6" y="44"/>
                  <a:pt x="6" y="44"/>
                  <a:pt x="6" y="44"/>
                </a:cubicBezTo>
                <a:cubicBezTo>
                  <a:pt x="5" y="44"/>
                  <a:pt x="5" y="44"/>
                  <a:pt x="5" y="43"/>
                </a:cubicBezTo>
                <a:cubicBezTo>
                  <a:pt x="5" y="42"/>
                  <a:pt x="5" y="42"/>
                  <a:pt x="5" y="41"/>
                </a:cubicBezTo>
                <a:cubicBezTo>
                  <a:pt x="7" y="40"/>
                  <a:pt x="9" y="38"/>
                  <a:pt x="10" y="35"/>
                </a:cubicBezTo>
                <a:cubicBezTo>
                  <a:pt x="4" y="32"/>
                  <a:pt x="0" y="26"/>
                  <a:pt x="0" y="20"/>
                </a:cubicBezTo>
                <a:cubicBezTo>
                  <a:pt x="0" y="9"/>
                  <a:pt x="12" y="0"/>
                  <a:pt x="26" y="0"/>
                </a:cubicBezTo>
                <a:cubicBezTo>
                  <a:pt x="41" y="0"/>
                  <a:pt x="53" y="9"/>
                  <a:pt x="53" y="20"/>
                </a:cubicBezTo>
                <a:close/>
                <a:moveTo>
                  <a:pt x="5" y="20"/>
                </a:moveTo>
                <a:cubicBezTo>
                  <a:pt x="5" y="24"/>
                  <a:pt x="7" y="28"/>
                  <a:pt x="12" y="31"/>
                </a:cubicBezTo>
                <a:cubicBezTo>
                  <a:pt x="16" y="33"/>
                  <a:pt x="16" y="33"/>
                  <a:pt x="16" y="33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36"/>
                  <a:pt x="16" y="35"/>
                  <a:pt x="17" y="35"/>
                </a:cubicBezTo>
                <a:cubicBezTo>
                  <a:pt x="19" y="34"/>
                  <a:pt x="19" y="34"/>
                  <a:pt x="19" y="34"/>
                </a:cubicBezTo>
                <a:cubicBezTo>
                  <a:pt x="21" y="34"/>
                  <a:pt x="21" y="34"/>
                  <a:pt x="21" y="34"/>
                </a:cubicBezTo>
                <a:cubicBezTo>
                  <a:pt x="23" y="34"/>
                  <a:pt x="25" y="34"/>
                  <a:pt x="26" y="34"/>
                </a:cubicBezTo>
                <a:cubicBezTo>
                  <a:pt x="38" y="34"/>
                  <a:pt x="48" y="28"/>
                  <a:pt x="48" y="20"/>
                </a:cubicBezTo>
                <a:cubicBezTo>
                  <a:pt x="48" y="12"/>
                  <a:pt x="38" y="5"/>
                  <a:pt x="26" y="5"/>
                </a:cubicBezTo>
                <a:cubicBezTo>
                  <a:pt x="15" y="5"/>
                  <a:pt x="5" y="12"/>
                  <a:pt x="5" y="20"/>
                </a:cubicBezTo>
                <a:close/>
                <a:moveTo>
                  <a:pt x="62" y="51"/>
                </a:moveTo>
                <a:cubicBezTo>
                  <a:pt x="63" y="52"/>
                  <a:pt x="63" y="52"/>
                  <a:pt x="63" y="53"/>
                </a:cubicBezTo>
                <a:cubicBezTo>
                  <a:pt x="63" y="53"/>
                  <a:pt x="62" y="54"/>
                  <a:pt x="62" y="54"/>
                </a:cubicBezTo>
                <a:cubicBezTo>
                  <a:pt x="60" y="54"/>
                  <a:pt x="59" y="54"/>
                  <a:pt x="58" y="53"/>
                </a:cubicBezTo>
                <a:cubicBezTo>
                  <a:pt x="54" y="52"/>
                  <a:pt x="51" y="51"/>
                  <a:pt x="48" y="48"/>
                </a:cubicBezTo>
                <a:cubicBezTo>
                  <a:pt x="46" y="49"/>
                  <a:pt x="43" y="49"/>
                  <a:pt x="41" y="49"/>
                </a:cubicBezTo>
                <a:cubicBezTo>
                  <a:pt x="34" y="49"/>
                  <a:pt x="28" y="47"/>
                  <a:pt x="23" y="44"/>
                </a:cubicBezTo>
                <a:cubicBezTo>
                  <a:pt x="24" y="44"/>
                  <a:pt x="25" y="44"/>
                  <a:pt x="26" y="44"/>
                </a:cubicBezTo>
                <a:cubicBezTo>
                  <a:pt x="35" y="44"/>
                  <a:pt x="42" y="42"/>
                  <a:pt x="48" y="38"/>
                </a:cubicBezTo>
                <a:cubicBezTo>
                  <a:pt x="55" y="33"/>
                  <a:pt x="58" y="27"/>
                  <a:pt x="58" y="20"/>
                </a:cubicBezTo>
                <a:cubicBezTo>
                  <a:pt x="58" y="18"/>
                  <a:pt x="58" y="16"/>
                  <a:pt x="57" y="14"/>
                </a:cubicBezTo>
                <a:cubicBezTo>
                  <a:pt x="64" y="18"/>
                  <a:pt x="68" y="23"/>
                  <a:pt x="68" y="30"/>
                </a:cubicBezTo>
                <a:cubicBezTo>
                  <a:pt x="68" y="36"/>
                  <a:pt x="64" y="41"/>
                  <a:pt x="58" y="45"/>
                </a:cubicBezTo>
                <a:cubicBezTo>
                  <a:pt x="59" y="48"/>
                  <a:pt x="61" y="49"/>
                  <a:pt x="62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69" name="Freeform 177"/>
          <p:cNvSpPr>
            <a:spLocks noEditPoints="1"/>
          </p:cNvSpPr>
          <p:nvPr/>
        </p:nvSpPr>
        <p:spPr bwMode="auto">
          <a:xfrm>
            <a:off x="2167199" y="9343882"/>
            <a:ext cx="490612" cy="490612"/>
          </a:xfrm>
          <a:custGeom>
            <a:avLst/>
            <a:gdLst>
              <a:gd name="T0" fmla="*/ 100013 w 58"/>
              <a:gd name="T1" fmla="*/ 200025 h 58"/>
              <a:gd name="T2" fmla="*/ 0 w 58"/>
              <a:gd name="T3" fmla="*/ 100013 h 58"/>
              <a:gd name="T4" fmla="*/ 100013 w 58"/>
              <a:gd name="T5" fmla="*/ 0 h 58"/>
              <a:gd name="T6" fmla="*/ 200025 w 58"/>
              <a:gd name="T7" fmla="*/ 100013 h 58"/>
              <a:gd name="T8" fmla="*/ 100013 w 58"/>
              <a:gd name="T9" fmla="*/ 200025 h 58"/>
              <a:gd name="T10" fmla="*/ 17244 w 58"/>
              <a:gd name="T11" fmla="*/ 100013 h 58"/>
              <a:gd name="T12" fmla="*/ 100013 w 58"/>
              <a:gd name="T13" fmla="*/ 182781 h 58"/>
              <a:gd name="T14" fmla="*/ 182781 w 58"/>
              <a:gd name="T15" fmla="*/ 100013 h 58"/>
              <a:gd name="T16" fmla="*/ 100013 w 58"/>
              <a:gd name="T17" fmla="*/ 13795 h 58"/>
              <a:gd name="T18" fmla="*/ 17244 w 58"/>
              <a:gd name="T19" fmla="*/ 100013 h 58"/>
              <a:gd name="T20" fmla="*/ 148294 w 58"/>
              <a:gd name="T21" fmla="*/ 137948 h 58"/>
              <a:gd name="T22" fmla="*/ 103461 w 58"/>
              <a:gd name="T23" fmla="*/ 162089 h 58"/>
              <a:gd name="T24" fmla="*/ 37936 w 58"/>
              <a:gd name="T25" fmla="*/ 100013 h 58"/>
              <a:gd name="T26" fmla="*/ 100013 w 58"/>
              <a:gd name="T27" fmla="*/ 34487 h 58"/>
              <a:gd name="T28" fmla="*/ 148294 w 58"/>
              <a:gd name="T29" fmla="*/ 62077 h 58"/>
              <a:gd name="T30" fmla="*/ 148294 w 58"/>
              <a:gd name="T31" fmla="*/ 75872 h 58"/>
              <a:gd name="T32" fmla="*/ 144846 w 58"/>
              <a:gd name="T33" fmla="*/ 79320 h 58"/>
              <a:gd name="T34" fmla="*/ 131051 w 58"/>
              <a:gd name="T35" fmla="*/ 79320 h 58"/>
              <a:gd name="T36" fmla="*/ 127602 w 58"/>
              <a:gd name="T37" fmla="*/ 75872 h 58"/>
              <a:gd name="T38" fmla="*/ 127602 w 58"/>
              <a:gd name="T39" fmla="*/ 65525 h 58"/>
              <a:gd name="T40" fmla="*/ 103461 w 58"/>
              <a:gd name="T41" fmla="*/ 55179 h 58"/>
              <a:gd name="T42" fmla="*/ 58628 w 58"/>
              <a:gd name="T43" fmla="*/ 96564 h 58"/>
              <a:gd name="T44" fmla="*/ 103461 w 58"/>
              <a:gd name="T45" fmla="*/ 144846 h 58"/>
              <a:gd name="T46" fmla="*/ 131051 w 58"/>
              <a:gd name="T47" fmla="*/ 131051 h 58"/>
              <a:gd name="T48" fmla="*/ 131051 w 58"/>
              <a:gd name="T49" fmla="*/ 120705 h 58"/>
              <a:gd name="T50" fmla="*/ 131051 w 58"/>
              <a:gd name="T51" fmla="*/ 120705 h 58"/>
              <a:gd name="T52" fmla="*/ 148294 w 58"/>
              <a:gd name="T53" fmla="*/ 120705 h 58"/>
              <a:gd name="T54" fmla="*/ 148294 w 58"/>
              <a:gd name="T55" fmla="*/ 120705 h 58"/>
              <a:gd name="T56" fmla="*/ 148294 w 58"/>
              <a:gd name="T57" fmla="*/ 137948 h 58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58" h="58">
                <a:moveTo>
                  <a:pt x="29" y="58"/>
                </a:moveTo>
                <a:cubicBezTo>
                  <a:pt x="13" y="58"/>
                  <a:pt x="0" y="45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5" y="0"/>
                  <a:pt x="58" y="13"/>
                  <a:pt x="58" y="29"/>
                </a:cubicBezTo>
                <a:cubicBezTo>
                  <a:pt x="58" y="45"/>
                  <a:pt x="45" y="58"/>
                  <a:pt x="29" y="58"/>
                </a:cubicBezTo>
                <a:close/>
                <a:moveTo>
                  <a:pt x="5" y="29"/>
                </a:moveTo>
                <a:cubicBezTo>
                  <a:pt x="5" y="42"/>
                  <a:pt x="16" y="53"/>
                  <a:pt x="29" y="53"/>
                </a:cubicBezTo>
                <a:cubicBezTo>
                  <a:pt x="42" y="53"/>
                  <a:pt x="53" y="42"/>
                  <a:pt x="53" y="29"/>
                </a:cubicBezTo>
                <a:cubicBezTo>
                  <a:pt x="53" y="15"/>
                  <a:pt x="42" y="4"/>
                  <a:pt x="29" y="4"/>
                </a:cubicBezTo>
                <a:cubicBezTo>
                  <a:pt x="16" y="4"/>
                  <a:pt x="5" y="15"/>
                  <a:pt x="5" y="29"/>
                </a:cubicBezTo>
                <a:close/>
                <a:moveTo>
                  <a:pt x="43" y="40"/>
                </a:moveTo>
                <a:cubicBezTo>
                  <a:pt x="43" y="45"/>
                  <a:pt x="35" y="47"/>
                  <a:pt x="30" y="47"/>
                </a:cubicBezTo>
                <a:cubicBezTo>
                  <a:pt x="19" y="47"/>
                  <a:pt x="11" y="39"/>
                  <a:pt x="11" y="29"/>
                </a:cubicBezTo>
                <a:cubicBezTo>
                  <a:pt x="11" y="18"/>
                  <a:pt x="19" y="10"/>
                  <a:pt x="29" y="10"/>
                </a:cubicBezTo>
                <a:cubicBezTo>
                  <a:pt x="33" y="10"/>
                  <a:pt x="43" y="12"/>
                  <a:pt x="43" y="18"/>
                </a:cubicBezTo>
                <a:cubicBezTo>
                  <a:pt x="43" y="22"/>
                  <a:pt x="43" y="22"/>
                  <a:pt x="43" y="22"/>
                </a:cubicBezTo>
                <a:cubicBezTo>
                  <a:pt x="43" y="22"/>
                  <a:pt x="43" y="23"/>
                  <a:pt x="42" y="23"/>
                </a:cubicBezTo>
                <a:cubicBezTo>
                  <a:pt x="38" y="23"/>
                  <a:pt x="38" y="23"/>
                  <a:pt x="38" y="23"/>
                </a:cubicBezTo>
                <a:cubicBezTo>
                  <a:pt x="37" y="23"/>
                  <a:pt x="37" y="22"/>
                  <a:pt x="37" y="22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17"/>
                  <a:pt x="33" y="16"/>
                  <a:pt x="30" y="16"/>
                </a:cubicBezTo>
                <a:cubicBezTo>
                  <a:pt x="22" y="16"/>
                  <a:pt x="17" y="21"/>
                  <a:pt x="17" y="28"/>
                </a:cubicBezTo>
                <a:cubicBezTo>
                  <a:pt x="17" y="36"/>
                  <a:pt x="23" y="42"/>
                  <a:pt x="30" y="42"/>
                </a:cubicBezTo>
                <a:cubicBezTo>
                  <a:pt x="33" y="42"/>
                  <a:pt x="38" y="41"/>
                  <a:pt x="38" y="38"/>
                </a:cubicBezTo>
                <a:cubicBezTo>
                  <a:pt x="38" y="35"/>
                  <a:pt x="38" y="35"/>
                  <a:pt x="38" y="35"/>
                </a:cubicBezTo>
                <a:cubicBezTo>
                  <a:pt x="38" y="35"/>
                  <a:pt x="38" y="35"/>
                  <a:pt x="38" y="35"/>
                </a:cubicBezTo>
                <a:cubicBezTo>
                  <a:pt x="43" y="35"/>
                  <a:pt x="43" y="35"/>
                  <a:pt x="43" y="35"/>
                </a:cubicBezTo>
                <a:cubicBezTo>
                  <a:pt x="43" y="35"/>
                  <a:pt x="43" y="35"/>
                  <a:pt x="43" y="35"/>
                </a:cubicBezTo>
                <a:lnTo>
                  <a:pt x="43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0" name="Freeform 178"/>
          <p:cNvSpPr>
            <a:spLocks/>
          </p:cNvSpPr>
          <p:nvPr/>
        </p:nvSpPr>
        <p:spPr bwMode="auto">
          <a:xfrm>
            <a:off x="3382047" y="9343883"/>
            <a:ext cx="564592" cy="506186"/>
          </a:xfrm>
          <a:custGeom>
            <a:avLst/>
            <a:gdLst>
              <a:gd name="T0" fmla="*/ 230187 w 145"/>
              <a:gd name="T1" fmla="*/ 0 h 130"/>
              <a:gd name="T2" fmla="*/ 195262 w 145"/>
              <a:gd name="T3" fmla="*/ 173038 h 130"/>
              <a:gd name="T4" fmla="*/ 92075 w 145"/>
              <a:gd name="T5" fmla="*/ 206375 h 130"/>
              <a:gd name="T6" fmla="*/ 0 w 145"/>
              <a:gd name="T7" fmla="*/ 173038 h 130"/>
              <a:gd name="T8" fmla="*/ 9525 w 145"/>
              <a:gd name="T9" fmla="*/ 127000 h 130"/>
              <a:gd name="T10" fmla="*/ 47625 w 145"/>
              <a:gd name="T11" fmla="*/ 127000 h 130"/>
              <a:gd name="T12" fmla="*/ 44450 w 145"/>
              <a:gd name="T13" fmla="*/ 144463 h 130"/>
              <a:gd name="T14" fmla="*/ 98425 w 145"/>
              <a:gd name="T15" fmla="*/ 165100 h 130"/>
              <a:gd name="T16" fmla="*/ 165100 w 145"/>
              <a:gd name="T17" fmla="*/ 144463 h 130"/>
              <a:gd name="T18" fmla="*/ 171450 w 145"/>
              <a:gd name="T19" fmla="*/ 100013 h 130"/>
              <a:gd name="T20" fmla="*/ 12700 w 145"/>
              <a:gd name="T21" fmla="*/ 100013 h 130"/>
              <a:gd name="T22" fmla="*/ 20637 w 145"/>
              <a:gd name="T23" fmla="*/ 61913 h 130"/>
              <a:gd name="T24" fmla="*/ 177800 w 145"/>
              <a:gd name="T25" fmla="*/ 61913 h 130"/>
              <a:gd name="T26" fmla="*/ 185737 w 145"/>
              <a:gd name="T27" fmla="*/ 38100 h 130"/>
              <a:gd name="T28" fmla="*/ 26987 w 145"/>
              <a:gd name="T29" fmla="*/ 38100 h 130"/>
              <a:gd name="T30" fmla="*/ 33337 w 145"/>
              <a:gd name="T31" fmla="*/ 0 h 130"/>
              <a:gd name="T32" fmla="*/ 230187 w 145"/>
              <a:gd name="T33" fmla="*/ 0 h 130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45" h="130">
                <a:moveTo>
                  <a:pt x="145" y="0"/>
                </a:moveTo>
                <a:lnTo>
                  <a:pt x="123" y="109"/>
                </a:lnTo>
                <a:lnTo>
                  <a:pt x="58" y="130"/>
                </a:lnTo>
                <a:lnTo>
                  <a:pt x="0" y="109"/>
                </a:lnTo>
                <a:lnTo>
                  <a:pt x="6" y="80"/>
                </a:lnTo>
                <a:lnTo>
                  <a:pt x="30" y="80"/>
                </a:lnTo>
                <a:lnTo>
                  <a:pt x="28" y="91"/>
                </a:lnTo>
                <a:lnTo>
                  <a:pt x="62" y="104"/>
                </a:lnTo>
                <a:lnTo>
                  <a:pt x="104" y="91"/>
                </a:lnTo>
                <a:lnTo>
                  <a:pt x="108" y="63"/>
                </a:lnTo>
                <a:lnTo>
                  <a:pt x="8" y="63"/>
                </a:lnTo>
                <a:lnTo>
                  <a:pt x="13" y="39"/>
                </a:lnTo>
                <a:lnTo>
                  <a:pt x="112" y="39"/>
                </a:lnTo>
                <a:lnTo>
                  <a:pt x="117" y="24"/>
                </a:lnTo>
                <a:lnTo>
                  <a:pt x="17" y="24"/>
                </a:lnTo>
                <a:lnTo>
                  <a:pt x="21" y="0"/>
                </a:lnTo>
                <a:lnTo>
                  <a:pt x="145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1" name="Freeform 179"/>
          <p:cNvSpPr>
            <a:spLocks noEditPoints="1"/>
          </p:cNvSpPr>
          <p:nvPr/>
        </p:nvSpPr>
        <p:spPr bwMode="auto">
          <a:xfrm>
            <a:off x="4593000" y="9304946"/>
            <a:ext cx="455570" cy="572380"/>
          </a:xfrm>
          <a:custGeom>
            <a:avLst/>
            <a:gdLst>
              <a:gd name="T0" fmla="*/ 85990 w 54"/>
              <a:gd name="T1" fmla="*/ 89227 h 68"/>
              <a:gd name="T2" fmla="*/ 68792 w 54"/>
              <a:gd name="T3" fmla="*/ 113249 h 68"/>
              <a:gd name="T4" fmla="*/ 68792 w 54"/>
              <a:gd name="T5" fmla="*/ 216203 h 68"/>
              <a:gd name="T6" fmla="*/ 51594 w 54"/>
              <a:gd name="T7" fmla="*/ 233362 h 68"/>
              <a:gd name="T8" fmla="*/ 34396 w 54"/>
              <a:gd name="T9" fmla="*/ 233362 h 68"/>
              <a:gd name="T10" fmla="*/ 17198 w 54"/>
              <a:gd name="T11" fmla="*/ 216203 h 68"/>
              <a:gd name="T12" fmla="*/ 17198 w 54"/>
              <a:gd name="T13" fmla="*/ 113249 h 68"/>
              <a:gd name="T14" fmla="*/ 0 w 54"/>
              <a:gd name="T15" fmla="*/ 89227 h 68"/>
              <a:gd name="T16" fmla="*/ 0 w 54"/>
              <a:gd name="T17" fmla="*/ 6864 h 68"/>
              <a:gd name="T18" fmla="*/ 10319 w 54"/>
              <a:gd name="T19" fmla="*/ 0 h 68"/>
              <a:gd name="T20" fmla="*/ 17198 w 54"/>
              <a:gd name="T21" fmla="*/ 6864 h 68"/>
              <a:gd name="T22" fmla="*/ 17198 w 54"/>
              <a:gd name="T23" fmla="*/ 61772 h 68"/>
              <a:gd name="T24" fmla="*/ 27517 w 54"/>
              <a:gd name="T25" fmla="*/ 68636 h 68"/>
              <a:gd name="T26" fmla="*/ 34396 w 54"/>
              <a:gd name="T27" fmla="*/ 61772 h 68"/>
              <a:gd name="T28" fmla="*/ 34396 w 54"/>
              <a:gd name="T29" fmla="*/ 6864 h 68"/>
              <a:gd name="T30" fmla="*/ 44715 w 54"/>
              <a:gd name="T31" fmla="*/ 0 h 68"/>
              <a:gd name="T32" fmla="*/ 51594 w 54"/>
              <a:gd name="T33" fmla="*/ 6864 h 68"/>
              <a:gd name="T34" fmla="*/ 51594 w 54"/>
              <a:gd name="T35" fmla="*/ 61772 h 68"/>
              <a:gd name="T36" fmla="*/ 58473 w 54"/>
              <a:gd name="T37" fmla="*/ 68636 h 68"/>
              <a:gd name="T38" fmla="*/ 68792 w 54"/>
              <a:gd name="T39" fmla="*/ 61772 h 68"/>
              <a:gd name="T40" fmla="*/ 68792 w 54"/>
              <a:gd name="T41" fmla="*/ 6864 h 68"/>
              <a:gd name="T42" fmla="*/ 75671 w 54"/>
              <a:gd name="T43" fmla="*/ 0 h 68"/>
              <a:gd name="T44" fmla="*/ 85990 w 54"/>
              <a:gd name="T45" fmla="*/ 6864 h 68"/>
              <a:gd name="T46" fmla="*/ 85990 w 54"/>
              <a:gd name="T47" fmla="*/ 89227 h 68"/>
              <a:gd name="T48" fmla="*/ 185738 w 54"/>
              <a:gd name="T49" fmla="*/ 216203 h 68"/>
              <a:gd name="T50" fmla="*/ 168540 w 54"/>
              <a:gd name="T51" fmla="*/ 233362 h 68"/>
              <a:gd name="T52" fmla="*/ 151342 w 54"/>
              <a:gd name="T53" fmla="*/ 233362 h 68"/>
              <a:gd name="T54" fmla="*/ 134144 w 54"/>
              <a:gd name="T55" fmla="*/ 216203 h 68"/>
              <a:gd name="T56" fmla="*/ 134144 w 54"/>
              <a:gd name="T57" fmla="*/ 147567 h 68"/>
              <a:gd name="T58" fmla="*/ 106627 w 54"/>
              <a:gd name="T59" fmla="*/ 147567 h 68"/>
              <a:gd name="T60" fmla="*/ 103188 w 54"/>
              <a:gd name="T61" fmla="*/ 144135 h 68"/>
              <a:gd name="T62" fmla="*/ 103188 w 54"/>
              <a:gd name="T63" fmla="*/ 41182 h 68"/>
              <a:gd name="T64" fmla="*/ 144463 w 54"/>
              <a:gd name="T65" fmla="*/ 0 h 68"/>
              <a:gd name="T66" fmla="*/ 175419 w 54"/>
              <a:gd name="T67" fmla="*/ 0 h 68"/>
              <a:gd name="T68" fmla="*/ 185738 w 54"/>
              <a:gd name="T69" fmla="*/ 6864 h 68"/>
              <a:gd name="T70" fmla="*/ 185738 w 54"/>
              <a:gd name="T71" fmla="*/ 216203 h 6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4" h="68">
                <a:moveTo>
                  <a:pt x="25" y="26"/>
                </a:moveTo>
                <a:cubicBezTo>
                  <a:pt x="25" y="29"/>
                  <a:pt x="23" y="32"/>
                  <a:pt x="20" y="33"/>
                </a:cubicBezTo>
                <a:cubicBezTo>
                  <a:pt x="20" y="63"/>
                  <a:pt x="20" y="63"/>
                  <a:pt x="20" y="63"/>
                </a:cubicBezTo>
                <a:cubicBezTo>
                  <a:pt x="20" y="66"/>
                  <a:pt x="18" y="68"/>
                  <a:pt x="15" y="68"/>
                </a:cubicBezTo>
                <a:cubicBezTo>
                  <a:pt x="10" y="68"/>
                  <a:pt x="10" y="68"/>
                  <a:pt x="10" y="68"/>
                </a:cubicBezTo>
                <a:cubicBezTo>
                  <a:pt x="7" y="68"/>
                  <a:pt x="5" y="66"/>
                  <a:pt x="5" y="63"/>
                </a:cubicBezTo>
                <a:cubicBezTo>
                  <a:pt x="5" y="33"/>
                  <a:pt x="5" y="33"/>
                  <a:pt x="5" y="33"/>
                </a:cubicBezTo>
                <a:cubicBezTo>
                  <a:pt x="2" y="32"/>
                  <a:pt x="0" y="29"/>
                  <a:pt x="0" y="2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4" y="0"/>
                  <a:pt x="5" y="1"/>
                  <a:pt x="5" y="2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19"/>
                  <a:pt x="6" y="20"/>
                  <a:pt x="8" y="20"/>
                </a:cubicBezTo>
                <a:cubicBezTo>
                  <a:pt x="9" y="20"/>
                  <a:pt x="10" y="19"/>
                  <a:pt x="10" y="18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1"/>
                  <a:pt x="11" y="0"/>
                  <a:pt x="13" y="0"/>
                </a:cubicBezTo>
                <a:cubicBezTo>
                  <a:pt x="14" y="0"/>
                  <a:pt x="15" y="1"/>
                  <a:pt x="15" y="2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9"/>
                  <a:pt x="16" y="20"/>
                  <a:pt x="17" y="20"/>
                </a:cubicBezTo>
                <a:cubicBezTo>
                  <a:pt x="19" y="20"/>
                  <a:pt x="20" y="19"/>
                  <a:pt x="20" y="18"/>
                </a:cubicBezTo>
                <a:cubicBezTo>
                  <a:pt x="20" y="2"/>
                  <a:pt x="20" y="2"/>
                  <a:pt x="20" y="2"/>
                </a:cubicBezTo>
                <a:cubicBezTo>
                  <a:pt x="20" y="1"/>
                  <a:pt x="21" y="0"/>
                  <a:pt x="22" y="0"/>
                </a:cubicBezTo>
                <a:cubicBezTo>
                  <a:pt x="24" y="0"/>
                  <a:pt x="25" y="1"/>
                  <a:pt x="25" y="2"/>
                </a:cubicBezTo>
                <a:lnTo>
                  <a:pt x="25" y="26"/>
                </a:lnTo>
                <a:close/>
                <a:moveTo>
                  <a:pt x="54" y="63"/>
                </a:moveTo>
                <a:cubicBezTo>
                  <a:pt x="54" y="66"/>
                  <a:pt x="52" y="68"/>
                  <a:pt x="49" y="68"/>
                </a:cubicBezTo>
                <a:cubicBezTo>
                  <a:pt x="44" y="68"/>
                  <a:pt x="44" y="68"/>
                  <a:pt x="44" y="68"/>
                </a:cubicBezTo>
                <a:cubicBezTo>
                  <a:pt x="42" y="68"/>
                  <a:pt x="39" y="66"/>
                  <a:pt x="39" y="63"/>
                </a:cubicBezTo>
                <a:cubicBezTo>
                  <a:pt x="39" y="43"/>
                  <a:pt x="39" y="43"/>
                  <a:pt x="39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0" y="43"/>
                  <a:pt x="30" y="43"/>
                  <a:pt x="30" y="42"/>
                </a:cubicBezTo>
                <a:cubicBezTo>
                  <a:pt x="30" y="12"/>
                  <a:pt x="30" y="12"/>
                  <a:pt x="30" y="12"/>
                </a:cubicBezTo>
                <a:cubicBezTo>
                  <a:pt x="30" y="5"/>
                  <a:pt x="35" y="0"/>
                  <a:pt x="4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3" y="0"/>
                  <a:pt x="54" y="1"/>
                  <a:pt x="54" y="2"/>
                </a:cubicBezTo>
                <a:lnTo>
                  <a:pt x="54" y="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2" name="Freeform 180"/>
          <p:cNvSpPr>
            <a:spLocks noEditPoints="1"/>
          </p:cNvSpPr>
          <p:nvPr/>
        </p:nvSpPr>
        <p:spPr bwMode="auto">
          <a:xfrm>
            <a:off x="5803955" y="9343882"/>
            <a:ext cx="490612" cy="490612"/>
          </a:xfrm>
          <a:custGeom>
            <a:avLst/>
            <a:gdLst>
              <a:gd name="T0" fmla="*/ 200025 w 58"/>
              <a:gd name="T1" fmla="*/ 162089 h 58"/>
              <a:gd name="T2" fmla="*/ 162089 w 58"/>
              <a:gd name="T3" fmla="*/ 200025 h 58"/>
              <a:gd name="T4" fmla="*/ 37936 w 58"/>
              <a:gd name="T5" fmla="*/ 200025 h 58"/>
              <a:gd name="T6" fmla="*/ 0 w 58"/>
              <a:gd name="T7" fmla="*/ 162089 h 58"/>
              <a:gd name="T8" fmla="*/ 0 w 58"/>
              <a:gd name="T9" fmla="*/ 34487 h 58"/>
              <a:gd name="T10" fmla="*/ 37936 w 58"/>
              <a:gd name="T11" fmla="*/ 0 h 58"/>
              <a:gd name="T12" fmla="*/ 162089 w 58"/>
              <a:gd name="T13" fmla="*/ 0 h 58"/>
              <a:gd name="T14" fmla="*/ 200025 w 58"/>
              <a:gd name="T15" fmla="*/ 34487 h 58"/>
              <a:gd name="T16" fmla="*/ 200025 w 58"/>
              <a:gd name="T17" fmla="*/ 162089 h 58"/>
              <a:gd name="T18" fmla="*/ 193128 w 58"/>
              <a:gd name="T19" fmla="*/ 100013 h 58"/>
              <a:gd name="T20" fmla="*/ 100013 w 58"/>
              <a:gd name="T21" fmla="*/ 100013 h 58"/>
              <a:gd name="T22" fmla="*/ 100013 w 58"/>
              <a:gd name="T23" fmla="*/ 6897 h 58"/>
              <a:gd name="T24" fmla="*/ 37936 w 58"/>
              <a:gd name="T25" fmla="*/ 6897 h 58"/>
              <a:gd name="T26" fmla="*/ 6897 w 58"/>
              <a:gd name="T27" fmla="*/ 34487 h 58"/>
              <a:gd name="T28" fmla="*/ 6897 w 58"/>
              <a:gd name="T29" fmla="*/ 100013 h 58"/>
              <a:gd name="T30" fmla="*/ 100013 w 58"/>
              <a:gd name="T31" fmla="*/ 100013 h 58"/>
              <a:gd name="T32" fmla="*/ 100013 w 58"/>
              <a:gd name="T33" fmla="*/ 189679 h 58"/>
              <a:gd name="T34" fmla="*/ 162089 w 58"/>
              <a:gd name="T35" fmla="*/ 189679 h 58"/>
              <a:gd name="T36" fmla="*/ 193128 w 58"/>
              <a:gd name="T37" fmla="*/ 162089 h 58"/>
              <a:gd name="T38" fmla="*/ 193128 w 58"/>
              <a:gd name="T39" fmla="*/ 100013 h 5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56" y="29"/>
                </a:moveTo>
                <a:cubicBezTo>
                  <a:pt x="29" y="29"/>
                  <a:pt x="29" y="29"/>
                  <a:pt x="29" y="29"/>
                </a:cubicBezTo>
                <a:cubicBezTo>
                  <a:pt x="29" y="2"/>
                  <a:pt x="29" y="2"/>
                  <a:pt x="29" y="2"/>
                </a:cubicBezTo>
                <a:cubicBezTo>
                  <a:pt x="11" y="2"/>
                  <a:pt x="11" y="2"/>
                  <a:pt x="11" y="2"/>
                </a:cubicBezTo>
                <a:cubicBezTo>
                  <a:pt x="6" y="2"/>
                  <a:pt x="2" y="6"/>
                  <a:pt x="2" y="10"/>
                </a:cubicBezTo>
                <a:cubicBezTo>
                  <a:pt x="2" y="29"/>
                  <a:pt x="2" y="29"/>
                  <a:pt x="2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55"/>
                  <a:pt x="29" y="55"/>
                  <a:pt x="29" y="55"/>
                </a:cubicBezTo>
                <a:cubicBezTo>
                  <a:pt x="47" y="55"/>
                  <a:pt x="47" y="55"/>
                  <a:pt x="47" y="55"/>
                </a:cubicBezTo>
                <a:cubicBezTo>
                  <a:pt x="52" y="55"/>
                  <a:pt x="56" y="52"/>
                  <a:pt x="56" y="47"/>
                </a:cubicBezTo>
                <a:lnTo>
                  <a:pt x="56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3" name="Freeform 181"/>
          <p:cNvSpPr>
            <a:spLocks/>
          </p:cNvSpPr>
          <p:nvPr/>
        </p:nvSpPr>
        <p:spPr bwMode="auto">
          <a:xfrm>
            <a:off x="7026589" y="9304946"/>
            <a:ext cx="303712" cy="572380"/>
          </a:xfrm>
          <a:custGeom>
            <a:avLst/>
            <a:gdLst>
              <a:gd name="T0" fmla="*/ 75671 w 36"/>
              <a:gd name="T1" fmla="*/ 205908 h 68"/>
              <a:gd name="T2" fmla="*/ 75671 w 36"/>
              <a:gd name="T3" fmla="*/ 229930 h 68"/>
              <a:gd name="T4" fmla="*/ 72231 w 36"/>
              <a:gd name="T5" fmla="*/ 233362 h 68"/>
              <a:gd name="T6" fmla="*/ 55033 w 36"/>
              <a:gd name="T7" fmla="*/ 233362 h 68"/>
              <a:gd name="T8" fmla="*/ 51594 w 36"/>
              <a:gd name="T9" fmla="*/ 229930 h 68"/>
              <a:gd name="T10" fmla="*/ 51594 w 36"/>
              <a:gd name="T11" fmla="*/ 205908 h 68"/>
              <a:gd name="T12" fmla="*/ 3440 w 36"/>
              <a:gd name="T13" fmla="*/ 181885 h 68"/>
              <a:gd name="T14" fmla="*/ 3440 w 36"/>
              <a:gd name="T15" fmla="*/ 178453 h 68"/>
              <a:gd name="T16" fmla="*/ 17198 w 36"/>
              <a:gd name="T17" fmla="*/ 157863 h 68"/>
              <a:gd name="T18" fmla="*/ 20638 w 36"/>
              <a:gd name="T19" fmla="*/ 157863 h 68"/>
              <a:gd name="T20" fmla="*/ 20638 w 36"/>
              <a:gd name="T21" fmla="*/ 157863 h 68"/>
              <a:gd name="T22" fmla="*/ 65352 w 36"/>
              <a:gd name="T23" fmla="*/ 175022 h 68"/>
              <a:gd name="T24" fmla="*/ 89429 w 36"/>
              <a:gd name="T25" fmla="*/ 154431 h 68"/>
              <a:gd name="T26" fmla="*/ 58473 w 36"/>
              <a:gd name="T27" fmla="*/ 130408 h 68"/>
              <a:gd name="T28" fmla="*/ 3440 w 36"/>
              <a:gd name="T29" fmla="*/ 75499 h 68"/>
              <a:gd name="T30" fmla="*/ 51594 w 36"/>
              <a:gd name="T31" fmla="*/ 27454 h 68"/>
              <a:gd name="T32" fmla="*/ 51594 w 36"/>
              <a:gd name="T33" fmla="*/ 3432 h 68"/>
              <a:gd name="T34" fmla="*/ 55033 w 36"/>
              <a:gd name="T35" fmla="*/ 0 h 68"/>
              <a:gd name="T36" fmla="*/ 72231 w 36"/>
              <a:gd name="T37" fmla="*/ 0 h 68"/>
              <a:gd name="T38" fmla="*/ 75671 w 36"/>
              <a:gd name="T39" fmla="*/ 3432 h 68"/>
              <a:gd name="T40" fmla="*/ 75671 w 36"/>
              <a:gd name="T41" fmla="*/ 27454 h 68"/>
              <a:gd name="T42" fmla="*/ 116946 w 36"/>
              <a:gd name="T43" fmla="*/ 44613 h 68"/>
              <a:gd name="T44" fmla="*/ 116946 w 36"/>
              <a:gd name="T45" fmla="*/ 48045 h 68"/>
              <a:gd name="T46" fmla="*/ 106627 w 36"/>
              <a:gd name="T47" fmla="*/ 68636 h 68"/>
              <a:gd name="T48" fmla="*/ 103188 w 36"/>
              <a:gd name="T49" fmla="*/ 68636 h 68"/>
              <a:gd name="T50" fmla="*/ 99748 w 36"/>
              <a:gd name="T51" fmla="*/ 68636 h 68"/>
              <a:gd name="T52" fmla="*/ 65352 w 36"/>
              <a:gd name="T53" fmla="*/ 54909 h 68"/>
              <a:gd name="T54" fmla="*/ 37835 w 36"/>
              <a:gd name="T55" fmla="*/ 75499 h 68"/>
              <a:gd name="T56" fmla="*/ 72231 w 36"/>
              <a:gd name="T57" fmla="*/ 102954 h 68"/>
              <a:gd name="T58" fmla="*/ 123825 w 36"/>
              <a:gd name="T59" fmla="*/ 154431 h 68"/>
              <a:gd name="T60" fmla="*/ 75671 w 36"/>
              <a:gd name="T61" fmla="*/ 205908 h 68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36" h="68">
                <a:moveTo>
                  <a:pt x="22" y="60"/>
                </a:moveTo>
                <a:cubicBezTo>
                  <a:pt x="22" y="67"/>
                  <a:pt x="22" y="67"/>
                  <a:pt x="22" y="67"/>
                </a:cubicBezTo>
                <a:cubicBezTo>
                  <a:pt x="22" y="67"/>
                  <a:pt x="22" y="68"/>
                  <a:pt x="21" y="68"/>
                </a:cubicBezTo>
                <a:cubicBezTo>
                  <a:pt x="16" y="68"/>
                  <a:pt x="16" y="68"/>
                  <a:pt x="16" y="68"/>
                </a:cubicBezTo>
                <a:cubicBezTo>
                  <a:pt x="15" y="68"/>
                  <a:pt x="15" y="67"/>
                  <a:pt x="15" y="67"/>
                </a:cubicBezTo>
                <a:cubicBezTo>
                  <a:pt x="15" y="60"/>
                  <a:pt x="15" y="60"/>
                  <a:pt x="15" y="60"/>
                </a:cubicBezTo>
                <a:cubicBezTo>
                  <a:pt x="6" y="59"/>
                  <a:pt x="1" y="53"/>
                  <a:pt x="1" y="53"/>
                </a:cubicBezTo>
                <a:cubicBezTo>
                  <a:pt x="0" y="53"/>
                  <a:pt x="0" y="52"/>
                  <a:pt x="1" y="52"/>
                </a:cubicBezTo>
                <a:cubicBezTo>
                  <a:pt x="5" y="46"/>
                  <a:pt x="5" y="46"/>
                  <a:pt x="5" y="46"/>
                </a:cubicBezTo>
                <a:cubicBezTo>
                  <a:pt x="5" y="46"/>
                  <a:pt x="5" y="46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7" y="46"/>
                  <a:pt x="12" y="51"/>
                  <a:pt x="19" y="51"/>
                </a:cubicBezTo>
                <a:cubicBezTo>
                  <a:pt x="22" y="51"/>
                  <a:pt x="26" y="49"/>
                  <a:pt x="26" y="45"/>
                </a:cubicBezTo>
                <a:cubicBezTo>
                  <a:pt x="26" y="41"/>
                  <a:pt x="22" y="40"/>
                  <a:pt x="17" y="38"/>
                </a:cubicBezTo>
                <a:cubicBezTo>
                  <a:pt x="10" y="35"/>
                  <a:pt x="1" y="32"/>
                  <a:pt x="1" y="22"/>
                </a:cubicBezTo>
                <a:cubicBezTo>
                  <a:pt x="1" y="15"/>
                  <a:pt x="7" y="9"/>
                  <a:pt x="15" y="8"/>
                </a:cubicBezTo>
                <a:cubicBezTo>
                  <a:pt x="15" y="1"/>
                  <a:pt x="15" y="1"/>
                  <a:pt x="15" y="1"/>
                </a:cubicBezTo>
                <a:cubicBezTo>
                  <a:pt x="15" y="0"/>
                  <a:pt x="15" y="0"/>
                  <a:pt x="16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2" y="0"/>
                  <a:pt x="22" y="0"/>
                  <a:pt x="22" y="1"/>
                </a:cubicBezTo>
                <a:cubicBezTo>
                  <a:pt x="22" y="8"/>
                  <a:pt x="22" y="8"/>
                  <a:pt x="22" y="8"/>
                </a:cubicBezTo>
                <a:cubicBezTo>
                  <a:pt x="30" y="8"/>
                  <a:pt x="34" y="13"/>
                  <a:pt x="34" y="13"/>
                </a:cubicBezTo>
                <a:cubicBezTo>
                  <a:pt x="35" y="13"/>
                  <a:pt x="35" y="14"/>
                  <a:pt x="34" y="14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1" y="20"/>
                  <a:pt x="30" y="20"/>
                </a:cubicBezTo>
                <a:cubicBezTo>
                  <a:pt x="30" y="20"/>
                  <a:pt x="30" y="20"/>
                  <a:pt x="29" y="20"/>
                </a:cubicBezTo>
                <a:cubicBezTo>
                  <a:pt x="29" y="20"/>
                  <a:pt x="25" y="16"/>
                  <a:pt x="19" y="16"/>
                </a:cubicBezTo>
                <a:cubicBezTo>
                  <a:pt x="14" y="16"/>
                  <a:pt x="11" y="18"/>
                  <a:pt x="11" y="22"/>
                </a:cubicBezTo>
                <a:cubicBezTo>
                  <a:pt x="11" y="26"/>
                  <a:pt x="16" y="28"/>
                  <a:pt x="21" y="30"/>
                </a:cubicBezTo>
                <a:cubicBezTo>
                  <a:pt x="28" y="32"/>
                  <a:pt x="36" y="36"/>
                  <a:pt x="36" y="45"/>
                </a:cubicBezTo>
                <a:cubicBezTo>
                  <a:pt x="36" y="52"/>
                  <a:pt x="30" y="59"/>
                  <a:pt x="22" y="6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4" name="Freeform 182"/>
          <p:cNvSpPr>
            <a:spLocks noEditPoints="1"/>
          </p:cNvSpPr>
          <p:nvPr/>
        </p:nvSpPr>
        <p:spPr bwMode="auto">
          <a:xfrm>
            <a:off x="8245331" y="9336096"/>
            <a:ext cx="533444" cy="498400"/>
          </a:xfrm>
          <a:custGeom>
            <a:avLst/>
            <a:gdLst>
              <a:gd name="T0" fmla="*/ 111125 w 137"/>
              <a:gd name="T1" fmla="*/ 38100 h 128"/>
              <a:gd name="T2" fmla="*/ 46038 w 137"/>
              <a:gd name="T3" fmla="*/ 79375 h 128"/>
              <a:gd name="T4" fmla="*/ 0 w 137"/>
              <a:gd name="T5" fmla="*/ 41275 h 128"/>
              <a:gd name="T6" fmla="*/ 66675 w 137"/>
              <a:gd name="T7" fmla="*/ 0 h 128"/>
              <a:gd name="T8" fmla="*/ 111125 w 137"/>
              <a:gd name="T9" fmla="*/ 38100 h 128"/>
              <a:gd name="T10" fmla="*/ 111125 w 137"/>
              <a:gd name="T11" fmla="*/ 117475 h 128"/>
              <a:gd name="T12" fmla="*/ 66675 w 137"/>
              <a:gd name="T13" fmla="*/ 155575 h 128"/>
              <a:gd name="T14" fmla="*/ 0 w 137"/>
              <a:gd name="T15" fmla="*/ 114300 h 128"/>
              <a:gd name="T16" fmla="*/ 46038 w 137"/>
              <a:gd name="T17" fmla="*/ 79375 h 128"/>
              <a:gd name="T18" fmla="*/ 111125 w 137"/>
              <a:gd name="T19" fmla="*/ 117475 h 128"/>
              <a:gd name="T20" fmla="*/ 173038 w 137"/>
              <a:gd name="T21" fmla="*/ 165100 h 128"/>
              <a:gd name="T22" fmla="*/ 111125 w 137"/>
              <a:gd name="T23" fmla="*/ 203200 h 128"/>
              <a:gd name="T24" fmla="*/ 111125 w 137"/>
              <a:gd name="T25" fmla="*/ 203200 h 128"/>
              <a:gd name="T26" fmla="*/ 111125 w 137"/>
              <a:gd name="T27" fmla="*/ 203200 h 128"/>
              <a:gd name="T28" fmla="*/ 111125 w 137"/>
              <a:gd name="T29" fmla="*/ 203200 h 128"/>
              <a:gd name="T30" fmla="*/ 111125 w 137"/>
              <a:gd name="T31" fmla="*/ 203200 h 128"/>
              <a:gd name="T32" fmla="*/ 46038 w 137"/>
              <a:gd name="T33" fmla="*/ 165100 h 128"/>
              <a:gd name="T34" fmla="*/ 46038 w 137"/>
              <a:gd name="T35" fmla="*/ 150813 h 128"/>
              <a:gd name="T36" fmla="*/ 66675 w 137"/>
              <a:gd name="T37" fmla="*/ 161925 h 128"/>
              <a:gd name="T38" fmla="*/ 111125 w 137"/>
              <a:gd name="T39" fmla="*/ 123825 h 128"/>
              <a:gd name="T40" fmla="*/ 111125 w 137"/>
              <a:gd name="T41" fmla="*/ 123825 h 128"/>
              <a:gd name="T42" fmla="*/ 111125 w 137"/>
              <a:gd name="T43" fmla="*/ 123825 h 128"/>
              <a:gd name="T44" fmla="*/ 111125 w 137"/>
              <a:gd name="T45" fmla="*/ 123825 h 128"/>
              <a:gd name="T46" fmla="*/ 111125 w 137"/>
              <a:gd name="T47" fmla="*/ 123825 h 128"/>
              <a:gd name="T48" fmla="*/ 155575 w 137"/>
              <a:gd name="T49" fmla="*/ 161925 h 128"/>
              <a:gd name="T50" fmla="*/ 173038 w 137"/>
              <a:gd name="T51" fmla="*/ 150813 h 128"/>
              <a:gd name="T52" fmla="*/ 173038 w 137"/>
              <a:gd name="T53" fmla="*/ 165100 h 128"/>
              <a:gd name="T54" fmla="*/ 217488 w 137"/>
              <a:gd name="T55" fmla="*/ 41275 h 128"/>
              <a:gd name="T56" fmla="*/ 176213 w 137"/>
              <a:gd name="T57" fmla="*/ 79375 h 128"/>
              <a:gd name="T58" fmla="*/ 111125 w 137"/>
              <a:gd name="T59" fmla="*/ 38100 h 128"/>
              <a:gd name="T60" fmla="*/ 155575 w 137"/>
              <a:gd name="T61" fmla="*/ 0 h 128"/>
              <a:gd name="T62" fmla="*/ 217488 w 137"/>
              <a:gd name="T63" fmla="*/ 41275 h 128"/>
              <a:gd name="T64" fmla="*/ 217488 w 137"/>
              <a:gd name="T65" fmla="*/ 114300 h 128"/>
              <a:gd name="T66" fmla="*/ 155575 w 137"/>
              <a:gd name="T67" fmla="*/ 155575 h 128"/>
              <a:gd name="T68" fmla="*/ 111125 w 137"/>
              <a:gd name="T69" fmla="*/ 117475 h 128"/>
              <a:gd name="T70" fmla="*/ 176213 w 137"/>
              <a:gd name="T71" fmla="*/ 79375 h 128"/>
              <a:gd name="T72" fmla="*/ 217488 w 137"/>
              <a:gd name="T73" fmla="*/ 114300 h 12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37" h="128">
                <a:moveTo>
                  <a:pt x="70" y="24"/>
                </a:moveTo>
                <a:lnTo>
                  <a:pt x="29" y="50"/>
                </a:lnTo>
                <a:lnTo>
                  <a:pt x="0" y="26"/>
                </a:lnTo>
                <a:lnTo>
                  <a:pt x="42" y="0"/>
                </a:lnTo>
                <a:lnTo>
                  <a:pt x="70" y="24"/>
                </a:lnTo>
                <a:close/>
                <a:moveTo>
                  <a:pt x="70" y="74"/>
                </a:moveTo>
                <a:lnTo>
                  <a:pt x="42" y="98"/>
                </a:lnTo>
                <a:lnTo>
                  <a:pt x="0" y="72"/>
                </a:lnTo>
                <a:lnTo>
                  <a:pt x="29" y="50"/>
                </a:lnTo>
                <a:lnTo>
                  <a:pt x="70" y="74"/>
                </a:lnTo>
                <a:close/>
                <a:moveTo>
                  <a:pt x="109" y="104"/>
                </a:moveTo>
                <a:lnTo>
                  <a:pt x="70" y="128"/>
                </a:lnTo>
                <a:lnTo>
                  <a:pt x="29" y="104"/>
                </a:lnTo>
                <a:lnTo>
                  <a:pt x="29" y="95"/>
                </a:lnTo>
                <a:lnTo>
                  <a:pt x="42" y="102"/>
                </a:lnTo>
                <a:lnTo>
                  <a:pt x="70" y="78"/>
                </a:lnTo>
                <a:lnTo>
                  <a:pt x="98" y="102"/>
                </a:lnTo>
                <a:lnTo>
                  <a:pt x="109" y="95"/>
                </a:lnTo>
                <a:lnTo>
                  <a:pt x="109" y="104"/>
                </a:lnTo>
                <a:close/>
                <a:moveTo>
                  <a:pt x="137" y="26"/>
                </a:moveTo>
                <a:lnTo>
                  <a:pt x="111" y="50"/>
                </a:lnTo>
                <a:lnTo>
                  <a:pt x="70" y="24"/>
                </a:lnTo>
                <a:lnTo>
                  <a:pt x="98" y="0"/>
                </a:lnTo>
                <a:lnTo>
                  <a:pt x="137" y="26"/>
                </a:lnTo>
                <a:close/>
                <a:moveTo>
                  <a:pt x="137" y="72"/>
                </a:moveTo>
                <a:lnTo>
                  <a:pt x="98" y="98"/>
                </a:lnTo>
                <a:lnTo>
                  <a:pt x="70" y="74"/>
                </a:lnTo>
                <a:lnTo>
                  <a:pt x="111" y="50"/>
                </a:lnTo>
                <a:lnTo>
                  <a:pt x="137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5" name="Freeform 183"/>
          <p:cNvSpPr>
            <a:spLocks noEditPoints="1"/>
          </p:cNvSpPr>
          <p:nvPr/>
        </p:nvSpPr>
        <p:spPr bwMode="auto">
          <a:xfrm>
            <a:off x="9444604" y="9507420"/>
            <a:ext cx="443886" cy="124600"/>
          </a:xfrm>
          <a:custGeom>
            <a:avLst/>
            <a:gdLst>
              <a:gd name="T0" fmla="*/ 47805 w 53"/>
              <a:gd name="T1" fmla="*/ 37253 h 15"/>
              <a:gd name="T2" fmla="*/ 37561 w 53"/>
              <a:gd name="T3" fmla="*/ 50800 h 15"/>
              <a:gd name="T4" fmla="*/ 10244 w 53"/>
              <a:gd name="T5" fmla="*/ 50800 h 15"/>
              <a:gd name="T6" fmla="*/ 0 w 53"/>
              <a:gd name="T7" fmla="*/ 37253 h 15"/>
              <a:gd name="T8" fmla="*/ 0 w 53"/>
              <a:gd name="T9" fmla="*/ 13547 h 15"/>
              <a:gd name="T10" fmla="*/ 10244 w 53"/>
              <a:gd name="T11" fmla="*/ 0 h 15"/>
              <a:gd name="T12" fmla="*/ 37561 w 53"/>
              <a:gd name="T13" fmla="*/ 0 h 15"/>
              <a:gd name="T14" fmla="*/ 47805 w 53"/>
              <a:gd name="T15" fmla="*/ 13547 h 15"/>
              <a:gd name="T16" fmla="*/ 47805 w 53"/>
              <a:gd name="T17" fmla="*/ 37253 h 15"/>
              <a:gd name="T18" fmla="*/ 116097 w 53"/>
              <a:gd name="T19" fmla="*/ 37253 h 15"/>
              <a:gd name="T20" fmla="*/ 102439 w 53"/>
              <a:gd name="T21" fmla="*/ 50800 h 15"/>
              <a:gd name="T22" fmla="*/ 78536 w 53"/>
              <a:gd name="T23" fmla="*/ 50800 h 15"/>
              <a:gd name="T24" fmla="*/ 64878 w 53"/>
              <a:gd name="T25" fmla="*/ 37253 h 15"/>
              <a:gd name="T26" fmla="*/ 64878 w 53"/>
              <a:gd name="T27" fmla="*/ 13547 h 15"/>
              <a:gd name="T28" fmla="*/ 78536 w 53"/>
              <a:gd name="T29" fmla="*/ 0 h 15"/>
              <a:gd name="T30" fmla="*/ 102439 w 53"/>
              <a:gd name="T31" fmla="*/ 0 h 15"/>
              <a:gd name="T32" fmla="*/ 116097 w 53"/>
              <a:gd name="T33" fmla="*/ 13547 h 15"/>
              <a:gd name="T34" fmla="*/ 116097 w 53"/>
              <a:gd name="T35" fmla="*/ 37253 h 15"/>
              <a:gd name="T36" fmla="*/ 180975 w 53"/>
              <a:gd name="T37" fmla="*/ 37253 h 15"/>
              <a:gd name="T38" fmla="*/ 170731 w 53"/>
              <a:gd name="T39" fmla="*/ 50800 h 15"/>
              <a:gd name="T40" fmla="*/ 143414 w 53"/>
              <a:gd name="T41" fmla="*/ 50800 h 15"/>
              <a:gd name="T42" fmla="*/ 133170 w 53"/>
              <a:gd name="T43" fmla="*/ 37253 h 15"/>
              <a:gd name="T44" fmla="*/ 133170 w 53"/>
              <a:gd name="T45" fmla="*/ 13547 h 15"/>
              <a:gd name="T46" fmla="*/ 143414 w 53"/>
              <a:gd name="T47" fmla="*/ 0 h 15"/>
              <a:gd name="T48" fmla="*/ 170731 w 53"/>
              <a:gd name="T49" fmla="*/ 0 h 15"/>
              <a:gd name="T50" fmla="*/ 180975 w 53"/>
              <a:gd name="T51" fmla="*/ 13547 h 15"/>
              <a:gd name="T52" fmla="*/ 180975 w 53"/>
              <a:gd name="T53" fmla="*/ 37253 h 15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3" h="15">
                <a:moveTo>
                  <a:pt x="14" y="11"/>
                </a:moveTo>
                <a:cubicBezTo>
                  <a:pt x="14" y="13"/>
                  <a:pt x="13" y="15"/>
                  <a:pt x="11" y="15"/>
                </a:cubicBezTo>
                <a:cubicBezTo>
                  <a:pt x="3" y="15"/>
                  <a:pt x="3" y="15"/>
                  <a:pt x="3" y="15"/>
                </a:cubicBezTo>
                <a:cubicBezTo>
                  <a:pt x="1" y="15"/>
                  <a:pt x="0" y="13"/>
                  <a:pt x="0" y="11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3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3" y="0"/>
                  <a:pt x="14" y="2"/>
                  <a:pt x="14" y="4"/>
                </a:cubicBezTo>
                <a:lnTo>
                  <a:pt x="14" y="11"/>
                </a:lnTo>
                <a:close/>
                <a:moveTo>
                  <a:pt x="34" y="11"/>
                </a:moveTo>
                <a:cubicBezTo>
                  <a:pt x="34" y="13"/>
                  <a:pt x="32" y="15"/>
                  <a:pt x="30" y="15"/>
                </a:cubicBezTo>
                <a:cubicBezTo>
                  <a:pt x="23" y="15"/>
                  <a:pt x="23" y="15"/>
                  <a:pt x="23" y="15"/>
                </a:cubicBezTo>
                <a:cubicBezTo>
                  <a:pt x="21" y="15"/>
                  <a:pt x="19" y="13"/>
                  <a:pt x="19" y="11"/>
                </a:cubicBezTo>
                <a:cubicBezTo>
                  <a:pt x="19" y="4"/>
                  <a:pt x="19" y="4"/>
                  <a:pt x="19" y="4"/>
                </a:cubicBezTo>
                <a:cubicBezTo>
                  <a:pt x="19" y="2"/>
                  <a:pt x="21" y="0"/>
                  <a:pt x="23" y="0"/>
                </a:cubicBezTo>
                <a:cubicBezTo>
                  <a:pt x="30" y="0"/>
                  <a:pt x="30" y="0"/>
                  <a:pt x="30" y="0"/>
                </a:cubicBezTo>
                <a:cubicBezTo>
                  <a:pt x="32" y="0"/>
                  <a:pt x="34" y="2"/>
                  <a:pt x="34" y="4"/>
                </a:cubicBezTo>
                <a:lnTo>
                  <a:pt x="34" y="11"/>
                </a:lnTo>
                <a:close/>
                <a:moveTo>
                  <a:pt x="53" y="11"/>
                </a:moveTo>
                <a:cubicBezTo>
                  <a:pt x="53" y="13"/>
                  <a:pt x="52" y="15"/>
                  <a:pt x="50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0" y="15"/>
                  <a:pt x="39" y="13"/>
                  <a:pt x="39" y="11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2"/>
                  <a:pt x="40" y="0"/>
                  <a:pt x="42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2" y="0"/>
                  <a:pt x="53" y="2"/>
                  <a:pt x="53" y="4"/>
                </a:cubicBezTo>
                <a:lnTo>
                  <a:pt x="53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6" name="Freeform 184"/>
          <p:cNvSpPr>
            <a:spLocks noEditPoints="1"/>
          </p:cNvSpPr>
          <p:nvPr/>
        </p:nvSpPr>
        <p:spPr bwMode="auto">
          <a:xfrm>
            <a:off x="10655559" y="9378927"/>
            <a:ext cx="572380" cy="455570"/>
          </a:xfrm>
          <a:custGeom>
            <a:avLst/>
            <a:gdLst>
              <a:gd name="T0" fmla="*/ 233362 w 68"/>
              <a:gd name="T1" fmla="*/ 165100 h 54"/>
              <a:gd name="T2" fmla="*/ 212771 w 68"/>
              <a:gd name="T3" fmla="*/ 185738 h 54"/>
              <a:gd name="T4" fmla="*/ 24023 w 68"/>
              <a:gd name="T5" fmla="*/ 185738 h 54"/>
              <a:gd name="T6" fmla="*/ 0 w 68"/>
              <a:gd name="T7" fmla="*/ 165100 h 54"/>
              <a:gd name="T8" fmla="*/ 0 w 68"/>
              <a:gd name="T9" fmla="*/ 20638 h 54"/>
              <a:gd name="T10" fmla="*/ 24023 w 68"/>
              <a:gd name="T11" fmla="*/ 0 h 54"/>
              <a:gd name="T12" fmla="*/ 212771 w 68"/>
              <a:gd name="T13" fmla="*/ 0 h 54"/>
              <a:gd name="T14" fmla="*/ 233362 w 68"/>
              <a:gd name="T15" fmla="*/ 20638 h 54"/>
              <a:gd name="T16" fmla="*/ 233362 w 68"/>
              <a:gd name="T17" fmla="*/ 165100 h 54"/>
              <a:gd name="T18" fmla="*/ 212771 w 68"/>
              <a:gd name="T19" fmla="*/ 17198 h 54"/>
              <a:gd name="T20" fmla="*/ 24023 w 68"/>
              <a:gd name="T21" fmla="*/ 17198 h 54"/>
              <a:gd name="T22" fmla="*/ 17159 w 68"/>
              <a:gd name="T23" fmla="*/ 20638 h 54"/>
              <a:gd name="T24" fmla="*/ 37750 w 68"/>
              <a:gd name="T25" fmla="*/ 58473 h 54"/>
              <a:gd name="T26" fmla="*/ 89227 w 68"/>
              <a:gd name="T27" fmla="*/ 99748 h 54"/>
              <a:gd name="T28" fmla="*/ 116681 w 68"/>
              <a:gd name="T29" fmla="*/ 116946 h 54"/>
              <a:gd name="T30" fmla="*/ 116681 w 68"/>
              <a:gd name="T31" fmla="*/ 116946 h 54"/>
              <a:gd name="T32" fmla="*/ 116681 w 68"/>
              <a:gd name="T33" fmla="*/ 116946 h 54"/>
              <a:gd name="T34" fmla="*/ 147567 w 68"/>
              <a:gd name="T35" fmla="*/ 99748 h 54"/>
              <a:gd name="T36" fmla="*/ 199044 w 68"/>
              <a:gd name="T37" fmla="*/ 58473 h 54"/>
              <a:gd name="T38" fmla="*/ 219635 w 68"/>
              <a:gd name="T39" fmla="*/ 27517 h 54"/>
              <a:gd name="T40" fmla="*/ 212771 w 68"/>
              <a:gd name="T41" fmla="*/ 17198 h 54"/>
              <a:gd name="T42" fmla="*/ 219635 w 68"/>
              <a:gd name="T43" fmla="*/ 65352 h 54"/>
              <a:gd name="T44" fmla="*/ 209339 w 68"/>
              <a:gd name="T45" fmla="*/ 72231 h 54"/>
              <a:gd name="T46" fmla="*/ 154431 w 68"/>
              <a:gd name="T47" fmla="*/ 116946 h 54"/>
              <a:gd name="T48" fmla="*/ 116681 w 68"/>
              <a:gd name="T49" fmla="*/ 134144 h 54"/>
              <a:gd name="T50" fmla="*/ 116681 w 68"/>
              <a:gd name="T51" fmla="*/ 134144 h 54"/>
              <a:gd name="T52" fmla="*/ 116681 w 68"/>
              <a:gd name="T53" fmla="*/ 134144 h 54"/>
              <a:gd name="T54" fmla="*/ 82363 w 68"/>
              <a:gd name="T55" fmla="*/ 116946 h 54"/>
              <a:gd name="T56" fmla="*/ 27454 w 68"/>
              <a:gd name="T57" fmla="*/ 72231 h 54"/>
              <a:gd name="T58" fmla="*/ 17159 w 68"/>
              <a:gd name="T59" fmla="*/ 65352 h 54"/>
              <a:gd name="T60" fmla="*/ 17159 w 68"/>
              <a:gd name="T61" fmla="*/ 165100 h 54"/>
              <a:gd name="T62" fmla="*/ 24023 w 68"/>
              <a:gd name="T63" fmla="*/ 168540 h 54"/>
              <a:gd name="T64" fmla="*/ 212771 w 68"/>
              <a:gd name="T65" fmla="*/ 168540 h 54"/>
              <a:gd name="T66" fmla="*/ 219635 w 68"/>
              <a:gd name="T67" fmla="*/ 165100 h 54"/>
              <a:gd name="T68" fmla="*/ 219635 w 68"/>
              <a:gd name="T69" fmla="*/ 65352 h 54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8" h="54">
                <a:moveTo>
                  <a:pt x="68" y="48"/>
                </a:moveTo>
                <a:cubicBezTo>
                  <a:pt x="68" y="51"/>
                  <a:pt x="66" y="54"/>
                  <a:pt x="62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3" y="54"/>
                  <a:pt x="0" y="51"/>
                  <a:pt x="0" y="48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3" y="0"/>
                  <a:pt x="7" y="0"/>
                </a:cubicBezTo>
                <a:cubicBezTo>
                  <a:pt x="62" y="0"/>
                  <a:pt x="62" y="0"/>
                  <a:pt x="62" y="0"/>
                </a:cubicBezTo>
                <a:cubicBezTo>
                  <a:pt x="66" y="0"/>
                  <a:pt x="68" y="3"/>
                  <a:pt x="68" y="6"/>
                </a:cubicBezTo>
                <a:lnTo>
                  <a:pt x="68" y="48"/>
                </a:lnTo>
                <a:close/>
                <a:moveTo>
                  <a:pt x="62" y="5"/>
                </a:moveTo>
                <a:cubicBezTo>
                  <a:pt x="7" y="5"/>
                  <a:pt x="7" y="5"/>
                  <a:pt x="7" y="5"/>
                </a:cubicBezTo>
                <a:cubicBezTo>
                  <a:pt x="6" y="5"/>
                  <a:pt x="5" y="6"/>
                  <a:pt x="5" y="6"/>
                </a:cubicBezTo>
                <a:cubicBezTo>
                  <a:pt x="5" y="11"/>
                  <a:pt x="7" y="15"/>
                  <a:pt x="11" y="17"/>
                </a:cubicBezTo>
                <a:cubicBezTo>
                  <a:pt x="16" y="21"/>
                  <a:pt x="21" y="25"/>
                  <a:pt x="26" y="29"/>
                </a:cubicBezTo>
                <a:cubicBezTo>
                  <a:pt x="28" y="31"/>
                  <a:pt x="32" y="34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7" y="34"/>
                  <a:pt x="41" y="31"/>
                  <a:pt x="43" y="29"/>
                </a:cubicBezTo>
                <a:cubicBezTo>
                  <a:pt x="48" y="25"/>
                  <a:pt x="53" y="21"/>
                  <a:pt x="58" y="17"/>
                </a:cubicBezTo>
                <a:cubicBezTo>
                  <a:pt x="60" y="15"/>
                  <a:pt x="64" y="11"/>
                  <a:pt x="64" y="8"/>
                </a:cubicBezTo>
                <a:cubicBezTo>
                  <a:pt x="64" y="7"/>
                  <a:pt x="64" y="5"/>
                  <a:pt x="62" y="5"/>
                </a:cubicBezTo>
                <a:close/>
                <a:moveTo>
                  <a:pt x="64" y="19"/>
                </a:moveTo>
                <a:cubicBezTo>
                  <a:pt x="63" y="20"/>
                  <a:pt x="62" y="20"/>
                  <a:pt x="61" y="21"/>
                </a:cubicBezTo>
                <a:cubicBezTo>
                  <a:pt x="56" y="25"/>
                  <a:pt x="50" y="30"/>
                  <a:pt x="45" y="34"/>
                </a:cubicBezTo>
                <a:cubicBezTo>
                  <a:pt x="42" y="36"/>
                  <a:pt x="38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4" y="39"/>
                  <a:pt x="34" y="39"/>
                  <a:pt x="34" y="39"/>
                </a:cubicBezTo>
                <a:cubicBezTo>
                  <a:pt x="30" y="39"/>
                  <a:pt x="27" y="36"/>
                  <a:pt x="24" y="34"/>
                </a:cubicBezTo>
                <a:cubicBezTo>
                  <a:pt x="19" y="30"/>
                  <a:pt x="13" y="25"/>
                  <a:pt x="8" y="21"/>
                </a:cubicBezTo>
                <a:cubicBezTo>
                  <a:pt x="7" y="20"/>
                  <a:pt x="6" y="20"/>
                  <a:pt x="5" y="19"/>
                </a:cubicBezTo>
                <a:cubicBezTo>
                  <a:pt x="5" y="48"/>
                  <a:pt x="5" y="48"/>
                  <a:pt x="5" y="48"/>
                </a:cubicBezTo>
                <a:cubicBezTo>
                  <a:pt x="5" y="48"/>
                  <a:pt x="6" y="49"/>
                  <a:pt x="7" y="49"/>
                </a:cubicBezTo>
                <a:cubicBezTo>
                  <a:pt x="62" y="49"/>
                  <a:pt x="62" y="49"/>
                  <a:pt x="62" y="49"/>
                </a:cubicBezTo>
                <a:cubicBezTo>
                  <a:pt x="63" y="49"/>
                  <a:pt x="64" y="48"/>
                  <a:pt x="64" y="48"/>
                </a:cubicBezTo>
                <a:lnTo>
                  <a:pt x="64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7" name="Freeform 185"/>
          <p:cNvSpPr>
            <a:spLocks/>
          </p:cNvSpPr>
          <p:nvPr/>
        </p:nvSpPr>
        <p:spPr bwMode="auto">
          <a:xfrm>
            <a:off x="11866512" y="9343882"/>
            <a:ext cx="319286" cy="447780"/>
          </a:xfrm>
          <a:custGeom>
            <a:avLst/>
            <a:gdLst>
              <a:gd name="T0" fmla="*/ 130175 w 38"/>
              <a:gd name="T1" fmla="*/ 172228 h 53"/>
              <a:gd name="T2" fmla="*/ 126749 w 38"/>
              <a:gd name="T3" fmla="*/ 179117 h 53"/>
              <a:gd name="T4" fmla="*/ 99344 w 38"/>
              <a:gd name="T5" fmla="*/ 182562 h 53"/>
              <a:gd name="T6" fmla="*/ 17128 w 38"/>
              <a:gd name="T7" fmla="*/ 120560 h 53"/>
              <a:gd name="T8" fmla="*/ 3426 w 38"/>
              <a:gd name="T9" fmla="*/ 120560 h 53"/>
              <a:gd name="T10" fmla="*/ 0 w 38"/>
              <a:gd name="T11" fmla="*/ 113671 h 53"/>
              <a:gd name="T12" fmla="*/ 0 w 38"/>
              <a:gd name="T13" fmla="*/ 99892 h 53"/>
              <a:gd name="T14" fmla="*/ 3426 w 38"/>
              <a:gd name="T15" fmla="*/ 96448 h 53"/>
              <a:gd name="T16" fmla="*/ 10277 w 38"/>
              <a:gd name="T17" fmla="*/ 96448 h 53"/>
              <a:gd name="T18" fmla="*/ 13703 w 38"/>
              <a:gd name="T19" fmla="*/ 82670 h 53"/>
              <a:gd name="T20" fmla="*/ 3426 w 38"/>
              <a:gd name="T21" fmla="*/ 82670 h 53"/>
              <a:gd name="T22" fmla="*/ 0 w 38"/>
              <a:gd name="T23" fmla="*/ 79225 h 53"/>
              <a:gd name="T24" fmla="*/ 0 w 38"/>
              <a:gd name="T25" fmla="*/ 62002 h 53"/>
              <a:gd name="T26" fmla="*/ 3426 w 38"/>
              <a:gd name="T27" fmla="*/ 58558 h 53"/>
              <a:gd name="T28" fmla="*/ 17128 w 38"/>
              <a:gd name="T29" fmla="*/ 58558 h 53"/>
              <a:gd name="T30" fmla="*/ 99344 w 38"/>
              <a:gd name="T31" fmla="*/ 0 h 53"/>
              <a:gd name="T32" fmla="*/ 126749 w 38"/>
              <a:gd name="T33" fmla="*/ 0 h 53"/>
              <a:gd name="T34" fmla="*/ 126749 w 38"/>
              <a:gd name="T35" fmla="*/ 3445 h 53"/>
              <a:gd name="T36" fmla="*/ 126749 w 38"/>
              <a:gd name="T37" fmla="*/ 6889 h 53"/>
              <a:gd name="T38" fmla="*/ 123324 w 38"/>
              <a:gd name="T39" fmla="*/ 27557 h 53"/>
              <a:gd name="T40" fmla="*/ 116472 w 38"/>
              <a:gd name="T41" fmla="*/ 31001 h 53"/>
              <a:gd name="T42" fmla="*/ 99344 w 38"/>
              <a:gd name="T43" fmla="*/ 27557 h 53"/>
              <a:gd name="T44" fmla="*/ 51385 w 38"/>
              <a:gd name="T45" fmla="*/ 58558 h 53"/>
              <a:gd name="T46" fmla="*/ 109621 w 38"/>
              <a:gd name="T47" fmla="*/ 58558 h 53"/>
              <a:gd name="T48" fmla="*/ 113047 w 38"/>
              <a:gd name="T49" fmla="*/ 62002 h 53"/>
              <a:gd name="T50" fmla="*/ 116472 w 38"/>
              <a:gd name="T51" fmla="*/ 65447 h 53"/>
              <a:gd name="T52" fmla="*/ 113047 w 38"/>
              <a:gd name="T53" fmla="*/ 79225 h 53"/>
              <a:gd name="T54" fmla="*/ 109621 w 38"/>
              <a:gd name="T55" fmla="*/ 82670 h 53"/>
              <a:gd name="T56" fmla="*/ 44534 w 38"/>
              <a:gd name="T57" fmla="*/ 82670 h 53"/>
              <a:gd name="T58" fmla="*/ 44534 w 38"/>
              <a:gd name="T59" fmla="*/ 96448 h 53"/>
              <a:gd name="T60" fmla="*/ 102770 w 38"/>
              <a:gd name="T61" fmla="*/ 96448 h 53"/>
              <a:gd name="T62" fmla="*/ 106195 w 38"/>
              <a:gd name="T63" fmla="*/ 96448 h 53"/>
              <a:gd name="T64" fmla="*/ 109621 w 38"/>
              <a:gd name="T65" fmla="*/ 99892 h 53"/>
              <a:gd name="T66" fmla="*/ 106195 w 38"/>
              <a:gd name="T67" fmla="*/ 117115 h 53"/>
              <a:gd name="T68" fmla="*/ 102770 w 38"/>
              <a:gd name="T69" fmla="*/ 120560 h 53"/>
              <a:gd name="T70" fmla="*/ 51385 w 38"/>
              <a:gd name="T71" fmla="*/ 120560 h 53"/>
              <a:gd name="T72" fmla="*/ 99344 w 38"/>
              <a:gd name="T73" fmla="*/ 151561 h 53"/>
              <a:gd name="T74" fmla="*/ 119898 w 38"/>
              <a:gd name="T75" fmla="*/ 148116 h 53"/>
              <a:gd name="T76" fmla="*/ 123324 w 38"/>
              <a:gd name="T77" fmla="*/ 151561 h 53"/>
              <a:gd name="T78" fmla="*/ 126749 w 38"/>
              <a:gd name="T79" fmla="*/ 151561 h 53"/>
              <a:gd name="T80" fmla="*/ 130175 w 38"/>
              <a:gd name="T81" fmla="*/ 172228 h 53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38" h="53">
                <a:moveTo>
                  <a:pt x="38" y="50"/>
                </a:moveTo>
                <a:cubicBezTo>
                  <a:pt x="38" y="51"/>
                  <a:pt x="38" y="52"/>
                  <a:pt x="37" y="52"/>
                </a:cubicBezTo>
                <a:cubicBezTo>
                  <a:pt x="37" y="52"/>
                  <a:pt x="34" y="53"/>
                  <a:pt x="29" y="53"/>
                </a:cubicBezTo>
                <a:cubicBezTo>
                  <a:pt x="17" y="53"/>
                  <a:pt x="8" y="46"/>
                  <a:pt x="5" y="35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5"/>
                  <a:pt x="0" y="34"/>
                  <a:pt x="0" y="33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8"/>
                  <a:pt x="1" y="28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27"/>
                  <a:pt x="3" y="25"/>
                  <a:pt x="4" y="24"/>
                </a:cubicBezTo>
                <a:cubicBezTo>
                  <a:pt x="1" y="24"/>
                  <a:pt x="1" y="24"/>
                  <a:pt x="1" y="24"/>
                </a:cubicBezTo>
                <a:cubicBezTo>
                  <a:pt x="0" y="24"/>
                  <a:pt x="0" y="23"/>
                  <a:pt x="0" y="2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17"/>
                  <a:pt x="1" y="17"/>
                </a:cubicBezTo>
                <a:cubicBezTo>
                  <a:pt x="5" y="17"/>
                  <a:pt x="5" y="17"/>
                  <a:pt x="5" y="17"/>
                </a:cubicBezTo>
                <a:cubicBezTo>
                  <a:pt x="8" y="7"/>
                  <a:pt x="18" y="0"/>
                  <a:pt x="29" y="0"/>
                </a:cubicBezTo>
                <a:cubicBezTo>
                  <a:pt x="33" y="0"/>
                  <a:pt x="36" y="0"/>
                  <a:pt x="37" y="0"/>
                </a:cubicBezTo>
                <a:cubicBezTo>
                  <a:pt x="37" y="0"/>
                  <a:pt x="37" y="1"/>
                  <a:pt x="37" y="1"/>
                </a:cubicBezTo>
                <a:cubicBezTo>
                  <a:pt x="37" y="1"/>
                  <a:pt x="37" y="2"/>
                  <a:pt x="37" y="2"/>
                </a:cubicBezTo>
                <a:cubicBezTo>
                  <a:pt x="36" y="8"/>
                  <a:pt x="36" y="8"/>
                  <a:pt x="36" y="8"/>
                </a:cubicBezTo>
                <a:cubicBezTo>
                  <a:pt x="36" y="9"/>
                  <a:pt x="35" y="9"/>
                  <a:pt x="34" y="9"/>
                </a:cubicBezTo>
                <a:cubicBezTo>
                  <a:pt x="34" y="9"/>
                  <a:pt x="32" y="8"/>
                  <a:pt x="29" y="8"/>
                </a:cubicBezTo>
                <a:cubicBezTo>
                  <a:pt x="23" y="8"/>
                  <a:pt x="17" y="12"/>
                  <a:pt x="15" y="17"/>
                </a:cubicBezTo>
                <a:cubicBezTo>
                  <a:pt x="32" y="17"/>
                  <a:pt x="32" y="17"/>
                  <a:pt x="32" y="17"/>
                </a:cubicBezTo>
                <a:cubicBezTo>
                  <a:pt x="33" y="17"/>
                  <a:pt x="33" y="17"/>
                  <a:pt x="33" y="18"/>
                </a:cubicBezTo>
                <a:cubicBezTo>
                  <a:pt x="34" y="18"/>
                  <a:pt x="34" y="18"/>
                  <a:pt x="34" y="19"/>
                </a:cubicBezTo>
                <a:cubicBezTo>
                  <a:pt x="33" y="23"/>
                  <a:pt x="33" y="23"/>
                  <a:pt x="33" y="23"/>
                </a:cubicBezTo>
                <a:cubicBezTo>
                  <a:pt x="33" y="24"/>
                  <a:pt x="32" y="24"/>
                  <a:pt x="32" y="24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5"/>
                  <a:pt x="13" y="27"/>
                  <a:pt x="13" y="28"/>
                </a:cubicBezTo>
                <a:cubicBezTo>
                  <a:pt x="30" y="28"/>
                  <a:pt x="30" y="28"/>
                  <a:pt x="30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2" y="29"/>
                  <a:pt x="32" y="29"/>
                  <a:pt x="32" y="29"/>
                </a:cubicBezTo>
                <a:cubicBezTo>
                  <a:pt x="31" y="34"/>
                  <a:pt x="31" y="34"/>
                  <a:pt x="31" y="34"/>
                </a:cubicBezTo>
                <a:cubicBezTo>
                  <a:pt x="31" y="34"/>
                  <a:pt x="30" y="35"/>
                  <a:pt x="30" y="35"/>
                </a:cubicBezTo>
                <a:cubicBezTo>
                  <a:pt x="15" y="35"/>
                  <a:pt x="15" y="35"/>
                  <a:pt x="15" y="35"/>
                </a:cubicBezTo>
                <a:cubicBezTo>
                  <a:pt x="17" y="41"/>
                  <a:pt x="23" y="44"/>
                  <a:pt x="29" y="44"/>
                </a:cubicBezTo>
                <a:cubicBezTo>
                  <a:pt x="33" y="44"/>
                  <a:pt x="35" y="43"/>
                  <a:pt x="35" y="43"/>
                </a:cubicBezTo>
                <a:cubicBezTo>
                  <a:pt x="36" y="43"/>
                  <a:pt x="36" y="43"/>
                  <a:pt x="36" y="44"/>
                </a:cubicBezTo>
                <a:cubicBezTo>
                  <a:pt x="37" y="44"/>
                  <a:pt x="37" y="44"/>
                  <a:pt x="37" y="44"/>
                </a:cubicBezTo>
                <a:lnTo>
                  <a:pt x="38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8" name="Freeform 186"/>
          <p:cNvSpPr>
            <a:spLocks noEditPoints="1"/>
          </p:cNvSpPr>
          <p:nvPr/>
        </p:nvSpPr>
        <p:spPr bwMode="auto">
          <a:xfrm>
            <a:off x="13081359" y="9304947"/>
            <a:ext cx="580168" cy="529550"/>
          </a:xfrm>
          <a:custGeom>
            <a:avLst/>
            <a:gdLst>
              <a:gd name="T0" fmla="*/ 233110 w 69"/>
              <a:gd name="T1" fmla="*/ 191911 h 63"/>
              <a:gd name="T2" fmla="*/ 233110 w 69"/>
              <a:gd name="T3" fmla="*/ 205619 h 63"/>
              <a:gd name="T4" fmla="*/ 219398 w 69"/>
              <a:gd name="T5" fmla="*/ 215900 h 63"/>
              <a:gd name="T6" fmla="*/ 17140 w 69"/>
              <a:gd name="T7" fmla="*/ 215900 h 63"/>
              <a:gd name="T8" fmla="*/ 3428 w 69"/>
              <a:gd name="T9" fmla="*/ 205619 h 63"/>
              <a:gd name="T10" fmla="*/ 3428 w 69"/>
              <a:gd name="T11" fmla="*/ 191911 h 63"/>
              <a:gd name="T12" fmla="*/ 102843 w 69"/>
              <a:gd name="T13" fmla="*/ 6854 h 63"/>
              <a:gd name="T14" fmla="*/ 116555 w 69"/>
              <a:gd name="T15" fmla="*/ 0 h 63"/>
              <a:gd name="T16" fmla="*/ 133695 w 69"/>
              <a:gd name="T17" fmla="*/ 6854 h 63"/>
              <a:gd name="T18" fmla="*/ 233110 w 69"/>
              <a:gd name="T19" fmla="*/ 191911 h 63"/>
              <a:gd name="T20" fmla="*/ 137123 w 69"/>
              <a:gd name="T21" fmla="*/ 68540 h 63"/>
              <a:gd name="T22" fmla="*/ 137123 w 69"/>
              <a:gd name="T23" fmla="*/ 68540 h 63"/>
              <a:gd name="T24" fmla="*/ 133695 w 69"/>
              <a:gd name="T25" fmla="*/ 65113 h 63"/>
              <a:gd name="T26" fmla="*/ 102843 w 69"/>
              <a:gd name="T27" fmla="*/ 65113 h 63"/>
              <a:gd name="T28" fmla="*/ 99415 w 69"/>
              <a:gd name="T29" fmla="*/ 68540 h 63"/>
              <a:gd name="T30" fmla="*/ 99415 w 69"/>
              <a:gd name="T31" fmla="*/ 68540 h 63"/>
              <a:gd name="T32" fmla="*/ 102843 w 69"/>
              <a:gd name="T33" fmla="*/ 130225 h 63"/>
              <a:gd name="T34" fmla="*/ 106271 w 69"/>
              <a:gd name="T35" fmla="*/ 133652 h 63"/>
              <a:gd name="T36" fmla="*/ 130267 w 69"/>
              <a:gd name="T37" fmla="*/ 133652 h 63"/>
              <a:gd name="T38" fmla="*/ 133695 w 69"/>
              <a:gd name="T39" fmla="*/ 130225 h 63"/>
              <a:gd name="T40" fmla="*/ 137123 w 69"/>
              <a:gd name="T41" fmla="*/ 68540 h 63"/>
              <a:gd name="T42" fmla="*/ 133695 w 69"/>
              <a:gd name="T43" fmla="*/ 154214 h 63"/>
              <a:gd name="T44" fmla="*/ 130267 w 69"/>
              <a:gd name="T45" fmla="*/ 147360 h 63"/>
              <a:gd name="T46" fmla="*/ 106271 w 69"/>
              <a:gd name="T47" fmla="*/ 147360 h 63"/>
              <a:gd name="T48" fmla="*/ 102843 w 69"/>
              <a:gd name="T49" fmla="*/ 154214 h 63"/>
              <a:gd name="T50" fmla="*/ 102843 w 69"/>
              <a:gd name="T51" fmla="*/ 178203 h 63"/>
              <a:gd name="T52" fmla="*/ 106271 w 69"/>
              <a:gd name="T53" fmla="*/ 181630 h 63"/>
              <a:gd name="T54" fmla="*/ 130267 w 69"/>
              <a:gd name="T55" fmla="*/ 181630 h 63"/>
              <a:gd name="T56" fmla="*/ 133695 w 69"/>
              <a:gd name="T57" fmla="*/ 178203 h 63"/>
              <a:gd name="T58" fmla="*/ 133695 w 69"/>
              <a:gd name="T59" fmla="*/ 154214 h 63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9" h="63">
                <a:moveTo>
                  <a:pt x="68" y="56"/>
                </a:moveTo>
                <a:cubicBezTo>
                  <a:pt x="69" y="57"/>
                  <a:pt x="69" y="59"/>
                  <a:pt x="68" y="60"/>
                </a:cubicBezTo>
                <a:cubicBezTo>
                  <a:pt x="67" y="62"/>
                  <a:pt x="65" y="63"/>
                  <a:pt x="64" y="63"/>
                </a:cubicBezTo>
                <a:cubicBezTo>
                  <a:pt x="5" y="63"/>
                  <a:pt x="5" y="63"/>
                  <a:pt x="5" y="63"/>
                </a:cubicBezTo>
                <a:cubicBezTo>
                  <a:pt x="4" y="63"/>
                  <a:pt x="2" y="62"/>
                  <a:pt x="1" y="60"/>
                </a:cubicBezTo>
                <a:cubicBezTo>
                  <a:pt x="0" y="59"/>
                  <a:pt x="0" y="57"/>
                  <a:pt x="1" y="56"/>
                </a:cubicBezTo>
                <a:cubicBezTo>
                  <a:pt x="30" y="2"/>
                  <a:pt x="30" y="2"/>
                  <a:pt x="30" y="2"/>
                </a:cubicBezTo>
                <a:cubicBezTo>
                  <a:pt x="31" y="1"/>
                  <a:pt x="33" y="0"/>
                  <a:pt x="34" y="0"/>
                </a:cubicBezTo>
                <a:cubicBezTo>
                  <a:pt x="36" y="0"/>
                  <a:pt x="38" y="1"/>
                  <a:pt x="39" y="2"/>
                </a:cubicBezTo>
                <a:lnTo>
                  <a:pt x="68" y="56"/>
                </a:lnTo>
                <a:close/>
                <a:moveTo>
                  <a:pt x="40" y="20"/>
                </a:moveTo>
                <a:cubicBezTo>
                  <a:pt x="40" y="20"/>
                  <a:pt x="40" y="20"/>
                  <a:pt x="40" y="20"/>
                </a:cubicBezTo>
                <a:cubicBezTo>
                  <a:pt x="39" y="19"/>
                  <a:pt x="39" y="19"/>
                  <a:pt x="39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19"/>
                  <a:pt x="30" y="19"/>
                  <a:pt x="29" y="20"/>
                </a:cubicBezTo>
                <a:cubicBezTo>
                  <a:pt x="29" y="20"/>
                  <a:pt x="29" y="20"/>
                  <a:pt x="29" y="20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38"/>
                  <a:pt x="30" y="39"/>
                  <a:pt x="31" y="39"/>
                </a:cubicBezTo>
                <a:cubicBezTo>
                  <a:pt x="38" y="39"/>
                  <a:pt x="38" y="39"/>
                  <a:pt x="38" y="39"/>
                </a:cubicBezTo>
                <a:cubicBezTo>
                  <a:pt x="39" y="39"/>
                  <a:pt x="39" y="38"/>
                  <a:pt x="39" y="38"/>
                </a:cubicBezTo>
                <a:lnTo>
                  <a:pt x="40" y="20"/>
                </a:lnTo>
                <a:close/>
                <a:moveTo>
                  <a:pt x="39" y="45"/>
                </a:moveTo>
                <a:cubicBezTo>
                  <a:pt x="39" y="44"/>
                  <a:pt x="39" y="43"/>
                  <a:pt x="38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0" y="43"/>
                  <a:pt x="30" y="44"/>
                  <a:pt x="30" y="45"/>
                </a:cubicBezTo>
                <a:cubicBezTo>
                  <a:pt x="30" y="52"/>
                  <a:pt x="30" y="52"/>
                  <a:pt x="30" y="52"/>
                </a:cubicBezTo>
                <a:cubicBezTo>
                  <a:pt x="30" y="53"/>
                  <a:pt x="30" y="53"/>
                  <a:pt x="31" y="53"/>
                </a:cubicBezTo>
                <a:cubicBezTo>
                  <a:pt x="38" y="53"/>
                  <a:pt x="38" y="53"/>
                  <a:pt x="38" y="53"/>
                </a:cubicBezTo>
                <a:cubicBezTo>
                  <a:pt x="39" y="53"/>
                  <a:pt x="39" y="53"/>
                  <a:pt x="39" y="52"/>
                </a:cubicBezTo>
                <a:lnTo>
                  <a:pt x="3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79" name="Freeform 187"/>
          <p:cNvSpPr>
            <a:spLocks noEditPoints="1"/>
          </p:cNvSpPr>
          <p:nvPr/>
        </p:nvSpPr>
        <p:spPr bwMode="auto">
          <a:xfrm>
            <a:off x="14292315" y="9421758"/>
            <a:ext cx="572380" cy="369904"/>
          </a:xfrm>
          <a:custGeom>
            <a:avLst/>
            <a:gdLst>
              <a:gd name="T0" fmla="*/ 233362 w 68"/>
              <a:gd name="T1" fmla="*/ 85689 h 44"/>
              <a:gd name="T2" fmla="*/ 116681 w 68"/>
              <a:gd name="T3" fmla="*/ 150812 h 44"/>
              <a:gd name="T4" fmla="*/ 3432 w 68"/>
              <a:gd name="T5" fmla="*/ 85689 h 44"/>
              <a:gd name="T6" fmla="*/ 0 w 68"/>
              <a:gd name="T7" fmla="*/ 75406 h 44"/>
              <a:gd name="T8" fmla="*/ 3432 w 68"/>
              <a:gd name="T9" fmla="*/ 68551 h 44"/>
              <a:gd name="T10" fmla="*/ 116681 w 68"/>
              <a:gd name="T11" fmla="*/ 0 h 44"/>
              <a:gd name="T12" fmla="*/ 233362 w 68"/>
              <a:gd name="T13" fmla="*/ 68551 h 44"/>
              <a:gd name="T14" fmla="*/ 233362 w 68"/>
              <a:gd name="T15" fmla="*/ 75406 h 44"/>
              <a:gd name="T16" fmla="*/ 233362 w 68"/>
              <a:gd name="T17" fmla="*/ 85689 h 44"/>
              <a:gd name="T18" fmla="*/ 168158 w 68"/>
              <a:gd name="T19" fmla="*/ 30848 h 44"/>
              <a:gd name="T20" fmla="*/ 175022 w 68"/>
              <a:gd name="T21" fmla="*/ 58268 h 44"/>
              <a:gd name="T22" fmla="*/ 116681 w 68"/>
              <a:gd name="T23" fmla="*/ 116537 h 44"/>
              <a:gd name="T24" fmla="*/ 58341 w 68"/>
              <a:gd name="T25" fmla="*/ 58268 h 44"/>
              <a:gd name="T26" fmla="*/ 68636 w 68"/>
              <a:gd name="T27" fmla="*/ 30848 h 44"/>
              <a:gd name="T28" fmla="*/ 17159 w 68"/>
              <a:gd name="T29" fmla="*/ 75406 h 44"/>
              <a:gd name="T30" fmla="*/ 116681 w 68"/>
              <a:gd name="T31" fmla="*/ 133674 h 44"/>
              <a:gd name="T32" fmla="*/ 219635 w 68"/>
              <a:gd name="T33" fmla="*/ 75406 h 44"/>
              <a:gd name="T34" fmla="*/ 168158 w 68"/>
              <a:gd name="T35" fmla="*/ 30848 h 44"/>
              <a:gd name="T36" fmla="*/ 116681 w 68"/>
              <a:gd name="T37" fmla="*/ 20565 h 44"/>
              <a:gd name="T38" fmla="*/ 78931 w 68"/>
              <a:gd name="T39" fmla="*/ 58268 h 44"/>
              <a:gd name="T40" fmla="*/ 85795 w 68"/>
              <a:gd name="T41" fmla="*/ 65123 h 44"/>
              <a:gd name="T42" fmla="*/ 92658 w 68"/>
              <a:gd name="T43" fmla="*/ 58268 h 44"/>
              <a:gd name="T44" fmla="*/ 116681 w 68"/>
              <a:gd name="T45" fmla="*/ 30848 h 44"/>
              <a:gd name="T46" fmla="*/ 123545 w 68"/>
              <a:gd name="T47" fmla="*/ 27420 h 44"/>
              <a:gd name="T48" fmla="*/ 116681 w 68"/>
              <a:gd name="T49" fmla="*/ 20565 h 44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8" h="44">
                <a:moveTo>
                  <a:pt x="68" y="25"/>
                </a:moveTo>
                <a:cubicBezTo>
                  <a:pt x="61" y="36"/>
                  <a:pt x="48" y="44"/>
                  <a:pt x="34" y="44"/>
                </a:cubicBezTo>
                <a:cubicBezTo>
                  <a:pt x="21" y="44"/>
                  <a:pt x="8" y="36"/>
                  <a:pt x="1" y="25"/>
                </a:cubicBezTo>
                <a:cubicBezTo>
                  <a:pt x="1" y="24"/>
                  <a:pt x="0" y="23"/>
                  <a:pt x="0" y="22"/>
                </a:cubicBezTo>
                <a:cubicBezTo>
                  <a:pt x="0" y="21"/>
                  <a:pt x="1" y="20"/>
                  <a:pt x="1" y="20"/>
                </a:cubicBezTo>
                <a:cubicBezTo>
                  <a:pt x="8" y="8"/>
                  <a:pt x="21" y="0"/>
                  <a:pt x="34" y="0"/>
                </a:cubicBezTo>
                <a:cubicBezTo>
                  <a:pt x="48" y="0"/>
                  <a:pt x="61" y="8"/>
                  <a:pt x="68" y="20"/>
                </a:cubicBezTo>
                <a:cubicBezTo>
                  <a:pt x="68" y="20"/>
                  <a:pt x="68" y="21"/>
                  <a:pt x="68" y="22"/>
                </a:cubicBezTo>
                <a:cubicBezTo>
                  <a:pt x="68" y="23"/>
                  <a:pt x="68" y="24"/>
                  <a:pt x="68" y="25"/>
                </a:cubicBezTo>
                <a:close/>
                <a:moveTo>
                  <a:pt x="49" y="9"/>
                </a:moveTo>
                <a:cubicBezTo>
                  <a:pt x="51" y="11"/>
                  <a:pt x="51" y="14"/>
                  <a:pt x="51" y="17"/>
                </a:cubicBezTo>
                <a:cubicBezTo>
                  <a:pt x="51" y="27"/>
                  <a:pt x="44" y="34"/>
                  <a:pt x="34" y="34"/>
                </a:cubicBezTo>
                <a:cubicBezTo>
                  <a:pt x="25" y="34"/>
                  <a:pt x="17" y="27"/>
                  <a:pt x="17" y="17"/>
                </a:cubicBezTo>
                <a:cubicBezTo>
                  <a:pt x="17" y="14"/>
                  <a:pt x="18" y="11"/>
                  <a:pt x="20" y="9"/>
                </a:cubicBezTo>
                <a:cubicBezTo>
                  <a:pt x="14" y="12"/>
                  <a:pt x="9" y="17"/>
                  <a:pt x="5" y="22"/>
                </a:cubicBezTo>
                <a:cubicBezTo>
                  <a:pt x="12" y="32"/>
                  <a:pt x="22" y="39"/>
                  <a:pt x="34" y="39"/>
                </a:cubicBezTo>
                <a:cubicBezTo>
                  <a:pt x="47" y="39"/>
                  <a:pt x="57" y="32"/>
                  <a:pt x="64" y="22"/>
                </a:cubicBezTo>
                <a:cubicBezTo>
                  <a:pt x="60" y="17"/>
                  <a:pt x="55" y="12"/>
                  <a:pt x="49" y="9"/>
                </a:cubicBezTo>
                <a:close/>
                <a:moveTo>
                  <a:pt x="34" y="6"/>
                </a:moveTo>
                <a:cubicBezTo>
                  <a:pt x="28" y="6"/>
                  <a:pt x="23" y="11"/>
                  <a:pt x="23" y="17"/>
                </a:cubicBezTo>
                <a:cubicBezTo>
                  <a:pt x="23" y="18"/>
                  <a:pt x="24" y="19"/>
                  <a:pt x="25" y="19"/>
                </a:cubicBezTo>
                <a:cubicBezTo>
                  <a:pt x="26" y="19"/>
                  <a:pt x="27" y="18"/>
                  <a:pt x="27" y="17"/>
                </a:cubicBezTo>
                <a:cubicBezTo>
                  <a:pt x="27" y="13"/>
                  <a:pt x="30" y="9"/>
                  <a:pt x="34" y="9"/>
                </a:cubicBezTo>
                <a:cubicBezTo>
                  <a:pt x="35" y="9"/>
                  <a:pt x="36" y="9"/>
                  <a:pt x="36" y="8"/>
                </a:cubicBezTo>
                <a:cubicBezTo>
                  <a:pt x="36" y="7"/>
                  <a:pt x="35" y="6"/>
                  <a:pt x="34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80" name="Freeform 188"/>
          <p:cNvSpPr>
            <a:spLocks/>
          </p:cNvSpPr>
          <p:nvPr/>
        </p:nvSpPr>
        <p:spPr bwMode="auto">
          <a:xfrm>
            <a:off x="15503267" y="9343882"/>
            <a:ext cx="498400" cy="490612"/>
          </a:xfrm>
          <a:custGeom>
            <a:avLst/>
            <a:gdLst>
              <a:gd name="T0" fmla="*/ 165315 w 59"/>
              <a:gd name="T1" fmla="*/ 200025 h 58"/>
              <a:gd name="T2" fmla="*/ 141207 w 59"/>
              <a:gd name="T3" fmla="*/ 200025 h 58"/>
              <a:gd name="T4" fmla="*/ 141207 w 59"/>
              <a:gd name="T5" fmla="*/ 120705 h 58"/>
              <a:gd name="T6" fmla="*/ 165315 w 59"/>
              <a:gd name="T7" fmla="*/ 120705 h 58"/>
              <a:gd name="T8" fmla="*/ 168759 w 59"/>
              <a:gd name="T9" fmla="*/ 89666 h 58"/>
              <a:gd name="T10" fmla="*/ 141207 w 59"/>
              <a:gd name="T11" fmla="*/ 89666 h 58"/>
              <a:gd name="T12" fmla="*/ 141207 w 59"/>
              <a:gd name="T13" fmla="*/ 72423 h 58"/>
              <a:gd name="T14" fmla="*/ 154983 w 59"/>
              <a:gd name="T15" fmla="*/ 58628 h 58"/>
              <a:gd name="T16" fmla="*/ 172203 w 59"/>
              <a:gd name="T17" fmla="*/ 58628 h 58"/>
              <a:gd name="T18" fmla="*/ 172203 w 59"/>
              <a:gd name="T19" fmla="*/ 31038 h 58"/>
              <a:gd name="T20" fmla="*/ 148095 w 59"/>
              <a:gd name="T21" fmla="*/ 27590 h 58"/>
              <a:gd name="T22" fmla="*/ 110210 w 59"/>
              <a:gd name="T23" fmla="*/ 68974 h 58"/>
              <a:gd name="T24" fmla="*/ 110210 w 59"/>
              <a:gd name="T25" fmla="*/ 89666 h 58"/>
              <a:gd name="T26" fmla="*/ 82658 w 59"/>
              <a:gd name="T27" fmla="*/ 89666 h 58"/>
              <a:gd name="T28" fmla="*/ 82658 w 59"/>
              <a:gd name="T29" fmla="*/ 120705 h 58"/>
              <a:gd name="T30" fmla="*/ 110210 w 59"/>
              <a:gd name="T31" fmla="*/ 120705 h 58"/>
              <a:gd name="T32" fmla="*/ 110210 w 59"/>
              <a:gd name="T33" fmla="*/ 200025 h 58"/>
              <a:gd name="T34" fmla="*/ 37885 w 59"/>
              <a:gd name="T35" fmla="*/ 200025 h 58"/>
              <a:gd name="T36" fmla="*/ 0 w 59"/>
              <a:gd name="T37" fmla="*/ 162089 h 58"/>
              <a:gd name="T38" fmla="*/ 0 w 59"/>
              <a:gd name="T39" fmla="*/ 34487 h 58"/>
              <a:gd name="T40" fmla="*/ 37885 w 59"/>
              <a:gd name="T41" fmla="*/ 0 h 58"/>
              <a:gd name="T42" fmla="*/ 165315 w 59"/>
              <a:gd name="T43" fmla="*/ 0 h 58"/>
              <a:gd name="T44" fmla="*/ 203200 w 59"/>
              <a:gd name="T45" fmla="*/ 34487 h 58"/>
              <a:gd name="T46" fmla="*/ 203200 w 59"/>
              <a:gd name="T47" fmla="*/ 162089 h 58"/>
              <a:gd name="T48" fmla="*/ 165315 w 59"/>
              <a:gd name="T49" fmla="*/ 200025 h 58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9" h="58">
                <a:moveTo>
                  <a:pt x="48" y="58"/>
                </a:moveTo>
                <a:cubicBezTo>
                  <a:pt x="41" y="58"/>
                  <a:pt x="41" y="58"/>
                  <a:pt x="41" y="58"/>
                </a:cubicBezTo>
                <a:cubicBezTo>
                  <a:pt x="41" y="35"/>
                  <a:pt x="41" y="35"/>
                  <a:pt x="41" y="35"/>
                </a:cubicBezTo>
                <a:cubicBezTo>
                  <a:pt x="48" y="35"/>
                  <a:pt x="48" y="35"/>
                  <a:pt x="48" y="35"/>
                </a:cubicBezTo>
                <a:cubicBezTo>
                  <a:pt x="49" y="26"/>
                  <a:pt x="49" y="26"/>
                  <a:pt x="49" y="26"/>
                </a:cubicBezTo>
                <a:cubicBezTo>
                  <a:pt x="41" y="26"/>
                  <a:pt x="41" y="26"/>
                  <a:pt x="41" y="26"/>
                </a:cubicBezTo>
                <a:cubicBezTo>
                  <a:pt x="41" y="21"/>
                  <a:pt x="41" y="21"/>
                  <a:pt x="41" y="21"/>
                </a:cubicBezTo>
                <a:cubicBezTo>
                  <a:pt x="41" y="18"/>
                  <a:pt x="42" y="17"/>
                  <a:pt x="45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9" y="9"/>
                  <a:pt x="47" y="8"/>
                  <a:pt x="43" y="8"/>
                </a:cubicBezTo>
                <a:cubicBezTo>
                  <a:pt x="37" y="8"/>
                  <a:pt x="32" y="12"/>
                  <a:pt x="32" y="20"/>
                </a:cubicBezTo>
                <a:cubicBezTo>
                  <a:pt x="32" y="26"/>
                  <a:pt x="32" y="26"/>
                  <a:pt x="3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35"/>
                  <a:pt x="24" y="35"/>
                  <a:pt x="24" y="35"/>
                </a:cubicBezTo>
                <a:cubicBezTo>
                  <a:pt x="32" y="35"/>
                  <a:pt x="32" y="35"/>
                  <a:pt x="32" y="35"/>
                </a:cubicBezTo>
                <a:cubicBezTo>
                  <a:pt x="32" y="58"/>
                  <a:pt x="32" y="58"/>
                  <a:pt x="32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cubicBezTo>
                  <a:pt x="59" y="47"/>
                  <a:pt x="59" y="47"/>
                  <a:pt x="59" y="47"/>
                </a:cubicBezTo>
                <a:cubicBezTo>
                  <a:pt x="59" y="53"/>
                  <a:pt x="54" y="58"/>
                  <a:pt x="48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81" name="Freeform 189"/>
          <p:cNvSpPr>
            <a:spLocks noEditPoints="1"/>
          </p:cNvSpPr>
          <p:nvPr/>
        </p:nvSpPr>
        <p:spPr bwMode="auto">
          <a:xfrm>
            <a:off x="16718115" y="9312734"/>
            <a:ext cx="401056" cy="564592"/>
          </a:xfrm>
          <a:custGeom>
            <a:avLst/>
            <a:gdLst>
              <a:gd name="T0" fmla="*/ 153293 w 48"/>
              <a:gd name="T1" fmla="*/ 144296 h 67"/>
              <a:gd name="T2" fmla="*/ 143074 w 48"/>
              <a:gd name="T3" fmla="*/ 140861 h 67"/>
              <a:gd name="T4" fmla="*/ 112415 w 48"/>
              <a:gd name="T5" fmla="*/ 96198 h 67"/>
              <a:gd name="T6" fmla="*/ 105602 w 48"/>
              <a:gd name="T7" fmla="*/ 96198 h 67"/>
              <a:gd name="T8" fmla="*/ 105602 w 48"/>
              <a:gd name="T9" fmla="*/ 113376 h 67"/>
              <a:gd name="T10" fmla="*/ 139667 w 48"/>
              <a:gd name="T11" fmla="*/ 164910 h 67"/>
              <a:gd name="T12" fmla="*/ 139667 w 48"/>
              <a:gd name="T13" fmla="*/ 171781 h 67"/>
              <a:gd name="T14" fmla="*/ 132854 w 48"/>
              <a:gd name="T15" fmla="*/ 178653 h 67"/>
              <a:gd name="T16" fmla="*/ 105602 w 48"/>
              <a:gd name="T17" fmla="*/ 178653 h 67"/>
              <a:gd name="T18" fmla="*/ 105602 w 48"/>
              <a:gd name="T19" fmla="*/ 213009 h 67"/>
              <a:gd name="T20" fmla="*/ 91976 w 48"/>
              <a:gd name="T21" fmla="*/ 230187 h 67"/>
              <a:gd name="T22" fmla="*/ 71537 w 48"/>
              <a:gd name="T23" fmla="*/ 230187 h 67"/>
              <a:gd name="T24" fmla="*/ 57911 w 48"/>
              <a:gd name="T25" fmla="*/ 213009 h 67"/>
              <a:gd name="T26" fmla="*/ 57911 w 48"/>
              <a:gd name="T27" fmla="*/ 178653 h 67"/>
              <a:gd name="T28" fmla="*/ 30659 w 48"/>
              <a:gd name="T29" fmla="*/ 178653 h 67"/>
              <a:gd name="T30" fmla="*/ 23846 w 48"/>
              <a:gd name="T31" fmla="*/ 171781 h 67"/>
              <a:gd name="T32" fmla="*/ 23846 w 48"/>
              <a:gd name="T33" fmla="*/ 164910 h 67"/>
              <a:gd name="T34" fmla="*/ 57911 w 48"/>
              <a:gd name="T35" fmla="*/ 113376 h 67"/>
              <a:gd name="T36" fmla="*/ 57911 w 48"/>
              <a:gd name="T37" fmla="*/ 96198 h 67"/>
              <a:gd name="T38" fmla="*/ 51098 w 48"/>
              <a:gd name="T39" fmla="*/ 96198 h 67"/>
              <a:gd name="T40" fmla="*/ 20439 w 48"/>
              <a:gd name="T41" fmla="*/ 140861 h 67"/>
              <a:gd name="T42" fmla="*/ 10220 w 48"/>
              <a:gd name="T43" fmla="*/ 144296 h 67"/>
              <a:gd name="T44" fmla="*/ 0 w 48"/>
              <a:gd name="T45" fmla="*/ 133989 h 67"/>
              <a:gd name="T46" fmla="*/ 0 w 48"/>
              <a:gd name="T47" fmla="*/ 127118 h 67"/>
              <a:gd name="T48" fmla="*/ 34065 w 48"/>
              <a:gd name="T49" fmla="*/ 75584 h 67"/>
              <a:gd name="T50" fmla="*/ 57911 w 48"/>
              <a:gd name="T51" fmla="*/ 61841 h 67"/>
              <a:gd name="T52" fmla="*/ 105602 w 48"/>
              <a:gd name="T53" fmla="*/ 61841 h 67"/>
              <a:gd name="T54" fmla="*/ 129448 w 48"/>
              <a:gd name="T55" fmla="*/ 75584 h 67"/>
              <a:gd name="T56" fmla="*/ 163513 w 48"/>
              <a:gd name="T57" fmla="*/ 127118 h 67"/>
              <a:gd name="T58" fmla="*/ 163513 w 48"/>
              <a:gd name="T59" fmla="*/ 133989 h 67"/>
              <a:gd name="T60" fmla="*/ 153293 w 48"/>
              <a:gd name="T61" fmla="*/ 144296 h 67"/>
              <a:gd name="T62" fmla="*/ 81757 w 48"/>
              <a:gd name="T63" fmla="*/ 58406 h 67"/>
              <a:gd name="T64" fmla="*/ 54504 w 48"/>
              <a:gd name="T65" fmla="*/ 27485 h 67"/>
              <a:gd name="T66" fmla="*/ 81757 w 48"/>
              <a:gd name="T67" fmla="*/ 0 h 67"/>
              <a:gd name="T68" fmla="*/ 112415 w 48"/>
              <a:gd name="T69" fmla="*/ 27485 h 67"/>
              <a:gd name="T70" fmla="*/ 81757 w 48"/>
              <a:gd name="T71" fmla="*/ 58406 h 6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48" h="67">
                <a:moveTo>
                  <a:pt x="45" y="42"/>
                </a:moveTo>
                <a:cubicBezTo>
                  <a:pt x="43" y="42"/>
                  <a:pt x="42" y="42"/>
                  <a:pt x="42" y="41"/>
                </a:cubicBezTo>
                <a:cubicBezTo>
                  <a:pt x="33" y="28"/>
                  <a:pt x="33" y="28"/>
                  <a:pt x="33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33"/>
                  <a:pt x="31" y="33"/>
                  <a:pt x="31" y="33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49"/>
                  <a:pt x="41" y="49"/>
                  <a:pt x="41" y="50"/>
                </a:cubicBezTo>
                <a:cubicBezTo>
                  <a:pt x="41" y="51"/>
                  <a:pt x="40" y="52"/>
                  <a:pt x="39" y="52"/>
                </a:cubicBezTo>
                <a:cubicBezTo>
                  <a:pt x="31" y="52"/>
                  <a:pt x="31" y="52"/>
                  <a:pt x="31" y="52"/>
                </a:cubicBezTo>
                <a:cubicBezTo>
                  <a:pt x="31" y="62"/>
                  <a:pt x="31" y="62"/>
                  <a:pt x="31" y="62"/>
                </a:cubicBezTo>
                <a:cubicBezTo>
                  <a:pt x="31" y="65"/>
                  <a:pt x="29" y="67"/>
                  <a:pt x="27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19" y="67"/>
                  <a:pt x="17" y="65"/>
                  <a:pt x="17" y="62"/>
                </a:cubicBezTo>
                <a:cubicBezTo>
                  <a:pt x="17" y="52"/>
                  <a:pt x="17" y="52"/>
                  <a:pt x="17" y="52"/>
                </a:cubicBezTo>
                <a:cubicBezTo>
                  <a:pt x="9" y="52"/>
                  <a:pt x="9" y="52"/>
                  <a:pt x="9" y="52"/>
                </a:cubicBezTo>
                <a:cubicBezTo>
                  <a:pt x="8" y="52"/>
                  <a:pt x="7" y="51"/>
                  <a:pt x="7" y="50"/>
                </a:cubicBezTo>
                <a:cubicBezTo>
                  <a:pt x="7" y="49"/>
                  <a:pt x="7" y="49"/>
                  <a:pt x="7" y="48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28"/>
                  <a:pt x="17" y="28"/>
                  <a:pt x="17" y="28"/>
                </a:cubicBezTo>
                <a:cubicBezTo>
                  <a:pt x="15" y="28"/>
                  <a:pt x="15" y="28"/>
                  <a:pt x="15" y="28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42"/>
                  <a:pt x="5" y="42"/>
                  <a:pt x="3" y="42"/>
                </a:cubicBezTo>
                <a:cubicBezTo>
                  <a:pt x="1" y="42"/>
                  <a:pt x="0" y="41"/>
                  <a:pt x="0" y="39"/>
                </a:cubicBezTo>
                <a:cubicBezTo>
                  <a:pt x="0" y="38"/>
                  <a:pt x="0" y="37"/>
                  <a:pt x="0" y="37"/>
                </a:cubicBezTo>
                <a:cubicBezTo>
                  <a:pt x="10" y="22"/>
                  <a:pt x="10" y="22"/>
                  <a:pt x="10" y="22"/>
                </a:cubicBezTo>
                <a:cubicBezTo>
                  <a:pt x="12" y="20"/>
                  <a:pt x="14" y="18"/>
                  <a:pt x="17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4" y="18"/>
                  <a:pt x="37" y="20"/>
                  <a:pt x="38" y="22"/>
                </a:cubicBezTo>
                <a:cubicBezTo>
                  <a:pt x="48" y="37"/>
                  <a:pt x="48" y="37"/>
                  <a:pt x="48" y="37"/>
                </a:cubicBezTo>
                <a:cubicBezTo>
                  <a:pt x="48" y="37"/>
                  <a:pt x="48" y="38"/>
                  <a:pt x="48" y="39"/>
                </a:cubicBezTo>
                <a:cubicBezTo>
                  <a:pt x="48" y="41"/>
                  <a:pt x="47" y="42"/>
                  <a:pt x="45" y="42"/>
                </a:cubicBezTo>
                <a:close/>
                <a:moveTo>
                  <a:pt x="24" y="17"/>
                </a:moveTo>
                <a:cubicBezTo>
                  <a:pt x="19" y="17"/>
                  <a:pt x="16" y="13"/>
                  <a:pt x="16" y="8"/>
                </a:cubicBezTo>
                <a:cubicBezTo>
                  <a:pt x="16" y="4"/>
                  <a:pt x="19" y="0"/>
                  <a:pt x="24" y="0"/>
                </a:cubicBezTo>
                <a:cubicBezTo>
                  <a:pt x="29" y="0"/>
                  <a:pt x="33" y="4"/>
                  <a:pt x="33" y="8"/>
                </a:cubicBezTo>
                <a:cubicBezTo>
                  <a:pt x="33" y="13"/>
                  <a:pt x="29" y="17"/>
                  <a:pt x="24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82" name="Freeform 190"/>
          <p:cNvSpPr>
            <a:spLocks noEditPoints="1"/>
          </p:cNvSpPr>
          <p:nvPr/>
        </p:nvSpPr>
        <p:spPr bwMode="auto">
          <a:xfrm>
            <a:off x="17929071" y="9304946"/>
            <a:ext cx="486716" cy="572380"/>
          </a:xfrm>
          <a:custGeom>
            <a:avLst/>
            <a:gdLst>
              <a:gd name="T0" fmla="*/ 198437 w 58"/>
              <a:gd name="T1" fmla="*/ 68636 h 68"/>
              <a:gd name="T2" fmla="*/ 198437 w 58"/>
              <a:gd name="T3" fmla="*/ 219635 h 68"/>
              <a:gd name="T4" fmla="*/ 184752 w 58"/>
              <a:gd name="T5" fmla="*/ 233362 h 68"/>
              <a:gd name="T6" fmla="*/ 10264 w 58"/>
              <a:gd name="T7" fmla="*/ 233362 h 68"/>
              <a:gd name="T8" fmla="*/ 0 w 58"/>
              <a:gd name="T9" fmla="*/ 219635 h 68"/>
              <a:gd name="T10" fmla="*/ 0 w 58"/>
              <a:gd name="T11" fmla="*/ 10295 h 68"/>
              <a:gd name="T12" fmla="*/ 10264 w 58"/>
              <a:gd name="T13" fmla="*/ 0 h 68"/>
              <a:gd name="T14" fmla="*/ 126589 w 58"/>
              <a:gd name="T15" fmla="*/ 0 h 68"/>
              <a:gd name="T16" fmla="*/ 150538 w 58"/>
              <a:gd name="T17" fmla="*/ 6864 h 68"/>
              <a:gd name="T18" fmla="*/ 188173 w 58"/>
              <a:gd name="T19" fmla="*/ 48045 h 68"/>
              <a:gd name="T20" fmla="*/ 198437 w 58"/>
              <a:gd name="T21" fmla="*/ 68636 h 68"/>
              <a:gd name="T22" fmla="*/ 181330 w 58"/>
              <a:gd name="T23" fmla="*/ 82363 h 68"/>
              <a:gd name="T24" fmla="*/ 126589 w 58"/>
              <a:gd name="T25" fmla="*/ 82363 h 68"/>
              <a:gd name="T26" fmla="*/ 116325 w 58"/>
              <a:gd name="T27" fmla="*/ 68636 h 68"/>
              <a:gd name="T28" fmla="*/ 116325 w 58"/>
              <a:gd name="T29" fmla="*/ 17159 h 68"/>
              <a:gd name="T30" fmla="*/ 17107 w 58"/>
              <a:gd name="T31" fmla="*/ 17159 h 68"/>
              <a:gd name="T32" fmla="*/ 17107 w 58"/>
              <a:gd name="T33" fmla="*/ 216203 h 68"/>
              <a:gd name="T34" fmla="*/ 181330 w 58"/>
              <a:gd name="T35" fmla="*/ 216203 h 68"/>
              <a:gd name="T36" fmla="*/ 181330 w 58"/>
              <a:gd name="T37" fmla="*/ 82363 h 68"/>
              <a:gd name="T38" fmla="*/ 82112 w 58"/>
              <a:gd name="T39" fmla="*/ 113249 h 68"/>
              <a:gd name="T40" fmla="*/ 82112 w 58"/>
              <a:gd name="T41" fmla="*/ 185317 h 68"/>
              <a:gd name="T42" fmla="*/ 78691 w 58"/>
              <a:gd name="T43" fmla="*/ 188749 h 68"/>
              <a:gd name="T44" fmla="*/ 78691 w 58"/>
              <a:gd name="T45" fmla="*/ 188749 h 68"/>
              <a:gd name="T46" fmla="*/ 75269 w 58"/>
              <a:gd name="T47" fmla="*/ 188749 h 68"/>
              <a:gd name="T48" fmla="*/ 54741 w 58"/>
              <a:gd name="T49" fmla="*/ 164726 h 68"/>
              <a:gd name="T50" fmla="*/ 37635 w 58"/>
              <a:gd name="T51" fmla="*/ 164726 h 68"/>
              <a:gd name="T52" fmla="*/ 30792 w 58"/>
              <a:gd name="T53" fmla="*/ 161294 h 68"/>
              <a:gd name="T54" fmla="*/ 30792 w 58"/>
              <a:gd name="T55" fmla="*/ 137272 h 68"/>
              <a:gd name="T56" fmla="*/ 37635 w 58"/>
              <a:gd name="T57" fmla="*/ 133840 h 68"/>
              <a:gd name="T58" fmla="*/ 54741 w 58"/>
              <a:gd name="T59" fmla="*/ 133840 h 68"/>
              <a:gd name="T60" fmla="*/ 75269 w 58"/>
              <a:gd name="T61" fmla="*/ 109817 h 68"/>
              <a:gd name="T62" fmla="*/ 78691 w 58"/>
              <a:gd name="T63" fmla="*/ 109817 h 68"/>
              <a:gd name="T64" fmla="*/ 82112 w 58"/>
              <a:gd name="T65" fmla="*/ 113249 h 68"/>
              <a:gd name="T66" fmla="*/ 112904 w 58"/>
              <a:gd name="T67" fmla="*/ 178453 h 68"/>
              <a:gd name="T68" fmla="*/ 123168 w 58"/>
              <a:gd name="T69" fmla="*/ 147567 h 68"/>
              <a:gd name="T70" fmla="*/ 112904 w 58"/>
              <a:gd name="T71" fmla="*/ 120113 h 68"/>
              <a:gd name="T72" fmla="*/ 99219 w 58"/>
              <a:gd name="T73" fmla="*/ 120113 h 68"/>
              <a:gd name="T74" fmla="*/ 99219 w 58"/>
              <a:gd name="T75" fmla="*/ 130408 h 68"/>
              <a:gd name="T76" fmla="*/ 106061 w 58"/>
              <a:gd name="T77" fmla="*/ 147567 h 68"/>
              <a:gd name="T78" fmla="*/ 99219 w 58"/>
              <a:gd name="T79" fmla="*/ 164726 h 68"/>
              <a:gd name="T80" fmla="*/ 99219 w 58"/>
              <a:gd name="T81" fmla="*/ 178453 h 68"/>
              <a:gd name="T82" fmla="*/ 106061 w 58"/>
              <a:gd name="T83" fmla="*/ 178453 h 68"/>
              <a:gd name="T84" fmla="*/ 112904 w 58"/>
              <a:gd name="T85" fmla="*/ 178453 h 68"/>
              <a:gd name="T86" fmla="*/ 140274 w 58"/>
              <a:gd name="T87" fmla="*/ 195612 h 68"/>
              <a:gd name="T88" fmla="*/ 157381 w 58"/>
              <a:gd name="T89" fmla="*/ 147567 h 68"/>
              <a:gd name="T90" fmla="*/ 140274 w 58"/>
              <a:gd name="T91" fmla="*/ 102954 h 68"/>
              <a:gd name="T92" fmla="*/ 130010 w 58"/>
              <a:gd name="T93" fmla="*/ 99522 h 68"/>
              <a:gd name="T94" fmla="*/ 126589 w 58"/>
              <a:gd name="T95" fmla="*/ 113249 h 68"/>
              <a:gd name="T96" fmla="*/ 140274 w 58"/>
              <a:gd name="T97" fmla="*/ 147567 h 68"/>
              <a:gd name="T98" fmla="*/ 126589 w 58"/>
              <a:gd name="T99" fmla="*/ 185317 h 68"/>
              <a:gd name="T100" fmla="*/ 130010 w 58"/>
              <a:gd name="T101" fmla="*/ 199044 h 68"/>
              <a:gd name="T102" fmla="*/ 133432 w 58"/>
              <a:gd name="T103" fmla="*/ 199044 h 68"/>
              <a:gd name="T104" fmla="*/ 140274 w 58"/>
              <a:gd name="T105" fmla="*/ 195612 h 68"/>
              <a:gd name="T106" fmla="*/ 133432 w 58"/>
              <a:gd name="T107" fmla="*/ 65204 h 68"/>
              <a:gd name="T108" fmla="*/ 181330 w 58"/>
              <a:gd name="T109" fmla="*/ 65204 h 68"/>
              <a:gd name="T110" fmla="*/ 177909 w 58"/>
              <a:gd name="T111" fmla="*/ 61772 h 68"/>
              <a:gd name="T112" fmla="*/ 136853 w 58"/>
              <a:gd name="T113" fmla="*/ 20591 h 68"/>
              <a:gd name="T114" fmla="*/ 133432 w 58"/>
              <a:gd name="T115" fmla="*/ 17159 h 68"/>
              <a:gd name="T116" fmla="*/ 133432 w 58"/>
              <a:gd name="T117" fmla="*/ 65204 h 68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24" y="33"/>
                </a:moveTo>
                <a:cubicBezTo>
                  <a:pt x="24" y="54"/>
                  <a:pt x="24" y="54"/>
                  <a:pt x="24" y="54"/>
                </a:cubicBezTo>
                <a:cubicBezTo>
                  <a:pt x="24" y="54"/>
                  <a:pt x="24" y="55"/>
                  <a:pt x="23" y="55"/>
                </a:cubicBezTo>
                <a:cubicBezTo>
                  <a:pt x="23" y="55"/>
                  <a:pt x="23" y="55"/>
                  <a:pt x="23" y="55"/>
                </a:cubicBezTo>
                <a:cubicBezTo>
                  <a:pt x="23" y="55"/>
                  <a:pt x="22" y="55"/>
                  <a:pt x="22" y="55"/>
                </a:cubicBezTo>
                <a:cubicBezTo>
                  <a:pt x="16" y="48"/>
                  <a:pt x="16" y="48"/>
                  <a:pt x="16" y="48"/>
                </a:cubicBezTo>
                <a:cubicBezTo>
                  <a:pt x="11" y="48"/>
                  <a:pt x="11" y="48"/>
                  <a:pt x="11" y="48"/>
                </a:cubicBezTo>
                <a:cubicBezTo>
                  <a:pt x="10" y="48"/>
                  <a:pt x="9" y="48"/>
                  <a:pt x="9" y="47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39"/>
                  <a:pt x="10" y="39"/>
                  <a:pt x="11" y="39"/>
                </a:cubicBezTo>
                <a:cubicBezTo>
                  <a:pt x="16" y="39"/>
                  <a:pt x="16" y="39"/>
                  <a:pt x="16" y="39"/>
                </a:cubicBezTo>
                <a:cubicBezTo>
                  <a:pt x="22" y="32"/>
                  <a:pt x="22" y="32"/>
                  <a:pt x="22" y="32"/>
                </a:cubicBezTo>
                <a:cubicBezTo>
                  <a:pt x="22" y="32"/>
                  <a:pt x="23" y="32"/>
                  <a:pt x="23" y="32"/>
                </a:cubicBezTo>
                <a:cubicBezTo>
                  <a:pt x="24" y="32"/>
                  <a:pt x="24" y="33"/>
                  <a:pt x="24" y="33"/>
                </a:cubicBezTo>
                <a:close/>
                <a:moveTo>
                  <a:pt x="33" y="52"/>
                </a:moveTo>
                <a:cubicBezTo>
                  <a:pt x="35" y="49"/>
                  <a:pt x="36" y="47"/>
                  <a:pt x="36" y="43"/>
                </a:cubicBezTo>
                <a:cubicBezTo>
                  <a:pt x="36" y="40"/>
                  <a:pt x="35" y="37"/>
                  <a:pt x="33" y="35"/>
                </a:cubicBezTo>
                <a:cubicBezTo>
                  <a:pt x="32" y="34"/>
                  <a:pt x="30" y="34"/>
                  <a:pt x="29" y="35"/>
                </a:cubicBezTo>
                <a:cubicBezTo>
                  <a:pt x="28" y="36"/>
                  <a:pt x="28" y="37"/>
                  <a:pt x="29" y="38"/>
                </a:cubicBezTo>
                <a:cubicBezTo>
                  <a:pt x="31" y="40"/>
                  <a:pt x="31" y="42"/>
                  <a:pt x="31" y="43"/>
                </a:cubicBezTo>
                <a:cubicBezTo>
                  <a:pt x="31" y="45"/>
                  <a:pt x="31" y="47"/>
                  <a:pt x="29" y="48"/>
                </a:cubicBezTo>
                <a:cubicBezTo>
                  <a:pt x="28" y="49"/>
                  <a:pt x="28" y="51"/>
                  <a:pt x="29" y="52"/>
                </a:cubicBezTo>
                <a:cubicBezTo>
                  <a:pt x="30" y="52"/>
                  <a:pt x="31" y="52"/>
                  <a:pt x="31" y="52"/>
                </a:cubicBezTo>
                <a:cubicBezTo>
                  <a:pt x="32" y="52"/>
                  <a:pt x="32" y="52"/>
                  <a:pt x="33" y="52"/>
                </a:cubicBezTo>
                <a:close/>
                <a:moveTo>
                  <a:pt x="41" y="57"/>
                </a:moveTo>
                <a:cubicBezTo>
                  <a:pt x="44" y="53"/>
                  <a:pt x="46" y="48"/>
                  <a:pt x="46" y="43"/>
                </a:cubicBezTo>
                <a:cubicBezTo>
                  <a:pt x="46" y="38"/>
                  <a:pt x="44" y="34"/>
                  <a:pt x="41" y="30"/>
                </a:cubicBezTo>
                <a:cubicBezTo>
                  <a:pt x="40" y="29"/>
                  <a:pt x="39" y="28"/>
                  <a:pt x="38" y="29"/>
                </a:cubicBezTo>
                <a:cubicBezTo>
                  <a:pt x="37" y="30"/>
                  <a:pt x="36" y="32"/>
                  <a:pt x="37" y="33"/>
                </a:cubicBezTo>
                <a:cubicBezTo>
                  <a:pt x="40" y="36"/>
                  <a:pt x="41" y="39"/>
                  <a:pt x="41" y="43"/>
                </a:cubicBezTo>
                <a:cubicBezTo>
                  <a:pt x="41" y="47"/>
                  <a:pt x="40" y="51"/>
                  <a:pt x="37" y="54"/>
                </a:cubicBezTo>
                <a:cubicBezTo>
                  <a:pt x="36" y="55"/>
                  <a:pt x="37" y="57"/>
                  <a:pt x="38" y="58"/>
                </a:cubicBezTo>
                <a:cubicBezTo>
                  <a:pt x="38" y="58"/>
                  <a:pt x="39" y="58"/>
                  <a:pt x="39" y="58"/>
                </a:cubicBezTo>
                <a:cubicBezTo>
                  <a:pt x="40" y="58"/>
                  <a:pt x="41" y="58"/>
                  <a:pt x="41" y="57"/>
                </a:cubicBez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83" name="Freeform 191"/>
          <p:cNvSpPr>
            <a:spLocks noEditPoints="1"/>
          </p:cNvSpPr>
          <p:nvPr/>
        </p:nvSpPr>
        <p:spPr bwMode="auto">
          <a:xfrm>
            <a:off x="19140023" y="9304946"/>
            <a:ext cx="490612" cy="572380"/>
          </a:xfrm>
          <a:custGeom>
            <a:avLst/>
            <a:gdLst>
              <a:gd name="T0" fmla="*/ 200025 w 58"/>
              <a:gd name="T1" fmla="*/ 68636 h 68"/>
              <a:gd name="T2" fmla="*/ 200025 w 58"/>
              <a:gd name="T3" fmla="*/ 219635 h 68"/>
              <a:gd name="T4" fmla="*/ 186230 w 58"/>
              <a:gd name="T5" fmla="*/ 233362 h 68"/>
              <a:gd name="T6" fmla="*/ 10346 w 58"/>
              <a:gd name="T7" fmla="*/ 233362 h 68"/>
              <a:gd name="T8" fmla="*/ 0 w 58"/>
              <a:gd name="T9" fmla="*/ 219635 h 68"/>
              <a:gd name="T10" fmla="*/ 0 w 58"/>
              <a:gd name="T11" fmla="*/ 10295 h 68"/>
              <a:gd name="T12" fmla="*/ 10346 w 58"/>
              <a:gd name="T13" fmla="*/ 0 h 68"/>
              <a:gd name="T14" fmla="*/ 127602 w 58"/>
              <a:gd name="T15" fmla="*/ 0 h 68"/>
              <a:gd name="T16" fmla="*/ 151743 w 58"/>
              <a:gd name="T17" fmla="*/ 6864 h 68"/>
              <a:gd name="T18" fmla="*/ 189679 w 58"/>
              <a:gd name="T19" fmla="*/ 48045 h 68"/>
              <a:gd name="T20" fmla="*/ 200025 w 58"/>
              <a:gd name="T21" fmla="*/ 68636 h 68"/>
              <a:gd name="T22" fmla="*/ 182781 w 58"/>
              <a:gd name="T23" fmla="*/ 82363 h 68"/>
              <a:gd name="T24" fmla="*/ 127602 w 58"/>
              <a:gd name="T25" fmla="*/ 82363 h 68"/>
              <a:gd name="T26" fmla="*/ 117256 w 58"/>
              <a:gd name="T27" fmla="*/ 68636 h 68"/>
              <a:gd name="T28" fmla="*/ 117256 w 58"/>
              <a:gd name="T29" fmla="*/ 17159 h 68"/>
              <a:gd name="T30" fmla="*/ 17244 w 58"/>
              <a:gd name="T31" fmla="*/ 17159 h 68"/>
              <a:gd name="T32" fmla="*/ 17244 w 58"/>
              <a:gd name="T33" fmla="*/ 216203 h 68"/>
              <a:gd name="T34" fmla="*/ 182781 w 58"/>
              <a:gd name="T35" fmla="*/ 216203 h 68"/>
              <a:gd name="T36" fmla="*/ 182781 w 58"/>
              <a:gd name="T37" fmla="*/ 82363 h 68"/>
              <a:gd name="T38" fmla="*/ 117256 w 58"/>
              <a:gd name="T39" fmla="*/ 116681 h 68"/>
              <a:gd name="T40" fmla="*/ 117256 w 58"/>
              <a:gd name="T41" fmla="*/ 164726 h 68"/>
              <a:gd name="T42" fmla="*/ 100013 w 58"/>
              <a:gd name="T43" fmla="*/ 181885 h 68"/>
              <a:gd name="T44" fmla="*/ 48282 w 58"/>
              <a:gd name="T45" fmla="*/ 181885 h 68"/>
              <a:gd name="T46" fmla="*/ 31038 w 58"/>
              <a:gd name="T47" fmla="*/ 164726 h 68"/>
              <a:gd name="T48" fmla="*/ 31038 w 58"/>
              <a:gd name="T49" fmla="*/ 116681 h 68"/>
              <a:gd name="T50" fmla="*/ 48282 w 58"/>
              <a:gd name="T51" fmla="*/ 99522 h 68"/>
              <a:gd name="T52" fmla="*/ 100013 w 58"/>
              <a:gd name="T53" fmla="*/ 99522 h 68"/>
              <a:gd name="T54" fmla="*/ 117256 w 58"/>
              <a:gd name="T55" fmla="*/ 116681 h 68"/>
              <a:gd name="T56" fmla="*/ 165538 w 58"/>
              <a:gd name="T57" fmla="*/ 102954 h 68"/>
              <a:gd name="T58" fmla="*/ 165538 w 58"/>
              <a:gd name="T59" fmla="*/ 178453 h 68"/>
              <a:gd name="T60" fmla="*/ 165538 w 58"/>
              <a:gd name="T61" fmla="*/ 181885 h 68"/>
              <a:gd name="T62" fmla="*/ 162089 w 58"/>
              <a:gd name="T63" fmla="*/ 181885 h 68"/>
              <a:gd name="T64" fmla="*/ 158641 w 58"/>
              <a:gd name="T65" fmla="*/ 181885 h 68"/>
              <a:gd name="T66" fmla="*/ 124153 w 58"/>
              <a:gd name="T67" fmla="*/ 147567 h 68"/>
              <a:gd name="T68" fmla="*/ 124153 w 58"/>
              <a:gd name="T69" fmla="*/ 133840 h 68"/>
              <a:gd name="T70" fmla="*/ 158641 w 58"/>
              <a:gd name="T71" fmla="*/ 99522 h 68"/>
              <a:gd name="T72" fmla="*/ 162089 w 58"/>
              <a:gd name="T73" fmla="*/ 99522 h 68"/>
              <a:gd name="T74" fmla="*/ 165538 w 58"/>
              <a:gd name="T75" fmla="*/ 99522 h 68"/>
              <a:gd name="T76" fmla="*/ 165538 w 58"/>
              <a:gd name="T77" fmla="*/ 102954 h 68"/>
              <a:gd name="T78" fmla="*/ 134500 w 58"/>
              <a:gd name="T79" fmla="*/ 65204 h 68"/>
              <a:gd name="T80" fmla="*/ 182781 w 58"/>
              <a:gd name="T81" fmla="*/ 65204 h 68"/>
              <a:gd name="T82" fmla="*/ 179333 w 58"/>
              <a:gd name="T83" fmla="*/ 61772 h 68"/>
              <a:gd name="T84" fmla="*/ 137948 w 58"/>
              <a:gd name="T85" fmla="*/ 20591 h 68"/>
              <a:gd name="T86" fmla="*/ 134500 w 58"/>
              <a:gd name="T87" fmla="*/ 17159 h 68"/>
              <a:gd name="T88" fmla="*/ 134500 w 58"/>
              <a:gd name="T89" fmla="*/ 65204 h 6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34" y="34"/>
                </a:moveTo>
                <a:cubicBezTo>
                  <a:pt x="34" y="48"/>
                  <a:pt x="34" y="48"/>
                  <a:pt x="34" y="48"/>
                </a:cubicBezTo>
                <a:cubicBezTo>
                  <a:pt x="34" y="51"/>
                  <a:pt x="32" y="53"/>
                  <a:pt x="29" y="53"/>
                </a:cubicBezTo>
                <a:cubicBezTo>
                  <a:pt x="14" y="53"/>
                  <a:pt x="14" y="53"/>
                  <a:pt x="14" y="53"/>
                </a:cubicBezTo>
                <a:cubicBezTo>
                  <a:pt x="12" y="53"/>
                  <a:pt x="9" y="51"/>
                  <a:pt x="9" y="48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1"/>
                  <a:pt x="12" y="29"/>
                  <a:pt x="14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32" y="29"/>
                  <a:pt x="34" y="31"/>
                  <a:pt x="34" y="34"/>
                </a:cubicBezTo>
                <a:close/>
                <a:moveTo>
                  <a:pt x="48" y="30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2"/>
                  <a:pt x="48" y="53"/>
                  <a:pt x="48" y="53"/>
                </a:cubicBezTo>
                <a:cubicBezTo>
                  <a:pt x="47" y="53"/>
                  <a:pt x="47" y="53"/>
                  <a:pt x="47" y="53"/>
                </a:cubicBezTo>
                <a:cubicBezTo>
                  <a:pt x="47" y="53"/>
                  <a:pt x="46" y="53"/>
                  <a:pt x="46" y="5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39"/>
                  <a:pt x="36" y="39"/>
                  <a:pt x="36" y="3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7" y="29"/>
                  <a:pt x="47" y="29"/>
                </a:cubicBezTo>
                <a:cubicBezTo>
                  <a:pt x="47" y="29"/>
                  <a:pt x="47" y="29"/>
                  <a:pt x="48" y="29"/>
                </a:cubicBezTo>
                <a:cubicBezTo>
                  <a:pt x="48" y="29"/>
                  <a:pt x="48" y="30"/>
                  <a:pt x="48" y="30"/>
                </a:cubicBez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84" name="Freeform 192"/>
          <p:cNvSpPr>
            <a:spLocks noEditPoints="1"/>
          </p:cNvSpPr>
          <p:nvPr/>
        </p:nvSpPr>
        <p:spPr bwMode="auto">
          <a:xfrm>
            <a:off x="20354871" y="9304946"/>
            <a:ext cx="486720" cy="572380"/>
          </a:xfrm>
          <a:custGeom>
            <a:avLst/>
            <a:gdLst>
              <a:gd name="T0" fmla="*/ 198438 w 58"/>
              <a:gd name="T1" fmla="*/ 68636 h 68"/>
              <a:gd name="T2" fmla="*/ 198438 w 58"/>
              <a:gd name="T3" fmla="*/ 219635 h 68"/>
              <a:gd name="T4" fmla="*/ 184753 w 58"/>
              <a:gd name="T5" fmla="*/ 233362 h 68"/>
              <a:gd name="T6" fmla="*/ 10264 w 58"/>
              <a:gd name="T7" fmla="*/ 233362 h 68"/>
              <a:gd name="T8" fmla="*/ 0 w 58"/>
              <a:gd name="T9" fmla="*/ 219635 h 68"/>
              <a:gd name="T10" fmla="*/ 0 w 58"/>
              <a:gd name="T11" fmla="*/ 10295 h 68"/>
              <a:gd name="T12" fmla="*/ 10264 w 58"/>
              <a:gd name="T13" fmla="*/ 0 h 68"/>
              <a:gd name="T14" fmla="*/ 126590 w 58"/>
              <a:gd name="T15" fmla="*/ 0 h 68"/>
              <a:gd name="T16" fmla="*/ 150539 w 58"/>
              <a:gd name="T17" fmla="*/ 6864 h 68"/>
              <a:gd name="T18" fmla="*/ 188174 w 58"/>
              <a:gd name="T19" fmla="*/ 48045 h 68"/>
              <a:gd name="T20" fmla="*/ 198438 w 58"/>
              <a:gd name="T21" fmla="*/ 68636 h 68"/>
              <a:gd name="T22" fmla="*/ 181331 w 58"/>
              <a:gd name="T23" fmla="*/ 82363 h 68"/>
              <a:gd name="T24" fmla="*/ 126590 w 58"/>
              <a:gd name="T25" fmla="*/ 82363 h 68"/>
              <a:gd name="T26" fmla="*/ 116326 w 58"/>
              <a:gd name="T27" fmla="*/ 68636 h 68"/>
              <a:gd name="T28" fmla="*/ 116326 w 58"/>
              <a:gd name="T29" fmla="*/ 17159 h 68"/>
              <a:gd name="T30" fmla="*/ 17107 w 58"/>
              <a:gd name="T31" fmla="*/ 17159 h 68"/>
              <a:gd name="T32" fmla="*/ 17107 w 58"/>
              <a:gd name="T33" fmla="*/ 216203 h 68"/>
              <a:gd name="T34" fmla="*/ 181331 w 58"/>
              <a:gd name="T35" fmla="*/ 216203 h 68"/>
              <a:gd name="T36" fmla="*/ 181331 w 58"/>
              <a:gd name="T37" fmla="*/ 82363 h 68"/>
              <a:gd name="T38" fmla="*/ 30792 w 58"/>
              <a:gd name="T39" fmla="*/ 106386 h 68"/>
              <a:gd name="T40" fmla="*/ 58163 w 58"/>
              <a:gd name="T41" fmla="*/ 82363 h 68"/>
              <a:gd name="T42" fmla="*/ 82112 w 58"/>
              <a:gd name="T43" fmla="*/ 106386 h 68"/>
              <a:gd name="T44" fmla="*/ 58163 w 58"/>
              <a:gd name="T45" fmla="*/ 133840 h 68"/>
              <a:gd name="T46" fmla="*/ 30792 w 58"/>
              <a:gd name="T47" fmla="*/ 106386 h 68"/>
              <a:gd name="T48" fmla="*/ 164225 w 58"/>
              <a:gd name="T49" fmla="*/ 199044 h 68"/>
              <a:gd name="T50" fmla="*/ 30792 w 58"/>
              <a:gd name="T51" fmla="*/ 199044 h 68"/>
              <a:gd name="T52" fmla="*/ 30792 w 58"/>
              <a:gd name="T53" fmla="*/ 175022 h 68"/>
              <a:gd name="T54" fmla="*/ 58163 w 58"/>
              <a:gd name="T55" fmla="*/ 147567 h 68"/>
              <a:gd name="T56" fmla="*/ 75270 w 58"/>
              <a:gd name="T57" fmla="*/ 164726 h 68"/>
              <a:gd name="T58" fmla="*/ 123168 w 58"/>
              <a:gd name="T59" fmla="*/ 116681 h 68"/>
              <a:gd name="T60" fmla="*/ 164225 w 58"/>
              <a:gd name="T61" fmla="*/ 157863 h 68"/>
              <a:gd name="T62" fmla="*/ 164225 w 58"/>
              <a:gd name="T63" fmla="*/ 199044 h 68"/>
              <a:gd name="T64" fmla="*/ 133432 w 58"/>
              <a:gd name="T65" fmla="*/ 65204 h 68"/>
              <a:gd name="T66" fmla="*/ 181331 w 58"/>
              <a:gd name="T67" fmla="*/ 65204 h 68"/>
              <a:gd name="T68" fmla="*/ 177910 w 58"/>
              <a:gd name="T69" fmla="*/ 61772 h 68"/>
              <a:gd name="T70" fmla="*/ 136854 w 58"/>
              <a:gd name="T71" fmla="*/ 20591 h 68"/>
              <a:gd name="T72" fmla="*/ 133432 w 58"/>
              <a:gd name="T73" fmla="*/ 17159 h 68"/>
              <a:gd name="T74" fmla="*/ 133432 w 58"/>
              <a:gd name="T75" fmla="*/ 65204 h 6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8" h="68">
                <a:moveTo>
                  <a:pt x="58" y="20"/>
                </a:moveTo>
                <a:cubicBezTo>
                  <a:pt x="58" y="64"/>
                  <a:pt x="58" y="64"/>
                  <a:pt x="58" y="64"/>
                </a:cubicBezTo>
                <a:cubicBezTo>
                  <a:pt x="58" y="66"/>
                  <a:pt x="56" y="68"/>
                  <a:pt x="54" y="68"/>
                </a:cubicBezTo>
                <a:cubicBezTo>
                  <a:pt x="3" y="68"/>
                  <a:pt x="3" y="68"/>
                  <a:pt x="3" y="68"/>
                </a:cubicBezTo>
                <a:cubicBezTo>
                  <a:pt x="1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9" y="0"/>
                  <a:pt x="42" y="1"/>
                  <a:pt x="44" y="2"/>
                </a:cubicBezTo>
                <a:cubicBezTo>
                  <a:pt x="55" y="14"/>
                  <a:pt x="55" y="14"/>
                  <a:pt x="55" y="14"/>
                </a:cubicBezTo>
                <a:cubicBezTo>
                  <a:pt x="57" y="16"/>
                  <a:pt x="58" y="18"/>
                  <a:pt x="58" y="20"/>
                </a:cubicBezTo>
                <a:close/>
                <a:moveTo>
                  <a:pt x="53" y="24"/>
                </a:moveTo>
                <a:cubicBezTo>
                  <a:pt x="37" y="24"/>
                  <a:pt x="37" y="24"/>
                  <a:pt x="37" y="24"/>
                </a:cubicBezTo>
                <a:cubicBezTo>
                  <a:pt x="35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3" y="63"/>
                  <a:pt x="53" y="63"/>
                  <a:pt x="53" y="63"/>
                </a:cubicBezTo>
                <a:lnTo>
                  <a:pt x="53" y="24"/>
                </a:lnTo>
                <a:close/>
                <a:moveTo>
                  <a:pt x="9" y="31"/>
                </a:moveTo>
                <a:cubicBezTo>
                  <a:pt x="9" y="27"/>
                  <a:pt x="13" y="24"/>
                  <a:pt x="17" y="24"/>
                </a:cubicBezTo>
                <a:cubicBezTo>
                  <a:pt x="21" y="24"/>
                  <a:pt x="24" y="27"/>
                  <a:pt x="24" y="31"/>
                </a:cubicBezTo>
                <a:cubicBezTo>
                  <a:pt x="24" y="35"/>
                  <a:pt x="21" y="39"/>
                  <a:pt x="17" y="39"/>
                </a:cubicBezTo>
                <a:cubicBezTo>
                  <a:pt x="13" y="39"/>
                  <a:pt x="9" y="35"/>
                  <a:pt x="9" y="31"/>
                </a:cubicBezTo>
                <a:close/>
                <a:moveTo>
                  <a:pt x="48" y="58"/>
                </a:moveTo>
                <a:cubicBezTo>
                  <a:pt x="9" y="58"/>
                  <a:pt x="9" y="58"/>
                  <a:pt x="9" y="58"/>
                </a:cubicBezTo>
                <a:cubicBezTo>
                  <a:pt x="9" y="51"/>
                  <a:pt x="9" y="51"/>
                  <a:pt x="9" y="51"/>
                </a:cubicBezTo>
                <a:cubicBezTo>
                  <a:pt x="17" y="43"/>
                  <a:pt x="17" y="43"/>
                  <a:pt x="17" y="43"/>
                </a:cubicBezTo>
                <a:cubicBezTo>
                  <a:pt x="22" y="48"/>
                  <a:pt x="22" y="48"/>
                  <a:pt x="22" y="48"/>
                </a:cubicBezTo>
                <a:cubicBezTo>
                  <a:pt x="36" y="34"/>
                  <a:pt x="36" y="34"/>
                  <a:pt x="36" y="34"/>
                </a:cubicBezTo>
                <a:cubicBezTo>
                  <a:pt x="48" y="46"/>
                  <a:pt x="48" y="46"/>
                  <a:pt x="48" y="46"/>
                </a:cubicBezTo>
                <a:lnTo>
                  <a:pt x="48" y="58"/>
                </a:lnTo>
                <a:close/>
                <a:moveTo>
                  <a:pt x="39" y="19"/>
                </a:moveTo>
                <a:cubicBezTo>
                  <a:pt x="53" y="19"/>
                  <a:pt x="53" y="19"/>
                  <a:pt x="53" y="19"/>
                </a:cubicBezTo>
                <a:cubicBezTo>
                  <a:pt x="53" y="18"/>
                  <a:pt x="52" y="18"/>
                  <a:pt x="52" y="18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5"/>
                  <a:pt x="39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85" name="Freeform 193"/>
          <p:cNvSpPr>
            <a:spLocks noEditPoints="1"/>
          </p:cNvSpPr>
          <p:nvPr/>
        </p:nvSpPr>
        <p:spPr bwMode="auto">
          <a:xfrm>
            <a:off x="21565827" y="9304946"/>
            <a:ext cx="498400" cy="572380"/>
          </a:xfrm>
          <a:custGeom>
            <a:avLst/>
            <a:gdLst>
              <a:gd name="T0" fmla="*/ 203200 w 59"/>
              <a:gd name="T1" fmla="*/ 68636 h 68"/>
              <a:gd name="T2" fmla="*/ 203200 w 59"/>
              <a:gd name="T3" fmla="*/ 219635 h 68"/>
              <a:gd name="T4" fmla="*/ 189424 w 59"/>
              <a:gd name="T5" fmla="*/ 233362 h 68"/>
              <a:gd name="T6" fmla="*/ 13776 w 59"/>
              <a:gd name="T7" fmla="*/ 233362 h 68"/>
              <a:gd name="T8" fmla="*/ 0 w 59"/>
              <a:gd name="T9" fmla="*/ 219635 h 68"/>
              <a:gd name="T10" fmla="*/ 0 w 59"/>
              <a:gd name="T11" fmla="*/ 10295 h 68"/>
              <a:gd name="T12" fmla="*/ 13776 w 59"/>
              <a:gd name="T13" fmla="*/ 0 h 68"/>
              <a:gd name="T14" fmla="*/ 130875 w 59"/>
              <a:gd name="T15" fmla="*/ 0 h 68"/>
              <a:gd name="T16" fmla="*/ 151539 w 59"/>
              <a:gd name="T17" fmla="*/ 6864 h 68"/>
              <a:gd name="T18" fmla="*/ 192868 w 59"/>
              <a:gd name="T19" fmla="*/ 48045 h 68"/>
              <a:gd name="T20" fmla="*/ 203200 w 59"/>
              <a:gd name="T21" fmla="*/ 68636 h 68"/>
              <a:gd name="T22" fmla="*/ 185980 w 59"/>
              <a:gd name="T23" fmla="*/ 82363 h 68"/>
              <a:gd name="T24" fmla="*/ 130875 w 59"/>
              <a:gd name="T25" fmla="*/ 82363 h 68"/>
              <a:gd name="T26" fmla="*/ 117098 w 59"/>
              <a:gd name="T27" fmla="*/ 68636 h 68"/>
              <a:gd name="T28" fmla="*/ 117098 w 59"/>
              <a:gd name="T29" fmla="*/ 17159 h 68"/>
              <a:gd name="T30" fmla="*/ 17220 w 59"/>
              <a:gd name="T31" fmla="*/ 17159 h 68"/>
              <a:gd name="T32" fmla="*/ 17220 w 59"/>
              <a:gd name="T33" fmla="*/ 216203 h 68"/>
              <a:gd name="T34" fmla="*/ 185980 w 59"/>
              <a:gd name="T35" fmla="*/ 216203 h 68"/>
              <a:gd name="T36" fmla="*/ 185980 w 59"/>
              <a:gd name="T37" fmla="*/ 82363 h 68"/>
              <a:gd name="T38" fmla="*/ 55105 w 59"/>
              <a:gd name="T39" fmla="*/ 99522 h 68"/>
              <a:gd name="T40" fmla="*/ 148095 w 59"/>
              <a:gd name="T41" fmla="*/ 99522 h 68"/>
              <a:gd name="T42" fmla="*/ 151539 w 59"/>
              <a:gd name="T43" fmla="*/ 102954 h 68"/>
              <a:gd name="T44" fmla="*/ 151539 w 59"/>
              <a:gd name="T45" fmla="*/ 109817 h 68"/>
              <a:gd name="T46" fmla="*/ 148095 w 59"/>
              <a:gd name="T47" fmla="*/ 116681 h 68"/>
              <a:gd name="T48" fmla="*/ 55105 w 59"/>
              <a:gd name="T49" fmla="*/ 116681 h 68"/>
              <a:gd name="T50" fmla="*/ 51661 w 59"/>
              <a:gd name="T51" fmla="*/ 109817 h 68"/>
              <a:gd name="T52" fmla="*/ 51661 w 59"/>
              <a:gd name="T53" fmla="*/ 102954 h 68"/>
              <a:gd name="T54" fmla="*/ 55105 w 59"/>
              <a:gd name="T55" fmla="*/ 99522 h 68"/>
              <a:gd name="T56" fmla="*/ 151539 w 59"/>
              <a:gd name="T57" fmla="*/ 137272 h 68"/>
              <a:gd name="T58" fmla="*/ 151539 w 59"/>
              <a:gd name="T59" fmla="*/ 144135 h 68"/>
              <a:gd name="T60" fmla="*/ 148095 w 59"/>
              <a:gd name="T61" fmla="*/ 147567 h 68"/>
              <a:gd name="T62" fmla="*/ 55105 w 59"/>
              <a:gd name="T63" fmla="*/ 147567 h 68"/>
              <a:gd name="T64" fmla="*/ 51661 w 59"/>
              <a:gd name="T65" fmla="*/ 144135 h 68"/>
              <a:gd name="T66" fmla="*/ 51661 w 59"/>
              <a:gd name="T67" fmla="*/ 137272 h 68"/>
              <a:gd name="T68" fmla="*/ 55105 w 59"/>
              <a:gd name="T69" fmla="*/ 133840 h 68"/>
              <a:gd name="T70" fmla="*/ 148095 w 59"/>
              <a:gd name="T71" fmla="*/ 133840 h 68"/>
              <a:gd name="T72" fmla="*/ 151539 w 59"/>
              <a:gd name="T73" fmla="*/ 137272 h 68"/>
              <a:gd name="T74" fmla="*/ 151539 w 59"/>
              <a:gd name="T75" fmla="*/ 168158 h 68"/>
              <a:gd name="T76" fmla="*/ 151539 w 59"/>
              <a:gd name="T77" fmla="*/ 178453 h 68"/>
              <a:gd name="T78" fmla="*/ 148095 w 59"/>
              <a:gd name="T79" fmla="*/ 181885 h 68"/>
              <a:gd name="T80" fmla="*/ 55105 w 59"/>
              <a:gd name="T81" fmla="*/ 181885 h 68"/>
              <a:gd name="T82" fmla="*/ 51661 w 59"/>
              <a:gd name="T83" fmla="*/ 178453 h 68"/>
              <a:gd name="T84" fmla="*/ 51661 w 59"/>
              <a:gd name="T85" fmla="*/ 168158 h 68"/>
              <a:gd name="T86" fmla="*/ 55105 w 59"/>
              <a:gd name="T87" fmla="*/ 164726 h 68"/>
              <a:gd name="T88" fmla="*/ 148095 w 59"/>
              <a:gd name="T89" fmla="*/ 164726 h 68"/>
              <a:gd name="T90" fmla="*/ 151539 w 59"/>
              <a:gd name="T91" fmla="*/ 168158 h 68"/>
              <a:gd name="T92" fmla="*/ 134319 w 59"/>
              <a:gd name="T93" fmla="*/ 65204 h 68"/>
              <a:gd name="T94" fmla="*/ 185980 w 59"/>
              <a:gd name="T95" fmla="*/ 65204 h 68"/>
              <a:gd name="T96" fmla="*/ 182536 w 59"/>
              <a:gd name="T97" fmla="*/ 61772 h 68"/>
              <a:gd name="T98" fmla="*/ 141207 w 59"/>
              <a:gd name="T99" fmla="*/ 20591 h 68"/>
              <a:gd name="T100" fmla="*/ 134319 w 59"/>
              <a:gd name="T101" fmla="*/ 17159 h 68"/>
              <a:gd name="T102" fmla="*/ 134319 w 59"/>
              <a:gd name="T103" fmla="*/ 65204 h 6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59" h="68">
                <a:moveTo>
                  <a:pt x="59" y="20"/>
                </a:moveTo>
                <a:cubicBezTo>
                  <a:pt x="59" y="64"/>
                  <a:pt x="59" y="64"/>
                  <a:pt x="59" y="64"/>
                </a:cubicBezTo>
                <a:cubicBezTo>
                  <a:pt x="59" y="66"/>
                  <a:pt x="57" y="68"/>
                  <a:pt x="55" y="68"/>
                </a:cubicBezTo>
                <a:cubicBezTo>
                  <a:pt x="4" y="68"/>
                  <a:pt x="4" y="68"/>
                  <a:pt x="4" y="68"/>
                </a:cubicBezTo>
                <a:cubicBezTo>
                  <a:pt x="2" y="68"/>
                  <a:pt x="0" y="66"/>
                  <a:pt x="0" y="6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0" y="0"/>
                  <a:pt x="43" y="1"/>
                  <a:pt x="44" y="2"/>
                </a:cubicBezTo>
                <a:cubicBezTo>
                  <a:pt x="56" y="14"/>
                  <a:pt x="56" y="14"/>
                  <a:pt x="56" y="14"/>
                </a:cubicBezTo>
                <a:cubicBezTo>
                  <a:pt x="58" y="16"/>
                  <a:pt x="59" y="18"/>
                  <a:pt x="59" y="20"/>
                </a:cubicBezTo>
                <a:close/>
                <a:moveTo>
                  <a:pt x="54" y="24"/>
                </a:moveTo>
                <a:cubicBezTo>
                  <a:pt x="38" y="24"/>
                  <a:pt x="38" y="24"/>
                  <a:pt x="38" y="24"/>
                </a:cubicBezTo>
                <a:cubicBezTo>
                  <a:pt x="36" y="24"/>
                  <a:pt x="34" y="22"/>
                  <a:pt x="34" y="20"/>
                </a:cubicBezTo>
                <a:cubicBezTo>
                  <a:pt x="34" y="5"/>
                  <a:pt x="34" y="5"/>
                  <a:pt x="34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3"/>
                  <a:pt x="5" y="63"/>
                  <a:pt x="5" y="63"/>
                </a:cubicBezTo>
                <a:cubicBezTo>
                  <a:pt x="54" y="63"/>
                  <a:pt x="54" y="63"/>
                  <a:pt x="54" y="63"/>
                </a:cubicBezTo>
                <a:lnTo>
                  <a:pt x="54" y="24"/>
                </a:lnTo>
                <a:close/>
                <a:moveTo>
                  <a:pt x="16" y="29"/>
                </a:moveTo>
                <a:cubicBezTo>
                  <a:pt x="43" y="29"/>
                  <a:pt x="43" y="29"/>
                  <a:pt x="43" y="29"/>
                </a:cubicBezTo>
                <a:cubicBezTo>
                  <a:pt x="44" y="29"/>
                  <a:pt x="44" y="29"/>
                  <a:pt x="44" y="30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3"/>
                  <a:pt x="44" y="34"/>
                  <a:pt x="43" y="34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4"/>
                  <a:pt x="15" y="33"/>
                  <a:pt x="15" y="32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29"/>
                  <a:pt x="16" y="29"/>
                  <a:pt x="16" y="29"/>
                </a:cubicBezTo>
                <a:close/>
                <a:moveTo>
                  <a:pt x="44" y="40"/>
                </a:moveTo>
                <a:cubicBezTo>
                  <a:pt x="44" y="42"/>
                  <a:pt x="44" y="42"/>
                  <a:pt x="44" y="42"/>
                </a:cubicBezTo>
                <a:cubicBezTo>
                  <a:pt x="44" y="43"/>
                  <a:pt x="44" y="43"/>
                  <a:pt x="43" y="43"/>
                </a:cubicBezTo>
                <a:cubicBezTo>
                  <a:pt x="16" y="43"/>
                  <a:pt x="16" y="43"/>
                  <a:pt x="16" y="43"/>
                </a:cubicBezTo>
                <a:cubicBezTo>
                  <a:pt x="16" y="43"/>
                  <a:pt x="15" y="43"/>
                  <a:pt x="15" y="42"/>
                </a:cubicBezTo>
                <a:cubicBezTo>
                  <a:pt x="15" y="40"/>
                  <a:pt x="15" y="40"/>
                  <a:pt x="15" y="40"/>
                </a:cubicBezTo>
                <a:cubicBezTo>
                  <a:pt x="15" y="39"/>
                  <a:pt x="16" y="39"/>
                  <a:pt x="16" y="39"/>
                </a:cubicBezTo>
                <a:cubicBezTo>
                  <a:pt x="43" y="39"/>
                  <a:pt x="43" y="39"/>
                  <a:pt x="43" y="39"/>
                </a:cubicBezTo>
                <a:cubicBezTo>
                  <a:pt x="44" y="39"/>
                  <a:pt x="44" y="39"/>
                  <a:pt x="44" y="40"/>
                </a:cubicBezTo>
                <a:close/>
                <a:moveTo>
                  <a:pt x="44" y="49"/>
                </a:moveTo>
                <a:cubicBezTo>
                  <a:pt x="44" y="52"/>
                  <a:pt x="44" y="52"/>
                  <a:pt x="44" y="52"/>
                </a:cubicBezTo>
                <a:cubicBezTo>
                  <a:pt x="44" y="53"/>
                  <a:pt x="44" y="53"/>
                  <a:pt x="4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6" y="53"/>
                  <a:pt x="15" y="53"/>
                  <a:pt x="15" y="52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49"/>
                  <a:pt x="16" y="48"/>
                  <a:pt x="16" y="48"/>
                </a:cubicBezTo>
                <a:cubicBezTo>
                  <a:pt x="43" y="48"/>
                  <a:pt x="43" y="48"/>
                  <a:pt x="43" y="48"/>
                </a:cubicBezTo>
                <a:cubicBezTo>
                  <a:pt x="44" y="48"/>
                  <a:pt x="44" y="49"/>
                  <a:pt x="44" y="49"/>
                </a:cubicBezTo>
                <a:close/>
                <a:moveTo>
                  <a:pt x="39" y="19"/>
                </a:moveTo>
                <a:cubicBezTo>
                  <a:pt x="54" y="19"/>
                  <a:pt x="54" y="19"/>
                  <a:pt x="54" y="19"/>
                </a:cubicBezTo>
                <a:cubicBezTo>
                  <a:pt x="53" y="18"/>
                  <a:pt x="53" y="18"/>
                  <a:pt x="53" y="18"/>
                </a:cubicBezTo>
                <a:cubicBezTo>
                  <a:pt x="41" y="6"/>
                  <a:pt x="41" y="6"/>
                  <a:pt x="41" y="6"/>
                </a:cubicBezTo>
                <a:cubicBezTo>
                  <a:pt x="41" y="5"/>
                  <a:pt x="40" y="5"/>
                  <a:pt x="39" y="5"/>
                </a:cubicBezTo>
                <a:lnTo>
                  <a:pt x="39" y="1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86" name="Freeform 194"/>
          <p:cNvSpPr>
            <a:spLocks noEditPoints="1"/>
          </p:cNvSpPr>
          <p:nvPr/>
        </p:nvSpPr>
        <p:spPr bwMode="auto">
          <a:xfrm>
            <a:off x="22648287" y="9304946"/>
            <a:ext cx="572380" cy="572380"/>
          </a:xfrm>
          <a:custGeom>
            <a:avLst/>
            <a:gdLst>
              <a:gd name="T0" fmla="*/ 233362 w 68"/>
              <a:gd name="T1" fmla="*/ 61772 h 68"/>
              <a:gd name="T2" fmla="*/ 233362 w 68"/>
              <a:gd name="T3" fmla="*/ 219635 h 68"/>
              <a:gd name="T4" fmla="*/ 223067 w 68"/>
              <a:gd name="T5" fmla="*/ 233362 h 68"/>
              <a:gd name="T6" fmla="*/ 96090 w 68"/>
              <a:gd name="T7" fmla="*/ 233362 h 68"/>
              <a:gd name="T8" fmla="*/ 85795 w 68"/>
              <a:gd name="T9" fmla="*/ 219635 h 68"/>
              <a:gd name="T10" fmla="*/ 85795 w 68"/>
              <a:gd name="T11" fmla="*/ 181885 h 68"/>
              <a:gd name="T12" fmla="*/ 13727 w 68"/>
              <a:gd name="T13" fmla="*/ 181885 h 68"/>
              <a:gd name="T14" fmla="*/ 0 w 68"/>
              <a:gd name="T15" fmla="*/ 168158 h 68"/>
              <a:gd name="T16" fmla="*/ 0 w 68"/>
              <a:gd name="T17" fmla="*/ 82363 h 68"/>
              <a:gd name="T18" fmla="*/ 10295 w 68"/>
              <a:gd name="T19" fmla="*/ 61772 h 68"/>
              <a:gd name="T20" fmla="*/ 65204 w 68"/>
              <a:gd name="T21" fmla="*/ 6864 h 68"/>
              <a:gd name="T22" fmla="*/ 85795 w 68"/>
              <a:gd name="T23" fmla="*/ 0 h 68"/>
              <a:gd name="T24" fmla="*/ 140704 w 68"/>
              <a:gd name="T25" fmla="*/ 0 h 68"/>
              <a:gd name="T26" fmla="*/ 150999 w 68"/>
              <a:gd name="T27" fmla="*/ 10295 h 68"/>
              <a:gd name="T28" fmla="*/ 150999 w 68"/>
              <a:gd name="T29" fmla="*/ 54909 h 68"/>
              <a:gd name="T30" fmla="*/ 168158 w 68"/>
              <a:gd name="T31" fmla="*/ 48045 h 68"/>
              <a:gd name="T32" fmla="*/ 223067 w 68"/>
              <a:gd name="T33" fmla="*/ 48045 h 68"/>
              <a:gd name="T34" fmla="*/ 233362 w 68"/>
              <a:gd name="T35" fmla="*/ 61772 h 68"/>
              <a:gd name="T36" fmla="*/ 133840 w 68"/>
              <a:gd name="T37" fmla="*/ 68636 h 68"/>
              <a:gd name="T38" fmla="*/ 133840 w 68"/>
              <a:gd name="T39" fmla="*/ 17159 h 68"/>
              <a:gd name="T40" fmla="*/ 85795 w 68"/>
              <a:gd name="T41" fmla="*/ 17159 h 68"/>
              <a:gd name="T42" fmla="*/ 85795 w 68"/>
              <a:gd name="T43" fmla="*/ 68636 h 68"/>
              <a:gd name="T44" fmla="*/ 72068 w 68"/>
              <a:gd name="T45" fmla="*/ 82363 h 68"/>
              <a:gd name="T46" fmla="*/ 17159 w 68"/>
              <a:gd name="T47" fmla="*/ 82363 h 68"/>
              <a:gd name="T48" fmla="*/ 17159 w 68"/>
              <a:gd name="T49" fmla="*/ 164726 h 68"/>
              <a:gd name="T50" fmla="*/ 85795 w 68"/>
              <a:gd name="T51" fmla="*/ 164726 h 68"/>
              <a:gd name="T52" fmla="*/ 85795 w 68"/>
              <a:gd name="T53" fmla="*/ 133840 h 68"/>
              <a:gd name="T54" fmla="*/ 92658 w 68"/>
              <a:gd name="T55" fmla="*/ 109817 h 68"/>
              <a:gd name="T56" fmla="*/ 133840 w 68"/>
              <a:gd name="T57" fmla="*/ 68636 h 68"/>
              <a:gd name="T58" fmla="*/ 30886 w 68"/>
              <a:gd name="T59" fmla="*/ 65204 h 68"/>
              <a:gd name="T60" fmla="*/ 68636 w 68"/>
              <a:gd name="T61" fmla="*/ 65204 h 68"/>
              <a:gd name="T62" fmla="*/ 68636 w 68"/>
              <a:gd name="T63" fmla="*/ 27454 h 68"/>
              <a:gd name="T64" fmla="*/ 30886 w 68"/>
              <a:gd name="T65" fmla="*/ 65204 h 68"/>
              <a:gd name="T66" fmla="*/ 219635 w 68"/>
              <a:gd name="T67" fmla="*/ 65204 h 68"/>
              <a:gd name="T68" fmla="*/ 168158 w 68"/>
              <a:gd name="T69" fmla="*/ 65204 h 68"/>
              <a:gd name="T70" fmla="*/ 168158 w 68"/>
              <a:gd name="T71" fmla="*/ 120113 h 68"/>
              <a:gd name="T72" fmla="*/ 154431 w 68"/>
              <a:gd name="T73" fmla="*/ 133840 h 68"/>
              <a:gd name="T74" fmla="*/ 102954 w 68"/>
              <a:gd name="T75" fmla="*/ 133840 h 68"/>
              <a:gd name="T76" fmla="*/ 102954 w 68"/>
              <a:gd name="T77" fmla="*/ 216203 h 68"/>
              <a:gd name="T78" fmla="*/ 219635 w 68"/>
              <a:gd name="T79" fmla="*/ 216203 h 68"/>
              <a:gd name="T80" fmla="*/ 219635 w 68"/>
              <a:gd name="T81" fmla="*/ 65204 h 68"/>
              <a:gd name="T82" fmla="*/ 113249 w 68"/>
              <a:gd name="T83" fmla="*/ 116681 h 68"/>
              <a:gd name="T84" fmla="*/ 150999 w 68"/>
              <a:gd name="T85" fmla="*/ 116681 h 68"/>
              <a:gd name="T86" fmla="*/ 150999 w 68"/>
              <a:gd name="T87" fmla="*/ 75499 h 68"/>
              <a:gd name="T88" fmla="*/ 113249 w 68"/>
              <a:gd name="T89" fmla="*/ 116681 h 68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68" h="68">
                <a:moveTo>
                  <a:pt x="68" y="18"/>
                </a:moveTo>
                <a:cubicBezTo>
                  <a:pt x="68" y="64"/>
                  <a:pt x="68" y="64"/>
                  <a:pt x="68" y="64"/>
                </a:cubicBezTo>
                <a:cubicBezTo>
                  <a:pt x="68" y="66"/>
                  <a:pt x="67" y="68"/>
                  <a:pt x="65" y="68"/>
                </a:cubicBezTo>
                <a:cubicBezTo>
                  <a:pt x="28" y="68"/>
                  <a:pt x="28" y="68"/>
                  <a:pt x="28" y="68"/>
                </a:cubicBezTo>
                <a:cubicBezTo>
                  <a:pt x="26" y="68"/>
                  <a:pt x="25" y="66"/>
                  <a:pt x="25" y="64"/>
                </a:cubicBezTo>
                <a:cubicBezTo>
                  <a:pt x="25" y="53"/>
                  <a:pt x="25" y="53"/>
                  <a:pt x="25" y="53"/>
                </a:cubicBezTo>
                <a:cubicBezTo>
                  <a:pt x="4" y="53"/>
                  <a:pt x="4" y="53"/>
                  <a:pt x="4" y="53"/>
                </a:cubicBezTo>
                <a:cubicBezTo>
                  <a:pt x="2" y="53"/>
                  <a:pt x="0" y="52"/>
                  <a:pt x="0" y="49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2"/>
                  <a:pt x="2" y="19"/>
                  <a:pt x="3" y="18"/>
                </a:cubicBezTo>
                <a:cubicBezTo>
                  <a:pt x="19" y="2"/>
                  <a:pt x="19" y="2"/>
                  <a:pt x="19" y="2"/>
                </a:cubicBezTo>
                <a:cubicBezTo>
                  <a:pt x="20" y="1"/>
                  <a:pt x="23" y="0"/>
                  <a:pt x="25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3" y="0"/>
                  <a:pt x="44" y="1"/>
                  <a:pt x="44" y="3"/>
                </a:cubicBezTo>
                <a:cubicBezTo>
                  <a:pt x="44" y="16"/>
                  <a:pt x="44" y="16"/>
                  <a:pt x="44" y="16"/>
                </a:cubicBezTo>
                <a:cubicBezTo>
                  <a:pt x="46" y="15"/>
                  <a:pt x="48" y="14"/>
                  <a:pt x="49" y="14"/>
                </a:cubicBezTo>
                <a:cubicBezTo>
                  <a:pt x="65" y="14"/>
                  <a:pt x="65" y="14"/>
                  <a:pt x="65" y="14"/>
                </a:cubicBezTo>
                <a:cubicBezTo>
                  <a:pt x="67" y="14"/>
                  <a:pt x="68" y="16"/>
                  <a:pt x="68" y="18"/>
                </a:cubicBezTo>
                <a:close/>
                <a:moveTo>
                  <a:pt x="39" y="20"/>
                </a:moveTo>
                <a:cubicBezTo>
                  <a:pt x="39" y="5"/>
                  <a:pt x="39" y="5"/>
                  <a:pt x="39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22"/>
                  <a:pt x="23" y="24"/>
                  <a:pt x="21" y="24"/>
                </a:cubicBezTo>
                <a:cubicBezTo>
                  <a:pt x="5" y="24"/>
                  <a:pt x="5" y="24"/>
                  <a:pt x="5" y="24"/>
                </a:cubicBezTo>
                <a:cubicBezTo>
                  <a:pt x="5" y="48"/>
                  <a:pt x="5" y="48"/>
                  <a:pt x="5" y="48"/>
                </a:cubicBezTo>
                <a:cubicBezTo>
                  <a:pt x="25" y="48"/>
                  <a:pt x="25" y="48"/>
                  <a:pt x="25" y="48"/>
                </a:cubicBezTo>
                <a:cubicBezTo>
                  <a:pt x="25" y="39"/>
                  <a:pt x="25" y="39"/>
                  <a:pt x="25" y="39"/>
                </a:cubicBezTo>
                <a:cubicBezTo>
                  <a:pt x="25" y="37"/>
                  <a:pt x="26" y="34"/>
                  <a:pt x="27" y="32"/>
                </a:cubicBezTo>
                <a:lnTo>
                  <a:pt x="39" y="20"/>
                </a:lnTo>
                <a:close/>
                <a:moveTo>
                  <a:pt x="9" y="19"/>
                </a:moveTo>
                <a:cubicBezTo>
                  <a:pt x="20" y="19"/>
                  <a:pt x="20" y="19"/>
                  <a:pt x="20" y="19"/>
                </a:cubicBezTo>
                <a:cubicBezTo>
                  <a:pt x="20" y="8"/>
                  <a:pt x="20" y="8"/>
                  <a:pt x="20" y="8"/>
                </a:cubicBezTo>
                <a:lnTo>
                  <a:pt x="9" y="19"/>
                </a:lnTo>
                <a:close/>
                <a:moveTo>
                  <a:pt x="64" y="19"/>
                </a:moveTo>
                <a:cubicBezTo>
                  <a:pt x="49" y="19"/>
                  <a:pt x="49" y="19"/>
                  <a:pt x="49" y="19"/>
                </a:cubicBezTo>
                <a:cubicBezTo>
                  <a:pt x="49" y="35"/>
                  <a:pt x="49" y="35"/>
                  <a:pt x="49" y="35"/>
                </a:cubicBezTo>
                <a:cubicBezTo>
                  <a:pt x="49" y="37"/>
                  <a:pt x="47" y="39"/>
                  <a:pt x="45" y="39"/>
                </a:cubicBezTo>
                <a:cubicBezTo>
                  <a:pt x="30" y="39"/>
                  <a:pt x="30" y="39"/>
                  <a:pt x="30" y="39"/>
                </a:cubicBezTo>
                <a:cubicBezTo>
                  <a:pt x="30" y="63"/>
                  <a:pt x="30" y="63"/>
                  <a:pt x="30" y="63"/>
                </a:cubicBezTo>
                <a:cubicBezTo>
                  <a:pt x="64" y="63"/>
                  <a:pt x="64" y="63"/>
                  <a:pt x="64" y="63"/>
                </a:cubicBezTo>
                <a:lnTo>
                  <a:pt x="64" y="19"/>
                </a:lnTo>
                <a:close/>
                <a:moveTo>
                  <a:pt x="33" y="34"/>
                </a:moveTo>
                <a:cubicBezTo>
                  <a:pt x="44" y="34"/>
                  <a:pt x="44" y="34"/>
                  <a:pt x="44" y="34"/>
                </a:cubicBezTo>
                <a:cubicBezTo>
                  <a:pt x="44" y="22"/>
                  <a:pt x="44" y="22"/>
                  <a:pt x="44" y="22"/>
                </a:cubicBezTo>
                <a:lnTo>
                  <a:pt x="3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87" name="Freeform 195"/>
          <p:cNvSpPr>
            <a:spLocks noEditPoints="1"/>
          </p:cNvSpPr>
          <p:nvPr/>
        </p:nvSpPr>
        <p:spPr bwMode="auto">
          <a:xfrm>
            <a:off x="1123676" y="10255019"/>
            <a:ext cx="455566" cy="521762"/>
          </a:xfrm>
          <a:custGeom>
            <a:avLst/>
            <a:gdLst>
              <a:gd name="T0" fmla="*/ 185737 w 54"/>
              <a:gd name="T1" fmla="*/ 58328 h 62"/>
              <a:gd name="T2" fmla="*/ 185737 w 54"/>
              <a:gd name="T3" fmla="*/ 61759 h 62"/>
              <a:gd name="T4" fmla="*/ 182297 w 54"/>
              <a:gd name="T5" fmla="*/ 61759 h 62"/>
              <a:gd name="T6" fmla="*/ 182297 w 54"/>
              <a:gd name="T7" fmla="*/ 61759 h 62"/>
              <a:gd name="T8" fmla="*/ 123825 w 54"/>
              <a:gd name="T9" fmla="*/ 48035 h 62"/>
              <a:gd name="T10" fmla="*/ 120385 w 54"/>
              <a:gd name="T11" fmla="*/ 44604 h 62"/>
              <a:gd name="T12" fmla="*/ 85989 w 54"/>
              <a:gd name="T13" fmla="*/ 44604 h 62"/>
              <a:gd name="T14" fmla="*/ 85989 w 54"/>
              <a:gd name="T15" fmla="*/ 58328 h 62"/>
              <a:gd name="T16" fmla="*/ 120385 w 54"/>
              <a:gd name="T17" fmla="*/ 99500 h 62"/>
              <a:gd name="T18" fmla="*/ 120385 w 54"/>
              <a:gd name="T19" fmla="*/ 202432 h 62"/>
              <a:gd name="T20" fmla="*/ 110066 w 54"/>
              <a:gd name="T21" fmla="*/ 212725 h 62"/>
              <a:gd name="T22" fmla="*/ 44714 w 54"/>
              <a:gd name="T23" fmla="*/ 212725 h 62"/>
              <a:gd name="T24" fmla="*/ 34396 w 54"/>
              <a:gd name="T25" fmla="*/ 202432 h 62"/>
              <a:gd name="T26" fmla="*/ 34396 w 54"/>
              <a:gd name="T27" fmla="*/ 99500 h 62"/>
              <a:gd name="T28" fmla="*/ 65352 w 54"/>
              <a:gd name="T29" fmla="*/ 58328 h 62"/>
              <a:gd name="T30" fmla="*/ 65352 w 54"/>
              <a:gd name="T31" fmla="*/ 44604 h 62"/>
              <a:gd name="T32" fmla="*/ 61912 w 54"/>
              <a:gd name="T33" fmla="*/ 44604 h 62"/>
              <a:gd name="T34" fmla="*/ 17198 w 54"/>
              <a:gd name="T35" fmla="*/ 75483 h 62"/>
              <a:gd name="T36" fmla="*/ 10319 w 54"/>
              <a:gd name="T37" fmla="*/ 78914 h 62"/>
              <a:gd name="T38" fmla="*/ 6879 w 54"/>
              <a:gd name="T39" fmla="*/ 78914 h 62"/>
              <a:gd name="T40" fmla="*/ 3440 w 54"/>
              <a:gd name="T41" fmla="*/ 65190 h 62"/>
              <a:gd name="T42" fmla="*/ 44714 w 54"/>
              <a:gd name="T43" fmla="*/ 30879 h 62"/>
              <a:gd name="T44" fmla="*/ 41275 w 54"/>
              <a:gd name="T45" fmla="*/ 20586 h 62"/>
              <a:gd name="T46" fmla="*/ 61912 w 54"/>
              <a:gd name="T47" fmla="*/ 0 h 62"/>
              <a:gd name="T48" fmla="*/ 82550 w 54"/>
              <a:gd name="T49" fmla="*/ 20586 h 62"/>
              <a:gd name="T50" fmla="*/ 79110 w 54"/>
              <a:gd name="T51" fmla="*/ 27448 h 62"/>
              <a:gd name="T52" fmla="*/ 120385 w 54"/>
              <a:gd name="T53" fmla="*/ 27448 h 62"/>
              <a:gd name="T54" fmla="*/ 123825 w 54"/>
              <a:gd name="T55" fmla="*/ 24017 h 62"/>
              <a:gd name="T56" fmla="*/ 182297 w 54"/>
              <a:gd name="T57" fmla="*/ 13724 h 62"/>
              <a:gd name="T58" fmla="*/ 182297 w 54"/>
              <a:gd name="T59" fmla="*/ 13724 h 62"/>
              <a:gd name="T60" fmla="*/ 185737 w 54"/>
              <a:gd name="T61" fmla="*/ 13724 h 62"/>
              <a:gd name="T62" fmla="*/ 185737 w 54"/>
              <a:gd name="T63" fmla="*/ 17155 h 62"/>
              <a:gd name="T64" fmla="*/ 185737 w 54"/>
              <a:gd name="T65" fmla="*/ 58328 h 62"/>
              <a:gd name="T66" fmla="*/ 61912 w 54"/>
              <a:gd name="T67" fmla="*/ 13724 h 62"/>
              <a:gd name="T68" fmla="*/ 51594 w 54"/>
              <a:gd name="T69" fmla="*/ 20586 h 62"/>
              <a:gd name="T70" fmla="*/ 61912 w 54"/>
              <a:gd name="T71" fmla="*/ 27448 h 62"/>
              <a:gd name="T72" fmla="*/ 68791 w 54"/>
              <a:gd name="T73" fmla="*/ 20586 h 62"/>
              <a:gd name="T74" fmla="*/ 61912 w 54"/>
              <a:gd name="T75" fmla="*/ 13724 h 6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4" h="62">
                <a:moveTo>
                  <a:pt x="54" y="17"/>
                </a:moveTo>
                <a:cubicBezTo>
                  <a:pt x="54" y="17"/>
                  <a:pt x="54" y="18"/>
                  <a:pt x="54" y="18"/>
                </a:cubicBezTo>
                <a:cubicBezTo>
                  <a:pt x="54" y="18"/>
                  <a:pt x="53" y="18"/>
                  <a:pt x="53" y="18"/>
                </a:cubicBezTo>
                <a:cubicBezTo>
                  <a:pt x="53" y="18"/>
                  <a:pt x="53" y="18"/>
                  <a:pt x="53" y="18"/>
                </a:cubicBezTo>
                <a:cubicBezTo>
                  <a:pt x="36" y="14"/>
                  <a:pt x="36" y="14"/>
                  <a:pt x="36" y="14"/>
                </a:cubicBezTo>
                <a:cubicBezTo>
                  <a:pt x="35" y="14"/>
                  <a:pt x="35" y="14"/>
                  <a:pt x="35" y="13"/>
                </a:cubicBezTo>
                <a:cubicBezTo>
                  <a:pt x="25" y="13"/>
                  <a:pt x="25" y="13"/>
                  <a:pt x="25" y="13"/>
                </a:cubicBezTo>
                <a:cubicBezTo>
                  <a:pt x="25" y="17"/>
                  <a:pt x="25" y="17"/>
                  <a:pt x="25" y="17"/>
                </a:cubicBezTo>
                <a:cubicBezTo>
                  <a:pt x="31" y="18"/>
                  <a:pt x="35" y="23"/>
                  <a:pt x="35" y="29"/>
                </a:cubicBezTo>
                <a:cubicBezTo>
                  <a:pt x="35" y="59"/>
                  <a:pt x="35" y="59"/>
                  <a:pt x="35" y="59"/>
                </a:cubicBezTo>
                <a:cubicBezTo>
                  <a:pt x="35" y="61"/>
                  <a:pt x="34" y="62"/>
                  <a:pt x="32" y="62"/>
                </a:cubicBezTo>
                <a:cubicBezTo>
                  <a:pt x="13" y="62"/>
                  <a:pt x="13" y="62"/>
                  <a:pt x="13" y="62"/>
                </a:cubicBezTo>
                <a:cubicBezTo>
                  <a:pt x="12" y="62"/>
                  <a:pt x="10" y="61"/>
                  <a:pt x="10" y="59"/>
                </a:cubicBezTo>
                <a:cubicBezTo>
                  <a:pt x="10" y="29"/>
                  <a:pt x="10" y="29"/>
                  <a:pt x="10" y="29"/>
                </a:cubicBezTo>
                <a:cubicBezTo>
                  <a:pt x="10" y="24"/>
                  <a:pt x="14" y="19"/>
                  <a:pt x="19" y="17"/>
                </a:cubicBezTo>
                <a:cubicBezTo>
                  <a:pt x="19" y="13"/>
                  <a:pt x="19" y="13"/>
                  <a:pt x="19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0" y="13"/>
                  <a:pt x="5" y="22"/>
                  <a:pt x="5" y="22"/>
                </a:cubicBezTo>
                <a:cubicBezTo>
                  <a:pt x="5" y="22"/>
                  <a:pt x="4" y="23"/>
                  <a:pt x="3" y="23"/>
                </a:cubicBezTo>
                <a:cubicBezTo>
                  <a:pt x="3" y="23"/>
                  <a:pt x="2" y="23"/>
                  <a:pt x="2" y="23"/>
                </a:cubicBezTo>
                <a:cubicBezTo>
                  <a:pt x="1" y="22"/>
                  <a:pt x="0" y="21"/>
                  <a:pt x="1" y="19"/>
                </a:cubicBezTo>
                <a:cubicBezTo>
                  <a:pt x="1" y="19"/>
                  <a:pt x="5" y="12"/>
                  <a:pt x="13" y="9"/>
                </a:cubicBezTo>
                <a:cubicBezTo>
                  <a:pt x="12" y="8"/>
                  <a:pt x="12" y="7"/>
                  <a:pt x="12" y="6"/>
                </a:cubicBezTo>
                <a:cubicBezTo>
                  <a:pt x="12" y="3"/>
                  <a:pt x="14" y="0"/>
                  <a:pt x="18" y="0"/>
                </a:cubicBezTo>
                <a:cubicBezTo>
                  <a:pt x="21" y="0"/>
                  <a:pt x="24" y="3"/>
                  <a:pt x="24" y="6"/>
                </a:cubicBezTo>
                <a:cubicBezTo>
                  <a:pt x="24" y="7"/>
                  <a:pt x="24" y="8"/>
                  <a:pt x="23" y="8"/>
                </a:cubicBezTo>
                <a:cubicBezTo>
                  <a:pt x="35" y="8"/>
                  <a:pt x="35" y="8"/>
                  <a:pt x="35" y="8"/>
                </a:cubicBezTo>
                <a:cubicBezTo>
                  <a:pt x="35" y="8"/>
                  <a:pt x="35" y="7"/>
                  <a:pt x="36" y="7"/>
                </a:cubicBezTo>
                <a:cubicBezTo>
                  <a:pt x="53" y="4"/>
                  <a:pt x="53" y="4"/>
                  <a:pt x="53" y="4"/>
                </a:cubicBezTo>
                <a:cubicBezTo>
                  <a:pt x="53" y="4"/>
                  <a:pt x="53" y="4"/>
                  <a:pt x="53" y="4"/>
                </a:cubicBezTo>
                <a:cubicBezTo>
                  <a:pt x="53" y="4"/>
                  <a:pt x="54" y="4"/>
                  <a:pt x="54" y="4"/>
                </a:cubicBezTo>
                <a:cubicBezTo>
                  <a:pt x="54" y="4"/>
                  <a:pt x="54" y="4"/>
                  <a:pt x="54" y="5"/>
                </a:cubicBezTo>
                <a:lnTo>
                  <a:pt x="54" y="17"/>
                </a:lnTo>
                <a:close/>
                <a:moveTo>
                  <a:pt x="18" y="4"/>
                </a:moveTo>
                <a:cubicBezTo>
                  <a:pt x="16" y="4"/>
                  <a:pt x="15" y="5"/>
                  <a:pt x="15" y="6"/>
                </a:cubicBezTo>
                <a:cubicBezTo>
                  <a:pt x="15" y="7"/>
                  <a:pt x="16" y="8"/>
                  <a:pt x="18" y="8"/>
                </a:cubicBezTo>
                <a:cubicBezTo>
                  <a:pt x="19" y="8"/>
                  <a:pt x="20" y="7"/>
                  <a:pt x="20" y="6"/>
                </a:cubicBezTo>
                <a:cubicBezTo>
                  <a:pt x="20" y="5"/>
                  <a:pt x="19" y="4"/>
                  <a:pt x="18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88" name="Freeform 196"/>
          <p:cNvSpPr>
            <a:spLocks/>
          </p:cNvSpPr>
          <p:nvPr/>
        </p:nvSpPr>
        <p:spPr bwMode="auto">
          <a:xfrm>
            <a:off x="2167199" y="10290063"/>
            <a:ext cx="295924" cy="529550"/>
          </a:xfrm>
          <a:custGeom>
            <a:avLst/>
            <a:gdLst>
              <a:gd name="T0" fmla="*/ 117203 w 35"/>
              <a:gd name="T1" fmla="*/ 61686 h 63"/>
              <a:gd name="T2" fmla="*/ 48260 w 35"/>
              <a:gd name="T3" fmla="*/ 212473 h 63"/>
              <a:gd name="T4" fmla="*/ 41366 w 35"/>
              <a:gd name="T5" fmla="*/ 215900 h 63"/>
              <a:gd name="T6" fmla="*/ 41366 w 35"/>
              <a:gd name="T7" fmla="*/ 215900 h 63"/>
              <a:gd name="T8" fmla="*/ 37919 w 35"/>
              <a:gd name="T9" fmla="*/ 209046 h 63"/>
              <a:gd name="T10" fmla="*/ 62049 w 35"/>
              <a:gd name="T11" fmla="*/ 102810 h 63"/>
              <a:gd name="T12" fmla="*/ 10341 w 35"/>
              <a:gd name="T13" fmla="*/ 116517 h 63"/>
              <a:gd name="T14" fmla="*/ 6894 w 35"/>
              <a:gd name="T15" fmla="*/ 116517 h 63"/>
              <a:gd name="T16" fmla="*/ 3447 w 35"/>
              <a:gd name="T17" fmla="*/ 116517 h 63"/>
              <a:gd name="T18" fmla="*/ 0 w 35"/>
              <a:gd name="T19" fmla="*/ 109663 h 63"/>
              <a:gd name="T20" fmla="*/ 27577 w 35"/>
              <a:gd name="T21" fmla="*/ 3427 h 63"/>
              <a:gd name="T22" fmla="*/ 34471 w 35"/>
              <a:gd name="T23" fmla="*/ 0 h 63"/>
              <a:gd name="T24" fmla="*/ 75837 w 35"/>
              <a:gd name="T25" fmla="*/ 0 h 63"/>
              <a:gd name="T26" fmla="*/ 82731 w 35"/>
              <a:gd name="T27" fmla="*/ 3427 h 63"/>
              <a:gd name="T28" fmla="*/ 82731 w 35"/>
              <a:gd name="T29" fmla="*/ 6854 h 63"/>
              <a:gd name="T30" fmla="*/ 58601 w 35"/>
              <a:gd name="T31" fmla="*/ 65113 h 63"/>
              <a:gd name="T32" fmla="*/ 110309 w 35"/>
              <a:gd name="T33" fmla="*/ 54832 h 63"/>
              <a:gd name="T34" fmla="*/ 113756 w 35"/>
              <a:gd name="T35" fmla="*/ 54832 h 63"/>
              <a:gd name="T36" fmla="*/ 117203 w 35"/>
              <a:gd name="T37" fmla="*/ 54832 h 63"/>
              <a:gd name="T38" fmla="*/ 117203 w 35"/>
              <a:gd name="T39" fmla="*/ 61686 h 63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5" h="63">
                <a:moveTo>
                  <a:pt x="34" y="18"/>
                </a:moveTo>
                <a:cubicBezTo>
                  <a:pt x="14" y="62"/>
                  <a:pt x="14" y="62"/>
                  <a:pt x="14" y="62"/>
                </a:cubicBezTo>
                <a:cubicBezTo>
                  <a:pt x="13" y="62"/>
                  <a:pt x="13" y="63"/>
                  <a:pt x="12" y="63"/>
                </a:cubicBezTo>
                <a:cubicBezTo>
                  <a:pt x="12" y="63"/>
                  <a:pt x="12" y="63"/>
                  <a:pt x="12" y="63"/>
                </a:cubicBezTo>
                <a:cubicBezTo>
                  <a:pt x="11" y="62"/>
                  <a:pt x="10" y="62"/>
                  <a:pt x="11" y="61"/>
                </a:cubicBezTo>
                <a:cubicBezTo>
                  <a:pt x="18" y="30"/>
                  <a:pt x="18" y="30"/>
                  <a:pt x="18" y="30"/>
                </a:cubicBezTo>
                <a:cubicBezTo>
                  <a:pt x="3" y="34"/>
                  <a:pt x="3" y="34"/>
                  <a:pt x="3" y="34"/>
                </a:cubicBezTo>
                <a:cubicBezTo>
                  <a:pt x="2" y="34"/>
                  <a:pt x="2" y="34"/>
                  <a:pt x="2" y="34"/>
                </a:cubicBezTo>
                <a:cubicBezTo>
                  <a:pt x="2" y="34"/>
                  <a:pt x="1" y="34"/>
                  <a:pt x="1" y="34"/>
                </a:cubicBezTo>
                <a:cubicBezTo>
                  <a:pt x="1" y="33"/>
                  <a:pt x="0" y="33"/>
                  <a:pt x="0" y="32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10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0"/>
                  <a:pt x="24" y="1"/>
                </a:cubicBezTo>
                <a:cubicBezTo>
                  <a:pt x="24" y="1"/>
                  <a:pt x="24" y="2"/>
                  <a:pt x="24" y="2"/>
                </a:cubicBezTo>
                <a:cubicBezTo>
                  <a:pt x="17" y="19"/>
                  <a:pt x="17" y="19"/>
                  <a:pt x="17" y="19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6"/>
                  <a:pt x="33" y="16"/>
                  <a:pt x="33" y="16"/>
                </a:cubicBezTo>
                <a:cubicBezTo>
                  <a:pt x="33" y="16"/>
                  <a:pt x="34" y="16"/>
                  <a:pt x="34" y="16"/>
                </a:cubicBezTo>
                <a:cubicBezTo>
                  <a:pt x="34" y="17"/>
                  <a:pt x="35" y="17"/>
                  <a:pt x="34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89" name="Freeform 197"/>
          <p:cNvSpPr>
            <a:spLocks/>
          </p:cNvSpPr>
          <p:nvPr/>
        </p:nvSpPr>
        <p:spPr bwMode="auto">
          <a:xfrm>
            <a:off x="3382047" y="10290063"/>
            <a:ext cx="537336" cy="447782"/>
          </a:xfrm>
          <a:custGeom>
            <a:avLst/>
            <a:gdLst>
              <a:gd name="T0" fmla="*/ 219075 w 64"/>
              <a:gd name="T1" fmla="*/ 151562 h 53"/>
              <a:gd name="T2" fmla="*/ 188268 w 64"/>
              <a:gd name="T3" fmla="*/ 182563 h 53"/>
              <a:gd name="T4" fmla="*/ 30807 w 64"/>
              <a:gd name="T5" fmla="*/ 182563 h 53"/>
              <a:gd name="T6" fmla="*/ 0 w 64"/>
              <a:gd name="T7" fmla="*/ 151562 h 53"/>
              <a:gd name="T8" fmla="*/ 0 w 64"/>
              <a:gd name="T9" fmla="*/ 27557 h 53"/>
              <a:gd name="T10" fmla="*/ 30807 w 64"/>
              <a:gd name="T11" fmla="*/ 0 h 53"/>
              <a:gd name="T12" fmla="*/ 71884 w 64"/>
              <a:gd name="T13" fmla="*/ 0 h 53"/>
              <a:gd name="T14" fmla="*/ 102691 w 64"/>
              <a:gd name="T15" fmla="*/ 27557 h 53"/>
              <a:gd name="T16" fmla="*/ 102691 w 64"/>
              <a:gd name="T17" fmla="*/ 31001 h 53"/>
              <a:gd name="T18" fmla="*/ 188268 w 64"/>
              <a:gd name="T19" fmla="*/ 31001 h 53"/>
              <a:gd name="T20" fmla="*/ 219075 w 64"/>
              <a:gd name="T21" fmla="*/ 62003 h 53"/>
              <a:gd name="T22" fmla="*/ 219075 w 64"/>
              <a:gd name="T23" fmla="*/ 151562 h 5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64" h="53">
                <a:moveTo>
                  <a:pt x="64" y="44"/>
                </a:moveTo>
                <a:cubicBezTo>
                  <a:pt x="64" y="49"/>
                  <a:pt x="60" y="53"/>
                  <a:pt x="55" y="53"/>
                </a:cubicBezTo>
                <a:cubicBezTo>
                  <a:pt x="9" y="53"/>
                  <a:pt x="9" y="53"/>
                  <a:pt x="9" y="53"/>
                </a:cubicBezTo>
                <a:cubicBezTo>
                  <a:pt x="4" y="53"/>
                  <a:pt x="0" y="49"/>
                  <a:pt x="0" y="44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4" y="0"/>
                  <a:pt x="9" y="0"/>
                </a:cubicBezTo>
                <a:cubicBezTo>
                  <a:pt x="21" y="0"/>
                  <a:pt x="21" y="0"/>
                  <a:pt x="21" y="0"/>
                </a:cubicBezTo>
                <a:cubicBezTo>
                  <a:pt x="26" y="0"/>
                  <a:pt x="30" y="3"/>
                  <a:pt x="30" y="8"/>
                </a:cubicBezTo>
                <a:cubicBezTo>
                  <a:pt x="30" y="9"/>
                  <a:pt x="30" y="9"/>
                  <a:pt x="30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60" y="9"/>
                  <a:pt x="64" y="13"/>
                  <a:pt x="64" y="18"/>
                </a:cubicBezTo>
                <a:lnTo>
                  <a:pt x="64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90" name="Freeform 198"/>
          <p:cNvSpPr>
            <a:spLocks noEditPoints="1"/>
          </p:cNvSpPr>
          <p:nvPr/>
        </p:nvSpPr>
        <p:spPr bwMode="auto">
          <a:xfrm>
            <a:off x="4592999" y="10290062"/>
            <a:ext cx="537336" cy="486720"/>
          </a:xfrm>
          <a:custGeom>
            <a:avLst/>
            <a:gdLst>
              <a:gd name="T0" fmla="*/ 3423 w 64"/>
              <a:gd name="T1" fmla="*/ 188174 h 58"/>
              <a:gd name="T2" fmla="*/ 34230 w 64"/>
              <a:gd name="T3" fmla="*/ 171067 h 58"/>
              <a:gd name="T4" fmla="*/ 65038 w 64"/>
              <a:gd name="T5" fmla="*/ 92376 h 58"/>
              <a:gd name="T6" fmla="*/ 99268 w 64"/>
              <a:gd name="T7" fmla="*/ 0 h 58"/>
              <a:gd name="T8" fmla="*/ 109538 w 64"/>
              <a:gd name="T9" fmla="*/ 0 h 58"/>
              <a:gd name="T10" fmla="*/ 116384 w 64"/>
              <a:gd name="T11" fmla="*/ 0 h 58"/>
              <a:gd name="T12" fmla="*/ 116384 w 64"/>
              <a:gd name="T13" fmla="*/ 0 h 58"/>
              <a:gd name="T14" fmla="*/ 143768 w 64"/>
              <a:gd name="T15" fmla="*/ 65006 h 58"/>
              <a:gd name="T16" fmla="*/ 174575 w 64"/>
              <a:gd name="T17" fmla="*/ 133432 h 58"/>
              <a:gd name="T18" fmla="*/ 191691 w 64"/>
              <a:gd name="T19" fmla="*/ 174489 h 58"/>
              <a:gd name="T20" fmla="*/ 195114 w 64"/>
              <a:gd name="T21" fmla="*/ 181331 h 58"/>
              <a:gd name="T22" fmla="*/ 215652 w 64"/>
              <a:gd name="T23" fmla="*/ 188174 h 58"/>
              <a:gd name="T24" fmla="*/ 219075 w 64"/>
              <a:gd name="T25" fmla="*/ 195017 h 58"/>
              <a:gd name="T26" fmla="*/ 219075 w 64"/>
              <a:gd name="T27" fmla="*/ 198438 h 58"/>
              <a:gd name="T28" fmla="*/ 167729 w 64"/>
              <a:gd name="T29" fmla="*/ 195017 h 58"/>
              <a:gd name="T30" fmla="*/ 116384 w 64"/>
              <a:gd name="T31" fmla="*/ 198438 h 58"/>
              <a:gd name="T32" fmla="*/ 116384 w 64"/>
              <a:gd name="T33" fmla="*/ 188174 h 58"/>
              <a:gd name="T34" fmla="*/ 133499 w 64"/>
              <a:gd name="T35" fmla="*/ 184753 h 58"/>
              <a:gd name="T36" fmla="*/ 143768 w 64"/>
              <a:gd name="T37" fmla="*/ 177910 h 58"/>
              <a:gd name="T38" fmla="*/ 126653 w 64"/>
              <a:gd name="T39" fmla="*/ 130011 h 58"/>
              <a:gd name="T40" fmla="*/ 68461 w 64"/>
              <a:gd name="T41" fmla="*/ 130011 h 58"/>
              <a:gd name="T42" fmla="*/ 51346 w 64"/>
              <a:gd name="T43" fmla="*/ 174489 h 58"/>
              <a:gd name="T44" fmla="*/ 78730 w 64"/>
              <a:gd name="T45" fmla="*/ 188174 h 58"/>
              <a:gd name="T46" fmla="*/ 78730 w 64"/>
              <a:gd name="T47" fmla="*/ 195017 h 58"/>
              <a:gd name="T48" fmla="*/ 78730 w 64"/>
              <a:gd name="T49" fmla="*/ 198438 h 58"/>
              <a:gd name="T50" fmla="*/ 30807 w 64"/>
              <a:gd name="T51" fmla="*/ 195017 h 58"/>
              <a:gd name="T52" fmla="*/ 27384 w 64"/>
              <a:gd name="T53" fmla="*/ 195017 h 58"/>
              <a:gd name="T54" fmla="*/ 0 w 64"/>
              <a:gd name="T55" fmla="*/ 198438 h 58"/>
              <a:gd name="T56" fmla="*/ 3423 w 64"/>
              <a:gd name="T57" fmla="*/ 188174 h 58"/>
              <a:gd name="T58" fmla="*/ 75307 w 64"/>
              <a:gd name="T59" fmla="*/ 112904 h 58"/>
              <a:gd name="T60" fmla="*/ 112961 w 64"/>
              <a:gd name="T61" fmla="*/ 112904 h 58"/>
              <a:gd name="T62" fmla="*/ 119807 w 64"/>
              <a:gd name="T63" fmla="*/ 112904 h 58"/>
              <a:gd name="T64" fmla="*/ 95845 w 64"/>
              <a:gd name="T65" fmla="*/ 54742 h 58"/>
              <a:gd name="T66" fmla="*/ 75307 w 64"/>
              <a:gd name="T67" fmla="*/ 112904 h 5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4" h="58">
                <a:moveTo>
                  <a:pt x="1" y="55"/>
                </a:moveTo>
                <a:cubicBezTo>
                  <a:pt x="4" y="54"/>
                  <a:pt x="8" y="55"/>
                  <a:pt x="10" y="50"/>
                </a:cubicBezTo>
                <a:cubicBezTo>
                  <a:pt x="19" y="27"/>
                  <a:pt x="19" y="27"/>
                  <a:pt x="19" y="27"/>
                </a:cubicBezTo>
                <a:cubicBezTo>
                  <a:pt x="29" y="0"/>
                  <a:pt x="29" y="0"/>
                  <a:pt x="29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42" y="19"/>
                  <a:pt x="42" y="19"/>
                  <a:pt x="42" y="19"/>
                </a:cubicBezTo>
                <a:cubicBezTo>
                  <a:pt x="45" y="25"/>
                  <a:pt x="48" y="32"/>
                  <a:pt x="51" y="39"/>
                </a:cubicBezTo>
                <a:cubicBezTo>
                  <a:pt x="52" y="43"/>
                  <a:pt x="54" y="47"/>
                  <a:pt x="56" y="51"/>
                </a:cubicBezTo>
                <a:cubicBezTo>
                  <a:pt x="56" y="51"/>
                  <a:pt x="56" y="52"/>
                  <a:pt x="57" y="53"/>
                </a:cubicBezTo>
                <a:cubicBezTo>
                  <a:pt x="58" y="54"/>
                  <a:pt x="62" y="54"/>
                  <a:pt x="63" y="55"/>
                </a:cubicBezTo>
                <a:cubicBezTo>
                  <a:pt x="63" y="55"/>
                  <a:pt x="64" y="56"/>
                  <a:pt x="64" y="57"/>
                </a:cubicBezTo>
                <a:cubicBezTo>
                  <a:pt x="64" y="57"/>
                  <a:pt x="64" y="58"/>
                  <a:pt x="64" y="58"/>
                </a:cubicBezTo>
                <a:cubicBezTo>
                  <a:pt x="59" y="58"/>
                  <a:pt x="54" y="57"/>
                  <a:pt x="49" y="57"/>
                </a:cubicBezTo>
                <a:cubicBezTo>
                  <a:pt x="44" y="57"/>
                  <a:pt x="39" y="58"/>
                  <a:pt x="34" y="58"/>
                </a:cubicBezTo>
                <a:cubicBezTo>
                  <a:pt x="34" y="57"/>
                  <a:pt x="34" y="56"/>
                  <a:pt x="34" y="55"/>
                </a:cubicBezTo>
                <a:cubicBezTo>
                  <a:pt x="39" y="54"/>
                  <a:pt x="39" y="54"/>
                  <a:pt x="39" y="54"/>
                </a:cubicBezTo>
                <a:cubicBezTo>
                  <a:pt x="40" y="54"/>
                  <a:pt x="42" y="53"/>
                  <a:pt x="42" y="52"/>
                </a:cubicBezTo>
                <a:cubicBezTo>
                  <a:pt x="42" y="51"/>
                  <a:pt x="37" y="39"/>
                  <a:pt x="37" y="38"/>
                </a:cubicBezTo>
                <a:cubicBezTo>
                  <a:pt x="20" y="38"/>
                  <a:pt x="20" y="38"/>
                  <a:pt x="20" y="38"/>
                </a:cubicBezTo>
                <a:cubicBezTo>
                  <a:pt x="19" y="40"/>
                  <a:pt x="15" y="50"/>
                  <a:pt x="15" y="51"/>
                </a:cubicBezTo>
                <a:cubicBezTo>
                  <a:pt x="15" y="54"/>
                  <a:pt x="21" y="54"/>
                  <a:pt x="23" y="55"/>
                </a:cubicBezTo>
                <a:cubicBezTo>
                  <a:pt x="23" y="55"/>
                  <a:pt x="23" y="56"/>
                  <a:pt x="23" y="57"/>
                </a:cubicBezTo>
                <a:cubicBezTo>
                  <a:pt x="23" y="57"/>
                  <a:pt x="23" y="57"/>
                  <a:pt x="23" y="58"/>
                </a:cubicBezTo>
                <a:cubicBezTo>
                  <a:pt x="18" y="58"/>
                  <a:pt x="14" y="57"/>
                  <a:pt x="9" y="57"/>
                </a:cubicBezTo>
                <a:cubicBezTo>
                  <a:pt x="9" y="57"/>
                  <a:pt x="8" y="57"/>
                  <a:pt x="8" y="57"/>
                </a:cubicBezTo>
                <a:cubicBezTo>
                  <a:pt x="5" y="58"/>
                  <a:pt x="3" y="58"/>
                  <a:pt x="0" y="58"/>
                </a:cubicBezTo>
                <a:lnTo>
                  <a:pt x="1" y="55"/>
                </a:lnTo>
                <a:close/>
                <a:moveTo>
                  <a:pt x="22" y="33"/>
                </a:moveTo>
                <a:cubicBezTo>
                  <a:pt x="25" y="33"/>
                  <a:pt x="29" y="33"/>
                  <a:pt x="33" y="33"/>
                </a:cubicBezTo>
                <a:cubicBezTo>
                  <a:pt x="34" y="33"/>
                  <a:pt x="34" y="33"/>
                  <a:pt x="35" y="33"/>
                </a:cubicBezTo>
                <a:cubicBezTo>
                  <a:pt x="33" y="27"/>
                  <a:pt x="31" y="21"/>
                  <a:pt x="28" y="16"/>
                </a:cubicBezTo>
                <a:lnTo>
                  <a:pt x="22" y="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91" name="Freeform 199"/>
          <p:cNvSpPr>
            <a:spLocks noEditPoints="1"/>
          </p:cNvSpPr>
          <p:nvPr/>
        </p:nvSpPr>
        <p:spPr bwMode="auto">
          <a:xfrm>
            <a:off x="5803955" y="10247232"/>
            <a:ext cx="572380" cy="572380"/>
          </a:xfrm>
          <a:custGeom>
            <a:avLst/>
            <a:gdLst>
              <a:gd name="T0" fmla="*/ 233362 w 68"/>
              <a:gd name="T1" fmla="*/ 116681 h 68"/>
              <a:gd name="T2" fmla="*/ 116681 w 68"/>
              <a:gd name="T3" fmla="*/ 233362 h 68"/>
              <a:gd name="T4" fmla="*/ 0 w 68"/>
              <a:gd name="T5" fmla="*/ 116681 h 68"/>
              <a:gd name="T6" fmla="*/ 116681 w 68"/>
              <a:gd name="T7" fmla="*/ 0 h 68"/>
              <a:gd name="T8" fmla="*/ 233362 w 68"/>
              <a:gd name="T9" fmla="*/ 116681 h 68"/>
              <a:gd name="T10" fmla="*/ 216203 w 68"/>
              <a:gd name="T11" fmla="*/ 116681 h 68"/>
              <a:gd name="T12" fmla="*/ 216203 w 68"/>
              <a:gd name="T13" fmla="*/ 116681 h 68"/>
              <a:gd name="T14" fmla="*/ 202476 w 68"/>
              <a:gd name="T15" fmla="*/ 126976 h 68"/>
              <a:gd name="T16" fmla="*/ 171590 w 68"/>
              <a:gd name="T17" fmla="*/ 96090 h 68"/>
              <a:gd name="T18" fmla="*/ 178453 w 68"/>
              <a:gd name="T19" fmla="*/ 54909 h 68"/>
              <a:gd name="T20" fmla="*/ 195612 w 68"/>
              <a:gd name="T21" fmla="*/ 58341 h 68"/>
              <a:gd name="T22" fmla="*/ 147567 w 68"/>
              <a:gd name="T23" fmla="*/ 20591 h 68"/>
              <a:gd name="T24" fmla="*/ 154431 w 68"/>
              <a:gd name="T25" fmla="*/ 37750 h 68"/>
              <a:gd name="T26" fmla="*/ 116681 w 68"/>
              <a:gd name="T27" fmla="*/ 58341 h 68"/>
              <a:gd name="T28" fmla="*/ 78931 w 68"/>
              <a:gd name="T29" fmla="*/ 37750 h 68"/>
              <a:gd name="T30" fmla="*/ 85795 w 68"/>
              <a:gd name="T31" fmla="*/ 20591 h 68"/>
              <a:gd name="T32" fmla="*/ 34318 w 68"/>
              <a:gd name="T33" fmla="*/ 58341 h 68"/>
              <a:gd name="T34" fmla="*/ 51477 w 68"/>
              <a:gd name="T35" fmla="*/ 54909 h 68"/>
              <a:gd name="T36" fmla="*/ 61772 w 68"/>
              <a:gd name="T37" fmla="*/ 96090 h 68"/>
              <a:gd name="T38" fmla="*/ 27454 w 68"/>
              <a:gd name="T39" fmla="*/ 126976 h 68"/>
              <a:gd name="T40" fmla="*/ 17159 w 68"/>
              <a:gd name="T41" fmla="*/ 116681 h 68"/>
              <a:gd name="T42" fmla="*/ 17159 w 68"/>
              <a:gd name="T43" fmla="*/ 116681 h 68"/>
              <a:gd name="T44" fmla="*/ 34318 w 68"/>
              <a:gd name="T45" fmla="*/ 175022 h 68"/>
              <a:gd name="T46" fmla="*/ 37750 w 68"/>
              <a:gd name="T47" fmla="*/ 157863 h 68"/>
              <a:gd name="T48" fmla="*/ 82363 w 68"/>
              <a:gd name="T49" fmla="*/ 161294 h 68"/>
              <a:gd name="T50" fmla="*/ 99522 w 68"/>
              <a:gd name="T51" fmla="*/ 202476 h 68"/>
              <a:gd name="T52" fmla="*/ 85795 w 68"/>
              <a:gd name="T53" fmla="*/ 209339 h 68"/>
              <a:gd name="T54" fmla="*/ 116681 w 68"/>
              <a:gd name="T55" fmla="*/ 216203 h 68"/>
              <a:gd name="T56" fmla="*/ 147567 w 68"/>
              <a:gd name="T57" fmla="*/ 209339 h 68"/>
              <a:gd name="T58" fmla="*/ 130408 w 68"/>
              <a:gd name="T59" fmla="*/ 202476 h 68"/>
              <a:gd name="T60" fmla="*/ 150999 w 68"/>
              <a:gd name="T61" fmla="*/ 161294 h 68"/>
              <a:gd name="T62" fmla="*/ 192180 w 68"/>
              <a:gd name="T63" fmla="*/ 157863 h 68"/>
              <a:gd name="T64" fmla="*/ 195612 w 68"/>
              <a:gd name="T65" fmla="*/ 175022 h 68"/>
              <a:gd name="T66" fmla="*/ 216203 w 68"/>
              <a:gd name="T67" fmla="*/ 116681 h 68"/>
              <a:gd name="T68" fmla="*/ 116681 w 68"/>
              <a:gd name="T69" fmla="*/ 78931 h 68"/>
              <a:gd name="T70" fmla="*/ 154431 w 68"/>
              <a:gd name="T71" fmla="*/ 106386 h 68"/>
              <a:gd name="T72" fmla="*/ 140704 w 68"/>
              <a:gd name="T73" fmla="*/ 147567 h 68"/>
              <a:gd name="T74" fmla="*/ 92658 w 68"/>
              <a:gd name="T75" fmla="*/ 147567 h 68"/>
              <a:gd name="T76" fmla="*/ 78931 w 68"/>
              <a:gd name="T77" fmla="*/ 106386 h 68"/>
              <a:gd name="T78" fmla="*/ 116681 w 68"/>
              <a:gd name="T79" fmla="*/ 78931 h 6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63" y="34"/>
                </a:moveTo>
                <a:cubicBezTo>
                  <a:pt x="63" y="34"/>
                  <a:pt x="63" y="34"/>
                  <a:pt x="63" y="34"/>
                </a:cubicBezTo>
                <a:cubicBezTo>
                  <a:pt x="59" y="37"/>
                  <a:pt x="59" y="37"/>
                  <a:pt x="59" y="37"/>
                </a:cubicBezTo>
                <a:cubicBezTo>
                  <a:pt x="50" y="28"/>
                  <a:pt x="50" y="28"/>
                  <a:pt x="50" y="28"/>
                </a:cubicBezTo>
                <a:cubicBezTo>
                  <a:pt x="52" y="16"/>
                  <a:pt x="52" y="16"/>
                  <a:pt x="52" y="16"/>
                </a:cubicBezTo>
                <a:cubicBezTo>
                  <a:pt x="57" y="17"/>
                  <a:pt x="57" y="17"/>
                  <a:pt x="57" y="17"/>
                </a:cubicBezTo>
                <a:cubicBezTo>
                  <a:pt x="54" y="12"/>
                  <a:pt x="49" y="8"/>
                  <a:pt x="43" y="6"/>
                </a:cubicBezTo>
                <a:cubicBezTo>
                  <a:pt x="45" y="11"/>
                  <a:pt x="45" y="11"/>
                  <a:pt x="45" y="11"/>
                </a:cubicBezTo>
                <a:cubicBezTo>
                  <a:pt x="34" y="17"/>
                  <a:pt x="34" y="17"/>
                  <a:pt x="34" y="17"/>
                </a:cubicBezTo>
                <a:cubicBezTo>
                  <a:pt x="23" y="11"/>
                  <a:pt x="23" y="11"/>
                  <a:pt x="23" y="11"/>
                </a:cubicBezTo>
                <a:cubicBezTo>
                  <a:pt x="25" y="6"/>
                  <a:pt x="25" y="6"/>
                  <a:pt x="25" y="6"/>
                </a:cubicBezTo>
                <a:cubicBezTo>
                  <a:pt x="19" y="8"/>
                  <a:pt x="14" y="12"/>
                  <a:pt x="10" y="17"/>
                </a:cubicBezTo>
                <a:cubicBezTo>
                  <a:pt x="15" y="16"/>
                  <a:pt x="15" y="16"/>
                  <a:pt x="15" y="16"/>
                </a:cubicBezTo>
                <a:cubicBezTo>
                  <a:pt x="18" y="28"/>
                  <a:pt x="18" y="28"/>
                  <a:pt x="18" y="28"/>
                </a:cubicBezTo>
                <a:cubicBezTo>
                  <a:pt x="8" y="37"/>
                  <a:pt x="8" y="37"/>
                  <a:pt x="8" y="37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40"/>
                  <a:pt x="7" y="46"/>
                  <a:pt x="10" y="51"/>
                </a:cubicBezTo>
                <a:cubicBezTo>
                  <a:pt x="11" y="46"/>
                  <a:pt x="11" y="46"/>
                  <a:pt x="11" y="46"/>
                </a:cubicBezTo>
                <a:cubicBezTo>
                  <a:pt x="24" y="47"/>
                  <a:pt x="24" y="47"/>
                  <a:pt x="24" y="47"/>
                </a:cubicBezTo>
                <a:cubicBezTo>
                  <a:pt x="29" y="59"/>
                  <a:pt x="29" y="59"/>
                  <a:pt x="29" y="59"/>
                </a:cubicBezTo>
                <a:cubicBezTo>
                  <a:pt x="25" y="61"/>
                  <a:pt x="25" y="61"/>
                  <a:pt x="25" y="61"/>
                </a:cubicBezTo>
                <a:cubicBezTo>
                  <a:pt x="28" y="62"/>
                  <a:pt x="31" y="63"/>
                  <a:pt x="34" y="63"/>
                </a:cubicBezTo>
                <a:cubicBezTo>
                  <a:pt x="37" y="63"/>
                  <a:pt x="40" y="62"/>
                  <a:pt x="43" y="61"/>
                </a:cubicBezTo>
                <a:cubicBezTo>
                  <a:pt x="38" y="59"/>
                  <a:pt x="38" y="59"/>
                  <a:pt x="38" y="59"/>
                </a:cubicBezTo>
                <a:cubicBezTo>
                  <a:pt x="44" y="47"/>
                  <a:pt x="44" y="47"/>
                  <a:pt x="44" y="47"/>
                </a:cubicBezTo>
                <a:cubicBezTo>
                  <a:pt x="56" y="46"/>
                  <a:pt x="56" y="46"/>
                  <a:pt x="56" y="46"/>
                </a:cubicBezTo>
                <a:cubicBezTo>
                  <a:pt x="57" y="51"/>
                  <a:pt x="57" y="51"/>
                  <a:pt x="57" y="51"/>
                </a:cubicBezTo>
                <a:cubicBezTo>
                  <a:pt x="61" y="46"/>
                  <a:pt x="63" y="40"/>
                  <a:pt x="63" y="34"/>
                </a:cubicBezTo>
                <a:close/>
                <a:moveTo>
                  <a:pt x="34" y="23"/>
                </a:moveTo>
                <a:cubicBezTo>
                  <a:pt x="45" y="31"/>
                  <a:pt x="45" y="31"/>
                  <a:pt x="45" y="31"/>
                </a:cubicBezTo>
                <a:cubicBezTo>
                  <a:pt x="41" y="43"/>
                  <a:pt x="41" y="43"/>
                  <a:pt x="41" y="43"/>
                </a:cubicBezTo>
                <a:cubicBezTo>
                  <a:pt x="27" y="43"/>
                  <a:pt x="27" y="43"/>
                  <a:pt x="27" y="43"/>
                </a:cubicBezTo>
                <a:cubicBezTo>
                  <a:pt x="23" y="31"/>
                  <a:pt x="23" y="31"/>
                  <a:pt x="23" y="31"/>
                </a:cubicBezTo>
                <a:lnTo>
                  <a:pt x="34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92" name="Freeform 200"/>
          <p:cNvSpPr>
            <a:spLocks noEditPoints="1"/>
          </p:cNvSpPr>
          <p:nvPr/>
        </p:nvSpPr>
        <p:spPr bwMode="auto">
          <a:xfrm>
            <a:off x="7018803" y="10247232"/>
            <a:ext cx="572380" cy="572380"/>
          </a:xfrm>
          <a:custGeom>
            <a:avLst/>
            <a:gdLst>
              <a:gd name="T0" fmla="*/ 0 w 68"/>
              <a:gd name="T1" fmla="*/ 116681 h 68"/>
              <a:gd name="T2" fmla="*/ 233362 w 68"/>
              <a:gd name="T3" fmla="*/ 116681 h 68"/>
              <a:gd name="T4" fmla="*/ 116681 w 68"/>
              <a:gd name="T5" fmla="*/ 3432 h 68"/>
              <a:gd name="T6" fmla="*/ 116681 w 68"/>
              <a:gd name="T7" fmla="*/ 226498 h 68"/>
              <a:gd name="T8" fmla="*/ 116681 w 68"/>
              <a:gd name="T9" fmla="*/ 3432 h 68"/>
              <a:gd name="T10" fmla="*/ 30886 w 68"/>
              <a:gd name="T11" fmla="*/ 161294 h 68"/>
              <a:gd name="T12" fmla="*/ 10295 w 68"/>
              <a:gd name="T13" fmla="*/ 116681 h 68"/>
              <a:gd name="T14" fmla="*/ 30886 w 68"/>
              <a:gd name="T15" fmla="*/ 68636 h 68"/>
              <a:gd name="T16" fmla="*/ 34318 w 68"/>
              <a:gd name="T17" fmla="*/ 89227 h 68"/>
              <a:gd name="T18" fmla="*/ 34318 w 68"/>
              <a:gd name="T19" fmla="*/ 144135 h 68"/>
              <a:gd name="T20" fmla="*/ 113249 w 68"/>
              <a:gd name="T21" fmla="*/ 219635 h 68"/>
              <a:gd name="T22" fmla="*/ 34318 w 68"/>
              <a:gd name="T23" fmla="*/ 164726 h 68"/>
              <a:gd name="T24" fmla="*/ 51477 w 68"/>
              <a:gd name="T25" fmla="*/ 171590 h 68"/>
              <a:gd name="T26" fmla="*/ 96090 w 68"/>
              <a:gd name="T27" fmla="*/ 209339 h 68"/>
              <a:gd name="T28" fmla="*/ 113249 w 68"/>
              <a:gd name="T29" fmla="*/ 219635 h 68"/>
              <a:gd name="T30" fmla="*/ 96090 w 68"/>
              <a:gd name="T31" fmla="*/ 20591 h 68"/>
              <a:gd name="T32" fmla="*/ 51477 w 68"/>
              <a:gd name="T33" fmla="*/ 58341 h 68"/>
              <a:gd name="T34" fmla="*/ 34318 w 68"/>
              <a:gd name="T35" fmla="*/ 65204 h 68"/>
              <a:gd name="T36" fmla="*/ 113249 w 68"/>
              <a:gd name="T37" fmla="*/ 10295 h 68"/>
              <a:gd name="T38" fmla="*/ 147567 w 68"/>
              <a:gd name="T39" fmla="*/ 102954 h 68"/>
              <a:gd name="T40" fmla="*/ 147567 w 68"/>
              <a:gd name="T41" fmla="*/ 126976 h 68"/>
              <a:gd name="T42" fmla="*/ 164726 w 68"/>
              <a:gd name="T43" fmla="*/ 157863 h 68"/>
              <a:gd name="T44" fmla="*/ 123545 w 68"/>
              <a:gd name="T45" fmla="*/ 147567 h 68"/>
              <a:gd name="T46" fmla="*/ 116681 w 68"/>
              <a:gd name="T47" fmla="*/ 181885 h 68"/>
              <a:gd name="T48" fmla="*/ 109817 w 68"/>
              <a:gd name="T49" fmla="*/ 147567 h 68"/>
              <a:gd name="T50" fmla="*/ 65204 w 68"/>
              <a:gd name="T51" fmla="*/ 157863 h 68"/>
              <a:gd name="T52" fmla="*/ 82363 w 68"/>
              <a:gd name="T53" fmla="*/ 126976 h 68"/>
              <a:gd name="T54" fmla="*/ 82363 w 68"/>
              <a:gd name="T55" fmla="*/ 102954 h 68"/>
              <a:gd name="T56" fmla="*/ 65204 w 68"/>
              <a:gd name="T57" fmla="*/ 72068 h 68"/>
              <a:gd name="T58" fmla="*/ 109817 w 68"/>
              <a:gd name="T59" fmla="*/ 82363 h 68"/>
              <a:gd name="T60" fmla="*/ 116681 w 68"/>
              <a:gd name="T61" fmla="*/ 48045 h 68"/>
              <a:gd name="T62" fmla="*/ 123545 w 68"/>
              <a:gd name="T63" fmla="*/ 82363 h 68"/>
              <a:gd name="T64" fmla="*/ 164726 w 68"/>
              <a:gd name="T65" fmla="*/ 72068 h 68"/>
              <a:gd name="T66" fmla="*/ 147567 w 68"/>
              <a:gd name="T67" fmla="*/ 102954 h 68"/>
              <a:gd name="T68" fmla="*/ 188749 w 68"/>
              <a:gd name="T69" fmla="*/ 51477 h 68"/>
              <a:gd name="T70" fmla="*/ 133840 w 68"/>
              <a:gd name="T71" fmla="*/ 30886 h 68"/>
              <a:gd name="T72" fmla="*/ 120113 w 68"/>
              <a:gd name="T73" fmla="*/ 20591 h 68"/>
              <a:gd name="T74" fmla="*/ 205908 w 68"/>
              <a:gd name="T75" fmla="*/ 61772 h 68"/>
              <a:gd name="T76" fmla="*/ 205908 w 68"/>
              <a:gd name="T77" fmla="*/ 171590 h 68"/>
              <a:gd name="T78" fmla="*/ 120113 w 68"/>
              <a:gd name="T79" fmla="*/ 212771 h 68"/>
              <a:gd name="T80" fmla="*/ 133840 w 68"/>
              <a:gd name="T81" fmla="*/ 199044 h 68"/>
              <a:gd name="T82" fmla="*/ 188749 w 68"/>
              <a:gd name="T83" fmla="*/ 178453 h 68"/>
              <a:gd name="T84" fmla="*/ 205908 w 68"/>
              <a:gd name="T85" fmla="*/ 171590 h 68"/>
              <a:gd name="T86" fmla="*/ 202476 w 68"/>
              <a:gd name="T87" fmla="*/ 161294 h 68"/>
              <a:gd name="T88" fmla="*/ 195612 w 68"/>
              <a:gd name="T89" fmla="*/ 144135 h 68"/>
              <a:gd name="T90" fmla="*/ 195612 w 68"/>
              <a:gd name="T91" fmla="*/ 89227 h 68"/>
              <a:gd name="T92" fmla="*/ 202476 w 68"/>
              <a:gd name="T93" fmla="*/ 68636 h 68"/>
              <a:gd name="T94" fmla="*/ 219635 w 68"/>
              <a:gd name="T95" fmla="*/ 116681 h 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8" h="68">
                <a:moveTo>
                  <a:pt x="34" y="68"/>
                </a:move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ubicBezTo>
                  <a:pt x="68" y="52"/>
                  <a:pt x="53" y="68"/>
                  <a:pt x="34" y="68"/>
                </a:cubicBezTo>
                <a:close/>
                <a:moveTo>
                  <a:pt x="34" y="1"/>
                </a:moveTo>
                <a:cubicBezTo>
                  <a:pt x="16" y="1"/>
                  <a:pt x="1" y="16"/>
                  <a:pt x="1" y="34"/>
                </a:cubicBezTo>
                <a:cubicBezTo>
                  <a:pt x="1" y="52"/>
                  <a:pt x="16" y="66"/>
                  <a:pt x="34" y="66"/>
                </a:cubicBezTo>
                <a:cubicBezTo>
                  <a:pt x="52" y="66"/>
                  <a:pt x="66" y="52"/>
                  <a:pt x="66" y="34"/>
                </a:cubicBezTo>
                <a:cubicBezTo>
                  <a:pt x="66" y="16"/>
                  <a:pt x="52" y="1"/>
                  <a:pt x="34" y="1"/>
                </a:cubicBezTo>
                <a:close/>
                <a:moveTo>
                  <a:pt x="7" y="43"/>
                </a:moveTo>
                <a:cubicBezTo>
                  <a:pt x="8" y="44"/>
                  <a:pt x="8" y="46"/>
                  <a:pt x="9" y="47"/>
                </a:cubicBezTo>
                <a:cubicBezTo>
                  <a:pt x="7" y="48"/>
                  <a:pt x="7" y="48"/>
                  <a:pt x="7" y="48"/>
                </a:cubicBezTo>
                <a:cubicBezTo>
                  <a:pt x="4" y="44"/>
                  <a:pt x="3" y="39"/>
                  <a:pt x="3" y="34"/>
                </a:cubicBezTo>
                <a:cubicBezTo>
                  <a:pt x="3" y="28"/>
                  <a:pt x="4" y="23"/>
                  <a:pt x="7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8" y="22"/>
                  <a:pt x="8" y="23"/>
                  <a:pt x="7" y="25"/>
                </a:cubicBezTo>
                <a:cubicBezTo>
                  <a:pt x="10" y="26"/>
                  <a:pt x="10" y="26"/>
                  <a:pt x="10" y="26"/>
                </a:cubicBezTo>
                <a:cubicBezTo>
                  <a:pt x="9" y="28"/>
                  <a:pt x="9" y="31"/>
                  <a:pt x="9" y="34"/>
                </a:cubicBezTo>
                <a:cubicBezTo>
                  <a:pt x="9" y="37"/>
                  <a:pt x="9" y="39"/>
                  <a:pt x="10" y="42"/>
                </a:cubicBezTo>
                <a:lnTo>
                  <a:pt x="7" y="43"/>
                </a:lnTo>
                <a:close/>
                <a:moveTo>
                  <a:pt x="33" y="64"/>
                </a:moveTo>
                <a:cubicBezTo>
                  <a:pt x="22" y="64"/>
                  <a:pt x="13" y="58"/>
                  <a:pt x="8" y="50"/>
                </a:cubicBezTo>
                <a:cubicBezTo>
                  <a:pt x="10" y="48"/>
                  <a:pt x="10" y="48"/>
                  <a:pt x="10" y="48"/>
                </a:cubicBezTo>
                <a:cubicBezTo>
                  <a:pt x="11" y="50"/>
                  <a:pt x="12" y="51"/>
                  <a:pt x="13" y="52"/>
                </a:cubicBezTo>
                <a:cubicBezTo>
                  <a:pt x="15" y="50"/>
                  <a:pt x="15" y="50"/>
                  <a:pt x="15" y="50"/>
                </a:cubicBezTo>
                <a:cubicBezTo>
                  <a:pt x="19" y="54"/>
                  <a:pt x="23" y="57"/>
                  <a:pt x="29" y="58"/>
                </a:cubicBezTo>
                <a:cubicBezTo>
                  <a:pt x="28" y="61"/>
                  <a:pt x="28" y="61"/>
                  <a:pt x="28" y="61"/>
                </a:cubicBezTo>
                <a:cubicBezTo>
                  <a:pt x="30" y="62"/>
                  <a:pt x="31" y="62"/>
                  <a:pt x="33" y="62"/>
                </a:cubicBezTo>
                <a:lnTo>
                  <a:pt x="33" y="64"/>
                </a:lnTo>
                <a:close/>
                <a:moveTo>
                  <a:pt x="33" y="6"/>
                </a:moveTo>
                <a:cubicBezTo>
                  <a:pt x="31" y="6"/>
                  <a:pt x="30" y="6"/>
                  <a:pt x="28" y="6"/>
                </a:cubicBezTo>
                <a:cubicBezTo>
                  <a:pt x="29" y="9"/>
                  <a:pt x="29" y="9"/>
                  <a:pt x="29" y="9"/>
                </a:cubicBezTo>
                <a:cubicBezTo>
                  <a:pt x="23" y="10"/>
                  <a:pt x="19" y="13"/>
                  <a:pt x="15" y="17"/>
                </a:cubicBezTo>
                <a:cubicBezTo>
                  <a:pt x="13" y="15"/>
                  <a:pt x="13" y="15"/>
                  <a:pt x="13" y="15"/>
                </a:cubicBezTo>
                <a:cubicBezTo>
                  <a:pt x="12" y="16"/>
                  <a:pt x="11" y="18"/>
                  <a:pt x="10" y="19"/>
                </a:cubicBezTo>
                <a:cubicBezTo>
                  <a:pt x="8" y="18"/>
                  <a:pt x="8" y="18"/>
                  <a:pt x="8" y="18"/>
                </a:cubicBezTo>
                <a:cubicBezTo>
                  <a:pt x="13" y="9"/>
                  <a:pt x="22" y="3"/>
                  <a:pt x="33" y="3"/>
                </a:cubicBezTo>
                <a:lnTo>
                  <a:pt x="33" y="6"/>
                </a:lnTo>
                <a:close/>
                <a:moveTo>
                  <a:pt x="43" y="30"/>
                </a:moveTo>
                <a:cubicBezTo>
                  <a:pt x="44" y="32"/>
                  <a:pt x="44" y="33"/>
                  <a:pt x="44" y="34"/>
                </a:cubicBezTo>
                <a:cubicBezTo>
                  <a:pt x="44" y="35"/>
                  <a:pt x="44" y="36"/>
                  <a:pt x="43" y="37"/>
                </a:cubicBezTo>
                <a:cubicBezTo>
                  <a:pt x="52" y="40"/>
                  <a:pt x="52" y="40"/>
                  <a:pt x="52" y="40"/>
                </a:cubicBezTo>
                <a:cubicBezTo>
                  <a:pt x="51" y="42"/>
                  <a:pt x="50" y="45"/>
                  <a:pt x="48" y="46"/>
                </a:cubicBezTo>
                <a:cubicBezTo>
                  <a:pt x="41" y="40"/>
                  <a:pt x="41" y="40"/>
                  <a:pt x="41" y="40"/>
                </a:cubicBezTo>
                <a:cubicBezTo>
                  <a:pt x="40" y="42"/>
                  <a:pt x="38" y="43"/>
                  <a:pt x="36" y="43"/>
                </a:cubicBezTo>
                <a:cubicBezTo>
                  <a:pt x="37" y="53"/>
                  <a:pt x="37" y="53"/>
                  <a:pt x="37" y="53"/>
                </a:cubicBezTo>
                <a:cubicBezTo>
                  <a:pt x="36" y="53"/>
                  <a:pt x="35" y="53"/>
                  <a:pt x="34" y="53"/>
                </a:cubicBezTo>
                <a:cubicBezTo>
                  <a:pt x="32" y="53"/>
                  <a:pt x="31" y="53"/>
                  <a:pt x="30" y="53"/>
                </a:cubicBezTo>
                <a:cubicBezTo>
                  <a:pt x="32" y="43"/>
                  <a:pt x="32" y="43"/>
                  <a:pt x="32" y="43"/>
                </a:cubicBezTo>
                <a:cubicBezTo>
                  <a:pt x="30" y="43"/>
                  <a:pt x="28" y="42"/>
                  <a:pt x="26" y="40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5"/>
                  <a:pt x="16" y="42"/>
                  <a:pt x="16" y="40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6"/>
                  <a:pt x="24" y="35"/>
                  <a:pt x="24" y="34"/>
                </a:cubicBezTo>
                <a:cubicBezTo>
                  <a:pt x="24" y="33"/>
                  <a:pt x="24" y="32"/>
                  <a:pt x="24" y="30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25"/>
                  <a:pt x="18" y="23"/>
                  <a:pt x="19" y="21"/>
                </a:cubicBezTo>
                <a:cubicBezTo>
                  <a:pt x="26" y="27"/>
                  <a:pt x="26" y="27"/>
                  <a:pt x="26" y="27"/>
                </a:cubicBezTo>
                <a:cubicBezTo>
                  <a:pt x="28" y="26"/>
                  <a:pt x="30" y="24"/>
                  <a:pt x="32" y="24"/>
                </a:cubicBezTo>
                <a:cubicBezTo>
                  <a:pt x="30" y="15"/>
                  <a:pt x="30" y="15"/>
                  <a:pt x="30" y="15"/>
                </a:cubicBezTo>
                <a:cubicBezTo>
                  <a:pt x="31" y="15"/>
                  <a:pt x="32" y="14"/>
                  <a:pt x="34" y="14"/>
                </a:cubicBezTo>
                <a:cubicBezTo>
                  <a:pt x="35" y="14"/>
                  <a:pt x="36" y="15"/>
                  <a:pt x="37" y="15"/>
                </a:cubicBezTo>
                <a:cubicBezTo>
                  <a:pt x="36" y="24"/>
                  <a:pt x="36" y="24"/>
                  <a:pt x="36" y="24"/>
                </a:cubicBezTo>
                <a:cubicBezTo>
                  <a:pt x="38" y="24"/>
                  <a:pt x="40" y="26"/>
                  <a:pt x="41" y="27"/>
                </a:cubicBezTo>
                <a:cubicBezTo>
                  <a:pt x="48" y="21"/>
                  <a:pt x="48" y="21"/>
                  <a:pt x="48" y="21"/>
                </a:cubicBezTo>
                <a:cubicBezTo>
                  <a:pt x="50" y="23"/>
                  <a:pt x="51" y="25"/>
                  <a:pt x="52" y="27"/>
                </a:cubicBezTo>
                <a:lnTo>
                  <a:pt x="43" y="30"/>
                </a:lnTo>
                <a:close/>
                <a:moveTo>
                  <a:pt x="58" y="19"/>
                </a:moveTo>
                <a:cubicBezTo>
                  <a:pt x="57" y="18"/>
                  <a:pt x="56" y="16"/>
                  <a:pt x="55" y="15"/>
                </a:cubicBezTo>
                <a:cubicBezTo>
                  <a:pt x="53" y="17"/>
                  <a:pt x="53" y="17"/>
                  <a:pt x="53" y="17"/>
                </a:cubicBezTo>
                <a:cubicBezTo>
                  <a:pt x="49" y="13"/>
                  <a:pt x="44" y="10"/>
                  <a:pt x="39" y="9"/>
                </a:cubicBezTo>
                <a:cubicBezTo>
                  <a:pt x="39" y="6"/>
                  <a:pt x="39" y="6"/>
                  <a:pt x="39" y="6"/>
                </a:cubicBezTo>
                <a:cubicBezTo>
                  <a:pt x="38" y="6"/>
                  <a:pt x="36" y="6"/>
                  <a:pt x="35" y="6"/>
                </a:cubicBezTo>
                <a:cubicBezTo>
                  <a:pt x="35" y="3"/>
                  <a:pt x="35" y="3"/>
                  <a:pt x="35" y="3"/>
                </a:cubicBezTo>
                <a:cubicBezTo>
                  <a:pt x="45" y="3"/>
                  <a:pt x="55" y="9"/>
                  <a:pt x="60" y="18"/>
                </a:cubicBezTo>
                <a:lnTo>
                  <a:pt x="58" y="19"/>
                </a:lnTo>
                <a:close/>
                <a:moveTo>
                  <a:pt x="60" y="50"/>
                </a:moveTo>
                <a:cubicBezTo>
                  <a:pt x="55" y="58"/>
                  <a:pt x="45" y="64"/>
                  <a:pt x="35" y="64"/>
                </a:cubicBezTo>
                <a:cubicBezTo>
                  <a:pt x="35" y="62"/>
                  <a:pt x="35" y="62"/>
                  <a:pt x="35" y="62"/>
                </a:cubicBezTo>
                <a:cubicBezTo>
                  <a:pt x="36" y="62"/>
                  <a:pt x="38" y="62"/>
                  <a:pt x="39" y="61"/>
                </a:cubicBezTo>
                <a:cubicBezTo>
                  <a:pt x="39" y="58"/>
                  <a:pt x="39" y="58"/>
                  <a:pt x="39" y="58"/>
                </a:cubicBezTo>
                <a:cubicBezTo>
                  <a:pt x="44" y="57"/>
                  <a:pt x="49" y="54"/>
                  <a:pt x="53" y="50"/>
                </a:cubicBezTo>
                <a:cubicBezTo>
                  <a:pt x="55" y="52"/>
                  <a:pt x="55" y="52"/>
                  <a:pt x="55" y="52"/>
                </a:cubicBezTo>
                <a:cubicBezTo>
                  <a:pt x="56" y="51"/>
                  <a:pt x="57" y="50"/>
                  <a:pt x="58" y="48"/>
                </a:cubicBezTo>
                <a:lnTo>
                  <a:pt x="60" y="50"/>
                </a:lnTo>
                <a:close/>
                <a:moveTo>
                  <a:pt x="61" y="48"/>
                </a:moveTo>
                <a:cubicBezTo>
                  <a:pt x="59" y="47"/>
                  <a:pt x="59" y="47"/>
                  <a:pt x="59" y="47"/>
                </a:cubicBezTo>
                <a:cubicBezTo>
                  <a:pt x="59" y="46"/>
                  <a:pt x="60" y="44"/>
                  <a:pt x="60" y="43"/>
                </a:cubicBezTo>
                <a:cubicBezTo>
                  <a:pt x="57" y="42"/>
                  <a:pt x="57" y="42"/>
                  <a:pt x="57" y="42"/>
                </a:cubicBezTo>
                <a:cubicBezTo>
                  <a:pt x="58" y="39"/>
                  <a:pt x="59" y="37"/>
                  <a:pt x="59" y="34"/>
                </a:cubicBezTo>
                <a:cubicBezTo>
                  <a:pt x="59" y="31"/>
                  <a:pt x="58" y="28"/>
                  <a:pt x="57" y="26"/>
                </a:cubicBezTo>
                <a:cubicBezTo>
                  <a:pt x="60" y="25"/>
                  <a:pt x="60" y="25"/>
                  <a:pt x="60" y="25"/>
                </a:cubicBezTo>
                <a:cubicBezTo>
                  <a:pt x="60" y="23"/>
                  <a:pt x="59" y="22"/>
                  <a:pt x="59" y="20"/>
                </a:cubicBezTo>
                <a:cubicBezTo>
                  <a:pt x="61" y="19"/>
                  <a:pt x="61" y="19"/>
                  <a:pt x="61" y="19"/>
                </a:cubicBezTo>
                <a:cubicBezTo>
                  <a:pt x="63" y="23"/>
                  <a:pt x="64" y="28"/>
                  <a:pt x="64" y="34"/>
                </a:cubicBezTo>
                <a:cubicBezTo>
                  <a:pt x="64" y="39"/>
                  <a:pt x="63" y="44"/>
                  <a:pt x="61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94" name="Freeform 202"/>
          <p:cNvSpPr>
            <a:spLocks noEditPoints="1"/>
          </p:cNvSpPr>
          <p:nvPr/>
        </p:nvSpPr>
        <p:spPr bwMode="auto">
          <a:xfrm>
            <a:off x="9444604" y="10290062"/>
            <a:ext cx="494506" cy="486720"/>
          </a:xfrm>
          <a:custGeom>
            <a:avLst/>
            <a:gdLst>
              <a:gd name="T0" fmla="*/ 164024 w 59"/>
              <a:gd name="T1" fmla="*/ 198438 h 58"/>
              <a:gd name="T2" fmla="*/ 126435 w 59"/>
              <a:gd name="T3" fmla="*/ 191595 h 58"/>
              <a:gd name="T4" fmla="*/ 119601 w 59"/>
              <a:gd name="T5" fmla="*/ 143696 h 58"/>
              <a:gd name="T6" fmla="*/ 153773 w 59"/>
              <a:gd name="T7" fmla="*/ 65006 h 58"/>
              <a:gd name="T8" fmla="*/ 126435 w 59"/>
              <a:gd name="T9" fmla="*/ 51320 h 58"/>
              <a:gd name="T10" fmla="*/ 75178 w 59"/>
              <a:gd name="T11" fmla="*/ 51320 h 58"/>
              <a:gd name="T12" fmla="*/ 47840 w 59"/>
              <a:gd name="T13" fmla="*/ 65006 h 58"/>
              <a:gd name="T14" fmla="*/ 82012 w 59"/>
              <a:gd name="T15" fmla="*/ 143696 h 58"/>
              <a:gd name="T16" fmla="*/ 47840 w 59"/>
              <a:gd name="T17" fmla="*/ 147118 h 58"/>
              <a:gd name="T18" fmla="*/ 30755 w 59"/>
              <a:gd name="T19" fmla="*/ 143696 h 58"/>
              <a:gd name="T20" fmla="*/ 75178 w 59"/>
              <a:gd name="T21" fmla="*/ 171067 h 58"/>
              <a:gd name="T22" fmla="*/ 68343 w 59"/>
              <a:gd name="T23" fmla="*/ 198438 h 58"/>
              <a:gd name="T24" fmla="*/ 0 w 59"/>
              <a:gd name="T25" fmla="*/ 160803 h 58"/>
              <a:gd name="T26" fmla="*/ 37589 w 59"/>
              <a:gd name="T27" fmla="*/ 0 h 58"/>
              <a:gd name="T28" fmla="*/ 201613 w 59"/>
              <a:gd name="T29" fmla="*/ 34213 h 58"/>
              <a:gd name="T30" fmla="*/ 37589 w 59"/>
              <a:gd name="T31" fmla="*/ 140275 h 58"/>
              <a:gd name="T32" fmla="*/ 37589 w 59"/>
              <a:gd name="T33" fmla="*/ 140275 h 58"/>
              <a:gd name="T34" fmla="*/ 37589 w 59"/>
              <a:gd name="T35" fmla="*/ 140275 h 58"/>
              <a:gd name="T36" fmla="*/ 41006 w 59"/>
              <a:gd name="T37" fmla="*/ 143696 h 58"/>
              <a:gd name="T38" fmla="*/ 44423 w 59"/>
              <a:gd name="T39" fmla="*/ 147118 h 58"/>
              <a:gd name="T40" fmla="*/ 47840 w 59"/>
              <a:gd name="T41" fmla="*/ 150539 h 58"/>
              <a:gd name="T42" fmla="*/ 44423 w 59"/>
              <a:gd name="T43" fmla="*/ 147118 h 58"/>
              <a:gd name="T44" fmla="*/ 47840 w 59"/>
              <a:gd name="T45" fmla="*/ 150539 h 58"/>
              <a:gd name="T46" fmla="*/ 47840 w 59"/>
              <a:gd name="T47" fmla="*/ 153961 h 58"/>
              <a:gd name="T48" fmla="*/ 51258 w 59"/>
              <a:gd name="T49" fmla="*/ 157382 h 58"/>
              <a:gd name="T50" fmla="*/ 58092 w 59"/>
              <a:gd name="T51" fmla="*/ 160803 h 58"/>
              <a:gd name="T52" fmla="*/ 58092 w 59"/>
              <a:gd name="T53" fmla="*/ 157382 h 58"/>
              <a:gd name="T54" fmla="*/ 58092 w 59"/>
              <a:gd name="T55" fmla="*/ 160803 h 58"/>
              <a:gd name="T56" fmla="*/ 64926 w 59"/>
              <a:gd name="T57" fmla="*/ 160803 h 58"/>
              <a:gd name="T58" fmla="*/ 68343 w 59"/>
              <a:gd name="T59" fmla="*/ 160803 h 58"/>
              <a:gd name="T60" fmla="*/ 75178 w 59"/>
              <a:gd name="T61" fmla="*/ 160803 h 58"/>
              <a:gd name="T62" fmla="*/ 71761 w 59"/>
              <a:gd name="T63" fmla="*/ 157382 h 58"/>
              <a:gd name="T64" fmla="*/ 75178 w 59"/>
              <a:gd name="T65" fmla="*/ 160803 h 58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9" h="58">
                <a:moveTo>
                  <a:pt x="59" y="47"/>
                </a:moveTo>
                <a:cubicBezTo>
                  <a:pt x="59" y="53"/>
                  <a:pt x="54" y="58"/>
                  <a:pt x="48" y="58"/>
                </a:cubicBezTo>
                <a:cubicBezTo>
                  <a:pt x="39" y="58"/>
                  <a:pt x="39" y="58"/>
                  <a:pt x="39" y="58"/>
                </a:cubicBezTo>
                <a:cubicBezTo>
                  <a:pt x="38" y="58"/>
                  <a:pt x="37" y="58"/>
                  <a:pt x="37" y="56"/>
                </a:cubicBezTo>
                <a:cubicBezTo>
                  <a:pt x="37" y="55"/>
                  <a:pt x="37" y="51"/>
                  <a:pt x="37" y="47"/>
                </a:cubicBezTo>
                <a:cubicBezTo>
                  <a:pt x="37" y="44"/>
                  <a:pt x="36" y="42"/>
                  <a:pt x="35" y="42"/>
                </a:cubicBezTo>
                <a:cubicBezTo>
                  <a:pt x="41" y="41"/>
                  <a:pt x="48" y="38"/>
                  <a:pt x="48" y="27"/>
                </a:cubicBezTo>
                <a:cubicBezTo>
                  <a:pt x="48" y="24"/>
                  <a:pt x="47" y="21"/>
                  <a:pt x="45" y="19"/>
                </a:cubicBezTo>
                <a:cubicBezTo>
                  <a:pt x="46" y="19"/>
                  <a:pt x="46" y="16"/>
                  <a:pt x="45" y="12"/>
                </a:cubicBezTo>
                <a:cubicBezTo>
                  <a:pt x="42" y="11"/>
                  <a:pt x="37" y="15"/>
                  <a:pt x="37" y="15"/>
                </a:cubicBezTo>
                <a:cubicBezTo>
                  <a:pt x="35" y="14"/>
                  <a:pt x="32" y="14"/>
                  <a:pt x="30" y="14"/>
                </a:cubicBezTo>
                <a:cubicBezTo>
                  <a:pt x="27" y="14"/>
                  <a:pt x="25" y="14"/>
                  <a:pt x="22" y="15"/>
                </a:cubicBezTo>
                <a:cubicBezTo>
                  <a:pt x="22" y="15"/>
                  <a:pt x="17" y="11"/>
                  <a:pt x="14" y="12"/>
                </a:cubicBezTo>
                <a:cubicBezTo>
                  <a:pt x="13" y="16"/>
                  <a:pt x="14" y="19"/>
                  <a:pt x="14" y="19"/>
                </a:cubicBezTo>
                <a:cubicBezTo>
                  <a:pt x="12" y="21"/>
                  <a:pt x="11" y="24"/>
                  <a:pt x="11" y="27"/>
                </a:cubicBezTo>
                <a:cubicBezTo>
                  <a:pt x="11" y="38"/>
                  <a:pt x="18" y="41"/>
                  <a:pt x="24" y="42"/>
                </a:cubicBezTo>
                <a:cubicBezTo>
                  <a:pt x="23" y="42"/>
                  <a:pt x="23" y="44"/>
                  <a:pt x="22" y="45"/>
                </a:cubicBezTo>
                <a:cubicBezTo>
                  <a:pt x="21" y="46"/>
                  <a:pt x="16" y="48"/>
                  <a:pt x="14" y="43"/>
                </a:cubicBezTo>
                <a:cubicBezTo>
                  <a:pt x="12" y="40"/>
                  <a:pt x="9" y="40"/>
                  <a:pt x="9" y="40"/>
                </a:cubicBezTo>
                <a:cubicBezTo>
                  <a:pt x="7" y="40"/>
                  <a:pt x="9" y="42"/>
                  <a:pt x="9" y="42"/>
                </a:cubicBezTo>
                <a:cubicBezTo>
                  <a:pt x="11" y="43"/>
                  <a:pt x="13" y="46"/>
                  <a:pt x="13" y="46"/>
                </a:cubicBezTo>
                <a:cubicBezTo>
                  <a:pt x="14" y="51"/>
                  <a:pt x="22" y="50"/>
                  <a:pt x="22" y="50"/>
                </a:cubicBezTo>
                <a:cubicBezTo>
                  <a:pt x="22" y="52"/>
                  <a:pt x="22" y="55"/>
                  <a:pt x="22" y="56"/>
                </a:cubicBezTo>
                <a:cubicBezTo>
                  <a:pt x="22" y="58"/>
                  <a:pt x="21" y="58"/>
                  <a:pt x="20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lnTo>
                  <a:pt x="59" y="47"/>
                </a:lnTo>
                <a:close/>
                <a:moveTo>
                  <a:pt x="11" y="41"/>
                </a:move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2" y="41"/>
                  <a:pt x="11" y="41"/>
                </a:cubicBezTo>
                <a:cubicBezTo>
                  <a:pt x="11" y="42"/>
                  <a:pt x="11" y="42"/>
                  <a:pt x="11" y="41"/>
                </a:cubicBezTo>
                <a:close/>
                <a:moveTo>
                  <a:pt x="12" y="43"/>
                </a:moveTo>
                <a:cubicBezTo>
                  <a:pt x="12" y="42"/>
                  <a:pt x="12" y="42"/>
                  <a:pt x="12" y="42"/>
                </a:cubicBezTo>
                <a:cubicBezTo>
                  <a:pt x="12" y="42"/>
                  <a:pt x="12" y="42"/>
                  <a:pt x="13" y="42"/>
                </a:cubicBezTo>
                <a:cubicBezTo>
                  <a:pt x="13" y="42"/>
                  <a:pt x="13" y="43"/>
                  <a:pt x="13" y="43"/>
                </a:cubicBezTo>
                <a:cubicBezTo>
                  <a:pt x="13" y="43"/>
                  <a:pt x="12" y="43"/>
                  <a:pt x="12" y="43"/>
                </a:cubicBezTo>
                <a:close/>
                <a:moveTo>
                  <a:pt x="14" y="44"/>
                </a:moveTo>
                <a:cubicBezTo>
                  <a:pt x="14" y="45"/>
                  <a:pt x="13" y="44"/>
                  <a:pt x="13" y="44"/>
                </a:cubicBezTo>
                <a:cubicBezTo>
                  <a:pt x="13" y="44"/>
                  <a:pt x="13" y="44"/>
                  <a:pt x="13" y="43"/>
                </a:cubicBezTo>
                <a:cubicBezTo>
                  <a:pt x="13" y="43"/>
                  <a:pt x="14" y="43"/>
                  <a:pt x="14" y="44"/>
                </a:cubicBezTo>
                <a:cubicBezTo>
                  <a:pt x="14" y="44"/>
                  <a:pt x="14" y="44"/>
                  <a:pt x="14" y="44"/>
                </a:cubicBezTo>
                <a:close/>
                <a:moveTo>
                  <a:pt x="15" y="46"/>
                </a:moveTo>
                <a:cubicBezTo>
                  <a:pt x="14" y="46"/>
                  <a:pt x="14" y="45"/>
                  <a:pt x="14" y="45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6"/>
                  <a:pt x="16" y="46"/>
                  <a:pt x="15" y="46"/>
                </a:cubicBezTo>
                <a:cubicBezTo>
                  <a:pt x="15" y="46"/>
                  <a:pt x="15" y="46"/>
                  <a:pt x="15" y="46"/>
                </a:cubicBezTo>
                <a:close/>
                <a:moveTo>
                  <a:pt x="17" y="47"/>
                </a:moveTo>
                <a:cubicBezTo>
                  <a:pt x="16" y="47"/>
                  <a:pt x="16" y="47"/>
                  <a:pt x="16" y="47"/>
                </a:cubicBezTo>
                <a:cubicBezTo>
                  <a:pt x="16" y="46"/>
                  <a:pt x="17" y="46"/>
                  <a:pt x="17" y="46"/>
                </a:cubicBezTo>
                <a:cubicBezTo>
                  <a:pt x="17" y="46"/>
                  <a:pt x="18" y="47"/>
                  <a:pt x="18" y="47"/>
                </a:cubicBezTo>
                <a:cubicBezTo>
                  <a:pt x="17" y="47"/>
                  <a:pt x="17" y="47"/>
                  <a:pt x="17" y="47"/>
                </a:cubicBezTo>
                <a:close/>
                <a:moveTo>
                  <a:pt x="19" y="48"/>
                </a:moveTo>
                <a:cubicBezTo>
                  <a:pt x="19" y="48"/>
                  <a:pt x="19" y="47"/>
                  <a:pt x="19" y="47"/>
                </a:cubicBezTo>
                <a:cubicBezTo>
                  <a:pt x="19" y="47"/>
                  <a:pt x="19" y="47"/>
                  <a:pt x="19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20" y="47"/>
                  <a:pt x="20" y="48"/>
                  <a:pt x="19" y="48"/>
                </a:cubicBezTo>
                <a:close/>
                <a:moveTo>
                  <a:pt x="22" y="47"/>
                </a:moveTo>
                <a:cubicBezTo>
                  <a:pt x="21" y="47"/>
                  <a:pt x="21" y="47"/>
                  <a:pt x="21" y="47"/>
                </a:cubicBezTo>
                <a:cubicBezTo>
                  <a:pt x="21" y="47"/>
                  <a:pt x="21" y="47"/>
                  <a:pt x="21" y="46"/>
                </a:cubicBezTo>
                <a:cubicBezTo>
                  <a:pt x="22" y="46"/>
                  <a:pt x="22" y="47"/>
                  <a:pt x="22" y="47"/>
                </a:cubicBezTo>
                <a:cubicBezTo>
                  <a:pt x="22" y="47"/>
                  <a:pt x="22" y="47"/>
                  <a:pt x="22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95" name="Freeform 203"/>
          <p:cNvSpPr>
            <a:spLocks noEditPoints="1"/>
          </p:cNvSpPr>
          <p:nvPr/>
        </p:nvSpPr>
        <p:spPr bwMode="auto">
          <a:xfrm>
            <a:off x="10690602" y="10247233"/>
            <a:ext cx="334862" cy="529550"/>
          </a:xfrm>
          <a:custGeom>
            <a:avLst/>
            <a:gdLst>
              <a:gd name="T0" fmla="*/ 136525 w 40"/>
              <a:gd name="T1" fmla="*/ 0 h 63"/>
              <a:gd name="T2" fmla="*/ 119459 w 40"/>
              <a:gd name="T3" fmla="*/ 10281 h 63"/>
              <a:gd name="T4" fmla="*/ 102394 w 40"/>
              <a:gd name="T5" fmla="*/ 10281 h 63"/>
              <a:gd name="T6" fmla="*/ 122873 w 40"/>
              <a:gd name="T7" fmla="*/ 47978 h 63"/>
              <a:gd name="T8" fmla="*/ 92154 w 40"/>
              <a:gd name="T9" fmla="*/ 102810 h 63"/>
              <a:gd name="T10" fmla="*/ 129699 w 40"/>
              <a:gd name="T11" fmla="*/ 161068 h 63"/>
              <a:gd name="T12" fmla="*/ 126286 w 40"/>
              <a:gd name="T13" fmla="*/ 185057 h 63"/>
              <a:gd name="T14" fmla="*/ 58023 w 40"/>
              <a:gd name="T15" fmla="*/ 215900 h 63"/>
              <a:gd name="T16" fmla="*/ 3413 w 40"/>
              <a:gd name="T17" fmla="*/ 191911 h 63"/>
              <a:gd name="T18" fmla="*/ 0 w 40"/>
              <a:gd name="T19" fmla="*/ 174776 h 63"/>
              <a:gd name="T20" fmla="*/ 20479 w 40"/>
              <a:gd name="T21" fmla="*/ 140506 h 63"/>
              <a:gd name="T22" fmla="*/ 71676 w 40"/>
              <a:gd name="T23" fmla="*/ 126798 h 63"/>
              <a:gd name="T24" fmla="*/ 64849 w 40"/>
              <a:gd name="T25" fmla="*/ 109663 h 63"/>
              <a:gd name="T26" fmla="*/ 68263 w 40"/>
              <a:gd name="T27" fmla="*/ 95956 h 63"/>
              <a:gd name="T28" fmla="*/ 58023 w 40"/>
              <a:gd name="T29" fmla="*/ 99383 h 63"/>
              <a:gd name="T30" fmla="*/ 13653 w 40"/>
              <a:gd name="T31" fmla="*/ 54832 h 63"/>
              <a:gd name="T32" fmla="*/ 30718 w 40"/>
              <a:gd name="T33" fmla="*/ 17135 h 63"/>
              <a:gd name="T34" fmla="*/ 81915 w 40"/>
              <a:gd name="T35" fmla="*/ 0 h 63"/>
              <a:gd name="T36" fmla="*/ 136525 w 40"/>
              <a:gd name="T37" fmla="*/ 0 h 63"/>
              <a:gd name="T38" fmla="*/ 81915 w 40"/>
              <a:gd name="T39" fmla="*/ 137079 h 63"/>
              <a:gd name="T40" fmla="*/ 75089 w 40"/>
              <a:gd name="T41" fmla="*/ 137079 h 63"/>
              <a:gd name="T42" fmla="*/ 23892 w 40"/>
              <a:gd name="T43" fmla="*/ 167922 h 63"/>
              <a:gd name="T44" fmla="*/ 71676 w 40"/>
              <a:gd name="T45" fmla="*/ 202192 h 63"/>
              <a:gd name="T46" fmla="*/ 112633 w 40"/>
              <a:gd name="T47" fmla="*/ 174776 h 63"/>
              <a:gd name="T48" fmla="*/ 81915 w 40"/>
              <a:gd name="T49" fmla="*/ 137079 h 63"/>
              <a:gd name="T50" fmla="*/ 61436 w 40"/>
              <a:gd name="T51" fmla="*/ 10281 h 63"/>
              <a:gd name="T52" fmla="*/ 44371 w 40"/>
              <a:gd name="T53" fmla="*/ 20562 h 63"/>
              <a:gd name="T54" fmla="*/ 37544 w 40"/>
              <a:gd name="T55" fmla="*/ 41124 h 63"/>
              <a:gd name="T56" fmla="*/ 71676 w 40"/>
              <a:gd name="T57" fmla="*/ 89102 h 63"/>
              <a:gd name="T58" fmla="*/ 92154 w 40"/>
              <a:gd name="T59" fmla="*/ 82248 h 63"/>
              <a:gd name="T60" fmla="*/ 98981 w 40"/>
              <a:gd name="T61" fmla="*/ 61686 h 63"/>
              <a:gd name="T62" fmla="*/ 61436 w 40"/>
              <a:gd name="T63" fmla="*/ 10281 h 6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40" h="63">
                <a:moveTo>
                  <a:pt x="40" y="0"/>
                </a:moveTo>
                <a:cubicBezTo>
                  <a:pt x="35" y="3"/>
                  <a:pt x="35" y="3"/>
                  <a:pt x="35" y="3"/>
                </a:cubicBezTo>
                <a:cubicBezTo>
                  <a:pt x="30" y="3"/>
                  <a:pt x="30" y="3"/>
                  <a:pt x="30" y="3"/>
                </a:cubicBezTo>
                <a:cubicBezTo>
                  <a:pt x="33" y="6"/>
                  <a:pt x="36" y="9"/>
                  <a:pt x="36" y="14"/>
                </a:cubicBezTo>
                <a:cubicBezTo>
                  <a:pt x="36" y="24"/>
                  <a:pt x="27" y="25"/>
                  <a:pt x="27" y="30"/>
                </a:cubicBezTo>
                <a:cubicBezTo>
                  <a:pt x="27" y="35"/>
                  <a:pt x="38" y="37"/>
                  <a:pt x="38" y="47"/>
                </a:cubicBezTo>
                <a:cubicBezTo>
                  <a:pt x="38" y="50"/>
                  <a:pt x="38" y="52"/>
                  <a:pt x="37" y="54"/>
                </a:cubicBezTo>
                <a:cubicBezTo>
                  <a:pt x="33" y="61"/>
                  <a:pt x="24" y="63"/>
                  <a:pt x="17" y="63"/>
                </a:cubicBezTo>
                <a:cubicBezTo>
                  <a:pt x="12" y="63"/>
                  <a:pt x="5" y="61"/>
                  <a:pt x="1" y="56"/>
                </a:cubicBezTo>
                <a:cubicBezTo>
                  <a:pt x="0" y="55"/>
                  <a:pt x="0" y="53"/>
                  <a:pt x="0" y="51"/>
                </a:cubicBezTo>
                <a:cubicBezTo>
                  <a:pt x="0" y="47"/>
                  <a:pt x="3" y="43"/>
                  <a:pt x="6" y="41"/>
                </a:cubicBezTo>
                <a:cubicBezTo>
                  <a:pt x="11" y="38"/>
                  <a:pt x="16" y="38"/>
                  <a:pt x="21" y="37"/>
                </a:cubicBezTo>
                <a:cubicBezTo>
                  <a:pt x="20" y="35"/>
                  <a:pt x="19" y="34"/>
                  <a:pt x="19" y="32"/>
                </a:cubicBezTo>
                <a:cubicBezTo>
                  <a:pt x="19" y="30"/>
                  <a:pt x="19" y="29"/>
                  <a:pt x="20" y="28"/>
                </a:cubicBezTo>
                <a:cubicBezTo>
                  <a:pt x="19" y="29"/>
                  <a:pt x="18" y="29"/>
                  <a:pt x="17" y="29"/>
                </a:cubicBezTo>
                <a:cubicBezTo>
                  <a:pt x="10" y="29"/>
                  <a:pt x="4" y="23"/>
                  <a:pt x="4" y="16"/>
                </a:cubicBezTo>
                <a:cubicBezTo>
                  <a:pt x="4" y="11"/>
                  <a:pt x="6" y="7"/>
                  <a:pt x="9" y="5"/>
                </a:cubicBezTo>
                <a:cubicBezTo>
                  <a:pt x="13" y="1"/>
                  <a:pt x="19" y="0"/>
                  <a:pt x="24" y="0"/>
                </a:cubicBezTo>
                <a:lnTo>
                  <a:pt x="40" y="0"/>
                </a:lnTo>
                <a:close/>
                <a:moveTo>
                  <a:pt x="24" y="40"/>
                </a:moveTo>
                <a:cubicBezTo>
                  <a:pt x="24" y="40"/>
                  <a:pt x="23" y="40"/>
                  <a:pt x="22" y="40"/>
                </a:cubicBezTo>
                <a:cubicBezTo>
                  <a:pt x="16" y="40"/>
                  <a:pt x="7" y="42"/>
                  <a:pt x="7" y="49"/>
                </a:cubicBezTo>
                <a:cubicBezTo>
                  <a:pt x="7" y="57"/>
                  <a:pt x="15" y="59"/>
                  <a:pt x="21" y="59"/>
                </a:cubicBezTo>
                <a:cubicBezTo>
                  <a:pt x="27" y="59"/>
                  <a:pt x="33" y="57"/>
                  <a:pt x="33" y="51"/>
                </a:cubicBezTo>
                <a:cubicBezTo>
                  <a:pt x="33" y="45"/>
                  <a:pt x="28" y="42"/>
                  <a:pt x="24" y="40"/>
                </a:cubicBezTo>
                <a:close/>
                <a:moveTo>
                  <a:pt x="18" y="3"/>
                </a:moveTo>
                <a:cubicBezTo>
                  <a:pt x="16" y="3"/>
                  <a:pt x="14" y="4"/>
                  <a:pt x="13" y="6"/>
                </a:cubicBezTo>
                <a:cubicBezTo>
                  <a:pt x="11" y="7"/>
                  <a:pt x="11" y="9"/>
                  <a:pt x="11" y="12"/>
                </a:cubicBezTo>
                <a:cubicBezTo>
                  <a:pt x="11" y="17"/>
                  <a:pt x="14" y="26"/>
                  <a:pt x="21" y="26"/>
                </a:cubicBezTo>
                <a:cubicBezTo>
                  <a:pt x="23" y="26"/>
                  <a:pt x="25" y="25"/>
                  <a:pt x="27" y="24"/>
                </a:cubicBezTo>
                <a:cubicBezTo>
                  <a:pt x="28" y="22"/>
                  <a:pt x="29" y="20"/>
                  <a:pt x="29" y="18"/>
                </a:cubicBezTo>
                <a:cubicBezTo>
                  <a:pt x="29" y="12"/>
                  <a:pt x="25" y="3"/>
                  <a:pt x="18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96" name="Freeform 204"/>
          <p:cNvSpPr>
            <a:spLocks noEditPoints="1"/>
          </p:cNvSpPr>
          <p:nvPr/>
        </p:nvSpPr>
        <p:spPr bwMode="auto">
          <a:xfrm>
            <a:off x="11866511" y="10290062"/>
            <a:ext cx="732024" cy="486720"/>
          </a:xfrm>
          <a:custGeom>
            <a:avLst/>
            <a:gdLst>
              <a:gd name="T0" fmla="*/ 295020 w 87"/>
              <a:gd name="T1" fmla="*/ 51320 h 58"/>
              <a:gd name="T2" fmla="*/ 150940 w 87"/>
              <a:gd name="T3" fmla="*/ 99219 h 58"/>
              <a:gd name="T4" fmla="*/ 147510 w 87"/>
              <a:gd name="T5" fmla="*/ 99219 h 58"/>
              <a:gd name="T6" fmla="*/ 147510 w 87"/>
              <a:gd name="T7" fmla="*/ 99219 h 58"/>
              <a:gd name="T8" fmla="*/ 61748 w 87"/>
              <a:gd name="T9" fmla="*/ 71848 h 58"/>
              <a:gd name="T10" fmla="*/ 48026 w 87"/>
              <a:gd name="T11" fmla="*/ 109483 h 58"/>
              <a:gd name="T12" fmla="*/ 58318 w 87"/>
              <a:gd name="T13" fmla="*/ 123168 h 58"/>
              <a:gd name="T14" fmla="*/ 51457 w 87"/>
              <a:gd name="T15" fmla="*/ 136854 h 58"/>
              <a:gd name="T16" fmla="*/ 58318 w 87"/>
              <a:gd name="T17" fmla="*/ 191595 h 58"/>
              <a:gd name="T18" fmla="*/ 54887 w 87"/>
              <a:gd name="T19" fmla="*/ 195017 h 58"/>
              <a:gd name="T20" fmla="*/ 54887 w 87"/>
              <a:gd name="T21" fmla="*/ 198438 h 58"/>
              <a:gd name="T22" fmla="*/ 27444 w 87"/>
              <a:gd name="T23" fmla="*/ 198438 h 58"/>
              <a:gd name="T24" fmla="*/ 24013 w 87"/>
              <a:gd name="T25" fmla="*/ 195017 h 58"/>
              <a:gd name="T26" fmla="*/ 24013 w 87"/>
              <a:gd name="T27" fmla="*/ 191595 h 58"/>
              <a:gd name="T28" fmla="*/ 30874 w 87"/>
              <a:gd name="T29" fmla="*/ 136854 h 58"/>
              <a:gd name="T30" fmla="*/ 24013 w 87"/>
              <a:gd name="T31" fmla="*/ 123168 h 58"/>
              <a:gd name="T32" fmla="*/ 34305 w 87"/>
              <a:gd name="T33" fmla="*/ 109483 h 58"/>
              <a:gd name="T34" fmla="*/ 44596 w 87"/>
              <a:gd name="T35" fmla="*/ 65006 h 58"/>
              <a:gd name="T36" fmla="*/ 3430 w 87"/>
              <a:gd name="T37" fmla="*/ 51320 h 58"/>
              <a:gd name="T38" fmla="*/ 0 w 87"/>
              <a:gd name="T39" fmla="*/ 47899 h 58"/>
              <a:gd name="T40" fmla="*/ 3430 w 87"/>
              <a:gd name="T41" fmla="*/ 44477 h 58"/>
              <a:gd name="T42" fmla="*/ 147510 w 87"/>
              <a:gd name="T43" fmla="*/ 0 h 58"/>
              <a:gd name="T44" fmla="*/ 147510 w 87"/>
              <a:gd name="T45" fmla="*/ 0 h 58"/>
              <a:gd name="T46" fmla="*/ 150940 w 87"/>
              <a:gd name="T47" fmla="*/ 0 h 58"/>
              <a:gd name="T48" fmla="*/ 295020 w 87"/>
              <a:gd name="T49" fmla="*/ 44477 h 58"/>
              <a:gd name="T50" fmla="*/ 298450 w 87"/>
              <a:gd name="T51" fmla="*/ 47899 h 58"/>
              <a:gd name="T52" fmla="*/ 295020 w 87"/>
              <a:gd name="T53" fmla="*/ 51320 h 58"/>
              <a:gd name="T54" fmla="*/ 233271 w 87"/>
              <a:gd name="T55" fmla="*/ 130011 h 58"/>
              <a:gd name="T56" fmla="*/ 147510 w 87"/>
              <a:gd name="T57" fmla="*/ 164225 h 58"/>
              <a:gd name="T58" fmla="*/ 65179 w 87"/>
              <a:gd name="T59" fmla="*/ 130011 h 58"/>
              <a:gd name="T60" fmla="*/ 68609 w 87"/>
              <a:gd name="T61" fmla="*/ 88955 h 58"/>
              <a:gd name="T62" fmla="*/ 144079 w 87"/>
              <a:gd name="T63" fmla="*/ 112904 h 58"/>
              <a:gd name="T64" fmla="*/ 147510 w 87"/>
              <a:gd name="T65" fmla="*/ 116326 h 58"/>
              <a:gd name="T66" fmla="*/ 154371 w 87"/>
              <a:gd name="T67" fmla="*/ 112904 h 58"/>
              <a:gd name="T68" fmla="*/ 229841 w 87"/>
              <a:gd name="T69" fmla="*/ 88955 h 58"/>
              <a:gd name="T70" fmla="*/ 233271 w 87"/>
              <a:gd name="T71" fmla="*/ 130011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87" h="58">
                <a:moveTo>
                  <a:pt x="86" y="15"/>
                </a:move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18" y="21"/>
                  <a:pt x="18" y="21"/>
                  <a:pt x="18" y="21"/>
                </a:cubicBezTo>
                <a:cubicBezTo>
                  <a:pt x="16" y="23"/>
                  <a:pt x="15" y="27"/>
                  <a:pt x="14" y="32"/>
                </a:cubicBezTo>
                <a:cubicBezTo>
                  <a:pt x="16" y="33"/>
                  <a:pt x="17" y="34"/>
                  <a:pt x="17" y="36"/>
                </a:cubicBezTo>
                <a:cubicBezTo>
                  <a:pt x="17" y="38"/>
                  <a:pt x="16" y="39"/>
                  <a:pt x="15" y="40"/>
                </a:cubicBezTo>
                <a:cubicBezTo>
                  <a:pt x="17" y="56"/>
                  <a:pt x="17" y="56"/>
                  <a:pt x="17" y="56"/>
                </a:cubicBezTo>
                <a:cubicBezTo>
                  <a:pt x="17" y="57"/>
                  <a:pt x="17" y="57"/>
                  <a:pt x="16" y="57"/>
                </a:cubicBezTo>
                <a:cubicBezTo>
                  <a:pt x="16" y="58"/>
                  <a:pt x="16" y="58"/>
                  <a:pt x="16" y="58"/>
                </a:cubicBezTo>
                <a:cubicBezTo>
                  <a:pt x="8" y="58"/>
                  <a:pt x="8" y="58"/>
                  <a:pt x="8" y="58"/>
                </a:cubicBezTo>
                <a:cubicBezTo>
                  <a:pt x="8" y="58"/>
                  <a:pt x="8" y="58"/>
                  <a:pt x="7" y="57"/>
                </a:cubicBezTo>
                <a:cubicBezTo>
                  <a:pt x="7" y="57"/>
                  <a:pt x="7" y="57"/>
                  <a:pt x="7" y="56"/>
                </a:cubicBezTo>
                <a:cubicBezTo>
                  <a:pt x="9" y="40"/>
                  <a:pt x="9" y="40"/>
                  <a:pt x="9" y="40"/>
                </a:cubicBezTo>
                <a:cubicBezTo>
                  <a:pt x="8" y="39"/>
                  <a:pt x="7" y="38"/>
                  <a:pt x="7" y="36"/>
                </a:cubicBezTo>
                <a:cubicBezTo>
                  <a:pt x="7" y="34"/>
                  <a:pt x="8" y="33"/>
                  <a:pt x="10" y="32"/>
                </a:cubicBezTo>
                <a:cubicBezTo>
                  <a:pt x="10" y="27"/>
                  <a:pt x="11" y="23"/>
                  <a:pt x="13" y="19"/>
                </a:cubicBezTo>
                <a:cubicBezTo>
                  <a:pt x="1" y="15"/>
                  <a:pt x="1" y="15"/>
                  <a:pt x="1" y="15"/>
                </a:cubicBezTo>
                <a:cubicBezTo>
                  <a:pt x="0" y="15"/>
                  <a:pt x="0" y="15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86" y="13"/>
                  <a:pt x="86" y="13"/>
                  <a:pt x="86" y="13"/>
                </a:cubicBezTo>
                <a:cubicBezTo>
                  <a:pt x="87" y="13"/>
                  <a:pt x="87" y="14"/>
                  <a:pt x="87" y="14"/>
                </a:cubicBezTo>
                <a:cubicBezTo>
                  <a:pt x="87" y="15"/>
                  <a:pt x="87" y="15"/>
                  <a:pt x="86" y="15"/>
                </a:cubicBezTo>
                <a:close/>
                <a:moveTo>
                  <a:pt x="68" y="38"/>
                </a:moveTo>
                <a:cubicBezTo>
                  <a:pt x="68" y="44"/>
                  <a:pt x="57" y="48"/>
                  <a:pt x="43" y="48"/>
                </a:cubicBezTo>
                <a:cubicBezTo>
                  <a:pt x="30" y="48"/>
                  <a:pt x="19" y="44"/>
                  <a:pt x="19" y="38"/>
                </a:cubicBezTo>
                <a:cubicBezTo>
                  <a:pt x="20" y="26"/>
                  <a:pt x="20" y="26"/>
                  <a:pt x="20" y="26"/>
                </a:cubicBezTo>
                <a:cubicBezTo>
                  <a:pt x="42" y="33"/>
                  <a:pt x="42" y="33"/>
                  <a:pt x="42" y="33"/>
                </a:cubicBezTo>
                <a:cubicBezTo>
                  <a:pt x="42" y="33"/>
                  <a:pt x="43" y="34"/>
                  <a:pt x="43" y="34"/>
                </a:cubicBezTo>
                <a:cubicBezTo>
                  <a:pt x="44" y="34"/>
                  <a:pt x="45" y="33"/>
                  <a:pt x="45" y="33"/>
                </a:cubicBezTo>
                <a:cubicBezTo>
                  <a:pt x="67" y="26"/>
                  <a:pt x="67" y="26"/>
                  <a:pt x="67" y="26"/>
                </a:cubicBezTo>
                <a:lnTo>
                  <a:pt x="68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97" name="Freeform 206"/>
          <p:cNvSpPr>
            <a:spLocks noEditPoints="1"/>
          </p:cNvSpPr>
          <p:nvPr/>
        </p:nvSpPr>
        <p:spPr bwMode="auto">
          <a:xfrm>
            <a:off x="13081360" y="10247232"/>
            <a:ext cx="494506" cy="572380"/>
          </a:xfrm>
          <a:custGeom>
            <a:avLst/>
            <a:gdLst>
              <a:gd name="T0" fmla="*/ 164024 w 59"/>
              <a:gd name="T1" fmla="*/ 164726 h 68"/>
              <a:gd name="T2" fmla="*/ 160607 w 59"/>
              <a:gd name="T3" fmla="*/ 164726 h 68"/>
              <a:gd name="T4" fmla="*/ 140104 w 59"/>
              <a:gd name="T5" fmla="*/ 171590 h 68"/>
              <a:gd name="T6" fmla="*/ 133270 w 59"/>
              <a:gd name="T7" fmla="*/ 171590 h 68"/>
              <a:gd name="T8" fmla="*/ 116184 w 59"/>
              <a:gd name="T9" fmla="*/ 178453 h 68"/>
              <a:gd name="T10" fmla="*/ 116184 w 59"/>
              <a:gd name="T11" fmla="*/ 199044 h 68"/>
              <a:gd name="T12" fmla="*/ 85429 w 59"/>
              <a:gd name="T13" fmla="*/ 233362 h 68"/>
              <a:gd name="T14" fmla="*/ 51258 w 59"/>
              <a:gd name="T15" fmla="*/ 199044 h 68"/>
              <a:gd name="T16" fmla="*/ 51258 w 59"/>
              <a:gd name="T17" fmla="*/ 150999 h 68"/>
              <a:gd name="T18" fmla="*/ 34172 w 59"/>
              <a:gd name="T19" fmla="*/ 154431 h 68"/>
              <a:gd name="T20" fmla="*/ 0 w 59"/>
              <a:gd name="T21" fmla="*/ 116681 h 68"/>
              <a:gd name="T22" fmla="*/ 34172 w 59"/>
              <a:gd name="T23" fmla="*/ 85795 h 68"/>
              <a:gd name="T24" fmla="*/ 51258 w 59"/>
              <a:gd name="T25" fmla="*/ 72068 h 68"/>
              <a:gd name="T26" fmla="*/ 68343 w 59"/>
              <a:gd name="T27" fmla="*/ 51477 h 68"/>
              <a:gd name="T28" fmla="*/ 68343 w 59"/>
              <a:gd name="T29" fmla="*/ 17159 h 68"/>
              <a:gd name="T30" fmla="*/ 85429 w 59"/>
              <a:gd name="T31" fmla="*/ 0 h 68"/>
              <a:gd name="T32" fmla="*/ 167441 w 59"/>
              <a:gd name="T33" fmla="*/ 0 h 68"/>
              <a:gd name="T34" fmla="*/ 184527 w 59"/>
              <a:gd name="T35" fmla="*/ 17159 h 68"/>
              <a:gd name="T36" fmla="*/ 184527 w 59"/>
              <a:gd name="T37" fmla="*/ 51477 h 68"/>
              <a:gd name="T38" fmla="*/ 191361 w 59"/>
              <a:gd name="T39" fmla="*/ 82363 h 68"/>
              <a:gd name="T40" fmla="*/ 201613 w 59"/>
              <a:gd name="T41" fmla="*/ 123545 h 68"/>
              <a:gd name="T42" fmla="*/ 164024 w 59"/>
              <a:gd name="T43" fmla="*/ 164726 h 68"/>
              <a:gd name="T44" fmla="*/ 167441 w 59"/>
              <a:gd name="T45" fmla="*/ 51477 h 68"/>
              <a:gd name="T46" fmla="*/ 167441 w 59"/>
              <a:gd name="T47" fmla="*/ 48045 h 68"/>
              <a:gd name="T48" fmla="*/ 85429 w 59"/>
              <a:gd name="T49" fmla="*/ 48045 h 68"/>
              <a:gd name="T50" fmla="*/ 85429 w 59"/>
              <a:gd name="T51" fmla="*/ 51477 h 68"/>
              <a:gd name="T52" fmla="*/ 64926 w 59"/>
              <a:gd name="T53" fmla="*/ 85795 h 68"/>
              <a:gd name="T54" fmla="*/ 44423 w 59"/>
              <a:gd name="T55" fmla="*/ 99522 h 68"/>
              <a:gd name="T56" fmla="*/ 34172 w 59"/>
              <a:gd name="T57" fmla="*/ 102954 h 68"/>
              <a:gd name="T58" fmla="*/ 17086 w 59"/>
              <a:gd name="T59" fmla="*/ 116681 h 68"/>
              <a:gd name="T60" fmla="*/ 34172 w 59"/>
              <a:gd name="T61" fmla="*/ 137272 h 68"/>
              <a:gd name="T62" fmla="*/ 68343 w 59"/>
              <a:gd name="T63" fmla="*/ 123545 h 68"/>
              <a:gd name="T64" fmla="*/ 68343 w 59"/>
              <a:gd name="T65" fmla="*/ 199044 h 68"/>
              <a:gd name="T66" fmla="*/ 85429 w 59"/>
              <a:gd name="T67" fmla="*/ 216203 h 68"/>
              <a:gd name="T68" fmla="*/ 102515 w 59"/>
              <a:gd name="T69" fmla="*/ 199044 h 68"/>
              <a:gd name="T70" fmla="*/ 102515 w 59"/>
              <a:gd name="T71" fmla="*/ 154431 h 68"/>
              <a:gd name="T72" fmla="*/ 116184 w 59"/>
              <a:gd name="T73" fmla="*/ 161294 h 68"/>
              <a:gd name="T74" fmla="*/ 129852 w 59"/>
              <a:gd name="T75" fmla="*/ 154431 h 68"/>
              <a:gd name="T76" fmla="*/ 140104 w 59"/>
              <a:gd name="T77" fmla="*/ 154431 h 68"/>
              <a:gd name="T78" fmla="*/ 153773 w 59"/>
              <a:gd name="T79" fmla="*/ 147567 h 68"/>
              <a:gd name="T80" fmla="*/ 164024 w 59"/>
              <a:gd name="T81" fmla="*/ 147567 h 68"/>
              <a:gd name="T82" fmla="*/ 184527 w 59"/>
              <a:gd name="T83" fmla="*/ 123545 h 68"/>
              <a:gd name="T84" fmla="*/ 167441 w 59"/>
              <a:gd name="T85" fmla="*/ 51477 h 68"/>
              <a:gd name="T86" fmla="*/ 160607 w 59"/>
              <a:gd name="T87" fmla="*/ 17159 h 68"/>
              <a:gd name="T88" fmla="*/ 150355 w 59"/>
              <a:gd name="T89" fmla="*/ 24023 h 68"/>
              <a:gd name="T90" fmla="*/ 160607 w 59"/>
              <a:gd name="T91" fmla="*/ 30886 h 68"/>
              <a:gd name="T92" fmla="*/ 167441 w 59"/>
              <a:gd name="T93" fmla="*/ 24023 h 68"/>
              <a:gd name="T94" fmla="*/ 160607 w 59"/>
              <a:gd name="T95" fmla="*/ 17159 h 6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9" h="68">
                <a:moveTo>
                  <a:pt x="48" y="48"/>
                </a:moveTo>
                <a:cubicBezTo>
                  <a:pt x="47" y="48"/>
                  <a:pt x="47" y="48"/>
                  <a:pt x="47" y="48"/>
                </a:cubicBezTo>
                <a:cubicBezTo>
                  <a:pt x="45" y="49"/>
                  <a:pt x="43" y="50"/>
                  <a:pt x="41" y="50"/>
                </a:cubicBezTo>
                <a:cubicBezTo>
                  <a:pt x="40" y="50"/>
                  <a:pt x="40" y="50"/>
                  <a:pt x="39" y="50"/>
                </a:cubicBezTo>
                <a:cubicBezTo>
                  <a:pt x="38" y="51"/>
                  <a:pt x="36" y="51"/>
                  <a:pt x="34" y="52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63"/>
                  <a:pt x="30" y="68"/>
                  <a:pt x="25" y="68"/>
                </a:cubicBezTo>
                <a:cubicBezTo>
                  <a:pt x="19" y="68"/>
                  <a:pt x="15" y="63"/>
                  <a:pt x="15" y="58"/>
                </a:cubicBezTo>
                <a:cubicBezTo>
                  <a:pt x="15" y="44"/>
                  <a:pt x="15" y="44"/>
                  <a:pt x="15" y="44"/>
                </a:cubicBezTo>
                <a:cubicBezTo>
                  <a:pt x="14" y="44"/>
                  <a:pt x="12" y="45"/>
                  <a:pt x="10" y="45"/>
                </a:cubicBezTo>
                <a:cubicBezTo>
                  <a:pt x="4" y="45"/>
                  <a:pt x="0" y="40"/>
                  <a:pt x="0" y="34"/>
                </a:cubicBezTo>
                <a:cubicBezTo>
                  <a:pt x="0" y="29"/>
                  <a:pt x="7" y="27"/>
                  <a:pt x="10" y="25"/>
                </a:cubicBezTo>
                <a:cubicBezTo>
                  <a:pt x="12" y="24"/>
                  <a:pt x="14" y="22"/>
                  <a:pt x="15" y="21"/>
                </a:cubicBezTo>
                <a:cubicBezTo>
                  <a:pt x="17" y="20"/>
                  <a:pt x="20" y="17"/>
                  <a:pt x="20" y="15"/>
                </a:cubicBezTo>
                <a:cubicBezTo>
                  <a:pt x="20" y="5"/>
                  <a:pt x="20" y="5"/>
                  <a:pt x="20" y="5"/>
                </a:cubicBezTo>
                <a:cubicBezTo>
                  <a:pt x="20" y="2"/>
                  <a:pt x="22" y="0"/>
                  <a:pt x="25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52" y="0"/>
                  <a:pt x="54" y="2"/>
                  <a:pt x="54" y="5"/>
                </a:cubicBezTo>
                <a:cubicBezTo>
                  <a:pt x="54" y="15"/>
                  <a:pt x="54" y="15"/>
                  <a:pt x="54" y="15"/>
                </a:cubicBezTo>
                <a:cubicBezTo>
                  <a:pt x="54" y="18"/>
                  <a:pt x="55" y="22"/>
                  <a:pt x="56" y="24"/>
                </a:cubicBezTo>
                <a:cubicBezTo>
                  <a:pt x="58" y="28"/>
                  <a:pt x="59" y="32"/>
                  <a:pt x="59" y="36"/>
                </a:cubicBezTo>
                <a:cubicBezTo>
                  <a:pt x="59" y="43"/>
                  <a:pt x="55" y="48"/>
                  <a:pt x="48" y="48"/>
                </a:cubicBezTo>
                <a:close/>
                <a:moveTo>
                  <a:pt x="49" y="15"/>
                </a:moveTo>
                <a:cubicBezTo>
                  <a:pt x="49" y="14"/>
                  <a:pt x="49" y="14"/>
                  <a:pt x="49" y="14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20"/>
                  <a:pt x="21" y="22"/>
                  <a:pt x="19" y="25"/>
                </a:cubicBezTo>
                <a:cubicBezTo>
                  <a:pt x="17" y="26"/>
                  <a:pt x="15" y="28"/>
                  <a:pt x="13" y="29"/>
                </a:cubicBezTo>
                <a:cubicBezTo>
                  <a:pt x="12" y="29"/>
                  <a:pt x="11" y="30"/>
                  <a:pt x="10" y="30"/>
                </a:cubicBezTo>
                <a:cubicBezTo>
                  <a:pt x="10" y="31"/>
                  <a:pt x="5" y="33"/>
                  <a:pt x="5" y="34"/>
                </a:cubicBezTo>
                <a:cubicBezTo>
                  <a:pt x="5" y="37"/>
                  <a:pt x="7" y="40"/>
                  <a:pt x="10" y="40"/>
                </a:cubicBezTo>
                <a:cubicBezTo>
                  <a:pt x="15" y="40"/>
                  <a:pt x="17" y="36"/>
                  <a:pt x="20" y="36"/>
                </a:cubicBezTo>
                <a:cubicBezTo>
                  <a:pt x="20" y="58"/>
                  <a:pt x="20" y="58"/>
                  <a:pt x="20" y="58"/>
                </a:cubicBezTo>
                <a:cubicBezTo>
                  <a:pt x="20" y="61"/>
                  <a:pt x="22" y="63"/>
                  <a:pt x="25" y="63"/>
                </a:cubicBezTo>
                <a:cubicBezTo>
                  <a:pt x="27" y="63"/>
                  <a:pt x="30" y="61"/>
                  <a:pt x="30" y="58"/>
                </a:cubicBezTo>
                <a:cubicBezTo>
                  <a:pt x="30" y="45"/>
                  <a:pt x="30" y="45"/>
                  <a:pt x="30" y="45"/>
                </a:cubicBezTo>
                <a:cubicBezTo>
                  <a:pt x="31" y="46"/>
                  <a:pt x="32" y="47"/>
                  <a:pt x="34" y="47"/>
                </a:cubicBezTo>
                <a:cubicBezTo>
                  <a:pt x="35" y="47"/>
                  <a:pt x="37" y="46"/>
                  <a:pt x="38" y="45"/>
                </a:cubicBezTo>
                <a:cubicBezTo>
                  <a:pt x="39" y="45"/>
                  <a:pt x="40" y="45"/>
                  <a:pt x="41" y="45"/>
                </a:cubicBezTo>
                <a:cubicBezTo>
                  <a:pt x="42" y="45"/>
                  <a:pt x="45" y="45"/>
                  <a:pt x="45" y="43"/>
                </a:cubicBezTo>
                <a:cubicBezTo>
                  <a:pt x="46" y="43"/>
                  <a:pt x="47" y="43"/>
                  <a:pt x="48" y="43"/>
                </a:cubicBezTo>
                <a:cubicBezTo>
                  <a:pt x="52" y="43"/>
                  <a:pt x="54" y="40"/>
                  <a:pt x="54" y="36"/>
                </a:cubicBezTo>
                <a:cubicBezTo>
                  <a:pt x="54" y="29"/>
                  <a:pt x="49" y="22"/>
                  <a:pt x="49" y="15"/>
                </a:cubicBezTo>
                <a:close/>
                <a:moveTo>
                  <a:pt x="47" y="5"/>
                </a:moveTo>
                <a:cubicBezTo>
                  <a:pt x="45" y="5"/>
                  <a:pt x="44" y="6"/>
                  <a:pt x="44" y="7"/>
                </a:cubicBezTo>
                <a:cubicBezTo>
                  <a:pt x="44" y="8"/>
                  <a:pt x="45" y="9"/>
                  <a:pt x="47" y="9"/>
                </a:cubicBezTo>
                <a:cubicBezTo>
                  <a:pt x="48" y="9"/>
                  <a:pt x="49" y="8"/>
                  <a:pt x="49" y="7"/>
                </a:cubicBezTo>
                <a:cubicBezTo>
                  <a:pt x="49" y="6"/>
                  <a:pt x="48" y="5"/>
                  <a:pt x="47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98" name="Freeform 207"/>
          <p:cNvSpPr>
            <a:spLocks noEditPoints="1"/>
          </p:cNvSpPr>
          <p:nvPr/>
        </p:nvSpPr>
        <p:spPr bwMode="auto">
          <a:xfrm>
            <a:off x="14292315" y="10321212"/>
            <a:ext cx="494504" cy="416632"/>
          </a:xfrm>
          <a:custGeom>
            <a:avLst/>
            <a:gdLst>
              <a:gd name="T0" fmla="*/ 201612 w 59"/>
              <a:gd name="T1" fmla="*/ 149063 h 49"/>
              <a:gd name="T2" fmla="*/ 181109 w 59"/>
              <a:gd name="T3" fmla="*/ 169863 h 49"/>
              <a:gd name="T4" fmla="*/ 23920 w 59"/>
              <a:gd name="T5" fmla="*/ 169863 h 49"/>
              <a:gd name="T6" fmla="*/ 0 w 59"/>
              <a:gd name="T7" fmla="*/ 149063 h 49"/>
              <a:gd name="T8" fmla="*/ 0 w 59"/>
              <a:gd name="T9" fmla="*/ 107464 h 49"/>
              <a:gd name="T10" fmla="*/ 3417 w 59"/>
              <a:gd name="T11" fmla="*/ 97065 h 49"/>
              <a:gd name="T12" fmla="*/ 30754 w 59"/>
              <a:gd name="T13" fmla="*/ 17333 h 49"/>
              <a:gd name="T14" fmla="*/ 51257 w 59"/>
              <a:gd name="T15" fmla="*/ 0 h 49"/>
              <a:gd name="T16" fmla="*/ 150355 w 59"/>
              <a:gd name="T17" fmla="*/ 0 h 49"/>
              <a:gd name="T18" fmla="*/ 174275 w 59"/>
              <a:gd name="T19" fmla="*/ 17333 h 49"/>
              <a:gd name="T20" fmla="*/ 198195 w 59"/>
              <a:gd name="T21" fmla="*/ 97065 h 49"/>
              <a:gd name="T22" fmla="*/ 201612 w 59"/>
              <a:gd name="T23" fmla="*/ 107464 h 49"/>
              <a:gd name="T24" fmla="*/ 201612 w 59"/>
              <a:gd name="T25" fmla="*/ 149063 h 49"/>
              <a:gd name="T26" fmla="*/ 184526 w 59"/>
              <a:gd name="T27" fmla="*/ 107464 h 49"/>
              <a:gd name="T28" fmla="*/ 181109 w 59"/>
              <a:gd name="T29" fmla="*/ 103998 h 49"/>
              <a:gd name="T30" fmla="*/ 23920 w 59"/>
              <a:gd name="T31" fmla="*/ 103998 h 49"/>
              <a:gd name="T32" fmla="*/ 17086 w 59"/>
              <a:gd name="T33" fmla="*/ 107464 h 49"/>
              <a:gd name="T34" fmla="*/ 17086 w 59"/>
              <a:gd name="T35" fmla="*/ 149063 h 49"/>
              <a:gd name="T36" fmla="*/ 23920 w 59"/>
              <a:gd name="T37" fmla="*/ 152530 h 49"/>
              <a:gd name="T38" fmla="*/ 181109 w 59"/>
              <a:gd name="T39" fmla="*/ 152530 h 49"/>
              <a:gd name="T40" fmla="*/ 184526 w 59"/>
              <a:gd name="T41" fmla="*/ 149063 h 49"/>
              <a:gd name="T42" fmla="*/ 184526 w 59"/>
              <a:gd name="T43" fmla="*/ 107464 h 49"/>
              <a:gd name="T44" fmla="*/ 177692 w 59"/>
              <a:gd name="T45" fmla="*/ 86665 h 49"/>
              <a:gd name="T46" fmla="*/ 157189 w 59"/>
              <a:gd name="T47" fmla="*/ 20800 h 49"/>
              <a:gd name="T48" fmla="*/ 150355 w 59"/>
              <a:gd name="T49" fmla="*/ 17333 h 49"/>
              <a:gd name="T50" fmla="*/ 51257 w 59"/>
              <a:gd name="T51" fmla="*/ 17333 h 49"/>
              <a:gd name="T52" fmla="*/ 44423 w 59"/>
              <a:gd name="T53" fmla="*/ 20800 h 49"/>
              <a:gd name="T54" fmla="*/ 23920 w 59"/>
              <a:gd name="T55" fmla="*/ 86665 h 49"/>
              <a:gd name="T56" fmla="*/ 177692 w 59"/>
              <a:gd name="T57" fmla="*/ 86665 h 49"/>
              <a:gd name="T58" fmla="*/ 126435 w 59"/>
              <a:gd name="T59" fmla="*/ 138664 h 49"/>
              <a:gd name="T60" fmla="*/ 116183 w 59"/>
              <a:gd name="T61" fmla="*/ 128264 h 49"/>
              <a:gd name="T62" fmla="*/ 126435 w 59"/>
              <a:gd name="T63" fmla="*/ 117864 h 49"/>
              <a:gd name="T64" fmla="*/ 136686 w 59"/>
              <a:gd name="T65" fmla="*/ 128264 h 49"/>
              <a:gd name="T66" fmla="*/ 126435 w 59"/>
              <a:gd name="T67" fmla="*/ 138664 h 49"/>
              <a:gd name="T68" fmla="*/ 160606 w 59"/>
              <a:gd name="T69" fmla="*/ 138664 h 49"/>
              <a:gd name="T70" fmla="*/ 150355 w 59"/>
              <a:gd name="T71" fmla="*/ 128264 h 49"/>
              <a:gd name="T72" fmla="*/ 160606 w 59"/>
              <a:gd name="T73" fmla="*/ 117864 h 49"/>
              <a:gd name="T74" fmla="*/ 170858 w 59"/>
              <a:gd name="T75" fmla="*/ 128264 h 49"/>
              <a:gd name="T76" fmla="*/ 160606 w 59"/>
              <a:gd name="T77" fmla="*/ 138664 h 49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9" h="49">
                <a:moveTo>
                  <a:pt x="59" y="43"/>
                </a:moveTo>
                <a:cubicBezTo>
                  <a:pt x="59" y="46"/>
                  <a:pt x="56" y="49"/>
                  <a:pt x="53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3" y="49"/>
                  <a:pt x="0" y="46"/>
                  <a:pt x="0" y="43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30"/>
                  <a:pt x="1" y="29"/>
                  <a:pt x="1" y="28"/>
                </a:cubicBezTo>
                <a:cubicBezTo>
                  <a:pt x="9" y="5"/>
                  <a:pt x="9" y="5"/>
                  <a:pt x="9" y="5"/>
                </a:cubicBezTo>
                <a:cubicBezTo>
                  <a:pt x="9" y="2"/>
                  <a:pt x="12" y="0"/>
                  <a:pt x="15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7" y="0"/>
                  <a:pt x="50" y="2"/>
                  <a:pt x="51" y="5"/>
                </a:cubicBezTo>
                <a:cubicBezTo>
                  <a:pt x="58" y="28"/>
                  <a:pt x="58" y="28"/>
                  <a:pt x="58" y="28"/>
                </a:cubicBezTo>
                <a:cubicBezTo>
                  <a:pt x="58" y="29"/>
                  <a:pt x="59" y="30"/>
                  <a:pt x="59" y="31"/>
                </a:cubicBezTo>
                <a:lnTo>
                  <a:pt x="59" y="43"/>
                </a:lnTo>
                <a:close/>
                <a:moveTo>
                  <a:pt x="54" y="31"/>
                </a:moveTo>
                <a:cubicBezTo>
                  <a:pt x="54" y="30"/>
                  <a:pt x="53" y="30"/>
                  <a:pt x="53" y="30"/>
                </a:cubicBezTo>
                <a:cubicBezTo>
                  <a:pt x="7" y="30"/>
                  <a:pt x="7" y="30"/>
                  <a:pt x="7" y="30"/>
                </a:cubicBezTo>
                <a:cubicBezTo>
                  <a:pt x="6" y="30"/>
                  <a:pt x="5" y="30"/>
                  <a:pt x="5" y="31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44"/>
                  <a:pt x="6" y="44"/>
                  <a:pt x="7" y="44"/>
                </a:cubicBezTo>
                <a:cubicBezTo>
                  <a:pt x="53" y="44"/>
                  <a:pt x="53" y="44"/>
                  <a:pt x="53" y="44"/>
                </a:cubicBezTo>
                <a:cubicBezTo>
                  <a:pt x="53" y="44"/>
                  <a:pt x="54" y="44"/>
                  <a:pt x="54" y="43"/>
                </a:cubicBezTo>
                <a:lnTo>
                  <a:pt x="54" y="31"/>
                </a:lnTo>
                <a:close/>
                <a:moveTo>
                  <a:pt x="52" y="25"/>
                </a:moveTo>
                <a:cubicBezTo>
                  <a:pt x="46" y="6"/>
                  <a:pt x="46" y="6"/>
                  <a:pt x="46" y="6"/>
                </a:cubicBezTo>
                <a:cubicBezTo>
                  <a:pt x="46" y="6"/>
                  <a:pt x="45" y="5"/>
                  <a:pt x="44" y="5"/>
                </a:cubicBezTo>
                <a:cubicBezTo>
                  <a:pt x="15" y="5"/>
                  <a:pt x="15" y="5"/>
                  <a:pt x="15" y="5"/>
                </a:cubicBezTo>
                <a:cubicBezTo>
                  <a:pt x="14" y="5"/>
                  <a:pt x="13" y="6"/>
                  <a:pt x="13" y="6"/>
                </a:cubicBezTo>
                <a:cubicBezTo>
                  <a:pt x="7" y="25"/>
                  <a:pt x="7" y="25"/>
                  <a:pt x="7" y="25"/>
                </a:cubicBezTo>
                <a:lnTo>
                  <a:pt x="52" y="25"/>
                </a:lnTo>
                <a:close/>
                <a:moveTo>
                  <a:pt x="37" y="40"/>
                </a:moveTo>
                <a:cubicBezTo>
                  <a:pt x="35" y="40"/>
                  <a:pt x="34" y="39"/>
                  <a:pt x="34" y="37"/>
                </a:cubicBezTo>
                <a:cubicBezTo>
                  <a:pt x="34" y="35"/>
                  <a:pt x="35" y="34"/>
                  <a:pt x="37" y="34"/>
                </a:cubicBezTo>
                <a:cubicBezTo>
                  <a:pt x="39" y="34"/>
                  <a:pt x="40" y="35"/>
                  <a:pt x="40" y="37"/>
                </a:cubicBezTo>
                <a:cubicBezTo>
                  <a:pt x="40" y="39"/>
                  <a:pt x="39" y="40"/>
                  <a:pt x="37" y="40"/>
                </a:cubicBezTo>
                <a:close/>
                <a:moveTo>
                  <a:pt x="47" y="40"/>
                </a:moveTo>
                <a:cubicBezTo>
                  <a:pt x="45" y="40"/>
                  <a:pt x="44" y="39"/>
                  <a:pt x="44" y="37"/>
                </a:cubicBezTo>
                <a:cubicBezTo>
                  <a:pt x="44" y="35"/>
                  <a:pt x="45" y="34"/>
                  <a:pt x="47" y="34"/>
                </a:cubicBezTo>
                <a:cubicBezTo>
                  <a:pt x="48" y="34"/>
                  <a:pt x="50" y="35"/>
                  <a:pt x="50" y="37"/>
                </a:cubicBezTo>
                <a:cubicBezTo>
                  <a:pt x="50" y="39"/>
                  <a:pt x="48" y="40"/>
                  <a:pt x="47" y="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199" name="Freeform 208"/>
          <p:cNvSpPr>
            <a:spLocks noEditPoints="1"/>
          </p:cNvSpPr>
          <p:nvPr/>
        </p:nvSpPr>
        <p:spPr bwMode="auto">
          <a:xfrm>
            <a:off x="15503268" y="10290062"/>
            <a:ext cx="572382" cy="486720"/>
          </a:xfrm>
          <a:custGeom>
            <a:avLst/>
            <a:gdLst>
              <a:gd name="T0" fmla="*/ 205909 w 68"/>
              <a:gd name="T1" fmla="*/ 116326 h 58"/>
              <a:gd name="T2" fmla="*/ 123545 w 68"/>
              <a:gd name="T3" fmla="*/ 195017 h 58"/>
              <a:gd name="T4" fmla="*/ 116682 w 68"/>
              <a:gd name="T5" fmla="*/ 198438 h 58"/>
              <a:gd name="T6" fmla="*/ 113250 w 68"/>
              <a:gd name="T7" fmla="*/ 195017 h 58"/>
              <a:gd name="T8" fmla="*/ 30886 w 68"/>
              <a:gd name="T9" fmla="*/ 116326 h 58"/>
              <a:gd name="T10" fmla="*/ 0 w 68"/>
              <a:gd name="T11" fmla="*/ 58163 h 58"/>
              <a:gd name="T12" fmla="*/ 65204 w 68"/>
              <a:gd name="T13" fmla="*/ 0 h 58"/>
              <a:gd name="T14" fmla="*/ 116682 w 68"/>
              <a:gd name="T15" fmla="*/ 27371 h 58"/>
              <a:gd name="T16" fmla="*/ 171590 w 68"/>
              <a:gd name="T17" fmla="*/ 0 h 58"/>
              <a:gd name="T18" fmla="*/ 233363 w 68"/>
              <a:gd name="T19" fmla="*/ 58163 h 58"/>
              <a:gd name="T20" fmla="*/ 205909 w 68"/>
              <a:gd name="T21" fmla="*/ 116326 h 58"/>
              <a:gd name="T22" fmla="*/ 171590 w 68"/>
              <a:gd name="T23" fmla="*/ 13685 h 58"/>
              <a:gd name="T24" fmla="*/ 123545 w 68"/>
              <a:gd name="T25" fmla="*/ 44477 h 58"/>
              <a:gd name="T26" fmla="*/ 113250 w 68"/>
              <a:gd name="T27" fmla="*/ 44477 h 58"/>
              <a:gd name="T28" fmla="*/ 65204 w 68"/>
              <a:gd name="T29" fmla="*/ 13685 h 58"/>
              <a:gd name="T30" fmla="*/ 17159 w 68"/>
              <a:gd name="T31" fmla="*/ 58163 h 58"/>
              <a:gd name="T32" fmla="*/ 41182 w 68"/>
              <a:gd name="T33" fmla="*/ 106062 h 58"/>
              <a:gd name="T34" fmla="*/ 116682 w 68"/>
              <a:gd name="T35" fmla="*/ 177910 h 58"/>
              <a:gd name="T36" fmla="*/ 192181 w 68"/>
              <a:gd name="T37" fmla="*/ 106062 h 58"/>
              <a:gd name="T38" fmla="*/ 219636 w 68"/>
              <a:gd name="T39" fmla="*/ 58163 h 58"/>
              <a:gd name="T40" fmla="*/ 171590 w 68"/>
              <a:gd name="T41" fmla="*/ 13685 h 58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8" h="58">
                <a:moveTo>
                  <a:pt x="60" y="34"/>
                </a:moveTo>
                <a:cubicBezTo>
                  <a:pt x="36" y="57"/>
                  <a:pt x="36" y="57"/>
                  <a:pt x="36" y="57"/>
                </a:cubicBezTo>
                <a:cubicBezTo>
                  <a:pt x="36" y="58"/>
                  <a:pt x="35" y="58"/>
                  <a:pt x="34" y="58"/>
                </a:cubicBezTo>
                <a:cubicBezTo>
                  <a:pt x="34" y="58"/>
                  <a:pt x="33" y="58"/>
                  <a:pt x="33" y="57"/>
                </a:cubicBezTo>
                <a:cubicBezTo>
                  <a:pt x="9" y="34"/>
                  <a:pt x="9" y="34"/>
                  <a:pt x="9" y="34"/>
                </a:cubicBezTo>
                <a:cubicBezTo>
                  <a:pt x="9" y="34"/>
                  <a:pt x="0" y="26"/>
                  <a:pt x="0" y="17"/>
                </a:cubicBezTo>
                <a:cubicBezTo>
                  <a:pt x="0" y="6"/>
                  <a:pt x="7" y="0"/>
                  <a:pt x="19" y="0"/>
                </a:cubicBezTo>
                <a:cubicBezTo>
                  <a:pt x="25" y="0"/>
                  <a:pt x="31" y="5"/>
                  <a:pt x="34" y="8"/>
                </a:cubicBezTo>
                <a:cubicBezTo>
                  <a:pt x="37" y="5"/>
                  <a:pt x="44" y="0"/>
                  <a:pt x="50" y="0"/>
                </a:cubicBezTo>
                <a:cubicBezTo>
                  <a:pt x="62" y="0"/>
                  <a:pt x="68" y="6"/>
                  <a:pt x="68" y="17"/>
                </a:cubicBezTo>
                <a:cubicBezTo>
                  <a:pt x="68" y="26"/>
                  <a:pt x="60" y="34"/>
                  <a:pt x="60" y="34"/>
                </a:cubicBezTo>
                <a:close/>
                <a:moveTo>
                  <a:pt x="50" y="4"/>
                </a:moveTo>
                <a:cubicBezTo>
                  <a:pt x="45" y="4"/>
                  <a:pt x="38" y="11"/>
                  <a:pt x="36" y="13"/>
                </a:cubicBezTo>
                <a:cubicBezTo>
                  <a:pt x="35" y="14"/>
                  <a:pt x="34" y="14"/>
                  <a:pt x="33" y="13"/>
                </a:cubicBezTo>
                <a:cubicBezTo>
                  <a:pt x="31" y="11"/>
                  <a:pt x="24" y="4"/>
                  <a:pt x="19" y="4"/>
                </a:cubicBezTo>
                <a:cubicBezTo>
                  <a:pt x="13" y="4"/>
                  <a:pt x="5" y="7"/>
                  <a:pt x="5" y="17"/>
                </a:cubicBezTo>
                <a:cubicBezTo>
                  <a:pt x="5" y="24"/>
                  <a:pt x="12" y="31"/>
                  <a:pt x="12" y="31"/>
                </a:cubicBezTo>
                <a:cubicBezTo>
                  <a:pt x="34" y="52"/>
                  <a:pt x="34" y="52"/>
                  <a:pt x="34" y="52"/>
                </a:cubicBezTo>
                <a:cubicBezTo>
                  <a:pt x="56" y="31"/>
                  <a:pt x="56" y="31"/>
                  <a:pt x="56" y="31"/>
                </a:cubicBezTo>
                <a:cubicBezTo>
                  <a:pt x="57" y="31"/>
                  <a:pt x="64" y="24"/>
                  <a:pt x="64" y="17"/>
                </a:cubicBezTo>
                <a:cubicBezTo>
                  <a:pt x="64" y="7"/>
                  <a:pt x="56" y="4"/>
                  <a:pt x="50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00" name="Freeform 209"/>
          <p:cNvSpPr>
            <a:spLocks noEditPoints="1"/>
          </p:cNvSpPr>
          <p:nvPr/>
        </p:nvSpPr>
        <p:spPr bwMode="auto">
          <a:xfrm>
            <a:off x="16718116" y="10290063"/>
            <a:ext cx="443886" cy="506186"/>
          </a:xfrm>
          <a:custGeom>
            <a:avLst/>
            <a:gdLst>
              <a:gd name="T0" fmla="*/ 180975 w 114"/>
              <a:gd name="T1" fmla="*/ 0 h 130"/>
              <a:gd name="T2" fmla="*/ 163513 w 114"/>
              <a:gd name="T3" fmla="*/ 185738 h 130"/>
              <a:gd name="T4" fmla="*/ 88900 w 114"/>
              <a:gd name="T5" fmla="*/ 206375 h 130"/>
              <a:gd name="T6" fmla="*/ 15875 w 114"/>
              <a:gd name="T7" fmla="*/ 185738 h 130"/>
              <a:gd name="T8" fmla="*/ 0 w 114"/>
              <a:gd name="T9" fmla="*/ 0 h 130"/>
              <a:gd name="T10" fmla="*/ 180975 w 114"/>
              <a:gd name="T11" fmla="*/ 0 h 130"/>
              <a:gd name="T12" fmla="*/ 147638 w 114"/>
              <a:gd name="T13" fmla="*/ 38100 h 130"/>
              <a:gd name="T14" fmla="*/ 33338 w 114"/>
              <a:gd name="T15" fmla="*/ 38100 h 130"/>
              <a:gd name="T16" fmla="*/ 36513 w 114"/>
              <a:gd name="T17" fmla="*/ 106363 h 130"/>
              <a:gd name="T18" fmla="*/ 119063 w 114"/>
              <a:gd name="T19" fmla="*/ 106363 h 130"/>
              <a:gd name="T20" fmla="*/ 115888 w 114"/>
              <a:gd name="T21" fmla="*/ 136525 h 130"/>
              <a:gd name="T22" fmla="*/ 88900 w 114"/>
              <a:gd name="T23" fmla="*/ 144463 h 130"/>
              <a:gd name="T24" fmla="*/ 65088 w 114"/>
              <a:gd name="T25" fmla="*/ 136525 h 130"/>
              <a:gd name="T26" fmla="*/ 61913 w 114"/>
              <a:gd name="T27" fmla="*/ 115888 h 130"/>
              <a:gd name="T28" fmla="*/ 41275 w 114"/>
              <a:gd name="T29" fmla="*/ 115888 h 130"/>
              <a:gd name="T30" fmla="*/ 44450 w 114"/>
              <a:gd name="T31" fmla="*/ 153988 h 130"/>
              <a:gd name="T32" fmla="*/ 88900 w 114"/>
              <a:gd name="T33" fmla="*/ 168275 h 130"/>
              <a:gd name="T34" fmla="*/ 92075 w 114"/>
              <a:gd name="T35" fmla="*/ 168275 h 130"/>
              <a:gd name="T36" fmla="*/ 92075 w 114"/>
              <a:gd name="T37" fmla="*/ 168275 h 130"/>
              <a:gd name="T38" fmla="*/ 136525 w 114"/>
              <a:gd name="T39" fmla="*/ 153988 h 130"/>
              <a:gd name="T40" fmla="*/ 142875 w 114"/>
              <a:gd name="T41" fmla="*/ 82550 h 130"/>
              <a:gd name="T42" fmla="*/ 61913 w 114"/>
              <a:gd name="T43" fmla="*/ 82550 h 130"/>
              <a:gd name="T44" fmla="*/ 57150 w 114"/>
              <a:gd name="T45" fmla="*/ 58738 h 130"/>
              <a:gd name="T46" fmla="*/ 147638 w 114"/>
              <a:gd name="T47" fmla="*/ 58738 h 130"/>
              <a:gd name="T48" fmla="*/ 147638 w 114"/>
              <a:gd name="T49" fmla="*/ 38100 h 13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14" h="130">
                <a:moveTo>
                  <a:pt x="114" y="0"/>
                </a:moveTo>
                <a:lnTo>
                  <a:pt x="103" y="117"/>
                </a:lnTo>
                <a:lnTo>
                  <a:pt x="56" y="130"/>
                </a:lnTo>
                <a:lnTo>
                  <a:pt x="10" y="117"/>
                </a:lnTo>
                <a:lnTo>
                  <a:pt x="0" y="0"/>
                </a:lnTo>
                <a:lnTo>
                  <a:pt x="114" y="0"/>
                </a:lnTo>
                <a:close/>
                <a:moveTo>
                  <a:pt x="93" y="24"/>
                </a:moveTo>
                <a:lnTo>
                  <a:pt x="21" y="24"/>
                </a:lnTo>
                <a:lnTo>
                  <a:pt x="23" y="67"/>
                </a:lnTo>
                <a:lnTo>
                  <a:pt x="75" y="67"/>
                </a:lnTo>
                <a:lnTo>
                  <a:pt x="73" y="86"/>
                </a:lnTo>
                <a:lnTo>
                  <a:pt x="56" y="91"/>
                </a:lnTo>
                <a:lnTo>
                  <a:pt x="41" y="86"/>
                </a:lnTo>
                <a:lnTo>
                  <a:pt x="39" y="73"/>
                </a:lnTo>
                <a:lnTo>
                  <a:pt x="26" y="73"/>
                </a:lnTo>
                <a:lnTo>
                  <a:pt x="28" y="97"/>
                </a:lnTo>
                <a:lnTo>
                  <a:pt x="56" y="106"/>
                </a:lnTo>
                <a:lnTo>
                  <a:pt x="58" y="106"/>
                </a:lnTo>
                <a:lnTo>
                  <a:pt x="86" y="97"/>
                </a:lnTo>
                <a:lnTo>
                  <a:pt x="90" y="52"/>
                </a:lnTo>
                <a:lnTo>
                  <a:pt x="39" y="52"/>
                </a:lnTo>
                <a:lnTo>
                  <a:pt x="36" y="37"/>
                </a:lnTo>
                <a:lnTo>
                  <a:pt x="93" y="37"/>
                </a:lnTo>
                <a:lnTo>
                  <a:pt x="93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01" name="Freeform 210"/>
          <p:cNvSpPr>
            <a:spLocks noEditPoints="1"/>
          </p:cNvSpPr>
          <p:nvPr/>
        </p:nvSpPr>
        <p:spPr bwMode="auto">
          <a:xfrm>
            <a:off x="17929071" y="10290063"/>
            <a:ext cx="572380" cy="447782"/>
          </a:xfrm>
          <a:custGeom>
            <a:avLst/>
            <a:gdLst>
              <a:gd name="T0" fmla="*/ 233362 w 68"/>
              <a:gd name="T1" fmla="*/ 27557 h 53"/>
              <a:gd name="T2" fmla="*/ 229930 w 68"/>
              <a:gd name="T3" fmla="*/ 31001 h 53"/>
              <a:gd name="T4" fmla="*/ 6864 w 68"/>
              <a:gd name="T5" fmla="*/ 31001 h 53"/>
              <a:gd name="T6" fmla="*/ 0 w 68"/>
              <a:gd name="T7" fmla="*/ 27557 h 53"/>
              <a:gd name="T8" fmla="*/ 0 w 68"/>
              <a:gd name="T9" fmla="*/ 3445 h 53"/>
              <a:gd name="T10" fmla="*/ 6864 w 68"/>
              <a:gd name="T11" fmla="*/ 0 h 53"/>
              <a:gd name="T12" fmla="*/ 229930 w 68"/>
              <a:gd name="T13" fmla="*/ 0 h 53"/>
              <a:gd name="T14" fmla="*/ 233362 w 68"/>
              <a:gd name="T15" fmla="*/ 3445 h 53"/>
              <a:gd name="T16" fmla="*/ 233362 w 68"/>
              <a:gd name="T17" fmla="*/ 27557 h 53"/>
              <a:gd name="T18" fmla="*/ 44613 w 68"/>
              <a:gd name="T19" fmla="*/ 93004 h 53"/>
              <a:gd name="T20" fmla="*/ 10295 w 68"/>
              <a:gd name="T21" fmla="*/ 130894 h 53"/>
              <a:gd name="T22" fmla="*/ 6864 w 68"/>
              <a:gd name="T23" fmla="*/ 130894 h 53"/>
              <a:gd name="T24" fmla="*/ 0 w 68"/>
              <a:gd name="T25" fmla="*/ 127450 h 53"/>
              <a:gd name="T26" fmla="*/ 0 w 68"/>
              <a:gd name="T27" fmla="*/ 51669 h 53"/>
              <a:gd name="T28" fmla="*/ 6864 w 68"/>
              <a:gd name="T29" fmla="*/ 48224 h 53"/>
              <a:gd name="T30" fmla="*/ 10295 w 68"/>
              <a:gd name="T31" fmla="*/ 48224 h 53"/>
              <a:gd name="T32" fmla="*/ 44613 w 68"/>
              <a:gd name="T33" fmla="*/ 86115 h 53"/>
              <a:gd name="T34" fmla="*/ 48045 w 68"/>
              <a:gd name="T35" fmla="*/ 89559 h 53"/>
              <a:gd name="T36" fmla="*/ 44613 w 68"/>
              <a:gd name="T37" fmla="*/ 93004 h 53"/>
              <a:gd name="T38" fmla="*/ 233362 w 68"/>
              <a:gd name="T39" fmla="*/ 179118 h 53"/>
              <a:gd name="T40" fmla="*/ 229930 w 68"/>
              <a:gd name="T41" fmla="*/ 182563 h 53"/>
              <a:gd name="T42" fmla="*/ 6864 w 68"/>
              <a:gd name="T43" fmla="*/ 182563 h 53"/>
              <a:gd name="T44" fmla="*/ 0 w 68"/>
              <a:gd name="T45" fmla="*/ 179118 h 53"/>
              <a:gd name="T46" fmla="*/ 0 w 68"/>
              <a:gd name="T47" fmla="*/ 151562 h 53"/>
              <a:gd name="T48" fmla="*/ 6864 w 68"/>
              <a:gd name="T49" fmla="*/ 148117 h 53"/>
              <a:gd name="T50" fmla="*/ 229930 w 68"/>
              <a:gd name="T51" fmla="*/ 148117 h 53"/>
              <a:gd name="T52" fmla="*/ 233362 w 68"/>
              <a:gd name="T53" fmla="*/ 151562 h 53"/>
              <a:gd name="T54" fmla="*/ 233362 w 68"/>
              <a:gd name="T55" fmla="*/ 179118 h 53"/>
              <a:gd name="T56" fmla="*/ 233362 w 68"/>
              <a:gd name="T57" fmla="*/ 79225 h 53"/>
              <a:gd name="T58" fmla="*/ 229930 w 68"/>
              <a:gd name="T59" fmla="*/ 82670 h 53"/>
              <a:gd name="T60" fmla="*/ 89227 w 68"/>
              <a:gd name="T61" fmla="*/ 82670 h 53"/>
              <a:gd name="T62" fmla="*/ 85795 w 68"/>
              <a:gd name="T63" fmla="*/ 79225 h 53"/>
              <a:gd name="T64" fmla="*/ 85795 w 68"/>
              <a:gd name="T65" fmla="*/ 51669 h 53"/>
              <a:gd name="T66" fmla="*/ 89227 w 68"/>
              <a:gd name="T67" fmla="*/ 48224 h 53"/>
              <a:gd name="T68" fmla="*/ 229930 w 68"/>
              <a:gd name="T69" fmla="*/ 48224 h 53"/>
              <a:gd name="T70" fmla="*/ 233362 w 68"/>
              <a:gd name="T71" fmla="*/ 51669 h 53"/>
              <a:gd name="T72" fmla="*/ 233362 w 68"/>
              <a:gd name="T73" fmla="*/ 79225 h 53"/>
              <a:gd name="T74" fmla="*/ 233362 w 68"/>
              <a:gd name="T75" fmla="*/ 127450 h 53"/>
              <a:gd name="T76" fmla="*/ 229930 w 68"/>
              <a:gd name="T77" fmla="*/ 130894 h 53"/>
              <a:gd name="T78" fmla="*/ 89227 w 68"/>
              <a:gd name="T79" fmla="*/ 130894 h 53"/>
              <a:gd name="T80" fmla="*/ 85795 w 68"/>
              <a:gd name="T81" fmla="*/ 127450 h 53"/>
              <a:gd name="T82" fmla="*/ 85795 w 68"/>
              <a:gd name="T83" fmla="*/ 103338 h 53"/>
              <a:gd name="T84" fmla="*/ 89227 w 68"/>
              <a:gd name="T85" fmla="*/ 99893 h 53"/>
              <a:gd name="T86" fmla="*/ 229930 w 68"/>
              <a:gd name="T87" fmla="*/ 99893 h 53"/>
              <a:gd name="T88" fmla="*/ 233362 w 68"/>
              <a:gd name="T89" fmla="*/ 103338 h 53"/>
              <a:gd name="T90" fmla="*/ 233362 w 68"/>
              <a:gd name="T91" fmla="*/ 127450 h 53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8" h="53">
                <a:moveTo>
                  <a:pt x="68" y="8"/>
                </a:moveTo>
                <a:cubicBezTo>
                  <a:pt x="68" y="9"/>
                  <a:pt x="68" y="9"/>
                  <a:pt x="67" y="9"/>
                </a:cubicBezTo>
                <a:cubicBezTo>
                  <a:pt x="2" y="9"/>
                  <a:pt x="2" y="9"/>
                  <a:pt x="2" y="9"/>
                </a:cubicBezTo>
                <a:cubicBezTo>
                  <a:pt x="1" y="9"/>
                  <a:pt x="0" y="9"/>
                  <a:pt x="0" y="8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1" y="0"/>
                  <a:pt x="2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8" y="0"/>
                  <a:pt x="68" y="1"/>
                </a:cubicBezTo>
                <a:lnTo>
                  <a:pt x="68" y="8"/>
                </a:lnTo>
                <a:close/>
                <a:moveTo>
                  <a:pt x="13" y="27"/>
                </a:moveTo>
                <a:cubicBezTo>
                  <a:pt x="3" y="38"/>
                  <a:pt x="3" y="38"/>
                  <a:pt x="3" y="38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38"/>
                  <a:pt x="0" y="38"/>
                  <a:pt x="0" y="37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5"/>
                  <a:pt x="1" y="14"/>
                  <a:pt x="2" y="14"/>
                </a:cubicBezTo>
                <a:cubicBezTo>
                  <a:pt x="2" y="14"/>
                  <a:pt x="2" y="14"/>
                  <a:pt x="3" y="14"/>
                </a:cubicBezTo>
                <a:cubicBezTo>
                  <a:pt x="13" y="25"/>
                  <a:pt x="13" y="25"/>
                  <a:pt x="13" y="25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7"/>
                  <a:pt x="14" y="27"/>
                  <a:pt x="13" y="27"/>
                </a:cubicBezTo>
                <a:close/>
                <a:moveTo>
                  <a:pt x="68" y="52"/>
                </a:moveTo>
                <a:cubicBezTo>
                  <a:pt x="68" y="52"/>
                  <a:pt x="68" y="53"/>
                  <a:pt x="67" y="53"/>
                </a:cubicBezTo>
                <a:cubicBezTo>
                  <a:pt x="2" y="53"/>
                  <a:pt x="2" y="53"/>
                  <a:pt x="2" y="53"/>
                </a:cubicBezTo>
                <a:cubicBezTo>
                  <a:pt x="1" y="53"/>
                  <a:pt x="0" y="52"/>
                  <a:pt x="0" y="52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44"/>
                  <a:pt x="1" y="43"/>
                  <a:pt x="2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8" y="43"/>
                  <a:pt x="68" y="44"/>
                  <a:pt x="68" y="44"/>
                </a:cubicBezTo>
                <a:lnTo>
                  <a:pt x="68" y="52"/>
                </a:lnTo>
                <a:close/>
                <a:moveTo>
                  <a:pt x="68" y="23"/>
                </a:moveTo>
                <a:cubicBezTo>
                  <a:pt x="68" y="23"/>
                  <a:pt x="68" y="24"/>
                  <a:pt x="67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5" y="24"/>
                  <a:pt x="25" y="23"/>
                  <a:pt x="25" y="23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5"/>
                  <a:pt x="25" y="14"/>
                  <a:pt x="26" y="14"/>
                </a:cubicBezTo>
                <a:cubicBezTo>
                  <a:pt x="67" y="14"/>
                  <a:pt x="67" y="14"/>
                  <a:pt x="67" y="14"/>
                </a:cubicBezTo>
                <a:cubicBezTo>
                  <a:pt x="68" y="14"/>
                  <a:pt x="68" y="15"/>
                  <a:pt x="68" y="15"/>
                </a:cubicBezTo>
                <a:lnTo>
                  <a:pt x="68" y="23"/>
                </a:lnTo>
                <a:close/>
                <a:moveTo>
                  <a:pt x="68" y="37"/>
                </a:moveTo>
                <a:cubicBezTo>
                  <a:pt x="68" y="38"/>
                  <a:pt x="68" y="38"/>
                  <a:pt x="67" y="38"/>
                </a:cubicBezTo>
                <a:cubicBezTo>
                  <a:pt x="26" y="38"/>
                  <a:pt x="26" y="38"/>
                  <a:pt x="26" y="38"/>
                </a:cubicBezTo>
                <a:cubicBezTo>
                  <a:pt x="25" y="38"/>
                  <a:pt x="25" y="38"/>
                  <a:pt x="25" y="37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29"/>
                  <a:pt x="25" y="29"/>
                  <a:pt x="26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8" y="29"/>
                  <a:pt x="68" y="29"/>
                  <a:pt x="68" y="30"/>
                </a:cubicBezTo>
                <a:lnTo>
                  <a:pt x="68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02" name="Freeform 211"/>
          <p:cNvSpPr>
            <a:spLocks noEditPoints="1"/>
          </p:cNvSpPr>
          <p:nvPr/>
        </p:nvSpPr>
        <p:spPr bwMode="auto">
          <a:xfrm>
            <a:off x="19140023" y="10290062"/>
            <a:ext cx="490612" cy="486720"/>
          </a:xfrm>
          <a:custGeom>
            <a:avLst/>
            <a:gdLst>
              <a:gd name="T0" fmla="*/ 200025 w 58"/>
              <a:gd name="T1" fmla="*/ 171067 h 58"/>
              <a:gd name="T2" fmla="*/ 175884 w 58"/>
              <a:gd name="T3" fmla="*/ 198438 h 58"/>
              <a:gd name="T4" fmla="*/ 24141 w 58"/>
              <a:gd name="T5" fmla="*/ 198438 h 58"/>
              <a:gd name="T6" fmla="*/ 0 w 58"/>
              <a:gd name="T7" fmla="*/ 171067 h 58"/>
              <a:gd name="T8" fmla="*/ 0 w 58"/>
              <a:gd name="T9" fmla="*/ 23949 h 58"/>
              <a:gd name="T10" fmla="*/ 24141 w 58"/>
              <a:gd name="T11" fmla="*/ 0 h 58"/>
              <a:gd name="T12" fmla="*/ 175884 w 58"/>
              <a:gd name="T13" fmla="*/ 0 h 58"/>
              <a:gd name="T14" fmla="*/ 200025 w 58"/>
              <a:gd name="T15" fmla="*/ 23949 h 58"/>
              <a:gd name="T16" fmla="*/ 200025 w 58"/>
              <a:gd name="T17" fmla="*/ 171067 h 58"/>
              <a:gd name="T18" fmla="*/ 175884 w 58"/>
              <a:gd name="T19" fmla="*/ 82112 h 58"/>
              <a:gd name="T20" fmla="*/ 158641 w 58"/>
              <a:gd name="T21" fmla="*/ 82112 h 58"/>
              <a:gd name="T22" fmla="*/ 162089 w 58"/>
              <a:gd name="T23" fmla="*/ 99219 h 58"/>
              <a:gd name="T24" fmla="*/ 100013 w 58"/>
              <a:gd name="T25" fmla="*/ 160803 h 58"/>
              <a:gd name="T26" fmla="*/ 37936 w 58"/>
              <a:gd name="T27" fmla="*/ 99219 h 58"/>
              <a:gd name="T28" fmla="*/ 41384 w 58"/>
              <a:gd name="T29" fmla="*/ 82112 h 58"/>
              <a:gd name="T30" fmla="*/ 20692 w 58"/>
              <a:gd name="T31" fmla="*/ 82112 h 58"/>
              <a:gd name="T32" fmla="*/ 20692 w 58"/>
              <a:gd name="T33" fmla="*/ 167646 h 58"/>
              <a:gd name="T34" fmla="*/ 31038 w 58"/>
              <a:gd name="T35" fmla="*/ 174489 h 58"/>
              <a:gd name="T36" fmla="*/ 168987 w 58"/>
              <a:gd name="T37" fmla="*/ 174489 h 58"/>
              <a:gd name="T38" fmla="*/ 175884 w 58"/>
              <a:gd name="T39" fmla="*/ 167646 h 58"/>
              <a:gd name="T40" fmla="*/ 175884 w 58"/>
              <a:gd name="T41" fmla="*/ 82112 h 58"/>
              <a:gd name="T42" fmla="*/ 100013 w 58"/>
              <a:gd name="T43" fmla="*/ 58163 h 58"/>
              <a:gd name="T44" fmla="*/ 58628 w 58"/>
              <a:gd name="T45" fmla="*/ 99219 h 58"/>
              <a:gd name="T46" fmla="*/ 100013 w 58"/>
              <a:gd name="T47" fmla="*/ 136854 h 58"/>
              <a:gd name="T48" fmla="*/ 141397 w 58"/>
              <a:gd name="T49" fmla="*/ 99219 h 58"/>
              <a:gd name="T50" fmla="*/ 100013 w 58"/>
              <a:gd name="T51" fmla="*/ 58163 h 58"/>
              <a:gd name="T52" fmla="*/ 175884 w 58"/>
              <a:gd name="T53" fmla="*/ 30792 h 58"/>
              <a:gd name="T54" fmla="*/ 168987 w 58"/>
              <a:gd name="T55" fmla="*/ 20528 h 58"/>
              <a:gd name="T56" fmla="*/ 144846 w 58"/>
              <a:gd name="T57" fmla="*/ 20528 h 58"/>
              <a:gd name="T58" fmla="*/ 137948 w 58"/>
              <a:gd name="T59" fmla="*/ 30792 h 58"/>
              <a:gd name="T60" fmla="*/ 137948 w 58"/>
              <a:gd name="T61" fmla="*/ 51320 h 58"/>
              <a:gd name="T62" fmla="*/ 144846 w 58"/>
              <a:gd name="T63" fmla="*/ 61584 h 58"/>
              <a:gd name="T64" fmla="*/ 168987 w 58"/>
              <a:gd name="T65" fmla="*/ 61584 h 58"/>
              <a:gd name="T66" fmla="*/ 175884 w 58"/>
              <a:gd name="T67" fmla="*/ 51320 h 58"/>
              <a:gd name="T68" fmla="*/ 175884 w 58"/>
              <a:gd name="T69" fmla="*/ 30792 h 5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8" h="58">
                <a:moveTo>
                  <a:pt x="58" y="50"/>
                </a:moveTo>
                <a:cubicBezTo>
                  <a:pt x="58" y="54"/>
                  <a:pt x="55" y="58"/>
                  <a:pt x="51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3" y="58"/>
                  <a:pt x="0" y="54"/>
                  <a:pt x="0" y="50"/>
                </a:cubicBezTo>
                <a:cubicBezTo>
                  <a:pt x="0" y="7"/>
                  <a:pt x="0" y="7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5" y="0"/>
                  <a:pt x="58" y="3"/>
                  <a:pt x="58" y="7"/>
                </a:cubicBezTo>
                <a:lnTo>
                  <a:pt x="58" y="50"/>
                </a:lnTo>
                <a:close/>
                <a:moveTo>
                  <a:pt x="51" y="24"/>
                </a:moveTo>
                <a:cubicBezTo>
                  <a:pt x="46" y="24"/>
                  <a:pt x="46" y="24"/>
                  <a:pt x="46" y="24"/>
                </a:cubicBezTo>
                <a:cubicBezTo>
                  <a:pt x="47" y="26"/>
                  <a:pt x="47" y="27"/>
                  <a:pt x="47" y="29"/>
                </a:cubicBezTo>
                <a:cubicBezTo>
                  <a:pt x="47" y="39"/>
                  <a:pt x="39" y="47"/>
                  <a:pt x="29" y="47"/>
                </a:cubicBezTo>
                <a:cubicBezTo>
                  <a:pt x="19" y="47"/>
                  <a:pt x="11" y="39"/>
                  <a:pt x="11" y="29"/>
                </a:cubicBezTo>
                <a:cubicBezTo>
                  <a:pt x="11" y="27"/>
                  <a:pt x="11" y="26"/>
                  <a:pt x="12" y="24"/>
                </a:cubicBezTo>
                <a:cubicBezTo>
                  <a:pt x="6" y="24"/>
                  <a:pt x="6" y="24"/>
                  <a:pt x="6" y="24"/>
                </a:cubicBezTo>
                <a:cubicBezTo>
                  <a:pt x="6" y="49"/>
                  <a:pt x="6" y="49"/>
                  <a:pt x="6" y="49"/>
                </a:cubicBezTo>
                <a:cubicBezTo>
                  <a:pt x="6" y="50"/>
                  <a:pt x="7" y="51"/>
                  <a:pt x="9" y="51"/>
                </a:cubicBezTo>
                <a:cubicBezTo>
                  <a:pt x="49" y="51"/>
                  <a:pt x="49" y="51"/>
                  <a:pt x="49" y="51"/>
                </a:cubicBezTo>
                <a:cubicBezTo>
                  <a:pt x="50" y="51"/>
                  <a:pt x="51" y="50"/>
                  <a:pt x="51" y="49"/>
                </a:cubicBezTo>
                <a:lnTo>
                  <a:pt x="51" y="24"/>
                </a:lnTo>
                <a:close/>
                <a:moveTo>
                  <a:pt x="29" y="17"/>
                </a:moveTo>
                <a:cubicBezTo>
                  <a:pt x="23" y="17"/>
                  <a:pt x="17" y="22"/>
                  <a:pt x="17" y="29"/>
                </a:cubicBezTo>
                <a:cubicBezTo>
                  <a:pt x="17" y="35"/>
                  <a:pt x="23" y="40"/>
                  <a:pt x="29" y="40"/>
                </a:cubicBezTo>
                <a:cubicBezTo>
                  <a:pt x="35" y="40"/>
                  <a:pt x="41" y="35"/>
                  <a:pt x="41" y="29"/>
                </a:cubicBezTo>
                <a:cubicBezTo>
                  <a:pt x="41" y="22"/>
                  <a:pt x="35" y="17"/>
                  <a:pt x="29" y="17"/>
                </a:cubicBezTo>
                <a:close/>
                <a:moveTo>
                  <a:pt x="51" y="9"/>
                </a:moveTo>
                <a:cubicBezTo>
                  <a:pt x="51" y="7"/>
                  <a:pt x="50" y="6"/>
                  <a:pt x="49" y="6"/>
                </a:cubicBezTo>
                <a:cubicBezTo>
                  <a:pt x="42" y="6"/>
                  <a:pt x="42" y="6"/>
                  <a:pt x="42" y="6"/>
                </a:cubicBezTo>
                <a:cubicBezTo>
                  <a:pt x="41" y="6"/>
                  <a:pt x="40" y="7"/>
                  <a:pt x="40" y="9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16"/>
                  <a:pt x="41" y="18"/>
                  <a:pt x="42" y="18"/>
                </a:cubicBezTo>
                <a:cubicBezTo>
                  <a:pt x="49" y="18"/>
                  <a:pt x="49" y="18"/>
                  <a:pt x="49" y="18"/>
                </a:cubicBezTo>
                <a:cubicBezTo>
                  <a:pt x="50" y="18"/>
                  <a:pt x="51" y="16"/>
                  <a:pt x="51" y="15"/>
                </a:cubicBezTo>
                <a:lnTo>
                  <a:pt x="51" y="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03" name="Freeform 212"/>
          <p:cNvSpPr>
            <a:spLocks noEditPoints="1"/>
          </p:cNvSpPr>
          <p:nvPr/>
        </p:nvSpPr>
        <p:spPr bwMode="auto">
          <a:xfrm>
            <a:off x="20354871" y="10290062"/>
            <a:ext cx="486720" cy="486720"/>
          </a:xfrm>
          <a:custGeom>
            <a:avLst/>
            <a:gdLst>
              <a:gd name="T0" fmla="*/ 99219 w 58"/>
              <a:gd name="T1" fmla="*/ 160803 h 58"/>
              <a:gd name="T2" fmla="*/ 51320 w 58"/>
              <a:gd name="T3" fmla="*/ 177910 h 58"/>
              <a:gd name="T4" fmla="*/ 0 w 58"/>
              <a:gd name="T5" fmla="*/ 171067 h 58"/>
              <a:gd name="T6" fmla="*/ 30792 w 58"/>
              <a:gd name="T7" fmla="*/ 102640 h 58"/>
              <a:gd name="T8" fmla="*/ 51320 w 58"/>
              <a:gd name="T9" fmla="*/ 119747 h 58"/>
              <a:gd name="T10" fmla="*/ 51320 w 58"/>
              <a:gd name="T11" fmla="*/ 147118 h 58"/>
              <a:gd name="T12" fmla="*/ 78691 w 58"/>
              <a:gd name="T13" fmla="*/ 140275 h 58"/>
              <a:gd name="T14" fmla="*/ 119747 w 58"/>
              <a:gd name="T15" fmla="*/ 102640 h 58"/>
              <a:gd name="T16" fmla="*/ 116326 w 58"/>
              <a:gd name="T17" fmla="*/ 140275 h 58"/>
              <a:gd name="T18" fmla="*/ 75270 w 58"/>
              <a:gd name="T19" fmla="*/ 54742 h 58"/>
              <a:gd name="T20" fmla="*/ 51320 w 58"/>
              <a:gd name="T21" fmla="*/ 51320 h 58"/>
              <a:gd name="T22" fmla="*/ 54742 w 58"/>
              <a:gd name="T23" fmla="*/ 78691 h 58"/>
              <a:gd name="T24" fmla="*/ 95798 w 58"/>
              <a:gd name="T25" fmla="*/ 119747 h 58"/>
              <a:gd name="T26" fmla="*/ 54742 w 58"/>
              <a:gd name="T27" fmla="*/ 119747 h 58"/>
              <a:gd name="T28" fmla="*/ 30792 w 58"/>
              <a:gd name="T29" fmla="*/ 95798 h 58"/>
              <a:gd name="T30" fmla="*/ 0 w 58"/>
              <a:gd name="T31" fmla="*/ 23949 h 58"/>
              <a:gd name="T32" fmla="*/ 51320 w 58"/>
              <a:gd name="T33" fmla="*/ 20528 h 58"/>
              <a:gd name="T34" fmla="*/ 95798 w 58"/>
              <a:gd name="T35" fmla="*/ 34213 h 58"/>
              <a:gd name="T36" fmla="*/ 164225 w 58"/>
              <a:gd name="T37" fmla="*/ 95798 h 58"/>
              <a:gd name="T38" fmla="*/ 143696 w 58"/>
              <a:gd name="T39" fmla="*/ 78691 h 58"/>
              <a:gd name="T40" fmla="*/ 143696 w 58"/>
              <a:gd name="T41" fmla="*/ 51320 h 58"/>
              <a:gd name="T42" fmla="*/ 116326 w 58"/>
              <a:gd name="T43" fmla="*/ 54742 h 58"/>
              <a:gd name="T44" fmla="*/ 75270 w 58"/>
              <a:gd name="T45" fmla="*/ 95798 h 58"/>
              <a:gd name="T46" fmla="*/ 78691 w 58"/>
              <a:gd name="T47" fmla="*/ 54742 h 58"/>
              <a:gd name="T48" fmla="*/ 102640 w 58"/>
              <a:gd name="T49" fmla="*/ 34213 h 58"/>
              <a:gd name="T50" fmla="*/ 171067 w 58"/>
              <a:gd name="T51" fmla="*/ 0 h 58"/>
              <a:gd name="T52" fmla="*/ 174489 w 58"/>
              <a:gd name="T53" fmla="*/ 51320 h 58"/>
              <a:gd name="T54" fmla="*/ 147118 w 58"/>
              <a:gd name="T55" fmla="*/ 177910 h 58"/>
              <a:gd name="T56" fmla="*/ 99219 w 58"/>
              <a:gd name="T57" fmla="*/ 164225 h 58"/>
              <a:gd name="T58" fmla="*/ 119747 w 58"/>
              <a:gd name="T59" fmla="*/ 147118 h 58"/>
              <a:gd name="T60" fmla="*/ 143696 w 58"/>
              <a:gd name="T61" fmla="*/ 123168 h 58"/>
              <a:gd name="T62" fmla="*/ 119747 w 58"/>
              <a:gd name="T63" fmla="*/ 99219 h 58"/>
              <a:gd name="T64" fmla="*/ 119747 w 58"/>
              <a:gd name="T65" fmla="*/ 58163 h 58"/>
              <a:gd name="T66" fmla="*/ 160803 w 58"/>
              <a:gd name="T67" fmla="*/ 99219 h 58"/>
              <a:gd name="T68" fmla="*/ 174489 w 58"/>
              <a:gd name="T69" fmla="*/ 143696 h 58"/>
              <a:gd name="T70" fmla="*/ 171067 w 58"/>
              <a:gd name="T71" fmla="*/ 198438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58" h="58">
                <a:moveTo>
                  <a:pt x="34" y="41"/>
                </a:moveTo>
                <a:cubicBezTo>
                  <a:pt x="29" y="47"/>
                  <a:pt x="29" y="47"/>
                  <a:pt x="29" y="47"/>
                </a:cubicBezTo>
                <a:cubicBezTo>
                  <a:pt x="27" y="48"/>
                  <a:pt x="27" y="48"/>
                  <a:pt x="27" y="48"/>
                </a:cubicBezTo>
                <a:cubicBezTo>
                  <a:pt x="24" y="52"/>
                  <a:pt x="19" y="53"/>
                  <a:pt x="15" y="52"/>
                </a:cubicBezTo>
                <a:cubicBezTo>
                  <a:pt x="14" y="55"/>
                  <a:pt x="11" y="58"/>
                  <a:pt x="8" y="58"/>
                </a:cubicBezTo>
                <a:cubicBezTo>
                  <a:pt x="3" y="58"/>
                  <a:pt x="0" y="54"/>
                  <a:pt x="0" y="50"/>
                </a:cubicBezTo>
                <a:cubicBezTo>
                  <a:pt x="0" y="46"/>
                  <a:pt x="2" y="43"/>
                  <a:pt x="6" y="42"/>
                </a:cubicBezTo>
                <a:cubicBezTo>
                  <a:pt x="5" y="38"/>
                  <a:pt x="6" y="33"/>
                  <a:pt x="9" y="30"/>
                </a:cubicBezTo>
                <a:cubicBezTo>
                  <a:pt x="10" y="30"/>
                  <a:pt x="10" y="30"/>
                  <a:pt x="10" y="30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6"/>
                  <a:pt x="15" y="36"/>
                  <a:pt x="15" y="36"/>
                </a:cubicBezTo>
                <a:cubicBezTo>
                  <a:pt x="13" y="38"/>
                  <a:pt x="13" y="41"/>
                  <a:pt x="15" y="43"/>
                </a:cubicBezTo>
                <a:cubicBezTo>
                  <a:pt x="17" y="44"/>
                  <a:pt x="20" y="44"/>
                  <a:pt x="22" y="43"/>
                </a:cubicBezTo>
                <a:cubicBezTo>
                  <a:pt x="23" y="41"/>
                  <a:pt x="23" y="41"/>
                  <a:pt x="23" y="41"/>
                </a:cubicBezTo>
                <a:cubicBezTo>
                  <a:pt x="29" y="36"/>
                  <a:pt x="29" y="36"/>
                  <a:pt x="29" y="36"/>
                </a:cubicBezTo>
                <a:cubicBezTo>
                  <a:pt x="35" y="30"/>
                  <a:pt x="35" y="30"/>
                  <a:pt x="35" y="30"/>
                </a:cubicBezTo>
                <a:cubicBezTo>
                  <a:pt x="40" y="35"/>
                  <a:pt x="40" y="35"/>
                  <a:pt x="40" y="35"/>
                </a:cubicBezTo>
                <a:lnTo>
                  <a:pt x="34" y="41"/>
                </a:lnTo>
                <a:close/>
                <a:moveTo>
                  <a:pt x="28" y="10"/>
                </a:moveTo>
                <a:cubicBezTo>
                  <a:pt x="22" y="16"/>
                  <a:pt x="22" y="16"/>
                  <a:pt x="22" y="16"/>
                </a:cubicBezTo>
                <a:cubicBezTo>
                  <a:pt x="22" y="15"/>
                  <a:pt x="22" y="15"/>
                  <a:pt x="22" y="15"/>
                </a:cubicBezTo>
                <a:cubicBezTo>
                  <a:pt x="20" y="13"/>
                  <a:pt x="17" y="13"/>
                  <a:pt x="15" y="15"/>
                </a:cubicBezTo>
                <a:cubicBezTo>
                  <a:pt x="13" y="17"/>
                  <a:pt x="13" y="20"/>
                  <a:pt x="15" y="22"/>
                </a:cubicBezTo>
                <a:cubicBezTo>
                  <a:pt x="16" y="23"/>
                  <a:pt x="16" y="23"/>
                  <a:pt x="16" y="23"/>
                </a:cubicBezTo>
                <a:cubicBezTo>
                  <a:pt x="22" y="29"/>
                  <a:pt x="22" y="29"/>
                  <a:pt x="22" y="29"/>
                </a:cubicBezTo>
                <a:cubicBezTo>
                  <a:pt x="28" y="35"/>
                  <a:pt x="28" y="35"/>
                  <a:pt x="28" y="35"/>
                </a:cubicBezTo>
                <a:cubicBezTo>
                  <a:pt x="22" y="41"/>
                  <a:pt x="22" y="41"/>
                  <a:pt x="22" y="41"/>
                </a:cubicBezTo>
                <a:cubicBezTo>
                  <a:pt x="16" y="35"/>
                  <a:pt x="16" y="35"/>
                  <a:pt x="16" y="35"/>
                </a:cubicBezTo>
                <a:cubicBezTo>
                  <a:pt x="10" y="29"/>
                  <a:pt x="10" y="29"/>
                  <a:pt x="10" y="29"/>
                </a:cubicBezTo>
                <a:cubicBezTo>
                  <a:pt x="9" y="28"/>
                  <a:pt x="9" y="28"/>
                  <a:pt x="9" y="28"/>
                </a:cubicBezTo>
                <a:cubicBezTo>
                  <a:pt x="6" y="24"/>
                  <a:pt x="5" y="19"/>
                  <a:pt x="6" y="15"/>
                </a:cubicBezTo>
                <a:cubicBezTo>
                  <a:pt x="2" y="14"/>
                  <a:pt x="0" y="11"/>
                  <a:pt x="0" y="7"/>
                </a:cubicBezTo>
                <a:cubicBezTo>
                  <a:pt x="0" y="3"/>
                  <a:pt x="3" y="0"/>
                  <a:pt x="8" y="0"/>
                </a:cubicBezTo>
                <a:cubicBezTo>
                  <a:pt x="12" y="0"/>
                  <a:pt x="15" y="2"/>
                  <a:pt x="15" y="6"/>
                </a:cubicBezTo>
                <a:cubicBezTo>
                  <a:pt x="20" y="5"/>
                  <a:pt x="24" y="6"/>
                  <a:pt x="27" y="10"/>
                </a:cubicBezTo>
                <a:lnTo>
                  <a:pt x="28" y="10"/>
                </a:lnTo>
                <a:close/>
                <a:moveTo>
                  <a:pt x="51" y="15"/>
                </a:moveTo>
                <a:cubicBezTo>
                  <a:pt x="52" y="19"/>
                  <a:pt x="51" y="24"/>
                  <a:pt x="48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2" y="23"/>
                  <a:pt x="42" y="23"/>
                  <a:pt x="42" y="23"/>
                </a:cubicBezTo>
                <a:cubicBezTo>
                  <a:pt x="42" y="22"/>
                  <a:pt x="42" y="22"/>
                  <a:pt x="42" y="22"/>
                </a:cubicBezTo>
                <a:cubicBezTo>
                  <a:pt x="44" y="20"/>
                  <a:pt x="44" y="17"/>
                  <a:pt x="42" y="15"/>
                </a:cubicBezTo>
                <a:cubicBezTo>
                  <a:pt x="40" y="13"/>
                  <a:pt x="37" y="13"/>
                  <a:pt x="35" y="15"/>
                </a:cubicBezTo>
                <a:cubicBezTo>
                  <a:pt x="34" y="16"/>
                  <a:pt x="34" y="16"/>
                  <a:pt x="34" y="16"/>
                </a:cubicBezTo>
                <a:cubicBezTo>
                  <a:pt x="29" y="22"/>
                  <a:pt x="29" y="22"/>
                  <a:pt x="29" y="22"/>
                </a:cubicBezTo>
                <a:cubicBezTo>
                  <a:pt x="22" y="28"/>
                  <a:pt x="22" y="28"/>
                  <a:pt x="22" y="28"/>
                </a:cubicBezTo>
                <a:cubicBezTo>
                  <a:pt x="17" y="23"/>
                  <a:pt x="17" y="23"/>
                  <a:pt x="17" y="23"/>
                </a:cubicBezTo>
                <a:cubicBezTo>
                  <a:pt x="23" y="16"/>
                  <a:pt x="23" y="16"/>
                  <a:pt x="23" y="16"/>
                </a:cubicBezTo>
                <a:cubicBezTo>
                  <a:pt x="29" y="11"/>
                  <a:pt x="29" y="11"/>
                  <a:pt x="29" y="11"/>
                </a:cubicBezTo>
                <a:cubicBezTo>
                  <a:pt x="30" y="10"/>
                  <a:pt x="30" y="10"/>
                  <a:pt x="30" y="10"/>
                </a:cubicBezTo>
                <a:cubicBezTo>
                  <a:pt x="33" y="6"/>
                  <a:pt x="38" y="5"/>
                  <a:pt x="42" y="6"/>
                </a:cubicBezTo>
                <a:cubicBezTo>
                  <a:pt x="43" y="2"/>
                  <a:pt x="46" y="0"/>
                  <a:pt x="50" y="0"/>
                </a:cubicBezTo>
                <a:cubicBezTo>
                  <a:pt x="55" y="0"/>
                  <a:pt x="58" y="3"/>
                  <a:pt x="58" y="7"/>
                </a:cubicBezTo>
                <a:cubicBezTo>
                  <a:pt x="58" y="11"/>
                  <a:pt x="55" y="15"/>
                  <a:pt x="51" y="15"/>
                </a:cubicBezTo>
                <a:close/>
                <a:moveTo>
                  <a:pt x="50" y="58"/>
                </a:moveTo>
                <a:cubicBezTo>
                  <a:pt x="46" y="58"/>
                  <a:pt x="43" y="55"/>
                  <a:pt x="43" y="52"/>
                </a:cubicBezTo>
                <a:cubicBezTo>
                  <a:pt x="38" y="53"/>
                  <a:pt x="33" y="52"/>
                  <a:pt x="30" y="48"/>
                </a:cubicBezTo>
                <a:cubicBezTo>
                  <a:pt x="29" y="48"/>
                  <a:pt x="29" y="48"/>
                  <a:pt x="29" y="48"/>
                </a:cubicBezTo>
                <a:cubicBezTo>
                  <a:pt x="35" y="42"/>
                  <a:pt x="35" y="42"/>
                  <a:pt x="35" y="42"/>
                </a:cubicBezTo>
                <a:cubicBezTo>
                  <a:pt x="35" y="43"/>
                  <a:pt x="35" y="43"/>
                  <a:pt x="35" y="43"/>
                </a:cubicBezTo>
                <a:cubicBezTo>
                  <a:pt x="37" y="44"/>
                  <a:pt x="40" y="44"/>
                  <a:pt x="42" y="43"/>
                </a:cubicBezTo>
                <a:cubicBezTo>
                  <a:pt x="44" y="41"/>
                  <a:pt x="44" y="38"/>
                  <a:pt x="42" y="36"/>
                </a:cubicBezTo>
                <a:cubicBezTo>
                  <a:pt x="41" y="35"/>
                  <a:pt x="41" y="35"/>
                  <a:pt x="41" y="35"/>
                </a:cubicBezTo>
                <a:cubicBezTo>
                  <a:pt x="35" y="29"/>
                  <a:pt x="35" y="29"/>
                  <a:pt x="35" y="29"/>
                </a:cubicBezTo>
                <a:cubicBezTo>
                  <a:pt x="29" y="23"/>
                  <a:pt x="29" y="23"/>
                  <a:pt x="29" y="23"/>
                </a:cubicBezTo>
                <a:cubicBezTo>
                  <a:pt x="35" y="17"/>
                  <a:pt x="35" y="17"/>
                  <a:pt x="35" y="17"/>
                </a:cubicBezTo>
                <a:cubicBezTo>
                  <a:pt x="41" y="23"/>
                  <a:pt x="41" y="23"/>
                  <a:pt x="41" y="23"/>
                </a:cubicBezTo>
                <a:cubicBezTo>
                  <a:pt x="47" y="29"/>
                  <a:pt x="47" y="29"/>
                  <a:pt x="47" y="29"/>
                </a:cubicBezTo>
                <a:cubicBezTo>
                  <a:pt x="48" y="30"/>
                  <a:pt x="48" y="30"/>
                  <a:pt x="48" y="30"/>
                </a:cubicBezTo>
                <a:cubicBezTo>
                  <a:pt x="51" y="33"/>
                  <a:pt x="52" y="38"/>
                  <a:pt x="51" y="42"/>
                </a:cubicBezTo>
                <a:cubicBezTo>
                  <a:pt x="55" y="43"/>
                  <a:pt x="58" y="46"/>
                  <a:pt x="58" y="50"/>
                </a:cubicBezTo>
                <a:cubicBezTo>
                  <a:pt x="58" y="54"/>
                  <a:pt x="55" y="58"/>
                  <a:pt x="50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04" name="Freeform 213"/>
          <p:cNvSpPr>
            <a:spLocks noEditPoints="1"/>
          </p:cNvSpPr>
          <p:nvPr/>
        </p:nvSpPr>
        <p:spPr bwMode="auto">
          <a:xfrm>
            <a:off x="21565827" y="10364044"/>
            <a:ext cx="615212" cy="373800"/>
          </a:xfrm>
          <a:custGeom>
            <a:avLst/>
            <a:gdLst>
              <a:gd name="T0" fmla="*/ 17180 w 73"/>
              <a:gd name="T1" fmla="*/ 152400 h 44"/>
              <a:gd name="T2" fmla="*/ 17180 w 73"/>
              <a:gd name="T3" fmla="*/ 0 h 44"/>
              <a:gd name="T4" fmla="*/ 250825 w 73"/>
              <a:gd name="T5" fmla="*/ 135082 h 44"/>
              <a:gd name="T6" fmla="*/ 17180 w 73"/>
              <a:gd name="T7" fmla="*/ 135082 h 44"/>
              <a:gd name="T8" fmla="*/ 48103 w 73"/>
              <a:gd name="T9" fmla="*/ 48491 h 44"/>
              <a:gd name="T10" fmla="*/ 30924 w 73"/>
              <a:gd name="T11" fmla="*/ 48491 h 44"/>
              <a:gd name="T12" fmla="*/ 48103 w 73"/>
              <a:gd name="T13" fmla="*/ 34636 h 44"/>
              <a:gd name="T14" fmla="*/ 65283 w 73"/>
              <a:gd name="T15" fmla="*/ 83127 h 44"/>
              <a:gd name="T16" fmla="*/ 30924 w 73"/>
              <a:gd name="T17" fmla="*/ 83127 h 44"/>
              <a:gd name="T18" fmla="*/ 65283 w 73"/>
              <a:gd name="T19" fmla="*/ 69273 h 44"/>
              <a:gd name="T20" fmla="*/ 48103 w 73"/>
              <a:gd name="T21" fmla="*/ 117764 h 44"/>
              <a:gd name="T22" fmla="*/ 30924 w 73"/>
              <a:gd name="T23" fmla="*/ 117764 h 44"/>
              <a:gd name="T24" fmla="*/ 48103 w 73"/>
              <a:gd name="T25" fmla="*/ 100445 h 44"/>
              <a:gd name="T26" fmla="*/ 82463 w 73"/>
              <a:gd name="T27" fmla="*/ 48491 h 44"/>
              <a:gd name="T28" fmla="*/ 65283 w 73"/>
              <a:gd name="T29" fmla="*/ 48491 h 44"/>
              <a:gd name="T30" fmla="*/ 79027 w 73"/>
              <a:gd name="T31" fmla="*/ 34636 h 44"/>
              <a:gd name="T32" fmla="*/ 182106 w 73"/>
              <a:gd name="T33" fmla="*/ 117764 h 44"/>
              <a:gd name="T34" fmla="*/ 65283 w 73"/>
              <a:gd name="T35" fmla="*/ 117764 h 44"/>
              <a:gd name="T36" fmla="*/ 182106 w 73"/>
              <a:gd name="T37" fmla="*/ 100445 h 44"/>
              <a:gd name="T38" fmla="*/ 99643 w 73"/>
              <a:gd name="T39" fmla="*/ 83127 h 44"/>
              <a:gd name="T40" fmla="*/ 82463 w 73"/>
              <a:gd name="T41" fmla="*/ 83127 h 44"/>
              <a:gd name="T42" fmla="*/ 96207 w 73"/>
              <a:gd name="T43" fmla="*/ 69273 h 44"/>
              <a:gd name="T44" fmla="*/ 116823 w 73"/>
              <a:gd name="T45" fmla="*/ 48491 h 44"/>
              <a:gd name="T46" fmla="*/ 99643 w 73"/>
              <a:gd name="T47" fmla="*/ 48491 h 44"/>
              <a:gd name="T48" fmla="*/ 113387 w 73"/>
              <a:gd name="T49" fmla="*/ 34636 h 44"/>
              <a:gd name="T50" fmla="*/ 134002 w 73"/>
              <a:gd name="T51" fmla="*/ 83127 h 44"/>
              <a:gd name="T52" fmla="*/ 116823 w 73"/>
              <a:gd name="T53" fmla="*/ 83127 h 44"/>
              <a:gd name="T54" fmla="*/ 130566 w 73"/>
              <a:gd name="T55" fmla="*/ 69273 h 44"/>
              <a:gd name="T56" fmla="*/ 147746 w 73"/>
              <a:gd name="T57" fmla="*/ 48491 h 44"/>
              <a:gd name="T58" fmla="*/ 134002 w 73"/>
              <a:gd name="T59" fmla="*/ 48491 h 44"/>
              <a:gd name="T60" fmla="*/ 147746 w 73"/>
              <a:gd name="T61" fmla="*/ 34636 h 44"/>
              <a:gd name="T62" fmla="*/ 164926 w 73"/>
              <a:gd name="T63" fmla="*/ 83127 h 44"/>
              <a:gd name="T64" fmla="*/ 147746 w 73"/>
              <a:gd name="T65" fmla="*/ 83127 h 44"/>
              <a:gd name="T66" fmla="*/ 164926 w 73"/>
              <a:gd name="T67" fmla="*/ 69273 h 44"/>
              <a:gd name="T68" fmla="*/ 182106 w 73"/>
              <a:gd name="T69" fmla="*/ 48491 h 44"/>
              <a:gd name="T70" fmla="*/ 164926 w 73"/>
              <a:gd name="T71" fmla="*/ 48491 h 44"/>
              <a:gd name="T72" fmla="*/ 182106 w 73"/>
              <a:gd name="T73" fmla="*/ 34636 h 44"/>
              <a:gd name="T74" fmla="*/ 216465 w 73"/>
              <a:gd name="T75" fmla="*/ 83127 h 44"/>
              <a:gd name="T76" fmla="*/ 182106 w 73"/>
              <a:gd name="T77" fmla="*/ 83127 h 44"/>
              <a:gd name="T78" fmla="*/ 199286 w 73"/>
              <a:gd name="T79" fmla="*/ 69273 h 44"/>
              <a:gd name="T80" fmla="*/ 213029 w 73"/>
              <a:gd name="T81" fmla="*/ 34636 h 44"/>
              <a:gd name="T82" fmla="*/ 216465 w 73"/>
              <a:gd name="T83" fmla="*/ 117764 h 44"/>
              <a:gd name="T84" fmla="*/ 199286 w 73"/>
              <a:gd name="T85" fmla="*/ 117764 h 44"/>
              <a:gd name="T86" fmla="*/ 213029 w 73"/>
              <a:gd name="T87" fmla="*/ 100445 h 4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73" h="44">
                <a:moveTo>
                  <a:pt x="73" y="39"/>
                </a:moveTo>
                <a:cubicBezTo>
                  <a:pt x="73" y="42"/>
                  <a:pt x="70" y="44"/>
                  <a:pt x="68" y="44"/>
                </a:cubicBezTo>
                <a:cubicBezTo>
                  <a:pt x="5" y="44"/>
                  <a:pt x="5" y="44"/>
                  <a:pt x="5" y="44"/>
                </a:cubicBezTo>
                <a:cubicBezTo>
                  <a:pt x="2" y="44"/>
                  <a:pt x="0" y="42"/>
                  <a:pt x="0" y="39"/>
                </a:cubicBezTo>
                <a:cubicBezTo>
                  <a:pt x="0" y="5"/>
                  <a:pt x="0" y="5"/>
                  <a:pt x="0" y="5"/>
                </a:cubicBezTo>
                <a:cubicBezTo>
                  <a:pt x="0" y="2"/>
                  <a:pt x="2" y="0"/>
                  <a:pt x="5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70" y="0"/>
                  <a:pt x="73" y="2"/>
                  <a:pt x="73" y="5"/>
                </a:cubicBezTo>
                <a:lnTo>
                  <a:pt x="73" y="39"/>
                </a:lnTo>
                <a:close/>
                <a:moveTo>
                  <a:pt x="68" y="5"/>
                </a:moveTo>
                <a:cubicBezTo>
                  <a:pt x="5" y="5"/>
                  <a:pt x="5" y="5"/>
                  <a:pt x="5" y="5"/>
                </a:cubicBezTo>
                <a:cubicBezTo>
                  <a:pt x="5" y="39"/>
                  <a:pt x="5" y="39"/>
                  <a:pt x="5" y="39"/>
                </a:cubicBezTo>
                <a:cubicBezTo>
                  <a:pt x="68" y="39"/>
                  <a:pt x="68" y="39"/>
                  <a:pt x="68" y="39"/>
                </a:cubicBezTo>
                <a:lnTo>
                  <a:pt x="68" y="5"/>
                </a:lnTo>
                <a:close/>
                <a:moveTo>
                  <a:pt x="14" y="14"/>
                </a:moveTo>
                <a:cubicBezTo>
                  <a:pt x="14" y="15"/>
                  <a:pt x="14" y="15"/>
                  <a:pt x="14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9" y="15"/>
                  <a:pt x="9" y="14"/>
                </a:cubicBezTo>
                <a:cubicBezTo>
                  <a:pt x="9" y="11"/>
                  <a:pt x="9" y="11"/>
                  <a:pt x="9" y="11"/>
                </a:cubicBezTo>
                <a:cubicBezTo>
                  <a:pt x="9" y="10"/>
                  <a:pt x="10" y="10"/>
                  <a:pt x="10" y="10"/>
                </a:cubicBezTo>
                <a:cubicBezTo>
                  <a:pt x="14" y="10"/>
                  <a:pt x="14" y="10"/>
                  <a:pt x="14" y="10"/>
                </a:cubicBezTo>
                <a:cubicBezTo>
                  <a:pt x="14" y="10"/>
                  <a:pt x="14" y="10"/>
                  <a:pt x="14" y="11"/>
                </a:cubicBezTo>
                <a:lnTo>
                  <a:pt x="14" y="14"/>
                </a:lnTo>
                <a:close/>
                <a:moveTo>
                  <a:pt x="19" y="24"/>
                </a:moveTo>
                <a:cubicBezTo>
                  <a:pt x="19" y="24"/>
                  <a:pt x="19" y="25"/>
                  <a:pt x="19" y="25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9" y="24"/>
                  <a:pt x="9" y="24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0"/>
                  <a:pt x="10" y="20"/>
                  <a:pt x="10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19" y="20"/>
                  <a:pt x="19" y="20"/>
                  <a:pt x="19" y="20"/>
                </a:cubicBezTo>
                <a:lnTo>
                  <a:pt x="19" y="24"/>
                </a:lnTo>
                <a:close/>
                <a:moveTo>
                  <a:pt x="14" y="34"/>
                </a:moveTo>
                <a:cubicBezTo>
                  <a:pt x="14" y="34"/>
                  <a:pt x="14" y="34"/>
                  <a:pt x="14" y="34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4"/>
                  <a:pt x="9" y="34"/>
                  <a:pt x="9" y="34"/>
                </a:cubicBezTo>
                <a:cubicBezTo>
                  <a:pt x="9" y="30"/>
                  <a:pt x="9" y="30"/>
                  <a:pt x="9" y="30"/>
                </a:cubicBezTo>
                <a:cubicBezTo>
                  <a:pt x="9" y="30"/>
                  <a:pt x="10" y="29"/>
                  <a:pt x="10" y="29"/>
                </a:cubicBezTo>
                <a:cubicBezTo>
                  <a:pt x="14" y="29"/>
                  <a:pt x="14" y="29"/>
                  <a:pt x="14" y="29"/>
                </a:cubicBezTo>
                <a:cubicBezTo>
                  <a:pt x="14" y="29"/>
                  <a:pt x="14" y="30"/>
                  <a:pt x="14" y="30"/>
                </a:cubicBezTo>
                <a:lnTo>
                  <a:pt x="14" y="34"/>
                </a:lnTo>
                <a:close/>
                <a:moveTo>
                  <a:pt x="24" y="14"/>
                </a:moveTo>
                <a:cubicBezTo>
                  <a:pt x="24" y="15"/>
                  <a:pt x="24" y="15"/>
                  <a:pt x="23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19" y="15"/>
                  <a:pt x="19" y="15"/>
                  <a:pt x="19" y="14"/>
                </a:cubicBezTo>
                <a:cubicBezTo>
                  <a:pt x="19" y="11"/>
                  <a:pt x="19" y="11"/>
                  <a:pt x="19" y="11"/>
                </a:cubicBezTo>
                <a:cubicBezTo>
                  <a:pt x="19" y="10"/>
                  <a:pt x="19" y="10"/>
                  <a:pt x="20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4" y="10"/>
                  <a:pt x="24" y="10"/>
                  <a:pt x="24" y="11"/>
                </a:cubicBezTo>
                <a:lnTo>
                  <a:pt x="24" y="14"/>
                </a:lnTo>
                <a:close/>
                <a:moveTo>
                  <a:pt x="53" y="34"/>
                </a:moveTo>
                <a:cubicBezTo>
                  <a:pt x="53" y="34"/>
                  <a:pt x="53" y="34"/>
                  <a:pt x="53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19" y="34"/>
                  <a:pt x="19" y="34"/>
                  <a:pt x="19" y="34"/>
                </a:cubicBezTo>
                <a:cubicBezTo>
                  <a:pt x="19" y="30"/>
                  <a:pt x="19" y="30"/>
                  <a:pt x="19" y="30"/>
                </a:cubicBezTo>
                <a:cubicBezTo>
                  <a:pt x="19" y="30"/>
                  <a:pt x="19" y="29"/>
                  <a:pt x="20" y="29"/>
                </a:cubicBezTo>
                <a:cubicBezTo>
                  <a:pt x="53" y="29"/>
                  <a:pt x="53" y="29"/>
                  <a:pt x="53" y="29"/>
                </a:cubicBezTo>
                <a:cubicBezTo>
                  <a:pt x="53" y="29"/>
                  <a:pt x="53" y="30"/>
                  <a:pt x="53" y="30"/>
                </a:cubicBezTo>
                <a:lnTo>
                  <a:pt x="53" y="34"/>
                </a:lnTo>
                <a:close/>
                <a:moveTo>
                  <a:pt x="29" y="24"/>
                </a:moveTo>
                <a:cubicBezTo>
                  <a:pt x="29" y="24"/>
                  <a:pt x="29" y="25"/>
                  <a:pt x="28" y="25"/>
                </a:cubicBezTo>
                <a:cubicBezTo>
                  <a:pt x="25" y="25"/>
                  <a:pt x="25" y="25"/>
                  <a:pt x="25" y="25"/>
                </a:cubicBezTo>
                <a:cubicBezTo>
                  <a:pt x="24" y="25"/>
                  <a:pt x="24" y="24"/>
                  <a:pt x="24" y="24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20"/>
                  <a:pt x="24" y="20"/>
                  <a:pt x="25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9" y="20"/>
                  <a:pt x="29" y="20"/>
                  <a:pt x="29" y="20"/>
                </a:cubicBezTo>
                <a:lnTo>
                  <a:pt x="29" y="24"/>
                </a:lnTo>
                <a:close/>
                <a:moveTo>
                  <a:pt x="34" y="14"/>
                </a:moveTo>
                <a:cubicBezTo>
                  <a:pt x="34" y="15"/>
                  <a:pt x="34" y="15"/>
                  <a:pt x="33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29" y="15"/>
                  <a:pt x="29" y="15"/>
                  <a:pt x="29" y="14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10"/>
                  <a:pt x="29" y="10"/>
                  <a:pt x="30" y="10"/>
                </a:cubicBezTo>
                <a:cubicBezTo>
                  <a:pt x="33" y="10"/>
                  <a:pt x="33" y="10"/>
                  <a:pt x="33" y="10"/>
                </a:cubicBezTo>
                <a:cubicBezTo>
                  <a:pt x="34" y="10"/>
                  <a:pt x="34" y="10"/>
                  <a:pt x="34" y="11"/>
                </a:cubicBezTo>
                <a:lnTo>
                  <a:pt x="34" y="14"/>
                </a:lnTo>
                <a:close/>
                <a:moveTo>
                  <a:pt x="39" y="24"/>
                </a:moveTo>
                <a:cubicBezTo>
                  <a:pt x="39" y="24"/>
                  <a:pt x="38" y="25"/>
                  <a:pt x="38" y="25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5"/>
                  <a:pt x="34" y="24"/>
                  <a:pt x="34" y="24"/>
                </a:cubicBezTo>
                <a:cubicBezTo>
                  <a:pt x="34" y="20"/>
                  <a:pt x="34" y="20"/>
                  <a:pt x="34" y="20"/>
                </a:cubicBezTo>
                <a:cubicBezTo>
                  <a:pt x="34" y="20"/>
                  <a:pt x="34" y="20"/>
                  <a:pt x="34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20"/>
                  <a:pt x="39" y="20"/>
                  <a:pt x="39" y="20"/>
                </a:cubicBezTo>
                <a:lnTo>
                  <a:pt x="39" y="24"/>
                </a:lnTo>
                <a:close/>
                <a:moveTo>
                  <a:pt x="43" y="14"/>
                </a:moveTo>
                <a:cubicBezTo>
                  <a:pt x="43" y="15"/>
                  <a:pt x="43" y="15"/>
                  <a:pt x="43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9" y="15"/>
                  <a:pt x="39" y="15"/>
                  <a:pt x="39" y="14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0"/>
                  <a:pt x="39" y="10"/>
                  <a:pt x="39" y="10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0"/>
                  <a:pt x="43" y="10"/>
                  <a:pt x="43" y="11"/>
                </a:cubicBezTo>
                <a:lnTo>
                  <a:pt x="43" y="14"/>
                </a:lnTo>
                <a:close/>
                <a:moveTo>
                  <a:pt x="48" y="24"/>
                </a:moveTo>
                <a:cubicBezTo>
                  <a:pt x="48" y="24"/>
                  <a:pt x="48" y="25"/>
                  <a:pt x="48" y="25"/>
                </a:cubicBezTo>
                <a:cubicBezTo>
                  <a:pt x="44" y="25"/>
                  <a:pt x="44" y="25"/>
                  <a:pt x="44" y="25"/>
                </a:cubicBezTo>
                <a:cubicBezTo>
                  <a:pt x="44" y="25"/>
                  <a:pt x="43" y="24"/>
                  <a:pt x="43" y="24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0"/>
                  <a:pt x="44" y="20"/>
                  <a:pt x="44" y="20"/>
                </a:cubicBezTo>
                <a:cubicBezTo>
                  <a:pt x="48" y="20"/>
                  <a:pt x="48" y="20"/>
                  <a:pt x="48" y="20"/>
                </a:cubicBezTo>
                <a:cubicBezTo>
                  <a:pt x="48" y="20"/>
                  <a:pt x="48" y="20"/>
                  <a:pt x="48" y="20"/>
                </a:cubicBezTo>
                <a:lnTo>
                  <a:pt x="48" y="24"/>
                </a:lnTo>
                <a:close/>
                <a:moveTo>
                  <a:pt x="53" y="14"/>
                </a:moveTo>
                <a:cubicBezTo>
                  <a:pt x="53" y="15"/>
                  <a:pt x="53" y="15"/>
                  <a:pt x="53" y="15"/>
                </a:cubicBezTo>
                <a:cubicBezTo>
                  <a:pt x="49" y="15"/>
                  <a:pt x="49" y="15"/>
                  <a:pt x="49" y="15"/>
                </a:cubicBezTo>
                <a:cubicBezTo>
                  <a:pt x="49" y="15"/>
                  <a:pt x="48" y="15"/>
                  <a:pt x="48" y="14"/>
                </a:cubicBezTo>
                <a:cubicBezTo>
                  <a:pt x="48" y="11"/>
                  <a:pt x="48" y="11"/>
                  <a:pt x="48" y="11"/>
                </a:cubicBezTo>
                <a:cubicBezTo>
                  <a:pt x="48" y="10"/>
                  <a:pt x="49" y="10"/>
                  <a:pt x="49" y="10"/>
                </a:cubicBezTo>
                <a:cubicBezTo>
                  <a:pt x="53" y="10"/>
                  <a:pt x="53" y="10"/>
                  <a:pt x="53" y="10"/>
                </a:cubicBezTo>
                <a:cubicBezTo>
                  <a:pt x="53" y="10"/>
                  <a:pt x="53" y="10"/>
                  <a:pt x="53" y="11"/>
                </a:cubicBezTo>
                <a:lnTo>
                  <a:pt x="53" y="14"/>
                </a:lnTo>
                <a:close/>
                <a:moveTo>
                  <a:pt x="63" y="24"/>
                </a:moveTo>
                <a:cubicBezTo>
                  <a:pt x="63" y="24"/>
                  <a:pt x="63" y="25"/>
                  <a:pt x="62" y="25"/>
                </a:cubicBezTo>
                <a:cubicBezTo>
                  <a:pt x="54" y="25"/>
                  <a:pt x="54" y="25"/>
                  <a:pt x="54" y="25"/>
                </a:cubicBezTo>
                <a:cubicBezTo>
                  <a:pt x="53" y="25"/>
                  <a:pt x="53" y="24"/>
                  <a:pt x="53" y="24"/>
                </a:cubicBezTo>
                <a:cubicBezTo>
                  <a:pt x="53" y="20"/>
                  <a:pt x="53" y="20"/>
                  <a:pt x="53" y="20"/>
                </a:cubicBezTo>
                <a:cubicBezTo>
                  <a:pt x="53" y="20"/>
                  <a:pt x="53" y="20"/>
                  <a:pt x="54" y="20"/>
                </a:cubicBezTo>
                <a:cubicBezTo>
                  <a:pt x="58" y="20"/>
                  <a:pt x="58" y="20"/>
                  <a:pt x="58" y="20"/>
                </a:cubicBezTo>
                <a:cubicBezTo>
                  <a:pt x="58" y="11"/>
                  <a:pt x="58" y="11"/>
                  <a:pt x="58" y="11"/>
                </a:cubicBezTo>
                <a:cubicBezTo>
                  <a:pt x="58" y="10"/>
                  <a:pt x="58" y="10"/>
                  <a:pt x="59" y="10"/>
                </a:cubicBezTo>
                <a:cubicBezTo>
                  <a:pt x="62" y="10"/>
                  <a:pt x="62" y="10"/>
                  <a:pt x="62" y="10"/>
                </a:cubicBezTo>
                <a:cubicBezTo>
                  <a:pt x="63" y="10"/>
                  <a:pt x="63" y="10"/>
                  <a:pt x="63" y="11"/>
                </a:cubicBezTo>
                <a:lnTo>
                  <a:pt x="63" y="24"/>
                </a:lnTo>
                <a:close/>
                <a:moveTo>
                  <a:pt x="63" y="34"/>
                </a:moveTo>
                <a:cubicBezTo>
                  <a:pt x="63" y="34"/>
                  <a:pt x="63" y="34"/>
                  <a:pt x="62" y="34"/>
                </a:cubicBezTo>
                <a:cubicBezTo>
                  <a:pt x="59" y="34"/>
                  <a:pt x="59" y="34"/>
                  <a:pt x="59" y="34"/>
                </a:cubicBezTo>
                <a:cubicBezTo>
                  <a:pt x="58" y="34"/>
                  <a:pt x="58" y="34"/>
                  <a:pt x="58" y="34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30"/>
                  <a:pt x="58" y="29"/>
                  <a:pt x="59" y="29"/>
                </a:cubicBezTo>
                <a:cubicBezTo>
                  <a:pt x="62" y="29"/>
                  <a:pt x="62" y="29"/>
                  <a:pt x="62" y="29"/>
                </a:cubicBezTo>
                <a:cubicBezTo>
                  <a:pt x="63" y="29"/>
                  <a:pt x="63" y="30"/>
                  <a:pt x="63" y="30"/>
                </a:cubicBezTo>
                <a:lnTo>
                  <a:pt x="63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05" name="Freeform 214"/>
          <p:cNvSpPr>
            <a:spLocks/>
          </p:cNvSpPr>
          <p:nvPr/>
        </p:nvSpPr>
        <p:spPr bwMode="auto">
          <a:xfrm>
            <a:off x="22648287" y="10383512"/>
            <a:ext cx="572380" cy="354332"/>
          </a:xfrm>
          <a:custGeom>
            <a:avLst/>
            <a:gdLst>
              <a:gd name="T0" fmla="*/ 168158 w 68"/>
              <a:gd name="T1" fmla="*/ 41275 h 42"/>
              <a:gd name="T2" fmla="*/ 188749 w 68"/>
              <a:gd name="T3" fmla="*/ 58473 h 42"/>
              <a:gd name="T4" fmla="*/ 233362 w 68"/>
              <a:gd name="T5" fmla="*/ 99748 h 42"/>
              <a:gd name="T6" fmla="*/ 185317 w 68"/>
              <a:gd name="T7" fmla="*/ 144463 h 42"/>
              <a:gd name="T8" fmla="*/ 120113 w 68"/>
              <a:gd name="T9" fmla="*/ 61913 h 42"/>
              <a:gd name="T10" fmla="*/ 68636 w 68"/>
              <a:gd name="T11" fmla="*/ 20638 h 42"/>
              <a:gd name="T12" fmla="*/ 20591 w 68"/>
              <a:gd name="T13" fmla="*/ 72232 h 42"/>
              <a:gd name="T14" fmla="*/ 68636 w 68"/>
              <a:gd name="T15" fmla="*/ 123825 h 42"/>
              <a:gd name="T16" fmla="*/ 102954 w 68"/>
              <a:gd name="T17" fmla="*/ 110067 h 42"/>
              <a:gd name="T18" fmla="*/ 113249 w 68"/>
              <a:gd name="T19" fmla="*/ 96309 h 42"/>
              <a:gd name="T20" fmla="*/ 123545 w 68"/>
              <a:gd name="T21" fmla="*/ 116946 h 42"/>
              <a:gd name="T22" fmla="*/ 116681 w 68"/>
              <a:gd name="T23" fmla="*/ 123825 h 42"/>
              <a:gd name="T24" fmla="*/ 120113 w 68"/>
              <a:gd name="T25" fmla="*/ 123825 h 42"/>
              <a:gd name="T26" fmla="*/ 68636 w 68"/>
              <a:gd name="T27" fmla="*/ 144463 h 42"/>
              <a:gd name="T28" fmla="*/ 0 w 68"/>
              <a:gd name="T29" fmla="*/ 72232 h 42"/>
              <a:gd name="T30" fmla="*/ 68636 w 68"/>
              <a:gd name="T31" fmla="*/ 0 h 42"/>
              <a:gd name="T32" fmla="*/ 154431 w 68"/>
              <a:gd name="T33" fmla="*/ 96309 h 42"/>
              <a:gd name="T34" fmla="*/ 185317 w 68"/>
              <a:gd name="T35" fmla="*/ 123825 h 42"/>
              <a:gd name="T36" fmla="*/ 212771 w 68"/>
              <a:gd name="T37" fmla="*/ 99748 h 42"/>
              <a:gd name="T38" fmla="*/ 147567 w 68"/>
              <a:gd name="T39" fmla="*/ 37836 h 42"/>
              <a:gd name="T40" fmla="*/ 147567 w 68"/>
              <a:gd name="T41" fmla="*/ 34396 h 42"/>
              <a:gd name="T42" fmla="*/ 181885 w 68"/>
              <a:gd name="T43" fmla="*/ 0 h 42"/>
              <a:gd name="T44" fmla="*/ 209339 w 68"/>
              <a:gd name="T45" fmla="*/ 6879 h 42"/>
              <a:gd name="T46" fmla="*/ 209339 w 68"/>
              <a:gd name="T47" fmla="*/ 6879 h 42"/>
              <a:gd name="T48" fmla="*/ 219635 w 68"/>
              <a:gd name="T49" fmla="*/ 20638 h 42"/>
              <a:gd name="T50" fmla="*/ 202476 w 68"/>
              <a:gd name="T51" fmla="*/ 34396 h 42"/>
              <a:gd name="T52" fmla="*/ 195612 w 68"/>
              <a:gd name="T53" fmla="*/ 24077 h 42"/>
              <a:gd name="T54" fmla="*/ 195612 w 68"/>
              <a:gd name="T55" fmla="*/ 24077 h 42"/>
              <a:gd name="T56" fmla="*/ 181885 w 68"/>
              <a:gd name="T57" fmla="*/ 20638 h 42"/>
              <a:gd name="T58" fmla="*/ 168158 w 68"/>
              <a:gd name="T59" fmla="*/ 34396 h 42"/>
              <a:gd name="T60" fmla="*/ 168158 w 68"/>
              <a:gd name="T61" fmla="*/ 41275 h 4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8" h="42">
                <a:moveTo>
                  <a:pt x="49" y="12"/>
                </a:moveTo>
                <a:cubicBezTo>
                  <a:pt x="50" y="15"/>
                  <a:pt x="53" y="16"/>
                  <a:pt x="55" y="17"/>
                </a:cubicBezTo>
                <a:cubicBezTo>
                  <a:pt x="62" y="18"/>
                  <a:pt x="68" y="22"/>
                  <a:pt x="68" y="29"/>
                </a:cubicBezTo>
                <a:cubicBezTo>
                  <a:pt x="68" y="37"/>
                  <a:pt x="61" y="42"/>
                  <a:pt x="54" y="42"/>
                </a:cubicBezTo>
                <a:cubicBezTo>
                  <a:pt x="42" y="42"/>
                  <a:pt x="38" y="27"/>
                  <a:pt x="35" y="18"/>
                </a:cubicBezTo>
                <a:cubicBezTo>
                  <a:pt x="32" y="10"/>
                  <a:pt x="29" y="6"/>
                  <a:pt x="20" y="6"/>
                </a:cubicBezTo>
                <a:cubicBezTo>
                  <a:pt x="13" y="6"/>
                  <a:pt x="6" y="13"/>
                  <a:pt x="6" y="21"/>
                </a:cubicBezTo>
                <a:cubicBezTo>
                  <a:pt x="6" y="28"/>
                  <a:pt x="12" y="36"/>
                  <a:pt x="20" y="36"/>
                </a:cubicBezTo>
                <a:cubicBezTo>
                  <a:pt x="24" y="36"/>
                  <a:pt x="27" y="35"/>
                  <a:pt x="30" y="32"/>
                </a:cubicBezTo>
                <a:cubicBezTo>
                  <a:pt x="31" y="31"/>
                  <a:pt x="32" y="29"/>
                  <a:pt x="33" y="28"/>
                </a:cubicBezTo>
                <a:cubicBezTo>
                  <a:pt x="36" y="34"/>
                  <a:pt x="36" y="34"/>
                  <a:pt x="36" y="34"/>
                </a:cubicBezTo>
                <a:cubicBezTo>
                  <a:pt x="36" y="34"/>
                  <a:pt x="35" y="35"/>
                  <a:pt x="34" y="36"/>
                </a:cubicBezTo>
                <a:cubicBezTo>
                  <a:pt x="35" y="36"/>
                  <a:pt x="35" y="36"/>
                  <a:pt x="35" y="36"/>
                </a:cubicBezTo>
                <a:cubicBezTo>
                  <a:pt x="31" y="41"/>
                  <a:pt x="25" y="42"/>
                  <a:pt x="20" y="42"/>
                </a:cubicBezTo>
                <a:cubicBezTo>
                  <a:pt x="8" y="42"/>
                  <a:pt x="0" y="32"/>
                  <a:pt x="0" y="21"/>
                </a:cubicBezTo>
                <a:cubicBezTo>
                  <a:pt x="0" y="10"/>
                  <a:pt x="9" y="0"/>
                  <a:pt x="20" y="0"/>
                </a:cubicBezTo>
                <a:cubicBezTo>
                  <a:pt x="38" y="0"/>
                  <a:pt x="39" y="16"/>
                  <a:pt x="45" y="28"/>
                </a:cubicBezTo>
                <a:cubicBezTo>
                  <a:pt x="47" y="32"/>
                  <a:pt x="50" y="36"/>
                  <a:pt x="54" y="36"/>
                </a:cubicBezTo>
                <a:cubicBezTo>
                  <a:pt x="58" y="36"/>
                  <a:pt x="62" y="33"/>
                  <a:pt x="62" y="29"/>
                </a:cubicBezTo>
                <a:cubicBezTo>
                  <a:pt x="62" y="20"/>
                  <a:pt x="45" y="26"/>
                  <a:pt x="43" y="11"/>
                </a:cubicBezTo>
                <a:cubicBezTo>
                  <a:pt x="43" y="11"/>
                  <a:pt x="43" y="10"/>
                  <a:pt x="43" y="10"/>
                </a:cubicBezTo>
                <a:cubicBezTo>
                  <a:pt x="43" y="4"/>
                  <a:pt x="48" y="0"/>
                  <a:pt x="53" y="0"/>
                </a:cubicBezTo>
                <a:cubicBezTo>
                  <a:pt x="57" y="0"/>
                  <a:pt x="59" y="0"/>
                  <a:pt x="61" y="2"/>
                </a:cubicBezTo>
                <a:cubicBezTo>
                  <a:pt x="61" y="2"/>
                  <a:pt x="61" y="2"/>
                  <a:pt x="61" y="2"/>
                </a:cubicBezTo>
                <a:cubicBezTo>
                  <a:pt x="62" y="3"/>
                  <a:pt x="63" y="5"/>
                  <a:pt x="64" y="6"/>
                </a:cubicBezTo>
                <a:cubicBezTo>
                  <a:pt x="59" y="10"/>
                  <a:pt x="59" y="10"/>
                  <a:pt x="59" y="10"/>
                </a:cubicBezTo>
                <a:cubicBezTo>
                  <a:pt x="58" y="8"/>
                  <a:pt x="58" y="8"/>
                  <a:pt x="57" y="7"/>
                </a:cubicBezTo>
                <a:cubicBezTo>
                  <a:pt x="57" y="7"/>
                  <a:pt x="57" y="7"/>
                  <a:pt x="57" y="7"/>
                </a:cubicBezTo>
                <a:cubicBezTo>
                  <a:pt x="56" y="6"/>
                  <a:pt x="54" y="6"/>
                  <a:pt x="53" y="6"/>
                </a:cubicBezTo>
                <a:cubicBezTo>
                  <a:pt x="51" y="6"/>
                  <a:pt x="49" y="8"/>
                  <a:pt x="49" y="10"/>
                </a:cubicBezTo>
                <a:cubicBezTo>
                  <a:pt x="49" y="11"/>
                  <a:pt x="49" y="12"/>
                  <a:pt x="49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06" name="Freeform 215"/>
          <p:cNvSpPr>
            <a:spLocks noEditPoints="1"/>
          </p:cNvSpPr>
          <p:nvPr/>
        </p:nvSpPr>
        <p:spPr bwMode="auto">
          <a:xfrm>
            <a:off x="1131463" y="11232348"/>
            <a:ext cx="486716" cy="490612"/>
          </a:xfrm>
          <a:custGeom>
            <a:avLst/>
            <a:gdLst>
              <a:gd name="T0" fmla="*/ 126589 w 58"/>
              <a:gd name="T1" fmla="*/ 193128 h 58"/>
              <a:gd name="T2" fmla="*/ 85533 w 58"/>
              <a:gd name="T3" fmla="*/ 200025 h 58"/>
              <a:gd name="T4" fmla="*/ 41056 w 58"/>
              <a:gd name="T5" fmla="*/ 196576 h 58"/>
              <a:gd name="T6" fmla="*/ 20528 w 58"/>
              <a:gd name="T7" fmla="*/ 200025 h 58"/>
              <a:gd name="T8" fmla="*/ 0 w 58"/>
              <a:gd name="T9" fmla="*/ 175884 h 58"/>
              <a:gd name="T10" fmla="*/ 3421 w 58"/>
              <a:gd name="T11" fmla="*/ 158641 h 58"/>
              <a:gd name="T12" fmla="*/ 0 w 58"/>
              <a:gd name="T13" fmla="*/ 127602 h 58"/>
              <a:gd name="T14" fmla="*/ 41056 w 58"/>
              <a:gd name="T15" fmla="*/ 24141 h 58"/>
              <a:gd name="T16" fmla="*/ 71848 w 58"/>
              <a:gd name="T17" fmla="*/ 10346 h 58"/>
              <a:gd name="T18" fmla="*/ 112904 w 58"/>
              <a:gd name="T19" fmla="*/ 0 h 58"/>
              <a:gd name="T20" fmla="*/ 157381 w 58"/>
              <a:gd name="T21" fmla="*/ 3449 h 58"/>
              <a:gd name="T22" fmla="*/ 171066 w 58"/>
              <a:gd name="T23" fmla="*/ 3449 h 58"/>
              <a:gd name="T24" fmla="*/ 191594 w 58"/>
              <a:gd name="T25" fmla="*/ 27590 h 58"/>
              <a:gd name="T26" fmla="*/ 191594 w 58"/>
              <a:gd name="T27" fmla="*/ 44833 h 58"/>
              <a:gd name="T28" fmla="*/ 195016 w 58"/>
              <a:gd name="T29" fmla="*/ 55179 h 58"/>
              <a:gd name="T30" fmla="*/ 198437 w 58"/>
              <a:gd name="T31" fmla="*/ 89666 h 58"/>
              <a:gd name="T32" fmla="*/ 126589 w 58"/>
              <a:gd name="T33" fmla="*/ 193128 h 58"/>
              <a:gd name="T34" fmla="*/ 177909 w 58"/>
              <a:gd name="T35" fmla="*/ 62077 h 58"/>
              <a:gd name="T36" fmla="*/ 174488 w 58"/>
              <a:gd name="T37" fmla="*/ 44833 h 58"/>
              <a:gd name="T38" fmla="*/ 174488 w 58"/>
              <a:gd name="T39" fmla="*/ 27590 h 58"/>
              <a:gd name="T40" fmla="*/ 174488 w 58"/>
              <a:gd name="T41" fmla="*/ 20692 h 58"/>
              <a:gd name="T42" fmla="*/ 174488 w 58"/>
              <a:gd name="T43" fmla="*/ 20692 h 58"/>
              <a:gd name="T44" fmla="*/ 157381 w 58"/>
              <a:gd name="T45" fmla="*/ 20692 h 58"/>
              <a:gd name="T46" fmla="*/ 112904 w 58"/>
              <a:gd name="T47" fmla="*/ 13795 h 58"/>
              <a:gd name="T48" fmla="*/ 78691 w 58"/>
              <a:gd name="T49" fmla="*/ 24141 h 58"/>
              <a:gd name="T50" fmla="*/ 51320 w 58"/>
              <a:gd name="T51" fmla="*/ 37936 h 58"/>
              <a:gd name="T52" fmla="*/ 17107 w 58"/>
              <a:gd name="T53" fmla="*/ 127602 h 58"/>
              <a:gd name="T54" fmla="*/ 20528 w 58"/>
              <a:gd name="T55" fmla="*/ 158641 h 58"/>
              <a:gd name="T56" fmla="*/ 17107 w 58"/>
              <a:gd name="T57" fmla="*/ 175884 h 58"/>
              <a:gd name="T58" fmla="*/ 20528 w 58"/>
              <a:gd name="T59" fmla="*/ 182781 h 58"/>
              <a:gd name="T60" fmla="*/ 41056 w 58"/>
              <a:gd name="T61" fmla="*/ 179333 h 58"/>
              <a:gd name="T62" fmla="*/ 85533 w 58"/>
              <a:gd name="T63" fmla="*/ 182781 h 58"/>
              <a:gd name="T64" fmla="*/ 123168 w 58"/>
              <a:gd name="T65" fmla="*/ 179333 h 58"/>
              <a:gd name="T66" fmla="*/ 181330 w 58"/>
              <a:gd name="T67" fmla="*/ 89666 h 58"/>
              <a:gd name="T68" fmla="*/ 177909 w 58"/>
              <a:gd name="T69" fmla="*/ 62077 h 58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58" h="58">
                <a:moveTo>
                  <a:pt x="37" y="56"/>
                </a:moveTo>
                <a:cubicBezTo>
                  <a:pt x="34" y="58"/>
                  <a:pt x="29" y="58"/>
                  <a:pt x="25" y="58"/>
                </a:cubicBezTo>
                <a:cubicBezTo>
                  <a:pt x="21" y="58"/>
                  <a:pt x="16" y="57"/>
                  <a:pt x="12" y="57"/>
                </a:cubicBezTo>
                <a:cubicBezTo>
                  <a:pt x="10" y="57"/>
                  <a:pt x="8" y="58"/>
                  <a:pt x="6" y="58"/>
                </a:cubicBezTo>
                <a:cubicBezTo>
                  <a:pt x="3" y="58"/>
                  <a:pt x="0" y="54"/>
                  <a:pt x="0" y="51"/>
                </a:cubicBezTo>
                <a:cubicBezTo>
                  <a:pt x="0" y="49"/>
                  <a:pt x="1" y="47"/>
                  <a:pt x="1" y="46"/>
                </a:cubicBezTo>
                <a:cubicBezTo>
                  <a:pt x="1" y="43"/>
                  <a:pt x="0" y="40"/>
                  <a:pt x="0" y="37"/>
                </a:cubicBezTo>
                <a:cubicBezTo>
                  <a:pt x="0" y="26"/>
                  <a:pt x="3" y="14"/>
                  <a:pt x="12" y="7"/>
                </a:cubicBezTo>
                <a:cubicBezTo>
                  <a:pt x="15" y="5"/>
                  <a:pt x="18" y="4"/>
                  <a:pt x="21" y="3"/>
                </a:cubicBezTo>
                <a:cubicBezTo>
                  <a:pt x="25" y="1"/>
                  <a:pt x="29" y="0"/>
                  <a:pt x="33" y="0"/>
                </a:cubicBezTo>
                <a:cubicBezTo>
                  <a:pt x="37" y="0"/>
                  <a:pt x="42" y="1"/>
                  <a:pt x="46" y="1"/>
                </a:cubicBezTo>
                <a:cubicBezTo>
                  <a:pt x="48" y="1"/>
                  <a:pt x="49" y="1"/>
                  <a:pt x="50" y="1"/>
                </a:cubicBezTo>
                <a:cubicBezTo>
                  <a:pt x="55" y="1"/>
                  <a:pt x="56" y="4"/>
                  <a:pt x="56" y="8"/>
                </a:cubicBezTo>
                <a:cubicBezTo>
                  <a:pt x="56" y="10"/>
                  <a:pt x="56" y="11"/>
                  <a:pt x="56" y="13"/>
                </a:cubicBezTo>
                <a:cubicBezTo>
                  <a:pt x="56" y="15"/>
                  <a:pt x="56" y="15"/>
                  <a:pt x="57" y="16"/>
                </a:cubicBezTo>
                <a:cubicBezTo>
                  <a:pt x="58" y="18"/>
                  <a:pt x="58" y="24"/>
                  <a:pt x="58" y="26"/>
                </a:cubicBezTo>
                <a:cubicBezTo>
                  <a:pt x="58" y="39"/>
                  <a:pt x="49" y="52"/>
                  <a:pt x="37" y="56"/>
                </a:cubicBezTo>
                <a:close/>
                <a:moveTo>
                  <a:pt x="52" y="18"/>
                </a:moveTo>
                <a:cubicBezTo>
                  <a:pt x="52" y="16"/>
                  <a:pt x="51" y="15"/>
                  <a:pt x="51" y="13"/>
                </a:cubicBezTo>
                <a:cubicBezTo>
                  <a:pt x="51" y="11"/>
                  <a:pt x="51" y="10"/>
                  <a:pt x="51" y="8"/>
                </a:cubicBezTo>
                <a:cubicBezTo>
                  <a:pt x="51" y="7"/>
                  <a:pt x="51" y="7"/>
                  <a:pt x="51" y="6"/>
                </a:cubicBezTo>
                <a:cubicBezTo>
                  <a:pt x="51" y="6"/>
                  <a:pt x="51" y="6"/>
                  <a:pt x="51" y="6"/>
                </a:cubicBezTo>
                <a:cubicBezTo>
                  <a:pt x="49" y="6"/>
                  <a:pt x="48" y="6"/>
                  <a:pt x="46" y="6"/>
                </a:cubicBezTo>
                <a:cubicBezTo>
                  <a:pt x="42" y="6"/>
                  <a:pt x="37" y="4"/>
                  <a:pt x="33" y="4"/>
                </a:cubicBezTo>
                <a:cubicBezTo>
                  <a:pt x="29" y="4"/>
                  <a:pt x="26" y="6"/>
                  <a:pt x="23" y="7"/>
                </a:cubicBezTo>
                <a:cubicBezTo>
                  <a:pt x="20" y="8"/>
                  <a:pt x="17" y="9"/>
                  <a:pt x="15" y="11"/>
                </a:cubicBezTo>
                <a:cubicBezTo>
                  <a:pt x="7" y="17"/>
                  <a:pt x="5" y="27"/>
                  <a:pt x="5" y="37"/>
                </a:cubicBezTo>
                <a:cubicBezTo>
                  <a:pt x="5" y="40"/>
                  <a:pt x="6" y="43"/>
                  <a:pt x="6" y="46"/>
                </a:cubicBezTo>
                <a:cubicBezTo>
                  <a:pt x="6" y="47"/>
                  <a:pt x="5" y="49"/>
                  <a:pt x="5" y="51"/>
                </a:cubicBezTo>
                <a:cubicBezTo>
                  <a:pt x="5" y="52"/>
                  <a:pt x="5" y="53"/>
                  <a:pt x="6" y="53"/>
                </a:cubicBezTo>
                <a:cubicBezTo>
                  <a:pt x="8" y="53"/>
                  <a:pt x="10" y="52"/>
                  <a:pt x="12" y="52"/>
                </a:cubicBezTo>
                <a:cubicBezTo>
                  <a:pt x="16" y="52"/>
                  <a:pt x="21" y="53"/>
                  <a:pt x="25" y="53"/>
                </a:cubicBezTo>
                <a:cubicBezTo>
                  <a:pt x="28" y="53"/>
                  <a:pt x="33" y="53"/>
                  <a:pt x="36" y="52"/>
                </a:cubicBezTo>
                <a:cubicBezTo>
                  <a:pt x="46" y="48"/>
                  <a:pt x="53" y="37"/>
                  <a:pt x="53" y="26"/>
                </a:cubicBezTo>
                <a:cubicBezTo>
                  <a:pt x="53" y="24"/>
                  <a:pt x="53" y="20"/>
                  <a:pt x="52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07" name="Freeform 216"/>
          <p:cNvSpPr>
            <a:spLocks noEditPoints="1"/>
          </p:cNvSpPr>
          <p:nvPr/>
        </p:nvSpPr>
        <p:spPr bwMode="auto">
          <a:xfrm>
            <a:off x="2167199" y="11189519"/>
            <a:ext cx="572380" cy="576274"/>
          </a:xfrm>
          <a:custGeom>
            <a:avLst/>
            <a:gdLst>
              <a:gd name="T0" fmla="*/ 233362 w 68"/>
              <a:gd name="T1" fmla="*/ 117475 h 68"/>
              <a:gd name="T2" fmla="*/ 116681 w 68"/>
              <a:gd name="T3" fmla="*/ 234950 h 68"/>
              <a:gd name="T4" fmla="*/ 0 w 68"/>
              <a:gd name="T5" fmla="*/ 117475 h 68"/>
              <a:gd name="T6" fmla="*/ 116681 w 68"/>
              <a:gd name="T7" fmla="*/ 0 h 68"/>
              <a:gd name="T8" fmla="*/ 233362 w 68"/>
              <a:gd name="T9" fmla="*/ 117475 h 68"/>
              <a:gd name="T10" fmla="*/ 51477 w 68"/>
              <a:gd name="T11" fmla="*/ 138206 h 68"/>
              <a:gd name="T12" fmla="*/ 48045 w 68"/>
              <a:gd name="T13" fmla="*/ 117475 h 68"/>
              <a:gd name="T14" fmla="*/ 51477 w 68"/>
              <a:gd name="T15" fmla="*/ 93289 h 68"/>
              <a:gd name="T16" fmla="*/ 27454 w 68"/>
              <a:gd name="T17" fmla="*/ 69103 h 68"/>
              <a:gd name="T18" fmla="*/ 17159 w 68"/>
              <a:gd name="T19" fmla="*/ 117475 h 68"/>
              <a:gd name="T20" fmla="*/ 27454 w 68"/>
              <a:gd name="T21" fmla="*/ 162392 h 68"/>
              <a:gd name="T22" fmla="*/ 51477 w 68"/>
              <a:gd name="T23" fmla="*/ 138206 h 68"/>
              <a:gd name="T24" fmla="*/ 164726 w 68"/>
              <a:gd name="T25" fmla="*/ 117475 h 68"/>
              <a:gd name="T26" fmla="*/ 116681 w 68"/>
              <a:gd name="T27" fmla="*/ 65648 h 68"/>
              <a:gd name="T28" fmla="*/ 65204 w 68"/>
              <a:gd name="T29" fmla="*/ 117475 h 68"/>
              <a:gd name="T30" fmla="*/ 116681 w 68"/>
              <a:gd name="T31" fmla="*/ 165847 h 68"/>
              <a:gd name="T32" fmla="*/ 164726 w 68"/>
              <a:gd name="T33" fmla="*/ 117475 h 68"/>
              <a:gd name="T34" fmla="*/ 68636 w 68"/>
              <a:gd name="T35" fmla="*/ 27641 h 68"/>
              <a:gd name="T36" fmla="*/ 92658 w 68"/>
              <a:gd name="T37" fmla="*/ 51827 h 68"/>
              <a:gd name="T38" fmla="*/ 116681 w 68"/>
              <a:gd name="T39" fmla="*/ 48372 h 68"/>
              <a:gd name="T40" fmla="*/ 137272 w 68"/>
              <a:gd name="T41" fmla="*/ 51827 h 68"/>
              <a:gd name="T42" fmla="*/ 161294 w 68"/>
              <a:gd name="T43" fmla="*/ 27641 h 68"/>
              <a:gd name="T44" fmla="*/ 116681 w 68"/>
              <a:gd name="T45" fmla="*/ 17276 h 68"/>
              <a:gd name="T46" fmla="*/ 68636 w 68"/>
              <a:gd name="T47" fmla="*/ 27641 h 68"/>
              <a:gd name="T48" fmla="*/ 161294 w 68"/>
              <a:gd name="T49" fmla="*/ 203854 h 68"/>
              <a:gd name="T50" fmla="*/ 137272 w 68"/>
              <a:gd name="T51" fmla="*/ 179668 h 68"/>
              <a:gd name="T52" fmla="*/ 116681 w 68"/>
              <a:gd name="T53" fmla="*/ 183123 h 68"/>
              <a:gd name="T54" fmla="*/ 92658 w 68"/>
              <a:gd name="T55" fmla="*/ 179668 h 68"/>
              <a:gd name="T56" fmla="*/ 68636 w 68"/>
              <a:gd name="T57" fmla="*/ 203854 h 68"/>
              <a:gd name="T58" fmla="*/ 116681 w 68"/>
              <a:gd name="T59" fmla="*/ 217674 h 68"/>
              <a:gd name="T60" fmla="*/ 161294 w 68"/>
              <a:gd name="T61" fmla="*/ 203854 h 68"/>
              <a:gd name="T62" fmla="*/ 205908 w 68"/>
              <a:gd name="T63" fmla="*/ 162392 h 68"/>
              <a:gd name="T64" fmla="*/ 216203 w 68"/>
              <a:gd name="T65" fmla="*/ 117475 h 68"/>
              <a:gd name="T66" fmla="*/ 205908 w 68"/>
              <a:gd name="T67" fmla="*/ 69103 h 68"/>
              <a:gd name="T68" fmla="*/ 178453 w 68"/>
              <a:gd name="T69" fmla="*/ 93289 h 68"/>
              <a:gd name="T70" fmla="*/ 181885 w 68"/>
              <a:gd name="T71" fmla="*/ 117475 h 68"/>
              <a:gd name="T72" fmla="*/ 178453 w 68"/>
              <a:gd name="T73" fmla="*/ 138206 h 68"/>
              <a:gd name="T74" fmla="*/ 205908 w 68"/>
              <a:gd name="T75" fmla="*/ 162392 h 6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15" y="40"/>
                </a:moveTo>
                <a:cubicBezTo>
                  <a:pt x="15" y="38"/>
                  <a:pt x="14" y="36"/>
                  <a:pt x="14" y="34"/>
                </a:cubicBezTo>
                <a:cubicBezTo>
                  <a:pt x="14" y="31"/>
                  <a:pt x="15" y="29"/>
                  <a:pt x="15" y="27"/>
                </a:cubicBezTo>
                <a:cubicBezTo>
                  <a:pt x="8" y="20"/>
                  <a:pt x="8" y="20"/>
                  <a:pt x="8" y="20"/>
                </a:cubicBezTo>
                <a:cubicBezTo>
                  <a:pt x="6" y="24"/>
                  <a:pt x="5" y="29"/>
                  <a:pt x="5" y="34"/>
                </a:cubicBezTo>
                <a:cubicBezTo>
                  <a:pt x="5" y="39"/>
                  <a:pt x="6" y="43"/>
                  <a:pt x="8" y="47"/>
                </a:cubicBezTo>
                <a:lnTo>
                  <a:pt x="15" y="40"/>
                </a:lnTo>
                <a:close/>
                <a:moveTo>
                  <a:pt x="48" y="34"/>
                </a:moveTo>
                <a:cubicBezTo>
                  <a:pt x="48" y="26"/>
                  <a:pt x="42" y="19"/>
                  <a:pt x="34" y="19"/>
                </a:cubicBezTo>
                <a:cubicBezTo>
                  <a:pt x="26" y="19"/>
                  <a:pt x="19" y="26"/>
                  <a:pt x="19" y="34"/>
                </a:cubicBezTo>
                <a:cubicBezTo>
                  <a:pt x="19" y="42"/>
                  <a:pt x="26" y="48"/>
                  <a:pt x="34" y="48"/>
                </a:cubicBezTo>
                <a:cubicBezTo>
                  <a:pt x="42" y="48"/>
                  <a:pt x="48" y="42"/>
                  <a:pt x="48" y="34"/>
                </a:cubicBezTo>
                <a:close/>
                <a:moveTo>
                  <a:pt x="20" y="8"/>
                </a:moveTo>
                <a:cubicBezTo>
                  <a:pt x="27" y="15"/>
                  <a:pt x="27" y="15"/>
                  <a:pt x="27" y="15"/>
                </a:cubicBezTo>
                <a:cubicBezTo>
                  <a:pt x="29" y="15"/>
                  <a:pt x="32" y="14"/>
                  <a:pt x="34" y="14"/>
                </a:cubicBezTo>
                <a:cubicBezTo>
                  <a:pt x="36" y="14"/>
                  <a:pt x="38" y="15"/>
                  <a:pt x="40" y="15"/>
                </a:cubicBezTo>
                <a:cubicBezTo>
                  <a:pt x="47" y="8"/>
                  <a:pt x="47" y="8"/>
                  <a:pt x="47" y="8"/>
                </a:cubicBezTo>
                <a:cubicBezTo>
                  <a:pt x="43" y="6"/>
                  <a:pt x="39" y="5"/>
                  <a:pt x="34" y="5"/>
                </a:cubicBezTo>
                <a:cubicBezTo>
                  <a:pt x="29" y="5"/>
                  <a:pt x="24" y="6"/>
                  <a:pt x="20" y="8"/>
                </a:cubicBezTo>
                <a:close/>
                <a:moveTo>
                  <a:pt x="47" y="59"/>
                </a:moveTo>
                <a:cubicBezTo>
                  <a:pt x="40" y="52"/>
                  <a:pt x="40" y="52"/>
                  <a:pt x="40" y="52"/>
                </a:cubicBezTo>
                <a:cubicBezTo>
                  <a:pt x="38" y="53"/>
                  <a:pt x="36" y="53"/>
                  <a:pt x="34" y="53"/>
                </a:cubicBezTo>
                <a:cubicBezTo>
                  <a:pt x="32" y="53"/>
                  <a:pt x="29" y="53"/>
                  <a:pt x="27" y="52"/>
                </a:cubicBezTo>
                <a:cubicBezTo>
                  <a:pt x="20" y="59"/>
                  <a:pt x="20" y="59"/>
                  <a:pt x="20" y="59"/>
                </a:cubicBezTo>
                <a:cubicBezTo>
                  <a:pt x="24" y="62"/>
                  <a:pt x="29" y="63"/>
                  <a:pt x="34" y="63"/>
                </a:cubicBezTo>
                <a:cubicBezTo>
                  <a:pt x="39" y="63"/>
                  <a:pt x="43" y="62"/>
                  <a:pt x="47" y="59"/>
                </a:cubicBezTo>
                <a:close/>
                <a:moveTo>
                  <a:pt x="60" y="47"/>
                </a:moveTo>
                <a:cubicBezTo>
                  <a:pt x="62" y="43"/>
                  <a:pt x="63" y="39"/>
                  <a:pt x="63" y="34"/>
                </a:cubicBezTo>
                <a:cubicBezTo>
                  <a:pt x="63" y="29"/>
                  <a:pt x="62" y="24"/>
                  <a:pt x="60" y="20"/>
                </a:cubicBezTo>
                <a:cubicBezTo>
                  <a:pt x="52" y="27"/>
                  <a:pt x="52" y="27"/>
                  <a:pt x="52" y="27"/>
                </a:cubicBezTo>
                <a:cubicBezTo>
                  <a:pt x="53" y="29"/>
                  <a:pt x="53" y="32"/>
                  <a:pt x="53" y="34"/>
                </a:cubicBezTo>
                <a:cubicBezTo>
                  <a:pt x="53" y="36"/>
                  <a:pt x="53" y="38"/>
                  <a:pt x="52" y="40"/>
                </a:cubicBezTo>
                <a:lnTo>
                  <a:pt x="60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08" name="Freeform 217"/>
          <p:cNvSpPr>
            <a:spLocks noEditPoints="1"/>
          </p:cNvSpPr>
          <p:nvPr/>
        </p:nvSpPr>
        <p:spPr bwMode="auto">
          <a:xfrm>
            <a:off x="3382047" y="11232348"/>
            <a:ext cx="654148" cy="490612"/>
          </a:xfrm>
          <a:custGeom>
            <a:avLst/>
            <a:gdLst>
              <a:gd name="T0" fmla="*/ 266700 w 78"/>
              <a:gd name="T1" fmla="*/ 200025 h 58"/>
              <a:gd name="T2" fmla="*/ 0 w 78"/>
              <a:gd name="T3" fmla="*/ 200025 h 58"/>
              <a:gd name="T4" fmla="*/ 0 w 78"/>
              <a:gd name="T5" fmla="*/ 0 h 58"/>
              <a:gd name="T6" fmla="*/ 17096 w 78"/>
              <a:gd name="T7" fmla="*/ 0 h 58"/>
              <a:gd name="T8" fmla="*/ 17096 w 78"/>
              <a:gd name="T9" fmla="*/ 182781 h 58"/>
              <a:gd name="T10" fmla="*/ 266700 w 78"/>
              <a:gd name="T11" fmla="*/ 182781 h 58"/>
              <a:gd name="T12" fmla="*/ 266700 w 78"/>
              <a:gd name="T13" fmla="*/ 200025 h 58"/>
              <a:gd name="T14" fmla="*/ 249604 w 78"/>
              <a:gd name="T15" fmla="*/ 75872 h 58"/>
              <a:gd name="T16" fmla="*/ 242765 w 78"/>
              <a:gd name="T17" fmla="*/ 79320 h 58"/>
              <a:gd name="T18" fmla="*/ 225669 w 78"/>
              <a:gd name="T19" fmla="*/ 62077 h 58"/>
              <a:gd name="T20" fmla="*/ 143608 w 78"/>
              <a:gd name="T21" fmla="*/ 144846 h 58"/>
              <a:gd name="T22" fmla="*/ 136769 w 78"/>
              <a:gd name="T23" fmla="*/ 144846 h 58"/>
              <a:gd name="T24" fmla="*/ 105996 w 78"/>
              <a:gd name="T25" fmla="*/ 117256 h 58"/>
              <a:gd name="T26" fmla="*/ 54708 w 78"/>
              <a:gd name="T27" fmla="*/ 168987 h 58"/>
              <a:gd name="T28" fmla="*/ 27354 w 78"/>
              <a:gd name="T29" fmla="*/ 144846 h 58"/>
              <a:gd name="T30" fmla="*/ 102577 w 78"/>
              <a:gd name="T31" fmla="*/ 68974 h 58"/>
              <a:gd name="T32" fmla="*/ 109415 w 78"/>
              <a:gd name="T33" fmla="*/ 68974 h 58"/>
              <a:gd name="T34" fmla="*/ 140188 w 78"/>
              <a:gd name="T35" fmla="*/ 100013 h 58"/>
              <a:gd name="T36" fmla="*/ 201735 w 78"/>
              <a:gd name="T37" fmla="*/ 37936 h 58"/>
              <a:gd name="T38" fmla="*/ 184638 w 78"/>
              <a:gd name="T39" fmla="*/ 20692 h 58"/>
              <a:gd name="T40" fmla="*/ 188058 w 78"/>
              <a:gd name="T41" fmla="*/ 13795 h 58"/>
              <a:gd name="T42" fmla="*/ 242765 w 78"/>
              <a:gd name="T43" fmla="*/ 13795 h 58"/>
              <a:gd name="T44" fmla="*/ 249604 w 78"/>
              <a:gd name="T45" fmla="*/ 20692 h 58"/>
              <a:gd name="T46" fmla="*/ 249604 w 78"/>
              <a:gd name="T47" fmla="*/ 75872 h 5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78" h="58">
                <a:moveTo>
                  <a:pt x="78" y="58"/>
                </a:moveTo>
                <a:cubicBezTo>
                  <a:pt x="0" y="58"/>
                  <a:pt x="0" y="58"/>
                  <a:pt x="0" y="58"/>
                </a:cubicBezTo>
                <a:cubicBezTo>
                  <a:pt x="0" y="0"/>
                  <a:pt x="0" y="0"/>
                  <a:pt x="0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53"/>
                  <a:pt x="5" y="53"/>
                  <a:pt x="5" y="53"/>
                </a:cubicBezTo>
                <a:cubicBezTo>
                  <a:pt x="78" y="53"/>
                  <a:pt x="78" y="53"/>
                  <a:pt x="78" y="53"/>
                </a:cubicBezTo>
                <a:lnTo>
                  <a:pt x="78" y="58"/>
                </a:lnTo>
                <a:close/>
                <a:moveTo>
                  <a:pt x="73" y="22"/>
                </a:moveTo>
                <a:cubicBezTo>
                  <a:pt x="73" y="23"/>
                  <a:pt x="71" y="24"/>
                  <a:pt x="71" y="23"/>
                </a:cubicBezTo>
                <a:cubicBezTo>
                  <a:pt x="66" y="18"/>
                  <a:pt x="66" y="18"/>
                  <a:pt x="66" y="18"/>
                </a:cubicBezTo>
                <a:cubicBezTo>
                  <a:pt x="42" y="42"/>
                  <a:pt x="42" y="42"/>
                  <a:pt x="42" y="42"/>
                </a:cubicBezTo>
                <a:cubicBezTo>
                  <a:pt x="41" y="43"/>
                  <a:pt x="41" y="43"/>
                  <a:pt x="40" y="42"/>
                </a:cubicBezTo>
                <a:cubicBezTo>
                  <a:pt x="31" y="34"/>
                  <a:pt x="31" y="34"/>
                  <a:pt x="31" y="34"/>
                </a:cubicBezTo>
                <a:cubicBezTo>
                  <a:pt x="16" y="49"/>
                  <a:pt x="16" y="49"/>
                  <a:pt x="16" y="49"/>
                </a:cubicBezTo>
                <a:cubicBezTo>
                  <a:pt x="8" y="42"/>
                  <a:pt x="8" y="42"/>
                  <a:pt x="8" y="42"/>
                </a:cubicBezTo>
                <a:cubicBezTo>
                  <a:pt x="30" y="20"/>
                  <a:pt x="30" y="20"/>
                  <a:pt x="30" y="20"/>
                </a:cubicBezTo>
                <a:cubicBezTo>
                  <a:pt x="31" y="19"/>
                  <a:pt x="32" y="19"/>
                  <a:pt x="32" y="20"/>
                </a:cubicBezTo>
                <a:cubicBezTo>
                  <a:pt x="41" y="29"/>
                  <a:pt x="41" y="29"/>
                  <a:pt x="41" y="29"/>
                </a:cubicBezTo>
                <a:cubicBezTo>
                  <a:pt x="59" y="11"/>
                  <a:pt x="59" y="11"/>
                  <a:pt x="59" y="11"/>
                </a:cubicBezTo>
                <a:cubicBezTo>
                  <a:pt x="54" y="6"/>
                  <a:pt x="54" y="6"/>
                  <a:pt x="54" y="6"/>
                </a:cubicBezTo>
                <a:cubicBezTo>
                  <a:pt x="53" y="6"/>
                  <a:pt x="54" y="4"/>
                  <a:pt x="55" y="4"/>
                </a:cubicBezTo>
                <a:cubicBezTo>
                  <a:pt x="71" y="4"/>
                  <a:pt x="71" y="4"/>
                  <a:pt x="71" y="4"/>
                </a:cubicBezTo>
                <a:cubicBezTo>
                  <a:pt x="72" y="4"/>
                  <a:pt x="73" y="5"/>
                  <a:pt x="73" y="6"/>
                </a:cubicBezTo>
                <a:lnTo>
                  <a:pt x="73" y="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09" name="Freeform 219"/>
          <p:cNvSpPr>
            <a:spLocks noEditPoints="1"/>
          </p:cNvSpPr>
          <p:nvPr/>
        </p:nvSpPr>
        <p:spPr bwMode="auto">
          <a:xfrm>
            <a:off x="5803955" y="11251819"/>
            <a:ext cx="572380" cy="443886"/>
          </a:xfrm>
          <a:custGeom>
            <a:avLst/>
            <a:gdLst>
              <a:gd name="T0" fmla="*/ 27454 w 68"/>
              <a:gd name="T1" fmla="*/ 51219 h 53"/>
              <a:gd name="T2" fmla="*/ 0 w 68"/>
              <a:gd name="T3" fmla="*/ 23902 h 53"/>
              <a:gd name="T4" fmla="*/ 27454 w 68"/>
              <a:gd name="T5" fmla="*/ 0 h 53"/>
              <a:gd name="T6" fmla="*/ 51477 w 68"/>
              <a:gd name="T7" fmla="*/ 23902 h 53"/>
              <a:gd name="T8" fmla="*/ 27454 w 68"/>
              <a:gd name="T9" fmla="*/ 51219 h 53"/>
              <a:gd name="T10" fmla="*/ 27454 w 68"/>
              <a:gd name="T11" fmla="*/ 116097 h 53"/>
              <a:gd name="T12" fmla="*/ 0 w 68"/>
              <a:gd name="T13" fmla="*/ 92195 h 53"/>
              <a:gd name="T14" fmla="*/ 27454 w 68"/>
              <a:gd name="T15" fmla="*/ 64878 h 53"/>
              <a:gd name="T16" fmla="*/ 51477 w 68"/>
              <a:gd name="T17" fmla="*/ 92195 h 53"/>
              <a:gd name="T18" fmla="*/ 27454 w 68"/>
              <a:gd name="T19" fmla="*/ 116097 h 53"/>
              <a:gd name="T20" fmla="*/ 27454 w 68"/>
              <a:gd name="T21" fmla="*/ 180975 h 53"/>
              <a:gd name="T22" fmla="*/ 0 w 68"/>
              <a:gd name="T23" fmla="*/ 157073 h 53"/>
              <a:gd name="T24" fmla="*/ 27454 w 68"/>
              <a:gd name="T25" fmla="*/ 133170 h 53"/>
              <a:gd name="T26" fmla="*/ 51477 w 68"/>
              <a:gd name="T27" fmla="*/ 157073 h 53"/>
              <a:gd name="T28" fmla="*/ 27454 w 68"/>
              <a:gd name="T29" fmla="*/ 180975 h 53"/>
              <a:gd name="T30" fmla="*/ 233362 w 68"/>
              <a:gd name="T31" fmla="*/ 37561 h 53"/>
              <a:gd name="T32" fmla="*/ 229930 w 68"/>
              <a:gd name="T33" fmla="*/ 40975 h 53"/>
              <a:gd name="T34" fmla="*/ 72068 w 68"/>
              <a:gd name="T35" fmla="*/ 40975 h 53"/>
              <a:gd name="T36" fmla="*/ 68636 w 68"/>
              <a:gd name="T37" fmla="*/ 37561 h 53"/>
              <a:gd name="T38" fmla="*/ 68636 w 68"/>
              <a:gd name="T39" fmla="*/ 13658 h 53"/>
              <a:gd name="T40" fmla="*/ 72068 w 68"/>
              <a:gd name="T41" fmla="*/ 6829 h 53"/>
              <a:gd name="T42" fmla="*/ 229930 w 68"/>
              <a:gd name="T43" fmla="*/ 6829 h 53"/>
              <a:gd name="T44" fmla="*/ 233362 w 68"/>
              <a:gd name="T45" fmla="*/ 13658 h 53"/>
              <a:gd name="T46" fmla="*/ 233362 w 68"/>
              <a:gd name="T47" fmla="*/ 37561 h 53"/>
              <a:gd name="T48" fmla="*/ 233362 w 68"/>
              <a:gd name="T49" fmla="*/ 102439 h 53"/>
              <a:gd name="T50" fmla="*/ 229930 w 68"/>
              <a:gd name="T51" fmla="*/ 109268 h 53"/>
              <a:gd name="T52" fmla="*/ 72068 w 68"/>
              <a:gd name="T53" fmla="*/ 109268 h 53"/>
              <a:gd name="T54" fmla="*/ 68636 w 68"/>
              <a:gd name="T55" fmla="*/ 102439 h 53"/>
              <a:gd name="T56" fmla="*/ 68636 w 68"/>
              <a:gd name="T57" fmla="*/ 78536 h 53"/>
              <a:gd name="T58" fmla="*/ 72068 w 68"/>
              <a:gd name="T59" fmla="*/ 75122 h 53"/>
              <a:gd name="T60" fmla="*/ 229930 w 68"/>
              <a:gd name="T61" fmla="*/ 75122 h 53"/>
              <a:gd name="T62" fmla="*/ 233362 w 68"/>
              <a:gd name="T63" fmla="*/ 78536 h 53"/>
              <a:gd name="T64" fmla="*/ 233362 w 68"/>
              <a:gd name="T65" fmla="*/ 102439 h 53"/>
              <a:gd name="T66" fmla="*/ 233362 w 68"/>
              <a:gd name="T67" fmla="*/ 170731 h 53"/>
              <a:gd name="T68" fmla="*/ 229930 w 68"/>
              <a:gd name="T69" fmla="*/ 174146 h 53"/>
              <a:gd name="T70" fmla="*/ 72068 w 68"/>
              <a:gd name="T71" fmla="*/ 174146 h 53"/>
              <a:gd name="T72" fmla="*/ 68636 w 68"/>
              <a:gd name="T73" fmla="*/ 170731 h 53"/>
              <a:gd name="T74" fmla="*/ 68636 w 68"/>
              <a:gd name="T75" fmla="*/ 143414 h 53"/>
              <a:gd name="T76" fmla="*/ 72068 w 68"/>
              <a:gd name="T77" fmla="*/ 140000 h 53"/>
              <a:gd name="T78" fmla="*/ 229930 w 68"/>
              <a:gd name="T79" fmla="*/ 140000 h 53"/>
              <a:gd name="T80" fmla="*/ 233362 w 68"/>
              <a:gd name="T81" fmla="*/ 143414 h 53"/>
              <a:gd name="T82" fmla="*/ 233362 w 68"/>
              <a:gd name="T83" fmla="*/ 170731 h 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68" h="53">
                <a:moveTo>
                  <a:pt x="8" y="15"/>
                </a:moveTo>
                <a:cubicBezTo>
                  <a:pt x="4" y="15"/>
                  <a:pt x="0" y="11"/>
                  <a:pt x="0" y="7"/>
                </a:cubicBezTo>
                <a:cubicBezTo>
                  <a:pt x="0" y="3"/>
                  <a:pt x="4" y="0"/>
                  <a:pt x="8" y="0"/>
                </a:cubicBezTo>
                <a:cubicBezTo>
                  <a:pt x="12" y="0"/>
                  <a:pt x="15" y="3"/>
                  <a:pt x="15" y="7"/>
                </a:cubicBezTo>
                <a:cubicBezTo>
                  <a:pt x="15" y="11"/>
                  <a:pt x="12" y="15"/>
                  <a:pt x="8" y="15"/>
                </a:cubicBezTo>
                <a:close/>
                <a:moveTo>
                  <a:pt x="8" y="34"/>
                </a:moveTo>
                <a:cubicBezTo>
                  <a:pt x="4" y="34"/>
                  <a:pt x="0" y="31"/>
                  <a:pt x="0" y="27"/>
                </a:cubicBezTo>
                <a:cubicBezTo>
                  <a:pt x="0" y="23"/>
                  <a:pt x="4" y="19"/>
                  <a:pt x="8" y="19"/>
                </a:cubicBezTo>
                <a:cubicBezTo>
                  <a:pt x="12" y="19"/>
                  <a:pt x="15" y="23"/>
                  <a:pt x="15" y="27"/>
                </a:cubicBezTo>
                <a:cubicBezTo>
                  <a:pt x="15" y="31"/>
                  <a:pt x="12" y="34"/>
                  <a:pt x="8" y="34"/>
                </a:cubicBezTo>
                <a:close/>
                <a:moveTo>
                  <a:pt x="8" y="53"/>
                </a:moveTo>
                <a:cubicBezTo>
                  <a:pt x="4" y="53"/>
                  <a:pt x="0" y="50"/>
                  <a:pt x="0" y="46"/>
                </a:cubicBezTo>
                <a:cubicBezTo>
                  <a:pt x="0" y="42"/>
                  <a:pt x="4" y="39"/>
                  <a:pt x="8" y="39"/>
                </a:cubicBezTo>
                <a:cubicBezTo>
                  <a:pt x="12" y="39"/>
                  <a:pt x="15" y="42"/>
                  <a:pt x="15" y="46"/>
                </a:cubicBezTo>
                <a:cubicBezTo>
                  <a:pt x="15" y="50"/>
                  <a:pt x="12" y="53"/>
                  <a:pt x="8" y="53"/>
                </a:cubicBezTo>
                <a:close/>
                <a:moveTo>
                  <a:pt x="68" y="11"/>
                </a:moveTo>
                <a:cubicBezTo>
                  <a:pt x="68" y="12"/>
                  <a:pt x="68" y="12"/>
                  <a:pt x="67" y="12"/>
                </a:cubicBezTo>
                <a:cubicBezTo>
                  <a:pt x="21" y="12"/>
                  <a:pt x="21" y="12"/>
                  <a:pt x="21" y="12"/>
                </a:cubicBezTo>
                <a:cubicBezTo>
                  <a:pt x="20" y="12"/>
                  <a:pt x="20" y="12"/>
                  <a:pt x="20" y="11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3"/>
                  <a:pt x="20" y="2"/>
                  <a:pt x="21" y="2"/>
                </a:cubicBezTo>
                <a:cubicBezTo>
                  <a:pt x="67" y="2"/>
                  <a:pt x="67" y="2"/>
                  <a:pt x="67" y="2"/>
                </a:cubicBezTo>
                <a:cubicBezTo>
                  <a:pt x="68" y="2"/>
                  <a:pt x="68" y="3"/>
                  <a:pt x="68" y="4"/>
                </a:cubicBezTo>
                <a:lnTo>
                  <a:pt x="68" y="11"/>
                </a:lnTo>
                <a:close/>
                <a:moveTo>
                  <a:pt x="68" y="30"/>
                </a:moveTo>
                <a:cubicBezTo>
                  <a:pt x="68" y="31"/>
                  <a:pt x="68" y="32"/>
                  <a:pt x="67" y="32"/>
                </a:cubicBezTo>
                <a:cubicBezTo>
                  <a:pt x="21" y="32"/>
                  <a:pt x="21" y="32"/>
                  <a:pt x="21" y="32"/>
                </a:cubicBezTo>
                <a:cubicBezTo>
                  <a:pt x="20" y="32"/>
                  <a:pt x="20" y="31"/>
                  <a:pt x="20" y="30"/>
                </a:cubicBezTo>
                <a:cubicBezTo>
                  <a:pt x="20" y="23"/>
                  <a:pt x="20" y="23"/>
                  <a:pt x="20" y="23"/>
                </a:cubicBezTo>
                <a:cubicBezTo>
                  <a:pt x="20" y="22"/>
                  <a:pt x="20" y="22"/>
                  <a:pt x="21" y="22"/>
                </a:cubicBezTo>
                <a:cubicBezTo>
                  <a:pt x="67" y="22"/>
                  <a:pt x="67" y="22"/>
                  <a:pt x="67" y="22"/>
                </a:cubicBezTo>
                <a:cubicBezTo>
                  <a:pt x="68" y="22"/>
                  <a:pt x="68" y="22"/>
                  <a:pt x="68" y="23"/>
                </a:cubicBezTo>
                <a:lnTo>
                  <a:pt x="68" y="30"/>
                </a:lnTo>
                <a:close/>
                <a:moveTo>
                  <a:pt x="68" y="50"/>
                </a:moveTo>
                <a:cubicBezTo>
                  <a:pt x="68" y="50"/>
                  <a:pt x="68" y="51"/>
                  <a:pt x="67" y="51"/>
                </a:cubicBezTo>
                <a:cubicBezTo>
                  <a:pt x="21" y="51"/>
                  <a:pt x="21" y="51"/>
                  <a:pt x="21" y="51"/>
                </a:cubicBezTo>
                <a:cubicBezTo>
                  <a:pt x="20" y="51"/>
                  <a:pt x="20" y="50"/>
                  <a:pt x="20" y="50"/>
                </a:cubicBezTo>
                <a:cubicBezTo>
                  <a:pt x="20" y="42"/>
                  <a:pt x="20" y="42"/>
                  <a:pt x="20" y="42"/>
                </a:cubicBezTo>
                <a:cubicBezTo>
                  <a:pt x="20" y="42"/>
                  <a:pt x="20" y="41"/>
                  <a:pt x="21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68" y="42"/>
                  <a:pt x="68" y="42"/>
                </a:cubicBezTo>
                <a:lnTo>
                  <a:pt x="68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10" name="Freeform 220"/>
          <p:cNvSpPr>
            <a:spLocks/>
          </p:cNvSpPr>
          <p:nvPr/>
        </p:nvSpPr>
        <p:spPr bwMode="auto">
          <a:xfrm>
            <a:off x="7034377" y="11349160"/>
            <a:ext cx="556804" cy="245308"/>
          </a:xfrm>
          <a:custGeom>
            <a:avLst/>
            <a:gdLst>
              <a:gd name="T0" fmla="*/ 227012 w 66"/>
              <a:gd name="T1" fmla="*/ 62077 h 29"/>
              <a:gd name="T2" fmla="*/ 223572 w 66"/>
              <a:gd name="T3" fmla="*/ 68974 h 29"/>
              <a:gd name="T4" fmla="*/ 58473 w 66"/>
              <a:gd name="T5" fmla="*/ 68974 h 29"/>
              <a:gd name="T6" fmla="*/ 58473 w 66"/>
              <a:gd name="T7" fmla="*/ 96564 h 29"/>
              <a:gd name="T8" fmla="*/ 55033 w 66"/>
              <a:gd name="T9" fmla="*/ 100013 h 29"/>
              <a:gd name="T10" fmla="*/ 51594 w 66"/>
              <a:gd name="T11" fmla="*/ 100013 h 29"/>
              <a:gd name="T12" fmla="*/ 3440 w 66"/>
              <a:gd name="T13" fmla="*/ 55180 h 29"/>
              <a:gd name="T14" fmla="*/ 0 w 66"/>
              <a:gd name="T15" fmla="*/ 51731 h 29"/>
              <a:gd name="T16" fmla="*/ 3440 w 66"/>
              <a:gd name="T17" fmla="*/ 48282 h 29"/>
              <a:gd name="T18" fmla="*/ 51594 w 66"/>
              <a:gd name="T19" fmla="*/ 0 h 29"/>
              <a:gd name="T20" fmla="*/ 55033 w 66"/>
              <a:gd name="T21" fmla="*/ 0 h 29"/>
              <a:gd name="T22" fmla="*/ 58473 w 66"/>
              <a:gd name="T23" fmla="*/ 3449 h 29"/>
              <a:gd name="T24" fmla="*/ 58473 w 66"/>
              <a:gd name="T25" fmla="*/ 34487 h 29"/>
              <a:gd name="T26" fmla="*/ 223572 w 66"/>
              <a:gd name="T27" fmla="*/ 34487 h 29"/>
              <a:gd name="T28" fmla="*/ 227012 w 66"/>
              <a:gd name="T29" fmla="*/ 37936 h 29"/>
              <a:gd name="T30" fmla="*/ 227012 w 66"/>
              <a:gd name="T31" fmla="*/ 62077 h 2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6" h="29">
                <a:moveTo>
                  <a:pt x="66" y="18"/>
                </a:moveTo>
                <a:cubicBezTo>
                  <a:pt x="66" y="19"/>
                  <a:pt x="65" y="20"/>
                  <a:pt x="65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29"/>
                  <a:pt x="17" y="29"/>
                  <a:pt x="16" y="29"/>
                </a:cubicBezTo>
                <a:cubicBezTo>
                  <a:pt x="16" y="29"/>
                  <a:pt x="16" y="29"/>
                  <a:pt x="15" y="29"/>
                </a:cubicBezTo>
                <a:cubicBezTo>
                  <a:pt x="1" y="16"/>
                  <a:pt x="1" y="16"/>
                  <a:pt x="1" y="16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4"/>
                  <a:pt x="0" y="14"/>
                  <a:pt x="1" y="14"/>
                </a:cubicBezTo>
                <a:cubicBezTo>
                  <a:pt x="15" y="0"/>
                  <a:pt x="15" y="0"/>
                  <a:pt x="15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17" y="0"/>
                  <a:pt x="17" y="1"/>
                  <a:pt x="17" y="1"/>
                </a:cubicBezTo>
                <a:cubicBezTo>
                  <a:pt x="17" y="10"/>
                  <a:pt x="17" y="10"/>
                  <a:pt x="17" y="10"/>
                </a:cubicBezTo>
                <a:cubicBezTo>
                  <a:pt x="65" y="10"/>
                  <a:pt x="65" y="10"/>
                  <a:pt x="65" y="10"/>
                </a:cubicBezTo>
                <a:cubicBezTo>
                  <a:pt x="65" y="10"/>
                  <a:pt x="66" y="10"/>
                  <a:pt x="66" y="11"/>
                </a:cubicBezTo>
                <a:lnTo>
                  <a:pt x="6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11" name="Freeform 221"/>
          <p:cNvSpPr>
            <a:spLocks noEditPoints="1"/>
          </p:cNvSpPr>
          <p:nvPr/>
        </p:nvSpPr>
        <p:spPr bwMode="auto">
          <a:xfrm>
            <a:off x="8229755" y="11232348"/>
            <a:ext cx="498400" cy="490612"/>
          </a:xfrm>
          <a:custGeom>
            <a:avLst/>
            <a:gdLst>
              <a:gd name="T0" fmla="*/ 68881 w 59"/>
              <a:gd name="T1" fmla="*/ 58628 h 58"/>
              <a:gd name="T2" fmla="*/ 58549 w 59"/>
              <a:gd name="T3" fmla="*/ 65525 h 58"/>
              <a:gd name="T4" fmla="*/ 10332 w 59"/>
              <a:gd name="T5" fmla="*/ 65525 h 58"/>
              <a:gd name="T6" fmla="*/ 0 w 59"/>
              <a:gd name="T7" fmla="*/ 58628 h 58"/>
              <a:gd name="T8" fmla="*/ 0 w 59"/>
              <a:gd name="T9" fmla="*/ 6897 h 58"/>
              <a:gd name="T10" fmla="*/ 10332 w 59"/>
              <a:gd name="T11" fmla="*/ 0 h 58"/>
              <a:gd name="T12" fmla="*/ 58549 w 59"/>
              <a:gd name="T13" fmla="*/ 0 h 58"/>
              <a:gd name="T14" fmla="*/ 68881 w 59"/>
              <a:gd name="T15" fmla="*/ 6897 h 58"/>
              <a:gd name="T16" fmla="*/ 68881 w 59"/>
              <a:gd name="T17" fmla="*/ 58628 h 58"/>
              <a:gd name="T18" fmla="*/ 203200 w 59"/>
              <a:gd name="T19" fmla="*/ 106910 h 58"/>
              <a:gd name="T20" fmla="*/ 103322 w 59"/>
              <a:gd name="T21" fmla="*/ 200025 h 58"/>
              <a:gd name="T22" fmla="*/ 0 w 59"/>
              <a:gd name="T23" fmla="*/ 106910 h 58"/>
              <a:gd name="T24" fmla="*/ 0 w 59"/>
              <a:gd name="T25" fmla="*/ 89666 h 58"/>
              <a:gd name="T26" fmla="*/ 10332 w 59"/>
              <a:gd name="T27" fmla="*/ 82769 h 58"/>
              <a:gd name="T28" fmla="*/ 58549 w 59"/>
              <a:gd name="T29" fmla="*/ 82769 h 58"/>
              <a:gd name="T30" fmla="*/ 68881 w 59"/>
              <a:gd name="T31" fmla="*/ 89666 h 58"/>
              <a:gd name="T32" fmla="*/ 68881 w 59"/>
              <a:gd name="T33" fmla="*/ 106910 h 58"/>
              <a:gd name="T34" fmla="*/ 103322 w 59"/>
              <a:gd name="T35" fmla="*/ 131051 h 58"/>
              <a:gd name="T36" fmla="*/ 134319 w 59"/>
              <a:gd name="T37" fmla="*/ 106910 h 58"/>
              <a:gd name="T38" fmla="*/ 134319 w 59"/>
              <a:gd name="T39" fmla="*/ 89666 h 58"/>
              <a:gd name="T40" fmla="*/ 144651 w 59"/>
              <a:gd name="T41" fmla="*/ 82769 h 58"/>
              <a:gd name="T42" fmla="*/ 192868 w 59"/>
              <a:gd name="T43" fmla="*/ 82769 h 58"/>
              <a:gd name="T44" fmla="*/ 203200 w 59"/>
              <a:gd name="T45" fmla="*/ 89666 h 58"/>
              <a:gd name="T46" fmla="*/ 203200 w 59"/>
              <a:gd name="T47" fmla="*/ 106910 h 58"/>
              <a:gd name="T48" fmla="*/ 203200 w 59"/>
              <a:gd name="T49" fmla="*/ 58628 h 58"/>
              <a:gd name="T50" fmla="*/ 192868 w 59"/>
              <a:gd name="T51" fmla="*/ 65525 h 58"/>
              <a:gd name="T52" fmla="*/ 144651 w 59"/>
              <a:gd name="T53" fmla="*/ 65525 h 58"/>
              <a:gd name="T54" fmla="*/ 134319 w 59"/>
              <a:gd name="T55" fmla="*/ 58628 h 58"/>
              <a:gd name="T56" fmla="*/ 134319 w 59"/>
              <a:gd name="T57" fmla="*/ 6897 h 58"/>
              <a:gd name="T58" fmla="*/ 144651 w 59"/>
              <a:gd name="T59" fmla="*/ 0 h 58"/>
              <a:gd name="T60" fmla="*/ 192868 w 59"/>
              <a:gd name="T61" fmla="*/ 0 h 58"/>
              <a:gd name="T62" fmla="*/ 203200 w 59"/>
              <a:gd name="T63" fmla="*/ 6897 h 58"/>
              <a:gd name="T64" fmla="*/ 203200 w 59"/>
              <a:gd name="T65" fmla="*/ 58628 h 58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9" h="58">
                <a:moveTo>
                  <a:pt x="20" y="17"/>
                </a:moveTo>
                <a:cubicBezTo>
                  <a:pt x="20" y="18"/>
                  <a:pt x="19" y="19"/>
                  <a:pt x="17" y="19"/>
                </a:cubicBezTo>
                <a:cubicBezTo>
                  <a:pt x="3" y="19"/>
                  <a:pt x="3" y="19"/>
                  <a:pt x="3" y="19"/>
                </a:cubicBezTo>
                <a:cubicBezTo>
                  <a:pt x="2" y="19"/>
                  <a:pt x="0" y="18"/>
                  <a:pt x="0" y="1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9" y="0"/>
                  <a:pt x="20" y="1"/>
                  <a:pt x="20" y="2"/>
                </a:cubicBezTo>
                <a:lnTo>
                  <a:pt x="20" y="17"/>
                </a:lnTo>
                <a:close/>
                <a:moveTo>
                  <a:pt x="59" y="31"/>
                </a:moveTo>
                <a:cubicBezTo>
                  <a:pt x="59" y="47"/>
                  <a:pt x="46" y="58"/>
                  <a:pt x="30" y="58"/>
                </a:cubicBezTo>
                <a:cubicBezTo>
                  <a:pt x="13" y="58"/>
                  <a:pt x="0" y="47"/>
                  <a:pt x="0" y="31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2" y="24"/>
                  <a:pt x="3" y="24"/>
                </a:cubicBezTo>
                <a:cubicBezTo>
                  <a:pt x="17" y="24"/>
                  <a:pt x="17" y="24"/>
                  <a:pt x="17" y="24"/>
                </a:cubicBezTo>
                <a:cubicBezTo>
                  <a:pt x="19" y="24"/>
                  <a:pt x="20" y="25"/>
                  <a:pt x="20" y="26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8"/>
                  <a:pt x="28" y="38"/>
                  <a:pt x="30" y="38"/>
                </a:cubicBezTo>
                <a:cubicBezTo>
                  <a:pt x="31" y="38"/>
                  <a:pt x="39" y="38"/>
                  <a:pt x="39" y="31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25"/>
                  <a:pt x="40" y="24"/>
                  <a:pt x="42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58" y="24"/>
                  <a:pt x="59" y="25"/>
                  <a:pt x="59" y="26"/>
                </a:cubicBezTo>
                <a:lnTo>
                  <a:pt x="59" y="31"/>
                </a:lnTo>
                <a:close/>
                <a:moveTo>
                  <a:pt x="59" y="17"/>
                </a:moveTo>
                <a:cubicBezTo>
                  <a:pt x="59" y="18"/>
                  <a:pt x="58" y="19"/>
                  <a:pt x="56" y="19"/>
                </a:cubicBezTo>
                <a:cubicBezTo>
                  <a:pt x="42" y="19"/>
                  <a:pt x="42" y="19"/>
                  <a:pt x="42" y="19"/>
                </a:cubicBezTo>
                <a:cubicBezTo>
                  <a:pt x="40" y="19"/>
                  <a:pt x="39" y="18"/>
                  <a:pt x="39" y="17"/>
                </a:cubicBezTo>
                <a:cubicBezTo>
                  <a:pt x="39" y="2"/>
                  <a:pt x="39" y="2"/>
                  <a:pt x="39" y="2"/>
                </a:cubicBezTo>
                <a:cubicBezTo>
                  <a:pt x="39" y="1"/>
                  <a:pt x="40" y="0"/>
                  <a:pt x="42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8" y="0"/>
                  <a:pt x="59" y="1"/>
                  <a:pt x="59" y="2"/>
                </a:cubicBezTo>
                <a:lnTo>
                  <a:pt x="59" y="1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12" name="Freeform 222"/>
          <p:cNvSpPr>
            <a:spLocks noEditPoints="1"/>
          </p:cNvSpPr>
          <p:nvPr/>
        </p:nvSpPr>
        <p:spPr bwMode="auto">
          <a:xfrm>
            <a:off x="9444604" y="11201199"/>
            <a:ext cx="327074" cy="564594"/>
          </a:xfrm>
          <a:custGeom>
            <a:avLst/>
            <a:gdLst>
              <a:gd name="T0" fmla="*/ 133350 w 39"/>
              <a:gd name="T1" fmla="*/ 140861 h 67"/>
              <a:gd name="T2" fmla="*/ 119673 w 39"/>
              <a:gd name="T3" fmla="*/ 154604 h 67"/>
              <a:gd name="T4" fmla="*/ 105996 w 39"/>
              <a:gd name="T5" fmla="*/ 140861 h 67"/>
              <a:gd name="T6" fmla="*/ 105996 w 39"/>
              <a:gd name="T7" fmla="*/ 96198 h 67"/>
              <a:gd name="T8" fmla="*/ 99158 w 39"/>
              <a:gd name="T9" fmla="*/ 96198 h 67"/>
              <a:gd name="T10" fmla="*/ 99158 w 39"/>
              <a:gd name="T11" fmla="*/ 213010 h 67"/>
              <a:gd name="T12" fmla="*/ 85481 w 39"/>
              <a:gd name="T13" fmla="*/ 230188 h 67"/>
              <a:gd name="T14" fmla="*/ 68385 w 39"/>
              <a:gd name="T15" fmla="*/ 213010 h 67"/>
              <a:gd name="T16" fmla="*/ 68385 w 39"/>
              <a:gd name="T17" fmla="*/ 154604 h 67"/>
              <a:gd name="T18" fmla="*/ 61546 w 39"/>
              <a:gd name="T19" fmla="*/ 154604 h 67"/>
              <a:gd name="T20" fmla="*/ 61546 w 39"/>
              <a:gd name="T21" fmla="*/ 213010 h 67"/>
              <a:gd name="T22" fmla="*/ 47869 w 39"/>
              <a:gd name="T23" fmla="*/ 230188 h 67"/>
              <a:gd name="T24" fmla="*/ 30773 w 39"/>
              <a:gd name="T25" fmla="*/ 213010 h 67"/>
              <a:gd name="T26" fmla="*/ 30773 w 39"/>
              <a:gd name="T27" fmla="*/ 96198 h 67"/>
              <a:gd name="T28" fmla="*/ 23935 w 39"/>
              <a:gd name="T29" fmla="*/ 96198 h 67"/>
              <a:gd name="T30" fmla="*/ 23935 w 39"/>
              <a:gd name="T31" fmla="*/ 140861 h 67"/>
              <a:gd name="T32" fmla="*/ 10258 w 39"/>
              <a:gd name="T33" fmla="*/ 154604 h 67"/>
              <a:gd name="T34" fmla="*/ 0 w 39"/>
              <a:gd name="T35" fmla="*/ 140861 h 67"/>
              <a:gd name="T36" fmla="*/ 0 w 39"/>
              <a:gd name="T37" fmla="*/ 85891 h 67"/>
              <a:gd name="T38" fmla="*/ 23935 w 39"/>
              <a:gd name="T39" fmla="*/ 61842 h 67"/>
              <a:gd name="T40" fmla="*/ 105996 w 39"/>
              <a:gd name="T41" fmla="*/ 61842 h 67"/>
              <a:gd name="T42" fmla="*/ 133350 w 39"/>
              <a:gd name="T43" fmla="*/ 85891 h 67"/>
              <a:gd name="T44" fmla="*/ 133350 w 39"/>
              <a:gd name="T45" fmla="*/ 140861 h 67"/>
              <a:gd name="T46" fmla="*/ 64965 w 39"/>
              <a:gd name="T47" fmla="*/ 58406 h 67"/>
              <a:gd name="T48" fmla="*/ 37612 w 39"/>
              <a:gd name="T49" fmla="*/ 27485 h 67"/>
              <a:gd name="T50" fmla="*/ 64965 w 39"/>
              <a:gd name="T51" fmla="*/ 0 h 67"/>
              <a:gd name="T52" fmla="*/ 95738 w 39"/>
              <a:gd name="T53" fmla="*/ 27485 h 67"/>
              <a:gd name="T54" fmla="*/ 64965 w 39"/>
              <a:gd name="T55" fmla="*/ 58406 h 6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39" h="67">
                <a:moveTo>
                  <a:pt x="39" y="41"/>
                </a:moveTo>
                <a:cubicBezTo>
                  <a:pt x="39" y="43"/>
                  <a:pt x="37" y="45"/>
                  <a:pt x="35" y="45"/>
                </a:cubicBezTo>
                <a:cubicBezTo>
                  <a:pt x="33" y="45"/>
                  <a:pt x="31" y="43"/>
                  <a:pt x="31" y="41"/>
                </a:cubicBezTo>
                <a:cubicBezTo>
                  <a:pt x="31" y="28"/>
                  <a:pt x="31" y="28"/>
                  <a:pt x="31" y="28"/>
                </a:cubicBezTo>
                <a:cubicBezTo>
                  <a:pt x="29" y="28"/>
                  <a:pt x="29" y="28"/>
                  <a:pt x="29" y="28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5"/>
                  <a:pt x="27" y="67"/>
                  <a:pt x="25" y="67"/>
                </a:cubicBezTo>
                <a:cubicBezTo>
                  <a:pt x="22" y="67"/>
                  <a:pt x="20" y="65"/>
                  <a:pt x="20" y="62"/>
                </a:cubicBezTo>
                <a:cubicBezTo>
                  <a:pt x="20" y="45"/>
                  <a:pt x="20" y="45"/>
                  <a:pt x="20" y="45"/>
                </a:cubicBezTo>
                <a:cubicBezTo>
                  <a:pt x="18" y="45"/>
                  <a:pt x="18" y="45"/>
                  <a:pt x="18" y="45"/>
                </a:cubicBezTo>
                <a:cubicBezTo>
                  <a:pt x="18" y="62"/>
                  <a:pt x="18" y="62"/>
                  <a:pt x="18" y="62"/>
                </a:cubicBezTo>
                <a:cubicBezTo>
                  <a:pt x="18" y="65"/>
                  <a:pt x="16" y="67"/>
                  <a:pt x="14" y="67"/>
                </a:cubicBezTo>
                <a:cubicBezTo>
                  <a:pt x="11" y="67"/>
                  <a:pt x="9" y="65"/>
                  <a:pt x="9" y="62"/>
                </a:cubicBezTo>
                <a:cubicBezTo>
                  <a:pt x="9" y="28"/>
                  <a:pt x="9" y="28"/>
                  <a:pt x="9" y="28"/>
                </a:cubicBezTo>
                <a:cubicBezTo>
                  <a:pt x="7" y="28"/>
                  <a:pt x="7" y="28"/>
                  <a:pt x="7" y="28"/>
                </a:cubicBezTo>
                <a:cubicBezTo>
                  <a:pt x="7" y="41"/>
                  <a:pt x="7" y="41"/>
                  <a:pt x="7" y="41"/>
                </a:cubicBezTo>
                <a:cubicBezTo>
                  <a:pt x="7" y="43"/>
                  <a:pt x="5" y="45"/>
                  <a:pt x="3" y="45"/>
                </a:cubicBezTo>
                <a:cubicBezTo>
                  <a:pt x="1" y="45"/>
                  <a:pt x="0" y="43"/>
                  <a:pt x="0" y="41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1"/>
                  <a:pt x="3" y="18"/>
                  <a:pt x="7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5" y="18"/>
                  <a:pt x="39" y="21"/>
                  <a:pt x="39" y="25"/>
                </a:cubicBezTo>
                <a:lnTo>
                  <a:pt x="39" y="41"/>
                </a:lnTo>
                <a:close/>
                <a:moveTo>
                  <a:pt x="19" y="17"/>
                </a:moveTo>
                <a:cubicBezTo>
                  <a:pt x="14" y="17"/>
                  <a:pt x="11" y="13"/>
                  <a:pt x="11" y="8"/>
                </a:cubicBezTo>
                <a:cubicBezTo>
                  <a:pt x="11" y="4"/>
                  <a:pt x="14" y="0"/>
                  <a:pt x="19" y="0"/>
                </a:cubicBezTo>
                <a:cubicBezTo>
                  <a:pt x="24" y="0"/>
                  <a:pt x="28" y="4"/>
                  <a:pt x="28" y="8"/>
                </a:cubicBezTo>
                <a:cubicBezTo>
                  <a:pt x="28" y="13"/>
                  <a:pt x="24" y="17"/>
                  <a:pt x="19" y="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13" name="Freeform 223"/>
          <p:cNvSpPr>
            <a:spLocks noEditPoints="1"/>
          </p:cNvSpPr>
          <p:nvPr/>
        </p:nvSpPr>
        <p:spPr bwMode="auto">
          <a:xfrm>
            <a:off x="10655559" y="11232348"/>
            <a:ext cx="572380" cy="490612"/>
          </a:xfrm>
          <a:custGeom>
            <a:avLst/>
            <a:gdLst>
              <a:gd name="T0" fmla="*/ 34318 w 68"/>
              <a:gd name="T1" fmla="*/ 200025 h 58"/>
              <a:gd name="T2" fmla="*/ 30886 w 68"/>
              <a:gd name="T3" fmla="*/ 200025 h 58"/>
              <a:gd name="T4" fmla="*/ 0 w 68"/>
              <a:gd name="T5" fmla="*/ 168987 h 58"/>
              <a:gd name="T6" fmla="*/ 0 w 68"/>
              <a:gd name="T7" fmla="*/ 62077 h 58"/>
              <a:gd name="T8" fmla="*/ 30886 w 68"/>
              <a:gd name="T9" fmla="*/ 31038 h 58"/>
              <a:gd name="T10" fmla="*/ 34318 w 68"/>
              <a:gd name="T11" fmla="*/ 31038 h 58"/>
              <a:gd name="T12" fmla="*/ 34318 w 68"/>
              <a:gd name="T13" fmla="*/ 200025 h 58"/>
              <a:gd name="T14" fmla="*/ 188749 w 68"/>
              <a:gd name="T15" fmla="*/ 200025 h 58"/>
              <a:gd name="T16" fmla="*/ 48045 w 68"/>
              <a:gd name="T17" fmla="*/ 200025 h 58"/>
              <a:gd name="T18" fmla="*/ 48045 w 68"/>
              <a:gd name="T19" fmla="*/ 31038 h 58"/>
              <a:gd name="T20" fmla="*/ 68636 w 68"/>
              <a:gd name="T21" fmla="*/ 31038 h 58"/>
              <a:gd name="T22" fmla="*/ 68636 w 68"/>
              <a:gd name="T23" fmla="*/ 10346 h 58"/>
              <a:gd name="T24" fmla="*/ 82363 w 68"/>
              <a:gd name="T25" fmla="*/ 0 h 58"/>
              <a:gd name="T26" fmla="*/ 154431 w 68"/>
              <a:gd name="T27" fmla="*/ 0 h 58"/>
              <a:gd name="T28" fmla="*/ 168158 w 68"/>
              <a:gd name="T29" fmla="*/ 10346 h 58"/>
              <a:gd name="T30" fmla="*/ 168158 w 68"/>
              <a:gd name="T31" fmla="*/ 31038 h 58"/>
              <a:gd name="T32" fmla="*/ 188749 w 68"/>
              <a:gd name="T33" fmla="*/ 31038 h 58"/>
              <a:gd name="T34" fmla="*/ 188749 w 68"/>
              <a:gd name="T35" fmla="*/ 200025 h 58"/>
              <a:gd name="T36" fmla="*/ 168158 w 68"/>
              <a:gd name="T37" fmla="*/ 103461 h 58"/>
              <a:gd name="T38" fmla="*/ 164726 w 68"/>
              <a:gd name="T39" fmla="*/ 100013 h 58"/>
              <a:gd name="T40" fmla="*/ 133840 w 68"/>
              <a:gd name="T41" fmla="*/ 100013 h 58"/>
              <a:gd name="T42" fmla="*/ 133840 w 68"/>
              <a:gd name="T43" fmla="*/ 68974 h 58"/>
              <a:gd name="T44" fmla="*/ 130408 w 68"/>
              <a:gd name="T45" fmla="*/ 65525 h 58"/>
              <a:gd name="T46" fmla="*/ 106386 w 68"/>
              <a:gd name="T47" fmla="*/ 65525 h 58"/>
              <a:gd name="T48" fmla="*/ 102954 w 68"/>
              <a:gd name="T49" fmla="*/ 68974 h 58"/>
              <a:gd name="T50" fmla="*/ 102954 w 68"/>
              <a:gd name="T51" fmla="*/ 100013 h 58"/>
              <a:gd name="T52" fmla="*/ 72068 w 68"/>
              <a:gd name="T53" fmla="*/ 100013 h 58"/>
              <a:gd name="T54" fmla="*/ 68636 w 68"/>
              <a:gd name="T55" fmla="*/ 103461 h 58"/>
              <a:gd name="T56" fmla="*/ 68636 w 68"/>
              <a:gd name="T57" fmla="*/ 127602 h 58"/>
              <a:gd name="T58" fmla="*/ 72068 w 68"/>
              <a:gd name="T59" fmla="*/ 131051 h 58"/>
              <a:gd name="T60" fmla="*/ 102954 w 68"/>
              <a:gd name="T61" fmla="*/ 131051 h 58"/>
              <a:gd name="T62" fmla="*/ 102954 w 68"/>
              <a:gd name="T63" fmla="*/ 162089 h 58"/>
              <a:gd name="T64" fmla="*/ 106386 w 68"/>
              <a:gd name="T65" fmla="*/ 165538 h 58"/>
              <a:gd name="T66" fmla="*/ 130408 w 68"/>
              <a:gd name="T67" fmla="*/ 165538 h 58"/>
              <a:gd name="T68" fmla="*/ 133840 w 68"/>
              <a:gd name="T69" fmla="*/ 162089 h 58"/>
              <a:gd name="T70" fmla="*/ 133840 w 68"/>
              <a:gd name="T71" fmla="*/ 131051 h 58"/>
              <a:gd name="T72" fmla="*/ 164726 w 68"/>
              <a:gd name="T73" fmla="*/ 131051 h 58"/>
              <a:gd name="T74" fmla="*/ 168158 w 68"/>
              <a:gd name="T75" fmla="*/ 127602 h 58"/>
              <a:gd name="T76" fmla="*/ 168158 w 68"/>
              <a:gd name="T77" fmla="*/ 103461 h 58"/>
              <a:gd name="T78" fmla="*/ 150999 w 68"/>
              <a:gd name="T79" fmla="*/ 31038 h 58"/>
              <a:gd name="T80" fmla="*/ 150999 w 68"/>
              <a:gd name="T81" fmla="*/ 13795 h 58"/>
              <a:gd name="T82" fmla="*/ 85795 w 68"/>
              <a:gd name="T83" fmla="*/ 13795 h 58"/>
              <a:gd name="T84" fmla="*/ 85795 w 68"/>
              <a:gd name="T85" fmla="*/ 31038 h 58"/>
              <a:gd name="T86" fmla="*/ 150999 w 68"/>
              <a:gd name="T87" fmla="*/ 31038 h 58"/>
              <a:gd name="T88" fmla="*/ 233362 w 68"/>
              <a:gd name="T89" fmla="*/ 168987 h 58"/>
              <a:gd name="T90" fmla="*/ 205908 w 68"/>
              <a:gd name="T91" fmla="*/ 200025 h 58"/>
              <a:gd name="T92" fmla="*/ 202476 w 68"/>
              <a:gd name="T93" fmla="*/ 200025 h 58"/>
              <a:gd name="T94" fmla="*/ 202476 w 68"/>
              <a:gd name="T95" fmla="*/ 31038 h 58"/>
              <a:gd name="T96" fmla="*/ 205908 w 68"/>
              <a:gd name="T97" fmla="*/ 31038 h 58"/>
              <a:gd name="T98" fmla="*/ 233362 w 68"/>
              <a:gd name="T99" fmla="*/ 62077 h 58"/>
              <a:gd name="T100" fmla="*/ 233362 w 68"/>
              <a:gd name="T101" fmla="*/ 168987 h 58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68" h="58">
                <a:moveTo>
                  <a:pt x="10" y="58"/>
                </a:moveTo>
                <a:cubicBezTo>
                  <a:pt x="9" y="58"/>
                  <a:pt x="9" y="58"/>
                  <a:pt x="9" y="58"/>
                </a:cubicBezTo>
                <a:cubicBezTo>
                  <a:pt x="4" y="58"/>
                  <a:pt x="0" y="54"/>
                  <a:pt x="0" y="49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3"/>
                  <a:pt x="4" y="9"/>
                  <a:pt x="9" y="9"/>
                </a:cubicBezTo>
                <a:cubicBezTo>
                  <a:pt x="10" y="9"/>
                  <a:pt x="10" y="9"/>
                  <a:pt x="10" y="9"/>
                </a:cubicBezTo>
                <a:lnTo>
                  <a:pt x="10" y="58"/>
                </a:lnTo>
                <a:close/>
                <a:moveTo>
                  <a:pt x="55" y="58"/>
                </a:moveTo>
                <a:cubicBezTo>
                  <a:pt x="14" y="58"/>
                  <a:pt x="14" y="58"/>
                  <a:pt x="14" y="58"/>
                </a:cubicBezTo>
                <a:cubicBezTo>
                  <a:pt x="14" y="9"/>
                  <a:pt x="14" y="9"/>
                  <a:pt x="14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1"/>
                  <a:pt x="22" y="0"/>
                  <a:pt x="2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9"/>
                  <a:pt x="49" y="9"/>
                  <a:pt x="49" y="9"/>
                </a:cubicBezTo>
                <a:cubicBezTo>
                  <a:pt x="55" y="9"/>
                  <a:pt x="55" y="9"/>
                  <a:pt x="55" y="9"/>
                </a:cubicBezTo>
                <a:lnTo>
                  <a:pt x="55" y="58"/>
                </a:lnTo>
                <a:close/>
                <a:moveTo>
                  <a:pt x="49" y="30"/>
                </a:moveTo>
                <a:cubicBezTo>
                  <a:pt x="49" y="29"/>
                  <a:pt x="49" y="29"/>
                  <a:pt x="48" y="29"/>
                </a:cubicBezTo>
                <a:cubicBezTo>
                  <a:pt x="39" y="29"/>
                  <a:pt x="39" y="29"/>
                  <a:pt x="39" y="29"/>
                </a:cubicBezTo>
                <a:cubicBezTo>
                  <a:pt x="39" y="20"/>
                  <a:pt x="39" y="20"/>
                  <a:pt x="39" y="20"/>
                </a:cubicBezTo>
                <a:cubicBezTo>
                  <a:pt x="39" y="20"/>
                  <a:pt x="39" y="19"/>
                  <a:pt x="38" y="19"/>
                </a:cubicBezTo>
                <a:cubicBezTo>
                  <a:pt x="31" y="19"/>
                  <a:pt x="31" y="19"/>
                  <a:pt x="31" y="19"/>
                </a:cubicBezTo>
                <a:cubicBezTo>
                  <a:pt x="30" y="19"/>
                  <a:pt x="30" y="20"/>
                  <a:pt x="30" y="20"/>
                </a:cubicBezTo>
                <a:cubicBezTo>
                  <a:pt x="30" y="29"/>
                  <a:pt x="30" y="29"/>
                  <a:pt x="30" y="29"/>
                </a:cubicBezTo>
                <a:cubicBezTo>
                  <a:pt x="21" y="29"/>
                  <a:pt x="21" y="29"/>
                  <a:pt x="21" y="29"/>
                </a:cubicBezTo>
                <a:cubicBezTo>
                  <a:pt x="20" y="29"/>
                  <a:pt x="20" y="29"/>
                  <a:pt x="20" y="30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38"/>
                  <a:pt x="20" y="38"/>
                  <a:pt x="21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8"/>
                  <a:pt x="30" y="48"/>
                  <a:pt x="31" y="48"/>
                </a:cubicBezTo>
                <a:cubicBezTo>
                  <a:pt x="38" y="48"/>
                  <a:pt x="38" y="48"/>
                  <a:pt x="38" y="48"/>
                </a:cubicBezTo>
                <a:cubicBezTo>
                  <a:pt x="39" y="48"/>
                  <a:pt x="39" y="48"/>
                  <a:pt x="39" y="47"/>
                </a:cubicBezTo>
                <a:cubicBezTo>
                  <a:pt x="39" y="38"/>
                  <a:pt x="39" y="38"/>
                  <a:pt x="39" y="38"/>
                </a:cubicBezTo>
                <a:cubicBezTo>
                  <a:pt x="48" y="38"/>
                  <a:pt x="48" y="38"/>
                  <a:pt x="48" y="38"/>
                </a:cubicBezTo>
                <a:cubicBezTo>
                  <a:pt x="49" y="38"/>
                  <a:pt x="49" y="38"/>
                  <a:pt x="49" y="37"/>
                </a:cubicBezTo>
                <a:lnTo>
                  <a:pt x="49" y="30"/>
                </a:lnTo>
                <a:close/>
                <a:moveTo>
                  <a:pt x="44" y="9"/>
                </a:moveTo>
                <a:cubicBezTo>
                  <a:pt x="44" y="4"/>
                  <a:pt x="44" y="4"/>
                  <a:pt x="4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9"/>
                  <a:pt x="25" y="9"/>
                  <a:pt x="25" y="9"/>
                </a:cubicBezTo>
                <a:lnTo>
                  <a:pt x="44" y="9"/>
                </a:lnTo>
                <a:close/>
                <a:moveTo>
                  <a:pt x="68" y="49"/>
                </a:moveTo>
                <a:cubicBezTo>
                  <a:pt x="68" y="54"/>
                  <a:pt x="65" y="58"/>
                  <a:pt x="60" y="58"/>
                </a:cubicBezTo>
                <a:cubicBezTo>
                  <a:pt x="59" y="58"/>
                  <a:pt x="59" y="58"/>
                  <a:pt x="59" y="58"/>
                </a:cubicBezTo>
                <a:cubicBezTo>
                  <a:pt x="59" y="9"/>
                  <a:pt x="59" y="9"/>
                  <a:pt x="59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5" y="9"/>
                  <a:pt x="68" y="13"/>
                  <a:pt x="68" y="18"/>
                </a:cubicBezTo>
                <a:lnTo>
                  <a:pt x="68" y="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14" name="Freeform 224"/>
          <p:cNvSpPr>
            <a:spLocks/>
          </p:cNvSpPr>
          <p:nvPr/>
        </p:nvSpPr>
        <p:spPr bwMode="auto">
          <a:xfrm>
            <a:off x="11866512" y="11391992"/>
            <a:ext cx="455570" cy="128492"/>
          </a:xfrm>
          <a:custGeom>
            <a:avLst/>
            <a:gdLst>
              <a:gd name="T0" fmla="*/ 185738 w 54"/>
              <a:gd name="T1" fmla="*/ 38417 h 15"/>
              <a:gd name="T2" fmla="*/ 171980 w 54"/>
              <a:gd name="T3" fmla="*/ 52387 h 15"/>
              <a:gd name="T4" fmla="*/ 13758 w 54"/>
              <a:gd name="T5" fmla="*/ 52387 h 15"/>
              <a:gd name="T6" fmla="*/ 0 w 54"/>
              <a:gd name="T7" fmla="*/ 38417 h 15"/>
              <a:gd name="T8" fmla="*/ 0 w 54"/>
              <a:gd name="T9" fmla="*/ 13970 h 15"/>
              <a:gd name="T10" fmla="*/ 13758 w 54"/>
              <a:gd name="T11" fmla="*/ 0 h 15"/>
              <a:gd name="T12" fmla="*/ 171980 w 54"/>
              <a:gd name="T13" fmla="*/ 0 h 15"/>
              <a:gd name="T14" fmla="*/ 185738 w 54"/>
              <a:gd name="T15" fmla="*/ 13970 h 15"/>
              <a:gd name="T16" fmla="*/ 185738 w 54"/>
              <a:gd name="T17" fmla="*/ 38417 h 15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4" h="15">
                <a:moveTo>
                  <a:pt x="54" y="11"/>
                </a:moveTo>
                <a:cubicBezTo>
                  <a:pt x="54" y="13"/>
                  <a:pt x="52" y="15"/>
                  <a:pt x="50" y="15"/>
                </a:cubicBezTo>
                <a:cubicBezTo>
                  <a:pt x="4" y="15"/>
                  <a:pt x="4" y="15"/>
                  <a:pt x="4" y="15"/>
                </a:cubicBezTo>
                <a:cubicBezTo>
                  <a:pt x="2" y="15"/>
                  <a:pt x="0" y="13"/>
                  <a:pt x="0" y="11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2" y="0"/>
                  <a:pt x="54" y="2"/>
                  <a:pt x="54" y="4"/>
                </a:cubicBezTo>
                <a:lnTo>
                  <a:pt x="54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15" name="Freeform 225"/>
          <p:cNvSpPr>
            <a:spLocks noEditPoints="1"/>
          </p:cNvSpPr>
          <p:nvPr/>
        </p:nvSpPr>
        <p:spPr bwMode="auto">
          <a:xfrm>
            <a:off x="13081359" y="11267392"/>
            <a:ext cx="241412" cy="412736"/>
          </a:xfrm>
          <a:custGeom>
            <a:avLst/>
            <a:gdLst>
              <a:gd name="T0" fmla="*/ 98425 w 29"/>
              <a:gd name="T1" fmla="*/ 151104 h 49"/>
              <a:gd name="T2" fmla="*/ 81455 w 29"/>
              <a:gd name="T3" fmla="*/ 168275 h 49"/>
              <a:gd name="T4" fmla="*/ 16970 w 29"/>
              <a:gd name="T5" fmla="*/ 168275 h 49"/>
              <a:gd name="T6" fmla="*/ 0 w 29"/>
              <a:gd name="T7" fmla="*/ 151104 h 49"/>
              <a:gd name="T8" fmla="*/ 0 w 29"/>
              <a:gd name="T9" fmla="*/ 17171 h 49"/>
              <a:gd name="T10" fmla="*/ 16970 w 29"/>
              <a:gd name="T11" fmla="*/ 0 h 49"/>
              <a:gd name="T12" fmla="*/ 81455 w 29"/>
              <a:gd name="T13" fmla="*/ 0 h 49"/>
              <a:gd name="T14" fmla="*/ 98425 w 29"/>
              <a:gd name="T15" fmla="*/ 17171 h 49"/>
              <a:gd name="T16" fmla="*/ 98425 w 29"/>
              <a:gd name="T17" fmla="*/ 151104 h 49"/>
              <a:gd name="T18" fmla="*/ 84849 w 29"/>
              <a:gd name="T19" fmla="*/ 37776 h 49"/>
              <a:gd name="T20" fmla="*/ 81455 w 29"/>
              <a:gd name="T21" fmla="*/ 34342 h 49"/>
              <a:gd name="T22" fmla="*/ 16970 w 29"/>
              <a:gd name="T23" fmla="*/ 34342 h 49"/>
              <a:gd name="T24" fmla="*/ 10182 w 29"/>
              <a:gd name="T25" fmla="*/ 37776 h 49"/>
              <a:gd name="T26" fmla="*/ 10182 w 29"/>
              <a:gd name="T27" fmla="*/ 130499 h 49"/>
              <a:gd name="T28" fmla="*/ 16970 w 29"/>
              <a:gd name="T29" fmla="*/ 133933 h 49"/>
              <a:gd name="T30" fmla="*/ 81455 w 29"/>
              <a:gd name="T31" fmla="*/ 133933 h 49"/>
              <a:gd name="T32" fmla="*/ 84849 w 29"/>
              <a:gd name="T33" fmla="*/ 130499 h 49"/>
              <a:gd name="T34" fmla="*/ 84849 w 29"/>
              <a:gd name="T35" fmla="*/ 37776 h 49"/>
              <a:gd name="T36" fmla="*/ 57697 w 29"/>
              <a:gd name="T37" fmla="*/ 17171 h 49"/>
              <a:gd name="T38" fmla="*/ 37334 w 29"/>
              <a:gd name="T39" fmla="*/ 17171 h 49"/>
              <a:gd name="T40" fmla="*/ 37334 w 29"/>
              <a:gd name="T41" fmla="*/ 20605 h 49"/>
              <a:gd name="T42" fmla="*/ 37334 w 29"/>
              <a:gd name="T43" fmla="*/ 20605 h 49"/>
              <a:gd name="T44" fmla="*/ 57697 w 29"/>
              <a:gd name="T45" fmla="*/ 20605 h 49"/>
              <a:gd name="T46" fmla="*/ 61091 w 29"/>
              <a:gd name="T47" fmla="*/ 20605 h 49"/>
              <a:gd name="T48" fmla="*/ 57697 w 29"/>
              <a:gd name="T49" fmla="*/ 17171 h 49"/>
              <a:gd name="T50" fmla="*/ 47516 w 29"/>
              <a:gd name="T51" fmla="*/ 140802 h 49"/>
              <a:gd name="T52" fmla="*/ 37334 w 29"/>
              <a:gd name="T53" fmla="*/ 151104 h 49"/>
              <a:gd name="T54" fmla="*/ 47516 w 29"/>
              <a:gd name="T55" fmla="*/ 161407 h 49"/>
              <a:gd name="T56" fmla="*/ 57697 w 29"/>
              <a:gd name="T57" fmla="*/ 151104 h 49"/>
              <a:gd name="T58" fmla="*/ 47516 w 29"/>
              <a:gd name="T59" fmla="*/ 140802 h 4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9" h="49">
                <a:moveTo>
                  <a:pt x="29" y="44"/>
                </a:moveTo>
                <a:cubicBezTo>
                  <a:pt x="29" y="47"/>
                  <a:pt x="27" y="49"/>
                  <a:pt x="24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2" y="49"/>
                  <a:pt x="0" y="47"/>
                  <a:pt x="0" y="44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2" y="0"/>
                  <a:pt x="5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7" y="0"/>
                  <a:pt x="29" y="3"/>
                  <a:pt x="29" y="5"/>
                </a:cubicBezTo>
                <a:lnTo>
                  <a:pt x="29" y="44"/>
                </a:lnTo>
                <a:close/>
                <a:moveTo>
                  <a:pt x="25" y="11"/>
                </a:moveTo>
                <a:cubicBezTo>
                  <a:pt x="25" y="11"/>
                  <a:pt x="25" y="10"/>
                  <a:pt x="24" y="10"/>
                </a:cubicBezTo>
                <a:cubicBezTo>
                  <a:pt x="5" y="10"/>
                  <a:pt x="5" y="10"/>
                  <a:pt x="5" y="10"/>
                </a:cubicBezTo>
                <a:cubicBezTo>
                  <a:pt x="4" y="10"/>
                  <a:pt x="3" y="11"/>
                  <a:pt x="3" y="11"/>
                </a:cubicBezTo>
                <a:cubicBezTo>
                  <a:pt x="3" y="38"/>
                  <a:pt x="3" y="38"/>
                  <a:pt x="3" y="38"/>
                </a:cubicBezTo>
                <a:cubicBezTo>
                  <a:pt x="3" y="39"/>
                  <a:pt x="4" y="39"/>
                  <a:pt x="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5" y="39"/>
                  <a:pt x="25" y="39"/>
                  <a:pt x="25" y="38"/>
                </a:cubicBezTo>
                <a:lnTo>
                  <a:pt x="25" y="11"/>
                </a:lnTo>
                <a:close/>
                <a:moveTo>
                  <a:pt x="17" y="5"/>
                </a:move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1" y="6"/>
                  <a:pt x="11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17" y="6"/>
                  <a:pt x="17" y="6"/>
                  <a:pt x="17" y="6"/>
                </a:cubicBezTo>
                <a:cubicBezTo>
                  <a:pt x="18" y="6"/>
                  <a:pt x="18" y="6"/>
                  <a:pt x="18" y="6"/>
                </a:cubicBezTo>
                <a:cubicBezTo>
                  <a:pt x="18" y="6"/>
                  <a:pt x="18" y="5"/>
                  <a:pt x="17" y="5"/>
                </a:cubicBezTo>
                <a:close/>
                <a:moveTo>
                  <a:pt x="14" y="41"/>
                </a:moveTo>
                <a:cubicBezTo>
                  <a:pt x="13" y="41"/>
                  <a:pt x="11" y="42"/>
                  <a:pt x="11" y="44"/>
                </a:cubicBezTo>
                <a:cubicBezTo>
                  <a:pt x="11" y="46"/>
                  <a:pt x="13" y="47"/>
                  <a:pt x="14" y="47"/>
                </a:cubicBezTo>
                <a:cubicBezTo>
                  <a:pt x="16" y="47"/>
                  <a:pt x="17" y="46"/>
                  <a:pt x="17" y="44"/>
                </a:cubicBezTo>
                <a:cubicBezTo>
                  <a:pt x="17" y="42"/>
                  <a:pt x="16" y="41"/>
                  <a:pt x="14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16" name="Freeform 226"/>
          <p:cNvSpPr>
            <a:spLocks noEditPoints="1"/>
          </p:cNvSpPr>
          <p:nvPr/>
        </p:nvSpPr>
        <p:spPr bwMode="auto">
          <a:xfrm>
            <a:off x="14292315" y="11232348"/>
            <a:ext cx="732024" cy="490612"/>
          </a:xfrm>
          <a:custGeom>
            <a:avLst/>
            <a:gdLst>
              <a:gd name="T0" fmla="*/ 295020 w 87"/>
              <a:gd name="T1" fmla="*/ 51731 h 58"/>
              <a:gd name="T2" fmla="*/ 150940 w 87"/>
              <a:gd name="T3" fmla="*/ 100013 h 58"/>
              <a:gd name="T4" fmla="*/ 147510 w 87"/>
              <a:gd name="T5" fmla="*/ 100013 h 58"/>
              <a:gd name="T6" fmla="*/ 147510 w 87"/>
              <a:gd name="T7" fmla="*/ 100013 h 58"/>
              <a:gd name="T8" fmla="*/ 61748 w 87"/>
              <a:gd name="T9" fmla="*/ 72423 h 58"/>
              <a:gd name="T10" fmla="*/ 48026 w 87"/>
              <a:gd name="T11" fmla="*/ 110359 h 58"/>
              <a:gd name="T12" fmla="*/ 58318 w 87"/>
              <a:gd name="T13" fmla="*/ 124153 h 58"/>
              <a:gd name="T14" fmla="*/ 51457 w 87"/>
              <a:gd name="T15" fmla="*/ 137948 h 58"/>
              <a:gd name="T16" fmla="*/ 58318 w 87"/>
              <a:gd name="T17" fmla="*/ 193128 h 58"/>
              <a:gd name="T18" fmla="*/ 54887 w 87"/>
              <a:gd name="T19" fmla="*/ 196576 h 58"/>
              <a:gd name="T20" fmla="*/ 54887 w 87"/>
              <a:gd name="T21" fmla="*/ 200025 h 58"/>
              <a:gd name="T22" fmla="*/ 27444 w 87"/>
              <a:gd name="T23" fmla="*/ 200025 h 58"/>
              <a:gd name="T24" fmla="*/ 24013 w 87"/>
              <a:gd name="T25" fmla="*/ 196576 h 58"/>
              <a:gd name="T26" fmla="*/ 24013 w 87"/>
              <a:gd name="T27" fmla="*/ 193128 h 58"/>
              <a:gd name="T28" fmla="*/ 30874 w 87"/>
              <a:gd name="T29" fmla="*/ 137948 h 58"/>
              <a:gd name="T30" fmla="*/ 24013 w 87"/>
              <a:gd name="T31" fmla="*/ 124153 h 58"/>
              <a:gd name="T32" fmla="*/ 34305 w 87"/>
              <a:gd name="T33" fmla="*/ 110359 h 58"/>
              <a:gd name="T34" fmla="*/ 44596 w 87"/>
              <a:gd name="T35" fmla="*/ 65525 h 58"/>
              <a:gd name="T36" fmla="*/ 3430 w 87"/>
              <a:gd name="T37" fmla="*/ 51731 h 58"/>
              <a:gd name="T38" fmla="*/ 0 w 87"/>
              <a:gd name="T39" fmla="*/ 48282 h 58"/>
              <a:gd name="T40" fmla="*/ 3430 w 87"/>
              <a:gd name="T41" fmla="*/ 44833 h 58"/>
              <a:gd name="T42" fmla="*/ 147510 w 87"/>
              <a:gd name="T43" fmla="*/ 0 h 58"/>
              <a:gd name="T44" fmla="*/ 147510 w 87"/>
              <a:gd name="T45" fmla="*/ 0 h 58"/>
              <a:gd name="T46" fmla="*/ 150940 w 87"/>
              <a:gd name="T47" fmla="*/ 0 h 58"/>
              <a:gd name="T48" fmla="*/ 295020 w 87"/>
              <a:gd name="T49" fmla="*/ 44833 h 58"/>
              <a:gd name="T50" fmla="*/ 298450 w 87"/>
              <a:gd name="T51" fmla="*/ 48282 h 58"/>
              <a:gd name="T52" fmla="*/ 295020 w 87"/>
              <a:gd name="T53" fmla="*/ 51731 h 58"/>
              <a:gd name="T54" fmla="*/ 233271 w 87"/>
              <a:gd name="T55" fmla="*/ 131051 h 58"/>
              <a:gd name="T56" fmla="*/ 147510 w 87"/>
              <a:gd name="T57" fmla="*/ 165538 h 58"/>
              <a:gd name="T58" fmla="*/ 65179 w 87"/>
              <a:gd name="T59" fmla="*/ 131051 h 58"/>
              <a:gd name="T60" fmla="*/ 68609 w 87"/>
              <a:gd name="T61" fmla="*/ 89666 h 58"/>
              <a:gd name="T62" fmla="*/ 144079 w 87"/>
              <a:gd name="T63" fmla="*/ 113807 h 58"/>
              <a:gd name="T64" fmla="*/ 147510 w 87"/>
              <a:gd name="T65" fmla="*/ 117256 h 58"/>
              <a:gd name="T66" fmla="*/ 154371 w 87"/>
              <a:gd name="T67" fmla="*/ 113807 h 58"/>
              <a:gd name="T68" fmla="*/ 229841 w 87"/>
              <a:gd name="T69" fmla="*/ 89666 h 58"/>
              <a:gd name="T70" fmla="*/ 233271 w 87"/>
              <a:gd name="T71" fmla="*/ 131051 h 5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87" h="58">
                <a:moveTo>
                  <a:pt x="86" y="15"/>
                </a:move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3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18" y="21"/>
                  <a:pt x="18" y="21"/>
                  <a:pt x="18" y="21"/>
                </a:cubicBezTo>
                <a:cubicBezTo>
                  <a:pt x="16" y="23"/>
                  <a:pt x="15" y="27"/>
                  <a:pt x="14" y="32"/>
                </a:cubicBezTo>
                <a:cubicBezTo>
                  <a:pt x="16" y="33"/>
                  <a:pt x="17" y="34"/>
                  <a:pt x="17" y="36"/>
                </a:cubicBezTo>
                <a:cubicBezTo>
                  <a:pt x="17" y="38"/>
                  <a:pt x="16" y="39"/>
                  <a:pt x="15" y="40"/>
                </a:cubicBezTo>
                <a:cubicBezTo>
                  <a:pt x="17" y="56"/>
                  <a:pt x="17" y="56"/>
                  <a:pt x="17" y="56"/>
                </a:cubicBezTo>
                <a:cubicBezTo>
                  <a:pt x="17" y="57"/>
                  <a:pt x="17" y="57"/>
                  <a:pt x="16" y="57"/>
                </a:cubicBezTo>
                <a:cubicBezTo>
                  <a:pt x="16" y="58"/>
                  <a:pt x="16" y="58"/>
                  <a:pt x="16" y="58"/>
                </a:cubicBezTo>
                <a:cubicBezTo>
                  <a:pt x="8" y="58"/>
                  <a:pt x="8" y="58"/>
                  <a:pt x="8" y="58"/>
                </a:cubicBezTo>
                <a:cubicBezTo>
                  <a:pt x="8" y="58"/>
                  <a:pt x="8" y="58"/>
                  <a:pt x="7" y="57"/>
                </a:cubicBezTo>
                <a:cubicBezTo>
                  <a:pt x="7" y="57"/>
                  <a:pt x="7" y="57"/>
                  <a:pt x="7" y="56"/>
                </a:cubicBezTo>
                <a:cubicBezTo>
                  <a:pt x="9" y="40"/>
                  <a:pt x="9" y="40"/>
                  <a:pt x="9" y="40"/>
                </a:cubicBezTo>
                <a:cubicBezTo>
                  <a:pt x="8" y="39"/>
                  <a:pt x="7" y="38"/>
                  <a:pt x="7" y="36"/>
                </a:cubicBezTo>
                <a:cubicBezTo>
                  <a:pt x="7" y="34"/>
                  <a:pt x="8" y="33"/>
                  <a:pt x="10" y="32"/>
                </a:cubicBezTo>
                <a:cubicBezTo>
                  <a:pt x="10" y="27"/>
                  <a:pt x="11" y="23"/>
                  <a:pt x="13" y="19"/>
                </a:cubicBezTo>
                <a:cubicBezTo>
                  <a:pt x="1" y="15"/>
                  <a:pt x="1" y="15"/>
                  <a:pt x="1" y="15"/>
                </a:cubicBezTo>
                <a:cubicBezTo>
                  <a:pt x="0" y="15"/>
                  <a:pt x="0" y="15"/>
                  <a:pt x="0" y="14"/>
                </a:cubicBezTo>
                <a:cubicBezTo>
                  <a:pt x="0" y="14"/>
                  <a:pt x="0" y="13"/>
                  <a:pt x="1" y="13"/>
                </a:cubicBezTo>
                <a:cubicBezTo>
                  <a:pt x="43" y="0"/>
                  <a:pt x="43" y="0"/>
                  <a:pt x="43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86" y="13"/>
                  <a:pt x="86" y="13"/>
                  <a:pt x="86" y="13"/>
                </a:cubicBezTo>
                <a:cubicBezTo>
                  <a:pt x="87" y="13"/>
                  <a:pt x="87" y="14"/>
                  <a:pt x="87" y="14"/>
                </a:cubicBezTo>
                <a:cubicBezTo>
                  <a:pt x="87" y="15"/>
                  <a:pt x="87" y="15"/>
                  <a:pt x="86" y="15"/>
                </a:cubicBezTo>
                <a:close/>
                <a:moveTo>
                  <a:pt x="68" y="38"/>
                </a:moveTo>
                <a:cubicBezTo>
                  <a:pt x="68" y="44"/>
                  <a:pt x="57" y="48"/>
                  <a:pt x="43" y="48"/>
                </a:cubicBezTo>
                <a:cubicBezTo>
                  <a:pt x="30" y="48"/>
                  <a:pt x="19" y="44"/>
                  <a:pt x="19" y="38"/>
                </a:cubicBezTo>
                <a:cubicBezTo>
                  <a:pt x="20" y="26"/>
                  <a:pt x="20" y="26"/>
                  <a:pt x="20" y="26"/>
                </a:cubicBezTo>
                <a:cubicBezTo>
                  <a:pt x="42" y="33"/>
                  <a:pt x="42" y="33"/>
                  <a:pt x="42" y="33"/>
                </a:cubicBezTo>
                <a:cubicBezTo>
                  <a:pt x="42" y="33"/>
                  <a:pt x="43" y="34"/>
                  <a:pt x="43" y="34"/>
                </a:cubicBezTo>
                <a:cubicBezTo>
                  <a:pt x="44" y="34"/>
                  <a:pt x="45" y="33"/>
                  <a:pt x="45" y="33"/>
                </a:cubicBezTo>
                <a:cubicBezTo>
                  <a:pt x="67" y="26"/>
                  <a:pt x="67" y="26"/>
                  <a:pt x="67" y="26"/>
                </a:cubicBezTo>
                <a:lnTo>
                  <a:pt x="68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17" name="Freeform 227"/>
          <p:cNvSpPr>
            <a:spLocks noEditPoints="1"/>
          </p:cNvSpPr>
          <p:nvPr/>
        </p:nvSpPr>
        <p:spPr bwMode="auto">
          <a:xfrm>
            <a:off x="15503268" y="11189519"/>
            <a:ext cx="572382" cy="533442"/>
          </a:xfrm>
          <a:custGeom>
            <a:avLst/>
            <a:gdLst>
              <a:gd name="T0" fmla="*/ 140704 w 68"/>
              <a:gd name="T1" fmla="*/ 200226 h 63"/>
              <a:gd name="T2" fmla="*/ 106386 w 68"/>
              <a:gd name="T3" fmla="*/ 217487 h 63"/>
              <a:gd name="T4" fmla="*/ 0 w 68"/>
              <a:gd name="T5" fmla="*/ 141539 h 63"/>
              <a:gd name="T6" fmla="*/ 99522 w 68"/>
              <a:gd name="T7" fmla="*/ 65591 h 63"/>
              <a:gd name="T8" fmla="*/ 99522 w 68"/>
              <a:gd name="T9" fmla="*/ 86304 h 63"/>
              <a:gd name="T10" fmla="*/ 34318 w 68"/>
              <a:gd name="T11" fmla="*/ 141539 h 63"/>
              <a:gd name="T12" fmla="*/ 106386 w 68"/>
              <a:gd name="T13" fmla="*/ 193322 h 63"/>
              <a:gd name="T14" fmla="*/ 106386 w 68"/>
              <a:gd name="T15" fmla="*/ 17261 h 63"/>
              <a:gd name="T16" fmla="*/ 140704 w 68"/>
              <a:gd name="T17" fmla="*/ 0 h 63"/>
              <a:gd name="T18" fmla="*/ 140704 w 68"/>
              <a:gd name="T19" fmla="*/ 200226 h 63"/>
              <a:gd name="T20" fmla="*/ 233363 w 68"/>
              <a:gd name="T21" fmla="*/ 127730 h 63"/>
              <a:gd name="T22" fmla="*/ 164727 w 68"/>
              <a:gd name="T23" fmla="*/ 110470 h 63"/>
              <a:gd name="T24" fmla="*/ 181886 w 68"/>
              <a:gd name="T25" fmla="*/ 100113 h 63"/>
              <a:gd name="T26" fmla="*/ 147568 w 68"/>
              <a:gd name="T27" fmla="*/ 86304 h 63"/>
              <a:gd name="T28" fmla="*/ 147568 w 68"/>
              <a:gd name="T29" fmla="*/ 65591 h 63"/>
              <a:gd name="T30" fmla="*/ 209340 w 68"/>
              <a:gd name="T31" fmla="*/ 86304 h 63"/>
              <a:gd name="T32" fmla="*/ 226499 w 68"/>
              <a:gd name="T33" fmla="*/ 75948 h 63"/>
              <a:gd name="T34" fmla="*/ 233363 w 68"/>
              <a:gd name="T35" fmla="*/ 127730 h 63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8" h="63">
                <a:moveTo>
                  <a:pt x="41" y="58"/>
                </a:moveTo>
                <a:cubicBezTo>
                  <a:pt x="31" y="63"/>
                  <a:pt x="31" y="63"/>
                  <a:pt x="31" y="63"/>
                </a:cubicBezTo>
                <a:cubicBezTo>
                  <a:pt x="13" y="61"/>
                  <a:pt x="0" y="52"/>
                  <a:pt x="0" y="41"/>
                </a:cubicBezTo>
                <a:cubicBezTo>
                  <a:pt x="0" y="30"/>
                  <a:pt x="12" y="21"/>
                  <a:pt x="29" y="19"/>
                </a:cubicBezTo>
                <a:cubicBezTo>
                  <a:pt x="29" y="25"/>
                  <a:pt x="29" y="25"/>
                  <a:pt x="29" y="25"/>
                </a:cubicBezTo>
                <a:cubicBezTo>
                  <a:pt x="18" y="27"/>
                  <a:pt x="10" y="33"/>
                  <a:pt x="10" y="41"/>
                </a:cubicBezTo>
                <a:cubicBezTo>
                  <a:pt x="10" y="48"/>
                  <a:pt x="19" y="55"/>
                  <a:pt x="31" y="56"/>
                </a:cubicBezTo>
                <a:cubicBezTo>
                  <a:pt x="31" y="5"/>
                  <a:pt x="31" y="5"/>
                  <a:pt x="31" y="5"/>
                </a:cubicBezTo>
                <a:cubicBezTo>
                  <a:pt x="41" y="0"/>
                  <a:pt x="41" y="0"/>
                  <a:pt x="41" y="0"/>
                </a:cubicBezTo>
                <a:lnTo>
                  <a:pt x="41" y="58"/>
                </a:lnTo>
                <a:close/>
                <a:moveTo>
                  <a:pt x="68" y="37"/>
                </a:moveTo>
                <a:cubicBezTo>
                  <a:pt x="48" y="32"/>
                  <a:pt x="48" y="32"/>
                  <a:pt x="48" y="32"/>
                </a:cubicBezTo>
                <a:cubicBezTo>
                  <a:pt x="53" y="29"/>
                  <a:pt x="53" y="29"/>
                  <a:pt x="53" y="29"/>
                </a:cubicBezTo>
                <a:cubicBezTo>
                  <a:pt x="50" y="27"/>
                  <a:pt x="47" y="26"/>
                  <a:pt x="43" y="25"/>
                </a:cubicBezTo>
                <a:cubicBezTo>
                  <a:pt x="43" y="19"/>
                  <a:pt x="43" y="19"/>
                  <a:pt x="43" y="19"/>
                </a:cubicBezTo>
                <a:cubicBezTo>
                  <a:pt x="50" y="20"/>
                  <a:pt x="56" y="22"/>
                  <a:pt x="61" y="25"/>
                </a:cubicBezTo>
                <a:cubicBezTo>
                  <a:pt x="66" y="22"/>
                  <a:pt x="66" y="22"/>
                  <a:pt x="66" y="22"/>
                </a:cubicBezTo>
                <a:lnTo>
                  <a:pt x="68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18" name="Freeform 228"/>
          <p:cNvSpPr>
            <a:spLocks/>
          </p:cNvSpPr>
          <p:nvPr/>
        </p:nvSpPr>
        <p:spPr bwMode="auto">
          <a:xfrm>
            <a:off x="16718116" y="11189519"/>
            <a:ext cx="572382" cy="576274"/>
          </a:xfrm>
          <a:custGeom>
            <a:avLst/>
            <a:gdLst>
              <a:gd name="T0" fmla="*/ 233363 w 68"/>
              <a:gd name="T1" fmla="*/ 10365 h 68"/>
              <a:gd name="T2" fmla="*/ 199045 w 68"/>
              <a:gd name="T3" fmla="*/ 210764 h 68"/>
              <a:gd name="T4" fmla="*/ 195613 w 68"/>
              <a:gd name="T5" fmla="*/ 217674 h 68"/>
              <a:gd name="T6" fmla="*/ 192181 w 68"/>
              <a:gd name="T7" fmla="*/ 217674 h 68"/>
              <a:gd name="T8" fmla="*/ 188749 w 68"/>
              <a:gd name="T9" fmla="*/ 217674 h 68"/>
              <a:gd name="T10" fmla="*/ 130409 w 68"/>
              <a:gd name="T11" fmla="*/ 193488 h 68"/>
              <a:gd name="T12" fmla="*/ 96091 w 68"/>
              <a:gd name="T13" fmla="*/ 231495 h 68"/>
              <a:gd name="T14" fmla="*/ 89227 w 68"/>
              <a:gd name="T15" fmla="*/ 234950 h 68"/>
              <a:gd name="T16" fmla="*/ 89227 w 68"/>
              <a:gd name="T17" fmla="*/ 234950 h 68"/>
              <a:gd name="T18" fmla="*/ 82363 w 68"/>
              <a:gd name="T19" fmla="*/ 224585 h 68"/>
              <a:gd name="T20" fmla="*/ 82363 w 68"/>
              <a:gd name="T21" fmla="*/ 179668 h 68"/>
              <a:gd name="T22" fmla="*/ 195613 w 68"/>
              <a:gd name="T23" fmla="*/ 41462 h 68"/>
              <a:gd name="T24" fmla="*/ 54909 w 68"/>
              <a:gd name="T25" fmla="*/ 162392 h 68"/>
              <a:gd name="T26" fmla="*/ 3432 w 68"/>
              <a:gd name="T27" fmla="*/ 141661 h 68"/>
              <a:gd name="T28" fmla="*/ 0 w 68"/>
              <a:gd name="T29" fmla="*/ 134751 h 68"/>
              <a:gd name="T30" fmla="*/ 3432 w 68"/>
              <a:gd name="T31" fmla="*/ 124385 h 68"/>
              <a:gd name="T32" fmla="*/ 219636 w 68"/>
              <a:gd name="T33" fmla="*/ 0 h 68"/>
              <a:gd name="T34" fmla="*/ 223068 w 68"/>
              <a:gd name="T35" fmla="*/ 0 h 68"/>
              <a:gd name="T36" fmla="*/ 229931 w 68"/>
              <a:gd name="T37" fmla="*/ 0 h 68"/>
              <a:gd name="T38" fmla="*/ 233363 w 68"/>
              <a:gd name="T39" fmla="*/ 10365 h 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8" h="68">
                <a:moveTo>
                  <a:pt x="68" y="3"/>
                </a:moveTo>
                <a:cubicBezTo>
                  <a:pt x="58" y="61"/>
                  <a:pt x="58" y="61"/>
                  <a:pt x="58" y="61"/>
                </a:cubicBezTo>
                <a:cubicBezTo>
                  <a:pt x="58" y="62"/>
                  <a:pt x="57" y="62"/>
                  <a:pt x="57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5" y="63"/>
                  <a:pt x="55" y="63"/>
                  <a:pt x="55" y="63"/>
                </a:cubicBezTo>
                <a:cubicBezTo>
                  <a:pt x="38" y="56"/>
                  <a:pt x="38" y="56"/>
                  <a:pt x="38" y="56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7"/>
                  <a:pt x="27" y="68"/>
                  <a:pt x="26" y="68"/>
                </a:cubicBezTo>
                <a:cubicBezTo>
                  <a:pt x="26" y="68"/>
                  <a:pt x="26" y="68"/>
                  <a:pt x="26" y="68"/>
                </a:cubicBezTo>
                <a:cubicBezTo>
                  <a:pt x="25" y="67"/>
                  <a:pt x="24" y="66"/>
                  <a:pt x="24" y="65"/>
                </a:cubicBezTo>
                <a:cubicBezTo>
                  <a:pt x="24" y="52"/>
                  <a:pt x="24" y="52"/>
                  <a:pt x="24" y="52"/>
                </a:cubicBezTo>
                <a:cubicBezTo>
                  <a:pt x="57" y="12"/>
                  <a:pt x="57" y="12"/>
                  <a:pt x="57" y="12"/>
                </a:cubicBezTo>
                <a:cubicBezTo>
                  <a:pt x="16" y="47"/>
                  <a:pt x="16" y="47"/>
                  <a:pt x="16" y="47"/>
                </a:cubicBezTo>
                <a:cubicBezTo>
                  <a:pt x="1" y="41"/>
                  <a:pt x="1" y="41"/>
                  <a:pt x="1" y="41"/>
                </a:cubicBezTo>
                <a:cubicBezTo>
                  <a:pt x="0" y="40"/>
                  <a:pt x="0" y="40"/>
                  <a:pt x="0" y="39"/>
                </a:cubicBezTo>
                <a:cubicBezTo>
                  <a:pt x="0" y="38"/>
                  <a:pt x="0" y="37"/>
                  <a:pt x="1" y="36"/>
                </a:cubicBezTo>
                <a:cubicBezTo>
                  <a:pt x="64" y="0"/>
                  <a:pt x="64" y="0"/>
                  <a:pt x="64" y="0"/>
                </a:cubicBezTo>
                <a:cubicBezTo>
                  <a:pt x="65" y="0"/>
                  <a:pt x="65" y="0"/>
                  <a:pt x="65" y="0"/>
                </a:cubicBezTo>
                <a:cubicBezTo>
                  <a:pt x="66" y="0"/>
                  <a:pt x="66" y="0"/>
                  <a:pt x="67" y="0"/>
                </a:cubicBezTo>
                <a:cubicBezTo>
                  <a:pt x="68" y="1"/>
                  <a:pt x="68" y="2"/>
                  <a:pt x="68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19" name="Freeform 229"/>
          <p:cNvSpPr>
            <a:spLocks noEditPoints="1"/>
          </p:cNvSpPr>
          <p:nvPr/>
        </p:nvSpPr>
        <p:spPr bwMode="auto">
          <a:xfrm>
            <a:off x="17929071" y="11189519"/>
            <a:ext cx="572380" cy="576274"/>
          </a:xfrm>
          <a:custGeom>
            <a:avLst/>
            <a:gdLst>
              <a:gd name="T0" fmla="*/ 233362 w 68"/>
              <a:gd name="T1" fmla="*/ 221129 h 68"/>
              <a:gd name="T2" fmla="*/ 223067 w 68"/>
              <a:gd name="T3" fmla="*/ 234950 h 68"/>
              <a:gd name="T4" fmla="*/ 96090 w 68"/>
              <a:gd name="T5" fmla="*/ 234950 h 68"/>
              <a:gd name="T6" fmla="*/ 85795 w 68"/>
              <a:gd name="T7" fmla="*/ 221129 h 68"/>
              <a:gd name="T8" fmla="*/ 85795 w 68"/>
              <a:gd name="T9" fmla="*/ 200399 h 68"/>
              <a:gd name="T10" fmla="*/ 13727 w 68"/>
              <a:gd name="T11" fmla="*/ 200399 h 68"/>
              <a:gd name="T12" fmla="*/ 0 w 68"/>
              <a:gd name="T13" fmla="*/ 186578 h 68"/>
              <a:gd name="T14" fmla="*/ 0 w 68"/>
              <a:gd name="T15" fmla="*/ 10365 h 68"/>
              <a:gd name="T16" fmla="*/ 13727 w 68"/>
              <a:gd name="T17" fmla="*/ 0 h 68"/>
              <a:gd name="T18" fmla="*/ 154431 w 68"/>
              <a:gd name="T19" fmla="*/ 0 h 68"/>
              <a:gd name="T20" fmla="*/ 168158 w 68"/>
              <a:gd name="T21" fmla="*/ 10365 h 68"/>
              <a:gd name="T22" fmla="*/ 168158 w 68"/>
              <a:gd name="T23" fmla="*/ 55282 h 68"/>
              <a:gd name="T24" fmla="*/ 171590 w 68"/>
              <a:gd name="T25" fmla="*/ 58738 h 68"/>
              <a:gd name="T26" fmla="*/ 226498 w 68"/>
              <a:gd name="T27" fmla="*/ 110565 h 68"/>
              <a:gd name="T28" fmla="*/ 233362 w 68"/>
              <a:gd name="T29" fmla="*/ 134751 h 68"/>
              <a:gd name="T30" fmla="*/ 233362 w 68"/>
              <a:gd name="T31" fmla="*/ 221129 h 68"/>
              <a:gd name="T32" fmla="*/ 133840 w 68"/>
              <a:gd name="T33" fmla="*/ 20731 h 68"/>
              <a:gd name="T34" fmla="*/ 130408 w 68"/>
              <a:gd name="T35" fmla="*/ 17276 h 68"/>
              <a:gd name="T36" fmla="*/ 37750 w 68"/>
              <a:gd name="T37" fmla="*/ 17276 h 68"/>
              <a:gd name="T38" fmla="*/ 34318 w 68"/>
              <a:gd name="T39" fmla="*/ 20731 h 68"/>
              <a:gd name="T40" fmla="*/ 34318 w 68"/>
              <a:gd name="T41" fmla="*/ 27641 h 68"/>
              <a:gd name="T42" fmla="*/ 37750 w 68"/>
              <a:gd name="T43" fmla="*/ 31096 h 68"/>
              <a:gd name="T44" fmla="*/ 130408 w 68"/>
              <a:gd name="T45" fmla="*/ 31096 h 68"/>
              <a:gd name="T46" fmla="*/ 133840 w 68"/>
              <a:gd name="T47" fmla="*/ 27641 h 68"/>
              <a:gd name="T48" fmla="*/ 133840 w 68"/>
              <a:gd name="T49" fmla="*/ 20731 h 68"/>
              <a:gd name="T50" fmla="*/ 219635 w 68"/>
              <a:gd name="T51" fmla="*/ 217674 h 68"/>
              <a:gd name="T52" fmla="*/ 219635 w 68"/>
              <a:gd name="T53" fmla="*/ 134751 h 68"/>
              <a:gd name="T54" fmla="*/ 164726 w 68"/>
              <a:gd name="T55" fmla="*/ 134751 h 68"/>
              <a:gd name="T56" fmla="*/ 150999 w 68"/>
              <a:gd name="T57" fmla="*/ 120930 h 68"/>
              <a:gd name="T58" fmla="*/ 150999 w 68"/>
              <a:gd name="T59" fmla="*/ 65648 h 68"/>
              <a:gd name="T60" fmla="*/ 102954 w 68"/>
              <a:gd name="T61" fmla="*/ 65648 h 68"/>
              <a:gd name="T62" fmla="*/ 102954 w 68"/>
              <a:gd name="T63" fmla="*/ 217674 h 68"/>
              <a:gd name="T64" fmla="*/ 219635 w 68"/>
              <a:gd name="T65" fmla="*/ 217674 h 68"/>
              <a:gd name="T66" fmla="*/ 205908 w 68"/>
              <a:gd name="T67" fmla="*/ 117475 h 68"/>
              <a:gd name="T68" fmla="*/ 168158 w 68"/>
              <a:gd name="T69" fmla="*/ 76013 h 68"/>
              <a:gd name="T70" fmla="*/ 168158 w 68"/>
              <a:gd name="T71" fmla="*/ 117475 h 68"/>
              <a:gd name="T72" fmla="*/ 205908 w 68"/>
              <a:gd name="T73" fmla="*/ 117475 h 68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8" h="68">
                <a:moveTo>
                  <a:pt x="68" y="64"/>
                </a:moveTo>
                <a:cubicBezTo>
                  <a:pt x="68" y="66"/>
                  <a:pt x="67" y="68"/>
                  <a:pt x="65" y="68"/>
                </a:cubicBezTo>
                <a:cubicBezTo>
                  <a:pt x="28" y="68"/>
                  <a:pt x="28" y="68"/>
                  <a:pt x="28" y="68"/>
                </a:cubicBezTo>
                <a:cubicBezTo>
                  <a:pt x="26" y="68"/>
                  <a:pt x="25" y="66"/>
                  <a:pt x="25" y="64"/>
                </a:cubicBezTo>
                <a:cubicBezTo>
                  <a:pt x="25" y="58"/>
                  <a:pt x="25" y="58"/>
                  <a:pt x="25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2" y="58"/>
                  <a:pt x="0" y="56"/>
                  <a:pt x="0" y="54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2" y="0"/>
                  <a:pt x="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7" y="0"/>
                  <a:pt x="49" y="1"/>
                  <a:pt x="49" y="3"/>
                </a:cubicBezTo>
                <a:cubicBezTo>
                  <a:pt x="49" y="16"/>
                  <a:pt x="49" y="16"/>
                  <a:pt x="49" y="16"/>
                </a:cubicBezTo>
                <a:cubicBezTo>
                  <a:pt x="50" y="16"/>
                  <a:pt x="50" y="16"/>
                  <a:pt x="50" y="17"/>
                </a:cubicBezTo>
                <a:cubicBezTo>
                  <a:pt x="66" y="32"/>
                  <a:pt x="66" y="32"/>
                  <a:pt x="66" y="32"/>
                </a:cubicBezTo>
                <a:cubicBezTo>
                  <a:pt x="67" y="34"/>
                  <a:pt x="68" y="37"/>
                  <a:pt x="68" y="39"/>
                </a:cubicBezTo>
                <a:lnTo>
                  <a:pt x="68" y="64"/>
                </a:lnTo>
                <a:close/>
                <a:moveTo>
                  <a:pt x="39" y="6"/>
                </a:moveTo>
                <a:cubicBezTo>
                  <a:pt x="39" y="5"/>
                  <a:pt x="39" y="5"/>
                  <a:pt x="38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0" y="5"/>
                  <a:pt x="10" y="6"/>
                </a:cubicBezTo>
                <a:cubicBezTo>
                  <a:pt x="10" y="8"/>
                  <a:pt x="10" y="8"/>
                  <a:pt x="10" y="8"/>
                </a:cubicBezTo>
                <a:cubicBezTo>
                  <a:pt x="10" y="9"/>
                  <a:pt x="11" y="9"/>
                  <a:pt x="11" y="9"/>
                </a:cubicBezTo>
                <a:cubicBezTo>
                  <a:pt x="38" y="9"/>
                  <a:pt x="38" y="9"/>
                  <a:pt x="38" y="9"/>
                </a:cubicBezTo>
                <a:cubicBezTo>
                  <a:pt x="39" y="9"/>
                  <a:pt x="39" y="9"/>
                  <a:pt x="39" y="8"/>
                </a:cubicBezTo>
                <a:lnTo>
                  <a:pt x="39" y="6"/>
                </a:lnTo>
                <a:close/>
                <a:moveTo>
                  <a:pt x="64" y="63"/>
                </a:moveTo>
                <a:cubicBezTo>
                  <a:pt x="64" y="39"/>
                  <a:pt x="64" y="39"/>
                  <a:pt x="64" y="39"/>
                </a:cubicBezTo>
                <a:cubicBezTo>
                  <a:pt x="48" y="39"/>
                  <a:pt x="48" y="39"/>
                  <a:pt x="48" y="39"/>
                </a:cubicBezTo>
                <a:cubicBezTo>
                  <a:pt x="46" y="39"/>
                  <a:pt x="44" y="37"/>
                  <a:pt x="44" y="35"/>
                </a:cubicBezTo>
                <a:cubicBezTo>
                  <a:pt x="44" y="19"/>
                  <a:pt x="44" y="19"/>
                  <a:pt x="44" y="19"/>
                </a:cubicBezTo>
                <a:cubicBezTo>
                  <a:pt x="30" y="19"/>
                  <a:pt x="30" y="19"/>
                  <a:pt x="30" y="19"/>
                </a:cubicBezTo>
                <a:cubicBezTo>
                  <a:pt x="30" y="63"/>
                  <a:pt x="30" y="63"/>
                  <a:pt x="30" y="63"/>
                </a:cubicBezTo>
                <a:lnTo>
                  <a:pt x="64" y="63"/>
                </a:lnTo>
                <a:close/>
                <a:moveTo>
                  <a:pt x="60" y="34"/>
                </a:moveTo>
                <a:cubicBezTo>
                  <a:pt x="49" y="22"/>
                  <a:pt x="49" y="22"/>
                  <a:pt x="49" y="22"/>
                </a:cubicBezTo>
                <a:cubicBezTo>
                  <a:pt x="49" y="34"/>
                  <a:pt x="49" y="34"/>
                  <a:pt x="49" y="34"/>
                </a:cubicBezTo>
                <a:lnTo>
                  <a:pt x="60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20" name="Freeform 230"/>
          <p:cNvSpPr>
            <a:spLocks noEditPoints="1"/>
          </p:cNvSpPr>
          <p:nvPr/>
        </p:nvSpPr>
        <p:spPr bwMode="auto">
          <a:xfrm>
            <a:off x="19140023" y="11232348"/>
            <a:ext cx="490612" cy="490612"/>
          </a:xfrm>
          <a:custGeom>
            <a:avLst/>
            <a:gdLst>
              <a:gd name="T0" fmla="*/ 165538 w 58"/>
              <a:gd name="T1" fmla="*/ 89666 h 58"/>
              <a:gd name="T2" fmla="*/ 55179 w 58"/>
              <a:gd name="T3" fmla="*/ 200025 h 58"/>
              <a:gd name="T4" fmla="*/ 0 w 58"/>
              <a:gd name="T5" fmla="*/ 200025 h 58"/>
              <a:gd name="T6" fmla="*/ 0 w 58"/>
              <a:gd name="T7" fmla="*/ 144846 h 58"/>
              <a:gd name="T8" fmla="*/ 110359 w 58"/>
              <a:gd name="T9" fmla="*/ 34487 h 58"/>
              <a:gd name="T10" fmla="*/ 165538 w 58"/>
              <a:gd name="T11" fmla="*/ 89666 h 58"/>
              <a:gd name="T12" fmla="*/ 62077 w 58"/>
              <a:gd name="T13" fmla="*/ 172435 h 58"/>
              <a:gd name="T14" fmla="*/ 31038 w 58"/>
              <a:gd name="T15" fmla="*/ 141397 h 58"/>
              <a:gd name="T16" fmla="*/ 17244 w 58"/>
              <a:gd name="T17" fmla="*/ 151743 h 58"/>
              <a:gd name="T18" fmla="*/ 17244 w 58"/>
              <a:gd name="T19" fmla="*/ 165538 h 58"/>
              <a:gd name="T20" fmla="*/ 34487 w 58"/>
              <a:gd name="T21" fmla="*/ 165538 h 58"/>
              <a:gd name="T22" fmla="*/ 34487 w 58"/>
              <a:gd name="T23" fmla="*/ 182781 h 58"/>
              <a:gd name="T24" fmla="*/ 48282 w 58"/>
              <a:gd name="T25" fmla="*/ 182781 h 58"/>
              <a:gd name="T26" fmla="*/ 62077 w 58"/>
              <a:gd name="T27" fmla="*/ 172435 h 58"/>
              <a:gd name="T28" fmla="*/ 113807 w 58"/>
              <a:gd name="T29" fmla="*/ 58628 h 58"/>
              <a:gd name="T30" fmla="*/ 113807 w 58"/>
              <a:gd name="T31" fmla="*/ 58628 h 58"/>
              <a:gd name="T32" fmla="*/ 41384 w 58"/>
              <a:gd name="T33" fmla="*/ 131051 h 58"/>
              <a:gd name="T34" fmla="*/ 41384 w 58"/>
              <a:gd name="T35" fmla="*/ 131051 h 58"/>
              <a:gd name="T36" fmla="*/ 44833 w 58"/>
              <a:gd name="T37" fmla="*/ 134500 h 58"/>
              <a:gd name="T38" fmla="*/ 44833 w 58"/>
              <a:gd name="T39" fmla="*/ 134500 h 58"/>
              <a:gd name="T40" fmla="*/ 117256 w 58"/>
              <a:gd name="T41" fmla="*/ 62077 h 58"/>
              <a:gd name="T42" fmla="*/ 117256 w 58"/>
              <a:gd name="T43" fmla="*/ 62077 h 58"/>
              <a:gd name="T44" fmla="*/ 113807 w 58"/>
              <a:gd name="T45" fmla="*/ 58628 h 58"/>
              <a:gd name="T46" fmla="*/ 196576 w 58"/>
              <a:gd name="T47" fmla="*/ 62077 h 58"/>
              <a:gd name="T48" fmla="*/ 172435 w 58"/>
              <a:gd name="T49" fmla="*/ 82769 h 58"/>
              <a:gd name="T50" fmla="*/ 117256 w 58"/>
              <a:gd name="T51" fmla="*/ 27590 h 58"/>
              <a:gd name="T52" fmla="*/ 141397 w 58"/>
              <a:gd name="T53" fmla="*/ 6897 h 58"/>
              <a:gd name="T54" fmla="*/ 151743 w 58"/>
              <a:gd name="T55" fmla="*/ 0 h 58"/>
              <a:gd name="T56" fmla="*/ 165538 w 58"/>
              <a:gd name="T57" fmla="*/ 6897 h 58"/>
              <a:gd name="T58" fmla="*/ 196576 w 58"/>
              <a:gd name="T59" fmla="*/ 37936 h 58"/>
              <a:gd name="T60" fmla="*/ 200025 w 58"/>
              <a:gd name="T61" fmla="*/ 48282 h 58"/>
              <a:gd name="T62" fmla="*/ 196576 w 58"/>
              <a:gd name="T63" fmla="*/ 62077 h 5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" h="58">
                <a:moveTo>
                  <a:pt x="48" y="26"/>
                </a:moveTo>
                <a:cubicBezTo>
                  <a:pt x="16" y="58"/>
                  <a:pt x="16" y="58"/>
                  <a:pt x="16" y="58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42"/>
                  <a:pt x="0" y="42"/>
                  <a:pt x="0" y="42"/>
                </a:cubicBezTo>
                <a:cubicBezTo>
                  <a:pt x="32" y="10"/>
                  <a:pt x="32" y="10"/>
                  <a:pt x="32" y="10"/>
                </a:cubicBezTo>
                <a:lnTo>
                  <a:pt x="48" y="26"/>
                </a:lnTo>
                <a:close/>
                <a:moveTo>
                  <a:pt x="18" y="50"/>
                </a:moveTo>
                <a:cubicBezTo>
                  <a:pt x="9" y="41"/>
                  <a:pt x="9" y="41"/>
                  <a:pt x="9" y="41"/>
                </a:cubicBezTo>
                <a:cubicBezTo>
                  <a:pt x="5" y="44"/>
                  <a:pt x="5" y="44"/>
                  <a:pt x="5" y="44"/>
                </a:cubicBezTo>
                <a:cubicBezTo>
                  <a:pt x="5" y="48"/>
                  <a:pt x="5" y="48"/>
                  <a:pt x="5" y="48"/>
                </a:cubicBezTo>
                <a:cubicBezTo>
                  <a:pt x="10" y="48"/>
                  <a:pt x="10" y="48"/>
                  <a:pt x="10" y="48"/>
                </a:cubicBezTo>
                <a:cubicBezTo>
                  <a:pt x="10" y="53"/>
                  <a:pt x="10" y="53"/>
                  <a:pt x="10" y="53"/>
                </a:cubicBezTo>
                <a:cubicBezTo>
                  <a:pt x="14" y="53"/>
                  <a:pt x="14" y="53"/>
                  <a:pt x="14" y="53"/>
                </a:cubicBezTo>
                <a:lnTo>
                  <a:pt x="18" y="50"/>
                </a:lnTo>
                <a:close/>
                <a:moveTo>
                  <a:pt x="33" y="17"/>
                </a:moveTo>
                <a:cubicBezTo>
                  <a:pt x="33" y="17"/>
                  <a:pt x="33" y="17"/>
                  <a:pt x="33" y="17"/>
                </a:cubicBezTo>
                <a:cubicBezTo>
                  <a:pt x="12" y="38"/>
                  <a:pt x="12" y="38"/>
                  <a:pt x="12" y="38"/>
                </a:cubicBezTo>
                <a:cubicBezTo>
                  <a:pt x="12" y="38"/>
                  <a:pt x="12" y="38"/>
                  <a:pt x="12" y="38"/>
                </a:cubicBezTo>
                <a:cubicBezTo>
                  <a:pt x="12" y="39"/>
                  <a:pt x="12" y="39"/>
                  <a:pt x="13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4" y="17"/>
                  <a:pt x="33" y="17"/>
                </a:cubicBezTo>
                <a:close/>
                <a:moveTo>
                  <a:pt x="57" y="18"/>
                </a:moveTo>
                <a:cubicBezTo>
                  <a:pt x="50" y="24"/>
                  <a:pt x="50" y="24"/>
                  <a:pt x="50" y="24"/>
                </a:cubicBezTo>
                <a:cubicBezTo>
                  <a:pt x="34" y="8"/>
                  <a:pt x="34" y="8"/>
                  <a:pt x="34" y="8"/>
                </a:cubicBezTo>
                <a:cubicBezTo>
                  <a:pt x="41" y="2"/>
                  <a:pt x="41" y="2"/>
                  <a:pt x="41" y="2"/>
                </a:cubicBezTo>
                <a:cubicBezTo>
                  <a:pt x="42" y="1"/>
                  <a:pt x="43" y="0"/>
                  <a:pt x="44" y="0"/>
                </a:cubicBezTo>
                <a:cubicBezTo>
                  <a:pt x="45" y="0"/>
                  <a:pt x="47" y="1"/>
                  <a:pt x="48" y="2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12"/>
                  <a:pt x="58" y="13"/>
                  <a:pt x="58" y="14"/>
                </a:cubicBezTo>
                <a:cubicBezTo>
                  <a:pt x="58" y="15"/>
                  <a:pt x="57" y="17"/>
                  <a:pt x="57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21" name="Freeform 231"/>
          <p:cNvSpPr>
            <a:spLocks noEditPoints="1"/>
          </p:cNvSpPr>
          <p:nvPr/>
        </p:nvSpPr>
        <p:spPr bwMode="auto">
          <a:xfrm>
            <a:off x="20354872" y="11232348"/>
            <a:ext cx="494506" cy="490612"/>
          </a:xfrm>
          <a:custGeom>
            <a:avLst/>
            <a:gdLst>
              <a:gd name="T0" fmla="*/ 201613 w 59"/>
              <a:gd name="T1" fmla="*/ 162089 h 58"/>
              <a:gd name="T2" fmla="*/ 164024 w 59"/>
              <a:gd name="T3" fmla="*/ 200025 h 58"/>
              <a:gd name="T4" fmla="*/ 37589 w 59"/>
              <a:gd name="T5" fmla="*/ 200025 h 58"/>
              <a:gd name="T6" fmla="*/ 0 w 59"/>
              <a:gd name="T7" fmla="*/ 162089 h 58"/>
              <a:gd name="T8" fmla="*/ 0 w 59"/>
              <a:gd name="T9" fmla="*/ 34487 h 58"/>
              <a:gd name="T10" fmla="*/ 37589 w 59"/>
              <a:gd name="T11" fmla="*/ 0 h 58"/>
              <a:gd name="T12" fmla="*/ 164024 w 59"/>
              <a:gd name="T13" fmla="*/ 0 h 58"/>
              <a:gd name="T14" fmla="*/ 201613 w 59"/>
              <a:gd name="T15" fmla="*/ 34487 h 58"/>
              <a:gd name="T16" fmla="*/ 201613 w 59"/>
              <a:gd name="T17" fmla="*/ 162089 h 58"/>
              <a:gd name="T18" fmla="*/ 167441 w 59"/>
              <a:gd name="T19" fmla="*/ 134500 h 58"/>
              <a:gd name="T20" fmla="*/ 143521 w 59"/>
              <a:gd name="T21" fmla="*/ 120705 h 58"/>
              <a:gd name="T22" fmla="*/ 136687 w 59"/>
              <a:gd name="T23" fmla="*/ 117256 h 58"/>
              <a:gd name="T24" fmla="*/ 116184 w 59"/>
              <a:gd name="T25" fmla="*/ 134500 h 58"/>
              <a:gd name="T26" fmla="*/ 109349 w 59"/>
              <a:gd name="T27" fmla="*/ 131051 h 58"/>
              <a:gd name="T28" fmla="*/ 68343 w 59"/>
              <a:gd name="T29" fmla="*/ 93115 h 58"/>
              <a:gd name="T30" fmla="*/ 64926 w 59"/>
              <a:gd name="T31" fmla="*/ 82769 h 58"/>
              <a:gd name="T32" fmla="*/ 82012 w 59"/>
              <a:gd name="T33" fmla="*/ 65525 h 58"/>
              <a:gd name="T34" fmla="*/ 78595 w 59"/>
              <a:gd name="T35" fmla="*/ 55179 h 58"/>
              <a:gd name="T36" fmla="*/ 64926 w 59"/>
              <a:gd name="T37" fmla="*/ 31038 h 58"/>
              <a:gd name="T38" fmla="*/ 61509 w 59"/>
              <a:gd name="T39" fmla="*/ 31038 h 58"/>
              <a:gd name="T40" fmla="*/ 47840 w 59"/>
              <a:gd name="T41" fmla="*/ 34487 h 58"/>
              <a:gd name="T42" fmla="*/ 34172 w 59"/>
              <a:gd name="T43" fmla="*/ 65525 h 58"/>
              <a:gd name="T44" fmla="*/ 41006 w 59"/>
              <a:gd name="T45" fmla="*/ 89666 h 58"/>
              <a:gd name="T46" fmla="*/ 109349 w 59"/>
              <a:gd name="T47" fmla="*/ 158641 h 58"/>
              <a:gd name="T48" fmla="*/ 136687 w 59"/>
              <a:gd name="T49" fmla="*/ 165538 h 58"/>
              <a:gd name="T50" fmla="*/ 164024 w 59"/>
              <a:gd name="T51" fmla="*/ 151743 h 58"/>
              <a:gd name="T52" fmla="*/ 167441 w 59"/>
              <a:gd name="T53" fmla="*/ 137948 h 58"/>
              <a:gd name="T54" fmla="*/ 167441 w 59"/>
              <a:gd name="T55" fmla="*/ 134500 h 58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9" h="58">
                <a:moveTo>
                  <a:pt x="59" y="47"/>
                </a:moveTo>
                <a:cubicBezTo>
                  <a:pt x="59" y="53"/>
                  <a:pt x="54" y="58"/>
                  <a:pt x="48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9" y="4"/>
                  <a:pt x="59" y="10"/>
                </a:cubicBezTo>
                <a:lnTo>
                  <a:pt x="59" y="47"/>
                </a:lnTo>
                <a:close/>
                <a:moveTo>
                  <a:pt x="49" y="39"/>
                </a:moveTo>
                <a:cubicBezTo>
                  <a:pt x="49" y="39"/>
                  <a:pt x="43" y="36"/>
                  <a:pt x="42" y="35"/>
                </a:cubicBezTo>
                <a:cubicBezTo>
                  <a:pt x="41" y="35"/>
                  <a:pt x="41" y="34"/>
                  <a:pt x="40" y="34"/>
                </a:cubicBezTo>
                <a:cubicBezTo>
                  <a:pt x="38" y="34"/>
                  <a:pt x="36" y="39"/>
                  <a:pt x="34" y="39"/>
                </a:cubicBezTo>
                <a:cubicBezTo>
                  <a:pt x="33" y="39"/>
                  <a:pt x="32" y="38"/>
                  <a:pt x="32" y="38"/>
                </a:cubicBezTo>
                <a:cubicBezTo>
                  <a:pt x="27" y="35"/>
                  <a:pt x="23" y="32"/>
                  <a:pt x="20" y="27"/>
                </a:cubicBezTo>
                <a:cubicBezTo>
                  <a:pt x="20" y="26"/>
                  <a:pt x="19" y="25"/>
                  <a:pt x="19" y="24"/>
                </a:cubicBezTo>
                <a:cubicBezTo>
                  <a:pt x="19" y="23"/>
                  <a:pt x="24" y="20"/>
                  <a:pt x="24" y="19"/>
                </a:cubicBezTo>
                <a:cubicBezTo>
                  <a:pt x="24" y="18"/>
                  <a:pt x="23" y="17"/>
                  <a:pt x="23" y="16"/>
                </a:cubicBezTo>
                <a:cubicBezTo>
                  <a:pt x="22" y="15"/>
                  <a:pt x="20" y="10"/>
                  <a:pt x="19" y="9"/>
                </a:cubicBezTo>
                <a:cubicBezTo>
                  <a:pt x="19" y="9"/>
                  <a:pt x="19" y="9"/>
                  <a:pt x="18" y="9"/>
                </a:cubicBezTo>
                <a:cubicBezTo>
                  <a:pt x="17" y="9"/>
                  <a:pt x="15" y="10"/>
                  <a:pt x="14" y="10"/>
                </a:cubicBezTo>
                <a:cubicBezTo>
                  <a:pt x="12" y="11"/>
                  <a:pt x="10" y="16"/>
                  <a:pt x="10" y="19"/>
                </a:cubicBezTo>
                <a:cubicBezTo>
                  <a:pt x="10" y="21"/>
                  <a:pt x="11" y="24"/>
                  <a:pt x="12" y="26"/>
                </a:cubicBezTo>
                <a:cubicBezTo>
                  <a:pt x="15" y="34"/>
                  <a:pt x="24" y="43"/>
                  <a:pt x="32" y="46"/>
                </a:cubicBezTo>
                <a:cubicBezTo>
                  <a:pt x="35" y="47"/>
                  <a:pt x="37" y="48"/>
                  <a:pt x="40" y="48"/>
                </a:cubicBezTo>
                <a:cubicBezTo>
                  <a:pt x="42" y="48"/>
                  <a:pt x="47" y="46"/>
                  <a:pt x="48" y="44"/>
                </a:cubicBezTo>
                <a:cubicBezTo>
                  <a:pt x="49" y="43"/>
                  <a:pt x="49" y="41"/>
                  <a:pt x="49" y="40"/>
                </a:cubicBezTo>
                <a:cubicBezTo>
                  <a:pt x="49" y="40"/>
                  <a:pt x="49" y="40"/>
                  <a:pt x="49" y="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23" name="Freeform 233"/>
          <p:cNvSpPr>
            <a:spLocks/>
          </p:cNvSpPr>
          <p:nvPr/>
        </p:nvSpPr>
        <p:spPr bwMode="auto">
          <a:xfrm>
            <a:off x="22648288" y="11216772"/>
            <a:ext cx="463354" cy="463356"/>
          </a:xfrm>
          <a:custGeom>
            <a:avLst/>
            <a:gdLst>
              <a:gd name="T0" fmla="*/ 168303 w 55"/>
              <a:gd name="T1" fmla="*/ 51522 h 55"/>
              <a:gd name="T2" fmla="*/ 147695 w 55"/>
              <a:gd name="T3" fmla="*/ 72130 h 55"/>
              <a:gd name="T4" fmla="*/ 168303 w 55"/>
              <a:gd name="T5" fmla="*/ 161435 h 55"/>
              <a:gd name="T6" fmla="*/ 168303 w 55"/>
              <a:gd name="T7" fmla="*/ 168304 h 55"/>
              <a:gd name="T8" fmla="*/ 151130 w 55"/>
              <a:gd name="T9" fmla="*/ 178609 h 55"/>
              <a:gd name="T10" fmla="*/ 147695 w 55"/>
              <a:gd name="T11" fmla="*/ 182043 h 55"/>
              <a:gd name="T12" fmla="*/ 147695 w 55"/>
              <a:gd name="T13" fmla="*/ 182043 h 55"/>
              <a:gd name="T14" fmla="*/ 144260 w 55"/>
              <a:gd name="T15" fmla="*/ 178609 h 55"/>
              <a:gd name="T16" fmla="*/ 106478 w 55"/>
              <a:gd name="T17" fmla="*/ 113348 h 55"/>
              <a:gd name="T18" fmla="*/ 72130 w 55"/>
              <a:gd name="T19" fmla="*/ 144261 h 55"/>
              <a:gd name="T20" fmla="*/ 79000 w 55"/>
              <a:gd name="T21" fmla="*/ 171739 h 55"/>
              <a:gd name="T22" fmla="*/ 79000 w 55"/>
              <a:gd name="T23" fmla="*/ 175174 h 55"/>
              <a:gd name="T24" fmla="*/ 68695 w 55"/>
              <a:gd name="T25" fmla="*/ 188913 h 55"/>
              <a:gd name="T26" fmla="*/ 65261 w 55"/>
              <a:gd name="T27" fmla="*/ 188913 h 55"/>
              <a:gd name="T28" fmla="*/ 65261 w 55"/>
              <a:gd name="T29" fmla="*/ 188913 h 55"/>
              <a:gd name="T30" fmla="*/ 61826 w 55"/>
              <a:gd name="T31" fmla="*/ 188913 h 55"/>
              <a:gd name="T32" fmla="*/ 34348 w 55"/>
              <a:gd name="T33" fmla="*/ 154565 h 55"/>
              <a:gd name="T34" fmla="*/ 3435 w 55"/>
              <a:gd name="T35" fmla="*/ 130522 h 55"/>
              <a:gd name="T36" fmla="*/ 0 w 55"/>
              <a:gd name="T37" fmla="*/ 127087 h 55"/>
              <a:gd name="T38" fmla="*/ 3435 w 55"/>
              <a:gd name="T39" fmla="*/ 123652 h 55"/>
              <a:gd name="T40" fmla="*/ 13739 w 55"/>
              <a:gd name="T41" fmla="*/ 109913 h 55"/>
              <a:gd name="T42" fmla="*/ 17174 w 55"/>
              <a:gd name="T43" fmla="*/ 109913 h 55"/>
              <a:gd name="T44" fmla="*/ 20609 w 55"/>
              <a:gd name="T45" fmla="*/ 109913 h 55"/>
              <a:gd name="T46" fmla="*/ 44652 w 55"/>
              <a:gd name="T47" fmla="*/ 116783 h 55"/>
              <a:gd name="T48" fmla="*/ 79000 w 55"/>
              <a:gd name="T49" fmla="*/ 82435 h 55"/>
              <a:gd name="T50" fmla="*/ 13739 w 55"/>
              <a:gd name="T51" fmla="*/ 48087 h 55"/>
              <a:gd name="T52" fmla="*/ 10304 w 55"/>
              <a:gd name="T53" fmla="*/ 44652 h 55"/>
              <a:gd name="T54" fmla="*/ 10304 w 55"/>
              <a:gd name="T55" fmla="*/ 41217 h 55"/>
              <a:gd name="T56" fmla="*/ 27478 w 55"/>
              <a:gd name="T57" fmla="*/ 24043 h 55"/>
              <a:gd name="T58" fmla="*/ 30913 w 55"/>
              <a:gd name="T59" fmla="*/ 20609 h 55"/>
              <a:gd name="T60" fmla="*/ 116782 w 55"/>
              <a:gd name="T61" fmla="*/ 41217 h 55"/>
              <a:gd name="T62" fmla="*/ 140825 w 55"/>
              <a:gd name="T63" fmla="*/ 20609 h 55"/>
              <a:gd name="T64" fmla="*/ 182042 w 55"/>
              <a:gd name="T65" fmla="*/ 10304 h 55"/>
              <a:gd name="T66" fmla="*/ 168303 w 55"/>
              <a:gd name="T67" fmla="*/ 51522 h 55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55" h="55">
                <a:moveTo>
                  <a:pt x="49" y="15"/>
                </a:moveTo>
                <a:cubicBezTo>
                  <a:pt x="43" y="21"/>
                  <a:pt x="43" y="21"/>
                  <a:pt x="43" y="21"/>
                </a:cubicBezTo>
                <a:cubicBezTo>
                  <a:pt x="49" y="47"/>
                  <a:pt x="49" y="47"/>
                  <a:pt x="49" y="47"/>
                </a:cubicBezTo>
                <a:cubicBezTo>
                  <a:pt x="49" y="48"/>
                  <a:pt x="49" y="48"/>
                  <a:pt x="49" y="49"/>
                </a:cubicBezTo>
                <a:cubicBezTo>
                  <a:pt x="44" y="52"/>
                  <a:pt x="44" y="52"/>
                  <a:pt x="44" y="52"/>
                </a:cubicBezTo>
                <a:cubicBezTo>
                  <a:pt x="43" y="52"/>
                  <a:pt x="43" y="53"/>
                  <a:pt x="43" y="53"/>
                </a:cubicBezTo>
                <a:cubicBezTo>
                  <a:pt x="43" y="53"/>
                  <a:pt x="43" y="53"/>
                  <a:pt x="43" y="53"/>
                </a:cubicBezTo>
                <a:cubicBezTo>
                  <a:pt x="42" y="52"/>
                  <a:pt x="42" y="52"/>
                  <a:pt x="42" y="52"/>
                </a:cubicBezTo>
                <a:cubicBezTo>
                  <a:pt x="31" y="33"/>
                  <a:pt x="31" y="33"/>
                  <a:pt x="31" y="33"/>
                </a:cubicBezTo>
                <a:cubicBezTo>
                  <a:pt x="21" y="42"/>
                  <a:pt x="21" y="42"/>
                  <a:pt x="21" y="42"/>
                </a:cubicBezTo>
                <a:cubicBezTo>
                  <a:pt x="23" y="50"/>
                  <a:pt x="23" y="50"/>
                  <a:pt x="23" y="50"/>
                </a:cubicBezTo>
                <a:cubicBezTo>
                  <a:pt x="24" y="50"/>
                  <a:pt x="23" y="51"/>
                  <a:pt x="23" y="51"/>
                </a:cubicBezTo>
                <a:cubicBezTo>
                  <a:pt x="20" y="55"/>
                  <a:pt x="20" y="55"/>
                  <a:pt x="20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9" y="55"/>
                  <a:pt x="19" y="55"/>
                  <a:pt x="19" y="55"/>
                </a:cubicBezTo>
                <a:cubicBezTo>
                  <a:pt x="18" y="55"/>
                  <a:pt x="18" y="55"/>
                  <a:pt x="18" y="55"/>
                </a:cubicBezTo>
                <a:cubicBezTo>
                  <a:pt x="10" y="45"/>
                  <a:pt x="10" y="45"/>
                  <a:pt x="10" y="45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8"/>
                  <a:pt x="0" y="37"/>
                  <a:pt x="0" y="37"/>
                </a:cubicBezTo>
                <a:cubicBezTo>
                  <a:pt x="0" y="37"/>
                  <a:pt x="1" y="36"/>
                  <a:pt x="1" y="36"/>
                </a:cubicBezTo>
                <a:cubicBezTo>
                  <a:pt x="4" y="32"/>
                  <a:pt x="4" y="32"/>
                  <a:pt x="4" y="32"/>
                </a:cubicBezTo>
                <a:cubicBezTo>
                  <a:pt x="5" y="32"/>
                  <a:pt x="5" y="32"/>
                  <a:pt x="5" y="32"/>
                </a:cubicBezTo>
                <a:cubicBezTo>
                  <a:pt x="5" y="32"/>
                  <a:pt x="6" y="32"/>
                  <a:pt x="6" y="32"/>
                </a:cubicBezTo>
                <a:cubicBezTo>
                  <a:pt x="13" y="34"/>
                  <a:pt x="13" y="34"/>
                  <a:pt x="13" y="34"/>
                </a:cubicBezTo>
                <a:cubicBezTo>
                  <a:pt x="23" y="24"/>
                  <a:pt x="23" y="24"/>
                  <a:pt x="23" y="24"/>
                </a:cubicBezTo>
                <a:cubicBezTo>
                  <a:pt x="4" y="14"/>
                  <a:pt x="4" y="14"/>
                  <a:pt x="4" y="14"/>
                </a:cubicBezTo>
                <a:cubicBezTo>
                  <a:pt x="3" y="13"/>
                  <a:pt x="3" y="13"/>
                  <a:pt x="3" y="13"/>
                </a:cubicBezTo>
                <a:cubicBezTo>
                  <a:pt x="3" y="12"/>
                  <a:pt x="3" y="12"/>
                  <a:pt x="3" y="12"/>
                </a:cubicBezTo>
                <a:cubicBezTo>
                  <a:pt x="8" y="7"/>
                  <a:pt x="8" y="7"/>
                  <a:pt x="8" y="7"/>
                </a:cubicBezTo>
                <a:cubicBezTo>
                  <a:pt x="8" y="6"/>
                  <a:pt x="9" y="6"/>
                  <a:pt x="9" y="6"/>
                </a:cubicBezTo>
                <a:cubicBezTo>
                  <a:pt x="34" y="12"/>
                  <a:pt x="34" y="12"/>
                  <a:pt x="34" y="12"/>
                </a:cubicBezTo>
                <a:cubicBezTo>
                  <a:pt x="41" y="6"/>
                  <a:pt x="41" y="6"/>
                  <a:pt x="41" y="6"/>
                </a:cubicBezTo>
                <a:cubicBezTo>
                  <a:pt x="44" y="3"/>
                  <a:pt x="50" y="0"/>
                  <a:pt x="53" y="3"/>
                </a:cubicBezTo>
                <a:cubicBezTo>
                  <a:pt x="55" y="5"/>
                  <a:pt x="53" y="11"/>
                  <a:pt x="49" y="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24" name="Freeform 234"/>
          <p:cNvSpPr>
            <a:spLocks/>
          </p:cNvSpPr>
          <p:nvPr/>
        </p:nvSpPr>
        <p:spPr bwMode="auto">
          <a:xfrm>
            <a:off x="1131463" y="12127908"/>
            <a:ext cx="572380" cy="580168"/>
          </a:xfrm>
          <a:custGeom>
            <a:avLst/>
            <a:gdLst>
              <a:gd name="T0" fmla="*/ 226498 w 68"/>
              <a:gd name="T1" fmla="*/ 85702 h 69"/>
              <a:gd name="T2" fmla="*/ 175022 w 68"/>
              <a:gd name="T3" fmla="*/ 137123 h 69"/>
              <a:gd name="T4" fmla="*/ 195612 w 68"/>
              <a:gd name="T5" fmla="*/ 157692 h 69"/>
              <a:gd name="T6" fmla="*/ 175022 w 68"/>
              <a:gd name="T7" fmla="*/ 178261 h 69"/>
              <a:gd name="T8" fmla="*/ 68636 w 68"/>
              <a:gd name="T9" fmla="*/ 188545 h 69"/>
              <a:gd name="T10" fmla="*/ 24023 w 68"/>
              <a:gd name="T11" fmla="*/ 236538 h 69"/>
              <a:gd name="T12" fmla="*/ 0 w 68"/>
              <a:gd name="T13" fmla="*/ 236538 h 69"/>
              <a:gd name="T14" fmla="*/ 0 w 68"/>
              <a:gd name="T15" fmla="*/ 212541 h 69"/>
              <a:gd name="T16" fmla="*/ 48045 w 68"/>
              <a:gd name="T17" fmla="*/ 164548 h 69"/>
              <a:gd name="T18" fmla="*/ 58341 w 68"/>
              <a:gd name="T19" fmla="*/ 61706 h 69"/>
              <a:gd name="T20" fmla="*/ 78931 w 68"/>
              <a:gd name="T21" fmla="*/ 41137 h 69"/>
              <a:gd name="T22" fmla="*/ 99522 w 68"/>
              <a:gd name="T23" fmla="*/ 58277 h 69"/>
              <a:gd name="T24" fmla="*/ 150999 w 68"/>
              <a:gd name="T25" fmla="*/ 6856 h 69"/>
              <a:gd name="T26" fmla="*/ 175022 w 68"/>
              <a:gd name="T27" fmla="*/ 6856 h 69"/>
              <a:gd name="T28" fmla="*/ 175022 w 68"/>
              <a:gd name="T29" fmla="*/ 30853 h 69"/>
              <a:gd name="T30" fmla="*/ 120113 w 68"/>
              <a:gd name="T31" fmla="*/ 82274 h 69"/>
              <a:gd name="T32" fmla="*/ 150999 w 68"/>
              <a:gd name="T33" fmla="*/ 113127 h 69"/>
              <a:gd name="T34" fmla="*/ 205908 w 68"/>
              <a:gd name="T35" fmla="*/ 61706 h 69"/>
              <a:gd name="T36" fmla="*/ 226498 w 68"/>
              <a:gd name="T37" fmla="*/ 61706 h 69"/>
              <a:gd name="T38" fmla="*/ 226498 w 68"/>
              <a:gd name="T39" fmla="*/ 85702 h 69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8" h="69">
                <a:moveTo>
                  <a:pt x="66" y="25"/>
                </a:moveTo>
                <a:cubicBezTo>
                  <a:pt x="51" y="40"/>
                  <a:pt x="51" y="40"/>
                  <a:pt x="51" y="40"/>
                </a:cubicBezTo>
                <a:cubicBezTo>
                  <a:pt x="57" y="46"/>
                  <a:pt x="57" y="46"/>
                  <a:pt x="57" y="46"/>
                </a:cubicBezTo>
                <a:cubicBezTo>
                  <a:pt x="51" y="52"/>
                  <a:pt x="51" y="52"/>
                  <a:pt x="51" y="52"/>
                </a:cubicBezTo>
                <a:cubicBezTo>
                  <a:pt x="42" y="60"/>
                  <a:pt x="30" y="61"/>
                  <a:pt x="20" y="55"/>
                </a:cubicBezTo>
                <a:cubicBezTo>
                  <a:pt x="7" y="69"/>
                  <a:pt x="7" y="69"/>
                  <a:pt x="7" y="69"/>
                </a:cubicBezTo>
                <a:cubicBezTo>
                  <a:pt x="0" y="69"/>
                  <a:pt x="0" y="69"/>
                  <a:pt x="0" y="69"/>
                </a:cubicBezTo>
                <a:cubicBezTo>
                  <a:pt x="0" y="62"/>
                  <a:pt x="0" y="62"/>
                  <a:pt x="0" y="62"/>
                </a:cubicBezTo>
                <a:cubicBezTo>
                  <a:pt x="14" y="48"/>
                  <a:pt x="14" y="48"/>
                  <a:pt x="14" y="48"/>
                </a:cubicBezTo>
                <a:cubicBezTo>
                  <a:pt x="7" y="39"/>
                  <a:pt x="8" y="26"/>
                  <a:pt x="17" y="18"/>
                </a:cubicBezTo>
                <a:cubicBezTo>
                  <a:pt x="23" y="12"/>
                  <a:pt x="23" y="12"/>
                  <a:pt x="23" y="12"/>
                </a:cubicBezTo>
                <a:cubicBezTo>
                  <a:pt x="29" y="17"/>
                  <a:pt x="29" y="17"/>
                  <a:pt x="29" y="17"/>
                </a:cubicBezTo>
                <a:cubicBezTo>
                  <a:pt x="44" y="2"/>
                  <a:pt x="44" y="2"/>
                  <a:pt x="44" y="2"/>
                </a:cubicBezTo>
                <a:cubicBezTo>
                  <a:pt x="46" y="0"/>
                  <a:pt x="49" y="0"/>
                  <a:pt x="51" y="2"/>
                </a:cubicBezTo>
                <a:cubicBezTo>
                  <a:pt x="52" y="4"/>
                  <a:pt x="52" y="7"/>
                  <a:pt x="51" y="9"/>
                </a:cubicBezTo>
                <a:cubicBezTo>
                  <a:pt x="35" y="24"/>
                  <a:pt x="35" y="24"/>
                  <a:pt x="35" y="24"/>
                </a:cubicBezTo>
                <a:cubicBezTo>
                  <a:pt x="44" y="33"/>
                  <a:pt x="44" y="33"/>
                  <a:pt x="44" y="33"/>
                </a:cubicBezTo>
                <a:cubicBezTo>
                  <a:pt x="60" y="18"/>
                  <a:pt x="60" y="18"/>
                  <a:pt x="60" y="18"/>
                </a:cubicBezTo>
                <a:cubicBezTo>
                  <a:pt x="61" y="16"/>
                  <a:pt x="64" y="16"/>
                  <a:pt x="66" y="18"/>
                </a:cubicBezTo>
                <a:cubicBezTo>
                  <a:pt x="68" y="20"/>
                  <a:pt x="68" y="23"/>
                  <a:pt x="66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25" name="Freeform 235"/>
          <p:cNvSpPr>
            <a:spLocks noEditPoints="1"/>
          </p:cNvSpPr>
          <p:nvPr/>
        </p:nvSpPr>
        <p:spPr bwMode="auto">
          <a:xfrm>
            <a:off x="2167199" y="12178529"/>
            <a:ext cx="447780" cy="443886"/>
          </a:xfrm>
          <a:custGeom>
            <a:avLst/>
            <a:gdLst>
              <a:gd name="T0" fmla="*/ 182562 w 53"/>
              <a:gd name="T1" fmla="*/ 143414 h 53"/>
              <a:gd name="T2" fmla="*/ 144672 w 53"/>
              <a:gd name="T3" fmla="*/ 180975 h 53"/>
              <a:gd name="T4" fmla="*/ 37890 w 53"/>
              <a:gd name="T5" fmla="*/ 180975 h 53"/>
              <a:gd name="T6" fmla="*/ 0 w 53"/>
              <a:gd name="T7" fmla="*/ 143414 h 53"/>
              <a:gd name="T8" fmla="*/ 0 w 53"/>
              <a:gd name="T9" fmla="*/ 34146 h 53"/>
              <a:gd name="T10" fmla="*/ 37890 w 53"/>
              <a:gd name="T11" fmla="*/ 0 h 53"/>
              <a:gd name="T12" fmla="*/ 144672 w 53"/>
              <a:gd name="T13" fmla="*/ 0 h 53"/>
              <a:gd name="T14" fmla="*/ 182562 w 53"/>
              <a:gd name="T15" fmla="*/ 34146 h 53"/>
              <a:gd name="T16" fmla="*/ 182562 w 53"/>
              <a:gd name="T17" fmla="*/ 143414 h 53"/>
              <a:gd name="T18" fmla="*/ 165339 w 53"/>
              <a:gd name="T19" fmla="*/ 34146 h 53"/>
              <a:gd name="T20" fmla="*/ 144672 w 53"/>
              <a:gd name="T21" fmla="*/ 13658 h 53"/>
              <a:gd name="T22" fmla="*/ 37890 w 53"/>
              <a:gd name="T23" fmla="*/ 13658 h 53"/>
              <a:gd name="T24" fmla="*/ 17223 w 53"/>
              <a:gd name="T25" fmla="*/ 34146 h 53"/>
              <a:gd name="T26" fmla="*/ 17223 w 53"/>
              <a:gd name="T27" fmla="*/ 143414 h 53"/>
              <a:gd name="T28" fmla="*/ 37890 w 53"/>
              <a:gd name="T29" fmla="*/ 163902 h 53"/>
              <a:gd name="T30" fmla="*/ 144672 w 53"/>
              <a:gd name="T31" fmla="*/ 163902 h 53"/>
              <a:gd name="T32" fmla="*/ 165339 w 53"/>
              <a:gd name="T33" fmla="*/ 143414 h 53"/>
              <a:gd name="T34" fmla="*/ 165339 w 53"/>
              <a:gd name="T35" fmla="*/ 34146 h 53"/>
              <a:gd name="T36" fmla="*/ 148116 w 53"/>
              <a:gd name="T37" fmla="*/ 92195 h 53"/>
              <a:gd name="T38" fmla="*/ 144672 w 53"/>
              <a:gd name="T39" fmla="*/ 99024 h 53"/>
              <a:gd name="T40" fmla="*/ 99892 w 53"/>
              <a:gd name="T41" fmla="*/ 99024 h 53"/>
              <a:gd name="T42" fmla="*/ 99892 w 53"/>
              <a:gd name="T43" fmla="*/ 143414 h 53"/>
              <a:gd name="T44" fmla="*/ 96448 w 53"/>
              <a:gd name="T45" fmla="*/ 146829 h 53"/>
              <a:gd name="T46" fmla="*/ 86114 w 53"/>
              <a:gd name="T47" fmla="*/ 146829 h 53"/>
              <a:gd name="T48" fmla="*/ 82670 w 53"/>
              <a:gd name="T49" fmla="*/ 143414 h 53"/>
              <a:gd name="T50" fmla="*/ 82670 w 53"/>
              <a:gd name="T51" fmla="*/ 99024 h 53"/>
              <a:gd name="T52" fmla="*/ 37890 w 53"/>
              <a:gd name="T53" fmla="*/ 99024 h 53"/>
              <a:gd name="T54" fmla="*/ 31001 w 53"/>
              <a:gd name="T55" fmla="*/ 92195 h 53"/>
              <a:gd name="T56" fmla="*/ 31001 w 53"/>
              <a:gd name="T57" fmla="*/ 85366 h 53"/>
              <a:gd name="T58" fmla="*/ 37890 w 53"/>
              <a:gd name="T59" fmla="*/ 81951 h 53"/>
              <a:gd name="T60" fmla="*/ 82670 w 53"/>
              <a:gd name="T61" fmla="*/ 81951 h 53"/>
              <a:gd name="T62" fmla="*/ 82670 w 53"/>
              <a:gd name="T63" fmla="*/ 34146 h 53"/>
              <a:gd name="T64" fmla="*/ 86114 w 53"/>
              <a:gd name="T65" fmla="*/ 30732 h 53"/>
              <a:gd name="T66" fmla="*/ 96448 w 53"/>
              <a:gd name="T67" fmla="*/ 30732 h 53"/>
              <a:gd name="T68" fmla="*/ 99892 w 53"/>
              <a:gd name="T69" fmla="*/ 34146 h 53"/>
              <a:gd name="T70" fmla="*/ 99892 w 53"/>
              <a:gd name="T71" fmla="*/ 81951 h 53"/>
              <a:gd name="T72" fmla="*/ 144672 w 53"/>
              <a:gd name="T73" fmla="*/ 81951 h 53"/>
              <a:gd name="T74" fmla="*/ 148116 w 53"/>
              <a:gd name="T75" fmla="*/ 85366 h 53"/>
              <a:gd name="T76" fmla="*/ 148116 w 53"/>
              <a:gd name="T77" fmla="*/ 92195 h 5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53" h="53">
                <a:moveTo>
                  <a:pt x="53" y="42"/>
                </a:moveTo>
                <a:cubicBezTo>
                  <a:pt x="53" y="48"/>
                  <a:pt x="48" y="53"/>
                  <a:pt x="42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5" y="53"/>
                  <a:pt x="0" y="48"/>
                  <a:pt x="0" y="42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8" y="0"/>
                  <a:pt x="53" y="4"/>
                  <a:pt x="53" y="10"/>
                </a:cubicBezTo>
                <a:lnTo>
                  <a:pt x="53" y="42"/>
                </a:lnTo>
                <a:close/>
                <a:moveTo>
                  <a:pt x="48" y="10"/>
                </a:moveTo>
                <a:cubicBezTo>
                  <a:pt x="48" y="7"/>
                  <a:pt x="46" y="4"/>
                  <a:pt x="42" y="4"/>
                </a:cubicBezTo>
                <a:cubicBezTo>
                  <a:pt x="11" y="4"/>
                  <a:pt x="11" y="4"/>
                  <a:pt x="11" y="4"/>
                </a:cubicBezTo>
                <a:cubicBezTo>
                  <a:pt x="7" y="4"/>
                  <a:pt x="5" y="7"/>
                  <a:pt x="5" y="10"/>
                </a:cubicBezTo>
                <a:cubicBezTo>
                  <a:pt x="5" y="42"/>
                  <a:pt x="5" y="42"/>
                  <a:pt x="5" y="42"/>
                </a:cubicBezTo>
                <a:cubicBezTo>
                  <a:pt x="5" y="45"/>
                  <a:pt x="7" y="48"/>
                  <a:pt x="11" y="48"/>
                </a:cubicBezTo>
                <a:cubicBezTo>
                  <a:pt x="42" y="48"/>
                  <a:pt x="42" y="48"/>
                  <a:pt x="42" y="48"/>
                </a:cubicBezTo>
                <a:cubicBezTo>
                  <a:pt x="46" y="48"/>
                  <a:pt x="48" y="45"/>
                  <a:pt x="48" y="42"/>
                </a:cubicBezTo>
                <a:lnTo>
                  <a:pt x="48" y="10"/>
                </a:lnTo>
                <a:close/>
                <a:moveTo>
                  <a:pt x="43" y="27"/>
                </a:moveTo>
                <a:cubicBezTo>
                  <a:pt x="43" y="28"/>
                  <a:pt x="43" y="29"/>
                  <a:pt x="42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3"/>
                  <a:pt x="28" y="43"/>
                  <a:pt x="28" y="43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3"/>
                  <a:pt x="24" y="43"/>
                  <a:pt x="24" y="42"/>
                </a:cubicBezTo>
                <a:cubicBezTo>
                  <a:pt x="24" y="29"/>
                  <a:pt x="24" y="29"/>
                  <a:pt x="24" y="29"/>
                </a:cubicBezTo>
                <a:cubicBezTo>
                  <a:pt x="11" y="29"/>
                  <a:pt x="11" y="29"/>
                  <a:pt x="11" y="29"/>
                </a:cubicBezTo>
                <a:cubicBezTo>
                  <a:pt x="10" y="29"/>
                  <a:pt x="9" y="28"/>
                  <a:pt x="9" y="27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24"/>
                  <a:pt x="10" y="24"/>
                  <a:pt x="11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5" y="9"/>
                  <a:pt x="25" y="9"/>
                </a:cubicBezTo>
                <a:cubicBezTo>
                  <a:pt x="28" y="9"/>
                  <a:pt x="28" y="9"/>
                  <a:pt x="28" y="9"/>
                </a:cubicBezTo>
                <a:cubicBezTo>
                  <a:pt x="28" y="9"/>
                  <a:pt x="29" y="10"/>
                  <a:pt x="29" y="10"/>
                </a:cubicBezTo>
                <a:cubicBezTo>
                  <a:pt x="29" y="24"/>
                  <a:pt x="29" y="24"/>
                  <a:pt x="29" y="24"/>
                </a:cubicBezTo>
                <a:cubicBezTo>
                  <a:pt x="42" y="24"/>
                  <a:pt x="42" y="24"/>
                  <a:pt x="42" y="24"/>
                </a:cubicBezTo>
                <a:cubicBezTo>
                  <a:pt x="43" y="24"/>
                  <a:pt x="43" y="24"/>
                  <a:pt x="43" y="25"/>
                </a:cubicBezTo>
                <a:lnTo>
                  <a:pt x="43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26" name="Freeform 236"/>
          <p:cNvSpPr>
            <a:spLocks/>
          </p:cNvSpPr>
          <p:nvPr/>
        </p:nvSpPr>
        <p:spPr bwMode="auto">
          <a:xfrm>
            <a:off x="3382047" y="12135697"/>
            <a:ext cx="564592" cy="572382"/>
          </a:xfrm>
          <a:custGeom>
            <a:avLst/>
            <a:gdLst>
              <a:gd name="T0" fmla="*/ 34356 w 67"/>
              <a:gd name="T1" fmla="*/ 96091 h 68"/>
              <a:gd name="T2" fmla="*/ 37792 w 67"/>
              <a:gd name="T3" fmla="*/ 85795 h 68"/>
              <a:gd name="T4" fmla="*/ 41228 w 67"/>
              <a:gd name="T5" fmla="*/ 72068 h 68"/>
              <a:gd name="T6" fmla="*/ 82455 w 67"/>
              <a:gd name="T7" fmla="*/ 6864 h 68"/>
              <a:gd name="T8" fmla="*/ 123683 w 67"/>
              <a:gd name="T9" fmla="*/ 0 h 68"/>
              <a:gd name="T10" fmla="*/ 158039 w 67"/>
              <a:gd name="T11" fmla="*/ 6864 h 68"/>
              <a:gd name="T12" fmla="*/ 202702 w 67"/>
              <a:gd name="T13" fmla="*/ 72068 h 68"/>
              <a:gd name="T14" fmla="*/ 202702 w 67"/>
              <a:gd name="T15" fmla="*/ 75500 h 68"/>
              <a:gd name="T16" fmla="*/ 209573 w 67"/>
              <a:gd name="T17" fmla="*/ 92659 h 68"/>
              <a:gd name="T18" fmla="*/ 209573 w 67"/>
              <a:gd name="T19" fmla="*/ 102954 h 68"/>
              <a:gd name="T20" fmla="*/ 209573 w 67"/>
              <a:gd name="T21" fmla="*/ 106386 h 68"/>
              <a:gd name="T22" fmla="*/ 230187 w 67"/>
              <a:gd name="T23" fmla="*/ 161295 h 68"/>
              <a:gd name="T24" fmla="*/ 219880 w 67"/>
              <a:gd name="T25" fmla="*/ 181886 h 68"/>
              <a:gd name="T26" fmla="*/ 209573 w 67"/>
              <a:gd name="T27" fmla="*/ 164727 h 68"/>
              <a:gd name="T28" fmla="*/ 209573 w 67"/>
              <a:gd name="T29" fmla="*/ 164727 h 68"/>
              <a:gd name="T30" fmla="*/ 206138 w 67"/>
              <a:gd name="T31" fmla="*/ 164727 h 68"/>
              <a:gd name="T32" fmla="*/ 188959 w 67"/>
              <a:gd name="T33" fmla="*/ 195613 h 68"/>
              <a:gd name="T34" fmla="*/ 213009 w 67"/>
              <a:gd name="T35" fmla="*/ 212772 h 68"/>
              <a:gd name="T36" fmla="*/ 209573 w 67"/>
              <a:gd name="T37" fmla="*/ 219636 h 68"/>
              <a:gd name="T38" fmla="*/ 171781 w 67"/>
              <a:gd name="T39" fmla="*/ 229931 h 68"/>
              <a:gd name="T40" fmla="*/ 127118 w 67"/>
              <a:gd name="T41" fmla="*/ 223068 h 68"/>
              <a:gd name="T42" fmla="*/ 116811 w 67"/>
              <a:gd name="T43" fmla="*/ 219636 h 68"/>
              <a:gd name="T44" fmla="*/ 75584 w 67"/>
              <a:gd name="T45" fmla="*/ 233363 h 68"/>
              <a:gd name="T46" fmla="*/ 27485 w 67"/>
              <a:gd name="T47" fmla="*/ 216204 h 68"/>
              <a:gd name="T48" fmla="*/ 34356 w 67"/>
              <a:gd name="T49" fmla="*/ 199045 h 68"/>
              <a:gd name="T50" fmla="*/ 48099 w 67"/>
              <a:gd name="T51" fmla="*/ 199045 h 68"/>
              <a:gd name="T52" fmla="*/ 48099 w 67"/>
              <a:gd name="T53" fmla="*/ 195613 h 68"/>
              <a:gd name="T54" fmla="*/ 48099 w 67"/>
              <a:gd name="T55" fmla="*/ 195613 h 68"/>
              <a:gd name="T56" fmla="*/ 48099 w 67"/>
              <a:gd name="T57" fmla="*/ 195613 h 68"/>
              <a:gd name="T58" fmla="*/ 24049 w 67"/>
              <a:gd name="T59" fmla="*/ 161295 h 68"/>
              <a:gd name="T60" fmla="*/ 24049 w 67"/>
              <a:gd name="T61" fmla="*/ 161295 h 68"/>
              <a:gd name="T62" fmla="*/ 24049 w 67"/>
              <a:gd name="T63" fmla="*/ 164727 h 68"/>
              <a:gd name="T64" fmla="*/ 6871 w 67"/>
              <a:gd name="T65" fmla="*/ 178454 h 68"/>
              <a:gd name="T66" fmla="*/ 6871 w 67"/>
              <a:gd name="T67" fmla="*/ 178454 h 68"/>
              <a:gd name="T68" fmla="*/ 3436 w 67"/>
              <a:gd name="T69" fmla="*/ 178454 h 68"/>
              <a:gd name="T70" fmla="*/ 0 w 67"/>
              <a:gd name="T71" fmla="*/ 164727 h 68"/>
              <a:gd name="T72" fmla="*/ 34356 w 67"/>
              <a:gd name="T73" fmla="*/ 102954 h 68"/>
              <a:gd name="T74" fmla="*/ 34356 w 67"/>
              <a:gd name="T75" fmla="*/ 96091 h 6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7" h="68">
                <a:moveTo>
                  <a:pt x="10" y="28"/>
                </a:moveTo>
                <a:cubicBezTo>
                  <a:pt x="10" y="27"/>
                  <a:pt x="10" y="26"/>
                  <a:pt x="11" y="25"/>
                </a:cubicBezTo>
                <a:cubicBezTo>
                  <a:pt x="11" y="24"/>
                  <a:pt x="11" y="22"/>
                  <a:pt x="12" y="21"/>
                </a:cubicBezTo>
                <a:cubicBezTo>
                  <a:pt x="12" y="14"/>
                  <a:pt x="18" y="5"/>
                  <a:pt x="24" y="2"/>
                </a:cubicBezTo>
                <a:cubicBezTo>
                  <a:pt x="28" y="0"/>
                  <a:pt x="32" y="0"/>
                  <a:pt x="36" y="0"/>
                </a:cubicBezTo>
                <a:cubicBezTo>
                  <a:pt x="40" y="0"/>
                  <a:pt x="43" y="0"/>
                  <a:pt x="46" y="2"/>
                </a:cubicBezTo>
                <a:cubicBezTo>
                  <a:pt x="55" y="6"/>
                  <a:pt x="57" y="13"/>
                  <a:pt x="59" y="21"/>
                </a:cubicBezTo>
                <a:cubicBezTo>
                  <a:pt x="59" y="22"/>
                  <a:pt x="59" y="22"/>
                  <a:pt x="59" y="22"/>
                </a:cubicBezTo>
                <a:cubicBezTo>
                  <a:pt x="60" y="23"/>
                  <a:pt x="61" y="25"/>
                  <a:pt x="61" y="27"/>
                </a:cubicBezTo>
                <a:cubicBezTo>
                  <a:pt x="61" y="28"/>
                  <a:pt x="61" y="29"/>
                  <a:pt x="61" y="30"/>
                </a:cubicBezTo>
                <a:cubicBezTo>
                  <a:pt x="61" y="30"/>
                  <a:pt x="61" y="31"/>
                  <a:pt x="61" y="31"/>
                </a:cubicBezTo>
                <a:cubicBezTo>
                  <a:pt x="64" y="36"/>
                  <a:pt x="67" y="41"/>
                  <a:pt x="67" y="47"/>
                </a:cubicBezTo>
                <a:cubicBezTo>
                  <a:pt x="67" y="48"/>
                  <a:pt x="66" y="53"/>
                  <a:pt x="64" y="53"/>
                </a:cubicBezTo>
                <a:cubicBezTo>
                  <a:pt x="63" y="53"/>
                  <a:pt x="61" y="49"/>
                  <a:pt x="61" y="48"/>
                </a:cubicBezTo>
                <a:cubicBezTo>
                  <a:pt x="61" y="48"/>
                  <a:pt x="61" y="48"/>
                  <a:pt x="61" y="48"/>
                </a:cubicBezTo>
                <a:cubicBezTo>
                  <a:pt x="60" y="48"/>
                  <a:pt x="60" y="48"/>
                  <a:pt x="60" y="48"/>
                </a:cubicBezTo>
                <a:cubicBezTo>
                  <a:pt x="59" y="51"/>
                  <a:pt x="58" y="54"/>
                  <a:pt x="55" y="57"/>
                </a:cubicBezTo>
                <a:cubicBezTo>
                  <a:pt x="57" y="59"/>
                  <a:pt x="61" y="59"/>
                  <a:pt x="62" y="62"/>
                </a:cubicBezTo>
                <a:cubicBezTo>
                  <a:pt x="61" y="63"/>
                  <a:pt x="61" y="63"/>
                  <a:pt x="61" y="64"/>
                </a:cubicBezTo>
                <a:cubicBezTo>
                  <a:pt x="59" y="67"/>
                  <a:pt x="53" y="67"/>
                  <a:pt x="50" y="67"/>
                </a:cubicBezTo>
                <a:cubicBezTo>
                  <a:pt x="45" y="67"/>
                  <a:pt x="41" y="66"/>
                  <a:pt x="37" y="65"/>
                </a:cubicBezTo>
                <a:cubicBezTo>
                  <a:pt x="36" y="64"/>
                  <a:pt x="35" y="65"/>
                  <a:pt x="34" y="64"/>
                </a:cubicBezTo>
                <a:cubicBezTo>
                  <a:pt x="31" y="67"/>
                  <a:pt x="26" y="68"/>
                  <a:pt x="22" y="68"/>
                </a:cubicBezTo>
                <a:cubicBezTo>
                  <a:pt x="20" y="68"/>
                  <a:pt x="8" y="68"/>
                  <a:pt x="8" y="63"/>
                </a:cubicBezTo>
                <a:cubicBezTo>
                  <a:pt x="8" y="60"/>
                  <a:pt x="9" y="60"/>
                  <a:pt x="10" y="58"/>
                </a:cubicBezTo>
                <a:cubicBezTo>
                  <a:pt x="12" y="58"/>
                  <a:pt x="12" y="58"/>
                  <a:pt x="14" y="58"/>
                </a:cubicBezTo>
                <a:cubicBezTo>
                  <a:pt x="14" y="58"/>
                  <a:pt x="14" y="58"/>
                  <a:pt x="14" y="57"/>
                </a:cubicBezTo>
                <a:cubicBezTo>
                  <a:pt x="14" y="57"/>
                  <a:pt x="14" y="57"/>
                  <a:pt x="14" y="57"/>
                </a:cubicBezTo>
                <a:cubicBezTo>
                  <a:pt x="14" y="57"/>
                  <a:pt x="14" y="57"/>
                  <a:pt x="14" y="57"/>
                </a:cubicBezTo>
                <a:cubicBezTo>
                  <a:pt x="12" y="57"/>
                  <a:pt x="8" y="50"/>
                  <a:pt x="7" y="47"/>
                </a:cubicBezTo>
                <a:cubicBezTo>
                  <a:pt x="7" y="47"/>
                  <a:pt x="7" y="47"/>
                  <a:pt x="7" y="47"/>
                </a:cubicBezTo>
                <a:cubicBezTo>
                  <a:pt x="7" y="47"/>
                  <a:pt x="7" y="48"/>
                  <a:pt x="7" y="48"/>
                </a:cubicBezTo>
                <a:cubicBezTo>
                  <a:pt x="6" y="50"/>
                  <a:pt x="4" y="52"/>
                  <a:pt x="2" y="52"/>
                </a:cubicBezTo>
                <a:cubicBezTo>
                  <a:pt x="2" y="52"/>
                  <a:pt x="2" y="52"/>
                  <a:pt x="2" y="52"/>
                </a:cubicBezTo>
                <a:cubicBezTo>
                  <a:pt x="1" y="52"/>
                  <a:pt x="2" y="52"/>
                  <a:pt x="1" y="52"/>
                </a:cubicBezTo>
                <a:cubicBezTo>
                  <a:pt x="1" y="51"/>
                  <a:pt x="0" y="49"/>
                  <a:pt x="0" y="48"/>
                </a:cubicBezTo>
                <a:cubicBezTo>
                  <a:pt x="0" y="40"/>
                  <a:pt x="4" y="35"/>
                  <a:pt x="10" y="30"/>
                </a:cubicBezTo>
                <a:cubicBezTo>
                  <a:pt x="10" y="30"/>
                  <a:pt x="10" y="29"/>
                  <a:pt x="10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27" name="Freeform 237"/>
          <p:cNvSpPr>
            <a:spLocks noEditPoints="1"/>
          </p:cNvSpPr>
          <p:nvPr/>
        </p:nvSpPr>
        <p:spPr bwMode="auto">
          <a:xfrm>
            <a:off x="4593000" y="12178529"/>
            <a:ext cx="529550" cy="443886"/>
          </a:xfrm>
          <a:custGeom>
            <a:avLst/>
            <a:gdLst>
              <a:gd name="T0" fmla="*/ 99383 w 63"/>
              <a:gd name="T1" fmla="*/ 157073 h 53"/>
              <a:gd name="T2" fmla="*/ 75394 w 63"/>
              <a:gd name="T3" fmla="*/ 180975 h 53"/>
              <a:gd name="T4" fmla="*/ 23989 w 63"/>
              <a:gd name="T5" fmla="*/ 180975 h 53"/>
              <a:gd name="T6" fmla="*/ 0 w 63"/>
              <a:gd name="T7" fmla="*/ 157073 h 53"/>
              <a:gd name="T8" fmla="*/ 0 w 63"/>
              <a:gd name="T9" fmla="*/ 64878 h 53"/>
              <a:gd name="T10" fmla="*/ 65113 w 63"/>
              <a:gd name="T11" fmla="*/ 0 h 53"/>
              <a:gd name="T12" fmla="*/ 75394 w 63"/>
              <a:gd name="T13" fmla="*/ 0 h 53"/>
              <a:gd name="T14" fmla="*/ 82248 w 63"/>
              <a:gd name="T15" fmla="*/ 6829 h 53"/>
              <a:gd name="T16" fmla="*/ 82248 w 63"/>
              <a:gd name="T17" fmla="*/ 23902 h 53"/>
              <a:gd name="T18" fmla="*/ 75394 w 63"/>
              <a:gd name="T19" fmla="*/ 30732 h 53"/>
              <a:gd name="T20" fmla="*/ 65113 w 63"/>
              <a:gd name="T21" fmla="*/ 30732 h 53"/>
              <a:gd name="T22" fmla="*/ 30843 w 63"/>
              <a:gd name="T23" fmla="*/ 64878 h 53"/>
              <a:gd name="T24" fmla="*/ 30843 w 63"/>
              <a:gd name="T25" fmla="*/ 68292 h 53"/>
              <a:gd name="T26" fmla="*/ 44551 w 63"/>
              <a:gd name="T27" fmla="*/ 81951 h 53"/>
              <a:gd name="T28" fmla="*/ 75394 w 63"/>
              <a:gd name="T29" fmla="*/ 81951 h 53"/>
              <a:gd name="T30" fmla="*/ 99383 w 63"/>
              <a:gd name="T31" fmla="*/ 105853 h 53"/>
              <a:gd name="T32" fmla="*/ 99383 w 63"/>
              <a:gd name="T33" fmla="*/ 157073 h 53"/>
              <a:gd name="T34" fmla="*/ 215900 w 63"/>
              <a:gd name="T35" fmla="*/ 157073 h 53"/>
              <a:gd name="T36" fmla="*/ 191911 w 63"/>
              <a:gd name="T37" fmla="*/ 180975 h 53"/>
              <a:gd name="T38" fmla="*/ 140506 w 63"/>
              <a:gd name="T39" fmla="*/ 180975 h 53"/>
              <a:gd name="T40" fmla="*/ 116517 w 63"/>
              <a:gd name="T41" fmla="*/ 157073 h 53"/>
              <a:gd name="T42" fmla="*/ 116517 w 63"/>
              <a:gd name="T43" fmla="*/ 64878 h 53"/>
              <a:gd name="T44" fmla="*/ 181630 w 63"/>
              <a:gd name="T45" fmla="*/ 0 h 53"/>
              <a:gd name="T46" fmla="*/ 191911 w 63"/>
              <a:gd name="T47" fmla="*/ 0 h 53"/>
              <a:gd name="T48" fmla="*/ 198765 w 63"/>
              <a:gd name="T49" fmla="*/ 6829 h 53"/>
              <a:gd name="T50" fmla="*/ 198765 w 63"/>
              <a:gd name="T51" fmla="*/ 23902 h 53"/>
              <a:gd name="T52" fmla="*/ 191911 w 63"/>
              <a:gd name="T53" fmla="*/ 30732 h 53"/>
              <a:gd name="T54" fmla="*/ 181630 w 63"/>
              <a:gd name="T55" fmla="*/ 30732 h 53"/>
              <a:gd name="T56" fmla="*/ 147360 w 63"/>
              <a:gd name="T57" fmla="*/ 64878 h 53"/>
              <a:gd name="T58" fmla="*/ 147360 w 63"/>
              <a:gd name="T59" fmla="*/ 68292 h 53"/>
              <a:gd name="T60" fmla="*/ 161068 w 63"/>
              <a:gd name="T61" fmla="*/ 81951 h 53"/>
              <a:gd name="T62" fmla="*/ 191911 w 63"/>
              <a:gd name="T63" fmla="*/ 81951 h 53"/>
              <a:gd name="T64" fmla="*/ 215900 w 63"/>
              <a:gd name="T65" fmla="*/ 105853 h 53"/>
              <a:gd name="T66" fmla="*/ 215900 w 63"/>
              <a:gd name="T67" fmla="*/ 157073 h 5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63" h="53">
                <a:moveTo>
                  <a:pt x="29" y="46"/>
                </a:moveTo>
                <a:cubicBezTo>
                  <a:pt x="29" y="50"/>
                  <a:pt x="26" y="53"/>
                  <a:pt x="22" y="53"/>
                </a:cubicBezTo>
                <a:cubicBezTo>
                  <a:pt x="7" y="53"/>
                  <a:pt x="7" y="53"/>
                  <a:pt x="7" y="53"/>
                </a:cubicBezTo>
                <a:cubicBezTo>
                  <a:pt x="3" y="53"/>
                  <a:pt x="0" y="50"/>
                  <a:pt x="0" y="46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8"/>
                  <a:pt x="8" y="0"/>
                  <a:pt x="1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3" y="0"/>
                  <a:pt x="24" y="1"/>
                  <a:pt x="24" y="2"/>
                </a:cubicBezTo>
                <a:cubicBezTo>
                  <a:pt x="24" y="7"/>
                  <a:pt x="24" y="7"/>
                  <a:pt x="24" y="7"/>
                </a:cubicBezTo>
                <a:cubicBezTo>
                  <a:pt x="24" y="8"/>
                  <a:pt x="23" y="9"/>
                  <a:pt x="22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4" y="9"/>
                  <a:pt x="9" y="14"/>
                  <a:pt x="9" y="19"/>
                </a:cubicBezTo>
                <a:cubicBezTo>
                  <a:pt x="9" y="20"/>
                  <a:pt x="9" y="20"/>
                  <a:pt x="9" y="20"/>
                </a:cubicBezTo>
                <a:cubicBezTo>
                  <a:pt x="9" y="22"/>
                  <a:pt x="11" y="24"/>
                  <a:pt x="13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6" y="24"/>
                  <a:pt x="29" y="27"/>
                  <a:pt x="29" y="31"/>
                </a:cubicBezTo>
                <a:lnTo>
                  <a:pt x="29" y="46"/>
                </a:lnTo>
                <a:close/>
                <a:moveTo>
                  <a:pt x="63" y="46"/>
                </a:moveTo>
                <a:cubicBezTo>
                  <a:pt x="63" y="50"/>
                  <a:pt x="60" y="53"/>
                  <a:pt x="56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37" y="53"/>
                  <a:pt x="34" y="50"/>
                  <a:pt x="34" y="46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8"/>
                  <a:pt x="43" y="0"/>
                  <a:pt x="53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57" y="0"/>
                  <a:pt x="58" y="1"/>
                  <a:pt x="58" y="2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8"/>
                  <a:pt x="57" y="9"/>
                  <a:pt x="56" y="9"/>
                </a:cubicBezTo>
                <a:cubicBezTo>
                  <a:pt x="53" y="9"/>
                  <a:pt x="53" y="9"/>
                  <a:pt x="53" y="9"/>
                </a:cubicBezTo>
                <a:cubicBezTo>
                  <a:pt x="48" y="9"/>
                  <a:pt x="43" y="14"/>
                  <a:pt x="43" y="19"/>
                </a:cubicBezTo>
                <a:cubicBezTo>
                  <a:pt x="43" y="20"/>
                  <a:pt x="43" y="20"/>
                  <a:pt x="43" y="20"/>
                </a:cubicBezTo>
                <a:cubicBezTo>
                  <a:pt x="43" y="22"/>
                  <a:pt x="45" y="24"/>
                  <a:pt x="47" y="24"/>
                </a:cubicBezTo>
                <a:cubicBezTo>
                  <a:pt x="56" y="24"/>
                  <a:pt x="56" y="24"/>
                  <a:pt x="56" y="24"/>
                </a:cubicBezTo>
                <a:cubicBezTo>
                  <a:pt x="60" y="24"/>
                  <a:pt x="63" y="27"/>
                  <a:pt x="63" y="31"/>
                </a:cubicBezTo>
                <a:lnTo>
                  <a:pt x="63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29" name="Freeform 239"/>
          <p:cNvSpPr>
            <a:spLocks noEditPoints="1"/>
          </p:cNvSpPr>
          <p:nvPr/>
        </p:nvSpPr>
        <p:spPr bwMode="auto">
          <a:xfrm>
            <a:off x="7018803" y="12178528"/>
            <a:ext cx="494504" cy="486716"/>
          </a:xfrm>
          <a:custGeom>
            <a:avLst/>
            <a:gdLst>
              <a:gd name="T0" fmla="*/ 198195 w 59"/>
              <a:gd name="T1" fmla="*/ 119746 h 58"/>
              <a:gd name="T2" fmla="*/ 99097 w 59"/>
              <a:gd name="T3" fmla="*/ 198437 h 58"/>
              <a:gd name="T4" fmla="*/ 30754 w 59"/>
              <a:gd name="T5" fmla="*/ 171066 h 58"/>
              <a:gd name="T6" fmla="*/ 17086 w 59"/>
              <a:gd name="T7" fmla="*/ 188173 h 58"/>
              <a:gd name="T8" fmla="*/ 10251 w 59"/>
              <a:gd name="T9" fmla="*/ 188173 h 58"/>
              <a:gd name="T10" fmla="*/ 0 w 59"/>
              <a:gd name="T11" fmla="*/ 181330 h 58"/>
              <a:gd name="T12" fmla="*/ 0 w 59"/>
              <a:gd name="T13" fmla="*/ 123168 h 58"/>
              <a:gd name="T14" fmla="*/ 10251 w 59"/>
              <a:gd name="T15" fmla="*/ 116325 h 58"/>
              <a:gd name="T16" fmla="*/ 68343 w 59"/>
              <a:gd name="T17" fmla="*/ 116325 h 58"/>
              <a:gd name="T18" fmla="*/ 75177 w 59"/>
              <a:gd name="T19" fmla="*/ 123168 h 58"/>
              <a:gd name="T20" fmla="*/ 75177 w 59"/>
              <a:gd name="T21" fmla="*/ 130010 h 58"/>
              <a:gd name="T22" fmla="*/ 54674 w 59"/>
              <a:gd name="T23" fmla="*/ 147117 h 58"/>
              <a:gd name="T24" fmla="*/ 102515 w 59"/>
              <a:gd name="T25" fmla="*/ 164224 h 58"/>
              <a:gd name="T26" fmla="*/ 157189 w 59"/>
              <a:gd name="T27" fmla="*/ 133432 h 58"/>
              <a:gd name="T28" fmla="*/ 164023 w 59"/>
              <a:gd name="T29" fmla="*/ 116325 h 58"/>
              <a:gd name="T30" fmla="*/ 167440 w 59"/>
              <a:gd name="T31" fmla="*/ 116325 h 58"/>
              <a:gd name="T32" fmla="*/ 194778 w 59"/>
              <a:gd name="T33" fmla="*/ 116325 h 58"/>
              <a:gd name="T34" fmla="*/ 198195 w 59"/>
              <a:gd name="T35" fmla="*/ 119746 h 58"/>
              <a:gd name="T36" fmla="*/ 198195 w 59"/>
              <a:gd name="T37" fmla="*/ 119746 h 58"/>
              <a:gd name="T38" fmla="*/ 201612 w 59"/>
              <a:gd name="T39" fmla="*/ 71848 h 58"/>
              <a:gd name="T40" fmla="*/ 191361 w 59"/>
              <a:gd name="T41" fmla="*/ 82112 h 58"/>
              <a:gd name="T42" fmla="*/ 133269 w 59"/>
              <a:gd name="T43" fmla="*/ 82112 h 58"/>
              <a:gd name="T44" fmla="*/ 126435 w 59"/>
              <a:gd name="T45" fmla="*/ 71848 h 58"/>
              <a:gd name="T46" fmla="*/ 129852 w 59"/>
              <a:gd name="T47" fmla="*/ 68427 h 58"/>
              <a:gd name="T48" fmla="*/ 146938 w 59"/>
              <a:gd name="T49" fmla="*/ 47899 h 58"/>
              <a:gd name="T50" fmla="*/ 102515 w 59"/>
              <a:gd name="T51" fmla="*/ 30792 h 58"/>
              <a:gd name="T52" fmla="*/ 44423 w 59"/>
              <a:gd name="T53" fmla="*/ 65005 h 58"/>
              <a:gd name="T54" fmla="*/ 37589 w 59"/>
              <a:gd name="T55" fmla="*/ 78691 h 58"/>
              <a:gd name="T56" fmla="*/ 34172 w 59"/>
              <a:gd name="T57" fmla="*/ 82112 h 58"/>
              <a:gd name="T58" fmla="*/ 6834 w 59"/>
              <a:gd name="T59" fmla="*/ 82112 h 58"/>
              <a:gd name="T60" fmla="*/ 3417 w 59"/>
              <a:gd name="T61" fmla="*/ 78691 h 58"/>
              <a:gd name="T62" fmla="*/ 3417 w 59"/>
              <a:gd name="T63" fmla="*/ 75269 h 58"/>
              <a:gd name="T64" fmla="*/ 102515 w 59"/>
              <a:gd name="T65" fmla="*/ 0 h 58"/>
              <a:gd name="T66" fmla="*/ 170858 w 59"/>
              <a:gd name="T67" fmla="*/ 27371 h 58"/>
              <a:gd name="T68" fmla="*/ 187943 w 59"/>
              <a:gd name="T69" fmla="*/ 10264 h 58"/>
              <a:gd name="T70" fmla="*/ 191361 w 59"/>
              <a:gd name="T71" fmla="*/ 6843 h 58"/>
              <a:gd name="T72" fmla="*/ 201612 w 59"/>
              <a:gd name="T73" fmla="*/ 13685 h 58"/>
              <a:gd name="T74" fmla="*/ 201612 w 59"/>
              <a:gd name="T75" fmla="*/ 71848 h 5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9" h="58">
                <a:moveTo>
                  <a:pt x="58" y="35"/>
                </a:moveTo>
                <a:cubicBezTo>
                  <a:pt x="55" y="48"/>
                  <a:pt x="43" y="58"/>
                  <a:pt x="29" y="58"/>
                </a:cubicBezTo>
                <a:cubicBezTo>
                  <a:pt x="22" y="58"/>
                  <a:pt x="15" y="55"/>
                  <a:pt x="9" y="50"/>
                </a:cubicBezTo>
                <a:cubicBezTo>
                  <a:pt x="5" y="55"/>
                  <a:pt x="5" y="55"/>
                  <a:pt x="5" y="55"/>
                </a:cubicBezTo>
                <a:cubicBezTo>
                  <a:pt x="4" y="55"/>
                  <a:pt x="4" y="55"/>
                  <a:pt x="3" y="55"/>
                </a:cubicBezTo>
                <a:cubicBezTo>
                  <a:pt x="2" y="55"/>
                  <a:pt x="0" y="54"/>
                  <a:pt x="0" y="53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5"/>
                  <a:pt x="2" y="34"/>
                  <a:pt x="3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21" y="34"/>
                  <a:pt x="22" y="35"/>
                  <a:pt x="22" y="36"/>
                </a:cubicBezTo>
                <a:cubicBezTo>
                  <a:pt x="22" y="37"/>
                  <a:pt x="22" y="37"/>
                  <a:pt x="22" y="38"/>
                </a:cubicBezTo>
                <a:cubicBezTo>
                  <a:pt x="16" y="43"/>
                  <a:pt x="16" y="43"/>
                  <a:pt x="16" y="43"/>
                </a:cubicBezTo>
                <a:cubicBezTo>
                  <a:pt x="20" y="46"/>
                  <a:pt x="25" y="48"/>
                  <a:pt x="30" y="48"/>
                </a:cubicBezTo>
                <a:cubicBezTo>
                  <a:pt x="36" y="48"/>
                  <a:pt x="43" y="45"/>
                  <a:pt x="46" y="39"/>
                </a:cubicBezTo>
                <a:cubicBezTo>
                  <a:pt x="47" y="37"/>
                  <a:pt x="48" y="36"/>
                  <a:pt x="48" y="34"/>
                </a:cubicBezTo>
                <a:cubicBezTo>
                  <a:pt x="48" y="34"/>
                  <a:pt x="49" y="34"/>
                  <a:pt x="49" y="34"/>
                </a:cubicBezTo>
                <a:cubicBezTo>
                  <a:pt x="57" y="34"/>
                  <a:pt x="57" y="34"/>
                  <a:pt x="57" y="34"/>
                </a:cubicBezTo>
                <a:cubicBezTo>
                  <a:pt x="57" y="34"/>
                  <a:pt x="58" y="34"/>
                  <a:pt x="58" y="35"/>
                </a:cubicBezTo>
                <a:cubicBezTo>
                  <a:pt x="58" y="35"/>
                  <a:pt x="58" y="35"/>
                  <a:pt x="58" y="35"/>
                </a:cubicBezTo>
                <a:close/>
                <a:moveTo>
                  <a:pt x="59" y="21"/>
                </a:moveTo>
                <a:cubicBezTo>
                  <a:pt x="59" y="23"/>
                  <a:pt x="58" y="24"/>
                  <a:pt x="56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8" y="24"/>
                  <a:pt x="37" y="23"/>
                  <a:pt x="37" y="21"/>
                </a:cubicBezTo>
                <a:cubicBezTo>
                  <a:pt x="37" y="21"/>
                  <a:pt x="37" y="20"/>
                  <a:pt x="38" y="20"/>
                </a:cubicBezTo>
                <a:cubicBezTo>
                  <a:pt x="43" y="14"/>
                  <a:pt x="43" y="14"/>
                  <a:pt x="43" y="14"/>
                </a:cubicBezTo>
                <a:cubicBezTo>
                  <a:pt x="39" y="11"/>
                  <a:pt x="34" y="9"/>
                  <a:pt x="30" y="9"/>
                </a:cubicBezTo>
                <a:cubicBezTo>
                  <a:pt x="23" y="9"/>
                  <a:pt x="17" y="13"/>
                  <a:pt x="13" y="19"/>
                </a:cubicBezTo>
                <a:cubicBezTo>
                  <a:pt x="12" y="20"/>
                  <a:pt x="12" y="21"/>
                  <a:pt x="11" y="23"/>
                </a:cubicBezTo>
                <a:cubicBezTo>
                  <a:pt x="11" y="24"/>
                  <a:pt x="10" y="24"/>
                  <a:pt x="10" y="24"/>
                </a:cubicBezTo>
                <a:cubicBezTo>
                  <a:pt x="2" y="24"/>
                  <a:pt x="2" y="24"/>
                  <a:pt x="2" y="24"/>
                </a:cubicBezTo>
                <a:cubicBezTo>
                  <a:pt x="2" y="24"/>
                  <a:pt x="1" y="23"/>
                  <a:pt x="1" y="23"/>
                </a:cubicBezTo>
                <a:cubicBezTo>
                  <a:pt x="1" y="23"/>
                  <a:pt x="1" y="22"/>
                  <a:pt x="1" y="22"/>
                </a:cubicBezTo>
                <a:cubicBezTo>
                  <a:pt x="4" y="9"/>
                  <a:pt x="16" y="0"/>
                  <a:pt x="30" y="0"/>
                </a:cubicBezTo>
                <a:cubicBezTo>
                  <a:pt x="37" y="0"/>
                  <a:pt x="44" y="3"/>
                  <a:pt x="50" y="8"/>
                </a:cubicBezTo>
                <a:cubicBezTo>
                  <a:pt x="55" y="3"/>
                  <a:pt x="55" y="3"/>
                  <a:pt x="55" y="3"/>
                </a:cubicBezTo>
                <a:cubicBezTo>
                  <a:pt x="55" y="2"/>
                  <a:pt x="56" y="2"/>
                  <a:pt x="56" y="2"/>
                </a:cubicBezTo>
                <a:cubicBezTo>
                  <a:pt x="58" y="2"/>
                  <a:pt x="59" y="3"/>
                  <a:pt x="59" y="4"/>
                </a:cubicBezTo>
                <a:lnTo>
                  <a:pt x="59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30" name="Freeform 240"/>
          <p:cNvSpPr>
            <a:spLocks/>
          </p:cNvSpPr>
          <p:nvPr/>
        </p:nvSpPr>
        <p:spPr bwMode="auto">
          <a:xfrm>
            <a:off x="8229755" y="12178528"/>
            <a:ext cx="498400" cy="486716"/>
          </a:xfrm>
          <a:custGeom>
            <a:avLst/>
            <a:gdLst>
              <a:gd name="T0" fmla="*/ 203200 w 59"/>
              <a:gd name="T1" fmla="*/ 71848 h 58"/>
              <a:gd name="T2" fmla="*/ 192868 w 59"/>
              <a:gd name="T3" fmla="*/ 82112 h 58"/>
              <a:gd name="T4" fmla="*/ 134319 w 59"/>
              <a:gd name="T5" fmla="*/ 82112 h 58"/>
              <a:gd name="T6" fmla="*/ 127431 w 59"/>
              <a:gd name="T7" fmla="*/ 75269 h 58"/>
              <a:gd name="T8" fmla="*/ 130875 w 59"/>
              <a:gd name="T9" fmla="*/ 68427 h 58"/>
              <a:gd name="T10" fmla="*/ 148095 w 59"/>
              <a:gd name="T11" fmla="*/ 47899 h 58"/>
              <a:gd name="T12" fmla="*/ 103322 w 59"/>
              <a:gd name="T13" fmla="*/ 30792 h 58"/>
              <a:gd name="T14" fmla="*/ 34441 w 59"/>
              <a:gd name="T15" fmla="*/ 99219 h 58"/>
              <a:gd name="T16" fmla="*/ 103322 w 59"/>
              <a:gd name="T17" fmla="*/ 164224 h 58"/>
              <a:gd name="T18" fmla="*/ 154983 w 59"/>
              <a:gd name="T19" fmla="*/ 140274 h 58"/>
              <a:gd name="T20" fmla="*/ 158427 w 59"/>
              <a:gd name="T21" fmla="*/ 136853 h 58"/>
              <a:gd name="T22" fmla="*/ 161871 w 59"/>
              <a:gd name="T23" fmla="*/ 136853 h 58"/>
              <a:gd name="T24" fmla="*/ 179092 w 59"/>
              <a:gd name="T25" fmla="*/ 157381 h 58"/>
              <a:gd name="T26" fmla="*/ 179092 w 59"/>
              <a:gd name="T27" fmla="*/ 160802 h 58"/>
              <a:gd name="T28" fmla="*/ 103322 w 59"/>
              <a:gd name="T29" fmla="*/ 198437 h 58"/>
              <a:gd name="T30" fmla="*/ 0 w 59"/>
              <a:gd name="T31" fmla="*/ 99219 h 58"/>
              <a:gd name="T32" fmla="*/ 103322 w 59"/>
              <a:gd name="T33" fmla="*/ 0 h 58"/>
              <a:gd name="T34" fmla="*/ 172203 w 59"/>
              <a:gd name="T35" fmla="*/ 27371 h 58"/>
              <a:gd name="T36" fmla="*/ 189424 w 59"/>
              <a:gd name="T37" fmla="*/ 10264 h 58"/>
              <a:gd name="T38" fmla="*/ 196312 w 59"/>
              <a:gd name="T39" fmla="*/ 6843 h 58"/>
              <a:gd name="T40" fmla="*/ 203200 w 59"/>
              <a:gd name="T41" fmla="*/ 13685 h 58"/>
              <a:gd name="T42" fmla="*/ 203200 w 59"/>
              <a:gd name="T43" fmla="*/ 71848 h 5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58">
                <a:moveTo>
                  <a:pt x="59" y="21"/>
                </a:moveTo>
                <a:cubicBezTo>
                  <a:pt x="59" y="23"/>
                  <a:pt x="58" y="24"/>
                  <a:pt x="56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8" y="24"/>
                  <a:pt x="37" y="23"/>
                  <a:pt x="37" y="22"/>
                </a:cubicBezTo>
                <a:cubicBezTo>
                  <a:pt x="37" y="21"/>
                  <a:pt x="37" y="20"/>
                  <a:pt x="38" y="20"/>
                </a:cubicBezTo>
                <a:cubicBezTo>
                  <a:pt x="43" y="14"/>
                  <a:pt x="43" y="14"/>
                  <a:pt x="43" y="14"/>
                </a:cubicBezTo>
                <a:cubicBezTo>
                  <a:pt x="39" y="11"/>
                  <a:pt x="35" y="9"/>
                  <a:pt x="30" y="9"/>
                </a:cubicBezTo>
                <a:cubicBezTo>
                  <a:pt x="19" y="9"/>
                  <a:pt x="10" y="18"/>
                  <a:pt x="10" y="29"/>
                </a:cubicBezTo>
                <a:cubicBezTo>
                  <a:pt x="10" y="39"/>
                  <a:pt x="19" y="48"/>
                  <a:pt x="30" y="48"/>
                </a:cubicBezTo>
                <a:cubicBezTo>
                  <a:pt x="36" y="48"/>
                  <a:pt x="41" y="45"/>
                  <a:pt x="45" y="41"/>
                </a:cubicBezTo>
                <a:cubicBezTo>
                  <a:pt x="45" y="40"/>
                  <a:pt x="45" y="40"/>
                  <a:pt x="46" y="40"/>
                </a:cubicBezTo>
                <a:cubicBezTo>
                  <a:pt x="46" y="40"/>
                  <a:pt x="46" y="40"/>
                  <a:pt x="47" y="40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6"/>
                  <a:pt x="52" y="47"/>
                  <a:pt x="52" y="47"/>
                </a:cubicBezTo>
                <a:cubicBezTo>
                  <a:pt x="46" y="54"/>
                  <a:pt x="38" y="58"/>
                  <a:pt x="30" y="58"/>
                </a:cubicBezTo>
                <a:cubicBezTo>
                  <a:pt x="14" y="58"/>
                  <a:pt x="0" y="45"/>
                  <a:pt x="0" y="29"/>
                </a:cubicBezTo>
                <a:cubicBezTo>
                  <a:pt x="0" y="13"/>
                  <a:pt x="14" y="0"/>
                  <a:pt x="30" y="0"/>
                </a:cubicBezTo>
                <a:cubicBezTo>
                  <a:pt x="37" y="0"/>
                  <a:pt x="44" y="3"/>
                  <a:pt x="50" y="8"/>
                </a:cubicBezTo>
                <a:cubicBezTo>
                  <a:pt x="55" y="3"/>
                  <a:pt x="55" y="3"/>
                  <a:pt x="55" y="3"/>
                </a:cubicBezTo>
                <a:cubicBezTo>
                  <a:pt x="55" y="2"/>
                  <a:pt x="56" y="2"/>
                  <a:pt x="57" y="2"/>
                </a:cubicBezTo>
                <a:cubicBezTo>
                  <a:pt x="58" y="3"/>
                  <a:pt x="59" y="3"/>
                  <a:pt x="59" y="4"/>
                </a:cubicBezTo>
                <a:lnTo>
                  <a:pt x="59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31" name="Freeform 241"/>
          <p:cNvSpPr>
            <a:spLocks/>
          </p:cNvSpPr>
          <p:nvPr/>
        </p:nvSpPr>
        <p:spPr bwMode="auto">
          <a:xfrm>
            <a:off x="9444604" y="12178529"/>
            <a:ext cx="327074" cy="443886"/>
          </a:xfrm>
          <a:custGeom>
            <a:avLst/>
            <a:gdLst>
              <a:gd name="T0" fmla="*/ 54708 w 39"/>
              <a:gd name="T1" fmla="*/ 180975 h 53"/>
              <a:gd name="T2" fmla="*/ 51288 w 39"/>
              <a:gd name="T3" fmla="*/ 177560 h 53"/>
              <a:gd name="T4" fmla="*/ 51288 w 39"/>
              <a:gd name="T5" fmla="*/ 133170 h 53"/>
              <a:gd name="T6" fmla="*/ 13677 w 39"/>
              <a:gd name="T7" fmla="*/ 133170 h 53"/>
              <a:gd name="T8" fmla="*/ 10258 w 39"/>
              <a:gd name="T9" fmla="*/ 129756 h 53"/>
              <a:gd name="T10" fmla="*/ 10258 w 39"/>
              <a:gd name="T11" fmla="*/ 116097 h 53"/>
              <a:gd name="T12" fmla="*/ 13677 w 39"/>
              <a:gd name="T13" fmla="*/ 112683 h 53"/>
              <a:gd name="T14" fmla="*/ 51288 w 39"/>
              <a:gd name="T15" fmla="*/ 112683 h 53"/>
              <a:gd name="T16" fmla="*/ 51288 w 39"/>
              <a:gd name="T17" fmla="*/ 102439 h 53"/>
              <a:gd name="T18" fmla="*/ 13677 w 39"/>
              <a:gd name="T19" fmla="*/ 102439 h 53"/>
              <a:gd name="T20" fmla="*/ 10258 w 39"/>
              <a:gd name="T21" fmla="*/ 95609 h 53"/>
              <a:gd name="T22" fmla="*/ 10258 w 39"/>
              <a:gd name="T23" fmla="*/ 85366 h 53"/>
              <a:gd name="T24" fmla="*/ 13677 w 39"/>
              <a:gd name="T25" fmla="*/ 78536 h 53"/>
              <a:gd name="T26" fmla="*/ 41031 w 39"/>
              <a:gd name="T27" fmla="*/ 78536 h 53"/>
              <a:gd name="T28" fmla="*/ 0 w 39"/>
              <a:gd name="T29" fmla="*/ 3415 h 53"/>
              <a:gd name="T30" fmla="*/ 0 w 39"/>
              <a:gd name="T31" fmla="*/ 0 h 53"/>
              <a:gd name="T32" fmla="*/ 3419 w 39"/>
              <a:gd name="T33" fmla="*/ 0 h 53"/>
              <a:gd name="T34" fmla="*/ 27354 w 39"/>
              <a:gd name="T35" fmla="*/ 0 h 53"/>
              <a:gd name="T36" fmla="*/ 30773 w 39"/>
              <a:gd name="T37" fmla="*/ 0 h 53"/>
              <a:gd name="T38" fmla="*/ 61546 w 39"/>
              <a:gd name="T39" fmla="*/ 54634 h 53"/>
              <a:gd name="T40" fmla="*/ 68385 w 39"/>
              <a:gd name="T41" fmla="*/ 71707 h 53"/>
              <a:gd name="T42" fmla="*/ 75223 w 39"/>
              <a:gd name="T43" fmla="*/ 54634 h 53"/>
              <a:gd name="T44" fmla="*/ 99158 w 39"/>
              <a:gd name="T45" fmla="*/ 0 h 53"/>
              <a:gd name="T46" fmla="*/ 102577 w 39"/>
              <a:gd name="T47" fmla="*/ 0 h 53"/>
              <a:gd name="T48" fmla="*/ 129931 w 39"/>
              <a:gd name="T49" fmla="*/ 0 h 53"/>
              <a:gd name="T50" fmla="*/ 133350 w 39"/>
              <a:gd name="T51" fmla="*/ 0 h 53"/>
              <a:gd name="T52" fmla="*/ 133350 w 39"/>
              <a:gd name="T53" fmla="*/ 3415 h 53"/>
              <a:gd name="T54" fmla="*/ 92319 w 39"/>
              <a:gd name="T55" fmla="*/ 78536 h 53"/>
              <a:gd name="T56" fmla="*/ 119673 w 39"/>
              <a:gd name="T57" fmla="*/ 78536 h 53"/>
              <a:gd name="T58" fmla="*/ 123092 w 39"/>
              <a:gd name="T59" fmla="*/ 85366 h 53"/>
              <a:gd name="T60" fmla="*/ 123092 w 39"/>
              <a:gd name="T61" fmla="*/ 95609 h 53"/>
              <a:gd name="T62" fmla="*/ 119673 w 39"/>
              <a:gd name="T63" fmla="*/ 102439 h 53"/>
              <a:gd name="T64" fmla="*/ 82062 w 39"/>
              <a:gd name="T65" fmla="*/ 102439 h 53"/>
              <a:gd name="T66" fmla="*/ 82062 w 39"/>
              <a:gd name="T67" fmla="*/ 112683 h 53"/>
              <a:gd name="T68" fmla="*/ 119673 w 39"/>
              <a:gd name="T69" fmla="*/ 112683 h 53"/>
              <a:gd name="T70" fmla="*/ 123092 w 39"/>
              <a:gd name="T71" fmla="*/ 116097 h 53"/>
              <a:gd name="T72" fmla="*/ 123092 w 39"/>
              <a:gd name="T73" fmla="*/ 129756 h 53"/>
              <a:gd name="T74" fmla="*/ 119673 w 39"/>
              <a:gd name="T75" fmla="*/ 133170 h 53"/>
              <a:gd name="T76" fmla="*/ 82062 w 39"/>
              <a:gd name="T77" fmla="*/ 133170 h 53"/>
              <a:gd name="T78" fmla="*/ 82062 w 39"/>
              <a:gd name="T79" fmla="*/ 177560 h 53"/>
              <a:gd name="T80" fmla="*/ 78642 w 39"/>
              <a:gd name="T81" fmla="*/ 180975 h 53"/>
              <a:gd name="T82" fmla="*/ 54708 w 39"/>
              <a:gd name="T83" fmla="*/ 180975 h 53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39" h="53">
                <a:moveTo>
                  <a:pt x="16" y="53"/>
                </a:moveTo>
                <a:cubicBezTo>
                  <a:pt x="15" y="53"/>
                  <a:pt x="15" y="52"/>
                  <a:pt x="15" y="52"/>
                </a:cubicBezTo>
                <a:cubicBezTo>
                  <a:pt x="15" y="39"/>
                  <a:pt x="15" y="39"/>
                  <a:pt x="15" y="39"/>
                </a:cubicBezTo>
                <a:cubicBezTo>
                  <a:pt x="4" y="39"/>
                  <a:pt x="4" y="39"/>
                  <a:pt x="4" y="39"/>
                </a:cubicBezTo>
                <a:cubicBezTo>
                  <a:pt x="3" y="39"/>
                  <a:pt x="3" y="39"/>
                  <a:pt x="3" y="38"/>
                </a:cubicBezTo>
                <a:cubicBezTo>
                  <a:pt x="3" y="34"/>
                  <a:pt x="3" y="34"/>
                  <a:pt x="3" y="34"/>
                </a:cubicBezTo>
                <a:cubicBezTo>
                  <a:pt x="3" y="33"/>
                  <a:pt x="3" y="33"/>
                  <a:pt x="4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30"/>
                  <a:pt x="15" y="30"/>
                  <a:pt x="15" y="30"/>
                </a:cubicBezTo>
                <a:cubicBezTo>
                  <a:pt x="4" y="30"/>
                  <a:pt x="4" y="30"/>
                  <a:pt x="4" y="30"/>
                </a:cubicBezTo>
                <a:cubicBezTo>
                  <a:pt x="3" y="30"/>
                  <a:pt x="3" y="29"/>
                  <a:pt x="3" y="28"/>
                </a:cubicBezTo>
                <a:cubicBezTo>
                  <a:pt x="3" y="25"/>
                  <a:pt x="3" y="25"/>
                  <a:pt x="3" y="25"/>
                </a:cubicBezTo>
                <a:cubicBezTo>
                  <a:pt x="3" y="24"/>
                  <a:pt x="3" y="23"/>
                  <a:pt x="4" y="23"/>
                </a:cubicBezTo>
                <a:cubicBezTo>
                  <a:pt x="12" y="23"/>
                  <a:pt x="12" y="23"/>
                  <a:pt x="12" y="23"/>
                </a:cubicBezTo>
                <a:cubicBezTo>
                  <a:pt x="0" y="1"/>
                  <a:pt x="0" y="1"/>
                  <a:pt x="0" y="1"/>
                </a:cubicBezTo>
                <a:cubicBezTo>
                  <a:pt x="0" y="1"/>
                  <a:pt x="0" y="1"/>
                  <a:pt x="0" y="0"/>
                </a:cubicBezTo>
                <a:cubicBezTo>
                  <a:pt x="0" y="0"/>
                  <a:pt x="1" y="0"/>
                  <a:pt x="1" y="0"/>
                </a:cubicBezTo>
                <a:cubicBezTo>
                  <a:pt x="8" y="0"/>
                  <a:pt x="8" y="0"/>
                  <a:pt x="8" y="0"/>
                </a:cubicBezTo>
                <a:cubicBezTo>
                  <a:pt x="9" y="0"/>
                  <a:pt x="9" y="0"/>
                  <a:pt x="9" y="0"/>
                </a:cubicBezTo>
                <a:cubicBezTo>
                  <a:pt x="18" y="16"/>
                  <a:pt x="18" y="16"/>
                  <a:pt x="18" y="16"/>
                </a:cubicBezTo>
                <a:cubicBezTo>
                  <a:pt x="19" y="18"/>
                  <a:pt x="19" y="20"/>
                  <a:pt x="20" y="21"/>
                </a:cubicBezTo>
                <a:cubicBezTo>
                  <a:pt x="20" y="19"/>
                  <a:pt x="21" y="18"/>
                  <a:pt x="22" y="16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0"/>
                  <a:pt x="30" y="0"/>
                  <a:pt x="3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8" y="0"/>
                  <a:pt x="38" y="0"/>
                  <a:pt x="39" y="0"/>
                </a:cubicBezTo>
                <a:cubicBezTo>
                  <a:pt x="39" y="0"/>
                  <a:pt x="39" y="1"/>
                  <a:pt x="39" y="1"/>
                </a:cubicBezTo>
                <a:cubicBezTo>
                  <a:pt x="27" y="23"/>
                  <a:pt x="27" y="23"/>
                  <a:pt x="27" y="23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3"/>
                  <a:pt x="36" y="24"/>
                  <a:pt x="36" y="25"/>
                </a:cubicBezTo>
                <a:cubicBezTo>
                  <a:pt x="36" y="28"/>
                  <a:pt x="36" y="28"/>
                  <a:pt x="36" y="28"/>
                </a:cubicBezTo>
                <a:cubicBezTo>
                  <a:pt x="36" y="29"/>
                  <a:pt x="36" y="30"/>
                  <a:pt x="35" y="30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33"/>
                  <a:pt x="24" y="33"/>
                  <a:pt x="24" y="33"/>
                </a:cubicBezTo>
                <a:cubicBezTo>
                  <a:pt x="35" y="33"/>
                  <a:pt x="35" y="33"/>
                  <a:pt x="35" y="33"/>
                </a:cubicBezTo>
                <a:cubicBezTo>
                  <a:pt x="36" y="33"/>
                  <a:pt x="36" y="33"/>
                  <a:pt x="36" y="34"/>
                </a:cubicBezTo>
                <a:cubicBezTo>
                  <a:pt x="36" y="38"/>
                  <a:pt x="36" y="38"/>
                  <a:pt x="36" y="38"/>
                </a:cubicBezTo>
                <a:cubicBezTo>
                  <a:pt x="36" y="39"/>
                  <a:pt x="36" y="39"/>
                  <a:pt x="35" y="39"/>
                </a:cubicBezTo>
                <a:cubicBezTo>
                  <a:pt x="24" y="39"/>
                  <a:pt x="24" y="39"/>
                  <a:pt x="24" y="39"/>
                </a:cubicBezTo>
                <a:cubicBezTo>
                  <a:pt x="24" y="52"/>
                  <a:pt x="24" y="52"/>
                  <a:pt x="24" y="52"/>
                </a:cubicBezTo>
                <a:cubicBezTo>
                  <a:pt x="24" y="52"/>
                  <a:pt x="23" y="53"/>
                  <a:pt x="23" y="53"/>
                </a:cubicBezTo>
                <a:lnTo>
                  <a:pt x="1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32" name="Freeform 242"/>
          <p:cNvSpPr>
            <a:spLocks/>
          </p:cNvSpPr>
          <p:nvPr/>
        </p:nvSpPr>
        <p:spPr bwMode="auto">
          <a:xfrm>
            <a:off x="10655559" y="12178528"/>
            <a:ext cx="494504" cy="486716"/>
          </a:xfrm>
          <a:custGeom>
            <a:avLst/>
            <a:gdLst>
              <a:gd name="T0" fmla="*/ 201612 w 59"/>
              <a:gd name="T1" fmla="*/ 71848 h 58"/>
              <a:gd name="T2" fmla="*/ 191361 w 59"/>
              <a:gd name="T3" fmla="*/ 82112 h 58"/>
              <a:gd name="T4" fmla="*/ 133269 w 59"/>
              <a:gd name="T5" fmla="*/ 82112 h 58"/>
              <a:gd name="T6" fmla="*/ 126435 w 59"/>
              <a:gd name="T7" fmla="*/ 75269 h 58"/>
              <a:gd name="T8" fmla="*/ 129852 w 59"/>
              <a:gd name="T9" fmla="*/ 68427 h 58"/>
              <a:gd name="T10" fmla="*/ 146938 w 59"/>
              <a:gd name="T11" fmla="*/ 47899 h 58"/>
              <a:gd name="T12" fmla="*/ 102515 w 59"/>
              <a:gd name="T13" fmla="*/ 30792 h 58"/>
              <a:gd name="T14" fmla="*/ 34172 w 59"/>
              <a:gd name="T15" fmla="*/ 99219 h 58"/>
              <a:gd name="T16" fmla="*/ 102515 w 59"/>
              <a:gd name="T17" fmla="*/ 164224 h 58"/>
              <a:gd name="T18" fmla="*/ 153772 w 59"/>
              <a:gd name="T19" fmla="*/ 140274 h 58"/>
              <a:gd name="T20" fmla="*/ 157189 w 59"/>
              <a:gd name="T21" fmla="*/ 136853 h 58"/>
              <a:gd name="T22" fmla="*/ 160606 w 59"/>
              <a:gd name="T23" fmla="*/ 136853 h 58"/>
              <a:gd name="T24" fmla="*/ 177692 w 59"/>
              <a:gd name="T25" fmla="*/ 157381 h 58"/>
              <a:gd name="T26" fmla="*/ 177692 w 59"/>
              <a:gd name="T27" fmla="*/ 160802 h 58"/>
              <a:gd name="T28" fmla="*/ 102515 w 59"/>
              <a:gd name="T29" fmla="*/ 198437 h 58"/>
              <a:gd name="T30" fmla="*/ 0 w 59"/>
              <a:gd name="T31" fmla="*/ 99219 h 58"/>
              <a:gd name="T32" fmla="*/ 102515 w 59"/>
              <a:gd name="T33" fmla="*/ 0 h 58"/>
              <a:gd name="T34" fmla="*/ 170858 w 59"/>
              <a:gd name="T35" fmla="*/ 27371 h 58"/>
              <a:gd name="T36" fmla="*/ 187943 w 59"/>
              <a:gd name="T37" fmla="*/ 10264 h 58"/>
              <a:gd name="T38" fmla="*/ 194778 w 59"/>
              <a:gd name="T39" fmla="*/ 6843 h 58"/>
              <a:gd name="T40" fmla="*/ 201612 w 59"/>
              <a:gd name="T41" fmla="*/ 13685 h 58"/>
              <a:gd name="T42" fmla="*/ 201612 w 59"/>
              <a:gd name="T43" fmla="*/ 71848 h 58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59" h="58">
                <a:moveTo>
                  <a:pt x="59" y="21"/>
                </a:moveTo>
                <a:cubicBezTo>
                  <a:pt x="59" y="23"/>
                  <a:pt x="58" y="24"/>
                  <a:pt x="56" y="24"/>
                </a:cubicBezTo>
                <a:cubicBezTo>
                  <a:pt x="39" y="24"/>
                  <a:pt x="39" y="24"/>
                  <a:pt x="39" y="24"/>
                </a:cubicBezTo>
                <a:cubicBezTo>
                  <a:pt x="38" y="24"/>
                  <a:pt x="37" y="23"/>
                  <a:pt x="37" y="22"/>
                </a:cubicBezTo>
                <a:cubicBezTo>
                  <a:pt x="37" y="21"/>
                  <a:pt x="37" y="20"/>
                  <a:pt x="38" y="20"/>
                </a:cubicBezTo>
                <a:cubicBezTo>
                  <a:pt x="43" y="14"/>
                  <a:pt x="43" y="14"/>
                  <a:pt x="43" y="14"/>
                </a:cubicBezTo>
                <a:cubicBezTo>
                  <a:pt x="39" y="11"/>
                  <a:pt x="35" y="9"/>
                  <a:pt x="30" y="9"/>
                </a:cubicBezTo>
                <a:cubicBezTo>
                  <a:pt x="19" y="9"/>
                  <a:pt x="10" y="18"/>
                  <a:pt x="10" y="29"/>
                </a:cubicBezTo>
                <a:cubicBezTo>
                  <a:pt x="10" y="39"/>
                  <a:pt x="19" y="48"/>
                  <a:pt x="30" y="48"/>
                </a:cubicBezTo>
                <a:cubicBezTo>
                  <a:pt x="36" y="48"/>
                  <a:pt x="41" y="45"/>
                  <a:pt x="45" y="41"/>
                </a:cubicBezTo>
                <a:cubicBezTo>
                  <a:pt x="45" y="40"/>
                  <a:pt x="45" y="40"/>
                  <a:pt x="46" y="40"/>
                </a:cubicBezTo>
                <a:cubicBezTo>
                  <a:pt x="46" y="40"/>
                  <a:pt x="46" y="40"/>
                  <a:pt x="47" y="40"/>
                </a:cubicBezTo>
                <a:cubicBezTo>
                  <a:pt x="52" y="46"/>
                  <a:pt x="52" y="46"/>
                  <a:pt x="52" y="46"/>
                </a:cubicBezTo>
                <a:cubicBezTo>
                  <a:pt x="52" y="46"/>
                  <a:pt x="52" y="47"/>
                  <a:pt x="52" y="47"/>
                </a:cubicBezTo>
                <a:cubicBezTo>
                  <a:pt x="46" y="54"/>
                  <a:pt x="38" y="58"/>
                  <a:pt x="30" y="58"/>
                </a:cubicBezTo>
                <a:cubicBezTo>
                  <a:pt x="14" y="58"/>
                  <a:pt x="0" y="45"/>
                  <a:pt x="0" y="29"/>
                </a:cubicBezTo>
                <a:cubicBezTo>
                  <a:pt x="0" y="13"/>
                  <a:pt x="14" y="0"/>
                  <a:pt x="30" y="0"/>
                </a:cubicBezTo>
                <a:cubicBezTo>
                  <a:pt x="37" y="0"/>
                  <a:pt x="44" y="3"/>
                  <a:pt x="50" y="8"/>
                </a:cubicBezTo>
                <a:cubicBezTo>
                  <a:pt x="55" y="3"/>
                  <a:pt x="55" y="3"/>
                  <a:pt x="55" y="3"/>
                </a:cubicBezTo>
                <a:cubicBezTo>
                  <a:pt x="55" y="2"/>
                  <a:pt x="56" y="2"/>
                  <a:pt x="57" y="2"/>
                </a:cubicBezTo>
                <a:cubicBezTo>
                  <a:pt x="58" y="3"/>
                  <a:pt x="59" y="3"/>
                  <a:pt x="59" y="4"/>
                </a:cubicBezTo>
                <a:lnTo>
                  <a:pt x="59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33" name="Freeform 243"/>
          <p:cNvSpPr>
            <a:spLocks noEditPoints="1"/>
          </p:cNvSpPr>
          <p:nvPr/>
        </p:nvSpPr>
        <p:spPr bwMode="auto">
          <a:xfrm>
            <a:off x="11866512" y="12178529"/>
            <a:ext cx="404950" cy="443886"/>
          </a:xfrm>
          <a:custGeom>
            <a:avLst/>
            <a:gdLst>
              <a:gd name="T0" fmla="*/ 106627 w 48"/>
              <a:gd name="T1" fmla="*/ 112683 h 53"/>
              <a:gd name="T2" fmla="*/ 61913 w 48"/>
              <a:gd name="T3" fmla="*/ 112683 h 53"/>
              <a:gd name="T4" fmla="*/ 61913 w 48"/>
              <a:gd name="T5" fmla="*/ 126341 h 53"/>
              <a:gd name="T6" fmla="*/ 127265 w 48"/>
              <a:gd name="T7" fmla="*/ 126341 h 53"/>
              <a:gd name="T8" fmla="*/ 134144 w 48"/>
              <a:gd name="T9" fmla="*/ 129756 h 53"/>
              <a:gd name="T10" fmla="*/ 134144 w 48"/>
              <a:gd name="T11" fmla="*/ 146829 h 53"/>
              <a:gd name="T12" fmla="*/ 127265 w 48"/>
              <a:gd name="T13" fmla="*/ 150243 h 53"/>
              <a:gd name="T14" fmla="*/ 61913 w 48"/>
              <a:gd name="T15" fmla="*/ 150243 h 53"/>
              <a:gd name="T16" fmla="*/ 61913 w 48"/>
              <a:gd name="T17" fmla="*/ 177560 h 53"/>
              <a:gd name="T18" fmla="*/ 58473 w 48"/>
              <a:gd name="T19" fmla="*/ 180975 h 53"/>
              <a:gd name="T20" fmla="*/ 37835 w 48"/>
              <a:gd name="T21" fmla="*/ 180975 h 53"/>
              <a:gd name="T22" fmla="*/ 30956 w 48"/>
              <a:gd name="T23" fmla="*/ 177560 h 53"/>
              <a:gd name="T24" fmla="*/ 30956 w 48"/>
              <a:gd name="T25" fmla="*/ 150243 h 53"/>
              <a:gd name="T26" fmla="*/ 3440 w 48"/>
              <a:gd name="T27" fmla="*/ 150243 h 53"/>
              <a:gd name="T28" fmla="*/ 0 w 48"/>
              <a:gd name="T29" fmla="*/ 146829 h 53"/>
              <a:gd name="T30" fmla="*/ 0 w 48"/>
              <a:gd name="T31" fmla="*/ 129756 h 53"/>
              <a:gd name="T32" fmla="*/ 3440 w 48"/>
              <a:gd name="T33" fmla="*/ 126341 h 53"/>
              <a:gd name="T34" fmla="*/ 30956 w 48"/>
              <a:gd name="T35" fmla="*/ 126341 h 53"/>
              <a:gd name="T36" fmla="*/ 30956 w 48"/>
              <a:gd name="T37" fmla="*/ 112683 h 53"/>
              <a:gd name="T38" fmla="*/ 3440 w 48"/>
              <a:gd name="T39" fmla="*/ 112683 h 53"/>
              <a:gd name="T40" fmla="*/ 0 w 48"/>
              <a:gd name="T41" fmla="*/ 109268 h 53"/>
              <a:gd name="T42" fmla="*/ 0 w 48"/>
              <a:gd name="T43" fmla="*/ 88780 h 53"/>
              <a:gd name="T44" fmla="*/ 3440 w 48"/>
              <a:gd name="T45" fmla="*/ 85366 h 53"/>
              <a:gd name="T46" fmla="*/ 30956 w 48"/>
              <a:gd name="T47" fmla="*/ 85366 h 53"/>
              <a:gd name="T48" fmla="*/ 30956 w 48"/>
              <a:gd name="T49" fmla="*/ 3415 h 53"/>
              <a:gd name="T50" fmla="*/ 37835 w 48"/>
              <a:gd name="T51" fmla="*/ 0 h 53"/>
              <a:gd name="T52" fmla="*/ 106627 w 48"/>
              <a:gd name="T53" fmla="*/ 0 h 53"/>
              <a:gd name="T54" fmla="*/ 165100 w 48"/>
              <a:gd name="T55" fmla="*/ 54634 h 53"/>
              <a:gd name="T56" fmla="*/ 106627 w 48"/>
              <a:gd name="T57" fmla="*/ 112683 h 53"/>
              <a:gd name="T58" fmla="*/ 103188 w 48"/>
              <a:gd name="T59" fmla="*/ 27317 h 53"/>
              <a:gd name="T60" fmla="*/ 61913 w 48"/>
              <a:gd name="T61" fmla="*/ 27317 h 53"/>
              <a:gd name="T62" fmla="*/ 61913 w 48"/>
              <a:gd name="T63" fmla="*/ 85366 h 53"/>
              <a:gd name="T64" fmla="*/ 103188 w 48"/>
              <a:gd name="T65" fmla="*/ 85366 h 53"/>
              <a:gd name="T66" fmla="*/ 134144 w 48"/>
              <a:gd name="T67" fmla="*/ 54634 h 53"/>
              <a:gd name="T68" fmla="*/ 103188 w 48"/>
              <a:gd name="T69" fmla="*/ 27317 h 5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8" h="53">
                <a:moveTo>
                  <a:pt x="31" y="33"/>
                </a:moveTo>
                <a:cubicBezTo>
                  <a:pt x="18" y="33"/>
                  <a:pt x="18" y="33"/>
                  <a:pt x="18" y="33"/>
                </a:cubicBezTo>
                <a:cubicBezTo>
                  <a:pt x="18" y="37"/>
                  <a:pt x="18" y="37"/>
                  <a:pt x="18" y="37"/>
                </a:cubicBezTo>
                <a:cubicBezTo>
                  <a:pt x="37" y="37"/>
                  <a:pt x="37" y="37"/>
                  <a:pt x="37" y="37"/>
                </a:cubicBezTo>
                <a:cubicBezTo>
                  <a:pt x="38" y="37"/>
                  <a:pt x="39" y="38"/>
                  <a:pt x="39" y="38"/>
                </a:cubicBezTo>
                <a:cubicBezTo>
                  <a:pt x="39" y="43"/>
                  <a:pt x="39" y="43"/>
                  <a:pt x="39" y="43"/>
                </a:cubicBezTo>
                <a:cubicBezTo>
                  <a:pt x="39" y="44"/>
                  <a:pt x="38" y="44"/>
                  <a:pt x="37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52"/>
                  <a:pt x="18" y="52"/>
                  <a:pt x="18" y="52"/>
                </a:cubicBezTo>
                <a:cubicBezTo>
                  <a:pt x="18" y="52"/>
                  <a:pt x="18" y="53"/>
                  <a:pt x="17" y="53"/>
                </a:cubicBezTo>
                <a:cubicBezTo>
                  <a:pt x="11" y="53"/>
                  <a:pt x="11" y="53"/>
                  <a:pt x="11" y="53"/>
                </a:cubicBezTo>
                <a:cubicBezTo>
                  <a:pt x="10" y="53"/>
                  <a:pt x="9" y="52"/>
                  <a:pt x="9" y="52"/>
                </a:cubicBezTo>
                <a:cubicBezTo>
                  <a:pt x="9" y="44"/>
                  <a:pt x="9" y="44"/>
                  <a:pt x="9" y="44"/>
                </a:cubicBezTo>
                <a:cubicBezTo>
                  <a:pt x="1" y="44"/>
                  <a:pt x="1" y="44"/>
                  <a:pt x="1" y="44"/>
                </a:cubicBezTo>
                <a:cubicBezTo>
                  <a:pt x="0" y="44"/>
                  <a:pt x="0" y="44"/>
                  <a:pt x="0" y="43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8"/>
                  <a:pt x="0" y="37"/>
                  <a:pt x="1" y="37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3"/>
                  <a:pt x="9" y="33"/>
                  <a:pt x="9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2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0" y="25"/>
                  <a:pt x="1" y="25"/>
                </a:cubicBezTo>
                <a:cubicBezTo>
                  <a:pt x="9" y="25"/>
                  <a:pt x="9" y="25"/>
                  <a:pt x="9" y="25"/>
                </a:cubicBezTo>
                <a:cubicBezTo>
                  <a:pt x="9" y="1"/>
                  <a:pt x="9" y="1"/>
                  <a:pt x="9" y="1"/>
                </a:cubicBezTo>
                <a:cubicBezTo>
                  <a:pt x="9" y="0"/>
                  <a:pt x="10" y="0"/>
                  <a:pt x="11" y="0"/>
                </a:cubicBezTo>
                <a:cubicBezTo>
                  <a:pt x="31" y="0"/>
                  <a:pt x="31" y="0"/>
                  <a:pt x="31" y="0"/>
                </a:cubicBezTo>
                <a:cubicBezTo>
                  <a:pt x="41" y="0"/>
                  <a:pt x="48" y="6"/>
                  <a:pt x="48" y="16"/>
                </a:cubicBezTo>
                <a:cubicBezTo>
                  <a:pt x="48" y="26"/>
                  <a:pt x="41" y="33"/>
                  <a:pt x="31" y="33"/>
                </a:cubicBezTo>
                <a:close/>
                <a:moveTo>
                  <a:pt x="30" y="8"/>
                </a:moveTo>
                <a:cubicBezTo>
                  <a:pt x="18" y="8"/>
                  <a:pt x="18" y="8"/>
                  <a:pt x="18" y="8"/>
                </a:cubicBezTo>
                <a:cubicBezTo>
                  <a:pt x="18" y="25"/>
                  <a:pt x="18" y="25"/>
                  <a:pt x="18" y="25"/>
                </a:cubicBezTo>
                <a:cubicBezTo>
                  <a:pt x="30" y="25"/>
                  <a:pt x="30" y="25"/>
                  <a:pt x="30" y="25"/>
                </a:cubicBezTo>
                <a:cubicBezTo>
                  <a:pt x="36" y="25"/>
                  <a:pt x="39" y="21"/>
                  <a:pt x="39" y="16"/>
                </a:cubicBezTo>
                <a:cubicBezTo>
                  <a:pt x="39" y="11"/>
                  <a:pt x="36" y="8"/>
                  <a:pt x="30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34" name="Freeform 244"/>
          <p:cNvSpPr>
            <a:spLocks noEditPoints="1"/>
          </p:cNvSpPr>
          <p:nvPr/>
        </p:nvSpPr>
        <p:spPr bwMode="auto">
          <a:xfrm>
            <a:off x="21573615" y="11232348"/>
            <a:ext cx="580168" cy="455566"/>
          </a:xfrm>
          <a:custGeom>
            <a:avLst/>
            <a:gdLst>
              <a:gd name="T0" fmla="*/ 233110 w 69"/>
              <a:gd name="T1" fmla="*/ 151341 h 54"/>
              <a:gd name="T2" fmla="*/ 212541 w 69"/>
              <a:gd name="T3" fmla="*/ 168539 h 54"/>
              <a:gd name="T4" fmla="*/ 205685 w 69"/>
              <a:gd name="T5" fmla="*/ 168539 h 54"/>
              <a:gd name="T6" fmla="*/ 102843 w 69"/>
              <a:gd name="T7" fmla="*/ 127264 h 54"/>
              <a:gd name="T8" fmla="*/ 102843 w 69"/>
              <a:gd name="T9" fmla="*/ 137583 h 54"/>
              <a:gd name="T10" fmla="*/ 41137 w 69"/>
              <a:gd name="T11" fmla="*/ 185737 h 54"/>
              <a:gd name="T12" fmla="*/ 0 w 69"/>
              <a:gd name="T13" fmla="*/ 147902 h 54"/>
              <a:gd name="T14" fmla="*/ 61706 w 69"/>
              <a:gd name="T15" fmla="*/ 103187 h 54"/>
              <a:gd name="T16" fmla="*/ 85702 w 69"/>
              <a:gd name="T17" fmla="*/ 103187 h 54"/>
              <a:gd name="T18" fmla="*/ 85702 w 69"/>
              <a:gd name="T19" fmla="*/ 82550 h 54"/>
              <a:gd name="T20" fmla="*/ 61706 w 69"/>
              <a:gd name="T21" fmla="*/ 85989 h 54"/>
              <a:gd name="T22" fmla="*/ 0 w 69"/>
              <a:gd name="T23" fmla="*/ 37835 h 54"/>
              <a:gd name="T24" fmla="*/ 41137 w 69"/>
              <a:gd name="T25" fmla="*/ 0 h 54"/>
              <a:gd name="T26" fmla="*/ 102843 w 69"/>
              <a:gd name="T27" fmla="*/ 48154 h 54"/>
              <a:gd name="T28" fmla="*/ 102843 w 69"/>
              <a:gd name="T29" fmla="*/ 61912 h 54"/>
              <a:gd name="T30" fmla="*/ 205685 w 69"/>
              <a:gd name="T31" fmla="*/ 20637 h 54"/>
              <a:gd name="T32" fmla="*/ 212541 w 69"/>
              <a:gd name="T33" fmla="*/ 20637 h 54"/>
              <a:gd name="T34" fmla="*/ 233110 w 69"/>
              <a:gd name="T35" fmla="*/ 34396 h 54"/>
              <a:gd name="T36" fmla="*/ 164548 w 69"/>
              <a:gd name="T37" fmla="*/ 92869 h 54"/>
              <a:gd name="T38" fmla="*/ 65134 w 69"/>
              <a:gd name="T39" fmla="*/ 30956 h 54"/>
              <a:gd name="T40" fmla="*/ 27425 w 69"/>
              <a:gd name="T41" fmla="*/ 27517 h 54"/>
              <a:gd name="T42" fmla="*/ 61706 w 69"/>
              <a:gd name="T43" fmla="*/ 65352 h 54"/>
              <a:gd name="T44" fmla="*/ 65134 w 69"/>
              <a:gd name="T45" fmla="*/ 30956 h 54"/>
              <a:gd name="T46" fmla="*/ 61706 w 69"/>
              <a:gd name="T47" fmla="*/ 123825 h 54"/>
              <a:gd name="T48" fmla="*/ 27425 w 69"/>
              <a:gd name="T49" fmla="*/ 158220 h 54"/>
              <a:gd name="T50" fmla="*/ 65134 w 69"/>
              <a:gd name="T51" fmla="*/ 158220 h 54"/>
              <a:gd name="T52" fmla="*/ 130267 w 69"/>
              <a:gd name="T53" fmla="*/ 110066 h 54"/>
              <a:gd name="T54" fmla="*/ 209113 w 69"/>
              <a:gd name="T55" fmla="*/ 27517 h 54"/>
              <a:gd name="T56" fmla="*/ 109699 w 69"/>
              <a:gd name="T57" fmla="*/ 96308 h 54"/>
              <a:gd name="T58" fmla="*/ 89130 w 69"/>
              <a:gd name="T59" fmla="*/ 110066 h 54"/>
              <a:gd name="T60" fmla="*/ 92558 w 69"/>
              <a:gd name="T61" fmla="*/ 113506 h 54"/>
              <a:gd name="T62" fmla="*/ 116555 w 69"/>
              <a:gd name="T63" fmla="*/ 106627 h 54"/>
              <a:gd name="T64" fmla="*/ 102843 w 69"/>
              <a:gd name="T65" fmla="*/ 82550 h 54"/>
              <a:gd name="T66" fmla="*/ 106271 w 69"/>
              <a:gd name="T67" fmla="*/ 75671 h 54"/>
              <a:gd name="T68" fmla="*/ 95986 w 69"/>
              <a:gd name="T69" fmla="*/ 68791 h 54"/>
              <a:gd name="T70" fmla="*/ 92558 w 69"/>
              <a:gd name="T71" fmla="*/ 75671 h 54"/>
              <a:gd name="T72" fmla="*/ 89130 w 69"/>
              <a:gd name="T73" fmla="*/ 75671 h 54"/>
              <a:gd name="T74" fmla="*/ 133695 w 69"/>
              <a:gd name="T75" fmla="*/ 92869 h 54"/>
              <a:gd name="T76" fmla="*/ 116555 w 69"/>
              <a:gd name="T77" fmla="*/ 92869 h 54"/>
              <a:gd name="T78" fmla="*/ 133695 w 69"/>
              <a:gd name="T79" fmla="*/ 92869 h 54"/>
              <a:gd name="T80" fmla="*/ 157692 w 69"/>
              <a:gd name="T81" fmla="*/ 99748 h 54"/>
              <a:gd name="T82" fmla="*/ 133695 w 69"/>
              <a:gd name="T83" fmla="*/ 116946 h 54"/>
              <a:gd name="T84" fmla="*/ 226254 w 69"/>
              <a:gd name="T85" fmla="*/ 151341 h 5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69" h="54">
                <a:moveTo>
                  <a:pt x="68" y="42"/>
                </a:moveTo>
                <a:cubicBezTo>
                  <a:pt x="68" y="43"/>
                  <a:pt x="69" y="44"/>
                  <a:pt x="68" y="44"/>
                </a:cubicBezTo>
                <a:cubicBezTo>
                  <a:pt x="68" y="45"/>
                  <a:pt x="68" y="46"/>
                  <a:pt x="67" y="46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49"/>
                  <a:pt x="62" y="49"/>
                  <a:pt x="61" y="49"/>
                </a:cubicBezTo>
                <a:cubicBezTo>
                  <a:pt x="61" y="49"/>
                  <a:pt x="60" y="49"/>
                  <a:pt x="60" y="49"/>
                </a:cubicBezTo>
                <a:cubicBezTo>
                  <a:pt x="34" y="34"/>
                  <a:pt x="34" y="34"/>
                  <a:pt x="34" y="34"/>
                </a:cubicBezTo>
                <a:cubicBezTo>
                  <a:pt x="30" y="37"/>
                  <a:pt x="30" y="37"/>
                  <a:pt x="30" y="37"/>
                </a:cubicBezTo>
                <a:cubicBezTo>
                  <a:pt x="29" y="37"/>
                  <a:pt x="29" y="37"/>
                  <a:pt x="29" y="37"/>
                </a:cubicBezTo>
                <a:cubicBezTo>
                  <a:pt x="30" y="38"/>
                  <a:pt x="30" y="39"/>
                  <a:pt x="30" y="40"/>
                </a:cubicBezTo>
                <a:cubicBezTo>
                  <a:pt x="29" y="44"/>
                  <a:pt x="27" y="48"/>
                  <a:pt x="22" y="51"/>
                </a:cubicBezTo>
                <a:cubicBezTo>
                  <a:pt x="19" y="53"/>
                  <a:pt x="15" y="54"/>
                  <a:pt x="12" y="54"/>
                </a:cubicBezTo>
                <a:cubicBezTo>
                  <a:pt x="8" y="54"/>
                  <a:pt x="6" y="53"/>
                  <a:pt x="3" y="51"/>
                </a:cubicBezTo>
                <a:cubicBezTo>
                  <a:pt x="1" y="49"/>
                  <a:pt x="0" y="46"/>
                  <a:pt x="0" y="43"/>
                </a:cubicBezTo>
                <a:cubicBezTo>
                  <a:pt x="1" y="39"/>
                  <a:pt x="3" y="35"/>
                  <a:pt x="8" y="33"/>
                </a:cubicBezTo>
                <a:cubicBezTo>
                  <a:pt x="11" y="31"/>
                  <a:pt x="15" y="30"/>
                  <a:pt x="18" y="30"/>
                </a:cubicBezTo>
                <a:cubicBezTo>
                  <a:pt x="20" y="30"/>
                  <a:pt x="22" y="30"/>
                  <a:pt x="24" y="31"/>
                </a:cubicBezTo>
                <a:cubicBezTo>
                  <a:pt x="24" y="30"/>
                  <a:pt x="24" y="30"/>
                  <a:pt x="25" y="30"/>
                </a:cubicBezTo>
                <a:cubicBezTo>
                  <a:pt x="29" y="27"/>
                  <a:pt x="29" y="27"/>
                  <a:pt x="29" y="27"/>
                </a:cubicBezTo>
                <a:cubicBezTo>
                  <a:pt x="25" y="24"/>
                  <a:pt x="25" y="24"/>
                  <a:pt x="25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2" y="24"/>
                  <a:pt x="20" y="25"/>
                  <a:pt x="18" y="25"/>
                </a:cubicBezTo>
                <a:cubicBezTo>
                  <a:pt x="15" y="25"/>
                  <a:pt x="11" y="24"/>
                  <a:pt x="8" y="22"/>
                </a:cubicBezTo>
                <a:cubicBezTo>
                  <a:pt x="3" y="19"/>
                  <a:pt x="1" y="15"/>
                  <a:pt x="0" y="11"/>
                </a:cubicBezTo>
                <a:cubicBezTo>
                  <a:pt x="0" y="8"/>
                  <a:pt x="1" y="5"/>
                  <a:pt x="3" y="3"/>
                </a:cubicBezTo>
                <a:cubicBezTo>
                  <a:pt x="6" y="1"/>
                  <a:pt x="8" y="0"/>
                  <a:pt x="12" y="0"/>
                </a:cubicBezTo>
                <a:cubicBezTo>
                  <a:pt x="15" y="0"/>
                  <a:pt x="19" y="2"/>
                  <a:pt x="22" y="4"/>
                </a:cubicBezTo>
                <a:cubicBezTo>
                  <a:pt x="27" y="6"/>
                  <a:pt x="29" y="10"/>
                  <a:pt x="30" y="14"/>
                </a:cubicBezTo>
                <a:cubicBezTo>
                  <a:pt x="30" y="15"/>
                  <a:pt x="30" y="16"/>
                  <a:pt x="29" y="18"/>
                </a:cubicBezTo>
                <a:cubicBezTo>
                  <a:pt x="29" y="18"/>
                  <a:pt x="29" y="18"/>
                  <a:pt x="30" y="18"/>
                </a:cubicBezTo>
                <a:cubicBezTo>
                  <a:pt x="34" y="20"/>
                  <a:pt x="34" y="20"/>
                  <a:pt x="34" y="20"/>
                </a:cubicBezTo>
                <a:cubicBezTo>
                  <a:pt x="60" y="6"/>
                  <a:pt x="60" y="6"/>
                  <a:pt x="60" y="6"/>
                </a:cubicBezTo>
                <a:cubicBezTo>
                  <a:pt x="60" y="5"/>
                  <a:pt x="61" y="5"/>
                  <a:pt x="61" y="5"/>
                </a:cubicBezTo>
                <a:cubicBezTo>
                  <a:pt x="62" y="5"/>
                  <a:pt x="62" y="5"/>
                  <a:pt x="62" y="6"/>
                </a:cubicBezTo>
                <a:cubicBezTo>
                  <a:pt x="67" y="8"/>
                  <a:pt x="67" y="8"/>
                  <a:pt x="67" y="8"/>
                </a:cubicBezTo>
                <a:cubicBezTo>
                  <a:pt x="68" y="8"/>
                  <a:pt x="68" y="9"/>
                  <a:pt x="68" y="10"/>
                </a:cubicBezTo>
                <a:cubicBezTo>
                  <a:pt x="69" y="11"/>
                  <a:pt x="68" y="12"/>
                  <a:pt x="68" y="12"/>
                </a:cubicBezTo>
                <a:cubicBezTo>
                  <a:pt x="48" y="27"/>
                  <a:pt x="48" y="27"/>
                  <a:pt x="48" y="27"/>
                </a:cubicBezTo>
                <a:lnTo>
                  <a:pt x="68" y="42"/>
                </a:lnTo>
                <a:close/>
                <a:moveTo>
                  <a:pt x="19" y="9"/>
                </a:moveTo>
                <a:cubicBezTo>
                  <a:pt x="17" y="7"/>
                  <a:pt x="14" y="6"/>
                  <a:pt x="12" y="6"/>
                </a:cubicBezTo>
                <a:cubicBezTo>
                  <a:pt x="10" y="6"/>
                  <a:pt x="9" y="7"/>
                  <a:pt x="8" y="8"/>
                </a:cubicBezTo>
                <a:cubicBezTo>
                  <a:pt x="5" y="10"/>
                  <a:pt x="7" y="14"/>
                  <a:pt x="11" y="16"/>
                </a:cubicBezTo>
                <a:cubicBezTo>
                  <a:pt x="13" y="18"/>
                  <a:pt x="16" y="19"/>
                  <a:pt x="18" y="19"/>
                </a:cubicBezTo>
                <a:cubicBezTo>
                  <a:pt x="20" y="19"/>
                  <a:pt x="21" y="18"/>
                  <a:pt x="22" y="17"/>
                </a:cubicBezTo>
                <a:cubicBezTo>
                  <a:pt x="25" y="15"/>
                  <a:pt x="23" y="11"/>
                  <a:pt x="19" y="9"/>
                </a:cubicBezTo>
                <a:close/>
                <a:moveTo>
                  <a:pt x="22" y="37"/>
                </a:moveTo>
                <a:cubicBezTo>
                  <a:pt x="21" y="36"/>
                  <a:pt x="20" y="36"/>
                  <a:pt x="18" y="36"/>
                </a:cubicBezTo>
                <a:cubicBezTo>
                  <a:pt x="16" y="36"/>
                  <a:pt x="13" y="36"/>
                  <a:pt x="11" y="38"/>
                </a:cubicBezTo>
                <a:cubicBezTo>
                  <a:pt x="7" y="40"/>
                  <a:pt x="5" y="44"/>
                  <a:pt x="8" y="46"/>
                </a:cubicBezTo>
                <a:cubicBezTo>
                  <a:pt x="9" y="47"/>
                  <a:pt x="10" y="48"/>
                  <a:pt x="12" y="48"/>
                </a:cubicBezTo>
                <a:cubicBezTo>
                  <a:pt x="14" y="48"/>
                  <a:pt x="17" y="47"/>
                  <a:pt x="19" y="46"/>
                </a:cubicBezTo>
                <a:cubicBezTo>
                  <a:pt x="23" y="43"/>
                  <a:pt x="25" y="39"/>
                  <a:pt x="22" y="37"/>
                </a:cubicBezTo>
                <a:close/>
                <a:moveTo>
                  <a:pt x="38" y="32"/>
                </a:moveTo>
                <a:cubicBezTo>
                  <a:pt x="66" y="10"/>
                  <a:pt x="66" y="10"/>
                  <a:pt x="66" y="10"/>
                </a:cubicBezTo>
                <a:cubicBezTo>
                  <a:pt x="61" y="8"/>
                  <a:pt x="61" y="8"/>
                  <a:pt x="61" y="8"/>
                </a:cubicBezTo>
                <a:cubicBezTo>
                  <a:pt x="32" y="24"/>
                  <a:pt x="32" y="24"/>
                  <a:pt x="32" y="24"/>
                </a:cubicBezTo>
                <a:cubicBezTo>
                  <a:pt x="32" y="28"/>
                  <a:pt x="32" y="28"/>
                  <a:pt x="32" y="28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6" y="32"/>
                  <a:pt x="26" y="32"/>
                  <a:pt x="27" y="33"/>
                </a:cubicBezTo>
                <a:cubicBezTo>
                  <a:pt x="27" y="33"/>
                  <a:pt x="27" y="33"/>
                  <a:pt x="27" y="33"/>
                </a:cubicBezTo>
                <a:cubicBezTo>
                  <a:pt x="28" y="34"/>
                  <a:pt x="28" y="34"/>
                  <a:pt x="28" y="34"/>
                </a:cubicBezTo>
                <a:cubicBezTo>
                  <a:pt x="34" y="31"/>
                  <a:pt x="34" y="31"/>
                  <a:pt x="34" y="31"/>
                </a:cubicBezTo>
                <a:lnTo>
                  <a:pt x="38" y="32"/>
                </a:lnTo>
                <a:close/>
                <a:moveTo>
                  <a:pt x="30" y="24"/>
                </a:moveTo>
                <a:cubicBezTo>
                  <a:pt x="30" y="24"/>
                  <a:pt x="30" y="24"/>
                  <a:pt x="30" y="24"/>
                </a:cubicBezTo>
                <a:cubicBezTo>
                  <a:pt x="30" y="23"/>
                  <a:pt x="30" y="22"/>
                  <a:pt x="31" y="22"/>
                </a:cubicBezTo>
                <a:cubicBezTo>
                  <a:pt x="31" y="22"/>
                  <a:pt x="31" y="22"/>
                  <a:pt x="31" y="22"/>
                </a:cubicBezTo>
                <a:cubicBezTo>
                  <a:pt x="28" y="20"/>
                  <a:pt x="28" y="20"/>
                  <a:pt x="28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1"/>
                  <a:pt x="27" y="21"/>
                  <a:pt x="27" y="22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2"/>
                  <a:pt x="26" y="22"/>
                  <a:pt x="26" y="22"/>
                </a:cubicBezTo>
                <a:lnTo>
                  <a:pt x="30" y="24"/>
                </a:lnTo>
                <a:close/>
                <a:moveTo>
                  <a:pt x="39" y="27"/>
                </a:moveTo>
                <a:cubicBezTo>
                  <a:pt x="39" y="28"/>
                  <a:pt x="38" y="30"/>
                  <a:pt x="37" y="30"/>
                </a:cubicBezTo>
                <a:cubicBezTo>
                  <a:pt x="36" y="30"/>
                  <a:pt x="34" y="28"/>
                  <a:pt x="34" y="27"/>
                </a:cubicBezTo>
                <a:cubicBezTo>
                  <a:pt x="34" y="26"/>
                  <a:pt x="36" y="25"/>
                  <a:pt x="37" y="25"/>
                </a:cubicBezTo>
                <a:cubicBezTo>
                  <a:pt x="38" y="25"/>
                  <a:pt x="39" y="26"/>
                  <a:pt x="39" y="27"/>
                </a:cubicBezTo>
                <a:close/>
                <a:moveTo>
                  <a:pt x="66" y="44"/>
                </a:moveTo>
                <a:cubicBezTo>
                  <a:pt x="46" y="29"/>
                  <a:pt x="46" y="29"/>
                  <a:pt x="46" y="29"/>
                </a:cubicBezTo>
                <a:cubicBezTo>
                  <a:pt x="40" y="34"/>
                  <a:pt x="40" y="34"/>
                  <a:pt x="40" y="34"/>
                </a:cubicBezTo>
                <a:cubicBezTo>
                  <a:pt x="39" y="34"/>
                  <a:pt x="39" y="34"/>
                  <a:pt x="39" y="34"/>
                </a:cubicBezTo>
                <a:cubicBezTo>
                  <a:pt x="61" y="47"/>
                  <a:pt x="61" y="47"/>
                  <a:pt x="61" y="47"/>
                </a:cubicBezTo>
                <a:lnTo>
                  <a:pt x="66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36" name="Freeform 246"/>
          <p:cNvSpPr>
            <a:spLocks noEditPoints="1"/>
          </p:cNvSpPr>
          <p:nvPr/>
        </p:nvSpPr>
        <p:spPr bwMode="auto">
          <a:xfrm>
            <a:off x="4565217" y="3733237"/>
            <a:ext cx="490612" cy="486716"/>
          </a:xfrm>
          <a:custGeom>
            <a:avLst/>
            <a:gdLst>
              <a:gd name="T0" fmla="*/ 200025 w 58"/>
              <a:gd name="T1" fmla="*/ 160802 h 58"/>
              <a:gd name="T2" fmla="*/ 162089 w 58"/>
              <a:gd name="T3" fmla="*/ 198437 h 58"/>
              <a:gd name="T4" fmla="*/ 37936 w 58"/>
              <a:gd name="T5" fmla="*/ 198437 h 58"/>
              <a:gd name="T6" fmla="*/ 0 w 58"/>
              <a:gd name="T7" fmla="*/ 160802 h 58"/>
              <a:gd name="T8" fmla="*/ 0 w 58"/>
              <a:gd name="T9" fmla="*/ 34213 h 58"/>
              <a:gd name="T10" fmla="*/ 37936 w 58"/>
              <a:gd name="T11" fmla="*/ 0 h 58"/>
              <a:gd name="T12" fmla="*/ 162089 w 58"/>
              <a:gd name="T13" fmla="*/ 0 h 58"/>
              <a:gd name="T14" fmla="*/ 200025 w 58"/>
              <a:gd name="T15" fmla="*/ 34213 h 58"/>
              <a:gd name="T16" fmla="*/ 200025 w 58"/>
              <a:gd name="T17" fmla="*/ 160802 h 58"/>
              <a:gd name="T18" fmla="*/ 137948 w 58"/>
              <a:gd name="T19" fmla="*/ 109482 h 58"/>
              <a:gd name="T20" fmla="*/ 120705 w 58"/>
              <a:gd name="T21" fmla="*/ 116325 h 58"/>
              <a:gd name="T22" fmla="*/ 89666 w 58"/>
              <a:gd name="T23" fmla="*/ 102640 h 58"/>
              <a:gd name="T24" fmla="*/ 89666 w 58"/>
              <a:gd name="T25" fmla="*/ 99219 h 58"/>
              <a:gd name="T26" fmla="*/ 89666 w 58"/>
              <a:gd name="T27" fmla="*/ 95797 h 58"/>
              <a:gd name="T28" fmla="*/ 120705 w 58"/>
              <a:gd name="T29" fmla="*/ 78691 h 58"/>
              <a:gd name="T30" fmla="*/ 137948 w 58"/>
              <a:gd name="T31" fmla="*/ 85533 h 58"/>
              <a:gd name="T32" fmla="*/ 165538 w 58"/>
              <a:gd name="T33" fmla="*/ 58163 h 58"/>
              <a:gd name="T34" fmla="*/ 137948 w 58"/>
              <a:gd name="T35" fmla="*/ 30792 h 58"/>
              <a:gd name="T36" fmla="*/ 110359 w 58"/>
              <a:gd name="T37" fmla="*/ 58163 h 58"/>
              <a:gd name="T38" fmla="*/ 110359 w 58"/>
              <a:gd name="T39" fmla="*/ 61584 h 58"/>
              <a:gd name="T40" fmla="*/ 79320 w 58"/>
              <a:gd name="T41" fmla="*/ 78691 h 58"/>
              <a:gd name="T42" fmla="*/ 62077 w 58"/>
              <a:gd name="T43" fmla="*/ 71848 h 58"/>
              <a:gd name="T44" fmla="*/ 31038 w 58"/>
              <a:gd name="T45" fmla="*/ 99219 h 58"/>
              <a:gd name="T46" fmla="*/ 62077 w 58"/>
              <a:gd name="T47" fmla="*/ 126589 h 58"/>
              <a:gd name="T48" fmla="*/ 79320 w 58"/>
              <a:gd name="T49" fmla="*/ 119746 h 58"/>
              <a:gd name="T50" fmla="*/ 110359 w 58"/>
              <a:gd name="T51" fmla="*/ 133432 h 58"/>
              <a:gd name="T52" fmla="*/ 110359 w 58"/>
              <a:gd name="T53" fmla="*/ 136853 h 58"/>
              <a:gd name="T54" fmla="*/ 137948 w 58"/>
              <a:gd name="T55" fmla="*/ 164224 h 58"/>
              <a:gd name="T56" fmla="*/ 165538 w 58"/>
              <a:gd name="T57" fmla="*/ 136853 h 58"/>
              <a:gd name="T58" fmla="*/ 137948 w 58"/>
              <a:gd name="T59" fmla="*/ 109482 h 58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58" h="58">
                <a:moveTo>
                  <a:pt x="58" y="47"/>
                </a:moveTo>
                <a:cubicBezTo>
                  <a:pt x="58" y="53"/>
                  <a:pt x="53" y="58"/>
                  <a:pt x="47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5" y="58"/>
                  <a:pt x="0" y="53"/>
                  <a:pt x="0" y="47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4"/>
                  <a:pt x="5" y="0"/>
                  <a:pt x="1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53" y="0"/>
                  <a:pt x="58" y="4"/>
                  <a:pt x="58" y="10"/>
                </a:cubicBezTo>
                <a:lnTo>
                  <a:pt x="58" y="47"/>
                </a:lnTo>
                <a:close/>
                <a:moveTo>
                  <a:pt x="40" y="32"/>
                </a:moveTo>
                <a:cubicBezTo>
                  <a:pt x="38" y="32"/>
                  <a:pt x="36" y="33"/>
                  <a:pt x="35" y="34"/>
                </a:cubicBezTo>
                <a:cubicBezTo>
                  <a:pt x="26" y="30"/>
                  <a:pt x="26" y="30"/>
                  <a:pt x="26" y="30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8"/>
                  <a:pt x="26" y="28"/>
                  <a:pt x="26" y="28"/>
                </a:cubicBezTo>
                <a:cubicBezTo>
                  <a:pt x="35" y="23"/>
                  <a:pt x="35" y="23"/>
                  <a:pt x="35" y="23"/>
                </a:cubicBezTo>
                <a:cubicBezTo>
                  <a:pt x="36" y="25"/>
                  <a:pt x="38" y="25"/>
                  <a:pt x="40" y="25"/>
                </a:cubicBezTo>
                <a:cubicBezTo>
                  <a:pt x="45" y="25"/>
                  <a:pt x="48" y="22"/>
                  <a:pt x="48" y="17"/>
                </a:cubicBezTo>
                <a:cubicBezTo>
                  <a:pt x="48" y="13"/>
                  <a:pt x="45" y="9"/>
                  <a:pt x="40" y="9"/>
                </a:cubicBezTo>
                <a:cubicBezTo>
                  <a:pt x="36" y="9"/>
                  <a:pt x="32" y="13"/>
                  <a:pt x="32" y="17"/>
                </a:cubicBezTo>
                <a:cubicBezTo>
                  <a:pt x="32" y="18"/>
                  <a:pt x="32" y="18"/>
                  <a:pt x="32" y="18"/>
                </a:cubicBezTo>
                <a:cubicBezTo>
                  <a:pt x="23" y="23"/>
                  <a:pt x="23" y="23"/>
                  <a:pt x="23" y="23"/>
                </a:cubicBezTo>
                <a:cubicBezTo>
                  <a:pt x="22" y="21"/>
                  <a:pt x="20" y="21"/>
                  <a:pt x="18" y="21"/>
                </a:cubicBezTo>
                <a:cubicBezTo>
                  <a:pt x="13" y="21"/>
                  <a:pt x="9" y="24"/>
                  <a:pt x="9" y="29"/>
                </a:cubicBezTo>
                <a:cubicBezTo>
                  <a:pt x="9" y="33"/>
                  <a:pt x="13" y="37"/>
                  <a:pt x="18" y="37"/>
                </a:cubicBezTo>
                <a:cubicBezTo>
                  <a:pt x="20" y="37"/>
                  <a:pt x="22" y="36"/>
                  <a:pt x="23" y="35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39"/>
                  <a:pt x="32" y="40"/>
                  <a:pt x="32" y="40"/>
                </a:cubicBezTo>
                <a:cubicBezTo>
                  <a:pt x="32" y="44"/>
                  <a:pt x="36" y="48"/>
                  <a:pt x="40" y="48"/>
                </a:cubicBezTo>
                <a:cubicBezTo>
                  <a:pt x="45" y="48"/>
                  <a:pt x="48" y="44"/>
                  <a:pt x="48" y="40"/>
                </a:cubicBezTo>
                <a:cubicBezTo>
                  <a:pt x="48" y="36"/>
                  <a:pt x="45" y="32"/>
                  <a:pt x="40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37" name="Freeform 247"/>
          <p:cNvSpPr>
            <a:spLocks noEditPoints="1"/>
          </p:cNvSpPr>
          <p:nvPr/>
        </p:nvSpPr>
        <p:spPr bwMode="auto">
          <a:xfrm>
            <a:off x="8150466" y="10256308"/>
            <a:ext cx="436100" cy="443886"/>
          </a:xfrm>
          <a:custGeom>
            <a:avLst/>
            <a:gdLst>
              <a:gd name="T0" fmla="*/ 126512 w 52"/>
              <a:gd name="T1" fmla="*/ 126341 h 53"/>
              <a:gd name="T2" fmla="*/ 123092 w 52"/>
              <a:gd name="T3" fmla="*/ 129756 h 53"/>
              <a:gd name="T4" fmla="*/ 102577 w 52"/>
              <a:gd name="T5" fmla="*/ 129756 h 53"/>
              <a:gd name="T6" fmla="*/ 99158 w 52"/>
              <a:gd name="T7" fmla="*/ 126341 h 53"/>
              <a:gd name="T8" fmla="*/ 99158 w 52"/>
              <a:gd name="T9" fmla="*/ 61463 h 53"/>
              <a:gd name="T10" fmla="*/ 64965 w 52"/>
              <a:gd name="T11" fmla="*/ 27317 h 53"/>
              <a:gd name="T12" fmla="*/ 27354 w 52"/>
              <a:gd name="T13" fmla="*/ 27317 h 53"/>
              <a:gd name="T14" fmla="*/ 27354 w 52"/>
              <a:gd name="T15" fmla="*/ 177560 h 53"/>
              <a:gd name="T16" fmla="*/ 23935 w 52"/>
              <a:gd name="T17" fmla="*/ 180975 h 53"/>
              <a:gd name="T18" fmla="*/ 3419 w 52"/>
              <a:gd name="T19" fmla="*/ 180975 h 53"/>
              <a:gd name="T20" fmla="*/ 0 w 52"/>
              <a:gd name="T21" fmla="*/ 177560 h 53"/>
              <a:gd name="T22" fmla="*/ 0 w 52"/>
              <a:gd name="T23" fmla="*/ 3415 h 53"/>
              <a:gd name="T24" fmla="*/ 3419 w 52"/>
              <a:gd name="T25" fmla="*/ 0 h 53"/>
              <a:gd name="T26" fmla="*/ 64965 w 52"/>
              <a:gd name="T27" fmla="*/ 0 h 53"/>
              <a:gd name="T28" fmla="*/ 126512 w 52"/>
              <a:gd name="T29" fmla="*/ 61463 h 53"/>
              <a:gd name="T30" fmla="*/ 126512 w 52"/>
              <a:gd name="T31" fmla="*/ 126341 h 53"/>
              <a:gd name="T32" fmla="*/ 177800 w 52"/>
              <a:gd name="T33" fmla="*/ 116097 h 53"/>
              <a:gd name="T34" fmla="*/ 112835 w 52"/>
              <a:gd name="T35" fmla="*/ 180975 h 53"/>
              <a:gd name="T36" fmla="*/ 54708 w 52"/>
              <a:gd name="T37" fmla="*/ 180975 h 53"/>
              <a:gd name="T38" fmla="*/ 47869 w 52"/>
              <a:gd name="T39" fmla="*/ 177560 h 53"/>
              <a:gd name="T40" fmla="*/ 47869 w 52"/>
              <a:gd name="T41" fmla="*/ 51219 h 53"/>
              <a:gd name="T42" fmla="*/ 54708 w 52"/>
              <a:gd name="T43" fmla="*/ 47805 h 53"/>
              <a:gd name="T44" fmla="*/ 75223 w 52"/>
              <a:gd name="T45" fmla="*/ 47805 h 53"/>
              <a:gd name="T46" fmla="*/ 78642 w 52"/>
              <a:gd name="T47" fmla="*/ 51219 h 53"/>
              <a:gd name="T48" fmla="*/ 78642 w 52"/>
              <a:gd name="T49" fmla="*/ 150243 h 53"/>
              <a:gd name="T50" fmla="*/ 112835 w 52"/>
              <a:gd name="T51" fmla="*/ 150243 h 53"/>
              <a:gd name="T52" fmla="*/ 147027 w 52"/>
              <a:gd name="T53" fmla="*/ 116097 h 53"/>
              <a:gd name="T54" fmla="*/ 147027 w 52"/>
              <a:gd name="T55" fmla="*/ 3415 h 53"/>
              <a:gd name="T56" fmla="*/ 153865 w 52"/>
              <a:gd name="T57" fmla="*/ 0 h 53"/>
              <a:gd name="T58" fmla="*/ 174381 w 52"/>
              <a:gd name="T59" fmla="*/ 0 h 53"/>
              <a:gd name="T60" fmla="*/ 177800 w 52"/>
              <a:gd name="T61" fmla="*/ 3415 h 53"/>
              <a:gd name="T62" fmla="*/ 177800 w 52"/>
              <a:gd name="T63" fmla="*/ 116097 h 53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2" h="53">
                <a:moveTo>
                  <a:pt x="37" y="37"/>
                </a:moveTo>
                <a:cubicBezTo>
                  <a:pt x="37" y="38"/>
                  <a:pt x="37" y="38"/>
                  <a:pt x="36" y="38"/>
                </a:cubicBezTo>
                <a:cubicBezTo>
                  <a:pt x="30" y="38"/>
                  <a:pt x="30" y="38"/>
                  <a:pt x="30" y="38"/>
                </a:cubicBezTo>
                <a:cubicBezTo>
                  <a:pt x="29" y="38"/>
                  <a:pt x="29" y="38"/>
                  <a:pt x="29" y="37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3"/>
                  <a:pt x="24" y="8"/>
                  <a:pt x="19" y="8"/>
                </a:cubicBezTo>
                <a:cubicBezTo>
                  <a:pt x="8" y="8"/>
                  <a:pt x="8" y="8"/>
                  <a:pt x="8" y="8"/>
                </a:cubicBezTo>
                <a:cubicBezTo>
                  <a:pt x="8" y="52"/>
                  <a:pt x="8" y="52"/>
                  <a:pt x="8" y="52"/>
                </a:cubicBezTo>
                <a:cubicBezTo>
                  <a:pt x="8" y="52"/>
                  <a:pt x="8" y="53"/>
                  <a:pt x="7" y="53"/>
                </a:cubicBezTo>
                <a:cubicBezTo>
                  <a:pt x="1" y="53"/>
                  <a:pt x="1" y="53"/>
                  <a:pt x="1" y="53"/>
                </a:cubicBezTo>
                <a:cubicBezTo>
                  <a:pt x="0" y="53"/>
                  <a:pt x="0" y="52"/>
                  <a:pt x="0" y="52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1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9" y="0"/>
                  <a:pt x="37" y="8"/>
                  <a:pt x="37" y="18"/>
                </a:cubicBezTo>
                <a:lnTo>
                  <a:pt x="37" y="37"/>
                </a:lnTo>
                <a:close/>
                <a:moveTo>
                  <a:pt x="52" y="34"/>
                </a:moveTo>
                <a:cubicBezTo>
                  <a:pt x="52" y="45"/>
                  <a:pt x="44" y="53"/>
                  <a:pt x="33" y="53"/>
                </a:cubicBezTo>
                <a:cubicBezTo>
                  <a:pt x="16" y="53"/>
                  <a:pt x="16" y="53"/>
                  <a:pt x="16" y="53"/>
                </a:cubicBezTo>
                <a:cubicBezTo>
                  <a:pt x="15" y="53"/>
                  <a:pt x="14" y="52"/>
                  <a:pt x="14" y="52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5" y="14"/>
                  <a:pt x="16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3" y="15"/>
                  <a:pt x="23" y="15"/>
                </a:cubicBezTo>
                <a:cubicBezTo>
                  <a:pt x="23" y="44"/>
                  <a:pt x="23" y="44"/>
                  <a:pt x="23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39" y="44"/>
                  <a:pt x="43" y="40"/>
                  <a:pt x="43" y="34"/>
                </a:cubicBezTo>
                <a:cubicBezTo>
                  <a:pt x="43" y="1"/>
                  <a:pt x="43" y="1"/>
                  <a:pt x="43" y="1"/>
                </a:cubicBezTo>
                <a:cubicBezTo>
                  <a:pt x="43" y="0"/>
                  <a:pt x="44" y="0"/>
                  <a:pt x="45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0"/>
                  <a:pt x="52" y="0"/>
                  <a:pt x="52" y="1"/>
                </a:cubicBezTo>
                <a:lnTo>
                  <a:pt x="52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38" name="Freeform 248"/>
          <p:cNvSpPr>
            <a:spLocks noEditPoints="1"/>
          </p:cNvSpPr>
          <p:nvPr/>
        </p:nvSpPr>
        <p:spPr bwMode="auto">
          <a:xfrm>
            <a:off x="5897406" y="12197143"/>
            <a:ext cx="506186" cy="412736"/>
          </a:xfrm>
          <a:custGeom>
            <a:avLst/>
            <a:gdLst>
              <a:gd name="T0" fmla="*/ 82550 w 60"/>
              <a:gd name="T1" fmla="*/ 168275 h 49"/>
              <a:gd name="T2" fmla="*/ 37835 w 60"/>
              <a:gd name="T3" fmla="*/ 168275 h 49"/>
              <a:gd name="T4" fmla="*/ 0 w 60"/>
              <a:gd name="T5" fmla="*/ 130499 h 49"/>
              <a:gd name="T6" fmla="*/ 0 w 60"/>
              <a:gd name="T7" fmla="*/ 37776 h 49"/>
              <a:gd name="T8" fmla="*/ 37835 w 60"/>
              <a:gd name="T9" fmla="*/ 0 h 49"/>
              <a:gd name="T10" fmla="*/ 82550 w 60"/>
              <a:gd name="T11" fmla="*/ 0 h 49"/>
              <a:gd name="T12" fmla="*/ 85990 w 60"/>
              <a:gd name="T13" fmla="*/ 6868 h 49"/>
              <a:gd name="T14" fmla="*/ 82550 w 60"/>
              <a:gd name="T15" fmla="*/ 17171 h 49"/>
              <a:gd name="T16" fmla="*/ 37835 w 60"/>
              <a:gd name="T17" fmla="*/ 17171 h 49"/>
              <a:gd name="T18" fmla="*/ 17198 w 60"/>
              <a:gd name="T19" fmla="*/ 37776 h 49"/>
              <a:gd name="T20" fmla="*/ 17198 w 60"/>
              <a:gd name="T21" fmla="*/ 130499 h 49"/>
              <a:gd name="T22" fmla="*/ 37835 w 60"/>
              <a:gd name="T23" fmla="*/ 151104 h 49"/>
              <a:gd name="T24" fmla="*/ 75671 w 60"/>
              <a:gd name="T25" fmla="*/ 151104 h 49"/>
              <a:gd name="T26" fmla="*/ 85990 w 60"/>
              <a:gd name="T27" fmla="*/ 154538 h 49"/>
              <a:gd name="T28" fmla="*/ 82550 w 60"/>
              <a:gd name="T29" fmla="*/ 168275 h 49"/>
              <a:gd name="T30" fmla="*/ 202935 w 60"/>
              <a:gd name="T31" fmla="*/ 89289 h 49"/>
              <a:gd name="T32" fmla="*/ 134144 w 60"/>
              <a:gd name="T33" fmla="*/ 161407 h 49"/>
              <a:gd name="T34" fmla="*/ 127265 w 60"/>
              <a:gd name="T35" fmla="*/ 164841 h 49"/>
              <a:gd name="T36" fmla="*/ 116946 w 60"/>
              <a:gd name="T37" fmla="*/ 154538 h 49"/>
              <a:gd name="T38" fmla="*/ 116946 w 60"/>
              <a:gd name="T39" fmla="*/ 116762 h 49"/>
              <a:gd name="T40" fmla="*/ 58473 w 60"/>
              <a:gd name="T41" fmla="*/ 116762 h 49"/>
              <a:gd name="T42" fmla="*/ 51594 w 60"/>
              <a:gd name="T43" fmla="*/ 109894 h 49"/>
              <a:gd name="T44" fmla="*/ 51594 w 60"/>
              <a:gd name="T45" fmla="*/ 58381 h 49"/>
              <a:gd name="T46" fmla="*/ 58473 w 60"/>
              <a:gd name="T47" fmla="*/ 51513 h 49"/>
              <a:gd name="T48" fmla="*/ 116946 w 60"/>
              <a:gd name="T49" fmla="*/ 51513 h 49"/>
              <a:gd name="T50" fmla="*/ 116946 w 60"/>
              <a:gd name="T51" fmla="*/ 13737 h 49"/>
              <a:gd name="T52" fmla="*/ 127265 w 60"/>
              <a:gd name="T53" fmla="*/ 6868 h 49"/>
              <a:gd name="T54" fmla="*/ 134144 w 60"/>
              <a:gd name="T55" fmla="*/ 6868 h 49"/>
              <a:gd name="T56" fmla="*/ 202935 w 60"/>
              <a:gd name="T57" fmla="*/ 78986 h 49"/>
              <a:gd name="T58" fmla="*/ 206375 w 60"/>
              <a:gd name="T59" fmla="*/ 85855 h 49"/>
              <a:gd name="T60" fmla="*/ 202935 w 60"/>
              <a:gd name="T61" fmla="*/ 89289 h 49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0" h="49">
                <a:moveTo>
                  <a:pt x="24" y="49"/>
                </a:moveTo>
                <a:cubicBezTo>
                  <a:pt x="11" y="49"/>
                  <a:pt x="11" y="49"/>
                  <a:pt x="11" y="49"/>
                </a:cubicBezTo>
                <a:cubicBezTo>
                  <a:pt x="5" y="49"/>
                  <a:pt x="0" y="44"/>
                  <a:pt x="0" y="38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5" y="0"/>
                  <a:pt x="11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4" y="0"/>
                  <a:pt x="25" y="1"/>
                  <a:pt x="25" y="2"/>
                </a:cubicBezTo>
                <a:cubicBezTo>
                  <a:pt x="25" y="3"/>
                  <a:pt x="25" y="5"/>
                  <a:pt x="24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8" y="5"/>
                  <a:pt x="5" y="8"/>
                  <a:pt x="5" y="11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41"/>
                  <a:pt x="8" y="44"/>
                  <a:pt x="11" y="44"/>
                </a:cubicBezTo>
                <a:cubicBezTo>
                  <a:pt x="22" y="44"/>
                  <a:pt x="22" y="44"/>
                  <a:pt x="22" y="44"/>
                </a:cubicBezTo>
                <a:cubicBezTo>
                  <a:pt x="23" y="44"/>
                  <a:pt x="25" y="44"/>
                  <a:pt x="25" y="45"/>
                </a:cubicBezTo>
                <a:cubicBezTo>
                  <a:pt x="25" y="46"/>
                  <a:pt x="25" y="49"/>
                  <a:pt x="24" y="49"/>
                </a:cubicBezTo>
                <a:close/>
                <a:moveTo>
                  <a:pt x="59" y="26"/>
                </a:moveTo>
                <a:cubicBezTo>
                  <a:pt x="39" y="47"/>
                  <a:pt x="39" y="47"/>
                  <a:pt x="39" y="47"/>
                </a:cubicBezTo>
                <a:cubicBezTo>
                  <a:pt x="38" y="48"/>
                  <a:pt x="38" y="48"/>
                  <a:pt x="37" y="48"/>
                </a:cubicBezTo>
                <a:cubicBezTo>
                  <a:pt x="36" y="48"/>
                  <a:pt x="34" y="47"/>
                  <a:pt x="34" y="45"/>
                </a:cubicBezTo>
                <a:cubicBezTo>
                  <a:pt x="34" y="34"/>
                  <a:pt x="34" y="34"/>
                  <a:pt x="34" y="34"/>
                </a:cubicBezTo>
                <a:cubicBezTo>
                  <a:pt x="17" y="34"/>
                  <a:pt x="17" y="34"/>
                  <a:pt x="17" y="34"/>
                </a:cubicBezTo>
                <a:cubicBezTo>
                  <a:pt x="16" y="34"/>
                  <a:pt x="15" y="33"/>
                  <a:pt x="15" y="32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6"/>
                  <a:pt x="16" y="15"/>
                  <a:pt x="17" y="15"/>
                </a:cubicBezTo>
                <a:cubicBezTo>
                  <a:pt x="34" y="15"/>
                  <a:pt x="34" y="15"/>
                  <a:pt x="34" y="15"/>
                </a:cubicBezTo>
                <a:cubicBezTo>
                  <a:pt x="34" y="4"/>
                  <a:pt x="34" y="4"/>
                  <a:pt x="34" y="4"/>
                </a:cubicBezTo>
                <a:cubicBezTo>
                  <a:pt x="34" y="3"/>
                  <a:pt x="36" y="2"/>
                  <a:pt x="37" y="2"/>
                </a:cubicBezTo>
                <a:cubicBezTo>
                  <a:pt x="38" y="2"/>
                  <a:pt x="38" y="2"/>
                  <a:pt x="39" y="2"/>
                </a:cubicBezTo>
                <a:cubicBezTo>
                  <a:pt x="59" y="23"/>
                  <a:pt x="59" y="23"/>
                  <a:pt x="59" y="23"/>
                </a:cubicBezTo>
                <a:cubicBezTo>
                  <a:pt x="60" y="23"/>
                  <a:pt x="60" y="24"/>
                  <a:pt x="60" y="25"/>
                </a:cubicBezTo>
                <a:cubicBezTo>
                  <a:pt x="60" y="25"/>
                  <a:pt x="60" y="26"/>
                  <a:pt x="59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39" name="Freeform 249"/>
          <p:cNvSpPr>
            <a:spLocks noEditPoints="1"/>
          </p:cNvSpPr>
          <p:nvPr/>
        </p:nvSpPr>
        <p:spPr bwMode="auto">
          <a:xfrm>
            <a:off x="4561849" y="11197305"/>
            <a:ext cx="533444" cy="529550"/>
          </a:xfrm>
          <a:custGeom>
            <a:avLst/>
            <a:gdLst>
              <a:gd name="T0" fmla="*/ 217488 w 63"/>
              <a:gd name="T1" fmla="*/ 119944 h 63"/>
              <a:gd name="T2" fmla="*/ 203679 w 63"/>
              <a:gd name="T3" fmla="*/ 133652 h 63"/>
              <a:gd name="T4" fmla="*/ 182966 w 63"/>
              <a:gd name="T5" fmla="*/ 143933 h 63"/>
              <a:gd name="T6" fmla="*/ 189870 w 63"/>
              <a:gd name="T7" fmla="*/ 164495 h 63"/>
              <a:gd name="T8" fmla="*/ 189870 w 63"/>
              <a:gd name="T9" fmla="*/ 171349 h 63"/>
              <a:gd name="T10" fmla="*/ 172610 w 63"/>
              <a:gd name="T11" fmla="*/ 188484 h 63"/>
              <a:gd name="T12" fmla="*/ 155349 w 63"/>
              <a:gd name="T13" fmla="*/ 178203 h 63"/>
              <a:gd name="T14" fmla="*/ 144992 w 63"/>
              <a:gd name="T15" fmla="*/ 154214 h 63"/>
              <a:gd name="T16" fmla="*/ 107018 w 63"/>
              <a:gd name="T17" fmla="*/ 167922 h 63"/>
              <a:gd name="T18" fmla="*/ 113922 w 63"/>
              <a:gd name="T19" fmla="*/ 191911 h 63"/>
              <a:gd name="T20" fmla="*/ 113922 w 63"/>
              <a:gd name="T21" fmla="*/ 195338 h 63"/>
              <a:gd name="T22" fmla="*/ 96661 w 63"/>
              <a:gd name="T23" fmla="*/ 215900 h 63"/>
              <a:gd name="T24" fmla="*/ 75948 w 63"/>
              <a:gd name="T25" fmla="*/ 202192 h 63"/>
              <a:gd name="T26" fmla="*/ 69044 w 63"/>
              <a:gd name="T27" fmla="*/ 181630 h 63"/>
              <a:gd name="T28" fmla="*/ 48331 w 63"/>
              <a:gd name="T29" fmla="*/ 188484 h 63"/>
              <a:gd name="T30" fmla="*/ 44878 w 63"/>
              <a:gd name="T31" fmla="*/ 188484 h 63"/>
              <a:gd name="T32" fmla="*/ 24165 w 63"/>
              <a:gd name="T33" fmla="*/ 171349 h 63"/>
              <a:gd name="T34" fmla="*/ 37974 w 63"/>
              <a:gd name="T35" fmla="*/ 154214 h 63"/>
              <a:gd name="T36" fmla="*/ 58687 w 63"/>
              <a:gd name="T37" fmla="*/ 147360 h 63"/>
              <a:gd name="T38" fmla="*/ 44878 w 63"/>
              <a:gd name="T39" fmla="*/ 106237 h 63"/>
              <a:gd name="T40" fmla="*/ 24165 w 63"/>
              <a:gd name="T41" fmla="*/ 113090 h 63"/>
              <a:gd name="T42" fmla="*/ 17261 w 63"/>
              <a:gd name="T43" fmla="*/ 113090 h 63"/>
              <a:gd name="T44" fmla="*/ 0 w 63"/>
              <a:gd name="T45" fmla="*/ 95956 h 63"/>
              <a:gd name="T46" fmla="*/ 13809 w 63"/>
              <a:gd name="T47" fmla="*/ 78821 h 63"/>
              <a:gd name="T48" fmla="*/ 31070 w 63"/>
              <a:gd name="T49" fmla="*/ 71967 h 63"/>
              <a:gd name="T50" fmla="*/ 24165 w 63"/>
              <a:gd name="T51" fmla="*/ 47978 h 63"/>
              <a:gd name="T52" fmla="*/ 24165 w 63"/>
              <a:gd name="T53" fmla="*/ 44551 h 63"/>
              <a:gd name="T54" fmla="*/ 44878 w 63"/>
              <a:gd name="T55" fmla="*/ 23989 h 63"/>
              <a:gd name="T56" fmla="*/ 62139 w 63"/>
              <a:gd name="T57" fmla="*/ 37697 h 63"/>
              <a:gd name="T58" fmla="*/ 69044 w 63"/>
              <a:gd name="T59" fmla="*/ 58259 h 63"/>
              <a:gd name="T60" fmla="*/ 110470 w 63"/>
              <a:gd name="T61" fmla="*/ 44551 h 63"/>
              <a:gd name="T62" fmla="*/ 103566 w 63"/>
              <a:gd name="T63" fmla="*/ 23989 h 63"/>
              <a:gd name="T64" fmla="*/ 100114 w 63"/>
              <a:gd name="T65" fmla="*/ 17135 h 63"/>
              <a:gd name="T66" fmla="*/ 120827 w 63"/>
              <a:gd name="T67" fmla="*/ 0 h 63"/>
              <a:gd name="T68" fmla="*/ 138088 w 63"/>
              <a:gd name="T69" fmla="*/ 10281 h 63"/>
              <a:gd name="T70" fmla="*/ 144992 w 63"/>
              <a:gd name="T71" fmla="*/ 34270 h 63"/>
              <a:gd name="T72" fmla="*/ 165705 w 63"/>
              <a:gd name="T73" fmla="*/ 23989 h 63"/>
              <a:gd name="T74" fmla="*/ 172610 w 63"/>
              <a:gd name="T75" fmla="*/ 23989 h 63"/>
              <a:gd name="T76" fmla="*/ 189870 w 63"/>
              <a:gd name="T77" fmla="*/ 41124 h 63"/>
              <a:gd name="T78" fmla="*/ 176062 w 63"/>
              <a:gd name="T79" fmla="*/ 61686 h 63"/>
              <a:gd name="T80" fmla="*/ 155349 w 63"/>
              <a:gd name="T81" fmla="*/ 68540 h 63"/>
              <a:gd name="T82" fmla="*/ 169157 w 63"/>
              <a:gd name="T83" fmla="*/ 109663 h 63"/>
              <a:gd name="T84" fmla="*/ 193323 w 63"/>
              <a:gd name="T85" fmla="*/ 99383 h 63"/>
              <a:gd name="T86" fmla="*/ 196775 w 63"/>
              <a:gd name="T87" fmla="*/ 99383 h 63"/>
              <a:gd name="T88" fmla="*/ 217488 w 63"/>
              <a:gd name="T89" fmla="*/ 119944 h 63"/>
              <a:gd name="T90" fmla="*/ 134635 w 63"/>
              <a:gd name="T91" fmla="*/ 119944 h 63"/>
              <a:gd name="T92" fmla="*/ 120827 w 63"/>
              <a:gd name="T93" fmla="*/ 78821 h 63"/>
              <a:gd name="T94" fmla="*/ 79400 w 63"/>
              <a:gd name="T95" fmla="*/ 92529 h 63"/>
              <a:gd name="T96" fmla="*/ 93209 w 63"/>
              <a:gd name="T97" fmla="*/ 133652 h 63"/>
              <a:gd name="T98" fmla="*/ 134635 w 63"/>
              <a:gd name="T99" fmla="*/ 119944 h 63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3" h="63">
                <a:moveTo>
                  <a:pt x="63" y="35"/>
                </a:moveTo>
                <a:cubicBezTo>
                  <a:pt x="63" y="37"/>
                  <a:pt x="62" y="39"/>
                  <a:pt x="59" y="39"/>
                </a:cubicBezTo>
                <a:cubicBezTo>
                  <a:pt x="53" y="42"/>
                  <a:pt x="53" y="42"/>
                  <a:pt x="53" y="42"/>
                </a:cubicBezTo>
                <a:cubicBezTo>
                  <a:pt x="55" y="48"/>
                  <a:pt x="55" y="48"/>
                  <a:pt x="55" y="48"/>
                </a:cubicBezTo>
                <a:cubicBezTo>
                  <a:pt x="55" y="49"/>
                  <a:pt x="55" y="49"/>
                  <a:pt x="55" y="50"/>
                </a:cubicBezTo>
                <a:cubicBezTo>
                  <a:pt x="55" y="53"/>
                  <a:pt x="53" y="55"/>
                  <a:pt x="50" y="55"/>
                </a:cubicBezTo>
                <a:cubicBezTo>
                  <a:pt x="47" y="55"/>
                  <a:pt x="45" y="54"/>
                  <a:pt x="45" y="52"/>
                </a:cubicBezTo>
                <a:cubicBezTo>
                  <a:pt x="42" y="45"/>
                  <a:pt x="42" y="45"/>
                  <a:pt x="42" y="45"/>
                </a:cubicBezTo>
                <a:cubicBezTo>
                  <a:pt x="31" y="49"/>
                  <a:pt x="31" y="49"/>
                  <a:pt x="31" y="49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6"/>
                  <a:pt x="33" y="57"/>
                  <a:pt x="33" y="57"/>
                </a:cubicBezTo>
                <a:cubicBezTo>
                  <a:pt x="33" y="60"/>
                  <a:pt x="31" y="63"/>
                  <a:pt x="28" y="63"/>
                </a:cubicBezTo>
                <a:cubicBezTo>
                  <a:pt x="25" y="63"/>
                  <a:pt x="23" y="61"/>
                  <a:pt x="22" y="59"/>
                </a:cubicBezTo>
                <a:cubicBezTo>
                  <a:pt x="20" y="53"/>
                  <a:pt x="20" y="53"/>
                  <a:pt x="20" y="53"/>
                </a:cubicBezTo>
                <a:cubicBezTo>
                  <a:pt x="14" y="55"/>
                  <a:pt x="14" y="55"/>
                  <a:pt x="14" y="55"/>
                </a:cubicBezTo>
                <a:cubicBezTo>
                  <a:pt x="14" y="55"/>
                  <a:pt x="13" y="55"/>
                  <a:pt x="13" y="55"/>
                </a:cubicBezTo>
                <a:cubicBezTo>
                  <a:pt x="10" y="55"/>
                  <a:pt x="7" y="53"/>
                  <a:pt x="7" y="50"/>
                </a:cubicBezTo>
                <a:cubicBezTo>
                  <a:pt x="7" y="48"/>
                  <a:pt x="9" y="45"/>
                  <a:pt x="11" y="45"/>
                </a:cubicBezTo>
                <a:cubicBezTo>
                  <a:pt x="17" y="43"/>
                  <a:pt x="17" y="43"/>
                  <a:pt x="17" y="43"/>
                </a:cubicBezTo>
                <a:cubicBezTo>
                  <a:pt x="13" y="31"/>
                  <a:pt x="13" y="31"/>
                  <a:pt x="13" y="31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3"/>
                  <a:pt x="6" y="33"/>
                  <a:pt x="5" y="33"/>
                </a:cubicBezTo>
                <a:cubicBezTo>
                  <a:pt x="2" y="33"/>
                  <a:pt x="0" y="31"/>
                  <a:pt x="0" y="28"/>
                </a:cubicBezTo>
                <a:cubicBezTo>
                  <a:pt x="0" y="25"/>
                  <a:pt x="1" y="23"/>
                  <a:pt x="4" y="23"/>
                </a:cubicBezTo>
                <a:cubicBezTo>
                  <a:pt x="9" y="21"/>
                  <a:pt x="9" y="21"/>
                  <a:pt x="9" y="21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7" y="13"/>
                  <a:pt x="7" y="13"/>
                </a:cubicBezTo>
                <a:cubicBezTo>
                  <a:pt x="7" y="10"/>
                  <a:pt x="10" y="7"/>
                  <a:pt x="13" y="7"/>
                </a:cubicBezTo>
                <a:cubicBezTo>
                  <a:pt x="15" y="7"/>
                  <a:pt x="17" y="9"/>
                  <a:pt x="18" y="11"/>
                </a:cubicBezTo>
                <a:cubicBezTo>
                  <a:pt x="20" y="17"/>
                  <a:pt x="20" y="17"/>
                  <a:pt x="20" y="17"/>
                </a:cubicBezTo>
                <a:cubicBezTo>
                  <a:pt x="32" y="13"/>
                  <a:pt x="32" y="13"/>
                  <a:pt x="32" y="13"/>
                </a:cubicBezTo>
                <a:cubicBezTo>
                  <a:pt x="30" y="7"/>
                  <a:pt x="30" y="7"/>
                  <a:pt x="30" y="7"/>
                </a:cubicBezTo>
                <a:cubicBezTo>
                  <a:pt x="29" y="6"/>
                  <a:pt x="29" y="6"/>
                  <a:pt x="29" y="5"/>
                </a:cubicBezTo>
                <a:cubicBezTo>
                  <a:pt x="29" y="2"/>
                  <a:pt x="32" y="0"/>
                  <a:pt x="35" y="0"/>
                </a:cubicBezTo>
                <a:cubicBezTo>
                  <a:pt x="37" y="0"/>
                  <a:pt x="39" y="1"/>
                  <a:pt x="40" y="3"/>
                </a:cubicBezTo>
                <a:cubicBezTo>
                  <a:pt x="42" y="10"/>
                  <a:pt x="42" y="10"/>
                  <a:pt x="42" y="10"/>
                </a:cubicBezTo>
                <a:cubicBezTo>
                  <a:pt x="48" y="7"/>
                  <a:pt x="48" y="7"/>
                  <a:pt x="48" y="7"/>
                </a:cubicBezTo>
                <a:cubicBezTo>
                  <a:pt x="49" y="7"/>
                  <a:pt x="49" y="7"/>
                  <a:pt x="50" y="7"/>
                </a:cubicBezTo>
                <a:cubicBezTo>
                  <a:pt x="53" y="7"/>
                  <a:pt x="55" y="9"/>
                  <a:pt x="55" y="12"/>
                </a:cubicBezTo>
                <a:cubicBezTo>
                  <a:pt x="55" y="15"/>
                  <a:pt x="54" y="17"/>
                  <a:pt x="51" y="18"/>
                </a:cubicBezTo>
                <a:cubicBezTo>
                  <a:pt x="45" y="20"/>
                  <a:pt x="45" y="20"/>
                  <a:pt x="45" y="20"/>
                </a:cubicBezTo>
                <a:cubicBezTo>
                  <a:pt x="49" y="32"/>
                  <a:pt x="49" y="32"/>
                  <a:pt x="49" y="32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29"/>
                  <a:pt x="57" y="29"/>
                  <a:pt x="57" y="29"/>
                </a:cubicBezTo>
                <a:cubicBezTo>
                  <a:pt x="61" y="29"/>
                  <a:pt x="63" y="31"/>
                  <a:pt x="63" y="35"/>
                </a:cubicBezTo>
                <a:close/>
                <a:moveTo>
                  <a:pt x="39" y="35"/>
                </a:moveTo>
                <a:cubicBezTo>
                  <a:pt x="35" y="23"/>
                  <a:pt x="35" y="23"/>
                  <a:pt x="35" y="23"/>
                </a:cubicBezTo>
                <a:cubicBezTo>
                  <a:pt x="23" y="27"/>
                  <a:pt x="23" y="27"/>
                  <a:pt x="23" y="27"/>
                </a:cubicBezTo>
                <a:cubicBezTo>
                  <a:pt x="27" y="39"/>
                  <a:pt x="27" y="39"/>
                  <a:pt x="27" y="39"/>
                </a:cubicBezTo>
                <a:lnTo>
                  <a:pt x="39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40" name="Freeform 250"/>
          <p:cNvSpPr>
            <a:spLocks noEditPoints="1"/>
          </p:cNvSpPr>
          <p:nvPr/>
        </p:nvSpPr>
        <p:spPr bwMode="auto">
          <a:xfrm>
            <a:off x="10663345" y="7509929"/>
            <a:ext cx="572380" cy="572382"/>
          </a:xfrm>
          <a:custGeom>
            <a:avLst/>
            <a:gdLst>
              <a:gd name="T0" fmla="*/ 233362 w 68"/>
              <a:gd name="T1" fmla="*/ 116682 h 68"/>
              <a:gd name="T2" fmla="*/ 116681 w 68"/>
              <a:gd name="T3" fmla="*/ 233363 h 68"/>
              <a:gd name="T4" fmla="*/ 0 w 68"/>
              <a:gd name="T5" fmla="*/ 116682 h 68"/>
              <a:gd name="T6" fmla="*/ 116681 w 68"/>
              <a:gd name="T7" fmla="*/ 0 h 68"/>
              <a:gd name="T8" fmla="*/ 233362 w 68"/>
              <a:gd name="T9" fmla="*/ 116682 h 68"/>
              <a:gd name="T10" fmla="*/ 216203 w 68"/>
              <a:gd name="T11" fmla="*/ 116682 h 68"/>
              <a:gd name="T12" fmla="*/ 216203 w 68"/>
              <a:gd name="T13" fmla="*/ 116682 h 68"/>
              <a:gd name="T14" fmla="*/ 202476 w 68"/>
              <a:gd name="T15" fmla="*/ 126977 h 68"/>
              <a:gd name="T16" fmla="*/ 171590 w 68"/>
              <a:gd name="T17" fmla="*/ 96091 h 68"/>
              <a:gd name="T18" fmla="*/ 178453 w 68"/>
              <a:gd name="T19" fmla="*/ 54909 h 68"/>
              <a:gd name="T20" fmla="*/ 195612 w 68"/>
              <a:gd name="T21" fmla="*/ 58341 h 68"/>
              <a:gd name="T22" fmla="*/ 147567 w 68"/>
              <a:gd name="T23" fmla="*/ 20591 h 68"/>
              <a:gd name="T24" fmla="*/ 154431 w 68"/>
              <a:gd name="T25" fmla="*/ 37750 h 68"/>
              <a:gd name="T26" fmla="*/ 116681 w 68"/>
              <a:gd name="T27" fmla="*/ 58341 h 68"/>
              <a:gd name="T28" fmla="*/ 78931 w 68"/>
              <a:gd name="T29" fmla="*/ 37750 h 68"/>
              <a:gd name="T30" fmla="*/ 85795 w 68"/>
              <a:gd name="T31" fmla="*/ 20591 h 68"/>
              <a:gd name="T32" fmla="*/ 34318 w 68"/>
              <a:gd name="T33" fmla="*/ 58341 h 68"/>
              <a:gd name="T34" fmla="*/ 51477 w 68"/>
              <a:gd name="T35" fmla="*/ 54909 h 68"/>
              <a:gd name="T36" fmla="*/ 61772 w 68"/>
              <a:gd name="T37" fmla="*/ 96091 h 68"/>
              <a:gd name="T38" fmla="*/ 27454 w 68"/>
              <a:gd name="T39" fmla="*/ 126977 h 68"/>
              <a:gd name="T40" fmla="*/ 17159 w 68"/>
              <a:gd name="T41" fmla="*/ 116682 h 68"/>
              <a:gd name="T42" fmla="*/ 17159 w 68"/>
              <a:gd name="T43" fmla="*/ 116682 h 68"/>
              <a:gd name="T44" fmla="*/ 34318 w 68"/>
              <a:gd name="T45" fmla="*/ 175022 h 68"/>
              <a:gd name="T46" fmla="*/ 37750 w 68"/>
              <a:gd name="T47" fmla="*/ 157863 h 68"/>
              <a:gd name="T48" fmla="*/ 82363 w 68"/>
              <a:gd name="T49" fmla="*/ 161295 h 68"/>
              <a:gd name="T50" fmla="*/ 99522 w 68"/>
              <a:gd name="T51" fmla="*/ 202477 h 68"/>
              <a:gd name="T52" fmla="*/ 85795 w 68"/>
              <a:gd name="T53" fmla="*/ 209340 h 68"/>
              <a:gd name="T54" fmla="*/ 116681 w 68"/>
              <a:gd name="T55" fmla="*/ 216204 h 68"/>
              <a:gd name="T56" fmla="*/ 147567 w 68"/>
              <a:gd name="T57" fmla="*/ 209340 h 68"/>
              <a:gd name="T58" fmla="*/ 130408 w 68"/>
              <a:gd name="T59" fmla="*/ 202477 h 68"/>
              <a:gd name="T60" fmla="*/ 150999 w 68"/>
              <a:gd name="T61" fmla="*/ 161295 h 68"/>
              <a:gd name="T62" fmla="*/ 192180 w 68"/>
              <a:gd name="T63" fmla="*/ 157863 h 68"/>
              <a:gd name="T64" fmla="*/ 195612 w 68"/>
              <a:gd name="T65" fmla="*/ 175022 h 68"/>
              <a:gd name="T66" fmla="*/ 216203 w 68"/>
              <a:gd name="T67" fmla="*/ 116682 h 68"/>
              <a:gd name="T68" fmla="*/ 116681 w 68"/>
              <a:gd name="T69" fmla="*/ 78932 h 68"/>
              <a:gd name="T70" fmla="*/ 154431 w 68"/>
              <a:gd name="T71" fmla="*/ 106386 h 68"/>
              <a:gd name="T72" fmla="*/ 140704 w 68"/>
              <a:gd name="T73" fmla="*/ 147568 h 68"/>
              <a:gd name="T74" fmla="*/ 92658 w 68"/>
              <a:gd name="T75" fmla="*/ 147568 h 68"/>
              <a:gd name="T76" fmla="*/ 78931 w 68"/>
              <a:gd name="T77" fmla="*/ 106386 h 68"/>
              <a:gd name="T78" fmla="*/ 116681 w 68"/>
              <a:gd name="T79" fmla="*/ 78932 h 6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8" h="68">
                <a:moveTo>
                  <a:pt x="68" y="34"/>
                </a:moveTo>
                <a:cubicBezTo>
                  <a:pt x="68" y="52"/>
                  <a:pt x="53" y="68"/>
                  <a:pt x="34" y="68"/>
                </a:cubicBezTo>
                <a:cubicBezTo>
                  <a:pt x="15" y="68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cubicBezTo>
                  <a:pt x="53" y="0"/>
                  <a:pt x="68" y="15"/>
                  <a:pt x="68" y="34"/>
                </a:cubicBezTo>
                <a:close/>
                <a:moveTo>
                  <a:pt x="63" y="34"/>
                </a:moveTo>
                <a:cubicBezTo>
                  <a:pt x="63" y="34"/>
                  <a:pt x="63" y="34"/>
                  <a:pt x="63" y="34"/>
                </a:cubicBezTo>
                <a:cubicBezTo>
                  <a:pt x="59" y="37"/>
                  <a:pt x="59" y="37"/>
                  <a:pt x="59" y="37"/>
                </a:cubicBezTo>
                <a:cubicBezTo>
                  <a:pt x="50" y="28"/>
                  <a:pt x="50" y="28"/>
                  <a:pt x="50" y="28"/>
                </a:cubicBezTo>
                <a:cubicBezTo>
                  <a:pt x="52" y="16"/>
                  <a:pt x="52" y="16"/>
                  <a:pt x="52" y="16"/>
                </a:cubicBezTo>
                <a:cubicBezTo>
                  <a:pt x="57" y="17"/>
                  <a:pt x="57" y="17"/>
                  <a:pt x="57" y="17"/>
                </a:cubicBezTo>
                <a:cubicBezTo>
                  <a:pt x="54" y="12"/>
                  <a:pt x="49" y="8"/>
                  <a:pt x="43" y="6"/>
                </a:cubicBezTo>
                <a:cubicBezTo>
                  <a:pt x="45" y="11"/>
                  <a:pt x="45" y="11"/>
                  <a:pt x="45" y="11"/>
                </a:cubicBezTo>
                <a:cubicBezTo>
                  <a:pt x="34" y="17"/>
                  <a:pt x="34" y="17"/>
                  <a:pt x="34" y="17"/>
                </a:cubicBezTo>
                <a:cubicBezTo>
                  <a:pt x="23" y="11"/>
                  <a:pt x="23" y="11"/>
                  <a:pt x="23" y="11"/>
                </a:cubicBezTo>
                <a:cubicBezTo>
                  <a:pt x="25" y="6"/>
                  <a:pt x="25" y="6"/>
                  <a:pt x="25" y="6"/>
                </a:cubicBezTo>
                <a:cubicBezTo>
                  <a:pt x="19" y="8"/>
                  <a:pt x="14" y="12"/>
                  <a:pt x="10" y="17"/>
                </a:cubicBezTo>
                <a:cubicBezTo>
                  <a:pt x="15" y="16"/>
                  <a:pt x="15" y="16"/>
                  <a:pt x="15" y="16"/>
                </a:cubicBezTo>
                <a:cubicBezTo>
                  <a:pt x="18" y="28"/>
                  <a:pt x="18" y="28"/>
                  <a:pt x="18" y="28"/>
                </a:cubicBezTo>
                <a:cubicBezTo>
                  <a:pt x="8" y="37"/>
                  <a:pt x="8" y="37"/>
                  <a:pt x="8" y="37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34"/>
                  <a:pt x="5" y="34"/>
                  <a:pt x="5" y="34"/>
                </a:cubicBezTo>
                <a:cubicBezTo>
                  <a:pt x="5" y="40"/>
                  <a:pt x="7" y="46"/>
                  <a:pt x="10" y="51"/>
                </a:cubicBezTo>
                <a:cubicBezTo>
                  <a:pt x="11" y="46"/>
                  <a:pt x="11" y="46"/>
                  <a:pt x="11" y="46"/>
                </a:cubicBezTo>
                <a:cubicBezTo>
                  <a:pt x="24" y="47"/>
                  <a:pt x="24" y="47"/>
                  <a:pt x="24" y="47"/>
                </a:cubicBezTo>
                <a:cubicBezTo>
                  <a:pt x="29" y="59"/>
                  <a:pt x="29" y="59"/>
                  <a:pt x="29" y="59"/>
                </a:cubicBezTo>
                <a:cubicBezTo>
                  <a:pt x="25" y="61"/>
                  <a:pt x="25" y="61"/>
                  <a:pt x="25" y="61"/>
                </a:cubicBezTo>
                <a:cubicBezTo>
                  <a:pt x="28" y="62"/>
                  <a:pt x="31" y="63"/>
                  <a:pt x="34" y="63"/>
                </a:cubicBezTo>
                <a:cubicBezTo>
                  <a:pt x="37" y="63"/>
                  <a:pt x="40" y="62"/>
                  <a:pt x="43" y="61"/>
                </a:cubicBezTo>
                <a:cubicBezTo>
                  <a:pt x="38" y="59"/>
                  <a:pt x="38" y="59"/>
                  <a:pt x="38" y="59"/>
                </a:cubicBezTo>
                <a:cubicBezTo>
                  <a:pt x="44" y="47"/>
                  <a:pt x="44" y="47"/>
                  <a:pt x="44" y="47"/>
                </a:cubicBezTo>
                <a:cubicBezTo>
                  <a:pt x="56" y="46"/>
                  <a:pt x="56" y="46"/>
                  <a:pt x="56" y="46"/>
                </a:cubicBezTo>
                <a:cubicBezTo>
                  <a:pt x="57" y="51"/>
                  <a:pt x="57" y="51"/>
                  <a:pt x="57" y="51"/>
                </a:cubicBezTo>
                <a:cubicBezTo>
                  <a:pt x="61" y="46"/>
                  <a:pt x="63" y="40"/>
                  <a:pt x="63" y="34"/>
                </a:cubicBezTo>
                <a:close/>
                <a:moveTo>
                  <a:pt x="34" y="23"/>
                </a:moveTo>
                <a:cubicBezTo>
                  <a:pt x="45" y="31"/>
                  <a:pt x="45" y="31"/>
                  <a:pt x="45" y="31"/>
                </a:cubicBezTo>
                <a:cubicBezTo>
                  <a:pt x="41" y="43"/>
                  <a:pt x="41" y="43"/>
                  <a:pt x="41" y="43"/>
                </a:cubicBezTo>
                <a:cubicBezTo>
                  <a:pt x="27" y="43"/>
                  <a:pt x="27" y="43"/>
                  <a:pt x="27" y="43"/>
                </a:cubicBezTo>
                <a:cubicBezTo>
                  <a:pt x="23" y="31"/>
                  <a:pt x="23" y="31"/>
                  <a:pt x="23" y="31"/>
                </a:cubicBezTo>
                <a:lnTo>
                  <a:pt x="34" y="2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41" name="Freeform 251"/>
          <p:cNvSpPr>
            <a:spLocks noEditPoints="1"/>
          </p:cNvSpPr>
          <p:nvPr/>
        </p:nvSpPr>
        <p:spPr bwMode="auto">
          <a:xfrm>
            <a:off x="9366730" y="8444429"/>
            <a:ext cx="564594" cy="572382"/>
          </a:xfrm>
          <a:custGeom>
            <a:avLst/>
            <a:gdLst>
              <a:gd name="T0" fmla="*/ 89327 w 67"/>
              <a:gd name="T1" fmla="*/ 188749 h 68"/>
              <a:gd name="T2" fmla="*/ 48099 w 67"/>
              <a:gd name="T3" fmla="*/ 229931 h 68"/>
              <a:gd name="T4" fmla="*/ 44663 w 67"/>
              <a:gd name="T5" fmla="*/ 233363 h 68"/>
              <a:gd name="T6" fmla="*/ 41228 w 67"/>
              <a:gd name="T7" fmla="*/ 229931 h 68"/>
              <a:gd name="T8" fmla="*/ 0 w 67"/>
              <a:gd name="T9" fmla="*/ 188749 h 68"/>
              <a:gd name="T10" fmla="*/ 0 w 67"/>
              <a:gd name="T11" fmla="*/ 185318 h 68"/>
              <a:gd name="T12" fmla="*/ 3436 w 67"/>
              <a:gd name="T13" fmla="*/ 181886 h 68"/>
              <a:gd name="T14" fmla="*/ 27485 w 67"/>
              <a:gd name="T15" fmla="*/ 181886 h 68"/>
              <a:gd name="T16" fmla="*/ 27485 w 67"/>
              <a:gd name="T17" fmla="*/ 3432 h 68"/>
              <a:gd name="T18" fmla="*/ 34356 w 67"/>
              <a:gd name="T19" fmla="*/ 0 h 68"/>
              <a:gd name="T20" fmla="*/ 58406 w 67"/>
              <a:gd name="T21" fmla="*/ 0 h 68"/>
              <a:gd name="T22" fmla="*/ 61842 w 67"/>
              <a:gd name="T23" fmla="*/ 3432 h 68"/>
              <a:gd name="T24" fmla="*/ 61842 w 67"/>
              <a:gd name="T25" fmla="*/ 181886 h 68"/>
              <a:gd name="T26" fmla="*/ 85891 w 67"/>
              <a:gd name="T27" fmla="*/ 181886 h 68"/>
              <a:gd name="T28" fmla="*/ 92762 w 67"/>
              <a:gd name="T29" fmla="*/ 185318 h 68"/>
              <a:gd name="T30" fmla="*/ 89327 w 67"/>
              <a:gd name="T31" fmla="*/ 188749 h 68"/>
              <a:gd name="T32" fmla="*/ 154604 w 67"/>
              <a:gd name="T33" fmla="*/ 27454 h 68"/>
              <a:gd name="T34" fmla="*/ 151168 w 67"/>
              <a:gd name="T35" fmla="*/ 30886 h 68"/>
              <a:gd name="T36" fmla="*/ 116812 w 67"/>
              <a:gd name="T37" fmla="*/ 30886 h 68"/>
              <a:gd name="T38" fmla="*/ 113376 w 67"/>
              <a:gd name="T39" fmla="*/ 27454 h 68"/>
              <a:gd name="T40" fmla="*/ 113376 w 67"/>
              <a:gd name="T41" fmla="*/ 3432 h 68"/>
              <a:gd name="T42" fmla="*/ 116812 w 67"/>
              <a:gd name="T43" fmla="*/ 0 h 68"/>
              <a:gd name="T44" fmla="*/ 151168 w 67"/>
              <a:gd name="T45" fmla="*/ 0 h 68"/>
              <a:gd name="T46" fmla="*/ 154604 w 67"/>
              <a:gd name="T47" fmla="*/ 3432 h 68"/>
              <a:gd name="T48" fmla="*/ 154604 w 67"/>
              <a:gd name="T49" fmla="*/ 27454 h 68"/>
              <a:gd name="T50" fmla="*/ 178653 w 67"/>
              <a:gd name="T51" fmla="*/ 96091 h 68"/>
              <a:gd name="T52" fmla="*/ 175218 w 67"/>
              <a:gd name="T53" fmla="*/ 99522 h 68"/>
              <a:gd name="T54" fmla="*/ 116812 w 67"/>
              <a:gd name="T55" fmla="*/ 99522 h 68"/>
              <a:gd name="T56" fmla="*/ 113376 w 67"/>
              <a:gd name="T57" fmla="*/ 96091 h 68"/>
              <a:gd name="T58" fmla="*/ 113376 w 67"/>
              <a:gd name="T59" fmla="*/ 68636 h 68"/>
              <a:gd name="T60" fmla="*/ 116812 w 67"/>
              <a:gd name="T61" fmla="*/ 65204 h 68"/>
              <a:gd name="T62" fmla="*/ 175218 w 67"/>
              <a:gd name="T63" fmla="*/ 65204 h 68"/>
              <a:gd name="T64" fmla="*/ 178653 w 67"/>
              <a:gd name="T65" fmla="*/ 68636 h 68"/>
              <a:gd name="T66" fmla="*/ 178653 w 67"/>
              <a:gd name="T67" fmla="*/ 96091 h 68"/>
              <a:gd name="T68" fmla="*/ 206139 w 67"/>
              <a:gd name="T69" fmla="*/ 161295 h 68"/>
              <a:gd name="T70" fmla="*/ 199267 w 67"/>
              <a:gd name="T71" fmla="*/ 164727 h 68"/>
              <a:gd name="T72" fmla="*/ 116812 w 67"/>
              <a:gd name="T73" fmla="*/ 164727 h 68"/>
              <a:gd name="T74" fmla="*/ 113376 w 67"/>
              <a:gd name="T75" fmla="*/ 161295 h 68"/>
              <a:gd name="T76" fmla="*/ 113376 w 67"/>
              <a:gd name="T77" fmla="*/ 137272 h 68"/>
              <a:gd name="T78" fmla="*/ 116812 w 67"/>
              <a:gd name="T79" fmla="*/ 133841 h 68"/>
              <a:gd name="T80" fmla="*/ 199267 w 67"/>
              <a:gd name="T81" fmla="*/ 133841 h 68"/>
              <a:gd name="T82" fmla="*/ 206139 w 67"/>
              <a:gd name="T83" fmla="*/ 137272 h 68"/>
              <a:gd name="T84" fmla="*/ 206139 w 67"/>
              <a:gd name="T85" fmla="*/ 161295 h 68"/>
              <a:gd name="T86" fmla="*/ 230188 w 67"/>
              <a:gd name="T87" fmla="*/ 229931 h 68"/>
              <a:gd name="T88" fmla="*/ 226752 w 67"/>
              <a:gd name="T89" fmla="*/ 233363 h 68"/>
              <a:gd name="T90" fmla="*/ 116812 w 67"/>
              <a:gd name="T91" fmla="*/ 233363 h 68"/>
              <a:gd name="T92" fmla="*/ 113376 w 67"/>
              <a:gd name="T93" fmla="*/ 229931 h 68"/>
              <a:gd name="T94" fmla="*/ 113376 w 67"/>
              <a:gd name="T95" fmla="*/ 202477 h 68"/>
              <a:gd name="T96" fmla="*/ 116812 w 67"/>
              <a:gd name="T97" fmla="*/ 199045 h 68"/>
              <a:gd name="T98" fmla="*/ 226752 w 67"/>
              <a:gd name="T99" fmla="*/ 199045 h 68"/>
              <a:gd name="T100" fmla="*/ 230188 w 67"/>
              <a:gd name="T101" fmla="*/ 202477 h 68"/>
              <a:gd name="T102" fmla="*/ 230188 w 67"/>
              <a:gd name="T103" fmla="*/ 229931 h 6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67" h="68">
                <a:moveTo>
                  <a:pt x="26" y="55"/>
                </a:moveTo>
                <a:cubicBezTo>
                  <a:pt x="14" y="67"/>
                  <a:pt x="14" y="67"/>
                  <a:pt x="14" y="67"/>
                </a:cubicBezTo>
                <a:cubicBezTo>
                  <a:pt x="14" y="68"/>
                  <a:pt x="14" y="68"/>
                  <a:pt x="13" y="68"/>
                </a:cubicBezTo>
                <a:cubicBezTo>
                  <a:pt x="13" y="68"/>
                  <a:pt x="13" y="68"/>
                  <a:pt x="12" y="67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5"/>
                  <a:pt x="0" y="54"/>
                  <a:pt x="0" y="54"/>
                </a:cubicBezTo>
                <a:cubicBezTo>
                  <a:pt x="0" y="53"/>
                  <a:pt x="1" y="53"/>
                  <a:pt x="1" y="53"/>
                </a:cubicBezTo>
                <a:cubicBezTo>
                  <a:pt x="8" y="53"/>
                  <a:pt x="8" y="53"/>
                  <a:pt x="8" y="53"/>
                </a:cubicBezTo>
                <a:cubicBezTo>
                  <a:pt x="8" y="1"/>
                  <a:pt x="8" y="1"/>
                  <a:pt x="8" y="1"/>
                </a:cubicBezTo>
                <a:cubicBezTo>
                  <a:pt x="8" y="0"/>
                  <a:pt x="9" y="0"/>
                  <a:pt x="10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8" y="0"/>
                  <a:pt x="18" y="0"/>
                  <a:pt x="18" y="1"/>
                </a:cubicBezTo>
                <a:cubicBezTo>
                  <a:pt x="18" y="53"/>
                  <a:pt x="18" y="53"/>
                  <a:pt x="18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6" y="53"/>
                  <a:pt x="27" y="54"/>
                  <a:pt x="27" y="54"/>
                </a:cubicBezTo>
                <a:cubicBezTo>
                  <a:pt x="27" y="55"/>
                  <a:pt x="27" y="55"/>
                  <a:pt x="26" y="55"/>
                </a:cubicBezTo>
                <a:close/>
                <a:moveTo>
                  <a:pt x="45" y="8"/>
                </a:moveTo>
                <a:cubicBezTo>
                  <a:pt x="45" y="9"/>
                  <a:pt x="44" y="9"/>
                  <a:pt x="44" y="9"/>
                </a:cubicBezTo>
                <a:cubicBezTo>
                  <a:pt x="34" y="9"/>
                  <a:pt x="34" y="9"/>
                  <a:pt x="34" y="9"/>
                </a:cubicBezTo>
                <a:cubicBezTo>
                  <a:pt x="33" y="9"/>
                  <a:pt x="33" y="9"/>
                  <a:pt x="33" y="8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0"/>
                  <a:pt x="33" y="0"/>
                  <a:pt x="34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4" y="0"/>
                  <a:pt x="45" y="0"/>
                  <a:pt x="45" y="1"/>
                </a:cubicBezTo>
                <a:lnTo>
                  <a:pt x="45" y="8"/>
                </a:lnTo>
                <a:close/>
                <a:moveTo>
                  <a:pt x="52" y="28"/>
                </a:moveTo>
                <a:cubicBezTo>
                  <a:pt x="52" y="28"/>
                  <a:pt x="52" y="29"/>
                  <a:pt x="51" y="29"/>
                </a:cubicBezTo>
                <a:cubicBezTo>
                  <a:pt x="34" y="29"/>
                  <a:pt x="34" y="29"/>
                  <a:pt x="34" y="29"/>
                </a:cubicBezTo>
                <a:cubicBezTo>
                  <a:pt x="33" y="29"/>
                  <a:pt x="33" y="28"/>
                  <a:pt x="33" y="28"/>
                </a:cubicBezTo>
                <a:cubicBezTo>
                  <a:pt x="33" y="20"/>
                  <a:pt x="33" y="20"/>
                  <a:pt x="33" y="20"/>
                </a:cubicBezTo>
                <a:cubicBezTo>
                  <a:pt x="33" y="20"/>
                  <a:pt x="33" y="19"/>
                  <a:pt x="34" y="19"/>
                </a:cubicBezTo>
                <a:cubicBezTo>
                  <a:pt x="51" y="19"/>
                  <a:pt x="51" y="19"/>
                  <a:pt x="51" y="19"/>
                </a:cubicBezTo>
                <a:cubicBezTo>
                  <a:pt x="52" y="19"/>
                  <a:pt x="52" y="20"/>
                  <a:pt x="52" y="20"/>
                </a:cubicBezTo>
                <a:lnTo>
                  <a:pt x="52" y="28"/>
                </a:lnTo>
                <a:close/>
                <a:moveTo>
                  <a:pt x="60" y="47"/>
                </a:moveTo>
                <a:cubicBezTo>
                  <a:pt x="60" y="48"/>
                  <a:pt x="59" y="48"/>
                  <a:pt x="58" y="48"/>
                </a:cubicBezTo>
                <a:cubicBezTo>
                  <a:pt x="34" y="48"/>
                  <a:pt x="34" y="48"/>
                  <a:pt x="34" y="48"/>
                </a:cubicBezTo>
                <a:cubicBezTo>
                  <a:pt x="33" y="48"/>
                  <a:pt x="33" y="48"/>
                  <a:pt x="33" y="47"/>
                </a:cubicBezTo>
                <a:cubicBezTo>
                  <a:pt x="33" y="40"/>
                  <a:pt x="33" y="40"/>
                  <a:pt x="33" y="40"/>
                </a:cubicBezTo>
                <a:cubicBezTo>
                  <a:pt x="33" y="39"/>
                  <a:pt x="33" y="39"/>
                  <a:pt x="34" y="39"/>
                </a:cubicBezTo>
                <a:cubicBezTo>
                  <a:pt x="58" y="39"/>
                  <a:pt x="58" y="39"/>
                  <a:pt x="58" y="39"/>
                </a:cubicBezTo>
                <a:cubicBezTo>
                  <a:pt x="59" y="39"/>
                  <a:pt x="60" y="39"/>
                  <a:pt x="60" y="40"/>
                </a:cubicBezTo>
                <a:lnTo>
                  <a:pt x="60" y="47"/>
                </a:lnTo>
                <a:close/>
                <a:moveTo>
                  <a:pt x="67" y="67"/>
                </a:moveTo>
                <a:cubicBezTo>
                  <a:pt x="67" y="67"/>
                  <a:pt x="66" y="68"/>
                  <a:pt x="66" y="68"/>
                </a:cubicBezTo>
                <a:cubicBezTo>
                  <a:pt x="34" y="68"/>
                  <a:pt x="34" y="68"/>
                  <a:pt x="34" y="68"/>
                </a:cubicBezTo>
                <a:cubicBezTo>
                  <a:pt x="33" y="68"/>
                  <a:pt x="33" y="67"/>
                  <a:pt x="33" y="67"/>
                </a:cubicBezTo>
                <a:cubicBezTo>
                  <a:pt x="33" y="59"/>
                  <a:pt x="33" y="59"/>
                  <a:pt x="33" y="59"/>
                </a:cubicBezTo>
                <a:cubicBezTo>
                  <a:pt x="33" y="59"/>
                  <a:pt x="33" y="58"/>
                  <a:pt x="34" y="58"/>
                </a:cubicBezTo>
                <a:cubicBezTo>
                  <a:pt x="66" y="58"/>
                  <a:pt x="66" y="58"/>
                  <a:pt x="66" y="58"/>
                </a:cubicBezTo>
                <a:cubicBezTo>
                  <a:pt x="66" y="58"/>
                  <a:pt x="67" y="59"/>
                  <a:pt x="67" y="59"/>
                </a:cubicBezTo>
                <a:lnTo>
                  <a:pt x="67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42" name="Freeform 252"/>
          <p:cNvSpPr>
            <a:spLocks/>
          </p:cNvSpPr>
          <p:nvPr/>
        </p:nvSpPr>
        <p:spPr bwMode="auto">
          <a:xfrm>
            <a:off x="10675026" y="8631326"/>
            <a:ext cx="330970" cy="179112"/>
          </a:xfrm>
          <a:custGeom>
            <a:avLst/>
            <a:gdLst>
              <a:gd name="T0" fmla="*/ 134938 w 39"/>
              <a:gd name="T1" fmla="*/ 13910 h 21"/>
              <a:gd name="T2" fmla="*/ 76119 w 39"/>
              <a:gd name="T3" fmla="*/ 73025 h 21"/>
              <a:gd name="T4" fmla="*/ 69199 w 39"/>
              <a:gd name="T5" fmla="*/ 73025 h 21"/>
              <a:gd name="T6" fmla="*/ 62279 w 39"/>
              <a:gd name="T7" fmla="*/ 73025 h 21"/>
              <a:gd name="T8" fmla="*/ 3460 w 39"/>
              <a:gd name="T9" fmla="*/ 13910 h 21"/>
              <a:gd name="T10" fmla="*/ 0 w 39"/>
              <a:gd name="T11" fmla="*/ 6955 h 21"/>
              <a:gd name="T12" fmla="*/ 10380 w 39"/>
              <a:gd name="T13" fmla="*/ 0 h 21"/>
              <a:gd name="T14" fmla="*/ 128018 w 39"/>
              <a:gd name="T15" fmla="*/ 0 h 21"/>
              <a:gd name="T16" fmla="*/ 134938 w 39"/>
              <a:gd name="T17" fmla="*/ 6955 h 21"/>
              <a:gd name="T18" fmla="*/ 134938 w 39"/>
              <a:gd name="T19" fmla="*/ 13910 h 21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39" h="21">
                <a:moveTo>
                  <a:pt x="39" y="4"/>
                </a:moveTo>
                <a:cubicBezTo>
                  <a:pt x="22" y="21"/>
                  <a:pt x="22" y="21"/>
                  <a:pt x="22" y="21"/>
                </a:cubicBezTo>
                <a:cubicBezTo>
                  <a:pt x="21" y="21"/>
                  <a:pt x="21" y="21"/>
                  <a:pt x="20" y="21"/>
                </a:cubicBezTo>
                <a:cubicBezTo>
                  <a:pt x="19" y="21"/>
                  <a:pt x="19" y="21"/>
                  <a:pt x="18" y="21"/>
                </a:cubicBezTo>
                <a:cubicBezTo>
                  <a:pt x="1" y="4"/>
                  <a:pt x="1" y="4"/>
                  <a:pt x="1" y="4"/>
                </a:cubicBezTo>
                <a:cubicBezTo>
                  <a:pt x="1" y="3"/>
                  <a:pt x="0" y="3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8" y="0"/>
                  <a:pt x="39" y="1"/>
                  <a:pt x="39" y="2"/>
                </a:cubicBezTo>
                <a:cubicBezTo>
                  <a:pt x="39" y="3"/>
                  <a:pt x="39" y="3"/>
                  <a:pt x="39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43" name="Freeform 162"/>
          <p:cNvSpPr>
            <a:spLocks noEditPoints="1"/>
          </p:cNvSpPr>
          <p:nvPr/>
        </p:nvSpPr>
        <p:spPr bwMode="auto">
          <a:xfrm>
            <a:off x="4604682" y="1906834"/>
            <a:ext cx="471142" cy="556804"/>
          </a:xfrm>
          <a:custGeom>
            <a:avLst/>
            <a:gdLst>
              <a:gd name="T0" fmla="*/ 44592 w 56"/>
              <a:gd name="T1" fmla="*/ 151341 h 66"/>
              <a:gd name="T2" fmla="*/ 37731 w 56"/>
              <a:gd name="T3" fmla="*/ 158220 h 66"/>
              <a:gd name="T4" fmla="*/ 3430 w 56"/>
              <a:gd name="T5" fmla="*/ 158220 h 66"/>
              <a:gd name="T6" fmla="*/ 0 w 56"/>
              <a:gd name="T7" fmla="*/ 158220 h 66"/>
              <a:gd name="T8" fmla="*/ 0 w 56"/>
              <a:gd name="T9" fmla="*/ 151341 h 66"/>
              <a:gd name="T10" fmla="*/ 34301 w 56"/>
              <a:gd name="T11" fmla="*/ 89429 h 66"/>
              <a:gd name="T12" fmla="*/ 34301 w 56"/>
              <a:gd name="T13" fmla="*/ 89429 h 66"/>
              <a:gd name="T14" fmla="*/ 13721 w 56"/>
              <a:gd name="T15" fmla="*/ 51594 h 66"/>
              <a:gd name="T16" fmla="*/ 13721 w 56"/>
              <a:gd name="T17" fmla="*/ 44714 h 66"/>
              <a:gd name="T18" fmla="*/ 17151 w 56"/>
              <a:gd name="T19" fmla="*/ 44714 h 66"/>
              <a:gd name="T20" fmla="*/ 48022 w 56"/>
              <a:gd name="T21" fmla="*/ 44714 h 66"/>
              <a:gd name="T22" fmla="*/ 58312 w 56"/>
              <a:gd name="T23" fmla="*/ 51594 h 66"/>
              <a:gd name="T24" fmla="*/ 82323 w 56"/>
              <a:gd name="T25" fmla="*/ 89429 h 66"/>
              <a:gd name="T26" fmla="*/ 44592 w 56"/>
              <a:gd name="T27" fmla="*/ 151341 h 66"/>
              <a:gd name="T28" fmla="*/ 192087 w 56"/>
              <a:gd name="T29" fmla="*/ 6879 h 66"/>
              <a:gd name="T30" fmla="*/ 120054 w 56"/>
              <a:gd name="T31" fmla="*/ 134143 h 66"/>
              <a:gd name="T32" fmla="*/ 120054 w 56"/>
              <a:gd name="T33" fmla="*/ 134143 h 66"/>
              <a:gd name="T34" fmla="*/ 164646 w 56"/>
              <a:gd name="T35" fmla="*/ 220133 h 66"/>
              <a:gd name="T36" fmla="*/ 164646 w 56"/>
              <a:gd name="T37" fmla="*/ 227012 h 66"/>
              <a:gd name="T38" fmla="*/ 161216 w 56"/>
              <a:gd name="T39" fmla="*/ 227012 h 66"/>
              <a:gd name="T40" fmla="*/ 130345 w 56"/>
              <a:gd name="T41" fmla="*/ 227012 h 66"/>
              <a:gd name="T42" fmla="*/ 120054 w 56"/>
              <a:gd name="T43" fmla="*/ 220133 h 66"/>
              <a:gd name="T44" fmla="*/ 72033 w 56"/>
              <a:gd name="T45" fmla="*/ 134143 h 66"/>
              <a:gd name="T46" fmla="*/ 147495 w 56"/>
              <a:gd name="T47" fmla="*/ 6879 h 66"/>
              <a:gd name="T48" fmla="*/ 154356 w 56"/>
              <a:gd name="T49" fmla="*/ 0 h 66"/>
              <a:gd name="T50" fmla="*/ 188657 w 56"/>
              <a:gd name="T51" fmla="*/ 0 h 66"/>
              <a:gd name="T52" fmla="*/ 192087 w 56"/>
              <a:gd name="T53" fmla="*/ 0 h 66"/>
              <a:gd name="T54" fmla="*/ 192087 w 56"/>
              <a:gd name="T55" fmla="*/ 6879 h 6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56" h="66">
                <a:moveTo>
                  <a:pt x="13" y="44"/>
                </a:moveTo>
                <a:cubicBezTo>
                  <a:pt x="13" y="45"/>
                  <a:pt x="12" y="46"/>
                  <a:pt x="11" y="46"/>
                </a:cubicBezTo>
                <a:cubicBezTo>
                  <a:pt x="1" y="46"/>
                  <a:pt x="1" y="46"/>
                  <a:pt x="1" y="46"/>
                </a:cubicBezTo>
                <a:cubicBezTo>
                  <a:pt x="1" y="46"/>
                  <a:pt x="0" y="46"/>
                  <a:pt x="0" y="46"/>
                </a:cubicBezTo>
                <a:cubicBezTo>
                  <a:pt x="0" y="45"/>
                  <a:pt x="0" y="45"/>
                  <a:pt x="0" y="44"/>
                </a:cubicBezTo>
                <a:cubicBezTo>
                  <a:pt x="10" y="26"/>
                  <a:pt x="10" y="26"/>
                  <a:pt x="10" y="26"/>
                </a:cubicBezTo>
                <a:cubicBezTo>
                  <a:pt x="10" y="26"/>
                  <a:pt x="10" y="26"/>
                  <a:pt x="10" y="26"/>
                </a:cubicBezTo>
                <a:cubicBezTo>
                  <a:pt x="4" y="15"/>
                  <a:pt x="4" y="15"/>
                  <a:pt x="4" y="15"/>
                </a:cubicBezTo>
                <a:cubicBezTo>
                  <a:pt x="3" y="14"/>
                  <a:pt x="3" y="14"/>
                  <a:pt x="4" y="13"/>
                </a:cubicBezTo>
                <a:cubicBezTo>
                  <a:pt x="4" y="13"/>
                  <a:pt x="4" y="13"/>
                  <a:pt x="5" y="13"/>
                </a:cubicBezTo>
                <a:cubicBezTo>
                  <a:pt x="14" y="13"/>
                  <a:pt x="14" y="13"/>
                  <a:pt x="14" y="13"/>
                </a:cubicBezTo>
                <a:cubicBezTo>
                  <a:pt x="16" y="13"/>
                  <a:pt x="17" y="14"/>
                  <a:pt x="17" y="15"/>
                </a:cubicBezTo>
                <a:cubicBezTo>
                  <a:pt x="24" y="26"/>
                  <a:pt x="24" y="26"/>
                  <a:pt x="24" y="26"/>
                </a:cubicBezTo>
                <a:cubicBezTo>
                  <a:pt x="24" y="26"/>
                  <a:pt x="23" y="27"/>
                  <a:pt x="13" y="44"/>
                </a:cubicBezTo>
                <a:close/>
                <a:moveTo>
                  <a:pt x="56" y="2"/>
                </a:moveTo>
                <a:cubicBezTo>
                  <a:pt x="35" y="39"/>
                  <a:pt x="35" y="39"/>
                  <a:pt x="35" y="39"/>
                </a:cubicBezTo>
                <a:cubicBezTo>
                  <a:pt x="35" y="39"/>
                  <a:pt x="35" y="39"/>
                  <a:pt x="35" y="39"/>
                </a:cubicBezTo>
                <a:cubicBezTo>
                  <a:pt x="48" y="64"/>
                  <a:pt x="48" y="64"/>
                  <a:pt x="48" y="64"/>
                </a:cubicBezTo>
                <a:cubicBezTo>
                  <a:pt x="49" y="65"/>
                  <a:pt x="49" y="65"/>
                  <a:pt x="48" y="66"/>
                </a:cubicBezTo>
                <a:cubicBezTo>
                  <a:pt x="48" y="66"/>
                  <a:pt x="48" y="66"/>
                  <a:pt x="47" y="66"/>
                </a:cubicBezTo>
                <a:cubicBezTo>
                  <a:pt x="38" y="66"/>
                  <a:pt x="38" y="66"/>
                  <a:pt x="38" y="66"/>
                </a:cubicBezTo>
                <a:cubicBezTo>
                  <a:pt x="36" y="66"/>
                  <a:pt x="35" y="65"/>
                  <a:pt x="35" y="64"/>
                </a:cubicBezTo>
                <a:cubicBezTo>
                  <a:pt x="21" y="39"/>
                  <a:pt x="21" y="39"/>
                  <a:pt x="21" y="39"/>
                </a:cubicBezTo>
                <a:cubicBezTo>
                  <a:pt x="21" y="39"/>
                  <a:pt x="22" y="38"/>
                  <a:pt x="43" y="2"/>
                </a:cubicBezTo>
                <a:cubicBezTo>
                  <a:pt x="43" y="1"/>
                  <a:pt x="44" y="0"/>
                  <a:pt x="45" y="0"/>
                </a:cubicBezTo>
                <a:cubicBezTo>
                  <a:pt x="55" y="0"/>
                  <a:pt x="55" y="0"/>
                  <a:pt x="55" y="0"/>
                </a:cubicBezTo>
                <a:cubicBezTo>
                  <a:pt x="55" y="0"/>
                  <a:pt x="56" y="0"/>
                  <a:pt x="56" y="0"/>
                </a:cubicBezTo>
                <a:cubicBezTo>
                  <a:pt x="56" y="1"/>
                  <a:pt x="56" y="1"/>
                  <a:pt x="56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  <p:sp>
        <p:nvSpPr>
          <p:cNvPr id="244" name="Freeform 163"/>
          <p:cNvSpPr>
            <a:spLocks/>
          </p:cNvSpPr>
          <p:nvPr/>
        </p:nvSpPr>
        <p:spPr bwMode="auto">
          <a:xfrm>
            <a:off x="5815635" y="1941876"/>
            <a:ext cx="346544" cy="478932"/>
          </a:xfrm>
          <a:custGeom>
            <a:avLst/>
            <a:gdLst>
              <a:gd name="T0" fmla="*/ 58583 w 41"/>
              <a:gd name="T1" fmla="*/ 195263 h 57"/>
              <a:gd name="T2" fmla="*/ 55137 w 41"/>
              <a:gd name="T3" fmla="*/ 191837 h 57"/>
              <a:gd name="T4" fmla="*/ 55137 w 41"/>
              <a:gd name="T5" fmla="*/ 143878 h 57"/>
              <a:gd name="T6" fmla="*/ 13784 w 41"/>
              <a:gd name="T7" fmla="*/ 143878 h 57"/>
              <a:gd name="T8" fmla="*/ 10338 w 41"/>
              <a:gd name="T9" fmla="*/ 140452 h 57"/>
              <a:gd name="T10" fmla="*/ 10338 w 41"/>
              <a:gd name="T11" fmla="*/ 126750 h 57"/>
              <a:gd name="T12" fmla="*/ 13784 w 41"/>
              <a:gd name="T13" fmla="*/ 123324 h 57"/>
              <a:gd name="T14" fmla="*/ 55137 w 41"/>
              <a:gd name="T15" fmla="*/ 123324 h 57"/>
              <a:gd name="T16" fmla="*/ 55137 w 41"/>
              <a:gd name="T17" fmla="*/ 109621 h 57"/>
              <a:gd name="T18" fmla="*/ 13784 w 41"/>
              <a:gd name="T19" fmla="*/ 109621 h 57"/>
              <a:gd name="T20" fmla="*/ 10338 w 41"/>
              <a:gd name="T21" fmla="*/ 106196 h 57"/>
              <a:gd name="T22" fmla="*/ 10338 w 41"/>
              <a:gd name="T23" fmla="*/ 92493 h 57"/>
              <a:gd name="T24" fmla="*/ 13784 w 41"/>
              <a:gd name="T25" fmla="*/ 89067 h 57"/>
              <a:gd name="T26" fmla="*/ 44799 w 41"/>
              <a:gd name="T27" fmla="*/ 89067 h 57"/>
              <a:gd name="T28" fmla="*/ 0 w 41"/>
              <a:gd name="T29" fmla="*/ 6851 h 57"/>
              <a:gd name="T30" fmla="*/ 0 w 41"/>
              <a:gd name="T31" fmla="*/ 3426 h 57"/>
              <a:gd name="T32" fmla="*/ 3446 w 41"/>
              <a:gd name="T33" fmla="*/ 0 h 57"/>
              <a:gd name="T34" fmla="*/ 31014 w 41"/>
              <a:gd name="T35" fmla="*/ 0 h 57"/>
              <a:gd name="T36" fmla="*/ 34460 w 41"/>
              <a:gd name="T37" fmla="*/ 3426 h 57"/>
              <a:gd name="T38" fmla="*/ 65475 w 41"/>
              <a:gd name="T39" fmla="*/ 61662 h 57"/>
              <a:gd name="T40" fmla="*/ 72367 w 41"/>
              <a:gd name="T41" fmla="*/ 78790 h 57"/>
              <a:gd name="T42" fmla="*/ 79259 w 41"/>
              <a:gd name="T43" fmla="*/ 61662 h 57"/>
              <a:gd name="T44" fmla="*/ 106828 w 41"/>
              <a:gd name="T45" fmla="*/ 3426 h 57"/>
              <a:gd name="T46" fmla="*/ 110274 w 41"/>
              <a:gd name="T47" fmla="*/ 0 h 57"/>
              <a:gd name="T48" fmla="*/ 137842 w 41"/>
              <a:gd name="T49" fmla="*/ 0 h 57"/>
              <a:gd name="T50" fmla="*/ 141288 w 41"/>
              <a:gd name="T51" fmla="*/ 3426 h 57"/>
              <a:gd name="T52" fmla="*/ 141288 w 41"/>
              <a:gd name="T53" fmla="*/ 6851 h 57"/>
              <a:gd name="T54" fmla="*/ 96489 w 41"/>
              <a:gd name="T55" fmla="*/ 89067 h 57"/>
              <a:gd name="T56" fmla="*/ 127504 w 41"/>
              <a:gd name="T57" fmla="*/ 89067 h 57"/>
              <a:gd name="T58" fmla="*/ 130950 w 41"/>
              <a:gd name="T59" fmla="*/ 92493 h 57"/>
              <a:gd name="T60" fmla="*/ 130950 w 41"/>
              <a:gd name="T61" fmla="*/ 106196 h 57"/>
              <a:gd name="T62" fmla="*/ 127504 w 41"/>
              <a:gd name="T63" fmla="*/ 109621 h 57"/>
              <a:gd name="T64" fmla="*/ 86151 w 41"/>
              <a:gd name="T65" fmla="*/ 109621 h 57"/>
              <a:gd name="T66" fmla="*/ 86151 w 41"/>
              <a:gd name="T67" fmla="*/ 123324 h 57"/>
              <a:gd name="T68" fmla="*/ 127504 w 41"/>
              <a:gd name="T69" fmla="*/ 123324 h 57"/>
              <a:gd name="T70" fmla="*/ 130950 w 41"/>
              <a:gd name="T71" fmla="*/ 126750 h 57"/>
              <a:gd name="T72" fmla="*/ 130950 w 41"/>
              <a:gd name="T73" fmla="*/ 140452 h 57"/>
              <a:gd name="T74" fmla="*/ 127504 w 41"/>
              <a:gd name="T75" fmla="*/ 143878 h 57"/>
              <a:gd name="T76" fmla="*/ 86151 w 41"/>
              <a:gd name="T77" fmla="*/ 143878 h 57"/>
              <a:gd name="T78" fmla="*/ 86151 w 41"/>
              <a:gd name="T79" fmla="*/ 191837 h 57"/>
              <a:gd name="T80" fmla="*/ 82705 w 41"/>
              <a:gd name="T81" fmla="*/ 195263 h 57"/>
              <a:gd name="T82" fmla="*/ 58583 w 41"/>
              <a:gd name="T83" fmla="*/ 195263 h 57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41" h="57">
                <a:moveTo>
                  <a:pt x="17" y="57"/>
                </a:moveTo>
                <a:cubicBezTo>
                  <a:pt x="16" y="57"/>
                  <a:pt x="16" y="56"/>
                  <a:pt x="16" y="56"/>
                </a:cubicBezTo>
                <a:cubicBezTo>
                  <a:pt x="16" y="42"/>
                  <a:pt x="16" y="42"/>
                  <a:pt x="16" y="42"/>
                </a:cubicBezTo>
                <a:cubicBezTo>
                  <a:pt x="4" y="42"/>
                  <a:pt x="4" y="42"/>
                  <a:pt x="4" y="42"/>
                </a:cubicBezTo>
                <a:cubicBezTo>
                  <a:pt x="3" y="42"/>
                  <a:pt x="3" y="42"/>
                  <a:pt x="3" y="41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6"/>
                  <a:pt x="3" y="36"/>
                  <a:pt x="4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2"/>
                  <a:pt x="16" y="32"/>
                  <a:pt x="16" y="32"/>
                </a:cubicBezTo>
                <a:cubicBezTo>
                  <a:pt x="4" y="32"/>
                  <a:pt x="4" y="32"/>
                  <a:pt x="4" y="32"/>
                </a:cubicBezTo>
                <a:cubicBezTo>
                  <a:pt x="3" y="32"/>
                  <a:pt x="3" y="32"/>
                  <a:pt x="3" y="31"/>
                </a:cubicBezTo>
                <a:cubicBezTo>
                  <a:pt x="3" y="27"/>
                  <a:pt x="3" y="27"/>
                  <a:pt x="3" y="27"/>
                </a:cubicBezTo>
                <a:cubicBezTo>
                  <a:pt x="3" y="26"/>
                  <a:pt x="3" y="26"/>
                  <a:pt x="4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0" y="2"/>
                  <a:pt x="0" y="2"/>
                  <a:pt x="0" y="2"/>
                </a:cubicBezTo>
                <a:cubicBezTo>
                  <a:pt x="0" y="2"/>
                  <a:pt x="0" y="1"/>
                  <a:pt x="0" y="1"/>
                </a:cubicBezTo>
                <a:cubicBezTo>
                  <a:pt x="0" y="1"/>
                  <a:pt x="1" y="0"/>
                  <a:pt x="1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10" y="1"/>
                  <a:pt x="10" y="1"/>
                </a:cubicBezTo>
                <a:cubicBezTo>
                  <a:pt x="19" y="18"/>
                  <a:pt x="19" y="18"/>
                  <a:pt x="19" y="18"/>
                </a:cubicBezTo>
                <a:cubicBezTo>
                  <a:pt x="20" y="20"/>
                  <a:pt x="20" y="22"/>
                  <a:pt x="21" y="23"/>
                </a:cubicBezTo>
                <a:cubicBezTo>
                  <a:pt x="22" y="22"/>
                  <a:pt x="22" y="20"/>
                  <a:pt x="23" y="18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2" y="0"/>
                  <a:pt x="3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1" y="1"/>
                  <a:pt x="41" y="1"/>
                </a:cubicBezTo>
                <a:cubicBezTo>
                  <a:pt x="41" y="1"/>
                  <a:pt x="41" y="2"/>
                  <a:pt x="41" y="2"/>
                </a:cubicBezTo>
                <a:cubicBezTo>
                  <a:pt x="28" y="26"/>
                  <a:pt x="28" y="26"/>
                  <a:pt x="28" y="26"/>
                </a:cubicBezTo>
                <a:cubicBezTo>
                  <a:pt x="37" y="26"/>
                  <a:pt x="37" y="26"/>
                  <a:pt x="37" y="26"/>
                </a:cubicBezTo>
                <a:cubicBezTo>
                  <a:pt x="38" y="26"/>
                  <a:pt x="38" y="26"/>
                  <a:pt x="38" y="27"/>
                </a:cubicBezTo>
                <a:cubicBezTo>
                  <a:pt x="38" y="31"/>
                  <a:pt x="38" y="31"/>
                  <a:pt x="38" y="31"/>
                </a:cubicBezTo>
                <a:cubicBezTo>
                  <a:pt x="38" y="32"/>
                  <a:pt x="38" y="32"/>
                  <a:pt x="37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6"/>
                  <a:pt x="25" y="36"/>
                  <a:pt x="25" y="36"/>
                </a:cubicBezTo>
                <a:cubicBezTo>
                  <a:pt x="37" y="36"/>
                  <a:pt x="37" y="36"/>
                  <a:pt x="37" y="36"/>
                </a:cubicBezTo>
                <a:cubicBezTo>
                  <a:pt x="38" y="36"/>
                  <a:pt x="38" y="36"/>
                  <a:pt x="38" y="37"/>
                </a:cubicBezTo>
                <a:cubicBezTo>
                  <a:pt x="38" y="41"/>
                  <a:pt x="38" y="41"/>
                  <a:pt x="38" y="41"/>
                </a:cubicBezTo>
                <a:cubicBezTo>
                  <a:pt x="38" y="42"/>
                  <a:pt x="38" y="42"/>
                  <a:pt x="37" y="42"/>
                </a:cubicBezTo>
                <a:cubicBezTo>
                  <a:pt x="25" y="42"/>
                  <a:pt x="25" y="42"/>
                  <a:pt x="25" y="42"/>
                </a:cubicBezTo>
                <a:cubicBezTo>
                  <a:pt x="25" y="56"/>
                  <a:pt x="25" y="56"/>
                  <a:pt x="25" y="56"/>
                </a:cubicBezTo>
                <a:cubicBezTo>
                  <a:pt x="25" y="56"/>
                  <a:pt x="25" y="57"/>
                  <a:pt x="24" y="57"/>
                </a:cubicBezTo>
                <a:lnTo>
                  <a:pt x="17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380005006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7"/>
          <p:cNvSpPr>
            <a:spLocks noEditPoints="1"/>
          </p:cNvSpPr>
          <p:nvPr/>
        </p:nvSpPr>
        <p:spPr bwMode="auto">
          <a:xfrm>
            <a:off x="3804122" y="3268282"/>
            <a:ext cx="461658" cy="590316"/>
          </a:xfrm>
          <a:custGeom>
            <a:avLst/>
            <a:gdLst>
              <a:gd name="T0" fmla="*/ 162549 w 56"/>
              <a:gd name="T1" fmla="*/ 244210 h 72"/>
              <a:gd name="T2" fmla="*/ 162549 w 56"/>
              <a:gd name="T3" fmla="*/ 247650 h 72"/>
              <a:gd name="T4" fmla="*/ 162549 w 56"/>
              <a:gd name="T5" fmla="*/ 247650 h 72"/>
              <a:gd name="T6" fmla="*/ 3458 w 56"/>
              <a:gd name="T7" fmla="*/ 247650 h 72"/>
              <a:gd name="T8" fmla="*/ 0 w 56"/>
              <a:gd name="T9" fmla="*/ 247650 h 72"/>
              <a:gd name="T10" fmla="*/ 0 w 56"/>
              <a:gd name="T11" fmla="*/ 247650 h 72"/>
              <a:gd name="T12" fmla="*/ 0 w 56"/>
              <a:gd name="T13" fmla="*/ 147902 h 72"/>
              <a:gd name="T14" fmla="*/ 17292 w 56"/>
              <a:gd name="T15" fmla="*/ 147902 h 72"/>
              <a:gd name="T16" fmla="*/ 17292 w 56"/>
              <a:gd name="T17" fmla="*/ 233892 h 72"/>
              <a:gd name="T18" fmla="*/ 145256 w 56"/>
              <a:gd name="T19" fmla="*/ 233892 h 72"/>
              <a:gd name="T20" fmla="*/ 145256 w 56"/>
              <a:gd name="T21" fmla="*/ 147902 h 72"/>
              <a:gd name="T22" fmla="*/ 162549 w 56"/>
              <a:gd name="T23" fmla="*/ 147902 h 72"/>
              <a:gd name="T24" fmla="*/ 162549 w 56"/>
              <a:gd name="T25" fmla="*/ 244210 h 72"/>
              <a:gd name="T26" fmla="*/ 127964 w 56"/>
              <a:gd name="T27" fmla="*/ 216694 h 72"/>
              <a:gd name="T28" fmla="*/ 31126 w 56"/>
              <a:gd name="T29" fmla="*/ 216694 h 72"/>
              <a:gd name="T30" fmla="*/ 31126 w 56"/>
              <a:gd name="T31" fmla="*/ 196056 h 72"/>
              <a:gd name="T32" fmla="*/ 127964 w 56"/>
              <a:gd name="T33" fmla="*/ 196056 h 72"/>
              <a:gd name="T34" fmla="*/ 127964 w 56"/>
              <a:gd name="T35" fmla="*/ 216694 h 72"/>
              <a:gd name="T36" fmla="*/ 131422 w 56"/>
              <a:gd name="T37" fmla="*/ 168540 h 72"/>
              <a:gd name="T38" fmla="*/ 127964 w 56"/>
              <a:gd name="T39" fmla="*/ 189177 h 72"/>
              <a:gd name="T40" fmla="*/ 31126 w 56"/>
              <a:gd name="T41" fmla="*/ 178858 h 72"/>
              <a:gd name="T42" fmla="*/ 31126 w 56"/>
              <a:gd name="T43" fmla="*/ 158221 h 72"/>
              <a:gd name="T44" fmla="*/ 131422 w 56"/>
              <a:gd name="T45" fmla="*/ 168540 h 72"/>
              <a:gd name="T46" fmla="*/ 138339 w 56"/>
              <a:gd name="T47" fmla="*/ 141023 h 72"/>
              <a:gd name="T48" fmla="*/ 131422 w 56"/>
              <a:gd name="T49" fmla="*/ 161660 h 72"/>
              <a:gd name="T50" fmla="*/ 38043 w 56"/>
              <a:gd name="T51" fmla="*/ 134144 h 72"/>
              <a:gd name="T52" fmla="*/ 41502 w 56"/>
              <a:gd name="T53" fmla="*/ 116946 h 72"/>
              <a:gd name="T54" fmla="*/ 138339 w 56"/>
              <a:gd name="T55" fmla="*/ 141023 h 72"/>
              <a:gd name="T56" fmla="*/ 148715 w 56"/>
              <a:gd name="T57" fmla="*/ 116946 h 72"/>
              <a:gd name="T58" fmla="*/ 138339 w 56"/>
              <a:gd name="T59" fmla="*/ 134144 h 72"/>
              <a:gd name="T60" fmla="*/ 55336 w 56"/>
              <a:gd name="T61" fmla="*/ 85990 h 72"/>
              <a:gd name="T62" fmla="*/ 65711 w 56"/>
              <a:gd name="T63" fmla="*/ 68792 h 72"/>
              <a:gd name="T64" fmla="*/ 148715 w 56"/>
              <a:gd name="T65" fmla="*/ 116946 h 72"/>
              <a:gd name="T66" fmla="*/ 169466 w 56"/>
              <a:gd name="T67" fmla="*/ 103188 h 72"/>
              <a:gd name="T68" fmla="*/ 152173 w 56"/>
              <a:gd name="T69" fmla="*/ 113506 h 72"/>
              <a:gd name="T70" fmla="*/ 96838 w 56"/>
              <a:gd name="T71" fmla="*/ 34396 h 72"/>
              <a:gd name="T72" fmla="*/ 114130 w 56"/>
              <a:gd name="T73" fmla="*/ 20638 h 72"/>
              <a:gd name="T74" fmla="*/ 169466 w 56"/>
              <a:gd name="T75" fmla="*/ 103188 h 72"/>
              <a:gd name="T76" fmla="*/ 193675 w 56"/>
              <a:gd name="T77" fmla="*/ 96308 h 72"/>
              <a:gd name="T78" fmla="*/ 172924 w 56"/>
              <a:gd name="T79" fmla="*/ 99748 h 72"/>
              <a:gd name="T80" fmla="*/ 155632 w 56"/>
              <a:gd name="T81" fmla="*/ 3440 h 72"/>
              <a:gd name="T82" fmla="*/ 176383 w 56"/>
              <a:gd name="T83" fmla="*/ 0 h 72"/>
              <a:gd name="T84" fmla="*/ 193675 w 56"/>
              <a:gd name="T85" fmla="*/ 96308 h 7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56" h="72">
                <a:moveTo>
                  <a:pt x="47" y="71"/>
                </a:moveTo>
                <a:cubicBezTo>
                  <a:pt x="47" y="72"/>
                  <a:pt x="47" y="72"/>
                  <a:pt x="47" y="72"/>
                </a:cubicBezTo>
                <a:cubicBezTo>
                  <a:pt x="47" y="72"/>
                  <a:pt x="47" y="72"/>
                  <a:pt x="47" y="72"/>
                </a:cubicBezTo>
                <a:cubicBezTo>
                  <a:pt x="1" y="72"/>
                  <a:pt x="1" y="72"/>
                  <a:pt x="1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43"/>
                  <a:pt x="0" y="43"/>
                  <a:pt x="0" y="43"/>
                </a:cubicBezTo>
                <a:cubicBezTo>
                  <a:pt x="5" y="43"/>
                  <a:pt x="5" y="43"/>
                  <a:pt x="5" y="43"/>
                </a:cubicBezTo>
                <a:cubicBezTo>
                  <a:pt x="5" y="68"/>
                  <a:pt x="5" y="68"/>
                  <a:pt x="5" y="68"/>
                </a:cubicBezTo>
                <a:cubicBezTo>
                  <a:pt x="42" y="68"/>
                  <a:pt x="42" y="68"/>
                  <a:pt x="42" y="68"/>
                </a:cubicBezTo>
                <a:cubicBezTo>
                  <a:pt x="42" y="43"/>
                  <a:pt x="42" y="43"/>
                  <a:pt x="42" y="43"/>
                </a:cubicBezTo>
                <a:cubicBezTo>
                  <a:pt x="47" y="43"/>
                  <a:pt x="47" y="43"/>
                  <a:pt x="47" y="43"/>
                </a:cubicBezTo>
                <a:lnTo>
                  <a:pt x="47" y="71"/>
                </a:lnTo>
                <a:close/>
                <a:moveTo>
                  <a:pt x="37" y="63"/>
                </a:moveTo>
                <a:cubicBezTo>
                  <a:pt x="9" y="63"/>
                  <a:pt x="9" y="63"/>
                  <a:pt x="9" y="63"/>
                </a:cubicBezTo>
                <a:cubicBezTo>
                  <a:pt x="9" y="57"/>
                  <a:pt x="9" y="57"/>
                  <a:pt x="9" y="57"/>
                </a:cubicBezTo>
                <a:cubicBezTo>
                  <a:pt x="37" y="57"/>
                  <a:pt x="37" y="57"/>
                  <a:pt x="37" y="57"/>
                </a:cubicBezTo>
                <a:lnTo>
                  <a:pt x="37" y="63"/>
                </a:lnTo>
                <a:close/>
                <a:moveTo>
                  <a:pt x="38" y="49"/>
                </a:moveTo>
                <a:cubicBezTo>
                  <a:pt x="37" y="55"/>
                  <a:pt x="37" y="55"/>
                  <a:pt x="37" y="55"/>
                </a:cubicBezTo>
                <a:cubicBezTo>
                  <a:pt x="9" y="52"/>
                  <a:pt x="9" y="52"/>
                  <a:pt x="9" y="52"/>
                </a:cubicBezTo>
                <a:cubicBezTo>
                  <a:pt x="9" y="46"/>
                  <a:pt x="9" y="46"/>
                  <a:pt x="9" y="46"/>
                </a:cubicBezTo>
                <a:lnTo>
                  <a:pt x="38" y="49"/>
                </a:lnTo>
                <a:close/>
                <a:moveTo>
                  <a:pt x="40" y="41"/>
                </a:moveTo>
                <a:cubicBezTo>
                  <a:pt x="38" y="47"/>
                  <a:pt x="38" y="47"/>
                  <a:pt x="38" y="47"/>
                </a:cubicBezTo>
                <a:cubicBezTo>
                  <a:pt x="11" y="39"/>
                  <a:pt x="11" y="39"/>
                  <a:pt x="11" y="39"/>
                </a:cubicBezTo>
                <a:cubicBezTo>
                  <a:pt x="12" y="34"/>
                  <a:pt x="12" y="34"/>
                  <a:pt x="12" y="34"/>
                </a:cubicBezTo>
                <a:lnTo>
                  <a:pt x="40" y="41"/>
                </a:lnTo>
                <a:close/>
                <a:moveTo>
                  <a:pt x="43" y="34"/>
                </a:moveTo>
                <a:cubicBezTo>
                  <a:pt x="40" y="39"/>
                  <a:pt x="40" y="39"/>
                  <a:pt x="40" y="39"/>
                </a:cubicBezTo>
                <a:cubicBezTo>
                  <a:pt x="16" y="25"/>
                  <a:pt x="16" y="25"/>
                  <a:pt x="16" y="25"/>
                </a:cubicBezTo>
                <a:cubicBezTo>
                  <a:pt x="19" y="20"/>
                  <a:pt x="19" y="20"/>
                  <a:pt x="19" y="20"/>
                </a:cubicBezTo>
                <a:lnTo>
                  <a:pt x="43" y="34"/>
                </a:lnTo>
                <a:close/>
                <a:moveTo>
                  <a:pt x="49" y="30"/>
                </a:moveTo>
                <a:cubicBezTo>
                  <a:pt x="44" y="33"/>
                  <a:pt x="44" y="33"/>
                  <a:pt x="44" y="33"/>
                </a:cubicBezTo>
                <a:cubicBezTo>
                  <a:pt x="28" y="10"/>
                  <a:pt x="28" y="10"/>
                  <a:pt x="28" y="10"/>
                </a:cubicBezTo>
                <a:cubicBezTo>
                  <a:pt x="33" y="6"/>
                  <a:pt x="33" y="6"/>
                  <a:pt x="33" y="6"/>
                </a:cubicBezTo>
                <a:lnTo>
                  <a:pt x="49" y="30"/>
                </a:lnTo>
                <a:close/>
                <a:moveTo>
                  <a:pt x="56" y="28"/>
                </a:moveTo>
                <a:cubicBezTo>
                  <a:pt x="50" y="29"/>
                  <a:pt x="50" y="29"/>
                  <a:pt x="50" y="29"/>
                </a:cubicBezTo>
                <a:cubicBezTo>
                  <a:pt x="45" y="1"/>
                  <a:pt x="45" y="1"/>
                  <a:pt x="45" y="1"/>
                </a:cubicBezTo>
                <a:cubicBezTo>
                  <a:pt x="51" y="0"/>
                  <a:pt x="51" y="0"/>
                  <a:pt x="51" y="0"/>
                </a:cubicBezTo>
                <a:lnTo>
                  <a:pt x="56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" name="Freeform 8"/>
          <p:cNvSpPr>
            <a:spLocks noEditPoints="1"/>
          </p:cNvSpPr>
          <p:nvPr/>
        </p:nvSpPr>
        <p:spPr bwMode="auto">
          <a:xfrm>
            <a:off x="4977186" y="3283418"/>
            <a:ext cx="556258" cy="518420"/>
          </a:xfrm>
          <a:custGeom>
            <a:avLst/>
            <a:gdLst>
              <a:gd name="T0" fmla="*/ 178453 w 68"/>
              <a:gd name="T1" fmla="*/ 138088 h 63"/>
              <a:gd name="T2" fmla="*/ 188749 w 68"/>
              <a:gd name="T3" fmla="*/ 210584 h 63"/>
              <a:gd name="T4" fmla="*/ 185317 w 68"/>
              <a:gd name="T5" fmla="*/ 217488 h 63"/>
              <a:gd name="T6" fmla="*/ 178453 w 68"/>
              <a:gd name="T7" fmla="*/ 217488 h 63"/>
              <a:gd name="T8" fmla="*/ 116681 w 68"/>
              <a:gd name="T9" fmla="*/ 182966 h 63"/>
              <a:gd name="T10" fmla="*/ 54909 w 68"/>
              <a:gd name="T11" fmla="*/ 217488 h 63"/>
              <a:gd name="T12" fmla="*/ 51477 w 68"/>
              <a:gd name="T13" fmla="*/ 217488 h 63"/>
              <a:gd name="T14" fmla="*/ 44613 w 68"/>
              <a:gd name="T15" fmla="*/ 210584 h 63"/>
              <a:gd name="T16" fmla="*/ 54909 w 68"/>
              <a:gd name="T17" fmla="*/ 138088 h 63"/>
              <a:gd name="T18" fmla="*/ 6864 w 68"/>
              <a:gd name="T19" fmla="*/ 89757 h 63"/>
              <a:gd name="T20" fmla="*/ 10295 w 68"/>
              <a:gd name="T21" fmla="*/ 75948 h 63"/>
              <a:gd name="T22" fmla="*/ 78931 w 68"/>
              <a:gd name="T23" fmla="*/ 69044 h 63"/>
              <a:gd name="T24" fmla="*/ 109817 w 68"/>
              <a:gd name="T25" fmla="*/ 3452 h 63"/>
              <a:gd name="T26" fmla="*/ 116681 w 68"/>
              <a:gd name="T27" fmla="*/ 0 h 63"/>
              <a:gd name="T28" fmla="*/ 123545 w 68"/>
              <a:gd name="T29" fmla="*/ 3452 h 63"/>
              <a:gd name="T30" fmla="*/ 154431 w 68"/>
              <a:gd name="T31" fmla="*/ 69044 h 63"/>
              <a:gd name="T32" fmla="*/ 223067 w 68"/>
              <a:gd name="T33" fmla="*/ 75948 h 63"/>
              <a:gd name="T34" fmla="*/ 229930 w 68"/>
              <a:gd name="T35" fmla="*/ 89757 h 63"/>
              <a:gd name="T36" fmla="*/ 178453 w 68"/>
              <a:gd name="T37" fmla="*/ 138088 h 63"/>
              <a:gd name="T38" fmla="*/ 202476 w 68"/>
              <a:gd name="T39" fmla="*/ 93209 h 63"/>
              <a:gd name="T40" fmla="*/ 150999 w 68"/>
              <a:gd name="T41" fmla="*/ 86305 h 63"/>
              <a:gd name="T42" fmla="*/ 144135 w 68"/>
              <a:gd name="T43" fmla="*/ 82853 h 63"/>
              <a:gd name="T44" fmla="*/ 140704 w 68"/>
              <a:gd name="T45" fmla="*/ 75948 h 63"/>
              <a:gd name="T46" fmla="*/ 116681 w 68"/>
              <a:gd name="T47" fmla="*/ 31070 h 63"/>
              <a:gd name="T48" fmla="*/ 116681 w 68"/>
              <a:gd name="T49" fmla="*/ 165705 h 63"/>
              <a:gd name="T50" fmla="*/ 126976 w 68"/>
              <a:gd name="T51" fmla="*/ 169157 h 63"/>
              <a:gd name="T52" fmla="*/ 168158 w 68"/>
              <a:gd name="T53" fmla="*/ 193323 h 63"/>
              <a:gd name="T54" fmla="*/ 161294 w 68"/>
              <a:gd name="T55" fmla="*/ 141540 h 63"/>
              <a:gd name="T56" fmla="*/ 157863 w 68"/>
              <a:gd name="T57" fmla="*/ 134635 h 63"/>
              <a:gd name="T58" fmla="*/ 164726 w 68"/>
              <a:gd name="T59" fmla="*/ 127731 h 63"/>
              <a:gd name="T60" fmla="*/ 202476 w 68"/>
              <a:gd name="T61" fmla="*/ 93209 h 63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8" h="63">
                <a:moveTo>
                  <a:pt x="52" y="40"/>
                </a:moveTo>
                <a:cubicBezTo>
                  <a:pt x="55" y="61"/>
                  <a:pt x="55" y="61"/>
                  <a:pt x="55" y="61"/>
                </a:cubicBezTo>
                <a:cubicBezTo>
                  <a:pt x="56" y="62"/>
                  <a:pt x="55" y="63"/>
                  <a:pt x="54" y="63"/>
                </a:cubicBezTo>
                <a:cubicBezTo>
                  <a:pt x="53" y="63"/>
                  <a:pt x="53" y="63"/>
                  <a:pt x="52" y="63"/>
                </a:cubicBezTo>
                <a:cubicBezTo>
                  <a:pt x="34" y="53"/>
                  <a:pt x="34" y="53"/>
                  <a:pt x="34" y="53"/>
                </a:cubicBezTo>
                <a:cubicBezTo>
                  <a:pt x="16" y="63"/>
                  <a:pt x="16" y="63"/>
                  <a:pt x="16" y="63"/>
                </a:cubicBezTo>
                <a:cubicBezTo>
                  <a:pt x="16" y="63"/>
                  <a:pt x="15" y="63"/>
                  <a:pt x="15" y="63"/>
                </a:cubicBezTo>
                <a:cubicBezTo>
                  <a:pt x="13" y="63"/>
                  <a:pt x="13" y="62"/>
                  <a:pt x="13" y="61"/>
                </a:cubicBezTo>
                <a:cubicBezTo>
                  <a:pt x="16" y="40"/>
                  <a:pt x="16" y="40"/>
                  <a:pt x="16" y="40"/>
                </a:cubicBezTo>
                <a:cubicBezTo>
                  <a:pt x="2" y="26"/>
                  <a:pt x="2" y="26"/>
                  <a:pt x="2" y="26"/>
                </a:cubicBezTo>
                <a:cubicBezTo>
                  <a:pt x="0" y="24"/>
                  <a:pt x="1" y="23"/>
                  <a:pt x="3" y="22"/>
                </a:cubicBezTo>
                <a:cubicBezTo>
                  <a:pt x="23" y="20"/>
                  <a:pt x="23" y="20"/>
                  <a:pt x="23" y="20"/>
                </a:cubicBezTo>
                <a:cubicBezTo>
                  <a:pt x="32" y="1"/>
                  <a:pt x="32" y="1"/>
                  <a:pt x="32" y="1"/>
                </a:cubicBezTo>
                <a:cubicBezTo>
                  <a:pt x="33" y="0"/>
                  <a:pt x="33" y="0"/>
                  <a:pt x="34" y="0"/>
                </a:cubicBezTo>
                <a:cubicBezTo>
                  <a:pt x="35" y="0"/>
                  <a:pt x="36" y="0"/>
                  <a:pt x="36" y="1"/>
                </a:cubicBezTo>
                <a:cubicBezTo>
                  <a:pt x="45" y="20"/>
                  <a:pt x="45" y="20"/>
                  <a:pt x="45" y="20"/>
                </a:cubicBezTo>
                <a:cubicBezTo>
                  <a:pt x="65" y="22"/>
                  <a:pt x="65" y="22"/>
                  <a:pt x="65" y="22"/>
                </a:cubicBezTo>
                <a:cubicBezTo>
                  <a:pt x="68" y="23"/>
                  <a:pt x="68" y="24"/>
                  <a:pt x="67" y="26"/>
                </a:cubicBezTo>
                <a:lnTo>
                  <a:pt x="52" y="40"/>
                </a:lnTo>
                <a:close/>
                <a:moveTo>
                  <a:pt x="59" y="27"/>
                </a:moveTo>
                <a:cubicBezTo>
                  <a:pt x="44" y="25"/>
                  <a:pt x="44" y="25"/>
                  <a:pt x="44" y="25"/>
                </a:cubicBezTo>
                <a:cubicBezTo>
                  <a:pt x="42" y="24"/>
                  <a:pt x="42" y="24"/>
                  <a:pt x="42" y="24"/>
                </a:cubicBezTo>
                <a:cubicBezTo>
                  <a:pt x="41" y="22"/>
                  <a:pt x="41" y="22"/>
                  <a:pt x="41" y="22"/>
                </a:cubicBezTo>
                <a:cubicBezTo>
                  <a:pt x="34" y="9"/>
                  <a:pt x="34" y="9"/>
                  <a:pt x="34" y="9"/>
                </a:cubicBezTo>
                <a:cubicBezTo>
                  <a:pt x="34" y="48"/>
                  <a:pt x="34" y="48"/>
                  <a:pt x="34" y="48"/>
                </a:cubicBezTo>
                <a:cubicBezTo>
                  <a:pt x="37" y="49"/>
                  <a:pt x="37" y="49"/>
                  <a:pt x="37" y="49"/>
                </a:cubicBezTo>
                <a:cubicBezTo>
                  <a:pt x="49" y="56"/>
                  <a:pt x="49" y="56"/>
                  <a:pt x="49" y="56"/>
                </a:cubicBezTo>
                <a:cubicBezTo>
                  <a:pt x="47" y="41"/>
                  <a:pt x="47" y="41"/>
                  <a:pt x="47" y="41"/>
                </a:cubicBezTo>
                <a:cubicBezTo>
                  <a:pt x="46" y="39"/>
                  <a:pt x="46" y="39"/>
                  <a:pt x="46" y="39"/>
                </a:cubicBezTo>
                <a:cubicBezTo>
                  <a:pt x="48" y="37"/>
                  <a:pt x="48" y="37"/>
                  <a:pt x="48" y="37"/>
                </a:cubicBezTo>
                <a:lnTo>
                  <a:pt x="59" y="2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" name="Freeform 9"/>
          <p:cNvSpPr>
            <a:spLocks noEditPoints="1"/>
          </p:cNvSpPr>
          <p:nvPr/>
        </p:nvSpPr>
        <p:spPr bwMode="auto">
          <a:xfrm>
            <a:off x="6165388" y="3309909"/>
            <a:ext cx="499498" cy="507066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150966 h 62"/>
              <a:gd name="T10" fmla="*/ 24047 w 61"/>
              <a:gd name="T11" fmla="*/ 161259 h 62"/>
              <a:gd name="T12" fmla="*/ 58399 w 61"/>
              <a:gd name="T13" fmla="*/ 192139 h 62"/>
              <a:gd name="T14" fmla="*/ 96187 w 61"/>
              <a:gd name="T15" fmla="*/ 157828 h 62"/>
              <a:gd name="T16" fmla="*/ 144280 w 61"/>
              <a:gd name="T17" fmla="*/ 123518 h 62"/>
              <a:gd name="T18" fmla="*/ 192374 w 61"/>
              <a:gd name="T19" fmla="*/ 72052 h 62"/>
              <a:gd name="T20" fmla="*/ 144280 w 61"/>
              <a:gd name="T21" fmla="*/ 24017 h 62"/>
              <a:gd name="T22" fmla="*/ 92752 w 61"/>
              <a:gd name="T23" fmla="*/ 72052 h 62"/>
              <a:gd name="T24" fmla="*/ 61834 w 61"/>
              <a:gd name="T25" fmla="*/ 116656 h 62"/>
              <a:gd name="T26" fmla="*/ 58399 w 61"/>
              <a:gd name="T27" fmla="*/ 116656 h 62"/>
              <a:gd name="T28" fmla="*/ 41223 w 61"/>
              <a:gd name="T29" fmla="*/ 123518 h 62"/>
              <a:gd name="T30" fmla="*/ 0 w 61"/>
              <a:gd name="T31" fmla="*/ 106363 h 62"/>
              <a:gd name="T32" fmla="*/ 0 w 61"/>
              <a:gd name="T33" fmla="*/ 41173 h 62"/>
              <a:gd name="T34" fmla="*/ 37788 w 61"/>
              <a:gd name="T35" fmla="*/ 0 h 62"/>
              <a:gd name="T36" fmla="*/ 171762 w 61"/>
              <a:gd name="T37" fmla="*/ 0 h 62"/>
              <a:gd name="T38" fmla="*/ 209550 w 61"/>
              <a:gd name="T39" fmla="*/ 41173 h 62"/>
              <a:gd name="T40" fmla="*/ 209550 w 61"/>
              <a:gd name="T41" fmla="*/ 174983 h 62"/>
              <a:gd name="T42" fmla="*/ 58399 w 61"/>
              <a:gd name="T43" fmla="*/ 181846 h 62"/>
              <a:gd name="T44" fmla="*/ 34352 w 61"/>
              <a:gd name="T45" fmla="*/ 168121 h 62"/>
              <a:gd name="T46" fmla="*/ 48093 w 61"/>
              <a:gd name="T47" fmla="*/ 171552 h 62"/>
              <a:gd name="T48" fmla="*/ 75575 w 61"/>
              <a:gd name="T49" fmla="*/ 161259 h 62"/>
              <a:gd name="T50" fmla="*/ 65270 w 61"/>
              <a:gd name="T51" fmla="*/ 130380 h 62"/>
              <a:gd name="T52" fmla="*/ 54964 w 61"/>
              <a:gd name="T53" fmla="*/ 126949 h 62"/>
              <a:gd name="T54" fmla="*/ 58399 w 61"/>
              <a:gd name="T55" fmla="*/ 126949 h 62"/>
              <a:gd name="T56" fmla="*/ 85881 w 61"/>
              <a:gd name="T57" fmla="*/ 154397 h 62"/>
              <a:gd name="T58" fmla="*/ 58399 w 61"/>
              <a:gd name="T59" fmla="*/ 181846 h 62"/>
              <a:gd name="T60" fmla="*/ 144280 w 61"/>
              <a:gd name="T61" fmla="*/ 106363 h 62"/>
              <a:gd name="T62" fmla="*/ 109928 w 61"/>
              <a:gd name="T63" fmla="*/ 72052 h 62"/>
              <a:gd name="T64" fmla="*/ 144280 w 61"/>
              <a:gd name="T65" fmla="*/ 41173 h 62"/>
              <a:gd name="T66" fmla="*/ 178633 w 61"/>
              <a:gd name="T67" fmla="*/ 72052 h 62"/>
              <a:gd name="T68" fmla="*/ 144280 w 61"/>
              <a:gd name="T69" fmla="*/ 106363 h 62"/>
              <a:gd name="T70" fmla="*/ 144280 w 61"/>
              <a:gd name="T71" fmla="*/ 48035 h 62"/>
              <a:gd name="T72" fmla="*/ 116798 w 61"/>
              <a:gd name="T73" fmla="*/ 72052 h 62"/>
              <a:gd name="T74" fmla="*/ 144280 w 61"/>
              <a:gd name="T75" fmla="*/ 99500 h 62"/>
              <a:gd name="T76" fmla="*/ 171762 w 61"/>
              <a:gd name="T77" fmla="*/ 72052 h 62"/>
              <a:gd name="T78" fmla="*/ 144280 w 61"/>
              <a:gd name="T79" fmla="*/ 48035 h 6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7"/>
                  <a:pt x="7" y="47"/>
                  <a:pt x="7" y="47"/>
                </a:cubicBezTo>
                <a:cubicBezTo>
                  <a:pt x="8" y="52"/>
                  <a:pt x="12" y="56"/>
                  <a:pt x="17" y="56"/>
                </a:cubicBezTo>
                <a:cubicBezTo>
                  <a:pt x="23" y="56"/>
                  <a:pt x="27" y="51"/>
                  <a:pt x="28" y="46"/>
                </a:cubicBezTo>
                <a:cubicBezTo>
                  <a:pt x="42" y="36"/>
                  <a:pt x="42" y="36"/>
                  <a:pt x="42" y="36"/>
                </a:cubicBezTo>
                <a:cubicBezTo>
                  <a:pt x="50" y="36"/>
                  <a:pt x="56" y="29"/>
                  <a:pt x="56" y="21"/>
                </a:cubicBezTo>
                <a:cubicBezTo>
                  <a:pt x="56" y="13"/>
                  <a:pt x="50" y="7"/>
                  <a:pt x="42" y="7"/>
                </a:cubicBezTo>
                <a:cubicBezTo>
                  <a:pt x="34" y="7"/>
                  <a:pt x="27" y="13"/>
                  <a:pt x="27" y="21"/>
                </a:cubicBezTo>
                <a:cubicBezTo>
                  <a:pt x="18" y="34"/>
                  <a:pt x="18" y="34"/>
                  <a:pt x="18" y="34"/>
                </a:cubicBezTo>
                <a:cubicBezTo>
                  <a:pt x="18" y="34"/>
                  <a:pt x="18" y="34"/>
                  <a:pt x="17" y="34"/>
                </a:cubicBezTo>
                <a:cubicBezTo>
                  <a:pt x="15" y="34"/>
                  <a:pt x="13" y="35"/>
                  <a:pt x="12" y="36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7" y="53"/>
                </a:moveTo>
                <a:cubicBezTo>
                  <a:pt x="14" y="53"/>
                  <a:pt x="11" y="51"/>
                  <a:pt x="10" y="49"/>
                </a:cubicBezTo>
                <a:cubicBezTo>
                  <a:pt x="11" y="49"/>
                  <a:pt x="13" y="50"/>
                  <a:pt x="14" y="50"/>
                </a:cubicBezTo>
                <a:cubicBezTo>
                  <a:pt x="17" y="51"/>
                  <a:pt x="21" y="50"/>
                  <a:pt x="22" y="47"/>
                </a:cubicBezTo>
                <a:cubicBezTo>
                  <a:pt x="24" y="43"/>
                  <a:pt x="22" y="40"/>
                  <a:pt x="19" y="38"/>
                </a:cubicBezTo>
                <a:cubicBezTo>
                  <a:pt x="16" y="37"/>
                  <a:pt x="16" y="37"/>
                  <a:pt x="16" y="37"/>
                </a:cubicBezTo>
                <a:cubicBezTo>
                  <a:pt x="16" y="37"/>
                  <a:pt x="17" y="37"/>
                  <a:pt x="17" y="37"/>
                </a:cubicBezTo>
                <a:cubicBezTo>
                  <a:pt x="22" y="37"/>
                  <a:pt x="25" y="40"/>
                  <a:pt x="25" y="45"/>
                </a:cubicBezTo>
                <a:cubicBezTo>
                  <a:pt x="25" y="49"/>
                  <a:pt x="22" y="53"/>
                  <a:pt x="17" y="53"/>
                </a:cubicBezTo>
                <a:close/>
                <a:moveTo>
                  <a:pt x="42" y="31"/>
                </a:moveTo>
                <a:cubicBezTo>
                  <a:pt x="36" y="31"/>
                  <a:pt x="32" y="27"/>
                  <a:pt x="32" y="21"/>
                </a:cubicBezTo>
                <a:cubicBezTo>
                  <a:pt x="32" y="16"/>
                  <a:pt x="36" y="12"/>
                  <a:pt x="42" y="12"/>
                </a:cubicBezTo>
                <a:cubicBezTo>
                  <a:pt x="47" y="12"/>
                  <a:pt x="52" y="16"/>
                  <a:pt x="52" y="21"/>
                </a:cubicBezTo>
                <a:cubicBezTo>
                  <a:pt x="52" y="27"/>
                  <a:pt x="47" y="31"/>
                  <a:pt x="42" y="31"/>
                </a:cubicBezTo>
                <a:close/>
                <a:moveTo>
                  <a:pt x="42" y="14"/>
                </a:moveTo>
                <a:cubicBezTo>
                  <a:pt x="38" y="14"/>
                  <a:pt x="34" y="17"/>
                  <a:pt x="34" y="21"/>
                </a:cubicBezTo>
                <a:cubicBezTo>
                  <a:pt x="34" y="26"/>
                  <a:pt x="38" y="29"/>
                  <a:pt x="42" y="29"/>
                </a:cubicBezTo>
                <a:cubicBezTo>
                  <a:pt x="46" y="29"/>
                  <a:pt x="50" y="26"/>
                  <a:pt x="50" y="21"/>
                </a:cubicBezTo>
                <a:cubicBezTo>
                  <a:pt x="50" y="17"/>
                  <a:pt x="46" y="14"/>
                  <a:pt x="42" y="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" name="Freeform 10"/>
          <p:cNvSpPr>
            <a:spLocks/>
          </p:cNvSpPr>
          <p:nvPr/>
        </p:nvSpPr>
        <p:spPr bwMode="auto">
          <a:xfrm>
            <a:off x="7346020" y="3309909"/>
            <a:ext cx="507066" cy="507066"/>
          </a:xfrm>
          <a:custGeom>
            <a:avLst/>
            <a:gdLst>
              <a:gd name="T0" fmla="*/ 212725 w 62"/>
              <a:gd name="T1" fmla="*/ 205863 h 62"/>
              <a:gd name="T2" fmla="*/ 205863 w 62"/>
              <a:gd name="T3" fmla="*/ 212725 h 62"/>
              <a:gd name="T4" fmla="*/ 10293 w 62"/>
              <a:gd name="T5" fmla="*/ 212725 h 62"/>
              <a:gd name="T6" fmla="*/ 0 w 62"/>
              <a:gd name="T7" fmla="*/ 205863 h 62"/>
              <a:gd name="T8" fmla="*/ 0 w 62"/>
              <a:gd name="T9" fmla="*/ 10293 h 62"/>
              <a:gd name="T10" fmla="*/ 10293 w 62"/>
              <a:gd name="T11" fmla="*/ 0 h 62"/>
              <a:gd name="T12" fmla="*/ 205863 w 62"/>
              <a:gd name="T13" fmla="*/ 0 h 62"/>
              <a:gd name="T14" fmla="*/ 212725 w 62"/>
              <a:gd name="T15" fmla="*/ 10293 h 62"/>
              <a:gd name="T16" fmla="*/ 212725 w 62"/>
              <a:gd name="T17" fmla="*/ 205863 h 6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62" h="62">
                <a:moveTo>
                  <a:pt x="62" y="60"/>
                </a:moveTo>
                <a:cubicBezTo>
                  <a:pt x="62" y="61"/>
                  <a:pt x="61" y="62"/>
                  <a:pt x="60" y="62"/>
                </a:cubicBezTo>
                <a:cubicBezTo>
                  <a:pt x="3" y="62"/>
                  <a:pt x="3" y="62"/>
                  <a:pt x="3" y="62"/>
                </a:cubicBezTo>
                <a:cubicBezTo>
                  <a:pt x="2" y="62"/>
                  <a:pt x="0" y="61"/>
                  <a:pt x="0" y="60"/>
                </a:cubicBezTo>
                <a:cubicBezTo>
                  <a:pt x="0" y="3"/>
                  <a:pt x="0" y="3"/>
                  <a:pt x="0" y="3"/>
                </a:cubicBezTo>
                <a:cubicBezTo>
                  <a:pt x="0" y="2"/>
                  <a:pt x="2" y="0"/>
                  <a:pt x="3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1" y="0"/>
                  <a:pt x="62" y="2"/>
                  <a:pt x="62" y="3"/>
                </a:cubicBezTo>
                <a:lnTo>
                  <a:pt x="62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" name="Freeform 11"/>
          <p:cNvSpPr>
            <a:spLocks noEditPoints="1"/>
          </p:cNvSpPr>
          <p:nvPr/>
        </p:nvSpPr>
        <p:spPr bwMode="auto">
          <a:xfrm>
            <a:off x="8522868" y="3480190"/>
            <a:ext cx="499498" cy="378408"/>
          </a:xfrm>
          <a:custGeom>
            <a:avLst/>
            <a:gdLst>
              <a:gd name="T0" fmla="*/ 123669 w 61"/>
              <a:gd name="T1" fmla="*/ 124239 h 46"/>
              <a:gd name="T2" fmla="*/ 89316 w 61"/>
              <a:gd name="T3" fmla="*/ 124239 h 46"/>
              <a:gd name="T4" fmla="*/ 65270 w 61"/>
              <a:gd name="T5" fmla="*/ 89728 h 46"/>
              <a:gd name="T6" fmla="*/ 61834 w 61"/>
              <a:gd name="T7" fmla="*/ 82826 h 46"/>
              <a:gd name="T8" fmla="*/ 61834 w 61"/>
              <a:gd name="T9" fmla="*/ 79375 h 46"/>
              <a:gd name="T10" fmla="*/ 61834 w 61"/>
              <a:gd name="T11" fmla="*/ 79375 h 46"/>
              <a:gd name="T12" fmla="*/ 61834 w 61"/>
              <a:gd name="T13" fmla="*/ 82826 h 46"/>
              <a:gd name="T14" fmla="*/ 58399 w 61"/>
              <a:gd name="T15" fmla="*/ 89728 h 46"/>
              <a:gd name="T16" fmla="*/ 34352 w 61"/>
              <a:gd name="T17" fmla="*/ 124239 h 46"/>
              <a:gd name="T18" fmla="*/ 0 w 61"/>
              <a:gd name="T19" fmla="*/ 124239 h 46"/>
              <a:gd name="T20" fmla="*/ 0 w 61"/>
              <a:gd name="T21" fmla="*/ 100082 h 46"/>
              <a:gd name="T22" fmla="*/ 17176 w 61"/>
              <a:gd name="T23" fmla="*/ 100082 h 46"/>
              <a:gd name="T24" fmla="*/ 44658 w 61"/>
              <a:gd name="T25" fmla="*/ 62120 h 46"/>
              <a:gd name="T26" fmla="*/ 20611 w 61"/>
              <a:gd name="T27" fmla="*/ 24158 h 46"/>
              <a:gd name="T28" fmla="*/ 0 w 61"/>
              <a:gd name="T29" fmla="*/ 24158 h 46"/>
              <a:gd name="T30" fmla="*/ 0 w 61"/>
              <a:gd name="T31" fmla="*/ 0 h 46"/>
              <a:gd name="T32" fmla="*/ 37788 w 61"/>
              <a:gd name="T33" fmla="*/ 0 h 46"/>
              <a:gd name="T34" fmla="*/ 58399 w 61"/>
              <a:gd name="T35" fmla="*/ 31060 h 46"/>
              <a:gd name="T36" fmla="*/ 61834 w 61"/>
              <a:gd name="T37" fmla="*/ 37962 h 46"/>
              <a:gd name="T38" fmla="*/ 61834 w 61"/>
              <a:gd name="T39" fmla="*/ 41413 h 46"/>
              <a:gd name="T40" fmla="*/ 61834 w 61"/>
              <a:gd name="T41" fmla="*/ 41413 h 46"/>
              <a:gd name="T42" fmla="*/ 65270 w 61"/>
              <a:gd name="T43" fmla="*/ 37962 h 46"/>
              <a:gd name="T44" fmla="*/ 68705 w 61"/>
              <a:gd name="T45" fmla="*/ 31060 h 46"/>
              <a:gd name="T46" fmla="*/ 85881 w 61"/>
              <a:gd name="T47" fmla="*/ 0 h 46"/>
              <a:gd name="T48" fmla="*/ 123669 w 61"/>
              <a:gd name="T49" fmla="*/ 0 h 46"/>
              <a:gd name="T50" fmla="*/ 123669 w 61"/>
              <a:gd name="T51" fmla="*/ 24158 h 46"/>
              <a:gd name="T52" fmla="*/ 106493 w 61"/>
              <a:gd name="T53" fmla="*/ 24158 h 46"/>
              <a:gd name="T54" fmla="*/ 79011 w 61"/>
              <a:gd name="T55" fmla="*/ 58668 h 46"/>
              <a:gd name="T56" fmla="*/ 106493 w 61"/>
              <a:gd name="T57" fmla="*/ 100082 h 46"/>
              <a:gd name="T58" fmla="*/ 123669 w 61"/>
              <a:gd name="T59" fmla="*/ 100082 h 46"/>
              <a:gd name="T60" fmla="*/ 123669 w 61"/>
              <a:gd name="T61" fmla="*/ 124239 h 46"/>
              <a:gd name="T62" fmla="*/ 209550 w 61"/>
              <a:gd name="T63" fmla="*/ 158750 h 46"/>
              <a:gd name="T64" fmla="*/ 140845 w 61"/>
              <a:gd name="T65" fmla="*/ 158750 h 46"/>
              <a:gd name="T66" fmla="*/ 140845 w 61"/>
              <a:gd name="T67" fmla="*/ 155299 h 46"/>
              <a:gd name="T68" fmla="*/ 140845 w 61"/>
              <a:gd name="T69" fmla="*/ 148397 h 46"/>
              <a:gd name="T70" fmla="*/ 188939 w 61"/>
              <a:gd name="T71" fmla="*/ 89728 h 46"/>
              <a:gd name="T72" fmla="*/ 175198 w 61"/>
              <a:gd name="T73" fmla="*/ 75924 h 46"/>
              <a:gd name="T74" fmla="*/ 161457 w 61"/>
              <a:gd name="T75" fmla="*/ 82826 h 46"/>
              <a:gd name="T76" fmla="*/ 154586 w 61"/>
              <a:gd name="T77" fmla="*/ 86277 h 46"/>
              <a:gd name="T78" fmla="*/ 140845 w 61"/>
              <a:gd name="T79" fmla="*/ 75924 h 46"/>
              <a:gd name="T80" fmla="*/ 151151 w 61"/>
              <a:gd name="T81" fmla="*/ 65571 h 46"/>
              <a:gd name="T82" fmla="*/ 175198 w 61"/>
              <a:gd name="T83" fmla="*/ 55217 h 46"/>
              <a:gd name="T84" fmla="*/ 209550 w 61"/>
              <a:gd name="T85" fmla="*/ 86277 h 46"/>
              <a:gd name="T86" fmla="*/ 161457 w 61"/>
              <a:gd name="T87" fmla="*/ 141495 h 46"/>
              <a:gd name="T88" fmla="*/ 192374 w 61"/>
              <a:gd name="T89" fmla="*/ 141495 h 46"/>
              <a:gd name="T90" fmla="*/ 192374 w 61"/>
              <a:gd name="T91" fmla="*/ 131141 h 46"/>
              <a:gd name="T92" fmla="*/ 209550 w 61"/>
              <a:gd name="T93" fmla="*/ 131141 h 46"/>
              <a:gd name="T94" fmla="*/ 209550 w 61"/>
              <a:gd name="T95" fmla="*/ 158750 h 4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" h="46">
                <a:moveTo>
                  <a:pt x="36" y="36"/>
                </a:moveTo>
                <a:cubicBezTo>
                  <a:pt x="26" y="36"/>
                  <a:pt x="26" y="36"/>
                  <a:pt x="26" y="36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8" y="24"/>
                  <a:pt x="18" y="23"/>
                </a:cubicBezTo>
                <a:cubicBezTo>
                  <a:pt x="18" y="23"/>
                  <a:pt x="18" y="23"/>
                  <a:pt x="18" y="23"/>
                </a:cubicBezTo>
                <a:cubicBezTo>
                  <a:pt x="18" y="24"/>
                  <a:pt x="18" y="24"/>
                  <a:pt x="18" y="24"/>
                </a:cubicBezTo>
                <a:cubicBezTo>
                  <a:pt x="17" y="25"/>
                  <a:pt x="17" y="25"/>
                  <a:pt x="17" y="26"/>
                </a:cubicBezTo>
                <a:cubicBezTo>
                  <a:pt x="10" y="36"/>
                  <a:pt x="10" y="36"/>
                  <a:pt x="1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0" y="29"/>
                  <a:pt x="0" y="29"/>
                </a:cubicBezTo>
                <a:cubicBezTo>
                  <a:pt x="5" y="29"/>
                  <a:pt x="5" y="29"/>
                  <a:pt x="5" y="29"/>
                </a:cubicBezTo>
                <a:cubicBezTo>
                  <a:pt x="13" y="18"/>
                  <a:pt x="13" y="18"/>
                  <a:pt x="13" y="18"/>
                </a:cubicBezTo>
                <a:cubicBezTo>
                  <a:pt x="6" y="7"/>
                  <a:pt x="6" y="7"/>
                  <a:pt x="6" y="7"/>
                </a:cubicBezTo>
                <a:cubicBezTo>
                  <a:pt x="0" y="7"/>
                  <a:pt x="0" y="7"/>
                  <a:pt x="0" y="7"/>
                </a:cubicBezTo>
                <a:cubicBezTo>
                  <a:pt x="0" y="0"/>
                  <a:pt x="0" y="0"/>
                  <a:pt x="0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10"/>
                  <a:pt x="17" y="10"/>
                  <a:pt x="18" y="11"/>
                </a:cubicBezTo>
                <a:cubicBezTo>
                  <a:pt x="18" y="11"/>
                  <a:pt x="18" y="11"/>
                  <a:pt x="18" y="12"/>
                </a:cubicBezTo>
                <a:cubicBezTo>
                  <a:pt x="18" y="12"/>
                  <a:pt x="18" y="12"/>
                  <a:pt x="18" y="12"/>
                </a:cubicBezTo>
                <a:cubicBezTo>
                  <a:pt x="18" y="11"/>
                  <a:pt x="18" y="11"/>
                  <a:pt x="19" y="11"/>
                </a:cubicBezTo>
                <a:cubicBezTo>
                  <a:pt x="20" y="9"/>
                  <a:pt x="20" y="9"/>
                  <a:pt x="20" y="9"/>
                </a:cubicBezTo>
                <a:cubicBezTo>
                  <a:pt x="25" y="0"/>
                  <a:pt x="25" y="0"/>
                  <a:pt x="25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7"/>
                  <a:pt x="36" y="7"/>
                  <a:pt x="36" y="7"/>
                </a:cubicBezTo>
                <a:cubicBezTo>
                  <a:pt x="31" y="7"/>
                  <a:pt x="31" y="7"/>
                  <a:pt x="31" y="7"/>
                </a:cubicBezTo>
                <a:cubicBezTo>
                  <a:pt x="23" y="17"/>
                  <a:pt x="23" y="17"/>
                  <a:pt x="23" y="17"/>
                </a:cubicBezTo>
                <a:cubicBezTo>
                  <a:pt x="31" y="29"/>
                  <a:pt x="31" y="29"/>
                  <a:pt x="31" y="29"/>
                </a:cubicBezTo>
                <a:cubicBezTo>
                  <a:pt x="36" y="29"/>
                  <a:pt x="36" y="29"/>
                  <a:pt x="36" y="29"/>
                </a:cubicBezTo>
                <a:lnTo>
                  <a:pt x="36" y="36"/>
                </a:lnTo>
                <a:close/>
                <a:moveTo>
                  <a:pt x="61" y="46"/>
                </a:moveTo>
                <a:cubicBezTo>
                  <a:pt x="41" y="46"/>
                  <a:pt x="41" y="46"/>
                  <a:pt x="41" y="46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5"/>
                  <a:pt x="41" y="44"/>
                  <a:pt x="41" y="43"/>
                </a:cubicBezTo>
                <a:cubicBezTo>
                  <a:pt x="41" y="32"/>
                  <a:pt x="55" y="31"/>
                  <a:pt x="55" y="26"/>
                </a:cubicBezTo>
                <a:cubicBezTo>
                  <a:pt x="55" y="24"/>
                  <a:pt x="53" y="22"/>
                  <a:pt x="51" y="22"/>
                </a:cubicBezTo>
                <a:cubicBezTo>
                  <a:pt x="49" y="22"/>
                  <a:pt x="48" y="23"/>
                  <a:pt x="47" y="24"/>
                </a:cubicBezTo>
                <a:cubicBezTo>
                  <a:pt x="46" y="24"/>
                  <a:pt x="46" y="25"/>
                  <a:pt x="45" y="25"/>
                </a:cubicBezTo>
                <a:cubicBezTo>
                  <a:pt x="41" y="22"/>
                  <a:pt x="41" y="22"/>
                  <a:pt x="41" y="22"/>
                </a:cubicBezTo>
                <a:cubicBezTo>
                  <a:pt x="42" y="21"/>
                  <a:pt x="43" y="20"/>
                  <a:pt x="44" y="19"/>
                </a:cubicBezTo>
                <a:cubicBezTo>
                  <a:pt x="45" y="18"/>
                  <a:pt x="48" y="16"/>
                  <a:pt x="51" y="16"/>
                </a:cubicBezTo>
                <a:cubicBezTo>
                  <a:pt x="57" y="16"/>
                  <a:pt x="61" y="20"/>
                  <a:pt x="61" y="25"/>
                </a:cubicBezTo>
                <a:cubicBezTo>
                  <a:pt x="61" y="35"/>
                  <a:pt x="48" y="35"/>
                  <a:pt x="47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38"/>
                  <a:pt x="56" y="38"/>
                  <a:pt x="56" y="38"/>
                </a:cubicBezTo>
                <a:cubicBezTo>
                  <a:pt x="61" y="38"/>
                  <a:pt x="61" y="38"/>
                  <a:pt x="61" y="38"/>
                </a:cubicBezTo>
                <a:lnTo>
                  <a:pt x="61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" name="Freeform 12"/>
          <p:cNvSpPr>
            <a:spLocks noEditPoints="1"/>
          </p:cNvSpPr>
          <p:nvPr/>
        </p:nvSpPr>
        <p:spPr bwMode="auto">
          <a:xfrm>
            <a:off x="9703499" y="3268282"/>
            <a:ext cx="590316" cy="590316"/>
          </a:xfrm>
          <a:custGeom>
            <a:avLst/>
            <a:gdLst>
              <a:gd name="T0" fmla="*/ 247650 w 72"/>
              <a:gd name="T1" fmla="*/ 123825 h 72"/>
              <a:gd name="T2" fmla="*/ 123825 w 72"/>
              <a:gd name="T3" fmla="*/ 247650 h 72"/>
              <a:gd name="T4" fmla="*/ 0 w 72"/>
              <a:gd name="T5" fmla="*/ 123825 h 72"/>
              <a:gd name="T6" fmla="*/ 123825 w 72"/>
              <a:gd name="T7" fmla="*/ 0 h 72"/>
              <a:gd name="T8" fmla="*/ 247650 w 72"/>
              <a:gd name="T9" fmla="*/ 123825 h 72"/>
              <a:gd name="T10" fmla="*/ 55033 w 72"/>
              <a:gd name="T11" fmla="*/ 147902 h 72"/>
              <a:gd name="T12" fmla="*/ 51594 w 72"/>
              <a:gd name="T13" fmla="*/ 123825 h 72"/>
              <a:gd name="T14" fmla="*/ 55033 w 72"/>
              <a:gd name="T15" fmla="*/ 103188 h 72"/>
              <a:gd name="T16" fmla="*/ 30956 w 72"/>
              <a:gd name="T17" fmla="*/ 75671 h 72"/>
              <a:gd name="T18" fmla="*/ 17198 w 72"/>
              <a:gd name="T19" fmla="*/ 123825 h 72"/>
              <a:gd name="T20" fmla="*/ 30956 w 72"/>
              <a:gd name="T21" fmla="*/ 175419 h 72"/>
              <a:gd name="T22" fmla="*/ 55033 w 72"/>
              <a:gd name="T23" fmla="*/ 147902 h 72"/>
              <a:gd name="T24" fmla="*/ 175419 w 72"/>
              <a:gd name="T25" fmla="*/ 123825 h 72"/>
              <a:gd name="T26" fmla="*/ 123825 w 72"/>
              <a:gd name="T27" fmla="*/ 72231 h 72"/>
              <a:gd name="T28" fmla="*/ 68792 w 72"/>
              <a:gd name="T29" fmla="*/ 123825 h 72"/>
              <a:gd name="T30" fmla="*/ 123825 w 72"/>
              <a:gd name="T31" fmla="*/ 178858 h 72"/>
              <a:gd name="T32" fmla="*/ 175419 w 72"/>
              <a:gd name="T33" fmla="*/ 123825 h 72"/>
              <a:gd name="T34" fmla="*/ 72231 w 72"/>
              <a:gd name="T35" fmla="*/ 30956 h 72"/>
              <a:gd name="T36" fmla="*/ 99748 w 72"/>
              <a:gd name="T37" fmla="*/ 58473 h 72"/>
              <a:gd name="T38" fmla="*/ 123825 w 72"/>
              <a:gd name="T39" fmla="*/ 55033 h 72"/>
              <a:gd name="T40" fmla="*/ 144463 w 72"/>
              <a:gd name="T41" fmla="*/ 58473 h 72"/>
              <a:gd name="T42" fmla="*/ 171979 w 72"/>
              <a:gd name="T43" fmla="*/ 30956 h 72"/>
              <a:gd name="T44" fmla="*/ 123825 w 72"/>
              <a:gd name="T45" fmla="*/ 17198 h 72"/>
              <a:gd name="T46" fmla="*/ 72231 w 72"/>
              <a:gd name="T47" fmla="*/ 30956 h 72"/>
              <a:gd name="T48" fmla="*/ 171979 w 72"/>
              <a:gd name="T49" fmla="*/ 220133 h 72"/>
              <a:gd name="T50" fmla="*/ 144463 w 72"/>
              <a:gd name="T51" fmla="*/ 192617 h 72"/>
              <a:gd name="T52" fmla="*/ 123825 w 72"/>
              <a:gd name="T53" fmla="*/ 196056 h 72"/>
              <a:gd name="T54" fmla="*/ 99748 w 72"/>
              <a:gd name="T55" fmla="*/ 192617 h 72"/>
              <a:gd name="T56" fmla="*/ 72231 w 72"/>
              <a:gd name="T57" fmla="*/ 220133 h 72"/>
              <a:gd name="T58" fmla="*/ 123825 w 72"/>
              <a:gd name="T59" fmla="*/ 230452 h 72"/>
              <a:gd name="T60" fmla="*/ 171979 w 72"/>
              <a:gd name="T61" fmla="*/ 220133 h 72"/>
              <a:gd name="T62" fmla="*/ 216694 w 72"/>
              <a:gd name="T63" fmla="*/ 175419 h 72"/>
              <a:gd name="T64" fmla="*/ 230452 w 72"/>
              <a:gd name="T65" fmla="*/ 123825 h 72"/>
              <a:gd name="T66" fmla="*/ 216694 w 72"/>
              <a:gd name="T67" fmla="*/ 75671 h 72"/>
              <a:gd name="T68" fmla="*/ 189177 w 72"/>
              <a:gd name="T69" fmla="*/ 103188 h 72"/>
              <a:gd name="T70" fmla="*/ 192617 w 72"/>
              <a:gd name="T71" fmla="*/ 123825 h 72"/>
              <a:gd name="T72" fmla="*/ 189177 w 72"/>
              <a:gd name="T73" fmla="*/ 147902 h 72"/>
              <a:gd name="T74" fmla="*/ 216694 w 72"/>
              <a:gd name="T75" fmla="*/ 175419 h 7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72" h="72">
                <a:moveTo>
                  <a:pt x="72" y="36"/>
                </a:moveTo>
                <a:cubicBezTo>
                  <a:pt x="72" y="56"/>
                  <a:pt x="56" y="72"/>
                  <a:pt x="36" y="72"/>
                </a:cubicBezTo>
                <a:cubicBezTo>
                  <a:pt x="16" y="72"/>
                  <a:pt x="0" y="56"/>
                  <a:pt x="0" y="36"/>
                </a:cubicBezTo>
                <a:cubicBezTo>
                  <a:pt x="0" y="16"/>
                  <a:pt x="16" y="0"/>
                  <a:pt x="36" y="0"/>
                </a:cubicBezTo>
                <a:cubicBezTo>
                  <a:pt x="56" y="0"/>
                  <a:pt x="72" y="16"/>
                  <a:pt x="72" y="36"/>
                </a:cubicBezTo>
                <a:close/>
                <a:moveTo>
                  <a:pt x="16" y="43"/>
                </a:moveTo>
                <a:cubicBezTo>
                  <a:pt x="16" y="41"/>
                  <a:pt x="15" y="39"/>
                  <a:pt x="15" y="36"/>
                </a:cubicBezTo>
                <a:cubicBezTo>
                  <a:pt x="15" y="34"/>
                  <a:pt x="16" y="32"/>
                  <a:pt x="16" y="30"/>
                </a:cubicBezTo>
                <a:cubicBezTo>
                  <a:pt x="9" y="22"/>
                  <a:pt x="9" y="22"/>
                  <a:pt x="9" y="22"/>
                </a:cubicBezTo>
                <a:cubicBezTo>
                  <a:pt x="6" y="26"/>
                  <a:pt x="5" y="31"/>
                  <a:pt x="5" y="36"/>
                </a:cubicBezTo>
                <a:cubicBezTo>
                  <a:pt x="5" y="42"/>
                  <a:pt x="6" y="46"/>
                  <a:pt x="9" y="51"/>
                </a:cubicBezTo>
                <a:lnTo>
                  <a:pt x="16" y="43"/>
                </a:lnTo>
                <a:close/>
                <a:moveTo>
                  <a:pt x="51" y="36"/>
                </a:moveTo>
                <a:cubicBezTo>
                  <a:pt x="51" y="28"/>
                  <a:pt x="44" y="21"/>
                  <a:pt x="36" y="21"/>
                </a:cubicBezTo>
                <a:cubicBezTo>
                  <a:pt x="27" y="21"/>
                  <a:pt x="20" y="28"/>
                  <a:pt x="20" y="36"/>
                </a:cubicBezTo>
                <a:cubicBezTo>
                  <a:pt x="20" y="45"/>
                  <a:pt x="27" y="52"/>
                  <a:pt x="36" y="52"/>
                </a:cubicBezTo>
                <a:cubicBezTo>
                  <a:pt x="44" y="52"/>
                  <a:pt x="51" y="45"/>
                  <a:pt x="51" y="36"/>
                </a:cubicBezTo>
                <a:close/>
                <a:moveTo>
                  <a:pt x="21" y="9"/>
                </a:moveTo>
                <a:cubicBezTo>
                  <a:pt x="29" y="17"/>
                  <a:pt x="29" y="17"/>
                  <a:pt x="29" y="17"/>
                </a:cubicBezTo>
                <a:cubicBezTo>
                  <a:pt x="31" y="16"/>
                  <a:pt x="33" y="16"/>
                  <a:pt x="36" y="16"/>
                </a:cubicBezTo>
                <a:cubicBezTo>
                  <a:pt x="38" y="16"/>
                  <a:pt x="40" y="16"/>
                  <a:pt x="42" y="17"/>
                </a:cubicBezTo>
                <a:cubicBezTo>
                  <a:pt x="50" y="9"/>
                  <a:pt x="50" y="9"/>
                  <a:pt x="50" y="9"/>
                </a:cubicBezTo>
                <a:cubicBezTo>
                  <a:pt x="46" y="7"/>
                  <a:pt x="41" y="5"/>
                  <a:pt x="36" y="5"/>
                </a:cubicBezTo>
                <a:cubicBezTo>
                  <a:pt x="31" y="5"/>
                  <a:pt x="26" y="7"/>
                  <a:pt x="21" y="9"/>
                </a:cubicBezTo>
                <a:close/>
                <a:moveTo>
                  <a:pt x="50" y="64"/>
                </a:moveTo>
                <a:cubicBezTo>
                  <a:pt x="42" y="56"/>
                  <a:pt x="42" y="56"/>
                  <a:pt x="42" y="56"/>
                </a:cubicBezTo>
                <a:cubicBezTo>
                  <a:pt x="40" y="56"/>
                  <a:pt x="38" y="57"/>
                  <a:pt x="36" y="57"/>
                </a:cubicBezTo>
                <a:cubicBezTo>
                  <a:pt x="33" y="57"/>
                  <a:pt x="31" y="56"/>
                  <a:pt x="29" y="56"/>
                </a:cubicBezTo>
                <a:cubicBezTo>
                  <a:pt x="21" y="64"/>
                  <a:pt x="21" y="64"/>
                  <a:pt x="21" y="64"/>
                </a:cubicBezTo>
                <a:cubicBezTo>
                  <a:pt x="26" y="66"/>
                  <a:pt x="31" y="67"/>
                  <a:pt x="36" y="67"/>
                </a:cubicBezTo>
                <a:cubicBezTo>
                  <a:pt x="41" y="67"/>
                  <a:pt x="46" y="66"/>
                  <a:pt x="50" y="64"/>
                </a:cubicBezTo>
                <a:close/>
                <a:moveTo>
                  <a:pt x="63" y="51"/>
                </a:moveTo>
                <a:cubicBezTo>
                  <a:pt x="65" y="46"/>
                  <a:pt x="67" y="42"/>
                  <a:pt x="67" y="36"/>
                </a:cubicBezTo>
                <a:cubicBezTo>
                  <a:pt x="67" y="31"/>
                  <a:pt x="65" y="26"/>
                  <a:pt x="63" y="22"/>
                </a:cubicBezTo>
                <a:cubicBezTo>
                  <a:pt x="55" y="30"/>
                  <a:pt x="55" y="30"/>
                  <a:pt x="55" y="30"/>
                </a:cubicBezTo>
                <a:cubicBezTo>
                  <a:pt x="56" y="32"/>
                  <a:pt x="56" y="34"/>
                  <a:pt x="56" y="36"/>
                </a:cubicBezTo>
                <a:cubicBezTo>
                  <a:pt x="56" y="39"/>
                  <a:pt x="56" y="41"/>
                  <a:pt x="55" y="43"/>
                </a:cubicBezTo>
                <a:lnTo>
                  <a:pt x="63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" name="Freeform 13"/>
          <p:cNvSpPr>
            <a:spLocks noEditPoints="1"/>
          </p:cNvSpPr>
          <p:nvPr/>
        </p:nvSpPr>
        <p:spPr bwMode="auto">
          <a:xfrm>
            <a:off x="10884132" y="3309909"/>
            <a:ext cx="499498" cy="499498"/>
          </a:xfrm>
          <a:custGeom>
            <a:avLst/>
            <a:gdLst>
              <a:gd name="T0" fmla="*/ 206115 w 61"/>
              <a:gd name="T1" fmla="*/ 137410 h 61"/>
              <a:gd name="T2" fmla="*/ 137410 w 61"/>
              <a:gd name="T3" fmla="*/ 206115 h 61"/>
              <a:gd name="T4" fmla="*/ 123669 w 61"/>
              <a:gd name="T5" fmla="*/ 209550 h 61"/>
              <a:gd name="T6" fmla="*/ 113363 w 61"/>
              <a:gd name="T7" fmla="*/ 206115 h 61"/>
              <a:gd name="T8" fmla="*/ 13741 w 61"/>
              <a:gd name="T9" fmla="*/ 106493 h 61"/>
              <a:gd name="T10" fmla="*/ 0 w 61"/>
              <a:gd name="T11" fmla="*/ 75575 h 61"/>
              <a:gd name="T12" fmla="*/ 0 w 61"/>
              <a:gd name="T13" fmla="*/ 20611 h 61"/>
              <a:gd name="T14" fmla="*/ 20611 w 61"/>
              <a:gd name="T15" fmla="*/ 0 h 61"/>
              <a:gd name="T16" fmla="*/ 75575 w 61"/>
              <a:gd name="T17" fmla="*/ 0 h 61"/>
              <a:gd name="T18" fmla="*/ 106493 w 61"/>
              <a:gd name="T19" fmla="*/ 13741 h 61"/>
              <a:gd name="T20" fmla="*/ 206115 w 61"/>
              <a:gd name="T21" fmla="*/ 113363 h 61"/>
              <a:gd name="T22" fmla="*/ 209550 w 61"/>
              <a:gd name="T23" fmla="*/ 123669 h 61"/>
              <a:gd name="T24" fmla="*/ 206115 w 61"/>
              <a:gd name="T25" fmla="*/ 137410 h 61"/>
              <a:gd name="T26" fmla="*/ 44658 w 61"/>
              <a:gd name="T27" fmla="*/ 27482 h 61"/>
              <a:gd name="T28" fmla="*/ 27482 w 61"/>
              <a:gd name="T29" fmla="*/ 44658 h 61"/>
              <a:gd name="T30" fmla="*/ 44658 w 61"/>
              <a:gd name="T31" fmla="*/ 61834 h 61"/>
              <a:gd name="T32" fmla="*/ 61834 w 61"/>
              <a:gd name="T33" fmla="*/ 44658 h 61"/>
              <a:gd name="T34" fmla="*/ 44658 w 61"/>
              <a:gd name="T35" fmla="*/ 27482 h 61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61" h="61">
                <a:moveTo>
                  <a:pt x="60" y="40"/>
                </a:moveTo>
                <a:cubicBezTo>
                  <a:pt x="40" y="60"/>
                  <a:pt x="40" y="60"/>
                  <a:pt x="40" y="60"/>
                </a:cubicBezTo>
                <a:cubicBezTo>
                  <a:pt x="39" y="61"/>
                  <a:pt x="38" y="61"/>
                  <a:pt x="36" y="61"/>
                </a:cubicBezTo>
                <a:cubicBezTo>
                  <a:pt x="35" y="61"/>
                  <a:pt x="34" y="61"/>
                  <a:pt x="33" y="60"/>
                </a:cubicBezTo>
                <a:cubicBezTo>
                  <a:pt x="4" y="31"/>
                  <a:pt x="4" y="31"/>
                  <a:pt x="4" y="31"/>
                </a:cubicBezTo>
                <a:cubicBezTo>
                  <a:pt x="2" y="29"/>
                  <a:pt x="0" y="25"/>
                  <a:pt x="0" y="22"/>
                </a:cubicBezTo>
                <a:cubicBezTo>
                  <a:pt x="0" y="6"/>
                  <a:pt x="0" y="6"/>
                  <a:pt x="0" y="6"/>
                </a:cubicBezTo>
                <a:cubicBezTo>
                  <a:pt x="0" y="3"/>
                  <a:pt x="3" y="0"/>
                  <a:pt x="6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5" y="0"/>
                  <a:pt x="29" y="2"/>
                  <a:pt x="31" y="4"/>
                </a:cubicBezTo>
                <a:cubicBezTo>
                  <a:pt x="60" y="33"/>
                  <a:pt x="60" y="33"/>
                  <a:pt x="60" y="33"/>
                </a:cubicBezTo>
                <a:cubicBezTo>
                  <a:pt x="61" y="34"/>
                  <a:pt x="61" y="35"/>
                  <a:pt x="61" y="36"/>
                </a:cubicBezTo>
                <a:cubicBezTo>
                  <a:pt x="61" y="38"/>
                  <a:pt x="61" y="39"/>
                  <a:pt x="60" y="40"/>
                </a:cubicBezTo>
                <a:close/>
                <a:moveTo>
                  <a:pt x="13" y="8"/>
                </a:moveTo>
                <a:cubicBezTo>
                  <a:pt x="10" y="8"/>
                  <a:pt x="8" y="10"/>
                  <a:pt x="8" y="13"/>
                </a:cubicBezTo>
                <a:cubicBezTo>
                  <a:pt x="8" y="16"/>
                  <a:pt x="10" y="18"/>
                  <a:pt x="13" y="18"/>
                </a:cubicBezTo>
                <a:cubicBezTo>
                  <a:pt x="16" y="18"/>
                  <a:pt x="18" y="16"/>
                  <a:pt x="18" y="13"/>
                </a:cubicBezTo>
                <a:cubicBezTo>
                  <a:pt x="18" y="10"/>
                  <a:pt x="16" y="8"/>
                  <a:pt x="13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" name="Freeform 14"/>
          <p:cNvSpPr>
            <a:spLocks noEditPoints="1"/>
          </p:cNvSpPr>
          <p:nvPr/>
        </p:nvSpPr>
        <p:spPr bwMode="auto">
          <a:xfrm>
            <a:off x="12079902" y="3268282"/>
            <a:ext cx="382194" cy="590316"/>
          </a:xfrm>
          <a:custGeom>
            <a:avLst/>
            <a:gdLst>
              <a:gd name="T0" fmla="*/ 78463 w 47"/>
              <a:gd name="T1" fmla="*/ 161660 h 72"/>
              <a:gd name="T2" fmla="*/ 61406 w 47"/>
              <a:gd name="T3" fmla="*/ 161660 h 72"/>
              <a:gd name="T4" fmla="*/ 57995 w 47"/>
              <a:gd name="T5" fmla="*/ 151342 h 72"/>
              <a:gd name="T6" fmla="*/ 64817 w 47"/>
              <a:gd name="T7" fmla="*/ 144463 h 72"/>
              <a:gd name="T8" fmla="*/ 78463 w 47"/>
              <a:gd name="T9" fmla="*/ 147902 h 72"/>
              <a:gd name="T10" fmla="*/ 146692 w 47"/>
              <a:gd name="T11" fmla="*/ 82550 h 72"/>
              <a:gd name="T12" fmla="*/ 78463 w 47"/>
              <a:gd name="T13" fmla="*/ 13758 h 72"/>
              <a:gd name="T14" fmla="*/ 13646 w 47"/>
              <a:gd name="T15" fmla="*/ 82550 h 72"/>
              <a:gd name="T16" fmla="*/ 20469 w 47"/>
              <a:gd name="T17" fmla="*/ 110067 h 72"/>
              <a:gd name="T18" fmla="*/ 17057 w 47"/>
              <a:gd name="T19" fmla="*/ 120385 h 72"/>
              <a:gd name="T20" fmla="*/ 10234 w 47"/>
              <a:gd name="T21" fmla="*/ 116946 h 72"/>
              <a:gd name="T22" fmla="*/ 0 w 47"/>
              <a:gd name="T23" fmla="*/ 82550 h 72"/>
              <a:gd name="T24" fmla="*/ 78463 w 47"/>
              <a:gd name="T25" fmla="*/ 0 h 72"/>
              <a:gd name="T26" fmla="*/ 160338 w 47"/>
              <a:gd name="T27" fmla="*/ 82550 h 72"/>
              <a:gd name="T28" fmla="*/ 78463 w 47"/>
              <a:gd name="T29" fmla="*/ 161660 h 72"/>
              <a:gd name="T30" fmla="*/ 81875 w 47"/>
              <a:gd name="T31" fmla="*/ 106627 h 72"/>
              <a:gd name="T32" fmla="*/ 64817 w 47"/>
              <a:gd name="T33" fmla="*/ 103188 h 72"/>
              <a:gd name="T34" fmla="*/ 51172 w 47"/>
              <a:gd name="T35" fmla="*/ 120385 h 72"/>
              <a:gd name="T36" fmla="*/ 23880 w 47"/>
              <a:gd name="T37" fmla="*/ 240771 h 72"/>
              <a:gd name="T38" fmla="*/ 17057 w 47"/>
              <a:gd name="T39" fmla="*/ 247650 h 72"/>
              <a:gd name="T40" fmla="*/ 17057 w 47"/>
              <a:gd name="T41" fmla="*/ 247650 h 72"/>
              <a:gd name="T42" fmla="*/ 6823 w 47"/>
              <a:gd name="T43" fmla="*/ 240771 h 72"/>
              <a:gd name="T44" fmla="*/ 37526 w 47"/>
              <a:gd name="T45" fmla="*/ 113506 h 72"/>
              <a:gd name="T46" fmla="*/ 57995 w 47"/>
              <a:gd name="T47" fmla="*/ 89429 h 72"/>
              <a:gd name="T48" fmla="*/ 54583 w 47"/>
              <a:gd name="T49" fmla="*/ 79110 h 72"/>
              <a:gd name="T50" fmla="*/ 81875 w 47"/>
              <a:gd name="T51" fmla="*/ 55033 h 72"/>
              <a:gd name="T52" fmla="*/ 109166 w 47"/>
              <a:gd name="T53" fmla="*/ 79110 h 72"/>
              <a:gd name="T54" fmla="*/ 81875 w 47"/>
              <a:gd name="T55" fmla="*/ 106627 h 7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47" h="72">
                <a:moveTo>
                  <a:pt x="23" y="47"/>
                </a:moveTo>
                <a:cubicBezTo>
                  <a:pt x="22" y="47"/>
                  <a:pt x="20" y="47"/>
                  <a:pt x="18" y="47"/>
                </a:cubicBezTo>
                <a:cubicBezTo>
                  <a:pt x="17" y="46"/>
                  <a:pt x="16" y="45"/>
                  <a:pt x="17" y="44"/>
                </a:cubicBezTo>
                <a:cubicBezTo>
                  <a:pt x="17" y="43"/>
                  <a:pt x="18" y="42"/>
                  <a:pt x="19" y="42"/>
                </a:cubicBezTo>
                <a:cubicBezTo>
                  <a:pt x="21" y="43"/>
                  <a:pt x="22" y="43"/>
                  <a:pt x="23" y="43"/>
                </a:cubicBezTo>
                <a:cubicBezTo>
                  <a:pt x="34" y="43"/>
                  <a:pt x="43" y="34"/>
                  <a:pt x="43" y="24"/>
                </a:cubicBezTo>
                <a:cubicBezTo>
                  <a:pt x="43" y="13"/>
                  <a:pt x="34" y="4"/>
                  <a:pt x="23" y="4"/>
                </a:cubicBezTo>
                <a:cubicBezTo>
                  <a:pt x="13" y="4"/>
                  <a:pt x="4" y="13"/>
                  <a:pt x="4" y="24"/>
                </a:cubicBezTo>
                <a:cubicBezTo>
                  <a:pt x="4" y="27"/>
                  <a:pt x="5" y="30"/>
                  <a:pt x="6" y="32"/>
                </a:cubicBezTo>
                <a:cubicBezTo>
                  <a:pt x="7" y="34"/>
                  <a:pt x="6" y="35"/>
                  <a:pt x="5" y="35"/>
                </a:cubicBezTo>
                <a:cubicBezTo>
                  <a:pt x="4" y="36"/>
                  <a:pt x="3" y="35"/>
                  <a:pt x="3" y="34"/>
                </a:cubicBezTo>
                <a:cubicBezTo>
                  <a:pt x="1" y="31"/>
                  <a:pt x="0" y="27"/>
                  <a:pt x="0" y="24"/>
                </a:cubicBezTo>
                <a:cubicBezTo>
                  <a:pt x="0" y="11"/>
                  <a:pt x="11" y="0"/>
                  <a:pt x="23" y="0"/>
                </a:cubicBezTo>
                <a:cubicBezTo>
                  <a:pt x="36" y="0"/>
                  <a:pt x="47" y="11"/>
                  <a:pt x="47" y="24"/>
                </a:cubicBezTo>
                <a:cubicBezTo>
                  <a:pt x="47" y="37"/>
                  <a:pt x="36" y="47"/>
                  <a:pt x="23" y="47"/>
                </a:cubicBezTo>
                <a:close/>
                <a:moveTo>
                  <a:pt x="24" y="31"/>
                </a:moveTo>
                <a:cubicBezTo>
                  <a:pt x="22" y="31"/>
                  <a:pt x="21" y="31"/>
                  <a:pt x="19" y="30"/>
                </a:cubicBezTo>
                <a:cubicBezTo>
                  <a:pt x="18" y="31"/>
                  <a:pt x="16" y="33"/>
                  <a:pt x="15" y="35"/>
                </a:cubicBezTo>
                <a:cubicBezTo>
                  <a:pt x="8" y="45"/>
                  <a:pt x="5" y="57"/>
                  <a:pt x="7" y="70"/>
                </a:cubicBezTo>
                <a:cubicBezTo>
                  <a:pt x="7" y="71"/>
                  <a:pt x="6" y="72"/>
                  <a:pt x="5" y="72"/>
                </a:cubicBezTo>
                <a:cubicBezTo>
                  <a:pt x="5" y="72"/>
                  <a:pt x="5" y="72"/>
                  <a:pt x="5" y="72"/>
                </a:cubicBezTo>
                <a:cubicBezTo>
                  <a:pt x="4" y="72"/>
                  <a:pt x="3" y="71"/>
                  <a:pt x="2" y="70"/>
                </a:cubicBezTo>
                <a:cubicBezTo>
                  <a:pt x="1" y="53"/>
                  <a:pt x="6" y="40"/>
                  <a:pt x="11" y="33"/>
                </a:cubicBezTo>
                <a:cubicBezTo>
                  <a:pt x="13" y="30"/>
                  <a:pt x="15" y="28"/>
                  <a:pt x="17" y="26"/>
                </a:cubicBezTo>
                <a:cubicBezTo>
                  <a:pt x="16" y="25"/>
                  <a:pt x="16" y="24"/>
                  <a:pt x="16" y="23"/>
                </a:cubicBezTo>
                <a:cubicBezTo>
                  <a:pt x="16" y="19"/>
                  <a:pt x="20" y="16"/>
                  <a:pt x="24" y="16"/>
                </a:cubicBezTo>
                <a:cubicBezTo>
                  <a:pt x="28" y="16"/>
                  <a:pt x="32" y="19"/>
                  <a:pt x="32" y="23"/>
                </a:cubicBezTo>
                <a:cubicBezTo>
                  <a:pt x="32" y="28"/>
                  <a:pt x="28" y="31"/>
                  <a:pt x="24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" name="Freeform 15"/>
          <p:cNvSpPr>
            <a:spLocks noEditPoints="1"/>
          </p:cNvSpPr>
          <p:nvPr/>
        </p:nvSpPr>
        <p:spPr bwMode="auto">
          <a:xfrm>
            <a:off x="13241613" y="3309908"/>
            <a:ext cx="590316" cy="465440"/>
          </a:xfrm>
          <a:custGeom>
            <a:avLst/>
            <a:gdLst>
              <a:gd name="T0" fmla="*/ 58473 w 72"/>
              <a:gd name="T1" fmla="*/ 54810 h 57"/>
              <a:gd name="T2" fmla="*/ 0 w 72"/>
              <a:gd name="T3" fmla="*/ 41108 h 57"/>
              <a:gd name="T4" fmla="*/ 13758 w 72"/>
              <a:gd name="T5" fmla="*/ 0 h 57"/>
              <a:gd name="T6" fmla="*/ 72231 w 72"/>
              <a:gd name="T7" fmla="*/ 13703 h 57"/>
              <a:gd name="T8" fmla="*/ 72231 w 72"/>
              <a:gd name="T9" fmla="*/ 113046 h 57"/>
              <a:gd name="T10" fmla="*/ 13758 w 72"/>
              <a:gd name="T11" fmla="*/ 123323 h 57"/>
              <a:gd name="T12" fmla="*/ 0 w 72"/>
              <a:gd name="T13" fmla="*/ 85641 h 57"/>
              <a:gd name="T14" fmla="*/ 58473 w 72"/>
              <a:gd name="T15" fmla="*/ 71939 h 57"/>
              <a:gd name="T16" fmla="*/ 72231 w 72"/>
              <a:gd name="T17" fmla="*/ 113046 h 57"/>
              <a:gd name="T18" fmla="*/ 58473 w 72"/>
              <a:gd name="T19" fmla="*/ 195262 h 57"/>
              <a:gd name="T20" fmla="*/ 0 w 72"/>
              <a:gd name="T21" fmla="*/ 181559 h 57"/>
              <a:gd name="T22" fmla="*/ 13758 w 72"/>
              <a:gd name="T23" fmla="*/ 143877 h 57"/>
              <a:gd name="T24" fmla="*/ 72231 w 72"/>
              <a:gd name="T25" fmla="*/ 154154 h 57"/>
              <a:gd name="T26" fmla="*/ 161660 w 72"/>
              <a:gd name="T27" fmla="*/ 41108 h 57"/>
              <a:gd name="T28" fmla="*/ 103188 w 72"/>
              <a:gd name="T29" fmla="*/ 54810 h 57"/>
              <a:gd name="T30" fmla="*/ 89429 w 72"/>
              <a:gd name="T31" fmla="*/ 13703 h 57"/>
              <a:gd name="T32" fmla="*/ 147902 w 72"/>
              <a:gd name="T33" fmla="*/ 0 h 57"/>
              <a:gd name="T34" fmla="*/ 161660 w 72"/>
              <a:gd name="T35" fmla="*/ 41108 h 57"/>
              <a:gd name="T36" fmla="*/ 147902 w 72"/>
              <a:gd name="T37" fmla="*/ 123323 h 57"/>
              <a:gd name="T38" fmla="*/ 89429 w 72"/>
              <a:gd name="T39" fmla="*/ 113046 h 57"/>
              <a:gd name="T40" fmla="*/ 103188 w 72"/>
              <a:gd name="T41" fmla="*/ 71939 h 57"/>
              <a:gd name="T42" fmla="*/ 161660 w 72"/>
              <a:gd name="T43" fmla="*/ 85641 h 57"/>
              <a:gd name="T44" fmla="*/ 161660 w 72"/>
              <a:gd name="T45" fmla="*/ 181559 h 57"/>
              <a:gd name="T46" fmla="*/ 103188 w 72"/>
              <a:gd name="T47" fmla="*/ 195262 h 57"/>
              <a:gd name="T48" fmla="*/ 89429 w 72"/>
              <a:gd name="T49" fmla="*/ 154154 h 57"/>
              <a:gd name="T50" fmla="*/ 147902 w 72"/>
              <a:gd name="T51" fmla="*/ 143877 h 57"/>
              <a:gd name="T52" fmla="*/ 161660 w 72"/>
              <a:gd name="T53" fmla="*/ 181559 h 57"/>
              <a:gd name="T54" fmla="*/ 237331 w 72"/>
              <a:gd name="T55" fmla="*/ 54810 h 57"/>
              <a:gd name="T56" fmla="*/ 178858 w 72"/>
              <a:gd name="T57" fmla="*/ 41108 h 57"/>
              <a:gd name="T58" fmla="*/ 192617 w 72"/>
              <a:gd name="T59" fmla="*/ 0 h 57"/>
              <a:gd name="T60" fmla="*/ 247650 w 72"/>
              <a:gd name="T61" fmla="*/ 13703 h 57"/>
              <a:gd name="T62" fmla="*/ 247650 w 72"/>
              <a:gd name="T63" fmla="*/ 113046 h 57"/>
              <a:gd name="T64" fmla="*/ 192617 w 72"/>
              <a:gd name="T65" fmla="*/ 123323 h 57"/>
              <a:gd name="T66" fmla="*/ 178858 w 72"/>
              <a:gd name="T67" fmla="*/ 85641 h 57"/>
              <a:gd name="T68" fmla="*/ 237331 w 72"/>
              <a:gd name="T69" fmla="*/ 71939 h 57"/>
              <a:gd name="T70" fmla="*/ 247650 w 72"/>
              <a:gd name="T71" fmla="*/ 113046 h 57"/>
              <a:gd name="T72" fmla="*/ 237331 w 72"/>
              <a:gd name="T73" fmla="*/ 195262 h 57"/>
              <a:gd name="T74" fmla="*/ 178858 w 72"/>
              <a:gd name="T75" fmla="*/ 181559 h 57"/>
              <a:gd name="T76" fmla="*/ 192617 w 72"/>
              <a:gd name="T77" fmla="*/ 143877 h 57"/>
              <a:gd name="T78" fmla="*/ 247650 w 72"/>
              <a:gd name="T79" fmla="*/ 154154 h 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2" h="57">
                <a:moveTo>
                  <a:pt x="21" y="12"/>
                </a:moveTo>
                <a:cubicBezTo>
                  <a:pt x="21" y="14"/>
                  <a:pt x="19" y="16"/>
                  <a:pt x="17" y="16"/>
                </a:cubicBezTo>
                <a:cubicBezTo>
                  <a:pt x="4" y="16"/>
                  <a:pt x="4" y="16"/>
                  <a:pt x="4" y="16"/>
                </a:cubicBezTo>
                <a:cubicBezTo>
                  <a:pt x="2" y="16"/>
                  <a:pt x="0" y="14"/>
                  <a:pt x="0" y="12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17" y="0"/>
                  <a:pt x="17" y="0"/>
                  <a:pt x="17" y="0"/>
                </a:cubicBezTo>
                <a:cubicBezTo>
                  <a:pt x="19" y="0"/>
                  <a:pt x="21" y="2"/>
                  <a:pt x="21" y="4"/>
                </a:cubicBezTo>
                <a:lnTo>
                  <a:pt x="21" y="12"/>
                </a:lnTo>
                <a:close/>
                <a:moveTo>
                  <a:pt x="21" y="33"/>
                </a:moveTo>
                <a:cubicBezTo>
                  <a:pt x="21" y="35"/>
                  <a:pt x="19" y="36"/>
                  <a:pt x="17" y="36"/>
                </a:cubicBezTo>
                <a:cubicBezTo>
                  <a:pt x="4" y="36"/>
                  <a:pt x="4" y="36"/>
                  <a:pt x="4" y="36"/>
                </a:cubicBezTo>
                <a:cubicBezTo>
                  <a:pt x="2" y="36"/>
                  <a:pt x="0" y="35"/>
                  <a:pt x="0" y="33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3"/>
                  <a:pt x="2" y="21"/>
                  <a:pt x="4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9" y="21"/>
                  <a:pt x="21" y="23"/>
                  <a:pt x="21" y="25"/>
                </a:cubicBezTo>
                <a:lnTo>
                  <a:pt x="21" y="33"/>
                </a:lnTo>
                <a:close/>
                <a:moveTo>
                  <a:pt x="21" y="53"/>
                </a:moveTo>
                <a:cubicBezTo>
                  <a:pt x="21" y="55"/>
                  <a:pt x="19" y="57"/>
                  <a:pt x="17" y="57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7"/>
                  <a:pt x="0" y="55"/>
                  <a:pt x="0" y="53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3"/>
                  <a:pt x="2" y="42"/>
                  <a:pt x="4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9" y="42"/>
                  <a:pt x="21" y="43"/>
                  <a:pt x="21" y="45"/>
                </a:cubicBezTo>
                <a:lnTo>
                  <a:pt x="21" y="53"/>
                </a:lnTo>
                <a:close/>
                <a:moveTo>
                  <a:pt x="47" y="12"/>
                </a:moveTo>
                <a:cubicBezTo>
                  <a:pt x="47" y="14"/>
                  <a:pt x="45" y="16"/>
                  <a:pt x="43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28" y="16"/>
                  <a:pt x="26" y="14"/>
                  <a:pt x="26" y="12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2"/>
                  <a:pt x="28" y="0"/>
                  <a:pt x="30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5" y="0"/>
                  <a:pt x="47" y="2"/>
                  <a:pt x="47" y="4"/>
                </a:cubicBezTo>
                <a:lnTo>
                  <a:pt x="47" y="12"/>
                </a:lnTo>
                <a:close/>
                <a:moveTo>
                  <a:pt x="47" y="33"/>
                </a:moveTo>
                <a:cubicBezTo>
                  <a:pt x="47" y="35"/>
                  <a:pt x="45" y="36"/>
                  <a:pt x="43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28" y="36"/>
                  <a:pt x="26" y="35"/>
                  <a:pt x="26" y="33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3"/>
                  <a:pt x="28" y="21"/>
                  <a:pt x="30" y="21"/>
                </a:cubicBezTo>
                <a:cubicBezTo>
                  <a:pt x="43" y="21"/>
                  <a:pt x="43" y="21"/>
                  <a:pt x="43" y="21"/>
                </a:cubicBezTo>
                <a:cubicBezTo>
                  <a:pt x="45" y="21"/>
                  <a:pt x="47" y="23"/>
                  <a:pt x="47" y="25"/>
                </a:cubicBezTo>
                <a:lnTo>
                  <a:pt x="47" y="33"/>
                </a:lnTo>
                <a:close/>
                <a:moveTo>
                  <a:pt x="47" y="53"/>
                </a:moveTo>
                <a:cubicBezTo>
                  <a:pt x="47" y="55"/>
                  <a:pt x="45" y="57"/>
                  <a:pt x="43" y="57"/>
                </a:cubicBezTo>
                <a:cubicBezTo>
                  <a:pt x="30" y="57"/>
                  <a:pt x="30" y="57"/>
                  <a:pt x="30" y="57"/>
                </a:cubicBezTo>
                <a:cubicBezTo>
                  <a:pt x="28" y="57"/>
                  <a:pt x="26" y="55"/>
                  <a:pt x="26" y="53"/>
                </a:cubicBezTo>
                <a:cubicBezTo>
                  <a:pt x="26" y="45"/>
                  <a:pt x="26" y="45"/>
                  <a:pt x="26" y="45"/>
                </a:cubicBezTo>
                <a:cubicBezTo>
                  <a:pt x="26" y="43"/>
                  <a:pt x="28" y="42"/>
                  <a:pt x="30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45" y="42"/>
                  <a:pt x="47" y="43"/>
                  <a:pt x="47" y="45"/>
                </a:cubicBezTo>
                <a:lnTo>
                  <a:pt x="47" y="53"/>
                </a:lnTo>
                <a:close/>
                <a:moveTo>
                  <a:pt x="72" y="12"/>
                </a:moveTo>
                <a:cubicBezTo>
                  <a:pt x="72" y="14"/>
                  <a:pt x="71" y="16"/>
                  <a:pt x="69" y="16"/>
                </a:cubicBezTo>
                <a:cubicBezTo>
                  <a:pt x="56" y="16"/>
                  <a:pt x="56" y="16"/>
                  <a:pt x="56" y="16"/>
                </a:cubicBezTo>
                <a:cubicBezTo>
                  <a:pt x="54" y="16"/>
                  <a:pt x="52" y="14"/>
                  <a:pt x="52" y="12"/>
                </a:cubicBezTo>
                <a:cubicBezTo>
                  <a:pt x="52" y="4"/>
                  <a:pt x="52" y="4"/>
                  <a:pt x="52" y="4"/>
                </a:cubicBezTo>
                <a:cubicBezTo>
                  <a:pt x="52" y="2"/>
                  <a:pt x="54" y="0"/>
                  <a:pt x="56" y="0"/>
                </a:cubicBezTo>
                <a:cubicBezTo>
                  <a:pt x="69" y="0"/>
                  <a:pt x="69" y="0"/>
                  <a:pt x="69" y="0"/>
                </a:cubicBezTo>
                <a:cubicBezTo>
                  <a:pt x="71" y="0"/>
                  <a:pt x="72" y="2"/>
                  <a:pt x="72" y="4"/>
                </a:cubicBezTo>
                <a:lnTo>
                  <a:pt x="72" y="12"/>
                </a:lnTo>
                <a:close/>
                <a:moveTo>
                  <a:pt x="72" y="33"/>
                </a:moveTo>
                <a:cubicBezTo>
                  <a:pt x="72" y="35"/>
                  <a:pt x="71" y="36"/>
                  <a:pt x="69" y="36"/>
                </a:cubicBezTo>
                <a:cubicBezTo>
                  <a:pt x="56" y="36"/>
                  <a:pt x="56" y="36"/>
                  <a:pt x="56" y="36"/>
                </a:cubicBezTo>
                <a:cubicBezTo>
                  <a:pt x="54" y="36"/>
                  <a:pt x="52" y="35"/>
                  <a:pt x="52" y="33"/>
                </a:cubicBezTo>
                <a:cubicBezTo>
                  <a:pt x="52" y="25"/>
                  <a:pt x="52" y="25"/>
                  <a:pt x="52" y="25"/>
                </a:cubicBezTo>
                <a:cubicBezTo>
                  <a:pt x="52" y="23"/>
                  <a:pt x="54" y="21"/>
                  <a:pt x="56" y="21"/>
                </a:cubicBezTo>
                <a:cubicBezTo>
                  <a:pt x="69" y="21"/>
                  <a:pt x="69" y="21"/>
                  <a:pt x="69" y="21"/>
                </a:cubicBezTo>
                <a:cubicBezTo>
                  <a:pt x="71" y="21"/>
                  <a:pt x="72" y="23"/>
                  <a:pt x="72" y="25"/>
                </a:cubicBezTo>
                <a:lnTo>
                  <a:pt x="72" y="33"/>
                </a:lnTo>
                <a:close/>
                <a:moveTo>
                  <a:pt x="72" y="53"/>
                </a:moveTo>
                <a:cubicBezTo>
                  <a:pt x="72" y="55"/>
                  <a:pt x="71" y="57"/>
                  <a:pt x="69" y="57"/>
                </a:cubicBezTo>
                <a:cubicBezTo>
                  <a:pt x="56" y="57"/>
                  <a:pt x="56" y="57"/>
                  <a:pt x="56" y="57"/>
                </a:cubicBezTo>
                <a:cubicBezTo>
                  <a:pt x="54" y="57"/>
                  <a:pt x="52" y="55"/>
                  <a:pt x="52" y="53"/>
                </a:cubicBezTo>
                <a:cubicBezTo>
                  <a:pt x="52" y="45"/>
                  <a:pt x="52" y="45"/>
                  <a:pt x="52" y="45"/>
                </a:cubicBezTo>
                <a:cubicBezTo>
                  <a:pt x="52" y="43"/>
                  <a:pt x="54" y="42"/>
                  <a:pt x="56" y="42"/>
                </a:cubicBezTo>
                <a:cubicBezTo>
                  <a:pt x="69" y="42"/>
                  <a:pt x="69" y="42"/>
                  <a:pt x="69" y="42"/>
                </a:cubicBezTo>
                <a:cubicBezTo>
                  <a:pt x="71" y="42"/>
                  <a:pt x="72" y="43"/>
                  <a:pt x="72" y="45"/>
                </a:cubicBezTo>
                <a:lnTo>
                  <a:pt x="72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1" name="Freeform 16"/>
          <p:cNvSpPr>
            <a:spLocks noEditPoints="1"/>
          </p:cNvSpPr>
          <p:nvPr/>
        </p:nvSpPr>
        <p:spPr bwMode="auto">
          <a:xfrm>
            <a:off x="14422248" y="3359101"/>
            <a:ext cx="522202" cy="499498"/>
          </a:xfrm>
          <a:custGeom>
            <a:avLst/>
            <a:gdLst>
              <a:gd name="T0" fmla="*/ 54769 w 64"/>
              <a:gd name="T1" fmla="*/ 113363 h 61"/>
              <a:gd name="T2" fmla="*/ 47923 w 64"/>
              <a:gd name="T3" fmla="*/ 123669 h 61"/>
              <a:gd name="T4" fmla="*/ 6846 w 64"/>
              <a:gd name="T5" fmla="*/ 123669 h 61"/>
              <a:gd name="T6" fmla="*/ 0 w 64"/>
              <a:gd name="T7" fmla="*/ 113363 h 61"/>
              <a:gd name="T8" fmla="*/ 0 w 64"/>
              <a:gd name="T9" fmla="*/ 24047 h 61"/>
              <a:gd name="T10" fmla="*/ 6846 w 64"/>
              <a:gd name="T11" fmla="*/ 17176 h 61"/>
              <a:gd name="T12" fmla="*/ 47923 w 64"/>
              <a:gd name="T13" fmla="*/ 17176 h 61"/>
              <a:gd name="T14" fmla="*/ 54769 w 64"/>
              <a:gd name="T15" fmla="*/ 24047 h 61"/>
              <a:gd name="T16" fmla="*/ 54769 w 64"/>
              <a:gd name="T17" fmla="*/ 113363 h 61"/>
              <a:gd name="T18" fmla="*/ 34230 w 64"/>
              <a:gd name="T19" fmla="*/ 41223 h 61"/>
              <a:gd name="T20" fmla="*/ 23961 w 64"/>
              <a:gd name="T21" fmla="*/ 34352 h 61"/>
              <a:gd name="T22" fmla="*/ 17115 w 64"/>
              <a:gd name="T23" fmla="*/ 41223 h 61"/>
              <a:gd name="T24" fmla="*/ 23961 w 64"/>
              <a:gd name="T25" fmla="*/ 51529 h 61"/>
              <a:gd name="T26" fmla="*/ 34230 w 64"/>
              <a:gd name="T27" fmla="*/ 41223 h 61"/>
              <a:gd name="T28" fmla="*/ 212229 w 64"/>
              <a:gd name="T29" fmla="*/ 92752 h 61"/>
              <a:gd name="T30" fmla="*/ 212229 w 64"/>
              <a:gd name="T31" fmla="*/ 82446 h 61"/>
              <a:gd name="T32" fmla="*/ 208806 w 64"/>
              <a:gd name="T33" fmla="*/ 61834 h 61"/>
              <a:gd name="T34" fmla="*/ 208806 w 64"/>
              <a:gd name="T35" fmla="*/ 48093 h 61"/>
              <a:gd name="T36" fmla="*/ 201960 w 64"/>
              <a:gd name="T37" fmla="*/ 34352 h 61"/>
              <a:gd name="T38" fmla="*/ 195114 w 64"/>
              <a:gd name="T39" fmla="*/ 10306 h 61"/>
              <a:gd name="T40" fmla="*/ 167729 w 64"/>
              <a:gd name="T41" fmla="*/ 0 h 61"/>
              <a:gd name="T42" fmla="*/ 160883 w 64"/>
              <a:gd name="T43" fmla="*/ 0 h 61"/>
              <a:gd name="T44" fmla="*/ 150614 w 64"/>
              <a:gd name="T45" fmla="*/ 0 h 61"/>
              <a:gd name="T46" fmla="*/ 147191 w 64"/>
              <a:gd name="T47" fmla="*/ 0 h 61"/>
              <a:gd name="T48" fmla="*/ 95845 w 64"/>
              <a:gd name="T49" fmla="*/ 10306 h 61"/>
              <a:gd name="T50" fmla="*/ 75307 w 64"/>
              <a:gd name="T51" fmla="*/ 17176 h 61"/>
              <a:gd name="T52" fmla="*/ 65038 w 64"/>
              <a:gd name="T53" fmla="*/ 24047 h 61"/>
              <a:gd name="T54" fmla="*/ 65038 w 64"/>
              <a:gd name="T55" fmla="*/ 113363 h 61"/>
              <a:gd name="T56" fmla="*/ 71884 w 64"/>
              <a:gd name="T57" fmla="*/ 123669 h 61"/>
              <a:gd name="T58" fmla="*/ 99268 w 64"/>
              <a:gd name="T59" fmla="*/ 147716 h 61"/>
              <a:gd name="T60" fmla="*/ 112961 w 64"/>
              <a:gd name="T61" fmla="*/ 164892 h 61"/>
              <a:gd name="T62" fmla="*/ 119807 w 64"/>
              <a:gd name="T63" fmla="*/ 185503 h 61"/>
              <a:gd name="T64" fmla="*/ 130076 w 64"/>
              <a:gd name="T65" fmla="*/ 209550 h 61"/>
              <a:gd name="T66" fmla="*/ 136922 w 64"/>
              <a:gd name="T67" fmla="*/ 209550 h 61"/>
              <a:gd name="T68" fmla="*/ 167729 w 64"/>
              <a:gd name="T69" fmla="*/ 175198 h 61"/>
              <a:gd name="T70" fmla="*/ 157460 w 64"/>
              <a:gd name="T71" fmla="*/ 147716 h 61"/>
              <a:gd name="T72" fmla="*/ 154037 w 64"/>
              <a:gd name="T73" fmla="*/ 140845 h 61"/>
              <a:gd name="T74" fmla="*/ 191691 w 64"/>
              <a:gd name="T75" fmla="*/ 140845 h 61"/>
              <a:gd name="T76" fmla="*/ 219075 w 64"/>
              <a:gd name="T77" fmla="*/ 113363 h 61"/>
              <a:gd name="T78" fmla="*/ 212229 w 64"/>
              <a:gd name="T79" fmla="*/ 92752 h 61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4" h="61">
                <a:moveTo>
                  <a:pt x="16" y="33"/>
                </a:moveTo>
                <a:cubicBezTo>
                  <a:pt x="16" y="34"/>
                  <a:pt x="15" y="36"/>
                  <a:pt x="14" y="36"/>
                </a:cubicBezTo>
                <a:cubicBezTo>
                  <a:pt x="2" y="36"/>
                  <a:pt x="2" y="36"/>
                  <a:pt x="2" y="36"/>
                </a:cubicBezTo>
                <a:cubicBezTo>
                  <a:pt x="1" y="36"/>
                  <a:pt x="0" y="34"/>
                  <a:pt x="0" y="33"/>
                </a:cubicBezTo>
                <a:cubicBezTo>
                  <a:pt x="0" y="7"/>
                  <a:pt x="0" y="7"/>
                  <a:pt x="0" y="7"/>
                </a:cubicBezTo>
                <a:cubicBezTo>
                  <a:pt x="0" y="6"/>
                  <a:pt x="1" y="5"/>
                  <a:pt x="2" y="5"/>
                </a:cubicBezTo>
                <a:cubicBezTo>
                  <a:pt x="14" y="5"/>
                  <a:pt x="14" y="5"/>
                  <a:pt x="14" y="5"/>
                </a:cubicBezTo>
                <a:cubicBezTo>
                  <a:pt x="15" y="5"/>
                  <a:pt x="16" y="6"/>
                  <a:pt x="16" y="7"/>
                </a:cubicBezTo>
                <a:lnTo>
                  <a:pt x="16" y="33"/>
                </a:lnTo>
                <a:close/>
                <a:moveTo>
                  <a:pt x="10" y="12"/>
                </a:moveTo>
                <a:cubicBezTo>
                  <a:pt x="10" y="11"/>
                  <a:pt x="9" y="10"/>
                  <a:pt x="7" y="10"/>
                </a:cubicBezTo>
                <a:cubicBezTo>
                  <a:pt x="6" y="10"/>
                  <a:pt x="5" y="11"/>
                  <a:pt x="5" y="12"/>
                </a:cubicBezTo>
                <a:cubicBezTo>
                  <a:pt x="5" y="14"/>
                  <a:pt x="6" y="15"/>
                  <a:pt x="7" y="15"/>
                </a:cubicBezTo>
                <a:cubicBezTo>
                  <a:pt x="9" y="15"/>
                  <a:pt x="10" y="14"/>
                  <a:pt x="10" y="12"/>
                </a:cubicBezTo>
                <a:close/>
                <a:moveTo>
                  <a:pt x="62" y="27"/>
                </a:moveTo>
                <a:cubicBezTo>
                  <a:pt x="62" y="26"/>
                  <a:pt x="62" y="25"/>
                  <a:pt x="62" y="24"/>
                </a:cubicBezTo>
                <a:cubicBezTo>
                  <a:pt x="62" y="22"/>
                  <a:pt x="62" y="20"/>
                  <a:pt x="61" y="18"/>
                </a:cubicBezTo>
                <a:cubicBezTo>
                  <a:pt x="61" y="17"/>
                  <a:pt x="61" y="15"/>
                  <a:pt x="61" y="14"/>
                </a:cubicBezTo>
                <a:cubicBezTo>
                  <a:pt x="60" y="12"/>
                  <a:pt x="60" y="11"/>
                  <a:pt x="59" y="10"/>
                </a:cubicBezTo>
                <a:cubicBezTo>
                  <a:pt x="59" y="7"/>
                  <a:pt x="58" y="5"/>
                  <a:pt x="57" y="3"/>
                </a:cubicBezTo>
                <a:cubicBezTo>
                  <a:pt x="55" y="1"/>
                  <a:pt x="52" y="0"/>
                  <a:pt x="49" y="0"/>
                </a:cubicBezTo>
                <a:cubicBezTo>
                  <a:pt x="48" y="0"/>
                  <a:pt x="48" y="0"/>
                  <a:pt x="47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38" y="0"/>
                  <a:pt x="32" y="1"/>
                  <a:pt x="28" y="3"/>
                </a:cubicBezTo>
                <a:cubicBezTo>
                  <a:pt x="25" y="4"/>
                  <a:pt x="23" y="5"/>
                  <a:pt x="22" y="5"/>
                </a:cubicBezTo>
                <a:cubicBezTo>
                  <a:pt x="20" y="5"/>
                  <a:pt x="19" y="6"/>
                  <a:pt x="19" y="7"/>
                </a:cubicBezTo>
                <a:cubicBezTo>
                  <a:pt x="19" y="33"/>
                  <a:pt x="19" y="33"/>
                  <a:pt x="19" y="33"/>
                </a:cubicBezTo>
                <a:cubicBezTo>
                  <a:pt x="19" y="34"/>
                  <a:pt x="20" y="35"/>
                  <a:pt x="21" y="36"/>
                </a:cubicBezTo>
                <a:cubicBezTo>
                  <a:pt x="23" y="36"/>
                  <a:pt x="27" y="41"/>
                  <a:pt x="29" y="43"/>
                </a:cubicBezTo>
                <a:cubicBezTo>
                  <a:pt x="30" y="45"/>
                  <a:pt x="31" y="46"/>
                  <a:pt x="33" y="48"/>
                </a:cubicBezTo>
                <a:cubicBezTo>
                  <a:pt x="34" y="49"/>
                  <a:pt x="35" y="52"/>
                  <a:pt x="35" y="54"/>
                </a:cubicBezTo>
                <a:cubicBezTo>
                  <a:pt x="36" y="56"/>
                  <a:pt x="36" y="59"/>
                  <a:pt x="38" y="61"/>
                </a:cubicBezTo>
                <a:cubicBezTo>
                  <a:pt x="38" y="61"/>
                  <a:pt x="39" y="61"/>
                  <a:pt x="40" y="61"/>
                </a:cubicBezTo>
                <a:cubicBezTo>
                  <a:pt x="49" y="61"/>
                  <a:pt x="49" y="54"/>
                  <a:pt x="49" y="51"/>
                </a:cubicBezTo>
                <a:cubicBezTo>
                  <a:pt x="49" y="48"/>
                  <a:pt x="47" y="45"/>
                  <a:pt x="46" y="43"/>
                </a:cubicBezTo>
                <a:cubicBezTo>
                  <a:pt x="46" y="42"/>
                  <a:pt x="46" y="42"/>
                  <a:pt x="45" y="41"/>
                </a:cubicBezTo>
                <a:cubicBezTo>
                  <a:pt x="56" y="41"/>
                  <a:pt x="56" y="41"/>
                  <a:pt x="56" y="41"/>
                </a:cubicBezTo>
                <a:cubicBezTo>
                  <a:pt x="60" y="41"/>
                  <a:pt x="64" y="37"/>
                  <a:pt x="64" y="33"/>
                </a:cubicBezTo>
                <a:cubicBezTo>
                  <a:pt x="64" y="31"/>
                  <a:pt x="63" y="29"/>
                  <a:pt x="62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" name="Freeform 17"/>
          <p:cNvSpPr>
            <a:spLocks noEditPoints="1"/>
          </p:cNvSpPr>
          <p:nvPr/>
        </p:nvSpPr>
        <p:spPr bwMode="auto">
          <a:xfrm>
            <a:off x="15610448" y="3283418"/>
            <a:ext cx="563826" cy="567612"/>
          </a:xfrm>
          <a:custGeom>
            <a:avLst/>
            <a:gdLst>
              <a:gd name="T0" fmla="*/ 106270 w 69"/>
              <a:gd name="T1" fmla="*/ 231223 h 69"/>
              <a:gd name="T2" fmla="*/ 78846 w 69"/>
              <a:gd name="T3" fmla="*/ 231223 h 69"/>
              <a:gd name="T4" fmla="*/ 61705 w 69"/>
              <a:gd name="T5" fmla="*/ 213967 h 69"/>
              <a:gd name="T6" fmla="*/ 61705 w 69"/>
              <a:gd name="T7" fmla="*/ 176005 h 69"/>
              <a:gd name="T8" fmla="*/ 23997 w 69"/>
              <a:gd name="T9" fmla="*/ 176005 h 69"/>
              <a:gd name="T10" fmla="*/ 6856 w 69"/>
              <a:gd name="T11" fmla="*/ 158750 h 69"/>
              <a:gd name="T12" fmla="*/ 6856 w 69"/>
              <a:gd name="T13" fmla="*/ 131141 h 69"/>
              <a:gd name="T14" fmla="*/ 133695 w 69"/>
              <a:gd name="T15" fmla="*/ 6902 h 69"/>
              <a:gd name="T16" fmla="*/ 157691 w 69"/>
              <a:gd name="T17" fmla="*/ 6902 h 69"/>
              <a:gd name="T18" fmla="*/ 174832 w 69"/>
              <a:gd name="T19" fmla="*/ 24158 h 69"/>
              <a:gd name="T20" fmla="*/ 174832 w 69"/>
              <a:gd name="T21" fmla="*/ 62120 h 69"/>
              <a:gd name="T22" fmla="*/ 212540 w 69"/>
              <a:gd name="T23" fmla="*/ 62120 h 69"/>
              <a:gd name="T24" fmla="*/ 229681 w 69"/>
              <a:gd name="T25" fmla="*/ 79375 h 69"/>
              <a:gd name="T26" fmla="*/ 229681 w 69"/>
              <a:gd name="T27" fmla="*/ 103533 h 69"/>
              <a:gd name="T28" fmla="*/ 106270 w 69"/>
              <a:gd name="T29" fmla="*/ 231223 h 69"/>
              <a:gd name="T30" fmla="*/ 191972 w 69"/>
              <a:gd name="T31" fmla="*/ 106984 h 69"/>
              <a:gd name="T32" fmla="*/ 191972 w 69"/>
              <a:gd name="T33" fmla="*/ 93179 h 69"/>
              <a:gd name="T34" fmla="*/ 143979 w 69"/>
              <a:gd name="T35" fmla="*/ 44864 h 69"/>
              <a:gd name="T36" fmla="*/ 130267 w 69"/>
              <a:gd name="T37" fmla="*/ 44864 h 69"/>
              <a:gd name="T38" fmla="*/ 44565 w 69"/>
              <a:gd name="T39" fmla="*/ 131141 h 69"/>
              <a:gd name="T40" fmla="*/ 44565 w 69"/>
              <a:gd name="T41" fmla="*/ 141495 h 69"/>
              <a:gd name="T42" fmla="*/ 95986 w 69"/>
              <a:gd name="T43" fmla="*/ 193261 h 69"/>
              <a:gd name="T44" fmla="*/ 102842 w 69"/>
              <a:gd name="T45" fmla="*/ 196712 h 69"/>
              <a:gd name="T46" fmla="*/ 106270 w 69"/>
              <a:gd name="T47" fmla="*/ 193261 h 69"/>
              <a:gd name="T48" fmla="*/ 191972 w 69"/>
              <a:gd name="T49" fmla="*/ 106984 h 69"/>
              <a:gd name="T50" fmla="*/ 181688 w 69"/>
              <a:gd name="T51" fmla="*/ 100082 h 69"/>
              <a:gd name="T52" fmla="*/ 102842 w 69"/>
              <a:gd name="T53" fmla="*/ 179457 h 69"/>
              <a:gd name="T54" fmla="*/ 58277 w 69"/>
              <a:gd name="T55" fmla="*/ 134592 h 69"/>
              <a:gd name="T56" fmla="*/ 137123 w 69"/>
              <a:gd name="T57" fmla="*/ 55217 h 69"/>
              <a:gd name="T58" fmla="*/ 181688 w 69"/>
              <a:gd name="T59" fmla="*/ 100082 h 69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9" h="69">
                <a:moveTo>
                  <a:pt x="31" y="67"/>
                </a:moveTo>
                <a:cubicBezTo>
                  <a:pt x="29" y="69"/>
                  <a:pt x="25" y="69"/>
                  <a:pt x="23" y="67"/>
                </a:cubicBezTo>
                <a:cubicBezTo>
                  <a:pt x="18" y="62"/>
                  <a:pt x="18" y="62"/>
                  <a:pt x="18" y="62"/>
                </a:cubicBezTo>
                <a:cubicBezTo>
                  <a:pt x="21" y="59"/>
                  <a:pt x="21" y="54"/>
                  <a:pt x="18" y="51"/>
                </a:cubicBezTo>
                <a:cubicBezTo>
                  <a:pt x="15" y="48"/>
                  <a:pt x="10" y="48"/>
                  <a:pt x="7" y="51"/>
                </a:cubicBezTo>
                <a:cubicBezTo>
                  <a:pt x="2" y="46"/>
                  <a:pt x="2" y="46"/>
                  <a:pt x="2" y="46"/>
                </a:cubicBezTo>
                <a:cubicBezTo>
                  <a:pt x="0" y="44"/>
                  <a:pt x="0" y="40"/>
                  <a:pt x="2" y="38"/>
                </a:cubicBezTo>
                <a:cubicBezTo>
                  <a:pt x="39" y="2"/>
                  <a:pt x="39" y="2"/>
                  <a:pt x="39" y="2"/>
                </a:cubicBezTo>
                <a:cubicBezTo>
                  <a:pt x="41" y="0"/>
                  <a:pt x="44" y="0"/>
                  <a:pt x="46" y="2"/>
                </a:cubicBezTo>
                <a:cubicBezTo>
                  <a:pt x="51" y="7"/>
                  <a:pt x="51" y="7"/>
                  <a:pt x="51" y="7"/>
                </a:cubicBezTo>
                <a:cubicBezTo>
                  <a:pt x="48" y="10"/>
                  <a:pt x="48" y="15"/>
                  <a:pt x="51" y="18"/>
                </a:cubicBezTo>
                <a:cubicBezTo>
                  <a:pt x="54" y="21"/>
                  <a:pt x="59" y="21"/>
                  <a:pt x="62" y="18"/>
                </a:cubicBezTo>
                <a:cubicBezTo>
                  <a:pt x="67" y="23"/>
                  <a:pt x="67" y="23"/>
                  <a:pt x="67" y="23"/>
                </a:cubicBezTo>
                <a:cubicBezTo>
                  <a:pt x="69" y="25"/>
                  <a:pt x="69" y="28"/>
                  <a:pt x="67" y="30"/>
                </a:cubicBezTo>
                <a:lnTo>
                  <a:pt x="31" y="67"/>
                </a:lnTo>
                <a:close/>
                <a:moveTo>
                  <a:pt x="56" y="31"/>
                </a:moveTo>
                <a:cubicBezTo>
                  <a:pt x="57" y="30"/>
                  <a:pt x="57" y="28"/>
                  <a:pt x="56" y="27"/>
                </a:cubicBezTo>
                <a:cubicBezTo>
                  <a:pt x="42" y="13"/>
                  <a:pt x="42" y="13"/>
                  <a:pt x="42" y="13"/>
                </a:cubicBezTo>
                <a:cubicBezTo>
                  <a:pt x="41" y="12"/>
                  <a:pt x="39" y="12"/>
                  <a:pt x="38" y="13"/>
                </a:cubicBezTo>
                <a:cubicBezTo>
                  <a:pt x="13" y="38"/>
                  <a:pt x="13" y="38"/>
                  <a:pt x="13" y="38"/>
                </a:cubicBezTo>
                <a:cubicBezTo>
                  <a:pt x="12" y="39"/>
                  <a:pt x="12" y="40"/>
                  <a:pt x="13" y="41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6"/>
                  <a:pt x="29" y="57"/>
                  <a:pt x="30" y="57"/>
                </a:cubicBezTo>
                <a:cubicBezTo>
                  <a:pt x="30" y="57"/>
                  <a:pt x="31" y="56"/>
                  <a:pt x="31" y="56"/>
                </a:cubicBezTo>
                <a:lnTo>
                  <a:pt x="56" y="31"/>
                </a:lnTo>
                <a:close/>
                <a:moveTo>
                  <a:pt x="53" y="29"/>
                </a:moveTo>
                <a:cubicBezTo>
                  <a:pt x="30" y="52"/>
                  <a:pt x="30" y="52"/>
                  <a:pt x="30" y="52"/>
                </a:cubicBezTo>
                <a:cubicBezTo>
                  <a:pt x="17" y="39"/>
                  <a:pt x="17" y="39"/>
                  <a:pt x="17" y="39"/>
                </a:cubicBezTo>
                <a:cubicBezTo>
                  <a:pt x="40" y="16"/>
                  <a:pt x="40" y="16"/>
                  <a:pt x="40" y="16"/>
                </a:cubicBezTo>
                <a:lnTo>
                  <a:pt x="53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" name="Freeform 18"/>
          <p:cNvSpPr>
            <a:spLocks noEditPoints="1"/>
          </p:cNvSpPr>
          <p:nvPr/>
        </p:nvSpPr>
        <p:spPr bwMode="auto">
          <a:xfrm>
            <a:off x="16779727" y="3290987"/>
            <a:ext cx="344352" cy="484362"/>
          </a:xfrm>
          <a:custGeom>
            <a:avLst/>
            <a:gdLst>
              <a:gd name="T0" fmla="*/ 72232 w 42"/>
              <a:gd name="T1" fmla="*/ 203200 h 59"/>
              <a:gd name="T2" fmla="*/ 0 w 42"/>
              <a:gd name="T3" fmla="*/ 130875 h 59"/>
              <a:gd name="T4" fmla="*/ 13758 w 42"/>
              <a:gd name="T5" fmla="*/ 92990 h 59"/>
              <a:gd name="T6" fmla="*/ 61913 w 42"/>
              <a:gd name="T7" fmla="*/ 6888 h 59"/>
              <a:gd name="T8" fmla="*/ 72232 w 42"/>
              <a:gd name="T9" fmla="*/ 0 h 59"/>
              <a:gd name="T10" fmla="*/ 82550 w 42"/>
              <a:gd name="T11" fmla="*/ 6888 h 59"/>
              <a:gd name="T12" fmla="*/ 130705 w 42"/>
              <a:gd name="T13" fmla="*/ 92990 h 59"/>
              <a:gd name="T14" fmla="*/ 144463 w 42"/>
              <a:gd name="T15" fmla="*/ 130875 h 59"/>
              <a:gd name="T16" fmla="*/ 72232 w 42"/>
              <a:gd name="T17" fmla="*/ 203200 h 59"/>
              <a:gd name="T18" fmla="*/ 68792 w 42"/>
              <a:gd name="T19" fmla="*/ 141207 h 59"/>
              <a:gd name="T20" fmla="*/ 58473 w 42"/>
              <a:gd name="T21" fmla="*/ 120542 h 59"/>
              <a:gd name="T22" fmla="*/ 55034 w 42"/>
              <a:gd name="T23" fmla="*/ 117098 h 59"/>
              <a:gd name="T24" fmla="*/ 51594 w 42"/>
              <a:gd name="T25" fmla="*/ 120542 h 59"/>
              <a:gd name="T26" fmla="*/ 41275 w 42"/>
              <a:gd name="T27" fmla="*/ 141207 h 59"/>
              <a:gd name="T28" fmla="*/ 37836 w 42"/>
              <a:gd name="T29" fmla="*/ 151539 h 59"/>
              <a:gd name="T30" fmla="*/ 55034 w 42"/>
              <a:gd name="T31" fmla="*/ 168759 h 59"/>
              <a:gd name="T32" fmla="*/ 72232 w 42"/>
              <a:gd name="T33" fmla="*/ 151539 h 59"/>
              <a:gd name="T34" fmla="*/ 68792 w 42"/>
              <a:gd name="T35" fmla="*/ 141207 h 59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42" h="59">
                <a:moveTo>
                  <a:pt x="21" y="59"/>
                </a:moveTo>
                <a:cubicBezTo>
                  <a:pt x="10" y="59"/>
                  <a:pt x="0" y="50"/>
                  <a:pt x="0" y="38"/>
                </a:cubicBezTo>
                <a:cubicBezTo>
                  <a:pt x="0" y="34"/>
                  <a:pt x="2" y="31"/>
                  <a:pt x="4" y="27"/>
                </a:cubicBezTo>
                <a:cubicBezTo>
                  <a:pt x="6" y="24"/>
                  <a:pt x="14" y="13"/>
                  <a:pt x="18" y="2"/>
                </a:cubicBezTo>
                <a:cubicBezTo>
                  <a:pt x="18" y="1"/>
                  <a:pt x="20" y="0"/>
                  <a:pt x="21" y="0"/>
                </a:cubicBezTo>
                <a:cubicBezTo>
                  <a:pt x="22" y="0"/>
                  <a:pt x="24" y="1"/>
                  <a:pt x="24" y="2"/>
                </a:cubicBezTo>
                <a:cubicBezTo>
                  <a:pt x="28" y="13"/>
                  <a:pt x="36" y="24"/>
                  <a:pt x="38" y="27"/>
                </a:cubicBezTo>
                <a:cubicBezTo>
                  <a:pt x="40" y="31"/>
                  <a:pt x="42" y="34"/>
                  <a:pt x="42" y="38"/>
                </a:cubicBezTo>
                <a:cubicBezTo>
                  <a:pt x="42" y="50"/>
                  <a:pt x="32" y="59"/>
                  <a:pt x="21" y="59"/>
                </a:cubicBezTo>
                <a:close/>
                <a:moveTo>
                  <a:pt x="20" y="41"/>
                </a:moveTo>
                <a:cubicBezTo>
                  <a:pt x="20" y="40"/>
                  <a:pt x="18" y="37"/>
                  <a:pt x="17" y="35"/>
                </a:cubicBezTo>
                <a:cubicBezTo>
                  <a:pt x="17" y="34"/>
                  <a:pt x="16" y="34"/>
                  <a:pt x="16" y="34"/>
                </a:cubicBezTo>
                <a:cubicBezTo>
                  <a:pt x="16" y="34"/>
                  <a:pt x="15" y="34"/>
                  <a:pt x="15" y="35"/>
                </a:cubicBezTo>
                <a:cubicBezTo>
                  <a:pt x="14" y="37"/>
                  <a:pt x="12" y="40"/>
                  <a:pt x="12" y="41"/>
                </a:cubicBezTo>
                <a:cubicBezTo>
                  <a:pt x="11" y="42"/>
                  <a:pt x="11" y="43"/>
                  <a:pt x="11" y="44"/>
                </a:cubicBezTo>
                <a:cubicBezTo>
                  <a:pt x="11" y="46"/>
                  <a:pt x="13" y="49"/>
                  <a:pt x="16" y="49"/>
                </a:cubicBezTo>
                <a:cubicBezTo>
                  <a:pt x="19" y="49"/>
                  <a:pt x="21" y="46"/>
                  <a:pt x="21" y="44"/>
                </a:cubicBezTo>
                <a:cubicBezTo>
                  <a:pt x="21" y="43"/>
                  <a:pt x="21" y="42"/>
                  <a:pt x="20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" name="Freeform 19"/>
          <p:cNvSpPr>
            <a:spLocks noEditPoints="1"/>
          </p:cNvSpPr>
          <p:nvPr/>
        </p:nvSpPr>
        <p:spPr bwMode="auto">
          <a:xfrm>
            <a:off x="17960359" y="3359100"/>
            <a:ext cx="669784" cy="416248"/>
          </a:xfrm>
          <a:custGeom>
            <a:avLst/>
            <a:gdLst>
              <a:gd name="T0" fmla="*/ 85667 w 82"/>
              <a:gd name="T1" fmla="*/ 0 h 51"/>
              <a:gd name="T2" fmla="*/ 191894 w 82"/>
              <a:gd name="T3" fmla="*/ 0 h 51"/>
              <a:gd name="T4" fmla="*/ 280988 w 82"/>
              <a:gd name="T5" fmla="*/ 85600 h 51"/>
              <a:gd name="T6" fmla="*/ 191894 w 82"/>
              <a:gd name="T7" fmla="*/ 174625 h 51"/>
              <a:gd name="T8" fmla="*/ 85667 w 82"/>
              <a:gd name="T9" fmla="*/ 174625 h 51"/>
              <a:gd name="T10" fmla="*/ 0 w 82"/>
              <a:gd name="T11" fmla="*/ 85600 h 51"/>
              <a:gd name="T12" fmla="*/ 85667 w 82"/>
              <a:gd name="T13" fmla="*/ 0 h 51"/>
              <a:gd name="T14" fmla="*/ 263855 w 82"/>
              <a:gd name="T15" fmla="*/ 85600 h 51"/>
              <a:gd name="T16" fmla="*/ 191894 w 82"/>
              <a:gd name="T17" fmla="*/ 17120 h 51"/>
              <a:gd name="T18" fmla="*/ 123361 w 82"/>
              <a:gd name="T19" fmla="*/ 85600 h 51"/>
              <a:gd name="T20" fmla="*/ 191894 w 82"/>
              <a:gd name="T21" fmla="*/ 157505 h 51"/>
              <a:gd name="T22" fmla="*/ 263855 w 82"/>
              <a:gd name="T23" fmla="*/ 85600 h 51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82" h="51">
                <a:moveTo>
                  <a:pt x="25" y="0"/>
                </a:moveTo>
                <a:cubicBezTo>
                  <a:pt x="56" y="0"/>
                  <a:pt x="56" y="0"/>
                  <a:pt x="56" y="0"/>
                </a:cubicBezTo>
                <a:cubicBezTo>
                  <a:pt x="70" y="0"/>
                  <a:pt x="82" y="11"/>
                  <a:pt x="82" y="25"/>
                </a:cubicBezTo>
                <a:cubicBezTo>
                  <a:pt x="82" y="39"/>
                  <a:pt x="70" y="51"/>
                  <a:pt x="56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11" y="51"/>
                  <a:pt x="0" y="39"/>
                  <a:pt x="0" y="25"/>
                </a:cubicBezTo>
                <a:cubicBezTo>
                  <a:pt x="0" y="11"/>
                  <a:pt x="11" y="0"/>
                  <a:pt x="25" y="0"/>
                </a:cubicBezTo>
                <a:close/>
                <a:moveTo>
                  <a:pt x="77" y="25"/>
                </a:moveTo>
                <a:cubicBezTo>
                  <a:pt x="77" y="14"/>
                  <a:pt x="68" y="5"/>
                  <a:pt x="56" y="5"/>
                </a:cubicBezTo>
                <a:cubicBezTo>
                  <a:pt x="45" y="5"/>
                  <a:pt x="36" y="14"/>
                  <a:pt x="36" y="25"/>
                </a:cubicBezTo>
                <a:cubicBezTo>
                  <a:pt x="36" y="37"/>
                  <a:pt x="45" y="46"/>
                  <a:pt x="56" y="46"/>
                </a:cubicBezTo>
                <a:cubicBezTo>
                  <a:pt x="68" y="46"/>
                  <a:pt x="77" y="37"/>
                  <a:pt x="77" y="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5" name="Freeform 20"/>
          <p:cNvSpPr>
            <a:spLocks noEditPoints="1"/>
          </p:cNvSpPr>
          <p:nvPr/>
        </p:nvSpPr>
        <p:spPr bwMode="auto">
          <a:xfrm>
            <a:off x="19140992" y="3309909"/>
            <a:ext cx="465442" cy="507066"/>
          </a:xfrm>
          <a:custGeom>
            <a:avLst/>
            <a:gdLst>
              <a:gd name="T0" fmla="*/ 195263 w 57"/>
              <a:gd name="T1" fmla="*/ 51466 h 62"/>
              <a:gd name="T2" fmla="*/ 191837 w 57"/>
              <a:gd name="T3" fmla="*/ 54897 h 62"/>
              <a:gd name="T4" fmla="*/ 178135 w 57"/>
              <a:gd name="T5" fmla="*/ 54897 h 62"/>
              <a:gd name="T6" fmla="*/ 178135 w 57"/>
              <a:gd name="T7" fmla="*/ 185277 h 62"/>
              <a:gd name="T8" fmla="*/ 154155 w 57"/>
              <a:gd name="T9" fmla="*/ 212725 h 62"/>
              <a:gd name="T10" fmla="*/ 41108 w 57"/>
              <a:gd name="T11" fmla="*/ 212725 h 62"/>
              <a:gd name="T12" fmla="*/ 20554 w 57"/>
              <a:gd name="T13" fmla="*/ 185277 h 62"/>
              <a:gd name="T14" fmla="*/ 20554 w 57"/>
              <a:gd name="T15" fmla="*/ 54897 h 62"/>
              <a:gd name="T16" fmla="*/ 6851 w 57"/>
              <a:gd name="T17" fmla="*/ 54897 h 62"/>
              <a:gd name="T18" fmla="*/ 0 w 57"/>
              <a:gd name="T19" fmla="*/ 51466 h 62"/>
              <a:gd name="T20" fmla="*/ 0 w 57"/>
              <a:gd name="T21" fmla="*/ 41173 h 62"/>
              <a:gd name="T22" fmla="*/ 6851 w 57"/>
              <a:gd name="T23" fmla="*/ 37742 h 62"/>
              <a:gd name="T24" fmla="*/ 47959 w 57"/>
              <a:gd name="T25" fmla="*/ 37742 h 62"/>
              <a:gd name="T26" fmla="*/ 58236 w 57"/>
              <a:gd name="T27" fmla="*/ 13724 h 62"/>
              <a:gd name="T28" fmla="*/ 75365 w 57"/>
              <a:gd name="T29" fmla="*/ 0 h 62"/>
              <a:gd name="T30" fmla="*/ 119898 w 57"/>
              <a:gd name="T31" fmla="*/ 0 h 62"/>
              <a:gd name="T32" fmla="*/ 140452 w 57"/>
              <a:gd name="T33" fmla="*/ 13724 h 62"/>
              <a:gd name="T34" fmla="*/ 147304 w 57"/>
              <a:gd name="T35" fmla="*/ 37742 h 62"/>
              <a:gd name="T36" fmla="*/ 191837 w 57"/>
              <a:gd name="T37" fmla="*/ 37742 h 62"/>
              <a:gd name="T38" fmla="*/ 195263 w 57"/>
              <a:gd name="T39" fmla="*/ 41173 h 62"/>
              <a:gd name="T40" fmla="*/ 195263 w 57"/>
              <a:gd name="T41" fmla="*/ 51466 h 62"/>
              <a:gd name="T42" fmla="*/ 161006 w 57"/>
              <a:gd name="T43" fmla="*/ 54897 h 62"/>
              <a:gd name="T44" fmla="*/ 37682 w 57"/>
              <a:gd name="T45" fmla="*/ 54897 h 62"/>
              <a:gd name="T46" fmla="*/ 37682 w 57"/>
              <a:gd name="T47" fmla="*/ 185277 h 62"/>
              <a:gd name="T48" fmla="*/ 41108 w 57"/>
              <a:gd name="T49" fmla="*/ 195570 h 62"/>
              <a:gd name="T50" fmla="*/ 154155 w 57"/>
              <a:gd name="T51" fmla="*/ 195570 h 62"/>
              <a:gd name="T52" fmla="*/ 161006 w 57"/>
              <a:gd name="T53" fmla="*/ 185277 h 62"/>
              <a:gd name="T54" fmla="*/ 161006 w 57"/>
              <a:gd name="T55" fmla="*/ 54897 h 62"/>
              <a:gd name="T56" fmla="*/ 71939 w 57"/>
              <a:gd name="T57" fmla="*/ 164690 h 62"/>
              <a:gd name="T58" fmla="*/ 68513 w 57"/>
              <a:gd name="T59" fmla="*/ 168121 h 62"/>
              <a:gd name="T60" fmla="*/ 58236 w 57"/>
              <a:gd name="T61" fmla="*/ 168121 h 62"/>
              <a:gd name="T62" fmla="*/ 54811 w 57"/>
              <a:gd name="T63" fmla="*/ 164690 h 62"/>
              <a:gd name="T64" fmla="*/ 54811 w 57"/>
              <a:gd name="T65" fmla="*/ 85776 h 62"/>
              <a:gd name="T66" fmla="*/ 58236 w 57"/>
              <a:gd name="T67" fmla="*/ 82345 h 62"/>
              <a:gd name="T68" fmla="*/ 68513 w 57"/>
              <a:gd name="T69" fmla="*/ 82345 h 62"/>
              <a:gd name="T70" fmla="*/ 71939 w 57"/>
              <a:gd name="T71" fmla="*/ 85776 h 62"/>
              <a:gd name="T72" fmla="*/ 71939 w 57"/>
              <a:gd name="T73" fmla="*/ 164690 h 62"/>
              <a:gd name="T74" fmla="*/ 130175 w 57"/>
              <a:gd name="T75" fmla="*/ 37742 h 62"/>
              <a:gd name="T76" fmla="*/ 123324 w 57"/>
              <a:gd name="T77" fmla="*/ 20586 h 62"/>
              <a:gd name="T78" fmla="*/ 119898 w 57"/>
              <a:gd name="T79" fmla="*/ 20586 h 62"/>
              <a:gd name="T80" fmla="*/ 75365 w 57"/>
              <a:gd name="T81" fmla="*/ 20586 h 62"/>
              <a:gd name="T82" fmla="*/ 75365 w 57"/>
              <a:gd name="T83" fmla="*/ 20586 h 62"/>
              <a:gd name="T84" fmla="*/ 68513 w 57"/>
              <a:gd name="T85" fmla="*/ 37742 h 62"/>
              <a:gd name="T86" fmla="*/ 130175 w 57"/>
              <a:gd name="T87" fmla="*/ 37742 h 62"/>
              <a:gd name="T88" fmla="*/ 106196 w 57"/>
              <a:gd name="T89" fmla="*/ 164690 h 62"/>
              <a:gd name="T90" fmla="*/ 102770 w 57"/>
              <a:gd name="T91" fmla="*/ 168121 h 62"/>
              <a:gd name="T92" fmla="*/ 92493 w 57"/>
              <a:gd name="T93" fmla="*/ 168121 h 62"/>
              <a:gd name="T94" fmla="*/ 89067 w 57"/>
              <a:gd name="T95" fmla="*/ 164690 h 62"/>
              <a:gd name="T96" fmla="*/ 89067 w 57"/>
              <a:gd name="T97" fmla="*/ 85776 h 62"/>
              <a:gd name="T98" fmla="*/ 92493 w 57"/>
              <a:gd name="T99" fmla="*/ 82345 h 62"/>
              <a:gd name="T100" fmla="*/ 102770 w 57"/>
              <a:gd name="T101" fmla="*/ 82345 h 62"/>
              <a:gd name="T102" fmla="*/ 106196 w 57"/>
              <a:gd name="T103" fmla="*/ 85776 h 62"/>
              <a:gd name="T104" fmla="*/ 106196 w 57"/>
              <a:gd name="T105" fmla="*/ 164690 h 62"/>
              <a:gd name="T106" fmla="*/ 143878 w 57"/>
              <a:gd name="T107" fmla="*/ 164690 h 62"/>
              <a:gd name="T108" fmla="*/ 137027 w 57"/>
              <a:gd name="T109" fmla="*/ 168121 h 62"/>
              <a:gd name="T110" fmla="*/ 130175 w 57"/>
              <a:gd name="T111" fmla="*/ 168121 h 62"/>
              <a:gd name="T112" fmla="*/ 123324 w 57"/>
              <a:gd name="T113" fmla="*/ 164690 h 62"/>
              <a:gd name="T114" fmla="*/ 123324 w 57"/>
              <a:gd name="T115" fmla="*/ 85776 h 62"/>
              <a:gd name="T116" fmla="*/ 130175 w 57"/>
              <a:gd name="T117" fmla="*/ 82345 h 62"/>
              <a:gd name="T118" fmla="*/ 137027 w 57"/>
              <a:gd name="T119" fmla="*/ 82345 h 62"/>
              <a:gd name="T120" fmla="*/ 143878 w 57"/>
              <a:gd name="T121" fmla="*/ 85776 h 62"/>
              <a:gd name="T122" fmla="*/ 143878 w 57"/>
              <a:gd name="T123" fmla="*/ 164690 h 6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7" h="62">
                <a:moveTo>
                  <a:pt x="57" y="15"/>
                </a:moveTo>
                <a:cubicBezTo>
                  <a:pt x="57" y="15"/>
                  <a:pt x="56" y="16"/>
                  <a:pt x="56" y="16"/>
                </a:cubicBezTo>
                <a:cubicBezTo>
                  <a:pt x="52" y="16"/>
                  <a:pt x="52" y="16"/>
                  <a:pt x="52" y="16"/>
                </a:cubicBezTo>
                <a:cubicBezTo>
                  <a:pt x="52" y="54"/>
                  <a:pt x="52" y="54"/>
                  <a:pt x="52" y="54"/>
                </a:cubicBezTo>
                <a:cubicBezTo>
                  <a:pt x="52" y="58"/>
                  <a:pt x="49" y="62"/>
                  <a:pt x="45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9" y="62"/>
                  <a:pt x="6" y="59"/>
                  <a:pt x="6" y="54"/>
                </a:cubicBezTo>
                <a:cubicBezTo>
                  <a:pt x="6" y="16"/>
                  <a:pt x="6" y="16"/>
                  <a:pt x="6" y="16"/>
                </a:cubicBezTo>
                <a:cubicBezTo>
                  <a:pt x="2" y="16"/>
                  <a:pt x="2" y="16"/>
                  <a:pt x="2" y="16"/>
                </a:cubicBezTo>
                <a:cubicBezTo>
                  <a:pt x="1" y="16"/>
                  <a:pt x="0" y="15"/>
                  <a:pt x="0" y="1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1" y="11"/>
                  <a:pt x="2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7" y="4"/>
                  <a:pt x="17" y="4"/>
                  <a:pt x="17" y="4"/>
                </a:cubicBezTo>
                <a:cubicBezTo>
                  <a:pt x="18" y="2"/>
                  <a:pt x="20" y="0"/>
                  <a:pt x="22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7" y="0"/>
                  <a:pt x="40" y="2"/>
                  <a:pt x="41" y="4"/>
                </a:cubicBezTo>
                <a:cubicBezTo>
                  <a:pt x="43" y="11"/>
                  <a:pt x="43" y="11"/>
                  <a:pt x="43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7" y="11"/>
                  <a:pt x="57" y="12"/>
                </a:cubicBezTo>
                <a:lnTo>
                  <a:pt x="57" y="15"/>
                </a:lnTo>
                <a:close/>
                <a:moveTo>
                  <a:pt x="47" y="16"/>
                </a:moveTo>
                <a:cubicBezTo>
                  <a:pt x="11" y="16"/>
                  <a:pt x="11" y="16"/>
                  <a:pt x="11" y="16"/>
                </a:cubicBezTo>
                <a:cubicBezTo>
                  <a:pt x="11" y="54"/>
                  <a:pt x="11" y="54"/>
                  <a:pt x="11" y="54"/>
                </a:cubicBezTo>
                <a:cubicBezTo>
                  <a:pt x="11" y="56"/>
                  <a:pt x="12" y="57"/>
                  <a:pt x="12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6" y="57"/>
                  <a:pt x="47" y="56"/>
                  <a:pt x="47" y="54"/>
                </a:cubicBezTo>
                <a:lnTo>
                  <a:pt x="47" y="16"/>
                </a:lnTo>
                <a:close/>
                <a:moveTo>
                  <a:pt x="21" y="48"/>
                </a:moveTo>
                <a:cubicBezTo>
                  <a:pt x="21" y="49"/>
                  <a:pt x="20" y="49"/>
                  <a:pt x="20" y="49"/>
                </a:cubicBezTo>
                <a:cubicBezTo>
                  <a:pt x="17" y="49"/>
                  <a:pt x="17" y="49"/>
                  <a:pt x="17" y="49"/>
                </a:cubicBezTo>
                <a:cubicBezTo>
                  <a:pt x="16" y="49"/>
                  <a:pt x="16" y="49"/>
                  <a:pt x="16" y="48"/>
                </a:cubicBezTo>
                <a:cubicBezTo>
                  <a:pt x="16" y="25"/>
                  <a:pt x="16" y="25"/>
                  <a:pt x="16" y="25"/>
                </a:cubicBezTo>
                <a:cubicBezTo>
                  <a:pt x="16" y="24"/>
                  <a:pt x="16" y="24"/>
                  <a:pt x="17" y="24"/>
                </a:cubicBezTo>
                <a:cubicBezTo>
                  <a:pt x="20" y="24"/>
                  <a:pt x="20" y="24"/>
                  <a:pt x="20" y="24"/>
                </a:cubicBezTo>
                <a:cubicBezTo>
                  <a:pt x="20" y="24"/>
                  <a:pt x="21" y="24"/>
                  <a:pt x="21" y="25"/>
                </a:cubicBezTo>
                <a:lnTo>
                  <a:pt x="21" y="48"/>
                </a:lnTo>
                <a:close/>
                <a:moveTo>
                  <a:pt x="38" y="11"/>
                </a:moveTo>
                <a:cubicBezTo>
                  <a:pt x="36" y="6"/>
                  <a:pt x="36" y="6"/>
                  <a:pt x="36" y="6"/>
                </a:cubicBezTo>
                <a:cubicBezTo>
                  <a:pt x="36" y="6"/>
                  <a:pt x="35" y="6"/>
                  <a:pt x="35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0" y="11"/>
                  <a:pt x="20" y="11"/>
                  <a:pt x="20" y="11"/>
                </a:cubicBezTo>
                <a:lnTo>
                  <a:pt x="38" y="11"/>
                </a:lnTo>
                <a:close/>
                <a:moveTo>
                  <a:pt x="31" y="48"/>
                </a:moveTo>
                <a:cubicBezTo>
                  <a:pt x="31" y="49"/>
                  <a:pt x="31" y="49"/>
                  <a:pt x="30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7" y="49"/>
                  <a:pt x="26" y="49"/>
                  <a:pt x="26" y="48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4"/>
                  <a:pt x="27" y="24"/>
                  <a:pt x="27" y="24"/>
                </a:cubicBezTo>
                <a:cubicBezTo>
                  <a:pt x="30" y="24"/>
                  <a:pt x="30" y="24"/>
                  <a:pt x="30" y="24"/>
                </a:cubicBezTo>
                <a:cubicBezTo>
                  <a:pt x="31" y="24"/>
                  <a:pt x="31" y="24"/>
                  <a:pt x="31" y="25"/>
                </a:cubicBezTo>
                <a:lnTo>
                  <a:pt x="31" y="48"/>
                </a:lnTo>
                <a:close/>
                <a:moveTo>
                  <a:pt x="42" y="48"/>
                </a:moveTo>
                <a:cubicBezTo>
                  <a:pt x="42" y="49"/>
                  <a:pt x="41" y="49"/>
                  <a:pt x="40" y="49"/>
                </a:cubicBezTo>
                <a:cubicBezTo>
                  <a:pt x="38" y="49"/>
                  <a:pt x="38" y="49"/>
                  <a:pt x="38" y="49"/>
                </a:cubicBezTo>
                <a:cubicBezTo>
                  <a:pt x="37" y="49"/>
                  <a:pt x="36" y="49"/>
                  <a:pt x="36" y="48"/>
                </a:cubicBezTo>
                <a:cubicBezTo>
                  <a:pt x="36" y="25"/>
                  <a:pt x="36" y="25"/>
                  <a:pt x="36" y="25"/>
                </a:cubicBezTo>
                <a:cubicBezTo>
                  <a:pt x="36" y="24"/>
                  <a:pt x="37" y="24"/>
                  <a:pt x="38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1" y="24"/>
                  <a:pt x="42" y="24"/>
                  <a:pt x="42" y="25"/>
                </a:cubicBezTo>
                <a:lnTo>
                  <a:pt x="4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6" name="Freeform 21"/>
          <p:cNvSpPr>
            <a:spLocks noEditPoints="1"/>
          </p:cNvSpPr>
          <p:nvPr/>
        </p:nvSpPr>
        <p:spPr bwMode="auto">
          <a:xfrm>
            <a:off x="20344329" y="3359101"/>
            <a:ext cx="563828" cy="457874"/>
          </a:xfrm>
          <a:custGeom>
            <a:avLst/>
            <a:gdLst>
              <a:gd name="T0" fmla="*/ 236538 w 69"/>
              <a:gd name="T1" fmla="*/ 147496 h 56"/>
              <a:gd name="T2" fmla="*/ 219398 w 69"/>
              <a:gd name="T3" fmla="*/ 157787 h 56"/>
              <a:gd name="T4" fmla="*/ 185117 w 69"/>
              <a:gd name="T5" fmla="*/ 192088 h 56"/>
              <a:gd name="T6" fmla="*/ 150836 w 69"/>
              <a:gd name="T7" fmla="*/ 157787 h 56"/>
              <a:gd name="T8" fmla="*/ 95986 w 69"/>
              <a:gd name="T9" fmla="*/ 157787 h 56"/>
              <a:gd name="T10" fmla="*/ 61706 w 69"/>
              <a:gd name="T11" fmla="*/ 192088 h 56"/>
              <a:gd name="T12" fmla="*/ 27425 w 69"/>
              <a:gd name="T13" fmla="*/ 157787 h 56"/>
              <a:gd name="T14" fmla="*/ 17140 w 69"/>
              <a:gd name="T15" fmla="*/ 157787 h 56"/>
              <a:gd name="T16" fmla="*/ 0 w 69"/>
              <a:gd name="T17" fmla="*/ 147496 h 56"/>
              <a:gd name="T18" fmla="*/ 10284 w 69"/>
              <a:gd name="T19" fmla="*/ 140636 h 56"/>
              <a:gd name="T20" fmla="*/ 10284 w 69"/>
              <a:gd name="T21" fmla="*/ 96044 h 56"/>
              <a:gd name="T22" fmla="*/ 13712 w 69"/>
              <a:gd name="T23" fmla="*/ 68603 h 56"/>
              <a:gd name="T24" fmla="*/ 41137 w 69"/>
              <a:gd name="T25" fmla="*/ 41162 h 56"/>
              <a:gd name="T26" fmla="*/ 58277 w 69"/>
              <a:gd name="T27" fmla="*/ 34301 h 56"/>
              <a:gd name="T28" fmla="*/ 78846 w 69"/>
              <a:gd name="T29" fmla="*/ 34301 h 56"/>
              <a:gd name="T30" fmla="*/ 78846 w 69"/>
              <a:gd name="T31" fmla="*/ 6860 h 56"/>
              <a:gd name="T32" fmla="*/ 89130 w 69"/>
              <a:gd name="T33" fmla="*/ 0 h 56"/>
              <a:gd name="T34" fmla="*/ 229682 w 69"/>
              <a:gd name="T35" fmla="*/ 0 h 56"/>
              <a:gd name="T36" fmla="*/ 236538 w 69"/>
              <a:gd name="T37" fmla="*/ 6860 h 56"/>
              <a:gd name="T38" fmla="*/ 236538 w 69"/>
              <a:gd name="T39" fmla="*/ 147496 h 56"/>
              <a:gd name="T40" fmla="*/ 78846 w 69"/>
              <a:gd name="T41" fmla="*/ 85754 h 56"/>
              <a:gd name="T42" fmla="*/ 78846 w 69"/>
              <a:gd name="T43" fmla="*/ 51452 h 56"/>
              <a:gd name="T44" fmla="*/ 58277 w 69"/>
              <a:gd name="T45" fmla="*/ 51452 h 56"/>
              <a:gd name="T46" fmla="*/ 54849 w 69"/>
              <a:gd name="T47" fmla="*/ 51452 h 56"/>
              <a:gd name="T48" fmla="*/ 27425 w 69"/>
              <a:gd name="T49" fmla="*/ 78893 h 56"/>
              <a:gd name="T50" fmla="*/ 27425 w 69"/>
              <a:gd name="T51" fmla="*/ 82323 h 56"/>
              <a:gd name="T52" fmla="*/ 27425 w 69"/>
              <a:gd name="T53" fmla="*/ 85754 h 56"/>
              <a:gd name="T54" fmla="*/ 78846 w 69"/>
              <a:gd name="T55" fmla="*/ 85754 h 56"/>
              <a:gd name="T56" fmla="*/ 61706 w 69"/>
              <a:gd name="T57" fmla="*/ 140636 h 56"/>
              <a:gd name="T58" fmla="*/ 44565 w 69"/>
              <a:gd name="T59" fmla="*/ 157787 h 56"/>
              <a:gd name="T60" fmla="*/ 61706 w 69"/>
              <a:gd name="T61" fmla="*/ 174937 h 56"/>
              <a:gd name="T62" fmla="*/ 78846 w 69"/>
              <a:gd name="T63" fmla="*/ 157787 h 56"/>
              <a:gd name="T64" fmla="*/ 61706 w 69"/>
              <a:gd name="T65" fmla="*/ 140636 h 56"/>
              <a:gd name="T66" fmla="*/ 185117 w 69"/>
              <a:gd name="T67" fmla="*/ 140636 h 56"/>
              <a:gd name="T68" fmla="*/ 167976 w 69"/>
              <a:gd name="T69" fmla="*/ 157787 h 56"/>
              <a:gd name="T70" fmla="*/ 185117 w 69"/>
              <a:gd name="T71" fmla="*/ 174937 h 56"/>
              <a:gd name="T72" fmla="*/ 202257 w 69"/>
              <a:gd name="T73" fmla="*/ 157787 h 56"/>
              <a:gd name="T74" fmla="*/ 185117 w 69"/>
              <a:gd name="T75" fmla="*/ 140636 h 5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9" h="56">
                <a:moveTo>
                  <a:pt x="69" y="43"/>
                </a:moveTo>
                <a:cubicBezTo>
                  <a:pt x="69" y="46"/>
                  <a:pt x="66" y="46"/>
                  <a:pt x="64" y="46"/>
                </a:cubicBezTo>
                <a:cubicBezTo>
                  <a:pt x="64" y="52"/>
                  <a:pt x="60" y="56"/>
                  <a:pt x="54" y="56"/>
                </a:cubicBezTo>
                <a:cubicBezTo>
                  <a:pt x="48" y="56"/>
                  <a:pt x="44" y="52"/>
                  <a:pt x="44" y="46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52"/>
                  <a:pt x="24" y="56"/>
                  <a:pt x="18" y="56"/>
                </a:cubicBezTo>
                <a:cubicBezTo>
                  <a:pt x="12" y="56"/>
                  <a:pt x="8" y="52"/>
                  <a:pt x="8" y="46"/>
                </a:cubicBezTo>
                <a:cubicBezTo>
                  <a:pt x="5" y="46"/>
                  <a:pt x="5" y="46"/>
                  <a:pt x="5" y="46"/>
                </a:cubicBezTo>
                <a:cubicBezTo>
                  <a:pt x="3" y="46"/>
                  <a:pt x="0" y="46"/>
                  <a:pt x="0" y="43"/>
                </a:cubicBezTo>
                <a:cubicBezTo>
                  <a:pt x="0" y="42"/>
                  <a:pt x="1" y="41"/>
                  <a:pt x="3" y="41"/>
                </a:cubicBezTo>
                <a:cubicBezTo>
                  <a:pt x="3" y="28"/>
                  <a:pt x="3" y="28"/>
                  <a:pt x="3" y="28"/>
                </a:cubicBezTo>
                <a:cubicBezTo>
                  <a:pt x="3" y="25"/>
                  <a:pt x="2" y="22"/>
                  <a:pt x="4" y="20"/>
                </a:cubicBezTo>
                <a:cubicBezTo>
                  <a:pt x="12" y="12"/>
                  <a:pt x="12" y="12"/>
                  <a:pt x="12" y="12"/>
                </a:cubicBezTo>
                <a:cubicBezTo>
                  <a:pt x="13" y="11"/>
                  <a:pt x="15" y="10"/>
                  <a:pt x="17" y="10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1"/>
                  <a:pt x="24" y="0"/>
                  <a:pt x="26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69" y="1"/>
                  <a:pt x="69" y="2"/>
                </a:cubicBezTo>
                <a:lnTo>
                  <a:pt x="69" y="43"/>
                </a:lnTo>
                <a:close/>
                <a:moveTo>
                  <a:pt x="23" y="25"/>
                </a:moveTo>
                <a:cubicBezTo>
                  <a:pt x="23" y="15"/>
                  <a:pt x="23" y="15"/>
                  <a:pt x="23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6" y="15"/>
                  <a:pt x="16" y="15"/>
                </a:cubicBezTo>
                <a:cubicBezTo>
                  <a:pt x="8" y="23"/>
                  <a:pt x="8" y="23"/>
                  <a:pt x="8" y="23"/>
                </a:cubicBezTo>
                <a:cubicBezTo>
                  <a:pt x="8" y="23"/>
                  <a:pt x="8" y="24"/>
                  <a:pt x="8" y="24"/>
                </a:cubicBezTo>
                <a:cubicBezTo>
                  <a:pt x="8" y="25"/>
                  <a:pt x="8" y="25"/>
                  <a:pt x="8" y="25"/>
                </a:cubicBezTo>
                <a:lnTo>
                  <a:pt x="23" y="25"/>
                </a:lnTo>
                <a:close/>
                <a:moveTo>
                  <a:pt x="18" y="41"/>
                </a:moveTo>
                <a:cubicBezTo>
                  <a:pt x="15" y="41"/>
                  <a:pt x="13" y="43"/>
                  <a:pt x="13" y="46"/>
                </a:cubicBezTo>
                <a:cubicBezTo>
                  <a:pt x="13" y="49"/>
                  <a:pt x="15" y="51"/>
                  <a:pt x="18" y="51"/>
                </a:cubicBezTo>
                <a:cubicBezTo>
                  <a:pt x="21" y="51"/>
                  <a:pt x="23" y="49"/>
                  <a:pt x="23" y="46"/>
                </a:cubicBezTo>
                <a:cubicBezTo>
                  <a:pt x="23" y="43"/>
                  <a:pt x="21" y="41"/>
                  <a:pt x="18" y="41"/>
                </a:cubicBezTo>
                <a:close/>
                <a:moveTo>
                  <a:pt x="54" y="41"/>
                </a:moveTo>
                <a:cubicBezTo>
                  <a:pt x="51" y="41"/>
                  <a:pt x="49" y="43"/>
                  <a:pt x="49" y="46"/>
                </a:cubicBezTo>
                <a:cubicBezTo>
                  <a:pt x="49" y="49"/>
                  <a:pt x="51" y="51"/>
                  <a:pt x="54" y="51"/>
                </a:cubicBezTo>
                <a:cubicBezTo>
                  <a:pt x="57" y="51"/>
                  <a:pt x="59" y="49"/>
                  <a:pt x="59" y="46"/>
                </a:cubicBezTo>
                <a:cubicBezTo>
                  <a:pt x="59" y="43"/>
                  <a:pt x="57" y="41"/>
                  <a:pt x="54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7" name="Freeform 22"/>
          <p:cNvSpPr>
            <a:spLocks noEditPoints="1"/>
          </p:cNvSpPr>
          <p:nvPr/>
        </p:nvSpPr>
        <p:spPr bwMode="auto">
          <a:xfrm>
            <a:off x="21498476" y="3309909"/>
            <a:ext cx="499498" cy="507066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147716 w 61"/>
              <a:gd name="T19" fmla="*/ 161259 h 62"/>
              <a:gd name="T20" fmla="*/ 133975 w 61"/>
              <a:gd name="T21" fmla="*/ 164690 h 62"/>
              <a:gd name="T22" fmla="*/ 116798 w 61"/>
              <a:gd name="T23" fmla="*/ 144104 h 62"/>
              <a:gd name="T24" fmla="*/ 116798 w 61"/>
              <a:gd name="T25" fmla="*/ 89207 h 62"/>
              <a:gd name="T26" fmla="*/ 151151 w 61"/>
              <a:gd name="T27" fmla="*/ 89207 h 62"/>
              <a:gd name="T28" fmla="*/ 151151 w 61"/>
              <a:gd name="T29" fmla="*/ 65190 h 62"/>
              <a:gd name="T30" fmla="*/ 116798 w 61"/>
              <a:gd name="T31" fmla="*/ 65190 h 62"/>
              <a:gd name="T32" fmla="*/ 116798 w 61"/>
              <a:gd name="T33" fmla="*/ 20586 h 62"/>
              <a:gd name="T34" fmla="*/ 89316 w 61"/>
              <a:gd name="T35" fmla="*/ 20586 h 62"/>
              <a:gd name="T36" fmla="*/ 89316 w 61"/>
              <a:gd name="T37" fmla="*/ 20586 h 62"/>
              <a:gd name="T38" fmla="*/ 54964 w 61"/>
              <a:gd name="T39" fmla="*/ 68621 h 62"/>
              <a:gd name="T40" fmla="*/ 54964 w 61"/>
              <a:gd name="T41" fmla="*/ 89207 h 62"/>
              <a:gd name="T42" fmla="*/ 72140 w 61"/>
              <a:gd name="T43" fmla="*/ 89207 h 62"/>
              <a:gd name="T44" fmla="*/ 72140 w 61"/>
              <a:gd name="T45" fmla="*/ 147535 h 62"/>
              <a:gd name="T46" fmla="*/ 123669 w 61"/>
              <a:gd name="T47" fmla="*/ 195570 h 62"/>
              <a:gd name="T48" fmla="*/ 154586 w 61"/>
              <a:gd name="T49" fmla="*/ 185277 h 62"/>
              <a:gd name="T50" fmla="*/ 147716 w 61"/>
              <a:gd name="T51" fmla="*/ 161259 h 6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43" y="47"/>
                </a:moveTo>
                <a:cubicBezTo>
                  <a:pt x="42" y="47"/>
                  <a:pt x="40" y="48"/>
                  <a:pt x="39" y="48"/>
                </a:cubicBezTo>
                <a:cubicBezTo>
                  <a:pt x="35" y="48"/>
                  <a:pt x="34" y="45"/>
                  <a:pt x="34" y="42"/>
                </a:cubicBezTo>
                <a:cubicBezTo>
                  <a:pt x="34" y="26"/>
                  <a:pt x="34" y="26"/>
                  <a:pt x="34" y="26"/>
                </a:cubicBezTo>
                <a:cubicBezTo>
                  <a:pt x="44" y="26"/>
                  <a:pt x="44" y="26"/>
                  <a:pt x="44" y="26"/>
                </a:cubicBezTo>
                <a:cubicBezTo>
                  <a:pt x="44" y="19"/>
                  <a:pt x="44" y="19"/>
                  <a:pt x="4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6"/>
                  <a:pt x="34" y="6"/>
                  <a:pt x="34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6"/>
                  <a:pt x="26" y="6"/>
                  <a:pt x="26" y="6"/>
                </a:cubicBezTo>
                <a:cubicBezTo>
                  <a:pt x="26" y="10"/>
                  <a:pt x="24" y="17"/>
                  <a:pt x="16" y="20"/>
                </a:cubicBezTo>
                <a:cubicBezTo>
                  <a:pt x="16" y="26"/>
                  <a:pt x="16" y="26"/>
                  <a:pt x="16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43"/>
                  <a:pt x="21" y="43"/>
                  <a:pt x="21" y="43"/>
                </a:cubicBezTo>
                <a:cubicBezTo>
                  <a:pt x="21" y="49"/>
                  <a:pt x="25" y="57"/>
                  <a:pt x="36" y="57"/>
                </a:cubicBezTo>
                <a:cubicBezTo>
                  <a:pt x="40" y="57"/>
                  <a:pt x="44" y="55"/>
                  <a:pt x="45" y="54"/>
                </a:cubicBezTo>
                <a:lnTo>
                  <a:pt x="43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8" name="Freeform 23"/>
          <p:cNvSpPr>
            <a:spLocks noEditPoints="1"/>
          </p:cNvSpPr>
          <p:nvPr/>
        </p:nvSpPr>
        <p:spPr bwMode="auto">
          <a:xfrm>
            <a:off x="22516392" y="3309909"/>
            <a:ext cx="507066" cy="507066"/>
          </a:xfrm>
          <a:custGeom>
            <a:avLst/>
            <a:gdLst>
              <a:gd name="T0" fmla="*/ 212725 w 62"/>
              <a:gd name="T1" fmla="*/ 174983 h 62"/>
              <a:gd name="T2" fmla="*/ 174983 w 62"/>
              <a:gd name="T3" fmla="*/ 212725 h 62"/>
              <a:gd name="T4" fmla="*/ 41173 w 62"/>
              <a:gd name="T5" fmla="*/ 212725 h 62"/>
              <a:gd name="T6" fmla="*/ 0 w 62"/>
              <a:gd name="T7" fmla="*/ 174983 h 62"/>
              <a:gd name="T8" fmla="*/ 0 w 62"/>
              <a:gd name="T9" fmla="*/ 41173 h 62"/>
              <a:gd name="T10" fmla="*/ 41173 w 62"/>
              <a:gd name="T11" fmla="*/ 0 h 62"/>
              <a:gd name="T12" fmla="*/ 174983 w 62"/>
              <a:gd name="T13" fmla="*/ 0 h 62"/>
              <a:gd name="T14" fmla="*/ 212725 w 62"/>
              <a:gd name="T15" fmla="*/ 41173 h 62"/>
              <a:gd name="T16" fmla="*/ 212725 w 62"/>
              <a:gd name="T17" fmla="*/ 174983 h 62"/>
              <a:gd name="T18" fmla="*/ 161259 w 62"/>
              <a:gd name="T19" fmla="*/ 72052 h 62"/>
              <a:gd name="T20" fmla="*/ 174983 w 62"/>
              <a:gd name="T21" fmla="*/ 54897 h 62"/>
              <a:gd name="T22" fmla="*/ 154397 w 62"/>
              <a:gd name="T23" fmla="*/ 65190 h 62"/>
              <a:gd name="T24" fmla="*/ 133811 w 62"/>
              <a:gd name="T25" fmla="*/ 54897 h 62"/>
              <a:gd name="T26" fmla="*/ 106363 w 62"/>
              <a:gd name="T27" fmla="*/ 82345 h 62"/>
              <a:gd name="T28" fmla="*/ 106363 w 62"/>
              <a:gd name="T29" fmla="*/ 89207 h 62"/>
              <a:gd name="T30" fmla="*/ 48035 w 62"/>
              <a:gd name="T31" fmla="*/ 58328 h 62"/>
              <a:gd name="T32" fmla="*/ 41173 w 62"/>
              <a:gd name="T33" fmla="*/ 75483 h 62"/>
              <a:gd name="T34" fmla="*/ 54897 w 62"/>
              <a:gd name="T35" fmla="*/ 99500 h 62"/>
              <a:gd name="T36" fmla="*/ 41173 w 62"/>
              <a:gd name="T37" fmla="*/ 96069 h 62"/>
              <a:gd name="T38" fmla="*/ 41173 w 62"/>
              <a:gd name="T39" fmla="*/ 96069 h 62"/>
              <a:gd name="T40" fmla="*/ 65190 w 62"/>
              <a:gd name="T41" fmla="*/ 123518 h 62"/>
              <a:gd name="T42" fmla="*/ 58328 w 62"/>
              <a:gd name="T43" fmla="*/ 123518 h 62"/>
              <a:gd name="T44" fmla="*/ 51466 w 62"/>
              <a:gd name="T45" fmla="*/ 123518 h 62"/>
              <a:gd name="T46" fmla="*/ 78914 w 62"/>
              <a:gd name="T47" fmla="*/ 144104 h 62"/>
              <a:gd name="T48" fmla="*/ 44604 w 62"/>
              <a:gd name="T49" fmla="*/ 157828 h 62"/>
              <a:gd name="T50" fmla="*/ 37742 w 62"/>
              <a:gd name="T51" fmla="*/ 157828 h 62"/>
              <a:gd name="T52" fmla="*/ 82345 w 62"/>
              <a:gd name="T53" fmla="*/ 168121 h 62"/>
              <a:gd name="T54" fmla="*/ 164690 w 62"/>
              <a:gd name="T55" fmla="*/ 85776 h 62"/>
              <a:gd name="T56" fmla="*/ 164690 w 62"/>
              <a:gd name="T57" fmla="*/ 82345 h 62"/>
              <a:gd name="T58" fmla="*/ 178415 w 62"/>
              <a:gd name="T59" fmla="*/ 68621 h 62"/>
              <a:gd name="T60" fmla="*/ 161259 w 62"/>
              <a:gd name="T61" fmla="*/ 72052 h 6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47" y="21"/>
                </a:moveTo>
                <a:cubicBezTo>
                  <a:pt x="49" y="20"/>
                  <a:pt x="50" y="18"/>
                  <a:pt x="51" y="16"/>
                </a:cubicBezTo>
                <a:cubicBezTo>
                  <a:pt x="49" y="17"/>
                  <a:pt x="47" y="18"/>
                  <a:pt x="45" y="19"/>
                </a:cubicBezTo>
                <a:cubicBezTo>
                  <a:pt x="44" y="17"/>
                  <a:pt x="42" y="16"/>
                  <a:pt x="39" y="16"/>
                </a:cubicBezTo>
                <a:cubicBezTo>
                  <a:pt x="35" y="16"/>
                  <a:pt x="31" y="20"/>
                  <a:pt x="31" y="24"/>
                </a:cubicBezTo>
                <a:cubicBezTo>
                  <a:pt x="31" y="25"/>
                  <a:pt x="31" y="26"/>
                  <a:pt x="31" y="26"/>
                </a:cubicBezTo>
                <a:cubicBezTo>
                  <a:pt x="24" y="26"/>
                  <a:pt x="18" y="23"/>
                  <a:pt x="14" y="17"/>
                </a:cubicBezTo>
                <a:cubicBezTo>
                  <a:pt x="13" y="19"/>
                  <a:pt x="12" y="20"/>
                  <a:pt x="12" y="22"/>
                </a:cubicBezTo>
                <a:cubicBezTo>
                  <a:pt x="12" y="25"/>
                  <a:pt x="14" y="27"/>
                  <a:pt x="16" y="29"/>
                </a:cubicBezTo>
                <a:cubicBezTo>
                  <a:pt x="15" y="29"/>
                  <a:pt x="13" y="28"/>
                  <a:pt x="12" y="28"/>
                </a:cubicBezTo>
                <a:cubicBezTo>
                  <a:pt x="12" y="28"/>
                  <a:pt x="12" y="28"/>
                  <a:pt x="12" y="28"/>
                </a:cubicBezTo>
                <a:cubicBezTo>
                  <a:pt x="12" y="32"/>
                  <a:pt x="15" y="35"/>
                  <a:pt x="19" y="36"/>
                </a:cubicBezTo>
                <a:cubicBezTo>
                  <a:pt x="18" y="36"/>
                  <a:pt x="18" y="36"/>
                  <a:pt x="17" y="36"/>
                </a:cubicBezTo>
                <a:cubicBezTo>
                  <a:pt x="16" y="36"/>
                  <a:pt x="16" y="36"/>
                  <a:pt x="15" y="36"/>
                </a:cubicBezTo>
                <a:cubicBezTo>
                  <a:pt x="16" y="39"/>
                  <a:pt x="20" y="42"/>
                  <a:pt x="23" y="42"/>
                </a:cubicBezTo>
                <a:cubicBezTo>
                  <a:pt x="20" y="44"/>
                  <a:pt x="17" y="46"/>
                  <a:pt x="13" y="46"/>
                </a:cubicBezTo>
                <a:cubicBezTo>
                  <a:pt x="12" y="46"/>
                  <a:pt x="11" y="46"/>
                  <a:pt x="11" y="46"/>
                </a:cubicBezTo>
                <a:cubicBezTo>
                  <a:pt x="14" y="48"/>
                  <a:pt x="19" y="49"/>
                  <a:pt x="24" y="49"/>
                </a:cubicBezTo>
                <a:cubicBezTo>
                  <a:pt x="39" y="49"/>
                  <a:pt x="48" y="36"/>
                  <a:pt x="48" y="25"/>
                </a:cubicBezTo>
                <a:cubicBezTo>
                  <a:pt x="48" y="25"/>
                  <a:pt x="48" y="25"/>
                  <a:pt x="48" y="24"/>
                </a:cubicBezTo>
                <a:cubicBezTo>
                  <a:pt x="49" y="23"/>
                  <a:pt x="51" y="22"/>
                  <a:pt x="52" y="20"/>
                </a:cubicBezTo>
                <a:cubicBezTo>
                  <a:pt x="50" y="20"/>
                  <a:pt x="49" y="21"/>
                  <a:pt x="47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9" name="Freeform 24"/>
          <p:cNvSpPr>
            <a:spLocks noEditPoints="1"/>
          </p:cNvSpPr>
          <p:nvPr/>
        </p:nvSpPr>
        <p:spPr bwMode="auto">
          <a:xfrm>
            <a:off x="1601787" y="4187814"/>
            <a:ext cx="631940" cy="590316"/>
          </a:xfrm>
          <a:custGeom>
            <a:avLst/>
            <a:gdLst>
              <a:gd name="T0" fmla="*/ 265112 w 77"/>
              <a:gd name="T1" fmla="*/ 55033 h 72"/>
              <a:gd name="T2" fmla="*/ 265112 w 77"/>
              <a:gd name="T3" fmla="*/ 72231 h 72"/>
              <a:gd name="T4" fmla="*/ 247897 w 77"/>
              <a:gd name="T5" fmla="*/ 72231 h 72"/>
              <a:gd name="T6" fmla="*/ 237568 w 77"/>
              <a:gd name="T7" fmla="*/ 79110 h 72"/>
              <a:gd name="T8" fmla="*/ 27544 w 77"/>
              <a:gd name="T9" fmla="*/ 79110 h 72"/>
              <a:gd name="T10" fmla="*/ 17215 w 77"/>
              <a:gd name="T11" fmla="*/ 72231 h 72"/>
              <a:gd name="T12" fmla="*/ 0 w 77"/>
              <a:gd name="T13" fmla="*/ 72231 h 72"/>
              <a:gd name="T14" fmla="*/ 0 w 77"/>
              <a:gd name="T15" fmla="*/ 55033 h 72"/>
              <a:gd name="T16" fmla="*/ 130834 w 77"/>
              <a:gd name="T17" fmla="*/ 0 h 72"/>
              <a:gd name="T18" fmla="*/ 265112 w 77"/>
              <a:gd name="T19" fmla="*/ 55033 h 72"/>
              <a:gd name="T20" fmla="*/ 265112 w 77"/>
              <a:gd name="T21" fmla="*/ 230452 h 72"/>
              <a:gd name="T22" fmla="*/ 265112 w 77"/>
              <a:gd name="T23" fmla="*/ 247650 h 72"/>
              <a:gd name="T24" fmla="*/ 0 w 77"/>
              <a:gd name="T25" fmla="*/ 247650 h 72"/>
              <a:gd name="T26" fmla="*/ 0 w 77"/>
              <a:gd name="T27" fmla="*/ 230452 h 72"/>
              <a:gd name="T28" fmla="*/ 10329 w 77"/>
              <a:gd name="T29" fmla="*/ 223573 h 72"/>
              <a:gd name="T30" fmla="*/ 254783 w 77"/>
              <a:gd name="T31" fmla="*/ 223573 h 72"/>
              <a:gd name="T32" fmla="*/ 265112 w 77"/>
              <a:gd name="T33" fmla="*/ 230452 h 72"/>
              <a:gd name="T34" fmla="*/ 68860 w 77"/>
              <a:gd name="T35" fmla="*/ 89429 h 72"/>
              <a:gd name="T36" fmla="*/ 68860 w 77"/>
              <a:gd name="T37" fmla="*/ 196056 h 72"/>
              <a:gd name="T38" fmla="*/ 86075 w 77"/>
              <a:gd name="T39" fmla="*/ 196056 h 72"/>
              <a:gd name="T40" fmla="*/ 86075 w 77"/>
              <a:gd name="T41" fmla="*/ 89429 h 72"/>
              <a:gd name="T42" fmla="*/ 123948 w 77"/>
              <a:gd name="T43" fmla="*/ 89429 h 72"/>
              <a:gd name="T44" fmla="*/ 123948 w 77"/>
              <a:gd name="T45" fmla="*/ 196056 h 72"/>
              <a:gd name="T46" fmla="*/ 141164 w 77"/>
              <a:gd name="T47" fmla="*/ 196056 h 72"/>
              <a:gd name="T48" fmla="*/ 141164 w 77"/>
              <a:gd name="T49" fmla="*/ 89429 h 72"/>
              <a:gd name="T50" fmla="*/ 175594 w 77"/>
              <a:gd name="T51" fmla="*/ 89429 h 72"/>
              <a:gd name="T52" fmla="*/ 175594 w 77"/>
              <a:gd name="T53" fmla="*/ 196056 h 72"/>
              <a:gd name="T54" fmla="*/ 192809 w 77"/>
              <a:gd name="T55" fmla="*/ 196056 h 72"/>
              <a:gd name="T56" fmla="*/ 192809 w 77"/>
              <a:gd name="T57" fmla="*/ 89429 h 72"/>
              <a:gd name="T58" fmla="*/ 230682 w 77"/>
              <a:gd name="T59" fmla="*/ 89429 h 72"/>
              <a:gd name="T60" fmla="*/ 230682 w 77"/>
              <a:gd name="T61" fmla="*/ 196056 h 72"/>
              <a:gd name="T62" fmla="*/ 237568 w 77"/>
              <a:gd name="T63" fmla="*/ 196056 h 72"/>
              <a:gd name="T64" fmla="*/ 247897 w 77"/>
              <a:gd name="T65" fmla="*/ 202935 h 72"/>
              <a:gd name="T66" fmla="*/ 247897 w 77"/>
              <a:gd name="T67" fmla="*/ 213254 h 72"/>
              <a:gd name="T68" fmla="*/ 17215 w 77"/>
              <a:gd name="T69" fmla="*/ 213254 h 72"/>
              <a:gd name="T70" fmla="*/ 17215 w 77"/>
              <a:gd name="T71" fmla="*/ 202935 h 72"/>
              <a:gd name="T72" fmla="*/ 27544 w 77"/>
              <a:gd name="T73" fmla="*/ 196056 h 72"/>
              <a:gd name="T74" fmla="*/ 34430 w 77"/>
              <a:gd name="T75" fmla="*/ 196056 h 72"/>
              <a:gd name="T76" fmla="*/ 34430 w 77"/>
              <a:gd name="T77" fmla="*/ 89429 h 72"/>
              <a:gd name="T78" fmla="*/ 68860 w 77"/>
              <a:gd name="T79" fmla="*/ 89429 h 7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7" h="72">
                <a:moveTo>
                  <a:pt x="77" y="16"/>
                </a:moveTo>
                <a:cubicBezTo>
                  <a:pt x="77" y="21"/>
                  <a:pt x="77" y="21"/>
                  <a:pt x="77" y="21"/>
                </a:cubicBezTo>
                <a:cubicBezTo>
                  <a:pt x="72" y="21"/>
                  <a:pt x="72" y="21"/>
                  <a:pt x="72" y="21"/>
                </a:cubicBezTo>
                <a:cubicBezTo>
                  <a:pt x="72" y="22"/>
                  <a:pt x="70" y="23"/>
                  <a:pt x="69" y="23"/>
                </a:cubicBezTo>
                <a:cubicBezTo>
                  <a:pt x="8" y="23"/>
                  <a:pt x="8" y="23"/>
                  <a:pt x="8" y="23"/>
                </a:cubicBezTo>
                <a:cubicBezTo>
                  <a:pt x="6" y="23"/>
                  <a:pt x="5" y="22"/>
                  <a:pt x="5" y="21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6"/>
                  <a:pt x="0" y="16"/>
                  <a:pt x="0" y="16"/>
                </a:cubicBezTo>
                <a:cubicBezTo>
                  <a:pt x="38" y="0"/>
                  <a:pt x="38" y="0"/>
                  <a:pt x="38" y="0"/>
                </a:cubicBezTo>
                <a:lnTo>
                  <a:pt x="77" y="16"/>
                </a:lnTo>
                <a:close/>
                <a:moveTo>
                  <a:pt x="77" y="67"/>
                </a:moveTo>
                <a:cubicBezTo>
                  <a:pt x="77" y="72"/>
                  <a:pt x="77" y="72"/>
                  <a:pt x="77" y="72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6"/>
                  <a:pt x="1" y="65"/>
                  <a:pt x="3" y="65"/>
                </a:cubicBezTo>
                <a:cubicBezTo>
                  <a:pt x="74" y="65"/>
                  <a:pt x="74" y="65"/>
                  <a:pt x="74" y="65"/>
                </a:cubicBezTo>
                <a:cubicBezTo>
                  <a:pt x="76" y="65"/>
                  <a:pt x="77" y="66"/>
                  <a:pt x="77" y="67"/>
                </a:cubicBezTo>
                <a:close/>
                <a:moveTo>
                  <a:pt x="20" y="26"/>
                </a:moveTo>
                <a:cubicBezTo>
                  <a:pt x="20" y="57"/>
                  <a:pt x="20" y="57"/>
                  <a:pt x="20" y="57"/>
                </a:cubicBezTo>
                <a:cubicBezTo>
                  <a:pt x="25" y="57"/>
                  <a:pt x="25" y="57"/>
                  <a:pt x="25" y="57"/>
                </a:cubicBezTo>
                <a:cubicBezTo>
                  <a:pt x="25" y="26"/>
                  <a:pt x="25" y="26"/>
                  <a:pt x="25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57"/>
                  <a:pt x="36" y="57"/>
                  <a:pt x="36" y="57"/>
                </a:cubicBezTo>
                <a:cubicBezTo>
                  <a:pt x="41" y="57"/>
                  <a:pt x="41" y="57"/>
                  <a:pt x="41" y="57"/>
                </a:cubicBezTo>
                <a:cubicBezTo>
                  <a:pt x="41" y="26"/>
                  <a:pt x="41" y="26"/>
                  <a:pt x="41" y="26"/>
                </a:cubicBezTo>
                <a:cubicBezTo>
                  <a:pt x="51" y="26"/>
                  <a:pt x="51" y="26"/>
                  <a:pt x="51" y="26"/>
                </a:cubicBezTo>
                <a:cubicBezTo>
                  <a:pt x="51" y="57"/>
                  <a:pt x="51" y="57"/>
                  <a:pt x="51" y="57"/>
                </a:cubicBezTo>
                <a:cubicBezTo>
                  <a:pt x="56" y="57"/>
                  <a:pt x="56" y="57"/>
                  <a:pt x="56" y="57"/>
                </a:cubicBezTo>
                <a:cubicBezTo>
                  <a:pt x="56" y="26"/>
                  <a:pt x="56" y="26"/>
                  <a:pt x="56" y="26"/>
                </a:cubicBezTo>
                <a:cubicBezTo>
                  <a:pt x="67" y="26"/>
                  <a:pt x="67" y="26"/>
                  <a:pt x="67" y="26"/>
                </a:cubicBezTo>
                <a:cubicBezTo>
                  <a:pt x="67" y="57"/>
                  <a:pt x="67" y="57"/>
                  <a:pt x="67" y="57"/>
                </a:cubicBezTo>
                <a:cubicBezTo>
                  <a:pt x="69" y="57"/>
                  <a:pt x="69" y="57"/>
                  <a:pt x="69" y="57"/>
                </a:cubicBezTo>
                <a:cubicBezTo>
                  <a:pt x="70" y="57"/>
                  <a:pt x="72" y="58"/>
                  <a:pt x="72" y="59"/>
                </a:cubicBezTo>
                <a:cubicBezTo>
                  <a:pt x="72" y="62"/>
                  <a:pt x="72" y="62"/>
                  <a:pt x="72" y="62"/>
                </a:cubicBezTo>
                <a:cubicBezTo>
                  <a:pt x="5" y="62"/>
                  <a:pt x="5" y="62"/>
                  <a:pt x="5" y="62"/>
                </a:cubicBezTo>
                <a:cubicBezTo>
                  <a:pt x="5" y="59"/>
                  <a:pt x="5" y="59"/>
                  <a:pt x="5" y="59"/>
                </a:cubicBezTo>
                <a:cubicBezTo>
                  <a:pt x="5" y="58"/>
                  <a:pt x="6" y="57"/>
                  <a:pt x="8" y="57"/>
                </a:cubicBezTo>
                <a:cubicBezTo>
                  <a:pt x="10" y="57"/>
                  <a:pt x="10" y="57"/>
                  <a:pt x="10" y="57"/>
                </a:cubicBezTo>
                <a:cubicBezTo>
                  <a:pt x="10" y="26"/>
                  <a:pt x="10" y="26"/>
                  <a:pt x="10" y="26"/>
                </a:cubicBezTo>
                <a:lnTo>
                  <a:pt x="20" y="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0" name="Freeform 25"/>
          <p:cNvSpPr>
            <a:spLocks noEditPoints="1"/>
          </p:cNvSpPr>
          <p:nvPr/>
        </p:nvSpPr>
        <p:spPr bwMode="auto">
          <a:xfrm>
            <a:off x="2627271" y="4252143"/>
            <a:ext cx="344352" cy="469226"/>
          </a:xfrm>
          <a:custGeom>
            <a:avLst/>
            <a:gdLst>
              <a:gd name="T0" fmla="*/ 134144 w 42"/>
              <a:gd name="T1" fmla="*/ 79431 h 57"/>
              <a:gd name="T2" fmla="*/ 10319 w 42"/>
              <a:gd name="T3" fmla="*/ 79431 h 57"/>
              <a:gd name="T4" fmla="*/ 0 w 42"/>
              <a:gd name="T5" fmla="*/ 72524 h 57"/>
              <a:gd name="T6" fmla="*/ 3440 w 42"/>
              <a:gd name="T7" fmla="*/ 65617 h 57"/>
              <a:gd name="T8" fmla="*/ 65352 w 42"/>
              <a:gd name="T9" fmla="*/ 3454 h 57"/>
              <a:gd name="T10" fmla="*/ 72232 w 42"/>
              <a:gd name="T11" fmla="*/ 0 h 57"/>
              <a:gd name="T12" fmla="*/ 79111 w 42"/>
              <a:gd name="T13" fmla="*/ 3454 h 57"/>
              <a:gd name="T14" fmla="*/ 141023 w 42"/>
              <a:gd name="T15" fmla="*/ 65617 h 57"/>
              <a:gd name="T16" fmla="*/ 144463 w 42"/>
              <a:gd name="T17" fmla="*/ 72524 h 57"/>
              <a:gd name="T18" fmla="*/ 134144 w 42"/>
              <a:gd name="T19" fmla="*/ 79431 h 57"/>
              <a:gd name="T20" fmla="*/ 141023 w 42"/>
              <a:gd name="T21" fmla="*/ 131233 h 57"/>
              <a:gd name="T22" fmla="*/ 79111 w 42"/>
              <a:gd name="T23" fmla="*/ 193396 h 57"/>
              <a:gd name="T24" fmla="*/ 72232 w 42"/>
              <a:gd name="T25" fmla="*/ 196850 h 57"/>
              <a:gd name="T26" fmla="*/ 65352 w 42"/>
              <a:gd name="T27" fmla="*/ 193396 h 57"/>
              <a:gd name="T28" fmla="*/ 3440 w 42"/>
              <a:gd name="T29" fmla="*/ 131233 h 57"/>
              <a:gd name="T30" fmla="*/ 0 w 42"/>
              <a:gd name="T31" fmla="*/ 124326 h 57"/>
              <a:gd name="T32" fmla="*/ 10319 w 42"/>
              <a:gd name="T33" fmla="*/ 113966 h 57"/>
              <a:gd name="T34" fmla="*/ 134144 w 42"/>
              <a:gd name="T35" fmla="*/ 113966 h 57"/>
              <a:gd name="T36" fmla="*/ 144463 w 42"/>
              <a:gd name="T37" fmla="*/ 124326 h 57"/>
              <a:gd name="T38" fmla="*/ 141023 w 42"/>
              <a:gd name="T39" fmla="*/ 131233 h 5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42" h="57">
                <a:moveTo>
                  <a:pt x="39" y="23"/>
                </a:moveTo>
                <a:cubicBezTo>
                  <a:pt x="3" y="23"/>
                  <a:pt x="3" y="23"/>
                  <a:pt x="3" y="23"/>
                </a:cubicBezTo>
                <a:cubicBezTo>
                  <a:pt x="2" y="23"/>
                  <a:pt x="0" y="22"/>
                  <a:pt x="0" y="21"/>
                </a:cubicBezTo>
                <a:cubicBezTo>
                  <a:pt x="0" y="20"/>
                  <a:pt x="1" y="19"/>
                  <a:pt x="1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20" y="0"/>
                  <a:pt x="20" y="0"/>
                  <a:pt x="21" y="0"/>
                </a:cubicBezTo>
                <a:cubicBezTo>
                  <a:pt x="22" y="0"/>
                  <a:pt x="22" y="0"/>
                  <a:pt x="23" y="1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2" y="20"/>
                  <a:pt x="42" y="21"/>
                </a:cubicBezTo>
                <a:cubicBezTo>
                  <a:pt x="42" y="22"/>
                  <a:pt x="40" y="23"/>
                  <a:pt x="39" y="23"/>
                </a:cubicBezTo>
                <a:close/>
                <a:moveTo>
                  <a:pt x="41" y="38"/>
                </a:moveTo>
                <a:cubicBezTo>
                  <a:pt x="23" y="56"/>
                  <a:pt x="23" y="56"/>
                  <a:pt x="23" y="56"/>
                </a:cubicBezTo>
                <a:cubicBezTo>
                  <a:pt x="22" y="56"/>
                  <a:pt x="22" y="57"/>
                  <a:pt x="21" y="57"/>
                </a:cubicBezTo>
                <a:cubicBezTo>
                  <a:pt x="20" y="57"/>
                  <a:pt x="20" y="56"/>
                  <a:pt x="19" y="56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7"/>
                  <a:pt x="0" y="37"/>
                  <a:pt x="0" y="36"/>
                </a:cubicBezTo>
                <a:cubicBezTo>
                  <a:pt x="0" y="35"/>
                  <a:pt x="2" y="33"/>
                  <a:pt x="3" y="33"/>
                </a:cubicBezTo>
                <a:cubicBezTo>
                  <a:pt x="39" y="33"/>
                  <a:pt x="39" y="33"/>
                  <a:pt x="39" y="33"/>
                </a:cubicBezTo>
                <a:cubicBezTo>
                  <a:pt x="40" y="33"/>
                  <a:pt x="42" y="35"/>
                  <a:pt x="42" y="36"/>
                </a:cubicBezTo>
                <a:cubicBezTo>
                  <a:pt x="42" y="37"/>
                  <a:pt x="41" y="37"/>
                  <a:pt x="41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1" name="Freeform 26"/>
          <p:cNvSpPr>
            <a:spLocks noEditPoints="1"/>
          </p:cNvSpPr>
          <p:nvPr/>
        </p:nvSpPr>
        <p:spPr bwMode="auto">
          <a:xfrm>
            <a:off x="3804122" y="4229439"/>
            <a:ext cx="469226" cy="507066"/>
          </a:xfrm>
          <a:custGeom>
            <a:avLst/>
            <a:gdLst>
              <a:gd name="T0" fmla="*/ 158861 w 57"/>
              <a:gd name="T1" fmla="*/ 212725 h 62"/>
              <a:gd name="T2" fmla="*/ 37989 w 57"/>
              <a:gd name="T3" fmla="*/ 212725 h 62"/>
              <a:gd name="T4" fmla="*/ 0 w 57"/>
              <a:gd name="T5" fmla="*/ 178415 h 62"/>
              <a:gd name="T6" fmla="*/ 41442 w 57"/>
              <a:gd name="T7" fmla="*/ 99500 h 62"/>
              <a:gd name="T8" fmla="*/ 37989 w 57"/>
              <a:gd name="T9" fmla="*/ 116656 h 62"/>
              <a:gd name="T10" fmla="*/ 37989 w 57"/>
              <a:gd name="T11" fmla="*/ 144104 h 62"/>
              <a:gd name="T12" fmla="*/ 20721 w 57"/>
              <a:gd name="T13" fmla="*/ 168121 h 62"/>
              <a:gd name="T14" fmla="*/ 44896 w 57"/>
              <a:gd name="T15" fmla="*/ 195570 h 62"/>
              <a:gd name="T16" fmla="*/ 72524 w 57"/>
              <a:gd name="T17" fmla="*/ 168121 h 62"/>
              <a:gd name="T18" fmla="*/ 55256 w 57"/>
              <a:gd name="T19" fmla="*/ 144104 h 62"/>
              <a:gd name="T20" fmla="*/ 55256 w 57"/>
              <a:gd name="T21" fmla="*/ 116656 h 62"/>
              <a:gd name="T22" fmla="*/ 58710 w 57"/>
              <a:gd name="T23" fmla="*/ 102931 h 62"/>
              <a:gd name="T24" fmla="*/ 100152 w 57"/>
              <a:gd name="T25" fmla="*/ 116656 h 62"/>
              <a:gd name="T26" fmla="*/ 141594 w 57"/>
              <a:gd name="T27" fmla="*/ 102931 h 62"/>
              <a:gd name="T28" fmla="*/ 145047 w 57"/>
              <a:gd name="T29" fmla="*/ 116656 h 62"/>
              <a:gd name="T30" fmla="*/ 145047 w 57"/>
              <a:gd name="T31" fmla="*/ 123518 h 62"/>
              <a:gd name="T32" fmla="*/ 107059 w 57"/>
              <a:gd name="T33" fmla="*/ 161259 h 62"/>
              <a:gd name="T34" fmla="*/ 107059 w 57"/>
              <a:gd name="T35" fmla="*/ 171552 h 62"/>
              <a:gd name="T36" fmla="*/ 103605 w 57"/>
              <a:gd name="T37" fmla="*/ 181846 h 62"/>
              <a:gd name="T38" fmla="*/ 117419 w 57"/>
              <a:gd name="T39" fmla="*/ 195570 h 62"/>
              <a:gd name="T40" fmla="*/ 131233 w 57"/>
              <a:gd name="T41" fmla="*/ 181846 h 62"/>
              <a:gd name="T42" fmla="*/ 124326 w 57"/>
              <a:gd name="T43" fmla="*/ 171552 h 62"/>
              <a:gd name="T44" fmla="*/ 124326 w 57"/>
              <a:gd name="T45" fmla="*/ 161259 h 62"/>
              <a:gd name="T46" fmla="*/ 145047 w 57"/>
              <a:gd name="T47" fmla="*/ 144104 h 62"/>
              <a:gd name="T48" fmla="*/ 162315 w 57"/>
              <a:gd name="T49" fmla="*/ 161259 h 62"/>
              <a:gd name="T50" fmla="*/ 162315 w 57"/>
              <a:gd name="T51" fmla="*/ 171552 h 62"/>
              <a:gd name="T52" fmla="*/ 155408 w 57"/>
              <a:gd name="T53" fmla="*/ 181846 h 62"/>
              <a:gd name="T54" fmla="*/ 169222 w 57"/>
              <a:gd name="T55" fmla="*/ 195570 h 62"/>
              <a:gd name="T56" fmla="*/ 183036 w 57"/>
              <a:gd name="T57" fmla="*/ 181846 h 62"/>
              <a:gd name="T58" fmla="*/ 179582 w 57"/>
              <a:gd name="T59" fmla="*/ 171552 h 62"/>
              <a:gd name="T60" fmla="*/ 179582 w 57"/>
              <a:gd name="T61" fmla="*/ 161259 h 62"/>
              <a:gd name="T62" fmla="*/ 162315 w 57"/>
              <a:gd name="T63" fmla="*/ 130380 h 62"/>
              <a:gd name="T64" fmla="*/ 158861 w 57"/>
              <a:gd name="T65" fmla="*/ 99500 h 62"/>
              <a:gd name="T66" fmla="*/ 196850 w 57"/>
              <a:gd name="T67" fmla="*/ 178415 h 62"/>
              <a:gd name="T68" fmla="*/ 158861 w 57"/>
              <a:gd name="T69" fmla="*/ 212725 h 62"/>
              <a:gd name="T70" fmla="*/ 44896 w 57"/>
              <a:gd name="T71" fmla="*/ 178415 h 62"/>
              <a:gd name="T72" fmla="*/ 37989 w 57"/>
              <a:gd name="T73" fmla="*/ 168121 h 62"/>
              <a:gd name="T74" fmla="*/ 44896 w 57"/>
              <a:gd name="T75" fmla="*/ 161259 h 62"/>
              <a:gd name="T76" fmla="*/ 55256 w 57"/>
              <a:gd name="T77" fmla="*/ 168121 h 62"/>
              <a:gd name="T78" fmla="*/ 44896 w 57"/>
              <a:gd name="T79" fmla="*/ 178415 h 62"/>
              <a:gd name="T80" fmla="*/ 100152 w 57"/>
              <a:gd name="T81" fmla="*/ 106363 h 62"/>
              <a:gd name="T82" fmla="*/ 44896 w 57"/>
              <a:gd name="T83" fmla="*/ 54897 h 62"/>
              <a:gd name="T84" fmla="*/ 100152 w 57"/>
              <a:gd name="T85" fmla="*/ 0 h 62"/>
              <a:gd name="T86" fmla="*/ 151954 w 57"/>
              <a:gd name="T87" fmla="*/ 54897 h 62"/>
              <a:gd name="T88" fmla="*/ 100152 w 57"/>
              <a:gd name="T89" fmla="*/ 106363 h 6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57" h="62">
                <a:moveTo>
                  <a:pt x="46" y="62"/>
                </a:move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8"/>
                  <a:pt x="0" y="52"/>
                </a:cubicBezTo>
                <a:cubicBezTo>
                  <a:pt x="0" y="44"/>
                  <a:pt x="2" y="31"/>
                  <a:pt x="12" y="29"/>
                </a:cubicBezTo>
                <a:cubicBezTo>
                  <a:pt x="11" y="31"/>
                  <a:pt x="11" y="32"/>
                  <a:pt x="11" y="34"/>
                </a:cubicBezTo>
                <a:cubicBezTo>
                  <a:pt x="11" y="42"/>
                  <a:pt x="11" y="42"/>
                  <a:pt x="11" y="42"/>
                </a:cubicBezTo>
                <a:cubicBezTo>
                  <a:pt x="8" y="43"/>
                  <a:pt x="6" y="46"/>
                  <a:pt x="6" y="49"/>
                </a:cubicBezTo>
                <a:cubicBezTo>
                  <a:pt x="6" y="54"/>
                  <a:pt x="9" y="57"/>
                  <a:pt x="13" y="57"/>
                </a:cubicBezTo>
                <a:cubicBezTo>
                  <a:pt x="18" y="57"/>
                  <a:pt x="21" y="54"/>
                  <a:pt x="21" y="49"/>
                </a:cubicBezTo>
                <a:cubicBezTo>
                  <a:pt x="21" y="46"/>
                  <a:pt x="19" y="43"/>
                  <a:pt x="16" y="42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3"/>
                  <a:pt x="16" y="31"/>
                  <a:pt x="17" y="30"/>
                </a:cubicBezTo>
                <a:cubicBezTo>
                  <a:pt x="20" y="33"/>
                  <a:pt x="24" y="34"/>
                  <a:pt x="29" y="34"/>
                </a:cubicBezTo>
                <a:cubicBezTo>
                  <a:pt x="33" y="34"/>
                  <a:pt x="37" y="33"/>
                  <a:pt x="41" y="30"/>
                </a:cubicBezTo>
                <a:cubicBezTo>
                  <a:pt x="41" y="31"/>
                  <a:pt x="42" y="33"/>
                  <a:pt x="42" y="34"/>
                </a:cubicBezTo>
                <a:cubicBezTo>
                  <a:pt x="42" y="36"/>
                  <a:pt x="42" y="36"/>
                  <a:pt x="42" y="36"/>
                </a:cubicBezTo>
                <a:cubicBezTo>
                  <a:pt x="36" y="36"/>
                  <a:pt x="31" y="41"/>
                  <a:pt x="31" y="47"/>
                </a:cubicBezTo>
                <a:cubicBezTo>
                  <a:pt x="31" y="50"/>
                  <a:pt x="31" y="50"/>
                  <a:pt x="31" y="50"/>
                </a:cubicBezTo>
                <a:cubicBezTo>
                  <a:pt x="31" y="51"/>
                  <a:pt x="30" y="52"/>
                  <a:pt x="30" y="53"/>
                </a:cubicBezTo>
                <a:cubicBezTo>
                  <a:pt x="30" y="55"/>
                  <a:pt x="32" y="57"/>
                  <a:pt x="34" y="57"/>
                </a:cubicBezTo>
                <a:cubicBezTo>
                  <a:pt x="36" y="57"/>
                  <a:pt x="38" y="55"/>
                  <a:pt x="38" y="53"/>
                </a:cubicBezTo>
                <a:cubicBezTo>
                  <a:pt x="38" y="52"/>
                  <a:pt x="37" y="51"/>
                  <a:pt x="36" y="50"/>
                </a:cubicBezTo>
                <a:cubicBezTo>
                  <a:pt x="36" y="47"/>
                  <a:pt x="36" y="47"/>
                  <a:pt x="36" y="47"/>
                </a:cubicBezTo>
                <a:cubicBezTo>
                  <a:pt x="36" y="44"/>
                  <a:pt x="39" y="42"/>
                  <a:pt x="42" y="42"/>
                </a:cubicBezTo>
                <a:cubicBezTo>
                  <a:pt x="44" y="42"/>
                  <a:pt x="47" y="44"/>
                  <a:pt x="47" y="47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1"/>
                  <a:pt x="45" y="52"/>
                  <a:pt x="45" y="53"/>
                </a:cubicBezTo>
                <a:cubicBezTo>
                  <a:pt x="45" y="55"/>
                  <a:pt x="47" y="57"/>
                  <a:pt x="49" y="57"/>
                </a:cubicBezTo>
                <a:cubicBezTo>
                  <a:pt x="51" y="57"/>
                  <a:pt x="53" y="55"/>
                  <a:pt x="53" y="53"/>
                </a:cubicBezTo>
                <a:cubicBezTo>
                  <a:pt x="53" y="52"/>
                  <a:pt x="53" y="51"/>
                  <a:pt x="52" y="50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3"/>
                  <a:pt x="50" y="40"/>
                  <a:pt x="47" y="38"/>
                </a:cubicBezTo>
                <a:cubicBezTo>
                  <a:pt x="47" y="35"/>
                  <a:pt x="47" y="32"/>
                  <a:pt x="46" y="29"/>
                </a:cubicBezTo>
                <a:cubicBezTo>
                  <a:pt x="55" y="31"/>
                  <a:pt x="57" y="44"/>
                  <a:pt x="57" y="52"/>
                </a:cubicBezTo>
                <a:cubicBezTo>
                  <a:pt x="57" y="58"/>
                  <a:pt x="53" y="62"/>
                  <a:pt x="46" y="62"/>
                </a:cubicBezTo>
                <a:close/>
                <a:moveTo>
                  <a:pt x="13" y="52"/>
                </a:moveTo>
                <a:cubicBezTo>
                  <a:pt x="12" y="52"/>
                  <a:pt x="11" y="51"/>
                  <a:pt x="11" y="49"/>
                </a:cubicBezTo>
                <a:cubicBezTo>
                  <a:pt x="11" y="48"/>
                  <a:pt x="12" y="47"/>
                  <a:pt x="13" y="47"/>
                </a:cubicBezTo>
                <a:cubicBezTo>
                  <a:pt x="15" y="47"/>
                  <a:pt x="16" y="48"/>
                  <a:pt x="16" y="49"/>
                </a:cubicBezTo>
                <a:cubicBezTo>
                  <a:pt x="16" y="51"/>
                  <a:pt x="15" y="52"/>
                  <a:pt x="13" y="52"/>
                </a:cubicBezTo>
                <a:close/>
                <a:moveTo>
                  <a:pt x="29" y="31"/>
                </a:moveTo>
                <a:cubicBezTo>
                  <a:pt x="20" y="31"/>
                  <a:pt x="13" y="24"/>
                  <a:pt x="13" y="16"/>
                </a:cubicBezTo>
                <a:cubicBezTo>
                  <a:pt x="13" y="7"/>
                  <a:pt x="20" y="0"/>
                  <a:pt x="29" y="0"/>
                </a:cubicBezTo>
                <a:cubicBezTo>
                  <a:pt x="37" y="0"/>
                  <a:pt x="44" y="7"/>
                  <a:pt x="44" y="16"/>
                </a:cubicBezTo>
                <a:cubicBezTo>
                  <a:pt x="44" y="24"/>
                  <a:pt x="37" y="31"/>
                  <a:pt x="29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2" name="Freeform 27"/>
          <p:cNvSpPr>
            <a:spLocks/>
          </p:cNvSpPr>
          <p:nvPr/>
        </p:nvSpPr>
        <p:spPr bwMode="auto">
          <a:xfrm>
            <a:off x="4992322" y="4187815"/>
            <a:ext cx="484362" cy="556258"/>
          </a:xfrm>
          <a:custGeom>
            <a:avLst/>
            <a:gdLst>
              <a:gd name="T0" fmla="*/ 203200 w 59"/>
              <a:gd name="T1" fmla="*/ 140704 h 68"/>
              <a:gd name="T2" fmla="*/ 175647 w 59"/>
              <a:gd name="T3" fmla="*/ 144135 h 68"/>
              <a:gd name="T4" fmla="*/ 110210 w 59"/>
              <a:gd name="T5" fmla="*/ 226498 h 68"/>
              <a:gd name="T6" fmla="*/ 86102 w 59"/>
              <a:gd name="T7" fmla="*/ 226498 h 68"/>
              <a:gd name="T8" fmla="*/ 0 w 59"/>
              <a:gd name="T9" fmla="*/ 34318 h 68"/>
              <a:gd name="T10" fmla="*/ 41329 w 59"/>
              <a:gd name="T11" fmla="*/ 34318 h 68"/>
              <a:gd name="T12" fmla="*/ 99878 w 59"/>
              <a:gd name="T13" fmla="*/ 192180 h 68"/>
              <a:gd name="T14" fmla="*/ 141207 w 59"/>
              <a:gd name="T15" fmla="*/ 137272 h 68"/>
              <a:gd name="T16" fmla="*/ 99878 w 59"/>
              <a:gd name="T17" fmla="*/ 61772 h 68"/>
              <a:gd name="T18" fmla="*/ 151539 w 59"/>
              <a:gd name="T19" fmla="*/ 0 h 68"/>
              <a:gd name="T20" fmla="*/ 203200 w 59"/>
              <a:gd name="T21" fmla="*/ 54909 h 68"/>
              <a:gd name="T22" fmla="*/ 196312 w 59"/>
              <a:gd name="T23" fmla="*/ 96090 h 68"/>
              <a:gd name="T24" fmla="*/ 161871 w 59"/>
              <a:gd name="T25" fmla="*/ 85795 h 68"/>
              <a:gd name="T26" fmla="*/ 165315 w 59"/>
              <a:gd name="T27" fmla="*/ 58341 h 68"/>
              <a:gd name="T28" fmla="*/ 151539 w 59"/>
              <a:gd name="T29" fmla="*/ 34318 h 68"/>
              <a:gd name="T30" fmla="*/ 134319 w 59"/>
              <a:gd name="T31" fmla="*/ 61772 h 68"/>
              <a:gd name="T32" fmla="*/ 185980 w 59"/>
              <a:gd name="T33" fmla="*/ 116681 h 68"/>
              <a:gd name="T34" fmla="*/ 203200 w 59"/>
              <a:gd name="T35" fmla="*/ 116681 h 68"/>
              <a:gd name="T36" fmla="*/ 203200 w 59"/>
              <a:gd name="T37" fmla="*/ 140704 h 6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9" h="68">
                <a:moveTo>
                  <a:pt x="59" y="41"/>
                </a:moveTo>
                <a:cubicBezTo>
                  <a:pt x="56" y="42"/>
                  <a:pt x="53" y="42"/>
                  <a:pt x="51" y="42"/>
                </a:cubicBezTo>
                <a:cubicBezTo>
                  <a:pt x="45" y="54"/>
                  <a:pt x="35" y="64"/>
                  <a:pt x="32" y="66"/>
                </a:cubicBezTo>
                <a:cubicBezTo>
                  <a:pt x="30" y="67"/>
                  <a:pt x="28" y="68"/>
                  <a:pt x="25" y="66"/>
                </a:cubicBezTo>
                <a:cubicBezTo>
                  <a:pt x="21" y="64"/>
                  <a:pt x="6" y="51"/>
                  <a:pt x="0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5" y="35"/>
                  <a:pt x="22" y="47"/>
                  <a:pt x="29" y="56"/>
                </a:cubicBezTo>
                <a:cubicBezTo>
                  <a:pt x="33" y="52"/>
                  <a:pt x="38" y="46"/>
                  <a:pt x="41" y="40"/>
                </a:cubicBezTo>
                <a:cubicBezTo>
                  <a:pt x="33" y="36"/>
                  <a:pt x="29" y="28"/>
                  <a:pt x="29" y="18"/>
                </a:cubicBezTo>
                <a:cubicBezTo>
                  <a:pt x="29" y="8"/>
                  <a:pt x="34" y="0"/>
                  <a:pt x="44" y="0"/>
                </a:cubicBezTo>
                <a:cubicBezTo>
                  <a:pt x="54" y="0"/>
                  <a:pt x="59" y="6"/>
                  <a:pt x="59" y="16"/>
                </a:cubicBezTo>
                <a:cubicBezTo>
                  <a:pt x="59" y="20"/>
                  <a:pt x="58" y="25"/>
                  <a:pt x="57" y="28"/>
                </a:cubicBezTo>
                <a:cubicBezTo>
                  <a:pt x="57" y="28"/>
                  <a:pt x="49" y="29"/>
                  <a:pt x="47" y="25"/>
                </a:cubicBezTo>
                <a:cubicBezTo>
                  <a:pt x="47" y="23"/>
                  <a:pt x="48" y="20"/>
                  <a:pt x="48" y="17"/>
                </a:cubicBezTo>
                <a:cubicBezTo>
                  <a:pt x="48" y="13"/>
                  <a:pt x="46" y="10"/>
                  <a:pt x="44" y="10"/>
                </a:cubicBezTo>
                <a:cubicBezTo>
                  <a:pt x="41" y="10"/>
                  <a:pt x="39" y="13"/>
                  <a:pt x="39" y="18"/>
                </a:cubicBezTo>
                <a:cubicBezTo>
                  <a:pt x="39" y="28"/>
                  <a:pt x="46" y="34"/>
                  <a:pt x="54" y="34"/>
                </a:cubicBezTo>
                <a:cubicBezTo>
                  <a:pt x="56" y="34"/>
                  <a:pt x="57" y="34"/>
                  <a:pt x="59" y="34"/>
                </a:cubicBezTo>
                <a:lnTo>
                  <a:pt x="59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3" name="Freeform 28"/>
          <p:cNvSpPr>
            <a:spLocks noEditPoints="1"/>
          </p:cNvSpPr>
          <p:nvPr/>
        </p:nvSpPr>
        <p:spPr bwMode="auto">
          <a:xfrm>
            <a:off x="6165388" y="4252143"/>
            <a:ext cx="548690" cy="469226"/>
          </a:xfrm>
          <a:custGeom>
            <a:avLst/>
            <a:gdLst>
              <a:gd name="T0" fmla="*/ 106504 w 67"/>
              <a:gd name="T1" fmla="*/ 172675 h 57"/>
              <a:gd name="T2" fmla="*/ 99633 w 67"/>
              <a:gd name="T3" fmla="*/ 183036 h 57"/>
              <a:gd name="T4" fmla="*/ 92762 w 67"/>
              <a:gd name="T5" fmla="*/ 179582 h 57"/>
              <a:gd name="T6" fmla="*/ 48099 w 67"/>
              <a:gd name="T7" fmla="*/ 134687 h 57"/>
              <a:gd name="T8" fmla="*/ 10307 w 67"/>
              <a:gd name="T9" fmla="*/ 134687 h 57"/>
              <a:gd name="T10" fmla="*/ 0 w 67"/>
              <a:gd name="T11" fmla="*/ 124326 h 57"/>
              <a:gd name="T12" fmla="*/ 0 w 67"/>
              <a:gd name="T13" fmla="*/ 72524 h 57"/>
              <a:gd name="T14" fmla="*/ 10307 w 67"/>
              <a:gd name="T15" fmla="*/ 62163 h 57"/>
              <a:gd name="T16" fmla="*/ 48099 w 67"/>
              <a:gd name="T17" fmla="*/ 62163 h 57"/>
              <a:gd name="T18" fmla="*/ 92762 w 67"/>
              <a:gd name="T19" fmla="*/ 17268 h 57"/>
              <a:gd name="T20" fmla="*/ 99633 w 67"/>
              <a:gd name="T21" fmla="*/ 13814 h 57"/>
              <a:gd name="T22" fmla="*/ 106504 w 67"/>
              <a:gd name="T23" fmla="*/ 20721 h 57"/>
              <a:gd name="T24" fmla="*/ 106504 w 67"/>
              <a:gd name="T25" fmla="*/ 172675 h 57"/>
              <a:gd name="T26" fmla="*/ 140861 w 67"/>
              <a:gd name="T27" fmla="*/ 131233 h 57"/>
              <a:gd name="T28" fmla="*/ 137425 w 67"/>
              <a:gd name="T29" fmla="*/ 131233 h 57"/>
              <a:gd name="T30" fmla="*/ 127118 w 67"/>
              <a:gd name="T31" fmla="*/ 120873 h 57"/>
              <a:gd name="T32" fmla="*/ 144296 w 67"/>
              <a:gd name="T33" fmla="*/ 96698 h 57"/>
              <a:gd name="T34" fmla="*/ 127118 w 67"/>
              <a:gd name="T35" fmla="*/ 72524 h 57"/>
              <a:gd name="T36" fmla="*/ 137425 w 67"/>
              <a:gd name="T37" fmla="*/ 65617 h 57"/>
              <a:gd name="T38" fmla="*/ 140861 w 67"/>
              <a:gd name="T39" fmla="*/ 65617 h 57"/>
              <a:gd name="T40" fmla="*/ 161474 w 67"/>
              <a:gd name="T41" fmla="*/ 96698 h 57"/>
              <a:gd name="T42" fmla="*/ 140861 w 67"/>
              <a:gd name="T43" fmla="*/ 131233 h 57"/>
              <a:gd name="T44" fmla="*/ 154603 w 67"/>
              <a:gd name="T45" fmla="*/ 162315 h 57"/>
              <a:gd name="T46" fmla="*/ 151168 w 67"/>
              <a:gd name="T47" fmla="*/ 162315 h 57"/>
              <a:gd name="T48" fmla="*/ 140861 w 67"/>
              <a:gd name="T49" fmla="*/ 155408 h 57"/>
              <a:gd name="T50" fmla="*/ 147732 w 67"/>
              <a:gd name="T51" fmla="*/ 145047 h 57"/>
              <a:gd name="T52" fmla="*/ 158039 w 67"/>
              <a:gd name="T53" fmla="*/ 141594 h 57"/>
              <a:gd name="T54" fmla="*/ 178653 w 67"/>
              <a:gd name="T55" fmla="*/ 96698 h 57"/>
              <a:gd name="T56" fmla="*/ 158039 w 67"/>
              <a:gd name="T57" fmla="*/ 55256 h 57"/>
              <a:gd name="T58" fmla="*/ 147732 w 67"/>
              <a:gd name="T59" fmla="*/ 48349 h 57"/>
              <a:gd name="T60" fmla="*/ 140861 w 67"/>
              <a:gd name="T61" fmla="*/ 41442 h 57"/>
              <a:gd name="T62" fmla="*/ 151168 w 67"/>
              <a:gd name="T63" fmla="*/ 31082 h 57"/>
              <a:gd name="T64" fmla="*/ 154603 w 67"/>
              <a:gd name="T65" fmla="*/ 31082 h 57"/>
              <a:gd name="T66" fmla="*/ 195831 w 67"/>
              <a:gd name="T67" fmla="*/ 96698 h 57"/>
              <a:gd name="T68" fmla="*/ 154603 w 67"/>
              <a:gd name="T69" fmla="*/ 162315 h 57"/>
              <a:gd name="T70" fmla="*/ 168346 w 67"/>
              <a:gd name="T71" fmla="*/ 196850 h 57"/>
              <a:gd name="T72" fmla="*/ 164910 w 67"/>
              <a:gd name="T73" fmla="*/ 196850 h 57"/>
              <a:gd name="T74" fmla="*/ 154603 w 67"/>
              <a:gd name="T75" fmla="*/ 186489 h 57"/>
              <a:gd name="T76" fmla="*/ 161474 w 67"/>
              <a:gd name="T77" fmla="*/ 179582 h 57"/>
              <a:gd name="T78" fmla="*/ 164910 w 67"/>
              <a:gd name="T79" fmla="*/ 176129 h 57"/>
              <a:gd name="T80" fmla="*/ 178653 w 67"/>
              <a:gd name="T81" fmla="*/ 169222 h 57"/>
              <a:gd name="T82" fmla="*/ 213009 w 67"/>
              <a:gd name="T83" fmla="*/ 96698 h 57"/>
              <a:gd name="T84" fmla="*/ 178653 w 67"/>
              <a:gd name="T85" fmla="*/ 27628 h 57"/>
              <a:gd name="T86" fmla="*/ 164910 w 67"/>
              <a:gd name="T87" fmla="*/ 20721 h 57"/>
              <a:gd name="T88" fmla="*/ 161474 w 67"/>
              <a:gd name="T89" fmla="*/ 17268 h 57"/>
              <a:gd name="T90" fmla="*/ 154603 w 67"/>
              <a:gd name="T91" fmla="*/ 6907 h 57"/>
              <a:gd name="T92" fmla="*/ 164910 w 67"/>
              <a:gd name="T93" fmla="*/ 0 h 57"/>
              <a:gd name="T94" fmla="*/ 168346 w 67"/>
              <a:gd name="T95" fmla="*/ 0 h 57"/>
              <a:gd name="T96" fmla="*/ 230187 w 67"/>
              <a:gd name="T97" fmla="*/ 96698 h 57"/>
              <a:gd name="T98" fmla="*/ 168346 w 67"/>
              <a:gd name="T99" fmla="*/ 196850 h 57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7" h="57">
                <a:moveTo>
                  <a:pt x="31" y="50"/>
                </a:moveTo>
                <a:cubicBezTo>
                  <a:pt x="31" y="52"/>
                  <a:pt x="30" y="53"/>
                  <a:pt x="29" y="53"/>
                </a:cubicBezTo>
                <a:cubicBezTo>
                  <a:pt x="28" y="53"/>
                  <a:pt x="27" y="52"/>
                  <a:pt x="27" y="52"/>
                </a:cubicBezTo>
                <a:cubicBezTo>
                  <a:pt x="14" y="39"/>
                  <a:pt x="14" y="39"/>
                  <a:pt x="14" y="39"/>
                </a:cubicBezTo>
                <a:cubicBezTo>
                  <a:pt x="3" y="39"/>
                  <a:pt x="3" y="39"/>
                  <a:pt x="3" y="39"/>
                </a:cubicBezTo>
                <a:cubicBezTo>
                  <a:pt x="2" y="39"/>
                  <a:pt x="0" y="37"/>
                  <a:pt x="0" y="36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19"/>
                  <a:pt x="2" y="18"/>
                  <a:pt x="3" y="18"/>
                </a:cubicBezTo>
                <a:cubicBezTo>
                  <a:pt x="14" y="18"/>
                  <a:pt x="14" y="18"/>
                  <a:pt x="14" y="18"/>
                </a:cubicBezTo>
                <a:cubicBezTo>
                  <a:pt x="27" y="5"/>
                  <a:pt x="27" y="5"/>
                  <a:pt x="27" y="5"/>
                </a:cubicBezTo>
                <a:cubicBezTo>
                  <a:pt x="27" y="4"/>
                  <a:pt x="28" y="4"/>
                  <a:pt x="29" y="4"/>
                </a:cubicBezTo>
                <a:cubicBezTo>
                  <a:pt x="30" y="4"/>
                  <a:pt x="31" y="5"/>
                  <a:pt x="31" y="6"/>
                </a:cubicBezTo>
                <a:lnTo>
                  <a:pt x="31" y="50"/>
                </a:lnTo>
                <a:close/>
                <a:moveTo>
                  <a:pt x="41" y="38"/>
                </a:moveTo>
                <a:cubicBezTo>
                  <a:pt x="40" y="38"/>
                  <a:pt x="40" y="38"/>
                  <a:pt x="40" y="38"/>
                </a:cubicBezTo>
                <a:cubicBezTo>
                  <a:pt x="38" y="38"/>
                  <a:pt x="37" y="37"/>
                  <a:pt x="37" y="35"/>
                </a:cubicBezTo>
                <a:cubicBezTo>
                  <a:pt x="37" y="32"/>
                  <a:pt x="42" y="33"/>
                  <a:pt x="42" y="28"/>
                </a:cubicBezTo>
                <a:cubicBezTo>
                  <a:pt x="42" y="23"/>
                  <a:pt x="37" y="24"/>
                  <a:pt x="37" y="21"/>
                </a:cubicBezTo>
                <a:cubicBezTo>
                  <a:pt x="37" y="20"/>
                  <a:pt x="38" y="19"/>
                  <a:pt x="40" y="19"/>
                </a:cubicBezTo>
                <a:cubicBezTo>
                  <a:pt x="40" y="19"/>
                  <a:pt x="40" y="19"/>
                  <a:pt x="41" y="19"/>
                </a:cubicBezTo>
                <a:cubicBezTo>
                  <a:pt x="44" y="20"/>
                  <a:pt x="47" y="24"/>
                  <a:pt x="47" y="28"/>
                </a:cubicBezTo>
                <a:cubicBezTo>
                  <a:pt x="47" y="32"/>
                  <a:pt x="44" y="36"/>
                  <a:pt x="41" y="38"/>
                </a:cubicBezTo>
                <a:close/>
                <a:moveTo>
                  <a:pt x="45" y="47"/>
                </a:moveTo>
                <a:cubicBezTo>
                  <a:pt x="44" y="47"/>
                  <a:pt x="44" y="47"/>
                  <a:pt x="44" y="47"/>
                </a:cubicBezTo>
                <a:cubicBezTo>
                  <a:pt x="42" y="47"/>
                  <a:pt x="41" y="46"/>
                  <a:pt x="41" y="45"/>
                </a:cubicBezTo>
                <a:cubicBezTo>
                  <a:pt x="41" y="44"/>
                  <a:pt x="42" y="43"/>
                  <a:pt x="43" y="42"/>
                </a:cubicBezTo>
                <a:cubicBezTo>
                  <a:pt x="44" y="42"/>
                  <a:pt x="45" y="41"/>
                  <a:pt x="46" y="41"/>
                </a:cubicBezTo>
                <a:cubicBezTo>
                  <a:pt x="50" y="38"/>
                  <a:pt x="52" y="33"/>
                  <a:pt x="52" y="28"/>
                </a:cubicBezTo>
                <a:cubicBezTo>
                  <a:pt x="52" y="23"/>
                  <a:pt x="50" y="19"/>
                  <a:pt x="46" y="16"/>
                </a:cubicBezTo>
                <a:cubicBezTo>
                  <a:pt x="45" y="15"/>
                  <a:pt x="44" y="15"/>
                  <a:pt x="43" y="14"/>
                </a:cubicBezTo>
                <a:cubicBezTo>
                  <a:pt x="42" y="14"/>
                  <a:pt x="41" y="13"/>
                  <a:pt x="41" y="12"/>
                </a:cubicBezTo>
                <a:cubicBezTo>
                  <a:pt x="41" y="10"/>
                  <a:pt x="42" y="9"/>
                  <a:pt x="44" y="9"/>
                </a:cubicBezTo>
                <a:cubicBezTo>
                  <a:pt x="44" y="9"/>
                  <a:pt x="44" y="9"/>
                  <a:pt x="45" y="9"/>
                </a:cubicBezTo>
                <a:cubicBezTo>
                  <a:pt x="52" y="13"/>
                  <a:pt x="57" y="20"/>
                  <a:pt x="57" y="28"/>
                </a:cubicBezTo>
                <a:cubicBezTo>
                  <a:pt x="57" y="36"/>
                  <a:pt x="52" y="44"/>
                  <a:pt x="45" y="47"/>
                </a:cubicBezTo>
                <a:close/>
                <a:moveTo>
                  <a:pt x="49" y="57"/>
                </a:moveTo>
                <a:cubicBezTo>
                  <a:pt x="48" y="57"/>
                  <a:pt x="48" y="57"/>
                  <a:pt x="48" y="57"/>
                </a:cubicBezTo>
                <a:cubicBezTo>
                  <a:pt x="46" y="57"/>
                  <a:pt x="45" y="56"/>
                  <a:pt x="45" y="54"/>
                </a:cubicBezTo>
                <a:cubicBezTo>
                  <a:pt x="45" y="53"/>
                  <a:pt x="46" y="52"/>
                  <a:pt x="47" y="52"/>
                </a:cubicBezTo>
                <a:cubicBezTo>
                  <a:pt x="47" y="52"/>
                  <a:pt x="48" y="51"/>
                  <a:pt x="48" y="51"/>
                </a:cubicBezTo>
                <a:cubicBezTo>
                  <a:pt x="50" y="50"/>
                  <a:pt x="51" y="50"/>
                  <a:pt x="52" y="49"/>
                </a:cubicBezTo>
                <a:cubicBezTo>
                  <a:pt x="58" y="44"/>
                  <a:pt x="62" y="36"/>
                  <a:pt x="62" y="28"/>
                </a:cubicBezTo>
                <a:cubicBezTo>
                  <a:pt x="62" y="20"/>
                  <a:pt x="58" y="12"/>
                  <a:pt x="52" y="8"/>
                </a:cubicBezTo>
                <a:cubicBezTo>
                  <a:pt x="51" y="7"/>
                  <a:pt x="50" y="6"/>
                  <a:pt x="48" y="6"/>
                </a:cubicBezTo>
                <a:cubicBezTo>
                  <a:pt x="48" y="5"/>
                  <a:pt x="47" y="5"/>
                  <a:pt x="47" y="5"/>
                </a:cubicBezTo>
                <a:cubicBezTo>
                  <a:pt x="46" y="4"/>
                  <a:pt x="45" y="3"/>
                  <a:pt x="45" y="2"/>
                </a:cubicBezTo>
                <a:cubicBezTo>
                  <a:pt x="45" y="1"/>
                  <a:pt x="46" y="0"/>
                  <a:pt x="48" y="0"/>
                </a:cubicBezTo>
                <a:cubicBezTo>
                  <a:pt x="48" y="0"/>
                  <a:pt x="48" y="0"/>
                  <a:pt x="49" y="0"/>
                </a:cubicBezTo>
                <a:cubicBezTo>
                  <a:pt x="60" y="5"/>
                  <a:pt x="67" y="16"/>
                  <a:pt x="67" y="28"/>
                </a:cubicBezTo>
                <a:cubicBezTo>
                  <a:pt x="67" y="41"/>
                  <a:pt x="60" y="52"/>
                  <a:pt x="49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4" name="Freeform 29"/>
          <p:cNvSpPr>
            <a:spLocks noEditPoints="1"/>
          </p:cNvSpPr>
          <p:nvPr/>
        </p:nvSpPr>
        <p:spPr bwMode="auto">
          <a:xfrm>
            <a:off x="7346019" y="4210518"/>
            <a:ext cx="669780" cy="552476"/>
          </a:xfrm>
          <a:custGeom>
            <a:avLst/>
            <a:gdLst>
              <a:gd name="T0" fmla="*/ 188467 w 82"/>
              <a:gd name="T1" fmla="*/ 69187 h 67"/>
              <a:gd name="T2" fmla="*/ 106227 w 82"/>
              <a:gd name="T3" fmla="*/ 148751 h 67"/>
              <a:gd name="T4" fmla="*/ 109653 w 82"/>
              <a:gd name="T5" fmla="*/ 169507 h 67"/>
              <a:gd name="T6" fmla="*/ 99373 w 82"/>
              <a:gd name="T7" fmla="*/ 169507 h 67"/>
              <a:gd name="T8" fmla="*/ 65107 w 82"/>
              <a:gd name="T9" fmla="*/ 166048 h 67"/>
              <a:gd name="T10" fmla="*/ 30840 w 82"/>
              <a:gd name="T11" fmla="*/ 183344 h 67"/>
              <a:gd name="T12" fmla="*/ 37693 w 82"/>
              <a:gd name="T13" fmla="*/ 152210 h 67"/>
              <a:gd name="T14" fmla="*/ 0 w 82"/>
              <a:gd name="T15" fmla="*/ 86483 h 67"/>
              <a:gd name="T16" fmla="*/ 99373 w 82"/>
              <a:gd name="T17" fmla="*/ 0 h 67"/>
              <a:gd name="T18" fmla="*/ 198747 w 82"/>
              <a:gd name="T19" fmla="*/ 69187 h 67"/>
              <a:gd name="T20" fmla="*/ 188467 w 82"/>
              <a:gd name="T21" fmla="*/ 69187 h 67"/>
              <a:gd name="T22" fmla="*/ 65107 w 82"/>
              <a:gd name="T23" fmla="*/ 41512 h 67"/>
              <a:gd name="T24" fmla="*/ 51400 w 82"/>
              <a:gd name="T25" fmla="*/ 55349 h 67"/>
              <a:gd name="T26" fmla="*/ 65107 w 82"/>
              <a:gd name="T27" fmla="*/ 65727 h 67"/>
              <a:gd name="T28" fmla="*/ 78813 w 82"/>
              <a:gd name="T29" fmla="*/ 55349 h 67"/>
              <a:gd name="T30" fmla="*/ 65107 w 82"/>
              <a:gd name="T31" fmla="*/ 41512 h 67"/>
              <a:gd name="T32" fmla="*/ 246720 w 82"/>
              <a:gd name="T33" fmla="*/ 207560 h 67"/>
              <a:gd name="T34" fmla="*/ 253574 w 82"/>
              <a:gd name="T35" fmla="*/ 231775 h 67"/>
              <a:gd name="T36" fmla="*/ 226160 w 82"/>
              <a:gd name="T37" fmla="*/ 214478 h 67"/>
              <a:gd name="T38" fmla="*/ 195320 w 82"/>
              <a:gd name="T39" fmla="*/ 221397 h 67"/>
              <a:gd name="T40" fmla="*/ 113080 w 82"/>
              <a:gd name="T41" fmla="*/ 148751 h 67"/>
              <a:gd name="T42" fmla="*/ 195320 w 82"/>
              <a:gd name="T43" fmla="*/ 76105 h 67"/>
              <a:gd name="T44" fmla="*/ 280987 w 82"/>
              <a:gd name="T45" fmla="*/ 148751 h 67"/>
              <a:gd name="T46" fmla="*/ 246720 w 82"/>
              <a:gd name="T47" fmla="*/ 207560 h 67"/>
              <a:gd name="T48" fmla="*/ 137067 w 82"/>
              <a:gd name="T49" fmla="*/ 41512 h 67"/>
              <a:gd name="T50" fmla="*/ 119933 w 82"/>
              <a:gd name="T51" fmla="*/ 55349 h 67"/>
              <a:gd name="T52" fmla="*/ 137067 w 82"/>
              <a:gd name="T53" fmla="*/ 65727 h 67"/>
              <a:gd name="T54" fmla="*/ 147347 w 82"/>
              <a:gd name="T55" fmla="*/ 55349 h 67"/>
              <a:gd name="T56" fmla="*/ 137067 w 82"/>
              <a:gd name="T57" fmla="*/ 41512 h 67"/>
              <a:gd name="T58" fmla="*/ 167907 w 82"/>
              <a:gd name="T59" fmla="*/ 114158 h 67"/>
              <a:gd name="T60" fmla="*/ 157627 w 82"/>
              <a:gd name="T61" fmla="*/ 124536 h 67"/>
              <a:gd name="T62" fmla="*/ 167907 w 82"/>
              <a:gd name="T63" fmla="*/ 134914 h 67"/>
              <a:gd name="T64" fmla="*/ 181614 w 82"/>
              <a:gd name="T65" fmla="*/ 124536 h 67"/>
              <a:gd name="T66" fmla="*/ 167907 w 82"/>
              <a:gd name="T67" fmla="*/ 114158 h 67"/>
              <a:gd name="T68" fmla="*/ 222734 w 82"/>
              <a:gd name="T69" fmla="*/ 114158 h 67"/>
              <a:gd name="T70" fmla="*/ 212454 w 82"/>
              <a:gd name="T71" fmla="*/ 124536 h 67"/>
              <a:gd name="T72" fmla="*/ 222734 w 82"/>
              <a:gd name="T73" fmla="*/ 134914 h 67"/>
              <a:gd name="T74" fmla="*/ 236440 w 82"/>
              <a:gd name="T75" fmla="*/ 124536 h 67"/>
              <a:gd name="T76" fmla="*/ 222734 w 82"/>
              <a:gd name="T77" fmla="*/ 114158 h 67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82" h="67">
                <a:moveTo>
                  <a:pt x="55" y="20"/>
                </a:moveTo>
                <a:cubicBezTo>
                  <a:pt x="42" y="20"/>
                  <a:pt x="31" y="30"/>
                  <a:pt x="31" y="43"/>
                </a:cubicBezTo>
                <a:cubicBezTo>
                  <a:pt x="31" y="45"/>
                  <a:pt x="31" y="47"/>
                  <a:pt x="32" y="49"/>
                </a:cubicBezTo>
                <a:cubicBezTo>
                  <a:pt x="31" y="49"/>
                  <a:pt x="30" y="49"/>
                  <a:pt x="29" y="49"/>
                </a:cubicBezTo>
                <a:cubicBezTo>
                  <a:pt x="25" y="49"/>
                  <a:pt x="22" y="49"/>
                  <a:pt x="19" y="48"/>
                </a:cubicBezTo>
                <a:cubicBezTo>
                  <a:pt x="9" y="53"/>
                  <a:pt x="9" y="53"/>
                  <a:pt x="9" y="53"/>
                </a:cubicBezTo>
                <a:cubicBezTo>
                  <a:pt x="11" y="44"/>
                  <a:pt x="11" y="44"/>
                  <a:pt x="11" y="44"/>
                </a:cubicBezTo>
                <a:cubicBezTo>
                  <a:pt x="4" y="39"/>
                  <a:pt x="0" y="33"/>
                  <a:pt x="0" y="25"/>
                </a:cubicBezTo>
                <a:cubicBezTo>
                  <a:pt x="0" y="11"/>
                  <a:pt x="13" y="0"/>
                  <a:pt x="29" y="0"/>
                </a:cubicBezTo>
                <a:cubicBezTo>
                  <a:pt x="43" y="0"/>
                  <a:pt x="56" y="9"/>
                  <a:pt x="58" y="20"/>
                </a:cubicBezTo>
                <a:cubicBezTo>
                  <a:pt x="57" y="20"/>
                  <a:pt x="56" y="20"/>
                  <a:pt x="55" y="20"/>
                </a:cubicBezTo>
                <a:close/>
                <a:moveTo>
                  <a:pt x="19" y="12"/>
                </a:moveTo>
                <a:cubicBezTo>
                  <a:pt x="17" y="12"/>
                  <a:pt x="15" y="14"/>
                  <a:pt x="15" y="16"/>
                </a:cubicBezTo>
                <a:cubicBezTo>
                  <a:pt x="15" y="18"/>
                  <a:pt x="17" y="19"/>
                  <a:pt x="19" y="19"/>
                </a:cubicBezTo>
                <a:cubicBezTo>
                  <a:pt x="22" y="19"/>
                  <a:pt x="23" y="18"/>
                  <a:pt x="23" y="16"/>
                </a:cubicBezTo>
                <a:cubicBezTo>
                  <a:pt x="23" y="14"/>
                  <a:pt x="22" y="12"/>
                  <a:pt x="19" y="12"/>
                </a:cubicBezTo>
                <a:close/>
                <a:moveTo>
                  <a:pt x="72" y="60"/>
                </a:moveTo>
                <a:cubicBezTo>
                  <a:pt x="74" y="67"/>
                  <a:pt x="74" y="67"/>
                  <a:pt x="74" y="67"/>
                </a:cubicBezTo>
                <a:cubicBezTo>
                  <a:pt x="66" y="62"/>
                  <a:pt x="66" y="62"/>
                  <a:pt x="66" y="62"/>
                </a:cubicBezTo>
                <a:cubicBezTo>
                  <a:pt x="63" y="63"/>
                  <a:pt x="60" y="64"/>
                  <a:pt x="57" y="64"/>
                </a:cubicBezTo>
                <a:cubicBezTo>
                  <a:pt x="43" y="64"/>
                  <a:pt x="33" y="54"/>
                  <a:pt x="33" y="43"/>
                </a:cubicBezTo>
                <a:cubicBezTo>
                  <a:pt x="33" y="31"/>
                  <a:pt x="43" y="22"/>
                  <a:pt x="57" y="22"/>
                </a:cubicBezTo>
                <a:cubicBezTo>
                  <a:pt x="70" y="22"/>
                  <a:pt x="82" y="31"/>
                  <a:pt x="82" y="43"/>
                </a:cubicBezTo>
                <a:cubicBezTo>
                  <a:pt x="82" y="49"/>
                  <a:pt x="78" y="55"/>
                  <a:pt x="72" y="60"/>
                </a:cubicBezTo>
                <a:close/>
                <a:moveTo>
                  <a:pt x="40" y="12"/>
                </a:moveTo>
                <a:cubicBezTo>
                  <a:pt x="38" y="12"/>
                  <a:pt x="35" y="14"/>
                  <a:pt x="35" y="16"/>
                </a:cubicBezTo>
                <a:cubicBezTo>
                  <a:pt x="35" y="18"/>
                  <a:pt x="38" y="19"/>
                  <a:pt x="40" y="19"/>
                </a:cubicBezTo>
                <a:cubicBezTo>
                  <a:pt x="42" y="19"/>
                  <a:pt x="43" y="18"/>
                  <a:pt x="43" y="16"/>
                </a:cubicBezTo>
                <a:cubicBezTo>
                  <a:pt x="43" y="14"/>
                  <a:pt x="42" y="12"/>
                  <a:pt x="40" y="12"/>
                </a:cubicBezTo>
                <a:close/>
                <a:moveTo>
                  <a:pt x="49" y="33"/>
                </a:moveTo>
                <a:cubicBezTo>
                  <a:pt x="48" y="33"/>
                  <a:pt x="46" y="35"/>
                  <a:pt x="46" y="36"/>
                </a:cubicBezTo>
                <a:cubicBezTo>
                  <a:pt x="46" y="38"/>
                  <a:pt x="48" y="39"/>
                  <a:pt x="49" y="39"/>
                </a:cubicBezTo>
                <a:cubicBezTo>
                  <a:pt x="51" y="39"/>
                  <a:pt x="53" y="38"/>
                  <a:pt x="53" y="36"/>
                </a:cubicBezTo>
                <a:cubicBezTo>
                  <a:pt x="53" y="35"/>
                  <a:pt x="51" y="33"/>
                  <a:pt x="49" y="33"/>
                </a:cubicBezTo>
                <a:close/>
                <a:moveTo>
                  <a:pt x="65" y="33"/>
                </a:moveTo>
                <a:cubicBezTo>
                  <a:pt x="64" y="33"/>
                  <a:pt x="62" y="35"/>
                  <a:pt x="62" y="36"/>
                </a:cubicBezTo>
                <a:cubicBezTo>
                  <a:pt x="62" y="38"/>
                  <a:pt x="64" y="39"/>
                  <a:pt x="65" y="39"/>
                </a:cubicBezTo>
                <a:cubicBezTo>
                  <a:pt x="67" y="39"/>
                  <a:pt x="69" y="38"/>
                  <a:pt x="69" y="36"/>
                </a:cubicBezTo>
                <a:cubicBezTo>
                  <a:pt x="69" y="35"/>
                  <a:pt x="67" y="33"/>
                  <a:pt x="65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5" name="Freeform 30"/>
          <p:cNvSpPr>
            <a:spLocks noEditPoints="1"/>
          </p:cNvSpPr>
          <p:nvPr/>
        </p:nvSpPr>
        <p:spPr bwMode="auto">
          <a:xfrm>
            <a:off x="8522867" y="4229439"/>
            <a:ext cx="590316" cy="465442"/>
          </a:xfrm>
          <a:custGeom>
            <a:avLst/>
            <a:gdLst>
              <a:gd name="T0" fmla="*/ 240771 w 72"/>
              <a:gd name="T1" fmla="*/ 106196 h 57"/>
              <a:gd name="T2" fmla="*/ 189177 w 72"/>
              <a:gd name="T3" fmla="*/ 191837 h 57"/>
              <a:gd name="T4" fmla="*/ 165100 w 72"/>
              <a:gd name="T5" fmla="*/ 195263 h 57"/>
              <a:gd name="T6" fmla="*/ 137583 w 72"/>
              <a:gd name="T7" fmla="*/ 106196 h 57"/>
              <a:gd name="T8" fmla="*/ 85990 w 72"/>
              <a:gd name="T9" fmla="*/ 191837 h 57"/>
              <a:gd name="T10" fmla="*/ 58473 w 72"/>
              <a:gd name="T11" fmla="*/ 195263 h 57"/>
              <a:gd name="T12" fmla="*/ 30956 w 72"/>
              <a:gd name="T13" fmla="*/ 106196 h 57"/>
              <a:gd name="T14" fmla="*/ 0 w 72"/>
              <a:gd name="T15" fmla="*/ 102770 h 57"/>
              <a:gd name="T16" fmla="*/ 3440 w 72"/>
              <a:gd name="T17" fmla="*/ 89067 h 57"/>
              <a:gd name="T18" fmla="*/ 24077 w 72"/>
              <a:gd name="T19" fmla="*/ 71939 h 57"/>
              <a:gd name="T20" fmla="*/ 0 w 72"/>
              <a:gd name="T21" fmla="*/ 68513 h 57"/>
              <a:gd name="T22" fmla="*/ 3440 w 72"/>
              <a:gd name="T23" fmla="*/ 54811 h 57"/>
              <a:gd name="T24" fmla="*/ 6879 w 72"/>
              <a:gd name="T25" fmla="*/ 6851 h 57"/>
              <a:gd name="T26" fmla="*/ 10319 w 72"/>
              <a:gd name="T27" fmla="*/ 0 h 57"/>
              <a:gd name="T28" fmla="*/ 34396 w 72"/>
              <a:gd name="T29" fmla="*/ 3426 h 57"/>
              <a:gd name="T30" fmla="*/ 96308 w 72"/>
              <a:gd name="T31" fmla="*/ 54811 h 57"/>
              <a:gd name="T32" fmla="*/ 113506 w 72"/>
              <a:gd name="T33" fmla="*/ 0 h 57"/>
              <a:gd name="T34" fmla="*/ 134144 w 72"/>
              <a:gd name="T35" fmla="*/ 3426 h 57"/>
              <a:gd name="T36" fmla="*/ 199496 w 72"/>
              <a:gd name="T37" fmla="*/ 54811 h 57"/>
              <a:gd name="T38" fmla="*/ 216694 w 72"/>
              <a:gd name="T39" fmla="*/ 0 h 57"/>
              <a:gd name="T40" fmla="*/ 237331 w 72"/>
              <a:gd name="T41" fmla="*/ 3426 h 57"/>
              <a:gd name="T42" fmla="*/ 227013 w 72"/>
              <a:gd name="T43" fmla="*/ 54811 h 57"/>
              <a:gd name="T44" fmla="*/ 247650 w 72"/>
              <a:gd name="T45" fmla="*/ 58236 h 57"/>
              <a:gd name="T46" fmla="*/ 240771 w 72"/>
              <a:gd name="T47" fmla="*/ 71939 h 57"/>
              <a:gd name="T48" fmla="*/ 216694 w 72"/>
              <a:gd name="T49" fmla="*/ 89067 h 57"/>
              <a:gd name="T50" fmla="*/ 247650 w 72"/>
              <a:gd name="T51" fmla="*/ 92493 h 57"/>
              <a:gd name="T52" fmla="*/ 89429 w 72"/>
              <a:gd name="T53" fmla="*/ 71939 h 57"/>
              <a:gd name="T54" fmla="*/ 55033 w 72"/>
              <a:gd name="T55" fmla="*/ 89067 h 57"/>
              <a:gd name="T56" fmla="*/ 89429 w 72"/>
              <a:gd name="T57" fmla="*/ 71939 h 57"/>
              <a:gd name="T58" fmla="*/ 58473 w 72"/>
              <a:gd name="T59" fmla="*/ 106196 h 57"/>
              <a:gd name="T60" fmla="*/ 68792 w 72"/>
              <a:gd name="T61" fmla="*/ 150729 h 57"/>
              <a:gd name="T62" fmla="*/ 82550 w 72"/>
              <a:gd name="T63" fmla="*/ 106196 h 57"/>
              <a:gd name="T64" fmla="*/ 127265 w 72"/>
              <a:gd name="T65" fmla="*/ 71939 h 57"/>
              <a:gd name="T66" fmla="*/ 113506 w 72"/>
              <a:gd name="T67" fmla="*/ 89067 h 57"/>
              <a:gd name="T68" fmla="*/ 196056 w 72"/>
              <a:gd name="T69" fmla="*/ 71939 h 57"/>
              <a:gd name="T70" fmla="*/ 158221 w 72"/>
              <a:gd name="T71" fmla="*/ 89067 h 57"/>
              <a:gd name="T72" fmla="*/ 196056 w 72"/>
              <a:gd name="T73" fmla="*/ 71939 h 57"/>
              <a:gd name="T74" fmla="*/ 161660 w 72"/>
              <a:gd name="T75" fmla="*/ 106196 h 57"/>
              <a:gd name="T76" fmla="*/ 175419 w 72"/>
              <a:gd name="T77" fmla="*/ 150729 h 57"/>
              <a:gd name="T78" fmla="*/ 185738 w 72"/>
              <a:gd name="T79" fmla="*/ 106196 h 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2" h="57">
                <a:moveTo>
                  <a:pt x="72" y="30"/>
                </a:moveTo>
                <a:cubicBezTo>
                  <a:pt x="72" y="31"/>
                  <a:pt x="71" y="31"/>
                  <a:pt x="70" y="31"/>
                </a:cubicBezTo>
                <a:cubicBezTo>
                  <a:pt x="62" y="31"/>
                  <a:pt x="62" y="31"/>
                  <a:pt x="62" y="31"/>
                </a:cubicBezTo>
                <a:cubicBezTo>
                  <a:pt x="55" y="56"/>
                  <a:pt x="55" y="56"/>
                  <a:pt x="55" y="56"/>
                </a:cubicBezTo>
                <a:cubicBezTo>
                  <a:pt x="55" y="57"/>
                  <a:pt x="55" y="57"/>
                  <a:pt x="54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7" y="57"/>
                  <a:pt x="47" y="57"/>
                  <a:pt x="46" y="56"/>
                </a:cubicBezTo>
                <a:cubicBezTo>
                  <a:pt x="40" y="31"/>
                  <a:pt x="40" y="31"/>
                  <a:pt x="4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25" y="56"/>
                  <a:pt x="25" y="56"/>
                  <a:pt x="25" y="56"/>
                </a:cubicBezTo>
                <a:cubicBezTo>
                  <a:pt x="24" y="57"/>
                  <a:pt x="24" y="57"/>
                  <a:pt x="23" y="57"/>
                </a:cubicBezTo>
                <a:cubicBezTo>
                  <a:pt x="17" y="57"/>
                  <a:pt x="17" y="57"/>
                  <a:pt x="17" y="57"/>
                </a:cubicBezTo>
                <a:cubicBezTo>
                  <a:pt x="16" y="57"/>
                  <a:pt x="16" y="57"/>
                  <a:pt x="16" y="56"/>
                </a:cubicBezTo>
                <a:cubicBezTo>
                  <a:pt x="9" y="31"/>
                  <a:pt x="9" y="31"/>
                  <a:pt x="9" y="31"/>
                </a:cubicBezTo>
                <a:cubicBezTo>
                  <a:pt x="1" y="31"/>
                  <a:pt x="1" y="31"/>
                  <a:pt x="1" y="31"/>
                </a:cubicBezTo>
                <a:cubicBezTo>
                  <a:pt x="0" y="31"/>
                  <a:pt x="0" y="31"/>
                  <a:pt x="0" y="30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7"/>
                  <a:pt x="0" y="26"/>
                  <a:pt x="1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1"/>
                  <a:pt x="7" y="21"/>
                  <a:pt x="7" y="21"/>
                </a:cubicBezTo>
                <a:cubicBezTo>
                  <a:pt x="1" y="21"/>
                  <a:pt x="1" y="21"/>
                  <a:pt x="1" y="21"/>
                </a:cubicBezTo>
                <a:cubicBezTo>
                  <a:pt x="0" y="21"/>
                  <a:pt x="0" y="20"/>
                  <a:pt x="0" y="20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6"/>
                  <a:pt x="0" y="16"/>
                  <a:pt x="1" y="16"/>
                </a:cubicBezTo>
                <a:cubicBezTo>
                  <a:pt x="5" y="16"/>
                  <a:pt x="5" y="16"/>
                  <a:pt x="5" y="16"/>
                </a:cubicBezTo>
                <a:cubicBezTo>
                  <a:pt x="2" y="2"/>
                  <a:pt x="2" y="2"/>
                  <a:pt x="2" y="2"/>
                </a:cubicBezTo>
                <a:cubicBezTo>
                  <a:pt x="2" y="2"/>
                  <a:pt x="2" y="1"/>
                  <a:pt x="2" y="1"/>
                </a:cubicBezTo>
                <a:cubicBezTo>
                  <a:pt x="2" y="1"/>
                  <a:pt x="3" y="0"/>
                  <a:pt x="3" y="0"/>
                </a:cubicBezTo>
                <a:cubicBezTo>
                  <a:pt x="9" y="0"/>
                  <a:pt x="9" y="0"/>
                  <a:pt x="9" y="0"/>
                </a:cubicBezTo>
                <a:cubicBezTo>
                  <a:pt x="9" y="0"/>
                  <a:pt x="10" y="1"/>
                  <a:pt x="10" y="1"/>
                </a:cubicBezTo>
                <a:cubicBezTo>
                  <a:pt x="13" y="16"/>
                  <a:pt x="13" y="16"/>
                  <a:pt x="13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0"/>
                  <a:pt x="33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39" y="0"/>
                  <a:pt x="39" y="1"/>
                  <a:pt x="39" y="1"/>
                </a:cubicBezTo>
                <a:cubicBezTo>
                  <a:pt x="43" y="16"/>
                  <a:pt x="43" y="16"/>
                  <a:pt x="43" y="16"/>
                </a:cubicBezTo>
                <a:cubicBezTo>
                  <a:pt x="58" y="16"/>
                  <a:pt x="58" y="16"/>
                  <a:pt x="58" y="16"/>
                </a:cubicBezTo>
                <a:cubicBezTo>
                  <a:pt x="62" y="1"/>
                  <a:pt x="62" y="1"/>
                  <a:pt x="62" y="1"/>
                </a:cubicBezTo>
                <a:cubicBezTo>
                  <a:pt x="62" y="1"/>
                  <a:pt x="62" y="0"/>
                  <a:pt x="63" y="0"/>
                </a:cubicBezTo>
                <a:cubicBezTo>
                  <a:pt x="68" y="0"/>
                  <a:pt x="68" y="0"/>
                  <a:pt x="68" y="0"/>
                </a:cubicBezTo>
                <a:cubicBezTo>
                  <a:pt x="69" y="0"/>
                  <a:pt x="69" y="1"/>
                  <a:pt x="69" y="1"/>
                </a:cubicBezTo>
                <a:cubicBezTo>
                  <a:pt x="70" y="1"/>
                  <a:pt x="70" y="2"/>
                  <a:pt x="70" y="2"/>
                </a:cubicBezTo>
                <a:cubicBezTo>
                  <a:pt x="66" y="16"/>
                  <a:pt x="66" y="16"/>
                  <a:pt x="66" y="16"/>
                </a:cubicBezTo>
                <a:cubicBezTo>
                  <a:pt x="70" y="16"/>
                  <a:pt x="70" y="16"/>
                  <a:pt x="70" y="16"/>
                </a:cubicBezTo>
                <a:cubicBezTo>
                  <a:pt x="71" y="16"/>
                  <a:pt x="72" y="16"/>
                  <a:pt x="72" y="17"/>
                </a:cubicBezTo>
                <a:cubicBezTo>
                  <a:pt x="72" y="20"/>
                  <a:pt x="72" y="20"/>
                  <a:pt x="72" y="20"/>
                </a:cubicBezTo>
                <a:cubicBezTo>
                  <a:pt x="72" y="20"/>
                  <a:pt x="71" y="21"/>
                  <a:pt x="70" y="21"/>
                </a:cubicBezTo>
                <a:cubicBezTo>
                  <a:pt x="65" y="21"/>
                  <a:pt x="65" y="21"/>
                  <a:pt x="65" y="21"/>
                </a:cubicBezTo>
                <a:cubicBezTo>
                  <a:pt x="63" y="26"/>
                  <a:pt x="63" y="26"/>
                  <a:pt x="63" y="26"/>
                </a:cubicBezTo>
                <a:cubicBezTo>
                  <a:pt x="70" y="26"/>
                  <a:pt x="70" y="26"/>
                  <a:pt x="70" y="26"/>
                </a:cubicBezTo>
                <a:cubicBezTo>
                  <a:pt x="71" y="26"/>
                  <a:pt x="72" y="27"/>
                  <a:pt x="72" y="27"/>
                </a:cubicBezTo>
                <a:lnTo>
                  <a:pt x="72" y="30"/>
                </a:lnTo>
                <a:close/>
                <a:moveTo>
                  <a:pt x="26" y="21"/>
                </a:moveTo>
                <a:cubicBezTo>
                  <a:pt x="15" y="21"/>
                  <a:pt x="15" y="21"/>
                  <a:pt x="15" y="21"/>
                </a:cubicBezTo>
                <a:cubicBezTo>
                  <a:pt x="16" y="26"/>
                  <a:pt x="16" y="26"/>
                  <a:pt x="16" y="26"/>
                </a:cubicBezTo>
                <a:cubicBezTo>
                  <a:pt x="25" y="26"/>
                  <a:pt x="25" y="26"/>
                  <a:pt x="25" y="26"/>
                </a:cubicBezTo>
                <a:lnTo>
                  <a:pt x="26" y="21"/>
                </a:lnTo>
                <a:close/>
                <a:moveTo>
                  <a:pt x="24" y="31"/>
                </a:moveTo>
                <a:cubicBezTo>
                  <a:pt x="17" y="31"/>
                  <a:pt x="17" y="31"/>
                  <a:pt x="17" y="31"/>
                </a:cubicBezTo>
                <a:cubicBezTo>
                  <a:pt x="20" y="43"/>
                  <a:pt x="20" y="43"/>
                  <a:pt x="20" y="43"/>
                </a:cubicBezTo>
                <a:cubicBezTo>
                  <a:pt x="20" y="43"/>
                  <a:pt x="20" y="44"/>
                  <a:pt x="20" y="44"/>
                </a:cubicBezTo>
                <a:cubicBezTo>
                  <a:pt x="20" y="44"/>
                  <a:pt x="20" y="43"/>
                  <a:pt x="20" y="43"/>
                </a:cubicBezTo>
                <a:lnTo>
                  <a:pt x="24" y="31"/>
                </a:lnTo>
                <a:close/>
                <a:moveTo>
                  <a:pt x="38" y="26"/>
                </a:moveTo>
                <a:cubicBezTo>
                  <a:pt x="37" y="21"/>
                  <a:pt x="37" y="21"/>
                  <a:pt x="37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33" y="26"/>
                  <a:pt x="33" y="26"/>
                  <a:pt x="33" y="26"/>
                </a:cubicBezTo>
                <a:lnTo>
                  <a:pt x="38" y="26"/>
                </a:lnTo>
                <a:close/>
                <a:moveTo>
                  <a:pt x="57" y="21"/>
                </a:moveTo>
                <a:cubicBezTo>
                  <a:pt x="45" y="21"/>
                  <a:pt x="45" y="21"/>
                  <a:pt x="45" y="21"/>
                </a:cubicBezTo>
                <a:cubicBezTo>
                  <a:pt x="46" y="26"/>
                  <a:pt x="46" y="26"/>
                  <a:pt x="46" y="26"/>
                </a:cubicBezTo>
                <a:cubicBezTo>
                  <a:pt x="55" y="26"/>
                  <a:pt x="55" y="26"/>
                  <a:pt x="55" y="26"/>
                </a:cubicBezTo>
                <a:lnTo>
                  <a:pt x="57" y="21"/>
                </a:lnTo>
                <a:close/>
                <a:moveTo>
                  <a:pt x="54" y="31"/>
                </a:moveTo>
                <a:cubicBezTo>
                  <a:pt x="47" y="31"/>
                  <a:pt x="47" y="31"/>
                  <a:pt x="47" y="31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3"/>
                  <a:pt x="51" y="44"/>
                  <a:pt x="51" y="44"/>
                </a:cubicBezTo>
                <a:cubicBezTo>
                  <a:pt x="51" y="44"/>
                  <a:pt x="51" y="43"/>
                  <a:pt x="51" y="43"/>
                </a:cubicBezTo>
                <a:lnTo>
                  <a:pt x="54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6" name="Freeform 31"/>
          <p:cNvSpPr>
            <a:spLocks noEditPoints="1"/>
          </p:cNvSpPr>
          <p:nvPr/>
        </p:nvSpPr>
        <p:spPr bwMode="auto">
          <a:xfrm>
            <a:off x="9703500" y="4229439"/>
            <a:ext cx="499498" cy="507066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75575 w 61"/>
              <a:gd name="T19" fmla="*/ 58328 h 62"/>
              <a:gd name="T20" fmla="*/ 68705 w 61"/>
              <a:gd name="T21" fmla="*/ 54897 h 62"/>
              <a:gd name="T22" fmla="*/ 44658 w 61"/>
              <a:gd name="T23" fmla="*/ 54897 h 62"/>
              <a:gd name="T24" fmla="*/ 41223 w 61"/>
              <a:gd name="T25" fmla="*/ 54897 h 62"/>
              <a:gd name="T26" fmla="*/ 41223 w 61"/>
              <a:gd name="T27" fmla="*/ 58328 h 62"/>
              <a:gd name="T28" fmla="*/ 58399 w 61"/>
              <a:gd name="T29" fmla="*/ 89207 h 62"/>
              <a:gd name="T30" fmla="*/ 58399 w 61"/>
              <a:gd name="T31" fmla="*/ 89207 h 62"/>
              <a:gd name="T32" fmla="*/ 30917 w 61"/>
              <a:gd name="T33" fmla="*/ 137242 h 62"/>
              <a:gd name="T34" fmla="*/ 30917 w 61"/>
              <a:gd name="T35" fmla="*/ 140673 h 62"/>
              <a:gd name="T36" fmla="*/ 34352 w 61"/>
              <a:gd name="T37" fmla="*/ 144104 h 62"/>
              <a:gd name="T38" fmla="*/ 58399 w 61"/>
              <a:gd name="T39" fmla="*/ 144104 h 62"/>
              <a:gd name="T40" fmla="*/ 65270 w 61"/>
              <a:gd name="T41" fmla="*/ 137242 h 62"/>
              <a:gd name="T42" fmla="*/ 92752 w 61"/>
              <a:gd name="T43" fmla="*/ 89207 h 62"/>
              <a:gd name="T44" fmla="*/ 75575 w 61"/>
              <a:gd name="T45" fmla="*/ 58328 h 62"/>
              <a:gd name="T46" fmla="*/ 175198 w 61"/>
              <a:gd name="T47" fmla="*/ 20586 h 62"/>
              <a:gd name="T48" fmla="*/ 151151 w 61"/>
              <a:gd name="T49" fmla="*/ 20586 h 62"/>
              <a:gd name="T50" fmla="*/ 144280 w 61"/>
              <a:gd name="T51" fmla="*/ 24017 h 62"/>
              <a:gd name="T52" fmla="*/ 85881 w 61"/>
              <a:gd name="T53" fmla="*/ 123518 h 62"/>
              <a:gd name="T54" fmla="*/ 123669 w 61"/>
              <a:gd name="T55" fmla="*/ 192139 h 62"/>
              <a:gd name="T56" fmla="*/ 130539 w 61"/>
              <a:gd name="T57" fmla="*/ 195570 h 62"/>
              <a:gd name="T58" fmla="*/ 154586 w 61"/>
              <a:gd name="T59" fmla="*/ 195570 h 62"/>
              <a:gd name="T60" fmla="*/ 158021 w 61"/>
              <a:gd name="T61" fmla="*/ 195570 h 62"/>
              <a:gd name="T62" fmla="*/ 158021 w 61"/>
              <a:gd name="T63" fmla="*/ 188708 h 62"/>
              <a:gd name="T64" fmla="*/ 123669 w 61"/>
              <a:gd name="T65" fmla="*/ 123518 h 62"/>
              <a:gd name="T66" fmla="*/ 123669 w 61"/>
              <a:gd name="T67" fmla="*/ 123518 h 62"/>
              <a:gd name="T68" fmla="*/ 178633 w 61"/>
              <a:gd name="T69" fmla="*/ 24017 h 62"/>
              <a:gd name="T70" fmla="*/ 178633 w 61"/>
              <a:gd name="T71" fmla="*/ 20586 h 62"/>
              <a:gd name="T72" fmla="*/ 175198 w 61"/>
              <a:gd name="T73" fmla="*/ 20586 h 6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22" y="17"/>
                </a:moveTo>
                <a:cubicBezTo>
                  <a:pt x="22" y="16"/>
                  <a:pt x="21" y="16"/>
                  <a:pt x="20" y="16"/>
                </a:cubicBezTo>
                <a:cubicBezTo>
                  <a:pt x="13" y="16"/>
                  <a:pt x="13" y="16"/>
                  <a:pt x="13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1" y="17"/>
                  <a:pt x="12" y="17"/>
                  <a:pt x="12" y="17"/>
                </a:cubicBezTo>
                <a:cubicBezTo>
                  <a:pt x="17" y="26"/>
                  <a:pt x="17" y="26"/>
                  <a:pt x="17" y="26"/>
                </a:cubicBezTo>
                <a:cubicBezTo>
                  <a:pt x="17" y="26"/>
                  <a:pt x="17" y="26"/>
                  <a:pt x="17" y="26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9" y="41"/>
                  <a:pt x="9" y="41"/>
                </a:cubicBezTo>
                <a:cubicBezTo>
                  <a:pt x="9" y="41"/>
                  <a:pt x="9" y="42"/>
                  <a:pt x="10" y="42"/>
                </a:cubicBezTo>
                <a:cubicBezTo>
                  <a:pt x="17" y="42"/>
                  <a:pt x="17" y="42"/>
                  <a:pt x="17" y="42"/>
                </a:cubicBezTo>
                <a:cubicBezTo>
                  <a:pt x="18" y="42"/>
                  <a:pt x="19" y="41"/>
                  <a:pt x="19" y="40"/>
                </a:cubicBezTo>
                <a:cubicBezTo>
                  <a:pt x="27" y="27"/>
                  <a:pt x="27" y="26"/>
                  <a:pt x="27" y="26"/>
                </a:cubicBezTo>
                <a:cubicBezTo>
                  <a:pt x="27" y="26"/>
                  <a:pt x="27" y="26"/>
                  <a:pt x="22" y="17"/>
                </a:cubicBezTo>
                <a:close/>
                <a:moveTo>
                  <a:pt x="51" y="6"/>
                </a:moveTo>
                <a:cubicBezTo>
                  <a:pt x="44" y="6"/>
                  <a:pt x="44" y="6"/>
                  <a:pt x="44" y="6"/>
                </a:cubicBezTo>
                <a:cubicBezTo>
                  <a:pt x="43" y="6"/>
                  <a:pt x="42" y="6"/>
                  <a:pt x="42" y="7"/>
                </a:cubicBezTo>
                <a:cubicBezTo>
                  <a:pt x="26" y="35"/>
                  <a:pt x="25" y="36"/>
                  <a:pt x="25" y="36"/>
                </a:cubicBezTo>
                <a:cubicBezTo>
                  <a:pt x="25" y="36"/>
                  <a:pt x="25" y="36"/>
                  <a:pt x="36" y="56"/>
                </a:cubicBezTo>
                <a:cubicBezTo>
                  <a:pt x="36" y="56"/>
                  <a:pt x="37" y="57"/>
                  <a:pt x="38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6" y="57"/>
                  <a:pt x="46" y="57"/>
                  <a:pt x="46" y="57"/>
                </a:cubicBezTo>
                <a:cubicBezTo>
                  <a:pt x="47" y="56"/>
                  <a:pt x="47" y="56"/>
                  <a:pt x="46" y="55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52" y="7"/>
                  <a:pt x="52" y="7"/>
                  <a:pt x="52" y="7"/>
                </a:cubicBezTo>
                <a:cubicBezTo>
                  <a:pt x="53" y="7"/>
                  <a:pt x="53" y="6"/>
                  <a:pt x="52" y="6"/>
                </a:cubicBezTo>
                <a:cubicBezTo>
                  <a:pt x="52" y="6"/>
                  <a:pt x="52" y="6"/>
                  <a:pt x="51" y="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7" name="Freeform 32"/>
          <p:cNvSpPr>
            <a:spLocks noEditPoints="1"/>
          </p:cNvSpPr>
          <p:nvPr/>
        </p:nvSpPr>
        <p:spPr bwMode="auto">
          <a:xfrm>
            <a:off x="10891700" y="4187814"/>
            <a:ext cx="484362" cy="590316"/>
          </a:xfrm>
          <a:custGeom>
            <a:avLst/>
            <a:gdLst>
              <a:gd name="T0" fmla="*/ 179092 w 59"/>
              <a:gd name="T1" fmla="*/ 244210 h 72"/>
              <a:gd name="T2" fmla="*/ 24108 w 59"/>
              <a:gd name="T3" fmla="*/ 244210 h 72"/>
              <a:gd name="T4" fmla="*/ 0 w 59"/>
              <a:gd name="T5" fmla="*/ 178858 h 72"/>
              <a:gd name="T6" fmla="*/ 24108 w 59"/>
              <a:gd name="T7" fmla="*/ 110067 h 72"/>
              <a:gd name="T8" fmla="*/ 179092 w 59"/>
              <a:gd name="T9" fmla="*/ 110067 h 72"/>
              <a:gd name="T10" fmla="*/ 203200 w 59"/>
              <a:gd name="T11" fmla="*/ 178858 h 72"/>
              <a:gd name="T12" fmla="*/ 58549 w 59"/>
              <a:gd name="T13" fmla="*/ 144463 h 72"/>
              <a:gd name="T14" fmla="*/ 13776 w 59"/>
              <a:gd name="T15" fmla="*/ 130704 h 72"/>
              <a:gd name="T16" fmla="*/ 30997 w 59"/>
              <a:gd name="T17" fmla="*/ 144463 h 72"/>
              <a:gd name="T18" fmla="*/ 44773 w 59"/>
              <a:gd name="T19" fmla="*/ 220133 h 72"/>
              <a:gd name="T20" fmla="*/ 58549 w 59"/>
              <a:gd name="T21" fmla="*/ 144463 h 72"/>
              <a:gd name="T22" fmla="*/ 65437 w 59"/>
              <a:gd name="T23" fmla="*/ 55033 h 72"/>
              <a:gd name="T24" fmla="*/ 51661 w 59"/>
              <a:gd name="T25" fmla="*/ 92869 h 72"/>
              <a:gd name="T26" fmla="*/ 41329 w 59"/>
              <a:gd name="T27" fmla="*/ 27517 h 72"/>
              <a:gd name="T28" fmla="*/ 48217 w 59"/>
              <a:gd name="T29" fmla="*/ 0 h 72"/>
              <a:gd name="T30" fmla="*/ 65437 w 59"/>
              <a:gd name="T31" fmla="*/ 0 h 72"/>
              <a:gd name="T32" fmla="*/ 96434 w 59"/>
              <a:gd name="T33" fmla="*/ 220133 h 72"/>
              <a:gd name="T34" fmla="*/ 82658 w 59"/>
              <a:gd name="T35" fmla="*/ 154781 h 72"/>
              <a:gd name="T36" fmla="*/ 75769 w 59"/>
              <a:gd name="T37" fmla="*/ 209815 h 72"/>
              <a:gd name="T38" fmla="*/ 72325 w 59"/>
              <a:gd name="T39" fmla="*/ 202935 h 72"/>
              <a:gd name="T40" fmla="*/ 58549 w 59"/>
              <a:gd name="T41" fmla="*/ 154781 h 72"/>
              <a:gd name="T42" fmla="*/ 61993 w 59"/>
              <a:gd name="T43" fmla="*/ 216694 h 72"/>
              <a:gd name="T44" fmla="*/ 82658 w 59"/>
              <a:gd name="T45" fmla="*/ 213254 h 72"/>
              <a:gd name="T46" fmla="*/ 96434 w 59"/>
              <a:gd name="T47" fmla="*/ 220133 h 72"/>
              <a:gd name="T48" fmla="*/ 113654 w 59"/>
              <a:gd name="T49" fmla="*/ 85990 h 72"/>
              <a:gd name="T50" fmla="*/ 86102 w 59"/>
              <a:gd name="T51" fmla="*/ 85990 h 72"/>
              <a:gd name="T52" fmla="*/ 79214 w 59"/>
              <a:gd name="T53" fmla="*/ 48154 h 72"/>
              <a:gd name="T54" fmla="*/ 99878 w 59"/>
              <a:gd name="T55" fmla="*/ 24077 h 72"/>
              <a:gd name="T56" fmla="*/ 117098 w 59"/>
              <a:gd name="T57" fmla="*/ 48154 h 72"/>
              <a:gd name="T58" fmla="*/ 103322 w 59"/>
              <a:gd name="T59" fmla="*/ 44715 h 72"/>
              <a:gd name="T60" fmla="*/ 92990 w 59"/>
              <a:gd name="T61" fmla="*/ 44715 h 72"/>
              <a:gd name="T62" fmla="*/ 99878 w 59"/>
              <a:gd name="T63" fmla="*/ 82550 h 72"/>
              <a:gd name="T64" fmla="*/ 103322 w 59"/>
              <a:gd name="T65" fmla="*/ 44715 h 72"/>
              <a:gd name="T66" fmla="*/ 141207 w 59"/>
              <a:gd name="T67" fmla="*/ 161660 h 72"/>
              <a:gd name="T68" fmla="*/ 117098 w 59"/>
              <a:gd name="T69" fmla="*/ 158221 h 72"/>
              <a:gd name="T70" fmla="*/ 106766 w 59"/>
              <a:gd name="T71" fmla="*/ 130704 h 72"/>
              <a:gd name="T72" fmla="*/ 117098 w 59"/>
              <a:gd name="T73" fmla="*/ 220133 h 72"/>
              <a:gd name="T74" fmla="*/ 130875 w 59"/>
              <a:gd name="T75" fmla="*/ 223573 h 72"/>
              <a:gd name="T76" fmla="*/ 141207 w 59"/>
              <a:gd name="T77" fmla="*/ 199496 h 72"/>
              <a:gd name="T78" fmla="*/ 130875 w 59"/>
              <a:gd name="T79" fmla="*/ 202935 h 72"/>
              <a:gd name="T80" fmla="*/ 117098 w 59"/>
              <a:gd name="T81" fmla="*/ 209815 h 72"/>
              <a:gd name="T82" fmla="*/ 123986 w 59"/>
              <a:gd name="T83" fmla="*/ 165100 h 72"/>
              <a:gd name="T84" fmla="*/ 130875 w 59"/>
              <a:gd name="T85" fmla="*/ 202935 h 72"/>
              <a:gd name="T86" fmla="*/ 151539 w 59"/>
              <a:gd name="T87" fmla="*/ 92869 h 72"/>
              <a:gd name="T88" fmla="*/ 137763 w 59"/>
              <a:gd name="T89" fmla="*/ 96308 h 72"/>
              <a:gd name="T90" fmla="*/ 127431 w 59"/>
              <a:gd name="T91" fmla="*/ 79110 h 72"/>
              <a:gd name="T92" fmla="*/ 141207 w 59"/>
              <a:gd name="T93" fmla="*/ 24077 h 72"/>
              <a:gd name="T94" fmla="*/ 141207 w 59"/>
              <a:gd name="T95" fmla="*/ 79110 h 72"/>
              <a:gd name="T96" fmla="*/ 151539 w 59"/>
              <a:gd name="T97" fmla="*/ 75671 h 72"/>
              <a:gd name="T98" fmla="*/ 165315 w 59"/>
              <a:gd name="T99" fmla="*/ 24077 h 72"/>
              <a:gd name="T100" fmla="*/ 189424 w 59"/>
              <a:gd name="T101" fmla="*/ 199496 h 72"/>
              <a:gd name="T102" fmla="*/ 175647 w 59"/>
              <a:gd name="T103" fmla="*/ 206375 h 72"/>
              <a:gd name="T104" fmla="*/ 165315 w 59"/>
              <a:gd name="T105" fmla="*/ 202935 h 72"/>
              <a:gd name="T106" fmla="*/ 189424 w 59"/>
              <a:gd name="T107" fmla="*/ 189177 h 72"/>
              <a:gd name="T108" fmla="*/ 185980 w 59"/>
              <a:gd name="T109" fmla="*/ 158221 h 72"/>
              <a:gd name="T110" fmla="*/ 154983 w 59"/>
              <a:gd name="T111" fmla="*/ 158221 h 72"/>
              <a:gd name="T112" fmla="*/ 151539 w 59"/>
              <a:gd name="T113" fmla="*/ 199496 h 72"/>
              <a:gd name="T114" fmla="*/ 172203 w 59"/>
              <a:gd name="T115" fmla="*/ 223573 h 72"/>
              <a:gd name="T116" fmla="*/ 189424 w 59"/>
              <a:gd name="T117" fmla="*/ 206375 h 72"/>
              <a:gd name="T118" fmla="*/ 175647 w 59"/>
              <a:gd name="T119" fmla="*/ 178858 h 72"/>
              <a:gd name="T120" fmla="*/ 165315 w 59"/>
              <a:gd name="T121" fmla="*/ 171979 h 72"/>
              <a:gd name="T122" fmla="*/ 175647 w 59"/>
              <a:gd name="T123" fmla="*/ 171979 h 72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59" h="72">
                <a:moveTo>
                  <a:pt x="58" y="66"/>
                </a:moveTo>
                <a:cubicBezTo>
                  <a:pt x="58" y="69"/>
                  <a:pt x="55" y="71"/>
                  <a:pt x="52" y="71"/>
                </a:cubicBezTo>
                <a:cubicBezTo>
                  <a:pt x="45" y="72"/>
                  <a:pt x="37" y="72"/>
                  <a:pt x="30" y="72"/>
                </a:cubicBezTo>
                <a:cubicBezTo>
                  <a:pt x="22" y="72"/>
                  <a:pt x="15" y="72"/>
                  <a:pt x="7" y="71"/>
                </a:cubicBezTo>
                <a:cubicBezTo>
                  <a:pt x="4" y="71"/>
                  <a:pt x="2" y="69"/>
                  <a:pt x="1" y="66"/>
                </a:cubicBezTo>
                <a:cubicBezTo>
                  <a:pt x="0" y="61"/>
                  <a:pt x="0" y="56"/>
                  <a:pt x="0" y="52"/>
                </a:cubicBezTo>
                <a:cubicBezTo>
                  <a:pt x="0" y="47"/>
                  <a:pt x="0" y="42"/>
                  <a:pt x="1" y="38"/>
                </a:cubicBezTo>
                <a:cubicBezTo>
                  <a:pt x="2" y="34"/>
                  <a:pt x="4" y="32"/>
                  <a:pt x="7" y="32"/>
                </a:cubicBezTo>
                <a:cubicBezTo>
                  <a:pt x="15" y="31"/>
                  <a:pt x="22" y="31"/>
                  <a:pt x="30" y="31"/>
                </a:cubicBezTo>
                <a:cubicBezTo>
                  <a:pt x="37" y="31"/>
                  <a:pt x="45" y="31"/>
                  <a:pt x="52" y="32"/>
                </a:cubicBezTo>
                <a:cubicBezTo>
                  <a:pt x="55" y="32"/>
                  <a:pt x="58" y="34"/>
                  <a:pt x="58" y="38"/>
                </a:cubicBezTo>
                <a:cubicBezTo>
                  <a:pt x="59" y="42"/>
                  <a:pt x="59" y="47"/>
                  <a:pt x="59" y="52"/>
                </a:cubicBezTo>
                <a:cubicBezTo>
                  <a:pt x="59" y="56"/>
                  <a:pt x="59" y="61"/>
                  <a:pt x="58" y="66"/>
                </a:cubicBezTo>
                <a:close/>
                <a:moveTo>
                  <a:pt x="17" y="42"/>
                </a:moveTo>
                <a:cubicBezTo>
                  <a:pt x="17" y="38"/>
                  <a:pt x="17" y="38"/>
                  <a:pt x="17" y="38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42"/>
                  <a:pt x="4" y="42"/>
                  <a:pt x="4" y="42"/>
                </a:cubicBezTo>
                <a:cubicBezTo>
                  <a:pt x="9" y="42"/>
                  <a:pt x="9" y="42"/>
                  <a:pt x="9" y="42"/>
                </a:cubicBezTo>
                <a:cubicBezTo>
                  <a:pt x="9" y="64"/>
                  <a:pt x="9" y="64"/>
                  <a:pt x="9" y="64"/>
                </a:cubicBezTo>
                <a:cubicBezTo>
                  <a:pt x="13" y="64"/>
                  <a:pt x="13" y="64"/>
                  <a:pt x="13" y="64"/>
                </a:cubicBezTo>
                <a:cubicBezTo>
                  <a:pt x="13" y="42"/>
                  <a:pt x="13" y="42"/>
                  <a:pt x="13" y="42"/>
                </a:cubicBezTo>
                <a:lnTo>
                  <a:pt x="17" y="42"/>
                </a:lnTo>
                <a:close/>
                <a:moveTo>
                  <a:pt x="23" y="0"/>
                </a:moveTo>
                <a:cubicBezTo>
                  <a:pt x="19" y="16"/>
                  <a:pt x="19" y="16"/>
                  <a:pt x="19" y="16"/>
                </a:cubicBezTo>
                <a:cubicBezTo>
                  <a:pt x="19" y="27"/>
                  <a:pt x="19" y="27"/>
                  <a:pt x="19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16"/>
                  <a:pt x="15" y="16"/>
                  <a:pt x="15" y="16"/>
                </a:cubicBezTo>
                <a:cubicBezTo>
                  <a:pt x="14" y="14"/>
                  <a:pt x="13" y="12"/>
                  <a:pt x="12" y="8"/>
                </a:cubicBezTo>
                <a:cubicBezTo>
                  <a:pt x="11" y="5"/>
                  <a:pt x="10" y="3"/>
                  <a:pt x="9" y="0"/>
                </a:cubicBezTo>
                <a:cubicBezTo>
                  <a:pt x="14" y="0"/>
                  <a:pt x="14" y="0"/>
                  <a:pt x="14" y="0"/>
                </a:cubicBezTo>
                <a:cubicBezTo>
                  <a:pt x="17" y="11"/>
                  <a:pt x="17" y="11"/>
                  <a:pt x="17" y="11"/>
                </a:cubicBezTo>
                <a:cubicBezTo>
                  <a:pt x="19" y="0"/>
                  <a:pt x="19" y="0"/>
                  <a:pt x="19" y="0"/>
                </a:cubicBezTo>
                <a:lnTo>
                  <a:pt x="23" y="0"/>
                </a:lnTo>
                <a:close/>
                <a:moveTo>
                  <a:pt x="28" y="64"/>
                </a:moveTo>
                <a:cubicBezTo>
                  <a:pt x="28" y="45"/>
                  <a:pt x="28" y="45"/>
                  <a:pt x="28" y="45"/>
                </a:cubicBezTo>
                <a:cubicBezTo>
                  <a:pt x="24" y="45"/>
                  <a:pt x="24" y="45"/>
                  <a:pt x="24" y="45"/>
                </a:cubicBezTo>
                <a:cubicBezTo>
                  <a:pt x="24" y="60"/>
                  <a:pt x="24" y="60"/>
                  <a:pt x="24" y="60"/>
                </a:cubicBezTo>
                <a:cubicBezTo>
                  <a:pt x="23" y="61"/>
                  <a:pt x="23" y="61"/>
                  <a:pt x="22" y="61"/>
                </a:cubicBezTo>
                <a:cubicBezTo>
                  <a:pt x="21" y="61"/>
                  <a:pt x="21" y="61"/>
                  <a:pt x="21" y="61"/>
                </a:cubicBezTo>
                <a:cubicBezTo>
                  <a:pt x="21" y="60"/>
                  <a:pt x="21" y="60"/>
                  <a:pt x="21" y="59"/>
                </a:cubicBezTo>
                <a:cubicBezTo>
                  <a:pt x="21" y="45"/>
                  <a:pt x="21" y="45"/>
                  <a:pt x="21" y="4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60"/>
                  <a:pt x="17" y="60"/>
                  <a:pt x="17" y="60"/>
                </a:cubicBezTo>
                <a:cubicBezTo>
                  <a:pt x="17" y="62"/>
                  <a:pt x="17" y="63"/>
                  <a:pt x="18" y="63"/>
                </a:cubicBezTo>
                <a:cubicBezTo>
                  <a:pt x="18" y="64"/>
                  <a:pt x="19" y="65"/>
                  <a:pt x="20" y="65"/>
                </a:cubicBezTo>
                <a:cubicBezTo>
                  <a:pt x="21" y="65"/>
                  <a:pt x="23" y="64"/>
                  <a:pt x="24" y="62"/>
                </a:cubicBezTo>
                <a:cubicBezTo>
                  <a:pt x="24" y="64"/>
                  <a:pt x="24" y="64"/>
                  <a:pt x="24" y="64"/>
                </a:cubicBezTo>
                <a:lnTo>
                  <a:pt x="28" y="64"/>
                </a:lnTo>
                <a:close/>
                <a:moveTo>
                  <a:pt x="34" y="21"/>
                </a:moveTo>
                <a:cubicBezTo>
                  <a:pt x="34" y="23"/>
                  <a:pt x="34" y="24"/>
                  <a:pt x="33" y="25"/>
                </a:cubicBezTo>
                <a:cubicBezTo>
                  <a:pt x="32" y="27"/>
                  <a:pt x="31" y="28"/>
                  <a:pt x="29" y="28"/>
                </a:cubicBezTo>
                <a:cubicBezTo>
                  <a:pt x="27" y="28"/>
                  <a:pt x="26" y="27"/>
                  <a:pt x="25" y="25"/>
                </a:cubicBezTo>
                <a:cubicBezTo>
                  <a:pt x="24" y="24"/>
                  <a:pt x="23" y="23"/>
                  <a:pt x="23" y="21"/>
                </a:cubicBezTo>
                <a:cubicBezTo>
                  <a:pt x="23" y="14"/>
                  <a:pt x="23" y="14"/>
                  <a:pt x="23" y="14"/>
                </a:cubicBezTo>
                <a:cubicBezTo>
                  <a:pt x="23" y="12"/>
                  <a:pt x="24" y="10"/>
                  <a:pt x="25" y="9"/>
                </a:cubicBezTo>
                <a:cubicBezTo>
                  <a:pt x="26" y="8"/>
                  <a:pt x="27" y="7"/>
                  <a:pt x="29" y="7"/>
                </a:cubicBezTo>
                <a:cubicBezTo>
                  <a:pt x="31" y="7"/>
                  <a:pt x="32" y="8"/>
                  <a:pt x="33" y="9"/>
                </a:cubicBezTo>
                <a:cubicBezTo>
                  <a:pt x="34" y="10"/>
                  <a:pt x="34" y="12"/>
                  <a:pt x="34" y="14"/>
                </a:cubicBezTo>
                <a:lnTo>
                  <a:pt x="34" y="21"/>
                </a:lnTo>
                <a:close/>
                <a:moveTo>
                  <a:pt x="30" y="13"/>
                </a:moveTo>
                <a:cubicBezTo>
                  <a:pt x="30" y="11"/>
                  <a:pt x="30" y="10"/>
                  <a:pt x="29" y="10"/>
                </a:cubicBezTo>
                <a:cubicBezTo>
                  <a:pt x="28" y="10"/>
                  <a:pt x="27" y="11"/>
                  <a:pt x="27" y="13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3"/>
                  <a:pt x="28" y="24"/>
                  <a:pt x="29" y="24"/>
                </a:cubicBezTo>
                <a:cubicBezTo>
                  <a:pt x="30" y="24"/>
                  <a:pt x="30" y="23"/>
                  <a:pt x="30" y="21"/>
                </a:cubicBezTo>
                <a:lnTo>
                  <a:pt x="30" y="13"/>
                </a:lnTo>
                <a:close/>
                <a:moveTo>
                  <a:pt x="41" y="51"/>
                </a:moveTo>
                <a:cubicBezTo>
                  <a:pt x="41" y="49"/>
                  <a:pt x="41" y="47"/>
                  <a:pt x="41" y="47"/>
                </a:cubicBezTo>
                <a:cubicBezTo>
                  <a:pt x="41" y="45"/>
                  <a:pt x="40" y="44"/>
                  <a:pt x="38" y="44"/>
                </a:cubicBezTo>
                <a:cubicBezTo>
                  <a:pt x="37" y="44"/>
                  <a:pt x="36" y="45"/>
                  <a:pt x="34" y="46"/>
                </a:cubicBezTo>
                <a:cubicBezTo>
                  <a:pt x="34" y="38"/>
                  <a:pt x="34" y="38"/>
                  <a:pt x="34" y="38"/>
                </a:cubicBezTo>
                <a:cubicBezTo>
                  <a:pt x="31" y="38"/>
                  <a:pt x="31" y="38"/>
                  <a:pt x="31" y="38"/>
                </a:cubicBezTo>
                <a:cubicBezTo>
                  <a:pt x="31" y="64"/>
                  <a:pt x="31" y="64"/>
                  <a:pt x="31" y="64"/>
                </a:cubicBezTo>
                <a:cubicBezTo>
                  <a:pt x="34" y="64"/>
                  <a:pt x="34" y="64"/>
                  <a:pt x="34" y="64"/>
                </a:cubicBezTo>
                <a:cubicBezTo>
                  <a:pt x="34" y="62"/>
                  <a:pt x="34" y="62"/>
                  <a:pt x="34" y="62"/>
                </a:cubicBezTo>
                <a:cubicBezTo>
                  <a:pt x="36" y="64"/>
                  <a:pt x="37" y="65"/>
                  <a:pt x="38" y="65"/>
                </a:cubicBezTo>
                <a:cubicBezTo>
                  <a:pt x="40" y="65"/>
                  <a:pt x="41" y="64"/>
                  <a:pt x="41" y="62"/>
                </a:cubicBezTo>
                <a:cubicBezTo>
                  <a:pt x="41" y="62"/>
                  <a:pt x="41" y="60"/>
                  <a:pt x="41" y="58"/>
                </a:cubicBezTo>
                <a:lnTo>
                  <a:pt x="41" y="51"/>
                </a:lnTo>
                <a:close/>
                <a:moveTo>
                  <a:pt x="38" y="59"/>
                </a:moveTo>
                <a:cubicBezTo>
                  <a:pt x="38" y="61"/>
                  <a:pt x="37" y="61"/>
                  <a:pt x="36" y="61"/>
                </a:cubicBezTo>
                <a:cubicBezTo>
                  <a:pt x="36" y="61"/>
                  <a:pt x="35" y="61"/>
                  <a:pt x="34" y="61"/>
                </a:cubicBezTo>
                <a:cubicBezTo>
                  <a:pt x="34" y="48"/>
                  <a:pt x="34" y="48"/>
                  <a:pt x="34" y="48"/>
                </a:cubicBezTo>
                <a:cubicBezTo>
                  <a:pt x="35" y="48"/>
                  <a:pt x="36" y="48"/>
                  <a:pt x="36" y="48"/>
                </a:cubicBezTo>
                <a:cubicBezTo>
                  <a:pt x="37" y="48"/>
                  <a:pt x="38" y="49"/>
                  <a:pt x="38" y="50"/>
                </a:cubicBezTo>
                <a:lnTo>
                  <a:pt x="38" y="59"/>
                </a:lnTo>
                <a:close/>
                <a:moveTo>
                  <a:pt x="48" y="27"/>
                </a:moveTo>
                <a:cubicBezTo>
                  <a:pt x="44" y="27"/>
                  <a:pt x="44" y="27"/>
                  <a:pt x="44" y="27"/>
                </a:cubicBezTo>
                <a:cubicBezTo>
                  <a:pt x="44" y="25"/>
                  <a:pt x="44" y="25"/>
                  <a:pt x="44" y="25"/>
                </a:cubicBezTo>
                <a:cubicBezTo>
                  <a:pt x="42" y="27"/>
                  <a:pt x="41" y="28"/>
                  <a:pt x="40" y="28"/>
                </a:cubicBezTo>
                <a:cubicBezTo>
                  <a:pt x="39" y="28"/>
                  <a:pt x="38" y="27"/>
                  <a:pt x="37" y="26"/>
                </a:cubicBezTo>
                <a:cubicBezTo>
                  <a:pt x="37" y="25"/>
                  <a:pt x="37" y="24"/>
                  <a:pt x="37" y="23"/>
                </a:cubicBezTo>
                <a:cubicBezTo>
                  <a:pt x="37" y="7"/>
                  <a:pt x="37" y="7"/>
                  <a:pt x="37" y="7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22"/>
                  <a:pt x="41" y="22"/>
                  <a:pt x="41" y="22"/>
                </a:cubicBezTo>
                <a:cubicBezTo>
                  <a:pt x="41" y="23"/>
                  <a:pt x="41" y="23"/>
                  <a:pt x="41" y="23"/>
                </a:cubicBezTo>
                <a:cubicBezTo>
                  <a:pt x="41" y="24"/>
                  <a:pt x="41" y="24"/>
                  <a:pt x="42" y="24"/>
                </a:cubicBezTo>
                <a:cubicBezTo>
                  <a:pt x="42" y="24"/>
                  <a:pt x="43" y="24"/>
                  <a:pt x="44" y="22"/>
                </a:cubicBezTo>
                <a:cubicBezTo>
                  <a:pt x="44" y="7"/>
                  <a:pt x="44" y="7"/>
                  <a:pt x="44" y="7"/>
                </a:cubicBezTo>
                <a:cubicBezTo>
                  <a:pt x="48" y="7"/>
                  <a:pt x="48" y="7"/>
                  <a:pt x="48" y="7"/>
                </a:cubicBezTo>
                <a:lnTo>
                  <a:pt x="48" y="27"/>
                </a:lnTo>
                <a:close/>
                <a:moveTo>
                  <a:pt x="55" y="58"/>
                </a:moveTo>
                <a:cubicBezTo>
                  <a:pt x="51" y="58"/>
                  <a:pt x="51" y="58"/>
                  <a:pt x="51" y="58"/>
                </a:cubicBezTo>
                <a:cubicBezTo>
                  <a:pt x="51" y="59"/>
                  <a:pt x="51" y="60"/>
                  <a:pt x="51" y="60"/>
                </a:cubicBezTo>
                <a:cubicBezTo>
                  <a:pt x="51" y="61"/>
                  <a:pt x="50" y="61"/>
                  <a:pt x="50" y="61"/>
                </a:cubicBezTo>
                <a:cubicBezTo>
                  <a:pt x="48" y="61"/>
                  <a:pt x="48" y="61"/>
                  <a:pt x="48" y="59"/>
                </a:cubicBezTo>
                <a:cubicBezTo>
                  <a:pt x="48" y="55"/>
                  <a:pt x="48" y="55"/>
                  <a:pt x="48" y="55"/>
                </a:cubicBezTo>
                <a:cubicBezTo>
                  <a:pt x="55" y="55"/>
                  <a:pt x="55" y="55"/>
                  <a:pt x="55" y="55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49"/>
                  <a:pt x="55" y="47"/>
                  <a:pt x="54" y="46"/>
                </a:cubicBezTo>
                <a:cubicBezTo>
                  <a:pt x="53" y="45"/>
                  <a:pt x="51" y="44"/>
                  <a:pt x="50" y="44"/>
                </a:cubicBezTo>
                <a:cubicBezTo>
                  <a:pt x="48" y="44"/>
                  <a:pt x="46" y="45"/>
                  <a:pt x="45" y="46"/>
                </a:cubicBezTo>
                <a:cubicBezTo>
                  <a:pt x="45" y="47"/>
                  <a:pt x="44" y="49"/>
                  <a:pt x="44" y="51"/>
                </a:cubicBezTo>
                <a:cubicBezTo>
                  <a:pt x="44" y="58"/>
                  <a:pt x="44" y="58"/>
                  <a:pt x="44" y="58"/>
                </a:cubicBezTo>
                <a:cubicBezTo>
                  <a:pt x="44" y="60"/>
                  <a:pt x="45" y="62"/>
                  <a:pt x="45" y="63"/>
                </a:cubicBezTo>
                <a:cubicBezTo>
                  <a:pt x="46" y="64"/>
                  <a:pt x="48" y="65"/>
                  <a:pt x="50" y="65"/>
                </a:cubicBezTo>
                <a:cubicBezTo>
                  <a:pt x="52" y="65"/>
                  <a:pt x="53" y="64"/>
                  <a:pt x="54" y="63"/>
                </a:cubicBezTo>
                <a:cubicBezTo>
                  <a:pt x="54" y="62"/>
                  <a:pt x="55" y="61"/>
                  <a:pt x="55" y="60"/>
                </a:cubicBezTo>
                <a:cubicBezTo>
                  <a:pt x="55" y="60"/>
                  <a:pt x="55" y="59"/>
                  <a:pt x="55" y="58"/>
                </a:cubicBezTo>
                <a:close/>
                <a:moveTo>
                  <a:pt x="51" y="52"/>
                </a:moveTo>
                <a:cubicBezTo>
                  <a:pt x="48" y="52"/>
                  <a:pt x="48" y="52"/>
                  <a:pt x="48" y="52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49"/>
                  <a:pt x="48" y="48"/>
                  <a:pt x="50" y="48"/>
                </a:cubicBezTo>
                <a:cubicBezTo>
                  <a:pt x="51" y="48"/>
                  <a:pt x="51" y="49"/>
                  <a:pt x="51" y="50"/>
                </a:cubicBezTo>
                <a:lnTo>
                  <a:pt x="51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8" name="Freeform 33"/>
          <p:cNvSpPr>
            <a:spLocks noEditPoints="1"/>
          </p:cNvSpPr>
          <p:nvPr/>
        </p:nvSpPr>
        <p:spPr bwMode="auto">
          <a:xfrm>
            <a:off x="12060982" y="4229439"/>
            <a:ext cx="499498" cy="507066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68327 w 61"/>
              <a:gd name="T11" fmla="*/ 144104 h 62"/>
              <a:gd name="T12" fmla="*/ 106493 w 61"/>
              <a:gd name="T13" fmla="*/ 48035 h 62"/>
              <a:gd name="T14" fmla="*/ 41223 w 61"/>
              <a:gd name="T15" fmla="*/ 144104 h 62"/>
              <a:gd name="T16" fmla="*/ 54964 w 61"/>
              <a:gd name="T17" fmla="*/ 144104 h 62"/>
              <a:gd name="T18" fmla="*/ 68705 w 61"/>
              <a:gd name="T19" fmla="*/ 120087 h 62"/>
              <a:gd name="T20" fmla="*/ 140845 w 61"/>
              <a:gd name="T21" fmla="*/ 120087 h 62"/>
              <a:gd name="T22" fmla="*/ 154586 w 61"/>
              <a:gd name="T23" fmla="*/ 144104 h 62"/>
              <a:gd name="T24" fmla="*/ 168327 w 61"/>
              <a:gd name="T25" fmla="*/ 144104 h 62"/>
              <a:gd name="T26" fmla="*/ 133975 w 61"/>
              <a:gd name="T27" fmla="*/ 113225 h 62"/>
              <a:gd name="T28" fmla="*/ 79011 w 61"/>
              <a:gd name="T29" fmla="*/ 113225 h 62"/>
              <a:gd name="T30" fmla="*/ 106493 w 61"/>
              <a:gd name="T31" fmla="*/ 68621 h 62"/>
              <a:gd name="T32" fmla="*/ 133975 w 61"/>
              <a:gd name="T33" fmla="*/ 113225 h 6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49" y="42"/>
                </a:moveTo>
                <a:cubicBezTo>
                  <a:pt x="31" y="14"/>
                  <a:pt x="31" y="14"/>
                  <a:pt x="31" y="14"/>
                </a:cubicBezTo>
                <a:cubicBezTo>
                  <a:pt x="12" y="42"/>
                  <a:pt x="12" y="42"/>
                  <a:pt x="12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20" y="35"/>
                  <a:pt x="20" y="35"/>
                  <a:pt x="20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5" y="42"/>
                  <a:pt x="45" y="42"/>
                  <a:pt x="45" y="42"/>
                </a:cubicBezTo>
                <a:lnTo>
                  <a:pt x="49" y="42"/>
                </a:lnTo>
                <a:close/>
                <a:moveTo>
                  <a:pt x="39" y="33"/>
                </a:moveTo>
                <a:cubicBezTo>
                  <a:pt x="23" y="33"/>
                  <a:pt x="23" y="33"/>
                  <a:pt x="23" y="33"/>
                </a:cubicBezTo>
                <a:cubicBezTo>
                  <a:pt x="31" y="20"/>
                  <a:pt x="31" y="20"/>
                  <a:pt x="31" y="20"/>
                </a:cubicBezTo>
                <a:lnTo>
                  <a:pt x="39" y="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9" name="Freeform 34"/>
          <p:cNvSpPr>
            <a:spLocks noEditPoints="1"/>
          </p:cNvSpPr>
          <p:nvPr/>
        </p:nvSpPr>
        <p:spPr bwMode="auto">
          <a:xfrm>
            <a:off x="13241613" y="4229439"/>
            <a:ext cx="590316" cy="465442"/>
          </a:xfrm>
          <a:custGeom>
            <a:avLst/>
            <a:gdLst>
              <a:gd name="T0" fmla="*/ 247650 w 72"/>
              <a:gd name="T1" fmla="*/ 184986 h 57"/>
              <a:gd name="T2" fmla="*/ 240771 w 72"/>
              <a:gd name="T3" fmla="*/ 195263 h 57"/>
              <a:gd name="T4" fmla="*/ 10319 w 72"/>
              <a:gd name="T5" fmla="*/ 195263 h 57"/>
              <a:gd name="T6" fmla="*/ 0 w 72"/>
              <a:gd name="T7" fmla="*/ 184986 h 57"/>
              <a:gd name="T8" fmla="*/ 0 w 72"/>
              <a:gd name="T9" fmla="*/ 167858 h 57"/>
              <a:gd name="T10" fmla="*/ 10319 w 72"/>
              <a:gd name="T11" fmla="*/ 161006 h 57"/>
              <a:gd name="T12" fmla="*/ 240771 w 72"/>
              <a:gd name="T13" fmla="*/ 161006 h 57"/>
              <a:gd name="T14" fmla="*/ 247650 w 72"/>
              <a:gd name="T15" fmla="*/ 167858 h 57"/>
              <a:gd name="T16" fmla="*/ 247650 w 72"/>
              <a:gd name="T17" fmla="*/ 184986 h 57"/>
              <a:gd name="T18" fmla="*/ 247650 w 72"/>
              <a:gd name="T19" fmla="*/ 82216 h 57"/>
              <a:gd name="T20" fmla="*/ 240771 w 72"/>
              <a:gd name="T21" fmla="*/ 89067 h 57"/>
              <a:gd name="T22" fmla="*/ 27517 w 72"/>
              <a:gd name="T23" fmla="*/ 89067 h 57"/>
              <a:gd name="T24" fmla="*/ 20638 w 72"/>
              <a:gd name="T25" fmla="*/ 82216 h 57"/>
              <a:gd name="T26" fmla="*/ 20638 w 72"/>
              <a:gd name="T27" fmla="*/ 61662 h 57"/>
              <a:gd name="T28" fmla="*/ 27517 w 72"/>
              <a:gd name="T29" fmla="*/ 54811 h 57"/>
              <a:gd name="T30" fmla="*/ 240771 w 72"/>
              <a:gd name="T31" fmla="*/ 54811 h 57"/>
              <a:gd name="T32" fmla="*/ 247650 w 72"/>
              <a:gd name="T33" fmla="*/ 61662 h 57"/>
              <a:gd name="T34" fmla="*/ 247650 w 72"/>
              <a:gd name="T35" fmla="*/ 82216 h 57"/>
              <a:gd name="T36" fmla="*/ 247650 w 72"/>
              <a:gd name="T37" fmla="*/ 133601 h 57"/>
              <a:gd name="T38" fmla="*/ 240771 w 72"/>
              <a:gd name="T39" fmla="*/ 143878 h 57"/>
              <a:gd name="T40" fmla="*/ 61913 w 72"/>
              <a:gd name="T41" fmla="*/ 143878 h 57"/>
              <a:gd name="T42" fmla="*/ 55033 w 72"/>
              <a:gd name="T43" fmla="*/ 133601 h 57"/>
              <a:gd name="T44" fmla="*/ 55033 w 72"/>
              <a:gd name="T45" fmla="*/ 116473 h 57"/>
              <a:gd name="T46" fmla="*/ 61913 w 72"/>
              <a:gd name="T47" fmla="*/ 106196 h 57"/>
              <a:gd name="T48" fmla="*/ 240771 w 72"/>
              <a:gd name="T49" fmla="*/ 106196 h 57"/>
              <a:gd name="T50" fmla="*/ 247650 w 72"/>
              <a:gd name="T51" fmla="*/ 116473 h 57"/>
              <a:gd name="T52" fmla="*/ 247650 w 72"/>
              <a:gd name="T53" fmla="*/ 133601 h 57"/>
              <a:gd name="T54" fmla="*/ 247650 w 72"/>
              <a:gd name="T55" fmla="*/ 27405 h 57"/>
              <a:gd name="T56" fmla="*/ 240771 w 72"/>
              <a:gd name="T57" fmla="*/ 37682 h 57"/>
              <a:gd name="T58" fmla="*/ 82550 w 72"/>
              <a:gd name="T59" fmla="*/ 37682 h 57"/>
              <a:gd name="T60" fmla="*/ 72231 w 72"/>
              <a:gd name="T61" fmla="*/ 27405 h 57"/>
              <a:gd name="T62" fmla="*/ 72231 w 72"/>
              <a:gd name="T63" fmla="*/ 10277 h 57"/>
              <a:gd name="T64" fmla="*/ 82550 w 72"/>
              <a:gd name="T65" fmla="*/ 0 h 57"/>
              <a:gd name="T66" fmla="*/ 240771 w 72"/>
              <a:gd name="T67" fmla="*/ 0 h 57"/>
              <a:gd name="T68" fmla="*/ 247650 w 72"/>
              <a:gd name="T69" fmla="*/ 10277 h 57"/>
              <a:gd name="T70" fmla="*/ 247650 w 72"/>
              <a:gd name="T71" fmla="*/ 27405 h 57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72" h="57">
                <a:moveTo>
                  <a:pt x="72" y="54"/>
                </a:moveTo>
                <a:cubicBezTo>
                  <a:pt x="72" y="56"/>
                  <a:pt x="71" y="57"/>
                  <a:pt x="70" y="57"/>
                </a:cubicBezTo>
                <a:cubicBezTo>
                  <a:pt x="3" y="57"/>
                  <a:pt x="3" y="57"/>
                  <a:pt x="3" y="57"/>
                </a:cubicBezTo>
                <a:cubicBezTo>
                  <a:pt x="2" y="57"/>
                  <a:pt x="0" y="56"/>
                  <a:pt x="0" y="54"/>
                </a:cubicBezTo>
                <a:cubicBezTo>
                  <a:pt x="0" y="49"/>
                  <a:pt x="0" y="49"/>
                  <a:pt x="0" y="49"/>
                </a:cubicBezTo>
                <a:cubicBezTo>
                  <a:pt x="0" y="48"/>
                  <a:pt x="2" y="47"/>
                  <a:pt x="3" y="47"/>
                </a:cubicBezTo>
                <a:cubicBezTo>
                  <a:pt x="70" y="47"/>
                  <a:pt x="70" y="47"/>
                  <a:pt x="70" y="47"/>
                </a:cubicBezTo>
                <a:cubicBezTo>
                  <a:pt x="71" y="47"/>
                  <a:pt x="72" y="48"/>
                  <a:pt x="72" y="49"/>
                </a:cubicBezTo>
                <a:lnTo>
                  <a:pt x="72" y="54"/>
                </a:lnTo>
                <a:close/>
                <a:moveTo>
                  <a:pt x="72" y="24"/>
                </a:moveTo>
                <a:cubicBezTo>
                  <a:pt x="72" y="25"/>
                  <a:pt x="71" y="26"/>
                  <a:pt x="70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6"/>
                  <a:pt x="6" y="25"/>
                  <a:pt x="6" y="24"/>
                </a:cubicBezTo>
                <a:cubicBezTo>
                  <a:pt x="6" y="18"/>
                  <a:pt x="6" y="18"/>
                  <a:pt x="6" y="18"/>
                </a:cubicBezTo>
                <a:cubicBezTo>
                  <a:pt x="6" y="17"/>
                  <a:pt x="7" y="16"/>
                  <a:pt x="8" y="16"/>
                </a:cubicBezTo>
                <a:cubicBezTo>
                  <a:pt x="70" y="16"/>
                  <a:pt x="70" y="16"/>
                  <a:pt x="70" y="16"/>
                </a:cubicBezTo>
                <a:cubicBezTo>
                  <a:pt x="71" y="16"/>
                  <a:pt x="72" y="17"/>
                  <a:pt x="72" y="18"/>
                </a:cubicBezTo>
                <a:lnTo>
                  <a:pt x="72" y="24"/>
                </a:lnTo>
                <a:close/>
                <a:moveTo>
                  <a:pt x="72" y="39"/>
                </a:moveTo>
                <a:cubicBezTo>
                  <a:pt x="72" y="40"/>
                  <a:pt x="71" y="42"/>
                  <a:pt x="70" y="42"/>
                </a:cubicBezTo>
                <a:cubicBezTo>
                  <a:pt x="18" y="42"/>
                  <a:pt x="18" y="42"/>
                  <a:pt x="18" y="42"/>
                </a:cubicBezTo>
                <a:cubicBezTo>
                  <a:pt x="17" y="42"/>
                  <a:pt x="16" y="40"/>
                  <a:pt x="16" y="39"/>
                </a:cubicBezTo>
                <a:cubicBezTo>
                  <a:pt x="16" y="34"/>
                  <a:pt x="16" y="34"/>
                  <a:pt x="16" y="34"/>
                </a:cubicBezTo>
                <a:cubicBezTo>
                  <a:pt x="16" y="32"/>
                  <a:pt x="17" y="31"/>
                  <a:pt x="18" y="31"/>
                </a:cubicBezTo>
                <a:cubicBezTo>
                  <a:pt x="70" y="31"/>
                  <a:pt x="70" y="31"/>
                  <a:pt x="70" y="31"/>
                </a:cubicBezTo>
                <a:cubicBezTo>
                  <a:pt x="71" y="31"/>
                  <a:pt x="72" y="32"/>
                  <a:pt x="72" y="34"/>
                </a:cubicBezTo>
                <a:lnTo>
                  <a:pt x="72" y="39"/>
                </a:lnTo>
                <a:close/>
                <a:moveTo>
                  <a:pt x="72" y="8"/>
                </a:moveTo>
                <a:cubicBezTo>
                  <a:pt x="72" y="10"/>
                  <a:pt x="71" y="11"/>
                  <a:pt x="70" y="11"/>
                </a:cubicBezTo>
                <a:cubicBezTo>
                  <a:pt x="24" y="11"/>
                  <a:pt x="24" y="11"/>
                  <a:pt x="24" y="11"/>
                </a:cubicBezTo>
                <a:cubicBezTo>
                  <a:pt x="22" y="11"/>
                  <a:pt x="21" y="10"/>
                  <a:pt x="21" y="8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2" y="0"/>
                  <a:pt x="24" y="0"/>
                </a:cubicBezTo>
                <a:cubicBezTo>
                  <a:pt x="70" y="0"/>
                  <a:pt x="70" y="0"/>
                  <a:pt x="70" y="0"/>
                </a:cubicBezTo>
                <a:cubicBezTo>
                  <a:pt x="71" y="0"/>
                  <a:pt x="72" y="2"/>
                  <a:pt x="72" y="3"/>
                </a:cubicBezTo>
                <a:lnTo>
                  <a:pt x="72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0" name="Freeform 35"/>
          <p:cNvSpPr>
            <a:spLocks noEditPoints="1"/>
          </p:cNvSpPr>
          <p:nvPr/>
        </p:nvSpPr>
        <p:spPr bwMode="auto">
          <a:xfrm>
            <a:off x="14422247" y="4187814"/>
            <a:ext cx="416248" cy="590316"/>
          </a:xfrm>
          <a:custGeom>
            <a:avLst/>
            <a:gdLst>
              <a:gd name="T0" fmla="*/ 20544 w 51"/>
              <a:gd name="T1" fmla="*/ 127265 h 72"/>
              <a:gd name="T2" fmla="*/ 54784 w 51"/>
              <a:gd name="T3" fmla="*/ 103188 h 72"/>
              <a:gd name="T4" fmla="*/ 54784 w 51"/>
              <a:gd name="T5" fmla="*/ 0 h 72"/>
              <a:gd name="T6" fmla="*/ 147233 w 51"/>
              <a:gd name="T7" fmla="*/ 6879 h 72"/>
              <a:gd name="T8" fmla="*/ 147233 w 51"/>
              <a:gd name="T9" fmla="*/ 106627 h 72"/>
              <a:gd name="T10" fmla="*/ 82176 w 51"/>
              <a:gd name="T11" fmla="*/ 247650 h 72"/>
              <a:gd name="T12" fmla="*/ 0 w 51"/>
              <a:gd name="T13" fmla="*/ 175419 h 72"/>
              <a:gd name="T14" fmla="*/ 20544 w 51"/>
              <a:gd name="T15" fmla="*/ 189177 h 72"/>
              <a:gd name="T16" fmla="*/ 136961 w 51"/>
              <a:gd name="T17" fmla="*/ 209815 h 72"/>
              <a:gd name="T18" fmla="*/ 150657 w 51"/>
              <a:gd name="T19" fmla="*/ 123825 h 72"/>
              <a:gd name="T20" fmla="*/ 78752 w 51"/>
              <a:gd name="T21" fmla="*/ 113506 h 72"/>
              <a:gd name="T22" fmla="*/ 133537 w 51"/>
              <a:gd name="T23" fmla="*/ 137583 h 72"/>
              <a:gd name="T24" fmla="*/ 143809 w 51"/>
              <a:gd name="T25" fmla="*/ 147902 h 72"/>
              <a:gd name="T26" fmla="*/ 116417 w 51"/>
              <a:gd name="T27" fmla="*/ 161660 h 72"/>
              <a:gd name="T28" fmla="*/ 99297 w 51"/>
              <a:gd name="T29" fmla="*/ 220133 h 72"/>
              <a:gd name="T30" fmla="*/ 78752 w 51"/>
              <a:gd name="T31" fmla="*/ 192617 h 72"/>
              <a:gd name="T32" fmla="*/ 75328 w 51"/>
              <a:gd name="T33" fmla="*/ 196056 h 72"/>
              <a:gd name="T34" fmla="*/ 20544 w 51"/>
              <a:gd name="T35" fmla="*/ 182298 h 72"/>
              <a:gd name="T36" fmla="*/ 34240 w 51"/>
              <a:gd name="T37" fmla="*/ 182298 h 72"/>
              <a:gd name="T38" fmla="*/ 58208 w 51"/>
              <a:gd name="T39" fmla="*/ 192617 h 72"/>
              <a:gd name="T40" fmla="*/ 17120 w 51"/>
              <a:gd name="T41" fmla="*/ 175419 h 72"/>
              <a:gd name="T42" fmla="*/ 75328 w 51"/>
              <a:gd name="T43" fmla="*/ 175419 h 72"/>
              <a:gd name="T44" fmla="*/ 75328 w 51"/>
              <a:gd name="T45" fmla="*/ 158221 h 72"/>
              <a:gd name="T46" fmla="*/ 37664 w 51"/>
              <a:gd name="T47" fmla="*/ 130704 h 72"/>
              <a:gd name="T48" fmla="*/ 71904 w 51"/>
              <a:gd name="T49" fmla="*/ 96308 h 72"/>
              <a:gd name="T50" fmla="*/ 89025 w 51"/>
              <a:gd name="T51" fmla="*/ 96308 h 72"/>
              <a:gd name="T52" fmla="*/ 54784 w 51"/>
              <a:gd name="T53" fmla="*/ 17198 h 72"/>
              <a:gd name="T54" fmla="*/ 71904 w 51"/>
              <a:gd name="T55" fmla="*/ 96308 h 72"/>
              <a:gd name="T56" fmla="*/ 102721 w 51"/>
              <a:gd name="T57" fmla="*/ 151342 h 72"/>
              <a:gd name="T58" fmla="*/ 92449 w 51"/>
              <a:gd name="T59" fmla="*/ 161660 h 72"/>
              <a:gd name="T60" fmla="*/ 130113 w 51"/>
              <a:gd name="T61" fmla="*/ 103188 h 72"/>
              <a:gd name="T62" fmla="*/ 147233 w 51"/>
              <a:gd name="T63" fmla="*/ 20638 h 72"/>
              <a:gd name="T64" fmla="*/ 112993 w 51"/>
              <a:gd name="T65" fmla="*/ 99748 h 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51" h="72">
                <a:moveTo>
                  <a:pt x="7" y="41"/>
                </a:moveTo>
                <a:cubicBezTo>
                  <a:pt x="7" y="40"/>
                  <a:pt x="6" y="38"/>
                  <a:pt x="6" y="37"/>
                </a:cubicBezTo>
                <a:cubicBezTo>
                  <a:pt x="6" y="34"/>
                  <a:pt x="10" y="30"/>
                  <a:pt x="14" y="30"/>
                </a:cubicBezTo>
                <a:cubicBezTo>
                  <a:pt x="15" y="30"/>
                  <a:pt x="16" y="30"/>
                  <a:pt x="16" y="30"/>
                </a:cubicBezTo>
                <a:cubicBezTo>
                  <a:pt x="15" y="26"/>
                  <a:pt x="10" y="12"/>
                  <a:pt x="10" y="8"/>
                </a:cubicBezTo>
                <a:cubicBezTo>
                  <a:pt x="10" y="4"/>
                  <a:pt x="12" y="0"/>
                  <a:pt x="16" y="0"/>
                </a:cubicBezTo>
                <a:cubicBezTo>
                  <a:pt x="22" y="0"/>
                  <a:pt x="28" y="21"/>
                  <a:pt x="30" y="25"/>
                </a:cubicBezTo>
                <a:cubicBezTo>
                  <a:pt x="31" y="20"/>
                  <a:pt x="37" y="2"/>
                  <a:pt x="43" y="2"/>
                </a:cubicBezTo>
                <a:cubicBezTo>
                  <a:pt x="47" y="2"/>
                  <a:pt x="49" y="5"/>
                  <a:pt x="49" y="9"/>
                </a:cubicBezTo>
                <a:cubicBezTo>
                  <a:pt x="49" y="13"/>
                  <a:pt x="45" y="26"/>
                  <a:pt x="43" y="31"/>
                </a:cubicBezTo>
                <a:cubicBezTo>
                  <a:pt x="50" y="32"/>
                  <a:pt x="51" y="38"/>
                  <a:pt x="51" y="44"/>
                </a:cubicBezTo>
                <a:cubicBezTo>
                  <a:pt x="51" y="60"/>
                  <a:pt x="40" y="72"/>
                  <a:pt x="24" y="72"/>
                </a:cubicBezTo>
                <a:cubicBezTo>
                  <a:pt x="21" y="72"/>
                  <a:pt x="18" y="72"/>
                  <a:pt x="15" y="71"/>
                </a:cubicBezTo>
                <a:cubicBezTo>
                  <a:pt x="7" y="68"/>
                  <a:pt x="0" y="60"/>
                  <a:pt x="0" y="51"/>
                </a:cubicBezTo>
                <a:cubicBezTo>
                  <a:pt x="0" y="46"/>
                  <a:pt x="2" y="43"/>
                  <a:pt x="7" y="41"/>
                </a:cubicBezTo>
                <a:close/>
                <a:moveTo>
                  <a:pt x="6" y="55"/>
                </a:moveTo>
                <a:cubicBezTo>
                  <a:pt x="9" y="63"/>
                  <a:pt x="16" y="68"/>
                  <a:pt x="24" y="68"/>
                </a:cubicBezTo>
                <a:cubicBezTo>
                  <a:pt x="31" y="68"/>
                  <a:pt x="36" y="65"/>
                  <a:pt x="40" y="61"/>
                </a:cubicBezTo>
                <a:cubicBezTo>
                  <a:pt x="44" y="56"/>
                  <a:pt x="46" y="50"/>
                  <a:pt x="46" y="44"/>
                </a:cubicBezTo>
                <a:cubicBezTo>
                  <a:pt x="46" y="41"/>
                  <a:pt x="46" y="38"/>
                  <a:pt x="44" y="36"/>
                </a:cubicBezTo>
                <a:cubicBezTo>
                  <a:pt x="41" y="33"/>
                  <a:pt x="29" y="32"/>
                  <a:pt x="25" y="32"/>
                </a:cubicBezTo>
                <a:cubicBezTo>
                  <a:pt x="24" y="32"/>
                  <a:pt x="23" y="32"/>
                  <a:pt x="23" y="33"/>
                </a:cubicBezTo>
                <a:cubicBezTo>
                  <a:pt x="22" y="33"/>
                  <a:pt x="22" y="34"/>
                  <a:pt x="22" y="34"/>
                </a:cubicBezTo>
                <a:cubicBezTo>
                  <a:pt x="22" y="40"/>
                  <a:pt x="35" y="40"/>
                  <a:pt x="39" y="40"/>
                </a:cubicBezTo>
                <a:cubicBezTo>
                  <a:pt x="40" y="40"/>
                  <a:pt x="40" y="40"/>
                  <a:pt x="41" y="40"/>
                </a:cubicBezTo>
                <a:cubicBezTo>
                  <a:pt x="41" y="41"/>
                  <a:pt x="42" y="42"/>
                  <a:pt x="42" y="43"/>
                </a:cubicBezTo>
                <a:cubicBezTo>
                  <a:pt x="41" y="44"/>
                  <a:pt x="39" y="44"/>
                  <a:pt x="38" y="45"/>
                </a:cubicBezTo>
                <a:cubicBezTo>
                  <a:pt x="36" y="45"/>
                  <a:pt x="35" y="46"/>
                  <a:pt x="34" y="47"/>
                </a:cubicBezTo>
                <a:cubicBezTo>
                  <a:pt x="31" y="49"/>
                  <a:pt x="28" y="53"/>
                  <a:pt x="28" y="57"/>
                </a:cubicBezTo>
                <a:cubicBezTo>
                  <a:pt x="28" y="59"/>
                  <a:pt x="29" y="61"/>
                  <a:pt x="29" y="64"/>
                </a:cubicBezTo>
                <a:cubicBezTo>
                  <a:pt x="29" y="64"/>
                  <a:pt x="29" y="65"/>
                  <a:pt x="29" y="65"/>
                </a:cubicBezTo>
                <a:cubicBezTo>
                  <a:pt x="24" y="64"/>
                  <a:pt x="23" y="60"/>
                  <a:pt x="23" y="56"/>
                </a:cubicBezTo>
                <a:cubicBezTo>
                  <a:pt x="23" y="56"/>
                  <a:pt x="22" y="56"/>
                  <a:pt x="22" y="56"/>
                </a:cubicBezTo>
                <a:cubicBezTo>
                  <a:pt x="22" y="56"/>
                  <a:pt x="22" y="57"/>
                  <a:pt x="22" y="57"/>
                </a:cubicBezTo>
                <a:cubicBezTo>
                  <a:pt x="22" y="60"/>
                  <a:pt x="19" y="62"/>
                  <a:pt x="16" y="62"/>
                </a:cubicBezTo>
                <a:cubicBezTo>
                  <a:pt x="12" y="62"/>
                  <a:pt x="6" y="57"/>
                  <a:pt x="6" y="53"/>
                </a:cubicBezTo>
                <a:cubicBezTo>
                  <a:pt x="6" y="51"/>
                  <a:pt x="7" y="51"/>
                  <a:pt x="7" y="50"/>
                </a:cubicBezTo>
                <a:cubicBezTo>
                  <a:pt x="8" y="51"/>
                  <a:pt x="9" y="52"/>
                  <a:pt x="10" y="53"/>
                </a:cubicBezTo>
                <a:cubicBezTo>
                  <a:pt x="11" y="54"/>
                  <a:pt x="13" y="57"/>
                  <a:pt x="15" y="57"/>
                </a:cubicBezTo>
                <a:cubicBezTo>
                  <a:pt x="16" y="57"/>
                  <a:pt x="17" y="57"/>
                  <a:pt x="17" y="56"/>
                </a:cubicBezTo>
                <a:cubicBezTo>
                  <a:pt x="17" y="54"/>
                  <a:pt x="10" y="46"/>
                  <a:pt x="9" y="46"/>
                </a:cubicBezTo>
                <a:cubicBezTo>
                  <a:pt x="6" y="46"/>
                  <a:pt x="5" y="49"/>
                  <a:pt x="5" y="51"/>
                </a:cubicBezTo>
                <a:cubicBezTo>
                  <a:pt x="5" y="52"/>
                  <a:pt x="5" y="54"/>
                  <a:pt x="6" y="55"/>
                </a:cubicBezTo>
                <a:close/>
                <a:moveTo>
                  <a:pt x="22" y="51"/>
                </a:moveTo>
                <a:cubicBezTo>
                  <a:pt x="23" y="51"/>
                  <a:pt x="23" y="50"/>
                  <a:pt x="23" y="50"/>
                </a:cubicBezTo>
                <a:cubicBezTo>
                  <a:pt x="23" y="49"/>
                  <a:pt x="22" y="46"/>
                  <a:pt x="22" y="46"/>
                </a:cubicBezTo>
                <a:cubicBezTo>
                  <a:pt x="21" y="43"/>
                  <a:pt x="17" y="35"/>
                  <a:pt x="14" y="35"/>
                </a:cubicBezTo>
                <a:cubicBezTo>
                  <a:pt x="13" y="35"/>
                  <a:pt x="11" y="36"/>
                  <a:pt x="11" y="38"/>
                </a:cubicBezTo>
                <a:cubicBezTo>
                  <a:pt x="11" y="41"/>
                  <a:pt x="19" y="51"/>
                  <a:pt x="22" y="51"/>
                </a:cubicBezTo>
                <a:close/>
                <a:moveTo>
                  <a:pt x="21" y="28"/>
                </a:moveTo>
                <a:cubicBezTo>
                  <a:pt x="21" y="28"/>
                  <a:pt x="22" y="28"/>
                  <a:pt x="23" y="28"/>
                </a:cubicBezTo>
                <a:cubicBezTo>
                  <a:pt x="24" y="28"/>
                  <a:pt x="25" y="28"/>
                  <a:pt x="26" y="28"/>
                </a:cubicBezTo>
                <a:cubicBezTo>
                  <a:pt x="21" y="14"/>
                  <a:pt x="21" y="14"/>
                  <a:pt x="21" y="14"/>
                </a:cubicBezTo>
                <a:cubicBezTo>
                  <a:pt x="20" y="12"/>
                  <a:pt x="18" y="5"/>
                  <a:pt x="16" y="5"/>
                </a:cubicBezTo>
                <a:cubicBezTo>
                  <a:pt x="15" y="5"/>
                  <a:pt x="14" y="6"/>
                  <a:pt x="14" y="7"/>
                </a:cubicBezTo>
                <a:cubicBezTo>
                  <a:pt x="14" y="11"/>
                  <a:pt x="19" y="24"/>
                  <a:pt x="21" y="28"/>
                </a:cubicBezTo>
                <a:close/>
                <a:moveTo>
                  <a:pt x="27" y="47"/>
                </a:moveTo>
                <a:cubicBezTo>
                  <a:pt x="28" y="46"/>
                  <a:pt x="29" y="45"/>
                  <a:pt x="30" y="44"/>
                </a:cubicBezTo>
                <a:cubicBezTo>
                  <a:pt x="29" y="44"/>
                  <a:pt x="27" y="44"/>
                  <a:pt x="26" y="43"/>
                </a:cubicBezTo>
                <a:cubicBezTo>
                  <a:pt x="26" y="44"/>
                  <a:pt x="27" y="45"/>
                  <a:pt x="27" y="47"/>
                </a:cubicBezTo>
                <a:close/>
                <a:moveTo>
                  <a:pt x="33" y="29"/>
                </a:moveTo>
                <a:cubicBezTo>
                  <a:pt x="38" y="30"/>
                  <a:pt x="38" y="30"/>
                  <a:pt x="38" y="30"/>
                </a:cubicBezTo>
                <a:cubicBezTo>
                  <a:pt x="39" y="26"/>
                  <a:pt x="45" y="11"/>
                  <a:pt x="45" y="9"/>
                </a:cubicBezTo>
                <a:cubicBezTo>
                  <a:pt x="45" y="8"/>
                  <a:pt x="44" y="6"/>
                  <a:pt x="43" y="6"/>
                </a:cubicBezTo>
                <a:cubicBezTo>
                  <a:pt x="41" y="6"/>
                  <a:pt x="39" y="14"/>
                  <a:pt x="38" y="15"/>
                </a:cubicBezTo>
                <a:lnTo>
                  <a:pt x="33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1" name="Freeform 36"/>
          <p:cNvSpPr>
            <a:spLocks noEditPoints="1"/>
          </p:cNvSpPr>
          <p:nvPr/>
        </p:nvSpPr>
        <p:spPr bwMode="auto">
          <a:xfrm>
            <a:off x="15625584" y="4335393"/>
            <a:ext cx="329214" cy="310294"/>
          </a:xfrm>
          <a:custGeom>
            <a:avLst/>
            <a:gdLst>
              <a:gd name="T0" fmla="*/ 138112 w 40"/>
              <a:gd name="T1" fmla="*/ 71939 h 38"/>
              <a:gd name="T2" fmla="*/ 131206 w 40"/>
              <a:gd name="T3" fmla="*/ 78790 h 38"/>
              <a:gd name="T4" fmla="*/ 127754 w 40"/>
              <a:gd name="T5" fmla="*/ 78790 h 38"/>
              <a:gd name="T6" fmla="*/ 124301 w 40"/>
              <a:gd name="T7" fmla="*/ 78790 h 38"/>
              <a:gd name="T8" fmla="*/ 69056 w 40"/>
              <a:gd name="T9" fmla="*/ 23980 h 38"/>
              <a:gd name="T10" fmla="*/ 13811 w 40"/>
              <a:gd name="T11" fmla="*/ 78790 h 38"/>
              <a:gd name="T12" fmla="*/ 10358 w 40"/>
              <a:gd name="T13" fmla="*/ 78790 h 38"/>
              <a:gd name="T14" fmla="*/ 6906 w 40"/>
              <a:gd name="T15" fmla="*/ 78790 h 38"/>
              <a:gd name="T16" fmla="*/ 0 w 40"/>
              <a:gd name="T17" fmla="*/ 71939 h 38"/>
              <a:gd name="T18" fmla="*/ 0 w 40"/>
              <a:gd name="T19" fmla="*/ 68513 h 38"/>
              <a:gd name="T20" fmla="*/ 0 w 40"/>
              <a:gd name="T21" fmla="*/ 65088 h 38"/>
              <a:gd name="T22" fmla="*/ 65603 w 40"/>
              <a:gd name="T23" fmla="*/ 0 h 38"/>
              <a:gd name="T24" fmla="*/ 69056 w 40"/>
              <a:gd name="T25" fmla="*/ 0 h 38"/>
              <a:gd name="T26" fmla="*/ 72509 w 40"/>
              <a:gd name="T27" fmla="*/ 0 h 38"/>
              <a:gd name="T28" fmla="*/ 138112 w 40"/>
              <a:gd name="T29" fmla="*/ 65088 h 38"/>
              <a:gd name="T30" fmla="*/ 138112 w 40"/>
              <a:gd name="T31" fmla="*/ 68513 h 38"/>
              <a:gd name="T32" fmla="*/ 138112 w 40"/>
              <a:gd name="T33" fmla="*/ 71939 h 38"/>
              <a:gd name="T34" fmla="*/ 138112 w 40"/>
              <a:gd name="T35" fmla="*/ 123324 h 38"/>
              <a:gd name="T36" fmla="*/ 131206 w 40"/>
              <a:gd name="T37" fmla="*/ 130175 h 38"/>
              <a:gd name="T38" fmla="*/ 127754 w 40"/>
              <a:gd name="T39" fmla="*/ 130175 h 38"/>
              <a:gd name="T40" fmla="*/ 124301 w 40"/>
              <a:gd name="T41" fmla="*/ 130175 h 38"/>
              <a:gd name="T42" fmla="*/ 69056 w 40"/>
              <a:gd name="T43" fmla="*/ 75364 h 38"/>
              <a:gd name="T44" fmla="*/ 13811 w 40"/>
              <a:gd name="T45" fmla="*/ 130175 h 38"/>
              <a:gd name="T46" fmla="*/ 10358 w 40"/>
              <a:gd name="T47" fmla="*/ 130175 h 38"/>
              <a:gd name="T48" fmla="*/ 6906 w 40"/>
              <a:gd name="T49" fmla="*/ 130175 h 38"/>
              <a:gd name="T50" fmla="*/ 0 w 40"/>
              <a:gd name="T51" fmla="*/ 123324 h 38"/>
              <a:gd name="T52" fmla="*/ 0 w 40"/>
              <a:gd name="T53" fmla="*/ 119898 h 38"/>
              <a:gd name="T54" fmla="*/ 0 w 40"/>
              <a:gd name="T55" fmla="*/ 116472 h 38"/>
              <a:gd name="T56" fmla="*/ 65603 w 40"/>
              <a:gd name="T57" fmla="*/ 51385 h 38"/>
              <a:gd name="T58" fmla="*/ 69056 w 40"/>
              <a:gd name="T59" fmla="*/ 51385 h 38"/>
              <a:gd name="T60" fmla="*/ 72509 w 40"/>
              <a:gd name="T61" fmla="*/ 51385 h 38"/>
              <a:gd name="T62" fmla="*/ 138112 w 40"/>
              <a:gd name="T63" fmla="*/ 116472 h 38"/>
              <a:gd name="T64" fmla="*/ 138112 w 40"/>
              <a:gd name="T65" fmla="*/ 119898 h 38"/>
              <a:gd name="T66" fmla="*/ 138112 w 40"/>
              <a:gd name="T67" fmla="*/ 123324 h 3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40" h="38">
                <a:moveTo>
                  <a:pt x="40" y="21"/>
                </a:moveTo>
                <a:cubicBezTo>
                  <a:pt x="38" y="23"/>
                  <a:pt x="38" y="23"/>
                  <a:pt x="38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20" y="7"/>
                  <a:pt x="20" y="7"/>
                  <a:pt x="20" y="7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23"/>
                  <a:pt x="4" y="23"/>
                  <a:pt x="3" y="23"/>
                </a:cubicBezTo>
                <a:cubicBezTo>
                  <a:pt x="3" y="23"/>
                  <a:pt x="3" y="23"/>
                  <a:pt x="2" y="23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9"/>
                  <a:pt x="0" y="19"/>
                  <a:pt x="0" y="19"/>
                </a:cubicBezTo>
                <a:cubicBezTo>
                  <a:pt x="19" y="0"/>
                  <a:pt x="19" y="0"/>
                  <a:pt x="19" y="0"/>
                </a:cubicBezTo>
                <a:cubicBezTo>
                  <a:pt x="19" y="0"/>
                  <a:pt x="20" y="0"/>
                  <a:pt x="20" y="0"/>
                </a:cubicBezTo>
                <a:cubicBezTo>
                  <a:pt x="20" y="0"/>
                  <a:pt x="21" y="0"/>
                  <a:pt x="21" y="0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19"/>
                  <a:pt x="40" y="20"/>
                </a:cubicBezTo>
                <a:cubicBezTo>
                  <a:pt x="40" y="20"/>
                  <a:pt x="40" y="20"/>
                  <a:pt x="40" y="21"/>
                </a:cubicBezTo>
                <a:close/>
                <a:moveTo>
                  <a:pt x="40" y="36"/>
                </a:moveTo>
                <a:cubicBezTo>
                  <a:pt x="38" y="38"/>
                  <a:pt x="38" y="38"/>
                  <a:pt x="38" y="38"/>
                </a:cubicBezTo>
                <a:cubicBezTo>
                  <a:pt x="37" y="38"/>
                  <a:pt x="37" y="38"/>
                  <a:pt x="37" y="38"/>
                </a:cubicBezTo>
                <a:cubicBezTo>
                  <a:pt x="36" y="38"/>
                  <a:pt x="36" y="38"/>
                  <a:pt x="36" y="38"/>
                </a:cubicBezTo>
                <a:cubicBezTo>
                  <a:pt x="20" y="22"/>
                  <a:pt x="20" y="22"/>
                  <a:pt x="20" y="22"/>
                </a:cubicBezTo>
                <a:cubicBezTo>
                  <a:pt x="4" y="38"/>
                  <a:pt x="4" y="38"/>
                  <a:pt x="4" y="38"/>
                </a:cubicBezTo>
                <a:cubicBezTo>
                  <a:pt x="4" y="38"/>
                  <a:pt x="4" y="38"/>
                  <a:pt x="3" y="38"/>
                </a:cubicBezTo>
                <a:cubicBezTo>
                  <a:pt x="3" y="38"/>
                  <a:pt x="3" y="38"/>
                  <a:pt x="2" y="3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5"/>
                  <a:pt x="0" y="35"/>
                </a:cubicBezTo>
                <a:cubicBezTo>
                  <a:pt x="0" y="35"/>
                  <a:pt x="0" y="34"/>
                  <a:pt x="0" y="34"/>
                </a:cubicBezTo>
                <a:cubicBezTo>
                  <a:pt x="19" y="15"/>
                  <a:pt x="19" y="15"/>
                  <a:pt x="19" y="15"/>
                </a:cubicBezTo>
                <a:cubicBezTo>
                  <a:pt x="19" y="15"/>
                  <a:pt x="20" y="15"/>
                  <a:pt x="20" y="15"/>
                </a:cubicBezTo>
                <a:cubicBezTo>
                  <a:pt x="20" y="15"/>
                  <a:pt x="21" y="15"/>
                  <a:pt x="21" y="15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5"/>
                  <a:pt x="40" y="35"/>
                </a:cubicBezTo>
                <a:cubicBezTo>
                  <a:pt x="40" y="35"/>
                  <a:pt x="40" y="36"/>
                  <a:pt x="40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2" name="Freeform 37"/>
          <p:cNvSpPr>
            <a:spLocks/>
          </p:cNvSpPr>
          <p:nvPr/>
        </p:nvSpPr>
        <p:spPr bwMode="auto">
          <a:xfrm>
            <a:off x="16806218" y="4418642"/>
            <a:ext cx="325430" cy="189204"/>
          </a:xfrm>
          <a:custGeom>
            <a:avLst/>
            <a:gdLst>
              <a:gd name="T0" fmla="*/ 136525 w 40"/>
              <a:gd name="T1" fmla="*/ 72473 h 23"/>
              <a:gd name="T2" fmla="*/ 129699 w 40"/>
              <a:gd name="T3" fmla="*/ 79375 h 23"/>
              <a:gd name="T4" fmla="*/ 126286 w 40"/>
              <a:gd name="T5" fmla="*/ 79375 h 23"/>
              <a:gd name="T6" fmla="*/ 122873 w 40"/>
              <a:gd name="T7" fmla="*/ 79375 h 23"/>
              <a:gd name="T8" fmla="*/ 68263 w 40"/>
              <a:gd name="T9" fmla="*/ 24158 h 23"/>
              <a:gd name="T10" fmla="*/ 13653 w 40"/>
              <a:gd name="T11" fmla="*/ 79375 h 23"/>
              <a:gd name="T12" fmla="*/ 10239 w 40"/>
              <a:gd name="T13" fmla="*/ 79375 h 23"/>
              <a:gd name="T14" fmla="*/ 6826 w 40"/>
              <a:gd name="T15" fmla="*/ 79375 h 23"/>
              <a:gd name="T16" fmla="*/ 0 w 40"/>
              <a:gd name="T17" fmla="*/ 72473 h 23"/>
              <a:gd name="T18" fmla="*/ 0 w 40"/>
              <a:gd name="T19" fmla="*/ 69022 h 23"/>
              <a:gd name="T20" fmla="*/ 0 w 40"/>
              <a:gd name="T21" fmla="*/ 65571 h 23"/>
              <a:gd name="T22" fmla="*/ 64849 w 40"/>
              <a:gd name="T23" fmla="*/ 0 h 23"/>
              <a:gd name="T24" fmla="*/ 68263 w 40"/>
              <a:gd name="T25" fmla="*/ 0 h 23"/>
              <a:gd name="T26" fmla="*/ 71676 w 40"/>
              <a:gd name="T27" fmla="*/ 0 h 23"/>
              <a:gd name="T28" fmla="*/ 136525 w 40"/>
              <a:gd name="T29" fmla="*/ 65571 h 23"/>
              <a:gd name="T30" fmla="*/ 136525 w 40"/>
              <a:gd name="T31" fmla="*/ 69022 h 23"/>
              <a:gd name="T32" fmla="*/ 136525 w 40"/>
              <a:gd name="T33" fmla="*/ 72473 h 23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40" h="23">
                <a:moveTo>
                  <a:pt x="40" y="21"/>
                </a:moveTo>
                <a:cubicBezTo>
                  <a:pt x="38" y="23"/>
                  <a:pt x="38" y="23"/>
                  <a:pt x="38" y="23"/>
                </a:cubicBezTo>
                <a:cubicBezTo>
                  <a:pt x="37" y="23"/>
                  <a:pt x="37" y="23"/>
                  <a:pt x="37" y="23"/>
                </a:cubicBezTo>
                <a:cubicBezTo>
                  <a:pt x="36" y="23"/>
                  <a:pt x="36" y="23"/>
                  <a:pt x="36" y="23"/>
                </a:cubicBezTo>
                <a:cubicBezTo>
                  <a:pt x="20" y="7"/>
                  <a:pt x="20" y="7"/>
                  <a:pt x="20" y="7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23"/>
                  <a:pt x="4" y="23"/>
                  <a:pt x="3" y="23"/>
                </a:cubicBezTo>
                <a:cubicBezTo>
                  <a:pt x="3" y="23"/>
                  <a:pt x="3" y="23"/>
                  <a:pt x="2" y="23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1"/>
                  <a:pt x="0" y="20"/>
                  <a:pt x="0" y="20"/>
                </a:cubicBezTo>
                <a:cubicBezTo>
                  <a:pt x="0" y="20"/>
                  <a:pt x="0" y="19"/>
                  <a:pt x="0" y="19"/>
                </a:cubicBezTo>
                <a:cubicBezTo>
                  <a:pt x="19" y="0"/>
                  <a:pt x="19" y="0"/>
                  <a:pt x="19" y="0"/>
                </a:cubicBezTo>
                <a:cubicBezTo>
                  <a:pt x="19" y="0"/>
                  <a:pt x="20" y="0"/>
                  <a:pt x="20" y="0"/>
                </a:cubicBezTo>
                <a:cubicBezTo>
                  <a:pt x="20" y="0"/>
                  <a:pt x="21" y="0"/>
                  <a:pt x="21" y="0"/>
                </a:cubicBezTo>
                <a:cubicBezTo>
                  <a:pt x="40" y="19"/>
                  <a:pt x="40" y="19"/>
                  <a:pt x="40" y="19"/>
                </a:cubicBezTo>
                <a:cubicBezTo>
                  <a:pt x="40" y="19"/>
                  <a:pt x="40" y="20"/>
                  <a:pt x="40" y="20"/>
                </a:cubicBezTo>
                <a:cubicBezTo>
                  <a:pt x="40" y="20"/>
                  <a:pt x="40" y="21"/>
                  <a:pt x="40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3" name="Freeform 38"/>
          <p:cNvSpPr>
            <a:spLocks noEditPoints="1"/>
          </p:cNvSpPr>
          <p:nvPr/>
        </p:nvSpPr>
        <p:spPr bwMode="auto">
          <a:xfrm>
            <a:off x="17960360" y="4229439"/>
            <a:ext cx="507066" cy="507066"/>
          </a:xfrm>
          <a:custGeom>
            <a:avLst/>
            <a:gdLst>
              <a:gd name="T0" fmla="*/ 106363 w 62"/>
              <a:gd name="T1" fmla="*/ 212725 h 62"/>
              <a:gd name="T2" fmla="*/ 0 w 62"/>
              <a:gd name="T3" fmla="*/ 106363 h 62"/>
              <a:gd name="T4" fmla="*/ 106363 w 62"/>
              <a:gd name="T5" fmla="*/ 0 h 62"/>
              <a:gd name="T6" fmla="*/ 212725 w 62"/>
              <a:gd name="T7" fmla="*/ 106363 h 62"/>
              <a:gd name="T8" fmla="*/ 106363 w 62"/>
              <a:gd name="T9" fmla="*/ 212725 h 62"/>
              <a:gd name="T10" fmla="*/ 174983 w 62"/>
              <a:gd name="T11" fmla="*/ 102931 h 62"/>
              <a:gd name="T12" fmla="*/ 164690 w 62"/>
              <a:gd name="T13" fmla="*/ 89207 h 62"/>
              <a:gd name="T14" fmla="*/ 157828 w 62"/>
              <a:gd name="T15" fmla="*/ 85776 h 62"/>
              <a:gd name="T16" fmla="*/ 150966 w 62"/>
              <a:gd name="T17" fmla="*/ 89207 h 62"/>
              <a:gd name="T18" fmla="*/ 123518 w 62"/>
              <a:gd name="T19" fmla="*/ 113225 h 62"/>
              <a:gd name="T20" fmla="*/ 123518 w 62"/>
              <a:gd name="T21" fmla="*/ 44604 h 62"/>
              <a:gd name="T22" fmla="*/ 116656 w 62"/>
              <a:gd name="T23" fmla="*/ 37742 h 62"/>
              <a:gd name="T24" fmla="*/ 99500 w 62"/>
              <a:gd name="T25" fmla="*/ 37742 h 62"/>
              <a:gd name="T26" fmla="*/ 89207 w 62"/>
              <a:gd name="T27" fmla="*/ 44604 h 62"/>
              <a:gd name="T28" fmla="*/ 89207 w 62"/>
              <a:gd name="T29" fmla="*/ 113225 h 62"/>
              <a:gd name="T30" fmla="*/ 65190 w 62"/>
              <a:gd name="T31" fmla="*/ 89207 h 62"/>
              <a:gd name="T32" fmla="*/ 58328 w 62"/>
              <a:gd name="T33" fmla="*/ 85776 h 62"/>
              <a:gd name="T34" fmla="*/ 51466 w 62"/>
              <a:gd name="T35" fmla="*/ 89207 h 62"/>
              <a:gd name="T36" fmla="*/ 37742 w 62"/>
              <a:gd name="T37" fmla="*/ 102931 h 62"/>
              <a:gd name="T38" fmla="*/ 37742 w 62"/>
              <a:gd name="T39" fmla="*/ 106363 h 62"/>
              <a:gd name="T40" fmla="*/ 37742 w 62"/>
              <a:gd name="T41" fmla="*/ 113225 h 62"/>
              <a:gd name="T42" fmla="*/ 89207 w 62"/>
              <a:gd name="T43" fmla="*/ 164690 h 62"/>
              <a:gd name="T44" fmla="*/ 102931 w 62"/>
              <a:gd name="T45" fmla="*/ 174983 h 62"/>
              <a:gd name="T46" fmla="*/ 106363 w 62"/>
              <a:gd name="T47" fmla="*/ 178415 h 62"/>
              <a:gd name="T48" fmla="*/ 113225 w 62"/>
              <a:gd name="T49" fmla="*/ 174983 h 62"/>
              <a:gd name="T50" fmla="*/ 126949 w 62"/>
              <a:gd name="T51" fmla="*/ 164690 h 62"/>
              <a:gd name="T52" fmla="*/ 174983 w 62"/>
              <a:gd name="T53" fmla="*/ 113225 h 62"/>
              <a:gd name="T54" fmla="*/ 178415 w 62"/>
              <a:gd name="T55" fmla="*/ 106363 h 62"/>
              <a:gd name="T56" fmla="*/ 174983 w 62"/>
              <a:gd name="T57" fmla="*/ 102931 h 6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51" y="30"/>
                </a:moveTo>
                <a:cubicBezTo>
                  <a:pt x="48" y="26"/>
                  <a:pt x="48" y="26"/>
                  <a:pt x="48" y="26"/>
                </a:cubicBezTo>
                <a:cubicBezTo>
                  <a:pt x="47" y="25"/>
                  <a:pt x="47" y="25"/>
                  <a:pt x="46" y="25"/>
                </a:cubicBezTo>
                <a:cubicBezTo>
                  <a:pt x="45" y="25"/>
                  <a:pt x="45" y="25"/>
                  <a:pt x="44" y="26"/>
                </a:cubicBezTo>
                <a:cubicBezTo>
                  <a:pt x="36" y="33"/>
                  <a:pt x="36" y="33"/>
                  <a:pt x="36" y="33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2"/>
                  <a:pt x="35" y="11"/>
                  <a:pt x="34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7" y="11"/>
                  <a:pt x="26" y="12"/>
                  <a:pt x="26" y="13"/>
                </a:cubicBezTo>
                <a:cubicBezTo>
                  <a:pt x="26" y="33"/>
                  <a:pt x="26" y="33"/>
                  <a:pt x="26" y="33"/>
                </a:cubicBezTo>
                <a:cubicBezTo>
                  <a:pt x="19" y="26"/>
                  <a:pt x="19" y="26"/>
                  <a:pt x="19" y="26"/>
                </a:cubicBezTo>
                <a:cubicBezTo>
                  <a:pt x="18" y="25"/>
                  <a:pt x="17" y="25"/>
                  <a:pt x="17" y="25"/>
                </a:cubicBezTo>
                <a:cubicBezTo>
                  <a:pt x="16" y="25"/>
                  <a:pt x="15" y="25"/>
                  <a:pt x="15" y="26"/>
                </a:cubicBezTo>
                <a:cubicBezTo>
                  <a:pt x="11" y="30"/>
                  <a:pt x="11" y="30"/>
                  <a:pt x="11" y="30"/>
                </a:cubicBezTo>
                <a:cubicBezTo>
                  <a:pt x="11" y="30"/>
                  <a:pt x="11" y="31"/>
                  <a:pt x="11" y="31"/>
                </a:cubicBezTo>
                <a:cubicBezTo>
                  <a:pt x="11" y="32"/>
                  <a:pt x="11" y="33"/>
                  <a:pt x="11" y="33"/>
                </a:cubicBezTo>
                <a:cubicBezTo>
                  <a:pt x="26" y="48"/>
                  <a:pt x="26" y="48"/>
                  <a:pt x="26" y="48"/>
                </a:cubicBezTo>
                <a:cubicBezTo>
                  <a:pt x="30" y="51"/>
                  <a:pt x="30" y="51"/>
                  <a:pt x="30" y="51"/>
                </a:cubicBezTo>
                <a:cubicBezTo>
                  <a:pt x="30" y="52"/>
                  <a:pt x="31" y="52"/>
                  <a:pt x="31" y="52"/>
                </a:cubicBezTo>
                <a:cubicBezTo>
                  <a:pt x="32" y="52"/>
                  <a:pt x="33" y="52"/>
                  <a:pt x="33" y="51"/>
                </a:cubicBezTo>
                <a:cubicBezTo>
                  <a:pt x="37" y="48"/>
                  <a:pt x="37" y="48"/>
                  <a:pt x="37" y="48"/>
                </a:cubicBezTo>
                <a:cubicBezTo>
                  <a:pt x="51" y="33"/>
                  <a:pt x="51" y="33"/>
                  <a:pt x="51" y="33"/>
                </a:cubicBezTo>
                <a:cubicBezTo>
                  <a:pt x="52" y="33"/>
                  <a:pt x="52" y="32"/>
                  <a:pt x="52" y="31"/>
                </a:cubicBezTo>
                <a:cubicBezTo>
                  <a:pt x="52" y="31"/>
                  <a:pt x="52" y="30"/>
                  <a:pt x="51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4" name="Freeform 39"/>
          <p:cNvSpPr>
            <a:spLocks noEditPoints="1"/>
          </p:cNvSpPr>
          <p:nvPr/>
        </p:nvSpPr>
        <p:spPr bwMode="auto">
          <a:xfrm>
            <a:off x="19140992" y="4229439"/>
            <a:ext cx="499498" cy="507066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06493 w 61"/>
              <a:gd name="T11" fmla="*/ 30879 h 62"/>
              <a:gd name="T12" fmla="*/ 30917 w 61"/>
              <a:gd name="T13" fmla="*/ 106363 h 62"/>
              <a:gd name="T14" fmla="*/ 106493 w 61"/>
              <a:gd name="T15" fmla="*/ 181846 h 62"/>
              <a:gd name="T16" fmla="*/ 178633 w 61"/>
              <a:gd name="T17" fmla="*/ 106363 h 62"/>
              <a:gd name="T18" fmla="*/ 106493 w 61"/>
              <a:gd name="T19" fmla="*/ 30879 h 62"/>
              <a:gd name="T20" fmla="*/ 158021 w 61"/>
              <a:gd name="T21" fmla="*/ 109794 h 62"/>
              <a:gd name="T22" fmla="*/ 113363 w 61"/>
              <a:gd name="T23" fmla="*/ 154397 h 62"/>
              <a:gd name="T24" fmla="*/ 109928 w 61"/>
              <a:gd name="T25" fmla="*/ 154397 h 62"/>
              <a:gd name="T26" fmla="*/ 106493 w 61"/>
              <a:gd name="T27" fmla="*/ 150966 h 62"/>
              <a:gd name="T28" fmla="*/ 106493 w 61"/>
              <a:gd name="T29" fmla="*/ 123518 h 62"/>
              <a:gd name="T30" fmla="*/ 54964 w 61"/>
              <a:gd name="T31" fmla="*/ 123518 h 62"/>
              <a:gd name="T32" fmla="*/ 51529 w 61"/>
              <a:gd name="T33" fmla="*/ 120087 h 62"/>
              <a:gd name="T34" fmla="*/ 51529 w 61"/>
              <a:gd name="T35" fmla="*/ 92638 h 62"/>
              <a:gd name="T36" fmla="*/ 54964 w 61"/>
              <a:gd name="T37" fmla="*/ 89207 h 62"/>
              <a:gd name="T38" fmla="*/ 106493 w 61"/>
              <a:gd name="T39" fmla="*/ 89207 h 62"/>
              <a:gd name="T40" fmla="*/ 106493 w 61"/>
              <a:gd name="T41" fmla="*/ 61759 h 62"/>
              <a:gd name="T42" fmla="*/ 109928 w 61"/>
              <a:gd name="T43" fmla="*/ 58328 h 62"/>
              <a:gd name="T44" fmla="*/ 113363 w 61"/>
              <a:gd name="T45" fmla="*/ 61759 h 62"/>
              <a:gd name="T46" fmla="*/ 158021 w 61"/>
              <a:gd name="T47" fmla="*/ 102931 h 62"/>
              <a:gd name="T48" fmla="*/ 158021 w 61"/>
              <a:gd name="T49" fmla="*/ 106363 h 62"/>
              <a:gd name="T50" fmla="*/ 158021 w 61"/>
              <a:gd name="T51" fmla="*/ 109794 h 6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2" y="43"/>
                  <a:pt x="52" y="31"/>
                </a:cubicBezTo>
                <a:cubicBezTo>
                  <a:pt x="52" y="19"/>
                  <a:pt x="43" y="9"/>
                  <a:pt x="31" y="9"/>
                </a:cubicBezTo>
                <a:close/>
                <a:moveTo>
                  <a:pt x="46" y="32"/>
                </a:move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2" y="45"/>
                  <a:pt x="32" y="45"/>
                </a:cubicBezTo>
                <a:cubicBezTo>
                  <a:pt x="31" y="45"/>
                  <a:pt x="31" y="45"/>
                  <a:pt x="31" y="44"/>
                </a:cubicBezTo>
                <a:cubicBezTo>
                  <a:pt x="31" y="36"/>
                  <a:pt x="31" y="36"/>
                  <a:pt x="31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5" y="36"/>
                  <a:pt x="15" y="35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6" y="26"/>
                  <a:pt x="16" y="26"/>
                </a:cubicBezTo>
                <a:cubicBezTo>
                  <a:pt x="31" y="26"/>
                  <a:pt x="31" y="26"/>
                  <a:pt x="31" y="26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8"/>
                  <a:pt x="31" y="17"/>
                  <a:pt x="32" y="17"/>
                </a:cubicBezTo>
                <a:cubicBezTo>
                  <a:pt x="32" y="17"/>
                  <a:pt x="33" y="17"/>
                  <a:pt x="33" y="18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2"/>
                  <a:pt x="46" y="32"/>
                  <a:pt x="46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5" name="Freeform 40"/>
          <p:cNvSpPr>
            <a:spLocks noEditPoints="1"/>
          </p:cNvSpPr>
          <p:nvPr/>
        </p:nvSpPr>
        <p:spPr bwMode="auto">
          <a:xfrm>
            <a:off x="20317842" y="4229439"/>
            <a:ext cx="499498" cy="507066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06493 w 61"/>
              <a:gd name="T11" fmla="*/ 30879 h 62"/>
              <a:gd name="T12" fmla="*/ 30917 w 61"/>
              <a:gd name="T13" fmla="*/ 106363 h 62"/>
              <a:gd name="T14" fmla="*/ 106493 w 61"/>
              <a:gd name="T15" fmla="*/ 181846 h 62"/>
              <a:gd name="T16" fmla="*/ 178633 w 61"/>
              <a:gd name="T17" fmla="*/ 106363 h 62"/>
              <a:gd name="T18" fmla="*/ 106493 w 61"/>
              <a:gd name="T19" fmla="*/ 30879 h 62"/>
              <a:gd name="T20" fmla="*/ 158021 w 61"/>
              <a:gd name="T21" fmla="*/ 109794 h 62"/>
              <a:gd name="T22" fmla="*/ 113363 w 61"/>
              <a:gd name="T23" fmla="*/ 154397 h 62"/>
              <a:gd name="T24" fmla="*/ 109928 w 61"/>
              <a:gd name="T25" fmla="*/ 154397 h 62"/>
              <a:gd name="T26" fmla="*/ 106493 w 61"/>
              <a:gd name="T27" fmla="*/ 150966 h 62"/>
              <a:gd name="T28" fmla="*/ 106493 w 61"/>
              <a:gd name="T29" fmla="*/ 123518 h 62"/>
              <a:gd name="T30" fmla="*/ 54964 w 61"/>
              <a:gd name="T31" fmla="*/ 123518 h 62"/>
              <a:gd name="T32" fmla="*/ 51529 w 61"/>
              <a:gd name="T33" fmla="*/ 120087 h 62"/>
              <a:gd name="T34" fmla="*/ 51529 w 61"/>
              <a:gd name="T35" fmla="*/ 92638 h 62"/>
              <a:gd name="T36" fmla="*/ 54964 w 61"/>
              <a:gd name="T37" fmla="*/ 89207 h 62"/>
              <a:gd name="T38" fmla="*/ 106493 w 61"/>
              <a:gd name="T39" fmla="*/ 89207 h 62"/>
              <a:gd name="T40" fmla="*/ 106493 w 61"/>
              <a:gd name="T41" fmla="*/ 61759 h 62"/>
              <a:gd name="T42" fmla="*/ 109928 w 61"/>
              <a:gd name="T43" fmla="*/ 58328 h 62"/>
              <a:gd name="T44" fmla="*/ 113363 w 61"/>
              <a:gd name="T45" fmla="*/ 61759 h 62"/>
              <a:gd name="T46" fmla="*/ 158021 w 61"/>
              <a:gd name="T47" fmla="*/ 102931 h 62"/>
              <a:gd name="T48" fmla="*/ 158021 w 61"/>
              <a:gd name="T49" fmla="*/ 106363 h 62"/>
              <a:gd name="T50" fmla="*/ 158021 w 61"/>
              <a:gd name="T51" fmla="*/ 109794 h 6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2" y="43"/>
                  <a:pt x="52" y="31"/>
                </a:cubicBezTo>
                <a:cubicBezTo>
                  <a:pt x="52" y="19"/>
                  <a:pt x="43" y="9"/>
                  <a:pt x="31" y="9"/>
                </a:cubicBezTo>
                <a:close/>
                <a:moveTo>
                  <a:pt x="46" y="32"/>
                </a:moveTo>
                <a:cubicBezTo>
                  <a:pt x="33" y="45"/>
                  <a:pt x="33" y="45"/>
                  <a:pt x="33" y="45"/>
                </a:cubicBezTo>
                <a:cubicBezTo>
                  <a:pt x="33" y="45"/>
                  <a:pt x="32" y="45"/>
                  <a:pt x="32" y="45"/>
                </a:cubicBezTo>
                <a:cubicBezTo>
                  <a:pt x="31" y="45"/>
                  <a:pt x="31" y="45"/>
                  <a:pt x="31" y="44"/>
                </a:cubicBezTo>
                <a:cubicBezTo>
                  <a:pt x="31" y="36"/>
                  <a:pt x="31" y="36"/>
                  <a:pt x="31" y="36"/>
                </a:cubicBezTo>
                <a:cubicBezTo>
                  <a:pt x="16" y="36"/>
                  <a:pt x="16" y="36"/>
                  <a:pt x="16" y="36"/>
                </a:cubicBezTo>
                <a:cubicBezTo>
                  <a:pt x="16" y="36"/>
                  <a:pt x="15" y="36"/>
                  <a:pt x="15" y="35"/>
                </a:cubicBezTo>
                <a:cubicBezTo>
                  <a:pt x="15" y="27"/>
                  <a:pt x="15" y="27"/>
                  <a:pt x="15" y="27"/>
                </a:cubicBezTo>
                <a:cubicBezTo>
                  <a:pt x="15" y="27"/>
                  <a:pt x="16" y="26"/>
                  <a:pt x="16" y="26"/>
                </a:cubicBezTo>
                <a:cubicBezTo>
                  <a:pt x="31" y="26"/>
                  <a:pt x="31" y="26"/>
                  <a:pt x="31" y="26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8"/>
                  <a:pt x="31" y="17"/>
                  <a:pt x="32" y="17"/>
                </a:cubicBezTo>
                <a:cubicBezTo>
                  <a:pt x="32" y="17"/>
                  <a:pt x="33" y="17"/>
                  <a:pt x="33" y="18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2"/>
                  <a:pt x="46" y="32"/>
                  <a:pt x="46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6" name="Freeform 41"/>
          <p:cNvSpPr>
            <a:spLocks/>
          </p:cNvSpPr>
          <p:nvPr/>
        </p:nvSpPr>
        <p:spPr bwMode="auto">
          <a:xfrm>
            <a:off x="21498475" y="4187814"/>
            <a:ext cx="590316" cy="590316"/>
          </a:xfrm>
          <a:custGeom>
            <a:avLst/>
            <a:gdLst>
              <a:gd name="T0" fmla="*/ 247650 w 72"/>
              <a:gd name="T1" fmla="*/ 130704 h 72"/>
              <a:gd name="T2" fmla="*/ 209815 w 72"/>
              <a:gd name="T3" fmla="*/ 165100 h 72"/>
              <a:gd name="T4" fmla="*/ 206375 w 72"/>
              <a:gd name="T5" fmla="*/ 168540 h 72"/>
              <a:gd name="T6" fmla="*/ 196056 w 72"/>
              <a:gd name="T7" fmla="*/ 161660 h 72"/>
              <a:gd name="T8" fmla="*/ 196056 w 72"/>
              <a:gd name="T9" fmla="*/ 141023 h 72"/>
              <a:gd name="T10" fmla="*/ 144463 w 72"/>
              <a:gd name="T11" fmla="*/ 141023 h 72"/>
              <a:gd name="T12" fmla="*/ 144463 w 72"/>
              <a:gd name="T13" fmla="*/ 196056 h 72"/>
              <a:gd name="T14" fmla="*/ 161660 w 72"/>
              <a:gd name="T15" fmla="*/ 196056 h 72"/>
              <a:gd name="T16" fmla="*/ 168540 w 72"/>
              <a:gd name="T17" fmla="*/ 202935 h 72"/>
              <a:gd name="T18" fmla="*/ 168540 w 72"/>
              <a:gd name="T19" fmla="*/ 209815 h 72"/>
              <a:gd name="T20" fmla="*/ 130704 w 72"/>
              <a:gd name="T21" fmla="*/ 247650 h 72"/>
              <a:gd name="T22" fmla="*/ 123825 w 72"/>
              <a:gd name="T23" fmla="*/ 247650 h 72"/>
              <a:gd name="T24" fmla="*/ 120385 w 72"/>
              <a:gd name="T25" fmla="*/ 247650 h 72"/>
              <a:gd name="T26" fmla="*/ 82550 w 72"/>
              <a:gd name="T27" fmla="*/ 209815 h 72"/>
              <a:gd name="T28" fmla="*/ 82550 w 72"/>
              <a:gd name="T29" fmla="*/ 202935 h 72"/>
              <a:gd name="T30" fmla="*/ 89429 w 72"/>
              <a:gd name="T31" fmla="*/ 196056 h 72"/>
              <a:gd name="T32" fmla="*/ 106627 w 72"/>
              <a:gd name="T33" fmla="*/ 196056 h 72"/>
              <a:gd name="T34" fmla="*/ 106627 w 72"/>
              <a:gd name="T35" fmla="*/ 141023 h 72"/>
              <a:gd name="T36" fmla="*/ 55033 w 72"/>
              <a:gd name="T37" fmla="*/ 141023 h 72"/>
              <a:gd name="T38" fmla="*/ 55033 w 72"/>
              <a:gd name="T39" fmla="*/ 161660 h 72"/>
              <a:gd name="T40" fmla="*/ 44715 w 72"/>
              <a:gd name="T41" fmla="*/ 168540 h 72"/>
              <a:gd name="T42" fmla="*/ 41275 w 72"/>
              <a:gd name="T43" fmla="*/ 165100 h 72"/>
              <a:gd name="T44" fmla="*/ 3440 w 72"/>
              <a:gd name="T45" fmla="*/ 130704 h 72"/>
              <a:gd name="T46" fmla="*/ 0 w 72"/>
              <a:gd name="T47" fmla="*/ 123825 h 72"/>
              <a:gd name="T48" fmla="*/ 3440 w 72"/>
              <a:gd name="T49" fmla="*/ 116946 h 72"/>
              <a:gd name="T50" fmla="*/ 41275 w 72"/>
              <a:gd name="T51" fmla="*/ 82550 h 72"/>
              <a:gd name="T52" fmla="*/ 44715 w 72"/>
              <a:gd name="T53" fmla="*/ 79110 h 72"/>
              <a:gd name="T54" fmla="*/ 55033 w 72"/>
              <a:gd name="T55" fmla="*/ 89429 h 72"/>
              <a:gd name="T56" fmla="*/ 55033 w 72"/>
              <a:gd name="T57" fmla="*/ 106627 h 72"/>
              <a:gd name="T58" fmla="*/ 106627 w 72"/>
              <a:gd name="T59" fmla="*/ 106627 h 72"/>
              <a:gd name="T60" fmla="*/ 106627 w 72"/>
              <a:gd name="T61" fmla="*/ 55033 h 72"/>
              <a:gd name="T62" fmla="*/ 89429 w 72"/>
              <a:gd name="T63" fmla="*/ 55033 h 72"/>
              <a:gd name="T64" fmla="*/ 82550 w 72"/>
              <a:gd name="T65" fmla="*/ 44715 h 72"/>
              <a:gd name="T66" fmla="*/ 82550 w 72"/>
              <a:gd name="T67" fmla="*/ 37835 h 72"/>
              <a:gd name="T68" fmla="*/ 120385 w 72"/>
              <a:gd name="T69" fmla="*/ 3440 h 72"/>
              <a:gd name="T70" fmla="*/ 123825 w 72"/>
              <a:gd name="T71" fmla="*/ 0 h 72"/>
              <a:gd name="T72" fmla="*/ 130704 w 72"/>
              <a:gd name="T73" fmla="*/ 3440 h 72"/>
              <a:gd name="T74" fmla="*/ 168540 w 72"/>
              <a:gd name="T75" fmla="*/ 37835 h 72"/>
              <a:gd name="T76" fmla="*/ 168540 w 72"/>
              <a:gd name="T77" fmla="*/ 44715 h 72"/>
              <a:gd name="T78" fmla="*/ 161660 w 72"/>
              <a:gd name="T79" fmla="*/ 55033 h 72"/>
              <a:gd name="T80" fmla="*/ 144463 w 72"/>
              <a:gd name="T81" fmla="*/ 55033 h 72"/>
              <a:gd name="T82" fmla="*/ 144463 w 72"/>
              <a:gd name="T83" fmla="*/ 106627 h 72"/>
              <a:gd name="T84" fmla="*/ 196056 w 72"/>
              <a:gd name="T85" fmla="*/ 106627 h 72"/>
              <a:gd name="T86" fmla="*/ 196056 w 72"/>
              <a:gd name="T87" fmla="*/ 89429 h 72"/>
              <a:gd name="T88" fmla="*/ 206375 w 72"/>
              <a:gd name="T89" fmla="*/ 79110 h 72"/>
              <a:gd name="T90" fmla="*/ 209815 w 72"/>
              <a:gd name="T91" fmla="*/ 82550 h 72"/>
              <a:gd name="T92" fmla="*/ 247650 w 72"/>
              <a:gd name="T93" fmla="*/ 116946 h 72"/>
              <a:gd name="T94" fmla="*/ 247650 w 72"/>
              <a:gd name="T95" fmla="*/ 123825 h 72"/>
              <a:gd name="T96" fmla="*/ 247650 w 72"/>
              <a:gd name="T97" fmla="*/ 130704 h 72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72" h="72">
                <a:moveTo>
                  <a:pt x="72" y="38"/>
                </a:moveTo>
                <a:cubicBezTo>
                  <a:pt x="61" y="48"/>
                  <a:pt x="61" y="48"/>
                  <a:pt x="61" y="48"/>
                </a:cubicBezTo>
                <a:cubicBezTo>
                  <a:pt x="61" y="49"/>
                  <a:pt x="60" y="49"/>
                  <a:pt x="60" y="49"/>
                </a:cubicBezTo>
                <a:cubicBezTo>
                  <a:pt x="58" y="49"/>
                  <a:pt x="57" y="48"/>
                  <a:pt x="57" y="47"/>
                </a:cubicBezTo>
                <a:cubicBezTo>
                  <a:pt x="57" y="41"/>
                  <a:pt x="57" y="41"/>
                  <a:pt x="57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2" y="57"/>
                  <a:pt x="42" y="57"/>
                  <a:pt x="42" y="57"/>
                </a:cubicBezTo>
                <a:cubicBezTo>
                  <a:pt x="47" y="57"/>
                  <a:pt x="47" y="57"/>
                  <a:pt x="47" y="57"/>
                </a:cubicBezTo>
                <a:cubicBezTo>
                  <a:pt x="48" y="57"/>
                  <a:pt x="49" y="58"/>
                  <a:pt x="49" y="59"/>
                </a:cubicBezTo>
                <a:cubicBezTo>
                  <a:pt x="49" y="60"/>
                  <a:pt x="49" y="61"/>
                  <a:pt x="49" y="61"/>
                </a:cubicBezTo>
                <a:cubicBezTo>
                  <a:pt x="38" y="72"/>
                  <a:pt x="38" y="72"/>
                  <a:pt x="38" y="72"/>
                </a:cubicBezTo>
                <a:cubicBezTo>
                  <a:pt x="38" y="72"/>
                  <a:pt x="37" y="72"/>
                  <a:pt x="36" y="72"/>
                </a:cubicBezTo>
                <a:cubicBezTo>
                  <a:pt x="36" y="72"/>
                  <a:pt x="35" y="72"/>
                  <a:pt x="35" y="72"/>
                </a:cubicBezTo>
                <a:cubicBezTo>
                  <a:pt x="24" y="61"/>
                  <a:pt x="24" y="61"/>
                  <a:pt x="24" y="61"/>
                </a:cubicBezTo>
                <a:cubicBezTo>
                  <a:pt x="24" y="61"/>
                  <a:pt x="24" y="60"/>
                  <a:pt x="24" y="59"/>
                </a:cubicBezTo>
                <a:cubicBezTo>
                  <a:pt x="24" y="58"/>
                  <a:pt x="25" y="57"/>
                  <a:pt x="26" y="57"/>
                </a:cubicBezTo>
                <a:cubicBezTo>
                  <a:pt x="31" y="57"/>
                  <a:pt x="31" y="57"/>
                  <a:pt x="31" y="57"/>
                </a:cubicBezTo>
                <a:cubicBezTo>
                  <a:pt x="31" y="41"/>
                  <a:pt x="31" y="41"/>
                  <a:pt x="31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7"/>
                  <a:pt x="16" y="47"/>
                  <a:pt x="16" y="47"/>
                </a:cubicBezTo>
                <a:cubicBezTo>
                  <a:pt x="16" y="48"/>
                  <a:pt x="15" y="49"/>
                  <a:pt x="13" y="49"/>
                </a:cubicBezTo>
                <a:cubicBezTo>
                  <a:pt x="13" y="49"/>
                  <a:pt x="12" y="49"/>
                  <a:pt x="12" y="48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8"/>
                  <a:pt x="0" y="37"/>
                  <a:pt x="0" y="36"/>
                </a:cubicBezTo>
                <a:cubicBezTo>
                  <a:pt x="0" y="36"/>
                  <a:pt x="1" y="35"/>
                  <a:pt x="1" y="3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24"/>
                  <a:pt x="13" y="23"/>
                  <a:pt x="13" y="23"/>
                </a:cubicBezTo>
                <a:cubicBezTo>
                  <a:pt x="15" y="23"/>
                  <a:pt x="16" y="25"/>
                  <a:pt x="16" y="26"/>
                </a:cubicBezTo>
                <a:cubicBezTo>
                  <a:pt x="16" y="31"/>
                  <a:pt x="16" y="31"/>
                  <a:pt x="16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16"/>
                  <a:pt x="31" y="16"/>
                  <a:pt x="31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5" y="16"/>
                  <a:pt x="24" y="15"/>
                  <a:pt x="24" y="13"/>
                </a:cubicBezTo>
                <a:cubicBezTo>
                  <a:pt x="24" y="12"/>
                  <a:pt x="24" y="12"/>
                  <a:pt x="24" y="11"/>
                </a:cubicBezTo>
                <a:cubicBezTo>
                  <a:pt x="35" y="1"/>
                  <a:pt x="35" y="1"/>
                  <a:pt x="35" y="1"/>
                </a:cubicBezTo>
                <a:cubicBezTo>
                  <a:pt x="35" y="1"/>
                  <a:pt x="36" y="0"/>
                  <a:pt x="36" y="0"/>
                </a:cubicBezTo>
                <a:cubicBezTo>
                  <a:pt x="37" y="0"/>
                  <a:pt x="38" y="1"/>
                  <a:pt x="38" y="1"/>
                </a:cubicBezTo>
                <a:cubicBezTo>
                  <a:pt x="49" y="11"/>
                  <a:pt x="49" y="11"/>
                  <a:pt x="49" y="11"/>
                </a:cubicBezTo>
                <a:cubicBezTo>
                  <a:pt x="49" y="12"/>
                  <a:pt x="49" y="12"/>
                  <a:pt x="49" y="13"/>
                </a:cubicBezTo>
                <a:cubicBezTo>
                  <a:pt x="49" y="15"/>
                  <a:pt x="48" y="16"/>
                  <a:pt x="47" y="16"/>
                </a:cubicBezTo>
                <a:cubicBezTo>
                  <a:pt x="42" y="16"/>
                  <a:pt x="42" y="16"/>
                  <a:pt x="42" y="16"/>
                </a:cubicBezTo>
                <a:cubicBezTo>
                  <a:pt x="42" y="31"/>
                  <a:pt x="42" y="31"/>
                  <a:pt x="42" y="31"/>
                </a:cubicBezTo>
                <a:cubicBezTo>
                  <a:pt x="57" y="31"/>
                  <a:pt x="57" y="31"/>
                  <a:pt x="57" y="31"/>
                </a:cubicBezTo>
                <a:cubicBezTo>
                  <a:pt x="57" y="26"/>
                  <a:pt x="57" y="26"/>
                  <a:pt x="57" y="26"/>
                </a:cubicBezTo>
                <a:cubicBezTo>
                  <a:pt x="57" y="25"/>
                  <a:pt x="58" y="23"/>
                  <a:pt x="60" y="23"/>
                </a:cubicBezTo>
                <a:cubicBezTo>
                  <a:pt x="60" y="23"/>
                  <a:pt x="61" y="24"/>
                  <a:pt x="61" y="24"/>
                </a:cubicBezTo>
                <a:cubicBezTo>
                  <a:pt x="72" y="34"/>
                  <a:pt x="72" y="34"/>
                  <a:pt x="72" y="34"/>
                </a:cubicBezTo>
                <a:cubicBezTo>
                  <a:pt x="72" y="35"/>
                  <a:pt x="72" y="36"/>
                  <a:pt x="72" y="36"/>
                </a:cubicBezTo>
                <a:cubicBezTo>
                  <a:pt x="72" y="37"/>
                  <a:pt x="72" y="38"/>
                  <a:pt x="72" y="3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7" name="Freeform 42"/>
          <p:cNvSpPr>
            <a:spLocks/>
          </p:cNvSpPr>
          <p:nvPr/>
        </p:nvSpPr>
        <p:spPr bwMode="auto">
          <a:xfrm>
            <a:off x="22546664" y="4229439"/>
            <a:ext cx="484362" cy="507066"/>
          </a:xfrm>
          <a:custGeom>
            <a:avLst/>
            <a:gdLst>
              <a:gd name="T0" fmla="*/ 199756 w 59"/>
              <a:gd name="T1" fmla="*/ 154397 h 62"/>
              <a:gd name="T2" fmla="*/ 189424 w 59"/>
              <a:gd name="T3" fmla="*/ 168121 h 62"/>
              <a:gd name="T4" fmla="*/ 165315 w 59"/>
              <a:gd name="T5" fmla="*/ 174983 h 62"/>
              <a:gd name="T6" fmla="*/ 130875 w 59"/>
              <a:gd name="T7" fmla="*/ 154397 h 62"/>
              <a:gd name="T8" fmla="*/ 130875 w 59"/>
              <a:gd name="T9" fmla="*/ 195570 h 62"/>
              <a:gd name="T10" fmla="*/ 110210 w 59"/>
              <a:gd name="T11" fmla="*/ 212725 h 62"/>
              <a:gd name="T12" fmla="*/ 92990 w 59"/>
              <a:gd name="T13" fmla="*/ 212725 h 62"/>
              <a:gd name="T14" fmla="*/ 75769 w 59"/>
              <a:gd name="T15" fmla="*/ 195570 h 62"/>
              <a:gd name="T16" fmla="*/ 75769 w 59"/>
              <a:gd name="T17" fmla="*/ 154397 h 62"/>
              <a:gd name="T18" fmla="*/ 37885 w 59"/>
              <a:gd name="T19" fmla="*/ 174983 h 62"/>
              <a:gd name="T20" fmla="*/ 13776 w 59"/>
              <a:gd name="T21" fmla="*/ 168121 h 62"/>
              <a:gd name="T22" fmla="*/ 6888 w 59"/>
              <a:gd name="T23" fmla="*/ 154397 h 62"/>
              <a:gd name="T24" fmla="*/ 13776 w 59"/>
              <a:gd name="T25" fmla="*/ 126949 h 62"/>
              <a:gd name="T26" fmla="*/ 48217 w 59"/>
              <a:gd name="T27" fmla="*/ 106363 h 62"/>
              <a:gd name="T28" fmla="*/ 13776 w 59"/>
              <a:gd name="T29" fmla="*/ 85776 h 62"/>
              <a:gd name="T30" fmla="*/ 6888 w 59"/>
              <a:gd name="T31" fmla="*/ 61759 h 62"/>
              <a:gd name="T32" fmla="*/ 13776 w 59"/>
              <a:gd name="T33" fmla="*/ 48035 h 62"/>
              <a:gd name="T34" fmla="*/ 37885 w 59"/>
              <a:gd name="T35" fmla="*/ 41173 h 62"/>
              <a:gd name="T36" fmla="*/ 75769 w 59"/>
              <a:gd name="T37" fmla="*/ 61759 h 62"/>
              <a:gd name="T38" fmla="*/ 75769 w 59"/>
              <a:gd name="T39" fmla="*/ 20586 h 62"/>
              <a:gd name="T40" fmla="*/ 92990 w 59"/>
              <a:gd name="T41" fmla="*/ 0 h 62"/>
              <a:gd name="T42" fmla="*/ 110210 w 59"/>
              <a:gd name="T43" fmla="*/ 0 h 62"/>
              <a:gd name="T44" fmla="*/ 130875 w 59"/>
              <a:gd name="T45" fmla="*/ 20586 h 62"/>
              <a:gd name="T46" fmla="*/ 130875 w 59"/>
              <a:gd name="T47" fmla="*/ 61759 h 62"/>
              <a:gd name="T48" fmla="*/ 165315 w 59"/>
              <a:gd name="T49" fmla="*/ 41173 h 62"/>
              <a:gd name="T50" fmla="*/ 189424 w 59"/>
              <a:gd name="T51" fmla="*/ 48035 h 62"/>
              <a:gd name="T52" fmla="*/ 199756 w 59"/>
              <a:gd name="T53" fmla="*/ 61759 h 62"/>
              <a:gd name="T54" fmla="*/ 192868 w 59"/>
              <a:gd name="T55" fmla="*/ 85776 h 62"/>
              <a:gd name="T56" fmla="*/ 154983 w 59"/>
              <a:gd name="T57" fmla="*/ 106363 h 62"/>
              <a:gd name="T58" fmla="*/ 192868 w 59"/>
              <a:gd name="T59" fmla="*/ 126949 h 62"/>
              <a:gd name="T60" fmla="*/ 199756 w 59"/>
              <a:gd name="T61" fmla="*/ 154397 h 6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59" h="62">
                <a:moveTo>
                  <a:pt x="58" y="45"/>
                </a:moveTo>
                <a:cubicBezTo>
                  <a:pt x="55" y="49"/>
                  <a:pt x="55" y="49"/>
                  <a:pt x="55" y="49"/>
                </a:cubicBezTo>
                <a:cubicBezTo>
                  <a:pt x="54" y="51"/>
                  <a:pt x="51" y="52"/>
                  <a:pt x="48" y="51"/>
                </a:cubicBezTo>
                <a:cubicBezTo>
                  <a:pt x="38" y="45"/>
                  <a:pt x="38" y="45"/>
                  <a:pt x="38" y="45"/>
                </a:cubicBezTo>
                <a:cubicBezTo>
                  <a:pt x="38" y="57"/>
                  <a:pt x="38" y="57"/>
                  <a:pt x="38" y="57"/>
                </a:cubicBezTo>
                <a:cubicBezTo>
                  <a:pt x="38" y="60"/>
                  <a:pt x="35" y="62"/>
                  <a:pt x="32" y="62"/>
                </a:cubicBezTo>
                <a:cubicBezTo>
                  <a:pt x="27" y="62"/>
                  <a:pt x="27" y="62"/>
                  <a:pt x="27" y="62"/>
                </a:cubicBezTo>
                <a:cubicBezTo>
                  <a:pt x="25" y="62"/>
                  <a:pt x="22" y="60"/>
                  <a:pt x="22" y="57"/>
                </a:cubicBezTo>
                <a:cubicBezTo>
                  <a:pt x="22" y="45"/>
                  <a:pt x="22" y="45"/>
                  <a:pt x="22" y="45"/>
                </a:cubicBezTo>
                <a:cubicBezTo>
                  <a:pt x="11" y="51"/>
                  <a:pt x="11" y="51"/>
                  <a:pt x="11" y="51"/>
                </a:cubicBezTo>
                <a:cubicBezTo>
                  <a:pt x="9" y="52"/>
                  <a:pt x="6" y="51"/>
                  <a:pt x="4" y="49"/>
                </a:cubicBezTo>
                <a:cubicBezTo>
                  <a:pt x="2" y="45"/>
                  <a:pt x="2" y="45"/>
                  <a:pt x="2" y="45"/>
                </a:cubicBezTo>
                <a:cubicBezTo>
                  <a:pt x="0" y="42"/>
                  <a:pt x="1" y="39"/>
                  <a:pt x="4" y="37"/>
                </a:cubicBezTo>
                <a:cubicBezTo>
                  <a:pt x="14" y="31"/>
                  <a:pt x="14" y="31"/>
                  <a:pt x="14" y="31"/>
                </a:cubicBezTo>
                <a:cubicBezTo>
                  <a:pt x="4" y="25"/>
                  <a:pt x="4" y="25"/>
                  <a:pt x="4" y="25"/>
                </a:cubicBezTo>
                <a:cubicBezTo>
                  <a:pt x="1" y="24"/>
                  <a:pt x="0" y="21"/>
                  <a:pt x="2" y="18"/>
                </a:cubicBezTo>
                <a:cubicBezTo>
                  <a:pt x="4" y="14"/>
                  <a:pt x="4" y="14"/>
                  <a:pt x="4" y="14"/>
                </a:cubicBezTo>
                <a:cubicBezTo>
                  <a:pt x="6" y="11"/>
                  <a:pt x="9" y="10"/>
                  <a:pt x="11" y="12"/>
                </a:cubicBezTo>
                <a:cubicBezTo>
                  <a:pt x="22" y="18"/>
                  <a:pt x="22" y="18"/>
                  <a:pt x="22" y="18"/>
                </a:cubicBezTo>
                <a:cubicBezTo>
                  <a:pt x="22" y="6"/>
                  <a:pt x="22" y="6"/>
                  <a:pt x="22" y="6"/>
                </a:cubicBezTo>
                <a:cubicBezTo>
                  <a:pt x="22" y="3"/>
                  <a:pt x="25" y="0"/>
                  <a:pt x="27" y="0"/>
                </a:cubicBezTo>
                <a:cubicBezTo>
                  <a:pt x="32" y="0"/>
                  <a:pt x="32" y="0"/>
                  <a:pt x="32" y="0"/>
                </a:cubicBezTo>
                <a:cubicBezTo>
                  <a:pt x="35" y="0"/>
                  <a:pt x="38" y="3"/>
                  <a:pt x="38" y="6"/>
                </a:cubicBezTo>
                <a:cubicBezTo>
                  <a:pt x="38" y="18"/>
                  <a:pt x="38" y="18"/>
                  <a:pt x="38" y="18"/>
                </a:cubicBezTo>
                <a:cubicBezTo>
                  <a:pt x="48" y="12"/>
                  <a:pt x="48" y="12"/>
                  <a:pt x="48" y="12"/>
                </a:cubicBezTo>
                <a:cubicBezTo>
                  <a:pt x="51" y="10"/>
                  <a:pt x="54" y="11"/>
                  <a:pt x="55" y="14"/>
                </a:cubicBezTo>
                <a:cubicBezTo>
                  <a:pt x="58" y="18"/>
                  <a:pt x="58" y="18"/>
                  <a:pt x="58" y="18"/>
                </a:cubicBezTo>
                <a:cubicBezTo>
                  <a:pt x="59" y="21"/>
                  <a:pt x="58" y="24"/>
                  <a:pt x="56" y="25"/>
                </a:cubicBezTo>
                <a:cubicBezTo>
                  <a:pt x="45" y="31"/>
                  <a:pt x="45" y="31"/>
                  <a:pt x="45" y="31"/>
                </a:cubicBezTo>
                <a:cubicBezTo>
                  <a:pt x="56" y="37"/>
                  <a:pt x="56" y="37"/>
                  <a:pt x="56" y="37"/>
                </a:cubicBezTo>
                <a:cubicBezTo>
                  <a:pt x="58" y="39"/>
                  <a:pt x="59" y="42"/>
                  <a:pt x="58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8" name="Freeform 43"/>
          <p:cNvSpPr>
            <a:spLocks noEditPoints="1"/>
          </p:cNvSpPr>
          <p:nvPr/>
        </p:nvSpPr>
        <p:spPr bwMode="auto">
          <a:xfrm>
            <a:off x="1601788" y="5148971"/>
            <a:ext cx="499498" cy="507066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47716 w 61"/>
              <a:gd name="T11" fmla="*/ 44604 h 62"/>
              <a:gd name="T12" fmla="*/ 106493 w 61"/>
              <a:gd name="T13" fmla="*/ 30879 h 62"/>
              <a:gd name="T14" fmla="*/ 30917 w 61"/>
              <a:gd name="T15" fmla="*/ 106363 h 62"/>
              <a:gd name="T16" fmla="*/ 41223 w 61"/>
              <a:gd name="T17" fmla="*/ 147535 h 62"/>
              <a:gd name="T18" fmla="*/ 147716 w 61"/>
              <a:gd name="T19" fmla="*/ 44604 h 62"/>
              <a:gd name="T20" fmla="*/ 168327 w 61"/>
              <a:gd name="T21" fmla="*/ 65190 h 62"/>
              <a:gd name="T22" fmla="*/ 65270 w 61"/>
              <a:gd name="T23" fmla="*/ 171552 h 62"/>
              <a:gd name="T24" fmla="*/ 106493 w 61"/>
              <a:gd name="T25" fmla="*/ 181846 h 62"/>
              <a:gd name="T26" fmla="*/ 178633 w 61"/>
              <a:gd name="T27" fmla="*/ 106363 h 62"/>
              <a:gd name="T28" fmla="*/ 168327 w 61"/>
              <a:gd name="T29" fmla="*/ 65190 h 62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43" y="13"/>
                </a:moveTo>
                <a:cubicBezTo>
                  <a:pt x="39" y="11"/>
                  <a:pt x="35" y="9"/>
                  <a:pt x="31" y="9"/>
                </a:cubicBezTo>
                <a:cubicBezTo>
                  <a:pt x="19" y="9"/>
                  <a:pt x="9" y="19"/>
                  <a:pt x="9" y="31"/>
                </a:cubicBezTo>
                <a:cubicBezTo>
                  <a:pt x="9" y="36"/>
                  <a:pt x="10" y="40"/>
                  <a:pt x="12" y="43"/>
                </a:cubicBezTo>
                <a:lnTo>
                  <a:pt x="43" y="13"/>
                </a:lnTo>
                <a:close/>
                <a:moveTo>
                  <a:pt x="49" y="19"/>
                </a:moveTo>
                <a:cubicBezTo>
                  <a:pt x="19" y="50"/>
                  <a:pt x="19" y="50"/>
                  <a:pt x="19" y="50"/>
                </a:cubicBezTo>
                <a:cubicBezTo>
                  <a:pt x="22" y="52"/>
                  <a:pt x="26" y="53"/>
                  <a:pt x="31" y="53"/>
                </a:cubicBezTo>
                <a:cubicBezTo>
                  <a:pt x="43" y="53"/>
                  <a:pt x="52" y="43"/>
                  <a:pt x="52" y="31"/>
                </a:cubicBezTo>
                <a:cubicBezTo>
                  <a:pt x="52" y="27"/>
                  <a:pt x="51" y="23"/>
                  <a:pt x="49" y="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9" name="Freeform 44"/>
          <p:cNvSpPr>
            <a:spLocks noEditPoints="1"/>
          </p:cNvSpPr>
          <p:nvPr/>
        </p:nvSpPr>
        <p:spPr bwMode="auto">
          <a:xfrm>
            <a:off x="2627271" y="5148970"/>
            <a:ext cx="590316" cy="465440"/>
          </a:xfrm>
          <a:custGeom>
            <a:avLst/>
            <a:gdLst>
              <a:gd name="T0" fmla="*/ 0 w 72"/>
              <a:gd name="T1" fmla="*/ 0 h 57"/>
              <a:gd name="T2" fmla="*/ 10319 w 72"/>
              <a:gd name="T3" fmla="*/ 195262 h 57"/>
              <a:gd name="T4" fmla="*/ 13758 w 72"/>
              <a:gd name="T5" fmla="*/ 195262 h 57"/>
              <a:gd name="T6" fmla="*/ 20638 w 72"/>
              <a:gd name="T7" fmla="*/ 0 h 57"/>
              <a:gd name="T8" fmla="*/ 13758 w 72"/>
              <a:gd name="T9" fmla="*/ 195262 h 57"/>
              <a:gd name="T10" fmla="*/ 27517 w 72"/>
              <a:gd name="T11" fmla="*/ 0 h 57"/>
              <a:gd name="T12" fmla="*/ 30956 w 72"/>
              <a:gd name="T13" fmla="*/ 195262 h 57"/>
              <a:gd name="T14" fmla="*/ 48154 w 72"/>
              <a:gd name="T15" fmla="*/ 195262 h 57"/>
              <a:gd name="T16" fmla="*/ 55033 w 72"/>
              <a:gd name="T17" fmla="*/ 0 h 57"/>
              <a:gd name="T18" fmla="*/ 48154 w 72"/>
              <a:gd name="T19" fmla="*/ 195262 h 57"/>
              <a:gd name="T20" fmla="*/ 65352 w 72"/>
              <a:gd name="T21" fmla="*/ 0 h 57"/>
              <a:gd name="T22" fmla="*/ 75671 w 72"/>
              <a:gd name="T23" fmla="*/ 195262 h 57"/>
              <a:gd name="T24" fmla="*/ 89429 w 72"/>
              <a:gd name="T25" fmla="*/ 195262 h 57"/>
              <a:gd name="T26" fmla="*/ 92869 w 72"/>
              <a:gd name="T27" fmla="*/ 0 h 57"/>
              <a:gd name="T28" fmla="*/ 89429 w 72"/>
              <a:gd name="T29" fmla="*/ 195262 h 57"/>
              <a:gd name="T30" fmla="*/ 96308 w 72"/>
              <a:gd name="T31" fmla="*/ 0 h 57"/>
              <a:gd name="T32" fmla="*/ 103188 w 72"/>
              <a:gd name="T33" fmla="*/ 195262 h 57"/>
              <a:gd name="T34" fmla="*/ 106627 w 72"/>
              <a:gd name="T35" fmla="*/ 195262 h 57"/>
              <a:gd name="T36" fmla="*/ 110067 w 72"/>
              <a:gd name="T37" fmla="*/ 0 h 57"/>
              <a:gd name="T38" fmla="*/ 106627 w 72"/>
              <a:gd name="T39" fmla="*/ 195262 h 57"/>
              <a:gd name="T40" fmla="*/ 123825 w 72"/>
              <a:gd name="T41" fmla="*/ 0 h 57"/>
              <a:gd name="T42" fmla="*/ 130704 w 72"/>
              <a:gd name="T43" fmla="*/ 195262 h 57"/>
              <a:gd name="T44" fmla="*/ 144463 w 72"/>
              <a:gd name="T45" fmla="*/ 195262 h 57"/>
              <a:gd name="T46" fmla="*/ 154781 w 72"/>
              <a:gd name="T47" fmla="*/ 0 h 57"/>
              <a:gd name="T48" fmla="*/ 144463 w 72"/>
              <a:gd name="T49" fmla="*/ 195262 h 57"/>
              <a:gd name="T50" fmla="*/ 161660 w 72"/>
              <a:gd name="T51" fmla="*/ 0 h 57"/>
              <a:gd name="T52" fmla="*/ 171979 w 72"/>
              <a:gd name="T53" fmla="*/ 195262 h 57"/>
              <a:gd name="T54" fmla="*/ 178858 w 72"/>
              <a:gd name="T55" fmla="*/ 195262 h 57"/>
              <a:gd name="T56" fmla="*/ 189177 w 72"/>
              <a:gd name="T57" fmla="*/ 0 h 57"/>
              <a:gd name="T58" fmla="*/ 178858 w 72"/>
              <a:gd name="T59" fmla="*/ 195262 h 57"/>
              <a:gd name="T60" fmla="*/ 192617 w 72"/>
              <a:gd name="T61" fmla="*/ 0 h 57"/>
              <a:gd name="T62" fmla="*/ 202935 w 72"/>
              <a:gd name="T63" fmla="*/ 195262 h 57"/>
              <a:gd name="T64" fmla="*/ 213254 w 72"/>
              <a:gd name="T65" fmla="*/ 195262 h 57"/>
              <a:gd name="T66" fmla="*/ 227013 w 72"/>
              <a:gd name="T67" fmla="*/ 0 h 57"/>
              <a:gd name="T68" fmla="*/ 213254 w 72"/>
              <a:gd name="T69" fmla="*/ 195262 h 57"/>
              <a:gd name="T70" fmla="*/ 230452 w 72"/>
              <a:gd name="T71" fmla="*/ 0 h 57"/>
              <a:gd name="T72" fmla="*/ 237331 w 72"/>
              <a:gd name="T73" fmla="*/ 195262 h 57"/>
              <a:gd name="T74" fmla="*/ 240771 w 72"/>
              <a:gd name="T75" fmla="*/ 195262 h 57"/>
              <a:gd name="T76" fmla="*/ 247650 w 72"/>
              <a:gd name="T77" fmla="*/ 0 h 57"/>
              <a:gd name="T78" fmla="*/ 240771 w 72"/>
              <a:gd name="T79" fmla="*/ 195262 h 57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72" h="57">
                <a:moveTo>
                  <a:pt x="0" y="57"/>
                </a:moveTo>
                <a:cubicBezTo>
                  <a:pt x="0" y="38"/>
                  <a:pt x="0" y="19"/>
                  <a:pt x="0" y="0"/>
                </a:cubicBezTo>
                <a:cubicBezTo>
                  <a:pt x="1" y="0"/>
                  <a:pt x="2" y="0"/>
                  <a:pt x="3" y="0"/>
                </a:cubicBezTo>
                <a:cubicBezTo>
                  <a:pt x="3" y="19"/>
                  <a:pt x="3" y="38"/>
                  <a:pt x="3" y="57"/>
                </a:cubicBezTo>
                <a:cubicBezTo>
                  <a:pt x="2" y="57"/>
                  <a:pt x="1" y="57"/>
                  <a:pt x="0" y="57"/>
                </a:cubicBezTo>
                <a:close/>
                <a:moveTo>
                  <a:pt x="4" y="57"/>
                </a:moveTo>
                <a:cubicBezTo>
                  <a:pt x="4" y="38"/>
                  <a:pt x="4" y="19"/>
                  <a:pt x="4" y="0"/>
                </a:cubicBezTo>
                <a:cubicBezTo>
                  <a:pt x="5" y="0"/>
                  <a:pt x="5" y="0"/>
                  <a:pt x="6" y="0"/>
                </a:cubicBezTo>
                <a:cubicBezTo>
                  <a:pt x="6" y="19"/>
                  <a:pt x="6" y="38"/>
                  <a:pt x="6" y="57"/>
                </a:cubicBezTo>
                <a:cubicBezTo>
                  <a:pt x="5" y="57"/>
                  <a:pt x="5" y="57"/>
                  <a:pt x="4" y="57"/>
                </a:cubicBezTo>
                <a:close/>
                <a:moveTo>
                  <a:pt x="8" y="57"/>
                </a:moveTo>
                <a:cubicBezTo>
                  <a:pt x="8" y="38"/>
                  <a:pt x="8" y="19"/>
                  <a:pt x="8" y="0"/>
                </a:cubicBezTo>
                <a:cubicBezTo>
                  <a:pt x="8" y="0"/>
                  <a:pt x="9" y="0"/>
                  <a:pt x="9" y="0"/>
                </a:cubicBezTo>
                <a:cubicBezTo>
                  <a:pt x="9" y="19"/>
                  <a:pt x="9" y="38"/>
                  <a:pt x="9" y="57"/>
                </a:cubicBezTo>
                <a:cubicBezTo>
                  <a:pt x="9" y="57"/>
                  <a:pt x="9" y="57"/>
                  <a:pt x="8" y="57"/>
                </a:cubicBezTo>
                <a:close/>
                <a:moveTo>
                  <a:pt x="14" y="57"/>
                </a:moveTo>
                <a:cubicBezTo>
                  <a:pt x="14" y="38"/>
                  <a:pt x="14" y="19"/>
                  <a:pt x="14" y="0"/>
                </a:cubicBezTo>
                <a:cubicBezTo>
                  <a:pt x="15" y="0"/>
                  <a:pt x="15" y="0"/>
                  <a:pt x="16" y="0"/>
                </a:cubicBezTo>
                <a:cubicBezTo>
                  <a:pt x="16" y="19"/>
                  <a:pt x="16" y="38"/>
                  <a:pt x="16" y="57"/>
                </a:cubicBezTo>
                <a:cubicBezTo>
                  <a:pt x="15" y="57"/>
                  <a:pt x="15" y="57"/>
                  <a:pt x="14" y="57"/>
                </a:cubicBezTo>
                <a:close/>
                <a:moveTo>
                  <a:pt x="19" y="57"/>
                </a:moveTo>
                <a:cubicBezTo>
                  <a:pt x="19" y="38"/>
                  <a:pt x="19" y="19"/>
                  <a:pt x="19" y="0"/>
                </a:cubicBezTo>
                <a:cubicBezTo>
                  <a:pt x="20" y="0"/>
                  <a:pt x="21" y="0"/>
                  <a:pt x="22" y="0"/>
                </a:cubicBezTo>
                <a:cubicBezTo>
                  <a:pt x="22" y="19"/>
                  <a:pt x="22" y="38"/>
                  <a:pt x="22" y="57"/>
                </a:cubicBezTo>
                <a:cubicBezTo>
                  <a:pt x="21" y="57"/>
                  <a:pt x="20" y="57"/>
                  <a:pt x="19" y="57"/>
                </a:cubicBezTo>
                <a:close/>
                <a:moveTo>
                  <a:pt x="26" y="57"/>
                </a:moveTo>
                <a:cubicBezTo>
                  <a:pt x="26" y="38"/>
                  <a:pt x="26" y="19"/>
                  <a:pt x="26" y="0"/>
                </a:cubicBezTo>
                <a:cubicBezTo>
                  <a:pt x="26" y="0"/>
                  <a:pt x="27" y="0"/>
                  <a:pt x="27" y="0"/>
                </a:cubicBezTo>
                <a:cubicBezTo>
                  <a:pt x="27" y="19"/>
                  <a:pt x="27" y="38"/>
                  <a:pt x="27" y="57"/>
                </a:cubicBezTo>
                <a:cubicBezTo>
                  <a:pt x="27" y="57"/>
                  <a:pt x="26" y="57"/>
                  <a:pt x="26" y="57"/>
                </a:cubicBezTo>
                <a:close/>
                <a:moveTo>
                  <a:pt x="28" y="57"/>
                </a:moveTo>
                <a:cubicBezTo>
                  <a:pt x="28" y="38"/>
                  <a:pt x="28" y="19"/>
                  <a:pt x="28" y="0"/>
                </a:cubicBezTo>
                <a:cubicBezTo>
                  <a:pt x="29" y="0"/>
                  <a:pt x="29" y="0"/>
                  <a:pt x="30" y="0"/>
                </a:cubicBezTo>
                <a:cubicBezTo>
                  <a:pt x="30" y="19"/>
                  <a:pt x="30" y="38"/>
                  <a:pt x="30" y="57"/>
                </a:cubicBezTo>
                <a:cubicBezTo>
                  <a:pt x="29" y="57"/>
                  <a:pt x="29" y="57"/>
                  <a:pt x="28" y="57"/>
                </a:cubicBezTo>
                <a:close/>
                <a:moveTo>
                  <a:pt x="31" y="57"/>
                </a:moveTo>
                <a:cubicBezTo>
                  <a:pt x="31" y="38"/>
                  <a:pt x="31" y="19"/>
                  <a:pt x="31" y="0"/>
                </a:cubicBezTo>
                <a:cubicBezTo>
                  <a:pt x="31" y="0"/>
                  <a:pt x="32" y="0"/>
                  <a:pt x="32" y="0"/>
                </a:cubicBezTo>
                <a:cubicBezTo>
                  <a:pt x="32" y="19"/>
                  <a:pt x="32" y="38"/>
                  <a:pt x="32" y="57"/>
                </a:cubicBezTo>
                <a:cubicBezTo>
                  <a:pt x="32" y="57"/>
                  <a:pt x="31" y="57"/>
                  <a:pt x="31" y="57"/>
                </a:cubicBezTo>
                <a:close/>
                <a:moveTo>
                  <a:pt x="36" y="57"/>
                </a:moveTo>
                <a:cubicBezTo>
                  <a:pt x="36" y="38"/>
                  <a:pt x="36" y="19"/>
                  <a:pt x="36" y="0"/>
                </a:cubicBezTo>
                <a:cubicBezTo>
                  <a:pt x="37" y="0"/>
                  <a:pt x="38" y="0"/>
                  <a:pt x="38" y="0"/>
                </a:cubicBezTo>
                <a:cubicBezTo>
                  <a:pt x="38" y="19"/>
                  <a:pt x="38" y="38"/>
                  <a:pt x="38" y="57"/>
                </a:cubicBezTo>
                <a:cubicBezTo>
                  <a:pt x="38" y="57"/>
                  <a:pt x="37" y="57"/>
                  <a:pt x="36" y="57"/>
                </a:cubicBezTo>
                <a:close/>
                <a:moveTo>
                  <a:pt x="42" y="57"/>
                </a:moveTo>
                <a:cubicBezTo>
                  <a:pt x="42" y="38"/>
                  <a:pt x="42" y="19"/>
                  <a:pt x="42" y="0"/>
                </a:cubicBezTo>
                <a:cubicBezTo>
                  <a:pt x="43" y="0"/>
                  <a:pt x="44" y="0"/>
                  <a:pt x="45" y="0"/>
                </a:cubicBezTo>
                <a:cubicBezTo>
                  <a:pt x="45" y="19"/>
                  <a:pt x="45" y="38"/>
                  <a:pt x="45" y="57"/>
                </a:cubicBezTo>
                <a:cubicBezTo>
                  <a:pt x="44" y="57"/>
                  <a:pt x="43" y="57"/>
                  <a:pt x="42" y="57"/>
                </a:cubicBezTo>
                <a:close/>
                <a:moveTo>
                  <a:pt x="47" y="57"/>
                </a:moveTo>
                <a:cubicBezTo>
                  <a:pt x="47" y="38"/>
                  <a:pt x="47" y="19"/>
                  <a:pt x="47" y="0"/>
                </a:cubicBezTo>
                <a:cubicBezTo>
                  <a:pt x="48" y="0"/>
                  <a:pt x="49" y="0"/>
                  <a:pt x="50" y="0"/>
                </a:cubicBezTo>
                <a:cubicBezTo>
                  <a:pt x="50" y="19"/>
                  <a:pt x="50" y="38"/>
                  <a:pt x="50" y="57"/>
                </a:cubicBezTo>
                <a:cubicBezTo>
                  <a:pt x="49" y="57"/>
                  <a:pt x="48" y="57"/>
                  <a:pt x="47" y="57"/>
                </a:cubicBezTo>
                <a:close/>
                <a:moveTo>
                  <a:pt x="52" y="57"/>
                </a:moveTo>
                <a:cubicBezTo>
                  <a:pt x="52" y="38"/>
                  <a:pt x="52" y="19"/>
                  <a:pt x="52" y="0"/>
                </a:cubicBezTo>
                <a:cubicBezTo>
                  <a:pt x="53" y="0"/>
                  <a:pt x="54" y="0"/>
                  <a:pt x="55" y="0"/>
                </a:cubicBezTo>
                <a:cubicBezTo>
                  <a:pt x="55" y="19"/>
                  <a:pt x="55" y="38"/>
                  <a:pt x="55" y="57"/>
                </a:cubicBezTo>
                <a:cubicBezTo>
                  <a:pt x="54" y="57"/>
                  <a:pt x="53" y="57"/>
                  <a:pt x="52" y="57"/>
                </a:cubicBezTo>
                <a:close/>
                <a:moveTo>
                  <a:pt x="56" y="57"/>
                </a:moveTo>
                <a:cubicBezTo>
                  <a:pt x="56" y="38"/>
                  <a:pt x="56" y="19"/>
                  <a:pt x="56" y="0"/>
                </a:cubicBezTo>
                <a:cubicBezTo>
                  <a:pt x="57" y="0"/>
                  <a:pt x="58" y="0"/>
                  <a:pt x="59" y="0"/>
                </a:cubicBezTo>
                <a:cubicBezTo>
                  <a:pt x="59" y="19"/>
                  <a:pt x="59" y="38"/>
                  <a:pt x="59" y="57"/>
                </a:cubicBezTo>
                <a:cubicBezTo>
                  <a:pt x="58" y="57"/>
                  <a:pt x="57" y="57"/>
                  <a:pt x="56" y="57"/>
                </a:cubicBezTo>
                <a:close/>
                <a:moveTo>
                  <a:pt x="62" y="57"/>
                </a:moveTo>
                <a:cubicBezTo>
                  <a:pt x="62" y="38"/>
                  <a:pt x="62" y="19"/>
                  <a:pt x="62" y="0"/>
                </a:cubicBezTo>
                <a:cubicBezTo>
                  <a:pt x="64" y="0"/>
                  <a:pt x="65" y="0"/>
                  <a:pt x="66" y="0"/>
                </a:cubicBezTo>
                <a:cubicBezTo>
                  <a:pt x="66" y="19"/>
                  <a:pt x="66" y="38"/>
                  <a:pt x="66" y="57"/>
                </a:cubicBezTo>
                <a:cubicBezTo>
                  <a:pt x="65" y="57"/>
                  <a:pt x="64" y="57"/>
                  <a:pt x="62" y="57"/>
                </a:cubicBezTo>
                <a:close/>
                <a:moveTo>
                  <a:pt x="67" y="57"/>
                </a:moveTo>
                <a:cubicBezTo>
                  <a:pt x="67" y="38"/>
                  <a:pt x="67" y="19"/>
                  <a:pt x="67" y="0"/>
                </a:cubicBezTo>
                <a:cubicBezTo>
                  <a:pt x="68" y="0"/>
                  <a:pt x="68" y="0"/>
                  <a:pt x="69" y="0"/>
                </a:cubicBezTo>
                <a:cubicBezTo>
                  <a:pt x="69" y="19"/>
                  <a:pt x="69" y="38"/>
                  <a:pt x="69" y="57"/>
                </a:cubicBezTo>
                <a:cubicBezTo>
                  <a:pt x="68" y="57"/>
                  <a:pt x="68" y="57"/>
                  <a:pt x="67" y="57"/>
                </a:cubicBezTo>
                <a:close/>
                <a:moveTo>
                  <a:pt x="70" y="57"/>
                </a:moveTo>
                <a:cubicBezTo>
                  <a:pt x="70" y="38"/>
                  <a:pt x="70" y="19"/>
                  <a:pt x="70" y="0"/>
                </a:cubicBezTo>
                <a:cubicBezTo>
                  <a:pt x="71" y="0"/>
                  <a:pt x="72" y="0"/>
                  <a:pt x="72" y="0"/>
                </a:cubicBezTo>
                <a:cubicBezTo>
                  <a:pt x="72" y="19"/>
                  <a:pt x="72" y="38"/>
                  <a:pt x="72" y="57"/>
                </a:cubicBezTo>
                <a:cubicBezTo>
                  <a:pt x="72" y="57"/>
                  <a:pt x="71" y="57"/>
                  <a:pt x="70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0" name="Freeform 45"/>
          <p:cNvSpPr>
            <a:spLocks noEditPoints="1"/>
          </p:cNvSpPr>
          <p:nvPr/>
        </p:nvSpPr>
        <p:spPr bwMode="auto">
          <a:xfrm>
            <a:off x="3804122" y="5148971"/>
            <a:ext cx="499498" cy="507066"/>
          </a:xfrm>
          <a:custGeom>
            <a:avLst/>
            <a:gdLst>
              <a:gd name="T0" fmla="*/ 209550 w 61"/>
              <a:gd name="T1" fmla="*/ 41173 h 62"/>
              <a:gd name="T2" fmla="*/ 209550 w 61"/>
              <a:gd name="T3" fmla="*/ 174983 h 62"/>
              <a:gd name="T4" fmla="*/ 171762 w 61"/>
              <a:gd name="T5" fmla="*/ 212725 h 62"/>
              <a:gd name="T6" fmla="*/ 37788 w 61"/>
              <a:gd name="T7" fmla="*/ 212725 h 62"/>
              <a:gd name="T8" fmla="*/ 0 w 61"/>
              <a:gd name="T9" fmla="*/ 174983 h 62"/>
              <a:gd name="T10" fmla="*/ 0 w 61"/>
              <a:gd name="T11" fmla="*/ 41173 h 62"/>
              <a:gd name="T12" fmla="*/ 37788 w 61"/>
              <a:gd name="T13" fmla="*/ 0 h 62"/>
              <a:gd name="T14" fmla="*/ 171762 w 61"/>
              <a:gd name="T15" fmla="*/ 0 h 62"/>
              <a:gd name="T16" fmla="*/ 209550 w 61"/>
              <a:gd name="T17" fmla="*/ 41173 h 62"/>
              <a:gd name="T18" fmla="*/ 17176 w 61"/>
              <a:gd name="T19" fmla="*/ 51466 h 62"/>
              <a:gd name="T20" fmla="*/ 17176 w 61"/>
              <a:gd name="T21" fmla="*/ 161259 h 62"/>
              <a:gd name="T22" fmla="*/ 68705 w 61"/>
              <a:gd name="T23" fmla="*/ 161259 h 62"/>
              <a:gd name="T24" fmla="*/ 106493 w 61"/>
              <a:gd name="T25" fmla="*/ 130380 h 62"/>
              <a:gd name="T26" fmla="*/ 89316 w 61"/>
              <a:gd name="T27" fmla="*/ 102931 h 62"/>
              <a:gd name="T28" fmla="*/ 103057 w 61"/>
              <a:gd name="T29" fmla="*/ 78914 h 62"/>
              <a:gd name="T30" fmla="*/ 68705 w 61"/>
              <a:gd name="T31" fmla="*/ 51466 h 62"/>
              <a:gd name="T32" fmla="*/ 17176 w 61"/>
              <a:gd name="T33" fmla="*/ 51466 h 62"/>
              <a:gd name="T34" fmla="*/ 41223 w 61"/>
              <a:gd name="T35" fmla="*/ 96069 h 62"/>
              <a:gd name="T36" fmla="*/ 41223 w 61"/>
              <a:gd name="T37" fmla="*/ 72052 h 62"/>
              <a:gd name="T38" fmla="*/ 61834 w 61"/>
              <a:gd name="T39" fmla="*/ 72052 h 62"/>
              <a:gd name="T40" fmla="*/ 79011 w 61"/>
              <a:gd name="T41" fmla="*/ 82345 h 62"/>
              <a:gd name="T42" fmla="*/ 65270 w 61"/>
              <a:gd name="T43" fmla="*/ 96069 h 62"/>
              <a:gd name="T44" fmla="*/ 41223 w 61"/>
              <a:gd name="T45" fmla="*/ 96069 h 62"/>
              <a:gd name="T46" fmla="*/ 41223 w 61"/>
              <a:gd name="T47" fmla="*/ 140673 h 62"/>
              <a:gd name="T48" fmla="*/ 41223 w 61"/>
              <a:gd name="T49" fmla="*/ 113225 h 62"/>
              <a:gd name="T50" fmla="*/ 65270 w 61"/>
              <a:gd name="T51" fmla="*/ 113225 h 62"/>
              <a:gd name="T52" fmla="*/ 82446 w 61"/>
              <a:gd name="T53" fmla="*/ 126949 h 62"/>
              <a:gd name="T54" fmla="*/ 65270 w 61"/>
              <a:gd name="T55" fmla="*/ 140673 h 62"/>
              <a:gd name="T56" fmla="*/ 41223 w 61"/>
              <a:gd name="T57" fmla="*/ 140673 h 62"/>
              <a:gd name="T58" fmla="*/ 137410 w 61"/>
              <a:gd name="T59" fmla="*/ 126949 h 62"/>
              <a:gd name="T60" fmla="*/ 192374 w 61"/>
              <a:gd name="T61" fmla="*/ 126949 h 62"/>
              <a:gd name="T62" fmla="*/ 192374 w 61"/>
              <a:gd name="T63" fmla="*/ 123518 h 62"/>
              <a:gd name="T64" fmla="*/ 154586 w 61"/>
              <a:gd name="T65" fmla="*/ 78914 h 62"/>
              <a:gd name="T66" fmla="*/ 113363 w 61"/>
              <a:gd name="T67" fmla="*/ 120087 h 62"/>
              <a:gd name="T68" fmla="*/ 154586 w 61"/>
              <a:gd name="T69" fmla="*/ 161259 h 62"/>
              <a:gd name="T70" fmla="*/ 192374 w 61"/>
              <a:gd name="T71" fmla="*/ 137242 h 62"/>
              <a:gd name="T72" fmla="*/ 171762 w 61"/>
              <a:gd name="T73" fmla="*/ 137242 h 62"/>
              <a:gd name="T74" fmla="*/ 154586 w 61"/>
              <a:gd name="T75" fmla="*/ 147535 h 62"/>
              <a:gd name="T76" fmla="*/ 137410 w 61"/>
              <a:gd name="T77" fmla="*/ 126949 h 62"/>
              <a:gd name="T78" fmla="*/ 175198 w 61"/>
              <a:gd name="T79" fmla="*/ 58328 h 62"/>
              <a:gd name="T80" fmla="*/ 175198 w 61"/>
              <a:gd name="T81" fmla="*/ 68621 h 62"/>
              <a:gd name="T82" fmla="*/ 130539 w 61"/>
              <a:gd name="T83" fmla="*/ 68621 h 62"/>
              <a:gd name="T84" fmla="*/ 130539 w 61"/>
              <a:gd name="T85" fmla="*/ 58328 h 62"/>
              <a:gd name="T86" fmla="*/ 175198 w 61"/>
              <a:gd name="T87" fmla="*/ 58328 h 62"/>
              <a:gd name="T88" fmla="*/ 171762 w 61"/>
              <a:gd name="T89" fmla="*/ 113225 h 62"/>
              <a:gd name="T90" fmla="*/ 137410 w 61"/>
              <a:gd name="T91" fmla="*/ 113225 h 62"/>
              <a:gd name="T92" fmla="*/ 154586 w 61"/>
              <a:gd name="T93" fmla="*/ 96069 h 62"/>
              <a:gd name="T94" fmla="*/ 171762 w 61"/>
              <a:gd name="T95" fmla="*/ 113225 h 6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" h="62">
                <a:moveTo>
                  <a:pt x="61" y="12"/>
                </a:moveTo>
                <a:cubicBezTo>
                  <a:pt x="61" y="51"/>
                  <a:pt x="61" y="51"/>
                  <a:pt x="61" y="51"/>
                </a:cubicBez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close/>
                <a:moveTo>
                  <a:pt x="5" y="15"/>
                </a:moveTo>
                <a:cubicBezTo>
                  <a:pt x="5" y="47"/>
                  <a:pt x="5" y="47"/>
                  <a:pt x="5" y="47"/>
                </a:cubicBezTo>
                <a:cubicBezTo>
                  <a:pt x="20" y="47"/>
                  <a:pt x="20" y="47"/>
                  <a:pt x="20" y="47"/>
                </a:cubicBezTo>
                <a:cubicBezTo>
                  <a:pt x="26" y="47"/>
                  <a:pt x="31" y="44"/>
                  <a:pt x="31" y="38"/>
                </a:cubicBezTo>
                <a:cubicBezTo>
                  <a:pt x="31" y="34"/>
                  <a:pt x="29" y="31"/>
                  <a:pt x="26" y="30"/>
                </a:cubicBezTo>
                <a:cubicBezTo>
                  <a:pt x="28" y="28"/>
                  <a:pt x="30" y="26"/>
                  <a:pt x="30" y="23"/>
                </a:cubicBezTo>
                <a:cubicBezTo>
                  <a:pt x="30" y="17"/>
                  <a:pt x="25" y="15"/>
                  <a:pt x="20" y="15"/>
                </a:cubicBezTo>
                <a:lnTo>
                  <a:pt x="5" y="15"/>
                </a:lnTo>
                <a:close/>
                <a:moveTo>
                  <a:pt x="12" y="28"/>
                </a:moveTo>
                <a:cubicBezTo>
                  <a:pt x="12" y="21"/>
                  <a:pt x="12" y="21"/>
                  <a:pt x="12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21" y="21"/>
                  <a:pt x="23" y="21"/>
                  <a:pt x="23" y="24"/>
                </a:cubicBezTo>
                <a:cubicBezTo>
                  <a:pt x="23" y="27"/>
                  <a:pt x="21" y="28"/>
                  <a:pt x="19" y="28"/>
                </a:cubicBezTo>
                <a:lnTo>
                  <a:pt x="12" y="28"/>
                </a:lnTo>
                <a:close/>
                <a:moveTo>
                  <a:pt x="12" y="41"/>
                </a:moveTo>
                <a:cubicBezTo>
                  <a:pt x="12" y="33"/>
                  <a:pt x="12" y="33"/>
                  <a:pt x="12" y="33"/>
                </a:cubicBezTo>
                <a:cubicBezTo>
                  <a:pt x="19" y="33"/>
                  <a:pt x="19" y="33"/>
                  <a:pt x="19" y="33"/>
                </a:cubicBezTo>
                <a:cubicBezTo>
                  <a:pt x="22" y="33"/>
                  <a:pt x="24" y="34"/>
                  <a:pt x="24" y="37"/>
                </a:cubicBezTo>
                <a:cubicBezTo>
                  <a:pt x="24" y="40"/>
                  <a:pt x="22" y="41"/>
                  <a:pt x="19" y="41"/>
                </a:cubicBezTo>
                <a:lnTo>
                  <a:pt x="12" y="41"/>
                </a:lnTo>
                <a:close/>
                <a:moveTo>
                  <a:pt x="40" y="37"/>
                </a:moveTo>
                <a:cubicBezTo>
                  <a:pt x="56" y="37"/>
                  <a:pt x="56" y="37"/>
                  <a:pt x="56" y="37"/>
                </a:cubicBezTo>
                <a:cubicBezTo>
                  <a:pt x="56" y="36"/>
                  <a:pt x="56" y="36"/>
                  <a:pt x="56" y="36"/>
                </a:cubicBezTo>
                <a:cubicBezTo>
                  <a:pt x="56" y="29"/>
                  <a:pt x="52" y="23"/>
                  <a:pt x="45" y="23"/>
                </a:cubicBezTo>
                <a:cubicBezTo>
                  <a:pt x="38" y="23"/>
                  <a:pt x="33" y="29"/>
                  <a:pt x="33" y="35"/>
                </a:cubicBezTo>
                <a:cubicBezTo>
                  <a:pt x="33" y="43"/>
                  <a:pt x="38" y="47"/>
                  <a:pt x="45" y="47"/>
                </a:cubicBezTo>
                <a:cubicBezTo>
                  <a:pt x="51" y="47"/>
                  <a:pt x="54" y="45"/>
                  <a:pt x="56" y="40"/>
                </a:cubicBezTo>
                <a:cubicBezTo>
                  <a:pt x="50" y="40"/>
                  <a:pt x="50" y="40"/>
                  <a:pt x="50" y="40"/>
                </a:cubicBezTo>
                <a:cubicBezTo>
                  <a:pt x="50" y="42"/>
                  <a:pt x="47" y="43"/>
                  <a:pt x="45" y="43"/>
                </a:cubicBezTo>
                <a:cubicBezTo>
                  <a:pt x="42" y="43"/>
                  <a:pt x="40" y="41"/>
                  <a:pt x="40" y="37"/>
                </a:cubicBezTo>
                <a:close/>
                <a:moveTo>
                  <a:pt x="51" y="17"/>
                </a:moveTo>
                <a:cubicBezTo>
                  <a:pt x="51" y="20"/>
                  <a:pt x="51" y="20"/>
                  <a:pt x="51" y="20"/>
                </a:cubicBezTo>
                <a:cubicBezTo>
                  <a:pt x="38" y="20"/>
                  <a:pt x="38" y="20"/>
                  <a:pt x="38" y="20"/>
                </a:cubicBezTo>
                <a:cubicBezTo>
                  <a:pt x="38" y="17"/>
                  <a:pt x="38" y="17"/>
                  <a:pt x="38" y="17"/>
                </a:cubicBezTo>
                <a:lnTo>
                  <a:pt x="51" y="17"/>
                </a:lnTo>
                <a:close/>
                <a:moveTo>
                  <a:pt x="50" y="33"/>
                </a:moveTo>
                <a:cubicBezTo>
                  <a:pt x="40" y="33"/>
                  <a:pt x="40" y="33"/>
                  <a:pt x="40" y="33"/>
                </a:cubicBezTo>
                <a:cubicBezTo>
                  <a:pt x="40" y="30"/>
                  <a:pt x="42" y="28"/>
                  <a:pt x="45" y="28"/>
                </a:cubicBezTo>
                <a:cubicBezTo>
                  <a:pt x="48" y="28"/>
                  <a:pt x="50" y="30"/>
                  <a:pt x="50" y="3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1" name="Freeform 46"/>
          <p:cNvSpPr>
            <a:spLocks noEditPoints="1"/>
          </p:cNvSpPr>
          <p:nvPr/>
        </p:nvSpPr>
        <p:spPr bwMode="auto">
          <a:xfrm>
            <a:off x="4984754" y="5107344"/>
            <a:ext cx="673566" cy="590316"/>
          </a:xfrm>
          <a:custGeom>
            <a:avLst/>
            <a:gdLst>
              <a:gd name="T0" fmla="*/ 279129 w 82"/>
              <a:gd name="T1" fmla="*/ 17198 h 72"/>
              <a:gd name="T2" fmla="*/ 279129 w 82"/>
              <a:gd name="T3" fmla="*/ 24077 h 72"/>
              <a:gd name="T4" fmla="*/ 20676 w 82"/>
              <a:gd name="T5" fmla="*/ 247650 h 72"/>
              <a:gd name="T6" fmla="*/ 13784 w 82"/>
              <a:gd name="T7" fmla="*/ 247650 h 72"/>
              <a:gd name="T8" fmla="*/ 3446 w 82"/>
              <a:gd name="T9" fmla="*/ 233892 h 72"/>
              <a:gd name="T10" fmla="*/ 3446 w 82"/>
              <a:gd name="T11" fmla="*/ 227013 h 72"/>
              <a:gd name="T12" fmla="*/ 27568 w 82"/>
              <a:gd name="T13" fmla="*/ 206375 h 72"/>
              <a:gd name="T14" fmla="*/ 24122 w 82"/>
              <a:gd name="T15" fmla="*/ 196056 h 72"/>
              <a:gd name="T16" fmla="*/ 68921 w 82"/>
              <a:gd name="T17" fmla="*/ 79110 h 72"/>
              <a:gd name="T18" fmla="*/ 127503 w 82"/>
              <a:gd name="T19" fmla="*/ 20638 h 72"/>
              <a:gd name="T20" fmla="*/ 127503 w 82"/>
              <a:gd name="T21" fmla="*/ 13758 h 72"/>
              <a:gd name="T22" fmla="*/ 141288 w 82"/>
              <a:gd name="T23" fmla="*/ 0 h 72"/>
              <a:gd name="T24" fmla="*/ 155072 w 82"/>
              <a:gd name="T25" fmla="*/ 13758 h 72"/>
              <a:gd name="T26" fmla="*/ 151626 w 82"/>
              <a:gd name="T27" fmla="*/ 20638 h 72"/>
              <a:gd name="T28" fmla="*/ 203316 w 82"/>
              <a:gd name="T29" fmla="*/ 51594 h 72"/>
              <a:gd name="T30" fmla="*/ 261899 w 82"/>
              <a:gd name="T31" fmla="*/ 3440 h 72"/>
              <a:gd name="T32" fmla="*/ 268791 w 82"/>
              <a:gd name="T33" fmla="*/ 3440 h 72"/>
              <a:gd name="T34" fmla="*/ 279129 w 82"/>
              <a:gd name="T35" fmla="*/ 17198 h 72"/>
              <a:gd name="T36" fmla="*/ 189532 w 82"/>
              <a:gd name="T37" fmla="*/ 65352 h 72"/>
              <a:gd name="T38" fmla="*/ 141288 w 82"/>
              <a:gd name="T39" fmla="*/ 37835 h 72"/>
              <a:gd name="T40" fmla="*/ 86151 w 82"/>
              <a:gd name="T41" fmla="*/ 79110 h 72"/>
              <a:gd name="T42" fmla="*/ 68921 w 82"/>
              <a:gd name="T43" fmla="*/ 168540 h 72"/>
              <a:gd name="T44" fmla="*/ 189532 w 82"/>
              <a:gd name="T45" fmla="*/ 65352 h 72"/>
              <a:gd name="T46" fmla="*/ 237777 w 82"/>
              <a:gd name="T47" fmla="*/ 213254 h 72"/>
              <a:gd name="T48" fmla="*/ 175748 w 82"/>
              <a:gd name="T49" fmla="*/ 213254 h 72"/>
              <a:gd name="T50" fmla="*/ 141288 w 82"/>
              <a:gd name="T51" fmla="*/ 247650 h 72"/>
              <a:gd name="T52" fmla="*/ 106827 w 82"/>
              <a:gd name="T53" fmla="*/ 213254 h 72"/>
              <a:gd name="T54" fmla="*/ 127503 w 82"/>
              <a:gd name="T55" fmla="*/ 196056 h 72"/>
              <a:gd name="T56" fmla="*/ 230884 w 82"/>
              <a:gd name="T57" fmla="*/ 196056 h 72"/>
              <a:gd name="T58" fmla="*/ 199870 w 82"/>
              <a:gd name="T59" fmla="*/ 130704 h 72"/>
              <a:gd name="T60" fmla="*/ 213654 w 82"/>
              <a:gd name="T61" fmla="*/ 120385 h 72"/>
              <a:gd name="T62" fmla="*/ 255007 w 82"/>
              <a:gd name="T63" fmla="*/ 196056 h 72"/>
              <a:gd name="T64" fmla="*/ 237777 w 82"/>
              <a:gd name="T65" fmla="*/ 213254 h 72"/>
              <a:gd name="T66" fmla="*/ 141288 w 82"/>
              <a:gd name="T67" fmla="*/ 233892 h 72"/>
              <a:gd name="T68" fmla="*/ 120611 w 82"/>
              <a:gd name="T69" fmla="*/ 213254 h 72"/>
              <a:gd name="T70" fmla="*/ 117165 w 82"/>
              <a:gd name="T71" fmla="*/ 209815 h 72"/>
              <a:gd name="T72" fmla="*/ 117165 w 82"/>
              <a:gd name="T73" fmla="*/ 213254 h 72"/>
              <a:gd name="T74" fmla="*/ 141288 w 82"/>
              <a:gd name="T75" fmla="*/ 237331 h 72"/>
              <a:gd name="T76" fmla="*/ 144734 w 82"/>
              <a:gd name="T77" fmla="*/ 233892 h 72"/>
              <a:gd name="T78" fmla="*/ 141288 w 82"/>
              <a:gd name="T79" fmla="*/ 233892 h 7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82" h="72">
                <a:moveTo>
                  <a:pt x="81" y="5"/>
                </a:moveTo>
                <a:cubicBezTo>
                  <a:pt x="82" y="5"/>
                  <a:pt x="82" y="6"/>
                  <a:pt x="81" y="7"/>
                </a:cubicBezTo>
                <a:cubicBezTo>
                  <a:pt x="6" y="72"/>
                  <a:pt x="6" y="72"/>
                  <a:pt x="6" y="72"/>
                </a:cubicBezTo>
                <a:cubicBezTo>
                  <a:pt x="5" y="72"/>
                  <a:pt x="4" y="72"/>
                  <a:pt x="4" y="72"/>
                </a:cubicBezTo>
                <a:cubicBezTo>
                  <a:pt x="1" y="68"/>
                  <a:pt x="1" y="68"/>
                  <a:pt x="1" y="68"/>
                </a:cubicBezTo>
                <a:cubicBezTo>
                  <a:pt x="0" y="67"/>
                  <a:pt x="0" y="66"/>
                  <a:pt x="1" y="66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59"/>
                  <a:pt x="7" y="58"/>
                  <a:pt x="7" y="57"/>
                </a:cubicBezTo>
                <a:cubicBezTo>
                  <a:pt x="13" y="52"/>
                  <a:pt x="20" y="43"/>
                  <a:pt x="20" y="23"/>
                </a:cubicBezTo>
                <a:cubicBezTo>
                  <a:pt x="20" y="16"/>
                  <a:pt x="27" y="7"/>
                  <a:pt x="37" y="6"/>
                </a:cubicBezTo>
                <a:cubicBezTo>
                  <a:pt x="37" y="5"/>
                  <a:pt x="37" y="5"/>
                  <a:pt x="37" y="4"/>
                </a:cubicBezTo>
                <a:cubicBezTo>
                  <a:pt x="37" y="2"/>
                  <a:pt x="39" y="0"/>
                  <a:pt x="41" y="0"/>
                </a:cubicBezTo>
                <a:cubicBezTo>
                  <a:pt x="43" y="0"/>
                  <a:pt x="45" y="2"/>
                  <a:pt x="45" y="4"/>
                </a:cubicBezTo>
                <a:cubicBezTo>
                  <a:pt x="45" y="5"/>
                  <a:pt x="45" y="5"/>
                  <a:pt x="44" y="6"/>
                </a:cubicBezTo>
                <a:cubicBezTo>
                  <a:pt x="51" y="7"/>
                  <a:pt x="56" y="11"/>
                  <a:pt x="59" y="15"/>
                </a:cubicBezTo>
                <a:cubicBezTo>
                  <a:pt x="76" y="1"/>
                  <a:pt x="76" y="1"/>
                  <a:pt x="76" y="1"/>
                </a:cubicBezTo>
                <a:cubicBezTo>
                  <a:pt x="76" y="0"/>
                  <a:pt x="77" y="0"/>
                  <a:pt x="78" y="1"/>
                </a:cubicBezTo>
                <a:lnTo>
                  <a:pt x="81" y="5"/>
                </a:lnTo>
                <a:close/>
                <a:moveTo>
                  <a:pt x="55" y="19"/>
                </a:moveTo>
                <a:cubicBezTo>
                  <a:pt x="53" y="15"/>
                  <a:pt x="49" y="11"/>
                  <a:pt x="41" y="11"/>
                </a:cubicBezTo>
                <a:cubicBezTo>
                  <a:pt x="30" y="11"/>
                  <a:pt x="25" y="18"/>
                  <a:pt x="25" y="23"/>
                </a:cubicBezTo>
                <a:cubicBezTo>
                  <a:pt x="25" y="34"/>
                  <a:pt x="24" y="42"/>
                  <a:pt x="20" y="49"/>
                </a:cubicBezTo>
                <a:lnTo>
                  <a:pt x="55" y="19"/>
                </a:lnTo>
                <a:close/>
                <a:moveTo>
                  <a:pt x="69" y="62"/>
                </a:moveTo>
                <a:cubicBezTo>
                  <a:pt x="51" y="62"/>
                  <a:pt x="51" y="62"/>
                  <a:pt x="51" y="62"/>
                </a:cubicBezTo>
                <a:cubicBezTo>
                  <a:pt x="51" y="68"/>
                  <a:pt x="47" y="72"/>
                  <a:pt x="41" y="72"/>
                </a:cubicBezTo>
                <a:cubicBezTo>
                  <a:pt x="35" y="72"/>
                  <a:pt x="31" y="68"/>
                  <a:pt x="31" y="62"/>
                </a:cubicBezTo>
                <a:cubicBezTo>
                  <a:pt x="37" y="57"/>
                  <a:pt x="37" y="57"/>
                  <a:pt x="37" y="57"/>
                </a:cubicBezTo>
                <a:cubicBezTo>
                  <a:pt x="67" y="57"/>
                  <a:pt x="67" y="57"/>
                  <a:pt x="67" y="57"/>
                </a:cubicBezTo>
                <a:cubicBezTo>
                  <a:pt x="63" y="52"/>
                  <a:pt x="60" y="46"/>
                  <a:pt x="58" y="38"/>
                </a:cubicBezTo>
                <a:cubicBezTo>
                  <a:pt x="62" y="35"/>
                  <a:pt x="62" y="35"/>
                  <a:pt x="62" y="35"/>
                </a:cubicBezTo>
                <a:cubicBezTo>
                  <a:pt x="64" y="46"/>
                  <a:pt x="70" y="53"/>
                  <a:pt x="74" y="57"/>
                </a:cubicBezTo>
                <a:cubicBezTo>
                  <a:pt x="74" y="60"/>
                  <a:pt x="72" y="62"/>
                  <a:pt x="69" y="62"/>
                </a:cubicBezTo>
                <a:close/>
                <a:moveTo>
                  <a:pt x="41" y="68"/>
                </a:moveTo>
                <a:cubicBezTo>
                  <a:pt x="38" y="68"/>
                  <a:pt x="35" y="65"/>
                  <a:pt x="35" y="62"/>
                </a:cubicBezTo>
                <a:cubicBezTo>
                  <a:pt x="35" y="62"/>
                  <a:pt x="35" y="61"/>
                  <a:pt x="34" y="61"/>
                </a:cubicBezTo>
                <a:cubicBezTo>
                  <a:pt x="34" y="61"/>
                  <a:pt x="34" y="62"/>
                  <a:pt x="34" y="62"/>
                </a:cubicBezTo>
                <a:cubicBezTo>
                  <a:pt x="34" y="66"/>
                  <a:pt x="37" y="69"/>
                  <a:pt x="41" y="69"/>
                </a:cubicBezTo>
                <a:cubicBezTo>
                  <a:pt x="41" y="69"/>
                  <a:pt x="42" y="69"/>
                  <a:pt x="42" y="68"/>
                </a:cubicBezTo>
                <a:cubicBezTo>
                  <a:pt x="42" y="68"/>
                  <a:pt x="41" y="68"/>
                  <a:pt x="41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2" name="Freeform 47"/>
          <p:cNvSpPr>
            <a:spLocks noEditPoints="1"/>
          </p:cNvSpPr>
          <p:nvPr/>
        </p:nvSpPr>
        <p:spPr bwMode="auto">
          <a:xfrm>
            <a:off x="6165387" y="5130048"/>
            <a:ext cx="465440" cy="552476"/>
          </a:xfrm>
          <a:custGeom>
            <a:avLst/>
            <a:gdLst>
              <a:gd name="T0" fmla="*/ 178134 w 57"/>
              <a:gd name="T1" fmla="*/ 131454 h 67"/>
              <a:gd name="T2" fmla="*/ 161006 w 57"/>
              <a:gd name="T3" fmla="*/ 152210 h 67"/>
              <a:gd name="T4" fmla="*/ 75364 w 57"/>
              <a:gd name="T5" fmla="*/ 162588 h 67"/>
              <a:gd name="T6" fmla="*/ 20554 w 57"/>
              <a:gd name="T7" fmla="*/ 145292 h 67"/>
              <a:gd name="T8" fmla="*/ 13703 w 57"/>
              <a:gd name="T9" fmla="*/ 121076 h 67"/>
              <a:gd name="T10" fmla="*/ 0 w 57"/>
              <a:gd name="T11" fmla="*/ 34593 h 67"/>
              <a:gd name="T12" fmla="*/ 23980 w 57"/>
              <a:gd name="T13" fmla="*/ 13837 h 67"/>
              <a:gd name="T14" fmla="*/ 68513 w 57"/>
              <a:gd name="T15" fmla="*/ 3459 h 67"/>
              <a:gd name="T16" fmla="*/ 161006 w 57"/>
              <a:gd name="T17" fmla="*/ 10378 h 67"/>
              <a:gd name="T18" fmla="*/ 191836 w 57"/>
              <a:gd name="T19" fmla="*/ 27675 h 67"/>
              <a:gd name="T20" fmla="*/ 191836 w 57"/>
              <a:gd name="T21" fmla="*/ 41512 h 67"/>
              <a:gd name="T22" fmla="*/ 178134 w 57"/>
              <a:gd name="T23" fmla="*/ 131454 h 67"/>
              <a:gd name="T24" fmla="*/ 150729 w 57"/>
              <a:gd name="T25" fmla="*/ 214478 h 67"/>
              <a:gd name="T26" fmla="*/ 68513 w 57"/>
              <a:gd name="T27" fmla="*/ 224856 h 67"/>
              <a:gd name="T28" fmla="*/ 30831 w 57"/>
              <a:gd name="T29" fmla="*/ 204100 h 67"/>
              <a:gd name="T30" fmla="*/ 23980 w 57"/>
              <a:gd name="T31" fmla="*/ 166048 h 67"/>
              <a:gd name="T32" fmla="*/ 23980 w 57"/>
              <a:gd name="T33" fmla="*/ 162588 h 67"/>
              <a:gd name="T34" fmla="*/ 27405 w 57"/>
              <a:gd name="T35" fmla="*/ 162588 h 67"/>
              <a:gd name="T36" fmla="*/ 164431 w 57"/>
              <a:gd name="T37" fmla="*/ 162588 h 67"/>
              <a:gd name="T38" fmla="*/ 167857 w 57"/>
              <a:gd name="T39" fmla="*/ 176426 h 67"/>
              <a:gd name="T40" fmla="*/ 150729 w 57"/>
              <a:gd name="T41" fmla="*/ 214478 h 67"/>
              <a:gd name="T42" fmla="*/ 133600 w 57"/>
              <a:gd name="T43" fmla="*/ 20756 h 67"/>
              <a:gd name="T44" fmla="*/ 54810 w 57"/>
              <a:gd name="T45" fmla="*/ 20756 h 67"/>
              <a:gd name="T46" fmla="*/ 34256 w 57"/>
              <a:gd name="T47" fmla="*/ 31134 h 67"/>
              <a:gd name="T48" fmla="*/ 65087 w 57"/>
              <a:gd name="T49" fmla="*/ 41512 h 67"/>
              <a:gd name="T50" fmla="*/ 126749 w 57"/>
              <a:gd name="T51" fmla="*/ 41512 h 67"/>
              <a:gd name="T52" fmla="*/ 161006 w 57"/>
              <a:gd name="T53" fmla="*/ 31134 h 67"/>
              <a:gd name="T54" fmla="*/ 133600 w 57"/>
              <a:gd name="T55" fmla="*/ 20756 h 67"/>
              <a:gd name="T56" fmla="*/ 82216 w 57"/>
              <a:gd name="T57" fmla="*/ 83024 h 67"/>
              <a:gd name="T58" fmla="*/ 65087 w 57"/>
              <a:gd name="T59" fmla="*/ 114158 h 67"/>
              <a:gd name="T60" fmla="*/ 99344 w 57"/>
              <a:gd name="T61" fmla="*/ 141832 h 67"/>
              <a:gd name="T62" fmla="*/ 126749 w 57"/>
              <a:gd name="T63" fmla="*/ 107239 h 67"/>
              <a:gd name="T64" fmla="*/ 82216 w 57"/>
              <a:gd name="T65" fmla="*/ 83024 h 67"/>
              <a:gd name="T66" fmla="*/ 89067 w 57"/>
              <a:gd name="T67" fmla="*/ 124536 h 67"/>
              <a:gd name="T68" fmla="*/ 89067 w 57"/>
              <a:gd name="T69" fmla="*/ 96861 h 67"/>
              <a:gd name="T70" fmla="*/ 109621 w 57"/>
              <a:gd name="T71" fmla="*/ 110699 h 67"/>
              <a:gd name="T72" fmla="*/ 89067 w 57"/>
              <a:gd name="T73" fmla="*/ 124536 h 67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57" h="67">
                <a:moveTo>
                  <a:pt x="52" y="38"/>
                </a:moveTo>
                <a:cubicBezTo>
                  <a:pt x="51" y="41"/>
                  <a:pt x="49" y="42"/>
                  <a:pt x="47" y="44"/>
                </a:cubicBezTo>
                <a:cubicBezTo>
                  <a:pt x="39" y="47"/>
                  <a:pt x="30" y="48"/>
                  <a:pt x="22" y="47"/>
                </a:cubicBezTo>
                <a:cubicBezTo>
                  <a:pt x="17" y="47"/>
                  <a:pt x="11" y="45"/>
                  <a:pt x="6" y="42"/>
                </a:cubicBezTo>
                <a:cubicBezTo>
                  <a:pt x="4" y="40"/>
                  <a:pt x="4" y="37"/>
                  <a:pt x="4" y="35"/>
                </a:cubicBezTo>
                <a:cubicBezTo>
                  <a:pt x="2" y="26"/>
                  <a:pt x="1" y="18"/>
                  <a:pt x="0" y="10"/>
                </a:cubicBezTo>
                <a:cubicBezTo>
                  <a:pt x="0" y="6"/>
                  <a:pt x="4" y="5"/>
                  <a:pt x="7" y="4"/>
                </a:cubicBezTo>
                <a:cubicBezTo>
                  <a:pt x="11" y="2"/>
                  <a:pt x="16" y="1"/>
                  <a:pt x="20" y="1"/>
                </a:cubicBezTo>
                <a:cubicBezTo>
                  <a:pt x="29" y="0"/>
                  <a:pt x="38" y="0"/>
                  <a:pt x="47" y="3"/>
                </a:cubicBezTo>
                <a:cubicBezTo>
                  <a:pt x="50" y="4"/>
                  <a:pt x="54" y="5"/>
                  <a:pt x="56" y="8"/>
                </a:cubicBezTo>
                <a:cubicBezTo>
                  <a:pt x="57" y="9"/>
                  <a:pt x="56" y="11"/>
                  <a:pt x="56" y="12"/>
                </a:cubicBezTo>
                <a:cubicBezTo>
                  <a:pt x="55" y="21"/>
                  <a:pt x="53" y="30"/>
                  <a:pt x="52" y="38"/>
                </a:cubicBezTo>
                <a:close/>
                <a:moveTo>
                  <a:pt x="44" y="62"/>
                </a:moveTo>
                <a:cubicBezTo>
                  <a:pt x="37" y="66"/>
                  <a:pt x="28" y="67"/>
                  <a:pt x="20" y="65"/>
                </a:cubicBezTo>
                <a:cubicBezTo>
                  <a:pt x="16" y="65"/>
                  <a:pt x="11" y="63"/>
                  <a:pt x="9" y="59"/>
                </a:cubicBezTo>
                <a:cubicBezTo>
                  <a:pt x="8" y="55"/>
                  <a:pt x="7" y="51"/>
                  <a:pt x="7" y="48"/>
                </a:cubicBezTo>
                <a:cubicBezTo>
                  <a:pt x="7" y="47"/>
                  <a:pt x="7" y="47"/>
                  <a:pt x="7" y="47"/>
                </a:cubicBezTo>
                <a:cubicBezTo>
                  <a:pt x="8" y="47"/>
                  <a:pt x="8" y="47"/>
                  <a:pt x="8" y="47"/>
                </a:cubicBezTo>
                <a:cubicBezTo>
                  <a:pt x="20" y="54"/>
                  <a:pt x="36" y="54"/>
                  <a:pt x="48" y="47"/>
                </a:cubicBezTo>
                <a:cubicBezTo>
                  <a:pt x="50" y="47"/>
                  <a:pt x="49" y="49"/>
                  <a:pt x="49" y="51"/>
                </a:cubicBezTo>
                <a:cubicBezTo>
                  <a:pt x="48" y="55"/>
                  <a:pt x="48" y="60"/>
                  <a:pt x="44" y="62"/>
                </a:cubicBezTo>
                <a:close/>
                <a:moveTo>
                  <a:pt x="39" y="6"/>
                </a:moveTo>
                <a:cubicBezTo>
                  <a:pt x="32" y="5"/>
                  <a:pt x="24" y="5"/>
                  <a:pt x="16" y="6"/>
                </a:cubicBezTo>
                <a:cubicBezTo>
                  <a:pt x="14" y="7"/>
                  <a:pt x="11" y="7"/>
                  <a:pt x="10" y="9"/>
                </a:cubicBezTo>
                <a:cubicBezTo>
                  <a:pt x="12" y="12"/>
                  <a:pt x="16" y="12"/>
                  <a:pt x="19" y="12"/>
                </a:cubicBezTo>
                <a:cubicBezTo>
                  <a:pt x="25" y="13"/>
                  <a:pt x="31" y="13"/>
                  <a:pt x="37" y="12"/>
                </a:cubicBezTo>
                <a:cubicBezTo>
                  <a:pt x="40" y="12"/>
                  <a:pt x="44" y="12"/>
                  <a:pt x="47" y="9"/>
                </a:cubicBezTo>
                <a:cubicBezTo>
                  <a:pt x="45" y="7"/>
                  <a:pt x="42" y="6"/>
                  <a:pt x="39" y="6"/>
                </a:cubicBezTo>
                <a:close/>
                <a:moveTo>
                  <a:pt x="24" y="24"/>
                </a:moveTo>
                <a:cubicBezTo>
                  <a:pt x="21" y="25"/>
                  <a:pt x="19" y="29"/>
                  <a:pt x="19" y="33"/>
                </a:cubicBezTo>
                <a:cubicBezTo>
                  <a:pt x="19" y="38"/>
                  <a:pt x="24" y="42"/>
                  <a:pt x="29" y="41"/>
                </a:cubicBezTo>
                <a:cubicBezTo>
                  <a:pt x="34" y="41"/>
                  <a:pt x="38" y="36"/>
                  <a:pt x="37" y="31"/>
                </a:cubicBezTo>
                <a:cubicBezTo>
                  <a:pt x="36" y="25"/>
                  <a:pt x="30" y="21"/>
                  <a:pt x="24" y="24"/>
                </a:cubicBezTo>
                <a:close/>
                <a:moveTo>
                  <a:pt x="26" y="36"/>
                </a:moveTo>
                <a:cubicBezTo>
                  <a:pt x="23" y="35"/>
                  <a:pt x="23" y="30"/>
                  <a:pt x="26" y="28"/>
                </a:cubicBezTo>
                <a:cubicBezTo>
                  <a:pt x="29" y="27"/>
                  <a:pt x="32" y="29"/>
                  <a:pt x="32" y="32"/>
                </a:cubicBezTo>
                <a:cubicBezTo>
                  <a:pt x="33" y="35"/>
                  <a:pt x="29" y="38"/>
                  <a:pt x="26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3" name="Freeform 48"/>
          <p:cNvSpPr>
            <a:spLocks/>
          </p:cNvSpPr>
          <p:nvPr/>
        </p:nvSpPr>
        <p:spPr bwMode="auto">
          <a:xfrm>
            <a:off x="7346020" y="5148971"/>
            <a:ext cx="302726" cy="548690"/>
          </a:xfrm>
          <a:custGeom>
            <a:avLst/>
            <a:gdLst>
              <a:gd name="T0" fmla="*/ 123568 w 37"/>
              <a:gd name="T1" fmla="*/ 68713 h 67"/>
              <a:gd name="T2" fmla="*/ 51486 w 37"/>
              <a:gd name="T3" fmla="*/ 226751 h 67"/>
              <a:gd name="T4" fmla="*/ 44622 w 37"/>
              <a:gd name="T5" fmla="*/ 230187 h 67"/>
              <a:gd name="T6" fmla="*/ 41189 w 37"/>
              <a:gd name="T7" fmla="*/ 230187 h 67"/>
              <a:gd name="T8" fmla="*/ 37757 w 37"/>
              <a:gd name="T9" fmla="*/ 223316 h 67"/>
              <a:gd name="T10" fmla="*/ 65216 w 37"/>
              <a:gd name="T11" fmla="*/ 113376 h 67"/>
              <a:gd name="T12" fmla="*/ 10297 w 37"/>
              <a:gd name="T13" fmla="*/ 127118 h 67"/>
              <a:gd name="T14" fmla="*/ 6865 w 37"/>
              <a:gd name="T15" fmla="*/ 127118 h 67"/>
              <a:gd name="T16" fmla="*/ 3432 w 37"/>
              <a:gd name="T17" fmla="*/ 123683 h 67"/>
              <a:gd name="T18" fmla="*/ 3432 w 37"/>
              <a:gd name="T19" fmla="*/ 120247 h 67"/>
              <a:gd name="T20" fmla="*/ 30892 w 37"/>
              <a:gd name="T21" fmla="*/ 6871 h 67"/>
              <a:gd name="T22" fmla="*/ 34324 w 37"/>
              <a:gd name="T23" fmla="*/ 0 h 67"/>
              <a:gd name="T24" fmla="*/ 82378 w 37"/>
              <a:gd name="T25" fmla="*/ 0 h 67"/>
              <a:gd name="T26" fmla="*/ 85811 w 37"/>
              <a:gd name="T27" fmla="*/ 6871 h 67"/>
              <a:gd name="T28" fmla="*/ 85811 w 37"/>
              <a:gd name="T29" fmla="*/ 10307 h 67"/>
              <a:gd name="T30" fmla="*/ 61784 w 37"/>
              <a:gd name="T31" fmla="*/ 72148 h 67"/>
              <a:gd name="T32" fmla="*/ 116703 w 37"/>
              <a:gd name="T33" fmla="*/ 61841 h 67"/>
              <a:gd name="T34" fmla="*/ 120135 w 37"/>
              <a:gd name="T35" fmla="*/ 58406 h 67"/>
              <a:gd name="T36" fmla="*/ 123568 w 37"/>
              <a:gd name="T37" fmla="*/ 61841 h 67"/>
              <a:gd name="T38" fmla="*/ 123568 w 37"/>
              <a:gd name="T39" fmla="*/ 68713 h 67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37" h="67">
                <a:moveTo>
                  <a:pt x="36" y="20"/>
                </a:moveTo>
                <a:cubicBezTo>
                  <a:pt x="15" y="66"/>
                  <a:pt x="15" y="66"/>
                  <a:pt x="15" y="66"/>
                </a:cubicBezTo>
                <a:cubicBezTo>
                  <a:pt x="14" y="67"/>
                  <a:pt x="14" y="67"/>
                  <a:pt x="13" y="67"/>
                </a:cubicBezTo>
                <a:cubicBezTo>
                  <a:pt x="13" y="67"/>
                  <a:pt x="13" y="67"/>
                  <a:pt x="12" y="67"/>
                </a:cubicBezTo>
                <a:cubicBezTo>
                  <a:pt x="11" y="67"/>
                  <a:pt x="11" y="66"/>
                  <a:pt x="11" y="65"/>
                </a:cubicBezTo>
                <a:cubicBezTo>
                  <a:pt x="19" y="33"/>
                  <a:pt x="19" y="33"/>
                  <a:pt x="19" y="33"/>
                </a:cubicBezTo>
                <a:cubicBezTo>
                  <a:pt x="3" y="37"/>
                  <a:pt x="3" y="37"/>
                  <a:pt x="3" y="37"/>
                </a:cubicBezTo>
                <a:cubicBezTo>
                  <a:pt x="3" y="37"/>
                  <a:pt x="2" y="37"/>
                  <a:pt x="2" y="37"/>
                </a:cubicBezTo>
                <a:cubicBezTo>
                  <a:pt x="2" y="37"/>
                  <a:pt x="1" y="37"/>
                  <a:pt x="1" y="36"/>
                </a:cubicBezTo>
                <a:cubicBezTo>
                  <a:pt x="1" y="36"/>
                  <a:pt x="0" y="35"/>
                  <a:pt x="1" y="35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10" y="0"/>
                  <a:pt x="10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5" y="0"/>
                  <a:pt x="25" y="1"/>
                  <a:pt x="25" y="2"/>
                </a:cubicBezTo>
                <a:cubicBezTo>
                  <a:pt x="25" y="2"/>
                  <a:pt x="25" y="3"/>
                  <a:pt x="25" y="3"/>
                </a:cubicBezTo>
                <a:cubicBezTo>
                  <a:pt x="18" y="21"/>
                  <a:pt x="18" y="21"/>
                  <a:pt x="18" y="21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7"/>
                  <a:pt x="34" y="17"/>
                  <a:pt x="35" y="17"/>
                </a:cubicBezTo>
                <a:cubicBezTo>
                  <a:pt x="35" y="17"/>
                  <a:pt x="36" y="18"/>
                  <a:pt x="36" y="18"/>
                </a:cubicBezTo>
                <a:cubicBezTo>
                  <a:pt x="36" y="19"/>
                  <a:pt x="37" y="19"/>
                  <a:pt x="36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4" name="Freeform 49"/>
          <p:cNvSpPr>
            <a:spLocks noEditPoints="1"/>
          </p:cNvSpPr>
          <p:nvPr/>
        </p:nvSpPr>
        <p:spPr bwMode="auto">
          <a:xfrm>
            <a:off x="8522868" y="5148971"/>
            <a:ext cx="427602" cy="499498"/>
          </a:xfrm>
          <a:custGeom>
            <a:avLst/>
            <a:gdLst>
              <a:gd name="T0" fmla="*/ 169039 w 52"/>
              <a:gd name="T1" fmla="*/ 3435 h 61"/>
              <a:gd name="T2" fmla="*/ 179388 w 52"/>
              <a:gd name="T3" fmla="*/ 17176 h 61"/>
              <a:gd name="T4" fmla="*/ 179388 w 52"/>
              <a:gd name="T5" fmla="*/ 195809 h 61"/>
              <a:gd name="T6" fmla="*/ 169039 w 52"/>
              <a:gd name="T7" fmla="*/ 209550 h 61"/>
              <a:gd name="T8" fmla="*/ 162139 w 52"/>
              <a:gd name="T9" fmla="*/ 209550 h 61"/>
              <a:gd name="T10" fmla="*/ 151790 w 52"/>
              <a:gd name="T11" fmla="*/ 206115 h 61"/>
              <a:gd name="T12" fmla="*/ 89694 w 52"/>
              <a:gd name="T13" fmla="*/ 147716 h 61"/>
              <a:gd name="T14" fmla="*/ 27598 w 52"/>
              <a:gd name="T15" fmla="*/ 206115 h 61"/>
              <a:gd name="T16" fmla="*/ 17249 w 52"/>
              <a:gd name="T17" fmla="*/ 209550 h 61"/>
              <a:gd name="T18" fmla="*/ 10349 w 52"/>
              <a:gd name="T19" fmla="*/ 209550 h 61"/>
              <a:gd name="T20" fmla="*/ 0 w 52"/>
              <a:gd name="T21" fmla="*/ 195809 h 61"/>
              <a:gd name="T22" fmla="*/ 0 w 52"/>
              <a:gd name="T23" fmla="*/ 17176 h 61"/>
              <a:gd name="T24" fmla="*/ 10349 w 52"/>
              <a:gd name="T25" fmla="*/ 3435 h 61"/>
              <a:gd name="T26" fmla="*/ 17249 w 52"/>
              <a:gd name="T27" fmla="*/ 0 h 61"/>
              <a:gd name="T28" fmla="*/ 162139 w 52"/>
              <a:gd name="T29" fmla="*/ 0 h 61"/>
              <a:gd name="T30" fmla="*/ 169039 w 52"/>
              <a:gd name="T31" fmla="*/ 3435 h 61"/>
              <a:gd name="T32" fmla="*/ 20699 w 52"/>
              <a:gd name="T33" fmla="*/ 20611 h 61"/>
              <a:gd name="T34" fmla="*/ 20699 w 52"/>
              <a:gd name="T35" fmla="*/ 188939 h 61"/>
              <a:gd name="T36" fmla="*/ 79345 w 52"/>
              <a:gd name="T37" fmla="*/ 133975 h 61"/>
              <a:gd name="T38" fmla="*/ 89694 w 52"/>
              <a:gd name="T39" fmla="*/ 123669 h 61"/>
              <a:gd name="T40" fmla="*/ 103493 w 52"/>
              <a:gd name="T41" fmla="*/ 133975 h 61"/>
              <a:gd name="T42" fmla="*/ 162139 w 52"/>
              <a:gd name="T43" fmla="*/ 188939 h 61"/>
              <a:gd name="T44" fmla="*/ 162139 w 52"/>
              <a:gd name="T45" fmla="*/ 20611 h 61"/>
              <a:gd name="T46" fmla="*/ 20699 w 52"/>
              <a:gd name="T47" fmla="*/ 20611 h 6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52" h="61">
                <a:moveTo>
                  <a:pt x="49" y="1"/>
                </a:moveTo>
                <a:cubicBezTo>
                  <a:pt x="51" y="1"/>
                  <a:pt x="52" y="3"/>
                  <a:pt x="52" y="5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9"/>
                  <a:pt x="51" y="60"/>
                  <a:pt x="49" y="61"/>
                </a:cubicBezTo>
                <a:cubicBezTo>
                  <a:pt x="48" y="61"/>
                  <a:pt x="48" y="61"/>
                  <a:pt x="47" y="61"/>
                </a:cubicBezTo>
                <a:cubicBezTo>
                  <a:pt x="46" y="61"/>
                  <a:pt x="45" y="61"/>
                  <a:pt x="44" y="60"/>
                </a:cubicBezTo>
                <a:cubicBezTo>
                  <a:pt x="26" y="43"/>
                  <a:pt x="26" y="43"/>
                  <a:pt x="26" y="43"/>
                </a:cubicBezTo>
                <a:cubicBezTo>
                  <a:pt x="8" y="60"/>
                  <a:pt x="8" y="60"/>
                  <a:pt x="8" y="60"/>
                </a:cubicBezTo>
                <a:cubicBezTo>
                  <a:pt x="8" y="61"/>
                  <a:pt x="6" y="61"/>
                  <a:pt x="5" y="61"/>
                </a:cubicBezTo>
                <a:cubicBezTo>
                  <a:pt x="5" y="61"/>
                  <a:pt x="4" y="61"/>
                  <a:pt x="3" y="61"/>
                </a:cubicBezTo>
                <a:cubicBezTo>
                  <a:pt x="2" y="60"/>
                  <a:pt x="0" y="59"/>
                  <a:pt x="0" y="57"/>
                </a:cubicBezTo>
                <a:cubicBezTo>
                  <a:pt x="0" y="5"/>
                  <a:pt x="0" y="5"/>
                  <a:pt x="0" y="5"/>
                </a:cubicBezTo>
                <a:cubicBezTo>
                  <a:pt x="0" y="3"/>
                  <a:pt x="2" y="1"/>
                  <a:pt x="3" y="1"/>
                </a:cubicBezTo>
                <a:cubicBezTo>
                  <a:pt x="4" y="1"/>
                  <a:pt x="5" y="0"/>
                  <a:pt x="5" y="0"/>
                </a:cubicBezTo>
                <a:cubicBezTo>
                  <a:pt x="6" y="0"/>
                  <a:pt x="46" y="0"/>
                  <a:pt x="47" y="0"/>
                </a:cubicBezTo>
                <a:cubicBezTo>
                  <a:pt x="48" y="0"/>
                  <a:pt x="48" y="1"/>
                  <a:pt x="49" y="1"/>
                </a:cubicBezTo>
                <a:close/>
                <a:moveTo>
                  <a:pt x="6" y="6"/>
                </a:moveTo>
                <a:cubicBezTo>
                  <a:pt x="6" y="55"/>
                  <a:pt x="6" y="55"/>
                  <a:pt x="6" y="55"/>
                </a:cubicBezTo>
                <a:cubicBezTo>
                  <a:pt x="23" y="39"/>
                  <a:pt x="23" y="39"/>
                  <a:pt x="23" y="39"/>
                </a:cubicBezTo>
                <a:cubicBezTo>
                  <a:pt x="26" y="36"/>
                  <a:pt x="26" y="36"/>
                  <a:pt x="26" y="36"/>
                </a:cubicBezTo>
                <a:cubicBezTo>
                  <a:pt x="30" y="39"/>
                  <a:pt x="30" y="39"/>
                  <a:pt x="30" y="39"/>
                </a:cubicBezTo>
                <a:cubicBezTo>
                  <a:pt x="47" y="55"/>
                  <a:pt x="47" y="55"/>
                  <a:pt x="47" y="55"/>
                </a:cubicBezTo>
                <a:cubicBezTo>
                  <a:pt x="47" y="6"/>
                  <a:pt x="47" y="6"/>
                  <a:pt x="47" y="6"/>
                </a:cubicBezTo>
                <a:lnTo>
                  <a:pt x="6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5" name="Freeform 50"/>
          <p:cNvSpPr>
            <a:spLocks noEditPoints="1"/>
          </p:cNvSpPr>
          <p:nvPr/>
        </p:nvSpPr>
        <p:spPr bwMode="auto">
          <a:xfrm>
            <a:off x="9703500" y="5107344"/>
            <a:ext cx="457874" cy="590316"/>
          </a:xfrm>
          <a:custGeom>
            <a:avLst/>
            <a:gdLst>
              <a:gd name="T0" fmla="*/ 185228 w 56"/>
              <a:gd name="T1" fmla="*/ 247650 h 72"/>
              <a:gd name="T2" fmla="*/ 0 w 56"/>
              <a:gd name="T3" fmla="*/ 10319 h 72"/>
              <a:gd name="T4" fmla="*/ 192088 w 56"/>
              <a:gd name="T5" fmla="*/ 10319 h 72"/>
              <a:gd name="T6" fmla="*/ 37732 w 56"/>
              <a:gd name="T7" fmla="*/ 37835 h 72"/>
              <a:gd name="T8" fmla="*/ 37732 w 56"/>
              <a:gd name="T9" fmla="*/ 55033 h 72"/>
              <a:gd name="T10" fmla="*/ 51452 w 56"/>
              <a:gd name="T11" fmla="*/ 41275 h 72"/>
              <a:gd name="T12" fmla="*/ 37732 w 56"/>
              <a:gd name="T13" fmla="*/ 72231 h 72"/>
              <a:gd name="T14" fmla="*/ 37732 w 56"/>
              <a:gd name="T15" fmla="*/ 89429 h 72"/>
              <a:gd name="T16" fmla="*/ 51452 w 56"/>
              <a:gd name="T17" fmla="*/ 75671 h 72"/>
              <a:gd name="T18" fmla="*/ 37732 w 56"/>
              <a:gd name="T19" fmla="*/ 106627 h 72"/>
              <a:gd name="T20" fmla="*/ 37732 w 56"/>
              <a:gd name="T21" fmla="*/ 123825 h 72"/>
              <a:gd name="T22" fmla="*/ 51452 w 56"/>
              <a:gd name="T23" fmla="*/ 110067 h 72"/>
              <a:gd name="T24" fmla="*/ 37732 w 56"/>
              <a:gd name="T25" fmla="*/ 141023 h 72"/>
              <a:gd name="T26" fmla="*/ 37732 w 56"/>
              <a:gd name="T27" fmla="*/ 161660 h 72"/>
              <a:gd name="T28" fmla="*/ 51452 w 56"/>
              <a:gd name="T29" fmla="*/ 147902 h 72"/>
              <a:gd name="T30" fmla="*/ 37732 w 56"/>
              <a:gd name="T31" fmla="*/ 178858 h 72"/>
              <a:gd name="T32" fmla="*/ 37732 w 56"/>
              <a:gd name="T33" fmla="*/ 196056 h 72"/>
              <a:gd name="T34" fmla="*/ 51452 w 56"/>
              <a:gd name="T35" fmla="*/ 182298 h 72"/>
              <a:gd name="T36" fmla="*/ 82323 w 56"/>
              <a:gd name="T37" fmla="*/ 55033 h 72"/>
              <a:gd name="T38" fmla="*/ 82323 w 56"/>
              <a:gd name="T39" fmla="*/ 37835 h 72"/>
              <a:gd name="T40" fmla="*/ 68603 w 56"/>
              <a:gd name="T41" fmla="*/ 48154 h 72"/>
              <a:gd name="T42" fmla="*/ 82323 w 56"/>
              <a:gd name="T43" fmla="*/ 89429 h 72"/>
              <a:gd name="T44" fmla="*/ 82323 w 56"/>
              <a:gd name="T45" fmla="*/ 72231 h 72"/>
              <a:gd name="T46" fmla="*/ 68603 w 56"/>
              <a:gd name="T47" fmla="*/ 85990 h 72"/>
              <a:gd name="T48" fmla="*/ 82323 w 56"/>
              <a:gd name="T49" fmla="*/ 123825 h 72"/>
              <a:gd name="T50" fmla="*/ 82323 w 56"/>
              <a:gd name="T51" fmla="*/ 106627 h 72"/>
              <a:gd name="T52" fmla="*/ 68603 w 56"/>
              <a:gd name="T53" fmla="*/ 120385 h 72"/>
              <a:gd name="T54" fmla="*/ 82323 w 56"/>
              <a:gd name="T55" fmla="*/ 161660 h 72"/>
              <a:gd name="T56" fmla="*/ 82323 w 56"/>
              <a:gd name="T57" fmla="*/ 141023 h 72"/>
              <a:gd name="T58" fmla="*/ 68603 w 56"/>
              <a:gd name="T59" fmla="*/ 154781 h 72"/>
              <a:gd name="T60" fmla="*/ 75463 w 56"/>
              <a:gd name="T61" fmla="*/ 196056 h 72"/>
              <a:gd name="T62" fmla="*/ 75463 w 56"/>
              <a:gd name="T63" fmla="*/ 230452 h 72"/>
              <a:gd name="T64" fmla="*/ 123485 w 56"/>
              <a:gd name="T65" fmla="*/ 199496 h 72"/>
              <a:gd name="T66" fmla="*/ 109765 w 56"/>
              <a:gd name="T67" fmla="*/ 37835 h 72"/>
              <a:gd name="T68" fmla="*/ 109765 w 56"/>
              <a:gd name="T69" fmla="*/ 55033 h 72"/>
              <a:gd name="T70" fmla="*/ 123485 w 56"/>
              <a:gd name="T71" fmla="*/ 41275 h 72"/>
              <a:gd name="T72" fmla="*/ 109765 w 56"/>
              <a:gd name="T73" fmla="*/ 72231 h 72"/>
              <a:gd name="T74" fmla="*/ 109765 w 56"/>
              <a:gd name="T75" fmla="*/ 89429 h 72"/>
              <a:gd name="T76" fmla="*/ 123485 w 56"/>
              <a:gd name="T77" fmla="*/ 75671 h 72"/>
              <a:gd name="T78" fmla="*/ 109765 w 56"/>
              <a:gd name="T79" fmla="*/ 106627 h 72"/>
              <a:gd name="T80" fmla="*/ 109765 w 56"/>
              <a:gd name="T81" fmla="*/ 123825 h 72"/>
              <a:gd name="T82" fmla="*/ 123485 w 56"/>
              <a:gd name="T83" fmla="*/ 110067 h 72"/>
              <a:gd name="T84" fmla="*/ 109765 w 56"/>
              <a:gd name="T85" fmla="*/ 141023 h 72"/>
              <a:gd name="T86" fmla="*/ 109765 w 56"/>
              <a:gd name="T87" fmla="*/ 161660 h 72"/>
              <a:gd name="T88" fmla="*/ 123485 w 56"/>
              <a:gd name="T89" fmla="*/ 147902 h 72"/>
              <a:gd name="T90" fmla="*/ 144066 w 56"/>
              <a:gd name="T91" fmla="*/ 37835 h 72"/>
              <a:gd name="T92" fmla="*/ 144066 w 56"/>
              <a:gd name="T93" fmla="*/ 55033 h 72"/>
              <a:gd name="T94" fmla="*/ 157787 w 56"/>
              <a:gd name="T95" fmla="*/ 41275 h 72"/>
              <a:gd name="T96" fmla="*/ 144066 w 56"/>
              <a:gd name="T97" fmla="*/ 72231 h 72"/>
              <a:gd name="T98" fmla="*/ 144066 w 56"/>
              <a:gd name="T99" fmla="*/ 89429 h 72"/>
              <a:gd name="T100" fmla="*/ 157787 w 56"/>
              <a:gd name="T101" fmla="*/ 75671 h 72"/>
              <a:gd name="T102" fmla="*/ 144066 w 56"/>
              <a:gd name="T103" fmla="*/ 106627 h 72"/>
              <a:gd name="T104" fmla="*/ 144066 w 56"/>
              <a:gd name="T105" fmla="*/ 123825 h 72"/>
              <a:gd name="T106" fmla="*/ 157787 w 56"/>
              <a:gd name="T107" fmla="*/ 110067 h 72"/>
              <a:gd name="T108" fmla="*/ 144066 w 56"/>
              <a:gd name="T109" fmla="*/ 141023 h 72"/>
              <a:gd name="T110" fmla="*/ 144066 w 56"/>
              <a:gd name="T111" fmla="*/ 161660 h 72"/>
              <a:gd name="T112" fmla="*/ 157787 w 56"/>
              <a:gd name="T113" fmla="*/ 147902 h 72"/>
              <a:gd name="T114" fmla="*/ 144066 w 56"/>
              <a:gd name="T115" fmla="*/ 178858 h 72"/>
              <a:gd name="T116" fmla="*/ 144066 w 56"/>
              <a:gd name="T117" fmla="*/ 196056 h 72"/>
              <a:gd name="T118" fmla="*/ 157787 w 56"/>
              <a:gd name="T119" fmla="*/ 182298 h 7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56" h="72">
                <a:moveTo>
                  <a:pt x="56" y="3"/>
                </a:moveTo>
                <a:cubicBezTo>
                  <a:pt x="56" y="70"/>
                  <a:pt x="56" y="70"/>
                  <a:pt x="56" y="70"/>
                </a:cubicBezTo>
                <a:cubicBezTo>
                  <a:pt x="56" y="71"/>
                  <a:pt x="55" y="72"/>
                  <a:pt x="54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2"/>
                  <a:pt x="0" y="71"/>
                  <a:pt x="0" y="70"/>
                </a:cubicBezTo>
                <a:cubicBezTo>
                  <a:pt x="0" y="3"/>
                  <a:pt x="0" y="3"/>
                  <a:pt x="0" y="3"/>
                </a:cubicBezTo>
                <a:cubicBezTo>
                  <a:pt x="0" y="1"/>
                  <a:pt x="1" y="0"/>
                  <a:pt x="2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5" y="0"/>
                  <a:pt x="56" y="1"/>
                  <a:pt x="56" y="3"/>
                </a:cubicBezTo>
                <a:close/>
                <a:moveTo>
                  <a:pt x="15" y="12"/>
                </a:moveTo>
                <a:cubicBezTo>
                  <a:pt x="15" y="11"/>
                  <a:pt x="15" y="11"/>
                  <a:pt x="14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0" y="11"/>
                  <a:pt x="10" y="12"/>
                </a:cubicBezTo>
                <a:cubicBezTo>
                  <a:pt x="10" y="14"/>
                  <a:pt x="10" y="14"/>
                  <a:pt x="10" y="14"/>
                </a:cubicBezTo>
                <a:cubicBezTo>
                  <a:pt x="10" y="15"/>
                  <a:pt x="11" y="16"/>
                  <a:pt x="11" y="16"/>
                </a:cubicBezTo>
                <a:cubicBezTo>
                  <a:pt x="14" y="16"/>
                  <a:pt x="14" y="16"/>
                  <a:pt x="14" y="16"/>
                </a:cubicBezTo>
                <a:cubicBezTo>
                  <a:pt x="15" y="16"/>
                  <a:pt x="15" y="15"/>
                  <a:pt x="15" y="14"/>
                </a:cubicBezTo>
                <a:lnTo>
                  <a:pt x="15" y="12"/>
                </a:lnTo>
                <a:close/>
                <a:moveTo>
                  <a:pt x="15" y="22"/>
                </a:moveTo>
                <a:cubicBezTo>
                  <a:pt x="15" y="21"/>
                  <a:pt x="15" y="21"/>
                  <a:pt x="14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1" y="21"/>
                  <a:pt x="10" y="21"/>
                  <a:pt x="10" y="22"/>
                </a:cubicBezTo>
                <a:cubicBezTo>
                  <a:pt x="10" y="25"/>
                  <a:pt x="10" y="25"/>
                  <a:pt x="10" y="25"/>
                </a:cubicBezTo>
                <a:cubicBezTo>
                  <a:pt x="10" y="25"/>
                  <a:pt x="11" y="26"/>
                  <a:pt x="11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5" y="26"/>
                  <a:pt x="15" y="25"/>
                  <a:pt x="15" y="25"/>
                </a:cubicBezTo>
                <a:lnTo>
                  <a:pt x="15" y="22"/>
                </a:lnTo>
                <a:close/>
                <a:moveTo>
                  <a:pt x="15" y="32"/>
                </a:moveTo>
                <a:cubicBezTo>
                  <a:pt x="15" y="32"/>
                  <a:pt x="15" y="31"/>
                  <a:pt x="14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0" y="32"/>
                  <a:pt x="10" y="32"/>
                </a:cubicBezTo>
                <a:cubicBezTo>
                  <a:pt x="10" y="35"/>
                  <a:pt x="10" y="35"/>
                  <a:pt x="10" y="35"/>
                </a:cubicBezTo>
                <a:cubicBezTo>
                  <a:pt x="10" y="36"/>
                  <a:pt x="11" y="36"/>
                  <a:pt x="11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5" y="36"/>
                  <a:pt x="15" y="36"/>
                  <a:pt x="15" y="35"/>
                </a:cubicBezTo>
                <a:lnTo>
                  <a:pt x="15" y="32"/>
                </a:lnTo>
                <a:close/>
                <a:moveTo>
                  <a:pt x="15" y="43"/>
                </a:moveTo>
                <a:cubicBezTo>
                  <a:pt x="15" y="42"/>
                  <a:pt x="15" y="41"/>
                  <a:pt x="14" y="41"/>
                </a:cubicBezTo>
                <a:cubicBezTo>
                  <a:pt x="11" y="41"/>
                  <a:pt x="11" y="41"/>
                  <a:pt x="11" y="41"/>
                </a:cubicBezTo>
                <a:cubicBezTo>
                  <a:pt x="11" y="41"/>
                  <a:pt x="10" y="42"/>
                  <a:pt x="10" y="43"/>
                </a:cubicBezTo>
                <a:cubicBezTo>
                  <a:pt x="10" y="45"/>
                  <a:pt x="10" y="45"/>
                  <a:pt x="10" y="45"/>
                </a:cubicBezTo>
                <a:cubicBezTo>
                  <a:pt x="10" y="46"/>
                  <a:pt x="11" y="47"/>
                  <a:pt x="11" y="47"/>
                </a:cubicBezTo>
                <a:cubicBezTo>
                  <a:pt x="14" y="47"/>
                  <a:pt x="14" y="47"/>
                  <a:pt x="14" y="47"/>
                </a:cubicBezTo>
                <a:cubicBezTo>
                  <a:pt x="15" y="47"/>
                  <a:pt x="15" y="46"/>
                  <a:pt x="15" y="45"/>
                </a:cubicBezTo>
                <a:lnTo>
                  <a:pt x="15" y="43"/>
                </a:lnTo>
                <a:close/>
                <a:moveTo>
                  <a:pt x="15" y="53"/>
                </a:moveTo>
                <a:cubicBezTo>
                  <a:pt x="15" y="52"/>
                  <a:pt x="15" y="52"/>
                  <a:pt x="14" y="52"/>
                </a:cubicBezTo>
                <a:cubicBezTo>
                  <a:pt x="11" y="52"/>
                  <a:pt x="11" y="52"/>
                  <a:pt x="11" y="52"/>
                </a:cubicBezTo>
                <a:cubicBezTo>
                  <a:pt x="11" y="52"/>
                  <a:pt x="10" y="52"/>
                  <a:pt x="10" y="53"/>
                </a:cubicBezTo>
                <a:cubicBezTo>
                  <a:pt x="10" y="56"/>
                  <a:pt x="10" y="56"/>
                  <a:pt x="10" y="56"/>
                </a:cubicBezTo>
                <a:cubicBezTo>
                  <a:pt x="10" y="56"/>
                  <a:pt x="11" y="57"/>
                  <a:pt x="11" y="57"/>
                </a:cubicBezTo>
                <a:cubicBezTo>
                  <a:pt x="14" y="57"/>
                  <a:pt x="14" y="57"/>
                  <a:pt x="14" y="57"/>
                </a:cubicBezTo>
                <a:cubicBezTo>
                  <a:pt x="15" y="57"/>
                  <a:pt x="15" y="56"/>
                  <a:pt x="15" y="56"/>
                </a:cubicBezTo>
                <a:lnTo>
                  <a:pt x="15" y="53"/>
                </a:lnTo>
                <a:close/>
                <a:moveTo>
                  <a:pt x="20" y="14"/>
                </a:moveTo>
                <a:cubicBezTo>
                  <a:pt x="20" y="15"/>
                  <a:pt x="21" y="16"/>
                  <a:pt x="22" y="16"/>
                </a:cubicBezTo>
                <a:cubicBezTo>
                  <a:pt x="24" y="16"/>
                  <a:pt x="24" y="16"/>
                  <a:pt x="24" y="16"/>
                </a:cubicBezTo>
                <a:cubicBezTo>
                  <a:pt x="25" y="16"/>
                  <a:pt x="25" y="15"/>
                  <a:pt x="25" y="14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1"/>
                  <a:pt x="25" y="11"/>
                  <a:pt x="24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1" y="11"/>
                  <a:pt x="20" y="11"/>
                  <a:pt x="20" y="12"/>
                </a:cubicBezTo>
                <a:lnTo>
                  <a:pt x="20" y="14"/>
                </a:lnTo>
                <a:close/>
                <a:moveTo>
                  <a:pt x="20" y="25"/>
                </a:moveTo>
                <a:cubicBezTo>
                  <a:pt x="20" y="25"/>
                  <a:pt x="21" y="26"/>
                  <a:pt x="22" y="26"/>
                </a:cubicBezTo>
                <a:cubicBezTo>
                  <a:pt x="24" y="26"/>
                  <a:pt x="24" y="26"/>
                  <a:pt x="24" y="26"/>
                </a:cubicBezTo>
                <a:cubicBezTo>
                  <a:pt x="25" y="26"/>
                  <a:pt x="25" y="25"/>
                  <a:pt x="25" y="25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1"/>
                  <a:pt x="25" y="21"/>
                  <a:pt x="24" y="21"/>
                </a:cubicBezTo>
                <a:cubicBezTo>
                  <a:pt x="22" y="21"/>
                  <a:pt x="22" y="21"/>
                  <a:pt x="22" y="21"/>
                </a:cubicBezTo>
                <a:cubicBezTo>
                  <a:pt x="21" y="21"/>
                  <a:pt x="20" y="21"/>
                  <a:pt x="20" y="22"/>
                </a:cubicBezTo>
                <a:lnTo>
                  <a:pt x="20" y="25"/>
                </a:lnTo>
                <a:close/>
                <a:moveTo>
                  <a:pt x="20" y="35"/>
                </a:moveTo>
                <a:cubicBezTo>
                  <a:pt x="20" y="36"/>
                  <a:pt x="21" y="36"/>
                  <a:pt x="22" y="36"/>
                </a:cubicBezTo>
                <a:cubicBezTo>
                  <a:pt x="24" y="36"/>
                  <a:pt x="24" y="36"/>
                  <a:pt x="24" y="36"/>
                </a:cubicBezTo>
                <a:cubicBezTo>
                  <a:pt x="25" y="36"/>
                  <a:pt x="25" y="36"/>
                  <a:pt x="25" y="35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2"/>
                  <a:pt x="25" y="31"/>
                  <a:pt x="24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1" y="31"/>
                  <a:pt x="20" y="32"/>
                  <a:pt x="20" y="32"/>
                </a:cubicBezTo>
                <a:lnTo>
                  <a:pt x="20" y="35"/>
                </a:lnTo>
                <a:close/>
                <a:moveTo>
                  <a:pt x="20" y="45"/>
                </a:moveTo>
                <a:cubicBezTo>
                  <a:pt x="20" y="46"/>
                  <a:pt x="21" y="47"/>
                  <a:pt x="22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25" y="47"/>
                  <a:pt x="25" y="46"/>
                  <a:pt x="25" y="45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2"/>
                  <a:pt x="25" y="41"/>
                  <a:pt x="24" y="41"/>
                </a:cubicBezTo>
                <a:cubicBezTo>
                  <a:pt x="22" y="41"/>
                  <a:pt x="22" y="41"/>
                  <a:pt x="22" y="41"/>
                </a:cubicBezTo>
                <a:cubicBezTo>
                  <a:pt x="21" y="41"/>
                  <a:pt x="20" y="42"/>
                  <a:pt x="20" y="43"/>
                </a:cubicBezTo>
                <a:lnTo>
                  <a:pt x="20" y="45"/>
                </a:lnTo>
                <a:close/>
                <a:moveTo>
                  <a:pt x="36" y="58"/>
                </a:moveTo>
                <a:cubicBezTo>
                  <a:pt x="36" y="57"/>
                  <a:pt x="35" y="57"/>
                  <a:pt x="34" y="57"/>
                </a:cubicBezTo>
                <a:cubicBezTo>
                  <a:pt x="22" y="57"/>
                  <a:pt x="22" y="57"/>
                  <a:pt x="22" y="57"/>
                </a:cubicBezTo>
                <a:cubicBezTo>
                  <a:pt x="21" y="57"/>
                  <a:pt x="20" y="57"/>
                  <a:pt x="20" y="58"/>
                </a:cubicBezTo>
                <a:cubicBezTo>
                  <a:pt x="20" y="66"/>
                  <a:pt x="20" y="66"/>
                  <a:pt x="20" y="66"/>
                </a:cubicBezTo>
                <a:cubicBezTo>
                  <a:pt x="20" y="67"/>
                  <a:pt x="21" y="67"/>
                  <a:pt x="22" y="67"/>
                </a:cubicBezTo>
                <a:cubicBezTo>
                  <a:pt x="34" y="67"/>
                  <a:pt x="34" y="67"/>
                  <a:pt x="34" y="67"/>
                </a:cubicBezTo>
                <a:cubicBezTo>
                  <a:pt x="35" y="67"/>
                  <a:pt x="36" y="67"/>
                  <a:pt x="36" y="66"/>
                </a:cubicBezTo>
                <a:lnTo>
                  <a:pt x="36" y="58"/>
                </a:lnTo>
                <a:close/>
                <a:moveTo>
                  <a:pt x="36" y="12"/>
                </a:moveTo>
                <a:cubicBezTo>
                  <a:pt x="36" y="11"/>
                  <a:pt x="35" y="11"/>
                  <a:pt x="34" y="11"/>
                </a:cubicBezTo>
                <a:cubicBezTo>
                  <a:pt x="32" y="11"/>
                  <a:pt x="32" y="11"/>
                  <a:pt x="32" y="11"/>
                </a:cubicBezTo>
                <a:cubicBezTo>
                  <a:pt x="31" y="11"/>
                  <a:pt x="31" y="11"/>
                  <a:pt x="31" y="12"/>
                </a:cubicBezTo>
                <a:cubicBezTo>
                  <a:pt x="31" y="14"/>
                  <a:pt x="31" y="14"/>
                  <a:pt x="31" y="14"/>
                </a:cubicBezTo>
                <a:cubicBezTo>
                  <a:pt x="31" y="15"/>
                  <a:pt x="31" y="16"/>
                  <a:pt x="32" y="16"/>
                </a:cubicBezTo>
                <a:cubicBezTo>
                  <a:pt x="34" y="16"/>
                  <a:pt x="34" y="16"/>
                  <a:pt x="34" y="16"/>
                </a:cubicBezTo>
                <a:cubicBezTo>
                  <a:pt x="35" y="16"/>
                  <a:pt x="36" y="15"/>
                  <a:pt x="36" y="14"/>
                </a:cubicBezTo>
                <a:lnTo>
                  <a:pt x="36" y="12"/>
                </a:lnTo>
                <a:close/>
                <a:moveTo>
                  <a:pt x="36" y="22"/>
                </a:moveTo>
                <a:cubicBezTo>
                  <a:pt x="36" y="21"/>
                  <a:pt x="35" y="21"/>
                  <a:pt x="34" y="21"/>
                </a:cubicBezTo>
                <a:cubicBezTo>
                  <a:pt x="32" y="21"/>
                  <a:pt x="32" y="21"/>
                  <a:pt x="32" y="21"/>
                </a:cubicBezTo>
                <a:cubicBezTo>
                  <a:pt x="31" y="21"/>
                  <a:pt x="31" y="21"/>
                  <a:pt x="31" y="22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5"/>
                  <a:pt x="31" y="26"/>
                  <a:pt x="32" y="26"/>
                </a:cubicBezTo>
                <a:cubicBezTo>
                  <a:pt x="34" y="26"/>
                  <a:pt x="34" y="26"/>
                  <a:pt x="34" y="26"/>
                </a:cubicBezTo>
                <a:cubicBezTo>
                  <a:pt x="35" y="26"/>
                  <a:pt x="36" y="25"/>
                  <a:pt x="36" y="25"/>
                </a:cubicBezTo>
                <a:lnTo>
                  <a:pt x="36" y="22"/>
                </a:lnTo>
                <a:close/>
                <a:moveTo>
                  <a:pt x="36" y="32"/>
                </a:moveTo>
                <a:cubicBezTo>
                  <a:pt x="36" y="32"/>
                  <a:pt x="35" y="31"/>
                  <a:pt x="34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1" y="31"/>
                  <a:pt x="31" y="32"/>
                  <a:pt x="31" y="32"/>
                </a:cubicBezTo>
                <a:cubicBezTo>
                  <a:pt x="31" y="35"/>
                  <a:pt x="31" y="35"/>
                  <a:pt x="31" y="35"/>
                </a:cubicBezTo>
                <a:cubicBezTo>
                  <a:pt x="31" y="36"/>
                  <a:pt x="31" y="36"/>
                  <a:pt x="32" y="36"/>
                </a:cubicBezTo>
                <a:cubicBezTo>
                  <a:pt x="34" y="36"/>
                  <a:pt x="34" y="36"/>
                  <a:pt x="34" y="36"/>
                </a:cubicBezTo>
                <a:cubicBezTo>
                  <a:pt x="35" y="36"/>
                  <a:pt x="36" y="36"/>
                  <a:pt x="36" y="35"/>
                </a:cubicBezTo>
                <a:lnTo>
                  <a:pt x="36" y="32"/>
                </a:lnTo>
                <a:close/>
                <a:moveTo>
                  <a:pt x="36" y="43"/>
                </a:moveTo>
                <a:cubicBezTo>
                  <a:pt x="36" y="42"/>
                  <a:pt x="35" y="41"/>
                  <a:pt x="34" y="41"/>
                </a:cubicBezTo>
                <a:cubicBezTo>
                  <a:pt x="32" y="41"/>
                  <a:pt x="32" y="41"/>
                  <a:pt x="32" y="41"/>
                </a:cubicBezTo>
                <a:cubicBezTo>
                  <a:pt x="31" y="41"/>
                  <a:pt x="31" y="42"/>
                  <a:pt x="31" y="43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6"/>
                  <a:pt x="31" y="47"/>
                  <a:pt x="32" y="47"/>
                </a:cubicBezTo>
                <a:cubicBezTo>
                  <a:pt x="34" y="47"/>
                  <a:pt x="34" y="47"/>
                  <a:pt x="34" y="47"/>
                </a:cubicBezTo>
                <a:cubicBezTo>
                  <a:pt x="35" y="47"/>
                  <a:pt x="36" y="46"/>
                  <a:pt x="36" y="45"/>
                </a:cubicBezTo>
                <a:lnTo>
                  <a:pt x="36" y="43"/>
                </a:lnTo>
                <a:close/>
                <a:moveTo>
                  <a:pt x="46" y="12"/>
                </a:moveTo>
                <a:cubicBezTo>
                  <a:pt x="46" y="11"/>
                  <a:pt x="45" y="11"/>
                  <a:pt x="45" y="11"/>
                </a:cubicBezTo>
                <a:cubicBezTo>
                  <a:pt x="42" y="11"/>
                  <a:pt x="42" y="11"/>
                  <a:pt x="42" y="11"/>
                </a:cubicBezTo>
                <a:cubicBezTo>
                  <a:pt x="41" y="11"/>
                  <a:pt x="41" y="11"/>
                  <a:pt x="41" y="12"/>
                </a:cubicBezTo>
                <a:cubicBezTo>
                  <a:pt x="41" y="14"/>
                  <a:pt x="41" y="14"/>
                  <a:pt x="41" y="14"/>
                </a:cubicBezTo>
                <a:cubicBezTo>
                  <a:pt x="41" y="15"/>
                  <a:pt x="41" y="16"/>
                  <a:pt x="42" y="16"/>
                </a:cubicBezTo>
                <a:cubicBezTo>
                  <a:pt x="45" y="16"/>
                  <a:pt x="45" y="16"/>
                  <a:pt x="45" y="16"/>
                </a:cubicBezTo>
                <a:cubicBezTo>
                  <a:pt x="45" y="16"/>
                  <a:pt x="46" y="15"/>
                  <a:pt x="46" y="14"/>
                </a:cubicBezTo>
                <a:lnTo>
                  <a:pt x="46" y="12"/>
                </a:lnTo>
                <a:close/>
                <a:moveTo>
                  <a:pt x="46" y="22"/>
                </a:moveTo>
                <a:cubicBezTo>
                  <a:pt x="46" y="21"/>
                  <a:pt x="45" y="21"/>
                  <a:pt x="45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1" y="21"/>
                  <a:pt x="41" y="21"/>
                  <a:pt x="41" y="22"/>
                </a:cubicBezTo>
                <a:cubicBezTo>
                  <a:pt x="41" y="25"/>
                  <a:pt x="41" y="25"/>
                  <a:pt x="41" y="25"/>
                </a:cubicBezTo>
                <a:cubicBezTo>
                  <a:pt x="41" y="25"/>
                  <a:pt x="41" y="26"/>
                  <a:pt x="42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6"/>
                  <a:pt x="46" y="25"/>
                  <a:pt x="46" y="25"/>
                </a:cubicBezTo>
                <a:lnTo>
                  <a:pt x="46" y="22"/>
                </a:lnTo>
                <a:close/>
                <a:moveTo>
                  <a:pt x="46" y="32"/>
                </a:moveTo>
                <a:cubicBezTo>
                  <a:pt x="46" y="32"/>
                  <a:pt x="45" y="31"/>
                  <a:pt x="45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1" y="31"/>
                  <a:pt x="41" y="32"/>
                  <a:pt x="41" y="32"/>
                </a:cubicBezTo>
                <a:cubicBezTo>
                  <a:pt x="41" y="35"/>
                  <a:pt x="41" y="35"/>
                  <a:pt x="41" y="35"/>
                </a:cubicBezTo>
                <a:cubicBezTo>
                  <a:pt x="41" y="36"/>
                  <a:pt x="41" y="36"/>
                  <a:pt x="42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6" y="36"/>
                  <a:pt x="46" y="35"/>
                </a:cubicBezTo>
                <a:lnTo>
                  <a:pt x="46" y="32"/>
                </a:lnTo>
                <a:close/>
                <a:moveTo>
                  <a:pt x="46" y="43"/>
                </a:moveTo>
                <a:cubicBezTo>
                  <a:pt x="46" y="42"/>
                  <a:pt x="45" y="41"/>
                  <a:pt x="45" y="41"/>
                </a:cubicBezTo>
                <a:cubicBezTo>
                  <a:pt x="42" y="41"/>
                  <a:pt x="42" y="41"/>
                  <a:pt x="42" y="41"/>
                </a:cubicBezTo>
                <a:cubicBezTo>
                  <a:pt x="41" y="41"/>
                  <a:pt x="41" y="42"/>
                  <a:pt x="41" y="43"/>
                </a:cubicBezTo>
                <a:cubicBezTo>
                  <a:pt x="41" y="45"/>
                  <a:pt x="41" y="45"/>
                  <a:pt x="41" y="45"/>
                </a:cubicBezTo>
                <a:cubicBezTo>
                  <a:pt x="41" y="46"/>
                  <a:pt x="41" y="47"/>
                  <a:pt x="42" y="47"/>
                </a:cubicBezTo>
                <a:cubicBezTo>
                  <a:pt x="45" y="47"/>
                  <a:pt x="45" y="47"/>
                  <a:pt x="45" y="47"/>
                </a:cubicBezTo>
                <a:cubicBezTo>
                  <a:pt x="45" y="47"/>
                  <a:pt x="46" y="46"/>
                  <a:pt x="46" y="45"/>
                </a:cubicBezTo>
                <a:lnTo>
                  <a:pt x="46" y="43"/>
                </a:lnTo>
                <a:close/>
                <a:moveTo>
                  <a:pt x="46" y="53"/>
                </a:moveTo>
                <a:cubicBezTo>
                  <a:pt x="46" y="52"/>
                  <a:pt x="45" y="52"/>
                  <a:pt x="45" y="52"/>
                </a:cubicBezTo>
                <a:cubicBezTo>
                  <a:pt x="42" y="52"/>
                  <a:pt x="42" y="52"/>
                  <a:pt x="42" y="52"/>
                </a:cubicBezTo>
                <a:cubicBezTo>
                  <a:pt x="41" y="52"/>
                  <a:pt x="41" y="52"/>
                  <a:pt x="41" y="53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6"/>
                  <a:pt x="41" y="57"/>
                  <a:pt x="42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6" y="56"/>
                  <a:pt x="46" y="56"/>
                </a:cubicBezTo>
                <a:lnTo>
                  <a:pt x="46" y="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6" name="Freeform 51"/>
          <p:cNvSpPr>
            <a:spLocks noEditPoints="1"/>
          </p:cNvSpPr>
          <p:nvPr/>
        </p:nvSpPr>
        <p:spPr bwMode="auto">
          <a:xfrm>
            <a:off x="10884132" y="5107344"/>
            <a:ext cx="499498" cy="590316"/>
          </a:xfrm>
          <a:custGeom>
            <a:avLst/>
            <a:gdLst>
              <a:gd name="T0" fmla="*/ 209550 w 61"/>
              <a:gd name="T1" fmla="*/ 213254 h 72"/>
              <a:gd name="T2" fmla="*/ 192374 w 61"/>
              <a:gd name="T3" fmla="*/ 213254 h 72"/>
              <a:gd name="T4" fmla="*/ 192374 w 61"/>
              <a:gd name="T5" fmla="*/ 230452 h 72"/>
              <a:gd name="T6" fmla="*/ 175198 w 61"/>
              <a:gd name="T7" fmla="*/ 247650 h 72"/>
              <a:gd name="T8" fmla="*/ 158021 w 61"/>
              <a:gd name="T9" fmla="*/ 230452 h 72"/>
              <a:gd name="T10" fmla="*/ 158021 w 61"/>
              <a:gd name="T11" fmla="*/ 213254 h 72"/>
              <a:gd name="T12" fmla="*/ 51529 w 61"/>
              <a:gd name="T13" fmla="*/ 213254 h 72"/>
              <a:gd name="T14" fmla="*/ 51529 w 61"/>
              <a:gd name="T15" fmla="*/ 230452 h 72"/>
              <a:gd name="T16" fmla="*/ 34352 w 61"/>
              <a:gd name="T17" fmla="*/ 247650 h 72"/>
              <a:gd name="T18" fmla="*/ 17176 w 61"/>
              <a:gd name="T19" fmla="*/ 230452 h 72"/>
              <a:gd name="T20" fmla="*/ 17176 w 61"/>
              <a:gd name="T21" fmla="*/ 213254 h 72"/>
              <a:gd name="T22" fmla="*/ 0 w 61"/>
              <a:gd name="T23" fmla="*/ 213254 h 72"/>
              <a:gd name="T24" fmla="*/ 0 w 61"/>
              <a:gd name="T25" fmla="*/ 130704 h 72"/>
              <a:gd name="T26" fmla="*/ 3435 w 61"/>
              <a:gd name="T27" fmla="*/ 99748 h 72"/>
              <a:gd name="T28" fmla="*/ 17176 w 61"/>
              <a:gd name="T29" fmla="*/ 37835 h 72"/>
              <a:gd name="T30" fmla="*/ 106493 w 61"/>
              <a:gd name="T31" fmla="*/ 0 h 72"/>
              <a:gd name="T32" fmla="*/ 192374 w 61"/>
              <a:gd name="T33" fmla="*/ 37835 h 72"/>
              <a:gd name="T34" fmla="*/ 209550 w 61"/>
              <a:gd name="T35" fmla="*/ 99748 h 72"/>
              <a:gd name="T36" fmla="*/ 209550 w 61"/>
              <a:gd name="T37" fmla="*/ 130704 h 72"/>
              <a:gd name="T38" fmla="*/ 209550 w 61"/>
              <a:gd name="T39" fmla="*/ 213254 h 72"/>
              <a:gd name="T40" fmla="*/ 34352 w 61"/>
              <a:gd name="T41" fmla="*/ 151342 h 72"/>
              <a:gd name="T42" fmla="*/ 17176 w 61"/>
              <a:gd name="T43" fmla="*/ 168540 h 72"/>
              <a:gd name="T44" fmla="*/ 34352 w 61"/>
              <a:gd name="T45" fmla="*/ 185738 h 72"/>
              <a:gd name="T46" fmla="*/ 51529 w 61"/>
              <a:gd name="T47" fmla="*/ 168540 h 72"/>
              <a:gd name="T48" fmla="*/ 34352 w 61"/>
              <a:gd name="T49" fmla="*/ 151342 h 72"/>
              <a:gd name="T50" fmla="*/ 178633 w 61"/>
              <a:gd name="T51" fmla="*/ 61913 h 72"/>
              <a:gd name="T52" fmla="*/ 168327 w 61"/>
              <a:gd name="T53" fmla="*/ 55033 h 72"/>
              <a:gd name="T54" fmla="*/ 41223 w 61"/>
              <a:gd name="T55" fmla="*/ 55033 h 72"/>
              <a:gd name="T56" fmla="*/ 34352 w 61"/>
              <a:gd name="T57" fmla="*/ 61913 h 72"/>
              <a:gd name="T58" fmla="*/ 24047 w 61"/>
              <a:gd name="T59" fmla="*/ 113506 h 72"/>
              <a:gd name="T60" fmla="*/ 30917 w 61"/>
              <a:gd name="T61" fmla="*/ 123825 h 72"/>
              <a:gd name="T62" fmla="*/ 178633 w 61"/>
              <a:gd name="T63" fmla="*/ 123825 h 72"/>
              <a:gd name="T64" fmla="*/ 185503 w 61"/>
              <a:gd name="T65" fmla="*/ 113506 h 72"/>
              <a:gd name="T66" fmla="*/ 178633 w 61"/>
              <a:gd name="T67" fmla="*/ 61913 h 72"/>
              <a:gd name="T68" fmla="*/ 147716 w 61"/>
              <a:gd name="T69" fmla="*/ 24077 h 72"/>
              <a:gd name="T70" fmla="*/ 61834 w 61"/>
              <a:gd name="T71" fmla="*/ 24077 h 72"/>
              <a:gd name="T72" fmla="*/ 54964 w 61"/>
              <a:gd name="T73" fmla="*/ 30956 h 72"/>
              <a:gd name="T74" fmla="*/ 61834 w 61"/>
              <a:gd name="T75" fmla="*/ 37835 h 72"/>
              <a:gd name="T76" fmla="*/ 147716 w 61"/>
              <a:gd name="T77" fmla="*/ 37835 h 72"/>
              <a:gd name="T78" fmla="*/ 154586 w 61"/>
              <a:gd name="T79" fmla="*/ 30956 h 72"/>
              <a:gd name="T80" fmla="*/ 147716 w 61"/>
              <a:gd name="T81" fmla="*/ 24077 h 72"/>
              <a:gd name="T82" fmla="*/ 175198 w 61"/>
              <a:gd name="T83" fmla="*/ 151342 h 72"/>
              <a:gd name="T84" fmla="*/ 158021 w 61"/>
              <a:gd name="T85" fmla="*/ 168540 h 72"/>
              <a:gd name="T86" fmla="*/ 175198 w 61"/>
              <a:gd name="T87" fmla="*/ 185738 h 72"/>
              <a:gd name="T88" fmla="*/ 192374 w 61"/>
              <a:gd name="T89" fmla="*/ 168540 h 72"/>
              <a:gd name="T90" fmla="*/ 175198 w 61"/>
              <a:gd name="T91" fmla="*/ 151342 h 7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61" h="72">
                <a:moveTo>
                  <a:pt x="61" y="62"/>
                </a:moveTo>
                <a:cubicBezTo>
                  <a:pt x="56" y="62"/>
                  <a:pt x="56" y="62"/>
                  <a:pt x="56" y="62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70"/>
                  <a:pt x="54" y="72"/>
                  <a:pt x="51" y="72"/>
                </a:cubicBezTo>
                <a:cubicBezTo>
                  <a:pt x="48" y="72"/>
                  <a:pt x="46" y="70"/>
                  <a:pt x="46" y="67"/>
                </a:cubicBezTo>
                <a:cubicBezTo>
                  <a:pt x="46" y="62"/>
                  <a:pt x="46" y="62"/>
                  <a:pt x="46" y="62"/>
                </a:cubicBezTo>
                <a:cubicBezTo>
                  <a:pt x="15" y="62"/>
                  <a:pt x="15" y="62"/>
                  <a:pt x="15" y="62"/>
                </a:cubicBezTo>
                <a:cubicBezTo>
                  <a:pt x="15" y="67"/>
                  <a:pt x="15" y="67"/>
                  <a:pt x="15" y="67"/>
                </a:cubicBezTo>
                <a:cubicBezTo>
                  <a:pt x="15" y="70"/>
                  <a:pt x="13" y="72"/>
                  <a:pt x="10" y="72"/>
                </a:cubicBezTo>
                <a:cubicBezTo>
                  <a:pt x="7" y="72"/>
                  <a:pt x="5" y="70"/>
                  <a:pt x="5" y="67"/>
                </a:cubicBezTo>
                <a:cubicBezTo>
                  <a:pt x="5" y="62"/>
                  <a:pt x="5" y="62"/>
                  <a:pt x="5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4"/>
                  <a:pt x="0" y="32"/>
                  <a:pt x="1" y="29"/>
                </a:cubicBezTo>
                <a:cubicBezTo>
                  <a:pt x="5" y="11"/>
                  <a:pt x="5" y="11"/>
                  <a:pt x="5" y="11"/>
                </a:cubicBezTo>
                <a:cubicBezTo>
                  <a:pt x="6" y="4"/>
                  <a:pt x="17" y="0"/>
                  <a:pt x="31" y="0"/>
                </a:cubicBezTo>
                <a:cubicBezTo>
                  <a:pt x="44" y="0"/>
                  <a:pt x="56" y="4"/>
                  <a:pt x="56" y="11"/>
                </a:cubicBezTo>
                <a:cubicBezTo>
                  <a:pt x="61" y="29"/>
                  <a:pt x="61" y="29"/>
                  <a:pt x="61" y="29"/>
                </a:cubicBezTo>
                <a:cubicBezTo>
                  <a:pt x="61" y="32"/>
                  <a:pt x="61" y="34"/>
                  <a:pt x="61" y="38"/>
                </a:cubicBezTo>
                <a:lnTo>
                  <a:pt x="61" y="62"/>
                </a:lnTo>
                <a:close/>
                <a:moveTo>
                  <a:pt x="10" y="44"/>
                </a:moveTo>
                <a:cubicBezTo>
                  <a:pt x="7" y="44"/>
                  <a:pt x="5" y="46"/>
                  <a:pt x="5" y="49"/>
                </a:cubicBezTo>
                <a:cubicBezTo>
                  <a:pt x="5" y="52"/>
                  <a:pt x="7" y="54"/>
                  <a:pt x="10" y="54"/>
                </a:cubicBezTo>
                <a:cubicBezTo>
                  <a:pt x="13" y="54"/>
                  <a:pt x="15" y="52"/>
                  <a:pt x="15" y="49"/>
                </a:cubicBezTo>
                <a:cubicBezTo>
                  <a:pt x="15" y="46"/>
                  <a:pt x="13" y="44"/>
                  <a:pt x="10" y="44"/>
                </a:cubicBezTo>
                <a:close/>
                <a:moveTo>
                  <a:pt x="52" y="18"/>
                </a:moveTo>
                <a:cubicBezTo>
                  <a:pt x="51" y="17"/>
                  <a:pt x="50" y="16"/>
                  <a:pt x="49" y="16"/>
                </a:cubicBezTo>
                <a:cubicBezTo>
                  <a:pt x="12" y="16"/>
                  <a:pt x="12" y="16"/>
                  <a:pt x="12" y="16"/>
                </a:cubicBezTo>
                <a:cubicBezTo>
                  <a:pt x="11" y="16"/>
                  <a:pt x="10" y="17"/>
                  <a:pt x="10" y="18"/>
                </a:cubicBezTo>
                <a:cubicBezTo>
                  <a:pt x="7" y="33"/>
                  <a:pt x="7" y="33"/>
                  <a:pt x="7" y="33"/>
                </a:cubicBezTo>
                <a:cubicBezTo>
                  <a:pt x="6" y="35"/>
                  <a:pt x="8" y="36"/>
                  <a:pt x="9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54" y="36"/>
                  <a:pt x="55" y="35"/>
                  <a:pt x="54" y="33"/>
                </a:cubicBezTo>
                <a:lnTo>
                  <a:pt x="52" y="18"/>
                </a:lnTo>
                <a:close/>
                <a:moveTo>
                  <a:pt x="43" y="7"/>
                </a:moveTo>
                <a:cubicBezTo>
                  <a:pt x="18" y="7"/>
                  <a:pt x="18" y="7"/>
                  <a:pt x="18" y="7"/>
                </a:cubicBezTo>
                <a:cubicBezTo>
                  <a:pt x="17" y="7"/>
                  <a:pt x="16" y="8"/>
                  <a:pt x="16" y="9"/>
                </a:cubicBezTo>
                <a:cubicBezTo>
                  <a:pt x="16" y="10"/>
                  <a:pt x="17" y="11"/>
                  <a:pt x="18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5" y="11"/>
                  <a:pt x="45" y="10"/>
                  <a:pt x="45" y="9"/>
                </a:cubicBezTo>
                <a:cubicBezTo>
                  <a:pt x="45" y="8"/>
                  <a:pt x="45" y="7"/>
                  <a:pt x="43" y="7"/>
                </a:cubicBezTo>
                <a:close/>
                <a:moveTo>
                  <a:pt x="51" y="44"/>
                </a:moveTo>
                <a:cubicBezTo>
                  <a:pt x="48" y="44"/>
                  <a:pt x="46" y="46"/>
                  <a:pt x="46" y="49"/>
                </a:cubicBezTo>
                <a:cubicBezTo>
                  <a:pt x="46" y="52"/>
                  <a:pt x="48" y="54"/>
                  <a:pt x="51" y="54"/>
                </a:cubicBezTo>
                <a:cubicBezTo>
                  <a:pt x="54" y="54"/>
                  <a:pt x="56" y="52"/>
                  <a:pt x="56" y="49"/>
                </a:cubicBezTo>
                <a:cubicBezTo>
                  <a:pt x="56" y="46"/>
                  <a:pt x="54" y="44"/>
                  <a:pt x="51" y="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7" name="Freeform 52"/>
          <p:cNvSpPr>
            <a:spLocks noEditPoints="1"/>
          </p:cNvSpPr>
          <p:nvPr/>
        </p:nvSpPr>
        <p:spPr bwMode="auto">
          <a:xfrm>
            <a:off x="12060982" y="5107344"/>
            <a:ext cx="548690" cy="590316"/>
          </a:xfrm>
          <a:custGeom>
            <a:avLst/>
            <a:gdLst>
              <a:gd name="T0" fmla="*/ 230187 w 67"/>
              <a:gd name="T1" fmla="*/ 230452 h 72"/>
              <a:gd name="T2" fmla="*/ 209573 w 67"/>
              <a:gd name="T3" fmla="*/ 247650 h 72"/>
              <a:gd name="T4" fmla="*/ 17178 w 67"/>
              <a:gd name="T5" fmla="*/ 247650 h 72"/>
              <a:gd name="T6" fmla="*/ 0 w 67"/>
              <a:gd name="T7" fmla="*/ 230452 h 72"/>
              <a:gd name="T8" fmla="*/ 0 w 67"/>
              <a:gd name="T9" fmla="*/ 55033 h 72"/>
              <a:gd name="T10" fmla="*/ 17178 w 67"/>
              <a:gd name="T11" fmla="*/ 37835 h 72"/>
              <a:gd name="T12" fmla="*/ 34356 w 67"/>
              <a:gd name="T13" fmla="*/ 37835 h 72"/>
              <a:gd name="T14" fmla="*/ 34356 w 67"/>
              <a:gd name="T15" fmla="*/ 24077 h 72"/>
              <a:gd name="T16" fmla="*/ 54970 w 67"/>
              <a:gd name="T17" fmla="*/ 0 h 72"/>
              <a:gd name="T18" fmla="*/ 65277 w 67"/>
              <a:gd name="T19" fmla="*/ 0 h 72"/>
              <a:gd name="T20" fmla="*/ 85891 w 67"/>
              <a:gd name="T21" fmla="*/ 24077 h 72"/>
              <a:gd name="T22" fmla="*/ 85891 w 67"/>
              <a:gd name="T23" fmla="*/ 37835 h 72"/>
              <a:gd name="T24" fmla="*/ 140861 w 67"/>
              <a:gd name="T25" fmla="*/ 37835 h 72"/>
              <a:gd name="T26" fmla="*/ 140861 w 67"/>
              <a:gd name="T27" fmla="*/ 24077 h 72"/>
              <a:gd name="T28" fmla="*/ 161474 w 67"/>
              <a:gd name="T29" fmla="*/ 0 h 72"/>
              <a:gd name="T30" fmla="*/ 171781 w 67"/>
              <a:gd name="T31" fmla="*/ 0 h 72"/>
              <a:gd name="T32" fmla="*/ 192395 w 67"/>
              <a:gd name="T33" fmla="*/ 24077 h 72"/>
              <a:gd name="T34" fmla="*/ 192395 w 67"/>
              <a:gd name="T35" fmla="*/ 37835 h 72"/>
              <a:gd name="T36" fmla="*/ 209573 w 67"/>
              <a:gd name="T37" fmla="*/ 37835 h 72"/>
              <a:gd name="T38" fmla="*/ 230187 w 67"/>
              <a:gd name="T39" fmla="*/ 55033 h 72"/>
              <a:gd name="T40" fmla="*/ 230187 w 67"/>
              <a:gd name="T41" fmla="*/ 230452 h 72"/>
              <a:gd name="T42" fmla="*/ 209573 w 67"/>
              <a:gd name="T43" fmla="*/ 230452 h 72"/>
              <a:gd name="T44" fmla="*/ 209573 w 67"/>
              <a:gd name="T45" fmla="*/ 89429 h 72"/>
              <a:gd name="T46" fmla="*/ 17178 w 67"/>
              <a:gd name="T47" fmla="*/ 89429 h 72"/>
              <a:gd name="T48" fmla="*/ 17178 w 67"/>
              <a:gd name="T49" fmla="*/ 230452 h 72"/>
              <a:gd name="T50" fmla="*/ 209573 w 67"/>
              <a:gd name="T51" fmla="*/ 230452 h 72"/>
              <a:gd name="T52" fmla="*/ 68713 w 67"/>
              <a:gd name="T53" fmla="*/ 24077 h 72"/>
              <a:gd name="T54" fmla="*/ 65277 w 67"/>
              <a:gd name="T55" fmla="*/ 17198 h 72"/>
              <a:gd name="T56" fmla="*/ 54970 w 67"/>
              <a:gd name="T57" fmla="*/ 17198 h 72"/>
              <a:gd name="T58" fmla="*/ 51534 w 67"/>
              <a:gd name="T59" fmla="*/ 24077 h 72"/>
              <a:gd name="T60" fmla="*/ 51534 w 67"/>
              <a:gd name="T61" fmla="*/ 61913 h 72"/>
              <a:gd name="T62" fmla="*/ 54970 w 67"/>
              <a:gd name="T63" fmla="*/ 68792 h 72"/>
              <a:gd name="T64" fmla="*/ 65277 w 67"/>
              <a:gd name="T65" fmla="*/ 68792 h 72"/>
              <a:gd name="T66" fmla="*/ 68713 w 67"/>
              <a:gd name="T67" fmla="*/ 61913 h 72"/>
              <a:gd name="T68" fmla="*/ 68713 w 67"/>
              <a:gd name="T69" fmla="*/ 24077 h 72"/>
              <a:gd name="T70" fmla="*/ 175217 w 67"/>
              <a:gd name="T71" fmla="*/ 24077 h 72"/>
              <a:gd name="T72" fmla="*/ 171781 w 67"/>
              <a:gd name="T73" fmla="*/ 17198 h 72"/>
              <a:gd name="T74" fmla="*/ 161474 w 67"/>
              <a:gd name="T75" fmla="*/ 17198 h 72"/>
              <a:gd name="T76" fmla="*/ 158039 w 67"/>
              <a:gd name="T77" fmla="*/ 24077 h 72"/>
              <a:gd name="T78" fmla="*/ 158039 w 67"/>
              <a:gd name="T79" fmla="*/ 61913 h 72"/>
              <a:gd name="T80" fmla="*/ 161474 w 67"/>
              <a:gd name="T81" fmla="*/ 68792 h 72"/>
              <a:gd name="T82" fmla="*/ 171781 w 67"/>
              <a:gd name="T83" fmla="*/ 68792 h 72"/>
              <a:gd name="T84" fmla="*/ 175217 w 67"/>
              <a:gd name="T85" fmla="*/ 61913 h 72"/>
              <a:gd name="T86" fmla="*/ 175217 w 67"/>
              <a:gd name="T87" fmla="*/ 24077 h 7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7" h="72">
                <a:moveTo>
                  <a:pt x="67" y="67"/>
                </a:moveTo>
                <a:cubicBezTo>
                  <a:pt x="67" y="70"/>
                  <a:pt x="64" y="72"/>
                  <a:pt x="61" y="72"/>
                </a:cubicBezTo>
                <a:cubicBezTo>
                  <a:pt x="5" y="72"/>
                  <a:pt x="5" y="72"/>
                  <a:pt x="5" y="72"/>
                </a:cubicBezTo>
                <a:cubicBezTo>
                  <a:pt x="2" y="72"/>
                  <a:pt x="0" y="70"/>
                  <a:pt x="0" y="67"/>
                </a:cubicBezTo>
                <a:cubicBezTo>
                  <a:pt x="0" y="16"/>
                  <a:pt x="0" y="16"/>
                  <a:pt x="0" y="16"/>
                </a:cubicBezTo>
                <a:cubicBezTo>
                  <a:pt x="0" y="13"/>
                  <a:pt x="2" y="11"/>
                  <a:pt x="5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7"/>
                  <a:pt x="10" y="7"/>
                  <a:pt x="10" y="7"/>
                </a:cubicBezTo>
                <a:cubicBezTo>
                  <a:pt x="10" y="3"/>
                  <a:pt x="13" y="0"/>
                  <a:pt x="16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3" y="0"/>
                  <a:pt x="25" y="3"/>
                  <a:pt x="25" y="7"/>
                </a:cubicBezTo>
                <a:cubicBezTo>
                  <a:pt x="25" y="11"/>
                  <a:pt x="25" y="11"/>
                  <a:pt x="25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1" y="7"/>
                  <a:pt x="41" y="7"/>
                  <a:pt x="41" y="7"/>
                </a:cubicBezTo>
                <a:cubicBezTo>
                  <a:pt x="41" y="3"/>
                  <a:pt x="44" y="0"/>
                  <a:pt x="47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3" y="0"/>
                  <a:pt x="56" y="3"/>
                  <a:pt x="56" y="7"/>
                </a:cubicBezTo>
                <a:cubicBezTo>
                  <a:pt x="56" y="11"/>
                  <a:pt x="56" y="11"/>
                  <a:pt x="56" y="11"/>
                </a:cubicBezTo>
                <a:cubicBezTo>
                  <a:pt x="61" y="11"/>
                  <a:pt x="61" y="11"/>
                  <a:pt x="61" y="11"/>
                </a:cubicBezTo>
                <a:cubicBezTo>
                  <a:pt x="64" y="11"/>
                  <a:pt x="67" y="13"/>
                  <a:pt x="67" y="16"/>
                </a:cubicBezTo>
                <a:lnTo>
                  <a:pt x="67" y="67"/>
                </a:lnTo>
                <a:close/>
                <a:moveTo>
                  <a:pt x="61" y="67"/>
                </a:moveTo>
                <a:cubicBezTo>
                  <a:pt x="61" y="26"/>
                  <a:pt x="61" y="26"/>
                  <a:pt x="61" y="26"/>
                </a:cubicBezTo>
                <a:cubicBezTo>
                  <a:pt x="5" y="26"/>
                  <a:pt x="5" y="26"/>
                  <a:pt x="5" y="26"/>
                </a:cubicBezTo>
                <a:cubicBezTo>
                  <a:pt x="5" y="67"/>
                  <a:pt x="5" y="67"/>
                  <a:pt x="5" y="67"/>
                </a:cubicBezTo>
                <a:lnTo>
                  <a:pt x="61" y="67"/>
                </a:lnTo>
                <a:close/>
                <a:moveTo>
                  <a:pt x="20" y="7"/>
                </a:moveTo>
                <a:cubicBezTo>
                  <a:pt x="20" y="6"/>
                  <a:pt x="20" y="5"/>
                  <a:pt x="19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5" y="6"/>
                  <a:pt x="15" y="7"/>
                </a:cubicBezTo>
                <a:cubicBezTo>
                  <a:pt x="15" y="18"/>
                  <a:pt x="15" y="18"/>
                  <a:pt x="15" y="18"/>
                </a:cubicBezTo>
                <a:cubicBezTo>
                  <a:pt x="15" y="19"/>
                  <a:pt x="16" y="20"/>
                  <a:pt x="16" y="20"/>
                </a:cubicBezTo>
                <a:cubicBezTo>
                  <a:pt x="19" y="20"/>
                  <a:pt x="19" y="20"/>
                  <a:pt x="19" y="20"/>
                </a:cubicBezTo>
                <a:cubicBezTo>
                  <a:pt x="20" y="20"/>
                  <a:pt x="20" y="19"/>
                  <a:pt x="20" y="18"/>
                </a:cubicBezTo>
                <a:lnTo>
                  <a:pt x="20" y="7"/>
                </a:lnTo>
                <a:close/>
                <a:moveTo>
                  <a:pt x="51" y="7"/>
                </a:moveTo>
                <a:cubicBezTo>
                  <a:pt x="51" y="6"/>
                  <a:pt x="51" y="5"/>
                  <a:pt x="50" y="5"/>
                </a:cubicBezTo>
                <a:cubicBezTo>
                  <a:pt x="47" y="5"/>
                  <a:pt x="47" y="5"/>
                  <a:pt x="47" y="5"/>
                </a:cubicBezTo>
                <a:cubicBezTo>
                  <a:pt x="47" y="5"/>
                  <a:pt x="46" y="6"/>
                  <a:pt x="46" y="7"/>
                </a:cubicBezTo>
                <a:cubicBezTo>
                  <a:pt x="46" y="18"/>
                  <a:pt x="46" y="18"/>
                  <a:pt x="46" y="18"/>
                </a:cubicBezTo>
                <a:cubicBezTo>
                  <a:pt x="46" y="19"/>
                  <a:pt x="47" y="20"/>
                  <a:pt x="47" y="20"/>
                </a:cubicBezTo>
                <a:cubicBezTo>
                  <a:pt x="50" y="20"/>
                  <a:pt x="50" y="20"/>
                  <a:pt x="50" y="20"/>
                </a:cubicBezTo>
                <a:cubicBezTo>
                  <a:pt x="51" y="20"/>
                  <a:pt x="51" y="19"/>
                  <a:pt x="51" y="18"/>
                </a:cubicBezTo>
                <a:lnTo>
                  <a:pt x="51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8" name="Freeform 53"/>
          <p:cNvSpPr>
            <a:spLocks/>
          </p:cNvSpPr>
          <p:nvPr/>
        </p:nvSpPr>
        <p:spPr bwMode="auto">
          <a:xfrm>
            <a:off x="13241614" y="5319252"/>
            <a:ext cx="344350" cy="189204"/>
          </a:xfrm>
          <a:custGeom>
            <a:avLst/>
            <a:gdLst>
              <a:gd name="T0" fmla="*/ 141022 w 42"/>
              <a:gd name="T1" fmla="*/ 13804 h 23"/>
              <a:gd name="T2" fmla="*/ 79110 w 42"/>
              <a:gd name="T3" fmla="*/ 75924 h 23"/>
              <a:gd name="T4" fmla="*/ 72231 w 42"/>
              <a:gd name="T5" fmla="*/ 79375 h 23"/>
              <a:gd name="T6" fmla="*/ 65352 w 42"/>
              <a:gd name="T7" fmla="*/ 75924 h 23"/>
              <a:gd name="T8" fmla="*/ 3440 w 42"/>
              <a:gd name="T9" fmla="*/ 13804 h 23"/>
              <a:gd name="T10" fmla="*/ 0 w 42"/>
              <a:gd name="T11" fmla="*/ 10353 h 23"/>
              <a:gd name="T12" fmla="*/ 10319 w 42"/>
              <a:gd name="T13" fmla="*/ 0 h 23"/>
              <a:gd name="T14" fmla="*/ 134143 w 42"/>
              <a:gd name="T15" fmla="*/ 0 h 23"/>
              <a:gd name="T16" fmla="*/ 144462 w 42"/>
              <a:gd name="T17" fmla="*/ 10353 h 23"/>
              <a:gd name="T18" fmla="*/ 141022 w 42"/>
              <a:gd name="T19" fmla="*/ 13804 h 2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2" h="23">
                <a:moveTo>
                  <a:pt x="41" y="4"/>
                </a:moveTo>
                <a:cubicBezTo>
                  <a:pt x="23" y="22"/>
                  <a:pt x="23" y="22"/>
                  <a:pt x="23" y="22"/>
                </a:cubicBezTo>
                <a:cubicBezTo>
                  <a:pt x="22" y="23"/>
                  <a:pt x="22" y="23"/>
                  <a:pt x="21" y="23"/>
                </a:cubicBezTo>
                <a:cubicBezTo>
                  <a:pt x="20" y="23"/>
                  <a:pt x="20" y="23"/>
                  <a:pt x="19" y="22"/>
                </a:cubicBezTo>
                <a:cubicBezTo>
                  <a:pt x="1" y="4"/>
                  <a:pt x="1" y="4"/>
                  <a:pt x="1" y="4"/>
                </a:cubicBezTo>
                <a:cubicBezTo>
                  <a:pt x="1" y="4"/>
                  <a:pt x="0" y="3"/>
                  <a:pt x="0" y="3"/>
                </a:cubicBezTo>
                <a:cubicBezTo>
                  <a:pt x="0" y="1"/>
                  <a:pt x="2" y="0"/>
                  <a:pt x="3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40" y="0"/>
                  <a:pt x="42" y="1"/>
                  <a:pt x="42" y="3"/>
                </a:cubicBezTo>
                <a:cubicBezTo>
                  <a:pt x="42" y="3"/>
                  <a:pt x="41" y="4"/>
                  <a:pt x="41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9" name="Freeform 54"/>
          <p:cNvSpPr>
            <a:spLocks noEditPoints="1"/>
          </p:cNvSpPr>
          <p:nvPr/>
        </p:nvSpPr>
        <p:spPr bwMode="auto">
          <a:xfrm>
            <a:off x="14422248" y="5148971"/>
            <a:ext cx="499498" cy="507066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175198 w 61"/>
              <a:gd name="T19" fmla="*/ 41173 h 62"/>
              <a:gd name="T20" fmla="*/ 171762 w 61"/>
              <a:gd name="T21" fmla="*/ 37742 h 62"/>
              <a:gd name="T22" fmla="*/ 37788 w 61"/>
              <a:gd name="T23" fmla="*/ 37742 h 62"/>
              <a:gd name="T24" fmla="*/ 34352 w 61"/>
              <a:gd name="T25" fmla="*/ 41173 h 62"/>
              <a:gd name="T26" fmla="*/ 34352 w 61"/>
              <a:gd name="T27" fmla="*/ 174983 h 62"/>
              <a:gd name="T28" fmla="*/ 37788 w 61"/>
              <a:gd name="T29" fmla="*/ 178415 h 62"/>
              <a:gd name="T30" fmla="*/ 171762 w 61"/>
              <a:gd name="T31" fmla="*/ 178415 h 62"/>
              <a:gd name="T32" fmla="*/ 175198 w 61"/>
              <a:gd name="T33" fmla="*/ 174983 h 62"/>
              <a:gd name="T34" fmla="*/ 175198 w 61"/>
              <a:gd name="T35" fmla="*/ 41173 h 62"/>
              <a:gd name="T36" fmla="*/ 140845 w 61"/>
              <a:gd name="T37" fmla="*/ 150966 h 62"/>
              <a:gd name="T38" fmla="*/ 130539 w 61"/>
              <a:gd name="T39" fmla="*/ 161259 h 62"/>
              <a:gd name="T40" fmla="*/ 127104 w 61"/>
              <a:gd name="T41" fmla="*/ 157828 h 62"/>
              <a:gd name="T42" fmla="*/ 65270 w 61"/>
              <a:gd name="T43" fmla="*/ 113225 h 62"/>
              <a:gd name="T44" fmla="*/ 61834 w 61"/>
              <a:gd name="T45" fmla="*/ 106363 h 62"/>
              <a:gd name="T46" fmla="*/ 65270 w 61"/>
              <a:gd name="T47" fmla="*/ 99500 h 62"/>
              <a:gd name="T48" fmla="*/ 127104 w 61"/>
              <a:gd name="T49" fmla="*/ 54897 h 62"/>
              <a:gd name="T50" fmla="*/ 130539 w 61"/>
              <a:gd name="T51" fmla="*/ 54897 h 62"/>
              <a:gd name="T52" fmla="*/ 140845 w 61"/>
              <a:gd name="T53" fmla="*/ 61759 h 62"/>
              <a:gd name="T54" fmla="*/ 140845 w 61"/>
              <a:gd name="T55" fmla="*/ 150966 h 6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51" y="12"/>
                </a:moveTo>
                <a:cubicBezTo>
                  <a:pt x="51" y="11"/>
                  <a:pt x="51" y="11"/>
                  <a:pt x="50" y="11"/>
                </a:cubicBezTo>
                <a:cubicBezTo>
                  <a:pt x="11" y="11"/>
                  <a:pt x="11" y="11"/>
                  <a:pt x="11" y="11"/>
                </a:cubicBezTo>
                <a:cubicBezTo>
                  <a:pt x="11" y="11"/>
                  <a:pt x="10" y="11"/>
                  <a:pt x="10" y="12"/>
                </a:cubicBezTo>
                <a:cubicBezTo>
                  <a:pt x="10" y="51"/>
                  <a:pt x="10" y="51"/>
                  <a:pt x="10" y="51"/>
                </a:cubicBezTo>
                <a:cubicBezTo>
                  <a:pt x="10" y="51"/>
                  <a:pt x="11" y="52"/>
                  <a:pt x="11" y="52"/>
                </a:cubicBezTo>
                <a:cubicBezTo>
                  <a:pt x="50" y="52"/>
                  <a:pt x="50" y="52"/>
                  <a:pt x="50" y="52"/>
                </a:cubicBezTo>
                <a:cubicBezTo>
                  <a:pt x="51" y="52"/>
                  <a:pt x="51" y="51"/>
                  <a:pt x="51" y="51"/>
                </a:cubicBezTo>
                <a:lnTo>
                  <a:pt x="51" y="12"/>
                </a:lnTo>
                <a:close/>
                <a:moveTo>
                  <a:pt x="41" y="44"/>
                </a:moveTo>
                <a:cubicBezTo>
                  <a:pt x="41" y="46"/>
                  <a:pt x="40" y="47"/>
                  <a:pt x="38" y="47"/>
                </a:cubicBezTo>
                <a:cubicBezTo>
                  <a:pt x="38" y="47"/>
                  <a:pt x="37" y="47"/>
                  <a:pt x="37" y="46"/>
                </a:cubicBezTo>
                <a:cubicBezTo>
                  <a:pt x="19" y="33"/>
                  <a:pt x="19" y="33"/>
                  <a:pt x="19" y="33"/>
                </a:cubicBezTo>
                <a:cubicBezTo>
                  <a:pt x="18" y="33"/>
                  <a:pt x="18" y="32"/>
                  <a:pt x="18" y="31"/>
                </a:cubicBezTo>
                <a:cubicBezTo>
                  <a:pt x="18" y="30"/>
                  <a:pt x="18" y="30"/>
                  <a:pt x="19" y="29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8" y="16"/>
                  <a:pt x="38" y="16"/>
                </a:cubicBezTo>
                <a:cubicBezTo>
                  <a:pt x="40" y="16"/>
                  <a:pt x="41" y="17"/>
                  <a:pt x="41" y="18"/>
                </a:cubicBezTo>
                <a:lnTo>
                  <a:pt x="41" y="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0" name="Freeform 55"/>
          <p:cNvSpPr>
            <a:spLocks noEditPoints="1"/>
          </p:cNvSpPr>
          <p:nvPr/>
        </p:nvSpPr>
        <p:spPr bwMode="auto">
          <a:xfrm>
            <a:off x="15599094" y="5148971"/>
            <a:ext cx="673566" cy="507066"/>
          </a:xfrm>
          <a:custGeom>
            <a:avLst/>
            <a:gdLst>
              <a:gd name="T0" fmla="*/ 282575 w 82"/>
              <a:gd name="T1" fmla="*/ 212725 h 62"/>
              <a:gd name="T2" fmla="*/ 0 w 82"/>
              <a:gd name="T3" fmla="*/ 212725 h 62"/>
              <a:gd name="T4" fmla="*/ 0 w 82"/>
              <a:gd name="T5" fmla="*/ 0 h 62"/>
              <a:gd name="T6" fmla="*/ 282575 w 82"/>
              <a:gd name="T7" fmla="*/ 0 h 62"/>
              <a:gd name="T8" fmla="*/ 282575 w 82"/>
              <a:gd name="T9" fmla="*/ 212725 h 62"/>
              <a:gd name="T10" fmla="*/ 244669 w 82"/>
              <a:gd name="T11" fmla="*/ 41173 h 62"/>
              <a:gd name="T12" fmla="*/ 237777 w 82"/>
              <a:gd name="T13" fmla="*/ 37742 h 62"/>
              <a:gd name="T14" fmla="*/ 141288 w 82"/>
              <a:gd name="T15" fmla="*/ 27448 h 62"/>
              <a:gd name="T16" fmla="*/ 44798 w 82"/>
              <a:gd name="T17" fmla="*/ 37742 h 62"/>
              <a:gd name="T18" fmla="*/ 37906 w 82"/>
              <a:gd name="T19" fmla="*/ 41173 h 62"/>
              <a:gd name="T20" fmla="*/ 27568 w 82"/>
              <a:gd name="T21" fmla="*/ 106363 h 62"/>
              <a:gd name="T22" fmla="*/ 37906 w 82"/>
              <a:gd name="T23" fmla="*/ 171552 h 62"/>
              <a:gd name="T24" fmla="*/ 44798 w 82"/>
              <a:gd name="T25" fmla="*/ 174983 h 62"/>
              <a:gd name="T26" fmla="*/ 141288 w 82"/>
              <a:gd name="T27" fmla="*/ 185277 h 62"/>
              <a:gd name="T28" fmla="*/ 237777 w 82"/>
              <a:gd name="T29" fmla="*/ 174983 h 62"/>
              <a:gd name="T30" fmla="*/ 244669 w 82"/>
              <a:gd name="T31" fmla="*/ 171552 h 62"/>
              <a:gd name="T32" fmla="*/ 255007 w 82"/>
              <a:gd name="T33" fmla="*/ 106363 h 62"/>
              <a:gd name="T34" fmla="*/ 244669 w 82"/>
              <a:gd name="T35" fmla="*/ 41173 h 62"/>
              <a:gd name="T36" fmla="*/ 137841 w 82"/>
              <a:gd name="T37" fmla="*/ 123518 h 62"/>
              <a:gd name="T38" fmla="*/ 93043 w 82"/>
              <a:gd name="T39" fmla="*/ 168121 h 62"/>
              <a:gd name="T40" fmla="*/ 44798 w 82"/>
              <a:gd name="T41" fmla="*/ 109794 h 62"/>
              <a:gd name="T42" fmla="*/ 89597 w 82"/>
              <a:gd name="T43" fmla="*/ 51466 h 62"/>
              <a:gd name="T44" fmla="*/ 134395 w 82"/>
              <a:gd name="T45" fmla="*/ 96069 h 62"/>
              <a:gd name="T46" fmla="*/ 106827 w 82"/>
              <a:gd name="T47" fmla="*/ 96069 h 62"/>
              <a:gd name="T48" fmla="*/ 93043 w 82"/>
              <a:gd name="T49" fmla="*/ 78914 h 62"/>
              <a:gd name="T50" fmla="*/ 75813 w 82"/>
              <a:gd name="T51" fmla="*/ 109794 h 62"/>
              <a:gd name="T52" fmla="*/ 93043 w 82"/>
              <a:gd name="T53" fmla="*/ 140673 h 62"/>
              <a:gd name="T54" fmla="*/ 106827 w 82"/>
              <a:gd name="T55" fmla="*/ 123518 h 62"/>
              <a:gd name="T56" fmla="*/ 137841 w 82"/>
              <a:gd name="T57" fmla="*/ 123518 h 62"/>
              <a:gd name="T58" fmla="*/ 234330 w 82"/>
              <a:gd name="T59" fmla="*/ 123518 h 62"/>
              <a:gd name="T60" fmla="*/ 192978 w 82"/>
              <a:gd name="T61" fmla="*/ 168121 h 62"/>
              <a:gd name="T62" fmla="*/ 144734 w 82"/>
              <a:gd name="T63" fmla="*/ 109794 h 62"/>
              <a:gd name="T64" fmla="*/ 189532 w 82"/>
              <a:gd name="T65" fmla="*/ 51466 h 62"/>
              <a:gd name="T66" fmla="*/ 234330 w 82"/>
              <a:gd name="T67" fmla="*/ 96069 h 62"/>
              <a:gd name="T68" fmla="*/ 206762 w 82"/>
              <a:gd name="T69" fmla="*/ 96069 h 62"/>
              <a:gd name="T70" fmla="*/ 189532 w 82"/>
              <a:gd name="T71" fmla="*/ 78914 h 62"/>
              <a:gd name="T72" fmla="*/ 172302 w 82"/>
              <a:gd name="T73" fmla="*/ 109794 h 62"/>
              <a:gd name="T74" fmla="*/ 189532 w 82"/>
              <a:gd name="T75" fmla="*/ 140673 h 62"/>
              <a:gd name="T76" fmla="*/ 206762 w 82"/>
              <a:gd name="T77" fmla="*/ 123518 h 62"/>
              <a:gd name="T78" fmla="*/ 234330 w 82"/>
              <a:gd name="T79" fmla="*/ 123518 h 6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82" h="62">
                <a:moveTo>
                  <a:pt x="82" y="62"/>
                </a:moveTo>
                <a:cubicBezTo>
                  <a:pt x="0" y="62"/>
                  <a:pt x="0" y="62"/>
                  <a:pt x="0" y="62"/>
                </a:cubicBezTo>
                <a:cubicBezTo>
                  <a:pt x="0" y="0"/>
                  <a:pt x="0" y="0"/>
                  <a:pt x="0" y="0"/>
                </a:cubicBezTo>
                <a:cubicBezTo>
                  <a:pt x="82" y="0"/>
                  <a:pt x="82" y="0"/>
                  <a:pt x="82" y="0"/>
                </a:cubicBezTo>
                <a:lnTo>
                  <a:pt x="82" y="62"/>
                </a:lnTo>
                <a:close/>
                <a:moveTo>
                  <a:pt x="71" y="12"/>
                </a:moveTo>
                <a:cubicBezTo>
                  <a:pt x="71" y="12"/>
                  <a:pt x="70" y="11"/>
                  <a:pt x="69" y="11"/>
                </a:cubicBezTo>
                <a:cubicBezTo>
                  <a:pt x="67" y="9"/>
                  <a:pt x="55" y="8"/>
                  <a:pt x="41" y="8"/>
                </a:cubicBezTo>
                <a:cubicBezTo>
                  <a:pt x="28" y="8"/>
                  <a:pt x="15" y="9"/>
                  <a:pt x="13" y="11"/>
                </a:cubicBezTo>
                <a:cubicBezTo>
                  <a:pt x="12" y="11"/>
                  <a:pt x="11" y="12"/>
                  <a:pt x="11" y="12"/>
                </a:cubicBezTo>
                <a:cubicBezTo>
                  <a:pt x="8" y="16"/>
                  <a:pt x="8" y="20"/>
                  <a:pt x="8" y="31"/>
                </a:cubicBezTo>
                <a:cubicBezTo>
                  <a:pt x="8" y="42"/>
                  <a:pt x="8" y="46"/>
                  <a:pt x="11" y="50"/>
                </a:cubicBezTo>
                <a:cubicBezTo>
                  <a:pt x="11" y="51"/>
                  <a:pt x="12" y="51"/>
                  <a:pt x="13" y="51"/>
                </a:cubicBezTo>
                <a:cubicBezTo>
                  <a:pt x="15" y="53"/>
                  <a:pt x="28" y="54"/>
                  <a:pt x="41" y="54"/>
                </a:cubicBezTo>
                <a:cubicBezTo>
                  <a:pt x="55" y="54"/>
                  <a:pt x="67" y="53"/>
                  <a:pt x="69" y="51"/>
                </a:cubicBezTo>
                <a:cubicBezTo>
                  <a:pt x="70" y="51"/>
                  <a:pt x="71" y="51"/>
                  <a:pt x="71" y="50"/>
                </a:cubicBezTo>
                <a:cubicBezTo>
                  <a:pt x="74" y="47"/>
                  <a:pt x="74" y="42"/>
                  <a:pt x="74" y="31"/>
                </a:cubicBezTo>
                <a:cubicBezTo>
                  <a:pt x="74" y="20"/>
                  <a:pt x="74" y="16"/>
                  <a:pt x="71" y="12"/>
                </a:cubicBezTo>
                <a:close/>
                <a:moveTo>
                  <a:pt x="40" y="36"/>
                </a:moveTo>
                <a:cubicBezTo>
                  <a:pt x="39" y="44"/>
                  <a:pt x="34" y="49"/>
                  <a:pt x="27" y="49"/>
                </a:cubicBezTo>
                <a:cubicBezTo>
                  <a:pt x="18" y="49"/>
                  <a:pt x="13" y="43"/>
                  <a:pt x="13" y="32"/>
                </a:cubicBezTo>
                <a:cubicBezTo>
                  <a:pt x="13" y="21"/>
                  <a:pt x="19" y="15"/>
                  <a:pt x="26" y="15"/>
                </a:cubicBezTo>
                <a:cubicBezTo>
                  <a:pt x="34" y="15"/>
                  <a:pt x="39" y="20"/>
                  <a:pt x="39" y="28"/>
                </a:cubicBezTo>
                <a:cubicBezTo>
                  <a:pt x="31" y="28"/>
                  <a:pt x="31" y="28"/>
                  <a:pt x="31" y="28"/>
                </a:cubicBezTo>
                <a:cubicBezTo>
                  <a:pt x="31" y="25"/>
                  <a:pt x="29" y="23"/>
                  <a:pt x="27" y="23"/>
                </a:cubicBezTo>
                <a:cubicBezTo>
                  <a:pt x="24" y="23"/>
                  <a:pt x="22" y="26"/>
                  <a:pt x="22" y="32"/>
                </a:cubicBezTo>
                <a:cubicBezTo>
                  <a:pt x="22" y="37"/>
                  <a:pt x="23" y="41"/>
                  <a:pt x="27" y="41"/>
                </a:cubicBezTo>
                <a:cubicBezTo>
                  <a:pt x="30" y="41"/>
                  <a:pt x="31" y="39"/>
                  <a:pt x="31" y="36"/>
                </a:cubicBezTo>
                <a:lnTo>
                  <a:pt x="40" y="36"/>
                </a:lnTo>
                <a:close/>
                <a:moveTo>
                  <a:pt x="68" y="36"/>
                </a:moveTo>
                <a:cubicBezTo>
                  <a:pt x="67" y="44"/>
                  <a:pt x="63" y="49"/>
                  <a:pt x="56" y="49"/>
                </a:cubicBezTo>
                <a:cubicBezTo>
                  <a:pt x="47" y="49"/>
                  <a:pt x="42" y="43"/>
                  <a:pt x="42" y="32"/>
                </a:cubicBezTo>
                <a:cubicBezTo>
                  <a:pt x="42" y="21"/>
                  <a:pt x="47" y="15"/>
                  <a:pt x="55" y="15"/>
                </a:cubicBezTo>
                <a:cubicBezTo>
                  <a:pt x="63" y="15"/>
                  <a:pt x="67" y="20"/>
                  <a:pt x="68" y="28"/>
                </a:cubicBezTo>
                <a:cubicBezTo>
                  <a:pt x="60" y="28"/>
                  <a:pt x="60" y="28"/>
                  <a:pt x="60" y="28"/>
                </a:cubicBezTo>
                <a:cubicBezTo>
                  <a:pt x="60" y="25"/>
                  <a:pt x="58" y="23"/>
                  <a:pt x="55" y="23"/>
                </a:cubicBezTo>
                <a:cubicBezTo>
                  <a:pt x="52" y="23"/>
                  <a:pt x="50" y="26"/>
                  <a:pt x="50" y="32"/>
                </a:cubicBezTo>
                <a:cubicBezTo>
                  <a:pt x="50" y="37"/>
                  <a:pt x="51" y="41"/>
                  <a:pt x="55" y="41"/>
                </a:cubicBezTo>
                <a:cubicBezTo>
                  <a:pt x="58" y="41"/>
                  <a:pt x="60" y="39"/>
                  <a:pt x="60" y="36"/>
                </a:cubicBezTo>
                <a:lnTo>
                  <a:pt x="68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1" name="Freeform 57"/>
          <p:cNvSpPr>
            <a:spLocks noEditPoints="1"/>
          </p:cNvSpPr>
          <p:nvPr/>
        </p:nvSpPr>
        <p:spPr bwMode="auto">
          <a:xfrm>
            <a:off x="17967927" y="5114912"/>
            <a:ext cx="541124" cy="533556"/>
          </a:xfrm>
          <a:custGeom>
            <a:avLst/>
            <a:gdLst>
              <a:gd name="T0" fmla="*/ 213255 w 66"/>
              <a:gd name="T1" fmla="*/ 192845 h 65"/>
              <a:gd name="T2" fmla="*/ 192617 w 66"/>
              <a:gd name="T3" fmla="*/ 213507 h 65"/>
              <a:gd name="T4" fmla="*/ 165100 w 66"/>
              <a:gd name="T5" fmla="*/ 223838 h 65"/>
              <a:gd name="T6" fmla="*/ 137584 w 66"/>
              <a:gd name="T7" fmla="*/ 213507 h 65"/>
              <a:gd name="T8" fmla="*/ 110067 w 66"/>
              <a:gd name="T9" fmla="*/ 185958 h 65"/>
              <a:gd name="T10" fmla="*/ 96309 w 66"/>
              <a:gd name="T11" fmla="*/ 158408 h 65"/>
              <a:gd name="T12" fmla="*/ 110067 w 66"/>
              <a:gd name="T13" fmla="*/ 127415 h 65"/>
              <a:gd name="T14" fmla="*/ 96309 w 66"/>
              <a:gd name="T15" fmla="*/ 117084 h 65"/>
              <a:gd name="T16" fmla="*/ 68792 w 66"/>
              <a:gd name="T17" fmla="*/ 127415 h 65"/>
              <a:gd name="T18" fmla="*/ 41275 w 66"/>
              <a:gd name="T19" fmla="*/ 117084 h 65"/>
              <a:gd name="T20" fmla="*/ 10319 w 66"/>
              <a:gd name="T21" fmla="*/ 86092 h 65"/>
              <a:gd name="T22" fmla="*/ 0 w 66"/>
              <a:gd name="T23" fmla="*/ 58542 h 65"/>
              <a:gd name="T24" fmla="*/ 13758 w 66"/>
              <a:gd name="T25" fmla="*/ 30993 h 65"/>
              <a:gd name="T26" fmla="*/ 30956 w 66"/>
              <a:gd name="T27" fmla="*/ 10331 h 65"/>
              <a:gd name="T28" fmla="*/ 61913 w 66"/>
              <a:gd name="T29" fmla="*/ 0 h 65"/>
              <a:gd name="T30" fmla="*/ 89429 w 66"/>
              <a:gd name="T31" fmla="*/ 10331 h 65"/>
              <a:gd name="T32" fmla="*/ 116946 w 66"/>
              <a:gd name="T33" fmla="*/ 41324 h 65"/>
              <a:gd name="T34" fmla="*/ 127265 w 66"/>
              <a:gd name="T35" fmla="*/ 68873 h 65"/>
              <a:gd name="T36" fmla="*/ 116946 w 66"/>
              <a:gd name="T37" fmla="*/ 96423 h 65"/>
              <a:gd name="T38" fmla="*/ 127265 w 66"/>
              <a:gd name="T39" fmla="*/ 110197 h 65"/>
              <a:gd name="T40" fmla="*/ 158221 w 66"/>
              <a:gd name="T41" fmla="*/ 96423 h 65"/>
              <a:gd name="T42" fmla="*/ 185738 w 66"/>
              <a:gd name="T43" fmla="*/ 110197 h 65"/>
              <a:gd name="T44" fmla="*/ 213255 w 66"/>
              <a:gd name="T45" fmla="*/ 137746 h 65"/>
              <a:gd name="T46" fmla="*/ 227013 w 66"/>
              <a:gd name="T47" fmla="*/ 165296 h 65"/>
              <a:gd name="T48" fmla="*/ 213255 w 66"/>
              <a:gd name="T49" fmla="*/ 192845 h 65"/>
              <a:gd name="T50" fmla="*/ 99748 w 66"/>
              <a:gd name="T51" fmla="*/ 58542 h 65"/>
              <a:gd name="T52" fmla="*/ 68792 w 66"/>
              <a:gd name="T53" fmla="*/ 30993 h 65"/>
              <a:gd name="T54" fmla="*/ 61913 w 66"/>
              <a:gd name="T55" fmla="*/ 27549 h 65"/>
              <a:gd name="T56" fmla="*/ 51594 w 66"/>
              <a:gd name="T57" fmla="*/ 30993 h 65"/>
              <a:gd name="T58" fmla="*/ 30956 w 66"/>
              <a:gd name="T59" fmla="*/ 51655 h 65"/>
              <a:gd name="T60" fmla="*/ 27517 w 66"/>
              <a:gd name="T61" fmla="*/ 58542 h 65"/>
              <a:gd name="T62" fmla="*/ 30956 w 66"/>
              <a:gd name="T63" fmla="*/ 68873 h 65"/>
              <a:gd name="T64" fmla="*/ 58473 w 66"/>
              <a:gd name="T65" fmla="*/ 96423 h 65"/>
              <a:gd name="T66" fmla="*/ 68792 w 66"/>
              <a:gd name="T67" fmla="*/ 99866 h 65"/>
              <a:gd name="T68" fmla="*/ 79111 w 66"/>
              <a:gd name="T69" fmla="*/ 96423 h 65"/>
              <a:gd name="T70" fmla="*/ 68792 w 66"/>
              <a:gd name="T71" fmla="*/ 82648 h 65"/>
              <a:gd name="T72" fmla="*/ 82550 w 66"/>
              <a:gd name="T73" fmla="*/ 68873 h 65"/>
              <a:gd name="T74" fmla="*/ 96309 w 66"/>
              <a:gd name="T75" fmla="*/ 79204 h 65"/>
              <a:gd name="T76" fmla="*/ 103188 w 66"/>
              <a:gd name="T77" fmla="*/ 68873 h 65"/>
              <a:gd name="T78" fmla="*/ 99748 w 66"/>
              <a:gd name="T79" fmla="*/ 58542 h 65"/>
              <a:gd name="T80" fmla="*/ 196057 w 66"/>
              <a:gd name="T81" fmla="*/ 154965 h 65"/>
              <a:gd name="T82" fmla="*/ 165100 w 66"/>
              <a:gd name="T83" fmla="*/ 127415 h 65"/>
              <a:gd name="T84" fmla="*/ 158221 w 66"/>
              <a:gd name="T85" fmla="*/ 123972 h 65"/>
              <a:gd name="T86" fmla="*/ 147902 w 66"/>
              <a:gd name="T87" fmla="*/ 127415 h 65"/>
              <a:gd name="T88" fmla="*/ 158221 w 66"/>
              <a:gd name="T89" fmla="*/ 144634 h 65"/>
              <a:gd name="T90" fmla="*/ 144463 w 66"/>
              <a:gd name="T91" fmla="*/ 158408 h 65"/>
              <a:gd name="T92" fmla="*/ 127265 w 66"/>
              <a:gd name="T93" fmla="*/ 148077 h 65"/>
              <a:gd name="T94" fmla="*/ 123825 w 66"/>
              <a:gd name="T95" fmla="*/ 158408 h 65"/>
              <a:gd name="T96" fmla="*/ 127265 w 66"/>
              <a:gd name="T97" fmla="*/ 165296 h 65"/>
              <a:gd name="T98" fmla="*/ 154782 w 66"/>
              <a:gd name="T99" fmla="*/ 196289 h 65"/>
              <a:gd name="T100" fmla="*/ 165100 w 66"/>
              <a:gd name="T101" fmla="*/ 199732 h 65"/>
              <a:gd name="T102" fmla="*/ 175419 w 66"/>
              <a:gd name="T103" fmla="*/ 196289 h 65"/>
              <a:gd name="T104" fmla="*/ 196057 w 66"/>
              <a:gd name="T105" fmla="*/ 175627 h 65"/>
              <a:gd name="T106" fmla="*/ 199496 w 66"/>
              <a:gd name="T107" fmla="*/ 165296 h 65"/>
              <a:gd name="T108" fmla="*/ 196057 w 66"/>
              <a:gd name="T109" fmla="*/ 154965 h 65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66" h="65">
                <a:moveTo>
                  <a:pt x="62" y="56"/>
                </a:moveTo>
                <a:cubicBezTo>
                  <a:pt x="56" y="62"/>
                  <a:pt x="56" y="62"/>
                  <a:pt x="56" y="62"/>
                </a:cubicBezTo>
                <a:cubicBezTo>
                  <a:pt x="54" y="64"/>
                  <a:pt x="51" y="65"/>
                  <a:pt x="48" y="65"/>
                </a:cubicBezTo>
                <a:cubicBezTo>
                  <a:pt x="45" y="65"/>
                  <a:pt x="42" y="64"/>
                  <a:pt x="40" y="62"/>
                </a:cubicBezTo>
                <a:cubicBezTo>
                  <a:pt x="32" y="54"/>
                  <a:pt x="32" y="54"/>
                  <a:pt x="32" y="54"/>
                </a:cubicBezTo>
                <a:cubicBezTo>
                  <a:pt x="30" y="52"/>
                  <a:pt x="28" y="49"/>
                  <a:pt x="28" y="46"/>
                </a:cubicBezTo>
                <a:cubicBezTo>
                  <a:pt x="28" y="42"/>
                  <a:pt x="30" y="39"/>
                  <a:pt x="32" y="37"/>
                </a:cubicBezTo>
                <a:cubicBezTo>
                  <a:pt x="28" y="34"/>
                  <a:pt x="28" y="34"/>
                  <a:pt x="28" y="34"/>
                </a:cubicBezTo>
                <a:cubicBezTo>
                  <a:pt x="26" y="36"/>
                  <a:pt x="23" y="37"/>
                  <a:pt x="20" y="37"/>
                </a:cubicBezTo>
                <a:cubicBezTo>
                  <a:pt x="17" y="37"/>
                  <a:pt x="14" y="36"/>
                  <a:pt x="12" y="34"/>
                </a:cubicBezTo>
                <a:cubicBezTo>
                  <a:pt x="3" y="25"/>
                  <a:pt x="3" y="25"/>
                  <a:pt x="3" y="25"/>
                </a:cubicBezTo>
                <a:cubicBezTo>
                  <a:pt x="1" y="23"/>
                  <a:pt x="0" y="20"/>
                  <a:pt x="0" y="17"/>
                </a:cubicBezTo>
                <a:cubicBezTo>
                  <a:pt x="0" y="14"/>
                  <a:pt x="1" y="11"/>
                  <a:pt x="4" y="9"/>
                </a:cubicBezTo>
                <a:cubicBezTo>
                  <a:pt x="9" y="3"/>
                  <a:pt x="9" y="3"/>
                  <a:pt x="9" y="3"/>
                </a:cubicBezTo>
                <a:cubicBezTo>
                  <a:pt x="12" y="1"/>
                  <a:pt x="15" y="0"/>
                  <a:pt x="18" y="0"/>
                </a:cubicBezTo>
                <a:cubicBezTo>
                  <a:pt x="21" y="0"/>
                  <a:pt x="24" y="1"/>
                  <a:pt x="26" y="3"/>
                </a:cubicBezTo>
                <a:cubicBezTo>
                  <a:pt x="34" y="12"/>
                  <a:pt x="34" y="12"/>
                  <a:pt x="34" y="12"/>
                </a:cubicBezTo>
                <a:cubicBezTo>
                  <a:pt x="36" y="14"/>
                  <a:pt x="37" y="17"/>
                  <a:pt x="37" y="20"/>
                </a:cubicBezTo>
                <a:cubicBezTo>
                  <a:pt x="37" y="23"/>
                  <a:pt x="36" y="26"/>
                  <a:pt x="34" y="28"/>
                </a:cubicBezTo>
                <a:cubicBezTo>
                  <a:pt x="37" y="32"/>
                  <a:pt x="37" y="32"/>
                  <a:pt x="37" y="32"/>
                </a:cubicBezTo>
                <a:cubicBezTo>
                  <a:pt x="40" y="30"/>
                  <a:pt x="43" y="28"/>
                  <a:pt x="46" y="28"/>
                </a:cubicBezTo>
                <a:cubicBezTo>
                  <a:pt x="49" y="28"/>
                  <a:pt x="52" y="29"/>
                  <a:pt x="54" y="32"/>
                </a:cubicBezTo>
                <a:cubicBezTo>
                  <a:pt x="62" y="40"/>
                  <a:pt x="62" y="40"/>
                  <a:pt x="62" y="40"/>
                </a:cubicBezTo>
                <a:cubicBezTo>
                  <a:pt x="64" y="42"/>
                  <a:pt x="66" y="45"/>
                  <a:pt x="66" y="48"/>
                </a:cubicBezTo>
                <a:cubicBezTo>
                  <a:pt x="66" y="51"/>
                  <a:pt x="64" y="54"/>
                  <a:pt x="62" y="56"/>
                </a:cubicBezTo>
                <a:close/>
                <a:moveTo>
                  <a:pt x="29" y="17"/>
                </a:moveTo>
                <a:cubicBezTo>
                  <a:pt x="20" y="9"/>
                  <a:pt x="20" y="9"/>
                  <a:pt x="20" y="9"/>
                </a:cubicBezTo>
                <a:cubicBezTo>
                  <a:pt x="20" y="8"/>
                  <a:pt x="19" y="8"/>
                  <a:pt x="18" y="8"/>
                </a:cubicBezTo>
                <a:cubicBezTo>
                  <a:pt x="17" y="8"/>
                  <a:pt x="16" y="8"/>
                  <a:pt x="15" y="9"/>
                </a:cubicBezTo>
                <a:cubicBezTo>
                  <a:pt x="9" y="15"/>
                  <a:pt x="9" y="15"/>
                  <a:pt x="9" y="15"/>
                </a:cubicBezTo>
                <a:cubicBezTo>
                  <a:pt x="8" y="15"/>
                  <a:pt x="8" y="16"/>
                  <a:pt x="8" y="17"/>
                </a:cubicBezTo>
                <a:cubicBezTo>
                  <a:pt x="8" y="18"/>
                  <a:pt x="8" y="19"/>
                  <a:pt x="9" y="20"/>
                </a:cubicBezTo>
                <a:cubicBezTo>
                  <a:pt x="17" y="28"/>
                  <a:pt x="17" y="28"/>
                  <a:pt x="17" y="28"/>
                </a:cubicBezTo>
                <a:cubicBezTo>
                  <a:pt x="18" y="29"/>
                  <a:pt x="19" y="29"/>
                  <a:pt x="20" y="29"/>
                </a:cubicBezTo>
                <a:cubicBezTo>
                  <a:pt x="21" y="29"/>
                  <a:pt x="22" y="29"/>
                  <a:pt x="23" y="28"/>
                </a:cubicBezTo>
                <a:cubicBezTo>
                  <a:pt x="22" y="27"/>
                  <a:pt x="20" y="26"/>
                  <a:pt x="20" y="24"/>
                </a:cubicBezTo>
                <a:cubicBezTo>
                  <a:pt x="20" y="22"/>
                  <a:pt x="22" y="20"/>
                  <a:pt x="24" y="20"/>
                </a:cubicBezTo>
                <a:cubicBezTo>
                  <a:pt x="26" y="20"/>
                  <a:pt x="27" y="21"/>
                  <a:pt x="28" y="23"/>
                </a:cubicBezTo>
                <a:cubicBezTo>
                  <a:pt x="29" y="22"/>
                  <a:pt x="30" y="21"/>
                  <a:pt x="30" y="20"/>
                </a:cubicBezTo>
                <a:cubicBezTo>
                  <a:pt x="30" y="19"/>
                  <a:pt x="29" y="18"/>
                  <a:pt x="29" y="17"/>
                </a:cubicBezTo>
                <a:close/>
                <a:moveTo>
                  <a:pt x="57" y="45"/>
                </a:moveTo>
                <a:cubicBezTo>
                  <a:pt x="48" y="37"/>
                  <a:pt x="48" y="37"/>
                  <a:pt x="48" y="37"/>
                </a:cubicBezTo>
                <a:cubicBezTo>
                  <a:pt x="48" y="36"/>
                  <a:pt x="47" y="36"/>
                  <a:pt x="46" y="36"/>
                </a:cubicBezTo>
                <a:cubicBezTo>
                  <a:pt x="45" y="36"/>
                  <a:pt x="44" y="36"/>
                  <a:pt x="43" y="37"/>
                </a:cubicBezTo>
                <a:cubicBezTo>
                  <a:pt x="44" y="39"/>
                  <a:pt x="46" y="40"/>
                  <a:pt x="46" y="42"/>
                </a:cubicBezTo>
                <a:cubicBezTo>
                  <a:pt x="46" y="44"/>
                  <a:pt x="44" y="46"/>
                  <a:pt x="42" y="46"/>
                </a:cubicBezTo>
                <a:cubicBezTo>
                  <a:pt x="40" y="46"/>
                  <a:pt x="39" y="44"/>
                  <a:pt x="37" y="43"/>
                </a:cubicBezTo>
                <a:cubicBezTo>
                  <a:pt x="37" y="43"/>
                  <a:pt x="36" y="44"/>
                  <a:pt x="36" y="46"/>
                </a:cubicBezTo>
                <a:cubicBezTo>
                  <a:pt x="36" y="47"/>
                  <a:pt x="36" y="48"/>
                  <a:pt x="37" y="48"/>
                </a:cubicBezTo>
                <a:cubicBezTo>
                  <a:pt x="45" y="57"/>
                  <a:pt x="45" y="57"/>
                  <a:pt x="45" y="57"/>
                </a:cubicBezTo>
                <a:cubicBezTo>
                  <a:pt x="46" y="57"/>
                  <a:pt x="47" y="58"/>
                  <a:pt x="48" y="58"/>
                </a:cubicBezTo>
                <a:cubicBezTo>
                  <a:pt x="49" y="58"/>
                  <a:pt x="50" y="57"/>
                  <a:pt x="51" y="57"/>
                </a:cubicBezTo>
                <a:cubicBezTo>
                  <a:pt x="57" y="51"/>
                  <a:pt x="57" y="51"/>
                  <a:pt x="57" y="51"/>
                </a:cubicBezTo>
                <a:cubicBezTo>
                  <a:pt x="58" y="50"/>
                  <a:pt x="58" y="49"/>
                  <a:pt x="58" y="48"/>
                </a:cubicBezTo>
                <a:cubicBezTo>
                  <a:pt x="58" y="47"/>
                  <a:pt x="58" y="46"/>
                  <a:pt x="57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2" name="Freeform 58"/>
          <p:cNvSpPr>
            <a:spLocks noEditPoints="1"/>
          </p:cNvSpPr>
          <p:nvPr/>
        </p:nvSpPr>
        <p:spPr bwMode="auto">
          <a:xfrm>
            <a:off x="19140992" y="5148971"/>
            <a:ext cx="507066" cy="507066"/>
          </a:xfrm>
          <a:custGeom>
            <a:avLst/>
            <a:gdLst>
              <a:gd name="T0" fmla="*/ 106363 w 62"/>
              <a:gd name="T1" fmla="*/ 212725 h 62"/>
              <a:gd name="T2" fmla="*/ 0 w 62"/>
              <a:gd name="T3" fmla="*/ 106363 h 62"/>
              <a:gd name="T4" fmla="*/ 106363 w 62"/>
              <a:gd name="T5" fmla="*/ 0 h 62"/>
              <a:gd name="T6" fmla="*/ 212725 w 62"/>
              <a:gd name="T7" fmla="*/ 106363 h 62"/>
              <a:gd name="T8" fmla="*/ 106363 w 62"/>
              <a:gd name="T9" fmla="*/ 212725 h 62"/>
              <a:gd name="T10" fmla="*/ 106363 w 62"/>
              <a:gd name="T11" fmla="*/ 30879 h 62"/>
              <a:gd name="T12" fmla="*/ 30879 w 62"/>
              <a:gd name="T13" fmla="*/ 106363 h 62"/>
              <a:gd name="T14" fmla="*/ 106363 w 62"/>
              <a:gd name="T15" fmla="*/ 181846 h 62"/>
              <a:gd name="T16" fmla="*/ 181846 w 62"/>
              <a:gd name="T17" fmla="*/ 106363 h 62"/>
              <a:gd name="T18" fmla="*/ 106363 w 62"/>
              <a:gd name="T19" fmla="*/ 30879 h 62"/>
              <a:gd name="T20" fmla="*/ 106363 w 62"/>
              <a:gd name="T21" fmla="*/ 154397 h 62"/>
              <a:gd name="T22" fmla="*/ 92638 w 62"/>
              <a:gd name="T23" fmla="*/ 154397 h 62"/>
              <a:gd name="T24" fmla="*/ 51466 w 62"/>
              <a:gd name="T25" fmla="*/ 113225 h 62"/>
              <a:gd name="T26" fmla="*/ 51466 w 62"/>
              <a:gd name="T27" fmla="*/ 99500 h 62"/>
              <a:gd name="T28" fmla="*/ 65190 w 62"/>
              <a:gd name="T29" fmla="*/ 85776 h 62"/>
              <a:gd name="T30" fmla="*/ 78914 w 62"/>
              <a:gd name="T31" fmla="*/ 85776 h 62"/>
              <a:gd name="T32" fmla="*/ 99500 w 62"/>
              <a:gd name="T33" fmla="*/ 106363 h 62"/>
              <a:gd name="T34" fmla="*/ 137242 w 62"/>
              <a:gd name="T35" fmla="*/ 68621 h 62"/>
              <a:gd name="T36" fmla="*/ 147535 w 62"/>
              <a:gd name="T37" fmla="*/ 68621 h 62"/>
              <a:gd name="T38" fmla="*/ 164690 w 62"/>
              <a:gd name="T39" fmla="*/ 82345 h 62"/>
              <a:gd name="T40" fmla="*/ 164690 w 62"/>
              <a:gd name="T41" fmla="*/ 96069 h 62"/>
              <a:gd name="T42" fmla="*/ 106363 w 62"/>
              <a:gd name="T43" fmla="*/ 154397 h 6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3" y="43"/>
                  <a:pt x="53" y="31"/>
                </a:cubicBezTo>
                <a:cubicBezTo>
                  <a:pt x="53" y="19"/>
                  <a:pt x="43" y="9"/>
                  <a:pt x="31" y="9"/>
                </a:cubicBezTo>
                <a:close/>
                <a:moveTo>
                  <a:pt x="31" y="45"/>
                </a:moveTo>
                <a:cubicBezTo>
                  <a:pt x="30" y="46"/>
                  <a:pt x="28" y="46"/>
                  <a:pt x="27" y="45"/>
                </a:cubicBezTo>
                <a:cubicBezTo>
                  <a:pt x="15" y="33"/>
                  <a:pt x="15" y="33"/>
                  <a:pt x="15" y="33"/>
                </a:cubicBezTo>
                <a:cubicBezTo>
                  <a:pt x="14" y="32"/>
                  <a:pt x="14" y="30"/>
                  <a:pt x="15" y="29"/>
                </a:cubicBezTo>
                <a:cubicBezTo>
                  <a:pt x="19" y="25"/>
                  <a:pt x="19" y="25"/>
                  <a:pt x="19" y="25"/>
                </a:cubicBezTo>
                <a:cubicBezTo>
                  <a:pt x="20" y="24"/>
                  <a:pt x="22" y="24"/>
                  <a:pt x="23" y="25"/>
                </a:cubicBezTo>
                <a:cubicBezTo>
                  <a:pt x="29" y="31"/>
                  <a:pt x="29" y="31"/>
                  <a:pt x="29" y="31"/>
                </a:cubicBezTo>
                <a:cubicBezTo>
                  <a:pt x="40" y="20"/>
                  <a:pt x="40" y="20"/>
                  <a:pt x="40" y="20"/>
                </a:cubicBezTo>
                <a:cubicBezTo>
                  <a:pt x="41" y="19"/>
                  <a:pt x="42" y="19"/>
                  <a:pt x="43" y="20"/>
                </a:cubicBezTo>
                <a:cubicBezTo>
                  <a:pt x="48" y="24"/>
                  <a:pt x="48" y="24"/>
                  <a:pt x="48" y="24"/>
                </a:cubicBezTo>
                <a:cubicBezTo>
                  <a:pt x="49" y="25"/>
                  <a:pt x="49" y="27"/>
                  <a:pt x="48" y="28"/>
                </a:cubicBezTo>
                <a:lnTo>
                  <a:pt x="31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3" name="Freeform 59"/>
          <p:cNvSpPr>
            <a:spLocks noEditPoints="1"/>
          </p:cNvSpPr>
          <p:nvPr/>
        </p:nvSpPr>
        <p:spPr bwMode="auto">
          <a:xfrm>
            <a:off x="20317842" y="5148971"/>
            <a:ext cx="499498" cy="507066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37410 w 61"/>
              <a:gd name="T11" fmla="*/ 161259 h 62"/>
              <a:gd name="T12" fmla="*/ 137410 w 61"/>
              <a:gd name="T13" fmla="*/ 150966 h 62"/>
              <a:gd name="T14" fmla="*/ 96187 w 61"/>
              <a:gd name="T15" fmla="*/ 106363 h 62"/>
              <a:gd name="T16" fmla="*/ 137410 w 61"/>
              <a:gd name="T17" fmla="*/ 65190 h 62"/>
              <a:gd name="T18" fmla="*/ 137410 w 61"/>
              <a:gd name="T19" fmla="*/ 51466 h 62"/>
              <a:gd name="T20" fmla="*/ 123669 w 61"/>
              <a:gd name="T21" fmla="*/ 37742 h 62"/>
              <a:gd name="T22" fmla="*/ 113363 w 61"/>
              <a:gd name="T23" fmla="*/ 37742 h 62"/>
              <a:gd name="T24" fmla="*/ 48093 w 61"/>
              <a:gd name="T25" fmla="*/ 99500 h 62"/>
              <a:gd name="T26" fmla="*/ 48093 w 61"/>
              <a:gd name="T27" fmla="*/ 113225 h 62"/>
              <a:gd name="T28" fmla="*/ 113363 w 61"/>
              <a:gd name="T29" fmla="*/ 174983 h 62"/>
              <a:gd name="T30" fmla="*/ 123669 w 61"/>
              <a:gd name="T31" fmla="*/ 174983 h 62"/>
              <a:gd name="T32" fmla="*/ 137410 w 61"/>
              <a:gd name="T33" fmla="*/ 161259 h 6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40" y="47"/>
                </a:moveTo>
                <a:cubicBezTo>
                  <a:pt x="41" y="46"/>
                  <a:pt x="41" y="45"/>
                  <a:pt x="40" y="44"/>
                </a:cubicBezTo>
                <a:cubicBezTo>
                  <a:pt x="28" y="31"/>
                  <a:pt x="28" y="31"/>
                  <a:pt x="28" y="31"/>
                </a:cubicBezTo>
                <a:cubicBezTo>
                  <a:pt x="40" y="19"/>
                  <a:pt x="40" y="19"/>
                  <a:pt x="40" y="19"/>
                </a:cubicBezTo>
                <a:cubicBezTo>
                  <a:pt x="41" y="18"/>
                  <a:pt x="41" y="16"/>
                  <a:pt x="40" y="15"/>
                </a:cubicBezTo>
                <a:cubicBezTo>
                  <a:pt x="36" y="11"/>
                  <a:pt x="36" y="11"/>
                  <a:pt x="36" y="11"/>
                </a:cubicBezTo>
                <a:cubicBezTo>
                  <a:pt x="35" y="10"/>
                  <a:pt x="34" y="10"/>
                  <a:pt x="33" y="11"/>
                </a:cubicBezTo>
                <a:cubicBezTo>
                  <a:pt x="14" y="29"/>
                  <a:pt x="14" y="29"/>
                  <a:pt x="14" y="29"/>
                </a:cubicBezTo>
                <a:cubicBezTo>
                  <a:pt x="13" y="30"/>
                  <a:pt x="13" y="32"/>
                  <a:pt x="14" y="33"/>
                </a:cubicBezTo>
                <a:cubicBezTo>
                  <a:pt x="33" y="51"/>
                  <a:pt x="33" y="51"/>
                  <a:pt x="33" y="51"/>
                </a:cubicBezTo>
                <a:cubicBezTo>
                  <a:pt x="34" y="52"/>
                  <a:pt x="35" y="52"/>
                  <a:pt x="36" y="51"/>
                </a:cubicBezTo>
                <a:lnTo>
                  <a:pt x="40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4" name="Freeform 60"/>
          <p:cNvSpPr>
            <a:spLocks/>
          </p:cNvSpPr>
          <p:nvPr/>
        </p:nvSpPr>
        <p:spPr bwMode="auto">
          <a:xfrm>
            <a:off x="21547665" y="5114912"/>
            <a:ext cx="351920" cy="533556"/>
          </a:xfrm>
          <a:custGeom>
            <a:avLst/>
            <a:gdLst>
              <a:gd name="T0" fmla="*/ 68669 w 43"/>
              <a:gd name="T1" fmla="*/ 113641 h 65"/>
              <a:gd name="T2" fmla="*/ 144205 w 43"/>
              <a:gd name="T3" fmla="*/ 185958 h 65"/>
              <a:gd name="T4" fmla="*/ 144205 w 43"/>
              <a:gd name="T5" fmla="*/ 199732 h 65"/>
              <a:gd name="T6" fmla="*/ 120170 w 43"/>
              <a:gd name="T7" fmla="*/ 220394 h 65"/>
              <a:gd name="T8" fmla="*/ 106437 w 43"/>
              <a:gd name="T9" fmla="*/ 220394 h 65"/>
              <a:gd name="T10" fmla="*/ 3433 w 43"/>
              <a:gd name="T11" fmla="*/ 120528 h 65"/>
              <a:gd name="T12" fmla="*/ 3433 w 43"/>
              <a:gd name="T13" fmla="*/ 106754 h 65"/>
              <a:gd name="T14" fmla="*/ 106437 w 43"/>
              <a:gd name="T15" fmla="*/ 3444 h 65"/>
              <a:gd name="T16" fmla="*/ 120170 w 43"/>
              <a:gd name="T17" fmla="*/ 3444 h 65"/>
              <a:gd name="T18" fmla="*/ 144205 w 43"/>
              <a:gd name="T19" fmla="*/ 27549 h 65"/>
              <a:gd name="T20" fmla="*/ 144205 w 43"/>
              <a:gd name="T21" fmla="*/ 37880 h 65"/>
              <a:gd name="T22" fmla="*/ 68669 w 43"/>
              <a:gd name="T23" fmla="*/ 113641 h 65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3" h="65">
                <a:moveTo>
                  <a:pt x="20" y="33"/>
                </a:moveTo>
                <a:cubicBezTo>
                  <a:pt x="42" y="54"/>
                  <a:pt x="42" y="54"/>
                  <a:pt x="42" y="54"/>
                </a:cubicBezTo>
                <a:cubicBezTo>
                  <a:pt x="43" y="55"/>
                  <a:pt x="43" y="57"/>
                  <a:pt x="42" y="58"/>
                </a:cubicBezTo>
                <a:cubicBezTo>
                  <a:pt x="35" y="64"/>
                  <a:pt x="35" y="64"/>
                  <a:pt x="35" y="64"/>
                </a:cubicBezTo>
                <a:cubicBezTo>
                  <a:pt x="34" y="65"/>
                  <a:pt x="32" y="65"/>
                  <a:pt x="31" y="64"/>
                </a:cubicBezTo>
                <a:cubicBezTo>
                  <a:pt x="1" y="35"/>
                  <a:pt x="1" y="35"/>
                  <a:pt x="1" y="35"/>
                </a:cubicBezTo>
                <a:cubicBezTo>
                  <a:pt x="0" y="34"/>
                  <a:pt x="0" y="32"/>
                  <a:pt x="1" y="31"/>
                </a:cubicBezTo>
                <a:cubicBezTo>
                  <a:pt x="31" y="1"/>
                  <a:pt x="31" y="1"/>
                  <a:pt x="31" y="1"/>
                </a:cubicBezTo>
                <a:cubicBezTo>
                  <a:pt x="32" y="0"/>
                  <a:pt x="34" y="0"/>
                  <a:pt x="35" y="1"/>
                </a:cubicBezTo>
                <a:cubicBezTo>
                  <a:pt x="42" y="8"/>
                  <a:pt x="42" y="8"/>
                  <a:pt x="42" y="8"/>
                </a:cubicBezTo>
                <a:cubicBezTo>
                  <a:pt x="43" y="9"/>
                  <a:pt x="43" y="10"/>
                  <a:pt x="42" y="11"/>
                </a:cubicBezTo>
                <a:lnTo>
                  <a:pt x="20" y="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5" name="Oval 61"/>
          <p:cNvSpPr>
            <a:spLocks noChangeArrowheads="1"/>
          </p:cNvSpPr>
          <p:nvPr/>
        </p:nvSpPr>
        <p:spPr bwMode="auto">
          <a:xfrm>
            <a:off x="22516392" y="5148971"/>
            <a:ext cx="499498" cy="507066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 sz="3600"/>
          </a:p>
        </p:txBody>
      </p:sp>
      <p:sp>
        <p:nvSpPr>
          <p:cNvPr id="56" name="Freeform 62"/>
          <p:cNvSpPr>
            <a:spLocks noEditPoints="1"/>
          </p:cNvSpPr>
          <p:nvPr/>
        </p:nvSpPr>
        <p:spPr bwMode="auto">
          <a:xfrm>
            <a:off x="1601787" y="6026876"/>
            <a:ext cx="590316" cy="590316"/>
          </a:xfrm>
          <a:custGeom>
            <a:avLst/>
            <a:gdLst>
              <a:gd name="T0" fmla="*/ 247650 w 72"/>
              <a:gd name="T1" fmla="*/ 233892 h 72"/>
              <a:gd name="T2" fmla="*/ 233892 w 72"/>
              <a:gd name="T3" fmla="*/ 247650 h 72"/>
              <a:gd name="T4" fmla="*/ 99748 w 72"/>
              <a:gd name="T5" fmla="*/ 247650 h 72"/>
              <a:gd name="T6" fmla="*/ 85990 w 72"/>
              <a:gd name="T7" fmla="*/ 233892 h 72"/>
              <a:gd name="T8" fmla="*/ 85990 w 72"/>
              <a:gd name="T9" fmla="*/ 213254 h 72"/>
              <a:gd name="T10" fmla="*/ 13758 w 72"/>
              <a:gd name="T11" fmla="*/ 213254 h 72"/>
              <a:gd name="T12" fmla="*/ 0 w 72"/>
              <a:gd name="T13" fmla="*/ 199496 h 72"/>
              <a:gd name="T14" fmla="*/ 0 w 72"/>
              <a:gd name="T15" fmla="*/ 13758 h 72"/>
              <a:gd name="T16" fmla="*/ 13758 w 72"/>
              <a:gd name="T17" fmla="*/ 0 h 72"/>
              <a:gd name="T18" fmla="*/ 161660 w 72"/>
              <a:gd name="T19" fmla="*/ 0 h 72"/>
              <a:gd name="T20" fmla="*/ 175419 w 72"/>
              <a:gd name="T21" fmla="*/ 13758 h 72"/>
              <a:gd name="T22" fmla="*/ 175419 w 72"/>
              <a:gd name="T23" fmla="*/ 58473 h 72"/>
              <a:gd name="T24" fmla="*/ 182298 w 72"/>
              <a:gd name="T25" fmla="*/ 61913 h 72"/>
              <a:gd name="T26" fmla="*/ 237331 w 72"/>
              <a:gd name="T27" fmla="*/ 120385 h 72"/>
              <a:gd name="T28" fmla="*/ 247650 w 72"/>
              <a:gd name="T29" fmla="*/ 141023 h 72"/>
              <a:gd name="T30" fmla="*/ 247650 w 72"/>
              <a:gd name="T31" fmla="*/ 233892 h 72"/>
              <a:gd name="T32" fmla="*/ 141023 w 72"/>
              <a:gd name="T33" fmla="*/ 24077 h 72"/>
              <a:gd name="T34" fmla="*/ 137583 w 72"/>
              <a:gd name="T35" fmla="*/ 17198 h 72"/>
              <a:gd name="T36" fmla="*/ 37835 w 72"/>
              <a:gd name="T37" fmla="*/ 17198 h 72"/>
              <a:gd name="T38" fmla="*/ 34396 w 72"/>
              <a:gd name="T39" fmla="*/ 24077 h 72"/>
              <a:gd name="T40" fmla="*/ 34396 w 72"/>
              <a:gd name="T41" fmla="*/ 30956 h 72"/>
              <a:gd name="T42" fmla="*/ 37835 w 72"/>
              <a:gd name="T43" fmla="*/ 37835 h 72"/>
              <a:gd name="T44" fmla="*/ 137583 w 72"/>
              <a:gd name="T45" fmla="*/ 37835 h 72"/>
              <a:gd name="T46" fmla="*/ 141023 w 72"/>
              <a:gd name="T47" fmla="*/ 30956 h 72"/>
              <a:gd name="T48" fmla="*/ 141023 w 72"/>
              <a:gd name="T49" fmla="*/ 24077 h 72"/>
              <a:gd name="T50" fmla="*/ 230452 w 72"/>
              <a:gd name="T51" fmla="*/ 230452 h 72"/>
              <a:gd name="T52" fmla="*/ 230452 w 72"/>
              <a:gd name="T53" fmla="*/ 141023 h 72"/>
              <a:gd name="T54" fmla="*/ 171979 w 72"/>
              <a:gd name="T55" fmla="*/ 141023 h 72"/>
              <a:gd name="T56" fmla="*/ 158221 w 72"/>
              <a:gd name="T57" fmla="*/ 130704 h 72"/>
              <a:gd name="T58" fmla="*/ 158221 w 72"/>
              <a:gd name="T59" fmla="*/ 72231 h 72"/>
              <a:gd name="T60" fmla="*/ 106627 w 72"/>
              <a:gd name="T61" fmla="*/ 72231 h 72"/>
              <a:gd name="T62" fmla="*/ 106627 w 72"/>
              <a:gd name="T63" fmla="*/ 230452 h 72"/>
              <a:gd name="T64" fmla="*/ 230452 w 72"/>
              <a:gd name="T65" fmla="*/ 230452 h 72"/>
              <a:gd name="T66" fmla="*/ 216694 w 72"/>
              <a:gd name="T67" fmla="*/ 123825 h 72"/>
              <a:gd name="T68" fmla="*/ 175419 w 72"/>
              <a:gd name="T69" fmla="*/ 82550 h 72"/>
              <a:gd name="T70" fmla="*/ 175419 w 72"/>
              <a:gd name="T71" fmla="*/ 123825 h 72"/>
              <a:gd name="T72" fmla="*/ 216694 w 72"/>
              <a:gd name="T73" fmla="*/ 123825 h 7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72" h="72">
                <a:moveTo>
                  <a:pt x="72" y="68"/>
                </a:moveTo>
                <a:cubicBezTo>
                  <a:pt x="72" y="71"/>
                  <a:pt x="70" y="72"/>
                  <a:pt x="68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27" y="72"/>
                  <a:pt x="25" y="71"/>
                  <a:pt x="25" y="68"/>
                </a:cubicBezTo>
                <a:cubicBezTo>
                  <a:pt x="25" y="62"/>
                  <a:pt x="25" y="62"/>
                  <a:pt x="25" y="62"/>
                </a:cubicBezTo>
                <a:cubicBezTo>
                  <a:pt x="4" y="62"/>
                  <a:pt x="4" y="62"/>
                  <a:pt x="4" y="62"/>
                </a:cubicBezTo>
                <a:cubicBezTo>
                  <a:pt x="1" y="62"/>
                  <a:pt x="0" y="60"/>
                  <a:pt x="0" y="5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9" y="0"/>
                  <a:pt x="51" y="2"/>
                  <a:pt x="51" y="4"/>
                </a:cubicBezTo>
                <a:cubicBezTo>
                  <a:pt x="51" y="17"/>
                  <a:pt x="51" y="17"/>
                  <a:pt x="51" y="17"/>
                </a:cubicBezTo>
                <a:cubicBezTo>
                  <a:pt x="52" y="18"/>
                  <a:pt x="52" y="18"/>
                  <a:pt x="53" y="18"/>
                </a:cubicBezTo>
                <a:cubicBezTo>
                  <a:pt x="69" y="35"/>
                  <a:pt x="69" y="35"/>
                  <a:pt x="69" y="35"/>
                </a:cubicBezTo>
                <a:cubicBezTo>
                  <a:pt x="71" y="36"/>
                  <a:pt x="72" y="39"/>
                  <a:pt x="72" y="41"/>
                </a:cubicBezTo>
                <a:lnTo>
                  <a:pt x="72" y="68"/>
                </a:lnTo>
                <a:close/>
                <a:moveTo>
                  <a:pt x="41" y="7"/>
                </a:moveTo>
                <a:cubicBezTo>
                  <a:pt x="41" y="6"/>
                  <a:pt x="40" y="5"/>
                  <a:pt x="40" y="5"/>
                </a:cubicBezTo>
                <a:cubicBezTo>
                  <a:pt x="11" y="5"/>
                  <a:pt x="11" y="5"/>
                  <a:pt x="11" y="5"/>
                </a:cubicBezTo>
                <a:cubicBezTo>
                  <a:pt x="11" y="5"/>
                  <a:pt x="10" y="6"/>
                  <a:pt x="10" y="7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10"/>
                  <a:pt x="11" y="11"/>
                  <a:pt x="11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1"/>
                  <a:pt x="41" y="10"/>
                  <a:pt x="41" y="9"/>
                </a:cubicBezTo>
                <a:lnTo>
                  <a:pt x="41" y="7"/>
                </a:lnTo>
                <a:close/>
                <a:moveTo>
                  <a:pt x="67" y="67"/>
                </a:moveTo>
                <a:cubicBezTo>
                  <a:pt x="67" y="41"/>
                  <a:pt x="67" y="41"/>
                  <a:pt x="67" y="41"/>
                </a:cubicBezTo>
                <a:cubicBezTo>
                  <a:pt x="50" y="41"/>
                  <a:pt x="50" y="41"/>
                  <a:pt x="50" y="41"/>
                </a:cubicBezTo>
                <a:cubicBezTo>
                  <a:pt x="48" y="41"/>
                  <a:pt x="46" y="40"/>
                  <a:pt x="46" y="38"/>
                </a:cubicBezTo>
                <a:cubicBezTo>
                  <a:pt x="46" y="21"/>
                  <a:pt x="46" y="21"/>
                  <a:pt x="46" y="21"/>
                </a:cubicBezTo>
                <a:cubicBezTo>
                  <a:pt x="31" y="21"/>
                  <a:pt x="31" y="21"/>
                  <a:pt x="31" y="21"/>
                </a:cubicBezTo>
                <a:cubicBezTo>
                  <a:pt x="31" y="67"/>
                  <a:pt x="31" y="67"/>
                  <a:pt x="31" y="67"/>
                </a:cubicBezTo>
                <a:lnTo>
                  <a:pt x="67" y="67"/>
                </a:lnTo>
                <a:close/>
                <a:moveTo>
                  <a:pt x="63" y="36"/>
                </a:moveTo>
                <a:cubicBezTo>
                  <a:pt x="51" y="24"/>
                  <a:pt x="51" y="24"/>
                  <a:pt x="51" y="24"/>
                </a:cubicBezTo>
                <a:cubicBezTo>
                  <a:pt x="51" y="36"/>
                  <a:pt x="51" y="36"/>
                  <a:pt x="51" y="36"/>
                </a:cubicBezTo>
                <a:lnTo>
                  <a:pt x="63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7" name="Freeform 63"/>
          <p:cNvSpPr>
            <a:spLocks noEditPoints="1"/>
          </p:cNvSpPr>
          <p:nvPr/>
        </p:nvSpPr>
        <p:spPr bwMode="auto">
          <a:xfrm>
            <a:off x="2627272" y="6068501"/>
            <a:ext cx="639510" cy="465442"/>
          </a:xfrm>
          <a:custGeom>
            <a:avLst/>
            <a:gdLst>
              <a:gd name="T0" fmla="*/ 213255 w 78"/>
              <a:gd name="T1" fmla="*/ 195263 h 57"/>
              <a:gd name="T2" fmla="*/ 61913 w 78"/>
              <a:gd name="T3" fmla="*/ 195263 h 57"/>
              <a:gd name="T4" fmla="*/ 0 w 78"/>
              <a:gd name="T5" fmla="*/ 133601 h 57"/>
              <a:gd name="T6" fmla="*/ 37835 w 78"/>
              <a:gd name="T7" fmla="*/ 78790 h 57"/>
              <a:gd name="T8" fmla="*/ 37835 w 78"/>
              <a:gd name="T9" fmla="*/ 71939 h 57"/>
              <a:gd name="T10" fmla="*/ 106627 w 78"/>
              <a:gd name="T11" fmla="*/ 0 h 57"/>
              <a:gd name="T12" fmla="*/ 171979 w 78"/>
              <a:gd name="T13" fmla="*/ 44534 h 57"/>
              <a:gd name="T14" fmla="*/ 196057 w 78"/>
              <a:gd name="T15" fmla="*/ 37682 h 57"/>
              <a:gd name="T16" fmla="*/ 230453 w 78"/>
              <a:gd name="T17" fmla="*/ 71939 h 57"/>
              <a:gd name="T18" fmla="*/ 227013 w 78"/>
              <a:gd name="T19" fmla="*/ 92493 h 57"/>
              <a:gd name="T20" fmla="*/ 268288 w 78"/>
              <a:gd name="T21" fmla="*/ 143878 h 57"/>
              <a:gd name="T22" fmla="*/ 213255 w 78"/>
              <a:gd name="T23" fmla="*/ 195263 h 57"/>
              <a:gd name="T24" fmla="*/ 175419 w 78"/>
              <a:gd name="T25" fmla="*/ 106196 h 57"/>
              <a:gd name="T26" fmla="*/ 144463 w 78"/>
              <a:gd name="T27" fmla="*/ 106196 h 57"/>
              <a:gd name="T28" fmla="*/ 144463 w 78"/>
              <a:gd name="T29" fmla="*/ 58236 h 57"/>
              <a:gd name="T30" fmla="*/ 137584 w 78"/>
              <a:gd name="T31" fmla="*/ 54811 h 57"/>
              <a:gd name="T32" fmla="*/ 113506 w 78"/>
              <a:gd name="T33" fmla="*/ 54811 h 57"/>
              <a:gd name="T34" fmla="*/ 106627 w 78"/>
              <a:gd name="T35" fmla="*/ 58236 h 57"/>
              <a:gd name="T36" fmla="*/ 106627 w 78"/>
              <a:gd name="T37" fmla="*/ 106196 h 57"/>
              <a:gd name="T38" fmla="*/ 75671 w 78"/>
              <a:gd name="T39" fmla="*/ 106196 h 57"/>
              <a:gd name="T40" fmla="*/ 72231 w 78"/>
              <a:gd name="T41" fmla="*/ 113047 h 57"/>
              <a:gd name="T42" fmla="*/ 72231 w 78"/>
              <a:gd name="T43" fmla="*/ 116473 h 57"/>
              <a:gd name="T44" fmla="*/ 123825 w 78"/>
              <a:gd name="T45" fmla="*/ 164432 h 57"/>
              <a:gd name="T46" fmla="*/ 123825 w 78"/>
              <a:gd name="T47" fmla="*/ 164432 h 57"/>
              <a:gd name="T48" fmla="*/ 127265 w 78"/>
              <a:gd name="T49" fmla="*/ 164432 h 57"/>
              <a:gd name="T50" fmla="*/ 175419 w 78"/>
              <a:gd name="T51" fmla="*/ 116473 h 57"/>
              <a:gd name="T52" fmla="*/ 178859 w 78"/>
              <a:gd name="T53" fmla="*/ 113047 h 57"/>
              <a:gd name="T54" fmla="*/ 175419 w 78"/>
              <a:gd name="T55" fmla="*/ 106196 h 57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78" h="57">
                <a:moveTo>
                  <a:pt x="62" y="57"/>
                </a:moveTo>
                <a:cubicBezTo>
                  <a:pt x="18" y="57"/>
                  <a:pt x="18" y="57"/>
                  <a:pt x="18" y="57"/>
                </a:cubicBezTo>
                <a:cubicBezTo>
                  <a:pt x="9" y="57"/>
                  <a:pt x="0" y="49"/>
                  <a:pt x="0" y="39"/>
                </a:cubicBezTo>
                <a:cubicBezTo>
                  <a:pt x="0" y="32"/>
                  <a:pt x="5" y="26"/>
                  <a:pt x="11" y="23"/>
                </a:cubicBezTo>
                <a:cubicBezTo>
                  <a:pt x="11" y="22"/>
                  <a:pt x="11" y="22"/>
                  <a:pt x="11" y="21"/>
                </a:cubicBezTo>
                <a:cubicBezTo>
                  <a:pt x="11" y="10"/>
                  <a:pt x="20" y="0"/>
                  <a:pt x="31" y="0"/>
                </a:cubicBezTo>
                <a:cubicBezTo>
                  <a:pt x="40" y="0"/>
                  <a:pt x="47" y="6"/>
                  <a:pt x="50" y="13"/>
                </a:cubicBezTo>
                <a:cubicBezTo>
                  <a:pt x="52" y="12"/>
                  <a:pt x="55" y="11"/>
                  <a:pt x="57" y="11"/>
                </a:cubicBezTo>
                <a:cubicBezTo>
                  <a:pt x="63" y="11"/>
                  <a:pt x="67" y="15"/>
                  <a:pt x="67" y="21"/>
                </a:cubicBezTo>
                <a:cubicBezTo>
                  <a:pt x="67" y="23"/>
                  <a:pt x="67" y="25"/>
                  <a:pt x="66" y="27"/>
                </a:cubicBezTo>
                <a:cubicBezTo>
                  <a:pt x="73" y="28"/>
                  <a:pt x="78" y="34"/>
                  <a:pt x="78" y="42"/>
                </a:cubicBezTo>
                <a:cubicBezTo>
                  <a:pt x="78" y="50"/>
                  <a:pt x="71" y="57"/>
                  <a:pt x="62" y="57"/>
                </a:cubicBezTo>
                <a:close/>
                <a:moveTo>
                  <a:pt x="51" y="31"/>
                </a:moveTo>
                <a:cubicBezTo>
                  <a:pt x="42" y="31"/>
                  <a:pt x="42" y="31"/>
                  <a:pt x="42" y="31"/>
                </a:cubicBezTo>
                <a:cubicBezTo>
                  <a:pt x="42" y="17"/>
                  <a:pt x="42" y="17"/>
                  <a:pt x="42" y="17"/>
                </a:cubicBezTo>
                <a:cubicBezTo>
                  <a:pt x="42" y="16"/>
                  <a:pt x="41" y="16"/>
                  <a:pt x="40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2" y="16"/>
                  <a:pt x="31" y="16"/>
                  <a:pt x="31" y="17"/>
                </a:cubicBezTo>
                <a:cubicBezTo>
                  <a:pt x="31" y="31"/>
                  <a:pt x="31" y="31"/>
                  <a:pt x="31" y="31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1"/>
                  <a:pt x="21" y="32"/>
                  <a:pt x="21" y="33"/>
                </a:cubicBezTo>
                <a:cubicBezTo>
                  <a:pt x="21" y="33"/>
                  <a:pt x="21" y="33"/>
                  <a:pt x="21" y="34"/>
                </a:cubicBezTo>
                <a:cubicBezTo>
                  <a:pt x="36" y="48"/>
                  <a:pt x="36" y="48"/>
                  <a:pt x="36" y="48"/>
                </a:cubicBezTo>
                <a:cubicBezTo>
                  <a:pt x="36" y="48"/>
                  <a:pt x="36" y="48"/>
                  <a:pt x="36" y="48"/>
                </a:cubicBezTo>
                <a:cubicBezTo>
                  <a:pt x="37" y="48"/>
                  <a:pt x="37" y="48"/>
                  <a:pt x="37" y="48"/>
                </a:cubicBezTo>
                <a:cubicBezTo>
                  <a:pt x="51" y="34"/>
                  <a:pt x="51" y="34"/>
                  <a:pt x="51" y="34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2"/>
                  <a:pt x="51" y="31"/>
                  <a:pt x="51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8" name="Freeform 64"/>
          <p:cNvSpPr>
            <a:spLocks noEditPoints="1"/>
          </p:cNvSpPr>
          <p:nvPr/>
        </p:nvSpPr>
        <p:spPr bwMode="auto">
          <a:xfrm>
            <a:off x="3804122" y="6068501"/>
            <a:ext cx="336782" cy="507066"/>
          </a:xfrm>
          <a:custGeom>
            <a:avLst/>
            <a:gdLst>
              <a:gd name="T0" fmla="*/ 127503 w 41"/>
              <a:gd name="T1" fmla="*/ 68621 h 62"/>
              <a:gd name="T2" fmla="*/ 68920 w 41"/>
              <a:gd name="T3" fmla="*/ 137242 h 62"/>
              <a:gd name="T4" fmla="*/ 37906 w 41"/>
              <a:gd name="T5" fmla="*/ 161259 h 62"/>
              <a:gd name="T6" fmla="*/ 37906 w 41"/>
              <a:gd name="T7" fmla="*/ 164690 h 62"/>
              <a:gd name="T8" fmla="*/ 51690 w 41"/>
              <a:gd name="T9" fmla="*/ 185277 h 62"/>
              <a:gd name="T10" fmla="*/ 24122 w 41"/>
              <a:gd name="T11" fmla="*/ 212725 h 62"/>
              <a:gd name="T12" fmla="*/ 0 w 41"/>
              <a:gd name="T13" fmla="*/ 185277 h 62"/>
              <a:gd name="T14" fmla="*/ 13784 w 41"/>
              <a:gd name="T15" fmla="*/ 164690 h 62"/>
              <a:gd name="T16" fmla="*/ 13784 w 41"/>
              <a:gd name="T17" fmla="*/ 51466 h 62"/>
              <a:gd name="T18" fmla="*/ 0 w 41"/>
              <a:gd name="T19" fmla="*/ 27448 h 62"/>
              <a:gd name="T20" fmla="*/ 24122 w 41"/>
              <a:gd name="T21" fmla="*/ 0 h 62"/>
              <a:gd name="T22" fmla="*/ 51690 w 41"/>
              <a:gd name="T23" fmla="*/ 27448 h 62"/>
              <a:gd name="T24" fmla="*/ 37906 w 41"/>
              <a:gd name="T25" fmla="*/ 51466 h 62"/>
              <a:gd name="T26" fmla="*/ 37906 w 41"/>
              <a:gd name="T27" fmla="*/ 120087 h 62"/>
              <a:gd name="T28" fmla="*/ 62028 w 41"/>
              <a:gd name="T29" fmla="*/ 113225 h 62"/>
              <a:gd name="T30" fmla="*/ 99935 w 41"/>
              <a:gd name="T31" fmla="*/ 68621 h 62"/>
              <a:gd name="T32" fmla="*/ 86151 w 41"/>
              <a:gd name="T33" fmla="*/ 44604 h 62"/>
              <a:gd name="T34" fmla="*/ 113719 w 41"/>
              <a:gd name="T35" fmla="*/ 20586 h 62"/>
              <a:gd name="T36" fmla="*/ 141287 w 41"/>
              <a:gd name="T37" fmla="*/ 44604 h 62"/>
              <a:gd name="T38" fmla="*/ 127503 w 41"/>
              <a:gd name="T39" fmla="*/ 68621 h 62"/>
              <a:gd name="T40" fmla="*/ 24122 w 41"/>
              <a:gd name="T41" fmla="*/ 13724 h 62"/>
              <a:gd name="T42" fmla="*/ 13784 w 41"/>
              <a:gd name="T43" fmla="*/ 27448 h 62"/>
              <a:gd name="T44" fmla="*/ 24122 w 41"/>
              <a:gd name="T45" fmla="*/ 41173 h 62"/>
              <a:gd name="T46" fmla="*/ 37906 w 41"/>
              <a:gd name="T47" fmla="*/ 27448 h 62"/>
              <a:gd name="T48" fmla="*/ 24122 w 41"/>
              <a:gd name="T49" fmla="*/ 13724 h 62"/>
              <a:gd name="T50" fmla="*/ 24122 w 41"/>
              <a:gd name="T51" fmla="*/ 174983 h 62"/>
              <a:gd name="T52" fmla="*/ 13784 w 41"/>
              <a:gd name="T53" fmla="*/ 185277 h 62"/>
              <a:gd name="T54" fmla="*/ 24122 w 41"/>
              <a:gd name="T55" fmla="*/ 199001 h 62"/>
              <a:gd name="T56" fmla="*/ 37906 w 41"/>
              <a:gd name="T57" fmla="*/ 185277 h 62"/>
              <a:gd name="T58" fmla="*/ 24122 w 41"/>
              <a:gd name="T59" fmla="*/ 174983 h 62"/>
              <a:gd name="T60" fmla="*/ 113719 w 41"/>
              <a:gd name="T61" fmla="*/ 30879 h 62"/>
              <a:gd name="T62" fmla="*/ 99935 w 41"/>
              <a:gd name="T63" fmla="*/ 44604 h 62"/>
              <a:gd name="T64" fmla="*/ 113719 w 41"/>
              <a:gd name="T65" fmla="*/ 58328 h 62"/>
              <a:gd name="T66" fmla="*/ 127503 w 41"/>
              <a:gd name="T67" fmla="*/ 44604 h 62"/>
              <a:gd name="T68" fmla="*/ 113719 w 41"/>
              <a:gd name="T69" fmla="*/ 30879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1" h="62">
                <a:moveTo>
                  <a:pt x="37" y="20"/>
                </a:moveTo>
                <a:cubicBezTo>
                  <a:pt x="37" y="34"/>
                  <a:pt x="27" y="38"/>
                  <a:pt x="20" y="40"/>
                </a:cubicBezTo>
                <a:cubicBezTo>
                  <a:pt x="13" y="42"/>
                  <a:pt x="11" y="43"/>
                  <a:pt x="11" y="47"/>
                </a:cubicBezTo>
                <a:cubicBezTo>
                  <a:pt x="11" y="48"/>
                  <a:pt x="11" y="48"/>
                  <a:pt x="11" y="48"/>
                </a:cubicBezTo>
                <a:cubicBezTo>
                  <a:pt x="14" y="49"/>
                  <a:pt x="15" y="52"/>
                  <a:pt x="15" y="54"/>
                </a:cubicBezTo>
                <a:cubicBezTo>
                  <a:pt x="15" y="59"/>
                  <a:pt x="12" y="62"/>
                  <a:pt x="7" y="62"/>
                </a:cubicBezTo>
                <a:cubicBezTo>
                  <a:pt x="3" y="62"/>
                  <a:pt x="0" y="59"/>
                  <a:pt x="0" y="54"/>
                </a:cubicBezTo>
                <a:cubicBezTo>
                  <a:pt x="0" y="52"/>
                  <a:pt x="1" y="49"/>
                  <a:pt x="4" y="48"/>
                </a:cubicBezTo>
                <a:cubicBezTo>
                  <a:pt x="4" y="15"/>
                  <a:pt x="4" y="15"/>
                  <a:pt x="4" y="15"/>
                </a:cubicBezTo>
                <a:cubicBezTo>
                  <a:pt x="1" y="14"/>
                  <a:pt x="0" y="11"/>
                  <a:pt x="0" y="8"/>
                </a:cubicBezTo>
                <a:cubicBezTo>
                  <a:pt x="0" y="4"/>
                  <a:pt x="3" y="0"/>
                  <a:pt x="7" y="0"/>
                </a:cubicBezTo>
                <a:cubicBezTo>
                  <a:pt x="12" y="0"/>
                  <a:pt x="15" y="4"/>
                  <a:pt x="15" y="8"/>
                </a:cubicBezTo>
                <a:cubicBezTo>
                  <a:pt x="15" y="11"/>
                  <a:pt x="14" y="14"/>
                  <a:pt x="11" y="15"/>
                </a:cubicBezTo>
                <a:cubicBezTo>
                  <a:pt x="11" y="35"/>
                  <a:pt x="11" y="35"/>
                  <a:pt x="11" y="35"/>
                </a:cubicBezTo>
                <a:cubicBezTo>
                  <a:pt x="13" y="34"/>
                  <a:pt x="16" y="33"/>
                  <a:pt x="18" y="33"/>
                </a:cubicBezTo>
                <a:cubicBezTo>
                  <a:pt x="25" y="30"/>
                  <a:pt x="29" y="28"/>
                  <a:pt x="29" y="20"/>
                </a:cubicBezTo>
                <a:cubicBezTo>
                  <a:pt x="27" y="19"/>
                  <a:pt x="25" y="16"/>
                  <a:pt x="25" y="13"/>
                </a:cubicBezTo>
                <a:cubicBezTo>
                  <a:pt x="25" y="9"/>
                  <a:pt x="29" y="6"/>
                  <a:pt x="33" y="6"/>
                </a:cubicBezTo>
                <a:cubicBezTo>
                  <a:pt x="37" y="6"/>
                  <a:pt x="41" y="9"/>
                  <a:pt x="41" y="13"/>
                </a:cubicBezTo>
                <a:cubicBezTo>
                  <a:pt x="41" y="16"/>
                  <a:pt x="39" y="19"/>
                  <a:pt x="37" y="20"/>
                </a:cubicBezTo>
                <a:close/>
                <a:moveTo>
                  <a:pt x="7" y="4"/>
                </a:moveTo>
                <a:cubicBezTo>
                  <a:pt x="5" y="4"/>
                  <a:pt x="4" y="6"/>
                  <a:pt x="4" y="8"/>
                </a:cubicBezTo>
                <a:cubicBezTo>
                  <a:pt x="4" y="10"/>
                  <a:pt x="5" y="12"/>
                  <a:pt x="7" y="12"/>
                </a:cubicBezTo>
                <a:cubicBezTo>
                  <a:pt x="10" y="12"/>
                  <a:pt x="11" y="10"/>
                  <a:pt x="11" y="8"/>
                </a:cubicBezTo>
                <a:cubicBezTo>
                  <a:pt x="11" y="6"/>
                  <a:pt x="10" y="4"/>
                  <a:pt x="7" y="4"/>
                </a:cubicBezTo>
                <a:close/>
                <a:moveTo>
                  <a:pt x="7" y="51"/>
                </a:moveTo>
                <a:cubicBezTo>
                  <a:pt x="5" y="51"/>
                  <a:pt x="4" y="52"/>
                  <a:pt x="4" y="54"/>
                </a:cubicBezTo>
                <a:cubicBezTo>
                  <a:pt x="4" y="57"/>
                  <a:pt x="5" y="58"/>
                  <a:pt x="7" y="58"/>
                </a:cubicBezTo>
                <a:cubicBezTo>
                  <a:pt x="10" y="58"/>
                  <a:pt x="11" y="57"/>
                  <a:pt x="11" y="54"/>
                </a:cubicBezTo>
                <a:cubicBezTo>
                  <a:pt x="11" y="52"/>
                  <a:pt x="10" y="51"/>
                  <a:pt x="7" y="51"/>
                </a:cubicBezTo>
                <a:close/>
                <a:moveTo>
                  <a:pt x="33" y="9"/>
                </a:moveTo>
                <a:cubicBezTo>
                  <a:pt x="31" y="9"/>
                  <a:pt x="29" y="11"/>
                  <a:pt x="29" y="13"/>
                </a:cubicBezTo>
                <a:cubicBezTo>
                  <a:pt x="29" y="15"/>
                  <a:pt x="31" y="17"/>
                  <a:pt x="33" y="17"/>
                </a:cubicBezTo>
                <a:cubicBezTo>
                  <a:pt x="35" y="17"/>
                  <a:pt x="37" y="15"/>
                  <a:pt x="37" y="13"/>
                </a:cubicBezTo>
                <a:cubicBezTo>
                  <a:pt x="37" y="11"/>
                  <a:pt x="35" y="9"/>
                  <a:pt x="33" y="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9" name="Freeform 65"/>
          <p:cNvSpPr>
            <a:spLocks noEditPoints="1"/>
          </p:cNvSpPr>
          <p:nvPr/>
        </p:nvSpPr>
        <p:spPr bwMode="auto">
          <a:xfrm>
            <a:off x="4984753" y="6034444"/>
            <a:ext cx="639508" cy="582748"/>
          </a:xfrm>
          <a:custGeom>
            <a:avLst/>
            <a:gdLst>
              <a:gd name="T0" fmla="*/ 154781 w 78"/>
              <a:gd name="T1" fmla="*/ 141176 h 71"/>
              <a:gd name="T2" fmla="*/ 161660 w 78"/>
              <a:gd name="T3" fmla="*/ 172165 h 71"/>
              <a:gd name="T4" fmla="*/ 137583 w 78"/>
              <a:gd name="T5" fmla="*/ 192825 h 71"/>
              <a:gd name="T6" fmla="*/ 106627 w 78"/>
              <a:gd name="T7" fmla="*/ 206599 h 71"/>
              <a:gd name="T8" fmla="*/ 72231 w 78"/>
              <a:gd name="T9" fmla="*/ 206599 h 71"/>
              <a:gd name="T10" fmla="*/ 44715 w 78"/>
              <a:gd name="T11" fmla="*/ 192825 h 71"/>
              <a:gd name="T12" fmla="*/ 17198 w 78"/>
              <a:gd name="T13" fmla="*/ 172165 h 71"/>
              <a:gd name="T14" fmla="*/ 27517 w 78"/>
              <a:gd name="T15" fmla="*/ 141176 h 71"/>
              <a:gd name="T16" fmla="*/ 0 w 78"/>
              <a:gd name="T17" fmla="*/ 110186 h 71"/>
              <a:gd name="T18" fmla="*/ 30956 w 78"/>
              <a:gd name="T19" fmla="*/ 89526 h 71"/>
              <a:gd name="T20" fmla="*/ 17198 w 78"/>
              <a:gd name="T21" fmla="*/ 68866 h 71"/>
              <a:gd name="T22" fmla="*/ 58473 w 78"/>
              <a:gd name="T23" fmla="*/ 61980 h 71"/>
              <a:gd name="T24" fmla="*/ 75671 w 78"/>
              <a:gd name="T25" fmla="*/ 34433 h 71"/>
              <a:gd name="T26" fmla="*/ 110066 w 78"/>
              <a:gd name="T27" fmla="*/ 58536 h 71"/>
              <a:gd name="T28" fmla="*/ 141023 w 78"/>
              <a:gd name="T29" fmla="*/ 48206 h 71"/>
              <a:gd name="T30" fmla="*/ 161660 w 78"/>
              <a:gd name="T31" fmla="*/ 75753 h 71"/>
              <a:gd name="T32" fmla="*/ 175418 w 78"/>
              <a:gd name="T33" fmla="*/ 103299 h 71"/>
              <a:gd name="T34" fmla="*/ 89429 w 78"/>
              <a:gd name="T35" fmla="*/ 86083 h 71"/>
              <a:gd name="T36" fmla="*/ 123825 w 78"/>
              <a:gd name="T37" fmla="*/ 120516 h 71"/>
              <a:gd name="T38" fmla="*/ 247650 w 78"/>
              <a:gd name="T39" fmla="*/ 65423 h 71"/>
              <a:gd name="T40" fmla="*/ 247650 w 78"/>
              <a:gd name="T41" fmla="*/ 92969 h 71"/>
              <a:gd name="T42" fmla="*/ 213254 w 78"/>
              <a:gd name="T43" fmla="*/ 86083 h 71"/>
              <a:gd name="T44" fmla="*/ 178858 w 78"/>
              <a:gd name="T45" fmla="*/ 92969 h 71"/>
              <a:gd name="T46" fmla="*/ 182298 w 78"/>
              <a:gd name="T47" fmla="*/ 65423 h 71"/>
              <a:gd name="T48" fmla="*/ 182298 w 78"/>
              <a:gd name="T49" fmla="*/ 37876 h 71"/>
              <a:gd name="T50" fmla="*/ 178858 w 78"/>
              <a:gd name="T51" fmla="*/ 10330 h 71"/>
              <a:gd name="T52" fmla="*/ 213254 w 78"/>
              <a:gd name="T53" fmla="*/ 13773 h 71"/>
              <a:gd name="T54" fmla="*/ 230452 w 78"/>
              <a:gd name="T55" fmla="*/ 0 h 71"/>
              <a:gd name="T56" fmla="*/ 240770 w 78"/>
              <a:gd name="T57" fmla="*/ 30990 h 71"/>
              <a:gd name="T58" fmla="*/ 268287 w 78"/>
              <a:gd name="T59" fmla="*/ 61980 h 71"/>
              <a:gd name="T60" fmla="*/ 240770 w 78"/>
              <a:gd name="T61" fmla="*/ 213485 h 71"/>
              <a:gd name="T62" fmla="*/ 230452 w 78"/>
              <a:gd name="T63" fmla="*/ 244475 h 71"/>
              <a:gd name="T64" fmla="*/ 209814 w 78"/>
              <a:gd name="T65" fmla="*/ 227258 h 71"/>
              <a:gd name="T66" fmla="*/ 178858 w 78"/>
              <a:gd name="T67" fmla="*/ 234145 h 71"/>
              <a:gd name="T68" fmla="*/ 161660 w 78"/>
              <a:gd name="T69" fmla="*/ 203155 h 71"/>
              <a:gd name="T70" fmla="*/ 185737 w 78"/>
              <a:gd name="T71" fmla="*/ 172165 h 71"/>
              <a:gd name="T72" fmla="*/ 196056 w 78"/>
              <a:gd name="T73" fmla="*/ 141176 h 71"/>
              <a:gd name="T74" fmla="*/ 216693 w 78"/>
              <a:gd name="T75" fmla="*/ 158392 h 71"/>
              <a:gd name="T76" fmla="*/ 247650 w 78"/>
              <a:gd name="T77" fmla="*/ 151506 h 71"/>
              <a:gd name="T78" fmla="*/ 247650 w 78"/>
              <a:gd name="T79" fmla="*/ 179052 h 71"/>
              <a:gd name="T80" fmla="*/ 213254 w 78"/>
              <a:gd name="T81" fmla="*/ 34433 h 71"/>
              <a:gd name="T82" fmla="*/ 230452 w 78"/>
              <a:gd name="T83" fmla="*/ 51650 h 71"/>
              <a:gd name="T84" fmla="*/ 196056 w 78"/>
              <a:gd name="T85" fmla="*/ 192825 h 71"/>
              <a:gd name="T86" fmla="*/ 213254 w 78"/>
              <a:gd name="T87" fmla="*/ 175609 h 7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78" h="71">
                <a:moveTo>
                  <a:pt x="52" y="39"/>
                </a:moveTo>
                <a:cubicBezTo>
                  <a:pt x="52" y="40"/>
                  <a:pt x="51" y="40"/>
                  <a:pt x="51" y="40"/>
                </a:cubicBezTo>
                <a:cubicBezTo>
                  <a:pt x="45" y="41"/>
                  <a:pt x="45" y="41"/>
                  <a:pt x="45" y="41"/>
                </a:cubicBezTo>
                <a:cubicBezTo>
                  <a:pt x="44" y="42"/>
                  <a:pt x="44" y="43"/>
                  <a:pt x="43" y="44"/>
                </a:cubicBezTo>
                <a:cubicBezTo>
                  <a:pt x="45" y="46"/>
                  <a:pt x="46" y="47"/>
                  <a:pt x="47" y="49"/>
                </a:cubicBezTo>
                <a:cubicBezTo>
                  <a:pt x="47" y="49"/>
                  <a:pt x="47" y="49"/>
                  <a:pt x="47" y="50"/>
                </a:cubicBezTo>
                <a:cubicBezTo>
                  <a:pt x="47" y="50"/>
                  <a:pt x="47" y="50"/>
                  <a:pt x="47" y="50"/>
                </a:cubicBezTo>
                <a:cubicBezTo>
                  <a:pt x="46" y="52"/>
                  <a:pt x="42" y="56"/>
                  <a:pt x="41" y="56"/>
                </a:cubicBezTo>
                <a:cubicBezTo>
                  <a:pt x="40" y="56"/>
                  <a:pt x="40" y="56"/>
                  <a:pt x="40" y="56"/>
                </a:cubicBezTo>
                <a:cubicBezTo>
                  <a:pt x="35" y="53"/>
                  <a:pt x="35" y="53"/>
                  <a:pt x="35" y="53"/>
                </a:cubicBezTo>
                <a:cubicBezTo>
                  <a:pt x="34" y="53"/>
                  <a:pt x="33" y="53"/>
                  <a:pt x="32" y="54"/>
                </a:cubicBezTo>
                <a:cubicBezTo>
                  <a:pt x="32" y="56"/>
                  <a:pt x="32" y="58"/>
                  <a:pt x="31" y="60"/>
                </a:cubicBezTo>
                <a:cubicBezTo>
                  <a:pt x="31" y="61"/>
                  <a:pt x="30" y="61"/>
                  <a:pt x="30" y="61"/>
                </a:cubicBezTo>
                <a:cubicBezTo>
                  <a:pt x="22" y="61"/>
                  <a:pt x="22" y="61"/>
                  <a:pt x="22" y="61"/>
                </a:cubicBezTo>
                <a:cubicBezTo>
                  <a:pt x="22" y="61"/>
                  <a:pt x="21" y="61"/>
                  <a:pt x="21" y="60"/>
                </a:cubicBezTo>
                <a:cubicBezTo>
                  <a:pt x="20" y="54"/>
                  <a:pt x="20" y="54"/>
                  <a:pt x="20" y="54"/>
                </a:cubicBezTo>
                <a:cubicBezTo>
                  <a:pt x="19" y="54"/>
                  <a:pt x="18" y="53"/>
                  <a:pt x="17" y="53"/>
                </a:cubicBezTo>
                <a:cubicBezTo>
                  <a:pt x="13" y="56"/>
                  <a:pt x="13" y="56"/>
                  <a:pt x="13" y="56"/>
                </a:cubicBezTo>
                <a:cubicBezTo>
                  <a:pt x="12" y="56"/>
                  <a:pt x="12" y="56"/>
                  <a:pt x="12" y="56"/>
                </a:cubicBezTo>
                <a:cubicBezTo>
                  <a:pt x="11" y="56"/>
                  <a:pt x="11" y="56"/>
                  <a:pt x="11" y="56"/>
                </a:cubicBezTo>
                <a:cubicBezTo>
                  <a:pt x="10" y="55"/>
                  <a:pt x="5" y="51"/>
                  <a:pt x="5" y="50"/>
                </a:cubicBezTo>
                <a:cubicBezTo>
                  <a:pt x="5" y="49"/>
                  <a:pt x="5" y="49"/>
                  <a:pt x="5" y="49"/>
                </a:cubicBezTo>
                <a:cubicBezTo>
                  <a:pt x="7" y="47"/>
                  <a:pt x="8" y="46"/>
                  <a:pt x="9" y="44"/>
                </a:cubicBezTo>
                <a:cubicBezTo>
                  <a:pt x="8" y="43"/>
                  <a:pt x="8" y="42"/>
                  <a:pt x="8" y="41"/>
                </a:cubicBezTo>
                <a:cubicBezTo>
                  <a:pt x="1" y="40"/>
                  <a:pt x="1" y="40"/>
                  <a:pt x="1" y="40"/>
                </a:cubicBezTo>
                <a:cubicBezTo>
                  <a:pt x="1" y="40"/>
                  <a:pt x="0" y="40"/>
                  <a:pt x="0" y="39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1"/>
                  <a:pt x="1" y="30"/>
                  <a:pt x="1" y="30"/>
                </a:cubicBezTo>
                <a:cubicBezTo>
                  <a:pt x="8" y="29"/>
                  <a:pt x="8" y="29"/>
                  <a:pt x="8" y="29"/>
                </a:cubicBezTo>
                <a:cubicBezTo>
                  <a:pt x="8" y="28"/>
                  <a:pt x="8" y="27"/>
                  <a:pt x="9" y="26"/>
                </a:cubicBezTo>
                <a:cubicBezTo>
                  <a:pt x="8" y="25"/>
                  <a:pt x="7" y="23"/>
                  <a:pt x="5" y="22"/>
                </a:cubicBezTo>
                <a:cubicBezTo>
                  <a:pt x="5" y="21"/>
                  <a:pt x="5" y="21"/>
                  <a:pt x="5" y="21"/>
                </a:cubicBezTo>
                <a:cubicBezTo>
                  <a:pt x="5" y="21"/>
                  <a:pt x="5" y="20"/>
                  <a:pt x="5" y="20"/>
                </a:cubicBezTo>
                <a:cubicBezTo>
                  <a:pt x="6" y="19"/>
                  <a:pt x="11" y="14"/>
                  <a:pt x="12" y="14"/>
                </a:cubicBezTo>
                <a:cubicBezTo>
                  <a:pt x="12" y="14"/>
                  <a:pt x="12" y="14"/>
                  <a:pt x="13" y="14"/>
                </a:cubicBezTo>
                <a:cubicBezTo>
                  <a:pt x="17" y="18"/>
                  <a:pt x="17" y="18"/>
                  <a:pt x="17" y="18"/>
                </a:cubicBezTo>
                <a:cubicBezTo>
                  <a:pt x="18" y="18"/>
                  <a:pt x="19" y="17"/>
                  <a:pt x="20" y="17"/>
                </a:cubicBezTo>
                <a:cubicBezTo>
                  <a:pt x="21" y="15"/>
                  <a:pt x="21" y="13"/>
                  <a:pt x="21" y="11"/>
                </a:cubicBezTo>
                <a:cubicBezTo>
                  <a:pt x="21" y="10"/>
                  <a:pt x="22" y="10"/>
                  <a:pt x="22" y="10"/>
                </a:cubicBezTo>
                <a:cubicBezTo>
                  <a:pt x="30" y="10"/>
                  <a:pt x="30" y="10"/>
                  <a:pt x="30" y="10"/>
                </a:cubicBezTo>
                <a:cubicBezTo>
                  <a:pt x="30" y="10"/>
                  <a:pt x="31" y="10"/>
                  <a:pt x="31" y="11"/>
                </a:cubicBezTo>
                <a:cubicBezTo>
                  <a:pt x="32" y="17"/>
                  <a:pt x="32" y="17"/>
                  <a:pt x="32" y="17"/>
                </a:cubicBezTo>
                <a:cubicBezTo>
                  <a:pt x="33" y="17"/>
                  <a:pt x="34" y="18"/>
                  <a:pt x="35" y="18"/>
                </a:cubicBezTo>
                <a:cubicBezTo>
                  <a:pt x="40" y="14"/>
                  <a:pt x="40" y="14"/>
                  <a:pt x="40" y="14"/>
                </a:cubicBezTo>
                <a:cubicBezTo>
                  <a:pt x="40" y="14"/>
                  <a:pt x="40" y="14"/>
                  <a:pt x="41" y="14"/>
                </a:cubicBezTo>
                <a:cubicBezTo>
                  <a:pt x="41" y="14"/>
                  <a:pt x="41" y="14"/>
                  <a:pt x="41" y="14"/>
                </a:cubicBezTo>
                <a:cubicBezTo>
                  <a:pt x="42" y="15"/>
                  <a:pt x="47" y="20"/>
                  <a:pt x="47" y="21"/>
                </a:cubicBezTo>
                <a:cubicBezTo>
                  <a:pt x="47" y="21"/>
                  <a:pt x="47" y="21"/>
                  <a:pt x="47" y="22"/>
                </a:cubicBezTo>
                <a:cubicBezTo>
                  <a:pt x="46" y="23"/>
                  <a:pt x="45" y="25"/>
                  <a:pt x="43" y="26"/>
                </a:cubicBezTo>
                <a:cubicBezTo>
                  <a:pt x="44" y="27"/>
                  <a:pt x="44" y="28"/>
                  <a:pt x="45" y="30"/>
                </a:cubicBezTo>
                <a:cubicBezTo>
                  <a:pt x="51" y="30"/>
                  <a:pt x="51" y="30"/>
                  <a:pt x="51" y="30"/>
                </a:cubicBezTo>
                <a:cubicBezTo>
                  <a:pt x="51" y="31"/>
                  <a:pt x="52" y="31"/>
                  <a:pt x="52" y="32"/>
                </a:cubicBezTo>
                <a:lnTo>
                  <a:pt x="52" y="39"/>
                </a:lnTo>
                <a:close/>
                <a:moveTo>
                  <a:pt x="26" y="25"/>
                </a:moveTo>
                <a:cubicBezTo>
                  <a:pt x="21" y="25"/>
                  <a:pt x="16" y="30"/>
                  <a:pt x="16" y="35"/>
                </a:cubicBezTo>
                <a:cubicBezTo>
                  <a:pt x="16" y="41"/>
                  <a:pt x="21" y="46"/>
                  <a:pt x="26" y="46"/>
                </a:cubicBezTo>
                <a:cubicBezTo>
                  <a:pt x="32" y="46"/>
                  <a:pt x="36" y="41"/>
                  <a:pt x="36" y="35"/>
                </a:cubicBezTo>
                <a:cubicBezTo>
                  <a:pt x="36" y="30"/>
                  <a:pt x="32" y="25"/>
                  <a:pt x="26" y="25"/>
                </a:cubicBezTo>
                <a:close/>
                <a:moveTo>
                  <a:pt x="78" y="18"/>
                </a:moveTo>
                <a:cubicBezTo>
                  <a:pt x="78" y="18"/>
                  <a:pt x="72" y="19"/>
                  <a:pt x="72" y="19"/>
                </a:cubicBezTo>
                <a:cubicBezTo>
                  <a:pt x="71" y="20"/>
                  <a:pt x="71" y="20"/>
                  <a:pt x="70" y="21"/>
                </a:cubicBezTo>
                <a:cubicBezTo>
                  <a:pt x="71" y="22"/>
                  <a:pt x="72" y="26"/>
                  <a:pt x="72" y="26"/>
                </a:cubicBezTo>
                <a:cubicBezTo>
                  <a:pt x="72" y="27"/>
                  <a:pt x="72" y="27"/>
                  <a:pt x="72" y="27"/>
                </a:cubicBezTo>
                <a:cubicBezTo>
                  <a:pt x="72" y="27"/>
                  <a:pt x="68" y="30"/>
                  <a:pt x="67" y="30"/>
                </a:cubicBezTo>
                <a:cubicBezTo>
                  <a:pt x="67" y="30"/>
                  <a:pt x="64" y="26"/>
                  <a:pt x="63" y="25"/>
                </a:cubicBezTo>
                <a:cubicBezTo>
                  <a:pt x="63" y="25"/>
                  <a:pt x="63" y="25"/>
                  <a:pt x="62" y="25"/>
                </a:cubicBezTo>
                <a:cubicBezTo>
                  <a:pt x="62" y="25"/>
                  <a:pt x="61" y="25"/>
                  <a:pt x="61" y="25"/>
                </a:cubicBezTo>
                <a:cubicBezTo>
                  <a:pt x="61" y="26"/>
                  <a:pt x="58" y="30"/>
                  <a:pt x="57" y="30"/>
                </a:cubicBezTo>
                <a:cubicBezTo>
                  <a:pt x="57" y="30"/>
                  <a:pt x="53" y="27"/>
                  <a:pt x="52" y="27"/>
                </a:cubicBezTo>
                <a:cubicBezTo>
                  <a:pt x="52" y="27"/>
                  <a:pt x="52" y="27"/>
                  <a:pt x="52" y="26"/>
                </a:cubicBezTo>
                <a:cubicBezTo>
                  <a:pt x="52" y="26"/>
                  <a:pt x="54" y="22"/>
                  <a:pt x="54" y="21"/>
                </a:cubicBezTo>
                <a:cubicBezTo>
                  <a:pt x="53" y="20"/>
                  <a:pt x="53" y="20"/>
                  <a:pt x="53" y="19"/>
                </a:cubicBezTo>
                <a:cubicBezTo>
                  <a:pt x="52" y="19"/>
                  <a:pt x="47" y="18"/>
                  <a:pt x="47" y="18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1"/>
                  <a:pt x="52" y="11"/>
                  <a:pt x="53" y="11"/>
                </a:cubicBezTo>
                <a:cubicBezTo>
                  <a:pt x="53" y="10"/>
                  <a:pt x="53" y="9"/>
                  <a:pt x="54" y="9"/>
                </a:cubicBezTo>
                <a:cubicBezTo>
                  <a:pt x="54" y="8"/>
                  <a:pt x="52" y="4"/>
                  <a:pt x="52" y="3"/>
                </a:cubicBezTo>
                <a:cubicBezTo>
                  <a:pt x="52" y="3"/>
                  <a:pt x="52" y="3"/>
                  <a:pt x="52" y="3"/>
                </a:cubicBezTo>
                <a:cubicBezTo>
                  <a:pt x="53" y="3"/>
                  <a:pt x="57" y="0"/>
                  <a:pt x="57" y="0"/>
                </a:cubicBezTo>
                <a:cubicBezTo>
                  <a:pt x="58" y="0"/>
                  <a:pt x="61" y="4"/>
                  <a:pt x="61" y="5"/>
                </a:cubicBezTo>
                <a:cubicBezTo>
                  <a:pt x="61" y="4"/>
                  <a:pt x="62" y="4"/>
                  <a:pt x="62" y="4"/>
                </a:cubicBezTo>
                <a:cubicBezTo>
                  <a:pt x="63" y="4"/>
                  <a:pt x="63" y="4"/>
                  <a:pt x="63" y="5"/>
                </a:cubicBezTo>
                <a:cubicBezTo>
                  <a:pt x="64" y="3"/>
                  <a:pt x="66" y="1"/>
                  <a:pt x="67" y="0"/>
                </a:cubicBezTo>
                <a:cubicBezTo>
                  <a:pt x="67" y="0"/>
                  <a:pt x="67" y="0"/>
                  <a:pt x="67" y="0"/>
                </a:cubicBezTo>
                <a:cubicBezTo>
                  <a:pt x="68" y="0"/>
                  <a:pt x="72" y="2"/>
                  <a:pt x="72" y="3"/>
                </a:cubicBezTo>
                <a:cubicBezTo>
                  <a:pt x="72" y="3"/>
                  <a:pt x="72" y="3"/>
                  <a:pt x="72" y="3"/>
                </a:cubicBezTo>
                <a:cubicBezTo>
                  <a:pt x="72" y="4"/>
                  <a:pt x="71" y="8"/>
                  <a:pt x="70" y="9"/>
                </a:cubicBezTo>
                <a:cubicBezTo>
                  <a:pt x="71" y="9"/>
                  <a:pt x="71" y="10"/>
                  <a:pt x="72" y="11"/>
                </a:cubicBezTo>
                <a:cubicBezTo>
                  <a:pt x="72" y="11"/>
                  <a:pt x="78" y="11"/>
                  <a:pt x="78" y="12"/>
                </a:cubicBezTo>
                <a:lnTo>
                  <a:pt x="78" y="18"/>
                </a:lnTo>
                <a:close/>
                <a:moveTo>
                  <a:pt x="78" y="59"/>
                </a:moveTo>
                <a:cubicBezTo>
                  <a:pt x="78" y="59"/>
                  <a:pt x="72" y="60"/>
                  <a:pt x="72" y="60"/>
                </a:cubicBezTo>
                <a:cubicBezTo>
                  <a:pt x="71" y="61"/>
                  <a:pt x="71" y="61"/>
                  <a:pt x="70" y="62"/>
                </a:cubicBezTo>
                <a:cubicBezTo>
                  <a:pt x="71" y="63"/>
                  <a:pt x="72" y="67"/>
                  <a:pt x="72" y="68"/>
                </a:cubicBezTo>
                <a:cubicBezTo>
                  <a:pt x="72" y="68"/>
                  <a:pt x="72" y="68"/>
                  <a:pt x="72" y="68"/>
                </a:cubicBezTo>
                <a:cubicBezTo>
                  <a:pt x="72" y="68"/>
                  <a:pt x="68" y="71"/>
                  <a:pt x="67" y="71"/>
                </a:cubicBezTo>
                <a:cubicBezTo>
                  <a:pt x="67" y="71"/>
                  <a:pt x="64" y="67"/>
                  <a:pt x="63" y="66"/>
                </a:cubicBezTo>
                <a:cubicBezTo>
                  <a:pt x="63" y="66"/>
                  <a:pt x="63" y="66"/>
                  <a:pt x="62" y="66"/>
                </a:cubicBezTo>
                <a:cubicBezTo>
                  <a:pt x="62" y="66"/>
                  <a:pt x="61" y="66"/>
                  <a:pt x="61" y="66"/>
                </a:cubicBezTo>
                <a:cubicBezTo>
                  <a:pt x="61" y="67"/>
                  <a:pt x="58" y="71"/>
                  <a:pt x="57" y="71"/>
                </a:cubicBezTo>
                <a:cubicBezTo>
                  <a:pt x="57" y="71"/>
                  <a:pt x="53" y="68"/>
                  <a:pt x="52" y="68"/>
                </a:cubicBezTo>
                <a:cubicBezTo>
                  <a:pt x="52" y="68"/>
                  <a:pt x="52" y="68"/>
                  <a:pt x="52" y="68"/>
                </a:cubicBezTo>
                <a:cubicBezTo>
                  <a:pt x="52" y="67"/>
                  <a:pt x="54" y="63"/>
                  <a:pt x="54" y="62"/>
                </a:cubicBezTo>
                <a:cubicBezTo>
                  <a:pt x="53" y="61"/>
                  <a:pt x="53" y="61"/>
                  <a:pt x="53" y="60"/>
                </a:cubicBezTo>
                <a:cubicBezTo>
                  <a:pt x="52" y="60"/>
                  <a:pt x="47" y="59"/>
                  <a:pt x="47" y="59"/>
                </a:cubicBezTo>
                <a:cubicBezTo>
                  <a:pt x="47" y="53"/>
                  <a:pt x="47" y="53"/>
                  <a:pt x="47" y="53"/>
                </a:cubicBezTo>
                <a:cubicBezTo>
                  <a:pt x="47" y="52"/>
                  <a:pt x="52" y="52"/>
                  <a:pt x="53" y="52"/>
                </a:cubicBezTo>
                <a:cubicBezTo>
                  <a:pt x="53" y="51"/>
                  <a:pt x="53" y="50"/>
                  <a:pt x="54" y="50"/>
                </a:cubicBezTo>
                <a:cubicBezTo>
                  <a:pt x="54" y="49"/>
                  <a:pt x="52" y="45"/>
                  <a:pt x="52" y="44"/>
                </a:cubicBezTo>
                <a:cubicBezTo>
                  <a:pt x="52" y="44"/>
                  <a:pt x="52" y="44"/>
                  <a:pt x="52" y="44"/>
                </a:cubicBezTo>
                <a:cubicBezTo>
                  <a:pt x="53" y="44"/>
                  <a:pt x="57" y="41"/>
                  <a:pt x="57" y="41"/>
                </a:cubicBezTo>
                <a:cubicBezTo>
                  <a:pt x="58" y="41"/>
                  <a:pt x="61" y="45"/>
                  <a:pt x="61" y="46"/>
                </a:cubicBezTo>
                <a:cubicBezTo>
                  <a:pt x="61" y="46"/>
                  <a:pt x="62" y="46"/>
                  <a:pt x="62" y="46"/>
                </a:cubicBezTo>
                <a:cubicBezTo>
                  <a:pt x="63" y="46"/>
                  <a:pt x="63" y="46"/>
                  <a:pt x="63" y="46"/>
                </a:cubicBezTo>
                <a:cubicBezTo>
                  <a:pt x="64" y="44"/>
                  <a:pt x="66" y="43"/>
                  <a:pt x="67" y="41"/>
                </a:cubicBezTo>
                <a:cubicBezTo>
                  <a:pt x="67" y="41"/>
                  <a:pt x="67" y="41"/>
                  <a:pt x="67" y="41"/>
                </a:cubicBezTo>
                <a:cubicBezTo>
                  <a:pt x="68" y="41"/>
                  <a:pt x="72" y="44"/>
                  <a:pt x="72" y="44"/>
                </a:cubicBezTo>
                <a:cubicBezTo>
                  <a:pt x="72" y="44"/>
                  <a:pt x="72" y="44"/>
                  <a:pt x="72" y="44"/>
                </a:cubicBezTo>
                <a:cubicBezTo>
                  <a:pt x="72" y="45"/>
                  <a:pt x="71" y="49"/>
                  <a:pt x="70" y="50"/>
                </a:cubicBezTo>
                <a:cubicBezTo>
                  <a:pt x="71" y="50"/>
                  <a:pt x="71" y="51"/>
                  <a:pt x="72" y="52"/>
                </a:cubicBezTo>
                <a:cubicBezTo>
                  <a:pt x="72" y="52"/>
                  <a:pt x="78" y="52"/>
                  <a:pt x="78" y="53"/>
                </a:cubicBezTo>
                <a:lnTo>
                  <a:pt x="78" y="59"/>
                </a:lnTo>
                <a:close/>
                <a:moveTo>
                  <a:pt x="62" y="10"/>
                </a:moveTo>
                <a:cubicBezTo>
                  <a:pt x="59" y="10"/>
                  <a:pt x="57" y="12"/>
                  <a:pt x="57" y="15"/>
                </a:cubicBezTo>
                <a:cubicBezTo>
                  <a:pt x="57" y="18"/>
                  <a:pt x="59" y="20"/>
                  <a:pt x="62" y="20"/>
                </a:cubicBezTo>
                <a:cubicBezTo>
                  <a:pt x="65" y="20"/>
                  <a:pt x="67" y="18"/>
                  <a:pt x="67" y="15"/>
                </a:cubicBezTo>
                <a:cubicBezTo>
                  <a:pt x="67" y="12"/>
                  <a:pt x="65" y="10"/>
                  <a:pt x="62" y="10"/>
                </a:cubicBezTo>
                <a:close/>
                <a:moveTo>
                  <a:pt x="62" y="51"/>
                </a:moveTo>
                <a:cubicBezTo>
                  <a:pt x="59" y="51"/>
                  <a:pt x="57" y="53"/>
                  <a:pt x="57" y="56"/>
                </a:cubicBezTo>
                <a:cubicBezTo>
                  <a:pt x="57" y="59"/>
                  <a:pt x="59" y="61"/>
                  <a:pt x="62" y="61"/>
                </a:cubicBezTo>
                <a:cubicBezTo>
                  <a:pt x="65" y="61"/>
                  <a:pt x="67" y="59"/>
                  <a:pt x="67" y="56"/>
                </a:cubicBezTo>
                <a:cubicBezTo>
                  <a:pt x="67" y="53"/>
                  <a:pt x="65" y="51"/>
                  <a:pt x="62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0" name="Freeform 66"/>
          <p:cNvSpPr>
            <a:spLocks noEditPoints="1"/>
          </p:cNvSpPr>
          <p:nvPr/>
        </p:nvSpPr>
        <p:spPr bwMode="auto">
          <a:xfrm>
            <a:off x="6165387" y="6117694"/>
            <a:ext cx="590316" cy="457872"/>
          </a:xfrm>
          <a:custGeom>
            <a:avLst/>
            <a:gdLst>
              <a:gd name="T0" fmla="*/ 99748 w 72"/>
              <a:gd name="T1" fmla="*/ 140635 h 56"/>
              <a:gd name="T2" fmla="*/ 75671 w 72"/>
              <a:gd name="T3" fmla="*/ 137205 h 56"/>
              <a:gd name="T4" fmla="*/ 37835 w 72"/>
              <a:gd name="T5" fmla="*/ 154356 h 56"/>
              <a:gd name="T6" fmla="*/ 24077 w 72"/>
              <a:gd name="T7" fmla="*/ 157786 h 56"/>
              <a:gd name="T8" fmla="*/ 24077 w 72"/>
              <a:gd name="T9" fmla="*/ 157786 h 56"/>
              <a:gd name="T10" fmla="*/ 20638 w 72"/>
              <a:gd name="T11" fmla="*/ 154356 h 56"/>
              <a:gd name="T12" fmla="*/ 20638 w 72"/>
              <a:gd name="T13" fmla="*/ 147495 h 56"/>
              <a:gd name="T14" fmla="*/ 37835 w 72"/>
              <a:gd name="T15" fmla="*/ 123485 h 56"/>
              <a:gd name="T16" fmla="*/ 0 w 72"/>
              <a:gd name="T17" fmla="*/ 68603 h 56"/>
              <a:gd name="T18" fmla="*/ 99748 w 72"/>
              <a:gd name="T19" fmla="*/ 0 h 56"/>
              <a:gd name="T20" fmla="*/ 196056 w 72"/>
              <a:gd name="T21" fmla="*/ 68603 h 56"/>
              <a:gd name="T22" fmla="*/ 99748 w 72"/>
              <a:gd name="T23" fmla="*/ 140635 h 56"/>
              <a:gd name="T24" fmla="*/ 213254 w 72"/>
              <a:gd name="T25" fmla="*/ 161216 h 56"/>
              <a:gd name="T26" fmla="*/ 227013 w 72"/>
              <a:gd name="T27" fmla="*/ 181797 h 56"/>
              <a:gd name="T28" fmla="*/ 230452 w 72"/>
              <a:gd name="T29" fmla="*/ 188657 h 56"/>
              <a:gd name="T30" fmla="*/ 227013 w 72"/>
              <a:gd name="T31" fmla="*/ 192087 h 56"/>
              <a:gd name="T32" fmla="*/ 213254 w 72"/>
              <a:gd name="T33" fmla="*/ 188657 h 56"/>
              <a:gd name="T34" fmla="*/ 175419 w 72"/>
              <a:gd name="T35" fmla="*/ 171506 h 56"/>
              <a:gd name="T36" fmla="*/ 151342 w 72"/>
              <a:gd name="T37" fmla="*/ 174936 h 56"/>
              <a:gd name="T38" fmla="*/ 85990 w 72"/>
              <a:gd name="T39" fmla="*/ 157786 h 56"/>
              <a:gd name="T40" fmla="*/ 99748 w 72"/>
              <a:gd name="T41" fmla="*/ 157786 h 56"/>
              <a:gd name="T42" fmla="*/ 178858 w 72"/>
              <a:gd name="T43" fmla="*/ 133775 h 56"/>
              <a:gd name="T44" fmla="*/ 213254 w 72"/>
              <a:gd name="T45" fmla="*/ 68603 h 56"/>
              <a:gd name="T46" fmla="*/ 209815 w 72"/>
              <a:gd name="T47" fmla="*/ 48022 h 56"/>
              <a:gd name="T48" fmla="*/ 247650 w 72"/>
              <a:gd name="T49" fmla="*/ 102904 h 56"/>
              <a:gd name="T50" fmla="*/ 213254 w 72"/>
              <a:gd name="T51" fmla="*/ 161216 h 5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72" h="56">
                <a:moveTo>
                  <a:pt x="29" y="41"/>
                </a:moveTo>
                <a:cubicBezTo>
                  <a:pt x="26" y="41"/>
                  <a:pt x="24" y="40"/>
                  <a:pt x="22" y="40"/>
                </a:cubicBezTo>
                <a:cubicBezTo>
                  <a:pt x="18" y="42"/>
                  <a:pt x="15" y="44"/>
                  <a:pt x="11" y="45"/>
                </a:cubicBezTo>
                <a:cubicBezTo>
                  <a:pt x="9" y="45"/>
                  <a:pt x="8" y="46"/>
                  <a:pt x="7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6" y="45"/>
                  <a:pt x="6" y="45"/>
                </a:cubicBezTo>
                <a:cubicBezTo>
                  <a:pt x="5" y="44"/>
                  <a:pt x="6" y="43"/>
                  <a:pt x="6" y="43"/>
                </a:cubicBezTo>
                <a:cubicBezTo>
                  <a:pt x="8" y="41"/>
                  <a:pt x="10" y="40"/>
                  <a:pt x="11" y="36"/>
                </a:cubicBezTo>
                <a:cubicBezTo>
                  <a:pt x="5" y="32"/>
                  <a:pt x="0" y="27"/>
                  <a:pt x="0" y="20"/>
                </a:cubicBezTo>
                <a:cubicBezTo>
                  <a:pt x="0" y="9"/>
                  <a:pt x="13" y="0"/>
                  <a:pt x="29" y="0"/>
                </a:cubicBezTo>
                <a:cubicBezTo>
                  <a:pt x="44" y="0"/>
                  <a:pt x="57" y="9"/>
                  <a:pt x="57" y="20"/>
                </a:cubicBezTo>
                <a:cubicBezTo>
                  <a:pt x="57" y="32"/>
                  <a:pt x="44" y="41"/>
                  <a:pt x="29" y="41"/>
                </a:cubicBezTo>
                <a:close/>
                <a:moveTo>
                  <a:pt x="62" y="47"/>
                </a:moveTo>
                <a:cubicBezTo>
                  <a:pt x="63" y="50"/>
                  <a:pt x="65" y="51"/>
                  <a:pt x="66" y="53"/>
                </a:cubicBezTo>
                <a:cubicBezTo>
                  <a:pt x="67" y="54"/>
                  <a:pt x="67" y="54"/>
                  <a:pt x="67" y="55"/>
                </a:cubicBezTo>
                <a:cubicBezTo>
                  <a:pt x="67" y="56"/>
                  <a:pt x="67" y="56"/>
                  <a:pt x="66" y="56"/>
                </a:cubicBezTo>
                <a:cubicBezTo>
                  <a:pt x="65" y="56"/>
                  <a:pt x="63" y="56"/>
                  <a:pt x="62" y="55"/>
                </a:cubicBezTo>
                <a:cubicBezTo>
                  <a:pt x="58" y="54"/>
                  <a:pt x="55" y="53"/>
                  <a:pt x="51" y="50"/>
                </a:cubicBezTo>
                <a:cubicBezTo>
                  <a:pt x="49" y="51"/>
                  <a:pt x="47" y="51"/>
                  <a:pt x="44" y="51"/>
                </a:cubicBezTo>
                <a:cubicBezTo>
                  <a:pt x="37" y="51"/>
                  <a:pt x="30" y="49"/>
                  <a:pt x="25" y="46"/>
                </a:cubicBezTo>
                <a:cubicBezTo>
                  <a:pt x="26" y="46"/>
                  <a:pt x="28" y="46"/>
                  <a:pt x="29" y="46"/>
                </a:cubicBezTo>
                <a:cubicBezTo>
                  <a:pt x="37" y="46"/>
                  <a:pt x="46" y="43"/>
                  <a:pt x="52" y="39"/>
                </a:cubicBezTo>
                <a:cubicBezTo>
                  <a:pt x="58" y="34"/>
                  <a:pt x="62" y="27"/>
                  <a:pt x="62" y="20"/>
                </a:cubicBezTo>
                <a:cubicBezTo>
                  <a:pt x="62" y="18"/>
                  <a:pt x="62" y="16"/>
                  <a:pt x="61" y="14"/>
                </a:cubicBezTo>
                <a:cubicBezTo>
                  <a:pt x="68" y="18"/>
                  <a:pt x="72" y="24"/>
                  <a:pt x="72" y="30"/>
                </a:cubicBezTo>
                <a:cubicBezTo>
                  <a:pt x="72" y="37"/>
                  <a:pt x="68" y="43"/>
                  <a:pt x="62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1" name="Freeform 67"/>
          <p:cNvSpPr>
            <a:spLocks noEditPoints="1"/>
          </p:cNvSpPr>
          <p:nvPr/>
        </p:nvSpPr>
        <p:spPr bwMode="auto">
          <a:xfrm>
            <a:off x="7346019" y="6026876"/>
            <a:ext cx="586532" cy="590316"/>
          </a:xfrm>
          <a:custGeom>
            <a:avLst/>
            <a:gdLst>
              <a:gd name="T0" fmla="*/ 246062 w 72"/>
              <a:gd name="T1" fmla="*/ 68792 h 72"/>
              <a:gd name="T2" fmla="*/ 246062 w 72"/>
              <a:gd name="T3" fmla="*/ 233892 h 72"/>
              <a:gd name="T4" fmla="*/ 235809 w 72"/>
              <a:gd name="T5" fmla="*/ 247650 h 72"/>
              <a:gd name="T6" fmla="*/ 102526 w 72"/>
              <a:gd name="T7" fmla="*/ 247650 h 72"/>
              <a:gd name="T8" fmla="*/ 88856 w 72"/>
              <a:gd name="T9" fmla="*/ 233892 h 72"/>
              <a:gd name="T10" fmla="*/ 88856 w 72"/>
              <a:gd name="T11" fmla="*/ 196056 h 72"/>
              <a:gd name="T12" fmla="*/ 13670 w 72"/>
              <a:gd name="T13" fmla="*/ 196056 h 72"/>
              <a:gd name="T14" fmla="*/ 0 w 72"/>
              <a:gd name="T15" fmla="*/ 182298 h 72"/>
              <a:gd name="T16" fmla="*/ 0 w 72"/>
              <a:gd name="T17" fmla="*/ 89429 h 72"/>
              <a:gd name="T18" fmla="*/ 10253 w 72"/>
              <a:gd name="T19" fmla="*/ 65352 h 72"/>
              <a:gd name="T20" fmla="*/ 68351 w 72"/>
              <a:gd name="T21" fmla="*/ 10319 h 72"/>
              <a:gd name="T22" fmla="*/ 88856 w 72"/>
              <a:gd name="T23" fmla="*/ 0 h 72"/>
              <a:gd name="T24" fmla="*/ 146954 w 72"/>
              <a:gd name="T25" fmla="*/ 0 h 72"/>
              <a:gd name="T26" fmla="*/ 160624 w 72"/>
              <a:gd name="T27" fmla="*/ 13758 h 72"/>
              <a:gd name="T28" fmla="*/ 160624 w 72"/>
              <a:gd name="T29" fmla="*/ 58473 h 72"/>
              <a:gd name="T30" fmla="*/ 177711 w 72"/>
              <a:gd name="T31" fmla="*/ 55033 h 72"/>
              <a:gd name="T32" fmla="*/ 235809 w 72"/>
              <a:gd name="T33" fmla="*/ 55033 h 72"/>
              <a:gd name="T34" fmla="*/ 246062 w 72"/>
              <a:gd name="T35" fmla="*/ 68792 h 72"/>
              <a:gd name="T36" fmla="*/ 143536 w 72"/>
              <a:gd name="T37" fmla="*/ 75671 h 72"/>
              <a:gd name="T38" fmla="*/ 143536 w 72"/>
              <a:gd name="T39" fmla="*/ 17198 h 72"/>
              <a:gd name="T40" fmla="*/ 88856 w 72"/>
              <a:gd name="T41" fmla="*/ 17198 h 72"/>
              <a:gd name="T42" fmla="*/ 88856 w 72"/>
              <a:gd name="T43" fmla="*/ 75671 h 72"/>
              <a:gd name="T44" fmla="*/ 75186 w 72"/>
              <a:gd name="T45" fmla="*/ 89429 h 72"/>
              <a:gd name="T46" fmla="*/ 20505 w 72"/>
              <a:gd name="T47" fmla="*/ 89429 h 72"/>
              <a:gd name="T48" fmla="*/ 20505 w 72"/>
              <a:gd name="T49" fmla="*/ 178858 h 72"/>
              <a:gd name="T50" fmla="*/ 88856 w 72"/>
              <a:gd name="T51" fmla="*/ 178858 h 72"/>
              <a:gd name="T52" fmla="*/ 88856 w 72"/>
              <a:gd name="T53" fmla="*/ 141023 h 72"/>
              <a:gd name="T54" fmla="*/ 99108 w 72"/>
              <a:gd name="T55" fmla="*/ 120385 h 72"/>
              <a:gd name="T56" fmla="*/ 143536 w 72"/>
              <a:gd name="T57" fmla="*/ 75671 h 72"/>
              <a:gd name="T58" fmla="*/ 30758 w 72"/>
              <a:gd name="T59" fmla="*/ 72231 h 72"/>
              <a:gd name="T60" fmla="*/ 71768 w 72"/>
              <a:gd name="T61" fmla="*/ 72231 h 72"/>
              <a:gd name="T62" fmla="*/ 71768 w 72"/>
              <a:gd name="T63" fmla="*/ 30956 h 72"/>
              <a:gd name="T64" fmla="*/ 30758 w 72"/>
              <a:gd name="T65" fmla="*/ 72231 h 72"/>
              <a:gd name="T66" fmla="*/ 228974 w 72"/>
              <a:gd name="T67" fmla="*/ 72231 h 72"/>
              <a:gd name="T68" fmla="*/ 177711 w 72"/>
              <a:gd name="T69" fmla="*/ 72231 h 72"/>
              <a:gd name="T70" fmla="*/ 177711 w 72"/>
              <a:gd name="T71" fmla="*/ 130704 h 72"/>
              <a:gd name="T72" fmla="*/ 164041 w 72"/>
              <a:gd name="T73" fmla="*/ 141023 h 72"/>
              <a:gd name="T74" fmla="*/ 105943 w 72"/>
              <a:gd name="T75" fmla="*/ 141023 h 72"/>
              <a:gd name="T76" fmla="*/ 105943 w 72"/>
              <a:gd name="T77" fmla="*/ 230452 h 72"/>
              <a:gd name="T78" fmla="*/ 228974 w 72"/>
              <a:gd name="T79" fmla="*/ 230452 h 72"/>
              <a:gd name="T80" fmla="*/ 228974 w 72"/>
              <a:gd name="T81" fmla="*/ 72231 h 72"/>
              <a:gd name="T82" fmla="*/ 119613 w 72"/>
              <a:gd name="T83" fmla="*/ 123825 h 72"/>
              <a:gd name="T84" fmla="*/ 160624 w 72"/>
              <a:gd name="T85" fmla="*/ 123825 h 72"/>
              <a:gd name="T86" fmla="*/ 160624 w 72"/>
              <a:gd name="T87" fmla="*/ 82550 h 72"/>
              <a:gd name="T88" fmla="*/ 119613 w 72"/>
              <a:gd name="T89" fmla="*/ 123825 h 7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72" h="72">
                <a:moveTo>
                  <a:pt x="72" y="20"/>
                </a:moveTo>
                <a:cubicBezTo>
                  <a:pt x="72" y="68"/>
                  <a:pt x="72" y="68"/>
                  <a:pt x="72" y="68"/>
                </a:cubicBezTo>
                <a:cubicBezTo>
                  <a:pt x="72" y="71"/>
                  <a:pt x="71" y="72"/>
                  <a:pt x="69" y="72"/>
                </a:cubicBezTo>
                <a:cubicBezTo>
                  <a:pt x="30" y="72"/>
                  <a:pt x="30" y="72"/>
                  <a:pt x="30" y="72"/>
                </a:cubicBezTo>
                <a:cubicBezTo>
                  <a:pt x="28" y="72"/>
                  <a:pt x="26" y="71"/>
                  <a:pt x="26" y="68"/>
                </a:cubicBezTo>
                <a:cubicBezTo>
                  <a:pt x="26" y="57"/>
                  <a:pt x="26" y="57"/>
                  <a:pt x="26" y="57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7"/>
                  <a:pt x="0" y="55"/>
                  <a:pt x="0" y="53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4"/>
                  <a:pt x="2" y="21"/>
                  <a:pt x="3" y="19"/>
                </a:cubicBezTo>
                <a:cubicBezTo>
                  <a:pt x="20" y="3"/>
                  <a:pt x="20" y="3"/>
                  <a:pt x="20" y="3"/>
                </a:cubicBezTo>
                <a:cubicBezTo>
                  <a:pt x="21" y="2"/>
                  <a:pt x="24" y="0"/>
                  <a:pt x="26" y="0"/>
                </a:cubicBezTo>
                <a:cubicBezTo>
                  <a:pt x="43" y="0"/>
                  <a:pt x="43" y="0"/>
                  <a:pt x="43" y="0"/>
                </a:cubicBezTo>
                <a:cubicBezTo>
                  <a:pt x="45" y="0"/>
                  <a:pt x="47" y="2"/>
                  <a:pt x="47" y="4"/>
                </a:cubicBezTo>
                <a:cubicBezTo>
                  <a:pt x="47" y="17"/>
                  <a:pt x="47" y="17"/>
                  <a:pt x="47" y="17"/>
                </a:cubicBezTo>
                <a:cubicBezTo>
                  <a:pt x="48" y="16"/>
                  <a:pt x="50" y="16"/>
                  <a:pt x="52" y="16"/>
                </a:cubicBezTo>
                <a:cubicBezTo>
                  <a:pt x="69" y="16"/>
                  <a:pt x="69" y="16"/>
                  <a:pt x="69" y="16"/>
                </a:cubicBezTo>
                <a:cubicBezTo>
                  <a:pt x="71" y="16"/>
                  <a:pt x="72" y="17"/>
                  <a:pt x="72" y="20"/>
                </a:cubicBezTo>
                <a:close/>
                <a:moveTo>
                  <a:pt x="42" y="22"/>
                </a:moveTo>
                <a:cubicBezTo>
                  <a:pt x="42" y="5"/>
                  <a:pt x="42" y="5"/>
                  <a:pt x="42" y="5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24"/>
                  <a:pt x="24" y="26"/>
                  <a:pt x="22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52"/>
                  <a:pt x="6" y="52"/>
                  <a:pt x="6" y="52"/>
                </a:cubicBezTo>
                <a:cubicBezTo>
                  <a:pt x="26" y="52"/>
                  <a:pt x="26" y="52"/>
                  <a:pt x="26" y="52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39"/>
                  <a:pt x="27" y="36"/>
                  <a:pt x="29" y="35"/>
                </a:cubicBezTo>
                <a:lnTo>
                  <a:pt x="42" y="22"/>
                </a:lnTo>
                <a:close/>
                <a:moveTo>
                  <a:pt x="9" y="21"/>
                </a:moveTo>
                <a:cubicBezTo>
                  <a:pt x="21" y="21"/>
                  <a:pt x="21" y="21"/>
                  <a:pt x="21" y="21"/>
                </a:cubicBezTo>
                <a:cubicBezTo>
                  <a:pt x="21" y="9"/>
                  <a:pt x="21" y="9"/>
                  <a:pt x="21" y="9"/>
                </a:cubicBezTo>
                <a:lnTo>
                  <a:pt x="9" y="21"/>
                </a:lnTo>
                <a:close/>
                <a:moveTo>
                  <a:pt x="67" y="21"/>
                </a:moveTo>
                <a:cubicBezTo>
                  <a:pt x="52" y="21"/>
                  <a:pt x="52" y="21"/>
                  <a:pt x="52" y="21"/>
                </a:cubicBezTo>
                <a:cubicBezTo>
                  <a:pt x="52" y="38"/>
                  <a:pt x="52" y="38"/>
                  <a:pt x="52" y="38"/>
                </a:cubicBezTo>
                <a:cubicBezTo>
                  <a:pt x="52" y="40"/>
                  <a:pt x="50" y="41"/>
                  <a:pt x="48" y="41"/>
                </a:cubicBezTo>
                <a:cubicBezTo>
                  <a:pt x="31" y="41"/>
                  <a:pt x="31" y="41"/>
                  <a:pt x="31" y="41"/>
                </a:cubicBezTo>
                <a:cubicBezTo>
                  <a:pt x="31" y="67"/>
                  <a:pt x="31" y="67"/>
                  <a:pt x="31" y="67"/>
                </a:cubicBezTo>
                <a:cubicBezTo>
                  <a:pt x="67" y="67"/>
                  <a:pt x="67" y="67"/>
                  <a:pt x="67" y="67"/>
                </a:cubicBezTo>
                <a:lnTo>
                  <a:pt x="67" y="21"/>
                </a:lnTo>
                <a:close/>
                <a:moveTo>
                  <a:pt x="35" y="36"/>
                </a:moveTo>
                <a:cubicBezTo>
                  <a:pt x="47" y="36"/>
                  <a:pt x="47" y="36"/>
                  <a:pt x="47" y="36"/>
                </a:cubicBezTo>
                <a:cubicBezTo>
                  <a:pt x="47" y="24"/>
                  <a:pt x="47" y="24"/>
                  <a:pt x="47" y="24"/>
                </a:cubicBezTo>
                <a:lnTo>
                  <a:pt x="35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2" name="Freeform 68"/>
          <p:cNvSpPr>
            <a:spLocks noEditPoints="1"/>
          </p:cNvSpPr>
          <p:nvPr/>
        </p:nvSpPr>
        <p:spPr bwMode="auto">
          <a:xfrm>
            <a:off x="8522868" y="6068501"/>
            <a:ext cx="507066" cy="507066"/>
          </a:xfrm>
          <a:custGeom>
            <a:avLst/>
            <a:gdLst>
              <a:gd name="T0" fmla="*/ 212725 w 62"/>
              <a:gd name="T1" fmla="*/ 116656 h 62"/>
              <a:gd name="T2" fmla="*/ 205863 w 62"/>
              <a:gd name="T3" fmla="*/ 123518 h 62"/>
              <a:gd name="T4" fmla="*/ 185277 w 62"/>
              <a:gd name="T5" fmla="*/ 123518 h 62"/>
              <a:gd name="T6" fmla="*/ 123518 w 62"/>
              <a:gd name="T7" fmla="*/ 185277 h 62"/>
              <a:gd name="T8" fmla="*/ 123518 w 62"/>
              <a:gd name="T9" fmla="*/ 205863 h 62"/>
              <a:gd name="T10" fmla="*/ 116656 w 62"/>
              <a:gd name="T11" fmla="*/ 212725 h 62"/>
              <a:gd name="T12" fmla="*/ 99500 w 62"/>
              <a:gd name="T13" fmla="*/ 212725 h 62"/>
              <a:gd name="T14" fmla="*/ 89207 w 62"/>
              <a:gd name="T15" fmla="*/ 205863 h 62"/>
              <a:gd name="T16" fmla="*/ 89207 w 62"/>
              <a:gd name="T17" fmla="*/ 185277 h 62"/>
              <a:gd name="T18" fmla="*/ 30879 w 62"/>
              <a:gd name="T19" fmla="*/ 123518 h 62"/>
              <a:gd name="T20" fmla="*/ 10293 w 62"/>
              <a:gd name="T21" fmla="*/ 123518 h 62"/>
              <a:gd name="T22" fmla="*/ 0 w 62"/>
              <a:gd name="T23" fmla="*/ 116656 h 62"/>
              <a:gd name="T24" fmla="*/ 0 w 62"/>
              <a:gd name="T25" fmla="*/ 99500 h 62"/>
              <a:gd name="T26" fmla="*/ 10293 w 62"/>
              <a:gd name="T27" fmla="*/ 89207 h 62"/>
              <a:gd name="T28" fmla="*/ 30879 w 62"/>
              <a:gd name="T29" fmla="*/ 89207 h 62"/>
              <a:gd name="T30" fmla="*/ 89207 w 62"/>
              <a:gd name="T31" fmla="*/ 30879 h 62"/>
              <a:gd name="T32" fmla="*/ 89207 w 62"/>
              <a:gd name="T33" fmla="*/ 10293 h 62"/>
              <a:gd name="T34" fmla="*/ 99500 w 62"/>
              <a:gd name="T35" fmla="*/ 0 h 62"/>
              <a:gd name="T36" fmla="*/ 116656 w 62"/>
              <a:gd name="T37" fmla="*/ 0 h 62"/>
              <a:gd name="T38" fmla="*/ 123518 w 62"/>
              <a:gd name="T39" fmla="*/ 10293 h 62"/>
              <a:gd name="T40" fmla="*/ 123518 w 62"/>
              <a:gd name="T41" fmla="*/ 30879 h 62"/>
              <a:gd name="T42" fmla="*/ 185277 w 62"/>
              <a:gd name="T43" fmla="*/ 89207 h 62"/>
              <a:gd name="T44" fmla="*/ 205863 w 62"/>
              <a:gd name="T45" fmla="*/ 89207 h 62"/>
              <a:gd name="T46" fmla="*/ 212725 w 62"/>
              <a:gd name="T47" fmla="*/ 99500 h 62"/>
              <a:gd name="T48" fmla="*/ 212725 w 62"/>
              <a:gd name="T49" fmla="*/ 116656 h 62"/>
              <a:gd name="T50" fmla="*/ 150966 w 62"/>
              <a:gd name="T51" fmla="*/ 123518 h 62"/>
              <a:gd name="T52" fmla="*/ 144104 w 62"/>
              <a:gd name="T53" fmla="*/ 116656 h 62"/>
              <a:gd name="T54" fmla="*/ 144104 w 62"/>
              <a:gd name="T55" fmla="*/ 99500 h 62"/>
              <a:gd name="T56" fmla="*/ 150966 w 62"/>
              <a:gd name="T57" fmla="*/ 89207 h 62"/>
              <a:gd name="T58" fmla="*/ 168121 w 62"/>
              <a:gd name="T59" fmla="*/ 89207 h 62"/>
              <a:gd name="T60" fmla="*/ 123518 w 62"/>
              <a:gd name="T61" fmla="*/ 48035 h 62"/>
              <a:gd name="T62" fmla="*/ 123518 w 62"/>
              <a:gd name="T63" fmla="*/ 61759 h 62"/>
              <a:gd name="T64" fmla="*/ 116656 w 62"/>
              <a:gd name="T65" fmla="*/ 72052 h 62"/>
              <a:gd name="T66" fmla="*/ 99500 w 62"/>
              <a:gd name="T67" fmla="*/ 72052 h 62"/>
              <a:gd name="T68" fmla="*/ 89207 w 62"/>
              <a:gd name="T69" fmla="*/ 61759 h 62"/>
              <a:gd name="T70" fmla="*/ 89207 w 62"/>
              <a:gd name="T71" fmla="*/ 48035 h 62"/>
              <a:gd name="T72" fmla="*/ 48035 w 62"/>
              <a:gd name="T73" fmla="*/ 89207 h 62"/>
              <a:gd name="T74" fmla="*/ 61759 w 62"/>
              <a:gd name="T75" fmla="*/ 89207 h 62"/>
              <a:gd name="T76" fmla="*/ 72052 w 62"/>
              <a:gd name="T77" fmla="*/ 99500 h 62"/>
              <a:gd name="T78" fmla="*/ 72052 w 62"/>
              <a:gd name="T79" fmla="*/ 116656 h 62"/>
              <a:gd name="T80" fmla="*/ 61759 w 62"/>
              <a:gd name="T81" fmla="*/ 123518 h 62"/>
              <a:gd name="T82" fmla="*/ 48035 w 62"/>
              <a:gd name="T83" fmla="*/ 123518 h 62"/>
              <a:gd name="T84" fmla="*/ 89207 w 62"/>
              <a:gd name="T85" fmla="*/ 168121 h 62"/>
              <a:gd name="T86" fmla="*/ 89207 w 62"/>
              <a:gd name="T87" fmla="*/ 150966 h 62"/>
              <a:gd name="T88" fmla="*/ 99500 w 62"/>
              <a:gd name="T89" fmla="*/ 144104 h 62"/>
              <a:gd name="T90" fmla="*/ 116656 w 62"/>
              <a:gd name="T91" fmla="*/ 144104 h 62"/>
              <a:gd name="T92" fmla="*/ 123518 w 62"/>
              <a:gd name="T93" fmla="*/ 150966 h 62"/>
              <a:gd name="T94" fmla="*/ 123518 w 62"/>
              <a:gd name="T95" fmla="*/ 168121 h 62"/>
              <a:gd name="T96" fmla="*/ 168121 w 62"/>
              <a:gd name="T97" fmla="*/ 123518 h 62"/>
              <a:gd name="T98" fmla="*/ 150966 w 62"/>
              <a:gd name="T99" fmla="*/ 123518 h 6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62" h="62">
                <a:moveTo>
                  <a:pt x="62" y="34"/>
                </a:moveTo>
                <a:cubicBezTo>
                  <a:pt x="62" y="35"/>
                  <a:pt x="61" y="36"/>
                  <a:pt x="60" y="36"/>
                </a:cubicBezTo>
                <a:cubicBezTo>
                  <a:pt x="54" y="36"/>
                  <a:pt x="54" y="36"/>
                  <a:pt x="54" y="36"/>
                </a:cubicBezTo>
                <a:cubicBezTo>
                  <a:pt x="52" y="45"/>
                  <a:pt x="45" y="52"/>
                  <a:pt x="36" y="54"/>
                </a:cubicBezTo>
                <a:cubicBezTo>
                  <a:pt x="36" y="60"/>
                  <a:pt x="36" y="60"/>
                  <a:pt x="36" y="60"/>
                </a:cubicBezTo>
                <a:cubicBezTo>
                  <a:pt x="36" y="61"/>
                  <a:pt x="35" y="62"/>
                  <a:pt x="34" y="62"/>
                </a:cubicBezTo>
                <a:cubicBezTo>
                  <a:pt x="29" y="62"/>
                  <a:pt x="29" y="62"/>
                  <a:pt x="29" y="62"/>
                </a:cubicBezTo>
                <a:cubicBezTo>
                  <a:pt x="27" y="62"/>
                  <a:pt x="26" y="61"/>
                  <a:pt x="26" y="60"/>
                </a:cubicBezTo>
                <a:cubicBezTo>
                  <a:pt x="26" y="54"/>
                  <a:pt x="26" y="54"/>
                  <a:pt x="26" y="54"/>
                </a:cubicBezTo>
                <a:cubicBezTo>
                  <a:pt x="18" y="52"/>
                  <a:pt x="11" y="45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6"/>
                  <a:pt x="0" y="35"/>
                  <a:pt x="0" y="34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7"/>
                  <a:pt x="2" y="26"/>
                  <a:pt x="3" y="26"/>
                </a:cubicBezTo>
                <a:cubicBezTo>
                  <a:pt x="9" y="26"/>
                  <a:pt x="9" y="26"/>
                  <a:pt x="9" y="26"/>
                </a:cubicBezTo>
                <a:cubicBezTo>
                  <a:pt x="11" y="18"/>
                  <a:pt x="18" y="11"/>
                  <a:pt x="26" y="9"/>
                </a:cubicBezTo>
                <a:cubicBezTo>
                  <a:pt x="26" y="3"/>
                  <a:pt x="26" y="3"/>
                  <a:pt x="26" y="3"/>
                </a:cubicBezTo>
                <a:cubicBezTo>
                  <a:pt x="26" y="2"/>
                  <a:pt x="27" y="0"/>
                  <a:pt x="29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2"/>
                  <a:pt x="36" y="3"/>
                </a:cubicBezTo>
                <a:cubicBezTo>
                  <a:pt x="36" y="9"/>
                  <a:pt x="36" y="9"/>
                  <a:pt x="36" y="9"/>
                </a:cubicBezTo>
                <a:cubicBezTo>
                  <a:pt x="45" y="11"/>
                  <a:pt x="52" y="18"/>
                  <a:pt x="54" y="26"/>
                </a:cubicBezTo>
                <a:cubicBezTo>
                  <a:pt x="60" y="26"/>
                  <a:pt x="60" y="26"/>
                  <a:pt x="60" y="26"/>
                </a:cubicBezTo>
                <a:cubicBezTo>
                  <a:pt x="61" y="26"/>
                  <a:pt x="62" y="27"/>
                  <a:pt x="62" y="29"/>
                </a:cubicBezTo>
                <a:lnTo>
                  <a:pt x="62" y="34"/>
                </a:lnTo>
                <a:close/>
                <a:moveTo>
                  <a:pt x="44" y="36"/>
                </a:moveTo>
                <a:cubicBezTo>
                  <a:pt x="43" y="36"/>
                  <a:pt x="42" y="35"/>
                  <a:pt x="42" y="34"/>
                </a:cubicBezTo>
                <a:cubicBezTo>
                  <a:pt x="42" y="29"/>
                  <a:pt x="42" y="29"/>
                  <a:pt x="42" y="29"/>
                </a:cubicBezTo>
                <a:cubicBezTo>
                  <a:pt x="42" y="27"/>
                  <a:pt x="43" y="26"/>
                  <a:pt x="44" y="26"/>
                </a:cubicBezTo>
                <a:cubicBezTo>
                  <a:pt x="49" y="26"/>
                  <a:pt x="49" y="26"/>
                  <a:pt x="49" y="26"/>
                </a:cubicBezTo>
                <a:cubicBezTo>
                  <a:pt x="47" y="20"/>
                  <a:pt x="42" y="16"/>
                  <a:pt x="36" y="14"/>
                </a:cubicBezTo>
                <a:cubicBezTo>
                  <a:pt x="36" y="18"/>
                  <a:pt x="36" y="18"/>
                  <a:pt x="36" y="18"/>
                </a:cubicBezTo>
                <a:cubicBezTo>
                  <a:pt x="36" y="20"/>
                  <a:pt x="35" y="21"/>
                  <a:pt x="34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7" y="21"/>
                  <a:pt x="26" y="20"/>
                  <a:pt x="26" y="18"/>
                </a:cubicBezTo>
                <a:cubicBezTo>
                  <a:pt x="26" y="14"/>
                  <a:pt x="26" y="14"/>
                  <a:pt x="26" y="14"/>
                </a:cubicBezTo>
                <a:cubicBezTo>
                  <a:pt x="20" y="16"/>
                  <a:pt x="16" y="20"/>
                  <a:pt x="14" y="26"/>
                </a:cubicBezTo>
                <a:cubicBezTo>
                  <a:pt x="18" y="26"/>
                  <a:pt x="18" y="26"/>
                  <a:pt x="18" y="26"/>
                </a:cubicBezTo>
                <a:cubicBezTo>
                  <a:pt x="20" y="26"/>
                  <a:pt x="21" y="27"/>
                  <a:pt x="21" y="29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5"/>
                  <a:pt x="20" y="36"/>
                  <a:pt x="18" y="36"/>
                </a:cubicBezTo>
                <a:cubicBezTo>
                  <a:pt x="14" y="36"/>
                  <a:pt x="14" y="36"/>
                  <a:pt x="14" y="36"/>
                </a:cubicBezTo>
                <a:cubicBezTo>
                  <a:pt x="16" y="42"/>
                  <a:pt x="20" y="47"/>
                  <a:pt x="26" y="49"/>
                </a:cubicBezTo>
                <a:cubicBezTo>
                  <a:pt x="26" y="44"/>
                  <a:pt x="26" y="44"/>
                  <a:pt x="26" y="44"/>
                </a:cubicBezTo>
                <a:cubicBezTo>
                  <a:pt x="26" y="43"/>
                  <a:pt x="27" y="42"/>
                  <a:pt x="29" y="42"/>
                </a:cubicBezTo>
                <a:cubicBezTo>
                  <a:pt x="34" y="42"/>
                  <a:pt x="34" y="42"/>
                  <a:pt x="34" y="42"/>
                </a:cubicBezTo>
                <a:cubicBezTo>
                  <a:pt x="35" y="42"/>
                  <a:pt x="36" y="43"/>
                  <a:pt x="36" y="44"/>
                </a:cubicBezTo>
                <a:cubicBezTo>
                  <a:pt x="36" y="49"/>
                  <a:pt x="36" y="49"/>
                  <a:pt x="36" y="49"/>
                </a:cubicBezTo>
                <a:cubicBezTo>
                  <a:pt x="42" y="47"/>
                  <a:pt x="47" y="42"/>
                  <a:pt x="49" y="36"/>
                </a:cubicBezTo>
                <a:lnTo>
                  <a:pt x="44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3" name="Freeform 69"/>
          <p:cNvSpPr>
            <a:spLocks noEditPoints="1"/>
          </p:cNvSpPr>
          <p:nvPr/>
        </p:nvSpPr>
        <p:spPr bwMode="auto">
          <a:xfrm>
            <a:off x="9703499" y="6117694"/>
            <a:ext cx="597884" cy="457872"/>
          </a:xfrm>
          <a:custGeom>
            <a:avLst/>
            <a:gdLst>
              <a:gd name="T0" fmla="*/ 247389 w 73"/>
              <a:gd name="T1" fmla="*/ 157786 h 56"/>
              <a:gd name="T2" fmla="*/ 226773 w 73"/>
              <a:gd name="T3" fmla="*/ 174936 h 56"/>
              <a:gd name="T4" fmla="*/ 216465 w 73"/>
              <a:gd name="T5" fmla="*/ 174936 h 56"/>
              <a:gd name="T6" fmla="*/ 106515 w 73"/>
              <a:gd name="T7" fmla="*/ 130345 h 56"/>
              <a:gd name="T8" fmla="*/ 106515 w 73"/>
              <a:gd name="T9" fmla="*/ 144065 h 56"/>
              <a:gd name="T10" fmla="*/ 44667 w 73"/>
              <a:gd name="T11" fmla="*/ 192087 h 56"/>
              <a:gd name="T12" fmla="*/ 3436 w 73"/>
              <a:gd name="T13" fmla="*/ 154356 h 56"/>
              <a:gd name="T14" fmla="*/ 65283 w 73"/>
              <a:gd name="T15" fmla="*/ 102904 h 56"/>
              <a:gd name="T16" fmla="*/ 89335 w 73"/>
              <a:gd name="T17" fmla="*/ 106334 h 56"/>
              <a:gd name="T18" fmla="*/ 89335 w 73"/>
              <a:gd name="T19" fmla="*/ 85753 h 56"/>
              <a:gd name="T20" fmla="*/ 65283 w 73"/>
              <a:gd name="T21" fmla="*/ 85753 h 56"/>
              <a:gd name="T22" fmla="*/ 3436 w 73"/>
              <a:gd name="T23" fmla="*/ 37731 h 56"/>
              <a:gd name="T24" fmla="*/ 44667 w 73"/>
              <a:gd name="T25" fmla="*/ 0 h 56"/>
              <a:gd name="T26" fmla="*/ 106515 w 73"/>
              <a:gd name="T27" fmla="*/ 48022 h 56"/>
              <a:gd name="T28" fmla="*/ 106515 w 73"/>
              <a:gd name="T29" fmla="*/ 61742 h 56"/>
              <a:gd name="T30" fmla="*/ 216465 w 73"/>
              <a:gd name="T31" fmla="*/ 17151 h 56"/>
              <a:gd name="T32" fmla="*/ 226773 w 73"/>
              <a:gd name="T33" fmla="*/ 17151 h 56"/>
              <a:gd name="T34" fmla="*/ 247389 w 73"/>
              <a:gd name="T35" fmla="*/ 34301 h 56"/>
              <a:gd name="T36" fmla="*/ 175234 w 73"/>
              <a:gd name="T37" fmla="*/ 96044 h 56"/>
              <a:gd name="T38" fmla="*/ 82463 w 73"/>
              <a:gd name="T39" fmla="*/ 130345 h 56"/>
              <a:gd name="T40" fmla="*/ 37796 w 73"/>
              <a:gd name="T41" fmla="*/ 133775 h 56"/>
              <a:gd name="T42" fmla="*/ 44667 w 73"/>
              <a:gd name="T43" fmla="*/ 171506 h 56"/>
              <a:gd name="T44" fmla="*/ 82463 w 73"/>
              <a:gd name="T45" fmla="*/ 130345 h 56"/>
              <a:gd name="T46" fmla="*/ 44667 w 73"/>
              <a:gd name="T47" fmla="*/ 20581 h 56"/>
              <a:gd name="T48" fmla="*/ 37796 w 73"/>
              <a:gd name="T49" fmla="*/ 58312 h 56"/>
              <a:gd name="T50" fmla="*/ 82463 w 73"/>
              <a:gd name="T51" fmla="*/ 58312 h 56"/>
              <a:gd name="T52" fmla="*/ 137438 w 73"/>
              <a:gd name="T53" fmla="*/ 113194 h 56"/>
              <a:gd name="T54" fmla="*/ 223337 w 73"/>
              <a:gd name="T55" fmla="*/ 24011 h 56"/>
              <a:gd name="T56" fmla="*/ 116823 w 73"/>
              <a:gd name="T57" fmla="*/ 99474 h 56"/>
              <a:gd name="T58" fmla="*/ 96207 w 73"/>
              <a:gd name="T59" fmla="*/ 113194 h 56"/>
              <a:gd name="T60" fmla="*/ 99643 w 73"/>
              <a:gd name="T61" fmla="*/ 120054 h 56"/>
              <a:gd name="T62" fmla="*/ 123695 w 73"/>
              <a:gd name="T63" fmla="*/ 109764 h 56"/>
              <a:gd name="T64" fmla="*/ 106515 w 73"/>
              <a:gd name="T65" fmla="*/ 85753 h 56"/>
              <a:gd name="T66" fmla="*/ 113387 w 73"/>
              <a:gd name="T67" fmla="*/ 75463 h 56"/>
              <a:gd name="T68" fmla="*/ 103079 w 73"/>
              <a:gd name="T69" fmla="*/ 68603 h 56"/>
              <a:gd name="T70" fmla="*/ 96207 w 73"/>
              <a:gd name="T71" fmla="*/ 75463 h 56"/>
              <a:gd name="T72" fmla="*/ 92771 w 73"/>
              <a:gd name="T73" fmla="*/ 78893 h 56"/>
              <a:gd name="T74" fmla="*/ 144310 w 73"/>
              <a:gd name="T75" fmla="*/ 96044 h 56"/>
              <a:gd name="T76" fmla="*/ 123695 w 73"/>
              <a:gd name="T77" fmla="*/ 96044 h 56"/>
              <a:gd name="T78" fmla="*/ 144310 w 73"/>
              <a:gd name="T79" fmla="*/ 96044 h 56"/>
              <a:gd name="T80" fmla="*/ 168362 w 73"/>
              <a:gd name="T81" fmla="*/ 99474 h 56"/>
              <a:gd name="T82" fmla="*/ 140874 w 73"/>
              <a:gd name="T83" fmla="*/ 120054 h 56"/>
              <a:gd name="T84" fmla="*/ 240517 w 73"/>
              <a:gd name="T85" fmla="*/ 157786 h 5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73" h="56">
                <a:moveTo>
                  <a:pt x="71" y="44"/>
                </a:moveTo>
                <a:cubicBezTo>
                  <a:pt x="72" y="44"/>
                  <a:pt x="73" y="45"/>
                  <a:pt x="72" y="46"/>
                </a:cubicBezTo>
                <a:cubicBezTo>
                  <a:pt x="72" y="47"/>
                  <a:pt x="72" y="48"/>
                  <a:pt x="71" y="48"/>
                </a:cubicBezTo>
                <a:cubicBezTo>
                  <a:pt x="66" y="51"/>
                  <a:pt x="66" y="51"/>
                  <a:pt x="66" y="51"/>
                </a:cubicBezTo>
                <a:cubicBezTo>
                  <a:pt x="66" y="51"/>
                  <a:pt x="65" y="51"/>
                  <a:pt x="65" y="51"/>
                </a:cubicBezTo>
                <a:cubicBezTo>
                  <a:pt x="64" y="51"/>
                  <a:pt x="64" y="51"/>
                  <a:pt x="63" y="51"/>
                </a:cubicBezTo>
                <a:cubicBezTo>
                  <a:pt x="36" y="35"/>
                  <a:pt x="36" y="35"/>
                  <a:pt x="36" y="35"/>
                </a:cubicBezTo>
                <a:cubicBezTo>
                  <a:pt x="31" y="38"/>
                  <a:pt x="31" y="38"/>
                  <a:pt x="31" y="38"/>
                </a:cubicBezTo>
                <a:cubicBezTo>
                  <a:pt x="31" y="38"/>
                  <a:pt x="31" y="38"/>
                  <a:pt x="31" y="38"/>
                </a:cubicBezTo>
                <a:cubicBezTo>
                  <a:pt x="31" y="39"/>
                  <a:pt x="31" y="41"/>
                  <a:pt x="31" y="42"/>
                </a:cubicBezTo>
                <a:cubicBezTo>
                  <a:pt x="31" y="46"/>
                  <a:pt x="28" y="50"/>
                  <a:pt x="24" y="53"/>
                </a:cubicBezTo>
                <a:cubicBezTo>
                  <a:pt x="20" y="55"/>
                  <a:pt x="16" y="56"/>
                  <a:pt x="13" y="56"/>
                </a:cubicBezTo>
                <a:cubicBezTo>
                  <a:pt x="9" y="56"/>
                  <a:pt x="6" y="55"/>
                  <a:pt x="4" y="53"/>
                </a:cubicBezTo>
                <a:cubicBezTo>
                  <a:pt x="1" y="51"/>
                  <a:pt x="0" y="48"/>
                  <a:pt x="1" y="45"/>
                </a:cubicBezTo>
                <a:cubicBezTo>
                  <a:pt x="1" y="41"/>
                  <a:pt x="4" y="37"/>
                  <a:pt x="8" y="34"/>
                </a:cubicBezTo>
                <a:cubicBezTo>
                  <a:pt x="11" y="32"/>
                  <a:pt x="15" y="30"/>
                  <a:pt x="19" y="30"/>
                </a:cubicBezTo>
                <a:cubicBezTo>
                  <a:pt x="21" y="30"/>
                  <a:pt x="23" y="31"/>
                  <a:pt x="25" y="32"/>
                </a:cubicBezTo>
                <a:cubicBezTo>
                  <a:pt x="25" y="31"/>
                  <a:pt x="26" y="31"/>
                  <a:pt x="26" y="31"/>
                </a:cubicBezTo>
                <a:cubicBezTo>
                  <a:pt x="31" y="28"/>
                  <a:pt x="31" y="28"/>
                  <a:pt x="31" y="28"/>
                </a:cubicBezTo>
                <a:cubicBezTo>
                  <a:pt x="26" y="25"/>
                  <a:pt x="26" y="25"/>
                  <a:pt x="26" y="25"/>
                </a:cubicBezTo>
                <a:cubicBezTo>
                  <a:pt x="26" y="25"/>
                  <a:pt x="25" y="24"/>
                  <a:pt x="25" y="24"/>
                </a:cubicBezTo>
                <a:cubicBezTo>
                  <a:pt x="23" y="25"/>
                  <a:pt x="21" y="25"/>
                  <a:pt x="19" y="25"/>
                </a:cubicBezTo>
                <a:cubicBezTo>
                  <a:pt x="15" y="25"/>
                  <a:pt x="11" y="24"/>
                  <a:pt x="8" y="22"/>
                </a:cubicBezTo>
                <a:cubicBezTo>
                  <a:pt x="4" y="19"/>
                  <a:pt x="1" y="15"/>
                  <a:pt x="1" y="11"/>
                </a:cubicBezTo>
                <a:cubicBezTo>
                  <a:pt x="0" y="8"/>
                  <a:pt x="1" y="5"/>
                  <a:pt x="4" y="3"/>
                </a:cubicBezTo>
                <a:cubicBezTo>
                  <a:pt x="6" y="1"/>
                  <a:pt x="9" y="0"/>
                  <a:pt x="13" y="0"/>
                </a:cubicBezTo>
                <a:cubicBezTo>
                  <a:pt x="16" y="0"/>
                  <a:pt x="20" y="1"/>
                  <a:pt x="24" y="3"/>
                </a:cubicBezTo>
                <a:cubicBezTo>
                  <a:pt x="28" y="6"/>
                  <a:pt x="31" y="10"/>
                  <a:pt x="31" y="14"/>
                </a:cubicBezTo>
                <a:cubicBezTo>
                  <a:pt x="31" y="15"/>
                  <a:pt x="31" y="17"/>
                  <a:pt x="31" y="18"/>
                </a:cubicBezTo>
                <a:cubicBezTo>
                  <a:pt x="31" y="18"/>
                  <a:pt x="31" y="18"/>
                  <a:pt x="31" y="18"/>
                </a:cubicBezTo>
                <a:cubicBezTo>
                  <a:pt x="36" y="21"/>
                  <a:pt x="36" y="21"/>
                  <a:pt x="36" y="21"/>
                </a:cubicBezTo>
                <a:cubicBezTo>
                  <a:pt x="63" y="5"/>
                  <a:pt x="63" y="5"/>
                  <a:pt x="63" y="5"/>
                </a:cubicBezTo>
                <a:cubicBezTo>
                  <a:pt x="64" y="5"/>
                  <a:pt x="64" y="5"/>
                  <a:pt x="65" y="5"/>
                </a:cubicBezTo>
                <a:cubicBezTo>
                  <a:pt x="65" y="5"/>
                  <a:pt x="66" y="5"/>
                  <a:pt x="66" y="5"/>
                </a:cubicBezTo>
                <a:cubicBezTo>
                  <a:pt x="71" y="8"/>
                  <a:pt x="71" y="8"/>
                  <a:pt x="71" y="8"/>
                </a:cubicBezTo>
                <a:cubicBezTo>
                  <a:pt x="72" y="8"/>
                  <a:pt x="72" y="9"/>
                  <a:pt x="72" y="10"/>
                </a:cubicBezTo>
                <a:cubicBezTo>
                  <a:pt x="73" y="10"/>
                  <a:pt x="72" y="11"/>
                  <a:pt x="71" y="12"/>
                </a:cubicBezTo>
                <a:cubicBezTo>
                  <a:pt x="51" y="28"/>
                  <a:pt x="51" y="28"/>
                  <a:pt x="51" y="28"/>
                </a:cubicBezTo>
                <a:lnTo>
                  <a:pt x="71" y="44"/>
                </a:lnTo>
                <a:close/>
                <a:moveTo>
                  <a:pt x="24" y="38"/>
                </a:moveTo>
                <a:cubicBezTo>
                  <a:pt x="23" y="37"/>
                  <a:pt x="21" y="37"/>
                  <a:pt x="19" y="37"/>
                </a:cubicBezTo>
                <a:cubicBezTo>
                  <a:pt x="17" y="37"/>
                  <a:pt x="14" y="38"/>
                  <a:pt x="11" y="39"/>
                </a:cubicBezTo>
                <a:cubicBezTo>
                  <a:pt x="7" y="42"/>
                  <a:pt x="6" y="46"/>
                  <a:pt x="8" y="48"/>
                </a:cubicBezTo>
                <a:cubicBezTo>
                  <a:pt x="9" y="49"/>
                  <a:pt x="11" y="50"/>
                  <a:pt x="13" y="50"/>
                </a:cubicBezTo>
                <a:cubicBezTo>
                  <a:pt x="15" y="50"/>
                  <a:pt x="18" y="49"/>
                  <a:pt x="20" y="47"/>
                </a:cubicBezTo>
                <a:cubicBezTo>
                  <a:pt x="25" y="45"/>
                  <a:pt x="26" y="41"/>
                  <a:pt x="24" y="38"/>
                </a:cubicBezTo>
                <a:close/>
                <a:moveTo>
                  <a:pt x="20" y="8"/>
                </a:moveTo>
                <a:cubicBezTo>
                  <a:pt x="18" y="7"/>
                  <a:pt x="15" y="6"/>
                  <a:pt x="13" y="6"/>
                </a:cubicBezTo>
                <a:cubicBezTo>
                  <a:pt x="11" y="6"/>
                  <a:pt x="9" y="7"/>
                  <a:pt x="8" y="7"/>
                </a:cubicBezTo>
                <a:cubicBezTo>
                  <a:pt x="6" y="10"/>
                  <a:pt x="7" y="14"/>
                  <a:pt x="11" y="17"/>
                </a:cubicBezTo>
                <a:cubicBezTo>
                  <a:pt x="14" y="18"/>
                  <a:pt x="17" y="19"/>
                  <a:pt x="19" y="19"/>
                </a:cubicBezTo>
                <a:cubicBezTo>
                  <a:pt x="21" y="19"/>
                  <a:pt x="23" y="18"/>
                  <a:pt x="24" y="17"/>
                </a:cubicBezTo>
                <a:cubicBezTo>
                  <a:pt x="26" y="15"/>
                  <a:pt x="25" y="11"/>
                  <a:pt x="20" y="8"/>
                </a:cubicBezTo>
                <a:close/>
                <a:moveTo>
                  <a:pt x="40" y="33"/>
                </a:moveTo>
                <a:cubicBezTo>
                  <a:pt x="70" y="10"/>
                  <a:pt x="70" y="10"/>
                  <a:pt x="70" y="10"/>
                </a:cubicBezTo>
                <a:cubicBezTo>
                  <a:pt x="65" y="7"/>
                  <a:pt x="65" y="7"/>
                  <a:pt x="65" y="7"/>
                </a:cubicBezTo>
                <a:cubicBezTo>
                  <a:pt x="34" y="25"/>
                  <a:pt x="34" y="25"/>
                  <a:pt x="34" y="25"/>
                </a:cubicBezTo>
                <a:cubicBezTo>
                  <a:pt x="34" y="29"/>
                  <a:pt x="34" y="29"/>
                  <a:pt x="34" y="29"/>
                </a:cubicBezTo>
                <a:cubicBezTo>
                  <a:pt x="27" y="33"/>
                  <a:pt x="27" y="33"/>
                  <a:pt x="27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3"/>
                  <a:pt x="28" y="33"/>
                  <a:pt x="28" y="34"/>
                </a:cubicBezTo>
                <a:cubicBezTo>
                  <a:pt x="28" y="34"/>
                  <a:pt x="29" y="34"/>
                  <a:pt x="29" y="35"/>
                </a:cubicBezTo>
                <a:cubicBezTo>
                  <a:pt x="30" y="36"/>
                  <a:pt x="30" y="36"/>
                  <a:pt x="30" y="36"/>
                </a:cubicBezTo>
                <a:cubicBezTo>
                  <a:pt x="36" y="32"/>
                  <a:pt x="36" y="32"/>
                  <a:pt x="36" y="32"/>
                </a:cubicBezTo>
                <a:lnTo>
                  <a:pt x="40" y="33"/>
                </a:lnTo>
                <a:close/>
                <a:moveTo>
                  <a:pt x="31" y="25"/>
                </a:moveTo>
                <a:cubicBezTo>
                  <a:pt x="31" y="25"/>
                  <a:pt x="31" y="25"/>
                  <a:pt x="31" y="25"/>
                </a:cubicBezTo>
                <a:cubicBezTo>
                  <a:pt x="31" y="24"/>
                  <a:pt x="32" y="23"/>
                  <a:pt x="33" y="22"/>
                </a:cubicBezTo>
                <a:cubicBezTo>
                  <a:pt x="33" y="22"/>
                  <a:pt x="33" y="22"/>
                  <a:pt x="33" y="22"/>
                </a:cubicBezTo>
                <a:cubicBezTo>
                  <a:pt x="30" y="20"/>
                  <a:pt x="30" y="20"/>
                  <a:pt x="30" y="20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7" y="23"/>
                  <a:pt x="27" y="23"/>
                  <a:pt x="27" y="23"/>
                </a:cubicBezTo>
                <a:lnTo>
                  <a:pt x="31" y="25"/>
                </a:lnTo>
                <a:close/>
                <a:moveTo>
                  <a:pt x="42" y="28"/>
                </a:moveTo>
                <a:cubicBezTo>
                  <a:pt x="42" y="29"/>
                  <a:pt x="40" y="30"/>
                  <a:pt x="39" y="30"/>
                </a:cubicBezTo>
                <a:cubicBezTo>
                  <a:pt x="38" y="30"/>
                  <a:pt x="36" y="29"/>
                  <a:pt x="36" y="28"/>
                </a:cubicBezTo>
                <a:cubicBezTo>
                  <a:pt x="36" y="26"/>
                  <a:pt x="38" y="25"/>
                  <a:pt x="39" y="25"/>
                </a:cubicBezTo>
                <a:cubicBezTo>
                  <a:pt x="40" y="25"/>
                  <a:pt x="42" y="26"/>
                  <a:pt x="42" y="28"/>
                </a:cubicBezTo>
                <a:close/>
                <a:moveTo>
                  <a:pt x="70" y="46"/>
                </a:moveTo>
                <a:cubicBezTo>
                  <a:pt x="49" y="29"/>
                  <a:pt x="49" y="29"/>
                  <a:pt x="49" y="29"/>
                </a:cubicBezTo>
                <a:cubicBezTo>
                  <a:pt x="42" y="35"/>
                  <a:pt x="42" y="35"/>
                  <a:pt x="42" y="35"/>
                </a:cubicBezTo>
                <a:cubicBezTo>
                  <a:pt x="42" y="35"/>
                  <a:pt x="42" y="35"/>
                  <a:pt x="41" y="35"/>
                </a:cubicBezTo>
                <a:cubicBezTo>
                  <a:pt x="65" y="48"/>
                  <a:pt x="65" y="48"/>
                  <a:pt x="65" y="48"/>
                </a:cubicBezTo>
                <a:lnTo>
                  <a:pt x="70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4" name="Freeform 70"/>
          <p:cNvSpPr>
            <a:spLocks noEditPoints="1"/>
          </p:cNvSpPr>
          <p:nvPr/>
        </p:nvSpPr>
        <p:spPr bwMode="auto">
          <a:xfrm>
            <a:off x="10884132" y="6068501"/>
            <a:ext cx="586534" cy="465442"/>
          </a:xfrm>
          <a:custGeom>
            <a:avLst/>
            <a:gdLst>
              <a:gd name="T0" fmla="*/ 246063 w 72"/>
              <a:gd name="T1" fmla="*/ 30831 h 57"/>
              <a:gd name="T2" fmla="*/ 242645 w 72"/>
              <a:gd name="T3" fmla="*/ 37682 h 57"/>
              <a:gd name="T4" fmla="*/ 6835 w 72"/>
              <a:gd name="T5" fmla="*/ 37682 h 57"/>
              <a:gd name="T6" fmla="*/ 0 w 72"/>
              <a:gd name="T7" fmla="*/ 30831 h 57"/>
              <a:gd name="T8" fmla="*/ 0 w 72"/>
              <a:gd name="T9" fmla="*/ 6851 h 57"/>
              <a:gd name="T10" fmla="*/ 6835 w 72"/>
              <a:gd name="T11" fmla="*/ 0 h 57"/>
              <a:gd name="T12" fmla="*/ 242645 w 72"/>
              <a:gd name="T13" fmla="*/ 0 h 57"/>
              <a:gd name="T14" fmla="*/ 246063 w 72"/>
              <a:gd name="T15" fmla="*/ 6851 h 57"/>
              <a:gd name="T16" fmla="*/ 246063 w 72"/>
              <a:gd name="T17" fmla="*/ 30831 h 57"/>
              <a:gd name="T18" fmla="*/ 246063 w 72"/>
              <a:gd name="T19" fmla="*/ 191837 h 57"/>
              <a:gd name="T20" fmla="*/ 242645 w 72"/>
              <a:gd name="T21" fmla="*/ 195263 h 57"/>
              <a:gd name="T22" fmla="*/ 6835 w 72"/>
              <a:gd name="T23" fmla="*/ 195263 h 57"/>
              <a:gd name="T24" fmla="*/ 0 w 72"/>
              <a:gd name="T25" fmla="*/ 191837 h 57"/>
              <a:gd name="T26" fmla="*/ 0 w 72"/>
              <a:gd name="T27" fmla="*/ 164432 h 57"/>
              <a:gd name="T28" fmla="*/ 6835 w 72"/>
              <a:gd name="T29" fmla="*/ 161006 h 57"/>
              <a:gd name="T30" fmla="*/ 242645 w 72"/>
              <a:gd name="T31" fmla="*/ 161006 h 57"/>
              <a:gd name="T32" fmla="*/ 246063 w 72"/>
              <a:gd name="T33" fmla="*/ 164432 h 57"/>
              <a:gd name="T34" fmla="*/ 246063 w 72"/>
              <a:gd name="T35" fmla="*/ 191837 h 57"/>
              <a:gd name="T36" fmla="*/ 54681 w 72"/>
              <a:gd name="T37" fmla="*/ 137027 h 57"/>
              <a:gd name="T38" fmla="*/ 51263 w 72"/>
              <a:gd name="T39" fmla="*/ 143878 h 57"/>
              <a:gd name="T40" fmla="*/ 47846 w 72"/>
              <a:gd name="T41" fmla="*/ 140452 h 57"/>
              <a:gd name="T42" fmla="*/ 6835 w 72"/>
              <a:gd name="T43" fmla="*/ 102770 h 57"/>
              <a:gd name="T44" fmla="*/ 6835 w 72"/>
              <a:gd name="T45" fmla="*/ 99344 h 57"/>
              <a:gd name="T46" fmla="*/ 6835 w 72"/>
              <a:gd name="T47" fmla="*/ 95919 h 57"/>
              <a:gd name="T48" fmla="*/ 47846 w 72"/>
              <a:gd name="T49" fmla="*/ 54811 h 57"/>
              <a:gd name="T50" fmla="*/ 51263 w 72"/>
              <a:gd name="T51" fmla="*/ 54811 h 57"/>
              <a:gd name="T52" fmla="*/ 54681 w 72"/>
              <a:gd name="T53" fmla="*/ 58236 h 57"/>
              <a:gd name="T54" fmla="*/ 54681 w 72"/>
              <a:gd name="T55" fmla="*/ 137027 h 57"/>
              <a:gd name="T56" fmla="*/ 246063 w 72"/>
              <a:gd name="T57" fmla="*/ 85642 h 57"/>
              <a:gd name="T58" fmla="*/ 242645 w 72"/>
              <a:gd name="T59" fmla="*/ 89067 h 57"/>
              <a:gd name="T60" fmla="*/ 92274 w 72"/>
              <a:gd name="T61" fmla="*/ 89067 h 57"/>
              <a:gd name="T62" fmla="*/ 88856 w 72"/>
              <a:gd name="T63" fmla="*/ 85642 h 57"/>
              <a:gd name="T64" fmla="*/ 88856 w 72"/>
              <a:gd name="T65" fmla="*/ 58236 h 57"/>
              <a:gd name="T66" fmla="*/ 92274 w 72"/>
              <a:gd name="T67" fmla="*/ 54811 h 57"/>
              <a:gd name="T68" fmla="*/ 242645 w 72"/>
              <a:gd name="T69" fmla="*/ 54811 h 57"/>
              <a:gd name="T70" fmla="*/ 246063 w 72"/>
              <a:gd name="T71" fmla="*/ 58236 h 57"/>
              <a:gd name="T72" fmla="*/ 246063 w 72"/>
              <a:gd name="T73" fmla="*/ 85642 h 57"/>
              <a:gd name="T74" fmla="*/ 246063 w 72"/>
              <a:gd name="T75" fmla="*/ 137027 h 57"/>
              <a:gd name="T76" fmla="*/ 242645 w 72"/>
              <a:gd name="T77" fmla="*/ 143878 h 57"/>
              <a:gd name="T78" fmla="*/ 92274 w 72"/>
              <a:gd name="T79" fmla="*/ 143878 h 57"/>
              <a:gd name="T80" fmla="*/ 88856 w 72"/>
              <a:gd name="T81" fmla="*/ 137027 h 57"/>
              <a:gd name="T82" fmla="*/ 88856 w 72"/>
              <a:gd name="T83" fmla="*/ 113047 h 57"/>
              <a:gd name="T84" fmla="*/ 92274 w 72"/>
              <a:gd name="T85" fmla="*/ 106196 h 57"/>
              <a:gd name="T86" fmla="*/ 242645 w 72"/>
              <a:gd name="T87" fmla="*/ 106196 h 57"/>
              <a:gd name="T88" fmla="*/ 246063 w 72"/>
              <a:gd name="T89" fmla="*/ 113047 h 57"/>
              <a:gd name="T90" fmla="*/ 246063 w 72"/>
              <a:gd name="T91" fmla="*/ 137027 h 57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72" h="57">
                <a:moveTo>
                  <a:pt x="72" y="9"/>
                </a:moveTo>
                <a:cubicBezTo>
                  <a:pt x="72" y="10"/>
                  <a:pt x="72" y="11"/>
                  <a:pt x="71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1" y="11"/>
                  <a:pt x="0" y="10"/>
                  <a:pt x="0" y="9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1" y="0"/>
                  <a:pt x="2" y="0"/>
                </a:cubicBezTo>
                <a:cubicBezTo>
                  <a:pt x="71" y="0"/>
                  <a:pt x="71" y="0"/>
                  <a:pt x="71" y="0"/>
                </a:cubicBezTo>
                <a:cubicBezTo>
                  <a:pt x="72" y="0"/>
                  <a:pt x="72" y="1"/>
                  <a:pt x="72" y="2"/>
                </a:cubicBezTo>
                <a:lnTo>
                  <a:pt x="72" y="9"/>
                </a:lnTo>
                <a:close/>
                <a:moveTo>
                  <a:pt x="72" y="56"/>
                </a:moveTo>
                <a:cubicBezTo>
                  <a:pt x="72" y="56"/>
                  <a:pt x="72" y="57"/>
                  <a:pt x="71" y="57"/>
                </a:cubicBezTo>
                <a:cubicBezTo>
                  <a:pt x="2" y="57"/>
                  <a:pt x="2" y="57"/>
                  <a:pt x="2" y="57"/>
                </a:cubicBezTo>
                <a:cubicBezTo>
                  <a:pt x="1" y="57"/>
                  <a:pt x="0" y="56"/>
                  <a:pt x="0" y="56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7"/>
                  <a:pt x="1" y="47"/>
                  <a:pt x="2" y="47"/>
                </a:cubicBezTo>
                <a:cubicBezTo>
                  <a:pt x="71" y="47"/>
                  <a:pt x="71" y="47"/>
                  <a:pt x="71" y="47"/>
                </a:cubicBezTo>
                <a:cubicBezTo>
                  <a:pt x="72" y="47"/>
                  <a:pt x="72" y="47"/>
                  <a:pt x="72" y="48"/>
                </a:cubicBezTo>
                <a:lnTo>
                  <a:pt x="72" y="56"/>
                </a:lnTo>
                <a:close/>
                <a:moveTo>
                  <a:pt x="16" y="40"/>
                </a:moveTo>
                <a:cubicBezTo>
                  <a:pt x="16" y="41"/>
                  <a:pt x="15" y="42"/>
                  <a:pt x="15" y="42"/>
                </a:cubicBezTo>
                <a:cubicBezTo>
                  <a:pt x="14" y="42"/>
                  <a:pt x="14" y="41"/>
                  <a:pt x="14" y="41"/>
                </a:cubicBezTo>
                <a:cubicBezTo>
                  <a:pt x="2" y="30"/>
                  <a:pt x="2" y="30"/>
                  <a:pt x="2" y="30"/>
                </a:cubicBezTo>
                <a:cubicBezTo>
                  <a:pt x="2" y="29"/>
                  <a:pt x="2" y="29"/>
                  <a:pt x="2" y="29"/>
                </a:cubicBezTo>
                <a:cubicBezTo>
                  <a:pt x="2" y="28"/>
                  <a:pt x="2" y="28"/>
                  <a:pt x="2" y="28"/>
                </a:cubicBezTo>
                <a:cubicBezTo>
                  <a:pt x="14" y="16"/>
                  <a:pt x="14" y="16"/>
                  <a:pt x="14" y="16"/>
                </a:cubicBezTo>
                <a:cubicBezTo>
                  <a:pt x="14" y="16"/>
                  <a:pt x="14" y="16"/>
                  <a:pt x="15" y="16"/>
                </a:cubicBezTo>
                <a:cubicBezTo>
                  <a:pt x="15" y="16"/>
                  <a:pt x="16" y="16"/>
                  <a:pt x="16" y="17"/>
                </a:cubicBezTo>
                <a:lnTo>
                  <a:pt x="16" y="40"/>
                </a:lnTo>
                <a:close/>
                <a:moveTo>
                  <a:pt x="72" y="25"/>
                </a:moveTo>
                <a:cubicBezTo>
                  <a:pt x="72" y="26"/>
                  <a:pt x="72" y="26"/>
                  <a:pt x="71" y="26"/>
                </a:cubicBezTo>
                <a:cubicBezTo>
                  <a:pt x="27" y="26"/>
                  <a:pt x="27" y="26"/>
                  <a:pt x="27" y="26"/>
                </a:cubicBezTo>
                <a:cubicBezTo>
                  <a:pt x="27" y="26"/>
                  <a:pt x="26" y="26"/>
                  <a:pt x="26" y="25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6"/>
                  <a:pt x="27" y="16"/>
                  <a:pt x="27" y="16"/>
                </a:cubicBezTo>
                <a:cubicBezTo>
                  <a:pt x="71" y="16"/>
                  <a:pt x="71" y="16"/>
                  <a:pt x="71" y="16"/>
                </a:cubicBezTo>
                <a:cubicBezTo>
                  <a:pt x="72" y="16"/>
                  <a:pt x="72" y="16"/>
                  <a:pt x="72" y="17"/>
                </a:cubicBezTo>
                <a:lnTo>
                  <a:pt x="72" y="25"/>
                </a:lnTo>
                <a:close/>
                <a:moveTo>
                  <a:pt x="72" y="40"/>
                </a:moveTo>
                <a:cubicBezTo>
                  <a:pt x="72" y="41"/>
                  <a:pt x="72" y="42"/>
                  <a:pt x="71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1"/>
                  <a:pt x="26" y="40"/>
                </a:cubicBezTo>
                <a:cubicBezTo>
                  <a:pt x="26" y="33"/>
                  <a:pt x="26" y="33"/>
                  <a:pt x="26" y="33"/>
                </a:cubicBezTo>
                <a:cubicBezTo>
                  <a:pt x="26" y="32"/>
                  <a:pt x="27" y="31"/>
                  <a:pt x="27" y="31"/>
                </a:cubicBezTo>
                <a:cubicBezTo>
                  <a:pt x="71" y="31"/>
                  <a:pt x="71" y="31"/>
                  <a:pt x="71" y="31"/>
                </a:cubicBezTo>
                <a:cubicBezTo>
                  <a:pt x="72" y="31"/>
                  <a:pt x="72" y="32"/>
                  <a:pt x="72" y="33"/>
                </a:cubicBezTo>
                <a:lnTo>
                  <a:pt x="72" y="4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5" name="Freeform 71"/>
          <p:cNvSpPr>
            <a:spLocks noEditPoints="1"/>
          </p:cNvSpPr>
          <p:nvPr/>
        </p:nvSpPr>
        <p:spPr bwMode="auto">
          <a:xfrm>
            <a:off x="12060982" y="6125262"/>
            <a:ext cx="673566" cy="401112"/>
          </a:xfrm>
          <a:custGeom>
            <a:avLst/>
            <a:gdLst>
              <a:gd name="T0" fmla="*/ 73025 w 178"/>
              <a:gd name="T1" fmla="*/ 0 h 106"/>
              <a:gd name="T2" fmla="*/ 73025 w 178"/>
              <a:gd name="T3" fmla="*/ 134938 h 106"/>
              <a:gd name="T4" fmla="*/ 0 w 178"/>
              <a:gd name="T5" fmla="*/ 134938 h 106"/>
              <a:gd name="T6" fmla="*/ 0 w 178"/>
              <a:gd name="T7" fmla="*/ 38100 h 106"/>
              <a:gd name="T8" fmla="*/ 44450 w 178"/>
              <a:gd name="T9" fmla="*/ 38100 h 106"/>
              <a:gd name="T10" fmla="*/ 44450 w 178"/>
              <a:gd name="T11" fmla="*/ 0 h 106"/>
              <a:gd name="T12" fmla="*/ 73025 w 178"/>
              <a:gd name="T13" fmla="*/ 0 h 106"/>
              <a:gd name="T14" fmla="*/ 44450 w 178"/>
              <a:gd name="T15" fmla="*/ 61913 h 106"/>
              <a:gd name="T16" fmla="*/ 28575 w 178"/>
              <a:gd name="T17" fmla="*/ 61913 h 106"/>
              <a:gd name="T18" fmla="*/ 28575 w 178"/>
              <a:gd name="T19" fmla="*/ 114300 h 106"/>
              <a:gd name="T20" fmla="*/ 44450 w 178"/>
              <a:gd name="T21" fmla="*/ 114300 h 106"/>
              <a:gd name="T22" fmla="*/ 44450 w 178"/>
              <a:gd name="T23" fmla="*/ 61913 h 106"/>
              <a:gd name="T24" fmla="*/ 82550 w 178"/>
              <a:gd name="T25" fmla="*/ 26988 h 106"/>
              <a:gd name="T26" fmla="*/ 114300 w 178"/>
              <a:gd name="T27" fmla="*/ 26988 h 106"/>
              <a:gd name="T28" fmla="*/ 114300 w 178"/>
              <a:gd name="T29" fmla="*/ 0 h 106"/>
              <a:gd name="T30" fmla="*/ 82550 w 178"/>
              <a:gd name="T31" fmla="*/ 0 h 106"/>
              <a:gd name="T32" fmla="*/ 82550 w 178"/>
              <a:gd name="T33" fmla="*/ 26988 h 106"/>
              <a:gd name="T34" fmla="*/ 82550 w 178"/>
              <a:gd name="T35" fmla="*/ 134938 h 106"/>
              <a:gd name="T36" fmla="*/ 114300 w 178"/>
              <a:gd name="T37" fmla="*/ 134938 h 106"/>
              <a:gd name="T38" fmla="*/ 114300 w 178"/>
              <a:gd name="T39" fmla="*/ 38100 h 106"/>
              <a:gd name="T40" fmla="*/ 82550 w 178"/>
              <a:gd name="T41" fmla="*/ 38100 h 106"/>
              <a:gd name="T42" fmla="*/ 82550 w 178"/>
              <a:gd name="T43" fmla="*/ 134938 h 106"/>
              <a:gd name="T44" fmla="*/ 196850 w 178"/>
              <a:gd name="T45" fmla="*/ 38100 h 106"/>
              <a:gd name="T46" fmla="*/ 196850 w 178"/>
              <a:gd name="T47" fmla="*/ 168275 h 106"/>
              <a:gd name="T48" fmla="*/ 123825 w 178"/>
              <a:gd name="T49" fmla="*/ 168275 h 106"/>
              <a:gd name="T50" fmla="*/ 123825 w 178"/>
              <a:gd name="T51" fmla="*/ 144463 h 106"/>
              <a:gd name="T52" fmla="*/ 168275 w 178"/>
              <a:gd name="T53" fmla="*/ 144463 h 106"/>
              <a:gd name="T54" fmla="*/ 168275 w 178"/>
              <a:gd name="T55" fmla="*/ 134938 h 106"/>
              <a:gd name="T56" fmla="*/ 123825 w 178"/>
              <a:gd name="T57" fmla="*/ 134938 h 106"/>
              <a:gd name="T58" fmla="*/ 123825 w 178"/>
              <a:gd name="T59" fmla="*/ 38100 h 106"/>
              <a:gd name="T60" fmla="*/ 196850 w 178"/>
              <a:gd name="T61" fmla="*/ 38100 h 106"/>
              <a:gd name="T62" fmla="*/ 168275 w 178"/>
              <a:gd name="T63" fmla="*/ 61913 h 106"/>
              <a:gd name="T64" fmla="*/ 152400 w 178"/>
              <a:gd name="T65" fmla="*/ 61913 h 106"/>
              <a:gd name="T66" fmla="*/ 152400 w 178"/>
              <a:gd name="T67" fmla="*/ 114300 h 106"/>
              <a:gd name="T68" fmla="*/ 168275 w 178"/>
              <a:gd name="T69" fmla="*/ 114300 h 106"/>
              <a:gd name="T70" fmla="*/ 168275 w 178"/>
              <a:gd name="T71" fmla="*/ 61913 h 106"/>
              <a:gd name="T72" fmla="*/ 282575 w 178"/>
              <a:gd name="T73" fmla="*/ 38100 h 106"/>
              <a:gd name="T74" fmla="*/ 282575 w 178"/>
              <a:gd name="T75" fmla="*/ 168275 h 106"/>
              <a:gd name="T76" fmla="*/ 209550 w 178"/>
              <a:gd name="T77" fmla="*/ 168275 h 106"/>
              <a:gd name="T78" fmla="*/ 209550 w 178"/>
              <a:gd name="T79" fmla="*/ 144463 h 106"/>
              <a:gd name="T80" fmla="*/ 255588 w 178"/>
              <a:gd name="T81" fmla="*/ 144463 h 106"/>
              <a:gd name="T82" fmla="*/ 255588 w 178"/>
              <a:gd name="T83" fmla="*/ 134938 h 106"/>
              <a:gd name="T84" fmla="*/ 209550 w 178"/>
              <a:gd name="T85" fmla="*/ 134938 h 106"/>
              <a:gd name="T86" fmla="*/ 209550 w 178"/>
              <a:gd name="T87" fmla="*/ 38100 h 106"/>
              <a:gd name="T88" fmla="*/ 282575 w 178"/>
              <a:gd name="T89" fmla="*/ 38100 h 106"/>
              <a:gd name="T90" fmla="*/ 255588 w 178"/>
              <a:gd name="T91" fmla="*/ 61913 h 106"/>
              <a:gd name="T92" fmla="*/ 238125 w 178"/>
              <a:gd name="T93" fmla="*/ 61913 h 106"/>
              <a:gd name="T94" fmla="*/ 238125 w 178"/>
              <a:gd name="T95" fmla="*/ 114300 h 106"/>
              <a:gd name="T96" fmla="*/ 255588 w 178"/>
              <a:gd name="T97" fmla="*/ 114300 h 106"/>
              <a:gd name="T98" fmla="*/ 255588 w 178"/>
              <a:gd name="T99" fmla="*/ 61913 h 10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178" h="106">
                <a:moveTo>
                  <a:pt x="46" y="0"/>
                </a:moveTo>
                <a:lnTo>
                  <a:pt x="46" y="85"/>
                </a:lnTo>
                <a:lnTo>
                  <a:pt x="0" y="85"/>
                </a:lnTo>
                <a:lnTo>
                  <a:pt x="0" y="24"/>
                </a:lnTo>
                <a:lnTo>
                  <a:pt x="28" y="24"/>
                </a:lnTo>
                <a:lnTo>
                  <a:pt x="28" y="0"/>
                </a:lnTo>
                <a:lnTo>
                  <a:pt x="46" y="0"/>
                </a:lnTo>
                <a:close/>
                <a:moveTo>
                  <a:pt x="28" y="39"/>
                </a:moveTo>
                <a:lnTo>
                  <a:pt x="18" y="39"/>
                </a:lnTo>
                <a:lnTo>
                  <a:pt x="18" y="72"/>
                </a:lnTo>
                <a:lnTo>
                  <a:pt x="28" y="72"/>
                </a:lnTo>
                <a:lnTo>
                  <a:pt x="28" y="39"/>
                </a:lnTo>
                <a:close/>
                <a:moveTo>
                  <a:pt x="52" y="17"/>
                </a:moveTo>
                <a:lnTo>
                  <a:pt x="72" y="17"/>
                </a:lnTo>
                <a:lnTo>
                  <a:pt x="72" y="0"/>
                </a:lnTo>
                <a:lnTo>
                  <a:pt x="52" y="0"/>
                </a:lnTo>
                <a:lnTo>
                  <a:pt x="52" y="17"/>
                </a:lnTo>
                <a:close/>
                <a:moveTo>
                  <a:pt x="52" y="85"/>
                </a:moveTo>
                <a:lnTo>
                  <a:pt x="72" y="85"/>
                </a:lnTo>
                <a:lnTo>
                  <a:pt x="72" y="24"/>
                </a:lnTo>
                <a:lnTo>
                  <a:pt x="52" y="24"/>
                </a:lnTo>
                <a:lnTo>
                  <a:pt x="52" y="85"/>
                </a:lnTo>
                <a:close/>
                <a:moveTo>
                  <a:pt x="124" y="24"/>
                </a:moveTo>
                <a:lnTo>
                  <a:pt x="124" y="106"/>
                </a:lnTo>
                <a:lnTo>
                  <a:pt x="78" y="106"/>
                </a:lnTo>
                <a:lnTo>
                  <a:pt x="78" y="91"/>
                </a:lnTo>
                <a:lnTo>
                  <a:pt x="106" y="91"/>
                </a:lnTo>
                <a:lnTo>
                  <a:pt x="106" y="85"/>
                </a:lnTo>
                <a:lnTo>
                  <a:pt x="78" y="85"/>
                </a:lnTo>
                <a:lnTo>
                  <a:pt x="78" y="24"/>
                </a:lnTo>
                <a:lnTo>
                  <a:pt x="124" y="24"/>
                </a:lnTo>
                <a:close/>
                <a:moveTo>
                  <a:pt x="106" y="39"/>
                </a:moveTo>
                <a:lnTo>
                  <a:pt x="96" y="39"/>
                </a:lnTo>
                <a:lnTo>
                  <a:pt x="96" y="72"/>
                </a:lnTo>
                <a:lnTo>
                  <a:pt x="106" y="72"/>
                </a:lnTo>
                <a:lnTo>
                  <a:pt x="106" y="39"/>
                </a:lnTo>
                <a:close/>
                <a:moveTo>
                  <a:pt x="178" y="24"/>
                </a:moveTo>
                <a:lnTo>
                  <a:pt x="178" y="106"/>
                </a:lnTo>
                <a:lnTo>
                  <a:pt x="132" y="106"/>
                </a:lnTo>
                <a:lnTo>
                  <a:pt x="132" y="91"/>
                </a:lnTo>
                <a:lnTo>
                  <a:pt x="161" y="91"/>
                </a:lnTo>
                <a:lnTo>
                  <a:pt x="161" y="85"/>
                </a:lnTo>
                <a:lnTo>
                  <a:pt x="132" y="85"/>
                </a:lnTo>
                <a:lnTo>
                  <a:pt x="132" y="24"/>
                </a:lnTo>
                <a:lnTo>
                  <a:pt x="178" y="24"/>
                </a:lnTo>
                <a:close/>
                <a:moveTo>
                  <a:pt x="161" y="39"/>
                </a:moveTo>
                <a:lnTo>
                  <a:pt x="150" y="39"/>
                </a:lnTo>
                <a:lnTo>
                  <a:pt x="150" y="72"/>
                </a:lnTo>
                <a:lnTo>
                  <a:pt x="161" y="72"/>
                </a:lnTo>
                <a:lnTo>
                  <a:pt x="161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6" name="Freeform 72"/>
          <p:cNvSpPr>
            <a:spLocks noEditPoints="1"/>
          </p:cNvSpPr>
          <p:nvPr/>
        </p:nvSpPr>
        <p:spPr bwMode="auto">
          <a:xfrm>
            <a:off x="13241614" y="6068501"/>
            <a:ext cx="499498" cy="507066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06493 w 61"/>
              <a:gd name="T11" fmla="*/ 92638 h 62"/>
              <a:gd name="T12" fmla="*/ 13741 w 61"/>
              <a:gd name="T13" fmla="*/ 102931 h 62"/>
              <a:gd name="T14" fmla="*/ 13741 w 61"/>
              <a:gd name="T15" fmla="*/ 106363 h 62"/>
              <a:gd name="T16" fmla="*/ 37788 w 61"/>
              <a:gd name="T17" fmla="*/ 168121 h 62"/>
              <a:gd name="T18" fmla="*/ 109928 w 61"/>
              <a:gd name="T19" fmla="*/ 106363 h 62"/>
              <a:gd name="T20" fmla="*/ 113363 w 61"/>
              <a:gd name="T21" fmla="*/ 106363 h 62"/>
              <a:gd name="T22" fmla="*/ 106493 w 61"/>
              <a:gd name="T23" fmla="*/ 92638 h 62"/>
              <a:gd name="T24" fmla="*/ 65270 w 61"/>
              <a:gd name="T25" fmla="*/ 24017 h 62"/>
              <a:gd name="T26" fmla="*/ 17176 w 61"/>
              <a:gd name="T27" fmla="*/ 89207 h 62"/>
              <a:gd name="T28" fmla="*/ 99622 w 61"/>
              <a:gd name="T29" fmla="*/ 78914 h 62"/>
              <a:gd name="T30" fmla="*/ 65270 w 61"/>
              <a:gd name="T31" fmla="*/ 24017 h 62"/>
              <a:gd name="T32" fmla="*/ 120234 w 61"/>
              <a:gd name="T33" fmla="*/ 123518 h 62"/>
              <a:gd name="T34" fmla="*/ 120234 w 61"/>
              <a:gd name="T35" fmla="*/ 123518 h 62"/>
              <a:gd name="T36" fmla="*/ 48093 w 61"/>
              <a:gd name="T37" fmla="*/ 178415 h 62"/>
              <a:gd name="T38" fmla="*/ 48093 w 61"/>
              <a:gd name="T39" fmla="*/ 178415 h 62"/>
              <a:gd name="T40" fmla="*/ 106493 w 61"/>
              <a:gd name="T41" fmla="*/ 199001 h 62"/>
              <a:gd name="T42" fmla="*/ 140845 w 61"/>
              <a:gd name="T43" fmla="*/ 192139 h 62"/>
              <a:gd name="T44" fmla="*/ 120234 w 61"/>
              <a:gd name="T45" fmla="*/ 123518 h 62"/>
              <a:gd name="T46" fmla="*/ 82446 w 61"/>
              <a:gd name="T47" fmla="*/ 20586 h 62"/>
              <a:gd name="T48" fmla="*/ 82446 w 61"/>
              <a:gd name="T49" fmla="*/ 20586 h 62"/>
              <a:gd name="T50" fmla="*/ 82446 w 61"/>
              <a:gd name="T51" fmla="*/ 20586 h 62"/>
              <a:gd name="T52" fmla="*/ 106493 w 61"/>
              <a:gd name="T53" fmla="*/ 17155 h 62"/>
              <a:gd name="T54" fmla="*/ 82446 w 61"/>
              <a:gd name="T55" fmla="*/ 20586 h 62"/>
              <a:gd name="T56" fmla="*/ 116798 w 61"/>
              <a:gd name="T57" fmla="*/ 72052 h 62"/>
              <a:gd name="T58" fmla="*/ 164892 w 61"/>
              <a:gd name="T59" fmla="*/ 41173 h 62"/>
              <a:gd name="T60" fmla="*/ 106493 w 61"/>
              <a:gd name="T61" fmla="*/ 17155 h 62"/>
              <a:gd name="T62" fmla="*/ 175198 w 61"/>
              <a:gd name="T63" fmla="*/ 51466 h 62"/>
              <a:gd name="T64" fmla="*/ 123669 w 61"/>
              <a:gd name="T65" fmla="*/ 85776 h 62"/>
              <a:gd name="T66" fmla="*/ 130539 w 61"/>
              <a:gd name="T67" fmla="*/ 99500 h 62"/>
              <a:gd name="T68" fmla="*/ 133975 w 61"/>
              <a:gd name="T69" fmla="*/ 102931 h 62"/>
              <a:gd name="T70" fmla="*/ 195809 w 61"/>
              <a:gd name="T71" fmla="*/ 106363 h 62"/>
              <a:gd name="T72" fmla="*/ 175198 w 61"/>
              <a:gd name="T73" fmla="*/ 51466 h 62"/>
              <a:gd name="T74" fmla="*/ 137410 w 61"/>
              <a:gd name="T75" fmla="*/ 116656 h 62"/>
              <a:gd name="T76" fmla="*/ 154586 w 61"/>
              <a:gd name="T77" fmla="*/ 181846 h 62"/>
              <a:gd name="T78" fmla="*/ 195809 w 61"/>
              <a:gd name="T79" fmla="*/ 120087 h 62"/>
              <a:gd name="T80" fmla="*/ 137410 w 61"/>
              <a:gd name="T81" fmla="*/ 116656 h 6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27"/>
                </a:moveTo>
                <a:cubicBezTo>
                  <a:pt x="18" y="31"/>
                  <a:pt x="5" y="30"/>
                  <a:pt x="4" y="30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38"/>
                  <a:pt x="7" y="44"/>
                  <a:pt x="11" y="49"/>
                </a:cubicBezTo>
                <a:cubicBezTo>
                  <a:pt x="18" y="36"/>
                  <a:pt x="32" y="31"/>
                  <a:pt x="32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0"/>
                  <a:pt x="32" y="28"/>
                  <a:pt x="31" y="27"/>
                </a:cubicBezTo>
                <a:close/>
                <a:moveTo>
                  <a:pt x="19" y="7"/>
                </a:moveTo>
                <a:cubicBezTo>
                  <a:pt x="12" y="11"/>
                  <a:pt x="7" y="18"/>
                  <a:pt x="5" y="26"/>
                </a:cubicBezTo>
                <a:cubicBezTo>
                  <a:pt x="6" y="26"/>
                  <a:pt x="17" y="26"/>
                  <a:pt x="29" y="23"/>
                </a:cubicBezTo>
                <a:cubicBezTo>
                  <a:pt x="25" y="15"/>
                  <a:pt x="20" y="8"/>
                  <a:pt x="19" y="7"/>
                </a:cubicBezTo>
                <a:close/>
                <a:moveTo>
                  <a:pt x="35" y="36"/>
                </a:moveTo>
                <a:cubicBezTo>
                  <a:pt x="35" y="36"/>
                  <a:pt x="35" y="36"/>
                  <a:pt x="35" y="36"/>
                </a:cubicBezTo>
                <a:cubicBezTo>
                  <a:pt x="35" y="36"/>
                  <a:pt x="19" y="41"/>
                  <a:pt x="14" y="52"/>
                </a:cubicBezTo>
                <a:cubicBezTo>
                  <a:pt x="14" y="52"/>
                  <a:pt x="14" y="52"/>
                  <a:pt x="14" y="52"/>
                </a:cubicBezTo>
                <a:cubicBezTo>
                  <a:pt x="18" y="55"/>
                  <a:pt x="24" y="58"/>
                  <a:pt x="31" y="58"/>
                </a:cubicBezTo>
                <a:cubicBezTo>
                  <a:pt x="34" y="58"/>
                  <a:pt x="38" y="57"/>
                  <a:pt x="41" y="56"/>
                </a:cubicBezTo>
                <a:cubicBezTo>
                  <a:pt x="40" y="53"/>
                  <a:pt x="39" y="45"/>
                  <a:pt x="35" y="36"/>
                </a:cubicBezTo>
                <a:close/>
                <a:moveTo>
                  <a:pt x="24" y="6"/>
                </a:moveTo>
                <a:cubicBezTo>
                  <a:pt x="24" y="6"/>
                  <a:pt x="24" y="6"/>
                  <a:pt x="24" y="6"/>
                </a:cubicBezTo>
                <a:cubicBezTo>
                  <a:pt x="24" y="6"/>
                  <a:pt x="24" y="6"/>
                  <a:pt x="24" y="6"/>
                </a:cubicBezTo>
                <a:close/>
                <a:moveTo>
                  <a:pt x="31" y="5"/>
                </a:moveTo>
                <a:cubicBezTo>
                  <a:pt x="28" y="5"/>
                  <a:pt x="26" y="5"/>
                  <a:pt x="24" y="6"/>
                </a:cubicBezTo>
                <a:cubicBezTo>
                  <a:pt x="25" y="6"/>
                  <a:pt x="30" y="13"/>
                  <a:pt x="34" y="21"/>
                </a:cubicBezTo>
                <a:cubicBezTo>
                  <a:pt x="44" y="17"/>
                  <a:pt x="48" y="12"/>
                  <a:pt x="48" y="12"/>
                </a:cubicBezTo>
                <a:cubicBezTo>
                  <a:pt x="43" y="7"/>
                  <a:pt x="37" y="5"/>
                  <a:pt x="31" y="5"/>
                </a:cubicBezTo>
                <a:close/>
                <a:moveTo>
                  <a:pt x="51" y="15"/>
                </a:moveTo>
                <a:cubicBezTo>
                  <a:pt x="51" y="15"/>
                  <a:pt x="47" y="21"/>
                  <a:pt x="36" y="25"/>
                </a:cubicBezTo>
                <a:cubicBezTo>
                  <a:pt x="37" y="26"/>
                  <a:pt x="37" y="28"/>
                  <a:pt x="38" y="29"/>
                </a:cubicBezTo>
                <a:cubicBezTo>
                  <a:pt x="38" y="29"/>
                  <a:pt x="38" y="30"/>
                  <a:pt x="39" y="30"/>
                </a:cubicBezTo>
                <a:cubicBezTo>
                  <a:pt x="48" y="29"/>
                  <a:pt x="57" y="31"/>
                  <a:pt x="57" y="31"/>
                </a:cubicBezTo>
                <a:cubicBezTo>
                  <a:pt x="57" y="25"/>
                  <a:pt x="55" y="19"/>
                  <a:pt x="51" y="15"/>
                </a:cubicBezTo>
                <a:close/>
                <a:moveTo>
                  <a:pt x="40" y="34"/>
                </a:moveTo>
                <a:cubicBezTo>
                  <a:pt x="44" y="44"/>
                  <a:pt x="45" y="52"/>
                  <a:pt x="45" y="53"/>
                </a:cubicBezTo>
                <a:cubicBezTo>
                  <a:pt x="51" y="49"/>
                  <a:pt x="55" y="43"/>
                  <a:pt x="57" y="35"/>
                </a:cubicBezTo>
                <a:cubicBezTo>
                  <a:pt x="56" y="35"/>
                  <a:pt x="49" y="33"/>
                  <a:pt x="40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7" name="Freeform 73"/>
          <p:cNvSpPr>
            <a:spLocks noEditPoints="1"/>
          </p:cNvSpPr>
          <p:nvPr/>
        </p:nvSpPr>
        <p:spPr bwMode="auto">
          <a:xfrm>
            <a:off x="14422248" y="6110126"/>
            <a:ext cx="514634" cy="423816"/>
          </a:xfrm>
          <a:custGeom>
            <a:avLst/>
            <a:gdLst>
              <a:gd name="T0" fmla="*/ 102810 w 63"/>
              <a:gd name="T1" fmla="*/ 3419 h 52"/>
              <a:gd name="T2" fmla="*/ 113090 w 63"/>
              <a:gd name="T3" fmla="*/ 3419 h 52"/>
              <a:gd name="T4" fmla="*/ 212473 w 63"/>
              <a:gd name="T5" fmla="*/ 102577 h 52"/>
              <a:gd name="T6" fmla="*/ 209046 w 63"/>
              <a:gd name="T7" fmla="*/ 105996 h 52"/>
              <a:gd name="T8" fmla="*/ 6854 w 63"/>
              <a:gd name="T9" fmla="*/ 105996 h 52"/>
              <a:gd name="T10" fmla="*/ 3427 w 63"/>
              <a:gd name="T11" fmla="*/ 102577 h 52"/>
              <a:gd name="T12" fmla="*/ 102810 w 63"/>
              <a:gd name="T13" fmla="*/ 3419 h 52"/>
              <a:gd name="T14" fmla="*/ 10281 w 63"/>
              <a:gd name="T15" fmla="*/ 177800 h 52"/>
              <a:gd name="T16" fmla="*/ 3427 w 63"/>
              <a:gd name="T17" fmla="*/ 167542 h 52"/>
              <a:gd name="T18" fmla="*/ 3427 w 63"/>
              <a:gd name="T19" fmla="*/ 133350 h 52"/>
              <a:gd name="T20" fmla="*/ 10281 w 63"/>
              <a:gd name="T21" fmla="*/ 126512 h 52"/>
              <a:gd name="T22" fmla="*/ 205619 w 63"/>
              <a:gd name="T23" fmla="*/ 126512 h 52"/>
              <a:gd name="T24" fmla="*/ 212473 w 63"/>
              <a:gd name="T25" fmla="*/ 133350 h 52"/>
              <a:gd name="T26" fmla="*/ 212473 w 63"/>
              <a:gd name="T27" fmla="*/ 167542 h 52"/>
              <a:gd name="T28" fmla="*/ 205619 w 63"/>
              <a:gd name="T29" fmla="*/ 177800 h 52"/>
              <a:gd name="T30" fmla="*/ 10281 w 63"/>
              <a:gd name="T31" fmla="*/ 177800 h 52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63" h="52">
                <a:moveTo>
                  <a:pt x="30" y="1"/>
                </a:moveTo>
                <a:cubicBezTo>
                  <a:pt x="31" y="0"/>
                  <a:pt x="32" y="0"/>
                  <a:pt x="33" y="1"/>
                </a:cubicBezTo>
                <a:cubicBezTo>
                  <a:pt x="62" y="30"/>
                  <a:pt x="62" y="30"/>
                  <a:pt x="62" y="30"/>
                </a:cubicBezTo>
                <a:cubicBezTo>
                  <a:pt x="63" y="31"/>
                  <a:pt x="62" y="31"/>
                  <a:pt x="61" y="31"/>
                </a:cubicBezTo>
                <a:cubicBezTo>
                  <a:pt x="2" y="31"/>
                  <a:pt x="2" y="31"/>
                  <a:pt x="2" y="31"/>
                </a:cubicBezTo>
                <a:cubicBezTo>
                  <a:pt x="0" y="31"/>
                  <a:pt x="0" y="31"/>
                  <a:pt x="1" y="30"/>
                </a:cubicBezTo>
                <a:lnTo>
                  <a:pt x="30" y="1"/>
                </a:lnTo>
                <a:close/>
                <a:moveTo>
                  <a:pt x="3" y="52"/>
                </a:moveTo>
                <a:cubicBezTo>
                  <a:pt x="2" y="52"/>
                  <a:pt x="1" y="51"/>
                  <a:pt x="1" y="49"/>
                </a:cubicBezTo>
                <a:cubicBezTo>
                  <a:pt x="1" y="39"/>
                  <a:pt x="1" y="39"/>
                  <a:pt x="1" y="39"/>
                </a:cubicBezTo>
                <a:cubicBezTo>
                  <a:pt x="1" y="38"/>
                  <a:pt x="2" y="37"/>
                  <a:pt x="3" y="37"/>
                </a:cubicBezTo>
                <a:cubicBezTo>
                  <a:pt x="60" y="37"/>
                  <a:pt x="60" y="37"/>
                  <a:pt x="60" y="37"/>
                </a:cubicBezTo>
                <a:cubicBezTo>
                  <a:pt x="61" y="37"/>
                  <a:pt x="62" y="38"/>
                  <a:pt x="62" y="39"/>
                </a:cubicBezTo>
                <a:cubicBezTo>
                  <a:pt x="62" y="49"/>
                  <a:pt x="62" y="49"/>
                  <a:pt x="62" y="49"/>
                </a:cubicBezTo>
                <a:cubicBezTo>
                  <a:pt x="62" y="51"/>
                  <a:pt x="61" y="52"/>
                  <a:pt x="60" y="52"/>
                </a:cubicBezTo>
                <a:lnTo>
                  <a:pt x="3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8" name="Freeform 74"/>
          <p:cNvSpPr>
            <a:spLocks noEditPoints="1"/>
          </p:cNvSpPr>
          <p:nvPr/>
        </p:nvSpPr>
        <p:spPr bwMode="auto">
          <a:xfrm>
            <a:off x="15599093" y="6117694"/>
            <a:ext cx="590316" cy="457872"/>
          </a:xfrm>
          <a:custGeom>
            <a:avLst/>
            <a:gdLst>
              <a:gd name="T0" fmla="*/ 227013 w 72"/>
              <a:gd name="T1" fmla="*/ 58312 h 56"/>
              <a:gd name="T2" fmla="*/ 161660 w 72"/>
              <a:gd name="T3" fmla="*/ 102904 h 56"/>
              <a:gd name="T4" fmla="*/ 127265 w 72"/>
              <a:gd name="T5" fmla="*/ 123485 h 56"/>
              <a:gd name="T6" fmla="*/ 123825 w 72"/>
              <a:gd name="T7" fmla="*/ 123485 h 56"/>
              <a:gd name="T8" fmla="*/ 123825 w 72"/>
              <a:gd name="T9" fmla="*/ 123485 h 56"/>
              <a:gd name="T10" fmla="*/ 89429 w 72"/>
              <a:gd name="T11" fmla="*/ 102904 h 56"/>
              <a:gd name="T12" fmla="*/ 24077 w 72"/>
              <a:gd name="T13" fmla="*/ 58312 h 56"/>
              <a:gd name="T14" fmla="*/ 0 w 72"/>
              <a:gd name="T15" fmla="*/ 24011 h 56"/>
              <a:gd name="T16" fmla="*/ 24077 w 72"/>
              <a:gd name="T17" fmla="*/ 0 h 56"/>
              <a:gd name="T18" fmla="*/ 227013 w 72"/>
              <a:gd name="T19" fmla="*/ 0 h 56"/>
              <a:gd name="T20" fmla="*/ 247650 w 72"/>
              <a:gd name="T21" fmla="*/ 20581 h 56"/>
              <a:gd name="T22" fmla="*/ 227013 w 72"/>
              <a:gd name="T23" fmla="*/ 58312 h 56"/>
              <a:gd name="T24" fmla="*/ 247650 w 72"/>
              <a:gd name="T25" fmla="*/ 171506 h 56"/>
              <a:gd name="T26" fmla="*/ 227013 w 72"/>
              <a:gd name="T27" fmla="*/ 192087 h 56"/>
              <a:gd name="T28" fmla="*/ 24077 w 72"/>
              <a:gd name="T29" fmla="*/ 192087 h 56"/>
              <a:gd name="T30" fmla="*/ 0 w 72"/>
              <a:gd name="T31" fmla="*/ 171506 h 56"/>
              <a:gd name="T32" fmla="*/ 0 w 72"/>
              <a:gd name="T33" fmla="*/ 61742 h 56"/>
              <a:gd name="T34" fmla="*/ 17198 w 72"/>
              <a:gd name="T35" fmla="*/ 72033 h 56"/>
              <a:gd name="T36" fmla="*/ 82550 w 72"/>
              <a:gd name="T37" fmla="*/ 120054 h 56"/>
              <a:gd name="T38" fmla="*/ 123825 w 72"/>
              <a:gd name="T39" fmla="*/ 140635 h 56"/>
              <a:gd name="T40" fmla="*/ 123825 w 72"/>
              <a:gd name="T41" fmla="*/ 140635 h 56"/>
              <a:gd name="T42" fmla="*/ 127265 w 72"/>
              <a:gd name="T43" fmla="*/ 140635 h 56"/>
              <a:gd name="T44" fmla="*/ 165100 w 72"/>
              <a:gd name="T45" fmla="*/ 120054 h 56"/>
              <a:gd name="T46" fmla="*/ 233892 w 72"/>
              <a:gd name="T47" fmla="*/ 72033 h 56"/>
              <a:gd name="T48" fmla="*/ 247650 w 72"/>
              <a:gd name="T49" fmla="*/ 61742 h 56"/>
              <a:gd name="T50" fmla="*/ 247650 w 72"/>
              <a:gd name="T51" fmla="*/ 171506 h 5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72" h="56">
                <a:moveTo>
                  <a:pt x="66" y="17"/>
                </a:moveTo>
                <a:cubicBezTo>
                  <a:pt x="59" y="21"/>
                  <a:pt x="53" y="26"/>
                  <a:pt x="47" y="30"/>
                </a:cubicBezTo>
                <a:cubicBezTo>
                  <a:pt x="44" y="32"/>
                  <a:pt x="40" y="36"/>
                  <a:pt x="37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36"/>
                  <a:pt x="36" y="36"/>
                  <a:pt x="36" y="36"/>
                </a:cubicBezTo>
                <a:cubicBezTo>
                  <a:pt x="33" y="36"/>
                  <a:pt x="29" y="32"/>
                  <a:pt x="26" y="30"/>
                </a:cubicBezTo>
                <a:cubicBezTo>
                  <a:pt x="20" y="26"/>
                  <a:pt x="14" y="21"/>
                  <a:pt x="7" y="17"/>
                </a:cubicBezTo>
                <a:cubicBezTo>
                  <a:pt x="5" y="15"/>
                  <a:pt x="0" y="11"/>
                  <a:pt x="0" y="7"/>
                </a:cubicBezTo>
                <a:cubicBezTo>
                  <a:pt x="0" y="3"/>
                  <a:pt x="3" y="0"/>
                  <a:pt x="7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70" y="0"/>
                  <a:pt x="72" y="2"/>
                  <a:pt x="72" y="6"/>
                </a:cubicBezTo>
                <a:cubicBezTo>
                  <a:pt x="72" y="11"/>
                  <a:pt x="69" y="15"/>
                  <a:pt x="66" y="17"/>
                </a:cubicBezTo>
                <a:close/>
                <a:moveTo>
                  <a:pt x="72" y="50"/>
                </a:moveTo>
                <a:cubicBezTo>
                  <a:pt x="72" y="53"/>
                  <a:pt x="70" y="56"/>
                  <a:pt x="66" y="56"/>
                </a:cubicBezTo>
                <a:cubicBezTo>
                  <a:pt x="7" y="56"/>
                  <a:pt x="7" y="56"/>
                  <a:pt x="7" y="56"/>
                </a:cubicBezTo>
                <a:cubicBezTo>
                  <a:pt x="3" y="56"/>
                  <a:pt x="0" y="53"/>
                  <a:pt x="0" y="50"/>
                </a:cubicBezTo>
                <a:cubicBezTo>
                  <a:pt x="0" y="18"/>
                  <a:pt x="0" y="18"/>
                  <a:pt x="0" y="18"/>
                </a:cubicBezTo>
                <a:cubicBezTo>
                  <a:pt x="2" y="19"/>
                  <a:pt x="3" y="20"/>
                  <a:pt x="5" y="21"/>
                </a:cubicBezTo>
                <a:cubicBezTo>
                  <a:pt x="11" y="26"/>
                  <a:pt x="18" y="30"/>
                  <a:pt x="24" y="35"/>
                </a:cubicBezTo>
                <a:cubicBezTo>
                  <a:pt x="28" y="38"/>
                  <a:pt x="32" y="41"/>
                  <a:pt x="36" y="41"/>
                </a:cubicBezTo>
                <a:cubicBezTo>
                  <a:pt x="36" y="41"/>
                  <a:pt x="36" y="41"/>
                  <a:pt x="36" y="41"/>
                </a:cubicBezTo>
                <a:cubicBezTo>
                  <a:pt x="37" y="41"/>
                  <a:pt x="37" y="41"/>
                  <a:pt x="37" y="41"/>
                </a:cubicBezTo>
                <a:cubicBezTo>
                  <a:pt x="41" y="41"/>
                  <a:pt x="45" y="38"/>
                  <a:pt x="48" y="35"/>
                </a:cubicBezTo>
                <a:cubicBezTo>
                  <a:pt x="55" y="30"/>
                  <a:pt x="62" y="26"/>
                  <a:pt x="68" y="21"/>
                </a:cubicBezTo>
                <a:cubicBezTo>
                  <a:pt x="70" y="20"/>
                  <a:pt x="71" y="19"/>
                  <a:pt x="72" y="18"/>
                </a:cubicBezTo>
                <a:lnTo>
                  <a:pt x="72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9" name="Freeform 75"/>
          <p:cNvSpPr>
            <a:spLocks/>
          </p:cNvSpPr>
          <p:nvPr/>
        </p:nvSpPr>
        <p:spPr bwMode="auto">
          <a:xfrm>
            <a:off x="16779727" y="6068501"/>
            <a:ext cx="336784" cy="465442"/>
          </a:xfrm>
          <a:custGeom>
            <a:avLst/>
            <a:gdLst>
              <a:gd name="T0" fmla="*/ 137842 w 41"/>
              <a:gd name="T1" fmla="*/ 184986 h 57"/>
              <a:gd name="T2" fmla="*/ 137842 w 41"/>
              <a:gd name="T3" fmla="*/ 191837 h 57"/>
              <a:gd name="T4" fmla="*/ 106828 w 41"/>
              <a:gd name="T5" fmla="*/ 195263 h 57"/>
              <a:gd name="T6" fmla="*/ 17230 w 41"/>
              <a:gd name="T7" fmla="*/ 130175 h 57"/>
              <a:gd name="T8" fmla="*/ 3446 w 41"/>
              <a:gd name="T9" fmla="*/ 130175 h 57"/>
              <a:gd name="T10" fmla="*/ 0 w 41"/>
              <a:gd name="T11" fmla="*/ 123324 h 57"/>
              <a:gd name="T12" fmla="*/ 0 w 41"/>
              <a:gd name="T13" fmla="*/ 109621 h 57"/>
              <a:gd name="T14" fmla="*/ 3446 w 41"/>
              <a:gd name="T15" fmla="*/ 106196 h 57"/>
              <a:gd name="T16" fmla="*/ 13784 w 41"/>
              <a:gd name="T17" fmla="*/ 106196 h 57"/>
              <a:gd name="T18" fmla="*/ 13784 w 41"/>
              <a:gd name="T19" fmla="*/ 89067 h 57"/>
              <a:gd name="T20" fmla="*/ 3446 w 41"/>
              <a:gd name="T21" fmla="*/ 89067 h 57"/>
              <a:gd name="T22" fmla="*/ 0 w 41"/>
              <a:gd name="T23" fmla="*/ 85642 h 57"/>
              <a:gd name="T24" fmla="*/ 0 w 41"/>
              <a:gd name="T25" fmla="*/ 68513 h 57"/>
              <a:gd name="T26" fmla="*/ 3446 w 41"/>
              <a:gd name="T27" fmla="*/ 65088 h 57"/>
              <a:gd name="T28" fmla="*/ 17230 w 41"/>
              <a:gd name="T29" fmla="*/ 65088 h 57"/>
              <a:gd name="T30" fmla="*/ 106828 w 41"/>
              <a:gd name="T31" fmla="*/ 0 h 57"/>
              <a:gd name="T32" fmla="*/ 134396 w 41"/>
              <a:gd name="T33" fmla="*/ 3426 h 57"/>
              <a:gd name="T34" fmla="*/ 134396 w 41"/>
              <a:gd name="T35" fmla="*/ 6851 h 57"/>
              <a:gd name="T36" fmla="*/ 137842 w 41"/>
              <a:gd name="T37" fmla="*/ 10277 h 57"/>
              <a:gd name="T38" fmla="*/ 130950 w 41"/>
              <a:gd name="T39" fmla="*/ 30831 h 57"/>
              <a:gd name="T40" fmla="*/ 124058 w 41"/>
              <a:gd name="T41" fmla="*/ 34257 h 57"/>
              <a:gd name="T42" fmla="*/ 106828 w 41"/>
              <a:gd name="T43" fmla="*/ 34257 h 57"/>
              <a:gd name="T44" fmla="*/ 55137 w 41"/>
              <a:gd name="T45" fmla="*/ 65088 h 57"/>
              <a:gd name="T46" fmla="*/ 117166 w 41"/>
              <a:gd name="T47" fmla="*/ 65088 h 57"/>
              <a:gd name="T48" fmla="*/ 120612 w 41"/>
              <a:gd name="T49" fmla="*/ 68513 h 57"/>
              <a:gd name="T50" fmla="*/ 124058 w 41"/>
              <a:gd name="T51" fmla="*/ 71939 h 57"/>
              <a:gd name="T52" fmla="*/ 120612 w 41"/>
              <a:gd name="T53" fmla="*/ 85642 h 57"/>
              <a:gd name="T54" fmla="*/ 113720 w 41"/>
              <a:gd name="T55" fmla="*/ 89067 h 57"/>
              <a:gd name="T56" fmla="*/ 48245 w 41"/>
              <a:gd name="T57" fmla="*/ 89067 h 57"/>
              <a:gd name="T58" fmla="*/ 48245 w 41"/>
              <a:gd name="T59" fmla="*/ 106196 h 57"/>
              <a:gd name="T60" fmla="*/ 110274 w 41"/>
              <a:gd name="T61" fmla="*/ 106196 h 57"/>
              <a:gd name="T62" fmla="*/ 113720 w 41"/>
              <a:gd name="T63" fmla="*/ 106196 h 57"/>
              <a:gd name="T64" fmla="*/ 113720 w 41"/>
              <a:gd name="T65" fmla="*/ 109621 h 57"/>
              <a:gd name="T66" fmla="*/ 113720 w 41"/>
              <a:gd name="T67" fmla="*/ 126750 h 57"/>
              <a:gd name="T68" fmla="*/ 106828 w 41"/>
              <a:gd name="T69" fmla="*/ 130175 h 57"/>
              <a:gd name="T70" fmla="*/ 55137 w 41"/>
              <a:gd name="T71" fmla="*/ 130175 h 57"/>
              <a:gd name="T72" fmla="*/ 106828 w 41"/>
              <a:gd name="T73" fmla="*/ 164432 h 57"/>
              <a:gd name="T74" fmla="*/ 127504 w 41"/>
              <a:gd name="T75" fmla="*/ 161006 h 57"/>
              <a:gd name="T76" fmla="*/ 130950 w 41"/>
              <a:gd name="T77" fmla="*/ 161006 h 57"/>
              <a:gd name="T78" fmla="*/ 134396 w 41"/>
              <a:gd name="T79" fmla="*/ 164432 h 57"/>
              <a:gd name="T80" fmla="*/ 137842 w 41"/>
              <a:gd name="T81" fmla="*/ 184986 h 5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41" h="57">
                <a:moveTo>
                  <a:pt x="40" y="54"/>
                </a:moveTo>
                <a:cubicBezTo>
                  <a:pt x="41" y="55"/>
                  <a:pt x="40" y="55"/>
                  <a:pt x="40" y="56"/>
                </a:cubicBezTo>
                <a:cubicBezTo>
                  <a:pt x="39" y="56"/>
                  <a:pt x="36" y="57"/>
                  <a:pt x="31" y="57"/>
                </a:cubicBezTo>
                <a:cubicBezTo>
                  <a:pt x="18" y="57"/>
                  <a:pt x="8" y="49"/>
                  <a:pt x="5" y="38"/>
                </a:cubicBezTo>
                <a:cubicBezTo>
                  <a:pt x="1" y="38"/>
                  <a:pt x="1" y="38"/>
                  <a:pt x="1" y="38"/>
                </a:cubicBezTo>
                <a:cubicBezTo>
                  <a:pt x="0" y="38"/>
                  <a:pt x="0" y="37"/>
                  <a:pt x="0" y="36"/>
                </a:cubicBezTo>
                <a:cubicBezTo>
                  <a:pt x="0" y="32"/>
                  <a:pt x="0" y="32"/>
                  <a:pt x="0" y="32"/>
                </a:cubicBezTo>
                <a:cubicBezTo>
                  <a:pt x="0" y="31"/>
                  <a:pt x="0" y="31"/>
                  <a:pt x="1" y="31"/>
                </a:cubicBezTo>
                <a:cubicBezTo>
                  <a:pt x="4" y="31"/>
                  <a:pt x="4" y="31"/>
                  <a:pt x="4" y="31"/>
                </a:cubicBezTo>
                <a:cubicBezTo>
                  <a:pt x="4" y="29"/>
                  <a:pt x="4" y="28"/>
                  <a:pt x="4" y="26"/>
                </a:cubicBezTo>
                <a:cubicBezTo>
                  <a:pt x="1" y="26"/>
                  <a:pt x="1" y="26"/>
                  <a:pt x="1" y="26"/>
                </a:cubicBezTo>
                <a:cubicBezTo>
                  <a:pt x="0" y="26"/>
                  <a:pt x="0" y="26"/>
                  <a:pt x="0" y="25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20"/>
                  <a:pt x="0" y="19"/>
                  <a:pt x="1" y="19"/>
                </a:cubicBezTo>
                <a:cubicBezTo>
                  <a:pt x="5" y="19"/>
                  <a:pt x="5" y="19"/>
                  <a:pt x="5" y="19"/>
                </a:cubicBezTo>
                <a:cubicBezTo>
                  <a:pt x="9" y="8"/>
                  <a:pt x="19" y="0"/>
                  <a:pt x="31" y="0"/>
                </a:cubicBezTo>
                <a:cubicBezTo>
                  <a:pt x="35" y="0"/>
                  <a:pt x="38" y="1"/>
                  <a:pt x="39" y="1"/>
                </a:cubicBezTo>
                <a:cubicBezTo>
                  <a:pt x="39" y="1"/>
                  <a:pt x="39" y="2"/>
                  <a:pt x="39" y="2"/>
                </a:cubicBezTo>
                <a:cubicBezTo>
                  <a:pt x="40" y="2"/>
                  <a:pt x="40" y="3"/>
                  <a:pt x="40" y="3"/>
                </a:cubicBezTo>
                <a:cubicBezTo>
                  <a:pt x="38" y="9"/>
                  <a:pt x="38" y="9"/>
                  <a:pt x="38" y="9"/>
                </a:cubicBezTo>
                <a:cubicBezTo>
                  <a:pt x="38" y="10"/>
                  <a:pt x="37" y="10"/>
                  <a:pt x="36" y="10"/>
                </a:cubicBezTo>
                <a:cubicBezTo>
                  <a:pt x="36" y="10"/>
                  <a:pt x="34" y="10"/>
                  <a:pt x="31" y="10"/>
                </a:cubicBezTo>
                <a:cubicBezTo>
                  <a:pt x="24" y="10"/>
                  <a:pt x="18" y="13"/>
                  <a:pt x="16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5" y="19"/>
                  <a:pt x="35" y="19"/>
                  <a:pt x="35" y="20"/>
                </a:cubicBezTo>
                <a:cubicBezTo>
                  <a:pt x="36" y="20"/>
                  <a:pt x="36" y="20"/>
                  <a:pt x="36" y="21"/>
                </a:cubicBezTo>
                <a:cubicBezTo>
                  <a:pt x="35" y="25"/>
                  <a:pt x="35" y="25"/>
                  <a:pt x="35" y="25"/>
                </a:cubicBezTo>
                <a:cubicBezTo>
                  <a:pt x="35" y="26"/>
                  <a:pt x="34" y="26"/>
                  <a:pt x="33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4" y="28"/>
                  <a:pt x="14" y="29"/>
                  <a:pt x="14" y="31"/>
                </a:cubicBezTo>
                <a:cubicBezTo>
                  <a:pt x="32" y="31"/>
                  <a:pt x="32" y="31"/>
                  <a:pt x="32" y="31"/>
                </a:cubicBezTo>
                <a:cubicBezTo>
                  <a:pt x="33" y="31"/>
                  <a:pt x="33" y="31"/>
                  <a:pt x="33" y="31"/>
                </a:cubicBezTo>
                <a:cubicBezTo>
                  <a:pt x="33" y="31"/>
                  <a:pt x="34" y="32"/>
                  <a:pt x="33" y="32"/>
                </a:cubicBezTo>
                <a:cubicBezTo>
                  <a:pt x="33" y="37"/>
                  <a:pt x="33" y="37"/>
                  <a:pt x="33" y="37"/>
                </a:cubicBezTo>
                <a:cubicBezTo>
                  <a:pt x="32" y="37"/>
                  <a:pt x="32" y="38"/>
                  <a:pt x="31" y="38"/>
                </a:cubicBezTo>
                <a:cubicBezTo>
                  <a:pt x="16" y="38"/>
                  <a:pt x="16" y="38"/>
                  <a:pt x="16" y="38"/>
                </a:cubicBezTo>
                <a:cubicBezTo>
                  <a:pt x="18" y="44"/>
                  <a:pt x="24" y="48"/>
                  <a:pt x="31" y="48"/>
                </a:cubicBezTo>
                <a:cubicBezTo>
                  <a:pt x="34" y="48"/>
                  <a:pt x="37" y="47"/>
                  <a:pt x="37" y="47"/>
                </a:cubicBezTo>
                <a:cubicBezTo>
                  <a:pt x="38" y="47"/>
                  <a:pt x="38" y="47"/>
                  <a:pt x="38" y="47"/>
                </a:cubicBezTo>
                <a:cubicBezTo>
                  <a:pt x="39" y="47"/>
                  <a:pt x="39" y="47"/>
                  <a:pt x="39" y="48"/>
                </a:cubicBezTo>
                <a:lnTo>
                  <a:pt x="40" y="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0" name="Freeform 76"/>
          <p:cNvSpPr>
            <a:spLocks noEditPoints="1"/>
          </p:cNvSpPr>
          <p:nvPr/>
        </p:nvSpPr>
        <p:spPr bwMode="auto">
          <a:xfrm>
            <a:off x="17960360" y="6068501"/>
            <a:ext cx="507066" cy="507066"/>
          </a:xfrm>
          <a:custGeom>
            <a:avLst/>
            <a:gdLst>
              <a:gd name="T0" fmla="*/ 212725 w 62"/>
              <a:gd name="T1" fmla="*/ 106363 h 62"/>
              <a:gd name="T2" fmla="*/ 106363 w 62"/>
              <a:gd name="T3" fmla="*/ 212725 h 62"/>
              <a:gd name="T4" fmla="*/ 0 w 62"/>
              <a:gd name="T5" fmla="*/ 106363 h 62"/>
              <a:gd name="T6" fmla="*/ 106363 w 62"/>
              <a:gd name="T7" fmla="*/ 0 h 62"/>
              <a:gd name="T8" fmla="*/ 212725 w 62"/>
              <a:gd name="T9" fmla="*/ 106363 h 62"/>
              <a:gd name="T10" fmla="*/ 126949 w 62"/>
              <a:gd name="T11" fmla="*/ 41173 h 62"/>
              <a:gd name="T12" fmla="*/ 126949 w 62"/>
              <a:gd name="T13" fmla="*/ 37742 h 62"/>
              <a:gd name="T14" fmla="*/ 123518 w 62"/>
              <a:gd name="T15" fmla="*/ 37742 h 62"/>
              <a:gd name="T16" fmla="*/ 92638 w 62"/>
              <a:gd name="T17" fmla="*/ 37742 h 62"/>
              <a:gd name="T18" fmla="*/ 89207 w 62"/>
              <a:gd name="T19" fmla="*/ 37742 h 62"/>
              <a:gd name="T20" fmla="*/ 89207 w 62"/>
              <a:gd name="T21" fmla="*/ 41173 h 62"/>
              <a:gd name="T22" fmla="*/ 89207 w 62"/>
              <a:gd name="T23" fmla="*/ 126949 h 62"/>
              <a:gd name="T24" fmla="*/ 96069 w 62"/>
              <a:gd name="T25" fmla="*/ 130380 h 62"/>
              <a:gd name="T26" fmla="*/ 120087 w 62"/>
              <a:gd name="T27" fmla="*/ 130380 h 62"/>
              <a:gd name="T28" fmla="*/ 123518 w 62"/>
              <a:gd name="T29" fmla="*/ 126949 h 62"/>
              <a:gd name="T30" fmla="*/ 126949 w 62"/>
              <a:gd name="T31" fmla="*/ 41173 h 62"/>
              <a:gd name="T32" fmla="*/ 123518 w 62"/>
              <a:gd name="T33" fmla="*/ 147535 h 62"/>
              <a:gd name="T34" fmla="*/ 120087 w 62"/>
              <a:gd name="T35" fmla="*/ 144104 h 62"/>
              <a:gd name="T36" fmla="*/ 96069 w 62"/>
              <a:gd name="T37" fmla="*/ 144104 h 62"/>
              <a:gd name="T38" fmla="*/ 89207 w 62"/>
              <a:gd name="T39" fmla="*/ 147535 h 62"/>
              <a:gd name="T40" fmla="*/ 89207 w 62"/>
              <a:gd name="T41" fmla="*/ 174983 h 62"/>
              <a:gd name="T42" fmla="*/ 96069 w 62"/>
              <a:gd name="T43" fmla="*/ 178415 h 62"/>
              <a:gd name="T44" fmla="*/ 120087 w 62"/>
              <a:gd name="T45" fmla="*/ 178415 h 62"/>
              <a:gd name="T46" fmla="*/ 123518 w 62"/>
              <a:gd name="T47" fmla="*/ 174983 h 62"/>
              <a:gd name="T48" fmla="*/ 123518 w 62"/>
              <a:gd name="T49" fmla="*/ 147535 h 62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2" h="62">
                <a:moveTo>
                  <a:pt x="62" y="31"/>
                </a:moveTo>
                <a:cubicBezTo>
                  <a:pt x="62" y="48"/>
                  <a:pt x="48" y="62"/>
                  <a:pt x="31" y="62"/>
                </a:cubicBez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lose/>
                <a:moveTo>
                  <a:pt x="37" y="12"/>
                </a:moveTo>
                <a:cubicBezTo>
                  <a:pt x="37" y="11"/>
                  <a:pt x="37" y="11"/>
                  <a:pt x="37" y="11"/>
                </a:cubicBezTo>
                <a:cubicBezTo>
                  <a:pt x="36" y="11"/>
                  <a:pt x="36" y="11"/>
                  <a:pt x="36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1"/>
                  <a:pt x="26" y="11"/>
                  <a:pt x="26" y="11"/>
                </a:cubicBezTo>
                <a:cubicBezTo>
                  <a:pt x="26" y="11"/>
                  <a:pt x="26" y="11"/>
                  <a:pt x="26" y="12"/>
                </a:cubicBezTo>
                <a:cubicBezTo>
                  <a:pt x="26" y="37"/>
                  <a:pt x="26" y="37"/>
                  <a:pt x="26" y="37"/>
                </a:cubicBezTo>
                <a:cubicBezTo>
                  <a:pt x="26" y="37"/>
                  <a:pt x="27" y="38"/>
                  <a:pt x="28" y="38"/>
                </a:cubicBezTo>
                <a:cubicBezTo>
                  <a:pt x="35" y="38"/>
                  <a:pt x="35" y="38"/>
                  <a:pt x="35" y="38"/>
                </a:cubicBezTo>
                <a:cubicBezTo>
                  <a:pt x="36" y="38"/>
                  <a:pt x="36" y="37"/>
                  <a:pt x="36" y="37"/>
                </a:cubicBezTo>
                <a:lnTo>
                  <a:pt x="37" y="12"/>
                </a:lnTo>
                <a:close/>
                <a:moveTo>
                  <a:pt x="36" y="43"/>
                </a:moveTo>
                <a:cubicBezTo>
                  <a:pt x="36" y="42"/>
                  <a:pt x="36" y="42"/>
                  <a:pt x="35" y="42"/>
                </a:cubicBezTo>
                <a:cubicBezTo>
                  <a:pt x="28" y="42"/>
                  <a:pt x="28" y="42"/>
                  <a:pt x="28" y="42"/>
                </a:cubicBezTo>
                <a:cubicBezTo>
                  <a:pt x="27" y="42"/>
                  <a:pt x="26" y="42"/>
                  <a:pt x="26" y="43"/>
                </a:cubicBezTo>
                <a:cubicBezTo>
                  <a:pt x="26" y="51"/>
                  <a:pt x="26" y="51"/>
                  <a:pt x="26" y="51"/>
                </a:cubicBezTo>
                <a:cubicBezTo>
                  <a:pt x="26" y="51"/>
                  <a:pt x="27" y="52"/>
                  <a:pt x="28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6" y="52"/>
                  <a:pt x="36" y="51"/>
                  <a:pt x="36" y="51"/>
                </a:cubicBezTo>
                <a:lnTo>
                  <a:pt x="36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1" name="Freeform 77"/>
          <p:cNvSpPr>
            <a:spLocks noEditPoints="1"/>
          </p:cNvSpPr>
          <p:nvPr/>
        </p:nvSpPr>
        <p:spPr bwMode="auto">
          <a:xfrm>
            <a:off x="19140992" y="6068501"/>
            <a:ext cx="499498" cy="507066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175198 w 61"/>
              <a:gd name="T19" fmla="*/ 44604 h 62"/>
              <a:gd name="T20" fmla="*/ 168327 w 61"/>
              <a:gd name="T21" fmla="*/ 37742 h 62"/>
              <a:gd name="T22" fmla="*/ 99622 w 61"/>
              <a:gd name="T23" fmla="*/ 37742 h 62"/>
              <a:gd name="T24" fmla="*/ 92752 w 61"/>
              <a:gd name="T25" fmla="*/ 41173 h 62"/>
              <a:gd name="T26" fmla="*/ 96187 w 61"/>
              <a:gd name="T27" fmla="*/ 51466 h 62"/>
              <a:gd name="T28" fmla="*/ 113363 w 61"/>
              <a:gd name="T29" fmla="*/ 72052 h 62"/>
              <a:gd name="T30" fmla="*/ 41223 w 61"/>
              <a:gd name="T31" fmla="*/ 144104 h 62"/>
              <a:gd name="T32" fmla="*/ 41223 w 61"/>
              <a:gd name="T33" fmla="*/ 157828 h 62"/>
              <a:gd name="T34" fmla="*/ 54964 w 61"/>
              <a:gd name="T35" fmla="*/ 171552 h 62"/>
              <a:gd name="T36" fmla="*/ 68705 w 61"/>
              <a:gd name="T37" fmla="*/ 171552 h 62"/>
              <a:gd name="T38" fmla="*/ 140845 w 61"/>
              <a:gd name="T39" fmla="*/ 99500 h 62"/>
              <a:gd name="T40" fmla="*/ 161457 w 61"/>
              <a:gd name="T41" fmla="*/ 116656 h 62"/>
              <a:gd name="T42" fmla="*/ 168327 w 61"/>
              <a:gd name="T43" fmla="*/ 120087 h 62"/>
              <a:gd name="T44" fmla="*/ 171762 w 61"/>
              <a:gd name="T45" fmla="*/ 120087 h 62"/>
              <a:gd name="T46" fmla="*/ 175198 w 61"/>
              <a:gd name="T47" fmla="*/ 113225 h 62"/>
              <a:gd name="T48" fmla="*/ 175198 w 61"/>
              <a:gd name="T49" fmla="*/ 44604 h 62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51" y="13"/>
                </a:moveTo>
                <a:cubicBezTo>
                  <a:pt x="51" y="12"/>
                  <a:pt x="50" y="11"/>
                  <a:pt x="49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8" y="11"/>
                  <a:pt x="27" y="11"/>
                  <a:pt x="27" y="12"/>
                </a:cubicBezTo>
                <a:cubicBezTo>
                  <a:pt x="27" y="13"/>
                  <a:pt x="27" y="14"/>
                  <a:pt x="28" y="15"/>
                </a:cubicBezTo>
                <a:cubicBezTo>
                  <a:pt x="33" y="21"/>
                  <a:pt x="33" y="21"/>
                  <a:pt x="33" y="21"/>
                </a:cubicBezTo>
                <a:cubicBezTo>
                  <a:pt x="12" y="42"/>
                  <a:pt x="12" y="42"/>
                  <a:pt x="12" y="42"/>
                </a:cubicBezTo>
                <a:cubicBezTo>
                  <a:pt x="11" y="43"/>
                  <a:pt x="11" y="45"/>
                  <a:pt x="12" y="46"/>
                </a:cubicBezTo>
                <a:cubicBezTo>
                  <a:pt x="16" y="50"/>
                  <a:pt x="16" y="50"/>
                  <a:pt x="16" y="50"/>
                </a:cubicBezTo>
                <a:cubicBezTo>
                  <a:pt x="17" y="51"/>
                  <a:pt x="19" y="51"/>
                  <a:pt x="20" y="50"/>
                </a:cubicBezTo>
                <a:cubicBezTo>
                  <a:pt x="41" y="29"/>
                  <a:pt x="41" y="29"/>
                  <a:pt x="41" y="29"/>
                </a:cubicBezTo>
                <a:cubicBezTo>
                  <a:pt x="47" y="34"/>
                  <a:pt x="47" y="34"/>
                  <a:pt x="47" y="34"/>
                </a:cubicBezTo>
                <a:cubicBezTo>
                  <a:pt x="47" y="35"/>
                  <a:pt x="48" y="35"/>
                  <a:pt x="49" y="35"/>
                </a:cubicBezTo>
                <a:cubicBezTo>
                  <a:pt x="49" y="35"/>
                  <a:pt x="49" y="35"/>
                  <a:pt x="50" y="35"/>
                </a:cubicBezTo>
                <a:cubicBezTo>
                  <a:pt x="51" y="35"/>
                  <a:pt x="51" y="34"/>
                  <a:pt x="51" y="33"/>
                </a:cubicBezTo>
                <a:lnTo>
                  <a:pt x="51" y="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2" name="Freeform 78"/>
          <p:cNvSpPr>
            <a:spLocks/>
          </p:cNvSpPr>
          <p:nvPr/>
        </p:nvSpPr>
        <p:spPr bwMode="auto">
          <a:xfrm>
            <a:off x="20351898" y="6026877"/>
            <a:ext cx="287590" cy="548690"/>
          </a:xfrm>
          <a:custGeom>
            <a:avLst/>
            <a:gdLst>
              <a:gd name="T0" fmla="*/ 120650 w 35"/>
              <a:gd name="T1" fmla="*/ 37792 h 67"/>
              <a:gd name="T2" fmla="*/ 99967 w 35"/>
              <a:gd name="T3" fmla="*/ 37792 h 67"/>
              <a:gd name="T4" fmla="*/ 79284 w 35"/>
              <a:gd name="T5" fmla="*/ 58406 h 67"/>
              <a:gd name="T6" fmla="*/ 79284 w 35"/>
              <a:gd name="T7" fmla="*/ 85891 h 67"/>
              <a:gd name="T8" fmla="*/ 120650 w 35"/>
              <a:gd name="T9" fmla="*/ 85891 h 67"/>
              <a:gd name="T10" fmla="*/ 113756 w 35"/>
              <a:gd name="T11" fmla="*/ 127118 h 67"/>
              <a:gd name="T12" fmla="*/ 79284 w 35"/>
              <a:gd name="T13" fmla="*/ 127118 h 67"/>
              <a:gd name="T14" fmla="*/ 79284 w 35"/>
              <a:gd name="T15" fmla="*/ 230187 h 67"/>
              <a:gd name="T16" fmla="*/ 37919 w 35"/>
              <a:gd name="T17" fmla="*/ 230187 h 67"/>
              <a:gd name="T18" fmla="*/ 37919 w 35"/>
              <a:gd name="T19" fmla="*/ 127118 h 67"/>
              <a:gd name="T20" fmla="*/ 0 w 35"/>
              <a:gd name="T21" fmla="*/ 127118 h 67"/>
              <a:gd name="T22" fmla="*/ 0 w 35"/>
              <a:gd name="T23" fmla="*/ 85891 h 67"/>
              <a:gd name="T24" fmla="*/ 37919 w 35"/>
              <a:gd name="T25" fmla="*/ 85891 h 67"/>
              <a:gd name="T26" fmla="*/ 37919 w 35"/>
              <a:gd name="T27" fmla="*/ 54970 h 67"/>
              <a:gd name="T28" fmla="*/ 89626 w 35"/>
              <a:gd name="T29" fmla="*/ 0 h 67"/>
              <a:gd name="T30" fmla="*/ 120650 w 35"/>
              <a:gd name="T31" fmla="*/ 3436 h 67"/>
              <a:gd name="T32" fmla="*/ 120650 w 35"/>
              <a:gd name="T33" fmla="*/ 37792 h 6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5" h="67">
                <a:moveTo>
                  <a:pt x="35" y="11"/>
                </a:moveTo>
                <a:cubicBezTo>
                  <a:pt x="29" y="11"/>
                  <a:pt x="29" y="11"/>
                  <a:pt x="29" y="11"/>
                </a:cubicBezTo>
                <a:cubicBezTo>
                  <a:pt x="24" y="11"/>
                  <a:pt x="23" y="14"/>
                  <a:pt x="23" y="17"/>
                </a:cubicBezTo>
                <a:cubicBezTo>
                  <a:pt x="23" y="25"/>
                  <a:pt x="23" y="25"/>
                  <a:pt x="23" y="25"/>
                </a:cubicBezTo>
                <a:cubicBezTo>
                  <a:pt x="35" y="25"/>
                  <a:pt x="35" y="25"/>
                  <a:pt x="35" y="25"/>
                </a:cubicBezTo>
                <a:cubicBezTo>
                  <a:pt x="33" y="37"/>
                  <a:pt x="33" y="37"/>
                  <a:pt x="33" y="37"/>
                </a:cubicBezTo>
                <a:cubicBezTo>
                  <a:pt x="23" y="37"/>
                  <a:pt x="23" y="37"/>
                  <a:pt x="23" y="37"/>
                </a:cubicBezTo>
                <a:cubicBezTo>
                  <a:pt x="23" y="67"/>
                  <a:pt x="23" y="67"/>
                  <a:pt x="23" y="67"/>
                </a:cubicBezTo>
                <a:cubicBezTo>
                  <a:pt x="11" y="67"/>
                  <a:pt x="11" y="67"/>
                  <a:pt x="11" y="67"/>
                </a:cubicBezTo>
                <a:cubicBezTo>
                  <a:pt x="11" y="37"/>
                  <a:pt x="11" y="37"/>
                  <a:pt x="11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25"/>
                  <a:pt x="0" y="25"/>
                  <a:pt x="0" y="25"/>
                </a:cubicBezTo>
                <a:cubicBezTo>
                  <a:pt x="11" y="25"/>
                  <a:pt x="11" y="25"/>
                  <a:pt x="11" y="25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6"/>
                  <a:pt x="17" y="0"/>
                  <a:pt x="26" y="0"/>
                </a:cubicBezTo>
                <a:cubicBezTo>
                  <a:pt x="30" y="0"/>
                  <a:pt x="34" y="1"/>
                  <a:pt x="35" y="1"/>
                </a:cubicBezTo>
                <a:lnTo>
                  <a:pt x="35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3" name="Freeform 79"/>
          <p:cNvSpPr>
            <a:spLocks noEditPoints="1"/>
          </p:cNvSpPr>
          <p:nvPr/>
        </p:nvSpPr>
        <p:spPr bwMode="auto">
          <a:xfrm>
            <a:off x="21498475" y="6026876"/>
            <a:ext cx="590316" cy="590316"/>
          </a:xfrm>
          <a:custGeom>
            <a:avLst/>
            <a:gdLst>
              <a:gd name="T0" fmla="*/ 61913 w 72"/>
              <a:gd name="T1" fmla="*/ 227013 h 72"/>
              <a:gd name="T2" fmla="*/ 20638 w 72"/>
              <a:gd name="T3" fmla="*/ 247650 h 72"/>
              <a:gd name="T4" fmla="*/ 0 w 72"/>
              <a:gd name="T5" fmla="*/ 75671 h 72"/>
              <a:gd name="T6" fmla="*/ 37835 w 72"/>
              <a:gd name="T7" fmla="*/ 55033 h 72"/>
              <a:gd name="T8" fmla="*/ 247650 w 72"/>
              <a:gd name="T9" fmla="*/ 106627 h 72"/>
              <a:gd name="T10" fmla="*/ 209815 w 72"/>
              <a:gd name="T11" fmla="*/ 247650 h 72"/>
              <a:gd name="T12" fmla="*/ 68792 w 72"/>
              <a:gd name="T13" fmla="*/ 227013 h 72"/>
              <a:gd name="T14" fmla="*/ 82550 w 72"/>
              <a:gd name="T15" fmla="*/ 0 h 72"/>
              <a:gd name="T16" fmla="*/ 199496 w 72"/>
              <a:gd name="T17" fmla="*/ 10319 h 72"/>
              <a:gd name="T18" fmla="*/ 230452 w 72"/>
              <a:gd name="T19" fmla="*/ 55033 h 72"/>
              <a:gd name="T20" fmla="*/ 247650 w 72"/>
              <a:gd name="T21" fmla="*/ 106627 h 72"/>
              <a:gd name="T22" fmla="*/ 189177 w 72"/>
              <a:gd name="T23" fmla="*/ 55033 h 72"/>
              <a:gd name="T24" fmla="*/ 175419 w 72"/>
              <a:gd name="T25" fmla="*/ 17198 h 72"/>
              <a:gd name="T26" fmla="*/ 85990 w 72"/>
              <a:gd name="T27" fmla="*/ 89429 h 72"/>
              <a:gd name="T28" fmla="*/ 209815 w 72"/>
              <a:gd name="T29" fmla="*/ 55033 h 72"/>
              <a:gd name="T30" fmla="*/ 123825 w 72"/>
              <a:gd name="T31" fmla="*/ 120385 h 72"/>
              <a:gd name="T32" fmla="*/ 99748 w 72"/>
              <a:gd name="T33" fmla="*/ 123825 h 72"/>
              <a:gd name="T34" fmla="*/ 106627 w 72"/>
              <a:gd name="T35" fmla="*/ 147902 h 72"/>
              <a:gd name="T36" fmla="*/ 127265 w 72"/>
              <a:gd name="T37" fmla="*/ 141023 h 72"/>
              <a:gd name="T38" fmla="*/ 127265 w 72"/>
              <a:gd name="T39" fmla="*/ 161660 h 72"/>
              <a:gd name="T40" fmla="*/ 106627 w 72"/>
              <a:gd name="T41" fmla="*/ 154781 h 72"/>
              <a:gd name="T42" fmla="*/ 99748 w 72"/>
              <a:gd name="T43" fmla="*/ 178858 h 72"/>
              <a:gd name="T44" fmla="*/ 123825 w 72"/>
              <a:gd name="T45" fmla="*/ 182298 h 72"/>
              <a:gd name="T46" fmla="*/ 127265 w 72"/>
              <a:gd name="T47" fmla="*/ 161660 h 72"/>
              <a:gd name="T48" fmla="*/ 123825 w 72"/>
              <a:gd name="T49" fmla="*/ 192617 h 72"/>
              <a:gd name="T50" fmla="*/ 99748 w 72"/>
              <a:gd name="T51" fmla="*/ 196056 h 72"/>
              <a:gd name="T52" fmla="*/ 106627 w 72"/>
              <a:gd name="T53" fmla="*/ 216694 h 72"/>
              <a:gd name="T54" fmla="*/ 127265 w 72"/>
              <a:gd name="T55" fmla="*/ 213254 h 72"/>
              <a:gd name="T56" fmla="*/ 161660 w 72"/>
              <a:gd name="T57" fmla="*/ 123825 h 72"/>
              <a:gd name="T58" fmla="*/ 141023 w 72"/>
              <a:gd name="T59" fmla="*/ 120385 h 72"/>
              <a:gd name="T60" fmla="*/ 137583 w 72"/>
              <a:gd name="T61" fmla="*/ 141023 h 72"/>
              <a:gd name="T62" fmla="*/ 158221 w 72"/>
              <a:gd name="T63" fmla="*/ 147902 h 72"/>
              <a:gd name="T64" fmla="*/ 161660 w 72"/>
              <a:gd name="T65" fmla="*/ 123825 h 72"/>
              <a:gd name="T66" fmla="*/ 158221 w 72"/>
              <a:gd name="T67" fmla="*/ 154781 h 72"/>
              <a:gd name="T68" fmla="*/ 137583 w 72"/>
              <a:gd name="T69" fmla="*/ 161660 h 72"/>
              <a:gd name="T70" fmla="*/ 141023 w 72"/>
              <a:gd name="T71" fmla="*/ 182298 h 72"/>
              <a:gd name="T72" fmla="*/ 161660 w 72"/>
              <a:gd name="T73" fmla="*/ 178858 h 72"/>
              <a:gd name="T74" fmla="*/ 161660 w 72"/>
              <a:gd name="T75" fmla="*/ 196056 h 72"/>
              <a:gd name="T76" fmla="*/ 141023 w 72"/>
              <a:gd name="T77" fmla="*/ 192617 h 72"/>
              <a:gd name="T78" fmla="*/ 137583 w 72"/>
              <a:gd name="T79" fmla="*/ 213254 h 72"/>
              <a:gd name="T80" fmla="*/ 158221 w 72"/>
              <a:gd name="T81" fmla="*/ 216694 h 72"/>
              <a:gd name="T82" fmla="*/ 161660 w 72"/>
              <a:gd name="T83" fmla="*/ 196056 h 72"/>
              <a:gd name="T84" fmla="*/ 192617 w 72"/>
              <a:gd name="T85" fmla="*/ 120385 h 72"/>
              <a:gd name="T86" fmla="*/ 171979 w 72"/>
              <a:gd name="T87" fmla="*/ 123825 h 72"/>
              <a:gd name="T88" fmla="*/ 175419 w 72"/>
              <a:gd name="T89" fmla="*/ 147902 h 72"/>
              <a:gd name="T90" fmla="*/ 199496 w 72"/>
              <a:gd name="T91" fmla="*/ 141023 h 72"/>
              <a:gd name="T92" fmla="*/ 199496 w 72"/>
              <a:gd name="T93" fmla="*/ 161660 h 72"/>
              <a:gd name="T94" fmla="*/ 175419 w 72"/>
              <a:gd name="T95" fmla="*/ 154781 h 72"/>
              <a:gd name="T96" fmla="*/ 171979 w 72"/>
              <a:gd name="T97" fmla="*/ 178858 h 72"/>
              <a:gd name="T98" fmla="*/ 192617 w 72"/>
              <a:gd name="T99" fmla="*/ 182298 h 72"/>
              <a:gd name="T100" fmla="*/ 199496 w 72"/>
              <a:gd name="T101" fmla="*/ 161660 h 72"/>
              <a:gd name="T102" fmla="*/ 192617 w 72"/>
              <a:gd name="T103" fmla="*/ 192617 h 72"/>
              <a:gd name="T104" fmla="*/ 171979 w 72"/>
              <a:gd name="T105" fmla="*/ 196056 h 72"/>
              <a:gd name="T106" fmla="*/ 175419 w 72"/>
              <a:gd name="T107" fmla="*/ 216694 h 72"/>
              <a:gd name="T108" fmla="*/ 199496 w 72"/>
              <a:gd name="T109" fmla="*/ 213254 h 7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72" h="72">
                <a:moveTo>
                  <a:pt x="18" y="22"/>
                </a:moveTo>
                <a:cubicBezTo>
                  <a:pt x="18" y="66"/>
                  <a:pt x="18" y="66"/>
                  <a:pt x="18" y="66"/>
                </a:cubicBezTo>
                <a:cubicBezTo>
                  <a:pt x="18" y="69"/>
                  <a:pt x="15" y="72"/>
                  <a:pt x="11" y="72"/>
                </a:cubicBezTo>
                <a:cubicBezTo>
                  <a:pt x="6" y="72"/>
                  <a:pt x="6" y="72"/>
                  <a:pt x="6" y="72"/>
                </a:cubicBezTo>
                <a:cubicBezTo>
                  <a:pt x="3" y="72"/>
                  <a:pt x="0" y="69"/>
                  <a:pt x="0" y="66"/>
                </a:cubicBezTo>
                <a:cubicBezTo>
                  <a:pt x="0" y="22"/>
                  <a:pt x="0" y="22"/>
                  <a:pt x="0" y="22"/>
                </a:cubicBezTo>
                <a:cubicBezTo>
                  <a:pt x="0" y="19"/>
                  <a:pt x="3" y="16"/>
                  <a:pt x="6" y="16"/>
                </a:cubicBezTo>
                <a:cubicBezTo>
                  <a:pt x="11" y="16"/>
                  <a:pt x="11" y="16"/>
                  <a:pt x="11" y="16"/>
                </a:cubicBezTo>
                <a:cubicBezTo>
                  <a:pt x="15" y="16"/>
                  <a:pt x="18" y="19"/>
                  <a:pt x="18" y="22"/>
                </a:cubicBezTo>
                <a:close/>
                <a:moveTo>
                  <a:pt x="72" y="31"/>
                </a:moveTo>
                <a:cubicBezTo>
                  <a:pt x="72" y="62"/>
                  <a:pt x="72" y="62"/>
                  <a:pt x="72" y="62"/>
                </a:cubicBezTo>
                <a:cubicBezTo>
                  <a:pt x="72" y="68"/>
                  <a:pt x="67" y="72"/>
                  <a:pt x="61" y="72"/>
                </a:cubicBezTo>
                <a:cubicBezTo>
                  <a:pt x="27" y="72"/>
                  <a:pt x="27" y="72"/>
                  <a:pt x="27" y="72"/>
                </a:cubicBezTo>
                <a:cubicBezTo>
                  <a:pt x="23" y="72"/>
                  <a:pt x="20" y="69"/>
                  <a:pt x="20" y="66"/>
                </a:cubicBezTo>
                <a:cubicBezTo>
                  <a:pt x="20" y="4"/>
                  <a:pt x="20" y="4"/>
                  <a:pt x="20" y="4"/>
                </a:cubicBezTo>
                <a:cubicBezTo>
                  <a:pt x="20" y="2"/>
                  <a:pt x="22" y="0"/>
                  <a:pt x="24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3" y="0"/>
                  <a:pt x="56" y="2"/>
                  <a:pt x="58" y="3"/>
                </a:cubicBezTo>
                <a:cubicBezTo>
                  <a:pt x="64" y="9"/>
                  <a:pt x="64" y="9"/>
                  <a:pt x="64" y="9"/>
                </a:cubicBezTo>
                <a:cubicBezTo>
                  <a:pt x="65" y="11"/>
                  <a:pt x="67" y="14"/>
                  <a:pt x="67" y="16"/>
                </a:cubicBezTo>
                <a:cubicBezTo>
                  <a:pt x="67" y="22"/>
                  <a:pt x="67" y="22"/>
                  <a:pt x="67" y="22"/>
                </a:cubicBezTo>
                <a:cubicBezTo>
                  <a:pt x="70" y="24"/>
                  <a:pt x="72" y="27"/>
                  <a:pt x="72" y="31"/>
                </a:cubicBezTo>
                <a:close/>
                <a:moveTo>
                  <a:pt x="61" y="16"/>
                </a:moveTo>
                <a:cubicBezTo>
                  <a:pt x="55" y="16"/>
                  <a:pt x="55" y="16"/>
                  <a:pt x="55" y="16"/>
                </a:cubicBezTo>
                <a:cubicBezTo>
                  <a:pt x="53" y="16"/>
                  <a:pt x="51" y="14"/>
                  <a:pt x="51" y="12"/>
                </a:cubicBezTo>
                <a:cubicBezTo>
                  <a:pt x="51" y="5"/>
                  <a:pt x="51" y="5"/>
                  <a:pt x="51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5" y="26"/>
                  <a:pt x="25" y="26"/>
                  <a:pt x="25" y="26"/>
                </a:cubicBezTo>
                <a:cubicBezTo>
                  <a:pt x="61" y="26"/>
                  <a:pt x="61" y="26"/>
                  <a:pt x="61" y="26"/>
                </a:cubicBezTo>
                <a:lnTo>
                  <a:pt x="61" y="16"/>
                </a:lnTo>
                <a:close/>
                <a:moveTo>
                  <a:pt x="37" y="36"/>
                </a:moveTo>
                <a:cubicBezTo>
                  <a:pt x="37" y="36"/>
                  <a:pt x="36" y="35"/>
                  <a:pt x="36" y="35"/>
                </a:cubicBezTo>
                <a:cubicBezTo>
                  <a:pt x="31" y="35"/>
                  <a:pt x="31" y="35"/>
                  <a:pt x="31" y="35"/>
                </a:cubicBezTo>
                <a:cubicBezTo>
                  <a:pt x="30" y="35"/>
                  <a:pt x="29" y="36"/>
                  <a:pt x="29" y="36"/>
                </a:cubicBezTo>
                <a:cubicBezTo>
                  <a:pt x="29" y="41"/>
                  <a:pt x="29" y="41"/>
                  <a:pt x="29" y="41"/>
                </a:cubicBezTo>
                <a:cubicBezTo>
                  <a:pt x="29" y="42"/>
                  <a:pt x="30" y="43"/>
                  <a:pt x="31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7" y="42"/>
                  <a:pt x="37" y="41"/>
                </a:cubicBezTo>
                <a:lnTo>
                  <a:pt x="37" y="36"/>
                </a:lnTo>
                <a:close/>
                <a:moveTo>
                  <a:pt x="37" y="47"/>
                </a:moveTo>
                <a:cubicBezTo>
                  <a:pt x="37" y="46"/>
                  <a:pt x="36" y="45"/>
                  <a:pt x="36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0" y="45"/>
                  <a:pt x="29" y="46"/>
                  <a:pt x="29" y="47"/>
                </a:cubicBezTo>
                <a:cubicBezTo>
                  <a:pt x="29" y="52"/>
                  <a:pt x="29" y="52"/>
                  <a:pt x="29" y="52"/>
                </a:cubicBezTo>
                <a:cubicBezTo>
                  <a:pt x="29" y="52"/>
                  <a:pt x="30" y="53"/>
                  <a:pt x="31" y="53"/>
                </a:cubicBezTo>
                <a:cubicBezTo>
                  <a:pt x="36" y="53"/>
                  <a:pt x="36" y="53"/>
                  <a:pt x="36" y="53"/>
                </a:cubicBezTo>
                <a:cubicBezTo>
                  <a:pt x="36" y="53"/>
                  <a:pt x="37" y="52"/>
                  <a:pt x="37" y="52"/>
                </a:cubicBezTo>
                <a:lnTo>
                  <a:pt x="37" y="47"/>
                </a:lnTo>
                <a:close/>
                <a:moveTo>
                  <a:pt x="37" y="57"/>
                </a:moveTo>
                <a:cubicBezTo>
                  <a:pt x="37" y="56"/>
                  <a:pt x="36" y="56"/>
                  <a:pt x="36" y="56"/>
                </a:cubicBezTo>
                <a:cubicBezTo>
                  <a:pt x="31" y="56"/>
                  <a:pt x="31" y="56"/>
                  <a:pt x="31" y="56"/>
                </a:cubicBezTo>
                <a:cubicBezTo>
                  <a:pt x="30" y="56"/>
                  <a:pt x="29" y="56"/>
                  <a:pt x="29" y="57"/>
                </a:cubicBezTo>
                <a:cubicBezTo>
                  <a:pt x="29" y="62"/>
                  <a:pt x="29" y="62"/>
                  <a:pt x="29" y="62"/>
                </a:cubicBezTo>
                <a:cubicBezTo>
                  <a:pt x="29" y="63"/>
                  <a:pt x="30" y="63"/>
                  <a:pt x="31" y="63"/>
                </a:cubicBezTo>
                <a:cubicBezTo>
                  <a:pt x="36" y="63"/>
                  <a:pt x="36" y="63"/>
                  <a:pt x="36" y="63"/>
                </a:cubicBezTo>
                <a:cubicBezTo>
                  <a:pt x="36" y="63"/>
                  <a:pt x="37" y="63"/>
                  <a:pt x="37" y="62"/>
                </a:cubicBezTo>
                <a:lnTo>
                  <a:pt x="37" y="57"/>
                </a:lnTo>
                <a:close/>
                <a:moveTo>
                  <a:pt x="47" y="36"/>
                </a:moveTo>
                <a:cubicBezTo>
                  <a:pt x="47" y="36"/>
                  <a:pt x="47" y="35"/>
                  <a:pt x="46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0" y="35"/>
                  <a:pt x="40" y="36"/>
                  <a:pt x="40" y="36"/>
                </a:cubicBezTo>
                <a:cubicBezTo>
                  <a:pt x="40" y="41"/>
                  <a:pt x="40" y="41"/>
                  <a:pt x="40" y="41"/>
                </a:cubicBezTo>
                <a:cubicBezTo>
                  <a:pt x="40" y="42"/>
                  <a:pt x="40" y="43"/>
                  <a:pt x="41" y="43"/>
                </a:cubicBezTo>
                <a:cubicBezTo>
                  <a:pt x="46" y="43"/>
                  <a:pt x="46" y="43"/>
                  <a:pt x="46" y="43"/>
                </a:cubicBezTo>
                <a:cubicBezTo>
                  <a:pt x="47" y="43"/>
                  <a:pt x="47" y="42"/>
                  <a:pt x="47" y="41"/>
                </a:cubicBezTo>
                <a:lnTo>
                  <a:pt x="47" y="36"/>
                </a:lnTo>
                <a:close/>
                <a:moveTo>
                  <a:pt x="47" y="47"/>
                </a:moveTo>
                <a:cubicBezTo>
                  <a:pt x="47" y="46"/>
                  <a:pt x="47" y="45"/>
                  <a:pt x="46" y="45"/>
                </a:cubicBezTo>
                <a:cubicBezTo>
                  <a:pt x="41" y="45"/>
                  <a:pt x="41" y="45"/>
                  <a:pt x="41" y="45"/>
                </a:cubicBezTo>
                <a:cubicBezTo>
                  <a:pt x="40" y="45"/>
                  <a:pt x="40" y="46"/>
                  <a:pt x="40" y="47"/>
                </a:cubicBezTo>
                <a:cubicBezTo>
                  <a:pt x="40" y="52"/>
                  <a:pt x="40" y="52"/>
                  <a:pt x="40" y="52"/>
                </a:cubicBezTo>
                <a:cubicBezTo>
                  <a:pt x="40" y="52"/>
                  <a:pt x="40" y="53"/>
                  <a:pt x="41" y="53"/>
                </a:cubicBezTo>
                <a:cubicBezTo>
                  <a:pt x="46" y="53"/>
                  <a:pt x="46" y="53"/>
                  <a:pt x="46" y="53"/>
                </a:cubicBezTo>
                <a:cubicBezTo>
                  <a:pt x="47" y="53"/>
                  <a:pt x="47" y="52"/>
                  <a:pt x="47" y="52"/>
                </a:cubicBezTo>
                <a:lnTo>
                  <a:pt x="47" y="47"/>
                </a:lnTo>
                <a:close/>
                <a:moveTo>
                  <a:pt x="47" y="57"/>
                </a:moveTo>
                <a:cubicBezTo>
                  <a:pt x="47" y="56"/>
                  <a:pt x="47" y="56"/>
                  <a:pt x="46" y="56"/>
                </a:cubicBezTo>
                <a:cubicBezTo>
                  <a:pt x="41" y="56"/>
                  <a:pt x="41" y="56"/>
                  <a:pt x="41" y="56"/>
                </a:cubicBezTo>
                <a:cubicBezTo>
                  <a:pt x="40" y="56"/>
                  <a:pt x="40" y="56"/>
                  <a:pt x="40" y="57"/>
                </a:cubicBezTo>
                <a:cubicBezTo>
                  <a:pt x="40" y="62"/>
                  <a:pt x="40" y="62"/>
                  <a:pt x="40" y="62"/>
                </a:cubicBezTo>
                <a:cubicBezTo>
                  <a:pt x="40" y="63"/>
                  <a:pt x="40" y="63"/>
                  <a:pt x="41" y="63"/>
                </a:cubicBezTo>
                <a:cubicBezTo>
                  <a:pt x="46" y="63"/>
                  <a:pt x="46" y="63"/>
                  <a:pt x="46" y="63"/>
                </a:cubicBezTo>
                <a:cubicBezTo>
                  <a:pt x="47" y="63"/>
                  <a:pt x="47" y="63"/>
                  <a:pt x="47" y="62"/>
                </a:cubicBezTo>
                <a:lnTo>
                  <a:pt x="47" y="57"/>
                </a:lnTo>
                <a:close/>
                <a:moveTo>
                  <a:pt x="58" y="36"/>
                </a:moveTo>
                <a:cubicBezTo>
                  <a:pt x="58" y="36"/>
                  <a:pt x="57" y="35"/>
                  <a:pt x="56" y="35"/>
                </a:cubicBezTo>
                <a:cubicBezTo>
                  <a:pt x="51" y="35"/>
                  <a:pt x="51" y="35"/>
                  <a:pt x="51" y="35"/>
                </a:cubicBezTo>
                <a:cubicBezTo>
                  <a:pt x="50" y="35"/>
                  <a:pt x="50" y="36"/>
                  <a:pt x="50" y="36"/>
                </a:cubicBezTo>
                <a:cubicBezTo>
                  <a:pt x="50" y="41"/>
                  <a:pt x="50" y="41"/>
                  <a:pt x="50" y="41"/>
                </a:cubicBezTo>
                <a:cubicBezTo>
                  <a:pt x="50" y="42"/>
                  <a:pt x="50" y="43"/>
                  <a:pt x="51" y="43"/>
                </a:cubicBezTo>
                <a:cubicBezTo>
                  <a:pt x="56" y="43"/>
                  <a:pt x="56" y="43"/>
                  <a:pt x="56" y="43"/>
                </a:cubicBezTo>
                <a:cubicBezTo>
                  <a:pt x="57" y="43"/>
                  <a:pt x="58" y="42"/>
                  <a:pt x="58" y="41"/>
                </a:cubicBezTo>
                <a:lnTo>
                  <a:pt x="58" y="36"/>
                </a:lnTo>
                <a:close/>
                <a:moveTo>
                  <a:pt x="58" y="47"/>
                </a:moveTo>
                <a:cubicBezTo>
                  <a:pt x="58" y="46"/>
                  <a:pt x="57" y="45"/>
                  <a:pt x="56" y="45"/>
                </a:cubicBezTo>
                <a:cubicBezTo>
                  <a:pt x="51" y="45"/>
                  <a:pt x="51" y="45"/>
                  <a:pt x="51" y="45"/>
                </a:cubicBezTo>
                <a:cubicBezTo>
                  <a:pt x="50" y="45"/>
                  <a:pt x="50" y="46"/>
                  <a:pt x="50" y="47"/>
                </a:cubicBezTo>
                <a:cubicBezTo>
                  <a:pt x="50" y="52"/>
                  <a:pt x="50" y="52"/>
                  <a:pt x="50" y="52"/>
                </a:cubicBezTo>
                <a:cubicBezTo>
                  <a:pt x="50" y="52"/>
                  <a:pt x="50" y="53"/>
                  <a:pt x="51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7" y="53"/>
                  <a:pt x="58" y="52"/>
                  <a:pt x="58" y="52"/>
                </a:cubicBezTo>
                <a:lnTo>
                  <a:pt x="58" y="47"/>
                </a:lnTo>
                <a:close/>
                <a:moveTo>
                  <a:pt x="58" y="57"/>
                </a:moveTo>
                <a:cubicBezTo>
                  <a:pt x="58" y="56"/>
                  <a:pt x="57" y="56"/>
                  <a:pt x="56" y="56"/>
                </a:cubicBezTo>
                <a:cubicBezTo>
                  <a:pt x="51" y="56"/>
                  <a:pt x="51" y="56"/>
                  <a:pt x="51" y="56"/>
                </a:cubicBezTo>
                <a:cubicBezTo>
                  <a:pt x="50" y="56"/>
                  <a:pt x="50" y="56"/>
                  <a:pt x="50" y="57"/>
                </a:cubicBezTo>
                <a:cubicBezTo>
                  <a:pt x="50" y="62"/>
                  <a:pt x="50" y="62"/>
                  <a:pt x="50" y="62"/>
                </a:cubicBezTo>
                <a:cubicBezTo>
                  <a:pt x="50" y="63"/>
                  <a:pt x="50" y="63"/>
                  <a:pt x="51" y="63"/>
                </a:cubicBezTo>
                <a:cubicBezTo>
                  <a:pt x="56" y="63"/>
                  <a:pt x="56" y="63"/>
                  <a:pt x="56" y="63"/>
                </a:cubicBezTo>
                <a:cubicBezTo>
                  <a:pt x="57" y="63"/>
                  <a:pt x="58" y="63"/>
                  <a:pt x="58" y="62"/>
                </a:cubicBezTo>
                <a:lnTo>
                  <a:pt x="58" y="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4" name="Freeform 80"/>
          <p:cNvSpPr>
            <a:spLocks noEditPoints="1"/>
          </p:cNvSpPr>
          <p:nvPr/>
        </p:nvSpPr>
        <p:spPr bwMode="auto">
          <a:xfrm>
            <a:off x="22516392" y="6026876"/>
            <a:ext cx="499498" cy="590316"/>
          </a:xfrm>
          <a:custGeom>
            <a:avLst/>
            <a:gdLst>
              <a:gd name="T0" fmla="*/ 209550 w 61"/>
              <a:gd name="T1" fmla="*/ 233892 h 72"/>
              <a:gd name="T2" fmla="*/ 13741 w 61"/>
              <a:gd name="T3" fmla="*/ 247650 h 72"/>
              <a:gd name="T4" fmla="*/ 0 w 61"/>
              <a:gd name="T5" fmla="*/ 13758 h 72"/>
              <a:gd name="T6" fmla="*/ 137410 w 61"/>
              <a:gd name="T7" fmla="*/ 0 h 72"/>
              <a:gd name="T8" fmla="*/ 202680 w 61"/>
              <a:gd name="T9" fmla="*/ 55033 h 72"/>
              <a:gd name="T10" fmla="*/ 192374 w 61"/>
              <a:gd name="T11" fmla="*/ 89429 h 72"/>
              <a:gd name="T12" fmla="*/ 123669 w 61"/>
              <a:gd name="T13" fmla="*/ 75671 h 72"/>
              <a:gd name="T14" fmla="*/ 106493 w 61"/>
              <a:gd name="T15" fmla="*/ 17198 h 72"/>
              <a:gd name="T16" fmla="*/ 85881 w 61"/>
              <a:gd name="T17" fmla="*/ 37835 h 72"/>
              <a:gd name="T18" fmla="*/ 17176 w 61"/>
              <a:gd name="T19" fmla="*/ 17198 h 72"/>
              <a:gd name="T20" fmla="*/ 192374 w 61"/>
              <a:gd name="T21" fmla="*/ 230452 h 72"/>
              <a:gd name="T22" fmla="*/ 120234 w 61"/>
              <a:gd name="T23" fmla="*/ 178858 h 72"/>
              <a:gd name="T24" fmla="*/ 85881 w 61"/>
              <a:gd name="T25" fmla="*/ 213254 h 72"/>
              <a:gd name="T26" fmla="*/ 54964 w 61"/>
              <a:gd name="T27" fmla="*/ 178858 h 72"/>
              <a:gd name="T28" fmla="*/ 68705 w 61"/>
              <a:gd name="T29" fmla="*/ 106627 h 72"/>
              <a:gd name="T30" fmla="*/ 85881 w 61"/>
              <a:gd name="T31" fmla="*/ 123825 h 72"/>
              <a:gd name="T32" fmla="*/ 106493 w 61"/>
              <a:gd name="T33" fmla="*/ 130704 h 72"/>
              <a:gd name="T34" fmla="*/ 85881 w 61"/>
              <a:gd name="T35" fmla="*/ 37835 h 72"/>
              <a:gd name="T36" fmla="*/ 68705 w 61"/>
              <a:gd name="T37" fmla="*/ 55033 h 72"/>
              <a:gd name="T38" fmla="*/ 85881 w 61"/>
              <a:gd name="T39" fmla="*/ 37835 h 72"/>
              <a:gd name="T40" fmla="*/ 68705 w 61"/>
              <a:gd name="T41" fmla="*/ 72231 h 72"/>
              <a:gd name="T42" fmla="*/ 85881 w 61"/>
              <a:gd name="T43" fmla="*/ 89429 h 72"/>
              <a:gd name="T44" fmla="*/ 106493 w 61"/>
              <a:gd name="T45" fmla="*/ 185738 h 72"/>
              <a:gd name="T46" fmla="*/ 68705 w 61"/>
              <a:gd name="T47" fmla="*/ 185738 h 72"/>
              <a:gd name="T48" fmla="*/ 106493 w 61"/>
              <a:gd name="T49" fmla="*/ 185738 h 72"/>
              <a:gd name="T50" fmla="*/ 85881 w 61"/>
              <a:gd name="T51" fmla="*/ 55033 h 72"/>
              <a:gd name="T52" fmla="*/ 106493 w 61"/>
              <a:gd name="T53" fmla="*/ 72231 h 72"/>
              <a:gd name="T54" fmla="*/ 106493 w 61"/>
              <a:gd name="T55" fmla="*/ 89429 h 72"/>
              <a:gd name="T56" fmla="*/ 85881 w 61"/>
              <a:gd name="T57" fmla="*/ 106627 h 72"/>
              <a:gd name="T58" fmla="*/ 106493 w 61"/>
              <a:gd name="T59" fmla="*/ 89429 h 72"/>
              <a:gd name="T60" fmla="*/ 192374 w 61"/>
              <a:gd name="T61" fmla="*/ 72231 h 72"/>
              <a:gd name="T62" fmla="*/ 147716 w 61"/>
              <a:gd name="T63" fmla="*/ 24077 h 72"/>
              <a:gd name="T64" fmla="*/ 140845 w 61"/>
              <a:gd name="T65" fmla="*/ 72231 h 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1" h="72">
                <a:moveTo>
                  <a:pt x="61" y="22"/>
                </a:moveTo>
                <a:cubicBezTo>
                  <a:pt x="61" y="68"/>
                  <a:pt x="61" y="68"/>
                  <a:pt x="61" y="68"/>
                </a:cubicBezTo>
                <a:cubicBezTo>
                  <a:pt x="61" y="71"/>
                  <a:pt x="60" y="72"/>
                  <a:pt x="58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2"/>
                  <a:pt x="0" y="71"/>
                  <a:pt x="0" y="6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2" y="0"/>
                  <a:pt x="45" y="2"/>
                  <a:pt x="46" y="3"/>
                </a:cubicBezTo>
                <a:cubicBezTo>
                  <a:pt x="59" y="16"/>
                  <a:pt x="59" y="16"/>
                  <a:pt x="59" y="16"/>
                </a:cubicBezTo>
                <a:cubicBezTo>
                  <a:pt x="60" y="17"/>
                  <a:pt x="61" y="20"/>
                  <a:pt x="61" y="22"/>
                </a:cubicBezTo>
                <a:close/>
                <a:moveTo>
                  <a:pt x="56" y="26"/>
                </a:moveTo>
                <a:cubicBezTo>
                  <a:pt x="40" y="26"/>
                  <a:pt x="40" y="26"/>
                  <a:pt x="40" y="26"/>
                </a:cubicBezTo>
                <a:cubicBezTo>
                  <a:pt x="37" y="26"/>
                  <a:pt x="36" y="24"/>
                  <a:pt x="36" y="22"/>
                </a:cubicBezTo>
                <a:cubicBezTo>
                  <a:pt x="36" y="5"/>
                  <a:pt x="36" y="5"/>
                  <a:pt x="36" y="5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11"/>
                  <a:pt x="31" y="11"/>
                  <a:pt x="31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5" y="5"/>
                  <a:pt x="25" y="5"/>
                  <a:pt x="25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7"/>
                  <a:pt x="5" y="67"/>
                  <a:pt x="5" y="67"/>
                </a:cubicBezTo>
                <a:cubicBezTo>
                  <a:pt x="56" y="67"/>
                  <a:pt x="56" y="67"/>
                  <a:pt x="56" y="67"/>
                </a:cubicBezTo>
                <a:lnTo>
                  <a:pt x="56" y="26"/>
                </a:lnTo>
                <a:close/>
                <a:moveTo>
                  <a:pt x="35" y="52"/>
                </a:moveTo>
                <a:cubicBezTo>
                  <a:pt x="36" y="53"/>
                  <a:pt x="36" y="54"/>
                  <a:pt x="36" y="54"/>
                </a:cubicBezTo>
                <a:cubicBezTo>
                  <a:pt x="36" y="59"/>
                  <a:pt x="31" y="62"/>
                  <a:pt x="25" y="62"/>
                </a:cubicBezTo>
                <a:cubicBezTo>
                  <a:pt x="20" y="62"/>
                  <a:pt x="15" y="59"/>
                  <a:pt x="15" y="54"/>
                </a:cubicBezTo>
                <a:cubicBezTo>
                  <a:pt x="15" y="54"/>
                  <a:pt x="15" y="53"/>
                  <a:pt x="16" y="52"/>
                </a:cubicBezTo>
                <a:cubicBezTo>
                  <a:pt x="16" y="52"/>
                  <a:pt x="16" y="50"/>
                  <a:pt x="20" y="36"/>
                </a:cubicBezTo>
                <a:cubicBezTo>
                  <a:pt x="20" y="31"/>
                  <a:pt x="20" y="31"/>
                  <a:pt x="20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6"/>
                  <a:pt x="25" y="36"/>
                  <a:pt x="25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30" y="36"/>
                  <a:pt x="31" y="37"/>
                  <a:pt x="31" y="38"/>
                </a:cubicBezTo>
                <a:cubicBezTo>
                  <a:pt x="35" y="50"/>
                  <a:pt x="35" y="52"/>
                  <a:pt x="35" y="52"/>
                </a:cubicBezTo>
                <a:close/>
                <a:moveTo>
                  <a:pt x="25" y="11"/>
                </a:moveTo>
                <a:cubicBezTo>
                  <a:pt x="20" y="11"/>
                  <a:pt x="20" y="11"/>
                  <a:pt x="20" y="11"/>
                </a:cubicBezTo>
                <a:cubicBezTo>
                  <a:pt x="20" y="16"/>
                  <a:pt x="20" y="16"/>
                  <a:pt x="20" y="16"/>
                </a:cubicBezTo>
                <a:cubicBezTo>
                  <a:pt x="25" y="16"/>
                  <a:pt x="25" y="16"/>
                  <a:pt x="25" y="16"/>
                </a:cubicBezTo>
                <a:lnTo>
                  <a:pt x="25" y="11"/>
                </a:lnTo>
                <a:close/>
                <a:moveTo>
                  <a:pt x="25" y="21"/>
                </a:moveTo>
                <a:cubicBezTo>
                  <a:pt x="20" y="21"/>
                  <a:pt x="20" y="21"/>
                  <a:pt x="20" y="21"/>
                </a:cubicBezTo>
                <a:cubicBezTo>
                  <a:pt x="20" y="26"/>
                  <a:pt x="20" y="26"/>
                  <a:pt x="20" y="26"/>
                </a:cubicBezTo>
                <a:cubicBezTo>
                  <a:pt x="25" y="26"/>
                  <a:pt x="25" y="26"/>
                  <a:pt x="25" y="26"/>
                </a:cubicBezTo>
                <a:lnTo>
                  <a:pt x="25" y="21"/>
                </a:lnTo>
                <a:close/>
                <a:moveTo>
                  <a:pt x="31" y="54"/>
                </a:moveTo>
                <a:cubicBezTo>
                  <a:pt x="31" y="53"/>
                  <a:pt x="28" y="52"/>
                  <a:pt x="25" y="52"/>
                </a:cubicBezTo>
                <a:cubicBezTo>
                  <a:pt x="23" y="52"/>
                  <a:pt x="20" y="53"/>
                  <a:pt x="20" y="54"/>
                </a:cubicBezTo>
                <a:cubicBezTo>
                  <a:pt x="20" y="56"/>
                  <a:pt x="23" y="57"/>
                  <a:pt x="25" y="57"/>
                </a:cubicBezTo>
                <a:cubicBezTo>
                  <a:pt x="28" y="57"/>
                  <a:pt x="31" y="56"/>
                  <a:pt x="31" y="54"/>
                </a:cubicBezTo>
                <a:close/>
                <a:moveTo>
                  <a:pt x="31" y="16"/>
                </a:moveTo>
                <a:cubicBezTo>
                  <a:pt x="25" y="16"/>
                  <a:pt x="25" y="16"/>
                  <a:pt x="25" y="16"/>
                </a:cubicBezTo>
                <a:cubicBezTo>
                  <a:pt x="25" y="21"/>
                  <a:pt x="25" y="21"/>
                  <a:pt x="25" y="21"/>
                </a:cubicBezTo>
                <a:cubicBezTo>
                  <a:pt x="31" y="21"/>
                  <a:pt x="31" y="21"/>
                  <a:pt x="31" y="21"/>
                </a:cubicBezTo>
                <a:lnTo>
                  <a:pt x="31" y="16"/>
                </a:lnTo>
                <a:close/>
                <a:moveTo>
                  <a:pt x="31" y="26"/>
                </a:moveTo>
                <a:cubicBezTo>
                  <a:pt x="25" y="26"/>
                  <a:pt x="25" y="26"/>
                  <a:pt x="25" y="26"/>
                </a:cubicBezTo>
                <a:cubicBezTo>
                  <a:pt x="25" y="31"/>
                  <a:pt x="25" y="31"/>
                  <a:pt x="25" y="31"/>
                </a:cubicBezTo>
                <a:cubicBezTo>
                  <a:pt x="31" y="31"/>
                  <a:pt x="31" y="31"/>
                  <a:pt x="31" y="31"/>
                </a:cubicBezTo>
                <a:lnTo>
                  <a:pt x="31" y="26"/>
                </a:lnTo>
                <a:close/>
                <a:moveTo>
                  <a:pt x="41" y="21"/>
                </a:moveTo>
                <a:cubicBezTo>
                  <a:pt x="56" y="21"/>
                  <a:pt x="56" y="21"/>
                  <a:pt x="56" y="21"/>
                </a:cubicBezTo>
                <a:cubicBezTo>
                  <a:pt x="56" y="20"/>
                  <a:pt x="55" y="20"/>
                  <a:pt x="55" y="19"/>
                </a:cubicBezTo>
                <a:cubicBezTo>
                  <a:pt x="43" y="7"/>
                  <a:pt x="43" y="7"/>
                  <a:pt x="43" y="7"/>
                </a:cubicBezTo>
                <a:cubicBezTo>
                  <a:pt x="42" y="6"/>
                  <a:pt x="42" y="6"/>
                  <a:pt x="41" y="6"/>
                </a:cubicBezTo>
                <a:lnTo>
                  <a:pt x="41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5" name="Freeform 81"/>
          <p:cNvSpPr>
            <a:spLocks noEditPoints="1"/>
          </p:cNvSpPr>
          <p:nvPr/>
        </p:nvSpPr>
        <p:spPr bwMode="auto">
          <a:xfrm>
            <a:off x="1601788" y="6946406"/>
            <a:ext cx="499498" cy="590316"/>
          </a:xfrm>
          <a:custGeom>
            <a:avLst/>
            <a:gdLst>
              <a:gd name="T0" fmla="*/ 209550 w 61"/>
              <a:gd name="T1" fmla="*/ 75671 h 72"/>
              <a:gd name="T2" fmla="*/ 209550 w 61"/>
              <a:gd name="T3" fmla="*/ 233892 h 72"/>
              <a:gd name="T4" fmla="*/ 199244 w 61"/>
              <a:gd name="T5" fmla="*/ 247650 h 72"/>
              <a:gd name="T6" fmla="*/ 13741 w 61"/>
              <a:gd name="T7" fmla="*/ 247650 h 72"/>
              <a:gd name="T8" fmla="*/ 0 w 61"/>
              <a:gd name="T9" fmla="*/ 233892 h 72"/>
              <a:gd name="T10" fmla="*/ 0 w 61"/>
              <a:gd name="T11" fmla="*/ 13758 h 72"/>
              <a:gd name="T12" fmla="*/ 13741 w 61"/>
              <a:gd name="T13" fmla="*/ 0 h 72"/>
              <a:gd name="T14" fmla="*/ 137410 w 61"/>
              <a:gd name="T15" fmla="*/ 0 h 72"/>
              <a:gd name="T16" fmla="*/ 158021 w 61"/>
              <a:gd name="T17" fmla="*/ 10319 h 72"/>
              <a:gd name="T18" fmla="*/ 202680 w 61"/>
              <a:gd name="T19" fmla="*/ 55033 h 72"/>
              <a:gd name="T20" fmla="*/ 209550 w 61"/>
              <a:gd name="T21" fmla="*/ 75671 h 72"/>
              <a:gd name="T22" fmla="*/ 192374 w 61"/>
              <a:gd name="T23" fmla="*/ 89429 h 72"/>
              <a:gd name="T24" fmla="*/ 137410 w 61"/>
              <a:gd name="T25" fmla="*/ 89429 h 72"/>
              <a:gd name="T26" fmla="*/ 123669 w 61"/>
              <a:gd name="T27" fmla="*/ 75671 h 72"/>
              <a:gd name="T28" fmla="*/ 123669 w 61"/>
              <a:gd name="T29" fmla="*/ 17198 h 72"/>
              <a:gd name="T30" fmla="*/ 17176 w 61"/>
              <a:gd name="T31" fmla="*/ 17198 h 72"/>
              <a:gd name="T32" fmla="*/ 17176 w 61"/>
              <a:gd name="T33" fmla="*/ 230452 h 72"/>
              <a:gd name="T34" fmla="*/ 192374 w 61"/>
              <a:gd name="T35" fmla="*/ 230452 h 72"/>
              <a:gd name="T36" fmla="*/ 192374 w 61"/>
              <a:gd name="T37" fmla="*/ 89429 h 72"/>
              <a:gd name="T38" fmla="*/ 34352 w 61"/>
              <a:gd name="T39" fmla="*/ 116946 h 72"/>
              <a:gd name="T40" fmla="*/ 61834 w 61"/>
              <a:gd name="T41" fmla="*/ 89429 h 72"/>
              <a:gd name="T42" fmla="*/ 85881 w 61"/>
              <a:gd name="T43" fmla="*/ 116946 h 72"/>
              <a:gd name="T44" fmla="*/ 61834 w 61"/>
              <a:gd name="T45" fmla="*/ 141023 h 72"/>
              <a:gd name="T46" fmla="*/ 34352 w 61"/>
              <a:gd name="T47" fmla="*/ 116946 h 72"/>
              <a:gd name="T48" fmla="*/ 175198 w 61"/>
              <a:gd name="T49" fmla="*/ 213254 h 72"/>
              <a:gd name="T50" fmla="*/ 34352 w 61"/>
              <a:gd name="T51" fmla="*/ 213254 h 72"/>
              <a:gd name="T52" fmla="*/ 34352 w 61"/>
              <a:gd name="T53" fmla="*/ 185738 h 72"/>
              <a:gd name="T54" fmla="*/ 61834 w 61"/>
              <a:gd name="T55" fmla="*/ 161660 h 72"/>
              <a:gd name="T56" fmla="*/ 79011 w 61"/>
              <a:gd name="T57" fmla="*/ 178858 h 72"/>
              <a:gd name="T58" fmla="*/ 130539 w 61"/>
              <a:gd name="T59" fmla="*/ 123825 h 72"/>
              <a:gd name="T60" fmla="*/ 175198 w 61"/>
              <a:gd name="T61" fmla="*/ 168540 h 72"/>
              <a:gd name="T62" fmla="*/ 175198 w 61"/>
              <a:gd name="T63" fmla="*/ 213254 h 72"/>
              <a:gd name="T64" fmla="*/ 140845 w 61"/>
              <a:gd name="T65" fmla="*/ 72231 h 72"/>
              <a:gd name="T66" fmla="*/ 192374 w 61"/>
              <a:gd name="T67" fmla="*/ 72231 h 72"/>
              <a:gd name="T68" fmla="*/ 188939 w 61"/>
              <a:gd name="T69" fmla="*/ 65352 h 72"/>
              <a:gd name="T70" fmla="*/ 147716 w 61"/>
              <a:gd name="T71" fmla="*/ 24077 h 72"/>
              <a:gd name="T72" fmla="*/ 140845 w 61"/>
              <a:gd name="T73" fmla="*/ 20638 h 72"/>
              <a:gd name="T74" fmla="*/ 140845 w 61"/>
              <a:gd name="T75" fmla="*/ 72231 h 7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61" h="72">
                <a:moveTo>
                  <a:pt x="61" y="22"/>
                </a:moveTo>
                <a:cubicBezTo>
                  <a:pt x="61" y="68"/>
                  <a:pt x="61" y="68"/>
                  <a:pt x="61" y="68"/>
                </a:cubicBezTo>
                <a:cubicBezTo>
                  <a:pt x="61" y="71"/>
                  <a:pt x="60" y="72"/>
                  <a:pt x="58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2"/>
                  <a:pt x="0" y="71"/>
                  <a:pt x="0" y="6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2" y="0"/>
                  <a:pt x="45" y="2"/>
                  <a:pt x="46" y="3"/>
                </a:cubicBezTo>
                <a:cubicBezTo>
                  <a:pt x="59" y="16"/>
                  <a:pt x="59" y="16"/>
                  <a:pt x="59" y="16"/>
                </a:cubicBezTo>
                <a:cubicBezTo>
                  <a:pt x="60" y="17"/>
                  <a:pt x="61" y="20"/>
                  <a:pt x="61" y="22"/>
                </a:cubicBezTo>
                <a:close/>
                <a:moveTo>
                  <a:pt x="56" y="26"/>
                </a:moveTo>
                <a:cubicBezTo>
                  <a:pt x="40" y="26"/>
                  <a:pt x="40" y="26"/>
                  <a:pt x="40" y="26"/>
                </a:cubicBezTo>
                <a:cubicBezTo>
                  <a:pt x="37" y="26"/>
                  <a:pt x="36" y="24"/>
                  <a:pt x="36" y="22"/>
                </a:cubicBezTo>
                <a:cubicBezTo>
                  <a:pt x="36" y="5"/>
                  <a:pt x="36" y="5"/>
                  <a:pt x="36" y="5"/>
                </a:cubicBezTo>
                <a:cubicBezTo>
                  <a:pt x="5" y="5"/>
                  <a:pt x="5" y="5"/>
                  <a:pt x="5" y="5"/>
                </a:cubicBezTo>
                <a:cubicBezTo>
                  <a:pt x="5" y="67"/>
                  <a:pt x="5" y="67"/>
                  <a:pt x="5" y="67"/>
                </a:cubicBezTo>
                <a:cubicBezTo>
                  <a:pt x="56" y="67"/>
                  <a:pt x="56" y="67"/>
                  <a:pt x="56" y="67"/>
                </a:cubicBezTo>
                <a:lnTo>
                  <a:pt x="56" y="26"/>
                </a:lnTo>
                <a:close/>
                <a:moveTo>
                  <a:pt x="10" y="34"/>
                </a:moveTo>
                <a:cubicBezTo>
                  <a:pt x="10" y="29"/>
                  <a:pt x="13" y="26"/>
                  <a:pt x="18" y="26"/>
                </a:cubicBezTo>
                <a:cubicBezTo>
                  <a:pt x="22" y="26"/>
                  <a:pt x="25" y="29"/>
                  <a:pt x="25" y="34"/>
                </a:cubicBezTo>
                <a:cubicBezTo>
                  <a:pt x="25" y="38"/>
                  <a:pt x="22" y="41"/>
                  <a:pt x="18" y="41"/>
                </a:cubicBezTo>
                <a:cubicBezTo>
                  <a:pt x="13" y="41"/>
                  <a:pt x="10" y="38"/>
                  <a:pt x="10" y="34"/>
                </a:cubicBezTo>
                <a:close/>
                <a:moveTo>
                  <a:pt x="51" y="62"/>
                </a:moveTo>
                <a:cubicBezTo>
                  <a:pt x="10" y="62"/>
                  <a:pt x="10" y="62"/>
                  <a:pt x="10" y="62"/>
                </a:cubicBezTo>
                <a:cubicBezTo>
                  <a:pt x="10" y="54"/>
                  <a:pt x="10" y="54"/>
                  <a:pt x="10" y="54"/>
                </a:cubicBezTo>
                <a:cubicBezTo>
                  <a:pt x="18" y="47"/>
                  <a:pt x="18" y="47"/>
                  <a:pt x="18" y="47"/>
                </a:cubicBezTo>
                <a:cubicBezTo>
                  <a:pt x="23" y="52"/>
                  <a:pt x="23" y="52"/>
                  <a:pt x="23" y="52"/>
                </a:cubicBezTo>
                <a:cubicBezTo>
                  <a:pt x="38" y="36"/>
                  <a:pt x="38" y="36"/>
                  <a:pt x="38" y="36"/>
                </a:cubicBezTo>
                <a:cubicBezTo>
                  <a:pt x="51" y="49"/>
                  <a:pt x="51" y="49"/>
                  <a:pt x="51" y="49"/>
                </a:cubicBezTo>
                <a:lnTo>
                  <a:pt x="51" y="62"/>
                </a:lnTo>
                <a:close/>
                <a:moveTo>
                  <a:pt x="41" y="21"/>
                </a:moveTo>
                <a:cubicBezTo>
                  <a:pt x="56" y="21"/>
                  <a:pt x="56" y="21"/>
                  <a:pt x="56" y="21"/>
                </a:cubicBezTo>
                <a:cubicBezTo>
                  <a:pt x="56" y="20"/>
                  <a:pt x="55" y="20"/>
                  <a:pt x="55" y="19"/>
                </a:cubicBezTo>
                <a:cubicBezTo>
                  <a:pt x="43" y="7"/>
                  <a:pt x="43" y="7"/>
                  <a:pt x="43" y="7"/>
                </a:cubicBezTo>
                <a:cubicBezTo>
                  <a:pt x="42" y="6"/>
                  <a:pt x="42" y="6"/>
                  <a:pt x="41" y="6"/>
                </a:cubicBezTo>
                <a:lnTo>
                  <a:pt x="41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6" name="Freeform 82"/>
          <p:cNvSpPr>
            <a:spLocks noEditPoints="1"/>
          </p:cNvSpPr>
          <p:nvPr/>
        </p:nvSpPr>
        <p:spPr bwMode="auto">
          <a:xfrm>
            <a:off x="2627272" y="6946406"/>
            <a:ext cx="499498" cy="590316"/>
          </a:xfrm>
          <a:custGeom>
            <a:avLst/>
            <a:gdLst>
              <a:gd name="T0" fmla="*/ 209550 w 61"/>
              <a:gd name="T1" fmla="*/ 89429 h 72"/>
              <a:gd name="T2" fmla="*/ 209550 w 61"/>
              <a:gd name="T3" fmla="*/ 233892 h 72"/>
              <a:gd name="T4" fmla="*/ 199244 w 61"/>
              <a:gd name="T5" fmla="*/ 247650 h 72"/>
              <a:gd name="T6" fmla="*/ 13741 w 61"/>
              <a:gd name="T7" fmla="*/ 247650 h 72"/>
              <a:gd name="T8" fmla="*/ 0 w 61"/>
              <a:gd name="T9" fmla="*/ 233892 h 72"/>
              <a:gd name="T10" fmla="*/ 0 w 61"/>
              <a:gd name="T11" fmla="*/ 13758 h 72"/>
              <a:gd name="T12" fmla="*/ 13741 w 61"/>
              <a:gd name="T13" fmla="*/ 0 h 72"/>
              <a:gd name="T14" fmla="*/ 123669 w 61"/>
              <a:gd name="T15" fmla="*/ 0 h 72"/>
              <a:gd name="T16" fmla="*/ 123669 w 61"/>
              <a:gd name="T17" fmla="*/ 75671 h 72"/>
              <a:gd name="T18" fmla="*/ 137410 w 61"/>
              <a:gd name="T19" fmla="*/ 89429 h 72"/>
              <a:gd name="T20" fmla="*/ 209550 w 61"/>
              <a:gd name="T21" fmla="*/ 89429 h 72"/>
              <a:gd name="T22" fmla="*/ 158021 w 61"/>
              <a:gd name="T23" fmla="*/ 110067 h 72"/>
              <a:gd name="T24" fmla="*/ 154586 w 61"/>
              <a:gd name="T25" fmla="*/ 106627 h 72"/>
              <a:gd name="T26" fmla="*/ 54964 w 61"/>
              <a:gd name="T27" fmla="*/ 106627 h 72"/>
              <a:gd name="T28" fmla="*/ 51529 w 61"/>
              <a:gd name="T29" fmla="*/ 110067 h 72"/>
              <a:gd name="T30" fmla="*/ 51529 w 61"/>
              <a:gd name="T31" fmla="*/ 120385 h 72"/>
              <a:gd name="T32" fmla="*/ 54964 w 61"/>
              <a:gd name="T33" fmla="*/ 123825 h 72"/>
              <a:gd name="T34" fmla="*/ 154586 w 61"/>
              <a:gd name="T35" fmla="*/ 123825 h 72"/>
              <a:gd name="T36" fmla="*/ 158021 w 61"/>
              <a:gd name="T37" fmla="*/ 120385 h 72"/>
              <a:gd name="T38" fmla="*/ 158021 w 61"/>
              <a:gd name="T39" fmla="*/ 110067 h 72"/>
              <a:gd name="T40" fmla="*/ 158021 w 61"/>
              <a:gd name="T41" fmla="*/ 147902 h 72"/>
              <a:gd name="T42" fmla="*/ 154586 w 61"/>
              <a:gd name="T43" fmla="*/ 141023 h 72"/>
              <a:gd name="T44" fmla="*/ 54964 w 61"/>
              <a:gd name="T45" fmla="*/ 141023 h 72"/>
              <a:gd name="T46" fmla="*/ 51529 w 61"/>
              <a:gd name="T47" fmla="*/ 147902 h 72"/>
              <a:gd name="T48" fmla="*/ 51529 w 61"/>
              <a:gd name="T49" fmla="*/ 154781 h 72"/>
              <a:gd name="T50" fmla="*/ 54964 w 61"/>
              <a:gd name="T51" fmla="*/ 161660 h 72"/>
              <a:gd name="T52" fmla="*/ 154586 w 61"/>
              <a:gd name="T53" fmla="*/ 161660 h 72"/>
              <a:gd name="T54" fmla="*/ 158021 w 61"/>
              <a:gd name="T55" fmla="*/ 154781 h 72"/>
              <a:gd name="T56" fmla="*/ 158021 w 61"/>
              <a:gd name="T57" fmla="*/ 147902 h 72"/>
              <a:gd name="T58" fmla="*/ 158021 w 61"/>
              <a:gd name="T59" fmla="*/ 182298 h 72"/>
              <a:gd name="T60" fmla="*/ 154586 w 61"/>
              <a:gd name="T61" fmla="*/ 178858 h 72"/>
              <a:gd name="T62" fmla="*/ 54964 w 61"/>
              <a:gd name="T63" fmla="*/ 178858 h 72"/>
              <a:gd name="T64" fmla="*/ 51529 w 61"/>
              <a:gd name="T65" fmla="*/ 182298 h 72"/>
              <a:gd name="T66" fmla="*/ 51529 w 61"/>
              <a:gd name="T67" fmla="*/ 192617 h 72"/>
              <a:gd name="T68" fmla="*/ 54964 w 61"/>
              <a:gd name="T69" fmla="*/ 196056 h 72"/>
              <a:gd name="T70" fmla="*/ 154586 w 61"/>
              <a:gd name="T71" fmla="*/ 196056 h 72"/>
              <a:gd name="T72" fmla="*/ 158021 w 61"/>
              <a:gd name="T73" fmla="*/ 192617 h 72"/>
              <a:gd name="T74" fmla="*/ 158021 w 61"/>
              <a:gd name="T75" fmla="*/ 182298 h 72"/>
              <a:gd name="T76" fmla="*/ 206115 w 61"/>
              <a:gd name="T77" fmla="*/ 72231 h 72"/>
              <a:gd name="T78" fmla="*/ 140845 w 61"/>
              <a:gd name="T79" fmla="*/ 72231 h 72"/>
              <a:gd name="T80" fmla="*/ 140845 w 61"/>
              <a:gd name="T81" fmla="*/ 6879 h 72"/>
              <a:gd name="T82" fmla="*/ 144280 w 61"/>
              <a:gd name="T83" fmla="*/ 10319 h 72"/>
              <a:gd name="T84" fmla="*/ 202680 w 61"/>
              <a:gd name="T85" fmla="*/ 65352 h 72"/>
              <a:gd name="T86" fmla="*/ 206115 w 61"/>
              <a:gd name="T87" fmla="*/ 72231 h 7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1" h="72">
                <a:moveTo>
                  <a:pt x="61" y="26"/>
                </a:moveTo>
                <a:cubicBezTo>
                  <a:pt x="61" y="68"/>
                  <a:pt x="61" y="68"/>
                  <a:pt x="61" y="68"/>
                </a:cubicBezTo>
                <a:cubicBezTo>
                  <a:pt x="61" y="71"/>
                  <a:pt x="60" y="72"/>
                  <a:pt x="58" y="72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2"/>
                  <a:pt x="0" y="71"/>
                  <a:pt x="0" y="6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1" y="0"/>
                  <a:pt x="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24"/>
                  <a:pt x="37" y="26"/>
                  <a:pt x="40" y="26"/>
                </a:cubicBezTo>
                <a:lnTo>
                  <a:pt x="61" y="26"/>
                </a:lnTo>
                <a:close/>
                <a:moveTo>
                  <a:pt x="46" y="32"/>
                </a:moveTo>
                <a:cubicBezTo>
                  <a:pt x="46" y="32"/>
                  <a:pt x="45" y="31"/>
                  <a:pt x="45" y="31"/>
                </a:cubicBezTo>
                <a:cubicBezTo>
                  <a:pt x="16" y="31"/>
                  <a:pt x="16" y="31"/>
                  <a:pt x="16" y="31"/>
                </a:cubicBezTo>
                <a:cubicBezTo>
                  <a:pt x="16" y="31"/>
                  <a:pt x="15" y="32"/>
                  <a:pt x="15" y="32"/>
                </a:cubicBezTo>
                <a:cubicBezTo>
                  <a:pt x="15" y="35"/>
                  <a:pt x="15" y="35"/>
                  <a:pt x="15" y="35"/>
                </a:cubicBezTo>
                <a:cubicBezTo>
                  <a:pt x="15" y="36"/>
                  <a:pt x="16" y="36"/>
                  <a:pt x="16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45" y="36"/>
                  <a:pt x="46" y="36"/>
                  <a:pt x="46" y="35"/>
                </a:cubicBezTo>
                <a:lnTo>
                  <a:pt x="46" y="32"/>
                </a:lnTo>
                <a:close/>
                <a:moveTo>
                  <a:pt x="46" y="43"/>
                </a:moveTo>
                <a:cubicBezTo>
                  <a:pt x="46" y="42"/>
                  <a:pt x="45" y="41"/>
                  <a:pt x="45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6" y="41"/>
                  <a:pt x="15" y="42"/>
                  <a:pt x="15" y="43"/>
                </a:cubicBezTo>
                <a:cubicBezTo>
                  <a:pt x="15" y="45"/>
                  <a:pt x="15" y="45"/>
                  <a:pt x="15" y="45"/>
                </a:cubicBezTo>
                <a:cubicBezTo>
                  <a:pt x="15" y="46"/>
                  <a:pt x="16" y="47"/>
                  <a:pt x="16" y="47"/>
                </a:cubicBezTo>
                <a:cubicBezTo>
                  <a:pt x="45" y="47"/>
                  <a:pt x="45" y="47"/>
                  <a:pt x="45" y="47"/>
                </a:cubicBezTo>
                <a:cubicBezTo>
                  <a:pt x="45" y="47"/>
                  <a:pt x="46" y="46"/>
                  <a:pt x="46" y="45"/>
                </a:cubicBezTo>
                <a:lnTo>
                  <a:pt x="46" y="43"/>
                </a:lnTo>
                <a:close/>
                <a:moveTo>
                  <a:pt x="46" y="53"/>
                </a:moveTo>
                <a:cubicBezTo>
                  <a:pt x="46" y="52"/>
                  <a:pt x="45" y="52"/>
                  <a:pt x="45" y="52"/>
                </a:cubicBezTo>
                <a:cubicBezTo>
                  <a:pt x="16" y="52"/>
                  <a:pt x="16" y="52"/>
                  <a:pt x="16" y="52"/>
                </a:cubicBezTo>
                <a:cubicBezTo>
                  <a:pt x="16" y="52"/>
                  <a:pt x="15" y="52"/>
                  <a:pt x="15" y="53"/>
                </a:cubicBezTo>
                <a:cubicBezTo>
                  <a:pt x="15" y="56"/>
                  <a:pt x="15" y="56"/>
                  <a:pt x="15" y="56"/>
                </a:cubicBezTo>
                <a:cubicBezTo>
                  <a:pt x="15" y="56"/>
                  <a:pt x="16" y="57"/>
                  <a:pt x="16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7"/>
                  <a:pt x="46" y="56"/>
                  <a:pt x="46" y="56"/>
                </a:cubicBezTo>
                <a:lnTo>
                  <a:pt x="46" y="53"/>
                </a:lnTo>
                <a:close/>
                <a:moveTo>
                  <a:pt x="60" y="21"/>
                </a:moveTo>
                <a:cubicBezTo>
                  <a:pt x="41" y="21"/>
                  <a:pt x="41" y="21"/>
                  <a:pt x="41" y="21"/>
                </a:cubicBezTo>
                <a:cubicBezTo>
                  <a:pt x="41" y="2"/>
                  <a:pt x="41" y="2"/>
                  <a:pt x="41" y="2"/>
                </a:cubicBezTo>
                <a:cubicBezTo>
                  <a:pt x="41" y="2"/>
                  <a:pt x="42" y="3"/>
                  <a:pt x="42" y="3"/>
                </a:cubicBezTo>
                <a:cubicBezTo>
                  <a:pt x="59" y="19"/>
                  <a:pt x="59" y="19"/>
                  <a:pt x="59" y="19"/>
                </a:cubicBezTo>
                <a:cubicBezTo>
                  <a:pt x="59" y="20"/>
                  <a:pt x="59" y="20"/>
                  <a:pt x="60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7" name="Freeform 83"/>
          <p:cNvSpPr>
            <a:spLocks noEditPoints="1"/>
          </p:cNvSpPr>
          <p:nvPr/>
        </p:nvSpPr>
        <p:spPr bwMode="auto">
          <a:xfrm>
            <a:off x="3804122" y="6946406"/>
            <a:ext cx="469226" cy="590316"/>
          </a:xfrm>
          <a:custGeom>
            <a:avLst/>
            <a:gdLst>
              <a:gd name="T0" fmla="*/ 196850 w 57"/>
              <a:gd name="T1" fmla="*/ 244210 h 72"/>
              <a:gd name="T2" fmla="*/ 193396 w 57"/>
              <a:gd name="T3" fmla="*/ 247650 h 72"/>
              <a:gd name="T4" fmla="*/ 6907 w 57"/>
              <a:gd name="T5" fmla="*/ 247650 h 72"/>
              <a:gd name="T6" fmla="*/ 0 w 57"/>
              <a:gd name="T7" fmla="*/ 244210 h 72"/>
              <a:gd name="T8" fmla="*/ 0 w 57"/>
              <a:gd name="T9" fmla="*/ 233892 h 72"/>
              <a:gd name="T10" fmla="*/ 6907 w 57"/>
              <a:gd name="T11" fmla="*/ 230452 h 72"/>
              <a:gd name="T12" fmla="*/ 193396 w 57"/>
              <a:gd name="T13" fmla="*/ 230452 h 72"/>
              <a:gd name="T14" fmla="*/ 196850 w 57"/>
              <a:gd name="T15" fmla="*/ 233892 h 72"/>
              <a:gd name="T16" fmla="*/ 196850 w 57"/>
              <a:gd name="T17" fmla="*/ 244210 h 72"/>
              <a:gd name="T18" fmla="*/ 100152 w 57"/>
              <a:gd name="T19" fmla="*/ 182298 h 72"/>
              <a:gd name="T20" fmla="*/ 107059 w 57"/>
              <a:gd name="T21" fmla="*/ 213254 h 72"/>
              <a:gd name="T22" fmla="*/ 107059 w 57"/>
              <a:gd name="T23" fmla="*/ 213254 h 72"/>
              <a:gd name="T24" fmla="*/ 107059 w 57"/>
              <a:gd name="T25" fmla="*/ 213254 h 72"/>
              <a:gd name="T26" fmla="*/ 37989 w 57"/>
              <a:gd name="T27" fmla="*/ 123825 h 72"/>
              <a:gd name="T28" fmla="*/ 100152 w 57"/>
              <a:gd name="T29" fmla="*/ 30956 h 72"/>
              <a:gd name="T30" fmla="*/ 89791 w 57"/>
              <a:gd name="T31" fmla="*/ 0 h 72"/>
              <a:gd name="T32" fmla="*/ 89791 w 57"/>
              <a:gd name="T33" fmla="*/ 0 h 72"/>
              <a:gd name="T34" fmla="*/ 89791 w 57"/>
              <a:gd name="T35" fmla="*/ 0 h 72"/>
              <a:gd name="T36" fmla="*/ 162315 w 57"/>
              <a:gd name="T37" fmla="*/ 89429 h 72"/>
              <a:gd name="T38" fmla="*/ 100152 w 57"/>
              <a:gd name="T39" fmla="*/ 182298 h 7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57" h="72">
                <a:moveTo>
                  <a:pt x="57" y="71"/>
                </a:moveTo>
                <a:cubicBezTo>
                  <a:pt x="57" y="72"/>
                  <a:pt x="56" y="72"/>
                  <a:pt x="56" y="72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2"/>
                  <a:pt x="0" y="72"/>
                  <a:pt x="0" y="71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8"/>
                  <a:pt x="1" y="67"/>
                  <a:pt x="2" y="67"/>
                </a:cubicBezTo>
                <a:cubicBezTo>
                  <a:pt x="56" y="67"/>
                  <a:pt x="56" y="67"/>
                  <a:pt x="56" y="67"/>
                </a:cubicBezTo>
                <a:cubicBezTo>
                  <a:pt x="56" y="67"/>
                  <a:pt x="57" y="68"/>
                  <a:pt x="57" y="68"/>
                </a:cubicBezTo>
                <a:lnTo>
                  <a:pt x="57" y="71"/>
                </a:lnTo>
                <a:close/>
                <a:moveTo>
                  <a:pt x="29" y="53"/>
                </a:moveTo>
                <a:cubicBezTo>
                  <a:pt x="29" y="56"/>
                  <a:pt x="30" y="60"/>
                  <a:pt x="31" y="62"/>
                </a:cubicBezTo>
                <a:cubicBezTo>
                  <a:pt x="31" y="62"/>
                  <a:pt x="31" y="62"/>
                  <a:pt x="31" y="62"/>
                </a:cubicBezTo>
                <a:cubicBezTo>
                  <a:pt x="31" y="62"/>
                  <a:pt x="31" y="62"/>
                  <a:pt x="31" y="62"/>
                </a:cubicBezTo>
                <a:cubicBezTo>
                  <a:pt x="20" y="57"/>
                  <a:pt x="11" y="50"/>
                  <a:pt x="11" y="36"/>
                </a:cubicBezTo>
                <a:cubicBezTo>
                  <a:pt x="11" y="21"/>
                  <a:pt x="29" y="20"/>
                  <a:pt x="29" y="9"/>
                </a:cubicBezTo>
                <a:cubicBezTo>
                  <a:pt x="29" y="6"/>
                  <a:pt x="27" y="3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26" y="0"/>
                  <a:pt x="26" y="0"/>
                  <a:pt x="26" y="0"/>
                </a:cubicBezTo>
                <a:cubicBezTo>
                  <a:pt x="37" y="5"/>
                  <a:pt x="47" y="12"/>
                  <a:pt x="47" y="26"/>
                </a:cubicBezTo>
                <a:cubicBezTo>
                  <a:pt x="47" y="41"/>
                  <a:pt x="29" y="43"/>
                  <a:pt x="29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8" name="Freeform 84"/>
          <p:cNvSpPr>
            <a:spLocks noEditPoints="1"/>
          </p:cNvSpPr>
          <p:nvPr/>
        </p:nvSpPr>
        <p:spPr bwMode="auto">
          <a:xfrm>
            <a:off x="4999889" y="6988033"/>
            <a:ext cx="575180" cy="507066"/>
          </a:xfrm>
          <a:custGeom>
            <a:avLst/>
            <a:gdLst>
              <a:gd name="T0" fmla="*/ 27577 w 70"/>
              <a:gd name="T1" fmla="*/ 34310 h 62"/>
              <a:gd name="T2" fmla="*/ 27577 w 70"/>
              <a:gd name="T3" fmla="*/ 209294 h 62"/>
              <a:gd name="T4" fmla="*/ 24130 w 70"/>
              <a:gd name="T5" fmla="*/ 212725 h 62"/>
              <a:gd name="T6" fmla="*/ 13789 w 70"/>
              <a:gd name="T7" fmla="*/ 212725 h 62"/>
              <a:gd name="T8" fmla="*/ 10341 w 70"/>
              <a:gd name="T9" fmla="*/ 209294 h 62"/>
              <a:gd name="T10" fmla="*/ 10341 w 70"/>
              <a:gd name="T11" fmla="*/ 34310 h 62"/>
              <a:gd name="T12" fmla="*/ 0 w 70"/>
              <a:gd name="T13" fmla="*/ 20586 h 62"/>
              <a:gd name="T14" fmla="*/ 17236 w 70"/>
              <a:gd name="T15" fmla="*/ 0 h 62"/>
              <a:gd name="T16" fmla="*/ 37919 w 70"/>
              <a:gd name="T17" fmla="*/ 20586 h 62"/>
              <a:gd name="T18" fmla="*/ 27577 w 70"/>
              <a:gd name="T19" fmla="*/ 34310 h 62"/>
              <a:gd name="T20" fmla="*/ 241300 w 70"/>
              <a:gd name="T21" fmla="*/ 133811 h 62"/>
              <a:gd name="T22" fmla="*/ 234406 w 70"/>
              <a:gd name="T23" fmla="*/ 140673 h 62"/>
              <a:gd name="T24" fmla="*/ 234406 w 70"/>
              <a:gd name="T25" fmla="*/ 140673 h 62"/>
              <a:gd name="T26" fmla="*/ 182699 w 70"/>
              <a:gd name="T27" fmla="*/ 157828 h 62"/>
              <a:gd name="T28" fmla="*/ 158569 w 70"/>
              <a:gd name="T29" fmla="*/ 154397 h 62"/>
              <a:gd name="T30" fmla="*/ 155121 w 70"/>
              <a:gd name="T31" fmla="*/ 150966 h 62"/>
              <a:gd name="T32" fmla="*/ 113756 w 70"/>
              <a:gd name="T33" fmla="*/ 137242 h 62"/>
              <a:gd name="T34" fmla="*/ 51707 w 70"/>
              <a:gd name="T35" fmla="*/ 157828 h 62"/>
              <a:gd name="T36" fmla="*/ 44813 w 70"/>
              <a:gd name="T37" fmla="*/ 161259 h 62"/>
              <a:gd name="T38" fmla="*/ 41366 w 70"/>
              <a:gd name="T39" fmla="*/ 157828 h 62"/>
              <a:gd name="T40" fmla="*/ 37919 w 70"/>
              <a:gd name="T41" fmla="*/ 150966 h 62"/>
              <a:gd name="T42" fmla="*/ 37919 w 70"/>
              <a:gd name="T43" fmla="*/ 48035 h 62"/>
              <a:gd name="T44" fmla="*/ 41366 w 70"/>
              <a:gd name="T45" fmla="*/ 41173 h 62"/>
              <a:gd name="T46" fmla="*/ 110309 w 70"/>
              <a:gd name="T47" fmla="*/ 20586 h 62"/>
              <a:gd name="T48" fmla="*/ 168910 w 70"/>
              <a:gd name="T49" fmla="*/ 34310 h 62"/>
              <a:gd name="T50" fmla="*/ 179251 w 70"/>
              <a:gd name="T51" fmla="*/ 37742 h 62"/>
              <a:gd name="T52" fmla="*/ 224064 w 70"/>
              <a:gd name="T53" fmla="*/ 24017 h 62"/>
              <a:gd name="T54" fmla="*/ 227511 w 70"/>
              <a:gd name="T55" fmla="*/ 20586 h 62"/>
              <a:gd name="T56" fmla="*/ 234406 w 70"/>
              <a:gd name="T57" fmla="*/ 20586 h 62"/>
              <a:gd name="T58" fmla="*/ 241300 w 70"/>
              <a:gd name="T59" fmla="*/ 27448 h 62"/>
              <a:gd name="T60" fmla="*/ 241300 w 70"/>
              <a:gd name="T61" fmla="*/ 133811 h 62"/>
              <a:gd name="T62" fmla="*/ 224064 w 70"/>
              <a:gd name="T63" fmla="*/ 44604 h 62"/>
              <a:gd name="T64" fmla="*/ 179251 w 70"/>
              <a:gd name="T65" fmla="*/ 54897 h 62"/>
              <a:gd name="T66" fmla="*/ 158569 w 70"/>
              <a:gd name="T67" fmla="*/ 51466 h 62"/>
              <a:gd name="T68" fmla="*/ 110309 w 70"/>
              <a:gd name="T69" fmla="*/ 37742 h 62"/>
              <a:gd name="T70" fmla="*/ 55154 w 70"/>
              <a:gd name="T71" fmla="*/ 54897 h 62"/>
              <a:gd name="T72" fmla="*/ 55154 w 70"/>
              <a:gd name="T73" fmla="*/ 137242 h 62"/>
              <a:gd name="T74" fmla="*/ 113756 w 70"/>
              <a:gd name="T75" fmla="*/ 120087 h 62"/>
              <a:gd name="T76" fmla="*/ 165463 w 70"/>
              <a:gd name="T77" fmla="*/ 137242 h 62"/>
              <a:gd name="T78" fmla="*/ 168910 w 70"/>
              <a:gd name="T79" fmla="*/ 137242 h 62"/>
              <a:gd name="T80" fmla="*/ 182699 w 70"/>
              <a:gd name="T81" fmla="*/ 140673 h 62"/>
              <a:gd name="T82" fmla="*/ 224064 w 70"/>
              <a:gd name="T83" fmla="*/ 126949 h 62"/>
              <a:gd name="T84" fmla="*/ 224064 w 70"/>
              <a:gd name="T85" fmla="*/ 44604 h 62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70" h="62">
                <a:moveTo>
                  <a:pt x="8" y="10"/>
                </a:moveTo>
                <a:cubicBezTo>
                  <a:pt x="8" y="61"/>
                  <a:pt x="8" y="61"/>
                  <a:pt x="8" y="61"/>
                </a:cubicBezTo>
                <a:cubicBezTo>
                  <a:pt x="8" y="62"/>
                  <a:pt x="7" y="62"/>
                  <a:pt x="7" y="62"/>
                </a:cubicBezTo>
                <a:cubicBezTo>
                  <a:pt x="4" y="62"/>
                  <a:pt x="4" y="62"/>
                  <a:pt x="4" y="62"/>
                </a:cubicBezTo>
                <a:cubicBezTo>
                  <a:pt x="3" y="62"/>
                  <a:pt x="3" y="62"/>
                  <a:pt x="3" y="61"/>
                </a:cubicBezTo>
                <a:cubicBezTo>
                  <a:pt x="3" y="10"/>
                  <a:pt x="3" y="10"/>
                  <a:pt x="3" y="10"/>
                </a:cubicBezTo>
                <a:cubicBezTo>
                  <a:pt x="1" y="9"/>
                  <a:pt x="0" y="7"/>
                  <a:pt x="0" y="6"/>
                </a:cubicBezTo>
                <a:cubicBezTo>
                  <a:pt x="0" y="3"/>
                  <a:pt x="3" y="0"/>
                  <a:pt x="5" y="0"/>
                </a:cubicBezTo>
                <a:cubicBezTo>
                  <a:pt x="8" y="0"/>
                  <a:pt x="11" y="3"/>
                  <a:pt x="11" y="6"/>
                </a:cubicBezTo>
                <a:cubicBezTo>
                  <a:pt x="11" y="7"/>
                  <a:pt x="10" y="9"/>
                  <a:pt x="8" y="10"/>
                </a:cubicBezTo>
                <a:close/>
                <a:moveTo>
                  <a:pt x="70" y="39"/>
                </a:moveTo>
                <a:cubicBezTo>
                  <a:pt x="70" y="40"/>
                  <a:pt x="69" y="41"/>
                  <a:pt x="68" y="41"/>
                </a:cubicBezTo>
                <a:cubicBezTo>
                  <a:pt x="68" y="41"/>
                  <a:pt x="68" y="41"/>
                  <a:pt x="68" y="41"/>
                </a:cubicBezTo>
                <a:cubicBezTo>
                  <a:pt x="65" y="43"/>
                  <a:pt x="59" y="46"/>
                  <a:pt x="53" y="46"/>
                </a:cubicBezTo>
                <a:cubicBezTo>
                  <a:pt x="50" y="46"/>
                  <a:pt x="48" y="46"/>
                  <a:pt x="46" y="45"/>
                </a:cubicBezTo>
                <a:cubicBezTo>
                  <a:pt x="45" y="44"/>
                  <a:pt x="45" y="44"/>
                  <a:pt x="45" y="44"/>
                </a:cubicBezTo>
                <a:cubicBezTo>
                  <a:pt x="41" y="42"/>
                  <a:pt x="38" y="40"/>
                  <a:pt x="33" y="40"/>
                </a:cubicBezTo>
                <a:cubicBezTo>
                  <a:pt x="27" y="40"/>
                  <a:pt x="19" y="44"/>
                  <a:pt x="15" y="46"/>
                </a:cubicBezTo>
                <a:cubicBezTo>
                  <a:pt x="14" y="47"/>
                  <a:pt x="14" y="47"/>
                  <a:pt x="13" y="47"/>
                </a:cubicBezTo>
                <a:cubicBezTo>
                  <a:pt x="13" y="47"/>
                  <a:pt x="12" y="47"/>
                  <a:pt x="12" y="46"/>
                </a:cubicBezTo>
                <a:cubicBezTo>
                  <a:pt x="11" y="46"/>
                  <a:pt x="11" y="45"/>
                  <a:pt x="11" y="44"/>
                </a:cubicBezTo>
                <a:cubicBezTo>
                  <a:pt x="11" y="14"/>
                  <a:pt x="11" y="14"/>
                  <a:pt x="11" y="14"/>
                </a:cubicBezTo>
                <a:cubicBezTo>
                  <a:pt x="11" y="13"/>
                  <a:pt x="11" y="13"/>
                  <a:pt x="12" y="12"/>
                </a:cubicBezTo>
                <a:cubicBezTo>
                  <a:pt x="14" y="11"/>
                  <a:pt x="24" y="6"/>
                  <a:pt x="32" y="6"/>
                </a:cubicBezTo>
                <a:cubicBezTo>
                  <a:pt x="39" y="6"/>
                  <a:pt x="44" y="8"/>
                  <a:pt x="49" y="10"/>
                </a:cubicBezTo>
                <a:cubicBezTo>
                  <a:pt x="50" y="11"/>
                  <a:pt x="51" y="11"/>
                  <a:pt x="52" y="11"/>
                </a:cubicBezTo>
                <a:cubicBezTo>
                  <a:pt x="57" y="11"/>
                  <a:pt x="62" y="8"/>
                  <a:pt x="65" y="7"/>
                </a:cubicBezTo>
                <a:cubicBezTo>
                  <a:pt x="65" y="6"/>
                  <a:pt x="66" y="6"/>
                  <a:pt x="66" y="6"/>
                </a:cubicBezTo>
                <a:cubicBezTo>
                  <a:pt x="67" y="5"/>
                  <a:pt x="68" y="6"/>
                  <a:pt x="68" y="6"/>
                </a:cubicBezTo>
                <a:cubicBezTo>
                  <a:pt x="69" y="6"/>
                  <a:pt x="70" y="7"/>
                  <a:pt x="70" y="8"/>
                </a:cubicBezTo>
                <a:lnTo>
                  <a:pt x="70" y="39"/>
                </a:lnTo>
                <a:close/>
                <a:moveTo>
                  <a:pt x="65" y="13"/>
                </a:moveTo>
                <a:cubicBezTo>
                  <a:pt x="61" y="14"/>
                  <a:pt x="57" y="16"/>
                  <a:pt x="52" y="16"/>
                </a:cubicBezTo>
                <a:cubicBezTo>
                  <a:pt x="50" y="16"/>
                  <a:pt x="48" y="16"/>
                  <a:pt x="46" y="15"/>
                </a:cubicBezTo>
                <a:cubicBezTo>
                  <a:pt x="42" y="13"/>
                  <a:pt x="38" y="11"/>
                  <a:pt x="32" y="11"/>
                </a:cubicBezTo>
                <a:cubicBezTo>
                  <a:pt x="27" y="11"/>
                  <a:pt x="20" y="13"/>
                  <a:pt x="16" y="16"/>
                </a:cubicBezTo>
                <a:cubicBezTo>
                  <a:pt x="16" y="40"/>
                  <a:pt x="16" y="40"/>
                  <a:pt x="16" y="40"/>
                </a:cubicBezTo>
                <a:cubicBezTo>
                  <a:pt x="21" y="37"/>
                  <a:pt x="28" y="35"/>
                  <a:pt x="33" y="35"/>
                </a:cubicBezTo>
                <a:cubicBezTo>
                  <a:pt x="39" y="35"/>
                  <a:pt x="43" y="37"/>
                  <a:pt x="48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50" y="41"/>
                  <a:pt x="51" y="41"/>
                  <a:pt x="53" y="41"/>
                </a:cubicBezTo>
                <a:cubicBezTo>
                  <a:pt x="57" y="41"/>
                  <a:pt x="62" y="39"/>
                  <a:pt x="65" y="37"/>
                </a:cubicBezTo>
                <a:lnTo>
                  <a:pt x="65" y="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9" name="Freeform 85"/>
          <p:cNvSpPr>
            <a:spLocks noEditPoints="1"/>
          </p:cNvSpPr>
          <p:nvPr/>
        </p:nvSpPr>
        <p:spPr bwMode="auto">
          <a:xfrm>
            <a:off x="6165388" y="6988033"/>
            <a:ext cx="507066" cy="507066"/>
          </a:xfrm>
          <a:custGeom>
            <a:avLst/>
            <a:gdLst>
              <a:gd name="T0" fmla="*/ 212725 w 62"/>
              <a:gd name="T1" fmla="*/ 199001 h 62"/>
              <a:gd name="T2" fmla="*/ 199001 w 62"/>
              <a:gd name="T3" fmla="*/ 212725 h 62"/>
              <a:gd name="T4" fmla="*/ 13724 w 62"/>
              <a:gd name="T5" fmla="*/ 212725 h 62"/>
              <a:gd name="T6" fmla="*/ 0 w 62"/>
              <a:gd name="T7" fmla="*/ 199001 h 62"/>
              <a:gd name="T8" fmla="*/ 0 w 62"/>
              <a:gd name="T9" fmla="*/ 13724 h 62"/>
              <a:gd name="T10" fmla="*/ 13724 w 62"/>
              <a:gd name="T11" fmla="*/ 0 h 62"/>
              <a:gd name="T12" fmla="*/ 144104 w 62"/>
              <a:gd name="T13" fmla="*/ 0 h 62"/>
              <a:gd name="T14" fmla="*/ 164690 w 62"/>
              <a:gd name="T15" fmla="*/ 10293 h 62"/>
              <a:gd name="T16" fmla="*/ 202432 w 62"/>
              <a:gd name="T17" fmla="*/ 48035 h 62"/>
              <a:gd name="T18" fmla="*/ 212725 w 62"/>
              <a:gd name="T19" fmla="*/ 72052 h 62"/>
              <a:gd name="T20" fmla="*/ 212725 w 62"/>
              <a:gd name="T21" fmla="*/ 199001 h 62"/>
              <a:gd name="T22" fmla="*/ 195570 w 62"/>
              <a:gd name="T23" fmla="*/ 195570 h 62"/>
              <a:gd name="T24" fmla="*/ 195570 w 62"/>
              <a:gd name="T25" fmla="*/ 72052 h 62"/>
              <a:gd name="T26" fmla="*/ 192139 w 62"/>
              <a:gd name="T27" fmla="*/ 61759 h 62"/>
              <a:gd name="T28" fmla="*/ 154397 w 62"/>
              <a:gd name="T29" fmla="*/ 24017 h 62"/>
              <a:gd name="T30" fmla="*/ 144104 w 62"/>
              <a:gd name="T31" fmla="*/ 20586 h 62"/>
              <a:gd name="T32" fmla="*/ 144104 w 62"/>
              <a:gd name="T33" fmla="*/ 75483 h 62"/>
              <a:gd name="T34" fmla="*/ 130380 w 62"/>
              <a:gd name="T35" fmla="*/ 89207 h 62"/>
              <a:gd name="T36" fmla="*/ 51466 w 62"/>
              <a:gd name="T37" fmla="*/ 89207 h 62"/>
              <a:gd name="T38" fmla="*/ 37742 w 62"/>
              <a:gd name="T39" fmla="*/ 75483 h 62"/>
              <a:gd name="T40" fmla="*/ 37742 w 62"/>
              <a:gd name="T41" fmla="*/ 20586 h 62"/>
              <a:gd name="T42" fmla="*/ 20586 w 62"/>
              <a:gd name="T43" fmla="*/ 20586 h 62"/>
              <a:gd name="T44" fmla="*/ 20586 w 62"/>
              <a:gd name="T45" fmla="*/ 195570 h 62"/>
              <a:gd name="T46" fmla="*/ 37742 w 62"/>
              <a:gd name="T47" fmla="*/ 195570 h 62"/>
              <a:gd name="T48" fmla="*/ 37742 w 62"/>
              <a:gd name="T49" fmla="*/ 137242 h 62"/>
              <a:gd name="T50" fmla="*/ 51466 w 62"/>
              <a:gd name="T51" fmla="*/ 123518 h 62"/>
              <a:gd name="T52" fmla="*/ 164690 w 62"/>
              <a:gd name="T53" fmla="*/ 123518 h 62"/>
              <a:gd name="T54" fmla="*/ 178415 w 62"/>
              <a:gd name="T55" fmla="*/ 137242 h 62"/>
              <a:gd name="T56" fmla="*/ 178415 w 62"/>
              <a:gd name="T57" fmla="*/ 195570 h 62"/>
              <a:gd name="T58" fmla="*/ 195570 w 62"/>
              <a:gd name="T59" fmla="*/ 195570 h 62"/>
              <a:gd name="T60" fmla="*/ 161259 w 62"/>
              <a:gd name="T61" fmla="*/ 195570 h 62"/>
              <a:gd name="T62" fmla="*/ 161259 w 62"/>
              <a:gd name="T63" fmla="*/ 144104 h 62"/>
              <a:gd name="T64" fmla="*/ 54897 w 62"/>
              <a:gd name="T65" fmla="*/ 144104 h 62"/>
              <a:gd name="T66" fmla="*/ 54897 w 62"/>
              <a:gd name="T67" fmla="*/ 195570 h 62"/>
              <a:gd name="T68" fmla="*/ 161259 w 62"/>
              <a:gd name="T69" fmla="*/ 195570 h 62"/>
              <a:gd name="T70" fmla="*/ 123518 w 62"/>
              <a:gd name="T71" fmla="*/ 24017 h 62"/>
              <a:gd name="T72" fmla="*/ 120087 w 62"/>
              <a:gd name="T73" fmla="*/ 20586 h 62"/>
              <a:gd name="T74" fmla="*/ 92638 w 62"/>
              <a:gd name="T75" fmla="*/ 20586 h 62"/>
              <a:gd name="T76" fmla="*/ 89207 w 62"/>
              <a:gd name="T77" fmla="*/ 24017 h 62"/>
              <a:gd name="T78" fmla="*/ 89207 w 62"/>
              <a:gd name="T79" fmla="*/ 68621 h 62"/>
              <a:gd name="T80" fmla="*/ 92638 w 62"/>
              <a:gd name="T81" fmla="*/ 72052 h 62"/>
              <a:gd name="T82" fmla="*/ 120087 w 62"/>
              <a:gd name="T83" fmla="*/ 72052 h 62"/>
              <a:gd name="T84" fmla="*/ 123518 w 62"/>
              <a:gd name="T85" fmla="*/ 68621 h 62"/>
              <a:gd name="T86" fmla="*/ 123518 w 62"/>
              <a:gd name="T87" fmla="*/ 24017 h 6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62" h="62">
                <a:moveTo>
                  <a:pt x="62" y="58"/>
                </a:moveTo>
                <a:cubicBezTo>
                  <a:pt x="62" y="60"/>
                  <a:pt x="60" y="62"/>
                  <a:pt x="58" y="62"/>
                </a:cubicBezTo>
                <a:cubicBezTo>
                  <a:pt x="4" y="62"/>
                  <a:pt x="4" y="62"/>
                  <a:pt x="4" y="62"/>
                </a:cubicBezTo>
                <a:cubicBezTo>
                  <a:pt x="2" y="62"/>
                  <a:pt x="0" y="60"/>
                  <a:pt x="0" y="58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4" y="0"/>
                </a:cubicBezTo>
                <a:cubicBezTo>
                  <a:pt x="42" y="0"/>
                  <a:pt x="42" y="0"/>
                  <a:pt x="42" y="0"/>
                </a:cubicBezTo>
                <a:cubicBezTo>
                  <a:pt x="44" y="0"/>
                  <a:pt x="47" y="2"/>
                  <a:pt x="48" y="3"/>
                </a:cubicBezTo>
                <a:cubicBezTo>
                  <a:pt x="59" y="14"/>
                  <a:pt x="59" y="14"/>
                  <a:pt x="59" y="14"/>
                </a:cubicBezTo>
                <a:cubicBezTo>
                  <a:pt x="61" y="16"/>
                  <a:pt x="62" y="19"/>
                  <a:pt x="62" y="21"/>
                </a:cubicBezTo>
                <a:lnTo>
                  <a:pt x="62" y="58"/>
                </a:lnTo>
                <a:close/>
                <a:moveTo>
                  <a:pt x="57" y="57"/>
                </a:moveTo>
                <a:cubicBezTo>
                  <a:pt x="57" y="21"/>
                  <a:pt x="57" y="21"/>
                  <a:pt x="57" y="21"/>
                </a:cubicBezTo>
                <a:cubicBezTo>
                  <a:pt x="57" y="20"/>
                  <a:pt x="56" y="19"/>
                  <a:pt x="56" y="18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6"/>
                  <a:pt x="42" y="6"/>
                  <a:pt x="42" y="6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4"/>
                  <a:pt x="40" y="26"/>
                  <a:pt x="38" y="26"/>
                </a:cubicBezTo>
                <a:cubicBezTo>
                  <a:pt x="15" y="26"/>
                  <a:pt x="15" y="26"/>
                  <a:pt x="15" y="26"/>
                </a:cubicBezTo>
                <a:cubicBezTo>
                  <a:pt x="12" y="26"/>
                  <a:pt x="11" y="24"/>
                  <a:pt x="11" y="22"/>
                </a:cubicBezTo>
                <a:cubicBezTo>
                  <a:pt x="11" y="6"/>
                  <a:pt x="11" y="6"/>
                  <a:pt x="11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57"/>
                  <a:pt x="6" y="57"/>
                  <a:pt x="6" y="57"/>
                </a:cubicBezTo>
                <a:cubicBezTo>
                  <a:pt x="11" y="57"/>
                  <a:pt x="11" y="57"/>
                  <a:pt x="11" y="57"/>
                </a:cubicBezTo>
                <a:cubicBezTo>
                  <a:pt x="11" y="40"/>
                  <a:pt x="11" y="40"/>
                  <a:pt x="11" y="40"/>
                </a:cubicBezTo>
                <a:cubicBezTo>
                  <a:pt x="11" y="38"/>
                  <a:pt x="12" y="36"/>
                  <a:pt x="15" y="36"/>
                </a:cubicBezTo>
                <a:cubicBezTo>
                  <a:pt x="48" y="36"/>
                  <a:pt x="48" y="36"/>
                  <a:pt x="48" y="36"/>
                </a:cubicBezTo>
                <a:cubicBezTo>
                  <a:pt x="50" y="36"/>
                  <a:pt x="52" y="38"/>
                  <a:pt x="52" y="40"/>
                </a:cubicBezTo>
                <a:cubicBezTo>
                  <a:pt x="52" y="57"/>
                  <a:pt x="52" y="57"/>
                  <a:pt x="52" y="57"/>
                </a:cubicBezTo>
                <a:lnTo>
                  <a:pt x="57" y="57"/>
                </a:lnTo>
                <a:close/>
                <a:moveTo>
                  <a:pt x="47" y="57"/>
                </a:moveTo>
                <a:cubicBezTo>
                  <a:pt x="47" y="42"/>
                  <a:pt x="47" y="42"/>
                  <a:pt x="47" y="42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57"/>
                  <a:pt x="16" y="57"/>
                  <a:pt x="16" y="57"/>
                </a:cubicBezTo>
                <a:lnTo>
                  <a:pt x="47" y="57"/>
                </a:lnTo>
                <a:close/>
                <a:moveTo>
                  <a:pt x="36" y="7"/>
                </a:moveTo>
                <a:cubicBezTo>
                  <a:pt x="36" y="6"/>
                  <a:pt x="36" y="6"/>
                  <a:pt x="35" y="6"/>
                </a:cubicBezTo>
                <a:cubicBezTo>
                  <a:pt x="27" y="6"/>
                  <a:pt x="27" y="6"/>
                  <a:pt x="27" y="6"/>
                </a:cubicBezTo>
                <a:cubicBezTo>
                  <a:pt x="27" y="6"/>
                  <a:pt x="26" y="6"/>
                  <a:pt x="26" y="7"/>
                </a:cubicBezTo>
                <a:cubicBezTo>
                  <a:pt x="26" y="20"/>
                  <a:pt x="26" y="20"/>
                  <a:pt x="26" y="20"/>
                </a:cubicBezTo>
                <a:cubicBezTo>
                  <a:pt x="26" y="20"/>
                  <a:pt x="27" y="21"/>
                  <a:pt x="27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6" y="20"/>
                  <a:pt x="36" y="20"/>
                </a:cubicBezTo>
                <a:lnTo>
                  <a:pt x="36" y="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0" name="Freeform 86"/>
          <p:cNvSpPr>
            <a:spLocks noEditPoints="1"/>
          </p:cNvSpPr>
          <p:nvPr/>
        </p:nvSpPr>
        <p:spPr bwMode="auto">
          <a:xfrm>
            <a:off x="7346019" y="6988032"/>
            <a:ext cx="620588" cy="465440"/>
          </a:xfrm>
          <a:custGeom>
            <a:avLst/>
            <a:gdLst>
              <a:gd name="T0" fmla="*/ 256924 w 76"/>
              <a:gd name="T1" fmla="*/ 130175 h 57"/>
              <a:gd name="T2" fmla="*/ 215816 w 76"/>
              <a:gd name="T3" fmla="*/ 178134 h 57"/>
              <a:gd name="T4" fmla="*/ 178134 w 76"/>
              <a:gd name="T5" fmla="*/ 195262 h 57"/>
              <a:gd name="T6" fmla="*/ 30831 w 76"/>
              <a:gd name="T7" fmla="*/ 195262 h 57"/>
              <a:gd name="T8" fmla="*/ 0 w 76"/>
              <a:gd name="T9" fmla="*/ 164431 h 57"/>
              <a:gd name="T10" fmla="*/ 0 w 76"/>
              <a:gd name="T11" fmla="*/ 30831 h 57"/>
              <a:gd name="T12" fmla="*/ 30831 w 76"/>
              <a:gd name="T13" fmla="*/ 0 h 57"/>
              <a:gd name="T14" fmla="*/ 75364 w 76"/>
              <a:gd name="T15" fmla="*/ 0 h 57"/>
              <a:gd name="T16" fmla="*/ 106195 w 76"/>
              <a:gd name="T17" fmla="*/ 30831 h 57"/>
              <a:gd name="T18" fmla="*/ 106195 w 76"/>
              <a:gd name="T19" fmla="*/ 37682 h 57"/>
              <a:gd name="T20" fmla="*/ 178134 w 76"/>
              <a:gd name="T21" fmla="*/ 37682 h 57"/>
              <a:gd name="T22" fmla="*/ 208965 w 76"/>
              <a:gd name="T23" fmla="*/ 68513 h 57"/>
              <a:gd name="T24" fmla="*/ 208965 w 76"/>
              <a:gd name="T25" fmla="*/ 89067 h 57"/>
              <a:gd name="T26" fmla="*/ 236370 w 76"/>
              <a:gd name="T27" fmla="*/ 89067 h 57"/>
              <a:gd name="T28" fmla="*/ 260350 w 76"/>
              <a:gd name="T29" fmla="*/ 102769 h 57"/>
              <a:gd name="T30" fmla="*/ 260350 w 76"/>
              <a:gd name="T31" fmla="*/ 113046 h 57"/>
              <a:gd name="T32" fmla="*/ 256924 w 76"/>
              <a:gd name="T33" fmla="*/ 130175 h 57"/>
              <a:gd name="T34" fmla="*/ 191837 w 76"/>
              <a:gd name="T35" fmla="*/ 89067 h 57"/>
              <a:gd name="T36" fmla="*/ 191837 w 76"/>
              <a:gd name="T37" fmla="*/ 68513 h 57"/>
              <a:gd name="T38" fmla="*/ 178134 w 76"/>
              <a:gd name="T39" fmla="*/ 54810 h 57"/>
              <a:gd name="T40" fmla="*/ 99344 w 76"/>
              <a:gd name="T41" fmla="*/ 54810 h 57"/>
              <a:gd name="T42" fmla="*/ 85641 w 76"/>
              <a:gd name="T43" fmla="*/ 41108 h 57"/>
              <a:gd name="T44" fmla="*/ 85641 w 76"/>
              <a:gd name="T45" fmla="*/ 30831 h 57"/>
              <a:gd name="T46" fmla="*/ 75364 w 76"/>
              <a:gd name="T47" fmla="*/ 20554 h 57"/>
              <a:gd name="T48" fmla="*/ 30831 w 76"/>
              <a:gd name="T49" fmla="*/ 20554 h 57"/>
              <a:gd name="T50" fmla="*/ 17128 w 76"/>
              <a:gd name="T51" fmla="*/ 30831 h 57"/>
              <a:gd name="T52" fmla="*/ 17128 w 76"/>
              <a:gd name="T53" fmla="*/ 150729 h 57"/>
              <a:gd name="T54" fmla="*/ 51385 w 76"/>
              <a:gd name="T55" fmla="*/ 106195 h 57"/>
              <a:gd name="T56" fmla="*/ 85641 w 76"/>
              <a:gd name="T57" fmla="*/ 89067 h 57"/>
              <a:gd name="T58" fmla="*/ 191837 w 76"/>
              <a:gd name="T59" fmla="*/ 89067 h 57"/>
              <a:gd name="T60" fmla="*/ 236370 w 76"/>
              <a:gd name="T61" fmla="*/ 106195 h 57"/>
              <a:gd name="T62" fmla="*/ 85641 w 76"/>
              <a:gd name="T63" fmla="*/ 106195 h 57"/>
              <a:gd name="T64" fmla="*/ 65088 w 76"/>
              <a:gd name="T65" fmla="*/ 116472 h 57"/>
              <a:gd name="T66" fmla="*/ 23980 w 76"/>
              <a:gd name="T67" fmla="*/ 167857 h 57"/>
              <a:gd name="T68" fmla="*/ 23980 w 76"/>
              <a:gd name="T69" fmla="*/ 171282 h 57"/>
              <a:gd name="T70" fmla="*/ 30831 w 76"/>
              <a:gd name="T71" fmla="*/ 178134 h 57"/>
              <a:gd name="T72" fmla="*/ 178134 w 76"/>
              <a:gd name="T73" fmla="*/ 178134 h 57"/>
              <a:gd name="T74" fmla="*/ 202114 w 76"/>
              <a:gd name="T75" fmla="*/ 167857 h 57"/>
              <a:gd name="T76" fmla="*/ 243222 w 76"/>
              <a:gd name="T77" fmla="*/ 116472 h 57"/>
              <a:gd name="T78" fmla="*/ 243222 w 76"/>
              <a:gd name="T79" fmla="*/ 113046 h 57"/>
              <a:gd name="T80" fmla="*/ 236370 w 76"/>
              <a:gd name="T81" fmla="*/ 106195 h 57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76" h="57">
                <a:moveTo>
                  <a:pt x="75" y="38"/>
                </a:moveTo>
                <a:cubicBezTo>
                  <a:pt x="63" y="52"/>
                  <a:pt x="63" y="52"/>
                  <a:pt x="63" y="52"/>
                </a:cubicBezTo>
                <a:cubicBezTo>
                  <a:pt x="60" y="55"/>
                  <a:pt x="56" y="57"/>
                  <a:pt x="52" y="57"/>
                </a:cubicBezTo>
                <a:cubicBezTo>
                  <a:pt x="9" y="57"/>
                  <a:pt x="9" y="57"/>
                  <a:pt x="9" y="57"/>
                </a:cubicBezTo>
                <a:cubicBezTo>
                  <a:pt x="4" y="57"/>
                  <a:pt x="0" y="53"/>
                  <a:pt x="0" y="48"/>
                </a:cubicBezTo>
                <a:cubicBezTo>
                  <a:pt x="0" y="9"/>
                  <a:pt x="0" y="9"/>
                  <a:pt x="0" y="9"/>
                </a:cubicBezTo>
                <a:cubicBezTo>
                  <a:pt x="0" y="5"/>
                  <a:pt x="4" y="0"/>
                  <a:pt x="9" y="0"/>
                </a:cubicBezTo>
                <a:cubicBezTo>
                  <a:pt x="22" y="0"/>
                  <a:pt x="22" y="0"/>
                  <a:pt x="22" y="0"/>
                </a:cubicBezTo>
                <a:cubicBezTo>
                  <a:pt x="27" y="0"/>
                  <a:pt x="31" y="5"/>
                  <a:pt x="31" y="9"/>
                </a:cubicBezTo>
                <a:cubicBezTo>
                  <a:pt x="31" y="11"/>
                  <a:pt x="31" y="11"/>
                  <a:pt x="31" y="11"/>
                </a:cubicBezTo>
                <a:cubicBezTo>
                  <a:pt x="52" y="11"/>
                  <a:pt x="52" y="11"/>
                  <a:pt x="52" y="11"/>
                </a:cubicBezTo>
                <a:cubicBezTo>
                  <a:pt x="57" y="11"/>
                  <a:pt x="61" y="15"/>
                  <a:pt x="61" y="20"/>
                </a:cubicBezTo>
                <a:cubicBezTo>
                  <a:pt x="61" y="26"/>
                  <a:pt x="61" y="26"/>
                  <a:pt x="61" y="26"/>
                </a:cubicBezTo>
                <a:cubicBezTo>
                  <a:pt x="69" y="26"/>
                  <a:pt x="69" y="26"/>
                  <a:pt x="69" y="26"/>
                </a:cubicBezTo>
                <a:cubicBezTo>
                  <a:pt x="72" y="26"/>
                  <a:pt x="75" y="27"/>
                  <a:pt x="76" y="30"/>
                </a:cubicBezTo>
                <a:cubicBezTo>
                  <a:pt x="76" y="31"/>
                  <a:pt x="76" y="32"/>
                  <a:pt x="76" y="33"/>
                </a:cubicBezTo>
                <a:cubicBezTo>
                  <a:pt x="76" y="34"/>
                  <a:pt x="76" y="36"/>
                  <a:pt x="75" y="38"/>
                </a:cubicBezTo>
                <a:close/>
                <a:moveTo>
                  <a:pt x="56" y="26"/>
                </a:moveTo>
                <a:cubicBezTo>
                  <a:pt x="56" y="20"/>
                  <a:pt x="56" y="20"/>
                  <a:pt x="56" y="20"/>
                </a:cubicBezTo>
                <a:cubicBezTo>
                  <a:pt x="56" y="18"/>
                  <a:pt x="55" y="16"/>
                  <a:pt x="52" y="16"/>
                </a:cubicBezTo>
                <a:cubicBezTo>
                  <a:pt x="29" y="16"/>
                  <a:pt x="29" y="16"/>
                  <a:pt x="29" y="16"/>
                </a:cubicBezTo>
                <a:cubicBezTo>
                  <a:pt x="27" y="16"/>
                  <a:pt x="25" y="14"/>
                  <a:pt x="25" y="12"/>
                </a:cubicBezTo>
                <a:cubicBezTo>
                  <a:pt x="25" y="9"/>
                  <a:pt x="25" y="9"/>
                  <a:pt x="25" y="9"/>
                </a:cubicBezTo>
                <a:cubicBezTo>
                  <a:pt x="25" y="7"/>
                  <a:pt x="24" y="6"/>
                  <a:pt x="22" y="6"/>
                </a:cubicBezTo>
                <a:cubicBezTo>
                  <a:pt x="9" y="6"/>
                  <a:pt x="9" y="6"/>
                  <a:pt x="9" y="6"/>
                </a:cubicBezTo>
                <a:cubicBezTo>
                  <a:pt x="7" y="6"/>
                  <a:pt x="5" y="7"/>
                  <a:pt x="5" y="9"/>
                </a:cubicBezTo>
                <a:cubicBezTo>
                  <a:pt x="5" y="44"/>
                  <a:pt x="5" y="44"/>
                  <a:pt x="5" y="44"/>
                </a:cubicBezTo>
                <a:cubicBezTo>
                  <a:pt x="15" y="31"/>
                  <a:pt x="15" y="31"/>
                  <a:pt x="15" y="31"/>
                </a:cubicBezTo>
                <a:cubicBezTo>
                  <a:pt x="18" y="28"/>
                  <a:pt x="22" y="26"/>
                  <a:pt x="25" y="26"/>
                </a:cubicBezTo>
                <a:lnTo>
                  <a:pt x="56" y="26"/>
                </a:lnTo>
                <a:close/>
                <a:moveTo>
                  <a:pt x="69" y="31"/>
                </a:moveTo>
                <a:cubicBezTo>
                  <a:pt x="25" y="31"/>
                  <a:pt x="25" y="31"/>
                  <a:pt x="25" y="31"/>
                </a:cubicBezTo>
                <a:cubicBezTo>
                  <a:pt x="23" y="31"/>
                  <a:pt x="21" y="33"/>
                  <a:pt x="19" y="34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9"/>
                  <a:pt x="7" y="50"/>
                  <a:pt x="7" y="50"/>
                </a:cubicBezTo>
                <a:cubicBezTo>
                  <a:pt x="7" y="52"/>
                  <a:pt x="8" y="52"/>
                  <a:pt x="9" y="52"/>
                </a:cubicBezTo>
                <a:cubicBezTo>
                  <a:pt x="52" y="52"/>
                  <a:pt x="52" y="52"/>
                  <a:pt x="52" y="52"/>
                </a:cubicBezTo>
                <a:cubicBezTo>
                  <a:pt x="55" y="52"/>
                  <a:pt x="57" y="51"/>
                  <a:pt x="59" y="49"/>
                </a:cubicBezTo>
                <a:cubicBezTo>
                  <a:pt x="71" y="34"/>
                  <a:pt x="71" y="34"/>
                  <a:pt x="71" y="34"/>
                </a:cubicBezTo>
                <a:cubicBezTo>
                  <a:pt x="71" y="34"/>
                  <a:pt x="71" y="33"/>
                  <a:pt x="71" y="33"/>
                </a:cubicBezTo>
                <a:cubicBezTo>
                  <a:pt x="71" y="32"/>
                  <a:pt x="70" y="31"/>
                  <a:pt x="69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1" name="Freeform 87"/>
          <p:cNvSpPr>
            <a:spLocks noEditPoints="1"/>
          </p:cNvSpPr>
          <p:nvPr/>
        </p:nvSpPr>
        <p:spPr bwMode="auto">
          <a:xfrm>
            <a:off x="8522868" y="6988033"/>
            <a:ext cx="499498" cy="507066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06493 w 61"/>
              <a:gd name="T11" fmla="*/ 20586 h 62"/>
              <a:gd name="T12" fmla="*/ 17176 w 61"/>
              <a:gd name="T13" fmla="*/ 106363 h 62"/>
              <a:gd name="T14" fmla="*/ 106493 w 61"/>
              <a:gd name="T15" fmla="*/ 195570 h 62"/>
              <a:gd name="T16" fmla="*/ 192374 w 61"/>
              <a:gd name="T17" fmla="*/ 106363 h 62"/>
              <a:gd name="T18" fmla="*/ 106493 w 61"/>
              <a:gd name="T19" fmla="*/ 20586 h 62"/>
              <a:gd name="T20" fmla="*/ 68705 w 61"/>
              <a:gd name="T21" fmla="*/ 89207 h 62"/>
              <a:gd name="T22" fmla="*/ 51529 w 61"/>
              <a:gd name="T23" fmla="*/ 72052 h 62"/>
              <a:gd name="T24" fmla="*/ 68705 w 61"/>
              <a:gd name="T25" fmla="*/ 54897 h 62"/>
              <a:gd name="T26" fmla="*/ 85881 w 61"/>
              <a:gd name="T27" fmla="*/ 72052 h 62"/>
              <a:gd name="T28" fmla="*/ 68705 w 61"/>
              <a:gd name="T29" fmla="*/ 89207 h 62"/>
              <a:gd name="T30" fmla="*/ 151151 w 61"/>
              <a:gd name="T31" fmla="*/ 164690 h 62"/>
              <a:gd name="T32" fmla="*/ 137410 w 61"/>
              <a:gd name="T33" fmla="*/ 157828 h 62"/>
              <a:gd name="T34" fmla="*/ 106493 w 61"/>
              <a:gd name="T35" fmla="*/ 133811 h 62"/>
              <a:gd name="T36" fmla="*/ 72140 w 61"/>
              <a:gd name="T37" fmla="*/ 157828 h 62"/>
              <a:gd name="T38" fmla="*/ 61834 w 61"/>
              <a:gd name="T39" fmla="*/ 164690 h 62"/>
              <a:gd name="T40" fmla="*/ 54964 w 61"/>
              <a:gd name="T41" fmla="*/ 154397 h 62"/>
              <a:gd name="T42" fmla="*/ 106493 w 61"/>
              <a:gd name="T43" fmla="*/ 116656 h 62"/>
              <a:gd name="T44" fmla="*/ 154586 w 61"/>
              <a:gd name="T45" fmla="*/ 154397 h 62"/>
              <a:gd name="T46" fmla="*/ 151151 w 61"/>
              <a:gd name="T47" fmla="*/ 164690 h 62"/>
              <a:gd name="T48" fmla="*/ 140845 w 61"/>
              <a:gd name="T49" fmla="*/ 89207 h 62"/>
              <a:gd name="T50" fmla="*/ 123669 w 61"/>
              <a:gd name="T51" fmla="*/ 72052 h 62"/>
              <a:gd name="T52" fmla="*/ 140845 w 61"/>
              <a:gd name="T53" fmla="*/ 54897 h 62"/>
              <a:gd name="T54" fmla="*/ 158021 w 61"/>
              <a:gd name="T55" fmla="*/ 72052 h 62"/>
              <a:gd name="T56" fmla="*/ 140845 w 61"/>
              <a:gd name="T57" fmla="*/ 89207 h 6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6"/>
                </a:moveTo>
                <a:cubicBezTo>
                  <a:pt x="16" y="6"/>
                  <a:pt x="5" y="17"/>
                  <a:pt x="5" y="31"/>
                </a:cubicBezTo>
                <a:cubicBezTo>
                  <a:pt x="5" y="45"/>
                  <a:pt x="16" y="57"/>
                  <a:pt x="31" y="57"/>
                </a:cubicBezTo>
                <a:cubicBezTo>
                  <a:pt x="45" y="57"/>
                  <a:pt x="56" y="45"/>
                  <a:pt x="56" y="31"/>
                </a:cubicBezTo>
                <a:cubicBezTo>
                  <a:pt x="56" y="17"/>
                  <a:pt x="45" y="6"/>
                  <a:pt x="31" y="6"/>
                </a:cubicBezTo>
                <a:close/>
                <a:moveTo>
                  <a:pt x="20" y="26"/>
                </a:moveTo>
                <a:cubicBezTo>
                  <a:pt x="17" y="26"/>
                  <a:pt x="15" y="24"/>
                  <a:pt x="15" y="21"/>
                </a:cubicBezTo>
                <a:cubicBezTo>
                  <a:pt x="15" y="18"/>
                  <a:pt x="17" y="16"/>
                  <a:pt x="20" y="16"/>
                </a:cubicBezTo>
                <a:cubicBezTo>
                  <a:pt x="23" y="16"/>
                  <a:pt x="25" y="18"/>
                  <a:pt x="25" y="21"/>
                </a:cubicBezTo>
                <a:cubicBezTo>
                  <a:pt x="25" y="24"/>
                  <a:pt x="23" y="26"/>
                  <a:pt x="20" y="26"/>
                </a:cubicBezTo>
                <a:close/>
                <a:moveTo>
                  <a:pt x="44" y="48"/>
                </a:moveTo>
                <a:cubicBezTo>
                  <a:pt x="42" y="48"/>
                  <a:pt x="41" y="48"/>
                  <a:pt x="40" y="46"/>
                </a:cubicBezTo>
                <a:cubicBezTo>
                  <a:pt x="39" y="42"/>
                  <a:pt x="35" y="39"/>
                  <a:pt x="31" y="39"/>
                </a:cubicBezTo>
                <a:cubicBezTo>
                  <a:pt x="26" y="39"/>
                  <a:pt x="22" y="42"/>
                  <a:pt x="21" y="46"/>
                </a:cubicBezTo>
                <a:cubicBezTo>
                  <a:pt x="20" y="48"/>
                  <a:pt x="19" y="48"/>
                  <a:pt x="18" y="48"/>
                </a:cubicBezTo>
                <a:cubicBezTo>
                  <a:pt x="16" y="47"/>
                  <a:pt x="15" y="46"/>
                  <a:pt x="16" y="45"/>
                </a:cubicBezTo>
                <a:cubicBezTo>
                  <a:pt x="18" y="38"/>
                  <a:pt x="24" y="34"/>
                  <a:pt x="31" y="34"/>
                </a:cubicBezTo>
                <a:cubicBezTo>
                  <a:pt x="37" y="34"/>
                  <a:pt x="43" y="38"/>
                  <a:pt x="45" y="45"/>
                </a:cubicBezTo>
                <a:cubicBezTo>
                  <a:pt x="46" y="46"/>
                  <a:pt x="45" y="47"/>
                  <a:pt x="44" y="48"/>
                </a:cubicBezTo>
                <a:close/>
                <a:moveTo>
                  <a:pt x="41" y="26"/>
                </a:moveTo>
                <a:cubicBezTo>
                  <a:pt x="38" y="26"/>
                  <a:pt x="36" y="24"/>
                  <a:pt x="36" y="21"/>
                </a:cubicBezTo>
                <a:cubicBezTo>
                  <a:pt x="36" y="18"/>
                  <a:pt x="38" y="16"/>
                  <a:pt x="41" y="16"/>
                </a:cubicBezTo>
                <a:cubicBezTo>
                  <a:pt x="44" y="16"/>
                  <a:pt x="46" y="18"/>
                  <a:pt x="46" y="21"/>
                </a:cubicBezTo>
                <a:cubicBezTo>
                  <a:pt x="46" y="24"/>
                  <a:pt x="44" y="26"/>
                  <a:pt x="41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2" name="Freeform 88"/>
          <p:cNvSpPr>
            <a:spLocks/>
          </p:cNvSpPr>
          <p:nvPr/>
        </p:nvSpPr>
        <p:spPr bwMode="auto">
          <a:xfrm>
            <a:off x="9703499" y="6988032"/>
            <a:ext cx="336784" cy="465440"/>
          </a:xfrm>
          <a:custGeom>
            <a:avLst/>
            <a:gdLst>
              <a:gd name="T0" fmla="*/ 141288 w 41"/>
              <a:gd name="T1" fmla="*/ 191836 h 57"/>
              <a:gd name="T2" fmla="*/ 134396 w 41"/>
              <a:gd name="T3" fmla="*/ 195262 h 57"/>
              <a:gd name="T4" fmla="*/ 3446 w 41"/>
              <a:gd name="T5" fmla="*/ 195262 h 57"/>
              <a:gd name="T6" fmla="*/ 0 w 41"/>
              <a:gd name="T7" fmla="*/ 191836 h 57"/>
              <a:gd name="T8" fmla="*/ 0 w 41"/>
              <a:gd name="T9" fmla="*/ 171282 h 57"/>
              <a:gd name="T10" fmla="*/ 3446 w 41"/>
              <a:gd name="T11" fmla="*/ 164431 h 57"/>
              <a:gd name="T12" fmla="*/ 17230 w 41"/>
              <a:gd name="T13" fmla="*/ 164431 h 57"/>
              <a:gd name="T14" fmla="*/ 17230 w 41"/>
              <a:gd name="T15" fmla="*/ 113046 h 57"/>
              <a:gd name="T16" fmla="*/ 3446 w 41"/>
              <a:gd name="T17" fmla="*/ 113046 h 57"/>
              <a:gd name="T18" fmla="*/ 0 w 41"/>
              <a:gd name="T19" fmla="*/ 109621 h 57"/>
              <a:gd name="T20" fmla="*/ 0 w 41"/>
              <a:gd name="T21" fmla="*/ 89067 h 57"/>
              <a:gd name="T22" fmla="*/ 3446 w 41"/>
              <a:gd name="T23" fmla="*/ 85641 h 57"/>
              <a:gd name="T24" fmla="*/ 17230 w 41"/>
              <a:gd name="T25" fmla="*/ 85641 h 57"/>
              <a:gd name="T26" fmla="*/ 17230 w 41"/>
              <a:gd name="T27" fmla="*/ 54810 h 57"/>
              <a:gd name="T28" fmla="*/ 79259 w 41"/>
              <a:gd name="T29" fmla="*/ 0 h 57"/>
              <a:gd name="T30" fmla="*/ 124058 w 41"/>
              <a:gd name="T31" fmla="*/ 17128 h 57"/>
              <a:gd name="T32" fmla="*/ 124058 w 41"/>
              <a:gd name="T33" fmla="*/ 23980 h 57"/>
              <a:gd name="T34" fmla="*/ 110274 w 41"/>
              <a:gd name="T35" fmla="*/ 41108 h 57"/>
              <a:gd name="T36" fmla="*/ 106828 w 41"/>
              <a:gd name="T37" fmla="*/ 44533 h 57"/>
              <a:gd name="T38" fmla="*/ 103381 w 41"/>
              <a:gd name="T39" fmla="*/ 44533 h 57"/>
              <a:gd name="T40" fmla="*/ 79259 w 41"/>
              <a:gd name="T41" fmla="*/ 34256 h 57"/>
              <a:gd name="T42" fmla="*/ 51691 w 41"/>
              <a:gd name="T43" fmla="*/ 58236 h 57"/>
              <a:gd name="T44" fmla="*/ 51691 w 41"/>
              <a:gd name="T45" fmla="*/ 85641 h 57"/>
              <a:gd name="T46" fmla="*/ 93043 w 41"/>
              <a:gd name="T47" fmla="*/ 85641 h 57"/>
              <a:gd name="T48" fmla="*/ 99935 w 41"/>
              <a:gd name="T49" fmla="*/ 89067 h 57"/>
              <a:gd name="T50" fmla="*/ 99935 w 41"/>
              <a:gd name="T51" fmla="*/ 109621 h 57"/>
              <a:gd name="T52" fmla="*/ 93043 w 41"/>
              <a:gd name="T53" fmla="*/ 113046 h 57"/>
              <a:gd name="T54" fmla="*/ 51691 w 41"/>
              <a:gd name="T55" fmla="*/ 113046 h 57"/>
              <a:gd name="T56" fmla="*/ 51691 w 41"/>
              <a:gd name="T57" fmla="*/ 164431 h 57"/>
              <a:gd name="T58" fmla="*/ 110274 w 41"/>
              <a:gd name="T59" fmla="*/ 164431 h 57"/>
              <a:gd name="T60" fmla="*/ 110274 w 41"/>
              <a:gd name="T61" fmla="*/ 140452 h 57"/>
              <a:gd name="T62" fmla="*/ 113720 w 41"/>
              <a:gd name="T63" fmla="*/ 137026 h 57"/>
              <a:gd name="T64" fmla="*/ 134396 w 41"/>
              <a:gd name="T65" fmla="*/ 137026 h 57"/>
              <a:gd name="T66" fmla="*/ 141288 w 41"/>
              <a:gd name="T67" fmla="*/ 140452 h 57"/>
              <a:gd name="T68" fmla="*/ 141288 w 41"/>
              <a:gd name="T69" fmla="*/ 191836 h 57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41" h="57">
                <a:moveTo>
                  <a:pt x="41" y="56"/>
                </a:moveTo>
                <a:cubicBezTo>
                  <a:pt x="41" y="56"/>
                  <a:pt x="40" y="57"/>
                  <a:pt x="39" y="57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57"/>
                  <a:pt x="0" y="56"/>
                  <a:pt x="0" y="56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49"/>
                  <a:pt x="0" y="48"/>
                  <a:pt x="1" y="48"/>
                </a:cubicBezTo>
                <a:cubicBezTo>
                  <a:pt x="5" y="48"/>
                  <a:pt x="5" y="48"/>
                  <a:pt x="5" y="48"/>
                </a:cubicBezTo>
                <a:cubicBezTo>
                  <a:pt x="5" y="33"/>
                  <a:pt x="5" y="33"/>
                  <a:pt x="5" y="33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3"/>
                  <a:pt x="0" y="32"/>
                  <a:pt x="0" y="32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6"/>
                  <a:pt x="0" y="25"/>
                  <a:pt x="1" y="25"/>
                </a:cubicBezTo>
                <a:cubicBezTo>
                  <a:pt x="5" y="25"/>
                  <a:pt x="5" y="25"/>
                  <a:pt x="5" y="25"/>
                </a:cubicBezTo>
                <a:cubicBezTo>
                  <a:pt x="5" y="16"/>
                  <a:pt x="5" y="16"/>
                  <a:pt x="5" y="16"/>
                </a:cubicBezTo>
                <a:cubicBezTo>
                  <a:pt x="5" y="7"/>
                  <a:pt x="12" y="0"/>
                  <a:pt x="23" y="0"/>
                </a:cubicBezTo>
                <a:cubicBezTo>
                  <a:pt x="31" y="0"/>
                  <a:pt x="36" y="5"/>
                  <a:pt x="36" y="5"/>
                </a:cubicBezTo>
                <a:cubicBezTo>
                  <a:pt x="36" y="6"/>
                  <a:pt x="37" y="7"/>
                  <a:pt x="36" y="7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3"/>
                  <a:pt x="31" y="13"/>
                  <a:pt x="31" y="13"/>
                </a:cubicBezTo>
                <a:cubicBezTo>
                  <a:pt x="31" y="13"/>
                  <a:pt x="30" y="13"/>
                  <a:pt x="30" y="13"/>
                </a:cubicBezTo>
                <a:cubicBezTo>
                  <a:pt x="30" y="12"/>
                  <a:pt x="27" y="10"/>
                  <a:pt x="23" y="10"/>
                </a:cubicBezTo>
                <a:cubicBezTo>
                  <a:pt x="18" y="10"/>
                  <a:pt x="15" y="12"/>
                  <a:pt x="15" y="17"/>
                </a:cubicBezTo>
                <a:cubicBezTo>
                  <a:pt x="15" y="25"/>
                  <a:pt x="15" y="25"/>
                  <a:pt x="15" y="25"/>
                </a:cubicBezTo>
                <a:cubicBezTo>
                  <a:pt x="27" y="25"/>
                  <a:pt x="27" y="25"/>
                  <a:pt x="27" y="25"/>
                </a:cubicBezTo>
                <a:cubicBezTo>
                  <a:pt x="28" y="25"/>
                  <a:pt x="29" y="26"/>
                  <a:pt x="29" y="26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2"/>
                  <a:pt x="28" y="33"/>
                  <a:pt x="27" y="33"/>
                </a:cubicBezTo>
                <a:cubicBezTo>
                  <a:pt x="15" y="33"/>
                  <a:pt x="15" y="33"/>
                  <a:pt x="15" y="33"/>
                </a:cubicBezTo>
                <a:cubicBezTo>
                  <a:pt x="15" y="48"/>
                  <a:pt x="15" y="48"/>
                  <a:pt x="15" y="48"/>
                </a:cubicBezTo>
                <a:cubicBezTo>
                  <a:pt x="32" y="48"/>
                  <a:pt x="32" y="48"/>
                  <a:pt x="32" y="48"/>
                </a:cubicBezTo>
                <a:cubicBezTo>
                  <a:pt x="32" y="41"/>
                  <a:pt x="32" y="41"/>
                  <a:pt x="32" y="41"/>
                </a:cubicBezTo>
                <a:cubicBezTo>
                  <a:pt x="32" y="40"/>
                  <a:pt x="32" y="40"/>
                  <a:pt x="33" y="40"/>
                </a:cubicBezTo>
                <a:cubicBezTo>
                  <a:pt x="39" y="40"/>
                  <a:pt x="39" y="40"/>
                  <a:pt x="39" y="40"/>
                </a:cubicBezTo>
                <a:cubicBezTo>
                  <a:pt x="40" y="40"/>
                  <a:pt x="41" y="40"/>
                  <a:pt x="41" y="41"/>
                </a:cubicBezTo>
                <a:lnTo>
                  <a:pt x="41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3" name="Freeform 89"/>
          <p:cNvSpPr>
            <a:spLocks noEditPoints="1"/>
          </p:cNvSpPr>
          <p:nvPr/>
        </p:nvSpPr>
        <p:spPr bwMode="auto">
          <a:xfrm>
            <a:off x="10884132" y="7010738"/>
            <a:ext cx="507066" cy="442736"/>
          </a:xfrm>
          <a:custGeom>
            <a:avLst/>
            <a:gdLst>
              <a:gd name="T0" fmla="*/ 212725 w 62"/>
              <a:gd name="T1" fmla="*/ 110066 h 54"/>
              <a:gd name="T2" fmla="*/ 209294 w 62"/>
              <a:gd name="T3" fmla="*/ 113506 h 54"/>
              <a:gd name="T4" fmla="*/ 195570 w 62"/>
              <a:gd name="T5" fmla="*/ 113506 h 54"/>
              <a:gd name="T6" fmla="*/ 195570 w 62"/>
              <a:gd name="T7" fmla="*/ 171979 h 54"/>
              <a:gd name="T8" fmla="*/ 181846 w 62"/>
              <a:gd name="T9" fmla="*/ 185737 h 54"/>
              <a:gd name="T10" fmla="*/ 30879 w 62"/>
              <a:gd name="T11" fmla="*/ 185737 h 54"/>
              <a:gd name="T12" fmla="*/ 20586 w 62"/>
              <a:gd name="T13" fmla="*/ 171979 h 54"/>
              <a:gd name="T14" fmla="*/ 20586 w 62"/>
              <a:gd name="T15" fmla="*/ 113506 h 54"/>
              <a:gd name="T16" fmla="*/ 6862 w 62"/>
              <a:gd name="T17" fmla="*/ 113506 h 54"/>
              <a:gd name="T18" fmla="*/ 0 w 62"/>
              <a:gd name="T19" fmla="*/ 110066 h 54"/>
              <a:gd name="T20" fmla="*/ 0 w 62"/>
              <a:gd name="T21" fmla="*/ 65352 h 54"/>
              <a:gd name="T22" fmla="*/ 6862 w 62"/>
              <a:gd name="T23" fmla="*/ 61912 h 54"/>
              <a:gd name="T24" fmla="*/ 65190 w 62"/>
              <a:gd name="T25" fmla="*/ 61912 h 54"/>
              <a:gd name="T26" fmla="*/ 34310 w 62"/>
              <a:gd name="T27" fmla="*/ 30956 h 54"/>
              <a:gd name="T28" fmla="*/ 65190 w 62"/>
              <a:gd name="T29" fmla="*/ 0 h 54"/>
              <a:gd name="T30" fmla="*/ 89207 w 62"/>
              <a:gd name="T31" fmla="*/ 10319 h 54"/>
              <a:gd name="T32" fmla="*/ 106363 w 62"/>
              <a:gd name="T33" fmla="*/ 34396 h 54"/>
              <a:gd name="T34" fmla="*/ 123518 w 62"/>
              <a:gd name="T35" fmla="*/ 10319 h 54"/>
              <a:gd name="T36" fmla="*/ 147535 w 62"/>
              <a:gd name="T37" fmla="*/ 0 h 54"/>
              <a:gd name="T38" fmla="*/ 178415 w 62"/>
              <a:gd name="T39" fmla="*/ 30956 h 54"/>
              <a:gd name="T40" fmla="*/ 147535 w 62"/>
              <a:gd name="T41" fmla="*/ 61912 h 54"/>
              <a:gd name="T42" fmla="*/ 209294 w 62"/>
              <a:gd name="T43" fmla="*/ 61912 h 54"/>
              <a:gd name="T44" fmla="*/ 212725 w 62"/>
              <a:gd name="T45" fmla="*/ 65352 h 54"/>
              <a:gd name="T46" fmla="*/ 212725 w 62"/>
              <a:gd name="T47" fmla="*/ 110066 h 54"/>
              <a:gd name="T48" fmla="*/ 92638 w 62"/>
              <a:gd name="T49" fmla="*/ 44714 h 54"/>
              <a:gd name="T50" fmla="*/ 75483 w 62"/>
              <a:gd name="T51" fmla="*/ 20637 h 54"/>
              <a:gd name="T52" fmla="*/ 65190 w 62"/>
              <a:gd name="T53" fmla="*/ 17198 h 54"/>
              <a:gd name="T54" fmla="*/ 54897 w 62"/>
              <a:gd name="T55" fmla="*/ 30956 h 54"/>
              <a:gd name="T56" fmla="*/ 65190 w 62"/>
              <a:gd name="T57" fmla="*/ 44714 h 54"/>
              <a:gd name="T58" fmla="*/ 92638 w 62"/>
              <a:gd name="T59" fmla="*/ 44714 h 54"/>
              <a:gd name="T60" fmla="*/ 130380 w 62"/>
              <a:gd name="T61" fmla="*/ 154781 h 54"/>
              <a:gd name="T62" fmla="*/ 130380 w 62"/>
              <a:gd name="T63" fmla="*/ 89429 h 54"/>
              <a:gd name="T64" fmla="*/ 130380 w 62"/>
              <a:gd name="T65" fmla="*/ 61912 h 54"/>
              <a:gd name="T66" fmla="*/ 85776 w 62"/>
              <a:gd name="T67" fmla="*/ 61912 h 54"/>
              <a:gd name="T68" fmla="*/ 85776 w 62"/>
              <a:gd name="T69" fmla="*/ 89429 h 54"/>
              <a:gd name="T70" fmla="*/ 85776 w 62"/>
              <a:gd name="T71" fmla="*/ 154781 h 54"/>
              <a:gd name="T72" fmla="*/ 85776 w 62"/>
              <a:gd name="T73" fmla="*/ 161660 h 54"/>
              <a:gd name="T74" fmla="*/ 92638 w 62"/>
              <a:gd name="T75" fmla="*/ 168539 h 54"/>
              <a:gd name="T76" fmla="*/ 120087 w 62"/>
              <a:gd name="T77" fmla="*/ 168539 h 54"/>
              <a:gd name="T78" fmla="*/ 130380 w 62"/>
              <a:gd name="T79" fmla="*/ 161660 h 54"/>
              <a:gd name="T80" fmla="*/ 130380 w 62"/>
              <a:gd name="T81" fmla="*/ 154781 h 54"/>
              <a:gd name="T82" fmla="*/ 147535 w 62"/>
              <a:gd name="T83" fmla="*/ 17198 h 54"/>
              <a:gd name="T84" fmla="*/ 137242 w 62"/>
              <a:gd name="T85" fmla="*/ 20637 h 54"/>
              <a:gd name="T86" fmla="*/ 120087 w 62"/>
              <a:gd name="T87" fmla="*/ 44714 h 54"/>
              <a:gd name="T88" fmla="*/ 147535 w 62"/>
              <a:gd name="T89" fmla="*/ 44714 h 54"/>
              <a:gd name="T90" fmla="*/ 161259 w 62"/>
              <a:gd name="T91" fmla="*/ 30956 h 54"/>
              <a:gd name="T92" fmla="*/ 147535 w 62"/>
              <a:gd name="T93" fmla="*/ 17198 h 5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2" h="54">
                <a:moveTo>
                  <a:pt x="62" y="32"/>
                </a:moveTo>
                <a:cubicBezTo>
                  <a:pt x="62" y="33"/>
                  <a:pt x="62" y="33"/>
                  <a:pt x="61" y="33"/>
                </a:cubicBezTo>
                <a:cubicBezTo>
                  <a:pt x="57" y="33"/>
                  <a:pt x="57" y="33"/>
                  <a:pt x="57" y="33"/>
                </a:cubicBezTo>
                <a:cubicBezTo>
                  <a:pt x="57" y="50"/>
                  <a:pt x="57" y="50"/>
                  <a:pt x="57" y="50"/>
                </a:cubicBezTo>
                <a:cubicBezTo>
                  <a:pt x="57" y="52"/>
                  <a:pt x="55" y="54"/>
                  <a:pt x="53" y="54"/>
                </a:cubicBezTo>
                <a:cubicBezTo>
                  <a:pt x="9" y="54"/>
                  <a:pt x="9" y="54"/>
                  <a:pt x="9" y="54"/>
                </a:cubicBezTo>
                <a:cubicBezTo>
                  <a:pt x="7" y="54"/>
                  <a:pt x="6" y="52"/>
                  <a:pt x="6" y="50"/>
                </a:cubicBezTo>
                <a:cubicBezTo>
                  <a:pt x="6" y="33"/>
                  <a:pt x="6" y="33"/>
                  <a:pt x="6" y="33"/>
                </a:cubicBezTo>
                <a:cubicBezTo>
                  <a:pt x="2" y="33"/>
                  <a:pt x="2" y="33"/>
                  <a:pt x="2" y="33"/>
                </a:cubicBezTo>
                <a:cubicBezTo>
                  <a:pt x="1" y="33"/>
                  <a:pt x="0" y="33"/>
                  <a:pt x="0" y="32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9"/>
                  <a:pt x="1" y="18"/>
                  <a:pt x="2" y="18"/>
                </a:cubicBezTo>
                <a:cubicBezTo>
                  <a:pt x="19" y="18"/>
                  <a:pt x="19" y="18"/>
                  <a:pt x="19" y="18"/>
                </a:cubicBezTo>
                <a:cubicBezTo>
                  <a:pt x="14" y="18"/>
                  <a:pt x="10" y="14"/>
                  <a:pt x="10" y="9"/>
                </a:cubicBezTo>
                <a:cubicBezTo>
                  <a:pt x="10" y="4"/>
                  <a:pt x="14" y="0"/>
                  <a:pt x="19" y="0"/>
                </a:cubicBezTo>
                <a:cubicBezTo>
                  <a:pt x="22" y="0"/>
                  <a:pt x="25" y="1"/>
                  <a:pt x="26" y="3"/>
                </a:cubicBezTo>
                <a:cubicBezTo>
                  <a:pt x="31" y="10"/>
                  <a:pt x="31" y="10"/>
                  <a:pt x="31" y="10"/>
                </a:cubicBezTo>
                <a:cubicBezTo>
                  <a:pt x="36" y="3"/>
                  <a:pt x="36" y="3"/>
                  <a:pt x="36" y="3"/>
                </a:cubicBezTo>
                <a:cubicBezTo>
                  <a:pt x="38" y="1"/>
                  <a:pt x="41" y="0"/>
                  <a:pt x="43" y="0"/>
                </a:cubicBezTo>
                <a:cubicBezTo>
                  <a:pt x="48" y="0"/>
                  <a:pt x="52" y="4"/>
                  <a:pt x="52" y="9"/>
                </a:cubicBezTo>
                <a:cubicBezTo>
                  <a:pt x="52" y="14"/>
                  <a:pt x="48" y="18"/>
                  <a:pt x="43" y="18"/>
                </a:cubicBezTo>
                <a:cubicBezTo>
                  <a:pt x="61" y="18"/>
                  <a:pt x="61" y="18"/>
                  <a:pt x="61" y="18"/>
                </a:cubicBezTo>
                <a:cubicBezTo>
                  <a:pt x="62" y="18"/>
                  <a:pt x="62" y="19"/>
                  <a:pt x="62" y="19"/>
                </a:cubicBezTo>
                <a:lnTo>
                  <a:pt x="62" y="32"/>
                </a:lnTo>
                <a:close/>
                <a:moveTo>
                  <a:pt x="27" y="13"/>
                </a:moveTo>
                <a:cubicBezTo>
                  <a:pt x="22" y="6"/>
                  <a:pt x="22" y="6"/>
                  <a:pt x="22" y="6"/>
                </a:cubicBezTo>
                <a:cubicBezTo>
                  <a:pt x="22" y="6"/>
                  <a:pt x="21" y="5"/>
                  <a:pt x="19" y="5"/>
                </a:cubicBezTo>
                <a:cubicBezTo>
                  <a:pt x="17" y="5"/>
                  <a:pt x="16" y="7"/>
                  <a:pt x="16" y="9"/>
                </a:cubicBezTo>
                <a:cubicBezTo>
                  <a:pt x="16" y="11"/>
                  <a:pt x="17" y="13"/>
                  <a:pt x="19" y="13"/>
                </a:cubicBezTo>
                <a:lnTo>
                  <a:pt x="27" y="13"/>
                </a:lnTo>
                <a:close/>
                <a:moveTo>
                  <a:pt x="38" y="45"/>
                </a:moveTo>
                <a:cubicBezTo>
                  <a:pt x="38" y="26"/>
                  <a:pt x="38" y="26"/>
                  <a:pt x="38" y="26"/>
                </a:cubicBezTo>
                <a:cubicBezTo>
                  <a:pt x="38" y="18"/>
                  <a:pt x="38" y="18"/>
                  <a:pt x="38" y="18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8"/>
                  <a:pt x="26" y="49"/>
                  <a:pt x="27" y="49"/>
                </a:cubicBezTo>
                <a:cubicBezTo>
                  <a:pt x="35" y="49"/>
                  <a:pt x="35" y="49"/>
                  <a:pt x="35" y="49"/>
                </a:cubicBezTo>
                <a:cubicBezTo>
                  <a:pt x="37" y="49"/>
                  <a:pt x="38" y="48"/>
                  <a:pt x="38" y="47"/>
                </a:cubicBezTo>
                <a:lnTo>
                  <a:pt x="38" y="45"/>
                </a:lnTo>
                <a:close/>
                <a:moveTo>
                  <a:pt x="43" y="5"/>
                </a:moveTo>
                <a:cubicBezTo>
                  <a:pt x="42" y="5"/>
                  <a:pt x="41" y="6"/>
                  <a:pt x="40" y="6"/>
                </a:cubicBezTo>
                <a:cubicBezTo>
                  <a:pt x="35" y="13"/>
                  <a:pt x="35" y="13"/>
                  <a:pt x="35" y="13"/>
                </a:cubicBezTo>
                <a:cubicBezTo>
                  <a:pt x="43" y="13"/>
                  <a:pt x="43" y="13"/>
                  <a:pt x="43" y="13"/>
                </a:cubicBezTo>
                <a:cubicBezTo>
                  <a:pt x="45" y="13"/>
                  <a:pt x="47" y="11"/>
                  <a:pt x="47" y="9"/>
                </a:cubicBezTo>
                <a:cubicBezTo>
                  <a:pt x="47" y="7"/>
                  <a:pt x="45" y="5"/>
                  <a:pt x="43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4" name="Freeform 90"/>
          <p:cNvSpPr>
            <a:spLocks noEditPoints="1"/>
          </p:cNvSpPr>
          <p:nvPr/>
        </p:nvSpPr>
        <p:spPr bwMode="auto">
          <a:xfrm>
            <a:off x="12060982" y="7037225"/>
            <a:ext cx="548690" cy="457874"/>
          </a:xfrm>
          <a:custGeom>
            <a:avLst/>
            <a:gdLst>
              <a:gd name="T0" fmla="*/ 219880 w 67"/>
              <a:gd name="T1" fmla="*/ 150926 h 56"/>
              <a:gd name="T2" fmla="*/ 116811 w 67"/>
              <a:gd name="T3" fmla="*/ 192088 h 56"/>
              <a:gd name="T4" fmla="*/ 6871 w 67"/>
              <a:gd name="T5" fmla="*/ 150926 h 56"/>
              <a:gd name="T6" fmla="*/ 0 w 67"/>
              <a:gd name="T7" fmla="*/ 106334 h 56"/>
              <a:gd name="T8" fmla="*/ 17178 w 67"/>
              <a:gd name="T9" fmla="*/ 51452 h 56"/>
              <a:gd name="T10" fmla="*/ 13743 w 67"/>
              <a:gd name="T11" fmla="*/ 27441 h 56"/>
              <a:gd name="T12" fmla="*/ 20614 w 67"/>
              <a:gd name="T13" fmla="*/ 0 h 56"/>
              <a:gd name="T14" fmla="*/ 72148 w 67"/>
              <a:gd name="T15" fmla="*/ 20581 h 56"/>
              <a:gd name="T16" fmla="*/ 116811 w 67"/>
              <a:gd name="T17" fmla="*/ 17151 h 56"/>
              <a:gd name="T18" fmla="*/ 154603 w 67"/>
              <a:gd name="T19" fmla="*/ 20581 h 56"/>
              <a:gd name="T20" fmla="*/ 206138 w 67"/>
              <a:gd name="T21" fmla="*/ 0 h 56"/>
              <a:gd name="T22" fmla="*/ 213009 w 67"/>
              <a:gd name="T23" fmla="*/ 27441 h 56"/>
              <a:gd name="T24" fmla="*/ 209573 w 67"/>
              <a:gd name="T25" fmla="*/ 51452 h 56"/>
              <a:gd name="T26" fmla="*/ 230187 w 67"/>
              <a:gd name="T27" fmla="*/ 106334 h 56"/>
              <a:gd name="T28" fmla="*/ 219880 w 67"/>
              <a:gd name="T29" fmla="*/ 150926 h 56"/>
              <a:gd name="T30" fmla="*/ 161474 w 67"/>
              <a:gd name="T31" fmla="*/ 92614 h 56"/>
              <a:gd name="T32" fmla="*/ 133989 w 67"/>
              <a:gd name="T33" fmla="*/ 92614 h 56"/>
              <a:gd name="T34" fmla="*/ 113376 w 67"/>
              <a:gd name="T35" fmla="*/ 96044 h 56"/>
              <a:gd name="T36" fmla="*/ 92762 w 67"/>
              <a:gd name="T37" fmla="*/ 92614 h 56"/>
              <a:gd name="T38" fmla="*/ 65277 w 67"/>
              <a:gd name="T39" fmla="*/ 92614 h 56"/>
              <a:gd name="T40" fmla="*/ 30921 w 67"/>
              <a:gd name="T41" fmla="*/ 130345 h 56"/>
              <a:gd name="T42" fmla="*/ 103069 w 67"/>
              <a:gd name="T43" fmla="*/ 178367 h 56"/>
              <a:gd name="T44" fmla="*/ 127118 w 67"/>
              <a:gd name="T45" fmla="*/ 178367 h 56"/>
              <a:gd name="T46" fmla="*/ 199266 w 67"/>
              <a:gd name="T47" fmla="*/ 130345 h 56"/>
              <a:gd name="T48" fmla="*/ 161474 w 67"/>
              <a:gd name="T49" fmla="*/ 92614 h 56"/>
              <a:gd name="T50" fmla="*/ 68713 w 67"/>
              <a:gd name="T51" fmla="*/ 157787 h 56"/>
              <a:gd name="T52" fmla="*/ 51534 w 67"/>
              <a:gd name="T53" fmla="*/ 130345 h 56"/>
              <a:gd name="T54" fmla="*/ 68713 w 67"/>
              <a:gd name="T55" fmla="*/ 102904 h 56"/>
              <a:gd name="T56" fmla="*/ 85891 w 67"/>
              <a:gd name="T57" fmla="*/ 130345 h 56"/>
              <a:gd name="T58" fmla="*/ 68713 w 67"/>
              <a:gd name="T59" fmla="*/ 157787 h 56"/>
              <a:gd name="T60" fmla="*/ 158039 w 67"/>
              <a:gd name="T61" fmla="*/ 157787 h 56"/>
              <a:gd name="T62" fmla="*/ 140861 w 67"/>
              <a:gd name="T63" fmla="*/ 130345 h 56"/>
              <a:gd name="T64" fmla="*/ 158039 w 67"/>
              <a:gd name="T65" fmla="*/ 102904 h 56"/>
              <a:gd name="T66" fmla="*/ 175217 w 67"/>
              <a:gd name="T67" fmla="*/ 130345 h 56"/>
              <a:gd name="T68" fmla="*/ 158039 w 67"/>
              <a:gd name="T69" fmla="*/ 157787 h 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7" h="56">
                <a:moveTo>
                  <a:pt x="64" y="44"/>
                </a:moveTo>
                <a:cubicBezTo>
                  <a:pt x="59" y="55"/>
                  <a:pt x="44" y="56"/>
                  <a:pt x="34" y="56"/>
                </a:cubicBezTo>
                <a:cubicBezTo>
                  <a:pt x="23" y="56"/>
                  <a:pt x="8" y="55"/>
                  <a:pt x="2" y="44"/>
                </a:cubicBezTo>
                <a:cubicBezTo>
                  <a:pt x="0" y="40"/>
                  <a:pt x="0" y="36"/>
                  <a:pt x="0" y="31"/>
                </a:cubicBezTo>
                <a:cubicBezTo>
                  <a:pt x="0" y="25"/>
                  <a:pt x="1" y="20"/>
                  <a:pt x="5" y="15"/>
                </a:cubicBezTo>
                <a:cubicBezTo>
                  <a:pt x="4" y="13"/>
                  <a:pt x="4" y="11"/>
                  <a:pt x="4" y="8"/>
                </a:cubicBezTo>
                <a:cubicBezTo>
                  <a:pt x="4" y="5"/>
                  <a:pt x="5" y="2"/>
                  <a:pt x="6" y="0"/>
                </a:cubicBezTo>
                <a:cubicBezTo>
                  <a:pt x="13" y="0"/>
                  <a:pt x="17" y="2"/>
                  <a:pt x="21" y="6"/>
                </a:cubicBezTo>
                <a:cubicBezTo>
                  <a:pt x="25" y="5"/>
                  <a:pt x="30" y="5"/>
                  <a:pt x="34" y="5"/>
                </a:cubicBezTo>
                <a:cubicBezTo>
                  <a:pt x="38" y="5"/>
                  <a:pt x="41" y="5"/>
                  <a:pt x="45" y="6"/>
                </a:cubicBezTo>
                <a:cubicBezTo>
                  <a:pt x="50" y="2"/>
                  <a:pt x="54" y="0"/>
                  <a:pt x="60" y="0"/>
                </a:cubicBezTo>
                <a:cubicBezTo>
                  <a:pt x="62" y="2"/>
                  <a:pt x="62" y="5"/>
                  <a:pt x="62" y="8"/>
                </a:cubicBezTo>
                <a:cubicBezTo>
                  <a:pt x="62" y="11"/>
                  <a:pt x="62" y="13"/>
                  <a:pt x="61" y="15"/>
                </a:cubicBezTo>
                <a:cubicBezTo>
                  <a:pt x="65" y="20"/>
                  <a:pt x="67" y="25"/>
                  <a:pt x="67" y="31"/>
                </a:cubicBezTo>
                <a:cubicBezTo>
                  <a:pt x="67" y="36"/>
                  <a:pt x="66" y="40"/>
                  <a:pt x="64" y="44"/>
                </a:cubicBezTo>
                <a:close/>
                <a:moveTo>
                  <a:pt x="47" y="27"/>
                </a:moveTo>
                <a:cubicBezTo>
                  <a:pt x="45" y="27"/>
                  <a:pt x="42" y="27"/>
                  <a:pt x="39" y="27"/>
                </a:cubicBezTo>
                <a:cubicBezTo>
                  <a:pt x="37" y="28"/>
                  <a:pt x="35" y="28"/>
                  <a:pt x="33" y="28"/>
                </a:cubicBezTo>
                <a:cubicBezTo>
                  <a:pt x="31" y="28"/>
                  <a:pt x="29" y="28"/>
                  <a:pt x="27" y="27"/>
                </a:cubicBezTo>
                <a:cubicBezTo>
                  <a:pt x="24" y="27"/>
                  <a:pt x="22" y="27"/>
                  <a:pt x="19" y="27"/>
                </a:cubicBezTo>
                <a:cubicBezTo>
                  <a:pt x="12" y="27"/>
                  <a:pt x="9" y="32"/>
                  <a:pt x="9" y="38"/>
                </a:cubicBezTo>
                <a:cubicBezTo>
                  <a:pt x="9" y="50"/>
                  <a:pt x="20" y="52"/>
                  <a:pt x="30" y="52"/>
                </a:cubicBezTo>
                <a:cubicBezTo>
                  <a:pt x="37" y="52"/>
                  <a:pt x="37" y="52"/>
                  <a:pt x="37" y="52"/>
                </a:cubicBezTo>
                <a:cubicBezTo>
                  <a:pt x="46" y="52"/>
                  <a:pt x="58" y="50"/>
                  <a:pt x="58" y="38"/>
                </a:cubicBezTo>
                <a:cubicBezTo>
                  <a:pt x="58" y="32"/>
                  <a:pt x="54" y="27"/>
                  <a:pt x="47" y="27"/>
                </a:cubicBezTo>
                <a:close/>
                <a:moveTo>
                  <a:pt x="20" y="46"/>
                </a:moveTo>
                <a:cubicBezTo>
                  <a:pt x="17" y="46"/>
                  <a:pt x="15" y="41"/>
                  <a:pt x="15" y="38"/>
                </a:cubicBezTo>
                <a:cubicBezTo>
                  <a:pt x="15" y="35"/>
                  <a:pt x="17" y="30"/>
                  <a:pt x="20" y="30"/>
                </a:cubicBezTo>
                <a:cubicBezTo>
                  <a:pt x="24" y="30"/>
                  <a:pt x="25" y="35"/>
                  <a:pt x="25" y="38"/>
                </a:cubicBezTo>
                <a:cubicBezTo>
                  <a:pt x="25" y="41"/>
                  <a:pt x="24" y="46"/>
                  <a:pt x="20" y="46"/>
                </a:cubicBezTo>
                <a:close/>
                <a:moveTo>
                  <a:pt x="46" y="46"/>
                </a:moveTo>
                <a:cubicBezTo>
                  <a:pt x="42" y="46"/>
                  <a:pt x="41" y="41"/>
                  <a:pt x="41" y="38"/>
                </a:cubicBezTo>
                <a:cubicBezTo>
                  <a:pt x="41" y="35"/>
                  <a:pt x="42" y="30"/>
                  <a:pt x="46" y="30"/>
                </a:cubicBezTo>
                <a:cubicBezTo>
                  <a:pt x="50" y="30"/>
                  <a:pt x="51" y="35"/>
                  <a:pt x="51" y="38"/>
                </a:cubicBezTo>
                <a:cubicBezTo>
                  <a:pt x="51" y="41"/>
                  <a:pt x="50" y="46"/>
                  <a:pt x="46" y="4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5" name="Freeform 91"/>
          <p:cNvSpPr>
            <a:spLocks noEditPoints="1"/>
          </p:cNvSpPr>
          <p:nvPr/>
        </p:nvSpPr>
        <p:spPr bwMode="auto">
          <a:xfrm>
            <a:off x="13241614" y="6988033"/>
            <a:ext cx="507066" cy="507066"/>
          </a:xfrm>
          <a:custGeom>
            <a:avLst/>
            <a:gdLst>
              <a:gd name="T0" fmla="*/ 0 w 62"/>
              <a:gd name="T1" fmla="*/ 106363 h 62"/>
              <a:gd name="T2" fmla="*/ 140673 w 62"/>
              <a:gd name="T3" fmla="*/ 75483 h 62"/>
              <a:gd name="T4" fmla="*/ 154397 w 62"/>
              <a:gd name="T5" fmla="*/ 68621 h 62"/>
              <a:gd name="T6" fmla="*/ 168121 w 62"/>
              <a:gd name="T7" fmla="*/ 65190 h 62"/>
              <a:gd name="T8" fmla="*/ 164690 w 62"/>
              <a:gd name="T9" fmla="*/ 58328 h 62"/>
              <a:gd name="T10" fmla="*/ 154397 w 62"/>
              <a:gd name="T11" fmla="*/ 51466 h 62"/>
              <a:gd name="T12" fmla="*/ 147535 w 62"/>
              <a:gd name="T13" fmla="*/ 51466 h 62"/>
              <a:gd name="T14" fmla="*/ 144104 w 62"/>
              <a:gd name="T15" fmla="*/ 48035 h 62"/>
              <a:gd name="T16" fmla="*/ 130380 w 62"/>
              <a:gd name="T17" fmla="*/ 41173 h 62"/>
              <a:gd name="T18" fmla="*/ 130380 w 62"/>
              <a:gd name="T19" fmla="*/ 54897 h 62"/>
              <a:gd name="T20" fmla="*/ 126949 w 62"/>
              <a:gd name="T21" fmla="*/ 65190 h 62"/>
              <a:gd name="T22" fmla="*/ 113225 w 62"/>
              <a:gd name="T23" fmla="*/ 58328 h 62"/>
              <a:gd name="T24" fmla="*/ 99500 w 62"/>
              <a:gd name="T25" fmla="*/ 51466 h 62"/>
              <a:gd name="T26" fmla="*/ 102931 w 62"/>
              <a:gd name="T27" fmla="*/ 37742 h 62"/>
              <a:gd name="T28" fmla="*/ 120087 w 62"/>
              <a:gd name="T29" fmla="*/ 34310 h 62"/>
              <a:gd name="T30" fmla="*/ 116656 w 62"/>
              <a:gd name="T31" fmla="*/ 27448 h 62"/>
              <a:gd name="T32" fmla="*/ 106363 w 62"/>
              <a:gd name="T33" fmla="*/ 30879 h 62"/>
              <a:gd name="T34" fmla="*/ 92638 w 62"/>
              <a:gd name="T35" fmla="*/ 20586 h 62"/>
              <a:gd name="T36" fmla="*/ 96069 w 62"/>
              <a:gd name="T37" fmla="*/ 30879 h 62"/>
              <a:gd name="T38" fmla="*/ 89207 w 62"/>
              <a:gd name="T39" fmla="*/ 30879 h 62"/>
              <a:gd name="T40" fmla="*/ 78914 w 62"/>
              <a:gd name="T41" fmla="*/ 24017 h 62"/>
              <a:gd name="T42" fmla="*/ 72052 w 62"/>
              <a:gd name="T43" fmla="*/ 27448 h 62"/>
              <a:gd name="T44" fmla="*/ 78914 w 62"/>
              <a:gd name="T45" fmla="*/ 30879 h 62"/>
              <a:gd name="T46" fmla="*/ 75483 w 62"/>
              <a:gd name="T47" fmla="*/ 34310 h 62"/>
              <a:gd name="T48" fmla="*/ 34310 w 62"/>
              <a:gd name="T49" fmla="*/ 61759 h 62"/>
              <a:gd name="T50" fmla="*/ 37742 w 62"/>
              <a:gd name="T51" fmla="*/ 65190 h 62"/>
              <a:gd name="T52" fmla="*/ 44604 w 62"/>
              <a:gd name="T53" fmla="*/ 75483 h 62"/>
              <a:gd name="T54" fmla="*/ 41173 w 62"/>
              <a:gd name="T55" fmla="*/ 89207 h 62"/>
              <a:gd name="T56" fmla="*/ 51466 w 62"/>
              <a:gd name="T57" fmla="*/ 102931 h 62"/>
              <a:gd name="T58" fmla="*/ 61759 w 62"/>
              <a:gd name="T59" fmla="*/ 120087 h 62"/>
              <a:gd name="T60" fmla="*/ 65190 w 62"/>
              <a:gd name="T61" fmla="*/ 126949 h 62"/>
              <a:gd name="T62" fmla="*/ 58328 w 62"/>
              <a:gd name="T63" fmla="*/ 109794 h 62"/>
              <a:gd name="T64" fmla="*/ 72052 w 62"/>
              <a:gd name="T65" fmla="*/ 126949 h 62"/>
              <a:gd name="T66" fmla="*/ 85776 w 62"/>
              <a:gd name="T67" fmla="*/ 140673 h 62"/>
              <a:gd name="T68" fmla="*/ 102931 w 62"/>
              <a:gd name="T69" fmla="*/ 150966 h 62"/>
              <a:gd name="T70" fmla="*/ 120087 w 62"/>
              <a:gd name="T71" fmla="*/ 161259 h 62"/>
              <a:gd name="T72" fmla="*/ 123518 w 62"/>
              <a:gd name="T73" fmla="*/ 161259 h 62"/>
              <a:gd name="T74" fmla="*/ 116656 w 62"/>
              <a:gd name="T75" fmla="*/ 147535 h 62"/>
              <a:gd name="T76" fmla="*/ 109794 w 62"/>
              <a:gd name="T77" fmla="*/ 144104 h 62"/>
              <a:gd name="T78" fmla="*/ 109794 w 62"/>
              <a:gd name="T79" fmla="*/ 133811 h 62"/>
              <a:gd name="T80" fmla="*/ 96069 w 62"/>
              <a:gd name="T81" fmla="*/ 140673 h 62"/>
              <a:gd name="T82" fmla="*/ 92638 w 62"/>
              <a:gd name="T83" fmla="*/ 116656 h 62"/>
              <a:gd name="T84" fmla="*/ 102931 w 62"/>
              <a:gd name="T85" fmla="*/ 116656 h 62"/>
              <a:gd name="T86" fmla="*/ 109794 w 62"/>
              <a:gd name="T87" fmla="*/ 113225 h 62"/>
              <a:gd name="T88" fmla="*/ 120087 w 62"/>
              <a:gd name="T89" fmla="*/ 116656 h 62"/>
              <a:gd name="T90" fmla="*/ 123518 w 62"/>
              <a:gd name="T91" fmla="*/ 113225 h 62"/>
              <a:gd name="T92" fmla="*/ 130380 w 62"/>
              <a:gd name="T93" fmla="*/ 99500 h 62"/>
              <a:gd name="T94" fmla="*/ 130380 w 62"/>
              <a:gd name="T95" fmla="*/ 96069 h 62"/>
              <a:gd name="T96" fmla="*/ 140673 w 62"/>
              <a:gd name="T97" fmla="*/ 89207 h 62"/>
              <a:gd name="T98" fmla="*/ 147535 w 62"/>
              <a:gd name="T99" fmla="*/ 78914 h 62"/>
              <a:gd name="T100" fmla="*/ 150966 w 62"/>
              <a:gd name="T101" fmla="*/ 75483 h 62"/>
              <a:gd name="T102" fmla="*/ 140673 w 62"/>
              <a:gd name="T103" fmla="*/ 75483 h 62"/>
              <a:gd name="T104" fmla="*/ 164690 w 62"/>
              <a:gd name="T105" fmla="*/ 164690 h 62"/>
              <a:gd name="T106" fmla="*/ 150966 w 62"/>
              <a:gd name="T107" fmla="*/ 161259 h 62"/>
              <a:gd name="T108" fmla="*/ 140673 w 62"/>
              <a:gd name="T109" fmla="*/ 161259 h 62"/>
              <a:gd name="T110" fmla="*/ 130380 w 62"/>
              <a:gd name="T111" fmla="*/ 157828 h 62"/>
              <a:gd name="T112" fmla="*/ 126949 w 62"/>
              <a:gd name="T113" fmla="*/ 171552 h 62"/>
              <a:gd name="T114" fmla="*/ 123518 w 62"/>
              <a:gd name="T115" fmla="*/ 185277 h 62"/>
              <a:gd name="T116" fmla="*/ 171552 w 62"/>
              <a:gd name="T117" fmla="*/ 168121 h 6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2" h="62">
                <a:moveTo>
                  <a:pt x="62" y="31"/>
                </a:moveTo>
                <a:cubicBezTo>
                  <a:pt x="62" y="48"/>
                  <a:pt x="48" y="62"/>
                  <a:pt x="31" y="62"/>
                </a:cubicBez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lose/>
                <a:moveTo>
                  <a:pt x="41" y="22"/>
                </a:moveTo>
                <a:cubicBezTo>
                  <a:pt x="42" y="22"/>
                  <a:pt x="42" y="21"/>
                  <a:pt x="42" y="21"/>
                </a:cubicBezTo>
                <a:cubicBezTo>
                  <a:pt x="42" y="21"/>
                  <a:pt x="42" y="21"/>
                  <a:pt x="43" y="21"/>
                </a:cubicBezTo>
                <a:cubicBezTo>
                  <a:pt x="43" y="20"/>
                  <a:pt x="44" y="20"/>
                  <a:pt x="45" y="20"/>
                </a:cubicBezTo>
                <a:cubicBezTo>
                  <a:pt x="46" y="20"/>
                  <a:pt x="46" y="20"/>
                  <a:pt x="47" y="21"/>
                </a:cubicBezTo>
                <a:cubicBezTo>
                  <a:pt x="47" y="20"/>
                  <a:pt x="48" y="20"/>
                  <a:pt x="48" y="20"/>
                </a:cubicBezTo>
                <a:cubicBezTo>
                  <a:pt x="48" y="19"/>
                  <a:pt x="49" y="19"/>
                  <a:pt x="49" y="19"/>
                </a:cubicBezTo>
                <a:cubicBezTo>
                  <a:pt x="49" y="19"/>
                  <a:pt x="49" y="18"/>
                  <a:pt x="49" y="18"/>
                </a:cubicBezTo>
                <a:cubicBezTo>
                  <a:pt x="49" y="18"/>
                  <a:pt x="48" y="18"/>
                  <a:pt x="48" y="17"/>
                </a:cubicBezTo>
                <a:cubicBezTo>
                  <a:pt x="48" y="17"/>
                  <a:pt x="48" y="17"/>
                  <a:pt x="48" y="17"/>
                </a:cubicBezTo>
                <a:cubicBezTo>
                  <a:pt x="48" y="17"/>
                  <a:pt x="47" y="17"/>
                  <a:pt x="47" y="17"/>
                </a:cubicBezTo>
                <a:cubicBezTo>
                  <a:pt x="46" y="17"/>
                  <a:pt x="46" y="16"/>
                  <a:pt x="46" y="16"/>
                </a:cubicBezTo>
                <a:cubicBezTo>
                  <a:pt x="46" y="15"/>
                  <a:pt x="45" y="15"/>
                  <a:pt x="45" y="15"/>
                </a:cubicBezTo>
                <a:cubicBezTo>
                  <a:pt x="45" y="15"/>
                  <a:pt x="45" y="14"/>
                  <a:pt x="45" y="14"/>
                </a:cubicBezTo>
                <a:cubicBezTo>
                  <a:pt x="44" y="14"/>
                  <a:pt x="44" y="15"/>
                  <a:pt x="44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3" y="15"/>
                  <a:pt x="43" y="15"/>
                  <a:pt x="42" y="15"/>
                </a:cubicBezTo>
                <a:cubicBezTo>
                  <a:pt x="43" y="15"/>
                  <a:pt x="42" y="15"/>
                  <a:pt x="42" y="15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4"/>
                  <a:pt x="42" y="14"/>
                  <a:pt x="42" y="14"/>
                </a:cubicBezTo>
                <a:cubicBezTo>
                  <a:pt x="42" y="13"/>
                  <a:pt x="41" y="13"/>
                  <a:pt x="40" y="13"/>
                </a:cubicBezTo>
                <a:cubicBezTo>
                  <a:pt x="40" y="12"/>
                  <a:pt x="38" y="12"/>
                  <a:pt x="38" y="12"/>
                </a:cubicBezTo>
                <a:cubicBezTo>
                  <a:pt x="37" y="13"/>
                  <a:pt x="38" y="13"/>
                  <a:pt x="38" y="14"/>
                </a:cubicBezTo>
                <a:cubicBezTo>
                  <a:pt x="38" y="14"/>
                  <a:pt x="37" y="14"/>
                  <a:pt x="37" y="15"/>
                </a:cubicBezTo>
                <a:cubicBezTo>
                  <a:pt x="37" y="15"/>
                  <a:pt x="38" y="15"/>
                  <a:pt x="38" y="16"/>
                </a:cubicBezTo>
                <a:cubicBezTo>
                  <a:pt x="38" y="17"/>
                  <a:pt x="37" y="17"/>
                  <a:pt x="37" y="17"/>
                </a:cubicBezTo>
                <a:cubicBezTo>
                  <a:pt x="37" y="18"/>
                  <a:pt x="37" y="18"/>
                  <a:pt x="37" y="19"/>
                </a:cubicBezTo>
                <a:cubicBezTo>
                  <a:pt x="38" y="19"/>
                  <a:pt x="37" y="19"/>
                  <a:pt x="37" y="19"/>
                </a:cubicBezTo>
                <a:cubicBezTo>
                  <a:pt x="36" y="20"/>
                  <a:pt x="35" y="19"/>
                  <a:pt x="35" y="18"/>
                </a:cubicBezTo>
                <a:cubicBezTo>
                  <a:pt x="35" y="18"/>
                  <a:pt x="35" y="17"/>
                  <a:pt x="34" y="17"/>
                </a:cubicBezTo>
                <a:cubicBezTo>
                  <a:pt x="34" y="17"/>
                  <a:pt x="33" y="17"/>
                  <a:pt x="33" y="17"/>
                </a:cubicBezTo>
                <a:cubicBezTo>
                  <a:pt x="33" y="16"/>
                  <a:pt x="32" y="16"/>
                  <a:pt x="32" y="16"/>
                </a:cubicBezTo>
                <a:cubicBezTo>
                  <a:pt x="31" y="16"/>
                  <a:pt x="30" y="16"/>
                  <a:pt x="29" y="16"/>
                </a:cubicBezTo>
                <a:cubicBezTo>
                  <a:pt x="30" y="16"/>
                  <a:pt x="29" y="15"/>
                  <a:pt x="29" y="15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2"/>
                  <a:pt x="30" y="11"/>
                  <a:pt x="30" y="11"/>
                </a:cubicBezTo>
                <a:cubicBezTo>
                  <a:pt x="31" y="12"/>
                  <a:pt x="31" y="12"/>
                  <a:pt x="32" y="11"/>
                </a:cubicBezTo>
                <a:cubicBezTo>
                  <a:pt x="32" y="11"/>
                  <a:pt x="32" y="10"/>
                  <a:pt x="33" y="10"/>
                </a:cubicBezTo>
                <a:cubicBezTo>
                  <a:pt x="33" y="9"/>
                  <a:pt x="34" y="10"/>
                  <a:pt x="35" y="10"/>
                </a:cubicBezTo>
                <a:cubicBezTo>
                  <a:pt x="35" y="10"/>
                  <a:pt x="35" y="9"/>
                  <a:pt x="35" y="9"/>
                </a:cubicBezTo>
                <a:cubicBezTo>
                  <a:pt x="35" y="9"/>
                  <a:pt x="35" y="8"/>
                  <a:pt x="35" y="8"/>
                </a:cubicBezTo>
                <a:cubicBezTo>
                  <a:pt x="34" y="7"/>
                  <a:pt x="33" y="8"/>
                  <a:pt x="34" y="8"/>
                </a:cubicBezTo>
                <a:cubicBezTo>
                  <a:pt x="34" y="8"/>
                  <a:pt x="33" y="10"/>
                  <a:pt x="32" y="9"/>
                </a:cubicBezTo>
                <a:cubicBezTo>
                  <a:pt x="32" y="9"/>
                  <a:pt x="32" y="8"/>
                  <a:pt x="31" y="8"/>
                </a:cubicBezTo>
                <a:cubicBezTo>
                  <a:pt x="31" y="8"/>
                  <a:pt x="31" y="8"/>
                  <a:pt x="31" y="9"/>
                </a:cubicBezTo>
                <a:cubicBezTo>
                  <a:pt x="31" y="8"/>
                  <a:pt x="30" y="8"/>
                  <a:pt x="29" y="8"/>
                </a:cubicBezTo>
                <a:cubicBezTo>
                  <a:pt x="30" y="7"/>
                  <a:pt x="29" y="7"/>
                  <a:pt x="29" y="7"/>
                </a:cubicBezTo>
                <a:cubicBezTo>
                  <a:pt x="29" y="6"/>
                  <a:pt x="28" y="6"/>
                  <a:pt x="27" y="6"/>
                </a:cubicBezTo>
                <a:cubicBezTo>
                  <a:pt x="27" y="7"/>
                  <a:pt x="28" y="8"/>
                  <a:pt x="29" y="8"/>
                </a:cubicBezTo>
                <a:cubicBezTo>
                  <a:pt x="29" y="8"/>
                  <a:pt x="29" y="8"/>
                  <a:pt x="29" y="8"/>
                </a:cubicBezTo>
                <a:cubicBezTo>
                  <a:pt x="29" y="8"/>
                  <a:pt x="28" y="9"/>
                  <a:pt x="28" y="9"/>
                </a:cubicBezTo>
                <a:cubicBezTo>
                  <a:pt x="28" y="9"/>
                  <a:pt x="28" y="10"/>
                  <a:pt x="28" y="10"/>
                </a:cubicBezTo>
                <a:cubicBezTo>
                  <a:pt x="27" y="10"/>
                  <a:pt x="27" y="9"/>
                  <a:pt x="27" y="9"/>
                </a:cubicBezTo>
                <a:cubicBezTo>
                  <a:pt x="28" y="9"/>
                  <a:pt x="26" y="9"/>
                  <a:pt x="26" y="9"/>
                </a:cubicBezTo>
                <a:cubicBezTo>
                  <a:pt x="25" y="9"/>
                  <a:pt x="24" y="9"/>
                  <a:pt x="24" y="9"/>
                </a:cubicBezTo>
                <a:cubicBezTo>
                  <a:pt x="24" y="8"/>
                  <a:pt x="24" y="7"/>
                  <a:pt x="24" y="8"/>
                </a:cubicBezTo>
                <a:cubicBezTo>
                  <a:pt x="24" y="7"/>
                  <a:pt x="23" y="7"/>
                  <a:pt x="23" y="7"/>
                </a:cubicBezTo>
                <a:cubicBezTo>
                  <a:pt x="22" y="7"/>
                  <a:pt x="21" y="8"/>
                  <a:pt x="19" y="9"/>
                </a:cubicBezTo>
                <a:cubicBezTo>
                  <a:pt x="19" y="9"/>
                  <a:pt x="20" y="9"/>
                  <a:pt x="20" y="9"/>
                </a:cubicBezTo>
                <a:cubicBezTo>
                  <a:pt x="20" y="8"/>
                  <a:pt x="20" y="8"/>
                  <a:pt x="21" y="8"/>
                </a:cubicBezTo>
                <a:cubicBezTo>
                  <a:pt x="21" y="8"/>
                  <a:pt x="22" y="7"/>
                  <a:pt x="22" y="8"/>
                </a:cubicBezTo>
                <a:cubicBezTo>
                  <a:pt x="22" y="8"/>
                  <a:pt x="23" y="8"/>
                  <a:pt x="23" y="8"/>
                </a:cubicBezTo>
                <a:cubicBezTo>
                  <a:pt x="23" y="8"/>
                  <a:pt x="23" y="8"/>
                  <a:pt x="23" y="9"/>
                </a:cubicBezTo>
                <a:cubicBezTo>
                  <a:pt x="23" y="8"/>
                  <a:pt x="23" y="9"/>
                  <a:pt x="22" y="9"/>
                </a:cubicBezTo>
                <a:cubicBezTo>
                  <a:pt x="22" y="9"/>
                  <a:pt x="21" y="9"/>
                  <a:pt x="21" y="9"/>
                </a:cubicBezTo>
                <a:cubicBezTo>
                  <a:pt x="21" y="9"/>
                  <a:pt x="22" y="10"/>
                  <a:pt x="22" y="10"/>
                </a:cubicBezTo>
                <a:cubicBezTo>
                  <a:pt x="21" y="9"/>
                  <a:pt x="21" y="9"/>
                  <a:pt x="20" y="9"/>
                </a:cubicBezTo>
                <a:cubicBezTo>
                  <a:pt x="20" y="9"/>
                  <a:pt x="19" y="9"/>
                  <a:pt x="19" y="9"/>
                </a:cubicBezTo>
                <a:cubicBezTo>
                  <a:pt x="15" y="11"/>
                  <a:pt x="12" y="14"/>
                  <a:pt x="10" y="18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8"/>
                  <a:pt x="10" y="19"/>
                  <a:pt x="11" y="19"/>
                </a:cubicBezTo>
                <a:cubicBezTo>
                  <a:pt x="11" y="19"/>
                  <a:pt x="11" y="19"/>
                  <a:pt x="11" y="19"/>
                </a:cubicBezTo>
                <a:cubicBezTo>
                  <a:pt x="11" y="19"/>
                  <a:pt x="13" y="20"/>
                  <a:pt x="13" y="21"/>
                </a:cubicBezTo>
                <a:cubicBezTo>
                  <a:pt x="13" y="21"/>
                  <a:pt x="13" y="21"/>
                  <a:pt x="14" y="21"/>
                </a:cubicBezTo>
                <a:cubicBezTo>
                  <a:pt x="14" y="22"/>
                  <a:pt x="13" y="22"/>
                  <a:pt x="13" y="22"/>
                </a:cubicBezTo>
                <a:cubicBezTo>
                  <a:pt x="13" y="22"/>
                  <a:pt x="12" y="21"/>
                  <a:pt x="12" y="22"/>
                </a:cubicBezTo>
                <a:cubicBezTo>
                  <a:pt x="12" y="22"/>
                  <a:pt x="12" y="23"/>
                  <a:pt x="13" y="23"/>
                </a:cubicBezTo>
                <a:cubicBezTo>
                  <a:pt x="12" y="23"/>
                  <a:pt x="12" y="25"/>
                  <a:pt x="12" y="26"/>
                </a:cubicBezTo>
                <a:cubicBezTo>
                  <a:pt x="12" y="26"/>
                  <a:pt x="12" y="26"/>
                  <a:pt x="12" y="26"/>
                </a:cubicBezTo>
                <a:cubicBezTo>
                  <a:pt x="12" y="26"/>
                  <a:pt x="13" y="28"/>
                  <a:pt x="13" y="28"/>
                </a:cubicBezTo>
                <a:cubicBezTo>
                  <a:pt x="13" y="28"/>
                  <a:pt x="14" y="30"/>
                  <a:pt x="15" y="30"/>
                </a:cubicBezTo>
                <a:cubicBezTo>
                  <a:pt x="15" y="30"/>
                  <a:pt x="16" y="31"/>
                  <a:pt x="16" y="31"/>
                </a:cubicBezTo>
                <a:cubicBezTo>
                  <a:pt x="17" y="32"/>
                  <a:pt x="17" y="33"/>
                  <a:pt x="17" y="33"/>
                </a:cubicBezTo>
                <a:cubicBezTo>
                  <a:pt x="17" y="34"/>
                  <a:pt x="18" y="34"/>
                  <a:pt x="18" y="35"/>
                </a:cubicBezTo>
                <a:cubicBezTo>
                  <a:pt x="18" y="35"/>
                  <a:pt x="18" y="35"/>
                  <a:pt x="18" y="35"/>
                </a:cubicBezTo>
                <a:cubicBezTo>
                  <a:pt x="18" y="35"/>
                  <a:pt x="19" y="35"/>
                  <a:pt x="19" y="36"/>
                </a:cubicBezTo>
                <a:cubicBezTo>
                  <a:pt x="19" y="36"/>
                  <a:pt x="19" y="37"/>
                  <a:pt x="19" y="37"/>
                </a:cubicBezTo>
                <a:cubicBezTo>
                  <a:pt x="20" y="36"/>
                  <a:pt x="19" y="35"/>
                  <a:pt x="18" y="34"/>
                </a:cubicBezTo>
                <a:cubicBezTo>
                  <a:pt x="18" y="34"/>
                  <a:pt x="18" y="34"/>
                  <a:pt x="18" y="33"/>
                </a:cubicBezTo>
                <a:cubicBezTo>
                  <a:pt x="18" y="33"/>
                  <a:pt x="18" y="32"/>
                  <a:pt x="17" y="32"/>
                </a:cubicBezTo>
                <a:cubicBezTo>
                  <a:pt x="18" y="32"/>
                  <a:pt x="18" y="32"/>
                  <a:pt x="18" y="33"/>
                </a:cubicBezTo>
                <a:cubicBezTo>
                  <a:pt x="18" y="33"/>
                  <a:pt x="20" y="35"/>
                  <a:pt x="20" y="35"/>
                </a:cubicBezTo>
                <a:cubicBezTo>
                  <a:pt x="20" y="35"/>
                  <a:pt x="21" y="37"/>
                  <a:pt x="21" y="37"/>
                </a:cubicBezTo>
                <a:cubicBezTo>
                  <a:pt x="21" y="37"/>
                  <a:pt x="22" y="37"/>
                  <a:pt x="22" y="38"/>
                </a:cubicBezTo>
                <a:cubicBezTo>
                  <a:pt x="22" y="38"/>
                  <a:pt x="22" y="39"/>
                  <a:pt x="23" y="40"/>
                </a:cubicBezTo>
                <a:cubicBezTo>
                  <a:pt x="23" y="41"/>
                  <a:pt x="24" y="41"/>
                  <a:pt x="25" y="41"/>
                </a:cubicBezTo>
                <a:cubicBezTo>
                  <a:pt x="25" y="42"/>
                  <a:pt x="26" y="42"/>
                  <a:pt x="26" y="42"/>
                </a:cubicBezTo>
                <a:cubicBezTo>
                  <a:pt x="27" y="43"/>
                  <a:pt x="27" y="42"/>
                  <a:pt x="28" y="42"/>
                </a:cubicBezTo>
                <a:cubicBezTo>
                  <a:pt x="29" y="42"/>
                  <a:pt x="29" y="43"/>
                  <a:pt x="30" y="44"/>
                </a:cubicBezTo>
                <a:cubicBezTo>
                  <a:pt x="31" y="44"/>
                  <a:pt x="32" y="44"/>
                  <a:pt x="32" y="44"/>
                </a:cubicBezTo>
                <a:cubicBezTo>
                  <a:pt x="32" y="44"/>
                  <a:pt x="33" y="46"/>
                  <a:pt x="33" y="46"/>
                </a:cubicBezTo>
                <a:cubicBezTo>
                  <a:pt x="34" y="46"/>
                  <a:pt x="34" y="47"/>
                  <a:pt x="35" y="47"/>
                </a:cubicBezTo>
                <a:cubicBezTo>
                  <a:pt x="35" y="47"/>
                  <a:pt x="35" y="47"/>
                  <a:pt x="35" y="47"/>
                </a:cubicBezTo>
                <a:cubicBezTo>
                  <a:pt x="35" y="47"/>
                  <a:pt x="36" y="48"/>
                  <a:pt x="36" y="48"/>
                </a:cubicBezTo>
                <a:cubicBezTo>
                  <a:pt x="36" y="48"/>
                  <a:pt x="36" y="47"/>
                  <a:pt x="36" y="47"/>
                </a:cubicBezTo>
                <a:cubicBezTo>
                  <a:pt x="36" y="47"/>
                  <a:pt x="35" y="47"/>
                  <a:pt x="34" y="46"/>
                </a:cubicBezTo>
                <a:cubicBezTo>
                  <a:pt x="34" y="46"/>
                  <a:pt x="34" y="45"/>
                  <a:pt x="34" y="45"/>
                </a:cubicBezTo>
                <a:cubicBezTo>
                  <a:pt x="35" y="45"/>
                  <a:pt x="35" y="44"/>
                  <a:pt x="34" y="43"/>
                </a:cubicBezTo>
                <a:cubicBezTo>
                  <a:pt x="34" y="43"/>
                  <a:pt x="34" y="43"/>
                  <a:pt x="34" y="42"/>
                </a:cubicBezTo>
                <a:cubicBezTo>
                  <a:pt x="33" y="43"/>
                  <a:pt x="33" y="42"/>
                  <a:pt x="32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2" y="42"/>
                  <a:pt x="32" y="43"/>
                  <a:pt x="32" y="42"/>
                </a:cubicBezTo>
                <a:cubicBezTo>
                  <a:pt x="32" y="42"/>
                  <a:pt x="32" y="41"/>
                  <a:pt x="32" y="41"/>
                </a:cubicBezTo>
                <a:cubicBezTo>
                  <a:pt x="32" y="40"/>
                  <a:pt x="33" y="39"/>
                  <a:pt x="32" y="39"/>
                </a:cubicBezTo>
                <a:cubicBezTo>
                  <a:pt x="31" y="39"/>
                  <a:pt x="31" y="39"/>
                  <a:pt x="31" y="40"/>
                </a:cubicBezTo>
                <a:cubicBezTo>
                  <a:pt x="30" y="40"/>
                  <a:pt x="30" y="40"/>
                  <a:pt x="30" y="41"/>
                </a:cubicBezTo>
                <a:cubicBezTo>
                  <a:pt x="30" y="41"/>
                  <a:pt x="28" y="41"/>
                  <a:pt x="28" y="41"/>
                </a:cubicBezTo>
                <a:cubicBezTo>
                  <a:pt x="27" y="40"/>
                  <a:pt x="27" y="39"/>
                  <a:pt x="27" y="38"/>
                </a:cubicBezTo>
                <a:cubicBezTo>
                  <a:pt x="27" y="37"/>
                  <a:pt x="27" y="36"/>
                  <a:pt x="27" y="35"/>
                </a:cubicBezTo>
                <a:cubicBezTo>
                  <a:pt x="27" y="35"/>
                  <a:pt x="27" y="34"/>
                  <a:pt x="27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4"/>
                  <a:pt x="29" y="33"/>
                  <a:pt x="30" y="34"/>
                </a:cubicBezTo>
                <a:cubicBezTo>
                  <a:pt x="30" y="34"/>
                  <a:pt x="31" y="34"/>
                  <a:pt x="31" y="33"/>
                </a:cubicBezTo>
                <a:cubicBezTo>
                  <a:pt x="31" y="33"/>
                  <a:pt x="31" y="33"/>
                  <a:pt x="31" y="33"/>
                </a:cubicBezTo>
                <a:cubicBezTo>
                  <a:pt x="31" y="33"/>
                  <a:pt x="31" y="33"/>
                  <a:pt x="32" y="33"/>
                </a:cubicBezTo>
                <a:cubicBezTo>
                  <a:pt x="32" y="33"/>
                  <a:pt x="33" y="33"/>
                  <a:pt x="33" y="33"/>
                </a:cubicBezTo>
                <a:cubicBezTo>
                  <a:pt x="34" y="34"/>
                  <a:pt x="34" y="34"/>
                  <a:pt x="34" y="33"/>
                </a:cubicBezTo>
                <a:cubicBezTo>
                  <a:pt x="35" y="34"/>
                  <a:pt x="35" y="34"/>
                  <a:pt x="35" y="34"/>
                </a:cubicBezTo>
                <a:cubicBezTo>
                  <a:pt x="35" y="35"/>
                  <a:pt x="35" y="36"/>
                  <a:pt x="36" y="36"/>
                </a:cubicBezTo>
                <a:cubicBezTo>
                  <a:pt x="36" y="37"/>
                  <a:pt x="36" y="35"/>
                  <a:pt x="36" y="35"/>
                </a:cubicBezTo>
                <a:cubicBezTo>
                  <a:pt x="36" y="35"/>
                  <a:pt x="36" y="33"/>
                  <a:pt x="36" y="33"/>
                </a:cubicBezTo>
                <a:cubicBezTo>
                  <a:pt x="35" y="33"/>
                  <a:pt x="35" y="32"/>
                  <a:pt x="36" y="31"/>
                </a:cubicBezTo>
                <a:cubicBezTo>
                  <a:pt x="36" y="31"/>
                  <a:pt x="37" y="31"/>
                  <a:pt x="37" y="31"/>
                </a:cubicBezTo>
                <a:cubicBezTo>
                  <a:pt x="38" y="30"/>
                  <a:pt x="38" y="30"/>
                  <a:pt x="38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8" y="29"/>
                  <a:pt x="38" y="28"/>
                  <a:pt x="38" y="29"/>
                </a:cubicBezTo>
                <a:cubicBezTo>
                  <a:pt x="38" y="28"/>
                  <a:pt x="38" y="28"/>
                  <a:pt x="38" y="28"/>
                </a:cubicBezTo>
                <a:cubicBezTo>
                  <a:pt x="38" y="28"/>
                  <a:pt x="38" y="27"/>
                  <a:pt x="38" y="27"/>
                </a:cubicBezTo>
                <a:cubicBezTo>
                  <a:pt x="39" y="28"/>
                  <a:pt x="40" y="27"/>
                  <a:pt x="39" y="26"/>
                </a:cubicBezTo>
                <a:cubicBezTo>
                  <a:pt x="40" y="26"/>
                  <a:pt x="41" y="26"/>
                  <a:pt x="41" y="26"/>
                </a:cubicBezTo>
                <a:cubicBezTo>
                  <a:pt x="41" y="26"/>
                  <a:pt x="41" y="25"/>
                  <a:pt x="41" y="25"/>
                </a:cubicBezTo>
                <a:cubicBezTo>
                  <a:pt x="42" y="24"/>
                  <a:pt x="42" y="24"/>
                  <a:pt x="42" y="24"/>
                </a:cubicBezTo>
                <a:cubicBezTo>
                  <a:pt x="42" y="24"/>
                  <a:pt x="43" y="24"/>
                  <a:pt x="43" y="23"/>
                </a:cubicBezTo>
                <a:cubicBezTo>
                  <a:pt x="44" y="24"/>
                  <a:pt x="45" y="23"/>
                  <a:pt x="44" y="22"/>
                </a:cubicBezTo>
                <a:cubicBezTo>
                  <a:pt x="44" y="22"/>
                  <a:pt x="44" y="22"/>
                  <a:pt x="43" y="22"/>
                </a:cubicBezTo>
                <a:cubicBezTo>
                  <a:pt x="44" y="22"/>
                  <a:pt x="44" y="22"/>
                  <a:pt x="44" y="22"/>
                </a:cubicBezTo>
                <a:cubicBezTo>
                  <a:pt x="45" y="21"/>
                  <a:pt x="44" y="21"/>
                  <a:pt x="44" y="21"/>
                </a:cubicBezTo>
                <a:cubicBezTo>
                  <a:pt x="43" y="21"/>
                  <a:pt x="43" y="21"/>
                  <a:pt x="42" y="21"/>
                </a:cubicBezTo>
                <a:cubicBezTo>
                  <a:pt x="42" y="22"/>
                  <a:pt x="42" y="22"/>
                  <a:pt x="41" y="22"/>
                </a:cubicBezTo>
                <a:close/>
                <a:moveTo>
                  <a:pt x="50" y="49"/>
                </a:moveTo>
                <a:cubicBezTo>
                  <a:pt x="50" y="49"/>
                  <a:pt x="49" y="49"/>
                  <a:pt x="49" y="49"/>
                </a:cubicBezTo>
                <a:cubicBezTo>
                  <a:pt x="49" y="49"/>
                  <a:pt x="48" y="48"/>
                  <a:pt x="48" y="48"/>
                </a:cubicBezTo>
                <a:cubicBezTo>
                  <a:pt x="48" y="48"/>
                  <a:pt x="47" y="47"/>
                  <a:pt x="47" y="47"/>
                </a:cubicBezTo>
                <a:cubicBezTo>
                  <a:pt x="46" y="46"/>
                  <a:pt x="46" y="46"/>
                  <a:pt x="45" y="46"/>
                </a:cubicBezTo>
                <a:cubicBezTo>
                  <a:pt x="45" y="46"/>
                  <a:pt x="44" y="47"/>
                  <a:pt x="44" y="47"/>
                </a:cubicBezTo>
                <a:cubicBezTo>
                  <a:pt x="44" y="46"/>
                  <a:pt x="43" y="46"/>
                  <a:pt x="43" y="46"/>
                </a:cubicBezTo>
                <a:cubicBezTo>
                  <a:pt x="42" y="46"/>
                  <a:pt x="42" y="45"/>
                  <a:pt x="41" y="46"/>
                </a:cubicBezTo>
                <a:cubicBezTo>
                  <a:pt x="41" y="46"/>
                  <a:pt x="41" y="46"/>
                  <a:pt x="41" y="47"/>
                </a:cubicBezTo>
                <a:cubicBezTo>
                  <a:pt x="40" y="46"/>
                  <a:pt x="41" y="46"/>
                  <a:pt x="41" y="45"/>
                </a:cubicBezTo>
                <a:cubicBezTo>
                  <a:pt x="40" y="45"/>
                  <a:pt x="39" y="46"/>
                  <a:pt x="39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38" y="47"/>
                  <a:pt x="38" y="47"/>
                  <a:pt x="38" y="47"/>
                </a:cubicBezTo>
                <a:cubicBezTo>
                  <a:pt x="38" y="47"/>
                  <a:pt x="37" y="47"/>
                  <a:pt x="37" y="47"/>
                </a:cubicBezTo>
                <a:cubicBezTo>
                  <a:pt x="37" y="48"/>
                  <a:pt x="37" y="49"/>
                  <a:pt x="37" y="50"/>
                </a:cubicBezTo>
                <a:cubicBezTo>
                  <a:pt x="38" y="50"/>
                  <a:pt x="37" y="51"/>
                  <a:pt x="37" y="52"/>
                </a:cubicBezTo>
                <a:cubicBezTo>
                  <a:pt x="37" y="52"/>
                  <a:pt x="36" y="53"/>
                  <a:pt x="36" y="53"/>
                </a:cubicBezTo>
                <a:cubicBezTo>
                  <a:pt x="36" y="54"/>
                  <a:pt x="36" y="54"/>
                  <a:pt x="36" y="54"/>
                </a:cubicBezTo>
                <a:cubicBezTo>
                  <a:pt x="36" y="55"/>
                  <a:pt x="36" y="55"/>
                  <a:pt x="36" y="56"/>
                </a:cubicBezTo>
                <a:cubicBezTo>
                  <a:pt x="36" y="56"/>
                  <a:pt x="36" y="56"/>
                  <a:pt x="36" y="57"/>
                </a:cubicBezTo>
                <a:cubicBezTo>
                  <a:pt x="41" y="56"/>
                  <a:pt x="46" y="53"/>
                  <a:pt x="50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6" name="Freeform 92"/>
          <p:cNvSpPr>
            <a:spLocks noEditPoints="1"/>
          </p:cNvSpPr>
          <p:nvPr/>
        </p:nvSpPr>
        <p:spPr bwMode="auto">
          <a:xfrm>
            <a:off x="14444951" y="6946406"/>
            <a:ext cx="590316" cy="548692"/>
          </a:xfrm>
          <a:custGeom>
            <a:avLst/>
            <a:gdLst>
              <a:gd name="T0" fmla="*/ 68792 w 72"/>
              <a:gd name="T1" fmla="*/ 161475 h 67"/>
              <a:gd name="T2" fmla="*/ 17198 w 72"/>
              <a:gd name="T3" fmla="*/ 99634 h 67"/>
              <a:gd name="T4" fmla="*/ 6879 w 72"/>
              <a:gd name="T5" fmla="*/ 65277 h 67"/>
              <a:gd name="T6" fmla="*/ 37835 w 72"/>
              <a:gd name="T7" fmla="*/ 58406 h 67"/>
              <a:gd name="T8" fmla="*/ 72231 w 72"/>
              <a:gd name="T9" fmla="*/ 82455 h 67"/>
              <a:gd name="T10" fmla="*/ 68792 w 72"/>
              <a:gd name="T11" fmla="*/ 161475 h 67"/>
              <a:gd name="T12" fmla="*/ 113506 w 72"/>
              <a:gd name="T13" fmla="*/ 195832 h 67"/>
              <a:gd name="T14" fmla="*/ 92869 w 72"/>
              <a:gd name="T15" fmla="*/ 202703 h 67"/>
              <a:gd name="T16" fmla="*/ 79110 w 72"/>
              <a:gd name="T17" fmla="*/ 199267 h 67"/>
              <a:gd name="T18" fmla="*/ 75671 w 72"/>
              <a:gd name="T19" fmla="*/ 168346 h 67"/>
              <a:gd name="T20" fmla="*/ 75671 w 72"/>
              <a:gd name="T21" fmla="*/ 61842 h 67"/>
              <a:gd name="T22" fmla="*/ 85990 w 72"/>
              <a:gd name="T23" fmla="*/ 30921 h 67"/>
              <a:gd name="T24" fmla="*/ 96308 w 72"/>
              <a:gd name="T25" fmla="*/ 30921 h 67"/>
              <a:gd name="T26" fmla="*/ 116946 w 72"/>
              <a:gd name="T27" fmla="*/ 41228 h 67"/>
              <a:gd name="T28" fmla="*/ 113506 w 72"/>
              <a:gd name="T29" fmla="*/ 195832 h 67"/>
              <a:gd name="T30" fmla="*/ 151342 w 72"/>
              <a:gd name="T31" fmla="*/ 178653 h 67"/>
              <a:gd name="T32" fmla="*/ 141023 w 72"/>
              <a:gd name="T33" fmla="*/ 144297 h 67"/>
              <a:gd name="T34" fmla="*/ 141023 w 72"/>
              <a:gd name="T35" fmla="*/ 92762 h 67"/>
              <a:gd name="T36" fmla="*/ 127265 w 72"/>
              <a:gd name="T37" fmla="*/ 48099 h 67"/>
              <a:gd name="T38" fmla="*/ 158221 w 72"/>
              <a:gd name="T39" fmla="*/ 75584 h 67"/>
              <a:gd name="T40" fmla="*/ 161660 w 72"/>
              <a:gd name="T41" fmla="*/ 85891 h 67"/>
              <a:gd name="T42" fmla="*/ 161660 w 72"/>
              <a:gd name="T43" fmla="*/ 133990 h 67"/>
              <a:gd name="T44" fmla="*/ 151342 w 72"/>
              <a:gd name="T45" fmla="*/ 178653 h 67"/>
              <a:gd name="T46" fmla="*/ 199496 w 72"/>
              <a:gd name="T47" fmla="*/ 216445 h 67"/>
              <a:gd name="T48" fmla="*/ 175419 w 72"/>
              <a:gd name="T49" fmla="*/ 230188 h 67"/>
              <a:gd name="T50" fmla="*/ 165100 w 72"/>
              <a:gd name="T51" fmla="*/ 226752 h 67"/>
              <a:gd name="T52" fmla="*/ 154781 w 72"/>
              <a:gd name="T53" fmla="*/ 195832 h 67"/>
              <a:gd name="T54" fmla="*/ 154781 w 72"/>
              <a:gd name="T55" fmla="*/ 37792 h 67"/>
              <a:gd name="T56" fmla="*/ 165100 w 72"/>
              <a:gd name="T57" fmla="*/ 3436 h 67"/>
              <a:gd name="T58" fmla="*/ 175419 w 72"/>
              <a:gd name="T59" fmla="*/ 0 h 67"/>
              <a:gd name="T60" fmla="*/ 199496 w 72"/>
              <a:gd name="T61" fmla="*/ 13743 h 67"/>
              <a:gd name="T62" fmla="*/ 199496 w 72"/>
              <a:gd name="T63" fmla="*/ 216445 h 6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2" h="67">
                <a:moveTo>
                  <a:pt x="20" y="47"/>
                </a:moveTo>
                <a:cubicBezTo>
                  <a:pt x="17" y="35"/>
                  <a:pt x="5" y="29"/>
                  <a:pt x="5" y="29"/>
                </a:cubicBezTo>
                <a:cubicBezTo>
                  <a:pt x="2" y="27"/>
                  <a:pt x="0" y="23"/>
                  <a:pt x="2" y="19"/>
                </a:cubicBezTo>
                <a:cubicBezTo>
                  <a:pt x="4" y="16"/>
                  <a:pt x="8" y="15"/>
                  <a:pt x="11" y="17"/>
                </a:cubicBezTo>
                <a:cubicBezTo>
                  <a:pt x="12" y="17"/>
                  <a:pt x="16" y="19"/>
                  <a:pt x="21" y="24"/>
                </a:cubicBezTo>
                <a:cubicBezTo>
                  <a:pt x="23" y="29"/>
                  <a:pt x="25" y="39"/>
                  <a:pt x="20" y="47"/>
                </a:cubicBezTo>
                <a:close/>
                <a:moveTo>
                  <a:pt x="33" y="57"/>
                </a:moveTo>
                <a:cubicBezTo>
                  <a:pt x="32" y="58"/>
                  <a:pt x="29" y="59"/>
                  <a:pt x="27" y="59"/>
                </a:cubicBezTo>
                <a:cubicBezTo>
                  <a:pt x="26" y="59"/>
                  <a:pt x="25" y="59"/>
                  <a:pt x="23" y="58"/>
                </a:cubicBezTo>
                <a:cubicBezTo>
                  <a:pt x="20" y="56"/>
                  <a:pt x="20" y="52"/>
                  <a:pt x="22" y="49"/>
                </a:cubicBezTo>
                <a:cubicBezTo>
                  <a:pt x="30" y="37"/>
                  <a:pt x="22" y="19"/>
                  <a:pt x="22" y="18"/>
                </a:cubicBezTo>
                <a:cubicBezTo>
                  <a:pt x="20" y="15"/>
                  <a:pt x="21" y="11"/>
                  <a:pt x="25" y="9"/>
                </a:cubicBezTo>
                <a:cubicBezTo>
                  <a:pt x="26" y="9"/>
                  <a:pt x="27" y="9"/>
                  <a:pt x="28" y="9"/>
                </a:cubicBezTo>
                <a:cubicBezTo>
                  <a:pt x="30" y="9"/>
                  <a:pt x="33" y="10"/>
                  <a:pt x="34" y="12"/>
                </a:cubicBezTo>
                <a:cubicBezTo>
                  <a:pt x="34" y="13"/>
                  <a:pt x="46" y="38"/>
                  <a:pt x="33" y="57"/>
                </a:cubicBezTo>
                <a:close/>
                <a:moveTo>
                  <a:pt x="44" y="52"/>
                </a:moveTo>
                <a:cubicBezTo>
                  <a:pt x="44" y="48"/>
                  <a:pt x="43" y="45"/>
                  <a:pt x="41" y="42"/>
                </a:cubicBezTo>
                <a:cubicBezTo>
                  <a:pt x="42" y="37"/>
                  <a:pt x="42" y="32"/>
                  <a:pt x="41" y="27"/>
                </a:cubicBezTo>
                <a:cubicBezTo>
                  <a:pt x="40" y="21"/>
                  <a:pt x="39" y="16"/>
                  <a:pt x="37" y="14"/>
                </a:cubicBezTo>
                <a:cubicBezTo>
                  <a:pt x="40" y="16"/>
                  <a:pt x="43" y="18"/>
                  <a:pt x="46" y="22"/>
                </a:cubicBezTo>
                <a:cubicBezTo>
                  <a:pt x="46" y="23"/>
                  <a:pt x="46" y="24"/>
                  <a:pt x="47" y="25"/>
                </a:cubicBezTo>
                <a:cubicBezTo>
                  <a:pt x="47" y="30"/>
                  <a:pt x="47" y="35"/>
                  <a:pt x="47" y="39"/>
                </a:cubicBezTo>
                <a:cubicBezTo>
                  <a:pt x="46" y="43"/>
                  <a:pt x="45" y="48"/>
                  <a:pt x="44" y="52"/>
                </a:cubicBezTo>
                <a:close/>
                <a:moveTo>
                  <a:pt x="58" y="63"/>
                </a:moveTo>
                <a:cubicBezTo>
                  <a:pt x="56" y="66"/>
                  <a:pt x="54" y="67"/>
                  <a:pt x="51" y="67"/>
                </a:cubicBezTo>
                <a:cubicBezTo>
                  <a:pt x="50" y="67"/>
                  <a:pt x="49" y="67"/>
                  <a:pt x="48" y="66"/>
                </a:cubicBezTo>
                <a:cubicBezTo>
                  <a:pt x="45" y="65"/>
                  <a:pt x="43" y="61"/>
                  <a:pt x="45" y="57"/>
                </a:cubicBezTo>
                <a:cubicBezTo>
                  <a:pt x="56" y="32"/>
                  <a:pt x="45" y="11"/>
                  <a:pt x="45" y="11"/>
                </a:cubicBezTo>
                <a:cubicBezTo>
                  <a:pt x="43" y="7"/>
                  <a:pt x="45" y="3"/>
                  <a:pt x="48" y="1"/>
                </a:cubicBezTo>
                <a:cubicBezTo>
                  <a:pt x="49" y="1"/>
                  <a:pt x="50" y="0"/>
                  <a:pt x="51" y="0"/>
                </a:cubicBezTo>
                <a:cubicBezTo>
                  <a:pt x="54" y="0"/>
                  <a:pt x="57" y="2"/>
                  <a:pt x="58" y="4"/>
                </a:cubicBezTo>
                <a:cubicBezTo>
                  <a:pt x="58" y="5"/>
                  <a:pt x="72" y="32"/>
                  <a:pt x="58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7" name="Freeform 93"/>
          <p:cNvSpPr>
            <a:spLocks noEditPoints="1"/>
          </p:cNvSpPr>
          <p:nvPr/>
        </p:nvSpPr>
        <p:spPr bwMode="auto">
          <a:xfrm>
            <a:off x="15599094" y="6988033"/>
            <a:ext cx="499498" cy="507066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161457 w 61"/>
              <a:gd name="T19" fmla="*/ 37742 h 62"/>
              <a:gd name="T20" fmla="*/ 140845 w 61"/>
              <a:gd name="T21" fmla="*/ 37742 h 62"/>
              <a:gd name="T22" fmla="*/ 106493 w 61"/>
              <a:gd name="T23" fmla="*/ 106363 h 62"/>
              <a:gd name="T24" fmla="*/ 103057 w 61"/>
              <a:gd name="T25" fmla="*/ 106363 h 62"/>
              <a:gd name="T26" fmla="*/ 72140 w 61"/>
              <a:gd name="T27" fmla="*/ 37742 h 62"/>
              <a:gd name="T28" fmla="*/ 51529 w 61"/>
              <a:gd name="T29" fmla="*/ 37742 h 62"/>
              <a:gd name="T30" fmla="*/ 96187 w 61"/>
              <a:gd name="T31" fmla="*/ 120087 h 62"/>
              <a:gd name="T32" fmla="*/ 96187 w 61"/>
              <a:gd name="T33" fmla="*/ 181846 h 62"/>
              <a:gd name="T34" fmla="*/ 113363 w 61"/>
              <a:gd name="T35" fmla="*/ 181846 h 62"/>
              <a:gd name="T36" fmla="*/ 113363 w 61"/>
              <a:gd name="T37" fmla="*/ 120087 h 62"/>
              <a:gd name="T38" fmla="*/ 161457 w 61"/>
              <a:gd name="T39" fmla="*/ 37742 h 6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47" y="11"/>
                </a:moveTo>
                <a:cubicBezTo>
                  <a:pt x="41" y="11"/>
                  <a:pt x="41" y="11"/>
                  <a:pt x="41" y="11"/>
                </a:cubicBezTo>
                <a:cubicBezTo>
                  <a:pt x="37" y="18"/>
                  <a:pt x="33" y="24"/>
                  <a:pt x="31" y="31"/>
                </a:cubicBezTo>
                <a:cubicBezTo>
                  <a:pt x="30" y="31"/>
                  <a:pt x="30" y="31"/>
                  <a:pt x="30" y="31"/>
                </a:cubicBezTo>
                <a:cubicBezTo>
                  <a:pt x="27" y="25"/>
                  <a:pt x="24" y="18"/>
                  <a:pt x="21" y="11"/>
                </a:cubicBezTo>
                <a:cubicBezTo>
                  <a:pt x="15" y="11"/>
                  <a:pt x="15" y="11"/>
                  <a:pt x="15" y="11"/>
                </a:cubicBezTo>
                <a:cubicBezTo>
                  <a:pt x="28" y="35"/>
                  <a:pt x="28" y="35"/>
                  <a:pt x="28" y="35"/>
                </a:cubicBezTo>
                <a:cubicBezTo>
                  <a:pt x="28" y="53"/>
                  <a:pt x="28" y="53"/>
                  <a:pt x="28" y="53"/>
                </a:cubicBezTo>
                <a:cubicBezTo>
                  <a:pt x="33" y="53"/>
                  <a:pt x="33" y="53"/>
                  <a:pt x="33" y="53"/>
                </a:cubicBezTo>
                <a:cubicBezTo>
                  <a:pt x="33" y="35"/>
                  <a:pt x="33" y="35"/>
                  <a:pt x="33" y="35"/>
                </a:cubicBezTo>
                <a:lnTo>
                  <a:pt x="47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8" name="Freeform 94"/>
          <p:cNvSpPr>
            <a:spLocks noEditPoints="1"/>
          </p:cNvSpPr>
          <p:nvPr/>
        </p:nvSpPr>
        <p:spPr bwMode="auto">
          <a:xfrm>
            <a:off x="16779728" y="6946406"/>
            <a:ext cx="507066" cy="590316"/>
          </a:xfrm>
          <a:custGeom>
            <a:avLst/>
            <a:gdLst>
              <a:gd name="T0" fmla="*/ 202432 w 62"/>
              <a:gd name="T1" fmla="*/ 161660 h 72"/>
              <a:gd name="T2" fmla="*/ 195570 w 62"/>
              <a:gd name="T3" fmla="*/ 192617 h 72"/>
              <a:gd name="T4" fmla="*/ 195570 w 62"/>
              <a:gd name="T5" fmla="*/ 230452 h 72"/>
              <a:gd name="T6" fmla="*/ 178415 w 62"/>
              <a:gd name="T7" fmla="*/ 247650 h 72"/>
              <a:gd name="T8" fmla="*/ 89207 w 62"/>
              <a:gd name="T9" fmla="*/ 247650 h 72"/>
              <a:gd name="T10" fmla="*/ 72052 w 62"/>
              <a:gd name="T11" fmla="*/ 230452 h 72"/>
              <a:gd name="T12" fmla="*/ 72052 w 62"/>
              <a:gd name="T13" fmla="*/ 192617 h 72"/>
              <a:gd name="T14" fmla="*/ 54897 w 62"/>
              <a:gd name="T15" fmla="*/ 171979 h 72"/>
              <a:gd name="T16" fmla="*/ 37742 w 62"/>
              <a:gd name="T17" fmla="*/ 158221 h 72"/>
              <a:gd name="T18" fmla="*/ 0 w 62"/>
              <a:gd name="T19" fmla="*/ 123825 h 72"/>
              <a:gd name="T20" fmla="*/ 37742 w 62"/>
              <a:gd name="T21" fmla="*/ 85990 h 72"/>
              <a:gd name="T22" fmla="*/ 54897 w 62"/>
              <a:gd name="T23" fmla="*/ 89429 h 72"/>
              <a:gd name="T24" fmla="*/ 54897 w 62"/>
              <a:gd name="T25" fmla="*/ 37835 h 72"/>
              <a:gd name="T26" fmla="*/ 89207 w 62"/>
              <a:gd name="T27" fmla="*/ 0 h 72"/>
              <a:gd name="T28" fmla="*/ 123518 w 62"/>
              <a:gd name="T29" fmla="*/ 37835 h 72"/>
              <a:gd name="T30" fmla="*/ 123518 w 62"/>
              <a:gd name="T31" fmla="*/ 58473 h 72"/>
              <a:gd name="T32" fmla="*/ 140673 w 62"/>
              <a:gd name="T33" fmla="*/ 65352 h 72"/>
              <a:gd name="T34" fmla="*/ 147535 w 62"/>
              <a:gd name="T35" fmla="*/ 65352 h 72"/>
              <a:gd name="T36" fmla="*/ 171552 w 62"/>
              <a:gd name="T37" fmla="*/ 72231 h 72"/>
              <a:gd name="T38" fmla="*/ 212725 w 62"/>
              <a:gd name="T39" fmla="*/ 116946 h 72"/>
              <a:gd name="T40" fmla="*/ 202432 w 62"/>
              <a:gd name="T41" fmla="*/ 161660 h 72"/>
              <a:gd name="T42" fmla="*/ 171552 w 62"/>
              <a:gd name="T43" fmla="*/ 89429 h 72"/>
              <a:gd name="T44" fmla="*/ 164690 w 62"/>
              <a:gd name="T45" fmla="*/ 89429 h 72"/>
              <a:gd name="T46" fmla="*/ 147535 w 62"/>
              <a:gd name="T47" fmla="*/ 82550 h 72"/>
              <a:gd name="T48" fmla="*/ 137242 w 62"/>
              <a:gd name="T49" fmla="*/ 85990 h 72"/>
              <a:gd name="T50" fmla="*/ 120087 w 62"/>
              <a:gd name="T51" fmla="*/ 75671 h 72"/>
              <a:gd name="T52" fmla="*/ 106363 w 62"/>
              <a:gd name="T53" fmla="*/ 82550 h 72"/>
              <a:gd name="T54" fmla="*/ 106363 w 62"/>
              <a:gd name="T55" fmla="*/ 37835 h 72"/>
              <a:gd name="T56" fmla="*/ 89207 w 62"/>
              <a:gd name="T57" fmla="*/ 17198 h 72"/>
              <a:gd name="T58" fmla="*/ 72052 w 62"/>
              <a:gd name="T59" fmla="*/ 37835 h 72"/>
              <a:gd name="T60" fmla="*/ 72052 w 62"/>
              <a:gd name="T61" fmla="*/ 116946 h 72"/>
              <a:gd name="T62" fmla="*/ 37742 w 62"/>
              <a:gd name="T63" fmla="*/ 103188 h 72"/>
              <a:gd name="T64" fmla="*/ 20586 w 62"/>
              <a:gd name="T65" fmla="*/ 123825 h 72"/>
              <a:gd name="T66" fmla="*/ 37742 w 62"/>
              <a:gd name="T67" fmla="*/ 137583 h 72"/>
              <a:gd name="T68" fmla="*/ 48035 w 62"/>
              <a:gd name="T69" fmla="*/ 141023 h 72"/>
              <a:gd name="T70" fmla="*/ 68621 w 62"/>
              <a:gd name="T71" fmla="*/ 158221 h 72"/>
              <a:gd name="T72" fmla="*/ 89207 w 62"/>
              <a:gd name="T73" fmla="*/ 192617 h 72"/>
              <a:gd name="T74" fmla="*/ 89207 w 62"/>
              <a:gd name="T75" fmla="*/ 196056 h 72"/>
              <a:gd name="T76" fmla="*/ 178415 w 62"/>
              <a:gd name="T77" fmla="*/ 196056 h 72"/>
              <a:gd name="T78" fmla="*/ 178415 w 62"/>
              <a:gd name="T79" fmla="*/ 192617 h 72"/>
              <a:gd name="T80" fmla="*/ 195570 w 62"/>
              <a:gd name="T81" fmla="*/ 116946 h 72"/>
              <a:gd name="T82" fmla="*/ 171552 w 62"/>
              <a:gd name="T83" fmla="*/ 89429 h 72"/>
              <a:gd name="T84" fmla="*/ 168121 w 62"/>
              <a:gd name="T85" fmla="*/ 213254 h 72"/>
              <a:gd name="T86" fmla="*/ 161259 w 62"/>
              <a:gd name="T87" fmla="*/ 223573 h 72"/>
              <a:gd name="T88" fmla="*/ 168121 w 62"/>
              <a:gd name="T89" fmla="*/ 230452 h 72"/>
              <a:gd name="T90" fmla="*/ 178415 w 62"/>
              <a:gd name="T91" fmla="*/ 223573 h 72"/>
              <a:gd name="T92" fmla="*/ 168121 w 62"/>
              <a:gd name="T93" fmla="*/ 213254 h 72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62" h="72">
                <a:moveTo>
                  <a:pt x="59" y="47"/>
                </a:moveTo>
                <a:cubicBezTo>
                  <a:pt x="59" y="49"/>
                  <a:pt x="57" y="53"/>
                  <a:pt x="57" y="56"/>
                </a:cubicBezTo>
                <a:cubicBezTo>
                  <a:pt x="57" y="67"/>
                  <a:pt x="57" y="67"/>
                  <a:pt x="57" y="67"/>
                </a:cubicBezTo>
                <a:cubicBezTo>
                  <a:pt x="57" y="70"/>
                  <a:pt x="55" y="72"/>
                  <a:pt x="52" y="72"/>
                </a:cubicBezTo>
                <a:cubicBezTo>
                  <a:pt x="26" y="72"/>
                  <a:pt x="26" y="72"/>
                  <a:pt x="26" y="72"/>
                </a:cubicBezTo>
                <a:cubicBezTo>
                  <a:pt x="23" y="72"/>
                  <a:pt x="21" y="70"/>
                  <a:pt x="21" y="67"/>
                </a:cubicBezTo>
                <a:cubicBezTo>
                  <a:pt x="21" y="56"/>
                  <a:pt x="21" y="56"/>
                  <a:pt x="21" y="56"/>
                </a:cubicBezTo>
                <a:cubicBezTo>
                  <a:pt x="21" y="54"/>
                  <a:pt x="18" y="51"/>
                  <a:pt x="16" y="50"/>
                </a:cubicBezTo>
                <a:cubicBezTo>
                  <a:pt x="15" y="48"/>
                  <a:pt x="13" y="47"/>
                  <a:pt x="11" y="46"/>
                </a:cubicBezTo>
                <a:cubicBezTo>
                  <a:pt x="7" y="43"/>
                  <a:pt x="0" y="42"/>
                  <a:pt x="0" y="36"/>
                </a:cubicBezTo>
                <a:cubicBezTo>
                  <a:pt x="0" y="30"/>
                  <a:pt x="4" y="25"/>
                  <a:pt x="11" y="25"/>
                </a:cubicBezTo>
                <a:cubicBezTo>
                  <a:pt x="13" y="25"/>
                  <a:pt x="14" y="25"/>
                  <a:pt x="16" y="26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5"/>
                  <a:pt x="21" y="0"/>
                  <a:pt x="26" y="0"/>
                </a:cubicBezTo>
                <a:cubicBezTo>
                  <a:pt x="32" y="0"/>
                  <a:pt x="36" y="5"/>
                  <a:pt x="36" y="11"/>
                </a:cubicBezTo>
                <a:cubicBezTo>
                  <a:pt x="36" y="17"/>
                  <a:pt x="36" y="17"/>
                  <a:pt x="36" y="17"/>
                </a:cubicBezTo>
                <a:cubicBezTo>
                  <a:pt x="38" y="18"/>
                  <a:pt x="40" y="18"/>
                  <a:pt x="41" y="19"/>
                </a:cubicBezTo>
                <a:cubicBezTo>
                  <a:pt x="42" y="19"/>
                  <a:pt x="42" y="19"/>
                  <a:pt x="43" y="19"/>
                </a:cubicBezTo>
                <a:cubicBezTo>
                  <a:pt x="46" y="19"/>
                  <a:pt x="48" y="20"/>
                  <a:pt x="50" y="21"/>
                </a:cubicBezTo>
                <a:cubicBezTo>
                  <a:pt x="58" y="21"/>
                  <a:pt x="62" y="26"/>
                  <a:pt x="62" y="34"/>
                </a:cubicBezTo>
                <a:cubicBezTo>
                  <a:pt x="62" y="38"/>
                  <a:pt x="61" y="42"/>
                  <a:pt x="59" y="47"/>
                </a:cubicBezTo>
                <a:close/>
                <a:moveTo>
                  <a:pt x="50" y="26"/>
                </a:moveTo>
                <a:cubicBezTo>
                  <a:pt x="50" y="26"/>
                  <a:pt x="49" y="26"/>
                  <a:pt x="48" y="26"/>
                </a:cubicBezTo>
                <a:cubicBezTo>
                  <a:pt x="47" y="25"/>
                  <a:pt x="45" y="24"/>
                  <a:pt x="43" y="24"/>
                </a:cubicBezTo>
                <a:cubicBezTo>
                  <a:pt x="42" y="24"/>
                  <a:pt x="41" y="24"/>
                  <a:pt x="40" y="25"/>
                </a:cubicBezTo>
                <a:cubicBezTo>
                  <a:pt x="39" y="23"/>
                  <a:pt x="37" y="22"/>
                  <a:pt x="35" y="22"/>
                </a:cubicBezTo>
                <a:cubicBezTo>
                  <a:pt x="34" y="22"/>
                  <a:pt x="32" y="23"/>
                  <a:pt x="31" y="24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8"/>
                  <a:pt x="29" y="5"/>
                  <a:pt x="26" y="5"/>
                </a:cubicBezTo>
                <a:cubicBezTo>
                  <a:pt x="23" y="5"/>
                  <a:pt x="21" y="8"/>
                  <a:pt x="21" y="11"/>
                </a:cubicBezTo>
                <a:cubicBezTo>
                  <a:pt x="21" y="34"/>
                  <a:pt x="21" y="34"/>
                  <a:pt x="21" y="34"/>
                </a:cubicBezTo>
                <a:cubicBezTo>
                  <a:pt x="19" y="34"/>
                  <a:pt x="16" y="30"/>
                  <a:pt x="11" y="30"/>
                </a:cubicBezTo>
                <a:cubicBezTo>
                  <a:pt x="7" y="30"/>
                  <a:pt x="6" y="33"/>
                  <a:pt x="6" y="36"/>
                </a:cubicBezTo>
                <a:cubicBezTo>
                  <a:pt x="6" y="37"/>
                  <a:pt x="10" y="39"/>
                  <a:pt x="11" y="40"/>
                </a:cubicBezTo>
                <a:cubicBezTo>
                  <a:pt x="12" y="40"/>
                  <a:pt x="13" y="41"/>
                  <a:pt x="14" y="41"/>
                </a:cubicBezTo>
                <a:cubicBezTo>
                  <a:pt x="16" y="43"/>
                  <a:pt x="18" y="44"/>
                  <a:pt x="20" y="46"/>
                </a:cubicBezTo>
                <a:cubicBezTo>
                  <a:pt x="23" y="48"/>
                  <a:pt x="26" y="51"/>
                  <a:pt x="26" y="56"/>
                </a:cubicBezTo>
                <a:cubicBezTo>
                  <a:pt x="26" y="57"/>
                  <a:pt x="26" y="57"/>
                  <a:pt x="26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6"/>
                  <a:pt x="52" y="56"/>
                  <a:pt x="52" y="56"/>
                </a:cubicBezTo>
                <a:cubicBezTo>
                  <a:pt x="52" y="49"/>
                  <a:pt x="57" y="42"/>
                  <a:pt x="57" y="34"/>
                </a:cubicBezTo>
                <a:cubicBezTo>
                  <a:pt x="57" y="29"/>
                  <a:pt x="55" y="26"/>
                  <a:pt x="50" y="26"/>
                </a:cubicBezTo>
                <a:close/>
                <a:moveTo>
                  <a:pt x="49" y="62"/>
                </a:moveTo>
                <a:cubicBezTo>
                  <a:pt x="48" y="62"/>
                  <a:pt x="47" y="63"/>
                  <a:pt x="47" y="65"/>
                </a:cubicBezTo>
                <a:cubicBezTo>
                  <a:pt x="47" y="66"/>
                  <a:pt x="48" y="67"/>
                  <a:pt x="49" y="67"/>
                </a:cubicBezTo>
                <a:cubicBezTo>
                  <a:pt x="51" y="67"/>
                  <a:pt x="52" y="66"/>
                  <a:pt x="52" y="65"/>
                </a:cubicBezTo>
                <a:cubicBezTo>
                  <a:pt x="52" y="63"/>
                  <a:pt x="51" y="62"/>
                  <a:pt x="49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9" name="Freeform 95"/>
          <p:cNvSpPr>
            <a:spLocks/>
          </p:cNvSpPr>
          <p:nvPr/>
        </p:nvSpPr>
        <p:spPr bwMode="auto">
          <a:xfrm>
            <a:off x="17960359" y="6988033"/>
            <a:ext cx="590316" cy="507066"/>
          </a:xfrm>
          <a:custGeom>
            <a:avLst/>
            <a:gdLst>
              <a:gd name="T0" fmla="*/ 120385 w 72"/>
              <a:gd name="T1" fmla="*/ 209294 h 62"/>
              <a:gd name="T2" fmla="*/ 34396 w 72"/>
              <a:gd name="T3" fmla="*/ 126949 h 62"/>
              <a:gd name="T4" fmla="*/ 0 w 72"/>
              <a:gd name="T5" fmla="*/ 65190 h 62"/>
              <a:gd name="T6" fmla="*/ 68792 w 72"/>
              <a:gd name="T7" fmla="*/ 0 h 62"/>
              <a:gd name="T8" fmla="*/ 123825 w 72"/>
              <a:gd name="T9" fmla="*/ 30879 h 62"/>
              <a:gd name="T10" fmla="*/ 182298 w 72"/>
              <a:gd name="T11" fmla="*/ 0 h 62"/>
              <a:gd name="T12" fmla="*/ 247650 w 72"/>
              <a:gd name="T13" fmla="*/ 65190 h 62"/>
              <a:gd name="T14" fmla="*/ 216694 w 72"/>
              <a:gd name="T15" fmla="*/ 126949 h 62"/>
              <a:gd name="T16" fmla="*/ 130704 w 72"/>
              <a:gd name="T17" fmla="*/ 209294 h 62"/>
              <a:gd name="T18" fmla="*/ 123825 w 72"/>
              <a:gd name="T19" fmla="*/ 212725 h 62"/>
              <a:gd name="T20" fmla="*/ 120385 w 72"/>
              <a:gd name="T21" fmla="*/ 209294 h 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72" h="62">
                <a:moveTo>
                  <a:pt x="35" y="61"/>
                </a:moveTo>
                <a:cubicBezTo>
                  <a:pt x="10" y="37"/>
                  <a:pt x="10" y="37"/>
                  <a:pt x="10" y="37"/>
                </a:cubicBezTo>
                <a:cubicBezTo>
                  <a:pt x="9" y="37"/>
                  <a:pt x="0" y="29"/>
                  <a:pt x="0" y="19"/>
                </a:cubicBezTo>
                <a:cubicBezTo>
                  <a:pt x="0" y="7"/>
                  <a:pt x="8" y="0"/>
                  <a:pt x="20" y="0"/>
                </a:cubicBezTo>
                <a:cubicBezTo>
                  <a:pt x="27" y="0"/>
                  <a:pt x="33" y="6"/>
                  <a:pt x="36" y="9"/>
                </a:cubicBezTo>
                <a:cubicBezTo>
                  <a:pt x="40" y="6"/>
                  <a:pt x="46" y="0"/>
                  <a:pt x="53" y="0"/>
                </a:cubicBezTo>
                <a:cubicBezTo>
                  <a:pt x="65" y="0"/>
                  <a:pt x="72" y="7"/>
                  <a:pt x="72" y="19"/>
                </a:cubicBezTo>
                <a:cubicBezTo>
                  <a:pt x="72" y="29"/>
                  <a:pt x="64" y="37"/>
                  <a:pt x="63" y="37"/>
                </a:cubicBezTo>
                <a:cubicBezTo>
                  <a:pt x="38" y="61"/>
                  <a:pt x="38" y="61"/>
                  <a:pt x="38" y="61"/>
                </a:cubicBezTo>
                <a:cubicBezTo>
                  <a:pt x="38" y="62"/>
                  <a:pt x="37" y="62"/>
                  <a:pt x="36" y="62"/>
                </a:cubicBezTo>
                <a:cubicBezTo>
                  <a:pt x="36" y="62"/>
                  <a:pt x="35" y="62"/>
                  <a:pt x="35" y="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0" name="Freeform 96"/>
          <p:cNvSpPr>
            <a:spLocks noEditPoints="1"/>
          </p:cNvSpPr>
          <p:nvPr/>
        </p:nvSpPr>
        <p:spPr bwMode="auto">
          <a:xfrm>
            <a:off x="19140992" y="6946406"/>
            <a:ext cx="465442" cy="590316"/>
          </a:xfrm>
          <a:custGeom>
            <a:avLst/>
            <a:gdLst>
              <a:gd name="T0" fmla="*/ 10277 w 57"/>
              <a:gd name="T1" fmla="*/ 247650 h 72"/>
              <a:gd name="T2" fmla="*/ 10277 w 57"/>
              <a:gd name="T3" fmla="*/ 55033 h 72"/>
              <a:gd name="T4" fmla="*/ 68513 w 57"/>
              <a:gd name="T5" fmla="*/ 0 h 72"/>
              <a:gd name="T6" fmla="*/ 143878 w 57"/>
              <a:gd name="T7" fmla="*/ 55033 h 72"/>
              <a:gd name="T8" fmla="*/ 195263 w 57"/>
              <a:gd name="T9" fmla="*/ 240771 h 72"/>
              <a:gd name="T10" fmla="*/ 143878 w 57"/>
              <a:gd name="T11" fmla="*/ 72231 h 72"/>
              <a:gd name="T12" fmla="*/ 68513 w 57"/>
              <a:gd name="T13" fmla="*/ 89429 h 72"/>
              <a:gd name="T14" fmla="*/ 20554 w 57"/>
              <a:gd name="T15" fmla="*/ 72231 h 72"/>
              <a:gd name="T16" fmla="*/ 71939 w 57"/>
              <a:gd name="T17" fmla="*/ 199496 h 72"/>
              <a:gd name="T18" fmla="*/ 123324 w 57"/>
              <a:gd name="T19" fmla="*/ 199496 h 72"/>
              <a:gd name="T20" fmla="*/ 54811 w 57"/>
              <a:gd name="T21" fmla="*/ 120385 h 72"/>
              <a:gd name="T22" fmla="*/ 37682 w 57"/>
              <a:gd name="T23" fmla="*/ 120385 h 72"/>
              <a:gd name="T24" fmla="*/ 51385 w 57"/>
              <a:gd name="T25" fmla="*/ 106627 h 72"/>
              <a:gd name="T26" fmla="*/ 54811 w 57"/>
              <a:gd name="T27" fmla="*/ 154781 h 72"/>
              <a:gd name="T28" fmla="*/ 37682 w 57"/>
              <a:gd name="T29" fmla="*/ 154781 h 72"/>
              <a:gd name="T30" fmla="*/ 51385 w 57"/>
              <a:gd name="T31" fmla="*/ 141023 h 72"/>
              <a:gd name="T32" fmla="*/ 54811 w 57"/>
              <a:gd name="T33" fmla="*/ 192617 h 72"/>
              <a:gd name="T34" fmla="*/ 37682 w 57"/>
              <a:gd name="T35" fmla="*/ 192617 h 72"/>
              <a:gd name="T36" fmla="*/ 51385 w 57"/>
              <a:gd name="T37" fmla="*/ 178858 h 72"/>
              <a:gd name="T38" fmla="*/ 123324 w 57"/>
              <a:gd name="T39" fmla="*/ 24077 h 72"/>
              <a:gd name="T40" fmla="*/ 106196 w 57"/>
              <a:gd name="T41" fmla="*/ 24077 h 72"/>
              <a:gd name="T42" fmla="*/ 89067 w 57"/>
              <a:gd name="T43" fmla="*/ 24077 h 72"/>
              <a:gd name="T44" fmla="*/ 71939 w 57"/>
              <a:gd name="T45" fmla="*/ 24077 h 72"/>
              <a:gd name="T46" fmla="*/ 85642 w 57"/>
              <a:gd name="T47" fmla="*/ 72231 h 72"/>
              <a:gd name="T48" fmla="*/ 106196 w 57"/>
              <a:gd name="T49" fmla="*/ 55033 h 72"/>
              <a:gd name="T50" fmla="*/ 119898 w 57"/>
              <a:gd name="T51" fmla="*/ 72231 h 72"/>
              <a:gd name="T52" fmla="*/ 89067 w 57"/>
              <a:gd name="T53" fmla="*/ 120385 h 72"/>
              <a:gd name="T54" fmla="*/ 71939 w 57"/>
              <a:gd name="T55" fmla="*/ 120385 h 72"/>
              <a:gd name="T56" fmla="*/ 85642 w 57"/>
              <a:gd name="T57" fmla="*/ 106627 h 72"/>
              <a:gd name="T58" fmla="*/ 89067 w 57"/>
              <a:gd name="T59" fmla="*/ 154781 h 72"/>
              <a:gd name="T60" fmla="*/ 71939 w 57"/>
              <a:gd name="T61" fmla="*/ 154781 h 72"/>
              <a:gd name="T62" fmla="*/ 85642 w 57"/>
              <a:gd name="T63" fmla="*/ 141023 h 72"/>
              <a:gd name="T64" fmla="*/ 123324 w 57"/>
              <a:gd name="T65" fmla="*/ 120385 h 72"/>
              <a:gd name="T66" fmla="*/ 106196 w 57"/>
              <a:gd name="T67" fmla="*/ 120385 h 72"/>
              <a:gd name="T68" fmla="*/ 119898 w 57"/>
              <a:gd name="T69" fmla="*/ 106627 h 72"/>
              <a:gd name="T70" fmla="*/ 123324 w 57"/>
              <a:gd name="T71" fmla="*/ 154781 h 72"/>
              <a:gd name="T72" fmla="*/ 106196 w 57"/>
              <a:gd name="T73" fmla="*/ 154781 h 72"/>
              <a:gd name="T74" fmla="*/ 119898 w 57"/>
              <a:gd name="T75" fmla="*/ 141023 h 72"/>
              <a:gd name="T76" fmla="*/ 161006 w 57"/>
              <a:gd name="T77" fmla="*/ 120385 h 72"/>
              <a:gd name="T78" fmla="*/ 143878 w 57"/>
              <a:gd name="T79" fmla="*/ 120385 h 72"/>
              <a:gd name="T80" fmla="*/ 154155 w 57"/>
              <a:gd name="T81" fmla="*/ 106627 h 72"/>
              <a:gd name="T82" fmla="*/ 161006 w 57"/>
              <a:gd name="T83" fmla="*/ 154781 h 72"/>
              <a:gd name="T84" fmla="*/ 143878 w 57"/>
              <a:gd name="T85" fmla="*/ 154781 h 72"/>
              <a:gd name="T86" fmla="*/ 154155 w 57"/>
              <a:gd name="T87" fmla="*/ 141023 h 72"/>
              <a:gd name="T88" fmla="*/ 161006 w 57"/>
              <a:gd name="T89" fmla="*/ 192617 h 72"/>
              <a:gd name="T90" fmla="*/ 143878 w 57"/>
              <a:gd name="T91" fmla="*/ 192617 h 72"/>
              <a:gd name="T92" fmla="*/ 154155 w 57"/>
              <a:gd name="T93" fmla="*/ 178858 h 72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0" t="0" r="r" b="b"/>
            <a:pathLst>
              <a:path w="57" h="72">
                <a:moveTo>
                  <a:pt x="57" y="70"/>
                </a:moveTo>
                <a:cubicBezTo>
                  <a:pt x="57" y="71"/>
                  <a:pt x="56" y="72"/>
                  <a:pt x="54" y="72"/>
                </a:cubicBezTo>
                <a:cubicBezTo>
                  <a:pt x="3" y="72"/>
                  <a:pt x="3" y="72"/>
                  <a:pt x="3" y="72"/>
                </a:cubicBezTo>
                <a:cubicBezTo>
                  <a:pt x="2" y="72"/>
                  <a:pt x="0" y="71"/>
                  <a:pt x="0" y="70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7"/>
                  <a:pt x="2" y="16"/>
                  <a:pt x="3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4"/>
                  <a:pt x="16" y="4"/>
                  <a:pt x="16" y="4"/>
                </a:cubicBezTo>
                <a:cubicBezTo>
                  <a:pt x="16" y="2"/>
                  <a:pt x="18" y="0"/>
                  <a:pt x="2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0" y="0"/>
                  <a:pt x="42" y="2"/>
                  <a:pt x="42" y="4"/>
                </a:cubicBezTo>
                <a:cubicBezTo>
                  <a:pt x="42" y="16"/>
                  <a:pt x="42" y="16"/>
                  <a:pt x="42" y="16"/>
                </a:cubicBezTo>
                <a:cubicBezTo>
                  <a:pt x="54" y="16"/>
                  <a:pt x="54" y="16"/>
                  <a:pt x="54" y="16"/>
                </a:cubicBezTo>
                <a:cubicBezTo>
                  <a:pt x="56" y="16"/>
                  <a:pt x="57" y="17"/>
                  <a:pt x="57" y="18"/>
                </a:cubicBezTo>
                <a:lnTo>
                  <a:pt x="57" y="70"/>
                </a:lnTo>
                <a:close/>
                <a:moveTo>
                  <a:pt x="52" y="67"/>
                </a:moveTo>
                <a:cubicBezTo>
                  <a:pt x="52" y="21"/>
                  <a:pt x="52" y="21"/>
                  <a:pt x="52" y="21"/>
                </a:cubicBezTo>
                <a:cubicBezTo>
                  <a:pt x="42" y="21"/>
                  <a:pt x="42" y="21"/>
                  <a:pt x="42" y="21"/>
                </a:cubicBezTo>
                <a:cubicBezTo>
                  <a:pt x="42" y="22"/>
                  <a:pt x="42" y="22"/>
                  <a:pt x="42" y="22"/>
                </a:cubicBezTo>
                <a:cubicBezTo>
                  <a:pt x="42" y="24"/>
                  <a:pt x="40" y="26"/>
                  <a:pt x="38" y="26"/>
                </a:cubicBezTo>
                <a:cubicBezTo>
                  <a:pt x="20" y="26"/>
                  <a:pt x="20" y="26"/>
                  <a:pt x="20" y="26"/>
                </a:cubicBezTo>
                <a:cubicBezTo>
                  <a:pt x="18" y="26"/>
                  <a:pt x="16" y="24"/>
                  <a:pt x="16" y="22"/>
                </a:cubicBezTo>
                <a:cubicBezTo>
                  <a:pt x="16" y="21"/>
                  <a:pt x="16" y="21"/>
                  <a:pt x="16" y="21"/>
                </a:cubicBezTo>
                <a:cubicBezTo>
                  <a:pt x="6" y="21"/>
                  <a:pt x="6" y="21"/>
                  <a:pt x="6" y="21"/>
                </a:cubicBezTo>
                <a:cubicBezTo>
                  <a:pt x="6" y="67"/>
                  <a:pt x="6" y="67"/>
                  <a:pt x="6" y="67"/>
                </a:cubicBezTo>
                <a:cubicBezTo>
                  <a:pt x="21" y="67"/>
                  <a:pt x="21" y="67"/>
                  <a:pt x="21" y="67"/>
                </a:cubicBezTo>
                <a:cubicBezTo>
                  <a:pt x="21" y="58"/>
                  <a:pt x="21" y="58"/>
                  <a:pt x="21" y="58"/>
                </a:cubicBezTo>
                <a:cubicBezTo>
                  <a:pt x="21" y="57"/>
                  <a:pt x="22" y="57"/>
                  <a:pt x="22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6" y="57"/>
                  <a:pt x="36" y="57"/>
                  <a:pt x="36" y="58"/>
                </a:cubicBezTo>
                <a:cubicBezTo>
                  <a:pt x="36" y="67"/>
                  <a:pt x="36" y="67"/>
                  <a:pt x="36" y="67"/>
                </a:cubicBezTo>
                <a:lnTo>
                  <a:pt x="52" y="67"/>
                </a:lnTo>
                <a:close/>
                <a:moveTo>
                  <a:pt x="16" y="35"/>
                </a:moveTo>
                <a:cubicBezTo>
                  <a:pt x="16" y="36"/>
                  <a:pt x="15" y="36"/>
                  <a:pt x="15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11" y="36"/>
                  <a:pt x="11" y="36"/>
                  <a:pt x="11" y="35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2"/>
                  <a:pt x="11" y="31"/>
                  <a:pt x="12" y="31"/>
                </a:cubicBezTo>
                <a:cubicBezTo>
                  <a:pt x="15" y="31"/>
                  <a:pt x="15" y="31"/>
                  <a:pt x="15" y="31"/>
                </a:cubicBezTo>
                <a:cubicBezTo>
                  <a:pt x="15" y="31"/>
                  <a:pt x="16" y="32"/>
                  <a:pt x="16" y="32"/>
                </a:cubicBezTo>
                <a:lnTo>
                  <a:pt x="16" y="35"/>
                </a:lnTo>
                <a:close/>
                <a:moveTo>
                  <a:pt x="16" y="45"/>
                </a:moveTo>
                <a:cubicBezTo>
                  <a:pt x="16" y="46"/>
                  <a:pt x="15" y="47"/>
                  <a:pt x="15" y="47"/>
                </a:cubicBezTo>
                <a:cubicBezTo>
                  <a:pt x="12" y="47"/>
                  <a:pt x="12" y="47"/>
                  <a:pt x="12" y="47"/>
                </a:cubicBezTo>
                <a:cubicBezTo>
                  <a:pt x="11" y="47"/>
                  <a:pt x="11" y="46"/>
                  <a:pt x="11" y="45"/>
                </a:cubicBezTo>
                <a:cubicBezTo>
                  <a:pt x="11" y="43"/>
                  <a:pt x="11" y="43"/>
                  <a:pt x="11" y="43"/>
                </a:cubicBezTo>
                <a:cubicBezTo>
                  <a:pt x="11" y="42"/>
                  <a:pt x="11" y="41"/>
                  <a:pt x="12" y="41"/>
                </a:cubicBezTo>
                <a:cubicBezTo>
                  <a:pt x="15" y="41"/>
                  <a:pt x="15" y="41"/>
                  <a:pt x="15" y="41"/>
                </a:cubicBezTo>
                <a:cubicBezTo>
                  <a:pt x="15" y="41"/>
                  <a:pt x="16" y="42"/>
                  <a:pt x="16" y="43"/>
                </a:cubicBezTo>
                <a:lnTo>
                  <a:pt x="16" y="45"/>
                </a:lnTo>
                <a:close/>
                <a:moveTo>
                  <a:pt x="16" y="56"/>
                </a:moveTo>
                <a:cubicBezTo>
                  <a:pt x="16" y="56"/>
                  <a:pt x="15" y="57"/>
                  <a:pt x="15" y="57"/>
                </a:cubicBezTo>
                <a:cubicBezTo>
                  <a:pt x="12" y="57"/>
                  <a:pt x="12" y="57"/>
                  <a:pt x="12" y="57"/>
                </a:cubicBezTo>
                <a:cubicBezTo>
                  <a:pt x="11" y="57"/>
                  <a:pt x="11" y="56"/>
                  <a:pt x="11" y="56"/>
                </a:cubicBezTo>
                <a:cubicBezTo>
                  <a:pt x="11" y="53"/>
                  <a:pt x="11" y="53"/>
                  <a:pt x="11" y="53"/>
                </a:cubicBezTo>
                <a:cubicBezTo>
                  <a:pt x="11" y="52"/>
                  <a:pt x="11" y="52"/>
                  <a:pt x="12" y="52"/>
                </a:cubicBezTo>
                <a:cubicBezTo>
                  <a:pt x="15" y="52"/>
                  <a:pt x="15" y="52"/>
                  <a:pt x="15" y="52"/>
                </a:cubicBezTo>
                <a:cubicBezTo>
                  <a:pt x="15" y="52"/>
                  <a:pt x="16" y="52"/>
                  <a:pt x="16" y="53"/>
                </a:cubicBezTo>
                <a:lnTo>
                  <a:pt x="16" y="56"/>
                </a:lnTo>
                <a:close/>
                <a:moveTo>
                  <a:pt x="36" y="7"/>
                </a:moveTo>
                <a:cubicBezTo>
                  <a:pt x="36" y="6"/>
                  <a:pt x="36" y="5"/>
                  <a:pt x="35" y="5"/>
                </a:cubicBezTo>
                <a:cubicBezTo>
                  <a:pt x="33" y="5"/>
                  <a:pt x="33" y="5"/>
                  <a:pt x="33" y="5"/>
                </a:cubicBezTo>
                <a:cubicBezTo>
                  <a:pt x="32" y="5"/>
                  <a:pt x="31" y="6"/>
                  <a:pt x="31" y="7"/>
                </a:cubicBezTo>
                <a:cubicBezTo>
                  <a:pt x="31" y="11"/>
                  <a:pt x="31" y="11"/>
                  <a:pt x="31" y="11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7"/>
                  <a:pt x="26" y="7"/>
                  <a:pt x="26" y="7"/>
                </a:cubicBezTo>
                <a:cubicBezTo>
                  <a:pt x="26" y="6"/>
                  <a:pt x="26" y="5"/>
                  <a:pt x="25" y="5"/>
                </a:cubicBezTo>
                <a:cubicBezTo>
                  <a:pt x="22" y="5"/>
                  <a:pt x="22" y="5"/>
                  <a:pt x="22" y="5"/>
                </a:cubicBezTo>
                <a:cubicBezTo>
                  <a:pt x="22" y="5"/>
                  <a:pt x="21" y="6"/>
                  <a:pt x="21" y="7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2" y="21"/>
                  <a:pt x="22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6" y="21"/>
                  <a:pt x="26" y="20"/>
                  <a:pt x="26" y="20"/>
                </a:cubicBezTo>
                <a:cubicBezTo>
                  <a:pt x="26" y="16"/>
                  <a:pt x="26" y="16"/>
                  <a:pt x="26" y="16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20"/>
                  <a:pt x="32" y="21"/>
                  <a:pt x="33" y="21"/>
                </a:cubicBezTo>
                <a:cubicBezTo>
                  <a:pt x="35" y="21"/>
                  <a:pt x="35" y="21"/>
                  <a:pt x="35" y="21"/>
                </a:cubicBezTo>
                <a:cubicBezTo>
                  <a:pt x="36" y="21"/>
                  <a:pt x="36" y="20"/>
                  <a:pt x="36" y="20"/>
                </a:cubicBezTo>
                <a:lnTo>
                  <a:pt x="36" y="7"/>
                </a:lnTo>
                <a:close/>
                <a:moveTo>
                  <a:pt x="26" y="35"/>
                </a:moveTo>
                <a:cubicBezTo>
                  <a:pt x="26" y="36"/>
                  <a:pt x="26" y="36"/>
                  <a:pt x="25" y="36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6"/>
                  <a:pt x="21" y="36"/>
                  <a:pt x="21" y="35"/>
                </a:cubicBezTo>
                <a:cubicBezTo>
                  <a:pt x="21" y="32"/>
                  <a:pt x="21" y="32"/>
                  <a:pt x="21" y="32"/>
                </a:cubicBezTo>
                <a:cubicBezTo>
                  <a:pt x="21" y="32"/>
                  <a:pt x="22" y="31"/>
                  <a:pt x="22" y="31"/>
                </a:cubicBezTo>
                <a:cubicBezTo>
                  <a:pt x="25" y="31"/>
                  <a:pt x="25" y="31"/>
                  <a:pt x="25" y="31"/>
                </a:cubicBezTo>
                <a:cubicBezTo>
                  <a:pt x="26" y="31"/>
                  <a:pt x="26" y="32"/>
                  <a:pt x="26" y="32"/>
                </a:cubicBezTo>
                <a:lnTo>
                  <a:pt x="26" y="35"/>
                </a:lnTo>
                <a:close/>
                <a:moveTo>
                  <a:pt x="26" y="45"/>
                </a:moveTo>
                <a:cubicBezTo>
                  <a:pt x="26" y="46"/>
                  <a:pt x="26" y="47"/>
                  <a:pt x="25" y="47"/>
                </a:cubicBezTo>
                <a:cubicBezTo>
                  <a:pt x="22" y="47"/>
                  <a:pt x="22" y="47"/>
                  <a:pt x="22" y="47"/>
                </a:cubicBezTo>
                <a:cubicBezTo>
                  <a:pt x="22" y="47"/>
                  <a:pt x="21" y="46"/>
                  <a:pt x="21" y="45"/>
                </a:cubicBezTo>
                <a:cubicBezTo>
                  <a:pt x="21" y="43"/>
                  <a:pt x="21" y="43"/>
                  <a:pt x="21" y="43"/>
                </a:cubicBezTo>
                <a:cubicBezTo>
                  <a:pt x="21" y="42"/>
                  <a:pt x="22" y="41"/>
                  <a:pt x="22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6" y="41"/>
                  <a:pt x="26" y="42"/>
                  <a:pt x="26" y="43"/>
                </a:cubicBezTo>
                <a:lnTo>
                  <a:pt x="26" y="45"/>
                </a:lnTo>
                <a:close/>
                <a:moveTo>
                  <a:pt x="36" y="35"/>
                </a:moveTo>
                <a:cubicBezTo>
                  <a:pt x="36" y="36"/>
                  <a:pt x="36" y="36"/>
                  <a:pt x="35" y="36"/>
                </a:cubicBezTo>
                <a:cubicBezTo>
                  <a:pt x="33" y="36"/>
                  <a:pt x="33" y="36"/>
                  <a:pt x="33" y="36"/>
                </a:cubicBezTo>
                <a:cubicBezTo>
                  <a:pt x="32" y="36"/>
                  <a:pt x="31" y="36"/>
                  <a:pt x="31" y="35"/>
                </a:cubicBezTo>
                <a:cubicBezTo>
                  <a:pt x="31" y="32"/>
                  <a:pt x="31" y="32"/>
                  <a:pt x="31" y="32"/>
                </a:cubicBezTo>
                <a:cubicBezTo>
                  <a:pt x="31" y="32"/>
                  <a:pt x="32" y="31"/>
                  <a:pt x="33" y="31"/>
                </a:cubicBezTo>
                <a:cubicBezTo>
                  <a:pt x="35" y="31"/>
                  <a:pt x="35" y="31"/>
                  <a:pt x="35" y="31"/>
                </a:cubicBezTo>
                <a:cubicBezTo>
                  <a:pt x="36" y="31"/>
                  <a:pt x="36" y="32"/>
                  <a:pt x="36" y="32"/>
                </a:cubicBezTo>
                <a:lnTo>
                  <a:pt x="36" y="35"/>
                </a:lnTo>
                <a:close/>
                <a:moveTo>
                  <a:pt x="36" y="45"/>
                </a:moveTo>
                <a:cubicBezTo>
                  <a:pt x="36" y="46"/>
                  <a:pt x="36" y="47"/>
                  <a:pt x="35" y="47"/>
                </a:cubicBezTo>
                <a:cubicBezTo>
                  <a:pt x="33" y="47"/>
                  <a:pt x="33" y="47"/>
                  <a:pt x="33" y="47"/>
                </a:cubicBezTo>
                <a:cubicBezTo>
                  <a:pt x="32" y="47"/>
                  <a:pt x="31" y="46"/>
                  <a:pt x="31" y="45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2"/>
                  <a:pt x="32" y="41"/>
                  <a:pt x="33" y="41"/>
                </a:cubicBezTo>
                <a:cubicBezTo>
                  <a:pt x="35" y="41"/>
                  <a:pt x="35" y="41"/>
                  <a:pt x="35" y="41"/>
                </a:cubicBezTo>
                <a:cubicBezTo>
                  <a:pt x="36" y="41"/>
                  <a:pt x="36" y="42"/>
                  <a:pt x="36" y="43"/>
                </a:cubicBezTo>
                <a:lnTo>
                  <a:pt x="36" y="45"/>
                </a:lnTo>
                <a:close/>
                <a:moveTo>
                  <a:pt x="47" y="35"/>
                </a:moveTo>
                <a:cubicBezTo>
                  <a:pt x="47" y="36"/>
                  <a:pt x="46" y="36"/>
                  <a:pt x="45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2" y="36"/>
                  <a:pt x="42" y="36"/>
                  <a:pt x="42" y="35"/>
                </a:cubicBezTo>
                <a:cubicBezTo>
                  <a:pt x="42" y="32"/>
                  <a:pt x="42" y="32"/>
                  <a:pt x="42" y="32"/>
                </a:cubicBezTo>
                <a:cubicBezTo>
                  <a:pt x="42" y="32"/>
                  <a:pt x="42" y="31"/>
                  <a:pt x="43" y="31"/>
                </a:cubicBezTo>
                <a:cubicBezTo>
                  <a:pt x="45" y="31"/>
                  <a:pt x="45" y="31"/>
                  <a:pt x="45" y="31"/>
                </a:cubicBezTo>
                <a:cubicBezTo>
                  <a:pt x="46" y="31"/>
                  <a:pt x="47" y="32"/>
                  <a:pt x="47" y="32"/>
                </a:cubicBezTo>
                <a:lnTo>
                  <a:pt x="47" y="35"/>
                </a:lnTo>
                <a:close/>
                <a:moveTo>
                  <a:pt x="47" y="45"/>
                </a:moveTo>
                <a:cubicBezTo>
                  <a:pt x="47" y="46"/>
                  <a:pt x="46" y="47"/>
                  <a:pt x="45" y="47"/>
                </a:cubicBezTo>
                <a:cubicBezTo>
                  <a:pt x="43" y="47"/>
                  <a:pt x="43" y="47"/>
                  <a:pt x="43" y="47"/>
                </a:cubicBezTo>
                <a:cubicBezTo>
                  <a:pt x="42" y="47"/>
                  <a:pt x="42" y="46"/>
                  <a:pt x="42" y="45"/>
                </a:cubicBezTo>
                <a:cubicBezTo>
                  <a:pt x="42" y="43"/>
                  <a:pt x="42" y="43"/>
                  <a:pt x="42" y="43"/>
                </a:cubicBezTo>
                <a:cubicBezTo>
                  <a:pt x="42" y="42"/>
                  <a:pt x="42" y="41"/>
                  <a:pt x="43" y="41"/>
                </a:cubicBezTo>
                <a:cubicBezTo>
                  <a:pt x="45" y="41"/>
                  <a:pt x="45" y="41"/>
                  <a:pt x="45" y="41"/>
                </a:cubicBezTo>
                <a:cubicBezTo>
                  <a:pt x="46" y="41"/>
                  <a:pt x="47" y="42"/>
                  <a:pt x="47" y="43"/>
                </a:cubicBezTo>
                <a:lnTo>
                  <a:pt x="47" y="45"/>
                </a:lnTo>
                <a:close/>
                <a:moveTo>
                  <a:pt x="47" y="56"/>
                </a:moveTo>
                <a:cubicBezTo>
                  <a:pt x="47" y="56"/>
                  <a:pt x="46" y="57"/>
                  <a:pt x="45" y="57"/>
                </a:cubicBezTo>
                <a:cubicBezTo>
                  <a:pt x="43" y="57"/>
                  <a:pt x="43" y="57"/>
                  <a:pt x="43" y="57"/>
                </a:cubicBezTo>
                <a:cubicBezTo>
                  <a:pt x="42" y="57"/>
                  <a:pt x="42" y="56"/>
                  <a:pt x="42" y="56"/>
                </a:cubicBezTo>
                <a:cubicBezTo>
                  <a:pt x="42" y="53"/>
                  <a:pt x="42" y="53"/>
                  <a:pt x="42" y="53"/>
                </a:cubicBezTo>
                <a:cubicBezTo>
                  <a:pt x="42" y="52"/>
                  <a:pt x="42" y="52"/>
                  <a:pt x="43" y="52"/>
                </a:cubicBezTo>
                <a:cubicBezTo>
                  <a:pt x="45" y="52"/>
                  <a:pt x="45" y="52"/>
                  <a:pt x="45" y="52"/>
                </a:cubicBezTo>
                <a:cubicBezTo>
                  <a:pt x="46" y="52"/>
                  <a:pt x="47" y="52"/>
                  <a:pt x="47" y="53"/>
                </a:cubicBezTo>
                <a:lnTo>
                  <a:pt x="47" y="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1" name="Freeform 97"/>
          <p:cNvSpPr>
            <a:spLocks noEditPoints="1"/>
          </p:cNvSpPr>
          <p:nvPr/>
        </p:nvSpPr>
        <p:spPr bwMode="auto">
          <a:xfrm>
            <a:off x="20317842" y="7037224"/>
            <a:ext cx="507066" cy="416248"/>
          </a:xfrm>
          <a:custGeom>
            <a:avLst/>
            <a:gdLst>
              <a:gd name="T0" fmla="*/ 212725 w 62"/>
              <a:gd name="T1" fmla="*/ 164353 h 51"/>
              <a:gd name="T2" fmla="*/ 205863 w 62"/>
              <a:gd name="T3" fmla="*/ 174625 h 51"/>
              <a:gd name="T4" fmla="*/ 10293 w 62"/>
              <a:gd name="T5" fmla="*/ 174625 h 51"/>
              <a:gd name="T6" fmla="*/ 0 w 62"/>
              <a:gd name="T7" fmla="*/ 164353 h 51"/>
              <a:gd name="T8" fmla="*/ 0 w 62"/>
              <a:gd name="T9" fmla="*/ 99297 h 51"/>
              <a:gd name="T10" fmla="*/ 3431 w 62"/>
              <a:gd name="T11" fmla="*/ 82176 h 51"/>
              <a:gd name="T12" fmla="*/ 37742 w 62"/>
              <a:gd name="T13" fmla="*/ 6848 h 51"/>
              <a:gd name="T14" fmla="*/ 51466 w 62"/>
              <a:gd name="T15" fmla="*/ 0 h 51"/>
              <a:gd name="T16" fmla="*/ 164690 w 62"/>
              <a:gd name="T17" fmla="*/ 0 h 51"/>
              <a:gd name="T18" fmla="*/ 178415 w 62"/>
              <a:gd name="T19" fmla="*/ 6848 h 51"/>
              <a:gd name="T20" fmla="*/ 209294 w 62"/>
              <a:gd name="T21" fmla="*/ 82176 h 51"/>
              <a:gd name="T22" fmla="*/ 212725 w 62"/>
              <a:gd name="T23" fmla="*/ 99297 h 51"/>
              <a:gd name="T24" fmla="*/ 212725 w 62"/>
              <a:gd name="T25" fmla="*/ 164353 h 51"/>
              <a:gd name="T26" fmla="*/ 185277 w 62"/>
              <a:gd name="T27" fmla="*/ 95873 h 51"/>
              <a:gd name="T28" fmla="*/ 185277 w 62"/>
              <a:gd name="T29" fmla="*/ 92449 h 51"/>
              <a:gd name="T30" fmla="*/ 157828 w 62"/>
              <a:gd name="T31" fmla="*/ 23968 h 51"/>
              <a:gd name="T32" fmla="*/ 58328 w 62"/>
              <a:gd name="T33" fmla="*/ 23968 h 51"/>
              <a:gd name="T34" fmla="*/ 30879 w 62"/>
              <a:gd name="T35" fmla="*/ 92449 h 51"/>
              <a:gd name="T36" fmla="*/ 27448 w 62"/>
              <a:gd name="T37" fmla="*/ 95873 h 51"/>
              <a:gd name="T38" fmla="*/ 72052 w 62"/>
              <a:gd name="T39" fmla="*/ 95873 h 51"/>
              <a:gd name="T40" fmla="*/ 85776 w 62"/>
              <a:gd name="T41" fmla="*/ 123265 h 51"/>
              <a:gd name="T42" fmla="*/ 130380 w 62"/>
              <a:gd name="T43" fmla="*/ 123265 h 51"/>
              <a:gd name="T44" fmla="*/ 144104 w 62"/>
              <a:gd name="T45" fmla="*/ 95873 h 51"/>
              <a:gd name="T46" fmla="*/ 185277 w 62"/>
              <a:gd name="T47" fmla="*/ 95873 h 51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62" h="51">
                <a:moveTo>
                  <a:pt x="62" y="48"/>
                </a:moveTo>
                <a:cubicBezTo>
                  <a:pt x="62" y="50"/>
                  <a:pt x="61" y="51"/>
                  <a:pt x="60" y="51"/>
                </a:cubicBezTo>
                <a:cubicBezTo>
                  <a:pt x="3" y="51"/>
                  <a:pt x="3" y="51"/>
                  <a:pt x="3" y="51"/>
                </a:cubicBezTo>
                <a:cubicBezTo>
                  <a:pt x="2" y="51"/>
                  <a:pt x="0" y="50"/>
                  <a:pt x="0" y="48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8"/>
                  <a:pt x="1" y="25"/>
                  <a:pt x="1" y="24"/>
                </a:cubicBezTo>
                <a:cubicBezTo>
                  <a:pt x="11" y="2"/>
                  <a:pt x="11" y="2"/>
                  <a:pt x="11" y="2"/>
                </a:cubicBezTo>
                <a:cubicBezTo>
                  <a:pt x="12" y="1"/>
                  <a:pt x="13" y="0"/>
                  <a:pt x="1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1" y="1"/>
                  <a:pt x="52" y="2"/>
                </a:cubicBezTo>
                <a:cubicBezTo>
                  <a:pt x="61" y="24"/>
                  <a:pt x="61" y="24"/>
                  <a:pt x="61" y="24"/>
                </a:cubicBezTo>
                <a:cubicBezTo>
                  <a:pt x="62" y="25"/>
                  <a:pt x="62" y="28"/>
                  <a:pt x="62" y="29"/>
                </a:cubicBezTo>
                <a:lnTo>
                  <a:pt x="62" y="48"/>
                </a:lnTo>
                <a:close/>
                <a:moveTo>
                  <a:pt x="54" y="28"/>
                </a:moveTo>
                <a:cubicBezTo>
                  <a:pt x="54" y="28"/>
                  <a:pt x="54" y="27"/>
                  <a:pt x="54" y="27"/>
                </a:cubicBezTo>
                <a:cubicBezTo>
                  <a:pt x="46" y="7"/>
                  <a:pt x="46" y="7"/>
                  <a:pt x="46" y="7"/>
                </a:cubicBezTo>
                <a:cubicBezTo>
                  <a:pt x="17" y="7"/>
                  <a:pt x="17" y="7"/>
                  <a:pt x="17" y="7"/>
                </a:cubicBezTo>
                <a:cubicBezTo>
                  <a:pt x="9" y="27"/>
                  <a:pt x="9" y="27"/>
                  <a:pt x="9" y="27"/>
                </a:cubicBezTo>
                <a:cubicBezTo>
                  <a:pt x="9" y="27"/>
                  <a:pt x="8" y="28"/>
                  <a:pt x="8" y="28"/>
                </a:cubicBezTo>
                <a:cubicBezTo>
                  <a:pt x="21" y="28"/>
                  <a:pt x="21" y="28"/>
                  <a:pt x="21" y="28"/>
                </a:cubicBezTo>
                <a:cubicBezTo>
                  <a:pt x="25" y="36"/>
                  <a:pt x="25" y="36"/>
                  <a:pt x="25" y="36"/>
                </a:cubicBezTo>
                <a:cubicBezTo>
                  <a:pt x="38" y="36"/>
                  <a:pt x="38" y="36"/>
                  <a:pt x="38" y="36"/>
                </a:cubicBezTo>
                <a:cubicBezTo>
                  <a:pt x="42" y="28"/>
                  <a:pt x="42" y="28"/>
                  <a:pt x="42" y="28"/>
                </a:cubicBezTo>
                <a:lnTo>
                  <a:pt x="54" y="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2" name="Freeform 98"/>
          <p:cNvSpPr>
            <a:spLocks/>
          </p:cNvSpPr>
          <p:nvPr/>
        </p:nvSpPr>
        <p:spPr bwMode="auto">
          <a:xfrm>
            <a:off x="21498476" y="6988032"/>
            <a:ext cx="295158" cy="465440"/>
          </a:xfrm>
          <a:custGeom>
            <a:avLst/>
            <a:gdLst>
              <a:gd name="T0" fmla="*/ 123825 w 36"/>
              <a:gd name="T1" fmla="*/ 61662 h 57"/>
              <a:gd name="T2" fmla="*/ 120385 w 36"/>
              <a:gd name="T3" fmla="*/ 68513 h 57"/>
              <a:gd name="T4" fmla="*/ 96308 w 36"/>
              <a:gd name="T5" fmla="*/ 68513 h 57"/>
              <a:gd name="T6" fmla="*/ 41275 w 36"/>
              <a:gd name="T7" fmla="*/ 113046 h 57"/>
              <a:gd name="T8" fmla="*/ 103188 w 36"/>
              <a:gd name="T9" fmla="*/ 188411 h 57"/>
              <a:gd name="T10" fmla="*/ 103188 w 36"/>
              <a:gd name="T11" fmla="*/ 191836 h 57"/>
              <a:gd name="T12" fmla="*/ 99748 w 36"/>
              <a:gd name="T13" fmla="*/ 195262 h 57"/>
              <a:gd name="T14" fmla="*/ 72231 w 36"/>
              <a:gd name="T15" fmla="*/ 195262 h 57"/>
              <a:gd name="T16" fmla="*/ 68792 w 36"/>
              <a:gd name="T17" fmla="*/ 195262 h 57"/>
              <a:gd name="T18" fmla="*/ 0 w 36"/>
              <a:gd name="T19" fmla="*/ 116472 h 57"/>
              <a:gd name="T20" fmla="*/ 0 w 36"/>
              <a:gd name="T21" fmla="*/ 113046 h 57"/>
              <a:gd name="T22" fmla="*/ 0 w 36"/>
              <a:gd name="T23" fmla="*/ 95918 h 57"/>
              <a:gd name="T24" fmla="*/ 3440 w 36"/>
              <a:gd name="T25" fmla="*/ 89067 h 57"/>
              <a:gd name="T26" fmla="*/ 20638 w 36"/>
              <a:gd name="T27" fmla="*/ 89067 h 57"/>
              <a:gd name="T28" fmla="*/ 61913 w 36"/>
              <a:gd name="T29" fmla="*/ 68513 h 57"/>
              <a:gd name="T30" fmla="*/ 3440 w 36"/>
              <a:gd name="T31" fmla="*/ 68513 h 57"/>
              <a:gd name="T32" fmla="*/ 0 w 36"/>
              <a:gd name="T33" fmla="*/ 61662 h 57"/>
              <a:gd name="T34" fmla="*/ 0 w 36"/>
              <a:gd name="T35" fmla="*/ 47959 h 57"/>
              <a:gd name="T36" fmla="*/ 3440 w 36"/>
              <a:gd name="T37" fmla="*/ 44533 h 57"/>
              <a:gd name="T38" fmla="*/ 61913 w 36"/>
              <a:gd name="T39" fmla="*/ 44533 h 57"/>
              <a:gd name="T40" fmla="*/ 24077 w 36"/>
              <a:gd name="T41" fmla="*/ 27405 h 57"/>
              <a:gd name="T42" fmla="*/ 3440 w 36"/>
              <a:gd name="T43" fmla="*/ 27405 h 57"/>
              <a:gd name="T44" fmla="*/ 0 w 36"/>
              <a:gd name="T45" fmla="*/ 23980 h 57"/>
              <a:gd name="T46" fmla="*/ 0 w 36"/>
              <a:gd name="T47" fmla="*/ 6851 h 57"/>
              <a:gd name="T48" fmla="*/ 3440 w 36"/>
              <a:gd name="T49" fmla="*/ 0 h 57"/>
              <a:gd name="T50" fmla="*/ 116946 w 36"/>
              <a:gd name="T51" fmla="*/ 0 h 57"/>
              <a:gd name="T52" fmla="*/ 123825 w 36"/>
              <a:gd name="T53" fmla="*/ 6851 h 57"/>
              <a:gd name="T54" fmla="*/ 123825 w 36"/>
              <a:gd name="T55" fmla="*/ 20554 h 57"/>
              <a:gd name="T56" fmla="*/ 116946 w 36"/>
              <a:gd name="T57" fmla="*/ 23980 h 57"/>
              <a:gd name="T58" fmla="*/ 85990 w 36"/>
              <a:gd name="T59" fmla="*/ 23980 h 57"/>
              <a:gd name="T60" fmla="*/ 96308 w 36"/>
              <a:gd name="T61" fmla="*/ 44533 h 57"/>
              <a:gd name="T62" fmla="*/ 120385 w 36"/>
              <a:gd name="T63" fmla="*/ 44533 h 57"/>
              <a:gd name="T64" fmla="*/ 123825 w 36"/>
              <a:gd name="T65" fmla="*/ 47959 h 57"/>
              <a:gd name="T66" fmla="*/ 123825 w 36"/>
              <a:gd name="T67" fmla="*/ 61662 h 57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36" h="57">
                <a:moveTo>
                  <a:pt x="36" y="18"/>
                </a:moveTo>
                <a:cubicBezTo>
                  <a:pt x="36" y="19"/>
                  <a:pt x="35" y="20"/>
                  <a:pt x="35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7" y="27"/>
                  <a:pt x="21" y="32"/>
                  <a:pt x="12" y="33"/>
                </a:cubicBezTo>
                <a:cubicBezTo>
                  <a:pt x="18" y="40"/>
                  <a:pt x="24" y="47"/>
                  <a:pt x="30" y="55"/>
                </a:cubicBezTo>
                <a:cubicBezTo>
                  <a:pt x="30" y="55"/>
                  <a:pt x="30" y="56"/>
                  <a:pt x="30" y="56"/>
                </a:cubicBezTo>
                <a:cubicBezTo>
                  <a:pt x="30" y="57"/>
                  <a:pt x="29" y="57"/>
                  <a:pt x="29" y="57"/>
                </a:cubicBezTo>
                <a:cubicBezTo>
                  <a:pt x="21" y="57"/>
                  <a:pt x="21" y="57"/>
                  <a:pt x="21" y="57"/>
                </a:cubicBezTo>
                <a:cubicBezTo>
                  <a:pt x="21" y="57"/>
                  <a:pt x="20" y="57"/>
                  <a:pt x="20" y="57"/>
                </a:cubicBezTo>
                <a:cubicBezTo>
                  <a:pt x="14" y="49"/>
                  <a:pt x="8" y="42"/>
                  <a:pt x="0" y="34"/>
                </a:cubicBezTo>
                <a:cubicBezTo>
                  <a:pt x="0" y="33"/>
                  <a:pt x="0" y="33"/>
                  <a:pt x="0" y="33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7"/>
                  <a:pt x="0" y="26"/>
                  <a:pt x="1" y="26"/>
                </a:cubicBezTo>
                <a:cubicBezTo>
                  <a:pt x="6" y="26"/>
                  <a:pt x="6" y="26"/>
                  <a:pt x="6" y="26"/>
                </a:cubicBezTo>
                <a:cubicBezTo>
                  <a:pt x="13" y="26"/>
                  <a:pt x="17" y="24"/>
                  <a:pt x="18" y="20"/>
                </a:cubicBezTo>
                <a:cubicBezTo>
                  <a:pt x="1" y="20"/>
                  <a:pt x="1" y="20"/>
                  <a:pt x="1" y="20"/>
                </a:cubicBezTo>
                <a:cubicBezTo>
                  <a:pt x="0" y="20"/>
                  <a:pt x="0" y="19"/>
                  <a:pt x="0" y="18"/>
                </a:cubicBezTo>
                <a:cubicBezTo>
                  <a:pt x="0" y="14"/>
                  <a:pt x="0" y="14"/>
                  <a:pt x="0" y="14"/>
                </a:cubicBezTo>
                <a:cubicBezTo>
                  <a:pt x="0" y="13"/>
                  <a:pt x="0" y="13"/>
                  <a:pt x="1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6" y="10"/>
                  <a:pt x="12" y="8"/>
                  <a:pt x="7" y="8"/>
                </a:cubicBezTo>
                <a:cubicBezTo>
                  <a:pt x="1" y="8"/>
                  <a:pt x="1" y="8"/>
                  <a:pt x="1" y="8"/>
                </a:cubicBezTo>
                <a:cubicBezTo>
                  <a:pt x="0" y="8"/>
                  <a:pt x="0" y="8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5" y="0"/>
                  <a:pt x="36" y="1"/>
                  <a:pt x="36" y="2"/>
                </a:cubicBezTo>
                <a:cubicBezTo>
                  <a:pt x="36" y="6"/>
                  <a:pt x="36" y="6"/>
                  <a:pt x="36" y="6"/>
                </a:cubicBezTo>
                <a:cubicBezTo>
                  <a:pt x="36" y="7"/>
                  <a:pt x="35" y="7"/>
                  <a:pt x="34" y="7"/>
                </a:cubicBezTo>
                <a:cubicBezTo>
                  <a:pt x="25" y="7"/>
                  <a:pt x="25" y="7"/>
                  <a:pt x="25" y="7"/>
                </a:cubicBezTo>
                <a:cubicBezTo>
                  <a:pt x="26" y="9"/>
                  <a:pt x="27" y="11"/>
                  <a:pt x="28" y="13"/>
                </a:cubicBezTo>
                <a:cubicBezTo>
                  <a:pt x="35" y="13"/>
                  <a:pt x="35" y="13"/>
                  <a:pt x="35" y="13"/>
                </a:cubicBezTo>
                <a:cubicBezTo>
                  <a:pt x="35" y="13"/>
                  <a:pt x="36" y="13"/>
                  <a:pt x="36" y="14"/>
                </a:cubicBezTo>
                <a:lnTo>
                  <a:pt x="36" y="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3" name="Freeform 99"/>
          <p:cNvSpPr>
            <a:spLocks/>
          </p:cNvSpPr>
          <p:nvPr/>
        </p:nvSpPr>
        <p:spPr bwMode="auto">
          <a:xfrm>
            <a:off x="22516391" y="6988033"/>
            <a:ext cx="344352" cy="507066"/>
          </a:xfrm>
          <a:custGeom>
            <a:avLst/>
            <a:gdLst>
              <a:gd name="T0" fmla="*/ 3440 w 42"/>
              <a:gd name="T1" fmla="*/ 202432 h 62"/>
              <a:gd name="T2" fmla="*/ 30956 w 42"/>
              <a:gd name="T3" fmla="*/ 192139 h 62"/>
              <a:gd name="T4" fmla="*/ 37836 w 42"/>
              <a:gd name="T5" fmla="*/ 178415 h 62"/>
              <a:gd name="T6" fmla="*/ 68792 w 42"/>
              <a:gd name="T7" fmla="*/ 24017 h 62"/>
              <a:gd name="T8" fmla="*/ 68792 w 42"/>
              <a:gd name="T9" fmla="*/ 20586 h 62"/>
              <a:gd name="T10" fmla="*/ 41275 w 42"/>
              <a:gd name="T11" fmla="*/ 17155 h 62"/>
              <a:gd name="T12" fmla="*/ 44715 w 42"/>
              <a:gd name="T13" fmla="*/ 0 h 62"/>
              <a:gd name="T14" fmla="*/ 99748 w 42"/>
              <a:gd name="T15" fmla="*/ 3431 h 62"/>
              <a:gd name="T16" fmla="*/ 144463 w 42"/>
              <a:gd name="T17" fmla="*/ 0 h 62"/>
              <a:gd name="T18" fmla="*/ 141023 w 42"/>
              <a:gd name="T19" fmla="*/ 13724 h 62"/>
              <a:gd name="T20" fmla="*/ 110067 w 42"/>
              <a:gd name="T21" fmla="*/ 24017 h 62"/>
              <a:gd name="T22" fmla="*/ 106627 w 42"/>
              <a:gd name="T23" fmla="*/ 44604 h 62"/>
              <a:gd name="T24" fmla="*/ 82550 w 42"/>
              <a:gd name="T25" fmla="*/ 150966 h 62"/>
              <a:gd name="T26" fmla="*/ 75671 w 42"/>
              <a:gd name="T27" fmla="*/ 192139 h 62"/>
              <a:gd name="T28" fmla="*/ 75671 w 42"/>
              <a:gd name="T29" fmla="*/ 195570 h 62"/>
              <a:gd name="T30" fmla="*/ 103188 w 42"/>
              <a:gd name="T31" fmla="*/ 199001 h 62"/>
              <a:gd name="T32" fmla="*/ 99748 w 42"/>
              <a:gd name="T33" fmla="*/ 212725 h 62"/>
              <a:gd name="T34" fmla="*/ 89429 w 42"/>
              <a:gd name="T35" fmla="*/ 212725 h 62"/>
              <a:gd name="T36" fmla="*/ 65352 w 42"/>
              <a:gd name="T37" fmla="*/ 209294 h 62"/>
              <a:gd name="T38" fmla="*/ 37836 w 42"/>
              <a:gd name="T39" fmla="*/ 209294 h 62"/>
              <a:gd name="T40" fmla="*/ 0 w 42"/>
              <a:gd name="T41" fmla="*/ 212725 h 62"/>
              <a:gd name="T42" fmla="*/ 3440 w 42"/>
              <a:gd name="T43" fmla="*/ 202432 h 6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2" h="62">
                <a:moveTo>
                  <a:pt x="1" y="59"/>
                </a:moveTo>
                <a:cubicBezTo>
                  <a:pt x="4" y="58"/>
                  <a:pt x="7" y="58"/>
                  <a:pt x="9" y="56"/>
                </a:cubicBezTo>
                <a:cubicBezTo>
                  <a:pt x="10" y="55"/>
                  <a:pt x="10" y="54"/>
                  <a:pt x="11" y="52"/>
                </a:cubicBezTo>
                <a:cubicBezTo>
                  <a:pt x="11" y="49"/>
                  <a:pt x="20" y="10"/>
                  <a:pt x="20" y="7"/>
                </a:cubicBezTo>
                <a:cubicBezTo>
                  <a:pt x="20" y="6"/>
                  <a:pt x="20" y="6"/>
                  <a:pt x="20" y="6"/>
                </a:cubicBezTo>
                <a:cubicBezTo>
                  <a:pt x="18" y="5"/>
                  <a:pt x="15" y="5"/>
                  <a:pt x="12" y="5"/>
                </a:cubicBezTo>
                <a:cubicBezTo>
                  <a:pt x="13" y="0"/>
                  <a:pt x="13" y="0"/>
                  <a:pt x="13" y="0"/>
                </a:cubicBezTo>
                <a:cubicBezTo>
                  <a:pt x="18" y="1"/>
                  <a:pt x="24" y="1"/>
                  <a:pt x="29" y="1"/>
                </a:cubicBezTo>
                <a:cubicBezTo>
                  <a:pt x="33" y="1"/>
                  <a:pt x="37" y="1"/>
                  <a:pt x="42" y="0"/>
                </a:cubicBezTo>
                <a:cubicBezTo>
                  <a:pt x="41" y="2"/>
                  <a:pt x="41" y="3"/>
                  <a:pt x="41" y="4"/>
                </a:cubicBezTo>
                <a:cubicBezTo>
                  <a:pt x="38" y="5"/>
                  <a:pt x="35" y="5"/>
                  <a:pt x="32" y="7"/>
                </a:cubicBezTo>
                <a:cubicBezTo>
                  <a:pt x="32" y="9"/>
                  <a:pt x="31" y="11"/>
                  <a:pt x="31" y="13"/>
                </a:cubicBezTo>
                <a:cubicBezTo>
                  <a:pt x="29" y="24"/>
                  <a:pt x="26" y="34"/>
                  <a:pt x="24" y="44"/>
                </a:cubicBezTo>
                <a:cubicBezTo>
                  <a:pt x="24" y="46"/>
                  <a:pt x="22" y="54"/>
                  <a:pt x="22" y="56"/>
                </a:cubicBezTo>
                <a:cubicBezTo>
                  <a:pt x="22" y="57"/>
                  <a:pt x="22" y="57"/>
                  <a:pt x="22" y="57"/>
                </a:cubicBezTo>
                <a:cubicBezTo>
                  <a:pt x="25" y="57"/>
                  <a:pt x="27" y="58"/>
                  <a:pt x="30" y="58"/>
                </a:cubicBezTo>
                <a:cubicBezTo>
                  <a:pt x="29" y="59"/>
                  <a:pt x="29" y="61"/>
                  <a:pt x="29" y="62"/>
                </a:cubicBezTo>
                <a:cubicBezTo>
                  <a:pt x="28" y="62"/>
                  <a:pt x="27" y="62"/>
                  <a:pt x="26" y="62"/>
                </a:cubicBezTo>
                <a:cubicBezTo>
                  <a:pt x="24" y="62"/>
                  <a:pt x="22" y="61"/>
                  <a:pt x="19" y="61"/>
                </a:cubicBezTo>
                <a:cubicBezTo>
                  <a:pt x="17" y="61"/>
                  <a:pt x="14" y="61"/>
                  <a:pt x="11" y="61"/>
                </a:cubicBezTo>
                <a:cubicBezTo>
                  <a:pt x="8" y="61"/>
                  <a:pt x="4" y="62"/>
                  <a:pt x="0" y="62"/>
                </a:cubicBezTo>
                <a:lnTo>
                  <a:pt x="1" y="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4" name="Freeform 100"/>
          <p:cNvSpPr>
            <a:spLocks noEditPoints="1"/>
          </p:cNvSpPr>
          <p:nvPr/>
        </p:nvSpPr>
        <p:spPr bwMode="auto">
          <a:xfrm>
            <a:off x="1601788" y="7907562"/>
            <a:ext cx="548690" cy="525988"/>
          </a:xfrm>
          <a:custGeom>
            <a:avLst/>
            <a:gdLst>
              <a:gd name="T0" fmla="*/ 216444 w 67"/>
              <a:gd name="T1" fmla="*/ 168945 h 64"/>
              <a:gd name="T2" fmla="*/ 199266 w 67"/>
              <a:gd name="T3" fmla="*/ 151706 h 64"/>
              <a:gd name="T4" fmla="*/ 185524 w 67"/>
              <a:gd name="T5" fmla="*/ 165497 h 64"/>
              <a:gd name="T6" fmla="*/ 216444 w 67"/>
              <a:gd name="T7" fmla="*/ 196528 h 64"/>
              <a:gd name="T8" fmla="*/ 219880 w 67"/>
              <a:gd name="T9" fmla="*/ 206872 h 64"/>
              <a:gd name="T10" fmla="*/ 202702 w 67"/>
              <a:gd name="T11" fmla="*/ 220663 h 64"/>
              <a:gd name="T12" fmla="*/ 192395 w 67"/>
              <a:gd name="T13" fmla="*/ 217215 h 64"/>
              <a:gd name="T14" fmla="*/ 99633 w 67"/>
              <a:gd name="T15" fmla="*/ 124123 h 64"/>
              <a:gd name="T16" fmla="*/ 51534 w 67"/>
              <a:gd name="T17" fmla="*/ 144810 h 64"/>
              <a:gd name="T18" fmla="*/ 0 w 67"/>
              <a:gd name="T19" fmla="*/ 93092 h 64"/>
              <a:gd name="T20" fmla="*/ 89326 w 67"/>
              <a:gd name="T21" fmla="*/ 0 h 64"/>
              <a:gd name="T22" fmla="*/ 140861 w 67"/>
              <a:gd name="T23" fmla="*/ 51718 h 64"/>
              <a:gd name="T24" fmla="*/ 123683 w 67"/>
              <a:gd name="T25" fmla="*/ 103436 h 64"/>
              <a:gd name="T26" fmla="*/ 171781 w 67"/>
              <a:gd name="T27" fmla="*/ 151706 h 64"/>
              <a:gd name="T28" fmla="*/ 185524 w 67"/>
              <a:gd name="T29" fmla="*/ 137914 h 64"/>
              <a:gd name="T30" fmla="*/ 168346 w 67"/>
              <a:gd name="T31" fmla="*/ 120675 h 64"/>
              <a:gd name="T32" fmla="*/ 185524 w 67"/>
              <a:gd name="T33" fmla="*/ 106884 h 64"/>
              <a:gd name="T34" fmla="*/ 188959 w 67"/>
              <a:gd name="T35" fmla="*/ 106884 h 64"/>
              <a:gd name="T36" fmla="*/ 230187 w 67"/>
              <a:gd name="T37" fmla="*/ 151706 h 64"/>
              <a:gd name="T38" fmla="*/ 216444 w 67"/>
              <a:gd name="T39" fmla="*/ 168945 h 64"/>
              <a:gd name="T40" fmla="*/ 85891 w 67"/>
              <a:gd name="T41" fmla="*/ 27583 h 64"/>
              <a:gd name="T42" fmla="*/ 61841 w 67"/>
              <a:gd name="T43" fmla="*/ 55166 h 64"/>
              <a:gd name="T44" fmla="*/ 65277 w 67"/>
              <a:gd name="T45" fmla="*/ 65509 h 64"/>
              <a:gd name="T46" fmla="*/ 51534 w 67"/>
              <a:gd name="T47" fmla="*/ 62061 h 64"/>
              <a:gd name="T48" fmla="*/ 24049 w 67"/>
              <a:gd name="T49" fmla="*/ 89644 h 64"/>
              <a:gd name="T50" fmla="*/ 51534 w 67"/>
              <a:gd name="T51" fmla="*/ 117227 h 64"/>
              <a:gd name="T52" fmla="*/ 79019 w 67"/>
              <a:gd name="T53" fmla="*/ 89644 h 64"/>
              <a:gd name="T54" fmla="*/ 75584 w 67"/>
              <a:gd name="T55" fmla="*/ 79301 h 64"/>
              <a:gd name="T56" fmla="*/ 85891 w 67"/>
              <a:gd name="T57" fmla="*/ 82749 h 64"/>
              <a:gd name="T58" fmla="*/ 113376 w 67"/>
              <a:gd name="T59" fmla="*/ 55166 h 64"/>
              <a:gd name="T60" fmla="*/ 85891 w 67"/>
              <a:gd name="T61" fmla="*/ 27583 h 6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7" h="64">
                <a:moveTo>
                  <a:pt x="63" y="49"/>
                </a:moveTo>
                <a:cubicBezTo>
                  <a:pt x="62" y="49"/>
                  <a:pt x="58" y="45"/>
                  <a:pt x="58" y="44"/>
                </a:cubicBezTo>
                <a:cubicBezTo>
                  <a:pt x="54" y="48"/>
                  <a:pt x="54" y="48"/>
                  <a:pt x="54" y="48"/>
                </a:cubicBezTo>
                <a:cubicBezTo>
                  <a:pt x="63" y="57"/>
                  <a:pt x="63" y="57"/>
                  <a:pt x="63" y="57"/>
                </a:cubicBezTo>
                <a:cubicBezTo>
                  <a:pt x="63" y="58"/>
                  <a:pt x="64" y="59"/>
                  <a:pt x="64" y="60"/>
                </a:cubicBezTo>
                <a:cubicBezTo>
                  <a:pt x="64" y="62"/>
                  <a:pt x="61" y="64"/>
                  <a:pt x="59" y="64"/>
                </a:cubicBezTo>
                <a:cubicBezTo>
                  <a:pt x="58" y="64"/>
                  <a:pt x="57" y="64"/>
                  <a:pt x="56" y="63"/>
                </a:cubicBezTo>
                <a:cubicBezTo>
                  <a:pt x="29" y="36"/>
                  <a:pt x="29" y="36"/>
                  <a:pt x="29" y="36"/>
                </a:cubicBezTo>
                <a:cubicBezTo>
                  <a:pt x="25" y="39"/>
                  <a:pt x="20" y="42"/>
                  <a:pt x="15" y="42"/>
                </a:cubicBezTo>
                <a:cubicBezTo>
                  <a:pt x="6" y="42"/>
                  <a:pt x="0" y="36"/>
                  <a:pt x="0" y="27"/>
                </a:cubicBezTo>
                <a:cubicBezTo>
                  <a:pt x="0" y="14"/>
                  <a:pt x="13" y="0"/>
                  <a:pt x="26" y="0"/>
                </a:cubicBezTo>
                <a:cubicBezTo>
                  <a:pt x="35" y="0"/>
                  <a:pt x="41" y="6"/>
                  <a:pt x="41" y="15"/>
                </a:cubicBezTo>
                <a:cubicBezTo>
                  <a:pt x="41" y="21"/>
                  <a:pt x="39" y="26"/>
                  <a:pt x="36" y="30"/>
                </a:cubicBezTo>
                <a:cubicBezTo>
                  <a:pt x="50" y="44"/>
                  <a:pt x="50" y="44"/>
                  <a:pt x="50" y="44"/>
                </a:cubicBezTo>
                <a:cubicBezTo>
                  <a:pt x="54" y="40"/>
                  <a:pt x="54" y="40"/>
                  <a:pt x="54" y="40"/>
                </a:cubicBezTo>
                <a:cubicBezTo>
                  <a:pt x="53" y="39"/>
                  <a:pt x="49" y="36"/>
                  <a:pt x="49" y="35"/>
                </a:cubicBezTo>
                <a:cubicBezTo>
                  <a:pt x="49" y="34"/>
                  <a:pt x="53" y="31"/>
                  <a:pt x="54" y="31"/>
                </a:cubicBezTo>
                <a:cubicBezTo>
                  <a:pt x="54" y="31"/>
                  <a:pt x="54" y="31"/>
                  <a:pt x="55" y="31"/>
                </a:cubicBezTo>
                <a:cubicBezTo>
                  <a:pt x="56" y="32"/>
                  <a:pt x="67" y="43"/>
                  <a:pt x="67" y="44"/>
                </a:cubicBezTo>
                <a:cubicBezTo>
                  <a:pt x="67" y="45"/>
                  <a:pt x="64" y="49"/>
                  <a:pt x="63" y="49"/>
                </a:cubicBezTo>
                <a:close/>
                <a:moveTo>
                  <a:pt x="25" y="8"/>
                </a:moveTo>
                <a:cubicBezTo>
                  <a:pt x="21" y="8"/>
                  <a:pt x="18" y="12"/>
                  <a:pt x="18" y="16"/>
                </a:cubicBezTo>
                <a:cubicBezTo>
                  <a:pt x="18" y="17"/>
                  <a:pt x="18" y="18"/>
                  <a:pt x="19" y="19"/>
                </a:cubicBezTo>
                <a:cubicBezTo>
                  <a:pt x="17" y="19"/>
                  <a:pt x="16" y="18"/>
                  <a:pt x="15" y="18"/>
                </a:cubicBezTo>
                <a:cubicBezTo>
                  <a:pt x="11" y="18"/>
                  <a:pt x="7" y="22"/>
                  <a:pt x="7" y="26"/>
                </a:cubicBezTo>
                <a:cubicBezTo>
                  <a:pt x="7" y="30"/>
                  <a:pt x="11" y="34"/>
                  <a:pt x="15" y="34"/>
                </a:cubicBezTo>
                <a:cubicBezTo>
                  <a:pt x="19" y="34"/>
                  <a:pt x="23" y="30"/>
                  <a:pt x="23" y="26"/>
                </a:cubicBezTo>
                <a:cubicBezTo>
                  <a:pt x="23" y="25"/>
                  <a:pt x="23" y="24"/>
                  <a:pt x="22" y="23"/>
                </a:cubicBezTo>
                <a:cubicBezTo>
                  <a:pt x="23" y="23"/>
                  <a:pt x="24" y="24"/>
                  <a:pt x="25" y="24"/>
                </a:cubicBezTo>
                <a:cubicBezTo>
                  <a:pt x="30" y="24"/>
                  <a:pt x="33" y="20"/>
                  <a:pt x="33" y="16"/>
                </a:cubicBezTo>
                <a:cubicBezTo>
                  <a:pt x="33" y="12"/>
                  <a:pt x="30" y="8"/>
                  <a:pt x="25" y="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5" name="Freeform 101"/>
          <p:cNvSpPr>
            <a:spLocks noEditPoints="1"/>
          </p:cNvSpPr>
          <p:nvPr/>
        </p:nvSpPr>
        <p:spPr bwMode="auto">
          <a:xfrm>
            <a:off x="2627272" y="7956758"/>
            <a:ext cx="628158" cy="416248"/>
          </a:xfrm>
          <a:custGeom>
            <a:avLst/>
            <a:gdLst>
              <a:gd name="T0" fmla="*/ 263525 w 77"/>
              <a:gd name="T1" fmla="*/ 147233 h 51"/>
              <a:gd name="T2" fmla="*/ 263525 w 77"/>
              <a:gd name="T3" fmla="*/ 160929 h 51"/>
              <a:gd name="T4" fmla="*/ 239568 w 77"/>
              <a:gd name="T5" fmla="*/ 174625 h 51"/>
              <a:gd name="T6" fmla="*/ 20534 w 77"/>
              <a:gd name="T7" fmla="*/ 174625 h 51"/>
              <a:gd name="T8" fmla="*/ 0 w 77"/>
              <a:gd name="T9" fmla="*/ 160929 h 51"/>
              <a:gd name="T10" fmla="*/ 0 w 77"/>
              <a:gd name="T11" fmla="*/ 147233 h 51"/>
              <a:gd name="T12" fmla="*/ 20534 w 77"/>
              <a:gd name="T13" fmla="*/ 147233 h 51"/>
              <a:gd name="T14" fmla="*/ 239568 w 77"/>
              <a:gd name="T15" fmla="*/ 147233 h 51"/>
              <a:gd name="T16" fmla="*/ 263525 w 77"/>
              <a:gd name="T17" fmla="*/ 147233 h 51"/>
              <a:gd name="T18" fmla="*/ 34224 w 77"/>
              <a:gd name="T19" fmla="*/ 116417 h 51"/>
              <a:gd name="T20" fmla="*/ 34224 w 77"/>
              <a:gd name="T21" fmla="*/ 20544 h 51"/>
              <a:gd name="T22" fmla="*/ 54758 w 77"/>
              <a:gd name="T23" fmla="*/ 0 h 51"/>
              <a:gd name="T24" fmla="*/ 205344 w 77"/>
              <a:gd name="T25" fmla="*/ 0 h 51"/>
              <a:gd name="T26" fmla="*/ 229301 w 77"/>
              <a:gd name="T27" fmla="*/ 20544 h 51"/>
              <a:gd name="T28" fmla="*/ 229301 w 77"/>
              <a:gd name="T29" fmla="*/ 116417 h 51"/>
              <a:gd name="T30" fmla="*/ 205344 w 77"/>
              <a:gd name="T31" fmla="*/ 140385 h 51"/>
              <a:gd name="T32" fmla="*/ 54758 w 77"/>
              <a:gd name="T33" fmla="*/ 140385 h 51"/>
              <a:gd name="T34" fmla="*/ 34224 w 77"/>
              <a:gd name="T35" fmla="*/ 116417 h 51"/>
              <a:gd name="T36" fmla="*/ 51336 w 77"/>
              <a:gd name="T37" fmla="*/ 116417 h 51"/>
              <a:gd name="T38" fmla="*/ 54758 w 77"/>
              <a:gd name="T39" fmla="*/ 123265 h 51"/>
              <a:gd name="T40" fmla="*/ 205344 w 77"/>
              <a:gd name="T41" fmla="*/ 123265 h 51"/>
              <a:gd name="T42" fmla="*/ 208767 w 77"/>
              <a:gd name="T43" fmla="*/ 116417 h 51"/>
              <a:gd name="T44" fmla="*/ 208767 w 77"/>
              <a:gd name="T45" fmla="*/ 20544 h 51"/>
              <a:gd name="T46" fmla="*/ 205344 w 77"/>
              <a:gd name="T47" fmla="*/ 17120 h 51"/>
              <a:gd name="T48" fmla="*/ 54758 w 77"/>
              <a:gd name="T49" fmla="*/ 17120 h 51"/>
              <a:gd name="T50" fmla="*/ 51336 w 77"/>
              <a:gd name="T51" fmla="*/ 20544 h 51"/>
              <a:gd name="T52" fmla="*/ 51336 w 77"/>
              <a:gd name="T53" fmla="*/ 116417 h 51"/>
              <a:gd name="T54" fmla="*/ 143741 w 77"/>
              <a:gd name="T55" fmla="*/ 160929 h 51"/>
              <a:gd name="T56" fmla="*/ 143741 w 77"/>
              <a:gd name="T57" fmla="*/ 157505 h 51"/>
              <a:gd name="T58" fmla="*/ 119784 w 77"/>
              <a:gd name="T59" fmla="*/ 157505 h 51"/>
              <a:gd name="T60" fmla="*/ 116362 w 77"/>
              <a:gd name="T61" fmla="*/ 160929 h 51"/>
              <a:gd name="T62" fmla="*/ 119784 w 77"/>
              <a:gd name="T63" fmla="*/ 160929 h 51"/>
              <a:gd name="T64" fmla="*/ 143741 w 77"/>
              <a:gd name="T65" fmla="*/ 160929 h 51"/>
              <a:gd name="T66" fmla="*/ 143741 w 77"/>
              <a:gd name="T67" fmla="*/ 160929 h 51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77" h="51">
                <a:moveTo>
                  <a:pt x="77" y="43"/>
                </a:moveTo>
                <a:cubicBezTo>
                  <a:pt x="77" y="47"/>
                  <a:pt x="77" y="47"/>
                  <a:pt x="77" y="47"/>
                </a:cubicBezTo>
                <a:cubicBezTo>
                  <a:pt x="77" y="49"/>
                  <a:pt x="74" y="51"/>
                  <a:pt x="70" y="51"/>
                </a:cubicBezTo>
                <a:cubicBezTo>
                  <a:pt x="6" y="51"/>
                  <a:pt x="6" y="51"/>
                  <a:pt x="6" y="51"/>
                </a:cubicBezTo>
                <a:cubicBezTo>
                  <a:pt x="3" y="51"/>
                  <a:pt x="0" y="49"/>
                  <a:pt x="0" y="47"/>
                </a:cubicBezTo>
                <a:cubicBezTo>
                  <a:pt x="0" y="43"/>
                  <a:pt x="0" y="43"/>
                  <a:pt x="0" y="43"/>
                </a:cubicBezTo>
                <a:cubicBezTo>
                  <a:pt x="6" y="43"/>
                  <a:pt x="6" y="43"/>
                  <a:pt x="6" y="43"/>
                </a:cubicBezTo>
                <a:cubicBezTo>
                  <a:pt x="70" y="43"/>
                  <a:pt x="70" y="43"/>
                  <a:pt x="70" y="43"/>
                </a:cubicBezTo>
                <a:lnTo>
                  <a:pt x="77" y="43"/>
                </a:lnTo>
                <a:close/>
                <a:moveTo>
                  <a:pt x="10" y="34"/>
                </a:moveTo>
                <a:cubicBezTo>
                  <a:pt x="10" y="6"/>
                  <a:pt x="10" y="6"/>
                  <a:pt x="10" y="6"/>
                </a:cubicBezTo>
                <a:cubicBezTo>
                  <a:pt x="10" y="2"/>
                  <a:pt x="13" y="0"/>
                  <a:pt x="16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4" y="0"/>
                  <a:pt x="67" y="2"/>
                  <a:pt x="67" y="6"/>
                </a:cubicBezTo>
                <a:cubicBezTo>
                  <a:pt x="67" y="34"/>
                  <a:pt x="67" y="34"/>
                  <a:pt x="67" y="34"/>
                </a:cubicBezTo>
                <a:cubicBezTo>
                  <a:pt x="67" y="38"/>
                  <a:pt x="64" y="41"/>
                  <a:pt x="60" y="41"/>
                </a:cubicBezTo>
                <a:cubicBezTo>
                  <a:pt x="16" y="41"/>
                  <a:pt x="16" y="41"/>
                  <a:pt x="16" y="41"/>
                </a:cubicBezTo>
                <a:cubicBezTo>
                  <a:pt x="13" y="41"/>
                  <a:pt x="10" y="38"/>
                  <a:pt x="10" y="34"/>
                </a:cubicBezTo>
                <a:close/>
                <a:moveTo>
                  <a:pt x="15" y="34"/>
                </a:moveTo>
                <a:cubicBezTo>
                  <a:pt x="15" y="35"/>
                  <a:pt x="16" y="36"/>
                  <a:pt x="16" y="36"/>
                </a:cubicBezTo>
                <a:cubicBezTo>
                  <a:pt x="60" y="36"/>
                  <a:pt x="60" y="36"/>
                  <a:pt x="60" y="36"/>
                </a:cubicBezTo>
                <a:cubicBezTo>
                  <a:pt x="61" y="36"/>
                  <a:pt x="61" y="35"/>
                  <a:pt x="61" y="34"/>
                </a:cubicBezTo>
                <a:cubicBezTo>
                  <a:pt x="61" y="6"/>
                  <a:pt x="61" y="6"/>
                  <a:pt x="61" y="6"/>
                </a:cubicBezTo>
                <a:cubicBezTo>
                  <a:pt x="61" y="5"/>
                  <a:pt x="61" y="5"/>
                  <a:pt x="60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5"/>
                  <a:pt x="15" y="5"/>
                  <a:pt x="15" y="6"/>
                </a:cubicBezTo>
                <a:lnTo>
                  <a:pt x="15" y="34"/>
                </a:lnTo>
                <a:close/>
                <a:moveTo>
                  <a:pt x="42" y="47"/>
                </a:moveTo>
                <a:cubicBezTo>
                  <a:pt x="42" y="46"/>
                  <a:pt x="42" y="46"/>
                  <a:pt x="42" y="46"/>
                </a:cubicBezTo>
                <a:cubicBezTo>
                  <a:pt x="35" y="46"/>
                  <a:pt x="35" y="46"/>
                  <a:pt x="35" y="46"/>
                </a:cubicBezTo>
                <a:cubicBezTo>
                  <a:pt x="35" y="46"/>
                  <a:pt x="34" y="46"/>
                  <a:pt x="34" y="47"/>
                </a:cubicBezTo>
                <a:cubicBezTo>
                  <a:pt x="34" y="47"/>
                  <a:pt x="35" y="47"/>
                  <a:pt x="35" y="47"/>
                </a:cubicBezTo>
                <a:cubicBezTo>
                  <a:pt x="42" y="47"/>
                  <a:pt x="42" y="47"/>
                  <a:pt x="42" y="47"/>
                </a:cubicBezTo>
                <a:cubicBezTo>
                  <a:pt x="42" y="47"/>
                  <a:pt x="42" y="47"/>
                  <a:pt x="42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6" name="Freeform 102"/>
          <p:cNvSpPr>
            <a:spLocks/>
          </p:cNvSpPr>
          <p:nvPr/>
        </p:nvSpPr>
        <p:spPr bwMode="auto">
          <a:xfrm>
            <a:off x="3823042" y="7881076"/>
            <a:ext cx="571398" cy="567612"/>
          </a:xfrm>
          <a:custGeom>
            <a:avLst/>
            <a:gdLst>
              <a:gd name="T0" fmla="*/ 232864 w 70"/>
              <a:gd name="T1" fmla="*/ 220870 h 69"/>
              <a:gd name="T2" fmla="*/ 219166 w 70"/>
              <a:gd name="T3" fmla="*/ 234674 h 69"/>
              <a:gd name="T4" fmla="*/ 205468 w 70"/>
              <a:gd name="T5" fmla="*/ 238125 h 69"/>
              <a:gd name="T6" fmla="*/ 195195 w 70"/>
              <a:gd name="T7" fmla="*/ 234674 h 69"/>
              <a:gd name="T8" fmla="*/ 143828 w 70"/>
              <a:gd name="T9" fmla="*/ 182908 h 69"/>
              <a:gd name="T10" fmla="*/ 136979 w 70"/>
              <a:gd name="T11" fmla="*/ 172554 h 69"/>
              <a:gd name="T12" fmla="*/ 143828 w 70"/>
              <a:gd name="T13" fmla="*/ 158750 h 69"/>
              <a:gd name="T14" fmla="*/ 109583 w 70"/>
              <a:gd name="T15" fmla="*/ 124239 h 69"/>
              <a:gd name="T16" fmla="*/ 92461 w 70"/>
              <a:gd name="T17" fmla="*/ 141495 h 69"/>
              <a:gd name="T18" fmla="*/ 85612 w 70"/>
              <a:gd name="T19" fmla="*/ 141495 h 69"/>
              <a:gd name="T20" fmla="*/ 82187 w 70"/>
              <a:gd name="T21" fmla="*/ 141495 h 69"/>
              <a:gd name="T22" fmla="*/ 89036 w 70"/>
              <a:gd name="T23" fmla="*/ 155299 h 69"/>
              <a:gd name="T24" fmla="*/ 85612 w 70"/>
              <a:gd name="T25" fmla="*/ 162201 h 69"/>
              <a:gd name="T26" fmla="*/ 68489 w 70"/>
              <a:gd name="T27" fmla="*/ 176005 h 69"/>
              <a:gd name="T28" fmla="*/ 61640 w 70"/>
              <a:gd name="T29" fmla="*/ 172554 h 69"/>
              <a:gd name="T30" fmla="*/ 3424 w 70"/>
              <a:gd name="T31" fmla="*/ 113886 h 69"/>
              <a:gd name="T32" fmla="*/ 0 w 70"/>
              <a:gd name="T33" fmla="*/ 103533 h 69"/>
              <a:gd name="T34" fmla="*/ 10273 w 70"/>
              <a:gd name="T35" fmla="*/ 86277 h 69"/>
              <a:gd name="T36" fmla="*/ 20547 w 70"/>
              <a:gd name="T37" fmla="*/ 82826 h 69"/>
              <a:gd name="T38" fmla="*/ 34245 w 70"/>
              <a:gd name="T39" fmla="*/ 93179 h 69"/>
              <a:gd name="T40" fmla="*/ 34245 w 70"/>
              <a:gd name="T41" fmla="*/ 86277 h 69"/>
              <a:gd name="T42" fmla="*/ 34245 w 70"/>
              <a:gd name="T43" fmla="*/ 82826 h 69"/>
              <a:gd name="T44" fmla="*/ 82187 w 70"/>
              <a:gd name="T45" fmla="*/ 34511 h 69"/>
              <a:gd name="T46" fmla="*/ 85612 w 70"/>
              <a:gd name="T47" fmla="*/ 31060 h 69"/>
              <a:gd name="T48" fmla="*/ 92461 w 70"/>
              <a:gd name="T49" fmla="*/ 34511 h 69"/>
              <a:gd name="T50" fmla="*/ 85612 w 70"/>
              <a:gd name="T51" fmla="*/ 20707 h 69"/>
              <a:gd name="T52" fmla="*/ 89036 w 70"/>
              <a:gd name="T53" fmla="*/ 10353 h 69"/>
              <a:gd name="T54" fmla="*/ 106159 w 70"/>
              <a:gd name="T55" fmla="*/ 0 h 69"/>
              <a:gd name="T56" fmla="*/ 113008 w 70"/>
              <a:gd name="T57" fmla="*/ 3451 h 69"/>
              <a:gd name="T58" fmla="*/ 171224 w 70"/>
              <a:gd name="T59" fmla="*/ 58668 h 69"/>
              <a:gd name="T60" fmla="*/ 174648 w 70"/>
              <a:gd name="T61" fmla="*/ 69022 h 69"/>
              <a:gd name="T62" fmla="*/ 160950 w 70"/>
              <a:gd name="T63" fmla="*/ 86277 h 69"/>
              <a:gd name="T64" fmla="*/ 154101 w 70"/>
              <a:gd name="T65" fmla="*/ 89728 h 69"/>
              <a:gd name="T66" fmla="*/ 140403 w 70"/>
              <a:gd name="T67" fmla="*/ 82826 h 69"/>
              <a:gd name="T68" fmla="*/ 140403 w 70"/>
              <a:gd name="T69" fmla="*/ 86277 h 69"/>
              <a:gd name="T70" fmla="*/ 140403 w 70"/>
              <a:gd name="T71" fmla="*/ 93179 h 69"/>
              <a:gd name="T72" fmla="*/ 123281 w 70"/>
              <a:gd name="T73" fmla="*/ 110435 h 69"/>
              <a:gd name="T74" fmla="*/ 157526 w 70"/>
              <a:gd name="T75" fmla="*/ 144946 h 69"/>
              <a:gd name="T76" fmla="*/ 171224 w 70"/>
              <a:gd name="T77" fmla="*/ 138043 h 69"/>
              <a:gd name="T78" fmla="*/ 184921 w 70"/>
              <a:gd name="T79" fmla="*/ 144946 h 69"/>
              <a:gd name="T80" fmla="*/ 232864 w 70"/>
              <a:gd name="T81" fmla="*/ 193261 h 69"/>
              <a:gd name="T82" fmla="*/ 239713 w 70"/>
              <a:gd name="T83" fmla="*/ 207065 h 69"/>
              <a:gd name="T84" fmla="*/ 232864 w 70"/>
              <a:gd name="T85" fmla="*/ 220870 h 69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70" h="69">
                <a:moveTo>
                  <a:pt x="68" y="64"/>
                </a:moveTo>
                <a:cubicBezTo>
                  <a:pt x="64" y="68"/>
                  <a:pt x="64" y="68"/>
                  <a:pt x="64" y="68"/>
                </a:cubicBezTo>
                <a:cubicBezTo>
                  <a:pt x="63" y="69"/>
                  <a:pt x="62" y="69"/>
                  <a:pt x="60" y="69"/>
                </a:cubicBezTo>
                <a:cubicBezTo>
                  <a:pt x="59" y="69"/>
                  <a:pt x="57" y="69"/>
                  <a:pt x="57" y="68"/>
                </a:cubicBezTo>
                <a:cubicBezTo>
                  <a:pt x="42" y="53"/>
                  <a:pt x="42" y="53"/>
                  <a:pt x="42" y="53"/>
                </a:cubicBezTo>
                <a:cubicBezTo>
                  <a:pt x="41" y="52"/>
                  <a:pt x="40" y="51"/>
                  <a:pt x="40" y="50"/>
                </a:cubicBezTo>
                <a:cubicBezTo>
                  <a:pt x="40" y="48"/>
                  <a:pt x="41" y="47"/>
                  <a:pt x="42" y="46"/>
                </a:cubicBezTo>
                <a:cubicBezTo>
                  <a:pt x="32" y="36"/>
                  <a:pt x="32" y="36"/>
                  <a:pt x="32" y="36"/>
                </a:cubicBezTo>
                <a:cubicBezTo>
                  <a:pt x="27" y="41"/>
                  <a:pt x="27" y="41"/>
                  <a:pt x="27" y="41"/>
                </a:cubicBezTo>
                <a:cubicBezTo>
                  <a:pt x="26" y="41"/>
                  <a:pt x="26" y="41"/>
                  <a:pt x="25" y="41"/>
                </a:cubicBezTo>
                <a:cubicBezTo>
                  <a:pt x="25" y="41"/>
                  <a:pt x="24" y="41"/>
                  <a:pt x="24" y="41"/>
                </a:cubicBezTo>
                <a:cubicBezTo>
                  <a:pt x="25" y="42"/>
                  <a:pt x="26" y="43"/>
                  <a:pt x="26" y="45"/>
                </a:cubicBezTo>
                <a:cubicBezTo>
                  <a:pt x="26" y="46"/>
                  <a:pt x="26" y="47"/>
                  <a:pt x="25" y="47"/>
                </a:cubicBezTo>
                <a:cubicBezTo>
                  <a:pt x="24" y="49"/>
                  <a:pt x="22" y="51"/>
                  <a:pt x="20" y="51"/>
                </a:cubicBezTo>
                <a:cubicBezTo>
                  <a:pt x="19" y="51"/>
                  <a:pt x="18" y="50"/>
                  <a:pt x="18" y="50"/>
                </a:cubicBezTo>
                <a:cubicBezTo>
                  <a:pt x="1" y="33"/>
                  <a:pt x="1" y="33"/>
                  <a:pt x="1" y="33"/>
                </a:cubicBezTo>
                <a:cubicBezTo>
                  <a:pt x="0" y="32"/>
                  <a:pt x="0" y="31"/>
                  <a:pt x="0" y="30"/>
                </a:cubicBezTo>
                <a:cubicBezTo>
                  <a:pt x="0" y="28"/>
                  <a:pt x="2" y="27"/>
                  <a:pt x="3" y="25"/>
                </a:cubicBezTo>
                <a:cubicBezTo>
                  <a:pt x="4" y="25"/>
                  <a:pt x="5" y="24"/>
                  <a:pt x="6" y="24"/>
                </a:cubicBezTo>
                <a:cubicBezTo>
                  <a:pt x="8" y="24"/>
                  <a:pt x="9" y="25"/>
                  <a:pt x="10" y="27"/>
                </a:cubicBezTo>
                <a:cubicBezTo>
                  <a:pt x="10" y="26"/>
                  <a:pt x="10" y="26"/>
                  <a:pt x="10" y="25"/>
                </a:cubicBezTo>
                <a:cubicBezTo>
                  <a:pt x="10" y="25"/>
                  <a:pt x="10" y="24"/>
                  <a:pt x="10" y="24"/>
                </a:cubicBezTo>
                <a:cubicBezTo>
                  <a:pt x="24" y="10"/>
                  <a:pt x="24" y="10"/>
                  <a:pt x="24" y="10"/>
                </a:cubicBezTo>
                <a:cubicBezTo>
                  <a:pt x="24" y="10"/>
                  <a:pt x="25" y="9"/>
                  <a:pt x="25" y="9"/>
                </a:cubicBezTo>
                <a:cubicBezTo>
                  <a:pt x="26" y="9"/>
                  <a:pt x="26" y="10"/>
                  <a:pt x="27" y="10"/>
                </a:cubicBezTo>
                <a:cubicBezTo>
                  <a:pt x="26" y="9"/>
                  <a:pt x="25" y="8"/>
                  <a:pt x="25" y="6"/>
                </a:cubicBezTo>
                <a:cubicBezTo>
                  <a:pt x="25" y="5"/>
                  <a:pt x="25" y="4"/>
                  <a:pt x="26" y="3"/>
                </a:cubicBezTo>
                <a:cubicBezTo>
                  <a:pt x="27" y="2"/>
                  <a:pt x="28" y="0"/>
                  <a:pt x="31" y="0"/>
                </a:cubicBezTo>
                <a:cubicBezTo>
                  <a:pt x="32" y="0"/>
                  <a:pt x="33" y="0"/>
                  <a:pt x="33" y="1"/>
                </a:cubicBezTo>
                <a:cubicBezTo>
                  <a:pt x="50" y="17"/>
                  <a:pt x="50" y="17"/>
                  <a:pt x="50" y="17"/>
                </a:cubicBezTo>
                <a:cubicBezTo>
                  <a:pt x="50" y="18"/>
                  <a:pt x="51" y="19"/>
                  <a:pt x="51" y="20"/>
                </a:cubicBezTo>
                <a:cubicBezTo>
                  <a:pt x="51" y="22"/>
                  <a:pt x="49" y="24"/>
                  <a:pt x="47" y="25"/>
                </a:cubicBezTo>
                <a:cubicBezTo>
                  <a:pt x="47" y="26"/>
                  <a:pt x="46" y="26"/>
                  <a:pt x="45" y="26"/>
                </a:cubicBezTo>
                <a:cubicBezTo>
                  <a:pt x="43" y="26"/>
                  <a:pt x="42" y="25"/>
                  <a:pt x="41" y="24"/>
                </a:cubicBezTo>
                <a:cubicBezTo>
                  <a:pt x="41" y="24"/>
                  <a:pt x="41" y="25"/>
                  <a:pt x="41" y="25"/>
                </a:cubicBezTo>
                <a:cubicBezTo>
                  <a:pt x="41" y="26"/>
                  <a:pt x="41" y="26"/>
                  <a:pt x="41" y="27"/>
                </a:cubicBezTo>
                <a:cubicBezTo>
                  <a:pt x="36" y="32"/>
                  <a:pt x="36" y="32"/>
                  <a:pt x="36" y="32"/>
                </a:cubicBezTo>
                <a:cubicBezTo>
                  <a:pt x="46" y="42"/>
                  <a:pt x="46" y="42"/>
                  <a:pt x="46" y="42"/>
                </a:cubicBezTo>
                <a:cubicBezTo>
                  <a:pt x="47" y="41"/>
                  <a:pt x="48" y="40"/>
                  <a:pt x="50" y="40"/>
                </a:cubicBezTo>
                <a:cubicBezTo>
                  <a:pt x="51" y="40"/>
                  <a:pt x="53" y="41"/>
                  <a:pt x="54" y="42"/>
                </a:cubicBezTo>
                <a:cubicBezTo>
                  <a:pt x="68" y="56"/>
                  <a:pt x="68" y="56"/>
                  <a:pt x="68" y="56"/>
                </a:cubicBezTo>
                <a:cubicBezTo>
                  <a:pt x="69" y="57"/>
                  <a:pt x="70" y="59"/>
                  <a:pt x="70" y="60"/>
                </a:cubicBezTo>
                <a:cubicBezTo>
                  <a:pt x="70" y="61"/>
                  <a:pt x="69" y="63"/>
                  <a:pt x="68" y="6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7" name="Freeform 103"/>
          <p:cNvSpPr>
            <a:spLocks noEditPoints="1"/>
          </p:cNvSpPr>
          <p:nvPr/>
        </p:nvSpPr>
        <p:spPr bwMode="auto">
          <a:xfrm>
            <a:off x="4984754" y="7907563"/>
            <a:ext cx="344350" cy="507066"/>
          </a:xfrm>
          <a:custGeom>
            <a:avLst/>
            <a:gdLst>
              <a:gd name="T0" fmla="*/ 127264 w 42"/>
              <a:gd name="T1" fmla="*/ 99500 h 62"/>
              <a:gd name="T2" fmla="*/ 106627 w 42"/>
              <a:gd name="T3" fmla="*/ 140673 h 62"/>
              <a:gd name="T4" fmla="*/ 113506 w 42"/>
              <a:gd name="T5" fmla="*/ 150966 h 62"/>
              <a:gd name="T6" fmla="*/ 110066 w 42"/>
              <a:gd name="T7" fmla="*/ 161259 h 62"/>
              <a:gd name="T8" fmla="*/ 113506 w 42"/>
              <a:gd name="T9" fmla="*/ 168121 h 62"/>
              <a:gd name="T10" fmla="*/ 106627 w 42"/>
              <a:gd name="T11" fmla="*/ 181846 h 62"/>
              <a:gd name="T12" fmla="*/ 106627 w 42"/>
              <a:gd name="T13" fmla="*/ 185277 h 62"/>
              <a:gd name="T14" fmla="*/ 92868 w 42"/>
              <a:gd name="T15" fmla="*/ 199001 h 62"/>
              <a:gd name="T16" fmla="*/ 72231 w 42"/>
              <a:gd name="T17" fmla="*/ 212725 h 62"/>
              <a:gd name="T18" fmla="*/ 51594 w 42"/>
              <a:gd name="T19" fmla="*/ 199001 h 62"/>
              <a:gd name="T20" fmla="*/ 37835 w 42"/>
              <a:gd name="T21" fmla="*/ 185277 h 62"/>
              <a:gd name="T22" fmla="*/ 37835 w 42"/>
              <a:gd name="T23" fmla="*/ 181846 h 62"/>
              <a:gd name="T24" fmla="*/ 30956 w 42"/>
              <a:gd name="T25" fmla="*/ 168121 h 62"/>
              <a:gd name="T26" fmla="*/ 34396 w 42"/>
              <a:gd name="T27" fmla="*/ 161259 h 62"/>
              <a:gd name="T28" fmla="*/ 30956 w 42"/>
              <a:gd name="T29" fmla="*/ 150966 h 62"/>
              <a:gd name="T30" fmla="*/ 37835 w 42"/>
              <a:gd name="T31" fmla="*/ 140673 h 62"/>
              <a:gd name="T32" fmla="*/ 17198 w 42"/>
              <a:gd name="T33" fmla="*/ 99500 h 62"/>
              <a:gd name="T34" fmla="*/ 0 w 42"/>
              <a:gd name="T35" fmla="*/ 61759 h 62"/>
              <a:gd name="T36" fmla="*/ 72231 w 42"/>
              <a:gd name="T37" fmla="*/ 0 h 62"/>
              <a:gd name="T38" fmla="*/ 144462 w 42"/>
              <a:gd name="T39" fmla="*/ 61759 h 62"/>
              <a:gd name="T40" fmla="*/ 127264 w 42"/>
              <a:gd name="T41" fmla="*/ 99500 h 62"/>
              <a:gd name="T42" fmla="*/ 72231 w 42"/>
              <a:gd name="T43" fmla="*/ 20586 h 62"/>
              <a:gd name="T44" fmla="*/ 20637 w 42"/>
              <a:gd name="T45" fmla="*/ 61759 h 62"/>
              <a:gd name="T46" fmla="*/ 27517 w 42"/>
              <a:gd name="T47" fmla="*/ 89207 h 62"/>
              <a:gd name="T48" fmla="*/ 37835 w 42"/>
              <a:gd name="T49" fmla="*/ 96069 h 62"/>
              <a:gd name="T50" fmla="*/ 55033 w 42"/>
              <a:gd name="T51" fmla="*/ 137242 h 62"/>
              <a:gd name="T52" fmla="*/ 89429 w 42"/>
              <a:gd name="T53" fmla="*/ 137242 h 62"/>
              <a:gd name="T54" fmla="*/ 106627 w 42"/>
              <a:gd name="T55" fmla="*/ 96069 h 62"/>
              <a:gd name="T56" fmla="*/ 116945 w 42"/>
              <a:gd name="T57" fmla="*/ 89207 h 62"/>
              <a:gd name="T58" fmla="*/ 123825 w 42"/>
              <a:gd name="T59" fmla="*/ 61759 h 62"/>
              <a:gd name="T60" fmla="*/ 72231 w 42"/>
              <a:gd name="T61" fmla="*/ 20586 h 62"/>
              <a:gd name="T62" fmla="*/ 99748 w 42"/>
              <a:gd name="T63" fmla="*/ 68621 h 62"/>
              <a:gd name="T64" fmla="*/ 92868 w 42"/>
              <a:gd name="T65" fmla="*/ 61759 h 62"/>
              <a:gd name="T66" fmla="*/ 72231 w 42"/>
              <a:gd name="T67" fmla="*/ 51466 h 62"/>
              <a:gd name="T68" fmla="*/ 68791 w 42"/>
              <a:gd name="T69" fmla="*/ 44604 h 62"/>
              <a:gd name="T70" fmla="*/ 72231 w 42"/>
              <a:gd name="T71" fmla="*/ 41173 h 62"/>
              <a:gd name="T72" fmla="*/ 103187 w 42"/>
              <a:gd name="T73" fmla="*/ 61759 h 62"/>
              <a:gd name="T74" fmla="*/ 99748 w 42"/>
              <a:gd name="T75" fmla="*/ 68621 h 6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42" h="62">
                <a:moveTo>
                  <a:pt x="37" y="29"/>
                </a:moveTo>
                <a:cubicBezTo>
                  <a:pt x="35" y="32"/>
                  <a:pt x="31" y="37"/>
                  <a:pt x="31" y="41"/>
                </a:cubicBezTo>
                <a:cubicBezTo>
                  <a:pt x="32" y="42"/>
                  <a:pt x="33" y="43"/>
                  <a:pt x="33" y="44"/>
                </a:cubicBezTo>
                <a:cubicBezTo>
                  <a:pt x="33" y="45"/>
                  <a:pt x="32" y="46"/>
                  <a:pt x="32" y="47"/>
                </a:cubicBezTo>
                <a:cubicBezTo>
                  <a:pt x="32" y="47"/>
                  <a:pt x="33" y="48"/>
                  <a:pt x="33" y="49"/>
                </a:cubicBezTo>
                <a:cubicBezTo>
                  <a:pt x="33" y="51"/>
                  <a:pt x="32" y="52"/>
                  <a:pt x="31" y="53"/>
                </a:cubicBezTo>
                <a:cubicBezTo>
                  <a:pt x="31" y="53"/>
                  <a:pt x="31" y="54"/>
                  <a:pt x="31" y="54"/>
                </a:cubicBezTo>
                <a:cubicBezTo>
                  <a:pt x="31" y="57"/>
                  <a:pt x="29" y="58"/>
                  <a:pt x="27" y="58"/>
                </a:cubicBezTo>
                <a:cubicBezTo>
                  <a:pt x="26" y="61"/>
                  <a:pt x="24" y="62"/>
                  <a:pt x="21" y="62"/>
                </a:cubicBezTo>
                <a:cubicBezTo>
                  <a:pt x="19" y="62"/>
                  <a:pt x="16" y="61"/>
                  <a:pt x="15" y="58"/>
                </a:cubicBezTo>
                <a:cubicBezTo>
                  <a:pt x="13" y="58"/>
                  <a:pt x="11" y="57"/>
                  <a:pt x="11" y="54"/>
                </a:cubicBezTo>
                <a:cubicBezTo>
                  <a:pt x="11" y="54"/>
                  <a:pt x="11" y="53"/>
                  <a:pt x="11" y="53"/>
                </a:cubicBezTo>
                <a:cubicBezTo>
                  <a:pt x="10" y="52"/>
                  <a:pt x="9" y="51"/>
                  <a:pt x="9" y="49"/>
                </a:cubicBezTo>
                <a:cubicBezTo>
                  <a:pt x="9" y="48"/>
                  <a:pt x="10" y="47"/>
                  <a:pt x="10" y="47"/>
                </a:cubicBezTo>
                <a:cubicBezTo>
                  <a:pt x="10" y="46"/>
                  <a:pt x="9" y="45"/>
                  <a:pt x="9" y="44"/>
                </a:cubicBezTo>
                <a:cubicBezTo>
                  <a:pt x="9" y="43"/>
                  <a:pt x="10" y="42"/>
                  <a:pt x="11" y="41"/>
                </a:cubicBezTo>
                <a:cubicBezTo>
                  <a:pt x="11" y="37"/>
                  <a:pt x="7" y="32"/>
                  <a:pt x="5" y="29"/>
                </a:cubicBezTo>
                <a:cubicBezTo>
                  <a:pt x="2" y="26"/>
                  <a:pt x="0" y="23"/>
                  <a:pt x="0" y="18"/>
                </a:cubicBezTo>
                <a:cubicBezTo>
                  <a:pt x="0" y="8"/>
                  <a:pt x="11" y="0"/>
                  <a:pt x="21" y="0"/>
                </a:cubicBezTo>
                <a:cubicBezTo>
                  <a:pt x="31" y="0"/>
                  <a:pt x="42" y="8"/>
                  <a:pt x="42" y="18"/>
                </a:cubicBezTo>
                <a:cubicBezTo>
                  <a:pt x="42" y="23"/>
                  <a:pt x="40" y="26"/>
                  <a:pt x="37" y="29"/>
                </a:cubicBezTo>
                <a:close/>
                <a:moveTo>
                  <a:pt x="21" y="6"/>
                </a:moveTo>
                <a:cubicBezTo>
                  <a:pt x="14" y="6"/>
                  <a:pt x="6" y="10"/>
                  <a:pt x="6" y="18"/>
                </a:cubicBezTo>
                <a:cubicBezTo>
                  <a:pt x="6" y="21"/>
                  <a:pt x="7" y="24"/>
                  <a:pt x="8" y="26"/>
                </a:cubicBezTo>
                <a:cubicBezTo>
                  <a:pt x="9" y="27"/>
                  <a:pt x="10" y="27"/>
                  <a:pt x="11" y="28"/>
                </a:cubicBezTo>
                <a:cubicBezTo>
                  <a:pt x="14" y="32"/>
                  <a:pt x="16" y="36"/>
                  <a:pt x="16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6" y="36"/>
                  <a:pt x="28" y="32"/>
                  <a:pt x="31" y="28"/>
                </a:cubicBezTo>
                <a:cubicBezTo>
                  <a:pt x="32" y="27"/>
                  <a:pt x="33" y="27"/>
                  <a:pt x="34" y="26"/>
                </a:cubicBezTo>
                <a:cubicBezTo>
                  <a:pt x="35" y="24"/>
                  <a:pt x="36" y="21"/>
                  <a:pt x="36" y="18"/>
                </a:cubicBezTo>
                <a:cubicBezTo>
                  <a:pt x="36" y="10"/>
                  <a:pt x="28" y="6"/>
                  <a:pt x="21" y="6"/>
                </a:cubicBezTo>
                <a:close/>
                <a:moveTo>
                  <a:pt x="29" y="20"/>
                </a:moveTo>
                <a:cubicBezTo>
                  <a:pt x="28" y="20"/>
                  <a:pt x="27" y="19"/>
                  <a:pt x="27" y="18"/>
                </a:cubicBezTo>
                <a:cubicBezTo>
                  <a:pt x="27" y="16"/>
                  <a:pt x="23" y="15"/>
                  <a:pt x="21" y="15"/>
                </a:cubicBezTo>
                <a:cubicBezTo>
                  <a:pt x="20" y="15"/>
                  <a:pt x="20" y="14"/>
                  <a:pt x="20" y="13"/>
                </a:cubicBezTo>
                <a:cubicBezTo>
                  <a:pt x="20" y="13"/>
                  <a:pt x="20" y="12"/>
                  <a:pt x="21" y="12"/>
                </a:cubicBezTo>
                <a:cubicBezTo>
                  <a:pt x="25" y="12"/>
                  <a:pt x="30" y="14"/>
                  <a:pt x="30" y="18"/>
                </a:cubicBezTo>
                <a:cubicBezTo>
                  <a:pt x="30" y="19"/>
                  <a:pt x="29" y="20"/>
                  <a:pt x="29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8" name="Freeform 104"/>
          <p:cNvSpPr>
            <a:spLocks noEditPoints="1"/>
          </p:cNvSpPr>
          <p:nvPr/>
        </p:nvSpPr>
        <p:spPr bwMode="auto">
          <a:xfrm>
            <a:off x="6165388" y="7907563"/>
            <a:ext cx="507066" cy="507066"/>
          </a:xfrm>
          <a:custGeom>
            <a:avLst/>
            <a:gdLst>
              <a:gd name="T0" fmla="*/ 212725 w 62"/>
              <a:gd name="T1" fmla="*/ 174983 h 62"/>
              <a:gd name="T2" fmla="*/ 174983 w 62"/>
              <a:gd name="T3" fmla="*/ 212725 h 62"/>
              <a:gd name="T4" fmla="*/ 41173 w 62"/>
              <a:gd name="T5" fmla="*/ 212725 h 62"/>
              <a:gd name="T6" fmla="*/ 0 w 62"/>
              <a:gd name="T7" fmla="*/ 174983 h 62"/>
              <a:gd name="T8" fmla="*/ 0 w 62"/>
              <a:gd name="T9" fmla="*/ 41173 h 62"/>
              <a:gd name="T10" fmla="*/ 41173 w 62"/>
              <a:gd name="T11" fmla="*/ 0 h 62"/>
              <a:gd name="T12" fmla="*/ 174983 w 62"/>
              <a:gd name="T13" fmla="*/ 0 h 62"/>
              <a:gd name="T14" fmla="*/ 212725 w 62"/>
              <a:gd name="T15" fmla="*/ 41173 h 62"/>
              <a:gd name="T16" fmla="*/ 212725 w 62"/>
              <a:gd name="T17" fmla="*/ 174983 h 62"/>
              <a:gd name="T18" fmla="*/ 51466 w 62"/>
              <a:gd name="T19" fmla="*/ 37742 h 62"/>
              <a:gd name="T20" fmla="*/ 30879 w 62"/>
              <a:gd name="T21" fmla="*/ 54897 h 62"/>
              <a:gd name="T22" fmla="*/ 51466 w 62"/>
              <a:gd name="T23" fmla="*/ 68621 h 62"/>
              <a:gd name="T24" fmla="*/ 51466 w 62"/>
              <a:gd name="T25" fmla="*/ 68621 h 62"/>
              <a:gd name="T26" fmla="*/ 68621 w 62"/>
              <a:gd name="T27" fmla="*/ 54897 h 62"/>
              <a:gd name="T28" fmla="*/ 51466 w 62"/>
              <a:gd name="T29" fmla="*/ 37742 h 62"/>
              <a:gd name="T30" fmla="*/ 65190 w 62"/>
              <a:gd name="T31" fmla="*/ 178415 h 62"/>
              <a:gd name="T32" fmla="*/ 65190 w 62"/>
              <a:gd name="T33" fmla="*/ 82345 h 62"/>
              <a:gd name="T34" fmla="*/ 34310 w 62"/>
              <a:gd name="T35" fmla="*/ 82345 h 62"/>
              <a:gd name="T36" fmla="*/ 34310 w 62"/>
              <a:gd name="T37" fmla="*/ 178415 h 62"/>
              <a:gd name="T38" fmla="*/ 65190 w 62"/>
              <a:gd name="T39" fmla="*/ 178415 h 62"/>
              <a:gd name="T40" fmla="*/ 181846 w 62"/>
              <a:gd name="T41" fmla="*/ 178415 h 62"/>
              <a:gd name="T42" fmla="*/ 181846 w 62"/>
              <a:gd name="T43" fmla="*/ 123518 h 62"/>
              <a:gd name="T44" fmla="*/ 144104 w 62"/>
              <a:gd name="T45" fmla="*/ 82345 h 62"/>
              <a:gd name="T46" fmla="*/ 116656 w 62"/>
              <a:gd name="T47" fmla="*/ 96069 h 62"/>
              <a:gd name="T48" fmla="*/ 116656 w 62"/>
              <a:gd name="T49" fmla="*/ 96069 h 62"/>
              <a:gd name="T50" fmla="*/ 116656 w 62"/>
              <a:gd name="T51" fmla="*/ 82345 h 62"/>
              <a:gd name="T52" fmla="*/ 82345 w 62"/>
              <a:gd name="T53" fmla="*/ 82345 h 62"/>
              <a:gd name="T54" fmla="*/ 82345 w 62"/>
              <a:gd name="T55" fmla="*/ 178415 h 62"/>
              <a:gd name="T56" fmla="*/ 116656 w 62"/>
              <a:gd name="T57" fmla="*/ 178415 h 62"/>
              <a:gd name="T58" fmla="*/ 116656 w 62"/>
              <a:gd name="T59" fmla="*/ 126949 h 62"/>
              <a:gd name="T60" fmla="*/ 116656 w 62"/>
              <a:gd name="T61" fmla="*/ 116656 h 62"/>
              <a:gd name="T62" fmla="*/ 133811 w 62"/>
              <a:gd name="T63" fmla="*/ 106363 h 62"/>
              <a:gd name="T64" fmla="*/ 147535 w 62"/>
              <a:gd name="T65" fmla="*/ 126949 h 62"/>
              <a:gd name="T66" fmla="*/ 147535 w 62"/>
              <a:gd name="T67" fmla="*/ 178415 h 62"/>
              <a:gd name="T68" fmla="*/ 181846 w 62"/>
              <a:gd name="T69" fmla="*/ 178415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15" y="11"/>
                </a:moveTo>
                <a:cubicBezTo>
                  <a:pt x="12" y="11"/>
                  <a:pt x="9" y="13"/>
                  <a:pt x="9" y="16"/>
                </a:cubicBezTo>
                <a:cubicBezTo>
                  <a:pt x="9" y="18"/>
                  <a:pt x="11" y="20"/>
                  <a:pt x="15" y="20"/>
                </a:cubicBezTo>
                <a:cubicBezTo>
                  <a:pt x="15" y="20"/>
                  <a:pt x="15" y="20"/>
                  <a:pt x="15" y="20"/>
                </a:cubicBezTo>
                <a:cubicBezTo>
                  <a:pt x="18" y="20"/>
                  <a:pt x="20" y="18"/>
                  <a:pt x="20" y="16"/>
                </a:cubicBezTo>
                <a:cubicBezTo>
                  <a:pt x="20" y="13"/>
                  <a:pt x="18" y="11"/>
                  <a:pt x="15" y="11"/>
                </a:cubicBezTo>
                <a:close/>
                <a:moveTo>
                  <a:pt x="19" y="52"/>
                </a:moveTo>
                <a:cubicBezTo>
                  <a:pt x="19" y="24"/>
                  <a:pt x="19" y="24"/>
                  <a:pt x="19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0" y="52"/>
                  <a:pt x="10" y="52"/>
                  <a:pt x="10" y="52"/>
                </a:cubicBezTo>
                <a:lnTo>
                  <a:pt x="19" y="52"/>
                </a:lnTo>
                <a:close/>
                <a:moveTo>
                  <a:pt x="53" y="52"/>
                </a:moveTo>
                <a:cubicBezTo>
                  <a:pt x="53" y="36"/>
                  <a:pt x="53" y="36"/>
                  <a:pt x="53" y="36"/>
                </a:cubicBezTo>
                <a:cubicBezTo>
                  <a:pt x="53" y="28"/>
                  <a:pt x="48" y="24"/>
                  <a:pt x="42" y="24"/>
                </a:cubicBezTo>
                <a:cubicBezTo>
                  <a:pt x="37" y="24"/>
                  <a:pt x="35" y="26"/>
                  <a:pt x="34" y="28"/>
                </a:cubicBezTo>
                <a:cubicBezTo>
                  <a:pt x="34" y="28"/>
                  <a:pt x="34" y="28"/>
                  <a:pt x="34" y="28"/>
                </a:cubicBezTo>
                <a:cubicBezTo>
                  <a:pt x="34" y="24"/>
                  <a:pt x="34" y="24"/>
                  <a:pt x="3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4" y="27"/>
                  <a:pt x="24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4" y="37"/>
                  <a:pt x="34" y="37"/>
                  <a:pt x="34" y="37"/>
                </a:cubicBezTo>
                <a:cubicBezTo>
                  <a:pt x="34" y="36"/>
                  <a:pt x="34" y="35"/>
                  <a:pt x="34" y="34"/>
                </a:cubicBezTo>
                <a:cubicBezTo>
                  <a:pt x="35" y="33"/>
                  <a:pt x="36" y="31"/>
                  <a:pt x="39" y="31"/>
                </a:cubicBezTo>
                <a:cubicBezTo>
                  <a:pt x="42" y="31"/>
                  <a:pt x="43" y="33"/>
                  <a:pt x="43" y="37"/>
                </a:cubicBezTo>
                <a:cubicBezTo>
                  <a:pt x="43" y="52"/>
                  <a:pt x="43" y="52"/>
                  <a:pt x="43" y="52"/>
                </a:cubicBezTo>
                <a:lnTo>
                  <a:pt x="53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9" name="Freeform 105"/>
          <p:cNvSpPr>
            <a:spLocks noEditPoints="1"/>
          </p:cNvSpPr>
          <p:nvPr/>
        </p:nvSpPr>
        <p:spPr bwMode="auto">
          <a:xfrm>
            <a:off x="7353588" y="7873508"/>
            <a:ext cx="578962" cy="582748"/>
          </a:xfrm>
          <a:custGeom>
            <a:avLst/>
            <a:gdLst>
              <a:gd name="T0" fmla="*/ 0 w 71"/>
              <a:gd name="T1" fmla="*/ 158392 h 71"/>
              <a:gd name="T2" fmla="*/ 30788 w 71"/>
              <a:gd name="T3" fmla="*/ 106743 h 71"/>
              <a:gd name="T4" fmla="*/ 13684 w 71"/>
              <a:gd name="T5" fmla="*/ 110186 h 71"/>
              <a:gd name="T6" fmla="*/ 23947 w 71"/>
              <a:gd name="T7" fmla="*/ 86083 h 71"/>
              <a:gd name="T8" fmla="*/ 20526 w 71"/>
              <a:gd name="T9" fmla="*/ 144619 h 71"/>
              <a:gd name="T10" fmla="*/ 37630 w 71"/>
              <a:gd name="T11" fmla="*/ 134289 h 71"/>
              <a:gd name="T12" fmla="*/ 51314 w 71"/>
              <a:gd name="T13" fmla="*/ 158392 h 71"/>
              <a:gd name="T14" fmla="*/ 0 w 71"/>
              <a:gd name="T15" fmla="*/ 237588 h 71"/>
              <a:gd name="T16" fmla="*/ 23947 w 71"/>
              <a:gd name="T17" fmla="*/ 230702 h 71"/>
              <a:gd name="T18" fmla="*/ 17105 w 71"/>
              <a:gd name="T19" fmla="*/ 213485 h 71"/>
              <a:gd name="T20" fmla="*/ 30788 w 71"/>
              <a:gd name="T21" fmla="*/ 189382 h 71"/>
              <a:gd name="T22" fmla="*/ 17105 w 71"/>
              <a:gd name="T23" fmla="*/ 189382 h 71"/>
              <a:gd name="T24" fmla="*/ 3421 w 71"/>
              <a:gd name="T25" fmla="*/ 196269 h 71"/>
              <a:gd name="T26" fmla="*/ 47893 w 71"/>
              <a:gd name="T27" fmla="*/ 175609 h 71"/>
              <a:gd name="T28" fmla="*/ 34209 w 71"/>
              <a:gd name="T29" fmla="*/ 203155 h 71"/>
              <a:gd name="T30" fmla="*/ 23947 w 71"/>
              <a:gd name="T31" fmla="*/ 244475 h 71"/>
              <a:gd name="T32" fmla="*/ 3421 w 71"/>
              <a:gd name="T33" fmla="*/ 68866 h 71"/>
              <a:gd name="T34" fmla="*/ 20526 w 71"/>
              <a:gd name="T35" fmla="*/ 55093 h 71"/>
              <a:gd name="T36" fmla="*/ 20526 w 71"/>
              <a:gd name="T37" fmla="*/ 20660 h 71"/>
              <a:gd name="T38" fmla="*/ 13684 w 71"/>
              <a:gd name="T39" fmla="*/ 27546 h 71"/>
              <a:gd name="T40" fmla="*/ 20526 w 71"/>
              <a:gd name="T41" fmla="*/ 0 h 71"/>
              <a:gd name="T42" fmla="*/ 37630 w 71"/>
              <a:gd name="T43" fmla="*/ 55093 h 71"/>
              <a:gd name="T44" fmla="*/ 51314 w 71"/>
              <a:gd name="T45" fmla="*/ 68866 h 71"/>
              <a:gd name="T46" fmla="*/ 239466 w 71"/>
              <a:gd name="T47" fmla="*/ 68866 h 71"/>
              <a:gd name="T48" fmla="*/ 68419 w 71"/>
              <a:gd name="T49" fmla="*/ 65423 h 71"/>
              <a:gd name="T50" fmla="*/ 71840 w 71"/>
              <a:gd name="T51" fmla="*/ 34433 h 71"/>
              <a:gd name="T52" fmla="*/ 242887 w 71"/>
              <a:gd name="T53" fmla="*/ 37876 h 71"/>
              <a:gd name="T54" fmla="*/ 242887 w 71"/>
              <a:gd name="T55" fmla="*/ 134289 h 71"/>
              <a:gd name="T56" fmla="*/ 71840 w 71"/>
              <a:gd name="T57" fmla="*/ 137732 h 71"/>
              <a:gd name="T58" fmla="*/ 68419 w 71"/>
              <a:gd name="T59" fmla="*/ 106743 h 71"/>
              <a:gd name="T60" fmla="*/ 239466 w 71"/>
              <a:gd name="T61" fmla="*/ 103299 h 71"/>
              <a:gd name="T62" fmla="*/ 242887 w 71"/>
              <a:gd name="T63" fmla="*/ 134289 h 71"/>
              <a:gd name="T64" fmla="*/ 239466 w 71"/>
              <a:gd name="T65" fmla="*/ 210042 h 71"/>
              <a:gd name="T66" fmla="*/ 68419 w 71"/>
              <a:gd name="T67" fmla="*/ 206599 h 71"/>
              <a:gd name="T68" fmla="*/ 71840 w 71"/>
              <a:gd name="T69" fmla="*/ 175609 h 71"/>
              <a:gd name="T70" fmla="*/ 242887 w 71"/>
              <a:gd name="T71" fmla="*/ 179052 h 71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71" h="71">
                <a:moveTo>
                  <a:pt x="15" y="46"/>
                </a:move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0" y="44"/>
                  <a:pt x="0" y="43"/>
                </a:cubicBezTo>
                <a:cubicBezTo>
                  <a:pt x="0" y="36"/>
                  <a:pt x="9" y="35"/>
                  <a:pt x="9" y="31"/>
                </a:cubicBezTo>
                <a:cubicBezTo>
                  <a:pt x="9" y="30"/>
                  <a:pt x="8" y="29"/>
                  <a:pt x="7" y="29"/>
                </a:cubicBezTo>
                <a:cubicBezTo>
                  <a:pt x="6" y="29"/>
                  <a:pt x="4" y="31"/>
                  <a:pt x="4" y="32"/>
                </a:cubicBezTo>
                <a:cubicBezTo>
                  <a:pt x="0" y="29"/>
                  <a:pt x="0" y="29"/>
                  <a:pt x="0" y="29"/>
                </a:cubicBezTo>
                <a:cubicBezTo>
                  <a:pt x="2" y="27"/>
                  <a:pt x="4" y="25"/>
                  <a:pt x="7" y="25"/>
                </a:cubicBezTo>
                <a:cubicBezTo>
                  <a:pt x="11" y="25"/>
                  <a:pt x="14" y="27"/>
                  <a:pt x="14" y="31"/>
                </a:cubicBezTo>
                <a:cubicBezTo>
                  <a:pt x="14" y="37"/>
                  <a:pt x="6" y="38"/>
                  <a:pt x="6" y="42"/>
                </a:cubicBezTo>
                <a:cubicBezTo>
                  <a:pt x="11" y="42"/>
                  <a:pt x="11" y="42"/>
                  <a:pt x="11" y="42"/>
                </a:cubicBezTo>
                <a:cubicBezTo>
                  <a:pt x="11" y="39"/>
                  <a:pt x="11" y="39"/>
                  <a:pt x="11" y="39"/>
                </a:cubicBezTo>
                <a:cubicBezTo>
                  <a:pt x="15" y="39"/>
                  <a:pt x="15" y="39"/>
                  <a:pt x="15" y="39"/>
                </a:cubicBezTo>
                <a:lnTo>
                  <a:pt x="15" y="46"/>
                </a:lnTo>
                <a:close/>
                <a:moveTo>
                  <a:pt x="7" y="71"/>
                </a:moveTo>
                <a:cubicBezTo>
                  <a:pt x="5" y="71"/>
                  <a:pt x="2" y="70"/>
                  <a:pt x="0" y="69"/>
                </a:cubicBezTo>
                <a:cubicBezTo>
                  <a:pt x="3" y="65"/>
                  <a:pt x="3" y="65"/>
                  <a:pt x="3" y="65"/>
                </a:cubicBezTo>
                <a:cubicBezTo>
                  <a:pt x="4" y="66"/>
                  <a:pt x="5" y="67"/>
                  <a:pt x="7" y="67"/>
                </a:cubicBezTo>
                <a:cubicBezTo>
                  <a:pt x="8" y="67"/>
                  <a:pt x="10" y="66"/>
                  <a:pt x="10" y="65"/>
                </a:cubicBezTo>
                <a:cubicBezTo>
                  <a:pt x="10" y="62"/>
                  <a:pt x="7" y="62"/>
                  <a:pt x="5" y="62"/>
                </a:cubicBezTo>
                <a:cubicBezTo>
                  <a:pt x="4" y="60"/>
                  <a:pt x="4" y="60"/>
                  <a:pt x="4" y="60"/>
                </a:cubicBezTo>
                <a:cubicBezTo>
                  <a:pt x="6" y="58"/>
                  <a:pt x="7" y="56"/>
                  <a:pt x="9" y="55"/>
                </a:cubicBezTo>
                <a:cubicBezTo>
                  <a:pt x="9" y="55"/>
                  <a:pt x="9" y="55"/>
                  <a:pt x="9" y="55"/>
                </a:cubicBezTo>
                <a:cubicBezTo>
                  <a:pt x="8" y="55"/>
                  <a:pt x="6" y="55"/>
                  <a:pt x="5" y="55"/>
                </a:cubicBezTo>
                <a:cubicBezTo>
                  <a:pt x="5" y="57"/>
                  <a:pt x="5" y="57"/>
                  <a:pt x="5" y="57"/>
                </a:cubicBezTo>
                <a:cubicBezTo>
                  <a:pt x="1" y="57"/>
                  <a:pt x="1" y="57"/>
                  <a:pt x="1" y="57"/>
                </a:cubicBezTo>
                <a:cubicBezTo>
                  <a:pt x="1" y="51"/>
                  <a:pt x="1" y="51"/>
                  <a:pt x="1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54"/>
                  <a:pt x="14" y="54"/>
                  <a:pt x="14" y="54"/>
                </a:cubicBezTo>
                <a:cubicBezTo>
                  <a:pt x="10" y="59"/>
                  <a:pt x="10" y="59"/>
                  <a:pt x="10" y="59"/>
                </a:cubicBezTo>
                <a:cubicBezTo>
                  <a:pt x="13" y="60"/>
                  <a:pt x="15" y="62"/>
                  <a:pt x="15" y="64"/>
                </a:cubicBezTo>
                <a:cubicBezTo>
                  <a:pt x="15" y="69"/>
                  <a:pt x="11" y="71"/>
                  <a:pt x="7" y="71"/>
                </a:cubicBezTo>
                <a:close/>
                <a:moveTo>
                  <a:pt x="15" y="20"/>
                </a:moveTo>
                <a:cubicBezTo>
                  <a:pt x="1" y="20"/>
                  <a:pt x="1" y="20"/>
                  <a:pt x="1" y="20"/>
                </a:cubicBezTo>
                <a:cubicBezTo>
                  <a:pt x="1" y="16"/>
                  <a:pt x="1" y="16"/>
                  <a:pt x="1" y="16"/>
                </a:cubicBezTo>
                <a:cubicBezTo>
                  <a:pt x="6" y="16"/>
                  <a:pt x="6" y="16"/>
                  <a:pt x="6" y="16"/>
                </a:cubicBezTo>
                <a:cubicBezTo>
                  <a:pt x="6" y="13"/>
                  <a:pt x="6" y="9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6" y="6"/>
                  <a:pt x="6" y="6"/>
                  <a:pt x="6" y="6"/>
                </a:cubicBezTo>
                <a:cubicBezTo>
                  <a:pt x="5" y="7"/>
                  <a:pt x="4" y="7"/>
                  <a:pt x="4" y="8"/>
                </a:cubicBezTo>
                <a:cubicBezTo>
                  <a:pt x="1" y="5"/>
                  <a:pt x="1" y="5"/>
                  <a:pt x="1" y="5"/>
                </a:cubicBezTo>
                <a:cubicBezTo>
                  <a:pt x="6" y="0"/>
                  <a:pt x="6" y="0"/>
                  <a:pt x="6" y="0"/>
                </a:cubicBezTo>
                <a:cubicBezTo>
                  <a:pt x="11" y="0"/>
                  <a:pt x="11" y="0"/>
                  <a:pt x="11" y="0"/>
                </a:cubicBezTo>
                <a:cubicBezTo>
                  <a:pt x="11" y="16"/>
                  <a:pt x="11" y="16"/>
                  <a:pt x="11" y="16"/>
                </a:cubicBezTo>
                <a:cubicBezTo>
                  <a:pt x="15" y="16"/>
                  <a:pt x="15" y="16"/>
                  <a:pt x="15" y="16"/>
                </a:cubicBezTo>
                <a:lnTo>
                  <a:pt x="15" y="20"/>
                </a:lnTo>
                <a:close/>
                <a:moveTo>
                  <a:pt x="71" y="19"/>
                </a:moveTo>
                <a:cubicBezTo>
                  <a:pt x="71" y="19"/>
                  <a:pt x="71" y="20"/>
                  <a:pt x="70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0" y="19"/>
                  <a:pt x="20" y="19"/>
                </a:cubicBezTo>
                <a:cubicBezTo>
                  <a:pt x="20" y="11"/>
                  <a:pt x="20" y="11"/>
                  <a:pt x="20" y="11"/>
                </a:cubicBezTo>
                <a:cubicBezTo>
                  <a:pt x="20" y="10"/>
                  <a:pt x="21" y="10"/>
                  <a:pt x="21" y="10"/>
                </a:cubicBezTo>
                <a:cubicBezTo>
                  <a:pt x="70" y="10"/>
                  <a:pt x="70" y="10"/>
                  <a:pt x="70" y="10"/>
                </a:cubicBezTo>
                <a:cubicBezTo>
                  <a:pt x="71" y="10"/>
                  <a:pt x="71" y="10"/>
                  <a:pt x="71" y="11"/>
                </a:cubicBezTo>
                <a:lnTo>
                  <a:pt x="71" y="19"/>
                </a:lnTo>
                <a:close/>
                <a:moveTo>
                  <a:pt x="71" y="39"/>
                </a:moveTo>
                <a:cubicBezTo>
                  <a:pt x="71" y="40"/>
                  <a:pt x="71" y="40"/>
                  <a:pt x="70" y="40"/>
                </a:cubicBezTo>
                <a:cubicBezTo>
                  <a:pt x="21" y="40"/>
                  <a:pt x="21" y="40"/>
                  <a:pt x="21" y="40"/>
                </a:cubicBezTo>
                <a:cubicBezTo>
                  <a:pt x="21" y="40"/>
                  <a:pt x="20" y="40"/>
                  <a:pt x="20" y="39"/>
                </a:cubicBezTo>
                <a:cubicBezTo>
                  <a:pt x="20" y="31"/>
                  <a:pt x="20" y="31"/>
                  <a:pt x="20" y="31"/>
                </a:cubicBezTo>
                <a:cubicBezTo>
                  <a:pt x="20" y="31"/>
                  <a:pt x="21" y="30"/>
                  <a:pt x="21" y="30"/>
                </a:cubicBezTo>
                <a:cubicBezTo>
                  <a:pt x="70" y="30"/>
                  <a:pt x="70" y="30"/>
                  <a:pt x="70" y="30"/>
                </a:cubicBezTo>
                <a:cubicBezTo>
                  <a:pt x="71" y="30"/>
                  <a:pt x="71" y="31"/>
                  <a:pt x="71" y="31"/>
                </a:cubicBezTo>
                <a:lnTo>
                  <a:pt x="71" y="39"/>
                </a:lnTo>
                <a:close/>
                <a:moveTo>
                  <a:pt x="71" y="60"/>
                </a:moveTo>
                <a:cubicBezTo>
                  <a:pt x="71" y="60"/>
                  <a:pt x="71" y="61"/>
                  <a:pt x="70" y="61"/>
                </a:cubicBezTo>
                <a:cubicBezTo>
                  <a:pt x="21" y="61"/>
                  <a:pt x="21" y="61"/>
                  <a:pt x="21" y="61"/>
                </a:cubicBezTo>
                <a:cubicBezTo>
                  <a:pt x="21" y="61"/>
                  <a:pt x="20" y="60"/>
                  <a:pt x="20" y="60"/>
                </a:cubicBezTo>
                <a:cubicBezTo>
                  <a:pt x="20" y="52"/>
                  <a:pt x="20" y="52"/>
                  <a:pt x="20" y="52"/>
                </a:cubicBezTo>
                <a:cubicBezTo>
                  <a:pt x="20" y="51"/>
                  <a:pt x="21" y="51"/>
                  <a:pt x="21" y="51"/>
                </a:cubicBezTo>
                <a:cubicBezTo>
                  <a:pt x="70" y="51"/>
                  <a:pt x="70" y="51"/>
                  <a:pt x="70" y="51"/>
                </a:cubicBezTo>
                <a:cubicBezTo>
                  <a:pt x="71" y="51"/>
                  <a:pt x="71" y="51"/>
                  <a:pt x="71" y="52"/>
                </a:cubicBezTo>
                <a:lnTo>
                  <a:pt x="71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0" name="Freeform 106"/>
          <p:cNvSpPr>
            <a:spLocks/>
          </p:cNvSpPr>
          <p:nvPr/>
        </p:nvSpPr>
        <p:spPr bwMode="auto">
          <a:xfrm>
            <a:off x="8522868" y="7865940"/>
            <a:ext cx="253534" cy="575180"/>
          </a:xfrm>
          <a:custGeom>
            <a:avLst/>
            <a:gdLst>
              <a:gd name="T0" fmla="*/ 102932 w 31"/>
              <a:gd name="T1" fmla="*/ 186146 h 70"/>
              <a:gd name="T2" fmla="*/ 54897 w 31"/>
              <a:gd name="T3" fmla="*/ 237853 h 70"/>
              <a:gd name="T4" fmla="*/ 51466 w 31"/>
              <a:gd name="T5" fmla="*/ 241300 h 70"/>
              <a:gd name="T6" fmla="*/ 48035 w 31"/>
              <a:gd name="T7" fmla="*/ 237853 h 70"/>
              <a:gd name="T8" fmla="*/ 0 w 31"/>
              <a:gd name="T9" fmla="*/ 186146 h 70"/>
              <a:gd name="T10" fmla="*/ 0 w 31"/>
              <a:gd name="T11" fmla="*/ 179251 h 70"/>
              <a:gd name="T12" fmla="*/ 3431 w 31"/>
              <a:gd name="T13" fmla="*/ 179251 h 70"/>
              <a:gd name="T14" fmla="*/ 34311 w 31"/>
              <a:gd name="T15" fmla="*/ 179251 h 70"/>
              <a:gd name="T16" fmla="*/ 34311 w 31"/>
              <a:gd name="T17" fmla="*/ 6894 h 70"/>
              <a:gd name="T18" fmla="*/ 37742 w 31"/>
              <a:gd name="T19" fmla="*/ 0 h 70"/>
              <a:gd name="T20" fmla="*/ 65190 w 31"/>
              <a:gd name="T21" fmla="*/ 0 h 70"/>
              <a:gd name="T22" fmla="*/ 68621 w 31"/>
              <a:gd name="T23" fmla="*/ 6894 h 70"/>
              <a:gd name="T24" fmla="*/ 68621 w 31"/>
              <a:gd name="T25" fmla="*/ 179251 h 70"/>
              <a:gd name="T26" fmla="*/ 99501 w 31"/>
              <a:gd name="T27" fmla="*/ 179251 h 70"/>
              <a:gd name="T28" fmla="*/ 102932 w 31"/>
              <a:gd name="T29" fmla="*/ 179251 h 70"/>
              <a:gd name="T30" fmla="*/ 102932 w 31"/>
              <a:gd name="T31" fmla="*/ 186146 h 70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31" h="70">
                <a:moveTo>
                  <a:pt x="30" y="54"/>
                </a:moveTo>
                <a:cubicBezTo>
                  <a:pt x="16" y="69"/>
                  <a:pt x="16" y="69"/>
                  <a:pt x="16" y="69"/>
                </a:cubicBezTo>
                <a:cubicBezTo>
                  <a:pt x="16" y="70"/>
                  <a:pt x="16" y="70"/>
                  <a:pt x="15" y="70"/>
                </a:cubicBezTo>
                <a:cubicBezTo>
                  <a:pt x="15" y="70"/>
                  <a:pt x="15" y="70"/>
                  <a:pt x="14" y="69"/>
                </a:cubicBezTo>
                <a:cubicBezTo>
                  <a:pt x="0" y="54"/>
                  <a:pt x="0" y="54"/>
                  <a:pt x="0" y="54"/>
                </a:cubicBezTo>
                <a:cubicBezTo>
                  <a:pt x="0" y="53"/>
                  <a:pt x="0" y="53"/>
                  <a:pt x="0" y="52"/>
                </a:cubicBezTo>
                <a:cubicBezTo>
                  <a:pt x="0" y="52"/>
                  <a:pt x="1" y="52"/>
                  <a:pt x="1" y="52"/>
                </a:cubicBezTo>
                <a:cubicBezTo>
                  <a:pt x="10" y="52"/>
                  <a:pt x="10" y="52"/>
                  <a:pt x="10" y="52"/>
                </a:cubicBezTo>
                <a:cubicBezTo>
                  <a:pt x="10" y="2"/>
                  <a:pt x="10" y="2"/>
                  <a:pt x="10" y="2"/>
                </a:cubicBezTo>
                <a:cubicBezTo>
                  <a:pt x="10" y="1"/>
                  <a:pt x="11" y="0"/>
                  <a:pt x="11" y="0"/>
                </a:cubicBezTo>
                <a:cubicBezTo>
                  <a:pt x="19" y="0"/>
                  <a:pt x="19" y="0"/>
                  <a:pt x="19" y="0"/>
                </a:cubicBezTo>
                <a:cubicBezTo>
                  <a:pt x="20" y="0"/>
                  <a:pt x="20" y="1"/>
                  <a:pt x="20" y="2"/>
                </a:cubicBezTo>
                <a:cubicBezTo>
                  <a:pt x="20" y="52"/>
                  <a:pt x="20" y="52"/>
                  <a:pt x="20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30" y="52"/>
                  <a:pt x="30" y="52"/>
                  <a:pt x="30" y="52"/>
                </a:cubicBezTo>
                <a:cubicBezTo>
                  <a:pt x="31" y="53"/>
                  <a:pt x="31" y="53"/>
                  <a:pt x="30" y="5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1" name="Freeform 107"/>
          <p:cNvSpPr>
            <a:spLocks noEditPoints="1"/>
          </p:cNvSpPr>
          <p:nvPr/>
        </p:nvSpPr>
        <p:spPr bwMode="auto">
          <a:xfrm>
            <a:off x="9718635" y="7865941"/>
            <a:ext cx="533556" cy="541122"/>
          </a:xfrm>
          <a:custGeom>
            <a:avLst/>
            <a:gdLst>
              <a:gd name="T0" fmla="*/ 220394 w 65"/>
              <a:gd name="T1" fmla="*/ 48154 h 66"/>
              <a:gd name="T2" fmla="*/ 41324 w 65"/>
              <a:gd name="T3" fmla="*/ 223572 h 66"/>
              <a:gd name="T4" fmla="*/ 34437 w 65"/>
              <a:gd name="T5" fmla="*/ 227012 h 66"/>
              <a:gd name="T6" fmla="*/ 27549 w 65"/>
              <a:gd name="T7" fmla="*/ 223572 h 66"/>
              <a:gd name="T8" fmla="*/ 0 w 65"/>
              <a:gd name="T9" fmla="*/ 196056 h 66"/>
              <a:gd name="T10" fmla="*/ 0 w 65"/>
              <a:gd name="T11" fmla="*/ 192616 h 66"/>
              <a:gd name="T12" fmla="*/ 0 w 65"/>
              <a:gd name="T13" fmla="*/ 185737 h 66"/>
              <a:gd name="T14" fmla="*/ 179070 w 65"/>
              <a:gd name="T15" fmla="*/ 6879 h 66"/>
              <a:gd name="T16" fmla="*/ 185958 w 65"/>
              <a:gd name="T17" fmla="*/ 3440 h 66"/>
              <a:gd name="T18" fmla="*/ 192845 w 65"/>
              <a:gd name="T19" fmla="*/ 6879 h 66"/>
              <a:gd name="T20" fmla="*/ 220394 w 65"/>
              <a:gd name="T21" fmla="*/ 34396 h 66"/>
              <a:gd name="T22" fmla="*/ 220394 w 65"/>
              <a:gd name="T23" fmla="*/ 41275 h 66"/>
              <a:gd name="T24" fmla="*/ 220394 w 65"/>
              <a:gd name="T25" fmla="*/ 48154 h 66"/>
              <a:gd name="T26" fmla="*/ 48211 w 65"/>
              <a:gd name="T27" fmla="*/ 17198 h 66"/>
              <a:gd name="T28" fmla="*/ 34437 w 65"/>
              <a:gd name="T29" fmla="*/ 24077 h 66"/>
              <a:gd name="T30" fmla="*/ 30993 w 65"/>
              <a:gd name="T31" fmla="*/ 37835 h 66"/>
              <a:gd name="T32" fmla="*/ 27549 w 65"/>
              <a:gd name="T33" fmla="*/ 24077 h 66"/>
              <a:gd name="T34" fmla="*/ 13775 w 65"/>
              <a:gd name="T35" fmla="*/ 17198 h 66"/>
              <a:gd name="T36" fmla="*/ 27549 w 65"/>
              <a:gd name="T37" fmla="*/ 13758 h 66"/>
              <a:gd name="T38" fmla="*/ 30993 w 65"/>
              <a:gd name="T39" fmla="*/ 0 h 66"/>
              <a:gd name="T40" fmla="*/ 34437 w 65"/>
              <a:gd name="T41" fmla="*/ 13758 h 66"/>
              <a:gd name="T42" fmla="*/ 48211 w 65"/>
              <a:gd name="T43" fmla="*/ 17198 h 66"/>
              <a:gd name="T44" fmla="*/ 110197 w 65"/>
              <a:gd name="T45" fmla="*/ 44714 h 66"/>
              <a:gd name="T46" fmla="*/ 82648 w 65"/>
              <a:gd name="T47" fmla="*/ 55033 h 66"/>
              <a:gd name="T48" fmla="*/ 75761 w 65"/>
              <a:gd name="T49" fmla="*/ 79110 h 66"/>
              <a:gd name="T50" fmla="*/ 65430 w 65"/>
              <a:gd name="T51" fmla="*/ 55033 h 66"/>
              <a:gd name="T52" fmla="*/ 37880 w 65"/>
              <a:gd name="T53" fmla="*/ 44714 h 66"/>
              <a:gd name="T54" fmla="*/ 65430 w 65"/>
              <a:gd name="T55" fmla="*/ 37835 h 66"/>
              <a:gd name="T56" fmla="*/ 75761 w 65"/>
              <a:gd name="T57" fmla="*/ 10319 h 66"/>
              <a:gd name="T58" fmla="*/ 82648 w 65"/>
              <a:gd name="T59" fmla="*/ 37835 h 66"/>
              <a:gd name="T60" fmla="*/ 110197 w 65"/>
              <a:gd name="T61" fmla="*/ 44714 h 66"/>
              <a:gd name="T62" fmla="*/ 137746 w 65"/>
              <a:gd name="T63" fmla="*/ 17198 h 66"/>
              <a:gd name="T64" fmla="*/ 123972 w 65"/>
              <a:gd name="T65" fmla="*/ 24077 h 66"/>
              <a:gd name="T66" fmla="*/ 117084 w 65"/>
              <a:gd name="T67" fmla="*/ 37835 h 66"/>
              <a:gd name="T68" fmla="*/ 113641 w 65"/>
              <a:gd name="T69" fmla="*/ 24077 h 66"/>
              <a:gd name="T70" fmla="*/ 99866 w 65"/>
              <a:gd name="T71" fmla="*/ 17198 h 66"/>
              <a:gd name="T72" fmla="*/ 113641 w 65"/>
              <a:gd name="T73" fmla="*/ 13758 h 66"/>
              <a:gd name="T74" fmla="*/ 117084 w 65"/>
              <a:gd name="T75" fmla="*/ 0 h 66"/>
              <a:gd name="T76" fmla="*/ 123972 w 65"/>
              <a:gd name="T77" fmla="*/ 13758 h 66"/>
              <a:gd name="T78" fmla="*/ 137746 w 65"/>
              <a:gd name="T79" fmla="*/ 17198 h 66"/>
              <a:gd name="T80" fmla="*/ 199732 w 65"/>
              <a:gd name="T81" fmla="*/ 41275 h 66"/>
              <a:gd name="T82" fmla="*/ 185958 w 65"/>
              <a:gd name="T83" fmla="*/ 27517 h 66"/>
              <a:gd name="T84" fmla="*/ 144634 w 65"/>
              <a:gd name="T85" fmla="*/ 65352 h 66"/>
              <a:gd name="T86" fmla="*/ 158408 w 65"/>
              <a:gd name="T87" fmla="*/ 82550 h 66"/>
              <a:gd name="T88" fmla="*/ 199732 w 65"/>
              <a:gd name="T89" fmla="*/ 41275 h 66"/>
              <a:gd name="T90" fmla="*/ 223838 w 65"/>
              <a:gd name="T91" fmla="*/ 106627 h 66"/>
              <a:gd name="T92" fmla="*/ 210063 w 65"/>
              <a:gd name="T93" fmla="*/ 110066 h 66"/>
              <a:gd name="T94" fmla="*/ 206620 w 65"/>
              <a:gd name="T95" fmla="*/ 123825 h 66"/>
              <a:gd name="T96" fmla="*/ 203176 w 65"/>
              <a:gd name="T97" fmla="*/ 110066 h 66"/>
              <a:gd name="T98" fmla="*/ 189401 w 65"/>
              <a:gd name="T99" fmla="*/ 106627 h 66"/>
              <a:gd name="T100" fmla="*/ 203176 w 65"/>
              <a:gd name="T101" fmla="*/ 103187 h 66"/>
              <a:gd name="T102" fmla="*/ 206620 w 65"/>
              <a:gd name="T103" fmla="*/ 89429 h 66"/>
              <a:gd name="T104" fmla="*/ 210063 w 65"/>
              <a:gd name="T105" fmla="*/ 103187 h 66"/>
              <a:gd name="T106" fmla="*/ 223838 w 65"/>
              <a:gd name="T107" fmla="*/ 106627 h 6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5" h="66">
                <a:moveTo>
                  <a:pt x="64" y="14"/>
                </a:moveTo>
                <a:cubicBezTo>
                  <a:pt x="12" y="65"/>
                  <a:pt x="12" y="65"/>
                  <a:pt x="12" y="65"/>
                </a:cubicBezTo>
                <a:cubicBezTo>
                  <a:pt x="11" y="66"/>
                  <a:pt x="11" y="66"/>
                  <a:pt x="10" y="66"/>
                </a:cubicBezTo>
                <a:cubicBezTo>
                  <a:pt x="9" y="66"/>
                  <a:pt x="9" y="66"/>
                  <a:pt x="8" y="65"/>
                </a:cubicBezTo>
                <a:cubicBezTo>
                  <a:pt x="0" y="57"/>
                  <a:pt x="0" y="57"/>
                  <a:pt x="0" y="57"/>
                </a:cubicBezTo>
                <a:cubicBezTo>
                  <a:pt x="0" y="57"/>
                  <a:pt x="0" y="56"/>
                  <a:pt x="0" y="56"/>
                </a:cubicBezTo>
                <a:cubicBezTo>
                  <a:pt x="0" y="55"/>
                  <a:pt x="0" y="54"/>
                  <a:pt x="0" y="54"/>
                </a:cubicBezTo>
                <a:cubicBezTo>
                  <a:pt x="52" y="2"/>
                  <a:pt x="52" y="2"/>
                  <a:pt x="52" y="2"/>
                </a:cubicBezTo>
                <a:cubicBezTo>
                  <a:pt x="52" y="2"/>
                  <a:pt x="53" y="1"/>
                  <a:pt x="54" y="1"/>
                </a:cubicBezTo>
                <a:cubicBezTo>
                  <a:pt x="54" y="1"/>
                  <a:pt x="55" y="2"/>
                  <a:pt x="56" y="2"/>
                </a:cubicBezTo>
                <a:cubicBezTo>
                  <a:pt x="64" y="10"/>
                  <a:pt x="64" y="10"/>
                  <a:pt x="64" y="10"/>
                </a:cubicBezTo>
                <a:cubicBezTo>
                  <a:pt x="64" y="11"/>
                  <a:pt x="64" y="11"/>
                  <a:pt x="64" y="12"/>
                </a:cubicBezTo>
                <a:cubicBezTo>
                  <a:pt x="64" y="13"/>
                  <a:pt x="64" y="13"/>
                  <a:pt x="64" y="14"/>
                </a:cubicBezTo>
                <a:close/>
                <a:moveTo>
                  <a:pt x="14" y="5"/>
                </a:moveTo>
                <a:cubicBezTo>
                  <a:pt x="10" y="7"/>
                  <a:pt x="10" y="7"/>
                  <a:pt x="10" y="7"/>
                </a:cubicBezTo>
                <a:cubicBezTo>
                  <a:pt x="9" y="11"/>
                  <a:pt x="9" y="11"/>
                  <a:pt x="9" y="11"/>
                </a:cubicBezTo>
                <a:cubicBezTo>
                  <a:pt x="8" y="7"/>
                  <a:pt x="8" y="7"/>
                  <a:pt x="8" y="7"/>
                </a:cubicBezTo>
                <a:cubicBezTo>
                  <a:pt x="4" y="5"/>
                  <a:pt x="4" y="5"/>
                  <a:pt x="4" y="5"/>
                </a:cubicBezTo>
                <a:cubicBezTo>
                  <a:pt x="8" y="4"/>
                  <a:pt x="8" y="4"/>
                  <a:pt x="8" y="4"/>
                </a:cubicBezTo>
                <a:cubicBezTo>
                  <a:pt x="9" y="0"/>
                  <a:pt x="9" y="0"/>
                  <a:pt x="9" y="0"/>
                </a:cubicBezTo>
                <a:cubicBezTo>
                  <a:pt x="10" y="4"/>
                  <a:pt x="10" y="4"/>
                  <a:pt x="10" y="4"/>
                </a:cubicBezTo>
                <a:lnTo>
                  <a:pt x="14" y="5"/>
                </a:lnTo>
                <a:close/>
                <a:moveTo>
                  <a:pt x="32" y="13"/>
                </a:moveTo>
                <a:cubicBezTo>
                  <a:pt x="24" y="16"/>
                  <a:pt x="24" y="16"/>
                  <a:pt x="24" y="16"/>
                </a:cubicBezTo>
                <a:cubicBezTo>
                  <a:pt x="22" y="23"/>
                  <a:pt x="22" y="23"/>
                  <a:pt x="22" y="23"/>
                </a:cubicBezTo>
                <a:cubicBezTo>
                  <a:pt x="19" y="16"/>
                  <a:pt x="19" y="16"/>
                  <a:pt x="19" y="16"/>
                </a:cubicBezTo>
                <a:cubicBezTo>
                  <a:pt x="11" y="13"/>
                  <a:pt x="11" y="13"/>
                  <a:pt x="11" y="13"/>
                </a:cubicBezTo>
                <a:cubicBezTo>
                  <a:pt x="19" y="11"/>
                  <a:pt x="19" y="11"/>
                  <a:pt x="19" y="11"/>
                </a:cubicBezTo>
                <a:cubicBezTo>
                  <a:pt x="22" y="3"/>
                  <a:pt x="22" y="3"/>
                  <a:pt x="22" y="3"/>
                </a:cubicBezTo>
                <a:cubicBezTo>
                  <a:pt x="24" y="11"/>
                  <a:pt x="24" y="11"/>
                  <a:pt x="24" y="11"/>
                </a:cubicBezTo>
                <a:lnTo>
                  <a:pt x="32" y="13"/>
                </a:lnTo>
                <a:close/>
                <a:moveTo>
                  <a:pt x="40" y="5"/>
                </a:moveTo>
                <a:cubicBezTo>
                  <a:pt x="36" y="7"/>
                  <a:pt x="36" y="7"/>
                  <a:pt x="36" y="7"/>
                </a:cubicBezTo>
                <a:cubicBezTo>
                  <a:pt x="34" y="11"/>
                  <a:pt x="34" y="11"/>
                  <a:pt x="34" y="11"/>
                </a:cubicBezTo>
                <a:cubicBezTo>
                  <a:pt x="33" y="7"/>
                  <a:pt x="33" y="7"/>
                  <a:pt x="33" y="7"/>
                </a:cubicBezTo>
                <a:cubicBezTo>
                  <a:pt x="29" y="5"/>
                  <a:pt x="29" y="5"/>
                  <a:pt x="29" y="5"/>
                </a:cubicBezTo>
                <a:cubicBezTo>
                  <a:pt x="33" y="4"/>
                  <a:pt x="33" y="4"/>
                  <a:pt x="33" y="4"/>
                </a:cubicBezTo>
                <a:cubicBezTo>
                  <a:pt x="34" y="0"/>
                  <a:pt x="34" y="0"/>
                  <a:pt x="34" y="0"/>
                </a:cubicBezTo>
                <a:cubicBezTo>
                  <a:pt x="36" y="4"/>
                  <a:pt x="36" y="4"/>
                  <a:pt x="36" y="4"/>
                </a:cubicBezTo>
                <a:lnTo>
                  <a:pt x="40" y="5"/>
                </a:lnTo>
                <a:close/>
                <a:moveTo>
                  <a:pt x="58" y="12"/>
                </a:moveTo>
                <a:cubicBezTo>
                  <a:pt x="54" y="8"/>
                  <a:pt x="54" y="8"/>
                  <a:pt x="54" y="8"/>
                </a:cubicBezTo>
                <a:cubicBezTo>
                  <a:pt x="42" y="19"/>
                  <a:pt x="42" y="19"/>
                  <a:pt x="42" y="19"/>
                </a:cubicBezTo>
                <a:cubicBezTo>
                  <a:pt x="46" y="24"/>
                  <a:pt x="46" y="24"/>
                  <a:pt x="46" y="24"/>
                </a:cubicBezTo>
                <a:lnTo>
                  <a:pt x="58" y="12"/>
                </a:lnTo>
                <a:close/>
                <a:moveTo>
                  <a:pt x="65" y="31"/>
                </a:moveTo>
                <a:cubicBezTo>
                  <a:pt x="61" y="32"/>
                  <a:pt x="61" y="32"/>
                  <a:pt x="61" y="32"/>
                </a:cubicBezTo>
                <a:cubicBezTo>
                  <a:pt x="60" y="36"/>
                  <a:pt x="60" y="36"/>
                  <a:pt x="60" y="36"/>
                </a:cubicBezTo>
                <a:cubicBezTo>
                  <a:pt x="59" y="32"/>
                  <a:pt x="59" y="32"/>
                  <a:pt x="59" y="32"/>
                </a:cubicBezTo>
                <a:cubicBezTo>
                  <a:pt x="55" y="31"/>
                  <a:pt x="55" y="31"/>
                  <a:pt x="55" y="31"/>
                </a:cubicBezTo>
                <a:cubicBezTo>
                  <a:pt x="59" y="30"/>
                  <a:pt x="59" y="30"/>
                  <a:pt x="59" y="30"/>
                </a:cubicBezTo>
                <a:cubicBezTo>
                  <a:pt x="60" y="26"/>
                  <a:pt x="60" y="26"/>
                  <a:pt x="60" y="26"/>
                </a:cubicBezTo>
                <a:cubicBezTo>
                  <a:pt x="61" y="30"/>
                  <a:pt x="61" y="30"/>
                  <a:pt x="61" y="30"/>
                </a:cubicBezTo>
                <a:lnTo>
                  <a:pt x="65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2" name="Freeform 108"/>
          <p:cNvSpPr>
            <a:spLocks noEditPoints="1"/>
          </p:cNvSpPr>
          <p:nvPr/>
        </p:nvSpPr>
        <p:spPr bwMode="auto">
          <a:xfrm>
            <a:off x="10884132" y="7888645"/>
            <a:ext cx="586534" cy="525986"/>
          </a:xfrm>
          <a:custGeom>
            <a:avLst/>
            <a:gdLst>
              <a:gd name="T0" fmla="*/ 85439 w 72"/>
              <a:gd name="T1" fmla="*/ 151705 h 64"/>
              <a:gd name="T2" fmla="*/ 82021 w 72"/>
              <a:gd name="T3" fmla="*/ 158601 h 64"/>
              <a:gd name="T4" fmla="*/ 78603 w 72"/>
              <a:gd name="T5" fmla="*/ 158601 h 64"/>
              <a:gd name="T6" fmla="*/ 71768 w 72"/>
              <a:gd name="T7" fmla="*/ 155153 h 64"/>
              <a:gd name="T8" fmla="*/ 3418 w 72"/>
              <a:gd name="T9" fmla="*/ 86196 h 64"/>
              <a:gd name="T10" fmla="*/ 3418 w 72"/>
              <a:gd name="T11" fmla="*/ 72405 h 64"/>
              <a:gd name="T12" fmla="*/ 71768 w 72"/>
              <a:gd name="T13" fmla="*/ 3448 h 64"/>
              <a:gd name="T14" fmla="*/ 82021 w 72"/>
              <a:gd name="T15" fmla="*/ 0 h 64"/>
              <a:gd name="T16" fmla="*/ 85439 w 72"/>
              <a:gd name="T17" fmla="*/ 6896 h 64"/>
              <a:gd name="T18" fmla="*/ 85439 w 72"/>
              <a:gd name="T19" fmla="*/ 17239 h 64"/>
              <a:gd name="T20" fmla="*/ 34175 w 72"/>
              <a:gd name="T21" fmla="*/ 72405 h 64"/>
              <a:gd name="T22" fmla="*/ 34175 w 72"/>
              <a:gd name="T23" fmla="*/ 86196 h 64"/>
              <a:gd name="T24" fmla="*/ 85439 w 72"/>
              <a:gd name="T25" fmla="*/ 141362 h 64"/>
              <a:gd name="T26" fmla="*/ 85439 w 72"/>
              <a:gd name="T27" fmla="*/ 151705 h 64"/>
              <a:gd name="T28" fmla="*/ 222140 w 72"/>
              <a:gd name="T29" fmla="*/ 217214 h 64"/>
              <a:gd name="T30" fmla="*/ 218723 w 72"/>
              <a:gd name="T31" fmla="*/ 220662 h 64"/>
              <a:gd name="T32" fmla="*/ 218723 w 72"/>
              <a:gd name="T33" fmla="*/ 220662 h 64"/>
              <a:gd name="T34" fmla="*/ 215305 w 72"/>
              <a:gd name="T35" fmla="*/ 217214 h 64"/>
              <a:gd name="T36" fmla="*/ 198217 w 72"/>
              <a:gd name="T37" fmla="*/ 137914 h 64"/>
              <a:gd name="T38" fmla="*/ 140119 w 72"/>
              <a:gd name="T39" fmla="*/ 113779 h 64"/>
              <a:gd name="T40" fmla="*/ 140119 w 72"/>
              <a:gd name="T41" fmla="*/ 151705 h 64"/>
              <a:gd name="T42" fmla="*/ 133284 w 72"/>
              <a:gd name="T43" fmla="*/ 158601 h 64"/>
              <a:gd name="T44" fmla="*/ 129867 w 72"/>
              <a:gd name="T45" fmla="*/ 158601 h 64"/>
              <a:gd name="T46" fmla="*/ 126449 w 72"/>
              <a:gd name="T47" fmla="*/ 155153 h 64"/>
              <a:gd name="T48" fmla="*/ 54681 w 72"/>
              <a:gd name="T49" fmla="*/ 86196 h 64"/>
              <a:gd name="T50" fmla="*/ 54681 w 72"/>
              <a:gd name="T51" fmla="*/ 72405 h 64"/>
              <a:gd name="T52" fmla="*/ 126449 w 72"/>
              <a:gd name="T53" fmla="*/ 3448 h 64"/>
              <a:gd name="T54" fmla="*/ 133284 w 72"/>
              <a:gd name="T55" fmla="*/ 0 h 64"/>
              <a:gd name="T56" fmla="*/ 140119 w 72"/>
              <a:gd name="T57" fmla="*/ 6896 h 64"/>
              <a:gd name="T58" fmla="*/ 140119 w 72"/>
              <a:gd name="T59" fmla="*/ 44822 h 64"/>
              <a:gd name="T60" fmla="*/ 222140 w 72"/>
              <a:gd name="T61" fmla="*/ 75853 h 64"/>
              <a:gd name="T62" fmla="*/ 246063 w 72"/>
              <a:gd name="T63" fmla="*/ 144809 h 64"/>
              <a:gd name="T64" fmla="*/ 222140 w 72"/>
              <a:gd name="T65" fmla="*/ 217214 h 64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72" h="64">
                <a:moveTo>
                  <a:pt x="25" y="44"/>
                </a:moveTo>
                <a:cubicBezTo>
                  <a:pt x="25" y="45"/>
                  <a:pt x="25" y="46"/>
                  <a:pt x="24" y="46"/>
                </a:cubicBezTo>
                <a:cubicBezTo>
                  <a:pt x="24" y="46"/>
                  <a:pt x="23" y="46"/>
                  <a:pt x="23" y="46"/>
                </a:cubicBezTo>
                <a:cubicBezTo>
                  <a:pt x="22" y="46"/>
                  <a:pt x="22" y="46"/>
                  <a:pt x="21" y="45"/>
                </a:cubicBezTo>
                <a:cubicBezTo>
                  <a:pt x="1" y="25"/>
                  <a:pt x="1" y="25"/>
                  <a:pt x="1" y="25"/>
                </a:cubicBezTo>
                <a:cubicBezTo>
                  <a:pt x="0" y="24"/>
                  <a:pt x="0" y="22"/>
                  <a:pt x="1" y="21"/>
                </a:cubicBezTo>
                <a:cubicBezTo>
                  <a:pt x="21" y="1"/>
                  <a:pt x="21" y="1"/>
                  <a:pt x="21" y="1"/>
                </a:cubicBezTo>
                <a:cubicBezTo>
                  <a:pt x="22" y="0"/>
                  <a:pt x="23" y="0"/>
                  <a:pt x="24" y="0"/>
                </a:cubicBezTo>
                <a:cubicBezTo>
                  <a:pt x="25" y="0"/>
                  <a:pt x="25" y="1"/>
                  <a:pt x="25" y="2"/>
                </a:cubicBezTo>
                <a:cubicBezTo>
                  <a:pt x="25" y="5"/>
                  <a:pt x="25" y="5"/>
                  <a:pt x="25" y="5"/>
                </a:cubicBezTo>
                <a:cubicBezTo>
                  <a:pt x="10" y="21"/>
                  <a:pt x="10" y="21"/>
                  <a:pt x="10" y="21"/>
                </a:cubicBezTo>
                <a:cubicBezTo>
                  <a:pt x="9" y="22"/>
                  <a:pt x="9" y="24"/>
                  <a:pt x="10" y="25"/>
                </a:cubicBezTo>
                <a:cubicBezTo>
                  <a:pt x="25" y="41"/>
                  <a:pt x="25" y="41"/>
                  <a:pt x="25" y="41"/>
                </a:cubicBezTo>
                <a:lnTo>
                  <a:pt x="25" y="44"/>
                </a:lnTo>
                <a:close/>
                <a:moveTo>
                  <a:pt x="65" y="63"/>
                </a:moveTo>
                <a:cubicBezTo>
                  <a:pt x="65" y="64"/>
                  <a:pt x="64" y="64"/>
                  <a:pt x="64" y="64"/>
                </a:cubicBezTo>
                <a:cubicBezTo>
                  <a:pt x="64" y="64"/>
                  <a:pt x="64" y="64"/>
                  <a:pt x="64" y="64"/>
                </a:cubicBezTo>
                <a:cubicBezTo>
                  <a:pt x="63" y="64"/>
                  <a:pt x="63" y="63"/>
                  <a:pt x="63" y="63"/>
                </a:cubicBezTo>
                <a:cubicBezTo>
                  <a:pt x="64" y="52"/>
                  <a:pt x="63" y="45"/>
                  <a:pt x="58" y="40"/>
                </a:cubicBezTo>
                <a:cubicBezTo>
                  <a:pt x="55" y="36"/>
                  <a:pt x="50" y="34"/>
                  <a:pt x="41" y="33"/>
                </a:cubicBezTo>
                <a:cubicBezTo>
                  <a:pt x="41" y="44"/>
                  <a:pt x="41" y="44"/>
                  <a:pt x="41" y="44"/>
                </a:cubicBezTo>
                <a:cubicBezTo>
                  <a:pt x="41" y="45"/>
                  <a:pt x="40" y="46"/>
                  <a:pt x="39" y="46"/>
                </a:cubicBezTo>
                <a:cubicBezTo>
                  <a:pt x="39" y="46"/>
                  <a:pt x="39" y="46"/>
                  <a:pt x="38" y="46"/>
                </a:cubicBezTo>
                <a:cubicBezTo>
                  <a:pt x="38" y="46"/>
                  <a:pt x="37" y="46"/>
                  <a:pt x="37" y="45"/>
                </a:cubicBezTo>
                <a:cubicBezTo>
                  <a:pt x="16" y="25"/>
                  <a:pt x="16" y="25"/>
                  <a:pt x="16" y="25"/>
                </a:cubicBezTo>
                <a:cubicBezTo>
                  <a:pt x="15" y="24"/>
                  <a:pt x="15" y="22"/>
                  <a:pt x="16" y="21"/>
                </a:cubicBezTo>
                <a:cubicBezTo>
                  <a:pt x="37" y="1"/>
                  <a:pt x="37" y="1"/>
                  <a:pt x="37" y="1"/>
                </a:cubicBezTo>
                <a:cubicBezTo>
                  <a:pt x="37" y="0"/>
                  <a:pt x="38" y="0"/>
                  <a:pt x="39" y="0"/>
                </a:cubicBezTo>
                <a:cubicBezTo>
                  <a:pt x="40" y="0"/>
                  <a:pt x="41" y="1"/>
                  <a:pt x="41" y="2"/>
                </a:cubicBezTo>
                <a:cubicBezTo>
                  <a:pt x="41" y="13"/>
                  <a:pt x="41" y="13"/>
                  <a:pt x="41" y="13"/>
                </a:cubicBezTo>
                <a:cubicBezTo>
                  <a:pt x="52" y="14"/>
                  <a:pt x="60" y="17"/>
                  <a:pt x="65" y="22"/>
                </a:cubicBezTo>
                <a:cubicBezTo>
                  <a:pt x="71" y="28"/>
                  <a:pt x="72" y="37"/>
                  <a:pt x="72" y="42"/>
                </a:cubicBezTo>
                <a:cubicBezTo>
                  <a:pt x="72" y="51"/>
                  <a:pt x="65" y="63"/>
                  <a:pt x="65" y="6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3" name="Freeform 109"/>
          <p:cNvSpPr>
            <a:spLocks noEditPoints="1"/>
          </p:cNvSpPr>
          <p:nvPr/>
        </p:nvSpPr>
        <p:spPr bwMode="auto">
          <a:xfrm>
            <a:off x="12060982" y="7907563"/>
            <a:ext cx="499498" cy="507066"/>
          </a:xfrm>
          <a:custGeom>
            <a:avLst/>
            <a:gdLst>
              <a:gd name="T0" fmla="*/ 209550 w 61"/>
              <a:gd name="T1" fmla="*/ 181846 h 62"/>
              <a:gd name="T2" fmla="*/ 178633 w 61"/>
              <a:gd name="T3" fmla="*/ 212725 h 62"/>
              <a:gd name="T4" fmla="*/ 30917 w 61"/>
              <a:gd name="T5" fmla="*/ 212725 h 62"/>
              <a:gd name="T6" fmla="*/ 0 w 61"/>
              <a:gd name="T7" fmla="*/ 181846 h 62"/>
              <a:gd name="T8" fmla="*/ 0 w 61"/>
              <a:gd name="T9" fmla="*/ 34310 h 62"/>
              <a:gd name="T10" fmla="*/ 30917 w 61"/>
              <a:gd name="T11" fmla="*/ 0 h 62"/>
              <a:gd name="T12" fmla="*/ 178633 w 61"/>
              <a:gd name="T13" fmla="*/ 0 h 62"/>
              <a:gd name="T14" fmla="*/ 209550 w 61"/>
              <a:gd name="T15" fmla="*/ 34310 h 62"/>
              <a:gd name="T16" fmla="*/ 209550 w 61"/>
              <a:gd name="T17" fmla="*/ 181846 h 62"/>
              <a:gd name="T18" fmla="*/ 113363 w 61"/>
              <a:gd name="T19" fmla="*/ 96069 h 62"/>
              <a:gd name="T20" fmla="*/ 96187 w 61"/>
              <a:gd name="T21" fmla="*/ 82345 h 62"/>
              <a:gd name="T22" fmla="*/ 79011 w 61"/>
              <a:gd name="T23" fmla="*/ 82345 h 62"/>
              <a:gd name="T24" fmla="*/ 65270 w 61"/>
              <a:gd name="T25" fmla="*/ 89207 h 62"/>
              <a:gd name="T26" fmla="*/ 51529 w 61"/>
              <a:gd name="T27" fmla="*/ 82345 h 62"/>
              <a:gd name="T28" fmla="*/ 34352 w 61"/>
              <a:gd name="T29" fmla="*/ 82345 h 62"/>
              <a:gd name="T30" fmla="*/ 17176 w 61"/>
              <a:gd name="T31" fmla="*/ 96069 h 62"/>
              <a:gd name="T32" fmla="*/ 17176 w 61"/>
              <a:gd name="T33" fmla="*/ 130380 h 62"/>
              <a:gd name="T34" fmla="*/ 20611 w 61"/>
              <a:gd name="T35" fmla="*/ 133811 h 62"/>
              <a:gd name="T36" fmla="*/ 27482 w 61"/>
              <a:gd name="T37" fmla="*/ 133811 h 62"/>
              <a:gd name="T38" fmla="*/ 30917 w 61"/>
              <a:gd name="T39" fmla="*/ 130380 h 62"/>
              <a:gd name="T40" fmla="*/ 30917 w 61"/>
              <a:gd name="T41" fmla="*/ 99500 h 62"/>
              <a:gd name="T42" fmla="*/ 37788 w 61"/>
              <a:gd name="T43" fmla="*/ 92638 h 62"/>
              <a:gd name="T44" fmla="*/ 51529 w 61"/>
              <a:gd name="T45" fmla="*/ 92638 h 62"/>
              <a:gd name="T46" fmla="*/ 58399 w 61"/>
              <a:gd name="T47" fmla="*/ 99500 h 62"/>
              <a:gd name="T48" fmla="*/ 58399 w 61"/>
              <a:gd name="T49" fmla="*/ 130380 h 62"/>
              <a:gd name="T50" fmla="*/ 61834 w 61"/>
              <a:gd name="T51" fmla="*/ 133811 h 62"/>
              <a:gd name="T52" fmla="*/ 68705 w 61"/>
              <a:gd name="T53" fmla="*/ 133811 h 62"/>
              <a:gd name="T54" fmla="*/ 72140 w 61"/>
              <a:gd name="T55" fmla="*/ 130380 h 62"/>
              <a:gd name="T56" fmla="*/ 72140 w 61"/>
              <a:gd name="T57" fmla="*/ 99500 h 62"/>
              <a:gd name="T58" fmla="*/ 79011 w 61"/>
              <a:gd name="T59" fmla="*/ 92638 h 62"/>
              <a:gd name="T60" fmla="*/ 92752 w 61"/>
              <a:gd name="T61" fmla="*/ 92638 h 62"/>
              <a:gd name="T62" fmla="*/ 99622 w 61"/>
              <a:gd name="T63" fmla="*/ 99500 h 62"/>
              <a:gd name="T64" fmla="*/ 99622 w 61"/>
              <a:gd name="T65" fmla="*/ 130380 h 62"/>
              <a:gd name="T66" fmla="*/ 103057 w 61"/>
              <a:gd name="T67" fmla="*/ 133811 h 62"/>
              <a:gd name="T68" fmla="*/ 109928 w 61"/>
              <a:gd name="T69" fmla="*/ 133811 h 62"/>
              <a:gd name="T70" fmla="*/ 113363 w 61"/>
              <a:gd name="T71" fmla="*/ 130380 h 62"/>
              <a:gd name="T72" fmla="*/ 113363 w 61"/>
              <a:gd name="T73" fmla="*/ 96069 h 62"/>
              <a:gd name="T74" fmla="*/ 192374 w 61"/>
              <a:gd name="T75" fmla="*/ 96069 h 62"/>
              <a:gd name="T76" fmla="*/ 178633 w 61"/>
              <a:gd name="T77" fmla="*/ 82345 h 62"/>
              <a:gd name="T78" fmla="*/ 140845 w 61"/>
              <a:gd name="T79" fmla="*/ 82345 h 62"/>
              <a:gd name="T80" fmla="*/ 123669 w 61"/>
              <a:gd name="T81" fmla="*/ 96069 h 62"/>
              <a:gd name="T82" fmla="*/ 123669 w 61"/>
              <a:gd name="T83" fmla="*/ 154397 h 62"/>
              <a:gd name="T84" fmla="*/ 127104 w 61"/>
              <a:gd name="T85" fmla="*/ 157828 h 62"/>
              <a:gd name="T86" fmla="*/ 133975 w 61"/>
              <a:gd name="T87" fmla="*/ 157828 h 62"/>
              <a:gd name="T88" fmla="*/ 137410 w 61"/>
              <a:gd name="T89" fmla="*/ 154397 h 62"/>
              <a:gd name="T90" fmla="*/ 137410 w 61"/>
              <a:gd name="T91" fmla="*/ 130380 h 62"/>
              <a:gd name="T92" fmla="*/ 151151 w 61"/>
              <a:gd name="T93" fmla="*/ 133811 h 62"/>
              <a:gd name="T94" fmla="*/ 178633 w 61"/>
              <a:gd name="T95" fmla="*/ 133811 h 62"/>
              <a:gd name="T96" fmla="*/ 192374 w 61"/>
              <a:gd name="T97" fmla="*/ 120087 h 62"/>
              <a:gd name="T98" fmla="*/ 192374 w 61"/>
              <a:gd name="T99" fmla="*/ 96069 h 62"/>
              <a:gd name="T100" fmla="*/ 178633 w 61"/>
              <a:gd name="T101" fmla="*/ 116656 h 62"/>
              <a:gd name="T102" fmla="*/ 171762 w 61"/>
              <a:gd name="T103" fmla="*/ 123518 h 62"/>
              <a:gd name="T104" fmla="*/ 144280 w 61"/>
              <a:gd name="T105" fmla="*/ 123518 h 62"/>
              <a:gd name="T106" fmla="*/ 137410 w 61"/>
              <a:gd name="T107" fmla="*/ 116656 h 62"/>
              <a:gd name="T108" fmla="*/ 137410 w 61"/>
              <a:gd name="T109" fmla="*/ 99500 h 62"/>
              <a:gd name="T110" fmla="*/ 144280 w 61"/>
              <a:gd name="T111" fmla="*/ 92638 h 62"/>
              <a:gd name="T112" fmla="*/ 171762 w 61"/>
              <a:gd name="T113" fmla="*/ 92638 h 62"/>
              <a:gd name="T114" fmla="*/ 178633 w 61"/>
              <a:gd name="T115" fmla="*/ 99500 h 62"/>
              <a:gd name="T116" fmla="*/ 178633 w 61"/>
              <a:gd name="T117" fmla="*/ 116656 h 6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1" h="62">
                <a:moveTo>
                  <a:pt x="61" y="53"/>
                </a:moveTo>
                <a:cubicBezTo>
                  <a:pt x="61" y="58"/>
                  <a:pt x="57" y="62"/>
                  <a:pt x="52" y="62"/>
                </a:cubicBezTo>
                <a:cubicBezTo>
                  <a:pt x="9" y="62"/>
                  <a:pt x="9" y="62"/>
                  <a:pt x="9" y="62"/>
                </a:cubicBezTo>
                <a:cubicBezTo>
                  <a:pt x="4" y="62"/>
                  <a:pt x="0" y="58"/>
                  <a:pt x="0" y="53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5"/>
                  <a:pt x="4" y="0"/>
                  <a:pt x="9" y="0"/>
                </a:cubicBezTo>
                <a:cubicBezTo>
                  <a:pt x="52" y="0"/>
                  <a:pt x="52" y="0"/>
                  <a:pt x="52" y="0"/>
                </a:cubicBezTo>
                <a:cubicBezTo>
                  <a:pt x="57" y="0"/>
                  <a:pt x="61" y="5"/>
                  <a:pt x="61" y="10"/>
                </a:cubicBezTo>
                <a:lnTo>
                  <a:pt x="61" y="53"/>
                </a:lnTo>
                <a:close/>
                <a:moveTo>
                  <a:pt x="33" y="28"/>
                </a:moveTo>
                <a:cubicBezTo>
                  <a:pt x="33" y="25"/>
                  <a:pt x="31" y="24"/>
                  <a:pt x="28" y="24"/>
                </a:cubicBezTo>
                <a:cubicBezTo>
                  <a:pt x="23" y="24"/>
                  <a:pt x="23" y="24"/>
                  <a:pt x="23" y="24"/>
                </a:cubicBezTo>
                <a:cubicBezTo>
                  <a:pt x="21" y="24"/>
                  <a:pt x="20" y="24"/>
                  <a:pt x="19" y="26"/>
                </a:cubicBezTo>
                <a:cubicBezTo>
                  <a:pt x="18" y="24"/>
                  <a:pt x="17" y="24"/>
                  <a:pt x="15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7" y="24"/>
                  <a:pt x="5" y="25"/>
                  <a:pt x="5" y="28"/>
                </a:cubicBezTo>
                <a:cubicBezTo>
                  <a:pt x="5" y="38"/>
                  <a:pt x="5" y="38"/>
                  <a:pt x="5" y="38"/>
                </a:cubicBezTo>
                <a:cubicBezTo>
                  <a:pt x="5" y="39"/>
                  <a:pt x="5" y="39"/>
                  <a:pt x="6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9" y="39"/>
                  <a:pt x="9" y="39"/>
                  <a:pt x="9" y="38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8"/>
                  <a:pt x="10" y="27"/>
                  <a:pt x="11" y="27"/>
                </a:cubicBezTo>
                <a:cubicBezTo>
                  <a:pt x="15" y="27"/>
                  <a:pt x="15" y="27"/>
                  <a:pt x="15" y="27"/>
                </a:cubicBezTo>
                <a:cubicBezTo>
                  <a:pt x="16" y="27"/>
                  <a:pt x="17" y="28"/>
                  <a:pt x="17" y="29"/>
                </a:cubicBezTo>
                <a:cubicBezTo>
                  <a:pt x="17" y="38"/>
                  <a:pt x="17" y="38"/>
                  <a:pt x="17" y="38"/>
                </a:cubicBezTo>
                <a:cubicBezTo>
                  <a:pt x="17" y="39"/>
                  <a:pt x="17" y="39"/>
                  <a:pt x="18" y="39"/>
                </a:cubicBezTo>
                <a:cubicBezTo>
                  <a:pt x="20" y="39"/>
                  <a:pt x="20" y="39"/>
                  <a:pt x="20" y="39"/>
                </a:cubicBezTo>
                <a:cubicBezTo>
                  <a:pt x="20" y="39"/>
                  <a:pt x="21" y="39"/>
                  <a:pt x="21" y="38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8"/>
                  <a:pt x="22" y="27"/>
                  <a:pt x="23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8" y="27"/>
                  <a:pt x="29" y="28"/>
                  <a:pt x="29" y="29"/>
                </a:cubicBezTo>
                <a:cubicBezTo>
                  <a:pt x="29" y="38"/>
                  <a:pt x="29" y="38"/>
                  <a:pt x="29" y="38"/>
                </a:cubicBezTo>
                <a:cubicBezTo>
                  <a:pt x="29" y="39"/>
                  <a:pt x="29" y="39"/>
                  <a:pt x="30" y="39"/>
                </a:cubicBezTo>
                <a:cubicBezTo>
                  <a:pt x="32" y="39"/>
                  <a:pt x="32" y="39"/>
                  <a:pt x="32" y="39"/>
                </a:cubicBezTo>
                <a:cubicBezTo>
                  <a:pt x="32" y="39"/>
                  <a:pt x="33" y="39"/>
                  <a:pt x="33" y="38"/>
                </a:cubicBezTo>
                <a:lnTo>
                  <a:pt x="33" y="28"/>
                </a:lnTo>
                <a:close/>
                <a:moveTo>
                  <a:pt x="56" y="28"/>
                </a:moveTo>
                <a:cubicBezTo>
                  <a:pt x="56" y="25"/>
                  <a:pt x="54" y="24"/>
                  <a:pt x="52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38" y="24"/>
                  <a:pt x="36" y="25"/>
                  <a:pt x="36" y="28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5"/>
                  <a:pt x="37" y="46"/>
                  <a:pt x="37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40" y="46"/>
                  <a:pt x="40" y="45"/>
                  <a:pt x="40" y="45"/>
                </a:cubicBezTo>
                <a:cubicBezTo>
                  <a:pt x="40" y="38"/>
                  <a:pt x="40" y="38"/>
                  <a:pt x="40" y="38"/>
                </a:cubicBezTo>
                <a:cubicBezTo>
                  <a:pt x="41" y="39"/>
                  <a:pt x="42" y="39"/>
                  <a:pt x="44" y="39"/>
                </a:cubicBezTo>
                <a:cubicBezTo>
                  <a:pt x="52" y="39"/>
                  <a:pt x="52" y="39"/>
                  <a:pt x="52" y="39"/>
                </a:cubicBezTo>
                <a:cubicBezTo>
                  <a:pt x="54" y="39"/>
                  <a:pt x="56" y="37"/>
                  <a:pt x="56" y="35"/>
                </a:cubicBezTo>
                <a:lnTo>
                  <a:pt x="56" y="28"/>
                </a:lnTo>
                <a:close/>
                <a:moveTo>
                  <a:pt x="52" y="34"/>
                </a:moveTo>
                <a:cubicBezTo>
                  <a:pt x="52" y="35"/>
                  <a:pt x="52" y="36"/>
                  <a:pt x="50" y="36"/>
                </a:cubicBezTo>
                <a:cubicBezTo>
                  <a:pt x="42" y="36"/>
                  <a:pt x="42" y="36"/>
                  <a:pt x="42" y="36"/>
                </a:cubicBezTo>
                <a:cubicBezTo>
                  <a:pt x="41" y="36"/>
                  <a:pt x="40" y="35"/>
                  <a:pt x="40" y="34"/>
                </a:cubicBezTo>
                <a:cubicBezTo>
                  <a:pt x="40" y="29"/>
                  <a:pt x="40" y="29"/>
                  <a:pt x="40" y="29"/>
                </a:cubicBezTo>
                <a:cubicBezTo>
                  <a:pt x="40" y="28"/>
                  <a:pt x="41" y="27"/>
                  <a:pt x="42" y="27"/>
                </a:cubicBezTo>
                <a:cubicBezTo>
                  <a:pt x="50" y="27"/>
                  <a:pt x="50" y="27"/>
                  <a:pt x="50" y="27"/>
                </a:cubicBezTo>
                <a:cubicBezTo>
                  <a:pt x="52" y="27"/>
                  <a:pt x="52" y="28"/>
                  <a:pt x="52" y="29"/>
                </a:cubicBezTo>
                <a:lnTo>
                  <a:pt x="52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4" name="Freeform 110"/>
          <p:cNvSpPr>
            <a:spLocks noEditPoints="1"/>
          </p:cNvSpPr>
          <p:nvPr/>
        </p:nvSpPr>
        <p:spPr bwMode="auto">
          <a:xfrm>
            <a:off x="13241613" y="7865941"/>
            <a:ext cx="457872" cy="548690"/>
          </a:xfrm>
          <a:custGeom>
            <a:avLst/>
            <a:gdLst>
              <a:gd name="T0" fmla="*/ 140635 w 56"/>
              <a:gd name="T1" fmla="*/ 99633 h 67"/>
              <a:gd name="T2" fmla="*/ 140635 w 56"/>
              <a:gd name="T3" fmla="*/ 116811 h 67"/>
              <a:gd name="T4" fmla="*/ 96044 w 56"/>
              <a:gd name="T5" fmla="*/ 161474 h 67"/>
              <a:gd name="T6" fmla="*/ 82323 w 56"/>
              <a:gd name="T7" fmla="*/ 158039 h 67"/>
              <a:gd name="T8" fmla="*/ 68603 w 56"/>
              <a:gd name="T9" fmla="*/ 171781 h 67"/>
              <a:gd name="T10" fmla="*/ 96044 w 56"/>
              <a:gd name="T11" fmla="*/ 178653 h 67"/>
              <a:gd name="T12" fmla="*/ 157786 w 56"/>
              <a:gd name="T13" fmla="*/ 116811 h 67"/>
              <a:gd name="T14" fmla="*/ 157786 w 56"/>
              <a:gd name="T15" fmla="*/ 99633 h 67"/>
              <a:gd name="T16" fmla="*/ 168076 w 56"/>
              <a:gd name="T17" fmla="*/ 89326 h 67"/>
              <a:gd name="T18" fmla="*/ 174936 w 56"/>
              <a:gd name="T19" fmla="*/ 99633 h 67"/>
              <a:gd name="T20" fmla="*/ 174936 w 56"/>
              <a:gd name="T21" fmla="*/ 116811 h 67"/>
              <a:gd name="T22" fmla="*/ 106334 w 56"/>
              <a:gd name="T23" fmla="*/ 195831 h 67"/>
              <a:gd name="T24" fmla="*/ 106334 w 56"/>
              <a:gd name="T25" fmla="*/ 213009 h 67"/>
              <a:gd name="T26" fmla="*/ 140635 w 56"/>
              <a:gd name="T27" fmla="*/ 213009 h 67"/>
              <a:gd name="T28" fmla="*/ 147495 w 56"/>
              <a:gd name="T29" fmla="*/ 223316 h 67"/>
              <a:gd name="T30" fmla="*/ 140635 w 56"/>
              <a:gd name="T31" fmla="*/ 230187 h 67"/>
              <a:gd name="T32" fmla="*/ 51452 w 56"/>
              <a:gd name="T33" fmla="*/ 230187 h 67"/>
              <a:gd name="T34" fmla="*/ 44592 w 56"/>
              <a:gd name="T35" fmla="*/ 223316 h 67"/>
              <a:gd name="T36" fmla="*/ 51452 w 56"/>
              <a:gd name="T37" fmla="*/ 213009 h 67"/>
              <a:gd name="T38" fmla="*/ 85753 w 56"/>
              <a:gd name="T39" fmla="*/ 213009 h 67"/>
              <a:gd name="T40" fmla="*/ 85753 w 56"/>
              <a:gd name="T41" fmla="*/ 195831 h 67"/>
              <a:gd name="T42" fmla="*/ 54882 w 56"/>
              <a:gd name="T43" fmla="*/ 182088 h 67"/>
              <a:gd name="T44" fmla="*/ 20581 w 56"/>
              <a:gd name="T45" fmla="*/ 219880 h 67"/>
              <a:gd name="T46" fmla="*/ 13721 w 56"/>
              <a:gd name="T47" fmla="*/ 219880 h 67"/>
              <a:gd name="T48" fmla="*/ 3430 w 56"/>
              <a:gd name="T49" fmla="*/ 206138 h 67"/>
              <a:gd name="T50" fmla="*/ 3430 w 56"/>
              <a:gd name="T51" fmla="*/ 202702 h 67"/>
              <a:gd name="T52" fmla="*/ 171506 w 56"/>
              <a:gd name="T53" fmla="*/ 30921 h 67"/>
              <a:gd name="T54" fmla="*/ 178367 w 56"/>
              <a:gd name="T55" fmla="*/ 30921 h 67"/>
              <a:gd name="T56" fmla="*/ 188657 w 56"/>
              <a:gd name="T57" fmla="*/ 41228 h 67"/>
              <a:gd name="T58" fmla="*/ 188657 w 56"/>
              <a:gd name="T59" fmla="*/ 48099 h 67"/>
              <a:gd name="T60" fmla="*/ 140635 w 56"/>
              <a:gd name="T61" fmla="*/ 99633 h 67"/>
              <a:gd name="T62" fmla="*/ 24011 w 56"/>
              <a:gd name="T63" fmla="*/ 144296 h 67"/>
              <a:gd name="T64" fmla="*/ 17151 w 56"/>
              <a:gd name="T65" fmla="*/ 116811 h 67"/>
              <a:gd name="T66" fmla="*/ 17151 w 56"/>
              <a:gd name="T67" fmla="*/ 99633 h 67"/>
              <a:gd name="T68" fmla="*/ 24011 w 56"/>
              <a:gd name="T69" fmla="*/ 89326 h 67"/>
              <a:gd name="T70" fmla="*/ 34301 w 56"/>
              <a:gd name="T71" fmla="*/ 99633 h 67"/>
              <a:gd name="T72" fmla="*/ 34301 w 56"/>
              <a:gd name="T73" fmla="*/ 116811 h 67"/>
              <a:gd name="T74" fmla="*/ 37731 w 56"/>
              <a:gd name="T75" fmla="*/ 130554 h 67"/>
              <a:gd name="T76" fmla="*/ 24011 w 56"/>
              <a:gd name="T77" fmla="*/ 144296 h 67"/>
              <a:gd name="T78" fmla="*/ 51452 w 56"/>
              <a:gd name="T79" fmla="*/ 116811 h 67"/>
              <a:gd name="T80" fmla="*/ 51452 w 56"/>
              <a:gd name="T81" fmla="*/ 44663 h 67"/>
              <a:gd name="T82" fmla="*/ 96044 w 56"/>
              <a:gd name="T83" fmla="*/ 0 h 67"/>
              <a:gd name="T84" fmla="*/ 137205 w 56"/>
              <a:gd name="T85" fmla="*/ 30921 h 67"/>
              <a:gd name="T86" fmla="*/ 51452 w 56"/>
              <a:gd name="T87" fmla="*/ 116811 h 67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56" h="67">
                <a:moveTo>
                  <a:pt x="41" y="29"/>
                </a:moveTo>
                <a:cubicBezTo>
                  <a:pt x="41" y="34"/>
                  <a:pt x="41" y="34"/>
                  <a:pt x="41" y="34"/>
                </a:cubicBezTo>
                <a:cubicBezTo>
                  <a:pt x="41" y="41"/>
                  <a:pt x="35" y="47"/>
                  <a:pt x="28" y="47"/>
                </a:cubicBezTo>
                <a:cubicBezTo>
                  <a:pt x="27" y="47"/>
                  <a:pt x="25" y="46"/>
                  <a:pt x="24" y="46"/>
                </a:cubicBezTo>
                <a:cubicBezTo>
                  <a:pt x="20" y="50"/>
                  <a:pt x="20" y="50"/>
                  <a:pt x="20" y="50"/>
                </a:cubicBezTo>
                <a:cubicBezTo>
                  <a:pt x="22" y="51"/>
                  <a:pt x="25" y="52"/>
                  <a:pt x="28" y="52"/>
                </a:cubicBezTo>
                <a:cubicBezTo>
                  <a:pt x="38" y="52"/>
                  <a:pt x="46" y="44"/>
                  <a:pt x="46" y="34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7"/>
                  <a:pt x="47" y="26"/>
                  <a:pt x="49" y="26"/>
                </a:cubicBezTo>
                <a:cubicBezTo>
                  <a:pt x="50" y="26"/>
                  <a:pt x="51" y="27"/>
                  <a:pt x="51" y="29"/>
                </a:cubicBezTo>
                <a:cubicBezTo>
                  <a:pt x="51" y="34"/>
                  <a:pt x="51" y="34"/>
                  <a:pt x="51" y="34"/>
                </a:cubicBezTo>
                <a:cubicBezTo>
                  <a:pt x="51" y="46"/>
                  <a:pt x="42" y="55"/>
                  <a:pt x="31" y="57"/>
                </a:cubicBezTo>
                <a:cubicBezTo>
                  <a:pt x="31" y="62"/>
                  <a:pt x="31" y="62"/>
                  <a:pt x="31" y="62"/>
                </a:cubicBezTo>
                <a:cubicBezTo>
                  <a:pt x="41" y="62"/>
                  <a:pt x="41" y="62"/>
                  <a:pt x="41" y="62"/>
                </a:cubicBezTo>
                <a:cubicBezTo>
                  <a:pt x="42" y="62"/>
                  <a:pt x="43" y="63"/>
                  <a:pt x="43" y="65"/>
                </a:cubicBezTo>
                <a:cubicBezTo>
                  <a:pt x="43" y="66"/>
                  <a:pt x="42" y="67"/>
                  <a:pt x="41" y="67"/>
                </a:cubicBezTo>
                <a:cubicBezTo>
                  <a:pt x="15" y="67"/>
                  <a:pt x="15" y="67"/>
                  <a:pt x="15" y="67"/>
                </a:cubicBezTo>
                <a:cubicBezTo>
                  <a:pt x="14" y="67"/>
                  <a:pt x="13" y="66"/>
                  <a:pt x="13" y="65"/>
                </a:cubicBezTo>
                <a:cubicBezTo>
                  <a:pt x="13" y="63"/>
                  <a:pt x="14" y="62"/>
                  <a:pt x="15" y="62"/>
                </a:cubicBezTo>
                <a:cubicBezTo>
                  <a:pt x="25" y="62"/>
                  <a:pt x="25" y="62"/>
                  <a:pt x="25" y="62"/>
                </a:cubicBezTo>
                <a:cubicBezTo>
                  <a:pt x="25" y="57"/>
                  <a:pt x="25" y="57"/>
                  <a:pt x="25" y="57"/>
                </a:cubicBezTo>
                <a:cubicBezTo>
                  <a:pt x="22" y="56"/>
                  <a:pt x="19" y="55"/>
                  <a:pt x="16" y="53"/>
                </a:cubicBezTo>
                <a:cubicBezTo>
                  <a:pt x="6" y="64"/>
                  <a:pt x="6" y="64"/>
                  <a:pt x="6" y="64"/>
                </a:cubicBezTo>
                <a:cubicBezTo>
                  <a:pt x="5" y="64"/>
                  <a:pt x="4" y="64"/>
                  <a:pt x="4" y="64"/>
                </a:cubicBezTo>
                <a:cubicBezTo>
                  <a:pt x="1" y="60"/>
                  <a:pt x="1" y="60"/>
                  <a:pt x="1" y="60"/>
                </a:cubicBezTo>
                <a:cubicBezTo>
                  <a:pt x="0" y="60"/>
                  <a:pt x="0" y="59"/>
                  <a:pt x="1" y="59"/>
                </a:cubicBezTo>
                <a:cubicBezTo>
                  <a:pt x="50" y="9"/>
                  <a:pt x="50" y="9"/>
                  <a:pt x="50" y="9"/>
                </a:cubicBezTo>
                <a:cubicBezTo>
                  <a:pt x="51" y="8"/>
                  <a:pt x="52" y="8"/>
                  <a:pt x="52" y="9"/>
                </a:cubicBezTo>
                <a:cubicBezTo>
                  <a:pt x="55" y="12"/>
                  <a:pt x="55" y="12"/>
                  <a:pt x="55" y="12"/>
                </a:cubicBezTo>
                <a:cubicBezTo>
                  <a:pt x="56" y="13"/>
                  <a:pt x="56" y="14"/>
                  <a:pt x="55" y="14"/>
                </a:cubicBezTo>
                <a:lnTo>
                  <a:pt x="41" y="29"/>
                </a:lnTo>
                <a:close/>
                <a:moveTo>
                  <a:pt x="7" y="42"/>
                </a:moveTo>
                <a:cubicBezTo>
                  <a:pt x="6" y="40"/>
                  <a:pt x="5" y="37"/>
                  <a:pt x="5" y="34"/>
                </a:cubicBezTo>
                <a:cubicBezTo>
                  <a:pt x="5" y="29"/>
                  <a:pt x="5" y="29"/>
                  <a:pt x="5" y="29"/>
                </a:cubicBezTo>
                <a:cubicBezTo>
                  <a:pt x="5" y="27"/>
                  <a:pt x="6" y="26"/>
                  <a:pt x="7" y="26"/>
                </a:cubicBezTo>
                <a:cubicBezTo>
                  <a:pt x="9" y="26"/>
                  <a:pt x="10" y="27"/>
                  <a:pt x="10" y="29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5"/>
                  <a:pt x="10" y="37"/>
                  <a:pt x="11" y="38"/>
                </a:cubicBezTo>
                <a:lnTo>
                  <a:pt x="7" y="42"/>
                </a:lnTo>
                <a:close/>
                <a:moveTo>
                  <a:pt x="15" y="34"/>
                </a:moveTo>
                <a:cubicBezTo>
                  <a:pt x="15" y="13"/>
                  <a:pt x="15" y="13"/>
                  <a:pt x="15" y="13"/>
                </a:cubicBezTo>
                <a:cubicBezTo>
                  <a:pt x="15" y="6"/>
                  <a:pt x="21" y="0"/>
                  <a:pt x="28" y="0"/>
                </a:cubicBezTo>
                <a:cubicBezTo>
                  <a:pt x="34" y="0"/>
                  <a:pt x="38" y="4"/>
                  <a:pt x="40" y="9"/>
                </a:cubicBezTo>
                <a:lnTo>
                  <a:pt x="15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5" name="Freeform 111"/>
          <p:cNvSpPr>
            <a:spLocks noEditPoints="1"/>
          </p:cNvSpPr>
          <p:nvPr/>
        </p:nvSpPr>
        <p:spPr bwMode="auto">
          <a:xfrm>
            <a:off x="14422247" y="7907563"/>
            <a:ext cx="457872" cy="465442"/>
          </a:xfrm>
          <a:custGeom>
            <a:avLst/>
            <a:gdLst>
              <a:gd name="T0" fmla="*/ 192087 w 56"/>
              <a:gd name="T1" fmla="*/ 154155 h 57"/>
              <a:gd name="T2" fmla="*/ 154356 w 56"/>
              <a:gd name="T3" fmla="*/ 195263 h 57"/>
              <a:gd name="T4" fmla="*/ 37731 w 56"/>
              <a:gd name="T5" fmla="*/ 195263 h 57"/>
              <a:gd name="T6" fmla="*/ 0 w 56"/>
              <a:gd name="T7" fmla="*/ 154155 h 57"/>
              <a:gd name="T8" fmla="*/ 0 w 56"/>
              <a:gd name="T9" fmla="*/ 41108 h 57"/>
              <a:gd name="T10" fmla="*/ 37731 w 56"/>
              <a:gd name="T11" fmla="*/ 0 h 57"/>
              <a:gd name="T12" fmla="*/ 154356 w 56"/>
              <a:gd name="T13" fmla="*/ 0 h 57"/>
              <a:gd name="T14" fmla="*/ 192087 w 56"/>
              <a:gd name="T15" fmla="*/ 41108 h 57"/>
              <a:gd name="T16" fmla="*/ 192087 w 56"/>
              <a:gd name="T17" fmla="*/ 154155 h 57"/>
              <a:gd name="T18" fmla="*/ 174936 w 56"/>
              <a:gd name="T19" fmla="*/ 41108 h 57"/>
              <a:gd name="T20" fmla="*/ 154356 w 56"/>
              <a:gd name="T21" fmla="*/ 20554 h 57"/>
              <a:gd name="T22" fmla="*/ 37731 w 56"/>
              <a:gd name="T23" fmla="*/ 20554 h 57"/>
              <a:gd name="T24" fmla="*/ 17151 w 56"/>
              <a:gd name="T25" fmla="*/ 41108 h 57"/>
              <a:gd name="T26" fmla="*/ 17151 w 56"/>
              <a:gd name="T27" fmla="*/ 154155 h 57"/>
              <a:gd name="T28" fmla="*/ 37731 w 56"/>
              <a:gd name="T29" fmla="*/ 178135 h 57"/>
              <a:gd name="T30" fmla="*/ 154356 w 56"/>
              <a:gd name="T31" fmla="*/ 178135 h 57"/>
              <a:gd name="T32" fmla="*/ 174936 w 56"/>
              <a:gd name="T33" fmla="*/ 154155 h 57"/>
              <a:gd name="T34" fmla="*/ 174936 w 56"/>
              <a:gd name="T35" fmla="*/ 41108 h 57"/>
              <a:gd name="T36" fmla="*/ 157786 w 56"/>
              <a:gd name="T37" fmla="*/ 102770 h 57"/>
              <a:gd name="T38" fmla="*/ 154356 w 56"/>
              <a:gd name="T39" fmla="*/ 106196 h 57"/>
              <a:gd name="T40" fmla="*/ 37731 w 56"/>
              <a:gd name="T41" fmla="*/ 106196 h 57"/>
              <a:gd name="T42" fmla="*/ 34301 w 56"/>
              <a:gd name="T43" fmla="*/ 102770 h 57"/>
              <a:gd name="T44" fmla="*/ 34301 w 56"/>
              <a:gd name="T45" fmla="*/ 92493 h 57"/>
              <a:gd name="T46" fmla="*/ 37731 w 56"/>
              <a:gd name="T47" fmla="*/ 89067 h 57"/>
              <a:gd name="T48" fmla="*/ 154356 w 56"/>
              <a:gd name="T49" fmla="*/ 89067 h 57"/>
              <a:gd name="T50" fmla="*/ 157786 w 56"/>
              <a:gd name="T51" fmla="*/ 92493 h 57"/>
              <a:gd name="T52" fmla="*/ 157786 w 56"/>
              <a:gd name="T53" fmla="*/ 102770 h 57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56" h="57">
                <a:moveTo>
                  <a:pt x="56" y="45"/>
                </a:moveTo>
                <a:cubicBezTo>
                  <a:pt x="56" y="52"/>
                  <a:pt x="51" y="57"/>
                  <a:pt x="45" y="57"/>
                </a:cubicBezTo>
                <a:cubicBezTo>
                  <a:pt x="11" y="57"/>
                  <a:pt x="11" y="57"/>
                  <a:pt x="11" y="57"/>
                </a:cubicBezTo>
                <a:cubicBezTo>
                  <a:pt x="5" y="57"/>
                  <a:pt x="0" y="52"/>
                  <a:pt x="0" y="4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51" y="0"/>
                  <a:pt x="56" y="6"/>
                  <a:pt x="56" y="12"/>
                </a:cubicBezTo>
                <a:lnTo>
                  <a:pt x="56" y="45"/>
                </a:lnTo>
                <a:close/>
                <a:moveTo>
                  <a:pt x="51" y="12"/>
                </a:moveTo>
                <a:cubicBezTo>
                  <a:pt x="51" y="8"/>
                  <a:pt x="48" y="6"/>
                  <a:pt x="45" y="6"/>
                </a:cubicBezTo>
                <a:cubicBezTo>
                  <a:pt x="11" y="6"/>
                  <a:pt x="11" y="6"/>
                  <a:pt x="11" y="6"/>
                </a:cubicBezTo>
                <a:cubicBezTo>
                  <a:pt x="8" y="6"/>
                  <a:pt x="5" y="8"/>
                  <a:pt x="5" y="12"/>
                </a:cubicBezTo>
                <a:cubicBezTo>
                  <a:pt x="5" y="45"/>
                  <a:pt x="5" y="45"/>
                  <a:pt x="5" y="45"/>
                </a:cubicBezTo>
                <a:cubicBezTo>
                  <a:pt x="5" y="49"/>
                  <a:pt x="8" y="52"/>
                  <a:pt x="11" y="52"/>
                </a:cubicBezTo>
                <a:cubicBezTo>
                  <a:pt x="45" y="52"/>
                  <a:pt x="45" y="52"/>
                  <a:pt x="45" y="52"/>
                </a:cubicBezTo>
                <a:cubicBezTo>
                  <a:pt x="48" y="52"/>
                  <a:pt x="51" y="49"/>
                  <a:pt x="51" y="45"/>
                </a:cubicBezTo>
                <a:lnTo>
                  <a:pt x="51" y="12"/>
                </a:lnTo>
                <a:close/>
                <a:moveTo>
                  <a:pt x="46" y="30"/>
                </a:moveTo>
                <a:cubicBezTo>
                  <a:pt x="46" y="31"/>
                  <a:pt x="45" y="31"/>
                  <a:pt x="45" y="31"/>
                </a:cubicBezTo>
                <a:cubicBezTo>
                  <a:pt x="11" y="31"/>
                  <a:pt x="11" y="31"/>
                  <a:pt x="11" y="31"/>
                </a:cubicBezTo>
                <a:cubicBezTo>
                  <a:pt x="11" y="31"/>
                  <a:pt x="10" y="31"/>
                  <a:pt x="10" y="30"/>
                </a:cubicBezTo>
                <a:cubicBezTo>
                  <a:pt x="10" y="27"/>
                  <a:pt x="10" y="27"/>
                  <a:pt x="10" y="27"/>
                </a:cubicBezTo>
                <a:cubicBezTo>
                  <a:pt x="10" y="27"/>
                  <a:pt x="11" y="26"/>
                  <a:pt x="11" y="26"/>
                </a:cubicBezTo>
                <a:cubicBezTo>
                  <a:pt x="45" y="26"/>
                  <a:pt x="45" y="26"/>
                  <a:pt x="45" y="26"/>
                </a:cubicBezTo>
                <a:cubicBezTo>
                  <a:pt x="45" y="26"/>
                  <a:pt x="46" y="27"/>
                  <a:pt x="46" y="27"/>
                </a:cubicBezTo>
                <a:lnTo>
                  <a:pt x="46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6" name="Freeform 112"/>
          <p:cNvSpPr>
            <a:spLocks noEditPoints="1"/>
          </p:cNvSpPr>
          <p:nvPr/>
        </p:nvSpPr>
        <p:spPr bwMode="auto">
          <a:xfrm>
            <a:off x="15599094" y="7907563"/>
            <a:ext cx="484362" cy="507066"/>
          </a:xfrm>
          <a:custGeom>
            <a:avLst/>
            <a:gdLst>
              <a:gd name="T0" fmla="*/ 106766 w 59"/>
              <a:gd name="T1" fmla="*/ 212725 h 62"/>
              <a:gd name="T2" fmla="*/ 0 w 59"/>
              <a:gd name="T3" fmla="*/ 106363 h 62"/>
              <a:gd name="T4" fmla="*/ 99878 w 59"/>
              <a:gd name="T5" fmla="*/ 0 h 62"/>
              <a:gd name="T6" fmla="*/ 110210 w 59"/>
              <a:gd name="T7" fmla="*/ 6862 h 62"/>
              <a:gd name="T8" fmla="*/ 106766 w 59"/>
              <a:gd name="T9" fmla="*/ 17155 h 62"/>
              <a:gd name="T10" fmla="*/ 82658 w 59"/>
              <a:gd name="T11" fmla="*/ 72052 h 62"/>
              <a:gd name="T12" fmla="*/ 158427 w 59"/>
              <a:gd name="T13" fmla="*/ 147535 h 62"/>
              <a:gd name="T14" fmla="*/ 189424 w 59"/>
              <a:gd name="T15" fmla="*/ 140673 h 62"/>
              <a:gd name="T16" fmla="*/ 199756 w 59"/>
              <a:gd name="T17" fmla="*/ 140673 h 62"/>
              <a:gd name="T18" fmla="*/ 203200 w 59"/>
              <a:gd name="T19" fmla="*/ 150966 h 62"/>
              <a:gd name="T20" fmla="*/ 106766 w 59"/>
              <a:gd name="T21" fmla="*/ 212725 h 62"/>
              <a:gd name="T22" fmla="*/ 158427 w 59"/>
              <a:gd name="T23" fmla="*/ 164690 h 62"/>
              <a:gd name="T24" fmla="*/ 65437 w 59"/>
              <a:gd name="T25" fmla="*/ 72052 h 62"/>
              <a:gd name="T26" fmla="*/ 79214 w 59"/>
              <a:gd name="T27" fmla="*/ 24017 h 62"/>
              <a:gd name="T28" fmla="*/ 17220 w 59"/>
              <a:gd name="T29" fmla="*/ 106363 h 62"/>
              <a:gd name="T30" fmla="*/ 106766 w 59"/>
              <a:gd name="T31" fmla="*/ 195570 h 62"/>
              <a:gd name="T32" fmla="*/ 172203 w 59"/>
              <a:gd name="T33" fmla="*/ 164690 h 62"/>
              <a:gd name="T34" fmla="*/ 158427 w 59"/>
              <a:gd name="T35" fmla="*/ 164690 h 62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59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5"/>
                  <a:pt x="13" y="1"/>
                  <a:pt x="29" y="0"/>
                </a:cubicBezTo>
                <a:cubicBezTo>
                  <a:pt x="31" y="0"/>
                  <a:pt x="31" y="1"/>
                  <a:pt x="32" y="2"/>
                </a:cubicBezTo>
                <a:cubicBezTo>
                  <a:pt x="32" y="3"/>
                  <a:pt x="32" y="4"/>
                  <a:pt x="31" y="5"/>
                </a:cubicBezTo>
                <a:cubicBezTo>
                  <a:pt x="27" y="9"/>
                  <a:pt x="24" y="15"/>
                  <a:pt x="24" y="21"/>
                </a:cubicBezTo>
                <a:cubicBezTo>
                  <a:pt x="24" y="33"/>
                  <a:pt x="34" y="43"/>
                  <a:pt x="46" y="43"/>
                </a:cubicBezTo>
                <a:cubicBezTo>
                  <a:pt x="49" y="43"/>
                  <a:pt x="52" y="42"/>
                  <a:pt x="55" y="41"/>
                </a:cubicBezTo>
                <a:cubicBezTo>
                  <a:pt x="56" y="40"/>
                  <a:pt x="57" y="41"/>
                  <a:pt x="58" y="41"/>
                </a:cubicBezTo>
                <a:cubicBezTo>
                  <a:pt x="59" y="42"/>
                  <a:pt x="59" y="43"/>
                  <a:pt x="59" y="44"/>
                </a:cubicBezTo>
                <a:cubicBezTo>
                  <a:pt x="54" y="55"/>
                  <a:pt x="43" y="62"/>
                  <a:pt x="31" y="62"/>
                </a:cubicBezTo>
                <a:close/>
                <a:moveTo>
                  <a:pt x="46" y="48"/>
                </a:moveTo>
                <a:cubicBezTo>
                  <a:pt x="31" y="48"/>
                  <a:pt x="19" y="36"/>
                  <a:pt x="19" y="21"/>
                </a:cubicBezTo>
                <a:cubicBezTo>
                  <a:pt x="19" y="16"/>
                  <a:pt x="21" y="11"/>
                  <a:pt x="23" y="7"/>
                </a:cubicBezTo>
                <a:cubicBezTo>
                  <a:pt x="13" y="10"/>
                  <a:pt x="5" y="20"/>
                  <a:pt x="5" y="31"/>
                </a:cubicBezTo>
                <a:cubicBezTo>
                  <a:pt x="5" y="45"/>
                  <a:pt x="16" y="57"/>
                  <a:pt x="31" y="57"/>
                </a:cubicBezTo>
                <a:cubicBezTo>
                  <a:pt x="38" y="57"/>
                  <a:pt x="46" y="53"/>
                  <a:pt x="50" y="48"/>
                </a:cubicBezTo>
                <a:cubicBezTo>
                  <a:pt x="49" y="48"/>
                  <a:pt x="48" y="48"/>
                  <a:pt x="46" y="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7" name="Freeform 113"/>
          <p:cNvSpPr>
            <a:spLocks noEditPoints="1"/>
          </p:cNvSpPr>
          <p:nvPr/>
        </p:nvSpPr>
        <p:spPr bwMode="auto">
          <a:xfrm>
            <a:off x="16779728" y="7907563"/>
            <a:ext cx="673566" cy="465442"/>
          </a:xfrm>
          <a:custGeom>
            <a:avLst/>
            <a:gdLst>
              <a:gd name="T0" fmla="*/ 282575 w 82"/>
              <a:gd name="T1" fmla="*/ 167858 h 57"/>
              <a:gd name="T2" fmla="*/ 255007 w 82"/>
              <a:gd name="T3" fmla="*/ 195263 h 57"/>
              <a:gd name="T4" fmla="*/ 24122 w 82"/>
              <a:gd name="T5" fmla="*/ 195263 h 57"/>
              <a:gd name="T6" fmla="*/ 0 w 82"/>
              <a:gd name="T7" fmla="*/ 167858 h 57"/>
              <a:gd name="T8" fmla="*/ 0 w 82"/>
              <a:gd name="T9" fmla="*/ 20554 h 57"/>
              <a:gd name="T10" fmla="*/ 34460 w 82"/>
              <a:gd name="T11" fmla="*/ 20554 h 57"/>
              <a:gd name="T12" fmla="*/ 34460 w 82"/>
              <a:gd name="T13" fmla="*/ 0 h 57"/>
              <a:gd name="T14" fmla="*/ 282575 w 82"/>
              <a:gd name="T15" fmla="*/ 0 h 57"/>
              <a:gd name="T16" fmla="*/ 282575 w 82"/>
              <a:gd name="T17" fmla="*/ 167858 h 57"/>
              <a:gd name="T18" fmla="*/ 34460 w 82"/>
              <a:gd name="T19" fmla="*/ 37682 h 57"/>
              <a:gd name="T20" fmla="*/ 17230 w 82"/>
              <a:gd name="T21" fmla="*/ 37682 h 57"/>
              <a:gd name="T22" fmla="*/ 17230 w 82"/>
              <a:gd name="T23" fmla="*/ 167858 h 57"/>
              <a:gd name="T24" fmla="*/ 24122 w 82"/>
              <a:gd name="T25" fmla="*/ 178135 h 57"/>
              <a:gd name="T26" fmla="*/ 34460 w 82"/>
              <a:gd name="T27" fmla="*/ 167858 h 57"/>
              <a:gd name="T28" fmla="*/ 34460 w 82"/>
              <a:gd name="T29" fmla="*/ 37682 h 57"/>
              <a:gd name="T30" fmla="*/ 265345 w 82"/>
              <a:gd name="T31" fmla="*/ 20554 h 57"/>
              <a:gd name="T32" fmla="*/ 51691 w 82"/>
              <a:gd name="T33" fmla="*/ 20554 h 57"/>
              <a:gd name="T34" fmla="*/ 51691 w 82"/>
              <a:gd name="T35" fmla="*/ 167858 h 57"/>
              <a:gd name="T36" fmla="*/ 51691 w 82"/>
              <a:gd name="T37" fmla="*/ 178135 h 57"/>
              <a:gd name="T38" fmla="*/ 255007 w 82"/>
              <a:gd name="T39" fmla="*/ 178135 h 57"/>
              <a:gd name="T40" fmla="*/ 265345 w 82"/>
              <a:gd name="T41" fmla="*/ 167858 h 57"/>
              <a:gd name="T42" fmla="*/ 265345 w 82"/>
              <a:gd name="T43" fmla="*/ 20554 h 57"/>
              <a:gd name="T44" fmla="*/ 158518 w 82"/>
              <a:gd name="T45" fmla="*/ 123324 h 57"/>
              <a:gd name="T46" fmla="*/ 68921 w 82"/>
              <a:gd name="T47" fmla="*/ 123324 h 57"/>
              <a:gd name="T48" fmla="*/ 68921 w 82"/>
              <a:gd name="T49" fmla="*/ 37682 h 57"/>
              <a:gd name="T50" fmla="*/ 158518 w 82"/>
              <a:gd name="T51" fmla="*/ 37682 h 57"/>
              <a:gd name="T52" fmla="*/ 158518 w 82"/>
              <a:gd name="T53" fmla="*/ 123324 h 57"/>
              <a:gd name="T54" fmla="*/ 158518 w 82"/>
              <a:gd name="T55" fmla="*/ 161006 h 57"/>
              <a:gd name="T56" fmla="*/ 68921 w 82"/>
              <a:gd name="T57" fmla="*/ 161006 h 57"/>
              <a:gd name="T58" fmla="*/ 68921 w 82"/>
              <a:gd name="T59" fmla="*/ 143878 h 57"/>
              <a:gd name="T60" fmla="*/ 158518 w 82"/>
              <a:gd name="T61" fmla="*/ 143878 h 57"/>
              <a:gd name="T62" fmla="*/ 158518 w 82"/>
              <a:gd name="T63" fmla="*/ 161006 h 57"/>
              <a:gd name="T64" fmla="*/ 86151 w 82"/>
              <a:gd name="T65" fmla="*/ 54811 h 57"/>
              <a:gd name="T66" fmla="*/ 86151 w 82"/>
              <a:gd name="T67" fmla="*/ 106196 h 57"/>
              <a:gd name="T68" fmla="*/ 141288 w 82"/>
              <a:gd name="T69" fmla="*/ 106196 h 57"/>
              <a:gd name="T70" fmla="*/ 141288 w 82"/>
              <a:gd name="T71" fmla="*/ 54811 h 57"/>
              <a:gd name="T72" fmla="*/ 86151 w 82"/>
              <a:gd name="T73" fmla="*/ 54811 h 57"/>
              <a:gd name="T74" fmla="*/ 248115 w 82"/>
              <a:gd name="T75" fmla="*/ 54811 h 57"/>
              <a:gd name="T76" fmla="*/ 175748 w 82"/>
              <a:gd name="T77" fmla="*/ 54811 h 57"/>
              <a:gd name="T78" fmla="*/ 175748 w 82"/>
              <a:gd name="T79" fmla="*/ 37682 h 57"/>
              <a:gd name="T80" fmla="*/ 248115 w 82"/>
              <a:gd name="T81" fmla="*/ 37682 h 57"/>
              <a:gd name="T82" fmla="*/ 248115 w 82"/>
              <a:gd name="T83" fmla="*/ 54811 h 57"/>
              <a:gd name="T84" fmla="*/ 248115 w 82"/>
              <a:gd name="T85" fmla="*/ 89067 h 57"/>
              <a:gd name="T86" fmla="*/ 175748 w 82"/>
              <a:gd name="T87" fmla="*/ 89067 h 57"/>
              <a:gd name="T88" fmla="*/ 175748 w 82"/>
              <a:gd name="T89" fmla="*/ 71939 h 57"/>
              <a:gd name="T90" fmla="*/ 248115 w 82"/>
              <a:gd name="T91" fmla="*/ 71939 h 57"/>
              <a:gd name="T92" fmla="*/ 248115 w 82"/>
              <a:gd name="T93" fmla="*/ 89067 h 57"/>
              <a:gd name="T94" fmla="*/ 248115 w 82"/>
              <a:gd name="T95" fmla="*/ 123324 h 57"/>
              <a:gd name="T96" fmla="*/ 175748 w 82"/>
              <a:gd name="T97" fmla="*/ 123324 h 57"/>
              <a:gd name="T98" fmla="*/ 175748 w 82"/>
              <a:gd name="T99" fmla="*/ 106196 h 57"/>
              <a:gd name="T100" fmla="*/ 248115 w 82"/>
              <a:gd name="T101" fmla="*/ 106196 h 57"/>
              <a:gd name="T102" fmla="*/ 248115 w 82"/>
              <a:gd name="T103" fmla="*/ 123324 h 57"/>
              <a:gd name="T104" fmla="*/ 248115 w 82"/>
              <a:gd name="T105" fmla="*/ 161006 h 57"/>
              <a:gd name="T106" fmla="*/ 175748 w 82"/>
              <a:gd name="T107" fmla="*/ 161006 h 57"/>
              <a:gd name="T108" fmla="*/ 175748 w 82"/>
              <a:gd name="T109" fmla="*/ 143878 h 57"/>
              <a:gd name="T110" fmla="*/ 248115 w 82"/>
              <a:gd name="T111" fmla="*/ 143878 h 57"/>
              <a:gd name="T112" fmla="*/ 248115 w 82"/>
              <a:gd name="T113" fmla="*/ 161006 h 5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82" h="57">
                <a:moveTo>
                  <a:pt x="82" y="49"/>
                </a:moveTo>
                <a:cubicBezTo>
                  <a:pt x="82" y="54"/>
                  <a:pt x="79" y="57"/>
                  <a:pt x="74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3" y="57"/>
                  <a:pt x="0" y="54"/>
                  <a:pt x="0" y="49"/>
                </a:cubicBezTo>
                <a:cubicBezTo>
                  <a:pt x="0" y="6"/>
                  <a:pt x="0" y="6"/>
                  <a:pt x="0" y="6"/>
                </a:cubicBezTo>
                <a:cubicBezTo>
                  <a:pt x="10" y="6"/>
                  <a:pt x="10" y="6"/>
                  <a:pt x="10" y="6"/>
                </a:cubicBezTo>
                <a:cubicBezTo>
                  <a:pt x="10" y="0"/>
                  <a:pt x="10" y="0"/>
                  <a:pt x="10" y="0"/>
                </a:cubicBezTo>
                <a:cubicBezTo>
                  <a:pt x="82" y="0"/>
                  <a:pt x="82" y="0"/>
                  <a:pt x="82" y="0"/>
                </a:cubicBezTo>
                <a:lnTo>
                  <a:pt x="82" y="49"/>
                </a:lnTo>
                <a:close/>
                <a:moveTo>
                  <a:pt x="10" y="11"/>
                </a:moveTo>
                <a:cubicBezTo>
                  <a:pt x="5" y="11"/>
                  <a:pt x="5" y="11"/>
                  <a:pt x="5" y="11"/>
                </a:cubicBezTo>
                <a:cubicBezTo>
                  <a:pt x="5" y="49"/>
                  <a:pt x="5" y="49"/>
                  <a:pt x="5" y="49"/>
                </a:cubicBezTo>
                <a:cubicBezTo>
                  <a:pt x="5" y="51"/>
                  <a:pt x="6" y="52"/>
                  <a:pt x="7" y="52"/>
                </a:cubicBezTo>
                <a:cubicBezTo>
                  <a:pt x="9" y="52"/>
                  <a:pt x="10" y="51"/>
                  <a:pt x="10" y="49"/>
                </a:cubicBezTo>
                <a:lnTo>
                  <a:pt x="10" y="11"/>
                </a:lnTo>
                <a:close/>
                <a:moveTo>
                  <a:pt x="77" y="6"/>
                </a:moveTo>
                <a:cubicBezTo>
                  <a:pt x="15" y="6"/>
                  <a:pt x="15" y="6"/>
                  <a:pt x="15" y="6"/>
                </a:cubicBezTo>
                <a:cubicBezTo>
                  <a:pt x="15" y="49"/>
                  <a:pt x="15" y="49"/>
                  <a:pt x="15" y="49"/>
                </a:cubicBezTo>
                <a:cubicBezTo>
                  <a:pt x="15" y="50"/>
                  <a:pt x="15" y="51"/>
                  <a:pt x="15" y="52"/>
                </a:cubicBezTo>
                <a:cubicBezTo>
                  <a:pt x="74" y="52"/>
                  <a:pt x="74" y="52"/>
                  <a:pt x="74" y="52"/>
                </a:cubicBezTo>
                <a:cubicBezTo>
                  <a:pt x="76" y="52"/>
                  <a:pt x="77" y="51"/>
                  <a:pt x="77" y="49"/>
                </a:cubicBezTo>
                <a:lnTo>
                  <a:pt x="77" y="6"/>
                </a:lnTo>
                <a:close/>
                <a:moveTo>
                  <a:pt x="46" y="36"/>
                </a:moveTo>
                <a:cubicBezTo>
                  <a:pt x="20" y="36"/>
                  <a:pt x="20" y="36"/>
                  <a:pt x="20" y="36"/>
                </a:cubicBezTo>
                <a:cubicBezTo>
                  <a:pt x="20" y="11"/>
                  <a:pt x="20" y="11"/>
                  <a:pt x="20" y="11"/>
                </a:cubicBezTo>
                <a:cubicBezTo>
                  <a:pt x="46" y="11"/>
                  <a:pt x="46" y="11"/>
                  <a:pt x="46" y="11"/>
                </a:cubicBezTo>
                <a:lnTo>
                  <a:pt x="46" y="36"/>
                </a:lnTo>
                <a:close/>
                <a:moveTo>
                  <a:pt x="46" y="47"/>
                </a:moveTo>
                <a:cubicBezTo>
                  <a:pt x="20" y="47"/>
                  <a:pt x="20" y="47"/>
                  <a:pt x="20" y="47"/>
                </a:cubicBezTo>
                <a:cubicBezTo>
                  <a:pt x="20" y="42"/>
                  <a:pt x="20" y="42"/>
                  <a:pt x="20" y="42"/>
                </a:cubicBezTo>
                <a:cubicBezTo>
                  <a:pt x="46" y="42"/>
                  <a:pt x="46" y="42"/>
                  <a:pt x="46" y="42"/>
                </a:cubicBezTo>
                <a:lnTo>
                  <a:pt x="46" y="47"/>
                </a:lnTo>
                <a:close/>
                <a:moveTo>
                  <a:pt x="25" y="16"/>
                </a:moveTo>
                <a:cubicBezTo>
                  <a:pt x="25" y="31"/>
                  <a:pt x="25" y="31"/>
                  <a:pt x="25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16"/>
                  <a:pt x="41" y="16"/>
                  <a:pt x="41" y="16"/>
                </a:cubicBezTo>
                <a:lnTo>
                  <a:pt x="25" y="16"/>
                </a:lnTo>
                <a:close/>
                <a:moveTo>
                  <a:pt x="72" y="16"/>
                </a:moveTo>
                <a:cubicBezTo>
                  <a:pt x="51" y="16"/>
                  <a:pt x="51" y="16"/>
                  <a:pt x="51" y="16"/>
                </a:cubicBezTo>
                <a:cubicBezTo>
                  <a:pt x="51" y="11"/>
                  <a:pt x="51" y="11"/>
                  <a:pt x="51" y="11"/>
                </a:cubicBezTo>
                <a:cubicBezTo>
                  <a:pt x="72" y="11"/>
                  <a:pt x="72" y="11"/>
                  <a:pt x="72" y="11"/>
                </a:cubicBezTo>
                <a:lnTo>
                  <a:pt x="72" y="16"/>
                </a:lnTo>
                <a:close/>
                <a:moveTo>
                  <a:pt x="72" y="26"/>
                </a:moveTo>
                <a:cubicBezTo>
                  <a:pt x="51" y="26"/>
                  <a:pt x="51" y="26"/>
                  <a:pt x="51" y="26"/>
                </a:cubicBezTo>
                <a:cubicBezTo>
                  <a:pt x="51" y="21"/>
                  <a:pt x="51" y="21"/>
                  <a:pt x="51" y="21"/>
                </a:cubicBezTo>
                <a:cubicBezTo>
                  <a:pt x="72" y="21"/>
                  <a:pt x="72" y="21"/>
                  <a:pt x="72" y="21"/>
                </a:cubicBezTo>
                <a:lnTo>
                  <a:pt x="72" y="26"/>
                </a:lnTo>
                <a:close/>
                <a:moveTo>
                  <a:pt x="72" y="36"/>
                </a:moveTo>
                <a:cubicBezTo>
                  <a:pt x="51" y="36"/>
                  <a:pt x="51" y="36"/>
                  <a:pt x="51" y="36"/>
                </a:cubicBezTo>
                <a:cubicBezTo>
                  <a:pt x="51" y="31"/>
                  <a:pt x="51" y="31"/>
                  <a:pt x="51" y="31"/>
                </a:cubicBezTo>
                <a:cubicBezTo>
                  <a:pt x="72" y="31"/>
                  <a:pt x="72" y="31"/>
                  <a:pt x="72" y="31"/>
                </a:cubicBezTo>
                <a:lnTo>
                  <a:pt x="72" y="36"/>
                </a:lnTo>
                <a:close/>
                <a:moveTo>
                  <a:pt x="72" y="47"/>
                </a:moveTo>
                <a:cubicBezTo>
                  <a:pt x="51" y="47"/>
                  <a:pt x="51" y="47"/>
                  <a:pt x="51" y="47"/>
                </a:cubicBezTo>
                <a:cubicBezTo>
                  <a:pt x="51" y="42"/>
                  <a:pt x="51" y="42"/>
                  <a:pt x="51" y="42"/>
                </a:cubicBezTo>
                <a:cubicBezTo>
                  <a:pt x="72" y="42"/>
                  <a:pt x="72" y="42"/>
                  <a:pt x="72" y="42"/>
                </a:cubicBezTo>
                <a:lnTo>
                  <a:pt x="72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8" name="Freeform 114"/>
          <p:cNvSpPr>
            <a:spLocks noEditPoints="1"/>
          </p:cNvSpPr>
          <p:nvPr/>
        </p:nvSpPr>
        <p:spPr bwMode="auto">
          <a:xfrm>
            <a:off x="17960359" y="7865940"/>
            <a:ext cx="590316" cy="590316"/>
          </a:xfrm>
          <a:custGeom>
            <a:avLst/>
            <a:gdLst>
              <a:gd name="T0" fmla="*/ 130704 w 72"/>
              <a:gd name="T1" fmla="*/ 171979 h 72"/>
              <a:gd name="T2" fmla="*/ 130704 w 72"/>
              <a:gd name="T3" fmla="*/ 182298 h 72"/>
              <a:gd name="T4" fmla="*/ 65352 w 72"/>
              <a:gd name="T5" fmla="*/ 247650 h 72"/>
              <a:gd name="T6" fmla="*/ 0 w 72"/>
              <a:gd name="T7" fmla="*/ 168540 h 72"/>
              <a:gd name="T8" fmla="*/ 27517 w 72"/>
              <a:gd name="T9" fmla="*/ 185738 h 72"/>
              <a:gd name="T10" fmla="*/ 34396 w 72"/>
              <a:gd name="T11" fmla="*/ 182298 h 72"/>
              <a:gd name="T12" fmla="*/ 96308 w 72"/>
              <a:gd name="T13" fmla="*/ 144463 h 72"/>
              <a:gd name="T14" fmla="*/ 130704 w 72"/>
              <a:gd name="T15" fmla="*/ 171979 h 72"/>
              <a:gd name="T16" fmla="*/ 247650 w 72"/>
              <a:gd name="T17" fmla="*/ 24077 h 72"/>
              <a:gd name="T18" fmla="*/ 240771 w 72"/>
              <a:gd name="T19" fmla="*/ 44715 h 72"/>
              <a:gd name="T20" fmla="*/ 175419 w 72"/>
              <a:gd name="T21" fmla="*/ 147902 h 72"/>
              <a:gd name="T22" fmla="*/ 144463 w 72"/>
              <a:gd name="T23" fmla="*/ 161660 h 72"/>
              <a:gd name="T24" fmla="*/ 103188 w 72"/>
              <a:gd name="T25" fmla="*/ 116946 h 72"/>
              <a:gd name="T26" fmla="*/ 116946 w 72"/>
              <a:gd name="T27" fmla="*/ 89429 h 72"/>
              <a:gd name="T28" fmla="*/ 202935 w 72"/>
              <a:gd name="T29" fmla="*/ 6879 h 72"/>
              <a:gd name="T30" fmla="*/ 223573 w 72"/>
              <a:gd name="T31" fmla="*/ 0 h 72"/>
              <a:gd name="T32" fmla="*/ 247650 w 72"/>
              <a:gd name="T33" fmla="*/ 24077 h 72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72" h="72">
                <a:moveTo>
                  <a:pt x="38" y="50"/>
                </a:moveTo>
                <a:cubicBezTo>
                  <a:pt x="38" y="53"/>
                  <a:pt x="38" y="53"/>
                  <a:pt x="38" y="53"/>
                </a:cubicBezTo>
                <a:cubicBezTo>
                  <a:pt x="39" y="64"/>
                  <a:pt x="31" y="72"/>
                  <a:pt x="19" y="72"/>
                </a:cubicBezTo>
                <a:cubicBezTo>
                  <a:pt x="6" y="72"/>
                  <a:pt x="0" y="61"/>
                  <a:pt x="0" y="49"/>
                </a:cubicBezTo>
                <a:cubicBezTo>
                  <a:pt x="1" y="50"/>
                  <a:pt x="6" y="54"/>
                  <a:pt x="8" y="54"/>
                </a:cubicBezTo>
                <a:cubicBezTo>
                  <a:pt x="9" y="54"/>
                  <a:pt x="10" y="54"/>
                  <a:pt x="10" y="53"/>
                </a:cubicBezTo>
                <a:cubicBezTo>
                  <a:pt x="14" y="44"/>
                  <a:pt x="19" y="42"/>
                  <a:pt x="28" y="42"/>
                </a:cubicBezTo>
                <a:cubicBezTo>
                  <a:pt x="30" y="46"/>
                  <a:pt x="34" y="49"/>
                  <a:pt x="38" y="50"/>
                </a:cubicBezTo>
                <a:close/>
                <a:moveTo>
                  <a:pt x="72" y="7"/>
                </a:moveTo>
                <a:cubicBezTo>
                  <a:pt x="72" y="9"/>
                  <a:pt x="71" y="11"/>
                  <a:pt x="70" y="13"/>
                </a:cubicBezTo>
                <a:cubicBezTo>
                  <a:pt x="67" y="19"/>
                  <a:pt x="56" y="39"/>
                  <a:pt x="51" y="43"/>
                </a:cubicBezTo>
                <a:cubicBezTo>
                  <a:pt x="49" y="45"/>
                  <a:pt x="46" y="47"/>
                  <a:pt x="42" y="47"/>
                </a:cubicBezTo>
                <a:cubicBezTo>
                  <a:pt x="36" y="47"/>
                  <a:pt x="30" y="41"/>
                  <a:pt x="30" y="34"/>
                </a:cubicBezTo>
                <a:cubicBezTo>
                  <a:pt x="30" y="31"/>
                  <a:pt x="31" y="28"/>
                  <a:pt x="34" y="26"/>
                </a:cubicBezTo>
                <a:cubicBezTo>
                  <a:pt x="59" y="2"/>
                  <a:pt x="59" y="2"/>
                  <a:pt x="59" y="2"/>
                </a:cubicBezTo>
                <a:cubicBezTo>
                  <a:pt x="61" y="1"/>
                  <a:pt x="63" y="0"/>
                  <a:pt x="65" y="0"/>
                </a:cubicBezTo>
                <a:cubicBezTo>
                  <a:pt x="68" y="0"/>
                  <a:pt x="72" y="3"/>
                  <a:pt x="72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9" name="Freeform 115"/>
          <p:cNvSpPr>
            <a:spLocks/>
          </p:cNvSpPr>
          <p:nvPr/>
        </p:nvSpPr>
        <p:spPr bwMode="auto">
          <a:xfrm>
            <a:off x="19148559" y="7907563"/>
            <a:ext cx="408680" cy="507066"/>
          </a:xfrm>
          <a:custGeom>
            <a:avLst/>
            <a:gdLst>
              <a:gd name="T0" fmla="*/ 171450 w 50"/>
              <a:gd name="T1" fmla="*/ 20586 h 62"/>
              <a:gd name="T2" fmla="*/ 164592 w 50"/>
              <a:gd name="T3" fmla="*/ 34310 h 62"/>
              <a:gd name="T4" fmla="*/ 154305 w 50"/>
              <a:gd name="T5" fmla="*/ 34310 h 62"/>
              <a:gd name="T6" fmla="*/ 150876 w 50"/>
              <a:gd name="T7" fmla="*/ 37742 h 62"/>
              <a:gd name="T8" fmla="*/ 150876 w 50"/>
              <a:gd name="T9" fmla="*/ 44604 h 62"/>
              <a:gd name="T10" fmla="*/ 150876 w 50"/>
              <a:gd name="T11" fmla="*/ 205863 h 62"/>
              <a:gd name="T12" fmla="*/ 144018 w 50"/>
              <a:gd name="T13" fmla="*/ 212725 h 62"/>
              <a:gd name="T14" fmla="*/ 126873 w 50"/>
              <a:gd name="T15" fmla="*/ 212725 h 62"/>
              <a:gd name="T16" fmla="*/ 120015 w 50"/>
              <a:gd name="T17" fmla="*/ 205863 h 62"/>
              <a:gd name="T18" fmla="*/ 120015 w 50"/>
              <a:gd name="T19" fmla="*/ 37742 h 62"/>
              <a:gd name="T20" fmla="*/ 99441 w 50"/>
              <a:gd name="T21" fmla="*/ 37742 h 62"/>
              <a:gd name="T22" fmla="*/ 99441 w 50"/>
              <a:gd name="T23" fmla="*/ 205863 h 62"/>
              <a:gd name="T24" fmla="*/ 92583 w 50"/>
              <a:gd name="T25" fmla="*/ 212725 h 62"/>
              <a:gd name="T26" fmla="*/ 75438 w 50"/>
              <a:gd name="T27" fmla="*/ 212725 h 62"/>
              <a:gd name="T28" fmla="*/ 68580 w 50"/>
              <a:gd name="T29" fmla="*/ 205863 h 62"/>
              <a:gd name="T30" fmla="*/ 68580 w 50"/>
              <a:gd name="T31" fmla="*/ 137242 h 62"/>
              <a:gd name="T32" fmla="*/ 34290 w 50"/>
              <a:gd name="T33" fmla="*/ 126949 h 62"/>
              <a:gd name="T34" fmla="*/ 6858 w 50"/>
              <a:gd name="T35" fmla="*/ 102931 h 62"/>
              <a:gd name="T36" fmla="*/ 0 w 50"/>
              <a:gd name="T37" fmla="*/ 68621 h 62"/>
              <a:gd name="T38" fmla="*/ 10287 w 50"/>
              <a:gd name="T39" fmla="*/ 27448 h 62"/>
              <a:gd name="T40" fmla="*/ 41148 w 50"/>
              <a:gd name="T41" fmla="*/ 6862 h 62"/>
              <a:gd name="T42" fmla="*/ 96012 w 50"/>
              <a:gd name="T43" fmla="*/ 0 h 62"/>
              <a:gd name="T44" fmla="*/ 164592 w 50"/>
              <a:gd name="T45" fmla="*/ 0 h 62"/>
              <a:gd name="T46" fmla="*/ 171450 w 50"/>
              <a:gd name="T47" fmla="*/ 10293 h 62"/>
              <a:gd name="T48" fmla="*/ 171450 w 50"/>
              <a:gd name="T49" fmla="*/ 20586 h 62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0" h="62">
                <a:moveTo>
                  <a:pt x="50" y="6"/>
                </a:moveTo>
                <a:cubicBezTo>
                  <a:pt x="50" y="7"/>
                  <a:pt x="49" y="10"/>
                  <a:pt x="48" y="10"/>
                </a:cubicBezTo>
                <a:cubicBezTo>
                  <a:pt x="47" y="10"/>
                  <a:pt x="46" y="9"/>
                  <a:pt x="45" y="10"/>
                </a:cubicBezTo>
                <a:cubicBezTo>
                  <a:pt x="45" y="10"/>
                  <a:pt x="44" y="10"/>
                  <a:pt x="44" y="11"/>
                </a:cubicBezTo>
                <a:cubicBezTo>
                  <a:pt x="44" y="12"/>
                  <a:pt x="44" y="13"/>
                  <a:pt x="44" y="13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61"/>
                  <a:pt x="43" y="62"/>
                  <a:pt x="42" y="62"/>
                </a:cubicBezTo>
                <a:cubicBezTo>
                  <a:pt x="37" y="62"/>
                  <a:pt x="37" y="62"/>
                  <a:pt x="37" y="62"/>
                </a:cubicBezTo>
                <a:cubicBezTo>
                  <a:pt x="36" y="62"/>
                  <a:pt x="35" y="61"/>
                  <a:pt x="35" y="60"/>
                </a:cubicBezTo>
                <a:cubicBezTo>
                  <a:pt x="35" y="11"/>
                  <a:pt x="35" y="11"/>
                  <a:pt x="35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9" y="60"/>
                  <a:pt x="29" y="60"/>
                  <a:pt x="29" y="60"/>
                </a:cubicBezTo>
                <a:cubicBezTo>
                  <a:pt x="29" y="61"/>
                  <a:pt x="28" y="62"/>
                  <a:pt x="27" y="62"/>
                </a:cubicBezTo>
                <a:cubicBezTo>
                  <a:pt x="22" y="62"/>
                  <a:pt x="22" y="62"/>
                  <a:pt x="22" y="62"/>
                </a:cubicBezTo>
                <a:cubicBezTo>
                  <a:pt x="21" y="62"/>
                  <a:pt x="20" y="61"/>
                  <a:pt x="20" y="60"/>
                </a:cubicBezTo>
                <a:cubicBezTo>
                  <a:pt x="20" y="40"/>
                  <a:pt x="20" y="40"/>
                  <a:pt x="20" y="40"/>
                </a:cubicBezTo>
                <a:cubicBezTo>
                  <a:pt x="16" y="39"/>
                  <a:pt x="13" y="39"/>
                  <a:pt x="10" y="37"/>
                </a:cubicBezTo>
                <a:cubicBezTo>
                  <a:pt x="7" y="36"/>
                  <a:pt x="4" y="33"/>
                  <a:pt x="2" y="30"/>
                </a:cubicBezTo>
                <a:cubicBezTo>
                  <a:pt x="1" y="27"/>
                  <a:pt x="0" y="24"/>
                  <a:pt x="0" y="20"/>
                </a:cubicBezTo>
                <a:cubicBezTo>
                  <a:pt x="0" y="15"/>
                  <a:pt x="1" y="11"/>
                  <a:pt x="3" y="8"/>
                </a:cubicBezTo>
                <a:cubicBezTo>
                  <a:pt x="6" y="5"/>
                  <a:pt x="8" y="3"/>
                  <a:pt x="12" y="2"/>
                </a:cubicBezTo>
                <a:cubicBezTo>
                  <a:pt x="15" y="1"/>
                  <a:pt x="21" y="0"/>
                  <a:pt x="28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49" y="0"/>
                  <a:pt x="50" y="2"/>
                  <a:pt x="50" y="3"/>
                </a:cubicBezTo>
                <a:lnTo>
                  <a:pt x="50" y="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11" name="Freeform 117"/>
          <p:cNvSpPr>
            <a:spLocks/>
          </p:cNvSpPr>
          <p:nvPr/>
        </p:nvSpPr>
        <p:spPr bwMode="auto">
          <a:xfrm>
            <a:off x="21498475" y="7907563"/>
            <a:ext cx="465440" cy="465442"/>
          </a:xfrm>
          <a:custGeom>
            <a:avLst/>
            <a:gdLst>
              <a:gd name="T0" fmla="*/ 191836 w 57"/>
              <a:gd name="T1" fmla="*/ 174709 h 57"/>
              <a:gd name="T2" fmla="*/ 174708 w 57"/>
              <a:gd name="T3" fmla="*/ 188412 h 57"/>
              <a:gd name="T4" fmla="*/ 147303 w 57"/>
              <a:gd name="T5" fmla="*/ 195263 h 57"/>
              <a:gd name="T6" fmla="*/ 113046 w 57"/>
              <a:gd name="T7" fmla="*/ 184986 h 57"/>
              <a:gd name="T8" fmla="*/ 89067 w 57"/>
              <a:gd name="T9" fmla="*/ 174709 h 57"/>
              <a:gd name="T10" fmla="*/ 23980 w 57"/>
              <a:gd name="T11" fmla="*/ 109621 h 57"/>
              <a:gd name="T12" fmla="*/ 10277 w 57"/>
              <a:gd name="T13" fmla="*/ 85642 h 57"/>
              <a:gd name="T14" fmla="*/ 0 w 57"/>
              <a:gd name="T15" fmla="*/ 47959 h 57"/>
              <a:gd name="T16" fmla="*/ 10277 w 57"/>
              <a:gd name="T17" fmla="*/ 23980 h 57"/>
              <a:gd name="T18" fmla="*/ 23980 w 57"/>
              <a:gd name="T19" fmla="*/ 6851 h 57"/>
              <a:gd name="T20" fmla="*/ 41108 w 57"/>
              <a:gd name="T21" fmla="*/ 0 h 57"/>
              <a:gd name="T22" fmla="*/ 44533 w 57"/>
              <a:gd name="T23" fmla="*/ 3426 h 57"/>
              <a:gd name="T24" fmla="*/ 51385 w 57"/>
              <a:gd name="T25" fmla="*/ 13703 h 57"/>
              <a:gd name="T26" fmla="*/ 65087 w 57"/>
              <a:gd name="T27" fmla="*/ 34257 h 57"/>
              <a:gd name="T28" fmla="*/ 71939 w 57"/>
              <a:gd name="T29" fmla="*/ 47959 h 57"/>
              <a:gd name="T30" fmla="*/ 47959 w 57"/>
              <a:gd name="T31" fmla="*/ 75365 h 57"/>
              <a:gd name="T32" fmla="*/ 51385 w 57"/>
              <a:gd name="T33" fmla="*/ 89067 h 57"/>
              <a:gd name="T34" fmla="*/ 109621 w 57"/>
              <a:gd name="T35" fmla="*/ 143878 h 57"/>
              <a:gd name="T36" fmla="*/ 119898 w 57"/>
              <a:gd name="T37" fmla="*/ 150729 h 57"/>
              <a:gd name="T38" fmla="*/ 147303 w 57"/>
              <a:gd name="T39" fmla="*/ 123324 h 57"/>
              <a:gd name="T40" fmla="*/ 161006 w 57"/>
              <a:gd name="T41" fmla="*/ 130175 h 57"/>
              <a:gd name="T42" fmla="*/ 184985 w 57"/>
              <a:gd name="T43" fmla="*/ 143878 h 57"/>
              <a:gd name="T44" fmla="*/ 195262 w 57"/>
              <a:gd name="T45" fmla="*/ 150729 h 57"/>
              <a:gd name="T46" fmla="*/ 195262 w 57"/>
              <a:gd name="T47" fmla="*/ 154155 h 57"/>
              <a:gd name="T48" fmla="*/ 191836 w 57"/>
              <a:gd name="T49" fmla="*/ 174709 h 5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57" h="57">
                <a:moveTo>
                  <a:pt x="56" y="51"/>
                </a:moveTo>
                <a:cubicBezTo>
                  <a:pt x="55" y="53"/>
                  <a:pt x="53" y="54"/>
                  <a:pt x="51" y="55"/>
                </a:cubicBezTo>
                <a:cubicBezTo>
                  <a:pt x="49" y="56"/>
                  <a:pt x="46" y="57"/>
                  <a:pt x="43" y="57"/>
                </a:cubicBezTo>
                <a:cubicBezTo>
                  <a:pt x="40" y="57"/>
                  <a:pt x="36" y="55"/>
                  <a:pt x="33" y="54"/>
                </a:cubicBezTo>
                <a:cubicBezTo>
                  <a:pt x="30" y="53"/>
                  <a:pt x="28" y="52"/>
                  <a:pt x="26" y="51"/>
                </a:cubicBezTo>
                <a:cubicBezTo>
                  <a:pt x="19" y="47"/>
                  <a:pt x="11" y="38"/>
                  <a:pt x="7" y="32"/>
                </a:cubicBezTo>
                <a:cubicBezTo>
                  <a:pt x="5" y="29"/>
                  <a:pt x="4" y="27"/>
                  <a:pt x="3" y="25"/>
                </a:cubicBezTo>
                <a:cubicBezTo>
                  <a:pt x="2" y="21"/>
                  <a:pt x="0" y="18"/>
                  <a:pt x="0" y="14"/>
                </a:cubicBezTo>
                <a:cubicBezTo>
                  <a:pt x="0" y="11"/>
                  <a:pt x="1" y="9"/>
                  <a:pt x="3" y="7"/>
                </a:cubicBezTo>
                <a:cubicBezTo>
                  <a:pt x="4" y="5"/>
                  <a:pt x="5" y="3"/>
                  <a:pt x="7" y="2"/>
                </a:cubicBezTo>
                <a:cubicBezTo>
                  <a:pt x="8" y="1"/>
                  <a:pt x="11" y="0"/>
                  <a:pt x="12" y="0"/>
                </a:cubicBezTo>
                <a:cubicBezTo>
                  <a:pt x="13" y="0"/>
                  <a:pt x="13" y="0"/>
                  <a:pt x="13" y="1"/>
                </a:cubicBezTo>
                <a:cubicBezTo>
                  <a:pt x="14" y="1"/>
                  <a:pt x="15" y="3"/>
                  <a:pt x="15" y="4"/>
                </a:cubicBezTo>
                <a:cubicBezTo>
                  <a:pt x="17" y="6"/>
                  <a:pt x="18" y="8"/>
                  <a:pt x="19" y="10"/>
                </a:cubicBezTo>
                <a:cubicBezTo>
                  <a:pt x="20" y="12"/>
                  <a:pt x="21" y="13"/>
                  <a:pt x="21" y="14"/>
                </a:cubicBezTo>
                <a:cubicBezTo>
                  <a:pt x="21" y="17"/>
                  <a:pt x="14" y="20"/>
                  <a:pt x="14" y="22"/>
                </a:cubicBezTo>
                <a:cubicBezTo>
                  <a:pt x="14" y="23"/>
                  <a:pt x="15" y="25"/>
                  <a:pt x="15" y="26"/>
                </a:cubicBezTo>
                <a:cubicBezTo>
                  <a:pt x="19" y="33"/>
                  <a:pt x="24" y="38"/>
                  <a:pt x="32" y="42"/>
                </a:cubicBezTo>
                <a:cubicBezTo>
                  <a:pt x="33" y="43"/>
                  <a:pt x="34" y="44"/>
                  <a:pt x="35" y="44"/>
                </a:cubicBezTo>
                <a:cubicBezTo>
                  <a:pt x="37" y="44"/>
                  <a:pt x="41" y="36"/>
                  <a:pt x="43" y="36"/>
                </a:cubicBezTo>
                <a:cubicBezTo>
                  <a:pt x="45" y="36"/>
                  <a:pt x="46" y="38"/>
                  <a:pt x="47" y="38"/>
                </a:cubicBezTo>
                <a:cubicBezTo>
                  <a:pt x="49" y="40"/>
                  <a:pt x="52" y="41"/>
                  <a:pt x="54" y="42"/>
                </a:cubicBezTo>
                <a:cubicBezTo>
                  <a:pt x="55" y="43"/>
                  <a:pt x="57" y="43"/>
                  <a:pt x="57" y="44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7"/>
                  <a:pt x="56" y="49"/>
                  <a:pt x="56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12" name="Freeform 118"/>
          <p:cNvSpPr>
            <a:spLocks noEditPoints="1"/>
          </p:cNvSpPr>
          <p:nvPr/>
        </p:nvSpPr>
        <p:spPr bwMode="auto">
          <a:xfrm>
            <a:off x="22516391" y="7865941"/>
            <a:ext cx="563828" cy="548690"/>
          </a:xfrm>
          <a:custGeom>
            <a:avLst/>
            <a:gdLst>
              <a:gd name="T0" fmla="*/ 181689 w 69"/>
              <a:gd name="T1" fmla="*/ 199266 h 67"/>
              <a:gd name="T2" fmla="*/ 106271 w 69"/>
              <a:gd name="T3" fmla="*/ 230187 h 67"/>
              <a:gd name="T4" fmla="*/ 0 w 69"/>
              <a:gd name="T5" fmla="*/ 123683 h 67"/>
              <a:gd name="T6" fmla="*/ 106271 w 69"/>
              <a:gd name="T7" fmla="*/ 17178 h 67"/>
              <a:gd name="T8" fmla="*/ 106271 w 69"/>
              <a:gd name="T9" fmla="*/ 123683 h 67"/>
              <a:gd name="T10" fmla="*/ 181689 w 69"/>
              <a:gd name="T11" fmla="*/ 199266 h 67"/>
              <a:gd name="T12" fmla="*/ 123411 w 69"/>
              <a:gd name="T13" fmla="*/ 106504 h 67"/>
              <a:gd name="T14" fmla="*/ 123411 w 69"/>
              <a:gd name="T15" fmla="*/ 0 h 67"/>
              <a:gd name="T16" fmla="*/ 229682 w 69"/>
              <a:gd name="T17" fmla="*/ 106504 h 67"/>
              <a:gd name="T18" fmla="*/ 123411 w 69"/>
              <a:gd name="T19" fmla="*/ 106504 h 67"/>
              <a:gd name="T20" fmla="*/ 236538 w 69"/>
              <a:gd name="T21" fmla="*/ 123683 h 67"/>
              <a:gd name="T22" fmla="*/ 205685 w 69"/>
              <a:gd name="T23" fmla="*/ 199266 h 67"/>
              <a:gd name="T24" fmla="*/ 130267 w 69"/>
              <a:gd name="T25" fmla="*/ 123683 h 67"/>
              <a:gd name="T26" fmla="*/ 236538 w 69"/>
              <a:gd name="T27" fmla="*/ 123683 h 67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69" h="67">
                <a:moveTo>
                  <a:pt x="53" y="58"/>
                </a:moveTo>
                <a:cubicBezTo>
                  <a:pt x="47" y="64"/>
                  <a:pt x="39" y="67"/>
                  <a:pt x="31" y="67"/>
                </a:cubicBezTo>
                <a:cubicBezTo>
                  <a:pt x="14" y="67"/>
                  <a:pt x="0" y="53"/>
                  <a:pt x="0" y="36"/>
                </a:cubicBezTo>
                <a:cubicBezTo>
                  <a:pt x="0" y="19"/>
                  <a:pt x="14" y="5"/>
                  <a:pt x="31" y="5"/>
                </a:cubicBezTo>
                <a:cubicBezTo>
                  <a:pt x="31" y="36"/>
                  <a:pt x="31" y="36"/>
                  <a:pt x="31" y="36"/>
                </a:cubicBezTo>
                <a:lnTo>
                  <a:pt x="53" y="58"/>
                </a:lnTo>
                <a:close/>
                <a:moveTo>
                  <a:pt x="36" y="31"/>
                </a:moveTo>
                <a:cubicBezTo>
                  <a:pt x="36" y="0"/>
                  <a:pt x="36" y="0"/>
                  <a:pt x="36" y="0"/>
                </a:cubicBezTo>
                <a:cubicBezTo>
                  <a:pt x="53" y="0"/>
                  <a:pt x="67" y="14"/>
                  <a:pt x="67" y="31"/>
                </a:cubicBezTo>
                <a:lnTo>
                  <a:pt x="36" y="31"/>
                </a:lnTo>
                <a:close/>
                <a:moveTo>
                  <a:pt x="69" y="36"/>
                </a:moveTo>
                <a:cubicBezTo>
                  <a:pt x="69" y="45"/>
                  <a:pt x="66" y="53"/>
                  <a:pt x="60" y="58"/>
                </a:cubicBezTo>
                <a:cubicBezTo>
                  <a:pt x="38" y="36"/>
                  <a:pt x="38" y="36"/>
                  <a:pt x="38" y="36"/>
                </a:cubicBezTo>
                <a:lnTo>
                  <a:pt x="69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13" name="Freeform 119"/>
          <p:cNvSpPr>
            <a:spLocks/>
          </p:cNvSpPr>
          <p:nvPr/>
        </p:nvSpPr>
        <p:spPr bwMode="auto">
          <a:xfrm>
            <a:off x="1601788" y="8827097"/>
            <a:ext cx="499498" cy="507066"/>
          </a:xfrm>
          <a:custGeom>
            <a:avLst/>
            <a:gdLst>
              <a:gd name="T0" fmla="*/ 209550 w 61"/>
              <a:gd name="T1" fmla="*/ 41173 h 62"/>
              <a:gd name="T2" fmla="*/ 209550 w 61"/>
              <a:gd name="T3" fmla="*/ 174983 h 62"/>
              <a:gd name="T4" fmla="*/ 171762 w 61"/>
              <a:gd name="T5" fmla="*/ 212725 h 62"/>
              <a:gd name="T6" fmla="*/ 72140 w 61"/>
              <a:gd name="T7" fmla="*/ 212725 h 62"/>
              <a:gd name="T8" fmla="*/ 85881 w 61"/>
              <a:gd name="T9" fmla="*/ 185277 h 62"/>
              <a:gd name="T10" fmla="*/ 92752 w 61"/>
              <a:gd name="T11" fmla="*/ 154397 h 62"/>
              <a:gd name="T12" fmla="*/ 120234 w 61"/>
              <a:gd name="T13" fmla="*/ 168121 h 62"/>
              <a:gd name="T14" fmla="*/ 175198 w 61"/>
              <a:gd name="T15" fmla="*/ 96069 h 62"/>
              <a:gd name="T16" fmla="*/ 109928 w 61"/>
              <a:gd name="T17" fmla="*/ 37742 h 62"/>
              <a:gd name="T18" fmla="*/ 34352 w 61"/>
              <a:gd name="T19" fmla="*/ 102931 h 62"/>
              <a:gd name="T20" fmla="*/ 54964 w 61"/>
              <a:gd name="T21" fmla="*/ 140673 h 62"/>
              <a:gd name="T22" fmla="*/ 61834 w 61"/>
              <a:gd name="T23" fmla="*/ 140673 h 62"/>
              <a:gd name="T24" fmla="*/ 61834 w 61"/>
              <a:gd name="T25" fmla="*/ 130380 h 62"/>
              <a:gd name="T26" fmla="*/ 61834 w 61"/>
              <a:gd name="T27" fmla="*/ 126949 h 62"/>
              <a:gd name="T28" fmla="*/ 54964 w 61"/>
              <a:gd name="T29" fmla="*/ 106363 h 62"/>
              <a:gd name="T30" fmla="*/ 106493 w 61"/>
              <a:gd name="T31" fmla="*/ 54897 h 62"/>
              <a:gd name="T32" fmla="*/ 151151 w 61"/>
              <a:gd name="T33" fmla="*/ 96069 h 62"/>
              <a:gd name="T34" fmla="*/ 116798 w 61"/>
              <a:gd name="T35" fmla="*/ 150966 h 62"/>
              <a:gd name="T36" fmla="*/ 99622 w 61"/>
              <a:gd name="T37" fmla="*/ 130380 h 62"/>
              <a:gd name="T38" fmla="*/ 109928 w 61"/>
              <a:gd name="T39" fmla="*/ 92638 h 62"/>
              <a:gd name="T40" fmla="*/ 96187 w 61"/>
              <a:gd name="T41" fmla="*/ 78914 h 62"/>
              <a:gd name="T42" fmla="*/ 75575 w 61"/>
              <a:gd name="T43" fmla="*/ 102931 h 62"/>
              <a:gd name="T44" fmla="*/ 79011 w 61"/>
              <a:gd name="T45" fmla="*/ 120087 h 62"/>
              <a:gd name="T46" fmla="*/ 65270 w 61"/>
              <a:gd name="T47" fmla="*/ 178415 h 62"/>
              <a:gd name="T48" fmla="*/ 65270 w 61"/>
              <a:gd name="T49" fmla="*/ 212725 h 62"/>
              <a:gd name="T50" fmla="*/ 37788 w 61"/>
              <a:gd name="T51" fmla="*/ 212725 h 62"/>
              <a:gd name="T52" fmla="*/ 0 w 61"/>
              <a:gd name="T53" fmla="*/ 174983 h 62"/>
              <a:gd name="T54" fmla="*/ 0 w 61"/>
              <a:gd name="T55" fmla="*/ 41173 h 62"/>
              <a:gd name="T56" fmla="*/ 37788 w 61"/>
              <a:gd name="T57" fmla="*/ 0 h 62"/>
              <a:gd name="T58" fmla="*/ 171762 w 61"/>
              <a:gd name="T59" fmla="*/ 0 h 62"/>
              <a:gd name="T60" fmla="*/ 209550 w 61"/>
              <a:gd name="T61" fmla="*/ 41173 h 6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1" h="62">
                <a:moveTo>
                  <a:pt x="61" y="12"/>
                </a:moveTo>
                <a:cubicBezTo>
                  <a:pt x="61" y="51"/>
                  <a:pt x="61" y="51"/>
                  <a:pt x="61" y="51"/>
                </a:cubicBezTo>
                <a:cubicBezTo>
                  <a:pt x="61" y="57"/>
                  <a:pt x="56" y="62"/>
                  <a:pt x="50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22" y="60"/>
                  <a:pt x="24" y="57"/>
                  <a:pt x="25" y="54"/>
                </a:cubicBezTo>
                <a:cubicBezTo>
                  <a:pt x="25" y="54"/>
                  <a:pt x="25" y="52"/>
                  <a:pt x="27" y="45"/>
                </a:cubicBezTo>
                <a:cubicBezTo>
                  <a:pt x="28" y="47"/>
                  <a:pt x="31" y="49"/>
                  <a:pt x="35" y="49"/>
                </a:cubicBezTo>
                <a:cubicBezTo>
                  <a:pt x="44" y="49"/>
                  <a:pt x="51" y="40"/>
                  <a:pt x="51" y="28"/>
                </a:cubicBezTo>
                <a:cubicBezTo>
                  <a:pt x="51" y="19"/>
                  <a:pt x="43" y="11"/>
                  <a:pt x="32" y="11"/>
                </a:cubicBezTo>
                <a:cubicBezTo>
                  <a:pt x="17" y="11"/>
                  <a:pt x="10" y="21"/>
                  <a:pt x="10" y="30"/>
                </a:cubicBezTo>
                <a:cubicBezTo>
                  <a:pt x="10" y="35"/>
                  <a:pt x="12" y="40"/>
                  <a:pt x="16" y="41"/>
                </a:cubicBezTo>
                <a:cubicBezTo>
                  <a:pt x="17" y="42"/>
                  <a:pt x="18" y="41"/>
                  <a:pt x="18" y="41"/>
                </a:cubicBezTo>
                <a:cubicBezTo>
                  <a:pt x="18" y="40"/>
                  <a:pt x="18" y="39"/>
                  <a:pt x="18" y="38"/>
                </a:cubicBezTo>
                <a:cubicBezTo>
                  <a:pt x="19" y="37"/>
                  <a:pt x="19" y="37"/>
                  <a:pt x="18" y="37"/>
                </a:cubicBezTo>
                <a:cubicBezTo>
                  <a:pt x="17" y="35"/>
                  <a:pt x="16" y="33"/>
                  <a:pt x="16" y="31"/>
                </a:cubicBezTo>
                <a:cubicBezTo>
                  <a:pt x="16" y="23"/>
                  <a:pt x="22" y="16"/>
                  <a:pt x="31" y="16"/>
                </a:cubicBezTo>
                <a:cubicBezTo>
                  <a:pt x="39" y="16"/>
                  <a:pt x="44" y="21"/>
                  <a:pt x="44" y="28"/>
                </a:cubicBezTo>
                <a:cubicBezTo>
                  <a:pt x="44" y="36"/>
                  <a:pt x="40" y="44"/>
                  <a:pt x="34" y="44"/>
                </a:cubicBezTo>
                <a:cubicBezTo>
                  <a:pt x="31" y="44"/>
                  <a:pt x="28" y="41"/>
                  <a:pt x="29" y="38"/>
                </a:cubicBezTo>
                <a:cubicBezTo>
                  <a:pt x="30" y="34"/>
                  <a:pt x="32" y="30"/>
                  <a:pt x="32" y="27"/>
                </a:cubicBezTo>
                <a:cubicBezTo>
                  <a:pt x="32" y="25"/>
                  <a:pt x="31" y="23"/>
                  <a:pt x="28" y="23"/>
                </a:cubicBezTo>
                <a:cubicBezTo>
                  <a:pt x="25" y="23"/>
                  <a:pt x="22" y="26"/>
                  <a:pt x="22" y="30"/>
                </a:cubicBezTo>
                <a:cubicBezTo>
                  <a:pt x="22" y="30"/>
                  <a:pt x="22" y="33"/>
                  <a:pt x="23" y="35"/>
                </a:cubicBezTo>
                <a:cubicBezTo>
                  <a:pt x="20" y="49"/>
                  <a:pt x="19" y="52"/>
                  <a:pt x="19" y="52"/>
                </a:cubicBezTo>
                <a:cubicBezTo>
                  <a:pt x="18" y="56"/>
                  <a:pt x="18" y="60"/>
                  <a:pt x="19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14" name="Freeform 120"/>
          <p:cNvSpPr>
            <a:spLocks noEditPoints="1"/>
          </p:cNvSpPr>
          <p:nvPr/>
        </p:nvSpPr>
        <p:spPr bwMode="auto">
          <a:xfrm>
            <a:off x="2627272" y="8827097"/>
            <a:ext cx="507066" cy="507066"/>
          </a:xfrm>
          <a:custGeom>
            <a:avLst/>
            <a:gdLst>
              <a:gd name="T0" fmla="*/ 106363 w 62"/>
              <a:gd name="T1" fmla="*/ 212725 h 62"/>
              <a:gd name="T2" fmla="*/ 0 w 62"/>
              <a:gd name="T3" fmla="*/ 106363 h 62"/>
              <a:gd name="T4" fmla="*/ 106363 w 62"/>
              <a:gd name="T5" fmla="*/ 0 h 62"/>
              <a:gd name="T6" fmla="*/ 212725 w 62"/>
              <a:gd name="T7" fmla="*/ 106363 h 62"/>
              <a:gd name="T8" fmla="*/ 106363 w 62"/>
              <a:gd name="T9" fmla="*/ 212725 h 62"/>
              <a:gd name="T10" fmla="*/ 106363 w 62"/>
              <a:gd name="T11" fmla="*/ 30879 h 62"/>
              <a:gd name="T12" fmla="*/ 30879 w 62"/>
              <a:gd name="T13" fmla="*/ 106363 h 62"/>
              <a:gd name="T14" fmla="*/ 106363 w 62"/>
              <a:gd name="T15" fmla="*/ 181846 h 62"/>
              <a:gd name="T16" fmla="*/ 181846 w 62"/>
              <a:gd name="T17" fmla="*/ 106363 h 62"/>
              <a:gd name="T18" fmla="*/ 106363 w 62"/>
              <a:gd name="T19" fmla="*/ 30879 h 62"/>
              <a:gd name="T20" fmla="*/ 161259 w 62"/>
              <a:gd name="T21" fmla="*/ 116656 h 62"/>
              <a:gd name="T22" fmla="*/ 85776 w 62"/>
              <a:gd name="T23" fmla="*/ 157828 h 62"/>
              <a:gd name="T24" fmla="*/ 82345 w 62"/>
              <a:gd name="T25" fmla="*/ 161259 h 62"/>
              <a:gd name="T26" fmla="*/ 75483 w 62"/>
              <a:gd name="T27" fmla="*/ 157828 h 62"/>
              <a:gd name="T28" fmla="*/ 72052 w 62"/>
              <a:gd name="T29" fmla="*/ 150966 h 62"/>
              <a:gd name="T30" fmla="*/ 72052 w 62"/>
              <a:gd name="T31" fmla="*/ 61759 h 62"/>
              <a:gd name="T32" fmla="*/ 75483 w 62"/>
              <a:gd name="T33" fmla="*/ 54897 h 62"/>
              <a:gd name="T34" fmla="*/ 85776 w 62"/>
              <a:gd name="T35" fmla="*/ 54897 h 62"/>
              <a:gd name="T36" fmla="*/ 161259 w 62"/>
              <a:gd name="T37" fmla="*/ 99500 h 62"/>
              <a:gd name="T38" fmla="*/ 164690 w 62"/>
              <a:gd name="T39" fmla="*/ 106363 h 62"/>
              <a:gd name="T40" fmla="*/ 161259 w 62"/>
              <a:gd name="T41" fmla="*/ 116656 h 6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3" y="43"/>
                  <a:pt x="53" y="31"/>
                </a:cubicBezTo>
                <a:cubicBezTo>
                  <a:pt x="53" y="19"/>
                  <a:pt x="43" y="9"/>
                  <a:pt x="31" y="9"/>
                </a:cubicBezTo>
                <a:close/>
                <a:moveTo>
                  <a:pt x="47" y="34"/>
                </a:moveTo>
                <a:cubicBezTo>
                  <a:pt x="25" y="46"/>
                  <a:pt x="25" y="46"/>
                  <a:pt x="25" y="46"/>
                </a:cubicBezTo>
                <a:cubicBezTo>
                  <a:pt x="24" y="47"/>
                  <a:pt x="24" y="47"/>
                  <a:pt x="24" y="47"/>
                </a:cubicBezTo>
                <a:cubicBezTo>
                  <a:pt x="23" y="47"/>
                  <a:pt x="23" y="47"/>
                  <a:pt x="22" y="46"/>
                </a:cubicBezTo>
                <a:cubicBezTo>
                  <a:pt x="22" y="46"/>
                  <a:pt x="21" y="45"/>
                  <a:pt x="21" y="44"/>
                </a:cubicBezTo>
                <a:cubicBezTo>
                  <a:pt x="21" y="18"/>
                  <a:pt x="21" y="18"/>
                  <a:pt x="21" y="18"/>
                </a:cubicBezTo>
                <a:cubicBezTo>
                  <a:pt x="21" y="18"/>
                  <a:pt x="22" y="17"/>
                  <a:pt x="22" y="16"/>
                </a:cubicBezTo>
                <a:cubicBezTo>
                  <a:pt x="23" y="16"/>
                  <a:pt x="24" y="16"/>
                  <a:pt x="25" y="16"/>
                </a:cubicBezTo>
                <a:cubicBezTo>
                  <a:pt x="47" y="29"/>
                  <a:pt x="47" y="29"/>
                  <a:pt x="47" y="29"/>
                </a:cubicBezTo>
                <a:cubicBezTo>
                  <a:pt x="48" y="30"/>
                  <a:pt x="48" y="30"/>
                  <a:pt x="48" y="31"/>
                </a:cubicBezTo>
                <a:cubicBezTo>
                  <a:pt x="48" y="32"/>
                  <a:pt x="48" y="33"/>
                  <a:pt x="47" y="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15" name="Freeform 121"/>
          <p:cNvSpPr>
            <a:spLocks noEditPoints="1"/>
          </p:cNvSpPr>
          <p:nvPr/>
        </p:nvSpPr>
        <p:spPr bwMode="auto">
          <a:xfrm>
            <a:off x="3804122" y="8827097"/>
            <a:ext cx="510850" cy="507066"/>
          </a:xfrm>
          <a:custGeom>
            <a:avLst/>
            <a:gdLst>
              <a:gd name="T0" fmla="*/ 214312 w 62"/>
              <a:gd name="T1" fmla="*/ 174983 h 62"/>
              <a:gd name="T2" fmla="*/ 176289 w 62"/>
              <a:gd name="T3" fmla="*/ 212725 h 62"/>
              <a:gd name="T4" fmla="*/ 41480 w 62"/>
              <a:gd name="T5" fmla="*/ 212725 h 62"/>
              <a:gd name="T6" fmla="*/ 0 w 62"/>
              <a:gd name="T7" fmla="*/ 174983 h 62"/>
              <a:gd name="T8" fmla="*/ 0 w 62"/>
              <a:gd name="T9" fmla="*/ 41173 h 62"/>
              <a:gd name="T10" fmla="*/ 41480 w 62"/>
              <a:gd name="T11" fmla="*/ 0 h 62"/>
              <a:gd name="T12" fmla="*/ 176289 w 62"/>
              <a:gd name="T13" fmla="*/ 0 h 62"/>
              <a:gd name="T14" fmla="*/ 214312 w 62"/>
              <a:gd name="T15" fmla="*/ 41173 h 62"/>
              <a:gd name="T16" fmla="*/ 214312 w 62"/>
              <a:gd name="T17" fmla="*/ 174983 h 62"/>
              <a:gd name="T18" fmla="*/ 179746 w 62"/>
              <a:gd name="T19" fmla="*/ 99500 h 62"/>
              <a:gd name="T20" fmla="*/ 169376 w 62"/>
              <a:gd name="T21" fmla="*/ 89207 h 62"/>
              <a:gd name="T22" fmla="*/ 124439 w 62"/>
              <a:gd name="T23" fmla="*/ 89207 h 62"/>
              <a:gd name="T24" fmla="*/ 124439 w 62"/>
              <a:gd name="T25" fmla="*/ 44604 h 62"/>
              <a:gd name="T26" fmla="*/ 117526 w 62"/>
              <a:gd name="T27" fmla="*/ 37742 h 62"/>
              <a:gd name="T28" fmla="*/ 100243 w 62"/>
              <a:gd name="T29" fmla="*/ 37742 h 62"/>
              <a:gd name="T30" fmla="*/ 89873 w 62"/>
              <a:gd name="T31" fmla="*/ 44604 h 62"/>
              <a:gd name="T32" fmla="*/ 89873 w 62"/>
              <a:gd name="T33" fmla="*/ 89207 h 62"/>
              <a:gd name="T34" fmla="*/ 44936 w 62"/>
              <a:gd name="T35" fmla="*/ 89207 h 62"/>
              <a:gd name="T36" fmla="*/ 38023 w 62"/>
              <a:gd name="T37" fmla="*/ 99500 h 62"/>
              <a:gd name="T38" fmla="*/ 38023 w 62"/>
              <a:gd name="T39" fmla="*/ 116656 h 62"/>
              <a:gd name="T40" fmla="*/ 44936 w 62"/>
              <a:gd name="T41" fmla="*/ 123518 h 62"/>
              <a:gd name="T42" fmla="*/ 89873 w 62"/>
              <a:gd name="T43" fmla="*/ 123518 h 62"/>
              <a:gd name="T44" fmla="*/ 89873 w 62"/>
              <a:gd name="T45" fmla="*/ 168121 h 62"/>
              <a:gd name="T46" fmla="*/ 100243 w 62"/>
              <a:gd name="T47" fmla="*/ 178415 h 62"/>
              <a:gd name="T48" fmla="*/ 117526 w 62"/>
              <a:gd name="T49" fmla="*/ 178415 h 62"/>
              <a:gd name="T50" fmla="*/ 124439 w 62"/>
              <a:gd name="T51" fmla="*/ 168121 h 62"/>
              <a:gd name="T52" fmla="*/ 124439 w 62"/>
              <a:gd name="T53" fmla="*/ 123518 h 62"/>
              <a:gd name="T54" fmla="*/ 169376 w 62"/>
              <a:gd name="T55" fmla="*/ 123518 h 62"/>
              <a:gd name="T56" fmla="*/ 179746 w 62"/>
              <a:gd name="T57" fmla="*/ 116656 h 62"/>
              <a:gd name="T58" fmla="*/ 179746 w 62"/>
              <a:gd name="T59" fmla="*/ 99500 h 6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2" h="62">
                <a:moveTo>
                  <a:pt x="62" y="51"/>
                </a:moveTo>
                <a:cubicBezTo>
                  <a:pt x="62" y="57"/>
                  <a:pt x="57" y="62"/>
                  <a:pt x="51" y="62"/>
                </a:cubicBezTo>
                <a:cubicBezTo>
                  <a:pt x="12" y="62"/>
                  <a:pt x="12" y="62"/>
                  <a:pt x="12" y="62"/>
                </a:cubicBezTo>
                <a:cubicBezTo>
                  <a:pt x="6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6" y="0"/>
                  <a:pt x="12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6"/>
                  <a:pt x="62" y="12"/>
                </a:cubicBezTo>
                <a:lnTo>
                  <a:pt x="62" y="51"/>
                </a:lnTo>
                <a:close/>
                <a:moveTo>
                  <a:pt x="52" y="29"/>
                </a:moveTo>
                <a:cubicBezTo>
                  <a:pt x="52" y="27"/>
                  <a:pt x="51" y="26"/>
                  <a:pt x="49" y="2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13"/>
                  <a:pt x="36" y="13"/>
                  <a:pt x="36" y="13"/>
                </a:cubicBezTo>
                <a:cubicBezTo>
                  <a:pt x="36" y="12"/>
                  <a:pt x="35" y="11"/>
                  <a:pt x="34" y="11"/>
                </a:cubicBezTo>
                <a:cubicBezTo>
                  <a:pt x="29" y="11"/>
                  <a:pt x="29" y="11"/>
                  <a:pt x="29" y="11"/>
                </a:cubicBezTo>
                <a:cubicBezTo>
                  <a:pt x="27" y="11"/>
                  <a:pt x="26" y="12"/>
                  <a:pt x="26" y="13"/>
                </a:cubicBezTo>
                <a:cubicBezTo>
                  <a:pt x="26" y="26"/>
                  <a:pt x="26" y="26"/>
                  <a:pt x="26" y="26"/>
                </a:cubicBezTo>
                <a:cubicBezTo>
                  <a:pt x="13" y="26"/>
                  <a:pt x="13" y="26"/>
                  <a:pt x="13" y="26"/>
                </a:cubicBezTo>
                <a:cubicBezTo>
                  <a:pt x="12" y="26"/>
                  <a:pt x="11" y="27"/>
                  <a:pt x="11" y="29"/>
                </a:cubicBezTo>
                <a:cubicBezTo>
                  <a:pt x="11" y="34"/>
                  <a:pt x="11" y="34"/>
                  <a:pt x="11" y="34"/>
                </a:cubicBezTo>
                <a:cubicBezTo>
                  <a:pt x="11" y="35"/>
                  <a:pt x="12" y="36"/>
                  <a:pt x="13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6" y="49"/>
                  <a:pt x="26" y="49"/>
                  <a:pt x="26" y="49"/>
                </a:cubicBezTo>
                <a:cubicBezTo>
                  <a:pt x="26" y="51"/>
                  <a:pt x="27" y="52"/>
                  <a:pt x="29" y="52"/>
                </a:cubicBezTo>
                <a:cubicBezTo>
                  <a:pt x="34" y="52"/>
                  <a:pt x="34" y="52"/>
                  <a:pt x="34" y="52"/>
                </a:cubicBezTo>
                <a:cubicBezTo>
                  <a:pt x="35" y="52"/>
                  <a:pt x="36" y="51"/>
                  <a:pt x="36" y="49"/>
                </a:cubicBezTo>
                <a:cubicBezTo>
                  <a:pt x="36" y="36"/>
                  <a:pt x="36" y="36"/>
                  <a:pt x="36" y="36"/>
                </a:cubicBezTo>
                <a:cubicBezTo>
                  <a:pt x="49" y="36"/>
                  <a:pt x="49" y="36"/>
                  <a:pt x="49" y="36"/>
                </a:cubicBezTo>
                <a:cubicBezTo>
                  <a:pt x="51" y="36"/>
                  <a:pt x="52" y="35"/>
                  <a:pt x="52" y="34"/>
                </a:cubicBezTo>
                <a:lnTo>
                  <a:pt x="52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16" name="Freeform 122"/>
          <p:cNvSpPr>
            <a:spLocks/>
          </p:cNvSpPr>
          <p:nvPr/>
        </p:nvSpPr>
        <p:spPr bwMode="auto">
          <a:xfrm>
            <a:off x="4984754" y="8785470"/>
            <a:ext cx="548690" cy="518420"/>
          </a:xfrm>
          <a:custGeom>
            <a:avLst/>
            <a:gdLst>
              <a:gd name="T0" fmla="*/ 206138 w 67"/>
              <a:gd name="T1" fmla="*/ 179514 h 63"/>
              <a:gd name="T2" fmla="*/ 168346 w 67"/>
              <a:gd name="T3" fmla="*/ 165705 h 63"/>
              <a:gd name="T4" fmla="*/ 154603 w 67"/>
              <a:gd name="T5" fmla="*/ 182966 h 63"/>
              <a:gd name="T6" fmla="*/ 158039 w 67"/>
              <a:gd name="T7" fmla="*/ 214036 h 63"/>
              <a:gd name="T8" fmla="*/ 158039 w 67"/>
              <a:gd name="T9" fmla="*/ 214036 h 63"/>
              <a:gd name="T10" fmla="*/ 154603 w 67"/>
              <a:gd name="T11" fmla="*/ 214036 h 63"/>
              <a:gd name="T12" fmla="*/ 109940 w 67"/>
              <a:gd name="T13" fmla="*/ 217488 h 63"/>
              <a:gd name="T14" fmla="*/ 89326 w 67"/>
              <a:gd name="T15" fmla="*/ 203679 h 63"/>
              <a:gd name="T16" fmla="*/ 106504 w 67"/>
              <a:gd name="T17" fmla="*/ 165705 h 63"/>
              <a:gd name="T18" fmla="*/ 79019 w 67"/>
              <a:gd name="T19" fmla="*/ 141540 h 63"/>
              <a:gd name="T20" fmla="*/ 51534 w 67"/>
              <a:gd name="T21" fmla="*/ 165705 h 63"/>
              <a:gd name="T22" fmla="*/ 65277 w 67"/>
              <a:gd name="T23" fmla="*/ 200227 h 63"/>
              <a:gd name="T24" fmla="*/ 58406 w 67"/>
              <a:gd name="T25" fmla="*/ 214036 h 63"/>
              <a:gd name="T26" fmla="*/ 44663 w 67"/>
              <a:gd name="T27" fmla="*/ 217488 h 63"/>
              <a:gd name="T28" fmla="*/ 10307 w 67"/>
              <a:gd name="T29" fmla="*/ 214036 h 63"/>
              <a:gd name="T30" fmla="*/ 0 w 67"/>
              <a:gd name="T31" fmla="*/ 214036 h 63"/>
              <a:gd name="T32" fmla="*/ 0 w 67"/>
              <a:gd name="T33" fmla="*/ 214036 h 63"/>
              <a:gd name="T34" fmla="*/ 0 w 67"/>
              <a:gd name="T35" fmla="*/ 214036 h 63"/>
              <a:gd name="T36" fmla="*/ 0 w 67"/>
              <a:gd name="T37" fmla="*/ 72496 h 63"/>
              <a:gd name="T38" fmla="*/ 10307 w 67"/>
              <a:gd name="T39" fmla="*/ 72496 h 63"/>
              <a:gd name="T40" fmla="*/ 44663 w 67"/>
              <a:gd name="T41" fmla="*/ 75948 h 63"/>
              <a:gd name="T42" fmla="*/ 58406 w 67"/>
              <a:gd name="T43" fmla="*/ 72496 h 63"/>
              <a:gd name="T44" fmla="*/ 65277 w 67"/>
              <a:gd name="T45" fmla="*/ 58687 h 63"/>
              <a:gd name="T46" fmla="*/ 51534 w 67"/>
              <a:gd name="T47" fmla="*/ 24165 h 63"/>
              <a:gd name="T48" fmla="*/ 79019 w 67"/>
              <a:gd name="T49" fmla="*/ 0 h 63"/>
              <a:gd name="T50" fmla="*/ 106504 w 67"/>
              <a:gd name="T51" fmla="*/ 24165 h 63"/>
              <a:gd name="T52" fmla="*/ 89326 w 67"/>
              <a:gd name="T53" fmla="*/ 62139 h 63"/>
              <a:gd name="T54" fmla="*/ 109940 w 67"/>
              <a:gd name="T55" fmla="*/ 75948 h 63"/>
              <a:gd name="T56" fmla="*/ 158039 w 67"/>
              <a:gd name="T57" fmla="*/ 72496 h 63"/>
              <a:gd name="T58" fmla="*/ 158039 w 67"/>
              <a:gd name="T59" fmla="*/ 72496 h 63"/>
              <a:gd name="T60" fmla="*/ 158039 w 67"/>
              <a:gd name="T61" fmla="*/ 82853 h 63"/>
              <a:gd name="T62" fmla="*/ 154603 w 67"/>
              <a:gd name="T63" fmla="*/ 117374 h 63"/>
              <a:gd name="T64" fmla="*/ 158039 w 67"/>
              <a:gd name="T65" fmla="*/ 131183 h 63"/>
              <a:gd name="T66" fmla="*/ 171781 w 67"/>
              <a:gd name="T67" fmla="*/ 138088 h 63"/>
              <a:gd name="T68" fmla="*/ 206138 w 67"/>
              <a:gd name="T69" fmla="*/ 124279 h 63"/>
              <a:gd name="T70" fmla="*/ 230187 w 67"/>
              <a:gd name="T71" fmla="*/ 151896 h 63"/>
              <a:gd name="T72" fmla="*/ 206138 w 67"/>
              <a:gd name="T73" fmla="*/ 179514 h 63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7" h="63">
                <a:moveTo>
                  <a:pt x="60" y="52"/>
                </a:moveTo>
                <a:cubicBezTo>
                  <a:pt x="55" y="52"/>
                  <a:pt x="54" y="48"/>
                  <a:pt x="49" y="48"/>
                </a:cubicBezTo>
                <a:cubicBezTo>
                  <a:pt x="46" y="48"/>
                  <a:pt x="45" y="50"/>
                  <a:pt x="45" y="53"/>
                </a:cubicBezTo>
                <a:cubicBezTo>
                  <a:pt x="45" y="56"/>
                  <a:pt x="46" y="59"/>
                  <a:pt x="46" y="62"/>
                </a:cubicBezTo>
                <a:cubicBezTo>
                  <a:pt x="46" y="62"/>
                  <a:pt x="46" y="62"/>
                  <a:pt x="46" y="62"/>
                </a:cubicBezTo>
                <a:cubicBezTo>
                  <a:pt x="46" y="62"/>
                  <a:pt x="45" y="62"/>
                  <a:pt x="45" y="62"/>
                </a:cubicBezTo>
                <a:cubicBezTo>
                  <a:pt x="41" y="62"/>
                  <a:pt x="36" y="63"/>
                  <a:pt x="32" y="63"/>
                </a:cubicBezTo>
                <a:cubicBezTo>
                  <a:pt x="29" y="63"/>
                  <a:pt x="26" y="62"/>
                  <a:pt x="26" y="59"/>
                </a:cubicBezTo>
                <a:cubicBezTo>
                  <a:pt x="26" y="54"/>
                  <a:pt x="31" y="53"/>
                  <a:pt x="31" y="48"/>
                </a:cubicBezTo>
                <a:cubicBezTo>
                  <a:pt x="31" y="44"/>
                  <a:pt x="27" y="41"/>
                  <a:pt x="23" y="41"/>
                </a:cubicBezTo>
                <a:cubicBezTo>
                  <a:pt x="19" y="41"/>
                  <a:pt x="15" y="44"/>
                  <a:pt x="15" y="48"/>
                </a:cubicBezTo>
                <a:cubicBezTo>
                  <a:pt x="15" y="53"/>
                  <a:pt x="19" y="56"/>
                  <a:pt x="19" y="58"/>
                </a:cubicBezTo>
                <a:cubicBezTo>
                  <a:pt x="19" y="60"/>
                  <a:pt x="18" y="61"/>
                  <a:pt x="17" y="62"/>
                </a:cubicBezTo>
                <a:cubicBezTo>
                  <a:pt x="16" y="63"/>
                  <a:pt x="14" y="63"/>
                  <a:pt x="13" y="63"/>
                </a:cubicBezTo>
                <a:cubicBezTo>
                  <a:pt x="9" y="63"/>
                  <a:pt x="6" y="63"/>
                  <a:pt x="3" y="62"/>
                </a:cubicBezTo>
                <a:cubicBezTo>
                  <a:pt x="2" y="62"/>
                  <a:pt x="1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21"/>
                  <a:pt x="0" y="21"/>
                  <a:pt x="0" y="21"/>
                </a:cubicBezTo>
                <a:cubicBezTo>
                  <a:pt x="0" y="21"/>
                  <a:pt x="2" y="21"/>
                  <a:pt x="3" y="21"/>
                </a:cubicBezTo>
                <a:cubicBezTo>
                  <a:pt x="6" y="22"/>
                  <a:pt x="9" y="22"/>
                  <a:pt x="13" y="22"/>
                </a:cubicBezTo>
                <a:cubicBezTo>
                  <a:pt x="14" y="22"/>
                  <a:pt x="16" y="22"/>
                  <a:pt x="17" y="21"/>
                </a:cubicBezTo>
                <a:cubicBezTo>
                  <a:pt x="18" y="20"/>
                  <a:pt x="19" y="19"/>
                  <a:pt x="19" y="17"/>
                </a:cubicBezTo>
                <a:cubicBezTo>
                  <a:pt x="19" y="15"/>
                  <a:pt x="15" y="12"/>
                  <a:pt x="15" y="7"/>
                </a:cubicBezTo>
                <a:cubicBezTo>
                  <a:pt x="15" y="3"/>
                  <a:pt x="19" y="0"/>
                  <a:pt x="23" y="0"/>
                </a:cubicBezTo>
                <a:cubicBezTo>
                  <a:pt x="27" y="0"/>
                  <a:pt x="31" y="3"/>
                  <a:pt x="31" y="7"/>
                </a:cubicBezTo>
                <a:cubicBezTo>
                  <a:pt x="31" y="12"/>
                  <a:pt x="26" y="13"/>
                  <a:pt x="26" y="18"/>
                </a:cubicBezTo>
                <a:cubicBezTo>
                  <a:pt x="26" y="21"/>
                  <a:pt x="29" y="22"/>
                  <a:pt x="32" y="22"/>
                </a:cubicBezTo>
                <a:cubicBezTo>
                  <a:pt x="37" y="22"/>
                  <a:pt x="41" y="21"/>
                  <a:pt x="46" y="21"/>
                </a:cubicBezTo>
                <a:cubicBezTo>
                  <a:pt x="46" y="21"/>
                  <a:pt x="46" y="21"/>
                  <a:pt x="46" y="21"/>
                </a:cubicBezTo>
                <a:cubicBezTo>
                  <a:pt x="46" y="21"/>
                  <a:pt x="46" y="23"/>
                  <a:pt x="46" y="24"/>
                </a:cubicBezTo>
                <a:cubicBezTo>
                  <a:pt x="45" y="27"/>
                  <a:pt x="45" y="30"/>
                  <a:pt x="45" y="34"/>
                </a:cubicBezTo>
                <a:cubicBezTo>
                  <a:pt x="45" y="35"/>
                  <a:pt x="45" y="37"/>
                  <a:pt x="46" y="38"/>
                </a:cubicBezTo>
                <a:cubicBezTo>
                  <a:pt x="47" y="39"/>
                  <a:pt x="48" y="40"/>
                  <a:pt x="50" y="40"/>
                </a:cubicBezTo>
                <a:cubicBezTo>
                  <a:pt x="52" y="40"/>
                  <a:pt x="55" y="36"/>
                  <a:pt x="60" y="36"/>
                </a:cubicBezTo>
                <a:cubicBezTo>
                  <a:pt x="64" y="36"/>
                  <a:pt x="67" y="40"/>
                  <a:pt x="67" y="44"/>
                </a:cubicBezTo>
                <a:cubicBezTo>
                  <a:pt x="67" y="49"/>
                  <a:pt x="64" y="52"/>
                  <a:pt x="60" y="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17" name="Freeform 123"/>
          <p:cNvSpPr>
            <a:spLocks noEditPoints="1"/>
          </p:cNvSpPr>
          <p:nvPr/>
        </p:nvSpPr>
        <p:spPr bwMode="auto">
          <a:xfrm>
            <a:off x="6165388" y="8827097"/>
            <a:ext cx="507066" cy="507066"/>
          </a:xfrm>
          <a:custGeom>
            <a:avLst/>
            <a:gdLst>
              <a:gd name="T0" fmla="*/ 106363 w 62"/>
              <a:gd name="T1" fmla="*/ 212725 h 62"/>
              <a:gd name="T2" fmla="*/ 0 w 62"/>
              <a:gd name="T3" fmla="*/ 106363 h 62"/>
              <a:gd name="T4" fmla="*/ 106363 w 62"/>
              <a:gd name="T5" fmla="*/ 0 h 62"/>
              <a:gd name="T6" fmla="*/ 212725 w 62"/>
              <a:gd name="T7" fmla="*/ 106363 h 62"/>
              <a:gd name="T8" fmla="*/ 106363 w 62"/>
              <a:gd name="T9" fmla="*/ 212725 h 62"/>
              <a:gd name="T10" fmla="*/ 109794 w 62"/>
              <a:gd name="T11" fmla="*/ 37742 h 62"/>
              <a:gd name="T12" fmla="*/ 58328 w 62"/>
              <a:gd name="T13" fmla="*/ 65190 h 62"/>
              <a:gd name="T14" fmla="*/ 61759 w 62"/>
              <a:gd name="T15" fmla="*/ 72052 h 62"/>
              <a:gd name="T16" fmla="*/ 78914 w 62"/>
              <a:gd name="T17" fmla="*/ 85776 h 62"/>
              <a:gd name="T18" fmla="*/ 82345 w 62"/>
              <a:gd name="T19" fmla="*/ 85776 h 62"/>
              <a:gd name="T20" fmla="*/ 85776 w 62"/>
              <a:gd name="T21" fmla="*/ 85776 h 62"/>
              <a:gd name="T22" fmla="*/ 96069 w 62"/>
              <a:gd name="T23" fmla="*/ 72052 h 62"/>
              <a:gd name="T24" fmla="*/ 109794 w 62"/>
              <a:gd name="T25" fmla="*/ 68621 h 62"/>
              <a:gd name="T26" fmla="*/ 123518 w 62"/>
              <a:gd name="T27" fmla="*/ 82345 h 62"/>
              <a:gd name="T28" fmla="*/ 113225 w 62"/>
              <a:gd name="T29" fmla="*/ 96069 h 62"/>
              <a:gd name="T30" fmla="*/ 89207 w 62"/>
              <a:gd name="T31" fmla="*/ 123518 h 62"/>
              <a:gd name="T32" fmla="*/ 89207 w 62"/>
              <a:gd name="T33" fmla="*/ 130380 h 62"/>
              <a:gd name="T34" fmla="*/ 92638 w 62"/>
              <a:gd name="T35" fmla="*/ 133811 h 62"/>
              <a:gd name="T36" fmla="*/ 120087 w 62"/>
              <a:gd name="T37" fmla="*/ 133811 h 62"/>
              <a:gd name="T38" fmla="*/ 123518 w 62"/>
              <a:gd name="T39" fmla="*/ 130380 h 62"/>
              <a:gd name="T40" fmla="*/ 137242 w 62"/>
              <a:gd name="T41" fmla="*/ 116656 h 62"/>
              <a:gd name="T42" fmla="*/ 161259 w 62"/>
              <a:gd name="T43" fmla="*/ 82345 h 62"/>
              <a:gd name="T44" fmla="*/ 109794 w 62"/>
              <a:gd name="T45" fmla="*/ 37742 h 62"/>
              <a:gd name="T46" fmla="*/ 123518 w 62"/>
              <a:gd name="T47" fmla="*/ 147535 h 62"/>
              <a:gd name="T48" fmla="*/ 120087 w 62"/>
              <a:gd name="T49" fmla="*/ 144104 h 62"/>
              <a:gd name="T50" fmla="*/ 92638 w 62"/>
              <a:gd name="T51" fmla="*/ 144104 h 62"/>
              <a:gd name="T52" fmla="*/ 89207 w 62"/>
              <a:gd name="T53" fmla="*/ 147535 h 62"/>
              <a:gd name="T54" fmla="*/ 89207 w 62"/>
              <a:gd name="T55" fmla="*/ 174983 h 62"/>
              <a:gd name="T56" fmla="*/ 92638 w 62"/>
              <a:gd name="T57" fmla="*/ 178415 h 62"/>
              <a:gd name="T58" fmla="*/ 120087 w 62"/>
              <a:gd name="T59" fmla="*/ 178415 h 62"/>
              <a:gd name="T60" fmla="*/ 123518 w 62"/>
              <a:gd name="T61" fmla="*/ 174983 h 62"/>
              <a:gd name="T62" fmla="*/ 123518 w 62"/>
              <a:gd name="T63" fmla="*/ 147535 h 6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32" y="11"/>
                </a:moveTo>
                <a:cubicBezTo>
                  <a:pt x="26" y="11"/>
                  <a:pt x="21" y="14"/>
                  <a:pt x="17" y="19"/>
                </a:cubicBezTo>
                <a:cubicBezTo>
                  <a:pt x="17" y="20"/>
                  <a:pt x="17" y="21"/>
                  <a:pt x="18" y="21"/>
                </a:cubicBezTo>
                <a:cubicBezTo>
                  <a:pt x="23" y="25"/>
                  <a:pt x="23" y="25"/>
                  <a:pt x="23" y="25"/>
                </a:cubicBezTo>
                <a:cubicBezTo>
                  <a:pt x="23" y="25"/>
                  <a:pt x="23" y="25"/>
                  <a:pt x="24" y="25"/>
                </a:cubicBezTo>
                <a:cubicBezTo>
                  <a:pt x="24" y="25"/>
                  <a:pt x="24" y="25"/>
                  <a:pt x="25" y="25"/>
                </a:cubicBezTo>
                <a:cubicBezTo>
                  <a:pt x="27" y="22"/>
                  <a:pt x="27" y="22"/>
                  <a:pt x="28" y="21"/>
                </a:cubicBezTo>
                <a:cubicBezTo>
                  <a:pt x="29" y="21"/>
                  <a:pt x="30" y="20"/>
                  <a:pt x="32" y="20"/>
                </a:cubicBezTo>
                <a:cubicBezTo>
                  <a:pt x="34" y="20"/>
                  <a:pt x="36" y="22"/>
                  <a:pt x="36" y="24"/>
                </a:cubicBezTo>
                <a:cubicBezTo>
                  <a:pt x="36" y="26"/>
                  <a:pt x="35" y="27"/>
                  <a:pt x="33" y="28"/>
                </a:cubicBezTo>
                <a:cubicBezTo>
                  <a:pt x="30" y="29"/>
                  <a:pt x="26" y="32"/>
                  <a:pt x="26" y="36"/>
                </a:cubicBezTo>
                <a:cubicBezTo>
                  <a:pt x="26" y="38"/>
                  <a:pt x="26" y="38"/>
                  <a:pt x="26" y="38"/>
                </a:cubicBezTo>
                <a:cubicBezTo>
                  <a:pt x="26" y="38"/>
                  <a:pt x="27" y="39"/>
                  <a:pt x="27" y="39"/>
                </a:cubicBezTo>
                <a:cubicBezTo>
                  <a:pt x="35" y="39"/>
                  <a:pt x="35" y="39"/>
                  <a:pt x="35" y="39"/>
                </a:cubicBezTo>
                <a:cubicBezTo>
                  <a:pt x="36" y="39"/>
                  <a:pt x="36" y="38"/>
                  <a:pt x="36" y="38"/>
                </a:cubicBezTo>
                <a:cubicBezTo>
                  <a:pt x="36" y="37"/>
                  <a:pt x="38" y="35"/>
                  <a:pt x="40" y="34"/>
                </a:cubicBezTo>
                <a:cubicBezTo>
                  <a:pt x="43" y="32"/>
                  <a:pt x="47" y="30"/>
                  <a:pt x="47" y="24"/>
                </a:cubicBezTo>
                <a:cubicBezTo>
                  <a:pt x="47" y="16"/>
                  <a:pt x="39" y="11"/>
                  <a:pt x="32" y="11"/>
                </a:cubicBezTo>
                <a:close/>
                <a:moveTo>
                  <a:pt x="36" y="43"/>
                </a:moveTo>
                <a:cubicBezTo>
                  <a:pt x="36" y="42"/>
                  <a:pt x="36" y="42"/>
                  <a:pt x="35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2"/>
                  <a:pt x="26" y="43"/>
                </a:cubicBezTo>
                <a:cubicBezTo>
                  <a:pt x="26" y="51"/>
                  <a:pt x="26" y="51"/>
                  <a:pt x="26" y="51"/>
                </a:cubicBezTo>
                <a:cubicBezTo>
                  <a:pt x="26" y="51"/>
                  <a:pt x="27" y="52"/>
                  <a:pt x="27" y="52"/>
                </a:cubicBezTo>
                <a:cubicBezTo>
                  <a:pt x="35" y="52"/>
                  <a:pt x="35" y="52"/>
                  <a:pt x="35" y="52"/>
                </a:cubicBezTo>
                <a:cubicBezTo>
                  <a:pt x="36" y="52"/>
                  <a:pt x="36" y="51"/>
                  <a:pt x="36" y="51"/>
                </a:cubicBezTo>
                <a:lnTo>
                  <a:pt x="36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18" name="Freeform 124"/>
          <p:cNvSpPr>
            <a:spLocks noEditPoints="1"/>
          </p:cNvSpPr>
          <p:nvPr/>
        </p:nvSpPr>
        <p:spPr bwMode="auto">
          <a:xfrm>
            <a:off x="7346019" y="8800606"/>
            <a:ext cx="586532" cy="525988"/>
          </a:xfrm>
          <a:custGeom>
            <a:avLst/>
            <a:gdLst>
              <a:gd name="T0" fmla="*/ 246062 w 72"/>
              <a:gd name="T1" fmla="*/ 51718 h 64"/>
              <a:gd name="T2" fmla="*/ 201634 w 72"/>
              <a:gd name="T3" fmla="*/ 96540 h 64"/>
              <a:gd name="T4" fmla="*/ 198217 w 72"/>
              <a:gd name="T5" fmla="*/ 96540 h 64"/>
              <a:gd name="T6" fmla="*/ 194799 w 72"/>
              <a:gd name="T7" fmla="*/ 93092 h 64"/>
              <a:gd name="T8" fmla="*/ 194799 w 72"/>
              <a:gd name="T9" fmla="*/ 65509 h 64"/>
              <a:gd name="T10" fmla="*/ 160624 w 72"/>
              <a:gd name="T11" fmla="*/ 65509 h 64"/>
              <a:gd name="T12" fmla="*/ 126449 w 72"/>
              <a:gd name="T13" fmla="*/ 93092 h 64"/>
              <a:gd name="T14" fmla="*/ 112778 w 72"/>
              <a:gd name="T15" fmla="*/ 117227 h 64"/>
              <a:gd name="T16" fmla="*/ 37593 w 72"/>
              <a:gd name="T17" fmla="*/ 189632 h 64"/>
              <a:gd name="T18" fmla="*/ 6835 w 72"/>
              <a:gd name="T19" fmla="*/ 189632 h 64"/>
              <a:gd name="T20" fmla="*/ 0 w 72"/>
              <a:gd name="T21" fmla="*/ 186184 h 64"/>
              <a:gd name="T22" fmla="*/ 0 w 72"/>
              <a:gd name="T23" fmla="*/ 158602 h 64"/>
              <a:gd name="T24" fmla="*/ 6835 w 72"/>
              <a:gd name="T25" fmla="*/ 155154 h 64"/>
              <a:gd name="T26" fmla="*/ 37593 w 72"/>
              <a:gd name="T27" fmla="*/ 155154 h 64"/>
              <a:gd name="T28" fmla="*/ 71768 w 72"/>
              <a:gd name="T29" fmla="*/ 127571 h 64"/>
              <a:gd name="T30" fmla="*/ 82021 w 72"/>
              <a:gd name="T31" fmla="*/ 103436 h 64"/>
              <a:gd name="T32" fmla="*/ 160624 w 72"/>
              <a:gd name="T33" fmla="*/ 31031 h 64"/>
              <a:gd name="T34" fmla="*/ 194799 w 72"/>
              <a:gd name="T35" fmla="*/ 31031 h 64"/>
              <a:gd name="T36" fmla="*/ 194799 w 72"/>
              <a:gd name="T37" fmla="*/ 3448 h 64"/>
              <a:gd name="T38" fmla="*/ 198217 w 72"/>
              <a:gd name="T39" fmla="*/ 0 h 64"/>
              <a:gd name="T40" fmla="*/ 201634 w 72"/>
              <a:gd name="T41" fmla="*/ 0 h 64"/>
              <a:gd name="T42" fmla="*/ 246062 w 72"/>
              <a:gd name="T43" fmla="*/ 44822 h 64"/>
              <a:gd name="T44" fmla="*/ 246062 w 72"/>
              <a:gd name="T45" fmla="*/ 48270 h 64"/>
              <a:gd name="T46" fmla="*/ 246062 w 72"/>
              <a:gd name="T47" fmla="*/ 51718 h 64"/>
              <a:gd name="T48" fmla="*/ 75186 w 72"/>
              <a:gd name="T49" fmla="*/ 99988 h 64"/>
              <a:gd name="T50" fmla="*/ 37593 w 72"/>
              <a:gd name="T51" fmla="*/ 65509 h 64"/>
              <a:gd name="T52" fmla="*/ 6835 w 72"/>
              <a:gd name="T53" fmla="*/ 65509 h 64"/>
              <a:gd name="T54" fmla="*/ 0 w 72"/>
              <a:gd name="T55" fmla="*/ 62061 h 64"/>
              <a:gd name="T56" fmla="*/ 0 w 72"/>
              <a:gd name="T57" fmla="*/ 34479 h 64"/>
              <a:gd name="T58" fmla="*/ 6835 w 72"/>
              <a:gd name="T59" fmla="*/ 31031 h 64"/>
              <a:gd name="T60" fmla="*/ 37593 w 72"/>
              <a:gd name="T61" fmla="*/ 31031 h 64"/>
              <a:gd name="T62" fmla="*/ 92273 w 72"/>
              <a:gd name="T63" fmla="*/ 62061 h 64"/>
              <a:gd name="T64" fmla="*/ 75186 w 72"/>
              <a:gd name="T65" fmla="*/ 99988 h 64"/>
              <a:gd name="T66" fmla="*/ 246062 w 72"/>
              <a:gd name="T67" fmla="*/ 175841 h 64"/>
              <a:gd name="T68" fmla="*/ 201634 w 72"/>
              <a:gd name="T69" fmla="*/ 217215 h 64"/>
              <a:gd name="T70" fmla="*/ 198217 w 72"/>
              <a:gd name="T71" fmla="*/ 220663 h 64"/>
              <a:gd name="T72" fmla="*/ 194799 w 72"/>
              <a:gd name="T73" fmla="*/ 217215 h 64"/>
              <a:gd name="T74" fmla="*/ 194799 w 72"/>
              <a:gd name="T75" fmla="*/ 189632 h 64"/>
              <a:gd name="T76" fmla="*/ 102526 w 72"/>
              <a:gd name="T77" fmla="*/ 158602 h 64"/>
              <a:gd name="T78" fmla="*/ 123031 w 72"/>
              <a:gd name="T79" fmla="*/ 120675 h 64"/>
              <a:gd name="T80" fmla="*/ 160624 w 72"/>
              <a:gd name="T81" fmla="*/ 155154 h 64"/>
              <a:gd name="T82" fmla="*/ 194799 w 72"/>
              <a:gd name="T83" fmla="*/ 155154 h 64"/>
              <a:gd name="T84" fmla="*/ 194799 w 72"/>
              <a:gd name="T85" fmla="*/ 127571 h 64"/>
              <a:gd name="T86" fmla="*/ 198217 w 72"/>
              <a:gd name="T87" fmla="*/ 124123 h 64"/>
              <a:gd name="T88" fmla="*/ 201634 w 72"/>
              <a:gd name="T89" fmla="*/ 124123 h 64"/>
              <a:gd name="T90" fmla="*/ 246062 w 72"/>
              <a:gd name="T91" fmla="*/ 168945 h 64"/>
              <a:gd name="T92" fmla="*/ 246062 w 72"/>
              <a:gd name="T93" fmla="*/ 172393 h 64"/>
              <a:gd name="T94" fmla="*/ 246062 w 72"/>
              <a:gd name="T95" fmla="*/ 175841 h 6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72" h="64">
                <a:moveTo>
                  <a:pt x="72" y="15"/>
                </a:moveTo>
                <a:cubicBezTo>
                  <a:pt x="59" y="28"/>
                  <a:pt x="59" y="28"/>
                  <a:pt x="59" y="28"/>
                </a:cubicBezTo>
                <a:cubicBezTo>
                  <a:pt x="59" y="28"/>
                  <a:pt x="59" y="28"/>
                  <a:pt x="58" y="28"/>
                </a:cubicBezTo>
                <a:cubicBezTo>
                  <a:pt x="58" y="28"/>
                  <a:pt x="57" y="27"/>
                  <a:pt x="57" y="27"/>
                </a:cubicBezTo>
                <a:cubicBezTo>
                  <a:pt x="57" y="19"/>
                  <a:pt x="57" y="19"/>
                  <a:pt x="57" y="19"/>
                </a:cubicBezTo>
                <a:cubicBezTo>
                  <a:pt x="47" y="19"/>
                  <a:pt x="47" y="19"/>
                  <a:pt x="47" y="19"/>
                </a:cubicBezTo>
                <a:cubicBezTo>
                  <a:pt x="41" y="19"/>
                  <a:pt x="39" y="23"/>
                  <a:pt x="37" y="27"/>
                </a:cubicBezTo>
                <a:cubicBezTo>
                  <a:pt x="35" y="29"/>
                  <a:pt x="34" y="31"/>
                  <a:pt x="33" y="34"/>
                </a:cubicBezTo>
                <a:cubicBezTo>
                  <a:pt x="29" y="44"/>
                  <a:pt x="24" y="55"/>
                  <a:pt x="11" y="55"/>
                </a:cubicBezTo>
                <a:cubicBezTo>
                  <a:pt x="2" y="55"/>
                  <a:pt x="2" y="55"/>
                  <a:pt x="2" y="55"/>
                </a:cubicBezTo>
                <a:cubicBezTo>
                  <a:pt x="1" y="55"/>
                  <a:pt x="0" y="54"/>
                  <a:pt x="0" y="54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1" y="45"/>
                  <a:pt x="2" y="45"/>
                </a:cubicBezTo>
                <a:cubicBezTo>
                  <a:pt x="11" y="45"/>
                  <a:pt x="11" y="45"/>
                  <a:pt x="11" y="45"/>
                </a:cubicBezTo>
                <a:cubicBezTo>
                  <a:pt x="16" y="45"/>
                  <a:pt x="19" y="41"/>
                  <a:pt x="21" y="37"/>
                </a:cubicBezTo>
                <a:cubicBezTo>
                  <a:pt x="22" y="34"/>
                  <a:pt x="23" y="32"/>
                  <a:pt x="24" y="30"/>
                </a:cubicBezTo>
                <a:cubicBezTo>
                  <a:pt x="28" y="19"/>
                  <a:pt x="34" y="9"/>
                  <a:pt x="47" y="9"/>
                </a:cubicBezTo>
                <a:cubicBezTo>
                  <a:pt x="57" y="9"/>
                  <a:pt x="57" y="9"/>
                  <a:pt x="57" y="9"/>
                </a:cubicBezTo>
                <a:cubicBezTo>
                  <a:pt x="57" y="1"/>
                  <a:pt x="57" y="1"/>
                  <a:pt x="57" y="1"/>
                </a:cubicBezTo>
                <a:cubicBezTo>
                  <a:pt x="57" y="0"/>
                  <a:pt x="58" y="0"/>
                  <a:pt x="58" y="0"/>
                </a:cubicBezTo>
                <a:cubicBezTo>
                  <a:pt x="59" y="0"/>
                  <a:pt x="59" y="0"/>
                  <a:pt x="59" y="0"/>
                </a:cubicBezTo>
                <a:cubicBezTo>
                  <a:pt x="72" y="13"/>
                  <a:pt x="72" y="13"/>
                  <a:pt x="72" y="13"/>
                </a:cubicBezTo>
                <a:cubicBezTo>
                  <a:pt x="72" y="13"/>
                  <a:pt x="72" y="13"/>
                  <a:pt x="72" y="14"/>
                </a:cubicBezTo>
                <a:cubicBezTo>
                  <a:pt x="72" y="14"/>
                  <a:pt x="72" y="14"/>
                  <a:pt x="72" y="15"/>
                </a:cubicBezTo>
                <a:close/>
                <a:moveTo>
                  <a:pt x="22" y="29"/>
                </a:moveTo>
                <a:cubicBezTo>
                  <a:pt x="19" y="24"/>
                  <a:pt x="17" y="19"/>
                  <a:pt x="11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9"/>
                  <a:pt x="0" y="18"/>
                  <a:pt x="0" y="18"/>
                </a:cubicBezTo>
                <a:cubicBezTo>
                  <a:pt x="0" y="10"/>
                  <a:pt x="0" y="10"/>
                  <a:pt x="0" y="10"/>
                </a:cubicBezTo>
                <a:cubicBezTo>
                  <a:pt x="0" y="9"/>
                  <a:pt x="1" y="9"/>
                  <a:pt x="2" y="9"/>
                </a:cubicBezTo>
                <a:cubicBezTo>
                  <a:pt x="11" y="9"/>
                  <a:pt x="11" y="9"/>
                  <a:pt x="11" y="9"/>
                </a:cubicBezTo>
                <a:cubicBezTo>
                  <a:pt x="18" y="9"/>
                  <a:pt x="23" y="12"/>
                  <a:pt x="27" y="18"/>
                </a:cubicBezTo>
                <a:cubicBezTo>
                  <a:pt x="25" y="21"/>
                  <a:pt x="23" y="25"/>
                  <a:pt x="22" y="29"/>
                </a:cubicBezTo>
                <a:close/>
                <a:moveTo>
                  <a:pt x="72" y="51"/>
                </a:moveTo>
                <a:cubicBezTo>
                  <a:pt x="59" y="63"/>
                  <a:pt x="59" y="63"/>
                  <a:pt x="59" y="63"/>
                </a:cubicBezTo>
                <a:cubicBezTo>
                  <a:pt x="59" y="64"/>
                  <a:pt x="59" y="64"/>
                  <a:pt x="58" y="64"/>
                </a:cubicBezTo>
                <a:cubicBezTo>
                  <a:pt x="58" y="64"/>
                  <a:pt x="57" y="63"/>
                  <a:pt x="57" y="63"/>
                </a:cubicBezTo>
                <a:cubicBezTo>
                  <a:pt x="57" y="55"/>
                  <a:pt x="57" y="55"/>
                  <a:pt x="57" y="55"/>
                </a:cubicBezTo>
                <a:cubicBezTo>
                  <a:pt x="45" y="55"/>
                  <a:pt x="38" y="56"/>
                  <a:pt x="30" y="46"/>
                </a:cubicBezTo>
                <a:cubicBezTo>
                  <a:pt x="33" y="42"/>
                  <a:pt x="34" y="39"/>
                  <a:pt x="36" y="35"/>
                </a:cubicBezTo>
                <a:cubicBezTo>
                  <a:pt x="38" y="40"/>
                  <a:pt x="41" y="45"/>
                  <a:pt x="47" y="4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6"/>
                  <a:pt x="58" y="36"/>
                  <a:pt x="58" y="36"/>
                </a:cubicBezTo>
                <a:cubicBezTo>
                  <a:pt x="59" y="36"/>
                  <a:pt x="59" y="36"/>
                  <a:pt x="59" y="36"/>
                </a:cubicBezTo>
                <a:cubicBezTo>
                  <a:pt x="72" y="49"/>
                  <a:pt x="72" y="49"/>
                  <a:pt x="72" y="49"/>
                </a:cubicBezTo>
                <a:cubicBezTo>
                  <a:pt x="72" y="49"/>
                  <a:pt x="72" y="49"/>
                  <a:pt x="72" y="50"/>
                </a:cubicBezTo>
                <a:cubicBezTo>
                  <a:pt x="72" y="50"/>
                  <a:pt x="72" y="50"/>
                  <a:pt x="72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19" name="Freeform 125"/>
          <p:cNvSpPr>
            <a:spLocks noEditPoints="1"/>
          </p:cNvSpPr>
          <p:nvPr/>
        </p:nvSpPr>
        <p:spPr bwMode="auto">
          <a:xfrm>
            <a:off x="8522868" y="8827097"/>
            <a:ext cx="499498" cy="507066"/>
          </a:xfrm>
          <a:custGeom>
            <a:avLst/>
            <a:gdLst>
              <a:gd name="T0" fmla="*/ 209550 w 61"/>
              <a:gd name="T1" fmla="*/ 44604 h 62"/>
              <a:gd name="T2" fmla="*/ 209550 w 61"/>
              <a:gd name="T3" fmla="*/ 168121 h 62"/>
              <a:gd name="T4" fmla="*/ 168327 w 61"/>
              <a:gd name="T5" fmla="*/ 212725 h 62"/>
              <a:gd name="T6" fmla="*/ 44658 w 61"/>
              <a:gd name="T7" fmla="*/ 212725 h 62"/>
              <a:gd name="T8" fmla="*/ 0 w 61"/>
              <a:gd name="T9" fmla="*/ 168121 h 62"/>
              <a:gd name="T10" fmla="*/ 0 w 61"/>
              <a:gd name="T11" fmla="*/ 44604 h 62"/>
              <a:gd name="T12" fmla="*/ 44658 w 61"/>
              <a:gd name="T13" fmla="*/ 0 h 62"/>
              <a:gd name="T14" fmla="*/ 168327 w 61"/>
              <a:gd name="T15" fmla="*/ 0 h 62"/>
              <a:gd name="T16" fmla="*/ 209550 w 61"/>
              <a:gd name="T17" fmla="*/ 44604 h 62"/>
              <a:gd name="T18" fmla="*/ 192374 w 61"/>
              <a:gd name="T19" fmla="*/ 96069 h 62"/>
              <a:gd name="T20" fmla="*/ 175198 w 61"/>
              <a:gd name="T21" fmla="*/ 78914 h 62"/>
              <a:gd name="T22" fmla="*/ 161457 w 61"/>
              <a:gd name="T23" fmla="*/ 85776 h 62"/>
              <a:gd name="T24" fmla="*/ 109928 w 61"/>
              <a:gd name="T25" fmla="*/ 72052 h 62"/>
              <a:gd name="T26" fmla="*/ 120234 w 61"/>
              <a:gd name="T27" fmla="*/ 34310 h 62"/>
              <a:gd name="T28" fmla="*/ 151151 w 61"/>
              <a:gd name="T29" fmla="*/ 41173 h 62"/>
              <a:gd name="T30" fmla="*/ 168327 w 61"/>
              <a:gd name="T31" fmla="*/ 58328 h 62"/>
              <a:gd name="T32" fmla="*/ 182068 w 61"/>
              <a:gd name="T33" fmla="*/ 41173 h 62"/>
              <a:gd name="T34" fmla="*/ 168327 w 61"/>
              <a:gd name="T35" fmla="*/ 24017 h 62"/>
              <a:gd name="T36" fmla="*/ 151151 w 61"/>
              <a:gd name="T37" fmla="*/ 34310 h 62"/>
              <a:gd name="T38" fmla="*/ 120234 w 61"/>
              <a:gd name="T39" fmla="*/ 27448 h 62"/>
              <a:gd name="T40" fmla="*/ 116798 w 61"/>
              <a:gd name="T41" fmla="*/ 30879 h 62"/>
              <a:gd name="T42" fmla="*/ 103057 w 61"/>
              <a:gd name="T43" fmla="*/ 72052 h 62"/>
              <a:gd name="T44" fmla="*/ 51529 w 61"/>
              <a:gd name="T45" fmla="*/ 85776 h 62"/>
              <a:gd name="T46" fmla="*/ 37788 w 61"/>
              <a:gd name="T47" fmla="*/ 82345 h 62"/>
              <a:gd name="T48" fmla="*/ 20611 w 61"/>
              <a:gd name="T49" fmla="*/ 99500 h 62"/>
              <a:gd name="T50" fmla="*/ 30917 w 61"/>
              <a:gd name="T51" fmla="*/ 113225 h 62"/>
              <a:gd name="T52" fmla="*/ 30917 w 61"/>
              <a:gd name="T53" fmla="*/ 120087 h 62"/>
              <a:gd name="T54" fmla="*/ 106493 w 61"/>
              <a:gd name="T55" fmla="*/ 171552 h 62"/>
              <a:gd name="T56" fmla="*/ 182068 w 61"/>
              <a:gd name="T57" fmla="*/ 120087 h 62"/>
              <a:gd name="T58" fmla="*/ 182068 w 61"/>
              <a:gd name="T59" fmla="*/ 113225 h 62"/>
              <a:gd name="T60" fmla="*/ 192374 w 61"/>
              <a:gd name="T61" fmla="*/ 96069 h 62"/>
              <a:gd name="T62" fmla="*/ 79011 w 61"/>
              <a:gd name="T63" fmla="*/ 123518 h 62"/>
              <a:gd name="T64" fmla="*/ 68705 w 61"/>
              <a:gd name="T65" fmla="*/ 109794 h 62"/>
              <a:gd name="T66" fmla="*/ 79011 w 61"/>
              <a:gd name="T67" fmla="*/ 99500 h 62"/>
              <a:gd name="T68" fmla="*/ 92752 w 61"/>
              <a:gd name="T69" fmla="*/ 109794 h 62"/>
              <a:gd name="T70" fmla="*/ 79011 w 61"/>
              <a:gd name="T71" fmla="*/ 123518 h 62"/>
              <a:gd name="T72" fmla="*/ 133975 w 61"/>
              <a:gd name="T73" fmla="*/ 140673 h 62"/>
              <a:gd name="T74" fmla="*/ 133975 w 61"/>
              <a:gd name="T75" fmla="*/ 147535 h 62"/>
              <a:gd name="T76" fmla="*/ 106493 w 61"/>
              <a:gd name="T77" fmla="*/ 154397 h 62"/>
              <a:gd name="T78" fmla="*/ 106493 w 61"/>
              <a:gd name="T79" fmla="*/ 154397 h 62"/>
              <a:gd name="T80" fmla="*/ 106493 w 61"/>
              <a:gd name="T81" fmla="*/ 154397 h 62"/>
              <a:gd name="T82" fmla="*/ 79011 w 61"/>
              <a:gd name="T83" fmla="*/ 147535 h 62"/>
              <a:gd name="T84" fmla="*/ 79011 w 61"/>
              <a:gd name="T85" fmla="*/ 140673 h 62"/>
              <a:gd name="T86" fmla="*/ 82446 w 61"/>
              <a:gd name="T87" fmla="*/ 140673 h 62"/>
              <a:gd name="T88" fmla="*/ 106493 w 61"/>
              <a:gd name="T89" fmla="*/ 147535 h 62"/>
              <a:gd name="T90" fmla="*/ 106493 w 61"/>
              <a:gd name="T91" fmla="*/ 147535 h 62"/>
              <a:gd name="T92" fmla="*/ 106493 w 61"/>
              <a:gd name="T93" fmla="*/ 147535 h 62"/>
              <a:gd name="T94" fmla="*/ 130539 w 61"/>
              <a:gd name="T95" fmla="*/ 140673 h 62"/>
              <a:gd name="T96" fmla="*/ 133975 w 61"/>
              <a:gd name="T97" fmla="*/ 140673 h 62"/>
              <a:gd name="T98" fmla="*/ 144280 w 61"/>
              <a:gd name="T99" fmla="*/ 109794 h 62"/>
              <a:gd name="T100" fmla="*/ 133975 w 61"/>
              <a:gd name="T101" fmla="*/ 123518 h 62"/>
              <a:gd name="T102" fmla="*/ 120234 w 61"/>
              <a:gd name="T103" fmla="*/ 109794 h 62"/>
              <a:gd name="T104" fmla="*/ 133975 w 61"/>
              <a:gd name="T105" fmla="*/ 99500 h 62"/>
              <a:gd name="T106" fmla="*/ 144280 w 61"/>
              <a:gd name="T107" fmla="*/ 109794 h 62"/>
              <a:gd name="T108" fmla="*/ 158021 w 61"/>
              <a:gd name="T109" fmla="*/ 41173 h 62"/>
              <a:gd name="T110" fmla="*/ 168327 w 61"/>
              <a:gd name="T111" fmla="*/ 30879 h 62"/>
              <a:gd name="T112" fmla="*/ 175198 w 61"/>
              <a:gd name="T113" fmla="*/ 41173 h 62"/>
              <a:gd name="T114" fmla="*/ 168327 w 61"/>
              <a:gd name="T115" fmla="*/ 51466 h 62"/>
              <a:gd name="T116" fmla="*/ 158021 w 61"/>
              <a:gd name="T117" fmla="*/ 41173 h 6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61" h="62">
                <a:moveTo>
                  <a:pt x="61" y="13"/>
                </a:moveTo>
                <a:cubicBezTo>
                  <a:pt x="61" y="49"/>
                  <a:pt x="61" y="49"/>
                  <a:pt x="61" y="49"/>
                </a:cubicBezTo>
                <a:cubicBezTo>
                  <a:pt x="61" y="56"/>
                  <a:pt x="56" y="62"/>
                  <a:pt x="49" y="62"/>
                </a:cubicBezTo>
                <a:cubicBezTo>
                  <a:pt x="13" y="62"/>
                  <a:pt x="13" y="62"/>
                  <a:pt x="13" y="62"/>
                </a:cubicBezTo>
                <a:cubicBezTo>
                  <a:pt x="6" y="62"/>
                  <a:pt x="0" y="56"/>
                  <a:pt x="0" y="49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6"/>
                  <a:pt x="6" y="0"/>
                  <a:pt x="13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56" y="0"/>
                  <a:pt x="61" y="6"/>
                  <a:pt x="61" y="13"/>
                </a:cubicBezTo>
                <a:close/>
                <a:moveTo>
                  <a:pt x="56" y="28"/>
                </a:moveTo>
                <a:cubicBezTo>
                  <a:pt x="56" y="26"/>
                  <a:pt x="54" y="23"/>
                  <a:pt x="51" y="23"/>
                </a:cubicBezTo>
                <a:cubicBezTo>
                  <a:pt x="49" y="23"/>
                  <a:pt x="48" y="24"/>
                  <a:pt x="47" y="25"/>
                </a:cubicBezTo>
                <a:cubicBezTo>
                  <a:pt x="43" y="23"/>
                  <a:pt x="38" y="21"/>
                  <a:pt x="32" y="21"/>
                </a:cubicBezTo>
                <a:cubicBezTo>
                  <a:pt x="35" y="10"/>
                  <a:pt x="35" y="10"/>
                  <a:pt x="35" y="10"/>
                </a:cubicBezTo>
                <a:cubicBezTo>
                  <a:pt x="44" y="12"/>
                  <a:pt x="44" y="12"/>
                  <a:pt x="44" y="12"/>
                </a:cubicBezTo>
                <a:cubicBezTo>
                  <a:pt x="44" y="15"/>
                  <a:pt x="46" y="17"/>
                  <a:pt x="49" y="17"/>
                </a:cubicBezTo>
                <a:cubicBezTo>
                  <a:pt x="51" y="17"/>
                  <a:pt x="53" y="15"/>
                  <a:pt x="53" y="12"/>
                </a:cubicBezTo>
                <a:cubicBezTo>
                  <a:pt x="53" y="9"/>
                  <a:pt x="51" y="7"/>
                  <a:pt x="49" y="7"/>
                </a:cubicBezTo>
                <a:cubicBezTo>
                  <a:pt x="47" y="7"/>
                  <a:pt x="45" y="8"/>
                  <a:pt x="44" y="10"/>
                </a:cubicBezTo>
                <a:cubicBezTo>
                  <a:pt x="35" y="8"/>
                  <a:pt x="35" y="8"/>
                  <a:pt x="35" y="8"/>
                </a:cubicBezTo>
                <a:cubicBezTo>
                  <a:pt x="34" y="8"/>
                  <a:pt x="34" y="8"/>
                  <a:pt x="34" y="9"/>
                </a:cubicBezTo>
                <a:cubicBezTo>
                  <a:pt x="30" y="21"/>
                  <a:pt x="30" y="21"/>
                  <a:pt x="30" y="21"/>
                </a:cubicBezTo>
                <a:cubicBezTo>
                  <a:pt x="24" y="21"/>
                  <a:pt x="19" y="23"/>
                  <a:pt x="15" y="25"/>
                </a:cubicBezTo>
                <a:cubicBezTo>
                  <a:pt x="14" y="24"/>
                  <a:pt x="12" y="24"/>
                  <a:pt x="11" y="24"/>
                </a:cubicBezTo>
                <a:cubicBezTo>
                  <a:pt x="8" y="24"/>
                  <a:pt x="6" y="26"/>
                  <a:pt x="6" y="29"/>
                </a:cubicBezTo>
                <a:cubicBezTo>
                  <a:pt x="6" y="31"/>
                  <a:pt x="7" y="32"/>
                  <a:pt x="9" y="33"/>
                </a:cubicBezTo>
                <a:cubicBezTo>
                  <a:pt x="9" y="34"/>
                  <a:pt x="9" y="35"/>
                  <a:pt x="9" y="35"/>
                </a:cubicBezTo>
                <a:cubicBezTo>
                  <a:pt x="9" y="43"/>
                  <a:pt x="19" y="50"/>
                  <a:pt x="31" y="50"/>
                </a:cubicBezTo>
                <a:cubicBezTo>
                  <a:pt x="43" y="50"/>
                  <a:pt x="53" y="43"/>
                  <a:pt x="53" y="35"/>
                </a:cubicBezTo>
                <a:cubicBezTo>
                  <a:pt x="53" y="35"/>
                  <a:pt x="53" y="34"/>
                  <a:pt x="53" y="33"/>
                </a:cubicBezTo>
                <a:cubicBezTo>
                  <a:pt x="55" y="32"/>
                  <a:pt x="56" y="31"/>
                  <a:pt x="56" y="28"/>
                </a:cubicBezTo>
                <a:close/>
                <a:moveTo>
                  <a:pt x="23" y="36"/>
                </a:moveTo>
                <a:cubicBezTo>
                  <a:pt x="21" y="36"/>
                  <a:pt x="20" y="34"/>
                  <a:pt x="20" y="32"/>
                </a:cubicBezTo>
                <a:cubicBezTo>
                  <a:pt x="20" y="30"/>
                  <a:pt x="21" y="29"/>
                  <a:pt x="23" y="29"/>
                </a:cubicBezTo>
                <a:cubicBezTo>
                  <a:pt x="25" y="29"/>
                  <a:pt x="27" y="30"/>
                  <a:pt x="27" y="32"/>
                </a:cubicBezTo>
                <a:cubicBezTo>
                  <a:pt x="27" y="34"/>
                  <a:pt x="25" y="36"/>
                  <a:pt x="23" y="36"/>
                </a:cubicBezTo>
                <a:close/>
                <a:moveTo>
                  <a:pt x="39" y="41"/>
                </a:moveTo>
                <a:cubicBezTo>
                  <a:pt x="40" y="42"/>
                  <a:pt x="40" y="42"/>
                  <a:pt x="39" y="43"/>
                </a:cubicBezTo>
                <a:cubicBezTo>
                  <a:pt x="38" y="44"/>
                  <a:pt x="35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27" y="45"/>
                  <a:pt x="24" y="44"/>
                  <a:pt x="23" y="43"/>
                </a:cubicBezTo>
                <a:cubicBezTo>
                  <a:pt x="22" y="42"/>
                  <a:pt x="22" y="42"/>
                  <a:pt x="23" y="41"/>
                </a:cubicBezTo>
                <a:cubicBezTo>
                  <a:pt x="23" y="41"/>
                  <a:pt x="24" y="41"/>
                  <a:pt x="24" y="41"/>
                </a:cubicBezTo>
                <a:cubicBezTo>
                  <a:pt x="25" y="43"/>
                  <a:pt x="28" y="43"/>
                  <a:pt x="31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3"/>
                  <a:pt x="31" y="43"/>
                  <a:pt x="31" y="43"/>
                </a:cubicBezTo>
                <a:cubicBezTo>
                  <a:pt x="34" y="43"/>
                  <a:pt x="37" y="43"/>
                  <a:pt x="38" y="41"/>
                </a:cubicBezTo>
                <a:cubicBezTo>
                  <a:pt x="38" y="41"/>
                  <a:pt x="39" y="41"/>
                  <a:pt x="39" y="41"/>
                </a:cubicBezTo>
                <a:close/>
                <a:moveTo>
                  <a:pt x="42" y="32"/>
                </a:moveTo>
                <a:cubicBezTo>
                  <a:pt x="42" y="34"/>
                  <a:pt x="41" y="36"/>
                  <a:pt x="39" y="36"/>
                </a:cubicBezTo>
                <a:cubicBezTo>
                  <a:pt x="37" y="36"/>
                  <a:pt x="35" y="34"/>
                  <a:pt x="35" y="32"/>
                </a:cubicBezTo>
                <a:cubicBezTo>
                  <a:pt x="35" y="30"/>
                  <a:pt x="37" y="29"/>
                  <a:pt x="39" y="29"/>
                </a:cubicBezTo>
                <a:cubicBezTo>
                  <a:pt x="41" y="29"/>
                  <a:pt x="42" y="30"/>
                  <a:pt x="42" y="32"/>
                </a:cubicBezTo>
                <a:close/>
                <a:moveTo>
                  <a:pt x="46" y="12"/>
                </a:moveTo>
                <a:cubicBezTo>
                  <a:pt x="46" y="10"/>
                  <a:pt x="47" y="9"/>
                  <a:pt x="49" y="9"/>
                </a:cubicBezTo>
                <a:cubicBezTo>
                  <a:pt x="50" y="9"/>
                  <a:pt x="51" y="10"/>
                  <a:pt x="51" y="12"/>
                </a:cubicBezTo>
                <a:cubicBezTo>
                  <a:pt x="51" y="14"/>
                  <a:pt x="50" y="15"/>
                  <a:pt x="49" y="15"/>
                </a:cubicBezTo>
                <a:cubicBezTo>
                  <a:pt x="47" y="15"/>
                  <a:pt x="46" y="14"/>
                  <a:pt x="46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0" name="Freeform 126"/>
          <p:cNvSpPr>
            <a:spLocks noEditPoints="1"/>
          </p:cNvSpPr>
          <p:nvPr/>
        </p:nvSpPr>
        <p:spPr bwMode="auto">
          <a:xfrm>
            <a:off x="9703500" y="8876288"/>
            <a:ext cx="507066" cy="416248"/>
          </a:xfrm>
          <a:custGeom>
            <a:avLst/>
            <a:gdLst>
              <a:gd name="T0" fmla="*/ 212725 w 62"/>
              <a:gd name="T1" fmla="*/ 23968 h 51"/>
              <a:gd name="T2" fmla="*/ 205863 w 62"/>
              <a:gd name="T3" fmla="*/ 34240 h 51"/>
              <a:gd name="T4" fmla="*/ 10293 w 62"/>
              <a:gd name="T5" fmla="*/ 34240 h 51"/>
              <a:gd name="T6" fmla="*/ 0 w 62"/>
              <a:gd name="T7" fmla="*/ 23968 h 51"/>
              <a:gd name="T8" fmla="*/ 0 w 62"/>
              <a:gd name="T9" fmla="*/ 6848 h 51"/>
              <a:gd name="T10" fmla="*/ 10293 w 62"/>
              <a:gd name="T11" fmla="*/ 0 h 51"/>
              <a:gd name="T12" fmla="*/ 205863 w 62"/>
              <a:gd name="T13" fmla="*/ 0 h 51"/>
              <a:gd name="T14" fmla="*/ 212725 w 62"/>
              <a:gd name="T15" fmla="*/ 6848 h 51"/>
              <a:gd name="T16" fmla="*/ 212725 w 62"/>
              <a:gd name="T17" fmla="*/ 23968 h 51"/>
              <a:gd name="T18" fmla="*/ 212725 w 62"/>
              <a:gd name="T19" fmla="*/ 95873 h 51"/>
              <a:gd name="T20" fmla="*/ 205863 w 62"/>
              <a:gd name="T21" fmla="*/ 102721 h 51"/>
              <a:gd name="T22" fmla="*/ 10293 w 62"/>
              <a:gd name="T23" fmla="*/ 102721 h 51"/>
              <a:gd name="T24" fmla="*/ 0 w 62"/>
              <a:gd name="T25" fmla="*/ 95873 h 51"/>
              <a:gd name="T26" fmla="*/ 0 w 62"/>
              <a:gd name="T27" fmla="*/ 78752 h 51"/>
              <a:gd name="T28" fmla="*/ 10293 w 62"/>
              <a:gd name="T29" fmla="*/ 68480 h 51"/>
              <a:gd name="T30" fmla="*/ 205863 w 62"/>
              <a:gd name="T31" fmla="*/ 68480 h 51"/>
              <a:gd name="T32" fmla="*/ 212725 w 62"/>
              <a:gd name="T33" fmla="*/ 78752 h 51"/>
              <a:gd name="T34" fmla="*/ 212725 w 62"/>
              <a:gd name="T35" fmla="*/ 95873 h 51"/>
              <a:gd name="T36" fmla="*/ 212725 w 62"/>
              <a:gd name="T37" fmla="*/ 164353 h 51"/>
              <a:gd name="T38" fmla="*/ 205863 w 62"/>
              <a:gd name="T39" fmla="*/ 174625 h 51"/>
              <a:gd name="T40" fmla="*/ 10293 w 62"/>
              <a:gd name="T41" fmla="*/ 174625 h 51"/>
              <a:gd name="T42" fmla="*/ 0 w 62"/>
              <a:gd name="T43" fmla="*/ 164353 h 51"/>
              <a:gd name="T44" fmla="*/ 0 w 62"/>
              <a:gd name="T45" fmla="*/ 147233 h 51"/>
              <a:gd name="T46" fmla="*/ 10293 w 62"/>
              <a:gd name="T47" fmla="*/ 140385 h 51"/>
              <a:gd name="T48" fmla="*/ 205863 w 62"/>
              <a:gd name="T49" fmla="*/ 140385 h 51"/>
              <a:gd name="T50" fmla="*/ 212725 w 62"/>
              <a:gd name="T51" fmla="*/ 147233 h 51"/>
              <a:gd name="T52" fmla="*/ 212725 w 62"/>
              <a:gd name="T53" fmla="*/ 164353 h 5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62" h="51">
                <a:moveTo>
                  <a:pt x="62" y="7"/>
                </a:moveTo>
                <a:cubicBezTo>
                  <a:pt x="62" y="9"/>
                  <a:pt x="61" y="10"/>
                  <a:pt x="60" y="10"/>
                </a:cubicBezTo>
                <a:cubicBezTo>
                  <a:pt x="3" y="10"/>
                  <a:pt x="3" y="10"/>
                  <a:pt x="3" y="10"/>
                </a:cubicBezTo>
                <a:cubicBezTo>
                  <a:pt x="2" y="10"/>
                  <a:pt x="0" y="9"/>
                  <a:pt x="0" y="7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2" y="0"/>
                  <a:pt x="3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1" y="0"/>
                  <a:pt x="62" y="1"/>
                  <a:pt x="62" y="2"/>
                </a:cubicBezTo>
                <a:lnTo>
                  <a:pt x="62" y="7"/>
                </a:lnTo>
                <a:close/>
                <a:moveTo>
                  <a:pt x="62" y="28"/>
                </a:moveTo>
                <a:cubicBezTo>
                  <a:pt x="62" y="29"/>
                  <a:pt x="61" y="30"/>
                  <a:pt x="60" y="30"/>
                </a:cubicBezTo>
                <a:cubicBezTo>
                  <a:pt x="3" y="30"/>
                  <a:pt x="3" y="30"/>
                  <a:pt x="3" y="30"/>
                </a:cubicBezTo>
                <a:cubicBezTo>
                  <a:pt x="2" y="30"/>
                  <a:pt x="0" y="29"/>
                  <a:pt x="0" y="28"/>
                </a:cubicBezTo>
                <a:cubicBezTo>
                  <a:pt x="0" y="23"/>
                  <a:pt x="0" y="23"/>
                  <a:pt x="0" y="23"/>
                </a:cubicBezTo>
                <a:cubicBezTo>
                  <a:pt x="0" y="21"/>
                  <a:pt x="2" y="20"/>
                  <a:pt x="3" y="20"/>
                </a:cubicBezTo>
                <a:cubicBezTo>
                  <a:pt x="60" y="20"/>
                  <a:pt x="60" y="20"/>
                  <a:pt x="60" y="20"/>
                </a:cubicBezTo>
                <a:cubicBezTo>
                  <a:pt x="61" y="20"/>
                  <a:pt x="62" y="21"/>
                  <a:pt x="62" y="23"/>
                </a:cubicBezTo>
                <a:lnTo>
                  <a:pt x="62" y="28"/>
                </a:lnTo>
                <a:close/>
                <a:moveTo>
                  <a:pt x="62" y="48"/>
                </a:moveTo>
                <a:cubicBezTo>
                  <a:pt x="62" y="50"/>
                  <a:pt x="61" y="51"/>
                  <a:pt x="60" y="51"/>
                </a:cubicBezTo>
                <a:cubicBezTo>
                  <a:pt x="3" y="51"/>
                  <a:pt x="3" y="51"/>
                  <a:pt x="3" y="51"/>
                </a:cubicBezTo>
                <a:cubicBezTo>
                  <a:pt x="2" y="51"/>
                  <a:pt x="0" y="50"/>
                  <a:pt x="0" y="48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42"/>
                  <a:pt x="2" y="41"/>
                  <a:pt x="3" y="41"/>
                </a:cubicBezTo>
                <a:cubicBezTo>
                  <a:pt x="60" y="41"/>
                  <a:pt x="60" y="41"/>
                  <a:pt x="60" y="41"/>
                </a:cubicBezTo>
                <a:cubicBezTo>
                  <a:pt x="61" y="41"/>
                  <a:pt x="62" y="42"/>
                  <a:pt x="62" y="43"/>
                </a:cubicBezTo>
                <a:lnTo>
                  <a:pt x="6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1" name="Freeform 127"/>
          <p:cNvSpPr>
            <a:spLocks noEditPoints="1"/>
          </p:cNvSpPr>
          <p:nvPr/>
        </p:nvSpPr>
        <p:spPr bwMode="auto">
          <a:xfrm>
            <a:off x="10884132" y="8917915"/>
            <a:ext cx="635726" cy="374622"/>
          </a:xfrm>
          <a:custGeom>
            <a:avLst/>
            <a:gdLst>
              <a:gd name="T0" fmla="*/ 174381 w 78"/>
              <a:gd name="T1" fmla="*/ 157162 h 46"/>
              <a:gd name="T2" fmla="*/ 41031 w 78"/>
              <a:gd name="T3" fmla="*/ 157162 h 46"/>
              <a:gd name="T4" fmla="*/ 37612 w 78"/>
              <a:gd name="T5" fmla="*/ 146912 h 46"/>
              <a:gd name="T6" fmla="*/ 37612 w 78"/>
              <a:gd name="T7" fmla="*/ 126413 h 46"/>
              <a:gd name="T8" fmla="*/ 37612 w 78"/>
              <a:gd name="T9" fmla="*/ 68331 h 46"/>
              <a:gd name="T10" fmla="*/ 10258 w 78"/>
              <a:gd name="T11" fmla="*/ 68331 h 46"/>
              <a:gd name="T12" fmla="*/ 0 w 78"/>
              <a:gd name="T13" fmla="*/ 61498 h 46"/>
              <a:gd name="T14" fmla="*/ 3419 w 78"/>
              <a:gd name="T15" fmla="*/ 54665 h 46"/>
              <a:gd name="T16" fmla="*/ 47869 w 78"/>
              <a:gd name="T17" fmla="*/ 3417 h 46"/>
              <a:gd name="T18" fmla="*/ 54708 w 78"/>
              <a:gd name="T19" fmla="*/ 0 h 46"/>
              <a:gd name="T20" fmla="*/ 61546 w 78"/>
              <a:gd name="T21" fmla="*/ 3417 h 46"/>
              <a:gd name="T22" fmla="*/ 105996 w 78"/>
              <a:gd name="T23" fmla="*/ 54665 h 46"/>
              <a:gd name="T24" fmla="*/ 105996 w 78"/>
              <a:gd name="T25" fmla="*/ 61498 h 46"/>
              <a:gd name="T26" fmla="*/ 99158 w 78"/>
              <a:gd name="T27" fmla="*/ 68331 h 46"/>
              <a:gd name="T28" fmla="*/ 71804 w 78"/>
              <a:gd name="T29" fmla="*/ 68331 h 46"/>
              <a:gd name="T30" fmla="*/ 71804 w 78"/>
              <a:gd name="T31" fmla="*/ 122996 h 46"/>
              <a:gd name="T32" fmla="*/ 150446 w 78"/>
              <a:gd name="T33" fmla="*/ 122996 h 46"/>
              <a:gd name="T34" fmla="*/ 153865 w 78"/>
              <a:gd name="T35" fmla="*/ 122996 h 46"/>
              <a:gd name="T36" fmla="*/ 177800 w 78"/>
              <a:gd name="T37" fmla="*/ 150329 h 46"/>
              <a:gd name="T38" fmla="*/ 177800 w 78"/>
              <a:gd name="T39" fmla="*/ 153745 h 46"/>
              <a:gd name="T40" fmla="*/ 174381 w 78"/>
              <a:gd name="T41" fmla="*/ 157162 h 46"/>
              <a:gd name="T42" fmla="*/ 263281 w 78"/>
              <a:gd name="T43" fmla="*/ 102497 h 46"/>
              <a:gd name="T44" fmla="*/ 218831 w 78"/>
              <a:gd name="T45" fmla="*/ 153745 h 46"/>
              <a:gd name="T46" fmla="*/ 211992 w 78"/>
              <a:gd name="T47" fmla="*/ 157162 h 46"/>
              <a:gd name="T48" fmla="*/ 205154 w 78"/>
              <a:gd name="T49" fmla="*/ 153745 h 46"/>
              <a:gd name="T50" fmla="*/ 160704 w 78"/>
              <a:gd name="T51" fmla="*/ 102497 h 46"/>
              <a:gd name="T52" fmla="*/ 160704 w 78"/>
              <a:gd name="T53" fmla="*/ 95664 h 46"/>
              <a:gd name="T54" fmla="*/ 167542 w 78"/>
              <a:gd name="T55" fmla="*/ 85414 h 46"/>
              <a:gd name="T56" fmla="*/ 194896 w 78"/>
              <a:gd name="T57" fmla="*/ 85414 h 46"/>
              <a:gd name="T58" fmla="*/ 194896 w 78"/>
              <a:gd name="T59" fmla="*/ 34166 h 46"/>
              <a:gd name="T60" fmla="*/ 116254 w 78"/>
              <a:gd name="T61" fmla="*/ 34166 h 46"/>
              <a:gd name="T62" fmla="*/ 112835 w 78"/>
              <a:gd name="T63" fmla="*/ 34166 h 46"/>
              <a:gd name="T64" fmla="*/ 88900 w 78"/>
              <a:gd name="T65" fmla="*/ 6833 h 46"/>
              <a:gd name="T66" fmla="*/ 88900 w 78"/>
              <a:gd name="T67" fmla="*/ 3417 h 46"/>
              <a:gd name="T68" fmla="*/ 92319 w 78"/>
              <a:gd name="T69" fmla="*/ 0 h 46"/>
              <a:gd name="T70" fmla="*/ 225669 w 78"/>
              <a:gd name="T71" fmla="*/ 0 h 46"/>
              <a:gd name="T72" fmla="*/ 229088 w 78"/>
              <a:gd name="T73" fmla="*/ 6833 h 46"/>
              <a:gd name="T74" fmla="*/ 229088 w 78"/>
              <a:gd name="T75" fmla="*/ 30749 h 46"/>
              <a:gd name="T76" fmla="*/ 229088 w 78"/>
              <a:gd name="T77" fmla="*/ 85414 h 46"/>
              <a:gd name="T78" fmla="*/ 256442 w 78"/>
              <a:gd name="T79" fmla="*/ 85414 h 46"/>
              <a:gd name="T80" fmla="*/ 266700 w 78"/>
              <a:gd name="T81" fmla="*/ 95664 h 46"/>
              <a:gd name="T82" fmla="*/ 263281 w 78"/>
              <a:gd name="T83" fmla="*/ 102497 h 4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78" h="46">
                <a:moveTo>
                  <a:pt x="51" y="46"/>
                </a:moveTo>
                <a:cubicBezTo>
                  <a:pt x="12" y="46"/>
                  <a:pt x="12" y="46"/>
                  <a:pt x="12" y="46"/>
                </a:cubicBezTo>
                <a:cubicBezTo>
                  <a:pt x="11" y="46"/>
                  <a:pt x="11" y="44"/>
                  <a:pt x="11" y="43"/>
                </a:cubicBezTo>
                <a:cubicBezTo>
                  <a:pt x="11" y="37"/>
                  <a:pt x="11" y="37"/>
                  <a:pt x="11" y="37"/>
                </a:cubicBezTo>
                <a:cubicBezTo>
                  <a:pt x="11" y="20"/>
                  <a:pt x="11" y="20"/>
                  <a:pt x="11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2" y="20"/>
                  <a:pt x="0" y="19"/>
                  <a:pt x="0" y="18"/>
                </a:cubicBezTo>
                <a:cubicBezTo>
                  <a:pt x="0" y="17"/>
                  <a:pt x="1" y="17"/>
                  <a:pt x="1" y="16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0"/>
                  <a:pt x="15" y="0"/>
                  <a:pt x="16" y="0"/>
                </a:cubicBezTo>
                <a:cubicBezTo>
                  <a:pt x="17" y="0"/>
                  <a:pt x="17" y="0"/>
                  <a:pt x="18" y="1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17"/>
                  <a:pt x="31" y="17"/>
                  <a:pt x="31" y="18"/>
                </a:cubicBezTo>
                <a:cubicBezTo>
                  <a:pt x="31" y="19"/>
                  <a:pt x="30" y="20"/>
                  <a:pt x="29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36"/>
                  <a:pt x="21" y="36"/>
                  <a:pt x="21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45" y="36"/>
                  <a:pt x="45" y="36"/>
                  <a:pt x="45" y="36"/>
                </a:cubicBezTo>
                <a:cubicBezTo>
                  <a:pt x="52" y="44"/>
                  <a:pt x="52" y="44"/>
                  <a:pt x="52" y="44"/>
                </a:cubicBezTo>
                <a:cubicBezTo>
                  <a:pt x="52" y="44"/>
                  <a:pt x="52" y="44"/>
                  <a:pt x="52" y="45"/>
                </a:cubicBezTo>
                <a:cubicBezTo>
                  <a:pt x="52" y="45"/>
                  <a:pt x="51" y="46"/>
                  <a:pt x="51" y="46"/>
                </a:cubicBezTo>
                <a:close/>
                <a:moveTo>
                  <a:pt x="77" y="30"/>
                </a:moveTo>
                <a:cubicBezTo>
                  <a:pt x="64" y="45"/>
                  <a:pt x="64" y="45"/>
                  <a:pt x="64" y="45"/>
                </a:cubicBezTo>
                <a:cubicBezTo>
                  <a:pt x="64" y="46"/>
                  <a:pt x="63" y="46"/>
                  <a:pt x="62" y="46"/>
                </a:cubicBezTo>
                <a:cubicBezTo>
                  <a:pt x="61" y="46"/>
                  <a:pt x="61" y="46"/>
                  <a:pt x="60" y="45"/>
                </a:cubicBezTo>
                <a:cubicBezTo>
                  <a:pt x="47" y="30"/>
                  <a:pt x="47" y="30"/>
                  <a:pt x="47" y="30"/>
                </a:cubicBezTo>
                <a:cubicBezTo>
                  <a:pt x="47" y="29"/>
                  <a:pt x="47" y="29"/>
                  <a:pt x="47" y="28"/>
                </a:cubicBezTo>
                <a:cubicBezTo>
                  <a:pt x="47" y="27"/>
                  <a:pt x="48" y="25"/>
                  <a:pt x="49" y="25"/>
                </a:cubicBezTo>
                <a:cubicBezTo>
                  <a:pt x="57" y="25"/>
                  <a:pt x="57" y="25"/>
                  <a:pt x="57" y="25"/>
                </a:cubicBezTo>
                <a:cubicBezTo>
                  <a:pt x="57" y="10"/>
                  <a:pt x="57" y="10"/>
                  <a:pt x="57" y="10"/>
                </a:cubicBezTo>
                <a:cubicBezTo>
                  <a:pt x="34" y="10"/>
                  <a:pt x="34" y="10"/>
                  <a:pt x="34" y="10"/>
                </a:cubicBezTo>
                <a:cubicBezTo>
                  <a:pt x="34" y="10"/>
                  <a:pt x="33" y="10"/>
                  <a:pt x="33" y="10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2"/>
                  <a:pt x="26" y="1"/>
                  <a:pt x="26" y="1"/>
                </a:cubicBezTo>
                <a:cubicBezTo>
                  <a:pt x="26" y="0"/>
                  <a:pt x="27" y="0"/>
                  <a:pt x="27" y="0"/>
                </a:cubicBezTo>
                <a:cubicBezTo>
                  <a:pt x="66" y="0"/>
                  <a:pt x="66" y="0"/>
                  <a:pt x="66" y="0"/>
                </a:cubicBezTo>
                <a:cubicBezTo>
                  <a:pt x="68" y="0"/>
                  <a:pt x="67" y="1"/>
                  <a:pt x="67" y="2"/>
                </a:cubicBezTo>
                <a:cubicBezTo>
                  <a:pt x="67" y="9"/>
                  <a:pt x="67" y="9"/>
                  <a:pt x="67" y="9"/>
                </a:cubicBezTo>
                <a:cubicBezTo>
                  <a:pt x="67" y="25"/>
                  <a:pt x="67" y="25"/>
                  <a:pt x="67" y="25"/>
                </a:cubicBezTo>
                <a:cubicBezTo>
                  <a:pt x="75" y="25"/>
                  <a:pt x="75" y="25"/>
                  <a:pt x="75" y="25"/>
                </a:cubicBezTo>
                <a:cubicBezTo>
                  <a:pt x="76" y="25"/>
                  <a:pt x="78" y="27"/>
                  <a:pt x="78" y="28"/>
                </a:cubicBezTo>
                <a:cubicBezTo>
                  <a:pt x="78" y="29"/>
                  <a:pt x="77" y="29"/>
                  <a:pt x="77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2" name="Freeform 128"/>
          <p:cNvSpPr>
            <a:spLocks/>
          </p:cNvSpPr>
          <p:nvPr/>
        </p:nvSpPr>
        <p:spPr bwMode="auto">
          <a:xfrm>
            <a:off x="12060982" y="8827097"/>
            <a:ext cx="510850" cy="507066"/>
          </a:xfrm>
          <a:custGeom>
            <a:avLst/>
            <a:gdLst>
              <a:gd name="T0" fmla="*/ 107156 w 62"/>
              <a:gd name="T1" fmla="*/ 212725 h 62"/>
              <a:gd name="T2" fmla="*/ 27653 w 62"/>
              <a:gd name="T3" fmla="*/ 174983 h 62"/>
              <a:gd name="T4" fmla="*/ 27653 w 62"/>
              <a:gd name="T5" fmla="*/ 168121 h 62"/>
              <a:gd name="T6" fmla="*/ 44936 w 62"/>
              <a:gd name="T7" fmla="*/ 150966 h 62"/>
              <a:gd name="T8" fmla="*/ 48393 w 62"/>
              <a:gd name="T9" fmla="*/ 147535 h 62"/>
              <a:gd name="T10" fmla="*/ 51850 w 62"/>
              <a:gd name="T11" fmla="*/ 150966 h 62"/>
              <a:gd name="T12" fmla="*/ 107156 w 62"/>
              <a:gd name="T13" fmla="*/ 178415 h 62"/>
              <a:gd name="T14" fmla="*/ 179746 w 62"/>
              <a:gd name="T15" fmla="*/ 106363 h 62"/>
              <a:gd name="T16" fmla="*/ 107156 w 62"/>
              <a:gd name="T17" fmla="*/ 37742 h 62"/>
              <a:gd name="T18" fmla="*/ 58763 w 62"/>
              <a:gd name="T19" fmla="*/ 54897 h 62"/>
              <a:gd name="T20" fmla="*/ 79503 w 62"/>
              <a:gd name="T21" fmla="*/ 75483 h 62"/>
              <a:gd name="T22" fmla="*/ 79503 w 62"/>
              <a:gd name="T23" fmla="*/ 85776 h 62"/>
              <a:gd name="T24" fmla="*/ 72590 w 62"/>
              <a:gd name="T25" fmla="*/ 89207 h 62"/>
              <a:gd name="T26" fmla="*/ 10370 w 62"/>
              <a:gd name="T27" fmla="*/ 89207 h 62"/>
              <a:gd name="T28" fmla="*/ 0 w 62"/>
              <a:gd name="T29" fmla="*/ 82345 h 62"/>
              <a:gd name="T30" fmla="*/ 0 w 62"/>
              <a:gd name="T31" fmla="*/ 20586 h 62"/>
              <a:gd name="T32" fmla="*/ 6913 w 62"/>
              <a:gd name="T33" fmla="*/ 10293 h 62"/>
              <a:gd name="T34" fmla="*/ 17283 w 62"/>
              <a:gd name="T35" fmla="*/ 13724 h 62"/>
              <a:gd name="T36" fmla="*/ 34566 w 62"/>
              <a:gd name="T37" fmla="*/ 30879 h 62"/>
              <a:gd name="T38" fmla="*/ 107156 w 62"/>
              <a:gd name="T39" fmla="*/ 0 h 62"/>
              <a:gd name="T40" fmla="*/ 214312 w 62"/>
              <a:gd name="T41" fmla="*/ 106363 h 62"/>
              <a:gd name="T42" fmla="*/ 107156 w 62"/>
              <a:gd name="T43" fmla="*/ 212725 h 6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22" y="62"/>
                  <a:pt x="13" y="58"/>
                  <a:pt x="8" y="51"/>
                </a:cubicBezTo>
                <a:cubicBezTo>
                  <a:pt x="7" y="50"/>
                  <a:pt x="7" y="50"/>
                  <a:pt x="8" y="49"/>
                </a:cubicBezTo>
                <a:cubicBezTo>
                  <a:pt x="13" y="44"/>
                  <a:pt x="13" y="44"/>
                  <a:pt x="13" y="44"/>
                </a:cubicBezTo>
                <a:cubicBezTo>
                  <a:pt x="13" y="44"/>
                  <a:pt x="14" y="43"/>
                  <a:pt x="14" y="43"/>
                </a:cubicBezTo>
                <a:cubicBezTo>
                  <a:pt x="15" y="43"/>
                  <a:pt x="15" y="44"/>
                  <a:pt x="15" y="44"/>
                </a:cubicBezTo>
                <a:cubicBezTo>
                  <a:pt x="19" y="49"/>
                  <a:pt x="25" y="52"/>
                  <a:pt x="31" y="52"/>
                </a:cubicBezTo>
                <a:cubicBezTo>
                  <a:pt x="43" y="52"/>
                  <a:pt x="52" y="43"/>
                  <a:pt x="52" y="31"/>
                </a:cubicBezTo>
                <a:cubicBezTo>
                  <a:pt x="52" y="20"/>
                  <a:pt x="43" y="11"/>
                  <a:pt x="31" y="11"/>
                </a:cubicBezTo>
                <a:cubicBezTo>
                  <a:pt x="26" y="11"/>
                  <a:pt x="21" y="13"/>
                  <a:pt x="17" y="16"/>
                </a:cubicBezTo>
                <a:cubicBezTo>
                  <a:pt x="23" y="22"/>
                  <a:pt x="23" y="22"/>
                  <a:pt x="23" y="22"/>
                </a:cubicBezTo>
                <a:cubicBezTo>
                  <a:pt x="24" y="23"/>
                  <a:pt x="24" y="24"/>
                  <a:pt x="23" y="25"/>
                </a:cubicBezTo>
                <a:cubicBezTo>
                  <a:pt x="23" y="26"/>
                  <a:pt x="22" y="26"/>
                  <a:pt x="21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2" y="26"/>
                  <a:pt x="0" y="25"/>
                  <a:pt x="0" y="2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4"/>
                  <a:pt x="2" y="3"/>
                </a:cubicBezTo>
                <a:cubicBezTo>
                  <a:pt x="3" y="3"/>
                  <a:pt x="4" y="3"/>
                  <a:pt x="5" y="4"/>
                </a:cubicBezTo>
                <a:cubicBezTo>
                  <a:pt x="10" y="9"/>
                  <a:pt x="10" y="9"/>
                  <a:pt x="10" y="9"/>
                </a:cubicBezTo>
                <a:cubicBezTo>
                  <a:pt x="16" y="4"/>
                  <a:pt x="23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3" name="Freeform 129"/>
          <p:cNvSpPr>
            <a:spLocks noEditPoints="1"/>
          </p:cNvSpPr>
          <p:nvPr/>
        </p:nvSpPr>
        <p:spPr bwMode="auto">
          <a:xfrm>
            <a:off x="13241614" y="8827097"/>
            <a:ext cx="499498" cy="507066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37788 w 61"/>
              <a:gd name="T19" fmla="*/ 41173 h 62"/>
              <a:gd name="T20" fmla="*/ 34352 w 61"/>
              <a:gd name="T21" fmla="*/ 41173 h 62"/>
              <a:gd name="T22" fmla="*/ 34352 w 61"/>
              <a:gd name="T23" fmla="*/ 44604 h 62"/>
              <a:gd name="T24" fmla="*/ 34352 w 61"/>
              <a:gd name="T25" fmla="*/ 61759 h 62"/>
              <a:gd name="T26" fmla="*/ 37788 w 61"/>
              <a:gd name="T27" fmla="*/ 68621 h 62"/>
              <a:gd name="T28" fmla="*/ 144280 w 61"/>
              <a:gd name="T29" fmla="*/ 174983 h 62"/>
              <a:gd name="T30" fmla="*/ 147716 w 61"/>
              <a:gd name="T31" fmla="*/ 178415 h 62"/>
              <a:gd name="T32" fmla="*/ 168327 w 61"/>
              <a:gd name="T33" fmla="*/ 178415 h 62"/>
              <a:gd name="T34" fmla="*/ 168327 w 61"/>
              <a:gd name="T35" fmla="*/ 174983 h 62"/>
              <a:gd name="T36" fmla="*/ 171762 w 61"/>
              <a:gd name="T37" fmla="*/ 174983 h 62"/>
              <a:gd name="T38" fmla="*/ 37788 w 61"/>
              <a:gd name="T39" fmla="*/ 41173 h 62"/>
              <a:gd name="T40" fmla="*/ 37788 w 61"/>
              <a:gd name="T41" fmla="*/ 92638 h 62"/>
              <a:gd name="T42" fmla="*/ 34352 w 61"/>
              <a:gd name="T43" fmla="*/ 96069 h 62"/>
              <a:gd name="T44" fmla="*/ 34352 w 61"/>
              <a:gd name="T45" fmla="*/ 99500 h 62"/>
              <a:gd name="T46" fmla="*/ 34352 w 61"/>
              <a:gd name="T47" fmla="*/ 116656 h 62"/>
              <a:gd name="T48" fmla="*/ 37788 w 61"/>
              <a:gd name="T49" fmla="*/ 120087 h 62"/>
              <a:gd name="T50" fmla="*/ 92752 w 61"/>
              <a:gd name="T51" fmla="*/ 174983 h 62"/>
              <a:gd name="T52" fmla="*/ 96187 w 61"/>
              <a:gd name="T53" fmla="*/ 178415 h 62"/>
              <a:gd name="T54" fmla="*/ 113363 w 61"/>
              <a:gd name="T55" fmla="*/ 178415 h 62"/>
              <a:gd name="T56" fmla="*/ 116798 w 61"/>
              <a:gd name="T57" fmla="*/ 174983 h 62"/>
              <a:gd name="T58" fmla="*/ 116798 w 61"/>
              <a:gd name="T59" fmla="*/ 171552 h 62"/>
              <a:gd name="T60" fmla="*/ 37788 w 61"/>
              <a:gd name="T61" fmla="*/ 92638 h 62"/>
              <a:gd name="T62" fmla="*/ 51529 w 61"/>
              <a:gd name="T63" fmla="*/ 144104 h 62"/>
              <a:gd name="T64" fmla="*/ 34352 w 61"/>
              <a:gd name="T65" fmla="*/ 161259 h 62"/>
              <a:gd name="T66" fmla="*/ 51529 w 61"/>
              <a:gd name="T67" fmla="*/ 178415 h 62"/>
              <a:gd name="T68" fmla="*/ 68705 w 61"/>
              <a:gd name="T69" fmla="*/ 161259 h 62"/>
              <a:gd name="T70" fmla="*/ 51529 w 61"/>
              <a:gd name="T71" fmla="*/ 144104 h 6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11" y="12"/>
                </a:moveTo>
                <a:cubicBezTo>
                  <a:pt x="11" y="12"/>
                  <a:pt x="11" y="12"/>
                  <a:pt x="10" y="12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8"/>
                  <a:pt x="10" y="18"/>
                  <a:pt x="10" y="18"/>
                </a:cubicBezTo>
                <a:cubicBezTo>
                  <a:pt x="10" y="19"/>
                  <a:pt x="11" y="20"/>
                  <a:pt x="11" y="20"/>
                </a:cubicBezTo>
                <a:cubicBezTo>
                  <a:pt x="28" y="20"/>
                  <a:pt x="42" y="34"/>
                  <a:pt x="42" y="51"/>
                </a:cubicBezTo>
                <a:cubicBezTo>
                  <a:pt x="42" y="51"/>
                  <a:pt x="43" y="52"/>
                  <a:pt x="43" y="52"/>
                </a:cubicBezTo>
                <a:cubicBezTo>
                  <a:pt x="49" y="52"/>
                  <a:pt x="49" y="52"/>
                  <a:pt x="49" y="52"/>
                </a:cubicBezTo>
                <a:cubicBezTo>
                  <a:pt x="49" y="52"/>
                  <a:pt x="49" y="52"/>
                  <a:pt x="49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49" y="30"/>
                  <a:pt x="32" y="13"/>
                  <a:pt x="11" y="12"/>
                </a:cubicBezTo>
                <a:close/>
                <a:moveTo>
                  <a:pt x="11" y="27"/>
                </a:moveTo>
                <a:cubicBezTo>
                  <a:pt x="11" y="27"/>
                  <a:pt x="11" y="28"/>
                  <a:pt x="10" y="28"/>
                </a:cubicBezTo>
                <a:cubicBezTo>
                  <a:pt x="10" y="28"/>
                  <a:pt x="10" y="28"/>
                  <a:pt x="10" y="29"/>
                </a:cubicBezTo>
                <a:cubicBezTo>
                  <a:pt x="10" y="34"/>
                  <a:pt x="10" y="34"/>
                  <a:pt x="10" y="34"/>
                </a:cubicBezTo>
                <a:cubicBezTo>
                  <a:pt x="10" y="35"/>
                  <a:pt x="11" y="35"/>
                  <a:pt x="11" y="35"/>
                </a:cubicBezTo>
                <a:cubicBezTo>
                  <a:pt x="19" y="36"/>
                  <a:pt x="26" y="42"/>
                  <a:pt x="27" y="51"/>
                </a:cubicBezTo>
                <a:cubicBezTo>
                  <a:pt x="27" y="51"/>
                  <a:pt x="27" y="52"/>
                  <a:pt x="28" y="52"/>
                </a:cubicBezTo>
                <a:cubicBezTo>
                  <a:pt x="33" y="52"/>
                  <a:pt x="33" y="52"/>
                  <a:pt x="33" y="52"/>
                </a:cubicBezTo>
                <a:cubicBezTo>
                  <a:pt x="33" y="52"/>
                  <a:pt x="34" y="52"/>
                  <a:pt x="34" y="51"/>
                </a:cubicBezTo>
                <a:cubicBezTo>
                  <a:pt x="34" y="51"/>
                  <a:pt x="34" y="51"/>
                  <a:pt x="34" y="50"/>
                </a:cubicBezTo>
                <a:cubicBezTo>
                  <a:pt x="34" y="38"/>
                  <a:pt x="24" y="28"/>
                  <a:pt x="11" y="27"/>
                </a:cubicBezTo>
                <a:close/>
                <a:moveTo>
                  <a:pt x="15" y="42"/>
                </a:moveTo>
                <a:cubicBezTo>
                  <a:pt x="12" y="42"/>
                  <a:pt x="10" y="44"/>
                  <a:pt x="10" y="47"/>
                </a:cubicBezTo>
                <a:cubicBezTo>
                  <a:pt x="10" y="50"/>
                  <a:pt x="12" y="52"/>
                  <a:pt x="15" y="52"/>
                </a:cubicBezTo>
                <a:cubicBezTo>
                  <a:pt x="18" y="52"/>
                  <a:pt x="20" y="50"/>
                  <a:pt x="20" y="47"/>
                </a:cubicBezTo>
                <a:cubicBezTo>
                  <a:pt x="20" y="44"/>
                  <a:pt x="18" y="42"/>
                  <a:pt x="15" y="4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4" name="Freeform 130"/>
          <p:cNvSpPr>
            <a:spLocks noEditPoints="1"/>
          </p:cNvSpPr>
          <p:nvPr/>
        </p:nvSpPr>
        <p:spPr bwMode="auto">
          <a:xfrm>
            <a:off x="14422248" y="8827097"/>
            <a:ext cx="548690" cy="548690"/>
          </a:xfrm>
          <a:custGeom>
            <a:avLst/>
            <a:gdLst>
              <a:gd name="T0" fmla="*/ 213009 w 67"/>
              <a:gd name="T1" fmla="*/ 230187 h 67"/>
              <a:gd name="T2" fmla="*/ 202702 w 67"/>
              <a:gd name="T3" fmla="*/ 226751 h 67"/>
              <a:gd name="T4" fmla="*/ 154603 w 67"/>
              <a:gd name="T5" fmla="*/ 178653 h 67"/>
              <a:gd name="T6" fmla="*/ 99633 w 67"/>
              <a:gd name="T7" fmla="*/ 195831 h 67"/>
              <a:gd name="T8" fmla="*/ 0 w 67"/>
              <a:gd name="T9" fmla="*/ 99633 h 67"/>
              <a:gd name="T10" fmla="*/ 99633 w 67"/>
              <a:gd name="T11" fmla="*/ 0 h 67"/>
              <a:gd name="T12" fmla="*/ 195831 w 67"/>
              <a:gd name="T13" fmla="*/ 99633 h 67"/>
              <a:gd name="T14" fmla="*/ 178653 w 67"/>
              <a:gd name="T15" fmla="*/ 154603 h 67"/>
              <a:gd name="T16" fmla="*/ 226751 w 67"/>
              <a:gd name="T17" fmla="*/ 202702 h 67"/>
              <a:gd name="T18" fmla="*/ 230187 w 67"/>
              <a:gd name="T19" fmla="*/ 213009 h 67"/>
              <a:gd name="T20" fmla="*/ 213009 w 67"/>
              <a:gd name="T21" fmla="*/ 230187 h 67"/>
              <a:gd name="T22" fmla="*/ 99633 w 67"/>
              <a:gd name="T23" fmla="*/ 37792 h 67"/>
              <a:gd name="T24" fmla="*/ 37792 w 67"/>
              <a:gd name="T25" fmla="*/ 99633 h 67"/>
              <a:gd name="T26" fmla="*/ 99633 w 67"/>
              <a:gd name="T27" fmla="*/ 161474 h 67"/>
              <a:gd name="T28" fmla="*/ 161474 w 67"/>
              <a:gd name="T29" fmla="*/ 99633 h 67"/>
              <a:gd name="T30" fmla="*/ 99633 w 67"/>
              <a:gd name="T31" fmla="*/ 37792 h 67"/>
              <a:gd name="T32" fmla="*/ 144296 w 67"/>
              <a:gd name="T33" fmla="*/ 103069 h 67"/>
              <a:gd name="T34" fmla="*/ 137425 w 67"/>
              <a:gd name="T35" fmla="*/ 106504 h 67"/>
              <a:gd name="T36" fmla="*/ 106504 w 67"/>
              <a:gd name="T37" fmla="*/ 106504 h 67"/>
              <a:gd name="T38" fmla="*/ 106504 w 67"/>
              <a:gd name="T39" fmla="*/ 137425 h 67"/>
              <a:gd name="T40" fmla="*/ 103069 w 67"/>
              <a:gd name="T41" fmla="*/ 144296 h 67"/>
              <a:gd name="T42" fmla="*/ 92762 w 67"/>
              <a:gd name="T43" fmla="*/ 144296 h 67"/>
              <a:gd name="T44" fmla="*/ 89326 w 67"/>
              <a:gd name="T45" fmla="*/ 137425 h 67"/>
              <a:gd name="T46" fmla="*/ 89326 w 67"/>
              <a:gd name="T47" fmla="*/ 106504 h 67"/>
              <a:gd name="T48" fmla="*/ 58406 w 67"/>
              <a:gd name="T49" fmla="*/ 106504 h 67"/>
              <a:gd name="T50" fmla="*/ 54970 w 67"/>
              <a:gd name="T51" fmla="*/ 103069 h 67"/>
              <a:gd name="T52" fmla="*/ 54970 w 67"/>
              <a:gd name="T53" fmla="*/ 92762 h 67"/>
              <a:gd name="T54" fmla="*/ 58406 w 67"/>
              <a:gd name="T55" fmla="*/ 89326 h 67"/>
              <a:gd name="T56" fmla="*/ 89326 w 67"/>
              <a:gd name="T57" fmla="*/ 89326 h 67"/>
              <a:gd name="T58" fmla="*/ 89326 w 67"/>
              <a:gd name="T59" fmla="*/ 58406 h 67"/>
              <a:gd name="T60" fmla="*/ 92762 w 67"/>
              <a:gd name="T61" fmla="*/ 54970 h 67"/>
              <a:gd name="T62" fmla="*/ 103069 w 67"/>
              <a:gd name="T63" fmla="*/ 54970 h 67"/>
              <a:gd name="T64" fmla="*/ 106504 w 67"/>
              <a:gd name="T65" fmla="*/ 58406 h 67"/>
              <a:gd name="T66" fmla="*/ 106504 w 67"/>
              <a:gd name="T67" fmla="*/ 89326 h 67"/>
              <a:gd name="T68" fmla="*/ 137425 w 67"/>
              <a:gd name="T69" fmla="*/ 89326 h 67"/>
              <a:gd name="T70" fmla="*/ 144296 w 67"/>
              <a:gd name="T71" fmla="*/ 92762 h 67"/>
              <a:gd name="T72" fmla="*/ 144296 w 67"/>
              <a:gd name="T73" fmla="*/ 103069 h 67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7" h="67">
                <a:moveTo>
                  <a:pt x="62" y="67"/>
                </a:moveTo>
                <a:cubicBezTo>
                  <a:pt x="61" y="67"/>
                  <a:pt x="59" y="67"/>
                  <a:pt x="59" y="66"/>
                </a:cubicBezTo>
                <a:cubicBezTo>
                  <a:pt x="45" y="52"/>
                  <a:pt x="45" y="52"/>
                  <a:pt x="45" y="52"/>
                </a:cubicBezTo>
                <a:cubicBezTo>
                  <a:pt x="40" y="55"/>
                  <a:pt x="34" y="57"/>
                  <a:pt x="29" y="57"/>
                </a:cubicBezTo>
                <a:cubicBezTo>
                  <a:pt x="13" y="57"/>
                  <a:pt x="0" y="44"/>
                  <a:pt x="0" y="29"/>
                </a:cubicBezTo>
                <a:cubicBezTo>
                  <a:pt x="0" y="13"/>
                  <a:pt x="13" y="0"/>
                  <a:pt x="29" y="0"/>
                </a:cubicBezTo>
                <a:cubicBezTo>
                  <a:pt x="44" y="0"/>
                  <a:pt x="57" y="13"/>
                  <a:pt x="57" y="29"/>
                </a:cubicBezTo>
                <a:cubicBezTo>
                  <a:pt x="57" y="34"/>
                  <a:pt x="55" y="40"/>
                  <a:pt x="52" y="45"/>
                </a:cubicBezTo>
                <a:cubicBezTo>
                  <a:pt x="66" y="59"/>
                  <a:pt x="66" y="59"/>
                  <a:pt x="66" y="59"/>
                </a:cubicBezTo>
                <a:cubicBezTo>
                  <a:pt x="67" y="59"/>
                  <a:pt x="67" y="61"/>
                  <a:pt x="67" y="62"/>
                </a:cubicBezTo>
                <a:cubicBezTo>
                  <a:pt x="67" y="65"/>
                  <a:pt x="65" y="67"/>
                  <a:pt x="62" y="67"/>
                </a:cubicBezTo>
                <a:close/>
                <a:moveTo>
                  <a:pt x="29" y="11"/>
                </a:moveTo>
                <a:cubicBezTo>
                  <a:pt x="19" y="11"/>
                  <a:pt x="11" y="19"/>
                  <a:pt x="11" y="29"/>
                </a:cubicBezTo>
                <a:cubicBezTo>
                  <a:pt x="11" y="39"/>
                  <a:pt x="19" y="47"/>
                  <a:pt x="29" y="47"/>
                </a:cubicBezTo>
                <a:cubicBezTo>
                  <a:pt x="39" y="47"/>
                  <a:pt x="47" y="39"/>
                  <a:pt x="47" y="29"/>
                </a:cubicBezTo>
                <a:cubicBezTo>
                  <a:pt x="47" y="19"/>
                  <a:pt x="39" y="11"/>
                  <a:pt x="29" y="11"/>
                </a:cubicBezTo>
                <a:close/>
                <a:moveTo>
                  <a:pt x="42" y="30"/>
                </a:moveTo>
                <a:cubicBezTo>
                  <a:pt x="42" y="31"/>
                  <a:pt x="41" y="31"/>
                  <a:pt x="40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40"/>
                  <a:pt x="31" y="40"/>
                  <a:pt x="31" y="40"/>
                </a:cubicBezTo>
                <a:cubicBezTo>
                  <a:pt x="31" y="41"/>
                  <a:pt x="31" y="42"/>
                  <a:pt x="30" y="42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2"/>
                  <a:pt x="26" y="41"/>
                  <a:pt x="26" y="40"/>
                </a:cubicBezTo>
                <a:cubicBezTo>
                  <a:pt x="26" y="31"/>
                  <a:pt x="26" y="31"/>
                  <a:pt x="26" y="31"/>
                </a:cubicBezTo>
                <a:cubicBezTo>
                  <a:pt x="17" y="31"/>
                  <a:pt x="17" y="31"/>
                  <a:pt x="17" y="31"/>
                </a:cubicBezTo>
                <a:cubicBezTo>
                  <a:pt x="17" y="31"/>
                  <a:pt x="16" y="31"/>
                  <a:pt x="16" y="30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27"/>
                  <a:pt x="17" y="26"/>
                  <a:pt x="17" y="26"/>
                </a:cubicBezTo>
                <a:cubicBezTo>
                  <a:pt x="26" y="26"/>
                  <a:pt x="26" y="26"/>
                  <a:pt x="26" y="26"/>
                </a:cubicBezTo>
                <a:cubicBezTo>
                  <a:pt x="26" y="17"/>
                  <a:pt x="26" y="17"/>
                  <a:pt x="26" y="17"/>
                </a:cubicBezTo>
                <a:cubicBezTo>
                  <a:pt x="26" y="16"/>
                  <a:pt x="27" y="16"/>
                  <a:pt x="27" y="16"/>
                </a:cubicBezTo>
                <a:cubicBezTo>
                  <a:pt x="30" y="16"/>
                  <a:pt x="30" y="16"/>
                  <a:pt x="30" y="16"/>
                </a:cubicBezTo>
                <a:cubicBezTo>
                  <a:pt x="31" y="16"/>
                  <a:pt x="31" y="16"/>
                  <a:pt x="31" y="17"/>
                </a:cubicBezTo>
                <a:cubicBezTo>
                  <a:pt x="31" y="26"/>
                  <a:pt x="31" y="26"/>
                  <a:pt x="31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1" y="26"/>
                  <a:pt x="42" y="27"/>
                  <a:pt x="42" y="27"/>
                </a:cubicBezTo>
                <a:lnTo>
                  <a:pt x="42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5" name="Freeform 131"/>
          <p:cNvSpPr>
            <a:spLocks/>
          </p:cNvSpPr>
          <p:nvPr/>
        </p:nvSpPr>
        <p:spPr bwMode="auto">
          <a:xfrm>
            <a:off x="15599094" y="8827097"/>
            <a:ext cx="499498" cy="507066"/>
          </a:xfrm>
          <a:custGeom>
            <a:avLst/>
            <a:gdLst>
              <a:gd name="T0" fmla="*/ 209550 w 61"/>
              <a:gd name="T1" fmla="*/ 168121 h 62"/>
              <a:gd name="T2" fmla="*/ 168327 w 61"/>
              <a:gd name="T3" fmla="*/ 212725 h 62"/>
              <a:gd name="T4" fmla="*/ 123669 w 61"/>
              <a:gd name="T5" fmla="*/ 168121 h 62"/>
              <a:gd name="T6" fmla="*/ 123669 w 61"/>
              <a:gd name="T7" fmla="*/ 164690 h 62"/>
              <a:gd name="T8" fmla="*/ 72140 w 61"/>
              <a:gd name="T9" fmla="*/ 140673 h 62"/>
              <a:gd name="T10" fmla="*/ 44658 w 61"/>
              <a:gd name="T11" fmla="*/ 150966 h 62"/>
              <a:gd name="T12" fmla="*/ 0 w 61"/>
              <a:gd name="T13" fmla="*/ 106363 h 62"/>
              <a:gd name="T14" fmla="*/ 44658 w 61"/>
              <a:gd name="T15" fmla="*/ 61759 h 62"/>
              <a:gd name="T16" fmla="*/ 72140 w 61"/>
              <a:gd name="T17" fmla="*/ 75483 h 62"/>
              <a:gd name="T18" fmla="*/ 123669 w 61"/>
              <a:gd name="T19" fmla="*/ 51466 h 62"/>
              <a:gd name="T20" fmla="*/ 123669 w 61"/>
              <a:gd name="T21" fmla="*/ 44604 h 62"/>
              <a:gd name="T22" fmla="*/ 168327 w 61"/>
              <a:gd name="T23" fmla="*/ 0 h 62"/>
              <a:gd name="T24" fmla="*/ 209550 w 61"/>
              <a:gd name="T25" fmla="*/ 44604 h 62"/>
              <a:gd name="T26" fmla="*/ 168327 w 61"/>
              <a:gd name="T27" fmla="*/ 89207 h 62"/>
              <a:gd name="T28" fmla="*/ 137410 w 61"/>
              <a:gd name="T29" fmla="*/ 78914 h 62"/>
              <a:gd name="T30" fmla="*/ 85881 w 61"/>
              <a:gd name="T31" fmla="*/ 102931 h 62"/>
              <a:gd name="T32" fmla="*/ 85881 w 61"/>
              <a:gd name="T33" fmla="*/ 106363 h 62"/>
              <a:gd name="T34" fmla="*/ 85881 w 61"/>
              <a:gd name="T35" fmla="*/ 113225 h 62"/>
              <a:gd name="T36" fmla="*/ 137410 w 61"/>
              <a:gd name="T37" fmla="*/ 137242 h 62"/>
              <a:gd name="T38" fmla="*/ 168327 w 61"/>
              <a:gd name="T39" fmla="*/ 123518 h 62"/>
              <a:gd name="T40" fmla="*/ 209550 w 61"/>
              <a:gd name="T41" fmla="*/ 168121 h 6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61" h="62">
                <a:moveTo>
                  <a:pt x="61" y="49"/>
                </a:moveTo>
                <a:cubicBezTo>
                  <a:pt x="61" y="56"/>
                  <a:pt x="56" y="62"/>
                  <a:pt x="49" y="62"/>
                </a:cubicBezTo>
                <a:cubicBezTo>
                  <a:pt x="41" y="62"/>
                  <a:pt x="36" y="56"/>
                  <a:pt x="36" y="49"/>
                </a:cubicBezTo>
                <a:cubicBezTo>
                  <a:pt x="36" y="49"/>
                  <a:pt x="36" y="48"/>
                  <a:pt x="36" y="48"/>
                </a:cubicBezTo>
                <a:cubicBezTo>
                  <a:pt x="21" y="41"/>
                  <a:pt x="21" y="41"/>
                  <a:pt x="21" y="41"/>
                </a:cubicBezTo>
                <a:cubicBezTo>
                  <a:pt x="19" y="43"/>
                  <a:pt x="16" y="44"/>
                  <a:pt x="13" y="44"/>
                </a:cubicBezTo>
                <a:cubicBezTo>
                  <a:pt x="6" y="44"/>
                  <a:pt x="0" y="38"/>
                  <a:pt x="0" y="31"/>
                </a:cubicBezTo>
                <a:cubicBezTo>
                  <a:pt x="0" y="24"/>
                  <a:pt x="6" y="18"/>
                  <a:pt x="13" y="18"/>
                </a:cubicBezTo>
                <a:cubicBezTo>
                  <a:pt x="16" y="18"/>
                  <a:pt x="19" y="20"/>
                  <a:pt x="21" y="22"/>
                </a:cubicBezTo>
                <a:cubicBezTo>
                  <a:pt x="36" y="15"/>
                  <a:pt x="36" y="15"/>
                  <a:pt x="36" y="15"/>
                </a:cubicBezTo>
                <a:cubicBezTo>
                  <a:pt x="36" y="14"/>
                  <a:pt x="36" y="14"/>
                  <a:pt x="36" y="13"/>
                </a:cubicBezTo>
                <a:cubicBezTo>
                  <a:pt x="36" y="6"/>
                  <a:pt x="41" y="0"/>
                  <a:pt x="49" y="0"/>
                </a:cubicBezTo>
                <a:cubicBezTo>
                  <a:pt x="56" y="0"/>
                  <a:pt x="61" y="6"/>
                  <a:pt x="61" y="13"/>
                </a:cubicBezTo>
                <a:cubicBezTo>
                  <a:pt x="61" y="20"/>
                  <a:pt x="56" y="26"/>
                  <a:pt x="49" y="26"/>
                </a:cubicBezTo>
                <a:cubicBezTo>
                  <a:pt x="45" y="26"/>
                  <a:pt x="42" y="25"/>
                  <a:pt x="40" y="23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30"/>
                  <a:pt x="25" y="31"/>
                  <a:pt x="25" y="31"/>
                </a:cubicBezTo>
                <a:cubicBezTo>
                  <a:pt x="25" y="32"/>
                  <a:pt x="25" y="32"/>
                  <a:pt x="25" y="33"/>
                </a:cubicBezTo>
                <a:cubicBezTo>
                  <a:pt x="40" y="40"/>
                  <a:pt x="40" y="40"/>
                  <a:pt x="40" y="40"/>
                </a:cubicBezTo>
                <a:cubicBezTo>
                  <a:pt x="42" y="38"/>
                  <a:pt x="45" y="36"/>
                  <a:pt x="49" y="36"/>
                </a:cubicBezTo>
                <a:cubicBezTo>
                  <a:pt x="56" y="36"/>
                  <a:pt x="61" y="42"/>
                  <a:pt x="61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6" name="Freeform 132"/>
          <p:cNvSpPr>
            <a:spLocks noEditPoints="1"/>
          </p:cNvSpPr>
          <p:nvPr/>
        </p:nvSpPr>
        <p:spPr bwMode="auto">
          <a:xfrm>
            <a:off x="16779728" y="8827096"/>
            <a:ext cx="450306" cy="465440"/>
          </a:xfrm>
          <a:custGeom>
            <a:avLst/>
            <a:gdLst>
              <a:gd name="T0" fmla="*/ 137391 w 55"/>
              <a:gd name="T1" fmla="*/ 137026 h 57"/>
              <a:gd name="T2" fmla="*/ 130522 w 55"/>
              <a:gd name="T3" fmla="*/ 143877 h 57"/>
              <a:gd name="T4" fmla="*/ 109913 w 55"/>
              <a:gd name="T5" fmla="*/ 143877 h 57"/>
              <a:gd name="T6" fmla="*/ 106478 w 55"/>
              <a:gd name="T7" fmla="*/ 137026 h 57"/>
              <a:gd name="T8" fmla="*/ 106478 w 55"/>
              <a:gd name="T9" fmla="*/ 68513 h 57"/>
              <a:gd name="T10" fmla="*/ 68696 w 55"/>
              <a:gd name="T11" fmla="*/ 30831 h 57"/>
              <a:gd name="T12" fmla="*/ 30913 w 55"/>
              <a:gd name="T13" fmla="*/ 30831 h 57"/>
              <a:gd name="T14" fmla="*/ 30913 w 55"/>
              <a:gd name="T15" fmla="*/ 191836 h 57"/>
              <a:gd name="T16" fmla="*/ 24043 w 55"/>
              <a:gd name="T17" fmla="*/ 195262 h 57"/>
              <a:gd name="T18" fmla="*/ 3435 w 55"/>
              <a:gd name="T19" fmla="*/ 195262 h 57"/>
              <a:gd name="T20" fmla="*/ 0 w 55"/>
              <a:gd name="T21" fmla="*/ 191836 h 57"/>
              <a:gd name="T22" fmla="*/ 0 w 55"/>
              <a:gd name="T23" fmla="*/ 6851 h 57"/>
              <a:gd name="T24" fmla="*/ 3435 w 55"/>
              <a:gd name="T25" fmla="*/ 0 h 57"/>
              <a:gd name="T26" fmla="*/ 68696 w 55"/>
              <a:gd name="T27" fmla="*/ 0 h 57"/>
              <a:gd name="T28" fmla="*/ 137391 w 55"/>
              <a:gd name="T29" fmla="*/ 68513 h 57"/>
              <a:gd name="T30" fmla="*/ 137391 w 55"/>
              <a:gd name="T31" fmla="*/ 137026 h 57"/>
              <a:gd name="T32" fmla="*/ 188913 w 55"/>
              <a:gd name="T33" fmla="*/ 126749 h 57"/>
              <a:gd name="T34" fmla="*/ 120217 w 55"/>
              <a:gd name="T35" fmla="*/ 195262 h 57"/>
              <a:gd name="T36" fmla="*/ 54957 w 55"/>
              <a:gd name="T37" fmla="*/ 195262 h 57"/>
              <a:gd name="T38" fmla="*/ 51522 w 55"/>
              <a:gd name="T39" fmla="*/ 191836 h 57"/>
              <a:gd name="T40" fmla="*/ 51522 w 55"/>
              <a:gd name="T41" fmla="*/ 58236 h 57"/>
              <a:gd name="T42" fmla="*/ 54957 w 55"/>
              <a:gd name="T43" fmla="*/ 54810 h 57"/>
              <a:gd name="T44" fmla="*/ 79000 w 55"/>
              <a:gd name="T45" fmla="*/ 54810 h 57"/>
              <a:gd name="T46" fmla="*/ 82435 w 55"/>
              <a:gd name="T47" fmla="*/ 58236 h 57"/>
              <a:gd name="T48" fmla="*/ 82435 w 55"/>
              <a:gd name="T49" fmla="*/ 164431 h 57"/>
              <a:gd name="T50" fmla="*/ 120217 w 55"/>
              <a:gd name="T51" fmla="*/ 164431 h 57"/>
              <a:gd name="T52" fmla="*/ 158000 w 55"/>
              <a:gd name="T53" fmla="*/ 126749 h 57"/>
              <a:gd name="T54" fmla="*/ 158000 w 55"/>
              <a:gd name="T55" fmla="*/ 6851 h 57"/>
              <a:gd name="T56" fmla="*/ 161435 w 55"/>
              <a:gd name="T57" fmla="*/ 0 h 57"/>
              <a:gd name="T58" fmla="*/ 185478 w 55"/>
              <a:gd name="T59" fmla="*/ 0 h 57"/>
              <a:gd name="T60" fmla="*/ 188913 w 55"/>
              <a:gd name="T61" fmla="*/ 6851 h 57"/>
              <a:gd name="T62" fmla="*/ 188913 w 55"/>
              <a:gd name="T63" fmla="*/ 126749 h 5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5" h="57">
                <a:moveTo>
                  <a:pt x="40" y="40"/>
                </a:moveTo>
                <a:cubicBezTo>
                  <a:pt x="40" y="41"/>
                  <a:pt x="39" y="42"/>
                  <a:pt x="38" y="42"/>
                </a:cubicBezTo>
                <a:cubicBezTo>
                  <a:pt x="32" y="42"/>
                  <a:pt x="32" y="42"/>
                  <a:pt x="32" y="42"/>
                </a:cubicBezTo>
                <a:cubicBezTo>
                  <a:pt x="31" y="42"/>
                  <a:pt x="31" y="41"/>
                  <a:pt x="31" y="40"/>
                </a:cubicBezTo>
                <a:cubicBezTo>
                  <a:pt x="31" y="20"/>
                  <a:pt x="31" y="20"/>
                  <a:pt x="31" y="20"/>
                </a:cubicBezTo>
                <a:cubicBezTo>
                  <a:pt x="31" y="14"/>
                  <a:pt x="26" y="9"/>
                  <a:pt x="20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56"/>
                  <a:pt x="9" y="56"/>
                  <a:pt x="9" y="56"/>
                </a:cubicBezTo>
                <a:cubicBezTo>
                  <a:pt x="9" y="56"/>
                  <a:pt x="8" y="57"/>
                  <a:pt x="7" y="57"/>
                </a:cubicBezTo>
                <a:cubicBezTo>
                  <a:pt x="1" y="57"/>
                  <a:pt x="1" y="57"/>
                  <a:pt x="1" y="57"/>
                </a:cubicBezTo>
                <a:cubicBezTo>
                  <a:pt x="0" y="57"/>
                  <a:pt x="0" y="56"/>
                  <a:pt x="0" y="56"/>
                </a:cubicBezTo>
                <a:cubicBezTo>
                  <a:pt x="0" y="2"/>
                  <a:pt x="0" y="2"/>
                  <a:pt x="0" y="2"/>
                </a:cubicBezTo>
                <a:cubicBezTo>
                  <a:pt x="0" y="1"/>
                  <a:pt x="0" y="0"/>
                  <a:pt x="1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31" y="0"/>
                  <a:pt x="40" y="9"/>
                  <a:pt x="40" y="20"/>
                </a:cubicBezTo>
                <a:lnTo>
                  <a:pt x="40" y="40"/>
                </a:lnTo>
                <a:close/>
                <a:moveTo>
                  <a:pt x="55" y="37"/>
                </a:moveTo>
                <a:cubicBezTo>
                  <a:pt x="55" y="48"/>
                  <a:pt x="46" y="57"/>
                  <a:pt x="35" y="57"/>
                </a:cubicBezTo>
                <a:cubicBezTo>
                  <a:pt x="16" y="57"/>
                  <a:pt x="16" y="57"/>
                  <a:pt x="16" y="57"/>
                </a:cubicBezTo>
                <a:cubicBezTo>
                  <a:pt x="16" y="57"/>
                  <a:pt x="15" y="56"/>
                  <a:pt x="15" y="56"/>
                </a:cubicBezTo>
                <a:cubicBezTo>
                  <a:pt x="15" y="17"/>
                  <a:pt x="15" y="17"/>
                  <a:pt x="15" y="17"/>
                </a:cubicBezTo>
                <a:cubicBezTo>
                  <a:pt x="15" y="16"/>
                  <a:pt x="16" y="16"/>
                  <a:pt x="16" y="16"/>
                </a:cubicBezTo>
                <a:cubicBezTo>
                  <a:pt x="23" y="16"/>
                  <a:pt x="23" y="16"/>
                  <a:pt x="23" y="16"/>
                </a:cubicBezTo>
                <a:cubicBezTo>
                  <a:pt x="24" y="16"/>
                  <a:pt x="24" y="16"/>
                  <a:pt x="24" y="17"/>
                </a:cubicBezTo>
                <a:cubicBezTo>
                  <a:pt x="24" y="48"/>
                  <a:pt x="24" y="48"/>
                  <a:pt x="24" y="48"/>
                </a:cubicBezTo>
                <a:cubicBezTo>
                  <a:pt x="35" y="48"/>
                  <a:pt x="35" y="48"/>
                  <a:pt x="35" y="48"/>
                </a:cubicBezTo>
                <a:cubicBezTo>
                  <a:pt x="41" y="48"/>
                  <a:pt x="46" y="43"/>
                  <a:pt x="46" y="37"/>
                </a:cubicBezTo>
                <a:cubicBezTo>
                  <a:pt x="46" y="2"/>
                  <a:pt x="46" y="2"/>
                  <a:pt x="46" y="2"/>
                </a:cubicBezTo>
                <a:cubicBezTo>
                  <a:pt x="46" y="1"/>
                  <a:pt x="47" y="0"/>
                  <a:pt x="47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4" y="0"/>
                  <a:pt x="55" y="1"/>
                  <a:pt x="55" y="2"/>
                </a:cubicBezTo>
                <a:lnTo>
                  <a:pt x="55" y="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7" name="Freeform 133"/>
          <p:cNvSpPr>
            <a:spLocks noEditPoints="1"/>
          </p:cNvSpPr>
          <p:nvPr/>
        </p:nvSpPr>
        <p:spPr bwMode="auto">
          <a:xfrm>
            <a:off x="17960360" y="8876288"/>
            <a:ext cx="507066" cy="416248"/>
          </a:xfrm>
          <a:custGeom>
            <a:avLst/>
            <a:gdLst>
              <a:gd name="T0" fmla="*/ 161259 w 62"/>
              <a:gd name="T1" fmla="*/ 92449 h 51"/>
              <a:gd name="T2" fmla="*/ 85776 w 62"/>
              <a:gd name="T3" fmla="*/ 167777 h 51"/>
              <a:gd name="T4" fmla="*/ 82345 w 62"/>
              <a:gd name="T5" fmla="*/ 171201 h 51"/>
              <a:gd name="T6" fmla="*/ 72052 w 62"/>
              <a:gd name="T7" fmla="*/ 160929 h 51"/>
              <a:gd name="T8" fmla="*/ 72052 w 62"/>
              <a:gd name="T9" fmla="*/ 123265 h 51"/>
              <a:gd name="T10" fmla="*/ 10293 w 62"/>
              <a:gd name="T11" fmla="*/ 123265 h 51"/>
              <a:gd name="T12" fmla="*/ 0 w 62"/>
              <a:gd name="T13" fmla="*/ 112993 h 51"/>
              <a:gd name="T14" fmla="*/ 0 w 62"/>
              <a:gd name="T15" fmla="*/ 61632 h 51"/>
              <a:gd name="T16" fmla="*/ 10293 w 62"/>
              <a:gd name="T17" fmla="*/ 51360 h 51"/>
              <a:gd name="T18" fmla="*/ 72052 w 62"/>
              <a:gd name="T19" fmla="*/ 51360 h 51"/>
              <a:gd name="T20" fmla="*/ 72052 w 62"/>
              <a:gd name="T21" fmla="*/ 10272 h 51"/>
              <a:gd name="T22" fmla="*/ 82345 w 62"/>
              <a:gd name="T23" fmla="*/ 3424 h 51"/>
              <a:gd name="T24" fmla="*/ 85776 w 62"/>
              <a:gd name="T25" fmla="*/ 6848 h 51"/>
              <a:gd name="T26" fmla="*/ 161259 w 62"/>
              <a:gd name="T27" fmla="*/ 78752 h 51"/>
              <a:gd name="T28" fmla="*/ 164690 w 62"/>
              <a:gd name="T29" fmla="*/ 85600 h 51"/>
              <a:gd name="T30" fmla="*/ 161259 w 62"/>
              <a:gd name="T31" fmla="*/ 92449 h 51"/>
              <a:gd name="T32" fmla="*/ 212725 w 62"/>
              <a:gd name="T33" fmla="*/ 133537 h 51"/>
              <a:gd name="T34" fmla="*/ 174983 w 62"/>
              <a:gd name="T35" fmla="*/ 174625 h 51"/>
              <a:gd name="T36" fmla="*/ 130380 w 62"/>
              <a:gd name="T37" fmla="*/ 174625 h 51"/>
              <a:gd name="T38" fmla="*/ 123518 w 62"/>
              <a:gd name="T39" fmla="*/ 171201 h 51"/>
              <a:gd name="T40" fmla="*/ 130380 w 62"/>
              <a:gd name="T41" fmla="*/ 157505 h 51"/>
              <a:gd name="T42" fmla="*/ 174983 w 62"/>
              <a:gd name="T43" fmla="*/ 157505 h 51"/>
              <a:gd name="T44" fmla="*/ 195570 w 62"/>
              <a:gd name="T45" fmla="*/ 133537 h 51"/>
              <a:gd name="T46" fmla="*/ 195570 w 62"/>
              <a:gd name="T47" fmla="*/ 37664 h 51"/>
              <a:gd name="T48" fmla="*/ 174983 w 62"/>
              <a:gd name="T49" fmla="*/ 17120 h 51"/>
              <a:gd name="T50" fmla="*/ 133811 w 62"/>
              <a:gd name="T51" fmla="*/ 17120 h 51"/>
              <a:gd name="T52" fmla="*/ 123518 w 62"/>
              <a:gd name="T53" fmla="*/ 10272 h 51"/>
              <a:gd name="T54" fmla="*/ 130380 w 62"/>
              <a:gd name="T55" fmla="*/ 0 h 51"/>
              <a:gd name="T56" fmla="*/ 174983 w 62"/>
              <a:gd name="T57" fmla="*/ 0 h 51"/>
              <a:gd name="T58" fmla="*/ 212725 w 62"/>
              <a:gd name="T59" fmla="*/ 37664 h 51"/>
              <a:gd name="T60" fmla="*/ 212725 w 62"/>
              <a:gd name="T61" fmla="*/ 133537 h 51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2" h="51">
                <a:moveTo>
                  <a:pt x="47" y="27"/>
                </a:moveTo>
                <a:cubicBezTo>
                  <a:pt x="25" y="49"/>
                  <a:pt x="25" y="49"/>
                  <a:pt x="25" y="49"/>
                </a:cubicBezTo>
                <a:cubicBezTo>
                  <a:pt x="25" y="49"/>
                  <a:pt x="24" y="50"/>
                  <a:pt x="24" y="50"/>
                </a:cubicBezTo>
                <a:cubicBezTo>
                  <a:pt x="22" y="50"/>
                  <a:pt x="21" y="49"/>
                  <a:pt x="21" y="47"/>
                </a:cubicBezTo>
                <a:cubicBezTo>
                  <a:pt x="21" y="36"/>
                  <a:pt x="21" y="36"/>
                  <a:pt x="21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2" y="36"/>
                  <a:pt x="0" y="34"/>
                  <a:pt x="0" y="33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6"/>
                  <a:pt x="2" y="15"/>
                  <a:pt x="3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3"/>
                  <a:pt x="21" y="3"/>
                  <a:pt x="21" y="3"/>
                </a:cubicBezTo>
                <a:cubicBezTo>
                  <a:pt x="21" y="2"/>
                  <a:pt x="22" y="1"/>
                  <a:pt x="24" y="1"/>
                </a:cubicBezTo>
                <a:cubicBezTo>
                  <a:pt x="24" y="1"/>
                  <a:pt x="25" y="1"/>
                  <a:pt x="25" y="2"/>
                </a:cubicBezTo>
                <a:cubicBezTo>
                  <a:pt x="47" y="23"/>
                  <a:pt x="47" y="23"/>
                  <a:pt x="47" y="23"/>
                </a:cubicBezTo>
                <a:cubicBezTo>
                  <a:pt x="48" y="24"/>
                  <a:pt x="48" y="25"/>
                  <a:pt x="48" y="25"/>
                </a:cubicBezTo>
                <a:cubicBezTo>
                  <a:pt x="48" y="26"/>
                  <a:pt x="48" y="27"/>
                  <a:pt x="47" y="27"/>
                </a:cubicBezTo>
                <a:close/>
                <a:moveTo>
                  <a:pt x="62" y="39"/>
                </a:moveTo>
                <a:cubicBezTo>
                  <a:pt x="62" y="46"/>
                  <a:pt x="57" y="51"/>
                  <a:pt x="51" y="51"/>
                </a:cubicBezTo>
                <a:cubicBezTo>
                  <a:pt x="38" y="51"/>
                  <a:pt x="38" y="51"/>
                  <a:pt x="38" y="51"/>
                </a:cubicBezTo>
                <a:cubicBezTo>
                  <a:pt x="37" y="51"/>
                  <a:pt x="36" y="50"/>
                  <a:pt x="36" y="50"/>
                </a:cubicBezTo>
                <a:cubicBezTo>
                  <a:pt x="36" y="49"/>
                  <a:pt x="36" y="46"/>
                  <a:pt x="38" y="46"/>
                </a:cubicBezTo>
                <a:cubicBezTo>
                  <a:pt x="51" y="46"/>
                  <a:pt x="51" y="46"/>
                  <a:pt x="51" y="46"/>
                </a:cubicBezTo>
                <a:cubicBezTo>
                  <a:pt x="54" y="46"/>
                  <a:pt x="57" y="43"/>
                  <a:pt x="57" y="39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8"/>
                  <a:pt x="54" y="5"/>
                  <a:pt x="51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38" y="5"/>
                  <a:pt x="36" y="5"/>
                  <a:pt x="36" y="3"/>
                </a:cubicBezTo>
                <a:cubicBezTo>
                  <a:pt x="36" y="2"/>
                  <a:pt x="36" y="0"/>
                  <a:pt x="38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7" y="0"/>
                  <a:pt x="62" y="5"/>
                  <a:pt x="62" y="11"/>
                </a:cubicBezTo>
                <a:lnTo>
                  <a:pt x="62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8" name="Freeform 135"/>
          <p:cNvSpPr>
            <a:spLocks noEditPoints="1"/>
          </p:cNvSpPr>
          <p:nvPr/>
        </p:nvSpPr>
        <p:spPr bwMode="auto">
          <a:xfrm>
            <a:off x="20317842" y="8827097"/>
            <a:ext cx="499498" cy="507066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06493 w 61"/>
              <a:gd name="T11" fmla="*/ 20586 h 62"/>
              <a:gd name="T12" fmla="*/ 17176 w 61"/>
              <a:gd name="T13" fmla="*/ 106363 h 62"/>
              <a:gd name="T14" fmla="*/ 106493 w 61"/>
              <a:gd name="T15" fmla="*/ 195570 h 62"/>
              <a:gd name="T16" fmla="*/ 192374 w 61"/>
              <a:gd name="T17" fmla="*/ 106363 h 62"/>
              <a:gd name="T18" fmla="*/ 106493 w 61"/>
              <a:gd name="T19" fmla="*/ 20586 h 62"/>
              <a:gd name="T20" fmla="*/ 68705 w 61"/>
              <a:gd name="T21" fmla="*/ 89207 h 62"/>
              <a:gd name="T22" fmla="*/ 51529 w 61"/>
              <a:gd name="T23" fmla="*/ 72052 h 62"/>
              <a:gd name="T24" fmla="*/ 68705 w 61"/>
              <a:gd name="T25" fmla="*/ 54897 h 62"/>
              <a:gd name="T26" fmla="*/ 85881 w 61"/>
              <a:gd name="T27" fmla="*/ 72052 h 62"/>
              <a:gd name="T28" fmla="*/ 68705 w 61"/>
              <a:gd name="T29" fmla="*/ 89207 h 62"/>
              <a:gd name="T30" fmla="*/ 106493 w 61"/>
              <a:gd name="T31" fmla="*/ 168121 h 62"/>
              <a:gd name="T32" fmla="*/ 54964 w 61"/>
              <a:gd name="T33" fmla="*/ 130380 h 62"/>
              <a:gd name="T34" fmla="*/ 61834 w 61"/>
              <a:gd name="T35" fmla="*/ 120087 h 62"/>
              <a:gd name="T36" fmla="*/ 72140 w 61"/>
              <a:gd name="T37" fmla="*/ 126949 h 62"/>
              <a:gd name="T38" fmla="*/ 106493 w 61"/>
              <a:gd name="T39" fmla="*/ 150966 h 62"/>
              <a:gd name="T40" fmla="*/ 137410 w 61"/>
              <a:gd name="T41" fmla="*/ 126949 h 62"/>
              <a:gd name="T42" fmla="*/ 151151 w 61"/>
              <a:gd name="T43" fmla="*/ 120087 h 62"/>
              <a:gd name="T44" fmla="*/ 154586 w 61"/>
              <a:gd name="T45" fmla="*/ 130380 h 62"/>
              <a:gd name="T46" fmla="*/ 106493 w 61"/>
              <a:gd name="T47" fmla="*/ 168121 h 62"/>
              <a:gd name="T48" fmla="*/ 140845 w 61"/>
              <a:gd name="T49" fmla="*/ 89207 h 62"/>
              <a:gd name="T50" fmla="*/ 123669 w 61"/>
              <a:gd name="T51" fmla="*/ 72052 h 62"/>
              <a:gd name="T52" fmla="*/ 140845 w 61"/>
              <a:gd name="T53" fmla="*/ 54897 h 62"/>
              <a:gd name="T54" fmla="*/ 158021 w 61"/>
              <a:gd name="T55" fmla="*/ 72052 h 62"/>
              <a:gd name="T56" fmla="*/ 140845 w 61"/>
              <a:gd name="T57" fmla="*/ 89207 h 6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1" y="6"/>
                </a:moveTo>
                <a:cubicBezTo>
                  <a:pt x="16" y="6"/>
                  <a:pt x="5" y="17"/>
                  <a:pt x="5" y="31"/>
                </a:cubicBezTo>
                <a:cubicBezTo>
                  <a:pt x="5" y="45"/>
                  <a:pt x="16" y="57"/>
                  <a:pt x="31" y="57"/>
                </a:cubicBezTo>
                <a:cubicBezTo>
                  <a:pt x="45" y="57"/>
                  <a:pt x="56" y="45"/>
                  <a:pt x="56" y="31"/>
                </a:cubicBezTo>
                <a:cubicBezTo>
                  <a:pt x="56" y="17"/>
                  <a:pt x="45" y="6"/>
                  <a:pt x="31" y="6"/>
                </a:cubicBezTo>
                <a:close/>
                <a:moveTo>
                  <a:pt x="20" y="26"/>
                </a:moveTo>
                <a:cubicBezTo>
                  <a:pt x="17" y="26"/>
                  <a:pt x="15" y="24"/>
                  <a:pt x="15" y="21"/>
                </a:cubicBezTo>
                <a:cubicBezTo>
                  <a:pt x="15" y="18"/>
                  <a:pt x="17" y="16"/>
                  <a:pt x="20" y="16"/>
                </a:cubicBezTo>
                <a:cubicBezTo>
                  <a:pt x="23" y="16"/>
                  <a:pt x="25" y="18"/>
                  <a:pt x="25" y="21"/>
                </a:cubicBezTo>
                <a:cubicBezTo>
                  <a:pt x="25" y="24"/>
                  <a:pt x="23" y="26"/>
                  <a:pt x="20" y="26"/>
                </a:cubicBezTo>
                <a:close/>
                <a:moveTo>
                  <a:pt x="31" y="49"/>
                </a:moveTo>
                <a:cubicBezTo>
                  <a:pt x="24" y="49"/>
                  <a:pt x="18" y="45"/>
                  <a:pt x="16" y="38"/>
                </a:cubicBezTo>
                <a:cubicBezTo>
                  <a:pt x="15" y="37"/>
                  <a:pt x="16" y="36"/>
                  <a:pt x="18" y="35"/>
                </a:cubicBezTo>
                <a:cubicBezTo>
                  <a:pt x="19" y="35"/>
                  <a:pt x="20" y="36"/>
                  <a:pt x="21" y="37"/>
                </a:cubicBezTo>
                <a:cubicBezTo>
                  <a:pt x="22" y="41"/>
                  <a:pt x="26" y="44"/>
                  <a:pt x="31" y="44"/>
                </a:cubicBezTo>
                <a:cubicBezTo>
                  <a:pt x="35" y="44"/>
                  <a:pt x="39" y="41"/>
                  <a:pt x="40" y="37"/>
                </a:cubicBezTo>
                <a:cubicBezTo>
                  <a:pt x="41" y="36"/>
                  <a:pt x="42" y="35"/>
                  <a:pt x="44" y="35"/>
                </a:cubicBezTo>
                <a:cubicBezTo>
                  <a:pt x="45" y="36"/>
                  <a:pt x="46" y="37"/>
                  <a:pt x="45" y="38"/>
                </a:cubicBezTo>
                <a:cubicBezTo>
                  <a:pt x="43" y="45"/>
                  <a:pt x="37" y="49"/>
                  <a:pt x="31" y="49"/>
                </a:cubicBezTo>
                <a:close/>
                <a:moveTo>
                  <a:pt x="41" y="26"/>
                </a:moveTo>
                <a:cubicBezTo>
                  <a:pt x="38" y="26"/>
                  <a:pt x="36" y="24"/>
                  <a:pt x="36" y="21"/>
                </a:cubicBezTo>
                <a:cubicBezTo>
                  <a:pt x="36" y="18"/>
                  <a:pt x="38" y="16"/>
                  <a:pt x="41" y="16"/>
                </a:cubicBezTo>
                <a:cubicBezTo>
                  <a:pt x="44" y="16"/>
                  <a:pt x="46" y="18"/>
                  <a:pt x="46" y="21"/>
                </a:cubicBezTo>
                <a:cubicBezTo>
                  <a:pt x="46" y="24"/>
                  <a:pt x="44" y="26"/>
                  <a:pt x="41" y="2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9" name="Freeform 136"/>
          <p:cNvSpPr>
            <a:spLocks noEditPoints="1"/>
          </p:cNvSpPr>
          <p:nvPr/>
        </p:nvSpPr>
        <p:spPr bwMode="auto">
          <a:xfrm>
            <a:off x="21506044" y="8785470"/>
            <a:ext cx="533554" cy="590316"/>
          </a:xfrm>
          <a:custGeom>
            <a:avLst/>
            <a:gdLst>
              <a:gd name="T0" fmla="*/ 51655 w 65"/>
              <a:gd name="T1" fmla="*/ 247650 h 72"/>
              <a:gd name="T2" fmla="*/ 44767 w 65"/>
              <a:gd name="T3" fmla="*/ 247650 h 72"/>
              <a:gd name="T4" fmla="*/ 0 w 65"/>
              <a:gd name="T5" fmla="*/ 199496 h 72"/>
              <a:gd name="T6" fmla="*/ 30993 w 65"/>
              <a:gd name="T7" fmla="*/ 196056 h 72"/>
              <a:gd name="T8" fmla="*/ 34436 w 65"/>
              <a:gd name="T9" fmla="*/ 0 h 72"/>
              <a:gd name="T10" fmla="*/ 65429 w 65"/>
              <a:gd name="T11" fmla="*/ 6879 h 72"/>
              <a:gd name="T12" fmla="*/ 92978 w 65"/>
              <a:gd name="T13" fmla="*/ 196056 h 72"/>
              <a:gd name="T14" fmla="*/ 96422 w 65"/>
              <a:gd name="T15" fmla="*/ 202935 h 72"/>
              <a:gd name="T16" fmla="*/ 185957 w 65"/>
              <a:gd name="T17" fmla="*/ 247650 h 72"/>
              <a:gd name="T18" fmla="*/ 196288 w 65"/>
              <a:gd name="T19" fmla="*/ 233892 h 72"/>
              <a:gd name="T20" fmla="*/ 154964 w 65"/>
              <a:gd name="T21" fmla="*/ 213254 h 72"/>
              <a:gd name="T22" fmla="*/ 158408 w 65"/>
              <a:gd name="T23" fmla="*/ 233892 h 72"/>
              <a:gd name="T24" fmla="*/ 120528 w 65"/>
              <a:gd name="T25" fmla="*/ 247650 h 72"/>
              <a:gd name="T26" fmla="*/ 130859 w 65"/>
              <a:gd name="T27" fmla="*/ 233892 h 72"/>
              <a:gd name="T28" fmla="*/ 182513 w 65"/>
              <a:gd name="T29" fmla="*/ 141023 h 72"/>
              <a:gd name="T30" fmla="*/ 223837 w 65"/>
              <a:gd name="T31" fmla="*/ 233892 h 72"/>
              <a:gd name="T32" fmla="*/ 213506 w 65"/>
              <a:gd name="T33" fmla="*/ 106627 h 72"/>
              <a:gd name="T34" fmla="*/ 130859 w 65"/>
              <a:gd name="T35" fmla="*/ 96308 h 72"/>
              <a:gd name="T36" fmla="*/ 185957 w 65"/>
              <a:gd name="T37" fmla="*/ 17198 h 72"/>
              <a:gd name="T38" fmla="*/ 189401 w 65"/>
              <a:gd name="T39" fmla="*/ 17198 h 72"/>
              <a:gd name="T40" fmla="*/ 182513 w 65"/>
              <a:gd name="T41" fmla="*/ 17198 h 72"/>
              <a:gd name="T42" fmla="*/ 148077 w 65"/>
              <a:gd name="T43" fmla="*/ 34396 h 72"/>
              <a:gd name="T44" fmla="*/ 134302 w 65"/>
              <a:gd name="T45" fmla="*/ 0 h 72"/>
              <a:gd name="T46" fmla="*/ 210062 w 65"/>
              <a:gd name="T47" fmla="*/ 13758 h 72"/>
              <a:gd name="T48" fmla="*/ 158408 w 65"/>
              <a:gd name="T49" fmla="*/ 89429 h 72"/>
              <a:gd name="T50" fmla="*/ 154964 w 65"/>
              <a:gd name="T51" fmla="*/ 92869 h 72"/>
              <a:gd name="T52" fmla="*/ 161851 w 65"/>
              <a:gd name="T53" fmla="*/ 92869 h 72"/>
              <a:gd name="T54" fmla="*/ 196288 w 65"/>
              <a:gd name="T55" fmla="*/ 75671 h 72"/>
              <a:gd name="T56" fmla="*/ 213506 w 65"/>
              <a:gd name="T57" fmla="*/ 106627 h 72"/>
              <a:gd name="T58" fmla="*/ 175626 w 65"/>
              <a:gd name="T59" fmla="*/ 168540 h 72"/>
              <a:gd name="T60" fmla="*/ 172182 w 65"/>
              <a:gd name="T61" fmla="*/ 158221 h 72"/>
              <a:gd name="T62" fmla="*/ 172182 w 65"/>
              <a:gd name="T63" fmla="*/ 161660 h 72"/>
              <a:gd name="T64" fmla="*/ 161851 w 65"/>
              <a:gd name="T65" fmla="*/ 199496 h 7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65" h="72">
                <a:moveTo>
                  <a:pt x="28" y="59"/>
                </a:moveTo>
                <a:cubicBezTo>
                  <a:pt x="15" y="72"/>
                  <a:pt x="15" y="72"/>
                  <a:pt x="15" y="72"/>
                </a:cubicBezTo>
                <a:cubicBezTo>
                  <a:pt x="15" y="72"/>
                  <a:pt x="15" y="72"/>
                  <a:pt x="14" y="72"/>
                </a:cubicBezTo>
                <a:cubicBezTo>
                  <a:pt x="14" y="72"/>
                  <a:pt x="14" y="72"/>
                  <a:pt x="13" y="72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59"/>
                  <a:pt x="0" y="58"/>
                  <a:pt x="0" y="58"/>
                </a:cubicBezTo>
                <a:cubicBezTo>
                  <a:pt x="0" y="57"/>
                  <a:pt x="1" y="57"/>
                  <a:pt x="1" y="57"/>
                </a:cubicBezTo>
                <a:cubicBezTo>
                  <a:pt x="9" y="57"/>
                  <a:pt x="9" y="57"/>
                  <a:pt x="9" y="57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10" y="0"/>
                  <a:pt x="10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9" y="0"/>
                  <a:pt x="19" y="1"/>
                  <a:pt x="19" y="2"/>
                </a:cubicBezTo>
                <a:cubicBezTo>
                  <a:pt x="19" y="57"/>
                  <a:pt x="19" y="57"/>
                  <a:pt x="19" y="57"/>
                </a:cubicBezTo>
                <a:cubicBezTo>
                  <a:pt x="27" y="57"/>
                  <a:pt x="27" y="57"/>
                  <a:pt x="27" y="57"/>
                </a:cubicBezTo>
                <a:cubicBezTo>
                  <a:pt x="28" y="57"/>
                  <a:pt x="28" y="57"/>
                  <a:pt x="28" y="58"/>
                </a:cubicBezTo>
                <a:cubicBezTo>
                  <a:pt x="28" y="59"/>
                  <a:pt x="28" y="59"/>
                  <a:pt x="28" y="59"/>
                </a:cubicBezTo>
                <a:close/>
                <a:moveTo>
                  <a:pt x="65" y="72"/>
                </a:moveTo>
                <a:cubicBezTo>
                  <a:pt x="54" y="72"/>
                  <a:pt x="54" y="72"/>
                  <a:pt x="54" y="72"/>
                </a:cubicBezTo>
                <a:cubicBezTo>
                  <a:pt x="54" y="68"/>
                  <a:pt x="54" y="68"/>
                  <a:pt x="54" y="68"/>
                </a:cubicBezTo>
                <a:cubicBezTo>
                  <a:pt x="57" y="68"/>
                  <a:pt x="57" y="68"/>
                  <a:pt x="57" y="68"/>
                </a:cubicBezTo>
                <a:cubicBezTo>
                  <a:pt x="55" y="62"/>
                  <a:pt x="55" y="62"/>
                  <a:pt x="55" y="62"/>
                </a:cubicBezTo>
                <a:cubicBezTo>
                  <a:pt x="45" y="62"/>
                  <a:pt x="45" y="62"/>
                  <a:pt x="45" y="62"/>
                </a:cubicBezTo>
                <a:cubicBezTo>
                  <a:pt x="43" y="68"/>
                  <a:pt x="43" y="68"/>
                  <a:pt x="43" y="68"/>
                </a:cubicBezTo>
                <a:cubicBezTo>
                  <a:pt x="46" y="68"/>
                  <a:pt x="46" y="68"/>
                  <a:pt x="46" y="68"/>
                </a:cubicBezTo>
                <a:cubicBezTo>
                  <a:pt x="46" y="72"/>
                  <a:pt x="46" y="72"/>
                  <a:pt x="46" y="72"/>
                </a:cubicBezTo>
                <a:cubicBezTo>
                  <a:pt x="35" y="72"/>
                  <a:pt x="35" y="72"/>
                  <a:pt x="35" y="72"/>
                </a:cubicBezTo>
                <a:cubicBezTo>
                  <a:pt x="35" y="68"/>
                  <a:pt x="35" y="68"/>
                  <a:pt x="35" y="68"/>
                </a:cubicBezTo>
                <a:cubicBezTo>
                  <a:pt x="38" y="68"/>
                  <a:pt x="38" y="68"/>
                  <a:pt x="38" y="68"/>
                </a:cubicBezTo>
                <a:cubicBezTo>
                  <a:pt x="47" y="41"/>
                  <a:pt x="47" y="41"/>
                  <a:pt x="47" y="41"/>
                </a:cubicBezTo>
                <a:cubicBezTo>
                  <a:pt x="53" y="41"/>
                  <a:pt x="53" y="41"/>
                  <a:pt x="53" y="41"/>
                </a:cubicBezTo>
                <a:cubicBezTo>
                  <a:pt x="63" y="68"/>
                  <a:pt x="63" y="68"/>
                  <a:pt x="63" y="68"/>
                </a:cubicBezTo>
                <a:cubicBezTo>
                  <a:pt x="65" y="68"/>
                  <a:pt x="65" y="68"/>
                  <a:pt x="65" y="68"/>
                </a:cubicBezTo>
                <a:lnTo>
                  <a:pt x="65" y="72"/>
                </a:lnTo>
                <a:close/>
                <a:moveTo>
                  <a:pt x="62" y="31"/>
                </a:moveTo>
                <a:cubicBezTo>
                  <a:pt x="38" y="31"/>
                  <a:pt x="38" y="31"/>
                  <a:pt x="38" y="31"/>
                </a:cubicBezTo>
                <a:cubicBezTo>
                  <a:pt x="38" y="28"/>
                  <a:pt x="38" y="28"/>
                  <a:pt x="38" y="28"/>
                </a:cubicBezTo>
                <a:cubicBezTo>
                  <a:pt x="53" y="6"/>
                  <a:pt x="53" y="6"/>
                  <a:pt x="53" y="6"/>
                </a:cubicBezTo>
                <a:cubicBezTo>
                  <a:pt x="54" y="6"/>
                  <a:pt x="54" y="5"/>
                  <a:pt x="54" y="5"/>
                </a:cubicBezTo>
                <a:cubicBezTo>
                  <a:pt x="55" y="5"/>
                  <a:pt x="55" y="5"/>
                  <a:pt x="55" y="5"/>
                </a:cubicBezTo>
                <a:cubicBezTo>
                  <a:pt x="55" y="5"/>
                  <a:pt x="55" y="5"/>
                  <a:pt x="55" y="5"/>
                </a:cubicBezTo>
                <a:cubicBezTo>
                  <a:pt x="54" y="5"/>
                  <a:pt x="54" y="5"/>
                  <a:pt x="54" y="5"/>
                </a:cubicBezTo>
                <a:cubicBezTo>
                  <a:pt x="54" y="5"/>
                  <a:pt x="53" y="5"/>
                  <a:pt x="53" y="5"/>
                </a:cubicBezTo>
                <a:cubicBezTo>
                  <a:pt x="43" y="5"/>
                  <a:pt x="43" y="5"/>
                  <a:pt x="43" y="5"/>
                </a:cubicBezTo>
                <a:cubicBezTo>
                  <a:pt x="43" y="10"/>
                  <a:pt x="43" y="10"/>
                  <a:pt x="43" y="10"/>
                </a:cubicBezTo>
                <a:cubicBezTo>
                  <a:pt x="39" y="10"/>
                  <a:pt x="39" y="10"/>
                  <a:pt x="39" y="10"/>
                </a:cubicBezTo>
                <a:cubicBezTo>
                  <a:pt x="39" y="0"/>
                  <a:pt x="39" y="0"/>
                  <a:pt x="3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4"/>
                  <a:pt x="61" y="4"/>
                  <a:pt x="61" y="4"/>
                </a:cubicBezTo>
                <a:cubicBezTo>
                  <a:pt x="47" y="25"/>
                  <a:pt x="47" y="25"/>
                  <a:pt x="47" y="25"/>
                </a:cubicBezTo>
                <a:cubicBezTo>
                  <a:pt x="46" y="26"/>
                  <a:pt x="46" y="26"/>
                  <a:pt x="46" y="26"/>
                </a:cubicBezTo>
                <a:cubicBezTo>
                  <a:pt x="45" y="27"/>
                  <a:pt x="45" y="27"/>
                  <a:pt x="45" y="27"/>
                </a:cubicBezTo>
                <a:cubicBezTo>
                  <a:pt x="45" y="27"/>
                  <a:pt x="45" y="27"/>
                  <a:pt x="45" y="27"/>
                </a:cubicBezTo>
                <a:cubicBezTo>
                  <a:pt x="46" y="27"/>
                  <a:pt x="46" y="27"/>
                  <a:pt x="46" y="27"/>
                </a:cubicBezTo>
                <a:cubicBezTo>
                  <a:pt x="46" y="27"/>
                  <a:pt x="47" y="27"/>
                  <a:pt x="47" y="27"/>
                </a:cubicBezTo>
                <a:cubicBezTo>
                  <a:pt x="57" y="27"/>
                  <a:pt x="57" y="27"/>
                  <a:pt x="57" y="27"/>
                </a:cubicBezTo>
                <a:cubicBezTo>
                  <a:pt x="57" y="22"/>
                  <a:pt x="57" y="22"/>
                  <a:pt x="57" y="22"/>
                </a:cubicBezTo>
                <a:cubicBezTo>
                  <a:pt x="62" y="22"/>
                  <a:pt x="62" y="22"/>
                  <a:pt x="62" y="22"/>
                </a:cubicBezTo>
                <a:lnTo>
                  <a:pt x="62" y="31"/>
                </a:lnTo>
                <a:close/>
                <a:moveTo>
                  <a:pt x="54" y="58"/>
                </a:moveTo>
                <a:cubicBezTo>
                  <a:pt x="51" y="49"/>
                  <a:pt x="51" y="49"/>
                  <a:pt x="51" y="49"/>
                </a:cubicBezTo>
                <a:cubicBezTo>
                  <a:pt x="50" y="47"/>
                  <a:pt x="50" y="47"/>
                  <a:pt x="50" y="47"/>
                </a:cubicBezTo>
                <a:cubicBezTo>
                  <a:pt x="50" y="47"/>
                  <a:pt x="50" y="47"/>
                  <a:pt x="50" y="46"/>
                </a:cubicBezTo>
                <a:cubicBezTo>
                  <a:pt x="50" y="46"/>
                  <a:pt x="50" y="46"/>
                  <a:pt x="50" y="46"/>
                </a:cubicBezTo>
                <a:cubicBezTo>
                  <a:pt x="50" y="47"/>
                  <a:pt x="50" y="47"/>
                  <a:pt x="50" y="47"/>
                </a:cubicBezTo>
                <a:cubicBezTo>
                  <a:pt x="50" y="48"/>
                  <a:pt x="50" y="48"/>
                  <a:pt x="50" y="49"/>
                </a:cubicBezTo>
                <a:cubicBezTo>
                  <a:pt x="47" y="58"/>
                  <a:pt x="47" y="58"/>
                  <a:pt x="47" y="58"/>
                </a:cubicBezTo>
                <a:lnTo>
                  <a:pt x="54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0" name="Freeform 137"/>
          <p:cNvSpPr>
            <a:spLocks/>
          </p:cNvSpPr>
          <p:nvPr/>
        </p:nvSpPr>
        <p:spPr bwMode="auto">
          <a:xfrm>
            <a:off x="22516391" y="8849800"/>
            <a:ext cx="344352" cy="189204"/>
          </a:xfrm>
          <a:custGeom>
            <a:avLst/>
            <a:gdLst>
              <a:gd name="T0" fmla="*/ 134144 w 42"/>
              <a:gd name="T1" fmla="*/ 79375 h 23"/>
              <a:gd name="T2" fmla="*/ 10319 w 42"/>
              <a:gd name="T3" fmla="*/ 79375 h 23"/>
              <a:gd name="T4" fmla="*/ 0 w 42"/>
              <a:gd name="T5" fmla="*/ 72473 h 23"/>
              <a:gd name="T6" fmla="*/ 3440 w 42"/>
              <a:gd name="T7" fmla="*/ 65571 h 23"/>
              <a:gd name="T8" fmla="*/ 65352 w 42"/>
              <a:gd name="T9" fmla="*/ 3451 h 23"/>
              <a:gd name="T10" fmla="*/ 72232 w 42"/>
              <a:gd name="T11" fmla="*/ 0 h 23"/>
              <a:gd name="T12" fmla="*/ 79111 w 42"/>
              <a:gd name="T13" fmla="*/ 3451 h 23"/>
              <a:gd name="T14" fmla="*/ 141023 w 42"/>
              <a:gd name="T15" fmla="*/ 65571 h 23"/>
              <a:gd name="T16" fmla="*/ 144463 w 42"/>
              <a:gd name="T17" fmla="*/ 72473 h 23"/>
              <a:gd name="T18" fmla="*/ 134144 w 42"/>
              <a:gd name="T19" fmla="*/ 79375 h 2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2" h="23">
                <a:moveTo>
                  <a:pt x="39" y="23"/>
                </a:moveTo>
                <a:cubicBezTo>
                  <a:pt x="3" y="23"/>
                  <a:pt x="3" y="23"/>
                  <a:pt x="3" y="23"/>
                </a:cubicBezTo>
                <a:cubicBezTo>
                  <a:pt x="2" y="23"/>
                  <a:pt x="0" y="22"/>
                  <a:pt x="0" y="21"/>
                </a:cubicBezTo>
                <a:cubicBezTo>
                  <a:pt x="0" y="20"/>
                  <a:pt x="1" y="19"/>
                  <a:pt x="1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20" y="0"/>
                  <a:pt x="20" y="0"/>
                  <a:pt x="21" y="0"/>
                </a:cubicBezTo>
                <a:cubicBezTo>
                  <a:pt x="22" y="0"/>
                  <a:pt x="22" y="0"/>
                  <a:pt x="23" y="1"/>
                </a:cubicBezTo>
                <a:cubicBezTo>
                  <a:pt x="41" y="19"/>
                  <a:pt x="41" y="19"/>
                  <a:pt x="41" y="19"/>
                </a:cubicBezTo>
                <a:cubicBezTo>
                  <a:pt x="41" y="19"/>
                  <a:pt x="42" y="20"/>
                  <a:pt x="42" y="21"/>
                </a:cubicBezTo>
                <a:cubicBezTo>
                  <a:pt x="42" y="22"/>
                  <a:pt x="40" y="23"/>
                  <a:pt x="39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1" name="Freeform 138"/>
          <p:cNvSpPr>
            <a:spLocks/>
          </p:cNvSpPr>
          <p:nvPr/>
        </p:nvSpPr>
        <p:spPr bwMode="auto">
          <a:xfrm>
            <a:off x="1601788" y="9769330"/>
            <a:ext cx="336782" cy="189204"/>
          </a:xfrm>
          <a:custGeom>
            <a:avLst/>
            <a:gdLst>
              <a:gd name="T0" fmla="*/ 130949 w 41"/>
              <a:gd name="T1" fmla="*/ 79375 h 23"/>
              <a:gd name="T2" fmla="*/ 6892 w 41"/>
              <a:gd name="T3" fmla="*/ 79375 h 23"/>
              <a:gd name="T4" fmla="*/ 0 w 41"/>
              <a:gd name="T5" fmla="*/ 72473 h 23"/>
              <a:gd name="T6" fmla="*/ 3446 w 41"/>
              <a:gd name="T7" fmla="*/ 65571 h 23"/>
              <a:gd name="T8" fmla="*/ 65474 w 41"/>
              <a:gd name="T9" fmla="*/ 3451 h 23"/>
              <a:gd name="T10" fmla="*/ 68920 w 41"/>
              <a:gd name="T11" fmla="*/ 0 h 23"/>
              <a:gd name="T12" fmla="*/ 75813 w 41"/>
              <a:gd name="T13" fmla="*/ 3451 h 23"/>
              <a:gd name="T14" fmla="*/ 137841 w 41"/>
              <a:gd name="T15" fmla="*/ 65571 h 23"/>
              <a:gd name="T16" fmla="*/ 141287 w 41"/>
              <a:gd name="T17" fmla="*/ 72473 h 23"/>
              <a:gd name="T18" fmla="*/ 130949 w 41"/>
              <a:gd name="T19" fmla="*/ 79375 h 2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41" h="23">
                <a:moveTo>
                  <a:pt x="38" y="23"/>
                </a:moveTo>
                <a:cubicBezTo>
                  <a:pt x="2" y="23"/>
                  <a:pt x="2" y="23"/>
                  <a:pt x="2" y="23"/>
                </a:cubicBezTo>
                <a:cubicBezTo>
                  <a:pt x="1" y="23"/>
                  <a:pt x="0" y="22"/>
                  <a:pt x="0" y="21"/>
                </a:cubicBezTo>
                <a:cubicBezTo>
                  <a:pt x="0" y="20"/>
                  <a:pt x="0" y="19"/>
                  <a:pt x="1" y="19"/>
                </a:cubicBez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20" y="0"/>
                  <a:pt x="20" y="0"/>
                </a:cubicBezTo>
                <a:cubicBezTo>
                  <a:pt x="21" y="0"/>
                  <a:pt x="22" y="0"/>
                  <a:pt x="22" y="1"/>
                </a:cubicBezTo>
                <a:cubicBezTo>
                  <a:pt x="40" y="19"/>
                  <a:pt x="40" y="19"/>
                  <a:pt x="40" y="19"/>
                </a:cubicBezTo>
                <a:cubicBezTo>
                  <a:pt x="41" y="19"/>
                  <a:pt x="41" y="20"/>
                  <a:pt x="41" y="21"/>
                </a:cubicBezTo>
                <a:cubicBezTo>
                  <a:pt x="41" y="22"/>
                  <a:pt x="40" y="23"/>
                  <a:pt x="38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2" name="Freeform 139"/>
          <p:cNvSpPr>
            <a:spLocks noEditPoints="1"/>
          </p:cNvSpPr>
          <p:nvPr/>
        </p:nvSpPr>
        <p:spPr bwMode="auto">
          <a:xfrm>
            <a:off x="2634839" y="9795821"/>
            <a:ext cx="401112" cy="499498"/>
          </a:xfrm>
          <a:custGeom>
            <a:avLst/>
            <a:gdLst>
              <a:gd name="T0" fmla="*/ 168275 w 49"/>
              <a:gd name="T1" fmla="*/ 34352 h 61"/>
              <a:gd name="T2" fmla="*/ 0 w 49"/>
              <a:gd name="T3" fmla="*/ 34352 h 61"/>
              <a:gd name="T4" fmla="*/ 0 w 49"/>
              <a:gd name="T5" fmla="*/ 27482 h 61"/>
              <a:gd name="T6" fmla="*/ 24039 w 49"/>
              <a:gd name="T7" fmla="*/ 0 h 61"/>
              <a:gd name="T8" fmla="*/ 140802 w 49"/>
              <a:gd name="T9" fmla="*/ 0 h 61"/>
              <a:gd name="T10" fmla="*/ 168275 w 49"/>
              <a:gd name="T11" fmla="*/ 27482 h 61"/>
              <a:gd name="T12" fmla="*/ 168275 w 49"/>
              <a:gd name="T13" fmla="*/ 34352 h 61"/>
              <a:gd name="T14" fmla="*/ 168275 w 49"/>
              <a:gd name="T15" fmla="*/ 82446 h 61"/>
              <a:gd name="T16" fmla="*/ 0 w 49"/>
              <a:gd name="T17" fmla="*/ 82446 h 61"/>
              <a:gd name="T18" fmla="*/ 0 w 49"/>
              <a:gd name="T19" fmla="*/ 44658 h 61"/>
              <a:gd name="T20" fmla="*/ 168275 w 49"/>
              <a:gd name="T21" fmla="*/ 44658 h 61"/>
              <a:gd name="T22" fmla="*/ 168275 w 49"/>
              <a:gd name="T23" fmla="*/ 82446 h 61"/>
              <a:gd name="T24" fmla="*/ 168275 w 49"/>
              <a:gd name="T25" fmla="*/ 127104 h 61"/>
              <a:gd name="T26" fmla="*/ 0 w 49"/>
              <a:gd name="T27" fmla="*/ 127104 h 61"/>
              <a:gd name="T28" fmla="*/ 0 w 49"/>
              <a:gd name="T29" fmla="*/ 92752 h 61"/>
              <a:gd name="T30" fmla="*/ 168275 w 49"/>
              <a:gd name="T31" fmla="*/ 92752 h 61"/>
              <a:gd name="T32" fmla="*/ 168275 w 49"/>
              <a:gd name="T33" fmla="*/ 127104 h 61"/>
              <a:gd name="T34" fmla="*/ 168275 w 49"/>
              <a:gd name="T35" fmla="*/ 144280 h 61"/>
              <a:gd name="T36" fmla="*/ 140802 w 49"/>
              <a:gd name="T37" fmla="*/ 171762 h 61"/>
              <a:gd name="T38" fmla="*/ 133933 w 49"/>
              <a:gd name="T39" fmla="*/ 171762 h 61"/>
              <a:gd name="T40" fmla="*/ 99591 w 49"/>
              <a:gd name="T41" fmla="*/ 209550 h 61"/>
              <a:gd name="T42" fmla="*/ 99591 w 49"/>
              <a:gd name="T43" fmla="*/ 171762 h 61"/>
              <a:gd name="T44" fmla="*/ 24039 w 49"/>
              <a:gd name="T45" fmla="*/ 171762 h 61"/>
              <a:gd name="T46" fmla="*/ 0 w 49"/>
              <a:gd name="T47" fmla="*/ 144280 h 61"/>
              <a:gd name="T48" fmla="*/ 0 w 49"/>
              <a:gd name="T49" fmla="*/ 137410 h 61"/>
              <a:gd name="T50" fmla="*/ 168275 w 49"/>
              <a:gd name="T51" fmla="*/ 137410 h 61"/>
              <a:gd name="T52" fmla="*/ 168275 w 49"/>
              <a:gd name="T53" fmla="*/ 144280 h 61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49" h="61">
                <a:moveTo>
                  <a:pt x="49" y="10"/>
                </a:moveTo>
                <a:cubicBezTo>
                  <a:pt x="0" y="10"/>
                  <a:pt x="0" y="10"/>
                  <a:pt x="0" y="10"/>
                </a:cubicBezTo>
                <a:cubicBezTo>
                  <a:pt x="0" y="8"/>
                  <a:pt x="0" y="8"/>
                  <a:pt x="0" y="8"/>
                </a:cubicBezTo>
                <a:cubicBezTo>
                  <a:pt x="0" y="3"/>
                  <a:pt x="3" y="0"/>
                  <a:pt x="7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6" y="0"/>
                  <a:pt x="49" y="3"/>
                  <a:pt x="49" y="8"/>
                </a:cubicBezTo>
                <a:lnTo>
                  <a:pt x="49" y="10"/>
                </a:lnTo>
                <a:close/>
                <a:moveTo>
                  <a:pt x="49" y="24"/>
                </a:moveTo>
                <a:cubicBezTo>
                  <a:pt x="0" y="24"/>
                  <a:pt x="0" y="24"/>
                  <a:pt x="0" y="24"/>
                </a:cubicBezTo>
                <a:cubicBezTo>
                  <a:pt x="0" y="13"/>
                  <a:pt x="0" y="13"/>
                  <a:pt x="0" y="13"/>
                </a:cubicBezTo>
                <a:cubicBezTo>
                  <a:pt x="49" y="13"/>
                  <a:pt x="49" y="13"/>
                  <a:pt x="49" y="13"/>
                </a:cubicBezTo>
                <a:lnTo>
                  <a:pt x="49" y="24"/>
                </a:lnTo>
                <a:close/>
                <a:moveTo>
                  <a:pt x="49" y="37"/>
                </a:moveTo>
                <a:cubicBezTo>
                  <a:pt x="0" y="37"/>
                  <a:pt x="0" y="37"/>
                  <a:pt x="0" y="37"/>
                </a:cubicBezTo>
                <a:cubicBezTo>
                  <a:pt x="0" y="27"/>
                  <a:pt x="0" y="27"/>
                  <a:pt x="0" y="27"/>
                </a:cubicBezTo>
                <a:cubicBezTo>
                  <a:pt x="49" y="27"/>
                  <a:pt x="49" y="27"/>
                  <a:pt x="49" y="27"/>
                </a:cubicBezTo>
                <a:lnTo>
                  <a:pt x="49" y="37"/>
                </a:lnTo>
                <a:close/>
                <a:moveTo>
                  <a:pt x="49" y="42"/>
                </a:moveTo>
                <a:cubicBezTo>
                  <a:pt x="49" y="47"/>
                  <a:pt x="46" y="50"/>
                  <a:pt x="41" y="50"/>
                </a:cubicBezTo>
                <a:cubicBezTo>
                  <a:pt x="39" y="50"/>
                  <a:pt x="39" y="50"/>
                  <a:pt x="39" y="50"/>
                </a:cubicBezTo>
                <a:cubicBezTo>
                  <a:pt x="29" y="61"/>
                  <a:pt x="29" y="61"/>
                  <a:pt x="29" y="61"/>
                </a:cubicBezTo>
                <a:cubicBezTo>
                  <a:pt x="29" y="50"/>
                  <a:pt x="29" y="50"/>
                  <a:pt x="29" y="50"/>
                </a:cubicBezTo>
                <a:cubicBezTo>
                  <a:pt x="7" y="50"/>
                  <a:pt x="7" y="50"/>
                  <a:pt x="7" y="50"/>
                </a:cubicBezTo>
                <a:cubicBezTo>
                  <a:pt x="3" y="50"/>
                  <a:pt x="0" y="47"/>
                  <a:pt x="0" y="42"/>
                </a:cubicBezTo>
                <a:cubicBezTo>
                  <a:pt x="0" y="40"/>
                  <a:pt x="0" y="40"/>
                  <a:pt x="0" y="40"/>
                </a:cubicBezTo>
                <a:cubicBezTo>
                  <a:pt x="49" y="40"/>
                  <a:pt x="49" y="40"/>
                  <a:pt x="49" y="40"/>
                </a:cubicBezTo>
                <a:lnTo>
                  <a:pt x="49" y="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3" name="Freeform 140"/>
          <p:cNvSpPr>
            <a:spLocks noEditPoints="1"/>
          </p:cNvSpPr>
          <p:nvPr/>
        </p:nvSpPr>
        <p:spPr bwMode="auto">
          <a:xfrm>
            <a:off x="3804121" y="9746627"/>
            <a:ext cx="590316" cy="507066"/>
          </a:xfrm>
          <a:custGeom>
            <a:avLst/>
            <a:gdLst>
              <a:gd name="T0" fmla="*/ 182298 w 72"/>
              <a:gd name="T1" fmla="*/ 126949 h 62"/>
              <a:gd name="T2" fmla="*/ 123825 w 72"/>
              <a:gd name="T3" fmla="*/ 171552 h 62"/>
              <a:gd name="T4" fmla="*/ 75671 w 72"/>
              <a:gd name="T5" fmla="*/ 212725 h 62"/>
              <a:gd name="T6" fmla="*/ 30956 w 72"/>
              <a:gd name="T7" fmla="*/ 174983 h 62"/>
              <a:gd name="T8" fmla="*/ 0 w 72"/>
              <a:gd name="T9" fmla="*/ 164690 h 62"/>
              <a:gd name="T10" fmla="*/ 0 w 72"/>
              <a:gd name="T11" fmla="*/ 102931 h 62"/>
              <a:gd name="T12" fmla="*/ 51594 w 72"/>
              <a:gd name="T13" fmla="*/ 126949 h 62"/>
              <a:gd name="T14" fmla="*/ 75671 w 72"/>
              <a:gd name="T15" fmla="*/ 120087 h 62"/>
              <a:gd name="T16" fmla="*/ 82550 w 72"/>
              <a:gd name="T17" fmla="*/ 120087 h 62"/>
              <a:gd name="T18" fmla="*/ 120385 w 72"/>
              <a:gd name="T19" fmla="*/ 65190 h 62"/>
              <a:gd name="T20" fmla="*/ 182298 w 72"/>
              <a:gd name="T21" fmla="*/ 0 h 62"/>
              <a:gd name="T22" fmla="*/ 247650 w 72"/>
              <a:gd name="T23" fmla="*/ 65190 h 62"/>
              <a:gd name="T24" fmla="*/ 182298 w 72"/>
              <a:gd name="T25" fmla="*/ 126949 h 62"/>
              <a:gd name="T26" fmla="*/ 75671 w 72"/>
              <a:gd name="T27" fmla="*/ 130380 h 62"/>
              <a:gd name="T28" fmla="*/ 68792 w 72"/>
              <a:gd name="T29" fmla="*/ 133811 h 62"/>
              <a:gd name="T30" fmla="*/ 82550 w 72"/>
              <a:gd name="T31" fmla="*/ 137242 h 62"/>
              <a:gd name="T32" fmla="*/ 99748 w 72"/>
              <a:gd name="T33" fmla="*/ 174983 h 62"/>
              <a:gd name="T34" fmla="*/ 61913 w 72"/>
              <a:gd name="T35" fmla="*/ 188708 h 62"/>
              <a:gd name="T36" fmla="*/ 44715 w 72"/>
              <a:gd name="T37" fmla="*/ 181846 h 62"/>
              <a:gd name="T38" fmla="*/ 75671 w 72"/>
              <a:gd name="T39" fmla="*/ 202432 h 62"/>
              <a:gd name="T40" fmla="*/ 110067 w 72"/>
              <a:gd name="T41" fmla="*/ 164690 h 62"/>
              <a:gd name="T42" fmla="*/ 75671 w 72"/>
              <a:gd name="T43" fmla="*/ 130380 h 62"/>
              <a:gd name="T44" fmla="*/ 182298 w 72"/>
              <a:gd name="T45" fmla="*/ 20586 h 62"/>
              <a:gd name="T46" fmla="*/ 141023 w 72"/>
              <a:gd name="T47" fmla="*/ 65190 h 62"/>
              <a:gd name="T48" fmla="*/ 182298 w 72"/>
              <a:gd name="T49" fmla="*/ 106363 h 62"/>
              <a:gd name="T50" fmla="*/ 227013 w 72"/>
              <a:gd name="T51" fmla="*/ 65190 h 62"/>
              <a:gd name="T52" fmla="*/ 182298 w 72"/>
              <a:gd name="T53" fmla="*/ 20586 h 62"/>
              <a:gd name="T54" fmla="*/ 182298 w 72"/>
              <a:gd name="T55" fmla="*/ 96069 h 62"/>
              <a:gd name="T56" fmla="*/ 151342 w 72"/>
              <a:gd name="T57" fmla="*/ 65190 h 62"/>
              <a:gd name="T58" fmla="*/ 182298 w 72"/>
              <a:gd name="T59" fmla="*/ 30879 h 62"/>
              <a:gd name="T60" fmla="*/ 216694 w 72"/>
              <a:gd name="T61" fmla="*/ 65190 h 62"/>
              <a:gd name="T62" fmla="*/ 182298 w 72"/>
              <a:gd name="T63" fmla="*/ 96069 h 62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72" h="62">
                <a:moveTo>
                  <a:pt x="53" y="37"/>
                </a:moveTo>
                <a:cubicBezTo>
                  <a:pt x="36" y="50"/>
                  <a:pt x="36" y="50"/>
                  <a:pt x="36" y="50"/>
                </a:cubicBezTo>
                <a:cubicBezTo>
                  <a:pt x="35" y="57"/>
                  <a:pt x="29" y="62"/>
                  <a:pt x="22" y="62"/>
                </a:cubicBezTo>
                <a:cubicBezTo>
                  <a:pt x="16" y="62"/>
                  <a:pt x="10" y="58"/>
                  <a:pt x="9" y="51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0"/>
                  <a:pt x="0" y="30"/>
                  <a:pt x="0" y="30"/>
                </a:cubicBezTo>
                <a:cubicBezTo>
                  <a:pt x="15" y="37"/>
                  <a:pt x="15" y="37"/>
                  <a:pt x="15" y="37"/>
                </a:cubicBezTo>
                <a:cubicBezTo>
                  <a:pt x="17" y="36"/>
                  <a:pt x="20" y="35"/>
                  <a:pt x="22" y="35"/>
                </a:cubicBezTo>
                <a:cubicBezTo>
                  <a:pt x="23" y="35"/>
                  <a:pt x="23" y="35"/>
                  <a:pt x="24" y="35"/>
                </a:cubicBezTo>
                <a:cubicBezTo>
                  <a:pt x="35" y="19"/>
                  <a:pt x="35" y="19"/>
                  <a:pt x="35" y="19"/>
                </a:cubicBezTo>
                <a:cubicBezTo>
                  <a:pt x="35" y="9"/>
                  <a:pt x="43" y="0"/>
                  <a:pt x="53" y="0"/>
                </a:cubicBezTo>
                <a:cubicBezTo>
                  <a:pt x="64" y="0"/>
                  <a:pt x="72" y="9"/>
                  <a:pt x="72" y="19"/>
                </a:cubicBezTo>
                <a:cubicBezTo>
                  <a:pt x="72" y="29"/>
                  <a:pt x="64" y="37"/>
                  <a:pt x="53" y="37"/>
                </a:cubicBezTo>
                <a:close/>
                <a:moveTo>
                  <a:pt x="22" y="38"/>
                </a:moveTo>
                <a:cubicBezTo>
                  <a:pt x="22" y="38"/>
                  <a:pt x="21" y="39"/>
                  <a:pt x="20" y="39"/>
                </a:cubicBezTo>
                <a:cubicBezTo>
                  <a:pt x="24" y="40"/>
                  <a:pt x="24" y="40"/>
                  <a:pt x="24" y="40"/>
                </a:cubicBezTo>
                <a:cubicBezTo>
                  <a:pt x="28" y="42"/>
                  <a:pt x="30" y="47"/>
                  <a:pt x="29" y="51"/>
                </a:cubicBezTo>
                <a:cubicBezTo>
                  <a:pt x="27" y="55"/>
                  <a:pt x="22" y="57"/>
                  <a:pt x="18" y="55"/>
                </a:cubicBezTo>
                <a:cubicBezTo>
                  <a:pt x="17" y="55"/>
                  <a:pt x="15" y="54"/>
                  <a:pt x="13" y="53"/>
                </a:cubicBezTo>
                <a:cubicBezTo>
                  <a:pt x="15" y="56"/>
                  <a:pt x="18" y="59"/>
                  <a:pt x="22" y="59"/>
                </a:cubicBezTo>
                <a:cubicBezTo>
                  <a:pt x="28" y="59"/>
                  <a:pt x="32" y="54"/>
                  <a:pt x="32" y="48"/>
                </a:cubicBezTo>
                <a:cubicBezTo>
                  <a:pt x="32" y="43"/>
                  <a:pt x="28" y="38"/>
                  <a:pt x="22" y="38"/>
                </a:cubicBezTo>
                <a:close/>
                <a:moveTo>
                  <a:pt x="53" y="6"/>
                </a:moveTo>
                <a:cubicBezTo>
                  <a:pt x="47" y="6"/>
                  <a:pt x="41" y="12"/>
                  <a:pt x="41" y="19"/>
                </a:cubicBezTo>
                <a:cubicBezTo>
                  <a:pt x="41" y="26"/>
                  <a:pt x="47" y="31"/>
                  <a:pt x="53" y="31"/>
                </a:cubicBezTo>
                <a:cubicBezTo>
                  <a:pt x="60" y="31"/>
                  <a:pt x="66" y="26"/>
                  <a:pt x="66" y="19"/>
                </a:cubicBezTo>
                <a:cubicBezTo>
                  <a:pt x="66" y="12"/>
                  <a:pt x="60" y="6"/>
                  <a:pt x="53" y="6"/>
                </a:cubicBezTo>
                <a:close/>
                <a:moveTo>
                  <a:pt x="53" y="28"/>
                </a:moveTo>
                <a:cubicBezTo>
                  <a:pt x="48" y="28"/>
                  <a:pt x="44" y="24"/>
                  <a:pt x="44" y="19"/>
                </a:cubicBezTo>
                <a:cubicBezTo>
                  <a:pt x="44" y="13"/>
                  <a:pt x="48" y="9"/>
                  <a:pt x="53" y="9"/>
                </a:cubicBezTo>
                <a:cubicBezTo>
                  <a:pt x="59" y="9"/>
                  <a:pt x="63" y="13"/>
                  <a:pt x="63" y="19"/>
                </a:cubicBezTo>
                <a:cubicBezTo>
                  <a:pt x="63" y="24"/>
                  <a:pt x="59" y="28"/>
                  <a:pt x="53" y="2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4" name="Freeform 141"/>
          <p:cNvSpPr>
            <a:spLocks noEditPoints="1"/>
          </p:cNvSpPr>
          <p:nvPr/>
        </p:nvSpPr>
        <p:spPr bwMode="auto">
          <a:xfrm>
            <a:off x="4984754" y="9746627"/>
            <a:ext cx="469226" cy="507066"/>
          </a:xfrm>
          <a:custGeom>
            <a:avLst/>
            <a:gdLst>
              <a:gd name="T0" fmla="*/ 179582 w 57"/>
              <a:gd name="T1" fmla="*/ 106363 h 62"/>
              <a:gd name="T2" fmla="*/ 179582 w 57"/>
              <a:gd name="T3" fmla="*/ 161259 h 62"/>
              <a:gd name="T4" fmla="*/ 117419 w 57"/>
              <a:gd name="T5" fmla="*/ 212725 h 62"/>
              <a:gd name="T6" fmla="*/ 55256 w 57"/>
              <a:gd name="T7" fmla="*/ 161259 h 62"/>
              <a:gd name="T8" fmla="*/ 55256 w 57"/>
              <a:gd name="T9" fmla="*/ 140673 h 62"/>
              <a:gd name="T10" fmla="*/ 0 w 57"/>
              <a:gd name="T11" fmla="*/ 89207 h 62"/>
              <a:gd name="T12" fmla="*/ 0 w 57"/>
              <a:gd name="T13" fmla="*/ 20586 h 62"/>
              <a:gd name="T14" fmla="*/ 10361 w 57"/>
              <a:gd name="T15" fmla="*/ 10293 h 62"/>
              <a:gd name="T16" fmla="*/ 13814 w 57"/>
              <a:gd name="T17" fmla="*/ 10293 h 62"/>
              <a:gd name="T18" fmla="*/ 27628 w 57"/>
              <a:gd name="T19" fmla="*/ 0 h 62"/>
              <a:gd name="T20" fmla="*/ 44896 w 57"/>
              <a:gd name="T21" fmla="*/ 20586 h 62"/>
              <a:gd name="T22" fmla="*/ 27628 w 57"/>
              <a:gd name="T23" fmla="*/ 37742 h 62"/>
              <a:gd name="T24" fmla="*/ 20721 w 57"/>
              <a:gd name="T25" fmla="*/ 34310 h 62"/>
              <a:gd name="T26" fmla="*/ 20721 w 57"/>
              <a:gd name="T27" fmla="*/ 89207 h 62"/>
              <a:gd name="T28" fmla="*/ 62163 w 57"/>
              <a:gd name="T29" fmla="*/ 123518 h 62"/>
              <a:gd name="T30" fmla="*/ 107059 w 57"/>
              <a:gd name="T31" fmla="*/ 89207 h 62"/>
              <a:gd name="T32" fmla="*/ 107059 w 57"/>
              <a:gd name="T33" fmla="*/ 34310 h 62"/>
              <a:gd name="T34" fmla="*/ 100152 w 57"/>
              <a:gd name="T35" fmla="*/ 37742 h 62"/>
              <a:gd name="T36" fmla="*/ 82884 w 57"/>
              <a:gd name="T37" fmla="*/ 20586 h 62"/>
              <a:gd name="T38" fmla="*/ 100152 w 57"/>
              <a:gd name="T39" fmla="*/ 0 h 62"/>
              <a:gd name="T40" fmla="*/ 113966 w 57"/>
              <a:gd name="T41" fmla="*/ 10293 h 62"/>
              <a:gd name="T42" fmla="*/ 117419 w 57"/>
              <a:gd name="T43" fmla="*/ 10293 h 62"/>
              <a:gd name="T44" fmla="*/ 124326 w 57"/>
              <a:gd name="T45" fmla="*/ 20586 h 62"/>
              <a:gd name="T46" fmla="*/ 124326 w 57"/>
              <a:gd name="T47" fmla="*/ 89207 h 62"/>
              <a:gd name="T48" fmla="*/ 72524 w 57"/>
              <a:gd name="T49" fmla="*/ 140673 h 62"/>
              <a:gd name="T50" fmla="*/ 72524 w 57"/>
              <a:gd name="T51" fmla="*/ 161259 h 62"/>
              <a:gd name="T52" fmla="*/ 117419 w 57"/>
              <a:gd name="T53" fmla="*/ 195570 h 62"/>
              <a:gd name="T54" fmla="*/ 162315 w 57"/>
              <a:gd name="T55" fmla="*/ 161259 h 62"/>
              <a:gd name="T56" fmla="*/ 162315 w 57"/>
              <a:gd name="T57" fmla="*/ 106363 h 62"/>
              <a:gd name="T58" fmla="*/ 145047 w 57"/>
              <a:gd name="T59" fmla="*/ 82345 h 62"/>
              <a:gd name="T60" fmla="*/ 169222 w 57"/>
              <a:gd name="T61" fmla="*/ 54897 h 62"/>
              <a:gd name="T62" fmla="*/ 196850 w 57"/>
              <a:gd name="T63" fmla="*/ 82345 h 62"/>
              <a:gd name="T64" fmla="*/ 179582 w 57"/>
              <a:gd name="T65" fmla="*/ 106363 h 62"/>
              <a:gd name="T66" fmla="*/ 169222 w 57"/>
              <a:gd name="T67" fmla="*/ 72052 h 62"/>
              <a:gd name="T68" fmla="*/ 162315 w 57"/>
              <a:gd name="T69" fmla="*/ 82345 h 62"/>
              <a:gd name="T70" fmla="*/ 169222 w 57"/>
              <a:gd name="T71" fmla="*/ 89207 h 62"/>
              <a:gd name="T72" fmla="*/ 179582 w 57"/>
              <a:gd name="T73" fmla="*/ 82345 h 62"/>
              <a:gd name="T74" fmla="*/ 169222 w 57"/>
              <a:gd name="T75" fmla="*/ 72052 h 62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57" h="62">
                <a:moveTo>
                  <a:pt x="52" y="31"/>
                </a:moveTo>
                <a:cubicBezTo>
                  <a:pt x="52" y="47"/>
                  <a:pt x="52" y="47"/>
                  <a:pt x="52" y="47"/>
                </a:cubicBezTo>
                <a:cubicBezTo>
                  <a:pt x="52" y="55"/>
                  <a:pt x="44" y="62"/>
                  <a:pt x="34" y="62"/>
                </a:cubicBezTo>
                <a:cubicBezTo>
                  <a:pt x="24" y="62"/>
                  <a:pt x="16" y="55"/>
                  <a:pt x="16" y="47"/>
                </a:cubicBezTo>
                <a:cubicBezTo>
                  <a:pt x="16" y="41"/>
                  <a:pt x="16" y="41"/>
                  <a:pt x="16" y="41"/>
                </a:cubicBezTo>
                <a:cubicBezTo>
                  <a:pt x="7" y="40"/>
                  <a:pt x="0" y="34"/>
                  <a:pt x="0" y="26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2" y="3"/>
                  <a:pt x="3" y="3"/>
                </a:cubicBezTo>
                <a:cubicBezTo>
                  <a:pt x="3" y="3"/>
                  <a:pt x="3" y="3"/>
                  <a:pt x="4" y="3"/>
                </a:cubicBezTo>
                <a:cubicBezTo>
                  <a:pt x="5" y="2"/>
                  <a:pt x="6" y="0"/>
                  <a:pt x="8" y="0"/>
                </a:cubicBezTo>
                <a:cubicBezTo>
                  <a:pt x="11" y="0"/>
                  <a:pt x="13" y="3"/>
                  <a:pt x="13" y="6"/>
                </a:cubicBezTo>
                <a:cubicBezTo>
                  <a:pt x="13" y="8"/>
                  <a:pt x="11" y="11"/>
                  <a:pt x="8" y="11"/>
                </a:cubicBezTo>
                <a:cubicBezTo>
                  <a:pt x="7" y="11"/>
                  <a:pt x="6" y="10"/>
                  <a:pt x="6" y="10"/>
                </a:cubicBezTo>
                <a:cubicBezTo>
                  <a:pt x="6" y="26"/>
                  <a:pt x="6" y="26"/>
                  <a:pt x="6" y="26"/>
                </a:cubicBezTo>
                <a:cubicBezTo>
                  <a:pt x="6" y="32"/>
                  <a:pt x="11" y="36"/>
                  <a:pt x="18" y="36"/>
                </a:cubicBezTo>
                <a:cubicBezTo>
                  <a:pt x="26" y="36"/>
                  <a:pt x="31" y="32"/>
                  <a:pt x="31" y="26"/>
                </a:cubicBezTo>
                <a:cubicBezTo>
                  <a:pt x="31" y="10"/>
                  <a:pt x="31" y="10"/>
                  <a:pt x="31" y="10"/>
                </a:cubicBezTo>
                <a:cubicBezTo>
                  <a:pt x="31" y="10"/>
                  <a:pt x="30" y="11"/>
                  <a:pt x="29" y="11"/>
                </a:cubicBezTo>
                <a:cubicBezTo>
                  <a:pt x="26" y="11"/>
                  <a:pt x="24" y="8"/>
                  <a:pt x="24" y="6"/>
                </a:cubicBezTo>
                <a:cubicBezTo>
                  <a:pt x="24" y="3"/>
                  <a:pt x="26" y="0"/>
                  <a:pt x="29" y="0"/>
                </a:cubicBezTo>
                <a:cubicBezTo>
                  <a:pt x="31" y="0"/>
                  <a:pt x="32" y="2"/>
                  <a:pt x="33" y="3"/>
                </a:cubicBezTo>
                <a:cubicBezTo>
                  <a:pt x="33" y="3"/>
                  <a:pt x="34" y="3"/>
                  <a:pt x="34" y="3"/>
                </a:cubicBezTo>
                <a:cubicBezTo>
                  <a:pt x="35" y="3"/>
                  <a:pt x="36" y="4"/>
                  <a:pt x="36" y="6"/>
                </a:cubicBezTo>
                <a:cubicBezTo>
                  <a:pt x="36" y="26"/>
                  <a:pt x="36" y="26"/>
                  <a:pt x="36" y="26"/>
                </a:cubicBezTo>
                <a:cubicBezTo>
                  <a:pt x="36" y="34"/>
                  <a:pt x="30" y="40"/>
                  <a:pt x="21" y="41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52"/>
                  <a:pt x="27" y="57"/>
                  <a:pt x="34" y="57"/>
                </a:cubicBezTo>
                <a:cubicBezTo>
                  <a:pt x="41" y="57"/>
                  <a:pt x="47" y="52"/>
                  <a:pt x="47" y="47"/>
                </a:cubicBezTo>
                <a:cubicBezTo>
                  <a:pt x="47" y="31"/>
                  <a:pt x="47" y="31"/>
                  <a:pt x="47" y="31"/>
                </a:cubicBezTo>
                <a:cubicBezTo>
                  <a:pt x="44" y="30"/>
                  <a:pt x="42" y="27"/>
                  <a:pt x="42" y="24"/>
                </a:cubicBezTo>
                <a:cubicBezTo>
                  <a:pt x="42" y="19"/>
                  <a:pt x="45" y="16"/>
                  <a:pt x="49" y="16"/>
                </a:cubicBezTo>
                <a:cubicBezTo>
                  <a:pt x="54" y="16"/>
                  <a:pt x="57" y="19"/>
                  <a:pt x="57" y="24"/>
                </a:cubicBezTo>
                <a:cubicBezTo>
                  <a:pt x="57" y="27"/>
                  <a:pt x="55" y="30"/>
                  <a:pt x="52" y="31"/>
                </a:cubicBezTo>
                <a:close/>
                <a:moveTo>
                  <a:pt x="49" y="21"/>
                </a:moveTo>
                <a:cubicBezTo>
                  <a:pt x="48" y="21"/>
                  <a:pt x="47" y="22"/>
                  <a:pt x="47" y="24"/>
                </a:cubicBezTo>
                <a:cubicBezTo>
                  <a:pt x="47" y="25"/>
                  <a:pt x="48" y="26"/>
                  <a:pt x="49" y="26"/>
                </a:cubicBezTo>
                <a:cubicBezTo>
                  <a:pt x="51" y="26"/>
                  <a:pt x="52" y="25"/>
                  <a:pt x="52" y="24"/>
                </a:cubicBezTo>
                <a:cubicBezTo>
                  <a:pt x="52" y="22"/>
                  <a:pt x="51" y="21"/>
                  <a:pt x="49" y="2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5" name="Freeform 142"/>
          <p:cNvSpPr>
            <a:spLocks noEditPoints="1"/>
          </p:cNvSpPr>
          <p:nvPr/>
        </p:nvSpPr>
        <p:spPr bwMode="auto">
          <a:xfrm>
            <a:off x="6165388" y="9746627"/>
            <a:ext cx="499498" cy="507066"/>
          </a:xfrm>
          <a:custGeom>
            <a:avLst/>
            <a:gdLst>
              <a:gd name="T0" fmla="*/ 106493 w 61"/>
              <a:gd name="T1" fmla="*/ 212725 h 62"/>
              <a:gd name="T2" fmla="*/ 0 w 61"/>
              <a:gd name="T3" fmla="*/ 106363 h 62"/>
              <a:gd name="T4" fmla="*/ 106493 w 61"/>
              <a:gd name="T5" fmla="*/ 0 h 62"/>
              <a:gd name="T6" fmla="*/ 209550 w 61"/>
              <a:gd name="T7" fmla="*/ 106363 h 62"/>
              <a:gd name="T8" fmla="*/ 106493 w 61"/>
              <a:gd name="T9" fmla="*/ 212725 h 62"/>
              <a:gd name="T10" fmla="*/ 130539 w 61"/>
              <a:gd name="T11" fmla="*/ 96069 h 62"/>
              <a:gd name="T12" fmla="*/ 130539 w 61"/>
              <a:gd name="T13" fmla="*/ 85776 h 62"/>
              <a:gd name="T14" fmla="*/ 103057 w 61"/>
              <a:gd name="T15" fmla="*/ 61759 h 62"/>
              <a:gd name="T16" fmla="*/ 75575 w 61"/>
              <a:gd name="T17" fmla="*/ 85776 h 62"/>
              <a:gd name="T18" fmla="*/ 75575 w 61"/>
              <a:gd name="T19" fmla="*/ 126949 h 62"/>
              <a:gd name="T20" fmla="*/ 72140 w 61"/>
              <a:gd name="T21" fmla="*/ 133811 h 62"/>
              <a:gd name="T22" fmla="*/ 65270 w 61"/>
              <a:gd name="T23" fmla="*/ 126949 h 62"/>
              <a:gd name="T24" fmla="*/ 65270 w 61"/>
              <a:gd name="T25" fmla="*/ 109794 h 62"/>
              <a:gd name="T26" fmla="*/ 44658 w 61"/>
              <a:gd name="T27" fmla="*/ 109794 h 62"/>
              <a:gd name="T28" fmla="*/ 44658 w 61"/>
              <a:gd name="T29" fmla="*/ 126949 h 62"/>
              <a:gd name="T30" fmla="*/ 72140 w 61"/>
              <a:gd name="T31" fmla="*/ 154397 h 62"/>
              <a:gd name="T32" fmla="*/ 96187 w 61"/>
              <a:gd name="T33" fmla="*/ 126949 h 62"/>
              <a:gd name="T34" fmla="*/ 96187 w 61"/>
              <a:gd name="T35" fmla="*/ 89207 h 62"/>
              <a:gd name="T36" fmla="*/ 103057 w 61"/>
              <a:gd name="T37" fmla="*/ 82345 h 62"/>
              <a:gd name="T38" fmla="*/ 109928 w 61"/>
              <a:gd name="T39" fmla="*/ 89207 h 62"/>
              <a:gd name="T40" fmla="*/ 109928 w 61"/>
              <a:gd name="T41" fmla="*/ 96069 h 62"/>
              <a:gd name="T42" fmla="*/ 120234 w 61"/>
              <a:gd name="T43" fmla="*/ 99500 h 62"/>
              <a:gd name="T44" fmla="*/ 130539 w 61"/>
              <a:gd name="T45" fmla="*/ 96069 h 62"/>
              <a:gd name="T46" fmla="*/ 164892 w 61"/>
              <a:gd name="T47" fmla="*/ 109794 h 62"/>
              <a:gd name="T48" fmla="*/ 144280 w 61"/>
              <a:gd name="T49" fmla="*/ 109794 h 62"/>
              <a:gd name="T50" fmla="*/ 144280 w 61"/>
              <a:gd name="T51" fmla="*/ 126949 h 62"/>
              <a:gd name="T52" fmla="*/ 137410 w 61"/>
              <a:gd name="T53" fmla="*/ 133811 h 62"/>
              <a:gd name="T54" fmla="*/ 130539 w 61"/>
              <a:gd name="T55" fmla="*/ 126949 h 62"/>
              <a:gd name="T56" fmla="*/ 130539 w 61"/>
              <a:gd name="T57" fmla="*/ 109794 h 62"/>
              <a:gd name="T58" fmla="*/ 120234 w 61"/>
              <a:gd name="T59" fmla="*/ 113225 h 62"/>
              <a:gd name="T60" fmla="*/ 109928 w 61"/>
              <a:gd name="T61" fmla="*/ 109794 h 62"/>
              <a:gd name="T62" fmla="*/ 109928 w 61"/>
              <a:gd name="T63" fmla="*/ 126949 h 62"/>
              <a:gd name="T64" fmla="*/ 137410 w 61"/>
              <a:gd name="T65" fmla="*/ 154397 h 62"/>
              <a:gd name="T66" fmla="*/ 164892 w 61"/>
              <a:gd name="T67" fmla="*/ 126949 h 62"/>
              <a:gd name="T68" fmla="*/ 164892 w 61"/>
              <a:gd name="T69" fmla="*/ 109794 h 62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61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1" y="14"/>
                  <a:pt x="61" y="31"/>
                </a:cubicBezTo>
                <a:cubicBezTo>
                  <a:pt x="61" y="48"/>
                  <a:pt x="48" y="62"/>
                  <a:pt x="31" y="62"/>
                </a:cubicBezTo>
                <a:close/>
                <a:moveTo>
                  <a:pt x="38" y="28"/>
                </a:moveTo>
                <a:cubicBezTo>
                  <a:pt x="38" y="25"/>
                  <a:pt x="38" y="25"/>
                  <a:pt x="38" y="25"/>
                </a:cubicBezTo>
                <a:cubicBezTo>
                  <a:pt x="38" y="21"/>
                  <a:pt x="35" y="18"/>
                  <a:pt x="30" y="18"/>
                </a:cubicBezTo>
                <a:cubicBezTo>
                  <a:pt x="26" y="18"/>
                  <a:pt x="22" y="21"/>
                  <a:pt x="22" y="25"/>
                </a:cubicBezTo>
                <a:cubicBezTo>
                  <a:pt x="22" y="37"/>
                  <a:pt x="22" y="37"/>
                  <a:pt x="22" y="37"/>
                </a:cubicBezTo>
                <a:cubicBezTo>
                  <a:pt x="22" y="38"/>
                  <a:pt x="22" y="39"/>
                  <a:pt x="21" y="39"/>
                </a:cubicBezTo>
                <a:cubicBezTo>
                  <a:pt x="19" y="39"/>
                  <a:pt x="19" y="38"/>
                  <a:pt x="19" y="37"/>
                </a:cubicBezTo>
                <a:cubicBezTo>
                  <a:pt x="19" y="32"/>
                  <a:pt x="19" y="32"/>
                  <a:pt x="19" y="32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7"/>
                  <a:pt x="13" y="37"/>
                  <a:pt x="13" y="37"/>
                </a:cubicBezTo>
                <a:cubicBezTo>
                  <a:pt x="13" y="41"/>
                  <a:pt x="16" y="45"/>
                  <a:pt x="21" y="45"/>
                </a:cubicBezTo>
                <a:cubicBezTo>
                  <a:pt x="25" y="45"/>
                  <a:pt x="28" y="41"/>
                  <a:pt x="28" y="37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5"/>
                  <a:pt x="29" y="24"/>
                  <a:pt x="30" y="24"/>
                </a:cubicBezTo>
                <a:cubicBezTo>
                  <a:pt x="31" y="24"/>
                  <a:pt x="32" y="25"/>
                  <a:pt x="32" y="26"/>
                </a:cubicBezTo>
                <a:cubicBezTo>
                  <a:pt x="32" y="28"/>
                  <a:pt x="32" y="28"/>
                  <a:pt x="32" y="28"/>
                </a:cubicBezTo>
                <a:cubicBezTo>
                  <a:pt x="35" y="29"/>
                  <a:pt x="35" y="29"/>
                  <a:pt x="35" y="29"/>
                </a:cubicBezTo>
                <a:lnTo>
                  <a:pt x="38" y="28"/>
                </a:lnTo>
                <a:close/>
                <a:moveTo>
                  <a:pt x="48" y="32"/>
                </a:moveTo>
                <a:cubicBezTo>
                  <a:pt x="42" y="32"/>
                  <a:pt x="42" y="32"/>
                  <a:pt x="42" y="32"/>
                </a:cubicBezTo>
                <a:cubicBezTo>
                  <a:pt x="42" y="37"/>
                  <a:pt x="42" y="37"/>
                  <a:pt x="42" y="37"/>
                </a:cubicBezTo>
                <a:cubicBezTo>
                  <a:pt x="42" y="38"/>
                  <a:pt x="41" y="39"/>
                  <a:pt x="40" y="39"/>
                </a:cubicBezTo>
                <a:cubicBezTo>
                  <a:pt x="39" y="39"/>
                  <a:pt x="38" y="38"/>
                  <a:pt x="38" y="37"/>
                </a:cubicBezTo>
                <a:cubicBezTo>
                  <a:pt x="38" y="32"/>
                  <a:pt x="38" y="32"/>
                  <a:pt x="38" y="32"/>
                </a:cubicBezTo>
                <a:cubicBezTo>
                  <a:pt x="35" y="33"/>
                  <a:pt x="35" y="33"/>
                  <a:pt x="35" y="33"/>
                </a:cubicBezTo>
                <a:cubicBezTo>
                  <a:pt x="32" y="32"/>
                  <a:pt x="32" y="32"/>
                  <a:pt x="32" y="32"/>
                </a:cubicBezTo>
                <a:cubicBezTo>
                  <a:pt x="32" y="37"/>
                  <a:pt x="32" y="37"/>
                  <a:pt x="32" y="37"/>
                </a:cubicBezTo>
                <a:cubicBezTo>
                  <a:pt x="32" y="41"/>
                  <a:pt x="36" y="45"/>
                  <a:pt x="40" y="45"/>
                </a:cubicBezTo>
                <a:cubicBezTo>
                  <a:pt x="44" y="45"/>
                  <a:pt x="48" y="41"/>
                  <a:pt x="48" y="37"/>
                </a:cubicBezTo>
                <a:cubicBezTo>
                  <a:pt x="48" y="37"/>
                  <a:pt x="48" y="37"/>
                  <a:pt x="48" y="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6" name="Freeform 143"/>
          <p:cNvSpPr>
            <a:spLocks noEditPoints="1"/>
          </p:cNvSpPr>
          <p:nvPr/>
        </p:nvSpPr>
        <p:spPr bwMode="auto">
          <a:xfrm>
            <a:off x="7346020" y="9754195"/>
            <a:ext cx="499498" cy="457874"/>
          </a:xfrm>
          <a:custGeom>
            <a:avLst/>
            <a:gdLst>
              <a:gd name="T0" fmla="*/ 123669 w 61"/>
              <a:gd name="T1" fmla="*/ 192088 h 56"/>
              <a:gd name="T2" fmla="*/ 89316 w 61"/>
              <a:gd name="T3" fmla="*/ 192088 h 56"/>
              <a:gd name="T4" fmla="*/ 65270 w 61"/>
              <a:gd name="T5" fmla="*/ 157787 h 56"/>
              <a:gd name="T6" fmla="*/ 61834 w 61"/>
              <a:gd name="T7" fmla="*/ 150926 h 56"/>
              <a:gd name="T8" fmla="*/ 61834 w 61"/>
              <a:gd name="T9" fmla="*/ 147496 h 56"/>
              <a:gd name="T10" fmla="*/ 61834 w 61"/>
              <a:gd name="T11" fmla="*/ 147496 h 56"/>
              <a:gd name="T12" fmla="*/ 61834 w 61"/>
              <a:gd name="T13" fmla="*/ 150926 h 56"/>
              <a:gd name="T14" fmla="*/ 58399 w 61"/>
              <a:gd name="T15" fmla="*/ 157787 h 56"/>
              <a:gd name="T16" fmla="*/ 34352 w 61"/>
              <a:gd name="T17" fmla="*/ 192088 h 56"/>
              <a:gd name="T18" fmla="*/ 0 w 61"/>
              <a:gd name="T19" fmla="*/ 192088 h 56"/>
              <a:gd name="T20" fmla="*/ 0 w 61"/>
              <a:gd name="T21" fmla="*/ 168077 h 56"/>
              <a:gd name="T22" fmla="*/ 17176 w 61"/>
              <a:gd name="T23" fmla="*/ 168077 h 56"/>
              <a:gd name="T24" fmla="*/ 44658 w 61"/>
              <a:gd name="T25" fmla="*/ 130345 h 56"/>
              <a:gd name="T26" fmla="*/ 20611 w 61"/>
              <a:gd name="T27" fmla="*/ 92614 h 56"/>
              <a:gd name="T28" fmla="*/ 0 w 61"/>
              <a:gd name="T29" fmla="*/ 92614 h 56"/>
              <a:gd name="T30" fmla="*/ 0 w 61"/>
              <a:gd name="T31" fmla="*/ 68603 h 56"/>
              <a:gd name="T32" fmla="*/ 37788 w 61"/>
              <a:gd name="T33" fmla="*/ 68603 h 56"/>
              <a:gd name="T34" fmla="*/ 58399 w 61"/>
              <a:gd name="T35" fmla="*/ 99474 h 56"/>
              <a:gd name="T36" fmla="*/ 61834 w 61"/>
              <a:gd name="T37" fmla="*/ 106334 h 56"/>
              <a:gd name="T38" fmla="*/ 61834 w 61"/>
              <a:gd name="T39" fmla="*/ 109765 h 56"/>
              <a:gd name="T40" fmla="*/ 61834 w 61"/>
              <a:gd name="T41" fmla="*/ 109765 h 56"/>
              <a:gd name="T42" fmla="*/ 65270 w 61"/>
              <a:gd name="T43" fmla="*/ 106334 h 56"/>
              <a:gd name="T44" fmla="*/ 68705 w 61"/>
              <a:gd name="T45" fmla="*/ 99474 h 56"/>
              <a:gd name="T46" fmla="*/ 85881 w 61"/>
              <a:gd name="T47" fmla="*/ 68603 h 56"/>
              <a:gd name="T48" fmla="*/ 123669 w 61"/>
              <a:gd name="T49" fmla="*/ 68603 h 56"/>
              <a:gd name="T50" fmla="*/ 123669 w 61"/>
              <a:gd name="T51" fmla="*/ 92614 h 56"/>
              <a:gd name="T52" fmla="*/ 106493 w 61"/>
              <a:gd name="T53" fmla="*/ 92614 h 56"/>
              <a:gd name="T54" fmla="*/ 79011 w 61"/>
              <a:gd name="T55" fmla="*/ 126915 h 56"/>
              <a:gd name="T56" fmla="*/ 106493 w 61"/>
              <a:gd name="T57" fmla="*/ 168077 h 56"/>
              <a:gd name="T58" fmla="*/ 123669 w 61"/>
              <a:gd name="T59" fmla="*/ 168077 h 56"/>
              <a:gd name="T60" fmla="*/ 123669 w 61"/>
              <a:gd name="T61" fmla="*/ 192088 h 56"/>
              <a:gd name="T62" fmla="*/ 209550 w 61"/>
              <a:gd name="T63" fmla="*/ 102904 h 56"/>
              <a:gd name="T64" fmla="*/ 140845 w 61"/>
              <a:gd name="T65" fmla="*/ 102904 h 56"/>
              <a:gd name="T66" fmla="*/ 140845 w 61"/>
              <a:gd name="T67" fmla="*/ 99474 h 56"/>
              <a:gd name="T68" fmla="*/ 137410 w 61"/>
              <a:gd name="T69" fmla="*/ 92614 h 56"/>
              <a:gd name="T70" fmla="*/ 185503 w 61"/>
              <a:gd name="T71" fmla="*/ 34301 h 56"/>
              <a:gd name="T72" fmla="*/ 171762 w 61"/>
              <a:gd name="T73" fmla="*/ 20581 h 56"/>
              <a:gd name="T74" fmla="*/ 161457 w 61"/>
              <a:gd name="T75" fmla="*/ 27441 h 56"/>
              <a:gd name="T76" fmla="*/ 154586 w 61"/>
              <a:gd name="T77" fmla="*/ 30871 h 56"/>
              <a:gd name="T78" fmla="*/ 140845 w 61"/>
              <a:gd name="T79" fmla="*/ 20581 h 56"/>
              <a:gd name="T80" fmla="*/ 147716 w 61"/>
              <a:gd name="T81" fmla="*/ 10290 h 56"/>
              <a:gd name="T82" fmla="*/ 175198 w 61"/>
              <a:gd name="T83" fmla="*/ 0 h 56"/>
              <a:gd name="T84" fmla="*/ 209550 w 61"/>
              <a:gd name="T85" fmla="*/ 30871 h 56"/>
              <a:gd name="T86" fmla="*/ 161457 w 61"/>
              <a:gd name="T87" fmla="*/ 85754 h 56"/>
              <a:gd name="T88" fmla="*/ 192374 w 61"/>
              <a:gd name="T89" fmla="*/ 85754 h 56"/>
              <a:gd name="T90" fmla="*/ 192374 w 61"/>
              <a:gd name="T91" fmla="*/ 75463 h 56"/>
              <a:gd name="T92" fmla="*/ 209550 w 61"/>
              <a:gd name="T93" fmla="*/ 75463 h 56"/>
              <a:gd name="T94" fmla="*/ 209550 w 61"/>
              <a:gd name="T95" fmla="*/ 102904 h 5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61" h="56">
                <a:moveTo>
                  <a:pt x="36" y="56"/>
                </a:moveTo>
                <a:cubicBezTo>
                  <a:pt x="26" y="56"/>
                  <a:pt x="26" y="56"/>
                  <a:pt x="26" y="56"/>
                </a:cubicBezTo>
                <a:cubicBezTo>
                  <a:pt x="19" y="46"/>
                  <a:pt x="19" y="46"/>
                  <a:pt x="19" y="46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44"/>
                  <a:pt x="18" y="44"/>
                  <a:pt x="18" y="43"/>
                </a:cubicBezTo>
                <a:cubicBezTo>
                  <a:pt x="18" y="43"/>
                  <a:pt x="18" y="43"/>
                  <a:pt x="18" y="43"/>
                </a:cubicBezTo>
                <a:cubicBezTo>
                  <a:pt x="18" y="44"/>
                  <a:pt x="18" y="44"/>
                  <a:pt x="18" y="44"/>
                </a:cubicBezTo>
                <a:cubicBezTo>
                  <a:pt x="17" y="45"/>
                  <a:pt x="17" y="45"/>
                  <a:pt x="17" y="46"/>
                </a:cubicBezTo>
                <a:cubicBezTo>
                  <a:pt x="10" y="56"/>
                  <a:pt x="10" y="56"/>
                  <a:pt x="1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49"/>
                  <a:pt x="0" y="49"/>
                  <a:pt x="0" y="49"/>
                </a:cubicBezTo>
                <a:cubicBezTo>
                  <a:pt x="5" y="49"/>
                  <a:pt x="5" y="49"/>
                  <a:pt x="5" y="49"/>
                </a:cubicBezTo>
                <a:cubicBezTo>
                  <a:pt x="13" y="38"/>
                  <a:pt x="13" y="38"/>
                  <a:pt x="13" y="38"/>
                </a:cubicBezTo>
                <a:cubicBezTo>
                  <a:pt x="6" y="27"/>
                  <a:pt x="6" y="27"/>
                  <a:pt x="6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20"/>
                  <a:pt x="0" y="20"/>
                  <a:pt x="0" y="20"/>
                </a:cubicBezTo>
                <a:cubicBezTo>
                  <a:pt x="11" y="20"/>
                  <a:pt x="11" y="20"/>
                  <a:pt x="11" y="20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30"/>
                  <a:pt x="17" y="30"/>
                  <a:pt x="18" y="31"/>
                </a:cubicBezTo>
                <a:cubicBezTo>
                  <a:pt x="18" y="31"/>
                  <a:pt x="18" y="31"/>
                  <a:pt x="18" y="32"/>
                </a:cubicBezTo>
                <a:cubicBezTo>
                  <a:pt x="18" y="32"/>
                  <a:pt x="18" y="32"/>
                  <a:pt x="18" y="32"/>
                </a:cubicBezTo>
                <a:cubicBezTo>
                  <a:pt x="18" y="31"/>
                  <a:pt x="18" y="31"/>
                  <a:pt x="19" y="31"/>
                </a:cubicBezTo>
                <a:cubicBezTo>
                  <a:pt x="20" y="29"/>
                  <a:pt x="20" y="29"/>
                  <a:pt x="20" y="29"/>
                </a:cubicBezTo>
                <a:cubicBezTo>
                  <a:pt x="25" y="20"/>
                  <a:pt x="25" y="20"/>
                  <a:pt x="25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7"/>
                  <a:pt x="36" y="27"/>
                  <a:pt x="36" y="27"/>
                </a:cubicBezTo>
                <a:cubicBezTo>
                  <a:pt x="31" y="27"/>
                  <a:pt x="31" y="27"/>
                  <a:pt x="31" y="27"/>
                </a:cubicBezTo>
                <a:cubicBezTo>
                  <a:pt x="23" y="37"/>
                  <a:pt x="23" y="37"/>
                  <a:pt x="23" y="37"/>
                </a:cubicBezTo>
                <a:cubicBezTo>
                  <a:pt x="31" y="49"/>
                  <a:pt x="31" y="49"/>
                  <a:pt x="31" y="49"/>
                </a:cubicBezTo>
                <a:cubicBezTo>
                  <a:pt x="36" y="49"/>
                  <a:pt x="36" y="49"/>
                  <a:pt x="36" y="49"/>
                </a:cubicBezTo>
                <a:lnTo>
                  <a:pt x="36" y="56"/>
                </a:lnTo>
                <a:close/>
                <a:moveTo>
                  <a:pt x="61" y="30"/>
                </a:moveTo>
                <a:cubicBezTo>
                  <a:pt x="41" y="30"/>
                  <a:pt x="41" y="30"/>
                  <a:pt x="41" y="30"/>
                </a:cubicBezTo>
                <a:cubicBezTo>
                  <a:pt x="41" y="29"/>
                  <a:pt x="41" y="29"/>
                  <a:pt x="41" y="29"/>
                </a:cubicBezTo>
                <a:cubicBezTo>
                  <a:pt x="41" y="29"/>
                  <a:pt x="40" y="28"/>
                  <a:pt x="40" y="27"/>
                </a:cubicBezTo>
                <a:cubicBezTo>
                  <a:pt x="40" y="16"/>
                  <a:pt x="54" y="15"/>
                  <a:pt x="54" y="10"/>
                </a:cubicBezTo>
                <a:cubicBezTo>
                  <a:pt x="54" y="8"/>
                  <a:pt x="53" y="6"/>
                  <a:pt x="50" y="6"/>
                </a:cubicBezTo>
                <a:cubicBezTo>
                  <a:pt x="49" y="6"/>
                  <a:pt x="48" y="7"/>
                  <a:pt x="47" y="8"/>
                </a:cubicBezTo>
                <a:cubicBezTo>
                  <a:pt x="46" y="8"/>
                  <a:pt x="46" y="9"/>
                  <a:pt x="45" y="9"/>
                </a:cubicBezTo>
                <a:cubicBezTo>
                  <a:pt x="41" y="6"/>
                  <a:pt x="41" y="6"/>
                  <a:pt x="41" y="6"/>
                </a:cubicBezTo>
                <a:cubicBezTo>
                  <a:pt x="42" y="5"/>
                  <a:pt x="42" y="4"/>
                  <a:pt x="43" y="3"/>
                </a:cubicBezTo>
                <a:cubicBezTo>
                  <a:pt x="45" y="2"/>
                  <a:pt x="48" y="0"/>
                  <a:pt x="51" y="0"/>
                </a:cubicBezTo>
                <a:cubicBezTo>
                  <a:pt x="57" y="0"/>
                  <a:pt x="61" y="4"/>
                  <a:pt x="61" y="9"/>
                </a:cubicBezTo>
                <a:cubicBezTo>
                  <a:pt x="61" y="19"/>
                  <a:pt x="48" y="19"/>
                  <a:pt x="47" y="25"/>
                </a:cubicBezTo>
                <a:cubicBezTo>
                  <a:pt x="56" y="25"/>
                  <a:pt x="56" y="25"/>
                  <a:pt x="56" y="25"/>
                </a:cubicBezTo>
                <a:cubicBezTo>
                  <a:pt x="56" y="22"/>
                  <a:pt x="56" y="22"/>
                  <a:pt x="56" y="22"/>
                </a:cubicBezTo>
                <a:cubicBezTo>
                  <a:pt x="61" y="22"/>
                  <a:pt x="61" y="22"/>
                  <a:pt x="61" y="22"/>
                </a:cubicBezTo>
                <a:lnTo>
                  <a:pt x="61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7" name="Freeform 144"/>
          <p:cNvSpPr>
            <a:spLocks noEditPoints="1"/>
          </p:cNvSpPr>
          <p:nvPr/>
        </p:nvSpPr>
        <p:spPr bwMode="auto">
          <a:xfrm>
            <a:off x="8522867" y="9795820"/>
            <a:ext cx="590316" cy="457872"/>
          </a:xfrm>
          <a:custGeom>
            <a:avLst/>
            <a:gdLst>
              <a:gd name="T0" fmla="*/ 230452 w 72"/>
              <a:gd name="T1" fmla="*/ 188657 h 56"/>
              <a:gd name="T2" fmla="*/ 223573 w 72"/>
              <a:gd name="T3" fmla="*/ 192087 h 56"/>
              <a:gd name="T4" fmla="*/ 27517 w 72"/>
              <a:gd name="T5" fmla="*/ 192087 h 56"/>
              <a:gd name="T6" fmla="*/ 20638 w 72"/>
              <a:gd name="T7" fmla="*/ 188657 h 56"/>
              <a:gd name="T8" fmla="*/ 0 w 72"/>
              <a:gd name="T9" fmla="*/ 123485 h 56"/>
              <a:gd name="T10" fmla="*/ 123825 w 72"/>
              <a:gd name="T11" fmla="*/ 0 h 56"/>
              <a:gd name="T12" fmla="*/ 247650 w 72"/>
              <a:gd name="T13" fmla="*/ 123485 h 56"/>
              <a:gd name="T14" fmla="*/ 230452 w 72"/>
              <a:gd name="T15" fmla="*/ 188657 h 56"/>
              <a:gd name="T16" fmla="*/ 37835 w 72"/>
              <a:gd name="T17" fmla="*/ 102904 h 56"/>
              <a:gd name="T18" fmla="*/ 20638 w 72"/>
              <a:gd name="T19" fmla="*/ 123485 h 56"/>
              <a:gd name="T20" fmla="*/ 37835 w 72"/>
              <a:gd name="T21" fmla="*/ 140635 h 56"/>
              <a:gd name="T22" fmla="*/ 55033 w 72"/>
              <a:gd name="T23" fmla="*/ 123485 h 56"/>
              <a:gd name="T24" fmla="*/ 37835 w 72"/>
              <a:gd name="T25" fmla="*/ 102904 h 56"/>
              <a:gd name="T26" fmla="*/ 61913 w 72"/>
              <a:gd name="T27" fmla="*/ 41162 h 56"/>
              <a:gd name="T28" fmla="*/ 44715 w 72"/>
              <a:gd name="T29" fmla="*/ 61742 h 56"/>
              <a:gd name="T30" fmla="*/ 61913 w 72"/>
              <a:gd name="T31" fmla="*/ 78893 h 56"/>
              <a:gd name="T32" fmla="*/ 82550 w 72"/>
              <a:gd name="T33" fmla="*/ 61742 h 56"/>
              <a:gd name="T34" fmla="*/ 61913 w 72"/>
              <a:gd name="T35" fmla="*/ 41162 h 56"/>
              <a:gd name="T36" fmla="*/ 154781 w 72"/>
              <a:gd name="T37" fmla="*/ 75463 h 56"/>
              <a:gd name="T38" fmla="*/ 147902 w 72"/>
              <a:gd name="T39" fmla="*/ 61742 h 56"/>
              <a:gd name="T40" fmla="*/ 137583 w 72"/>
              <a:gd name="T41" fmla="*/ 68603 h 56"/>
              <a:gd name="T42" fmla="*/ 123825 w 72"/>
              <a:gd name="T43" fmla="*/ 123485 h 56"/>
              <a:gd name="T44" fmla="*/ 99748 w 72"/>
              <a:gd name="T45" fmla="*/ 140635 h 56"/>
              <a:gd name="T46" fmla="*/ 116946 w 72"/>
              <a:gd name="T47" fmla="*/ 174936 h 56"/>
              <a:gd name="T48" fmla="*/ 151342 w 72"/>
              <a:gd name="T49" fmla="*/ 154356 h 56"/>
              <a:gd name="T50" fmla="*/ 141023 w 72"/>
              <a:gd name="T51" fmla="*/ 126915 h 56"/>
              <a:gd name="T52" fmla="*/ 154781 w 72"/>
              <a:gd name="T53" fmla="*/ 75463 h 56"/>
              <a:gd name="T54" fmla="*/ 123825 w 72"/>
              <a:gd name="T55" fmla="*/ 17151 h 56"/>
              <a:gd name="T56" fmla="*/ 106627 w 72"/>
              <a:gd name="T57" fmla="*/ 34301 h 56"/>
              <a:gd name="T58" fmla="*/ 123825 w 72"/>
              <a:gd name="T59" fmla="*/ 51452 h 56"/>
              <a:gd name="T60" fmla="*/ 144463 w 72"/>
              <a:gd name="T61" fmla="*/ 34301 h 56"/>
              <a:gd name="T62" fmla="*/ 123825 w 72"/>
              <a:gd name="T63" fmla="*/ 17151 h 56"/>
              <a:gd name="T64" fmla="*/ 185738 w 72"/>
              <a:gd name="T65" fmla="*/ 41162 h 56"/>
              <a:gd name="T66" fmla="*/ 168540 w 72"/>
              <a:gd name="T67" fmla="*/ 61742 h 56"/>
              <a:gd name="T68" fmla="*/ 185738 w 72"/>
              <a:gd name="T69" fmla="*/ 78893 h 56"/>
              <a:gd name="T70" fmla="*/ 206375 w 72"/>
              <a:gd name="T71" fmla="*/ 61742 h 56"/>
              <a:gd name="T72" fmla="*/ 185738 w 72"/>
              <a:gd name="T73" fmla="*/ 41162 h 56"/>
              <a:gd name="T74" fmla="*/ 213254 w 72"/>
              <a:gd name="T75" fmla="*/ 102904 h 56"/>
              <a:gd name="T76" fmla="*/ 196056 w 72"/>
              <a:gd name="T77" fmla="*/ 123485 h 56"/>
              <a:gd name="T78" fmla="*/ 213254 w 72"/>
              <a:gd name="T79" fmla="*/ 140635 h 56"/>
              <a:gd name="T80" fmla="*/ 230452 w 72"/>
              <a:gd name="T81" fmla="*/ 123485 h 56"/>
              <a:gd name="T82" fmla="*/ 213254 w 72"/>
              <a:gd name="T83" fmla="*/ 102904 h 5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72" h="56">
                <a:moveTo>
                  <a:pt x="67" y="55"/>
                </a:moveTo>
                <a:cubicBezTo>
                  <a:pt x="66" y="56"/>
                  <a:pt x="66" y="56"/>
                  <a:pt x="65" y="56"/>
                </a:cubicBezTo>
                <a:cubicBezTo>
                  <a:pt x="8" y="56"/>
                  <a:pt x="8" y="56"/>
                  <a:pt x="8" y="56"/>
                </a:cubicBezTo>
                <a:cubicBezTo>
                  <a:pt x="7" y="56"/>
                  <a:pt x="7" y="56"/>
                  <a:pt x="6" y="55"/>
                </a:cubicBezTo>
                <a:cubicBezTo>
                  <a:pt x="2" y="49"/>
                  <a:pt x="0" y="42"/>
                  <a:pt x="0" y="36"/>
                </a:cubicBezTo>
                <a:cubicBezTo>
                  <a:pt x="0" y="16"/>
                  <a:pt x="17" y="0"/>
                  <a:pt x="36" y="0"/>
                </a:cubicBezTo>
                <a:cubicBezTo>
                  <a:pt x="56" y="0"/>
                  <a:pt x="72" y="16"/>
                  <a:pt x="72" y="36"/>
                </a:cubicBezTo>
                <a:cubicBezTo>
                  <a:pt x="72" y="42"/>
                  <a:pt x="70" y="49"/>
                  <a:pt x="67" y="55"/>
                </a:cubicBezTo>
                <a:close/>
                <a:moveTo>
                  <a:pt x="11" y="30"/>
                </a:moveTo>
                <a:cubicBezTo>
                  <a:pt x="8" y="30"/>
                  <a:pt x="6" y="33"/>
                  <a:pt x="6" y="36"/>
                </a:cubicBezTo>
                <a:cubicBezTo>
                  <a:pt x="6" y="38"/>
                  <a:pt x="8" y="41"/>
                  <a:pt x="11" y="41"/>
                </a:cubicBezTo>
                <a:cubicBezTo>
                  <a:pt x="14" y="41"/>
                  <a:pt x="16" y="38"/>
                  <a:pt x="16" y="36"/>
                </a:cubicBezTo>
                <a:cubicBezTo>
                  <a:pt x="16" y="33"/>
                  <a:pt x="14" y="30"/>
                  <a:pt x="11" y="30"/>
                </a:cubicBezTo>
                <a:close/>
                <a:moveTo>
                  <a:pt x="18" y="12"/>
                </a:moveTo>
                <a:cubicBezTo>
                  <a:pt x="16" y="12"/>
                  <a:pt x="13" y="15"/>
                  <a:pt x="13" y="18"/>
                </a:cubicBezTo>
                <a:cubicBezTo>
                  <a:pt x="13" y="20"/>
                  <a:pt x="16" y="23"/>
                  <a:pt x="18" y="23"/>
                </a:cubicBezTo>
                <a:cubicBezTo>
                  <a:pt x="21" y="23"/>
                  <a:pt x="24" y="20"/>
                  <a:pt x="24" y="18"/>
                </a:cubicBezTo>
                <a:cubicBezTo>
                  <a:pt x="24" y="15"/>
                  <a:pt x="21" y="12"/>
                  <a:pt x="18" y="12"/>
                </a:cubicBezTo>
                <a:close/>
                <a:moveTo>
                  <a:pt x="45" y="22"/>
                </a:moveTo>
                <a:cubicBezTo>
                  <a:pt x="45" y="20"/>
                  <a:pt x="44" y="19"/>
                  <a:pt x="43" y="18"/>
                </a:cubicBezTo>
                <a:cubicBezTo>
                  <a:pt x="42" y="18"/>
                  <a:pt x="40" y="19"/>
                  <a:pt x="40" y="20"/>
                </a:cubicBezTo>
                <a:cubicBezTo>
                  <a:pt x="36" y="36"/>
                  <a:pt x="36" y="36"/>
                  <a:pt x="36" y="36"/>
                </a:cubicBezTo>
                <a:cubicBezTo>
                  <a:pt x="33" y="36"/>
                  <a:pt x="30" y="38"/>
                  <a:pt x="29" y="41"/>
                </a:cubicBezTo>
                <a:cubicBezTo>
                  <a:pt x="28" y="45"/>
                  <a:pt x="30" y="50"/>
                  <a:pt x="34" y="51"/>
                </a:cubicBezTo>
                <a:cubicBezTo>
                  <a:pt x="39" y="52"/>
                  <a:pt x="43" y="49"/>
                  <a:pt x="44" y="45"/>
                </a:cubicBezTo>
                <a:cubicBezTo>
                  <a:pt x="45" y="42"/>
                  <a:pt x="43" y="39"/>
                  <a:pt x="41" y="37"/>
                </a:cubicBezTo>
                <a:lnTo>
                  <a:pt x="45" y="22"/>
                </a:lnTo>
                <a:close/>
                <a:moveTo>
                  <a:pt x="36" y="5"/>
                </a:moveTo>
                <a:cubicBezTo>
                  <a:pt x="34" y="5"/>
                  <a:pt x="31" y="7"/>
                  <a:pt x="31" y="10"/>
                </a:cubicBezTo>
                <a:cubicBezTo>
                  <a:pt x="31" y="13"/>
                  <a:pt x="34" y="15"/>
                  <a:pt x="36" y="15"/>
                </a:cubicBezTo>
                <a:cubicBezTo>
                  <a:pt x="39" y="15"/>
                  <a:pt x="42" y="13"/>
                  <a:pt x="42" y="10"/>
                </a:cubicBezTo>
                <a:cubicBezTo>
                  <a:pt x="42" y="7"/>
                  <a:pt x="39" y="5"/>
                  <a:pt x="36" y="5"/>
                </a:cubicBezTo>
                <a:close/>
                <a:moveTo>
                  <a:pt x="54" y="12"/>
                </a:moveTo>
                <a:cubicBezTo>
                  <a:pt x="52" y="12"/>
                  <a:pt x="49" y="15"/>
                  <a:pt x="49" y="18"/>
                </a:cubicBezTo>
                <a:cubicBezTo>
                  <a:pt x="49" y="20"/>
                  <a:pt x="52" y="23"/>
                  <a:pt x="54" y="23"/>
                </a:cubicBezTo>
                <a:cubicBezTo>
                  <a:pt x="57" y="23"/>
                  <a:pt x="60" y="20"/>
                  <a:pt x="60" y="18"/>
                </a:cubicBezTo>
                <a:cubicBezTo>
                  <a:pt x="60" y="15"/>
                  <a:pt x="57" y="12"/>
                  <a:pt x="54" y="12"/>
                </a:cubicBezTo>
                <a:close/>
                <a:moveTo>
                  <a:pt x="62" y="30"/>
                </a:moveTo>
                <a:cubicBezTo>
                  <a:pt x="59" y="30"/>
                  <a:pt x="57" y="33"/>
                  <a:pt x="57" y="36"/>
                </a:cubicBezTo>
                <a:cubicBezTo>
                  <a:pt x="57" y="38"/>
                  <a:pt x="59" y="41"/>
                  <a:pt x="62" y="41"/>
                </a:cubicBezTo>
                <a:cubicBezTo>
                  <a:pt x="65" y="41"/>
                  <a:pt x="67" y="38"/>
                  <a:pt x="67" y="36"/>
                </a:cubicBezTo>
                <a:cubicBezTo>
                  <a:pt x="67" y="33"/>
                  <a:pt x="65" y="30"/>
                  <a:pt x="62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8" name="Freeform 145"/>
          <p:cNvSpPr>
            <a:spLocks noEditPoints="1"/>
          </p:cNvSpPr>
          <p:nvPr/>
        </p:nvSpPr>
        <p:spPr bwMode="auto">
          <a:xfrm>
            <a:off x="9703499" y="9705002"/>
            <a:ext cx="669784" cy="590316"/>
          </a:xfrm>
          <a:custGeom>
            <a:avLst/>
            <a:gdLst>
              <a:gd name="T0" fmla="*/ 280988 w 82"/>
              <a:gd name="T1" fmla="*/ 154781 h 72"/>
              <a:gd name="T2" fmla="*/ 280988 w 82"/>
              <a:gd name="T3" fmla="*/ 209815 h 72"/>
              <a:gd name="T4" fmla="*/ 277561 w 82"/>
              <a:gd name="T5" fmla="*/ 213254 h 72"/>
              <a:gd name="T6" fmla="*/ 263855 w 82"/>
              <a:gd name="T7" fmla="*/ 213254 h 72"/>
              <a:gd name="T8" fmla="*/ 263855 w 82"/>
              <a:gd name="T9" fmla="*/ 223573 h 72"/>
              <a:gd name="T10" fmla="*/ 236441 w 82"/>
              <a:gd name="T11" fmla="*/ 247650 h 72"/>
              <a:gd name="T12" fmla="*/ 209028 w 82"/>
              <a:gd name="T13" fmla="*/ 223573 h 72"/>
              <a:gd name="T14" fmla="*/ 209028 w 82"/>
              <a:gd name="T15" fmla="*/ 213254 h 72"/>
              <a:gd name="T16" fmla="*/ 68534 w 82"/>
              <a:gd name="T17" fmla="*/ 213254 h 72"/>
              <a:gd name="T18" fmla="*/ 68534 w 82"/>
              <a:gd name="T19" fmla="*/ 223573 h 72"/>
              <a:gd name="T20" fmla="*/ 44547 w 82"/>
              <a:gd name="T21" fmla="*/ 247650 h 72"/>
              <a:gd name="T22" fmla="*/ 17133 w 82"/>
              <a:gd name="T23" fmla="*/ 223573 h 72"/>
              <a:gd name="T24" fmla="*/ 17133 w 82"/>
              <a:gd name="T25" fmla="*/ 213254 h 72"/>
              <a:gd name="T26" fmla="*/ 3427 w 82"/>
              <a:gd name="T27" fmla="*/ 213254 h 72"/>
              <a:gd name="T28" fmla="*/ 0 w 82"/>
              <a:gd name="T29" fmla="*/ 209815 h 72"/>
              <a:gd name="T30" fmla="*/ 0 w 82"/>
              <a:gd name="T31" fmla="*/ 154781 h 72"/>
              <a:gd name="T32" fmla="*/ 30840 w 82"/>
              <a:gd name="T33" fmla="*/ 123825 h 72"/>
              <a:gd name="T34" fmla="*/ 34267 w 82"/>
              <a:gd name="T35" fmla="*/ 123825 h 72"/>
              <a:gd name="T36" fmla="*/ 47974 w 82"/>
              <a:gd name="T37" fmla="*/ 65352 h 72"/>
              <a:gd name="T38" fmla="*/ 85667 w 82"/>
              <a:gd name="T39" fmla="*/ 37835 h 72"/>
              <a:gd name="T40" fmla="*/ 106227 w 82"/>
              <a:gd name="T41" fmla="*/ 37835 h 72"/>
              <a:gd name="T42" fmla="*/ 106227 w 82"/>
              <a:gd name="T43" fmla="*/ 6879 h 72"/>
              <a:gd name="T44" fmla="*/ 109654 w 82"/>
              <a:gd name="T45" fmla="*/ 0 h 72"/>
              <a:gd name="T46" fmla="*/ 171334 w 82"/>
              <a:gd name="T47" fmla="*/ 0 h 72"/>
              <a:gd name="T48" fmla="*/ 174761 w 82"/>
              <a:gd name="T49" fmla="*/ 6879 h 72"/>
              <a:gd name="T50" fmla="*/ 174761 w 82"/>
              <a:gd name="T51" fmla="*/ 37835 h 72"/>
              <a:gd name="T52" fmla="*/ 191894 w 82"/>
              <a:gd name="T53" fmla="*/ 37835 h 72"/>
              <a:gd name="T54" fmla="*/ 233014 w 82"/>
              <a:gd name="T55" fmla="*/ 65352 h 72"/>
              <a:gd name="T56" fmla="*/ 246721 w 82"/>
              <a:gd name="T57" fmla="*/ 123825 h 72"/>
              <a:gd name="T58" fmla="*/ 250148 w 82"/>
              <a:gd name="T59" fmla="*/ 123825 h 72"/>
              <a:gd name="T60" fmla="*/ 280988 w 82"/>
              <a:gd name="T61" fmla="*/ 154781 h 72"/>
              <a:gd name="T62" fmla="*/ 65107 w 82"/>
              <a:gd name="T63" fmla="*/ 168540 h 72"/>
              <a:gd name="T64" fmla="*/ 44547 w 82"/>
              <a:gd name="T65" fmla="*/ 147902 h 72"/>
              <a:gd name="T66" fmla="*/ 20560 w 82"/>
              <a:gd name="T67" fmla="*/ 168540 h 72"/>
              <a:gd name="T68" fmla="*/ 44547 w 82"/>
              <a:gd name="T69" fmla="*/ 192617 h 72"/>
              <a:gd name="T70" fmla="*/ 65107 w 82"/>
              <a:gd name="T71" fmla="*/ 168540 h 72"/>
              <a:gd name="T72" fmla="*/ 209028 w 82"/>
              <a:gd name="T73" fmla="*/ 123825 h 72"/>
              <a:gd name="T74" fmla="*/ 198748 w 82"/>
              <a:gd name="T75" fmla="*/ 75671 h 72"/>
              <a:gd name="T76" fmla="*/ 191894 w 82"/>
              <a:gd name="T77" fmla="*/ 72231 h 72"/>
              <a:gd name="T78" fmla="*/ 85667 w 82"/>
              <a:gd name="T79" fmla="*/ 72231 h 72"/>
              <a:gd name="T80" fmla="*/ 82240 w 82"/>
              <a:gd name="T81" fmla="*/ 75671 h 72"/>
              <a:gd name="T82" fmla="*/ 68534 w 82"/>
              <a:gd name="T83" fmla="*/ 123825 h 72"/>
              <a:gd name="T84" fmla="*/ 209028 w 82"/>
              <a:gd name="T85" fmla="*/ 123825 h 72"/>
              <a:gd name="T86" fmla="*/ 260428 w 82"/>
              <a:gd name="T87" fmla="*/ 168540 h 72"/>
              <a:gd name="T88" fmla="*/ 236441 w 82"/>
              <a:gd name="T89" fmla="*/ 147902 h 72"/>
              <a:gd name="T90" fmla="*/ 215881 w 82"/>
              <a:gd name="T91" fmla="*/ 168540 h 72"/>
              <a:gd name="T92" fmla="*/ 236441 w 82"/>
              <a:gd name="T93" fmla="*/ 192617 h 72"/>
              <a:gd name="T94" fmla="*/ 260428 w 82"/>
              <a:gd name="T95" fmla="*/ 168540 h 7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82" h="72">
                <a:moveTo>
                  <a:pt x="82" y="45"/>
                </a:moveTo>
                <a:cubicBezTo>
                  <a:pt x="82" y="61"/>
                  <a:pt x="82" y="61"/>
                  <a:pt x="82" y="61"/>
                </a:cubicBezTo>
                <a:cubicBezTo>
                  <a:pt x="82" y="61"/>
                  <a:pt x="81" y="62"/>
                  <a:pt x="81" y="62"/>
                </a:cubicBezTo>
                <a:cubicBezTo>
                  <a:pt x="77" y="62"/>
                  <a:pt x="77" y="62"/>
                  <a:pt x="77" y="62"/>
                </a:cubicBezTo>
                <a:cubicBezTo>
                  <a:pt x="77" y="65"/>
                  <a:pt x="77" y="65"/>
                  <a:pt x="77" y="65"/>
                </a:cubicBezTo>
                <a:cubicBezTo>
                  <a:pt x="77" y="69"/>
                  <a:pt x="73" y="72"/>
                  <a:pt x="69" y="72"/>
                </a:cubicBezTo>
                <a:cubicBezTo>
                  <a:pt x="65" y="72"/>
                  <a:pt x="61" y="69"/>
                  <a:pt x="61" y="65"/>
                </a:cubicBezTo>
                <a:cubicBezTo>
                  <a:pt x="61" y="62"/>
                  <a:pt x="61" y="62"/>
                  <a:pt x="61" y="62"/>
                </a:cubicBezTo>
                <a:cubicBezTo>
                  <a:pt x="20" y="62"/>
                  <a:pt x="20" y="62"/>
                  <a:pt x="20" y="62"/>
                </a:cubicBezTo>
                <a:cubicBezTo>
                  <a:pt x="20" y="65"/>
                  <a:pt x="20" y="65"/>
                  <a:pt x="20" y="65"/>
                </a:cubicBezTo>
                <a:cubicBezTo>
                  <a:pt x="20" y="69"/>
                  <a:pt x="17" y="72"/>
                  <a:pt x="13" y="72"/>
                </a:cubicBezTo>
                <a:cubicBezTo>
                  <a:pt x="8" y="72"/>
                  <a:pt x="5" y="69"/>
                  <a:pt x="5" y="65"/>
                </a:cubicBezTo>
                <a:cubicBezTo>
                  <a:pt x="5" y="62"/>
                  <a:pt x="5" y="62"/>
                  <a:pt x="5" y="62"/>
                </a:cubicBezTo>
                <a:cubicBezTo>
                  <a:pt x="1" y="62"/>
                  <a:pt x="1" y="62"/>
                  <a:pt x="1" y="62"/>
                </a:cubicBezTo>
                <a:cubicBezTo>
                  <a:pt x="0" y="62"/>
                  <a:pt x="0" y="61"/>
                  <a:pt x="0" y="61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0"/>
                  <a:pt x="4" y="36"/>
                  <a:pt x="9" y="36"/>
                </a:cubicBezTo>
                <a:cubicBezTo>
                  <a:pt x="10" y="36"/>
                  <a:pt x="10" y="36"/>
                  <a:pt x="10" y="36"/>
                </a:cubicBezTo>
                <a:cubicBezTo>
                  <a:pt x="14" y="19"/>
                  <a:pt x="14" y="19"/>
                  <a:pt x="14" y="19"/>
                </a:cubicBezTo>
                <a:cubicBezTo>
                  <a:pt x="15" y="14"/>
                  <a:pt x="20" y="11"/>
                  <a:pt x="25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2"/>
                  <a:pt x="31" y="2"/>
                  <a:pt x="31" y="2"/>
                </a:cubicBezTo>
                <a:cubicBezTo>
                  <a:pt x="31" y="1"/>
                  <a:pt x="31" y="0"/>
                  <a:pt x="32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1" y="0"/>
                  <a:pt x="51" y="1"/>
                  <a:pt x="51" y="2"/>
                </a:cubicBezTo>
                <a:cubicBezTo>
                  <a:pt x="51" y="11"/>
                  <a:pt x="51" y="11"/>
                  <a:pt x="51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62" y="11"/>
                  <a:pt x="66" y="14"/>
                  <a:pt x="68" y="19"/>
                </a:cubicBezTo>
                <a:cubicBezTo>
                  <a:pt x="72" y="36"/>
                  <a:pt x="72" y="36"/>
                  <a:pt x="72" y="36"/>
                </a:cubicBezTo>
                <a:cubicBezTo>
                  <a:pt x="73" y="36"/>
                  <a:pt x="73" y="36"/>
                  <a:pt x="73" y="36"/>
                </a:cubicBezTo>
                <a:cubicBezTo>
                  <a:pt x="78" y="36"/>
                  <a:pt x="82" y="40"/>
                  <a:pt x="82" y="45"/>
                </a:cubicBezTo>
                <a:close/>
                <a:moveTo>
                  <a:pt x="19" y="49"/>
                </a:moveTo>
                <a:cubicBezTo>
                  <a:pt x="19" y="46"/>
                  <a:pt x="16" y="43"/>
                  <a:pt x="13" y="43"/>
                </a:cubicBezTo>
                <a:cubicBezTo>
                  <a:pt x="9" y="43"/>
                  <a:pt x="6" y="46"/>
                  <a:pt x="6" y="49"/>
                </a:cubicBezTo>
                <a:cubicBezTo>
                  <a:pt x="6" y="53"/>
                  <a:pt x="9" y="56"/>
                  <a:pt x="13" y="56"/>
                </a:cubicBezTo>
                <a:cubicBezTo>
                  <a:pt x="16" y="56"/>
                  <a:pt x="19" y="53"/>
                  <a:pt x="19" y="49"/>
                </a:cubicBezTo>
                <a:close/>
                <a:moveTo>
                  <a:pt x="61" y="36"/>
                </a:moveTo>
                <a:cubicBezTo>
                  <a:pt x="58" y="22"/>
                  <a:pt x="58" y="22"/>
                  <a:pt x="58" y="22"/>
                </a:cubicBezTo>
                <a:cubicBezTo>
                  <a:pt x="58" y="22"/>
                  <a:pt x="57" y="21"/>
                  <a:pt x="56" y="21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4" y="22"/>
                  <a:pt x="24" y="22"/>
                </a:cubicBezTo>
                <a:cubicBezTo>
                  <a:pt x="20" y="36"/>
                  <a:pt x="20" y="36"/>
                  <a:pt x="20" y="36"/>
                </a:cubicBezTo>
                <a:lnTo>
                  <a:pt x="61" y="36"/>
                </a:lnTo>
                <a:close/>
                <a:moveTo>
                  <a:pt x="76" y="49"/>
                </a:moveTo>
                <a:cubicBezTo>
                  <a:pt x="76" y="46"/>
                  <a:pt x="73" y="43"/>
                  <a:pt x="69" y="43"/>
                </a:cubicBezTo>
                <a:cubicBezTo>
                  <a:pt x="66" y="43"/>
                  <a:pt x="63" y="46"/>
                  <a:pt x="63" y="49"/>
                </a:cubicBezTo>
                <a:cubicBezTo>
                  <a:pt x="63" y="53"/>
                  <a:pt x="66" y="56"/>
                  <a:pt x="69" y="56"/>
                </a:cubicBezTo>
                <a:cubicBezTo>
                  <a:pt x="73" y="56"/>
                  <a:pt x="76" y="53"/>
                  <a:pt x="76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9" name="Freeform 146"/>
          <p:cNvSpPr>
            <a:spLocks noEditPoints="1"/>
          </p:cNvSpPr>
          <p:nvPr/>
        </p:nvSpPr>
        <p:spPr bwMode="auto">
          <a:xfrm>
            <a:off x="10884132" y="9746626"/>
            <a:ext cx="507066" cy="548692"/>
          </a:xfrm>
          <a:custGeom>
            <a:avLst/>
            <a:gdLst>
              <a:gd name="T0" fmla="*/ 20586 w 62"/>
              <a:gd name="T1" fmla="*/ 6871 h 67"/>
              <a:gd name="T2" fmla="*/ 48035 w 62"/>
              <a:gd name="T3" fmla="*/ 6871 h 67"/>
              <a:gd name="T4" fmla="*/ 85776 w 62"/>
              <a:gd name="T5" fmla="*/ 6871 h 67"/>
              <a:gd name="T6" fmla="*/ 195570 w 62"/>
              <a:gd name="T7" fmla="*/ 6871 h 67"/>
              <a:gd name="T8" fmla="*/ 202432 w 62"/>
              <a:gd name="T9" fmla="*/ 0 h 67"/>
              <a:gd name="T10" fmla="*/ 209294 w 62"/>
              <a:gd name="T11" fmla="*/ 0 h 67"/>
              <a:gd name="T12" fmla="*/ 212725 w 62"/>
              <a:gd name="T13" fmla="*/ 0 h 67"/>
              <a:gd name="T14" fmla="*/ 212725 w 62"/>
              <a:gd name="T15" fmla="*/ 48099 h 67"/>
              <a:gd name="T16" fmla="*/ 212725 w 62"/>
              <a:gd name="T17" fmla="*/ 61842 h 67"/>
              <a:gd name="T18" fmla="*/ 202432 w 62"/>
              <a:gd name="T19" fmla="*/ 65277 h 67"/>
              <a:gd name="T20" fmla="*/ 195570 w 62"/>
              <a:gd name="T21" fmla="*/ 48099 h 67"/>
              <a:gd name="T22" fmla="*/ 192139 w 62"/>
              <a:gd name="T23" fmla="*/ 27485 h 67"/>
              <a:gd name="T24" fmla="*/ 188708 w 62"/>
              <a:gd name="T25" fmla="*/ 24049 h 67"/>
              <a:gd name="T26" fmla="*/ 178415 w 62"/>
              <a:gd name="T27" fmla="*/ 24049 h 67"/>
              <a:gd name="T28" fmla="*/ 126949 w 62"/>
              <a:gd name="T29" fmla="*/ 24049 h 67"/>
              <a:gd name="T30" fmla="*/ 123518 w 62"/>
              <a:gd name="T31" fmla="*/ 44663 h 67"/>
              <a:gd name="T32" fmla="*/ 123518 w 62"/>
              <a:gd name="T33" fmla="*/ 65277 h 67"/>
              <a:gd name="T34" fmla="*/ 123518 w 62"/>
              <a:gd name="T35" fmla="*/ 58406 h 67"/>
              <a:gd name="T36" fmla="*/ 123518 w 62"/>
              <a:gd name="T37" fmla="*/ 123683 h 67"/>
              <a:gd name="T38" fmla="*/ 126949 w 62"/>
              <a:gd name="T39" fmla="*/ 154604 h 67"/>
              <a:gd name="T40" fmla="*/ 161259 w 62"/>
              <a:gd name="T41" fmla="*/ 168346 h 67"/>
              <a:gd name="T42" fmla="*/ 161259 w 62"/>
              <a:gd name="T43" fmla="*/ 175218 h 67"/>
              <a:gd name="T44" fmla="*/ 161259 w 62"/>
              <a:gd name="T45" fmla="*/ 178653 h 67"/>
              <a:gd name="T46" fmla="*/ 154397 w 62"/>
              <a:gd name="T47" fmla="*/ 178653 h 67"/>
              <a:gd name="T48" fmla="*/ 96069 w 62"/>
              <a:gd name="T49" fmla="*/ 175218 h 67"/>
              <a:gd name="T50" fmla="*/ 54897 w 62"/>
              <a:gd name="T51" fmla="*/ 178653 h 67"/>
              <a:gd name="T52" fmla="*/ 54897 w 62"/>
              <a:gd name="T53" fmla="*/ 171782 h 67"/>
              <a:gd name="T54" fmla="*/ 54897 w 62"/>
              <a:gd name="T55" fmla="*/ 168346 h 67"/>
              <a:gd name="T56" fmla="*/ 85776 w 62"/>
              <a:gd name="T57" fmla="*/ 154604 h 67"/>
              <a:gd name="T58" fmla="*/ 89207 w 62"/>
              <a:gd name="T59" fmla="*/ 72148 h 67"/>
              <a:gd name="T60" fmla="*/ 89207 w 62"/>
              <a:gd name="T61" fmla="*/ 65277 h 67"/>
              <a:gd name="T62" fmla="*/ 89207 w 62"/>
              <a:gd name="T63" fmla="*/ 24049 h 67"/>
              <a:gd name="T64" fmla="*/ 65190 w 62"/>
              <a:gd name="T65" fmla="*/ 24049 h 67"/>
              <a:gd name="T66" fmla="*/ 24017 w 62"/>
              <a:gd name="T67" fmla="*/ 27485 h 67"/>
              <a:gd name="T68" fmla="*/ 10293 w 62"/>
              <a:gd name="T69" fmla="*/ 61842 h 67"/>
              <a:gd name="T70" fmla="*/ 0 w 62"/>
              <a:gd name="T71" fmla="*/ 54970 h 67"/>
              <a:gd name="T72" fmla="*/ 0 w 62"/>
              <a:gd name="T73" fmla="*/ 3436 h 67"/>
              <a:gd name="T74" fmla="*/ 13724 w 62"/>
              <a:gd name="T75" fmla="*/ 0 h 67"/>
              <a:gd name="T76" fmla="*/ 20586 w 62"/>
              <a:gd name="T77" fmla="*/ 6871 h 67"/>
              <a:gd name="T78" fmla="*/ 209294 w 62"/>
              <a:gd name="T79" fmla="*/ 199267 h 67"/>
              <a:gd name="T80" fmla="*/ 212725 w 62"/>
              <a:gd name="T81" fmla="*/ 206139 h 67"/>
              <a:gd name="T82" fmla="*/ 209294 w 62"/>
              <a:gd name="T83" fmla="*/ 213010 h 67"/>
              <a:gd name="T84" fmla="*/ 181846 w 62"/>
              <a:gd name="T85" fmla="*/ 230188 h 67"/>
              <a:gd name="T86" fmla="*/ 178415 w 62"/>
              <a:gd name="T87" fmla="*/ 213010 h 67"/>
              <a:gd name="T88" fmla="*/ 37742 w 62"/>
              <a:gd name="T89" fmla="*/ 213010 h 67"/>
              <a:gd name="T90" fmla="*/ 34310 w 62"/>
              <a:gd name="T91" fmla="*/ 230188 h 67"/>
              <a:gd name="T92" fmla="*/ 6862 w 62"/>
              <a:gd name="T93" fmla="*/ 213010 h 67"/>
              <a:gd name="T94" fmla="*/ 3431 w 62"/>
              <a:gd name="T95" fmla="*/ 206139 h 67"/>
              <a:gd name="T96" fmla="*/ 6862 w 62"/>
              <a:gd name="T97" fmla="*/ 199267 h 67"/>
              <a:gd name="T98" fmla="*/ 34310 w 62"/>
              <a:gd name="T99" fmla="*/ 178653 h 67"/>
              <a:gd name="T100" fmla="*/ 37742 w 62"/>
              <a:gd name="T101" fmla="*/ 195832 h 67"/>
              <a:gd name="T102" fmla="*/ 178415 w 62"/>
              <a:gd name="T103" fmla="*/ 195832 h 67"/>
              <a:gd name="T104" fmla="*/ 181846 w 62"/>
              <a:gd name="T105" fmla="*/ 178653 h 67"/>
              <a:gd name="T106" fmla="*/ 209294 w 62"/>
              <a:gd name="T107" fmla="*/ 199267 h 67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62" h="67">
                <a:moveTo>
                  <a:pt x="6" y="2"/>
                </a:moveTo>
                <a:cubicBezTo>
                  <a:pt x="6" y="2"/>
                  <a:pt x="14" y="2"/>
                  <a:pt x="14" y="2"/>
                </a:cubicBezTo>
                <a:cubicBezTo>
                  <a:pt x="18" y="2"/>
                  <a:pt x="21" y="2"/>
                  <a:pt x="25" y="2"/>
                </a:cubicBezTo>
                <a:cubicBezTo>
                  <a:pt x="36" y="2"/>
                  <a:pt x="46" y="1"/>
                  <a:pt x="57" y="2"/>
                </a:cubicBezTo>
                <a:cubicBezTo>
                  <a:pt x="58" y="2"/>
                  <a:pt x="59" y="1"/>
                  <a:pt x="59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0"/>
                  <a:pt x="62" y="0"/>
                  <a:pt x="62" y="0"/>
                </a:cubicBezTo>
                <a:cubicBezTo>
                  <a:pt x="62" y="5"/>
                  <a:pt x="62" y="9"/>
                  <a:pt x="62" y="14"/>
                </a:cubicBezTo>
                <a:cubicBezTo>
                  <a:pt x="62" y="15"/>
                  <a:pt x="62" y="17"/>
                  <a:pt x="62" y="18"/>
                </a:cubicBezTo>
                <a:cubicBezTo>
                  <a:pt x="61" y="19"/>
                  <a:pt x="60" y="19"/>
                  <a:pt x="59" y="19"/>
                </a:cubicBezTo>
                <a:cubicBezTo>
                  <a:pt x="58" y="17"/>
                  <a:pt x="58" y="16"/>
                  <a:pt x="57" y="14"/>
                </a:cubicBezTo>
                <a:cubicBezTo>
                  <a:pt x="57" y="13"/>
                  <a:pt x="56" y="8"/>
                  <a:pt x="56" y="8"/>
                </a:cubicBezTo>
                <a:cubicBezTo>
                  <a:pt x="55" y="7"/>
                  <a:pt x="55" y="7"/>
                  <a:pt x="55" y="7"/>
                </a:cubicBezTo>
                <a:cubicBezTo>
                  <a:pt x="54" y="7"/>
                  <a:pt x="52" y="7"/>
                  <a:pt x="52" y="7"/>
                </a:cubicBezTo>
                <a:cubicBezTo>
                  <a:pt x="47" y="7"/>
                  <a:pt x="41" y="7"/>
                  <a:pt x="37" y="7"/>
                </a:cubicBezTo>
                <a:cubicBezTo>
                  <a:pt x="36" y="9"/>
                  <a:pt x="36" y="11"/>
                  <a:pt x="36" y="13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17"/>
                  <a:pt x="36" y="17"/>
                  <a:pt x="36" y="17"/>
                </a:cubicBezTo>
                <a:cubicBezTo>
                  <a:pt x="36" y="23"/>
                  <a:pt x="36" y="30"/>
                  <a:pt x="36" y="36"/>
                </a:cubicBezTo>
                <a:cubicBezTo>
                  <a:pt x="36" y="39"/>
                  <a:pt x="36" y="42"/>
                  <a:pt x="37" y="45"/>
                </a:cubicBezTo>
                <a:cubicBezTo>
                  <a:pt x="40" y="47"/>
                  <a:pt x="43" y="47"/>
                  <a:pt x="47" y="49"/>
                </a:cubicBezTo>
                <a:cubicBezTo>
                  <a:pt x="47" y="49"/>
                  <a:pt x="47" y="50"/>
                  <a:pt x="47" y="51"/>
                </a:cubicBezTo>
                <a:cubicBezTo>
                  <a:pt x="47" y="51"/>
                  <a:pt x="47" y="51"/>
                  <a:pt x="47" y="52"/>
                </a:cubicBezTo>
                <a:cubicBezTo>
                  <a:pt x="45" y="52"/>
                  <a:pt x="45" y="52"/>
                  <a:pt x="45" y="52"/>
                </a:cubicBezTo>
                <a:cubicBezTo>
                  <a:pt x="40" y="52"/>
                  <a:pt x="34" y="51"/>
                  <a:pt x="28" y="51"/>
                </a:cubicBezTo>
                <a:cubicBezTo>
                  <a:pt x="24" y="51"/>
                  <a:pt x="20" y="52"/>
                  <a:pt x="16" y="52"/>
                </a:cubicBezTo>
                <a:cubicBezTo>
                  <a:pt x="16" y="51"/>
                  <a:pt x="16" y="50"/>
                  <a:pt x="16" y="50"/>
                </a:cubicBezTo>
                <a:cubicBezTo>
                  <a:pt x="16" y="49"/>
                  <a:pt x="16" y="49"/>
                  <a:pt x="16" y="49"/>
                </a:cubicBezTo>
                <a:cubicBezTo>
                  <a:pt x="17" y="47"/>
                  <a:pt x="23" y="47"/>
                  <a:pt x="25" y="45"/>
                </a:cubicBezTo>
                <a:cubicBezTo>
                  <a:pt x="26" y="43"/>
                  <a:pt x="26" y="24"/>
                  <a:pt x="26" y="21"/>
                </a:cubicBezTo>
                <a:cubicBezTo>
                  <a:pt x="26" y="20"/>
                  <a:pt x="26" y="19"/>
                  <a:pt x="26" y="19"/>
                </a:cubicBezTo>
                <a:cubicBezTo>
                  <a:pt x="26" y="17"/>
                  <a:pt x="26" y="8"/>
                  <a:pt x="26" y="7"/>
                </a:cubicBezTo>
                <a:cubicBezTo>
                  <a:pt x="25" y="7"/>
                  <a:pt x="20" y="7"/>
                  <a:pt x="19" y="7"/>
                </a:cubicBezTo>
                <a:cubicBezTo>
                  <a:pt x="17" y="7"/>
                  <a:pt x="8" y="8"/>
                  <a:pt x="7" y="8"/>
                </a:cubicBezTo>
                <a:cubicBezTo>
                  <a:pt x="5" y="9"/>
                  <a:pt x="5" y="17"/>
                  <a:pt x="3" y="18"/>
                </a:cubicBezTo>
                <a:cubicBezTo>
                  <a:pt x="2" y="17"/>
                  <a:pt x="1" y="17"/>
                  <a:pt x="0" y="16"/>
                </a:cubicBezTo>
                <a:cubicBezTo>
                  <a:pt x="0" y="1"/>
                  <a:pt x="0" y="1"/>
                  <a:pt x="0" y="1"/>
                </a:cubicBezTo>
                <a:cubicBezTo>
                  <a:pt x="4" y="0"/>
                  <a:pt x="4" y="0"/>
                  <a:pt x="4" y="0"/>
                </a:cubicBezTo>
                <a:lnTo>
                  <a:pt x="6" y="2"/>
                </a:lnTo>
                <a:close/>
                <a:moveTo>
                  <a:pt x="61" y="58"/>
                </a:moveTo>
                <a:cubicBezTo>
                  <a:pt x="62" y="58"/>
                  <a:pt x="62" y="59"/>
                  <a:pt x="62" y="60"/>
                </a:cubicBezTo>
                <a:cubicBezTo>
                  <a:pt x="62" y="60"/>
                  <a:pt x="62" y="61"/>
                  <a:pt x="61" y="62"/>
                </a:cubicBezTo>
                <a:cubicBezTo>
                  <a:pt x="60" y="62"/>
                  <a:pt x="54" y="67"/>
                  <a:pt x="53" y="67"/>
                </a:cubicBezTo>
                <a:cubicBezTo>
                  <a:pt x="51" y="67"/>
                  <a:pt x="52" y="63"/>
                  <a:pt x="52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11" y="63"/>
                  <a:pt x="11" y="67"/>
                  <a:pt x="10" y="67"/>
                </a:cubicBezTo>
                <a:cubicBezTo>
                  <a:pt x="8" y="67"/>
                  <a:pt x="3" y="62"/>
                  <a:pt x="2" y="62"/>
                </a:cubicBezTo>
                <a:cubicBezTo>
                  <a:pt x="1" y="61"/>
                  <a:pt x="1" y="60"/>
                  <a:pt x="1" y="60"/>
                </a:cubicBezTo>
                <a:cubicBezTo>
                  <a:pt x="1" y="59"/>
                  <a:pt x="1" y="58"/>
                  <a:pt x="2" y="58"/>
                </a:cubicBezTo>
                <a:cubicBezTo>
                  <a:pt x="3" y="57"/>
                  <a:pt x="8" y="52"/>
                  <a:pt x="10" y="52"/>
                </a:cubicBezTo>
                <a:cubicBezTo>
                  <a:pt x="11" y="52"/>
                  <a:pt x="11" y="56"/>
                  <a:pt x="11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6"/>
                  <a:pt x="51" y="52"/>
                  <a:pt x="53" y="52"/>
                </a:cubicBezTo>
                <a:cubicBezTo>
                  <a:pt x="54" y="52"/>
                  <a:pt x="60" y="57"/>
                  <a:pt x="61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0" name="Freeform 147"/>
          <p:cNvSpPr>
            <a:spLocks noEditPoints="1"/>
          </p:cNvSpPr>
          <p:nvPr/>
        </p:nvSpPr>
        <p:spPr bwMode="auto">
          <a:xfrm>
            <a:off x="12060981" y="9746626"/>
            <a:ext cx="385976" cy="548692"/>
          </a:xfrm>
          <a:custGeom>
            <a:avLst/>
            <a:gdLst>
              <a:gd name="T0" fmla="*/ 151589 w 47"/>
              <a:gd name="T1" fmla="*/ 161475 h 67"/>
              <a:gd name="T2" fmla="*/ 93021 w 47"/>
              <a:gd name="T3" fmla="*/ 161475 h 67"/>
              <a:gd name="T4" fmla="*/ 86130 w 47"/>
              <a:gd name="T5" fmla="*/ 226752 h 67"/>
              <a:gd name="T6" fmla="*/ 82685 w 47"/>
              <a:gd name="T7" fmla="*/ 230188 h 67"/>
              <a:gd name="T8" fmla="*/ 82685 w 47"/>
              <a:gd name="T9" fmla="*/ 230188 h 67"/>
              <a:gd name="T10" fmla="*/ 75795 w 47"/>
              <a:gd name="T11" fmla="*/ 226752 h 67"/>
              <a:gd name="T12" fmla="*/ 65459 w 47"/>
              <a:gd name="T13" fmla="*/ 161475 h 67"/>
              <a:gd name="T14" fmla="*/ 10336 w 47"/>
              <a:gd name="T15" fmla="*/ 161475 h 67"/>
              <a:gd name="T16" fmla="*/ 0 w 47"/>
              <a:gd name="T17" fmla="*/ 151168 h 67"/>
              <a:gd name="T18" fmla="*/ 37897 w 47"/>
              <a:gd name="T19" fmla="*/ 106505 h 67"/>
              <a:gd name="T20" fmla="*/ 37897 w 47"/>
              <a:gd name="T21" fmla="*/ 37792 h 67"/>
              <a:gd name="T22" fmla="*/ 20671 w 47"/>
              <a:gd name="T23" fmla="*/ 20614 h 67"/>
              <a:gd name="T24" fmla="*/ 37897 w 47"/>
              <a:gd name="T25" fmla="*/ 0 h 67"/>
              <a:gd name="T26" fmla="*/ 124028 w 47"/>
              <a:gd name="T27" fmla="*/ 0 h 67"/>
              <a:gd name="T28" fmla="*/ 144699 w 47"/>
              <a:gd name="T29" fmla="*/ 20614 h 67"/>
              <a:gd name="T30" fmla="*/ 124028 w 47"/>
              <a:gd name="T31" fmla="*/ 37792 h 67"/>
              <a:gd name="T32" fmla="*/ 124028 w 47"/>
              <a:gd name="T33" fmla="*/ 106505 h 67"/>
              <a:gd name="T34" fmla="*/ 161925 w 47"/>
              <a:gd name="T35" fmla="*/ 151168 h 67"/>
              <a:gd name="T36" fmla="*/ 151589 w 47"/>
              <a:gd name="T37" fmla="*/ 161475 h 67"/>
              <a:gd name="T38" fmla="*/ 68904 w 47"/>
              <a:gd name="T39" fmla="*/ 41228 h 67"/>
              <a:gd name="T40" fmla="*/ 62014 w 47"/>
              <a:gd name="T41" fmla="*/ 37792 h 67"/>
              <a:gd name="T42" fmla="*/ 58569 w 47"/>
              <a:gd name="T43" fmla="*/ 41228 h 67"/>
              <a:gd name="T44" fmla="*/ 58569 w 47"/>
              <a:gd name="T45" fmla="*/ 103069 h 67"/>
              <a:gd name="T46" fmla="*/ 62014 w 47"/>
              <a:gd name="T47" fmla="*/ 106505 h 67"/>
              <a:gd name="T48" fmla="*/ 68904 w 47"/>
              <a:gd name="T49" fmla="*/ 103069 h 67"/>
              <a:gd name="T50" fmla="*/ 68904 w 47"/>
              <a:gd name="T51" fmla="*/ 41228 h 6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7" h="67">
                <a:moveTo>
                  <a:pt x="44" y="47"/>
                </a:moveTo>
                <a:cubicBezTo>
                  <a:pt x="27" y="47"/>
                  <a:pt x="27" y="47"/>
                  <a:pt x="27" y="47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67"/>
                  <a:pt x="24" y="67"/>
                  <a:pt x="24" y="67"/>
                </a:cubicBezTo>
                <a:cubicBezTo>
                  <a:pt x="24" y="67"/>
                  <a:pt x="24" y="67"/>
                  <a:pt x="24" y="67"/>
                </a:cubicBezTo>
                <a:cubicBezTo>
                  <a:pt x="23" y="67"/>
                  <a:pt x="22" y="67"/>
                  <a:pt x="22" y="66"/>
                </a:cubicBezTo>
                <a:cubicBezTo>
                  <a:pt x="19" y="47"/>
                  <a:pt x="19" y="47"/>
                  <a:pt x="19" y="47"/>
                </a:cubicBezTo>
                <a:cubicBezTo>
                  <a:pt x="3" y="47"/>
                  <a:pt x="3" y="47"/>
                  <a:pt x="3" y="47"/>
                </a:cubicBezTo>
                <a:cubicBezTo>
                  <a:pt x="2" y="47"/>
                  <a:pt x="0" y="46"/>
                  <a:pt x="0" y="44"/>
                </a:cubicBezTo>
                <a:cubicBezTo>
                  <a:pt x="0" y="38"/>
                  <a:pt x="5" y="31"/>
                  <a:pt x="11" y="31"/>
                </a:cubicBezTo>
                <a:cubicBezTo>
                  <a:pt x="11" y="11"/>
                  <a:pt x="11" y="11"/>
                  <a:pt x="11" y="11"/>
                </a:cubicBezTo>
                <a:cubicBezTo>
                  <a:pt x="8" y="11"/>
                  <a:pt x="6" y="8"/>
                  <a:pt x="6" y="6"/>
                </a:cubicBezTo>
                <a:cubicBezTo>
                  <a:pt x="6" y="3"/>
                  <a:pt x="8" y="0"/>
                  <a:pt x="11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9" y="0"/>
                  <a:pt x="42" y="3"/>
                  <a:pt x="42" y="6"/>
                </a:cubicBezTo>
                <a:cubicBezTo>
                  <a:pt x="42" y="8"/>
                  <a:pt x="39" y="11"/>
                  <a:pt x="36" y="11"/>
                </a:cubicBezTo>
                <a:cubicBezTo>
                  <a:pt x="36" y="31"/>
                  <a:pt x="36" y="31"/>
                  <a:pt x="36" y="31"/>
                </a:cubicBezTo>
                <a:cubicBezTo>
                  <a:pt x="42" y="31"/>
                  <a:pt x="47" y="38"/>
                  <a:pt x="47" y="44"/>
                </a:cubicBezTo>
                <a:cubicBezTo>
                  <a:pt x="47" y="46"/>
                  <a:pt x="46" y="47"/>
                  <a:pt x="44" y="47"/>
                </a:cubicBezTo>
                <a:close/>
                <a:moveTo>
                  <a:pt x="20" y="12"/>
                </a:moveTo>
                <a:cubicBezTo>
                  <a:pt x="20" y="11"/>
                  <a:pt x="19" y="11"/>
                  <a:pt x="18" y="11"/>
                </a:cubicBezTo>
                <a:cubicBezTo>
                  <a:pt x="18" y="11"/>
                  <a:pt x="17" y="11"/>
                  <a:pt x="17" y="12"/>
                </a:cubicBezTo>
                <a:cubicBezTo>
                  <a:pt x="17" y="30"/>
                  <a:pt x="17" y="30"/>
                  <a:pt x="17" y="30"/>
                </a:cubicBezTo>
                <a:cubicBezTo>
                  <a:pt x="17" y="31"/>
                  <a:pt x="18" y="31"/>
                  <a:pt x="18" y="31"/>
                </a:cubicBezTo>
                <a:cubicBezTo>
                  <a:pt x="19" y="31"/>
                  <a:pt x="20" y="31"/>
                  <a:pt x="20" y="30"/>
                </a:cubicBezTo>
                <a:lnTo>
                  <a:pt x="20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1" name="Freeform 148"/>
          <p:cNvSpPr>
            <a:spLocks noEditPoints="1"/>
          </p:cNvSpPr>
          <p:nvPr/>
        </p:nvSpPr>
        <p:spPr bwMode="auto">
          <a:xfrm>
            <a:off x="13241614" y="9746627"/>
            <a:ext cx="525986" cy="507066"/>
          </a:xfrm>
          <a:custGeom>
            <a:avLst/>
            <a:gdLst>
              <a:gd name="T0" fmla="*/ 55166 w 64"/>
              <a:gd name="T1" fmla="*/ 185277 h 62"/>
              <a:gd name="T2" fmla="*/ 48270 w 64"/>
              <a:gd name="T3" fmla="*/ 195570 h 62"/>
              <a:gd name="T4" fmla="*/ 6896 w 64"/>
              <a:gd name="T5" fmla="*/ 195570 h 62"/>
              <a:gd name="T6" fmla="*/ 0 w 64"/>
              <a:gd name="T7" fmla="*/ 185277 h 62"/>
              <a:gd name="T8" fmla="*/ 0 w 64"/>
              <a:gd name="T9" fmla="*/ 99500 h 62"/>
              <a:gd name="T10" fmla="*/ 6896 w 64"/>
              <a:gd name="T11" fmla="*/ 89207 h 62"/>
              <a:gd name="T12" fmla="*/ 48270 w 64"/>
              <a:gd name="T13" fmla="*/ 89207 h 62"/>
              <a:gd name="T14" fmla="*/ 55166 w 64"/>
              <a:gd name="T15" fmla="*/ 99500 h 62"/>
              <a:gd name="T16" fmla="*/ 55166 w 64"/>
              <a:gd name="T17" fmla="*/ 185277 h 62"/>
              <a:gd name="T18" fmla="*/ 24135 w 64"/>
              <a:gd name="T19" fmla="*/ 161259 h 62"/>
              <a:gd name="T20" fmla="*/ 17239 w 64"/>
              <a:gd name="T21" fmla="*/ 168121 h 62"/>
              <a:gd name="T22" fmla="*/ 24135 w 64"/>
              <a:gd name="T23" fmla="*/ 178415 h 62"/>
              <a:gd name="T24" fmla="*/ 34478 w 64"/>
              <a:gd name="T25" fmla="*/ 168121 h 62"/>
              <a:gd name="T26" fmla="*/ 24135 w 64"/>
              <a:gd name="T27" fmla="*/ 161259 h 62"/>
              <a:gd name="T28" fmla="*/ 213766 w 64"/>
              <a:gd name="T29" fmla="*/ 120087 h 62"/>
              <a:gd name="T30" fmla="*/ 213766 w 64"/>
              <a:gd name="T31" fmla="*/ 130380 h 62"/>
              <a:gd name="T32" fmla="*/ 210318 w 64"/>
              <a:gd name="T33" fmla="*/ 147535 h 62"/>
              <a:gd name="T34" fmla="*/ 210318 w 64"/>
              <a:gd name="T35" fmla="*/ 164690 h 62"/>
              <a:gd name="T36" fmla="*/ 203423 w 64"/>
              <a:gd name="T37" fmla="*/ 178415 h 62"/>
              <a:gd name="T38" fmla="*/ 196527 w 64"/>
              <a:gd name="T39" fmla="*/ 202432 h 62"/>
              <a:gd name="T40" fmla="*/ 168944 w 64"/>
              <a:gd name="T41" fmla="*/ 212725 h 62"/>
              <a:gd name="T42" fmla="*/ 162049 w 64"/>
              <a:gd name="T43" fmla="*/ 212725 h 62"/>
              <a:gd name="T44" fmla="*/ 151705 w 64"/>
              <a:gd name="T45" fmla="*/ 212725 h 62"/>
              <a:gd name="T46" fmla="*/ 148257 w 64"/>
              <a:gd name="T47" fmla="*/ 212725 h 62"/>
              <a:gd name="T48" fmla="*/ 96540 w 64"/>
              <a:gd name="T49" fmla="*/ 202432 h 62"/>
              <a:gd name="T50" fmla="*/ 75853 w 64"/>
              <a:gd name="T51" fmla="*/ 195570 h 62"/>
              <a:gd name="T52" fmla="*/ 65509 w 64"/>
              <a:gd name="T53" fmla="*/ 185277 h 62"/>
              <a:gd name="T54" fmla="*/ 65509 w 64"/>
              <a:gd name="T55" fmla="*/ 99500 h 62"/>
              <a:gd name="T56" fmla="*/ 72405 w 64"/>
              <a:gd name="T57" fmla="*/ 89207 h 62"/>
              <a:gd name="T58" fmla="*/ 99987 w 64"/>
              <a:gd name="T59" fmla="*/ 65190 h 62"/>
              <a:gd name="T60" fmla="*/ 113779 w 64"/>
              <a:gd name="T61" fmla="*/ 48035 h 62"/>
              <a:gd name="T62" fmla="*/ 120675 w 64"/>
              <a:gd name="T63" fmla="*/ 27448 h 62"/>
              <a:gd name="T64" fmla="*/ 131018 w 64"/>
              <a:gd name="T65" fmla="*/ 3431 h 62"/>
              <a:gd name="T66" fmla="*/ 137914 w 64"/>
              <a:gd name="T67" fmla="*/ 0 h 62"/>
              <a:gd name="T68" fmla="*/ 168944 w 64"/>
              <a:gd name="T69" fmla="*/ 37742 h 62"/>
              <a:gd name="T70" fmla="*/ 158601 w 64"/>
              <a:gd name="T71" fmla="*/ 61759 h 62"/>
              <a:gd name="T72" fmla="*/ 155153 w 64"/>
              <a:gd name="T73" fmla="*/ 72052 h 62"/>
              <a:gd name="T74" fmla="*/ 193079 w 64"/>
              <a:gd name="T75" fmla="*/ 72052 h 62"/>
              <a:gd name="T76" fmla="*/ 220662 w 64"/>
              <a:gd name="T77" fmla="*/ 99500 h 62"/>
              <a:gd name="T78" fmla="*/ 213766 w 64"/>
              <a:gd name="T79" fmla="*/ 120087 h 6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64" h="62">
                <a:moveTo>
                  <a:pt x="16" y="54"/>
                </a:moveTo>
                <a:cubicBezTo>
                  <a:pt x="16" y="56"/>
                  <a:pt x="15" y="57"/>
                  <a:pt x="14" y="57"/>
                </a:cubicBezTo>
                <a:cubicBezTo>
                  <a:pt x="2" y="57"/>
                  <a:pt x="2" y="57"/>
                  <a:pt x="2" y="57"/>
                </a:cubicBezTo>
                <a:cubicBezTo>
                  <a:pt x="1" y="57"/>
                  <a:pt x="0" y="56"/>
                  <a:pt x="0" y="54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7"/>
                  <a:pt x="1" y="26"/>
                  <a:pt x="2" y="26"/>
                </a:cubicBezTo>
                <a:cubicBezTo>
                  <a:pt x="14" y="26"/>
                  <a:pt x="14" y="26"/>
                  <a:pt x="14" y="26"/>
                </a:cubicBezTo>
                <a:cubicBezTo>
                  <a:pt x="15" y="26"/>
                  <a:pt x="16" y="27"/>
                  <a:pt x="16" y="29"/>
                </a:cubicBezTo>
                <a:lnTo>
                  <a:pt x="16" y="54"/>
                </a:lnTo>
                <a:close/>
                <a:moveTo>
                  <a:pt x="7" y="47"/>
                </a:moveTo>
                <a:cubicBezTo>
                  <a:pt x="6" y="47"/>
                  <a:pt x="5" y="48"/>
                  <a:pt x="5" y="49"/>
                </a:cubicBezTo>
                <a:cubicBezTo>
                  <a:pt x="5" y="51"/>
                  <a:pt x="6" y="52"/>
                  <a:pt x="7" y="52"/>
                </a:cubicBezTo>
                <a:cubicBezTo>
                  <a:pt x="9" y="52"/>
                  <a:pt x="10" y="51"/>
                  <a:pt x="10" y="49"/>
                </a:cubicBezTo>
                <a:cubicBezTo>
                  <a:pt x="10" y="48"/>
                  <a:pt x="9" y="47"/>
                  <a:pt x="7" y="47"/>
                </a:cubicBezTo>
                <a:close/>
                <a:moveTo>
                  <a:pt x="62" y="35"/>
                </a:moveTo>
                <a:cubicBezTo>
                  <a:pt x="62" y="36"/>
                  <a:pt x="62" y="37"/>
                  <a:pt x="62" y="38"/>
                </a:cubicBezTo>
                <a:cubicBezTo>
                  <a:pt x="62" y="40"/>
                  <a:pt x="62" y="42"/>
                  <a:pt x="61" y="43"/>
                </a:cubicBezTo>
                <a:cubicBezTo>
                  <a:pt x="61" y="45"/>
                  <a:pt x="61" y="46"/>
                  <a:pt x="61" y="48"/>
                </a:cubicBezTo>
                <a:cubicBezTo>
                  <a:pt x="60" y="49"/>
                  <a:pt x="60" y="51"/>
                  <a:pt x="59" y="52"/>
                </a:cubicBezTo>
                <a:cubicBezTo>
                  <a:pt x="59" y="55"/>
                  <a:pt x="58" y="57"/>
                  <a:pt x="57" y="59"/>
                </a:cubicBezTo>
                <a:cubicBezTo>
                  <a:pt x="55" y="61"/>
                  <a:pt x="52" y="62"/>
                  <a:pt x="49" y="62"/>
                </a:cubicBezTo>
                <a:cubicBezTo>
                  <a:pt x="48" y="62"/>
                  <a:pt x="48" y="62"/>
                  <a:pt x="47" y="62"/>
                </a:cubicBezTo>
                <a:cubicBezTo>
                  <a:pt x="44" y="62"/>
                  <a:pt x="44" y="62"/>
                  <a:pt x="44" y="62"/>
                </a:cubicBezTo>
                <a:cubicBezTo>
                  <a:pt x="43" y="62"/>
                  <a:pt x="43" y="62"/>
                  <a:pt x="43" y="62"/>
                </a:cubicBezTo>
                <a:cubicBezTo>
                  <a:pt x="38" y="62"/>
                  <a:pt x="32" y="60"/>
                  <a:pt x="28" y="59"/>
                </a:cubicBezTo>
                <a:cubicBezTo>
                  <a:pt x="25" y="58"/>
                  <a:pt x="23" y="57"/>
                  <a:pt x="22" y="57"/>
                </a:cubicBezTo>
                <a:cubicBezTo>
                  <a:pt x="20" y="57"/>
                  <a:pt x="19" y="56"/>
                  <a:pt x="19" y="54"/>
                </a:cubicBezTo>
                <a:cubicBezTo>
                  <a:pt x="19" y="29"/>
                  <a:pt x="19" y="29"/>
                  <a:pt x="19" y="29"/>
                </a:cubicBezTo>
                <a:cubicBezTo>
                  <a:pt x="19" y="27"/>
                  <a:pt x="20" y="26"/>
                  <a:pt x="21" y="26"/>
                </a:cubicBezTo>
                <a:cubicBezTo>
                  <a:pt x="23" y="26"/>
                  <a:pt x="27" y="21"/>
                  <a:pt x="29" y="19"/>
                </a:cubicBezTo>
                <a:cubicBezTo>
                  <a:pt x="30" y="17"/>
                  <a:pt x="31" y="15"/>
                  <a:pt x="33" y="14"/>
                </a:cubicBezTo>
                <a:cubicBezTo>
                  <a:pt x="34" y="13"/>
                  <a:pt x="35" y="10"/>
                  <a:pt x="35" y="8"/>
                </a:cubicBezTo>
                <a:cubicBezTo>
                  <a:pt x="36" y="5"/>
                  <a:pt x="36" y="3"/>
                  <a:pt x="38" y="1"/>
                </a:cubicBezTo>
                <a:cubicBezTo>
                  <a:pt x="38" y="1"/>
                  <a:pt x="39" y="0"/>
                  <a:pt x="40" y="0"/>
                </a:cubicBezTo>
                <a:cubicBezTo>
                  <a:pt x="49" y="0"/>
                  <a:pt x="49" y="8"/>
                  <a:pt x="49" y="11"/>
                </a:cubicBezTo>
                <a:cubicBezTo>
                  <a:pt x="49" y="14"/>
                  <a:pt x="47" y="16"/>
                  <a:pt x="46" y="18"/>
                </a:cubicBezTo>
                <a:cubicBezTo>
                  <a:pt x="46" y="19"/>
                  <a:pt x="46" y="20"/>
                  <a:pt x="45" y="21"/>
                </a:cubicBezTo>
                <a:cubicBezTo>
                  <a:pt x="56" y="21"/>
                  <a:pt x="56" y="21"/>
                  <a:pt x="56" y="21"/>
                </a:cubicBezTo>
                <a:cubicBezTo>
                  <a:pt x="60" y="21"/>
                  <a:pt x="64" y="25"/>
                  <a:pt x="64" y="29"/>
                </a:cubicBezTo>
                <a:cubicBezTo>
                  <a:pt x="64" y="31"/>
                  <a:pt x="63" y="33"/>
                  <a:pt x="62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2" name="Freeform 149"/>
          <p:cNvSpPr>
            <a:spLocks noEditPoints="1"/>
          </p:cNvSpPr>
          <p:nvPr/>
        </p:nvSpPr>
        <p:spPr bwMode="auto">
          <a:xfrm>
            <a:off x="14422248" y="9746627"/>
            <a:ext cx="507066" cy="507066"/>
          </a:xfrm>
          <a:custGeom>
            <a:avLst/>
            <a:gdLst>
              <a:gd name="T0" fmla="*/ 106363 w 62"/>
              <a:gd name="T1" fmla="*/ 212725 h 62"/>
              <a:gd name="T2" fmla="*/ 0 w 62"/>
              <a:gd name="T3" fmla="*/ 106363 h 62"/>
              <a:gd name="T4" fmla="*/ 106363 w 62"/>
              <a:gd name="T5" fmla="*/ 0 h 62"/>
              <a:gd name="T6" fmla="*/ 212725 w 62"/>
              <a:gd name="T7" fmla="*/ 106363 h 62"/>
              <a:gd name="T8" fmla="*/ 106363 w 62"/>
              <a:gd name="T9" fmla="*/ 212725 h 62"/>
              <a:gd name="T10" fmla="*/ 106363 w 62"/>
              <a:gd name="T11" fmla="*/ 30879 h 62"/>
              <a:gd name="T12" fmla="*/ 30879 w 62"/>
              <a:gd name="T13" fmla="*/ 106363 h 62"/>
              <a:gd name="T14" fmla="*/ 106363 w 62"/>
              <a:gd name="T15" fmla="*/ 181846 h 62"/>
              <a:gd name="T16" fmla="*/ 181846 w 62"/>
              <a:gd name="T17" fmla="*/ 106363 h 62"/>
              <a:gd name="T18" fmla="*/ 106363 w 62"/>
              <a:gd name="T19" fmla="*/ 30879 h 62"/>
              <a:gd name="T20" fmla="*/ 133811 w 62"/>
              <a:gd name="T21" fmla="*/ 154397 h 62"/>
              <a:gd name="T22" fmla="*/ 126949 w 62"/>
              <a:gd name="T23" fmla="*/ 154397 h 62"/>
              <a:gd name="T24" fmla="*/ 106363 w 62"/>
              <a:gd name="T25" fmla="*/ 133811 h 62"/>
              <a:gd name="T26" fmla="*/ 89207 w 62"/>
              <a:gd name="T27" fmla="*/ 154397 h 62"/>
              <a:gd name="T28" fmla="*/ 82345 w 62"/>
              <a:gd name="T29" fmla="*/ 154397 h 62"/>
              <a:gd name="T30" fmla="*/ 61759 w 62"/>
              <a:gd name="T31" fmla="*/ 133811 h 62"/>
              <a:gd name="T32" fmla="*/ 61759 w 62"/>
              <a:gd name="T33" fmla="*/ 126949 h 62"/>
              <a:gd name="T34" fmla="*/ 82345 w 62"/>
              <a:gd name="T35" fmla="*/ 106363 h 62"/>
              <a:gd name="T36" fmla="*/ 61759 w 62"/>
              <a:gd name="T37" fmla="*/ 89207 h 62"/>
              <a:gd name="T38" fmla="*/ 61759 w 62"/>
              <a:gd name="T39" fmla="*/ 82345 h 62"/>
              <a:gd name="T40" fmla="*/ 82345 w 62"/>
              <a:gd name="T41" fmla="*/ 61759 h 62"/>
              <a:gd name="T42" fmla="*/ 89207 w 62"/>
              <a:gd name="T43" fmla="*/ 61759 h 62"/>
              <a:gd name="T44" fmla="*/ 106363 w 62"/>
              <a:gd name="T45" fmla="*/ 82345 h 62"/>
              <a:gd name="T46" fmla="*/ 126949 w 62"/>
              <a:gd name="T47" fmla="*/ 61759 h 62"/>
              <a:gd name="T48" fmla="*/ 133811 w 62"/>
              <a:gd name="T49" fmla="*/ 61759 h 62"/>
              <a:gd name="T50" fmla="*/ 154397 w 62"/>
              <a:gd name="T51" fmla="*/ 82345 h 62"/>
              <a:gd name="T52" fmla="*/ 154397 w 62"/>
              <a:gd name="T53" fmla="*/ 89207 h 62"/>
              <a:gd name="T54" fmla="*/ 133811 w 62"/>
              <a:gd name="T55" fmla="*/ 106363 h 62"/>
              <a:gd name="T56" fmla="*/ 154397 w 62"/>
              <a:gd name="T57" fmla="*/ 126949 h 62"/>
              <a:gd name="T58" fmla="*/ 154397 w 62"/>
              <a:gd name="T59" fmla="*/ 133811 h 62"/>
              <a:gd name="T60" fmla="*/ 133811 w 62"/>
              <a:gd name="T61" fmla="*/ 154397 h 6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14" y="62"/>
                  <a:pt x="0" y="48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  <a:moveTo>
                  <a:pt x="31" y="9"/>
                </a:moveTo>
                <a:cubicBezTo>
                  <a:pt x="19" y="9"/>
                  <a:pt x="9" y="19"/>
                  <a:pt x="9" y="31"/>
                </a:cubicBezTo>
                <a:cubicBezTo>
                  <a:pt x="9" y="43"/>
                  <a:pt x="19" y="53"/>
                  <a:pt x="31" y="53"/>
                </a:cubicBezTo>
                <a:cubicBezTo>
                  <a:pt x="43" y="53"/>
                  <a:pt x="53" y="43"/>
                  <a:pt x="53" y="31"/>
                </a:cubicBezTo>
                <a:cubicBezTo>
                  <a:pt x="53" y="19"/>
                  <a:pt x="43" y="9"/>
                  <a:pt x="31" y="9"/>
                </a:cubicBezTo>
                <a:close/>
                <a:moveTo>
                  <a:pt x="39" y="45"/>
                </a:moveTo>
                <a:cubicBezTo>
                  <a:pt x="38" y="45"/>
                  <a:pt x="37" y="45"/>
                  <a:pt x="37" y="45"/>
                </a:cubicBezTo>
                <a:cubicBezTo>
                  <a:pt x="31" y="39"/>
                  <a:pt x="31" y="39"/>
                  <a:pt x="31" y="39"/>
                </a:cubicBezTo>
                <a:cubicBezTo>
                  <a:pt x="26" y="45"/>
                  <a:pt x="26" y="45"/>
                  <a:pt x="26" y="45"/>
                </a:cubicBezTo>
                <a:cubicBezTo>
                  <a:pt x="25" y="45"/>
                  <a:pt x="24" y="45"/>
                  <a:pt x="24" y="45"/>
                </a:cubicBezTo>
                <a:cubicBezTo>
                  <a:pt x="18" y="39"/>
                  <a:pt x="18" y="39"/>
                  <a:pt x="18" y="39"/>
                </a:cubicBezTo>
                <a:cubicBezTo>
                  <a:pt x="18" y="38"/>
                  <a:pt x="18" y="37"/>
                  <a:pt x="18" y="37"/>
                </a:cubicBezTo>
                <a:cubicBezTo>
                  <a:pt x="24" y="31"/>
                  <a:pt x="24" y="31"/>
                  <a:pt x="24" y="31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5"/>
                  <a:pt x="18" y="24"/>
                  <a:pt x="18" y="24"/>
                </a:cubicBezTo>
                <a:cubicBezTo>
                  <a:pt x="24" y="18"/>
                  <a:pt x="24" y="18"/>
                  <a:pt x="24" y="18"/>
                </a:cubicBezTo>
                <a:cubicBezTo>
                  <a:pt x="24" y="18"/>
                  <a:pt x="25" y="18"/>
                  <a:pt x="26" y="18"/>
                </a:cubicBezTo>
                <a:cubicBezTo>
                  <a:pt x="31" y="24"/>
                  <a:pt x="31" y="24"/>
                  <a:pt x="31" y="24"/>
                </a:cubicBezTo>
                <a:cubicBezTo>
                  <a:pt x="37" y="18"/>
                  <a:pt x="37" y="18"/>
                  <a:pt x="37" y="18"/>
                </a:cubicBezTo>
                <a:cubicBezTo>
                  <a:pt x="37" y="18"/>
                  <a:pt x="38" y="18"/>
                  <a:pt x="39" y="18"/>
                </a:cubicBezTo>
                <a:cubicBezTo>
                  <a:pt x="45" y="24"/>
                  <a:pt x="45" y="24"/>
                  <a:pt x="45" y="24"/>
                </a:cubicBezTo>
                <a:cubicBezTo>
                  <a:pt x="45" y="24"/>
                  <a:pt x="45" y="25"/>
                  <a:pt x="45" y="26"/>
                </a:cubicBezTo>
                <a:cubicBezTo>
                  <a:pt x="39" y="31"/>
                  <a:pt x="39" y="31"/>
                  <a:pt x="39" y="31"/>
                </a:cubicBezTo>
                <a:cubicBezTo>
                  <a:pt x="45" y="37"/>
                  <a:pt x="45" y="37"/>
                  <a:pt x="45" y="37"/>
                </a:cubicBezTo>
                <a:cubicBezTo>
                  <a:pt x="45" y="37"/>
                  <a:pt x="45" y="38"/>
                  <a:pt x="45" y="39"/>
                </a:cubicBezTo>
                <a:lnTo>
                  <a:pt x="39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3" name="Freeform 150"/>
          <p:cNvSpPr>
            <a:spLocks noEditPoints="1"/>
          </p:cNvSpPr>
          <p:nvPr/>
        </p:nvSpPr>
        <p:spPr bwMode="auto">
          <a:xfrm>
            <a:off x="15599094" y="9795820"/>
            <a:ext cx="673566" cy="416248"/>
          </a:xfrm>
          <a:custGeom>
            <a:avLst/>
            <a:gdLst>
              <a:gd name="T0" fmla="*/ 192978 w 82"/>
              <a:gd name="T1" fmla="*/ 174625 h 51"/>
              <a:gd name="T2" fmla="*/ 86151 w 82"/>
              <a:gd name="T3" fmla="*/ 174625 h 51"/>
              <a:gd name="T4" fmla="*/ 0 w 82"/>
              <a:gd name="T5" fmla="*/ 85600 h 51"/>
              <a:gd name="T6" fmla="*/ 86151 w 82"/>
              <a:gd name="T7" fmla="*/ 0 h 51"/>
              <a:gd name="T8" fmla="*/ 192978 w 82"/>
              <a:gd name="T9" fmla="*/ 0 h 51"/>
              <a:gd name="T10" fmla="*/ 282575 w 82"/>
              <a:gd name="T11" fmla="*/ 85600 h 51"/>
              <a:gd name="T12" fmla="*/ 192978 w 82"/>
              <a:gd name="T13" fmla="*/ 174625 h 51"/>
              <a:gd name="T14" fmla="*/ 86151 w 82"/>
              <a:gd name="T15" fmla="*/ 17120 h 51"/>
              <a:gd name="T16" fmla="*/ 17230 w 82"/>
              <a:gd name="T17" fmla="*/ 85600 h 51"/>
              <a:gd name="T18" fmla="*/ 86151 w 82"/>
              <a:gd name="T19" fmla="*/ 157505 h 51"/>
              <a:gd name="T20" fmla="*/ 158518 w 82"/>
              <a:gd name="T21" fmla="*/ 85600 h 51"/>
              <a:gd name="T22" fmla="*/ 86151 w 82"/>
              <a:gd name="T23" fmla="*/ 17120 h 51"/>
              <a:gd name="T24" fmla="*/ 192978 w 82"/>
              <a:gd name="T25" fmla="*/ 17120 h 51"/>
              <a:gd name="T26" fmla="*/ 141288 w 82"/>
              <a:gd name="T27" fmla="*/ 17120 h 51"/>
              <a:gd name="T28" fmla="*/ 175748 w 82"/>
              <a:gd name="T29" fmla="*/ 85600 h 51"/>
              <a:gd name="T30" fmla="*/ 141288 w 82"/>
              <a:gd name="T31" fmla="*/ 157505 h 51"/>
              <a:gd name="T32" fmla="*/ 192978 w 82"/>
              <a:gd name="T33" fmla="*/ 157505 h 51"/>
              <a:gd name="T34" fmla="*/ 265345 w 82"/>
              <a:gd name="T35" fmla="*/ 85600 h 51"/>
              <a:gd name="T36" fmla="*/ 192978 w 82"/>
              <a:gd name="T37" fmla="*/ 17120 h 51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82" h="51">
                <a:moveTo>
                  <a:pt x="56" y="51"/>
                </a:moveTo>
                <a:cubicBezTo>
                  <a:pt x="25" y="51"/>
                  <a:pt x="25" y="51"/>
                  <a:pt x="25" y="51"/>
                </a:cubicBezTo>
                <a:cubicBezTo>
                  <a:pt x="11" y="51"/>
                  <a:pt x="0" y="39"/>
                  <a:pt x="0" y="25"/>
                </a:cubicBezTo>
                <a:cubicBezTo>
                  <a:pt x="0" y="11"/>
                  <a:pt x="11" y="0"/>
                  <a:pt x="25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70" y="0"/>
                  <a:pt x="82" y="11"/>
                  <a:pt x="82" y="25"/>
                </a:cubicBezTo>
                <a:cubicBezTo>
                  <a:pt x="82" y="39"/>
                  <a:pt x="70" y="51"/>
                  <a:pt x="56" y="51"/>
                </a:cubicBezTo>
                <a:close/>
                <a:moveTo>
                  <a:pt x="25" y="5"/>
                </a:moveTo>
                <a:cubicBezTo>
                  <a:pt x="14" y="5"/>
                  <a:pt x="5" y="14"/>
                  <a:pt x="5" y="25"/>
                </a:cubicBezTo>
                <a:cubicBezTo>
                  <a:pt x="5" y="37"/>
                  <a:pt x="14" y="46"/>
                  <a:pt x="25" y="46"/>
                </a:cubicBezTo>
                <a:cubicBezTo>
                  <a:pt x="37" y="46"/>
                  <a:pt x="46" y="37"/>
                  <a:pt x="46" y="25"/>
                </a:cubicBezTo>
                <a:cubicBezTo>
                  <a:pt x="46" y="14"/>
                  <a:pt x="37" y="5"/>
                  <a:pt x="25" y="5"/>
                </a:cubicBezTo>
                <a:close/>
                <a:moveTo>
                  <a:pt x="56" y="5"/>
                </a:moveTo>
                <a:cubicBezTo>
                  <a:pt x="41" y="5"/>
                  <a:pt x="41" y="5"/>
                  <a:pt x="41" y="5"/>
                </a:cubicBezTo>
                <a:cubicBezTo>
                  <a:pt x="47" y="9"/>
                  <a:pt x="51" y="17"/>
                  <a:pt x="51" y="25"/>
                </a:cubicBezTo>
                <a:cubicBezTo>
                  <a:pt x="51" y="34"/>
                  <a:pt x="47" y="41"/>
                  <a:pt x="41" y="46"/>
                </a:cubicBezTo>
                <a:cubicBezTo>
                  <a:pt x="56" y="46"/>
                  <a:pt x="56" y="46"/>
                  <a:pt x="56" y="46"/>
                </a:cubicBezTo>
                <a:cubicBezTo>
                  <a:pt x="68" y="46"/>
                  <a:pt x="77" y="37"/>
                  <a:pt x="77" y="25"/>
                </a:cubicBezTo>
                <a:cubicBezTo>
                  <a:pt x="77" y="14"/>
                  <a:pt x="68" y="5"/>
                  <a:pt x="56" y="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4" name="Freeform 151"/>
          <p:cNvSpPr>
            <a:spLocks noEditPoints="1"/>
          </p:cNvSpPr>
          <p:nvPr/>
        </p:nvSpPr>
        <p:spPr bwMode="auto">
          <a:xfrm>
            <a:off x="16779728" y="9746627"/>
            <a:ext cx="457874" cy="507066"/>
          </a:xfrm>
          <a:custGeom>
            <a:avLst/>
            <a:gdLst>
              <a:gd name="T0" fmla="*/ 192088 w 56"/>
              <a:gd name="T1" fmla="*/ 51466 h 62"/>
              <a:gd name="T2" fmla="*/ 188658 w 56"/>
              <a:gd name="T3" fmla="*/ 54897 h 62"/>
              <a:gd name="T4" fmla="*/ 174937 w 56"/>
              <a:gd name="T5" fmla="*/ 54897 h 62"/>
              <a:gd name="T6" fmla="*/ 174937 w 56"/>
              <a:gd name="T7" fmla="*/ 185277 h 62"/>
              <a:gd name="T8" fmla="*/ 154356 w 56"/>
              <a:gd name="T9" fmla="*/ 212725 h 62"/>
              <a:gd name="T10" fmla="*/ 37732 w 56"/>
              <a:gd name="T11" fmla="*/ 212725 h 62"/>
              <a:gd name="T12" fmla="*/ 17151 w 56"/>
              <a:gd name="T13" fmla="*/ 185277 h 62"/>
              <a:gd name="T14" fmla="*/ 17151 w 56"/>
              <a:gd name="T15" fmla="*/ 54897 h 62"/>
              <a:gd name="T16" fmla="*/ 3430 w 56"/>
              <a:gd name="T17" fmla="*/ 54897 h 62"/>
              <a:gd name="T18" fmla="*/ 0 w 56"/>
              <a:gd name="T19" fmla="*/ 51466 h 62"/>
              <a:gd name="T20" fmla="*/ 0 w 56"/>
              <a:gd name="T21" fmla="*/ 41173 h 62"/>
              <a:gd name="T22" fmla="*/ 3430 w 56"/>
              <a:gd name="T23" fmla="*/ 37742 h 62"/>
              <a:gd name="T24" fmla="*/ 44592 w 56"/>
              <a:gd name="T25" fmla="*/ 37742 h 62"/>
              <a:gd name="T26" fmla="*/ 54882 w 56"/>
              <a:gd name="T27" fmla="*/ 13724 h 62"/>
              <a:gd name="T28" fmla="*/ 75463 w 56"/>
              <a:gd name="T29" fmla="*/ 0 h 62"/>
              <a:gd name="T30" fmla="*/ 116625 w 56"/>
              <a:gd name="T31" fmla="*/ 0 h 62"/>
              <a:gd name="T32" fmla="*/ 137206 w 56"/>
              <a:gd name="T33" fmla="*/ 13724 h 62"/>
              <a:gd name="T34" fmla="*/ 147496 w 56"/>
              <a:gd name="T35" fmla="*/ 37742 h 62"/>
              <a:gd name="T36" fmla="*/ 188658 w 56"/>
              <a:gd name="T37" fmla="*/ 37742 h 62"/>
              <a:gd name="T38" fmla="*/ 192088 w 56"/>
              <a:gd name="T39" fmla="*/ 41173 h 62"/>
              <a:gd name="T40" fmla="*/ 192088 w 56"/>
              <a:gd name="T41" fmla="*/ 51466 h 62"/>
              <a:gd name="T42" fmla="*/ 68603 w 56"/>
              <a:gd name="T43" fmla="*/ 75483 h 62"/>
              <a:gd name="T44" fmla="*/ 65173 w 56"/>
              <a:gd name="T45" fmla="*/ 72052 h 62"/>
              <a:gd name="T46" fmla="*/ 54882 w 56"/>
              <a:gd name="T47" fmla="*/ 72052 h 62"/>
              <a:gd name="T48" fmla="*/ 51452 w 56"/>
              <a:gd name="T49" fmla="*/ 75483 h 62"/>
              <a:gd name="T50" fmla="*/ 51452 w 56"/>
              <a:gd name="T51" fmla="*/ 174983 h 62"/>
              <a:gd name="T52" fmla="*/ 54882 w 56"/>
              <a:gd name="T53" fmla="*/ 178415 h 62"/>
              <a:gd name="T54" fmla="*/ 65173 w 56"/>
              <a:gd name="T55" fmla="*/ 178415 h 62"/>
              <a:gd name="T56" fmla="*/ 68603 w 56"/>
              <a:gd name="T57" fmla="*/ 174983 h 62"/>
              <a:gd name="T58" fmla="*/ 68603 w 56"/>
              <a:gd name="T59" fmla="*/ 75483 h 62"/>
              <a:gd name="T60" fmla="*/ 126915 w 56"/>
              <a:gd name="T61" fmla="*/ 37742 h 62"/>
              <a:gd name="T62" fmla="*/ 120055 w 56"/>
              <a:gd name="T63" fmla="*/ 20586 h 62"/>
              <a:gd name="T64" fmla="*/ 116625 w 56"/>
              <a:gd name="T65" fmla="*/ 20586 h 62"/>
              <a:gd name="T66" fmla="*/ 75463 w 56"/>
              <a:gd name="T67" fmla="*/ 20586 h 62"/>
              <a:gd name="T68" fmla="*/ 72033 w 56"/>
              <a:gd name="T69" fmla="*/ 20586 h 62"/>
              <a:gd name="T70" fmla="*/ 65173 w 56"/>
              <a:gd name="T71" fmla="*/ 37742 h 62"/>
              <a:gd name="T72" fmla="*/ 126915 w 56"/>
              <a:gd name="T73" fmla="*/ 37742 h 62"/>
              <a:gd name="T74" fmla="*/ 106334 w 56"/>
              <a:gd name="T75" fmla="*/ 75483 h 62"/>
              <a:gd name="T76" fmla="*/ 99474 w 56"/>
              <a:gd name="T77" fmla="*/ 72052 h 62"/>
              <a:gd name="T78" fmla="*/ 92614 w 56"/>
              <a:gd name="T79" fmla="*/ 72052 h 62"/>
              <a:gd name="T80" fmla="*/ 85754 w 56"/>
              <a:gd name="T81" fmla="*/ 75483 h 62"/>
              <a:gd name="T82" fmla="*/ 85754 w 56"/>
              <a:gd name="T83" fmla="*/ 174983 h 62"/>
              <a:gd name="T84" fmla="*/ 92614 w 56"/>
              <a:gd name="T85" fmla="*/ 178415 h 62"/>
              <a:gd name="T86" fmla="*/ 99474 w 56"/>
              <a:gd name="T87" fmla="*/ 178415 h 62"/>
              <a:gd name="T88" fmla="*/ 106334 w 56"/>
              <a:gd name="T89" fmla="*/ 174983 h 62"/>
              <a:gd name="T90" fmla="*/ 106334 w 56"/>
              <a:gd name="T91" fmla="*/ 75483 h 62"/>
              <a:gd name="T92" fmla="*/ 140636 w 56"/>
              <a:gd name="T93" fmla="*/ 75483 h 62"/>
              <a:gd name="T94" fmla="*/ 137206 w 56"/>
              <a:gd name="T95" fmla="*/ 72052 h 62"/>
              <a:gd name="T96" fmla="*/ 126915 w 56"/>
              <a:gd name="T97" fmla="*/ 72052 h 62"/>
              <a:gd name="T98" fmla="*/ 123485 w 56"/>
              <a:gd name="T99" fmla="*/ 75483 h 62"/>
              <a:gd name="T100" fmla="*/ 123485 w 56"/>
              <a:gd name="T101" fmla="*/ 174983 h 62"/>
              <a:gd name="T102" fmla="*/ 126915 w 56"/>
              <a:gd name="T103" fmla="*/ 178415 h 62"/>
              <a:gd name="T104" fmla="*/ 137206 w 56"/>
              <a:gd name="T105" fmla="*/ 178415 h 62"/>
              <a:gd name="T106" fmla="*/ 140636 w 56"/>
              <a:gd name="T107" fmla="*/ 174983 h 62"/>
              <a:gd name="T108" fmla="*/ 140636 w 56"/>
              <a:gd name="T109" fmla="*/ 75483 h 6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56" h="62">
                <a:moveTo>
                  <a:pt x="56" y="15"/>
                </a:moveTo>
                <a:cubicBezTo>
                  <a:pt x="56" y="15"/>
                  <a:pt x="56" y="16"/>
                  <a:pt x="55" y="16"/>
                </a:cubicBezTo>
                <a:cubicBezTo>
                  <a:pt x="51" y="16"/>
                  <a:pt x="51" y="16"/>
                  <a:pt x="51" y="16"/>
                </a:cubicBezTo>
                <a:cubicBezTo>
                  <a:pt x="51" y="54"/>
                  <a:pt x="51" y="54"/>
                  <a:pt x="51" y="54"/>
                </a:cubicBezTo>
                <a:cubicBezTo>
                  <a:pt x="51" y="58"/>
                  <a:pt x="48" y="62"/>
                  <a:pt x="45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8" y="62"/>
                  <a:pt x="5" y="59"/>
                  <a:pt x="5" y="54"/>
                </a:cubicBezTo>
                <a:cubicBezTo>
                  <a:pt x="5" y="16"/>
                  <a:pt x="5" y="16"/>
                  <a:pt x="5" y="16"/>
                </a:cubicBezTo>
                <a:cubicBezTo>
                  <a:pt x="1" y="16"/>
                  <a:pt x="1" y="16"/>
                  <a:pt x="1" y="16"/>
                </a:cubicBezTo>
                <a:cubicBezTo>
                  <a:pt x="0" y="16"/>
                  <a:pt x="0" y="15"/>
                  <a:pt x="0" y="15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1"/>
                  <a:pt x="0" y="11"/>
                  <a:pt x="1" y="11"/>
                </a:cubicBezTo>
                <a:cubicBezTo>
                  <a:pt x="13" y="11"/>
                  <a:pt x="13" y="11"/>
                  <a:pt x="13" y="11"/>
                </a:cubicBezTo>
                <a:cubicBezTo>
                  <a:pt x="16" y="4"/>
                  <a:pt x="16" y="4"/>
                  <a:pt x="16" y="4"/>
                </a:cubicBezTo>
                <a:cubicBezTo>
                  <a:pt x="17" y="2"/>
                  <a:pt x="19" y="0"/>
                  <a:pt x="22" y="0"/>
                </a:cubicBezTo>
                <a:cubicBezTo>
                  <a:pt x="34" y="0"/>
                  <a:pt x="34" y="0"/>
                  <a:pt x="34" y="0"/>
                </a:cubicBezTo>
                <a:cubicBezTo>
                  <a:pt x="37" y="0"/>
                  <a:pt x="39" y="2"/>
                  <a:pt x="40" y="4"/>
                </a:cubicBezTo>
                <a:cubicBezTo>
                  <a:pt x="43" y="11"/>
                  <a:pt x="43" y="11"/>
                  <a:pt x="43" y="11"/>
                </a:cubicBezTo>
                <a:cubicBezTo>
                  <a:pt x="55" y="11"/>
                  <a:pt x="55" y="11"/>
                  <a:pt x="55" y="11"/>
                </a:cubicBezTo>
                <a:cubicBezTo>
                  <a:pt x="56" y="11"/>
                  <a:pt x="56" y="11"/>
                  <a:pt x="56" y="12"/>
                </a:cubicBezTo>
                <a:lnTo>
                  <a:pt x="56" y="15"/>
                </a:lnTo>
                <a:close/>
                <a:moveTo>
                  <a:pt x="20" y="22"/>
                </a:moveTo>
                <a:cubicBezTo>
                  <a:pt x="20" y="22"/>
                  <a:pt x="20" y="21"/>
                  <a:pt x="19" y="21"/>
                </a:cubicBezTo>
                <a:cubicBezTo>
                  <a:pt x="16" y="21"/>
                  <a:pt x="16" y="21"/>
                  <a:pt x="16" y="21"/>
                </a:cubicBezTo>
                <a:cubicBezTo>
                  <a:pt x="16" y="21"/>
                  <a:pt x="15" y="22"/>
                  <a:pt x="15" y="22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51"/>
                  <a:pt x="16" y="52"/>
                  <a:pt x="16" y="52"/>
                </a:cubicBezTo>
                <a:cubicBezTo>
                  <a:pt x="19" y="52"/>
                  <a:pt x="19" y="52"/>
                  <a:pt x="19" y="52"/>
                </a:cubicBezTo>
                <a:cubicBezTo>
                  <a:pt x="20" y="52"/>
                  <a:pt x="20" y="51"/>
                  <a:pt x="20" y="51"/>
                </a:cubicBezTo>
                <a:lnTo>
                  <a:pt x="20" y="22"/>
                </a:lnTo>
                <a:close/>
                <a:moveTo>
                  <a:pt x="37" y="11"/>
                </a:moveTo>
                <a:cubicBezTo>
                  <a:pt x="35" y="6"/>
                  <a:pt x="35" y="6"/>
                  <a:pt x="35" y="6"/>
                </a:cubicBezTo>
                <a:cubicBezTo>
                  <a:pt x="35" y="6"/>
                  <a:pt x="35" y="6"/>
                  <a:pt x="34" y="6"/>
                </a:cubicBezTo>
                <a:cubicBezTo>
                  <a:pt x="22" y="6"/>
                  <a:pt x="22" y="6"/>
                  <a:pt x="22" y="6"/>
                </a:cubicBezTo>
                <a:cubicBezTo>
                  <a:pt x="21" y="6"/>
                  <a:pt x="21" y="6"/>
                  <a:pt x="21" y="6"/>
                </a:cubicBezTo>
                <a:cubicBezTo>
                  <a:pt x="19" y="11"/>
                  <a:pt x="19" y="11"/>
                  <a:pt x="19" y="11"/>
                </a:cubicBezTo>
                <a:lnTo>
                  <a:pt x="37" y="11"/>
                </a:lnTo>
                <a:close/>
                <a:moveTo>
                  <a:pt x="31" y="22"/>
                </a:moveTo>
                <a:cubicBezTo>
                  <a:pt x="31" y="22"/>
                  <a:pt x="30" y="21"/>
                  <a:pt x="29" y="21"/>
                </a:cubicBezTo>
                <a:cubicBezTo>
                  <a:pt x="27" y="21"/>
                  <a:pt x="27" y="21"/>
                  <a:pt x="27" y="21"/>
                </a:cubicBezTo>
                <a:cubicBezTo>
                  <a:pt x="26" y="21"/>
                  <a:pt x="25" y="22"/>
                  <a:pt x="25" y="22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6" y="52"/>
                  <a:pt x="27" y="52"/>
                </a:cubicBezTo>
                <a:cubicBezTo>
                  <a:pt x="29" y="52"/>
                  <a:pt x="29" y="52"/>
                  <a:pt x="29" y="52"/>
                </a:cubicBezTo>
                <a:cubicBezTo>
                  <a:pt x="30" y="52"/>
                  <a:pt x="31" y="51"/>
                  <a:pt x="31" y="51"/>
                </a:cubicBezTo>
                <a:lnTo>
                  <a:pt x="31" y="22"/>
                </a:lnTo>
                <a:close/>
                <a:moveTo>
                  <a:pt x="41" y="22"/>
                </a:moveTo>
                <a:cubicBezTo>
                  <a:pt x="41" y="22"/>
                  <a:pt x="40" y="21"/>
                  <a:pt x="40" y="21"/>
                </a:cubicBezTo>
                <a:cubicBezTo>
                  <a:pt x="37" y="21"/>
                  <a:pt x="37" y="21"/>
                  <a:pt x="37" y="21"/>
                </a:cubicBezTo>
                <a:cubicBezTo>
                  <a:pt x="36" y="21"/>
                  <a:pt x="36" y="22"/>
                  <a:pt x="36" y="22"/>
                </a:cubicBezTo>
                <a:cubicBezTo>
                  <a:pt x="36" y="51"/>
                  <a:pt x="36" y="51"/>
                  <a:pt x="36" y="51"/>
                </a:cubicBezTo>
                <a:cubicBezTo>
                  <a:pt x="36" y="51"/>
                  <a:pt x="36" y="52"/>
                  <a:pt x="37" y="52"/>
                </a:cubicBezTo>
                <a:cubicBezTo>
                  <a:pt x="40" y="52"/>
                  <a:pt x="40" y="52"/>
                  <a:pt x="40" y="52"/>
                </a:cubicBezTo>
                <a:cubicBezTo>
                  <a:pt x="40" y="52"/>
                  <a:pt x="41" y="51"/>
                  <a:pt x="41" y="51"/>
                </a:cubicBezTo>
                <a:lnTo>
                  <a:pt x="41" y="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5" name="Freeform 152"/>
          <p:cNvSpPr>
            <a:spLocks noEditPoints="1"/>
          </p:cNvSpPr>
          <p:nvPr/>
        </p:nvSpPr>
        <p:spPr bwMode="auto">
          <a:xfrm>
            <a:off x="17960359" y="9746627"/>
            <a:ext cx="548692" cy="507066"/>
          </a:xfrm>
          <a:custGeom>
            <a:avLst/>
            <a:gdLst>
              <a:gd name="T0" fmla="*/ 230188 w 67"/>
              <a:gd name="T1" fmla="*/ 68621 h 62"/>
              <a:gd name="T2" fmla="*/ 158040 w 67"/>
              <a:gd name="T3" fmla="*/ 123518 h 62"/>
              <a:gd name="T4" fmla="*/ 144297 w 67"/>
              <a:gd name="T5" fmla="*/ 137242 h 62"/>
              <a:gd name="T6" fmla="*/ 133990 w 67"/>
              <a:gd name="T7" fmla="*/ 161259 h 62"/>
              <a:gd name="T8" fmla="*/ 151168 w 67"/>
              <a:gd name="T9" fmla="*/ 178415 h 62"/>
              <a:gd name="T10" fmla="*/ 178653 w 67"/>
              <a:gd name="T11" fmla="*/ 199001 h 62"/>
              <a:gd name="T12" fmla="*/ 178653 w 67"/>
              <a:gd name="T13" fmla="*/ 209294 h 62"/>
              <a:gd name="T14" fmla="*/ 175218 w 67"/>
              <a:gd name="T15" fmla="*/ 212725 h 62"/>
              <a:gd name="T16" fmla="*/ 58406 w 67"/>
              <a:gd name="T17" fmla="*/ 212725 h 62"/>
              <a:gd name="T18" fmla="*/ 54970 w 67"/>
              <a:gd name="T19" fmla="*/ 209294 h 62"/>
              <a:gd name="T20" fmla="*/ 54970 w 67"/>
              <a:gd name="T21" fmla="*/ 199001 h 62"/>
              <a:gd name="T22" fmla="*/ 82455 w 67"/>
              <a:gd name="T23" fmla="*/ 178415 h 62"/>
              <a:gd name="T24" fmla="*/ 99634 w 67"/>
              <a:gd name="T25" fmla="*/ 161259 h 62"/>
              <a:gd name="T26" fmla="*/ 89327 w 67"/>
              <a:gd name="T27" fmla="*/ 137242 h 62"/>
              <a:gd name="T28" fmla="*/ 75584 w 67"/>
              <a:gd name="T29" fmla="*/ 123518 h 62"/>
              <a:gd name="T30" fmla="*/ 0 w 67"/>
              <a:gd name="T31" fmla="*/ 68621 h 62"/>
              <a:gd name="T32" fmla="*/ 0 w 67"/>
              <a:gd name="T33" fmla="*/ 51466 h 62"/>
              <a:gd name="T34" fmla="*/ 13743 w 67"/>
              <a:gd name="T35" fmla="*/ 37742 h 62"/>
              <a:gd name="T36" fmla="*/ 54970 w 67"/>
              <a:gd name="T37" fmla="*/ 37742 h 62"/>
              <a:gd name="T38" fmla="*/ 54970 w 67"/>
              <a:gd name="T39" fmla="*/ 24017 h 62"/>
              <a:gd name="T40" fmla="*/ 75584 w 67"/>
              <a:gd name="T41" fmla="*/ 0 h 62"/>
              <a:gd name="T42" fmla="*/ 154604 w 67"/>
              <a:gd name="T43" fmla="*/ 0 h 62"/>
              <a:gd name="T44" fmla="*/ 178653 w 67"/>
              <a:gd name="T45" fmla="*/ 24017 h 62"/>
              <a:gd name="T46" fmla="*/ 178653 w 67"/>
              <a:gd name="T47" fmla="*/ 37742 h 62"/>
              <a:gd name="T48" fmla="*/ 216445 w 67"/>
              <a:gd name="T49" fmla="*/ 37742 h 62"/>
              <a:gd name="T50" fmla="*/ 230188 w 67"/>
              <a:gd name="T51" fmla="*/ 51466 h 62"/>
              <a:gd name="T52" fmla="*/ 230188 w 67"/>
              <a:gd name="T53" fmla="*/ 68621 h 62"/>
              <a:gd name="T54" fmla="*/ 54970 w 67"/>
              <a:gd name="T55" fmla="*/ 54897 h 62"/>
              <a:gd name="T56" fmla="*/ 20614 w 67"/>
              <a:gd name="T57" fmla="*/ 54897 h 62"/>
              <a:gd name="T58" fmla="*/ 20614 w 67"/>
              <a:gd name="T59" fmla="*/ 68621 h 62"/>
              <a:gd name="T60" fmla="*/ 65277 w 67"/>
              <a:gd name="T61" fmla="*/ 106363 h 62"/>
              <a:gd name="T62" fmla="*/ 54970 w 67"/>
              <a:gd name="T63" fmla="*/ 54897 h 62"/>
              <a:gd name="T64" fmla="*/ 213010 w 67"/>
              <a:gd name="T65" fmla="*/ 54897 h 62"/>
              <a:gd name="T66" fmla="*/ 178653 w 67"/>
              <a:gd name="T67" fmla="*/ 54897 h 62"/>
              <a:gd name="T68" fmla="*/ 168346 w 67"/>
              <a:gd name="T69" fmla="*/ 106363 h 62"/>
              <a:gd name="T70" fmla="*/ 213010 w 67"/>
              <a:gd name="T71" fmla="*/ 68621 h 62"/>
              <a:gd name="T72" fmla="*/ 213010 w 67"/>
              <a:gd name="T73" fmla="*/ 54897 h 6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67" h="62">
                <a:moveTo>
                  <a:pt x="67" y="20"/>
                </a:moveTo>
                <a:cubicBezTo>
                  <a:pt x="67" y="27"/>
                  <a:pt x="58" y="36"/>
                  <a:pt x="46" y="36"/>
                </a:cubicBezTo>
                <a:cubicBezTo>
                  <a:pt x="44" y="38"/>
                  <a:pt x="42" y="40"/>
                  <a:pt x="42" y="40"/>
                </a:cubicBezTo>
                <a:cubicBezTo>
                  <a:pt x="40" y="42"/>
                  <a:pt x="39" y="44"/>
                  <a:pt x="39" y="47"/>
                </a:cubicBezTo>
                <a:cubicBezTo>
                  <a:pt x="39" y="49"/>
                  <a:pt x="40" y="52"/>
                  <a:pt x="44" y="52"/>
                </a:cubicBezTo>
                <a:cubicBezTo>
                  <a:pt x="48" y="52"/>
                  <a:pt x="52" y="54"/>
                  <a:pt x="52" y="58"/>
                </a:cubicBezTo>
                <a:cubicBezTo>
                  <a:pt x="52" y="61"/>
                  <a:pt x="52" y="61"/>
                  <a:pt x="52" y="61"/>
                </a:cubicBezTo>
                <a:cubicBezTo>
                  <a:pt x="52" y="62"/>
                  <a:pt x="51" y="62"/>
                  <a:pt x="51" y="62"/>
                </a:cubicBezTo>
                <a:cubicBezTo>
                  <a:pt x="17" y="62"/>
                  <a:pt x="17" y="62"/>
                  <a:pt x="17" y="62"/>
                </a:cubicBezTo>
                <a:cubicBezTo>
                  <a:pt x="16" y="62"/>
                  <a:pt x="16" y="62"/>
                  <a:pt x="16" y="61"/>
                </a:cubicBezTo>
                <a:cubicBezTo>
                  <a:pt x="16" y="58"/>
                  <a:pt x="16" y="58"/>
                  <a:pt x="16" y="58"/>
                </a:cubicBezTo>
                <a:cubicBezTo>
                  <a:pt x="16" y="54"/>
                  <a:pt x="20" y="52"/>
                  <a:pt x="24" y="52"/>
                </a:cubicBezTo>
                <a:cubicBezTo>
                  <a:pt x="27" y="52"/>
                  <a:pt x="29" y="49"/>
                  <a:pt x="29" y="47"/>
                </a:cubicBezTo>
                <a:cubicBezTo>
                  <a:pt x="29" y="44"/>
                  <a:pt x="28" y="42"/>
                  <a:pt x="26" y="40"/>
                </a:cubicBezTo>
                <a:cubicBezTo>
                  <a:pt x="25" y="40"/>
                  <a:pt x="24" y="38"/>
                  <a:pt x="22" y="36"/>
                </a:cubicBezTo>
                <a:cubicBezTo>
                  <a:pt x="10" y="36"/>
                  <a:pt x="0" y="27"/>
                  <a:pt x="0" y="20"/>
                </a:cubicBezTo>
                <a:cubicBezTo>
                  <a:pt x="0" y="15"/>
                  <a:pt x="0" y="15"/>
                  <a:pt x="0" y="15"/>
                </a:cubicBezTo>
                <a:cubicBezTo>
                  <a:pt x="0" y="12"/>
                  <a:pt x="2" y="11"/>
                  <a:pt x="4" y="11"/>
                </a:cubicBezTo>
                <a:cubicBezTo>
                  <a:pt x="16" y="11"/>
                  <a:pt x="16" y="11"/>
                  <a:pt x="16" y="11"/>
                </a:cubicBezTo>
                <a:cubicBezTo>
                  <a:pt x="16" y="7"/>
                  <a:pt x="16" y="7"/>
                  <a:pt x="16" y="7"/>
                </a:cubicBezTo>
                <a:cubicBezTo>
                  <a:pt x="16" y="3"/>
                  <a:pt x="19" y="0"/>
                  <a:pt x="22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9" y="0"/>
                  <a:pt x="52" y="3"/>
                  <a:pt x="52" y="7"/>
                </a:cubicBezTo>
                <a:cubicBezTo>
                  <a:pt x="52" y="11"/>
                  <a:pt x="52" y="11"/>
                  <a:pt x="52" y="11"/>
                </a:cubicBezTo>
                <a:cubicBezTo>
                  <a:pt x="63" y="11"/>
                  <a:pt x="63" y="11"/>
                  <a:pt x="63" y="11"/>
                </a:cubicBezTo>
                <a:cubicBezTo>
                  <a:pt x="66" y="11"/>
                  <a:pt x="67" y="12"/>
                  <a:pt x="67" y="15"/>
                </a:cubicBezTo>
                <a:lnTo>
                  <a:pt x="67" y="20"/>
                </a:lnTo>
                <a:close/>
                <a:moveTo>
                  <a:pt x="16" y="16"/>
                </a:moveTo>
                <a:cubicBezTo>
                  <a:pt x="6" y="16"/>
                  <a:pt x="6" y="16"/>
                  <a:pt x="6" y="16"/>
                </a:cubicBezTo>
                <a:cubicBezTo>
                  <a:pt x="6" y="20"/>
                  <a:pt x="6" y="20"/>
                  <a:pt x="6" y="20"/>
                </a:cubicBezTo>
                <a:cubicBezTo>
                  <a:pt x="6" y="24"/>
                  <a:pt x="11" y="29"/>
                  <a:pt x="19" y="31"/>
                </a:cubicBezTo>
                <a:cubicBezTo>
                  <a:pt x="17" y="27"/>
                  <a:pt x="16" y="22"/>
                  <a:pt x="16" y="16"/>
                </a:cubicBezTo>
                <a:close/>
                <a:moveTo>
                  <a:pt x="62" y="16"/>
                </a:moveTo>
                <a:cubicBezTo>
                  <a:pt x="52" y="16"/>
                  <a:pt x="52" y="16"/>
                  <a:pt x="52" y="16"/>
                </a:cubicBezTo>
                <a:cubicBezTo>
                  <a:pt x="52" y="22"/>
                  <a:pt x="51" y="27"/>
                  <a:pt x="49" y="31"/>
                </a:cubicBezTo>
                <a:cubicBezTo>
                  <a:pt x="57" y="29"/>
                  <a:pt x="62" y="24"/>
                  <a:pt x="62" y="20"/>
                </a:cubicBezTo>
                <a:lnTo>
                  <a:pt x="62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6" name="Freeform 153"/>
          <p:cNvSpPr>
            <a:spLocks/>
          </p:cNvSpPr>
          <p:nvPr/>
        </p:nvSpPr>
        <p:spPr bwMode="auto">
          <a:xfrm>
            <a:off x="19156128" y="9705003"/>
            <a:ext cx="317862" cy="548690"/>
          </a:xfrm>
          <a:custGeom>
            <a:avLst/>
            <a:gdLst>
              <a:gd name="T0" fmla="*/ 133350 w 39"/>
              <a:gd name="T1" fmla="*/ 216444 h 67"/>
              <a:gd name="T2" fmla="*/ 92319 w 39"/>
              <a:gd name="T3" fmla="*/ 230187 h 67"/>
              <a:gd name="T4" fmla="*/ 23935 w 39"/>
              <a:gd name="T5" fmla="*/ 168346 h 67"/>
              <a:gd name="T6" fmla="*/ 23935 w 39"/>
              <a:gd name="T7" fmla="*/ 92762 h 67"/>
              <a:gd name="T8" fmla="*/ 0 w 39"/>
              <a:gd name="T9" fmla="*/ 92762 h 67"/>
              <a:gd name="T10" fmla="*/ 0 w 39"/>
              <a:gd name="T11" fmla="*/ 65277 h 67"/>
              <a:gd name="T12" fmla="*/ 47869 w 39"/>
              <a:gd name="T13" fmla="*/ 3436 h 67"/>
              <a:gd name="T14" fmla="*/ 47869 w 39"/>
              <a:gd name="T15" fmla="*/ 0 h 67"/>
              <a:gd name="T16" fmla="*/ 82062 w 39"/>
              <a:gd name="T17" fmla="*/ 0 h 67"/>
              <a:gd name="T18" fmla="*/ 82062 w 39"/>
              <a:gd name="T19" fmla="*/ 58406 h 67"/>
              <a:gd name="T20" fmla="*/ 126512 w 39"/>
              <a:gd name="T21" fmla="*/ 58406 h 67"/>
              <a:gd name="T22" fmla="*/ 126512 w 39"/>
              <a:gd name="T23" fmla="*/ 92762 h 67"/>
              <a:gd name="T24" fmla="*/ 82062 w 39"/>
              <a:gd name="T25" fmla="*/ 92762 h 67"/>
              <a:gd name="T26" fmla="*/ 82062 w 39"/>
              <a:gd name="T27" fmla="*/ 164910 h 67"/>
              <a:gd name="T28" fmla="*/ 102577 w 39"/>
              <a:gd name="T29" fmla="*/ 188959 h 67"/>
              <a:gd name="T30" fmla="*/ 123092 w 39"/>
              <a:gd name="T31" fmla="*/ 185524 h 67"/>
              <a:gd name="T32" fmla="*/ 133350 w 39"/>
              <a:gd name="T33" fmla="*/ 216444 h 67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39" h="67">
                <a:moveTo>
                  <a:pt x="39" y="63"/>
                </a:moveTo>
                <a:cubicBezTo>
                  <a:pt x="38" y="65"/>
                  <a:pt x="32" y="67"/>
                  <a:pt x="27" y="67"/>
                </a:cubicBezTo>
                <a:cubicBezTo>
                  <a:pt x="13" y="67"/>
                  <a:pt x="7" y="57"/>
                  <a:pt x="7" y="49"/>
                </a:cubicBezTo>
                <a:cubicBezTo>
                  <a:pt x="7" y="27"/>
                  <a:pt x="7" y="27"/>
                  <a:pt x="7" y="27"/>
                </a:cubicBezTo>
                <a:cubicBezTo>
                  <a:pt x="0" y="27"/>
                  <a:pt x="0" y="27"/>
                  <a:pt x="0" y="27"/>
                </a:cubicBezTo>
                <a:cubicBezTo>
                  <a:pt x="0" y="19"/>
                  <a:pt x="0" y="19"/>
                  <a:pt x="0" y="19"/>
                </a:cubicBezTo>
                <a:cubicBezTo>
                  <a:pt x="11" y="15"/>
                  <a:pt x="13" y="6"/>
                  <a:pt x="14" y="1"/>
                </a:cubicBezTo>
                <a:cubicBezTo>
                  <a:pt x="14" y="0"/>
                  <a:pt x="14" y="0"/>
                  <a:pt x="14" y="0"/>
                </a:cubicBezTo>
                <a:cubicBezTo>
                  <a:pt x="14" y="0"/>
                  <a:pt x="14" y="0"/>
                  <a:pt x="24" y="0"/>
                </a:cubicBezTo>
                <a:cubicBezTo>
                  <a:pt x="24" y="17"/>
                  <a:pt x="24" y="17"/>
                  <a:pt x="24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27"/>
                  <a:pt x="37" y="27"/>
                  <a:pt x="37" y="27"/>
                </a:cubicBezTo>
                <a:cubicBezTo>
                  <a:pt x="24" y="27"/>
                  <a:pt x="24" y="27"/>
                  <a:pt x="24" y="27"/>
                </a:cubicBezTo>
                <a:cubicBezTo>
                  <a:pt x="24" y="48"/>
                  <a:pt x="24" y="48"/>
                  <a:pt x="24" y="48"/>
                </a:cubicBezTo>
                <a:cubicBezTo>
                  <a:pt x="24" y="51"/>
                  <a:pt x="25" y="55"/>
                  <a:pt x="30" y="55"/>
                </a:cubicBezTo>
                <a:cubicBezTo>
                  <a:pt x="32" y="55"/>
                  <a:pt x="34" y="54"/>
                  <a:pt x="36" y="54"/>
                </a:cubicBezTo>
                <a:lnTo>
                  <a:pt x="39" y="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7" name="Freeform 154"/>
          <p:cNvSpPr>
            <a:spLocks/>
          </p:cNvSpPr>
          <p:nvPr/>
        </p:nvSpPr>
        <p:spPr bwMode="auto">
          <a:xfrm>
            <a:off x="20336762" y="9795820"/>
            <a:ext cx="522202" cy="416248"/>
          </a:xfrm>
          <a:custGeom>
            <a:avLst/>
            <a:gdLst>
              <a:gd name="T0" fmla="*/ 195114 w 64"/>
              <a:gd name="T1" fmla="*/ 41088 h 51"/>
              <a:gd name="T2" fmla="*/ 195114 w 64"/>
              <a:gd name="T3" fmla="*/ 47936 h 51"/>
              <a:gd name="T4" fmla="*/ 68461 w 64"/>
              <a:gd name="T5" fmla="*/ 174625 h 51"/>
              <a:gd name="T6" fmla="*/ 0 w 64"/>
              <a:gd name="T7" fmla="*/ 154081 h 51"/>
              <a:gd name="T8" fmla="*/ 10269 w 64"/>
              <a:gd name="T9" fmla="*/ 154081 h 51"/>
              <a:gd name="T10" fmla="*/ 65038 w 64"/>
              <a:gd name="T11" fmla="*/ 136961 h 51"/>
              <a:gd name="T12" fmla="*/ 23961 w 64"/>
              <a:gd name="T13" fmla="*/ 106145 h 51"/>
              <a:gd name="T14" fmla="*/ 34230 w 64"/>
              <a:gd name="T15" fmla="*/ 106145 h 51"/>
              <a:gd name="T16" fmla="*/ 44500 w 64"/>
              <a:gd name="T17" fmla="*/ 106145 h 51"/>
              <a:gd name="T18" fmla="*/ 10269 w 64"/>
              <a:gd name="T19" fmla="*/ 61632 h 51"/>
              <a:gd name="T20" fmla="*/ 10269 w 64"/>
              <a:gd name="T21" fmla="*/ 61632 h 51"/>
              <a:gd name="T22" fmla="*/ 30807 w 64"/>
              <a:gd name="T23" fmla="*/ 65056 h 51"/>
              <a:gd name="T24" fmla="*/ 10269 w 64"/>
              <a:gd name="T25" fmla="*/ 30816 h 51"/>
              <a:gd name="T26" fmla="*/ 17115 w 64"/>
              <a:gd name="T27" fmla="*/ 6848 h 51"/>
              <a:gd name="T28" fmla="*/ 106114 w 64"/>
              <a:gd name="T29" fmla="*/ 54784 h 51"/>
              <a:gd name="T30" fmla="*/ 106114 w 64"/>
              <a:gd name="T31" fmla="*/ 44512 h 51"/>
              <a:gd name="T32" fmla="*/ 150614 w 64"/>
              <a:gd name="T33" fmla="*/ 0 h 51"/>
              <a:gd name="T34" fmla="*/ 184845 w 64"/>
              <a:gd name="T35" fmla="*/ 13696 h 51"/>
              <a:gd name="T36" fmla="*/ 212229 w 64"/>
              <a:gd name="T37" fmla="*/ 3424 h 51"/>
              <a:gd name="T38" fmla="*/ 191691 w 64"/>
              <a:gd name="T39" fmla="*/ 27392 h 51"/>
              <a:gd name="T40" fmla="*/ 219075 w 64"/>
              <a:gd name="T41" fmla="*/ 20544 h 51"/>
              <a:gd name="T42" fmla="*/ 195114 w 64"/>
              <a:gd name="T43" fmla="*/ 41088 h 51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4" h="51">
                <a:moveTo>
                  <a:pt x="57" y="12"/>
                </a:moveTo>
                <a:cubicBezTo>
                  <a:pt x="57" y="13"/>
                  <a:pt x="57" y="14"/>
                  <a:pt x="57" y="14"/>
                </a:cubicBezTo>
                <a:cubicBezTo>
                  <a:pt x="57" y="31"/>
                  <a:pt x="44" y="51"/>
                  <a:pt x="20" y="51"/>
                </a:cubicBezTo>
                <a:cubicBezTo>
                  <a:pt x="13" y="51"/>
                  <a:pt x="6" y="49"/>
                  <a:pt x="0" y="45"/>
                </a:cubicBezTo>
                <a:cubicBezTo>
                  <a:pt x="1" y="45"/>
                  <a:pt x="2" y="45"/>
                  <a:pt x="3" y="45"/>
                </a:cubicBezTo>
                <a:cubicBezTo>
                  <a:pt x="9" y="45"/>
                  <a:pt x="15" y="43"/>
                  <a:pt x="19" y="40"/>
                </a:cubicBezTo>
                <a:cubicBezTo>
                  <a:pt x="14" y="40"/>
                  <a:pt x="9" y="36"/>
                  <a:pt x="7" y="31"/>
                </a:cubicBezTo>
                <a:cubicBezTo>
                  <a:pt x="8" y="31"/>
                  <a:pt x="9" y="31"/>
                  <a:pt x="10" y="31"/>
                </a:cubicBezTo>
                <a:cubicBezTo>
                  <a:pt x="11" y="31"/>
                  <a:pt x="12" y="31"/>
                  <a:pt x="13" y="31"/>
                </a:cubicBezTo>
                <a:cubicBezTo>
                  <a:pt x="7" y="29"/>
                  <a:pt x="3" y="24"/>
                  <a:pt x="3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5" y="19"/>
                  <a:pt x="7" y="19"/>
                  <a:pt x="9" y="19"/>
                </a:cubicBezTo>
                <a:cubicBezTo>
                  <a:pt x="5" y="17"/>
                  <a:pt x="3" y="13"/>
                  <a:pt x="3" y="9"/>
                </a:cubicBezTo>
                <a:cubicBezTo>
                  <a:pt x="3" y="6"/>
                  <a:pt x="4" y="4"/>
                  <a:pt x="5" y="2"/>
                </a:cubicBezTo>
                <a:cubicBezTo>
                  <a:pt x="11" y="10"/>
                  <a:pt x="21" y="15"/>
                  <a:pt x="31" y="16"/>
                </a:cubicBezTo>
                <a:cubicBezTo>
                  <a:pt x="31" y="15"/>
                  <a:pt x="31" y="14"/>
                  <a:pt x="31" y="13"/>
                </a:cubicBezTo>
                <a:cubicBezTo>
                  <a:pt x="31" y="5"/>
                  <a:pt x="37" y="0"/>
                  <a:pt x="44" y="0"/>
                </a:cubicBezTo>
                <a:cubicBezTo>
                  <a:pt x="48" y="0"/>
                  <a:pt x="51" y="1"/>
                  <a:pt x="54" y="4"/>
                </a:cubicBezTo>
                <a:cubicBezTo>
                  <a:pt x="56" y="3"/>
                  <a:pt x="59" y="2"/>
                  <a:pt x="62" y="1"/>
                </a:cubicBezTo>
                <a:cubicBezTo>
                  <a:pt x="61" y="4"/>
                  <a:pt x="59" y="6"/>
                  <a:pt x="56" y="8"/>
                </a:cubicBezTo>
                <a:cubicBezTo>
                  <a:pt x="59" y="7"/>
                  <a:pt x="61" y="7"/>
                  <a:pt x="64" y="6"/>
                </a:cubicBezTo>
                <a:cubicBezTo>
                  <a:pt x="62" y="8"/>
                  <a:pt x="60" y="11"/>
                  <a:pt x="57" y="1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8" name="Freeform 155"/>
          <p:cNvSpPr>
            <a:spLocks/>
          </p:cNvSpPr>
          <p:nvPr/>
        </p:nvSpPr>
        <p:spPr bwMode="auto">
          <a:xfrm>
            <a:off x="21498476" y="9746627"/>
            <a:ext cx="507066" cy="507066"/>
          </a:xfrm>
          <a:custGeom>
            <a:avLst/>
            <a:gdLst>
              <a:gd name="T0" fmla="*/ 106363 w 62"/>
              <a:gd name="T1" fmla="*/ 212725 h 62"/>
              <a:gd name="T2" fmla="*/ 27448 w 62"/>
              <a:gd name="T3" fmla="*/ 174983 h 62"/>
              <a:gd name="T4" fmla="*/ 27448 w 62"/>
              <a:gd name="T5" fmla="*/ 168121 h 62"/>
              <a:gd name="T6" fmla="*/ 44604 w 62"/>
              <a:gd name="T7" fmla="*/ 150966 h 62"/>
              <a:gd name="T8" fmla="*/ 48035 w 62"/>
              <a:gd name="T9" fmla="*/ 147535 h 62"/>
              <a:gd name="T10" fmla="*/ 51466 w 62"/>
              <a:gd name="T11" fmla="*/ 150966 h 62"/>
              <a:gd name="T12" fmla="*/ 106363 w 62"/>
              <a:gd name="T13" fmla="*/ 178415 h 62"/>
              <a:gd name="T14" fmla="*/ 178415 w 62"/>
              <a:gd name="T15" fmla="*/ 106363 h 62"/>
              <a:gd name="T16" fmla="*/ 106363 w 62"/>
              <a:gd name="T17" fmla="*/ 37742 h 62"/>
              <a:gd name="T18" fmla="*/ 58328 w 62"/>
              <a:gd name="T19" fmla="*/ 54897 h 62"/>
              <a:gd name="T20" fmla="*/ 78914 w 62"/>
              <a:gd name="T21" fmla="*/ 75483 h 62"/>
              <a:gd name="T22" fmla="*/ 78914 w 62"/>
              <a:gd name="T23" fmla="*/ 85776 h 62"/>
              <a:gd name="T24" fmla="*/ 72052 w 62"/>
              <a:gd name="T25" fmla="*/ 89207 h 62"/>
              <a:gd name="T26" fmla="*/ 10293 w 62"/>
              <a:gd name="T27" fmla="*/ 89207 h 62"/>
              <a:gd name="T28" fmla="*/ 0 w 62"/>
              <a:gd name="T29" fmla="*/ 82345 h 62"/>
              <a:gd name="T30" fmla="*/ 0 w 62"/>
              <a:gd name="T31" fmla="*/ 20586 h 62"/>
              <a:gd name="T32" fmla="*/ 6862 w 62"/>
              <a:gd name="T33" fmla="*/ 10293 h 62"/>
              <a:gd name="T34" fmla="*/ 17155 w 62"/>
              <a:gd name="T35" fmla="*/ 13724 h 62"/>
              <a:gd name="T36" fmla="*/ 34310 w 62"/>
              <a:gd name="T37" fmla="*/ 30879 h 62"/>
              <a:gd name="T38" fmla="*/ 106363 w 62"/>
              <a:gd name="T39" fmla="*/ 0 h 62"/>
              <a:gd name="T40" fmla="*/ 212725 w 62"/>
              <a:gd name="T41" fmla="*/ 106363 h 62"/>
              <a:gd name="T42" fmla="*/ 106363 w 62"/>
              <a:gd name="T43" fmla="*/ 212725 h 62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62" h="62">
                <a:moveTo>
                  <a:pt x="31" y="62"/>
                </a:moveTo>
                <a:cubicBezTo>
                  <a:pt x="22" y="62"/>
                  <a:pt x="13" y="58"/>
                  <a:pt x="8" y="51"/>
                </a:cubicBezTo>
                <a:cubicBezTo>
                  <a:pt x="7" y="50"/>
                  <a:pt x="7" y="50"/>
                  <a:pt x="8" y="49"/>
                </a:cubicBezTo>
                <a:cubicBezTo>
                  <a:pt x="13" y="44"/>
                  <a:pt x="13" y="44"/>
                  <a:pt x="13" y="44"/>
                </a:cubicBezTo>
                <a:cubicBezTo>
                  <a:pt x="13" y="44"/>
                  <a:pt x="14" y="43"/>
                  <a:pt x="14" y="43"/>
                </a:cubicBezTo>
                <a:cubicBezTo>
                  <a:pt x="15" y="43"/>
                  <a:pt x="15" y="44"/>
                  <a:pt x="15" y="44"/>
                </a:cubicBezTo>
                <a:cubicBezTo>
                  <a:pt x="19" y="49"/>
                  <a:pt x="25" y="52"/>
                  <a:pt x="31" y="52"/>
                </a:cubicBezTo>
                <a:cubicBezTo>
                  <a:pt x="43" y="52"/>
                  <a:pt x="52" y="43"/>
                  <a:pt x="52" y="31"/>
                </a:cubicBezTo>
                <a:cubicBezTo>
                  <a:pt x="52" y="20"/>
                  <a:pt x="43" y="11"/>
                  <a:pt x="31" y="11"/>
                </a:cubicBezTo>
                <a:cubicBezTo>
                  <a:pt x="26" y="11"/>
                  <a:pt x="21" y="13"/>
                  <a:pt x="17" y="16"/>
                </a:cubicBezTo>
                <a:cubicBezTo>
                  <a:pt x="23" y="22"/>
                  <a:pt x="23" y="22"/>
                  <a:pt x="23" y="22"/>
                </a:cubicBezTo>
                <a:cubicBezTo>
                  <a:pt x="24" y="23"/>
                  <a:pt x="24" y="24"/>
                  <a:pt x="23" y="25"/>
                </a:cubicBezTo>
                <a:cubicBezTo>
                  <a:pt x="23" y="26"/>
                  <a:pt x="22" y="26"/>
                  <a:pt x="21" y="26"/>
                </a:cubicBezTo>
                <a:cubicBezTo>
                  <a:pt x="3" y="26"/>
                  <a:pt x="3" y="26"/>
                  <a:pt x="3" y="26"/>
                </a:cubicBezTo>
                <a:cubicBezTo>
                  <a:pt x="2" y="26"/>
                  <a:pt x="0" y="25"/>
                  <a:pt x="0" y="24"/>
                </a:cubicBezTo>
                <a:cubicBezTo>
                  <a:pt x="0" y="6"/>
                  <a:pt x="0" y="6"/>
                  <a:pt x="0" y="6"/>
                </a:cubicBezTo>
                <a:cubicBezTo>
                  <a:pt x="0" y="5"/>
                  <a:pt x="1" y="4"/>
                  <a:pt x="2" y="3"/>
                </a:cubicBezTo>
                <a:cubicBezTo>
                  <a:pt x="3" y="3"/>
                  <a:pt x="4" y="3"/>
                  <a:pt x="5" y="4"/>
                </a:cubicBezTo>
                <a:cubicBezTo>
                  <a:pt x="10" y="9"/>
                  <a:pt x="10" y="9"/>
                  <a:pt x="10" y="9"/>
                </a:cubicBezTo>
                <a:cubicBezTo>
                  <a:pt x="16" y="4"/>
                  <a:pt x="23" y="0"/>
                  <a:pt x="31" y="0"/>
                </a:cubicBezTo>
                <a:cubicBezTo>
                  <a:pt x="48" y="0"/>
                  <a:pt x="62" y="14"/>
                  <a:pt x="62" y="31"/>
                </a:cubicBezTo>
                <a:cubicBezTo>
                  <a:pt x="62" y="48"/>
                  <a:pt x="48" y="62"/>
                  <a:pt x="31" y="6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9" name="Freeform 156"/>
          <p:cNvSpPr>
            <a:spLocks/>
          </p:cNvSpPr>
          <p:nvPr/>
        </p:nvSpPr>
        <p:spPr bwMode="auto">
          <a:xfrm>
            <a:off x="20336762" y="7909678"/>
            <a:ext cx="374626" cy="507066"/>
          </a:xfrm>
          <a:custGeom>
            <a:avLst/>
            <a:gdLst>
              <a:gd name="T0" fmla="*/ 157163 w 46"/>
              <a:gd name="T1" fmla="*/ 120087 h 62"/>
              <a:gd name="T2" fmla="*/ 157163 w 46"/>
              <a:gd name="T3" fmla="*/ 199001 h 62"/>
              <a:gd name="T4" fmla="*/ 143497 w 46"/>
              <a:gd name="T5" fmla="*/ 212725 h 62"/>
              <a:gd name="T6" fmla="*/ 13666 w 46"/>
              <a:gd name="T7" fmla="*/ 212725 h 62"/>
              <a:gd name="T8" fmla="*/ 0 w 46"/>
              <a:gd name="T9" fmla="*/ 199001 h 62"/>
              <a:gd name="T10" fmla="*/ 0 w 46"/>
              <a:gd name="T11" fmla="*/ 120087 h 62"/>
              <a:gd name="T12" fmla="*/ 13666 w 46"/>
              <a:gd name="T13" fmla="*/ 106363 h 62"/>
              <a:gd name="T14" fmla="*/ 17083 w 46"/>
              <a:gd name="T15" fmla="*/ 106363 h 62"/>
              <a:gd name="T16" fmla="*/ 17083 w 46"/>
              <a:gd name="T17" fmla="*/ 61759 h 62"/>
              <a:gd name="T18" fmla="*/ 78582 w 46"/>
              <a:gd name="T19" fmla="*/ 0 h 62"/>
              <a:gd name="T20" fmla="*/ 140080 w 46"/>
              <a:gd name="T21" fmla="*/ 61759 h 62"/>
              <a:gd name="T22" fmla="*/ 129830 w 46"/>
              <a:gd name="T23" fmla="*/ 72052 h 62"/>
              <a:gd name="T24" fmla="*/ 122997 w 46"/>
              <a:gd name="T25" fmla="*/ 72052 h 62"/>
              <a:gd name="T26" fmla="*/ 112747 w 46"/>
              <a:gd name="T27" fmla="*/ 61759 h 62"/>
              <a:gd name="T28" fmla="*/ 78582 w 46"/>
              <a:gd name="T29" fmla="*/ 27448 h 62"/>
              <a:gd name="T30" fmla="*/ 44416 w 46"/>
              <a:gd name="T31" fmla="*/ 61759 h 62"/>
              <a:gd name="T32" fmla="*/ 44416 w 46"/>
              <a:gd name="T33" fmla="*/ 106363 h 62"/>
              <a:gd name="T34" fmla="*/ 143497 w 46"/>
              <a:gd name="T35" fmla="*/ 106363 h 62"/>
              <a:gd name="T36" fmla="*/ 157163 w 46"/>
              <a:gd name="T37" fmla="*/ 120087 h 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46" h="62">
                <a:moveTo>
                  <a:pt x="46" y="35"/>
                </a:moveTo>
                <a:cubicBezTo>
                  <a:pt x="46" y="58"/>
                  <a:pt x="46" y="58"/>
                  <a:pt x="46" y="58"/>
                </a:cubicBezTo>
                <a:cubicBezTo>
                  <a:pt x="46" y="60"/>
                  <a:pt x="44" y="62"/>
                  <a:pt x="42" y="62"/>
                </a:cubicBezTo>
                <a:cubicBezTo>
                  <a:pt x="4" y="62"/>
                  <a:pt x="4" y="62"/>
                  <a:pt x="4" y="62"/>
                </a:cubicBezTo>
                <a:cubicBezTo>
                  <a:pt x="1" y="62"/>
                  <a:pt x="0" y="60"/>
                  <a:pt x="0" y="58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3"/>
                  <a:pt x="1" y="31"/>
                  <a:pt x="4" y="31"/>
                </a:cubicBezTo>
                <a:cubicBezTo>
                  <a:pt x="5" y="31"/>
                  <a:pt x="5" y="31"/>
                  <a:pt x="5" y="31"/>
                </a:cubicBezTo>
                <a:cubicBezTo>
                  <a:pt x="5" y="18"/>
                  <a:pt x="5" y="18"/>
                  <a:pt x="5" y="18"/>
                </a:cubicBezTo>
                <a:cubicBezTo>
                  <a:pt x="5" y="8"/>
                  <a:pt x="13" y="0"/>
                  <a:pt x="23" y="0"/>
                </a:cubicBezTo>
                <a:cubicBezTo>
                  <a:pt x="33" y="0"/>
                  <a:pt x="41" y="8"/>
                  <a:pt x="41" y="18"/>
                </a:cubicBezTo>
                <a:cubicBezTo>
                  <a:pt x="41" y="20"/>
                  <a:pt x="40" y="21"/>
                  <a:pt x="38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4" y="21"/>
                  <a:pt x="33" y="20"/>
                  <a:pt x="33" y="18"/>
                </a:cubicBezTo>
                <a:cubicBezTo>
                  <a:pt x="33" y="13"/>
                  <a:pt x="29" y="8"/>
                  <a:pt x="23" y="8"/>
                </a:cubicBezTo>
                <a:cubicBezTo>
                  <a:pt x="17" y="8"/>
                  <a:pt x="13" y="13"/>
                  <a:pt x="13" y="18"/>
                </a:cubicBezTo>
                <a:cubicBezTo>
                  <a:pt x="13" y="31"/>
                  <a:pt x="13" y="31"/>
                  <a:pt x="13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4" y="31"/>
                  <a:pt x="46" y="33"/>
                  <a:pt x="46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50" name="Freeform 157"/>
          <p:cNvSpPr>
            <a:spLocks noEditPoints="1"/>
          </p:cNvSpPr>
          <p:nvPr/>
        </p:nvSpPr>
        <p:spPr bwMode="auto">
          <a:xfrm>
            <a:off x="1715309" y="3268283"/>
            <a:ext cx="457872" cy="507066"/>
          </a:xfrm>
          <a:custGeom>
            <a:avLst/>
            <a:gdLst>
              <a:gd name="T0" fmla="*/ 157786 w 56"/>
              <a:gd name="T1" fmla="*/ 212725 h 62"/>
              <a:gd name="T2" fmla="*/ 34301 w 56"/>
              <a:gd name="T3" fmla="*/ 212725 h 62"/>
              <a:gd name="T4" fmla="*/ 0 w 56"/>
              <a:gd name="T5" fmla="*/ 178415 h 62"/>
              <a:gd name="T6" fmla="*/ 48022 w 56"/>
              <a:gd name="T7" fmla="*/ 99500 h 62"/>
              <a:gd name="T8" fmla="*/ 96044 w 56"/>
              <a:gd name="T9" fmla="*/ 116656 h 62"/>
              <a:gd name="T10" fmla="*/ 144065 w 56"/>
              <a:gd name="T11" fmla="*/ 99500 h 62"/>
              <a:gd name="T12" fmla="*/ 192087 w 56"/>
              <a:gd name="T13" fmla="*/ 178415 h 62"/>
              <a:gd name="T14" fmla="*/ 157786 w 56"/>
              <a:gd name="T15" fmla="*/ 212725 h 62"/>
              <a:gd name="T16" fmla="*/ 96044 w 56"/>
              <a:gd name="T17" fmla="*/ 106363 h 62"/>
              <a:gd name="T18" fmla="*/ 44592 w 56"/>
              <a:gd name="T19" fmla="*/ 54897 h 62"/>
              <a:gd name="T20" fmla="*/ 96044 w 56"/>
              <a:gd name="T21" fmla="*/ 0 h 62"/>
              <a:gd name="T22" fmla="*/ 147495 w 56"/>
              <a:gd name="T23" fmla="*/ 54897 h 62"/>
              <a:gd name="T24" fmla="*/ 96044 w 56"/>
              <a:gd name="T25" fmla="*/ 106363 h 62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56" h="62">
                <a:moveTo>
                  <a:pt x="46" y="62"/>
                </a:moveTo>
                <a:cubicBezTo>
                  <a:pt x="10" y="62"/>
                  <a:pt x="10" y="62"/>
                  <a:pt x="10" y="62"/>
                </a:cubicBezTo>
                <a:cubicBezTo>
                  <a:pt x="4" y="62"/>
                  <a:pt x="0" y="58"/>
                  <a:pt x="0" y="52"/>
                </a:cubicBezTo>
                <a:cubicBezTo>
                  <a:pt x="0" y="43"/>
                  <a:pt x="2" y="29"/>
                  <a:pt x="14" y="29"/>
                </a:cubicBezTo>
                <a:cubicBezTo>
                  <a:pt x="15" y="29"/>
                  <a:pt x="20" y="34"/>
                  <a:pt x="28" y="34"/>
                </a:cubicBezTo>
                <a:cubicBezTo>
                  <a:pt x="36" y="34"/>
                  <a:pt x="41" y="29"/>
                  <a:pt x="42" y="29"/>
                </a:cubicBezTo>
                <a:cubicBezTo>
                  <a:pt x="54" y="29"/>
                  <a:pt x="56" y="43"/>
                  <a:pt x="56" y="52"/>
                </a:cubicBezTo>
                <a:cubicBezTo>
                  <a:pt x="56" y="58"/>
                  <a:pt x="52" y="62"/>
                  <a:pt x="46" y="62"/>
                </a:cubicBezTo>
                <a:close/>
                <a:moveTo>
                  <a:pt x="28" y="31"/>
                </a:moveTo>
                <a:cubicBezTo>
                  <a:pt x="20" y="31"/>
                  <a:pt x="13" y="24"/>
                  <a:pt x="13" y="16"/>
                </a:cubicBezTo>
                <a:cubicBezTo>
                  <a:pt x="13" y="7"/>
                  <a:pt x="20" y="0"/>
                  <a:pt x="28" y="0"/>
                </a:cubicBezTo>
                <a:cubicBezTo>
                  <a:pt x="37" y="0"/>
                  <a:pt x="43" y="7"/>
                  <a:pt x="43" y="16"/>
                </a:cubicBezTo>
                <a:cubicBezTo>
                  <a:pt x="43" y="24"/>
                  <a:pt x="37" y="31"/>
                  <a:pt x="28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51" name="Freeform 158"/>
          <p:cNvSpPr>
            <a:spLocks noEditPoints="1"/>
          </p:cNvSpPr>
          <p:nvPr/>
        </p:nvSpPr>
        <p:spPr bwMode="auto">
          <a:xfrm>
            <a:off x="2718090" y="3268283"/>
            <a:ext cx="499498" cy="507066"/>
          </a:xfrm>
          <a:custGeom>
            <a:avLst/>
            <a:gdLst>
              <a:gd name="T0" fmla="*/ 209550 w 61"/>
              <a:gd name="T1" fmla="*/ 174983 h 62"/>
              <a:gd name="T2" fmla="*/ 171762 w 61"/>
              <a:gd name="T3" fmla="*/ 212725 h 62"/>
              <a:gd name="T4" fmla="*/ 37788 w 61"/>
              <a:gd name="T5" fmla="*/ 212725 h 62"/>
              <a:gd name="T6" fmla="*/ 0 w 61"/>
              <a:gd name="T7" fmla="*/ 174983 h 62"/>
              <a:gd name="T8" fmla="*/ 0 w 61"/>
              <a:gd name="T9" fmla="*/ 41173 h 62"/>
              <a:gd name="T10" fmla="*/ 37788 w 61"/>
              <a:gd name="T11" fmla="*/ 0 h 62"/>
              <a:gd name="T12" fmla="*/ 171762 w 61"/>
              <a:gd name="T13" fmla="*/ 0 h 62"/>
              <a:gd name="T14" fmla="*/ 209550 w 61"/>
              <a:gd name="T15" fmla="*/ 41173 h 62"/>
              <a:gd name="T16" fmla="*/ 209550 w 61"/>
              <a:gd name="T17" fmla="*/ 174983 h 62"/>
              <a:gd name="T18" fmla="*/ 168327 w 61"/>
              <a:gd name="T19" fmla="*/ 54897 h 62"/>
              <a:gd name="T20" fmla="*/ 144280 w 61"/>
              <a:gd name="T21" fmla="*/ 48035 h 62"/>
              <a:gd name="T22" fmla="*/ 106493 w 61"/>
              <a:gd name="T23" fmla="*/ 82345 h 62"/>
              <a:gd name="T24" fmla="*/ 127104 w 61"/>
              <a:gd name="T25" fmla="*/ 99500 h 62"/>
              <a:gd name="T26" fmla="*/ 120234 w 61"/>
              <a:gd name="T27" fmla="*/ 116656 h 62"/>
              <a:gd name="T28" fmla="*/ 96187 w 61"/>
              <a:gd name="T29" fmla="*/ 130380 h 62"/>
              <a:gd name="T30" fmla="*/ 85881 w 61"/>
              <a:gd name="T31" fmla="*/ 89207 h 62"/>
              <a:gd name="T32" fmla="*/ 82446 w 61"/>
              <a:gd name="T33" fmla="*/ 65190 h 62"/>
              <a:gd name="T34" fmla="*/ 68705 w 61"/>
              <a:gd name="T35" fmla="*/ 51466 h 62"/>
              <a:gd name="T36" fmla="*/ 51529 w 61"/>
              <a:gd name="T37" fmla="*/ 54897 h 62"/>
              <a:gd name="T38" fmla="*/ 17176 w 61"/>
              <a:gd name="T39" fmla="*/ 82345 h 62"/>
              <a:gd name="T40" fmla="*/ 17176 w 61"/>
              <a:gd name="T41" fmla="*/ 85776 h 62"/>
              <a:gd name="T42" fmla="*/ 24047 w 61"/>
              <a:gd name="T43" fmla="*/ 89207 h 62"/>
              <a:gd name="T44" fmla="*/ 44658 w 61"/>
              <a:gd name="T45" fmla="*/ 92638 h 62"/>
              <a:gd name="T46" fmla="*/ 51529 w 61"/>
              <a:gd name="T47" fmla="*/ 109794 h 62"/>
              <a:gd name="T48" fmla="*/ 58399 w 61"/>
              <a:gd name="T49" fmla="*/ 137242 h 62"/>
              <a:gd name="T50" fmla="*/ 79011 w 61"/>
              <a:gd name="T51" fmla="*/ 178415 h 62"/>
              <a:gd name="T52" fmla="*/ 103057 w 61"/>
              <a:gd name="T53" fmla="*/ 174983 h 62"/>
              <a:gd name="T54" fmla="*/ 137410 w 61"/>
              <a:gd name="T55" fmla="*/ 144104 h 62"/>
              <a:gd name="T56" fmla="*/ 171762 w 61"/>
              <a:gd name="T57" fmla="*/ 72052 h 62"/>
              <a:gd name="T58" fmla="*/ 168327 w 61"/>
              <a:gd name="T59" fmla="*/ 54897 h 6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61" h="62">
                <a:moveTo>
                  <a:pt x="61" y="51"/>
                </a:moveTo>
                <a:cubicBezTo>
                  <a:pt x="61" y="57"/>
                  <a:pt x="56" y="62"/>
                  <a:pt x="50" y="62"/>
                </a:cubicBezTo>
                <a:cubicBezTo>
                  <a:pt x="11" y="62"/>
                  <a:pt x="11" y="62"/>
                  <a:pt x="11" y="62"/>
                </a:cubicBezTo>
                <a:cubicBezTo>
                  <a:pt x="5" y="62"/>
                  <a:pt x="0" y="57"/>
                  <a:pt x="0" y="51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6"/>
                  <a:pt x="5" y="0"/>
                  <a:pt x="11" y="0"/>
                </a:cubicBezTo>
                <a:cubicBezTo>
                  <a:pt x="50" y="0"/>
                  <a:pt x="50" y="0"/>
                  <a:pt x="50" y="0"/>
                </a:cubicBezTo>
                <a:cubicBezTo>
                  <a:pt x="56" y="0"/>
                  <a:pt x="61" y="6"/>
                  <a:pt x="61" y="12"/>
                </a:cubicBezTo>
                <a:lnTo>
                  <a:pt x="61" y="51"/>
                </a:lnTo>
                <a:close/>
                <a:moveTo>
                  <a:pt x="49" y="16"/>
                </a:moveTo>
                <a:cubicBezTo>
                  <a:pt x="48" y="14"/>
                  <a:pt x="44" y="13"/>
                  <a:pt x="42" y="14"/>
                </a:cubicBezTo>
                <a:cubicBezTo>
                  <a:pt x="40" y="14"/>
                  <a:pt x="33" y="17"/>
                  <a:pt x="31" y="24"/>
                </a:cubicBezTo>
                <a:cubicBezTo>
                  <a:pt x="35" y="24"/>
                  <a:pt x="37" y="24"/>
                  <a:pt x="37" y="29"/>
                </a:cubicBezTo>
                <a:cubicBezTo>
                  <a:pt x="37" y="30"/>
                  <a:pt x="36" y="32"/>
                  <a:pt x="35" y="34"/>
                </a:cubicBezTo>
                <a:cubicBezTo>
                  <a:pt x="33" y="37"/>
                  <a:pt x="31" y="41"/>
                  <a:pt x="28" y="38"/>
                </a:cubicBezTo>
                <a:cubicBezTo>
                  <a:pt x="26" y="35"/>
                  <a:pt x="26" y="30"/>
                  <a:pt x="25" y="26"/>
                </a:cubicBezTo>
                <a:cubicBezTo>
                  <a:pt x="25" y="24"/>
                  <a:pt x="24" y="21"/>
                  <a:pt x="24" y="19"/>
                </a:cubicBezTo>
                <a:cubicBezTo>
                  <a:pt x="23" y="18"/>
                  <a:pt x="22" y="15"/>
                  <a:pt x="20" y="15"/>
                </a:cubicBezTo>
                <a:cubicBezTo>
                  <a:pt x="19" y="15"/>
                  <a:pt x="17" y="15"/>
                  <a:pt x="15" y="16"/>
                </a:cubicBezTo>
                <a:cubicBezTo>
                  <a:pt x="11" y="18"/>
                  <a:pt x="9" y="22"/>
                  <a:pt x="5" y="24"/>
                </a:cubicBezTo>
                <a:cubicBezTo>
                  <a:pt x="5" y="25"/>
                  <a:pt x="5" y="25"/>
                  <a:pt x="5" y="25"/>
                </a:cubicBezTo>
                <a:cubicBezTo>
                  <a:pt x="6" y="25"/>
                  <a:pt x="6" y="26"/>
                  <a:pt x="7" y="26"/>
                </a:cubicBezTo>
                <a:cubicBezTo>
                  <a:pt x="9" y="27"/>
                  <a:pt x="11" y="24"/>
                  <a:pt x="13" y="27"/>
                </a:cubicBezTo>
                <a:cubicBezTo>
                  <a:pt x="14" y="29"/>
                  <a:pt x="14" y="30"/>
                  <a:pt x="15" y="32"/>
                </a:cubicBezTo>
                <a:cubicBezTo>
                  <a:pt x="16" y="34"/>
                  <a:pt x="16" y="37"/>
                  <a:pt x="17" y="40"/>
                </a:cubicBezTo>
                <a:cubicBezTo>
                  <a:pt x="18" y="44"/>
                  <a:pt x="19" y="51"/>
                  <a:pt x="23" y="52"/>
                </a:cubicBezTo>
                <a:cubicBezTo>
                  <a:pt x="25" y="53"/>
                  <a:pt x="28" y="52"/>
                  <a:pt x="30" y="51"/>
                </a:cubicBezTo>
                <a:cubicBezTo>
                  <a:pt x="34" y="49"/>
                  <a:pt x="37" y="45"/>
                  <a:pt x="40" y="42"/>
                </a:cubicBezTo>
                <a:cubicBezTo>
                  <a:pt x="46" y="33"/>
                  <a:pt x="50" y="24"/>
                  <a:pt x="50" y="21"/>
                </a:cubicBezTo>
                <a:cubicBezTo>
                  <a:pt x="50" y="19"/>
                  <a:pt x="50" y="17"/>
                  <a:pt x="49" y="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52" name="Freeform 159"/>
          <p:cNvSpPr>
            <a:spLocks/>
          </p:cNvSpPr>
          <p:nvPr/>
        </p:nvSpPr>
        <p:spPr bwMode="auto">
          <a:xfrm>
            <a:off x="16885682" y="5084640"/>
            <a:ext cx="257318" cy="401112"/>
          </a:xfrm>
          <a:custGeom>
            <a:avLst/>
            <a:gdLst>
              <a:gd name="T0" fmla="*/ 107950 w 31"/>
              <a:gd name="T1" fmla="*/ 157972 h 49"/>
              <a:gd name="T2" fmla="*/ 100985 w 31"/>
              <a:gd name="T3" fmla="*/ 168275 h 49"/>
              <a:gd name="T4" fmla="*/ 94021 w 31"/>
              <a:gd name="T5" fmla="*/ 164841 h 49"/>
              <a:gd name="T6" fmla="*/ 48752 w 31"/>
              <a:gd name="T7" fmla="*/ 120196 h 49"/>
              <a:gd name="T8" fmla="*/ 10447 w 31"/>
              <a:gd name="T9" fmla="*/ 120196 h 49"/>
              <a:gd name="T10" fmla="*/ 0 w 31"/>
              <a:gd name="T11" fmla="*/ 109894 h 49"/>
              <a:gd name="T12" fmla="*/ 0 w 31"/>
              <a:gd name="T13" fmla="*/ 58381 h 49"/>
              <a:gd name="T14" fmla="*/ 10447 w 31"/>
              <a:gd name="T15" fmla="*/ 48079 h 49"/>
              <a:gd name="T16" fmla="*/ 48752 w 31"/>
              <a:gd name="T17" fmla="*/ 48079 h 49"/>
              <a:gd name="T18" fmla="*/ 94021 w 31"/>
              <a:gd name="T19" fmla="*/ 3434 h 49"/>
              <a:gd name="T20" fmla="*/ 100985 w 31"/>
              <a:gd name="T21" fmla="*/ 0 h 49"/>
              <a:gd name="T22" fmla="*/ 107950 w 31"/>
              <a:gd name="T23" fmla="*/ 6868 h 49"/>
              <a:gd name="T24" fmla="*/ 107950 w 31"/>
              <a:gd name="T25" fmla="*/ 157972 h 49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31" h="49">
                <a:moveTo>
                  <a:pt x="31" y="46"/>
                </a:moveTo>
                <a:cubicBezTo>
                  <a:pt x="31" y="48"/>
                  <a:pt x="30" y="49"/>
                  <a:pt x="29" y="49"/>
                </a:cubicBezTo>
                <a:cubicBezTo>
                  <a:pt x="28" y="49"/>
                  <a:pt x="27" y="48"/>
                  <a:pt x="27" y="48"/>
                </a:cubicBezTo>
                <a:cubicBezTo>
                  <a:pt x="14" y="35"/>
                  <a:pt x="14" y="35"/>
                  <a:pt x="14" y="35"/>
                </a:cubicBezTo>
                <a:cubicBezTo>
                  <a:pt x="3" y="35"/>
                  <a:pt x="3" y="35"/>
                  <a:pt x="3" y="35"/>
                </a:cubicBezTo>
                <a:cubicBezTo>
                  <a:pt x="2" y="35"/>
                  <a:pt x="0" y="33"/>
                  <a:pt x="0" y="32"/>
                </a:cubicBezTo>
                <a:cubicBezTo>
                  <a:pt x="0" y="17"/>
                  <a:pt x="0" y="17"/>
                  <a:pt x="0" y="17"/>
                </a:cubicBezTo>
                <a:cubicBezTo>
                  <a:pt x="0" y="15"/>
                  <a:pt x="2" y="14"/>
                  <a:pt x="3" y="14"/>
                </a:cubicBezTo>
                <a:cubicBezTo>
                  <a:pt x="14" y="14"/>
                  <a:pt x="14" y="14"/>
                  <a:pt x="14" y="14"/>
                </a:cubicBezTo>
                <a:cubicBezTo>
                  <a:pt x="27" y="1"/>
                  <a:pt x="27" y="1"/>
                  <a:pt x="27" y="1"/>
                </a:cubicBezTo>
                <a:cubicBezTo>
                  <a:pt x="27" y="0"/>
                  <a:pt x="28" y="0"/>
                  <a:pt x="29" y="0"/>
                </a:cubicBezTo>
                <a:cubicBezTo>
                  <a:pt x="30" y="0"/>
                  <a:pt x="31" y="1"/>
                  <a:pt x="31" y="2"/>
                </a:cubicBezTo>
                <a:lnTo>
                  <a:pt x="31" y="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53" name="Freeform 160"/>
          <p:cNvSpPr>
            <a:spLocks noEditPoints="1"/>
          </p:cNvSpPr>
          <p:nvPr/>
        </p:nvSpPr>
        <p:spPr bwMode="auto">
          <a:xfrm>
            <a:off x="19065311" y="8898993"/>
            <a:ext cx="597884" cy="484362"/>
          </a:xfrm>
          <a:custGeom>
            <a:avLst/>
            <a:gdLst>
              <a:gd name="T0" fmla="*/ 103079 w 73"/>
              <a:gd name="T1" fmla="*/ 203200 h 59"/>
              <a:gd name="T2" fmla="*/ 0 w 73"/>
              <a:gd name="T3" fmla="*/ 137763 h 59"/>
              <a:gd name="T4" fmla="*/ 34360 w 73"/>
              <a:gd name="T5" fmla="*/ 68881 h 59"/>
              <a:gd name="T6" fmla="*/ 116823 w 73"/>
              <a:gd name="T7" fmla="*/ 37885 h 59"/>
              <a:gd name="T8" fmla="*/ 120259 w 73"/>
              <a:gd name="T9" fmla="*/ 65437 h 59"/>
              <a:gd name="T10" fmla="*/ 127130 w 73"/>
              <a:gd name="T11" fmla="*/ 68881 h 59"/>
              <a:gd name="T12" fmla="*/ 182106 w 73"/>
              <a:gd name="T13" fmla="*/ 68881 h 59"/>
              <a:gd name="T14" fmla="*/ 182106 w 73"/>
              <a:gd name="T15" fmla="*/ 92990 h 59"/>
              <a:gd name="T16" fmla="*/ 185542 w 73"/>
              <a:gd name="T17" fmla="*/ 99878 h 59"/>
              <a:gd name="T18" fmla="*/ 216465 w 73"/>
              <a:gd name="T19" fmla="*/ 134319 h 59"/>
              <a:gd name="T20" fmla="*/ 103079 w 73"/>
              <a:gd name="T21" fmla="*/ 203200 h 59"/>
              <a:gd name="T22" fmla="*/ 92771 w 73"/>
              <a:gd name="T23" fmla="*/ 92990 h 59"/>
              <a:gd name="T24" fmla="*/ 24052 w 73"/>
              <a:gd name="T25" fmla="*/ 148095 h 59"/>
              <a:gd name="T26" fmla="*/ 103079 w 73"/>
              <a:gd name="T27" fmla="*/ 189424 h 59"/>
              <a:gd name="T28" fmla="*/ 171798 w 73"/>
              <a:gd name="T29" fmla="*/ 134319 h 59"/>
              <a:gd name="T30" fmla="*/ 92771 w 73"/>
              <a:gd name="T31" fmla="*/ 92990 h 59"/>
              <a:gd name="T32" fmla="*/ 75591 w 73"/>
              <a:gd name="T33" fmla="*/ 179092 h 59"/>
              <a:gd name="T34" fmla="*/ 58411 w 73"/>
              <a:gd name="T35" fmla="*/ 134319 h 59"/>
              <a:gd name="T36" fmla="*/ 106515 w 73"/>
              <a:gd name="T37" fmla="*/ 113654 h 59"/>
              <a:gd name="T38" fmla="*/ 130566 w 73"/>
              <a:gd name="T39" fmla="*/ 154983 h 59"/>
              <a:gd name="T40" fmla="*/ 75591 w 73"/>
              <a:gd name="T41" fmla="*/ 179092 h 59"/>
              <a:gd name="T42" fmla="*/ 89335 w 73"/>
              <a:gd name="T43" fmla="*/ 141207 h 59"/>
              <a:gd name="T44" fmla="*/ 68719 w 73"/>
              <a:gd name="T45" fmla="*/ 148095 h 59"/>
              <a:gd name="T46" fmla="*/ 72155 w 73"/>
              <a:gd name="T47" fmla="*/ 165315 h 59"/>
              <a:gd name="T48" fmla="*/ 92771 w 73"/>
              <a:gd name="T49" fmla="*/ 158427 h 59"/>
              <a:gd name="T50" fmla="*/ 89335 w 73"/>
              <a:gd name="T51" fmla="*/ 141207 h 59"/>
              <a:gd name="T52" fmla="*/ 103079 w 73"/>
              <a:gd name="T53" fmla="*/ 134319 h 59"/>
              <a:gd name="T54" fmla="*/ 96207 w 73"/>
              <a:gd name="T55" fmla="*/ 137763 h 59"/>
              <a:gd name="T56" fmla="*/ 99643 w 73"/>
              <a:gd name="T57" fmla="*/ 144651 h 59"/>
              <a:gd name="T58" fmla="*/ 106515 w 73"/>
              <a:gd name="T59" fmla="*/ 141207 h 59"/>
              <a:gd name="T60" fmla="*/ 103079 w 73"/>
              <a:gd name="T61" fmla="*/ 134319 h 59"/>
              <a:gd name="T62" fmla="*/ 243953 w 73"/>
              <a:gd name="T63" fmla="*/ 89546 h 59"/>
              <a:gd name="T64" fmla="*/ 230209 w 73"/>
              <a:gd name="T65" fmla="*/ 96434 h 59"/>
              <a:gd name="T66" fmla="*/ 226773 w 73"/>
              <a:gd name="T67" fmla="*/ 82658 h 59"/>
              <a:gd name="T68" fmla="*/ 216465 w 73"/>
              <a:gd name="T69" fmla="*/ 37885 h 59"/>
              <a:gd name="T70" fmla="*/ 171798 w 73"/>
              <a:gd name="T71" fmla="*/ 24108 h 59"/>
              <a:gd name="T72" fmla="*/ 161490 w 73"/>
              <a:gd name="T73" fmla="*/ 17220 h 59"/>
              <a:gd name="T74" fmla="*/ 168362 w 73"/>
              <a:gd name="T75" fmla="*/ 6888 h 59"/>
              <a:gd name="T76" fmla="*/ 230209 w 73"/>
              <a:gd name="T77" fmla="*/ 24108 h 59"/>
              <a:gd name="T78" fmla="*/ 243953 w 73"/>
              <a:gd name="T79" fmla="*/ 89546 h 59"/>
              <a:gd name="T80" fmla="*/ 209593 w 73"/>
              <a:gd name="T81" fmla="*/ 79214 h 59"/>
              <a:gd name="T82" fmla="*/ 202722 w 73"/>
              <a:gd name="T83" fmla="*/ 86102 h 59"/>
              <a:gd name="T84" fmla="*/ 195850 w 73"/>
              <a:gd name="T85" fmla="*/ 75769 h 59"/>
              <a:gd name="T86" fmla="*/ 192414 w 73"/>
              <a:gd name="T87" fmla="*/ 58549 h 59"/>
              <a:gd name="T88" fmla="*/ 178670 w 73"/>
              <a:gd name="T89" fmla="*/ 55105 h 59"/>
              <a:gd name="T90" fmla="*/ 168362 w 73"/>
              <a:gd name="T91" fmla="*/ 48217 h 59"/>
              <a:gd name="T92" fmla="*/ 175234 w 73"/>
              <a:gd name="T93" fmla="*/ 37885 h 59"/>
              <a:gd name="T94" fmla="*/ 206158 w 73"/>
              <a:gd name="T95" fmla="*/ 48217 h 59"/>
              <a:gd name="T96" fmla="*/ 209593 w 73"/>
              <a:gd name="T97" fmla="*/ 79214 h 59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73" h="59">
                <a:moveTo>
                  <a:pt x="30" y="59"/>
                </a:moveTo>
                <a:cubicBezTo>
                  <a:pt x="15" y="59"/>
                  <a:pt x="0" y="52"/>
                  <a:pt x="0" y="40"/>
                </a:cubicBezTo>
                <a:cubicBezTo>
                  <a:pt x="0" y="34"/>
                  <a:pt x="4" y="27"/>
                  <a:pt x="10" y="20"/>
                </a:cubicBezTo>
                <a:cubicBezTo>
                  <a:pt x="20" y="11"/>
                  <a:pt x="30" y="7"/>
                  <a:pt x="34" y="11"/>
                </a:cubicBezTo>
                <a:cubicBezTo>
                  <a:pt x="36" y="13"/>
                  <a:pt x="36" y="16"/>
                  <a:pt x="35" y="19"/>
                </a:cubicBezTo>
                <a:cubicBezTo>
                  <a:pt x="34" y="21"/>
                  <a:pt x="37" y="20"/>
                  <a:pt x="37" y="20"/>
                </a:cubicBezTo>
                <a:cubicBezTo>
                  <a:pt x="44" y="17"/>
                  <a:pt x="50" y="17"/>
                  <a:pt x="53" y="20"/>
                </a:cubicBezTo>
                <a:cubicBezTo>
                  <a:pt x="54" y="22"/>
                  <a:pt x="54" y="24"/>
                  <a:pt x="53" y="27"/>
                </a:cubicBezTo>
                <a:cubicBezTo>
                  <a:pt x="52" y="29"/>
                  <a:pt x="53" y="29"/>
                  <a:pt x="54" y="29"/>
                </a:cubicBezTo>
                <a:cubicBezTo>
                  <a:pt x="58" y="30"/>
                  <a:pt x="63" y="34"/>
                  <a:pt x="63" y="39"/>
                </a:cubicBezTo>
                <a:cubicBezTo>
                  <a:pt x="63" y="48"/>
                  <a:pt x="50" y="59"/>
                  <a:pt x="30" y="59"/>
                </a:cubicBezTo>
                <a:close/>
                <a:moveTo>
                  <a:pt x="27" y="27"/>
                </a:moveTo>
                <a:cubicBezTo>
                  <a:pt x="15" y="28"/>
                  <a:pt x="6" y="35"/>
                  <a:pt x="7" y="43"/>
                </a:cubicBezTo>
                <a:cubicBezTo>
                  <a:pt x="8" y="51"/>
                  <a:pt x="18" y="56"/>
                  <a:pt x="30" y="55"/>
                </a:cubicBezTo>
                <a:cubicBezTo>
                  <a:pt x="42" y="54"/>
                  <a:pt x="51" y="47"/>
                  <a:pt x="50" y="39"/>
                </a:cubicBezTo>
                <a:cubicBezTo>
                  <a:pt x="49" y="31"/>
                  <a:pt x="39" y="26"/>
                  <a:pt x="27" y="27"/>
                </a:cubicBezTo>
                <a:close/>
                <a:moveTo>
                  <a:pt x="22" y="52"/>
                </a:moveTo>
                <a:cubicBezTo>
                  <a:pt x="17" y="50"/>
                  <a:pt x="14" y="44"/>
                  <a:pt x="17" y="39"/>
                </a:cubicBezTo>
                <a:cubicBezTo>
                  <a:pt x="19" y="34"/>
                  <a:pt x="26" y="31"/>
                  <a:pt x="31" y="33"/>
                </a:cubicBezTo>
                <a:cubicBezTo>
                  <a:pt x="37" y="34"/>
                  <a:pt x="40" y="40"/>
                  <a:pt x="38" y="45"/>
                </a:cubicBezTo>
                <a:cubicBezTo>
                  <a:pt x="35" y="51"/>
                  <a:pt x="28" y="54"/>
                  <a:pt x="22" y="52"/>
                </a:cubicBezTo>
                <a:close/>
                <a:moveTo>
                  <a:pt x="26" y="41"/>
                </a:moveTo>
                <a:cubicBezTo>
                  <a:pt x="24" y="40"/>
                  <a:pt x="21" y="41"/>
                  <a:pt x="20" y="43"/>
                </a:cubicBezTo>
                <a:cubicBezTo>
                  <a:pt x="19" y="45"/>
                  <a:pt x="20" y="47"/>
                  <a:pt x="21" y="48"/>
                </a:cubicBezTo>
                <a:cubicBezTo>
                  <a:pt x="23" y="49"/>
                  <a:pt x="26" y="48"/>
                  <a:pt x="27" y="46"/>
                </a:cubicBezTo>
                <a:cubicBezTo>
                  <a:pt x="28" y="44"/>
                  <a:pt x="27" y="42"/>
                  <a:pt x="26" y="41"/>
                </a:cubicBezTo>
                <a:close/>
                <a:moveTo>
                  <a:pt x="30" y="39"/>
                </a:moveTo>
                <a:cubicBezTo>
                  <a:pt x="29" y="39"/>
                  <a:pt x="28" y="39"/>
                  <a:pt x="28" y="40"/>
                </a:cubicBezTo>
                <a:cubicBezTo>
                  <a:pt x="28" y="41"/>
                  <a:pt x="28" y="41"/>
                  <a:pt x="29" y="42"/>
                </a:cubicBezTo>
                <a:cubicBezTo>
                  <a:pt x="29" y="42"/>
                  <a:pt x="30" y="42"/>
                  <a:pt x="31" y="41"/>
                </a:cubicBezTo>
                <a:cubicBezTo>
                  <a:pt x="31" y="40"/>
                  <a:pt x="31" y="39"/>
                  <a:pt x="30" y="39"/>
                </a:cubicBezTo>
                <a:close/>
                <a:moveTo>
                  <a:pt x="71" y="26"/>
                </a:moveTo>
                <a:cubicBezTo>
                  <a:pt x="70" y="28"/>
                  <a:pt x="69" y="28"/>
                  <a:pt x="67" y="28"/>
                </a:cubicBezTo>
                <a:cubicBezTo>
                  <a:pt x="66" y="27"/>
                  <a:pt x="65" y="26"/>
                  <a:pt x="66" y="24"/>
                </a:cubicBezTo>
                <a:cubicBezTo>
                  <a:pt x="67" y="20"/>
                  <a:pt x="66" y="15"/>
                  <a:pt x="63" y="11"/>
                </a:cubicBezTo>
                <a:cubicBezTo>
                  <a:pt x="59" y="7"/>
                  <a:pt x="54" y="6"/>
                  <a:pt x="50" y="7"/>
                </a:cubicBezTo>
                <a:cubicBezTo>
                  <a:pt x="48" y="7"/>
                  <a:pt x="47" y="6"/>
                  <a:pt x="47" y="5"/>
                </a:cubicBezTo>
                <a:cubicBezTo>
                  <a:pt x="46" y="3"/>
                  <a:pt x="47" y="2"/>
                  <a:pt x="49" y="2"/>
                </a:cubicBezTo>
                <a:cubicBezTo>
                  <a:pt x="55" y="0"/>
                  <a:pt x="62" y="2"/>
                  <a:pt x="67" y="7"/>
                </a:cubicBezTo>
                <a:cubicBezTo>
                  <a:pt x="72" y="13"/>
                  <a:pt x="73" y="20"/>
                  <a:pt x="71" y="26"/>
                </a:cubicBezTo>
                <a:close/>
                <a:moveTo>
                  <a:pt x="61" y="23"/>
                </a:moveTo>
                <a:cubicBezTo>
                  <a:pt x="61" y="24"/>
                  <a:pt x="60" y="25"/>
                  <a:pt x="59" y="25"/>
                </a:cubicBezTo>
                <a:cubicBezTo>
                  <a:pt x="57" y="24"/>
                  <a:pt x="57" y="23"/>
                  <a:pt x="57" y="22"/>
                </a:cubicBezTo>
                <a:cubicBezTo>
                  <a:pt x="57" y="20"/>
                  <a:pt x="57" y="18"/>
                  <a:pt x="56" y="17"/>
                </a:cubicBezTo>
                <a:cubicBezTo>
                  <a:pt x="55" y="16"/>
                  <a:pt x="53" y="15"/>
                  <a:pt x="52" y="16"/>
                </a:cubicBezTo>
                <a:cubicBezTo>
                  <a:pt x="50" y="16"/>
                  <a:pt x="49" y="15"/>
                  <a:pt x="49" y="14"/>
                </a:cubicBezTo>
                <a:cubicBezTo>
                  <a:pt x="49" y="13"/>
                  <a:pt x="49" y="11"/>
                  <a:pt x="51" y="11"/>
                </a:cubicBezTo>
                <a:cubicBezTo>
                  <a:pt x="54" y="10"/>
                  <a:pt x="57" y="11"/>
                  <a:pt x="60" y="14"/>
                </a:cubicBezTo>
                <a:cubicBezTo>
                  <a:pt x="62" y="17"/>
                  <a:pt x="62" y="20"/>
                  <a:pt x="61" y="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99037623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/>
          <p:cNvSpPr>
            <a:spLocks noEditPoints="1"/>
          </p:cNvSpPr>
          <p:nvPr/>
        </p:nvSpPr>
        <p:spPr bwMode="auto">
          <a:xfrm>
            <a:off x="21480107" y="11895915"/>
            <a:ext cx="1020844" cy="478770"/>
          </a:xfrm>
          <a:custGeom>
            <a:avLst/>
            <a:gdLst>
              <a:gd name="T0" fmla="*/ 390376 w 256"/>
              <a:gd name="T1" fmla="*/ 134462 h 120"/>
              <a:gd name="T2" fmla="*/ 390376 w 256"/>
              <a:gd name="T3" fmla="*/ 172879 h 120"/>
              <a:gd name="T4" fmla="*/ 371177 w 256"/>
              <a:gd name="T5" fmla="*/ 192088 h 120"/>
              <a:gd name="T6" fmla="*/ 19199 w 256"/>
              <a:gd name="T7" fmla="*/ 192088 h 120"/>
              <a:gd name="T8" fmla="*/ 0 w 256"/>
              <a:gd name="T9" fmla="*/ 172879 h 120"/>
              <a:gd name="T10" fmla="*/ 0 w 256"/>
              <a:gd name="T11" fmla="*/ 19209 h 120"/>
              <a:gd name="T12" fmla="*/ 19199 w 256"/>
              <a:gd name="T13" fmla="*/ 0 h 120"/>
              <a:gd name="T14" fmla="*/ 371177 w 256"/>
              <a:gd name="T15" fmla="*/ 0 h 120"/>
              <a:gd name="T16" fmla="*/ 390376 w 256"/>
              <a:gd name="T17" fmla="*/ 19209 h 120"/>
              <a:gd name="T18" fmla="*/ 390376 w 256"/>
              <a:gd name="T19" fmla="*/ 57626 h 120"/>
              <a:gd name="T20" fmla="*/ 409575 w 256"/>
              <a:gd name="T21" fmla="*/ 76835 h 120"/>
              <a:gd name="T22" fmla="*/ 409575 w 256"/>
              <a:gd name="T23" fmla="*/ 115253 h 120"/>
              <a:gd name="T24" fmla="*/ 390376 w 256"/>
              <a:gd name="T25" fmla="*/ 134462 h 120"/>
              <a:gd name="T26" fmla="*/ 351979 w 256"/>
              <a:gd name="T27" fmla="*/ 115253 h 120"/>
              <a:gd name="T28" fmla="*/ 351979 w 256"/>
              <a:gd name="T29" fmla="*/ 76835 h 120"/>
              <a:gd name="T30" fmla="*/ 351979 w 256"/>
              <a:gd name="T31" fmla="*/ 38418 h 120"/>
              <a:gd name="T32" fmla="*/ 38398 w 256"/>
              <a:gd name="T33" fmla="*/ 38418 h 120"/>
              <a:gd name="T34" fmla="*/ 38398 w 256"/>
              <a:gd name="T35" fmla="*/ 153670 h 120"/>
              <a:gd name="T36" fmla="*/ 351979 w 256"/>
              <a:gd name="T37" fmla="*/ 153670 h 120"/>
              <a:gd name="T38" fmla="*/ 351979 w 256"/>
              <a:gd name="T39" fmla="*/ 115253 h 120"/>
              <a:gd name="T40" fmla="*/ 332780 w 256"/>
              <a:gd name="T41" fmla="*/ 134462 h 120"/>
              <a:gd name="T42" fmla="*/ 57596 w 256"/>
              <a:gd name="T43" fmla="*/ 134462 h 120"/>
              <a:gd name="T44" fmla="*/ 57596 w 256"/>
              <a:gd name="T45" fmla="*/ 57626 h 120"/>
              <a:gd name="T46" fmla="*/ 332780 w 256"/>
              <a:gd name="T47" fmla="*/ 57626 h 120"/>
              <a:gd name="T48" fmla="*/ 332780 w 256"/>
              <a:gd name="T49" fmla="*/ 134462 h 12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20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208" y="36"/>
                  <a:pt x="208" y="36"/>
                  <a:pt x="208" y="36"/>
                </a:cubicBezTo>
                <a:lnTo>
                  <a:pt x="208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" name="Freeform 6"/>
          <p:cNvSpPr>
            <a:spLocks noEditPoints="1"/>
          </p:cNvSpPr>
          <p:nvPr/>
        </p:nvSpPr>
        <p:spPr bwMode="auto">
          <a:xfrm>
            <a:off x="19699566" y="11895915"/>
            <a:ext cx="1016886" cy="478770"/>
          </a:xfrm>
          <a:custGeom>
            <a:avLst/>
            <a:gdLst>
              <a:gd name="T0" fmla="*/ 388863 w 256"/>
              <a:gd name="T1" fmla="*/ 134462 h 120"/>
              <a:gd name="T2" fmla="*/ 388863 w 256"/>
              <a:gd name="T3" fmla="*/ 172879 h 120"/>
              <a:gd name="T4" fmla="*/ 369738 w 256"/>
              <a:gd name="T5" fmla="*/ 192088 h 120"/>
              <a:gd name="T6" fmla="*/ 19124 w 256"/>
              <a:gd name="T7" fmla="*/ 192088 h 120"/>
              <a:gd name="T8" fmla="*/ 0 w 256"/>
              <a:gd name="T9" fmla="*/ 172879 h 120"/>
              <a:gd name="T10" fmla="*/ 0 w 256"/>
              <a:gd name="T11" fmla="*/ 19209 h 120"/>
              <a:gd name="T12" fmla="*/ 19124 w 256"/>
              <a:gd name="T13" fmla="*/ 0 h 120"/>
              <a:gd name="T14" fmla="*/ 369738 w 256"/>
              <a:gd name="T15" fmla="*/ 0 h 120"/>
              <a:gd name="T16" fmla="*/ 388863 w 256"/>
              <a:gd name="T17" fmla="*/ 19209 h 120"/>
              <a:gd name="T18" fmla="*/ 388863 w 256"/>
              <a:gd name="T19" fmla="*/ 57626 h 120"/>
              <a:gd name="T20" fmla="*/ 407987 w 256"/>
              <a:gd name="T21" fmla="*/ 76835 h 120"/>
              <a:gd name="T22" fmla="*/ 407987 w 256"/>
              <a:gd name="T23" fmla="*/ 115253 h 120"/>
              <a:gd name="T24" fmla="*/ 388863 w 256"/>
              <a:gd name="T25" fmla="*/ 134462 h 120"/>
              <a:gd name="T26" fmla="*/ 350614 w 256"/>
              <a:gd name="T27" fmla="*/ 115253 h 120"/>
              <a:gd name="T28" fmla="*/ 350614 w 256"/>
              <a:gd name="T29" fmla="*/ 76835 h 120"/>
              <a:gd name="T30" fmla="*/ 350614 w 256"/>
              <a:gd name="T31" fmla="*/ 38418 h 120"/>
              <a:gd name="T32" fmla="*/ 38249 w 256"/>
              <a:gd name="T33" fmla="*/ 38418 h 120"/>
              <a:gd name="T34" fmla="*/ 38249 w 256"/>
              <a:gd name="T35" fmla="*/ 153670 h 120"/>
              <a:gd name="T36" fmla="*/ 350614 w 256"/>
              <a:gd name="T37" fmla="*/ 153670 h 120"/>
              <a:gd name="T38" fmla="*/ 350614 w 256"/>
              <a:gd name="T39" fmla="*/ 115253 h 120"/>
              <a:gd name="T40" fmla="*/ 235867 w 256"/>
              <a:gd name="T41" fmla="*/ 134462 h 120"/>
              <a:gd name="T42" fmla="*/ 235867 w 256"/>
              <a:gd name="T43" fmla="*/ 134462 h 120"/>
              <a:gd name="T44" fmla="*/ 57373 w 256"/>
              <a:gd name="T45" fmla="*/ 134462 h 120"/>
              <a:gd name="T46" fmla="*/ 57373 w 256"/>
              <a:gd name="T47" fmla="*/ 57626 h 120"/>
              <a:gd name="T48" fmla="*/ 235867 w 256"/>
              <a:gd name="T49" fmla="*/ 57626 h 120"/>
              <a:gd name="T50" fmla="*/ 235867 w 256"/>
              <a:gd name="T51" fmla="*/ 134462 h 120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148" y="84"/>
                </a:moveTo>
                <a:cubicBezTo>
                  <a:pt x="148" y="84"/>
                  <a:pt x="148" y="84"/>
                  <a:pt x="148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148" y="36"/>
                  <a:pt x="148" y="36"/>
                  <a:pt x="148" y="36"/>
                </a:cubicBezTo>
                <a:lnTo>
                  <a:pt x="148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" name="Freeform 7"/>
          <p:cNvSpPr>
            <a:spLocks noEditPoints="1"/>
          </p:cNvSpPr>
          <p:nvPr/>
        </p:nvSpPr>
        <p:spPr bwMode="auto">
          <a:xfrm>
            <a:off x="17915063" y="11895915"/>
            <a:ext cx="1020844" cy="478770"/>
          </a:xfrm>
          <a:custGeom>
            <a:avLst/>
            <a:gdLst>
              <a:gd name="T0" fmla="*/ 390376 w 256"/>
              <a:gd name="T1" fmla="*/ 134462 h 120"/>
              <a:gd name="T2" fmla="*/ 390376 w 256"/>
              <a:gd name="T3" fmla="*/ 172879 h 120"/>
              <a:gd name="T4" fmla="*/ 371177 w 256"/>
              <a:gd name="T5" fmla="*/ 192088 h 120"/>
              <a:gd name="T6" fmla="*/ 19199 w 256"/>
              <a:gd name="T7" fmla="*/ 192088 h 120"/>
              <a:gd name="T8" fmla="*/ 0 w 256"/>
              <a:gd name="T9" fmla="*/ 172879 h 120"/>
              <a:gd name="T10" fmla="*/ 0 w 256"/>
              <a:gd name="T11" fmla="*/ 19209 h 120"/>
              <a:gd name="T12" fmla="*/ 19199 w 256"/>
              <a:gd name="T13" fmla="*/ 0 h 120"/>
              <a:gd name="T14" fmla="*/ 371177 w 256"/>
              <a:gd name="T15" fmla="*/ 0 h 120"/>
              <a:gd name="T16" fmla="*/ 390376 w 256"/>
              <a:gd name="T17" fmla="*/ 19209 h 120"/>
              <a:gd name="T18" fmla="*/ 390376 w 256"/>
              <a:gd name="T19" fmla="*/ 57626 h 120"/>
              <a:gd name="T20" fmla="*/ 409575 w 256"/>
              <a:gd name="T21" fmla="*/ 76835 h 120"/>
              <a:gd name="T22" fmla="*/ 409575 w 256"/>
              <a:gd name="T23" fmla="*/ 115253 h 120"/>
              <a:gd name="T24" fmla="*/ 390376 w 256"/>
              <a:gd name="T25" fmla="*/ 134462 h 120"/>
              <a:gd name="T26" fmla="*/ 351979 w 256"/>
              <a:gd name="T27" fmla="*/ 115253 h 120"/>
              <a:gd name="T28" fmla="*/ 351979 w 256"/>
              <a:gd name="T29" fmla="*/ 76835 h 120"/>
              <a:gd name="T30" fmla="*/ 351979 w 256"/>
              <a:gd name="T31" fmla="*/ 38418 h 120"/>
              <a:gd name="T32" fmla="*/ 345579 w 256"/>
              <a:gd name="T33" fmla="*/ 38418 h 120"/>
              <a:gd name="T34" fmla="*/ 236786 w 256"/>
              <a:gd name="T35" fmla="*/ 38418 h 120"/>
              <a:gd name="T36" fmla="*/ 38398 w 256"/>
              <a:gd name="T37" fmla="*/ 38418 h 120"/>
              <a:gd name="T38" fmla="*/ 38398 w 256"/>
              <a:gd name="T39" fmla="*/ 153670 h 120"/>
              <a:gd name="T40" fmla="*/ 351979 w 256"/>
              <a:gd name="T41" fmla="*/ 153670 h 120"/>
              <a:gd name="T42" fmla="*/ 351979 w 256"/>
              <a:gd name="T43" fmla="*/ 115253 h 120"/>
              <a:gd name="T44" fmla="*/ 140791 w 256"/>
              <a:gd name="T45" fmla="*/ 134462 h 120"/>
              <a:gd name="T46" fmla="*/ 57596 w 256"/>
              <a:gd name="T47" fmla="*/ 134462 h 120"/>
              <a:gd name="T48" fmla="*/ 57596 w 256"/>
              <a:gd name="T49" fmla="*/ 57626 h 120"/>
              <a:gd name="T50" fmla="*/ 140791 w 256"/>
              <a:gd name="T51" fmla="*/ 57626 h 120"/>
              <a:gd name="T52" fmla="*/ 140791 w 256"/>
              <a:gd name="T53" fmla="*/ 134462 h 120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72"/>
                </a:moveTo>
                <a:cubicBezTo>
                  <a:pt x="220" y="48"/>
                  <a:pt x="220" y="48"/>
                  <a:pt x="220" y="48"/>
                </a:cubicBezTo>
                <a:cubicBezTo>
                  <a:pt x="220" y="24"/>
                  <a:pt x="220" y="24"/>
                  <a:pt x="220" y="24"/>
                </a:cubicBezTo>
                <a:cubicBezTo>
                  <a:pt x="216" y="24"/>
                  <a:pt x="216" y="24"/>
                  <a:pt x="216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72"/>
                </a:lnTo>
                <a:close/>
                <a:moveTo>
                  <a:pt x="88" y="84"/>
                </a:moveTo>
                <a:cubicBezTo>
                  <a:pt x="36" y="84"/>
                  <a:pt x="36" y="84"/>
                  <a:pt x="36" y="84"/>
                </a:cubicBezTo>
                <a:cubicBezTo>
                  <a:pt x="36" y="36"/>
                  <a:pt x="36" y="36"/>
                  <a:pt x="36" y="36"/>
                </a:cubicBezTo>
                <a:cubicBezTo>
                  <a:pt x="88" y="36"/>
                  <a:pt x="88" y="36"/>
                  <a:pt x="88" y="36"/>
                </a:cubicBezTo>
                <a:lnTo>
                  <a:pt x="88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" name="Freeform 8"/>
          <p:cNvSpPr>
            <a:spLocks noEditPoints="1"/>
          </p:cNvSpPr>
          <p:nvPr/>
        </p:nvSpPr>
        <p:spPr bwMode="auto">
          <a:xfrm>
            <a:off x="16134522" y="11895915"/>
            <a:ext cx="1016890" cy="478770"/>
          </a:xfrm>
          <a:custGeom>
            <a:avLst/>
            <a:gdLst>
              <a:gd name="T0" fmla="*/ 388864 w 256"/>
              <a:gd name="T1" fmla="*/ 134462 h 120"/>
              <a:gd name="T2" fmla="*/ 388864 w 256"/>
              <a:gd name="T3" fmla="*/ 172879 h 120"/>
              <a:gd name="T4" fmla="*/ 369739 w 256"/>
              <a:gd name="T5" fmla="*/ 192088 h 120"/>
              <a:gd name="T6" fmla="*/ 19124 w 256"/>
              <a:gd name="T7" fmla="*/ 192088 h 120"/>
              <a:gd name="T8" fmla="*/ 0 w 256"/>
              <a:gd name="T9" fmla="*/ 172879 h 120"/>
              <a:gd name="T10" fmla="*/ 0 w 256"/>
              <a:gd name="T11" fmla="*/ 19209 h 120"/>
              <a:gd name="T12" fmla="*/ 19124 w 256"/>
              <a:gd name="T13" fmla="*/ 0 h 120"/>
              <a:gd name="T14" fmla="*/ 369739 w 256"/>
              <a:gd name="T15" fmla="*/ 0 h 120"/>
              <a:gd name="T16" fmla="*/ 388864 w 256"/>
              <a:gd name="T17" fmla="*/ 19209 h 120"/>
              <a:gd name="T18" fmla="*/ 388864 w 256"/>
              <a:gd name="T19" fmla="*/ 57626 h 120"/>
              <a:gd name="T20" fmla="*/ 407988 w 256"/>
              <a:gd name="T21" fmla="*/ 76835 h 120"/>
              <a:gd name="T22" fmla="*/ 407988 w 256"/>
              <a:gd name="T23" fmla="*/ 115253 h 120"/>
              <a:gd name="T24" fmla="*/ 388864 w 256"/>
              <a:gd name="T25" fmla="*/ 134462 h 120"/>
              <a:gd name="T26" fmla="*/ 350615 w 256"/>
              <a:gd name="T27" fmla="*/ 38418 h 120"/>
              <a:gd name="T28" fmla="*/ 38249 w 256"/>
              <a:gd name="T29" fmla="*/ 38418 h 120"/>
              <a:gd name="T30" fmla="*/ 38249 w 256"/>
              <a:gd name="T31" fmla="*/ 153670 h 120"/>
              <a:gd name="T32" fmla="*/ 350615 w 256"/>
              <a:gd name="T33" fmla="*/ 153670 h 120"/>
              <a:gd name="T34" fmla="*/ 350615 w 256"/>
              <a:gd name="T35" fmla="*/ 38418 h 120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256" h="120">
                <a:moveTo>
                  <a:pt x="244" y="84"/>
                </a:moveTo>
                <a:cubicBezTo>
                  <a:pt x="244" y="108"/>
                  <a:pt x="244" y="108"/>
                  <a:pt x="244" y="108"/>
                </a:cubicBezTo>
                <a:cubicBezTo>
                  <a:pt x="244" y="115"/>
                  <a:pt x="239" y="120"/>
                  <a:pt x="232" y="120"/>
                </a:cubicBezTo>
                <a:cubicBezTo>
                  <a:pt x="12" y="120"/>
                  <a:pt x="12" y="120"/>
                  <a:pt x="12" y="120"/>
                </a:cubicBezTo>
                <a:cubicBezTo>
                  <a:pt x="5" y="120"/>
                  <a:pt x="0" y="115"/>
                  <a:pt x="0" y="10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2" y="0"/>
                  <a:pt x="232" y="0"/>
                  <a:pt x="232" y="0"/>
                </a:cubicBezTo>
                <a:cubicBezTo>
                  <a:pt x="239" y="0"/>
                  <a:pt x="244" y="5"/>
                  <a:pt x="244" y="12"/>
                </a:cubicBezTo>
                <a:cubicBezTo>
                  <a:pt x="244" y="36"/>
                  <a:pt x="244" y="36"/>
                  <a:pt x="244" y="36"/>
                </a:cubicBezTo>
                <a:cubicBezTo>
                  <a:pt x="251" y="36"/>
                  <a:pt x="256" y="41"/>
                  <a:pt x="256" y="48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79"/>
                  <a:pt x="251" y="84"/>
                  <a:pt x="244" y="84"/>
                </a:cubicBezTo>
                <a:moveTo>
                  <a:pt x="22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96"/>
                  <a:pt x="24" y="96"/>
                  <a:pt x="24" y="96"/>
                </a:cubicBezTo>
                <a:cubicBezTo>
                  <a:pt x="220" y="96"/>
                  <a:pt x="220" y="96"/>
                  <a:pt x="220" y="96"/>
                </a:cubicBezTo>
                <a:lnTo>
                  <a:pt x="22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" name="Freeform 9"/>
          <p:cNvSpPr>
            <a:spLocks/>
          </p:cNvSpPr>
          <p:nvPr/>
        </p:nvSpPr>
        <p:spPr bwMode="auto">
          <a:xfrm>
            <a:off x="14350021" y="11658508"/>
            <a:ext cx="1020844" cy="969408"/>
          </a:xfrm>
          <a:custGeom>
            <a:avLst/>
            <a:gdLst>
              <a:gd name="T0" fmla="*/ 401575 w 256"/>
              <a:gd name="T1" fmla="*/ 168965 h 244"/>
              <a:gd name="T2" fmla="*/ 401575 w 256"/>
              <a:gd name="T3" fmla="*/ 168965 h 244"/>
              <a:gd name="T4" fmla="*/ 299182 w 256"/>
              <a:gd name="T5" fmla="*/ 242289 h 244"/>
              <a:gd name="T6" fmla="*/ 337579 w 256"/>
              <a:gd name="T7" fmla="*/ 363434 h 244"/>
              <a:gd name="T8" fmla="*/ 339179 w 256"/>
              <a:gd name="T9" fmla="*/ 369810 h 244"/>
              <a:gd name="T10" fmla="*/ 319980 w 256"/>
              <a:gd name="T11" fmla="*/ 388938 h 244"/>
              <a:gd name="T12" fmla="*/ 308781 w 256"/>
              <a:gd name="T13" fmla="*/ 385750 h 244"/>
              <a:gd name="T14" fmla="*/ 308781 w 256"/>
              <a:gd name="T15" fmla="*/ 385750 h 244"/>
              <a:gd name="T16" fmla="*/ 204788 w 256"/>
              <a:gd name="T17" fmla="*/ 310832 h 244"/>
              <a:gd name="T18" fmla="*/ 100794 w 256"/>
              <a:gd name="T19" fmla="*/ 385750 h 244"/>
              <a:gd name="T20" fmla="*/ 100794 w 256"/>
              <a:gd name="T21" fmla="*/ 385750 h 244"/>
              <a:gd name="T22" fmla="*/ 89595 w 256"/>
              <a:gd name="T23" fmla="*/ 388938 h 244"/>
              <a:gd name="T24" fmla="*/ 70396 w 256"/>
              <a:gd name="T25" fmla="*/ 369810 h 244"/>
              <a:gd name="T26" fmla="*/ 71996 w 256"/>
              <a:gd name="T27" fmla="*/ 363434 h 244"/>
              <a:gd name="T28" fmla="*/ 110393 w 256"/>
              <a:gd name="T29" fmla="*/ 242289 h 244"/>
              <a:gd name="T30" fmla="*/ 8000 w 256"/>
              <a:gd name="T31" fmla="*/ 168965 h 244"/>
              <a:gd name="T32" fmla="*/ 8000 w 256"/>
              <a:gd name="T33" fmla="*/ 168965 h 244"/>
              <a:gd name="T34" fmla="*/ 0 w 256"/>
              <a:gd name="T35" fmla="*/ 153025 h 244"/>
              <a:gd name="T36" fmla="*/ 19199 w 256"/>
              <a:gd name="T37" fmla="*/ 133897 h 244"/>
              <a:gd name="T38" fmla="*/ 147191 w 256"/>
              <a:gd name="T39" fmla="*/ 133897 h 244"/>
              <a:gd name="T40" fmla="*/ 187189 w 256"/>
              <a:gd name="T41" fmla="*/ 12752 h 244"/>
              <a:gd name="T42" fmla="*/ 204788 w 256"/>
              <a:gd name="T43" fmla="*/ 0 h 244"/>
              <a:gd name="T44" fmla="*/ 222386 w 256"/>
              <a:gd name="T45" fmla="*/ 12752 h 244"/>
              <a:gd name="T46" fmla="*/ 262384 w 256"/>
              <a:gd name="T47" fmla="*/ 133897 h 244"/>
              <a:gd name="T48" fmla="*/ 390376 w 256"/>
              <a:gd name="T49" fmla="*/ 133897 h 244"/>
              <a:gd name="T50" fmla="*/ 409575 w 256"/>
              <a:gd name="T51" fmla="*/ 153025 h 244"/>
              <a:gd name="T52" fmla="*/ 401575 w 256"/>
              <a:gd name="T53" fmla="*/ 168965 h 244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44">
                <a:moveTo>
                  <a:pt x="251" y="106"/>
                </a:moveTo>
                <a:cubicBezTo>
                  <a:pt x="251" y="106"/>
                  <a:pt x="251" y="106"/>
                  <a:pt x="251" y="106"/>
                </a:cubicBezTo>
                <a:cubicBezTo>
                  <a:pt x="187" y="152"/>
                  <a:pt x="187" y="152"/>
                  <a:pt x="187" y="152"/>
                </a:cubicBezTo>
                <a:cubicBezTo>
                  <a:pt x="211" y="228"/>
                  <a:pt x="211" y="228"/>
                  <a:pt x="211" y="228"/>
                </a:cubicBezTo>
                <a:cubicBezTo>
                  <a:pt x="212" y="229"/>
                  <a:pt x="212" y="231"/>
                  <a:pt x="212" y="232"/>
                </a:cubicBezTo>
                <a:cubicBezTo>
                  <a:pt x="212" y="239"/>
                  <a:pt x="207" y="244"/>
                  <a:pt x="200" y="244"/>
                </a:cubicBezTo>
                <a:cubicBezTo>
                  <a:pt x="197" y="244"/>
                  <a:pt x="195" y="243"/>
                  <a:pt x="193" y="242"/>
                </a:cubicBezTo>
                <a:cubicBezTo>
                  <a:pt x="193" y="242"/>
                  <a:pt x="193" y="242"/>
                  <a:pt x="193" y="242"/>
                </a:cubicBezTo>
                <a:cubicBezTo>
                  <a:pt x="128" y="195"/>
                  <a:pt x="128" y="195"/>
                  <a:pt x="128" y="195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3" y="242"/>
                  <a:pt x="63" y="242"/>
                  <a:pt x="63" y="242"/>
                </a:cubicBezTo>
                <a:cubicBezTo>
                  <a:pt x="61" y="243"/>
                  <a:pt x="59" y="244"/>
                  <a:pt x="56" y="244"/>
                </a:cubicBezTo>
                <a:cubicBezTo>
                  <a:pt x="49" y="244"/>
                  <a:pt x="44" y="239"/>
                  <a:pt x="44" y="232"/>
                </a:cubicBezTo>
                <a:cubicBezTo>
                  <a:pt x="44" y="231"/>
                  <a:pt x="44" y="229"/>
                  <a:pt x="45" y="228"/>
                </a:cubicBezTo>
                <a:cubicBezTo>
                  <a:pt x="69" y="152"/>
                  <a:pt x="69" y="152"/>
                  <a:pt x="69" y="152"/>
                </a:cubicBezTo>
                <a:cubicBezTo>
                  <a:pt x="5" y="106"/>
                  <a:pt x="5" y="106"/>
                  <a:pt x="5" y="106"/>
                </a:cubicBezTo>
                <a:cubicBezTo>
                  <a:pt x="5" y="106"/>
                  <a:pt x="5" y="106"/>
                  <a:pt x="5" y="106"/>
                </a:cubicBezTo>
                <a:cubicBezTo>
                  <a:pt x="2" y="104"/>
                  <a:pt x="0" y="100"/>
                  <a:pt x="0" y="96"/>
                </a:cubicBezTo>
                <a:cubicBezTo>
                  <a:pt x="0" y="89"/>
                  <a:pt x="5" y="84"/>
                  <a:pt x="12" y="84"/>
                </a:cubicBezTo>
                <a:cubicBezTo>
                  <a:pt x="92" y="84"/>
                  <a:pt x="92" y="84"/>
                  <a:pt x="92" y="84"/>
                </a:cubicBezTo>
                <a:cubicBezTo>
                  <a:pt x="117" y="8"/>
                  <a:pt x="117" y="8"/>
                  <a:pt x="117" y="8"/>
                </a:cubicBezTo>
                <a:cubicBezTo>
                  <a:pt x="118" y="4"/>
                  <a:pt x="123" y="0"/>
                  <a:pt x="128" y="0"/>
                </a:cubicBezTo>
                <a:cubicBezTo>
                  <a:pt x="133" y="0"/>
                  <a:pt x="138" y="4"/>
                  <a:pt x="139" y="8"/>
                </a:cubicBezTo>
                <a:cubicBezTo>
                  <a:pt x="164" y="84"/>
                  <a:pt x="164" y="84"/>
                  <a:pt x="164" y="84"/>
                </a:cubicBezTo>
                <a:cubicBezTo>
                  <a:pt x="244" y="84"/>
                  <a:pt x="244" y="84"/>
                  <a:pt x="244" y="84"/>
                </a:cubicBezTo>
                <a:cubicBezTo>
                  <a:pt x="251" y="84"/>
                  <a:pt x="256" y="89"/>
                  <a:pt x="256" y="96"/>
                </a:cubicBezTo>
                <a:cubicBezTo>
                  <a:pt x="256" y="100"/>
                  <a:pt x="254" y="104"/>
                  <a:pt x="251" y="10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" name="Freeform 10"/>
          <p:cNvSpPr>
            <a:spLocks noEditPoints="1"/>
          </p:cNvSpPr>
          <p:nvPr/>
        </p:nvSpPr>
        <p:spPr bwMode="auto">
          <a:xfrm>
            <a:off x="12569479" y="11658508"/>
            <a:ext cx="1001060" cy="969408"/>
          </a:xfrm>
          <a:custGeom>
            <a:avLst/>
            <a:gdLst>
              <a:gd name="T0" fmla="*/ 382511 w 252"/>
              <a:gd name="T1" fmla="*/ 229537 h 244"/>
              <a:gd name="T2" fmla="*/ 376136 w 252"/>
              <a:gd name="T3" fmla="*/ 229537 h 244"/>
              <a:gd name="T4" fmla="*/ 369761 w 252"/>
              <a:gd name="T5" fmla="*/ 229537 h 244"/>
              <a:gd name="T6" fmla="*/ 369761 w 252"/>
              <a:gd name="T7" fmla="*/ 261417 h 244"/>
              <a:gd name="T8" fmla="*/ 369761 w 252"/>
              <a:gd name="T9" fmla="*/ 264605 h 244"/>
              <a:gd name="T10" fmla="*/ 368167 w 252"/>
              <a:gd name="T11" fmla="*/ 267793 h 244"/>
              <a:gd name="T12" fmla="*/ 368167 w 252"/>
              <a:gd name="T13" fmla="*/ 269387 h 244"/>
              <a:gd name="T14" fmla="*/ 366573 w 252"/>
              <a:gd name="T15" fmla="*/ 270981 h 244"/>
              <a:gd name="T16" fmla="*/ 366573 w 252"/>
              <a:gd name="T17" fmla="*/ 272575 h 244"/>
              <a:gd name="T18" fmla="*/ 364980 w 252"/>
              <a:gd name="T19" fmla="*/ 274169 h 244"/>
              <a:gd name="T20" fmla="*/ 363386 w 252"/>
              <a:gd name="T21" fmla="*/ 274169 h 244"/>
              <a:gd name="T22" fmla="*/ 350635 w 252"/>
              <a:gd name="T23" fmla="*/ 280545 h 244"/>
              <a:gd name="T24" fmla="*/ 350635 w 252"/>
              <a:gd name="T25" fmla="*/ 280545 h 244"/>
              <a:gd name="T26" fmla="*/ 337885 w 252"/>
              <a:gd name="T27" fmla="*/ 274169 h 244"/>
              <a:gd name="T28" fmla="*/ 291665 w 252"/>
              <a:gd name="T29" fmla="*/ 229537 h 244"/>
              <a:gd name="T30" fmla="*/ 290071 w 252"/>
              <a:gd name="T31" fmla="*/ 229537 h 244"/>
              <a:gd name="T32" fmla="*/ 114753 w 252"/>
              <a:gd name="T33" fmla="*/ 229537 h 244"/>
              <a:gd name="T34" fmla="*/ 95628 w 252"/>
              <a:gd name="T35" fmla="*/ 210409 h 244"/>
              <a:gd name="T36" fmla="*/ 95628 w 252"/>
              <a:gd name="T37" fmla="*/ 19128 h 244"/>
              <a:gd name="T38" fmla="*/ 114753 w 252"/>
              <a:gd name="T39" fmla="*/ 0 h 244"/>
              <a:gd name="T40" fmla="*/ 382511 w 252"/>
              <a:gd name="T41" fmla="*/ 0 h 244"/>
              <a:gd name="T42" fmla="*/ 401637 w 252"/>
              <a:gd name="T43" fmla="*/ 19128 h 244"/>
              <a:gd name="T44" fmla="*/ 401637 w 252"/>
              <a:gd name="T45" fmla="*/ 210409 h 244"/>
              <a:gd name="T46" fmla="*/ 382511 w 252"/>
              <a:gd name="T47" fmla="*/ 229537 h 244"/>
              <a:gd name="T48" fmla="*/ 283696 w 252"/>
              <a:gd name="T49" fmla="*/ 248665 h 244"/>
              <a:gd name="T50" fmla="*/ 323541 w 252"/>
              <a:gd name="T51" fmla="*/ 288515 h 244"/>
              <a:gd name="T52" fmla="*/ 323541 w 252"/>
              <a:gd name="T53" fmla="*/ 288515 h 244"/>
              <a:gd name="T54" fmla="*/ 350635 w 252"/>
              <a:gd name="T55" fmla="*/ 299674 h 244"/>
              <a:gd name="T56" fmla="*/ 350635 w 252"/>
              <a:gd name="T57" fmla="*/ 312426 h 244"/>
              <a:gd name="T58" fmla="*/ 331510 w 252"/>
              <a:gd name="T59" fmla="*/ 331554 h 244"/>
              <a:gd name="T60" fmla="*/ 197631 w 252"/>
              <a:gd name="T61" fmla="*/ 331554 h 244"/>
              <a:gd name="T62" fmla="*/ 153005 w 252"/>
              <a:gd name="T63" fmla="*/ 331554 h 244"/>
              <a:gd name="T64" fmla="*/ 133879 w 252"/>
              <a:gd name="T65" fmla="*/ 331554 h 244"/>
              <a:gd name="T66" fmla="*/ 129098 w 252"/>
              <a:gd name="T67" fmla="*/ 331554 h 244"/>
              <a:gd name="T68" fmla="*/ 76502 w 252"/>
              <a:gd name="T69" fmla="*/ 382562 h 244"/>
              <a:gd name="T70" fmla="*/ 63752 w 252"/>
              <a:gd name="T71" fmla="*/ 388938 h 244"/>
              <a:gd name="T72" fmla="*/ 63752 w 252"/>
              <a:gd name="T73" fmla="*/ 388938 h 244"/>
              <a:gd name="T74" fmla="*/ 51002 w 252"/>
              <a:gd name="T75" fmla="*/ 382562 h 244"/>
              <a:gd name="T76" fmla="*/ 49408 w 252"/>
              <a:gd name="T77" fmla="*/ 382562 h 244"/>
              <a:gd name="T78" fmla="*/ 47814 w 252"/>
              <a:gd name="T79" fmla="*/ 380968 h 244"/>
              <a:gd name="T80" fmla="*/ 47814 w 252"/>
              <a:gd name="T81" fmla="*/ 379374 h 244"/>
              <a:gd name="T82" fmla="*/ 46220 w 252"/>
              <a:gd name="T83" fmla="*/ 377780 h 244"/>
              <a:gd name="T84" fmla="*/ 46220 w 252"/>
              <a:gd name="T85" fmla="*/ 376186 h 244"/>
              <a:gd name="T86" fmla="*/ 44626 w 252"/>
              <a:gd name="T87" fmla="*/ 372998 h 244"/>
              <a:gd name="T88" fmla="*/ 44626 w 252"/>
              <a:gd name="T89" fmla="*/ 369810 h 244"/>
              <a:gd name="T90" fmla="*/ 44626 w 252"/>
              <a:gd name="T91" fmla="*/ 331554 h 244"/>
              <a:gd name="T92" fmla="*/ 41439 w 252"/>
              <a:gd name="T93" fmla="*/ 331554 h 244"/>
              <a:gd name="T94" fmla="*/ 19126 w 252"/>
              <a:gd name="T95" fmla="*/ 331554 h 244"/>
              <a:gd name="T96" fmla="*/ 0 w 252"/>
              <a:gd name="T97" fmla="*/ 312426 h 244"/>
              <a:gd name="T98" fmla="*/ 0 w 252"/>
              <a:gd name="T99" fmla="*/ 95640 h 244"/>
              <a:gd name="T100" fmla="*/ 19126 w 252"/>
              <a:gd name="T101" fmla="*/ 76512 h 244"/>
              <a:gd name="T102" fmla="*/ 76502 w 252"/>
              <a:gd name="T103" fmla="*/ 76512 h 244"/>
              <a:gd name="T104" fmla="*/ 76502 w 252"/>
              <a:gd name="T105" fmla="*/ 210409 h 244"/>
              <a:gd name="T106" fmla="*/ 114753 w 252"/>
              <a:gd name="T107" fmla="*/ 248665 h 244"/>
              <a:gd name="T108" fmla="*/ 283696 w 252"/>
              <a:gd name="T109" fmla="*/ 248665 h 244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52" h="244">
                <a:moveTo>
                  <a:pt x="240" y="144"/>
                </a:moveTo>
                <a:cubicBezTo>
                  <a:pt x="236" y="144"/>
                  <a:pt x="236" y="144"/>
                  <a:pt x="236" y="144"/>
                </a:cubicBezTo>
                <a:cubicBezTo>
                  <a:pt x="232" y="144"/>
                  <a:pt x="232" y="144"/>
                  <a:pt x="232" y="144"/>
                </a:cubicBezTo>
                <a:cubicBezTo>
                  <a:pt x="232" y="164"/>
                  <a:pt x="232" y="164"/>
                  <a:pt x="232" y="164"/>
                </a:cubicBezTo>
                <a:cubicBezTo>
                  <a:pt x="232" y="165"/>
                  <a:pt x="232" y="166"/>
                  <a:pt x="232" y="166"/>
                </a:cubicBezTo>
                <a:cubicBezTo>
                  <a:pt x="232" y="167"/>
                  <a:pt x="231" y="167"/>
                  <a:pt x="231" y="168"/>
                </a:cubicBezTo>
                <a:cubicBezTo>
                  <a:pt x="231" y="168"/>
                  <a:pt x="231" y="168"/>
                  <a:pt x="231" y="169"/>
                </a:cubicBezTo>
                <a:cubicBezTo>
                  <a:pt x="231" y="169"/>
                  <a:pt x="231" y="170"/>
                  <a:pt x="230" y="170"/>
                </a:cubicBezTo>
                <a:cubicBezTo>
                  <a:pt x="230" y="170"/>
                  <a:pt x="230" y="170"/>
                  <a:pt x="230" y="171"/>
                </a:cubicBezTo>
                <a:cubicBezTo>
                  <a:pt x="230" y="171"/>
                  <a:pt x="229" y="172"/>
                  <a:pt x="229" y="172"/>
                </a:cubicBezTo>
                <a:cubicBezTo>
                  <a:pt x="229" y="172"/>
                  <a:pt x="229" y="172"/>
                  <a:pt x="228" y="172"/>
                </a:cubicBezTo>
                <a:cubicBezTo>
                  <a:pt x="226" y="175"/>
                  <a:pt x="223" y="176"/>
                  <a:pt x="220" y="176"/>
                </a:cubicBezTo>
                <a:cubicBezTo>
                  <a:pt x="220" y="176"/>
                  <a:pt x="220" y="176"/>
                  <a:pt x="220" y="176"/>
                </a:cubicBezTo>
                <a:cubicBezTo>
                  <a:pt x="217" y="176"/>
                  <a:pt x="214" y="175"/>
                  <a:pt x="212" y="172"/>
                </a:cubicBezTo>
                <a:cubicBezTo>
                  <a:pt x="183" y="144"/>
                  <a:pt x="183" y="144"/>
                  <a:pt x="183" y="144"/>
                </a:cubicBezTo>
                <a:cubicBezTo>
                  <a:pt x="182" y="144"/>
                  <a:pt x="182" y="144"/>
                  <a:pt x="182" y="144"/>
                </a:cubicBezTo>
                <a:cubicBezTo>
                  <a:pt x="72" y="144"/>
                  <a:pt x="72" y="144"/>
                  <a:pt x="72" y="144"/>
                </a:cubicBezTo>
                <a:cubicBezTo>
                  <a:pt x="65" y="144"/>
                  <a:pt x="60" y="139"/>
                  <a:pt x="60" y="132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247" y="0"/>
                  <a:pt x="252" y="5"/>
                  <a:pt x="252" y="12"/>
                </a:cubicBezTo>
                <a:cubicBezTo>
                  <a:pt x="252" y="132"/>
                  <a:pt x="252" y="132"/>
                  <a:pt x="252" y="132"/>
                </a:cubicBezTo>
                <a:cubicBezTo>
                  <a:pt x="252" y="139"/>
                  <a:pt x="247" y="144"/>
                  <a:pt x="240" y="144"/>
                </a:cubicBezTo>
                <a:moveTo>
                  <a:pt x="178" y="156"/>
                </a:moveTo>
                <a:cubicBezTo>
                  <a:pt x="203" y="181"/>
                  <a:pt x="203" y="181"/>
                  <a:pt x="203" y="181"/>
                </a:cubicBezTo>
                <a:cubicBezTo>
                  <a:pt x="203" y="181"/>
                  <a:pt x="203" y="181"/>
                  <a:pt x="203" y="181"/>
                </a:cubicBezTo>
                <a:cubicBezTo>
                  <a:pt x="208" y="185"/>
                  <a:pt x="214" y="188"/>
                  <a:pt x="220" y="188"/>
                </a:cubicBezTo>
                <a:cubicBezTo>
                  <a:pt x="220" y="196"/>
                  <a:pt x="220" y="196"/>
                  <a:pt x="220" y="196"/>
                </a:cubicBezTo>
                <a:cubicBezTo>
                  <a:pt x="220" y="203"/>
                  <a:pt x="215" y="208"/>
                  <a:pt x="208" y="208"/>
                </a:cubicBezTo>
                <a:cubicBezTo>
                  <a:pt x="124" y="208"/>
                  <a:pt x="124" y="208"/>
                  <a:pt x="124" y="208"/>
                </a:cubicBezTo>
                <a:cubicBezTo>
                  <a:pt x="96" y="208"/>
                  <a:pt x="96" y="208"/>
                  <a:pt x="96" y="208"/>
                </a:cubicBezTo>
                <a:cubicBezTo>
                  <a:pt x="84" y="208"/>
                  <a:pt x="84" y="208"/>
                  <a:pt x="84" y="208"/>
                </a:cubicBezTo>
                <a:cubicBezTo>
                  <a:pt x="81" y="208"/>
                  <a:pt x="81" y="208"/>
                  <a:pt x="81" y="208"/>
                </a:cubicBezTo>
                <a:cubicBezTo>
                  <a:pt x="48" y="240"/>
                  <a:pt x="48" y="240"/>
                  <a:pt x="48" y="240"/>
                </a:cubicBezTo>
                <a:cubicBezTo>
                  <a:pt x="46" y="243"/>
                  <a:pt x="43" y="244"/>
                  <a:pt x="40" y="244"/>
                </a:cubicBezTo>
                <a:cubicBezTo>
                  <a:pt x="40" y="244"/>
                  <a:pt x="40" y="244"/>
                  <a:pt x="40" y="244"/>
                </a:cubicBezTo>
                <a:cubicBezTo>
                  <a:pt x="37" y="244"/>
                  <a:pt x="34" y="243"/>
                  <a:pt x="32" y="240"/>
                </a:cubicBezTo>
                <a:cubicBezTo>
                  <a:pt x="31" y="240"/>
                  <a:pt x="31" y="240"/>
                  <a:pt x="31" y="240"/>
                </a:cubicBezTo>
                <a:cubicBezTo>
                  <a:pt x="31" y="240"/>
                  <a:pt x="30" y="239"/>
                  <a:pt x="30" y="239"/>
                </a:cubicBezTo>
                <a:cubicBezTo>
                  <a:pt x="30" y="238"/>
                  <a:pt x="30" y="238"/>
                  <a:pt x="30" y="238"/>
                </a:cubicBezTo>
                <a:cubicBezTo>
                  <a:pt x="29" y="238"/>
                  <a:pt x="29" y="237"/>
                  <a:pt x="29" y="237"/>
                </a:cubicBezTo>
                <a:cubicBezTo>
                  <a:pt x="29" y="236"/>
                  <a:pt x="29" y="236"/>
                  <a:pt x="29" y="236"/>
                </a:cubicBezTo>
                <a:cubicBezTo>
                  <a:pt x="29" y="235"/>
                  <a:pt x="28" y="235"/>
                  <a:pt x="28" y="234"/>
                </a:cubicBezTo>
                <a:cubicBezTo>
                  <a:pt x="28" y="234"/>
                  <a:pt x="28" y="233"/>
                  <a:pt x="28" y="232"/>
                </a:cubicBezTo>
                <a:cubicBezTo>
                  <a:pt x="28" y="208"/>
                  <a:pt x="28" y="208"/>
                  <a:pt x="28" y="208"/>
                </a:cubicBezTo>
                <a:cubicBezTo>
                  <a:pt x="26" y="208"/>
                  <a:pt x="26" y="208"/>
                  <a:pt x="2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53"/>
                  <a:pt x="5" y="48"/>
                  <a:pt x="12" y="48"/>
                </a:cubicBezTo>
                <a:cubicBezTo>
                  <a:pt x="48" y="48"/>
                  <a:pt x="48" y="48"/>
                  <a:pt x="48" y="48"/>
                </a:cubicBezTo>
                <a:cubicBezTo>
                  <a:pt x="48" y="132"/>
                  <a:pt x="48" y="132"/>
                  <a:pt x="48" y="132"/>
                </a:cubicBezTo>
                <a:cubicBezTo>
                  <a:pt x="48" y="145"/>
                  <a:pt x="59" y="156"/>
                  <a:pt x="72" y="156"/>
                </a:cubicBezTo>
                <a:lnTo>
                  <a:pt x="178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" name="Freeform 11"/>
          <p:cNvSpPr>
            <a:spLocks noEditPoints="1"/>
          </p:cNvSpPr>
          <p:nvPr/>
        </p:nvSpPr>
        <p:spPr bwMode="auto">
          <a:xfrm>
            <a:off x="10784978" y="11674337"/>
            <a:ext cx="1016890" cy="921926"/>
          </a:xfrm>
          <a:custGeom>
            <a:avLst/>
            <a:gdLst>
              <a:gd name="T0" fmla="*/ 388864 w 256"/>
              <a:gd name="T1" fmla="*/ 312492 h 232"/>
              <a:gd name="T2" fmla="*/ 299616 w 256"/>
              <a:gd name="T3" fmla="*/ 312492 h 232"/>
              <a:gd name="T4" fmla="*/ 152996 w 256"/>
              <a:gd name="T5" fmla="*/ 312492 h 232"/>
              <a:gd name="T6" fmla="*/ 133871 w 256"/>
              <a:gd name="T7" fmla="*/ 312492 h 232"/>
              <a:gd name="T8" fmla="*/ 129090 w 256"/>
              <a:gd name="T9" fmla="*/ 312492 h 232"/>
              <a:gd name="T10" fmla="*/ 76498 w 256"/>
              <a:gd name="T11" fmla="*/ 363511 h 232"/>
              <a:gd name="T12" fmla="*/ 63748 w 256"/>
              <a:gd name="T13" fmla="*/ 369888 h 232"/>
              <a:gd name="T14" fmla="*/ 63748 w 256"/>
              <a:gd name="T15" fmla="*/ 369888 h 232"/>
              <a:gd name="T16" fmla="*/ 50999 w 256"/>
              <a:gd name="T17" fmla="*/ 363511 h 232"/>
              <a:gd name="T18" fmla="*/ 49405 w 256"/>
              <a:gd name="T19" fmla="*/ 363511 h 232"/>
              <a:gd name="T20" fmla="*/ 47811 w 256"/>
              <a:gd name="T21" fmla="*/ 361916 h 232"/>
              <a:gd name="T22" fmla="*/ 47811 w 256"/>
              <a:gd name="T23" fmla="*/ 360322 h 232"/>
              <a:gd name="T24" fmla="*/ 46217 w 256"/>
              <a:gd name="T25" fmla="*/ 358728 h 232"/>
              <a:gd name="T26" fmla="*/ 46217 w 256"/>
              <a:gd name="T27" fmla="*/ 357133 h 232"/>
              <a:gd name="T28" fmla="*/ 44624 w 256"/>
              <a:gd name="T29" fmla="*/ 353945 h 232"/>
              <a:gd name="T30" fmla="*/ 44624 w 256"/>
              <a:gd name="T31" fmla="*/ 350756 h 232"/>
              <a:gd name="T32" fmla="*/ 44624 w 256"/>
              <a:gd name="T33" fmla="*/ 312492 h 232"/>
              <a:gd name="T34" fmla="*/ 41436 w 256"/>
              <a:gd name="T35" fmla="*/ 312492 h 232"/>
              <a:gd name="T36" fmla="*/ 19124 w 256"/>
              <a:gd name="T37" fmla="*/ 312492 h 232"/>
              <a:gd name="T38" fmla="*/ 0 w 256"/>
              <a:gd name="T39" fmla="*/ 293359 h 232"/>
              <a:gd name="T40" fmla="*/ 0 w 256"/>
              <a:gd name="T41" fmla="*/ 19132 h 232"/>
              <a:gd name="T42" fmla="*/ 19124 w 256"/>
              <a:gd name="T43" fmla="*/ 0 h 232"/>
              <a:gd name="T44" fmla="*/ 388864 w 256"/>
              <a:gd name="T45" fmla="*/ 0 h 232"/>
              <a:gd name="T46" fmla="*/ 407988 w 256"/>
              <a:gd name="T47" fmla="*/ 19132 h 232"/>
              <a:gd name="T48" fmla="*/ 407988 w 256"/>
              <a:gd name="T49" fmla="*/ 293359 h 232"/>
              <a:gd name="T50" fmla="*/ 388864 w 256"/>
              <a:gd name="T51" fmla="*/ 312492 h 232"/>
              <a:gd name="T52" fmla="*/ 108372 w 256"/>
              <a:gd name="T53" fmla="*/ 121170 h 232"/>
              <a:gd name="T54" fmla="*/ 70123 w 256"/>
              <a:gd name="T55" fmla="*/ 159434 h 232"/>
              <a:gd name="T56" fmla="*/ 108372 w 256"/>
              <a:gd name="T57" fmla="*/ 197699 h 232"/>
              <a:gd name="T58" fmla="*/ 146621 w 256"/>
              <a:gd name="T59" fmla="*/ 159434 h 232"/>
              <a:gd name="T60" fmla="*/ 108372 w 256"/>
              <a:gd name="T61" fmla="*/ 121170 h 232"/>
              <a:gd name="T62" fmla="*/ 203994 w 256"/>
              <a:gd name="T63" fmla="*/ 121170 h 232"/>
              <a:gd name="T64" fmla="*/ 165745 w 256"/>
              <a:gd name="T65" fmla="*/ 159434 h 232"/>
              <a:gd name="T66" fmla="*/ 203994 w 256"/>
              <a:gd name="T67" fmla="*/ 197699 h 232"/>
              <a:gd name="T68" fmla="*/ 242243 w 256"/>
              <a:gd name="T69" fmla="*/ 159434 h 232"/>
              <a:gd name="T70" fmla="*/ 203994 w 256"/>
              <a:gd name="T71" fmla="*/ 121170 h 232"/>
              <a:gd name="T72" fmla="*/ 299616 w 256"/>
              <a:gd name="T73" fmla="*/ 121170 h 232"/>
              <a:gd name="T74" fmla="*/ 261367 w 256"/>
              <a:gd name="T75" fmla="*/ 159434 h 232"/>
              <a:gd name="T76" fmla="*/ 299616 w 256"/>
              <a:gd name="T77" fmla="*/ 197699 h 232"/>
              <a:gd name="T78" fmla="*/ 337865 w 256"/>
              <a:gd name="T79" fmla="*/ 159434 h 232"/>
              <a:gd name="T80" fmla="*/ 299616 w 256"/>
              <a:gd name="T81" fmla="*/ 121170 h 23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88" y="196"/>
                  <a:pt x="188" y="196"/>
                  <a:pt x="188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9000479" y="11674337"/>
            <a:ext cx="1020844" cy="921926"/>
          </a:xfrm>
          <a:custGeom>
            <a:avLst/>
            <a:gdLst>
              <a:gd name="T0" fmla="*/ 390376 w 256"/>
              <a:gd name="T1" fmla="*/ 312492 h 232"/>
              <a:gd name="T2" fmla="*/ 230386 w 256"/>
              <a:gd name="T3" fmla="*/ 312492 h 232"/>
              <a:gd name="T4" fmla="*/ 153591 w 256"/>
              <a:gd name="T5" fmla="*/ 312492 h 232"/>
              <a:gd name="T6" fmla="*/ 134392 w 256"/>
              <a:gd name="T7" fmla="*/ 312492 h 232"/>
              <a:gd name="T8" fmla="*/ 129592 w 256"/>
              <a:gd name="T9" fmla="*/ 312492 h 232"/>
              <a:gd name="T10" fmla="*/ 76795 w 256"/>
              <a:gd name="T11" fmla="*/ 363511 h 232"/>
              <a:gd name="T12" fmla="*/ 63996 w 256"/>
              <a:gd name="T13" fmla="*/ 369888 h 232"/>
              <a:gd name="T14" fmla="*/ 63996 w 256"/>
              <a:gd name="T15" fmla="*/ 369888 h 232"/>
              <a:gd name="T16" fmla="*/ 51197 w 256"/>
              <a:gd name="T17" fmla="*/ 363511 h 232"/>
              <a:gd name="T18" fmla="*/ 49597 w 256"/>
              <a:gd name="T19" fmla="*/ 363511 h 232"/>
              <a:gd name="T20" fmla="*/ 47997 w 256"/>
              <a:gd name="T21" fmla="*/ 361916 h 232"/>
              <a:gd name="T22" fmla="*/ 47997 w 256"/>
              <a:gd name="T23" fmla="*/ 360322 h 232"/>
              <a:gd name="T24" fmla="*/ 46397 w 256"/>
              <a:gd name="T25" fmla="*/ 358728 h 232"/>
              <a:gd name="T26" fmla="*/ 46397 w 256"/>
              <a:gd name="T27" fmla="*/ 357133 h 232"/>
              <a:gd name="T28" fmla="*/ 44797 w 256"/>
              <a:gd name="T29" fmla="*/ 353945 h 232"/>
              <a:gd name="T30" fmla="*/ 44797 w 256"/>
              <a:gd name="T31" fmla="*/ 350756 h 232"/>
              <a:gd name="T32" fmla="*/ 44797 w 256"/>
              <a:gd name="T33" fmla="*/ 312492 h 232"/>
              <a:gd name="T34" fmla="*/ 41597 w 256"/>
              <a:gd name="T35" fmla="*/ 312492 h 232"/>
              <a:gd name="T36" fmla="*/ 19199 w 256"/>
              <a:gd name="T37" fmla="*/ 312492 h 232"/>
              <a:gd name="T38" fmla="*/ 0 w 256"/>
              <a:gd name="T39" fmla="*/ 293359 h 232"/>
              <a:gd name="T40" fmla="*/ 0 w 256"/>
              <a:gd name="T41" fmla="*/ 19132 h 232"/>
              <a:gd name="T42" fmla="*/ 19199 w 256"/>
              <a:gd name="T43" fmla="*/ 0 h 232"/>
              <a:gd name="T44" fmla="*/ 390376 w 256"/>
              <a:gd name="T45" fmla="*/ 0 h 232"/>
              <a:gd name="T46" fmla="*/ 409575 w 256"/>
              <a:gd name="T47" fmla="*/ 19132 h 232"/>
              <a:gd name="T48" fmla="*/ 409575 w 256"/>
              <a:gd name="T49" fmla="*/ 293359 h 232"/>
              <a:gd name="T50" fmla="*/ 390376 w 256"/>
              <a:gd name="T51" fmla="*/ 312492 h 23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144" y="196"/>
                  <a:pt x="144" y="196"/>
                  <a:pt x="144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26" y="196"/>
                  <a:pt x="26" y="196"/>
                  <a:pt x="26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" name="Freeform 13"/>
          <p:cNvSpPr>
            <a:spLocks noEditPoints="1"/>
          </p:cNvSpPr>
          <p:nvPr/>
        </p:nvSpPr>
        <p:spPr bwMode="auto">
          <a:xfrm>
            <a:off x="7219936" y="11674337"/>
            <a:ext cx="1016886" cy="921926"/>
          </a:xfrm>
          <a:custGeom>
            <a:avLst/>
            <a:gdLst>
              <a:gd name="T0" fmla="*/ 388863 w 256"/>
              <a:gd name="T1" fmla="*/ 312492 h 232"/>
              <a:gd name="T2" fmla="*/ 133871 w 256"/>
              <a:gd name="T3" fmla="*/ 312492 h 232"/>
              <a:gd name="T4" fmla="*/ 129090 w 256"/>
              <a:gd name="T5" fmla="*/ 312492 h 232"/>
              <a:gd name="T6" fmla="*/ 76498 w 256"/>
              <a:gd name="T7" fmla="*/ 363511 h 232"/>
              <a:gd name="T8" fmla="*/ 63748 w 256"/>
              <a:gd name="T9" fmla="*/ 369888 h 232"/>
              <a:gd name="T10" fmla="*/ 63748 w 256"/>
              <a:gd name="T11" fmla="*/ 369888 h 232"/>
              <a:gd name="T12" fmla="*/ 50998 w 256"/>
              <a:gd name="T13" fmla="*/ 363511 h 232"/>
              <a:gd name="T14" fmla="*/ 49405 w 256"/>
              <a:gd name="T15" fmla="*/ 363511 h 232"/>
              <a:gd name="T16" fmla="*/ 47811 w 256"/>
              <a:gd name="T17" fmla="*/ 361916 h 232"/>
              <a:gd name="T18" fmla="*/ 47811 w 256"/>
              <a:gd name="T19" fmla="*/ 360322 h 232"/>
              <a:gd name="T20" fmla="*/ 46217 w 256"/>
              <a:gd name="T21" fmla="*/ 358728 h 232"/>
              <a:gd name="T22" fmla="*/ 46217 w 256"/>
              <a:gd name="T23" fmla="*/ 357133 h 232"/>
              <a:gd name="T24" fmla="*/ 44624 w 256"/>
              <a:gd name="T25" fmla="*/ 353945 h 232"/>
              <a:gd name="T26" fmla="*/ 44624 w 256"/>
              <a:gd name="T27" fmla="*/ 350756 h 232"/>
              <a:gd name="T28" fmla="*/ 44624 w 256"/>
              <a:gd name="T29" fmla="*/ 312492 h 232"/>
              <a:gd name="T30" fmla="*/ 19124 w 256"/>
              <a:gd name="T31" fmla="*/ 312492 h 232"/>
              <a:gd name="T32" fmla="*/ 0 w 256"/>
              <a:gd name="T33" fmla="*/ 293359 h 232"/>
              <a:gd name="T34" fmla="*/ 0 w 256"/>
              <a:gd name="T35" fmla="*/ 19132 h 232"/>
              <a:gd name="T36" fmla="*/ 19124 w 256"/>
              <a:gd name="T37" fmla="*/ 0 h 232"/>
              <a:gd name="T38" fmla="*/ 388863 w 256"/>
              <a:gd name="T39" fmla="*/ 0 h 232"/>
              <a:gd name="T40" fmla="*/ 407987 w 256"/>
              <a:gd name="T41" fmla="*/ 19132 h 232"/>
              <a:gd name="T42" fmla="*/ 407987 w 256"/>
              <a:gd name="T43" fmla="*/ 293359 h 232"/>
              <a:gd name="T44" fmla="*/ 388863 w 256"/>
              <a:gd name="T45" fmla="*/ 312492 h 232"/>
              <a:gd name="T46" fmla="*/ 369738 w 256"/>
              <a:gd name="T47" fmla="*/ 38264 h 232"/>
              <a:gd name="T48" fmla="*/ 38249 w 256"/>
              <a:gd name="T49" fmla="*/ 38264 h 232"/>
              <a:gd name="T50" fmla="*/ 38249 w 256"/>
              <a:gd name="T51" fmla="*/ 274227 h 232"/>
              <a:gd name="T52" fmla="*/ 63748 w 256"/>
              <a:gd name="T53" fmla="*/ 274227 h 232"/>
              <a:gd name="T54" fmla="*/ 82872 w 256"/>
              <a:gd name="T55" fmla="*/ 274227 h 232"/>
              <a:gd name="T56" fmla="*/ 82872 w 256"/>
              <a:gd name="T57" fmla="*/ 304520 h 232"/>
              <a:gd name="T58" fmla="*/ 113153 w 256"/>
              <a:gd name="T59" fmla="*/ 274227 h 232"/>
              <a:gd name="T60" fmla="*/ 165745 w 256"/>
              <a:gd name="T61" fmla="*/ 274227 h 232"/>
              <a:gd name="T62" fmla="*/ 369738 w 256"/>
              <a:gd name="T63" fmla="*/ 274227 h 232"/>
              <a:gd name="T64" fmla="*/ 369738 w 256"/>
              <a:gd name="T65" fmla="*/ 38264 h 23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56" h="232">
                <a:moveTo>
                  <a:pt x="244" y="196"/>
                </a:moveTo>
                <a:cubicBezTo>
                  <a:pt x="84" y="196"/>
                  <a:pt x="84" y="196"/>
                  <a:pt x="84" y="196"/>
                </a:cubicBezTo>
                <a:cubicBezTo>
                  <a:pt x="81" y="196"/>
                  <a:pt x="81" y="196"/>
                  <a:pt x="81" y="196"/>
                </a:cubicBezTo>
                <a:cubicBezTo>
                  <a:pt x="48" y="228"/>
                  <a:pt x="48" y="228"/>
                  <a:pt x="48" y="228"/>
                </a:cubicBezTo>
                <a:cubicBezTo>
                  <a:pt x="46" y="231"/>
                  <a:pt x="43" y="232"/>
                  <a:pt x="40" y="232"/>
                </a:cubicBezTo>
                <a:cubicBezTo>
                  <a:pt x="40" y="232"/>
                  <a:pt x="40" y="232"/>
                  <a:pt x="40" y="232"/>
                </a:cubicBezTo>
                <a:cubicBezTo>
                  <a:pt x="37" y="232"/>
                  <a:pt x="34" y="231"/>
                  <a:pt x="32" y="228"/>
                </a:cubicBezTo>
                <a:cubicBezTo>
                  <a:pt x="31" y="228"/>
                  <a:pt x="31" y="228"/>
                  <a:pt x="31" y="228"/>
                </a:cubicBezTo>
                <a:cubicBezTo>
                  <a:pt x="31" y="228"/>
                  <a:pt x="30" y="227"/>
                  <a:pt x="30" y="227"/>
                </a:cubicBezTo>
                <a:cubicBezTo>
                  <a:pt x="30" y="226"/>
                  <a:pt x="30" y="226"/>
                  <a:pt x="30" y="226"/>
                </a:cubicBezTo>
                <a:cubicBezTo>
                  <a:pt x="29" y="226"/>
                  <a:pt x="29" y="225"/>
                  <a:pt x="29" y="225"/>
                </a:cubicBezTo>
                <a:cubicBezTo>
                  <a:pt x="29" y="224"/>
                  <a:pt x="29" y="224"/>
                  <a:pt x="29" y="224"/>
                </a:cubicBezTo>
                <a:cubicBezTo>
                  <a:pt x="29" y="223"/>
                  <a:pt x="28" y="223"/>
                  <a:pt x="28" y="222"/>
                </a:cubicBezTo>
                <a:cubicBezTo>
                  <a:pt x="28" y="222"/>
                  <a:pt x="28" y="221"/>
                  <a:pt x="28" y="220"/>
                </a:cubicBezTo>
                <a:cubicBezTo>
                  <a:pt x="28" y="196"/>
                  <a:pt x="28" y="196"/>
                  <a:pt x="28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72"/>
                  <a:pt x="24" y="172"/>
                  <a:pt x="24" y="172"/>
                </a:cubicBezTo>
                <a:cubicBezTo>
                  <a:pt x="40" y="172"/>
                  <a:pt x="40" y="172"/>
                  <a:pt x="40" y="172"/>
                </a:cubicBezTo>
                <a:cubicBezTo>
                  <a:pt x="52" y="172"/>
                  <a:pt x="52" y="172"/>
                  <a:pt x="52" y="172"/>
                </a:cubicBezTo>
                <a:cubicBezTo>
                  <a:pt x="52" y="191"/>
                  <a:pt x="52" y="191"/>
                  <a:pt x="52" y="191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232" y="172"/>
                  <a:pt x="232" y="172"/>
                  <a:pt x="232" y="172"/>
                </a:cubicBezTo>
                <a:lnTo>
                  <a:pt x="232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1" name="Freeform 14"/>
          <p:cNvSpPr>
            <a:spLocks noEditPoints="1"/>
          </p:cNvSpPr>
          <p:nvPr/>
        </p:nvSpPr>
        <p:spPr bwMode="auto">
          <a:xfrm>
            <a:off x="5435435" y="11638726"/>
            <a:ext cx="1020844" cy="1001060"/>
          </a:xfrm>
          <a:custGeom>
            <a:avLst/>
            <a:gdLst>
              <a:gd name="T0" fmla="*/ 363178 w 256"/>
              <a:gd name="T1" fmla="*/ 164815 h 251"/>
              <a:gd name="T2" fmla="*/ 391976 w 256"/>
              <a:gd name="T3" fmla="*/ 216020 h 251"/>
              <a:gd name="T4" fmla="*/ 307181 w 256"/>
              <a:gd name="T5" fmla="*/ 182417 h 251"/>
              <a:gd name="T6" fmla="*/ 281583 w 256"/>
              <a:gd name="T7" fmla="*/ 185617 h 251"/>
              <a:gd name="T8" fmla="*/ 166390 w 256"/>
              <a:gd name="T9" fmla="*/ 92809 h 251"/>
              <a:gd name="T10" fmla="*/ 281583 w 256"/>
              <a:gd name="T11" fmla="*/ 0 h 251"/>
              <a:gd name="T12" fmla="*/ 409575 w 256"/>
              <a:gd name="T13" fmla="*/ 92809 h 251"/>
              <a:gd name="T14" fmla="*/ 363178 w 256"/>
              <a:gd name="T15" fmla="*/ 164815 h 251"/>
              <a:gd name="T16" fmla="*/ 142391 w 256"/>
              <a:gd name="T17" fmla="*/ 102409 h 251"/>
              <a:gd name="T18" fmla="*/ 271983 w 256"/>
              <a:gd name="T19" fmla="*/ 211219 h 251"/>
              <a:gd name="T20" fmla="*/ 297582 w 256"/>
              <a:gd name="T21" fmla="*/ 208019 h 251"/>
              <a:gd name="T22" fmla="*/ 297582 w 256"/>
              <a:gd name="T23" fmla="*/ 208019 h 251"/>
              <a:gd name="T24" fmla="*/ 300782 w 256"/>
              <a:gd name="T25" fmla="*/ 208019 h 251"/>
              <a:gd name="T26" fmla="*/ 366378 w 256"/>
              <a:gd name="T27" fmla="*/ 235222 h 251"/>
              <a:gd name="T28" fmla="*/ 195188 w 256"/>
              <a:gd name="T29" fmla="*/ 344032 h 251"/>
              <a:gd name="T30" fmla="*/ 156790 w 256"/>
              <a:gd name="T31" fmla="*/ 337631 h 251"/>
              <a:gd name="T32" fmla="*/ 25598 w 256"/>
              <a:gd name="T33" fmla="*/ 390436 h 251"/>
              <a:gd name="T34" fmla="*/ 70396 w 256"/>
              <a:gd name="T35" fmla="*/ 312029 h 251"/>
              <a:gd name="T36" fmla="*/ 0 w 256"/>
              <a:gd name="T37" fmla="*/ 201619 h 251"/>
              <a:gd name="T38" fmla="*/ 148791 w 256"/>
              <a:gd name="T39" fmla="*/ 64006 h 251"/>
              <a:gd name="T40" fmla="*/ 142391 w 256"/>
              <a:gd name="T41" fmla="*/ 102409 h 251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56" h="251">
                <a:moveTo>
                  <a:pt x="227" y="103"/>
                </a:moveTo>
                <a:cubicBezTo>
                  <a:pt x="223" y="106"/>
                  <a:pt x="222" y="124"/>
                  <a:pt x="245" y="135"/>
                </a:cubicBezTo>
                <a:cubicBezTo>
                  <a:pt x="245" y="135"/>
                  <a:pt x="213" y="140"/>
                  <a:pt x="192" y="114"/>
                </a:cubicBezTo>
                <a:cubicBezTo>
                  <a:pt x="187" y="114"/>
                  <a:pt x="181" y="116"/>
                  <a:pt x="176" y="116"/>
                </a:cubicBezTo>
                <a:cubicBezTo>
                  <a:pt x="131" y="116"/>
                  <a:pt x="104" y="90"/>
                  <a:pt x="104" y="58"/>
                </a:cubicBezTo>
                <a:cubicBezTo>
                  <a:pt x="104" y="26"/>
                  <a:pt x="131" y="0"/>
                  <a:pt x="176" y="0"/>
                </a:cubicBezTo>
                <a:cubicBezTo>
                  <a:pt x="221" y="0"/>
                  <a:pt x="256" y="26"/>
                  <a:pt x="256" y="58"/>
                </a:cubicBezTo>
                <a:cubicBezTo>
                  <a:pt x="256" y="76"/>
                  <a:pt x="245" y="93"/>
                  <a:pt x="227" y="103"/>
                </a:cubicBezTo>
                <a:moveTo>
                  <a:pt x="89" y="64"/>
                </a:moveTo>
                <a:cubicBezTo>
                  <a:pt x="91" y="99"/>
                  <a:pt x="122" y="129"/>
                  <a:pt x="170" y="132"/>
                </a:cubicBezTo>
                <a:cubicBezTo>
                  <a:pt x="176" y="133"/>
                  <a:pt x="181" y="131"/>
                  <a:pt x="186" y="130"/>
                </a:cubicBezTo>
                <a:cubicBezTo>
                  <a:pt x="186" y="130"/>
                  <a:pt x="186" y="130"/>
                  <a:pt x="186" y="130"/>
                </a:cubicBezTo>
                <a:cubicBezTo>
                  <a:pt x="188" y="130"/>
                  <a:pt x="188" y="130"/>
                  <a:pt x="188" y="130"/>
                </a:cubicBezTo>
                <a:cubicBezTo>
                  <a:pt x="202" y="144"/>
                  <a:pt x="219" y="147"/>
                  <a:pt x="229" y="147"/>
                </a:cubicBezTo>
                <a:cubicBezTo>
                  <a:pt x="219" y="186"/>
                  <a:pt x="180" y="215"/>
                  <a:pt x="122" y="215"/>
                </a:cubicBezTo>
                <a:cubicBezTo>
                  <a:pt x="114" y="215"/>
                  <a:pt x="106" y="212"/>
                  <a:pt x="98" y="211"/>
                </a:cubicBezTo>
                <a:cubicBezTo>
                  <a:pt x="66" y="251"/>
                  <a:pt x="16" y="244"/>
                  <a:pt x="16" y="244"/>
                </a:cubicBezTo>
                <a:cubicBezTo>
                  <a:pt x="51" y="227"/>
                  <a:pt x="51" y="199"/>
                  <a:pt x="44" y="195"/>
                </a:cubicBezTo>
                <a:cubicBezTo>
                  <a:pt x="17" y="179"/>
                  <a:pt x="0" y="154"/>
                  <a:pt x="0" y="126"/>
                </a:cubicBezTo>
                <a:cubicBezTo>
                  <a:pt x="0" y="84"/>
                  <a:pt x="39" y="49"/>
                  <a:pt x="93" y="40"/>
                </a:cubicBezTo>
                <a:cubicBezTo>
                  <a:pt x="90" y="47"/>
                  <a:pt x="89" y="55"/>
                  <a:pt x="89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" name="Freeform 15"/>
          <p:cNvSpPr>
            <a:spLocks noEditPoints="1"/>
          </p:cNvSpPr>
          <p:nvPr/>
        </p:nvSpPr>
        <p:spPr bwMode="auto">
          <a:xfrm>
            <a:off x="3654892" y="11690165"/>
            <a:ext cx="1016890" cy="937754"/>
          </a:xfrm>
          <a:custGeom>
            <a:avLst/>
            <a:gdLst>
              <a:gd name="T0" fmla="*/ 215150 w 256"/>
              <a:gd name="T1" fmla="*/ 312469 h 236"/>
              <a:gd name="T2" fmla="*/ 172120 w 256"/>
              <a:gd name="T3" fmla="*/ 306092 h 236"/>
              <a:gd name="T4" fmla="*/ 28687 w 256"/>
              <a:gd name="T5" fmla="*/ 361890 h 236"/>
              <a:gd name="T6" fmla="*/ 78091 w 256"/>
              <a:gd name="T7" fmla="*/ 277396 h 236"/>
              <a:gd name="T8" fmla="*/ 0 w 256"/>
              <a:gd name="T9" fmla="*/ 156234 h 236"/>
              <a:gd name="T10" fmla="*/ 215150 w 256"/>
              <a:gd name="T11" fmla="*/ 0 h 236"/>
              <a:gd name="T12" fmla="*/ 407988 w 256"/>
              <a:gd name="T13" fmla="*/ 156234 h 236"/>
              <a:gd name="T14" fmla="*/ 215150 w 256"/>
              <a:gd name="T15" fmla="*/ 312469 h 236"/>
              <a:gd name="T16" fmla="*/ 108372 w 256"/>
              <a:gd name="T17" fmla="*/ 121161 h 236"/>
              <a:gd name="T18" fmla="*/ 70123 w 256"/>
              <a:gd name="T19" fmla="*/ 159423 h 236"/>
              <a:gd name="T20" fmla="*/ 108372 w 256"/>
              <a:gd name="T21" fmla="*/ 197684 h 236"/>
              <a:gd name="T22" fmla="*/ 146621 w 256"/>
              <a:gd name="T23" fmla="*/ 159423 h 236"/>
              <a:gd name="T24" fmla="*/ 108372 w 256"/>
              <a:gd name="T25" fmla="*/ 121161 h 236"/>
              <a:gd name="T26" fmla="*/ 203994 w 256"/>
              <a:gd name="T27" fmla="*/ 121161 h 236"/>
              <a:gd name="T28" fmla="*/ 165745 w 256"/>
              <a:gd name="T29" fmla="*/ 159423 h 236"/>
              <a:gd name="T30" fmla="*/ 203994 w 256"/>
              <a:gd name="T31" fmla="*/ 197684 h 236"/>
              <a:gd name="T32" fmla="*/ 242243 w 256"/>
              <a:gd name="T33" fmla="*/ 159423 h 236"/>
              <a:gd name="T34" fmla="*/ 203994 w 256"/>
              <a:gd name="T35" fmla="*/ 121161 h 236"/>
              <a:gd name="T36" fmla="*/ 299616 w 256"/>
              <a:gd name="T37" fmla="*/ 121161 h 236"/>
              <a:gd name="T38" fmla="*/ 261367 w 256"/>
              <a:gd name="T39" fmla="*/ 159423 h 236"/>
              <a:gd name="T40" fmla="*/ 299616 w 256"/>
              <a:gd name="T41" fmla="*/ 197684 h 236"/>
              <a:gd name="T42" fmla="*/ 337865 w 256"/>
              <a:gd name="T43" fmla="*/ 159423 h 236"/>
              <a:gd name="T44" fmla="*/ 299616 w 256"/>
              <a:gd name="T45" fmla="*/ 121161 h 2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256" h="236">
                <a:moveTo>
                  <a:pt x="135" y="196"/>
                </a:move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moveTo>
                  <a:pt x="68" y="76"/>
                </a:moveTo>
                <a:cubicBezTo>
                  <a:pt x="55" y="76"/>
                  <a:pt x="44" y="87"/>
                  <a:pt x="44" y="100"/>
                </a:cubicBezTo>
                <a:cubicBezTo>
                  <a:pt x="44" y="113"/>
                  <a:pt x="55" y="124"/>
                  <a:pt x="68" y="124"/>
                </a:cubicBezTo>
                <a:cubicBezTo>
                  <a:pt x="81" y="124"/>
                  <a:pt x="92" y="113"/>
                  <a:pt x="92" y="100"/>
                </a:cubicBezTo>
                <a:cubicBezTo>
                  <a:pt x="92" y="87"/>
                  <a:pt x="81" y="76"/>
                  <a:pt x="68" y="76"/>
                </a:cubicBezTo>
                <a:moveTo>
                  <a:pt x="128" y="76"/>
                </a:moveTo>
                <a:cubicBezTo>
                  <a:pt x="115" y="76"/>
                  <a:pt x="104" y="87"/>
                  <a:pt x="104" y="100"/>
                </a:cubicBezTo>
                <a:cubicBezTo>
                  <a:pt x="104" y="113"/>
                  <a:pt x="115" y="124"/>
                  <a:pt x="128" y="124"/>
                </a:cubicBezTo>
                <a:cubicBezTo>
                  <a:pt x="141" y="124"/>
                  <a:pt x="152" y="113"/>
                  <a:pt x="152" y="100"/>
                </a:cubicBezTo>
                <a:cubicBezTo>
                  <a:pt x="152" y="87"/>
                  <a:pt x="141" y="76"/>
                  <a:pt x="128" y="76"/>
                </a:cubicBezTo>
                <a:moveTo>
                  <a:pt x="188" y="76"/>
                </a:moveTo>
                <a:cubicBezTo>
                  <a:pt x="175" y="76"/>
                  <a:pt x="164" y="87"/>
                  <a:pt x="164" y="100"/>
                </a:cubicBezTo>
                <a:cubicBezTo>
                  <a:pt x="164" y="113"/>
                  <a:pt x="175" y="124"/>
                  <a:pt x="188" y="124"/>
                </a:cubicBezTo>
                <a:cubicBezTo>
                  <a:pt x="201" y="124"/>
                  <a:pt x="212" y="113"/>
                  <a:pt x="212" y="100"/>
                </a:cubicBezTo>
                <a:cubicBezTo>
                  <a:pt x="212" y="87"/>
                  <a:pt x="201" y="76"/>
                  <a:pt x="188" y="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" name="Freeform 16"/>
          <p:cNvSpPr>
            <a:spLocks/>
          </p:cNvSpPr>
          <p:nvPr/>
        </p:nvSpPr>
        <p:spPr bwMode="auto">
          <a:xfrm>
            <a:off x="1870393" y="11690165"/>
            <a:ext cx="1020844" cy="937754"/>
          </a:xfrm>
          <a:custGeom>
            <a:avLst/>
            <a:gdLst>
              <a:gd name="T0" fmla="*/ 215987 w 256"/>
              <a:gd name="T1" fmla="*/ 0 h 236"/>
              <a:gd name="T2" fmla="*/ 409575 w 256"/>
              <a:gd name="T3" fmla="*/ 156234 h 236"/>
              <a:gd name="T4" fmla="*/ 215987 w 256"/>
              <a:gd name="T5" fmla="*/ 312469 h 236"/>
              <a:gd name="T6" fmla="*/ 172789 w 256"/>
              <a:gd name="T7" fmla="*/ 306092 h 236"/>
              <a:gd name="T8" fmla="*/ 28798 w 256"/>
              <a:gd name="T9" fmla="*/ 361890 h 236"/>
              <a:gd name="T10" fmla="*/ 78395 w 256"/>
              <a:gd name="T11" fmla="*/ 277396 h 236"/>
              <a:gd name="T12" fmla="*/ 0 w 256"/>
              <a:gd name="T13" fmla="*/ 156234 h 236"/>
              <a:gd name="T14" fmla="*/ 215987 w 256"/>
              <a:gd name="T15" fmla="*/ 0 h 2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56" h="236">
                <a:moveTo>
                  <a:pt x="135" y="0"/>
                </a:moveTo>
                <a:cubicBezTo>
                  <a:pt x="210" y="0"/>
                  <a:pt x="256" y="44"/>
                  <a:pt x="256" y="98"/>
                </a:cubicBezTo>
                <a:cubicBezTo>
                  <a:pt x="256" y="152"/>
                  <a:pt x="210" y="196"/>
                  <a:pt x="135" y="196"/>
                </a:cubicBezTo>
                <a:cubicBezTo>
                  <a:pt x="126" y="196"/>
                  <a:pt x="117" y="193"/>
                  <a:pt x="108" y="192"/>
                </a:cubicBezTo>
                <a:cubicBezTo>
                  <a:pt x="73" y="236"/>
                  <a:pt x="18" y="227"/>
                  <a:pt x="18" y="227"/>
                </a:cubicBezTo>
                <a:cubicBezTo>
                  <a:pt x="57" y="209"/>
                  <a:pt x="56" y="178"/>
                  <a:pt x="49" y="174"/>
                </a:cubicBezTo>
                <a:cubicBezTo>
                  <a:pt x="18" y="156"/>
                  <a:pt x="0" y="129"/>
                  <a:pt x="0" y="98"/>
                </a:cubicBezTo>
                <a:cubicBezTo>
                  <a:pt x="0" y="44"/>
                  <a:pt x="59" y="0"/>
                  <a:pt x="135" y="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" name="Freeform 17"/>
          <p:cNvSpPr>
            <a:spLocks noEditPoints="1"/>
          </p:cNvSpPr>
          <p:nvPr/>
        </p:nvSpPr>
        <p:spPr bwMode="auto">
          <a:xfrm>
            <a:off x="21491978" y="9874011"/>
            <a:ext cx="1001062" cy="906098"/>
          </a:xfrm>
          <a:custGeom>
            <a:avLst/>
            <a:gdLst>
              <a:gd name="T0" fmla="*/ 379325 w 252"/>
              <a:gd name="T1" fmla="*/ 110018 h 228"/>
              <a:gd name="T2" fmla="*/ 200819 w 252"/>
              <a:gd name="T3" fmla="*/ 38267 h 228"/>
              <a:gd name="T4" fmla="*/ 22313 w 252"/>
              <a:gd name="T5" fmla="*/ 110018 h 228"/>
              <a:gd name="T6" fmla="*/ 0 w 252"/>
              <a:gd name="T7" fmla="*/ 79723 h 228"/>
              <a:gd name="T8" fmla="*/ 200819 w 252"/>
              <a:gd name="T9" fmla="*/ 0 h 228"/>
              <a:gd name="T10" fmla="*/ 401638 w 252"/>
              <a:gd name="T11" fmla="*/ 79723 h 228"/>
              <a:gd name="T12" fmla="*/ 379325 w 252"/>
              <a:gd name="T13" fmla="*/ 110018 h 228"/>
              <a:gd name="T14" fmla="*/ 200819 w 252"/>
              <a:gd name="T15" fmla="*/ 95668 h 228"/>
              <a:gd name="T16" fmla="*/ 342667 w 252"/>
              <a:gd name="T17" fmla="*/ 156257 h 228"/>
              <a:gd name="T18" fmla="*/ 318760 w 252"/>
              <a:gd name="T19" fmla="*/ 186552 h 228"/>
              <a:gd name="T20" fmla="*/ 200819 w 252"/>
              <a:gd name="T21" fmla="*/ 133935 h 228"/>
              <a:gd name="T22" fmla="*/ 82878 w 252"/>
              <a:gd name="T23" fmla="*/ 186552 h 228"/>
              <a:gd name="T24" fmla="*/ 58971 w 252"/>
              <a:gd name="T25" fmla="*/ 156257 h 228"/>
              <a:gd name="T26" fmla="*/ 200819 w 252"/>
              <a:gd name="T27" fmla="*/ 95668 h 228"/>
              <a:gd name="T28" fmla="*/ 200819 w 252"/>
              <a:gd name="T29" fmla="*/ 191335 h 228"/>
              <a:gd name="T30" fmla="*/ 283697 w 252"/>
              <a:gd name="T31" fmla="*/ 234386 h 228"/>
              <a:gd name="T32" fmla="*/ 262977 w 252"/>
              <a:gd name="T33" fmla="*/ 261492 h 228"/>
              <a:gd name="T34" fmla="*/ 200819 w 252"/>
              <a:gd name="T35" fmla="*/ 229602 h 228"/>
              <a:gd name="T36" fmla="*/ 138661 w 252"/>
              <a:gd name="T37" fmla="*/ 261492 h 228"/>
              <a:gd name="T38" fmla="*/ 117941 w 252"/>
              <a:gd name="T39" fmla="*/ 234386 h 228"/>
              <a:gd name="T40" fmla="*/ 200819 w 252"/>
              <a:gd name="T41" fmla="*/ 191335 h 228"/>
              <a:gd name="T42" fmla="*/ 200819 w 252"/>
              <a:gd name="T43" fmla="*/ 287003 h 228"/>
              <a:gd name="T44" fmla="*/ 239070 w 252"/>
              <a:gd name="T45" fmla="*/ 325270 h 228"/>
              <a:gd name="T46" fmla="*/ 200819 w 252"/>
              <a:gd name="T47" fmla="*/ 363537 h 228"/>
              <a:gd name="T48" fmla="*/ 162568 w 252"/>
              <a:gd name="T49" fmla="*/ 325270 h 228"/>
              <a:gd name="T50" fmla="*/ 200819 w 252"/>
              <a:gd name="T51" fmla="*/ 287003 h 22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2" h="228">
                <a:moveTo>
                  <a:pt x="238" y="69"/>
                </a:moveTo>
                <a:cubicBezTo>
                  <a:pt x="209" y="41"/>
                  <a:pt x="169" y="24"/>
                  <a:pt x="126" y="24"/>
                </a:cubicBezTo>
                <a:cubicBezTo>
                  <a:pt x="83" y="24"/>
                  <a:pt x="43" y="41"/>
                  <a:pt x="14" y="69"/>
                </a:cubicBezTo>
                <a:cubicBezTo>
                  <a:pt x="0" y="50"/>
                  <a:pt x="0" y="50"/>
                  <a:pt x="0" y="50"/>
                </a:cubicBezTo>
                <a:cubicBezTo>
                  <a:pt x="32" y="19"/>
                  <a:pt x="77" y="0"/>
                  <a:pt x="126" y="0"/>
                </a:cubicBezTo>
                <a:cubicBezTo>
                  <a:pt x="175" y="0"/>
                  <a:pt x="220" y="19"/>
                  <a:pt x="252" y="50"/>
                </a:cubicBezTo>
                <a:lnTo>
                  <a:pt x="238" y="69"/>
                </a:lnTo>
                <a:close/>
                <a:moveTo>
                  <a:pt x="126" y="60"/>
                </a:moveTo>
                <a:cubicBezTo>
                  <a:pt x="161" y="60"/>
                  <a:pt x="193" y="75"/>
                  <a:pt x="215" y="98"/>
                </a:cubicBezTo>
                <a:cubicBezTo>
                  <a:pt x="200" y="117"/>
                  <a:pt x="200" y="117"/>
                  <a:pt x="200" y="117"/>
                </a:cubicBezTo>
                <a:cubicBezTo>
                  <a:pt x="182" y="97"/>
                  <a:pt x="156" y="84"/>
                  <a:pt x="126" y="84"/>
                </a:cubicBezTo>
                <a:cubicBezTo>
                  <a:pt x="96" y="84"/>
                  <a:pt x="70" y="97"/>
                  <a:pt x="52" y="117"/>
                </a:cubicBezTo>
                <a:cubicBezTo>
                  <a:pt x="37" y="98"/>
                  <a:pt x="37" y="98"/>
                  <a:pt x="37" y="98"/>
                </a:cubicBezTo>
                <a:cubicBezTo>
                  <a:pt x="59" y="75"/>
                  <a:pt x="91" y="60"/>
                  <a:pt x="126" y="60"/>
                </a:cubicBezTo>
                <a:moveTo>
                  <a:pt x="126" y="120"/>
                </a:moveTo>
                <a:cubicBezTo>
                  <a:pt x="147" y="120"/>
                  <a:pt x="166" y="131"/>
                  <a:pt x="178" y="147"/>
                </a:cubicBezTo>
                <a:cubicBezTo>
                  <a:pt x="165" y="164"/>
                  <a:pt x="165" y="164"/>
                  <a:pt x="165" y="164"/>
                </a:cubicBezTo>
                <a:cubicBezTo>
                  <a:pt x="156" y="152"/>
                  <a:pt x="142" y="144"/>
                  <a:pt x="126" y="144"/>
                </a:cubicBezTo>
                <a:cubicBezTo>
                  <a:pt x="110" y="144"/>
                  <a:pt x="96" y="152"/>
                  <a:pt x="87" y="164"/>
                </a:cubicBezTo>
                <a:cubicBezTo>
                  <a:pt x="74" y="147"/>
                  <a:pt x="74" y="147"/>
                  <a:pt x="74" y="147"/>
                </a:cubicBezTo>
                <a:cubicBezTo>
                  <a:pt x="86" y="131"/>
                  <a:pt x="105" y="120"/>
                  <a:pt x="126" y="120"/>
                </a:cubicBezTo>
                <a:moveTo>
                  <a:pt x="126" y="180"/>
                </a:moveTo>
                <a:cubicBezTo>
                  <a:pt x="139" y="180"/>
                  <a:pt x="150" y="191"/>
                  <a:pt x="150" y="204"/>
                </a:cubicBezTo>
                <a:cubicBezTo>
                  <a:pt x="150" y="217"/>
                  <a:pt x="139" y="228"/>
                  <a:pt x="126" y="228"/>
                </a:cubicBezTo>
                <a:cubicBezTo>
                  <a:pt x="113" y="228"/>
                  <a:pt x="102" y="217"/>
                  <a:pt x="102" y="204"/>
                </a:cubicBezTo>
                <a:cubicBezTo>
                  <a:pt x="102" y="191"/>
                  <a:pt x="113" y="180"/>
                  <a:pt x="126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5" name="Freeform 18"/>
          <p:cNvSpPr>
            <a:spLocks noEditPoints="1"/>
          </p:cNvSpPr>
          <p:nvPr/>
        </p:nvSpPr>
        <p:spPr bwMode="auto">
          <a:xfrm>
            <a:off x="19853878" y="10111416"/>
            <a:ext cx="708262" cy="668692"/>
          </a:xfrm>
          <a:custGeom>
            <a:avLst/>
            <a:gdLst>
              <a:gd name="T0" fmla="*/ 142082 w 178"/>
              <a:gd name="T1" fmla="*/ 0 h 168"/>
              <a:gd name="T2" fmla="*/ 284163 w 178"/>
              <a:gd name="T3" fmla="*/ 60684 h 168"/>
              <a:gd name="T4" fmla="*/ 260217 w 178"/>
              <a:gd name="T5" fmla="*/ 91026 h 168"/>
              <a:gd name="T6" fmla="*/ 142082 w 178"/>
              <a:gd name="T7" fmla="*/ 38327 h 168"/>
              <a:gd name="T8" fmla="*/ 23946 w 178"/>
              <a:gd name="T9" fmla="*/ 91026 h 168"/>
              <a:gd name="T10" fmla="*/ 0 w 178"/>
              <a:gd name="T11" fmla="*/ 60684 h 168"/>
              <a:gd name="T12" fmla="*/ 142082 w 178"/>
              <a:gd name="T13" fmla="*/ 0 h 168"/>
              <a:gd name="T14" fmla="*/ 142082 w 178"/>
              <a:gd name="T15" fmla="*/ 95817 h 168"/>
              <a:gd name="T16" fmla="*/ 225095 w 178"/>
              <a:gd name="T17" fmla="*/ 138934 h 168"/>
              <a:gd name="T18" fmla="*/ 204342 w 178"/>
              <a:gd name="T19" fmla="*/ 166082 h 168"/>
              <a:gd name="T20" fmla="*/ 142082 w 178"/>
              <a:gd name="T21" fmla="*/ 134144 h 168"/>
              <a:gd name="T22" fmla="*/ 79821 w 178"/>
              <a:gd name="T23" fmla="*/ 166082 h 168"/>
              <a:gd name="T24" fmla="*/ 59068 w 178"/>
              <a:gd name="T25" fmla="*/ 138934 h 168"/>
              <a:gd name="T26" fmla="*/ 142082 w 178"/>
              <a:gd name="T27" fmla="*/ 95817 h 168"/>
              <a:gd name="T28" fmla="*/ 142082 w 178"/>
              <a:gd name="T29" fmla="*/ 191634 h 168"/>
              <a:gd name="T30" fmla="*/ 180396 w 178"/>
              <a:gd name="T31" fmla="*/ 229960 h 168"/>
              <a:gd name="T32" fmla="*/ 142082 w 178"/>
              <a:gd name="T33" fmla="*/ 268287 h 168"/>
              <a:gd name="T34" fmla="*/ 103767 w 178"/>
              <a:gd name="T35" fmla="*/ 229960 h 168"/>
              <a:gd name="T36" fmla="*/ 142082 w 178"/>
              <a:gd name="T37" fmla="*/ 191634 h 168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78" h="168">
                <a:moveTo>
                  <a:pt x="89" y="0"/>
                </a:moveTo>
                <a:cubicBezTo>
                  <a:pt x="124" y="0"/>
                  <a:pt x="156" y="15"/>
                  <a:pt x="178" y="38"/>
                </a:cubicBezTo>
                <a:cubicBezTo>
                  <a:pt x="163" y="57"/>
                  <a:pt x="163" y="57"/>
                  <a:pt x="163" y="57"/>
                </a:cubicBezTo>
                <a:cubicBezTo>
                  <a:pt x="145" y="37"/>
                  <a:pt x="119" y="24"/>
                  <a:pt x="89" y="24"/>
                </a:cubicBezTo>
                <a:cubicBezTo>
                  <a:pt x="59" y="24"/>
                  <a:pt x="33" y="37"/>
                  <a:pt x="15" y="57"/>
                </a:cubicBezTo>
                <a:cubicBezTo>
                  <a:pt x="0" y="38"/>
                  <a:pt x="0" y="38"/>
                  <a:pt x="0" y="38"/>
                </a:cubicBezTo>
                <a:cubicBezTo>
                  <a:pt x="22" y="15"/>
                  <a:pt x="54" y="0"/>
                  <a:pt x="89" y="0"/>
                </a:cubicBezTo>
                <a:moveTo>
                  <a:pt x="89" y="60"/>
                </a:moveTo>
                <a:cubicBezTo>
                  <a:pt x="110" y="60"/>
                  <a:pt x="129" y="71"/>
                  <a:pt x="141" y="87"/>
                </a:cubicBezTo>
                <a:cubicBezTo>
                  <a:pt x="128" y="104"/>
                  <a:pt x="128" y="104"/>
                  <a:pt x="128" y="104"/>
                </a:cubicBezTo>
                <a:cubicBezTo>
                  <a:pt x="119" y="92"/>
                  <a:pt x="105" y="84"/>
                  <a:pt x="89" y="84"/>
                </a:cubicBezTo>
                <a:cubicBezTo>
                  <a:pt x="73" y="84"/>
                  <a:pt x="59" y="92"/>
                  <a:pt x="50" y="104"/>
                </a:cubicBezTo>
                <a:cubicBezTo>
                  <a:pt x="37" y="87"/>
                  <a:pt x="37" y="87"/>
                  <a:pt x="37" y="87"/>
                </a:cubicBezTo>
                <a:cubicBezTo>
                  <a:pt x="49" y="71"/>
                  <a:pt x="68" y="60"/>
                  <a:pt x="89" y="60"/>
                </a:cubicBezTo>
                <a:moveTo>
                  <a:pt x="89" y="120"/>
                </a:moveTo>
                <a:cubicBezTo>
                  <a:pt x="102" y="120"/>
                  <a:pt x="113" y="131"/>
                  <a:pt x="113" y="144"/>
                </a:cubicBezTo>
                <a:cubicBezTo>
                  <a:pt x="113" y="157"/>
                  <a:pt x="102" y="168"/>
                  <a:pt x="89" y="168"/>
                </a:cubicBezTo>
                <a:cubicBezTo>
                  <a:pt x="76" y="168"/>
                  <a:pt x="65" y="157"/>
                  <a:pt x="65" y="144"/>
                </a:cubicBezTo>
                <a:cubicBezTo>
                  <a:pt x="65" y="131"/>
                  <a:pt x="76" y="120"/>
                  <a:pt x="89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6" name="Freeform 19"/>
          <p:cNvSpPr>
            <a:spLocks noEditPoints="1"/>
          </p:cNvSpPr>
          <p:nvPr/>
        </p:nvSpPr>
        <p:spPr bwMode="auto">
          <a:xfrm>
            <a:off x="18219735" y="10348823"/>
            <a:ext cx="411504" cy="431286"/>
          </a:xfrm>
          <a:custGeom>
            <a:avLst/>
            <a:gdLst>
              <a:gd name="T0" fmla="*/ 82550 w 104"/>
              <a:gd name="T1" fmla="*/ 0 h 108"/>
              <a:gd name="T2" fmla="*/ 165100 w 104"/>
              <a:gd name="T3" fmla="*/ 43259 h 108"/>
              <a:gd name="T4" fmla="*/ 144463 w 104"/>
              <a:gd name="T5" fmla="*/ 70497 h 108"/>
              <a:gd name="T6" fmla="*/ 82550 w 104"/>
              <a:gd name="T7" fmla="*/ 38453 h 108"/>
              <a:gd name="T8" fmla="*/ 20638 w 104"/>
              <a:gd name="T9" fmla="*/ 70497 h 108"/>
              <a:gd name="T10" fmla="*/ 0 w 104"/>
              <a:gd name="T11" fmla="*/ 43259 h 108"/>
              <a:gd name="T12" fmla="*/ 82550 w 104"/>
              <a:gd name="T13" fmla="*/ 0 h 108"/>
              <a:gd name="T14" fmla="*/ 82550 w 104"/>
              <a:gd name="T15" fmla="*/ 96132 h 108"/>
              <a:gd name="T16" fmla="*/ 120650 w 104"/>
              <a:gd name="T17" fmla="*/ 134584 h 108"/>
              <a:gd name="T18" fmla="*/ 82550 w 104"/>
              <a:gd name="T19" fmla="*/ 173037 h 108"/>
              <a:gd name="T20" fmla="*/ 44450 w 104"/>
              <a:gd name="T21" fmla="*/ 134584 h 108"/>
              <a:gd name="T22" fmla="*/ 82550 w 104"/>
              <a:gd name="T23" fmla="*/ 96132 h 108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4" h="108">
                <a:moveTo>
                  <a:pt x="52" y="0"/>
                </a:moveTo>
                <a:cubicBezTo>
                  <a:pt x="73" y="0"/>
                  <a:pt x="92" y="11"/>
                  <a:pt x="104" y="27"/>
                </a:cubicBezTo>
                <a:cubicBezTo>
                  <a:pt x="91" y="44"/>
                  <a:pt x="91" y="44"/>
                  <a:pt x="91" y="44"/>
                </a:cubicBezTo>
                <a:cubicBezTo>
                  <a:pt x="82" y="32"/>
                  <a:pt x="68" y="24"/>
                  <a:pt x="52" y="24"/>
                </a:cubicBezTo>
                <a:cubicBezTo>
                  <a:pt x="36" y="24"/>
                  <a:pt x="22" y="32"/>
                  <a:pt x="13" y="44"/>
                </a:cubicBezTo>
                <a:cubicBezTo>
                  <a:pt x="0" y="27"/>
                  <a:pt x="0" y="27"/>
                  <a:pt x="0" y="27"/>
                </a:cubicBezTo>
                <a:cubicBezTo>
                  <a:pt x="12" y="11"/>
                  <a:pt x="31" y="0"/>
                  <a:pt x="52" y="0"/>
                </a:cubicBezTo>
                <a:moveTo>
                  <a:pt x="52" y="60"/>
                </a:moveTo>
                <a:cubicBezTo>
                  <a:pt x="65" y="60"/>
                  <a:pt x="76" y="71"/>
                  <a:pt x="76" y="84"/>
                </a:cubicBezTo>
                <a:cubicBezTo>
                  <a:pt x="76" y="97"/>
                  <a:pt x="65" y="108"/>
                  <a:pt x="52" y="108"/>
                </a:cubicBezTo>
                <a:cubicBezTo>
                  <a:pt x="39" y="108"/>
                  <a:pt x="28" y="97"/>
                  <a:pt x="28" y="84"/>
                </a:cubicBezTo>
                <a:cubicBezTo>
                  <a:pt x="28" y="71"/>
                  <a:pt x="39" y="60"/>
                  <a:pt x="52" y="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7" name="Freeform 20"/>
          <p:cNvSpPr>
            <a:spLocks noEditPoints="1"/>
          </p:cNvSpPr>
          <p:nvPr/>
        </p:nvSpPr>
        <p:spPr bwMode="auto">
          <a:xfrm>
            <a:off x="16130565" y="10044150"/>
            <a:ext cx="1020844" cy="597472"/>
          </a:xfrm>
          <a:custGeom>
            <a:avLst/>
            <a:gdLst>
              <a:gd name="T0" fmla="*/ 409575 w 257"/>
              <a:gd name="T1" fmla="*/ 121455 h 150"/>
              <a:gd name="T2" fmla="*/ 409575 w 257"/>
              <a:gd name="T3" fmla="*/ 121455 h 150"/>
              <a:gd name="T4" fmla="*/ 409575 w 257"/>
              <a:gd name="T5" fmla="*/ 123053 h 150"/>
              <a:gd name="T6" fmla="*/ 392045 w 257"/>
              <a:gd name="T7" fmla="*/ 145426 h 150"/>
              <a:gd name="T8" fmla="*/ 240645 w 257"/>
              <a:gd name="T9" fmla="*/ 234919 h 150"/>
              <a:gd name="T10" fmla="*/ 109964 w 257"/>
              <a:gd name="T11" fmla="*/ 212546 h 150"/>
              <a:gd name="T12" fmla="*/ 160961 w 257"/>
              <a:gd name="T13" fmla="*/ 178986 h 150"/>
              <a:gd name="T14" fmla="*/ 282081 w 257"/>
              <a:gd name="T15" fmla="*/ 116660 h 150"/>
              <a:gd name="T16" fmla="*/ 347422 w 257"/>
              <a:gd name="T17" fmla="*/ 55933 h 150"/>
              <a:gd name="T18" fmla="*/ 404794 w 257"/>
              <a:gd name="T19" fmla="*/ 108670 h 150"/>
              <a:gd name="T20" fmla="*/ 409575 w 257"/>
              <a:gd name="T21" fmla="*/ 118258 h 150"/>
              <a:gd name="T22" fmla="*/ 409575 w 257"/>
              <a:gd name="T23" fmla="*/ 118258 h 150"/>
              <a:gd name="T24" fmla="*/ 409575 w 257"/>
              <a:gd name="T25" fmla="*/ 119857 h 150"/>
              <a:gd name="T26" fmla="*/ 409575 w 257"/>
              <a:gd name="T27" fmla="*/ 119857 h 150"/>
              <a:gd name="T28" fmla="*/ 197616 w 257"/>
              <a:gd name="T29" fmla="*/ 155014 h 150"/>
              <a:gd name="T30" fmla="*/ 205584 w 257"/>
              <a:gd name="T31" fmla="*/ 155014 h 150"/>
              <a:gd name="T32" fmla="*/ 41436 w 257"/>
              <a:gd name="T33" fmla="*/ 236517 h 150"/>
              <a:gd name="T34" fmla="*/ 36655 w 257"/>
              <a:gd name="T35" fmla="*/ 238115 h 150"/>
              <a:gd name="T36" fmla="*/ 31874 w 257"/>
              <a:gd name="T37" fmla="*/ 220536 h 150"/>
              <a:gd name="T38" fmla="*/ 363358 w 257"/>
              <a:gd name="T39" fmla="*/ 3196 h 150"/>
              <a:gd name="T40" fmla="*/ 368139 w 257"/>
              <a:gd name="T41" fmla="*/ 1598 h 150"/>
              <a:gd name="T42" fmla="*/ 372920 w 257"/>
              <a:gd name="T43" fmla="*/ 19177 h 150"/>
              <a:gd name="T44" fmla="*/ 216740 w 257"/>
              <a:gd name="T45" fmla="*/ 79904 h 150"/>
              <a:gd name="T46" fmla="*/ 205584 w 257"/>
              <a:gd name="T47" fmla="*/ 78306 h 150"/>
              <a:gd name="T48" fmla="*/ 205584 w 257"/>
              <a:gd name="T49" fmla="*/ 39952 h 150"/>
              <a:gd name="T50" fmla="*/ 132275 w 257"/>
              <a:gd name="T51" fmla="*/ 135837 h 150"/>
              <a:gd name="T52" fmla="*/ 62153 w 257"/>
              <a:gd name="T53" fmla="*/ 182182 h 150"/>
              <a:gd name="T54" fmla="*/ 6375 w 257"/>
              <a:gd name="T55" fmla="*/ 131043 h 150"/>
              <a:gd name="T56" fmla="*/ 19124 w 257"/>
              <a:gd name="T57" fmla="*/ 94287 h 150"/>
              <a:gd name="T58" fmla="*/ 170523 w 257"/>
              <a:gd name="T59" fmla="*/ 4794 h 150"/>
              <a:gd name="T60" fmla="*/ 298018 w 257"/>
              <a:gd name="T61" fmla="*/ 25569 h 150"/>
              <a:gd name="T62" fmla="*/ 251801 w 257"/>
              <a:gd name="T63" fmla="*/ 55933 h 150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92" y="144"/>
                  <a:pt x="80" y="139"/>
                  <a:pt x="69" y="133"/>
                </a:cubicBezTo>
                <a:cubicBezTo>
                  <a:pt x="69" y="133"/>
                  <a:pt x="69" y="133"/>
                  <a:pt x="69" y="133"/>
                </a:cubicBezTo>
                <a:cubicBezTo>
                  <a:pt x="101" y="112"/>
                  <a:pt x="101" y="112"/>
                  <a:pt x="101" y="112"/>
                </a:cubicBezTo>
                <a:cubicBezTo>
                  <a:pt x="109" y="118"/>
                  <a:pt x="119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69"/>
                  <a:pt x="177" y="66"/>
                  <a:pt x="176" y="63"/>
                </a:cubicBezTo>
                <a:cubicBezTo>
                  <a:pt x="218" y="35"/>
                  <a:pt x="218" y="35"/>
                  <a:pt x="218" y="35"/>
                </a:cubicBezTo>
                <a:cubicBezTo>
                  <a:pt x="221" y="37"/>
                  <a:pt x="224" y="39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97"/>
                </a:moveTo>
                <a:cubicBezTo>
                  <a:pt x="127" y="97"/>
                  <a:pt x="126" y="97"/>
                  <a:pt x="124" y="97"/>
                </a:cubicBezTo>
                <a:cubicBezTo>
                  <a:pt x="152" y="78"/>
                  <a:pt x="152" y="78"/>
                  <a:pt x="152" y="78"/>
                </a:cubicBezTo>
                <a:cubicBezTo>
                  <a:pt x="150" y="89"/>
                  <a:pt x="141" y="97"/>
                  <a:pt x="129" y="97"/>
                </a:cubicBezTo>
                <a:moveTo>
                  <a:pt x="234" y="12"/>
                </a:moveTo>
                <a:cubicBezTo>
                  <a:pt x="26" y="148"/>
                  <a:pt x="26" y="148"/>
                  <a:pt x="26" y="148"/>
                </a:cubicBezTo>
                <a:cubicBezTo>
                  <a:pt x="26" y="148"/>
                  <a:pt x="26" y="148"/>
                  <a:pt x="26" y="148"/>
                </a:cubicBezTo>
                <a:cubicBezTo>
                  <a:pt x="25" y="149"/>
                  <a:pt x="24" y="149"/>
                  <a:pt x="23" y="149"/>
                </a:cubicBezTo>
                <a:cubicBezTo>
                  <a:pt x="20" y="149"/>
                  <a:pt x="17" y="146"/>
                  <a:pt x="17" y="143"/>
                </a:cubicBezTo>
                <a:cubicBezTo>
                  <a:pt x="17" y="141"/>
                  <a:pt x="18" y="139"/>
                  <a:pt x="20" y="138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8" y="2"/>
                  <a:pt x="228" y="2"/>
                  <a:pt x="228" y="2"/>
                </a:cubicBezTo>
                <a:cubicBezTo>
                  <a:pt x="229" y="1"/>
                  <a:pt x="230" y="1"/>
                  <a:pt x="231" y="1"/>
                </a:cubicBezTo>
                <a:cubicBezTo>
                  <a:pt x="234" y="1"/>
                  <a:pt x="237" y="4"/>
                  <a:pt x="237" y="7"/>
                </a:cubicBezTo>
                <a:cubicBezTo>
                  <a:pt x="237" y="9"/>
                  <a:pt x="236" y="11"/>
                  <a:pt x="234" y="12"/>
                </a:cubicBezTo>
                <a:close/>
                <a:moveTo>
                  <a:pt x="129" y="49"/>
                </a:moveTo>
                <a:cubicBezTo>
                  <a:pt x="131" y="49"/>
                  <a:pt x="133" y="49"/>
                  <a:pt x="136" y="50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07" y="58"/>
                  <a:pt x="117" y="49"/>
                  <a:pt x="129" y="49"/>
                </a:cubicBezTo>
                <a:moveTo>
                  <a:pt x="158" y="35"/>
                </a:moveTo>
                <a:cubicBezTo>
                  <a:pt x="150" y="29"/>
                  <a:pt x="140" y="25"/>
                  <a:pt x="129" y="25"/>
                </a:cubicBezTo>
                <a:cubicBezTo>
                  <a:pt x="102" y="25"/>
                  <a:pt x="81" y="46"/>
                  <a:pt x="81" y="73"/>
                </a:cubicBezTo>
                <a:cubicBezTo>
                  <a:pt x="81" y="77"/>
                  <a:pt x="82" y="81"/>
                  <a:pt x="83" y="85"/>
                </a:cubicBezTo>
                <a:cubicBezTo>
                  <a:pt x="41" y="113"/>
                  <a:pt x="41" y="113"/>
                  <a:pt x="41" y="113"/>
                </a:cubicBezTo>
                <a:cubicBezTo>
                  <a:pt x="39" y="114"/>
                  <a:pt x="39" y="114"/>
                  <a:pt x="39" y="114"/>
                </a:cubicBezTo>
                <a:cubicBezTo>
                  <a:pt x="36" y="113"/>
                  <a:pt x="34" y="111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66" y="6"/>
                  <a:pt x="177" y="10"/>
                  <a:pt x="187" y="16"/>
                </a:cubicBezTo>
                <a:cubicBezTo>
                  <a:pt x="185" y="17"/>
                  <a:pt x="185" y="17"/>
                  <a:pt x="185" y="17"/>
                </a:cubicBezTo>
                <a:lnTo>
                  <a:pt x="158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8" name="Freeform 21"/>
          <p:cNvSpPr>
            <a:spLocks noEditPoints="1"/>
          </p:cNvSpPr>
          <p:nvPr/>
        </p:nvSpPr>
        <p:spPr bwMode="auto">
          <a:xfrm>
            <a:off x="14346064" y="10044150"/>
            <a:ext cx="1024802" cy="597472"/>
          </a:xfrm>
          <a:custGeom>
            <a:avLst/>
            <a:gdLst>
              <a:gd name="T0" fmla="*/ 411163 w 257"/>
              <a:gd name="T1" fmla="*/ 119857 h 150"/>
              <a:gd name="T2" fmla="*/ 411163 w 257"/>
              <a:gd name="T3" fmla="*/ 121455 h 150"/>
              <a:gd name="T4" fmla="*/ 411163 w 257"/>
              <a:gd name="T5" fmla="*/ 121455 h 150"/>
              <a:gd name="T6" fmla="*/ 411163 w 257"/>
              <a:gd name="T7" fmla="*/ 121455 h 150"/>
              <a:gd name="T8" fmla="*/ 411163 w 257"/>
              <a:gd name="T9" fmla="*/ 121455 h 150"/>
              <a:gd name="T10" fmla="*/ 411163 w 257"/>
              <a:gd name="T11" fmla="*/ 123053 h 150"/>
              <a:gd name="T12" fmla="*/ 406363 w 257"/>
              <a:gd name="T13" fmla="*/ 131043 h 150"/>
              <a:gd name="T14" fmla="*/ 393565 w 257"/>
              <a:gd name="T15" fmla="*/ 145426 h 150"/>
              <a:gd name="T16" fmla="*/ 305573 w 257"/>
              <a:gd name="T17" fmla="*/ 210947 h 150"/>
              <a:gd name="T18" fmla="*/ 241578 w 257"/>
              <a:gd name="T19" fmla="*/ 234919 h 150"/>
              <a:gd name="T20" fmla="*/ 166385 w 257"/>
              <a:gd name="T21" fmla="*/ 233321 h 150"/>
              <a:gd name="T22" fmla="*/ 49596 w 257"/>
              <a:gd name="T23" fmla="*/ 174191 h 150"/>
              <a:gd name="T24" fmla="*/ 6399 w 257"/>
              <a:gd name="T25" fmla="*/ 131043 h 150"/>
              <a:gd name="T26" fmla="*/ 6399 w 257"/>
              <a:gd name="T27" fmla="*/ 108670 h 150"/>
              <a:gd name="T28" fmla="*/ 19198 w 257"/>
              <a:gd name="T29" fmla="*/ 94287 h 150"/>
              <a:gd name="T30" fmla="*/ 107190 w 257"/>
              <a:gd name="T31" fmla="*/ 28766 h 150"/>
              <a:gd name="T32" fmla="*/ 171185 w 257"/>
              <a:gd name="T33" fmla="*/ 4794 h 150"/>
              <a:gd name="T34" fmla="*/ 246378 w 257"/>
              <a:gd name="T35" fmla="*/ 6392 h 150"/>
              <a:gd name="T36" fmla="*/ 361567 w 257"/>
              <a:gd name="T37" fmla="*/ 65522 h 150"/>
              <a:gd name="T38" fmla="*/ 406363 w 257"/>
              <a:gd name="T39" fmla="*/ 108670 h 150"/>
              <a:gd name="T40" fmla="*/ 411163 w 257"/>
              <a:gd name="T41" fmla="*/ 116660 h 150"/>
              <a:gd name="T42" fmla="*/ 411163 w 257"/>
              <a:gd name="T43" fmla="*/ 118258 h 150"/>
              <a:gd name="T44" fmla="*/ 411163 w 257"/>
              <a:gd name="T45" fmla="*/ 118258 h 150"/>
              <a:gd name="T46" fmla="*/ 411163 w 257"/>
              <a:gd name="T47" fmla="*/ 118258 h 150"/>
              <a:gd name="T48" fmla="*/ 411163 w 257"/>
              <a:gd name="T49" fmla="*/ 118258 h 150"/>
              <a:gd name="T50" fmla="*/ 411163 w 257"/>
              <a:gd name="T51" fmla="*/ 119857 h 150"/>
              <a:gd name="T52" fmla="*/ 411163 w 257"/>
              <a:gd name="T53" fmla="*/ 119857 h 150"/>
              <a:gd name="T54" fmla="*/ 411163 w 257"/>
              <a:gd name="T55" fmla="*/ 119857 h 150"/>
              <a:gd name="T56" fmla="*/ 206381 w 257"/>
              <a:gd name="T57" fmla="*/ 39952 h 150"/>
              <a:gd name="T58" fmla="*/ 129588 w 257"/>
              <a:gd name="T59" fmla="*/ 116660 h 150"/>
              <a:gd name="T60" fmla="*/ 206381 w 257"/>
              <a:gd name="T61" fmla="*/ 193368 h 150"/>
              <a:gd name="T62" fmla="*/ 283175 w 257"/>
              <a:gd name="T63" fmla="*/ 116660 h 150"/>
              <a:gd name="T64" fmla="*/ 206381 w 257"/>
              <a:gd name="T65" fmla="*/ 39952 h 150"/>
              <a:gd name="T66" fmla="*/ 206381 w 257"/>
              <a:gd name="T67" fmla="*/ 155014 h 150"/>
              <a:gd name="T68" fmla="*/ 167985 w 257"/>
              <a:gd name="T69" fmla="*/ 116660 h 150"/>
              <a:gd name="T70" fmla="*/ 206381 w 257"/>
              <a:gd name="T71" fmla="*/ 78306 h 150"/>
              <a:gd name="T72" fmla="*/ 244778 w 257"/>
              <a:gd name="T73" fmla="*/ 116660 h 150"/>
              <a:gd name="T74" fmla="*/ 206381 w 257"/>
              <a:gd name="T75" fmla="*/ 155014 h 15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57" h="150">
                <a:moveTo>
                  <a:pt x="257" y="75"/>
                </a:move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6"/>
                  <a:pt x="257" y="76"/>
                </a:cubicBezTo>
                <a:cubicBezTo>
                  <a:pt x="257" y="76"/>
                  <a:pt x="257" y="77"/>
                  <a:pt x="257" y="77"/>
                </a:cubicBezTo>
                <a:cubicBezTo>
                  <a:pt x="257" y="79"/>
                  <a:pt x="256" y="80"/>
                  <a:pt x="254" y="82"/>
                </a:cubicBezTo>
                <a:cubicBezTo>
                  <a:pt x="252" y="85"/>
                  <a:pt x="249" y="88"/>
                  <a:pt x="246" y="91"/>
                </a:cubicBezTo>
                <a:cubicBezTo>
                  <a:pt x="230" y="107"/>
                  <a:pt x="211" y="122"/>
                  <a:pt x="191" y="132"/>
                </a:cubicBezTo>
                <a:cubicBezTo>
                  <a:pt x="179" y="139"/>
                  <a:pt x="165" y="144"/>
                  <a:pt x="151" y="147"/>
                </a:cubicBezTo>
                <a:cubicBezTo>
                  <a:pt x="135" y="150"/>
                  <a:pt x="119" y="150"/>
                  <a:pt x="104" y="146"/>
                </a:cubicBezTo>
                <a:cubicBezTo>
                  <a:pt x="77" y="141"/>
                  <a:pt x="53" y="126"/>
                  <a:pt x="31" y="109"/>
                </a:cubicBezTo>
                <a:cubicBezTo>
                  <a:pt x="22" y="101"/>
                  <a:pt x="12" y="92"/>
                  <a:pt x="4" y="82"/>
                </a:cubicBezTo>
                <a:cubicBezTo>
                  <a:pt x="0" y="78"/>
                  <a:pt x="0" y="72"/>
                  <a:pt x="4" y="68"/>
                </a:cubicBezTo>
                <a:cubicBezTo>
                  <a:pt x="6" y="65"/>
                  <a:pt x="9" y="62"/>
                  <a:pt x="12" y="59"/>
                </a:cubicBezTo>
                <a:cubicBezTo>
                  <a:pt x="28" y="43"/>
                  <a:pt x="47" y="28"/>
                  <a:pt x="67" y="18"/>
                </a:cubicBezTo>
                <a:cubicBezTo>
                  <a:pt x="79" y="11"/>
                  <a:pt x="93" y="6"/>
                  <a:pt x="107" y="3"/>
                </a:cubicBezTo>
                <a:cubicBezTo>
                  <a:pt x="123" y="0"/>
                  <a:pt x="138" y="0"/>
                  <a:pt x="154" y="4"/>
                </a:cubicBezTo>
                <a:cubicBezTo>
                  <a:pt x="181" y="9"/>
                  <a:pt x="205" y="24"/>
                  <a:pt x="226" y="41"/>
                </a:cubicBezTo>
                <a:cubicBezTo>
                  <a:pt x="236" y="49"/>
                  <a:pt x="246" y="58"/>
                  <a:pt x="254" y="68"/>
                </a:cubicBezTo>
                <a:cubicBezTo>
                  <a:pt x="256" y="70"/>
                  <a:pt x="257" y="71"/>
                  <a:pt x="257" y="73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4"/>
                </a:cubicBezTo>
                <a:cubicBezTo>
                  <a:pt x="257" y="74"/>
                  <a:pt x="257" y="74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cubicBezTo>
                  <a:pt x="257" y="75"/>
                  <a:pt x="257" y="75"/>
                  <a:pt x="257" y="75"/>
                </a:cubicBezTo>
                <a:moveTo>
                  <a:pt x="129" y="25"/>
                </a:moveTo>
                <a:cubicBezTo>
                  <a:pt x="102" y="25"/>
                  <a:pt x="81" y="46"/>
                  <a:pt x="81" y="73"/>
                </a:cubicBezTo>
                <a:cubicBezTo>
                  <a:pt x="81" y="100"/>
                  <a:pt x="102" y="121"/>
                  <a:pt x="129" y="121"/>
                </a:cubicBezTo>
                <a:cubicBezTo>
                  <a:pt x="156" y="121"/>
                  <a:pt x="177" y="100"/>
                  <a:pt x="177" y="73"/>
                </a:cubicBezTo>
                <a:cubicBezTo>
                  <a:pt x="177" y="46"/>
                  <a:pt x="156" y="25"/>
                  <a:pt x="129" y="25"/>
                </a:cubicBezTo>
                <a:moveTo>
                  <a:pt x="129" y="97"/>
                </a:moveTo>
                <a:cubicBezTo>
                  <a:pt x="116" y="97"/>
                  <a:pt x="105" y="86"/>
                  <a:pt x="105" y="73"/>
                </a:cubicBezTo>
                <a:cubicBezTo>
                  <a:pt x="105" y="60"/>
                  <a:pt x="116" y="49"/>
                  <a:pt x="129" y="49"/>
                </a:cubicBezTo>
                <a:cubicBezTo>
                  <a:pt x="142" y="49"/>
                  <a:pt x="153" y="60"/>
                  <a:pt x="153" y="73"/>
                </a:cubicBezTo>
                <a:cubicBezTo>
                  <a:pt x="153" y="86"/>
                  <a:pt x="142" y="97"/>
                  <a:pt x="129" y="9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9" name="Freeform 22"/>
          <p:cNvSpPr>
            <a:spLocks noEditPoints="1"/>
          </p:cNvSpPr>
          <p:nvPr/>
        </p:nvSpPr>
        <p:spPr bwMode="auto">
          <a:xfrm>
            <a:off x="12569480" y="9877966"/>
            <a:ext cx="1016886" cy="945668"/>
          </a:xfrm>
          <a:custGeom>
            <a:avLst/>
            <a:gdLst>
              <a:gd name="T0" fmla="*/ 334677 w 256"/>
              <a:gd name="T1" fmla="*/ 379413 h 238"/>
              <a:gd name="T2" fmla="*/ 317146 w 256"/>
              <a:gd name="T3" fmla="*/ 360283 h 238"/>
              <a:gd name="T4" fmla="*/ 382488 w 256"/>
              <a:gd name="T5" fmla="*/ 189707 h 238"/>
              <a:gd name="T6" fmla="*/ 317146 w 256"/>
              <a:gd name="T7" fmla="*/ 19130 h 238"/>
              <a:gd name="T8" fmla="*/ 334677 w 256"/>
              <a:gd name="T9" fmla="*/ 0 h 238"/>
              <a:gd name="T10" fmla="*/ 407987 w 256"/>
              <a:gd name="T11" fmla="*/ 189707 h 238"/>
              <a:gd name="T12" fmla="*/ 334677 w 256"/>
              <a:gd name="T13" fmla="*/ 379413 h 238"/>
              <a:gd name="T14" fmla="*/ 285272 w 256"/>
              <a:gd name="T15" fmla="*/ 328399 h 238"/>
              <a:gd name="T16" fmla="*/ 266148 w 256"/>
              <a:gd name="T17" fmla="*/ 310864 h 238"/>
              <a:gd name="T18" fmla="*/ 312365 w 256"/>
              <a:gd name="T19" fmla="*/ 189707 h 238"/>
              <a:gd name="T20" fmla="*/ 266148 w 256"/>
              <a:gd name="T21" fmla="*/ 68549 h 238"/>
              <a:gd name="T22" fmla="*/ 285272 w 256"/>
              <a:gd name="T23" fmla="*/ 51014 h 238"/>
              <a:gd name="T24" fmla="*/ 337864 w 256"/>
              <a:gd name="T25" fmla="*/ 189707 h 238"/>
              <a:gd name="T26" fmla="*/ 285272 w 256"/>
              <a:gd name="T27" fmla="*/ 328399 h 238"/>
              <a:gd name="T28" fmla="*/ 235867 w 256"/>
              <a:gd name="T29" fmla="*/ 278980 h 238"/>
              <a:gd name="T30" fmla="*/ 216743 w 256"/>
              <a:gd name="T31" fmla="*/ 261444 h 238"/>
              <a:gd name="T32" fmla="*/ 242242 w 256"/>
              <a:gd name="T33" fmla="*/ 189707 h 238"/>
              <a:gd name="T34" fmla="*/ 216743 w 256"/>
              <a:gd name="T35" fmla="*/ 117969 h 238"/>
              <a:gd name="T36" fmla="*/ 235867 w 256"/>
              <a:gd name="T37" fmla="*/ 100433 h 238"/>
              <a:gd name="T38" fmla="*/ 267741 w 256"/>
              <a:gd name="T39" fmla="*/ 189707 h 238"/>
              <a:gd name="T40" fmla="*/ 235867 w 256"/>
              <a:gd name="T41" fmla="*/ 278980 h 238"/>
              <a:gd name="T42" fmla="*/ 159370 w 256"/>
              <a:gd name="T43" fmla="*/ 291734 h 238"/>
              <a:gd name="T44" fmla="*/ 148214 w 256"/>
              <a:gd name="T45" fmla="*/ 288545 h 238"/>
              <a:gd name="T46" fmla="*/ 148214 w 256"/>
              <a:gd name="T47" fmla="*/ 288545 h 238"/>
              <a:gd name="T48" fmla="*/ 82872 w 256"/>
              <a:gd name="T49" fmla="*/ 240720 h 238"/>
              <a:gd name="T50" fmla="*/ 19124 w 256"/>
              <a:gd name="T51" fmla="*/ 240720 h 238"/>
              <a:gd name="T52" fmla="*/ 0 w 256"/>
              <a:gd name="T53" fmla="*/ 221590 h 238"/>
              <a:gd name="T54" fmla="*/ 0 w 256"/>
              <a:gd name="T55" fmla="*/ 157823 h 238"/>
              <a:gd name="T56" fmla="*/ 19124 w 256"/>
              <a:gd name="T57" fmla="*/ 138693 h 238"/>
              <a:gd name="T58" fmla="*/ 19124 w 256"/>
              <a:gd name="T59" fmla="*/ 138693 h 238"/>
              <a:gd name="T60" fmla="*/ 82872 w 256"/>
              <a:gd name="T61" fmla="*/ 138693 h 238"/>
              <a:gd name="T62" fmla="*/ 146620 w 256"/>
              <a:gd name="T63" fmla="*/ 86085 h 238"/>
              <a:gd name="T64" fmla="*/ 146620 w 256"/>
              <a:gd name="T65" fmla="*/ 86085 h 238"/>
              <a:gd name="T66" fmla="*/ 159370 w 256"/>
              <a:gd name="T67" fmla="*/ 81303 h 238"/>
              <a:gd name="T68" fmla="*/ 178494 w 256"/>
              <a:gd name="T69" fmla="*/ 100433 h 238"/>
              <a:gd name="T70" fmla="*/ 178494 w 256"/>
              <a:gd name="T71" fmla="*/ 157823 h 238"/>
              <a:gd name="T72" fmla="*/ 178494 w 256"/>
              <a:gd name="T73" fmla="*/ 202460 h 238"/>
              <a:gd name="T74" fmla="*/ 178494 w 256"/>
              <a:gd name="T75" fmla="*/ 221590 h 238"/>
              <a:gd name="T76" fmla="*/ 178494 w 256"/>
              <a:gd name="T77" fmla="*/ 240720 h 238"/>
              <a:gd name="T78" fmla="*/ 178494 w 256"/>
              <a:gd name="T79" fmla="*/ 272603 h 238"/>
              <a:gd name="T80" fmla="*/ 159370 w 256"/>
              <a:gd name="T81" fmla="*/ 291734 h 238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38">
                <a:moveTo>
                  <a:pt x="210" y="238"/>
                </a:moveTo>
                <a:cubicBezTo>
                  <a:pt x="199" y="226"/>
                  <a:pt x="199" y="226"/>
                  <a:pt x="199" y="226"/>
                </a:cubicBezTo>
                <a:cubicBezTo>
                  <a:pt x="224" y="198"/>
                  <a:pt x="240" y="160"/>
                  <a:pt x="240" y="119"/>
                </a:cubicBezTo>
                <a:cubicBezTo>
                  <a:pt x="240" y="78"/>
                  <a:pt x="224" y="40"/>
                  <a:pt x="199" y="12"/>
                </a:cubicBezTo>
                <a:cubicBezTo>
                  <a:pt x="210" y="0"/>
                  <a:pt x="210" y="0"/>
                  <a:pt x="210" y="0"/>
                </a:cubicBezTo>
                <a:cubicBezTo>
                  <a:pt x="239" y="32"/>
                  <a:pt x="256" y="73"/>
                  <a:pt x="256" y="119"/>
                </a:cubicBezTo>
                <a:cubicBezTo>
                  <a:pt x="256" y="165"/>
                  <a:pt x="239" y="206"/>
                  <a:pt x="210" y="238"/>
                </a:cubicBezTo>
                <a:moveTo>
                  <a:pt x="179" y="206"/>
                </a:moveTo>
                <a:cubicBezTo>
                  <a:pt x="167" y="195"/>
                  <a:pt x="167" y="195"/>
                  <a:pt x="167" y="195"/>
                </a:cubicBezTo>
                <a:cubicBezTo>
                  <a:pt x="185" y="175"/>
                  <a:pt x="196" y="148"/>
                  <a:pt x="196" y="119"/>
                </a:cubicBezTo>
                <a:cubicBezTo>
                  <a:pt x="196" y="90"/>
                  <a:pt x="185" y="63"/>
                  <a:pt x="167" y="43"/>
                </a:cubicBezTo>
                <a:cubicBezTo>
                  <a:pt x="179" y="32"/>
                  <a:pt x="179" y="32"/>
                  <a:pt x="179" y="32"/>
                </a:cubicBezTo>
                <a:cubicBezTo>
                  <a:pt x="199" y="55"/>
                  <a:pt x="212" y="85"/>
                  <a:pt x="212" y="119"/>
                </a:cubicBezTo>
                <a:cubicBezTo>
                  <a:pt x="212" y="153"/>
                  <a:pt x="199" y="183"/>
                  <a:pt x="179" y="206"/>
                </a:cubicBezTo>
                <a:moveTo>
                  <a:pt x="148" y="175"/>
                </a:moveTo>
                <a:cubicBezTo>
                  <a:pt x="136" y="164"/>
                  <a:pt x="136" y="164"/>
                  <a:pt x="136" y="164"/>
                </a:cubicBezTo>
                <a:cubicBezTo>
                  <a:pt x="146" y="152"/>
                  <a:pt x="152" y="136"/>
                  <a:pt x="152" y="119"/>
                </a:cubicBezTo>
                <a:cubicBezTo>
                  <a:pt x="152" y="102"/>
                  <a:pt x="146" y="86"/>
                  <a:pt x="136" y="74"/>
                </a:cubicBezTo>
                <a:cubicBezTo>
                  <a:pt x="148" y="63"/>
                  <a:pt x="148" y="63"/>
                  <a:pt x="148" y="63"/>
                </a:cubicBezTo>
                <a:cubicBezTo>
                  <a:pt x="160" y="78"/>
                  <a:pt x="168" y="98"/>
                  <a:pt x="168" y="119"/>
                </a:cubicBezTo>
                <a:cubicBezTo>
                  <a:pt x="168" y="140"/>
                  <a:pt x="160" y="160"/>
                  <a:pt x="148" y="175"/>
                </a:cubicBezTo>
                <a:moveTo>
                  <a:pt x="100" y="183"/>
                </a:moveTo>
                <a:cubicBezTo>
                  <a:pt x="97" y="183"/>
                  <a:pt x="95" y="182"/>
                  <a:pt x="93" y="181"/>
                </a:cubicBezTo>
                <a:cubicBezTo>
                  <a:pt x="93" y="181"/>
                  <a:pt x="93" y="181"/>
                  <a:pt x="93" y="181"/>
                </a:cubicBezTo>
                <a:cubicBezTo>
                  <a:pt x="52" y="151"/>
                  <a:pt x="52" y="151"/>
                  <a:pt x="52" y="151"/>
                </a:cubicBezTo>
                <a:cubicBezTo>
                  <a:pt x="12" y="151"/>
                  <a:pt x="12" y="151"/>
                  <a:pt x="12" y="151"/>
                </a:cubicBezTo>
                <a:cubicBezTo>
                  <a:pt x="5" y="151"/>
                  <a:pt x="0" y="146"/>
                  <a:pt x="0" y="139"/>
                </a:cubicBezTo>
                <a:cubicBezTo>
                  <a:pt x="0" y="99"/>
                  <a:pt x="0" y="99"/>
                  <a:pt x="0" y="99"/>
                </a:cubicBezTo>
                <a:cubicBezTo>
                  <a:pt x="0" y="92"/>
                  <a:pt x="5" y="87"/>
                  <a:pt x="12" y="87"/>
                </a:cubicBezTo>
                <a:cubicBezTo>
                  <a:pt x="12" y="87"/>
                  <a:pt x="12" y="87"/>
                  <a:pt x="12" y="87"/>
                </a:cubicBezTo>
                <a:cubicBezTo>
                  <a:pt x="52" y="87"/>
                  <a:pt x="52" y="87"/>
                  <a:pt x="52" y="87"/>
                </a:cubicBezTo>
                <a:cubicBezTo>
                  <a:pt x="92" y="54"/>
                  <a:pt x="92" y="54"/>
                  <a:pt x="92" y="54"/>
                </a:cubicBezTo>
                <a:cubicBezTo>
                  <a:pt x="92" y="54"/>
                  <a:pt x="92" y="54"/>
                  <a:pt x="92" y="54"/>
                </a:cubicBezTo>
                <a:cubicBezTo>
                  <a:pt x="95" y="52"/>
                  <a:pt x="97" y="51"/>
                  <a:pt x="100" y="51"/>
                </a:cubicBezTo>
                <a:cubicBezTo>
                  <a:pt x="107" y="51"/>
                  <a:pt x="112" y="56"/>
                  <a:pt x="112" y="63"/>
                </a:cubicBezTo>
                <a:cubicBezTo>
                  <a:pt x="112" y="99"/>
                  <a:pt x="112" y="99"/>
                  <a:pt x="112" y="99"/>
                </a:cubicBezTo>
                <a:cubicBezTo>
                  <a:pt x="112" y="127"/>
                  <a:pt x="112" y="127"/>
                  <a:pt x="112" y="127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1"/>
                  <a:pt x="112" y="151"/>
                  <a:pt x="112" y="151"/>
                </a:cubicBezTo>
                <a:cubicBezTo>
                  <a:pt x="112" y="171"/>
                  <a:pt x="112" y="171"/>
                  <a:pt x="112" y="171"/>
                </a:cubicBezTo>
                <a:cubicBezTo>
                  <a:pt x="112" y="178"/>
                  <a:pt x="107" y="183"/>
                  <a:pt x="100" y="18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0" name="Freeform 23"/>
          <p:cNvSpPr>
            <a:spLocks noEditPoints="1"/>
          </p:cNvSpPr>
          <p:nvPr/>
        </p:nvSpPr>
        <p:spPr bwMode="auto">
          <a:xfrm>
            <a:off x="10784977" y="10004583"/>
            <a:ext cx="842792" cy="692434"/>
          </a:xfrm>
          <a:custGeom>
            <a:avLst/>
            <a:gdLst>
              <a:gd name="T0" fmla="*/ 285503 w 212"/>
              <a:gd name="T1" fmla="*/ 277813 h 174"/>
              <a:gd name="T2" fmla="*/ 266363 w 212"/>
              <a:gd name="T3" fmla="*/ 260250 h 174"/>
              <a:gd name="T4" fmla="*/ 312618 w 212"/>
              <a:gd name="T5" fmla="*/ 138907 h 174"/>
              <a:gd name="T6" fmla="*/ 266363 w 212"/>
              <a:gd name="T7" fmla="*/ 17563 h 174"/>
              <a:gd name="T8" fmla="*/ 285503 w 212"/>
              <a:gd name="T9" fmla="*/ 0 h 174"/>
              <a:gd name="T10" fmla="*/ 338138 w 212"/>
              <a:gd name="T11" fmla="*/ 138907 h 174"/>
              <a:gd name="T12" fmla="*/ 285503 w 212"/>
              <a:gd name="T13" fmla="*/ 277813 h 174"/>
              <a:gd name="T14" fmla="*/ 236059 w 212"/>
              <a:gd name="T15" fmla="*/ 228318 h 174"/>
              <a:gd name="T16" fmla="*/ 216919 w 212"/>
              <a:gd name="T17" fmla="*/ 210755 h 174"/>
              <a:gd name="T18" fmla="*/ 242439 w 212"/>
              <a:gd name="T19" fmla="*/ 138907 h 174"/>
              <a:gd name="T20" fmla="*/ 216919 w 212"/>
              <a:gd name="T21" fmla="*/ 67058 h 174"/>
              <a:gd name="T22" fmla="*/ 236059 w 212"/>
              <a:gd name="T23" fmla="*/ 49495 h 174"/>
              <a:gd name="T24" fmla="*/ 267958 w 212"/>
              <a:gd name="T25" fmla="*/ 138907 h 174"/>
              <a:gd name="T26" fmla="*/ 236059 w 212"/>
              <a:gd name="T27" fmla="*/ 228318 h 174"/>
              <a:gd name="T28" fmla="*/ 159499 w 212"/>
              <a:gd name="T29" fmla="*/ 241091 h 174"/>
              <a:gd name="T30" fmla="*/ 148334 w 212"/>
              <a:gd name="T31" fmla="*/ 237897 h 174"/>
              <a:gd name="T32" fmla="*/ 148334 w 212"/>
              <a:gd name="T33" fmla="*/ 237897 h 174"/>
              <a:gd name="T34" fmla="*/ 82940 w 212"/>
              <a:gd name="T35" fmla="*/ 189999 h 174"/>
              <a:gd name="T36" fmla="*/ 19140 w 212"/>
              <a:gd name="T37" fmla="*/ 189999 h 174"/>
              <a:gd name="T38" fmla="*/ 0 w 212"/>
              <a:gd name="T39" fmla="*/ 170839 h 174"/>
              <a:gd name="T40" fmla="*/ 0 w 212"/>
              <a:gd name="T41" fmla="*/ 106974 h 174"/>
              <a:gd name="T42" fmla="*/ 19140 w 212"/>
              <a:gd name="T43" fmla="*/ 87814 h 174"/>
              <a:gd name="T44" fmla="*/ 19140 w 212"/>
              <a:gd name="T45" fmla="*/ 87814 h 174"/>
              <a:gd name="T46" fmla="*/ 82940 w 212"/>
              <a:gd name="T47" fmla="*/ 87814 h 174"/>
              <a:gd name="T48" fmla="*/ 146739 w 212"/>
              <a:gd name="T49" fmla="*/ 35126 h 174"/>
              <a:gd name="T50" fmla="*/ 146739 w 212"/>
              <a:gd name="T51" fmla="*/ 35126 h 174"/>
              <a:gd name="T52" fmla="*/ 159499 w 212"/>
              <a:gd name="T53" fmla="*/ 30336 h 174"/>
              <a:gd name="T54" fmla="*/ 178639 w 212"/>
              <a:gd name="T55" fmla="*/ 49495 h 174"/>
              <a:gd name="T56" fmla="*/ 178639 w 212"/>
              <a:gd name="T57" fmla="*/ 106974 h 174"/>
              <a:gd name="T58" fmla="*/ 178639 w 212"/>
              <a:gd name="T59" fmla="*/ 151680 h 174"/>
              <a:gd name="T60" fmla="*/ 178639 w 212"/>
              <a:gd name="T61" fmla="*/ 170839 h 174"/>
              <a:gd name="T62" fmla="*/ 178639 w 212"/>
              <a:gd name="T63" fmla="*/ 189999 h 174"/>
              <a:gd name="T64" fmla="*/ 178639 w 212"/>
              <a:gd name="T65" fmla="*/ 221931 h 174"/>
              <a:gd name="T66" fmla="*/ 159499 w 212"/>
              <a:gd name="T67" fmla="*/ 241091 h 174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12" h="174">
                <a:moveTo>
                  <a:pt x="179" y="174"/>
                </a:moveTo>
                <a:cubicBezTo>
                  <a:pt x="167" y="163"/>
                  <a:pt x="167" y="163"/>
                  <a:pt x="167" y="163"/>
                </a:cubicBezTo>
                <a:cubicBezTo>
                  <a:pt x="185" y="143"/>
                  <a:pt x="196" y="116"/>
                  <a:pt x="196" y="87"/>
                </a:cubicBezTo>
                <a:cubicBezTo>
                  <a:pt x="196" y="58"/>
                  <a:pt x="185" y="31"/>
                  <a:pt x="167" y="11"/>
                </a:cubicBezTo>
                <a:cubicBezTo>
                  <a:pt x="179" y="0"/>
                  <a:pt x="179" y="0"/>
                  <a:pt x="179" y="0"/>
                </a:cubicBezTo>
                <a:cubicBezTo>
                  <a:pt x="199" y="23"/>
                  <a:pt x="212" y="53"/>
                  <a:pt x="212" y="87"/>
                </a:cubicBezTo>
                <a:cubicBezTo>
                  <a:pt x="212" y="121"/>
                  <a:pt x="199" y="151"/>
                  <a:pt x="179" y="174"/>
                </a:cubicBezTo>
                <a:moveTo>
                  <a:pt x="148" y="143"/>
                </a:moveTo>
                <a:cubicBezTo>
                  <a:pt x="136" y="132"/>
                  <a:pt x="136" y="132"/>
                  <a:pt x="136" y="132"/>
                </a:cubicBezTo>
                <a:cubicBezTo>
                  <a:pt x="146" y="120"/>
                  <a:pt x="152" y="104"/>
                  <a:pt x="152" y="87"/>
                </a:cubicBezTo>
                <a:cubicBezTo>
                  <a:pt x="152" y="70"/>
                  <a:pt x="146" y="54"/>
                  <a:pt x="136" y="42"/>
                </a:cubicBezTo>
                <a:cubicBezTo>
                  <a:pt x="148" y="31"/>
                  <a:pt x="148" y="31"/>
                  <a:pt x="148" y="31"/>
                </a:cubicBezTo>
                <a:cubicBezTo>
                  <a:pt x="160" y="46"/>
                  <a:pt x="168" y="66"/>
                  <a:pt x="168" y="87"/>
                </a:cubicBezTo>
                <a:cubicBezTo>
                  <a:pt x="168" y="108"/>
                  <a:pt x="160" y="128"/>
                  <a:pt x="148" y="143"/>
                </a:cubicBezTo>
                <a:moveTo>
                  <a:pt x="100" y="151"/>
                </a:moveTo>
                <a:cubicBezTo>
                  <a:pt x="97" y="151"/>
                  <a:pt x="95" y="150"/>
                  <a:pt x="93" y="149"/>
                </a:cubicBezTo>
                <a:cubicBezTo>
                  <a:pt x="93" y="149"/>
                  <a:pt x="93" y="149"/>
                  <a:pt x="93" y="149"/>
                </a:cubicBezTo>
                <a:cubicBezTo>
                  <a:pt x="52" y="119"/>
                  <a:pt x="52" y="119"/>
                  <a:pt x="52" y="119"/>
                </a:cubicBezTo>
                <a:cubicBezTo>
                  <a:pt x="12" y="119"/>
                  <a:pt x="12" y="119"/>
                  <a:pt x="12" y="119"/>
                </a:cubicBezTo>
                <a:cubicBezTo>
                  <a:pt x="5" y="119"/>
                  <a:pt x="0" y="114"/>
                  <a:pt x="0" y="107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0"/>
                  <a:pt x="5" y="55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92" y="22"/>
                  <a:pt x="92" y="22"/>
                  <a:pt x="92" y="22"/>
                </a:cubicBezTo>
                <a:cubicBezTo>
                  <a:pt x="92" y="22"/>
                  <a:pt x="92" y="22"/>
                  <a:pt x="92" y="22"/>
                </a:cubicBezTo>
                <a:cubicBezTo>
                  <a:pt x="95" y="20"/>
                  <a:pt x="97" y="19"/>
                  <a:pt x="100" y="19"/>
                </a:cubicBezTo>
                <a:cubicBezTo>
                  <a:pt x="107" y="19"/>
                  <a:pt x="112" y="24"/>
                  <a:pt x="112" y="31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95"/>
                  <a:pt x="112" y="95"/>
                  <a:pt x="112" y="95"/>
                </a:cubicBezTo>
                <a:cubicBezTo>
                  <a:pt x="112" y="107"/>
                  <a:pt x="112" y="107"/>
                  <a:pt x="112" y="107"/>
                </a:cubicBezTo>
                <a:cubicBezTo>
                  <a:pt x="112" y="119"/>
                  <a:pt x="112" y="119"/>
                  <a:pt x="112" y="119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46"/>
                  <a:pt x="107" y="151"/>
                  <a:pt x="100" y="15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1" name="Freeform 24"/>
          <p:cNvSpPr>
            <a:spLocks noEditPoints="1"/>
          </p:cNvSpPr>
          <p:nvPr/>
        </p:nvSpPr>
        <p:spPr bwMode="auto">
          <a:xfrm>
            <a:off x="9000479" y="10079762"/>
            <a:ext cx="668692" cy="526248"/>
          </a:xfrm>
          <a:custGeom>
            <a:avLst/>
            <a:gdLst>
              <a:gd name="T0" fmla="*/ 236348 w 168"/>
              <a:gd name="T1" fmla="*/ 198341 h 132"/>
              <a:gd name="T2" fmla="*/ 217185 w 168"/>
              <a:gd name="T3" fmla="*/ 180746 h 132"/>
              <a:gd name="T4" fmla="*/ 242736 w 168"/>
              <a:gd name="T5" fmla="*/ 108768 h 132"/>
              <a:gd name="T6" fmla="*/ 217185 w 168"/>
              <a:gd name="T7" fmla="*/ 36789 h 132"/>
              <a:gd name="T8" fmla="*/ 236348 w 168"/>
              <a:gd name="T9" fmla="*/ 19194 h 132"/>
              <a:gd name="T10" fmla="*/ 268287 w 168"/>
              <a:gd name="T11" fmla="*/ 108768 h 132"/>
              <a:gd name="T12" fmla="*/ 236348 w 168"/>
              <a:gd name="T13" fmla="*/ 198341 h 132"/>
              <a:gd name="T14" fmla="*/ 159695 w 168"/>
              <a:gd name="T15" fmla="*/ 211137 h 132"/>
              <a:gd name="T16" fmla="*/ 148516 w 168"/>
              <a:gd name="T17" fmla="*/ 207938 h 132"/>
              <a:gd name="T18" fmla="*/ 148516 w 168"/>
              <a:gd name="T19" fmla="*/ 207938 h 132"/>
              <a:gd name="T20" fmla="*/ 83041 w 168"/>
              <a:gd name="T21" fmla="*/ 159952 h 132"/>
              <a:gd name="T22" fmla="*/ 19163 w 168"/>
              <a:gd name="T23" fmla="*/ 159952 h 132"/>
              <a:gd name="T24" fmla="*/ 0 w 168"/>
              <a:gd name="T25" fmla="*/ 140758 h 132"/>
              <a:gd name="T26" fmla="*/ 0 w 168"/>
              <a:gd name="T27" fmla="*/ 76777 h 132"/>
              <a:gd name="T28" fmla="*/ 19163 w 168"/>
              <a:gd name="T29" fmla="*/ 57583 h 132"/>
              <a:gd name="T30" fmla="*/ 19163 w 168"/>
              <a:gd name="T31" fmla="*/ 57583 h 132"/>
              <a:gd name="T32" fmla="*/ 83041 w 168"/>
              <a:gd name="T33" fmla="*/ 57583 h 132"/>
              <a:gd name="T34" fmla="*/ 146919 w 168"/>
              <a:gd name="T35" fmla="*/ 4799 h 132"/>
              <a:gd name="T36" fmla="*/ 146919 w 168"/>
              <a:gd name="T37" fmla="*/ 4799 h 132"/>
              <a:gd name="T38" fmla="*/ 159695 w 168"/>
              <a:gd name="T39" fmla="*/ 0 h 132"/>
              <a:gd name="T40" fmla="*/ 178858 w 168"/>
              <a:gd name="T41" fmla="*/ 19194 h 132"/>
              <a:gd name="T42" fmla="*/ 178858 w 168"/>
              <a:gd name="T43" fmla="*/ 76777 h 132"/>
              <a:gd name="T44" fmla="*/ 178858 w 168"/>
              <a:gd name="T45" fmla="*/ 121564 h 132"/>
              <a:gd name="T46" fmla="*/ 178858 w 168"/>
              <a:gd name="T47" fmla="*/ 140758 h 132"/>
              <a:gd name="T48" fmla="*/ 178858 w 168"/>
              <a:gd name="T49" fmla="*/ 159952 h 132"/>
              <a:gd name="T50" fmla="*/ 178858 w 168"/>
              <a:gd name="T51" fmla="*/ 191943 h 132"/>
              <a:gd name="T52" fmla="*/ 159695 w 168"/>
              <a:gd name="T53" fmla="*/ 211137 h 13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68" h="132">
                <a:moveTo>
                  <a:pt x="148" y="124"/>
                </a:moveTo>
                <a:cubicBezTo>
                  <a:pt x="136" y="113"/>
                  <a:pt x="136" y="113"/>
                  <a:pt x="136" y="113"/>
                </a:cubicBezTo>
                <a:cubicBezTo>
                  <a:pt x="146" y="101"/>
                  <a:pt x="152" y="85"/>
                  <a:pt x="152" y="68"/>
                </a:cubicBezTo>
                <a:cubicBezTo>
                  <a:pt x="152" y="51"/>
                  <a:pt x="146" y="35"/>
                  <a:pt x="136" y="23"/>
                </a:cubicBezTo>
                <a:cubicBezTo>
                  <a:pt x="148" y="12"/>
                  <a:pt x="148" y="12"/>
                  <a:pt x="148" y="12"/>
                </a:cubicBezTo>
                <a:cubicBezTo>
                  <a:pt x="160" y="27"/>
                  <a:pt x="168" y="47"/>
                  <a:pt x="168" y="68"/>
                </a:cubicBezTo>
                <a:cubicBezTo>
                  <a:pt x="168" y="89"/>
                  <a:pt x="160" y="109"/>
                  <a:pt x="148" y="124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2" name="Freeform 25"/>
          <p:cNvSpPr>
            <a:spLocks noEditPoints="1"/>
          </p:cNvSpPr>
          <p:nvPr/>
        </p:nvSpPr>
        <p:spPr bwMode="auto">
          <a:xfrm>
            <a:off x="7314900" y="10079762"/>
            <a:ext cx="826962" cy="526248"/>
          </a:xfrm>
          <a:custGeom>
            <a:avLst/>
            <a:gdLst>
              <a:gd name="T0" fmla="*/ 325406 w 208"/>
              <a:gd name="T1" fmla="*/ 83175 h 132"/>
              <a:gd name="T2" fmla="*/ 301480 w 208"/>
              <a:gd name="T3" fmla="*/ 108768 h 132"/>
              <a:gd name="T4" fmla="*/ 325406 w 208"/>
              <a:gd name="T5" fmla="*/ 134360 h 132"/>
              <a:gd name="T6" fmla="*/ 331787 w 208"/>
              <a:gd name="T7" fmla="*/ 147156 h 132"/>
              <a:gd name="T8" fmla="*/ 312645 w 208"/>
              <a:gd name="T9" fmla="*/ 166350 h 132"/>
              <a:gd name="T10" fmla="*/ 299884 w 208"/>
              <a:gd name="T11" fmla="*/ 159952 h 132"/>
              <a:gd name="T12" fmla="*/ 274362 w 208"/>
              <a:gd name="T13" fmla="*/ 135959 h 132"/>
              <a:gd name="T14" fmla="*/ 248840 w 208"/>
              <a:gd name="T15" fmla="*/ 159952 h 132"/>
              <a:gd name="T16" fmla="*/ 236079 w 208"/>
              <a:gd name="T17" fmla="*/ 166350 h 132"/>
              <a:gd name="T18" fmla="*/ 216938 w 208"/>
              <a:gd name="T19" fmla="*/ 147156 h 132"/>
              <a:gd name="T20" fmla="*/ 223318 w 208"/>
              <a:gd name="T21" fmla="*/ 134360 h 132"/>
              <a:gd name="T22" fmla="*/ 247245 w 208"/>
              <a:gd name="T23" fmla="*/ 108768 h 132"/>
              <a:gd name="T24" fmla="*/ 223318 w 208"/>
              <a:gd name="T25" fmla="*/ 83175 h 132"/>
              <a:gd name="T26" fmla="*/ 216938 w 208"/>
              <a:gd name="T27" fmla="*/ 70379 h 132"/>
              <a:gd name="T28" fmla="*/ 236079 w 208"/>
              <a:gd name="T29" fmla="*/ 51185 h 132"/>
              <a:gd name="T30" fmla="*/ 248840 w 208"/>
              <a:gd name="T31" fmla="*/ 57583 h 132"/>
              <a:gd name="T32" fmla="*/ 274362 w 208"/>
              <a:gd name="T33" fmla="*/ 81576 h 132"/>
              <a:gd name="T34" fmla="*/ 299884 w 208"/>
              <a:gd name="T35" fmla="*/ 57583 h 132"/>
              <a:gd name="T36" fmla="*/ 312645 w 208"/>
              <a:gd name="T37" fmla="*/ 51185 h 132"/>
              <a:gd name="T38" fmla="*/ 331787 w 208"/>
              <a:gd name="T39" fmla="*/ 70379 h 132"/>
              <a:gd name="T40" fmla="*/ 325406 w 208"/>
              <a:gd name="T41" fmla="*/ 83175 h 132"/>
              <a:gd name="T42" fmla="*/ 159513 w 208"/>
              <a:gd name="T43" fmla="*/ 211137 h 132"/>
              <a:gd name="T44" fmla="*/ 148347 w 208"/>
              <a:gd name="T45" fmla="*/ 207938 h 132"/>
              <a:gd name="T46" fmla="*/ 148347 w 208"/>
              <a:gd name="T47" fmla="*/ 207938 h 132"/>
              <a:gd name="T48" fmla="*/ 82947 w 208"/>
              <a:gd name="T49" fmla="*/ 159952 h 132"/>
              <a:gd name="T50" fmla="*/ 19142 w 208"/>
              <a:gd name="T51" fmla="*/ 159952 h 132"/>
              <a:gd name="T52" fmla="*/ 0 w 208"/>
              <a:gd name="T53" fmla="*/ 140758 h 132"/>
              <a:gd name="T54" fmla="*/ 0 w 208"/>
              <a:gd name="T55" fmla="*/ 76777 h 132"/>
              <a:gd name="T56" fmla="*/ 19142 w 208"/>
              <a:gd name="T57" fmla="*/ 57583 h 132"/>
              <a:gd name="T58" fmla="*/ 19142 w 208"/>
              <a:gd name="T59" fmla="*/ 57583 h 132"/>
              <a:gd name="T60" fmla="*/ 82947 w 208"/>
              <a:gd name="T61" fmla="*/ 57583 h 132"/>
              <a:gd name="T62" fmla="*/ 146752 w 208"/>
              <a:gd name="T63" fmla="*/ 4799 h 132"/>
              <a:gd name="T64" fmla="*/ 146752 w 208"/>
              <a:gd name="T65" fmla="*/ 4799 h 132"/>
              <a:gd name="T66" fmla="*/ 159513 w 208"/>
              <a:gd name="T67" fmla="*/ 0 h 132"/>
              <a:gd name="T68" fmla="*/ 178655 w 208"/>
              <a:gd name="T69" fmla="*/ 19194 h 132"/>
              <a:gd name="T70" fmla="*/ 178655 w 208"/>
              <a:gd name="T71" fmla="*/ 76777 h 132"/>
              <a:gd name="T72" fmla="*/ 178655 w 208"/>
              <a:gd name="T73" fmla="*/ 121564 h 132"/>
              <a:gd name="T74" fmla="*/ 178655 w 208"/>
              <a:gd name="T75" fmla="*/ 140758 h 132"/>
              <a:gd name="T76" fmla="*/ 178655 w 208"/>
              <a:gd name="T77" fmla="*/ 159952 h 132"/>
              <a:gd name="T78" fmla="*/ 178655 w 208"/>
              <a:gd name="T79" fmla="*/ 191943 h 132"/>
              <a:gd name="T80" fmla="*/ 159513 w 208"/>
              <a:gd name="T81" fmla="*/ 211137 h 13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08" h="132">
                <a:moveTo>
                  <a:pt x="204" y="52"/>
                </a:moveTo>
                <a:cubicBezTo>
                  <a:pt x="189" y="68"/>
                  <a:pt x="189" y="68"/>
                  <a:pt x="189" y="68"/>
                </a:cubicBezTo>
                <a:cubicBezTo>
                  <a:pt x="204" y="84"/>
                  <a:pt x="204" y="84"/>
                  <a:pt x="204" y="84"/>
                </a:cubicBezTo>
                <a:cubicBezTo>
                  <a:pt x="207" y="86"/>
                  <a:pt x="208" y="89"/>
                  <a:pt x="208" y="92"/>
                </a:cubicBezTo>
                <a:cubicBezTo>
                  <a:pt x="208" y="99"/>
                  <a:pt x="203" y="104"/>
                  <a:pt x="196" y="104"/>
                </a:cubicBezTo>
                <a:cubicBezTo>
                  <a:pt x="193" y="104"/>
                  <a:pt x="190" y="103"/>
                  <a:pt x="188" y="100"/>
                </a:cubicBezTo>
                <a:cubicBezTo>
                  <a:pt x="172" y="85"/>
                  <a:pt x="172" y="85"/>
                  <a:pt x="172" y="85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4" y="103"/>
                  <a:pt x="151" y="104"/>
                  <a:pt x="148" y="104"/>
                </a:cubicBezTo>
                <a:cubicBezTo>
                  <a:pt x="141" y="104"/>
                  <a:pt x="136" y="99"/>
                  <a:pt x="136" y="92"/>
                </a:cubicBezTo>
                <a:cubicBezTo>
                  <a:pt x="136" y="89"/>
                  <a:pt x="137" y="86"/>
                  <a:pt x="140" y="84"/>
                </a:cubicBezTo>
                <a:cubicBezTo>
                  <a:pt x="155" y="68"/>
                  <a:pt x="155" y="68"/>
                  <a:pt x="155" y="68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37" y="50"/>
                  <a:pt x="136" y="47"/>
                  <a:pt x="136" y="44"/>
                </a:cubicBezTo>
                <a:cubicBezTo>
                  <a:pt x="136" y="37"/>
                  <a:pt x="141" y="32"/>
                  <a:pt x="148" y="32"/>
                </a:cubicBezTo>
                <a:cubicBezTo>
                  <a:pt x="151" y="32"/>
                  <a:pt x="154" y="33"/>
                  <a:pt x="156" y="36"/>
                </a:cubicBezTo>
                <a:cubicBezTo>
                  <a:pt x="172" y="51"/>
                  <a:pt x="172" y="51"/>
                  <a:pt x="172" y="51"/>
                </a:cubicBezTo>
                <a:cubicBezTo>
                  <a:pt x="188" y="36"/>
                  <a:pt x="188" y="36"/>
                  <a:pt x="188" y="36"/>
                </a:cubicBezTo>
                <a:cubicBezTo>
                  <a:pt x="190" y="33"/>
                  <a:pt x="193" y="32"/>
                  <a:pt x="196" y="32"/>
                </a:cubicBezTo>
                <a:cubicBezTo>
                  <a:pt x="203" y="32"/>
                  <a:pt x="208" y="37"/>
                  <a:pt x="208" y="44"/>
                </a:cubicBezTo>
                <a:cubicBezTo>
                  <a:pt x="208" y="47"/>
                  <a:pt x="207" y="50"/>
                  <a:pt x="204" y="52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3" name="Freeform 26"/>
          <p:cNvSpPr>
            <a:spLocks noEditPoints="1"/>
          </p:cNvSpPr>
          <p:nvPr/>
        </p:nvSpPr>
        <p:spPr bwMode="auto">
          <a:xfrm>
            <a:off x="5530397" y="10079762"/>
            <a:ext cx="830920" cy="526248"/>
          </a:xfrm>
          <a:custGeom>
            <a:avLst/>
            <a:gdLst>
              <a:gd name="T0" fmla="*/ 314142 w 208"/>
              <a:gd name="T1" fmla="*/ 127962 h 132"/>
              <a:gd name="T2" fmla="*/ 237209 w 208"/>
              <a:gd name="T3" fmla="*/ 127962 h 132"/>
              <a:gd name="T4" fmla="*/ 217976 w 208"/>
              <a:gd name="T5" fmla="*/ 108768 h 132"/>
              <a:gd name="T6" fmla="*/ 237209 w 208"/>
              <a:gd name="T7" fmla="*/ 89573 h 132"/>
              <a:gd name="T8" fmla="*/ 314142 w 208"/>
              <a:gd name="T9" fmla="*/ 89573 h 132"/>
              <a:gd name="T10" fmla="*/ 333375 w 208"/>
              <a:gd name="T11" fmla="*/ 108768 h 132"/>
              <a:gd name="T12" fmla="*/ 314142 w 208"/>
              <a:gd name="T13" fmla="*/ 127962 h 132"/>
              <a:gd name="T14" fmla="*/ 160276 w 208"/>
              <a:gd name="T15" fmla="*/ 211137 h 132"/>
              <a:gd name="T16" fmla="*/ 149057 w 208"/>
              <a:gd name="T17" fmla="*/ 207938 h 132"/>
              <a:gd name="T18" fmla="*/ 149057 w 208"/>
              <a:gd name="T19" fmla="*/ 207938 h 132"/>
              <a:gd name="T20" fmla="*/ 83344 w 208"/>
              <a:gd name="T21" fmla="*/ 159952 h 132"/>
              <a:gd name="T22" fmla="*/ 19233 w 208"/>
              <a:gd name="T23" fmla="*/ 159952 h 132"/>
              <a:gd name="T24" fmla="*/ 0 w 208"/>
              <a:gd name="T25" fmla="*/ 140758 h 132"/>
              <a:gd name="T26" fmla="*/ 0 w 208"/>
              <a:gd name="T27" fmla="*/ 76777 h 132"/>
              <a:gd name="T28" fmla="*/ 19233 w 208"/>
              <a:gd name="T29" fmla="*/ 57583 h 132"/>
              <a:gd name="T30" fmla="*/ 19233 w 208"/>
              <a:gd name="T31" fmla="*/ 57583 h 132"/>
              <a:gd name="T32" fmla="*/ 83344 w 208"/>
              <a:gd name="T33" fmla="*/ 57583 h 132"/>
              <a:gd name="T34" fmla="*/ 147454 w 208"/>
              <a:gd name="T35" fmla="*/ 4799 h 132"/>
              <a:gd name="T36" fmla="*/ 147454 w 208"/>
              <a:gd name="T37" fmla="*/ 4799 h 132"/>
              <a:gd name="T38" fmla="*/ 160276 w 208"/>
              <a:gd name="T39" fmla="*/ 0 h 132"/>
              <a:gd name="T40" fmla="*/ 179510 w 208"/>
              <a:gd name="T41" fmla="*/ 19194 h 132"/>
              <a:gd name="T42" fmla="*/ 179510 w 208"/>
              <a:gd name="T43" fmla="*/ 76777 h 132"/>
              <a:gd name="T44" fmla="*/ 179510 w 208"/>
              <a:gd name="T45" fmla="*/ 121564 h 132"/>
              <a:gd name="T46" fmla="*/ 179510 w 208"/>
              <a:gd name="T47" fmla="*/ 140758 h 132"/>
              <a:gd name="T48" fmla="*/ 179510 w 208"/>
              <a:gd name="T49" fmla="*/ 159952 h 132"/>
              <a:gd name="T50" fmla="*/ 179510 w 208"/>
              <a:gd name="T51" fmla="*/ 191943 h 132"/>
              <a:gd name="T52" fmla="*/ 160276 w 208"/>
              <a:gd name="T53" fmla="*/ 211137 h 132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4" name="Freeform 27"/>
          <p:cNvSpPr>
            <a:spLocks noEditPoints="1"/>
          </p:cNvSpPr>
          <p:nvPr/>
        </p:nvSpPr>
        <p:spPr bwMode="auto">
          <a:xfrm>
            <a:off x="3749853" y="10079762"/>
            <a:ext cx="826964" cy="526248"/>
          </a:xfrm>
          <a:custGeom>
            <a:avLst/>
            <a:gdLst>
              <a:gd name="T0" fmla="*/ 312646 w 208"/>
              <a:gd name="T1" fmla="*/ 127962 h 132"/>
              <a:gd name="T2" fmla="*/ 293505 w 208"/>
              <a:gd name="T3" fmla="*/ 127962 h 132"/>
              <a:gd name="T4" fmla="*/ 293505 w 208"/>
              <a:gd name="T5" fmla="*/ 147156 h 132"/>
              <a:gd name="T6" fmla="*/ 274363 w 208"/>
              <a:gd name="T7" fmla="*/ 166350 h 132"/>
              <a:gd name="T8" fmla="*/ 255222 w 208"/>
              <a:gd name="T9" fmla="*/ 147156 h 132"/>
              <a:gd name="T10" fmla="*/ 255222 w 208"/>
              <a:gd name="T11" fmla="*/ 127962 h 132"/>
              <a:gd name="T12" fmla="*/ 236080 w 208"/>
              <a:gd name="T13" fmla="*/ 127962 h 132"/>
              <a:gd name="T14" fmla="*/ 216938 w 208"/>
              <a:gd name="T15" fmla="*/ 108768 h 132"/>
              <a:gd name="T16" fmla="*/ 236080 w 208"/>
              <a:gd name="T17" fmla="*/ 89573 h 132"/>
              <a:gd name="T18" fmla="*/ 255222 w 208"/>
              <a:gd name="T19" fmla="*/ 89573 h 132"/>
              <a:gd name="T20" fmla="*/ 255222 w 208"/>
              <a:gd name="T21" fmla="*/ 70379 h 132"/>
              <a:gd name="T22" fmla="*/ 274363 w 208"/>
              <a:gd name="T23" fmla="*/ 51185 h 132"/>
              <a:gd name="T24" fmla="*/ 293505 w 208"/>
              <a:gd name="T25" fmla="*/ 70379 h 132"/>
              <a:gd name="T26" fmla="*/ 293505 w 208"/>
              <a:gd name="T27" fmla="*/ 89573 h 132"/>
              <a:gd name="T28" fmla="*/ 312646 w 208"/>
              <a:gd name="T29" fmla="*/ 89573 h 132"/>
              <a:gd name="T30" fmla="*/ 331788 w 208"/>
              <a:gd name="T31" fmla="*/ 108768 h 132"/>
              <a:gd name="T32" fmla="*/ 312646 w 208"/>
              <a:gd name="T33" fmla="*/ 127962 h 132"/>
              <a:gd name="T34" fmla="*/ 159513 w 208"/>
              <a:gd name="T35" fmla="*/ 211137 h 132"/>
              <a:gd name="T36" fmla="*/ 148348 w 208"/>
              <a:gd name="T37" fmla="*/ 207938 h 132"/>
              <a:gd name="T38" fmla="*/ 148348 w 208"/>
              <a:gd name="T39" fmla="*/ 207938 h 132"/>
              <a:gd name="T40" fmla="*/ 82947 w 208"/>
              <a:gd name="T41" fmla="*/ 159952 h 132"/>
              <a:gd name="T42" fmla="*/ 19142 w 208"/>
              <a:gd name="T43" fmla="*/ 159952 h 132"/>
              <a:gd name="T44" fmla="*/ 0 w 208"/>
              <a:gd name="T45" fmla="*/ 140758 h 132"/>
              <a:gd name="T46" fmla="*/ 0 w 208"/>
              <a:gd name="T47" fmla="*/ 76777 h 132"/>
              <a:gd name="T48" fmla="*/ 19142 w 208"/>
              <a:gd name="T49" fmla="*/ 57583 h 132"/>
              <a:gd name="T50" fmla="*/ 19142 w 208"/>
              <a:gd name="T51" fmla="*/ 57583 h 132"/>
              <a:gd name="T52" fmla="*/ 82947 w 208"/>
              <a:gd name="T53" fmla="*/ 57583 h 132"/>
              <a:gd name="T54" fmla="*/ 146752 w 208"/>
              <a:gd name="T55" fmla="*/ 4799 h 132"/>
              <a:gd name="T56" fmla="*/ 146752 w 208"/>
              <a:gd name="T57" fmla="*/ 4799 h 132"/>
              <a:gd name="T58" fmla="*/ 159513 w 208"/>
              <a:gd name="T59" fmla="*/ 0 h 132"/>
              <a:gd name="T60" fmla="*/ 178655 w 208"/>
              <a:gd name="T61" fmla="*/ 19194 h 132"/>
              <a:gd name="T62" fmla="*/ 178655 w 208"/>
              <a:gd name="T63" fmla="*/ 76777 h 132"/>
              <a:gd name="T64" fmla="*/ 178655 w 208"/>
              <a:gd name="T65" fmla="*/ 121564 h 132"/>
              <a:gd name="T66" fmla="*/ 178655 w 208"/>
              <a:gd name="T67" fmla="*/ 140758 h 132"/>
              <a:gd name="T68" fmla="*/ 178655 w 208"/>
              <a:gd name="T69" fmla="*/ 159952 h 132"/>
              <a:gd name="T70" fmla="*/ 178655 w 208"/>
              <a:gd name="T71" fmla="*/ 191943 h 132"/>
              <a:gd name="T72" fmla="*/ 159513 w 208"/>
              <a:gd name="T73" fmla="*/ 211137 h 13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08" h="132">
                <a:moveTo>
                  <a:pt x="196" y="80"/>
                </a:moveTo>
                <a:cubicBezTo>
                  <a:pt x="184" y="80"/>
                  <a:pt x="184" y="80"/>
                  <a:pt x="184" y="80"/>
                </a:cubicBezTo>
                <a:cubicBezTo>
                  <a:pt x="184" y="92"/>
                  <a:pt x="184" y="92"/>
                  <a:pt x="184" y="92"/>
                </a:cubicBezTo>
                <a:cubicBezTo>
                  <a:pt x="184" y="99"/>
                  <a:pt x="179" y="104"/>
                  <a:pt x="172" y="104"/>
                </a:cubicBezTo>
                <a:cubicBezTo>
                  <a:pt x="165" y="104"/>
                  <a:pt x="160" y="99"/>
                  <a:pt x="160" y="92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1" y="80"/>
                  <a:pt x="136" y="75"/>
                  <a:pt x="136" y="68"/>
                </a:cubicBezTo>
                <a:cubicBezTo>
                  <a:pt x="136" y="61"/>
                  <a:pt x="141" y="56"/>
                  <a:pt x="148" y="56"/>
                </a:cubicBezTo>
                <a:cubicBezTo>
                  <a:pt x="160" y="56"/>
                  <a:pt x="160" y="56"/>
                  <a:pt x="160" y="56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160" y="37"/>
                  <a:pt x="165" y="32"/>
                  <a:pt x="172" y="32"/>
                </a:cubicBezTo>
                <a:cubicBezTo>
                  <a:pt x="179" y="32"/>
                  <a:pt x="184" y="37"/>
                  <a:pt x="184" y="44"/>
                </a:cubicBezTo>
                <a:cubicBezTo>
                  <a:pt x="184" y="56"/>
                  <a:pt x="184" y="56"/>
                  <a:pt x="184" y="56"/>
                </a:cubicBezTo>
                <a:cubicBezTo>
                  <a:pt x="196" y="56"/>
                  <a:pt x="196" y="56"/>
                  <a:pt x="196" y="56"/>
                </a:cubicBezTo>
                <a:cubicBezTo>
                  <a:pt x="203" y="56"/>
                  <a:pt x="208" y="61"/>
                  <a:pt x="208" y="68"/>
                </a:cubicBezTo>
                <a:cubicBezTo>
                  <a:pt x="208" y="75"/>
                  <a:pt x="203" y="80"/>
                  <a:pt x="196" y="80"/>
                </a:cubicBezTo>
                <a:moveTo>
                  <a:pt x="100" y="132"/>
                </a:moveTo>
                <a:cubicBezTo>
                  <a:pt x="97" y="132"/>
                  <a:pt x="95" y="131"/>
                  <a:pt x="93" y="130"/>
                </a:cubicBezTo>
                <a:cubicBezTo>
                  <a:pt x="93" y="130"/>
                  <a:pt x="93" y="130"/>
                  <a:pt x="93" y="130"/>
                </a:cubicBezTo>
                <a:cubicBezTo>
                  <a:pt x="52" y="100"/>
                  <a:pt x="52" y="100"/>
                  <a:pt x="52" y="100"/>
                </a:cubicBezTo>
                <a:cubicBezTo>
                  <a:pt x="12" y="100"/>
                  <a:pt x="12" y="100"/>
                  <a:pt x="12" y="100"/>
                </a:cubicBezTo>
                <a:cubicBezTo>
                  <a:pt x="5" y="100"/>
                  <a:pt x="0" y="95"/>
                  <a:pt x="0" y="88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12" y="36"/>
                  <a:pt x="12" y="36"/>
                  <a:pt x="12" y="36"/>
                </a:cubicBezTo>
                <a:cubicBezTo>
                  <a:pt x="52" y="36"/>
                  <a:pt x="52" y="36"/>
                  <a:pt x="52" y="36"/>
                </a:cubicBezTo>
                <a:cubicBezTo>
                  <a:pt x="92" y="3"/>
                  <a:pt x="92" y="3"/>
                  <a:pt x="92" y="3"/>
                </a:cubicBezTo>
                <a:cubicBezTo>
                  <a:pt x="92" y="3"/>
                  <a:pt x="92" y="3"/>
                  <a:pt x="92" y="3"/>
                </a:cubicBezTo>
                <a:cubicBezTo>
                  <a:pt x="95" y="1"/>
                  <a:pt x="97" y="0"/>
                  <a:pt x="100" y="0"/>
                </a:cubicBezTo>
                <a:cubicBezTo>
                  <a:pt x="107" y="0"/>
                  <a:pt x="112" y="5"/>
                  <a:pt x="112" y="12"/>
                </a:cubicBezTo>
                <a:cubicBezTo>
                  <a:pt x="112" y="48"/>
                  <a:pt x="112" y="48"/>
                  <a:pt x="112" y="48"/>
                </a:cubicBezTo>
                <a:cubicBezTo>
                  <a:pt x="112" y="76"/>
                  <a:pt x="112" y="76"/>
                  <a:pt x="112" y="76"/>
                </a:cubicBezTo>
                <a:cubicBezTo>
                  <a:pt x="112" y="88"/>
                  <a:pt x="112" y="88"/>
                  <a:pt x="112" y="88"/>
                </a:cubicBezTo>
                <a:cubicBezTo>
                  <a:pt x="112" y="100"/>
                  <a:pt x="112" y="100"/>
                  <a:pt x="112" y="100"/>
                </a:cubicBezTo>
                <a:cubicBezTo>
                  <a:pt x="112" y="120"/>
                  <a:pt x="112" y="120"/>
                  <a:pt x="112" y="120"/>
                </a:cubicBezTo>
                <a:cubicBezTo>
                  <a:pt x="112" y="127"/>
                  <a:pt x="107" y="132"/>
                  <a:pt x="100" y="13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5" name="Freeform 28"/>
          <p:cNvSpPr>
            <a:spLocks noEditPoints="1"/>
          </p:cNvSpPr>
          <p:nvPr/>
        </p:nvSpPr>
        <p:spPr bwMode="auto">
          <a:xfrm>
            <a:off x="2068232" y="10079762"/>
            <a:ext cx="637038" cy="526248"/>
          </a:xfrm>
          <a:custGeom>
            <a:avLst/>
            <a:gdLst>
              <a:gd name="T0" fmla="*/ 250795 w 160"/>
              <a:gd name="T1" fmla="*/ 33590 h 132"/>
              <a:gd name="T2" fmla="*/ 14377 w 160"/>
              <a:gd name="T3" fmla="*/ 195142 h 132"/>
              <a:gd name="T4" fmla="*/ 9585 w 160"/>
              <a:gd name="T5" fmla="*/ 196741 h 132"/>
              <a:gd name="T6" fmla="*/ 0 w 160"/>
              <a:gd name="T7" fmla="*/ 187144 h 132"/>
              <a:gd name="T8" fmla="*/ 3195 w 160"/>
              <a:gd name="T9" fmla="*/ 179147 h 132"/>
              <a:gd name="T10" fmla="*/ 241210 w 160"/>
              <a:gd name="T11" fmla="*/ 17595 h 132"/>
              <a:gd name="T12" fmla="*/ 246002 w 160"/>
              <a:gd name="T13" fmla="*/ 15995 h 132"/>
              <a:gd name="T14" fmla="*/ 255587 w 160"/>
              <a:gd name="T15" fmla="*/ 25592 h 132"/>
              <a:gd name="T16" fmla="*/ 250795 w 160"/>
              <a:gd name="T17" fmla="*/ 33590 h 132"/>
              <a:gd name="T18" fmla="*/ 28754 w 160"/>
              <a:gd name="T19" fmla="*/ 76777 h 132"/>
              <a:gd name="T20" fmla="*/ 47923 w 160"/>
              <a:gd name="T21" fmla="*/ 57583 h 132"/>
              <a:gd name="T22" fmla="*/ 47923 w 160"/>
              <a:gd name="T23" fmla="*/ 57583 h 132"/>
              <a:gd name="T24" fmla="*/ 111819 w 160"/>
              <a:gd name="T25" fmla="*/ 57583 h 132"/>
              <a:gd name="T26" fmla="*/ 175716 w 160"/>
              <a:gd name="T27" fmla="*/ 4799 h 132"/>
              <a:gd name="T28" fmla="*/ 175716 w 160"/>
              <a:gd name="T29" fmla="*/ 4799 h 132"/>
              <a:gd name="T30" fmla="*/ 188495 w 160"/>
              <a:gd name="T31" fmla="*/ 0 h 132"/>
              <a:gd name="T32" fmla="*/ 207664 w 160"/>
              <a:gd name="T33" fmla="*/ 17595 h 132"/>
              <a:gd name="T34" fmla="*/ 28754 w 160"/>
              <a:gd name="T35" fmla="*/ 139158 h 132"/>
              <a:gd name="T36" fmla="*/ 28754 w 160"/>
              <a:gd name="T37" fmla="*/ 76777 h 132"/>
              <a:gd name="T38" fmla="*/ 207664 w 160"/>
              <a:gd name="T39" fmla="*/ 121564 h 132"/>
              <a:gd name="T40" fmla="*/ 207664 w 160"/>
              <a:gd name="T41" fmla="*/ 140758 h 132"/>
              <a:gd name="T42" fmla="*/ 207664 w 160"/>
              <a:gd name="T43" fmla="*/ 159952 h 132"/>
              <a:gd name="T44" fmla="*/ 207664 w 160"/>
              <a:gd name="T45" fmla="*/ 191943 h 132"/>
              <a:gd name="T46" fmla="*/ 188495 w 160"/>
              <a:gd name="T47" fmla="*/ 211137 h 132"/>
              <a:gd name="T48" fmla="*/ 177313 w 160"/>
              <a:gd name="T49" fmla="*/ 207938 h 132"/>
              <a:gd name="T50" fmla="*/ 177313 w 160"/>
              <a:gd name="T51" fmla="*/ 207938 h 132"/>
              <a:gd name="T52" fmla="*/ 111819 w 160"/>
              <a:gd name="T53" fmla="*/ 159952 h 132"/>
              <a:gd name="T54" fmla="*/ 99040 w 160"/>
              <a:gd name="T55" fmla="*/ 159952 h 132"/>
              <a:gd name="T56" fmla="*/ 207664 w 160"/>
              <a:gd name="T57" fmla="*/ 86374 h 132"/>
              <a:gd name="T58" fmla="*/ 207664 w 160"/>
              <a:gd name="T59" fmla="*/ 121564 h 13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160" h="132">
                <a:moveTo>
                  <a:pt x="157" y="21"/>
                </a:moveTo>
                <a:cubicBezTo>
                  <a:pt x="9" y="122"/>
                  <a:pt x="9" y="122"/>
                  <a:pt x="9" y="122"/>
                </a:cubicBezTo>
                <a:cubicBezTo>
                  <a:pt x="8" y="122"/>
                  <a:pt x="7" y="123"/>
                  <a:pt x="6" y="123"/>
                </a:cubicBezTo>
                <a:cubicBezTo>
                  <a:pt x="2" y="123"/>
                  <a:pt x="0" y="120"/>
                  <a:pt x="0" y="117"/>
                </a:cubicBezTo>
                <a:cubicBezTo>
                  <a:pt x="0" y="115"/>
                  <a:pt x="1" y="113"/>
                  <a:pt x="2" y="112"/>
                </a:cubicBezTo>
                <a:cubicBezTo>
                  <a:pt x="151" y="11"/>
                  <a:pt x="151" y="11"/>
                  <a:pt x="151" y="11"/>
                </a:cubicBezTo>
                <a:cubicBezTo>
                  <a:pt x="152" y="11"/>
                  <a:pt x="153" y="10"/>
                  <a:pt x="154" y="10"/>
                </a:cubicBezTo>
                <a:cubicBezTo>
                  <a:pt x="157" y="10"/>
                  <a:pt x="160" y="13"/>
                  <a:pt x="160" y="16"/>
                </a:cubicBezTo>
                <a:cubicBezTo>
                  <a:pt x="160" y="18"/>
                  <a:pt x="159" y="20"/>
                  <a:pt x="157" y="21"/>
                </a:cubicBezTo>
                <a:moveTo>
                  <a:pt x="18" y="48"/>
                </a:moveTo>
                <a:cubicBezTo>
                  <a:pt x="18" y="41"/>
                  <a:pt x="23" y="36"/>
                  <a:pt x="30" y="36"/>
                </a:cubicBezTo>
                <a:cubicBezTo>
                  <a:pt x="30" y="36"/>
                  <a:pt x="30" y="36"/>
                  <a:pt x="30" y="36"/>
                </a:cubicBezTo>
                <a:cubicBezTo>
                  <a:pt x="70" y="36"/>
                  <a:pt x="70" y="36"/>
                  <a:pt x="70" y="36"/>
                </a:cubicBezTo>
                <a:cubicBezTo>
                  <a:pt x="110" y="3"/>
                  <a:pt x="110" y="3"/>
                  <a:pt x="110" y="3"/>
                </a:cubicBezTo>
                <a:cubicBezTo>
                  <a:pt x="110" y="3"/>
                  <a:pt x="110" y="3"/>
                  <a:pt x="110" y="3"/>
                </a:cubicBezTo>
                <a:cubicBezTo>
                  <a:pt x="113" y="1"/>
                  <a:pt x="115" y="0"/>
                  <a:pt x="118" y="0"/>
                </a:cubicBezTo>
                <a:cubicBezTo>
                  <a:pt x="124" y="0"/>
                  <a:pt x="129" y="5"/>
                  <a:pt x="130" y="11"/>
                </a:cubicBezTo>
                <a:cubicBezTo>
                  <a:pt x="18" y="87"/>
                  <a:pt x="18" y="87"/>
                  <a:pt x="18" y="87"/>
                </a:cubicBezTo>
                <a:lnTo>
                  <a:pt x="18" y="48"/>
                </a:lnTo>
                <a:close/>
                <a:moveTo>
                  <a:pt x="130" y="76"/>
                </a:moveTo>
                <a:cubicBezTo>
                  <a:pt x="130" y="88"/>
                  <a:pt x="130" y="88"/>
                  <a:pt x="130" y="88"/>
                </a:cubicBezTo>
                <a:cubicBezTo>
                  <a:pt x="130" y="100"/>
                  <a:pt x="130" y="100"/>
                  <a:pt x="130" y="100"/>
                </a:cubicBezTo>
                <a:cubicBezTo>
                  <a:pt x="130" y="120"/>
                  <a:pt x="130" y="120"/>
                  <a:pt x="130" y="120"/>
                </a:cubicBezTo>
                <a:cubicBezTo>
                  <a:pt x="130" y="127"/>
                  <a:pt x="125" y="132"/>
                  <a:pt x="118" y="132"/>
                </a:cubicBezTo>
                <a:cubicBezTo>
                  <a:pt x="115" y="132"/>
                  <a:pt x="113" y="131"/>
                  <a:pt x="111" y="130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70" y="100"/>
                  <a:pt x="70" y="100"/>
                  <a:pt x="70" y="100"/>
                </a:cubicBezTo>
                <a:cubicBezTo>
                  <a:pt x="62" y="100"/>
                  <a:pt x="62" y="100"/>
                  <a:pt x="62" y="100"/>
                </a:cubicBezTo>
                <a:cubicBezTo>
                  <a:pt x="130" y="54"/>
                  <a:pt x="130" y="54"/>
                  <a:pt x="130" y="54"/>
                </a:cubicBezTo>
                <a:lnTo>
                  <a:pt x="130" y="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6" name="Freeform 29"/>
          <p:cNvSpPr>
            <a:spLocks noEditPoints="1"/>
          </p:cNvSpPr>
          <p:nvPr/>
        </p:nvSpPr>
        <p:spPr bwMode="auto">
          <a:xfrm>
            <a:off x="21480107" y="8057856"/>
            <a:ext cx="1020844" cy="1020844"/>
          </a:xfrm>
          <a:custGeom>
            <a:avLst/>
            <a:gdLst>
              <a:gd name="T0" fmla="*/ 326380 w 256"/>
              <a:gd name="T1" fmla="*/ 313581 h 256"/>
              <a:gd name="T2" fmla="*/ 326380 w 256"/>
              <a:gd name="T3" fmla="*/ 287982 h 256"/>
              <a:gd name="T4" fmla="*/ 326380 w 256"/>
              <a:gd name="T5" fmla="*/ 236786 h 256"/>
              <a:gd name="T6" fmla="*/ 83195 w 256"/>
              <a:gd name="T7" fmla="*/ 217587 h 256"/>
              <a:gd name="T8" fmla="*/ 83195 w 256"/>
              <a:gd name="T9" fmla="*/ 255984 h 256"/>
              <a:gd name="T10" fmla="*/ 83195 w 256"/>
              <a:gd name="T11" fmla="*/ 294382 h 256"/>
              <a:gd name="T12" fmla="*/ 19199 w 256"/>
              <a:gd name="T13" fmla="*/ 313581 h 256"/>
              <a:gd name="T14" fmla="*/ 0 w 256"/>
              <a:gd name="T15" fmla="*/ 115193 h 256"/>
              <a:gd name="T16" fmla="*/ 390376 w 256"/>
              <a:gd name="T17" fmla="*/ 95994 h 256"/>
              <a:gd name="T18" fmla="*/ 409575 w 256"/>
              <a:gd name="T19" fmla="*/ 294382 h 256"/>
              <a:gd name="T20" fmla="*/ 57596 w 256"/>
              <a:gd name="T21" fmla="*/ 134392 h 256"/>
              <a:gd name="T22" fmla="*/ 57596 w 256"/>
              <a:gd name="T23" fmla="*/ 172789 h 256"/>
              <a:gd name="T24" fmla="*/ 57596 w 256"/>
              <a:gd name="T25" fmla="*/ 134392 h 256"/>
              <a:gd name="T26" fmla="*/ 102394 w 256"/>
              <a:gd name="T27" fmla="*/ 76795 h 256"/>
              <a:gd name="T28" fmla="*/ 102394 w 256"/>
              <a:gd name="T29" fmla="*/ 19199 h 256"/>
              <a:gd name="T30" fmla="*/ 121593 w 256"/>
              <a:gd name="T31" fmla="*/ 0 h 256"/>
              <a:gd name="T32" fmla="*/ 289582 w 256"/>
              <a:gd name="T33" fmla="*/ 0 h 256"/>
              <a:gd name="T34" fmla="*/ 291182 w 256"/>
              <a:gd name="T35" fmla="*/ 0 h 256"/>
              <a:gd name="T36" fmla="*/ 297582 w 256"/>
              <a:gd name="T37" fmla="*/ 3200 h 256"/>
              <a:gd name="T38" fmla="*/ 300782 w 256"/>
              <a:gd name="T39" fmla="*/ 4800 h 256"/>
              <a:gd name="T40" fmla="*/ 300782 w 256"/>
              <a:gd name="T41" fmla="*/ 4800 h 256"/>
              <a:gd name="T42" fmla="*/ 303981 w 256"/>
              <a:gd name="T43" fmla="*/ 8000 h 256"/>
              <a:gd name="T44" fmla="*/ 307181 w 256"/>
              <a:gd name="T45" fmla="*/ 19199 h 256"/>
              <a:gd name="T46" fmla="*/ 307181 w 256"/>
              <a:gd name="T47" fmla="*/ 76795 h 256"/>
              <a:gd name="T48" fmla="*/ 307181 w 256"/>
              <a:gd name="T49" fmla="*/ 371177 h 256"/>
              <a:gd name="T50" fmla="*/ 307181 w 256"/>
              <a:gd name="T51" fmla="*/ 390376 h 256"/>
              <a:gd name="T52" fmla="*/ 121593 w 256"/>
              <a:gd name="T53" fmla="*/ 409575 h 256"/>
              <a:gd name="T54" fmla="*/ 102394 w 256"/>
              <a:gd name="T55" fmla="*/ 377577 h 256"/>
              <a:gd name="T56" fmla="*/ 102394 w 256"/>
              <a:gd name="T57" fmla="*/ 275183 h 256"/>
              <a:gd name="T58" fmla="*/ 307181 w 256"/>
              <a:gd name="T59" fmla="*/ 236786 h 256"/>
              <a:gd name="T60" fmla="*/ 268784 w 256"/>
              <a:gd name="T61" fmla="*/ 275183 h 256"/>
              <a:gd name="T62" fmla="*/ 140791 w 256"/>
              <a:gd name="T63" fmla="*/ 294382 h 256"/>
              <a:gd name="T64" fmla="*/ 268784 w 256"/>
              <a:gd name="T65" fmla="*/ 275183 h 256"/>
              <a:gd name="T66" fmla="*/ 140791 w 256"/>
              <a:gd name="T67" fmla="*/ 313581 h 256"/>
              <a:gd name="T68" fmla="*/ 268784 w 256"/>
              <a:gd name="T69" fmla="*/ 332780 h 256"/>
              <a:gd name="T70" fmla="*/ 268784 w 256"/>
              <a:gd name="T71" fmla="*/ 351979 h 256"/>
              <a:gd name="T72" fmla="*/ 140791 w 256"/>
              <a:gd name="T73" fmla="*/ 371177 h 256"/>
              <a:gd name="T74" fmla="*/ 268784 w 256"/>
              <a:gd name="T75" fmla="*/ 351979 h 25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56" h="256">
                <a:moveTo>
                  <a:pt x="244" y="196"/>
                </a:moveTo>
                <a:cubicBezTo>
                  <a:pt x="204" y="196"/>
                  <a:pt x="204" y="196"/>
                  <a:pt x="204" y="196"/>
                </a:cubicBezTo>
                <a:cubicBezTo>
                  <a:pt x="204" y="184"/>
                  <a:pt x="204" y="184"/>
                  <a:pt x="204" y="184"/>
                </a:cubicBezTo>
                <a:cubicBezTo>
                  <a:pt x="204" y="180"/>
                  <a:pt x="204" y="180"/>
                  <a:pt x="204" y="180"/>
                </a:cubicBezTo>
                <a:cubicBezTo>
                  <a:pt x="204" y="160"/>
                  <a:pt x="204" y="160"/>
                  <a:pt x="204" y="160"/>
                </a:cubicBezTo>
                <a:cubicBezTo>
                  <a:pt x="204" y="148"/>
                  <a:pt x="204" y="148"/>
                  <a:pt x="204" y="148"/>
                </a:cubicBezTo>
                <a:cubicBezTo>
                  <a:pt x="204" y="136"/>
                  <a:pt x="204" y="136"/>
                  <a:pt x="204" y="136"/>
                </a:cubicBezTo>
                <a:cubicBezTo>
                  <a:pt x="52" y="136"/>
                  <a:pt x="52" y="136"/>
                  <a:pt x="52" y="136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52" y="160"/>
                  <a:pt x="52" y="160"/>
                  <a:pt x="52" y="160"/>
                </a:cubicBezTo>
                <a:cubicBezTo>
                  <a:pt x="52" y="180"/>
                  <a:pt x="52" y="180"/>
                  <a:pt x="52" y="180"/>
                </a:cubicBezTo>
                <a:cubicBezTo>
                  <a:pt x="52" y="184"/>
                  <a:pt x="52" y="184"/>
                  <a:pt x="52" y="184"/>
                </a:cubicBezTo>
                <a:cubicBezTo>
                  <a:pt x="52" y="196"/>
                  <a:pt x="52" y="196"/>
                  <a:pt x="52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84"/>
                  <a:pt x="256" y="184"/>
                  <a:pt x="256" y="184"/>
                </a:cubicBezTo>
                <a:cubicBezTo>
                  <a:pt x="256" y="191"/>
                  <a:pt x="251" y="196"/>
                  <a:pt x="244" y="196"/>
                </a:cubicBezTo>
                <a:moveTo>
                  <a:pt x="36" y="84"/>
                </a:moveTo>
                <a:cubicBezTo>
                  <a:pt x="29" y="84"/>
                  <a:pt x="24" y="89"/>
                  <a:pt x="24" y="96"/>
                </a:cubicBezTo>
                <a:cubicBezTo>
                  <a:pt x="24" y="103"/>
                  <a:pt x="29" y="108"/>
                  <a:pt x="36" y="108"/>
                </a:cubicBezTo>
                <a:cubicBezTo>
                  <a:pt x="43" y="108"/>
                  <a:pt x="48" y="103"/>
                  <a:pt x="48" y="96"/>
                </a:cubicBezTo>
                <a:cubicBezTo>
                  <a:pt x="48" y="89"/>
                  <a:pt x="43" y="84"/>
                  <a:pt x="36" y="84"/>
                </a:cubicBezTo>
                <a:moveTo>
                  <a:pt x="192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64" y="36"/>
                  <a:pt x="64" y="36"/>
                  <a:pt x="64" y="36"/>
                </a:cubicBezTo>
                <a:cubicBezTo>
                  <a:pt x="64" y="12"/>
                  <a:pt x="64" y="12"/>
                  <a:pt x="64" y="12"/>
                </a:cubicBezTo>
                <a:cubicBezTo>
                  <a:pt x="64" y="10"/>
                  <a:pt x="64" y="9"/>
                  <a:pt x="65" y="7"/>
                </a:cubicBezTo>
                <a:cubicBezTo>
                  <a:pt x="67" y="3"/>
                  <a:pt x="71" y="0"/>
                  <a:pt x="76" y="0"/>
                </a:cubicBezTo>
                <a:cubicBezTo>
                  <a:pt x="180" y="0"/>
                  <a:pt x="180" y="0"/>
                  <a:pt x="180" y="0"/>
                </a:cubicBezTo>
                <a:cubicBezTo>
                  <a:pt x="180" y="0"/>
                  <a:pt x="180" y="0"/>
                  <a:pt x="181" y="0"/>
                </a:cubicBezTo>
                <a:cubicBezTo>
                  <a:pt x="181" y="0"/>
                  <a:pt x="182" y="0"/>
                  <a:pt x="182" y="0"/>
                </a:cubicBezTo>
                <a:cubicBezTo>
                  <a:pt x="182" y="0"/>
                  <a:pt x="182" y="0"/>
                  <a:pt x="182" y="0"/>
                </a:cubicBezTo>
                <a:cubicBezTo>
                  <a:pt x="184" y="1"/>
                  <a:pt x="185" y="1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6" y="2"/>
                  <a:pt x="186" y="2"/>
                  <a:pt x="186" y="2"/>
                </a:cubicBezTo>
                <a:cubicBezTo>
                  <a:pt x="187" y="2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8" y="3"/>
                  <a:pt x="188" y="3"/>
                  <a:pt x="188" y="3"/>
                </a:cubicBezTo>
                <a:cubicBezTo>
                  <a:pt x="189" y="4"/>
                  <a:pt x="189" y="5"/>
                  <a:pt x="190" y="5"/>
                </a:cubicBezTo>
                <a:cubicBezTo>
                  <a:pt x="190" y="5"/>
                  <a:pt x="190" y="5"/>
                  <a:pt x="190" y="5"/>
                </a:cubicBezTo>
                <a:cubicBezTo>
                  <a:pt x="191" y="7"/>
                  <a:pt x="192" y="9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cubicBezTo>
                  <a:pt x="192" y="12"/>
                  <a:pt x="192" y="12"/>
                  <a:pt x="192" y="12"/>
                </a:cubicBezTo>
                <a:lnTo>
                  <a:pt x="192" y="48"/>
                </a:lnTo>
                <a:close/>
                <a:moveTo>
                  <a:pt x="192" y="172"/>
                </a:moveTo>
                <a:cubicBezTo>
                  <a:pt x="192" y="232"/>
                  <a:pt x="192" y="232"/>
                  <a:pt x="192" y="232"/>
                </a:cubicBezTo>
                <a:cubicBezTo>
                  <a:pt x="192" y="236"/>
                  <a:pt x="192" y="236"/>
                  <a:pt x="192" y="236"/>
                </a:cubicBezTo>
                <a:cubicBezTo>
                  <a:pt x="192" y="244"/>
                  <a:pt x="192" y="244"/>
                  <a:pt x="192" y="244"/>
                </a:cubicBezTo>
                <a:cubicBezTo>
                  <a:pt x="192" y="251"/>
                  <a:pt x="187" y="256"/>
                  <a:pt x="180" y="256"/>
                </a:cubicBezTo>
                <a:cubicBezTo>
                  <a:pt x="76" y="256"/>
                  <a:pt x="76" y="256"/>
                  <a:pt x="76" y="256"/>
                </a:cubicBezTo>
                <a:cubicBezTo>
                  <a:pt x="69" y="256"/>
                  <a:pt x="64" y="251"/>
                  <a:pt x="64" y="244"/>
                </a:cubicBezTo>
                <a:cubicBezTo>
                  <a:pt x="64" y="236"/>
                  <a:pt x="64" y="236"/>
                  <a:pt x="64" y="236"/>
                </a:cubicBezTo>
                <a:cubicBezTo>
                  <a:pt x="64" y="232"/>
                  <a:pt x="64" y="232"/>
                  <a:pt x="64" y="232"/>
                </a:cubicBezTo>
                <a:cubicBezTo>
                  <a:pt x="64" y="172"/>
                  <a:pt x="64" y="172"/>
                  <a:pt x="64" y="172"/>
                </a:cubicBezTo>
                <a:cubicBezTo>
                  <a:pt x="64" y="148"/>
                  <a:pt x="64" y="148"/>
                  <a:pt x="64" y="148"/>
                </a:cubicBezTo>
                <a:cubicBezTo>
                  <a:pt x="192" y="148"/>
                  <a:pt x="192" y="148"/>
                  <a:pt x="192" y="148"/>
                </a:cubicBezTo>
                <a:lnTo>
                  <a:pt x="192" y="172"/>
                </a:lnTo>
                <a:close/>
                <a:moveTo>
                  <a:pt x="168" y="172"/>
                </a:moveTo>
                <a:cubicBezTo>
                  <a:pt x="88" y="172"/>
                  <a:pt x="88" y="172"/>
                  <a:pt x="88" y="172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168" y="184"/>
                  <a:pt x="168" y="184"/>
                  <a:pt x="168" y="184"/>
                </a:cubicBezTo>
                <a:lnTo>
                  <a:pt x="168" y="172"/>
                </a:lnTo>
                <a:close/>
                <a:moveTo>
                  <a:pt x="168" y="196"/>
                </a:moveTo>
                <a:cubicBezTo>
                  <a:pt x="88" y="196"/>
                  <a:pt x="88" y="196"/>
                  <a:pt x="88" y="196"/>
                </a:cubicBezTo>
                <a:cubicBezTo>
                  <a:pt x="88" y="208"/>
                  <a:pt x="88" y="208"/>
                  <a:pt x="88" y="208"/>
                </a:cubicBezTo>
                <a:cubicBezTo>
                  <a:pt x="168" y="208"/>
                  <a:pt x="168" y="208"/>
                  <a:pt x="168" y="208"/>
                </a:cubicBezTo>
                <a:lnTo>
                  <a:pt x="168" y="196"/>
                </a:lnTo>
                <a:close/>
                <a:moveTo>
                  <a:pt x="168" y="220"/>
                </a:moveTo>
                <a:cubicBezTo>
                  <a:pt x="88" y="220"/>
                  <a:pt x="88" y="220"/>
                  <a:pt x="88" y="220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168" y="232"/>
                  <a:pt x="168" y="232"/>
                  <a:pt x="168" y="232"/>
                </a:cubicBezTo>
                <a:lnTo>
                  <a:pt x="168" y="2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7" name="Freeform 30"/>
          <p:cNvSpPr>
            <a:spLocks noEditPoints="1"/>
          </p:cNvSpPr>
          <p:nvPr/>
        </p:nvSpPr>
        <p:spPr bwMode="auto">
          <a:xfrm>
            <a:off x="19699566" y="8105337"/>
            <a:ext cx="1016886" cy="921926"/>
          </a:xfrm>
          <a:custGeom>
            <a:avLst/>
            <a:gdLst>
              <a:gd name="T0" fmla="*/ 403206 w 256"/>
              <a:gd name="T1" fmla="*/ 363511 h 232"/>
              <a:gd name="T2" fmla="*/ 277304 w 256"/>
              <a:gd name="T3" fmla="*/ 215237 h 232"/>
              <a:gd name="T4" fmla="*/ 401612 w 256"/>
              <a:gd name="T5" fmla="*/ 94066 h 232"/>
              <a:gd name="T6" fmla="*/ 407987 w 256"/>
              <a:gd name="T7" fmla="*/ 108415 h 232"/>
              <a:gd name="T8" fmla="*/ 407987 w 256"/>
              <a:gd name="T9" fmla="*/ 350756 h 232"/>
              <a:gd name="T10" fmla="*/ 403206 w 256"/>
              <a:gd name="T11" fmla="*/ 363511 h 232"/>
              <a:gd name="T12" fmla="*/ 6375 w 256"/>
              <a:gd name="T13" fmla="*/ 94066 h 232"/>
              <a:gd name="T14" fmla="*/ 19124 w 256"/>
              <a:gd name="T15" fmla="*/ 89283 h 232"/>
              <a:gd name="T16" fmla="*/ 130683 w 256"/>
              <a:gd name="T17" fmla="*/ 89283 h 232"/>
              <a:gd name="T18" fmla="*/ 159370 w 256"/>
              <a:gd name="T19" fmla="*/ 102038 h 232"/>
              <a:gd name="T20" fmla="*/ 165745 w 256"/>
              <a:gd name="T21" fmla="*/ 102038 h 232"/>
              <a:gd name="T22" fmla="*/ 165745 w 256"/>
              <a:gd name="T23" fmla="*/ 153057 h 232"/>
              <a:gd name="T24" fmla="*/ 203994 w 256"/>
              <a:gd name="T25" fmla="*/ 191321 h 232"/>
              <a:gd name="T26" fmla="*/ 242242 w 256"/>
              <a:gd name="T27" fmla="*/ 153057 h 232"/>
              <a:gd name="T28" fmla="*/ 242242 w 256"/>
              <a:gd name="T29" fmla="*/ 102038 h 232"/>
              <a:gd name="T30" fmla="*/ 248617 w 256"/>
              <a:gd name="T31" fmla="*/ 102038 h 232"/>
              <a:gd name="T32" fmla="*/ 277304 w 256"/>
              <a:gd name="T33" fmla="*/ 89283 h 232"/>
              <a:gd name="T34" fmla="*/ 388863 w 256"/>
              <a:gd name="T35" fmla="*/ 89283 h 232"/>
              <a:gd name="T36" fmla="*/ 401612 w 256"/>
              <a:gd name="T37" fmla="*/ 94066 h 232"/>
              <a:gd name="T38" fmla="*/ 203994 w 256"/>
              <a:gd name="T39" fmla="*/ 248718 h 232"/>
              <a:gd name="T40" fmla="*/ 6375 w 256"/>
              <a:gd name="T41" fmla="*/ 94066 h 232"/>
              <a:gd name="T42" fmla="*/ 248617 w 256"/>
              <a:gd name="T43" fmla="*/ 82906 h 232"/>
              <a:gd name="T44" fmla="*/ 235867 w 256"/>
              <a:gd name="T45" fmla="*/ 76529 h 232"/>
              <a:gd name="T46" fmla="*/ 223118 w 256"/>
              <a:gd name="T47" fmla="*/ 65368 h 232"/>
              <a:gd name="T48" fmla="*/ 223118 w 256"/>
              <a:gd name="T49" fmla="*/ 153057 h 232"/>
              <a:gd name="T50" fmla="*/ 203994 w 256"/>
              <a:gd name="T51" fmla="*/ 172189 h 232"/>
              <a:gd name="T52" fmla="*/ 184869 w 256"/>
              <a:gd name="T53" fmla="*/ 153057 h 232"/>
              <a:gd name="T54" fmla="*/ 184869 w 256"/>
              <a:gd name="T55" fmla="*/ 65368 h 232"/>
              <a:gd name="T56" fmla="*/ 172120 w 256"/>
              <a:gd name="T57" fmla="*/ 76529 h 232"/>
              <a:gd name="T58" fmla="*/ 159370 w 256"/>
              <a:gd name="T59" fmla="*/ 82906 h 232"/>
              <a:gd name="T60" fmla="*/ 140246 w 256"/>
              <a:gd name="T61" fmla="*/ 63774 h 232"/>
              <a:gd name="T62" fmla="*/ 146620 w 256"/>
              <a:gd name="T63" fmla="*/ 51019 h 232"/>
              <a:gd name="T64" fmla="*/ 191244 w 256"/>
              <a:gd name="T65" fmla="*/ 6377 h 232"/>
              <a:gd name="T66" fmla="*/ 203994 w 256"/>
              <a:gd name="T67" fmla="*/ 0 h 232"/>
              <a:gd name="T68" fmla="*/ 216743 w 256"/>
              <a:gd name="T69" fmla="*/ 6377 h 232"/>
              <a:gd name="T70" fmla="*/ 261367 w 256"/>
              <a:gd name="T71" fmla="*/ 51019 h 232"/>
              <a:gd name="T72" fmla="*/ 267741 w 256"/>
              <a:gd name="T73" fmla="*/ 63774 h 232"/>
              <a:gd name="T74" fmla="*/ 248617 w 256"/>
              <a:gd name="T75" fmla="*/ 82906 h 232"/>
              <a:gd name="T76" fmla="*/ 4781 w 256"/>
              <a:gd name="T77" fmla="*/ 363511 h 232"/>
              <a:gd name="T78" fmla="*/ 0 w 256"/>
              <a:gd name="T79" fmla="*/ 350756 h 232"/>
              <a:gd name="T80" fmla="*/ 0 w 256"/>
              <a:gd name="T81" fmla="*/ 108415 h 232"/>
              <a:gd name="T82" fmla="*/ 6375 w 256"/>
              <a:gd name="T83" fmla="*/ 94066 h 232"/>
              <a:gd name="T84" fmla="*/ 130683 w 256"/>
              <a:gd name="T85" fmla="*/ 215237 h 232"/>
              <a:gd name="T86" fmla="*/ 4781 w 256"/>
              <a:gd name="T87" fmla="*/ 363511 h 232"/>
              <a:gd name="T88" fmla="*/ 203994 w 256"/>
              <a:gd name="T89" fmla="*/ 286982 h 232"/>
              <a:gd name="T90" fmla="*/ 256586 w 256"/>
              <a:gd name="T91" fmla="*/ 235963 h 232"/>
              <a:gd name="T92" fmla="*/ 401612 w 256"/>
              <a:gd name="T93" fmla="*/ 365105 h 232"/>
              <a:gd name="T94" fmla="*/ 388863 w 256"/>
              <a:gd name="T95" fmla="*/ 369888 h 232"/>
              <a:gd name="T96" fmla="*/ 19124 w 256"/>
              <a:gd name="T97" fmla="*/ 369888 h 232"/>
              <a:gd name="T98" fmla="*/ 6375 w 256"/>
              <a:gd name="T99" fmla="*/ 365105 h 232"/>
              <a:gd name="T100" fmla="*/ 151401 w 256"/>
              <a:gd name="T101" fmla="*/ 235963 h 232"/>
              <a:gd name="T102" fmla="*/ 203994 w 256"/>
              <a:gd name="T103" fmla="*/ 286982 h 232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82" y="56"/>
                  <a:pt x="82" y="56"/>
                  <a:pt x="82" y="56"/>
                </a:cubicBezTo>
                <a:cubicBezTo>
                  <a:pt x="87" y="61"/>
                  <a:pt x="93" y="64"/>
                  <a:pt x="100" y="64"/>
                </a:cubicBezTo>
                <a:cubicBezTo>
                  <a:pt x="101" y="64"/>
                  <a:pt x="103" y="64"/>
                  <a:pt x="104" y="64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109"/>
                  <a:pt x="115" y="120"/>
                  <a:pt x="128" y="120"/>
                </a:cubicBezTo>
                <a:cubicBezTo>
                  <a:pt x="141" y="120"/>
                  <a:pt x="152" y="109"/>
                  <a:pt x="152" y="96"/>
                </a:cubicBezTo>
                <a:cubicBezTo>
                  <a:pt x="152" y="64"/>
                  <a:pt x="152" y="64"/>
                  <a:pt x="152" y="64"/>
                </a:cubicBezTo>
                <a:cubicBezTo>
                  <a:pt x="153" y="64"/>
                  <a:pt x="155" y="64"/>
                  <a:pt x="156" y="64"/>
                </a:cubicBezTo>
                <a:cubicBezTo>
                  <a:pt x="163" y="64"/>
                  <a:pt x="169" y="61"/>
                  <a:pt x="174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103"/>
                  <a:pt x="135" y="108"/>
                  <a:pt x="128" y="108"/>
                </a:cubicBezTo>
                <a:cubicBezTo>
                  <a:pt x="121" y="108"/>
                  <a:pt x="116" y="103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8" name="Freeform 31"/>
          <p:cNvSpPr>
            <a:spLocks noEditPoints="1"/>
          </p:cNvSpPr>
          <p:nvPr/>
        </p:nvSpPr>
        <p:spPr bwMode="auto">
          <a:xfrm>
            <a:off x="17915063" y="8105337"/>
            <a:ext cx="1020844" cy="921926"/>
          </a:xfrm>
          <a:custGeom>
            <a:avLst/>
            <a:gdLst>
              <a:gd name="T0" fmla="*/ 404775 w 256"/>
              <a:gd name="T1" fmla="*/ 363511 h 232"/>
              <a:gd name="T2" fmla="*/ 278383 w 256"/>
              <a:gd name="T3" fmla="*/ 215237 h 232"/>
              <a:gd name="T4" fmla="*/ 403175 w 256"/>
              <a:gd name="T5" fmla="*/ 94066 h 232"/>
              <a:gd name="T6" fmla="*/ 409575 w 256"/>
              <a:gd name="T7" fmla="*/ 108415 h 232"/>
              <a:gd name="T8" fmla="*/ 409575 w 256"/>
              <a:gd name="T9" fmla="*/ 350756 h 232"/>
              <a:gd name="T10" fmla="*/ 404775 w 256"/>
              <a:gd name="T11" fmla="*/ 363511 h 232"/>
              <a:gd name="T12" fmla="*/ 6400 w 256"/>
              <a:gd name="T13" fmla="*/ 94066 h 232"/>
              <a:gd name="T14" fmla="*/ 19199 w 256"/>
              <a:gd name="T15" fmla="*/ 89283 h 232"/>
              <a:gd name="T16" fmla="*/ 126392 w 256"/>
              <a:gd name="T17" fmla="*/ 89283 h 232"/>
              <a:gd name="T18" fmla="*/ 121593 w 256"/>
              <a:gd name="T19" fmla="*/ 108415 h 232"/>
              <a:gd name="T20" fmla="*/ 132792 w 256"/>
              <a:gd name="T21" fmla="*/ 135519 h 232"/>
              <a:gd name="T22" fmla="*/ 177589 w 256"/>
              <a:gd name="T23" fmla="*/ 180161 h 232"/>
              <a:gd name="T24" fmla="*/ 204788 w 256"/>
              <a:gd name="T25" fmla="*/ 191321 h 232"/>
              <a:gd name="T26" fmla="*/ 231986 w 256"/>
              <a:gd name="T27" fmla="*/ 180161 h 232"/>
              <a:gd name="T28" fmla="*/ 276783 w 256"/>
              <a:gd name="T29" fmla="*/ 135519 h 232"/>
              <a:gd name="T30" fmla="*/ 287982 w 256"/>
              <a:gd name="T31" fmla="*/ 108415 h 232"/>
              <a:gd name="T32" fmla="*/ 283183 w 256"/>
              <a:gd name="T33" fmla="*/ 89283 h 232"/>
              <a:gd name="T34" fmla="*/ 390376 w 256"/>
              <a:gd name="T35" fmla="*/ 89283 h 232"/>
              <a:gd name="T36" fmla="*/ 403175 w 256"/>
              <a:gd name="T37" fmla="*/ 94066 h 232"/>
              <a:gd name="T38" fmla="*/ 204788 w 256"/>
              <a:gd name="T39" fmla="*/ 248718 h 232"/>
              <a:gd name="T40" fmla="*/ 6400 w 256"/>
              <a:gd name="T41" fmla="*/ 94066 h 232"/>
              <a:gd name="T42" fmla="*/ 217587 w 256"/>
              <a:gd name="T43" fmla="*/ 165812 h 232"/>
              <a:gd name="T44" fmla="*/ 204788 w 256"/>
              <a:gd name="T45" fmla="*/ 172189 h 232"/>
              <a:gd name="T46" fmla="*/ 191988 w 256"/>
              <a:gd name="T47" fmla="*/ 165812 h 232"/>
              <a:gd name="T48" fmla="*/ 147191 w 256"/>
              <a:gd name="T49" fmla="*/ 121170 h 232"/>
              <a:gd name="T50" fmla="*/ 140791 w 256"/>
              <a:gd name="T51" fmla="*/ 108415 h 232"/>
              <a:gd name="T52" fmla="*/ 159990 w 256"/>
              <a:gd name="T53" fmla="*/ 89283 h 232"/>
              <a:gd name="T54" fmla="*/ 172789 w 256"/>
              <a:gd name="T55" fmla="*/ 95661 h 232"/>
              <a:gd name="T56" fmla="*/ 185589 w 256"/>
              <a:gd name="T57" fmla="*/ 106821 h 232"/>
              <a:gd name="T58" fmla="*/ 185589 w 256"/>
              <a:gd name="T59" fmla="*/ 19132 h 232"/>
              <a:gd name="T60" fmla="*/ 204788 w 256"/>
              <a:gd name="T61" fmla="*/ 0 h 232"/>
              <a:gd name="T62" fmla="*/ 223986 w 256"/>
              <a:gd name="T63" fmla="*/ 19132 h 232"/>
              <a:gd name="T64" fmla="*/ 223986 w 256"/>
              <a:gd name="T65" fmla="*/ 106821 h 232"/>
              <a:gd name="T66" fmla="*/ 236786 w 256"/>
              <a:gd name="T67" fmla="*/ 95661 h 232"/>
              <a:gd name="T68" fmla="*/ 249585 w 256"/>
              <a:gd name="T69" fmla="*/ 89283 h 232"/>
              <a:gd name="T70" fmla="*/ 268784 w 256"/>
              <a:gd name="T71" fmla="*/ 108415 h 232"/>
              <a:gd name="T72" fmla="*/ 262384 w 256"/>
              <a:gd name="T73" fmla="*/ 121170 h 232"/>
              <a:gd name="T74" fmla="*/ 217587 w 256"/>
              <a:gd name="T75" fmla="*/ 165812 h 232"/>
              <a:gd name="T76" fmla="*/ 4800 w 256"/>
              <a:gd name="T77" fmla="*/ 363511 h 232"/>
              <a:gd name="T78" fmla="*/ 0 w 256"/>
              <a:gd name="T79" fmla="*/ 350756 h 232"/>
              <a:gd name="T80" fmla="*/ 0 w 256"/>
              <a:gd name="T81" fmla="*/ 108415 h 232"/>
              <a:gd name="T82" fmla="*/ 6400 w 256"/>
              <a:gd name="T83" fmla="*/ 94066 h 232"/>
              <a:gd name="T84" fmla="*/ 131192 w 256"/>
              <a:gd name="T85" fmla="*/ 215237 h 232"/>
              <a:gd name="T86" fmla="*/ 4800 w 256"/>
              <a:gd name="T87" fmla="*/ 363511 h 232"/>
              <a:gd name="T88" fmla="*/ 204788 w 256"/>
              <a:gd name="T89" fmla="*/ 286982 h 232"/>
              <a:gd name="T90" fmla="*/ 257584 w 256"/>
              <a:gd name="T91" fmla="*/ 235963 h 232"/>
              <a:gd name="T92" fmla="*/ 403175 w 256"/>
              <a:gd name="T93" fmla="*/ 365105 h 232"/>
              <a:gd name="T94" fmla="*/ 390376 w 256"/>
              <a:gd name="T95" fmla="*/ 369888 h 232"/>
              <a:gd name="T96" fmla="*/ 19199 w 256"/>
              <a:gd name="T97" fmla="*/ 369888 h 232"/>
              <a:gd name="T98" fmla="*/ 6400 w 256"/>
              <a:gd name="T99" fmla="*/ 365105 h 232"/>
              <a:gd name="T100" fmla="*/ 151991 w 256"/>
              <a:gd name="T101" fmla="*/ 235963 h 232"/>
              <a:gd name="T102" fmla="*/ 204788 w 256"/>
              <a:gd name="T103" fmla="*/ 286982 h 232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32">
                <a:moveTo>
                  <a:pt x="253" y="228"/>
                </a:moveTo>
                <a:cubicBezTo>
                  <a:pt x="174" y="135"/>
                  <a:pt x="174" y="135"/>
                  <a:pt x="174" y="135"/>
                </a:cubicBezTo>
                <a:cubicBezTo>
                  <a:pt x="252" y="59"/>
                  <a:pt x="252" y="59"/>
                  <a:pt x="252" y="59"/>
                </a:cubicBezTo>
                <a:cubicBezTo>
                  <a:pt x="255" y="62"/>
                  <a:pt x="256" y="65"/>
                  <a:pt x="256" y="68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3"/>
                  <a:pt x="255" y="226"/>
                  <a:pt x="253" y="228"/>
                </a:cubicBezTo>
                <a:moveTo>
                  <a:pt x="4" y="59"/>
                </a:moveTo>
                <a:cubicBezTo>
                  <a:pt x="6" y="57"/>
                  <a:pt x="9" y="56"/>
                  <a:pt x="12" y="56"/>
                </a:cubicBezTo>
                <a:cubicBezTo>
                  <a:pt x="79" y="56"/>
                  <a:pt x="79" y="56"/>
                  <a:pt x="79" y="56"/>
                </a:cubicBezTo>
                <a:cubicBezTo>
                  <a:pt x="77" y="60"/>
                  <a:pt x="76" y="64"/>
                  <a:pt x="76" y="68"/>
                </a:cubicBezTo>
                <a:cubicBezTo>
                  <a:pt x="76" y="75"/>
                  <a:pt x="79" y="81"/>
                  <a:pt x="83" y="85"/>
                </a:cubicBezTo>
                <a:cubicBezTo>
                  <a:pt x="111" y="113"/>
                  <a:pt x="111" y="113"/>
                  <a:pt x="111" y="113"/>
                </a:cubicBezTo>
                <a:cubicBezTo>
                  <a:pt x="115" y="117"/>
                  <a:pt x="121" y="120"/>
                  <a:pt x="128" y="120"/>
                </a:cubicBezTo>
                <a:cubicBezTo>
                  <a:pt x="135" y="120"/>
                  <a:pt x="141" y="117"/>
                  <a:pt x="145" y="113"/>
                </a:cubicBezTo>
                <a:cubicBezTo>
                  <a:pt x="173" y="85"/>
                  <a:pt x="173" y="85"/>
                  <a:pt x="173" y="85"/>
                </a:cubicBezTo>
                <a:cubicBezTo>
                  <a:pt x="177" y="81"/>
                  <a:pt x="180" y="75"/>
                  <a:pt x="180" y="68"/>
                </a:cubicBezTo>
                <a:cubicBezTo>
                  <a:pt x="180" y="64"/>
                  <a:pt x="179" y="60"/>
                  <a:pt x="177" y="56"/>
                </a:cubicBezTo>
                <a:cubicBezTo>
                  <a:pt x="244" y="56"/>
                  <a:pt x="244" y="56"/>
                  <a:pt x="244" y="56"/>
                </a:cubicBezTo>
                <a:cubicBezTo>
                  <a:pt x="247" y="56"/>
                  <a:pt x="250" y="57"/>
                  <a:pt x="252" y="59"/>
                </a:cubicBezTo>
                <a:cubicBezTo>
                  <a:pt x="128" y="156"/>
                  <a:pt x="128" y="156"/>
                  <a:pt x="128" y="156"/>
                </a:cubicBezTo>
                <a:lnTo>
                  <a:pt x="4" y="59"/>
                </a:lnTo>
                <a:close/>
                <a:moveTo>
                  <a:pt x="136" y="104"/>
                </a:moveTo>
                <a:cubicBezTo>
                  <a:pt x="134" y="107"/>
                  <a:pt x="131" y="108"/>
                  <a:pt x="128" y="108"/>
                </a:cubicBezTo>
                <a:cubicBezTo>
                  <a:pt x="125" y="108"/>
                  <a:pt x="122" y="107"/>
                  <a:pt x="120" y="104"/>
                </a:cubicBezTo>
                <a:cubicBezTo>
                  <a:pt x="92" y="76"/>
                  <a:pt x="92" y="76"/>
                  <a:pt x="92" y="76"/>
                </a:cubicBezTo>
                <a:cubicBezTo>
                  <a:pt x="89" y="74"/>
                  <a:pt x="88" y="71"/>
                  <a:pt x="88" y="68"/>
                </a:cubicBezTo>
                <a:cubicBezTo>
                  <a:pt x="88" y="61"/>
                  <a:pt x="93" y="56"/>
                  <a:pt x="100" y="56"/>
                </a:cubicBezTo>
                <a:cubicBezTo>
                  <a:pt x="103" y="56"/>
                  <a:pt x="106" y="57"/>
                  <a:pt x="108" y="60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67"/>
                  <a:pt x="140" y="67"/>
                  <a:pt x="140" y="67"/>
                </a:cubicBezTo>
                <a:cubicBezTo>
                  <a:pt x="148" y="60"/>
                  <a:pt x="148" y="60"/>
                  <a:pt x="148" y="60"/>
                </a:cubicBezTo>
                <a:cubicBezTo>
                  <a:pt x="150" y="57"/>
                  <a:pt x="153" y="56"/>
                  <a:pt x="156" y="56"/>
                </a:cubicBezTo>
                <a:cubicBezTo>
                  <a:pt x="163" y="56"/>
                  <a:pt x="168" y="61"/>
                  <a:pt x="168" y="68"/>
                </a:cubicBezTo>
                <a:cubicBezTo>
                  <a:pt x="168" y="71"/>
                  <a:pt x="167" y="74"/>
                  <a:pt x="164" y="76"/>
                </a:cubicBezTo>
                <a:lnTo>
                  <a:pt x="136" y="104"/>
                </a:lnTo>
                <a:close/>
                <a:moveTo>
                  <a:pt x="3" y="228"/>
                </a:moveTo>
                <a:cubicBezTo>
                  <a:pt x="1" y="226"/>
                  <a:pt x="0" y="223"/>
                  <a:pt x="0" y="220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5"/>
                  <a:pt x="1" y="62"/>
                  <a:pt x="4" y="59"/>
                </a:cubicBezTo>
                <a:cubicBezTo>
                  <a:pt x="82" y="135"/>
                  <a:pt x="82" y="135"/>
                  <a:pt x="82" y="135"/>
                </a:cubicBezTo>
                <a:lnTo>
                  <a:pt x="3" y="228"/>
                </a:lnTo>
                <a:close/>
                <a:moveTo>
                  <a:pt x="128" y="180"/>
                </a:moveTo>
                <a:cubicBezTo>
                  <a:pt x="161" y="148"/>
                  <a:pt x="161" y="148"/>
                  <a:pt x="161" y="148"/>
                </a:cubicBezTo>
                <a:cubicBezTo>
                  <a:pt x="252" y="229"/>
                  <a:pt x="252" y="229"/>
                  <a:pt x="252" y="229"/>
                </a:cubicBezTo>
                <a:cubicBezTo>
                  <a:pt x="250" y="231"/>
                  <a:pt x="247" y="232"/>
                  <a:pt x="24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9" y="232"/>
                  <a:pt x="6" y="231"/>
                  <a:pt x="4" y="229"/>
                </a:cubicBezTo>
                <a:cubicBezTo>
                  <a:pt x="95" y="148"/>
                  <a:pt x="95" y="148"/>
                  <a:pt x="95" y="148"/>
                </a:cubicBezTo>
                <a:lnTo>
                  <a:pt x="128" y="1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9" name="Freeform 32"/>
          <p:cNvSpPr>
            <a:spLocks noEditPoints="1"/>
          </p:cNvSpPr>
          <p:nvPr/>
        </p:nvSpPr>
        <p:spPr bwMode="auto">
          <a:xfrm>
            <a:off x="16134522" y="8216126"/>
            <a:ext cx="1016890" cy="700348"/>
          </a:xfrm>
          <a:custGeom>
            <a:avLst/>
            <a:gdLst>
              <a:gd name="T0" fmla="*/ 277304 w 256"/>
              <a:gd name="T1" fmla="*/ 126125 h 176"/>
              <a:gd name="T2" fmla="*/ 401613 w 256"/>
              <a:gd name="T3" fmla="*/ 4790 h 176"/>
              <a:gd name="T4" fmla="*/ 407988 w 256"/>
              <a:gd name="T5" fmla="*/ 19158 h 176"/>
              <a:gd name="T6" fmla="*/ 407988 w 256"/>
              <a:gd name="T7" fmla="*/ 261830 h 176"/>
              <a:gd name="T8" fmla="*/ 403207 w 256"/>
              <a:gd name="T9" fmla="*/ 274602 h 176"/>
              <a:gd name="T10" fmla="*/ 277304 w 256"/>
              <a:gd name="T11" fmla="*/ 126125 h 176"/>
              <a:gd name="T12" fmla="*/ 6375 w 256"/>
              <a:gd name="T13" fmla="*/ 4790 h 176"/>
              <a:gd name="T14" fmla="*/ 19124 w 256"/>
              <a:gd name="T15" fmla="*/ 0 h 176"/>
              <a:gd name="T16" fmla="*/ 388864 w 256"/>
              <a:gd name="T17" fmla="*/ 0 h 176"/>
              <a:gd name="T18" fmla="*/ 401613 w 256"/>
              <a:gd name="T19" fmla="*/ 4790 h 176"/>
              <a:gd name="T20" fmla="*/ 203994 w 256"/>
              <a:gd name="T21" fmla="*/ 159652 h 176"/>
              <a:gd name="T22" fmla="*/ 6375 w 256"/>
              <a:gd name="T23" fmla="*/ 4790 h 176"/>
              <a:gd name="T24" fmla="*/ 4781 w 256"/>
              <a:gd name="T25" fmla="*/ 274602 h 176"/>
              <a:gd name="T26" fmla="*/ 0 w 256"/>
              <a:gd name="T27" fmla="*/ 261830 h 176"/>
              <a:gd name="T28" fmla="*/ 0 w 256"/>
              <a:gd name="T29" fmla="*/ 19158 h 176"/>
              <a:gd name="T30" fmla="*/ 6375 w 256"/>
              <a:gd name="T31" fmla="*/ 4790 h 176"/>
              <a:gd name="T32" fmla="*/ 130684 w 256"/>
              <a:gd name="T33" fmla="*/ 126125 h 176"/>
              <a:gd name="T34" fmla="*/ 4781 w 256"/>
              <a:gd name="T35" fmla="*/ 274602 h 176"/>
              <a:gd name="T36" fmla="*/ 203994 w 256"/>
              <a:gd name="T37" fmla="*/ 197969 h 176"/>
              <a:gd name="T38" fmla="*/ 256586 w 256"/>
              <a:gd name="T39" fmla="*/ 146880 h 176"/>
              <a:gd name="T40" fmla="*/ 401613 w 256"/>
              <a:gd name="T41" fmla="*/ 276198 h 176"/>
              <a:gd name="T42" fmla="*/ 388864 w 256"/>
              <a:gd name="T43" fmla="*/ 280988 h 176"/>
              <a:gd name="T44" fmla="*/ 19124 w 256"/>
              <a:gd name="T45" fmla="*/ 280988 h 176"/>
              <a:gd name="T46" fmla="*/ 6375 w 256"/>
              <a:gd name="T47" fmla="*/ 276198 h 176"/>
              <a:gd name="T48" fmla="*/ 151402 w 256"/>
              <a:gd name="T49" fmla="*/ 146880 h 176"/>
              <a:gd name="T50" fmla="*/ 203994 w 256"/>
              <a:gd name="T51" fmla="*/ 197969 h 17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176">
                <a:moveTo>
                  <a:pt x="174" y="79"/>
                </a:moveTo>
                <a:cubicBezTo>
                  <a:pt x="252" y="3"/>
                  <a:pt x="252" y="3"/>
                  <a:pt x="252" y="3"/>
                </a:cubicBezTo>
                <a:cubicBezTo>
                  <a:pt x="255" y="6"/>
                  <a:pt x="256" y="9"/>
                  <a:pt x="256" y="1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67"/>
                  <a:pt x="255" y="170"/>
                  <a:pt x="253" y="172"/>
                </a:cubicBezTo>
                <a:lnTo>
                  <a:pt x="174" y="79"/>
                </a:lnTo>
                <a:close/>
                <a:moveTo>
                  <a:pt x="4" y="3"/>
                </a:moveTo>
                <a:cubicBezTo>
                  <a:pt x="6" y="1"/>
                  <a:pt x="9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47" y="0"/>
                  <a:pt x="250" y="1"/>
                  <a:pt x="252" y="3"/>
                </a:cubicBezTo>
                <a:cubicBezTo>
                  <a:pt x="128" y="100"/>
                  <a:pt x="128" y="100"/>
                  <a:pt x="128" y="100"/>
                </a:cubicBezTo>
                <a:lnTo>
                  <a:pt x="4" y="3"/>
                </a:lnTo>
                <a:close/>
                <a:moveTo>
                  <a:pt x="3" y="172"/>
                </a:moveTo>
                <a:cubicBezTo>
                  <a:pt x="1" y="170"/>
                  <a:pt x="0" y="167"/>
                  <a:pt x="0" y="16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9"/>
                  <a:pt x="1" y="6"/>
                  <a:pt x="4" y="3"/>
                </a:cubicBezTo>
                <a:cubicBezTo>
                  <a:pt x="82" y="79"/>
                  <a:pt x="82" y="79"/>
                  <a:pt x="82" y="79"/>
                </a:cubicBezTo>
                <a:lnTo>
                  <a:pt x="3" y="172"/>
                </a:lnTo>
                <a:close/>
                <a:moveTo>
                  <a:pt x="128" y="124"/>
                </a:moveTo>
                <a:cubicBezTo>
                  <a:pt x="161" y="92"/>
                  <a:pt x="161" y="92"/>
                  <a:pt x="161" y="92"/>
                </a:cubicBezTo>
                <a:cubicBezTo>
                  <a:pt x="252" y="173"/>
                  <a:pt x="252" y="173"/>
                  <a:pt x="252" y="173"/>
                </a:cubicBezTo>
                <a:cubicBezTo>
                  <a:pt x="250" y="175"/>
                  <a:pt x="247" y="176"/>
                  <a:pt x="244" y="176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9" y="176"/>
                  <a:pt x="6" y="175"/>
                  <a:pt x="4" y="173"/>
                </a:cubicBezTo>
                <a:cubicBezTo>
                  <a:pt x="95" y="92"/>
                  <a:pt x="95" y="92"/>
                  <a:pt x="95" y="92"/>
                </a:cubicBezTo>
                <a:lnTo>
                  <a:pt x="128" y="1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14350021" y="8121164"/>
            <a:ext cx="1020844" cy="890272"/>
          </a:xfrm>
          <a:custGeom>
            <a:avLst/>
            <a:gdLst>
              <a:gd name="T0" fmla="*/ 390376 w 256"/>
              <a:gd name="T1" fmla="*/ 357188 h 224"/>
              <a:gd name="T2" fmla="*/ 19199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99 w 256"/>
              <a:gd name="T9" fmla="*/ 0 h 224"/>
              <a:gd name="T10" fmla="*/ 390376 w 256"/>
              <a:gd name="T11" fmla="*/ 0 h 224"/>
              <a:gd name="T12" fmla="*/ 409575 w 256"/>
              <a:gd name="T13" fmla="*/ 19135 h 224"/>
              <a:gd name="T14" fmla="*/ 409575 w 256"/>
              <a:gd name="T15" fmla="*/ 338053 h 224"/>
              <a:gd name="T16" fmla="*/ 390376 w 256"/>
              <a:gd name="T17" fmla="*/ 357188 h 224"/>
              <a:gd name="T18" fmla="*/ 38398 w 256"/>
              <a:gd name="T19" fmla="*/ 19135 h 224"/>
              <a:gd name="T20" fmla="*/ 19199 w 256"/>
              <a:gd name="T21" fmla="*/ 38270 h 224"/>
              <a:gd name="T22" fmla="*/ 38398 w 256"/>
              <a:gd name="T23" fmla="*/ 57405 h 224"/>
              <a:gd name="T24" fmla="*/ 57596 w 256"/>
              <a:gd name="T25" fmla="*/ 38270 h 224"/>
              <a:gd name="T26" fmla="*/ 38398 w 256"/>
              <a:gd name="T27" fmla="*/ 19135 h 224"/>
              <a:gd name="T28" fmla="*/ 95994 w 256"/>
              <a:gd name="T29" fmla="*/ 19135 h 224"/>
              <a:gd name="T30" fmla="*/ 76795 w 256"/>
              <a:gd name="T31" fmla="*/ 38270 h 224"/>
              <a:gd name="T32" fmla="*/ 95994 w 256"/>
              <a:gd name="T33" fmla="*/ 57405 h 224"/>
              <a:gd name="T34" fmla="*/ 115193 w 256"/>
              <a:gd name="T35" fmla="*/ 38270 h 224"/>
              <a:gd name="T36" fmla="*/ 95994 w 256"/>
              <a:gd name="T37" fmla="*/ 19135 h 224"/>
              <a:gd name="T38" fmla="*/ 153591 w 256"/>
              <a:gd name="T39" fmla="*/ 19135 h 224"/>
              <a:gd name="T40" fmla="*/ 134392 w 256"/>
              <a:gd name="T41" fmla="*/ 38270 h 224"/>
              <a:gd name="T42" fmla="*/ 153591 w 256"/>
              <a:gd name="T43" fmla="*/ 57405 h 224"/>
              <a:gd name="T44" fmla="*/ 172789 w 256"/>
              <a:gd name="T45" fmla="*/ 38270 h 224"/>
              <a:gd name="T46" fmla="*/ 153591 w 256"/>
              <a:gd name="T47" fmla="*/ 19135 h 224"/>
              <a:gd name="T48" fmla="*/ 390376 w 256"/>
              <a:gd name="T49" fmla="*/ 76540 h 224"/>
              <a:gd name="T50" fmla="*/ 371177 w 256"/>
              <a:gd name="T51" fmla="*/ 76540 h 224"/>
              <a:gd name="T52" fmla="*/ 38398 w 256"/>
              <a:gd name="T53" fmla="*/ 76540 h 224"/>
              <a:gd name="T54" fmla="*/ 19199 w 256"/>
              <a:gd name="T55" fmla="*/ 76540 h 224"/>
              <a:gd name="T56" fmla="*/ 19199 w 256"/>
              <a:gd name="T57" fmla="*/ 338053 h 224"/>
              <a:gd name="T58" fmla="*/ 390376 w 256"/>
              <a:gd name="T59" fmla="*/ 338053 h 224"/>
              <a:gd name="T60" fmla="*/ 390376 w 256"/>
              <a:gd name="T61" fmla="*/ 76540 h 224"/>
              <a:gd name="T62" fmla="*/ 145591 w 256"/>
              <a:gd name="T63" fmla="*/ 151486 h 224"/>
              <a:gd name="T64" fmla="*/ 172789 w 256"/>
              <a:gd name="T65" fmla="*/ 151486 h 224"/>
              <a:gd name="T66" fmla="*/ 204788 w 256"/>
              <a:gd name="T67" fmla="*/ 183378 h 224"/>
              <a:gd name="T68" fmla="*/ 236786 w 256"/>
              <a:gd name="T69" fmla="*/ 151486 h 224"/>
              <a:gd name="T70" fmla="*/ 263984 w 256"/>
              <a:gd name="T71" fmla="*/ 151486 h 224"/>
              <a:gd name="T72" fmla="*/ 263984 w 256"/>
              <a:gd name="T73" fmla="*/ 178594 h 224"/>
              <a:gd name="T74" fmla="*/ 231986 w 256"/>
              <a:gd name="T75" fmla="*/ 210486 h 224"/>
              <a:gd name="T76" fmla="*/ 263984 w 256"/>
              <a:gd name="T77" fmla="*/ 242378 h 224"/>
              <a:gd name="T78" fmla="*/ 263984 w 256"/>
              <a:gd name="T79" fmla="*/ 269486 h 224"/>
              <a:gd name="T80" fmla="*/ 236786 w 256"/>
              <a:gd name="T81" fmla="*/ 269486 h 224"/>
              <a:gd name="T82" fmla="*/ 204788 w 256"/>
              <a:gd name="T83" fmla="*/ 237594 h 224"/>
              <a:gd name="T84" fmla="*/ 172789 w 256"/>
              <a:gd name="T85" fmla="*/ 269486 h 224"/>
              <a:gd name="T86" fmla="*/ 145591 w 256"/>
              <a:gd name="T87" fmla="*/ 269486 h 224"/>
              <a:gd name="T88" fmla="*/ 145591 w 256"/>
              <a:gd name="T89" fmla="*/ 242378 h 224"/>
              <a:gd name="T90" fmla="*/ 177589 w 256"/>
              <a:gd name="T91" fmla="*/ 210486 h 224"/>
              <a:gd name="T92" fmla="*/ 145591 w 256"/>
              <a:gd name="T93" fmla="*/ 178594 h 224"/>
              <a:gd name="T94" fmla="*/ 145591 w 256"/>
              <a:gd name="T95" fmla="*/ 151486 h 22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1" y="95"/>
                </a:moveTo>
                <a:cubicBezTo>
                  <a:pt x="96" y="91"/>
                  <a:pt x="104" y="91"/>
                  <a:pt x="108" y="95"/>
                </a:cubicBezTo>
                <a:cubicBezTo>
                  <a:pt x="128" y="115"/>
                  <a:pt x="128" y="115"/>
                  <a:pt x="128" y="115"/>
                </a:cubicBezTo>
                <a:cubicBezTo>
                  <a:pt x="148" y="95"/>
                  <a:pt x="148" y="95"/>
                  <a:pt x="148" y="95"/>
                </a:cubicBezTo>
                <a:cubicBezTo>
                  <a:pt x="152" y="91"/>
                  <a:pt x="160" y="91"/>
                  <a:pt x="165" y="95"/>
                </a:cubicBezTo>
                <a:cubicBezTo>
                  <a:pt x="169" y="100"/>
                  <a:pt x="169" y="108"/>
                  <a:pt x="165" y="112"/>
                </a:cubicBezTo>
                <a:cubicBezTo>
                  <a:pt x="145" y="132"/>
                  <a:pt x="145" y="132"/>
                  <a:pt x="145" y="132"/>
                </a:cubicBezTo>
                <a:cubicBezTo>
                  <a:pt x="165" y="152"/>
                  <a:pt x="165" y="152"/>
                  <a:pt x="165" y="152"/>
                </a:cubicBezTo>
                <a:cubicBezTo>
                  <a:pt x="169" y="156"/>
                  <a:pt x="169" y="164"/>
                  <a:pt x="165" y="169"/>
                </a:cubicBezTo>
                <a:cubicBezTo>
                  <a:pt x="160" y="173"/>
                  <a:pt x="152" y="173"/>
                  <a:pt x="148" y="169"/>
                </a:cubicBezTo>
                <a:cubicBezTo>
                  <a:pt x="128" y="149"/>
                  <a:pt x="128" y="149"/>
                  <a:pt x="128" y="149"/>
                </a:cubicBezTo>
                <a:cubicBezTo>
                  <a:pt x="108" y="169"/>
                  <a:pt x="108" y="169"/>
                  <a:pt x="108" y="169"/>
                </a:cubicBezTo>
                <a:cubicBezTo>
                  <a:pt x="104" y="173"/>
                  <a:pt x="96" y="173"/>
                  <a:pt x="91" y="169"/>
                </a:cubicBezTo>
                <a:cubicBezTo>
                  <a:pt x="87" y="164"/>
                  <a:pt x="87" y="156"/>
                  <a:pt x="91" y="152"/>
                </a:cubicBezTo>
                <a:cubicBezTo>
                  <a:pt x="111" y="132"/>
                  <a:pt x="111" y="132"/>
                  <a:pt x="111" y="132"/>
                </a:cubicBezTo>
                <a:cubicBezTo>
                  <a:pt x="91" y="112"/>
                  <a:pt x="91" y="112"/>
                  <a:pt x="91" y="112"/>
                </a:cubicBezTo>
                <a:cubicBezTo>
                  <a:pt x="87" y="108"/>
                  <a:pt x="87" y="100"/>
                  <a:pt x="91" y="9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1" name="Freeform 34"/>
          <p:cNvSpPr>
            <a:spLocks noEditPoints="1"/>
          </p:cNvSpPr>
          <p:nvPr/>
        </p:nvSpPr>
        <p:spPr bwMode="auto">
          <a:xfrm>
            <a:off x="12569480" y="8121164"/>
            <a:ext cx="1016886" cy="890272"/>
          </a:xfrm>
          <a:custGeom>
            <a:avLst/>
            <a:gdLst>
              <a:gd name="T0" fmla="*/ 388863 w 256"/>
              <a:gd name="T1" fmla="*/ 357188 h 224"/>
              <a:gd name="T2" fmla="*/ 19124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24 w 256"/>
              <a:gd name="T9" fmla="*/ 0 h 224"/>
              <a:gd name="T10" fmla="*/ 388863 w 256"/>
              <a:gd name="T11" fmla="*/ 0 h 224"/>
              <a:gd name="T12" fmla="*/ 407987 w 256"/>
              <a:gd name="T13" fmla="*/ 19135 h 224"/>
              <a:gd name="T14" fmla="*/ 407987 w 256"/>
              <a:gd name="T15" fmla="*/ 338053 h 224"/>
              <a:gd name="T16" fmla="*/ 388863 w 256"/>
              <a:gd name="T17" fmla="*/ 357188 h 224"/>
              <a:gd name="T18" fmla="*/ 38249 w 256"/>
              <a:gd name="T19" fmla="*/ 19135 h 224"/>
              <a:gd name="T20" fmla="*/ 19124 w 256"/>
              <a:gd name="T21" fmla="*/ 38270 h 224"/>
              <a:gd name="T22" fmla="*/ 38249 w 256"/>
              <a:gd name="T23" fmla="*/ 57405 h 224"/>
              <a:gd name="T24" fmla="*/ 57373 w 256"/>
              <a:gd name="T25" fmla="*/ 38270 h 224"/>
              <a:gd name="T26" fmla="*/ 38249 w 256"/>
              <a:gd name="T27" fmla="*/ 19135 h 224"/>
              <a:gd name="T28" fmla="*/ 95622 w 256"/>
              <a:gd name="T29" fmla="*/ 19135 h 224"/>
              <a:gd name="T30" fmla="*/ 76498 w 256"/>
              <a:gd name="T31" fmla="*/ 38270 h 224"/>
              <a:gd name="T32" fmla="*/ 95622 w 256"/>
              <a:gd name="T33" fmla="*/ 57405 h 224"/>
              <a:gd name="T34" fmla="*/ 114746 w 256"/>
              <a:gd name="T35" fmla="*/ 38270 h 224"/>
              <a:gd name="T36" fmla="*/ 95622 w 256"/>
              <a:gd name="T37" fmla="*/ 19135 h 224"/>
              <a:gd name="T38" fmla="*/ 152995 w 256"/>
              <a:gd name="T39" fmla="*/ 19135 h 224"/>
              <a:gd name="T40" fmla="*/ 133871 w 256"/>
              <a:gd name="T41" fmla="*/ 38270 h 224"/>
              <a:gd name="T42" fmla="*/ 152995 w 256"/>
              <a:gd name="T43" fmla="*/ 57405 h 224"/>
              <a:gd name="T44" fmla="*/ 172120 w 256"/>
              <a:gd name="T45" fmla="*/ 38270 h 224"/>
              <a:gd name="T46" fmla="*/ 152995 w 256"/>
              <a:gd name="T47" fmla="*/ 19135 h 224"/>
              <a:gd name="T48" fmla="*/ 388863 w 256"/>
              <a:gd name="T49" fmla="*/ 76540 h 224"/>
              <a:gd name="T50" fmla="*/ 369738 w 256"/>
              <a:gd name="T51" fmla="*/ 76540 h 224"/>
              <a:gd name="T52" fmla="*/ 38249 w 256"/>
              <a:gd name="T53" fmla="*/ 76540 h 224"/>
              <a:gd name="T54" fmla="*/ 19124 w 256"/>
              <a:gd name="T55" fmla="*/ 76540 h 224"/>
              <a:gd name="T56" fmla="*/ 19124 w 256"/>
              <a:gd name="T57" fmla="*/ 338053 h 224"/>
              <a:gd name="T58" fmla="*/ 388863 w 256"/>
              <a:gd name="T59" fmla="*/ 338053 h 224"/>
              <a:gd name="T60" fmla="*/ 388863 w 256"/>
              <a:gd name="T61" fmla="*/ 76540 h 224"/>
              <a:gd name="T62" fmla="*/ 146620 w 256"/>
              <a:gd name="T63" fmla="*/ 191351 h 224"/>
              <a:gd name="T64" fmla="*/ 159370 w 256"/>
              <a:gd name="T65" fmla="*/ 197729 h 224"/>
              <a:gd name="T66" fmla="*/ 184869 w 256"/>
              <a:gd name="T67" fmla="*/ 221648 h 224"/>
              <a:gd name="T68" fmla="*/ 248617 w 256"/>
              <a:gd name="T69" fmla="*/ 159459 h 224"/>
              <a:gd name="T70" fmla="*/ 261367 w 256"/>
              <a:gd name="T71" fmla="*/ 153081 h 224"/>
              <a:gd name="T72" fmla="*/ 280491 w 256"/>
              <a:gd name="T73" fmla="*/ 172216 h 224"/>
              <a:gd name="T74" fmla="*/ 274116 w 256"/>
              <a:gd name="T75" fmla="*/ 184972 h 224"/>
              <a:gd name="T76" fmla="*/ 197619 w 256"/>
              <a:gd name="T77" fmla="*/ 261513 h 224"/>
              <a:gd name="T78" fmla="*/ 184869 w 256"/>
              <a:gd name="T79" fmla="*/ 267891 h 224"/>
              <a:gd name="T80" fmla="*/ 172120 w 256"/>
              <a:gd name="T81" fmla="*/ 261513 h 224"/>
              <a:gd name="T82" fmla="*/ 133871 w 256"/>
              <a:gd name="T83" fmla="*/ 223243 h 224"/>
              <a:gd name="T84" fmla="*/ 127496 w 256"/>
              <a:gd name="T85" fmla="*/ 210486 h 224"/>
              <a:gd name="T86" fmla="*/ 146620 w 256"/>
              <a:gd name="T87" fmla="*/ 191351 h 224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92" y="120"/>
                </a:moveTo>
                <a:cubicBezTo>
                  <a:pt x="95" y="120"/>
                  <a:pt x="98" y="121"/>
                  <a:pt x="100" y="124"/>
                </a:cubicBezTo>
                <a:cubicBezTo>
                  <a:pt x="116" y="139"/>
                  <a:pt x="116" y="139"/>
                  <a:pt x="116" y="139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8" y="97"/>
                  <a:pt x="161" y="96"/>
                  <a:pt x="164" y="96"/>
                </a:cubicBezTo>
                <a:cubicBezTo>
                  <a:pt x="171" y="96"/>
                  <a:pt x="176" y="101"/>
                  <a:pt x="176" y="108"/>
                </a:cubicBezTo>
                <a:cubicBezTo>
                  <a:pt x="176" y="111"/>
                  <a:pt x="175" y="114"/>
                  <a:pt x="172" y="116"/>
                </a:cubicBezTo>
                <a:cubicBezTo>
                  <a:pt x="124" y="164"/>
                  <a:pt x="124" y="164"/>
                  <a:pt x="124" y="164"/>
                </a:cubicBezTo>
                <a:cubicBezTo>
                  <a:pt x="122" y="167"/>
                  <a:pt x="119" y="168"/>
                  <a:pt x="116" y="168"/>
                </a:cubicBezTo>
                <a:cubicBezTo>
                  <a:pt x="113" y="168"/>
                  <a:pt x="110" y="167"/>
                  <a:pt x="108" y="164"/>
                </a:cubicBezTo>
                <a:cubicBezTo>
                  <a:pt x="84" y="140"/>
                  <a:pt x="84" y="140"/>
                  <a:pt x="84" y="140"/>
                </a:cubicBezTo>
                <a:cubicBezTo>
                  <a:pt x="81" y="138"/>
                  <a:pt x="80" y="135"/>
                  <a:pt x="80" y="132"/>
                </a:cubicBezTo>
                <a:cubicBezTo>
                  <a:pt x="80" y="125"/>
                  <a:pt x="85" y="120"/>
                  <a:pt x="92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10784978" y="8121164"/>
            <a:ext cx="1016890" cy="890272"/>
          </a:xfrm>
          <a:custGeom>
            <a:avLst/>
            <a:gdLst>
              <a:gd name="T0" fmla="*/ 388864 w 256"/>
              <a:gd name="T1" fmla="*/ 357188 h 224"/>
              <a:gd name="T2" fmla="*/ 19124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24 w 256"/>
              <a:gd name="T9" fmla="*/ 0 h 224"/>
              <a:gd name="T10" fmla="*/ 388864 w 256"/>
              <a:gd name="T11" fmla="*/ 0 h 224"/>
              <a:gd name="T12" fmla="*/ 407988 w 256"/>
              <a:gd name="T13" fmla="*/ 19135 h 224"/>
              <a:gd name="T14" fmla="*/ 407988 w 256"/>
              <a:gd name="T15" fmla="*/ 338053 h 224"/>
              <a:gd name="T16" fmla="*/ 388864 w 256"/>
              <a:gd name="T17" fmla="*/ 357188 h 224"/>
              <a:gd name="T18" fmla="*/ 38249 w 256"/>
              <a:gd name="T19" fmla="*/ 19135 h 224"/>
              <a:gd name="T20" fmla="*/ 19124 w 256"/>
              <a:gd name="T21" fmla="*/ 38270 h 224"/>
              <a:gd name="T22" fmla="*/ 38249 w 256"/>
              <a:gd name="T23" fmla="*/ 57405 h 224"/>
              <a:gd name="T24" fmla="*/ 57373 w 256"/>
              <a:gd name="T25" fmla="*/ 38270 h 224"/>
              <a:gd name="T26" fmla="*/ 38249 w 256"/>
              <a:gd name="T27" fmla="*/ 19135 h 224"/>
              <a:gd name="T28" fmla="*/ 95622 w 256"/>
              <a:gd name="T29" fmla="*/ 19135 h 224"/>
              <a:gd name="T30" fmla="*/ 76498 w 256"/>
              <a:gd name="T31" fmla="*/ 38270 h 224"/>
              <a:gd name="T32" fmla="*/ 95622 w 256"/>
              <a:gd name="T33" fmla="*/ 57405 h 224"/>
              <a:gd name="T34" fmla="*/ 114747 w 256"/>
              <a:gd name="T35" fmla="*/ 38270 h 224"/>
              <a:gd name="T36" fmla="*/ 95622 w 256"/>
              <a:gd name="T37" fmla="*/ 19135 h 224"/>
              <a:gd name="T38" fmla="*/ 152996 w 256"/>
              <a:gd name="T39" fmla="*/ 19135 h 224"/>
              <a:gd name="T40" fmla="*/ 133871 w 256"/>
              <a:gd name="T41" fmla="*/ 38270 h 224"/>
              <a:gd name="T42" fmla="*/ 152996 w 256"/>
              <a:gd name="T43" fmla="*/ 57405 h 224"/>
              <a:gd name="T44" fmla="*/ 172120 w 256"/>
              <a:gd name="T45" fmla="*/ 38270 h 224"/>
              <a:gd name="T46" fmla="*/ 152996 w 256"/>
              <a:gd name="T47" fmla="*/ 19135 h 224"/>
              <a:gd name="T48" fmla="*/ 388864 w 256"/>
              <a:gd name="T49" fmla="*/ 76540 h 224"/>
              <a:gd name="T50" fmla="*/ 369739 w 256"/>
              <a:gd name="T51" fmla="*/ 76540 h 224"/>
              <a:gd name="T52" fmla="*/ 38249 w 256"/>
              <a:gd name="T53" fmla="*/ 76540 h 224"/>
              <a:gd name="T54" fmla="*/ 19124 w 256"/>
              <a:gd name="T55" fmla="*/ 76540 h 224"/>
              <a:gd name="T56" fmla="*/ 19124 w 256"/>
              <a:gd name="T57" fmla="*/ 338053 h 224"/>
              <a:gd name="T58" fmla="*/ 388864 w 256"/>
              <a:gd name="T59" fmla="*/ 338053 h 224"/>
              <a:gd name="T60" fmla="*/ 388864 w 256"/>
              <a:gd name="T61" fmla="*/ 76540 h 224"/>
              <a:gd name="T62" fmla="*/ 140246 w 256"/>
              <a:gd name="T63" fmla="*/ 191351 h 224"/>
              <a:gd name="T64" fmla="*/ 184870 w 256"/>
              <a:gd name="T65" fmla="*/ 191351 h 224"/>
              <a:gd name="T66" fmla="*/ 223118 w 256"/>
              <a:gd name="T67" fmla="*/ 191351 h 224"/>
              <a:gd name="T68" fmla="*/ 267742 w 256"/>
              <a:gd name="T69" fmla="*/ 191351 h 224"/>
              <a:gd name="T70" fmla="*/ 286867 w 256"/>
              <a:gd name="T71" fmla="*/ 210486 h 224"/>
              <a:gd name="T72" fmla="*/ 267742 w 256"/>
              <a:gd name="T73" fmla="*/ 229621 h 224"/>
              <a:gd name="T74" fmla="*/ 165745 w 256"/>
              <a:gd name="T75" fmla="*/ 229621 h 224"/>
              <a:gd name="T76" fmla="*/ 140246 w 256"/>
              <a:gd name="T77" fmla="*/ 229621 h 224"/>
              <a:gd name="T78" fmla="*/ 121121 w 256"/>
              <a:gd name="T79" fmla="*/ 210486 h 224"/>
              <a:gd name="T80" fmla="*/ 140246 w 256"/>
              <a:gd name="T81" fmla="*/ 191351 h 22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04" y="144"/>
                  <a:pt x="104" y="144"/>
                  <a:pt x="104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3" name="Freeform 36"/>
          <p:cNvSpPr>
            <a:spLocks noEditPoints="1"/>
          </p:cNvSpPr>
          <p:nvPr/>
        </p:nvSpPr>
        <p:spPr bwMode="auto">
          <a:xfrm>
            <a:off x="9000479" y="8121164"/>
            <a:ext cx="1020844" cy="890272"/>
          </a:xfrm>
          <a:custGeom>
            <a:avLst/>
            <a:gdLst>
              <a:gd name="T0" fmla="*/ 390376 w 256"/>
              <a:gd name="T1" fmla="*/ 357188 h 224"/>
              <a:gd name="T2" fmla="*/ 19199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99 w 256"/>
              <a:gd name="T9" fmla="*/ 0 h 224"/>
              <a:gd name="T10" fmla="*/ 390376 w 256"/>
              <a:gd name="T11" fmla="*/ 0 h 224"/>
              <a:gd name="T12" fmla="*/ 409575 w 256"/>
              <a:gd name="T13" fmla="*/ 19135 h 224"/>
              <a:gd name="T14" fmla="*/ 409575 w 256"/>
              <a:gd name="T15" fmla="*/ 338053 h 224"/>
              <a:gd name="T16" fmla="*/ 390376 w 256"/>
              <a:gd name="T17" fmla="*/ 357188 h 224"/>
              <a:gd name="T18" fmla="*/ 38398 w 256"/>
              <a:gd name="T19" fmla="*/ 19135 h 224"/>
              <a:gd name="T20" fmla="*/ 19199 w 256"/>
              <a:gd name="T21" fmla="*/ 38270 h 224"/>
              <a:gd name="T22" fmla="*/ 38398 w 256"/>
              <a:gd name="T23" fmla="*/ 57405 h 224"/>
              <a:gd name="T24" fmla="*/ 57596 w 256"/>
              <a:gd name="T25" fmla="*/ 38270 h 224"/>
              <a:gd name="T26" fmla="*/ 38398 w 256"/>
              <a:gd name="T27" fmla="*/ 19135 h 224"/>
              <a:gd name="T28" fmla="*/ 95994 w 256"/>
              <a:gd name="T29" fmla="*/ 19135 h 224"/>
              <a:gd name="T30" fmla="*/ 76795 w 256"/>
              <a:gd name="T31" fmla="*/ 38270 h 224"/>
              <a:gd name="T32" fmla="*/ 95994 w 256"/>
              <a:gd name="T33" fmla="*/ 57405 h 224"/>
              <a:gd name="T34" fmla="*/ 115193 w 256"/>
              <a:gd name="T35" fmla="*/ 38270 h 224"/>
              <a:gd name="T36" fmla="*/ 95994 w 256"/>
              <a:gd name="T37" fmla="*/ 19135 h 224"/>
              <a:gd name="T38" fmla="*/ 153591 w 256"/>
              <a:gd name="T39" fmla="*/ 19135 h 224"/>
              <a:gd name="T40" fmla="*/ 134392 w 256"/>
              <a:gd name="T41" fmla="*/ 38270 h 224"/>
              <a:gd name="T42" fmla="*/ 153591 w 256"/>
              <a:gd name="T43" fmla="*/ 57405 h 224"/>
              <a:gd name="T44" fmla="*/ 172789 w 256"/>
              <a:gd name="T45" fmla="*/ 38270 h 224"/>
              <a:gd name="T46" fmla="*/ 153591 w 256"/>
              <a:gd name="T47" fmla="*/ 19135 h 224"/>
              <a:gd name="T48" fmla="*/ 390376 w 256"/>
              <a:gd name="T49" fmla="*/ 76540 h 224"/>
              <a:gd name="T50" fmla="*/ 371177 w 256"/>
              <a:gd name="T51" fmla="*/ 76540 h 224"/>
              <a:gd name="T52" fmla="*/ 38398 w 256"/>
              <a:gd name="T53" fmla="*/ 76540 h 224"/>
              <a:gd name="T54" fmla="*/ 19199 w 256"/>
              <a:gd name="T55" fmla="*/ 76540 h 224"/>
              <a:gd name="T56" fmla="*/ 19199 w 256"/>
              <a:gd name="T57" fmla="*/ 338053 h 224"/>
              <a:gd name="T58" fmla="*/ 390376 w 256"/>
              <a:gd name="T59" fmla="*/ 338053 h 224"/>
              <a:gd name="T60" fmla="*/ 390376 w 256"/>
              <a:gd name="T61" fmla="*/ 76540 h 224"/>
              <a:gd name="T62" fmla="*/ 140791 w 256"/>
              <a:gd name="T63" fmla="*/ 191351 h 224"/>
              <a:gd name="T64" fmla="*/ 185589 w 256"/>
              <a:gd name="T65" fmla="*/ 191351 h 224"/>
              <a:gd name="T66" fmla="*/ 185589 w 256"/>
              <a:gd name="T67" fmla="*/ 146702 h 224"/>
              <a:gd name="T68" fmla="*/ 204788 w 256"/>
              <a:gd name="T69" fmla="*/ 127567 h 224"/>
              <a:gd name="T70" fmla="*/ 223986 w 256"/>
              <a:gd name="T71" fmla="*/ 146702 h 224"/>
              <a:gd name="T72" fmla="*/ 223986 w 256"/>
              <a:gd name="T73" fmla="*/ 191351 h 224"/>
              <a:gd name="T74" fmla="*/ 268784 w 256"/>
              <a:gd name="T75" fmla="*/ 191351 h 224"/>
              <a:gd name="T76" fmla="*/ 287982 w 256"/>
              <a:gd name="T77" fmla="*/ 210486 h 224"/>
              <a:gd name="T78" fmla="*/ 268784 w 256"/>
              <a:gd name="T79" fmla="*/ 229621 h 224"/>
              <a:gd name="T80" fmla="*/ 223986 w 256"/>
              <a:gd name="T81" fmla="*/ 229621 h 224"/>
              <a:gd name="T82" fmla="*/ 223986 w 256"/>
              <a:gd name="T83" fmla="*/ 274269 h 224"/>
              <a:gd name="T84" fmla="*/ 204788 w 256"/>
              <a:gd name="T85" fmla="*/ 293404 h 224"/>
              <a:gd name="T86" fmla="*/ 185589 w 256"/>
              <a:gd name="T87" fmla="*/ 274269 h 224"/>
              <a:gd name="T88" fmla="*/ 185589 w 256"/>
              <a:gd name="T89" fmla="*/ 229621 h 224"/>
              <a:gd name="T90" fmla="*/ 140791 w 256"/>
              <a:gd name="T91" fmla="*/ 229621 h 224"/>
              <a:gd name="T92" fmla="*/ 121593 w 256"/>
              <a:gd name="T93" fmla="*/ 210486 h 224"/>
              <a:gd name="T94" fmla="*/ 140791 w 256"/>
              <a:gd name="T95" fmla="*/ 191351 h 22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  <a:moveTo>
                  <a:pt x="88" y="120"/>
                </a:moveTo>
                <a:cubicBezTo>
                  <a:pt x="116" y="120"/>
                  <a:pt x="116" y="120"/>
                  <a:pt x="116" y="120"/>
                </a:cubicBezTo>
                <a:cubicBezTo>
                  <a:pt x="116" y="92"/>
                  <a:pt x="116" y="92"/>
                  <a:pt x="116" y="92"/>
                </a:cubicBezTo>
                <a:cubicBezTo>
                  <a:pt x="116" y="85"/>
                  <a:pt x="121" y="80"/>
                  <a:pt x="128" y="80"/>
                </a:cubicBezTo>
                <a:cubicBezTo>
                  <a:pt x="135" y="80"/>
                  <a:pt x="140" y="85"/>
                  <a:pt x="140" y="92"/>
                </a:cubicBezTo>
                <a:cubicBezTo>
                  <a:pt x="140" y="120"/>
                  <a:pt x="140" y="120"/>
                  <a:pt x="140" y="120"/>
                </a:cubicBezTo>
                <a:cubicBezTo>
                  <a:pt x="168" y="120"/>
                  <a:pt x="168" y="120"/>
                  <a:pt x="168" y="120"/>
                </a:cubicBezTo>
                <a:cubicBezTo>
                  <a:pt x="175" y="120"/>
                  <a:pt x="180" y="125"/>
                  <a:pt x="180" y="132"/>
                </a:cubicBezTo>
                <a:cubicBezTo>
                  <a:pt x="180" y="139"/>
                  <a:pt x="175" y="144"/>
                  <a:pt x="168" y="144"/>
                </a:cubicBezTo>
                <a:cubicBezTo>
                  <a:pt x="140" y="144"/>
                  <a:pt x="140" y="144"/>
                  <a:pt x="140" y="144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0" y="179"/>
                  <a:pt x="135" y="184"/>
                  <a:pt x="128" y="184"/>
                </a:cubicBezTo>
                <a:cubicBezTo>
                  <a:pt x="121" y="184"/>
                  <a:pt x="116" y="179"/>
                  <a:pt x="116" y="172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88" y="144"/>
                  <a:pt x="88" y="144"/>
                  <a:pt x="88" y="144"/>
                </a:cubicBezTo>
                <a:cubicBezTo>
                  <a:pt x="81" y="144"/>
                  <a:pt x="76" y="139"/>
                  <a:pt x="76" y="132"/>
                </a:cubicBezTo>
                <a:cubicBezTo>
                  <a:pt x="76" y="125"/>
                  <a:pt x="81" y="120"/>
                  <a:pt x="88" y="1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4" name="Freeform 37"/>
          <p:cNvSpPr>
            <a:spLocks noEditPoints="1"/>
          </p:cNvSpPr>
          <p:nvPr/>
        </p:nvSpPr>
        <p:spPr bwMode="auto">
          <a:xfrm>
            <a:off x="7219936" y="8121164"/>
            <a:ext cx="1016886" cy="890272"/>
          </a:xfrm>
          <a:custGeom>
            <a:avLst/>
            <a:gdLst>
              <a:gd name="T0" fmla="*/ 388863 w 256"/>
              <a:gd name="T1" fmla="*/ 357188 h 224"/>
              <a:gd name="T2" fmla="*/ 19124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24 w 256"/>
              <a:gd name="T9" fmla="*/ 0 h 224"/>
              <a:gd name="T10" fmla="*/ 388863 w 256"/>
              <a:gd name="T11" fmla="*/ 0 h 224"/>
              <a:gd name="T12" fmla="*/ 407987 w 256"/>
              <a:gd name="T13" fmla="*/ 19135 h 224"/>
              <a:gd name="T14" fmla="*/ 407987 w 256"/>
              <a:gd name="T15" fmla="*/ 338053 h 224"/>
              <a:gd name="T16" fmla="*/ 388863 w 256"/>
              <a:gd name="T17" fmla="*/ 357188 h 224"/>
              <a:gd name="T18" fmla="*/ 312365 w 256"/>
              <a:gd name="T19" fmla="*/ 338053 h 224"/>
              <a:gd name="T20" fmla="*/ 388863 w 256"/>
              <a:gd name="T21" fmla="*/ 338053 h 224"/>
              <a:gd name="T22" fmla="*/ 388863 w 256"/>
              <a:gd name="T23" fmla="*/ 172216 h 224"/>
              <a:gd name="T24" fmla="*/ 382488 w 256"/>
              <a:gd name="T25" fmla="*/ 172216 h 224"/>
              <a:gd name="T26" fmla="*/ 312365 w 256"/>
              <a:gd name="T27" fmla="*/ 172216 h 224"/>
              <a:gd name="T28" fmla="*/ 312365 w 256"/>
              <a:gd name="T29" fmla="*/ 338053 h 224"/>
              <a:gd name="T30" fmla="*/ 114746 w 256"/>
              <a:gd name="T31" fmla="*/ 338053 h 224"/>
              <a:gd name="T32" fmla="*/ 293241 w 256"/>
              <a:gd name="T33" fmla="*/ 338053 h 224"/>
              <a:gd name="T34" fmla="*/ 293241 w 256"/>
              <a:gd name="T35" fmla="*/ 172216 h 224"/>
              <a:gd name="T36" fmla="*/ 114746 w 256"/>
              <a:gd name="T37" fmla="*/ 172216 h 224"/>
              <a:gd name="T38" fmla="*/ 114746 w 256"/>
              <a:gd name="T39" fmla="*/ 338053 h 224"/>
              <a:gd name="T40" fmla="*/ 19124 w 256"/>
              <a:gd name="T41" fmla="*/ 338053 h 224"/>
              <a:gd name="T42" fmla="*/ 95622 w 256"/>
              <a:gd name="T43" fmla="*/ 338053 h 224"/>
              <a:gd name="T44" fmla="*/ 95622 w 256"/>
              <a:gd name="T45" fmla="*/ 172216 h 224"/>
              <a:gd name="T46" fmla="*/ 19124 w 256"/>
              <a:gd name="T47" fmla="*/ 172216 h 224"/>
              <a:gd name="T48" fmla="*/ 19124 w 256"/>
              <a:gd name="T49" fmla="*/ 338053 h 224"/>
              <a:gd name="T50" fmla="*/ 38249 w 256"/>
              <a:gd name="T51" fmla="*/ 19135 h 224"/>
              <a:gd name="T52" fmla="*/ 19124 w 256"/>
              <a:gd name="T53" fmla="*/ 38270 h 224"/>
              <a:gd name="T54" fmla="*/ 38249 w 256"/>
              <a:gd name="T55" fmla="*/ 57405 h 224"/>
              <a:gd name="T56" fmla="*/ 57373 w 256"/>
              <a:gd name="T57" fmla="*/ 38270 h 224"/>
              <a:gd name="T58" fmla="*/ 38249 w 256"/>
              <a:gd name="T59" fmla="*/ 19135 h 224"/>
              <a:gd name="T60" fmla="*/ 95622 w 256"/>
              <a:gd name="T61" fmla="*/ 19135 h 224"/>
              <a:gd name="T62" fmla="*/ 76498 w 256"/>
              <a:gd name="T63" fmla="*/ 38270 h 224"/>
              <a:gd name="T64" fmla="*/ 95622 w 256"/>
              <a:gd name="T65" fmla="*/ 57405 h 224"/>
              <a:gd name="T66" fmla="*/ 114746 w 256"/>
              <a:gd name="T67" fmla="*/ 38270 h 224"/>
              <a:gd name="T68" fmla="*/ 95622 w 256"/>
              <a:gd name="T69" fmla="*/ 19135 h 224"/>
              <a:gd name="T70" fmla="*/ 152995 w 256"/>
              <a:gd name="T71" fmla="*/ 19135 h 224"/>
              <a:gd name="T72" fmla="*/ 133871 w 256"/>
              <a:gd name="T73" fmla="*/ 38270 h 224"/>
              <a:gd name="T74" fmla="*/ 152995 w 256"/>
              <a:gd name="T75" fmla="*/ 57405 h 224"/>
              <a:gd name="T76" fmla="*/ 172120 w 256"/>
              <a:gd name="T77" fmla="*/ 38270 h 224"/>
              <a:gd name="T78" fmla="*/ 152995 w 256"/>
              <a:gd name="T79" fmla="*/ 19135 h 224"/>
              <a:gd name="T80" fmla="*/ 369738 w 256"/>
              <a:gd name="T81" fmla="*/ 76540 h 224"/>
              <a:gd name="T82" fmla="*/ 38249 w 256"/>
              <a:gd name="T83" fmla="*/ 76540 h 224"/>
              <a:gd name="T84" fmla="*/ 19124 w 256"/>
              <a:gd name="T85" fmla="*/ 76540 h 224"/>
              <a:gd name="T86" fmla="*/ 19124 w 256"/>
              <a:gd name="T87" fmla="*/ 153081 h 224"/>
              <a:gd name="T88" fmla="*/ 95622 w 256"/>
              <a:gd name="T89" fmla="*/ 153081 h 224"/>
              <a:gd name="T90" fmla="*/ 114746 w 256"/>
              <a:gd name="T91" fmla="*/ 153081 h 224"/>
              <a:gd name="T92" fmla="*/ 293241 w 256"/>
              <a:gd name="T93" fmla="*/ 153081 h 224"/>
              <a:gd name="T94" fmla="*/ 312365 w 256"/>
              <a:gd name="T95" fmla="*/ 153081 h 224"/>
              <a:gd name="T96" fmla="*/ 382488 w 256"/>
              <a:gd name="T97" fmla="*/ 153081 h 224"/>
              <a:gd name="T98" fmla="*/ 388863 w 256"/>
              <a:gd name="T99" fmla="*/ 153081 h 224"/>
              <a:gd name="T100" fmla="*/ 388863 w 256"/>
              <a:gd name="T101" fmla="*/ 76540 h 224"/>
              <a:gd name="T102" fmla="*/ 369738 w 256"/>
              <a:gd name="T103" fmla="*/ 76540 h 22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0" y="108"/>
                  <a:pt x="240" y="108"/>
                  <a:pt x="240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7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40" y="96"/>
                  <a:pt x="240" y="96"/>
                  <a:pt x="240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5" name="Freeform 38"/>
          <p:cNvSpPr>
            <a:spLocks noEditPoints="1"/>
          </p:cNvSpPr>
          <p:nvPr/>
        </p:nvSpPr>
        <p:spPr bwMode="auto">
          <a:xfrm>
            <a:off x="5435435" y="8121164"/>
            <a:ext cx="1020844" cy="890272"/>
          </a:xfrm>
          <a:custGeom>
            <a:avLst/>
            <a:gdLst>
              <a:gd name="T0" fmla="*/ 390376 w 256"/>
              <a:gd name="T1" fmla="*/ 357188 h 224"/>
              <a:gd name="T2" fmla="*/ 19199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99 w 256"/>
              <a:gd name="T9" fmla="*/ 0 h 224"/>
              <a:gd name="T10" fmla="*/ 390376 w 256"/>
              <a:gd name="T11" fmla="*/ 0 h 224"/>
              <a:gd name="T12" fmla="*/ 409575 w 256"/>
              <a:gd name="T13" fmla="*/ 19135 h 224"/>
              <a:gd name="T14" fmla="*/ 409575 w 256"/>
              <a:gd name="T15" fmla="*/ 338053 h 224"/>
              <a:gd name="T16" fmla="*/ 390376 w 256"/>
              <a:gd name="T17" fmla="*/ 357188 h 224"/>
              <a:gd name="T18" fmla="*/ 313581 w 256"/>
              <a:gd name="T19" fmla="*/ 338053 h 224"/>
              <a:gd name="T20" fmla="*/ 390376 w 256"/>
              <a:gd name="T21" fmla="*/ 338053 h 224"/>
              <a:gd name="T22" fmla="*/ 390376 w 256"/>
              <a:gd name="T23" fmla="*/ 172216 h 224"/>
              <a:gd name="T24" fmla="*/ 380777 w 256"/>
              <a:gd name="T25" fmla="*/ 172216 h 224"/>
              <a:gd name="T26" fmla="*/ 313581 w 256"/>
              <a:gd name="T27" fmla="*/ 172216 h 224"/>
              <a:gd name="T28" fmla="*/ 313581 w 256"/>
              <a:gd name="T29" fmla="*/ 338053 h 224"/>
              <a:gd name="T30" fmla="*/ 19199 w 256"/>
              <a:gd name="T31" fmla="*/ 338053 h 224"/>
              <a:gd name="T32" fmla="*/ 294382 w 256"/>
              <a:gd name="T33" fmla="*/ 338053 h 224"/>
              <a:gd name="T34" fmla="*/ 294382 w 256"/>
              <a:gd name="T35" fmla="*/ 172216 h 224"/>
              <a:gd name="T36" fmla="*/ 19199 w 256"/>
              <a:gd name="T37" fmla="*/ 172216 h 224"/>
              <a:gd name="T38" fmla="*/ 19199 w 256"/>
              <a:gd name="T39" fmla="*/ 338053 h 224"/>
              <a:gd name="T40" fmla="*/ 38398 w 256"/>
              <a:gd name="T41" fmla="*/ 19135 h 224"/>
              <a:gd name="T42" fmla="*/ 19199 w 256"/>
              <a:gd name="T43" fmla="*/ 38270 h 224"/>
              <a:gd name="T44" fmla="*/ 38398 w 256"/>
              <a:gd name="T45" fmla="*/ 57405 h 224"/>
              <a:gd name="T46" fmla="*/ 57596 w 256"/>
              <a:gd name="T47" fmla="*/ 38270 h 224"/>
              <a:gd name="T48" fmla="*/ 38398 w 256"/>
              <a:gd name="T49" fmla="*/ 19135 h 224"/>
              <a:gd name="T50" fmla="*/ 95994 w 256"/>
              <a:gd name="T51" fmla="*/ 19135 h 224"/>
              <a:gd name="T52" fmla="*/ 76795 w 256"/>
              <a:gd name="T53" fmla="*/ 38270 h 224"/>
              <a:gd name="T54" fmla="*/ 95994 w 256"/>
              <a:gd name="T55" fmla="*/ 57405 h 224"/>
              <a:gd name="T56" fmla="*/ 115193 w 256"/>
              <a:gd name="T57" fmla="*/ 38270 h 224"/>
              <a:gd name="T58" fmla="*/ 95994 w 256"/>
              <a:gd name="T59" fmla="*/ 19135 h 224"/>
              <a:gd name="T60" fmla="*/ 153591 w 256"/>
              <a:gd name="T61" fmla="*/ 19135 h 224"/>
              <a:gd name="T62" fmla="*/ 134392 w 256"/>
              <a:gd name="T63" fmla="*/ 38270 h 224"/>
              <a:gd name="T64" fmla="*/ 153591 w 256"/>
              <a:gd name="T65" fmla="*/ 57405 h 224"/>
              <a:gd name="T66" fmla="*/ 172789 w 256"/>
              <a:gd name="T67" fmla="*/ 38270 h 224"/>
              <a:gd name="T68" fmla="*/ 153591 w 256"/>
              <a:gd name="T69" fmla="*/ 19135 h 224"/>
              <a:gd name="T70" fmla="*/ 371177 w 256"/>
              <a:gd name="T71" fmla="*/ 76540 h 224"/>
              <a:gd name="T72" fmla="*/ 38398 w 256"/>
              <a:gd name="T73" fmla="*/ 76540 h 224"/>
              <a:gd name="T74" fmla="*/ 19199 w 256"/>
              <a:gd name="T75" fmla="*/ 76540 h 224"/>
              <a:gd name="T76" fmla="*/ 19199 w 256"/>
              <a:gd name="T77" fmla="*/ 153081 h 224"/>
              <a:gd name="T78" fmla="*/ 294382 w 256"/>
              <a:gd name="T79" fmla="*/ 153081 h 224"/>
              <a:gd name="T80" fmla="*/ 313581 w 256"/>
              <a:gd name="T81" fmla="*/ 153081 h 224"/>
              <a:gd name="T82" fmla="*/ 380777 w 256"/>
              <a:gd name="T83" fmla="*/ 153081 h 224"/>
              <a:gd name="T84" fmla="*/ 390376 w 256"/>
              <a:gd name="T85" fmla="*/ 153081 h 224"/>
              <a:gd name="T86" fmla="*/ 390376 w 256"/>
              <a:gd name="T87" fmla="*/ 76540 h 224"/>
              <a:gd name="T88" fmla="*/ 371177 w 256"/>
              <a:gd name="T89" fmla="*/ 76540 h 22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196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38" y="108"/>
                  <a:pt x="238" y="108"/>
                  <a:pt x="238" y="108"/>
                </a:cubicBezTo>
                <a:cubicBezTo>
                  <a:pt x="196" y="108"/>
                  <a:pt x="196" y="108"/>
                  <a:pt x="196" y="108"/>
                </a:cubicBezTo>
                <a:lnTo>
                  <a:pt x="196" y="212"/>
                </a:lnTo>
                <a:close/>
                <a:moveTo>
                  <a:pt x="12" y="212"/>
                </a:moveTo>
                <a:cubicBezTo>
                  <a:pt x="184" y="212"/>
                  <a:pt x="184" y="212"/>
                  <a:pt x="184" y="21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184" y="96"/>
                  <a:pt x="184" y="96"/>
                  <a:pt x="184" y="96"/>
                </a:cubicBezTo>
                <a:cubicBezTo>
                  <a:pt x="196" y="96"/>
                  <a:pt x="196" y="96"/>
                  <a:pt x="196" y="96"/>
                </a:cubicBezTo>
                <a:cubicBezTo>
                  <a:pt x="238" y="96"/>
                  <a:pt x="238" y="96"/>
                  <a:pt x="238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6" name="Freeform 39"/>
          <p:cNvSpPr>
            <a:spLocks noEditPoints="1"/>
          </p:cNvSpPr>
          <p:nvPr/>
        </p:nvSpPr>
        <p:spPr bwMode="auto">
          <a:xfrm>
            <a:off x="3654892" y="8121164"/>
            <a:ext cx="1016890" cy="890272"/>
          </a:xfrm>
          <a:custGeom>
            <a:avLst/>
            <a:gdLst>
              <a:gd name="T0" fmla="*/ 388864 w 256"/>
              <a:gd name="T1" fmla="*/ 357188 h 224"/>
              <a:gd name="T2" fmla="*/ 19124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24 w 256"/>
              <a:gd name="T9" fmla="*/ 0 h 224"/>
              <a:gd name="T10" fmla="*/ 388864 w 256"/>
              <a:gd name="T11" fmla="*/ 0 h 224"/>
              <a:gd name="T12" fmla="*/ 407988 w 256"/>
              <a:gd name="T13" fmla="*/ 19135 h 224"/>
              <a:gd name="T14" fmla="*/ 407988 w 256"/>
              <a:gd name="T15" fmla="*/ 338053 h 224"/>
              <a:gd name="T16" fmla="*/ 388864 w 256"/>
              <a:gd name="T17" fmla="*/ 357188 h 224"/>
              <a:gd name="T18" fmla="*/ 114747 w 256"/>
              <a:gd name="T19" fmla="*/ 338053 h 224"/>
              <a:gd name="T20" fmla="*/ 388864 w 256"/>
              <a:gd name="T21" fmla="*/ 338053 h 224"/>
              <a:gd name="T22" fmla="*/ 388864 w 256"/>
              <a:gd name="T23" fmla="*/ 172216 h 224"/>
              <a:gd name="T24" fmla="*/ 384082 w 256"/>
              <a:gd name="T25" fmla="*/ 172216 h 224"/>
              <a:gd name="T26" fmla="*/ 114747 w 256"/>
              <a:gd name="T27" fmla="*/ 172216 h 224"/>
              <a:gd name="T28" fmla="*/ 114747 w 256"/>
              <a:gd name="T29" fmla="*/ 338053 h 224"/>
              <a:gd name="T30" fmla="*/ 19124 w 256"/>
              <a:gd name="T31" fmla="*/ 338053 h 224"/>
              <a:gd name="T32" fmla="*/ 95622 w 256"/>
              <a:gd name="T33" fmla="*/ 338053 h 224"/>
              <a:gd name="T34" fmla="*/ 95622 w 256"/>
              <a:gd name="T35" fmla="*/ 172216 h 224"/>
              <a:gd name="T36" fmla="*/ 19124 w 256"/>
              <a:gd name="T37" fmla="*/ 172216 h 224"/>
              <a:gd name="T38" fmla="*/ 19124 w 256"/>
              <a:gd name="T39" fmla="*/ 338053 h 224"/>
              <a:gd name="T40" fmla="*/ 38249 w 256"/>
              <a:gd name="T41" fmla="*/ 19135 h 224"/>
              <a:gd name="T42" fmla="*/ 19124 w 256"/>
              <a:gd name="T43" fmla="*/ 38270 h 224"/>
              <a:gd name="T44" fmla="*/ 38249 w 256"/>
              <a:gd name="T45" fmla="*/ 57405 h 224"/>
              <a:gd name="T46" fmla="*/ 57373 w 256"/>
              <a:gd name="T47" fmla="*/ 38270 h 224"/>
              <a:gd name="T48" fmla="*/ 38249 w 256"/>
              <a:gd name="T49" fmla="*/ 19135 h 224"/>
              <a:gd name="T50" fmla="*/ 95622 w 256"/>
              <a:gd name="T51" fmla="*/ 19135 h 224"/>
              <a:gd name="T52" fmla="*/ 76498 w 256"/>
              <a:gd name="T53" fmla="*/ 38270 h 224"/>
              <a:gd name="T54" fmla="*/ 95622 w 256"/>
              <a:gd name="T55" fmla="*/ 57405 h 224"/>
              <a:gd name="T56" fmla="*/ 114747 w 256"/>
              <a:gd name="T57" fmla="*/ 38270 h 224"/>
              <a:gd name="T58" fmla="*/ 95622 w 256"/>
              <a:gd name="T59" fmla="*/ 19135 h 224"/>
              <a:gd name="T60" fmla="*/ 152996 w 256"/>
              <a:gd name="T61" fmla="*/ 19135 h 224"/>
              <a:gd name="T62" fmla="*/ 133871 w 256"/>
              <a:gd name="T63" fmla="*/ 38270 h 224"/>
              <a:gd name="T64" fmla="*/ 152996 w 256"/>
              <a:gd name="T65" fmla="*/ 57405 h 224"/>
              <a:gd name="T66" fmla="*/ 172120 w 256"/>
              <a:gd name="T67" fmla="*/ 38270 h 224"/>
              <a:gd name="T68" fmla="*/ 152996 w 256"/>
              <a:gd name="T69" fmla="*/ 19135 h 224"/>
              <a:gd name="T70" fmla="*/ 369739 w 256"/>
              <a:gd name="T71" fmla="*/ 76540 h 224"/>
              <a:gd name="T72" fmla="*/ 38249 w 256"/>
              <a:gd name="T73" fmla="*/ 76540 h 224"/>
              <a:gd name="T74" fmla="*/ 19124 w 256"/>
              <a:gd name="T75" fmla="*/ 76540 h 224"/>
              <a:gd name="T76" fmla="*/ 19124 w 256"/>
              <a:gd name="T77" fmla="*/ 153081 h 224"/>
              <a:gd name="T78" fmla="*/ 95622 w 256"/>
              <a:gd name="T79" fmla="*/ 153081 h 224"/>
              <a:gd name="T80" fmla="*/ 114747 w 256"/>
              <a:gd name="T81" fmla="*/ 153081 h 224"/>
              <a:gd name="T82" fmla="*/ 384082 w 256"/>
              <a:gd name="T83" fmla="*/ 153081 h 224"/>
              <a:gd name="T84" fmla="*/ 388864 w 256"/>
              <a:gd name="T85" fmla="*/ 153081 h 224"/>
              <a:gd name="T86" fmla="*/ 388864 w 256"/>
              <a:gd name="T87" fmla="*/ 76540 h 224"/>
              <a:gd name="T88" fmla="*/ 369739 w 256"/>
              <a:gd name="T89" fmla="*/ 76540 h 22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72" y="212"/>
                </a:moveTo>
                <a:cubicBezTo>
                  <a:pt x="244" y="212"/>
                  <a:pt x="244" y="212"/>
                  <a:pt x="244" y="212"/>
                </a:cubicBezTo>
                <a:cubicBezTo>
                  <a:pt x="244" y="108"/>
                  <a:pt x="244" y="108"/>
                  <a:pt x="244" y="108"/>
                </a:cubicBezTo>
                <a:cubicBezTo>
                  <a:pt x="241" y="108"/>
                  <a:pt x="241" y="108"/>
                  <a:pt x="241" y="108"/>
                </a:cubicBezTo>
                <a:cubicBezTo>
                  <a:pt x="72" y="108"/>
                  <a:pt x="72" y="108"/>
                  <a:pt x="72" y="108"/>
                </a:cubicBezTo>
                <a:lnTo>
                  <a:pt x="72" y="212"/>
                </a:lnTo>
                <a:close/>
                <a:moveTo>
                  <a:pt x="12" y="212"/>
                </a:moveTo>
                <a:cubicBezTo>
                  <a:pt x="60" y="212"/>
                  <a:pt x="60" y="212"/>
                  <a:pt x="60" y="212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12" y="108"/>
                  <a:pt x="12" y="108"/>
                  <a:pt x="12" y="108"/>
                </a:cubicBezTo>
                <a:lnTo>
                  <a:pt x="12" y="212"/>
                </a:lnTo>
                <a:close/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32" y="48"/>
                </a:move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96"/>
                  <a:pt x="12" y="96"/>
                  <a:pt x="12" y="96"/>
                </a:cubicBezTo>
                <a:cubicBezTo>
                  <a:pt x="60" y="96"/>
                  <a:pt x="60" y="96"/>
                  <a:pt x="60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241" y="96"/>
                  <a:pt x="241" y="96"/>
                  <a:pt x="241" y="96"/>
                </a:cubicBezTo>
                <a:cubicBezTo>
                  <a:pt x="244" y="96"/>
                  <a:pt x="244" y="96"/>
                  <a:pt x="244" y="96"/>
                </a:cubicBezTo>
                <a:cubicBezTo>
                  <a:pt x="244" y="48"/>
                  <a:pt x="244" y="48"/>
                  <a:pt x="244" y="48"/>
                </a:cubicBezTo>
                <a:lnTo>
                  <a:pt x="232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7" name="Freeform 40"/>
          <p:cNvSpPr>
            <a:spLocks noEditPoints="1"/>
          </p:cNvSpPr>
          <p:nvPr/>
        </p:nvSpPr>
        <p:spPr bwMode="auto">
          <a:xfrm>
            <a:off x="1870393" y="8121164"/>
            <a:ext cx="1020844" cy="890272"/>
          </a:xfrm>
          <a:custGeom>
            <a:avLst/>
            <a:gdLst>
              <a:gd name="T0" fmla="*/ 390376 w 256"/>
              <a:gd name="T1" fmla="*/ 357188 h 224"/>
              <a:gd name="T2" fmla="*/ 19199 w 256"/>
              <a:gd name="T3" fmla="*/ 357188 h 224"/>
              <a:gd name="T4" fmla="*/ 0 w 256"/>
              <a:gd name="T5" fmla="*/ 338053 h 224"/>
              <a:gd name="T6" fmla="*/ 0 w 256"/>
              <a:gd name="T7" fmla="*/ 19135 h 224"/>
              <a:gd name="T8" fmla="*/ 19199 w 256"/>
              <a:gd name="T9" fmla="*/ 0 h 224"/>
              <a:gd name="T10" fmla="*/ 390376 w 256"/>
              <a:gd name="T11" fmla="*/ 0 h 224"/>
              <a:gd name="T12" fmla="*/ 409575 w 256"/>
              <a:gd name="T13" fmla="*/ 19135 h 224"/>
              <a:gd name="T14" fmla="*/ 409575 w 256"/>
              <a:gd name="T15" fmla="*/ 338053 h 224"/>
              <a:gd name="T16" fmla="*/ 390376 w 256"/>
              <a:gd name="T17" fmla="*/ 357188 h 224"/>
              <a:gd name="T18" fmla="*/ 38398 w 256"/>
              <a:gd name="T19" fmla="*/ 19135 h 224"/>
              <a:gd name="T20" fmla="*/ 19199 w 256"/>
              <a:gd name="T21" fmla="*/ 38270 h 224"/>
              <a:gd name="T22" fmla="*/ 38398 w 256"/>
              <a:gd name="T23" fmla="*/ 57405 h 224"/>
              <a:gd name="T24" fmla="*/ 57596 w 256"/>
              <a:gd name="T25" fmla="*/ 38270 h 224"/>
              <a:gd name="T26" fmla="*/ 38398 w 256"/>
              <a:gd name="T27" fmla="*/ 19135 h 224"/>
              <a:gd name="T28" fmla="*/ 95994 w 256"/>
              <a:gd name="T29" fmla="*/ 19135 h 224"/>
              <a:gd name="T30" fmla="*/ 76795 w 256"/>
              <a:gd name="T31" fmla="*/ 38270 h 224"/>
              <a:gd name="T32" fmla="*/ 95994 w 256"/>
              <a:gd name="T33" fmla="*/ 57405 h 224"/>
              <a:gd name="T34" fmla="*/ 115193 w 256"/>
              <a:gd name="T35" fmla="*/ 38270 h 224"/>
              <a:gd name="T36" fmla="*/ 95994 w 256"/>
              <a:gd name="T37" fmla="*/ 19135 h 224"/>
              <a:gd name="T38" fmla="*/ 153591 w 256"/>
              <a:gd name="T39" fmla="*/ 19135 h 224"/>
              <a:gd name="T40" fmla="*/ 134392 w 256"/>
              <a:gd name="T41" fmla="*/ 38270 h 224"/>
              <a:gd name="T42" fmla="*/ 153591 w 256"/>
              <a:gd name="T43" fmla="*/ 57405 h 224"/>
              <a:gd name="T44" fmla="*/ 172789 w 256"/>
              <a:gd name="T45" fmla="*/ 38270 h 224"/>
              <a:gd name="T46" fmla="*/ 153591 w 256"/>
              <a:gd name="T47" fmla="*/ 19135 h 224"/>
              <a:gd name="T48" fmla="*/ 390376 w 256"/>
              <a:gd name="T49" fmla="*/ 76540 h 224"/>
              <a:gd name="T50" fmla="*/ 371177 w 256"/>
              <a:gd name="T51" fmla="*/ 76540 h 224"/>
              <a:gd name="T52" fmla="*/ 38398 w 256"/>
              <a:gd name="T53" fmla="*/ 76540 h 224"/>
              <a:gd name="T54" fmla="*/ 19199 w 256"/>
              <a:gd name="T55" fmla="*/ 76540 h 224"/>
              <a:gd name="T56" fmla="*/ 19199 w 256"/>
              <a:gd name="T57" fmla="*/ 338053 h 224"/>
              <a:gd name="T58" fmla="*/ 390376 w 256"/>
              <a:gd name="T59" fmla="*/ 338053 h 224"/>
              <a:gd name="T60" fmla="*/ 390376 w 256"/>
              <a:gd name="T61" fmla="*/ 76540 h 22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24">
                <a:moveTo>
                  <a:pt x="244" y="224"/>
                </a:moveTo>
                <a:cubicBezTo>
                  <a:pt x="12" y="224"/>
                  <a:pt x="12" y="224"/>
                  <a:pt x="12" y="224"/>
                </a:cubicBezTo>
                <a:cubicBezTo>
                  <a:pt x="5" y="224"/>
                  <a:pt x="0" y="219"/>
                  <a:pt x="0" y="2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12"/>
                  <a:pt x="256" y="212"/>
                  <a:pt x="256" y="212"/>
                </a:cubicBezTo>
                <a:cubicBezTo>
                  <a:pt x="256" y="219"/>
                  <a:pt x="251" y="224"/>
                  <a:pt x="244" y="224"/>
                </a:cubicBezTo>
                <a:moveTo>
                  <a:pt x="24" y="12"/>
                </a:moveTo>
                <a:cubicBezTo>
                  <a:pt x="17" y="12"/>
                  <a:pt x="12" y="17"/>
                  <a:pt x="12" y="24"/>
                </a:cubicBezTo>
                <a:cubicBezTo>
                  <a:pt x="12" y="31"/>
                  <a:pt x="17" y="36"/>
                  <a:pt x="24" y="36"/>
                </a:cubicBezTo>
                <a:cubicBezTo>
                  <a:pt x="31" y="36"/>
                  <a:pt x="36" y="31"/>
                  <a:pt x="36" y="24"/>
                </a:cubicBezTo>
                <a:cubicBezTo>
                  <a:pt x="36" y="17"/>
                  <a:pt x="31" y="12"/>
                  <a:pt x="24" y="12"/>
                </a:cubicBezTo>
                <a:moveTo>
                  <a:pt x="60" y="12"/>
                </a:moveTo>
                <a:cubicBezTo>
                  <a:pt x="53" y="12"/>
                  <a:pt x="48" y="17"/>
                  <a:pt x="48" y="24"/>
                </a:cubicBezTo>
                <a:cubicBezTo>
                  <a:pt x="48" y="31"/>
                  <a:pt x="53" y="36"/>
                  <a:pt x="60" y="36"/>
                </a:cubicBezTo>
                <a:cubicBezTo>
                  <a:pt x="67" y="36"/>
                  <a:pt x="72" y="31"/>
                  <a:pt x="72" y="24"/>
                </a:cubicBezTo>
                <a:cubicBezTo>
                  <a:pt x="72" y="17"/>
                  <a:pt x="67" y="12"/>
                  <a:pt x="60" y="12"/>
                </a:cubicBezTo>
                <a:moveTo>
                  <a:pt x="96" y="12"/>
                </a:moveTo>
                <a:cubicBezTo>
                  <a:pt x="89" y="12"/>
                  <a:pt x="84" y="17"/>
                  <a:pt x="84" y="24"/>
                </a:cubicBezTo>
                <a:cubicBezTo>
                  <a:pt x="84" y="31"/>
                  <a:pt x="89" y="36"/>
                  <a:pt x="96" y="36"/>
                </a:cubicBezTo>
                <a:cubicBezTo>
                  <a:pt x="103" y="36"/>
                  <a:pt x="108" y="31"/>
                  <a:pt x="108" y="24"/>
                </a:cubicBezTo>
                <a:cubicBezTo>
                  <a:pt x="108" y="17"/>
                  <a:pt x="103" y="12"/>
                  <a:pt x="96" y="12"/>
                </a:cubicBezTo>
                <a:moveTo>
                  <a:pt x="244" y="48"/>
                </a:moveTo>
                <a:cubicBezTo>
                  <a:pt x="232" y="48"/>
                  <a:pt x="232" y="48"/>
                  <a:pt x="232" y="48"/>
                </a:cubicBezTo>
                <a:cubicBezTo>
                  <a:pt x="24" y="48"/>
                  <a:pt x="24" y="48"/>
                  <a:pt x="24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244" y="212"/>
                  <a:pt x="244" y="212"/>
                  <a:pt x="244" y="212"/>
                </a:cubicBezTo>
                <a:lnTo>
                  <a:pt x="244" y="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8" name="Freeform 41"/>
          <p:cNvSpPr>
            <a:spLocks/>
          </p:cNvSpPr>
          <p:nvPr/>
        </p:nvSpPr>
        <p:spPr bwMode="auto">
          <a:xfrm>
            <a:off x="21464282" y="6625508"/>
            <a:ext cx="1052498" cy="316540"/>
          </a:xfrm>
          <a:custGeom>
            <a:avLst/>
            <a:gdLst>
              <a:gd name="T0" fmla="*/ 414277 w 264"/>
              <a:gd name="T1" fmla="*/ 30163 h 80"/>
              <a:gd name="T2" fmla="*/ 369491 w 264"/>
              <a:gd name="T3" fmla="*/ 55563 h 80"/>
              <a:gd name="T4" fmla="*/ 268720 w 264"/>
              <a:gd name="T5" fmla="*/ 0 h 80"/>
              <a:gd name="T6" fmla="*/ 211138 w 264"/>
              <a:gd name="T7" fmla="*/ 31750 h 80"/>
              <a:gd name="T8" fmla="*/ 153555 w 264"/>
              <a:gd name="T9" fmla="*/ 0 h 80"/>
              <a:gd name="T10" fmla="*/ 52784 w 264"/>
              <a:gd name="T11" fmla="*/ 55563 h 80"/>
              <a:gd name="T12" fmla="*/ 7998 w 264"/>
              <a:gd name="T13" fmla="*/ 30163 h 80"/>
              <a:gd name="T14" fmla="*/ 111967 w 264"/>
              <a:gd name="T15" fmla="*/ 127000 h 80"/>
              <a:gd name="T16" fmla="*/ 211138 w 264"/>
              <a:gd name="T17" fmla="*/ 80963 h 80"/>
              <a:gd name="T18" fmla="*/ 310308 w 264"/>
              <a:gd name="T19" fmla="*/ 127000 h 80"/>
              <a:gd name="T20" fmla="*/ 414277 w 264"/>
              <a:gd name="T21" fmla="*/ 30163 h 8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64" h="80">
                <a:moveTo>
                  <a:pt x="259" y="19"/>
                </a:moveTo>
                <a:cubicBezTo>
                  <a:pt x="255" y="18"/>
                  <a:pt x="248" y="35"/>
                  <a:pt x="231" y="35"/>
                </a:cubicBezTo>
                <a:cubicBezTo>
                  <a:pt x="210" y="35"/>
                  <a:pt x="201" y="0"/>
                  <a:pt x="168" y="0"/>
                </a:cubicBezTo>
                <a:cubicBezTo>
                  <a:pt x="142" y="0"/>
                  <a:pt x="134" y="20"/>
                  <a:pt x="132" y="20"/>
                </a:cubicBezTo>
                <a:cubicBezTo>
                  <a:pt x="130" y="20"/>
                  <a:pt x="122" y="0"/>
                  <a:pt x="96" y="0"/>
                </a:cubicBezTo>
                <a:cubicBezTo>
                  <a:pt x="63" y="0"/>
                  <a:pt x="54" y="35"/>
                  <a:pt x="33" y="35"/>
                </a:cubicBezTo>
                <a:cubicBezTo>
                  <a:pt x="16" y="35"/>
                  <a:pt x="9" y="18"/>
                  <a:pt x="5" y="19"/>
                </a:cubicBezTo>
                <a:cubicBezTo>
                  <a:pt x="0" y="20"/>
                  <a:pt x="13" y="80"/>
                  <a:pt x="70" y="80"/>
                </a:cubicBezTo>
                <a:cubicBezTo>
                  <a:pt x="107" y="80"/>
                  <a:pt x="129" y="51"/>
                  <a:pt x="132" y="51"/>
                </a:cubicBezTo>
                <a:cubicBezTo>
                  <a:pt x="135" y="51"/>
                  <a:pt x="157" y="80"/>
                  <a:pt x="194" y="80"/>
                </a:cubicBezTo>
                <a:cubicBezTo>
                  <a:pt x="251" y="80"/>
                  <a:pt x="264" y="20"/>
                  <a:pt x="259" y="19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9" name="Freeform 42"/>
          <p:cNvSpPr>
            <a:spLocks noEditPoints="1"/>
          </p:cNvSpPr>
          <p:nvPr/>
        </p:nvSpPr>
        <p:spPr bwMode="auto">
          <a:xfrm>
            <a:off x="19699566" y="6483064"/>
            <a:ext cx="1016886" cy="601428"/>
          </a:xfrm>
          <a:custGeom>
            <a:avLst/>
            <a:gdLst>
              <a:gd name="T0" fmla="*/ 388863 w 256"/>
              <a:gd name="T1" fmla="*/ 139700 h 152"/>
              <a:gd name="T2" fmla="*/ 133871 w 256"/>
              <a:gd name="T3" fmla="*/ 139700 h 152"/>
              <a:gd name="T4" fmla="*/ 114746 w 256"/>
              <a:gd name="T5" fmla="*/ 120650 h 152"/>
              <a:gd name="T6" fmla="*/ 133871 w 256"/>
              <a:gd name="T7" fmla="*/ 101600 h 152"/>
              <a:gd name="T8" fmla="*/ 133871 w 256"/>
              <a:gd name="T9" fmla="*/ 101600 h 152"/>
              <a:gd name="T10" fmla="*/ 388863 w 256"/>
              <a:gd name="T11" fmla="*/ 101600 h 152"/>
              <a:gd name="T12" fmla="*/ 407987 w 256"/>
              <a:gd name="T13" fmla="*/ 120650 h 152"/>
              <a:gd name="T14" fmla="*/ 388863 w 256"/>
              <a:gd name="T15" fmla="*/ 139700 h 152"/>
              <a:gd name="T16" fmla="*/ 388863 w 256"/>
              <a:gd name="T17" fmla="*/ 38100 h 152"/>
              <a:gd name="T18" fmla="*/ 133871 w 256"/>
              <a:gd name="T19" fmla="*/ 38100 h 152"/>
              <a:gd name="T20" fmla="*/ 114746 w 256"/>
              <a:gd name="T21" fmla="*/ 19050 h 152"/>
              <a:gd name="T22" fmla="*/ 133871 w 256"/>
              <a:gd name="T23" fmla="*/ 0 h 152"/>
              <a:gd name="T24" fmla="*/ 133871 w 256"/>
              <a:gd name="T25" fmla="*/ 0 h 152"/>
              <a:gd name="T26" fmla="*/ 388863 w 256"/>
              <a:gd name="T27" fmla="*/ 0 h 152"/>
              <a:gd name="T28" fmla="*/ 407987 w 256"/>
              <a:gd name="T29" fmla="*/ 19050 h 152"/>
              <a:gd name="T30" fmla="*/ 388863 w 256"/>
              <a:gd name="T31" fmla="*/ 38100 h 152"/>
              <a:gd name="T32" fmla="*/ 57373 w 256"/>
              <a:gd name="T33" fmla="*/ 241300 h 152"/>
              <a:gd name="T34" fmla="*/ 57373 w 256"/>
              <a:gd name="T35" fmla="*/ 241300 h 152"/>
              <a:gd name="T36" fmla="*/ 19124 w 256"/>
              <a:gd name="T37" fmla="*/ 241300 h 152"/>
              <a:gd name="T38" fmla="*/ 0 w 256"/>
              <a:gd name="T39" fmla="*/ 222250 h 152"/>
              <a:gd name="T40" fmla="*/ 19124 w 256"/>
              <a:gd name="T41" fmla="*/ 203200 h 152"/>
              <a:gd name="T42" fmla="*/ 57373 w 256"/>
              <a:gd name="T43" fmla="*/ 203200 h 152"/>
              <a:gd name="T44" fmla="*/ 57373 w 256"/>
              <a:gd name="T45" fmla="*/ 203200 h 152"/>
              <a:gd name="T46" fmla="*/ 76498 w 256"/>
              <a:gd name="T47" fmla="*/ 222250 h 152"/>
              <a:gd name="T48" fmla="*/ 57373 w 256"/>
              <a:gd name="T49" fmla="*/ 241300 h 152"/>
              <a:gd name="T50" fmla="*/ 57373 w 256"/>
              <a:gd name="T51" fmla="*/ 139700 h 152"/>
              <a:gd name="T52" fmla="*/ 57373 w 256"/>
              <a:gd name="T53" fmla="*/ 139700 h 152"/>
              <a:gd name="T54" fmla="*/ 19124 w 256"/>
              <a:gd name="T55" fmla="*/ 139700 h 152"/>
              <a:gd name="T56" fmla="*/ 0 w 256"/>
              <a:gd name="T57" fmla="*/ 120650 h 152"/>
              <a:gd name="T58" fmla="*/ 19124 w 256"/>
              <a:gd name="T59" fmla="*/ 101600 h 152"/>
              <a:gd name="T60" fmla="*/ 57373 w 256"/>
              <a:gd name="T61" fmla="*/ 101600 h 152"/>
              <a:gd name="T62" fmla="*/ 57373 w 256"/>
              <a:gd name="T63" fmla="*/ 101600 h 152"/>
              <a:gd name="T64" fmla="*/ 76498 w 256"/>
              <a:gd name="T65" fmla="*/ 120650 h 152"/>
              <a:gd name="T66" fmla="*/ 57373 w 256"/>
              <a:gd name="T67" fmla="*/ 139700 h 152"/>
              <a:gd name="T68" fmla="*/ 57373 w 256"/>
              <a:gd name="T69" fmla="*/ 38100 h 152"/>
              <a:gd name="T70" fmla="*/ 57373 w 256"/>
              <a:gd name="T71" fmla="*/ 38100 h 152"/>
              <a:gd name="T72" fmla="*/ 19124 w 256"/>
              <a:gd name="T73" fmla="*/ 38100 h 152"/>
              <a:gd name="T74" fmla="*/ 0 w 256"/>
              <a:gd name="T75" fmla="*/ 19050 h 152"/>
              <a:gd name="T76" fmla="*/ 19124 w 256"/>
              <a:gd name="T77" fmla="*/ 0 h 152"/>
              <a:gd name="T78" fmla="*/ 57373 w 256"/>
              <a:gd name="T79" fmla="*/ 0 h 152"/>
              <a:gd name="T80" fmla="*/ 57373 w 256"/>
              <a:gd name="T81" fmla="*/ 0 h 152"/>
              <a:gd name="T82" fmla="*/ 76498 w 256"/>
              <a:gd name="T83" fmla="*/ 19050 h 152"/>
              <a:gd name="T84" fmla="*/ 57373 w 256"/>
              <a:gd name="T85" fmla="*/ 38100 h 152"/>
              <a:gd name="T86" fmla="*/ 133871 w 256"/>
              <a:gd name="T87" fmla="*/ 241300 h 152"/>
              <a:gd name="T88" fmla="*/ 114746 w 256"/>
              <a:gd name="T89" fmla="*/ 222250 h 152"/>
              <a:gd name="T90" fmla="*/ 133871 w 256"/>
              <a:gd name="T91" fmla="*/ 203200 h 152"/>
              <a:gd name="T92" fmla="*/ 133871 w 256"/>
              <a:gd name="T93" fmla="*/ 203200 h 152"/>
              <a:gd name="T94" fmla="*/ 388863 w 256"/>
              <a:gd name="T95" fmla="*/ 203200 h 152"/>
              <a:gd name="T96" fmla="*/ 407987 w 256"/>
              <a:gd name="T97" fmla="*/ 222250 h 152"/>
              <a:gd name="T98" fmla="*/ 388863 w 256"/>
              <a:gd name="T99" fmla="*/ 241300 h 152"/>
              <a:gd name="T100" fmla="*/ 133871 w 256"/>
              <a:gd name="T101" fmla="*/ 241300 h 15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77" y="88"/>
                  <a:pt x="72" y="83"/>
                  <a:pt x="72" y="76"/>
                </a:cubicBezTo>
                <a:cubicBezTo>
                  <a:pt x="72" y="69"/>
                  <a:pt x="77" y="64"/>
                  <a:pt x="84" y="64"/>
                </a:cubicBezTo>
                <a:cubicBezTo>
                  <a:pt x="84" y="64"/>
                  <a:pt x="84" y="64"/>
                  <a:pt x="84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84" y="24"/>
                  <a:pt x="84" y="24"/>
                  <a:pt x="84" y="24"/>
                </a:cubicBezTo>
                <a:cubicBezTo>
                  <a:pt x="77" y="24"/>
                  <a:pt x="72" y="19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36" y="152"/>
                </a:moveTo>
                <a:cubicBezTo>
                  <a:pt x="36" y="152"/>
                  <a:pt x="36" y="152"/>
                  <a:pt x="36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36" y="128"/>
                  <a:pt x="36" y="128"/>
                  <a:pt x="36" y="128"/>
                </a:cubicBezTo>
                <a:cubicBezTo>
                  <a:pt x="43" y="128"/>
                  <a:pt x="48" y="133"/>
                  <a:pt x="48" y="140"/>
                </a:cubicBezTo>
                <a:cubicBezTo>
                  <a:pt x="48" y="147"/>
                  <a:pt x="43" y="152"/>
                  <a:pt x="36" y="152"/>
                </a:cubicBezTo>
                <a:moveTo>
                  <a:pt x="36" y="88"/>
                </a:moveTo>
                <a:cubicBezTo>
                  <a:pt x="36" y="88"/>
                  <a:pt x="36" y="88"/>
                  <a:pt x="36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36" y="64"/>
                  <a:pt x="36" y="64"/>
                  <a:pt x="36" y="64"/>
                </a:cubicBezTo>
                <a:cubicBezTo>
                  <a:pt x="43" y="64"/>
                  <a:pt x="48" y="69"/>
                  <a:pt x="48" y="76"/>
                </a:cubicBezTo>
                <a:cubicBezTo>
                  <a:pt x="48" y="83"/>
                  <a:pt x="43" y="88"/>
                  <a:pt x="36" y="88"/>
                </a:cubicBezTo>
                <a:moveTo>
                  <a:pt x="36" y="24"/>
                </a:moveTo>
                <a:cubicBezTo>
                  <a:pt x="36" y="24"/>
                  <a:pt x="36" y="24"/>
                  <a:pt x="3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3" y="0"/>
                  <a:pt x="48" y="5"/>
                  <a:pt x="48" y="12"/>
                </a:cubicBezTo>
                <a:cubicBezTo>
                  <a:pt x="48" y="19"/>
                  <a:pt x="43" y="24"/>
                  <a:pt x="36" y="24"/>
                </a:cubicBezTo>
                <a:moveTo>
                  <a:pt x="84" y="152"/>
                </a:moveTo>
                <a:cubicBezTo>
                  <a:pt x="77" y="152"/>
                  <a:pt x="72" y="147"/>
                  <a:pt x="72" y="140"/>
                </a:cubicBezTo>
                <a:cubicBezTo>
                  <a:pt x="72" y="133"/>
                  <a:pt x="77" y="128"/>
                  <a:pt x="84" y="128"/>
                </a:cubicBezTo>
                <a:cubicBezTo>
                  <a:pt x="84" y="128"/>
                  <a:pt x="84" y="128"/>
                  <a:pt x="84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lnTo>
                  <a:pt x="84" y="1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0" name="Freeform 43"/>
          <p:cNvSpPr>
            <a:spLocks noEditPoints="1"/>
          </p:cNvSpPr>
          <p:nvPr/>
        </p:nvSpPr>
        <p:spPr bwMode="auto">
          <a:xfrm>
            <a:off x="17915063" y="6483064"/>
            <a:ext cx="1020844" cy="601428"/>
          </a:xfrm>
          <a:custGeom>
            <a:avLst/>
            <a:gdLst>
              <a:gd name="T0" fmla="*/ 390376 w 256"/>
              <a:gd name="T1" fmla="*/ 139700 h 152"/>
              <a:gd name="T2" fmla="*/ 19199 w 256"/>
              <a:gd name="T3" fmla="*/ 139700 h 152"/>
              <a:gd name="T4" fmla="*/ 0 w 256"/>
              <a:gd name="T5" fmla="*/ 120650 h 152"/>
              <a:gd name="T6" fmla="*/ 19199 w 256"/>
              <a:gd name="T7" fmla="*/ 101600 h 152"/>
              <a:gd name="T8" fmla="*/ 390376 w 256"/>
              <a:gd name="T9" fmla="*/ 101600 h 152"/>
              <a:gd name="T10" fmla="*/ 409575 w 256"/>
              <a:gd name="T11" fmla="*/ 120650 h 152"/>
              <a:gd name="T12" fmla="*/ 390376 w 256"/>
              <a:gd name="T13" fmla="*/ 139700 h 152"/>
              <a:gd name="T14" fmla="*/ 390376 w 256"/>
              <a:gd name="T15" fmla="*/ 38100 h 152"/>
              <a:gd name="T16" fmla="*/ 19199 w 256"/>
              <a:gd name="T17" fmla="*/ 38100 h 152"/>
              <a:gd name="T18" fmla="*/ 0 w 256"/>
              <a:gd name="T19" fmla="*/ 19050 h 152"/>
              <a:gd name="T20" fmla="*/ 19199 w 256"/>
              <a:gd name="T21" fmla="*/ 0 h 152"/>
              <a:gd name="T22" fmla="*/ 390376 w 256"/>
              <a:gd name="T23" fmla="*/ 0 h 152"/>
              <a:gd name="T24" fmla="*/ 409575 w 256"/>
              <a:gd name="T25" fmla="*/ 19050 h 152"/>
              <a:gd name="T26" fmla="*/ 390376 w 256"/>
              <a:gd name="T27" fmla="*/ 38100 h 152"/>
              <a:gd name="T28" fmla="*/ 19199 w 256"/>
              <a:gd name="T29" fmla="*/ 203200 h 152"/>
              <a:gd name="T30" fmla="*/ 390376 w 256"/>
              <a:gd name="T31" fmla="*/ 203200 h 152"/>
              <a:gd name="T32" fmla="*/ 409575 w 256"/>
              <a:gd name="T33" fmla="*/ 222250 h 152"/>
              <a:gd name="T34" fmla="*/ 390376 w 256"/>
              <a:gd name="T35" fmla="*/ 241300 h 152"/>
              <a:gd name="T36" fmla="*/ 19199 w 256"/>
              <a:gd name="T37" fmla="*/ 241300 h 152"/>
              <a:gd name="T38" fmla="*/ 0 w 256"/>
              <a:gd name="T39" fmla="*/ 222250 h 152"/>
              <a:gd name="T40" fmla="*/ 19199 w 256"/>
              <a:gd name="T41" fmla="*/ 203200 h 15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56" h="152"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16245310" y="6688816"/>
            <a:ext cx="795310" cy="189924"/>
          </a:xfrm>
          <a:custGeom>
            <a:avLst/>
            <a:gdLst>
              <a:gd name="T0" fmla="*/ 280797 w 200"/>
              <a:gd name="T1" fmla="*/ 76200 h 48"/>
              <a:gd name="T2" fmla="*/ 242507 w 200"/>
              <a:gd name="T3" fmla="*/ 38100 h 48"/>
              <a:gd name="T4" fmla="*/ 280797 w 200"/>
              <a:gd name="T5" fmla="*/ 0 h 48"/>
              <a:gd name="T6" fmla="*/ 319088 w 200"/>
              <a:gd name="T7" fmla="*/ 38100 h 48"/>
              <a:gd name="T8" fmla="*/ 280797 w 200"/>
              <a:gd name="T9" fmla="*/ 76200 h 48"/>
              <a:gd name="T10" fmla="*/ 159544 w 200"/>
              <a:gd name="T11" fmla="*/ 76200 h 48"/>
              <a:gd name="T12" fmla="*/ 121253 w 200"/>
              <a:gd name="T13" fmla="*/ 38100 h 48"/>
              <a:gd name="T14" fmla="*/ 159544 w 200"/>
              <a:gd name="T15" fmla="*/ 0 h 48"/>
              <a:gd name="T16" fmla="*/ 197835 w 200"/>
              <a:gd name="T17" fmla="*/ 38100 h 48"/>
              <a:gd name="T18" fmla="*/ 159544 w 200"/>
              <a:gd name="T19" fmla="*/ 76200 h 48"/>
              <a:gd name="T20" fmla="*/ 38291 w 200"/>
              <a:gd name="T21" fmla="*/ 76200 h 48"/>
              <a:gd name="T22" fmla="*/ 0 w 200"/>
              <a:gd name="T23" fmla="*/ 38100 h 48"/>
              <a:gd name="T24" fmla="*/ 38291 w 200"/>
              <a:gd name="T25" fmla="*/ 0 h 48"/>
              <a:gd name="T26" fmla="*/ 76581 w 200"/>
              <a:gd name="T27" fmla="*/ 38100 h 48"/>
              <a:gd name="T28" fmla="*/ 38291 w 200"/>
              <a:gd name="T29" fmla="*/ 76200 h 48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00" h="48">
                <a:moveTo>
                  <a:pt x="176" y="48"/>
                </a:moveTo>
                <a:cubicBezTo>
                  <a:pt x="163" y="48"/>
                  <a:pt x="152" y="37"/>
                  <a:pt x="152" y="24"/>
                </a:cubicBezTo>
                <a:cubicBezTo>
                  <a:pt x="152" y="11"/>
                  <a:pt x="163" y="0"/>
                  <a:pt x="176" y="0"/>
                </a:cubicBezTo>
                <a:cubicBezTo>
                  <a:pt x="189" y="0"/>
                  <a:pt x="200" y="11"/>
                  <a:pt x="200" y="24"/>
                </a:cubicBezTo>
                <a:cubicBezTo>
                  <a:pt x="200" y="37"/>
                  <a:pt x="189" y="48"/>
                  <a:pt x="176" y="48"/>
                </a:cubicBezTo>
                <a:moveTo>
                  <a:pt x="100" y="48"/>
                </a:moveTo>
                <a:cubicBezTo>
                  <a:pt x="87" y="48"/>
                  <a:pt x="76" y="37"/>
                  <a:pt x="76" y="24"/>
                </a:cubicBezTo>
                <a:cubicBezTo>
                  <a:pt x="76" y="11"/>
                  <a:pt x="87" y="0"/>
                  <a:pt x="100" y="0"/>
                </a:cubicBezTo>
                <a:cubicBezTo>
                  <a:pt x="113" y="0"/>
                  <a:pt x="124" y="11"/>
                  <a:pt x="124" y="24"/>
                </a:cubicBezTo>
                <a:cubicBezTo>
                  <a:pt x="124" y="37"/>
                  <a:pt x="113" y="48"/>
                  <a:pt x="100" y="48"/>
                </a:cubicBezTo>
                <a:moveTo>
                  <a:pt x="24" y="48"/>
                </a:moveTo>
                <a:cubicBezTo>
                  <a:pt x="11" y="48"/>
                  <a:pt x="0" y="37"/>
                  <a:pt x="0" y="24"/>
                </a:cubicBez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2" name="Freeform 45"/>
          <p:cNvSpPr>
            <a:spLocks/>
          </p:cNvSpPr>
          <p:nvPr/>
        </p:nvSpPr>
        <p:spPr bwMode="auto">
          <a:xfrm>
            <a:off x="14670518" y="6447455"/>
            <a:ext cx="379850" cy="672650"/>
          </a:xfrm>
          <a:custGeom>
            <a:avLst/>
            <a:gdLst>
              <a:gd name="T0" fmla="*/ 6350 w 96"/>
              <a:gd name="T1" fmla="*/ 33734 h 168"/>
              <a:gd name="T2" fmla="*/ 106363 w 96"/>
              <a:gd name="T3" fmla="*/ 134938 h 168"/>
              <a:gd name="T4" fmla="*/ 4763 w 96"/>
              <a:gd name="T5" fmla="*/ 237747 h 168"/>
              <a:gd name="T6" fmla="*/ 4763 w 96"/>
              <a:gd name="T7" fmla="*/ 237747 h 168"/>
              <a:gd name="T8" fmla="*/ 0 w 96"/>
              <a:gd name="T9" fmla="*/ 250598 h 168"/>
              <a:gd name="T10" fmla="*/ 19050 w 96"/>
              <a:gd name="T11" fmla="*/ 269875 h 168"/>
              <a:gd name="T12" fmla="*/ 31750 w 96"/>
              <a:gd name="T13" fmla="*/ 265056 h 168"/>
              <a:gd name="T14" fmla="*/ 31750 w 96"/>
              <a:gd name="T15" fmla="*/ 265056 h 168"/>
              <a:gd name="T16" fmla="*/ 146050 w 96"/>
              <a:gd name="T17" fmla="*/ 149395 h 168"/>
              <a:gd name="T18" fmla="*/ 146050 w 96"/>
              <a:gd name="T19" fmla="*/ 149395 h 168"/>
              <a:gd name="T20" fmla="*/ 152400 w 96"/>
              <a:gd name="T21" fmla="*/ 134938 h 168"/>
              <a:gd name="T22" fmla="*/ 152400 w 96"/>
              <a:gd name="T23" fmla="*/ 134938 h 168"/>
              <a:gd name="T24" fmla="*/ 152400 w 96"/>
              <a:gd name="T25" fmla="*/ 134938 h 168"/>
              <a:gd name="T26" fmla="*/ 146050 w 96"/>
              <a:gd name="T27" fmla="*/ 120480 h 168"/>
              <a:gd name="T28" fmla="*/ 146050 w 96"/>
              <a:gd name="T29" fmla="*/ 120480 h 168"/>
              <a:gd name="T30" fmla="*/ 31750 w 96"/>
              <a:gd name="T31" fmla="*/ 4819 h 168"/>
              <a:gd name="T32" fmla="*/ 31750 w 96"/>
              <a:gd name="T33" fmla="*/ 4819 h 168"/>
              <a:gd name="T34" fmla="*/ 19050 w 96"/>
              <a:gd name="T35" fmla="*/ 0 h 168"/>
              <a:gd name="T36" fmla="*/ 0 w 96"/>
              <a:gd name="T37" fmla="*/ 19277 h 168"/>
              <a:gd name="T38" fmla="*/ 6350 w 96"/>
              <a:gd name="T39" fmla="*/ 33734 h 1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96" h="168">
                <a:moveTo>
                  <a:pt x="4" y="21"/>
                </a:moveTo>
                <a:cubicBezTo>
                  <a:pt x="67" y="84"/>
                  <a:pt x="67" y="84"/>
                  <a:pt x="67" y="84"/>
                </a:cubicBezTo>
                <a:cubicBezTo>
                  <a:pt x="3" y="148"/>
                  <a:pt x="3" y="148"/>
                  <a:pt x="3" y="148"/>
                </a:cubicBezTo>
                <a:cubicBezTo>
                  <a:pt x="3" y="148"/>
                  <a:pt x="3" y="148"/>
                  <a:pt x="3" y="148"/>
                </a:cubicBezTo>
                <a:cubicBezTo>
                  <a:pt x="1" y="150"/>
                  <a:pt x="0" y="153"/>
                  <a:pt x="0" y="156"/>
                </a:cubicBezTo>
                <a:cubicBezTo>
                  <a:pt x="0" y="163"/>
                  <a:pt x="5" y="168"/>
                  <a:pt x="12" y="168"/>
                </a:cubicBezTo>
                <a:cubicBezTo>
                  <a:pt x="15" y="168"/>
                  <a:pt x="18" y="167"/>
                  <a:pt x="20" y="165"/>
                </a:cubicBezTo>
                <a:cubicBezTo>
                  <a:pt x="20" y="165"/>
                  <a:pt x="20" y="165"/>
                  <a:pt x="20" y="165"/>
                </a:cubicBezTo>
                <a:cubicBezTo>
                  <a:pt x="92" y="93"/>
                  <a:pt x="92" y="93"/>
                  <a:pt x="92" y="93"/>
                </a:cubicBezTo>
                <a:cubicBezTo>
                  <a:pt x="92" y="93"/>
                  <a:pt x="92" y="93"/>
                  <a:pt x="92" y="93"/>
                </a:cubicBezTo>
                <a:cubicBezTo>
                  <a:pt x="95" y="90"/>
                  <a:pt x="96" y="87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4"/>
                  <a:pt x="96" y="84"/>
                  <a:pt x="96" y="84"/>
                </a:cubicBezTo>
                <a:cubicBezTo>
                  <a:pt x="96" y="81"/>
                  <a:pt x="95" y="77"/>
                  <a:pt x="92" y="75"/>
                </a:cubicBezTo>
                <a:cubicBezTo>
                  <a:pt x="92" y="75"/>
                  <a:pt x="92" y="75"/>
                  <a:pt x="92" y="75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18" y="1"/>
                  <a:pt x="15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6"/>
                  <a:pt x="2" y="19"/>
                  <a:pt x="4" y="2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3" name="Freeform 46"/>
          <p:cNvSpPr>
            <a:spLocks/>
          </p:cNvSpPr>
          <p:nvPr/>
        </p:nvSpPr>
        <p:spPr bwMode="auto">
          <a:xfrm>
            <a:off x="12886019" y="6447455"/>
            <a:ext cx="383804" cy="672650"/>
          </a:xfrm>
          <a:custGeom>
            <a:avLst/>
            <a:gdLst>
              <a:gd name="T0" fmla="*/ 147571 w 96"/>
              <a:gd name="T1" fmla="*/ 33734 h 168"/>
              <a:gd name="T2" fmla="*/ 46517 w 96"/>
              <a:gd name="T3" fmla="*/ 134938 h 168"/>
              <a:gd name="T4" fmla="*/ 149175 w 96"/>
              <a:gd name="T5" fmla="*/ 237747 h 168"/>
              <a:gd name="T6" fmla="*/ 149175 w 96"/>
              <a:gd name="T7" fmla="*/ 237747 h 168"/>
              <a:gd name="T8" fmla="*/ 153987 w 96"/>
              <a:gd name="T9" fmla="*/ 250598 h 168"/>
              <a:gd name="T10" fmla="*/ 134739 w 96"/>
              <a:gd name="T11" fmla="*/ 269875 h 168"/>
              <a:gd name="T12" fmla="*/ 121906 w 96"/>
              <a:gd name="T13" fmla="*/ 265056 h 168"/>
              <a:gd name="T14" fmla="*/ 121906 w 96"/>
              <a:gd name="T15" fmla="*/ 265056 h 168"/>
              <a:gd name="T16" fmla="*/ 6416 w 96"/>
              <a:gd name="T17" fmla="*/ 149395 h 168"/>
              <a:gd name="T18" fmla="*/ 6416 w 96"/>
              <a:gd name="T19" fmla="*/ 149395 h 168"/>
              <a:gd name="T20" fmla="*/ 0 w 96"/>
              <a:gd name="T21" fmla="*/ 134938 h 168"/>
              <a:gd name="T22" fmla="*/ 0 w 96"/>
              <a:gd name="T23" fmla="*/ 134938 h 168"/>
              <a:gd name="T24" fmla="*/ 0 w 96"/>
              <a:gd name="T25" fmla="*/ 134938 h 168"/>
              <a:gd name="T26" fmla="*/ 6416 w 96"/>
              <a:gd name="T27" fmla="*/ 120480 h 168"/>
              <a:gd name="T28" fmla="*/ 6416 w 96"/>
              <a:gd name="T29" fmla="*/ 120480 h 168"/>
              <a:gd name="T30" fmla="*/ 121906 w 96"/>
              <a:gd name="T31" fmla="*/ 4819 h 168"/>
              <a:gd name="T32" fmla="*/ 121906 w 96"/>
              <a:gd name="T33" fmla="*/ 4819 h 168"/>
              <a:gd name="T34" fmla="*/ 134739 w 96"/>
              <a:gd name="T35" fmla="*/ 0 h 168"/>
              <a:gd name="T36" fmla="*/ 153987 w 96"/>
              <a:gd name="T37" fmla="*/ 19277 h 168"/>
              <a:gd name="T38" fmla="*/ 147571 w 96"/>
              <a:gd name="T39" fmla="*/ 33734 h 1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96" h="168">
                <a:moveTo>
                  <a:pt x="92" y="21"/>
                </a:moveTo>
                <a:cubicBezTo>
                  <a:pt x="29" y="84"/>
                  <a:pt x="29" y="84"/>
                  <a:pt x="29" y="84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5" y="150"/>
                  <a:pt x="96" y="153"/>
                  <a:pt x="96" y="156"/>
                </a:cubicBezTo>
                <a:cubicBezTo>
                  <a:pt x="96" y="163"/>
                  <a:pt x="91" y="168"/>
                  <a:pt x="84" y="168"/>
                </a:cubicBezTo>
                <a:cubicBezTo>
                  <a:pt x="81" y="168"/>
                  <a:pt x="78" y="167"/>
                  <a:pt x="76" y="165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4" y="93"/>
                  <a:pt x="4" y="93"/>
                  <a:pt x="4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1" y="90"/>
                  <a:pt x="0" y="87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1"/>
                  <a:pt x="1" y="77"/>
                  <a:pt x="4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3"/>
                  <a:pt x="76" y="3"/>
                  <a:pt x="76" y="3"/>
                </a:cubicBezTo>
                <a:cubicBezTo>
                  <a:pt x="78" y="1"/>
                  <a:pt x="81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16"/>
                  <a:pt x="94" y="19"/>
                  <a:pt x="92" y="21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4" name="Freeform 47"/>
          <p:cNvSpPr>
            <a:spLocks/>
          </p:cNvSpPr>
          <p:nvPr/>
        </p:nvSpPr>
        <p:spPr bwMode="auto">
          <a:xfrm>
            <a:off x="10959076" y="6593855"/>
            <a:ext cx="668694" cy="379850"/>
          </a:xfrm>
          <a:custGeom>
            <a:avLst/>
            <a:gdLst>
              <a:gd name="T0" fmla="*/ 33536 w 168"/>
              <a:gd name="T1" fmla="*/ 146050 h 96"/>
              <a:gd name="T2" fmla="*/ 134144 w 168"/>
              <a:gd name="T3" fmla="*/ 46038 h 96"/>
              <a:gd name="T4" fmla="*/ 236349 w 168"/>
              <a:gd name="T5" fmla="*/ 147638 h 96"/>
              <a:gd name="T6" fmla="*/ 236349 w 168"/>
              <a:gd name="T7" fmla="*/ 147638 h 96"/>
              <a:gd name="T8" fmla="*/ 249125 w 168"/>
              <a:gd name="T9" fmla="*/ 152400 h 96"/>
              <a:gd name="T10" fmla="*/ 268288 w 168"/>
              <a:gd name="T11" fmla="*/ 133350 h 96"/>
              <a:gd name="T12" fmla="*/ 263497 w 168"/>
              <a:gd name="T13" fmla="*/ 120650 h 96"/>
              <a:gd name="T14" fmla="*/ 263497 w 168"/>
              <a:gd name="T15" fmla="*/ 120650 h 96"/>
              <a:gd name="T16" fmla="*/ 148517 w 168"/>
              <a:gd name="T17" fmla="*/ 6350 h 96"/>
              <a:gd name="T18" fmla="*/ 148517 w 168"/>
              <a:gd name="T19" fmla="*/ 6350 h 96"/>
              <a:gd name="T20" fmla="*/ 134144 w 168"/>
              <a:gd name="T21" fmla="*/ 0 h 96"/>
              <a:gd name="T22" fmla="*/ 134144 w 168"/>
              <a:gd name="T23" fmla="*/ 0 h 96"/>
              <a:gd name="T24" fmla="*/ 134144 w 168"/>
              <a:gd name="T25" fmla="*/ 0 h 96"/>
              <a:gd name="T26" fmla="*/ 119771 w 168"/>
              <a:gd name="T27" fmla="*/ 6350 h 96"/>
              <a:gd name="T28" fmla="*/ 119771 w 168"/>
              <a:gd name="T29" fmla="*/ 6350 h 96"/>
              <a:gd name="T30" fmla="*/ 4791 w 168"/>
              <a:gd name="T31" fmla="*/ 120650 h 96"/>
              <a:gd name="T32" fmla="*/ 4791 w 168"/>
              <a:gd name="T33" fmla="*/ 120650 h 96"/>
              <a:gd name="T34" fmla="*/ 0 w 168"/>
              <a:gd name="T35" fmla="*/ 133350 h 96"/>
              <a:gd name="T36" fmla="*/ 19163 w 168"/>
              <a:gd name="T37" fmla="*/ 152400 h 96"/>
              <a:gd name="T38" fmla="*/ 33536 w 168"/>
              <a:gd name="T39" fmla="*/ 146050 h 9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68" h="96">
                <a:moveTo>
                  <a:pt x="21" y="92"/>
                </a:moveTo>
                <a:cubicBezTo>
                  <a:pt x="84" y="29"/>
                  <a:pt x="84" y="29"/>
                  <a:pt x="84" y="29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48" y="93"/>
                  <a:pt x="148" y="93"/>
                  <a:pt x="148" y="93"/>
                </a:cubicBezTo>
                <a:cubicBezTo>
                  <a:pt x="150" y="95"/>
                  <a:pt x="153" y="96"/>
                  <a:pt x="156" y="96"/>
                </a:cubicBezTo>
                <a:cubicBezTo>
                  <a:pt x="163" y="96"/>
                  <a:pt x="168" y="91"/>
                  <a:pt x="168" y="84"/>
                </a:cubicBezTo>
                <a:cubicBezTo>
                  <a:pt x="168" y="81"/>
                  <a:pt x="167" y="78"/>
                  <a:pt x="165" y="76"/>
                </a:cubicBezTo>
                <a:cubicBezTo>
                  <a:pt x="165" y="76"/>
                  <a:pt x="165" y="76"/>
                  <a:pt x="165" y="76"/>
                </a:cubicBezTo>
                <a:cubicBezTo>
                  <a:pt x="93" y="4"/>
                  <a:pt x="93" y="4"/>
                  <a:pt x="93" y="4"/>
                </a:cubicBezTo>
                <a:cubicBezTo>
                  <a:pt x="93" y="4"/>
                  <a:pt x="93" y="4"/>
                  <a:pt x="93" y="4"/>
                </a:cubicBezTo>
                <a:cubicBezTo>
                  <a:pt x="90" y="1"/>
                  <a:pt x="87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81" y="0"/>
                  <a:pt x="77" y="1"/>
                  <a:pt x="75" y="4"/>
                </a:cubicBezTo>
                <a:cubicBezTo>
                  <a:pt x="75" y="4"/>
                  <a:pt x="75" y="4"/>
                  <a:pt x="75" y="4"/>
                </a:cubicBezTo>
                <a:cubicBezTo>
                  <a:pt x="3" y="76"/>
                  <a:pt x="3" y="76"/>
                  <a:pt x="3" y="76"/>
                </a:cubicBezTo>
                <a:cubicBezTo>
                  <a:pt x="3" y="76"/>
                  <a:pt x="3" y="76"/>
                  <a:pt x="3" y="76"/>
                </a:cubicBezTo>
                <a:cubicBezTo>
                  <a:pt x="1" y="78"/>
                  <a:pt x="0" y="81"/>
                  <a:pt x="0" y="84"/>
                </a:cubicBezTo>
                <a:cubicBezTo>
                  <a:pt x="0" y="91"/>
                  <a:pt x="5" y="96"/>
                  <a:pt x="12" y="96"/>
                </a:cubicBezTo>
                <a:cubicBezTo>
                  <a:pt x="16" y="96"/>
                  <a:pt x="19" y="94"/>
                  <a:pt x="21" y="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5" name="Freeform 48"/>
          <p:cNvSpPr>
            <a:spLocks/>
          </p:cNvSpPr>
          <p:nvPr/>
        </p:nvSpPr>
        <p:spPr bwMode="auto">
          <a:xfrm>
            <a:off x="9178532" y="6593855"/>
            <a:ext cx="668694" cy="379850"/>
          </a:xfrm>
          <a:custGeom>
            <a:avLst/>
            <a:gdLst>
              <a:gd name="T0" fmla="*/ 33536 w 168"/>
              <a:gd name="T1" fmla="*/ 6350 h 96"/>
              <a:gd name="T2" fmla="*/ 134144 w 168"/>
              <a:gd name="T3" fmla="*/ 106363 h 96"/>
              <a:gd name="T4" fmla="*/ 236349 w 168"/>
              <a:gd name="T5" fmla="*/ 4763 h 96"/>
              <a:gd name="T6" fmla="*/ 236349 w 168"/>
              <a:gd name="T7" fmla="*/ 4763 h 96"/>
              <a:gd name="T8" fmla="*/ 249125 w 168"/>
              <a:gd name="T9" fmla="*/ 0 h 96"/>
              <a:gd name="T10" fmla="*/ 268288 w 168"/>
              <a:gd name="T11" fmla="*/ 19050 h 96"/>
              <a:gd name="T12" fmla="*/ 263497 w 168"/>
              <a:gd name="T13" fmla="*/ 31750 h 96"/>
              <a:gd name="T14" fmla="*/ 263497 w 168"/>
              <a:gd name="T15" fmla="*/ 31750 h 96"/>
              <a:gd name="T16" fmla="*/ 148517 w 168"/>
              <a:gd name="T17" fmla="*/ 146050 h 96"/>
              <a:gd name="T18" fmla="*/ 148517 w 168"/>
              <a:gd name="T19" fmla="*/ 146050 h 96"/>
              <a:gd name="T20" fmla="*/ 134144 w 168"/>
              <a:gd name="T21" fmla="*/ 152400 h 96"/>
              <a:gd name="T22" fmla="*/ 134144 w 168"/>
              <a:gd name="T23" fmla="*/ 152400 h 96"/>
              <a:gd name="T24" fmla="*/ 134144 w 168"/>
              <a:gd name="T25" fmla="*/ 152400 h 96"/>
              <a:gd name="T26" fmla="*/ 119771 w 168"/>
              <a:gd name="T27" fmla="*/ 146050 h 96"/>
              <a:gd name="T28" fmla="*/ 119771 w 168"/>
              <a:gd name="T29" fmla="*/ 146050 h 96"/>
              <a:gd name="T30" fmla="*/ 4791 w 168"/>
              <a:gd name="T31" fmla="*/ 31750 h 96"/>
              <a:gd name="T32" fmla="*/ 4791 w 168"/>
              <a:gd name="T33" fmla="*/ 31750 h 96"/>
              <a:gd name="T34" fmla="*/ 0 w 168"/>
              <a:gd name="T35" fmla="*/ 19050 h 96"/>
              <a:gd name="T36" fmla="*/ 19163 w 168"/>
              <a:gd name="T37" fmla="*/ 0 h 96"/>
              <a:gd name="T38" fmla="*/ 33536 w 168"/>
              <a:gd name="T39" fmla="*/ 6350 h 9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68" h="96">
                <a:moveTo>
                  <a:pt x="21" y="4"/>
                </a:moveTo>
                <a:cubicBezTo>
                  <a:pt x="84" y="67"/>
                  <a:pt x="84" y="67"/>
                  <a:pt x="84" y="67"/>
                </a:cubicBezTo>
                <a:cubicBezTo>
                  <a:pt x="148" y="3"/>
                  <a:pt x="148" y="3"/>
                  <a:pt x="148" y="3"/>
                </a:cubicBezTo>
                <a:cubicBezTo>
                  <a:pt x="148" y="3"/>
                  <a:pt x="148" y="3"/>
                  <a:pt x="148" y="3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5" y="20"/>
                </a:cubicBezTo>
                <a:cubicBezTo>
                  <a:pt x="165" y="20"/>
                  <a:pt x="165" y="20"/>
                  <a:pt x="165" y="20"/>
                </a:cubicBezTo>
                <a:cubicBezTo>
                  <a:pt x="93" y="92"/>
                  <a:pt x="93" y="92"/>
                  <a:pt x="93" y="92"/>
                </a:cubicBezTo>
                <a:cubicBezTo>
                  <a:pt x="93" y="92"/>
                  <a:pt x="93" y="92"/>
                  <a:pt x="93" y="92"/>
                </a:cubicBezTo>
                <a:cubicBezTo>
                  <a:pt x="90" y="95"/>
                  <a:pt x="87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96"/>
                  <a:pt x="84" y="96"/>
                  <a:pt x="84" y="96"/>
                </a:cubicBezTo>
                <a:cubicBezTo>
                  <a:pt x="81" y="96"/>
                  <a:pt x="77" y="95"/>
                  <a:pt x="75" y="92"/>
                </a:cubicBezTo>
                <a:cubicBezTo>
                  <a:pt x="75" y="92"/>
                  <a:pt x="75" y="92"/>
                  <a:pt x="75" y="92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6" y="0"/>
                  <a:pt x="19" y="2"/>
                  <a:pt x="21" y="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6" name="Freeform 49"/>
          <p:cNvSpPr>
            <a:spLocks/>
          </p:cNvSpPr>
          <p:nvPr/>
        </p:nvSpPr>
        <p:spPr bwMode="auto">
          <a:xfrm>
            <a:off x="7457341" y="6514718"/>
            <a:ext cx="542076" cy="538120"/>
          </a:xfrm>
          <a:custGeom>
            <a:avLst/>
            <a:gdLst>
              <a:gd name="T0" fmla="*/ 211090 w 136"/>
              <a:gd name="T1" fmla="*/ 31750 h 136"/>
              <a:gd name="T2" fmla="*/ 135929 w 136"/>
              <a:gd name="T3" fmla="*/ 107950 h 136"/>
              <a:gd name="T4" fmla="*/ 211090 w 136"/>
              <a:gd name="T5" fmla="*/ 184150 h 136"/>
              <a:gd name="T6" fmla="*/ 217487 w 136"/>
              <a:gd name="T7" fmla="*/ 196850 h 136"/>
              <a:gd name="T8" fmla="*/ 198297 w 136"/>
              <a:gd name="T9" fmla="*/ 215900 h 136"/>
              <a:gd name="T10" fmla="*/ 185504 w 136"/>
              <a:gd name="T11" fmla="*/ 209550 h 136"/>
              <a:gd name="T12" fmla="*/ 108744 w 136"/>
              <a:gd name="T13" fmla="*/ 134938 h 136"/>
              <a:gd name="T14" fmla="*/ 31983 w 136"/>
              <a:gd name="T15" fmla="*/ 209550 h 136"/>
              <a:gd name="T16" fmla="*/ 19190 w 136"/>
              <a:gd name="T17" fmla="*/ 215900 h 136"/>
              <a:gd name="T18" fmla="*/ 0 w 136"/>
              <a:gd name="T19" fmla="*/ 196850 h 136"/>
              <a:gd name="T20" fmla="*/ 6397 w 136"/>
              <a:gd name="T21" fmla="*/ 184150 h 136"/>
              <a:gd name="T22" fmla="*/ 81558 w 136"/>
              <a:gd name="T23" fmla="*/ 107950 h 136"/>
              <a:gd name="T24" fmla="*/ 6397 w 136"/>
              <a:gd name="T25" fmla="*/ 31750 h 136"/>
              <a:gd name="T26" fmla="*/ 0 w 136"/>
              <a:gd name="T27" fmla="*/ 19050 h 136"/>
              <a:gd name="T28" fmla="*/ 19190 w 136"/>
              <a:gd name="T29" fmla="*/ 0 h 136"/>
              <a:gd name="T30" fmla="*/ 31983 w 136"/>
              <a:gd name="T31" fmla="*/ 6350 h 136"/>
              <a:gd name="T32" fmla="*/ 108744 w 136"/>
              <a:gd name="T33" fmla="*/ 80963 h 136"/>
              <a:gd name="T34" fmla="*/ 185504 w 136"/>
              <a:gd name="T35" fmla="*/ 6350 h 136"/>
              <a:gd name="T36" fmla="*/ 198297 w 136"/>
              <a:gd name="T37" fmla="*/ 0 h 136"/>
              <a:gd name="T38" fmla="*/ 217487 w 136"/>
              <a:gd name="T39" fmla="*/ 19050 h 136"/>
              <a:gd name="T40" fmla="*/ 211090 w 136"/>
              <a:gd name="T41" fmla="*/ 31750 h 1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36" h="136">
                <a:moveTo>
                  <a:pt x="132" y="20"/>
                </a:moveTo>
                <a:cubicBezTo>
                  <a:pt x="85" y="68"/>
                  <a:pt x="85" y="68"/>
                  <a:pt x="85" y="68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5" y="118"/>
                  <a:pt x="136" y="121"/>
                  <a:pt x="136" y="124"/>
                </a:cubicBezTo>
                <a:cubicBezTo>
                  <a:pt x="136" y="131"/>
                  <a:pt x="131" y="136"/>
                  <a:pt x="124" y="136"/>
                </a:cubicBezTo>
                <a:cubicBezTo>
                  <a:pt x="121" y="136"/>
                  <a:pt x="118" y="135"/>
                  <a:pt x="116" y="132"/>
                </a:cubicBezTo>
                <a:cubicBezTo>
                  <a:pt x="68" y="85"/>
                  <a:pt x="68" y="85"/>
                  <a:pt x="68" y="85"/>
                </a:cubicBezTo>
                <a:cubicBezTo>
                  <a:pt x="20" y="132"/>
                  <a:pt x="20" y="132"/>
                  <a:pt x="20" y="132"/>
                </a:cubicBezTo>
                <a:cubicBezTo>
                  <a:pt x="18" y="135"/>
                  <a:pt x="15" y="136"/>
                  <a:pt x="12" y="136"/>
                </a:cubicBezTo>
                <a:cubicBezTo>
                  <a:pt x="5" y="136"/>
                  <a:pt x="0" y="131"/>
                  <a:pt x="0" y="124"/>
                </a:cubicBezTo>
                <a:cubicBezTo>
                  <a:pt x="0" y="121"/>
                  <a:pt x="1" y="118"/>
                  <a:pt x="4" y="116"/>
                </a:cubicBezTo>
                <a:cubicBezTo>
                  <a:pt x="51" y="68"/>
                  <a:pt x="51" y="68"/>
                  <a:pt x="51" y="68"/>
                </a:cubicBezTo>
                <a:cubicBezTo>
                  <a:pt x="4" y="20"/>
                  <a:pt x="4" y="20"/>
                  <a:pt x="4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4"/>
                </a:cubicBezTo>
                <a:cubicBezTo>
                  <a:pt x="68" y="51"/>
                  <a:pt x="68" y="51"/>
                  <a:pt x="68" y="51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15"/>
                  <a:pt x="135" y="18"/>
                  <a:pt x="132" y="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7" name="Freeform 50"/>
          <p:cNvSpPr>
            <a:spLocks/>
          </p:cNvSpPr>
          <p:nvPr/>
        </p:nvSpPr>
        <p:spPr bwMode="auto">
          <a:xfrm>
            <a:off x="5609534" y="6562200"/>
            <a:ext cx="668694" cy="458984"/>
          </a:xfrm>
          <a:custGeom>
            <a:avLst/>
            <a:gdLst>
              <a:gd name="T0" fmla="*/ 261900 w 168"/>
              <a:gd name="T1" fmla="*/ 31750 h 116"/>
              <a:gd name="T2" fmla="*/ 261900 w 168"/>
              <a:gd name="T3" fmla="*/ 31750 h 116"/>
              <a:gd name="T4" fmla="*/ 114981 w 168"/>
              <a:gd name="T5" fmla="*/ 177800 h 116"/>
              <a:gd name="T6" fmla="*/ 102205 w 168"/>
              <a:gd name="T7" fmla="*/ 184150 h 116"/>
              <a:gd name="T8" fmla="*/ 89429 w 168"/>
              <a:gd name="T9" fmla="*/ 177800 h 116"/>
              <a:gd name="T10" fmla="*/ 6388 w 168"/>
              <a:gd name="T11" fmla="*/ 95250 h 116"/>
              <a:gd name="T12" fmla="*/ 0 w 168"/>
              <a:gd name="T13" fmla="*/ 82550 h 116"/>
              <a:gd name="T14" fmla="*/ 19163 w 168"/>
              <a:gd name="T15" fmla="*/ 63500 h 116"/>
              <a:gd name="T16" fmla="*/ 31939 w 168"/>
              <a:gd name="T17" fmla="*/ 69850 h 116"/>
              <a:gd name="T18" fmla="*/ 102205 w 168"/>
              <a:gd name="T19" fmla="*/ 138113 h 116"/>
              <a:gd name="T20" fmla="*/ 236349 w 168"/>
              <a:gd name="T21" fmla="*/ 6350 h 116"/>
              <a:gd name="T22" fmla="*/ 249125 w 168"/>
              <a:gd name="T23" fmla="*/ 0 h 116"/>
              <a:gd name="T24" fmla="*/ 268288 w 168"/>
              <a:gd name="T25" fmla="*/ 19050 h 116"/>
              <a:gd name="T26" fmla="*/ 261900 w 168"/>
              <a:gd name="T27" fmla="*/ 31750 h 11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68" h="116">
                <a:moveTo>
                  <a:pt x="164" y="20"/>
                </a:moveTo>
                <a:cubicBezTo>
                  <a:pt x="164" y="20"/>
                  <a:pt x="164" y="20"/>
                  <a:pt x="164" y="20"/>
                </a:cubicBezTo>
                <a:cubicBezTo>
                  <a:pt x="72" y="112"/>
                  <a:pt x="72" y="112"/>
                  <a:pt x="72" y="112"/>
                </a:cubicBezTo>
                <a:cubicBezTo>
                  <a:pt x="70" y="115"/>
                  <a:pt x="67" y="116"/>
                  <a:pt x="64" y="116"/>
                </a:cubicBezTo>
                <a:cubicBezTo>
                  <a:pt x="61" y="116"/>
                  <a:pt x="58" y="115"/>
                  <a:pt x="56" y="112"/>
                </a:cubicBezTo>
                <a:cubicBezTo>
                  <a:pt x="4" y="60"/>
                  <a:pt x="4" y="60"/>
                  <a:pt x="4" y="60"/>
                </a:cubicBezTo>
                <a:cubicBezTo>
                  <a:pt x="1" y="58"/>
                  <a:pt x="0" y="55"/>
                  <a:pt x="0" y="52"/>
                </a:cubicBezTo>
                <a:cubicBezTo>
                  <a:pt x="0" y="45"/>
                  <a:pt x="5" y="40"/>
                  <a:pt x="12" y="40"/>
                </a:cubicBezTo>
                <a:cubicBezTo>
                  <a:pt x="15" y="40"/>
                  <a:pt x="18" y="41"/>
                  <a:pt x="20" y="44"/>
                </a:cubicBezTo>
                <a:cubicBezTo>
                  <a:pt x="64" y="87"/>
                  <a:pt x="64" y="87"/>
                  <a:pt x="64" y="87"/>
                </a:cubicBezTo>
                <a:cubicBezTo>
                  <a:pt x="148" y="4"/>
                  <a:pt x="148" y="4"/>
                  <a:pt x="148" y="4"/>
                </a:cubicBezTo>
                <a:cubicBezTo>
                  <a:pt x="150" y="1"/>
                  <a:pt x="153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5"/>
                  <a:pt x="167" y="18"/>
                  <a:pt x="164" y="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8" name="Freeform 51"/>
          <p:cNvSpPr>
            <a:spLocks/>
          </p:cNvSpPr>
          <p:nvPr/>
        </p:nvSpPr>
        <p:spPr bwMode="auto">
          <a:xfrm>
            <a:off x="3797336" y="6736297"/>
            <a:ext cx="732002" cy="94962"/>
          </a:xfrm>
          <a:custGeom>
            <a:avLst/>
            <a:gdLst>
              <a:gd name="T0" fmla="*/ 274534 w 184"/>
              <a:gd name="T1" fmla="*/ 38100 h 24"/>
              <a:gd name="T2" fmla="*/ 165998 w 184"/>
              <a:gd name="T3" fmla="*/ 38100 h 24"/>
              <a:gd name="T4" fmla="*/ 127690 w 184"/>
              <a:gd name="T5" fmla="*/ 38100 h 24"/>
              <a:gd name="T6" fmla="*/ 19154 w 184"/>
              <a:gd name="T7" fmla="*/ 38100 h 24"/>
              <a:gd name="T8" fmla="*/ 0 w 184"/>
              <a:gd name="T9" fmla="*/ 19050 h 24"/>
              <a:gd name="T10" fmla="*/ 19154 w 184"/>
              <a:gd name="T11" fmla="*/ 0 h 24"/>
              <a:gd name="T12" fmla="*/ 127690 w 184"/>
              <a:gd name="T13" fmla="*/ 0 h 24"/>
              <a:gd name="T14" fmla="*/ 165998 w 184"/>
              <a:gd name="T15" fmla="*/ 0 h 24"/>
              <a:gd name="T16" fmla="*/ 274534 w 184"/>
              <a:gd name="T17" fmla="*/ 0 h 24"/>
              <a:gd name="T18" fmla="*/ 293688 w 184"/>
              <a:gd name="T19" fmla="*/ 19050 h 24"/>
              <a:gd name="T20" fmla="*/ 274534 w 184"/>
              <a:gd name="T21" fmla="*/ 38100 h 24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84" h="24">
                <a:moveTo>
                  <a:pt x="172" y="24"/>
                </a:moveTo>
                <a:cubicBezTo>
                  <a:pt x="104" y="24"/>
                  <a:pt x="104" y="24"/>
                  <a:pt x="104" y="24"/>
                </a:cubicBezTo>
                <a:cubicBezTo>
                  <a:pt x="80" y="24"/>
                  <a:pt x="80" y="24"/>
                  <a:pt x="80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0" y="0"/>
                  <a:pt x="80" y="0"/>
                  <a:pt x="80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72" y="0"/>
                  <a:pt x="172" y="0"/>
                  <a:pt x="172" y="0"/>
                </a:cubicBezTo>
                <a:cubicBezTo>
                  <a:pt x="179" y="0"/>
                  <a:pt x="184" y="5"/>
                  <a:pt x="184" y="12"/>
                </a:cubicBezTo>
                <a:cubicBezTo>
                  <a:pt x="184" y="19"/>
                  <a:pt x="179" y="24"/>
                  <a:pt x="172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9" name="Freeform 52"/>
          <p:cNvSpPr>
            <a:spLocks/>
          </p:cNvSpPr>
          <p:nvPr/>
        </p:nvSpPr>
        <p:spPr bwMode="auto">
          <a:xfrm>
            <a:off x="2012837" y="6415801"/>
            <a:ext cx="732000" cy="735958"/>
          </a:xfrm>
          <a:custGeom>
            <a:avLst/>
            <a:gdLst>
              <a:gd name="T0" fmla="*/ 274534 w 184"/>
              <a:gd name="T1" fmla="*/ 166895 h 184"/>
              <a:gd name="T2" fmla="*/ 165997 w 184"/>
              <a:gd name="T3" fmla="*/ 166895 h 184"/>
              <a:gd name="T4" fmla="*/ 165997 w 184"/>
              <a:gd name="T5" fmla="*/ 276018 h 184"/>
              <a:gd name="T6" fmla="*/ 146844 w 184"/>
              <a:gd name="T7" fmla="*/ 295275 h 184"/>
              <a:gd name="T8" fmla="*/ 127690 w 184"/>
              <a:gd name="T9" fmla="*/ 276018 h 184"/>
              <a:gd name="T10" fmla="*/ 127690 w 184"/>
              <a:gd name="T11" fmla="*/ 166895 h 184"/>
              <a:gd name="T12" fmla="*/ 19154 w 184"/>
              <a:gd name="T13" fmla="*/ 166895 h 184"/>
              <a:gd name="T14" fmla="*/ 0 w 184"/>
              <a:gd name="T15" fmla="*/ 147638 h 184"/>
              <a:gd name="T16" fmla="*/ 19154 w 184"/>
              <a:gd name="T17" fmla="*/ 128380 h 184"/>
              <a:gd name="T18" fmla="*/ 127690 w 184"/>
              <a:gd name="T19" fmla="*/ 128380 h 184"/>
              <a:gd name="T20" fmla="*/ 127690 w 184"/>
              <a:gd name="T21" fmla="*/ 19257 h 184"/>
              <a:gd name="T22" fmla="*/ 146844 w 184"/>
              <a:gd name="T23" fmla="*/ 0 h 184"/>
              <a:gd name="T24" fmla="*/ 165997 w 184"/>
              <a:gd name="T25" fmla="*/ 19257 h 184"/>
              <a:gd name="T26" fmla="*/ 165997 w 184"/>
              <a:gd name="T27" fmla="*/ 128380 h 184"/>
              <a:gd name="T28" fmla="*/ 274534 w 184"/>
              <a:gd name="T29" fmla="*/ 128380 h 184"/>
              <a:gd name="T30" fmla="*/ 293687 w 184"/>
              <a:gd name="T31" fmla="*/ 147638 h 184"/>
              <a:gd name="T32" fmla="*/ 274534 w 184"/>
              <a:gd name="T33" fmla="*/ 166895 h 18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84" h="184">
                <a:moveTo>
                  <a:pt x="172" y="104"/>
                </a:moveTo>
                <a:cubicBezTo>
                  <a:pt x="104" y="104"/>
                  <a:pt x="104" y="104"/>
                  <a:pt x="104" y="104"/>
                </a:cubicBezTo>
                <a:cubicBezTo>
                  <a:pt x="104" y="172"/>
                  <a:pt x="104" y="172"/>
                  <a:pt x="104" y="172"/>
                </a:cubicBezTo>
                <a:cubicBezTo>
                  <a:pt x="104" y="179"/>
                  <a:pt x="99" y="184"/>
                  <a:pt x="92" y="184"/>
                </a:cubicBezTo>
                <a:cubicBezTo>
                  <a:pt x="85" y="184"/>
                  <a:pt x="80" y="179"/>
                  <a:pt x="80" y="172"/>
                </a:cubicBezTo>
                <a:cubicBezTo>
                  <a:pt x="80" y="104"/>
                  <a:pt x="80" y="104"/>
                  <a:pt x="80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80" y="80"/>
                  <a:pt x="80" y="80"/>
                  <a:pt x="80" y="80"/>
                </a:cubicBezTo>
                <a:cubicBezTo>
                  <a:pt x="80" y="12"/>
                  <a:pt x="80" y="12"/>
                  <a:pt x="80" y="12"/>
                </a:cubicBezTo>
                <a:cubicBezTo>
                  <a:pt x="80" y="5"/>
                  <a:pt x="85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80"/>
                  <a:pt x="104" y="80"/>
                  <a:pt x="104" y="80"/>
                </a:cubicBezTo>
                <a:cubicBezTo>
                  <a:pt x="172" y="80"/>
                  <a:pt x="172" y="80"/>
                  <a:pt x="172" y="80"/>
                </a:cubicBezTo>
                <a:cubicBezTo>
                  <a:pt x="179" y="80"/>
                  <a:pt x="184" y="85"/>
                  <a:pt x="184" y="92"/>
                </a:cubicBezTo>
                <a:cubicBezTo>
                  <a:pt x="184" y="99"/>
                  <a:pt x="179" y="104"/>
                  <a:pt x="172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0" name="Freeform 53"/>
          <p:cNvSpPr>
            <a:spLocks/>
          </p:cNvSpPr>
          <p:nvPr/>
        </p:nvSpPr>
        <p:spPr bwMode="auto">
          <a:xfrm>
            <a:off x="21800603" y="4488857"/>
            <a:ext cx="383808" cy="862574"/>
          </a:xfrm>
          <a:custGeom>
            <a:avLst/>
            <a:gdLst>
              <a:gd name="T0" fmla="*/ 76994 w 96"/>
              <a:gd name="T1" fmla="*/ 269169 h 216"/>
              <a:gd name="T2" fmla="*/ 0 w 96"/>
              <a:gd name="T3" fmla="*/ 346075 h 216"/>
              <a:gd name="T4" fmla="*/ 0 w 96"/>
              <a:gd name="T5" fmla="*/ 249943 h 216"/>
              <a:gd name="T6" fmla="*/ 0 w 96"/>
              <a:gd name="T7" fmla="*/ 185855 h 216"/>
              <a:gd name="T8" fmla="*/ 0 w 96"/>
              <a:gd name="T9" fmla="*/ 115358 h 216"/>
              <a:gd name="T10" fmla="*/ 0 w 96"/>
              <a:gd name="T11" fmla="*/ 83314 h 216"/>
              <a:gd name="T12" fmla="*/ 0 w 96"/>
              <a:gd name="T13" fmla="*/ 19226 h 216"/>
              <a:gd name="T14" fmla="*/ 19249 w 96"/>
              <a:gd name="T15" fmla="*/ 0 h 216"/>
              <a:gd name="T16" fmla="*/ 134740 w 96"/>
              <a:gd name="T17" fmla="*/ 0 h 216"/>
              <a:gd name="T18" fmla="*/ 153988 w 96"/>
              <a:gd name="T19" fmla="*/ 19226 h 216"/>
              <a:gd name="T20" fmla="*/ 153988 w 96"/>
              <a:gd name="T21" fmla="*/ 83314 h 216"/>
              <a:gd name="T22" fmla="*/ 153988 w 96"/>
              <a:gd name="T23" fmla="*/ 115358 h 216"/>
              <a:gd name="T24" fmla="*/ 153988 w 96"/>
              <a:gd name="T25" fmla="*/ 185855 h 216"/>
              <a:gd name="T26" fmla="*/ 153988 w 96"/>
              <a:gd name="T27" fmla="*/ 249943 h 216"/>
              <a:gd name="T28" fmla="*/ 153988 w 96"/>
              <a:gd name="T29" fmla="*/ 346075 h 216"/>
              <a:gd name="T30" fmla="*/ 76994 w 96"/>
              <a:gd name="T31" fmla="*/ 269169 h 21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96" h="216">
                <a:moveTo>
                  <a:pt x="48" y="168"/>
                </a:moveTo>
                <a:cubicBezTo>
                  <a:pt x="0" y="216"/>
                  <a:pt x="0" y="216"/>
                  <a:pt x="0" y="216"/>
                </a:cubicBezTo>
                <a:cubicBezTo>
                  <a:pt x="0" y="156"/>
                  <a:pt x="0" y="156"/>
                  <a:pt x="0" y="15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52"/>
                  <a:pt x="0" y="52"/>
                  <a:pt x="0" y="5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84" y="0"/>
                  <a:pt x="84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52"/>
                  <a:pt x="96" y="52"/>
                  <a:pt x="96" y="52"/>
                </a:cubicBezTo>
                <a:cubicBezTo>
                  <a:pt x="96" y="72"/>
                  <a:pt x="96" y="72"/>
                  <a:pt x="96" y="72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96" y="156"/>
                  <a:pt x="96" y="156"/>
                  <a:pt x="96" y="156"/>
                </a:cubicBezTo>
                <a:cubicBezTo>
                  <a:pt x="96" y="216"/>
                  <a:pt x="96" y="216"/>
                  <a:pt x="96" y="216"/>
                </a:cubicBezTo>
                <a:lnTo>
                  <a:pt x="48" y="1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19699566" y="4488856"/>
            <a:ext cx="1016886" cy="1020844"/>
          </a:xfrm>
          <a:custGeom>
            <a:avLst/>
            <a:gdLst>
              <a:gd name="T0" fmla="*/ 211962 w 256"/>
              <a:gd name="T1" fmla="*/ 407975 h 256"/>
              <a:gd name="T2" fmla="*/ 196025 w 256"/>
              <a:gd name="T3" fmla="*/ 407975 h 256"/>
              <a:gd name="T4" fmla="*/ 0 w 256"/>
              <a:gd name="T5" fmla="*/ 313581 h 256"/>
              <a:gd name="T6" fmla="*/ 19124 w 256"/>
              <a:gd name="T7" fmla="*/ 0 h 256"/>
              <a:gd name="T8" fmla="*/ 27093 w 256"/>
              <a:gd name="T9" fmla="*/ 1600 h 256"/>
              <a:gd name="T10" fmla="*/ 203994 w 256"/>
              <a:gd name="T11" fmla="*/ 75195 h 256"/>
              <a:gd name="T12" fmla="*/ 380894 w 256"/>
              <a:gd name="T13" fmla="*/ 1600 h 256"/>
              <a:gd name="T14" fmla="*/ 388863 w 256"/>
              <a:gd name="T15" fmla="*/ 0 h 256"/>
              <a:gd name="T16" fmla="*/ 407987 w 256"/>
              <a:gd name="T17" fmla="*/ 313581 h 256"/>
              <a:gd name="T18" fmla="*/ 184869 w 256"/>
              <a:gd name="T19" fmla="*/ 108793 h 256"/>
              <a:gd name="T20" fmla="*/ 38249 w 256"/>
              <a:gd name="T21" fmla="*/ 300782 h 256"/>
              <a:gd name="T22" fmla="*/ 184869 w 256"/>
              <a:gd name="T23" fmla="*/ 108793 h 256"/>
              <a:gd name="T24" fmla="*/ 223118 w 256"/>
              <a:gd name="T25" fmla="*/ 108793 h 256"/>
              <a:gd name="T26" fmla="*/ 369738 w 256"/>
              <a:gd name="T27" fmla="*/ 300782 h 256"/>
              <a:gd name="T28" fmla="*/ 253398 w 256"/>
              <a:gd name="T29" fmla="*/ 135992 h 256"/>
              <a:gd name="T30" fmla="*/ 331489 w 256"/>
              <a:gd name="T31" fmla="*/ 102394 h 256"/>
              <a:gd name="T32" fmla="*/ 339458 w 256"/>
              <a:gd name="T33" fmla="*/ 139192 h 256"/>
              <a:gd name="T34" fmla="*/ 261367 w 256"/>
              <a:gd name="T35" fmla="*/ 172789 h 256"/>
              <a:gd name="T36" fmla="*/ 253398 w 256"/>
              <a:gd name="T37" fmla="*/ 135992 h 256"/>
              <a:gd name="T38" fmla="*/ 253398 w 256"/>
              <a:gd name="T39" fmla="*/ 206387 h 256"/>
              <a:gd name="T40" fmla="*/ 331489 w 256"/>
              <a:gd name="T41" fmla="*/ 172789 h 256"/>
              <a:gd name="T42" fmla="*/ 339458 w 256"/>
              <a:gd name="T43" fmla="*/ 209587 h 256"/>
              <a:gd name="T44" fmla="*/ 261367 w 256"/>
              <a:gd name="T45" fmla="*/ 243185 h 256"/>
              <a:gd name="T46" fmla="*/ 253398 w 256"/>
              <a:gd name="T47" fmla="*/ 206387 h 256"/>
              <a:gd name="T48" fmla="*/ 253398 w 256"/>
              <a:gd name="T49" fmla="*/ 276783 h 256"/>
              <a:gd name="T50" fmla="*/ 331489 w 256"/>
              <a:gd name="T51" fmla="*/ 243185 h 256"/>
              <a:gd name="T52" fmla="*/ 339458 w 256"/>
              <a:gd name="T53" fmla="*/ 279983 h 256"/>
              <a:gd name="T54" fmla="*/ 261367 w 256"/>
              <a:gd name="T55" fmla="*/ 313581 h 256"/>
              <a:gd name="T56" fmla="*/ 253398 w 256"/>
              <a:gd name="T57" fmla="*/ 276783 h 256"/>
              <a:gd name="T58" fmla="*/ 84466 w 256"/>
              <a:gd name="T59" fmla="*/ 103994 h 256"/>
              <a:gd name="T60" fmla="*/ 165745 w 256"/>
              <a:gd name="T61" fmla="*/ 153591 h 256"/>
              <a:gd name="T62" fmla="*/ 138652 w 256"/>
              <a:gd name="T63" fmla="*/ 171190 h 256"/>
              <a:gd name="T64" fmla="*/ 57373 w 256"/>
              <a:gd name="T65" fmla="*/ 121593 h 256"/>
              <a:gd name="T66" fmla="*/ 76498 w 256"/>
              <a:gd name="T67" fmla="*/ 172789 h 256"/>
              <a:gd name="T68" fmla="*/ 154589 w 256"/>
              <a:gd name="T69" fmla="*/ 206387 h 256"/>
              <a:gd name="T70" fmla="*/ 146620 w 256"/>
              <a:gd name="T71" fmla="*/ 243185 h 256"/>
              <a:gd name="T72" fmla="*/ 68529 w 256"/>
              <a:gd name="T73" fmla="*/ 209587 h 256"/>
              <a:gd name="T74" fmla="*/ 76498 w 256"/>
              <a:gd name="T75" fmla="*/ 172789 h 256"/>
              <a:gd name="T76" fmla="*/ 84466 w 256"/>
              <a:gd name="T77" fmla="*/ 244785 h 256"/>
              <a:gd name="T78" fmla="*/ 165745 w 256"/>
              <a:gd name="T79" fmla="*/ 294382 h 256"/>
              <a:gd name="T80" fmla="*/ 138652 w 256"/>
              <a:gd name="T81" fmla="*/ 311981 h 256"/>
              <a:gd name="T82" fmla="*/ 57373 w 256"/>
              <a:gd name="T83" fmla="*/ 262384 h 25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68"/>
                </a:move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cubicBezTo>
                  <a:pt x="116" y="226"/>
                  <a:pt x="116" y="226"/>
                  <a:pt x="116" y="226"/>
                </a:cubicBezTo>
                <a:lnTo>
                  <a:pt x="116" y="68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  <a:moveTo>
                  <a:pt x="159" y="85"/>
                </a:moveTo>
                <a:cubicBezTo>
                  <a:pt x="203" y="65"/>
                  <a:pt x="203" y="65"/>
                  <a:pt x="203" y="65"/>
                </a:cubicBezTo>
                <a:cubicBezTo>
                  <a:pt x="205" y="64"/>
                  <a:pt x="206" y="64"/>
                  <a:pt x="208" y="64"/>
                </a:cubicBezTo>
                <a:cubicBezTo>
                  <a:pt x="215" y="64"/>
                  <a:pt x="220" y="69"/>
                  <a:pt x="220" y="76"/>
                </a:cubicBezTo>
                <a:cubicBezTo>
                  <a:pt x="220" y="81"/>
                  <a:pt x="217" y="85"/>
                  <a:pt x="213" y="87"/>
                </a:cubicBezTo>
                <a:cubicBezTo>
                  <a:pt x="169" y="107"/>
                  <a:pt x="169" y="107"/>
                  <a:pt x="169" y="107"/>
                </a:cubicBezTo>
                <a:cubicBezTo>
                  <a:pt x="167" y="108"/>
                  <a:pt x="166" y="108"/>
                  <a:pt x="164" y="108"/>
                </a:cubicBezTo>
                <a:cubicBezTo>
                  <a:pt x="157" y="108"/>
                  <a:pt x="152" y="103"/>
                  <a:pt x="152" y="96"/>
                </a:cubicBezTo>
                <a:cubicBezTo>
                  <a:pt x="152" y="91"/>
                  <a:pt x="155" y="87"/>
                  <a:pt x="159" y="85"/>
                </a:cubicBezTo>
                <a:moveTo>
                  <a:pt x="159" y="129"/>
                </a:moveTo>
                <a:cubicBezTo>
                  <a:pt x="159" y="129"/>
                  <a:pt x="159" y="129"/>
                  <a:pt x="159" y="129"/>
                </a:cubicBezTo>
                <a:cubicBezTo>
                  <a:pt x="203" y="109"/>
                  <a:pt x="203" y="109"/>
                  <a:pt x="203" y="109"/>
                </a:cubicBezTo>
                <a:cubicBezTo>
                  <a:pt x="205" y="108"/>
                  <a:pt x="206" y="108"/>
                  <a:pt x="208" y="108"/>
                </a:cubicBezTo>
                <a:cubicBezTo>
                  <a:pt x="215" y="108"/>
                  <a:pt x="220" y="113"/>
                  <a:pt x="220" y="120"/>
                </a:cubicBezTo>
                <a:cubicBezTo>
                  <a:pt x="220" y="125"/>
                  <a:pt x="217" y="129"/>
                  <a:pt x="213" y="131"/>
                </a:cubicBezTo>
                <a:cubicBezTo>
                  <a:pt x="169" y="151"/>
                  <a:pt x="169" y="151"/>
                  <a:pt x="169" y="151"/>
                </a:cubicBezTo>
                <a:cubicBezTo>
                  <a:pt x="167" y="152"/>
                  <a:pt x="166" y="152"/>
                  <a:pt x="164" y="152"/>
                </a:cubicBezTo>
                <a:cubicBezTo>
                  <a:pt x="157" y="152"/>
                  <a:pt x="152" y="147"/>
                  <a:pt x="152" y="140"/>
                </a:cubicBezTo>
                <a:cubicBezTo>
                  <a:pt x="152" y="135"/>
                  <a:pt x="155" y="131"/>
                  <a:pt x="159" y="129"/>
                </a:cubicBezTo>
                <a:moveTo>
                  <a:pt x="159" y="173"/>
                </a:moveTo>
                <a:cubicBezTo>
                  <a:pt x="159" y="173"/>
                  <a:pt x="159" y="173"/>
                  <a:pt x="159" y="173"/>
                </a:cubicBezTo>
                <a:cubicBezTo>
                  <a:pt x="203" y="153"/>
                  <a:pt x="203" y="153"/>
                  <a:pt x="203" y="153"/>
                </a:cubicBezTo>
                <a:cubicBezTo>
                  <a:pt x="205" y="152"/>
                  <a:pt x="206" y="152"/>
                  <a:pt x="208" y="152"/>
                </a:cubicBezTo>
                <a:cubicBezTo>
                  <a:pt x="215" y="152"/>
                  <a:pt x="220" y="157"/>
                  <a:pt x="220" y="164"/>
                </a:cubicBezTo>
                <a:cubicBezTo>
                  <a:pt x="220" y="169"/>
                  <a:pt x="217" y="173"/>
                  <a:pt x="213" y="175"/>
                </a:cubicBezTo>
                <a:cubicBezTo>
                  <a:pt x="169" y="195"/>
                  <a:pt x="169" y="195"/>
                  <a:pt x="169" y="195"/>
                </a:cubicBezTo>
                <a:cubicBezTo>
                  <a:pt x="167" y="196"/>
                  <a:pt x="166" y="196"/>
                  <a:pt x="164" y="196"/>
                </a:cubicBezTo>
                <a:cubicBezTo>
                  <a:pt x="157" y="196"/>
                  <a:pt x="152" y="191"/>
                  <a:pt x="152" y="184"/>
                </a:cubicBezTo>
                <a:cubicBezTo>
                  <a:pt x="152" y="179"/>
                  <a:pt x="155" y="175"/>
                  <a:pt x="159" y="173"/>
                </a:cubicBezTo>
                <a:moveTo>
                  <a:pt x="48" y="64"/>
                </a:moveTo>
                <a:cubicBezTo>
                  <a:pt x="50" y="64"/>
                  <a:pt x="51" y="64"/>
                  <a:pt x="53" y="65"/>
                </a:cubicBezTo>
                <a:cubicBezTo>
                  <a:pt x="97" y="85"/>
                  <a:pt x="97" y="85"/>
                  <a:pt x="97" y="85"/>
                </a:cubicBezTo>
                <a:cubicBezTo>
                  <a:pt x="101" y="87"/>
                  <a:pt x="104" y="91"/>
                  <a:pt x="104" y="96"/>
                </a:cubicBezTo>
                <a:cubicBezTo>
                  <a:pt x="104" y="103"/>
                  <a:pt x="99" y="108"/>
                  <a:pt x="92" y="108"/>
                </a:cubicBezTo>
                <a:cubicBezTo>
                  <a:pt x="90" y="108"/>
                  <a:pt x="89" y="108"/>
                  <a:pt x="87" y="107"/>
                </a:cubicBezTo>
                <a:cubicBezTo>
                  <a:pt x="43" y="87"/>
                  <a:pt x="43" y="87"/>
                  <a:pt x="43" y="87"/>
                </a:cubicBezTo>
                <a:cubicBezTo>
                  <a:pt x="39" y="85"/>
                  <a:pt x="36" y="81"/>
                  <a:pt x="36" y="76"/>
                </a:cubicBezTo>
                <a:cubicBezTo>
                  <a:pt x="36" y="69"/>
                  <a:pt x="41" y="64"/>
                  <a:pt x="48" y="64"/>
                </a:cubicBezTo>
                <a:moveTo>
                  <a:pt x="48" y="108"/>
                </a:moveTo>
                <a:cubicBezTo>
                  <a:pt x="50" y="108"/>
                  <a:pt x="51" y="108"/>
                  <a:pt x="53" y="109"/>
                </a:cubicBezTo>
                <a:cubicBezTo>
                  <a:pt x="97" y="129"/>
                  <a:pt x="97" y="129"/>
                  <a:pt x="97" y="129"/>
                </a:cubicBezTo>
                <a:cubicBezTo>
                  <a:pt x="101" y="131"/>
                  <a:pt x="104" y="135"/>
                  <a:pt x="104" y="140"/>
                </a:cubicBezTo>
                <a:cubicBezTo>
                  <a:pt x="104" y="147"/>
                  <a:pt x="99" y="152"/>
                  <a:pt x="92" y="152"/>
                </a:cubicBezTo>
                <a:cubicBezTo>
                  <a:pt x="90" y="152"/>
                  <a:pt x="89" y="152"/>
                  <a:pt x="87" y="151"/>
                </a:cubicBezTo>
                <a:cubicBezTo>
                  <a:pt x="43" y="131"/>
                  <a:pt x="43" y="131"/>
                  <a:pt x="43" y="131"/>
                </a:cubicBezTo>
                <a:cubicBezTo>
                  <a:pt x="39" y="129"/>
                  <a:pt x="36" y="125"/>
                  <a:pt x="36" y="120"/>
                </a:cubicBezTo>
                <a:cubicBezTo>
                  <a:pt x="36" y="113"/>
                  <a:pt x="41" y="108"/>
                  <a:pt x="48" y="108"/>
                </a:cubicBezTo>
                <a:moveTo>
                  <a:pt x="48" y="152"/>
                </a:moveTo>
                <a:cubicBezTo>
                  <a:pt x="50" y="152"/>
                  <a:pt x="51" y="152"/>
                  <a:pt x="53" y="153"/>
                </a:cubicBezTo>
                <a:cubicBezTo>
                  <a:pt x="97" y="173"/>
                  <a:pt x="97" y="173"/>
                  <a:pt x="97" y="173"/>
                </a:cubicBezTo>
                <a:cubicBezTo>
                  <a:pt x="101" y="175"/>
                  <a:pt x="104" y="179"/>
                  <a:pt x="104" y="184"/>
                </a:cubicBezTo>
                <a:cubicBezTo>
                  <a:pt x="104" y="191"/>
                  <a:pt x="99" y="196"/>
                  <a:pt x="92" y="196"/>
                </a:cubicBezTo>
                <a:cubicBezTo>
                  <a:pt x="90" y="196"/>
                  <a:pt x="89" y="196"/>
                  <a:pt x="87" y="195"/>
                </a:cubicBezTo>
                <a:cubicBezTo>
                  <a:pt x="43" y="175"/>
                  <a:pt x="43" y="175"/>
                  <a:pt x="43" y="175"/>
                </a:cubicBezTo>
                <a:cubicBezTo>
                  <a:pt x="39" y="173"/>
                  <a:pt x="36" y="169"/>
                  <a:pt x="36" y="164"/>
                </a:cubicBezTo>
                <a:cubicBezTo>
                  <a:pt x="36" y="157"/>
                  <a:pt x="41" y="152"/>
                  <a:pt x="48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2" name="Freeform 55"/>
          <p:cNvSpPr>
            <a:spLocks noEditPoints="1"/>
          </p:cNvSpPr>
          <p:nvPr/>
        </p:nvSpPr>
        <p:spPr bwMode="auto">
          <a:xfrm>
            <a:off x="17915063" y="4488856"/>
            <a:ext cx="1020844" cy="1020844"/>
          </a:xfrm>
          <a:custGeom>
            <a:avLst/>
            <a:gdLst>
              <a:gd name="T0" fmla="*/ 398376 w 256"/>
              <a:gd name="T1" fmla="*/ 331180 h 256"/>
              <a:gd name="T2" fmla="*/ 212787 w 256"/>
              <a:gd name="T3" fmla="*/ 407975 h 256"/>
              <a:gd name="T4" fmla="*/ 204788 w 256"/>
              <a:gd name="T5" fmla="*/ 409575 h 256"/>
              <a:gd name="T6" fmla="*/ 196788 w 256"/>
              <a:gd name="T7" fmla="*/ 407975 h 256"/>
              <a:gd name="T8" fmla="*/ 11199 w 256"/>
              <a:gd name="T9" fmla="*/ 331180 h 256"/>
              <a:gd name="T10" fmla="*/ 0 w 256"/>
              <a:gd name="T11" fmla="*/ 313581 h 256"/>
              <a:gd name="T12" fmla="*/ 0 w 256"/>
              <a:gd name="T13" fmla="*/ 19199 h 256"/>
              <a:gd name="T14" fmla="*/ 19199 w 256"/>
              <a:gd name="T15" fmla="*/ 0 h 256"/>
              <a:gd name="T16" fmla="*/ 27198 w 256"/>
              <a:gd name="T17" fmla="*/ 1600 h 256"/>
              <a:gd name="T18" fmla="*/ 27198 w 256"/>
              <a:gd name="T19" fmla="*/ 1600 h 256"/>
              <a:gd name="T20" fmla="*/ 27198 w 256"/>
              <a:gd name="T21" fmla="*/ 1600 h 256"/>
              <a:gd name="T22" fmla="*/ 204788 w 256"/>
              <a:gd name="T23" fmla="*/ 75195 h 256"/>
              <a:gd name="T24" fmla="*/ 382377 w 256"/>
              <a:gd name="T25" fmla="*/ 1600 h 256"/>
              <a:gd name="T26" fmla="*/ 382377 w 256"/>
              <a:gd name="T27" fmla="*/ 1600 h 256"/>
              <a:gd name="T28" fmla="*/ 382377 w 256"/>
              <a:gd name="T29" fmla="*/ 1600 h 256"/>
              <a:gd name="T30" fmla="*/ 390376 w 256"/>
              <a:gd name="T31" fmla="*/ 0 h 256"/>
              <a:gd name="T32" fmla="*/ 409575 w 256"/>
              <a:gd name="T33" fmla="*/ 19199 h 256"/>
              <a:gd name="T34" fmla="*/ 409575 w 256"/>
              <a:gd name="T35" fmla="*/ 313581 h 256"/>
              <a:gd name="T36" fmla="*/ 398376 w 256"/>
              <a:gd name="T37" fmla="*/ 331180 h 256"/>
              <a:gd name="T38" fmla="*/ 185589 w 256"/>
              <a:gd name="T39" fmla="*/ 361578 h 256"/>
              <a:gd name="T40" fmla="*/ 185589 w 256"/>
              <a:gd name="T41" fmla="*/ 108793 h 256"/>
              <a:gd name="T42" fmla="*/ 38398 w 256"/>
              <a:gd name="T43" fmla="*/ 47997 h 256"/>
              <a:gd name="T44" fmla="*/ 38398 w 256"/>
              <a:gd name="T45" fmla="*/ 300782 h 256"/>
              <a:gd name="T46" fmla="*/ 185589 w 256"/>
              <a:gd name="T47" fmla="*/ 361578 h 256"/>
              <a:gd name="T48" fmla="*/ 371177 w 256"/>
              <a:gd name="T49" fmla="*/ 47997 h 256"/>
              <a:gd name="T50" fmla="*/ 223986 w 256"/>
              <a:gd name="T51" fmla="*/ 108793 h 256"/>
              <a:gd name="T52" fmla="*/ 223986 w 256"/>
              <a:gd name="T53" fmla="*/ 361578 h 256"/>
              <a:gd name="T54" fmla="*/ 371177 w 256"/>
              <a:gd name="T55" fmla="*/ 300782 h 256"/>
              <a:gd name="T56" fmla="*/ 371177 w 256"/>
              <a:gd name="T57" fmla="*/ 47997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256">
                <a:moveTo>
                  <a:pt x="249" y="207"/>
                </a:moveTo>
                <a:cubicBezTo>
                  <a:pt x="133" y="255"/>
                  <a:pt x="133" y="255"/>
                  <a:pt x="133" y="255"/>
                </a:cubicBezTo>
                <a:cubicBezTo>
                  <a:pt x="131" y="256"/>
                  <a:pt x="130" y="256"/>
                  <a:pt x="128" y="256"/>
                </a:cubicBezTo>
                <a:cubicBezTo>
                  <a:pt x="126" y="256"/>
                  <a:pt x="125" y="256"/>
                  <a:pt x="123" y="255"/>
                </a:cubicBezTo>
                <a:cubicBezTo>
                  <a:pt x="7" y="207"/>
                  <a:pt x="7" y="207"/>
                  <a:pt x="7" y="207"/>
                </a:cubicBezTo>
                <a:cubicBezTo>
                  <a:pt x="3" y="205"/>
                  <a:pt x="0" y="201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4" y="0"/>
                  <a:pt x="15" y="0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7" y="1"/>
                  <a:pt x="17" y="1"/>
                  <a:pt x="17" y="1"/>
                </a:cubicBezTo>
                <a:cubicBezTo>
                  <a:pt x="128" y="47"/>
                  <a:pt x="128" y="47"/>
                  <a:pt x="128" y="47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39" y="1"/>
                  <a:pt x="239" y="1"/>
                  <a:pt x="239" y="1"/>
                </a:cubicBezTo>
                <a:cubicBezTo>
                  <a:pt x="241" y="0"/>
                  <a:pt x="242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1"/>
                  <a:pt x="253" y="205"/>
                  <a:pt x="249" y="207"/>
                </a:cubicBezTo>
                <a:moveTo>
                  <a:pt x="116" y="226"/>
                </a:moveTo>
                <a:cubicBezTo>
                  <a:pt x="116" y="68"/>
                  <a:pt x="116" y="68"/>
                  <a:pt x="116" y="68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188"/>
                  <a:pt x="24" y="188"/>
                  <a:pt x="24" y="188"/>
                </a:cubicBezTo>
                <a:lnTo>
                  <a:pt x="116" y="226"/>
                </a:lnTo>
                <a:close/>
                <a:moveTo>
                  <a:pt x="232" y="30"/>
                </a:moveTo>
                <a:cubicBezTo>
                  <a:pt x="140" y="68"/>
                  <a:pt x="140" y="68"/>
                  <a:pt x="140" y="68"/>
                </a:cubicBezTo>
                <a:cubicBezTo>
                  <a:pt x="140" y="226"/>
                  <a:pt x="140" y="226"/>
                  <a:pt x="140" y="226"/>
                </a:cubicBezTo>
                <a:cubicBezTo>
                  <a:pt x="232" y="188"/>
                  <a:pt x="232" y="188"/>
                  <a:pt x="232" y="188"/>
                </a:cubicBezTo>
                <a:lnTo>
                  <a:pt x="232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3" name="Freeform 56"/>
          <p:cNvSpPr>
            <a:spLocks noEditPoints="1"/>
          </p:cNvSpPr>
          <p:nvPr/>
        </p:nvSpPr>
        <p:spPr bwMode="auto">
          <a:xfrm>
            <a:off x="16245310" y="4540294"/>
            <a:ext cx="795310" cy="921924"/>
          </a:xfrm>
          <a:custGeom>
            <a:avLst/>
            <a:gdLst>
              <a:gd name="T0" fmla="*/ 299943 w 200"/>
              <a:gd name="T1" fmla="*/ 369887 h 232"/>
              <a:gd name="T2" fmla="*/ 280797 w 200"/>
              <a:gd name="T3" fmla="*/ 369887 h 232"/>
              <a:gd name="T4" fmla="*/ 280797 w 200"/>
              <a:gd name="T5" fmla="*/ 0 h 232"/>
              <a:gd name="T6" fmla="*/ 299943 w 200"/>
              <a:gd name="T7" fmla="*/ 0 h 232"/>
              <a:gd name="T8" fmla="*/ 319088 w 200"/>
              <a:gd name="T9" fmla="*/ 19132 h 232"/>
              <a:gd name="T10" fmla="*/ 319088 w 200"/>
              <a:gd name="T11" fmla="*/ 350755 h 232"/>
              <a:gd name="T12" fmla="*/ 299943 w 200"/>
              <a:gd name="T13" fmla="*/ 369887 h 232"/>
              <a:gd name="T14" fmla="*/ 38291 w 200"/>
              <a:gd name="T15" fmla="*/ 350755 h 232"/>
              <a:gd name="T16" fmla="*/ 38291 w 200"/>
              <a:gd name="T17" fmla="*/ 331623 h 232"/>
              <a:gd name="T18" fmla="*/ 70199 w 200"/>
              <a:gd name="T19" fmla="*/ 331623 h 232"/>
              <a:gd name="T20" fmla="*/ 108490 w 200"/>
              <a:gd name="T21" fmla="*/ 293359 h 232"/>
              <a:gd name="T22" fmla="*/ 70199 w 200"/>
              <a:gd name="T23" fmla="*/ 255094 h 232"/>
              <a:gd name="T24" fmla="*/ 38291 w 200"/>
              <a:gd name="T25" fmla="*/ 255094 h 232"/>
              <a:gd name="T26" fmla="*/ 38291 w 200"/>
              <a:gd name="T27" fmla="*/ 223208 h 232"/>
              <a:gd name="T28" fmla="*/ 70199 w 200"/>
              <a:gd name="T29" fmla="*/ 223208 h 232"/>
              <a:gd name="T30" fmla="*/ 108490 w 200"/>
              <a:gd name="T31" fmla="*/ 184944 h 232"/>
              <a:gd name="T32" fmla="*/ 70199 w 200"/>
              <a:gd name="T33" fmla="*/ 146679 h 232"/>
              <a:gd name="T34" fmla="*/ 38291 w 200"/>
              <a:gd name="T35" fmla="*/ 146679 h 232"/>
              <a:gd name="T36" fmla="*/ 38291 w 200"/>
              <a:gd name="T37" fmla="*/ 114793 h 232"/>
              <a:gd name="T38" fmla="*/ 70199 w 200"/>
              <a:gd name="T39" fmla="*/ 114793 h 232"/>
              <a:gd name="T40" fmla="*/ 108490 w 200"/>
              <a:gd name="T41" fmla="*/ 76528 h 232"/>
              <a:gd name="T42" fmla="*/ 70199 w 200"/>
              <a:gd name="T43" fmla="*/ 38264 h 232"/>
              <a:gd name="T44" fmla="*/ 38291 w 200"/>
              <a:gd name="T45" fmla="*/ 38264 h 232"/>
              <a:gd name="T46" fmla="*/ 38291 w 200"/>
              <a:gd name="T47" fmla="*/ 19132 h 232"/>
              <a:gd name="T48" fmla="*/ 57436 w 200"/>
              <a:gd name="T49" fmla="*/ 0 h 232"/>
              <a:gd name="T50" fmla="*/ 261652 w 200"/>
              <a:gd name="T51" fmla="*/ 0 h 232"/>
              <a:gd name="T52" fmla="*/ 261652 w 200"/>
              <a:gd name="T53" fmla="*/ 369887 h 232"/>
              <a:gd name="T54" fmla="*/ 57436 w 200"/>
              <a:gd name="T55" fmla="*/ 369887 h 232"/>
              <a:gd name="T56" fmla="*/ 38291 w 200"/>
              <a:gd name="T57" fmla="*/ 350755 h 232"/>
              <a:gd name="T58" fmla="*/ 89345 w 200"/>
              <a:gd name="T59" fmla="*/ 76528 h 232"/>
              <a:gd name="T60" fmla="*/ 70199 w 200"/>
              <a:gd name="T61" fmla="*/ 95660 h 232"/>
              <a:gd name="T62" fmla="*/ 19145 w 200"/>
              <a:gd name="T63" fmla="*/ 95660 h 232"/>
              <a:gd name="T64" fmla="*/ 0 w 200"/>
              <a:gd name="T65" fmla="*/ 76528 h 232"/>
              <a:gd name="T66" fmla="*/ 19145 w 200"/>
              <a:gd name="T67" fmla="*/ 57396 h 232"/>
              <a:gd name="T68" fmla="*/ 70199 w 200"/>
              <a:gd name="T69" fmla="*/ 57396 h 232"/>
              <a:gd name="T70" fmla="*/ 89345 w 200"/>
              <a:gd name="T71" fmla="*/ 76528 h 232"/>
              <a:gd name="T72" fmla="*/ 19145 w 200"/>
              <a:gd name="T73" fmla="*/ 165811 h 232"/>
              <a:gd name="T74" fmla="*/ 70199 w 200"/>
              <a:gd name="T75" fmla="*/ 165811 h 232"/>
              <a:gd name="T76" fmla="*/ 89345 w 200"/>
              <a:gd name="T77" fmla="*/ 184944 h 232"/>
              <a:gd name="T78" fmla="*/ 70199 w 200"/>
              <a:gd name="T79" fmla="*/ 204076 h 232"/>
              <a:gd name="T80" fmla="*/ 19145 w 200"/>
              <a:gd name="T81" fmla="*/ 204076 h 232"/>
              <a:gd name="T82" fmla="*/ 0 w 200"/>
              <a:gd name="T83" fmla="*/ 184944 h 232"/>
              <a:gd name="T84" fmla="*/ 19145 w 200"/>
              <a:gd name="T85" fmla="*/ 165811 h 232"/>
              <a:gd name="T86" fmla="*/ 19145 w 200"/>
              <a:gd name="T87" fmla="*/ 274227 h 232"/>
              <a:gd name="T88" fmla="*/ 70199 w 200"/>
              <a:gd name="T89" fmla="*/ 274227 h 232"/>
              <a:gd name="T90" fmla="*/ 89345 w 200"/>
              <a:gd name="T91" fmla="*/ 293359 h 232"/>
              <a:gd name="T92" fmla="*/ 70199 w 200"/>
              <a:gd name="T93" fmla="*/ 312491 h 232"/>
              <a:gd name="T94" fmla="*/ 19145 w 200"/>
              <a:gd name="T95" fmla="*/ 312491 h 232"/>
              <a:gd name="T96" fmla="*/ 0 w 200"/>
              <a:gd name="T97" fmla="*/ 293359 h 232"/>
              <a:gd name="T98" fmla="*/ 19145 w 200"/>
              <a:gd name="T99" fmla="*/ 274227 h 23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76" y="232"/>
                  <a:pt x="176" y="232"/>
                  <a:pt x="176" y="232"/>
                </a:cubicBezTo>
                <a:cubicBezTo>
                  <a:pt x="176" y="0"/>
                  <a:pt x="176" y="0"/>
                  <a:pt x="176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24" y="220"/>
                </a:moveTo>
                <a:cubicBezTo>
                  <a:pt x="24" y="208"/>
                  <a:pt x="24" y="208"/>
                  <a:pt x="24" y="208"/>
                </a:cubicBezTo>
                <a:cubicBezTo>
                  <a:pt x="44" y="208"/>
                  <a:pt x="44" y="208"/>
                  <a:pt x="44" y="208"/>
                </a:cubicBezTo>
                <a:cubicBezTo>
                  <a:pt x="57" y="208"/>
                  <a:pt x="68" y="197"/>
                  <a:pt x="68" y="184"/>
                </a:cubicBezTo>
                <a:cubicBezTo>
                  <a:pt x="68" y="171"/>
                  <a:pt x="57" y="160"/>
                  <a:pt x="44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44" y="140"/>
                  <a:pt x="44" y="140"/>
                  <a:pt x="44" y="140"/>
                </a:cubicBezTo>
                <a:cubicBezTo>
                  <a:pt x="57" y="140"/>
                  <a:pt x="68" y="129"/>
                  <a:pt x="68" y="116"/>
                </a:cubicBezTo>
                <a:cubicBezTo>
                  <a:pt x="68" y="103"/>
                  <a:pt x="57" y="92"/>
                  <a:pt x="44" y="92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72"/>
                  <a:pt x="24" y="72"/>
                  <a:pt x="24" y="72"/>
                </a:cubicBezTo>
                <a:cubicBezTo>
                  <a:pt x="44" y="72"/>
                  <a:pt x="44" y="72"/>
                  <a:pt x="44" y="72"/>
                </a:cubicBezTo>
                <a:cubicBezTo>
                  <a:pt x="57" y="72"/>
                  <a:pt x="68" y="61"/>
                  <a:pt x="68" y="48"/>
                </a:cubicBezTo>
                <a:cubicBezTo>
                  <a:pt x="68" y="35"/>
                  <a:pt x="57" y="24"/>
                  <a:pt x="44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4" y="232"/>
                  <a:pt x="164" y="232"/>
                  <a:pt x="164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moveTo>
                  <a:pt x="56" y="48"/>
                </a:moveTo>
                <a:cubicBezTo>
                  <a:pt x="56" y="55"/>
                  <a:pt x="51" y="60"/>
                  <a:pt x="44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4" y="36"/>
                  <a:pt x="44" y="36"/>
                  <a:pt x="44" y="36"/>
                </a:cubicBezTo>
                <a:cubicBezTo>
                  <a:pt x="51" y="36"/>
                  <a:pt x="56" y="41"/>
                  <a:pt x="56" y="48"/>
                </a:cubicBezTo>
                <a:moveTo>
                  <a:pt x="1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51" y="104"/>
                  <a:pt x="56" y="109"/>
                  <a:pt x="56" y="116"/>
                </a:cubicBezTo>
                <a:cubicBezTo>
                  <a:pt x="56" y="123"/>
                  <a:pt x="51" y="128"/>
                  <a:pt x="44" y="128"/>
                </a:cubicBezTo>
                <a:cubicBezTo>
                  <a:pt x="12" y="128"/>
                  <a:pt x="12" y="128"/>
                  <a:pt x="12" y="128"/>
                </a:cubicBezTo>
                <a:cubicBezTo>
                  <a:pt x="5" y="128"/>
                  <a:pt x="0" y="123"/>
                  <a:pt x="0" y="116"/>
                </a:cubicBezTo>
                <a:cubicBezTo>
                  <a:pt x="0" y="109"/>
                  <a:pt x="5" y="104"/>
                  <a:pt x="12" y="104"/>
                </a:cubicBezTo>
                <a:moveTo>
                  <a:pt x="12" y="172"/>
                </a:moveTo>
                <a:cubicBezTo>
                  <a:pt x="44" y="172"/>
                  <a:pt x="44" y="172"/>
                  <a:pt x="44" y="172"/>
                </a:cubicBezTo>
                <a:cubicBezTo>
                  <a:pt x="51" y="172"/>
                  <a:pt x="56" y="177"/>
                  <a:pt x="56" y="184"/>
                </a:cubicBezTo>
                <a:cubicBezTo>
                  <a:pt x="56" y="191"/>
                  <a:pt x="51" y="196"/>
                  <a:pt x="44" y="196"/>
                </a:cubicBezTo>
                <a:cubicBezTo>
                  <a:pt x="12" y="196"/>
                  <a:pt x="12" y="196"/>
                  <a:pt x="12" y="196"/>
                </a:cubicBezTo>
                <a:cubicBezTo>
                  <a:pt x="5" y="196"/>
                  <a:pt x="0" y="191"/>
                  <a:pt x="0" y="184"/>
                </a:cubicBezTo>
                <a:cubicBezTo>
                  <a:pt x="0" y="177"/>
                  <a:pt x="5" y="172"/>
                  <a:pt x="12" y="1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4" name="Freeform 57"/>
          <p:cNvSpPr>
            <a:spLocks noEditPoints="1"/>
          </p:cNvSpPr>
          <p:nvPr/>
        </p:nvSpPr>
        <p:spPr bwMode="auto">
          <a:xfrm>
            <a:off x="14508292" y="4524468"/>
            <a:ext cx="862574" cy="985232"/>
          </a:xfrm>
          <a:custGeom>
            <a:avLst/>
            <a:gdLst>
              <a:gd name="T0" fmla="*/ 326849 w 216"/>
              <a:gd name="T1" fmla="*/ 306029 h 248"/>
              <a:gd name="T2" fmla="*/ 314031 w 216"/>
              <a:gd name="T3" fmla="*/ 299653 h 248"/>
              <a:gd name="T4" fmla="*/ 301213 w 216"/>
              <a:gd name="T5" fmla="*/ 288496 h 248"/>
              <a:gd name="T6" fmla="*/ 301213 w 216"/>
              <a:gd name="T7" fmla="*/ 376160 h 248"/>
              <a:gd name="T8" fmla="*/ 281987 w 216"/>
              <a:gd name="T9" fmla="*/ 395287 h 248"/>
              <a:gd name="T10" fmla="*/ 262761 w 216"/>
              <a:gd name="T11" fmla="*/ 376160 h 248"/>
              <a:gd name="T12" fmla="*/ 262761 w 216"/>
              <a:gd name="T13" fmla="*/ 288496 h 248"/>
              <a:gd name="T14" fmla="*/ 249943 w 216"/>
              <a:gd name="T15" fmla="*/ 299653 h 248"/>
              <a:gd name="T16" fmla="*/ 237125 w 216"/>
              <a:gd name="T17" fmla="*/ 306029 h 248"/>
              <a:gd name="T18" fmla="*/ 217899 w 216"/>
              <a:gd name="T19" fmla="*/ 286902 h 248"/>
              <a:gd name="T20" fmla="*/ 224308 w 216"/>
              <a:gd name="T21" fmla="*/ 274151 h 248"/>
              <a:gd name="T22" fmla="*/ 269169 w 216"/>
              <a:gd name="T23" fmla="*/ 229521 h 248"/>
              <a:gd name="T24" fmla="*/ 281987 w 216"/>
              <a:gd name="T25" fmla="*/ 223146 h 248"/>
              <a:gd name="T26" fmla="*/ 294805 w 216"/>
              <a:gd name="T27" fmla="*/ 229521 h 248"/>
              <a:gd name="T28" fmla="*/ 339666 w 216"/>
              <a:gd name="T29" fmla="*/ 274151 h 248"/>
              <a:gd name="T30" fmla="*/ 346075 w 216"/>
              <a:gd name="T31" fmla="*/ 286902 h 248"/>
              <a:gd name="T32" fmla="*/ 326849 w 216"/>
              <a:gd name="T33" fmla="*/ 306029 h 248"/>
              <a:gd name="T34" fmla="*/ 209888 w 216"/>
              <a:gd name="T35" fmla="*/ 259806 h 248"/>
              <a:gd name="T36" fmla="*/ 198673 w 216"/>
              <a:gd name="T37" fmla="*/ 286902 h 248"/>
              <a:gd name="T38" fmla="*/ 237125 w 216"/>
              <a:gd name="T39" fmla="*/ 325155 h 248"/>
              <a:gd name="T40" fmla="*/ 243534 w 216"/>
              <a:gd name="T41" fmla="*/ 325155 h 248"/>
              <a:gd name="T42" fmla="*/ 243534 w 216"/>
              <a:gd name="T43" fmla="*/ 369785 h 248"/>
              <a:gd name="T44" fmla="*/ 19226 w 216"/>
              <a:gd name="T45" fmla="*/ 369785 h 248"/>
              <a:gd name="T46" fmla="*/ 0 w 216"/>
              <a:gd name="T47" fmla="*/ 350658 h 248"/>
              <a:gd name="T48" fmla="*/ 0 w 216"/>
              <a:gd name="T49" fmla="*/ 19127 h 248"/>
              <a:gd name="T50" fmla="*/ 19226 w 216"/>
              <a:gd name="T51" fmla="*/ 0 h 248"/>
              <a:gd name="T52" fmla="*/ 64088 w 216"/>
              <a:gd name="T53" fmla="*/ 0 h 248"/>
              <a:gd name="T54" fmla="*/ 121767 w 216"/>
              <a:gd name="T55" fmla="*/ 0 h 248"/>
              <a:gd name="T56" fmla="*/ 121767 w 216"/>
              <a:gd name="T57" fmla="*/ 70132 h 248"/>
              <a:gd name="T58" fmla="*/ 121767 w 216"/>
              <a:gd name="T59" fmla="*/ 108385 h 248"/>
              <a:gd name="T60" fmla="*/ 160220 w 216"/>
              <a:gd name="T61" fmla="*/ 146639 h 248"/>
              <a:gd name="T62" fmla="*/ 198673 w 216"/>
              <a:gd name="T63" fmla="*/ 146639 h 248"/>
              <a:gd name="T64" fmla="*/ 281987 w 216"/>
              <a:gd name="T65" fmla="*/ 146639 h 248"/>
              <a:gd name="T66" fmla="*/ 281987 w 216"/>
              <a:gd name="T67" fmla="*/ 204019 h 248"/>
              <a:gd name="T68" fmla="*/ 254750 w 216"/>
              <a:gd name="T69" fmla="*/ 215176 h 248"/>
              <a:gd name="T70" fmla="*/ 209888 w 216"/>
              <a:gd name="T71" fmla="*/ 259806 h 248"/>
              <a:gd name="T72" fmla="*/ 160220 w 216"/>
              <a:gd name="T73" fmla="*/ 127512 h 248"/>
              <a:gd name="T74" fmla="*/ 140994 w 216"/>
              <a:gd name="T75" fmla="*/ 108385 h 248"/>
              <a:gd name="T76" fmla="*/ 140994 w 216"/>
              <a:gd name="T77" fmla="*/ 70132 h 248"/>
              <a:gd name="T78" fmla="*/ 140994 w 216"/>
              <a:gd name="T79" fmla="*/ 0 h 248"/>
              <a:gd name="T80" fmla="*/ 140994 w 216"/>
              <a:gd name="T81" fmla="*/ 0 h 248"/>
              <a:gd name="T82" fmla="*/ 281987 w 216"/>
              <a:gd name="T83" fmla="*/ 127512 h 248"/>
              <a:gd name="T84" fmla="*/ 198673 w 216"/>
              <a:gd name="T85" fmla="*/ 127512 h 248"/>
              <a:gd name="T86" fmla="*/ 160220 w 216"/>
              <a:gd name="T87" fmla="*/ 127512 h 24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16" h="248">
                <a:moveTo>
                  <a:pt x="204" y="192"/>
                </a:moveTo>
                <a:cubicBezTo>
                  <a:pt x="201" y="192"/>
                  <a:pt x="198" y="191"/>
                  <a:pt x="196" y="188"/>
                </a:cubicBezTo>
                <a:cubicBezTo>
                  <a:pt x="188" y="181"/>
                  <a:pt x="188" y="181"/>
                  <a:pt x="188" y="181"/>
                </a:cubicBezTo>
                <a:cubicBezTo>
                  <a:pt x="188" y="236"/>
                  <a:pt x="188" y="236"/>
                  <a:pt x="188" y="236"/>
                </a:cubicBezTo>
                <a:cubicBezTo>
                  <a:pt x="188" y="243"/>
                  <a:pt x="183" y="248"/>
                  <a:pt x="176" y="248"/>
                </a:cubicBezTo>
                <a:cubicBezTo>
                  <a:pt x="169" y="248"/>
                  <a:pt x="164" y="243"/>
                  <a:pt x="164" y="236"/>
                </a:cubicBezTo>
                <a:cubicBezTo>
                  <a:pt x="164" y="181"/>
                  <a:pt x="164" y="181"/>
                  <a:pt x="164" y="181"/>
                </a:cubicBezTo>
                <a:cubicBezTo>
                  <a:pt x="156" y="188"/>
                  <a:pt x="156" y="188"/>
                  <a:pt x="156" y="188"/>
                </a:cubicBezTo>
                <a:cubicBezTo>
                  <a:pt x="154" y="191"/>
                  <a:pt x="151" y="192"/>
                  <a:pt x="148" y="192"/>
                </a:cubicBezTo>
                <a:cubicBezTo>
                  <a:pt x="141" y="192"/>
                  <a:pt x="136" y="187"/>
                  <a:pt x="136" y="180"/>
                </a:cubicBezTo>
                <a:cubicBezTo>
                  <a:pt x="136" y="177"/>
                  <a:pt x="137" y="174"/>
                  <a:pt x="140" y="172"/>
                </a:cubicBezTo>
                <a:cubicBezTo>
                  <a:pt x="168" y="144"/>
                  <a:pt x="168" y="144"/>
                  <a:pt x="168" y="144"/>
                </a:cubicBezTo>
                <a:cubicBezTo>
                  <a:pt x="170" y="141"/>
                  <a:pt x="173" y="140"/>
                  <a:pt x="176" y="140"/>
                </a:cubicBezTo>
                <a:cubicBezTo>
                  <a:pt x="179" y="140"/>
                  <a:pt x="182" y="141"/>
                  <a:pt x="184" y="144"/>
                </a:cubicBezTo>
                <a:cubicBezTo>
                  <a:pt x="212" y="172"/>
                  <a:pt x="212" y="172"/>
                  <a:pt x="212" y="172"/>
                </a:cubicBezTo>
                <a:cubicBezTo>
                  <a:pt x="215" y="174"/>
                  <a:pt x="216" y="177"/>
                  <a:pt x="216" y="180"/>
                </a:cubicBezTo>
                <a:cubicBezTo>
                  <a:pt x="216" y="187"/>
                  <a:pt x="211" y="192"/>
                  <a:pt x="204" y="192"/>
                </a:cubicBezTo>
                <a:moveTo>
                  <a:pt x="131" y="163"/>
                </a:moveTo>
                <a:cubicBezTo>
                  <a:pt x="127" y="167"/>
                  <a:pt x="124" y="173"/>
                  <a:pt x="124" y="180"/>
                </a:cubicBezTo>
                <a:cubicBezTo>
                  <a:pt x="124" y="193"/>
                  <a:pt x="135" y="204"/>
                  <a:pt x="148" y="204"/>
                </a:cubicBezTo>
                <a:cubicBezTo>
                  <a:pt x="149" y="204"/>
                  <a:pt x="151" y="204"/>
                  <a:pt x="152" y="204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9" y="128"/>
                  <a:pt x="163" y="131"/>
                  <a:pt x="159" y="135"/>
                </a:cubicBezTo>
                <a:lnTo>
                  <a:pt x="131" y="163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5" name="Freeform 58"/>
          <p:cNvSpPr>
            <a:spLocks noEditPoints="1"/>
          </p:cNvSpPr>
          <p:nvPr/>
        </p:nvSpPr>
        <p:spPr bwMode="auto">
          <a:xfrm>
            <a:off x="12727749" y="4524468"/>
            <a:ext cx="858616" cy="985232"/>
          </a:xfrm>
          <a:custGeom>
            <a:avLst/>
            <a:gdLst>
              <a:gd name="T0" fmla="*/ 338108 w 216"/>
              <a:gd name="T1" fmla="*/ 344282 h 248"/>
              <a:gd name="T2" fmla="*/ 293452 w 216"/>
              <a:gd name="T3" fmla="*/ 388911 h 248"/>
              <a:gd name="T4" fmla="*/ 280693 w 216"/>
              <a:gd name="T5" fmla="*/ 395287 h 248"/>
              <a:gd name="T6" fmla="*/ 267934 w 216"/>
              <a:gd name="T7" fmla="*/ 388911 h 248"/>
              <a:gd name="T8" fmla="*/ 223279 w 216"/>
              <a:gd name="T9" fmla="*/ 344282 h 248"/>
              <a:gd name="T10" fmla="*/ 216899 w 216"/>
              <a:gd name="T11" fmla="*/ 331531 h 248"/>
              <a:gd name="T12" fmla="*/ 236037 w 216"/>
              <a:gd name="T13" fmla="*/ 312404 h 248"/>
              <a:gd name="T14" fmla="*/ 248796 w 216"/>
              <a:gd name="T15" fmla="*/ 318780 h 248"/>
              <a:gd name="T16" fmla="*/ 261555 w 216"/>
              <a:gd name="T17" fmla="*/ 329937 h 248"/>
              <a:gd name="T18" fmla="*/ 261555 w 216"/>
              <a:gd name="T19" fmla="*/ 242273 h 248"/>
              <a:gd name="T20" fmla="*/ 280693 w 216"/>
              <a:gd name="T21" fmla="*/ 223146 h 248"/>
              <a:gd name="T22" fmla="*/ 299831 w 216"/>
              <a:gd name="T23" fmla="*/ 242273 h 248"/>
              <a:gd name="T24" fmla="*/ 299831 w 216"/>
              <a:gd name="T25" fmla="*/ 329937 h 248"/>
              <a:gd name="T26" fmla="*/ 312590 w 216"/>
              <a:gd name="T27" fmla="*/ 318780 h 248"/>
              <a:gd name="T28" fmla="*/ 325349 w 216"/>
              <a:gd name="T29" fmla="*/ 312404 h 248"/>
              <a:gd name="T30" fmla="*/ 344487 w 216"/>
              <a:gd name="T31" fmla="*/ 331531 h 248"/>
              <a:gd name="T32" fmla="*/ 338108 w 216"/>
              <a:gd name="T33" fmla="*/ 344282 h 248"/>
              <a:gd name="T34" fmla="*/ 242417 w 216"/>
              <a:gd name="T35" fmla="*/ 242273 h 248"/>
              <a:gd name="T36" fmla="*/ 242417 w 216"/>
              <a:gd name="T37" fmla="*/ 293277 h 248"/>
              <a:gd name="T38" fmla="*/ 236037 w 216"/>
              <a:gd name="T39" fmla="*/ 293277 h 248"/>
              <a:gd name="T40" fmla="*/ 197761 w 216"/>
              <a:gd name="T41" fmla="*/ 331531 h 248"/>
              <a:gd name="T42" fmla="*/ 208925 w 216"/>
              <a:gd name="T43" fmla="*/ 358627 h 248"/>
              <a:gd name="T44" fmla="*/ 220089 w 216"/>
              <a:gd name="T45" fmla="*/ 369785 h 248"/>
              <a:gd name="T46" fmla="*/ 19138 w 216"/>
              <a:gd name="T47" fmla="*/ 369785 h 248"/>
              <a:gd name="T48" fmla="*/ 0 w 216"/>
              <a:gd name="T49" fmla="*/ 350658 h 248"/>
              <a:gd name="T50" fmla="*/ 0 w 216"/>
              <a:gd name="T51" fmla="*/ 19127 h 248"/>
              <a:gd name="T52" fmla="*/ 19138 w 216"/>
              <a:gd name="T53" fmla="*/ 0 h 248"/>
              <a:gd name="T54" fmla="*/ 63794 w 216"/>
              <a:gd name="T55" fmla="*/ 0 h 248"/>
              <a:gd name="T56" fmla="*/ 121208 w 216"/>
              <a:gd name="T57" fmla="*/ 0 h 248"/>
              <a:gd name="T58" fmla="*/ 121208 w 216"/>
              <a:gd name="T59" fmla="*/ 70132 h 248"/>
              <a:gd name="T60" fmla="*/ 121208 w 216"/>
              <a:gd name="T61" fmla="*/ 108385 h 248"/>
              <a:gd name="T62" fmla="*/ 159485 w 216"/>
              <a:gd name="T63" fmla="*/ 146639 h 248"/>
              <a:gd name="T64" fmla="*/ 197761 w 216"/>
              <a:gd name="T65" fmla="*/ 146639 h 248"/>
              <a:gd name="T66" fmla="*/ 280693 w 216"/>
              <a:gd name="T67" fmla="*/ 146639 h 248"/>
              <a:gd name="T68" fmla="*/ 280693 w 216"/>
              <a:gd name="T69" fmla="*/ 204019 h 248"/>
              <a:gd name="T70" fmla="*/ 242417 w 216"/>
              <a:gd name="T71" fmla="*/ 242273 h 248"/>
              <a:gd name="T72" fmla="*/ 159485 w 216"/>
              <a:gd name="T73" fmla="*/ 127512 h 248"/>
              <a:gd name="T74" fmla="*/ 140347 w 216"/>
              <a:gd name="T75" fmla="*/ 108385 h 248"/>
              <a:gd name="T76" fmla="*/ 140347 w 216"/>
              <a:gd name="T77" fmla="*/ 70132 h 248"/>
              <a:gd name="T78" fmla="*/ 140347 w 216"/>
              <a:gd name="T79" fmla="*/ 0 h 248"/>
              <a:gd name="T80" fmla="*/ 140347 w 216"/>
              <a:gd name="T81" fmla="*/ 0 h 248"/>
              <a:gd name="T82" fmla="*/ 280693 w 216"/>
              <a:gd name="T83" fmla="*/ 127512 h 248"/>
              <a:gd name="T84" fmla="*/ 197761 w 216"/>
              <a:gd name="T85" fmla="*/ 127512 h 248"/>
              <a:gd name="T86" fmla="*/ 159485 w 216"/>
              <a:gd name="T87" fmla="*/ 127512 h 248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16" h="248">
                <a:moveTo>
                  <a:pt x="212" y="216"/>
                </a:moveTo>
                <a:cubicBezTo>
                  <a:pt x="184" y="244"/>
                  <a:pt x="184" y="244"/>
                  <a:pt x="184" y="244"/>
                </a:cubicBezTo>
                <a:cubicBezTo>
                  <a:pt x="182" y="247"/>
                  <a:pt x="179" y="248"/>
                  <a:pt x="176" y="248"/>
                </a:cubicBezTo>
                <a:cubicBezTo>
                  <a:pt x="173" y="248"/>
                  <a:pt x="170" y="247"/>
                  <a:pt x="168" y="244"/>
                </a:cubicBezTo>
                <a:cubicBezTo>
                  <a:pt x="140" y="216"/>
                  <a:pt x="140" y="216"/>
                  <a:pt x="140" y="216"/>
                </a:cubicBezTo>
                <a:cubicBezTo>
                  <a:pt x="137" y="214"/>
                  <a:pt x="136" y="211"/>
                  <a:pt x="136" y="208"/>
                </a:cubicBezTo>
                <a:cubicBezTo>
                  <a:pt x="136" y="201"/>
                  <a:pt x="141" y="196"/>
                  <a:pt x="148" y="196"/>
                </a:cubicBezTo>
                <a:cubicBezTo>
                  <a:pt x="151" y="196"/>
                  <a:pt x="154" y="197"/>
                  <a:pt x="156" y="200"/>
                </a:cubicBezTo>
                <a:cubicBezTo>
                  <a:pt x="164" y="207"/>
                  <a:pt x="164" y="207"/>
                  <a:pt x="164" y="207"/>
                </a:cubicBezTo>
                <a:cubicBezTo>
                  <a:pt x="164" y="152"/>
                  <a:pt x="164" y="152"/>
                  <a:pt x="164" y="152"/>
                </a:cubicBezTo>
                <a:cubicBezTo>
                  <a:pt x="164" y="145"/>
                  <a:pt x="169" y="140"/>
                  <a:pt x="176" y="140"/>
                </a:cubicBezTo>
                <a:cubicBezTo>
                  <a:pt x="183" y="140"/>
                  <a:pt x="188" y="145"/>
                  <a:pt x="188" y="152"/>
                </a:cubicBezTo>
                <a:cubicBezTo>
                  <a:pt x="188" y="207"/>
                  <a:pt x="188" y="207"/>
                  <a:pt x="188" y="207"/>
                </a:cubicBezTo>
                <a:cubicBezTo>
                  <a:pt x="196" y="200"/>
                  <a:pt x="196" y="200"/>
                  <a:pt x="196" y="200"/>
                </a:cubicBezTo>
                <a:cubicBezTo>
                  <a:pt x="198" y="197"/>
                  <a:pt x="201" y="196"/>
                  <a:pt x="204" y="196"/>
                </a:cubicBezTo>
                <a:cubicBezTo>
                  <a:pt x="211" y="196"/>
                  <a:pt x="216" y="201"/>
                  <a:pt x="216" y="208"/>
                </a:cubicBezTo>
                <a:cubicBezTo>
                  <a:pt x="216" y="211"/>
                  <a:pt x="215" y="214"/>
                  <a:pt x="212" y="216"/>
                </a:cubicBezTo>
                <a:moveTo>
                  <a:pt x="152" y="152"/>
                </a:moveTo>
                <a:cubicBezTo>
                  <a:pt x="152" y="184"/>
                  <a:pt x="152" y="184"/>
                  <a:pt x="152" y="184"/>
                </a:cubicBezTo>
                <a:cubicBezTo>
                  <a:pt x="151" y="184"/>
                  <a:pt x="149" y="184"/>
                  <a:pt x="148" y="184"/>
                </a:cubicBezTo>
                <a:cubicBezTo>
                  <a:pt x="135" y="184"/>
                  <a:pt x="124" y="195"/>
                  <a:pt x="124" y="208"/>
                </a:cubicBezTo>
                <a:cubicBezTo>
                  <a:pt x="124" y="215"/>
                  <a:pt x="127" y="221"/>
                  <a:pt x="131" y="225"/>
                </a:cubicBezTo>
                <a:cubicBezTo>
                  <a:pt x="138" y="232"/>
                  <a:pt x="138" y="232"/>
                  <a:pt x="138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63" y="128"/>
                  <a:pt x="152" y="139"/>
                  <a:pt x="152" y="15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6" name="Freeform 59"/>
          <p:cNvSpPr>
            <a:spLocks noEditPoints="1"/>
          </p:cNvSpPr>
          <p:nvPr/>
        </p:nvSpPr>
        <p:spPr bwMode="auto">
          <a:xfrm>
            <a:off x="10943248" y="4524469"/>
            <a:ext cx="858618" cy="969406"/>
          </a:xfrm>
          <a:custGeom>
            <a:avLst/>
            <a:gdLst>
              <a:gd name="T0" fmla="*/ 338109 w 216"/>
              <a:gd name="T1" fmla="*/ 306049 h 244"/>
              <a:gd name="T2" fmla="*/ 314186 w 216"/>
              <a:gd name="T3" fmla="*/ 331553 h 244"/>
              <a:gd name="T4" fmla="*/ 338109 w 216"/>
              <a:gd name="T5" fmla="*/ 357057 h 244"/>
              <a:gd name="T6" fmla="*/ 344488 w 216"/>
              <a:gd name="T7" fmla="*/ 369809 h 244"/>
              <a:gd name="T8" fmla="*/ 325350 w 216"/>
              <a:gd name="T9" fmla="*/ 388937 h 244"/>
              <a:gd name="T10" fmla="*/ 312591 w 216"/>
              <a:gd name="T11" fmla="*/ 382561 h 244"/>
              <a:gd name="T12" fmla="*/ 287073 w 216"/>
              <a:gd name="T13" fmla="*/ 358651 h 244"/>
              <a:gd name="T14" fmla="*/ 261556 w 216"/>
              <a:gd name="T15" fmla="*/ 382561 h 244"/>
              <a:gd name="T16" fmla="*/ 248797 w 216"/>
              <a:gd name="T17" fmla="*/ 388937 h 244"/>
              <a:gd name="T18" fmla="*/ 229659 w 216"/>
              <a:gd name="T19" fmla="*/ 369809 h 244"/>
              <a:gd name="T20" fmla="*/ 236038 w 216"/>
              <a:gd name="T21" fmla="*/ 357057 h 244"/>
              <a:gd name="T22" fmla="*/ 259961 w 216"/>
              <a:gd name="T23" fmla="*/ 331553 h 244"/>
              <a:gd name="T24" fmla="*/ 236038 w 216"/>
              <a:gd name="T25" fmla="*/ 306049 h 244"/>
              <a:gd name="T26" fmla="*/ 229659 w 216"/>
              <a:gd name="T27" fmla="*/ 293297 h 244"/>
              <a:gd name="T28" fmla="*/ 248797 w 216"/>
              <a:gd name="T29" fmla="*/ 274169 h 244"/>
              <a:gd name="T30" fmla="*/ 261556 w 216"/>
              <a:gd name="T31" fmla="*/ 280545 h 244"/>
              <a:gd name="T32" fmla="*/ 287073 w 216"/>
              <a:gd name="T33" fmla="*/ 304455 h 244"/>
              <a:gd name="T34" fmla="*/ 312591 w 216"/>
              <a:gd name="T35" fmla="*/ 280545 h 244"/>
              <a:gd name="T36" fmla="*/ 325350 w 216"/>
              <a:gd name="T37" fmla="*/ 274169 h 244"/>
              <a:gd name="T38" fmla="*/ 344488 w 216"/>
              <a:gd name="T39" fmla="*/ 293297 h 244"/>
              <a:gd name="T40" fmla="*/ 338109 w 216"/>
              <a:gd name="T41" fmla="*/ 306049 h 244"/>
              <a:gd name="T42" fmla="*/ 280694 w 216"/>
              <a:gd name="T43" fmla="*/ 270981 h 244"/>
              <a:gd name="T44" fmla="*/ 280694 w 216"/>
              <a:gd name="T45" fmla="*/ 270981 h 244"/>
              <a:gd name="T46" fmla="*/ 275909 w 216"/>
              <a:gd name="T47" fmla="*/ 266199 h 244"/>
              <a:gd name="T48" fmla="*/ 275909 w 216"/>
              <a:gd name="T49" fmla="*/ 266199 h 244"/>
              <a:gd name="T50" fmla="*/ 248797 w 216"/>
              <a:gd name="T51" fmla="*/ 255041 h 244"/>
              <a:gd name="T52" fmla="*/ 210520 w 216"/>
              <a:gd name="T53" fmla="*/ 293297 h 244"/>
              <a:gd name="T54" fmla="*/ 221684 w 216"/>
              <a:gd name="T55" fmla="*/ 320395 h 244"/>
              <a:gd name="T56" fmla="*/ 232848 w 216"/>
              <a:gd name="T57" fmla="*/ 331553 h 244"/>
              <a:gd name="T58" fmla="*/ 221684 w 216"/>
              <a:gd name="T59" fmla="*/ 342711 h 244"/>
              <a:gd name="T60" fmla="*/ 221684 w 216"/>
              <a:gd name="T61" fmla="*/ 342711 h 244"/>
              <a:gd name="T62" fmla="*/ 210520 w 216"/>
              <a:gd name="T63" fmla="*/ 369809 h 244"/>
              <a:gd name="T64" fmla="*/ 197762 w 216"/>
              <a:gd name="T65" fmla="*/ 369809 h 244"/>
              <a:gd name="T66" fmla="*/ 19138 w 216"/>
              <a:gd name="T67" fmla="*/ 369809 h 244"/>
              <a:gd name="T68" fmla="*/ 0 w 216"/>
              <a:gd name="T69" fmla="*/ 350681 h 244"/>
              <a:gd name="T70" fmla="*/ 0 w 216"/>
              <a:gd name="T71" fmla="*/ 19128 h 244"/>
              <a:gd name="T72" fmla="*/ 19138 w 216"/>
              <a:gd name="T73" fmla="*/ 0 h 244"/>
              <a:gd name="T74" fmla="*/ 63794 w 216"/>
              <a:gd name="T75" fmla="*/ 0 h 244"/>
              <a:gd name="T76" fmla="*/ 121209 w 216"/>
              <a:gd name="T77" fmla="*/ 0 h 244"/>
              <a:gd name="T78" fmla="*/ 121209 w 216"/>
              <a:gd name="T79" fmla="*/ 70136 h 244"/>
              <a:gd name="T80" fmla="*/ 121209 w 216"/>
              <a:gd name="T81" fmla="*/ 108392 h 244"/>
              <a:gd name="T82" fmla="*/ 159485 w 216"/>
              <a:gd name="T83" fmla="*/ 146648 h 244"/>
              <a:gd name="T84" fmla="*/ 197762 w 216"/>
              <a:gd name="T85" fmla="*/ 146648 h 244"/>
              <a:gd name="T86" fmla="*/ 280694 w 216"/>
              <a:gd name="T87" fmla="*/ 146648 h 244"/>
              <a:gd name="T88" fmla="*/ 280694 w 216"/>
              <a:gd name="T89" fmla="*/ 255041 h 244"/>
              <a:gd name="T90" fmla="*/ 280694 w 216"/>
              <a:gd name="T91" fmla="*/ 270981 h 244"/>
              <a:gd name="T92" fmla="*/ 159485 w 216"/>
              <a:gd name="T93" fmla="*/ 127520 h 244"/>
              <a:gd name="T94" fmla="*/ 140347 w 216"/>
              <a:gd name="T95" fmla="*/ 108392 h 244"/>
              <a:gd name="T96" fmla="*/ 140347 w 216"/>
              <a:gd name="T97" fmla="*/ 70136 h 244"/>
              <a:gd name="T98" fmla="*/ 140347 w 216"/>
              <a:gd name="T99" fmla="*/ 0 h 244"/>
              <a:gd name="T100" fmla="*/ 280694 w 216"/>
              <a:gd name="T101" fmla="*/ 127520 h 244"/>
              <a:gd name="T102" fmla="*/ 197762 w 216"/>
              <a:gd name="T103" fmla="*/ 127520 h 244"/>
              <a:gd name="T104" fmla="*/ 159485 w 216"/>
              <a:gd name="T105" fmla="*/ 127520 h 244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216" h="244">
                <a:moveTo>
                  <a:pt x="212" y="192"/>
                </a:moveTo>
                <a:cubicBezTo>
                  <a:pt x="197" y="208"/>
                  <a:pt x="197" y="208"/>
                  <a:pt x="197" y="208"/>
                </a:cubicBezTo>
                <a:cubicBezTo>
                  <a:pt x="212" y="224"/>
                  <a:pt x="212" y="224"/>
                  <a:pt x="212" y="224"/>
                </a:cubicBezTo>
                <a:cubicBezTo>
                  <a:pt x="215" y="226"/>
                  <a:pt x="216" y="229"/>
                  <a:pt x="216" y="232"/>
                </a:cubicBezTo>
                <a:cubicBezTo>
                  <a:pt x="216" y="239"/>
                  <a:pt x="211" y="244"/>
                  <a:pt x="204" y="244"/>
                </a:cubicBezTo>
                <a:cubicBezTo>
                  <a:pt x="201" y="244"/>
                  <a:pt x="198" y="243"/>
                  <a:pt x="196" y="240"/>
                </a:cubicBezTo>
                <a:cubicBezTo>
                  <a:pt x="180" y="225"/>
                  <a:pt x="180" y="225"/>
                  <a:pt x="180" y="225"/>
                </a:cubicBezTo>
                <a:cubicBezTo>
                  <a:pt x="164" y="240"/>
                  <a:pt x="164" y="240"/>
                  <a:pt x="164" y="240"/>
                </a:cubicBezTo>
                <a:cubicBezTo>
                  <a:pt x="162" y="243"/>
                  <a:pt x="159" y="244"/>
                  <a:pt x="156" y="244"/>
                </a:cubicBezTo>
                <a:cubicBezTo>
                  <a:pt x="149" y="244"/>
                  <a:pt x="144" y="239"/>
                  <a:pt x="144" y="232"/>
                </a:cubicBezTo>
                <a:cubicBezTo>
                  <a:pt x="144" y="229"/>
                  <a:pt x="145" y="226"/>
                  <a:pt x="148" y="224"/>
                </a:cubicBezTo>
                <a:cubicBezTo>
                  <a:pt x="163" y="208"/>
                  <a:pt x="163" y="208"/>
                  <a:pt x="163" y="208"/>
                </a:cubicBezTo>
                <a:cubicBezTo>
                  <a:pt x="148" y="192"/>
                  <a:pt x="148" y="192"/>
                  <a:pt x="148" y="192"/>
                </a:cubicBezTo>
                <a:cubicBezTo>
                  <a:pt x="145" y="190"/>
                  <a:pt x="144" y="187"/>
                  <a:pt x="144" y="184"/>
                </a:cubicBezTo>
                <a:cubicBezTo>
                  <a:pt x="144" y="177"/>
                  <a:pt x="149" y="172"/>
                  <a:pt x="156" y="172"/>
                </a:cubicBezTo>
                <a:cubicBezTo>
                  <a:pt x="159" y="172"/>
                  <a:pt x="162" y="173"/>
                  <a:pt x="164" y="176"/>
                </a:cubicBezTo>
                <a:cubicBezTo>
                  <a:pt x="180" y="191"/>
                  <a:pt x="180" y="191"/>
                  <a:pt x="180" y="191"/>
                </a:cubicBezTo>
                <a:cubicBezTo>
                  <a:pt x="196" y="176"/>
                  <a:pt x="196" y="176"/>
                  <a:pt x="196" y="176"/>
                </a:cubicBezTo>
                <a:cubicBezTo>
                  <a:pt x="198" y="173"/>
                  <a:pt x="201" y="172"/>
                  <a:pt x="204" y="172"/>
                </a:cubicBezTo>
                <a:cubicBezTo>
                  <a:pt x="211" y="172"/>
                  <a:pt x="216" y="177"/>
                  <a:pt x="216" y="184"/>
                </a:cubicBezTo>
                <a:cubicBezTo>
                  <a:pt x="216" y="187"/>
                  <a:pt x="215" y="190"/>
                  <a:pt x="212" y="192"/>
                </a:cubicBezTo>
                <a:moveTo>
                  <a:pt x="176" y="170"/>
                </a:moveTo>
                <a:cubicBezTo>
                  <a:pt x="176" y="170"/>
                  <a:pt x="176" y="170"/>
                  <a:pt x="176" y="170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73" y="167"/>
                  <a:pt x="173" y="167"/>
                  <a:pt x="173" y="167"/>
                </a:cubicBezTo>
                <a:cubicBezTo>
                  <a:pt x="169" y="163"/>
                  <a:pt x="163" y="160"/>
                  <a:pt x="156" y="160"/>
                </a:cubicBezTo>
                <a:cubicBezTo>
                  <a:pt x="143" y="160"/>
                  <a:pt x="132" y="171"/>
                  <a:pt x="132" y="184"/>
                </a:cubicBezTo>
                <a:cubicBezTo>
                  <a:pt x="132" y="191"/>
                  <a:pt x="135" y="197"/>
                  <a:pt x="139" y="201"/>
                </a:cubicBezTo>
                <a:cubicBezTo>
                  <a:pt x="146" y="208"/>
                  <a:pt x="146" y="208"/>
                  <a:pt x="146" y="208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9" y="215"/>
                  <a:pt x="139" y="215"/>
                  <a:pt x="139" y="215"/>
                </a:cubicBezTo>
                <a:cubicBezTo>
                  <a:pt x="135" y="219"/>
                  <a:pt x="132" y="225"/>
                  <a:pt x="132" y="232"/>
                </a:cubicBezTo>
                <a:cubicBezTo>
                  <a:pt x="124" y="232"/>
                  <a:pt x="124" y="232"/>
                  <a:pt x="12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lnTo>
                  <a:pt x="176" y="17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7" name="Freeform 60"/>
          <p:cNvSpPr>
            <a:spLocks noEditPoints="1"/>
          </p:cNvSpPr>
          <p:nvPr/>
        </p:nvSpPr>
        <p:spPr bwMode="auto">
          <a:xfrm>
            <a:off x="9162706" y="4524468"/>
            <a:ext cx="858618" cy="937752"/>
          </a:xfrm>
          <a:custGeom>
            <a:avLst/>
            <a:gdLst>
              <a:gd name="T0" fmla="*/ 338109 w 216"/>
              <a:gd name="T1" fmla="*/ 318845 h 236"/>
              <a:gd name="T2" fmla="*/ 287073 w 216"/>
              <a:gd name="T3" fmla="*/ 369860 h 236"/>
              <a:gd name="T4" fmla="*/ 274315 w 216"/>
              <a:gd name="T5" fmla="*/ 376237 h 236"/>
              <a:gd name="T6" fmla="*/ 261556 w 216"/>
              <a:gd name="T7" fmla="*/ 369860 h 236"/>
              <a:gd name="T8" fmla="*/ 236038 w 216"/>
              <a:gd name="T9" fmla="*/ 344353 h 236"/>
              <a:gd name="T10" fmla="*/ 229659 w 216"/>
              <a:gd name="T11" fmla="*/ 331599 h 236"/>
              <a:gd name="T12" fmla="*/ 248797 w 216"/>
              <a:gd name="T13" fmla="*/ 312468 h 236"/>
              <a:gd name="T14" fmla="*/ 261556 w 216"/>
              <a:gd name="T15" fmla="*/ 318845 h 236"/>
              <a:gd name="T16" fmla="*/ 274315 w 216"/>
              <a:gd name="T17" fmla="*/ 330004 h 236"/>
              <a:gd name="T18" fmla="*/ 312591 w 216"/>
              <a:gd name="T19" fmla="*/ 293337 h 236"/>
              <a:gd name="T20" fmla="*/ 325350 w 216"/>
              <a:gd name="T21" fmla="*/ 286960 h 236"/>
              <a:gd name="T22" fmla="*/ 344488 w 216"/>
              <a:gd name="T23" fmla="*/ 306091 h 236"/>
              <a:gd name="T24" fmla="*/ 338109 w 216"/>
              <a:gd name="T25" fmla="*/ 318845 h 236"/>
              <a:gd name="T26" fmla="*/ 280694 w 216"/>
              <a:gd name="T27" fmla="*/ 296526 h 236"/>
              <a:gd name="T28" fmla="*/ 274315 w 216"/>
              <a:gd name="T29" fmla="*/ 302903 h 236"/>
              <a:gd name="T30" fmla="*/ 248797 w 216"/>
              <a:gd name="T31" fmla="*/ 293337 h 236"/>
              <a:gd name="T32" fmla="*/ 210520 w 216"/>
              <a:gd name="T33" fmla="*/ 331599 h 236"/>
              <a:gd name="T34" fmla="*/ 221684 w 216"/>
              <a:gd name="T35" fmla="*/ 358701 h 236"/>
              <a:gd name="T36" fmla="*/ 232848 w 216"/>
              <a:gd name="T37" fmla="*/ 369860 h 236"/>
              <a:gd name="T38" fmla="*/ 165865 w 216"/>
              <a:gd name="T39" fmla="*/ 369860 h 236"/>
              <a:gd name="T40" fmla="*/ 19138 w 216"/>
              <a:gd name="T41" fmla="*/ 369860 h 236"/>
              <a:gd name="T42" fmla="*/ 0 w 216"/>
              <a:gd name="T43" fmla="*/ 350729 h 236"/>
              <a:gd name="T44" fmla="*/ 0 w 216"/>
              <a:gd name="T45" fmla="*/ 19131 h 236"/>
              <a:gd name="T46" fmla="*/ 19138 w 216"/>
              <a:gd name="T47" fmla="*/ 0 h 236"/>
              <a:gd name="T48" fmla="*/ 63794 w 216"/>
              <a:gd name="T49" fmla="*/ 0 h 236"/>
              <a:gd name="T50" fmla="*/ 121209 w 216"/>
              <a:gd name="T51" fmla="*/ 0 h 236"/>
              <a:gd name="T52" fmla="*/ 121209 w 216"/>
              <a:gd name="T53" fmla="*/ 70146 h 236"/>
              <a:gd name="T54" fmla="*/ 121209 w 216"/>
              <a:gd name="T55" fmla="*/ 108407 h 236"/>
              <a:gd name="T56" fmla="*/ 159485 w 216"/>
              <a:gd name="T57" fmla="*/ 146669 h 236"/>
              <a:gd name="T58" fmla="*/ 197762 w 216"/>
              <a:gd name="T59" fmla="*/ 146669 h 236"/>
              <a:gd name="T60" fmla="*/ 280694 w 216"/>
              <a:gd name="T61" fmla="*/ 146669 h 236"/>
              <a:gd name="T62" fmla="*/ 280694 w 216"/>
              <a:gd name="T63" fmla="*/ 261453 h 236"/>
              <a:gd name="T64" fmla="*/ 280694 w 216"/>
              <a:gd name="T65" fmla="*/ 296526 h 236"/>
              <a:gd name="T66" fmla="*/ 159485 w 216"/>
              <a:gd name="T67" fmla="*/ 127538 h 236"/>
              <a:gd name="T68" fmla="*/ 140347 w 216"/>
              <a:gd name="T69" fmla="*/ 108407 h 236"/>
              <a:gd name="T70" fmla="*/ 140347 w 216"/>
              <a:gd name="T71" fmla="*/ 70146 h 236"/>
              <a:gd name="T72" fmla="*/ 140347 w 216"/>
              <a:gd name="T73" fmla="*/ 0 h 236"/>
              <a:gd name="T74" fmla="*/ 280694 w 216"/>
              <a:gd name="T75" fmla="*/ 127538 h 236"/>
              <a:gd name="T76" fmla="*/ 197762 w 216"/>
              <a:gd name="T77" fmla="*/ 127538 h 236"/>
              <a:gd name="T78" fmla="*/ 159485 w 216"/>
              <a:gd name="T79" fmla="*/ 127538 h 2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216" h="236">
                <a:moveTo>
                  <a:pt x="212" y="200"/>
                </a:moveTo>
                <a:cubicBezTo>
                  <a:pt x="180" y="232"/>
                  <a:pt x="180" y="232"/>
                  <a:pt x="180" y="232"/>
                </a:cubicBezTo>
                <a:cubicBezTo>
                  <a:pt x="178" y="235"/>
                  <a:pt x="175" y="236"/>
                  <a:pt x="172" y="236"/>
                </a:cubicBezTo>
                <a:cubicBezTo>
                  <a:pt x="169" y="236"/>
                  <a:pt x="166" y="235"/>
                  <a:pt x="164" y="232"/>
                </a:cubicBezTo>
                <a:cubicBezTo>
                  <a:pt x="148" y="216"/>
                  <a:pt x="148" y="216"/>
                  <a:pt x="148" y="216"/>
                </a:cubicBezTo>
                <a:cubicBezTo>
                  <a:pt x="145" y="214"/>
                  <a:pt x="144" y="211"/>
                  <a:pt x="144" y="208"/>
                </a:cubicBezTo>
                <a:cubicBezTo>
                  <a:pt x="144" y="201"/>
                  <a:pt x="149" y="196"/>
                  <a:pt x="156" y="196"/>
                </a:cubicBezTo>
                <a:cubicBezTo>
                  <a:pt x="159" y="196"/>
                  <a:pt x="162" y="197"/>
                  <a:pt x="164" y="200"/>
                </a:cubicBezTo>
                <a:cubicBezTo>
                  <a:pt x="172" y="207"/>
                  <a:pt x="172" y="207"/>
                  <a:pt x="172" y="207"/>
                </a:cubicBezTo>
                <a:cubicBezTo>
                  <a:pt x="196" y="184"/>
                  <a:pt x="196" y="184"/>
                  <a:pt x="196" y="184"/>
                </a:cubicBezTo>
                <a:cubicBezTo>
                  <a:pt x="198" y="181"/>
                  <a:pt x="201" y="180"/>
                  <a:pt x="204" y="180"/>
                </a:cubicBezTo>
                <a:cubicBezTo>
                  <a:pt x="211" y="180"/>
                  <a:pt x="216" y="185"/>
                  <a:pt x="216" y="192"/>
                </a:cubicBezTo>
                <a:cubicBezTo>
                  <a:pt x="216" y="195"/>
                  <a:pt x="215" y="198"/>
                  <a:pt x="212" y="200"/>
                </a:cubicBezTo>
                <a:moveTo>
                  <a:pt x="176" y="186"/>
                </a:moveTo>
                <a:cubicBezTo>
                  <a:pt x="172" y="190"/>
                  <a:pt x="172" y="190"/>
                  <a:pt x="172" y="190"/>
                </a:cubicBezTo>
                <a:cubicBezTo>
                  <a:pt x="168" y="186"/>
                  <a:pt x="162" y="184"/>
                  <a:pt x="156" y="184"/>
                </a:cubicBezTo>
                <a:cubicBezTo>
                  <a:pt x="143" y="184"/>
                  <a:pt x="132" y="195"/>
                  <a:pt x="132" y="208"/>
                </a:cubicBezTo>
                <a:cubicBezTo>
                  <a:pt x="132" y="215"/>
                  <a:pt x="135" y="221"/>
                  <a:pt x="139" y="225"/>
                </a:cubicBezTo>
                <a:cubicBezTo>
                  <a:pt x="146" y="232"/>
                  <a:pt x="146" y="232"/>
                  <a:pt x="146" y="232"/>
                </a:cubicBezTo>
                <a:cubicBezTo>
                  <a:pt x="104" y="232"/>
                  <a:pt x="104" y="232"/>
                  <a:pt x="104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4"/>
                  <a:pt x="176" y="164"/>
                  <a:pt x="176" y="164"/>
                </a:cubicBezTo>
                <a:lnTo>
                  <a:pt x="176" y="186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8" name="Freeform 61"/>
          <p:cNvSpPr>
            <a:spLocks noEditPoints="1"/>
          </p:cNvSpPr>
          <p:nvPr/>
        </p:nvSpPr>
        <p:spPr bwMode="auto">
          <a:xfrm>
            <a:off x="7378208" y="4524468"/>
            <a:ext cx="842790" cy="921924"/>
          </a:xfrm>
          <a:custGeom>
            <a:avLst/>
            <a:gdLst>
              <a:gd name="T0" fmla="*/ 318997 w 212"/>
              <a:gd name="T1" fmla="*/ 350755 h 232"/>
              <a:gd name="T2" fmla="*/ 299857 w 212"/>
              <a:gd name="T3" fmla="*/ 350755 h 232"/>
              <a:gd name="T4" fmla="*/ 261578 w 212"/>
              <a:gd name="T5" fmla="*/ 350755 h 232"/>
              <a:gd name="T6" fmla="*/ 242438 w 212"/>
              <a:gd name="T7" fmla="*/ 350755 h 232"/>
              <a:gd name="T8" fmla="*/ 223298 w 212"/>
              <a:gd name="T9" fmla="*/ 331623 h 232"/>
              <a:gd name="T10" fmla="*/ 242438 w 212"/>
              <a:gd name="T11" fmla="*/ 312491 h 232"/>
              <a:gd name="T12" fmla="*/ 255198 w 212"/>
              <a:gd name="T13" fmla="*/ 312491 h 232"/>
              <a:gd name="T14" fmla="*/ 261578 w 212"/>
              <a:gd name="T15" fmla="*/ 312491 h 232"/>
              <a:gd name="T16" fmla="*/ 299857 w 212"/>
              <a:gd name="T17" fmla="*/ 312491 h 232"/>
              <a:gd name="T18" fmla="*/ 318997 w 212"/>
              <a:gd name="T19" fmla="*/ 312491 h 232"/>
              <a:gd name="T20" fmla="*/ 338137 w 212"/>
              <a:gd name="T21" fmla="*/ 331623 h 232"/>
              <a:gd name="T22" fmla="*/ 318997 w 212"/>
              <a:gd name="T23" fmla="*/ 350755 h 232"/>
              <a:gd name="T24" fmla="*/ 280718 w 212"/>
              <a:gd name="T25" fmla="*/ 255094 h 232"/>
              <a:gd name="T26" fmla="*/ 280718 w 212"/>
              <a:gd name="T27" fmla="*/ 293359 h 232"/>
              <a:gd name="T28" fmla="*/ 242438 w 212"/>
              <a:gd name="T29" fmla="*/ 293359 h 232"/>
              <a:gd name="T30" fmla="*/ 204158 w 212"/>
              <a:gd name="T31" fmla="*/ 331623 h 232"/>
              <a:gd name="T32" fmla="*/ 242438 w 212"/>
              <a:gd name="T33" fmla="*/ 369887 h 232"/>
              <a:gd name="T34" fmla="*/ 19140 w 212"/>
              <a:gd name="T35" fmla="*/ 369887 h 232"/>
              <a:gd name="T36" fmla="*/ 0 w 212"/>
              <a:gd name="T37" fmla="*/ 350755 h 232"/>
              <a:gd name="T38" fmla="*/ 0 w 212"/>
              <a:gd name="T39" fmla="*/ 19132 h 232"/>
              <a:gd name="T40" fmla="*/ 19140 w 212"/>
              <a:gd name="T41" fmla="*/ 0 h 232"/>
              <a:gd name="T42" fmla="*/ 63799 w 212"/>
              <a:gd name="T43" fmla="*/ 0 h 232"/>
              <a:gd name="T44" fmla="*/ 63799 w 212"/>
              <a:gd name="T45" fmla="*/ 0 h 232"/>
              <a:gd name="T46" fmla="*/ 121219 w 212"/>
              <a:gd name="T47" fmla="*/ 0 h 232"/>
              <a:gd name="T48" fmla="*/ 121219 w 212"/>
              <a:gd name="T49" fmla="*/ 70151 h 232"/>
              <a:gd name="T50" fmla="*/ 121219 w 212"/>
              <a:gd name="T51" fmla="*/ 108415 h 232"/>
              <a:gd name="T52" fmla="*/ 159499 w 212"/>
              <a:gd name="T53" fmla="*/ 146679 h 232"/>
              <a:gd name="T54" fmla="*/ 197778 w 212"/>
              <a:gd name="T55" fmla="*/ 146679 h 232"/>
              <a:gd name="T56" fmla="*/ 280718 w 212"/>
              <a:gd name="T57" fmla="*/ 146679 h 232"/>
              <a:gd name="T58" fmla="*/ 280718 w 212"/>
              <a:gd name="T59" fmla="*/ 255094 h 232"/>
              <a:gd name="T60" fmla="*/ 159499 w 212"/>
              <a:gd name="T61" fmla="*/ 127547 h 232"/>
              <a:gd name="T62" fmla="*/ 140359 w 212"/>
              <a:gd name="T63" fmla="*/ 108415 h 232"/>
              <a:gd name="T64" fmla="*/ 140359 w 212"/>
              <a:gd name="T65" fmla="*/ 70151 h 232"/>
              <a:gd name="T66" fmla="*/ 140359 w 212"/>
              <a:gd name="T67" fmla="*/ 0 h 232"/>
              <a:gd name="T68" fmla="*/ 280718 w 212"/>
              <a:gd name="T69" fmla="*/ 127547 h 232"/>
              <a:gd name="T70" fmla="*/ 197778 w 212"/>
              <a:gd name="T71" fmla="*/ 127547 h 232"/>
              <a:gd name="T72" fmla="*/ 159499 w 212"/>
              <a:gd name="T73" fmla="*/ 127547 h 23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12" h="232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0" y="196"/>
                  <a:pt x="160" y="196"/>
                  <a:pt x="160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76" y="160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52" y="184"/>
                  <a:pt x="152" y="184"/>
                  <a:pt x="152" y="184"/>
                </a:cubicBez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lnTo>
                  <a:pt x="176" y="160"/>
                </a:lnTo>
                <a:close/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9" name="Freeform 62"/>
          <p:cNvSpPr>
            <a:spLocks noEditPoints="1"/>
          </p:cNvSpPr>
          <p:nvPr/>
        </p:nvSpPr>
        <p:spPr bwMode="auto">
          <a:xfrm>
            <a:off x="5593705" y="4524469"/>
            <a:ext cx="846748" cy="969406"/>
          </a:xfrm>
          <a:custGeom>
            <a:avLst/>
            <a:gdLst>
              <a:gd name="T0" fmla="*/ 320495 w 212"/>
              <a:gd name="T1" fmla="*/ 350681 h 244"/>
              <a:gd name="T2" fmla="*/ 301266 w 212"/>
              <a:gd name="T3" fmla="*/ 350681 h 244"/>
              <a:gd name="T4" fmla="*/ 301266 w 212"/>
              <a:gd name="T5" fmla="*/ 369809 h 244"/>
              <a:gd name="T6" fmla="*/ 282036 w 212"/>
              <a:gd name="T7" fmla="*/ 388937 h 244"/>
              <a:gd name="T8" fmla="*/ 262806 w 212"/>
              <a:gd name="T9" fmla="*/ 369809 h 244"/>
              <a:gd name="T10" fmla="*/ 262806 w 212"/>
              <a:gd name="T11" fmla="*/ 350681 h 244"/>
              <a:gd name="T12" fmla="*/ 243576 w 212"/>
              <a:gd name="T13" fmla="*/ 350681 h 244"/>
              <a:gd name="T14" fmla="*/ 224347 w 212"/>
              <a:gd name="T15" fmla="*/ 331553 h 244"/>
              <a:gd name="T16" fmla="*/ 243576 w 212"/>
              <a:gd name="T17" fmla="*/ 312425 h 244"/>
              <a:gd name="T18" fmla="*/ 262806 w 212"/>
              <a:gd name="T19" fmla="*/ 312425 h 244"/>
              <a:gd name="T20" fmla="*/ 262806 w 212"/>
              <a:gd name="T21" fmla="*/ 293297 h 244"/>
              <a:gd name="T22" fmla="*/ 282036 w 212"/>
              <a:gd name="T23" fmla="*/ 274169 h 244"/>
              <a:gd name="T24" fmla="*/ 301266 w 212"/>
              <a:gd name="T25" fmla="*/ 293297 h 244"/>
              <a:gd name="T26" fmla="*/ 301266 w 212"/>
              <a:gd name="T27" fmla="*/ 312425 h 244"/>
              <a:gd name="T28" fmla="*/ 320495 w 212"/>
              <a:gd name="T29" fmla="*/ 312425 h 244"/>
              <a:gd name="T30" fmla="*/ 339725 w 212"/>
              <a:gd name="T31" fmla="*/ 331553 h 244"/>
              <a:gd name="T32" fmla="*/ 320495 w 212"/>
              <a:gd name="T33" fmla="*/ 350681 h 244"/>
              <a:gd name="T34" fmla="*/ 243576 w 212"/>
              <a:gd name="T35" fmla="*/ 293297 h 244"/>
              <a:gd name="T36" fmla="*/ 205117 w 212"/>
              <a:gd name="T37" fmla="*/ 331553 h 244"/>
              <a:gd name="T38" fmla="*/ 243576 w 212"/>
              <a:gd name="T39" fmla="*/ 369809 h 244"/>
              <a:gd name="T40" fmla="*/ 19230 w 212"/>
              <a:gd name="T41" fmla="*/ 369809 h 244"/>
              <a:gd name="T42" fmla="*/ 0 w 212"/>
              <a:gd name="T43" fmla="*/ 350681 h 244"/>
              <a:gd name="T44" fmla="*/ 0 w 212"/>
              <a:gd name="T45" fmla="*/ 19128 h 244"/>
              <a:gd name="T46" fmla="*/ 19230 w 212"/>
              <a:gd name="T47" fmla="*/ 0 h 244"/>
              <a:gd name="T48" fmla="*/ 64099 w 212"/>
              <a:gd name="T49" fmla="*/ 0 h 244"/>
              <a:gd name="T50" fmla="*/ 64099 w 212"/>
              <a:gd name="T51" fmla="*/ 0 h 244"/>
              <a:gd name="T52" fmla="*/ 121788 w 212"/>
              <a:gd name="T53" fmla="*/ 0 h 244"/>
              <a:gd name="T54" fmla="*/ 121788 w 212"/>
              <a:gd name="T55" fmla="*/ 70136 h 244"/>
              <a:gd name="T56" fmla="*/ 121788 w 212"/>
              <a:gd name="T57" fmla="*/ 108392 h 244"/>
              <a:gd name="T58" fmla="*/ 160248 w 212"/>
              <a:gd name="T59" fmla="*/ 146648 h 244"/>
              <a:gd name="T60" fmla="*/ 198707 w 212"/>
              <a:gd name="T61" fmla="*/ 146648 h 244"/>
              <a:gd name="T62" fmla="*/ 282036 w 212"/>
              <a:gd name="T63" fmla="*/ 146648 h 244"/>
              <a:gd name="T64" fmla="*/ 282036 w 212"/>
              <a:gd name="T65" fmla="*/ 255041 h 244"/>
              <a:gd name="T66" fmla="*/ 243576 w 212"/>
              <a:gd name="T67" fmla="*/ 293297 h 244"/>
              <a:gd name="T68" fmla="*/ 160248 w 212"/>
              <a:gd name="T69" fmla="*/ 127520 h 244"/>
              <a:gd name="T70" fmla="*/ 141018 w 212"/>
              <a:gd name="T71" fmla="*/ 108392 h 244"/>
              <a:gd name="T72" fmla="*/ 141018 w 212"/>
              <a:gd name="T73" fmla="*/ 70136 h 244"/>
              <a:gd name="T74" fmla="*/ 141018 w 212"/>
              <a:gd name="T75" fmla="*/ 0 h 244"/>
              <a:gd name="T76" fmla="*/ 282036 w 212"/>
              <a:gd name="T77" fmla="*/ 127520 h 244"/>
              <a:gd name="T78" fmla="*/ 198707 w 212"/>
              <a:gd name="T79" fmla="*/ 127520 h 244"/>
              <a:gd name="T80" fmla="*/ 160248 w 212"/>
              <a:gd name="T81" fmla="*/ 127520 h 24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12" h="244">
                <a:moveTo>
                  <a:pt x="200" y="220"/>
                </a:moveTo>
                <a:cubicBezTo>
                  <a:pt x="188" y="220"/>
                  <a:pt x="188" y="220"/>
                  <a:pt x="188" y="220"/>
                </a:cubicBezTo>
                <a:cubicBezTo>
                  <a:pt x="188" y="232"/>
                  <a:pt x="188" y="232"/>
                  <a:pt x="188" y="232"/>
                </a:cubicBezTo>
                <a:cubicBezTo>
                  <a:pt x="188" y="239"/>
                  <a:pt x="183" y="244"/>
                  <a:pt x="176" y="244"/>
                </a:cubicBezTo>
                <a:cubicBezTo>
                  <a:pt x="169" y="244"/>
                  <a:pt x="164" y="239"/>
                  <a:pt x="164" y="232"/>
                </a:cubicBezTo>
                <a:cubicBezTo>
                  <a:pt x="164" y="220"/>
                  <a:pt x="164" y="220"/>
                  <a:pt x="164" y="220"/>
                </a:cubicBezTo>
                <a:cubicBezTo>
                  <a:pt x="152" y="220"/>
                  <a:pt x="152" y="220"/>
                  <a:pt x="152" y="220"/>
                </a:cubicBezTo>
                <a:cubicBezTo>
                  <a:pt x="145" y="220"/>
                  <a:pt x="140" y="215"/>
                  <a:pt x="140" y="208"/>
                </a:cubicBezTo>
                <a:cubicBezTo>
                  <a:pt x="140" y="201"/>
                  <a:pt x="145" y="196"/>
                  <a:pt x="152" y="196"/>
                </a:cubicBezTo>
                <a:cubicBezTo>
                  <a:pt x="164" y="196"/>
                  <a:pt x="164" y="196"/>
                  <a:pt x="164" y="196"/>
                </a:cubicBezTo>
                <a:cubicBezTo>
                  <a:pt x="164" y="184"/>
                  <a:pt x="164" y="184"/>
                  <a:pt x="164" y="184"/>
                </a:cubicBezTo>
                <a:cubicBezTo>
                  <a:pt x="164" y="177"/>
                  <a:pt x="169" y="172"/>
                  <a:pt x="176" y="172"/>
                </a:cubicBezTo>
                <a:cubicBezTo>
                  <a:pt x="183" y="172"/>
                  <a:pt x="188" y="177"/>
                  <a:pt x="188" y="184"/>
                </a:cubicBezTo>
                <a:cubicBezTo>
                  <a:pt x="188" y="196"/>
                  <a:pt x="188" y="196"/>
                  <a:pt x="188" y="196"/>
                </a:cubicBezTo>
                <a:cubicBezTo>
                  <a:pt x="200" y="196"/>
                  <a:pt x="200" y="196"/>
                  <a:pt x="200" y="196"/>
                </a:cubicBezTo>
                <a:cubicBezTo>
                  <a:pt x="207" y="196"/>
                  <a:pt x="212" y="201"/>
                  <a:pt x="212" y="208"/>
                </a:cubicBezTo>
                <a:cubicBezTo>
                  <a:pt x="212" y="215"/>
                  <a:pt x="207" y="220"/>
                  <a:pt x="200" y="220"/>
                </a:cubicBezTo>
                <a:moveTo>
                  <a:pt x="152" y="184"/>
                </a:moveTo>
                <a:cubicBezTo>
                  <a:pt x="139" y="184"/>
                  <a:pt x="128" y="195"/>
                  <a:pt x="128" y="208"/>
                </a:cubicBezTo>
                <a:cubicBezTo>
                  <a:pt x="128" y="221"/>
                  <a:pt x="139" y="232"/>
                  <a:pt x="15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40" y="0"/>
                  <a:pt x="40" y="0"/>
                  <a:pt x="40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60"/>
                  <a:pt x="176" y="160"/>
                  <a:pt x="176" y="160"/>
                </a:cubicBezTo>
                <a:cubicBezTo>
                  <a:pt x="163" y="160"/>
                  <a:pt x="152" y="171"/>
                  <a:pt x="152" y="184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0" name="Freeform 63"/>
          <p:cNvSpPr>
            <a:spLocks noEditPoints="1"/>
          </p:cNvSpPr>
          <p:nvPr/>
        </p:nvSpPr>
        <p:spPr bwMode="auto">
          <a:xfrm>
            <a:off x="3765682" y="4488856"/>
            <a:ext cx="795310" cy="1020844"/>
          </a:xfrm>
          <a:custGeom>
            <a:avLst/>
            <a:gdLst>
              <a:gd name="T0" fmla="*/ 299943 w 200"/>
              <a:gd name="T1" fmla="*/ 371177 h 256"/>
              <a:gd name="T2" fmla="*/ 57436 w 200"/>
              <a:gd name="T3" fmla="*/ 371177 h 256"/>
              <a:gd name="T4" fmla="*/ 38291 w 200"/>
              <a:gd name="T5" fmla="*/ 351979 h 256"/>
              <a:gd name="T6" fmla="*/ 38291 w 200"/>
              <a:gd name="T7" fmla="*/ 19199 h 256"/>
              <a:gd name="T8" fmla="*/ 57436 w 200"/>
              <a:gd name="T9" fmla="*/ 0 h 256"/>
              <a:gd name="T10" fmla="*/ 159544 w 200"/>
              <a:gd name="T11" fmla="*/ 0 h 256"/>
              <a:gd name="T12" fmla="*/ 159544 w 200"/>
              <a:gd name="T13" fmla="*/ 70396 h 256"/>
              <a:gd name="T14" fmla="*/ 159544 w 200"/>
              <a:gd name="T15" fmla="*/ 108793 h 256"/>
              <a:gd name="T16" fmla="*/ 197835 w 200"/>
              <a:gd name="T17" fmla="*/ 147191 h 256"/>
              <a:gd name="T18" fmla="*/ 236125 w 200"/>
              <a:gd name="T19" fmla="*/ 147191 h 256"/>
              <a:gd name="T20" fmla="*/ 319088 w 200"/>
              <a:gd name="T21" fmla="*/ 147191 h 256"/>
              <a:gd name="T22" fmla="*/ 319088 w 200"/>
              <a:gd name="T23" fmla="*/ 300782 h 256"/>
              <a:gd name="T24" fmla="*/ 319088 w 200"/>
              <a:gd name="T25" fmla="*/ 351979 h 256"/>
              <a:gd name="T26" fmla="*/ 299943 w 200"/>
              <a:gd name="T27" fmla="*/ 371177 h 256"/>
              <a:gd name="T28" fmla="*/ 197835 w 200"/>
              <a:gd name="T29" fmla="*/ 127992 h 256"/>
              <a:gd name="T30" fmla="*/ 178689 w 200"/>
              <a:gd name="T31" fmla="*/ 108793 h 256"/>
              <a:gd name="T32" fmla="*/ 178689 w 200"/>
              <a:gd name="T33" fmla="*/ 70396 h 256"/>
              <a:gd name="T34" fmla="*/ 178689 w 200"/>
              <a:gd name="T35" fmla="*/ 0 h 256"/>
              <a:gd name="T36" fmla="*/ 319088 w 200"/>
              <a:gd name="T37" fmla="*/ 127992 h 256"/>
              <a:gd name="T38" fmla="*/ 236125 w 200"/>
              <a:gd name="T39" fmla="*/ 127992 h 256"/>
              <a:gd name="T40" fmla="*/ 197835 w 200"/>
              <a:gd name="T41" fmla="*/ 127992 h 256"/>
              <a:gd name="T42" fmla="*/ 71795 w 200"/>
              <a:gd name="T43" fmla="*/ 390376 h 256"/>
              <a:gd name="T44" fmla="*/ 89345 w 200"/>
              <a:gd name="T45" fmla="*/ 390376 h 256"/>
              <a:gd name="T46" fmla="*/ 210598 w 200"/>
              <a:gd name="T47" fmla="*/ 390376 h 256"/>
              <a:gd name="T48" fmla="*/ 242507 w 200"/>
              <a:gd name="T49" fmla="*/ 390376 h 256"/>
              <a:gd name="T50" fmla="*/ 280797 w 200"/>
              <a:gd name="T51" fmla="*/ 390376 h 256"/>
              <a:gd name="T52" fmla="*/ 261652 w 200"/>
              <a:gd name="T53" fmla="*/ 409575 h 256"/>
              <a:gd name="T54" fmla="*/ 38291 w 200"/>
              <a:gd name="T55" fmla="*/ 409575 h 256"/>
              <a:gd name="T56" fmla="*/ 0 w 200"/>
              <a:gd name="T57" fmla="*/ 371177 h 256"/>
              <a:gd name="T58" fmla="*/ 0 w 200"/>
              <a:gd name="T59" fmla="*/ 57596 h 256"/>
              <a:gd name="T60" fmla="*/ 19145 w 200"/>
              <a:gd name="T61" fmla="*/ 38398 h 256"/>
              <a:gd name="T62" fmla="*/ 19145 w 200"/>
              <a:gd name="T63" fmla="*/ 95994 h 256"/>
              <a:gd name="T64" fmla="*/ 19145 w 200"/>
              <a:gd name="T65" fmla="*/ 319980 h 256"/>
              <a:gd name="T66" fmla="*/ 19145 w 200"/>
              <a:gd name="T67" fmla="*/ 351979 h 256"/>
              <a:gd name="T68" fmla="*/ 57436 w 200"/>
              <a:gd name="T69" fmla="*/ 390376 h 256"/>
              <a:gd name="T70" fmla="*/ 71795 w 200"/>
              <a:gd name="T71" fmla="*/ 390376 h 25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00" h="256">
                <a:moveTo>
                  <a:pt x="188" y="232"/>
                </a:move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44"/>
                  <a:pt x="100" y="44"/>
                  <a:pt x="100" y="44"/>
                </a:cubicBezTo>
                <a:cubicBezTo>
                  <a:pt x="100" y="68"/>
                  <a:pt x="100" y="68"/>
                  <a:pt x="100" y="68"/>
                </a:cubicBezTo>
                <a:cubicBezTo>
                  <a:pt x="100" y="81"/>
                  <a:pt x="111" y="92"/>
                  <a:pt x="124" y="92"/>
                </a:cubicBezTo>
                <a:cubicBezTo>
                  <a:pt x="148" y="92"/>
                  <a:pt x="148" y="92"/>
                  <a:pt x="148" y="92"/>
                </a:cubicBezTo>
                <a:cubicBezTo>
                  <a:pt x="200" y="92"/>
                  <a:pt x="200" y="92"/>
                  <a:pt x="200" y="92"/>
                </a:cubicBezTo>
                <a:cubicBezTo>
                  <a:pt x="200" y="188"/>
                  <a:pt x="200" y="188"/>
                  <a:pt x="200" y="188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24" y="80"/>
                </a:moveTo>
                <a:cubicBezTo>
                  <a:pt x="117" y="80"/>
                  <a:pt x="112" y="75"/>
                  <a:pt x="112" y="68"/>
                </a:cubicBezTo>
                <a:cubicBezTo>
                  <a:pt x="112" y="44"/>
                  <a:pt x="112" y="44"/>
                  <a:pt x="112" y="44"/>
                </a:cubicBezTo>
                <a:cubicBezTo>
                  <a:pt x="112" y="0"/>
                  <a:pt x="112" y="0"/>
                  <a:pt x="112" y="0"/>
                </a:cubicBezTo>
                <a:cubicBezTo>
                  <a:pt x="200" y="80"/>
                  <a:pt x="200" y="80"/>
                  <a:pt x="200" y="80"/>
                </a:cubicBezTo>
                <a:cubicBezTo>
                  <a:pt x="148" y="80"/>
                  <a:pt x="148" y="80"/>
                  <a:pt x="148" y="80"/>
                </a:cubicBezTo>
                <a:lnTo>
                  <a:pt x="124" y="80"/>
                </a:lnTo>
                <a:close/>
                <a:moveTo>
                  <a:pt x="45" y="244"/>
                </a:moveTo>
                <a:cubicBezTo>
                  <a:pt x="56" y="244"/>
                  <a:pt x="56" y="244"/>
                  <a:pt x="56" y="244"/>
                </a:cubicBezTo>
                <a:cubicBezTo>
                  <a:pt x="132" y="244"/>
                  <a:pt x="132" y="244"/>
                  <a:pt x="132" y="244"/>
                </a:cubicBezTo>
                <a:cubicBezTo>
                  <a:pt x="152" y="244"/>
                  <a:pt x="152" y="244"/>
                  <a:pt x="152" y="244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cubicBezTo>
                  <a:pt x="24" y="256"/>
                  <a:pt x="24" y="256"/>
                  <a:pt x="24" y="256"/>
                </a:cubicBezTo>
                <a:cubicBezTo>
                  <a:pt x="11" y="256"/>
                  <a:pt x="0" y="245"/>
                  <a:pt x="0" y="232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60"/>
                  <a:pt x="12" y="60"/>
                  <a:pt x="12" y="6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12" y="220"/>
                  <a:pt x="12" y="220"/>
                  <a:pt x="12" y="220"/>
                </a:cubicBezTo>
                <a:cubicBezTo>
                  <a:pt x="12" y="233"/>
                  <a:pt x="23" y="244"/>
                  <a:pt x="36" y="244"/>
                </a:cubicBezTo>
                <a:lnTo>
                  <a:pt x="45" y="2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1" name="Freeform 64"/>
          <p:cNvSpPr>
            <a:spLocks noEditPoints="1"/>
          </p:cNvSpPr>
          <p:nvPr/>
        </p:nvSpPr>
        <p:spPr bwMode="auto">
          <a:xfrm>
            <a:off x="2028664" y="4524468"/>
            <a:ext cx="700346" cy="921924"/>
          </a:xfrm>
          <a:custGeom>
            <a:avLst/>
            <a:gdLst>
              <a:gd name="T0" fmla="*/ 261829 w 176"/>
              <a:gd name="T1" fmla="*/ 369887 h 232"/>
              <a:gd name="T2" fmla="*/ 19158 w 176"/>
              <a:gd name="T3" fmla="*/ 369887 h 232"/>
              <a:gd name="T4" fmla="*/ 0 w 176"/>
              <a:gd name="T5" fmla="*/ 350755 h 232"/>
              <a:gd name="T6" fmla="*/ 0 w 176"/>
              <a:gd name="T7" fmla="*/ 19132 h 232"/>
              <a:gd name="T8" fmla="*/ 19158 w 176"/>
              <a:gd name="T9" fmla="*/ 0 h 232"/>
              <a:gd name="T10" fmla="*/ 121335 w 176"/>
              <a:gd name="T11" fmla="*/ 0 h 232"/>
              <a:gd name="T12" fmla="*/ 121335 w 176"/>
              <a:gd name="T13" fmla="*/ 70151 h 232"/>
              <a:gd name="T14" fmla="*/ 121335 w 176"/>
              <a:gd name="T15" fmla="*/ 108415 h 232"/>
              <a:gd name="T16" fmla="*/ 159652 w 176"/>
              <a:gd name="T17" fmla="*/ 146679 h 232"/>
              <a:gd name="T18" fmla="*/ 197968 w 176"/>
              <a:gd name="T19" fmla="*/ 146679 h 232"/>
              <a:gd name="T20" fmla="*/ 280987 w 176"/>
              <a:gd name="T21" fmla="*/ 146679 h 232"/>
              <a:gd name="T22" fmla="*/ 280987 w 176"/>
              <a:gd name="T23" fmla="*/ 299736 h 232"/>
              <a:gd name="T24" fmla="*/ 280987 w 176"/>
              <a:gd name="T25" fmla="*/ 350755 h 232"/>
              <a:gd name="T26" fmla="*/ 261829 w 176"/>
              <a:gd name="T27" fmla="*/ 369887 h 232"/>
              <a:gd name="T28" fmla="*/ 159652 w 176"/>
              <a:gd name="T29" fmla="*/ 127547 h 232"/>
              <a:gd name="T30" fmla="*/ 140494 w 176"/>
              <a:gd name="T31" fmla="*/ 108415 h 232"/>
              <a:gd name="T32" fmla="*/ 140494 w 176"/>
              <a:gd name="T33" fmla="*/ 70151 h 232"/>
              <a:gd name="T34" fmla="*/ 140494 w 176"/>
              <a:gd name="T35" fmla="*/ 0 h 232"/>
              <a:gd name="T36" fmla="*/ 280987 w 176"/>
              <a:gd name="T37" fmla="*/ 127547 h 232"/>
              <a:gd name="T38" fmla="*/ 197968 w 176"/>
              <a:gd name="T39" fmla="*/ 127547 h 232"/>
              <a:gd name="T40" fmla="*/ 159652 w 176"/>
              <a:gd name="T41" fmla="*/ 127547 h 23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76" h="232">
                <a:moveTo>
                  <a:pt x="16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76" y="0"/>
                  <a:pt x="76" y="0"/>
                  <a:pt x="76" y="0"/>
                </a:cubicBezTo>
                <a:cubicBezTo>
                  <a:pt x="76" y="44"/>
                  <a:pt x="76" y="44"/>
                  <a:pt x="76" y="44"/>
                </a:cubicBezTo>
                <a:cubicBezTo>
                  <a:pt x="76" y="68"/>
                  <a:pt x="76" y="68"/>
                  <a:pt x="76" y="68"/>
                </a:cubicBezTo>
                <a:cubicBezTo>
                  <a:pt x="76" y="81"/>
                  <a:pt x="87" y="92"/>
                  <a:pt x="100" y="92"/>
                </a:cubicBezTo>
                <a:cubicBezTo>
                  <a:pt x="124" y="92"/>
                  <a:pt x="124" y="92"/>
                  <a:pt x="124" y="92"/>
                </a:cubicBezTo>
                <a:cubicBezTo>
                  <a:pt x="176" y="92"/>
                  <a:pt x="176" y="92"/>
                  <a:pt x="176" y="92"/>
                </a:cubicBezTo>
                <a:cubicBezTo>
                  <a:pt x="176" y="188"/>
                  <a:pt x="176" y="188"/>
                  <a:pt x="176" y="188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7"/>
                  <a:pt x="171" y="232"/>
                  <a:pt x="164" y="232"/>
                </a:cubicBezTo>
                <a:moveTo>
                  <a:pt x="100" y="80"/>
                </a:moveTo>
                <a:cubicBezTo>
                  <a:pt x="93" y="80"/>
                  <a:pt x="88" y="75"/>
                  <a:pt x="88" y="68"/>
                </a:cubicBezTo>
                <a:cubicBezTo>
                  <a:pt x="88" y="44"/>
                  <a:pt x="88" y="44"/>
                  <a:pt x="88" y="44"/>
                </a:cubicBezTo>
                <a:cubicBezTo>
                  <a:pt x="88" y="0"/>
                  <a:pt x="88" y="0"/>
                  <a:pt x="88" y="0"/>
                </a:cubicBezTo>
                <a:cubicBezTo>
                  <a:pt x="176" y="80"/>
                  <a:pt x="176" y="80"/>
                  <a:pt x="176" y="80"/>
                </a:cubicBezTo>
                <a:cubicBezTo>
                  <a:pt x="124" y="80"/>
                  <a:pt x="124" y="80"/>
                  <a:pt x="124" y="80"/>
                </a:cubicBezTo>
                <a:lnTo>
                  <a:pt x="100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2" name="Freeform 65"/>
          <p:cNvSpPr>
            <a:spLocks noEditPoints="1"/>
          </p:cNvSpPr>
          <p:nvPr/>
        </p:nvSpPr>
        <p:spPr bwMode="auto">
          <a:xfrm>
            <a:off x="21480107" y="2819102"/>
            <a:ext cx="1020844" cy="906100"/>
          </a:xfrm>
          <a:custGeom>
            <a:avLst/>
            <a:gdLst>
              <a:gd name="T0" fmla="*/ 390376 w 256"/>
              <a:gd name="T1" fmla="*/ 229603 h 228"/>
              <a:gd name="T2" fmla="*/ 363178 w 256"/>
              <a:gd name="T3" fmla="*/ 240764 h 228"/>
              <a:gd name="T4" fmla="*/ 351979 w 256"/>
              <a:gd name="T5" fmla="*/ 251925 h 228"/>
              <a:gd name="T6" fmla="*/ 340779 w 256"/>
              <a:gd name="T7" fmla="*/ 240764 h 228"/>
              <a:gd name="T8" fmla="*/ 313581 w 256"/>
              <a:gd name="T9" fmla="*/ 229603 h 228"/>
              <a:gd name="T10" fmla="*/ 275183 w 256"/>
              <a:gd name="T11" fmla="*/ 267870 h 228"/>
              <a:gd name="T12" fmla="*/ 286383 w 256"/>
              <a:gd name="T13" fmla="*/ 294976 h 228"/>
              <a:gd name="T14" fmla="*/ 297582 w 256"/>
              <a:gd name="T15" fmla="*/ 306137 h 228"/>
              <a:gd name="T16" fmla="*/ 286383 w 256"/>
              <a:gd name="T17" fmla="*/ 317299 h 228"/>
              <a:gd name="T18" fmla="*/ 284783 w 256"/>
              <a:gd name="T19" fmla="*/ 318893 h 228"/>
              <a:gd name="T20" fmla="*/ 281583 w 256"/>
              <a:gd name="T21" fmla="*/ 318893 h 228"/>
              <a:gd name="T22" fmla="*/ 19199 w 256"/>
              <a:gd name="T23" fmla="*/ 318893 h 228"/>
              <a:gd name="T24" fmla="*/ 0 w 256"/>
              <a:gd name="T25" fmla="*/ 299759 h 228"/>
              <a:gd name="T26" fmla="*/ 0 w 256"/>
              <a:gd name="T27" fmla="*/ 274248 h 228"/>
              <a:gd name="T28" fmla="*/ 0 w 256"/>
              <a:gd name="T29" fmla="*/ 242359 h 228"/>
              <a:gd name="T30" fmla="*/ 0 w 256"/>
              <a:gd name="T31" fmla="*/ 216847 h 228"/>
              <a:gd name="T32" fmla="*/ 0 w 256"/>
              <a:gd name="T33" fmla="*/ 184958 h 228"/>
              <a:gd name="T34" fmla="*/ 0 w 256"/>
              <a:gd name="T35" fmla="*/ 159446 h 228"/>
              <a:gd name="T36" fmla="*/ 0 w 256"/>
              <a:gd name="T37" fmla="*/ 95668 h 228"/>
              <a:gd name="T38" fmla="*/ 409575 w 256"/>
              <a:gd name="T39" fmla="*/ 95668 h 228"/>
              <a:gd name="T40" fmla="*/ 409575 w 256"/>
              <a:gd name="T41" fmla="*/ 159446 h 228"/>
              <a:gd name="T42" fmla="*/ 409575 w 256"/>
              <a:gd name="T43" fmla="*/ 184958 h 228"/>
              <a:gd name="T44" fmla="*/ 409575 w 256"/>
              <a:gd name="T45" fmla="*/ 216847 h 228"/>
              <a:gd name="T46" fmla="*/ 409575 w 256"/>
              <a:gd name="T47" fmla="*/ 234386 h 228"/>
              <a:gd name="T48" fmla="*/ 390376 w 256"/>
              <a:gd name="T49" fmla="*/ 229603 h 228"/>
              <a:gd name="T50" fmla="*/ 0 w 256"/>
              <a:gd name="T51" fmla="*/ 57401 h 228"/>
              <a:gd name="T52" fmla="*/ 0 w 256"/>
              <a:gd name="T53" fmla="*/ 44645 h 228"/>
              <a:gd name="T54" fmla="*/ 0 w 256"/>
              <a:gd name="T55" fmla="*/ 19134 h 228"/>
              <a:gd name="T56" fmla="*/ 19199 w 256"/>
              <a:gd name="T57" fmla="*/ 0 h 228"/>
              <a:gd name="T58" fmla="*/ 44797 w 256"/>
              <a:gd name="T59" fmla="*/ 0 h 228"/>
              <a:gd name="T60" fmla="*/ 57596 w 256"/>
              <a:gd name="T61" fmla="*/ 0 h 228"/>
              <a:gd name="T62" fmla="*/ 76795 w 256"/>
              <a:gd name="T63" fmla="*/ 0 h 228"/>
              <a:gd name="T64" fmla="*/ 115193 w 256"/>
              <a:gd name="T65" fmla="*/ 0 h 228"/>
              <a:gd name="T66" fmla="*/ 153591 w 256"/>
              <a:gd name="T67" fmla="*/ 38267 h 228"/>
              <a:gd name="T68" fmla="*/ 390376 w 256"/>
              <a:gd name="T69" fmla="*/ 38267 h 228"/>
              <a:gd name="T70" fmla="*/ 409575 w 256"/>
              <a:gd name="T71" fmla="*/ 57401 h 228"/>
              <a:gd name="T72" fmla="*/ 409575 w 256"/>
              <a:gd name="T73" fmla="*/ 76534 h 228"/>
              <a:gd name="T74" fmla="*/ 0 w 256"/>
              <a:gd name="T75" fmla="*/ 76534 h 228"/>
              <a:gd name="T76" fmla="*/ 0 w 256"/>
              <a:gd name="T77" fmla="*/ 57401 h 228"/>
              <a:gd name="T78" fmla="*/ 300782 w 256"/>
              <a:gd name="T79" fmla="*/ 331649 h 228"/>
              <a:gd name="T80" fmla="*/ 324780 w 256"/>
              <a:gd name="T81" fmla="*/ 306137 h 228"/>
              <a:gd name="T82" fmla="*/ 300782 w 256"/>
              <a:gd name="T83" fmla="*/ 280626 h 228"/>
              <a:gd name="T84" fmla="*/ 294382 w 256"/>
              <a:gd name="T85" fmla="*/ 267870 h 228"/>
              <a:gd name="T86" fmla="*/ 313581 w 256"/>
              <a:gd name="T87" fmla="*/ 248737 h 228"/>
              <a:gd name="T88" fmla="*/ 326380 w 256"/>
              <a:gd name="T89" fmla="*/ 255114 h 228"/>
              <a:gd name="T90" fmla="*/ 351979 w 256"/>
              <a:gd name="T91" fmla="*/ 279031 h 228"/>
              <a:gd name="T92" fmla="*/ 377577 w 256"/>
              <a:gd name="T93" fmla="*/ 255114 h 228"/>
              <a:gd name="T94" fmla="*/ 390376 w 256"/>
              <a:gd name="T95" fmla="*/ 248737 h 228"/>
              <a:gd name="T96" fmla="*/ 409575 w 256"/>
              <a:gd name="T97" fmla="*/ 267870 h 228"/>
              <a:gd name="T98" fmla="*/ 403175 w 256"/>
              <a:gd name="T99" fmla="*/ 280626 h 228"/>
              <a:gd name="T100" fmla="*/ 379177 w 256"/>
              <a:gd name="T101" fmla="*/ 306137 h 228"/>
              <a:gd name="T102" fmla="*/ 403175 w 256"/>
              <a:gd name="T103" fmla="*/ 331649 h 228"/>
              <a:gd name="T104" fmla="*/ 409575 w 256"/>
              <a:gd name="T105" fmla="*/ 344404 h 228"/>
              <a:gd name="T106" fmla="*/ 390376 w 256"/>
              <a:gd name="T107" fmla="*/ 363538 h 228"/>
              <a:gd name="T108" fmla="*/ 377577 w 256"/>
              <a:gd name="T109" fmla="*/ 357160 h 228"/>
              <a:gd name="T110" fmla="*/ 351979 w 256"/>
              <a:gd name="T111" fmla="*/ 333243 h 228"/>
              <a:gd name="T112" fmla="*/ 326380 w 256"/>
              <a:gd name="T113" fmla="*/ 357160 h 228"/>
              <a:gd name="T114" fmla="*/ 313581 w 256"/>
              <a:gd name="T115" fmla="*/ 363538 h 228"/>
              <a:gd name="T116" fmla="*/ 294382 w 256"/>
              <a:gd name="T117" fmla="*/ 344404 h 228"/>
              <a:gd name="T118" fmla="*/ 300782 w 256"/>
              <a:gd name="T119" fmla="*/ 331649 h 22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56" h="228">
                <a:moveTo>
                  <a:pt x="244" y="144"/>
                </a:moveTo>
                <a:cubicBezTo>
                  <a:pt x="237" y="144"/>
                  <a:pt x="231" y="147"/>
                  <a:pt x="227" y="151"/>
                </a:cubicBezTo>
                <a:cubicBezTo>
                  <a:pt x="220" y="158"/>
                  <a:pt x="220" y="158"/>
                  <a:pt x="220" y="158"/>
                </a:cubicBezTo>
                <a:cubicBezTo>
                  <a:pt x="213" y="151"/>
                  <a:pt x="213" y="151"/>
                  <a:pt x="213" y="151"/>
                </a:cubicBezTo>
                <a:cubicBezTo>
                  <a:pt x="209" y="147"/>
                  <a:pt x="203" y="144"/>
                  <a:pt x="196" y="144"/>
                </a:cubicBezTo>
                <a:cubicBezTo>
                  <a:pt x="183" y="144"/>
                  <a:pt x="172" y="155"/>
                  <a:pt x="172" y="168"/>
                </a:cubicBezTo>
                <a:cubicBezTo>
                  <a:pt x="172" y="175"/>
                  <a:pt x="175" y="181"/>
                  <a:pt x="179" y="185"/>
                </a:cubicBezTo>
                <a:cubicBezTo>
                  <a:pt x="186" y="192"/>
                  <a:pt x="186" y="192"/>
                  <a:pt x="186" y="192"/>
                </a:cubicBezTo>
                <a:cubicBezTo>
                  <a:pt x="179" y="199"/>
                  <a:pt x="179" y="199"/>
                  <a:pt x="179" y="199"/>
                </a:cubicBezTo>
                <a:cubicBezTo>
                  <a:pt x="179" y="199"/>
                  <a:pt x="179" y="200"/>
                  <a:pt x="178" y="200"/>
                </a:cubicBezTo>
                <a:cubicBezTo>
                  <a:pt x="176" y="200"/>
                  <a:pt x="176" y="200"/>
                  <a:pt x="176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47"/>
                  <a:pt x="256" y="147"/>
                  <a:pt x="256" y="147"/>
                </a:cubicBezTo>
                <a:cubicBezTo>
                  <a:pt x="252" y="145"/>
                  <a:pt x="248" y="144"/>
                  <a:pt x="244" y="144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8" y="208"/>
                </a:moveTo>
                <a:cubicBezTo>
                  <a:pt x="203" y="192"/>
                  <a:pt x="203" y="192"/>
                  <a:pt x="203" y="192"/>
                </a:cubicBezTo>
                <a:cubicBezTo>
                  <a:pt x="188" y="176"/>
                  <a:pt x="188" y="176"/>
                  <a:pt x="188" y="176"/>
                </a:cubicBezTo>
                <a:cubicBezTo>
                  <a:pt x="185" y="174"/>
                  <a:pt x="184" y="171"/>
                  <a:pt x="184" y="168"/>
                </a:cubicBezTo>
                <a:cubicBezTo>
                  <a:pt x="184" y="161"/>
                  <a:pt x="189" y="156"/>
                  <a:pt x="196" y="156"/>
                </a:cubicBezTo>
                <a:cubicBezTo>
                  <a:pt x="199" y="156"/>
                  <a:pt x="202" y="157"/>
                  <a:pt x="204" y="160"/>
                </a:cubicBezTo>
                <a:cubicBezTo>
                  <a:pt x="220" y="175"/>
                  <a:pt x="220" y="175"/>
                  <a:pt x="220" y="175"/>
                </a:cubicBezTo>
                <a:cubicBezTo>
                  <a:pt x="236" y="160"/>
                  <a:pt x="236" y="160"/>
                  <a:pt x="236" y="160"/>
                </a:cubicBezTo>
                <a:cubicBezTo>
                  <a:pt x="238" y="157"/>
                  <a:pt x="241" y="156"/>
                  <a:pt x="244" y="156"/>
                </a:cubicBezTo>
                <a:cubicBezTo>
                  <a:pt x="251" y="156"/>
                  <a:pt x="256" y="161"/>
                  <a:pt x="256" y="168"/>
                </a:cubicBezTo>
                <a:cubicBezTo>
                  <a:pt x="256" y="171"/>
                  <a:pt x="255" y="174"/>
                  <a:pt x="252" y="176"/>
                </a:cubicBezTo>
                <a:cubicBezTo>
                  <a:pt x="237" y="192"/>
                  <a:pt x="237" y="192"/>
                  <a:pt x="237" y="192"/>
                </a:cubicBezTo>
                <a:cubicBezTo>
                  <a:pt x="252" y="208"/>
                  <a:pt x="252" y="208"/>
                  <a:pt x="252" y="208"/>
                </a:cubicBezTo>
                <a:cubicBezTo>
                  <a:pt x="255" y="210"/>
                  <a:pt x="256" y="213"/>
                  <a:pt x="256" y="216"/>
                </a:cubicBezTo>
                <a:cubicBezTo>
                  <a:pt x="256" y="223"/>
                  <a:pt x="251" y="228"/>
                  <a:pt x="244" y="228"/>
                </a:cubicBezTo>
                <a:cubicBezTo>
                  <a:pt x="241" y="228"/>
                  <a:pt x="238" y="227"/>
                  <a:pt x="236" y="224"/>
                </a:cubicBezTo>
                <a:cubicBezTo>
                  <a:pt x="220" y="209"/>
                  <a:pt x="220" y="209"/>
                  <a:pt x="220" y="209"/>
                </a:cubicBezTo>
                <a:cubicBezTo>
                  <a:pt x="204" y="224"/>
                  <a:pt x="204" y="224"/>
                  <a:pt x="204" y="224"/>
                </a:cubicBezTo>
                <a:cubicBezTo>
                  <a:pt x="202" y="227"/>
                  <a:pt x="199" y="228"/>
                  <a:pt x="196" y="228"/>
                </a:cubicBezTo>
                <a:cubicBezTo>
                  <a:pt x="189" y="228"/>
                  <a:pt x="184" y="223"/>
                  <a:pt x="184" y="216"/>
                </a:cubicBezTo>
                <a:cubicBezTo>
                  <a:pt x="184" y="213"/>
                  <a:pt x="185" y="210"/>
                  <a:pt x="188" y="20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3" name="Freeform 66"/>
          <p:cNvSpPr>
            <a:spLocks noEditPoints="1"/>
          </p:cNvSpPr>
          <p:nvPr/>
        </p:nvSpPr>
        <p:spPr bwMode="auto">
          <a:xfrm>
            <a:off x="19699566" y="2819103"/>
            <a:ext cx="1016886" cy="874446"/>
          </a:xfrm>
          <a:custGeom>
            <a:avLst/>
            <a:gdLst>
              <a:gd name="T0" fmla="*/ 388863 w 256"/>
              <a:gd name="T1" fmla="*/ 242397 h 220"/>
              <a:gd name="T2" fmla="*/ 361770 w 256"/>
              <a:gd name="T3" fmla="*/ 253560 h 220"/>
              <a:gd name="T4" fmla="*/ 337864 w 256"/>
              <a:gd name="T5" fmla="*/ 277481 h 220"/>
              <a:gd name="T6" fmla="*/ 312365 w 256"/>
              <a:gd name="T7" fmla="*/ 267913 h 220"/>
              <a:gd name="T8" fmla="*/ 274116 w 256"/>
              <a:gd name="T9" fmla="*/ 306186 h 220"/>
              <a:gd name="T10" fmla="*/ 275710 w 256"/>
              <a:gd name="T11" fmla="*/ 318944 h 220"/>
              <a:gd name="T12" fmla="*/ 19124 w 256"/>
              <a:gd name="T13" fmla="*/ 318944 h 220"/>
              <a:gd name="T14" fmla="*/ 0 w 256"/>
              <a:gd name="T15" fmla="*/ 299807 h 220"/>
              <a:gd name="T16" fmla="*/ 0 w 256"/>
              <a:gd name="T17" fmla="*/ 274292 h 220"/>
              <a:gd name="T18" fmla="*/ 0 w 256"/>
              <a:gd name="T19" fmla="*/ 242397 h 220"/>
              <a:gd name="T20" fmla="*/ 0 w 256"/>
              <a:gd name="T21" fmla="*/ 216882 h 220"/>
              <a:gd name="T22" fmla="*/ 0 w 256"/>
              <a:gd name="T23" fmla="*/ 184987 h 220"/>
              <a:gd name="T24" fmla="*/ 0 w 256"/>
              <a:gd name="T25" fmla="*/ 159472 h 220"/>
              <a:gd name="T26" fmla="*/ 0 w 256"/>
              <a:gd name="T27" fmla="*/ 95683 h 220"/>
              <a:gd name="T28" fmla="*/ 407987 w 256"/>
              <a:gd name="T29" fmla="*/ 95683 h 220"/>
              <a:gd name="T30" fmla="*/ 407987 w 256"/>
              <a:gd name="T31" fmla="*/ 159472 h 220"/>
              <a:gd name="T32" fmla="*/ 407987 w 256"/>
              <a:gd name="T33" fmla="*/ 184987 h 220"/>
              <a:gd name="T34" fmla="*/ 407987 w 256"/>
              <a:gd name="T35" fmla="*/ 216882 h 220"/>
              <a:gd name="T36" fmla="*/ 407987 w 256"/>
              <a:gd name="T37" fmla="*/ 242397 h 220"/>
              <a:gd name="T38" fmla="*/ 407987 w 256"/>
              <a:gd name="T39" fmla="*/ 247181 h 220"/>
              <a:gd name="T40" fmla="*/ 388863 w 256"/>
              <a:gd name="T41" fmla="*/ 242397 h 220"/>
              <a:gd name="T42" fmla="*/ 0 w 256"/>
              <a:gd name="T43" fmla="*/ 57410 h 220"/>
              <a:gd name="T44" fmla="*/ 0 w 256"/>
              <a:gd name="T45" fmla="*/ 44652 h 220"/>
              <a:gd name="T46" fmla="*/ 0 w 256"/>
              <a:gd name="T47" fmla="*/ 19137 h 220"/>
              <a:gd name="T48" fmla="*/ 19124 w 256"/>
              <a:gd name="T49" fmla="*/ 0 h 220"/>
              <a:gd name="T50" fmla="*/ 44624 w 256"/>
              <a:gd name="T51" fmla="*/ 0 h 220"/>
              <a:gd name="T52" fmla="*/ 57373 w 256"/>
              <a:gd name="T53" fmla="*/ 0 h 220"/>
              <a:gd name="T54" fmla="*/ 76498 w 256"/>
              <a:gd name="T55" fmla="*/ 0 h 220"/>
              <a:gd name="T56" fmla="*/ 114746 w 256"/>
              <a:gd name="T57" fmla="*/ 0 h 220"/>
              <a:gd name="T58" fmla="*/ 152995 w 256"/>
              <a:gd name="T59" fmla="*/ 38273 h 220"/>
              <a:gd name="T60" fmla="*/ 388863 w 256"/>
              <a:gd name="T61" fmla="*/ 38273 h 220"/>
              <a:gd name="T62" fmla="*/ 407987 w 256"/>
              <a:gd name="T63" fmla="*/ 57410 h 220"/>
              <a:gd name="T64" fmla="*/ 407987 w 256"/>
              <a:gd name="T65" fmla="*/ 76546 h 220"/>
              <a:gd name="T66" fmla="*/ 0 w 256"/>
              <a:gd name="T67" fmla="*/ 76546 h 220"/>
              <a:gd name="T68" fmla="*/ 0 w 256"/>
              <a:gd name="T69" fmla="*/ 57410 h 220"/>
              <a:gd name="T70" fmla="*/ 312365 w 256"/>
              <a:gd name="T71" fmla="*/ 287049 h 220"/>
              <a:gd name="T72" fmla="*/ 325115 w 256"/>
              <a:gd name="T73" fmla="*/ 293428 h 220"/>
              <a:gd name="T74" fmla="*/ 337864 w 256"/>
              <a:gd name="T75" fmla="*/ 304591 h 220"/>
              <a:gd name="T76" fmla="*/ 376113 w 256"/>
              <a:gd name="T77" fmla="*/ 267913 h 220"/>
              <a:gd name="T78" fmla="*/ 388863 w 256"/>
              <a:gd name="T79" fmla="*/ 261534 h 220"/>
              <a:gd name="T80" fmla="*/ 407987 w 256"/>
              <a:gd name="T81" fmla="*/ 280670 h 220"/>
              <a:gd name="T82" fmla="*/ 401612 w 256"/>
              <a:gd name="T83" fmla="*/ 293428 h 220"/>
              <a:gd name="T84" fmla="*/ 350614 w 256"/>
              <a:gd name="T85" fmla="*/ 344459 h 220"/>
              <a:gd name="T86" fmla="*/ 337864 w 256"/>
              <a:gd name="T87" fmla="*/ 350838 h 220"/>
              <a:gd name="T88" fmla="*/ 325115 w 256"/>
              <a:gd name="T89" fmla="*/ 344459 h 220"/>
              <a:gd name="T90" fmla="*/ 299615 w 256"/>
              <a:gd name="T91" fmla="*/ 318944 h 220"/>
              <a:gd name="T92" fmla="*/ 293241 w 256"/>
              <a:gd name="T93" fmla="*/ 306186 h 220"/>
              <a:gd name="T94" fmla="*/ 312365 w 256"/>
              <a:gd name="T95" fmla="*/ 287049 h 220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220">
                <a:moveTo>
                  <a:pt x="244" y="152"/>
                </a:moveTo>
                <a:cubicBezTo>
                  <a:pt x="237" y="152"/>
                  <a:pt x="231" y="155"/>
                  <a:pt x="227" y="159"/>
                </a:cubicBezTo>
                <a:cubicBezTo>
                  <a:pt x="212" y="174"/>
                  <a:pt x="212" y="174"/>
                  <a:pt x="212" y="174"/>
                </a:cubicBezTo>
                <a:cubicBezTo>
                  <a:pt x="208" y="170"/>
                  <a:pt x="202" y="168"/>
                  <a:pt x="196" y="168"/>
                </a:cubicBezTo>
                <a:cubicBezTo>
                  <a:pt x="183" y="168"/>
                  <a:pt x="172" y="179"/>
                  <a:pt x="172" y="192"/>
                </a:cubicBezTo>
                <a:cubicBezTo>
                  <a:pt x="172" y="195"/>
                  <a:pt x="173" y="197"/>
                  <a:pt x="173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55"/>
                  <a:pt x="256" y="155"/>
                  <a:pt x="256" y="155"/>
                </a:cubicBezTo>
                <a:cubicBezTo>
                  <a:pt x="252" y="153"/>
                  <a:pt x="248" y="152"/>
                  <a:pt x="244" y="152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6" y="180"/>
                </a:moveTo>
                <a:cubicBezTo>
                  <a:pt x="199" y="180"/>
                  <a:pt x="202" y="181"/>
                  <a:pt x="204" y="184"/>
                </a:cubicBezTo>
                <a:cubicBezTo>
                  <a:pt x="212" y="191"/>
                  <a:pt x="212" y="191"/>
                  <a:pt x="212" y="191"/>
                </a:cubicBezTo>
                <a:cubicBezTo>
                  <a:pt x="236" y="168"/>
                  <a:pt x="236" y="168"/>
                  <a:pt x="236" y="168"/>
                </a:cubicBezTo>
                <a:cubicBezTo>
                  <a:pt x="238" y="165"/>
                  <a:pt x="241" y="164"/>
                  <a:pt x="244" y="164"/>
                </a:cubicBezTo>
                <a:cubicBezTo>
                  <a:pt x="251" y="164"/>
                  <a:pt x="256" y="169"/>
                  <a:pt x="256" y="176"/>
                </a:cubicBezTo>
                <a:cubicBezTo>
                  <a:pt x="256" y="179"/>
                  <a:pt x="255" y="182"/>
                  <a:pt x="252" y="184"/>
                </a:cubicBezTo>
                <a:cubicBezTo>
                  <a:pt x="220" y="216"/>
                  <a:pt x="220" y="216"/>
                  <a:pt x="220" y="216"/>
                </a:cubicBezTo>
                <a:cubicBezTo>
                  <a:pt x="218" y="219"/>
                  <a:pt x="215" y="220"/>
                  <a:pt x="212" y="220"/>
                </a:cubicBezTo>
                <a:cubicBezTo>
                  <a:pt x="209" y="220"/>
                  <a:pt x="206" y="219"/>
                  <a:pt x="204" y="216"/>
                </a:cubicBezTo>
                <a:cubicBezTo>
                  <a:pt x="188" y="200"/>
                  <a:pt x="188" y="200"/>
                  <a:pt x="188" y="200"/>
                </a:cubicBezTo>
                <a:cubicBezTo>
                  <a:pt x="185" y="198"/>
                  <a:pt x="184" y="195"/>
                  <a:pt x="184" y="192"/>
                </a:cubicBezTo>
                <a:cubicBezTo>
                  <a:pt x="184" y="185"/>
                  <a:pt x="189" y="180"/>
                  <a:pt x="196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4" name="Freeform 67"/>
          <p:cNvSpPr>
            <a:spLocks noEditPoints="1"/>
          </p:cNvSpPr>
          <p:nvPr/>
        </p:nvSpPr>
        <p:spPr bwMode="auto">
          <a:xfrm>
            <a:off x="17915063" y="2819103"/>
            <a:ext cx="1020844" cy="811138"/>
          </a:xfrm>
          <a:custGeom>
            <a:avLst/>
            <a:gdLst>
              <a:gd name="T0" fmla="*/ 383977 w 256"/>
              <a:gd name="T1" fmla="*/ 268008 h 204"/>
              <a:gd name="T2" fmla="*/ 307181 w 256"/>
              <a:gd name="T3" fmla="*/ 268008 h 204"/>
              <a:gd name="T4" fmla="*/ 268784 w 256"/>
              <a:gd name="T5" fmla="*/ 306295 h 204"/>
              <a:gd name="T6" fmla="*/ 270383 w 256"/>
              <a:gd name="T7" fmla="*/ 319057 h 204"/>
              <a:gd name="T8" fmla="*/ 19199 w 256"/>
              <a:gd name="T9" fmla="*/ 319057 h 204"/>
              <a:gd name="T10" fmla="*/ 0 w 256"/>
              <a:gd name="T11" fmla="*/ 299913 h 204"/>
              <a:gd name="T12" fmla="*/ 0 w 256"/>
              <a:gd name="T13" fmla="*/ 274389 h 204"/>
              <a:gd name="T14" fmla="*/ 0 w 256"/>
              <a:gd name="T15" fmla="*/ 242483 h 204"/>
              <a:gd name="T16" fmla="*/ 0 w 256"/>
              <a:gd name="T17" fmla="*/ 216959 h 204"/>
              <a:gd name="T18" fmla="*/ 0 w 256"/>
              <a:gd name="T19" fmla="*/ 185053 h 204"/>
              <a:gd name="T20" fmla="*/ 0 w 256"/>
              <a:gd name="T21" fmla="*/ 159528 h 204"/>
              <a:gd name="T22" fmla="*/ 0 w 256"/>
              <a:gd name="T23" fmla="*/ 95717 h 204"/>
              <a:gd name="T24" fmla="*/ 409575 w 256"/>
              <a:gd name="T25" fmla="*/ 95717 h 204"/>
              <a:gd name="T26" fmla="*/ 409575 w 256"/>
              <a:gd name="T27" fmla="*/ 159528 h 204"/>
              <a:gd name="T28" fmla="*/ 409575 w 256"/>
              <a:gd name="T29" fmla="*/ 185053 h 204"/>
              <a:gd name="T30" fmla="*/ 409575 w 256"/>
              <a:gd name="T31" fmla="*/ 216959 h 204"/>
              <a:gd name="T32" fmla="*/ 409575 w 256"/>
              <a:gd name="T33" fmla="*/ 242483 h 204"/>
              <a:gd name="T34" fmla="*/ 409575 w 256"/>
              <a:gd name="T35" fmla="*/ 274389 h 204"/>
              <a:gd name="T36" fmla="*/ 409575 w 256"/>
              <a:gd name="T37" fmla="*/ 277579 h 204"/>
              <a:gd name="T38" fmla="*/ 383977 w 256"/>
              <a:gd name="T39" fmla="*/ 268008 h 204"/>
              <a:gd name="T40" fmla="*/ 0 w 256"/>
              <a:gd name="T41" fmla="*/ 57430 h 204"/>
              <a:gd name="T42" fmla="*/ 0 w 256"/>
              <a:gd name="T43" fmla="*/ 44668 h 204"/>
              <a:gd name="T44" fmla="*/ 0 w 256"/>
              <a:gd name="T45" fmla="*/ 19143 h 204"/>
              <a:gd name="T46" fmla="*/ 19199 w 256"/>
              <a:gd name="T47" fmla="*/ 0 h 204"/>
              <a:gd name="T48" fmla="*/ 44797 w 256"/>
              <a:gd name="T49" fmla="*/ 0 h 204"/>
              <a:gd name="T50" fmla="*/ 57596 w 256"/>
              <a:gd name="T51" fmla="*/ 0 h 204"/>
              <a:gd name="T52" fmla="*/ 76795 w 256"/>
              <a:gd name="T53" fmla="*/ 0 h 204"/>
              <a:gd name="T54" fmla="*/ 115193 w 256"/>
              <a:gd name="T55" fmla="*/ 0 h 204"/>
              <a:gd name="T56" fmla="*/ 153591 w 256"/>
              <a:gd name="T57" fmla="*/ 38287 h 204"/>
              <a:gd name="T58" fmla="*/ 390376 w 256"/>
              <a:gd name="T59" fmla="*/ 38287 h 204"/>
              <a:gd name="T60" fmla="*/ 409575 w 256"/>
              <a:gd name="T61" fmla="*/ 57430 h 204"/>
              <a:gd name="T62" fmla="*/ 409575 w 256"/>
              <a:gd name="T63" fmla="*/ 76574 h 204"/>
              <a:gd name="T64" fmla="*/ 0 w 256"/>
              <a:gd name="T65" fmla="*/ 76574 h 204"/>
              <a:gd name="T66" fmla="*/ 0 w 256"/>
              <a:gd name="T67" fmla="*/ 57430 h 204"/>
              <a:gd name="T68" fmla="*/ 307181 w 256"/>
              <a:gd name="T69" fmla="*/ 287151 h 204"/>
              <a:gd name="T70" fmla="*/ 383977 w 256"/>
              <a:gd name="T71" fmla="*/ 287151 h 204"/>
              <a:gd name="T72" fmla="*/ 403175 w 256"/>
              <a:gd name="T73" fmla="*/ 306295 h 204"/>
              <a:gd name="T74" fmla="*/ 383977 w 256"/>
              <a:gd name="T75" fmla="*/ 325438 h 204"/>
              <a:gd name="T76" fmla="*/ 307181 w 256"/>
              <a:gd name="T77" fmla="*/ 325438 h 204"/>
              <a:gd name="T78" fmla="*/ 287982 w 256"/>
              <a:gd name="T79" fmla="*/ 306295 h 204"/>
              <a:gd name="T80" fmla="*/ 307181 w 256"/>
              <a:gd name="T81" fmla="*/ 287151 h 20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04">
                <a:moveTo>
                  <a:pt x="240" y="168"/>
                </a:moveTo>
                <a:cubicBezTo>
                  <a:pt x="192" y="168"/>
                  <a:pt x="192" y="168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5" name="Freeform 68"/>
          <p:cNvSpPr>
            <a:spLocks noEditPoints="1"/>
          </p:cNvSpPr>
          <p:nvPr/>
        </p:nvSpPr>
        <p:spPr bwMode="auto">
          <a:xfrm>
            <a:off x="16134522" y="2819102"/>
            <a:ext cx="1016890" cy="906100"/>
          </a:xfrm>
          <a:custGeom>
            <a:avLst/>
            <a:gdLst>
              <a:gd name="T0" fmla="*/ 382489 w 256"/>
              <a:gd name="T1" fmla="*/ 267870 h 228"/>
              <a:gd name="T2" fmla="*/ 344240 w 256"/>
              <a:gd name="T3" fmla="*/ 229603 h 228"/>
              <a:gd name="T4" fmla="*/ 305991 w 256"/>
              <a:gd name="T5" fmla="*/ 267870 h 228"/>
              <a:gd name="T6" fmla="*/ 267742 w 256"/>
              <a:gd name="T7" fmla="*/ 306137 h 228"/>
              <a:gd name="T8" fmla="*/ 269336 w 256"/>
              <a:gd name="T9" fmla="*/ 318893 h 228"/>
              <a:gd name="T10" fmla="*/ 19124 w 256"/>
              <a:gd name="T11" fmla="*/ 318893 h 228"/>
              <a:gd name="T12" fmla="*/ 0 w 256"/>
              <a:gd name="T13" fmla="*/ 299759 h 228"/>
              <a:gd name="T14" fmla="*/ 0 w 256"/>
              <a:gd name="T15" fmla="*/ 274248 h 228"/>
              <a:gd name="T16" fmla="*/ 0 w 256"/>
              <a:gd name="T17" fmla="*/ 242359 h 228"/>
              <a:gd name="T18" fmla="*/ 0 w 256"/>
              <a:gd name="T19" fmla="*/ 216847 h 228"/>
              <a:gd name="T20" fmla="*/ 0 w 256"/>
              <a:gd name="T21" fmla="*/ 184958 h 228"/>
              <a:gd name="T22" fmla="*/ 0 w 256"/>
              <a:gd name="T23" fmla="*/ 159446 h 228"/>
              <a:gd name="T24" fmla="*/ 0 w 256"/>
              <a:gd name="T25" fmla="*/ 95668 h 228"/>
              <a:gd name="T26" fmla="*/ 407988 w 256"/>
              <a:gd name="T27" fmla="*/ 95668 h 228"/>
              <a:gd name="T28" fmla="*/ 407988 w 256"/>
              <a:gd name="T29" fmla="*/ 159446 h 228"/>
              <a:gd name="T30" fmla="*/ 407988 w 256"/>
              <a:gd name="T31" fmla="*/ 184958 h 228"/>
              <a:gd name="T32" fmla="*/ 407988 w 256"/>
              <a:gd name="T33" fmla="*/ 216847 h 228"/>
              <a:gd name="T34" fmla="*/ 407988 w 256"/>
              <a:gd name="T35" fmla="*/ 242359 h 228"/>
              <a:gd name="T36" fmla="*/ 407988 w 256"/>
              <a:gd name="T37" fmla="*/ 274248 h 228"/>
              <a:gd name="T38" fmla="*/ 407988 w 256"/>
              <a:gd name="T39" fmla="*/ 277437 h 228"/>
              <a:gd name="T40" fmla="*/ 382489 w 256"/>
              <a:gd name="T41" fmla="*/ 267870 h 228"/>
              <a:gd name="T42" fmla="*/ 0 w 256"/>
              <a:gd name="T43" fmla="*/ 57401 h 228"/>
              <a:gd name="T44" fmla="*/ 0 w 256"/>
              <a:gd name="T45" fmla="*/ 44645 h 228"/>
              <a:gd name="T46" fmla="*/ 0 w 256"/>
              <a:gd name="T47" fmla="*/ 19134 h 228"/>
              <a:gd name="T48" fmla="*/ 19124 w 256"/>
              <a:gd name="T49" fmla="*/ 0 h 228"/>
              <a:gd name="T50" fmla="*/ 44624 w 256"/>
              <a:gd name="T51" fmla="*/ 0 h 228"/>
              <a:gd name="T52" fmla="*/ 57373 w 256"/>
              <a:gd name="T53" fmla="*/ 0 h 228"/>
              <a:gd name="T54" fmla="*/ 76498 w 256"/>
              <a:gd name="T55" fmla="*/ 0 h 228"/>
              <a:gd name="T56" fmla="*/ 114747 w 256"/>
              <a:gd name="T57" fmla="*/ 0 h 228"/>
              <a:gd name="T58" fmla="*/ 152996 w 256"/>
              <a:gd name="T59" fmla="*/ 38267 h 228"/>
              <a:gd name="T60" fmla="*/ 388864 w 256"/>
              <a:gd name="T61" fmla="*/ 38267 h 228"/>
              <a:gd name="T62" fmla="*/ 407988 w 256"/>
              <a:gd name="T63" fmla="*/ 57401 h 228"/>
              <a:gd name="T64" fmla="*/ 407988 w 256"/>
              <a:gd name="T65" fmla="*/ 76534 h 228"/>
              <a:gd name="T66" fmla="*/ 0 w 256"/>
              <a:gd name="T67" fmla="*/ 76534 h 228"/>
              <a:gd name="T68" fmla="*/ 0 w 256"/>
              <a:gd name="T69" fmla="*/ 57401 h 228"/>
              <a:gd name="T70" fmla="*/ 305991 w 256"/>
              <a:gd name="T71" fmla="*/ 287004 h 228"/>
              <a:gd name="T72" fmla="*/ 325115 w 256"/>
              <a:gd name="T73" fmla="*/ 287004 h 228"/>
              <a:gd name="T74" fmla="*/ 325115 w 256"/>
              <a:gd name="T75" fmla="*/ 267870 h 228"/>
              <a:gd name="T76" fmla="*/ 344240 w 256"/>
              <a:gd name="T77" fmla="*/ 248737 h 228"/>
              <a:gd name="T78" fmla="*/ 363364 w 256"/>
              <a:gd name="T79" fmla="*/ 267870 h 228"/>
              <a:gd name="T80" fmla="*/ 363364 w 256"/>
              <a:gd name="T81" fmla="*/ 287004 h 228"/>
              <a:gd name="T82" fmla="*/ 382489 w 256"/>
              <a:gd name="T83" fmla="*/ 287004 h 228"/>
              <a:gd name="T84" fmla="*/ 401613 w 256"/>
              <a:gd name="T85" fmla="*/ 306137 h 228"/>
              <a:gd name="T86" fmla="*/ 382489 w 256"/>
              <a:gd name="T87" fmla="*/ 325271 h 228"/>
              <a:gd name="T88" fmla="*/ 363364 w 256"/>
              <a:gd name="T89" fmla="*/ 325271 h 228"/>
              <a:gd name="T90" fmla="*/ 363364 w 256"/>
              <a:gd name="T91" fmla="*/ 344404 h 228"/>
              <a:gd name="T92" fmla="*/ 344240 w 256"/>
              <a:gd name="T93" fmla="*/ 363538 h 228"/>
              <a:gd name="T94" fmla="*/ 325115 w 256"/>
              <a:gd name="T95" fmla="*/ 344404 h 228"/>
              <a:gd name="T96" fmla="*/ 325115 w 256"/>
              <a:gd name="T97" fmla="*/ 325271 h 228"/>
              <a:gd name="T98" fmla="*/ 305991 w 256"/>
              <a:gd name="T99" fmla="*/ 325271 h 228"/>
              <a:gd name="T100" fmla="*/ 286867 w 256"/>
              <a:gd name="T101" fmla="*/ 306137 h 228"/>
              <a:gd name="T102" fmla="*/ 305991 w 256"/>
              <a:gd name="T103" fmla="*/ 287004 h 22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28">
                <a:moveTo>
                  <a:pt x="240" y="168"/>
                </a:moveTo>
                <a:cubicBezTo>
                  <a:pt x="240" y="155"/>
                  <a:pt x="229" y="144"/>
                  <a:pt x="216" y="144"/>
                </a:cubicBezTo>
                <a:cubicBezTo>
                  <a:pt x="203" y="144"/>
                  <a:pt x="192" y="155"/>
                  <a:pt x="192" y="168"/>
                </a:cubicBezTo>
                <a:cubicBezTo>
                  <a:pt x="179" y="168"/>
                  <a:pt x="168" y="179"/>
                  <a:pt x="168" y="192"/>
                </a:cubicBezTo>
                <a:cubicBezTo>
                  <a:pt x="168" y="195"/>
                  <a:pt x="169" y="197"/>
                  <a:pt x="169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74"/>
                  <a:pt x="256" y="174"/>
                  <a:pt x="256" y="174"/>
                </a:cubicBezTo>
                <a:cubicBezTo>
                  <a:pt x="252" y="170"/>
                  <a:pt x="246" y="168"/>
                  <a:pt x="240" y="168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92" y="180"/>
                </a:moveTo>
                <a:cubicBezTo>
                  <a:pt x="204" y="180"/>
                  <a:pt x="204" y="180"/>
                  <a:pt x="204" y="180"/>
                </a:cubicBezTo>
                <a:cubicBezTo>
                  <a:pt x="204" y="168"/>
                  <a:pt x="204" y="168"/>
                  <a:pt x="204" y="168"/>
                </a:cubicBezTo>
                <a:cubicBezTo>
                  <a:pt x="204" y="161"/>
                  <a:pt x="209" y="156"/>
                  <a:pt x="216" y="156"/>
                </a:cubicBezTo>
                <a:cubicBezTo>
                  <a:pt x="223" y="156"/>
                  <a:pt x="228" y="161"/>
                  <a:pt x="228" y="168"/>
                </a:cubicBezTo>
                <a:cubicBezTo>
                  <a:pt x="228" y="180"/>
                  <a:pt x="228" y="180"/>
                  <a:pt x="228" y="180"/>
                </a:cubicBezTo>
                <a:cubicBezTo>
                  <a:pt x="240" y="180"/>
                  <a:pt x="240" y="180"/>
                  <a:pt x="240" y="180"/>
                </a:cubicBezTo>
                <a:cubicBezTo>
                  <a:pt x="247" y="180"/>
                  <a:pt x="252" y="185"/>
                  <a:pt x="252" y="192"/>
                </a:cubicBezTo>
                <a:cubicBezTo>
                  <a:pt x="252" y="199"/>
                  <a:pt x="247" y="204"/>
                  <a:pt x="240" y="204"/>
                </a:cubicBezTo>
                <a:cubicBezTo>
                  <a:pt x="228" y="204"/>
                  <a:pt x="228" y="204"/>
                  <a:pt x="228" y="204"/>
                </a:cubicBezTo>
                <a:cubicBezTo>
                  <a:pt x="228" y="216"/>
                  <a:pt x="228" y="216"/>
                  <a:pt x="228" y="216"/>
                </a:cubicBezTo>
                <a:cubicBezTo>
                  <a:pt x="228" y="223"/>
                  <a:pt x="223" y="228"/>
                  <a:pt x="216" y="228"/>
                </a:cubicBezTo>
                <a:cubicBezTo>
                  <a:pt x="209" y="228"/>
                  <a:pt x="204" y="223"/>
                  <a:pt x="204" y="216"/>
                </a:cubicBezTo>
                <a:cubicBezTo>
                  <a:pt x="204" y="204"/>
                  <a:pt x="204" y="204"/>
                  <a:pt x="204" y="204"/>
                </a:cubicBezTo>
                <a:cubicBezTo>
                  <a:pt x="192" y="204"/>
                  <a:pt x="192" y="204"/>
                  <a:pt x="192" y="204"/>
                </a:cubicBezTo>
                <a:cubicBezTo>
                  <a:pt x="185" y="204"/>
                  <a:pt x="180" y="199"/>
                  <a:pt x="180" y="192"/>
                </a:cubicBezTo>
                <a:cubicBezTo>
                  <a:pt x="180" y="185"/>
                  <a:pt x="185" y="180"/>
                  <a:pt x="192" y="18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6" name="Freeform 69"/>
          <p:cNvSpPr>
            <a:spLocks noEditPoints="1"/>
          </p:cNvSpPr>
          <p:nvPr/>
        </p:nvSpPr>
        <p:spPr bwMode="auto">
          <a:xfrm>
            <a:off x="14350021" y="2819103"/>
            <a:ext cx="1020844" cy="795310"/>
          </a:xfrm>
          <a:custGeom>
            <a:avLst/>
            <a:gdLst>
              <a:gd name="T0" fmla="*/ 390376 w 256"/>
              <a:gd name="T1" fmla="*/ 319088 h 200"/>
              <a:gd name="T2" fmla="*/ 19199 w 256"/>
              <a:gd name="T3" fmla="*/ 319088 h 200"/>
              <a:gd name="T4" fmla="*/ 0 w 256"/>
              <a:gd name="T5" fmla="*/ 299943 h 200"/>
              <a:gd name="T6" fmla="*/ 0 w 256"/>
              <a:gd name="T7" fmla="*/ 274416 h 200"/>
              <a:gd name="T8" fmla="*/ 0 w 256"/>
              <a:gd name="T9" fmla="*/ 242507 h 200"/>
              <a:gd name="T10" fmla="*/ 0 w 256"/>
              <a:gd name="T11" fmla="*/ 216980 h 200"/>
              <a:gd name="T12" fmla="*/ 0 w 256"/>
              <a:gd name="T13" fmla="*/ 185071 h 200"/>
              <a:gd name="T14" fmla="*/ 0 w 256"/>
              <a:gd name="T15" fmla="*/ 159544 h 200"/>
              <a:gd name="T16" fmla="*/ 0 w 256"/>
              <a:gd name="T17" fmla="*/ 95726 h 200"/>
              <a:gd name="T18" fmla="*/ 409575 w 256"/>
              <a:gd name="T19" fmla="*/ 95726 h 200"/>
              <a:gd name="T20" fmla="*/ 409575 w 256"/>
              <a:gd name="T21" fmla="*/ 159544 h 200"/>
              <a:gd name="T22" fmla="*/ 409575 w 256"/>
              <a:gd name="T23" fmla="*/ 185071 h 200"/>
              <a:gd name="T24" fmla="*/ 409575 w 256"/>
              <a:gd name="T25" fmla="*/ 216980 h 200"/>
              <a:gd name="T26" fmla="*/ 409575 w 256"/>
              <a:gd name="T27" fmla="*/ 242507 h 200"/>
              <a:gd name="T28" fmla="*/ 409575 w 256"/>
              <a:gd name="T29" fmla="*/ 274416 h 200"/>
              <a:gd name="T30" fmla="*/ 409575 w 256"/>
              <a:gd name="T31" fmla="*/ 299943 h 200"/>
              <a:gd name="T32" fmla="*/ 390376 w 256"/>
              <a:gd name="T33" fmla="*/ 319088 h 200"/>
              <a:gd name="T34" fmla="*/ 0 w 256"/>
              <a:gd name="T35" fmla="*/ 57436 h 200"/>
              <a:gd name="T36" fmla="*/ 0 w 256"/>
              <a:gd name="T37" fmla="*/ 44672 h 200"/>
              <a:gd name="T38" fmla="*/ 0 w 256"/>
              <a:gd name="T39" fmla="*/ 19145 h 200"/>
              <a:gd name="T40" fmla="*/ 19199 w 256"/>
              <a:gd name="T41" fmla="*/ 0 h 200"/>
              <a:gd name="T42" fmla="*/ 44797 w 256"/>
              <a:gd name="T43" fmla="*/ 0 h 200"/>
              <a:gd name="T44" fmla="*/ 57596 w 256"/>
              <a:gd name="T45" fmla="*/ 0 h 200"/>
              <a:gd name="T46" fmla="*/ 76795 w 256"/>
              <a:gd name="T47" fmla="*/ 0 h 200"/>
              <a:gd name="T48" fmla="*/ 115193 w 256"/>
              <a:gd name="T49" fmla="*/ 0 h 200"/>
              <a:gd name="T50" fmla="*/ 153591 w 256"/>
              <a:gd name="T51" fmla="*/ 38291 h 200"/>
              <a:gd name="T52" fmla="*/ 390376 w 256"/>
              <a:gd name="T53" fmla="*/ 38291 h 200"/>
              <a:gd name="T54" fmla="*/ 409575 w 256"/>
              <a:gd name="T55" fmla="*/ 57436 h 200"/>
              <a:gd name="T56" fmla="*/ 409575 w 256"/>
              <a:gd name="T57" fmla="*/ 76581 h 200"/>
              <a:gd name="T58" fmla="*/ 0 w 256"/>
              <a:gd name="T59" fmla="*/ 76581 h 200"/>
              <a:gd name="T60" fmla="*/ 0 w 256"/>
              <a:gd name="T61" fmla="*/ 57436 h 20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00">
                <a:moveTo>
                  <a:pt x="244" y="200"/>
                </a:move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52"/>
                  <a:pt x="0" y="152"/>
                  <a:pt x="0" y="152"/>
                </a:cubicBezTo>
                <a:cubicBezTo>
                  <a:pt x="0" y="136"/>
                  <a:pt x="0" y="136"/>
                  <a:pt x="0" y="136"/>
                </a:cubicBezTo>
                <a:cubicBezTo>
                  <a:pt x="0" y="116"/>
                  <a:pt x="0" y="116"/>
                  <a:pt x="0" y="116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60"/>
                  <a:pt x="0" y="60"/>
                  <a:pt x="0" y="6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16"/>
                  <a:pt x="256" y="116"/>
                  <a:pt x="256" y="116"/>
                </a:cubicBezTo>
                <a:cubicBezTo>
                  <a:pt x="256" y="136"/>
                  <a:pt x="256" y="136"/>
                  <a:pt x="256" y="136"/>
                </a:cubicBezTo>
                <a:cubicBezTo>
                  <a:pt x="256" y="152"/>
                  <a:pt x="256" y="152"/>
                  <a:pt x="256" y="152"/>
                </a:cubicBezTo>
                <a:cubicBezTo>
                  <a:pt x="256" y="172"/>
                  <a:pt x="256" y="172"/>
                  <a:pt x="256" y="172"/>
                </a:cubicBezTo>
                <a:cubicBezTo>
                  <a:pt x="256" y="188"/>
                  <a:pt x="256" y="188"/>
                  <a:pt x="256" y="188"/>
                </a:cubicBezTo>
                <a:cubicBezTo>
                  <a:pt x="256" y="195"/>
                  <a:pt x="251" y="200"/>
                  <a:pt x="244" y="200"/>
                </a:cubicBezTo>
                <a:moveTo>
                  <a:pt x="0" y="36"/>
                </a:moveTo>
                <a:cubicBezTo>
                  <a:pt x="0" y="28"/>
                  <a:pt x="0" y="28"/>
                  <a:pt x="0" y="28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8" y="0"/>
                  <a:pt x="28" y="0"/>
                  <a:pt x="28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72" y="0"/>
                  <a:pt x="72" y="0"/>
                  <a:pt x="72" y="0"/>
                </a:cubicBezTo>
                <a:cubicBezTo>
                  <a:pt x="96" y="24"/>
                  <a:pt x="96" y="24"/>
                  <a:pt x="96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7" name="Freeform 70"/>
          <p:cNvSpPr>
            <a:spLocks noEditPoints="1"/>
          </p:cNvSpPr>
          <p:nvPr/>
        </p:nvSpPr>
        <p:spPr bwMode="auto">
          <a:xfrm>
            <a:off x="12569480" y="2708313"/>
            <a:ext cx="1016886" cy="1016890"/>
          </a:xfrm>
          <a:custGeom>
            <a:avLst/>
            <a:gdLst>
              <a:gd name="T0" fmla="*/ 203994 w 256"/>
              <a:gd name="T1" fmla="*/ 407988 h 256"/>
              <a:gd name="T2" fmla="*/ 0 w 256"/>
              <a:gd name="T3" fmla="*/ 203994 h 256"/>
              <a:gd name="T4" fmla="*/ 203994 w 256"/>
              <a:gd name="T5" fmla="*/ 0 h 256"/>
              <a:gd name="T6" fmla="*/ 407987 w 256"/>
              <a:gd name="T7" fmla="*/ 203994 h 256"/>
              <a:gd name="T8" fmla="*/ 203994 w 256"/>
              <a:gd name="T9" fmla="*/ 407988 h 256"/>
              <a:gd name="T10" fmla="*/ 203994 w 256"/>
              <a:gd name="T11" fmla="*/ 38249 h 256"/>
              <a:gd name="T12" fmla="*/ 38249 w 256"/>
              <a:gd name="T13" fmla="*/ 203994 h 256"/>
              <a:gd name="T14" fmla="*/ 203994 w 256"/>
              <a:gd name="T15" fmla="*/ 369739 h 256"/>
              <a:gd name="T16" fmla="*/ 369738 w 256"/>
              <a:gd name="T17" fmla="*/ 203994 h 256"/>
              <a:gd name="T18" fmla="*/ 203994 w 256"/>
              <a:gd name="T19" fmla="*/ 38249 h 256"/>
              <a:gd name="T20" fmla="*/ 267741 w 256"/>
              <a:gd name="T21" fmla="*/ 248618 h 256"/>
              <a:gd name="T22" fmla="*/ 248617 w 256"/>
              <a:gd name="T23" fmla="*/ 267742 h 256"/>
              <a:gd name="T24" fmla="*/ 229493 w 256"/>
              <a:gd name="T25" fmla="*/ 248618 h 256"/>
              <a:gd name="T26" fmla="*/ 229493 w 256"/>
              <a:gd name="T27" fmla="*/ 221525 h 256"/>
              <a:gd name="T28" fmla="*/ 170526 w 256"/>
              <a:gd name="T29" fmla="*/ 264555 h 256"/>
              <a:gd name="T30" fmla="*/ 170526 w 256"/>
              <a:gd name="T31" fmla="*/ 264555 h 256"/>
              <a:gd name="T32" fmla="*/ 159370 w 256"/>
              <a:gd name="T33" fmla="*/ 267742 h 256"/>
              <a:gd name="T34" fmla="*/ 140246 w 256"/>
              <a:gd name="T35" fmla="*/ 248618 h 256"/>
              <a:gd name="T36" fmla="*/ 140246 w 256"/>
              <a:gd name="T37" fmla="*/ 159370 h 256"/>
              <a:gd name="T38" fmla="*/ 159370 w 256"/>
              <a:gd name="T39" fmla="*/ 140246 h 256"/>
              <a:gd name="T40" fmla="*/ 170526 w 256"/>
              <a:gd name="T41" fmla="*/ 143433 h 256"/>
              <a:gd name="T42" fmla="*/ 170526 w 256"/>
              <a:gd name="T43" fmla="*/ 143433 h 256"/>
              <a:gd name="T44" fmla="*/ 229493 w 256"/>
              <a:gd name="T45" fmla="*/ 186463 h 256"/>
              <a:gd name="T46" fmla="*/ 229493 w 256"/>
              <a:gd name="T47" fmla="*/ 159370 h 256"/>
              <a:gd name="T48" fmla="*/ 248617 w 256"/>
              <a:gd name="T49" fmla="*/ 140246 h 256"/>
              <a:gd name="T50" fmla="*/ 267741 w 256"/>
              <a:gd name="T51" fmla="*/ 159370 h 256"/>
              <a:gd name="T52" fmla="*/ 267741 w 256"/>
              <a:gd name="T53" fmla="*/ 248618 h 25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49" y="168"/>
                  <a:pt x="144" y="163"/>
                  <a:pt x="144" y="156"/>
                </a:cubicBezTo>
                <a:cubicBezTo>
                  <a:pt x="144" y="139"/>
                  <a:pt x="144" y="139"/>
                  <a:pt x="144" y="139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7" y="166"/>
                  <a:pt x="107" y="166"/>
                  <a:pt x="107" y="166"/>
                </a:cubicBezTo>
                <a:cubicBezTo>
                  <a:pt x="105" y="167"/>
                  <a:pt x="103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3" y="88"/>
                  <a:pt x="105" y="89"/>
                  <a:pt x="107" y="90"/>
                </a:cubicBezTo>
                <a:cubicBezTo>
                  <a:pt x="107" y="90"/>
                  <a:pt x="107" y="90"/>
                  <a:pt x="107" y="90"/>
                </a:cubicBezTo>
                <a:cubicBezTo>
                  <a:pt x="144" y="117"/>
                  <a:pt x="144" y="117"/>
                  <a:pt x="144" y="117"/>
                </a:cubicBezTo>
                <a:cubicBezTo>
                  <a:pt x="144" y="100"/>
                  <a:pt x="144" y="100"/>
                  <a:pt x="144" y="100"/>
                </a:cubicBezTo>
                <a:cubicBezTo>
                  <a:pt x="144" y="93"/>
                  <a:pt x="149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8" name="Freeform 71"/>
          <p:cNvSpPr>
            <a:spLocks noEditPoints="1"/>
          </p:cNvSpPr>
          <p:nvPr/>
        </p:nvSpPr>
        <p:spPr bwMode="auto">
          <a:xfrm>
            <a:off x="10784978" y="2708313"/>
            <a:ext cx="1016890" cy="1016890"/>
          </a:xfrm>
          <a:custGeom>
            <a:avLst/>
            <a:gdLst>
              <a:gd name="T0" fmla="*/ 203994 w 256"/>
              <a:gd name="T1" fmla="*/ 407988 h 256"/>
              <a:gd name="T2" fmla="*/ 0 w 256"/>
              <a:gd name="T3" fmla="*/ 203994 h 256"/>
              <a:gd name="T4" fmla="*/ 203994 w 256"/>
              <a:gd name="T5" fmla="*/ 0 h 256"/>
              <a:gd name="T6" fmla="*/ 407988 w 256"/>
              <a:gd name="T7" fmla="*/ 203994 h 256"/>
              <a:gd name="T8" fmla="*/ 203994 w 256"/>
              <a:gd name="T9" fmla="*/ 407988 h 256"/>
              <a:gd name="T10" fmla="*/ 203994 w 256"/>
              <a:gd name="T11" fmla="*/ 38249 h 256"/>
              <a:gd name="T12" fmla="*/ 38249 w 256"/>
              <a:gd name="T13" fmla="*/ 203994 h 256"/>
              <a:gd name="T14" fmla="*/ 203994 w 256"/>
              <a:gd name="T15" fmla="*/ 369739 h 256"/>
              <a:gd name="T16" fmla="*/ 369739 w 256"/>
              <a:gd name="T17" fmla="*/ 203994 h 256"/>
              <a:gd name="T18" fmla="*/ 203994 w 256"/>
              <a:gd name="T19" fmla="*/ 38249 h 256"/>
              <a:gd name="T20" fmla="*/ 267742 w 256"/>
              <a:gd name="T21" fmla="*/ 248618 h 256"/>
              <a:gd name="T22" fmla="*/ 248618 w 256"/>
              <a:gd name="T23" fmla="*/ 267742 h 256"/>
              <a:gd name="T24" fmla="*/ 237462 w 256"/>
              <a:gd name="T25" fmla="*/ 264555 h 256"/>
              <a:gd name="T26" fmla="*/ 237462 w 256"/>
              <a:gd name="T27" fmla="*/ 264555 h 256"/>
              <a:gd name="T28" fmla="*/ 178495 w 256"/>
              <a:gd name="T29" fmla="*/ 221525 h 256"/>
              <a:gd name="T30" fmla="*/ 178495 w 256"/>
              <a:gd name="T31" fmla="*/ 248618 h 256"/>
              <a:gd name="T32" fmla="*/ 159370 w 256"/>
              <a:gd name="T33" fmla="*/ 267742 h 256"/>
              <a:gd name="T34" fmla="*/ 140246 w 256"/>
              <a:gd name="T35" fmla="*/ 248618 h 256"/>
              <a:gd name="T36" fmla="*/ 140246 w 256"/>
              <a:gd name="T37" fmla="*/ 159370 h 256"/>
              <a:gd name="T38" fmla="*/ 159370 w 256"/>
              <a:gd name="T39" fmla="*/ 140246 h 256"/>
              <a:gd name="T40" fmla="*/ 178495 w 256"/>
              <a:gd name="T41" fmla="*/ 159370 h 256"/>
              <a:gd name="T42" fmla="*/ 178495 w 256"/>
              <a:gd name="T43" fmla="*/ 186463 h 256"/>
              <a:gd name="T44" fmla="*/ 237462 w 256"/>
              <a:gd name="T45" fmla="*/ 143433 h 256"/>
              <a:gd name="T46" fmla="*/ 237462 w 256"/>
              <a:gd name="T47" fmla="*/ 143433 h 256"/>
              <a:gd name="T48" fmla="*/ 248618 w 256"/>
              <a:gd name="T49" fmla="*/ 140246 h 256"/>
              <a:gd name="T50" fmla="*/ 267742 w 256"/>
              <a:gd name="T51" fmla="*/ 159370 h 256"/>
              <a:gd name="T52" fmla="*/ 267742 w 256"/>
              <a:gd name="T53" fmla="*/ 248618 h 25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8" y="156"/>
                </a:moveTo>
                <a:cubicBezTo>
                  <a:pt x="168" y="163"/>
                  <a:pt x="163" y="168"/>
                  <a:pt x="156" y="168"/>
                </a:cubicBezTo>
                <a:cubicBezTo>
                  <a:pt x="153" y="168"/>
                  <a:pt x="151" y="167"/>
                  <a:pt x="149" y="166"/>
                </a:cubicBezTo>
                <a:cubicBezTo>
                  <a:pt x="149" y="166"/>
                  <a:pt x="149" y="166"/>
                  <a:pt x="149" y="166"/>
                </a:cubicBezTo>
                <a:cubicBezTo>
                  <a:pt x="112" y="139"/>
                  <a:pt x="112" y="139"/>
                  <a:pt x="112" y="139"/>
                </a:cubicBezTo>
                <a:cubicBezTo>
                  <a:pt x="112" y="156"/>
                  <a:pt x="112" y="156"/>
                  <a:pt x="112" y="156"/>
                </a:cubicBezTo>
                <a:cubicBezTo>
                  <a:pt x="112" y="163"/>
                  <a:pt x="107" y="168"/>
                  <a:pt x="100" y="168"/>
                </a:cubicBezTo>
                <a:cubicBezTo>
                  <a:pt x="93" y="168"/>
                  <a:pt x="88" y="163"/>
                  <a:pt x="88" y="156"/>
                </a:cubicBezTo>
                <a:cubicBezTo>
                  <a:pt x="88" y="100"/>
                  <a:pt x="88" y="100"/>
                  <a:pt x="88" y="100"/>
                </a:cubicBezTo>
                <a:cubicBezTo>
                  <a:pt x="88" y="93"/>
                  <a:pt x="93" y="88"/>
                  <a:pt x="100" y="88"/>
                </a:cubicBezTo>
                <a:cubicBezTo>
                  <a:pt x="107" y="88"/>
                  <a:pt x="112" y="93"/>
                  <a:pt x="112" y="100"/>
                </a:cubicBezTo>
                <a:cubicBezTo>
                  <a:pt x="112" y="117"/>
                  <a:pt x="112" y="117"/>
                  <a:pt x="112" y="117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49" y="90"/>
                  <a:pt x="149" y="90"/>
                  <a:pt x="149" y="90"/>
                </a:cubicBezTo>
                <a:cubicBezTo>
                  <a:pt x="151" y="89"/>
                  <a:pt x="153" y="88"/>
                  <a:pt x="156" y="88"/>
                </a:cubicBezTo>
                <a:cubicBezTo>
                  <a:pt x="163" y="88"/>
                  <a:pt x="168" y="93"/>
                  <a:pt x="168" y="100"/>
                </a:cubicBezTo>
                <a:lnTo>
                  <a:pt x="168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9" name="Freeform 72"/>
          <p:cNvSpPr>
            <a:spLocks noEditPoints="1"/>
          </p:cNvSpPr>
          <p:nvPr/>
        </p:nvSpPr>
        <p:spPr bwMode="auto">
          <a:xfrm>
            <a:off x="9000479" y="2708313"/>
            <a:ext cx="1020844" cy="1016890"/>
          </a:xfrm>
          <a:custGeom>
            <a:avLst/>
            <a:gdLst>
              <a:gd name="T0" fmla="*/ 204788 w 256"/>
              <a:gd name="T1" fmla="*/ 407988 h 256"/>
              <a:gd name="T2" fmla="*/ 0 w 256"/>
              <a:gd name="T3" fmla="*/ 203994 h 256"/>
              <a:gd name="T4" fmla="*/ 204788 w 256"/>
              <a:gd name="T5" fmla="*/ 0 h 256"/>
              <a:gd name="T6" fmla="*/ 409575 w 256"/>
              <a:gd name="T7" fmla="*/ 203994 h 256"/>
              <a:gd name="T8" fmla="*/ 204788 w 256"/>
              <a:gd name="T9" fmla="*/ 407988 h 256"/>
              <a:gd name="T10" fmla="*/ 204788 w 256"/>
              <a:gd name="T11" fmla="*/ 38249 h 256"/>
              <a:gd name="T12" fmla="*/ 38398 w 256"/>
              <a:gd name="T13" fmla="*/ 203994 h 256"/>
              <a:gd name="T14" fmla="*/ 204788 w 256"/>
              <a:gd name="T15" fmla="*/ 369739 h 256"/>
              <a:gd name="T16" fmla="*/ 371177 w 256"/>
              <a:gd name="T17" fmla="*/ 203994 h 256"/>
              <a:gd name="T18" fmla="*/ 204788 w 256"/>
              <a:gd name="T19" fmla="*/ 38249 h 256"/>
              <a:gd name="T20" fmla="*/ 291182 w 256"/>
              <a:gd name="T21" fmla="*/ 219931 h 256"/>
              <a:gd name="T22" fmla="*/ 228786 w 256"/>
              <a:gd name="T23" fmla="*/ 262961 h 256"/>
              <a:gd name="T24" fmla="*/ 217587 w 256"/>
              <a:gd name="T25" fmla="*/ 267742 h 256"/>
              <a:gd name="T26" fmla="*/ 198388 w 256"/>
              <a:gd name="T27" fmla="*/ 248618 h 256"/>
              <a:gd name="T28" fmla="*/ 198388 w 256"/>
              <a:gd name="T29" fmla="*/ 248618 h 256"/>
              <a:gd name="T30" fmla="*/ 198388 w 256"/>
              <a:gd name="T31" fmla="*/ 223118 h 256"/>
              <a:gd name="T32" fmla="*/ 139192 w 256"/>
              <a:gd name="T33" fmla="*/ 262961 h 256"/>
              <a:gd name="T34" fmla="*/ 127992 w 256"/>
              <a:gd name="T35" fmla="*/ 267742 h 256"/>
              <a:gd name="T36" fmla="*/ 108793 w 256"/>
              <a:gd name="T37" fmla="*/ 248618 h 256"/>
              <a:gd name="T38" fmla="*/ 108793 w 256"/>
              <a:gd name="T39" fmla="*/ 248618 h 256"/>
              <a:gd name="T40" fmla="*/ 108793 w 256"/>
              <a:gd name="T41" fmla="*/ 159370 h 256"/>
              <a:gd name="T42" fmla="*/ 108793 w 256"/>
              <a:gd name="T43" fmla="*/ 159370 h 256"/>
              <a:gd name="T44" fmla="*/ 108793 w 256"/>
              <a:gd name="T45" fmla="*/ 159370 h 256"/>
              <a:gd name="T46" fmla="*/ 127992 w 256"/>
              <a:gd name="T47" fmla="*/ 140246 h 256"/>
              <a:gd name="T48" fmla="*/ 139192 w 256"/>
              <a:gd name="T49" fmla="*/ 145027 h 256"/>
              <a:gd name="T50" fmla="*/ 198388 w 256"/>
              <a:gd name="T51" fmla="*/ 184870 h 256"/>
              <a:gd name="T52" fmla="*/ 198388 w 256"/>
              <a:gd name="T53" fmla="*/ 159370 h 256"/>
              <a:gd name="T54" fmla="*/ 198388 w 256"/>
              <a:gd name="T55" fmla="*/ 159370 h 256"/>
              <a:gd name="T56" fmla="*/ 198388 w 256"/>
              <a:gd name="T57" fmla="*/ 159370 h 256"/>
              <a:gd name="T58" fmla="*/ 217587 w 256"/>
              <a:gd name="T59" fmla="*/ 140246 h 256"/>
              <a:gd name="T60" fmla="*/ 228786 w 256"/>
              <a:gd name="T61" fmla="*/ 145027 h 256"/>
              <a:gd name="T62" fmla="*/ 291182 w 256"/>
              <a:gd name="T63" fmla="*/ 188057 h 256"/>
              <a:gd name="T64" fmla="*/ 300782 w 256"/>
              <a:gd name="T65" fmla="*/ 203994 h 256"/>
              <a:gd name="T66" fmla="*/ 291182 w 256"/>
              <a:gd name="T67" fmla="*/ 219931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2" y="138"/>
                </a:moveTo>
                <a:cubicBezTo>
                  <a:pt x="143" y="165"/>
                  <a:pt x="143" y="165"/>
                  <a:pt x="143" y="165"/>
                </a:cubicBezTo>
                <a:cubicBezTo>
                  <a:pt x="141" y="167"/>
                  <a:pt x="139" y="168"/>
                  <a:pt x="136" y="168"/>
                </a:cubicBezTo>
                <a:cubicBezTo>
                  <a:pt x="129" y="168"/>
                  <a:pt x="124" y="163"/>
                  <a:pt x="124" y="156"/>
                </a:cubicBezTo>
                <a:cubicBezTo>
                  <a:pt x="124" y="156"/>
                  <a:pt x="124" y="156"/>
                  <a:pt x="124" y="156"/>
                </a:cubicBezTo>
                <a:cubicBezTo>
                  <a:pt x="124" y="140"/>
                  <a:pt x="124" y="140"/>
                  <a:pt x="124" y="140"/>
                </a:cubicBezTo>
                <a:cubicBezTo>
                  <a:pt x="87" y="165"/>
                  <a:pt x="87" y="165"/>
                  <a:pt x="87" y="165"/>
                </a:cubicBezTo>
                <a:cubicBezTo>
                  <a:pt x="85" y="167"/>
                  <a:pt x="83" y="168"/>
                  <a:pt x="80" y="168"/>
                </a:cubicBezTo>
                <a:cubicBezTo>
                  <a:pt x="73" y="168"/>
                  <a:pt x="68" y="163"/>
                  <a:pt x="68" y="156"/>
                </a:cubicBezTo>
                <a:cubicBezTo>
                  <a:pt x="68" y="156"/>
                  <a:pt x="68" y="156"/>
                  <a:pt x="68" y="156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100"/>
                  <a:pt x="68" y="100"/>
                  <a:pt x="68" y="100"/>
                </a:cubicBezTo>
                <a:cubicBezTo>
                  <a:pt x="68" y="93"/>
                  <a:pt x="73" y="88"/>
                  <a:pt x="80" y="88"/>
                </a:cubicBezTo>
                <a:cubicBezTo>
                  <a:pt x="83" y="88"/>
                  <a:pt x="85" y="89"/>
                  <a:pt x="87" y="91"/>
                </a:cubicBezTo>
                <a:cubicBezTo>
                  <a:pt x="124" y="116"/>
                  <a:pt x="124" y="116"/>
                  <a:pt x="124" y="116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100"/>
                  <a:pt x="124" y="100"/>
                  <a:pt x="124" y="100"/>
                </a:cubicBezTo>
                <a:cubicBezTo>
                  <a:pt x="124" y="93"/>
                  <a:pt x="129" y="88"/>
                  <a:pt x="136" y="88"/>
                </a:cubicBezTo>
                <a:cubicBezTo>
                  <a:pt x="139" y="88"/>
                  <a:pt x="141" y="89"/>
                  <a:pt x="143" y="91"/>
                </a:cubicBezTo>
                <a:cubicBezTo>
                  <a:pt x="182" y="118"/>
                  <a:pt x="182" y="118"/>
                  <a:pt x="182" y="118"/>
                </a:cubicBezTo>
                <a:cubicBezTo>
                  <a:pt x="186" y="120"/>
                  <a:pt x="188" y="124"/>
                  <a:pt x="188" y="128"/>
                </a:cubicBezTo>
                <a:cubicBezTo>
                  <a:pt x="188" y="132"/>
                  <a:pt x="186" y="136"/>
                  <a:pt x="182" y="1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0" name="Freeform 73"/>
          <p:cNvSpPr>
            <a:spLocks noEditPoints="1"/>
          </p:cNvSpPr>
          <p:nvPr/>
        </p:nvSpPr>
        <p:spPr bwMode="auto">
          <a:xfrm>
            <a:off x="7219936" y="2708313"/>
            <a:ext cx="1016886" cy="1016890"/>
          </a:xfrm>
          <a:custGeom>
            <a:avLst/>
            <a:gdLst>
              <a:gd name="T0" fmla="*/ 203994 w 256"/>
              <a:gd name="T1" fmla="*/ 407988 h 256"/>
              <a:gd name="T2" fmla="*/ 407987 w 256"/>
              <a:gd name="T3" fmla="*/ 203994 h 256"/>
              <a:gd name="T4" fmla="*/ 203994 w 256"/>
              <a:gd name="T5" fmla="*/ 0 h 256"/>
              <a:gd name="T6" fmla="*/ 0 w 256"/>
              <a:gd name="T7" fmla="*/ 203994 h 256"/>
              <a:gd name="T8" fmla="*/ 203994 w 256"/>
              <a:gd name="T9" fmla="*/ 407988 h 256"/>
              <a:gd name="T10" fmla="*/ 203994 w 256"/>
              <a:gd name="T11" fmla="*/ 38249 h 256"/>
              <a:gd name="T12" fmla="*/ 369738 w 256"/>
              <a:gd name="T13" fmla="*/ 203994 h 256"/>
              <a:gd name="T14" fmla="*/ 203994 w 256"/>
              <a:gd name="T15" fmla="*/ 369739 h 256"/>
              <a:gd name="T16" fmla="*/ 38249 w 256"/>
              <a:gd name="T17" fmla="*/ 203994 h 256"/>
              <a:gd name="T18" fmla="*/ 203994 w 256"/>
              <a:gd name="T19" fmla="*/ 38249 h 256"/>
              <a:gd name="T20" fmla="*/ 117934 w 256"/>
              <a:gd name="T21" fmla="*/ 219931 h 256"/>
              <a:gd name="T22" fmla="*/ 180088 w 256"/>
              <a:gd name="T23" fmla="*/ 262961 h 256"/>
              <a:gd name="T24" fmla="*/ 191244 w 256"/>
              <a:gd name="T25" fmla="*/ 267742 h 256"/>
              <a:gd name="T26" fmla="*/ 210368 w 256"/>
              <a:gd name="T27" fmla="*/ 248618 h 256"/>
              <a:gd name="T28" fmla="*/ 210368 w 256"/>
              <a:gd name="T29" fmla="*/ 248618 h 256"/>
              <a:gd name="T30" fmla="*/ 210368 w 256"/>
              <a:gd name="T31" fmla="*/ 223118 h 256"/>
              <a:gd name="T32" fmla="*/ 269335 w 256"/>
              <a:gd name="T33" fmla="*/ 262961 h 256"/>
              <a:gd name="T34" fmla="*/ 280491 w 256"/>
              <a:gd name="T35" fmla="*/ 267742 h 256"/>
              <a:gd name="T36" fmla="*/ 299615 w 256"/>
              <a:gd name="T37" fmla="*/ 248618 h 256"/>
              <a:gd name="T38" fmla="*/ 299615 w 256"/>
              <a:gd name="T39" fmla="*/ 248618 h 256"/>
              <a:gd name="T40" fmla="*/ 299615 w 256"/>
              <a:gd name="T41" fmla="*/ 159370 h 256"/>
              <a:gd name="T42" fmla="*/ 299615 w 256"/>
              <a:gd name="T43" fmla="*/ 159370 h 256"/>
              <a:gd name="T44" fmla="*/ 299615 w 256"/>
              <a:gd name="T45" fmla="*/ 159370 h 256"/>
              <a:gd name="T46" fmla="*/ 280491 w 256"/>
              <a:gd name="T47" fmla="*/ 140246 h 256"/>
              <a:gd name="T48" fmla="*/ 269335 w 256"/>
              <a:gd name="T49" fmla="*/ 145027 h 256"/>
              <a:gd name="T50" fmla="*/ 210368 w 256"/>
              <a:gd name="T51" fmla="*/ 184870 h 256"/>
              <a:gd name="T52" fmla="*/ 210368 w 256"/>
              <a:gd name="T53" fmla="*/ 159370 h 256"/>
              <a:gd name="T54" fmla="*/ 210368 w 256"/>
              <a:gd name="T55" fmla="*/ 159370 h 256"/>
              <a:gd name="T56" fmla="*/ 210368 w 256"/>
              <a:gd name="T57" fmla="*/ 159370 h 256"/>
              <a:gd name="T58" fmla="*/ 191244 w 256"/>
              <a:gd name="T59" fmla="*/ 140246 h 256"/>
              <a:gd name="T60" fmla="*/ 180088 w 256"/>
              <a:gd name="T61" fmla="*/ 145027 h 256"/>
              <a:gd name="T62" fmla="*/ 117934 w 256"/>
              <a:gd name="T63" fmla="*/ 188057 h 256"/>
              <a:gd name="T64" fmla="*/ 108372 w 256"/>
              <a:gd name="T65" fmla="*/ 203994 h 256"/>
              <a:gd name="T66" fmla="*/ 117934 w 256"/>
              <a:gd name="T67" fmla="*/ 219931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199" y="256"/>
                  <a:pt x="256" y="199"/>
                  <a:pt x="256" y="128"/>
                </a:cubicBezTo>
                <a:cubicBezTo>
                  <a:pt x="256" y="57"/>
                  <a:pt x="199" y="0"/>
                  <a:pt x="128" y="0"/>
                </a:cubicBezTo>
                <a:cubicBezTo>
                  <a:pt x="57" y="0"/>
                  <a:pt x="0" y="57"/>
                  <a:pt x="0" y="128"/>
                </a:cubicBezTo>
                <a:cubicBezTo>
                  <a:pt x="0" y="199"/>
                  <a:pt x="57" y="256"/>
                  <a:pt x="128" y="256"/>
                </a:cubicBezTo>
                <a:moveTo>
                  <a:pt x="128" y="24"/>
                </a:moveTo>
                <a:cubicBezTo>
                  <a:pt x="185" y="24"/>
                  <a:pt x="232" y="71"/>
                  <a:pt x="232" y="128"/>
                </a:cubicBezTo>
                <a:cubicBezTo>
                  <a:pt x="232" y="185"/>
                  <a:pt x="185" y="232"/>
                  <a:pt x="128" y="232"/>
                </a:cubicBezTo>
                <a:cubicBezTo>
                  <a:pt x="71" y="232"/>
                  <a:pt x="24" y="185"/>
                  <a:pt x="24" y="128"/>
                </a:cubicBezTo>
                <a:cubicBezTo>
                  <a:pt x="24" y="71"/>
                  <a:pt x="71" y="24"/>
                  <a:pt x="128" y="24"/>
                </a:cubicBezTo>
                <a:moveTo>
                  <a:pt x="74" y="138"/>
                </a:moveTo>
                <a:cubicBezTo>
                  <a:pt x="113" y="165"/>
                  <a:pt x="113" y="165"/>
                  <a:pt x="113" y="165"/>
                </a:cubicBezTo>
                <a:cubicBezTo>
                  <a:pt x="115" y="167"/>
                  <a:pt x="117" y="168"/>
                  <a:pt x="120" y="168"/>
                </a:cubicBezTo>
                <a:cubicBezTo>
                  <a:pt x="127" y="168"/>
                  <a:pt x="132" y="163"/>
                  <a:pt x="132" y="156"/>
                </a:cubicBezTo>
                <a:cubicBezTo>
                  <a:pt x="132" y="156"/>
                  <a:pt x="132" y="156"/>
                  <a:pt x="132" y="156"/>
                </a:cubicBezTo>
                <a:cubicBezTo>
                  <a:pt x="132" y="140"/>
                  <a:pt x="132" y="140"/>
                  <a:pt x="132" y="140"/>
                </a:cubicBezTo>
                <a:cubicBezTo>
                  <a:pt x="169" y="165"/>
                  <a:pt x="169" y="165"/>
                  <a:pt x="169" y="165"/>
                </a:cubicBezTo>
                <a:cubicBezTo>
                  <a:pt x="171" y="167"/>
                  <a:pt x="173" y="168"/>
                  <a:pt x="176" y="168"/>
                </a:cubicBezTo>
                <a:cubicBezTo>
                  <a:pt x="183" y="168"/>
                  <a:pt x="188" y="163"/>
                  <a:pt x="188" y="156"/>
                </a:cubicBezTo>
                <a:cubicBezTo>
                  <a:pt x="188" y="156"/>
                  <a:pt x="188" y="156"/>
                  <a:pt x="188" y="156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100"/>
                  <a:pt x="188" y="100"/>
                  <a:pt x="188" y="100"/>
                </a:cubicBezTo>
                <a:cubicBezTo>
                  <a:pt x="188" y="93"/>
                  <a:pt x="183" y="88"/>
                  <a:pt x="176" y="88"/>
                </a:cubicBezTo>
                <a:cubicBezTo>
                  <a:pt x="173" y="88"/>
                  <a:pt x="171" y="89"/>
                  <a:pt x="169" y="91"/>
                </a:cubicBezTo>
                <a:cubicBezTo>
                  <a:pt x="132" y="116"/>
                  <a:pt x="132" y="116"/>
                  <a:pt x="132" y="116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100"/>
                  <a:pt x="132" y="100"/>
                  <a:pt x="132" y="100"/>
                </a:cubicBezTo>
                <a:cubicBezTo>
                  <a:pt x="132" y="93"/>
                  <a:pt x="127" y="88"/>
                  <a:pt x="120" y="88"/>
                </a:cubicBezTo>
                <a:cubicBezTo>
                  <a:pt x="117" y="88"/>
                  <a:pt x="115" y="89"/>
                  <a:pt x="113" y="91"/>
                </a:cubicBezTo>
                <a:cubicBezTo>
                  <a:pt x="74" y="118"/>
                  <a:pt x="74" y="118"/>
                  <a:pt x="74" y="118"/>
                </a:cubicBezTo>
                <a:cubicBezTo>
                  <a:pt x="70" y="120"/>
                  <a:pt x="68" y="124"/>
                  <a:pt x="68" y="128"/>
                </a:cubicBezTo>
                <a:cubicBezTo>
                  <a:pt x="68" y="132"/>
                  <a:pt x="70" y="136"/>
                  <a:pt x="74" y="1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1" name="Freeform 74"/>
          <p:cNvSpPr>
            <a:spLocks noEditPoints="1"/>
          </p:cNvSpPr>
          <p:nvPr/>
        </p:nvSpPr>
        <p:spPr bwMode="auto">
          <a:xfrm>
            <a:off x="5435435" y="2708313"/>
            <a:ext cx="1020844" cy="1016890"/>
          </a:xfrm>
          <a:custGeom>
            <a:avLst/>
            <a:gdLst>
              <a:gd name="T0" fmla="*/ 204788 w 256"/>
              <a:gd name="T1" fmla="*/ 407988 h 256"/>
              <a:gd name="T2" fmla="*/ 0 w 256"/>
              <a:gd name="T3" fmla="*/ 203994 h 256"/>
              <a:gd name="T4" fmla="*/ 204788 w 256"/>
              <a:gd name="T5" fmla="*/ 0 h 256"/>
              <a:gd name="T6" fmla="*/ 409575 w 256"/>
              <a:gd name="T7" fmla="*/ 203994 h 256"/>
              <a:gd name="T8" fmla="*/ 204788 w 256"/>
              <a:gd name="T9" fmla="*/ 407988 h 256"/>
              <a:gd name="T10" fmla="*/ 204788 w 256"/>
              <a:gd name="T11" fmla="*/ 38249 h 256"/>
              <a:gd name="T12" fmla="*/ 38398 w 256"/>
              <a:gd name="T13" fmla="*/ 203994 h 256"/>
              <a:gd name="T14" fmla="*/ 204788 w 256"/>
              <a:gd name="T15" fmla="*/ 369739 h 256"/>
              <a:gd name="T16" fmla="*/ 371177 w 256"/>
              <a:gd name="T17" fmla="*/ 203994 h 256"/>
              <a:gd name="T18" fmla="*/ 204788 w 256"/>
              <a:gd name="T19" fmla="*/ 38249 h 256"/>
              <a:gd name="T20" fmla="*/ 262384 w 256"/>
              <a:gd name="T21" fmla="*/ 254993 h 256"/>
              <a:gd name="T22" fmla="*/ 243185 w 256"/>
              <a:gd name="T23" fmla="*/ 274117 h 256"/>
              <a:gd name="T24" fmla="*/ 223986 w 256"/>
              <a:gd name="T25" fmla="*/ 254993 h 256"/>
              <a:gd name="T26" fmla="*/ 223986 w 256"/>
              <a:gd name="T27" fmla="*/ 254993 h 256"/>
              <a:gd name="T28" fmla="*/ 223986 w 256"/>
              <a:gd name="T29" fmla="*/ 152996 h 256"/>
              <a:gd name="T30" fmla="*/ 223986 w 256"/>
              <a:gd name="T31" fmla="*/ 152996 h 256"/>
              <a:gd name="T32" fmla="*/ 223986 w 256"/>
              <a:gd name="T33" fmla="*/ 152996 h 256"/>
              <a:gd name="T34" fmla="*/ 243185 w 256"/>
              <a:gd name="T35" fmla="*/ 133871 h 256"/>
              <a:gd name="T36" fmla="*/ 262384 w 256"/>
              <a:gd name="T37" fmla="*/ 152996 h 256"/>
              <a:gd name="T38" fmla="*/ 262384 w 256"/>
              <a:gd name="T39" fmla="*/ 152996 h 256"/>
              <a:gd name="T40" fmla="*/ 262384 w 256"/>
              <a:gd name="T41" fmla="*/ 254993 h 256"/>
              <a:gd name="T42" fmla="*/ 262384 w 256"/>
              <a:gd name="T43" fmla="*/ 254993 h 256"/>
              <a:gd name="T44" fmla="*/ 185589 w 256"/>
              <a:gd name="T45" fmla="*/ 254993 h 256"/>
              <a:gd name="T46" fmla="*/ 166390 w 256"/>
              <a:gd name="T47" fmla="*/ 274117 h 256"/>
              <a:gd name="T48" fmla="*/ 147191 w 256"/>
              <a:gd name="T49" fmla="*/ 254993 h 256"/>
              <a:gd name="T50" fmla="*/ 147191 w 256"/>
              <a:gd name="T51" fmla="*/ 254993 h 256"/>
              <a:gd name="T52" fmla="*/ 147191 w 256"/>
              <a:gd name="T53" fmla="*/ 152996 h 256"/>
              <a:gd name="T54" fmla="*/ 147191 w 256"/>
              <a:gd name="T55" fmla="*/ 152996 h 256"/>
              <a:gd name="T56" fmla="*/ 147191 w 256"/>
              <a:gd name="T57" fmla="*/ 152996 h 256"/>
              <a:gd name="T58" fmla="*/ 166390 w 256"/>
              <a:gd name="T59" fmla="*/ 133871 h 256"/>
              <a:gd name="T60" fmla="*/ 185589 w 256"/>
              <a:gd name="T61" fmla="*/ 152996 h 256"/>
              <a:gd name="T62" fmla="*/ 185589 w 256"/>
              <a:gd name="T63" fmla="*/ 152996 h 256"/>
              <a:gd name="T64" fmla="*/ 185589 w 256"/>
              <a:gd name="T65" fmla="*/ 254993 h 256"/>
              <a:gd name="T66" fmla="*/ 185589 w 256"/>
              <a:gd name="T67" fmla="*/ 254993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4" y="160"/>
                </a:moveTo>
                <a:cubicBezTo>
                  <a:pt x="164" y="167"/>
                  <a:pt x="159" y="172"/>
                  <a:pt x="152" y="172"/>
                </a:cubicBezTo>
                <a:cubicBezTo>
                  <a:pt x="145" y="172"/>
                  <a:pt x="140" y="167"/>
                  <a:pt x="140" y="160"/>
                </a:cubicBezTo>
                <a:cubicBezTo>
                  <a:pt x="140" y="160"/>
                  <a:pt x="140" y="160"/>
                  <a:pt x="140" y="160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96"/>
                  <a:pt x="140" y="96"/>
                  <a:pt x="140" y="96"/>
                </a:cubicBezTo>
                <a:cubicBezTo>
                  <a:pt x="140" y="89"/>
                  <a:pt x="145" y="84"/>
                  <a:pt x="152" y="84"/>
                </a:cubicBezTo>
                <a:cubicBezTo>
                  <a:pt x="159" y="84"/>
                  <a:pt x="164" y="89"/>
                  <a:pt x="164" y="96"/>
                </a:cubicBezTo>
                <a:cubicBezTo>
                  <a:pt x="164" y="96"/>
                  <a:pt x="164" y="96"/>
                  <a:pt x="164" y="96"/>
                </a:cubicBezTo>
                <a:cubicBezTo>
                  <a:pt x="164" y="160"/>
                  <a:pt x="164" y="160"/>
                  <a:pt x="164" y="160"/>
                </a:cubicBezTo>
                <a:cubicBezTo>
                  <a:pt x="164" y="160"/>
                  <a:pt x="164" y="160"/>
                  <a:pt x="164" y="160"/>
                </a:cubicBezTo>
                <a:moveTo>
                  <a:pt x="116" y="160"/>
                </a:moveTo>
                <a:cubicBezTo>
                  <a:pt x="116" y="167"/>
                  <a:pt x="111" y="172"/>
                  <a:pt x="104" y="172"/>
                </a:cubicBezTo>
                <a:cubicBezTo>
                  <a:pt x="97" y="172"/>
                  <a:pt x="92" y="167"/>
                  <a:pt x="92" y="160"/>
                </a:cubicBezTo>
                <a:cubicBezTo>
                  <a:pt x="92" y="160"/>
                  <a:pt x="92" y="160"/>
                  <a:pt x="92" y="160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96"/>
                  <a:pt x="92" y="96"/>
                  <a:pt x="92" y="96"/>
                </a:cubicBezTo>
                <a:cubicBezTo>
                  <a:pt x="92" y="89"/>
                  <a:pt x="97" y="84"/>
                  <a:pt x="104" y="84"/>
                </a:cubicBezTo>
                <a:cubicBezTo>
                  <a:pt x="111" y="84"/>
                  <a:pt x="116" y="89"/>
                  <a:pt x="11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160"/>
                  <a:pt x="116" y="160"/>
                  <a:pt x="116" y="160"/>
                </a:cubicBezTo>
                <a:cubicBezTo>
                  <a:pt x="116" y="160"/>
                  <a:pt x="116" y="160"/>
                  <a:pt x="116" y="1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2" name="Freeform 75"/>
          <p:cNvSpPr>
            <a:spLocks noEditPoints="1"/>
          </p:cNvSpPr>
          <p:nvPr/>
        </p:nvSpPr>
        <p:spPr bwMode="auto">
          <a:xfrm>
            <a:off x="3654892" y="2708313"/>
            <a:ext cx="1016890" cy="1016890"/>
          </a:xfrm>
          <a:custGeom>
            <a:avLst/>
            <a:gdLst>
              <a:gd name="T0" fmla="*/ 203994 w 256"/>
              <a:gd name="T1" fmla="*/ 407988 h 256"/>
              <a:gd name="T2" fmla="*/ 0 w 256"/>
              <a:gd name="T3" fmla="*/ 203994 h 256"/>
              <a:gd name="T4" fmla="*/ 203994 w 256"/>
              <a:gd name="T5" fmla="*/ 0 h 256"/>
              <a:gd name="T6" fmla="*/ 407988 w 256"/>
              <a:gd name="T7" fmla="*/ 203994 h 256"/>
              <a:gd name="T8" fmla="*/ 203994 w 256"/>
              <a:gd name="T9" fmla="*/ 407988 h 256"/>
              <a:gd name="T10" fmla="*/ 203994 w 256"/>
              <a:gd name="T11" fmla="*/ 38249 h 256"/>
              <a:gd name="T12" fmla="*/ 38249 w 256"/>
              <a:gd name="T13" fmla="*/ 203994 h 256"/>
              <a:gd name="T14" fmla="*/ 203994 w 256"/>
              <a:gd name="T15" fmla="*/ 369739 h 256"/>
              <a:gd name="T16" fmla="*/ 369739 w 256"/>
              <a:gd name="T17" fmla="*/ 203994 h 256"/>
              <a:gd name="T18" fmla="*/ 203994 w 256"/>
              <a:gd name="T19" fmla="*/ 38249 h 256"/>
              <a:gd name="T20" fmla="*/ 254993 w 256"/>
              <a:gd name="T21" fmla="*/ 274117 h 256"/>
              <a:gd name="T22" fmla="*/ 152996 w 256"/>
              <a:gd name="T23" fmla="*/ 274117 h 256"/>
              <a:gd name="T24" fmla="*/ 133871 w 256"/>
              <a:gd name="T25" fmla="*/ 254993 h 256"/>
              <a:gd name="T26" fmla="*/ 133871 w 256"/>
              <a:gd name="T27" fmla="*/ 152996 h 256"/>
              <a:gd name="T28" fmla="*/ 152996 w 256"/>
              <a:gd name="T29" fmla="*/ 133871 h 256"/>
              <a:gd name="T30" fmla="*/ 254993 w 256"/>
              <a:gd name="T31" fmla="*/ 133871 h 256"/>
              <a:gd name="T32" fmla="*/ 274117 w 256"/>
              <a:gd name="T33" fmla="*/ 152996 h 256"/>
              <a:gd name="T34" fmla="*/ 274117 w 256"/>
              <a:gd name="T35" fmla="*/ 254993 h 256"/>
              <a:gd name="T36" fmla="*/ 254993 w 256"/>
              <a:gd name="T37" fmla="*/ 274117 h 25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0" y="172"/>
                </a:moveTo>
                <a:cubicBezTo>
                  <a:pt x="96" y="172"/>
                  <a:pt x="96" y="172"/>
                  <a:pt x="96" y="172"/>
                </a:cubicBezTo>
                <a:cubicBezTo>
                  <a:pt x="89" y="172"/>
                  <a:pt x="84" y="167"/>
                  <a:pt x="84" y="160"/>
                </a:cubicBezTo>
                <a:cubicBezTo>
                  <a:pt x="84" y="96"/>
                  <a:pt x="84" y="96"/>
                  <a:pt x="84" y="96"/>
                </a:cubicBezTo>
                <a:cubicBezTo>
                  <a:pt x="84" y="89"/>
                  <a:pt x="89" y="84"/>
                  <a:pt x="96" y="84"/>
                </a:cubicBezTo>
                <a:cubicBezTo>
                  <a:pt x="160" y="84"/>
                  <a:pt x="160" y="84"/>
                  <a:pt x="160" y="84"/>
                </a:cubicBezTo>
                <a:cubicBezTo>
                  <a:pt x="167" y="84"/>
                  <a:pt x="172" y="89"/>
                  <a:pt x="172" y="96"/>
                </a:cubicBezTo>
                <a:cubicBezTo>
                  <a:pt x="172" y="160"/>
                  <a:pt x="172" y="160"/>
                  <a:pt x="172" y="160"/>
                </a:cubicBezTo>
                <a:cubicBezTo>
                  <a:pt x="172" y="167"/>
                  <a:pt x="167" y="172"/>
                  <a:pt x="160" y="1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3" name="Freeform 76"/>
          <p:cNvSpPr>
            <a:spLocks noEditPoints="1"/>
          </p:cNvSpPr>
          <p:nvPr/>
        </p:nvSpPr>
        <p:spPr bwMode="auto">
          <a:xfrm>
            <a:off x="1870393" y="2708313"/>
            <a:ext cx="1020844" cy="1016890"/>
          </a:xfrm>
          <a:custGeom>
            <a:avLst/>
            <a:gdLst>
              <a:gd name="T0" fmla="*/ 204788 w 256"/>
              <a:gd name="T1" fmla="*/ 407988 h 256"/>
              <a:gd name="T2" fmla="*/ 0 w 256"/>
              <a:gd name="T3" fmla="*/ 203994 h 256"/>
              <a:gd name="T4" fmla="*/ 204788 w 256"/>
              <a:gd name="T5" fmla="*/ 0 h 256"/>
              <a:gd name="T6" fmla="*/ 409575 w 256"/>
              <a:gd name="T7" fmla="*/ 203994 h 256"/>
              <a:gd name="T8" fmla="*/ 204788 w 256"/>
              <a:gd name="T9" fmla="*/ 407988 h 256"/>
              <a:gd name="T10" fmla="*/ 204788 w 256"/>
              <a:gd name="T11" fmla="*/ 38249 h 256"/>
              <a:gd name="T12" fmla="*/ 38398 w 256"/>
              <a:gd name="T13" fmla="*/ 203994 h 256"/>
              <a:gd name="T14" fmla="*/ 204788 w 256"/>
              <a:gd name="T15" fmla="*/ 369739 h 256"/>
              <a:gd name="T16" fmla="*/ 371177 w 256"/>
              <a:gd name="T17" fmla="*/ 203994 h 256"/>
              <a:gd name="T18" fmla="*/ 204788 w 256"/>
              <a:gd name="T19" fmla="*/ 38249 h 256"/>
              <a:gd name="T20" fmla="*/ 265584 w 256"/>
              <a:gd name="T21" fmla="*/ 219931 h 256"/>
              <a:gd name="T22" fmla="*/ 163190 w 256"/>
              <a:gd name="T23" fmla="*/ 283679 h 256"/>
              <a:gd name="T24" fmla="*/ 163190 w 256"/>
              <a:gd name="T25" fmla="*/ 283679 h 256"/>
              <a:gd name="T26" fmla="*/ 161590 w 256"/>
              <a:gd name="T27" fmla="*/ 285273 h 256"/>
              <a:gd name="T28" fmla="*/ 161590 w 256"/>
              <a:gd name="T29" fmla="*/ 285273 h 256"/>
              <a:gd name="T30" fmla="*/ 158390 w 256"/>
              <a:gd name="T31" fmla="*/ 286867 h 256"/>
              <a:gd name="T32" fmla="*/ 158390 w 256"/>
              <a:gd name="T33" fmla="*/ 286867 h 256"/>
              <a:gd name="T34" fmla="*/ 158390 w 256"/>
              <a:gd name="T35" fmla="*/ 286867 h 256"/>
              <a:gd name="T36" fmla="*/ 158390 w 256"/>
              <a:gd name="T37" fmla="*/ 286867 h 256"/>
              <a:gd name="T38" fmla="*/ 156790 w 256"/>
              <a:gd name="T39" fmla="*/ 286867 h 256"/>
              <a:gd name="T40" fmla="*/ 156790 w 256"/>
              <a:gd name="T41" fmla="*/ 286867 h 256"/>
              <a:gd name="T42" fmla="*/ 155191 w 256"/>
              <a:gd name="T43" fmla="*/ 286867 h 256"/>
              <a:gd name="T44" fmla="*/ 155191 w 256"/>
              <a:gd name="T45" fmla="*/ 286867 h 256"/>
              <a:gd name="T46" fmla="*/ 153591 w 256"/>
              <a:gd name="T47" fmla="*/ 286867 h 256"/>
              <a:gd name="T48" fmla="*/ 134392 w 256"/>
              <a:gd name="T49" fmla="*/ 267742 h 256"/>
              <a:gd name="T50" fmla="*/ 134392 w 256"/>
              <a:gd name="T51" fmla="*/ 140246 h 256"/>
              <a:gd name="T52" fmla="*/ 153591 w 256"/>
              <a:gd name="T53" fmla="*/ 121121 h 256"/>
              <a:gd name="T54" fmla="*/ 164790 w 256"/>
              <a:gd name="T55" fmla="*/ 124309 h 256"/>
              <a:gd name="T56" fmla="*/ 265584 w 256"/>
              <a:gd name="T57" fmla="*/ 188057 h 256"/>
              <a:gd name="T58" fmla="*/ 275183 w 256"/>
              <a:gd name="T59" fmla="*/ 203994 h 256"/>
              <a:gd name="T60" fmla="*/ 265584 w 256"/>
              <a:gd name="T61" fmla="*/ 219931 h 25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66" y="138"/>
                </a:move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2" y="178"/>
                  <a:pt x="102" y="178"/>
                </a:cubicBezTo>
                <a:cubicBezTo>
                  <a:pt x="102" y="178"/>
                  <a:pt x="101" y="179"/>
                  <a:pt x="101" y="179"/>
                </a:cubicBezTo>
                <a:cubicBezTo>
                  <a:pt x="101" y="179"/>
                  <a:pt x="101" y="179"/>
                  <a:pt x="101" y="179"/>
                </a:cubicBezTo>
                <a:cubicBezTo>
                  <a:pt x="100" y="179"/>
                  <a:pt x="100" y="179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9" y="180"/>
                  <a:pt x="99" y="180"/>
                  <a:pt x="99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8" y="180"/>
                  <a:pt x="98" y="180"/>
                  <a:pt x="98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7" y="180"/>
                  <a:pt x="97" y="180"/>
                </a:cubicBezTo>
                <a:cubicBezTo>
                  <a:pt x="97" y="180"/>
                  <a:pt x="96" y="180"/>
                  <a:pt x="96" y="180"/>
                </a:cubicBezTo>
                <a:cubicBezTo>
                  <a:pt x="89" y="180"/>
                  <a:pt x="84" y="175"/>
                  <a:pt x="84" y="16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1"/>
                  <a:pt x="89" y="76"/>
                  <a:pt x="96" y="76"/>
                </a:cubicBezTo>
                <a:cubicBezTo>
                  <a:pt x="99" y="76"/>
                  <a:pt x="101" y="77"/>
                  <a:pt x="103" y="78"/>
                </a:cubicBezTo>
                <a:cubicBezTo>
                  <a:pt x="166" y="118"/>
                  <a:pt x="166" y="118"/>
                  <a:pt x="166" y="118"/>
                </a:cubicBezTo>
                <a:cubicBezTo>
                  <a:pt x="170" y="120"/>
                  <a:pt x="172" y="124"/>
                  <a:pt x="172" y="128"/>
                </a:cubicBezTo>
                <a:cubicBezTo>
                  <a:pt x="172" y="132"/>
                  <a:pt x="170" y="136"/>
                  <a:pt x="166" y="13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4" name="Freeform 77"/>
          <p:cNvSpPr>
            <a:spLocks noEditPoints="1"/>
          </p:cNvSpPr>
          <p:nvPr/>
        </p:nvSpPr>
        <p:spPr bwMode="auto">
          <a:xfrm>
            <a:off x="21480107" y="923814"/>
            <a:ext cx="1020844" cy="1020844"/>
          </a:xfrm>
          <a:custGeom>
            <a:avLst/>
            <a:gdLst>
              <a:gd name="T0" fmla="*/ 204788 w 256"/>
              <a:gd name="T1" fmla="*/ 409575 h 256"/>
              <a:gd name="T2" fmla="*/ 0 w 256"/>
              <a:gd name="T3" fmla="*/ 204788 h 256"/>
              <a:gd name="T4" fmla="*/ 204788 w 256"/>
              <a:gd name="T5" fmla="*/ 0 h 256"/>
              <a:gd name="T6" fmla="*/ 409575 w 256"/>
              <a:gd name="T7" fmla="*/ 204788 h 256"/>
              <a:gd name="T8" fmla="*/ 204788 w 256"/>
              <a:gd name="T9" fmla="*/ 409575 h 256"/>
              <a:gd name="T10" fmla="*/ 204788 w 256"/>
              <a:gd name="T11" fmla="*/ 38398 h 256"/>
              <a:gd name="T12" fmla="*/ 38398 w 256"/>
              <a:gd name="T13" fmla="*/ 204788 h 256"/>
              <a:gd name="T14" fmla="*/ 204788 w 256"/>
              <a:gd name="T15" fmla="*/ 371177 h 256"/>
              <a:gd name="T16" fmla="*/ 371177 w 256"/>
              <a:gd name="T17" fmla="*/ 204788 h 256"/>
              <a:gd name="T18" fmla="*/ 204788 w 256"/>
              <a:gd name="T19" fmla="*/ 38398 h 25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5" name="Freeform 78"/>
          <p:cNvSpPr>
            <a:spLocks noEditPoints="1"/>
          </p:cNvSpPr>
          <p:nvPr/>
        </p:nvSpPr>
        <p:spPr bwMode="auto">
          <a:xfrm>
            <a:off x="19699566" y="923814"/>
            <a:ext cx="1016886" cy="1020844"/>
          </a:xfrm>
          <a:custGeom>
            <a:avLst/>
            <a:gdLst>
              <a:gd name="T0" fmla="*/ 388863 w 256"/>
              <a:gd name="T1" fmla="*/ 409575 h 256"/>
              <a:gd name="T2" fmla="*/ 19124 w 256"/>
              <a:gd name="T3" fmla="*/ 409575 h 256"/>
              <a:gd name="T4" fmla="*/ 0 w 256"/>
              <a:gd name="T5" fmla="*/ 390376 h 256"/>
              <a:gd name="T6" fmla="*/ 0 w 256"/>
              <a:gd name="T7" fmla="*/ 19199 h 256"/>
              <a:gd name="T8" fmla="*/ 19124 w 256"/>
              <a:gd name="T9" fmla="*/ 0 h 256"/>
              <a:gd name="T10" fmla="*/ 388863 w 256"/>
              <a:gd name="T11" fmla="*/ 0 h 256"/>
              <a:gd name="T12" fmla="*/ 407987 w 256"/>
              <a:gd name="T13" fmla="*/ 19199 h 256"/>
              <a:gd name="T14" fmla="*/ 407987 w 256"/>
              <a:gd name="T15" fmla="*/ 390376 h 256"/>
              <a:gd name="T16" fmla="*/ 388863 w 256"/>
              <a:gd name="T17" fmla="*/ 409575 h 256"/>
              <a:gd name="T18" fmla="*/ 369738 w 256"/>
              <a:gd name="T19" fmla="*/ 38398 h 256"/>
              <a:gd name="T20" fmla="*/ 38249 w 256"/>
              <a:gd name="T21" fmla="*/ 38398 h 256"/>
              <a:gd name="T22" fmla="*/ 38249 w 256"/>
              <a:gd name="T23" fmla="*/ 371177 h 256"/>
              <a:gd name="T24" fmla="*/ 369738 w 256"/>
              <a:gd name="T25" fmla="*/ 371177 h 256"/>
              <a:gd name="T26" fmla="*/ 369738 w 256"/>
              <a:gd name="T27" fmla="*/ 38398 h 25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6" name="Freeform 79"/>
          <p:cNvSpPr>
            <a:spLocks noEditPoints="1"/>
          </p:cNvSpPr>
          <p:nvPr/>
        </p:nvSpPr>
        <p:spPr bwMode="auto">
          <a:xfrm>
            <a:off x="17930892" y="955468"/>
            <a:ext cx="989190" cy="957536"/>
          </a:xfrm>
          <a:custGeom>
            <a:avLst/>
            <a:gdLst>
              <a:gd name="T0" fmla="*/ 377671 w 248"/>
              <a:gd name="T1" fmla="*/ 320146 h 240"/>
              <a:gd name="T2" fmla="*/ 281653 w 248"/>
              <a:gd name="T3" fmla="*/ 320146 h 240"/>
              <a:gd name="T4" fmla="*/ 256048 w 248"/>
              <a:gd name="T5" fmla="*/ 320146 h 240"/>
              <a:gd name="T6" fmla="*/ 256048 w 248"/>
              <a:gd name="T7" fmla="*/ 352160 h 240"/>
              <a:gd name="T8" fmla="*/ 281653 w 248"/>
              <a:gd name="T9" fmla="*/ 377772 h 240"/>
              <a:gd name="T10" fmla="*/ 281653 w 248"/>
              <a:gd name="T11" fmla="*/ 384175 h 240"/>
              <a:gd name="T12" fmla="*/ 115222 w 248"/>
              <a:gd name="T13" fmla="*/ 384175 h 240"/>
              <a:gd name="T14" fmla="*/ 115222 w 248"/>
              <a:gd name="T15" fmla="*/ 377772 h 240"/>
              <a:gd name="T16" fmla="*/ 140827 w 248"/>
              <a:gd name="T17" fmla="*/ 352160 h 240"/>
              <a:gd name="T18" fmla="*/ 140827 w 248"/>
              <a:gd name="T19" fmla="*/ 320146 h 240"/>
              <a:gd name="T20" fmla="*/ 115222 w 248"/>
              <a:gd name="T21" fmla="*/ 320146 h 240"/>
              <a:gd name="T22" fmla="*/ 19204 w 248"/>
              <a:gd name="T23" fmla="*/ 320146 h 240"/>
              <a:gd name="T24" fmla="*/ 0 w 248"/>
              <a:gd name="T25" fmla="*/ 300937 h 240"/>
              <a:gd name="T26" fmla="*/ 0 w 248"/>
              <a:gd name="T27" fmla="*/ 44820 h 240"/>
              <a:gd name="T28" fmla="*/ 19204 w 248"/>
              <a:gd name="T29" fmla="*/ 25612 h 240"/>
              <a:gd name="T30" fmla="*/ 137626 w 248"/>
              <a:gd name="T31" fmla="*/ 25612 h 240"/>
              <a:gd name="T32" fmla="*/ 112021 w 248"/>
              <a:gd name="T33" fmla="*/ 51223 h 240"/>
              <a:gd name="T34" fmla="*/ 25605 w 248"/>
              <a:gd name="T35" fmla="*/ 51223 h 240"/>
              <a:gd name="T36" fmla="*/ 25605 w 248"/>
              <a:gd name="T37" fmla="*/ 268923 h 240"/>
              <a:gd name="T38" fmla="*/ 371270 w 248"/>
              <a:gd name="T39" fmla="*/ 268923 h 240"/>
              <a:gd name="T40" fmla="*/ 371270 w 248"/>
              <a:gd name="T41" fmla="*/ 51223 h 240"/>
              <a:gd name="T42" fmla="*/ 284854 w 248"/>
              <a:gd name="T43" fmla="*/ 51223 h 240"/>
              <a:gd name="T44" fmla="*/ 259249 w 248"/>
              <a:gd name="T45" fmla="*/ 25612 h 240"/>
              <a:gd name="T46" fmla="*/ 377671 w 248"/>
              <a:gd name="T47" fmla="*/ 25612 h 240"/>
              <a:gd name="T48" fmla="*/ 396875 w 248"/>
              <a:gd name="T49" fmla="*/ 44820 h 240"/>
              <a:gd name="T50" fmla="*/ 396875 w 248"/>
              <a:gd name="T51" fmla="*/ 300937 h 240"/>
              <a:gd name="T52" fmla="*/ 377671 w 248"/>
              <a:gd name="T53" fmla="*/ 320146 h 240"/>
              <a:gd name="T54" fmla="*/ 243246 w 248"/>
              <a:gd name="T55" fmla="*/ 83238 h 240"/>
              <a:gd name="T56" fmla="*/ 230444 w 248"/>
              <a:gd name="T57" fmla="*/ 76835 h 240"/>
              <a:gd name="T58" fmla="*/ 217641 w 248"/>
              <a:gd name="T59" fmla="*/ 65630 h 240"/>
              <a:gd name="T60" fmla="*/ 217641 w 248"/>
              <a:gd name="T61" fmla="*/ 153670 h 240"/>
              <a:gd name="T62" fmla="*/ 198438 w 248"/>
              <a:gd name="T63" fmla="*/ 172879 h 240"/>
              <a:gd name="T64" fmla="*/ 179234 w 248"/>
              <a:gd name="T65" fmla="*/ 153670 h 240"/>
              <a:gd name="T66" fmla="*/ 179234 w 248"/>
              <a:gd name="T67" fmla="*/ 65630 h 240"/>
              <a:gd name="T68" fmla="*/ 166431 w 248"/>
              <a:gd name="T69" fmla="*/ 76835 h 240"/>
              <a:gd name="T70" fmla="*/ 153629 w 248"/>
              <a:gd name="T71" fmla="*/ 83238 h 240"/>
              <a:gd name="T72" fmla="*/ 134425 w 248"/>
              <a:gd name="T73" fmla="*/ 64029 h 240"/>
              <a:gd name="T74" fmla="*/ 140827 w 248"/>
              <a:gd name="T75" fmla="*/ 51223 h 240"/>
              <a:gd name="T76" fmla="*/ 185635 w 248"/>
              <a:gd name="T77" fmla="*/ 6403 h 240"/>
              <a:gd name="T78" fmla="*/ 198438 w 248"/>
              <a:gd name="T79" fmla="*/ 0 h 240"/>
              <a:gd name="T80" fmla="*/ 211240 w 248"/>
              <a:gd name="T81" fmla="*/ 6403 h 240"/>
              <a:gd name="T82" fmla="*/ 256048 w 248"/>
              <a:gd name="T83" fmla="*/ 51223 h 240"/>
              <a:gd name="T84" fmla="*/ 262450 w 248"/>
              <a:gd name="T85" fmla="*/ 64029 h 240"/>
              <a:gd name="T86" fmla="*/ 243246 w 248"/>
              <a:gd name="T87" fmla="*/ 83238 h 24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86" y="16"/>
                  <a:pt x="86" y="16"/>
                  <a:pt x="86" y="16"/>
                </a:cubicBezTo>
                <a:cubicBezTo>
                  <a:pt x="70" y="32"/>
                  <a:pt x="70" y="32"/>
                  <a:pt x="7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78" y="32"/>
                  <a:pt x="178" y="32"/>
                  <a:pt x="178" y="32"/>
                </a:cubicBezTo>
                <a:cubicBezTo>
                  <a:pt x="162" y="16"/>
                  <a:pt x="162" y="16"/>
                  <a:pt x="162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52" y="52"/>
                </a:moveTo>
                <a:cubicBezTo>
                  <a:pt x="149" y="52"/>
                  <a:pt x="146" y="51"/>
                  <a:pt x="144" y="48"/>
                </a:cubicBezTo>
                <a:cubicBezTo>
                  <a:pt x="136" y="41"/>
                  <a:pt x="136" y="41"/>
                  <a:pt x="136" y="41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3"/>
                  <a:pt x="131" y="108"/>
                  <a:pt x="124" y="108"/>
                </a:cubicBezTo>
                <a:cubicBezTo>
                  <a:pt x="117" y="108"/>
                  <a:pt x="112" y="103"/>
                  <a:pt x="112" y="96"/>
                </a:cubicBezTo>
                <a:cubicBezTo>
                  <a:pt x="112" y="41"/>
                  <a:pt x="112" y="41"/>
                  <a:pt x="112" y="41"/>
                </a:cubicBezTo>
                <a:cubicBezTo>
                  <a:pt x="104" y="48"/>
                  <a:pt x="104" y="48"/>
                  <a:pt x="104" y="48"/>
                </a:cubicBezTo>
                <a:cubicBezTo>
                  <a:pt x="102" y="51"/>
                  <a:pt x="99" y="52"/>
                  <a:pt x="96" y="52"/>
                </a:cubicBezTo>
                <a:cubicBezTo>
                  <a:pt x="89" y="52"/>
                  <a:pt x="84" y="47"/>
                  <a:pt x="84" y="40"/>
                </a:cubicBezTo>
                <a:cubicBezTo>
                  <a:pt x="84" y="37"/>
                  <a:pt x="85" y="34"/>
                  <a:pt x="88" y="32"/>
                </a:cubicBezTo>
                <a:cubicBezTo>
                  <a:pt x="116" y="4"/>
                  <a:pt x="116" y="4"/>
                  <a:pt x="116" y="4"/>
                </a:cubicBezTo>
                <a:cubicBezTo>
                  <a:pt x="118" y="1"/>
                  <a:pt x="121" y="0"/>
                  <a:pt x="124" y="0"/>
                </a:cubicBezTo>
                <a:cubicBezTo>
                  <a:pt x="127" y="0"/>
                  <a:pt x="130" y="1"/>
                  <a:pt x="132" y="4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3" y="34"/>
                  <a:pt x="164" y="37"/>
                  <a:pt x="164" y="40"/>
                </a:cubicBezTo>
                <a:cubicBezTo>
                  <a:pt x="164" y="47"/>
                  <a:pt x="159" y="52"/>
                  <a:pt x="152" y="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7" name="Freeform 80"/>
          <p:cNvSpPr>
            <a:spLocks noEditPoints="1"/>
          </p:cNvSpPr>
          <p:nvPr/>
        </p:nvSpPr>
        <p:spPr bwMode="auto">
          <a:xfrm>
            <a:off x="16150347" y="955468"/>
            <a:ext cx="985236" cy="957536"/>
          </a:xfrm>
          <a:custGeom>
            <a:avLst/>
            <a:gdLst>
              <a:gd name="T0" fmla="*/ 376161 w 248"/>
              <a:gd name="T1" fmla="*/ 320146 h 240"/>
              <a:gd name="T2" fmla="*/ 280527 w 248"/>
              <a:gd name="T3" fmla="*/ 320146 h 240"/>
              <a:gd name="T4" fmla="*/ 255025 w 248"/>
              <a:gd name="T5" fmla="*/ 320146 h 240"/>
              <a:gd name="T6" fmla="*/ 255025 w 248"/>
              <a:gd name="T7" fmla="*/ 352160 h 240"/>
              <a:gd name="T8" fmla="*/ 280527 w 248"/>
              <a:gd name="T9" fmla="*/ 377772 h 240"/>
              <a:gd name="T10" fmla="*/ 280527 w 248"/>
              <a:gd name="T11" fmla="*/ 384175 h 240"/>
              <a:gd name="T12" fmla="*/ 114761 w 248"/>
              <a:gd name="T13" fmla="*/ 384175 h 240"/>
              <a:gd name="T14" fmla="*/ 114761 w 248"/>
              <a:gd name="T15" fmla="*/ 377772 h 240"/>
              <a:gd name="T16" fmla="*/ 140263 w 248"/>
              <a:gd name="T17" fmla="*/ 352160 h 240"/>
              <a:gd name="T18" fmla="*/ 140263 w 248"/>
              <a:gd name="T19" fmla="*/ 320146 h 240"/>
              <a:gd name="T20" fmla="*/ 114761 w 248"/>
              <a:gd name="T21" fmla="*/ 320146 h 240"/>
              <a:gd name="T22" fmla="*/ 19127 w 248"/>
              <a:gd name="T23" fmla="*/ 320146 h 240"/>
              <a:gd name="T24" fmla="*/ 0 w 248"/>
              <a:gd name="T25" fmla="*/ 300937 h 240"/>
              <a:gd name="T26" fmla="*/ 0 w 248"/>
              <a:gd name="T27" fmla="*/ 44820 h 240"/>
              <a:gd name="T28" fmla="*/ 19127 w 248"/>
              <a:gd name="T29" fmla="*/ 25612 h 240"/>
              <a:gd name="T30" fmla="*/ 159390 w 248"/>
              <a:gd name="T31" fmla="*/ 25612 h 240"/>
              <a:gd name="T32" fmla="*/ 159390 w 248"/>
              <a:gd name="T33" fmla="*/ 51223 h 240"/>
              <a:gd name="T34" fmla="*/ 25502 w 248"/>
              <a:gd name="T35" fmla="*/ 51223 h 240"/>
              <a:gd name="T36" fmla="*/ 25502 w 248"/>
              <a:gd name="T37" fmla="*/ 268923 h 240"/>
              <a:gd name="T38" fmla="*/ 369786 w 248"/>
              <a:gd name="T39" fmla="*/ 268923 h 240"/>
              <a:gd name="T40" fmla="*/ 369786 w 248"/>
              <a:gd name="T41" fmla="*/ 51223 h 240"/>
              <a:gd name="T42" fmla="*/ 235898 w 248"/>
              <a:gd name="T43" fmla="*/ 51223 h 240"/>
              <a:gd name="T44" fmla="*/ 235898 w 248"/>
              <a:gd name="T45" fmla="*/ 25612 h 240"/>
              <a:gd name="T46" fmla="*/ 376161 w 248"/>
              <a:gd name="T47" fmla="*/ 25612 h 240"/>
              <a:gd name="T48" fmla="*/ 395288 w 248"/>
              <a:gd name="T49" fmla="*/ 44820 h 240"/>
              <a:gd name="T50" fmla="*/ 395288 w 248"/>
              <a:gd name="T51" fmla="*/ 300937 h 240"/>
              <a:gd name="T52" fmla="*/ 376161 w 248"/>
              <a:gd name="T53" fmla="*/ 320146 h 240"/>
              <a:gd name="T54" fmla="*/ 261400 w 248"/>
              <a:gd name="T55" fmla="*/ 108850 h 240"/>
              <a:gd name="T56" fmla="*/ 255025 w 248"/>
              <a:gd name="T57" fmla="*/ 121655 h 240"/>
              <a:gd name="T58" fmla="*/ 210395 w 248"/>
              <a:gd name="T59" fmla="*/ 166476 h 240"/>
              <a:gd name="T60" fmla="*/ 197644 w 248"/>
              <a:gd name="T61" fmla="*/ 172879 h 240"/>
              <a:gd name="T62" fmla="*/ 184893 w 248"/>
              <a:gd name="T63" fmla="*/ 166476 h 240"/>
              <a:gd name="T64" fmla="*/ 140263 w 248"/>
              <a:gd name="T65" fmla="*/ 121655 h 240"/>
              <a:gd name="T66" fmla="*/ 133888 w 248"/>
              <a:gd name="T67" fmla="*/ 108850 h 240"/>
              <a:gd name="T68" fmla="*/ 153015 w 248"/>
              <a:gd name="T69" fmla="*/ 89641 h 240"/>
              <a:gd name="T70" fmla="*/ 165766 w 248"/>
              <a:gd name="T71" fmla="*/ 96044 h 240"/>
              <a:gd name="T72" fmla="*/ 178517 w 248"/>
              <a:gd name="T73" fmla="*/ 107249 h 240"/>
              <a:gd name="T74" fmla="*/ 178517 w 248"/>
              <a:gd name="T75" fmla="*/ 19209 h 240"/>
              <a:gd name="T76" fmla="*/ 197644 w 248"/>
              <a:gd name="T77" fmla="*/ 0 h 240"/>
              <a:gd name="T78" fmla="*/ 216771 w 248"/>
              <a:gd name="T79" fmla="*/ 19209 h 240"/>
              <a:gd name="T80" fmla="*/ 216771 w 248"/>
              <a:gd name="T81" fmla="*/ 107249 h 240"/>
              <a:gd name="T82" fmla="*/ 229522 w 248"/>
              <a:gd name="T83" fmla="*/ 96044 h 240"/>
              <a:gd name="T84" fmla="*/ 242273 w 248"/>
              <a:gd name="T85" fmla="*/ 89641 h 240"/>
              <a:gd name="T86" fmla="*/ 261400 w 248"/>
              <a:gd name="T87" fmla="*/ 108850 h 240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48" h="240">
                <a:moveTo>
                  <a:pt x="236" y="200"/>
                </a:moveTo>
                <a:cubicBezTo>
                  <a:pt x="176" y="200"/>
                  <a:pt x="176" y="200"/>
                  <a:pt x="176" y="200"/>
                </a:cubicBezTo>
                <a:cubicBezTo>
                  <a:pt x="160" y="200"/>
                  <a:pt x="160" y="200"/>
                  <a:pt x="160" y="20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76" y="236"/>
                  <a:pt x="176" y="236"/>
                  <a:pt x="176" y="236"/>
                </a:cubicBezTo>
                <a:cubicBezTo>
                  <a:pt x="176" y="240"/>
                  <a:pt x="176" y="240"/>
                  <a:pt x="176" y="240"/>
                </a:cubicBezTo>
                <a:cubicBezTo>
                  <a:pt x="72" y="240"/>
                  <a:pt x="72" y="240"/>
                  <a:pt x="72" y="240"/>
                </a:cubicBezTo>
                <a:cubicBezTo>
                  <a:pt x="72" y="236"/>
                  <a:pt x="72" y="236"/>
                  <a:pt x="72" y="236"/>
                </a:cubicBezTo>
                <a:cubicBezTo>
                  <a:pt x="88" y="220"/>
                  <a:pt x="88" y="220"/>
                  <a:pt x="88" y="220"/>
                </a:cubicBezTo>
                <a:cubicBezTo>
                  <a:pt x="88" y="200"/>
                  <a:pt x="88" y="200"/>
                  <a:pt x="88" y="200"/>
                </a:cubicBezTo>
                <a:cubicBezTo>
                  <a:pt x="72" y="200"/>
                  <a:pt x="72" y="200"/>
                  <a:pt x="72" y="200"/>
                </a:cubicBezTo>
                <a:cubicBezTo>
                  <a:pt x="12" y="200"/>
                  <a:pt x="12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1"/>
                  <a:pt x="5" y="16"/>
                  <a:pt x="12" y="16"/>
                </a:cubicBezTo>
                <a:cubicBezTo>
                  <a:pt x="100" y="16"/>
                  <a:pt x="100" y="16"/>
                  <a:pt x="100" y="16"/>
                </a:cubicBezTo>
                <a:cubicBezTo>
                  <a:pt x="100" y="32"/>
                  <a:pt x="100" y="32"/>
                  <a:pt x="100" y="32"/>
                </a:cubicBezTo>
                <a:cubicBezTo>
                  <a:pt x="16" y="32"/>
                  <a:pt x="16" y="32"/>
                  <a:pt x="16" y="32"/>
                </a:cubicBezTo>
                <a:cubicBezTo>
                  <a:pt x="16" y="168"/>
                  <a:pt x="16" y="168"/>
                  <a:pt x="16" y="168"/>
                </a:cubicBezTo>
                <a:cubicBezTo>
                  <a:pt x="232" y="168"/>
                  <a:pt x="232" y="168"/>
                  <a:pt x="232" y="168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236" y="16"/>
                  <a:pt x="236" y="16"/>
                  <a:pt x="236" y="16"/>
                </a:cubicBezTo>
                <a:cubicBezTo>
                  <a:pt x="243" y="16"/>
                  <a:pt x="248" y="21"/>
                  <a:pt x="248" y="28"/>
                </a:cubicBezTo>
                <a:cubicBezTo>
                  <a:pt x="248" y="188"/>
                  <a:pt x="248" y="188"/>
                  <a:pt x="248" y="188"/>
                </a:cubicBezTo>
                <a:cubicBezTo>
                  <a:pt x="248" y="195"/>
                  <a:pt x="243" y="200"/>
                  <a:pt x="236" y="200"/>
                </a:cubicBezTo>
                <a:moveTo>
                  <a:pt x="164" y="68"/>
                </a:moveTo>
                <a:cubicBezTo>
                  <a:pt x="164" y="71"/>
                  <a:pt x="163" y="74"/>
                  <a:pt x="160" y="76"/>
                </a:cubicBezTo>
                <a:cubicBezTo>
                  <a:pt x="132" y="104"/>
                  <a:pt x="132" y="104"/>
                  <a:pt x="132" y="104"/>
                </a:cubicBezTo>
                <a:cubicBezTo>
                  <a:pt x="130" y="107"/>
                  <a:pt x="127" y="108"/>
                  <a:pt x="124" y="108"/>
                </a:cubicBezTo>
                <a:cubicBezTo>
                  <a:pt x="121" y="108"/>
                  <a:pt x="118" y="107"/>
                  <a:pt x="116" y="104"/>
                </a:cubicBezTo>
                <a:cubicBezTo>
                  <a:pt x="88" y="76"/>
                  <a:pt x="88" y="76"/>
                  <a:pt x="88" y="76"/>
                </a:cubicBezTo>
                <a:cubicBezTo>
                  <a:pt x="85" y="74"/>
                  <a:pt x="84" y="71"/>
                  <a:pt x="84" y="68"/>
                </a:cubicBezTo>
                <a:cubicBezTo>
                  <a:pt x="84" y="61"/>
                  <a:pt x="89" y="56"/>
                  <a:pt x="96" y="56"/>
                </a:cubicBezTo>
                <a:cubicBezTo>
                  <a:pt x="99" y="56"/>
                  <a:pt x="102" y="57"/>
                  <a:pt x="104" y="60"/>
                </a:cubicBezTo>
                <a:cubicBezTo>
                  <a:pt x="112" y="67"/>
                  <a:pt x="112" y="67"/>
                  <a:pt x="112" y="67"/>
                </a:cubicBezTo>
                <a:cubicBezTo>
                  <a:pt x="112" y="12"/>
                  <a:pt x="112" y="12"/>
                  <a:pt x="112" y="12"/>
                </a:cubicBezTo>
                <a:cubicBezTo>
                  <a:pt x="112" y="5"/>
                  <a:pt x="117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67"/>
                  <a:pt x="136" y="67"/>
                  <a:pt x="136" y="67"/>
                </a:cubicBezTo>
                <a:cubicBezTo>
                  <a:pt x="144" y="60"/>
                  <a:pt x="144" y="60"/>
                  <a:pt x="144" y="60"/>
                </a:cubicBezTo>
                <a:cubicBezTo>
                  <a:pt x="146" y="57"/>
                  <a:pt x="149" y="56"/>
                  <a:pt x="152" y="56"/>
                </a:cubicBezTo>
                <a:cubicBezTo>
                  <a:pt x="159" y="56"/>
                  <a:pt x="164" y="61"/>
                  <a:pt x="164" y="6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8" name="Freeform 81"/>
          <p:cNvSpPr>
            <a:spLocks noEditPoints="1"/>
          </p:cNvSpPr>
          <p:nvPr/>
        </p:nvSpPr>
        <p:spPr bwMode="auto">
          <a:xfrm>
            <a:off x="14365850" y="1018776"/>
            <a:ext cx="989190" cy="894228"/>
          </a:xfrm>
          <a:custGeom>
            <a:avLst/>
            <a:gdLst>
              <a:gd name="T0" fmla="*/ 377671 w 248"/>
              <a:gd name="T1" fmla="*/ 294708 h 224"/>
              <a:gd name="T2" fmla="*/ 281653 w 248"/>
              <a:gd name="T3" fmla="*/ 294708 h 224"/>
              <a:gd name="T4" fmla="*/ 256048 w 248"/>
              <a:gd name="T5" fmla="*/ 294708 h 224"/>
              <a:gd name="T6" fmla="*/ 256048 w 248"/>
              <a:gd name="T7" fmla="*/ 326742 h 224"/>
              <a:gd name="T8" fmla="*/ 281653 w 248"/>
              <a:gd name="T9" fmla="*/ 352368 h 224"/>
              <a:gd name="T10" fmla="*/ 281653 w 248"/>
              <a:gd name="T11" fmla="*/ 358775 h 224"/>
              <a:gd name="T12" fmla="*/ 115222 w 248"/>
              <a:gd name="T13" fmla="*/ 358775 h 224"/>
              <a:gd name="T14" fmla="*/ 115222 w 248"/>
              <a:gd name="T15" fmla="*/ 352368 h 224"/>
              <a:gd name="T16" fmla="*/ 140827 w 248"/>
              <a:gd name="T17" fmla="*/ 326742 h 224"/>
              <a:gd name="T18" fmla="*/ 140827 w 248"/>
              <a:gd name="T19" fmla="*/ 294708 h 224"/>
              <a:gd name="T20" fmla="*/ 115222 w 248"/>
              <a:gd name="T21" fmla="*/ 294708 h 224"/>
              <a:gd name="T22" fmla="*/ 19204 w 248"/>
              <a:gd name="T23" fmla="*/ 294708 h 224"/>
              <a:gd name="T24" fmla="*/ 0 w 248"/>
              <a:gd name="T25" fmla="*/ 275488 h 224"/>
              <a:gd name="T26" fmla="*/ 0 w 248"/>
              <a:gd name="T27" fmla="*/ 19220 h 224"/>
              <a:gd name="T28" fmla="*/ 19204 w 248"/>
              <a:gd name="T29" fmla="*/ 0 h 224"/>
              <a:gd name="T30" fmla="*/ 377671 w 248"/>
              <a:gd name="T31" fmla="*/ 0 h 224"/>
              <a:gd name="T32" fmla="*/ 396875 w 248"/>
              <a:gd name="T33" fmla="*/ 19220 h 224"/>
              <a:gd name="T34" fmla="*/ 396875 w 248"/>
              <a:gd name="T35" fmla="*/ 275488 h 224"/>
              <a:gd name="T36" fmla="*/ 377671 w 248"/>
              <a:gd name="T37" fmla="*/ 294708 h 224"/>
              <a:gd name="T38" fmla="*/ 371270 w 248"/>
              <a:gd name="T39" fmla="*/ 25627 h 224"/>
              <a:gd name="T40" fmla="*/ 25605 w 248"/>
              <a:gd name="T41" fmla="*/ 25627 h 224"/>
              <a:gd name="T42" fmla="*/ 25605 w 248"/>
              <a:gd name="T43" fmla="*/ 243454 h 224"/>
              <a:gd name="T44" fmla="*/ 371270 w 248"/>
              <a:gd name="T45" fmla="*/ 243454 h 224"/>
              <a:gd name="T46" fmla="*/ 371270 w 248"/>
              <a:gd name="T47" fmla="*/ 25627 h 224"/>
              <a:gd name="T48" fmla="*/ 160030 w 248"/>
              <a:gd name="T49" fmla="*/ 76880 h 224"/>
              <a:gd name="T50" fmla="*/ 172833 w 248"/>
              <a:gd name="T51" fmla="*/ 83287 h 224"/>
              <a:gd name="T52" fmla="*/ 198438 w 248"/>
              <a:gd name="T53" fmla="*/ 107312 h 224"/>
              <a:gd name="T54" fmla="*/ 224042 w 248"/>
              <a:gd name="T55" fmla="*/ 83287 h 224"/>
              <a:gd name="T56" fmla="*/ 236845 w 248"/>
              <a:gd name="T57" fmla="*/ 76880 h 224"/>
              <a:gd name="T58" fmla="*/ 256048 w 248"/>
              <a:gd name="T59" fmla="*/ 96100 h 224"/>
              <a:gd name="T60" fmla="*/ 249647 w 248"/>
              <a:gd name="T61" fmla="*/ 108914 h 224"/>
              <a:gd name="T62" fmla="*/ 225643 w 248"/>
              <a:gd name="T63" fmla="*/ 134541 h 224"/>
              <a:gd name="T64" fmla="*/ 249647 w 248"/>
              <a:gd name="T65" fmla="*/ 160167 h 224"/>
              <a:gd name="T66" fmla="*/ 256048 w 248"/>
              <a:gd name="T67" fmla="*/ 172981 h 224"/>
              <a:gd name="T68" fmla="*/ 236845 w 248"/>
              <a:gd name="T69" fmla="*/ 192201 h 224"/>
              <a:gd name="T70" fmla="*/ 224042 w 248"/>
              <a:gd name="T71" fmla="*/ 185794 h 224"/>
              <a:gd name="T72" fmla="*/ 198438 w 248"/>
              <a:gd name="T73" fmla="*/ 161769 h 224"/>
              <a:gd name="T74" fmla="*/ 172833 w 248"/>
              <a:gd name="T75" fmla="*/ 185794 h 224"/>
              <a:gd name="T76" fmla="*/ 160030 w 248"/>
              <a:gd name="T77" fmla="*/ 192201 h 224"/>
              <a:gd name="T78" fmla="*/ 140827 w 248"/>
              <a:gd name="T79" fmla="*/ 172981 h 224"/>
              <a:gd name="T80" fmla="*/ 147228 w 248"/>
              <a:gd name="T81" fmla="*/ 160167 h 224"/>
              <a:gd name="T82" fmla="*/ 171232 w 248"/>
              <a:gd name="T83" fmla="*/ 134541 h 224"/>
              <a:gd name="T84" fmla="*/ 147228 w 248"/>
              <a:gd name="T85" fmla="*/ 108914 h 224"/>
              <a:gd name="T86" fmla="*/ 140827 w 248"/>
              <a:gd name="T87" fmla="*/ 96100 h 224"/>
              <a:gd name="T88" fmla="*/ 160030 w 248"/>
              <a:gd name="T89" fmla="*/ 76880 h 224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48"/>
                </a:moveTo>
                <a:cubicBezTo>
                  <a:pt x="103" y="48"/>
                  <a:pt x="106" y="49"/>
                  <a:pt x="108" y="52"/>
                </a:cubicBezTo>
                <a:cubicBezTo>
                  <a:pt x="124" y="67"/>
                  <a:pt x="124" y="67"/>
                  <a:pt x="124" y="67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2" y="49"/>
                  <a:pt x="145" y="48"/>
                  <a:pt x="148" y="48"/>
                </a:cubicBezTo>
                <a:cubicBezTo>
                  <a:pt x="155" y="48"/>
                  <a:pt x="160" y="53"/>
                  <a:pt x="160" y="60"/>
                </a:cubicBezTo>
                <a:cubicBezTo>
                  <a:pt x="160" y="63"/>
                  <a:pt x="159" y="66"/>
                  <a:pt x="156" y="68"/>
                </a:cubicBezTo>
                <a:cubicBezTo>
                  <a:pt x="141" y="84"/>
                  <a:pt x="141" y="84"/>
                  <a:pt x="141" y="84"/>
                </a:cubicBezTo>
                <a:cubicBezTo>
                  <a:pt x="156" y="100"/>
                  <a:pt x="156" y="100"/>
                  <a:pt x="156" y="100"/>
                </a:cubicBezTo>
                <a:cubicBezTo>
                  <a:pt x="159" y="102"/>
                  <a:pt x="160" y="105"/>
                  <a:pt x="160" y="108"/>
                </a:cubicBezTo>
                <a:cubicBezTo>
                  <a:pt x="160" y="115"/>
                  <a:pt x="155" y="120"/>
                  <a:pt x="148" y="120"/>
                </a:cubicBezTo>
                <a:cubicBezTo>
                  <a:pt x="145" y="120"/>
                  <a:pt x="142" y="119"/>
                  <a:pt x="140" y="116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08" y="116"/>
                  <a:pt x="108" y="116"/>
                  <a:pt x="108" y="116"/>
                </a:cubicBezTo>
                <a:cubicBezTo>
                  <a:pt x="106" y="119"/>
                  <a:pt x="103" y="120"/>
                  <a:pt x="100" y="120"/>
                </a:cubicBezTo>
                <a:cubicBezTo>
                  <a:pt x="93" y="120"/>
                  <a:pt x="88" y="115"/>
                  <a:pt x="88" y="108"/>
                </a:cubicBezTo>
                <a:cubicBezTo>
                  <a:pt x="88" y="105"/>
                  <a:pt x="89" y="102"/>
                  <a:pt x="92" y="100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92" y="68"/>
                  <a:pt x="92" y="68"/>
                  <a:pt x="92" y="68"/>
                </a:cubicBezTo>
                <a:cubicBezTo>
                  <a:pt x="89" y="66"/>
                  <a:pt x="88" y="63"/>
                  <a:pt x="88" y="60"/>
                </a:cubicBezTo>
                <a:cubicBezTo>
                  <a:pt x="88" y="53"/>
                  <a:pt x="93" y="48"/>
                  <a:pt x="100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9" name="Freeform 82"/>
          <p:cNvSpPr>
            <a:spLocks noEditPoints="1"/>
          </p:cNvSpPr>
          <p:nvPr/>
        </p:nvSpPr>
        <p:spPr bwMode="auto">
          <a:xfrm>
            <a:off x="12585305" y="1018776"/>
            <a:ext cx="985232" cy="894228"/>
          </a:xfrm>
          <a:custGeom>
            <a:avLst/>
            <a:gdLst>
              <a:gd name="T0" fmla="*/ 376160 w 248"/>
              <a:gd name="T1" fmla="*/ 294708 h 224"/>
              <a:gd name="T2" fmla="*/ 280526 w 248"/>
              <a:gd name="T3" fmla="*/ 294708 h 224"/>
              <a:gd name="T4" fmla="*/ 255024 w 248"/>
              <a:gd name="T5" fmla="*/ 294708 h 224"/>
              <a:gd name="T6" fmla="*/ 255024 w 248"/>
              <a:gd name="T7" fmla="*/ 326742 h 224"/>
              <a:gd name="T8" fmla="*/ 280526 w 248"/>
              <a:gd name="T9" fmla="*/ 352368 h 224"/>
              <a:gd name="T10" fmla="*/ 280526 w 248"/>
              <a:gd name="T11" fmla="*/ 358775 h 224"/>
              <a:gd name="T12" fmla="*/ 114761 w 248"/>
              <a:gd name="T13" fmla="*/ 358775 h 224"/>
              <a:gd name="T14" fmla="*/ 114761 w 248"/>
              <a:gd name="T15" fmla="*/ 352368 h 224"/>
              <a:gd name="T16" fmla="*/ 140263 w 248"/>
              <a:gd name="T17" fmla="*/ 326742 h 224"/>
              <a:gd name="T18" fmla="*/ 140263 w 248"/>
              <a:gd name="T19" fmla="*/ 294708 h 224"/>
              <a:gd name="T20" fmla="*/ 114761 w 248"/>
              <a:gd name="T21" fmla="*/ 294708 h 224"/>
              <a:gd name="T22" fmla="*/ 19127 w 248"/>
              <a:gd name="T23" fmla="*/ 294708 h 224"/>
              <a:gd name="T24" fmla="*/ 0 w 248"/>
              <a:gd name="T25" fmla="*/ 275488 h 224"/>
              <a:gd name="T26" fmla="*/ 0 w 248"/>
              <a:gd name="T27" fmla="*/ 19220 h 224"/>
              <a:gd name="T28" fmla="*/ 19127 w 248"/>
              <a:gd name="T29" fmla="*/ 0 h 224"/>
              <a:gd name="T30" fmla="*/ 376160 w 248"/>
              <a:gd name="T31" fmla="*/ 0 h 224"/>
              <a:gd name="T32" fmla="*/ 395287 w 248"/>
              <a:gd name="T33" fmla="*/ 19220 h 224"/>
              <a:gd name="T34" fmla="*/ 395287 w 248"/>
              <a:gd name="T35" fmla="*/ 275488 h 224"/>
              <a:gd name="T36" fmla="*/ 376160 w 248"/>
              <a:gd name="T37" fmla="*/ 294708 h 224"/>
              <a:gd name="T38" fmla="*/ 369785 w 248"/>
              <a:gd name="T39" fmla="*/ 25627 h 224"/>
              <a:gd name="T40" fmla="*/ 25502 w 248"/>
              <a:gd name="T41" fmla="*/ 25627 h 224"/>
              <a:gd name="T42" fmla="*/ 25502 w 248"/>
              <a:gd name="T43" fmla="*/ 243454 h 224"/>
              <a:gd name="T44" fmla="*/ 369785 w 248"/>
              <a:gd name="T45" fmla="*/ 243454 h 224"/>
              <a:gd name="T46" fmla="*/ 369785 w 248"/>
              <a:gd name="T47" fmla="*/ 25627 h 224"/>
              <a:gd name="T48" fmla="*/ 159390 w 248"/>
              <a:gd name="T49" fmla="*/ 115321 h 224"/>
              <a:gd name="T50" fmla="*/ 172141 w 248"/>
              <a:gd name="T51" fmla="*/ 121727 h 224"/>
              <a:gd name="T52" fmla="*/ 184892 w 248"/>
              <a:gd name="T53" fmla="*/ 132939 h 224"/>
              <a:gd name="T54" fmla="*/ 223146 w 248"/>
              <a:gd name="T55" fmla="*/ 96100 h 224"/>
              <a:gd name="T56" fmla="*/ 235897 w 248"/>
              <a:gd name="T57" fmla="*/ 89694 h 224"/>
              <a:gd name="T58" fmla="*/ 255024 w 248"/>
              <a:gd name="T59" fmla="*/ 108914 h 224"/>
              <a:gd name="T60" fmla="*/ 248648 w 248"/>
              <a:gd name="T61" fmla="*/ 121727 h 224"/>
              <a:gd name="T62" fmla="*/ 197644 w 248"/>
              <a:gd name="T63" fmla="*/ 172981 h 224"/>
              <a:gd name="T64" fmla="*/ 184892 w 248"/>
              <a:gd name="T65" fmla="*/ 179388 h 224"/>
              <a:gd name="T66" fmla="*/ 172141 w 248"/>
              <a:gd name="T67" fmla="*/ 172981 h 224"/>
              <a:gd name="T68" fmla="*/ 146639 w 248"/>
              <a:gd name="T69" fmla="*/ 147354 h 224"/>
              <a:gd name="T70" fmla="*/ 140263 w 248"/>
              <a:gd name="T71" fmla="*/ 134541 h 224"/>
              <a:gd name="T72" fmla="*/ 159390 w 248"/>
              <a:gd name="T73" fmla="*/ 115321 h 224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03" y="72"/>
                  <a:pt x="106" y="73"/>
                  <a:pt x="108" y="76"/>
                </a:cubicBezTo>
                <a:cubicBezTo>
                  <a:pt x="116" y="83"/>
                  <a:pt x="116" y="83"/>
                  <a:pt x="116" y="83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42" y="57"/>
                  <a:pt x="145" y="56"/>
                  <a:pt x="148" y="56"/>
                </a:cubicBezTo>
                <a:cubicBezTo>
                  <a:pt x="155" y="56"/>
                  <a:pt x="160" y="61"/>
                  <a:pt x="160" y="68"/>
                </a:cubicBezTo>
                <a:cubicBezTo>
                  <a:pt x="160" y="71"/>
                  <a:pt x="159" y="74"/>
                  <a:pt x="156" y="76"/>
                </a:cubicBezTo>
                <a:cubicBezTo>
                  <a:pt x="124" y="108"/>
                  <a:pt x="124" y="108"/>
                  <a:pt x="124" y="108"/>
                </a:cubicBezTo>
                <a:cubicBezTo>
                  <a:pt x="122" y="111"/>
                  <a:pt x="119" y="112"/>
                  <a:pt x="116" y="112"/>
                </a:cubicBezTo>
                <a:cubicBezTo>
                  <a:pt x="113" y="112"/>
                  <a:pt x="110" y="111"/>
                  <a:pt x="108" y="108"/>
                </a:cubicBezTo>
                <a:cubicBezTo>
                  <a:pt x="92" y="92"/>
                  <a:pt x="92" y="92"/>
                  <a:pt x="92" y="92"/>
                </a:cubicBezTo>
                <a:cubicBezTo>
                  <a:pt x="89" y="90"/>
                  <a:pt x="88" y="87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0" name="Freeform 83"/>
          <p:cNvSpPr>
            <a:spLocks noEditPoints="1"/>
          </p:cNvSpPr>
          <p:nvPr/>
        </p:nvSpPr>
        <p:spPr bwMode="auto">
          <a:xfrm>
            <a:off x="10800805" y="1018776"/>
            <a:ext cx="985236" cy="894228"/>
          </a:xfrm>
          <a:custGeom>
            <a:avLst/>
            <a:gdLst>
              <a:gd name="T0" fmla="*/ 376161 w 248"/>
              <a:gd name="T1" fmla="*/ 294708 h 224"/>
              <a:gd name="T2" fmla="*/ 280527 w 248"/>
              <a:gd name="T3" fmla="*/ 294708 h 224"/>
              <a:gd name="T4" fmla="*/ 255025 w 248"/>
              <a:gd name="T5" fmla="*/ 294708 h 224"/>
              <a:gd name="T6" fmla="*/ 255025 w 248"/>
              <a:gd name="T7" fmla="*/ 326742 h 224"/>
              <a:gd name="T8" fmla="*/ 280527 w 248"/>
              <a:gd name="T9" fmla="*/ 352368 h 224"/>
              <a:gd name="T10" fmla="*/ 280527 w 248"/>
              <a:gd name="T11" fmla="*/ 358775 h 224"/>
              <a:gd name="T12" fmla="*/ 114761 w 248"/>
              <a:gd name="T13" fmla="*/ 358775 h 224"/>
              <a:gd name="T14" fmla="*/ 114761 w 248"/>
              <a:gd name="T15" fmla="*/ 352368 h 224"/>
              <a:gd name="T16" fmla="*/ 140263 w 248"/>
              <a:gd name="T17" fmla="*/ 326742 h 224"/>
              <a:gd name="T18" fmla="*/ 140263 w 248"/>
              <a:gd name="T19" fmla="*/ 294708 h 224"/>
              <a:gd name="T20" fmla="*/ 114761 w 248"/>
              <a:gd name="T21" fmla="*/ 294708 h 224"/>
              <a:gd name="T22" fmla="*/ 19127 w 248"/>
              <a:gd name="T23" fmla="*/ 294708 h 224"/>
              <a:gd name="T24" fmla="*/ 0 w 248"/>
              <a:gd name="T25" fmla="*/ 275488 h 224"/>
              <a:gd name="T26" fmla="*/ 0 w 248"/>
              <a:gd name="T27" fmla="*/ 19220 h 224"/>
              <a:gd name="T28" fmla="*/ 19127 w 248"/>
              <a:gd name="T29" fmla="*/ 0 h 224"/>
              <a:gd name="T30" fmla="*/ 376161 w 248"/>
              <a:gd name="T31" fmla="*/ 0 h 224"/>
              <a:gd name="T32" fmla="*/ 395288 w 248"/>
              <a:gd name="T33" fmla="*/ 19220 h 224"/>
              <a:gd name="T34" fmla="*/ 395288 w 248"/>
              <a:gd name="T35" fmla="*/ 275488 h 224"/>
              <a:gd name="T36" fmla="*/ 376161 w 248"/>
              <a:gd name="T37" fmla="*/ 294708 h 224"/>
              <a:gd name="T38" fmla="*/ 369786 w 248"/>
              <a:gd name="T39" fmla="*/ 25627 h 224"/>
              <a:gd name="T40" fmla="*/ 25502 w 248"/>
              <a:gd name="T41" fmla="*/ 25627 h 224"/>
              <a:gd name="T42" fmla="*/ 25502 w 248"/>
              <a:gd name="T43" fmla="*/ 243454 h 224"/>
              <a:gd name="T44" fmla="*/ 369786 w 248"/>
              <a:gd name="T45" fmla="*/ 243454 h 224"/>
              <a:gd name="T46" fmla="*/ 369786 w 248"/>
              <a:gd name="T47" fmla="*/ 25627 h 224"/>
              <a:gd name="T48" fmla="*/ 159390 w 248"/>
              <a:gd name="T49" fmla="*/ 115321 h 224"/>
              <a:gd name="T50" fmla="*/ 235898 w 248"/>
              <a:gd name="T51" fmla="*/ 115321 h 224"/>
              <a:gd name="T52" fmla="*/ 255025 w 248"/>
              <a:gd name="T53" fmla="*/ 134541 h 224"/>
              <a:gd name="T54" fmla="*/ 235898 w 248"/>
              <a:gd name="T55" fmla="*/ 153761 h 224"/>
              <a:gd name="T56" fmla="*/ 159390 w 248"/>
              <a:gd name="T57" fmla="*/ 153761 h 224"/>
              <a:gd name="T58" fmla="*/ 140263 w 248"/>
              <a:gd name="T59" fmla="*/ 134541 h 224"/>
              <a:gd name="T60" fmla="*/ 159390 w 248"/>
              <a:gd name="T61" fmla="*/ 115321 h 22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1" name="Freeform 84"/>
          <p:cNvSpPr>
            <a:spLocks noEditPoints="1"/>
          </p:cNvSpPr>
          <p:nvPr/>
        </p:nvSpPr>
        <p:spPr bwMode="auto">
          <a:xfrm>
            <a:off x="9016306" y="1018776"/>
            <a:ext cx="989190" cy="894228"/>
          </a:xfrm>
          <a:custGeom>
            <a:avLst/>
            <a:gdLst>
              <a:gd name="T0" fmla="*/ 377671 w 248"/>
              <a:gd name="T1" fmla="*/ 294708 h 224"/>
              <a:gd name="T2" fmla="*/ 281653 w 248"/>
              <a:gd name="T3" fmla="*/ 294708 h 224"/>
              <a:gd name="T4" fmla="*/ 256048 w 248"/>
              <a:gd name="T5" fmla="*/ 294708 h 224"/>
              <a:gd name="T6" fmla="*/ 256048 w 248"/>
              <a:gd name="T7" fmla="*/ 326742 h 224"/>
              <a:gd name="T8" fmla="*/ 281653 w 248"/>
              <a:gd name="T9" fmla="*/ 352368 h 224"/>
              <a:gd name="T10" fmla="*/ 281653 w 248"/>
              <a:gd name="T11" fmla="*/ 358775 h 224"/>
              <a:gd name="T12" fmla="*/ 115222 w 248"/>
              <a:gd name="T13" fmla="*/ 358775 h 224"/>
              <a:gd name="T14" fmla="*/ 115222 w 248"/>
              <a:gd name="T15" fmla="*/ 352368 h 224"/>
              <a:gd name="T16" fmla="*/ 140827 w 248"/>
              <a:gd name="T17" fmla="*/ 326742 h 224"/>
              <a:gd name="T18" fmla="*/ 140827 w 248"/>
              <a:gd name="T19" fmla="*/ 294708 h 224"/>
              <a:gd name="T20" fmla="*/ 115222 w 248"/>
              <a:gd name="T21" fmla="*/ 294708 h 224"/>
              <a:gd name="T22" fmla="*/ 19204 w 248"/>
              <a:gd name="T23" fmla="*/ 294708 h 224"/>
              <a:gd name="T24" fmla="*/ 0 w 248"/>
              <a:gd name="T25" fmla="*/ 275488 h 224"/>
              <a:gd name="T26" fmla="*/ 0 w 248"/>
              <a:gd name="T27" fmla="*/ 19220 h 224"/>
              <a:gd name="T28" fmla="*/ 19204 w 248"/>
              <a:gd name="T29" fmla="*/ 0 h 224"/>
              <a:gd name="T30" fmla="*/ 377671 w 248"/>
              <a:gd name="T31" fmla="*/ 0 h 224"/>
              <a:gd name="T32" fmla="*/ 396875 w 248"/>
              <a:gd name="T33" fmla="*/ 19220 h 224"/>
              <a:gd name="T34" fmla="*/ 396875 w 248"/>
              <a:gd name="T35" fmla="*/ 275488 h 224"/>
              <a:gd name="T36" fmla="*/ 377671 w 248"/>
              <a:gd name="T37" fmla="*/ 294708 h 224"/>
              <a:gd name="T38" fmla="*/ 371270 w 248"/>
              <a:gd name="T39" fmla="*/ 25627 h 224"/>
              <a:gd name="T40" fmla="*/ 25605 w 248"/>
              <a:gd name="T41" fmla="*/ 25627 h 224"/>
              <a:gd name="T42" fmla="*/ 25605 w 248"/>
              <a:gd name="T43" fmla="*/ 243454 h 224"/>
              <a:gd name="T44" fmla="*/ 371270 w 248"/>
              <a:gd name="T45" fmla="*/ 243454 h 224"/>
              <a:gd name="T46" fmla="*/ 371270 w 248"/>
              <a:gd name="T47" fmla="*/ 25627 h 224"/>
              <a:gd name="T48" fmla="*/ 160030 w 248"/>
              <a:gd name="T49" fmla="*/ 115321 h 224"/>
              <a:gd name="T50" fmla="*/ 179234 w 248"/>
              <a:gd name="T51" fmla="*/ 115321 h 224"/>
              <a:gd name="T52" fmla="*/ 179234 w 248"/>
              <a:gd name="T53" fmla="*/ 96100 h 224"/>
              <a:gd name="T54" fmla="*/ 198438 w 248"/>
              <a:gd name="T55" fmla="*/ 76880 h 224"/>
              <a:gd name="T56" fmla="*/ 217641 w 248"/>
              <a:gd name="T57" fmla="*/ 96100 h 224"/>
              <a:gd name="T58" fmla="*/ 217641 w 248"/>
              <a:gd name="T59" fmla="*/ 115321 h 224"/>
              <a:gd name="T60" fmla="*/ 236845 w 248"/>
              <a:gd name="T61" fmla="*/ 115321 h 224"/>
              <a:gd name="T62" fmla="*/ 256048 w 248"/>
              <a:gd name="T63" fmla="*/ 134541 h 224"/>
              <a:gd name="T64" fmla="*/ 236845 w 248"/>
              <a:gd name="T65" fmla="*/ 153761 h 224"/>
              <a:gd name="T66" fmla="*/ 217641 w 248"/>
              <a:gd name="T67" fmla="*/ 153761 h 224"/>
              <a:gd name="T68" fmla="*/ 217641 w 248"/>
              <a:gd name="T69" fmla="*/ 172981 h 224"/>
              <a:gd name="T70" fmla="*/ 198438 w 248"/>
              <a:gd name="T71" fmla="*/ 192201 h 224"/>
              <a:gd name="T72" fmla="*/ 179234 w 248"/>
              <a:gd name="T73" fmla="*/ 172981 h 224"/>
              <a:gd name="T74" fmla="*/ 179234 w 248"/>
              <a:gd name="T75" fmla="*/ 153761 h 224"/>
              <a:gd name="T76" fmla="*/ 160030 w 248"/>
              <a:gd name="T77" fmla="*/ 153761 h 224"/>
              <a:gd name="T78" fmla="*/ 140827 w 248"/>
              <a:gd name="T79" fmla="*/ 134541 h 224"/>
              <a:gd name="T80" fmla="*/ 160030 w 248"/>
              <a:gd name="T81" fmla="*/ 115321 h 22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  <a:moveTo>
                  <a:pt x="100" y="72"/>
                </a:moveTo>
                <a:cubicBezTo>
                  <a:pt x="112" y="72"/>
                  <a:pt x="112" y="72"/>
                  <a:pt x="112" y="72"/>
                </a:cubicBezTo>
                <a:cubicBezTo>
                  <a:pt x="112" y="60"/>
                  <a:pt x="112" y="60"/>
                  <a:pt x="112" y="60"/>
                </a:cubicBezTo>
                <a:cubicBezTo>
                  <a:pt x="112" y="53"/>
                  <a:pt x="117" y="48"/>
                  <a:pt x="124" y="48"/>
                </a:cubicBezTo>
                <a:cubicBezTo>
                  <a:pt x="131" y="48"/>
                  <a:pt x="136" y="53"/>
                  <a:pt x="136" y="60"/>
                </a:cubicBezTo>
                <a:cubicBezTo>
                  <a:pt x="136" y="72"/>
                  <a:pt x="136" y="72"/>
                  <a:pt x="136" y="72"/>
                </a:cubicBezTo>
                <a:cubicBezTo>
                  <a:pt x="148" y="72"/>
                  <a:pt x="148" y="72"/>
                  <a:pt x="148" y="72"/>
                </a:cubicBezTo>
                <a:cubicBezTo>
                  <a:pt x="155" y="72"/>
                  <a:pt x="160" y="77"/>
                  <a:pt x="160" y="84"/>
                </a:cubicBezTo>
                <a:cubicBezTo>
                  <a:pt x="160" y="91"/>
                  <a:pt x="155" y="96"/>
                  <a:pt x="148" y="96"/>
                </a:cubicBezTo>
                <a:cubicBezTo>
                  <a:pt x="136" y="96"/>
                  <a:pt x="136" y="96"/>
                  <a:pt x="136" y="96"/>
                </a:cubicBezTo>
                <a:cubicBezTo>
                  <a:pt x="136" y="108"/>
                  <a:pt x="136" y="108"/>
                  <a:pt x="136" y="108"/>
                </a:cubicBezTo>
                <a:cubicBezTo>
                  <a:pt x="136" y="115"/>
                  <a:pt x="131" y="120"/>
                  <a:pt x="124" y="120"/>
                </a:cubicBezTo>
                <a:cubicBezTo>
                  <a:pt x="117" y="120"/>
                  <a:pt x="112" y="115"/>
                  <a:pt x="112" y="108"/>
                </a:cubicBezTo>
                <a:cubicBezTo>
                  <a:pt x="112" y="96"/>
                  <a:pt x="112" y="96"/>
                  <a:pt x="112" y="96"/>
                </a:cubicBezTo>
                <a:cubicBezTo>
                  <a:pt x="100" y="96"/>
                  <a:pt x="100" y="96"/>
                  <a:pt x="100" y="96"/>
                </a:cubicBezTo>
                <a:cubicBezTo>
                  <a:pt x="93" y="96"/>
                  <a:pt x="88" y="91"/>
                  <a:pt x="88" y="84"/>
                </a:cubicBezTo>
                <a:cubicBezTo>
                  <a:pt x="88" y="77"/>
                  <a:pt x="93" y="72"/>
                  <a:pt x="100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2" name="Freeform 85"/>
          <p:cNvSpPr>
            <a:spLocks noEditPoints="1"/>
          </p:cNvSpPr>
          <p:nvPr/>
        </p:nvSpPr>
        <p:spPr bwMode="auto">
          <a:xfrm>
            <a:off x="7235763" y="1018776"/>
            <a:ext cx="985232" cy="894228"/>
          </a:xfrm>
          <a:custGeom>
            <a:avLst/>
            <a:gdLst>
              <a:gd name="T0" fmla="*/ 376160 w 248"/>
              <a:gd name="T1" fmla="*/ 294708 h 224"/>
              <a:gd name="T2" fmla="*/ 280526 w 248"/>
              <a:gd name="T3" fmla="*/ 294708 h 224"/>
              <a:gd name="T4" fmla="*/ 255024 w 248"/>
              <a:gd name="T5" fmla="*/ 294708 h 224"/>
              <a:gd name="T6" fmla="*/ 255024 w 248"/>
              <a:gd name="T7" fmla="*/ 326742 h 224"/>
              <a:gd name="T8" fmla="*/ 280526 w 248"/>
              <a:gd name="T9" fmla="*/ 352368 h 224"/>
              <a:gd name="T10" fmla="*/ 280526 w 248"/>
              <a:gd name="T11" fmla="*/ 358775 h 224"/>
              <a:gd name="T12" fmla="*/ 114761 w 248"/>
              <a:gd name="T13" fmla="*/ 358775 h 224"/>
              <a:gd name="T14" fmla="*/ 114761 w 248"/>
              <a:gd name="T15" fmla="*/ 352368 h 224"/>
              <a:gd name="T16" fmla="*/ 140263 w 248"/>
              <a:gd name="T17" fmla="*/ 326742 h 224"/>
              <a:gd name="T18" fmla="*/ 140263 w 248"/>
              <a:gd name="T19" fmla="*/ 294708 h 224"/>
              <a:gd name="T20" fmla="*/ 114761 w 248"/>
              <a:gd name="T21" fmla="*/ 294708 h 224"/>
              <a:gd name="T22" fmla="*/ 19127 w 248"/>
              <a:gd name="T23" fmla="*/ 294708 h 224"/>
              <a:gd name="T24" fmla="*/ 0 w 248"/>
              <a:gd name="T25" fmla="*/ 275488 h 224"/>
              <a:gd name="T26" fmla="*/ 0 w 248"/>
              <a:gd name="T27" fmla="*/ 19220 h 224"/>
              <a:gd name="T28" fmla="*/ 19127 w 248"/>
              <a:gd name="T29" fmla="*/ 0 h 224"/>
              <a:gd name="T30" fmla="*/ 376160 w 248"/>
              <a:gd name="T31" fmla="*/ 0 h 224"/>
              <a:gd name="T32" fmla="*/ 395287 w 248"/>
              <a:gd name="T33" fmla="*/ 19220 h 224"/>
              <a:gd name="T34" fmla="*/ 395287 w 248"/>
              <a:gd name="T35" fmla="*/ 275488 h 224"/>
              <a:gd name="T36" fmla="*/ 376160 w 248"/>
              <a:gd name="T37" fmla="*/ 294708 h 224"/>
              <a:gd name="T38" fmla="*/ 369785 w 248"/>
              <a:gd name="T39" fmla="*/ 25627 h 224"/>
              <a:gd name="T40" fmla="*/ 25502 w 248"/>
              <a:gd name="T41" fmla="*/ 25627 h 224"/>
              <a:gd name="T42" fmla="*/ 25502 w 248"/>
              <a:gd name="T43" fmla="*/ 243454 h 224"/>
              <a:gd name="T44" fmla="*/ 369785 w 248"/>
              <a:gd name="T45" fmla="*/ 243454 h 224"/>
              <a:gd name="T46" fmla="*/ 369785 w 248"/>
              <a:gd name="T47" fmla="*/ 25627 h 224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48" h="224">
                <a:moveTo>
                  <a:pt x="236" y="184"/>
                </a:moveTo>
                <a:cubicBezTo>
                  <a:pt x="176" y="184"/>
                  <a:pt x="176" y="184"/>
                  <a:pt x="176" y="184"/>
                </a:cubicBezTo>
                <a:cubicBezTo>
                  <a:pt x="160" y="184"/>
                  <a:pt x="160" y="184"/>
                  <a:pt x="160" y="18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176" y="220"/>
                  <a:pt x="176" y="220"/>
                  <a:pt x="176" y="220"/>
                </a:cubicBezTo>
                <a:cubicBezTo>
                  <a:pt x="176" y="224"/>
                  <a:pt x="176" y="224"/>
                  <a:pt x="176" y="224"/>
                </a:cubicBezTo>
                <a:cubicBezTo>
                  <a:pt x="72" y="224"/>
                  <a:pt x="72" y="224"/>
                  <a:pt x="72" y="224"/>
                </a:cubicBezTo>
                <a:cubicBezTo>
                  <a:pt x="72" y="220"/>
                  <a:pt x="72" y="220"/>
                  <a:pt x="72" y="220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184"/>
                  <a:pt x="88" y="184"/>
                  <a:pt x="88" y="184"/>
                </a:cubicBezTo>
                <a:cubicBezTo>
                  <a:pt x="72" y="184"/>
                  <a:pt x="72" y="184"/>
                  <a:pt x="72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72"/>
                  <a:pt x="248" y="172"/>
                  <a:pt x="248" y="172"/>
                </a:cubicBezTo>
                <a:cubicBezTo>
                  <a:pt x="248" y="179"/>
                  <a:pt x="243" y="184"/>
                  <a:pt x="236" y="184"/>
                </a:cubicBezTo>
                <a:moveTo>
                  <a:pt x="232" y="16"/>
                </a:moveTo>
                <a:cubicBezTo>
                  <a:pt x="16" y="16"/>
                  <a:pt x="16" y="16"/>
                  <a:pt x="16" y="16"/>
                </a:cubicBezTo>
                <a:cubicBezTo>
                  <a:pt x="16" y="152"/>
                  <a:pt x="16" y="152"/>
                  <a:pt x="16" y="152"/>
                </a:cubicBezTo>
                <a:cubicBezTo>
                  <a:pt x="232" y="152"/>
                  <a:pt x="232" y="152"/>
                  <a:pt x="232" y="152"/>
                </a:cubicBezTo>
                <a:lnTo>
                  <a:pt x="232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3" name="Freeform 86"/>
          <p:cNvSpPr>
            <a:spLocks noEditPoints="1"/>
          </p:cNvSpPr>
          <p:nvPr/>
        </p:nvSpPr>
        <p:spPr bwMode="auto">
          <a:xfrm>
            <a:off x="5435435" y="1113739"/>
            <a:ext cx="1020844" cy="637038"/>
          </a:xfrm>
          <a:custGeom>
            <a:avLst/>
            <a:gdLst>
              <a:gd name="T0" fmla="*/ 390376 w 256"/>
              <a:gd name="T1" fmla="*/ 255587 h 160"/>
              <a:gd name="T2" fmla="*/ 371177 w 256"/>
              <a:gd name="T3" fmla="*/ 255587 h 160"/>
              <a:gd name="T4" fmla="*/ 38398 w 256"/>
              <a:gd name="T5" fmla="*/ 255587 h 160"/>
              <a:gd name="T6" fmla="*/ 19199 w 256"/>
              <a:gd name="T7" fmla="*/ 255587 h 160"/>
              <a:gd name="T8" fmla="*/ 0 w 256"/>
              <a:gd name="T9" fmla="*/ 236418 h 160"/>
              <a:gd name="T10" fmla="*/ 0 w 256"/>
              <a:gd name="T11" fmla="*/ 204470 h 160"/>
              <a:gd name="T12" fmla="*/ 38398 w 256"/>
              <a:gd name="T13" fmla="*/ 204470 h 160"/>
              <a:gd name="T14" fmla="*/ 38398 w 256"/>
              <a:gd name="T15" fmla="*/ 19169 h 160"/>
              <a:gd name="T16" fmla="*/ 57596 w 256"/>
              <a:gd name="T17" fmla="*/ 0 h 160"/>
              <a:gd name="T18" fmla="*/ 351979 w 256"/>
              <a:gd name="T19" fmla="*/ 0 h 160"/>
              <a:gd name="T20" fmla="*/ 371177 w 256"/>
              <a:gd name="T21" fmla="*/ 19169 h 160"/>
              <a:gd name="T22" fmla="*/ 371177 w 256"/>
              <a:gd name="T23" fmla="*/ 204470 h 160"/>
              <a:gd name="T24" fmla="*/ 409575 w 256"/>
              <a:gd name="T25" fmla="*/ 204470 h 160"/>
              <a:gd name="T26" fmla="*/ 409575 w 256"/>
              <a:gd name="T27" fmla="*/ 236418 h 160"/>
              <a:gd name="T28" fmla="*/ 390376 w 256"/>
              <a:gd name="T29" fmla="*/ 255587 h 160"/>
              <a:gd name="T30" fmla="*/ 159990 w 256"/>
              <a:gd name="T31" fmla="*/ 236418 h 160"/>
              <a:gd name="T32" fmla="*/ 249585 w 256"/>
              <a:gd name="T33" fmla="*/ 236418 h 160"/>
              <a:gd name="T34" fmla="*/ 249585 w 256"/>
              <a:gd name="T35" fmla="*/ 223639 h 160"/>
              <a:gd name="T36" fmla="*/ 159990 w 256"/>
              <a:gd name="T37" fmla="*/ 223639 h 160"/>
              <a:gd name="T38" fmla="*/ 159990 w 256"/>
              <a:gd name="T39" fmla="*/ 236418 h 160"/>
              <a:gd name="T40" fmla="*/ 345579 w 256"/>
              <a:gd name="T41" fmla="*/ 25559 h 160"/>
              <a:gd name="T42" fmla="*/ 63996 w 256"/>
              <a:gd name="T43" fmla="*/ 25559 h 160"/>
              <a:gd name="T44" fmla="*/ 63996 w 256"/>
              <a:gd name="T45" fmla="*/ 191690 h 160"/>
              <a:gd name="T46" fmla="*/ 345579 w 256"/>
              <a:gd name="T47" fmla="*/ 191690 h 160"/>
              <a:gd name="T48" fmla="*/ 345579 w 256"/>
              <a:gd name="T49" fmla="*/ 25559 h 160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2" y="160"/>
                  <a:pt x="232" y="160"/>
                  <a:pt x="232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12" y="160"/>
                  <a:pt x="12" y="160"/>
                  <a:pt x="12" y="160"/>
                </a:cubicBezTo>
                <a:cubicBezTo>
                  <a:pt x="5" y="160"/>
                  <a:pt x="0" y="155"/>
                  <a:pt x="0" y="148"/>
                </a:cubicBezTo>
                <a:cubicBezTo>
                  <a:pt x="0" y="128"/>
                  <a:pt x="0" y="128"/>
                  <a:pt x="0" y="128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5"/>
                  <a:pt x="29" y="0"/>
                  <a:pt x="36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56" y="128"/>
                  <a:pt x="256" y="128"/>
                  <a:pt x="256" y="128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100" y="148"/>
                </a:moveTo>
                <a:cubicBezTo>
                  <a:pt x="156" y="148"/>
                  <a:pt x="156" y="148"/>
                  <a:pt x="156" y="148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00" y="140"/>
                  <a:pt x="100" y="140"/>
                  <a:pt x="100" y="140"/>
                </a:cubicBezTo>
                <a:lnTo>
                  <a:pt x="100" y="148"/>
                </a:lnTo>
                <a:close/>
                <a:moveTo>
                  <a:pt x="216" y="16"/>
                </a:moveTo>
                <a:cubicBezTo>
                  <a:pt x="40" y="16"/>
                  <a:pt x="40" y="16"/>
                  <a:pt x="40" y="16"/>
                </a:cubicBezTo>
                <a:cubicBezTo>
                  <a:pt x="40" y="120"/>
                  <a:pt x="40" y="120"/>
                  <a:pt x="40" y="120"/>
                </a:cubicBezTo>
                <a:cubicBezTo>
                  <a:pt x="216" y="120"/>
                  <a:pt x="216" y="120"/>
                  <a:pt x="216" y="120"/>
                </a:cubicBezTo>
                <a:lnTo>
                  <a:pt x="216" y="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4" name="Freeform 87"/>
          <p:cNvSpPr>
            <a:spLocks noEditPoints="1"/>
          </p:cNvSpPr>
          <p:nvPr/>
        </p:nvSpPr>
        <p:spPr bwMode="auto">
          <a:xfrm>
            <a:off x="3765682" y="971296"/>
            <a:ext cx="795310" cy="921924"/>
          </a:xfrm>
          <a:custGeom>
            <a:avLst/>
            <a:gdLst>
              <a:gd name="T0" fmla="*/ 299943 w 200"/>
              <a:gd name="T1" fmla="*/ 369887 h 232"/>
              <a:gd name="T2" fmla="*/ 19145 w 200"/>
              <a:gd name="T3" fmla="*/ 369887 h 232"/>
              <a:gd name="T4" fmla="*/ 0 w 200"/>
              <a:gd name="T5" fmla="*/ 350755 h 232"/>
              <a:gd name="T6" fmla="*/ 0 w 200"/>
              <a:gd name="T7" fmla="*/ 19132 h 232"/>
              <a:gd name="T8" fmla="*/ 19145 w 200"/>
              <a:gd name="T9" fmla="*/ 0 h 232"/>
              <a:gd name="T10" fmla="*/ 299943 w 200"/>
              <a:gd name="T11" fmla="*/ 0 h 232"/>
              <a:gd name="T12" fmla="*/ 319088 w 200"/>
              <a:gd name="T13" fmla="*/ 19132 h 232"/>
              <a:gd name="T14" fmla="*/ 319088 w 200"/>
              <a:gd name="T15" fmla="*/ 350755 h 232"/>
              <a:gd name="T16" fmla="*/ 299943 w 200"/>
              <a:gd name="T17" fmla="*/ 369887 h 232"/>
              <a:gd name="T18" fmla="*/ 159544 w 200"/>
              <a:gd name="T19" fmla="*/ 357132 h 232"/>
              <a:gd name="T20" fmla="*/ 172308 w 200"/>
              <a:gd name="T21" fmla="*/ 344378 h 232"/>
              <a:gd name="T22" fmla="*/ 159544 w 200"/>
              <a:gd name="T23" fmla="*/ 331623 h 232"/>
              <a:gd name="T24" fmla="*/ 146780 w 200"/>
              <a:gd name="T25" fmla="*/ 344378 h 232"/>
              <a:gd name="T26" fmla="*/ 159544 w 200"/>
              <a:gd name="T27" fmla="*/ 357132 h 232"/>
              <a:gd name="T28" fmla="*/ 280797 w 200"/>
              <a:gd name="T29" fmla="*/ 38264 h 232"/>
              <a:gd name="T30" fmla="*/ 38291 w 200"/>
              <a:gd name="T31" fmla="*/ 38264 h 232"/>
              <a:gd name="T32" fmla="*/ 38291 w 200"/>
              <a:gd name="T33" fmla="*/ 318868 h 232"/>
              <a:gd name="T34" fmla="*/ 280797 w 200"/>
              <a:gd name="T35" fmla="*/ 318868 h 232"/>
              <a:gd name="T36" fmla="*/ 280797 w 200"/>
              <a:gd name="T37" fmla="*/ 38264 h 23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200" h="232">
                <a:moveTo>
                  <a:pt x="188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88" y="0"/>
                  <a:pt x="188" y="0"/>
                  <a:pt x="188" y="0"/>
                </a:cubicBezTo>
                <a:cubicBezTo>
                  <a:pt x="195" y="0"/>
                  <a:pt x="200" y="5"/>
                  <a:pt x="200" y="12"/>
                </a:cubicBezTo>
                <a:cubicBezTo>
                  <a:pt x="200" y="220"/>
                  <a:pt x="200" y="220"/>
                  <a:pt x="200" y="220"/>
                </a:cubicBezTo>
                <a:cubicBezTo>
                  <a:pt x="200" y="227"/>
                  <a:pt x="195" y="232"/>
                  <a:pt x="188" y="232"/>
                </a:cubicBezTo>
                <a:moveTo>
                  <a:pt x="100" y="224"/>
                </a:moveTo>
                <a:cubicBezTo>
                  <a:pt x="104" y="224"/>
                  <a:pt x="108" y="220"/>
                  <a:pt x="108" y="216"/>
                </a:cubicBezTo>
                <a:cubicBezTo>
                  <a:pt x="108" y="212"/>
                  <a:pt x="104" y="208"/>
                  <a:pt x="100" y="208"/>
                </a:cubicBezTo>
                <a:cubicBezTo>
                  <a:pt x="96" y="208"/>
                  <a:pt x="92" y="212"/>
                  <a:pt x="92" y="216"/>
                </a:cubicBezTo>
                <a:cubicBezTo>
                  <a:pt x="92" y="220"/>
                  <a:pt x="96" y="224"/>
                  <a:pt x="100" y="224"/>
                </a:cubicBezTo>
                <a:moveTo>
                  <a:pt x="176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176" y="200"/>
                  <a:pt x="176" y="200"/>
                  <a:pt x="176" y="200"/>
                </a:cubicBezTo>
                <a:lnTo>
                  <a:pt x="176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5" name="Freeform 88"/>
          <p:cNvSpPr>
            <a:spLocks noEditPoints="1"/>
          </p:cNvSpPr>
          <p:nvPr/>
        </p:nvSpPr>
        <p:spPr bwMode="auto">
          <a:xfrm>
            <a:off x="2107799" y="971296"/>
            <a:ext cx="542076" cy="921924"/>
          </a:xfrm>
          <a:custGeom>
            <a:avLst/>
            <a:gdLst>
              <a:gd name="T0" fmla="*/ 198297 w 136"/>
              <a:gd name="T1" fmla="*/ 369887 h 232"/>
              <a:gd name="T2" fmla="*/ 19190 w 136"/>
              <a:gd name="T3" fmla="*/ 369887 h 232"/>
              <a:gd name="T4" fmla="*/ 0 w 136"/>
              <a:gd name="T5" fmla="*/ 350755 h 232"/>
              <a:gd name="T6" fmla="*/ 0 w 136"/>
              <a:gd name="T7" fmla="*/ 19132 h 232"/>
              <a:gd name="T8" fmla="*/ 19190 w 136"/>
              <a:gd name="T9" fmla="*/ 0 h 232"/>
              <a:gd name="T10" fmla="*/ 198297 w 136"/>
              <a:gd name="T11" fmla="*/ 0 h 232"/>
              <a:gd name="T12" fmla="*/ 217487 w 136"/>
              <a:gd name="T13" fmla="*/ 19132 h 232"/>
              <a:gd name="T14" fmla="*/ 217487 w 136"/>
              <a:gd name="T15" fmla="*/ 350755 h 232"/>
              <a:gd name="T16" fmla="*/ 198297 w 136"/>
              <a:gd name="T17" fmla="*/ 369887 h 232"/>
              <a:gd name="T18" fmla="*/ 108744 w 136"/>
              <a:gd name="T19" fmla="*/ 350755 h 232"/>
              <a:gd name="T20" fmla="*/ 121537 w 136"/>
              <a:gd name="T21" fmla="*/ 338000 h 232"/>
              <a:gd name="T22" fmla="*/ 108744 w 136"/>
              <a:gd name="T23" fmla="*/ 325245 h 232"/>
              <a:gd name="T24" fmla="*/ 95950 w 136"/>
              <a:gd name="T25" fmla="*/ 338000 h 232"/>
              <a:gd name="T26" fmla="*/ 108744 w 136"/>
              <a:gd name="T27" fmla="*/ 350755 h 232"/>
              <a:gd name="T28" fmla="*/ 198297 w 136"/>
              <a:gd name="T29" fmla="*/ 38264 h 232"/>
              <a:gd name="T30" fmla="*/ 191900 w 136"/>
              <a:gd name="T31" fmla="*/ 38264 h 232"/>
              <a:gd name="T32" fmla="*/ 25587 w 136"/>
              <a:gd name="T33" fmla="*/ 38264 h 232"/>
              <a:gd name="T34" fmla="*/ 19190 w 136"/>
              <a:gd name="T35" fmla="*/ 38264 h 232"/>
              <a:gd name="T36" fmla="*/ 19190 w 136"/>
              <a:gd name="T37" fmla="*/ 306113 h 232"/>
              <a:gd name="T38" fmla="*/ 25587 w 136"/>
              <a:gd name="T39" fmla="*/ 306113 h 232"/>
              <a:gd name="T40" fmla="*/ 191900 w 136"/>
              <a:gd name="T41" fmla="*/ 306113 h 232"/>
              <a:gd name="T42" fmla="*/ 198297 w 136"/>
              <a:gd name="T43" fmla="*/ 306113 h 232"/>
              <a:gd name="T44" fmla="*/ 198297 w 136"/>
              <a:gd name="T45" fmla="*/ 38264 h 23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36" h="232">
                <a:moveTo>
                  <a:pt x="124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4" y="0"/>
                  <a:pt x="124" y="0"/>
                  <a:pt x="124" y="0"/>
                </a:cubicBezTo>
                <a:cubicBezTo>
                  <a:pt x="131" y="0"/>
                  <a:pt x="136" y="5"/>
                  <a:pt x="136" y="12"/>
                </a:cubicBezTo>
                <a:cubicBezTo>
                  <a:pt x="136" y="220"/>
                  <a:pt x="136" y="220"/>
                  <a:pt x="136" y="220"/>
                </a:cubicBezTo>
                <a:cubicBezTo>
                  <a:pt x="136" y="227"/>
                  <a:pt x="131" y="232"/>
                  <a:pt x="124" y="232"/>
                </a:cubicBezTo>
                <a:moveTo>
                  <a:pt x="68" y="220"/>
                </a:moveTo>
                <a:cubicBezTo>
                  <a:pt x="72" y="220"/>
                  <a:pt x="76" y="216"/>
                  <a:pt x="76" y="212"/>
                </a:cubicBezTo>
                <a:cubicBezTo>
                  <a:pt x="76" y="208"/>
                  <a:pt x="72" y="204"/>
                  <a:pt x="68" y="204"/>
                </a:cubicBezTo>
                <a:cubicBezTo>
                  <a:pt x="64" y="204"/>
                  <a:pt x="60" y="208"/>
                  <a:pt x="60" y="212"/>
                </a:cubicBezTo>
                <a:cubicBezTo>
                  <a:pt x="60" y="216"/>
                  <a:pt x="64" y="220"/>
                  <a:pt x="68" y="220"/>
                </a:cubicBezTo>
                <a:moveTo>
                  <a:pt x="124" y="24"/>
                </a:moveTo>
                <a:cubicBezTo>
                  <a:pt x="120" y="24"/>
                  <a:pt x="120" y="24"/>
                  <a:pt x="120" y="24"/>
                </a:cubicBezTo>
                <a:cubicBezTo>
                  <a:pt x="16" y="24"/>
                  <a:pt x="16" y="24"/>
                  <a:pt x="16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12" y="192"/>
                  <a:pt x="12" y="192"/>
                  <a:pt x="12" y="192"/>
                </a:cubicBezTo>
                <a:cubicBezTo>
                  <a:pt x="16" y="192"/>
                  <a:pt x="16" y="192"/>
                  <a:pt x="16" y="192"/>
                </a:cubicBezTo>
                <a:cubicBezTo>
                  <a:pt x="120" y="192"/>
                  <a:pt x="120" y="192"/>
                  <a:pt x="120" y="192"/>
                </a:cubicBezTo>
                <a:cubicBezTo>
                  <a:pt x="124" y="192"/>
                  <a:pt x="124" y="192"/>
                  <a:pt x="124" y="192"/>
                </a:cubicBezTo>
                <a:lnTo>
                  <a:pt x="124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3406374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Freeform 78"/>
          <p:cNvSpPr>
            <a:spLocks noEditPoints="1"/>
          </p:cNvSpPr>
          <p:nvPr/>
        </p:nvSpPr>
        <p:spPr bwMode="auto">
          <a:xfrm>
            <a:off x="1748096" y="1435093"/>
            <a:ext cx="829370" cy="826794"/>
          </a:xfrm>
          <a:custGeom>
            <a:avLst/>
            <a:gdLst>
              <a:gd name="T0" fmla="*/ 659 w 1577"/>
              <a:gd name="T1" fmla="*/ 572 h 1572"/>
              <a:gd name="T2" fmla="*/ 490 w 1577"/>
              <a:gd name="T3" fmla="*/ 742 h 1572"/>
              <a:gd name="T4" fmla="*/ 1531 w 1577"/>
              <a:gd name="T5" fmla="*/ 742 h 1572"/>
              <a:gd name="T6" fmla="*/ 1577 w 1577"/>
              <a:gd name="T7" fmla="*/ 786 h 1572"/>
              <a:gd name="T8" fmla="*/ 1532 w 1577"/>
              <a:gd name="T9" fmla="*/ 831 h 1572"/>
              <a:gd name="T10" fmla="*/ 490 w 1577"/>
              <a:gd name="T11" fmla="*/ 831 h 1572"/>
              <a:gd name="T12" fmla="*/ 659 w 1577"/>
              <a:gd name="T13" fmla="*/ 1000 h 1572"/>
              <a:gd name="T14" fmla="*/ 659 w 1577"/>
              <a:gd name="T15" fmla="*/ 1064 h 1572"/>
              <a:gd name="T16" fmla="*/ 628 w 1577"/>
              <a:gd name="T17" fmla="*/ 1077 h 1572"/>
              <a:gd name="T18" fmla="*/ 596 w 1577"/>
              <a:gd name="T19" fmla="*/ 1064 h 1572"/>
              <a:gd name="T20" fmla="*/ 350 w 1577"/>
              <a:gd name="T21" fmla="*/ 818 h 1572"/>
              <a:gd name="T22" fmla="*/ 337 w 1577"/>
              <a:gd name="T23" fmla="*/ 786 h 1572"/>
              <a:gd name="T24" fmla="*/ 350 w 1577"/>
              <a:gd name="T25" fmla="*/ 755 h 1572"/>
              <a:gd name="T26" fmla="*/ 596 w 1577"/>
              <a:gd name="T27" fmla="*/ 509 h 1572"/>
              <a:gd name="T28" fmla="*/ 628 w 1577"/>
              <a:gd name="T29" fmla="*/ 496 h 1572"/>
              <a:gd name="T30" fmla="*/ 659 w 1577"/>
              <a:gd name="T31" fmla="*/ 509 h 1572"/>
              <a:gd name="T32" fmla="*/ 659 w 1577"/>
              <a:gd name="T33" fmla="*/ 572 h 1572"/>
              <a:gd name="T34" fmla="*/ 44 w 1577"/>
              <a:gd name="T35" fmla="*/ 1572 h 1572"/>
              <a:gd name="T36" fmla="*/ 89 w 1577"/>
              <a:gd name="T37" fmla="*/ 1527 h 1572"/>
              <a:gd name="T38" fmla="*/ 89 w 1577"/>
              <a:gd name="T39" fmla="*/ 45 h 1572"/>
              <a:gd name="T40" fmla="*/ 44 w 1577"/>
              <a:gd name="T41" fmla="*/ 0 h 1572"/>
              <a:gd name="T42" fmla="*/ 0 w 1577"/>
              <a:gd name="T43" fmla="*/ 45 h 1572"/>
              <a:gd name="T44" fmla="*/ 0 w 1577"/>
              <a:gd name="T45" fmla="*/ 1527 h 1572"/>
              <a:gd name="T46" fmla="*/ 44 w 1577"/>
              <a:gd name="T47" fmla="*/ 1572 h 1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577" h="1572">
                <a:moveTo>
                  <a:pt x="659" y="572"/>
                </a:moveTo>
                <a:cubicBezTo>
                  <a:pt x="490" y="742"/>
                  <a:pt x="490" y="742"/>
                  <a:pt x="490" y="742"/>
                </a:cubicBezTo>
                <a:cubicBezTo>
                  <a:pt x="1531" y="742"/>
                  <a:pt x="1531" y="742"/>
                  <a:pt x="1531" y="742"/>
                </a:cubicBezTo>
                <a:cubicBezTo>
                  <a:pt x="1556" y="742"/>
                  <a:pt x="1576" y="761"/>
                  <a:pt x="1577" y="786"/>
                </a:cubicBezTo>
                <a:cubicBezTo>
                  <a:pt x="1577" y="811"/>
                  <a:pt x="1556" y="831"/>
                  <a:pt x="1532" y="831"/>
                </a:cubicBezTo>
                <a:cubicBezTo>
                  <a:pt x="490" y="831"/>
                  <a:pt x="490" y="831"/>
                  <a:pt x="490" y="831"/>
                </a:cubicBezTo>
                <a:cubicBezTo>
                  <a:pt x="659" y="1000"/>
                  <a:pt x="659" y="1000"/>
                  <a:pt x="659" y="1000"/>
                </a:cubicBezTo>
                <a:cubicBezTo>
                  <a:pt x="677" y="1018"/>
                  <a:pt x="677" y="1046"/>
                  <a:pt x="659" y="1064"/>
                </a:cubicBezTo>
                <a:cubicBezTo>
                  <a:pt x="651" y="1072"/>
                  <a:pt x="640" y="1077"/>
                  <a:pt x="628" y="1077"/>
                </a:cubicBezTo>
                <a:cubicBezTo>
                  <a:pt x="616" y="1077"/>
                  <a:pt x="604" y="1072"/>
                  <a:pt x="596" y="1064"/>
                </a:cubicBezTo>
                <a:cubicBezTo>
                  <a:pt x="350" y="818"/>
                  <a:pt x="350" y="818"/>
                  <a:pt x="350" y="818"/>
                </a:cubicBezTo>
                <a:cubicBezTo>
                  <a:pt x="342" y="809"/>
                  <a:pt x="337" y="798"/>
                  <a:pt x="337" y="786"/>
                </a:cubicBezTo>
                <a:cubicBezTo>
                  <a:pt x="337" y="774"/>
                  <a:pt x="342" y="763"/>
                  <a:pt x="350" y="755"/>
                </a:cubicBezTo>
                <a:cubicBezTo>
                  <a:pt x="596" y="509"/>
                  <a:pt x="596" y="509"/>
                  <a:pt x="596" y="509"/>
                </a:cubicBezTo>
                <a:cubicBezTo>
                  <a:pt x="604" y="500"/>
                  <a:pt x="616" y="496"/>
                  <a:pt x="628" y="496"/>
                </a:cubicBezTo>
                <a:cubicBezTo>
                  <a:pt x="639" y="496"/>
                  <a:pt x="651" y="500"/>
                  <a:pt x="659" y="509"/>
                </a:cubicBezTo>
                <a:cubicBezTo>
                  <a:pt x="677" y="526"/>
                  <a:pt x="677" y="555"/>
                  <a:pt x="659" y="572"/>
                </a:cubicBezTo>
                <a:close/>
                <a:moveTo>
                  <a:pt x="44" y="1572"/>
                </a:moveTo>
                <a:cubicBezTo>
                  <a:pt x="69" y="1572"/>
                  <a:pt x="89" y="1552"/>
                  <a:pt x="89" y="1527"/>
                </a:cubicBezTo>
                <a:cubicBezTo>
                  <a:pt x="89" y="45"/>
                  <a:pt x="89" y="45"/>
                  <a:pt x="89" y="45"/>
                </a:cubicBezTo>
                <a:cubicBezTo>
                  <a:pt x="89" y="20"/>
                  <a:pt x="69" y="0"/>
                  <a:pt x="44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1527"/>
                  <a:pt x="0" y="1527"/>
                  <a:pt x="0" y="1527"/>
                </a:cubicBezTo>
                <a:cubicBezTo>
                  <a:pt x="0" y="1552"/>
                  <a:pt x="20" y="1572"/>
                  <a:pt x="44" y="15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3" name="Freeform 77"/>
          <p:cNvSpPr>
            <a:spLocks noEditPoints="1"/>
          </p:cNvSpPr>
          <p:nvPr/>
        </p:nvSpPr>
        <p:spPr bwMode="auto">
          <a:xfrm>
            <a:off x="3973734" y="1432650"/>
            <a:ext cx="831302" cy="830980"/>
          </a:xfrm>
          <a:custGeom>
            <a:avLst/>
            <a:gdLst>
              <a:gd name="T0" fmla="*/ 790 w 1581"/>
              <a:gd name="T1" fmla="*/ 0 h 1580"/>
              <a:gd name="T2" fmla="*/ 0 w 1581"/>
              <a:gd name="T3" fmla="*/ 790 h 1580"/>
              <a:gd name="T4" fmla="*/ 790 w 1581"/>
              <a:gd name="T5" fmla="*/ 1580 h 1580"/>
              <a:gd name="T6" fmla="*/ 1581 w 1581"/>
              <a:gd name="T7" fmla="*/ 790 h 1580"/>
              <a:gd name="T8" fmla="*/ 790 w 1581"/>
              <a:gd name="T9" fmla="*/ 0 h 1580"/>
              <a:gd name="T10" fmla="*/ 790 w 1581"/>
              <a:gd name="T11" fmla="*/ 1491 h 1580"/>
              <a:gd name="T12" fmla="*/ 90 w 1581"/>
              <a:gd name="T13" fmla="*/ 790 h 1580"/>
              <a:gd name="T14" fmla="*/ 790 w 1581"/>
              <a:gd name="T15" fmla="*/ 89 h 1580"/>
              <a:gd name="T16" fmla="*/ 1491 w 1581"/>
              <a:gd name="T17" fmla="*/ 790 h 1580"/>
              <a:gd name="T18" fmla="*/ 790 w 1581"/>
              <a:gd name="T19" fmla="*/ 1491 h 1580"/>
              <a:gd name="T20" fmla="*/ 1176 w 1581"/>
              <a:gd name="T21" fmla="*/ 790 h 1580"/>
              <a:gd name="T22" fmla="*/ 1131 w 1581"/>
              <a:gd name="T23" fmla="*/ 835 h 1580"/>
              <a:gd name="T24" fmla="*/ 558 w 1581"/>
              <a:gd name="T25" fmla="*/ 835 h 1580"/>
              <a:gd name="T26" fmla="*/ 702 w 1581"/>
              <a:gd name="T27" fmla="*/ 979 h 1580"/>
              <a:gd name="T28" fmla="*/ 702 w 1581"/>
              <a:gd name="T29" fmla="*/ 1042 h 1580"/>
              <a:gd name="T30" fmla="*/ 670 w 1581"/>
              <a:gd name="T31" fmla="*/ 1055 h 1580"/>
              <a:gd name="T32" fmla="*/ 638 w 1581"/>
              <a:gd name="T33" fmla="*/ 1042 h 1580"/>
              <a:gd name="T34" fmla="*/ 418 w 1581"/>
              <a:gd name="T35" fmla="*/ 821 h 1580"/>
              <a:gd name="T36" fmla="*/ 405 w 1581"/>
              <a:gd name="T37" fmla="*/ 790 h 1580"/>
              <a:gd name="T38" fmla="*/ 418 w 1581"/>
              <a:gd name="T39" fmla="*/ 758 h 1580"/>
              <a:gd name="T40" fmla="*/ 639 w 1581"/>
              <a:gd name="T41" fmla="*/ 538 h 1580"/>
              <a:gd name="T42" fmla="*/ 670 w 1581"/>
              <a:gd name="T43" fmla="*/ 525 h 1580"/>
              <a:gd name="T44" fmla="*/ 702 w 1581"/>
              <a:gd name="T45" fmla="*/ 538 h 1580"/>
              <a:gd name="T46" fmla="*/ 702 w 1581"/>
              <a:gd name="T47" fmla="*/ 601 h 1580"/>
              <a:gd name="T48" fmla="*/ 558 w 1581"/>
              <a:gd name="T49" fmla="*/ 745 h 1580"/>
              <a:gd name="T50" fmla="*/ 1131 w 1581"/>
              <a:gd name="T51" fmla="*/ 745 h 1580"/>
              <a:gd name="T52" fmla="*/ 1176 w 1581"/>
              <a:gd name="T53" fmla="*/ 790 h 1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81" h="1580">
                <a:moveTo>
                  <a:pt x="790" y="0"/>
                </a:moveTo>
                <a:cubicBezTo>
                  <a:pt x="355" y="0"/>
                  <a:pt x="0" y="354"/>
                  <a:pt x="0" y="790"/>
                </a:cubicBezTo>
                <a:cubicBezTo>
                  <a:pt x="0" y="1226"/>
                  <a:pt x="355" y="1580"/>
                  <a:pt x="790" y="1580"/>
                </a:cubicBezTo>
                <a:cubicBezTo>
                  <a:pt x="1226" y="1580"/>
                  <a:pt x="1581" y="1226"/>
                  <a:pt x="1581" y="790"/>
                </a:cubicBezTo>
                <a:cubicBezTo>
                  <a:pt x="1581" y="354"/>
                  <a:pt x="1226" y="0"/>
                  <a:pt x="790" y="0"/>
                </a:cubicBezTo>
                <a:close/>
                <a:moveTo>
                  <a:pt x="790" y="1491"/>
                </a:moveTo>
                <a:cubicBezTo>
                  <a:pt x="404" y="1491"/>
                  <a:pt x="90" y="1176"/>
                  <a:pt x="90" y="790"/>
                </a:cubicBezTo>
                <a:cubicBezTo>
                  <a:pt x="90" y="404"/>
                  <a:pt x="404" y="89"/>
                  <a:pt x="790" y="89"/>
                </a:cubicBezTo>
                <a:cubicBezTo>
                  <a:pt x="1177" y="89"/>
                  <a:pt x="1491" y="404"/>
                  <a:pt x="1491" y="790"/>
                </a:cubicBezTo>
                <a:cubicBezTo>
                  <a:pt x="1491" y="1176"/>
                  <a:pt x="1177" y="1491"/>
                  <a:pt x="790" y="1491"/>
                </a:cubicBezTo>
                <a:close/>
                <a:moveTo>
                  <a:pt x="1176" y="790"/>
                </a:moveTo>
                <a:cubicBezTo>
                  <a:pt x="1176" y="815"/>
                  <a:pt x="1156" y="835"/>
                  <a:pt x="1131" y="835"/>
                </a:cubicBezTo>
                <a:cubicBezTo>
                  <a:pt x="558" y="835"/>
                  <a:pt x="558" y="835"/>
                  <a:pt x="558" y="835"/>
                </a:cubicBezTo>
                <a:cubicBezTo>
                  <a:pt x="702" y="979"/>
                  <a:pt x="702" y="979"/>
                  <a:pt x="702" y="979"/>
                </a:cubicBezTo>
                <a:cubicBezTo>
                  <a:pt x="719" y="996"/>
                  <a:pt x="719" y="1025"/>
                  <a:pt x="702" y="1042"/>
                </a:cubicBezTo>
                <a:cubicBezTo>
                  <a:pt x="693" y="1051"/>
                  <a:pt x="682" y="1055"/>
                  <a:pt x="670" y="1055"/>
                </a:cubicBezTo>
                <a:cubicBezTo>
                  <a:pt x="658" y="1055"/>
                  <a:pt x="647" y="1051"/>
                  <a:pt x="638" y="1042"/>
                </a:cubicBezTo>
                <a:cubicBezTo>
                  <a:pt x="418" y="821"/>
                  <a:pt x="418" y="821"/>
                  <a:pt x="418" y="821"/>
                </a:cubicBezTo>
                <a:cubicBezTo>
                  <a:pt x="410" y="813"/>
                  <a:pt x="405" y="802"/>
                  <a:pt x="405" y="790"/>
                </a:cubicBezTo>
                <a:cubicBezTo>
                  <a:pt x="405" y="778"/>
                  <a:pt x="410" y="767"/>
                  <a:pt x="418" y="758"/>
                </a:cubicBezTo>
                <a:cubicBezTo>
                  <a:pt x="639" y="538"/>
                  <a:pt x="639" y="538"/>
                  <a:pt x="639" y="538"/>
                </a:cubicBezTo>
                <a:cubicBezTo>
                  <a:pt x="647" y="529"/>
                  <a:pt x="658" y="525"/>
                  <a:pt x="670" y="525"/>
                </a:cubicBezTo>
                <a:cubicBezTo>
                  <a:pt x="682" y="525"/>
                  <a:pt x="693" y="529"/>
                  <a:pt x="702" y="538"/>
                </a:cubicBezTo>
                <a:cubicBezTo>
                  <a:pt x="719" y="555"/>
                  <a:pt x="719" y="584"/>
                  <a:pt x="702" y="601"/>
                </a:cubicBezTo>
                <a:cubicBezTo>
                  <a:pt x="558" y="745"/>
                  <a:pt x="558" y="745"/>
                  <a:pt x="558" y="745"/>
                </a:cubicBezTo>
                <a:cubicBezTo>
                  <a:pt x="1131" y="745"/>
                  <a:pt x="1131" y="745"/>
                  <a:pt x="1131" y="745"/>
                </a:cubicBezTo>
                <a:cubicBezTo>
                  <a:pt x="1156" y="745"/>
                  <a:pt x="1176" y="765"/>
                  <a:pt x="1176" y="7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4" name="Freeform 108"/>
          <p:cNvSpPr>
            <a:spLocks noEditPoints="1"/>
          </p:cNvSpPr>
          <p:nvPr/>
        </p:nvSpPr>
        <p:spPr bwMode="auto">
          <a:xfrm>
            <a:off x="6201064" y="1432650"/>
            <a:ext cx="831302" cy="830980"/>
          </a:xfrm>
          <a:custGeom>
            <a:avLst/>
            <a:gdLst>
              <a:gd name="T0" fmla="*/ 791 w 1581"/>
              <a:gd name="T1" fmla="*/ 1580 h 1580"/>
              <a:gd name="T2" fmla="*/ 1581 w 1581"/>
              <a:gd name="T3" fmla="*/ 790 h 1580"/>
              <a:gd name="T4" fmla="*/ 791 w 1581"/>
              <a:gd name="T5" fmla="*/ 0 h 1580"/>
              <a:gd name="T6" fmla="*/ 0 w 1581"/>
              <a:gd name="T7" fmla="*/ 790 h 1580"/>
              <a:gd name="T8" fmla="*/ 791 w 1581"/>
              <a:gd name="T9" fmla="*/ 1580 h 1580"/>
              <a:gd name="T10" fmla="*/ 791 w 1581"/>
              <a:gd name="T11" fmla="*/ 89 h 1580"/>
              <a:gd name="T12" fmla="*/ 1491 w 1581"/>
              <a:gd name="T13" fmla="*/ 790 h 1580"/>
              <a:gd name="T14" fmla="*/ 791 w 1581"/>
              <a:gd name="T15" fmla="*/ 1491 h 1580"/>
              <a:gd name="T16" fmla="*/ 90 w 1581"/>
              <a:gd name="T17" fmla="*/ 790 h 1580"/>
              <a:gd name="T18" fmla="*/ 791 w 1581"/>
              <a:gd name="T19" fmla="*/ 89 h 1580"/>
              <a:gd name="T20" fmla="*/ 405 w 1581"/>
              <a:gd name="T21" fmla="*/ 790 h 1580"/>
              <a:gd name="T22" fmla="*/ 450 w 1581"/>
              <a:gd name="T23" fmla="*/ 745 h 1580"/>
              <a:gd name="T24" fmla="*/ 1023 w 1581"/>
              <a:gd name="T25" fmla="*/ 745 h 1580"/>
              <a:gd name="T26" fmla="*/ 879 w 1581"/>
              <a:gd name="T27" fmla="*/ 601 h 1580"/>
              <a:gd name="T28" fmla="*/ 879 w 1581"/>
              <a:gd name="T29" fmla="*/ 538 h 1580"/>
              <a:gd name="T30" fmla="*/ 911 w 1581"/>
              <a:gd name="T31" fmla="*/ 525 h 1580"/>
              <a:gd name="T32" fmla="*/ 943 w 1581"/>
              <a:gd name="T33" fmla="*/ 538 h 1580"/>
              <a:gd name="T34" fmla="*/ 1163 w 1581"/>
              <a:gd name="T35" fmla="*/ 758 h 1580"/>
              <a:gd name="T36" fmla="*/ 1163 w 1581"/>
              <a:gd name="T37" fmla="*/ 822 h 1580"/>
              <a:gd name="T38" fmla="*/ 943 w 1581"/>
              <a:gd name="T39" fmla="*/ 1042 h 1580"/>
              <a:gd name="T40" fmla="*/ 911 w 1581"/>
              <a:gd name="T41" fmla="*/ 1055 h 1580"/>
              <a:gd name="T42" fmla="*/ 879 w 1581"/>
              <a:gd name="T43" fmla="*/ 1042 h 1580"/>
              <a:gd name="T44" fmla="*/ 866 w 1581"/>
              <a:gd name="T45" fmla="*/ 1011 h 1580"/>
              <a:gd name="T46" fmla="*/ 879 w 1581"/>
              <a:gd name="T47" fmla="*/ 979 h 1580"/>
              <a:gd name="T48" fmla="*/ 1023 w 1581"/>
              <a:gd name="T49" fmla="*/ 835 h 1580"/>
              <a:gd name="T50" fmla="*/ 450 w 1581"/>
              <a:gd name="T51" fmla="*/ 835 h 1580"/>
              <a:gd name="T52" fmla="*/ 405 w 1581"/>
              <a:gd name="T53" fmla="*/ 790 h 1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81" h="1580">
                <a:moveTo>
                  <a:pt x="791" y="1580"/>
                </a:moveTo>
                <a:cubicBezTo>
                  <a:pt x="1226" y="1580"/>
                  <a:pt x="1581" y="1226"/>
                  <a:pt x="1581" y="790"/>
                </a:cubicBezTo>
                <a:cubicBezTo>
                  <a:pt x="1581" y="354"/>
                  <a:pt x="1226" y="0"/>
                  <a:pt x="791" y="0"/>
                </a:cubicBezTo>
                <a:cubicBezTo>
                  <a:pt x="355" y="0"/>
                  <a:pt x="0" y="354"/>
                  <a:pt x="0" y="790"/>
                </a:cubicBezTo>
                <a:cubicBezTo>
                  <a:pt x="0" y="1226"/>
                  <a:pt x="355" y="1580"/>
                  <a:pt x="791" y="1580"/>
                </a:cubicBezTo>
                <a:close/>
                <a:moveTo>
                  <a:pt x="791" y="89"/>
                </a:moveTo>
                <a:cubicBezTo>
                  <a:pt x="1177" y="89"/>
                  <a:pt x="1491" y="404"/>
                  <a:pt x="1491" y="790"/>
                </a:cubicBezTo>
                <a:cubicBezTo>
                  <a:pt x="1491" y="1176"/>
                  <a:pt x="1177" y="1491"/>
                  <a:pt x="791" y="1491"/>
                </a:cubicBezTo>
                <a:cubicBezTo>
                  <a:pt x="404" y="1491"/>
                  <a:pt x="90" y="1176"/>
                  <a:pt x="90" y="790"/>
                </a:cubicBezTo>
                <a:cubicBezTo>
                  <a:pt x="90" y="404"/>
                  <a:pt x="404" y="89"/>
                  <a:pt x="791" y="89"/>
                </a:cubicBezTo>
                <a:close/>
                <a:moveTo>
                  <a:pt x="405" y="790"/>
                </a:moveTo>
                <a:cubicBezTo>
                  <a:pt x="405" y="765"/>
                  <a:pt x="425" y="745"/>
                  <a:pt x="450" y="745"/>
                </a:cubicBezTo>
                <a:cubicBezTo>
                  <a:pt x="1023" y="745"/>
                  <a:pt x="1023" y="745"/>
                  <a:pt x="1023" y="745"/>
                </a:cubicBezTo>
                <a:cubicBezTo>
                  <a:pt x="879" y="601"/>
                  <a:pt x="879" y="601"/>
                  <a:pt x="879" y="601"/>
                </a:cubicBezTo>
                <a:cubicBezTo>
                  <a:pt x="862" y="584"/>
                  <a:pt x="862" y="555"/>
                  <a:pt x="879" y="538"/>
                </a:cubicBezTo>
                <a:cubicBezTo>
                  <a:pt x="888" y="529"/>
                  <a:pt x="899" y="525"/>
                  <a:pt x="911" y="525"/>
                </a:cubicBezTo>
                <a:cubicBezTo>
                  <a:pt x="923" y="525"/>
                  <a:pt x="934" y="529"/>
                  <a:pt x="943" y="538"/>
                </a:cubicBezTo>
                <a:cubicBezTo>
                  <a:pt x="1163" y="758"/>
                  <a:pt x="1163" y="758"/>
                  <a:pt x="1163" y="758"/>
                </a:cubicBezTo>
                <a:cubicBezTo>
                  <a:pt x="1181" y="776"/>
                  <a:pt x="1181" y="804"/>
                  <a:pt x="1163" y="822"/>
                </a:cubicBezTo>
                <a:cubicBezTo>
                  <a:pt x="943" y="1042"/>
                  <a:pt x="943" y="1042"/>
                  <a:pt x="943" y="1042"/>
                </a:cubicBezTo>
                <a:cubicBezTo>
                  <a:pt x="934" y="1051"/>
                  <a:pt x="923" y="1055"/>
                  <a:pt x="911" y="1055"/>
                </a:cubicBezTo>
                <a:cubicBezTo>
                  <a:pt x="899" y="1055"/>
                  <a:pt x="888" y="1051"/>
                  <a:pt x="879" y="1042"/>
                </a:cubicBezTo>
                <a:cubicBezTo>
                  <a:pt x="871" y="1034"/>
                  <a:pt x="866" y="1022"/>
                  <a:pt x="866" y="1011"/>
                </a:cubicBezTo>
                <a:cubicBezTo>
                  <a:pt x="866" y="999"/>
                  <a:pt x="871" y="987"/>
                  <a:pt x="879" y="979"/>
                </a:cubicBezTo>
                <a:cubicBezTo>
                  <a:pt x="1023" y="835"/>
                  <a:pt x="1023" y="835"/>
                  <a:pt x="1023" y="835"/>
                </a:cubicBezTo>
                <a:cubicBezTo>
                  <a:pt x="450" y="835"/>
                  <a:pt x="450" y="835"/>
                  <a:pt x="450" y="835"/>
                </a:cubicBezTo>
                <a:cubicBezTo>
                  <a:pt x="425" y="835"/>
                  <a:pt x="405" y="815"/>
                  <a:pt x="405" y="7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5" name="Freeform 109"/>
          <p:cNvSpPr>
            <a:spLocks noEditPoints="1"/>
          </p:cNvSpPr>
          <p:nvPr/>
        </p:nvSpPr>
        <p:spPr bwMode="auto">
          <a:xfrm>
            <a:off x="8430272" y="1435093"/>
            <a:ext cx="829046" cy="826794"/>
          </a:xfrm>
          <a:custGeom>
            <a:avLst/>
            <a:gdLst>
              <a:gd name="T0" fmla="*/ 0 w 1576"/>
              <a:gd name="T1" fmla="*/ 786 h 1572"/>
              <a:gd name="T2" fmla="*/ 44 w 1576"/>
              <a:gd name="T3" fmla="*/ 742 h 1572"/>
              <a:gd name="T4" fmla="*/ 1086 w 1576"/>
              <a:gd name="T5" fmla="*/ 742 h 1572"/>
              <a:gd name="T6" fmla="*/ 917 w 1576"/>
              <a:gd name="T7" fmla="*/ 572 h 1572"/>
              <a:gd name="T8" fmla="*/ 917 w 1576"/>
              <a:gd name="T9" fmla="*/ 509 h 1572"/>
              <a:gd name="T10" fmla="*/ 949 w 1576"/>
              <a:gd name="T11" fmla="*/ 496 h 1572"/>
              <a:gd name="T12" fmla="*/ 980 w 1576"/>
              <a:gd name="T13" fmla="*/ 509 h 1572"/>
              <a:gd name="T14" fmla="*/ 1226 w 1576"/>
              <a:gd name="T15" fmla="*/ 754 h 1572"/>
              <a:gd name="T16" fmla="*/ 1239 w 1576"/>
              <a:gd name="T17" fmla="*/ 786 h 1572"/>
              <a:gd name="T18" fmla="*/ 1226 w 1576"/>
              <a:gd name="T19" fmla="*/ 818 h 1572"/>
              <a:gd name="T20" fmla="*/ 980 w 1576"/>
              <a:gd name="T21" fmla="*/ 1064 h 1572"/>
              <a:gd name="T22" fmla="*/ 948 w 1576"/>
              <a:gd name="T23" fmla="*/ 1077 h 1572"/>
              <a:gd name="T24" fmla="*/ 917 w 1576"/>
              <a:gd name="T25" fmla="*/ 1064 h 1572"/>
              <a:gd name="T26" fmla="*/ 917 w 1576"/>
              <a:gd name="T27" fmla="*/ 1000 h 1572"/>
              <a:gd name="T28" fmla="*/ 1086 w 1576"/>
              <a:gd name="T29" fmla="*/ 831 h 1572"/>
              <a:gd name="T30" fmla="*/ 44 w 1576"/>
              <a:gd name="T31" fmla="*/ 831 h 1572"/>
              <a:gd name="T32" fmla="*/ 0 w 1576"/>
              <a:gd name="T33" fmla="*/ 786 h 1572"/>
              <a:gd name="T34" fmla="*/ 1576 w 1576"/>
              <a:gd name="T35" fmla="*/ 1527 h 1572"/>
              <a:gd name="T36" fmla="*/ 1576 w 1576"/>
              <a:gd name="T37" fmla="*/ 45 h 1572"/>
              <a:gd name="T38" fmla="*/ 1531 w 1576"/>
              <a:gd name="T39" fmla="*/ 0 h 1572"/>
              <a:gd name="T40" fmla="*/ 1486 w 1576"/>
              <a:gd name="T41" fmla="*/ 45 h 1572"/>
              <a:gd name="T42" fmla="*/ 1486 w 1576"/>
              <a:gd name="T43" fmla="*/ 1527 h 1572"/>
              <a:gd name="T44" fmla="*/ 1531 w 1576"/>
              <a:gd name="T45" fmla="*/ 1572 h 1572"/>
              <a:gd name="T46" fmla="*/ 1576 w 1576"/>
              <a:gd name="T47" fmla="*/ 1527 h 1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576" h="1572">
                <a:moveTo>
                  <a:pt x="0" y="786"/>
                </a:moveTo>
                <a:cubicBezTo>
                  <a:pt x="0" y="762"/>
                  <a:pt x="20" y="742"/>
                  <a:pt x="44" y="742"/>
                </a:cubicBezTo>
                <a:cubicBezTo>
                  <a:pt x="1086" y="742"/>
                  <a:pt x="1086" y="742"/>
                  <a:pt x="1086" y="742"/>
                </a:cubicBezTo>
                <a:cubicBezTo>
                  <a:pt x="917" y="572"/>
                  <a:pt x="917" y="572"/>
                  <a:pt x="917" y="572"/>
                </a:cubicBezTo>
                <a:cubicBezTo>
                  <a:pt x="899" y="555"/>
                  <a:pt x="899" y="526"/>
                  <a:pt x="917" y="509"/>
                </a:cubicBezTo>
                <a:cubicBezTo>
                  <a:pt x="925" y="500"/>
                  <a:pt x="937" y="496"/>
                  <a:pt x="949" y="496"/>
                </a:cubicBezTo>
                <a:cubicBezTo>
                  <a:pt x="960" y="496"/>
                  <a:pt x="972" y="500"/>
                  <a:pt x="980" y="509"/>
                </a:cubicBezTo>
                <a:cubicBezTo>
                  <a:pt x="1226" y="754"/>
                  <a:pt x="1226" y="754"/>
                  <a:pt x="1226" y="754"/>
                </a:cubicBezTo>
                <a:cubicBezTo>
                  <a:pt x="1234" y="763"/>
                  <a:pt x="1239" y="774"/>
                  <a:pt x="1239" y="786"/>
                </a:cubicBezTo>
                <a:cubicBezTo>
                  <a:pt x="1239" y="798"/>
                  <a:pt x="1234" y="810"/>
                  <a:pt x="1226" y="818"/>
                </a:cubicBezTo>
                <a:cubicBezTo>
                  <a:pt x="980" y="1064"/>
                  <a:pt x="980" y="1064"/>
                  <a:pt x="980" y="1064"/>
                </a:cubicBezTo>
                <a:cubicBezTo>
                  <a:pt x="972" y="1072"/>
                  <a:pt x="960" y="1077"/>
                  <a:pt x="948" y="1077"/>
                </a:cubicBezTo>
                <a:cubicBezTo>
                  <a:pt x="936" y="1077"/>
                  <a:pt x="925" y="1072"/>
                  <a:pt x="917" y="1064"/>
                </a:cubicBezTo>
                <a:cubicBezTo>
                  <a:pt x="899" y="1046"/>
                  <a:pt x="899" y="1018"/>
                  <a:pt x="917" y="1000"/>
                </a:cubicBezTo>
                <a:cubicBezTo>
                  <a:pt x="1086" y="831"/>
                  <a:pt x="1086" y="831"/>
                  <a:pt x="1086" y="831"/>
                </a:cubicBezTo>
                <a:cubicBezTo>
                  <a:pt x="44" y="831"/>
                  <a:pt x="44" y="831"/>
                  <a:pt x="44" y="831"/>
                </a:cubicBezTo>
                <a:cubicBezTo>
                  <a:pt x="20" y="831"/>
                  <a:pt x="0" y="811"/>
                  <a:pt x="0" y="786"/>
                </a:cubicBezTo>
                <a:close/>
                <a:moveTo>
                  <a:pt x="1576" y="1527"/>
                </a:moveTo>
                <a:cubicBezTo>
                  <a:pt x="1576" y="45"/>
                  <a:pt x="1576" y="45"/>
                  <a:pt x="1576" y="45"/>
                </a:cubicBezTo>
                <a:cubicBezTo>
                  <a:pt x="1576" y="20"/>
                  <a:pt x="1556" y="0"/>
                  <a:pt x="1531" y="0"/>
                </a:cubicBezTo>
                <a:cubicBezTo>
                  <a:pt x="1506" y="0"/>
                  <a:pt x="1486" y="20"/>
                  <a:pt x="1486" y="45"/>
                </a:cubicBezTo>
                <a:cubicBezTo>
                  <a:pt x="1486" y="1527"/>
                  <a:pt x="1486" y="1527"/>
                  <a:pt x="1486" y="1527"/>
                </a:cubicBezTo>
                <a:cubicBezTo>
                  <a:pt x="1486" y="1552"/>
                  <a:pt x="1506" y="1572"/>
                  <a:pt x="1531" y="1572"/>
                </a:cubicBezTo>
                <a:cubicBezTo>
                  <a:pt x="1556" y="1572"/>
                  <a:pt x="1576" y="1552"/>
                  <a:pt x="1576" y="15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5" name="Freeform 79"/>
          <p:cNvSpPr>
            <a:spLocks noEditPoints="1"/>
          </p:cNvSpPr>
          <p:nvPr/>
        </p:nvSpPr>
        <p:spPr bwMode="auto">
          <a:xfrm>
            <a:off x="10657975" y="1433213"/>
            <a:ext cx="830980" cy="830014"/>
          </a:xfrm>
          <a:custGeom>
            <a:avLst/>
            <a:gdLst>
              <a:gd name="T0" fmla="*/ 0 w 1580"/>
              <a:gd name="T1" fmla="*/ 353 h 1578"/>
              <a:gd name="T2" fmla="*/ 354 w 1580"/>
              <a:gd name="T3" fmla="*/ 462 h 1578"/>
              <a:gd name="T4" fmla="*/ 462 w 1580"/>
              <a:gd name="T5" fmla="*/ 108 h 1578"/>
              <a:gd name="T6" fmla="*/ 109 w 1580"/>
              <a:gd name="T7" fmla="*/ 0 h 1578"/>
              <a:gd name="T8" fmla="*/ 373 w 1580"/>
              <a:gd name="T9" fmla="*/ 108 h 1578"/>
              <a:gd name="T10" fmla="*/ 354 w 1580"/>
              <a:gd name="T11" fmla="*/ 372 h 1578"/>
              <a:gd name="T12" fmla="*/ 90 w 1580"/>
              <a:gd name="T13" fmla="*/ 353 h 1578"/>
              <a:gd name="T14" fmla="*/ 109 w 1580"/>
              <a:gd name="T15" fmla="*/ 89 h 1578"/>
              <a:gd name="T16" fmla="*/ 373 w 1580"/>
              <a:gd name="T17" fmla="*/ 108 h 1578"/>
              <a:gd name="T18" fmla="*/ 109 w 1580"/>
              <a:gd name="T19" fmla="*/ 1020 h 1578"/>
              <a:gd name="T20" fmla="*/ 462 w 1580"/>
              <a:gd name="T21" fmla="*/ 912 h 1578"/>
              <a:gd name="T22" fmla="*/ 354 w 1580"/>
              <a:gd name="T23" fmla="*/ 558 h 1578"/>
              <a:gd name="T24" fmla="*/ 0 w 1580"/>
              <a:gd name="T25" fmla="*/ 666 h 1578"/>
              <a:gd name="T26" fmla="*/ 90 w 1580"/>
              <a:gd name="T27" fmla="*/ 666 h 1578"/>
              <a:gd name="T28" fmla="*/ 354 w 1580"/>
              <a:gd name="T29" fmla="*/ 647 h 1578"/>
              <a:gd name="T30" fmla="*/ 373 w 1580"/>
              <a:gd name="T31" fmla="*/ 911 h 1578"/>
              <a:gd name="T32" fmla="*/ 109 w 1580"/>
              <a:gd name="T33" fmla="*/ 930 h 1578"/>
              <a:gd name="T34" fmla="*/ 90 w 1580"/>
              <a:gd name="T35" fmla="*/ 666 h 1578"/>
              <a:gd name="T36" fmla="*/ 109 w 1580"/>
              <a:gd name="T37" fmla="*/ 1578 h 1578"/>
              <a:gd name="T38" fmla="*/ 462 w 1580"/>
              <a:gd name="T39" fmla="*/ 1469 h 1578"/>
              <a:gd name="T40" fmla="*/ 354 w 1580"/>
              <a:gd name="T41" fmla="*/ 1116 h 1578"/>
              <a:gd name="T42" fmla="*/ 0 w 1580"/>
              <a:gd name="T43" fmla="*/ 1224 h 1578"/>
              <a:gd name="T44" fmla="*/ 90 w 1580"/>
              <a:gd name="T45" fmla="*/ 1224 h 1578"/>
              <a:gd name="T46" fmla="*/ 354 w 1580"/>
              <a:gd name="T47" fmla="*/ 1205 h 1578"/>
              <a:gd name="T48" fmla="*/ 373 w 1580"/>
              <a:gd name="T49" fmla="*/ 1469 h 1578"/>
              <a:gd name="T50" fmla="*/ 109 w 1580"/>
              <a:gd name="T51" fmla="*/ 1488 h 1578"/>
              <a:gd name="T52" fmla="*/ 90 w 1580"/>
              <a:gd name="T53" fmla="*/ 1224 h 1578"/>
              <a:gd name="T54" fmla="*/ 1535 w 1580"/>
              <a:gd name="T55" fmla="*/ 190 h 1578"/>
              <a:gd name="T56" fmla="*/ 608 w 1580"/>
              <a:gd name="T57" fmla="*/ 145 h 1578"/>
              <a:gd name="T58" fmla="*/ 1535 w 1580"/>
              <a:gd name="T59" fmla="*/ 101 h 1578"/>
              <a:gd name="T60" fmla="*/ 608 w 1580"/>
              <a:gd name="T61" fmla="*/ 316 h 1578"/>
              <a:gd name="T62" fmla="*/ 1535 w 1580"/>
              <a:gd name="T63" fmla="*/ 271 h 1578"/>
              <a:gd name="T64" fmla="*/ 1535 w 1580"/>
              <a:gd name="T65" fmla="*/ 361 h 1578"/>
              <a:gd name="T66" fmla="*/ 608 w 1580"/>
              <a:gd name="T67" fmla="*/ 316 h 1578"/>
              <a:gd name="T68" fmla="*/ 653 w 1580"/>
              <a:gd name="T69" fmla="*/ 658 h 1578"/>
              <a:gd name="T70" fmla="*/ 1580 w 1580"/>
              <a:gd name="T71" fmla="*/ 703 h 1578"/>
              <a:gd name="T72" fmla="*/ 653 w 1580"/>
              <a:gd name="T73" fmla="*/ 748 h 1578"/>
              <a:gd name="T74" fmla="*/ 608 w 1580"/>
              <a:gd name="T75" fmla="*/ 874 h 1578"/>
              <a:gd name="T76" fmla="*/ 1535 w 1580"/>
              <a:gd name="T77" fmla="*/ 830 h 1578"/>
              <a:gd name="T78" fmla="*/ 1535 w 1580"/>
              <a:gd name="T79" fmla="*/ 919 h 1578"/>
              <a:gd name="T80" fmla="*/ 608 w 1580"/>
              <a:gd name="T81" fmla="*/ 874 h 1578"/>
              <a:gd name="T82" fmla="*/ 653 w 1580"/>
              <a:gd name="T83" fmla="*/ 1216 h 1578"/>
              <a:gd name="T84" fmla="*/ 1580 w 1580"/>
              <a:gd name="T85" fmla="*/ 1261 h 1578"/>
              <a:gd name="T86" fmla="*/ 653 w 1580"/>
              <a:gd name="T87" fmla="*/ 1306 h 1578"/>
              <a:gd name="T88" fmla="*/ 608 w 1580"/>
              <a:gd name="T89" fmla="*/ 1432 h 1578"/>
              <a:gd name="T90" fmla="*/ 1535 w 1580"/>
              <a:gd name="T91" fmla="*/ 1387 h 1578"/>
              <a:gd name="T92" fmla="*/ 1535 w 1580"/>
              <a:gd name="T93" fmla="*/ 1477 h 1578"/>
              <a:gd name="T94" fmla="*/ 653 w 1580"/>
              <a:gd name="T95" fmla="*/ 1477 h 1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80" h="1578">
                <a:moveTo>
                  <a:pt x="0" y="108"/>
                </a:moveTo>
                <a:cubicBezTo>
                  <a:pt x="0" y="353"/>
                  <a:pt x="0" y="353"/>
                  <a:pt x="0" y="353"/>
                </a:cubicBezTo>
                <a:cubicBezTo>
                  <a:pt x="0" y="413"/>
                  <a:pt x="49" y="462"/>
                  <a:pt x="109" y="462"/>
                </a:cubicBezTo>
                <a:cubicBezTo>
                  <a:pt x="354" y="462"/>
                  <a:pt x="354" y="462"/>
                  <a:pt x="354" y="462"/>
                </a:cubicBezTo>
                <a:cubicBezTo>
                  <a:pt x="414" y="462"/>
                  <a:pt x="462" y="413"/>
                  <a:pt x="462" y="353"/>
                </a:cubicBezTo>
                <a:cubicBezTo>
                  <a:pt x="462" y="108"/>
                  <a:pt x="462" y="108"/>
                  <a:pt x="462" y="108"/>
                </a:cubicBezTo>
                <a:cubicBezTo>
                  <a:pt x="462" y="48"/>
                  <a:pt x="414" y="0"/>
                  <a:pt x="354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49" y="0"/>
                  <a:pt x="0" y="48"/>
                  <a:pt x="0" y="108"/>
                </a:cubicBezTo>
                <a:close/>
                <a:moveTo>
                  <a:pt x="373" y="108"/>
                </a:moveTo>
                <a:cubicBezTo>
                  <a:pt x="373" y="353"/>
                  <a:pt x="373" y="353"/>
                  <a:pt x="373" y="353"/>
                </a:cubicBezTo>
                <a:cubicBezTo>
                  <a:pt x="373" y="364"/>
                  <a:pt x="364" y="372"/>
                  <a:pt x="354" y="372"/>
                </a:cubicBezTo>
                <a:cubicBezTo>
                  <a:pt x="109" y="372"/>
                  <a:pt x="109" y="372"/>
                  <a:pt x="109" y="372"/>
                </a:cubicBezTo>
                <a:cubicBezTo>
                  <a:pt x="98" y="372"/>
                  <a:pt x="90" y="364"/>
                  <a:pt x="90" y="353"/>
                </a:cubicBezTo>
                <a:cubicBezTo>
                  <a:pt x="90" y="108"/>
                  <a:pt x="90" y="108"/>
                  <a:pt x="90" y="108"/>
                </a:cubicBezTo>
                <a:cubicBezTo>
                  <a:pt x="90" y="98"/>
                  <a:pt x="98" y="89"/>
                  <a:pt x="109" y="89"/>
                </a:cubicBezTo>
                <a:cubicBezTo>
                  <a:pt x="354" y="89"/>
                  <a:pt x="354" y="89"/>
                  <a:pt x="354" y="89"/>
                </a:cubicBezTo>
                <a:cubicBezTo>
                  <a:pt x="364" y="89"/>
                  <a:pt x="373" y="98"/>
                  <a:pt x="373" y="108"/>
                </a:cubicBezTo>
                <a:close/>
                <a:moveTo>
                  <a:pt x="0" y="912"/>
                </a:moveTo>
                <a:cubicBezTo>
                  <a:pt x="0" y="971"/>
                  <a:pt x="49" y="1020"/>
                  <a:pt x="109" y="1020"/>
                </a:cubicBezTo>
                <a:cubicBezTo>
                  <a:pt x="354" y="1020"/>
                  <a:pt x="354" y="1020"/>
                  <a:pt x="354" y="1020"/>
                </a:cubicBezTo>
                <a:cubicBezTo>
                  <a:pt x="414" y="1020"/>
                  <a:pt x="462" y="971"/>
                  <a:pt x="462" y="912"/>
                </a:cubicBezTo>
                <a:cubicBezTo>
                  <a:pt x="462" y="666"/>
                  <a:pt x="462" y="666"/>
                  <a:pt x="462" y="666"/>
                </a:cubicBezTo>
                <a:cubicBezTo>
                  <a:pt x="462" y="606"/>
                  <a:pt x="414" y="558"/>
                  <a:pt x="354" y="558"/>
                </a:cubicBezTo>
                <a:cubicBezTo>
                  <a:pt x="109" y="558"/>
                  <a:pt x="109" y="558"/>
                  <a:pt x="109" y="558"/>
                </a:cubicBezTo>
                <a:cubicBezTo>
                  <a:pt x="49" y="558"/>
                  <a:pt x="0" y="606"/>
                  <a:pt x="0" y="666"/>
                </a:cubicBezTo>
                <a:lnTo>
                  <a:pt x="0" y="912"/>
                </a:lnTo>
                <a:close/>
                <a:moveTo>
                  <a:pt x="90" y="666"/>
                </a:moveTo>
                <a:cubicBezTo>
                  <a:pt x="90" y="656"/>
                  <a:pt x="98" y="647"/>
                  <a:pt x="109" y="647"/>
                </a:cubicBezTo>
                <a:cubicBezTo>
                  <a:pt x="354" y="647"/>
                  <a:pt x="354" y="647"/>
                  <a:pt x="354" y="647"/>
                </a:cubicBezTo>
                <a:cubicBezTo>
                  <a:pt x="364" y="647"/>
                  <a:pt x="373" y="656"/>
                  <a:pt x="373" y="666"/>
                </a:cubicBezTo>
                <a:cubicBezTo>
                  <a:pt x="373" y="911"/>
                  <a:pt x="373" y="911"/>
                  <a:pt x="373" y="911"/>
                </a:cubicBezTo>
                <a:cubicBezTo>
                  <a:pt x="373" y="922"/>
                  <a:pt x="364" y="930"/>
                  <a:pt x="354" y="930"/>
                </a:cubicBezTo>
                <a:cubicBezTo>
                  <a:pt x="109" y="930"/>
                  <a:pt x="109" y="930"/>
                  <a:pt x="109" y="930"/>
                </a:cubicBezTo>
                <a:cubicBezTo>
                  <a:pt x="98" y="930"/>
                  <a:pt x="90" y="922"/>
                  <a:pt x="90" y="911"/>
                </a:cubicBezTo>
                <a:lnTo>
                  <a:pt x="90" y="666"/>
                </a:lnTo>
                <a:close/>
                <a:moveTo>
                  <a:pt x="0" y="1469"/>
                </a:moveTo>
                <a:cubicBezTo>
                  <a:pt x="0" y="1529"/>
                  <a:pt x="49" y="1578"/>
                  <a:pt x="109" y="1578"/>
                </a:cubicBezTo>
                <a:cubicBezTo>
                  <a:pt x="354" y="1578"/>
                  <a:pt x="354" y="1578"/>
                  <a:pt x="354" y="1578"/>
                </a:cubicBezTo>
                <a:cubicBezTo>
                  <a:pt x="414" y="1578"/>
                  <a:pt x="462" y="1529"/>
                  <a:pt x="462" y="1469"/>
                </a:cubicBezTo>
                <a:cubicBezTo>
                  <a:pt x="462" y="1224"/>
                  <a:pt x="462" y="1224"/>
                  <a:pt x="462" y="1224"/>
                </a:cubicBezTo>
                <a:cubicBezTo>
                  <a:pt x="462" y="1164"/>
                  <a:pt x="414" y="1116"/>
                  <a:pt x="354" y="1116"/>
                </a:cubicBezTo>
                <a:cubicBezTo>
                  <a:pt x="109" y="1116"/>
                  <a:pt x="109" y="1116"/>
                  <a:pt x="109" y="1116"/>
                </a:cubicBezTo>
                <a:cubicBezTo>
                  <a:pt x="49" y="1116"/>
                  <a:pt x="0" y="1164"/>
                  <a:pt x="0" y="1224"/>
                </a:cubicBezTo>
                <a:lnTo>
                  <a:pt x="0" y="1469"/>
                </a:lnTo>
                <a:close/>
                <a:moveTo>
                  <a:pt x="90" y="1224"/>
                </a:moveTo>
                <a:cubicBezTo>
                  <a:pt x="90" y="1214"/>
                  <a:pt x="98" y="1205"/>
                  <a:pt x="109" y="1205"/>
                </a:cubicBezTo>
                <a:cubicBezTo>
                  <a:pt x="354" y="1205"/>
                  <a:pt x="354" y="1205"/>
                  <a:pt x="354" y="1205"/>
                </a:cubicBezTo>
                <a:cubicBezTo>
                  <a:pt x="364" y="1205"/>
                  <a:pt x="373" y="1214"/>
                  <a:pt x="373" y="1224"/>
                </a:cubicBezTo>
                <a:cubicBezTo>
                  <a:pt x="373" y="1469"/>
                  <a:pt x="373" y="1469"/>
                  <a:pt x="373" y="1469"/>
                </a:cubicBezTo>
                <a:cubicBezTo>
                  <a:pt x="373" y="1480"/>
                  <a:pt x="364" y="1488"/>
                  <a:pt x="354" y="1488"/>
                </a:cubicBezTo>
                <a:cubicBezTo>
                  <a:pt x="109" y="1488"/>
                  <a:pt x="109" y="1488"/>
                  <a:pt x="109" y="1488"/>
                </a:cubicBezTo>
                <a:cubicBezTo>
                  <a:pt x="98" y="1488"/>
                  <a:pt x="90" y="1480"/>
                  <a:pt x="90" y="1469"/>
                </a:cubicBezTo>
                <a:lnTo>
                  <a:pt x="90" y="1224"/>
                </a:lnTo>
                <a:close/>
                <a:moveTo>
                  <a:pt x="1580" y="145"/>
                </a:moveTo>
                <a:cubicBezTo>
                  <a:pt x="1580" y="170"/>
                  <a:pt x="1560" y="190"/>
                  <a:pt x="1535" y="190"/>
                </a:cubicBezTo>
                <a:cubicBezTo>
                  <a:pt x="653" y="190"/>
                  <a:pt x="653" y="190"/>
                  <a:pt x="653" y="190"/>
                </a:cubicBezTo>
                <a:cubicBezTo>
                  <a:pt x="628" y="190"/>
                  <a:pt x="608" y="170"/>
                  <a:pt x="608" y="145"/>
                </a:cubicBezTo>
                <a:cubicBezTo>
                  <a:pt x="608" y="121"/>
                  <a:pt x="628" y="101"/>
                  <a:pt x="653" y="101"/>
                </a:cubicBezTo>
                <a:cubicBezTo>
                  <a:pt x="1535" y="101"/>
                  <a:pt x="1535" y="101"/>
                  <a:pt x="1535" y="101"/>
                </a:cubicBezTo>
                <a:cubicBezTo>
                  <a:pt x="1560" y="101"/>
                  <a:pt x="1580" y="121"/>
                  <a:pt x="1580" y="145"/>
                </a:cubicBezTo>
                <a:close/>
                <a:moveTo>
                  <a:pt x="608" y="316"/>
                </a:moveTo>
                <a:cubicBezTo>
                  <a:pt x="608" y="292"/>
                  <a:pt x="628" y="271"/>
                  <a:pt x="653" y="271"/>
                </a:cubicBezTo>
                <a:cubicBezTo>
                  <a:pt x="1535" y="271"/>
                  <a:pt x="1535" y="271"/>
                  <a:pt x="1535" y="271"/>
                </a:cubicBezTo>
                <a:cubicBezTo>
                  <a:pt x="1560" y="271"/>
                  <a:pt x="1579" y="291"/>
                  <a:pt x="1580" y="316"/>
                </a:cubicBezTo>
                <a:cubicBezTo>
                  <a:pt x="1580" y="341"/>
                  <a:pt x="1560" y="361"/>
                  <a:pt x="1535" y="361"/>
                </a:cubicBezTo>
                <a:cubicBezTo>
                  <a:pt x="653" y="361"/>
                  <a:pt x="653" y="361"/>
                  <a:pt x="653" y="361"/>
                </a:cubicBezTo>
                <a:cubicBezTo>
                  <a:pt x="628" y="361"/>
                  <a:pt x="608" y="341"/>
                  <a:pt x="608" y="316"/>
                </a:cubicBezTo>
                <a:close/>
                <a:moveTo>
                  <a:pt x="608" y="703"/>
                </a:moveTo>
                <a:cubicBezTo>
                  <a:pt x="608" y="678"/>
                  <a:pt x="628" y="658"/>
                  <a:pt x="653" y="658"/>
                </a:cubicBezTo>
                <a:cubicBezTo>
                  <a:pt x="1535" y="658"/>
                  <a:pt x="1535" y="658"/>
                  <a:pt x="1535" y="658"/>
                </a:cubicBezTo>
                <a:cubicBezTo>
                  <a:pt x="1560" y="658"/>
                  <a:pt x="1579" y="678"/>
                  <a:pt x="1580" y="703"/>
                </a:cubicBezTo>
                <a:cubicBezTo>
                  <a:pt x="1580" y="728"/>
                  <a:pt x="1560" y="748"/>
                  <a:pt x="1535" y="748"/>
                </a:cubicBezTo>
                <a:cubicBezTo>
                  <a:pt x="653" y="748"/>
                  <a:pt x="653" y="748"/>
                  <a:pt x="653" y="748"/>
                </a:cubicBezTo>
                <a:cubicBezTo>
                  <a:pt x="628" y="748"/>
                  <a:pt x="608" y="728"/>
                  <a:pt x="608" y="703"/>
                </a:cubicBezTo>
                <a:close/>
                <a:moveTo>
                  <a:pt x="608" y="874"/>
                </a:moveTo>
                <a:cubicBezTo>
                  <a:pt x="608" y="850"/>
                  <a:pt x="628" y="830"/>
                  <a:pt x="653" y="830"/>
                </a:cubicBezTo>
                <a:cubicBezTo>
                  <a:pt x="1535" y="830"/>
                  <a:pt x="1535" y="830"/>
                  <a:pt x="1535" y="830"/>
                </a:cubicBezTo>
                <a:cubicBezTo>
                  <a:pt x="1560" y="830"/>
                  <a:pt x="1579" y="849"/>
                  <a:pt x="1580" y="874"/>
                </a:cubicBezTo>
                <a:cubicBezTo>
                  <a:pt x="1580" y="899"/>
                  <a:pt x="1560" y="919"/>
                  <a:pt x="1535" y="919"/>
                </a:cubicBezTo>
                <a:cubicBezTo>
                  <a:pt x="653" y="919"/>
                  <a:pt x="653" y="919"/>
                  <a:pt x="653" y="919"/>
                </a:cubicBezTo>
                <a:cubicBezTo>
                  <a:pt x="628" y="919"/>
                  <a:pt x="608" y="899"/>
                  <a:pt x="608" y="874"/>
                </a:cubicBezTo>
                <a:close/>
                <a:moveTo>
                  <a:pt x="608" y="1261"/>
                </a:moveTo>
                <a:cubicBezTo>
                  <a:pt x="608" y="1237"/>
                  <a:pt x="628" y="1216"/>
                  <a:pt x="653" y="1216"/>
                </a:cubicBezTo>
                <a:cubicBezTo>
                  <a:pt x="1535" y="1216"/>
                  <a:pt x="1535" y="1216"/>
                  <a:pt x="1535" y="1216"/>
                </a:cubicBezTo>
                <a:cubicBezTo>
                  <a:pt x="1560" y="1216"/>
                  <a:pt x="1579" y="1236"/>
                  <a:pt x="1580" y="1261"/>
                </a:cubicBezTo>
                <a:cubicBezTo>
                  <a:pt x="1580" y="1286"/>
                  <a:pt x="1560" y="1306"/>
                  <a:pt x="1535" y="1306"/>
                </a:cubicBezTo>
                <a:cubicBezTo>
                  <a:pt x="653" y="1306"/>
                  <a:pt x="653" y="1306"/>
                  <a:pt x="653" y="1306"/>
                </a:cubicBezTo>
                <a:cubicBezTo>
                  <a:pt x="628" y="1306"/>
                  <a:pt x="608" y="1286"/>
                  <a:pt x="608" y="1261"/>
                </a:cubicBezTo>
                <a:close/>
                <a:moveTo>
                  <a:pt x="608" y="1432"/>
                </a:moveTo>
                <a:cubicBezTo>
                  <a:pt x="608" y="1407"/>
                  <a:pt x="628" y="1387"/>
                  <a:pt x="653" y="1387"/>
                </a:cubicBezTo>
                <a:cubicBezTo>
                  <a:pt x="1535" y="1387"/>
                  <a:pt x="1535" y="1387"/>
                  <a:pt x="1535" y="1387"/>
                </a:cubicBezTo>
                <a:cubicBezTo>
                  <a:pt x="1559" y="1387"/>
                  <a:pt x="1580" y="1407"/>
                  <a:pt x="1580" y="1432"/>
                </a:cubicBezTo>
                <a:cubicBezTo>
                  <a:pt x="1580" y="1457"/>
                  <a:pt x="1560" y="1477"/>
                  <a:pt x="1535" y="1477"/>
                </a:cubicBezTo>
                <a:cubicBezTo>
                  <a:pt x="1535" y="1477"/>
                  <a:pt x="1535" y="1477"/>
                  <a:pt x="1535" y="1477"/>
                </a:cubicBezTo>
                <a:cubicBezTo>
                  <a:pt x="653" y="1477"/>
                  <a:pt x="653" y="1477"/>
                  <a:pt x="653" y="1477"/>
                </a:cubicBezTo>
                <a:cubicBezTo>
                  <a:pt x="628" y="1477"/>
                  <a:pt x="608" y="1457"/>
                  <a:pt x="608" y="143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6" name="Freeform 80"/>
          <p:cNvSpPr>
            <a:spLocks noEditPoints="1"/>
          </p:cNvSpPr>
          <p:nvPr/>
        </p:nvSpPr>
        <p:spPr bwMode="auto">
          <a:xfrm>
            <a:off x="12893756" y="1496327"/>
            <a:ext cx="824218" cy="721794"/>
          </a:xfrm>
          <a:custGeom>
            <a:avLst/>
            <a:gdLst>
              <a:gd name="T0" fmla="*/ 471 w 1567"/>
              <a:gd name="T1" fmla="*/ 76 h 1372"/>
              <a:gd name="T2" fmla="*/ 164 w 1567"/>
              <a:gd name="T3" fmla="*/ 363 h 1372"/>
              <a:gd name="T4" fmla="*/ 17 w 1567"/>
              <a:gd name="T5" fmla="*/ 234 h 1372"/>
              <a:gd name="T6" fmla="*/ 49 w 1567"/>
              <a:gd name="T7" fmla="*/ 157 h 1372"/>
              <a:gd name="T8" fmla="*/ 164 w 1567"/>
              <a:gd name="T9" fmla="*/ 254 h 1372"/>
              <a:gd name="T10" fmla="*/ 439 w 1567"/>
              <a:gd name="T11" fmla="*/ 0 h 1372"/>
              <a:gd name="T12" fmla="*/ 62 w 1567"/>
              <a:gd name="T13" fmla="*/ 685 h 1372"/>
              <a:gd name="T14" fmla="*/ 426 w 1567"/>
              <a:gd name="T15" fmla="*/ 685 h 1372"/>
              <a:gd name="T16" fmla="*/ 62 w 1567"/>
              <a:gd name="T17" fmla="*/ 685 h 1372"/>
              <a:gd name="T18" fmla="*/ 244 w 1567"/>
              <a:gd name="T19" fmla="*/ 777 h 1372"/>
              <a:gd name="T20" fmla="*/ 244 w 1567"/>
              <a:gd name="T21" fmla="*/ 593 h 1372"/>
              <a:gd name="T22" fmla="*/ 62 w 1567"/>
              <a:gd name="T23" fmla="*/ 1190 h 1372"/>
              <a:gd name="T24" fmla="*/ 426 w 1567"/>
              <a:gd name="T25" fmla="*/ 1190 h 1372"/>
              <a:gd name="T26" fmla="*/ 62 w 1567"/>
              <a:gd name="T27" fmla="*/ 1190 h 1372"/>
              <a:gd name="T28" fmla="*/ 244 w 1567"/>
              <a:gd name="T29" fmla="*/ 1282 h 1372"/>
              <a:gd name="T30" fmla="*/ 244 w 1567"/>
              <a:gd name="T31" fmla="*/ 1098 h 1372"/>
              <a:gd name="T32" fmla="*/ 614 w 1567"/>
              <a:gd name="T33" fmla="*/ 656 h 1372"/>
              <a:gd name="T34" fmla="*/ 1567 w 1567"/>
              <a:gd name="T35" fmla="*/ 611 h 1372"/>
              <a:gd name="T36" fmla="*/ 614 w 1567"/>
              <a:gd name="T37" fmla="*/ 566 h 1372"/>
              <a:gd name="T38" fmla="*/ 614 w 1567"/>
              <a:gd name="T39" fmla="*/ 656 h 1372"/>
              <a:gd name="T40" fmla="*/ 1522 w 1567"/>
              <a:gd name="T41" fmla="*/ 806 h 1372"/>
              <a:gd name="T42" fmla="*/ 1522 w 1567"/>
              <a:gd name="T43" fmla="*/ 716 h 1372"/>
              <a:gd name="T44" fmla="*/ 570 w 1567"/>
              <a:gd name="T45" fmla="*/ 761 h 1372"/>
              <a:gd name="T46" fmla="*/ 614 w 1567"/>
              <a:gd name="T47" fmla="*/ 1160 h 1372"/>
              <a:gd name="T48" fmla="*/ 1567 w 1567"/>
              <a:gd name="T49" fmla="*/ 1115 h 1372"/>
              <a:gd name="T50" fmla="*/ 614 w 1567"/>
              <a:gd name="T51" fmla="*/ 1070 h 1372"/>
              <a:gd name="T52" fmla="*/ 614 w 1567"/>
              <a:gd name="T53" fmla="*/ 1160 h 1372"/>
              <a:gd name="T54" fmla="*/ 1522 w 1567"/>
              <a:gd name="T55" fmla="*/ 1310 h 1372"/>
              <a:gd name="T56" fmla="*/ 1522 w 1567"/>
              <a:gd name="T57" fmla="*/ 1220 h 1372"/>
              <a:gd name="T58" fmla="*/ 570 w 1567"/>
              <a:gd name="T59" fmla="*/ 1265 h 1372"/>
              <a:gd name="T60" fmla="*/ 615 w 1567"/>
              <a:gd name="T61" fmla="*/ 151 h 1372"/>
              <a:gd name="T62" fmla="*/ 1567 w 1567"/>
              <a:gd name="T63" fmla="*/ 106 h 1372"/>
              <a:gd name="T64" fmla="*/ 614 w 1567"/>
              <a:gd name="T65" fmla="*/ 61 h 1372"/>
              <a:gd name="T66" fmla="*/ 615 w 1567"/>
              <a:gd name="T67" fmla="*/ 151 h 1372"/>
              <a:gd name="T68" fmla="*/ 1522 w 1567"/>
              <a:gd name="T69" fmla="*/ 301 h 1372"/>
              <a:gd name="T70" fmla="*/ 1522 w 1567"/>
              <a:gd name="T71" fmla="*/ 211 h 1372"/>
              <a:gd name="T72" fmla="*/ 570 w 1567"/>
              <a:gd name="T73" fmla="*/ 256 h 1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67" h="1372">
                <a:moveTo>
                  <a:pt x="471" y="13"/>
                </a:moveTo>
                <a:cubicBezTo>
                  <a:pt x="488" y="30"/>
                  <a:pt x="488" y="58"/>
                  <a:pt x="471" y="76"/>
                </a:cubicBezTo>
                <a:cubicBezTo>
                  <a:pt x="196" y="350"/>
                  <a:pt x="196" y="350"/>
                  <a:pt x="196" y="350"/>
                </a:cubicBezTo>
                <a:cubicBezTo>
                  <a:pt x="187" y="358"/>
                  <a:pt x="176" y="363"/>
                  <a:pt x="164" y="363"/>
                </a:cubicBezTo>
                <a:cubicBezTo>
                  <a:pt x="152" y="363"/>
                  <a:pt x="141" y="358"/>
                  <a:pt x="132" y="350"/>
                </a:cubicBezTo>
                <a:cubicBezTo>
                  <a:pt x="17" y="234"/>
                  <a:pt x="17" y="234"/>
                  <a:pt x="17" y="234"/>
                </a:cubicBezTo>
                <a:cubicBezTo>
                  <a:pt x="0" y="216"/>
                  <a:pt x="0" y="188"/>
                  <a:pt x="17" y="170"/>
                </a:cubicBezTo>
                <a:cubicBezTo>
                  <a:pt x="26" y="162"/>
                  <a:pt x="37" y="157"/>
                  <a:pt x="49" y="157"/>
                </a:cubicBezTo>
                <a:cubicBezTo>
                  <a:pt x="61" y="157"/>
                  <a:pt x="72" y="162"/>
                  <a:pt x="81" y="170"/>
                </a:cubicBezTo>
                <a:cubicBezTo>
                  <a:pt x="164" y="254"/>
                  <a:pt x="164" y="254"/>
                  <a:pt x="164" y="254"/>
                </a:cubicBezTo>
                <a:cubicBezTo>
                  <a:pt x="407" y="13"/>
                  <a:pt x="407" y="13"/>
                  <a:pt x="407" y="13"/>
                </a:cubicBezTo>
                <a:cubicBezTo>
                  <a:pt x="416" y="4"/>
                  <a:pt x="427" y="0"/>
                  <a:pt x="439" y="0"/>
                </a:cubicBezTo>
                <a:cubicBezTo>
                  <a:pt x="451" y="0"/>
                  <a:pt x="462" y="4"/>
                  <a:pt x="471" y="13"/>
                </a:cubicBezTo>
                <a:close/>
                <a:moveTo>
                  <a:pt x="62" y="685"/>
                </a:moveTo>
                <a:cubicBezTo>
                  <a:pt x="62" y="585"/>
                  <a:pt x="144" y="504"/>
                  <a:pt x="244" y="504"/>
                </a:cubicBezTo>
                <a:cubicBezTo>
                  <a:pt x="344" y="504"/>
                  <a:pt x="425" y="585"/>
                  <a:pt x="426" y="685"/>
                </a:cubicBezTo>
                <a:cubicBezTo>
                  <a:pt x="426" y="786"/>
                  <a:pt x="344" y="867"/>
                  <a:pt x="244" y="867"/>
                </a:cubicBezTo>
                <a:cubicBezTo>
                  <a:pt x="144" y="867"/>
                  <a:pt x="62" y="786"/>
                  <a:pt x="62" y="685"/>
                </a:cubicBezTo>
                <a:close/>
                <a:moveTo>
                  <a:pt x="152" y="685"/>
                </a:moveTo>
                <a:cubicBezTo>
                  <a:pt x="152" y="736"/>
                  <a:pt x="193" y="777"/>
                  <a:pt x="244" y="777"/>
                </a:cubicBezTo>
                <a:cubicBezTo>
                  <a:pt x="295" y="777"/>
                  <a:pt x="336" y="736"/>
                  <a:pt x="336" y="685"/>
                </a:cubicBezTo>
                <a:cubicBezTo>
                  <a:pt x="336" y="635"/>
                  <a:pt x="295" y="593"/>
                  <a:pt x="244" y="593"/>
                </a:cubicBezTo>
                <a:cubicBezTo>
                  <a:pt x="193" y="593"/>
                  <a:pt x="152" y="635"/>
                  <a:pt x="152" y="685"/>
                </a:cubicBezTo>
                <a:close/>
                <a:moveTo>
                  <a:pt x="62" y="1190"/>
                </a:moveTo>
                <a:cubicBezTo>
                  <a:pt x="62" y="1090"/>
                  <a:pt x="144" y="1008"/>
                  <a:pt x="244" y="1008"/>
                </a:cubicBezTo>
                <a:cubicBezTo>
                  <a:pt x="344" y="1008"/>
                  <a:pt x="425" y="1090"/>
                  <a:pt x="426" y="1190"/>
                </a:cubicBezTo>
                <a:cubicBezTo>
                  <a:pt x="426" y="1290"/>
                  <a:pt x="344" y="1372"/>
                  <a:pt x="244" y="1372"/>
                </a:cubicBezTo>
                <a:cubicBezTo>
                  <a:pt x="144" y="1372"/>
                  <a:pt x="62" y="1290"/>
                  <a:pt x="62" y="1190"/>
                </a:cubicBezTo>
                <a:close/>
                <a:moveTo>
                  <a:pt x="152" y="1190"/>
                </a:moveTo>
                <a:cubicBezTo>
                  <a:pt x="152" y="1240"/>
                  <a:pt x="193" y="1282"/>
                  <a:pt x="244" y="1282"/>
                </a:cubicBezTo>
                <a:cubicBezTo>
                  <a:pt x="294" y="1282"/>
                  <a:pt x="336" y="1240"/>
                  <a:pt x="336" y="1190"/>
                </a:cubicBezTo>
                <a:cubicBezTo>
                  <a:pt x="336" y="1139"/>
                  <a:pt x="295" y="1098"/>
                  <a:pt x="244" y="1098"/>
                </a:cubicBezTo>
                <a:cubicBezTo>
                  <a:pt x="193" y="1098"/>
                  <a:pt x="152" y="1139"/>
                  <a:pt x="152" y="1190"/>
                </a:cubicBezTo>
                <a:close/>
                <a:moveTo>
                  <a:pt x="614" y="656"/>
                </a:moveTo>
                <a:cubicBezTo>
                  <a:pt x="1522" y="656"/>
                  <a:pt x="1522" y="656"/>
                  <a:pt x="1522" y="656"/>
                </a:cubicBezTo>
                <a:cubicBezTo>
                  <a:pt x="1547" y="656"/>
                  <a:pt x="1567" y="635"/>
                  <a:pt x="1567" y="611"/>
                </a:cubicBezTo>
                <a:cubicBezTo>
                  <a:pt x="1567" y="586"/>
                  <a:pt x="1547" y="566"/>
                  <a:pt x="1522" y="566"/>
                </a:cubicBezTo>
                <a:cubicBezTo>
                  <a:pt x="614" y="566"/>
                  <a:pt x="614" y="566"/>
                  <a:pt x="614" y="566"/>
                </a:cubicBezTo>
                <a:cubicBezTo>
                  <a:pt x="590" y="566"/>
                  <a:pt x="570" y="586"/>
                  <a:pt x="570" y="611"/>
                </a:cubicBezTo>
                <a:cubicBezTo>
                  <a:pt x="570" y="635"/>
                  <a:pt x="590" y="656"/>
                  <a:pt x="614" y="656"/>
                </a:cubicBezTo>
                <a:close/>
                <a:moveTo>
                  <a:pt x="614" y="806"/>
                </a:moveTo>
                <a:cubicBezTo>
                  <a:pt x="1522" y="806"/>
                  <a:pt x="1522" y="806"/>
                  <a:pt x="1522" y="806"/>
                </a:cubicBezTo>
                <a:cubicBezTo>
                  <a:pt x="1547" y="806"/>
                  <a:pt x="1567" y="785"/>
                  <a:pt x="1567" y="761"/>
                </a:cubicBezTo>
                <a:cubicBezTo>
                  <a:pt x="1567" y="736"/>
                  <a:pt x="1547" y="716"/>
                  <a:pt x="1522" y="716"/>
                </a:cubicBezTo>
                <a:cubicBezTo>
                  <a:pt x="614" y="716"/>
                  <a:pt x="614" y="716"/>
                  <a:pt x="614" y="716"/>
                </a:cubicBezTo>
                <a:cubicBezTo>
                  <a:pt x="590" y="716"/>
                  <a:pt x="570" y="736"/>
                  <a:pt x="570" y="761"/>
                </a:cubicBezTo>
                <a:cubicBezTo>
                  <a:pt x="570" y="785"/>
                  <a:pt x="590" y="806"/>
                  <a:pt x="614" y="806"/>
                </a:cubicBezTo>
                <a:close/>
                <a:moveTo>
                  <a:pt x="614" y="1160"/>
                </a:moveTo>
                <a:cubicBezTo>
                  <a:pt x="1522" y="1160"/>
                  <a:pt x="1522" y="1160"/>
                  <a:pt x="1522" y="1160"/>
                </a:cubicBezTo>
                <a:cubicBezTo>
                  <a:pt x="1547" y="1160"/>
                  <a:pt x="1567" y="1139"/>
                  <a:pt x="1567" y="1115"/>
                </a:cubicBezTo>
                <a:cubicBezTo>
                  <a:pt x="1567" y="1090"/>
                  <a:pt x="1547" y="1070"/>
                  <a:pt x="1522" y="1070"/>
                </a:cubicBezTo>
                <a:cubicBezTo>
                  <a:pt x="614" y="1070"/>
                  <a:pt x="614" y="1070"/>
                  <a:pt x="614" y="1070"/>
                </a:cubicBezTo>
                <a:cubicBezTo>
                  <a:pt x="590" y="1070"/>
                  <a:pt x="570" y="1090"/>
                  <a:pt x="570" y="1115"/>
                </a:cubicBezTo>
                <a:cubicBezTo>
                  <a:pt x="570" y="1139"/>
                  <a:pt x="590" y="1160"/>
                  <a:pt x="614" y="1160"/>
                </a:cubicBezTo>
                <a:close/>
                <a:moveTo>
                  <a:pt x="614" y="1310"/>
                </a:moveTo>
                <a:cubicBezTo>
                  <a:pt x="1522" y="1310"/>
                  <a:pt x="1522" y="1310"/>
                  <a:pt x="1522" y="1310"/>
                </a:cubicBezTo>
                <a:cubicBezTo>
                  <a:pt x="1547" y="1310"/>
                  <a:pt x="1567" y="1290"/>
                  <a:pt x="1567" y="1265"/>
                </a:cubicBezTo>
                <a:cubicBezTo>
                  <a:pt x="1567" y="1240"/>
                  <a:pt x="1547" y="1220"/>
                  <a:pt x="1522" y="1220"/>
                </a:cubicBezTo>
                <a:cubicBezTo>
                  <a:pt x="614" y="1220"/>
                  <a:pt x="614" y="1220"/>
                  <a:pt x="614" y="1220"/>
                </a:cubicBezTo>
                <a:cubicBezTo>
                  <a:pt x="590" y="1220"/>
                  <a:pt x="570" y="1240"/>
                  <a:pt x="570" y="1265"/>
                </a:cubicBezTo>
                <a:cubicBezTo>
                  <a:pt x="570" y="1290"/>
                  <a:pt x="590" y="1310"/>
                  <a:pt x="614" y="1310"/>
                </a:cubicBezTo>
                <a:close/>
                <a:moveTo>
                  <a:pt x="615" y="151"/>
                </a:moveTo>
                <a:cubicBezTo>
                  <a:pt x="1522" y="151"/>
                  <a:pt x="1522" y="151"/>
                  <a:pt x="1522" y="151"/>
                </a:cubicBezTo>
                <a:cubicBezTo>
                  <a:pt x="1547" y="151"/>
                  <a:pt x="1567" y="131"/>
                  <a:pt x="1567" y="106"/>
                </a:cubicBezTo>
                <a:cubicBezTo>
                  <a:pt x="1567" y="81"/>
                  <a:pt x="1547" y="61"/>
                  <a:pt x="1522" y="61"/>
                </a:cubicBezTo>
                <a:cubicBezTo>
                  <a:pt x="614" y="61"/>
                  <a:pt x="614" y="61"/>
                  <a:pt x="614" y="61"/>
                </a:cubicBezTo>
                <a:cubicBezTo>
                  <a:pt x="590" y="61"/>
                  <a:pt x="570" y="81"/>
                  <a:pt x="570" y="106"/>
                </a:cubicBezTo>
                <a:cubicBezTo>
                  <a:pt x="570" y="131"/>
                  <a:pt x="590" y="151"/>
                  <a:pt x="615" y="151"/>
                </a:cubicBezTo>
                <a:close/>
                <a:moveTo>
                  <a:pt x="614" y="301"/>
                </a:moveTo>
                <a:cubicBezTo>
                  <a:pt x="1522" y="301"/>
                  <a:pt x="1522" y="301"/>
                  <a:pt x="1522" y="301"/>
                </a:cubicBezTo>
                <a:cubicBezTo>
                  <a:pt x="1547" y="301"/>
                  <a:pt x="1567" y="281"/>
                  <a:pt x="1567" y="256"/>
                </a:cubicBezTo>
                <a:cubicBezTo>
                  <a:pt x="1567" y="232"/>
                  <a:pt x="1547" y="211"/>
                  <a:pt x="1522" y="211"/>
                </a:cubicBezTo>
                <a:cubicBezTo>
                  <a:pt x="614" y="211"/>
                  <a:pt x="614" y="211"/>
                  <a:pt x="614" y="211"/>
                </a:cubicBezTo>
                <a:cubicBezTo>
                  <a:pt x="590" y="211"/>
                  <a:pt x="570" y="232"/>
                  <a:pt x="570" y="256"/>
                </a:cubicBezTo>
                <a:cubicBezTo>
                  <a:pt x="570" y="281"/>
                  <a:pt x="590" y="301"/>
                  <a:pt x="614" y="3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7" name="Freeform 81"/>
          <p:cNvSpPr>
            <a:spLocks noEditPoints="1"/>
          </p:cNvSpPr>
          <p:nvPr/>
        </p:nvSpPr>
        <p:spPr bwMode="auto">
          <a:xfrm>
            <a:off x="15166924" y="1435093"/>
            <a:ext cx="752070" cy="826794"/>
          </a:xfrm>
          <a:custGeom>
            <a:avLst/>
            <a:gdLst>
              <a:gd name="T0" fmla="*/ 573 w 1430"/>
              <a:gd name="T1" fmla="*/ 77 h 1572"/>
              <a:gd name="T2" fmla="*/ 257 w 1430"/>
              <a:gd name="T3" fmla="*/ 373 h 1572"/>
              <a:gd name="T4" fmla="*/ 132 w 1430"/>
              <a:gd name="T5" fmla="*/ 266 h 1572"/>
              <a:gd name="T6" fmla="*/ 132 w 1430"/>
              <a:gd name="T7" fmla="*/ 202 h 1572"/>
              <a:gd name="T8" fmla="*/ 195 w 1430"/>
              <a:gd name="T9" fmla="*/ 203 h 1572"/>
              <a:gd name="T10" fmla="*/ 364 w 1430"/>
              <a:gd name="T11" fmla="*/ 159 h 1572"/>
              <a:gd name="T12" fmla="*/ 90 w 1430"/>
              <a:gd name="T13" fmla="*/ 274 h 1572"/>
              <a:gd name="T14" fmla="*/ 406 w 1430"/>
              <a:gd name="T15" fmla="*/ 321 h 1572"/>
              <a:gd name="T16" fmla="*/ 462 w 1430"/>
              <a:gd name="T17" fmla="*/ 291 h 1572"/>
              <a:gd name="T18" fmla="*/ 492 w 1430"/>
              <a:gd name="T19" fmla="*/ 347 h 1572"/>
              <a:gd name="T20" fmla="*/ 0 w 1430"/>
              <a:gd name="T21" fmla="*/ 274 h 1572"/>
              <a:gd name="T22" fmla="*/ 428 w 1430"/>
              <a:gd name="T23" fmla="*/ 95 h 1572"/>
              <a:gd name="T24" fmla="*/ 542 w 1430"/>
              <a:gd name="T25" fmla="*/ 0 h 1572"/>
              <a:gd name="T26" fmla="*/ 503 w 1430"/>
              <a:gd name="T27" fmla="*/ 797 h 1572"/>
              <a:gd name="T28" fmla="*/ 0 w 1430"/>
              <a:gd name="T29" fmla="*/ 797 h 1572"/>
              <a:gd name="T30" fmla="*/ 503 w 1430"/>
              <a:gd name="T31" fmla="*/ 797 h 1572"/>
              <a:gd name="T32" fmla="*/ 252 w 1430"/>
              <a:gd name="T33" fmla="*/ 636 h 1572"/>
              <a:gd name="T34" fmla="*/ 252 w 1430"/>
              <a:gd name="T35" fmla="*/ 959 h 1572"/>
              <a:gd name="T36" fmla="*/ 252 w 1430"/>
              <a:gd name="T37" fmla="*/ 1572 h 1572"/>
              <a:gd name="T38" fmla="*/ 252 w 1430"/>
              <a:gd name="T39" fmla="*/ 1070 h 1572"/>
              <a:gd name="T40" fmla="*/ 252 w 1430"/>
              <a:gd name="T41" fmla="*/ 1572 h 1572"/>
              <a:gd name="T42" fmla="*/ 252 w 1430"/>
              <a:gd name="T43" fmla="*/ 1160 h 1572"/>
              <a:gd name="T44" fmla="*/ 252 w 1430"/>
              <a:gd name="T45" fmla="*/ 1483 h 1572"/>
              <a:gd name="T46" fmla="*/ 1385 w 1430"/>
              <a:gd name="T47" fmla="*/ 752 h 1572"/>
              <a:gd name="T48" fmla="*/ 577 w 1430"/>
              <a:gd name="T49" fmla="*/ 797 h 1572"/>
              <a:gd name="T50" fmla="*/ 1385 w 1430"/>
              <a:gd name="T51" fmla="*/ 842 h 1572"/>
              <a:gd name="T52" fmla="*/ 1385 w 1430"/>
              <a:gd name="T53" fmla="*/ 752 h 1572"/>
              <a:gd name="T54" fmla="*/ 622 w 1430"/>
              <a:gd name="T55" fmla="*/ 229 h 1572"/>
              <a:gd name="T56" fmla="*/ 622 w 1430"/>
              <a:gd name="T57" fmla="*/ 319 h 1572"/>
              <a:gd name="T58" fmla="*/ 1430 w 1430"/>
              <a:gd name="T59" fmla="*/ 274 h 1572"/>
              <a:gd name="T60" fmla="*/ 622 w 1430"/>
              <a:gd name="T61" fmla="*/ 1277 h 1572"/>
              <a:gd name="T62" fmla="*/ 622 w 1430"/>
              <a:gd name="T63" fmla="*/ 1366 h 1572"/>
              <a:gd name="T64" fmla="*/ 1430 w 1430"/>
              <a:gd name="T65" fmla="*/ 1321 h 1572"/>
              <a:gd name="T66" fmla="*/ 622 w 1430"/>
              <a:gd name="T67" fmla="*/ 1277 h 1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30" h="1572">
                <a:moveTo>
                  <a:pt x="573" y="14"/>
                </a:moveTo>
                <a:cubicBezTo>
                  <a:pt x="590" y="31"/>
                  <a:pt x="590" y="59"/>
                  <a:pt x="573" y="77"/>
                </a:cubicBezTo>
                <a:cubicBezTo>
                  <a:pt x="288" y="360"/>
                  <a:pt x="288" y="360"/>
                  <a:pt x="288" y="360"/>
                </a:cubicBezTo>
                <a:cubicBezTo>
                  <a:pt x="280" y="368"/>
                  <a:pt x="269" y="373"/>
                  <a:pt x="257" y="373"/>
                </a:cubicBezTo>
                <a:cubicBezTo>
                  <a:pt x="245" y="373"/>
                  <a:pt x="234" y="368"/>
                  <a:pt x="225" y="360"/>
                </a:cubicBezTo>
                <a:cubicBezTo>
                  <a:pt x="132" y="266"/>
                  <a:pt x="132" y="266"/>
                  <a:pt x="132" y="266"/>
                </a:cubicBezTo>
                <a:cubicBezTo>
                  <a:pt x="123" y="257"/>
                  <a:pt x="119" y="246"/>
                  <a:pt x="119" y="234"/>
                </a:cubicBezTo>
                <a:cubicBezTo>
                  <a:pt x="119" y="222"/>
                  <a:pt x="123" y="211"/>
                  <a:pt x="132" y="202"/>
                </a:cubicBezTo>
                <a:cubicBezTo>
                  <a:pt x="141" y="194"/>
                  <a:pt x="152" y="189"/>
                  <a:pt x="164" y="189"/>
                </a:cubicBezTo>
                <a:cubicBezTo>
                  <a:pt x="176" y="189"/>
                  <a:pt x="187" y="194"/>
                  <a:pt x="195" y="203"/>
                </a:cubicBezTo>
                <a:cubicBezTo>
                  <a:pt x="257" y="265"/>
                  <a:pt x="257" y="265"/>
                  <a:pt x="257" y="265"/>
                </a:cubicBezTo>
                <a:cubicBezTo>
                  <a:pt x="364" y="159"/>
                  <a:pt x="364" y="159"/>
                  <a:pt x="364" y="159"/>
                </a:cubicBezTo>
                <a:cubicBezTo>
                  <a:pt x="334" y="129"/>
                  <a:pt x="293" y="112"/>
                  <a:pt x="252" y="112"/>
                </a:cubicBezTo>
                <a:cubicBezTo>
                  <a:pt x="163" y="112"/>
                  <a:pt x="90" y="185"/>
                  <a:pt x="90" y="274"/>
                </a:cubicBezTo>
                <a:cubicBezTo>
                  <a:pt x="90" y="363"/>
                  <a:pt x="163" y="435"/>
                  <a:pt x="252" y="435"/>
                </a:cubicBezTo>
                <a:cubicBezTo>
                  <a:pt x="322" y="435"/>
                  <a:pt x="386" y="388"/>
                  <a:pt x="406" y="321"/>
                </a:cubicBezTo>
                <a:cubicBezTo>
                  <a:pt x="412" y="301"/>
                  <a:pt x="429" y="289"/>
                  <a:pt x="449" y="289"/>
                </a:cubicBezTo>
                <a:cubicBezTo>
                  <a:pt x="454" y="289"/>
                  <a:pt x="458" y="289"/>
                  <a:pt x="462" y="291"/>
                </a:cubicBezTo>
                <a:cubicBezTo>
                  <a:pt x="474" y="294"/>
                  <a:pt x="483" y="302"/>
                  <a:pt x="489" y="312"/>
                </a:cubicBezTo>
                <a:cubicBezTo>
                  <a:pt x="494" y="323"/>
                  <a:pt x="496" y="335"/>
                  <a:pt x="492" y="347"/>
                </a:cubicBezTo>
                <a:cubicBezTo>
                  <a:pt x="460" y="453"/>
                  <a:pt x="363" y="525"/>
                  <a:pt x="252" y="525"/>
                </a:cubicBezTo>
                <a:cubicBezTo>
                  <a:pt x="113" y="525"/>
                  <a:pt x="0" y="412"/>
                  <a:pt x="0" y="274"/>
                </a:cubicBezTo>
                <a:cubicBezTo>
                  <a:pt x="0" y="135"/>
                  <a:pt x="113" y="23"/>
                  <a:pt x="252" y="23"/>
                </a:cubicBezTo>
                <a:cubicBezTo>
                  <a:pt x="317" y="23"/>
                  <a:pt x="381" y="49"/>
                  <a:pt x="428" y="95"/>
                </a:cubicBezTo>
                <a:cubicBezTo>
                  <a:pt x="510" y="14"/>
                  <a:pt x="510" y="14"/>
                  <a:pt x="510" y="14"/>
                </a:cubicBezTo>
                <a:cubicBezTo>
                  <a:pt x="518" y="5"/>
                  <a:pt x="530" y="0"/>
                  <a:pt x="542" y="0"/>
                </a:cubicBezTo>
                <a:cubicBezTo>
                  <a:pt x="554" y="0"/>
                  <a:pt x="565" y="5"/>
                  <a:pt x="573" y="14"/>
                </a:cubicBezTo>
                <a:close/>
                <a:moveTo>
                  <a:pt x="503" y="797"/>
                </a:moveTo>
                <a:cubicBezTo>
                  <a:pt x="503" y="936"/>
                  <a:pt x="390" y="1048"/>
                  <a:pt x="252" y="1048"/>
                </a:cubicBezTo>
                <a:cubicBezTo>
                  <a:pt x="113" y="1048"/>
                  <a:pt x="0" y="936"/>
                  <a:pt x="0" y="797"/>
                </a:cubicBezTo>
                <a:cubicBezTo>
                  <a:pt x="0" y="659"/>
                  <a:pt x="113" y="546"/>
                  <a:pt x="252" y="546"/>
                </a:cubicBezTo>
                <a:cubicBezTo>
                  <a:pt x="390" y="546"/>
                  <a:pt x="503" y="659"/>
                  <a:pt x="503" y="797"/>
                </a:cubicBezTo>
                <a:close/>
                <a:moveTo>
                  <a:pt x="413" y="797"/>
                </a:moveTo>
                <a:cubicBezTo>
                  <a:pt x="413" y="708"/>
                  <a:pt x="341" y="636"/>
                  <a:pt x="252" y="636"/>
                </a:cubicBezTo>
                <a:cubicBezTo>
                  <a:pt x="163" y="636"/>
                  <a:pt x="90" y="708"/>
                  <a:pt x="90" y="797"/>
                </a:cubicBezTo>
                <a:cubicBezTo>
                  <a:pt x="90" y="886"/>
                  <a:pt x="163" y="959"/>
                  <a:pt x="252" y="959"/>
                </a:cubicBezTo>
                <a:cubicBezTo>
                  <a:pt x="341" y="959"/>
                  <a:pt x="413" y="886"/>
                  <a:pt x="413" y="797"/>
                </a:cubicBezTo>
                <a:close/>
                <a:moveTo>
                  <a:pt x="252" y="1572"/>
                </a:moveTo>
                <a:cubicBezTo>
                  <a:pt x="113" y="1572"/>
                  <a:pt x="0" y="1460"/>
                  <a:pt x="0" y="1321"/>
                </a:cubicBezTo>
                <a:cubicBezTo>
                  <a:pt x="0" y="1183"/>
                  <a:pt x="113" y="1070"/>
                  <a:pt x="252" y="1070"/>
                </a:cubicBezTo>
                <a:cubicBezTo>
                  <a:pt x="390" y="1070"/>
                  <a:pt x="503" y="1183"/>
                  <a:pt x="503" y="1321"/>
                </a:cubicBezTo>
                <a:cubicBezTo>
                  <a:pt x="503" y="1460"/>
                  <a:pt x="390" y="1572"/>
                  <a:pt x="252" y="1572"/>
                </a:cubicBezTo>
                <a:close/>
                <a:moveTo>
                  <a:pt x="413" y="1321"/>
                </a:moveTo>
                <a:cubicBezTo>
                  <a:pt x="413" y="1232"/>
                  <a:pt x="341" y="1160"/>
                  <a:pt x="252" y="1160"/>
                </a:cubicBezTo>
                <a:cubicBezTo>
                  <a:pt x="163" y="1160"/>
                  <a:pt x="90" y="1232"/>
                  <a:pt x="90" y="1321"/>
                </a:cubicBezTo>
                <a:cubicBezTo>
                  <a:pt x="90" y="1411"/>
                  <a:pt x="163" y="1483"/>
                  <a:pt x="252" y="1483"/>
                </a:cubicBezTo>
                <a:cubicBezTo>
                  <a:pt x="341" y="1483"/>
                  <a:pt x="413" y="1411"/>
                  <a:pt x="413" y="1321"/>
                </a:cubicBezTo>
                <a:close/>
                <a:moveTo>
                  <a:pt x="1385" y="752"/>
                </a:moveTo>
                <a:cubicBezTo>
                  <a:pt x="622" y="752"/>
                  <a:pt x="622" y="752"/>
                  <a:pt x="622" y="752"/>
                </a:cubicBezTo>
                <a:cubicBezTo>
                  <a:pt x="597" y="752"/>
                  <a:pt x="577" y="773"/>
                  <a:pt x="577" y="797"/>
                </a:cubicBezTo>
                <a:cubicBezTo>
                  <a:pt x="577" y="822"/>
                  <a:pt x="597" y="842"/>
                  <a:pt x="622" y="842"/>
                </a:cubicBezTo>
                <a:cubicBezTo>
                  <a:pt x="1385" y="842"/>
                  <a:pt x="1385" y="842"/>
                  <a:pt x="1385" y="842"/>
                </a:cubicBezTo>
                <a:cubicBezTo>
                  <a:pt x="1409" y="842"/>
                  <a:pt x="1430" y="822"/>
                  <a:pt x="1430" y="797"/>
                </a:cubicBezTo>
                <a:cubicBezTo>
                  <a:pt x="1430" y="773"/>
                  <a:pt x="1409" y="752"/>
                  <a:pt x="1385" y="752"/>
                </a:cubicBezTo>
                <a:close/>
                <a:moveTo>
                  <a:pt x="1385" y="229"/>
                </a:moveTo>
                <a:cubicBezTo>
                  <a:pt x="622" y="229"/>
                  <a:pt x="622" y="229"/>
                  <a:pt x="622" y="229"/>
                </a:cubicBezTo>
                <a:cubicBezTo>
                  <a:pt x="597" y="229"/>
                  <a:pt x="577" y="249"/>
                  <a:pt x="577" y="274"/>
                </a:cubicBezTo>
                <a:cubicBezTo>
                  <a:pt x="577" y="299"/>
                  <a:pt x="597" y="319"/>
                  <a:pt x="622" y="319"/>
                </a:cubicBezTo>
                <a:cubicBezTo>
                  <a:pt x="1385" y="319"/>
                  <a:pt x="1385" y="319"/>
                  <a:pt x="1385" y="319"/>
                </a:cubicBezTo>
                <a:cubicBezTo>
                  <a:pt x="1409" y="319"/>
                  <a:pt x="1430" y="299"/>
                  <a:pt x="1430" y="274"/>
                </a:cubicBezTo>
                <a:cubicBezTo>
                  <a:pt x="1430" y="249"/>
                  <a:pt x="1409" y="229"/>
                  <a:pt x="1385" y="229"/>
                </a:cubicBezTo>
                <a:close/>
                <a:moveTo>
                  <a:pt x="622" y="1277"/>
                </a:moveTo>
                <a:cubicBezTo>
                  <a:pt x="597" y="1277"/>
                  <a:pt x="577" y="1297"/>
                  <a:pt x="577" y="1321"/>
                </a:cubicBezTo>
                <a:cubicBezTo>
                  <a:pt x="577" y="1346"/>
                  <a:pt x="597" y="1366"/>
                  <a:pt x="622" y="1366"/>
                </a:cubicBezTo>
                <a:cubicBezTo>
                  <a:pt x="1385" y="1366"/>
                  <a:pt x="1385" y="1366"/>
                  <a:pt x="1385" y="1366"/>
                </a:cubicBezTo>
                <a:cubicBezTo>
                  <a:pt x="1409" y="1366"/>
                  <a:pt x="1430" y="1346"/>
                  <a:pt x="1430" y="1321"/>
                </a:cubicBezTo>
                <a:cubicBezTo>
                  <a:pt x="1430" y="1296"/>
                  <a:pt x="1410" y="1277"/>
                  <a:pt x="1385" y="1277"/>
                </a:cubicBezTo>
                <a:lnTo>
                  <a:pt x="622" y="12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8" name="Freeform 82"/>
          <p:cNvSpPr>
            <a:spLocks noEditPoints="1"/>
          </p:cNvSpPr>
          <p:nvPr/>
        </p:nvSpPr>
        <p:spPr bwMode="auto">
          <a:xfrm>
            <a:off x="17351238" y="1490696"/>
            <a:ext cx="830014" cy="731456"/>
          </a:xfrm>
          <a:custGeom>
            <a:avLst/>
            <a:gdLst>
              <a:gd name="T0" fmla="*/ 174 w 1578"/>
              <a:gd name="T1" fmla="*/ 0 h 1391"/>
              <a:gd name="T2" fmla="*/ 0 w 1578"/>
              <a:gd name="T3" fmla="*/ 174 h 1391"/>
              <a:gd name="T4" fmla="*/ 174 w 1578"/>
              <a:gd name="T5" fmla="*/ 348 h 1391"/>
              <a:gd name="T6" fmla="*/ 348 w 1578"/>
              <a:gd name="T7" fmla="*/ 174 h 1391"/>
              <a:gd name="T8" fmla="*/ 174 w 1578"/>
              <a:gd name="T9" fmla="*/ 0 h 1391"/>
              <a:gd name="T10" fmla="*/ 174 w 1578"/>
              <a:gd name="T11" fmla="*/ 258 h 1391"/>
              <a:gd name="T12" fmla="*/ 89 w 1578"/>
              <a:gd name="T13" fmla="*/ 174 h 1391"/>
              <a:gd name="T14" fmla="*/ 174 w 1578"/>
              <a:gd name="T15" fmla="*/ 89 h 1391"/>
              <a:gd name="T16" fmla="*/ 259 w 1578"/>
              <a:gd name="T17" fmla="*/ 174 h 1391"/>
              <a:gd name="T18" fmla="*/ 174 w 1578"/>
              <a:gd name="T19" fmla="*/ 258 h 1391"/>
              <a:gd name="T20" fmla="*/ 174 w 1578"/>
              <a:gd name="T21" fmla="*/ 521 h 1391"/>
              <a:gd name="T22" fmla="*/ 0 w 1578"/>
              <a:gd name="T23" fmla="*/ 695 h 1391"/>
              <a:gd name="T24" fmla="*/ 174 w 1578"/>
              <a:gd name="T25" fmla="*/ 869 h 1391"/>
              <a:gd name="T26" fmla="*/ 348 w 1578"/>
              <a:gd name="T27" fmla="*/ 695 h 1391"/>
              <a:gd name="T28" fmla="*/ 174 w 1578"/>
              <a:gd name="T29" fmla="*/ 521 h 1391"/>
              <a:gd name="T30" fmla="*/ 174 w 1578"/>
              <a:gd name="T31" fmla="*/ 780 h 1391"/>
              <a:gd name="T32" fmla="*/ 89 w 1578"/>
              <a:gd name="T33" fmla="*/ 695 h 1391"/>
              <a:gd name="T34" fmla="*/ 174 w 1578"/>
              <a:gd name="T35" fmla="*/ 610 h 1391"/>
              <a:gd name="T36" fmla="*/ 259 w 1578"/>
              <a:gd name="T37" fmla="*/ 695 h 1391"/>
              <a:gd name="T38" fmla="*/ 174 w 1578"/>
              <a:gd name="T39" fmla="*/ 780 h 1391"/>
              <a:gd name="T40" fmla="*/ 174 w 1578"/>
              <a:gd name="T41" fmla="*/ 1042 h 1391"/>
              <a:gd name="T42" fmla="*/ 0 w 1578"/>
              <a:gd name="T43" fmla="*/ 1216 h 1391"/>
              <a:gd name="T44" fmla="*/ 174 w 1578"/>
              <a:gd name="T45" fmla="*/ 1391 h 1391"/>
              <a:gd name="T46" fmla="*/ 348 w 1578"/>
              <a:gd name="T47" fmla="*/ 1216 h 1391"/>
              <a:gd name="T48" fmla="*/ 174 w 1578"/>
              <a:gd name="T49" fmla="*/ 1042 h 1391"/>
              <a:gd name="T50" fmla="*/ 174 w 1578"/>
              <a:gd name="T51" fmla="*/ 1301 h 1391"/>
              <a:gd name="T52" fmla="*/ 89 w 1578"/>
              <a:gd name="T53" fmla="*/ 1216 h 1391"/>
              <a:gd name="T54" fmla="*/ 174 w 1578"/>
              <a:gd name="T55" fmla="*/ 1131 h 1391"/>
              <a:gd name="T56" fmla="*/ 259 w 1578"/>
              <a:gd name="T57" fmla="*/ 1216 h 1391"/>
              <a:gd name="T58" fmla="*/ 174 w 1578"/>
              <a:gd name="T59" fmla="*/ 1301 h 1391"/>
              <a:gd name="T60" fmla="*/ 1578 w 1578"/>
              <a:gd name="T61" fmla="*/ 174 h 1391"/>
              <a:gd name="T62" fmla="*/ 1533 w 1578"/>
              <a:gd name="T63" fmla="*/ 219 h 1391"/>
              <a:gd name="T64" fmla="*/ 568 w 1578"/>
              <a:gd name="T65" fmla="*/ 219 h 1391"/>
              <a:gd name="T66" fmla="*/ 523 w 1578"/>
              <a:gd name="T67" fmla="*/ 174 h 1391"/>
              <a:gd name="T68" fmla="*/ 568 w 1578"/>
              <a:gd name="T69" fmla="*/ 129 h 1391"/>
              <a:gd name="T70" fmla="*/ 1533 w 1578"/>
              <a:gd name="T71" fmla="*/ 129 h 1391"/>
              <a:gd name="T72" fmla="*/ 1578 w 1578"/>
              <a:gd name="T73" fmla="*/ 174 h 1391"/>
              <a:gd name="T74" fmla="*/ 523 w 1578"/>
              <a:gd name="T75" fmla="*/ 695 h 1391"/>
              <a:gd name="T76" fmla="*/ 568 w 1578"/>
              <a:gd name="T77" fmla="*/ 650 h 1391"/>
              <a:gd name="T78" fmla="*/ 1533 w 1578"/>
              <a:gd name="T79" fmla="*/ 650 h 1391"/>
              <a:gd name="T80" fmla="*/ 1578 w 1578"/>
              <a:gd name="T81" fmla="*/ 695 h 1391"/>
              <a:gd name="T82" fmla="*/ 1533 w 1578"/>
              <a:gd name="T83" fmla="*/ 740 h 1391"/>
              <a:gd name="T84" fmla="*/ 568 w 1578"/>
              <a:gd name="T85" fmla="*/ 740 h 1391"/>
              <a:gd name="T86" fmla="*/ 523 w 1578"/>
              <a:gd name="T87" fmla="*/ 695 h 1391"/>
              <a:gd name="T88" fmla="*/ 523 w 1578"/>
              <a:gd name="T89" fmla="*/ 1216 h 1391"/>
              <a:gd name="T90" fmla="*/ 568 w 1578"/>
              <a:gd name="T91" fmla="*/ 1171 h 1391"/>
              <a:gd name="T92" fmla="*/ 1533 w 1578"/>
              <a:gd name="T93" fmla="*/ 1171 h 1391"/>
              <a:gd name="T94" fmla="*/ 1578 w 1578"/>
              <a:gd name="T95" fmla="*/ 1216 h 1391"/>
              <a:gd name="T96" fmla="*/ 1533 w 1578"/>
              <a:gd name="T97" fmla="*/ 1261 h 1391"/>
              <a:gd name="T98" fmla="*/ 568 w 1578"/>
              <a:gd name="T99" fmla="*/ 1261 h 1391"/>
              <a:gd name="T100" fmla="*/ 523 w 1578"/>
              <a:gd name="T101" fmla="*/ 1216 h 13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78" h="1391">
                <a:moveTo>
                  <a:pt x="174" y="0"/>
                </a:moveTo>
                <a:cubicBezTo>
                  <a:pt x="78" y="0"/>
                  <a:pt x="0" y="78"/>
                  <a:pt x="0" y="174"/>
                </a:cubicBezTo>
                <a:cubicBezTo>
                  <a:pt x="0" y="270"/>
                  <a:pt x="78" y="348"/>
                  <a:pt x="174" y="348"/>
                </a:cubicBezTo>
                <a:cubicBezTo>
                  <a:pt x="270" y="348"/>
                  <a:pt x="348" y="270"/>
                  <a:pt x="348" y="174"/>
                </a:cubicBezTo>
                <a:cubicBezTo>
                  <a:pt x="348" y="78"/>
                  <a:pt x="270" y="0"/>
                  <a:pt x="174" y="0"/>
                </a:cubicBezTo>
                <a:close/>
                <a:moveTo>
                  <a:pt x="174" y="258"/>
                </a:moveTo>
                <a:cubicBezTo>
                  <a:pt x="127" y="258"/>
                  <a:pt x="89" y="220"/>
                  <a:pt x="89" y="174"/>
                </a:cubicBezTo>
                <a:cubicBezTo>
                  <a:pt x="89" y="127"/>
                  <a:pt x="127" y="89"/>
                  <a:pt x="174" y="89"/>
                </a:cubicBezTo>
                <a:cubicBezTo>
                  <a:pt x="221" y="89"/>
                  <a:pt x="259" y="127"/>
                  <a:pt x="259" y="174"/>
                </a:cubicBezTo>
                <a:cubicBezTo>
                  <a:pt x="259" y="220"/>
                  <a:pt x="221" y="258"/>
                  <a:pt x="174" y="258"/>
                </a:cubicBezTo>
                <a:close/>
                <a:moveTo>
                  <a:pt x="174" y="521"/>
                </a:moveTo>
                <a:cubicBezTo>
                  <a:pt x="78" y="521"/>
                  <a:pt x="0" y="599"/>
                  <a:pt x="0" y="695"/>
                </a:cubicBezTo>
                <a:cubicBezTo>
                  <a:pt x="0" y="791"/>
                  <a:pt x="78" y="869"/>
                  <a:pt x="174" y="869"/>
                </a:cubicBezTo>
                <a:cubicBezTo>
                  <a:pt x="270" y="869"/>
                  <a:pt x="348" y="791"/>
                  <a:pt x="348" y="695"/>
                </a:cubicBezTo>
                <a:cubicBezTo>
                  <a:pt x="348" y="599"/>
                  <a:pt x="270" y="521"/>
                  <a:pt x="174" y="521"/>
                </a:cubicBezTo>
                <a:close/>
                <a:moveTo>
                  <a:pt x="174" y="780"/>
                </a:moveTo>
                <a:cubicBezTo>
                  <a:pt x="127" y="780"/>
                  <a:pt x="89" y="742"/>
                  <a:pt x="89" y="695"/>
                </a:cubicBezTo>
                <a:cubicBezTo>
                  <a:pt x="89" y="648"/>
                  <a:pt x="127" y="610"/>
                  <a:pt x="174" y="610"/>
                </a:cubicBezTo>
                <a:cubicBezTo>
                  <a:pt x="221" y="610"/>
                  <a:pt x="259" y="648"/>
                  <a:pt x="259" y="695"/>
                </a:cubicBezTo>
                <a:cubicBezTo>
                  <a:pt x="259" y="742"/>
                  <a:pt x="221" y="780"/>
                  <a:pt x="174" y="780"/>
                </a:cubicBezTo>
                <a:close/>
                <a:moveTo>
                  <a:pt x="174" y="1042"/>
                </a:moveTo>
                <a:cubicBezTo>
                  <a:pt x="78" y="1042"/>
                  <a:pt x="0" y="1120"/>
                  <a:pt x="0" y="1216"/>
                </a:cubicBezTo>
                <a:cubicBezTo>
                  <a:pt x="0" y="1312"/>
                  <a:pt x="78" y="1391"/>
                  <a:pt x="174" y="1391"/>
                </a:cubicBezTo>
                <a:cubicBezTo>
                  <a:pt x="270" y="1391"/>
                  <a:pt x="348" y="1312"/>
                  <a:pt x="348" y="1216"/>
                </a:cubicBezTo>
                <a:cubicBezTo>
                  <a:pt x="348" y="1120"/>
                  <a:pt x="270" y="1042"/>
                  <a:pt x="174" y="1042"/>
                </a:cubicBezTo>
                <a:close/>
                <a:moveTo>
                  <a:pt x="174" y="1301"/>
                </a:moveTo>
                <a:cubicBezTo>
                  <a:pt x="127" y="1301"/>
                  <a:pt x="89" y="1263"/>
                  <a:pt x="89" y="1216"/>
                </a:cubicBezTo>
                <a:cubicBezTo>
                  <a:pt x="89" y="1169"/>
                  <a:pt x="127" y="1131"/>
                  <a:pt x="174" y="1131"/>
                </a:cubicBezTo>
                <a:cubicBezTo>
                  <a:pt x="221" y="1131"/>
                  <a:pt x="259" y="1169"/>
                  <a:pt x="259" y="1216"/>
                </a:cubicBezTo>
                <a:cubicBezTo>
                  <a:pt x="259" y="1263"/>
                  <a:pt x="221" y="1301"/>
                  <a:pt x="174" y="1301"/>
                </a:cubicBezTo>
                <a:close/>
                <a:moveTo>
                  <a:pt x="1578" y="174"/>
                </a:moveTo>
                <a:cubicBezTo>
                  <a:pt x="1578" y="199"/>
                  <a:pt x="1558" y="219"/>
                  <a:pt x="1533" y="219"/>
                </a:cubicBezTo>
                <a:cubicBezTo>
                  <a:pt x="568" y="219"/>
                  <a:pt x="568" y="219"/>
                  <a:pt x="568" y="219"/>
                </a:cubicBezTo>
                <a:cubicBezTo>
                  <a:pt x="544" y="219"/>
                  <a:pt x="523" y="199"/>
                  <a:pt x="523" y="174"/>
                </a:cubicBezTo>
                <a:cubicBezTo>
                  <a:pt x="523" y="149"/>
                  <a:pt x="544" y="129"/>
                  <a:pt x="568" y="129"/>
                </a:cubicBezTo>
                <a:cubicBezTo>
                  <a:pt x="1533" y="129"/>
                  <a:pt x="1533" y="129"/>
                  <a:pt x="1533" y="129"/>
                </a:cubicBezTo>
                <a:cubicBezTo>
                  <a:pt x="1558" y="129"/>
                  <a:pt x="1578" y="149"/>
                  <a:pt x="1578" y="174"/>
                </a:cubicBezTo>
                <a:close/>
                <a:moveTo>
                  <a:pt x="523" y="695"/>
                </a:moveTo>
                <a:cubicBezTo>
                  <a:pt x="523" y="670"/>
                  <a:pt x="544" y="650"/>
                  <a:pt x="568" y="650"/>
                </a:cubicBezTo>
                <a:cubicBezTo>
                  <a:pt x="1533" y="650"/>
                  <a:pt x="1533" y="650"/>
                  <a:pt x="1533" y="650"/>
                </a:cubicBezTo>
                <a:cubicBezTo>
                  <a:pt x="1558" y="650"/>
                  <a:pt x="1578" y="670"/>
                  <a:pt x="1578" y="695"/>
                </a:cubicBezTo>
                <a:cubicBezTo>
                  <a:pt x="1578" y="720"/>
                  <a:pt x="1558" y="740"/>
                  <a:pt x="1533" y="740"/>
                </a:cubicBezTo>
                <a:cubicBezTo>
                  <a:pt x="568" y="740"/>
                  <a:pt x="568" y="740"/>
                  <a:pt x="568" y="740"/>
                </a:cubicBezTo>
                <a:cubicBezTo>
                  <a:pt x="544" y="740"/>
                  <a:pt x="523" y="720"/>
                  <a:pt x="523" y="695"/>
                </a:cubicBezTo>
                <a:close/>
                <a:moveTo>
                  <a:pt x="523" y="1216"/>
                </a:moveTo>
                <a:cubicBezTo>
                  <a:pt x="523" y="1191"/>
                  <a:pt x="544" y="1171"/>
                  <a:pt x="568" y="1171"/>
                </a:cubicBezTo>
                <a:cubicBezTo>
                  <a:pt x="1533" y="1171"/>
                  <a:pt x="1533" y="1171"/>
                  <a:pt x="1533" y="1171"/>
                </a:cubicBezTo>
                <a:cubicBezTo>
                  <a:pt x="1558" y="1171"/>
                  <a:pt x="1578" y="1191"/>
                  <a:pt x="1578" y="1216"/>
                </a:cubicBezTo>
                <a:cubicBezTo>
                  <a:pt x="1578" y="1241"/>
                  <a:pt x="1558" y="1261"/>
                  <a:pt x="1533" y="1261"/>
                </a:cubicBezTo>
                <a:cubicBezTo>
                  <a:pt x="568" y="1261"/>
                  <a:pt x="568" y="1261"/>
                  <a:pt x="568" y="1261"/>
                </a:cubicBezTo>
                <a:cubicBezTo>
                  <a:pt x="544" y="1261"/>
                  <a:pt x="523" y="1241"/>
                  <a:pt x="523" y="12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8" name="Freeform 72"/>
          <p:cNvSpPr>
            <a:spLocks noEditPoints="1"/>
          </p:cNvSpPr>
          <p:nvPr/>
        </p:nvSpPr>
        <p:spPr bwMode="auto">
          <a:xfrm>
            <a:off x="19580634" y="1433591"/>
            <a:ext cx="829370" cy="829370"/>
          </a:xfrm>
          <a:custGeom>
            <a:avLst/>
            <a:gdLst>
              <a:gd name="T0" fmla="*/ 45 w 1577"/>
              <a:gd name="T1" fmla="*/ 0 h 1577"/>
              <a:gd name="T2" fmla="*/ 1532 w 1577"/>
              <a:gd name="T3" fmla="*/ 0 h 1577"/>
              <a:gd name="T4" fmla="*/ 1577 w 1577"/>
              <a:gd name="T5" fmla="*/ 45 h 1577"/>
              <a:gd name="T6" fmla="*/ 1577 w 1577"/>
              <a:gd name="T7" fmla="*/ 758 h 1577"/>
              <a:gd name="T8" fmla="*/ 1532 w 1577"/>
              <a:gd name="T9" fmla="*/ 803 h 1577"/>
              <a:gd name="T10" fmla="*/ 1487 w 1577"/>
              <a:gd name="T11" fmla="*/ 758 h 1577"/>
              <a:gd name="T12" fmla="*/ 1487 w 1577"/>
              <a:gd name="T13" fmla="*/ 90 h 1577"/>
              <a:gd name="T14" fmla="*/ 90 w 1577"/>
              <a:gd name="T15" fmla="*/ 90 h 1577"/>
              <a:gd name="T16" fmla="*/ 90 w 1577"/>
              <a:gd name="T17" fmla="*/ 1487 h 1577"/>
              <a:gd name="T18" fmla="*/ 762 w 1577"/>
              <a:gd name="T19" fmla="*/ 1487 h 1577"/>
              <a:gd name="T20" fmla="*/ 807 w 1577"/>
              <a:gd name="T21" fmla="*/ 1532 h 1577"/>
              <a:gd name="T22" fmla="*/ 762 w 1577"/>
              <a:gd name="T23" fmla="*/ 1577 h 1577"/>
              <a:gd name="T24" fmla="*/ 45 w 1577"/>
              <a:gd name="T25" fmla="*/ 1577 h 1577"/>
              <a:gd name="T26" fmla="*/ 0 w 1577"/>
              <a:gd name="T27" fmla="*/ 1532 h 1577"/>
              <a:gd name="T28" fmla="*/ 0 w 1577"/>
              <a:gd name="T29" fmla="*/ 45 h 1577"/>
              <a:gd name="T30" fmla="*/ 45 w 1577"/>
              <a:gd name="T31" fmla="*/ 0 h 1577"/>
              <a:gd name="T32" fmla="*/ 1577 w 1577"/>
              <a:gd name="T33" fmla="*/ 987 h 1577"/>
              <a:gd name="T34" fmla="*/ 1577 w 1577"/>
              <a:gd name="T35" fmla="*/ 1532 h 1577"/>
              <a:gd name="T36" fmla="*/ 1532 w 1577"/>
              <a:gd name="T37" fmla="*/ 1577 h 1577"/>
              <a:gd name="T38" fmla="*/ 1532 w 1577"/>
              <a:gd name="T39" fmla="*/ 1577 h 1577"/>
              <a:gd name="T40" fmla="*/ 987 w 1577"/>
              <a:gd name="T41" fmla="*/ 1577 h 1577"/>
              <a:gd name="T42" fmla="*/ 942 w 1577"/>
              <a:gd name="T43" fmla="*/ 1532 h 1577"/>
              <a:gd name="T44" fmla="*/ 942 w 1577"/>
              <a:gd name="T45" fmla="*/ 987 h 1577"/>
              <a:gd name="T46" fmla="*/ 987 w 1577"/>
              <a:gd name="T47" fmla="*/ 942 h 1577"/>
              <a:gd name="T48" fmla="*/ 1532 w 1577"/>
              <a:gd name="T49" fmla="*/ 942 h 1577"/>
              <a:gd name="T50" fmla="*/ 1577 w 1577"/>
              <a:gd name="T51" fmla="*/ 987 h 1577"/>
              <a:gd name="T52" fmla="*/ 1487 w 1577"/>
              <a:gd name="T53" fmla="*/ 1031 h 1577"/>
              <a:gd name="T54" fmla="*/ 1032 w 1577"/>
              <a:gd name="T55" fmla="*/ 1031 h 1577"/>
              <a:gd name="T56" fmla="*/ 1032 w 1577"/>
              <a:gd name="T57" fmla="*/ 1487 h 1577"/>
              <a:gd name="T58" fmla="*/ 1487 w 1577"/>
              <a:gd name="T59" fmla="*/ 1487 h 1577"/>
              <a:gd name="T60" fmla="*/ 1487 w 1577"/>
              <a:gd name="T61" fmla="*/ 1031 h 1577"/>
              <a:gd name="T62" fmla="*/ 715 w 1577"/>
              <a:gd name="T63" fmla="*/ 320 h 1577"/>
              <a:gd name="T64" fmla="*/ 670 w 1577"/>
              <a:gd name="T65" fmla="*/ 275 h 1577"/>
              <a:gd name="T66" fmla="*/ 320 w 1577"/>
              <a:gd name="T67" fmla="*/ 275 h 1577"/>
              <a:gd name="T68" fmla="*/ 275 w 1577"/>
              <a:gd name="T69" fmla="*/ 320 h 1577"/>
              <a:gd name="T70" fmla="*/ 275 w 1577"/>
              <a:gd name="T71" fmla="*/ 670 h 1577"/>
              <a:gd name="T72" fmla="*/ 320 w 1577"/>
              <a:gd name="T73" fmla="*/ 715 h 1577"/>
              <a:gd name="T74" fmla="*/ 365 w 1577"/>
              <a:gd name="T75" fmla="*/ 670 h 1577"/>
              <a:gd name="T76" fmla="*/ 365 w 1577"/>
              <a:gd name="T77" fmla="*/ 428 h 1577"/>
              <a:gd name="T78" fmla="*/ 799 w 1577"/>
              <a:gd name="T79" fmla="*/ 862 h 1577"/>
              <a:gd name="T80" fmla="*/ 831 w 1577"/>
              <a:gd name="T81" fmla="*/ 875 h 1577"/>
              <a:gd name="T82" fmla="*/ 863 w 1577"/>
              <a:gd name="T83" fmla="*/ 862 h 1577"/>
              <a:gd name="T84" fmla="*/ 863 w 1577"/>
              <a:gd name="T85" fmla="*/ 799 h 1577"/>
              <a:gd name="T86" fmla="*/ 428 w 1577"/>
              <a:gd name="T87" fmla="*/ 364 h 1577"/>
              <a:gd name="T88" fmla="*/ 670 w 1577"/>
              <a:gd name="T89" fmla="*/ 364 h 1577"/>
              <a:gd name="T90" fmla="*/ 715 w 1577"/>
              <a:gd name="T91" fmla="*/ 320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77" h="1577">
                <a:moveTo>
                  <a:pt x="45" y="0"/>
                </a:moveTo>
                <a:cubicBezTo>
                  <a:pt x="1532" y="0"/>
                  <a:pt x="1532" y="0"/>
                  <a:pt x="1532" y="0"/>
                </a:cubicBezTo>
                <a:cubicBezTo>
                  <a:pt x="1557" y="0"/>
                  <a:pt x="1577" y="20"/>
                  <a:pt x="1577" y="45"/>
                </a:cubicBezTo>
                <a:cubicBezTo>
                  <a:pt x="1577" y="758"/>
                  <a:pt x="1577" y="758"/>
                  <a:pt x="1577" y="758"/>
                </a:cubicBezTo>
                <a:cubicBezTo>
                  <a:pt x="1577" y="783"/>
                  <a:pt x="1557" y="803"/>
                  <a:pt x="1532" y="803"/>
                </a:cubicBezTo>
                <a:cubicBezTo>
                  <a:pt x="1507" y="803"/>
                  <a:pt x="1487" y="783"/>
                  <a:pt x="1487" y="758"/>
                </a:cubicBezTo>
                <a:cubicBezTo>
                  <a:pt x="1487" y="90"/>
                  <a:pt x="1487" y="90"/>
                  <a:pt x="1487" y="90"/>
                </a:cubicBezTo>
                <a:cubicBezTo>
                  <a:pt x="90" y="90"/>
                  <a:pt x="90" y="90"/>
                  <a:pt x="90" y="90"/>
                </a:cubicBezTo>
                <a:cubicBezTo>
                  <a:pt x="90" y="1487"/>
                  <a:pt x="90" y="1487"/>
                  <a:pt x="90" y="1487"/>
                </a:cubicBezTo>
                <a:cubicBezTo>
                  <a:pt x="762" y="1487"/>
                  <a:pt x="762" y="1487"/>
                  <a:pt x="762" y="1487"/>
                </a:cubicBezTo>
                <a:cubicBezTo>
                  <a:pt x="787" y="1487"/>
                  <a:pt x="807" y="1507"/>
                  <a:pt x="807" y="1532"/>
                </a:cubicBezTo>
                <a:cubicBezTo>
                  <a:pt x="807" y="1557"/>
                  <a:pt x="787" y="1577"/>
                  <a:pt x="762" y="1577"/>
                </a:cubicBezTo>
                <a:cubicBezTo>
                  <a:pt x="45" y="1577"/>
                  <a:pt x="45" y="1577"/>
                  <a:pt x="45" y="1577"/>
                </a:cubicBezTo>
                <a:cubicBezTo>
                  <a:pt x="20" y="1577"/>
                  <a:pt x="0" y="1557"/>
                  <a:pt x="0" y="1532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0"/>
                  <a:pt x="20" y="0"/>
                  <a:pt x="45" y="0"/>
                </a:cubicBezTo>
                <a:close/>
                <a:moveTo>
                  <a:pt x="1577" y="987"/>
                </a:moveTo>
                <a:cubicBezTo>
                  <a:pt x="1577" y="1532"/>
                  <a:pt x="1577" y="1532"/>
                  <a:pt x="1577" y="1532"/>
                </a:cubicBezTo>
                <a:cubicBezTo>
                  <a:pt x="1577" y="1556"/>
                  <a:pt x="1557" y="1577"/>
                  <a:pt x="1532" y="1577"/>
                </a:cubicBezTo>
                <a:cubicBezTo>
                  <a:pt x="1532" y="1577"/>
                  <a:pt x="1532" y="1577"/>
                  <a:pt x="1532" y="1577"/>
                </a:cubicBezTo>
                <a:cubicBezTo>
                  <a:pt x="987" y="1577"/>
                  <a:pt x="987" y="1577"/>
                  <a:pt x="987" y="1577"/>
                </a:cubicBezTo>
                <a:cubicBezTo>
                  <a:pt x="962" y="1577"/>
                  <a:pt x="942" y="1557"/>
                  <a:pt x="942" y="1532"/>
                </a:cubicBezTo>
                <a:cubicBezTo>
                  <a:pt x="942" y="987"/>
                  <a:pt x="942" y="987"/>
                  <a:pt x="942" y="987"/>
                </a:cubicBezTo>
                <a:cubicBezTo>
                  <a:pt x="942" y="962"/>
                  <a:pt x="962" y="942"/>
                  <a:pt x="987" y="942"/>
                </a:cubicBezTo>
                <a:cubicBezTo>
                  <a:pt x="1532" y="942"/>
                  <a:pt x="1532" y="942"/>
                  <a:pt x="1532" y="942"/>
                </a:cubicBezTo>
                <a:cubicBezTo>
                  <a:pt x="1557" y="942"/>
                  <a:pt x="1577" y="962"/>
                  <a:pt x="1577" y="987"/>
                </a:cubicBezTo>
                <a:close/>
                <a:moveTo>
                  <a:pt x="1487" y="1031"/>
                </a:moveTo>
                <a:cubicBezTo>
                  <a:pt x="1032" y="1031"/>
                  <a:pt x="1032" y="1031"/>
                  <a:pt x="1032" y="1031"/>
                </a:cubicBezTo>
                <a:cubicBezTo>
                  <a:pt x="1032" y="1487"/>
                  <a:pt x="1032" y="1487"/>
                  <a:pt x="1032" y="1487"/>
                </a:cubicBezTo>
                <a:cubicBezTo>
                  <a:pt x="1487" y="1487"/>
                  <a:pt x="1487" y="1487"/>
                  <a:pt x="1487" y="1487"/>
                </a:cubicBezTo>
                <a:lnTo>
                  <a:pt x="1487" y="1031"/>
                </a:lnTo>
                <a:close/>
                <a:moveTo>
                  <a:pt x="715" y="320"/>
                </a:moveTo>
                <a:cubicBezTo>
                  <a:pt x="715" y="295"/>
                  <a:pt x="695" y="275"/>
                  <a:pt x="670" y="275"/>
                </a:cubicBezTo>
                <a:cubicBezTo>
                  <a:pt x="320" y="275"/>
                  <a:pt x="320" y="275"/>
                  <a:pt x="320" y="275"/>
                </a:cubicBezTo>
                <a:cubicBezTo>
                  <a:pt x="295" y="275"/>
                  <a:pt x="275" y="295"/>
                  <a:pt x="275" y="320"/>
                </a:cubicBezTo>
                <a:cubicBezTo>
                  <a:pt x="275" y="670"/>
                  <a:pt x="275" y="670"/>
                  <a:pt x="275" y="670"/>
                </a:cubicBezTo>
                <a:cubicBezTo>
                  <a:pt x="275" y="695"/>
                  <a:pt x="295" y="715"/>
                  <a:pt x="320" y="715"/>
                </a:cubicBezTo>
                <a:cubicBezTo>
                  <a:pt x="345" y="715"/>
                  <a:pt x="365" y="695"/>
                  <a:pt x="365" y="670"/>
                </a:cubicBezTo>
                <a:cubicBezTo>
                  <a:pt x="365" y="428"/>
                  <a:pt x="365" y="428"/>
                  <a:pt x="365" y="428"/>
                </a:cubicBezTo>
                <a:cubicBezTo>
                  <a:pt x="799" y="862"/>
                  <a:pt x="799" y="862"/>
                  <a:pt x="799" y="862"/>
                </a:cubicBezTo>
                <a:cubicBezTo>
                  <a:pt x="808" y="870"/>
                  <a:pt x="819" y="875"/>
                  <a:pt x="831" y="875"/>
                </a:cubicBezTo>
                <a:cubicBezTo>
                  <a:pt x="843" y="875"/>
                  <a:pt x="854" y="870"/>
                  <a:pt x="863" y="862"/>
                </a:cubicBezTo>
                <a:cubicBezTo>
                  <a:pt x="880" y="844"/>
                  <a:pt x="880" y="816"/>
                  <a:pt x="863" y="799"/>
                </a:cubicBezTo>
                <a:cubicBezTo>
                  <a:pt x="428" y="364"/>
                  <a:pt x="428" y="364"/>
                  <a:pt x="428" y="364"/>
                </a:cubicBezTo>
                <a:cubicBezTo>
                  <a:pt x="670" y="364"/>
                  <a:pt x="670" y="364"/>
                  <a:pt x="670" y="364"/>
                </a:cubicBezTo>
                <a:cubicBezTo>
                  <a:pt x="695" y="364"/>
                  <a:pt x="715" y="344"/>
                  <a:pt x="715" y="3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7" name="Freeform 71"/>
          <p:cNvSpPr>
            <a:spLocks noEditPoints="1"/>
          </p:cNvSpPr>
          <p:nvPr/>
        </p:nvSpPr>
        <p:spPr bwMode="auto">
          <a:xfrm>
            <a:off x="21808529" y="1433591"/>
            <a:ext cx="829692" cy="829370"/>
          </a:xfrm>
          <a:custGeom>
            <a:avLst/>
            <a:gdLst>
              <a:gd name="T0" fmla="*/ 1532 w 1577"/>
              <a:gd name="T1" fmla="*/ 1577 h 1577"/>
              <a:gd name="T2" fmla="*/ 815 w 1577"/>
              <a:gd name="T3" fmla="*/ 1577 h 1577"/>
              <a:gd name="T4" fmla="*/ 770 w 1577"/>
              <a:gd name="T5" fmla="*/ 1532 h 1577"/>
              <a:gd name="T6" fmla="*/ 815 w 1577"/>
              <a:gd name="T7" fmla="*/ 1487 h 1577"/>
              <a:gd name="T8" fmla="*/ 1488 w 1577"/>
              <a:gd name="T9" fmla="*/ 1487 h 1577"/>
              <a:gd name="T10" fmla="*/ 1488 w 1577"/>
              <a:gd name="T11" fmla="*/ 89 h 1577"/>
              <a:gd name="T12" fmla="*/ 90 w 1577"/>
              <a:gd name="T13" fmla="*/ 89 h 1577"/>
              <a:gd name="T14" fmla="*/ 90 w 1577"/>
              <a:gd name="T15" fmla="*/ 757 h 1577"/>
              <a:gd name="T16" fmla="*/ 45 w 1577"/>
              <a:gd name="T17" fmla="*/ 802 h 1577"/>
              <a:gd name="T18" fmla="*/ 1 w 1577"/>
              <a:gd name="T19" fmla="*/ 757 h 1577"/>
              <a:gd name="T20" fmla="*/ 1 w 1577"/>
              <a:gd name="T21" fmla="*/ 44 h 1577"/>
              <a:gd name="T22" fmla="*/ 45 w 1577"/>
              <a:gd name="T23" fmla="*/ 0 h 1577"/>
              <a:gd name="T24" fmla="*/ 1532 w 1577"/>
              <a:gd name="T25" fmla="*/ 0 h 1577"/>
              <a:gd name="T26" fmla="*/ 1577 w 1577"/>
              <a:gd name="T27" fmla="*/ 45 h 1577"/>
              <a:gd name="T28" fmla="*/ 1577 w 1577"/>
              <a:gd name="T29" fmla="*/ 1532 h 1577"/>
              <a:gd name="T30" fmla="*/ 1532 w 1577"/>
              <a:gd name="T31" fmla="*/ 1577 h 1577"/>
              <a:gd name="T32" fmla="*/ 635 w 1577"/>
              <a:gd name="T33" fmla="*/ 986 h 1577"/>
              <a:gd name="T34" fmla="*/ 635 w 1577"/>
              <a:gd name="T35" fmla="*/ 1531 h 1577"/>
              <a:gd name="T36" fmla="*/ 590 w 1577"/>
              <a:gd name="T37" fmla="*/ 1576 h 1577"/>
              <a:gd name="T38" fmla="*/ 45 w 1577"/>
              <a:gd name="T39" fmla="*/ 1576 h 1577"/>
              <a:gd name="T40" fmla="*/ 0 w 1577"/>
              <a:gd name="T41" fmla="*/ 1531 h 1577"/>
              <a:gd name="T42" fmla="*/ 0 w 1577"/>
              <a:gd name="T43" fmla="*/ 1526 h 1577"/>
              <a:gd name="T44" fmla="*/ 1 w 1577"/>
              <a:gd name="T45" fmla="*/ 1526 h 1577"/>
              <a:gd name="T46" fmla="*/ 1 w 1577"/>
              <a:gd name="T47" fmla="*/ 986 h 1577"/>
              <a:gd name="T48" fmla="*/ 45 w 1577"/>
              <a:gd name="T49" fmla="*/ 941 h 1577"/>
              <a:gd name="T50" fmla="*/ 590 w 1577"/>
              <a:gd name="T51" fmla="*/ 941 h 1577"/>
              <a:gd name="T52" fmla="*/ 635 w 1577"/>
              <a:gd name="T53" fmla="*/ 986 h 1577"/>
              <a:gd name="T54" fmla="*/ 546 w 1577"/>
              <a:gd name="T55" fmla="*/ 1031 h 1577"/>
              <a:gd name="T56" fmla="*/ 90 w 1577"/>
              <a:gd name="T57" fmla="*/ 1031 h 1577"/>
              <a:gd name="T58" fmla="*/ 90 w 1577"/>
              <a:gd name="T59" fmla="*/ 1487 h 1577"/>
              <a:gd name="T60" fmla="*/ 546 w 1577"/>
              <a:gd name="T61" fmla="*/ 1487 h 1577"/>
              <a:gd name="T62" fmla="*/ 546 w 1577"/>
              <a:gd name="T63" fmla="*/ 1031 h 1577"/>
              <a:gd name="T64" fmla="*/ 715 w 1577"/>
              <a:gd name="T65" fmla="*/ 861 h 1577"/>
              <a:gd name="T66" fmla="*/ 747 w 1577"/>
              <a:gd name="T67" fmla="*/ 874 h 1577"/>
              <a:gd name="T68" fmla="*/ 779 w 1577"/>
              <a:gd name="T69" fmla="*/ 861 h 1577"/>
              <a:gd name="T70" fmla="*/ 1213 w 1577"/>
              <a:gd name="T71" fmla="*/ 427 h 1577"/>
              <a:gd name="T72" fmla="*/ 1213 w 1577"/>
              <a:gd name="T73" fmla="*/ 669 h 1577"/>
              <a:gd name="T74" fmla="*/ 1258 w 1577"/>
              <a:gd name="T75" fmla="*/ 714 h 1577"/>
              <a:gd name="T76" fmla="*/ 1303 w 1577"/>
              <a:gd name="T77" fmla="*/ 669 h 1577"/>
              <a:gd name="T78" fmla="*/ 1303 w 1577"/>
              <a:gd name="T79" fmla="*/ 319 h 1577"/>
              <a:gd name="T80" fmla="*/ 1258 w 1577"/>
              <a:gd name="T81" fmla="*/ 274 h 1577"/>
              <a:gd name="T82" fmla="*/ 908 w 1577"/>
              <a:gd name="T83" fmla="*/ 274 h 1577"/>
              <a:gd name="T84" fmla="*/ 863 w 1577"/>
              <a:gd name="T85" fmla="*/ 319 h 1577"/>
              <a:gd name="T86" fmla="*/ 908 w 1577"/>
              <a:gd name="T87" fmla="*/ 364 h 1577"/>
              <a:gd name="T88" fmla="*/ 1150 w 1577"/>
              <a:gd name="T89" fmla="*/ 364 h 1577"/>
              <a:gd name="T90" fmla="*/ 715 w 1577"/>
              <a:gd name="T91" fmla="*/ 798 h 1577"/>
              <a:gd name="T92" fmla="*/ 715 w 1577"/>
              <a:gd name="T93" fmla="*/ 861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77" h="1577">
                <a:moveTo>
                  <a:pt x="1532" y="1577"/>
                </a:moveTo>
                <a:cubicBezTo>
                  <a:pt x="815" y="1577"/>
                  <a:pt x="815" y="1577"/>
                  <a:pt x="815" y="1577"/>
                </a:cubicBezTo>
                <a:cubicBezTo>
                  <a:pt x="791" y="1577"/>
                  <a:pt x="770" y="1556"/>
                  <a:pt x="770" y="1532"/>
                </a:cubicBezTo>
                <a:cubicBezTo>
                  <a:pt x="770" y="1507"/>
                  <a:pt x="791" y="1487"/>
                  <a:pt x="815" y="1487"/>
                </a:cubicBezTo>
                <a:cubicBezTo>
                  <a:pt x="1488" y="1487"/>
                  <a:pt x="1488" y="1487"/>
                  <a:pt x="1488" y="1487"/>
                </a:cubicBezTo>
                <a:cubicBezTo>
                  <a:pt x="1488" y="89"/>
                  <a:pt x="1488" y="89"/>
                  <a:pt x="1488" y="89"/>
                </a:cubicBezTo>
                <a:cubicBezTo>
                  <a:pt x="90" y="89"/>
                  <a:pt x="90" y="89"/>
                  <a:pt x="90" y="89"/>
                </a:cubicBezTo>
                <a:cubicBezTo>
                  <a:pt x="90" y="757"/>
                  <a:pt x="90" y="757"/>
                  <a:pt x="90" y="757"/>
                </a:cubicBezTo>
                <a:cubicBezTo>
                  <a:pt x="90" y="782"/>
                  <a:pt x="70" y="802"/>
                  <a:pt x="45" y="802"/>
                </a:cubicBezTo>
                <a:cubicBezTo>
                  <a:pt x="21" y="802"/>
                  <a:pt x="1" y="782"/>
                  <a:pt x="1" y="757"/>
                </a:cubicBezTo>
                <a:cubicBezTo>
                  <a:pt x="1" y="44"/>
                  <a:pt x="1" y="44"/>
                  <a:pt x="1" y="44"/>
                </a:cubicBezTo>
                <a:cubicBezTo>
                  <a:pt x="1" y="20"/>
                  <a:pt x="21" y="0"/>
                  <a:pt x="45" y="0"/>
                </a:cubicBezTo>
                <a:cubicBezTo>
                  <a:pt x="1532" y="0"/>
                  <a:pt x="1532" y="0"/>
                  <a:pt x="1532" y="0"/>
                </a:cubicBezTo>
                <a:cubicBezTo>
                  <a:pt x="1557" y="0"/>
                  <a:pt x="1577" y="20"/>
                  <a:pt x="1577" y="45"/>
                </a:cubicBezTo>
                <a:cubicBezTo>
                  <a:pt x="1577" y="1532"/>
                  <a:pt x="1577" y="1532"/>
                  <a:pt x="1577" y="1532"/>
                </a:cubicBezTo>
                <a:cubicBezTo>
                  <a:pt x="1577" y="1556"/>
                  <a:pt x="1557" y="1577"/>
                  <a:pt x="1532" y="1577"/>
                </a:cubicBezTo>
                <a:close/>
                <a:moveTo>
                  <a:pt x="635" y="986"/>
                </a:moveTo>
                <a:cubicBezTo>
                  <a:pt x="635" y="1531"/>
                  <a:pt x="635" y="1531"/>
                  <a:pt x="635" y="1531"/>
                </a:cubicBezTo>
                <a:cubicBezTo>
                  <a:pt x="635" y="1556"/>
                  <a:pt x="615" y="1576"/>
                  <a:pt x="590" y="1576"/>
                </a:cubicBezTo>
                <a:cubicBezTo>
                  <a:pt x="45" y="1576"/>
                  <a:pt x="45" y="1576"/>
                  <a:pt x="45" y="1576"/>
                </a:cubicBezTo>
                <a:cubicBezTo>
                  <a:pt x="20" y="1576"/>
                  <a:pt x="0" y="1556"/>
                  <a:pt x="0" y="1531"/>
                </a:cubicBezTo>
                <a:cubicBezTo>
                  <a:pt x="0" y="1526"/>
                  <a:pt x="0" y="1526"/>
                  <a:pt x="0" y="1526"/>
                </a:cubicBezTo>
                <a:cubicBezTo>
                  <a:pt x="1" y="1526"/>
                  <a:pt x="1" y="1526"/>
                  <a:pt x="1" y="1526"/>
                </a:cubicBezTo>
                <a:cubicBezTo>
                  <a:pt x="1" y="986"/>
                  <a:pt x="1" y="986"/>
                  <a:pt x="1" y="986"/>
                </a:cubicBezTo>
                <a:cubicBezTo>
                  <a:pt x="1" y="962"/>
                  <a:pt x="21" y="941"/>
                  <a:pt x="45" y="941"/>
                </a:cubicBezTo>
                <a:cubicBezTo>
                  <a:pt x="590" y="941"/>
                  <a:pt x="590" y="941"/>
                  <a:pt x="590" y="941"/>
                </a:cubicBezTo>
                <a:cubicBezTo>
                  <a:pt x="615" y="941"/>
                  <a:pt x="635" y="962"/>
                  <a:pt x="635" y="986"/>
                </a:cubicBezTo>
                <a:close/>
                <a:moveTo>
                  <a:pt x="546" y="1031"/>
                </a:moveTo>
                <a:cubicBezTo>
                  <a:pt x="90" y="1031"/>
                  <a:pt x="90" y="1031"/>
                  <a:pt x="90" y="1031"/>
                </a:cubicBezTo>
                <a:cubicBezTo>
                  <a:pt x="90" y="1487"/>
                  <a:pt x="90" y="1487"/>
                  <a:pt x="90" y="1487"/>
                </a:cubicBezTo>
                <a:cubicBezTo>
                  <a:pt x="546" y="1487"/>
                  <a:pt x="546" y="1487"/>
                  <a:pt x="546" y="1487"/>
                </a:cubicBezTo>
                <a:lnTo>
                  <a:pt x="546" y="1031"/>
                </a:lnTo>
                <a:close/>
                <a:moveTo>
                  <a:pt x="715" y="861"/>
                </a:moveTo>
                <a:cubicBezTo>
                  <a:pt x="724" y="870"/>
                  <a:pt x="735" y="874"/>
                  <a:pt x="747" y="874"/>
                </a:cubicBezTo>
                <a:cubicBezTo>
                  <a:pt x="759" y="874"/>
                  <a:pt x="771" y="870"/>
                  <a:pt x="779" y="861"/>
                </a:cubicBezTo>
                <a:cubicBezTo>
                  <a:pt x="1213" y="427"/>
                  <a:pt x="1213" y="427"/>
                  <a:pt x="1213" y="427"/>
                </a:cubicBezTo>
                <a:cubicBezTo>
                  <a:pt x="1213" y="669"/>
                  <a:pt x="1213" y="669"/>
                  <a:pt x="1213" y="669"/>
                </a:cubicBezTo>
                <a:cubicBezTo>
                  <a:pt x="1213" y="694"/>
                  <a:pt x="1233" y="714"/>
                  <a:pt x="1258" y="714"/>
                </a:cubicBezTo>
                <a:cubicBezTo>
                  <a:pt x="1283" y="714"/>
                  <a:pt x="1303" y="694"/>
                  <a:pt x="1303" y="669"/>
                </a:cubicBezTo>
                <a:cubicBezTo>
                  <a:pt x="1303" y="319"/>
                  <a:pt x="1303" y="319"/>
                  <a:pt x="1303" y="319"/>
                </a:cubicBezTo>
                <a:cubicBezTo>
                  <a:pt x="1303" y="294"/>
                  <a:pt x="1283" y="274"/>
                  <a:pt x="1258" y="274"/>
                </a:cubicBezTo>
                <a:cubicBezTo>
                  <a:pt x="908" y="274"/>
                  <a:pt x="908" y="274"/>
                  <a:pt x="908" y="274"/>
                </a:cubicBezTo>
                <a:cubicBezTo>
                  <a:pt x="883" y="274"/>
                  <a:pt x="863" y="294"/>
                  <a:pt x="863" y="319"/>
                </a:cubicBezTo>
                <a:cubicBezTo>
                  <a:pt x="863" y="344"/>
                  <a:pt x="883" y="364"/>
                  <a:pt x="908" y="364"/>
                </a:cubicBezTo>
                <a:cubicBezTo>
                  <a:pt x="1150" y="364"/>
                  <a:pt x="1150" y="364"/>
                  <a:pt x="1150" y="364"/>
                </a:cubicBezTo>
                <a:cubicBezTo>
                  <a:pt x="715" y="798"/>
                  <a:pt x="715" y="798"/>
                  <a:pt x="715" y="798"/>
                </a:cubicBezTo>
                <a:cubicBezTo>
                  <a:pt x="698" y="815"/>
                  <a:pt x="698" y="844"/>
                  <a:pt x="715" y="8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3" name="Freeform 97"/>
          <p:cNvSpPr>
            <a:spLocks noEditPoints="1"/>
          </p:cNvSpPr>
          <p:nvPr/>
        </p:nvSpPr>
        <p:spPr bwMode="auto">
          <a:xfrm>
            <a:off x="1748472" y="3583478"/>
            <a:ext cx="828726" cy="612608"/>
          </a:xfrm>
          <a:custGeom>
            <a:avLst/>
            <a:gdLst>
              <a:gd name="T0" fmla="*/ 1492 w 1576"/>
              <a:gd name="T1" fmla="*/ 1142 h 1165"/>
              <a:gd name="T2" fmla="*/ 1531 w 1576"/>
              <a:gd name="T3" fmla="*/ 1165 h 1165"/>
              <a:gd name="T4" fmla="*/ 1542 w 1576"/>
              <a:gd name="T5" fmla="*/ 1164 h 1165"/>
              <a:gd name="T6" fmla="*/ 1576 w 1576"/>
              <a:gd name="T7" fmla="*/ 1120 h 1165"/>
              <a:gd name="T8" fmla="*/ 1384 w 1576"/>
              <a:gd name="T9" fmla="*/ 613 h 1165"/>
              <a:gd name="T10" fmla="*/ 682 w 1576"/>
              <a:gd name="T11" fmla="*/ 295 h 1165"/>
              <a:gd name="T12" fmla="*/ 682 w 1576"/>
              <a:gd name="T13" fmla="*/ 45 h 1165"/>
              <a:gd name="T14" fmla="*/ 656 w 1576"/>
              <a:gd name="T15" fmla="*/ 4 h 1165"/>
              <a:gd name="T16" fmla="*/ 637 w 1576"/>
              <a:gd name="T17" fmla="*/ 0 h 1165"/>
              <a:gd name="T18" fmla="*/ 609 w 1576"/>
              <a:gd name="T19" fmla="*/ 10 h 1165"/>
              <a:gd name="T20" fmla="*/ 16 w 1576"/>
              <a:gd name="T21" fmla="*/ 499 h 1165"/>
              <a:gd name="T22" fmla="*/ 0 w 1576"/>
              <a:gd name="T23" fmla="*/ 533 h 1165"/>
              <a:gd name="T24" fmla="*/ 16 w 1576"/>
              <a:gd name="T25" fmla="*/ 567 h 1165"/>
              <a:gd name="T26" fmla="*/ 608 w 1576"/>
              <a:gd name="T27" fmla="*/ 1058 h 1165"/>
              <a:gd name="T28" fmla="*/ 637 w 1576"/>
              <a:gd name="T29" fmla="*/ 1068 h 1165"/>
              <a:gd name="T30" fmla="*/ 656 w 1576"/>
              <a:gd name="T31" fmla="*/ 1064 h 1165"/>
              <a:gd name="T32" fmla="*/ 682 w 1576"/>
              <a:gd name="T33" fmla="*/ 1023 h 1165"/>
              <a:gd name="T34" fmla="*/ 682 w 1576"/>
              <a:gd name="T35" fmla="*/ 774 h 1165"/>
              <a:gd name="T36" fmla="*/ 1492 w 1576"/>
              <a:gd name="T37" fmla="*/ 1142 h 1165"/>
              <a:gd name="T38" fmla="*/ 637 w 1576"/>
              <a:gd name="T39" fmla="*/ 685 h 1165"/>
              <a:gd name="T40" fmla="*/ 605 w 1576"/>
              <a:gd name="T41" fmla="*/ 698 h 1165"/>
              <a:gd name="T42" fmla="*/ 592 w 1576"/>
              <a:gd name="T43" fmla="*/ 730 h 1165"/>
              <a:gd name="T44" fmla="*/ 592 w 1576"/>
              <a:gd name="T45" fmla="*/ 928 h 1165"/>
              <a:gd name="T46" fmla="*/ 115 w 1576"/>
              <a:gd name="T47" fmla="*/ 533 h 1165"/>
              <a:gd name="T48" fmla="*/ 592 w 1576"/>
              <a:gd name="T49" fmla="*/ 140 h 1165"/>
              <a:gd name="T50" fmla="*/ 592 w 1576"/>
              <a:gd name="T51" fmla="*/ 338 h 1165"/>
              <a:gd name="T52" fmla="*/ 637 w 1576"/>
              <a:gd name="T53" fmla="*/ 383 h 1165"/>
              <a:gd name="T54" fmla="*/ 1459 w 1576"/>
              <a:gd name="T55" fmla="*/ 946 h 1165"/>
              <a:gd name="T56" fmla="*/ 1050 w 1576"/>
              <a:gd name="T57" fmla="*/ 720 h 1165"/>
              <a:gd name="T58" fmla="*/ 637 w 1576"/>
              <a:gd name="T59" fmla="*/ 685 h 1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6" h="1165">
                <a:moveTo>
                  <a:pt x="1492" y="1142"/>
                </a:moveTo>
                <a:cubicBezTo>
                  <a:pt x="1500" y="1156"/>
                  <a:pt x="1515" y="1165"/>
                  <a:pt x="1531" y="1165"/>
                </a:cubicBezTo>
                <a:cubicBezTo>
                  <a:pt x="1535" y="1165"/>
                  <a:pt x="1539" y="1165"/>
                  <a:pt x="1542" y="1164"/>
                </a:cubicBezTo>
                <a:cubicBezTo>
                  <a:pt x="1562" y="1159"/>
                  <a:pt x="1576" y="1141"/>
                  <a:pt x="1576" y="1120"/>
                </a:cubicBezTo>
                <a:cubicBezTo>
                  <a:pt x="1576" y="988"/>
                  <a:pt x="1526" y="786"/>
                  <a:pt x="1384" y="613"/>
                </a:cubicBezTo>
                <a:cubicBezTo>
                  <a:pt x="1271" y="476"/>
                  <a:pt x="1059" y="310"/>
                  <a:pt x="682" y="295"/>
                </a:cubicBezTo>
                <a:cubicBezTo>
                  <a:pt x="682" y="45"/>
                  <a:pt x="682" y="45"/>
                  <a:pt x="682" y="45"/>
                </a:cubicBezTo>
                <a:cubicBezTo>
                  <a:pt x="682" y="27"/>
                  <a:pt x="672" y="11"/>
                  <a:pt x="656" y="4"/>
                </a:cubicBezTo>
                <a:cubicBezTo>
                  <a:pt x="650" y="1"/>
                  <a:pt x="644" y="0"/>
                  <a:pt x="637" y="0"/>
                </a:cubicBezTo>
                <a:cubicBezTo>
                  <a:pt x="627" y="0"/>
                  <a:pt x="617" y="3"/>
                  <a:pt x="609" y="10"/>
                </a:cubicBezTo>
                <a:cubicBezTo>
                  <a:pt x="16" y="499"/>
                  <a:pt x="16" y="499"/>
                  <a:pt x="16" y="499"/>
                </a:cubicBezTo>
                <a:cubicBezTo>
                  <a:pt x="6" y="507"/>
                  <a:pt x="0" y="520"/>
                  <a:pt x="0" y="533"/>
                </a:cubicBezTo>
                <a:cubicBezTo>
                  <a:pt x="0" y="546"/>
                  <a:pt x="6" y="559"/>
                  <a:pt x="16" y="567"/>
                </a:cubicBezTo>
                <a:cubicBezTo>
                  <a:pt x="608" y="1058"/>
                  <a:pt x="608" y="1058"/>
                  <a:pt x="608" y="1058"/>
                </a:cubicBezTo>
                <a:cubicBezTo>
                  <a:pt x="617" y="1065"/>
                  <a:pt x="627" y="1068"/>
                  <a:pt x="637" y="1068"/>
                </a:cubicBezTo>
                <a:cubicBezTo>
                  <a:pt x="644" y="1068"/>
                  <a:pt x="650" y="1067"/>
                  <a:pt x="656" y="1064"/>
                </a:cubicBezTo>
                <a:cubicBezTo>
                  <a:pt x="672" y="1056"/>
                  <a:pt x="682" y="1041"/>
                  <a:pt x="682" y="1023"/>
                </a:cubicBezTo>
                <a:cubicBezTo>
                  <a:pt x="682" y="774"/>
                  <a:pt x="682" y="774"/>
                  <a:pt x="682" y="774"/>
                </a:cubicBezTo>
                <a:cubicBezTo>
                  <a:pt x="881" y="775"/>
                  <a:pt x="1287" y="780"/>
                  <a:pt x="1492" y="1142"/>
                </a:cubicBezTo>
                <a:close/>
                <a:moveTo>
                  <a:pt x="637" y="685"/>
                </a:moveTo>
                <a:cubicBezTo>
                  <a:pt x="625" y="685"/>
                  <a:pt x="614" y="689"/>
                  <a:pt x="605" y="698"/>
                </a:cubicBezTo>
                <a:cubicBezTo>
                  <a:pt x="597" y="706"/>
                  <a:pt x="592" y="718"/>
                  <a:pt x="592" y="730"/>
                </a:cubicBezTo>
                <a:cubicBezTo>
                  <a:pt x="592" y="928"/>
                  <a:pt x="592" y="928"/>
                  <a:pt x="592" y="928"/>
                </a:cubicBezTo>
                <a:cubicBezTo>
                  <a:pt x="115" y="533"/>
                  <a:pt x="115" y="533"/>
                  <a:pt x="115" y="533"/>
                </a:cubicBezTo>
                <a:cubicBezTo>
                  <a:pt x="592" y="140"/>
                  <a:pt x="592" y="140"/>
                  <a:pt x="592" y="140"/>
                </a:cubicBezTo>
                <a:cubicBezTo>
                  <a:pt x="592" y="338"/>
                  <a:pt x="592" y="338"/>
                  <a:pt x="592" y="338"/>
                </a:cubicBezTo>
                <a:cubicBezTo>
                  <a:pt x="592" y="362"/>
                  <a:pt x="612" y="383"/>
                  <a:pt x="637" y="383"/>
                </a:cubicBezTo>
                <a:cubicBezTo>
                  <a:pt x="1227" y="389"/>
                  <a:pt x="1407" y="762"/>
                  <a:pt x="1459" y="946"/>
                </a:cubicBezTo>
                <a:cubicBezTo>
                  <a:pt x="1354" y="833"/>
                  <a:pt x="1220" y="759"/>
                  <a:pt x="1050" y="720"/>
                </a:cubicBezTo>
                <a:cubicBezTo>
                  <a:pt x="899" y="685"/>
                  <a:pt x="748" y="685"/>
                  <a:pt x="637" y="6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4" name="Freeform 98"/>
          <p:cNvSpPr>
            <a:spLocks noEditPoints="1"/>
          </p:cNvSpPr>
          <p:nvPr/>
        </p:nvSpPr>
        <p:spPr bwMode="auto">
          <a:xfrm>
            <a:off x="3975238" y="3583478"/>
            <a:ext cx="828726" cy="612608"/>
          </a:xfrm>
          <a:custGeom>
            <a:avLst/>
            <a:gdLst>
              <a:gd name="T0" fmla="*/ 16 w 1576"/>
              <a:gd name="T1" fmla="*/ 666 h 1165"/>
              <a:gd name="T2" fmla="*/ 609 w 1576"/>
              <a:gd name="T3" fmla="*/ 1155 h 1165"/>
              <a:gd name="T4" fmla="*/ 637 w 1576"/>
              <a:gd name="T5" fmla="*/ 1165 h 1165"/>
              <a:gd name="T6" fmla="*/ 656 w 1576"/>
              <a:gd name="T7" fmla="*/ 1160 h 1165"/>
              <a:gd name="T8" fmla="*/ 682 w 1576"/>
              <a:gd name="T9" fmla="*/ 1120 h 1165"/>
              <a:gd name="T10" fmla="*/ 682 w 1576"/>
              <a:gd name="T11" fmla="*/ 870 h 1165"/>
              <a:gd name="T12" fmla="*/ 1383 w 1576"/>
              <a:gd name="T13" fmla="*/ 552 h 1165"/>
              <a:gd name="T14" fmla="*/ 1576 w 1576"/>
              <a:gd name="T15" fmla="*/ 44 h 1165"/>
              <a:gd name="T16" fmla="*/ 1543 w 1576"/>
              <a:gd name="T17" fmla="*/ 1 h 1165"/>
              <a:gd name="T18" fmla="*/ 1531 w 1576"/>
              <a:gd name="T19" fmla="*/ 0 h 1165"/>
              <a:gd name="T20" fmla="*/ 1492 w 1576"/>
              <a:gd name="T21" fmla="*/ 22 h 1165"/>
              <a:gd name="T22" fmla="*/ 682 w 1576"/>
              <a:gd name="T23" fmla="*/ 390 h 1165"/>
              <a:gd name="T24" fmla="*/ 682 w 1576"/>
              <a:gd name="T25" fmla="*/ 142 h 1165"/>
              <a:gd name="T26" fmla="*/ 656 w 1576"/>
              <a:gd name="T27" fmla="*/ 101 h 1165"/>
              <a:gd name="T28" fmla="*/ 637 w 1576"/>
              <a:gd name="T29" fmla="*/ 97 h 1165"/>
              <a:gd name="T30" fmla="*/ 609 w 1576"/>
              <a:gd name="T31" fmla="*/ 107 h 1165"/>
              <a:gd name="T32" fmla="*/ 16 w 1576"/>
              <a:gd name="T33" fmla="*/ 597 h 1165"/>
              <a:gd name="T34" fmla="*/ 0 w 1576"/>
              <a:gd name="T35" fmla="*/ 632 h 1165"/>
              <a:gd name="T36" fmla="*/ 16 w 1576"/>
              <a:gd name="T37" fmla="*/ 666 h 1165"/>
              <a:gd name="T38" fmla="*/ 592 w 1576"/>
              <a:gd name="T39" fmla="*/ 237 h 1165"/>
              <a:gd name="T40" fmla="*/ 592 w 1576"/>
              <a:gd name="T41" fmla="*/ 435 h 1165"/>
              <a:gd name="T42" fmla="*/ 606 w 1576"/>
              <a:gd name="T43" fmla="*/ 467 h 1165"/>
              <a:gd name="T44" fmla="*/ 637 w 1576"/>
              <a:gd name="T45" fmla="*/ 480 h 1165"/>
              <a:gd name="T46" fmla="*/ 1050 w 1576"/>
              <a:gd name="T47" fmla="*/ 445 h 1165"/>
              <a:gd name="T48" fmla="*/ 1460 w 1576"/>
              <a:gd name="T49" fmla="*/ 218 h 1165"/>
              <a:gd name="T50" fmla="*/ 637 w 1576"/>
              <a:gd name="T51" fmla="*/ 782 h 1165"/>
              <a:gd name="T52" fmla="*/ 592 w 1576"/>
              <a:gd name="T53" fmla="*/ 827 h 1165"/>
              <a:gd name="T54" fmla="*/ 592 w 1576"/>
              <a:gd name="T55" fmla="*/ 1025 h 1165"/>
              <a:gd name="T56" fmla="*/ 115 w 1576"/>
              <a:gd name="T57" fmla="*/ 632 h 1165"/>
              <a:gd name="T58" fmla="*/ 592 w 1576"/>
              <a:gd name="T59" fmla="*/ 237 h 1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6" h="1165">
                <a:moveTo>
                  <a:pt x="16" y="666"/>
                </a:moveTo>
                <a:cubicBezTo>
                  <a:pt x="609" y="1155"/>
                  <a:pt x="609" y="1155"/>
                  <a:pt x="609" y="1155"/>
                </a:cubicBezTo>
                <a:cubicBezTo>
                  <a:pt x="617" y="1161"/>
                  <a:pt x="627" y="1165"/>
                  <a:pt x="637" y="1165"/>
                </a:cubicBezTo>
                <a:cubicBezTo>
                  <a:pt x="644" y="1165"/>
                  <a:pt x="650" y="1163"/>
                  <a:pt x="656" y="1160"/>
                </a:cubicBezTo>
                <a:cubicBezTo>
                  <a:pt x="672" y="1153"/>
                  <a:pt x="682" y="1138"/>
                  <a:pt x="682" y="1120"/>
                </a:cubicBezTo>
                <a:cubicBezTo>
                  <a:pt x="682" y="870"/>
                  <a:pt x="682" y="870"/>
                  <a:pt x="682" y="870"/>
                </a:cubicBezTo>
                <a:cubicBezTo>
                  <a:pt x="1058" y="854"/>
                  <a:pt x="1271" y="689"/>
                  <a:pt x="1383" y="552"/>
                </a:cubicBezTo>
                <a:cubicBezTo>
                  <a:pt x="1525" y="380"/>
                  <a:pt x="1576" y="177"/>
                  <a:pt x="1576" y="44"/>
                </a:cubicBezTo>
                <a:cubicBezTo>
                  <a:pt x="1576" y="24"/>
                  <a:pt x="1563" y="6"/>
                  <a:pt x="1543" y="1"/>
                </a:cubicBezTo>
                <a:cubicBezTo>
                  <a:pt x="1539" y="0"/>
                  <a:pt x="1535" y="0"/>
                  <a:pt x="1531" y="0"/>
                </a:cubicBezTo>
                <a:cubicBezTo>
                  <a:pt x="1515" y="0"/>
                  <a:pt x="1500" y="8"/>
                  <a:pt x="1492" y="22"/>
                </a:cubicBezTo>
                <a:cubicBezTo>
                  <a:pt x="1287" y="385"/>
                  <a:pt x="882" y="390"/>
                  <a:pt x="682" y="390"/>
                </a:cubicBezTo>
                <a:cubicBezTo>
                  <a:pt x="682" y="142"/>
                  <a:pt x="682" y="142"/>
                  <a:pt x="682" y="142"/>
                </a:cubicBezTo>
                <a:cubicBezTo>
                  <a:pt x="682" y="124"/>
                  <a:pt x="672" y="108"/>
                  <a:pt x="656" y="101"/>
                </a:cubicBezTo>
                <a:cubicBezTo>
                  <a:pt x="650" y="98"/>
                  <a:pt x="644" y="97"/>
                  <a:pt x="637" y="97"/>
                </a:cubicBezTo>
                <a:cubicBezTo>
                  <a:pt x="627" y="97"/>
                  <a:pt x="617" y="100"/>
                  <a:pt x="609" y="107"/>
                </a:cubicBezTo>
                <a:cubicBezTo>
                  <a:pt x="16" y="597"/>
                  <a:pt x="16" y="597"/>
                  <a:pt x="16" y="597"/>
                </a:cubicBezTo>
                <a:cubicBezTo>
                  <a:pt x="6" y="605"/>
                  <a:pt x="0" y="618"/>
                  <a:pt x="0" y="632"/>
                </a:cubicBezTo>
                <a:cubicBezTo>
                  <a:pt x="0" y="645"/>
                  <a:pt x="6" y="658"/>
                  <a:pt x="16" y="666"/>
                </a:cubicBezTo>
                <a:close/>
                <a:moveTo>
                  <a:pt x="592" y="237"/>
                </a:moveTo>
                <a:cubicBezTo>
                  <a:pt x="592" y="435"/>
                  <a:pt x="592" y="435"/>
                  <a:pt x="592" y="435"/>
                </a:cubicBezTo>
                <a:cubicBezTo>
                  <a:pt x="592" y="447"/>
                  <a:pt x="597" y="459"/>
                  <a:pt x="606" y="467"/>
                </a:cubicBezTo>
                <a:cubicBezTo>
                  <a:pt x="614" y="475"/>
                  <a:pt x="625" y="480"/>
                  <a:pt x="637" y="480"/>
                </a:cubicBezTo>
                <a:cubicBezTo>
                  <a:pt x="754" y="480"/>
                  <a:pt x="900" y="480"/>
                  <a:pt x="1050" y="445"/>
                </a:cubicBezTo>
                <a:cubicBezTo>
                  <a:pt x="1220" y="406"/>
                  <a:pt x="1354" y="332"/>
                  <a:pt x="1460" y="218"/>
                </a:cubicBezTo>
                <a:cubicBezTo>
                  <a:pt x="1407" y="403"/>
                  <a:pt x="1227" y="776"/>
                  <a:pt x="637" y="782"/>
                </a:cubicBezTo>
                <a:cubicBezTo>
                  <a:pt x="612" y="782"/>
                  <a:pt x="592" y="802"/>
                  <a:pt x="592" y="827"/>
                </a:cubicBezTo>
                <a:cubicBezTo>
                  <a:pt x="592" y="1025"/>
                  <a:pt x="592" y="1025"/>
                  <a:pt x="592" y="1025"/>
                </a:cubicBezTo>
                <a:cubicBezTo>
                  <a:pt x="115" y="632"/>
                  <a:pt x="115" y="632"/>
                  <a:pt x="115" y="632"/>
                </a:cubicBezTo>
                <a:lnTo>
                  <a:pt x="592" y="23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8" name="Freeform 92"/>
          <p:cNvSpPr>
            <a:spLocks noEditPoints="1"/>
          </p:cNvSpPr>
          <p:nvPr/>
        </p:nvSpPr>
        <p:spPr bwMode="auto">
          <a:xfrm>
            <a:off x="6202569" y="3583289"/>
            <a:ext cx="828724" cy="612930"/>
          </a:xfrm>
          <a:custGeom>
            <a:avLst/>
            <a:gdLst>
              <a:gd name="T0" fmla="*/ 1576 w 1576"/>
              <a:gd name="T1" fmla="*/ 533 h 1165"/>
              <a:gd name="T2" fmla="*/ 1559 w 1576"/>
              <a:gd name="T3" fmla="*/ 499 h 1165"/>
              <a:gd name="T4" fmla="*/ 967 w 1576"/>
              <a:gd name="T5" fmla="*/ 10 h 1165"/>
              <a:gd name="T6" fmla="*/ 939 w 1576"/>
              <a:gd name="T7" fmla="*/ 0 h 1165"/>
              <a:gd name="T8" fmla="*/ 920 w 1576"/>
              <a:gd name="T9" fmla="*/ 4 h 1165"/>
              <a:gd name="T10" fmla="*/ 894 w 1576"/>
              <a:gd name="T11" fmla="*/ 45 h 1165"/>
              <a:gd name="T12" fmla="*/ 894 w 1576"/>
              <a:gd name="T13" fmla="*/ 295 h 1165"/>
              <a:gd name="T14" fmla="*/ 192 w 1576"/>
              <a:gd name="T15" fmla="*/ 613 h 1165"/>
              <a:gd name="T16" fmla="*/ 0 w 1576"/>
              <a:gd name="T17" fmla="*/ 1120 h 1165"/>
              <a:gd name="T18" fmla="*/ 33 w 1576"/>
              <a:gd name="T19" fmla="*/ 1164 h 1165"/>
              <a:gd name="T20" fmla="*/ 44 w 1576"/>
              <a:gd name="T21" fmla="*/ 1165 h 1165"/>
              <a:gd name="T22" fmla="*/ 84 w 1576"/>
              <a:gd name="T23" fmla="*/ 1142 h 1165"/>
              <a:gd name="T24" fmla="*/ 894 w 1576"/>
              <a:gd name="T25" fmla="*/ 774 h 1165"/>
              <a:gd name="T26" fmla="*/ 894 w 1576"/>
              <a:gd name="T27" fmla="*/ 1023 h 1165"/>
              <a:gd name="T28" fmla="*/ 920 w 1576"/>
              <a:gd name="T29" fmla="*/ 1064 h 1165"/>
              <a:gd name="T30" fmla="*/ 939 w 1576"/>
              <a:gd name="T31" fmla="*/ 1068 h 1165"/>
              <a:gd name="T32" fmla="*/ 967 w 1576"/>
              <a:gd name="T33" fmla="*/ 1058 h 1165"/>
              <a:gd name="T34" fmla="*/ 1560 w 1576"/>
              <a:gd name="T35" fmla="*/ 568 h 1165"/>
              <a:gd name="T36" fmla="*/ 1576 w 1576"/>
              <a:gd name="T37" fmla="*/ 533 h 1165"/>
              <a:gd name="T38" fmla="*/ 984 w 1576"/>
              <a:gd name="T39" fmla="*/ 928 h 1165"/>
              <a:gd name="T40" fmla="*/ 984 w 1576"/>
              <a:gd name="T41" fmla="*/ 730 h 1165"/>
              <a:gd name="T42" fmla="*/ 970 w 1576"/>
              <a:gd name="T43" fmla="*/ 698 h 1165"/>
              <a:gd name="T44" fmla="*/ 939 w 1576"/>
              <a:gd name="T45" fmla="*/ 685 h 1165"/>
              <a:gd name="T46" fmla="*/ 526 w 1576"/>
              <a:gd name="T47" fmla="*/ 719 h 1165"/>
              <a:gd name="T48" fmla="*/ 116 w 1576"/>
              <a:gd name="T49" fmla="*/ 946 h 1165"/>
              <a:gd name="T50" fmla="*/ 939 w 1576"/>
              <a:gd name="T51" fmla="*/ 383 h 1165"/>
              <a:gd name="T52" fmla="*/ 984 w 1576"/>
              <a:gd name="T53" fmla="*/ 338 h 1165"/>
              <a:gd name="T54" fmla="*/ 984 w 1576"/>
              <a:gd name="T55" fmla="*/ 140 h 1165"/>
              <a:gd name="T56" fmla="*/ 1461 w 1576"/>
              <a:gd name="T57" fmla="*/ 533 h 1165"/>
              <a:gd name="T58" fmla="*/ 984 w 1576"/>
              <a:gd name="T59" fmla="*/ 928 h 1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6" h="1165">
                <a:moveTo>
                  <a:pt x="1576" y="533"/>
                </a:moveTo>
                <a:cubicBezTo>
                  <a:pt x="1576" y="520"/>
                  <a:pt x="1570" y="507"/>
                  <a:pt x="1559" y="499"/>
                </a:cubicBezTo>
                <a:cubicBezTo>
                  <a:pt x="967" y="10"/>
                  <a:pt x="967" y="10"/>
                  <a:pt x="967" y="10"/>
                </a:cubicBezTo>
                <a:cubicBezTo>
                  <a:pt x="959" y="4"/>
                  <a:pt x="949" y="0"/>
                  <a:pt x="939" y="0"/>
                </a:cubicBezTo>
                <a:cubicBezTo>
                  <a:pt x="932" y="0"/>
                  <a:pt x="926" y="1"/>
                  <a:pt x="920" y="4"/>
                </a:cubicBezTo>
                <a:cubicBezTo>
                  <a:pt x="904" y="12"/>
                  <a:pt x="894" y="27"/>
                  <a:pt x="894" y="45"/>
                </a:cubicBezTo>
                <a:cubicBezTo>
                  <a:pt x="894" y="295"/>
                  <a:pt x="894" y="295"/>
                  <a:pt x="894" y="295"/>
                </a:cubicBezTo>
                <a:cubicBezTo>
                  <a:pt x="517" y="310"/>
                  <a:pt x="304" y="476"/>
                  <a:pt x="192" y="613"/>
                </a:cubicBezTo>
                <a:cubicBezTo>
                  <a:pt x="50" y="785"/>
                  <a:pt x="0" y="988"/>
                  <a:pt x="0" y="1120"/>
                </a:cubicBezTo>
                <a:cubicBezTo>
                  <a:pt x="0" y="1141"/>
                  <a:pt x="14" y="1158"/>
                  <a:pt x="33" y="1164"/>
                </a:cubicBezTo>
                <a:cubicBezTo>
                  <a:pt x="36" y="1165"/>
                  <a:pt x="40" y="1165"/>
                  <a:pt x="44" y="1165"/>
                </a:cubicBezTo>
                <a:cubicBezTo>
                  <a:pt x="60" y="1165"/>
                  <a:pt x="75" y="1156"/>
                  <a:pt x="84" y="1142"/>
                </a:cubicBezTo>
                <a:cubicBezTo>
                  <a:pt x="289" y="780"/>
                  <a:pt x="694" y="775"/>
                  <a:pt x="894" y="774"/>
                </a:cubicBezTo>
                <a:cubicBezTo>
                  <a:pt x="894" y="1023"/>
                  <a:pt x="894" y="1023"/>
                  <a:pt x="894" y="1023"/>
                </a:cubicBezTo>
                <a:cubicBezTo>
                  <a:pt x="894" y="1041"/>
                  <a:pt x="904" y="1056"/>
                  <a:pt x="920" y="1064"/>
                </a:cubicBezTo>
                <a:cubicBezTo>
                  <a:pt x="926" y="1066"/>
                  <a:pt x="932" y="1068"/>
                  <a:pt x="939" y="1068"/>
                </a:cubicBezTo>
                <a:cubicBezTo>
                  <a:pt x="949" y="1068"/>
                  <a:pt x="959" y="1064"/>
                  <a:pt x="967" y="1058"/>
                </a:cubicBezTo>
                <a:cubicBezTo>
                  <a:pt x="1560" y="568"/>
                  <a:pt x="1560" y="568"/>
                  <a:pt x="1560" y="568"/>
                </a:cubicBezTo>
                <a:cubicBezTo>
                  <a:pt x="1570" y="559"/>
                  <a:pt x="1576" y="546"/>
                  <a:pt x="1576" y="533"/>
                </a:cubicBezTo>
                <a:close/>
                <a:moveTo>
                  <a:pt x="984" y="928"/>
                </a:moveTo>
                <a:cubicBezTo>
                  <a:pt x="984" y="730"/>
                  <a:pt x="984" y="730"/>
                  <a:pt x="984" y="730"/>
                </a:cubicBezTo>
                <a:cubicBezTo>
                  <a:pt x="984" y="718"/>
                  <a:pt x="979" y="706"/>
                  <a:pt x="970" y="698"/>
                </a:cubicBezTo>
                <a:cubicBezTo>
                  <a:pt x="962" y="689"/>
                  <a:pt x="951" y="685"/>
                  <a:pt x="939" y="685"/>
                </a:cubicBezTo>
                <a:cubicBezTo>
                  <a:pt x="822" y="685"/>
                  <a:pt x="676" y="685"/>
                  <a:pt x="526" y="719"/>
                </a:cubicBezTo>
                <a:cubicBezTo>
                  <a:pt x="356" y="759"/>
                  <a:pt x="222" y="833"/>
                  <a:pt x="116" y="946"/>
                </a:cubicBezTo>
                <a:cubicBezTo>
                  <a:pt x="169" y="762"/>
                  <a:pt x="348" y="389"/>
                  <a:pt x="939" y="383"/>
                </a:cubicBezTo>
                <a:cubicBezTo>
                  <a:pt x="964" y="383"/>
                  <a:pt x="984" y="363"/>
                  <a:pt x="984" y="338"/>
                </a:cubicBezTo>
                <a:cubicBezTo>
                  <a:pt x="984" y="140"/>
                  <a:pt x="984" y="140"/>
                  <a:pt x="984" y="140"/>
                </a:cubicBezTo>
                <a:cubicBezTo>
                  <a:pt x="1461" y="533"/>
                  <a:pt x="1461" y="533"/>
                  <a:pt x="1461" y="533"/>
                </a:cubicBezTo>
                <a:lnTo>
                  <a:pt x="984" y="9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9" name="Freeform 93"/>
          <p:cNvSpPr>
            <a:spLocks noEditPoints="1"/>
          </p:cNvSpPr>
          <p:nvPr/>
        </p:nvSpPr>
        <p:spPr bwMode="auto">
          <a:xfrm>
            <a:off x="8430271" y="3583289"/>
            <a:ext cx="829048" cy="612930"/>
          </a:xfrm>
          <a:custGeom>
            <a:avLst/>
            <a:gdLst>
              <a:gd name="T0" fmla="*/ 1576 w 1576"/>
              <a:gd name="T1" fmla="*/ 632 h 1165"/>
              <a:gd name="T2" fmla="*/ 1559 w 1576"/>
              <a:gd name="T3" fmla="*/ 597 h 1165"/>
              <a:gd name="T4" fmla="*/ 967 w 1576"/>
              <a:gd name="T5" fmla="*/ 107 h 1165"/>
              <a:gd name="T6" fmla="*/ 938 w 1576"/>
              <a:gd name="T7" fmla="*/ 97 h 1165"/>
              <a:gd name="T8" fmla="*/ 919 w 1576"/>
              <a:gd name="T9" fmla="*/ 101 h 1165"/>
              <a:gd name="T10" fmla="*/ 894 w 1576"/>
              <a:gd name="T11" fmla="*/ 142 h 1165"/>
              <a:gd name="T12" fmla="*/ 894 w 1576"/>
              <a:gd name="T13" fmla="*/ 391 h 1165"/>
              <a:gd name="T14" fmla="*/ 83 w 1576"/>
              <a:gd name="T15" fmla="*/ 23 h 1165"/>
              <a:gd name="T16" fmla="*/ 44 w 1576"/>
              <a:gd name="T17" fmla="*/ 0 h 1165"/>
              <a:gd name="T18" fmla="*/ 33 w 1576"/>
              <a:gd name="T19" fmla="*/ 1 h 1165"/>
              <a:gd name="T20" fmla="*/ 0 w 1576"/>
              <a:gd name="T21" fmla="*/ 45 h 1165"/>
              <a:gd name="T22" fmla="*/ 192 w 1576"/>
              <a:gd name="T23" fmla="*/ 553 h 1165"/>
              <a:gd name="T24" fmla="*/ 894 w 1576"/>
              <a:gd name="T25" fmla="*/ 871 h 1165"/>
              <a:gd name="T26" fmla="*/ 894 w 1576"/>
              <a:gd name="T27" fmla="*/ 1121 h 1165"/>
              <a:gd name="T28" fmla="*/ 919 w 1576"/>
              <a:gd name="T29" fmla="*/ 1161 h 1165"/>
              <a:gd name="T30" fmla="*/ 938 w 1576"/>
              <a:gd name="T31" fmla="*/ 1165 h 1165"/>
              <a:gd name="T32" fmla="*/ 967 w 1576"/>
              <a:gd name="T33" fmla="*/ 1155 h 1165"/>
              <a:gd name="T34" fmla="*/ 1559 w 1576"/>
              <a:gd name="T35" fmla="*/ 667 h 1165"/>
              <a:gd name="T36" fmla="*/ 1576 w 1576"/>
              <a:gd name="T37" fmla="*/ 632 h 1165"/>
              <a:gd name="T38" fmla="*/ 983 w 1576"/>
              <a:gd name="T39" fmla="*/ 1025 h 1165"/>
              <a:gd name="T40" fmla="*/ 983 w 1576"/>
              <a:gd name="T41" fmla="*/ 827 h 1165"/>
              <a:gd name="T42" fmla="*/ 939 w 1576"/>
              <a:gd name="T43" fmla="*/ 782 h 1165"/>
              <a:gd name="T44" fmla="*/ 116 w 1576"/>
              <a:gd name="T45" fmla="*/ 219 h 1165"/>
              <a:gd name="T46" fmla="*/ 526 w 1576"/>
              <a:gd name="T47" fmla="*/ 445 h 1165"/>
              <a:gd name="T48" fmla="*/ 938 w 1576"/>
              <a:gd name="T49" fmla="*/ 480 h 1165"/>
              <a:gd name="T50" fmla="*/ 970 w 1576"/>
              <a:gd name="T51" fmla="*/ 467 h 1165"/>
              <a:gd name="T52" fmla="*/ 983 w 1576"/>
              <a:gd name="T53" fmla="*/ 435 h 1165"/>
              <a:gd name="T54" fmla="*/ 983 w 1576"/>
              <a:gd name="T55" fmla="*/ 237 h 1165"/>
              <a:gd name="T56" fmla="*/ 1460 w 1576"/>
              <a:gd name="T57" fmla="*/ 632 h 1165"/>
              <a:gd name="T58" fmla="*/ 983 w 1576"/>
              <a:gd name="T59" fmla="*/ 1025 h 1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6" h="1165">
                <a:moveTo>
                  <a:pt x="1576" y="632"/>
                </a:moveTo>
                <a:cubicBezTo>
                  <a:pt x="1575" y="618"/>
                  <a:pt x="1569" y="606"/>
                  <a:pt x="1559" y="597"/>
                </a:cubicBezTo>
                <a:cubicBezTo>
                  <a:pt x="967" y="107"/>
                  <a:pt x="967" y="107"/>
                  <a:pt x="967" y="107"/>
                </a:cubicBezTo>
                <a:cubicBezTo>
                  <a:pt x="959" y="101"/>
                  <a:pt x="948" y="97"/>
                  <a:pt x="938" y="97"/>
                </a:cubicBezTo>
                <a:cubicBezTo>
                  <a:pt x="932" y="97"/>
                  <a:pt x="925" y="98"/>
                  <a:pt x="919" y="101"/>
                </a:cubicBezTo>
                <a:cubicBezTo>
                  <a:pt x="903" y="109"/>
                  <a:pt x="894" y="124"/>
                  <a:pt x="894" y="142"/>
                </a:cubicBezTo>
                <a:cubicBezTo>
                  <a:pt x="894" y="391"/>
                  <a:pt x="894" y="391"/>
                  <a:pt x="894" y="391"/>
                </a:cubicBezTo>
                <a:cubicBezTo>
                  <a:pt x="694" y="390"/>
                  <a:pt x="289" y="385"/>
                  <a:pt x="83" y="23"/>
                </a:cubicBezTo>
                <a:cubicBezTo>
                  <a:pt x="75" y="9"/>
                  <a:pt x="60" y="0"/>
                  <a:pt x="44" y="0"/>
                </a:cubicBezTo>
                <a:cubicBezTo>
                  <a:pt x="40" y="0"/>
                  <a:pt x="37" y="1"/>
                  <a:pt x="33" y="1"/>
                </a:cubicBezTo>
                <a:cubicBezTo>
                  <a:pt x="13" y="7"/>
                  <a:pt x="0" y="24"/>
                  <a:pt x="0" y="45"/>
                </a:cubicBezTo>
                <a:cubicBezTo>
                  <a:pt x="0" y="177"/>
                  <a:pt x="50" y="380"/>
                  <a:pt x="192" y="553"/>
                </a:cubicBezTo>
                <a:cubicBezTo>
                  <a:pt x="304" y="689"/>
                  <a:pt x="517" y="855"/>
                  <a:pt x="894" y="871"/>
                </a:cubicBezTo>
                <a:cubicBezTo>
                  <a:pt x="894" y="1121"/>
                  <a:pt x="894" y="1121"/>
                  <a:pt x="894" y="1121"/>
                </a:cubicBezTo>
                <a:cubicBezTo>
                  <a:pt x="894" y="1138"/>
                  <a:pt x="904" y="1154"/>
                  <a:pt x="919" y="1161"/>
                </a:cubicBezTo>
                <a:cubicBezTo>
                  <a:pt x="926" y="1164"/>
                  <a:pt x="932" y="1165"/>
                  <a:pt x="938" y="1165"/>
                </a:cubicBezTo>
                <a:cubicBezTo>
                  <a:pt x="949" y="1165"/>
                  <a:pt x="959" y="1162"/>
                  <a:pt x="967" y="1155"/>
                </a:cubicBezTo>
                <a:cubicBezTo>
                  <a:pt x="1559" y="667"/>
                  <a:pt x="1559" y="667"/>
                  <a:pt x="1559" y="667"/>
                </a:cubicBezTo>
                <a:cubicBezTo>
                  <a:pt x="1569" y="658"/>
                  <a:pt x="1576" y="645"/>
                  <a:pt x="1576" y="632"/>
                </a:cubicBezTo>
                <a:close/>
                <a:moveTo>
                  <a:pt x="983" y="1025"/>
                </a:moveTo>
                <a:cubicBezTo>
                  <a:pt x="983" y="827"/>
                  <a:pt x="983" y="827"/>
                  <a:pt x="983" y="827"/>
                </a:cubicBezTo>
                <a:cubicBezTo>
                  <a:pt x="983" y="803"/>
                  <a:pt x="963" y="782"/>
                  <a:pt x="939" y="782"/>
                </a:cubicBezTo>
                <a:cubicBezTo>
                  <a:pt x="348" y="776"/>
                  <a:pt x="168" y="403"/>
                  <a:pt x="116" y="219"/>
                </a:cubicBezTo>
                <a:cubicBezTo>
                  <a:pt x="221" y="332"/>
                  <a:pt x="356" y="406"/>
                  <a:pt x="526" y="445"/>
                </a:cubicBezTo>
                <a:cubicBezTo>
                  <a:pt x="676" y="480"/>
                  <a:pt x="828" y="480"/>
                  <a:pt x="938" y="480"/>
                </a:cubicBezTo>
                <a:cubicBezTo>
                  <a:pt x="950" y="480"/>
                  <a:pt x="962" y="476"/>
                  <a:pt x="970" y="467"/>
                </a:cubicBezTo>
                <a:cubicBezTo>
                  <a:pt x="979" y="459"/>
                  <a:pt x="983" y="447"/>
                  <a:pt x="983" y="435"/>
                </a:cubicBezTo>
                <a:cubicBezTo>
                  <a:pt x="983" y="237"/>
                  <a:pt x="983" y="237"/>
                  <a:pt x="983" y="237"/>
                </a:cubicBezTo>
                <a:cubicBezTo>
                  <a:pt x="1460" y="632"/>
                  <a:pt x="1460" y="632"/>
                  <a:pt x="1460" y="632"/>
                </a:cubicBezTo>
                <a:lnTo>
                  <a:pt x="983" y="10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1" name="Freeform 95"/>
          <p:cNvSpPr>
            <a:spLocks noEditPoints="1"/>
          </p:cNvSpPr>
          <p:nvPr/>
        </p:nvSpPr>
        <p:spPr bwMode="auto">
          <a:xfrm>
            <a:off x="10656662" y="3456876"/>
            <a:ext cx="833234" cy="829692"/>
          </a:xfrm>
          <a:custGeom>
            <a:avLst/>
            <a:gdLst>
              <a:gd name="T0" fmla="*/ 350 w 1584"/>
              <a:gd name="T1" fmla="*/ 529 h 1578"/>
              <a:gd name="T2" fmla="*/ 428 w 1584"/>
              <a:gd name="T3" fmla="*/ 635 h 1578"/>
              <a:gd name="T4" fmla="*/ 812 w 1584"/>
              <a:gd name="T5" fmla="*/ 766 h 1578"/>
              <a:gd name="T6" fmla="*/ 943 w 1584"/>
              <a:gd name="T7" fmla="*/ 1150 h 1578"/>
              <a:gd name="T8" fmla="*/ 1053 w 1584"/>
              <a:gd name="T9" fmla="*/ 1228 h 1578"/>
              <a:gd name="T10" fmla="*/ 1160 w 1584"/>
              <a:gd name="T11" fmla="*/ 1157 h 1578"/>
              <a:gd name="T12" fmla="*/ 1570 w 1584"/>
              <a:gd name="T13" fmla="*/ 160 h 1578"/>
              <a:gd name="T14" fmla="*/ 1559 w 1584"/>
              <a:gd name="T15" fmla="*/ 52 h 1578"/>
              <a:gd name="T16" fmla="*/ 1463 w 1584"/>
              <a:gd name="T17" fmla="*/ 0 h 1578"/>
              <a:gd name="T18" fmla="*/ 1419 w 1584"/>
              <a:gd name="T19" fmla="*/ 9 h 1578"/>
              <a:gd name="T20" fmla="*/ 421 w 1584"/>
              <a:gd name="T21" fmla="*/ 419 h 1578"/>
              <a:gd name="T22" fmla="*/ 350 w 1584"/>
              <a:gd name="T23" fmla="*/ 529 h 1578"/>
              <a:gd name="T24" fmla="*/ 456 w 1584"/>
              <a:gd name="T25" fmla="*/ 502 h 1578"/>
              <a:gd name="T26" fmla="*/ 1452 w 1584"/>
              <a:gd name="T27" fmla="*/ 92 h 1578"/>
              <a:gd name="T28" fmla="*/ 1463 w 1584"/>
              <a:gd name="T29" fmla="*/ 89 h 1578"/>
              <a:gd name="T30" fmla="*/ 1485 w 1584"/>
              <a:gd name="T31" fmla="*/ 102 h 1578"/>
              <a:gd name="T32" fmla="*/ 1487 w 1584"/>
              <a:gd name="T33" fmla="*/ 126 h 1578"/>
              <a:gd name="T34" fmla="*/ 1076 w 1584"/>
              <a:gd name="T35" fmla="*/ 1123 h 1578"/>
              <a:gd name="T36" fmla="*/ 1052 w 1584"/>
              <a:gd name="T37" fmla="*/ 1139 h 1578"/>
              <a:gd name="T38" fmla="*/ 1028 w 1584"/>
              <a:gd name="T39" fmla="*/ 1121 h 1578"/>
              <a:gd name="T40" fmla="*/ 889 w 1584"/>
              <a:gd name="T41" fmla="*/ 717 h 1578"/>
              <a:gd name="T42" fmla="*/ 862 w 1584"/>
              <a:gd name="T43" fmla="*/ 689 h 1578"/>
              <a:gd name="T44" fmla="*/ 457 w 1584"/>
              <a:gd name="T45" fmla="*/ 551 h 1578"/>
              <a:gd name="T46" fmla="*/ 439 w 1584"/>
              <a:gd name="T47" fmla="*/ 527 h 1578"/>
              <a:gd name="T48" fmla="*/ 456 w 1584"/>
              <a:gd name="T49" fmla="*/ 502 h 1578"/>
              <a:gd name="T50" fmla="*/ 653 w 1584"/>
              <a:gd name="T51" fmla="*/ 988 h 1578"/>
              <a:gd name="T52" fmla="*/ 105 w 1584"/>
              <a:gd name="T53" fmla="*/ 1536 h 1578"/>
              <a:gd name="T54" fmla="*/ 74 w 1584"/>
              <a:gd name="T55" fmla="*/ 1550 h 1578"/>
              <a:gd name="T56" fmla="*/ 42 w 1584"/>
              <a:gd name="T57" fmla="*/ 1536 h 1578"/>
              <a:gd name="T58" fmla="*/ 42 w 1584"/>
              <a:gd name="T59" fmla="*/ 1473 h 1578"/>
              <a:gd name="T60" fmla="*/ 590 w 1584"/>
              <a:gd name="T61" fmla="*/ 925 h 1578"/>
              <a:gd name="T62" fmla="*/ 622 w 1584"/>
              <a:gd name="T63" fmla="*/ 912 h 1578"/>
              <a:gd name="T64" fmla="*/ 653 w 1584"/>
              <a:gd name="T65" fmla="*/ 925 h 1578"/>
              <a:gd name="T66" fmla="*/ 667 w 1584"/>
              <a:gd name="T67" fmla="*/ 956 h 1578"/>
              <a:gd name="T68" fmla="*/ 653 w 1584"/>
              <a:gd name="T69" fmla="*/ 988 h 1578"/>
              <a:gd name="T70" fmla="*/ 0 w 1584"/>
              <a:gd name="T71" fmla="*/ 1079 h 1578"/>
              <a:gd name="T72" fmla="*/ 13 w 1584"/>
              <a:gd name="T73" fmla="*/ 1048 h 1578"/>
              <a:gd name="T74" fmla="*/ 212 w 1584"/>
              <a:gd name="T75" fmla="*/ 849 h 1578"/>
              <a:gd name="T76" fmla="*/ 244 w 1584"/>
              <a:gd name="T77" fmla="*/ 836 h 1578"/>
              <a:gd name="T78" fmla="*/ 275 w 1584"/>
              <a:gd name="T79" fmla="*/ 849 h 1578"/>
              <a:gd name="T80" fmla="*/ 275 w 1584"/>
              <a:gd name="T81" fmla="*/ 912 h 1578"/>
              <a:gd name="T82" fmla="*/ 77 w 1584"/>
              <a:gd name="T83" fmla="*/ 1111 h 1578"/>
              <a:gd name="T84" fmla="*/ 45 w 1584"/>
              <a:gd name="T85" fmla="*/ 1124 h 1578"/>
              <a:gd name="T86" fmla="*/ 13 w 1584"/>
              <a:gd name="T87" fmla="*/ 1111 h 1578"/>
              <a:gd name="T88" fmla="*/ 0 w 1584"/>
              <a:gd name="T89" fmla="*/ 1079 h 1578"/>
              <a:gd name="T90" fmla="*/ 467 w 1584"/>
              <a:gd name="T91" fmla="*/ 1565 h 1578"/>
              <a:gd name="T92" fmla="*/ 454 w 1584"/>
              <a:gd name="T93" fmla="*/ 1533 h 1578"/>
              <a:gd name="T94" fmla="*/ 468 w 1584"/>
              <a:gd name="T95" fmla="*/ 1501 h 1578"/>
              <a:gd name="T96" fmla="*/ 666 w 1584"/>
              <a:gd name="T97" fmla="*/ 1303 h 1578"/>
              <a:gd name="T98" fmla="*/ 698 w 1584"/>
              <a:gd name="T99" fmla="*/ 1290 h 1578"/>
              <a:gd name="T100" fmla="*/ 729 w 1584"/>
              <a:gd name="T101" fmla="*/ 1303 h 1578"/>
              <a:gd name="T102" fmla="*/ 729 w 1584"/>
              <a:gd name="T103" fmla="*/ 1366 h 1578"/>
              <a:gd name="T104" fmla="*/ 531 w 1584"/>
              <a:gd name="T105" fmla="*/ 1565 h 1578"/>
              <a:gd name="T106" fmla="*/ 499 w 1584"/>
              <a:gd name="T107" fmla="*/ 1578 h 1578"/>
              <a:gd name="T108" fmla="*/ 467 w 1584"/>
              <a:gd name="T109" fmla="*/ 1565 h 1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84" h="1578">
                <a:moveTo>
                  <a:pt x="350" y="529"/>
                </a:moveTo>
                <a:cubicBezTo>
                  <a:pt x="351" y="578"/>
                  <a:pt x="382" y="620"/>
                  <a:pt x="428" y="635"/>
                </a:cubicBezTo>
                <a:cubicBezTo>
                  <a:pt x="812" y="766"/>
                  <a:pt x="812" y="766"/>
                  <a:pt x="812" y="766"/>
                </a:cubicBezTo>
                <a:cubicBezTo>
                  <a:pt x="943" y="1150"/>
                  <a:pt x="943" y="1150"/>
                  <a:pt x="943" y="1150"/>
                </a:cubicBezTo>
                <a:cubicBezTo>
                  <a:pt x="959" y="1198"/>
                  <a:pt x="1002" y="1228"/>
                  <a:pt x="1053" y="1228"/>
                </a:cubicBezTo>
                <a:cubicBezTo>
                  <a:pt x="1100" y="1228"/>
                  <a:pt x="1141" y="1201"/>
                  <a:pt x="1160" y="1157"/>
                </a:cubicBezTo>
                <a:cubicBezTo>
                  <a:pt x="1570" y="160"/>
                  <a:pt x="1570" y="160"/>
                  <a:pt x="1570" y="160"/>
                </a:cubicBezTo>
                <a:cubicBezTo>
                  <a:pt x="1584" y="123"/>
                  <a:pt x="1581" y="84"/>
                  <a:pt x="1559" y="52"/>
                </a:cubicBezTo>
                <a:cubicBezTo>
                  <a:pt x="1537" y="19"/>
                  <a:pt x="1501" y="0"/>
                  <a:pt x="1463" y="0"/>
                </a:cubicBezTo>
                <a:cubicBezTo>
                  <a:pt x="1448" y="0"/>
                  <a:pt x="1433" y="3"/>
                  <a:pt x="1419" y="9"/>
                </a:cubicBezTo>
                <a:cubicBezTo>
                  <a:pt x="421" y="419"/>
                  <a:pt x="421" y="419"/>
                  <a:pt x="421" y="419"/>
                </a:cubicBezTo>
                <a:cubicBezTo>
                  <a:pt x="377" y="437"/>
                  <a:pt x="349" y="481"/>
                  <a:pt x="350" y="529"/>
                </a:cubicBezTo>
                <a:close/>
                <a:moveTo>
                  <a:pt x="456" y="502"/>
                </a:moveTo>
                <a:cubicBezTo>
                  <a:pt x="1452" y="92"/>
                  <a:pt x="1452" y="92"/>
                  <a:pt x="1452" y="92"/>
                </a:cubicBezTo>
                <a:cubicBezTo>
                  <a:pt x="1456" y="90"/>
                  <a:pt x="1460" y="89"/>
                  <a:pt x="1463" y="89"/>
                </a:cubicBezTo>
                <a:cubicBezTo>
                  <a:pt x="1471" y="89"/>
                  <a:pt x="1480" y="94"/>
                  <a:pt x="1485" y="102"/>
                </a:cubicBezTo>
                <a:cubicBezTo>
                  <a:pt x="1490" y="109"/>
                  <a:pt x="1490" y="117"/>
                  <a:pt x="1487" y="126"/>
                </a:cubicBezTo>
                <a:cubicBezTo>
                  <a:pt x="1076" y="1123"/>
                  <a:pt x="1076" y="1123"/>
                  <a:pt x="1076" y="1123"/>
                </a:cubicBezTo>
                <a:cubicBezTo>
                  <a:pt x="1071" y="1137"/>
                  <a:pt x="1059" y="1139"/>
                  <a:pt x="1052" y="1139"/>
                </a:cubicBezTo>
                <a:cubicBezTo>
                  <a:pt x="1047" y="1139"/>
                  <a:pt x="1033" y="1137"/>
                  <a:pt x="1028" y="1121"/>
                </a:cubicBezTo>
                <a:cubicBezTo>
                  <a:pt x="889" y="717"/>
                  <a:pt x="889" y="717"/>
                  <a:pt x="889" y="717"/>
                </a:cubicBezTo>
                <a:cubicBezTo>
                  <a:pt x="885" y="703"/>
                  <a:pt x="875" y="693"/>
                  <a:pt x="862" y="689"/>
                </a:cubicBezTo>
                <a:cubicBezTo>
                  <a:pt x="457" y="551"/>
                  <a:pt x="457" y="551"/>
                  <a:pt x="457" y="551"/>
                </a:cubicBezTo>
                <a:cubicBezTo>
                  <a:pt x="443" y="546"/>
                  <a:pt x="440" y="535"/>
                  <a:pt x="439" y="527"/>
                </a:cubicBezTo>
                <a:cubicBezTo>
                  <a:pt x="439" y="518"/>
                  <a:pt x="442" y="507"/>
                  <a:pt x="456" y="502"/>
                </a:cubicBezTo>
                <a:close/>
                <a:moveTo>
                  <a:pt x="653" y="988"/>
                </a:moveTo>
                <a:cubicBezTo>
                  <a:pt x="105" y="1536"/>
                  <a:pt x="105" y="1536"/>
                  <a:pt x="105" y="1536"/>
                </a:cubicBezTo>
                <a:cubicBezTo>
                  <a:pt x="97" y="1545"/>
                  <a:pt x="86" y="1550"/>
                  <a:pt x="74" y="1550"/>
                </a:cubicBezTo>
                <a:cubicBezTo>
                  <a:pt x="62" y="1550"/>
                  <a:pt x="50" y="1545"/>
                  <a:pt x="42" y="1536"/>
                </a:cubicBezTo>
                <a:cubicBezTo>
                  <a:pt x="24" y="1519"/>
                  <a:pt x="24" y="1491"/>
                  <a:pt x="42" y="1473"/>
                </a:cubicBezTo>
                <a:cubicBezTo>
                  <a:pt x="590" y="925"/>
                  <a:pt x="590" y="925"/>
                  <a:pt x="590" y="925"/>
                </a:cubicBezTo>
                <a:cubicBezTo>
                  <a:pt x="599" y="916"/>
                  <a:pt x="610" y="912"/>
                  <a:pt x="622" y="912"/>
                </a:cubicBezTo>
                <a:cubicBezTo>
                  <a:pt x="634" y="912"/>
                  <a:pt x="645" y="916"/>
                  <a:pt x="653" y="925"/>
                </a:cubicBezTo>
                <a:cubicBezTo>
                  <a:pt x="662" y="933"/>
                  <a:pt x="667" y="944"/>
                  <a:pt x="667" y="956"/>
                </a:cubicBezTo>
                <a:cubicBezTo>
                  <a:pt x="667" y="968"/>
                  <a:pt x="662" y="980"/>
                  <a:pt x="653" y="988"/>
                </a:cubicBezTo>
                <a:close/>
                <a:moveTo>
                  <a:pt x="0" y="1079"/>
                </a:moveTo>
                <a:cubicBezTo>
                  <a:pt x="0" y="1067"/>
                  <a:pt x="5" y="1056"/>
                  <a:pt x="13" y="1048"/>
                </a:cubicBezTo>
                <a:cubicBezTo>
                  <a:pt x="212" y="849"/>
                  <a:pt x="212" y="849"/>
                  <a:pt x="212" y="849"/>
                </a:cubicBezTo>
                <a:cubicBezTo>
                  <a:pt x="220" y="841"/>
                  <a:pt x="232" y="836"/>
                  <a:pt x="244" y="836"/>
                </a:cubicBezTo>
                <a:cubicBezTo>
                  <a:pt x="256" y="836"/>
                  <a:pt x="267" y="841"/>
                  <a:pt x="275" y="849"/>
                </a:cubicBezTo>
                <a:cubicBezTo>
                  <a:pt x="293" y="867"/>
                  <a:pt x="293" y="895"/>
                  <a:pt x="275" y="912"/>
                </a:cubicBezTo>
                <a:cubicBezTo>
                  <a:pt x="77" y="1111"/>
                  <a:pt x="77" y="1111"/>
                  <a:pt x="77" y="1111"/>
                </a:cubicBezTo>
                <a:cubicBezTo>
                  <a:pt x="68" y="1119"/>
                  <a:pt x="57" y="1124"/>
                  <a:pt x="45" y="1124"/>
                </a:cubicBezTo>
                <a:cubicBezTo>
                  <a:pt x="33" y="1124"/>
                  <a:pt x="22" y="1119"/>
                  <a:pt x="13" y="1111"/>
                </a:cubicBezTo>
                <a:cubicBezTo>
                  <a:pt x="5" y="1102"/>
                  <a:pt x="0" y="1091"/>
                  <a:pt x="0" y="1079"/>
                </a:cubicBezTo>
                <a:close/>
                <a:moveTo>
                  <a:pt x="467" y="1565"/>
                </a:moveTo>
                <a:cubicBezTo>
                  <a:pt x="459" y="1556"/>
                  <a:pt x="454" y="1545"/>
                  <a:pt x="454" y="1533"/>
                </a:cubicBezTo>
                <a:cubicBezTo>
                  <a:pt x="454" y="1521"/>
                  <a:pt x="459" y="1510"/>
                  <a:pt x="468" y="1501"/>
                </a:cubicBezTo>
                <a:cubicBezTo>
                  <a:pt x="666" y="1303"/>
                  <a:pt x="666" y="1303"/>
                  <a:pt x="666" y="1303"/>
                </a:cubicBezTo>
                <a:cubicBezTo>
                  <a:pt x="675" y="1294"/>
                  <a:pt x="686" y="1290"/>
                  <a:pt x="698" y="1290"/>
                </a:cubicBezTo>
                <a:cubicBezTo>
                  <a:pt x="710" y="1290"/>
                  <a:pt x="721" y="1294"/>
                  <a:pt x="729" y="1303"/>
                </a:cubicBezTo>
                <a:cubicBezTo>
                  <a:pt x="747" y="1320"/>
                  <a:pt x="747" y="1349"/>
                  <a:pt x="729" y="1366"/>
                </a:cubicBezTo>
                <a:cubicBezTo>
                  <a:pt x="531" y="1565"/>
                  <a:pt x="531" y="1565"/>
                  <a:pt x="531" y="1565"/>
                </a:cubicBezTo>
                <a:cubicBezTo>
                  <a:pt x="522" y="1573"/>
                  <a:pt x="511" y="1578"/>
                  <a:pt x="499" y="1578"/>
                </a:cubicBezTo>
                <a:cubicBezTo>
                  <a:pt x="487" y="1578"/>
                  <a:pt x="476" y="1573"/>
                  <a:pt x="467" y="156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" name="Freeform 68"/>
          <p:cNvSpPr>
            <a:spLocks/>
          </p:cNvSpPr>
          <p:nvPr/>
        </p:nvSpPr>
        <p:spPr bwMode="auto">
          <a:xfrm>
            <a:off x="12886058" y="3522244"/>
            <a:ext cx="837422" cy="717608"/>
          </a:xfrm>
          <a:custGeom>
            <a:avLst/>
            <a:gdLst>
              <a:gd name="T0" fmla="*/ 149 w 1592"/>
              <a:gd name="T1" fmla="*/ 0 h 1364"/>
              <a:gd name="T2" fmla="*/ 49 w 1592"/>
              <a:gd name="T3" fmla="*/ 43 h 1364"/>
              <a:gd name="T4" fmla="*/ 25 w 1592"/>
              <a:gd name="T5" fmla="*/ 198 h 1364"/>
              <a:gd name="T6" fmla="*/ 233 w 1592"/>
              <a:gd name="T7" fmla="*/ 622 h 1364"/>
              <a:gd name="T8" fmla="*/ 270 w 1592"/>
              <a:gd name="T9" fmla="*/ 647 h 1364"/>
              <a:gd name="T10" fmla="*/ 1008 w 1592"/>
              <a:gd name="T11" fmla="*/ 708 h 1364"/>
              <a:gd name="T12" fmla="*/ 1012 w 1592"/>
              <a:gd name="T13" fmla="*/ 708 h 1364"/>
              <a:gd name="T14" fmla="*/ 1057 w 1592"/>
              <a:gd name="T15" fmla="*/ 667 h 1364"/>
              <a:gd name="T16" fmla="*/ 1046 w 1592"/>
              <a:gd name="T17" fmla="*/ 634 h 1364"/>
              <a:gd name="T18" fmla="*/ 1016 w 1592"/>
              <a:gd name="T19" fmla="*/ 618 h 1364"/>
              <a:gd name="T20" fmla="*/ 303 w 1592"/>
              <a:gd name="T21" fmla="*/ 560 h 1364"/>
              <a:gd name="T22" fmla="*/ 106 w 1592"/>
              <a:gd name="T23" fmla="*/ 159 h 1364"/>
              <a:gd name="T24" fmla="*/ 114 w 1592"/>
              <a:gd name="T25" fmla="*/ 105 h 1364"/>
              <a:gd name="T26" fmla="*/ 148 w 1592"/>
              <a:gd name="T27" fmla="*/ 89 h 1364"/>
              <a:gd name="T28" fmla="*/ 168 w 1592"/>
              <a:gd name="T29" fmla="*/ 93 h 1364"/>
              <a:gd name="T30" fmla="*/ 1472 w 1592"/>
              <a:gd name="T31" fmla="*/ 637 h 1364"/>
              <a:gd name="T32" fmla="*/ 1502 w 1592"/>
              <a:gd name="T33" fmla="*/ 682 h 1364"/>
              <a:gd name="T34" fmla="*/ 1472 w 1592"/>
              <a:gd name="T35" fmla="*/ 726 h 1364"/>
              <a:gd name="T36" fmla="*/ 168 w 1592"/>
              <a:gd name="T37" fmla="*/ 1270 h 1364"/>
              <a:gd name="T38" fmla="*/ 148 w 1592"/>
              <a:gd name="T39" fmla="*/ 1274 h 1364"/>
              <a:gd name="T40" fmla="*/ 114 w 1592"/>
              <a:gd name="T41" fmla="*/ 1258 h 1364"/>
              <a:gd name="T42" fmla="*/ 106 w 1592"/>
              <a:gd name="T43" fmla="*/ 1204 h 1364"/>
              <a:gd name="T44" fmla="*/ 314 w 1592"/>
              <a:gd name="T45" fmla="*/ 780 h 1364"/>
              <a:gd name="T46" fmla="*/ 293 w 1592"/>
              <a:gd name="T47" fmla="*/ 720 h 1364"/>
              <a:gd name="T48" fmla="*/ 274 w 1592"/>
              <a:gd name="T49" fmla="*/ 716 h 1364"/>
              <a:gd name="T50" fmla="*/ 233 w 1592"/>
              <a:gd name="T51" fmla="*/ 741 h 1364"/>
              <a:gd name="T52" fmla="*/ 25 w 1592"/>
              <a:gd name="T53" fmla="*/ 1165 h 1364"/>
              <a:gd name="T54" fmla="*/ 49 w 1592"/>
              <a:gd name="T55" fmla="*/ 1320 h 1364"/>
              <a:gd name="T56" fmla="*/ 149 w 1592"/>
              <a:gd name="T57" fmla="*/ 1364 h 1364"/>
              <a:gd name="T58" fmla="*/ 202 w 1592"/>
              <a:gd name="T59" fmla="*/ 1353 h 1364"/>
              <a:gd name="T60" fmla="*/ 1507 w 1592"/>
              <a:gd name="T61" fmla="*/ 809 h 1364"/>
              <a:gd name="T62" fmla="*/ 1592 w 1592"/>
              <a:gd name="T63" fmla="*/ 682 h 1364"/>
              <a:gd name="T64" fmla="*/ 1507 w 1592"/>
              <a:gd name="T65" fmla="*/ 554 h 1364"/>
              <a:gd name="T66" fmla="*/ 202 w 1592"/>
              <a:gd name="T67" fmla="*/ 10 h 1364"/>
              <a:gd name="T68" fmla="*/ 149 w 1592"/>
              <a:gd name="T69" fmla="*/ 0 h 1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92" h="1364">
                <a:moveTo>
                  <a:pt x="149" y="0"/>
                </a:moveTo>
                <a:cubicBezTo>
                  <a:pt x="111" y="0"/>
                  <a:pt x="75" y="15"/>
                  <a:pt x="49" y="43"/>
                </a:cubicBezTo>
                <a:cubicBezTo>
                  <a:pt x="9" y="85"/>
                  <a:pt x="0" y="146"/>
                  <a:pt x="25" y="198"/>
                </a:cubicBezTo>
                <a:cubicBezTo>
                  <a:pt x="233" y="622"/>
                  <a:pt x="233" y="622"/>
                  <a:pt x="233" y="622"/>
                </a:cubicBezTo>
                <a:cubicBezTo>
                  <a:pt x="240" y="636"/>
                  <a:pt x="254" y="646"/>
                  <a:pt x="270" y="647"/>
                </a:cubicBezTo>
                <a:cubicBezTo>
                  <a:pt x="1008" y="708"/>
                  <a:pt x="1008" y="708"/>
                  <a:pt x="1008" y="708"/>
                </a:cubicBezTo>
                <a:cubicBezTo>
                  <a:pt x="1010" y="708"/>
                  <a:pt x="1011" y="708"/>
                  <a:pt x="1012" y="708"/>
                </a:cubicBezTo>
                <a:cubicBezTo>
                  <a:pt x="1035" y="708"/>
                  <a:pt x="1055" y="690"/>
                  <a:pt x="1057" y="667"/>
                </a:cubicBezTo>
                <a:cubicBezTo>
                  <a:pt x="1058" y="655"/>
                  <a:pt x="1054" y="643"/>
                  <a:pt x="1046" y="634"/>
                </a:cubicBezTo>
                <a:cubicBezTo>
                  <a:pt x="1038" y="625"/>
                  <a:pt x="1027" y="619"/>
                  <a:pt x="1016" y="618"/>
                </a:cubicBezTo>
                <a:cubicBezTo>
                  <a:pt x="303" y="560"/>
                  <a:pt x="303" y="560"/>
                  <a:pt x="303" y="560"/>
                </a:cubicBezTo>
                <a:cubicBezTo>
                  <a:pt x="106" y="159"/>
                  <a:pt x="106" y="159"/>
                  <a:pt x="106" y="159"/>
                </a:cubicBezTo>
                <a:cubicBezTo>
                  <a:pt x="93" y="133"/>
                  <a:pt x="106" y="114"/>
                  <a:pt x="114" y="105"/>
                </a:cubicBezTo>
                <a:cubicBezTo>
                  <a:pt x="118" y="100"/>
                  <a:pt x="131" y="89"/>
                  <a:pt x="148" y="89"/>
                </a:cubicBezTo>
                <a:cubicBezTo>
                  <a:pt x="154" y="89"/>
                  <a:pt x="161" y="90"/>
                  <a:pt x="168" y="93"/>
                </a:cubicBezTo>
                <a:cubicBezTo>
                  <a:pt x="1472" y="637"/>
                  <a:pt x="1472" y="637"/>
                  <a:pt x="1472" y="637"/>
                </a:cubicBezTo>
                <a:cubicBezTo>
                  <a:pt x="1500" y="648"/>
                  <a:pt x="1502" y="674"/>
                  <a:pt x="1502" y="682"/>
                </a:cubicBezTo>
                <a:cubicBezTo>
                  <a:pt x="1502" y="689"/>
                  <a:pt x="1500" y="715"/>
                  <a:pt x="1472" y="726"/>
                </a:cubicBezTo>
                <a:cubicBezTo>
                  <a:pt x="168" y="1270"/>
                  <a:pt x="168" y="1270"/>
                  <a:pt x="168" y="1270"/>
                </a:cubicBezTo>
                <a:cubicBezTo>
                  <a:pt x="161" y="1273"/>
                  <a:pt x="154" y="1274"/>
                  <a:pt x="148" y="1274"/>
                </a:cubicBezTo>
                <a:cubicBezTo>
                  <a:pt x="131" y="1274"/>
                  <a:pt x="118" y="1263"/>
                  <a:pt x="114" y="1258"/>
                </a:cubicBezTo>
                <a:cubicBezTo>
                  <a:pt x="109" y="1253"/>
                  <a:pt x="92" y="1232"/>
                  <a:pt x="106" y="1204"/>
                </a:cubicBezTo>
                <a:cubicBezTo>
                  <a:pt x="314" y="780"/>
                  <a:pt x="314" y="780"/>
                  <a:pt x="314" y="780"/>
                </a:cubicBezTo>
                <a:cubicBezTo>
                  <a:pt x="325" y="758"/>
                  <a:pt x="316" y="731"/>
                  <a:pt x="293" y="720"/>
                </a:cubicBezTo>
                <a:cubicBezTo>
                  <a:pt x="287" y="717"/>
                  <a:pt x="281" y="716"/>
                  <a:pt x="274" y="716"/>
                </a:cubicBezTo>
                <a:cubicBezTo>
                  <a:pt x="256" y="716"/>
                  <a:pt x="241" y="725"/>
                  <a:pt x="233" y="741"/>
                </a:cubicBezTo>
                <a:cubicBezTo>
                  <a:pt x="25" y="1165"/>
                  <a:pt x="25" y="1165"/>
                  <a:pt x="25" y="1165"/>
                </a:cubicBezTo>
                <a:cubicBezTo>
                  <a:pt x="0" y="1217"/>
                  <a:pt x="9" y="1278"/>
                  <a:pt x="49" y="1320"/>
                </a:cubicBezTo>
                <a:cubicBezTo>
                  <a:pt x="75" y="1348"/>
                  <a:pt x="111" y="1364"/>
                  <a:pt x="149" y="1364"/>
                </a:cubicBezTo>
                <a:cubicBezTo>
                  <a:pt x="166" y="1364"/>
                  <a:pt x="184" y="1360"/>
                  <a:pt x="202" y="1353"/>
                </a:cubicBezTo>
                <a:cubicBezTo>
                  <a:pt x="1507" y="809"/>
                  <a:pt x="1507" y="809"/>
                  <a:pt x="1507" y="809"/>
                </a:cubicBezTo>
                <a:cubicBezTo>
                  <a:pt x="1559" y="787"/>
                  <a:pt x="1592" y="738"/>
                  <a:pt x="1592" y="682"/>
                </a:cubicBezTo>
                <a:cubicBezTo>
                  <a:pt x="1592" y="625"/>
                  <a:pt x="1559" y="576"/>
                  <a:pt x="1507" y="554"/>
                </a:cubicBezTo>
                <a:cubicBezTo>
                  <a:pt x="202" y="10"/>
                  <a:pt x="202" y="10"/>
                  <a:pt x="202" y="10"/>
                </a:cubicBezTo>
                <a:cubicBezTo>
                  <a:pt x="185" y="3"/>
                  <a:pt x="167" y="0"/>
                  <a:pt x="149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5" name="Freeform 69"/>
          <p:cNvSpPr>
            <a:spLocks noEditPoints="1"/>
          </p:cNvSpPr>
          <p:nvPr/>
        </p:nvSpPr>
        <p:spPr bwMode="auto">
          <a:xfrm>
            <a:off x="15183641" y="3457063"/>
            <a:ext cx="723404" cy="829370"/>
          </a:xfrm>
          <a:custGeom>
            <a:avLst/>
            <a:gdLst>
              <a:gd name="T0" fmla="*/ 1230 w 1375"/>
              <a:gd name="T1" fmla="*/ 1577 h 1577"/>
              <a:gd name="T2" fmla="*/ 1344 w 1375"/>
              <a:gd name="T3" fmla="*/ 1515 h 1577"/>
              <a:gd name="T4" fmla="*/ 1357 w 1375"/>
              <a:gd name="T5" fmla="*/ 1386 h 1577"/>
              <a:gd name="T6" fmla="*/ 814 w 1375"/>
              <a:gd name="T7" fmla="*/ 85 h 1577"/>
              <a:gd name="T8" fmla="*/ 687 w 1375"/>
              <a:gd name="T9" fmla="*/ 0 h 1577"/>
              <a:gd name="T10" fmla="*/ 560 w 1375"/>
              <a:gd name="T11" fmla="*/ 85 h 1577"/>
              <a:gd name="T12" fmla="*/ 18 w 1375"/>
              <a:gd name="T13" fmla="*/ 1386 h 1577"/>
              <a:gd name="T14" fmla="*/ 30 w 1375"/>
              <a:gd name="T15" fmla="*/ 1515 h 1577"/>
              <a:gd name="T16" fmla="*/ 143 w 1375"/>
              <a:gd name="T17" fmla="*/ 1576 h 1577"/>
              <a:gd name="T18" fmla="*/ 144 w 1375"/>
              <a:gd name="T19" fmla="*/ 1576 h 1577"/>
              <a:gd name="T20" fmla="*/ 205 w 1375"/>
              <a:gd name="T21" fmla="*/ 1562 h 1577"/>
              <a:gd name="T22" fmla="*/ 687 w 1375"/>
              <a:gd name="T23" fmla="*/ 1326 h 1577"/>
              <a:gd name="T24" fmla="*/ 1169 w 1375"/>
              <a:gd name="T25" fmla="*/ 1562 h 1577"/>
              <a:gd name="T26" fmla="*/ 1230 w 1375"/>
              <a:gd name="T27" fmla="*/ 1577 h 1577"/>
              <a:gd name="T28" fmla="*/ 687 w 1375"/>
              <a:gd name="T29" fmla="*/ 1231 h 1577"/>
              <a:gd name="T30" fmla="*/ 667 w 1375"/>
              <a:gd name="T31" fmla="*/ 1236 h 1577"/>
              <a:gd name="T32" fmla="*/ 166 w 1375"/>
              <a:gd name="T33" fmla="*/ 1482 h 1577"/>
              <a:gd name="T34" fmla="*/ 144 w 1375"/>
              <a:gd name="T35" fmla="*/ 1487 h 1577"/>
              <a:gd name="T36" fmla="*/ 104 w 1375"/>
              <a:gd name="T37" fmla="*/ 1465 h 1577"/>
              <a:gd name="T38" fmla="*/ 100 w 1375"/>
              <a:gd name="T39" fmla="*/ 1420 h 1577"/>
              <a:gd name="T40" fmla="*/ 643 w 1375"/>
              <a:gd name="T41" fmla="*/ 119 h 1577"/>
              <a:gd name="T42" fmla="*/ 687 w 1375"/>
              <a:gd name="T43" fmla="*/ 90 h 1577"/>
              <a:gd name="T44" fmla="*/ 731 w 1375"/>
              <a:gd name="T45" fmla="*/ 119 h 1577"/>
              <a:gd name="T46" fmla="*/ 1274 w 1375"/>
              <a:gd name="T47" fmla="*/ 1420 h 1577"/>
              <a:gd name="T48" fmla="*/ 1270 w 1375"/>
              <a:gd name="T49" fmla="*/ 1465 h 1577"/>
              <a:gd name="T50" fmla="*/ 1230 w 1375"/>
              <a:gd name="T51" fmla="*/ 1487 h 1577"/>
              <a:gd name="T52" fmla="*/ 1209 w 1375"/>
              <a:gd name="T53" fmla="*/ 1482 h 1577"/>
              <a:gd name="T54" fmla="*/ 707 w 1375"/>
              <a:gd name="T55" fmla="*/ 1236 h 1577"/>
              <a:gd name="T56" fmla="*/ 687 w 1375"/>
              <a:gd name="T57" fmla="*/ 1231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75" h="1577">
                <a:moveTo>
                  <a:pt x="1230" y="1577"/>
                </a:moveTo>
                <a:cubicBezTo>
                  <a:pt x="1276" y="1577"/>
                  <a:pt x="1319" y="1554"/>
                  <a:pt x="1344" y="1515"/>
                </a:cubicBezTo>
                <a:cubicBezTo>
                  <a:pt x="1370" y="1476"/>
                  <a:pt x="1375" y="1429"/>
                  <a:pt x="1357" y="1386"/>
                </a:cubicBezTo>
                <a:cubicBezTo>
                  <a:pt x="814" y="85"/>
                  <a:pt x="814" y="85"/>
                  <a:pt x="814" y="85"/>
                </a:cubicBezTo>
                <a:cubicBezTo>
                  <a:pt x="792" y="33"/>
                  <a:pt x="744" y="0"/>
                  <a:pt x="687" y="0"/>
                </a:cubicBezTo>
                <a:cubicBezTo>
                  <a:pt x="631" y="0"/>
                  <a:pt x="582" y="33"/>
                  <a:pt x="560" y="85"/>
                </a:cubicBezTo>
                <a:cubicBezTo>
                  <a:pt x="18" y="1386"/>
                  <a:pt x="18" y="1386"/>
                  <a:pt x="18" y="1386"/>
                </a:cubicBezTo>
                <a:cubicBezTo>
                  <a:pt x="0" y="1429"/>
                  <a:pt x="4" y="1476"/>
                  <a:pt x="30" y="1515"/>
                </a:cubicBezTo>
                <a:cubicBezTo>
                  <a:pt x="56" y="1553"/>
                  <a:pt x="98" y="1576"/>
                  <a:pt x="143" y="1576"/>
                </a:cubicBezTo>
                <a:cubicBezTo>
                  <a:pt x="144" y="1576"/>
                  <a:pt x="144" y="1576"/>
                  <a:pt x="144" y="1576"/>
                </a:cubicBezTo>
                <a:cubicBezTo>
                  <a:pt x="165" y="1576"/>
                  <a:pt x="185" y="1572"/>
                  <a:pt x="205" y="1562"/>
                </a:cubicBezTo>
                <a:cubicBezTo>
                  <a:pt x="687" y="1326"/>
                  <a:pt x="687" y="1326"/>
                  <a:pt x="687" y="1326"/>
                </a:cubicBezTo>
                <a:cubicBezTo>
                  <a:pt x="1169" y="1562"/>
                  <a:pt x="1169" y="1562"/>
                  <a:pt x="1169" y="1562"/>
                </a:cubicBezTo>
                <a:cubicBezTo>
                  <a:pt x="1188" y="1572"/>
                  <a:pt x="1209" y="1577"/>
                  <a:pt x="1230" y="1577"/>
                </a:cubicBezTo>
                <a:close/>
                <a:moveTo>
                  <a:pt x="687" y="1231"/>
                </a:moveTo>
                <a:cubicBezTo>
                  <a:pt x="680" y="1231"/>
                  <a:pt x="673" y="1233"/>
                  <a:pt x="667" y="1236"/>
                </a:cubicBezTo>
                <a:cubicBezTo>
                  <a:pt x="166" y="1482"/>
                  <a:pt x="166" y="1482"/>
                  <a:pt x="166" y="1482"/>
                </a:cubicBezTo>
                <a:cubicBezTo>
                  <a:pt x="159" y="1485"/>
                  <a:pt x="152" y="1487"/>
                  <a:pt x="144" y="1487"/>
                </a:cubicBezTo>
                <a:cubicBezTo>
                  <a:pt x="128" y="1487"/>
                  <a:pt x="113" y="1478"/>
                  <a:pt x="104" y="1465"/>
                </a:cubicBezTo>
                <a:cubicBezTo>
                  <a:pt x="99" y="1457"/>
                  <a:pt x="92" y="1441"/>
                  <a:pt x="100" y="1420"/>
                </a:cubicBezTo>
                <a:cubicBezTo>
                  <a:pt x="643" y="119"/>
                  <a:pt x="643" y="119"/>
                  <a:pt x="643" y="119"/>
                </a:cubicBezTo>
                <a:cubicBezTo>
                  <a:pt x="654" y="92"/>
                  <a:pt x="680" y="90"/>
                  <a:pt x="687" y="90"/>
                </a:cubicBezTo>
                <a:cubicBezTo>
                  <a:pt x="697" y="90"/>
                  <a:pt x="720" y="93"/>
                  <a:pt x="731" y="119"/>
                </a:cubicBezTo>
                <a:cubicBezTo>
                  <a:pt x="1274" y="1420"/>
                  <a:pt x="1274" y="1420"/>
                  <a:pt x="1274" y="1420"/>
                </a:cubicBezTo>
                <a:cubicBezTo>
                  <a:pt x="1282" y="1441"/>
                  <a:pt x="1275" y="1457"/>
                  <a:pt x="1270" y="1465"/>
                </a:cubicBezTo>
                <a:cubicBezTo>
                  <a:pt x="1261" y="1478"/>
                  <a:pt x="1246" y="1487"/>
                  <a:pt x="1230" y="1487"/>
                </a:cubicBezTo>
                <a:cubicBezTo>
                  <a:pt x="1222" y="1487"/>
                  <a:pt x="1215" y="1485"/>
                  <a:pt x="1209" y="1482"/>
                </a:cubicBezTo>
                <a:cubicBezTo>
                  <a:pt x="707" y="1236"/>
                  <a:pt x="707" y="1236"/>
                  <a:pt x="707" y="1236"/>
                </a:cubicBezTo>
                <a:cubicBezTo>
                  <a:pt x="700" y="1232"/>
                  <a:pt x="693" y="1231"/>
                  <a:pt x="687" y="12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6" name="Freeform 70"/>
          <p:cNvSpPr>
            <a:spLocks/>
          </p:cNvSpPr>
          <p:nvPr/>
        </p:nvSpPr>
        <p:spPr bwMode="auto">
          <a:xfrm>
            <a:off x="17348232" y="3457816"/>
            <a:ext cx="835166" cy="828080"/>
          </a:xfrm>
          <a:custGeom>
            <a:avLst/>
            <a:gdLst>
              <a:gd name="T0" fmla="*/ 1536 w 1588"/>
              <a:gd name="T1" fmla="*/ 41 h 1574"/>
              <a:gd name="T2" fmla="*/ 1440 w 1588"/>
              <a:gd name="T3" fmla="*/ 0 h 1574"/>
              <a:gd name="T4" fmla="*/ 1387 w 1588"/>
              <a:gd name="T5" fmla="*/ 11 h 1574"/>
              <a:gd name="T6" fmla="*/ 87 w 1588"/>
              <a:gd name="T7" fmla="*/ 546 h 1574"/>
              <a:gd name="T8" fmla="*/ 2 w 1588"/>
              <a:gd name="T9" fmla="*/ 677 h 1574"/>
              <a:gd name="T10" fmla="*/ 95 w 1588"/>
              <a:gd name="T11" fmla="*/ 802 h 1574"/>
              <a:gd name="T12" fmla="*/ 539 w 1588"/>
              <a:gd name="T13" fmla="*/ 954 h 1574"/>
              <a:gd name="T14" fmla="*/ 554 w 1588"/>
              <a:gd name="T15" fmla="*/ 956 h 1574"/>
              <a:gd name="T16" fmla="*/ 554 w 1588"/>
              <a:gd name="T17" fmla="*/ 956 h 1574"/>
              <a:gd name="T18" fmla="*/ 596 w 1588"/>
              <a:gd name="T19" fmla="*/ 926 h 1574"/>
              <a:gd name="T20" fmla="*/ 569 w 1588"/>
              <a:gd name="T21" fmla="*/ 869 h 1574"/>
              <a:gd name="T22" fmla="*/ 124 w 1588"/>
              <a:gd name="T23" fmla="*/ 717 h 1574"/>
              <a:gd name="T24" fmla="*/ 92 w 1588"/>
              <a:gd name="T25" fmla="*/ 674 h 1574"/>
              <a:gd name="T26" fmla="*/ 122 w 1588"/>
              <a:gd name="T27" fmla="*/ 628 h 1574"/>
              <a:gd name="T28" fmla="*/ 1421 w 1588"/>
              <a:gd name="T29" fmla="*/ 94 h 1574"/>
              <a:gd name="T30" fmla="*/ 1440 w 1588"/>
              <a:gd name="T31" fmla="*/ 90 h 1574"/>
              <a:gd name="T32" fmla="*/ 1473 w 1588"/>
              <a:gd name="T33" fmla="*/ 104 h 1574"/>
              <a:gd name="T34" fmla="*/ 1483 w 1588"/>
              <a:gd name="T35" fmla="*/ 156 h 1574"/>
              <a:gd name="T36" fmla="*/ 948 w 1588"/>
              <a:gd name="T37" fmla="*/ 1456 h 1574"/>
              <a:gd name="T38" fmla="*/ 905 w 1588"/>
              <a:gd name="T39" fmla="*/ 1485 h 1574"/>
              <a:gd name="T40" fmla="*/ 903 w 1588"/>
              <a:gd name="T41" fmla="*/ 1485 h 1574"/>
              <a:gd name="T42" fmla="*/ 859 w 1588"/>
              <a:gd name="T43" fmla="*/ 1453 h 1574"/>
              <a:gd name="T44" fmla="*/ 716 w 1588"/>
              <a:gd name="T45" fmla="*/ 1032 h 1574"/>
              <a:gd name="T46" fmla="*/ 1176 w 1588"/>
              <a:gd name="T47" fmla="*/ 490 h 1574"/>
              <a:gd name="T48" fmla="*/ 1171 w 1588"/>
              <a:gd name="T49" fmla="*/ 427 h 1574"/>
              <a:gd name="T50" fmla="*/ 1142 w 1588"/>
              <a:gd name="T51" fmla="*/ 416 h 1574"/>
              <a:gd name="T52" fmla="*/ 1107 w 1588"/>
              <a:gd name="T53" fmla="*/ 432 h 1574"/>
              <a:gd name="T54" fmla="*/ 631 w 1588"/>
              <a:gd name="T55" fmla="*/ 994 h 1574"/>
              <a:gd name="T56" fmla="*/ 623 w 1588"/>
              <a:gd name="T57" fmla="*/ 1037 h 1574"/>
              <a:gd name="T58" fmla="*/ 775 w 1588"/>
              <a:gd name="T59" fmla="*/ 1482 h 1574"/>
              <a:gd name="T60" fmla="*/ 901 w 1588"/>
              <a:gd name="T61" fmla="*/ 1574 h 1574"/>
              <a:gd name="T62" fmla="*/ 905 w 1588"/>
              <a:gd name="T63" fmla="*/ 1574 h 1574"/>
              <a:gd name="T64" fmla="*/ 1031 w 1588"/>
              <a:gd name="T65" fmla="*/ 1489 h 1574"/>
              <a:gd name="T66" fmla="*/ 1566 w 1588"/>
              <a:gd name="T67" fmla="*/ 190 h 1574"/>
              <a:gd name="T68" fmla="*/ 1536 w 1588"/>
              <a:gd name="T69" fmla="*/ 41 h 1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88" h="1574">
                <a:moveTo>
                  <a:pt x="1536" y="41"/>
                </a:moveTo>
                <a:cubicBezTo>
                  <a:pt x="1510" y="14"/>
                  <a:pt x="1476" y="0"/>
                  <a:pt x="1440" y="0"/>
                </a:cubicBezTo>
                <a:cubicBezTo>
                  <a:pt x="1422" y="0"/>
                  <a:pt x="1404" y="4"/>
                  <a:pt x="1387" y="11"/>
                </a:cubicBezTo>
                <a:cubicBezTo>
                  <a:pt x="87" y="546"/>
                  <a:pt x="87" y="546"/>
                  <a:pt x="87" y="546"/>
                </a:cubicBezTo>
                <a:cubicBezTo>
                  <a:pt x="34" y="568"/>
                  <a:pt x="0" y="619"/>
                  <a:pt x="2" y="677"/>
                </a:cubicBezTo>
                <a:cubicBezTo>
                  <a:pt x="4" y="734"/>
                  <a:pt x="41" y="784"/>
                  <a:pt x="95" y="802"/>
                </a:cubicBezTo>
                <a:cubicBezTo>
                  <a:pt x="539" y="954"/>
                  <a:pt x="539" y="954"/>
                  <a:pt x="539" y="954"/>
                </a:cubicBezTo>
                <a:cubicBezTo>
                  <a:pt x="544" y="956"/>
                  <a:pt x="549" y="956"/>
                  <a:pt x="554" y="956"/>
                </a:cubicBezTo>
                <a:cubicBezTo>
                  <a:pt x="554" y="956"/>
                  <a:pt x="554" y="956"/>
                  <a:pt x="554" y="956"/>
                </a:cubicBezTo>
                <a:cubicBezTo>
                  <a:pt x="573" y="956"/>
                  <a:pt x="590" y="944"/>
                  <a:pt x="596" y="926"/>
                </a:cubicBezTo>
                <a:cubicBezTo>
                  <a:pt x="604" y="903"/>
                  <a:pt x="592" y="877"/>
                  <a:pt x="569" y="869"/>
                </a:cubicBezTo>
                <a:cubicBezTo>
                  <a:pt x="124" y="717"/>
                  <a:pt x="124" y="717"/>
                  <a:pt x="124" y="717"/>
                </a:cubicBezTo>
                <a:cubicBezTo>
                  <a:pt x="94" y="707"/>
                  <a:pt x="92" y="679"/>
                  <a:pt x="92" y="674"/>
                </a:cubicBezTo>
                <a:cubicBezTo>
                  <a:pt x="92" y="666"/>
                  <a:pt x="93" y="640"/>
                  <a:pt x="122" y="628"/>
                </a:cubicBezTo>
                <a:cubicBezTo>
                  <a:pt x="1421" y="94"/>
                  <a:pt x="1421" y="94"/>
                  <a:pt x="1421" y="94"/>
                </a:cubicBezTo>
                <a:cubicBezTo>
                  <a:pt x="1427" y="91"/>
                  <a:pt x="1434" y="90"/>
                  <a:pt x="1440" y="90"/>
                </a:cubicBezTo>
                <a:cubicBezTo>
                  <a:pt x="1456" y="90"/>
                  <a:pt x="1467" y="99"/>
                  <a:pt x="1473" y="104"/>
                </a:cubicBezTo>
                <a:cubicBezTo>
                  <a:pt x="1478" y="109"/>
                  <a:pt x="1494" y="128"/>
                  <a:pt x="1483" y="156"/>
                </a:cubicBezTo>
                <a:cubicBezTo>
                  <a:pt x="948" y="1456"/>
                  <a:pt x="948" y="1456"/>
                  <a:pt x="948" y="1456"/>
                </a:cubicBezTo>
                <a:cubicBezTo>
                  <a:pt x="937" y="1482"/>
                  <a:pt x="914" y="1485"/>
                  <a:pt x="905" y="1485"/>
                </a:cubicBezTo>
                <a:cubicBezTo>
                  <a:pt x="904" y="1485"/>
                  <a:pt x="903" y="1485"/>
                  <a:pt x="903" y="1485"/>
                </a:cubicBezTo>
                <a:cubicBezTo>
                  <a:pt x="893" y="1485"/>
                  <a:pt x="869" y="1481"/>
                  <a:pt x="859" y="1453"/>
                </a:cubicBezTo>
                <a:cubicBezTo>
                  <a:pt x="716" y="1032"/>
                  <a:pt x="716" y="1032"/>
                  <a:pt x="716" y="1032"/>
                </a:cubicBezTo>
                <a:cubicBezTo>
                  <a:pt x="1176" y="490"/>
                  <a:pt x="1176" y="490"/>
                  <a:pt x="1176" y="490"/>
                </a:cubicBezTo>
                <a:cubicBezTo>
                  <a:pt x="1192" y="471"/>
                  <a:pt x="1189" y="443"/>
                  <a:pt x="1171" y="427"/>
                </a:cubicBezTo>
                <a:cubicBezTo>
                  <a:pt x="1163" y="420"/>
                  <a:pt x="1152" y="416"/>
                  <a:pt x="1142" y="416"/>
                </a:cubicBezTo>
                <a:cubicBezTo>
                  <a:pt x="1129" y="416"/>
                  <a:pt x="1116" y="422"/>
                  <a:pt x="1107" y="432"/>
                </a:cubicBezTo>
                <a:cubicBezTo>
                  <a:pt x="631" y="994"/>
                  <a:pt x="631" y="994"/>
                  <a:pt x="631" y="994"/>
                </a:cubicBezTo>
                <a:cubicBezTo>
                  <a:pt x="621" y="1006"/>
                  <a:pt x="618" y="1022"/>
                  <a:pt x="623" y="1037"/>
                </a:cubicBezTo>
                <a:cubicBezTo>
                  <a:pt x="775" y="1482"/>
                  <a:pt x="775" y="1482"/>
                  <a:pt x="775" y="1482"/>
                </a:cubicBezTo>
                <a:cubicBezTo>
                  <a:pt x="793" y="1536"/>
                  <a:pt x="843" y="1573"/>
                  <a:pt x="901" y="1574"/>
                </a:cubicBezTo>
                <a:cubicBezTo>
                  <a:pt x="905" y="1574"/>
                  <a:pt x="905" y="1574"/>
                  <a:pt x="905" y="1574"/>
                </a:cubicBezTo>
                <a:cubicBezTo>
                  <a:pt x="961" y="1574"/>
                  <a:pt x="1010" y="1541"/>
                  <a:pt x="1031" y="1489"/>
                </a:cubicBezTo>
                <a:cubicBezTo>
                  <a:pt x="1566" y="190"/>
                  <a:pt x="1566" y="190"/>
                  <a:pt x="1566" y="190"/>
                </a:cubicBezTo>
                <a:cubicBezTo>
                  <a:pt x="1588" y="137"/>
                  <a:pt x="1576" y="80"/>
                  <a:pt x="1536" y="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1" name="Freeform 85"/>
          <p:cNvSpPr>
            <a:spLocks noEditPoints="1"/>
          </p:cNvSpPr>
          <p:nvPr/>
        </p:nvSpPr>
        <p:spPr bwMode="auto">
          <a:xfrm>
            <a:off x="19580634" y="3457063"/>
            <a:ext cx="829370" cy="829370"/>
          </a:xfrm>
          <a:custGeom>
            <a:avLst/>
            <a:gdLst>
              <a:gd name="T0" fmla="*/ 1577 w 1577"/>
              <a:gd name="T1" fmla="*/ 45 h 1577"/>
              <a:gd name="T2" fmla="*/ 1577 w 1577"/>
              <a:gd name="T3" fmla="*/ 1532 h 1577"/>
              <a:gd name="T4" fmla="*/ 1532 w 1577"/>
              <a:gd name="T5" fmla="*/ 1577 h 1577"/>
              <a:gd name="T6" fmla="*/ 815 w 1577"/>
              <a:gd name="T7" fmla="*/ 1577 h 1577"/>
              <a:gd name="T8" fmla="*/ 770 w 1577"/>
              <a:gd name="T9" fmla="*/ 1532 h 1577"/>
              <a:gd name="T10" fmla="*/ 815 w 1577"/>
              <a:gd name="T11" fmla="*/ 1487 h 1577"/>
              <a:gd name="T12" fmla="*/ 1487 w 1577"/>
              <a:gd name="T13" fmla="*/ 1487 h 1577"/>
              <a:gd name="T14" fmla="*/ 1487 w 1577"/>
              <a:gd name="T15" fmla="*/ 89 h 1577"/>
              <a:gd name="T16" fmla="*/ 90 w 1577"/>
              <a:gd name="T17" fmla="*/ 89 h 1577"/>
              <a:gd name="T18" fmla="*/ 90 w 1577"/>
              <a:gd name="T19" fmla="*/ 758 h 1577"/>
              <a:gd name="T20" fmla="*/ 45 w 1577"/>
              <a:gd name="T21" fmla="*/ 803 h 1577"/>
              <a:gd name="T22" fmla="*/ 0 w 1577"/>
              <a:gd name="T23" fmla="*/ 758 h 1577"/>
              <a:gd name="T24" fmla="*/ 0 w 1577"/>
              <a:gd name="T25" fmla="*/ 45 h 1577"/>
              <a:gd name="T26" fmla="*/ 45 w 1577"/>
              <a:gd name="T27" fmla="*/ 0 h 1577"/>
              <a:gd name="T28" fmla="*/ 1532 w 1577"/>
              <a:gd name="T29" fmla="*/ 0 h 1577"/>
              <a:gd name="T30" fmla="*/ 1577 w 1577"/>
              <a:gd name="T31" fmla="*/ 45 h 1577"/>
              <a:gd name="T32" fmla="*/ 0 w 1577"/>
              <a:gd name="T33" fmla="*/ 1532 h 1577"/>
              <a:gd name="T34" fmla="*/ 0 w 1577"/>
              <a:gd name="T35" fmla="*/ 987 h 1577"/>
              <a:gd name="T36" fmla="*/ 45 w 1577"/>
              <a:gd name="T37" fmla="*/ 942 h 1577"/>
              <a:gd name="T38" fmla="*/ 590 w 1577"/>
              <a:gd name="T39" fmla="*/ 942 h 1577"/>
              <a:gd name="T40" fmla="*/ 635 w 1577"/>
              <a:gd name="T41" fmla="*/ 987 h 1577"/>
              <a:gd name="T42" fmla="*/ 635 w 1577"/>
              <a:gd name="T43" fmla="*/ 1532 h 1577"/>
              <a:gd name="T44" fmla="*/ 590 w 1577"/>
              <a:gd name="T45" fmla="*/ 1577 h 1577"/>
              <a:gd name="T46" fmla="*/ 45 w 1577"/>
              <a:gd name="T47" fmla="*/ 1577 h 1577"/>
              <a:gd name="T48" fmla="*/ 0 w 1577"/>
              <a:gd name="T49" fmla="*/ 1532 h 1577"/>
              <a:gd name="T50" fmla="*/ 90 w 1577"/>
              <a:gd name="T51" fmla="*/ 1487 h 1577"/>
              <a:gd name="T52" fmla="*/ 545 w 1577"/>
              <a:gd name="T53" fmla="*/ 1487 h 1577"/>
              <a:gd name="T54" fmla="*/ 545 w 1577"/>
              <a:gd name="T55" fmla="*/ 1031 h 1577"/>
              <a:gd name="T56" fmla="*/ 90 w 1577"/>
              <a:gd name="T57" fmla="*/ 1031 h 1577"/>
              <a:gd name="T58" fmla="*/ 90 w 1577"/>
              <a:gd name="T59" fmla="*/ 1487 h 1577"/>
              <a:gd name="T60" fmla="*/ 746 w 1577"/>
              <a:gd name="T61" fmla="*/ 435 h 1577"/>
              <a:gd name="T62" fmla="*/ 701 w 1577"/>
              <a:gd name="T63" fmla="*/ 480 h 1577"/>
              <a:gd name="T64" fmla="*/ 701 w 1577"/>
              <a:gd name="T65" fmla="*/ 830 h 1577"/>
              <a:gd name="T66" fmla="*/ 746 w 1577"/>
              <a:gd name="T67" fmla="*/ 875 h 1577"/>
              <a:gd name="T68" fmla="*/ 1097 w 1577"/>
              <a:gd name="T69" fmla="*/ 875 h 1577"/>
              <a:gd name="T70" fmla="*/ 1142 w 1577"/>
              <a:gd name="T71" fmla="*/ 830 h 1577"/>
              <a:gd name="T72" fmla="*/ 1097 w 1577"/>
              <a:gd name="T73" fmla="*/ 785 h 1577"/>
              <a:gd name="T74" fmla="*/ 855 w 1577"/>
              <a:gd name="T75" fmla="*/ 785 h 1577"/>
              <a:gd name="T76" fmla="*/ 1289 w 1577"/>
              <a:gd name="T77" fmla="*/ 351 h 1577"/>
              <a:gd name="T78" fmla="*/ 1289 w 1577"/>
              <a:gd name="T79" fmla="*/ 288 h 1577"/>
              <a:gd name="T80" fmla="*/ 1257 w 1577"/>
              <a:gd name="T81" fmla="*/ 274 h 1577"/>
              <a:gd name="T82" fmla="*/ 1226 w 1577"/>
              <a:gd name="T83" fmla="*/ 288 h 1577"/>
              <a:gd name="T84" fmla="*/ 791 w 1577"/>
              <a:gd name="T85" fmla="*/ 722 h 1577"/>
              <a:gd name="T86" fmla="*/ 791 w 1577"/>
              <a:gd name="T87" fmla="*/ 480 h 1577"/>
              <a:gd name="T88" fmla="*/ 746 w 1577"/>
              <a:gd name="T89" fmla="*/ 435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77" h="1577">
                <a:moveTo>
                  <a:pt x="1577" y="45"/>
                </a:moveTo>
                <a:cubicBezTo>
                  <a:pt x="1577" y="1532"/>
                  <a:pt x="1577" y="1532"/>
                  <a:pt x="1577" y="1532"/>
                </a:cubicBezTo>
                <a:cubicBezTo>
                  <a:pt x="1577" y="1557"/>
                  <a:pt x="1556" y="1577"/>
                  <a:pt x="1532" y="1577"/>
                </a:cubicBezTo>
                <a:cubicBezTo>
                  <a:pt x="815" y="1577"/>
                  <a:pt x="815" y="1577"/>
                  <a:pt x="815" y="1577"/>
                </a:cubicBezTo>
                <a:cubicBezTo>
                  <a:pt x="790" y="1577"/>
                  <a:pt x="770" y="1557"/>
                  <a:pt x="770" y="1532"/>
                </a:cubicBezTo>
                <a:cubicBezTo>
                  <a:pt x="770" y="1507"/>
                  <a:pt x="790" y="1487"/>
                  <a:pt x="815" y="1487"/>
                </a:cubicBezTo>
                <a:cubicBezTo>
                  <a:pt x="1487" y="1487"/>
                  <a:pt x="1487" y="1487"/>
                  <a:pt x="1487" y="1487"/>
                </a:cubicBezTo>
                <a:cubicBezTo>
                  <a:pt x="1487" y="89"/>
                  <a:pt x="1487" y="89"/>
                  <a:pt x="1487" y="89"/>
                </a:cubicBezTo>
                <a:cubicBezTo>
                  <a:pt x="90" y="89"/>
                  <a:pt x="90" y="89"/>
                  <a:pt x="90" y="89"/>
                </a:cubicBezTo>
                <a:cubicBezTo>
                  <a:pt x="90" y="758"/>
                  <a:pt x="90" y="758"/>
                  <a:pt x="90" y="758"/>
                </a:cubicBezTo>
                <a:cubicBezTo>
                  <a:pt x="90" y="783"/>
                  <a:pt x="70" y="803"/>
                  <a:pt x="45" y="803"/>
                </a:cubicBezTo>
                <a:cubicBezTo>
                  <a:pt x="20" y="803"/>
                  <a:pt x="0" y="783"/>
                  <a:pt x="0" y="758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0"/>
                  <a:pt x="20" y="0"/>
                  <a:pt x="45" y="0"/>
                </a:cubicBezTo>
                <a:cubicBezTo>
                  <a:pt x="1532" y="0"/>
                  <a:pt x="1532" y="0"/>
                  <a:pt x="1532" y="0"/>
                </a:cubicBezTo>
                <a:cubicBezTo>
                  <a:pt x="1556" y="0"/>
                  <a:pt x="1577" y="20"/>
                  <a:pt x="1577" y="45"/>
                </a:cubicBezTo>
                <a:close/>
                <a:moveTo>
                  <a:pt x="0" y="1532"/>
                </a:moveTo>
                <a:cubicBezTo>
                  <a:pt x="0" y="987"/>
                  <a:pt x="0" y="987"/>
                  <a:pt x="0" y="987"/>
                </a:cubicBezTo>
                <a:cubicBezTo>
                  <a:pt x="0" y="962"/>
                  <a:pt x="20" y="942"/>
                  <a:pt x="45" y="942"/>
                </a:cubicBezTo>
                <a:cubicBezTo>
                  <a:pt x="590" y="942"/>
                  <a:pt x="590" y="942"/>
                  <a:pt x="590" y="942"/>
                </a:cubicBezTo>
                <a:cubicBezTo>
                  <a:pt x="615" y="942"/>
                  <a:pt x="635" y="962"/>
                  <a:pt x="635" y="987"/>
                </a:cubicBezTo>
                <a:cubicBezTo>
                  <a:pt x="635" y="1532"/>
                  <a:pt x="635" y="1532"/>
                  <a:pt x="635" y="1532"/>
                </a:cubicBezTo>
                <a:cubicBezTo>
                  <a:pt x="635" y="1556"/>
                  <a:pt x="615" y="1577"/>
                  <a:pt x="590" y="1577"/>
                </a:cubicBezTo>
                <a:cubicBezTo>
                  <a:pt x="45" y="1577"/>
                  <a:pt x="45" y="1577"/>
                  <a:pt x="45" y="1577"/>
                </a:cubicBezTo>
                <a:cubicBezTo>
                  <a:pt x="20" y="1577"/>
                  <a:pt x="0" y="1556"/>
                  <a:pt x="0" y="1532"/>
                </a:cubicBezTo>
                <a:close/>
                <a:moveTo>
                  <a:pt x="90" y="1487"/>
                </a:moveTo>
                <a:cubicBezTo>
                  <a:pt x="545" y="1487"/>
                  <a:pt x="545" y="1487"/>
                  <a:pt x="545" y="1487"/>
                </a:cubicBezTo>
                <a:cubicBezTo>
                  <a:pt x="545" y="1031"/>
                  <a:pt x="545" y="1031"/>
                  <a:pt x="545" y="1031"/>
                </a:cubicBezTo>
                <a:cubicBezTo>
                  <a:pt x="90" y="1031"/>
                  <a:pt x="90" y="1031"/>
                  <a:pt x="90" y="1031"/>
                </a:cubicBezTo>
                <a:lnTo>
                  <a:pt x="90" y="1487"/>
                </a:lnTo>
                <a:close/>
                <a:moveTo>
                  <a:pt x="746" y="435"/>
                </a:moveTo>
                <a:cubicBezTo>
                  <a:pt x="722" y="435"/>
                  <a:pt x="701" y="455"/>
                  <a:pt x="701" y="480"/>
                </a:cubicBezTo>
                <a:cubicBezTo>
                  <a:pt x="701" y="830"/>
                  <a:pt x="701" y="830"/>
                  <a:pt x="701" y="830"/>
                </a:cubicBezTo>
                <a:cubicBezTo>
                  <a:pt x="701" y="855"/>
                  <a:pt x="722" y="875"/>
                  <a:pt x="746" y="875"/>
                </a:cubicBezTo>
                <a:cubicBezTo>
                  <a:pt x="1097" y="875"/>
                  <a:pt x="1097" y="875"/>
                  <a:pt x="1097" y="875"/>
                </a:cubicBezTo>
                <a:cubicBezTo>
                  <a:pt x="1122" y="875"/>
                  <a:pt x="1142" y="855"/>
                  <a:pt x="1142" y="830"/>
                </a:cubicBezTo>
                <a:cubicBezTo>
                  <a:pt x="1142" y="805"/>
                  <a:pt x="1122" y="785"/>
                  <a:pt x="1097" y="785"/>
                </a:cubicBezTo>
                <a:cubicBezTo>
                  <a:pt x="855" y="785"/>
                  <a:pt x="855" y="785"/>
                  <a:pt x="855" y="785"/>
                </a:cubicBezTo>
                <a:cubicBezTo>
                  <a:pt x="1289" y="351"/>
                  <a:pt x="1289" y="351"/>
                  <a:pt x="1289" y="351"/>
                </a:cubicBezTo>
                <a:cubicBezTo>
                  <a:pt x="1306" y="333"/>
                  <a:pt x="1306" y="305"/>
                  <a:pt x="1289" y="288"/>
                </a:cubicBezTo>
                <a:cubicBezTo>
                  <a:pt x="1280" y="279"/>
                  <a:pt x="1269" y="274"/>
                  <a:pt x="1257" y="274"/>
                </a:cubicBezTo>
                <a:cubicBezTo>
                  <a:pt x="1245" y="274"/>
                  <a:pt x="1234" y="279"/>
                  <a:pt x="1226" y="288"/>
                </a:cubicBezTo>
                <a:cubicBezTo>
                  <a:pt x="791" y="722"/>
                  <a:pt x="791" y="722"/>
                  <a:pt x="791" y="722"/>
                </a:cubicBezTo>
                <a:cubicBezTo>
                  <a:pt x="791" y="480"/>
                  <a:pt x="791" y="480"/>
                  <a:pt x="791" y="480"/>
                </a:cubicBezTo>
                <a:cubicBezTo>
                  <a:pt x="791" y="455"/>
                  <a:pt x="771" y="435"/>
                  <a:pt x="746" y="4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2" name="Freeform 86"/>
          <p:cNvSpPr>
            <a:spLocks noEditPoints="1"/>
          </p:cNvSpPr>
          <p:nvPr/>
        </p:nvSpPr>
        <p:spPr bwMode="auto">
          <a:xfrm>
            <a:off x="21808716" y="3457063"/>
            <a:ext cx="829370" cy="829370"/>
          </a:xfrm>
          <a:custGeom>
            <a:avLst/>
            <a:gdLst>
              <a:gd name="T0" fmla="*/ 45 w 1577"/>
              <a:gd name="T1" fmla="*/ 0 h 1577"/>
              <a:gd name="T2" fmla="*/ 1532 w 1577"/>
              <a:gd name="T3" fmla="*/ 0 h 1577"/>
              <a:gd name="T4" fmla="*/ 1577 w 1577"/>
              <a:gd name="T5" fmla="*/ 45 h 1577"/>
              <a:gd name="T6" fmla="*/ 1577 w 1577"/>
              <a:gd name="T7" fmla="*/ 757 h 1577"/>
              <a:gd name="T8" fmla="*/ 1532 w 1577"/>
              <a:gd name="T9" fmla="*/ 802 h 1577"/>
              <a:gd name="T10" fmla="*/ 1487 w 1577"/>
              <a:gd name="T11" fmla="*/ 757 h 1577"/>
              <a:gd name="T12" fmla="*/ 1487 w 1577"/>
              <a:gd name="T13" fmla="*/ 89 h 1577"/>
              <a:gd name="T14" fmla="*/ 90 w 1577"/>
              <a:gd name="T15" fmla="*/ 89 h 1577"/>
              <a:gd name="T16" fmla="*/ 90 w 1577"/>
              <a:gd name="T17" fmla="*/ 1487 h 1577"/>
              <a:gd name="T18" fmla="*/ 762 w 1577"/>
              <a:gd name="T19" fmla="*/ 1487 h 1577"/>
              <a:gd name="T20" fmla="*/ 807 w 1577"/>
              <a:gd name="T21" fmla="*/ 1532 h 1577"/>
              <a:gd name="T22" fmla="*/ 762 w 1577"/>
              <a:gd name="T23" fmla="*/ 1577 h 1577"/>
              <a:gd name="T24" fmla="*/ 45 w 1577"/>
              <a:gd name="T25" fmla="*/ 1577 h 1577"/>
              <a:gd name="T26" fmla="*/ 0 w 1577"/>
              <a:gd name="T27" fmla="*/ 1532 h 1577"/>
              <a:gd name="T28" fmla="*/ 0 w 1577"/>
              <a:gd name="T29" fmla="*/ 45 h 1577"/>
              <a:gd name="T30" fmla="*/ 45 w 1577"/>
              <a:gd name="T31" fmla="*/ 0 h 1577"/>
              <a:gd name="T32" fmla="*/ 1577 w 1577"/>
              <a:gd name="T33" fmla="*/ 987 h 1577"/>
              <a:gd name="T34" fmla="*/ 1577 w 1577"/>
              <a:gd name="T35" fmla="*/ 1532 h 1577"/>
              <a:gd name="T36" fmla="*/ 1537 w 1577"/>
              <a:gd name="T37" fmla="*/ 1576 h 1577"/>
              <a:gd name="T38" fmla="*/ 1537 w 1577"/>
              <a:gd name="T39" fmla="*/ 1576 h 1577"/>
              <a:gd name="T40" fmla="*/ 1532 w 1577"/>
              <a:gd name="T41" fmla="*/ 1577 h 1577"/>
              <a:gd name="T42" fmla="*/ 987 w 1577"/>
              <a:gd name="T43" fmla="*/ 1577 h 1577"/>
              <a:gd name="T44" fmla="*/ 942 w 1577"/>
              <a:gd name="T45" fmla="*/ 1532 h 1577"/>
              <a:gd name="T46" fmla="*/ 942 w 1577"/>
              <a:gd name="T47" fmla="*/ 987 h 1577"/>
              <a:gd name="T48" fmla="*/ 987 w 1577"/>
              <a:gd name="T49" fmla="*/ 942 h 1577"/>
              <a:gd name="T50" fmla="*/ 1532 w 1577"/>
              <a:gd name="T51" fmla="*/ 942 h 1577"/>
              <a:gd name="T52" fmla="*/ 1577 w 1577"/>
              <a:gd name="T53" fmla="*/ 987 h 1577"/>
              <a:gd name="T54" fmla="*/ 1487 w 1577"/>
              <a:gd name="T55" fmla="*/ 1031 h 1577"/>
              <a:gd name="T56" fmla="*/ 1032 w 1577"/>
              <a:gd name="T57" fmla="*/ 1031 h 1577"/>
              <a:gd name="T58" fmla="*/ 1032 w 1577"/>
              <a:gd name="T59" fmla="*/ 1487 h 1577"/>
              <a:gd name="T60" fmla="*/ 1487 w 1577"/>
              <a:gd name="T61" fmla="*/ 1487 h 1577"/>
              <a:gd name="T62" fmla="*/ 1487 w 1577"/>
              <a:gd name="T63" fmla="*/ 1031 h 1577"/>
              <a:gd name="T64" fmla="*/ 435 w 1577"/>
              <a:gd name="T65" fmla="*/ 830 h 1577"/>
              <a:gd name="T66" fmla="*/ 480 w 1577"/>
              <a:gd name="T67" fmla="*/ 875 h 1577"/>
              <a:gd name="T68" fmla="*/ 830 w 1577"/>
              <a:gd name="T69" fmla="*/ 875 h 1577"/>
              <a:gd name="T70" fmla="*/ 875 w 1577"/>
              <a:gd name="T71" fmla="*/ 830 h 1577"/>
              <a:gd name="T72" fmla="*/ 875 w 1577"/>
              <a:gd name="T73" fmla="*/ 480 h 1577"/>
              <a:gd name="T74" fmla="*/ 830 w 1577"/>
              <a:gd name="T75" fmla="*/ 435 h 1577"/>
              <a:gd name="T76" fmla="*/ 785 w 1577"/>
              <a:gd name="T77" fmla="*/ 480 h 1577"/>
              <a:gd name="T78" fmla="*/ 785 w 1577"/>
              <a:gd name="T79" fmla="*/ 722 h 1577"/>
              <a:gd name="T80" fmla="*/ 351 w 1577"/>
              <a:gd name="T81" fmla="*/ 288 h 1577"/>
              <a:gd name="T82" fmla="*/ 320 w 1577"/>
              <a:gd name="T83" fmla="*/ 274 h 1577"/>
              <a:gd name="T84" fmla="*/ 288 w 1577"/>
              <a:gd name="T85" fmla="*/ 288 h 1577"/>
              <a:gd name="T86" fmla="*/ 275 w 1577"/>
              <a:gd name="T87" fmla="*/ 319 h 1577"/>
              <a:gd name="T88" fmla="*/ 288 w 1577"/>
              <a:gd name="T89" fmla="*/ 351 h 1577"/>
              <a:gd name="T90" fmla="*/ 722 w 1577"/>
              <a:gd name="T91" fmla="*/ 785 h 1577"/>
              <a:gd name="T92" fmla="*/ 480 w 1577"/>
              <a:gd name="T93" fmla="*/ 785 h 1577"/>
              <a:gd name="T94" fmla="*/ 435 w 1577"/>
              <a:gd name="T95" fmla="*/ 830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77" h="1577">
                <a:moveTo>
                  <a:pt x="45" y="0"/>
                </a:moveTo>
                <a:cubicBezTo>
                  <a:pt x="1532" y="0"/>
                  <a:pt x="1532" y="0"/>
                  <a:pt x="1532" y="0"/>
                </a:cubicBezTo>
                <a:cubicBezTo>
                  <a:pt x="1557" y="0"/>
                  <a:pt x="1577" y="20"/>
                  <a:pt x="1577" y="45"/>
                </a:cubicBezTo>
                <a:cubicBezTo>
                  <a:pt x="1577" y="757"/>
                  <a:pt x="1577" y="757"/>
                  <a:pt x="1577" y="757"/>
                </a:cubicBezTo>
                <a:cubicBezTo>
                  <a:pt x="1577" y="782"/>
                  <a:pt x="1557" y="802"/>
                  <a:pt x="1532" y="802"/>
                </a:cubicBezTo>
                <a:cubicBezTo>
                  <a:pt x="1507" y="802"/>
                  <a:pt x="1487" y="782"/>
                  <a:pt x="1487" y="757"/>
                </a:cubicBezTo>
                <a:cubicBezTo>
                  <a:pt x="1487" y="89"/>
                  <a:pt x="1487" y="89"/>
                  <a:pt x="1487" y="89"/>
                </a:cubicBezTo>
                <a:cubicBezTo>
                  <a:pt x="90" y="89"/>
                  <a:pt x="90" y="89"/>
                  <a:pt x="90" y="89"/>
                </a:cubicBezTo>
                <a:cubicBezTo>
                  <a:pt x="90" y="1487"/>
                  <a:pt x="90" y="1487"/>
                  <a:pt x="90" y="1487"/>
                </a:cubicBezTo>
                <a:cubicBezTo>
                  <a:pt x="762" y="1487"/>
                  <a:pt x="762" y="1487"/>
                  <a:pt x="762" y="1487"/>
                </a:cubicBezTo>
                <a:cubicBezTo>
                  <a:pt x="787" y="1487"/>
                  <a:pt x="807" y="1507"/>
                  <a:pt x="807" y="1532"/>
                </a:cubicBezTo>
                <a:cubicBezTo>
                  <a:pt x="807" y="1557"/>
                  <a:pt x="787" y="1577"/>
                  <a:pt x="762" y="1577"/>
                </a:cubicBezTo>
                <a:cubicBezTo>
                  <a:pt x="45" y="1577"/>
                  <a:pt x="45" y="1577"/>
                  <a:pt x="45" y="1577"/>
                </a:cubicBezTo>
                <a:cubicBezTo>
                  <a:pt x="20" y="1577"/>
                  <a:pt x="0" y="1557"/>
                  <a:pt x="0" y="1532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20"/>
                  <a:pt x="20" y="0"/>
                  <a:pt x="45" y="0"/>
                </a:cubicBezTo>
                <a:close/>
                <a:moveTo>
                  <a:pt x="1577" y="987"/>
                </a:moveTo>
                <a:cubicBezTo>
                  <a:pt x="1577" y="1532"/>
                  <a:pt x="1577" y="1532"/>
                  <a:pt x="1577" y="1532"/>
                </a:cubicBezTo>
                <a:cubicBezTo>
                  <a:pt x="1577" y="1554"/>
                  <a:pt x="1560" y="1573"/>
                  <a:pt x="1537" y="1576"/>
                </a:cubicBezTo>
                <a:cubicBezTo>
                  <a:pt x="1537" y="1576"/>
                  <a:pt x="1537" y="1576"/>
                  <a:pt x="1537" y="1576"/>
                </a:cubicBezTo>
                <a:cubicBezTo>
                  <a:pt x="1532" y="1577"/>
                  <a:pt x="1532" y="1577"/>
                  <a:pt x="1532" y="1577"/>
                </a:cubicBezTo>
                <a:cubicBezTo>
                  <a:pt x="987" y="1577"/>
                  <a:pt x="987" y="1577"/>
                  <a:pt x="987" y="1577"/>
                </a:cubicBezTo>
                <a:cubicBezTo>
                  <a:pt x="962" y="1577"/>
                  <a:pt x="942" y="1557"/>
                  <a:pt x="942" y="1532"/>
                </a:cubicBezTo>
                <a:cubicBezTo>
                  <a:pt x="942" y="987"/>
                  <a:pt x="942" y="987"/>
                  <a:pt x="942" y="987"/>
                </a:cubicBezTo>
                <a:cubicBezTo>
                  <a:pt x="942" y="962"/>
                  <a:pt x="962" y="942"/>
                  <a:pt x="987" y="942"/>
                </a:cubicBezTo>
                <a:cubicBezTo>
                  <a:pt x="1532" y="942"/>
                  <a:pt x="1532" y="942"/>
                  <a:pt x="1532" y="942"/>
                </a:cubicBezTo>
                <a:cubicBezTo>
                  <a:pt x="1557" y="942"/>
                  <a:pt x="1577" y="962"/>
                  <a:pt x="1577" y="987"/>
                </a:cubicBezTo>
                <a:close/>
                <a:moveTo>
                  <a:pt x="1487" y="1031"/>
                </a:moveTo>
                <a:cubicBezTo>
                  <a:pt x="1032" y="1031"/>
                  <a:pt x="1032" y="1031"/>
                  <a:pt x="1032" y="1031"/>
                </a:cubicBezTo>
                <a:cubicBezTo>
                  <a:pt x="1032" y="1487"/>
                  <a:pt x="1032" y="1487"/>
                  <a:pt x="1032" y="1487"/>
                </a:cubicBezTo>
                <a:cubicBezTo>
                  <a:pt x="1487" y="1487"/>
                  <a:pt x="1487" y="1487"/>
                  <a:pt x="1487" y="1487"/>
                </a:cubicBezTo>
                <a:lnTo>
                  <a:pt x="1487" y="1031"/>
                </a:lnTo>
                <a:close/>
                <a:moveTo>
                  <a:pt x="435" y="830"/>
                </a:moveTo>
                <a:cubicBezTo>
                  <a:pt x="435" y="855"/>
                  <a:pt x="455" y="875"/>
                  <a:pt x="480" y="875"/>
                </a:cubicBezTo>
                <a:cubicBezTo>
                  <a:pt x="830" y="875"/>
                  <a:pt x="830" y="875"/>
                  <a:pt x="830" y="875"/>
                </a:cubicBezTo>
                <a:cubicBezTo>
                  <a:pt x="855" y="875"/>
                  <a:pt x="875" y="855"/>
                  <a:pt x="875" y="830"/>
                </a:cubicBezTo>
                <a:cubicBezTo>
                  <a:pt x="875" y="480"/>
                  <a:pt x="875" y="480"/>
                  <a:pt x="875" y="480"/>
                </a:cubicBezTo>
                <a:cubicBezTo>
                  <a:pt x="875" y="455"/>
                  <a:pt x="855" y="435"/>
                  <a:pt x="830" y="435"/>
                </a:cubicBezTo>
                <a:cubicBezTo>
                  <a:pt x="806" y="435"/>
                  <a:pt x="785" y="455"/>
                  <a:pt x="785" y="480"/>
                </a:cubicBezTo>
                <a:cubicBezTo>
                  <a:pt x="785" y="722"/>
                  <a:pt x="785" y="722"/>
                  <a:pt x="785" y="722"/>
                </a:cubicBezTo>
                <a:cubicBezTo>
                  <a:pt x="351" y="288"/>
                  <a:pt x="351" y="288"/>
                  <a:pt x="351" y="288"/>
                </a:cubicBezTo>
                <a:cubicBezTo>
                  <a:pt x="343" y="279"/>
                  <a:pt x="331" y="274"/>
                  <a:pt x="320" y="274"/>
                </a:cubicBezTo>
                <a:cubicBezTo>
                  <a:pt x="308" y="274"/>
                  <a:pt x="296" y="279"/>
                  <a:pt x="288" y="288"/>
                </a:cubicBezTo>
                <a:cubicBezTo>
                  <a:pt x="279" y="296"/>
                  <a:pt x="275" y="307"/>
                  <a:pt x="275" y="319"/>
                </a:cubicBezTo>
                <a:cubicBezTo>
                  <a:pt x="275" y="331"/>
                  <a:pt x="279" y="342"/>
                  <a:pt x="288" y="351"/>
                </a:cubicBezTo>
                <a:cubicBezTo>
                  <a:pt x="722" y="785"/>
                  <a:pt x="722" y="785"/>
                  <a:pt x="722" y="785"/>
                </a:cubicBezTo>
                <a:cubicBezTo>
                  <a:pt x="480" y="785"/>
                  <a:pt x="480" y="785"/>
                  <a:pt x="480" y="785"/>
                </a:cubicBezTo>
                <a:cubicBezTo>
                  <a:pt x="455" y="785"/>
                  <a:pt x="435" y="805"/>
                  <a:pt x="435" y="8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9" name="Freeform 103"/>
          <p:cNvSpPr>
            <a:spLocks/>
          </p:cNvSpPr>
          <p:nvPr/>
        </p:nvSpPr>
        <p:spPr bwMode="auto">
          <a:xfrm>
            <a:off x="1747343" y="7592294"/>
            <a:ext cx="830660" cy="676380"/>
          </a:xfrm>
          <a:custGeom>
            <a:avLst/>
            <a:gdLst>
              <a:gd name="T0" fmla="*/ 178 w 1579"/>
              <a:gd name="T1" fmla="*/ 1286 h 1286"/>
              <a:gd name="T2" fmla="*/ 1402 w 1579"/>
              <a:gd name="T3" fmla="*/ 1286 h 1286"/>
              <a:gd name="T4" fmla="*/ 1528 w 1579"/>
              <a:gd name="T5" fmla="*/ 1233 h 1286"/>
              <a:gd name="T6" fmla="*/ 1579 w 1579"/>
              <a:gd name="T7" fmla="*/ 1108 h 1286"/>
              <a:gd name="T8" fmla="*/ 1579 w 1579"/>
              <a:gd name="T9" fmla="*/ 376 h 1286"/>
              <a:gd name="T10" fmla="*/ 1402 w 1579"/>
              <a:gd name="T11" fmla="*/ 198 h 1286"/>
              <a:gd name="T12" fmla="*/ 898 w 1579"/>
              <a:gd name="T13" fmla="*/ 198 h 1286"/>
              <a:gd name="T14" fmla="*/ 1020 w 1579"/>
              <a:gd name="T15" fmla="*/ 76 h 1286"/>
              <a:gd name="T16" fmla="*/ 1020 w 1579"/>
              <a:gd name="T17" fmla="*/ 13 h 1286"/>
              <a:gd name="T18" fmla="*/ 988 w 1579"/>
              <a:gd name="T19" fmla="*/ 0 h 1286"/>
              <a:gd name="T20" fmla="*/ 957 w 1579"/>
              <a:gd name="T21" fmla="*/ 13 h 1286"/>
              <a:gd name="T22" fmla="*/ 758 w 1579"/>
              <a:gd name="T23" fmla="*/ 211 h 1286"/>
              <a:gd name="T24" fmla="*/ 758 w 1579"/>
              <a:gd name="T25" fmla="*/ 275 h 1286"/>
              <a:gd name="T26" fmla="*/ 957 w 1579"/>
              <a:gd name="T27" fmla="*/ 473 h 1286"/>
              <a:gd name="T28" fmla="*/ 988 w 1579"/>
              <a:gd name="T29" fmla="*/ 486 h 1286"/>
              <a:gd name="T30" fmla="*/ 1020 w 1579"/>
              <a:gd name="T31" fmla="*/ 473 h 1286"/>
              <a:gd name="T32" fmla="*/ 1020 w 1579"/>
              <a:gd name="T33" fmla="*/ 410 h 1286"/>
              <a:gd name="T34" fmla="*/ 898 w 1579"/>
              <a:gd name="T35" fmla="*/ 288 h 1286"/>
              <a:gd name="T36" fmla="*/ 1402 w 1579"/>
              <a:gd name="T37" fmla="*/ 288 h 1286"/>
              <a:gd name="T38" fmla="*/ 1490 w 1579"/>
              <a:gd name="T39" fmla="*/ 376 h 1286"/>
              <a:gd name="T40" fmla="*/ 1490 w 1579"/>
              <a:gd name="T41" fmla="*/ 1108 h 1286"/>
              <a:gd name="T42" fmla="*/ 1402 w 1579"/>
              <a:gd name="T43" fmla="*/ 1196 h 1286"/>
              <a:gd name="T44" fmla="*/ 178 w 1579"/>
              <a:gd name="T45" fmla="*/ 1196 h 1286"/>
              <a:gd name="T46" fmla="*/ 90 w 1579"/>
              <a:gd name="T47" fmla="*/ 1108 h 1286"/>
              <a:gd name="T48" fmla="*/ 90 w 1579"/>
              <a:gd name="T49" fmla="*/ 376 h 1286"/>
              <a:gd name="T50" fmla="*/ 178 w 1579"/>
              <a:gd name="T51" fmla="*/ 288 h 1286"/>
              <a:gd name="T52" fmla="*/ 533 w 1579"/>
              <a:gd name="T53" fmla="*/ 288 h 1286"/>
              <a:gd name="T54" fmla="*/ 578 w 1579"/>
              <a:gd name="T55" fmla="*/ 243 h 1286"/>
              <a:gd name="T56" fmla="*/ 533 w 1579"/>
              <a:gd name="T57" fmla="*/ 198 h 1286"/>
              <a:gd name="T58" fmla="*/ 178 w 1579"/>
              <a:gd name="T59" fmla="*/ 198 h 1286"/>
              <a:gd name="T60" fmla="*/ 0 w 1579"/>
              <a:gd name="T61" fmla="*/ 376 h 1286"/>
              <a:gd name="T62" fmla="*/ 0 w 1579"/>
              <a:gd name="T63" fmla="*/ 1108 h 1286"/>
              <a:gd name="T64" fmla="*/ 178 w 1579"/>
              <a:gd name="T65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79" h="1286">
                <a:moveTo>
                  <a:pt x="178" y="1286"/>
                </a:moveTo>
                <a:cubicBezTo>
                  <a:pt x="1402" y="1286"/>
                  <a:pt x="1402" y="1286"/>
                  <a:pt x="1402" y="1286"/>
                </a:cubicBezTo>
                <a:cubicBezTo>
                  <a:pt x="1449" y="1286"/>
                  <a:pt x="1494" y="1267"/>
                  <a:pt x="1528" y="1233"/>
                </a:cubicBezTo>
                <a:cubicBezTo>
                  <a:pt x="1561" y="1200"/>
                  <a:pt x="1579" y="1155"/>
                  <a:pt x="1579" y="1108"/>
                </a:cubicBezTo>
                <a:cubicBezTo>
                  <a:pt x="1579" y="376"/>
                  <a:pt x="1579" y="376"/>
                  <a:pt x="1579" y="376"/>
                </a:cubicBezTo>
                <a:cubicBezTo>
                  <a:pt x="1579" y="278"/>
                  <a:pt x="1500" y="198"/>
                  <a:pt x="1402" y="198"/>
                </a:cubicBezTo>
                <a:cubicBezTo>
                  <a:pt x="898" y="198"/>
                  <a:pt x="898" y="198"/>
                  <a:pt x="898" y="198"/>
                </a:cubicBezTo>
                <a:cubicBezTo>
                  <a:pt x="1020" y="76"/>
                  <a:pt x="1020" y="76"/>
                  <a:pt x="1020" y="76"/>
                </a:cubicBezTo>
                <a:cubicBezTo>
                  <a:pt x="1037" y="59"/>
                  <a:pt x="1037" y="30"/>
                  <a:pt x="1020" y="13"/>
                </a:cubicBezTo>
                <a:cubicBezTo>
                  <a:pt x="1011" y="4"/>
                  <a:pt x="1000" y="0"/>
                  <a:pt x="988" y="0"/>
                </a:cubicBezTo>
                <a:cubicBezTo>
                  <a:pt x="976" y="0"/>
                  <a:pt x="965" y="4"/>
                  <a:pt x="957" y="13"/>
                </a:cubicBezTo>
                <a:cubicBezTo>
                  <a:pt x="758" y="211"/>
                  <a:pt x="758" y="211"/>
                  <a:pt x="758" y="211"/>
                </a:cubicBezTo>
                <a:cubicBezTo>
                  <a:pt x="741" y="229"/>
                  <a:pt x="741" y="257"/>
                  <a:pt x="758" y="275"/>
                </a:cubicBezTo>
                <a:cubicBezTo>
                  <a:pt x="957" y="473"/>
                  <a:pt x="957" y="473"/>
                  <a:pt x="957" y="473"/>
                </a:cubicBezTo>
                <a:cubicBezTo>
                  <a:pt x="965" y="481"/>
                  <a:pt x="976" y="486"/>
                  <a:pt x="988" y="486"/>
                </a:cubicBezTo>
                <a:cubicBezTo>
                  <a:pt x="1000" y="486"/>
                  <a:pt x="1012" y="481"/>
                  <a:pt x="1020" y="473"/>
                </a:cubicBezTo>
                <a:cubicBezTo>
                  <a:pt x="1038" y="456"/>
                  <a:pt x="1038" y="427"/>
                  <a:pt x="1020" y="410"/>
                </a:cubicBezTo>
                <a:cubicBezTo>
                  <a:pt x="898" y="288"/>
                  <a:pt x="898" y="288"/>
                  <a:pt x="898" y="288"/>
                </a:cubicBezTo>
                <a:cubicBezTo>
                  <a:pt x="1402" y="288"/>
                  <a:pt x="1402" y="288"/>
                  <a:pt x="1402" y="288"/>
                </a:cubicBezTo>
                <a:cubicBezTo>
                  <a:pt x="1450" y="288"/>
                  <a:pt x="1490" y="327"/>
                  <a:pt x="1490" y="376"/>
                </a:cubicBezTo>
                <a:cubicBezTo>
                  <a:pt x="1490" y="1108"/>
                  <a:pt x="1490" y="1108"/>
                  <a:pt x="1490" y="1108"/>
                </a:cubicBezTo>
                <a:cubicBezTo>
                  <a:pt x="1490" y="1157"/>
                  <a:pt x="1450" y="1196"/>
                  <a:pt x="1402" y="1196"/>
                </a:cubicBezTo>
                <a:cubicBezTo>
                  <a:pt x="178" y="1196"/>
                  <a:pt x="178" y="1196"/>
                  <a:pt x="178" y="1196"/>
                </a:cubicBezTo>
                <a:cubicBezTo>
                  <a:pt x="130" y="1196"/>
                  <a:pt x="90" y="1157"/>
                  <a:pt x="90" y="1108"/>
                </a:cubicBezTo>
                <a:cubicBezTo>
                  <a:pt x="90" y="376"/>
                  <a:pt x="90" y="376"/>
                  <a:pt x="90" y="376"/>
                </a:cubicBezTo>
                <a:cubicBezTo>
                  <a:pt x="90" y="328"/>
                  <a:pt x="130" y="288"/>
                  <a:pt x="178" y="288"/>
                </a:cubicBezTo>
                <a:cubicBezTo>
                  <a:pt x="533" y="288"/>
                  <a:pt x="533" y="288"/>
                  <a:pt x="533" y="288"/>
                </a:cubicBezTo>
                <a:cubicBezTo>
                  <a:pt x="558" y="288"/>
                  <a:pt x="578" y="268"/>
                  <a:pt x="578" y="243"/>
                </a:cubicBezTo>
                <a:cubicBezTo>
                  <a:pt x="578" y="218"/>
                  <a:pt x="558" y="198"/>
                  <a:pt x="533" y="198"/>
                </a:cubicBezTo>
                <a:cubicBezTo>
                  <a:pt x="178" y="198"/>
                  <a:pt x="178" y="198"/>
                  <a:pt x="178" y="198"/>
                </a:cubicBezTo>
                <a:cubicBezTo>
                  <a:pt x="80" y="198"/>
                  <a:pt x="0" y="278"/>
                  <a:pt x="0" y="376"/>
                </a:cubicBezTo>
                <a:cubicBezTo>
                  <a:pt x="0" y="1108"/>
                  <a:pt x="0" y="1108"/>
                  <a:pt x="0" y="1108"/>
                </a:cubicBezTo>
                <a:cubicBezTo>
                  <a:pt x="0" y="1206"/>
                  <a:pt x="80" y="1286"/>
                  <a:pt x="178" y="12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0" name="Freeform 104"/>
          <p:cNvSpPr>
            <a:spLocks/>
          </p:cNvSpPr>
          <p:nvPr/>
        </p:nvSpPr>
        <p:spPr bwMode="auto">
          <a:xfrm>
            <a:off x="3974109" y="7592294"/>
            <a:ext cx="830660" cy="676380"/>
          </a:xfrm>
          <a:custGeom>
            <a:avLst/>
            <a:gdLst>
              <a:gd name="T0" fmla="*/ 0 w 1579"/>
              <a:gd name="T1" fmla="*/ 910 h 1286"/>
              <a:gd name="T2" fmla="*/ 177 w 1579"/>
              <a:gd name="T3" fmla="*/ 1088 h 1286"/>
              <a:gd name="T4" fmla="*/ 533 w 1579"/>
              <a:gd name="T5" fmla="*/ 1088 h 1286"/>
              <a:gd name="T6" fmla="*/ 578 w 1579"/>
              <a:gd name="T7" fmla="*/ 1043 h 1286"/>
              <a:gd name="T8" fmla="*/ 533 w 1579"/>
              <a:gd name="T9" fmla="*/ 998 h 1286"/>
              <a:gd name="T10" fmla="*/ 177 w 1579"/>
              <a:gd name="T11" fmla="*/ 998 h 1286"/>
              <a:gd name="T12" fmla="*/ 89 w 1579"/>
              <a:gd name="T13" fmla="*/ 909 h 1286"/>
              <a:gd name="T14" fmla="*/ 89 w 1579"/>
              <a:gd name="T15" fmla="*/ 178 h 1286"/>
              <a:gd name="T16" fmla="*/ 177 w 1579"/>
              <a:gd name="T17" fmla="*/ 90 h 1286"/>
              <a:gd name="T18" fmla="*/ 1401 w 1579"/>
              <a:gd name="T19" fmla="*/ 90 h 1286"/>
              <a:gd name="T20" fmla="*/ 1489 w 1579"/>
              <a:gd name="T21" fmla="*/ 178 h 1286"/>
              <a:gd name="T22" fmla="*/ 1489 w 1579"/>
              <a:gd name="T23" fmla="*/ 910 h 1286"/>
              <a:gd name="T24" fmla="*/ 1401 w 1579"/>
              <a:gd name="T25" fmla="*/ 998 h 1286"/>
              <a:gd name="T26" fmla="*/ 898 w 1579"/>
              <a:gd name="T27" fmla="*/ 998 h 1286"/>
              <a:gd name="T28" fmla="*/ 1020 w 1579"/>
              <a:gd name="T29" fmla="*/ 876 h 1286"/>
              <a:gd name="T30" fmla="*/ 1033 w 1579"/>
              <a:gd name="T31" fmla="*/ 844 h 1286"/>
              <a:gd name="T32" fmla="*/ 1020 w 1579"/>
              <a:gd name="T33" fmla="*/ 813 h 1286"/>
              <a:gd name="T34" fmla="*/ 988 w 1579"/>
              <a:gd name="T35" fmla="*/ 800 h 1286"/>
              <a:gd name="T36" fmla="*/ 956 w 1579"/>
              <a:gd name="T37" fmla="*/ 813 h 1286"/>
              <a:gd name="T38" fmla="*/ 758 w 1579"/>
              <a:gd name="T39" fmla="*/ 1011 h 1286"/>
              <a:gd name="T40" fmla="*/ 758 w 1579"/>
              <a:gd name="T41" fmla="*/ 1074 h 1286"/>
              <a:gd name="T42" fmla="*/ 956 w 1579"/>
              <a:gd name="T43" fmla="*/ 1273 h 1286"/>
              <a:gd name="T44" fmla="*/ 988 w 1579"/>
              <a:gd name="T45" fmla="*/ 1286 h 1286"/>
              <a:gd name="T46" fmla="*/ 1019 w 1579"/>
              <a:gd name="T47" fmla="*/ 1273 h 1286"/>
              <a:gd name="T48" fmla="*/ 1032 w 1579"/>
              <a:gd name="T49" fmla="*/ 1241 h 1286"/>
              <a:gd name="T50" fmla="*/ 1019 w 1579"/>
              <a:gd name="T51" fmla="*/ 1209 h 1286"/>
              <a:gd name="T52" fmla="*/ 897 w 1579"/>
              <a:gd name="T53" fmla="*/ 1088 h 1286"/>
              <a:gd name="T54" fmla="*/ 1401 w 1579"/>
              <a:gd name="T55" fmla="*/ 1088 h 1286"/>
              <a:gd name="T56" fmla="*/ 1579 w 1579"/>
              <a:gd name="T57" fmla="*/ 910 h 1286"/>
              <a:gd name="T58" fmla="*/ 1579 w 1579"/>
              <a:gd name="T59" fmla="*/ 178 h 1286"/>
              <a:gd name="T60" fmla="*/ 1527 w 1579"/>
              <a:gd name="T61" fmla="*/ 52 h 1286"/>
              <a:gd name="T62" fmla="*/ 1401 w 1579"/>
              <a:gd name="T63" fmla="*/ 0 h 1286"/>
              <a:gd name="T64" fmla="*/ 177 w 1579"/>
              <a:gd name="T65" fmla="*/ 0 h 1286"/>
              <a:gd name="T66" fmla="*/ 0 w 1579"/>
              <a:gd name="T67" fmla="*/ 178 h 1286"/>
              <a:gd name="T68" fmla="*/ 0 w 1579"/>
              <a:gd name="T69" fmla="*/ 910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9" h="1286">
                <a:moveTo>
                  <a:pt x="0" y="910"/>
                </a:moveTo>
                <a:cubicBezTo>
                  <a:pt x="0" y="1008"/>
                  <a:pt x="79" y="1088"/>
                  <a:pt x="177" y="1088"/>
                </a:cubicBezTo>
                <a:cubicBezTo>
                  <a:pt x="533" y="1088"/>
                  <a:pt x="533" y="1088"/>
                  <a:pt x="533" y="1088"/>
                </a:cubicBezTo>
                <a:cubicBezTo>
                  <a:pt x="557" y="1088"/>
                  <a:pt x="578" y="1067"/>
                  <a:pt x="578" y="1043"/>
                </a:cubicBezTo>
                <a:cubicBezTo>
                  <a:pt x="578" y="1018"/>
                  <a:pt x="557" y="998"/>
                  <a:pt x="533" y="998"/>
                </a:cubicBezTo>
                <a:cubicBezTo>
                  <a:pt x="177" y="998"/>
                  <a:pt x="177" y="998"/>
                  <a:pt x="177" y="998"/>
                </a:cubicBezTo>
                <a:cubicBezTo>
                  <a:pt x="129" y="998"/>
                  <a:pt x="89" y="958"/>
                  <a:pt x="89" y="909"/>
                </a:cubicBezTo>
                <a:cubicBezTo>
                  <a:pt x="89" y="178"/>
                  <a:pt x="89" y="178"/>
                  <a:pt x="89" y="178"/>
                </a:cubicBezTo>
                <a:cubicBezTo>
                  <a:pt x="89" y="129"/>
                  <a:pt x="129" y="90"/>
                  <a:pt x="177" y="90"/>
                </a:cubicBezTo>
                <a:cubicBezTo>
                  <a:pt x="1401" y="90"/>
                  <a:pt x="1401" y="90"/>
                  <a:pt x="1401" y="90"/>
                </a:cubicBezTo>
                <a:cubicBezTo>
                  <a:pt x="1450" y="90"/>
                  <a:pt x="1489" y="129"/>
                  <a:pt x="1489" y="178"/>
                </a:cubicBezTo>
                <a:cubicBezTo>
                  <a:pt x="1489" y="910"/>
                  <a:pt x="1489" y="910"/>
                  <a:pt x="1489" y="910"/>
                </a:cubicBezTo>
                <a:cubicBezTo>
                  <a:pt x="1489" y="958"/>
                  <a:pt x="1450" y="998"/>
                  <a:pt x="1401" y="998"/>
                </a:cubicBezTo>
                <a:cubicBezTo>
                  <a:pt x="898" y="998"/>
                  <a:pt x="898" y="998"/>
                  <a:pt x="898" y="998"/>
                </a:cubicBezTo>
                <a:cubicBezTo>
                  <a:pt x="1020" y="876"/>
                  <a:pt x="1020" y="876"/>
                  <a:pt x="1020" y="876"/>
                </a:cubicBezTo>
                <a:cubicBezTo>
                  <a:pt x="1028" y="867"/>
                  <a:pt x="1033" y="856"/>
                  <a:pt x="1033" y="844"/>
                </a:cubicBezTo>
                <a:cubicBezTo>
                  <a:pt x="1033" y="832"/>
                  <a:pt x="1028" y="821"/>
                  <a:pt x="1020" y="813"/>
                </a:cubicBezTo>
                <a:cubicBezTo>
                  <a:pt x="1011" y="804"/>
                  <a:pt x="1000" y="800"/>
                  <a:pt x="988" y="800"/>
                </a:cubicBezTo>
                <a:cubicBezTo>
                  <a:pt x="976" y="800"/>
                  <a:pt x="964" y="804"/>
                  <a:pt x="956" y="813"/>
                </a:cubicBezTo>
                <a:cubicBezTo>
                  <a:pt x="758" y="1011"/>
                  <a:pt x="758" y="1011"/>
                  <a:pt x="758" y="1011"/>
                </a:cubicBezTo>
                <a:cubicBezTo>
                  <a:pt x="740" y="1029"/>
                  <a:pt x="740" y="1057"/>
                  <a:pt x="758" y="1074"/>
                </a:cubicBezTo>
                <a:cubicBezTo>
                  <a:pt x="956" y="1273"/>
                  <a:pt x="956" y="1273"/>
                  <a:pt x="956" y="1273"/>
                </a:cubicBezTo>
                <a:cubicBezTo>
                  <a:pt x="964" y="1281"/>
                  <a:pt x="976" y="1286"/>
                  <a:pt x="988" y="1286"/>
                </a:cubicBezTo>
                <a:cubicBezTo>
                  <a:pt x="1000" y="1286"/>
                  <a:pt x="1011" y="1281"/>
                  <a:pt x="1019" y="1273"/>
                </a:cubicBezTo>
                <a:cubicBezTo>
                  <a:pt x="1028" y="1264"/>
                  <a:pt x="1032" y="1253"/>
                  <a:pt x="1032" y="1241"/>
                </a:cubicBezTo>
                <a:cubicBezTo>
                  <a:pt x="1032" y="1229"/>
                  <a:pt x="1028" y="1218"/>
                  <a:pt x="1019" y="1209"/>
                </a:cubicBezTo>
                <a:cubicBezTo>
                  <a:pt x="897" y="1088"/>
                  <a:pt x="897" y="1088"/>
                  <a:pt x="897" y="1088"/>
                </a:cubicBezTo>
                <a:cubicBezTo>
                  <a:pt x="1401" y="1088"/>
                  <a:pt x="1401" y="1088"/>
                  <a:pt x="1401" y="1088"/>
                </a:cubicBezTo>
                <a:cubicBezTo>
                  <a:pt x="1499" y="1088"/>
                  <a:pt x="1579" y="1008"/>
                  <a:pt x="1579" y="910"/>
                </a:cubicBezTo>
                <a:cubicBezTo>
                  <a:pt x="1579" y="178"/>
                  <a:pt x="1579" y="178"/>
                  <a:pt x="1579" y="178"/>
                </a:cubicBezTo>
                <a:cubicBezTo>
                  <a:pt x="1579" y="131"/>
                  <a:pt x="1560" y="86"/>
                  <a:pt x="1527" y="52"/>
                </a:cubicBezTo>
                <a:cubicBezTo>
                  <a:pt x="1493" y="19"/>
                  <a:pt x="1449" y="0"/>
                  <a:pt x="1401" y="0"/>
                </a:cubicBezTo>
                <a:cubicBezTo>
                  <a:pt x="177" y="0"/>
                  <a:pt x="177" y="0"/>
                  <a:pt x="177" y="0"/>
                </a:cubicBezTo>
                <a:cubicBezTo>
                  <a:pt x="79" y="0"/>
                  <a:pt x="0" y="80"/>
                  <a:pt x="0" y="178"/>
                </a:cubicBezTo>
                <a:lnTo>
                  <a:pt x="0" y="91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1" name="Freeform 105"/>
          <p:cNvSpPr>
            <a:spLocks/>
          </p:cNvSpPr>
          <p:nvPr/>
        </p:nvSpPr>
        <p:spPr bwMode="auto">
          <a:xfrm>
            <a:off x="6201627" y="7592294"/>
            <a:ext cx="830336" cy="676380"/>
          </a:xfrm>
          <a:custGeom>
            <a:avLst/>
            <a:gdLst>
              <a:gd name="T0" fmla="*/ 1401 w 1579"/>
              <a:gd name="T1" fmla="*/ 0 h 1286"/>
              <a:gd name="T2" fmla="*/ 177 w 1579"/>
              <a:gd name="T3" fmla="*/ 0 h 1286"/>
              <a:gd name="T4" fmla="*/ 0 w 1579"/>
              <a:gd name="T5" fmla="*/ 178 h 1286"/>
              <a:gd name="T6" fmla="*/ 0 w 1579"/>
              <a:gd name="T7" fmla="*/ 910 h 1286"/>
              <a:gd name="T8" fmla="*/ 177 w 1579"/>
              <a:gd name="T9" fmla="*/ 1088 h 1286"/>
              <a:gd name="T10" fmla="*/ 681 w 1579"/>
              <a:gd name="T11" fmla="*/ 1088 h 1286"/>
              <a:gd name="T12" fmla="*/ 559 w 1579"/>
              <a:gd name="T13" fmla="*/ 1209 h 1286"/>
              <a:gd name="T14" fmla="*/ 559 w 1579"/>
              <a:gd name="T15" fmla="*/ 1273 h 1286"/>
              <a:gd name="T16" fmla="*/ 591 w 1579"/>
              <a:gd name="T17" fmla="*/ 1286 h 1286"/>
              <a:gd name="T18" fmla="*/ 623 w 1579"/>
              <a:gd name="T19" fmla="*/ 1273 h 1286"/>
              <a:gd name="T20" fmla="*/ 821 w 1579"/>
              <a:gd name="T21" fmla="*/ 1074 h 1286"/>
              <a:gd name="T22" fmla="*/ 834 w 1579"/>
              <a:gd name="T23" fmla="*/ 1043 h 1286"/>
              <a:gd name="T24" fmla="*/ 821 w 1579"/>
              <a:gd name="T25" fmla="*/ 1011 h 1286"/>
              <a:gd name="T26" fmla="*/ 623 w 1579"/>
              <a:gd name="T27" fmla="*/ 813 h 1286"/>
              <a:gd name="T28" fmla="*/ 591 w 1579"/>
              <a:gd name="T29" fmla="*/ 800 h 1286"/>
              <a:gd name="T30" fmla="*/ 559 w 1579"/>
              <a:gd name="T31" fmla="*/ 813 h 1286"/>
              <a:gd name="T32" fmla="*/ 559 w 1579"/>
              <a:gd name="T33" fmla="*/ 876 h 1286"/>
              <a:gd name="T34" fmla="*/ 681 w 1579"/>
              <a:gd name="T35" fmla="*/ 998 h 1286"/>
              <a:gd name="T36" fmla="*/ 177 w 1579"/>
              <a:gd name="T37" fmla="*/ 998 h 1286"/>
              <a:gd name="T38" fmla="*/ 89 w 1579"/>
              <a:gd name="T39" fmla="*/ 910 h 1286"/>
              <a:gd name="T40" fmla="*/ 89 w 1579"/>
              <a:gd name="T41" fmla="*/ 178 h 1286"/>
              <a:gd name="T42" fmla="*/ 177 w 1579"/>
              <a:gd name="T43" fmla="*/ 90 h 1286"/>
              <a:gd name="T44" fmla="*/ 1401 w 1579"/>
              <a:gd name="T45" fmla="*/ 90 h 1286"/>
              <a:gd name="T46" fmla="*/ 1489 w 1579"/>
              <a:gd name="T47" fmla="*/ 178 h 1286"/>
              <a:gd name="T48" fmla="*/ 1489 w 1579"/>
              <a:gd name="T49" fmla="*/ 909 h 1286"/>
              <a:gd name="T50" fmla="*/ 1401 w 1579"/>
              <a:gd name="T51" fmla="*/ 998 h 1286"/>
              <a:gd name="T52" fmla="*/ 1046 w 1579"/>
              <a:gd name="T53" fmla="*/ 998 h 1286"/>
              <a:gd name="T54" fmla="*/ 1001 w 1579"/>
              <a:gd name="T55" fmla="*/ 1043 h 1286"/>
              <a:gd name="T56" fmla="*/ 1046 w 1579"/>
              <a:gd name="T57" fmla="*/ 1088 h 1286"/>
              <a:gd name="T58" fmla="*/ 1401 w 1579"/>
              <a:gd name="T59" fmla="*/ 1088 h 1286"/>
              <a:gd name="T60" fmla="*/ 1579 w 1579"/>
              <a:gd name="T61" fmla="*/ 910 h 1286"/>
              <a:gd name="T62" fmla="*/ 1579 w 1579"/>
              <a:gd name="T63" fmla="*/ 178 h 1286"/>
              <a:gd name="T64" fmla="*/ 1401 w 1579"/>
              <a:gd name="T65" fmla="*/ 0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79" h="1286">
                <a:moveTo>
                  <a:pt x="1401" y="0"/>
                </a:moveTo>
                <a:cubicBezTo>
                  <a:pt x="177" y="0"/>
                  <a:pt x="177" y="0"/>
                  <a:pt x="177" y="0"/>
                </a:cubicBezTo>
                <a:cubicBezTo>
                  <a:pt x="79" y="0"/>
                  <a:pt x="0" y="80"/>
                  <a:pt x="0" y="178"/>
                </a:cubicBezTo>
                <a:cubicBezTo>
                  <a:pt x="0" y="910"/>
                  <a:pt x="0" y="910"/>
                  <a:pt x="0" y="910"/>
                </a:cubicBezTo>
                <a:cubicBezTo>
                  <a:pt x="0" y="1008"/>
                  <a:pt x="79" y="1088"/>
                  <a:pt x="177" y="1088"/>
                </a:cubicBezTo>
                <a:cubicBezTo>
                  <a:pt x="681" y="1088"/>
                  <a:pt x="681" y="1088"/>
                  <a:pt x="681" y="1088"/>
                </a:cubicBezTo>
                <a:cubicBezTo>
                  <a:pt x="559" y="1209"/>
                  <a:pt x="559" y="1209"/>
                  <a:pt x="559" y="1209"/>
                </a:cubicBezTo>
                <a:cubicBezTo>
                  <a:pt x="542" y="1227"/>
                  <a:pt x="542" y="1255"/>
                  <a:pt x="559" y="1273"/>
                </a:cubicBezTo>
                <a:cubicBezTo>
                  <a:pt x="568" y="1281"/>
                  <a:pt x="579" y="1286"/>
                  <a:pt x="591" y="1286"/>
                </a:cubicBezTo>
                <a:cubicBezTo>
                  <a:pt x="603" y="1286"/>
                  <a:pt x="614" y="1281"/>
                  <a:pt x="623" y="1273"/>
                </a:cubicBezTo>
                <a:cubicBezTo>
                  <a:pt x="821" y="1074"/>
                  <a:pt x="821" y="1074"/>
                  <a:pt x="821" y="1074"/>
                </a:cubicBezTo>
                <a:cubicBezTo>
                  <a:pt x="829" y="1066"/>
                  <a:pt x="834" y="1055"/>
                  <a:pt x="834" y="1043"/>
                </a:cubicBezTo>
                <a:cubicBezTo>
                  <a:pt x="834" y="1031"/>
                  <a:pt x="829" y="1020"/>
                  <a:pt x="821" y="1011"/>
                </a:cubicBezTo>
                <a:cubicBezTo>
                  <a:pt x="623" y="813"/>
                  <a:pt x="623" y="813"/>
                  <a:pt x="623" y="813"/>
                </a:cubicBezTo>
                <a:cubicBezTo>
                  <a:pt x="614" y="804"/>
                  <a:pt x="603" y="800"/>
                  <a:pt x="591" y="800"/>
                </a:cubicBezTo>
                <a:cubicBezTo>
                  <a:pt x="579" y="800"/>
                  <a:pt x="567" y="804"/>
                  <a:pt x="559" y="813"/>
                </a:cubicBezTo>
                <a:cubicBezTo>
                  <a:pt x="542" y="830"/>
                  <a:pt x="542" y="859"/>
                  <a:pt x="559" y="876"/>
                </a:cubicBezTo>
                <a:cubicBezTo>
                  <a:pt x="681" y="998"/>
                  <a:pt x="681" y="998"/>
                  <a:pt x="681" y="998"/>
                </a:cubicBezTo>
                <a:cubicBezTo>
                  <a:pt x="177" y="998"/>
                  <a:pt x="177" y="998"/>
                  <a:pt x="177" y="998"/>
                </a:cubicBezTo>
                <a:cubicBezTo>
                  <a:pt x="129" y="998"/>
                  <a:pt x="89" y="958"/>
                  <a:pt x="89" y="910"/>
                </a:cubicBezTo>
                <a:cubicBezTo>
                  <a:pt x="89" y="178"/>
                  <a:pt x="89" y="178"/>
                  <a:pt x="89" y="178"/>
                </a:cubicBezTo>
                <a:cubicBezTo>
                  <a:pt x="89" y="129"/>
                  <a:pt x="129" y="90"/>
                  <a:pt x="177" y="90"/>
                </a:cubicBezTo>
                <a:cubicBezTo>
                  <a:pt x="1401" y="90"/>
                  <a:pt x="1401" y="90"/>
                  <a:pt x="1401" y="90"/>
                </a:cubicBezTo>
                <a:cubicBezTo>
                  <a:pt x="1450" y="90"/>
                  <a:pt x="1489" y="129"/>
                  <a:pt x="1489" y="178"/>
                </a:cubicBezTo>
                <a:cubicBezTo>
                  <a:pt x="1489" y="909"/>
                  <a:pt x="1489" y="909"/>
                  <a:pt x="1489" y="909"/>
                </a:cubicBezTo>
                <a:cubicBezTo>
                  <a:pt x="1489" y="958"/>
                  <a:pt x="1450" y="998"/>
                  <a:pt x="1401" y="998"/>
                </a:cubicBezTo>
                <a:cubicBezTo>
                  <a:pt x="1046" y="998"/>
                  <a:pt x="1046" y="998"/>
                  <a:pt x="1046" y="998"/>
                </a:cubicBezTo>
                <a:cubicBezTo>
                  <a:pt x="1021" y="998"/>
                  <a:pt x="1001" y="1018"/>
                  <a:pt x="1001" y="1043"/>
                </a:cubicBezTo>
                <a:cubicBezTo>
                  <a:pt x="1001" y="1067"/>
                  <a:pt x="1021" y="1088"/>
                  <a:pt x="1046" y="1088"/>
                </a:cubicBezTo>
                <a:cubicBezTo>
                  <a:pt x="1401" y="1088"/>
                  <a:pt x="1401" y="1088"/>
                  <a:pt x="1401" y="1088"/>
                </a:cubicBezTo>
                <a:cubicBezTo>
                  <a:pt x="1499" y="1088"/>
                  <a:pt x="1579" y="1008"/>
                  <a:pt x="1579" y="910"/>
                </a:cubicBezTo>
                <a:cubicBezTo>
                  <a:pt x="1579" y="178"/>
                  <a:pt x="1579" y="178"/>
                  <a:pt x="1579" y="178"/>
                </a:cubicBezTo>
                <a:cubicBezTo>
                  <a:pt x="1579" y="80"/>
                  <a:pt x="1499" y="0"/>
                  <a:pt x="1401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2" name="Freeform 106"/>
          <p:cNvSpPr>
            <a:spLocks noEditPoints="1"/>
          </p:cNvSpPr>
          <p:nvPr/>
        </p:nvSpPr>
        <p:spPr bwMode="auto">
          <a:xfrm>
            <a:off x="8430461" y="7531057"/>
            <a:ext cx="828724" cy="781378"/>
          </a:xfrm>
          <a:custGeom>
            <a:avLst/>
            <a:gdLst>
              <a:gd name="T0" fmla="*/ 1406 w 1576"/>
              <a:gd name="T1" fmla="*/ 169 h 1486"/>
              <a:gd name="T2" fmla="*/ 1406 w 1576"/>
              <a:gd name="T3" fmla="*/ 899 h 1486"/>
              <a:gd name="T4" fmla="*/ 1500 w 1576"/>
              <a:gd name="T5" fmla="*/ 806 h 1486"/>
              <a:gd name="T6" fmla="*/ 1531 w 1576"/>
              <a:gd name="T7" fmla="*/ 792 h 1486"/>
              <a:gd name="T8" fmla="*/ 1563 w 1576"/>
              <a:gd name="T9" fmla="*/ 806 h 1486"/>
              <a:gd name="T10" fmla="*/ 1576 w 1576"/>
              <a:gd name="T11" fmla="*/ 837 h 1486"/>
              <a:gd name="T12" fmla="*/ 1563 w 1576"/>
              <a:gd name="T13" fmla="*/ 869 h 1486"/>
              <a:gd name="T14" fmla="*/ 1393 w 1576"/>
              <a:gd name="T15" fmla="*/ 1039 h 1486"/>
              <a:gd name="T16" fmla="*/ 1361 w 1576"/>
              <a:gd name="T17" fmla="*/ 1052 h 1486"/>
              <a:gd name="T18" fmla="*/ 1329 w 1576"/>
              <a:gd name="T19" fmla="*/ 1039 h 1486"/>
              <a:gd name="T20" fmla="*/ 1159 w 1576"/>
              <a:gd name="T21" fmla="*/ 869 h 1486"/>
              <a:gd name="T22" fmla="*/ 1159 w 1576"/>
              <a:gd name="T23" fmla="*/ 806 h 1486"/>
              <a:gd name="T24" fmla="*/ 1191 w 1576"/>
              <a:gd name="T25" fmla="*/ 792 h 1486"/>
              <a:gd name="T26" fmla="*/ 1223 w 1576"/>
              <a:gd name="T27" fmla="*/ 806 h 1486"/>
              <a:gd name="T28" fmla="*/ 1317 w 1576"/>
              <a:gd name="T29" fmla="*/ 899 h 1486"/>
              <a:gd name="T30" fmla="*/ 1317 w 1576"/>
              <a:gd name="T31" fmla="*/ 169 h 1486"/>
              <a:gd name="T32" fmla="*/ 1237 w 1576"/>
              <a:gd name="T33" fmla="*/ 90 h 1486"/>
              <a:gd name="T34" fmla="*/ 339 w 1576"/>
              <a:gd name="T35" fmla="*/ 90 h 1486"/>
              <a:gd name="T36" fmla="*/ 260 w 1576"/>
              <a:gd name="T37" fmla="*/ 169 h 1486"/>
              <a:gd name="T38" fmla="*/ 260 w 1576"/>
              <a:gd name="T39" fmla="*/ 277 h 1486"/>
              <a:gd name="T40" fmla="*/ 215 w 1576"/>
              <a:gd name="T41" fmla="*/ 322 h 1486"/>
              <a:gd name="T42" fmla="*/ 170 w 1576"/>
              <a:gd name="T43" fmla="*/ 277 h 1486"/>
              <a:gd name="T44" fmla="*/ 170 w 1576"/>
              <a:gd name="T45" fmla="*/ 169 h 1486"/>
              <a:gd name="T46" fmla="*/ 338 w 1576"/>
              <a:gd name="T47" fmla="*/ 0 h 1486"/>
              <a:gd name="T48" fmla="*/ 1237 w 1576"/>
              <a:gd name="T49" fmla="*/ 0 h 1486"/>
              <a:gd name="T50" fmla="*/ 1406 w 1576"/>
              <a:gd name="T51" fmla="*/ 169 h 1486"/>
              <a:gd name="T52" fmla="*/ 1406 w 1576"/>
              <a:gd name="T53" fmla="*/ 1317 h 1486"/>
              <a:gd name="T54" fmla="*/ 1406 w 1576"/>
              <a:gd name="T55" fmla="*/ 1208 h 1486"/>
              <a:gd name="T56" fmla="*/ 1361 w 1576"/>
              <a:gd name="T57" fmla="*/ 1163 h 1486"/>
              <a:gd name="T58" fmla="*/ 1316 w 1576"/>
              <a:gd name="T59" fmla="*/ 1208 h 1486"/>
              <a:gd name="T60" fmla="*/ 1316 w 1576"/>
              <a:gd name="T61" fmla="*/ 1317 h 1486"/>
              <a:gd name="T62" fmla="*/ 1237 w 1576"/>
              <a:gd name="T63" fmla="*/ 1396 h 1486"/>
              <a:gd name="T64" fmla="*/ 338 w 1576"/>
              <a:gd name="T65" fmla="*/ 1396 h 1486"/>
              <a:gd name="T66" fmla="*/ 259 w 1576"/>
              <a:gd name="T67" fmla="*/ 1317 h 1486"/>
              <a:gd name="T68" fmla="*/ 259 w 1576"/>
              <a:gd name="T69" fmla="*/ 586 h 1486"/>
              <a:gd name="T70" fmla="*/ 353 w 1576"/>
              <a:gd name="T71" fmla="*/ 679 h 1486"/>
              <a:gd name="T72" fmla="*/ 385 w 1576"/>
              <a:gd name="T73" fmla="*/ 693 h 1486"/>
              <a:gd name="T74" fmla="*/ 416 w 1576"/>
              <a:gd name="T75" fmla="*/ 679 h 1486"/>
              <a:gd name="T76" fmla="*/ 429 w 1576"/>
              <a:gd name="T77" fmla="*/ 648 h 1486"/>
              <a:gd name="T78" fmla="*/ 416 w 1576"/>
              <a:gd name="T79" fmla="*/ 616 h 1486"/>
              <a:gd name="T80" fmla="*/ 246 w 1576"/>
              <a:gd name="T81" fmla="*/ 446 h 1486"/>
              <a:gd name="T82" fmla="*/ 215 w 1576"/>
              <a:gd name="T83" fmla="*/ 433 h 1486"/>
              <a:gd name="T84" fmla="*/ 183 w 1576"/>
              <a:gd name="T85" fmla="*/ 446 h 1486"/>
              <a:gd name="T86" fmla="*/ 13 w 1576"/>
              <a:gd name="T87" fmla="*/ 616 h 1486"/>
              <a:gd name="T88" fmla="*/ 0 w 1576"/>
              <a:gd name="T89" fmla="*/ 648 h 1486"/>
              <a:gd name="T90" fmla="*/ 13 w 1576"/>
              <a:gd name="T91" fmla="*/ 679 h 1486"/>
              <a:gd name="T92" fmla="*/ 45 w 1576"/>
              <a:gd name="T93" fmla="*/ 693 h 1486"/>
              <a:gd name="T94" fmla="*/ 45 w 1576"/>
              <a:gd name="T95" fmla="*/ 693 h 1486"/>
              <a:gd name="T96" fmla="*/ 76 w 1576"/>
              <a:gd name="T97" fmla="*/ 680 h 1486"/>
              <a:gd name="T98" fmla="*/ 170 w 1576"/>
              <a:gd name="T99" fmla="*/ 586 h 1486"/>
              <a:gd name="T100" fmla="*/ 170 w 1576"/>
              <a:gd name="T101" fmla="*/ 1317 h 1486"/>
              <a:gd name="T102" fmla="*/ 338 w 1576"/>
              <a:gd name="T103" fmla="*/ 1486 h 1486"/>
              <a:gd name="T104" fmla="*/ 1237 w 1576"/>
              <a:gd name="T105" fmla="*/ 1486 h 1486"/>
              <a:gd name="T106" fmla="*/ 1406 w 1576"/>
              <a:gd name="T107" fmla="*/ 1317 h 1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76" h="1486">
                <a:moveTo>
                  <a:pt x="1406" y="169"/>
                </a:moveTo>
                <a:cubicBezTo>
                  <a:pt x="1406" y="899"/>
                  <a:pt x="1406" y="899"/>
                  <a:pt x="1406" y="899"/>
                </a:cubicBezTo>
                <a:cubicBezTo>
                  <a:pt x="1500" y="806"/>
                  <a:pt x="1500" y="806"/>
                  <a:pt x="1500" y="806"/>
                </a:cubicBezTo>
                <a:cubicBezTo>
                  <a:pt x="1508" y="797"/>
                  <a:pt x="1519" y="792"/>
                  <a:pt x="1531" y="792"/>
                </a:cubicBezTo>
                <a:cubicBezTo>
                  <a:pt x="1543" y="792"/>
                  <a:pt x="1554" y="797"/>
                  <a:pt x="1563" y="806"/>
                </a:cubicBezTo>
                <a:cubicBezTo>
                  <a:pt x="1571" y="814"/>
                  <a:pt x="1576" y="825"/>
                  <a:pt x="1576" y="837"/>
                </a:cubicBezTo>
                <a:cubicBezTo>
                  <a:pt x="1576" y="849"/>
                  <a:pt x="1571" y="860"/>
                  <a:pt x="1563" y="869"/>
                </a:cubicBezTo>
                <a:cubicBezTo>
                  <a:pt x="1393" y="1039"/>
                  <a:pt x="1393" y="1039"/>
                  <a:pt x="1393" y="1039"/>
                </a:cubicBezTo>
                <a:cubicBezTo>
                  <a:pt x="1384" y="1047"/>
                  <a:pt x="1373" y="1052"/>
                  <a:pt x="1361" y="1052"/>
                </a:cubicBezTo>
                <a:cubicBezTo>
                  <a:pt x="1349" y="1052"/>
                  <a:pt x="1338" y="1047"/>
                  <a:pt x="1329" y="1039"/>
                </a:cubicBezTo>
                <a:cubicBezTo>
                  <a:pt x="1159" y="869"/>
                  <a:pt x="1159" y="869"/>
                  <a:pt x="1159" y="869"/>
                </a:cubicBezTo>
                <a:cubicBezTo>
                  <a:pt x="1142" y="851"/>
                  <a:pt x="1142" y="823"/>
                  <a:pt x="1159" y="806"/>
                </a:cubicBezTo>
                <a:cubicBezTo>
                  <a:pt x="1168" y="797"/>
                  <a:pt x="1179" y="792"/>
                  <a:pt x="1191" y="792"/>
                </a:cubicBezTo>
                <a:cubicBezTo>
                  <a:pt x="1203" y="792"/>
                  <a:pt x="1214" y="797"/>
                  <a:pt x="1223" y="806"/>
                </a:cubicBezTo>
                <a:cubicBezTo>
                  <a:pt x="1317" y="899"/>
                  <a:pt x="1317" y="899"/>
                  <a:pt x="1317" y="899"/>
                </a:cubicBezTo>
                <a:cubicBezTo>
                  <a:pt x="1317" y="169"/>
                  <a:pt x="1317" y="169"/>
                  <a:pt x="1317" y="169"/>
                </a:cubicBezTo>
                <a:cubicBezTo>
                  <a:pt x="1317" y="125"/>
                  <a:pt x="1281" y="90"/>
                  <a:pt x="1237" y="90"/>
                </a:cubicBezTo>
                <a:cubicBezTo>
                  <a:pt x="339" y="90"/>
                  <a:pt x="339" y="90"/>
                  <a:pt x="339" y="90"/>
                </a:cubicBezTo>
                <a:cubicBezTo>
                  <a:pt x="295" y="90"/>
                  <a:pt x="260" y="125"/>
                  <a:pt x="260" y="169"/>
                </a:cubicBezTo>
                <a:cubicBezTo>
                  <a:pt x="260" y="277"/>
                  <a:pt x="260" y="277"/>
                  <a:pt x="260" y="277"/>
                </a:cubicBezTo>
                <a:cubicBezTo>
                  <a:pt x="260" y="302"/>
                  <a:pt x="239" y="322"/>
                  <a:pt x="215" y="322"/>
                </a:cubicBezTo>
                <a:cubicBezTo>
                  <a:pt x="190" y="322"/>
                  <a:pt x="170" y="302"/>
                  <a:pt x="170" y="277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76"/>
                  <a:pt x="245" y="0"/>
                  <a:pt x="338" y="0"/>
                </a:cubicBezTo>
                <a:cubicBezTo>
                  <a:pt x="1237" y="0"/>
                  <a:pt x="1237" y="0"/>
                  <a:pt x="1237" y="0"/>
                </a:cubicBezTo>
                <a:cubicBezTo>
                  <a:pt x="1330" y="0"/>
                  <a:pt x="1406" y="76"/>
                  <a:pt x="1406" y="169"/>
                </a:cubicBezTo>
                <a:close/>
                <a:moveTo>
                  <a:pt x="1406" y="1317"/>
                </a:moveTo>
                <a:cubicBezTo>
                  <a:pt x="1406" y="1208"/>
                  <a:pt x="1406" y="1208"/>
                  <a:pt x="1406" y="1208"/>
                </a:cubicBezTo>
                <a:cubicBezTo>
                  <a:pt x="1406" y="1183"/>
                  <a:pt x="1386" y="1163"/>
                  <a:pt x="1361" y="1163"/>
                </a:cubicBezTo>
                <a:cubicBezTo>
                  <a:pt x="1336" y="1163"/>
                  <a:pt x="1316" y="1183"/>
                  <a:pt x="1316" y="1208"/>
                </a:cubicBezTo>
                <a:cubicBezTo>
                  <a:pt x="1316" y="1317"/>
                  <a:pt x="1316" y="1317"/>
                  <a:pt x="1316" y="1317"/>
                </a:cubicBezTo>
                <a:cubicBezTo>
                  <a:pt x="1316" y="1360"/>
                  <a:pt x="1280" y="1396"/>
                  <a:pt x="1237" y="1396"/>
                </a:cubicBezTo>
                <a:cubicBezTo>
                  <a:pt x="338" y="1396"/>
                  <a:pt x="338" y="1396"/>
                  <a:pt x="338" y="1396"/>
                </a:cubicBezTo>
                <a:cubicBezTo>
                  <a:pt x="295" y="1396"/>
                  <a:pt x="259" y="1360"/>
                  <a:pt x="259" y="1317"/>
                </a:cubicBezTo>
                <a:cubicBezTo>
                  <a:pt x="259" y="586"/>
                  <a:pt x="259" y="586"/>
                  <a:pt x="259" y="586"/>
                </a:cubicBezTo>
                <a:cubicBezTo>
                  <a:pt x="353" y="679"/>
                  <a:pt x="353" y="679"/>
                  <a:pt x="353" y="679"/>
                </a:cubicBezTo>
                <a:cubicBezTo>
                  <a:pt x="361" y="688"/>
                  <a:pt x="373" y="693"/>
                  <a:pt x="385" y="693"/>
                </a:cubicBezTo>
                <a:cubicBezTo>
                  <a:pt x="396" y="693"/>
                  <a:pt x="408" y="688"/>
                  <a:pt x="416" y="679"/>
                </a:cubicBezTo>
                <a:cubicBezTo>
                  <a:pt x="425" y="671"/>
                  <a:pt x="429" y="660"/>
                  <a:pt x="429" y="648"/>
                </a:cubicBezTo>
                <a:cubicBezTo>
                  <a:pt x="429" y="636"/>
                  <a:pt x="425" y="625"/>
                  <a:pt x="416" y="616"/>
                </a:cubicBezTo>
                <a:cubicBezTo>
                  <a:pt x="246" y="446"/>
                  <a:pt x="246" y="446"/>
                  <a:pt x="246" y="446"/>
                </a:cubicBezTo>
                <a:cubicBezTo>
                  <a:pt x="238" y="438"/>
                  <a:pt x="227" y="433"/>
                  <a:pt x="215" y="433"/>
                </a:cubicBezTo>
                <a:cubicBezTo>
                  <a:pt x="203" y="433"/>
                  <a:pt x="191" y="438"/>
                  <a:pt x="183" y="446"/>
                </a:cubicBezTo>
                <a:cubicBezTo>
                  <a:pt x="13" y="616"/>
                  <a:pt x="13" y="616"/>
                  <a:pt x="13" y="616"/>
                </a:cubicBezTo>
                <a:cubicBezTo>
                  <a:pt x="4" y="625"/>
                  <a:pt x="0" y="636"/>
                  <a:pt x="0" y="648"/>
                </a:cubicBezTo>
                <a:cubicBezTo>
                  <a:pt x="0" y="660"/>
                  <a:pt x="4" y="671"/>
                  <a:pt x="13" y="679"/>
                </a:cubicBezTo>
                <a:cubicBezTo>
                  <a:pt x="21" y="688"/>
                  <a:pt x="32" y="693"/>
                  <a:pt x="45" y="693"/>
                </a:cubicBezTo>
                <a:cubicBezTo>
                  <a:pt x="45" y="693"/>
                  <a:pt x="45" y="693"/>
                  <a:pt x="45" y="693"/>
                </a:cubicBezTo>
                <a:cubicBezTo>
                  <a:pt x="56" y="693"/>
                  <a:pt x="68" y="688"/>
                  <a:pt x="76" y="680"/>
                </a:cubicBezTo>
                <a:cubicBezTo>
                  <a:pt x="170" y="586"/>
                  <a:pt x="170" y="586"/>
                  <a:pt x="170" y="586"/>
                </a:cubicBezTo>
                <a:cubicBezTo>
                  <a:pt x="170" y="1317"/>
                  <a:pt x="170" y="1317"/>
                  <a:pt x="170" y="1317"/>
                </a:cubicBezTo>
                <a:cubicBezTo>
                  <a:pt x="170" y="1410"/>
                  <a:pt x="245" y="1486"/>
                  <a:pt x="338" y="1486"/>
                </a:cubicBezTo>
                <a:cubicBezTo>
                  <a:pt x="1237" y="1486"/>
                  <a:pt x="1237" y="1486"/>
                  <a:pt x="1237" y="1486"/>
                </a:cubicBezTo>
                <a:cubicBezTo>
                  <a:pt x="1330" y="1486"/>
                  <a:pt x="1406" y="1410"/>
                  <a:pt x="1406" y="13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3" name="Freeform 107"/>
          <p:cNvSpPr>
            <a:spLocks noEditPoints="1"/>
          </p:cNvSpPr>
          <p:nvPr/>
        </p:nvSpPr>
        <p:spPr bwMode="auto">
          <a:xfrm>
            <a:off x="10657599" y="7531057"/>
            <a:ext cx="831624" cy="781378"/>
          </a:xfrm>
          <a:custGeom>
            <a:avLst/>
            <a:gdLst>
              <a:gd name="T0" fmla="*/ 1568 w 1581"/>
              <a:gd name="T1" fmla="*/ 616 h 1486"/>
              <a:gd name="T2" fmla="*/ 1581 w 1581"/>
              <a:gd name="T3" fmla="*/ 648 h 1486"/>
              <a:gd name="T4" fmla="*/ 1568 w 1581"/>
              <a:gd name="T5" fmla="*/ 680 h 1486"/>
              <a:gd name="T6" fmla="*/ 1536 w 1581"/>
              <a:gd name="T7" fmla="*/ 693 h 1486"/>
              <a:gd name="T8" fmla="*/ 1504 w 1581"/>
              <a:gd name="T9" fmla="*/ 680 h 1486"/>
              <a:gd name="T10" fmla="*/ 1410 w 1581"/>
              <a:gd name="T11" fmla="*/ 586 h 1486"/>
              <a:gd name="T12" fmla="*/ 1410 w 1581"/>
              <a:gd name="T13" fmla="*/ 1317 h 1486"/>
              <a:gd name="T14" fmla="*/ 1242 w 1581"/>
              <a:gd name="T15" fmla="*/ 1486 h 1486"/>
              <a:gd name="T16" fmla="*/ 343 w 1581"/>
              <a:gd name="T17" fmla="*/ 1486 h 1486"/>
              <a:gd name="T18" fmla="*/ 174 w 1581"/>
              <a:gd name="T19" fmla="*/ 1317 h 1486"/>
              <a:gd name="T20" fmla="*/ 174 w 1581"/>
              <a:gd name="T21" fmla="*/ 1208 h 1486"/>
              <a:gd name="T22" fmla="*/ 219 w 1581"/>
              <a:gd name="T23" fmla="*/ 1163 h 1486"/>
              <a:gd name="T24" fmla="*/ 264 w 1581"/>
              <a:gd name="T25" fmla="*/ 1208 h 1486"/>
              <a:gd name="T26" fmla="*/ 264 w 1581"/>
              <a:gd name="T27" fmla="*/ 1317 h 1486"/>
              <a:gd name="T28" fmla="*/ 343 w 1581"/>
              <a:gd name="T29" fmla="*/ 1396 h 1486"/>
              <a:gd name="T30" fmla="*/ 1242 w 1581"/>
              <a:gd name="T31" fmla="*/ 1396 h 1486"/>
              <a:gd name="T32" fmla="*/ 1321 w 1581"/>
              <a:gd name="T33" fmla="*/ 1317 h 1486"/>
              <a:gd name="T34" fmla="*/ 1321 w 1581"/>
              <a:gd name="T35" fmla="*/ 586 h 1486"/>
              <a:gd name="T36" fmla="*/ 1228 w 1581"/>
              <a:gd name="T37" fmla="*/ 680 h 1486"/>
              <a:gd name="T38" fmla="*/ 1196 w 1581"/>
              <a:gd name="T39" fmla="*/ 693 h 1486"/>
              <a:gd name="T40" fmla="*/ 1164 w 1581"/>
              <a:gd name="T41" fmla="*/ 680 h 1486"/>
              <a:gd name="T42" fmla="*/ 1151 w 1581"/>
              <a:gd name="T43" fmla="*/ 648 h 1486"/>
              <a:gd name="T44" fmla="*/ 1164 w 1581"/>
              <a:gd name="T45" fmla="*/ 616 h 1486"/>
              <a:gd name="T46" fmla="*/ 1334 w 1581"/>
              <a:gd name="T47" fmla="*/ 447 h 1486"/>
              <a:gd name="T48" fmla="*/ 1366 w 1581"/>
              <a:gd name="T49" fmla="*/ 434 h 1486"/>
              <a:gd name="T50" fmla="*/ 1398 w 1581"/>
              <a:gd name="T51" fmla="*/ 447 h 1486"/>
              <a:gd name="T52" fmla="*/ 1568 w 1581"/>
              <a:gd name="T53" fmla="*/ 616 h 1486"/>
              <a:gd name="T54" fmla="*/ 1366 w 1581"/>
              <a:gd name="T55" fmla="*/ 323 h 1486"/>
              <a:gd name="T56" fmla="*/ 1411 w 1581"/>
              <a:gd name="T57" fmla="*/ 278 h 1486"/>
              <a:gd name="T58" fmla="*/ 1411 w 1581"/>
              <a:gd name="T59" fmla="*/ 169 h 1486"/>
              <a:gd name="T60" fmla="*/ 1242 w 1581"/>
              <a:gd name="T61" fmla="*/ 0 h 1486"/>
              <a:gd name="T62" fmla="*/ 343 w 1581"/>
              <a:gd name="T63" fmla="*/ 0 h 1486"/>
              <a:gd name="T64" fmla="*/ 174 w 1581"/>
              <a:gd name="T65" fmla="*/ 169 h 1486"/>
              <a:gd name="T66" fmla="*/ 174 w 1581"/>
              <a:gd name="T67" fmla="*/ 900 h 1486"/>
              <a:gd name="T68" fmla="*/ 81 w 1581"/>
              <a:gd name="T69" fmla="*/ 806 h 1486"/>
              <a:gd name="T70" fmla="*/ 49 w 1581"/>
              <a:gd name="T71" fmla="*/ 793 h 1486"/>
              <a:gd name="T72" fmla="*/ 18 w 1581"/>
              <a:gd name="T73" fmla="*/ 806 h 1486"/>
              <a:gd name="T74" fmla="*/ 18 w 1581"/>
              <a:gd name="T75" fmla="*/ 869 h 1486"/>
              <a:gd name="T76" fmla="*/ 187 w 1581"/>
              <a:gd name="T77" fmla="*/ 1039 h 1486"/>
              <a:gd name="T78" fmla="*/ 219 w 1581"/>
              <a:gd name="T79" fmla="*/ 1053 h 1486"/>
              <a:gd name="T80" fmla="*/ 251 w 1581"/>
              <a:gd name="T81" fmla="*/ 1039 h 1486"/>
              <a:gd name="T82" fmla="*/ 421 w 1581"/>
              <a:gd name="T83" fmla="*/ 869 h 1486"/>
              <a:gd name="T84" fmla="*/ 421 w 1581"/>
              <a:gd name="T85" fmla="*/ 806 h 1486"/>
              <a:gd name="T86" fmla="*/ 389 w 1581"/>
              <a:gd name="T87" fmla="*/ 793 h 1486"/>
              <a:gd name="T88" fmla="*/ 358 w 1581"/>
              <a:gd name="T89" fmla="*/ 806 h 1486"/>
              <a:gd name="T90" fmla="*/ 264 w 1581"/>
              <a:gd name="T91" fmla="*/ 900 h 1486"/>
              <a:gd name="T92" fmla="*/ 264 w 1581"/>
              <a:gd name="T93" fmla="*/ 169 h 1486"/>
              <a:gd name="T94" fmla="*/ 343 w 1581"/>
              <a:gd name="T95" fmla="*/ 90 h 1486"/>
              <a:gd name="T96" fmla="*/ 1242 w 1581"/>
              <a:gd name="T97" fmla="*/ 90 h 1486"/>
              <a:gd name="T98" fmla="*/ 1321 w 1581"/>
              <a:gd name="T99" fmla="*/ 169 h 1486"/>
              <a:gd name="T100" fmla="*/ 1321 w 1581"/>
              <a:gd name="T101" fmla="*/ 278 h 1486"/>
              <a:gd name="T102" fmla="*/ 1366 w 1581"/>
              <a:gd name="T103" fmla="*/ 323 h 14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81" h="1486">
                <a:moveTo>
                  <a:pt x="1568" y="616"/>
                </a:moveTo>
                <a:cubicBezTo>
                  <a:pt x="1576" y="625"/>
                  <a:pt x="1581" y="636"/>
                  <a:pt x="1581" y="648"/>
                </a:cubicBezTo>
                <a:cubicBezTo>
                  <a:pt x="1581" y="660"/>
                  <a:pt x="1576" y="671"/>
                  <a:pt x="1568" y="680"/>
                </a:cubicBezTo>
                <a:cubicBezTo>
                  <a:pt x="1559" y="688"/>
                  <a:pt x="1548" y="693"/>
                  <a:pt x="1536" y="693"/>
                </a:cubicBezTo>
                <a:cubicBezTo>
                  <a:pt x="1524" y="693"/>
                  <a:pt x="1512" y="688"/>
                  <a:pt x="1504" y="680"/>
                </a:cubicBezTo>
                <a:cubicBezTo>
                  <a:pt x="1410" y="586"/>
                  <a:pt x="1410" y="586"/>
                  <a:pt x="1410" y="586"/>
                </a:cubicBezTo>
                <a:cubicBezTo>
                  <a:pt x="1410" y="1317"/>
                  <a:pt x="1410" y="1317"/>
                  <a:pt x="1410" y="1317"/>
                </a:cubicBezTo>
                <a:cubicBezTo>
                  <a:pt x="1410" y="1410"/>
                  <a:pt x="1335" y="1486"/>
                  <a:pt x="1242" y="1486"/>
                </a:cubicBezTo>
                <a:cubicBezTo>
                  <a:pt x="343" y="1486"/>
                  <a:pt x="343" y="1486"/>
                  <a:pt x="343" y="1486"/>
                </a:cubicBezTo>
                <a:cubicBezTo>
                  <a:pt x="250" y="1486"/>
                  <a:pt x="174" y="1410"/>
                  <a:pt x="174" y="1317"/>
                </a:cubicBezTo>
                <a:cubicBezTo>
                  <a:pt x="174" y="1208"/>
                  <a:pt x="174" y="1208"/>
                  <a:pt x="174" y="1208"/>
                </a:cubicBezTo>
                <a:cubicBezTo>
                  <a:pt x="174" y="1183"/>
                  <a:pt x="194" y="1163"/>
                  <a:pt x="219" y="1163"/>
                </a:cubicBezTo>
                <a:cubicBezTo>
                  <a:pt x="244" y="1163"/>
                  <a:pt x="264" y="1183"/>
                  <a:pt x="264" y="1208"/>
                </a:cubicBezTo>
                <a:cubicBezTo>
                  <a:pt x="264" y="1317"/>
                  <a:pt x="264" y="1317"/>
                  <a:pt x="264" y="1317"/>
                </a:cubicBezTo>
                <a:cubicBezTo>
                  <a:pt x="264" y="1360"/>
                  <a:pt x="299" y="1396"/>
                  <a:pt x="343" y="1396"/>
                </a:cubicBezTo>
                <a:cubicBezTo>
                  <a:pt x="1242" y="1396"/>
                  <a:pt x="1242" y="1396"/>
                  <a:pt x="1242" y="1396"/>
                </a:cubicBezTo>
                <a:cubicBezTo>
                  <a:pt x="1286" y="1396"/>
                  <a:pt x="1321" y="1360"/>
                  <a:pt x="1321" y="1317"/>
                </a:cubicBezTo>
                <a:cubicBezTo>
                  <a:pt x="1321" y="586"/>
                  <a:pt x="1321" y="586"/>
                  <a:pt x="1321" y="586"/>
                </a:cubicBezTo>
                <a:cubicBezTo>
                  <a:pt x="1228" y="680"/>
                  <a:pt x="1228" y="680"/>
                  <a:pt x="1228" y="680"/>
                </a:cubicBezTo>
                <a:cubicBezTo>
                  <a:pt x="1219" y="688"/>
                  <a:pt x="1208" y="693"/>
                  <a:pt x="1196" y="693"/>
                </a:cubicBezTo>
                <a:cubicBezTo>
                  <a:pt x="1184" y="693"/>
                  <a:pt x="1173" y="688"/>
                  <a:pt x="1164" y="680"/>
                </a:cubicBezTo>
                <a:cubicBezTo>
                  <a:pt x="1156" y="671"/>
                  <a:pt x="1151" y="660"/>
                  <a:pt x="1151" y="648"/>
                </a:cubicBezTo>
                <a:cubicBezTo>
                  <a:pt x="1151" y="636"/>
                  <a:pt x="1156" y="625"/>
                  <a:pt x="1164" y="616"/>
                </a:cubicBezTo>
                <a:cubicBezTo>
                  <a:pt x="1334" y="447"/>
                  <a:pt x="1334" y="447"/>
                  <a:pt x="1334" y="447"/>
                </a:cubicBezTo>
                <a:cubicBezTo>
                  <a:pt x="1342" y="438"/>
                  <a:pt x="1354" y="434"/>
                  <a:pt x="1366" y="434"/>
                </a:cubicBezTo>
                <a:cubicBezTo>
                  <a:pt x="1378" y="434"/>
                  <a:pt x="1390" y="438"/>
                  <a:pt x="1398" y="447"/>
                </a:cubicBezTo>
                <a:lnTo>
                  <a:pt x="1568" y="616"/>
                </a:lnTo>
                <a:close/>
                <a:moveTo>
                  <a:pt x="1366" y="323"/>
                </a:moveTo>
                <a:cubicBezTo>
                  <a:pt x="1391" y="323"/>
                  <a:pt x="1411" y="302"/>
                  <a:pt x="1411" y="278"/>
                </a:cubicBezTo>
                <a:cubicBezTo>
                  <a:pt x="1411" y="169"/>
                  <a:pt x="1411" y="169"/>
                  <a:pt x="1411" y="169"/>
                </a:cubicBezTo>
                <a:cubicBezTo>
                  <a:pt x="1411" y="76"/>
                  <a:pt x="1335" y="0"/>
                  <a:pt x="1242" y="0"/>
                </a:cubicBezTo>
                <a:cubicBezTo>
                  <a:pt x="343" y="0"/>
                  <a:pt x="343" y="0"/>
                  <a:pt x="343" y="0"/>
                </a:cubicBezTo>
                <a:cubicBezTo>
                  <a:pt x="250" y="0"/>
                  <a:pt x="174" y="76"/>
                  <a:pt x="174" y="169"/>
                </a:cubicBezTo>
                <a:cubicBezTo>
                  <a:pt x="174" y="900"/>
                  <a:pt x="174" y="900"/>
                  <a:pt x="174" y="900"/>
                </a:cubicBezTo>
                <a:cubicBezTo>
                  <a:pt x="81" y="806"/>
                  <a:pt x="81" y="806"/>
                  <a:pt x="81" y="806"/>
                </a:cubicBezTo>
                <a:cubicBezTo>
                  <a:pt x="72" y="798"/>
                  <a:pt x="61" y="793"/>
                  <a:pt x="49" y="793"/>
                </a:cubicBezTo>
                <a:cubicBezTo>
                  <a:pt x="37" y="793"/>
                  <a:pt x="26" y="798"/>
                  <a:pt x="18" y="806"/>
                </a:cubicBezTo>
                <a:cubicBezTo>
                  <a:pt x="0" y="824"/>
                  <a:pt x="0" y="852"/>
                  <a:pt x="18" y="869"/>
                </a:cubicBezTo>
                <a:cubicBezTo>
                  <a:pt x="187" y="1039"/>
                  <a:pt x="187" y="1039"/>
                  <a:pt x="187" y="1039"/>
                </a:cubicBezTo>
                <a:cubicBezTo>
                  <a:pt x="196" y="1048"/>
                  <a:pt x="207" y="1053"/>
                  <a:pt x="219" y="1053"/>
                </a:cubicBezTo>
                <a:cubicBezTo>
                  <a:pt x="231" y="1053"/>
                  <a:pt x="243" y="1048"/>
                  <a:pt x="251" y="1039"/>
                </a:cubicBezTo>
                <a:cubicBezTo>
                  <a:pt x="421" y="869"/>
                  <a:pt x="421" y="869"/>
                  <a:pt x="421" y="869"/>
                </a:cubicBezTo>
                <a:cubicBezTo>
                  <a:pt x="438" y="852"/>
                  <a:pt x="438" y="824"/>
                  <a:pt x="421" y="806"/>
                </a:cubicBezTo>
                <a:cubicBezTo>
                  <a:pt x="412" y="798"/>
                  <a:pt x="401" y="793"/>
                  <a:pt x="389" y="793"/>
                </a:cubicBezTo>
                <a:cubicBezTo>
                  <a:pt x="377" y="793"/>
                  <a:pt x="366" y="798"/>
                  <a:pt x="358" y="806"/>
                </a:cubicBezTo>
                <a:cubicBezTo>
                  <a:pt x="264" y="900"/>
                  <a:pt x="264" y="900"/>
                  <a:pt x="264" y="900"/>
                </a:cubicBezTo>
                <a:cubicBezTo>
                  <a:pt x="264" y="169"/>
                  <a:pt x="264" y="169"/>
                  <a:pt x="264" y="169"/>
                </a:cubicBezTo>
                <a:cubicBezTo>
                  <a:pt x="264" y="126"/>
                  <a:pt x="300" y="90"/>
                  <a:pt x="343" y="90"/>
                </a:cubicBezTo>
                <a:cubicBezTo>
                  <a:pt x="1242" y="90"/>
                  <a:pt x="1242" y="90"/>
                  <a:pt x="1242" y="90"/>
                </a:cubicBezTo>
                <a:cubicBezTo>
                  <a:pt x="1286" y="90"/>
                  <a:pt x="1321" y="126"/>
                  <a:pt x="1321" y="169"/>
                </a:cubicBezTo>
                <a:cubicBezTo>
                  <a:pt x="1321" y="278"/>
                  <a:pt x="1321" y="278"/>
                  <a:pt x="1321" y="278"/>
                </a:cubicBezTo>
                <a:cubicBezTo>
                  <a:pt x="1321" y="302"/>
                  <a:pt x="1341" y="323"/>
                  <a:pt x="1366" y="3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7" name="Freeform 111"/>
          <p:cNvSpPr>
            <a:spLocks noEditPoints="1"/>
          </p:cNvSpPr>
          <p:nvPr/>
        </p:nvSpPr>
        <p:spPr bwMode="auto">
          <a:xfrm>
            <a:off x="12889437" y="7519037"/>
            <a:ext cx="831624" cy="801994"/>
          </a:xfrm>
          <a:custGeom>
            <a:avLst/>
            <a:gdLst>
              <a:gd name="T0" fmla="*/ 0 w 1581"/>
              <a:gd name="T1" fmla="*/ 348 h 1525"/>
              <a:gd name="T2" fmla="*/ 13 w 1581"/>
              <a:gd name="T3" fmla="*/ 316 h 1525"/>
              <a:gd name="T4" fmla="*/ 315 w 1581"/>
              <a:gd name="T5" fmla="*/ 14 h 1525"/>
              <a:gd name="T6" fmla="*/ 347 w 1581"/>
              <a:gd name="T7" fmla="*/ 1 h 1525"/>
              <a:gd name="T8" fmla="*/ 379 w 1581"/>
              <a:gd name="T9" fmla="*/ 14 h 1525"/>
              <a:gd name="T10" fmla="*/ 681 w 1581"/>
              <a:gd name="T11" fmla="*/ 316 h 1525"/>
              <a:gd name="T12" fmla="*/ 694 w 1581"/>
              <a:gd name="T13" fmla="*/ 348 h 1525"/>
              <a:gd name="T14" fmla="*/ 681 w 1581"/>
              <a:gd name="T15" fmla="*/ 379 h 1525"/>
              <a:gd name="T16" fmla="*/ 649 w 1581"/>
              <a:gd name="T17" fmla="*/ 392 h 1525"/>
              <a:gd name="T18" fmla="*/ 617 w 1581"/>
              <a:gd name="T19" fmla="*/ 379 h 1525"/>
              <a:gd name="T20" fmla="*/ 392 w 1581"/>
              <a:gd name="T21" fmla="*/ 153 h 1525"/>
              <a:gd name="T22" fmla="*/ 392 w 1581"/>
              <a:gd name="T23" fmla="*/ 1480 h 1525"/>
              <a:gd name="T24" fmla="*/ 347 w 1581"/>
              <a:gd name="T25" fmla="*/ 1525 h 1525"/>
              <a:gd name="T26" fmla="*/ 347 w 1581"/>
              <a:gd name="T27" fmla="*/ 1525 h 1525"/>
              <a:gd name="T28" fmla="*/ 347 w 1581"/>
              <a:gd name="T29" fmla="*/ 1525 h 1525"/>
              <a:gd name="T30" fmla="*/ 302 w 1581"/>
              <a:gd name="T31" fmla="*/ 1480 h 1525"/>
              <a:gd name="T32" fmla="*/ 302 w 1581"/>
              <a:gd name="T33" fmla="*/ 153 h 1525"/>
              <a:gd name="T34" fmla="*/ 76 w 1581"/>
              <a:gd name="T35" fmla="*/ 379 h 1525"/>
              <a:gd name="T36" fmla="*/ 44 w 1581"/>
              <a:gd name="T37" fmla="*/ 392 h 1525"/>
              <a:gd name="T38" fmla="*/ 13 w 1581"/>
              <a:gd name="T39" fmla="*/ 379 h 1525"/>
              <a:gd name="T40" fmla="*/ 0 w 1581"/>
              <a:gd name="T41" fmla="*/ 348 h 1525"/>
              <a:gd name="T42" fmla="*/ 1197 w 1581"/>
              <a:gd name="T43" fmla="*/ 1511 h 1525"/>
              <a:gd name="T44" fmla="*/ 1229 w 1581"/>
              <a:gd name="T45" fmla="*/ 1525 h 1525"/>
              <a:gd name="T46" fmla="*/ 1261 w 1581"/>
              <a:gd name="T47" fmla="*/ 1511 h 1525"/>
              <a:gd name="T48" fmla="*/ 1563 w 1581"/>
              <a:gd name="T49" fmla="*/ 1209 h 1525"/>
              <a:gd name="T50" fmla="*/ 1563 w 1581"/>
              <a:gd name="T51" fmla="*/ 1146 h 1525"/>
              <a:gd name="T52" fmla="*/ 1532 w 1581"/>
              <a:gd name="T53" fmla="*/ 1133 h 1525"/>
              <a:gd name="T54" fmla="*/ 1500 w 1581"/>
              <a:gd name="T55" fmla="*/ 1146 h 1525"/>
              <a:gd name="T56" fmla="*/ 1274 w 1581"/>
              <a:gd name="T57" fmla="*/ 1372 h 1525"/>
              <a:gd name="T58" fmla="*/ 1274 w 1581"/>
              <a:gd name="T59" fmla="*/ 45 h 1525"/>
              <a:gd name="T60" fmla="*/ 1229 w 1581"/>
              <a:gd name="T61" fmla="*/ 0 h 1525"/>
              <a:gd name="T62" fmla="*/ 1184 w 1581"/>
              <a:gd name="T63" fmla="*/ 45 h 1525"/>
              <a:gd name="T64" fmla="*/ 1184 w 1581"/>
              <a:gd name="T65" fmla="*/ 1372 h 1525"/>
              <a:gd name="T66" fmla="*/ 959 w 1581"/>
              <a:gd name="T67" fmla="*/ 1146 h 1525"/>
              <a:gd name="T68" fmla="*/ 927 w 1581"/>
              <a:gd name="T69" fmla="*/ 1133 h 1525"/>
              <a:gd name="T70" fmla="*/ 895 w 1581"/>
              <a:gd name="T71" fmla="*/ 1146 h 1525"/>
              <a:gd name="T72" fmla="*/ 895 w 1581"/>
              <a:gd name="T73" fmla="*/ 1209 h 1525"/>
              <a:gd name="T74" fmla="*/ 1197 w 1581"/>
              <a:gd name="T75" fmla="*/ 1511 h 1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81" h="1525">
                <a:moveTo>
                  <a:pt x="0" y="348"/>
                </a:moveTo>
                <a:cubicBezTo>
                  <a:pt x="0" y="336"/>
                  <a:pt x="4" y="324"/>
                  <a:pt x="13" y="316"/>
                </a:cubicBezTo>
                <a:cubicBezTo>
                  <a:pt x="315" y="14"/>
                  <a:pt x="315" y="14"/>
                  <a:pt x="315" y="14"/>
                </a:cubicBezTo>
                <a:cubicBezTo>
                  <a:pt x="323" y="6"/>
                  <a:pt x="335" y="1"/>
                  <a:pt x="347" y="1"/>
                </a:cubicBezTo>
                <a:cubicBezTo>
                  <a:pt x="359" y="1"/>
                  <a:pt x="371" y="6"/>
                  <a:pt x="379" y="14"/>
                </a:cubicBezTo>
                <a:cubicBezTo>
                  <a:pt x="681" y="316"/>
                  <a:pt x="681" y="316"/>
                  <a:pt x="681" y="316"/>
                </a:cubicBezTo>
                <a:cubicBezTo>
                  <a:pt x="690" y="324"/>
                  <a:pt x="694" y="336"/>
                  <a:pt x="694" y="348"/>
                </a:cubicBezTo>
                <a:cubicBezTo>
                  <a:pt x="694" y="360"/>
                  <a:pt x="690" y="371"/>
                  <a:pt x="681" y="379"/>
                </a:cubicBezTo>
                <a:cubicBezTo>
                  <a:pt x="673" y="388"/>
                  <a:pt x="661" y="392"/>
                  <a:pt x="649" y="392"/>
                </a:cubicBezTo>
                <a:cubicBezTo>
                  <a:pt x="637" y="392"/>
                  <a:pt x="626" y="388"/>
                  <a:pt x="617" y="379"/>
                </a:cubicBezTo>
                <a:cubicBezTo>
                  <a:pt x="392" y="153"/>
                  <a:pt x="392" y="153"/>
                  <a:pt x="392" y="153"/>
                </a:cubicBezTo>
                <a:cubicBezTo>
                  <a:pt x="392" y="1480"/>
                  <a:pt x="392" y="1480"/>
                  <a:pt x="392" y="1480"/>
                </a:cubicBezTo>
                <a:cubicBezTo>
                  <a:pt x="392" y="1504"/>
                  <a:pt x="372" y="1525"/>
                  <a:pt x="347" y="1525"/>
                </a:cubicBezTo>
                <a:cubicBezTo>
                  <a:pt x="347" y="1525"/>
                  <a:pt x="347" y="1525"/>
                  <a:pt x="347" y="1525"/>
                </a:cubicBezTo>
                <a:cubicBezTo>
                  <a:pt x="347" y="1525"/>
                  <a:pt x="347" y="1525"/>
                  <a:pt x="347" y="1525"/>
                </a:cubicBezTo>
                <a:cubicBezTo>
                  <a:pt x="322" y="1525"/>
                  <a:pt x="302" y="1505"/>
                  <a:pt x="302" y="1480"/>
                </a:cubicBezTo>
                <a:cubicBezTo>
                  <a:pt x="302" y="153"/>
                  <a:pt x="302" y="153"/>
                  <a:pt x="302" y="153"/>
                </a:cubicBezTo>
                <a:cubicBezTo>
                  <a:pt x="76" y="379"/>
                  <a:pt x="76" y="379"/>
                  <a:pt x="76" y="379"/>
                </a:cubicBezTo>
                <a:cubicBezTo>
                  <a:pt x="67" y="388"/>
                  <a:pt x="56" y="392"/>
                  <a:pt x="44" y="392"/>
                </a:cubicBezTo>
                <a:cubicBezTo>
                  <a:pt x="32" y="392"/>
                  <a:pt x="21" y="388"/>
                  <a:pt x="13" y="379"/>
                </a:cubicBezTo>
                <a:cubicBezTo>
                  <a:pt x="4" y="371"/>
                  <a:pt x="0" y="360"/>
                  <a:pt x="0" y="348"/>
                </a:cubicBezTo>
                <a:close/>
                <a:moveTo>
                  <a:pt x="1197" y="1511"/>
                </a:moveTo>
                <a:cubicBezTo>
                  <a:pt x="1206" y="1520"/>
                  <a:pt x="1217" y="1525"/>
                  <a:pt x="1229" y="1525"/>
                </a:cubicBezTo>
                <a:cubicBezTo>
                  <a:pt x="1241" y="1525"/>
                  <a:pt x="1252" y="1520"/>
                  <a:pt x="1261" y="1511"/>
                </a:cubicBezTo>
                <a:cubicBezTo>
                  <a:pt x="1563" y="1209"/>
                  <a:pt x="1563" y="1209"/>
                  <a:pt x="1563" y="1209"/>
                </a:cubicBezTo>
                <a:cubicBezTo>
                  <a:pt x="1581" y="1192"/>
                  <a:pt x="1581" y="1163"/>
                  <a:pt x="1563" y="1146"/>
                </a:cubicBezTo>
                <a:cubicBezTo>
                  <a:pt x="1555" y="1137"/>
                  <a:pt x="1544" y="1133"/>
                  <a:pt x="1532" y="1133"/>
                </a:cubicBezTo>
                <a:cubicBezTo>
                  <a:pt x="1520" y="1133"/>
                  <a:pt x="1509" y="1137"/>
                  <a:pt x="1500" y="1146"/>
                </a:cubicBezTo>
                <a:cubicBezTo>
                  <a:pt x="1274" y="1372"/>
                  <a:pt x="1274" y="1372"/>
                  <a:pt x="1274" y="1372"/>
                </a:cubicBezTo>
                <a:cubicBezTo>
                  <a:pt x="1274" y="45"/>
                  <a:pt x="1274" y="45"/>
                  <a:pt x="1274" y="45"/>
                </a:cubicBezTo>
                <a:cubicBezTo>
                  <a:pt x="1274" y="20"/>
                  <a:pt x="1254" y="0"/>
                  <a:pt x="1229" y="0"/>
                </a:cubicBezTo>
                <a:cubicBezTo>
                  <a:pt x="1204" y="0"/>
                  <a:pt x="1184" y="20"/>
                  <a:pt x="1184" y="45"/>
                </a:cubicBezTo>
                <a:cubicBezTo>
                  <a:pt x="1184" y="1372"/>
                  <a:pt x="1184" y="1372"/>
                  <a:pt x="1184" y="1372"/>
                </a:cubicBezTo>
                <a:cubicBezTo>
                  <a:pt x="959" y="1146"/>
                  <a:pt x="959" y="1146"/>
                  <a:pt x="959" y="1146"/>
                </a:cubicBezTo>
                <a:cubicBezTo>
                  <a:pt x="950" y="1137"/>
                  <a:pt x="939" y="1133"/>
                  <a:pt x="927" y="1133"/>
                </a:cubicBezTo>
                <a:cubicBezTo>
                  <a:pt x="915" y="1133"/>
                  <a:pt x="904" y="1137"/>
                  <a:pt x="895" y="1146"/>
                </a:cubicBezTo>
                <a:cubicBezTo>
                  <a:pt x="878" y="1163"/>
                  <a:pt x="878" y="1192"/>
                  <a:pt x="895" y="1209"/>
                </a:cubicBezTo>
                <a:lnTo>
                  <a:pt x="1197" y="15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8" name="Freeform 112"/>
          <p:cNvSpPr>
            <a:spLocks noEditPoints="1"/>
          </p:cNvSpPr>
          <p:nvPr/>
        </p:nvSpPr>
        <p:spPr bwMode="auto">
          <a:xfrm>
            <a:off x="15120336" y="7518848"/>
            <a:ext cx="831946" cy="802316"/>
          </a:xfrm>
          <a:custGeom>
            <a:avLst/>
            <a:gdLst>
              <a:gd name="T0" fmla="*/ 1505 w 1582"/>
              <a:gd name="T1" fmla="*/ 379 h 1525"/>
              <a:gd name="T2" fmla="*/ 1279 w 1582"/>
              <a:gd name="T3" fmla="*/ 154 h 1525"/>
              <a:gd name="T4" fmla="*/ 1279 w 1582"/>
              <a:gd name="T5" fmla="*/ 1480 h 1525"/>
              <a:gd name="T6" fmla="*/ 1234 w 1582"/>
              <a:gd name="T7" fmla="*/ 1525 h 1525"/>
              <a:gd name="T8" fmla="*/ 1189 w 1582"/>
              <a:gd name="T9" fmla="*/ 1480 h 1525"/>
              <a:gd name="T10" fmla="*/ 1189 w 1582"/>
              <a:gd name="T11" fmla="*/ 1475 h 1525"/>
              <a:gd name="T12" fmla="*/ 1190 w 1582"/>
              <a:gd name="T13" fmla="*/ 1475 h 1525"/>
              <a:gd name="T14" fmla="*/ 1190 w 1582"/>
              <a:gd name="T15" fmla="*/ 154 h 1525"/>
              <a:gd name="T16" fmla="*/ 964 w 1582"/>
              <a:gd name="T17" fmla="*/ 379 h 1525"/>
              <a:gd name="T18" fmla="*/ 932 w 1582"/>
              <a:gd name="T19" fmla="*/ 393 h 1525"/>
              <a:gd name="T20" fmla="*/ 900 w 1582"/>
              <a:gd name="T21" fmla="*/ 379 h 1525"/>
              <a:gd name="T22" fmla="*/ 887 w 1582"/>
              <a:gd name="T23" fmla="*/ 348 h 1525"/>
              <a:gd name="T24" fmla="*/ 900 w 1582"/>
              <a:gd name="T25" fmla="*/ 316 h 1525"/>
              <a:gd name="T26" fmla="*/ 1203 w 1582"/>
              <a:gd name="T27" fmla="*/ 14 h 1525"/>
              <a:gd name="T28" fmla="*/ 1234 w 1582"/>
              <a:gd name="T29" fmla="*/ 1 h 1525"/>
              <a:gd name="T30" fmla="*/ 1266 w 1582"/>
              <a:gd name="T31" fmla="*/ 14 h 1525"/>
              <a:gd name="T32" fmla="*/ 1568 w 1582"/>
              <a:gd name="T33" fmla="*/ 316 h 1525"/>
              <a:gd name="T34" fmla="*/ 1582 w 1582"/>
              <a:gd name="T35" fmla="*/ 348 h 1525"/>
              <a:gd name="T36" fmla="*/ 1568 w 1582"/>
              <a:gd name="T37" fmla="*/ 379 h 1525"/>
              <a:gd name="T38" fmla="*/ 1537 w 1582"/>
              <a:gd name="T39" fmla="*/ 393 h 1525"/>
              <a:gd name="T40" fmla="*/ 1505 w 1582"/>
              <a:gd name="T41" fmla="*/ 379 h 1525"/>
              <a:gd name="T42" fmla="*/ 351 w 1582"/>
              <a:gd name="T43" fmla="*/ 0 h 1525"/>
              <a:gd name="T44" fmla="*/ 306 w 1582"/>
              <a:gd name="T45" fmla="*/ 45 h 1525"/>
              <a:gd name="T46" fmla="*/ 306 w 1582"/>
              <a:gd name="T47" fmla="*/ 1372 h 1525"/>
              <a:gd name="T48" fmla="*/ 81 w 1582"/>
              <a:gd name="T49" fmla="*/ 1146 h 1525"/>
              <a:gd name="T50" fmla="*/ 49 w 1582"/>
              <a:gd name="T51" fmla="*/ 1133 h 1525"/>
              <a:gd name="T52" fmla="*/ 17 w 1582"/>
              <a:gd name="T53" fmla="*/ 1146 h 1525"/>
              <a:gd name="T54" fmla="*/ 17 w 1582"/>
              <a:gd name="T55" fmla="*/ 1209 h 1525"/>
              <a:gd name="T56" fmla="*/ 320 w 1582"/>
              <a:gd name="T57" fmla="*/ 1512 h 1525"/>
              <a:gd name="T58" fmla="*/ 352 w 1582"/>
              <a:gd name="T59" fmla="*/ 1525 h 1525"/>
              <a:gd name="T60" fmla="*/ 383 w 1582"/>
              <a:gd name="T61" fmla="*/ 1512 h 1525"/>
              <a:gd name="T62" fmla="*/ 686 w 1582"/>
              <a:gd name="T63" fmla="*/ 1209 h 1525"/>
              <a:gd name="T64" fmla="*/ 686 w 1582"/>
              <a:gd name="T65" fmla="*/ 1146 h 1525"/>
              <a:gd name="T66" fmla="*/ 654 w 1582"/>
              <a:gd name="T67" fmla="*/ 1133 h 1525"/>
              <a:gd name="T68" fmla="*/ 622 w 1582"/>
              <a:gd name="T69" fmla="*/ 1146 h 1525"/>
              <a:gd name="T70" fmla="*/ 396 w 1582"/>
              <a:gd name="T71" fmla="*/ 1372 h 1525"/>
              <a:gd name="T72" fmla="*/ 396 w 1582"/>
              <a:gd name="T73" fmla="*/ 45 h 1525"/>
              <a:gd name="T74" fmla="*/ 351 w 1582"/>
              <a:gd name="T75" fmla="*/ 0 h 1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82" h="1525">
                <a:moveTo>
                  <a:pt x="1505" y="379"/>
                </a:moveTo>
                <a:cubicBezTo>
                  <a:pt x="1279" y="154"/>
                  <a:pt x="1279" y="154"/>
                  <a:pt x="1279" y="154"/>
                </a:cubicBezTo>
                <a:cubicBezTo>
                  <a:pt x="1279" y="1480"/>
                  <a:pt x="1279" y="1480"/>
                  <a:pt x="1279" y="1480"/>
                </a:cubicBezTo>
                <a:cubicBezTo>
                  <a:pt x="1279" y="1505"/>
                  <a:pt x="1259" y="1525"/>
                  <a:pt x="1234" y="1525"/>
                </a:cubicBezTo>
                <a:cubicBezTo>
                  <a:pt x="1209" y="1525"/>
                  <a:pt x="1189" y="1505"/>
                  <a:pt x="1189" y="1480"/>
                </a:cubicBezTo>
                <a:cubicBezTo>
                  <a:pt x="1189" y="1475"/>
                  <a:pt x="1189" y="1475"/>
                  <a:pt x="1189" y="1475"/>
                </a:cubicBezTo>
                <a:cubicBezTo>
                  <a:pt x="1190" y="1475"/>
                  <a:pt x="1190" y="1475"/>
                  <a:pt x="1190" y="1475"/>
                </a:cubicBezTo>
                <a:cubicBezTo>
                  <a:pt x="1190" y="154"/>
                  <a:pt x="1190" y="154"/>
                  <a:pt x="1190" y="154"/>
                </a:cubicBezTo>
                <a:cubicBezTo>
                  <a:pt x="964" y="379"/>
                  <a:pt x="964" y="379"/>
                  <a:pt x="964" y="379"/>
                </a:cubicBezTo>
                <a:cubicBezTo>
                  <a:pt x="955" y="388"/>
                  <a:pt x="944" y="393"/>
                  <a:pt x="932" y="393"/>
                </a:cubicBezTo>
                <a:cubicBezTo>
                  <a:pt x="920" y="393"/>
                  <a:pt x="909" y="388"/>
                  <a:pt x="900" y="379"/>
                </a:cubicBezTo>
                <a:cubicBezTo>
                  <a:pt x="892" y="371"/>
                  <a:pt x="887" y="360"/>
                  <a:pt x="887" y="348"/>
                </a:cubicBezTo>
                <a:cubicBezTo>
                  <a:pt x="887" y="336"/>
                  <a:pt x="892" y="325"/>
                  <a:pt x="900" y="316"/>
                </a:cubicBezTo>
                <a:cubicBezTo>
                  <a:pt x="1203" y="14"/>
                  <a:pt x="1203" y="14"/>
                  <a:pt x="1203" y="14"/>
                </a:cubicBezTo>
                <a:cubicBezTo>
                  <a:pt x="1211" y="6"/>
                  <a:pt x="1222" y="1"/>
                  <a:pt x="1234" y="1"/>
                </a:cubicBezTo>
                <a:cubicBezTo>
                  <a:pt x="1246" y="1"/>
                  <a:pt x="1258" y="6"/>
                  <a:pt x="1266" y="14"/>
                </a:cubicBezTo>
                <a:cubicBezTo>
                  <a:pt x="1568" y="316"/>
                  <a:pt x="1568" y="316"/>
                  <a:pt x="1568" y="316"/>
                </a:cubicBezTo>
                <a:cubicBezTo>
                  <a:pt x="1577" y="325"/>
                  <a:pt x="1582" y="336"/>
                  <a:pt x="1582" y="348"/>
                </a:cubicBezTo>
                <a:cubicBezTo>
                  <a:pt x="1582" y="360"/>
                  <a:pt x="1577" y="371"/>
                  <a:pt x="1568" y="379"/>
                </a:cubicBezTo>
                <a:cubicBezTo>
                  <a:pt x="1560" y="388"/>
                  <a:pt x="1549" y="393"/>
                  <a:pt x="1537" y="393"/>
                </a:cubicBezTo>
                <a:cubicBezTo>
                  <a:pt x="1525" y="393"/>
                  <a:pt x="1513" y="388"/>
                  <a:pt x="1505" y="379"/>
                </a:cubicBezTo>
                <a:close/>
                <a:moveTo>
                  <a:pt x="351" y="0"/>
                </a:moveTo>
                <a:cubicBezTo>
                  <a:pt x="327" y="0"/>
                  <a:pt x="306" y="20"/>
                  <a:pt x="306" y="45"/>
                </a:cubicBezTo>
                <a:cubicBezTo>
                  <a:pt x="306" y="1372"/>
                  <a:pt x="306" y="1372"/>
                  <a:pt x="306" y="1372"/>
                </a:cubicBezTo>
                <a:cubicBezTo>
                  <a:pt x="81" y="1146"/>
                  <a:pt x="81" y="1146"/>
                  <a:pt x="81" y="1146"/>
                </a:cubicBezTo>
                <a:cubicBezTo>
                  <a:pt x="72" y="1137"/>
                  <a:pt x="61" y="1133"/>
                  <a:pt x="49" y="1133"/>
                </a:cubicBezTo>
                <a:cubicBezTo>
                  <a:pt x="37" y="1133"/>
                  <a:pt x="26" y="1137"/>
                  <a:pt x="17" y="1146"/>
                </a:cubicBezTo>
                <a:cubicBezTo>
                  <a:pt x="0" y="1163"/>
                  <a:pt x="0" y="1192"/>
                  <a:pt x="17" y="1209"/>
                </a:cubicBezTo>
                <a:cubicBezTo>
                  <a:pt x="320" y="1512"/>
                  <a:pt x="320" y="1512"/>
                  <a:pt x="320" y="1512"/>
                </a:cubicBezTo>
                <a:cubicBezTo>
                  <a:pt x="328" y="1520"/>
                  <a:pt x="340" y="1525"/>
                  <a:pt x="352" y="1525"/>
                </a:cubicBezTo>
                <a:cubicBezTo>
                  <a:pt x="364" y="1525"/>
                  <a:pt x="375" y="1520"/>
                  <a:pt x="383" y="1512"/>
                </a:cubicBezTo>
                <a:cubicBezTo>
                  <a:pt x="686" y="1209"/>
                  <a:pt x="686" y="1209"/>
                  <a:pt x="686" y="1209"/>
                </a:cubicBezTo>
                <a:cubicBezTo>
                  <a:pt x="703" y="1192"/>
                  <a:pt x="703" y="1164"/>
                  <a:pt x="686" y="1146"/>
                </a:cubicBezTo>
                <a:cubicBezTo>
                  <a:pt x="677" y="1137"/>
                  <a:pt x="666" y="1133"/>
                  <a:pt x="654" y="1133"/>
                </a:cubicBezTo>
                <a:cubicBezTo>
                  <a:pt x="642" y="1133"/>
                  <a:pt x="631" y="1137"/>
                  <a:pt x="622" y="1146"/>
                </a:cubicBezTo>
                <a:cubicBezTo>
                  <a:pt x="396" y="1372"/>
                  <a:pt x="396" y="1372"/>
                  <a:pt x="396" y="1372"/>
                </a:cubicBezTo>
                <a:cubicBezTo>
                  <a:pt x="396" y="45"/>
                  <a:pt x="396" y="45"/>
                  <a:pt x="396" y="45"/>
                </a:cubicBezTo>
                <a:cubicBezTo>
                  <a:pt x="396" y="20"/>
                  <a:pt x="376" y="0"/>
                  <a:pt x="351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6" name="Freeform 110"/>
          <p:cNvSpPr>
            <a:spLocks noEditPoints="1"/>
          </p:cNvSpPr>
          <p:nvPr/>
        </p:nvSpPr>
        <p:spPr bwMode="auto">
          <a:xfrm>
            <a:off x="17350673" y="7552473"/>
            <a:ext cx="830980" cy="744662"/>
          </a:xfrm>
          <a:custGeom>
            <a:avLst/>
            <a:gdLst>
              <a:gd name="T0" fmla="*/ 0 w 1580"/>
              <a:gd name="T1" fmla="*/ 1181 h 1416"/>
              <a:gd name="T2" fmla="*/ 45 w 1580"/>
              <a:gd name="T3" fmla="*/ 1136 h 1416"/>
              <a:gd name="T4" fmla="*/ 220 w 1580"/>
              <a:gd name="T5" fmla="*/ 1136 h 1416"/>
              <a:gd name="T6" fmla="*/ 557 w 1580"/>
              <a:gd name="T7" fmla="*/ 917 h 1416"/>
              <a:gd name="T8" fmla="*/ 605 w 1580"/>
              <a:gd name="T9" fmla="*/ 840 h 1416"/>
              <a:gd name="T10" fmla="*/ 643 w 1580"/>
              <a:gd name="T11" fmla="*/ 819 h 1416"/>
              <a:gd name="T12" fmla="*/ 666 w 1580"/>
              <a:gd name="T13" fmla="*/ 825 h 1416"/>
              <a:gd name="T14" fmla="*/ 681 w 1580"/>
              <a:gd name="T15" fmla="*/ 887 h 1416"/>
              <a:gd name="T16" fmla="*/ 633 w 1580"/>
              <a:gd name="T17" fmla="*/ 965 h 1416"/>
              <a:gd name="T18" fmla="*/ 220 w 1580"/>
              <a:gd name="T19" fmla="*/ 1226 h 1416"/>
              <a:gd name="T20" fmla="*/ 220 w 1580"/>
              <a:gd name="T21" fmla="*/ 1226 h 1416"/>
              <a:gd name="T22" fmla="*/ 45 w 1580"/>
              <a:gd name="T23" fmla="*/ 1226 h 1416"/>
              <a:gd name="T24" fmla="*/ 0 w 1580"/>
              <a:gd name="T25" fmla="*/ 1181 h 1416"/>
              <a:gd name="T26" fmla="*/ 1313 w 1580"/>
              <a:gd name="T27" fmla="*/ 457 h 1416"/>
              <a:gd name="T28" fmla="*/ 1344 w 1580"/>
              <a:gd name="T29" fmla="*/ 471 h 1416"/>
              <a:gd name="T30" fmla="*/ 1376 w 1580"/>
              <a:gd name="T31" fmla="*/ 457 h 1416"/>
              <a:gd name="T32" fmla="*/ 1567 w 1580"/>
              <a:gd name="T33" fmla="*/ 267 h 1416"/>
              <a:gd name="T34" fmla="*/ 1579 w 1580"/>
              <a:gd name="T35" fmla="*/ 235 h 1416"/>
              <a:gd name="T36" fmla="*/ 1566 w 1580"/>
              <a:gd name="T37" fmla="*/ 204 h 1416"/>
              <a:gd name="T38" fmla="*/ 1376 w 1580"/>
              <a:gd name="T39" fmla="*/ 13 h 1416"/>
              <a:gd name="T40" fmla="*/ 1344 w 1580"/>
              <a:gd name="T41" fmla="*/ 0 h 1416"/>
              <a:gd name="T42" fmla="*/ 1313 w 1580"/>
              <a:gd name="T43" fmla="*/ 13 h 1416"/>
              <a:gd name="T44" fmla="*/ 1313 w 1580"/>
              <a:gd name="T45" fmla="*/ 77 h 1416"/>
              <a:gd name="T46" fmla="*/ 1427 w 1580"/>
              <a:gd name="T47" fmla="*/ 191 h 1416"/>
              <a:gd name="T48" fmla="*/ 1258 w 1580"/>
              <a:gd name="T49" fmla="*/ 191 h 1416"/>
              <a:gd name="T50" fmla="*/ 846 w 1580"/>
              <a:gd name="T51" fmla="*/ 451 h 1416"/>
              <a:gd name="T52" fmla="*/ 816 w 1580"/>
              <a:gd name="T53" fmla="*/ 499 h 1416"/>
              <a:gd name="T54" fmla="*/ 831 w 1580"/>
              <a:gd name="T55" fmla="*/ 561 h 1416"/>
              <a:gd name="T56" fmla="*/ 854 w 1580"/>
              <a:gd name="T57" fmla="*/ 567 h 1416"/>
              <a:gd name="T58" fmla="*/ 892 w 1580"/>
              <a:gd name="T59" fmla="*/ 546 h 1416"/>
              <a:gd name="T60" fmla="*/ 922 w 1580"/>
              <a:gd name="T61" fmla="*/ 498 h 1416"/>
              <a:gd name="T62" fmla="*/ 1258 w 1580"/>
              <a:gd name="T63" fmla="*/ 280 h 1416"/>
              <a:gd name="T64" fmla="*/ 1426 w 1580"/>
              <a:gd name="T65" fmla="*/ 280 h 1416"/>
              <a:gd name="T66" fmla="*/ 1313 w 1580"/>
              <a:gd name="T67" fmla="*/ 394 h 1416"/>
              <a:gd name="T68" fmla="*/ 1313 w 1580"/>
              <a:gd name="T69" fmla="*/ 457 h 1416"/>
              <a:gd name="T70" fmla="*/ 45 w 1580"/>
              <a:gd name="T71" fmla="*/ 280 h 1416"/>
              <a:gd name="T72" fmla="*/ 226 w 1580"/>
              <a:gd name="T73" fmla="*/ 280 h 1416"/>
              <a:gd name="T74" fmla="*/ 563 w 1580"/>
              <a:gd name="T75" fmla="*/ 499 h 1416"/>
              <a:gd name="T76" fmla="*/ 851 w 1580"/>
              <a:gd name="T77" fmla="*/ 965 h 1416"/>
              <a:gd name="T78" fmla="*/ 1264 w 1580"/>
              <a:gd name="T79" fmla="*/ 1226 h 1416"/>
              <a:gd name="T80" fmla="*/ 1426 w 1580"/>
              <a:gd name="T81" fmla="*/ 1226 h 1416"/>
              <a:gd name="T82" fmla="*/ 1313 w 1580"/>
              <a:gd name="T83" fmla="*/ 1340 h 1416"/>
              <a:gd name="T84" fmla="*/ 1313 w 1580"/>
              <a:gd name="T85" fmla="*/ 1402 h 1416"/>
              <a:gd name="T86" fmla="*/ 1344 w 1580"/>
              <a:gd name="T87" fmla="*/ 1416 h 1416"/>
              <a:gd name="T88" fmla="*/ 1376 w 1580"/>
              <a:gd name="T89" fmla="*/ 1402 h 1416"/>
              <a:gd name="T90" fmla="*/ 1567 w 1580"/>
              <a:gd name="T91" fmla="*/ 1212 h 1416"/>
              <a:gd name="T92" fmla="*/ 1580 w 1580"/>
              <a:gd name="T93" fmla="*/ 1180 h 1416"/>
              <a:gd name="T94" fmla="*/ 1567 w 1580"/>
              <a:gd name="T95" fmla="*/ 1149 h 1416"/>
              <a:gd name="T96" fmla="*/ 1376 w 1580"/>
              <a:gd name="T97" fmla="*/ 959 h 1416"/>
              <a:gd name="T98" fmla="*/ 1344 w 1580"/>
              <a:gd name="T99" fmla="*/ 945 h 1416"/>
              <a:gd name="T100" fmla="*/ 1313 w 1580"/>
              <a:gd name="T101" fmla="*/ 959 h 1416"/>
              <a:gd name="T102" fmla="*/ 1300 w 1580"/>
              <a:gd name="T103" fmla="*/ 990 h 1416"/>
              <a:gd name="T104" fmla="*/ 1313 w 1580"/>
              <a:gd name="T105" fmla="*/ 1022 h 1416"/>
              <a:gd name="T106" fmla="*/ 1427 w 1580"/>
              <a:gd name="T107" fmla="*/ 1136 h 1416"/>
              <a:gd name="T108" fmla="*/ 1264 w 1580"/>
              <a:gd name="T109" fmla="*/ 1136 h 1416"/>
              <a:gd name="T110" fmla="*/ 928 w 1580"/>
              <a:gd name="T111" fmla="*/ 917 h 1416"/>
              <a:gd name="T112" fmla="*/ 639 w 1580"/>
              <a:gd name="T113" fmla="*/ 451 h 1416"/>
              <a:gd name="T114" fmla="*/ 227 w 1580"/>
              <a:gd name="T115" fmla="*/ 191 h 1416"/>
              <a:gd name="T116" fmla="*/ 45 w 1580"/>
              <a:gd name="T117" fmla="*/ 191 h 1416"/>
              <a:gd name="T118" fmla="*/ 0 w 1580"/>
              <a:gd name="T119" fmla="*/ 236 h 1416"/>
              <a:gd name="T120" fmla="*/ 45 w 1580"/>
              <a:gd name="T121" fmla="*/ 280 h 1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80" h="1416">
                <a:moveTo>
                  <a:pt x="0" y="1181"/>
                </a:moveTo>
                <a:cubicBezTo>
                  <a:pt x="0" y="1156"/>
                  <a:pt x="20" y="1136"/>
                  <a:pt x="45" y="1136"/>
                </a:cubicBezTo>
                <a:cubicBezTo>
                  <a:pt x="220" y="1136"/>
                  <a:pt x="220" y="1136"/>
                  <a:pt x="220" y="1136"/>
                </a:cubicBezTo>
                <a:cubicBezTo>
                  <a:pt x="348" y="1136"/>
                  <a:pt x="470" y="1056"/>
                  <a:pt x="557" y="917"/>
                </a:cubicBezTo>
                <a:cubicBezTo>
                  <a:pt x="605" y="840"/>
                  <a:pt x="605" y="840"/>
                  <a:pt x="605" y="840"/>
                </a:cubicBezTo>
                <a:cubicBezTo>
                  <a:pt x="613" y="827"/>
                  <a:pt x="627" y="819"/>
                  <a:pt x="643" y="819"/>
                </a:cubicBezTo>
                <a:cubicBezTo>
                  <a:pt x="651" y="819"/>
                  <a:pt x="659" y="821"/>
                  <a:pt x="666" y="825"/>
                </a:cubicBezTo>
                <a:cubicBezTo>
                  <a:pt x="687" y="838"/>
                  <a:pt x="694" y="866"/>
                  <a:pt x="681" y="887"/>
                </a:cubicBezTo>
                <a:cubicBezTo>
                  <a:pt x="633" y="965"/>
                  <a:pt x="633" y="965"/>
                  <a:pt x="633" y="965"/>
                </a:cubicBezTo>
                <a:cubicBezTo>
                  <a:pt x="531" y="1130"/>
                  <a:pt x="380" y="1225"/>
                  <a:pt x="220" y="1226"/>
                </a:cubicBezTo>
                <a:cubicBezTo>
                  <a:pt x="220" y="1226"/>
                  <a:pt x="220" y="1226"/>
                  <a:pt x="220" y="1226"/>
                </a:cubicBezTo>
                <a:cubicBezTo>
                  <a:pt x="45" y="1226"/>
                  <a:pt x="45" y="1226"/>
                  <a:pt x="45" y="1226"/>
                </a:cubicBezTo>
                <a:cubicBezTo>
                  <a:pt x="20" y="1226"/>
                  <a:pt x="0" y="1206"/>
                  <a:pt x="0" y="1181"/>
                </a:cubicBezTo>
                <a:close/>
                <a:moveTo>
                  <a:pt x="1313" y="457"/>
                </a:moveTo>
                <a:cubicBezTo>
                  <a:pt x="1321" y="466"/>
                  <a:pt x="1332" y="471"/>
                  <a:pt x="1344" y="471"/>
                </a:cubicBezTo>
                <a:cubicBezTo>
                  <a:pt x="1356" y="471"/>
                  <a:pt x="1368" y="466"/>
                  <a:pt x="1376" y="457"/>
                </a:cubicBezTo>
                <a:cubicBezTo>
                  <a:pt x="1567" y="267"/>
                  <a:pt x="1567" y="267"/>
                  <a:pt x="1567" y="267"/>
                </a:cubicBezTo>
                <a:cubicBezTo>
                  <a:pt x="1575" y="258"/>
                  <a:pt x="1579" y="247"/>
                  <a:pt x="1579" y="235"/>
                </a:cubicBezTo>
                <a:cubicBezTo>
                  <a:pt x="1579" y="223"/>
                  <a:pt x="1575" y="212"/>
                  <a:pt x="1566" y="204"/>
                </a:cubicBezTo>
                <a:cubicBezTo>
                  <a:pt x="1376" y="13"/>
                  <a:pt x="1376" y="13"/>
                  <a:pt x="1376" y="13"/>
                </a:cubicBezTo>
                <a:cubicBezTo>
                  <a:pt x="1368" y="5"/>
                  <a:pt x="1356" y="0"/>
                  <a:pt x="1344" y="0"/>
                </a:cubicBezTo>
                <a:cubicBezTo>
                  <a:pt x="1333" y="0"/>
                  <a:pt x="1321" y="5"/>
                  <a:pt x="1313" y="13"/>
                </a:cubicBezTo>
                <a:cubicBezTo>
                  <a:pt x="1295" y="31"/>
                  <a:pt x="1295" y="59"/>
                  <a:pt x="1313" y="77"/>
                </a:cubicBezTo>
                <a:cubicBezTo>
                  <a:pt x="1427" y="191"/>
                  <a:pt x="1427" y="191"/>
                  <a:pt x="1427" y="191"/>
                </a:cubicBezTo>
                <a:cubicBezTo>
                  <a:pt x="1258" y="191"/>
                  <a:pt x="1258" y="191"/>
                  <a:pt x="1258" y="191"/>
                </a:cubicBezTo>
                <a:cubicBezTo>
                  <a:pt x="1099" y="191"/>
                  <a:pt x="948" y="286"/>
                  <a:pt x="846" y="451"/>
                </a:cubicBezTo>
                <a:cubicBezTo>
                  <a:pt x="816" y="499"/>
                  <a:pt x="816" y="499"/>
                  <a:pt x="816" y="499"/>
                </a:cubicBezTo>
                <a:cubicBezTo>
                  <a:pt x="803" y="520"/>
                  <a:pt x="810" y="548"/>
                  <a:pt x="831" y="561"/>
                </a:cubicBezTo>
                <a:cubicBezTo>
                  <a:pt x="838" y="565"/>
                  <a:pt x="846" y="567"/>
                  <a:pt x="854" y="567"/>
                </a:cubicBezTo>
                <a:cubicBezTo>
                  <a:pt x="870" y="567"/>
                  <a:pt x="884" y="559"/>
                  <a:pt x="892" y="546"/>
                </a:cubicBezTo>
                <a:cubicBezTo>
                  <a:pt x="922" y="498"/>
                  <a:pt x="922" y="498"/>
                  <a:pt x="922" y="498"/>
                </a:cubicBezTo>
                <a:cubicBezTo>
                  <a:pt x="1008" y="360"/>
                  <a:pt x="1130" y="280"/>
                  <a:pt x="1258" y="280"/>
                </a:cubicBezTo>
                <a:cubicBezTo>
                  <a:pt x="1426" y="280"/>
                  <a:pt x="1426" y="280"/>
                  <a:pt x="1426" y="280"/>
                </a:cubicBezTo>
                <a:cubicBezTo>
                  <a:pt x="1313" y="394"/>
                  <a:pt x="1313" y="394"/>
                  <a:pt x="1313" y="394"/>
                </a:cubicBezTo>
                <a:cubicBezTo>
                  <a:pt x="1295" y="412"/>
                  <a:pt x="1295" y="440"/>
                  <a:pt x="1313" y="457"/>
                </a:cubicBezTo>
                <a:close/>
                <a:moveTo>
                  <a:pt x="45" y="280"/>
                </a:moveTo>
                <a:cubicBezTo>
                  <a:pt x="226" y="280"/>
                  <a:pt x="226" y="280"/>
                  <a:pt x="226" y="280"/>
                </a:cubicBezTo>
                <a:cubicBezTo>
                  <a:pt x="354" y="280"/>
                  <a:pt x="477" y="360"/>
                  <a:pt x="563" y="499"/>
                </a:cubicBezTo>
                <a:cubicBezTo>
                  <a:pt x="851" y="965"/>
                  <a:pt x="851" y="965"/>
                  <a:pt x="851" y="965"/>
                </a:cubicBezTo>
                <a:cubicBezTo>
                  <a:pt x="954" y="1131"/>
                  <a:pt x="1104" y="1226"/>
                  <a:pt x="1264" y="1226"/>
                </a:cubicBezTo>
                <a:cubicBezTo>
                  <a:pt x="1426" y="1226"/>
                  <a:pt x="1426" y="1226"/>
                  <a:pt x="1426" y="1226"/>
                </a:cubicBezTo>
                <a:cubicBezTo>
                  <a:pt x="1313" y="1340"/>
                  <a:pt x="1313" y="1340"/>
                  <a:pt x="1313" y="1340"/>
                </a:cubicBezTo>
                <a:cubicBezTo>
                  <a:pt x="1295" y="1357"/>
                  <a:pt x="1295" y="1385"/>
                  <a:pt x="1313" y="1402"/>
                </a:cubicBezTo>
                <a:cubicBezTo>
                  <a:pt x="1321" y="1411"/>
                  <a:pt x="1332" y="1416"/>
                  <a:pt x="1344" y="1416"/>
                </a:cubicBezTo>
                <a:cubicBezTo>
                  <a:pt x="1356" y="1416"/>
                  <a:pt x="1368" y="1411"/>
                  <a:pt x="1376" y="1402"/>
                </a:cubicBezTo>
                <a:cubicBezTo>
                  <a:pt x="1567" y="1212"/>
                  <a:pt x="1567" y="1212"/>
                  <a:pt x="1567" y="1212"/>
                </a:cubicBezTo>
                <a:cubicBezTo>
                  <a:pt x="1575" y="1203"/>
                  <a:pt x="1580" y="1192"/>
                  <a:pt x="1580" y="1180"/>
                </a:cubicBezTo>
                <a:cubicBezTo>
                  <a:pt x="1580" y="1168"/>
                  <a:pt x="1575" y="1157"/>
                  <a:pt x="1567" y="1149"/>
                </a:cubicBezTo>
                <a:cubicBezTo>
                  <a:pt x="1376" y="959"/>
                  <a:pt x="1376" y="959"/>
                  <a:pt x="1376" y="959"/>
                </a:cubicBezTo>
                <a:cubicBezTo>
                  <a:pt x="1368" y="950"/>
                  <a:pt x="1356" y="945"/>
                  <a:pt x="1344" y="945"/>
                </a:cubicBezTo>
                <a:cubicBezTo>
                  <a:pt x="1333" y="945"/>
                  <a:pt x="1321" y="950"/>
                  <a:pt x="1313" y="959"/>
                </a:cubicBezTo>
                <a:cubicBezTo>
                  <a:pt x="1304" y="967"/>
                  <a:pt x="1300" y="978"/>
                  <a:pt x="1300" y="990"/>
                </a:cubicBezTo>
                <a:cubicBezTo>
                  <a:pt x="1300" y="1002"/>
                  <a:pt x="1304" y="1013"/>
                  <a:pt x="1313" y="1022"/>
                </a:cubicBezTo>
                <a:cubicBezTo>
                  <a:pt x="1427" y="1136"/>
                  <a:pt x="1427" y="1136"/>
                  <a:pt x="1427" y="1136"/>
                </a:cubicBezTo>
                <a:cubicBezTo>
                  <a:pt x="1264" y="1136"/>
                  <a:pt x="1264" y="1136"/>
                  <a:pt x="1264" y="1136"/>
                </a:cubicBezTo>
                <a:cubicBezTo>
                  <a:pt x="1136" y="1136"/>
                  <a:pt x="1014" y="1056"/>
                  <a:pt x="928" y="917"/>
                </a:cubicBezTo>
                <a:cubicBezTo>
                  <a:pt x="639" y="451"/>
                  <a:pt x="639" y="451"/>
                  <a:pt x="639" y="451"/>
                </a:cubicBezTo>
                <a:cubicBezTo>
                  <a:pt x="537" y="286"/>
                  <a:pt x="386" y="191"/>
                  <a:pt x="227" y="191"/>
                </a:cubicBezTo>
                <a:cubicBezTo>
                  <a:pt x="45" y="191"/>
                  <a:pt x="45" y="191"/>
                  <a:pt x="45" y="191"/>
                </a:cubicBezTo>
                <a:cubicBezTo>
                  <a:pt x="20" y="191"/>
                  <a:pt x="0" y="211"/>
                  <a:pt x="0" y="236"/>
                </a:cubicBezTo>
                <a:cubicBezTo>
                  <a:pt x="0" y="260"/>
                  <a:pt x="20" y="280"/>
                  <a:pt x="45" y="28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3" name="Freeform 87"/>
          <p:cNvSpPr>
            <a:spLocks noEditPoints="1"/>
          </p:cNvSpPr>
          <p:nvPr/>
        </p:nvSpPr>
        <p:spPr bwMode="auto">
          <a:xfrm>
            <a:off x="19579882" y="7502319"/>
            <a:ext cx="830658" cy="830658"/>
          </a:xfrm>
          <a:custGeom>
            <a:avLst/>
            <a:gdLst>
              <a:gd name="T0" fmla="*/ 868 w 1579"/>
              <a:gd name="T1" fmla="*/ 264 h 1579"/>
              <a:gd name="T2" fmla="*/ 958 w 1579"/>
              <a:gd name="T3" fmla="*/ 264 h 1579"/>
              <a:gd name="T4" fmla="*/ 1502 w 1579"/>
              <a:gd name="T5" fmla="*/ 14 h 1579"/>
              <a:gd name="T6" fmla="*/ 1565 w 1579"/>
              <a:gd name="T7" fmla="*/ 14 h 1579"/>
              <a:gd name="T8" fmla="*/ 1565 w 1579"/>
              <a:gd name="T9" fmla="*/ 77 h 1579"/>
              <a:gd name="T10" fmla="*/ 1315 w 1579"/>
              <a:gd name="T11" fmla="*/ 621 h 1579"/>
              <a:gd name="T12" fmla="*/ 1315 w 1579"/>
              <a:gd name="T13" fmla="*/ 711 h 1579"/>
              <a:gd name="T14" fmla="*/ 868 w 1579"/>
              <a:gd name="T15" fmla="*/ 666 h 1579"/>
              <a:gd name="T16" fmla="*/ 710 w 1579"/>
              <a:gd name="T17" fmla="*/ 1316 h 1579"/>
              <a:gd name="T18" fmla="*/ 665 w 1579"/>
              <a:gd name="T19" fmla="*/ 869 h 1579"/>
              <a:gd name="T20" fmla="*/ 219 w 1579"/>
              <a:gd name="T21" fmla="*/ 914 h 1579"/>
              <a:gd name="T22" fmla="*/ 557 w 1579"/>
              <a:gd name="T23" fmla="*/ 959 h 1579"/>
              <a:gd name="T24" fmla="*/ 0 w 1579"/>
              <a:gd name="T25" fmla="*/ 1534 h 1579"/>
              <a:gd name="T26" fmla="*/ 45 w 1579"/>
              <a:gd name="T27" fmla="*/ 1579 h 1579"/>
              <a:gd name="T28" fmla="*/ 620 w 1579"/>
              <a:gd name="T29" fmla="*/ 1022 h 1579"/>
              <a:gd name="T30" fmla="*/ 665 w 1579"/>
              <a:gd name="T31" fmla="*/ 1361 h 1579"/>
              <a:gd name="T32" fmla="*/ 665 w 1579"/>
              <a:gd name="T33" fmla="*/ 219 h 1579"/>
              <a:gd name="T34" fmla="*/ 620 w 1579"/>
              <a:gd name="T35" fmla="*/ 558 h 1579"/>
              <a:gd name="T36" fmla="*/ 44 w 1579"/>
              <a:gd name="T37" fmla="*/ 0 h 1579"/>
              <a:gd name="T38" fmla="*/ 0 w 1579"/>
              <a:gd name="T39" fmla="*/ 45 h 1579"/>
              <a:gd name="T40" fmla="*/ 557 w 1579"/>
              <a:gd name="T41" fmla="*/ 621 h 1579"/>
              <a:gd name="T42" fmla="*/ 219 w 1579"/>
              <a:gd name="T43" fmla="*/ 666 h 1579"/>
              <a:gd name="T44" fmla="*/ 665 w 1579"/>
              <a:gd name="T45" fmla="*/ 711 h 1579"/>
              <a:gd name="T46" fmla="*/ 710 w 1579"/>
              <a:gd name="T47" fmla="*/ 264 h 1579"/>
              <a:gd name="T48" fmla="*/ 958 w 1579"/>
              <a:gd name="T49" fmla="*/ 1316 h 1579"/>
              <a:gd name="T50" fmla="*/ 1502 w 1579"/>
              <a:gd name="T51" fmla="*/ 1566 h 1579"/>
              <a:gd name="T52" fmla="*/ 1566 w 1579"/>
              <a:gd name="T53" fmla="*/ 1566 h 1579"/>
              <a:gd name="T54" fmla="*/ 1566 w 1579"/>
              <a:gd name="T55" fmla="*/ 1503 h 1579"/>
              <a:gd name="T56" fmla="*/ 1315 w 1579"/>
              <a:gd name="T57" fmla="*/ 959 h 1579"/>
              <a:gd name="T58" fmla="*/ 1315 w 1579"/>
              <a:gd name="T59" fmla="*/ 869 h 1579"/>
              <a:gd name="T60" fmla="*/ 868 w 1579"/>
              <a:gd name="T61" fmla="*/ 914 h 1579"/>
              <a:gd name="T62" fmla="*/ 913 w 1579"/>
              <a:gd name="T63" fmla="*/ 1361 h 1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579" h="1579">
                <a:moveTo>
                  <a:pt x="868" y="666"/>
                </a:moveTo>
                <a:cubicBezTo>
                  <a:pt x="868" y="264"/>
                  <a:pt x="868" y="264"/>
                  <a:pt x="868" y="264"/>
                </a:cubicBezTo>
                <a:cubicBezTo>
                  <a:pt x="868" y="240"/>
                  <a:pt x="888" y="219"/>
                  <a:pt x="913" y="219"/>
                </a:cubicBezTo>
                <a:cubicBezTo>
                  <a:pt x="938" y="219"/>
                  <a:pt x="958" y="240"/>
                  <a:pt x="958" y="264"/>
                </a:cubicBezTo>
                <a:cubicBezTo>
                  <a:pt x="958" y="558"/>
                  <a:pt x="958" y="558"/>
                  <a:pt x="958" y="558"/>
                </a:cubicBezTo>
                <a:cubicBezTo>
                  <a:pt x="1502" y="14"/>
                  <a:pt x="1502" y="14"/>
                  <a:pt x="1502" y="14"/>
                </a:cubicBezTo>
                <a:cubicBezTo>
                  <a:pt x="1511" y="5"/>
                  <a:pt x="1522" y="1"/>
                  <a:pt x="1534" y="1"/>
                </a:cubicBezTo>
                <a:cubicBezTo>
                  <a:pt x="1546" y="1"/>
                  <a:pt x="1557" y="5"/>
                  <a:pt x="1565" y="14"/>
                </a:cubicBezTo>
                <a:cubicBezTo>
                  <a:pt x="1574" y="22"/>
                  <a:pt x="1578" y="33"/>
                  <a:pt x="1578" y="45"/>
                </a:cubicBezTo>
                <a:cubicBezTo>
                  <a:pt x="1578" y="57"/>
                  <a:pt x="1574" y="69"/>
                  <a:pt x="1565" y="77"/>
                </a:cubicBezTo>
                <a:cubicBezTo>
                  <a:pt x="1021" y="621"/>
                  <a:pt x="1021" y="621"/>
                  <a:pt x="1021" y="621"/>
                </a:cubicBezTo>
                <a:cubicBezTo>
                  <a:pt x="1315" y="621"/>
                  <a:pt x="1315" y="621"/>
                  <a:pt x="1315" y="621"/>
                </a:cubicBezTo>
                <a:cubicBezTo>
                  <a:pt x="1339" y="621"/>
                  <a:pt x="1360" y="641"/>
                  <a:pt x="1360" y="666"/>
                </a:cubicBezTo>
                <a:cubicBezTo>
                  <a:pt x="1360" y="691"/>
                  <a:pt x="1339" y="711"/>
                  <a:pt x="1315" y="711"/>
                </a:cubicBezTo>
                <a:cubicBezTo>
                  <a:pt x="913" y="711"/>
                  <a:pt x="913" y="711"/>
                  <a:pt x="913" y="711"/>
                </a:cubicBezTo>
                <a:cubicBezTo>
                  <a:pt x="888" y="711"/>
                  <a:pt x="868" y="691"/>
                  <a:pt x="868" y="666"/>
                </a:cubicBezTo>
                <a:close/>
                <a:moveTo>
                  <a:pt x="665" y="1361"/>
                </a:moveTo>
                <a:cubicBezTo>
                  <a:pt x="690" y="1361"/>
                  <a:pt x="710" y="1340"/>
                  <a:pt x="710" y="1316"/>
                </a:cubicBezTo>
                <a:cubicBezTo>
                  <a:pt x="710" y="914"/>
                  <a:pt x="710" y="914"/>
                  <a:pt x="710" y="914"/>
                </a:cubicBezTo>
                <a:cubicBezTo>
                  <a:pt x="710" y="889"/>
                  <a:pt x="690" y="869"/>
                  <a:pt x="665" y="869"/>
                </a:cubicBezTo>
                <a:cubicBezTo>
                  <a:pt x="264" y="869"/>
                  <a:pt x="264" y="869"/>
                  <a:pt x="264" y="869"/>
                </a:cubicBezTo>
                <a:cubicBezTo>
                  <a:pt x="239" y="869"/>
                  <a:pt x="219" y="889"/>
                  <a:pt x="219" y="914"/>
                </a:cubicBezTo>
                <a:cubicBezTo>
                  <a:pt x="219" y="939"/>
                  <a:pt x="239" y="959"/>
                  <a:pt x="264" y="959"/>
                </a:cubicBezTo>
                <a:cubicBezTo>
                  <a:pt x="557" y="959"/>
                  <a:pt x="557" y="959"/>
                  <a:pt x="557" y="959"/>
                </a:cubicBezTo>
                <a:cubicBezTo>
                  <a:pt x="13" y="1503"/>
                  <a:pt x="13" y="1503"/>
                  <a:pt x="13" y="1503"/>
                </a:cubicBezTo>
                <a:cubicBezTo>
                  <a:pt x="5" y="1511"/>
                  <a:pt x="0" y="1522"/>
                  <a:pt x="0" y="1534"/>
                </a:cubicBezTo>
                <a:cubicBezTo>
                  <a:pt x="0" y="1546"/>
                  <a:pt x="5" y="1557"/>
                  <a:pt x="13" y="1566"/>
                </a:cubicBezTo>
                <a:cubicBezTo>
                  <a:pt x="22" y="1574"/>
                  <a:pt x="33" y="1579"/>
                  <a:pt x="45" y="1579"/>
                </a:cubicBezTo>
                <a:cubicBezTo>
                  <a:pt x="57" y="1579"/>
                  <a:pt x="68" y="1575"/>
                  <a:pt x="76" y="1566"/>
                </a:cubicBezTo>
                <a:cubicBezTo>
                  <a:pt x="620" y="1022"/>
                  <a:pt x="620" y="1022"/>
                  <a:pt x="620" y="1022"/>
                </a:cubicBezTo>
                <a:cubicBezTo>
                  <a:pt x="620" y="1316"/>
                  <a:pt x="620" y="1316"/>
                  <a:pt x="620" y="1316"/>
                </a:cubicBezTo>
                <a:cubicBezTo>
                  <a:pt x="620" y="1340"/>
                  <a:pt x="641" y="1361"/>
                  <a:pt x="665" y="1361"/>
                </a:cubicBezTo>
                <a:close/>
                <a:moveTo>
                  <a:pt x="710" y="264"/>
                </a:moveTo>
                <a:cubicBezTo>
                  <a:pt x="710" y="240"/>
                  <a:pt x="690" y="219"/>
                  <a:pt x="665" y="219"/>
                </a:cubicBezTo>
                <a:cubicBezTo>
                  <a:pt x="640" y="219"/>
                  <a:pt x="620" y="240"/>
                  <a:pt x="620" y="264"/>
                </a:cubicBezTo>
                <a:cubicBezTo>
                  <a:pt x="620" y="558"/>
                  <a:pt x="620" y="558"/>
                  <a:pt x="620" y="558"/>
                </a:cubicBezTo>
                <a:cubicBezTo>
                  <a:pt x="76" y="13"/>
                  <a:pt x="76" y="13"/>
                  <a:pt x="76" y="13"/>
                </a:cubicBezTo>
                <a:cubicBezTo>
                  <a:pt x="68" y="5"/>
                  <a:pt x="56" y="0"/>
                  <a:pt x="44" y="0"/>
                </a:cubicBezTo>
                <a:cubicBezTo>
                  <a:pt x="32" y="0"/>
                  <a:pt x="21" y="5"/>
                  <a:pt x="13" y="13"/>
                </a:cubicBezTo>
                <a:cubicBezTo>
                  <a:pt x="4" y="22"/>
                  <a:pt x="0" y="33"/>
                  <a:pt x="0" y="45"/>
                </a:cubicBezTo>
                <a:cubicBezTo>
                  <a:pt x="0" y="57"/>
                  <a:pt x="4" y="68"/>
                  <a:pt x="13" y="77"/>
                </a:cubicBezTo>
                <a:cubicBezTo>
                  <a:pt x="557" y="621"/>
                  <a:pt x="557" y="621"/>
                  <a:pt x="557" y="621"/>
                </a:cubicBezTo>
                <a:cubicBezTo>
                  <a:pt x="264" y="621"/>
                  <a:pt x="264" y="621"/>
                  <a:pt x="264" y="621"/>
                </a:cubicBezTo>
                <a:cubicBezTo>
                  <a:pt x="239" y="621"/>
                  <a:pt x="219" y="641"/>
                  <a:pt x="219" y="666"/>
                </a:cubicBezTo>
                <a:cubicBezTo>
                  <a:pt x="219" y="690"/>
                  <a:pt x="239" y="711"/>
                  <a:pt x="264" y="711"/>
                </a:cubicBezTo>
                <a:cubicBezTo>
                  <a:pt x="665" y="711"/>
                  <a:pt x="665" y="711"/>
                  <a:pt x="665" y="711"/>
                </a:cubicBezTo>
                <a:cubicBezTo>
                  <a:pt x="690" y="711"/>
                  <a:pt x="710" y="690"/>
                  <a:pt x="710" y="666"/>
                </a:cubicBezTo>
                <a:lnTo>
                  <a:pt x="710" y="264"/>
                </a:lnTo>
                <a:close/>
                <a:moveTo>
                  <a:pt x="913" y="1361"/>
                </a:moveTo>
                <a:cubicBezTo>
                  <a:pt x="938" y="1361"/>
                  <a:pt x="958" y="1340"/>
                  <a:pt x="958" y="1316"/>
                </a:cubicBezTo>
                <a:cubicBezTo>
                  <a:pt x="958" y="1022"/>
                  <a:pt x="958" y="1022"/>
                  <a:pt x="958" y="1022"/>
                </a:cubicBezTo>
                <a:cubicBezTo>
                  <a:pt x="1502" y="1566"/>
                  <a:pt x="1502" y="1566"/>
                  <a:pt x="1502" y="1566"/>
                </a:cubicBezTo>
                <a:cubicBezTo>
                  <a:pt x="1511" y="1575"/>
                  <a:pt x="1522" y="1579"/>
                  <a:pt x="1534" y="1579"/>
                </a:cubicBezTo>
                <a:cubicBezTo>
                  <a:pt x="1546" y="1579"/>
                  <a:pt x="1557" y="1575"/>
                  <a:pt x="1566" y="1566"/>
                </a:cubicBezTo>
                <a:cubicBezTo>
                  <a:pt x="1574" y="1558"/>
                  <a:pt x="1579" y="1547"/>
                  <a:pt x="1579" y="1535"/>
                </a:cubicBezTo>
                <a:cubicBezTo>
                  <a:pt x="1579" y="1523"/>
                  <a:pt x="1574" y="1511"/>
                  <a:pt x="1566" y="1503"/>
                </a:cubicBezTo>
                <a:cubicBezTo>
                  <a:pt x="1022" y="959"/>
                  <a:pt x="1022" y="959"/>
                  <a:pt x="1022" y="959"/>
                </a:cubicBezTo>
                <a:cubicBezTo>
                  <a:pt x="1315" y="959"/>
                  <a:pt x="1315" y="959"/>
                  <a:pt x="1315" y="959"/>
                </a:cubicBezTo>
                <a:cubicBezTo>
                  <a:pt x="1340" y="959"/>
                  <a:pt x="1360" y="938"/>
                  <a:pt x="1360" y="914"/>
                </a:cubicBezTo>
                <a:cubicBezTo>
                  <a:pt x="1360" y="889"/>
                  <a:pt x="1339" y="869"/>
                  <a:pt x="1315" y="869"/>
                </a:cubicBezTo>
                <a:cubicBezTo>
                  <a:pt x="913" y="869"/>
                  <a:pt x="913" y="869"/>
                  <a:pt x="913" y="869"/>
                </a:cubicBezTo>
                <a:cubicBezTo>
                  <a:pt x="889" y="869"/>
                  <a:pt x="868" y="889"/>
                  <a:pt x="868" y="914"/>
                </a:cubicBezTo>
                <a:cubicBezTo>
                  <a:pt x="868" y="1316"/>
                  <a:pt x="868" y="1316"/>
                  <a:pt x="868" y="1316"/>
                </a:cubicBezTo>
                <a:cubicBezTo>
                  <a:pt x="868" y="1340"/>
                  <a:pt x="889" y="1361"/>
                  <a:pt x="913" y="13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4" name="Freeform 88"/>
          <p:cNvSpPr>
            <a:spLocks noEditPoints="1"/>
          </p:cNvSpPr>
          <p:nvPr/>
        </p:nvSpPr>
        <p:spPr bwMode="auto">
          <a:xfrm>
            <a:off x="21808716" y="7503071"/>
            <a:ext cx="829370" cy="829370"/>
          </a:xfrm>
          <a:custGeom>
            <a:avLst/>
            <a:gdLst>
              <a:gd name="T0" fmla="*/ 1021 w 1577"/>
              <a:gd name="T1" fmla="*/ 744 h 1577"/>
              <a:gd name="T2" fmla="*/ 1577 w 1577"/>
              <a:gd name="T3" fmla="*/ 789 h 1577"/>
              <a:gd name="T4" fmla="*/ 1021 w 1577"/>
              <a:gd name="T5" fmla="*/ 834 h 1577"/>
              <a:gd name="T6" fmla="*/ 1145 w 1577"/>
              <a:gd name="T7" fmla="*/ 1021 h 1577"/>
              <a:gd name="T8" fmla="*/ 1081 w 1577"/>
              <a:gd name="T9" fmla="*/ 1021 h 1577"/>
              <a:gd name="T10" fmla="*/ 868 w 1577"/>
              <a:gd name="T11" fmla="*/ 789 h 1577"/>
              <a:gd name="T12" fmla="*/ 1081 w 1577"/>
              <a:gd name="T13" fmla="*/ 557 h 1577"/>
              <a:gd name="T14" fmla="*/ 1144 w 1577"/>
              <a:gd name="T15" fmla="*/ 557 h 1577"/>
              <a:gd name="T16" fmla="*/ 1144 w 1577"/>
              <a:gd name="T17" fmla="*/ 620 h 1577"/>
              <a:gd name="T18" fmla="*/ 45 w 1577"/>
              <a:gd name="T19" fmla="*/ 834 h 1577"/>
              <a:gd name="T20" fmla="*/ 432 w 1577"/>
              <a:gd name="T21" fmla="*/ 958 h 1577"/>
              <a:gd name="T22" fmla="*/ 464 w 1577"/>
              <a:gd name="T23" fmla="*/ 1034 h 1577"/>
              <a:gd name="T24" fmla="*/ 696 w 1577"/>
              <a:gd name="T25" fmla="*/ 821 h 1577"/>
              <a:gd name="T26" fmla="*/ 696 w 1577"/>
              <a:gd name="T27" fmla="*/ 757 h 1577"/>
              <a:gd name="T28" fmla="*/ 464 w 1577"/>
              <a:gd name="T29" fmla="*/ 543 h 1577"/>
              <a:gd name="T30" fmla="*/ 420 w 1577"/>
              <a:gd name="T31" fmla="*/ 588 h 1577"/>
              <a:gd name="T32" fmla="*/ 557 w 1577"/>
              <a:gd name="T33" fmla="*/ 744 h 1577"/>
              <a:gd name="T34" fmla="*/ 0 w 1577"/>
              <a:gd name="T35" fmla="*/ 789 h 1577"/>
              <a:gd name="T36" fmla="*/ 744 w 1577"/>
              <a:gd name="T37" fmla="*/ 45 h 1577"/>
              <a:gd name="T38" fmla="*/ 620 w 1577"/>
              <a:gd name="T39" fmla="*/ 433 h 1577"/>
              <a:gd name="T40" fmla="*/ 556 w 1577"/>
              <a:gd name="T41" fmla="*/ 433 h 1577"/>
              <a:gd name="T42" fmla="*/ 757 w 1577"/>
              <a:gd name="T43" fmla="*/ 696 h 1577"/>
              <a:gd name="T44" fmla="*/ 820 w 1577"/>
              <a:gd name="T45" fmla="*/ 696 h 1577"/>
              <a:gd name="T46" fmla="*/ 1020 w 1577"/>
              <a:gd name="T47" fmla="*/ 433 h 1577"/>
              <a:gd name="T48" fmla="*/ 957 w 1577"/>
              <a:gd name="T49" fmla="*/ 433 h 1577"/>
              <a:gd name="T50" fmla="*/ 833 w 1577"/>
              <a:gd name="T51" fmla="*/ 45 h 1577"/>
              <a:gd name="T52" fmla="*/ 788 w 1577"/>
              <a:gd name="T53" fmla="*/ 1577 h 1577"/>
              <a:gd name="T54" fmla="*/ 833 w 1577"/>
              <a:gd name="T55" fmla="*/ 1021 h 1577"/>
              <a:gd name="T56" fmla="*/ 989 w 1577"/>
              <a:gd name="T57" fmla="*/ 1158 h 1577"/>
              <a:gd name="T58" fmla="*/ 1034 w 1577"/>
              <a:gd name="T59" fmla="*/ 1113 h 1577"/>
              <a:gd name="T60" fmla="*/ 820 w 1577"/>
              <a:gd name="T61" fmla="*/ 881 h 1577"/>
              <a:gd name="T62" fmla="*/ 757 w 1577"/>
              <a:gd name="T63" fmla="*/ 881 h 1577"/>
              <a:gd name="T64" fmla="*/ 543 w 1577"/>
              <a:gd name="T65" fmla="*/ 1113 h 1577"/>
              <a:gd name="T66" fmla="*/ 588 w 1577"/>
              <a:gd name="T67" fmla="*/ 1158 h 1577"/>
              <a:gd name="T68" fmla="*/ 743 w 1577"/>
              <a:gd name="T69" fmla="*/ 1021 h 1577"/>
              <a:gd name="T70" fmla="*/ 788 w 1577"/>
              <a:gd name="T71" fmla="*/ 1577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77" h="1577">
                <a:moveTo>
                  <a:pt x="1144" y="620"/>
                </a:moveTo>
                <a:cubicBezTo>
                  <a:pt x="1021" y="744"/>
                  <a:pt x="1021" y="744"/>
                  <a:pt x="1021" y="744"/>
                </a:cubicBezTo>
                <a:cubicBezTo>
                  <a:pt x="1532" y="744"/>
                  <a:pt x="1532" y="744"/>
                  <a:pt x="1532" y="744"/>
                </a:cubicBezTo>
                <a:cubicBezTo>
                  <a:pt x="1557" y="744"/>
                  <a:pt x="1577" y="764"/>
                  <a:pt x="1577" y="789"/>
                </a:cubicBezTo>
                <a:cubicBezTo>
                  <a:pt x="1577" y="814"/>
                  <a:pt x="1557" y="834"/>
                  <a:pt x="1532" y="834"/>
                </a:cubicBezTo>
                <a:cubicBezTo>
                  <a:pt x="1021" y="834"/>
                  <a:pt x="1021" y="834"/>
                  <a:pt x="1021" y="834"/>
                </a:cubicBezTo>
                <a:cubicBezTo>
                  <a:pt x="1145" y="958"/>
                  <a:pt x="1145" y="958"/>
                  <a:pt x="1145" y="958"/>
                </a:cubicBezTo>
                <a:cubicBezTo>
                  <a:pt x="1162" y="975"/>
                  <a:pt x="1162" y="1003"/>
                  <a:pt x="1145" y="1021"/>
                </a:cubicBezTo>
                <a:cubicBezTo>
                  <a:pt x="1136" y="1029"/>
                  <a:pt x="1125" y="1034"/>
                  <a:pt x="1113" y="1034"/>
                </a:cubicBezTo>
                <a:cubicBezTo>
                  <a:pt x="1101" y="1034"/>
                  <a:pt x="1090" y="1029"/>
                  <a:pt x="1081" y="1021"/>
                </a:cubicBezTo>
                <a:cubicBezTo>
                  <a:pt x="881" y="821"/>
                  <a:pt x="881" y="821"/>
                  <a:pt x="881" y="821"/>
                </a:cubicBezTo>
                <a:cubicBezTo>
                  <a:pt x="872" y="812"/>
                  <a:pt x="868" y="801"/>
                  <a:pt x="868" y="789"/>
                </a:cubicBezTo>
                <a:cubicBezTo>
                  <a:pt x="868" y="777"/>
                  <a:pt x="872" y="765"/>
                  <a:pt x="881" y="757"/>
                </a:cubicBezTo>
                <a:cubicBezTo>
                  <a:pt x="1081" y="557"/>
                  <a:pt x="1081" y="557"/>
                  <a:pt x="1081" y="557"/>
                </a:cubicBezTo>
                <a:cubicBezTo>
                  <a:pt x="1090" y="548"/>
                  <a:pt x="1101" y="543"/>
                  <a:pt x="1113" y="543"/>
                </a:cubicBezTo>
                <a:cubicBezTo>
                  <a:pt x="1125" y="543"/>
                  <a:pt x="1136" y="548"/>
                  <a:pt x="1144" y="557"/>
                </a:cubicBezTo>
                <a:cubicBezTo>
                  <a:pt x="1153" y="565"/>
                  <a:pt x="1158" y="577"/>
                  <a:pt x="1157" y="589"/>
                </a:cubicBezTo>
                <a:cubicBezTo>
                  <a:pt x="1157" y="601"/>
                  <a:pt x="1153" y="612"/>
                  <a:pt x="1144" y="620"/>
                </a:cubicBezTo>
                <a:close/>
                <a:moveTo>
                  <a:pt x="0" y="789"/>
                </a:moveTo>
                <a:cubicBezTo>
                  <a:pt x="0" y="814"/>
                  <a:pt x="20" y="834"/>
                  <a:pt x="45" y="834"/>
                </a:cubicBezTo>
                <a:cubicBezTo>
                  <a:pt x="556" y="834"/>
                  <a:pt x="556" y="834"/>
                  <a:pt x="556" y="834"/>
                </a:cubicBezTo>
                <a:cubicBezTo>
                  <a:pt x="432" y="958"/>
                  <a:pt x="432" y="958"/>
                  <a:pt x="432" y="958"/>
                </a:cubicBezTo>
                <a:cubicBezTo>
                  <a:pt x="415" y="975"/>
                  <a:pt x="415" y="1003"/>
                  <a:pt x="432" y="1021"/>
                </a:cubicBezTo>
                <a:cubicBezTo>
                  <a:pt x="441" y="1029"/>
                  <a:pt x="452" y="1034"/>
                  <a:pt x="464" y="1034"/>
                </a:cubicBezTo>
                <a:cubicBezTo>
                  <a:pt x="476" y="1034"/>
                  <a:pt x="488" y="1029"/>
                  <a:pt x="496" y="1021"/>
                </a:cubicBezTo>
                <a:cubicBezTo>
                  <a:pt x="696" y="821"/>
                  <a:pt x="696" y="821"/>
                  <a:pt x="696" y="821"/>
                </a:cubicBezTo>
                <a:cubicBezTo>
                  <a:pt x="705" y="812"/>
                  <a:pt x="709" y="801"/>
                  <a:pt x="709" y="789"/>
                </a:cubicBezTo>
                <a:cubicBezTo>
                  <a:pt x="709" y="777"/>
                  <a:pt x="705" y="765"/>
                  <a:pt x="696" y="757"/>
                </a:cubicBezTo>
                <a:cubicBezTo>
                  <a:pt x="496" y="557"/>
                  <a:pt x="496" y="557"/>
                  <a:pt x="496" y="557"/>
                </a:cubicBezTo>
                <a:cubicBezTo>
                  <a:pt x="488" y="548"/>
                  <a:pt x="476" y="543"/>
                  <a:pt x="464" y="543"/>
                </a:cubicBezTo>
                <a:cubicBezTo>
                  <a:pt x="452" y="543"/>
                  <a:pt x="441" y="548"/>
                  <a:pt x="433" y="557"/>
                </a:cubicBezTo>
                <a:cubicBezTo>
                  <a:pt x="424" y="565"/>
                  <a:pt x="420" y="576"/>
                  <a:pt x="420" y="588"/>
                </a:cubicBezTo>
                <a:cubicBezTo>
                  <a:pt x="420" y="600"/>
                  <a:pt x="424" y="611"/>
                  <a:pt x="433" y="620"/>
                </a:cubicBezTo>
                <a:cubicBezTo>
                  <a:pt x="557" y="744"/>
                  <a:pt x="557" y="744"/>
                  <a:pt x="557" y="744"/>
                </a:cubicBezTo>
                <a:cubicBezTo>
                  <a:pt x="45" y="744"/>
                  <a:pt x="45" y="744"/>
                  <a:pt x="45" y="744"/>
                </a:cubicBezTo>
                <a:cubicBezTo>
                  <a:pt x="20" y="744"/>
                  <a:pt x="0" y="764"/>
                  <a:pt x="0" y="789"/>
                </a:cubicBezTo>
                <a:close/>
                <a:moveTo>
                  <a:pt x="788" y="0"/>
                </a:moveTo>
                <a:cubicBezTo>
                  <a:pt x="764" y="0"/>
                  <a:pt x="744" y="21"/>
                  <a:pt x="744" y="45"/>
                </a:cubicBezTo>
                <a:cubicBezTo>
                  <a:pt x="744" y="557"/>
                  <a:pt x="744" y="557"/>
                  <a:pt x="744" y="557"/>
                </a:cubicBezTo>
                <a:cubicBezTo>
                  <a:pt x="620" y="433"/>
                  <a:pt x="620" y="433"/>
                  <a:pt x="620" y="433"/>
                </a:cubicBezTo>
                <a:cubicBezTo>
                  <a:pt x="611" y="424"/>
                  <a:pt x="600" y="420"/>
                  <a:pt x="588" y="420"/>
                </a:cubicBezTo>
                <a:cubicBezTo>
                  <a:pt x="576" y="420"/>
                  <a:pt x="565" y="424"/>
                  <a:pt x="556" y="433"/>
                </a:cubicBezTo>
                <a:cubicBezTo>
                  <a:pt x="539" y="450"/>
                  <a:pt x="539" y="479"/>
                  <a:pt x="556" y="496"/>
                </a:cubicBezTo>
                <a:cubicBezTo>
                  <a:pt x="757" y="696"/>
                  <a:pt x="757" y="696"/>
                  <a:pt x="757" y="696"/>
                </a:cubicBezTo>
                <a:cubicBezTo>
                  <a:pt x="765" y="705"/>
                  <a:pt x="776" y="710"/>
                  <a:pt x="788" y="710"/>
                </a:cubicBezTo>
                <a:cubicBezTo>
                  <a:pt x="800" y="710"/>
                  <a:pt x="812" y="705"/>
                  <a:pt x="820" y="696"/>
                </a:cubicBezTo>
                <a:cubicBezTo>
                  <a:pt x="1020" y="496"/>
                  <a:pt x="1020" y="496"/>
                  <a:pt x="1020" y="496"/>
                </a:cubicBezTo>
                <a:cubicBezTo>
                  <a:pt x="1038" y="479"/>
                  <a:pt x="1038" y="450"/>
                  <a:pt x="1020" y="433"/>
                </a:cubicBezTo>
                <a:cubicBezTo>
                  <a:pt x="1012" y="424"/>
                  <a:pt x="1001" y="420"/>
                  <a:pt x="989" y="420"/>
                </a:cubicBezTo>
                <a:cubicBezTo>
                  <a:pt x="977" y="420"/>
                  <a:pt x="966" y="424"/>
                  <a:pt x="957" y="433"/>
                </a:cubicBezTo>
                <a:cubicBezTo>
                  <a:pt x="833" y="557"/>
                  <a:pt x="833" y="557"/>
                  <a:pt x="833" y="557"/>
                </a:cubicBezTo>
                <a:cubicBezTo>
                  <a:pt x="833" y="45"/>
                  <a:pt x="833" y="45"/>
                  <a:pt x="833" y="45"/>
                </a:cubicBezTo>
                <a:cubicBezTo>
                  <a:pt x="833" y="21"/>
                  <a:pt x="813" y="0"/>
                  <a:pt x="788" y="0"/>
                </a:cubicBezTo>
                <a:close/>
                <a:moveTo>
                  <a:pt x="788" y="1577"/>
                </a:moveTo>
                <a:cubicBezTo>
                  <a:pt x="813" y="1577"/>
                  <a:pt x="833" y="1557"/>
                  <a:pt x="833" y="1532"/>
                </a:cubicBezTo>
                <a:cubicBezTo>
                  <a:pt x="833" y="1021"/>
                  <a:pt x="833" y="1021"/>
                  <a:pt x="833" y="1021"/>
                </a:cubicBezTo>
                <a:cubicBezTo>
                  <a:pt x="957" y="1145"/>
                  <a:pt x="957" y="1145"/>
                  <a:pt x="957" y="1145"/>
                </a:cubicBezTo>
                <a:cubicBezTo>
                  <a:pt x="966" y="1153"/>
                  <a:pt x="977" y="1158"/>
                  <a:pt x="989" y="1158"/>
                </a:cubicBezTo>
                <a:cubicBezTo>
                  <a:pt x="1001" y="1158"/>
                  <a:pt x="1012" y="1153"/>
                  <a:pt x="1021" y="1145"/>
                </a:cubicBezTo>
                <a:cubicBezTo>
                  <a:pt x="1029" y="1136"/>
                  <a:pt x="1034" y="1125"/>
                  <a:pt x="1034" y="1113"/>
                </a:cubicBezTo>
                <a:cubicBezTo>
                  <a:pt x="1034" y="1101"/>
                  <a:pt x="1029" y="1090"/>
                  <a:pt x="1021" y="1081"/>
                </a:cubicBezTo>
                <a:cubicBezTo>
                  <a:pt x="820" y="881"/>
                  <a:pt x="820" y="881"/>
                  <a:pt x="820" y="881"/>
                </a:cubicBezTo>
                <a:cubicBezTo>
                  <a:pt x="812" y="873"/>
                  <a:pt x="800" y="868"/>
                  <a:pt x="788" y="868"/>
                </a:cubicBezTo>
                <a:cubicBezTo>
                  <a:pt x="776" y="868"/>
                  <a:pt x="765" y="873"/>
                  <a:pt x="757" y="881"/>
                </a:cubicBezTo>
                <a:cubicBezTo>
                  <a:pt x="556" y="1081"/>
                  <a:pt x="556" y="1081"/>
                  <a:pt x="556" y="1081"/>
                </a:cubicBezTo>
                <a:cubicBezTo>
                  <a:pt x="548" y="1090"/>
                  <a:pt x="543" y="1101"/>
                  <a:pt x="543" y="1113"/>
                </a:cubicBezTo>
                <a:cubicBezTo>
                  <a:pt x="543" y="1125"/>
                  <a:pt x="548" y="1136"/>
                  <a:pt x="556" y="1145"/>
                </a:cubicBezTo>
                <a:cubicBezTo>
                  <a:pt x="565" y="1153"/>
                  <a:pt x="576" y="1158"/>
                  <a:pt x="588" y="1158"/>
                </a:cubicBezTo>
                <a:cubicBezTo>
                  <a:pt x="600" y="1158"/>
                  <a:pt x="611" y="1153"/>
                  <a:pt x="620" y="1145"/>
                </a:cubicBezTo>
                <a:cubicBezTo>
                  <a:pt x="743" y="1021"/>
                  <a:pt x="743" y="1021"/>
                  <a:pt x="743" y="1021"/>
                </a:cubicBezTo>
                <a:cubicBezTo>
                  <a:pt x="743" y="1532"/>
                  <a:pt x="743" y="1532"/>
                  <a:pt x="743" y="1532"/>
                </a:cubicBezTo>
                <a:cubicBezTo>
                  <a:pt x="743" y="1557"/>
                  <a:pt x="763" y="1577"/>
                  <a:pt x="788" y="15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9" name="Freeform 83"/>
          <p:cNvSpPr>
            <a:spLocks noEditPoints="1"/>
          </p:cNvSpPr>
          <p:nvPr/>
        </p:nvSpPr>
        <p:spPr bwMode="auto">
          <a:xfrm>
            <a:off x="1750722" y="5482411"/>
            <a:ext cx="824862" cy="824862"/>
          </a:xfrm>
          <a:custGeom>
            <a:avLst/>
            <a:gdLst>
              <a:gd name="T0" fmla="*/ 108 w 1568"/>
              <a:gd name="T1" fmla="*/ 0 h 1568"/>
              <a:gd name="T2" fmla="*/ 108 w 1568"/>
              <a:gd name="T3" fmla="*/ 459 h 1568"/>
              <a:gd name="T4" fmla="*/ 460 w 1568"/>
              <a:gd name="T5" fmla="*/ 113 h 1568"/>
              <a:gd name="T6" fmla="*/ 352 w 1568"/>
              <a:gd name="T7" fmla="*/ 370 h 1568"/>
              <a:gd name="T8" fmla="*/ 89 w 1568"/>
              <a:gd name="T9" fmla="*/ 108 h 1568"/>
              <a:gd name="T10" fmla="*/ 370 w 1568"/>
              <a:gd name="T11" fmla="*/ 108 h 1568"/>
              <a:gd name="T12" fmla="*/ 352 w 1568"/>
              <a:gd name="T13" fmla="*/ 370 h 1568"/>
              <a:gd name="T14" fmla="*/ 460 w 1568"/>
              <a:gd name="T15" fmla="*/ 662 h 1568"/>
              <a:gd name="T16" fmla="*/ 0 w 1568"/>
              <a:gd name="T17" fmla="*/ 662 h 1568"/>
              <a:gd name="T18" fmla="*/ 352 w 1568"/>
              <a:gd name="T19" fmla="*/ 1014 h 1568"/>
              <a:gd name="T20" fmla="*/ 352 w 1568"/>
              <a:gd name="T21" fmla="*/ 924 h 1568"/>
              <a:gd name="T22" fmla="*/ 89 w 1568"/>
              <a:gd name="T23" fmla="*/ 662 h 1568"/>
              <a:gd name="T24" fmla="*/ 370 w 1568"/>
              <a:gd name="T25" fmla="*/ 662 h 1568"/>
              <a:gd name="T26" fmla="*/ 352 w 1568"/>
              <a:gd name="T27" fmla="*/ 924 h 1568"/>
              <a:gd name="T28" fmla="*/ 0 w 1568"/>
              <a:gd name="T29" fmla="*/ 1460 h 1568"/>
              <a:gd name="T30" fmla="*/ 460 w 1568"/>
              <a:gd name="T31" fmla="*/ 1460 h 1568"/>
              <a:gd name="T32" fmla="*/ 352 w 1568"/>
              <a:gd name="T33" fmla="*/ 1108 h 1568"/>
              <a:gd name="T34" fmla="*/ 370 w 1568"/>
              <a:gd name="T35" fmla="*/ 1460 h 1568"/>
              <a:gd name="T36" fmla="*/ 108 w 1568"/>
              <a:gd name="T37" fmla="*/ 1479 h 1568"/>
              <a:gd name="T38" fmla="*/ 108 w 1568"/>
              <a:gd name="T39" fmla="*/ 1198 h 1568"/>
              <a:gd name="T40" fmla="*/ 906 w 1568"/>
              <a:gd name="T41" fmla="*/ 554 h 1568"/>
              <a:gd name="T42" fmla="*/ 554 w 1568"/>
              <a:gd name="T43" fmla="*/ 906 h 1568"/>
              <a:gd name="T44" fmla="*/ 1014 w 1568"/>
              <a:gd name="T45" fmla="*/ 906 h 1568"/>
              <a:gd name="T46" fmla="*/ 925 w 1568"/>
              <a:gd name="T47" fmla="*/ 906 h 1568"/>
              <a:gd name="T48" fmla="*/ 644 w 1568"/>
              <a:gd name="T49" fmla="*/ 906 h 1568"/>
              <a:gd name="T50" fmla="*/ 906 w 1568"/>
              <a:gd name="T51" fmla="*/ 644 h 1568"/>
              <a:gd name="T52" fmla="*/ 662 w 1568"/>
              <a:gd name="T53" fmla="*/ 1568 h 1568"/>
              <a:gd name="T54" fmla="*/ 1014 w 1568"/>
              <a:gd name="T55" fmla="*/ 1217 h 1568"/>
              <a:gd name="T56" fmla="*/ 554 w 1568"/>
              <a:gd name="T57" fmla="*/ 1217 h 1568"/>
              <a:gd name="T58" fmla="*/ 644 w 1568"/>
              <a:gd name="T59" fmla="*/ 1216 h 1568"/>
              <a:gd name="T60" fmla="*/ 925 w 1568"/>
              <a:gd name="T61" fmla="*/ 1216 h 1568"/>
              <a:gd name="T62" fmla="*/ 662 w 1568"/>
              <a:gd name="T63" fmla="*/ 1479 h 1568"/>
              <a:gd name="T64" fmla="*/ 1568 w 1568"/>
              <a:gd name="T65" fmla="*/ 662 h 1568"/>
              <a:gd name="T66" fmla="*/ 1109 w 1568"/>
              <a:gd name="T67" fmla="*/ 662 h 1568"/>
              <a:gd name="T68" fmla="*/ 1460 w 1568"/>
              <a:gd name="T69" fmla="*/ 1014 h 1568"/>
              <a:gd name="T70" fmla="*/ 1479 w 1568"/>
              <a:gd name="T71" fmla="*/ 906 h 1568"/>
              <a:gd name="T72" fmla="*/ 1198 w 1568"/>
              <a:gd name="T73" fmla="*/ 906 h 1568"/>
              <a:gd name="T74" fmla="*/ 1460 w 1568"/>
              <a:gd name="T75" fmla="*/ 644 h 1568"/>
              <a:gd name="T76" fmla="*/ 1568 w 1568"/>
              <a:gd name="T77" fmla="*/ 1460 h 1568"/>
              <a:gd name="T78" fmla="*/ 1217 w 1568"/>
              <a:gd name="T79" fmla="*/ 1109 h 1568"/>
              <a:gd name="T80" fmla="*/ 1217 w 1568"/>
              <a:gd name="T81" fmla="*/ 1568 h 1568"/>
              <a:gd name="T82" fmla="*/ 1479 w 1568"/>
              <a:gd name="T83" fmla="*/ 1460 h 1568"/>
              <a:gd name="T84" fmla="*/ 1198 w 1568"/>
              <a:gd name="T85" fmla="*/ 1460 h 1568"/>
              <a:gd name="T86" fmla="*/ 1460 w 1568"/>
              <a:gd name="T87" fmla="*/ 1198 h 1568"/>
              <a:gd name="T88" fmla="*/ 1014 w 1568"/>
              <a:gd name="T89" fmla="*/ 108 h 1568"/>
              <a:gd name="T90" fmla="*/ 554 w 1568"/>
              <a:gd name="T91" fmla="*/ 108 h 1568"/>
              <a:gd name="T92" fmla="*/ 906 w 1568"/>
              <a:gd name="T93" fmla="*/ 459 h 1568"/>
              <a:gd name="T94" fmla="*/ 925 w 1568"/>
              <a:gd name="T95" fmla="*/ 351 h 1568"/>
              <a:gd name="T96" fmla="*/ 644 w 1568"/>
              <a:gd name="T97" fmla="*/ 351 h 1568"/>
              <a:gd name="T98" fmla="*/ 906 w 1568"/>
              <a:gd name="T99" fmla="*/ 89 h 1568"/>
              <a:gd name="T100" fmla="*/ 1217 w 1568"/>
              <a:gd name="T101" fmla="*/ 0 h 1568"/>
              <a:gd name="T102" fmla="*/ 1217 w 1568"/>
              <a:gd name="T103" fmla="*/ 460 h 1568"/>
              <a:gd name="T104" fmla="*/ 1568 w 1568"/>
              <a:gd name="T105" fmla="*/ 108 h 1568"/>
              <a:gd name="T106" fmla="*/ 1479 w 1568"/>
              <a:gd name="T107" fmla="*/ 108 h 1568"/>
              <a:gd name="T108" fmla="*/ 1217 w 1568"/>
              <a:gd name="T109" fmla="*/ 370 h 1568"/>
              <a:gd name="T110" fmla="*/ 1217 w 1568"/>
              <a:gd name="T111" fmla="*/ 89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68" h="1568">
                <a:moveTo>
                  <a:pt x="460" y="108"/>
                </a:moveTo>
                <a:cubicBezTo>
                  <a:pt x="460" y="48"/>
                  <a:pt x="411" y="0"/>
                  <a:pt x="352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48" y="0"/>
                  <a:pt x="0" y="48"/>
                  <a:pt x="0" y="108"/>
                </a:cubicBezTo>
                <a:cubicBezTo>
                  <a:pt x="0" y="351"/>
                  <a:pt x="0" y="351"/>
                  <a:pt x="0" y="351"/>
                </a:cubicBezTo>
                <a:cubicBezTo>
                  <a:pt x="0" y="411"/>
                  <a:pt x="48" y="459"/>
                  <a:pt x="108" y="459"/>
                </a:cubicBezTo>
                <a:cubicBezTo>
                  <a:pt x="352" y="459"/>
                  <a:pt x="352" y="459"/>
                  <a:pt x="352" y="459"/>
                </a:cubicBezTo>
                <a:cubicBezTo>
                  <a:pt x="411" y="459"/>
                  <a:pt x="460" y="411"/>
                  <a:pt x="460" y="351"/>
                </a:cubicBezTo>
                <a:cubicBezTo>
                  <a:pt x="460" y="113"/>
                  <a:pt x="460" y="113"/>
                  <a:pt x="460" y="113"/>
                </a:cubicBezTo>
                <a:cubicBezTo>
                  <a:pt x="460" y="113"/>
                  <a:pt x="460" y="113"/>
                  <a:pt x="460" y="113"/>
                </a:cubicBezTo>
                <a:lnTo>
                  <a:pt x="460" y="108"/>
                </a:lnTo>
                <a:close/>
                <a:moveTo>
                  <a:pt x="352" y="370"/>
                </a:moveTo>
                <a:cubicBezTo>
                  <a:pt x="108" y="370"/>
                  <a:pt x="108" y="370"/>
                  <a:pt x="108" y="370"/>
                </a:cubicBezTo>
                <a:cubicBezTo>
                  <a:pt x="98" y="370"/>
                  <a:pt x="89" y="362"/>
                  <a:pt x="89" y="352"/>
                </a:cubicBezTo>
                <a:cubicBezTo>
                  <a:pt x="89" y="108"/>
                  <a:pt x="89" y="108"/>
                  <a:pt x="89" y="108"/>
                </a:cubicBezTo>
                <a:cubicBezTo>
                  <a:pt x="89" y="98"/>
                  <a:pt x="98" y="89"/>
                  <a:pt x="108" y="89"/>
                </a:cubicBezTo>
                <a:cubicBezTo>
                  <a:pt x="352" y="89"/>
                  <a:pt x="352" y="89"/>
                  <a:pt x="352" y="89"/>
                </a:cubicBezTo>
                <a:cubicBezTo>
                  <a:pt x="362" y="89"/>
                  <a:pt x="370" y="98"/>
                  <a:pt x="370" y="108"/>
                </a:cubicBezTo>
                <a:cubicBezTo>
                  <a:pt x="370" y="352"/>
                  <a:pt x="370" y="352"/>
                  <a:pt x="370" y="352"/>
                </a:cubicBezTo>
                <a:cubicBezTo>
                  <a:pt x="370" y="354"/>
                  <a:pt x="370" y="354"/>
                  <a:pt x="370" y="354"/>
                </a:cubicBezTo>
                <a:cubicBezTo>
                  <a:pt x="369" y="363"/>
                  <a:pt x="361" y="370"/>
                  <a:pt x="352" y="370"/>
                </a:cubicBezTo>
                <a:close/>
                <a:moveTo>
                  <a:pt x="460" y="668"/>
                </a:moveTo>
                <a:cubicBezTo>
                  <a:pt x="460" y="668"/>
                  <a:pt x="460" y="668"/>
                  <a:pt x="460" y="668"/>
                </a:cubicBezTo>
                <a:cubicBezTo>
                  <a:pt x="460" y="662"/>
                  <a:pt x="460" y="662"/>
                  <a:pt x="460" y="662"/>
                </a:cubicBezTo>
                <a:cubicBezTo>
                  <a:pt x="460" y="603"/>
                  <a:pt x="411" y="554"/>
                  <a:pt x="352" y="554"/>
                </a:cubicBezTo>
                <a:cubicBezTo>
                  <a:pt x="108" y="554"/>
                  <a:pt x="108" y="554"/>
                  <a:pt x="108" y="554"/>
                </a:cubicBezTo>
                <a:cubicBezTo>
                  <a:pt x="48" y="554"/>
                  <a:pt x="0" y="603"/>
                  <a:pt x="0" y="662"/>
                </a:cubicBezTo>
                <a:cubicBezTo>
                  <a:pt x="0" y="906"/>
                  <a:pt x="0" y="906"/>
                  <a:pt x="0" y="906"/>
                </a:cubicBezTo>
                <a:cubicBezTo>
                  <a:pt x="0" y="965"/>
                  <a:pt x="48" y="1014"/>
                  <a:pt x="108" y="1014"/>
                </a:cubicBezTo>
                <a:cubicBezTo>
                  <a:pt x="352" y="1014"/>
                  <a:pt x="352" y="1014"/>
                  <a:pt x="352" y="1014"/>
                </a:cubicBezTo>
                <a:cubicBezTo>
                  <a:pt x="411" y="1014"/>
                  <a:pt x="460" y="965"/>
                  <a:pt x="460" y="906"/>
                </a:cubicBezTo>
                <a:lnTo>
                  <a:pt x="460" y="668"/>
                </a:lnTo>
                <a:close/>
                <a:moveTo>
                  <a:pt x="352" y="924"/>
                </a:moveTo>
                <a:cubicBezTo>
                  <a:pt x="108" y="924"/>
                  <a:pt x="108" y="924"/>
                  <a:pt x="108" y="924"/>
                </a:cubicBezTo>
                <a:cubicBezTo>
                  <a:pt x="98" y="924"/>
                  <a:pt x="89" y="916"/>
                  <a:pt x="89" y="906"/>
                </a:cubicBezTo>
                <a:cubicBezTo>
                  <a:pt x="89" y="662"/>
                  <a:pt x="89" y="662"/>
                  <a:pt x="89" y="662"/>
                </a:cubicBezTo>
                <a:cubicBezTo>
                  <a:pt x="89" y="652"/>
                  <a:pt x="98" y="644"/>
                  <a:pt x="108" y="644"/>
                </a:cubicBezTo>
                <a:cubicBezTo>
                  <a:pt x="352" y="644"/>
                  <a:pt x="352" y="644"/>
                  <a:pt x="352" y="644"/>
                </a:cubicBezTo>
                <a:cubicBezTo>
                  <a:pt x="362" y="644"/>
                  <a:pt x="370" y="652"/>
                  <a:pt x="370" y="662"/>
                </a:cubicBezTo>
                <a:cubicBezTo>
                  <a:pt x="370" y="906"/>
                  <a:pt x="370" y="906"/>
                  <a:pt x="370" y="906"/>
                </a:cubicBezTo>
                <a:cubicBezTo>
                  <a:pt x="370" y="908"/>
                  <a:pt x="370" y="908"/>
                  <a:pt x="370" y="908"/>
                </a:cubicBezTo>
                <a:cubicBezTo>
                  <a:pt x="369" y="917"/>
                  <a:pt x="361" y="924"/>
                  <a:pt x="352" y="924"/>
                </a:cubicBezTo>
                <a:close/>
                <a:moveTo>
                  <a:pt x="108" y="1108"/>
                </a:moveTo>
                <a:cubicBezTo>
                  <a:pt x="48" y="1108"/>
                  <a:pt x="0" y="1157"/>
                  <a:pt x="0" y="1216"/>
                </a:cubicBezTo>
                <a:cubicBezTo>
                  <a:pt x="0" y="1460"/>
                  <a:pt x="0" y="1460"/>
                  <a:pt x="0" y="1460"/>
                </a:cubicBezTo>
                <a:cubicBezTo>
                  <a:pt x="0" y="1520"/>
                  <a:pt x="48" y="1568"/>
                  <a:pt x="108" y="1568"/>
                </a:cubicBezTo>
                <a:cubicBezTo>
                  <a:pt x="352" y="1568"/>
                  <a:pt x="352" y="1568"/>
                  <a:pt x="352" y="1568"/>
                </a:cubicBezTo>
                <a:cubicBezTo>
                  <a:pt x="411" y="1568"/>
                  <a:pt x="460" y="1520"/>
                  <a:pt x="460" y="1460"/>
                </a:cubicBezTo>
                <a:cubicBezTo>
                  <a:pt x="460" y="1216"/>
                  <a:pt x="460" y="1216"/>
                  <a:pt x="460" y="1216"/>
                </a:cubicBezTo>
                <a:cubicBezTo>
                  <a:pt x="460" y="1188"/>
                  <a:pt x="449" y="1161"/>
                  <a:pt x="428" y="1140"/>
                </a:cubicBezTo>
                <a:cubicBezTo>
                  <a:pt x="408" y="1120"/>
                  <a:pt x="381" y="1108"/>
                  <a:pt x="352" y="1108"/>
                </a:cubicBezTo>
                <a:lnTo>
                  <a:pt x="108" y="1108"/>
                </a:lnTo>
                <a:close/>
                <a:moveTo>
                  <a:pt x="370" y="1217"/>
                </a:moveTo>
                <a:cubicBezTo>
                  <a:pt x="370" y="1460"/>
                  <a:pt x="370" y="1460"/>
                  <a:pt x="370" y="1460"/>
                </a:cubicBezTo>
                <a:cubicBezTo>
                  <a:pt x="370" y="1463"/>
                  <a:pt x="370" y="1463"/>
                  <a:pt x="370" y="1463"/>
                </a:cubicBezTo>
                <a:cubicBezTo>
                  <a:pt x="369" y="1472"/>
                  <a:pt x="361" y="1479"/>
                  <a:pt x="352" y="1479"/>
                </a:cubicBezTo>
                <a:cubicBezTo>
                  <a:pt x="108" y="1479"/>
                  <a:pt x="108" y="1479"/>
                  <a:pt x="108" y="1479"/>
                </a:cubicBezTo>
                <a:cubicBezTo>
                  <a:pt x="98" y="1479"/>
                  <a:pt x="89" y="1470"/>
                  <a:pt x="89" y="1460"/>
                </a:cubicBezTo>
                <a:cubicBezTo>
                  <a:pt x="89" y="1217"/>
                  <a:pt x="89" y="1217"/>
                  <a:pt x="89" y="1217"/>
                </a:cubicBezTo>
                <a:cubicBezTo>
                  <a:pt x="89" y="1207"/>
                  <a:pt x="98" y="1198"/>
                  <a:pt x="108" y="1198"/>
                </a:cubicBezTo>
                <a:cubicBezTo>
                  <a:pt x="352" y="1198"/>
                  <a:pt x="352" y="1198"/>
                  <a:pt x="352" y="1198"/>
                </a:cubicBezTo>
                <a:cubicBezTo>
                  <a:pt x="362" y="1198"/>
                  <a:pt x="370" y="1207"/>
                  <a:pt x="370" y="1217"/>
                </a:cubicBezTo>
                <a:close/>
                <a:moveTo>
                  <a:pt x="906" y="554"/>
                </a:moveTo>
                <a:cubicBezTo>
                  <a:pt x="662" y="554"/>
                  <a:pt x="662" y="554"/>
                  <a:pt x="662" y="554"/>
                </a:cubicBezTo>
                <a:cubicBezTo>
                  <a:pt x="603" y="554"/>
                  <a:pt x="554" y="603"/>
                  <a:pt x="554" y="662"/>
                </a:cubicBezTo>
                <a:cubicBezTo>
                  <a:pt x="554" y="906"/>
                  <a:pt x="554" y="906"/>
                  <a:pt x="554" y="906"/>
                </a:cubicBezTo>
                <a:cubicBezTo>
                  <a:pt x="554" y="965"/>
                  <a:pt x="603" y="1014"/>
                  <a:pt x="662" y="1014"/>
                </a:cubicBezTo>
                <a:cubicBezTo>
                  <a:pt x="906" y="1014"/>
                  <a:pt x="906" y="1014"/>
                  <a:pt x="906" y="1014"/>
                </a:cubicBezTo>
                <a:cubicBezTo>
                  <a:pt x="966" y="1014"/>
                  <a:pt x="1014" y="965"/>
                  <a:pt x="1014" y="906"/>
                </a:cubicBezTo>
                <a:cubicBezTo>
                  <a:pt x="1014" y="662"/>
                  <a:pt x="1014" y="662"/>
                  <a:pt x="1014" y="662"/>
                </a:cubicBezTo>
                <a:cubicBezTo>
                  <a:pt x="1014" y="603"/>
                  <a:pt x="966" y="554"/>
                  <a:pt x="906" y="554"/>
                </a:cubicBezTo>
                <a:close/>
                <a:moveTo>
                  <a:pt x="925" y="906"/>
                </a:moveTo>
                <a:cubicBezTo>
                  <a:pt x="925" y="916"/>
                  <a:pt x="916" y="924"/>
                  <a:pt x="906" y="924"/>
                </a:cubicBezTo>
                <a:cubicBezTo>
                  <a:pt x="662" y="924"/>
                  <a:pt x="662" y="924"/>
                  <a:pt x="662" y="924"/>
                </a:cubicBezTo>
                <a:cubicBezTo>
                  <a:pt x="652" y="924"/>
                  <a:pt x="644" y="916"/>
                  <a:pt x="644" y="906"/>
                </a:cubicBezTo>
                <a:cubicBezTo>
                  <a:pt x="644" y="662"/>
                  <a:pt x="644" y="662"/>
                  <a:pt x="644" y="662"/>
                </a:cubicBezTo>
                <a:cubicBezTo>
                  <a:pt x="644" y="652"/>
                  <a:pt x="652" y="644"/>
                  <a:pt x="662" y="644"/>
                </a:cubicBezTo>
                <a:cubicBezTo>
                  <a:pt x="906" y="644"/>
                  <a:pt x="906" y="644"/>
                  <a:pt x="906" y="644"/>
                </a:cubicBezTo>
                <a:cubicBezTo>
                  <a:pt x="916" y="644"/>
                  <a:pt x="925" y="652"/>
                  <a:pt x="925" y="662"/>
                </a:cubicBezTo>
                <a:lnTo>
                  <a:pt x="925" y="906"/>
                </a:lnTo>
                <a:close/>
                <a:moveTo>
                  <a:pt x="662" y="1568"/>
                </a:moveTo>
                <a:cubicBezTo>
                  <a:pt x="906" y="1568"/>
                  <a:pt x="906" y="1568"/>
                  <a:pt x="906" y="1568"/>
                </a:cubicBezTo>
                <a:cubicBezTo>
                  <a:pt x="966" y="1568"/>
                  <a:pt x="1014" y="1520"/>
                  <a:pt x="1014" y="1460"/>
                </a:cubicBezTo>
                <a:cubicBezTo>
                  <a:pt x="1014" y="1217"/>
                  <a:pt x="1014" y="1217"/>
                  <a:pt x="1014" y="1217"/>
                </a:cubicBezTo>
                <a:cubicBezTo>
                  <a:pt x="1014" y="1157"/>
                  <a:pt x="966" y="1109"/>
                  <a:pt x="906" y="1109"/>
                </a:cubicBezTo>
                <a:cubicBezTo>
                  <a:pt x="662" y="1109"/>
                  <a:pt x="662" y="1109"/>
                  <a:pt x="662" y="1109"/>
                </a:cubicBezTo>
                <a:cubicBezTo>
                  <a:pt x="603" y="1109"/>
                  <a:pt x="554" y="1157"/>
                  <a:pt x="554" y="1217"/>
                </a:cubicBezTo>
                <a:cubicBezTo>
                  <a:pt x="554" y="1460"/>
                  <a:pt x="554" y="1460"/>
                  <a:pt x="554" y="1460"/>
                </a:cubicBezTo>
                <a:cubicBezTo>
                  <a:pt x="554" y="1520"/>
                  <a:pt x="603" y="1568"/>
                  <a:pt x="662" y="1568"/>
                </a:cubicBezTo>
                <a:close/>
                <a:moveTo>
                  <a:pt x="644" y="1216"/>
                </a:moveTo>
                <a:cubicBezTo>
                  <a:pt x="644" y="1206"/>
                  <a:pt x="652" y="1198"/>
                  <a:pt x="662" y="1198"/>
                </a:cubicBezTo>
                <a:cubicBezTo>
                  <a:pt x="906" y="1198"/>
                  <a:pt x="906" y="1198"/>
                  <a:pt x="906" y="1198"/>
                </a:cubicBezTo>
                <a:cubicBezTo>
                  <a:pt x="916" y="1198"/>
                  <a:pt x="925" y="1206"/>
                  <a:pt x="925" y="1216"/>
                </a:cubicBezTo>
                <a:cubicBezTo>
                  <a:pt x="925" y="1460"/>
                  <a:pt x="925" y="1460"/>
                  <a:pt x="925" y="1460"/>
                </a:cubicBezTo>
                <a:cubicBezTo>
                  <a:pt x="925" y="1470"/>
                  <a:pt x="916" y="1479"/>
                  <a:pt x="906" y="1479"/>
                </a:cubicBezTo>
                <a:cubicBezTo>
                  <a:pt x="662" y="1479"/>
                  <a:pt x="662" y="1479"/>
                  <a:pt x="662" y="1479"/>
                </a:cubicBezTo>
                <a:cubicBezTo>
                  <a:pt x="652" y="1479"/>
                  <a:pt x="644" y="1470"/>
                  <a:pt x="644" y="1460"/>
                </a:cubicBezTo>
                <a:lnTo>
                  <a:pt x="644" y="1216"/>
                </a:lnTo>
                <a:close/>
                <a:moveTo>
                  <a:pt x="1568" y="662"/>
                </a:moveTo>
                <a:cubicBezTo>
                  <a:pt x="1568" y="603"/>
                  <a:pt x="1520" y="554"/>
                  <a:pt x="1460" y="554"/>
                </a:cubicBezTo>
                <a:cubicBezTo>
                  <a:pt x="1217" y="554"/>
                  <a:pt x="1217" y="554"/>
                  <a:pt x="1217" y="554"/>
                </a:cubicBezTo>
                <a:cubicBezTo>
                  <a:pt x="1157" y="554"/>
                  <a:pt x="1109" y="603"/>
                  <a:pt x="1109" y="662"/>
                </a:cubicBezTo>
                <a:cubicBezTo>
                  <a:pt x="1109" y="906"/>
                  <a:pt x="1109" y="906"/>
                  <a:pt x="1109" y="906"/>
                </a:cubicBezTo>
                <a:cubicBezTo>
                  <a:pt x="1109" y="965"/>
                  <a:pt x="1157" y="1014"/>
                  <a:pt x="1217" y="1014"/>
                </a:cubicBezTo>
                <a:cubicBezTo>
                  <a:pt x="1460" y="1014"/>
                  <a:pt x="1460" y="1014"/>
                  <a:pt x="1460" y="1014"/>
                </a:cubicBezTo>
                <a:cubicBezTo>
                  <a:pt x="1520" y="1014"/>
                  <a:pt x="1568" y="965"/>
                  <a:pt x="1568" y="906"/>
                </a:cubicBezTo>
                <a:lnTo>
                  <a:pt x="1568" y="662"/>
                </a:lnTo>
                <a:close/>
                <a:moveTo>
                  <a:pt x="1479" y="906"/>
                </a:moveTo>
                <a:cubicBezTo>
                  <a:pt x="1479" y="916"/>
                  <a:pt x="1470" y="924"/>
                  <a:pt x="1460" y="924"/>
                </a:cubicBezTo>
                <a:cubicBezTo>
                  <a:pt x="1217" y="924"/>
                  <a:pt x="1217" y="924"/>
                  <a:pt x="1217" y="924"/>
                </a:cubicBezTo>
                <a:cubicBezTo>
                  <a:pt x="1207" y="924"/>
                  <a:pt x="1198" y="916"/>
                  <a:pt x="1198" y="906"/>
                </a:cubicBezTo>
                <a:cubicBezTo>
                  <a:pt x="1198" y="662"/>
                  <a:pt x="1198" y="662"/>
                  <a:pt x="1198" y="662"/>
                </a:cubicBezTo>
                <a:cubicBezTo>
                  <a:pt x="1198" y="652"/>
                  <a:pt x="1207" y="644"/>
                  <a:pt x="1217" y="644"/>
                </a:cubicBezTo>
                <a:cubicBezTo>
                  <a:pt x="1460" y="644"/>
                  <a:pt x="1460" y="644"/>
                  <a:pt x="1460" y="644"/>
                </a:cubicBezTo>
                <a:cubicBezTo>
                  <a:pt x="1470" y="644"/>
                  <a:pt x="1479" y="652"/>
                  <a:pt x="1479" y="662"/>
                </a:cubicBezTo>
                <a:lnTo>
                  <a:pt x="1479" y="906"/>
                </a:lnTo>
                <a:close/>
                <a:moveTo>
                  <a:pt x="1568" y="1460"/>
                </a:moveTo>
                <a:cubicBezTo>
                  <a:pt x="1568" y="1217"/>
                  <a:pt x="1568" y="1217"/>
                  <a:pt x="1568" y="1217"/>
                </a:cubicBezTo>
                <a:cubicBezTo>
                  <a:pt x="1568" y="1157"/>
                  <a:pt x="1520" y="1109"/>
                  <a:pt x="1460" y="1109"/>
                </a:cubicBezTo>
                <a:cubicBezTo>
                  <a:pt x="1217" y="1109"/>
                  <a:pt x="1217" y="1109"/>
                  <a:pt x="1217" y="1109"/>
                </a:cubicBezTo>
                <a:cubicBezTo>
                  <a:pt x="1157" y="1109"/>
                  <a:pt x="1109" y="1157"/>
                  <a:pt x="1109" y="1217"/>
                </a:cubicBezTo>
                <a:cubicBezTo>
                  <a:pt x="1109" y="1460"/>
                  <a:pt x="1109" y="1460"/>
                  <a:pt x="1109" y="1460"/>
                </a:cubicBezTo>
                <a:cubicBezTo>
                  <a:pt x="1109" y="1520"/>
                  <a:pt x="1157" y="1568"/>
                  <a:pt x="1217" y="1568"/>
                </a:cubicBezTo>
                <a:cubicBezTo>
                  <a:pt x="1460" y="1568"/>
                  <a:pt x="1460" y="1568"/>
                  <a:pt x="1460" y="1568"/>
                </a:cubicBezTo>
                <a:cubicBezTo>
                  <a:pt x="1520" y="1568"/>
                  <a:pt x="1568" y="1520"/>
                  <a:pt x="1568" y="1460"/>
                </a:cubicBezTo>
                <a:close/>
                <a:moveTo>
                  <a:pt x="1479" y="1460"/>
                </a:moveTo>
                <a:cubicBezTo>
                  <a:pt x="1479" y="1470"/>
                  <a:pt x="1470" y="1479"/>
                  <a:pt x="1460" y="1479"/>
                </a:cubicBezTo>
                <a:cubicBezTo>
                  <a:pt x="1217" y="1479"/>
                  <a:pt x="1217" y="1479"/>
                  <a:pt x="1217" y="1479"/>
                </a:cubicBezTo>
                <a:cubicBezTo>
                  <a:pt x="1207" y="1479"/>
                  <a:pt x="1198" y="1470"/>
                  <a:pt x="1198" y="1460"/>
                </a:cubicBezTo>
                <a:cubicBezTo>
                  <a:pt x="1198" y="1216"/>
                  <a:pt x="1198" y="1216"/>
                  <a:pt x="1198" y="1216"/>
                </a:cubicBezTo>
                <a:cubicBezTo>
                  <a:pt x="1198" y="1206"/>
                  <a:pt x="1207" y="1198"/>
                  <a:pt x="1217" y="1198"/>
                </a:cubicBezTo>
                <a:cubicBezTo>
                  <a:pt x="1460" y="1198"/>
                  <a:pt x="1460" y="1198"/>
                  <a:pt x="1460" y="1198"/>
                </a:cubicBezTo>
                <a:cubicBezTo>
                  <a:pt x="1470" y="1198"/>
                  <a:pt x="1479" y="1206"/>
                  <a:pt x="1479" y="1216"/>
                </a:cubicBezTo>
                <a:lnTo>
                  <a:pt x="1479" y="1460"/>
                </a:lnTo>
                <a:close/>
                <a:moveTo>
                  <a:pt x="1014" y="108"/>
                </a:moveTo>
                <a:cubicBezTo>
                  <a:pt x="1014" y="48"/>
                  <a:pt x="966" y="0"/>
                  <a:pt x="906" y="0"/>
                </a:cubicBezTo>
                <a:cubicBezTo>
                  <a:pt x="662" y="0"/>
                  <a:pt x="662" y="0"/>
                  <a:pt x="662" y="0"/>
                </a:cubicBezTo>
                <a:cubicBezTo>
                  <a:pt x="603" y="0"/>
                  <a:pt x="554" y="48"/>
                  <a:pt x="554" y="108"/>
                </a:cubicBezTo>
                <a:cubicBezTo>
                  <a:pt x="554" y="351"/>
                  <a:pt x="554" y="351"/>
                  <a:pt x="554" y="351"/>
                </a:cubicBezTo>
                <a:cubicBezTo>
                  <a:pt x="554" y="411"/>
                  <a:pt x="603" y="459"/>
                  <a:pt x="662" y="459"/>
                </a:cubicBezTo>
                <a:cubicBezTo>
                  <a:pt x="906" y="459"/>
                  <a:pt x="906" y="459"/>
                  <a:pt x="906" y="459"/>
                </a:cubicBezTo>
                <a:cubicBezTo>
                  <a:pt x="966" y="459"/>
                  <a:pt x="1014" y="411"/>
                  <a:pt x="1014" y="351"/>
                </a:cubicBezTo>
                <a:lnTo>
                  <a:pt x="1014" y="108"/>
                </a:lnTo>
                <a:close/>
                <a:moveTo>
                  <a:pt x="925" y="351"/>
                </a:moveTo>
                <a:cubicBezTo>
                  <a:pt x="925" y="361"/>
                  <a:pt x="916" y="370"/>
                  <a:pt x="906" y="370"/>
                </a:cubicBezTo>
                <a:cubicBezTo>
                  <a:pt x="662" y="370"/>
                  <a:pt x="662" y="370"/>
                  <a:pt x="662" y="370"/>
                </a:cubicBezTo>
                <a:cubicBezTo>
                  <a:pt x="652" y="370"/>
                  <a:pt x="644" y="361"/>
                  <a:pt x="644" y="351"/>
                </a:cubicBezTo>
                <a:cubicBezTo>
                  <a:pt x="644" y="108"/>
                  <a:pt x="644" y="108"/>
                  <a:pt x="644" y="108"/>
                </a:cubicBezTo>
                <a:cubicBezTo>
                  <a:pt x="644" y="98"/>
                  <a:pt x="652" y="89"/>
                  <a:pt x="662" y="89"/>
                </a:cubicBezTo>
                <a:cubicBezTo>
                  <a:pt x="906" y="89"/>
                  <a:pt x="906" y="89"/>
                  <a:pt x="906" y="89"/>
                </a:cubicBezTo>
                <a:cubicBezTo>
                  <a:pt x="916" y="89"/>
                  <a:pt x="925" y="98"/>
                  <a:pt x="925" y="108"/>
                </a:cubicBezTo>
                <a:lnTo>
                  <a:pt x="925" y="351"/>
                </a:lnTo>
                <a:close/>
                <a:moveTo>
                  <a:pt x="1217" y="0"/>
                </a:moveTo>
                <a:cubicBezTo>
                  <a:pt x="1157" y="0"/>
                  <a:pt x="1109" y="48"/>
                  <a:pt x="1109" y="108"/>
                </a:cubicBezTo>
                <a:cubicBezTo>
                  <a:pt x="1109" y="351"/>
                  <a:pt x="1109" y="351"/>
                  <a:pt x="1109" y="351"/>
                </a:cubicBezTo>
                <a:cubicBezTo>
                  <a:pt x="1109" y="411"/>
                  <a:pt x="1157" y="460"/>
                  <a:pt x="1217" y="460"/>
                </a:cubicBezTo>
                <a:cubicBezTo>
                  <a:pt x="1460" y="460"/>
                  <a:pt x="1460" y="460"/>
                  <a:pt x="1460" y="460"/>
                </a:cubicBezTo>
                <a:cubicBezTo>
                  <a:pt x="1520" y="460"/>
                  <a:pt x="1568" y="411"/>
                  <a:pt x="1568" y="352"/>
                </a:cubicBezTo>
                <a:cubicBezTo>
                  <a:pt x="1568" y="108"/>
                  <a:pt x="1568" y="108"/>
                  <a:pt x="1568" y="108"/>
                </a:cubicBezTo>
                <a:cubicBezTo>
                  <a:pt x="1568" y="48"/>
                  <a:pt x="1520" y="0"/>
                  <a:pt x="1460" y="0"/>
                </a:cubicBezTo>
                <a:lnTo>
                  <a:pt x="1217" y="0"/>
                </a:lnTo>
                <a:close/>
                <a:moveTo>
                  <a:pt x="1479" y="108"/>
                </a:moveTo>
                <a:cubicBezTo>
                  <a:pt x="1479" y="351"/>
                  <a:pt x="1479" y="351"/>
                  <a:pt x="1479" y="351"/>
                </a:cubicBezTo>
                <a:cubicBezTo>
                  <a:pt x="1479" y="361"/>
                  <a:pt x="1470" y="370"/>
                  <a:pt x="1460" y="370"/>
                </a:cubicBezTo>
                <a:cubicBezTo>
                  <a:pt x="1217" y="370"/>
                  <a:pt x="1217" y="370"/>
                  <a:pt x="1217" y="370"/>
                </a:cubicBezTo>
                <a:cubicBezTo>
                  <a:pt x="1207" y="370"/>
                  <a:pt x="1198" y="361"/>
                  <a:pt x="1198" y="351"/>
                </a:cubicBezTo>
                <a:cubicBezTo>
                  <a:pt x="1198" y="108"/>
                  <a:pt x="1198" y="108"/>
                  <a:pt x="1198" y="108"/>
                </a:cubicBezTo>
                <a:cubicBezTo>
                  <a:pt x="1198" y="98"/>
                  <a:pt x="1207" y="89"/>
                  <a:pt x="1217" y="89"/>
                </a:cubicBezTo>
                <a:cubicBezTo>
                  <a:pt x="1460" y="89"/>
                  <a:pt x="1460" y="89"/>
                  <a:pt x="1460" y="89"/>
                </a:cubicBezTo>
                <a:cubicBezTo>
                  <a:pt x="1470" y="89"/>
                  <a:pt x="1479" y="98"/>
                  <a:pt x="1479" y="1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0" name="Freeform 84"/>
          <p:cNvSpPr>
            <a:spLocks noEditPoints="1"/>
          </p:cNvSpPr>
          <p:nvPr/>
        </p:nvSpPr>
        <p:spPr bwMode="auto">
          <a:xfrm>
            <a:off x="3975426" y="5495939"/>
            <a:ext cx="828402" cy="801670"/>
          </a:xfrm>
          <a:custGeom>
            <a:avLst/>
            <a:gdLst>
              <a:gd name="T0" fmla="*/ 983 w 1575"/>
              <a:gd name="T1" fmla="*/ 196 h 1524"/>
              <a:gd name="T2" fmla="*/ 592 w 1575"/>
              <a:gd name="T3" fmla="*/ 196 h 1524"/>
              <a:gd name="T4" fmla="*/ 787 w 1575"/>
              <a:gd name="T5" fmla="*/ 90 h 1524"/>
              <a:gd name="T6" fmla="*/ 787 w 1575"/>
              <a:gd name="T7" fmla="*/ 302 h 1524"/>
              <a:gd name="T8" fmla="*/ 787 w 1575"/>
              <a:gd name="T9" fmla="*/ 90 h 1524"/>
              <a:gd name="T10" fmla="*/ 1575 w 1575"/>
              <a:gd name="T11" fmla="*/ 196 h 1524"/>
              <a:gd name="T12" fmla="*/ 1184 w 1575"/>
              <a:gd name="T13" fmla="*/ 196 h 1524"/>
              <a:gd name="T14" fmla="*/ 1379 w 1575"/>
              <a:gd name="T15" fmla="*/ 90 h 1524"/>
              <a:gd name="T16" fmla="*/ 1379 w 1575"/>
              <a:gd name="T17" fmla="*/ 302 h 1524"/>
              <a:gd name="T18" fmla="*/ 1379 w 1575"/>
              <a:gd name="T19" fmla="*/ 90 h 1524"/>
              <a:gd name="T20" fmla="*/ 391 w 1575"/>
              <a:gd name="T21" fmla="*/ 196 h 1524"/>
              <a:gd name="T22" fmla="*/ 0 w 1575"/>
              <a:gd name="T23" fmla="*/ 196 h 1524"/>
              <a:gd name="T24" fmla="*/ 195 w 1575"/>
              <a:gd name="T25" fmla="*/ 90 h 1524"/>
              <a:gd name="T26" fmla="*/ 195 w 1575"/>
              <a:gd name="T27" fmla="*/ 302 h 1524"/>
              <a:gd name="T28" fmla="*/ 195 w 1575"/>
              <a:gd name="T29" fmla="*/ 90 h 1524"/>
              <a:gd name="T30" fmla="*/ 983 w 1575"/>
              <a:gd name="T31" fmla="*/ 762 h 1524"/>
              <a:gd name="T32" fmla="*/ 592 w 1575"/>
              <a:gd name="T33" fmla="*/ 762 h 1524"/>
              <a:gd name="T34" fmla="*/ 787 w 1575"/>
              <a:gd name="T35" fmla="*/ 656 h 1524"/>
              <a:gd name="T36" fmla="*/ 787 w 1575"/>
              <a:gd name="T37" fmla="*/ 868 h 1524"/>
              <a:gd name="T38" fmla="*/ 787 w 1575"/>
              <a:gd name="T39" fmla="*/ 656 h 1524"/>
              <a:gd name="T40" fmla="*/ 1575 w 1575"/>
              <a:gd name="T41" fmla="*/ 762 h 1524"/>
              <a:gd name="T42" fmla="*/ 1184 w 1575"/>
              <a:gd name="T43" fmla="*/ 762 h 1524"/>
              <a:gd name="T44" fmla="*/ 1379 w 1575"/>
              <a:gd name="T45" fmla="*/ 656 h 1524"/>
              <a:gd name="T46" fmla="*/ 1379 w 1575"/>
              <a:gd name="T47" fmla="*/ 868 h 1524"/>
              <a:gd name="T48" fmla="*/ 1379 w 1575"/>
              <a:gd name="T49" fmla="*/ 656 h 1524"/>
              <a:gd name="T50" fmla="*/ 391 w 1575"/>
              <a:gd name="T51" fmla="*/ 762 h 1524"/>
              <a:gd name="T52" fmla="*/ 0 w 1575"/>
              <a:gd name="T53" fmla="*/ 762 h 1524"/>
              <a:gd name="T54" fmla="*/ 195 w 1575"/>
              <a:gd name="T55" fmla="*/ 656 h 1524"/>
              <a:gd name="T56" fmla="*/ 195 w 1575"/>
              <a:gd name="T57" fmla="*/ 868 h 1524"/>
              <a:gd name="T58" fmla="*/ 195 w 1575"/>
              <a:gd name="T59" fmla="*/ 656 h 1524"/>
              <a:gd name="T60" fmla="*/ 983 w 1575"/>
              <a:gd name="T61" fmla="*/ 1328 h 1524"/>
              <a:gd name="T62" fmla="*/ 592 w 1575"/>
              <a:gd name="T63" fmla="*/ 1328 h 1524"/>
              <a:gd name="T64" fmla="*/ 787 w 1575"/>
              <a:gd name="T65" fmla="*/ 1222 h 1524"/>
              <a:gd name="T66" fmla="*/ 787 w 1575"/>
              <a:gd name="T67" fmla="*/ 1435 h 1524"/>
              <a:gd name="T68" fmla="*/ 787 w 1575"/>
              <a:gd name="T69" fmla="*/ 1222 h 1524"/>
              <a:gd name="T70" fmla="*/ 1575 w 1575"/>
              <a:gd name="T71" fmla="*/ 1328 h 1524"/>
              <a:gd name="T72" fmla="*/ 1184 w 1575"/>
              <a:gd name="T73" fmla="*/ 1328 h 1524"/>
              <a:gd name="T74" fmla="*/ 1379 w 1575"/>
              <a:gd name="T75" fmla="*/ 1222 h 1524"/>
              <a:gd name="T76" fmla="*/ 1379 w 1575"/>
              <a:gd name="T77" fmla="*/ 1435 h 1524"/>
              <a:gd name="T78" fmla="*/ 1379 w 1575"/>
              <a:gd name="T79" fmla="*/ 1222 h 1524"/>
              <a:gd name="T80" fmla="*/ 391 w 1575"/>
              <a:gd name="T81" fmla="*/ 1328 h 1524"/>
              <a:gd name="T82" fmla="*/ 0 w 1575"/>
              <a:gd name="T83" fmla="*/ 1328 h 1524"/>
              <a:gd name="T84" fmla="*/ 195 w 1575"/>
              <a:gd name="T85" fmla="*/ 1222 h 1524"/>
              <a:gd name="T86" fmla="*/ 195 w 1575"/>
              <a:gd name="T87" fmla="*/ 1435 h 1524"/>
              <a:gd name="T88" fmla="*/ 195 w 1575"/>
              <a:gd name="T89" fmla="*/ 1222 h 1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75" h="1524">
                <a:moveTo>
                  <a:pt x="787" y="391"/>
                </a:moveTo>
                <a:cubicBezTo>
                  <a:pt x="895" y="391"/>
                  <a:pt x="983" y="304"/>
                  <a:pt x="983" y="196"/>
                </a:cubicBezTo>
                <a:cubicBezTo>
                  <a:pt x="983" y="88"/>
                  <a:pt x="895" y="0"/>
                  <a:pt x="787" y="0"/>
                </a:cubicBezTo>
                <a:cubicBezTo>
                  <a:pt x="679" y="0"/>
                  <a:pt x="592" y="88"/>
                  <a:pt x="592" y="196"/>
                </a:cubicBezTo>
                <a:cubicBezTo>
                  <a:pt x="592" y="304"/>
                  <a:pt x="679" y="391"/>
                  <a:pt x="787" y="391"/>
                </a:cubicBezTo>
                <a:close/>
                <a:moveTo>
                  <a:pt x="787" y="90"/>
                </a:moveTo>
                <a:cubicBezTo>
                  <a:pt x="846" y="90"/>
                  <a:pt x="893" y="137"/>
                  <a:pt x="893" y="196"/>
                </a:cubicBezTo>
                <a:cubicBezTo>
                  <a:pt x="893" y="254"/>
                  <a:pt x="846" y="302"/>
                  <a:pt x="787" y="302"/>
                </a:cubicBezTo>
                <a:cubicBezTo>
                  <a:pt x="729" y="302"/>
                  <a:pt x="681" y="254"/>
                  <a:pt x="681" y="196"/>
                </a:cubicBezTo>
                <a:cubicBezTo>
                  <a:pt x="681" y="137"/>
                  <a:pt x="729" y="90"/>
                  <a:pt x="787" y="90"/>
                </a:cubicBezTo>
                <a:close/>
                <a:moveTo>
                  <a:pt x="1379" y="391"/>
                </a:moveTo>
                <a:cubicBezTo>
                  <a:pt x="1487" y="391"/>
                  <a:pt x="1575" y="304"/>
                  <a:pt x="1575" y="196"/>
                </a:cubicBezTo>
                <a:cubicBezTo>
                  <a:pt x="1575" y="88"/>
                  <a:pt x="1487" y="0"/>
                  <a:pt x="1379" y="0"/>
                </a:cubicBezTo>
                <a:cubicBezTo>
                  <a:pt x="1271" y="0"/>
                  <a:pt x="1184" y="88"/>
                  <a:pt x="1184" y="196"/>
                </a:cubicBezTo>
                <a:cubicBezTo>
                  <a:pt x="1184" y="304"/>
                  <a:pt x="1271" y="391"/>
                  <a:pt x="1379" y="391"/>
                </a:cubicBezTo>
                <a:close/>
                <a:moveTo>
                  <a:pt x="1379" y="90"/>
                </a:moveTo>
                <a:cubicBezTo>
                  <a:pt x="1438" y="90"/>
                  <a:pt x="1485" y="137"/>
                  <a:pt x="1485" y="196"/>
                </a:cubicBezTo>
                <a:cubicBezTo>
                  <a:pt x="1485" y="254"/>
                  <a:pt x="1438" y="302"/>
                  <a:pt x="1379" y="302"/>
                </a:cubicBezTo>
                <a:cubicBezTo>
                  <a:pt x="1321" y="302"/>
                  <a:pt x="1273" y="254"/>
                  <a:pt x="1273" y="196"/>
                </a:cubicBezTo>
                <a:cubicBezTo>
                  <a:pt x="1273" y="137"/>
                  <a:pt x="1321" y="90"/>
                  <a:pt x="1379" y="90"/>
                </a:cubicBezTo>
                <a:close/>
                <a:moveTo>
                  <a:pt x="195" y="391"/>
                </a:moveTo>
                <a:cubicBezTo>
                  <a:pt x="303" y="391"/>
                  <a:pt x="391" y="304"/>
                  <a:pt x="391" y="196"/>
                </a:cubicBezTo>
                <a:cubicBezTo>
                  <a:pt x="391" y="88"/>
                  <a:pt x="303" y="0"/>
                  <a:pt x="195" y="0"/>
                </a:cubicBezTo>
                <a:cubicBezTo>
                  <a:pt x="87" y="0"/>
                  <a:pt x="0" y="88"/>
                  <a:pt x="0" y="196"/>
                </a:cubicBezTo>
                <a:cubicBezTo>
                  <a:pt x="0" y="304"/>
                  <a:pt x="87" y="391"/>
                  <a:pt x="195" y="391"/>
                </a:cubicBezTo>
                <a:close/>
                <a:moveTo>
                  <a:pt x="195" y="90"/>
                </a:moveTo>
                <a:cubicBezTo>
                  <a:pt x="254" y="90"/>
                  <a:pt x="301" y="137"/>
                  <a:pt x="301" y="196"/>
                </a:cubicBezTo>
                <a:cubicBezTo>
                  <a:pt x="301" y="254"/>
                  <a:pt x="254" y="302"/>
                  <a:pt x="195" y="302"/>
                </a:cubicBezTo>
                <a:cubicBezTo>
                  <a:pt x="137" y="302"/>
                  <a:pt x="89" y="254"/>
                  <a:pt x="89" y="196"/>
                </a:cubicBezTo>
                <a:cubicBezTo>
                  <a:pt x="89" y="137"/>
                  <a:pt x="137" y="90"/>
                  <a:pt x="195" y="90"/>
                </a:cubicBezTo>
                <a:close/>
                <a:moveTo>
                  <a:pt x="787" y="958"/>
                </a:moveTo>
                <a:cubicBezTo>
                  <a:pt x="895" y="958"/>
                  <a:pt x="983" y="870"/>
                  <a:pt x="983" y="762"/>
                </a:cubicBezTo>
                <a:cubicBezTo>
                  <a:pt x="983" y="654"/>
                  <a:pt x="895" y="566"/>
                  <a:pt x="787" y="566"/>
                </a:cubicBezTo>
                <a:cubicBezTo>
                  <a:pt x="679" y="566"/>
                  <a:pt x="592" y="654"/>
                  <a:pt x="592" y="762"/>
                </a:cubicBezTo>
                <a:cubicBezTo>
                  <a:pt x="592" y="870"/>
                  <a:pt x="679" y="958"/>
                  <a:pt x="787" y="958"/>
                </a:cubicBezTo>
                <a:close/>
                <a:moveTo>
                  <a:pt x="787" y="656"/>
                </a:moveTo>
                <a:cubicBezTo>
                  <a:pt x="846" y="656"/>
                  <a:pt x="893" y="704"/>
                  <a:pt x="893" y="762"/>
                </a:cubicBezTo>
                <a:cubicBezTo>
                  <a:pt x="893" y="821"/>
                  <a:pt x="846" y="868"/>
                  <a:pt x="787" y="868"/>
                </a:cubicBezTo>
                <a:cubicBezTo>
                  <a:pt x="729" y="868"/>
                  <a:pt x="681" y="821"/>
                  <a:pt x="681" y="762"/>
                </a:cubicBezTo>
                <a:cubicBezTo>
                  <a:pt x="681" y="704"/>
                  <a:pt x="729" y="656"/>
                  <a:pt x="787" y="656"/>
                </a:cubicBezTo>
                <a:close/>
                <a:moveTo>
                  <a:pt x="1379" y="958"/>
                </a:moveTo>
                <a:cubicBezTo>
                  <a:pt x="1487" y="958"/>
                  <a:pt x="1575" y="870"/>
                  <a:pt x="1575" y="762"/>
                </a:cubicBezTo>
                <a:cubicBezTo>
                  <a:pt x="1575" y="654"/>
                  <a:pt x="1487" y="566"/>
                  <a:pt x="1379" y="566"/>
                </a:cubicBezTo>
                <a:cubicBezTo>
                  <a:pt x="1271" y="566"/>
                  <a:pt x="1184" y="654"/>
                  <a:pt x="1184" y="762"/>
                </a:cubicBezTo>
                <a:cubicBezTo>
                  <a:pt x="1184" y="870"/>
                  <a:pt x="1271" y="958"/>
                  <a:pt x="1379" y="958"/>
                </a:cubicBezTo>
                <a:close/>
                <a:moveTo>
                  <a:pt x="1379" y="656"/>
                </a:moveTo>
                <a:cubicBezTo>
                  <a:pt x="1438" y="656"/>
                  <a:pt x="1485" y="704"/>
                  <a:pt x="1485" y="762"/>
                </a:cubicBezTo>
                <a:cubicBezTo>
                  <a:pt x="1485" y="821"/>
                  <a:pt x="1438" y="868"/>
                  <a:pt x="1379" y="868"/>
                </a:cubicBezTo>
                <a:cubicBezTo>
                  <a:pt x="1321" y="868"/>
                  <a:pt x="1273" y="821"/>
                  <a:pt x="1273" y="762"/>
                </a:cubicBezTo>
                <a:cubicBezTo>
                  <a:pt x="1273" y="704"/>
                  <a:pt x="1321" y="656"/>
                  <a:pt x="1379" y="656"/>
                </a:cubicBezTo>
                <a:close/>
                <a:moveTo>
                  <a:pt x="195" y="958"/>
                </a:moveTo>
                <a:cubicBezTo>
                  <a:pt x="303" y="958"/>
                  <a:pt x="391" y="870"/>
                  <a:pt x="391" y="762"/>
                </a:cubicBezTo>
                <a:cubicBezTo>
                  <a:pt x="391" y="654"/>
                  <a:pt x="303" y="566"/>
                  <a:pt x="195" y="566"/>
                </a:cubicBezTo>
                <a:cubicBezTo>
                  <a:pt x="87" y="566"/>
                  <a:pt x="0" y="654"/>
                  <a:pt x="0" y="762"/>
                </a:cubicBezTo>
                <a:cubicBezTo>
                  <a:pt x="0" y="870"/>
                  <a:pt x="87" y="958"/>
                  <a:pt x="195" y="958"/>
                </a:cubicBezTo>
                <a:close/>
                <a:moveTo>
                  <a:pt x="195" y="656"/>
                </a:moveTo>
                <a:cubicBezTo>
                  <a:pt x="254" y="656"/>
                  <a:pt x="301" y="704"/>
                  <a:pt x="301" y="762"/>
                </a:cubicBezTo>
                <a:cubicBezTo>
                  <a:pt x="301" y="821"/>
                  <a:pt x="254" y="868"/>
                  <a:pt x="195" y="868"/>
                </a:cubicBezTo>
                <a:cubicBezTo>
                  <a:pt x="137" y="868"/>
                  <a:pt x="89" y="821"/>
                  <a:pt x="89" y="762"/>
                </a:cubicBezTo>
                <a:cubicBezTo>
                  <a:pt x="89" y="704"/>
                  <a:pt x="137" y="656"/>
                  <a:pt x="195" y="656"/>
                </a:cubicBezTo>
                <a:close/>
                <a:moveTo>
                  <a:pt x="787" y="1524"/>
                </a:moveTo>
                <a:cubicBezTo>
                  <a:pt x="895" y="1524"/>
                  <a:pt x="983" y="1436"/>
                  <a:pt x="983" y="1328"/>
                </a:cubicBezTo>
                <a:cubicBezTo>
                  <a:pt x="983" y="1221"/>
                  <a:pt x="895" y="1133"/>
                  <a:pt x="787" y="1133"/>
                </a:cubicBezTo>
                <a:cubicBezTo>
                  <a:pt x="679" y="1133"/>
                  <a:pt x="592" y="1221"/>
                  <a:pt x="592" y="1328"/>
                </a:cubicBezTo>
                <a:cubicBezTo>
                  <a:pt x="592" y="1436"/>
                  <a:pt x="679" y="1524"/>
                  <a:pt x="787" y="1524"/>
                </a:cubicBezTo>
                <a:close/>
                <a:moveTo>
                  <a:pt x="787" y="1222"/>
                </a:moveTo>
                <a:cubicBezTo>
                  <a:pt x="846" y="1222"/>
                  <a:pt x="893" y="1270"/>
                  <a:pt x="893" y="1328"/>
                </a:cubicBezTo>
                <a:cubicBezTo>
                  <a:pt x="893" y="1387"/>
                  <a:pt x="846" y="1435"/>
                  <a:pt x="787" y="1435"/>
                </a:cubicBezTo>
                <a:cubicBezTo>
                  <a:pt x="729" y="1435"/>
                  <a:pt x="681" y="1387"/>
                  <a:pt x="681" y="1328"/>
                </a:cubicBezTo>
                <a:cubicBezTo>
                  <a:pt x="681" y="1270"/>
                  <a:pt x="729" y="1222"/>
                  <a:pt x="787" y="1222"/>
                </a:cubicBezTo>
                <a:close/>
                <a:moveTo>
                  <a:pt x="1379" y="1524"/>
                </a:moveTo>
                <a:cubicBezTo>
                  <a:pt x="1487" y="1524"/>
                  <a:pt x="1575" y="1436"/>
                  <a:pt x="1575" y="1328"/>
                </a:cubicBezTo>
                <a:cubicBezTo>
                  <a:pt x="1575" y="1221"/>
                  <a:pt x="1487" y="1133"/>
                  <a:pt x="1379" y="1133"/>
                </a:cubicBezTo>
                <a:cubicBezTo>
                  <a:pt x="1271" y="1133"/>
                  <a:pt x="1184" y="1221"/>
                  <a:pt x="1184" y="1328"/>
                </a:cubicBezTo>
                <a:cubicBezTo>
                  <a:pt x="1184" y="1436"/>
                  <a:pt x="1271" y="1524"/>
                  <a:pt x="1379" y="1524"/>
                </a:cubicBezTo>
                <a:close/>
                <a:moveTo>
                  <a:pt x="1379" y="1222"/>
                </a:moveTo>
                <a:cubicBezTo>
                  <a:pt x="1438" y="1222"/>
                  <a:pt x="1485" y="1270"/>
                  <a:pt x="1485" y="1328"/>
                </a:cubicBezTo>
                <a:cubicBezTo>
                  <a:pt x="1485" y="1387"/>
                  <a:pt x="1438" y="1435"/>
                  <a:pt x="1379" y="1435"/>
                </a:cubicBezTo>
                <a:cubicBezTo>
                  <a:pt x="1321" y="1435"/>
                  <a:pt x="1273" y="1387"/>
                  <a:pt x="1273" y="1328"/>
                </a:cubicBezTo>
                <a:cubicBezTo>
                  <a:pt x="1273" y="1270"/>
                  <a:pt x="1321" y="1222"/>
                  <a:pt x="1379" y="1222"/>
                </a:cubicBezTo>
                <a:close/>
                <a:moveTo>
                  <a:pt x="195" y="1524"/>
                </a:moveTo>
                <a:cubicBezTo>
                  <a:pt x="303" y="1524"/>
                  <a:pt x="391" y="1436"/>
                  <a:pt x="391" y="1328"/>
                </a:cubicBezTo>
                <a:cubicBezTo>
                  <a:pt x="391" y="1221"/>
                  <a:pt x="303" y="1133"/>
                  <a:pt x="195" y="1133"/>
                </a:cubicBezTo>
                <a:cubicBezTo>
                  <a:pt x="87" y="1133"/>
                  <a:pt x="0" y="1221"/>
                  <a:pt x="0" y="1328"/>
                </a:cubicBezTo>
                <a:cubicBezTo>
                  <a:pt x="0" y="1436"/>
                  <a:pt x="87" y="1524"/>
                  <a:pt x="195" y="1524"/>
                </a:cubicBezTo>
                <a:close/>
                <a:moveTo>
                  <a:pt x="195" y="1222"/>
                </a:moveTo>
                <a:cubicBezTo>
                  <a:pt x="254" y="1222"/>
                  <a:pt x="301" y="1270"/>
                  <a:pt x="301" y="1328"/>
                </a:cubicBezTo>
                <a:cubicBezTo>
                  <a:pt x="301" y="1387"/>
                  <a:pt x="254" y="1435"/>
                  <a:pt x="195" y="1435"/>
                </a:cubicBezTo>
                <a:cubicBezTo>
                  <a:pt x="137" y="1435"/>
                  <a:pt x="89" y="1387"/>
                  <a:pt x="89" y="1328"/>
                </a:cubicBezTo>
                <a:cubicBezTo>
                  <a:pt x="89" y="1270"/>
                  <a:pt x="137" y="1222"/>
                  <a:pt x="195" y="1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7" name="Freeform 91"/>
          <p:cNvSpPr>
            <a:spLocks noEditPoints="1"/>
          </p:cNvSpPr>
          <p:nvPr/>
        </p:nvSpPr>
        <p:spPr bwMode="auto">
          <a:xfrm>
            <a:off x="6200875" y="5503266"/>
            <a:ext cx="831624" cy="789108"/>
          </a:xfrm>
          <a:custGeom>
            <a:avLst/>
            <a:gdLst>
              <a:gd name="T0" fmla="*/ 1183 w 1581"/>
              <a:gd name="T1" fmla="*/ 713 h 1500"/>
              <a:gd name="T2" fmla="*/ 1536 w 1581"/>
              <a:gd name="T3" fmla="*/ 980 h 1500"/>
              <a:gd name="T4" fmla="*/ 1536 w 1581"/>
              <a:gd name="T5" fmla="*/ 667 h 1500"/>
              <a:gd name="T6" fmla="*/ 1382 w 1581"/>
              <a:gd name="T7" fmla="*/ 480 h 1500"/>
              <a:gd name="T8" fmla="*/ 975 w 1581"/>
              <a:gd name="T9" fmla="*/ 376 h 1500"/>
              <a:gd name="T10" fmla="*/ 975 w 1581"/>
              <a:gd name="T11" fmla="*/ 0 h 1500"/>
              <a:gd name="T12" fmla="*/ 560 w 1581"/>
              <a:gd name="T13" fmla="*/ 332 h 1500"/>
              <a:gd name="T14" fmla="*/ 745 w 1581"/>
              <a:gd name="T15" fmla="*/ 480 h 1500"/>
              <a:gd name="T16" fmla="*/ 154 w 1581"/>
              <a:gd name="T17" fmla="*/ 668 h 1500"/>
              <a:gd name="T18" fmla="*/ 0 w 1581"/>
              <a:gd name="T19" fmla="*/ 935 h 1500"/>
              <a:gd name="T20" fmla="*/ 398 w 1581"/>
              <a:gd name="T21" fmla="*/ 935 h 1500"/>
              <a:gd name="T22" fmla="*/ 244 w 1581"/>
              <a:gd name="T23" fmla="*/ 667 h 1500"/>
              <a:gd name="T24" fmla="*/ 745 w 1581"/>
              <a:gd name="T25" fmla="*/ 667 h 1500"/>
              <a:gd name="T26" fmla="*/ 592 w 1581"/>
              <a:gd name="T27" fmla="*/ 935 h 1500"/>
              <a:gd name="T28" fmla="*/ 745 w 1581"/>
              <a:gd name="T29" fmla="*/ 1059 h 1500"/>
              <a:gd name="T30" fmla="*/ 308 w 1581"/>
              <a:gd name="T31" fmla="*/ 1228 h 1500"/>
              <a:gd name="T32" fmla="*/ 199 w 1581"/>
              <a:gd name="T33" fmla="*/ 1455 h 1500"/>
              <a:gd name="T34" fmla="*/ 507 w 1581"/>
              <a:gd name="T35" fmla="*/ 1455 h 1500"/>
              <a:gd name="T36" fmla="*/ 398 w 1581"/>
              <a:gd name="T37" fmla="*/ 1228 h 1500"/>
              <a:gd name="T38" fmla="*/ 746 w 1581"/>
              <a:gd name="T39" fmla="*/ 1227 h 1500"/>
              <a:gd name="T40" fmla="*/ 636 w 1581"/>
              <a:gd name="T41" fmla="*/ 1454 h 1500"/>
              <a:gd name="T42" fmla="*/ 944 w 1581"/>
              <a:gd name="T43" fmla="*/ 1454 h 1500"/>
              <a:gd name="T44" fmla="*/ 835 w 1581"/>
              <a:gd name="T45" fmla="*/ 1227 h 1500"/>
              <a:gd name="T46" fmla="*/ 1183 w 1581"/>
              <a:gd name="T47" fmla="*/ 1227 h 1500"/>
              <a:gd name="T48" fmla="*/ 1074 w 1581"/>
              <a:gd name="T49" fmla="*/ 1454 h 1500"/>
              <a:gd name="T50" fmla="*/ 1382 w 1581"/>
              <a:gd name="T51" fmla="*/ 1454 h 1500"/>
              <a:gd name="T52" fmla="*/ 1273 w 1581"/>
              <a:gd name="T53" fmla="*/ 1227 h 1500"/>
              <a:gd name="T54" fmla="*/ 835 w 1581"/>
              <a:gd name="T55" fmla="*/ 1059 h 1500"/>
              <a:gd name="T56" fmla="*/ 989 w 1581"/>
              <a:gd name="T57" fmla="*/ 935 h 1500"/>
              <a:gd name="T58" fmla="*/ 835 w 1581"/>
              <a:gd name="T59" fmla="*/ 667 h 1500"/>
              <a:gd name="T60" fmla="*/ 1337 w 1581"/>
              <a:gd name="T61" fmla="*/ 667 h 1500"/>
              <a:gd name="T62" fmla="*/ 308 w 1581"/>
              <a:gd name="T63" fmla="*/ 890 h 1500"/>
              <a:gd name="T64" fmla="*/ 308 w 1581"/>
              <a:gd name="T65" fmla="*/ 757 h 1500"/>
              <a:gd name="T66" fmla="*/ 289 w 1581"/>
              <a:gd name="T67" fmla="*/ 1410 h 1500"/>
              <a:gd name="T68" fmla="*/ 1292 w 1581"/>
              <a:gd name="T69" fmla="*/ 1317 h 1500"/>
              <a:gd name="T70" fmla="*/ 1164 w 1581"/>
              <a:gd name="T71" fmla="*/ 1317 h 1500"/>
              <a:gd name="T72" fmla="*/ 855 w 1581"/>
              <a:gd name="T73" fmla="*/ 1410 h 1500"/>
              <a:gd name="T74" fmla="*/ 855 w 1581"/>
              <a:gd name="T75" fmla="*/ 1317 h 1500"/>
              <a:gd name="T76" fmla="*/ 681 w 1581"/>
              <a:gd name="T77" fmla="*/ 890 h 1500"/>
              <a:gd name="T78" fmla="*/ 650 w 1581"/>
              <a:gd name="T79" fmla="*/ 287 h 1500"/>
              <a:gd name="T80" fmla="*/ 931 w 1581"/>
              <a:gd name="T81" fmla="*/ 287 h 1500"/>
              <a:gd name="T82" fmla="*/ 1491 w 1581"/>
              <a:gd name="T83" fmla="*/ 890 h 1500"/>
              <a:gd name="T84" fmla="*/ 1491 w 1581"/>
              <a:gd name="T85" fmla="*/ 757 h 1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81" h="1500">
                <a:moveTo>
                  <a:pt x="1223" y="667"/>
                </a:moveTo>
                <a:cubicBezTo>
                  <a:pt x="1223" y="668"/>
                  <a:pt x="1223" y="668"/>
                  <a:pt x="1223" y="668"/>
                </a:cubicBezTo>
                <a:cubicBezTo>
                  <a:pt x="1200" y="671"/>
                  <a:pt x="1183" y="690"/>
                  <a:pt x="1183" y="713"/>
                </a:cubicBezTo>
                <a:cubicBezTo>
                  <a:pt x="1183" y="935"/>
                  <a:pt x="1183" y="935"/>
                  <a:pt x="1183" y="935"/>
                </a:cubicBezTo>
                <a:cubicBezTo>
                  <a:pt x="1183" y="960"/>
                  <a:pt x="1203" y="980"/>
                  <a:pt x="1228" y="980"/>
                </a:cubicBezTo>
                <a:cubicBezTo>
                  <a:pt x="1536" y="980"/>
                  <a:pt x="1536" y="980"/>
                  <a:pt x="1536" y="980"/>
                </a:cubicBezTo>
                <a:cubicBezTo>
                  <a:pt x="1561" y="980"/>
                  <a:pt x="1581" y="960"/>
                  <a:pt x="1581" y="935"/>
                </a:cubicBezTo>
                <a:cubicBezTo>
                  <a:pt x="1581" y="712"/>
                  <a:pt x="1581" y="712"/>
                  <a:pt x="1581" y="712"/>
                </a:cubicBezTo>
                <a:cubicBezTo>
                  <a:pt x="1581" y="688"/>
                  <a:pt x="1561" y="667"/>
                  <a:pt x="1536" y="667"/>
                </a:cubicBezTo>
                <a:cubicBezTo>
                  <a:pt x="1427" y="667"/>
                  <a:pt x="1427" y="667"/>
                  <a:pt x="1427" y="667"/>
                </a:cubicBezTo>
                <a:cubicBezTo>
                  <a:pt x="1427" y="525"/>
                  <a:pt x="1427" y="525"/>
                  <a:pt x="1427" y="525"/>
                </a:cubicBezTo>
                <a:cubicBezTo>
                  <a:pt x="1427" y="500"/>
                  <a:pt x="1407" y="480"/>
                  <a:pt x="1382" y="480"/>
                </a:cubicBezTo>
                <a:cubicBezTo>
                  <a:pt x="835" y="480"/>
                  <a:pt x="835" y="480"/>
                  <a:pt x="835" y="480"/>
                </a:cubicBezTo>
                <a:cubicBezTo>
                  <a:pt x="835" y="376"/>
                  <a:pt x="835" y="376"/>
                  <a:pt x="835" y="376"/>
                </a:cubicBezTo>
                <a:cubicBezTo>
                  <a:pt x="975" y="376"/>
                  <a:pt x="975" y="376"/>
                  <a:pt x="975" y="376"/>
                </a:cubicBezTo>
                <a:cubicBezTo>
                  <a:pt x="1000" y="376"/>
                  <a:pt x="1020" y="356"/>
                  <a:pt x="1020" y="331"/>
                </a:cubicBezTo>
                <a:cubicBezTo>
                  <a:pt x="1020" y="45"/>
                  <a:pt x="1020" y="45"/>
                  <a:pt x="1020" y="45"/>
                </a:cubicBezTo>
                <a:cubicBezTo>
                  <a:pt x="1020" y="20"/>
                  <a:pt x="1000" y="0"/>
                  <a:pt x="975" y="0"/>
                </a:cubicBezTo>
                <a:cubicBezTo>
                  <a:pt x="605" y="0"/>
                  <a:pt x="605" y="0"/>
                  <a:pt x="605" y="0"/>
                </a:cubicBezTo>
                <a:cubicBezTo>
                  <a:pt x="580" y="0"/>
                  <a:pt x="560" y="20"/>
                  <a:pt x="560" y="45"/>
                </a:cubicBezTo>
                <a:cubicBezTo>
                  <a:pt x="560" y="332"/>
                  <a:pt x="560" y="332"/>
                  <a:pt x="560" y="332"/>
                </a:cubicBezTo>
                <a:cubicBezTo>
                  <a:pt x="560" y="356"/>
                  <a:pt x="580" y="377"/>
                  <a:pt x="605" y="377"/>
                </a:cubicBezTo>
                <a:cubicBezTo>
                  <a:pt x="745" y="377"/>
                  <a:pt x="745" y="377"/>
                  <a:pt x="745" y="377"/>
                </a:cubicBezTo>
                <a:cubicBezTo>
                  <a:pt x="745" y="480"/>
                  <a:pt x="745" y="480"/>
                  <a:pt x="745" y="480"/>
                </a:cubicBezTo>
                <a:cubicBezTo>
                  <a:pt x="199" y="480"/>
                  <a:pt x="199" y="480"/>
                  <a:pt x="199" y="480"/>
                </a:cubicBezTo>
                <a:cubicBezTo>
                  <a:pt x="174" y="480"/>
                  <a:pt x="154" y="500"/>
                  <a:pt x="154" y="525"/>
                </a:cubicBezTo>
                <a:cubicBezTo>
                  <a:pt x="154" y="668"/>
                  <a:pt x="154" y="668"/>
                  <a:pt x="154" y="668"/>
                </a:cubicBezTo>
                <a:cubicBezTo>
                  <a:pt x="45" y="668"/>
                  <a:pt x="45" y="668"/>
                  <a:pt x="45" y="668"/>
                </a:cubicBezTo>
                <a:cubicBezTo>
                  <a:pt x="20" y="668"/>
                  <a:pt x="0" y="688"/>
                  <a:pt x="0" y="713"/>
                </a:cubicBezTo>
                <a:cubicBezTo>
                  <a:pt x="0" y="935"/>
                  <a:pt x="0" y="935"/>
                  <a:pt x="0" y="935"/>
                </a:cubicBezTo>
                <a:cubicBezTo>
                  <a:pt x="0" y="960"/>
                  <a:pt x="20" y="980"/>
                  <a:pt x="45" y="980"/>
                </a:cubicBezTo>
                <a:cubicBezTo>
                  <a:pt x="353" y="980"/>
                  <a:pt x="353" y="980"/>
                  <a:pt x="353" y="980"/>
                </a:cubicBezTo>
                <a:cubicBezTo>
                  <a:pt x="377" y="980"/>
                  <a:pt x="398" y="960"/>
                  <a:pt x="398" y="935"/>
                </a:cubicBezTo>
                <a:cubicBezTo>
                  <a:pt x="398" y="712"/>
                  <a:pt x="398" y="712"/>
                  <a:pt x="398" y="712"/>
                </a:cubicBezTo>
                <a:cubicBezTo>
                  <a:pt x="398" y="688"/>
                  <a:pt x="377" y="667"/>
                  <a:pt x="353" y="667"/>
                </a:cubicBezTo>
                <a:cubicBezTo>
                  <a:pt x="244" y="667"/>
                  <a:pt x="244" y="667"/>
                  <a:pt x="244" y="667"/>
                </a:cubicBezTo>
                <a:cubicBezTo>
                  <a:pt x="244" y="570"/>
                  <a:pt x="244" y="570"/>
                  <a:pt x="244" y="570"/>
                </a:cubicBezTo>
                <a:cubicBezTo>
                  <a:pt x="745" y="570"/>
                  <a:pt x="745" y="570"/>
                  <a:pt x="745" y="570"/>
                </a:cubicBezTo>
                <a:cubicBezTo>
                  <a:pt x="745" y="667"/>
                  <a:pt x="745" y="667"/>
                  <a:pt x="745" y="667"/>
                </a:cubicBezTo>
                <a:cubicBezTo>
                  <a:pt x="637" y="667"/>
                  <a:pt x="637" y="667"/>
                  <a:pt x="637" y="667"/>
                </a:cubicBezTo>
                <a:cubicBezTo>
                  <a:pt x="612" y="667"/>
                  <a:pt x="592" y="688"/>
                  <a:pt x="592" y="712"/>
                </a:cubicBezTo>
                <a:cubicBezTo>
                  <a:pt x="592" y="935"/>
                  <a:pt x="592" y="935"/>
                  <a:pt x="592" y="935"/>
                </a:cubicBezTo>
                <a:cubicBezTo>
                  <a:pt x="592" y="960"/>
                  <a:pt x="612" y="980"/>
                  <a:pt x="637" y="980"/>
                </a:cubicBezTo>
                <a:cubicBezTo>
                  <a:pt x="745" y="980"/>
                  <a:pt x="745" y="980"/>
                  <a:pt x="745" y="980"/>
                </a:cubicBezTo>
                <a:cubicBezTo>
                  <a:pt x="745" y="1059"/>
                  <a:pt x="745" y="1059"/>
                  <a:pt x="745" y="1059"/>
                </a:cubicBezTo>
                <a:cubicBezTo>
                  <a:pt x="353" y="1059"/>
                  <a:pt x="353" y="1059"/>
                  <a:pt x="353" y="1059"/>
                </a:cubicBezTo>
                <a:cubicBezTo>
                  <a:pt x="328" y="1059"/>
                  <a:pt x="308" y="1080"/>
                  <a:pt x="308" y="1104"/>
                </a:cubicBezTo>
                <a:cubicBezTo>
                  <a:pt x="308" y="1228"/>
                  <a:pt x="308" y="1228"/>
                  <a:pt x="308" y="1228"/>
                </a:cubicBezTo>
                <a:cubicBezTo>
                  <a:pt x="244" y="1228"/>
                  <a:pt x="244" y="1228"/>
                  <a:pt x="244" y="1228"/>
                </a:cubicBezTo>
                <a:cubicBezTo>
                  <a:pt x="219" y="1228"/>
                  <a:pt x="199" y="1248"/>
                  <a:pt x="199" y="1273"/>
                </a:cubicBezTo>
                <a:cubicBezTo>
                  <a:pt x="199" y="1455"/>
                  <a:pt x="199" y="1455"/>
                  <a:pt x="199" y="1455"/>
                </a:cubicBezTo>
                <a:cubicBezTo>
                  <a:pt x="199" y="1480"/>
                  <a:pt x="219" y="1500"/>
                  <a:pt x="244" y="1500"/>
                </a:cubicBezTo>
                <a:cubicBezTo>
                  <a:pt x="462" y="1500"/>
                  <a:pt x="462" y="1500"/>
                  <a:pt x="462" y="1500"/>
                </a:cubicBezTo>
                <a:cubicBezTo>
                  <a:pt x="487" y="1500"/>
                  <a:pt x="507" y="1480"/>
                  <a:pt x="507" y="1455"/>
                </a:cubicBezTo>
                <a:cubicBezTo>
                  <a:pt x="507" y="1273"/>
                  <a:pt x="507" y="1273"/>
                  <a:pt x="507" y="1273"/>
                </a:cubicBezTo>
                <a:cubicBezTo>
                  <a:pt x="507" y="1248"/>
                  <a:pt x="487" y="1228"/>
                  <a:pt x="462" y="1228"/>
                </a:cubicBezTo>
                <a:cubicBezTo>
                  <a:pt x="398" y="1228"/>
                  <a:pt x="398" y="1228"/>
                  <a:pt x="398" y="1228"/>
                </a:cubicBezTo>
                <a:cubicBezTo>
                  <a:pt x="398" y="1149"/>
                  <a:pt x="398" y="1149"/>
                  <a:pt x="398" y="1149"/>
                </a:cubicBezTo>
                <a:cubicBezTo>
                  <a:pt x="746" y="1149"/>
                  <a:pt x="746" y="1149"/>
                  <a:pt x="746" y="1149"/>
                </a:cubicBezTo>
                <a:cubicBezTo>
                  <a:pt x="746" y="1227"/>
                  <a:pt x="746" y="1227"/>
                  <a:pt x="746" y="1227"/>
                </a:cubicBezTo>
                <a:cubicBezTo>
                  <a:pt x="681" y="1227"/>
                  <a:pt x="681" y="1227"/>
                  <a:pt x="681" y="1227"/>
                </a:cubicBezTo>
                <a:cubicBezTo>
                  <a:pt x="657" y="1227"/>
                  <a:pt x="636" y="1248"/>
                  <a:pt x="636" y="1272"/>
                </a:cubicBezTo>
                <a:cubicBezTo>
                  <a:pt x="636" y="1454"/>
                  <a:pt x="636" y="1454"/>
                  <a:pt x="636" y="1454"/>
                </a:cubicBezTo>
                <a:cubicBezTo>
                  <a:pt x="636" y="1479"/>
                  <a:pt x="657" y="1499"/>
                  <a:pt x="681" y="1499"/>
                </a:cubicBezTo>
                <a:cubicBezTo>
                  <a:pt x="899" y="1499"/>
                  <a:pt x="899" y="1499"/>
                  <a:pt x="899" y="1499"/>
                </a:cubicBezTo>
                <a:cubicBezTo>
                  <a:pt x="924" y="1499"/>
                  <a:pt x="944" y="1479"/>
                  <a:pt x="944" y="1454"/>
                </a:cubicBezTo>
                <a:cubicBezTo>
                  <a:pt x="944" y="1272"/>
                  <a:pt x="944" y="1272"/>
                  <a:pt x="944" y="1272"/>
                </a:cubicBezTo>
                <a:cubicBezTo>
                  <a:pt x="944" y="1248"/>
                  <a:pt x="924" y="1227"/>
                  <a:pt x="899" y="1227"/>
                </a:cubicBezTo>
                <a:cubicBezTo>
                  <a:pt x="835" y="1227"/>
                  <a:pt x="835" y="1227"/>
                  <a:pt x="835" y="1227"/>
                </a:cubicBezTo>
                <a:cubicBezTo>
                  <a:pt x="835" y="1149"/>
                  <a:pt x="835" y="1149"/>
                  <a:pt x="835" y="1149"/>
                </a:cubicBezTo>
                <a:cubicBezTo>
                  <a:pt x="1183" y="1149"/>
                  <a:pt x="1183" y="1149"/>
                  <a:pt x="1183" y="1149"/>
                </a:cubicBezTo>
                <a:cubicBezTo>
                  <a:pt x="1183" y="1227"/>
                  <a:pt x="1183" y="1227"/>
                  <a:pt x="1183" y="1227"/>
                </a:cubicBezTo>
                <a:cubicBezTo>
                  <a:pt x="1119" y="1227"/>
                  <a:pt x="1119" y="1227"/>
                  <a:pt x="1119" y="1227"/>
                </a:cubicBezTo>
                <a:cubicBezTo>
                  <a:pt x="1094" y="1227"/>
                  <a:pt x="1074" y="1248"/>
                  <a:pt x="1074" y="1272"/>
                </a:cubicBezTo>
                <a:cubicBezTo>
                  <a:pt x="1074" y="1454"/>
                  <a:pt x="1074" y="1454"/>
                  <a:pt x="1074" y="1454"/>
                </a:cubicBezTo>
                <a:cubicBezTo>
                  <a:pt x="1074" y="1479"/>
                  <a:pt x="1094" y="1499"/>
                  <a:pt x="1119" y="1499"/>
                </a:cubicBezTo>
                <a:cubicBezTo>
                  <a:pt x="1337" y="1499"/>
                  <a:pt x="1337" y="1499"/>
                  <a:pt x="1337" y="1499"/>
                </a:cubicBezTo>
                <a:cubicBezTo>
                  <a:pt x="1361" y="1499"/>
                  <a:pt x="1382" y="1479"/>
                  <a:pt x="1382" y="1454"/>
                </a:cubicBezTo>
                <a:cubicBezTo>
                  <a:pt x="1382" y="1272"/>
                  <a:pt x="1382" y="1272"/>
                  <a:pt x="1382" y="1272"/>
                </a:cubicBezTo>
                <a:cubicBezTo>
                  <a:pt x="1382" y="1248"/>
                  <a:pt x="1361" y="1227"/>
                  <a:pt x="1337" y="1227"/>
                </a:cubicBezTo>
                <a:cubicBezTo>
                  <a:pt x="1273" y="1227"/>
                  <a:pt x="1273" y="1227"/>
                  <a:pt x="1273" y="1227"/>
                </a:cubicBezTo>
                <a:cubicBezTo>
                  <a:pt x="1273" y="1104"/>
                  <a:pt x="1273" y="1104"/>
                  <a:pt x="1273" y="1104"/>
                </a:cubicBezTo>
                <a:cubicBezTo>
                  <a:pt x="1273" y="1079"/>
                  <a:pt x="1253" y="1059"/>
                  <a:pt x="1228" y="1059"/>
                </a:cubicBezTo>
                <a:cubicBezTo>
                  <a:pt x="835" y="1059"/>
                  <a:pt x="835" y="1059"/>
                  <a:pt x="835" y="1059"/>
                </a:cubicBezTo>
                <a:cubicBezTo>
                  <a:pt x="835" y="980"/>
                  <a:pt x="835" y="980"/>
                  <a:pt x="835" y="980"/>
                </a:cubicBezTo>
                <a:cubicBezTo>
                  <a:pt x="944" y="980"/>
                  <a:pt x="944" y="980"/>
                  <a:pt x="944" y="980"/>
                </a:cubicBezTo>
                <a:cubicBezTo>
                  <a:pt x="969" y="980"/>
                  <a:pt x="989" y="960"/>
                  <a:pt x="989" y="935"/>
                </a:cubicBezTo>
                <a:cubicBezTo>
                  <a:pt x="989" y="712"/>
                  <a:pt x="989" y="712"/>
                  <a:pt x="989" y="712"/>
                </a:cubicBezTo>
                <a:cubicBezTo>
                  <a:pt x="989" y="687"/>
                  <a:pt x="969" y="667"/>
                  <a:pt x="944" y="667"/>
                </a:cubicBezTo>
                <a:cubicBezTo>
                  <a:pt x="835" y="667"/>
                  <a:pt x="835" y="667"/>
                  <a:pt x="835" y="667"/>
                </a:cubicBezTo>
                <a:cubicBezTo>
                  <a:pt x="835" y="569"/>
                  <a:pt x="835" y="569"/>
                  <a:pt x="835" y="569"/>
                </a:cubicBezTo>
                <a:cubicBezTo>
                  <a:pt x="1337" y="569"/>
                  <a:pt x="1337" y="569"/>
                  <a:pt x="1337" y="569"/>
                </a:cubicBezTo>
                <a:cubicBezTo>
                  <a:pt x="1337" y="667"/>
                  <a:pt x="1337" y="667"/>
                  <a:pt x="1337" y="667"/>
                </a:cubicBezTo>
                <a:lnTo>
                  <a:pt x="1223" y="667"/>
                </a:lnTo>
                <a:close/>
                <a:moveTo>
                  <a:pt x="308" y="757"/>
                </a:moveTo>
                <a:cubicBezTo>
                  <a:pt x="308" y="890"/>
                  <a:pt x="308" y="890"/>
                  <a:pt x="308" y="890"/>
                </a:cubicBezTo>
                <a:cubicBezTo>
                  <a:pt x="90" y="890"/>
                  <a:pt x="90" y="890"/>
                  <a:pt x="90" y="890"/>
                </a:cubicBezTo>
                <a:cubicBezTo>
                  <a:pt x="90" y="757"/>
                  <a:pt x="90" y="757"/>
                  <a:pt x="90" y="757"/>
                </a:cubicBezTo>
                <a:lnTo>
                  <a:pt x="308" y="757"/>
                </a:lnTo>
                <a:close/>
                <a:moveTo>
                  <a:pt x="417" y="1317"/>
                </a:moveTo>
                <a:cubicBezTo>
                  <a:pt x="417" y="1410"/>
                  <a:pt x="417" y="1410"/>
                  <a:pt x="417" y="1410"/>
                </a:cubicBezTo>
                <a:cubicBezTo>
                  <a:pt x="289" y="1410"/>
                  <a:pt x="289" y="1410"/>
                  <a:pt x="289" y="1410"/>
                </a:cubicBezTo>
                <a:cubicBezTo>
                  <a:pt x="289" y="1317"/>
                  <a:pt x="289" y="1317"/>
                  <a:pt x="289" y="1317"/>
                </a:cubicBezTo>
                <a:lnTo>
                  <a:pt x="417" y="1317"/>
                </a:lnTo>
                <a:close/>
                <a:moveTo>
                  <a:pt x="1292" y="1317"/>
                </a:moveTo>
                <a:cubicBezTo>
                  <a:pt x="1292" y="1410"/>
                  <a:pt x="1292" y="1410"/>
                  <a:pt x="1292" y="1410"/>
                </a:cubicBezTo>
                <a:cubicBezTo>
                  <a:pt x="1164" y="1410"/>
                  <a:pt x="1164" y="1410"/>
                  <a:pt x="1164" y="1410"/>
                </a:cubicBezTo>
                <a:cubicBezTo>
                  <a:pt x="1164" y="1317"/>
                  <a:pt x="1164" y="1317"/>
                  <a:pt x="1164" y="1317"/>
                </a:cubicBezTo>
                <a:lnTo>
                  <a:pt x="1292" y="1317"/>
                </a:lnTo>
                <a:close/>
                <a:moveTo>
                  <a:pt x="855" y="1317"/>
                </a:moveTo>
                <a:cubicBezTo>
                  <a:pt x="855" y="1410"/>
                  <a:pt x="855" y="1410"/>
                  <a:pt x="855" y="1410"/>
                </a:cubicBezTo>
                <a:cubicBezTo>
                  <a:pt x="726" y="1410"/>
                  <a:pt x="726" y="1410"/>
                  <a:pt x="726" y="1410"/>
                </a:cubicBezTo>
                <a:cubicBezTo>
                  <a:pt x="726" y="1317"/>
                  <a:pt x="726" y="1317"/>
                  <a:pt x="726" y="1317"/>
                </a:cubicBezTo>
                <a:lnTo>
                  <a:pt x="855" y="1317"/>
                </a:lnTo>
                <a:close/>
                <a:moveTo>
                  <a:pt x="899" y="757"/>
                </a:moveTo>
                <a:cubicBezTo>
                  <a:pt x="899" y="890"/>
                  <a:pt x="899" y="890"/>
                  <a:pt x="899" y="890"/>
                </a:cubicBezTo>
                <a:cubicBezTo>
                  <a:pt x="681" y="890"/>
                  <a:pt x="681" y="890"/>
                  <a:pt x="681" y="890"/>
                </a:cubicBezTo>
                <a:cubicBezTo>
                  <a:pt x="681" y="757"/>
                  <a:pt x="681" y="757"/>
                  <a:pt x="681" y="757"/>
                </a:cubicBezTo>
                <a:lnTo>
                  <a:pt x="899" y="757"/>
                </a:lnTo>
                <a:close/>
                <a:moveTo>
                  <a:pt x="650" y="287"/>
                </a:moveTo>
                <a:cubicBezTo>
                  <a:pt x="650" y="90"/>
                  <a:pt x="650" y="90"/>
                  <a:pt x="650" y="90"/>
                </a:cubicBezTo>
                <a:cubicBezTo>
                  <a:pt x="931" y="90"/>
                  <a:pt x="931" y="90"/>
                  <a:pt x="931" y="90"/>
                </a:cubicBezTo>
                <a:cubicBezTo>
                  <a:pt x="931" y="287"/>
                  <a:pt x="931" y="287"/>
                  <a:pt x="931" y="287"/>
                </a:cubicBezTo>
                <a:lnTo>
                  <a:pt x="650" y="287"/>
                </a:lnTo>
                <a:close/>
                <a:moveTo>
                  <a:pt x="1491" y="757"/>
                </a:moveTo>
                <a:cubicBezTo>
                  <a:pt x="1491" y="890"/>
                  <a:pt x="1491" y="890"/>
                  <a:pt x="1491" y="890"/>
                </a:cubicBezTo>
                <a:cubicBezTo>
                  <a:pt x="1273" y="890"/>
                  <a:pt x="1273" y="890"/>
                  <a:pt x="1273" y="890"/>
                </a:cubicBezTo>
                <a:cubicBezTo>
                  <a:pt x="1273" y="757"/>
                  <a:pt x="1273" y="757"/>
                  <a:pt x="1273" y="757"/>
                </a:cubicBezTo>
                <a:lnTo>
                  <a:pt x="1491" y="7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0" name="Freeform 94"/>
          <p:cNvSpPr>
            <a:spLocks noEditPoints="1"/>
          </p:cNvSpPr>
          <p:nvPr/>
        </p:nvSpPr>
        <p:spPr bwMode="auto">
          <a:xfrm>
            <a:off x="8429332" y="5605824"/>
            <a:ext cx="830658" cy="613252"/>
          </a:xfrm>
          <a:custGeom>
            <a:avLst/>
            <a:gdLst>
              <a:gd name="T0" fmla="*/ 1579 w 1579"/>
              <a:gd name="T1" fmla="*/ 766 h 1166"/>
              <a:gd name="T2" fmla="*/ 1402 w 1579"/>
              <a:gd name="T3" fmla="*/ 721 h 1166"/>
              <a:gd name="T4" fmla="*/ 1357 w 1579"/>
              <a:gd name="T5" fmla="*/ 541 h 1166"/>
              <a:gd name="T6" fmla="*/ 834 w 1579"/>
              <a:gd name="T7" fmla="*/ 445 h 1166"/>
              <a:gd name="T8" fmla="*/ 1012 w 1579"/>
              <a:gd name="T9" fmla="*/ 400 h 1166"/>
              <a:gd name="T10" fmla="*/ 967 w 1579"/>
              <a:gd name="T11" fmla="*/ 0 h 1166"/>
              <a:gd name="T12" fmla="*/ 567 w 1579"/>
              <a:gd name="T13" fmla="*/ 45 h 1166"/>
              <a:gd name="T14" fmla="*/ 612 w 1579"/>
              <a:gd name="T15" fmla="*/ 445 h 1166"/>
              <a:gd name="T16" fmla="*/ 745 w 1579"/>
              <a:gd name="T17" fmla="*/ 541 h 1166"/>
              <a:gd name="T18" fmla="*/ 177 w 1579"/>
              <a:gd name="T19" fmla="*/ 586 h 1166"/>
              <a:gd name="T20" fmla="*/ 45 w 1579"/>
              <a:gd name="T21" fmla="*/ 721 h 1166"/>
              <a:gd name="T22" fmla="*/ 0 w 1579"/>
              <a:gd name="T23" fmla="*/ 1121 h 1166"/>
              <a:gd name="T24" fmla="*/ 400 w 1579"/>
              <a:gd name="T25" fmla="*/ 1166 h 1166"/>
              <a:gd name="T26" fmla="*/ 445 w 1579"/>
              <a:gd name="T27" fmla="*/ 766 h 1166"/>
              <a:gd name="T28" fmla="*/ 267 w 1579"/>
              <a:gd name="T29" fmla="*/ 721 h 1166"/>
              <a:gd name="T30" fmla="*/ 744 w 1579"/>
              <a:gd name="T31" fmla="*/ 630 h 1166"/>
              <a:gd name="T32" fmla="*/ 612 w 1579"/>
              <a:gd name="T33" fmla="*/ 721 h 1166"/>
              <a:gd name="T34" fmla="*/ 567 w 1579"/>
              <a:gd name="T35" fmla="*/ 1121 h 1166"/>
              <a:gd name="T36" fmla="*/ 967 w 1579"/>
              <a:gd name="T37" fmla="*/ 1166 h 1166"/>
              <a:gd name="T38" fmla="*/ 1012 w 1579"/>
              <a:gd name="T39" fmla="*/ 766 h 1166"/>
              <a:gd name="T40" fmla="*/ 834 w 1579"/>
              <a:gd name="T41" fmla="*/ 721 h 1166"/>
              <a:gd name="T42" fmla="*/ 1312 w 1579"/>
              <a:gd name="T43" fmla="*/ 630 h 1166"/>
              <a:gd name="T44" fmla="*/ 1179 w 1579"/>
              <a:gd name="T45" fmla="*/ 721 h 1166"/>
              <a:gd name="T46" fmla="*/ 1134 w 1579"/>
              <a:gd name="T47" fmla="*/ 1121 h 1166"/>
              <a:gd name="T48" fmla="*/ 1534 w 1579"/>
              <a:gd name="T49" fmla="*/ 1166 h 1166"/>
              <a:gd name="T50" fmla="*/ 355 w 1579"/>
              <a:gd name="T51" fmla="*/ 810 h 1166"/>
              <a:gd name="T52" fmla="*/ 90 w 1579"/>
              <a:gd name="T53" fmla="*/ 1075 h 1166"/>
              <a:gd name="T54" fmla="*/ 355 w 1579"/>
              <a:gd name="T55" fmla="*/ 810 h 1166"/>
              <a:gd name="T56" fmla="*/ 922 w 1579"/>
              <a:gd name="T57" fmla="*/ 1075 h 1166"/>
              <a:gd name="T58" fmla="*/ 656 w 1579"/>
              <a:gd name="T59" fmla="*/ 810 h 1166"/>
              <a:gd name="T60" fmla="*/ 657 w 1579"/>
              <a:gd name="T61" fmla="*/ 355 h 1166"/>
              <a:gd name="T62" fmla="*/ 922 w 1579"/>
              <a:gd name="T63" fmla="*/ 90 h 1166"/>
              <a:gd name="T64" fmla="*/ 657 w 1579"/>
              <a:gd name="T65" fmla="*/ 355 h 1166"/>
              <a:gd name="T66" fmla="*/ 1224 w 1579"/>
              <a:gd name="T67" fmla="*/ 1075 h 1166"/>
              <a:gd name="T68" fmla="*/ 1489 w 1579"/>
              <a:gd name="T69" fmla="*/ 810 h 1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9" h="1166">
                <a:moveTo>
                  <a:pt x="1579" y="1121"/>
                </a:moveTo>
                <a:cubicBezTo>
                  <a:pt x="1579" y="766"/>
                  <a:pt x="1579" y="766"/>
                  <a:pt x="1579" y="766"/>
                </a:cubicBezTo>
                <a:cubicBezTo>
                  <a:pt x="1579" y="741"/>
                  <a:pt x="1559" y="721"/>
                  <a:pt x="1534" y="721"/>
                </a:cubicBezTo>
                <a:cubicBezTo>
                  <a:pt x="1402" y="721"/>
                  <a:pt x="1402" y="721"/>
                  <a:pt x="1402" y="721"/>
                </a:cubicBezTo>
                <a:cubicBezTo>
                  <a:pt x="1402" y="586"/>
                  <a:pt x="1402" y="586"/>
                  <a:pt x="1402" y="586"/>
                </a:cubicBezTo>
                <a:cubicBezTo>
                  <a:pt x="1402" y="561"/>
                  <a:pt x="1382" y="541"/>
                  <a:pt x="1357" y="541"/>
                </a:cubicBezTo>
                <a:cubicBezTo>
                  <a:pt x="834" y="541"/>
                  <a:pt x="834" y="541"/>
                  <a:pt x="834" y="541"/>
                </a:cubicBezTo>
                <a:cubicBezTo>
                  <a:pt x="834" y="445"/>
                  <a:pt x="834" y="445"/>
                  <a:pt x="834" y="445"/>
                </a:cubicBezTo>
                <a:cubicBezTo>
                  <a:pt x="967" y="445"/>
                  <a:pt x="967" y="445"/>
                  <a:pt x="967" y="445"/>
                </a:cubicBezTo>
                <a:cubicBezTo>
                  <a:pt x="992" y="445"/>
                  <a:pt x="1012" y="425"/>
                  <a:pt x="1012" y="400"/>
                </a:cubicBezTo>
                <a:cubicBezTo>
                  <a:pt x="1012" y="45"/>
                  <a:pt x="1012" y="45"/>
                  <a:pt x="1012" y="45"/>
                </a:cubicBezTo>
                <a:cubicBezTo>
                  <a:pt x="1012" y="20"/>
                  <a:pt x="992" y="0"/>
                  <a:pt x="967" y="0"/>
                </a:cubicBezTo>
                <a:cubicBezTo>
                  <a:pt x="612" y="0"/>
                  <a:pt x="612" y="0"/>
                  <a:pt x="612" y="0"/>
                </a:cubicBezTo>
                <a:cubicBezTo>
                  <a:pt x="587" y="0"/>
                  <a:pt x="567" y="20"/>
                  <a:pt x="567" y="45"/>
                </a:cubicBezTo>
                <a:cubicBezTo>
                  <a:pt x="567" y="400"/>
                  <a:pt x="567" y="400"/>
                  <a:pt x="567" y="400"/>
                </a:cubicBezTo>
                <a:cubicBezTo>
                  <a:pt x="567" y="425"/>
                  <a:pt x="587" y="445"/>
                  <a:pt x="612" y="445"/>
                </a:cubicBezTo>
                <a:cubicBezTo>
                  <a:pt x="745" y="445"/>
                  <a:pt x="745" y="445"/>
                  <a:pt x="745" y="445"/>
                </a:cubicBezTo>
                <a:cubicBezTo>
                  <a:pt x="745" y="541"/>
                  <a:pt x="745" y="541"/>
                  <a:pt x="745" y="541"/>
                </a:cubicBezTo>
                <a:cubicBezTo>
                  <a:pt x="222" y="541"/>
                  <a:pt x="222" y="541"/>
                  <a:pt x="222" y="541"/>
                </a:cubicBezTo>
                <a:cubicBezTo>
                  <a:pt x="198" y="541"/>
                  <a:pt x="177" y="561"/>
                  <a:pt x="177" y="586"/>
                </a:cubicBezTo>
                <a:cubicBezTo>
                  <a:pt x="177" y="721"/>
                  <a:pt x="177" y="721"/>
                  <a:pt x="177" y="721"/>
                </a:cubicBezTo>
                <a:cubicBezTo>
                  <a:pt x="45" y="721"/>
                  <a:pt x="45" y="721"/>
                  <a:pt x="45" y="721"/>
                </a:cubicBezTo>
                <a:cubicBezTo>
                  <a:pt x="20" y="721"/>
                  <a:pt x="0" y="741"/>
                  <a:pt x="0" y="766"/>
                </a:cubicBezTo>
                <a:cubicBezTo>
                  <a:pt x="0" y="1121"/>
                  <a:pt x="0" y="1121"/>
                  <a:pt x="0" y="1121"/>
                </a:cubicBezTo>
                <a:cubicBezTo>
                  <a:pt x="0" y="1146"/>
                  <a:pt x="20" y="1166"/>
                  <a:pt x="45" y="1166"/>
                </a:cubicBezTo>
                <a:cubicBezTo>
                  <a:pt x="400" y="1166"/>
                  <a:pt x="400" y="1166"/>
                  <a:pt x="400" y="1166"/>
                </a:cubicBezTo>
                <a:cubicBezTo>
                  <a:pt x="425" y="1166"/>
                  <a:pt x="445" y="1146"/>
                  <a:pt x="445" y="1121"/>
                </a:cubicBezTo>
                <a:cubicBezTo>
                  <a:pt x="445" y="766"/>
                  <a:pt x="445" y="766"/>
                  <a:pt x="445" y="766"/>
                </a:cubicBezTo>
                <a:cubicBezTo>
                  <a:pt x="445" y="741"/>
                  <a:pt x="425" y="721"/>
                  <a:pt x="400" y="721"/>
                </a:cubicBezTo>
                <a:cubicBezTo>
                  <a:pt x="267" y="721"/>
                  <a:pt x="267" y="721"/>
                  <a:pt x="267" y="721"/>
                </a:cubicBezTo>
                <a:cubicBezTo>
                  <a:pt x="267" y="630"/>
                  <a:pt x="267" y="630"/>
                  <a:pt x="267" y="630"/>
                </a:cubicBezTo>
                <a:cubicBezTo>
                  <a:pt x="744" y="630"/>
                  <a:pt x="744" y="630"/>
                  <a:pt x="744" y="630"/>
                </a:cubicBezTo>
                <a:cubicBezTo>
                  <a:pt x="744" y="721"/>
                  <a:pt x="744" y="721"/>
                  <a:pt x="744" y="721"/>
                </a:cubicBezTo>
                <a:cubicBezTo>
                  <a:pt x="612" y="721"/>
                  <a:pt x="612" y="721"/>
                  <a:pt x="612" y="721"/>
                </a:cubicBezTo>
                <a:cubicBezTo>
                  <a:pt x="587" y="721"/>
                  <a:pt x="567" y="741"/>
                  <a:pt x="567" y="766"/>
                </a:cubicBezTo>
                <a:cubicBezTo>
                  <a:pt x="567" y="1121"/>
                  <a:pt x="567" y="1121"/>
                  <a:pt x="567" y="1121"/>
                </a:cubicBezTo>
                <a:cubicBezTo>
                  <a:pt x="567" y="1146"/>
                  <a:pt x="587" y="1166"/>
                  <a:pt x="612" y="1166"/>
                </a:cubicBezTo>
                <a:cubicBezTo>
                  <a:pt x="967" y="1166"/>
                  <a:pt x="967" y="1166"/>
                  <a:pt x="967" y="1166"/>
                </a:cubicBezTo>
                <a:cubicBezTo>
                  <a:pt x="992" y="1166"/>
                  <a:pt x="1012" y="1146"/>
                  <a:pt x="1012" y="1121"/>
                </a:cubicBezTo>
                <a:cubicBezTo>
                  <a:pt x="1012" y="766"/>
                  <a:pt x="1012" y="766"/>
                  <a:pt x="1012" y="766"/>
                </a:cubicBezTo>
                <a:cubicBezTo>
                  <a:pt x="1012" y="741"/>
                  <a:pt x="992" y="721"/>
                  <a:pt x="967" y="721"/>
                </a:cubicBezTo>
                <a:cubicBezTo>
                  <a:pt x="834" y="721"/>
                  <a:pt x="834" y="721"/>
                  <a:pt x="834" y="721"/>
                </a:cubicBezTo>
                <a:cubicBezTo>
                  <a:pt x="834" y="630"/>
                  <a:pt x="834" y="630"/>
                  <a:pt x="834" y="630"/>
                </a:cubicBezTo>
                <a:cubicBezTo>
                  <a:pt x="1312" y="630"/>
                  <a:pt x="1312" y="630"/>
                  <a:pt x="1312" y="630"/>
                </a:cubicBezTo>
                <a:cubicBezTo>
                  <a:pt x="1312" y="721"/>
                  <a:pt x="1312" y="721"/>
                  <a:pt x="1312" y="721"/>
                </a:cubicBezTo>
                <a:cubicBezTo>
                  <a:pt x="1179" y="721"/>
                  <a:pt x="1179" y="721"/>
                  <a:pt x="1179" y="721"/>
                </a:cubicBezTo>
                <a:cubicBezTo>
                  <a:pt x="1154" y="721"/>
                  <a:pt x="1134" y="741"/>
                  <a:pt x="1134" y="766"/>
                </a:cubicBezTo>
                <a:cubicBezTo>
                  <a:pt x="1134" y="1121"/>
                  <a:pt x="1134" y="1121"/>
                  <a:pt x="1134" y="1121"/>
                </a:cubicBezTo>
                <a:cubicBezTo>
                  <a:pt x="1134" y="1146"/>
                  <a:pt x="1154" y="1166"/>
                  <a:pt x="1179" y="1166"/>
                </a:cubicBezTo>
                <a:cubicBezTo>
                  <a:pt x="1534" y="1166"/>
                  <a:pt x="1534" y="1166"/>
                  <a:pt x="1534" y="1166"/>
                </a:cubicBezTo>
                <a:cubicBezTo>
                  <a:pt x="1559" y="1166"/>
                  <a:pt x="1579" y="1146"/>
                  <a:pt x="1579" y="1121"/>
                </a:cubicBezTo>
                <a:close/>
                <a:moveTo>
                  <a:pt x="355" y="810"/>
                </a:moveTo>
                <a:cubicBezTo>
                  <a:pt x="355" y="1075"/>
                  <a:pt x="355" y="1075"/>
                  <a:pt x="355" y="1075"/>
                </a:cubicBezTo>
                <a:cubicBezTo>
                  <a:pt x="90" y="1075"/>
                  <a:pt x="90" y="1075"/>
                  <a:pt x="90" y="1075"/>
                </a:cubicBezTo>
                <a:cubicBezTo>
                  <a:pt x="90" y="810"/>
                  <a:pt x="90" y="810"/>
                  <a:pt x="90" y="810"/>
                </a:cubicBezTo>
                <a:lnTo>
                  <a:pt x="355" y="810"/>
                </a:lnTo>
                <a:close/>
                <a:moveTo>
                  <a:pt x="922" y="810"/>
                </a:moveTo>
                <a:cubicBezTo>
                  <a:pt x="922" y="1075"/>
                  <a:pt x="922" y="1075"/>
                  <a:pt x="922" y="1075"/>
                </a:cubicBezTo>
                <a:cubicBezTo>
                  <a:pt x="656" y="1075"/>
                  <a:pt x="656" y="1075"/>
                  <a:pt x="656" y="1075"/>
                </a:cubicBezTo>
                <a:cubicBezTo>
                  <a:pt x="656" y="810"/>
                  <a:pt x="656" y="810"/>
                  <a:pt x="656" y="810"/>
                </a:cubicBezTo>
                <a:lnTo>
                  <a:pt x="922" y="810"/>
                </a:lnTo>
                <a:close/>
                <a:moveTo>
                  <a:pt x="657" y="355"/>
                </a:moveTo>
                <a:cubicBezTo>
                  <a:pt x="657" y="90"/>
                  <a:pt x="657" y="90"/>
                  <a:pt x="657" y="90"/>
                </a:cubicBezTo>
                <a:cubicBezTo>
                  <a:pt x="922" y="90"/>
                  <a:pt x="922" y="90"/>
                  <a:pt x="922" y="90"/>
                </a:cubicBezTo>
                <a:cubicBezTo>
                  <a:pt x="922" y="355"/>
                  <a:pt x="922" y="355"/>
                  <a:pt x="922" y="355"/>
                </a:cubicBezTo>
                <a:lnTo>
                  <a:pt x="657" y="355"/>
                </a:lnTo>
                <a:close/>
                <a:moveTo>
                  <a:pt x="1489" y="1075"/>
                </a:moveTo>
                <a:cubicBezTo>
                  <a:pt x="1224" y="1075"/>
                  <a:pt x="1224" y="1075"/>
                  <a:pt x="1224" y="1075"/>
                </a:cubicBezTo>
                <a:cubicBezTo>
                  <a:pt x="1224" y="810"/>
                  <a:pt x="1224" y="810"/>
                  <a:pt x="1224" y="810"/>
                </a:cubicBezTo>
                <a:cubicBezTo>
                  <a:pt x="1489" y="810"/>
                  <a:pt x="1489" y="810"/>
                  <a:pt x="1489" y="810"/>
                </a:cubicBezTo>
                <a:lnTo>
                  <a:pt x="1489" y="10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5" name="Freeform 89"/>
          <p:cNvSpPr>
            <a:spLocks noEditPoints="1"/>
          </p:cNvSpPr>
          <p:nvPr/>
        </p:nvSpPr>
        <p:spPr bwMode="auto">
          <a:xfrm>
            <a:off x="10658350" y="5479598"/>
            <a:ext cx="830334" cy="829692"/>
          </a:xfrm>
          <a:custGeom>
            <a:avLst/>
            <a:gdLst>
              <a:gd name="T0" fmla="*/ 246 w 1579"/>
              <a:gd name="T1" fmla="*/ 544 h 1578"/>
              <a:gd name="T2" fmla="*/ 13 w 1579"/>
              <a:gd name="T3" fmla="*/ 758 h 1578"/>
              <a:gd name="T4" fmla="*/ 13 w 1579"/>
              <a:gd name="T5" fmla="*/ 821 h 1578"/>
              <a:gd name="T6" fmla="*/ 246 w 1579"/>
              <a:gd name="T7" fmla="*/ 1035 h 1578"/>
              <a:gd name="T8" fmla="*/ 278 w 1579"/>
              <a:gd name="T9" fmla="*/ 958 h 1578"/>
              <a:gd name="T10" fmla="*/ 501 w 1579"/>
              <a:gd name="T11" fmla="*/ 834 h 1578"/>
              <a:gd name="T12" fmla="*/ 546 w 1579"/>
              <a:gd name="T13" fmla="*/ 1078 h 1578"/>
              <a:gd name="T14" fmla="*/ 745 w 1579"/>
              <a:gd name="T15" fmla="*/ 1426 h 1578"/>
              <a:gd name="T16" fmla="*/ 589 w 1579"/>
              <a:gd name="T17" fmla="*/ 1288 h 1578"/>
              <a:gd name="T18" fmla="*/ 557 w 1579"/>
              <a:gd name="T19" fmla="*/ 1364 h 1578"/>
              <a:gd name="T20" fmla="*/ 790 w 1579"/>
              <a:gd name="T21" fmla="*/ 1578 h 1578"/>
              <a:gd name="T22" fmla="*/ 1022 w 1579"/>
              <a:gd name="T23" fmla="*/ 1364 h 1578"/>
              <a:gd name="T24" fmla="*/ 991 w 1579"/>
              <a:gd name="T25" fmla="*/ 1288 h 1578"/>
              <a:gd name="T26" fmla="*/ 835 w 1579"/>
              <a:gd name="T27" fmla="*/ 1425 h 1578"/>
              <a:gd name="T28" fmla="*/ 1034 w 1579"/>
              <a:gd name="T29" fmla="*/ 1077 h 1578"/>
              <a:gd name="T30" fmla="*/ 1079 w 1579"/>
              <a:gd name="T31" fmla="*/ 834 h 1578"/>
              <a:gd name="T32" fmla="*/ 1302 w 1579"/>
              <a:gd name="T33" fmla="*/ 958 h 1578"/>
              <a:gd name="T34" fmla="*/ 1333 w 1579"/>
              <a:gd name="T35" fmla="*/ 1034 h 1578"/>
              <a:gd name="T36" fmla="*/ 1566 w 1579"/>
              <a:gd name="T37" fmla="*/ 820 h 1578"/>
              <a:gd name="T38" fmla="*/ 1566 w 1579"/>
              <a:gd name="T39" fmla="*/ 757 h 1578"/>
              <a:gd name="T40" fmla="*/ 1333 w 1579"/>
              <a:gd name="T41" fmla="*/ 543 h 1578"/>
              <a:gd name="T42" fmla="*/ 1302 w 1579"/>
              <a:gd name="T43" fmla="*/ 620 h 1578"/>
              <a:gd name="T44" fmla="*/ 1078 w 1579"/>
              <a:gd name="T45" fmla="*/ 744 h 1578"/>
              <a:gd name="T46" fmla="*/ 1033 w 1579"/>
              <a:gd name="T47" fmla="*/ 500 h 1578"/>
              <a:gd name="T48" fmla="*/ 834 w 1579"/>
              <a:gd name="T49" fmla="*/ 153 h 1578"/>
              <a:gd name="T50" fmla="*/ 990 w 1579"/>
              <a:gd name="T51" fmla="*/ 290 h 1578"/>
              <a:gd name="T52" fmla="*/ 1022 w 1579"/>
              <a:gd name="T53" fmla="*/ 214 h 1578"/>
              <a:gd name="T54" fmla="*/ 789 w 1579"/>
              <a:gd name="T55" fmla="*/ 0 h 1578"/>
              <a:gd name="T56" fmla="*/ 557 w 1579"/>
              <a:gd name="T57" fmla="*/ 214 h 1578"/>
              <a:gd name="T58" fmla="*/ 589 w 1579"/>
              <a:gd name="T59" fmla="*/ 290 h 1578"/>
              <a:gd name="T60" fmla="*/ 744 w 1579"/>
              <a:gd name="T61" fmla="*/ 153 h 1578"/>
              <a:gd name="T62" fmla="*/ 546 w 1579"/>
              <a:gd name="T63" fmla="*/ 501 h 1578"/>
              <a:gd name="T64" fmla="*/ 501 w 1579"/>
              <a:gd name="T65" fmla="*/ 744 h 1578"/>
              <a:gd name="T66" fmla="*/ 277 w 1579"/>
              <a:gd name="T67" fmla="*/ 620 h 1578"/>
              <a:gd name="T68" fmla="*/ 591 w 1579"/>
              <a:gd name="T69" fmla="*/ 590 h 1578"/>
              <a:gd name="T70" fmla="*/ 988 w 1579"/>
              <a:gd name="T71" fmla="*/ 988 h 1578"/>
              <a:gd name="T72" fmla="*/ 591 w 1579"/>
              <a:gd name="T73" fmla="*/ 590 h 15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79" h="1578">
                <a:moveTo>
                  <a:pt x="277" y="557"/>
                </a:moveTo>
                <a:cubicBezTo>
                  <a:pt x="269" y="548"/>
                  <a:pt x="257" y="544"/>
                  <a:pt x="246" y="544"/>
                </a:cubicBezTo>
                <a:cubicBezTo>
                  <a:pt x="234" y="544"/>
                  <a:pt x="222" y="548"/>
                  <a:pt x="214" y="557"/>
                </a:cubicBezTo>
                <a:cubicBezTo>
                  <a:pt x="13" y="758"/>
                  <a:pt x="13" y="758"/>
                  <a:pt x="13" y="758"/>
                </a:cubicBezTo>
                <a:cubicBezTo>
                  <a:pt x="5" y="766"/>
                  <a:pt x="0" y="777"/>
                  <a:pt x="0" y="789"/>
                </a:cubicBezTo>
                <a:cubicBezTo>
                  <a:pt x="0" y="801"/>
                  <a:pt x="5" y="812"/>
                  <a:pt x="13" y="821"/>
                </a:cubicBezTo>
                <a:cubicBezTo>
                  <a:pt x="214" y="1021"/>
                  <a:pt x="214" y="1021"/>
                  <a:pt x="214" y="1021"/>
                </a:cubicBezTo>
                <a:cubicBezTo>
                  <a:pt x="222" y="1030"/>
                  <a:pt x="234" y="1035"/>
                  <a:pt x="246" y="1035"/>
                </a:cubicBezTo>
                <a:cubicBezTo>
                  <a:pt x="258" y="1035"/>
                  <a:pt x="269" y="1030"/>
                  <a:pt x="278" y="1021"/>
                </a:cubicBezTo>
                <a:cubicBezTo>
                  <a:pt x="295" y="1004"/>
                  <a:pt x="295" y="976"/>
                  <a:pt x="278" y="958"/>
                </a:cubicBezTo>
                <a:cubicBezTo>
                  <a:pt x="153" y="834"/>
                  <a:pt x="153" y="834"/>
                  <a:pt x="153" y="834"/>
                </a:cubicBezTo>
                <a:cubicBezTo>
                  <a:pt x="501" y="834"/>
                  <a:pt x="501" y="834"/>
                  <a:pt x="501" y="834"/>
                </a:cubicBezTo>
                <a:cubicBezTo>
                  <a:pt x="501" y="1033"/>
                  <a:pt x="501" y="1033"/>
                  <a:pt x="501" y="1033"/>
                </a:cubicBezTo>
                <a:cubicBezTo>
                  <a:pt x="501" y="1058"/>
                  <a:pt x="521" y="1078"/>
                  <a:pt x="546" y="1078"/>
                </a:cubicBezTo>
                <a:cubicBezTo>
                  <a:pt x="745" y="1078"/>
                  <a:pt x="745" y="1078"/>
                  <a:pt x="745" y="1078"/>
                </a:cubicBezTo>
                <a:cubicBezTo>
                  <a:pt x="745" y="1426"/>
                  <a:pt x="745" y="1426"/>
                  <a:pt x="745" y="1426"/>
                </a:cubicBezTo>
                <a:cubicBezTo>
                  <a:pt x="621" y="1301"/>
                  <a:pt x="621" y="1301"/>
                  <a:pt x="621" y="1301"/>
                </a:cubicBezTo>
                <a:cubicBezTo>
                  <a:pt x="612" y="1293"/>
                  <a:pt x="601" y="1288"/>
                  <a:pt x="589" y="1288"/>
                </a:cubicBezTo>
                <a:cubicBezTo>
                  <a:pt x="577" y="1288"/>
                  <a:pt x="566" y="1293"/>
                  <a:pt x="557" y="1301"/>
                </a:cubicBezTo>
                <a:cubicBezTo>
                  <a:pt x="540" y="1319"/>
                  <a:pt x="540" y="1347"/>
                  <a:pt x="557" y="1364"/>
                </a:cubicBezTo>
                <a:cubicBezTo>
                  <a:pt x="758" y="1565"/>
                  <a:pt x="758" y="1565"/>
                  <a:pt x="758" y="1565"/>
                </a:cubicBezTo>
                <a:cubicBezTo>
                  <a:pt x="766" y="1574"/>
                  <a:pt x="778" y="1578"/>
                  <a:pt x="790" y="1578"/>
                </a:cubicBezTo>
                <a:cubicBezTo>
                  <a:pt x="802" y="1578"/>
                  <a:pt x="813" y="1574"/>
                  <a:pt x="822" y="1565"/>
                </a:cubicBezTo>
                <a:cubicBezTo>
                  <a:pt x="1022" y="1364"/>
                  <a:pt x="1022" y="1364"/>
                  <a:pt x="1022" y="1364"/>
                </a:cubicBezTo>
                <a:cubicBezTo>
                  <a:pt x="1040" y="1347"/>
                  <a:pt x="1040" y="1319"/>
                  <a:pt x="1022" y="1301"/>
                </a:cubicBezTo>
                <a:cubicBezTo>
                  <a:pt x="1014" y="1293"/>
                  <a:pt x="1002" y="1288"/>
                  <a:pt x="991" y="1288"/>
                </a:cubicBezTo>
                <a:cubicBezTo>
                  <a:pt x="979" y="1288"/>
                  <a:pt x="967" y="1293"/>
                  <a:pt x="959" y="1301"/>
                </a:cubicBezTo>
                <a:cubicBezTo>
                  <a:pt x="835" y="1425"/>
                  <a:pt x="835" y="1425"/>
                  <a:pt x="835" y="1425"/>
                </a:cubicBezTo>
                <a:cubicBezTo>
                  <a:pt x="835" y="1077"/>
                  <a:pt x="835" y="1077"/>
                  <a:pt x="835" y="1077"/>
                </a:cubicBezTo>
                <a:cubicBezTo>
                  <a:pt x="1034" y="1077"/>
                  <a:pt x="1034" y="1077"/>
                  <a:pt x="1034" y="1077"/>
                </a:cubicBezTo>
                <a:cubicBezTo>
                  <a:pt x="1058" y="1077"/>
                  <a:pt x="1079" y="1057"/>
                  <a:pt x="1079" y="1033"/>
                </a:cubicBezTo>
                <a:cubicBezTo>
                  <a:pt x="1079" y="834"/>
                  <a:pt x="1079" y="834"/>
                  <a:pt x="1079" y="834"/>
                </a:cubicBezTo>
                <a:cubicBezTo>
                  <a:pt x="1426" y="834"/>
                  <a:pt x="1426" y="834"/>
                  <a:pt x="1426" y="834"/>
                </a:cubicBezTo>
                <a:cubicBezTo>
                  <a:pt x="1302" y="958"/>
                  <a:pt x="1302" y="958"/>
                  <a:pt x="1302" y="958"/>
                </a:cubicBezTo>
                <a:cubicBezTo>
                  <a:pt x="1284" y="975"/>
                  <a:pt x="1284" y="1004"/>
                  <a:pt x="1302" y="1021"/>
                </a:cubicBezTo>
                <a:cubicBezTo>
                  <a:pt x="1310" y="1030"/>
                  <a:pt x="1321" y="1034"/>
                  <a:pt x="1333" y="1034"/>
                </a:cubicBezTo>
                <a:cubicBezTo>
                  <a:pt x="1345" y="1034"/>
                  <a:pt x="1357" y="1030"/>
                  <a:pt x="1365" y="1021"/>
                </a:cubicBezTo>
                <a:cubicBezTo>
                  <a:pt x="1566" y="820"/>
                  <a:pt x="1566" y="820"/>
                  <a:pt x="1566" y="820"/>
                </a:cubicBezTo>
                <a:cubicBezTo>
                  <a:pt x="1574" y="812"/>
                  <a:pt x="1579" y="801"/>
                  <a:pt x="1579" y="789"/>
                </a:cubicBezTo>
                <a:cubicBezTo>
                  <a:pt x="1579" y="777"/>
                  <a:pt x="1574" y="765"/>
                  <a:pt x="1566" y="757"/>
                </a:cubicBezTo>
                <a:cubicBezTo>
                  <a:pt x="1365" y="556"/>
                  <a:pt x="1365" y="556"/>
                  <a:pt x="1365" y="556"/>
                </a:cubicBezTo>
                <a:cubicBezTo>
                  <a:pt x="1357" y="548"/>
                  <a:pt x="1345" y="543"/>
                  <a:pt x="1333" y="543"/>
                </a:cubicBezTo>
                <a:cubicBezTo>
                  <a:pt x="1321" y="543"/>
                  <a:pt x="1310" y="548"/>
                  <a:pt x="1302" y="557"/>
                </a:cubicBezTo>
                <a:cubicBezTo>
                  <a:pt x="1284" y="574"/>
                  <a:pt x="1284" y="602"/>
                  <a:pt x="1302" y="620"/>
                </a:cubicBezTo>
                <a:cubicBezTo>
                  <a:pt x="1426" y="744"/>
                  <a:pt x="1426" y="744"/>
                  <a:pt x="1426" y="744"/>
                </a:cubicBezTo>
                <a:cubicBezTo>
                  <a:pt x="1078" y="744"/>
                  <a:pt x="1078" y="744"/>
                  <a:pt x="1078" y="744"/>
                </a:cubicBezTo>
                <a:cubicBezTo>
                  <a:pt x="1078" y="545"/>
                  <a:pt x="1078" y="545"/>
                  <a:pt x="1078" y="545"/>
                </a:cubicBezTo>
                <a:cubicBezTo>
                  <a:pt x="1078" y="520"/>
                  <a:pt x="1058" y="500"/>
                  <a:pt x="1033" y="500"/>
                </a:cubicBezTo>
                <a:cubicBezTo>
                  <a:pt x="834" y="500"/>
                  <a:pt x="834" y="500"/>
                  <a:pt x="834" y="500"/>
                </a:cubicBezTo>
                <a:cubicBezTo>
                  <a:pt x="834" y="153"/>
                  <a:pt x="834" y="153"/>
                  <a:pt x="834" y="153"/>
                </a:cubicBezTo>
                <a:cubicBezTo>
                  <a:pt x="958" y="277"/>
                  <a:pt x="958" y="277"/>
                  <a:pt x="958" y="277"/>
                </a:cubicBezTo>
                <a:cubicBezTo>
                  <a:pt x="967" y="285"/>
                  <a:pt x="978" y="290"/>
                  <a:pt x="990" y="290"/>
                </a:cubicBezTo>
                <a:cubicBezTo>
                  <a:pt x="1002" y="290"/>
                  <a:pt x="1013" y="285"/>
                  <a:pt x="1022" y="277"/>
                </a:cubicBezTo>
                <a:cubicBezTo>
                  <a:pt x="1039" y="259"/>
                  <a:pt x="1039" y="231"/>
                  <a:pt x="1022" y="214"/>
                </a:cubicBezTo>
                <a:cubicBezTo>
                  <a:pt x="821" y="13"/>
                  <a:pt x="821" y="13"/>
                  <a:pt x="821" y="13"/>
                </a:cubicBezTo>
                <a:cubicBezTo>
                  <a:pt x="813" y="4"/>
                  <a:pt x="801" y="0"/>
                  <a:pt x="789" y="0"/>
                </a:cubicBezTo>
                <a:cubicBezTo>
                  <a:pt x="777" y="0"/>
                  <a:pt x="766" y="4"/>
                  <a:pt x="758" y="13"/>
                </a:cubicBezTo>
                <a:cubicBezTo>
                  <a:pt x="557" y="214"/>
                  <a:pt x="557" y="214"/>
                  <a:pt x="557" y="214"/>
                </a:cubicBezTo>
                <a:cubicBezTo>
                  <a:pt x="540" y="231"/>
                  <a:pt x="540" y="259"/>
                  <a:pt x="557" y="277"/>
                </a:cubicBezTo>
                <a:cubicBezTo>
                  <a:pt x="565" y="285"/>
                  <a:pt x="577" y="290"/>
                  <a:pt x="589" y="290"/>
                </a:cubicBezTo>
                <a:cubicBezTo>
                  <a:pt x="601" y="290"/>
                  <a:pt x="612" y="285"/>
                  <a:pt x="620" y="277"/>
                </a:cubicBezTo>
                <a:cubicBezTo>
                  <a:pt x="744" y="153"/>
                  <a:pt x="744" y="153"/>
                  <a:pt x="744" y="153"/>
                </a:cubicBezTo>
                <a:cubicBezTo>
                  <a:pt x="744" y="501"/>
                  <a:pt x="744" y="501"/>
                  <a:pt x="744" y="501"/>
                </a:cubicBezTo>
                <a:cubicBezTo>
                  <a:pt x="546" y="501"/>
                  <a:pt x="546" y="501"/>
                  <a:pt x="546" y="501"/>
                </a:cubicBezTo>
                <a:cubicBezTo>
                  <a:pt x="521" y="501"/>
                  <a:pt x="501" y="521"/>
                  <a:pt x="501" y="545"/>
                </a:cubicBezTo>
                <a:cubicBezTo>
                  <a:pt x="501" y="744"/>
                  <a:pt x="501" y="744"/>
                  <a:pt x="501" y="744"/>
                </a:cubicBezTo>
                <a:cubicBezTo>
                  <a:pt x="153" y="744"/>
                  <a:pt x="153" y="744"/>
                  <a:pt x="153" y="744"/>
                </a:cubicBezTo>
                <a:cubicBezTo>
                  <a:pt x="277" y="620"/>
                  <a:pt x="277" y="620"/>
                  <a:pt x="277" y="620"/>
                </a:cubicBezTo>
                <a:cubicBezTo>
                  <a:pt x="295" y="603"/>
                  <a:pt x="295" y="574"/>
                  <a:pt x="277" y="557"/>
                </a:cubicBezTo>
                <a:close/>
                <a:moveTo>
                  <a:pt x="591" y="590"/>
                </a:moveTo>
                <a:cubicBezTo>
                  <a:pt x="988" y="590"/>
                  <a:pt x="988" y="590"/>
                  <a:pt x="988" y="590"/>
                </a:cubicBezTo>
                <a:cubicBezTo>
                  <a:pt x="988" y="988"/>
                  <a:pt x="988" y="988"/>
                  <a:pt x="988" y="988"/>
                </a:cubicBezTo>
                <a:cubicBezTo>
                  <a:pt x="591" y="988"/>
                  <a:pt x="591" y="988"/>
                  <a:pt x="591" y="988"/>
                </a:cubicBezTo>
                <a:lnTo>
                  <a:pt x="591" y="5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6" name="Freeform 90"/>
          <p:cNvSpPr>
            <a:spLocks noEditPoints="1"/>
          </p:cNvSpPr>
          <p:nvPr/>
        </p:nvSpPr>
        <p:spPr bwMode="auto">
          <a:xfrm>
            <a:off x="12890754" y="5480161"/>
            <a:ext cx="829370" cy="828726"/>
          </a:xfrm>
          <a:custGeom>
            <a:avLst/>
            <a:gdLst>
              <a:gd name="T0" fmla="*/ 1424 w 1577"/>
              <a:gd name="T1" fmla="*/ 743 h 1576"/>
              <a:gd name="T2" fmla="*/ 1287 w 1577"/>
              <a:gd name="T3" fmla="*/ 588 h 1576"/>
              <a:gd name="T4" fmla="*/ 1332 w 1577"/>
              <a:gd name="T5" fmla="*/ 543 h 1576"/>
              <a:gd name="T6" fmla="*/ 1564 w 1577"/>
              <a:gd name="T7" fmla="*/ 756 h 1576"/>
              <a:gd name="T8" fmla="*/ 1564 w 1577"/>
              <a:gd name="T9" fmla="*/ 820 h 1576"/>
              <a:gd name="T10" fmla="*/ 1332 w 1577"/>
              <a:gd name="T11" fmla="*/ 1033 h 1576"/>
              <a:gd name="T12" fmla="*/ 1300 w 1577"/>
              <a:gd name="T13" fmla="*/ 957 h 1576"/>
              <a:gd name="T14" fmla="*/ 913 w 1577"/>
              <a:gd name="T15" fmla="*/ 833 h 1576"/>
              <a:gd name="T16" fmla="*/ 913 w 1577"/>
              <a:gd name="T17" fmla="*/ 743 h 1576"/>
              <a:gd name="T18" fmla="*/ 290 w 1577"/>
              <a:gd name="T19" fmla="*/ 588 h 1576"/>
              <a:gd name="T20" fmla="*/ 246 w 1577"/>
              <a:gd name="T21" fmla="*/ 543 h 1576"/>
              <a:gd name="T22" fmla="*/ 14 w 1577"/>
              <a:gd name="T23" fmla="*/ 756 h 1576"/>
              <a:gd name="T24" fmla="*/ 14 w 1577"/>
              <a:gd name="T25" fmla="*/ 820 h 1576"/>
              <a:gd name="T26" fmla="*/ 246 w 1577"/>
              <a:gd name="T27" fmla="*/ 1033 h 1576"/>
              <a:gd name="T28" fmla="*/ 278 w 1577"/>
              <a:gd name="T29" fmla="*/ 957 h 1576"/>
              <a:gd name="T30" fmla="*/ 665 w 1577"/>
              <a:gd name="T31" fmla="*/ 833 h 1576"/>
              <a:gd name="T32" fmla="*/ 665 w 1577"/>
              <a:gd name="T33" fmla="*/ 743 h 1576"/>
              <a:gd name="T34" fmla="*/ 277 w 1577"/>
              <a:gd name="T35" fmla="*/ 619 h 1576"/>
              <a:gd name="T36" fmla="*/ 789 w 1577"/>
              <a:gd name="T37" fmla="*/ 0 h 1576"/>
              <a:gd name="T38" fmla="*/ 557 w 1577"/>
              <a:gd name="T39" fmla="*/ 213 h 1576"/>
              <a:gd name="T40" fmla="*/ 588 w 1577"/>
              <a:gd name="T41" fmla="*/ 290 h 1576"/>
              <a:gd name="T42" fmla="*/ 744 w 1577"/>
              <a:gd name="T43" fmla="*/ 153 h 1576"/>
              <a:gd name="T44" fmla="*/ 789 w 1577"/>
              <a:gd name="T45" fmla="*/ 709 h 1576"/>
              <a:gd name="T46" fmla="*/ 834 w 1577"/>
              <a:gd name="T47" fmla="*/ 153 h 1576"/>
              <a:gd name="T48" fmla="*/ 989 w 1577"/>
              <a:gd name="T49" fmla="*/ 290 h 1576"/>
              <a:gd name="T50" fmla="*/ 1021 w 1577"/>
              <a:gd name="T51" fmla="*/ 213 h 1576"/>
              <a:gd name="T52" fmla="*/ 789 w 1577"/>
              <a:gd name="T53" fmla="*/ 867 h 1576"/>
              <a:gd name="T54" fmla="*/ 744 w 1577"/>
              <a:gd name="T55" fmla="*/ 1423 h 1576"/>
              <a:gd name="T56" fmla="*/ 588 w 1577"/>
              <a:gd name="T57" fmla="*/ 1286 h 1576"/>
              <a:gd name="T58" fmla="*/ 543 w 1577"/>
              <a:gd name="T59" fmla="*/ 1331 h 1576"/>
              <a:gd name="T60" fmla="*/ 757 w 1577"/>
              <a:gd name="T61" fmla="*/ 1563 h 1576"/>
              <a:gd name="T62" fmla="*/ 821 w 1577"/>
              <a:gd name="T63" fmla="*/ 1563 h 1576"/>
              <a:gd name="T64" fmla="*/ 1021 w 1577"/>
              <a:gd name="T65" fmla="*/ 1300 h 1576"/>
              <a:gd name="T66" fmla="*/ 958 w 1577"/>
              <a:gd name="T67" fmla="*/ 1300 h 1576"/>
              <a:gd name="T68" fmla="*/ 834 w 1577"/>
              <a:gd name="T69" fmla="*/ 912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7" h="1576">
                <a:moveTo>
                  <a:pt x="913" y="743"/>
                </a:moveTo>
                <a:cubicBezTo>
                  <a:pt x="1424" y="743"/>
                  <a:pt x="1424" y="743"/>
                  <a:pt x="1424" y="743"/>
                </a:cubicBezTo>
                <a:cubicBezTo>
                  <a:pt x="1301" y="619"/>
                  <a:pt x="1301" y="619"/>
                  <a:pt x="1301" y="619"/>
                </a:cubicBezTo>
                <a:cubicBezTo>
                  <a:pt x="1292" y="611"/>
                  <a:pt x="1287" y="600"/>
                  <a:pt x="1287" y="588"/>
                </a:cubicBezTo>
                <a:cubicBezTo>
                  <a:pt x="1287" y="576"/>
                  <a:pt x="1292" y="565"/>
                  <a:pt x="1301" y="556"/>
                </a:cubicBezTo>
                <a:cubicBezTo>
                  <a:pt x="1309" y="548"/>
                  <a:pt x="1320" y="543"/>
                  <a:pt x="1332" y="543"/>
                </a:cubicBezTo>
                <a:cubicBezTo>
                  <a:pt x="1344" y="543"/>
                  <a:pt x="1355" y="548"/>
                  <a:pt x="1364" y="556"/>
                </a:cubicBezTo>
                <a:cubicBezTo>
                  <a:pt x="1564" y="756"/>
                  <a:pt x="1564" y="756"/>
                  <a:pt x="1564" y="756"/>
                </a:cubicBezTo>
                <a:cubicBezTo>
                  <a:pt x="1573" y="765"/>
                  <a:pt x="1577" y="776"/>
                  <a:pt x="1577" y="788"/>
                </a:cubicBezTo>
                <a:cubicBezTo>
                  <a:pt x="1577" y="800"/>
                  <a:pt x="1573" y="811"/>
                  <a:pt x="1564" y="820"/>
                </a:cubicBezTo>
                <a:cubicBezTo>
                  <a:pt x="1364" y="1020"/>
                  <a:pt x="1364" y="1020"/>
                  <a:pt x="1364" y="1020"/>
                </a:cubicBezTo>
                <a:cubicBezTo>
                  <a:pt x="1355" y="1029"/>
                  <a:pt x="1344" y="1033"/>
                  <a:pt x="1332" y="1033"/>
                </a:cubicBezTo>
                <a:cubicBezTo>
                  <a:pt x="1320" y="1033"/>
                  <a:pt x="1309" y="1029"/>
                  <a:pt x="1300" y="1020"/>
                </a:cubicBezTo>
                <a:cubicBezTo>
                  <a:pt x="1283" y="1003"/>
                  <a:pt x="1283" y="974"/>
                  <a:pt x="1300" y="957"/>
                </a:cubicBezTo>
                <a:cubicBezTo>
                  <a:pt x="1424" y="833"/>
                  <a:pt x="1424" y="833"/>
                  <a:pt x="1424" y="833"/>
                </a:cubicBezTo>
                <a:cubicBezTo>
                  <a:pt x="913" y="833"/>
                  <a:pt x="913" y="833"/>
                  <a:pt x="913" y="833"/>
                </a:cubicBezTo>
                <a:cubicBezTo>
                  <a:pt x="888" y="833"/>
                  <a:pt x="868" y="813"/>
                  <a:pt x="868" y="788"/>
                </a:cubicBezTo>
                <a:cubicBezTo>
                  <a:pt x="868" y="763"/>
                  <a:pt x="888" y="743"/>
                  <a:pt x="913" y="743"/>
                </a:cubicBezTo>
                <a:close/>
                <a:moveTo>
                  <a:pt x="277" y="619"/>
                </a:moveTo>
                <a:cubicBezTo>
                  <a:pt x="286" y="611"/>
                  <a:pt x="290" y="600"/>
                  <a:pt x="290" y="588"/>
                </a:cubicBezTo>
                <a:cubicBezTo>
                  <a:pt x="290" y="576"/>
                  <a:pt x="286" y="565"/>
                  <a:pt x="277" y="556"/>
                </a:cubicBezTo>
                <a:cubicBezTo>
                  <a:pt x="269" y="548"/>
                  <a:pt x="257" y="543"/>
                  <a:pt x="246" y="543"/>
                </a:cubicBezTo>
                <a:cubicBezTo>
                  <a:pt x="234" y="543"/>
                  <a:pt x="222" y="548"/>
                  <a:pt x="214" y="556"/>
                </a:cubicBezTo>
                <a:cubicBezTo>
                  <a:pt x="14" y="756"/>
                  <a:pt x="14" y="756"/>
                  <a:pt x="14" y="756"/>
                </a:cubicBezTo>
                <a:cubicBezTo>
                  <a:pt x="5" y="765"/>
                  <a:pt x="0" y="776"/>
                  <a:pt x="0" y="788"/>
                </a:cubicBezTo>
                <a:cubicBezTo>
                  <a:pt x="0" y="800"/>
                  <a:pt x="5" y="811"/>
                  <a:pt x="14" y="820"/>
                </a:cubicBezTo>
                <a:cubicBezTo>
                  <a:pt x="214" y="1020"/>
                  <a:pt x="214" y="1020"/>
                  <a:pt x="214" y="1020"/>
                </a:cubicBezTo>
                <a:cubicBezTo>
                  <a:pt x="222" y="1029"/>
                  <a:pt x="234" y="1033"/>
                  <a:pt x="246" y="1033"/>
                </a:cubicBezTo>
                <a:cubicBezTo>
                  <a:pt x="258" y="1033"/>
                  <a:pt x="269" y="1029"/>
                  <a:pt x="278" y="1020"/>
                </a:cubicBezTo>
                <a:cubicBezTo>
                  <a:pt x="295" y="1003"/>
                  <a:pt x="295" y="974"/>
                  <a:pt x="278" y="957"/>
                </a:cubicBezTo>
                <a:cubicBezTo>
                  <a:pt x="154" y="833"/>
                  <a:pt x="154" y="833"/>
                  <a:pt x="154" y="833"/>
                </a:cubicBezTo>
                <a:cubicBezTo>
                  <a:pt x="665" y="833"/>
                  <a:pt x="665" y="833"/>
                  <a:pt x="665" y="833"/>
                </a:cubicBezTo>
                <a:cubicBezTo>
                  <a:pt x="690" y="833"/>
                  <a:pt x="710" y="813"/>
                  <a:pt x="710" y="788"/>
                </a:cubicBezTo>
                <a:cubicBezTo>
                  <a:pt x="710" y="763"/>
                  <a:pt x="690" y="743"/>
                  <a:pt x="665" y="743"/>
                </a:cubicBezTo>
                <a:cubicBezTo>
                  <a:pt x="154" y="743"/>
                  <a:pt x="154" y="743"/>
                  <a:pt x="154" y="743"/>
                </a:cubicBezTo>
                <a:lnTo>
                  <a:pt x="277" y="619"/>
                </a:lnTo>
                <a:close/>
                <a:moveTo>
                  <a:pt x="821" y="13"/>
                </a:moveTo>
                <a:cubicBezTo>
                  <a:pt x="813" y="5"/>
                  <a:pt x="801" y="0"/>
                  <a:pt x="789" y="0"/>
                </a:cubicBezTo>
                <a:cubicBezTo>
                  <a:pt x="777" y="0"/>
                  <a:pt x="766" y="5"/>
                  <a:pt x="758" y="13"/>
                </a:cubicBezTo>
                <a:cubicBezTo>
                  <a:pt x="557" y="213"/>
                  <a:pt x="557" y="213"/>
                  <a:pt x="557" y="213"/>
                </a:cubicBezTo>
                <a:cubicBezTo>
                  <a:pt x="540" y="231"/>
                  <a:pt x="540" y="259"/>
                  <a:pt x="557" y="277"/>
                </a:cubicBezTo>
                <a:cubicBezTo>
                  <a:pt x="565" y="285"/>
                  <a:pt x="576" y="290"/>
                  <a:pt x="588" y="290"/>
                </a:cubicBezTo>
                <a:cubicBezTo>
                  <a:pt x="600" y="290"/>
                  <a:pt x="612" y="285"/>
                  <a:pt x="620" y="277"/>
                </a:cubicBezTo>
                <a:cubicBezTo>
                  <a:pt x="744" y="153"/>
                  <a:pt x="744" y="153"/>
                  <a:pt x="744" y="153"/>
                </a:cubicBezTo>
                <a:cubicBezTo>
                  <a:pt x="744" y="664"/>
                  <a:pt x="744" y="664"/>
                  <a:pt x="744" y="664"/>
                </a:cubicBezTo>
                <a:cubicBezTo>
                  <a:pt x="744" y="689"/>
                  <a:pt x="764" y="709"/>
                  <a:pt x="789" y="709"/>
                </a:cubicBezTo>
                <a:cubicBezTo>
                  <a:pt x="814" y="709"/>
                  <a:pt x="834" y="689"/>
                  <a:pt x="834" y="664"/>
                </a:cubicBezTo>
                <a:cubicBezTo>
                  <a:pt x="834" y="153"/>
                  <a:pt x="834" y="153"/>
                  <a:pt x="834" y="153"/>
                </a:cubicBezTo>
                <a:cubicBezTo>
                  <a:pt x="958" y="277"/>
                  <a:pt x="958" y="277"/>
                  <a:pt x="958" y="277"/>
                </a:cubicBezTo>
                <a:cubicBezTo>
                  <a:pt x="966" y="285"/>
                  <a:pt x="977" y="290"/>
                  <a:pt x="989" y="290"/>
                </a:cubicBezTo>
                <a:cubicBezTo>
                  <a:pt x="1001" y="290"/>
                  <a:pt x="1013" y="285"/>
                  <a:pt x="1021" y="277"/>
                </a:cubicBezTo>
                <a:cubicBezTo>
                  <a:pt x="1039" y="259"/>
                  <a:pt x="1039" y="231"/>
                  <a:pt x="1021" y="213"/>
                </a:cubicBezTo>
                <a:lnTo>
                  <a:pt x="821" y="13"/>
                </a:lnTo>
                <a:close/>
                <a:moveTo>
                  <a:pt x="789" y="867"/>
                </a:moveTo>
                <a:cubicBezTo>
                  <a:pt x="764" y="867"/>
                  <a:pt x="744" y="887"/>
                  <a:pt x="744" y="912"/>
                </a:cubicBezTo>
                <a:cubicBezTo>
                  <a:pt x="744" y="1423"/>
                  <a:pt x="744" y="1423"/>
                  <a:pt x="744" y="1423"/>
                </a:cubicBezTo>
                <a:cubicBezTo>
                  <a:pt x="620" y="1300"/>
                  <a:pt x="620" y="1300"/>
                  <a:pt x="620" y="1300"/>
                </a:cubicBezTo>
                <a:cubicBezTo>
                  <a:pt x="611" y="1291"/>
                  <a:pt x="600" y="1286"/>
                  <a:pt x="588" y="1286"/>
                </a:cubicBezTo>
                <a:cubicBezTo>
                  <a:pt x="576" y="1286"/>
                  <a:pt x="565" y="1291"/>
                  <a:pt x="557" y="1300"/>
                </a:cubicBezTo>
                <a:cubicBezTo>
                  <a:pt x="548" y="1308"/>
                  <a:pt x="543" y="1319"/>
                  <a:pt x="543" y="1331"/>
                </a:cubicBezTo>
                <a:cubicBezTo>
                  <a:pt x="543" y="1343"/>
                  <a:pt x="548" y="1354"/>
                  <a:pt x="557" y="1363"/>
                </a:cubicBezTo>
                <a:cubicBezTo>
                  <a:pt x="757" y="1563"/>
                  <a:pt x="757" y="1563"/>
                  <a:pt x="757" y="1563"/>
                </a:cubicBezTo>
                <a:cubicBezTo>
                  <a:pt x="765" y="1572"/>
                  <a:pt x="777" y="1576"/>
                  <a:pt x="789" y="1576"/>
                </a:cubicBezTo>
                <a:cubicBezTo>
                  <a:pt x="801" y="1576"/>
                  <a:pt x="812" y="1571"/>
                  <a:pt x="821" y="1563"/>
                </a:cubicBezTo>
                <a:cubicBezTo>
                  <a:pt x="1021" y="1363"/>
                  <a:pt x="1021" y="1363"/>
                  <a:pt x="1021" y="1363"/>
                </a:cubicBezTo>
                <a:cubicBezTo>
                  <a:pt x="1038" y="1345"/>
                  <a:pt x="1038" y="1317"/>
                  <a:pt x="1021" y="1300"/>
                </a:cubicBezTo>
                <a:cubicBezTo>
                  <a:pt x="1012" y="1291"/>
                  <a:pt x="1001" y="1286"/>
                  <a:pt x="989" y="1286"/>
                </a:cubicBezTo>
                <a:cubicBezTo>
                  <a:pt x="977" y="1286"/>
                  <a:pt x="966" y="1291"/>
                  <a:pt x="958" y="1300"/>
                </a:cubicBezTo>
                <a:cubicBezTo>
                  <a:pt x="834" y="1423"/>
                  <a:pt x="834" y="1423"/>
                  <a:pt x="834" y="1423"/>
                </a:cubicBezTo>
                <a:cubicBezTo>
                  <a:pt x="834" y="912"/>
                  <a:pt x="834" y="912"/>
                  <a:pt x="834" y="912"/>
                </a:cubicBezTo>
                <a:cubicBezTo>
                  <a:pt x="833" y="887"/>
                  <a:pt x="814" y="867"/>
                  <a:pt x="789" y="8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5" name="Freeform 99"/>
          <p:cNvSpPr>
            <a:spLocks noEditPoints="1"/>
          </p:cNvSpPr>
          <p:nvPr/>
        </p:nvSpPr>
        <p:spPr bwMode="auto">
          <a:xfrm>
            <a:off x="15150018" y="5480161"/>
            <a:ext cx="781058" cy="828726"/>
          </a:xfrm>
          <a:custGeom>
            <a:avLst/>
            <a:gdLst>
              <a:gd name="T0" fmla="*/ 1396 w 1485"/>
              <a:gd name="T1" fmla="*/ 339 h 1576"/>
              <a:gd name="T2" fmla="*/ 586 w 1485"/>
              <a:gd name="T3" fmla="*/ 260 h 1576"/>
              <a:gd name="T4" fmla="*/ 680 w 1485"/>
              <a:gd name="T5" fmla="*/ 416 h 1576"/>
              <a:gd name="T6" fmla="*/ 616 w 1485"/>
              <a:gd name="T7" fmla="*/ 416 h 1576"/>
              <a:gd name="T8" fmla="*/ 433 w 1485"/>
              <a:gd name="T9" fmla="*/ 215 h 1576"/>
              <a:gd name="T10" fmla="*/ 616 w 1485"/>
              <a:gd name="T11" fmla="*/ 13 h 1576"/>
              <a:gd name="T12" fmla="*/ 679 w 1485"/>
              <a:gd name="T13" fmla="*/ 13 h 1576"/>
              <a:gd name="T14" fmla="*/ 586 w 1485"/>
              <a:gd name="T15" fmla="*/ 170 h 1576"/>
              <a:gd name="T16" fmla="*/ 1485 w 1485"/>
              <a:gd name="T17" fmla="*/ 339 h 1576"/>
              <a:gd name="T18" fmla="*/ 1316 w 1485"/>
              <a:gd name="T19" fmla="*/ 1406 h 1576"/>
              <a:gd name="T20" fmla="*/ 1163 w 1485"/>
              <a:gd name="T21" fmla="*/ 1361 h 1576"/>
              <a:gd name="T22" fmla="*/ 1316 w 1485"/>
              <a:gd name="T23" fmla="*/ 1316 h 1576"/>
              <a:gd name="T24" fmla="*/ 1052 w 1485"/>
              <a:gd name="T25" fmla="*/ 1361 h 1576"/>
              <a:gd name="T26" fmla="*/ 869 w 1485"/>
              <a:gd name="T27" fmla="*/ 1159 h 1576"/>
              <a:gd name="T28" fmla="*/ 806 w 1485"/>
              <a:gd name="T29" fmla="*/ 1159 h 1576"/>
              <a:gd name="T30" fmla="*/ 899 w 1485"/>
              <a:gd name="T31" fmla="*/ 1316 h 1576"/>
              <a:gd name="T32" fmla="*/ 90 w 1485"/>
              <a:gd name="T33" fmla="*/ 1237 h 1576"/>
              <a:gd name="T34" fmla="*/ 169 w 1485"/>
              <a:gd name="T35" fmla="*/ 259 h 1576"/>
              <a:gd name="T36" fmla="*/ 322 w 1485"/>
              <a:gd name="T37" fmla="*/ 214 h 1576"/>
              <a:gd name="T38" fmla="*/ 169 w 1485"/>
              <a:gd name="T39" fmla="*/ 169 h 1576"/>
              <a:gd name="T40" fmla="*/ 0 w 1485"/>
              <a:gd name="T41" fmla="*/ 1237 h 1576"/>
              <a:gd name="T42" fmla="*/ 899 w 1485"/>
              <a:gd name="T43" fmla="*/ 1406 h 1576"/>
              <a:gd name="T44" fmla="*/ 793 w 1485"/>
              <a:gd name="T45" fmla="*/ 1531 h 1576"/>
              <a:gd name="T46" fmla="*/ 838 w 1485"/>
              <a:gd name="T47" fmla="*/ 1576 h 1576"/>
              <a:gd name="T48" fmla="*/ 1039 w 1485"/>
              <a:gd name="T49" fmla="*/ 1392 h 1576"/>
              <a:gd name="T50" fmla="*/ 798 w 1485"/>
              <a:gd name="T51" fmla="*/ 788 h 1576"/>
              <a:gd name="T52" fmla="*/ 687 w 1485"/>
              <a:gd name="T53" fmla="*/ 788 h 1576"/>
              <a:gd name="T54" fmla="*/ 798 w 1485"/>
              <a:gd name="T55" fmla="*/ 788 h 1576"/>
              <a:gd name="T56" fmla="*/ 527 w 1485"/>
              <a:gd name="T57" fmla="*/ 732 h 1576"/>
              <a:gd name="T58" fmla="*/ 527 w 1485"/>
              <a:gd name="T59" fmla="*/ 844 h 1576"/>
              <a:gd name="T60" fmla="*/ 1014 w 1485"/>
              <a:gd name="T61" fmla="*/ 788 h 1576"/>
              <a:gd name="T62" fmla="*/ 902 w 1485"/>
              <a:gd name="T63" fmla="*/ 788 h 1576"/>
              <a:gd name="T64" fmla="*/ 1014 w 1485"/>
              <a:gd name="T65" fmla="*/ 788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85" h="1576">
                <a:moveTo>
                  <a:pt x="1396" y="1237"/>
                </a:moveTo>
                <a:cubicBezTo>
                  <a:pt x="1396" y="339"/>
                  <a:pt x="1396" y="339"/>
                  <a:pt x="1396" y="339"/>
                </a:cubicBezTo>
                <a:cubicBezTo>
                  <a:pt x="1396" y="295"/>
                  <a:pt x="1360" y="260"/>
                  <a:pt x="1317" y="260"/>
                </a:cubicBezTo>
                <a:cubicBezTo>
                  <a:pt x="586" y="260"/>
                  <a:pt x="586" y="260"/>
                  <a:pt x="586" y="260"/>
                </a:cubicBezTo>
                <a:cubicBezTo>
                  <a:pt x="680" y="353"/>
                  <a:pt x="680" y="353"/>
                  <a:pt x="680" y="353"/>
                </a:cubicBezTo>
                <a:cubicBezTo>
                  <a:pt x="697" y="371"/>
                  <a:pt x="697" y="399"/>
                  <a:pt x="680" y="416"/>
                </a:cubicBezTo>
                <a:cubicBezTo>
                  <a:pt x="671" y="425"/>
                  <a:pt x="660" y="430"/>
                  <a:pt x="648" y="430"/>
                </a:cubicBezTo>
                <a:cubicBezTo>
                  <a:pt x="636" y="430"/>
                  <a:pt x="624" y="425"/>
                  <a:pt x="616" y="416"/>
                </a:cubicBezTo>
                <a:cubicBezTo>
                  <a:pt x="446" y="247"/>
                  <a:pt x="446" y="247"/>
                  <a:pt x="446" y="247"/>
                </a:cubicBezTo>
                <a:cubicBezTo>
                  <a:pt x="438" y="238"/>
                  <a:pt x="433" y="227"/>
                  <a:pt x="433" y="215"/>
                </a:cubicBezTo>
                <a:cubicBezTo>
                  <a:pt x="433" y="203"/>
                  <a:pt x="438" y="191"/>
                  <a:pt x="446" y="183"/>
                </a:cubicBezTo>
                <a:cubicBezTo>
                  <a:pt x="616" y="13"/>
                  <a:pt x="616" y="13"/>
                  <a:pt x="616" y="13"/>
                </a:cubicBezTo>
                <a:cubicBezTo>
                  <a:pt x="624" y="5"/>
                  <a:pt x="636" y="0"/>
                  <a:pt x="648" y="0"/>
                </a:cubicBezTo>
                <a:cubicBezTo>
                  <a:pt x="660" y="0"/>
                  <a:pt x="671" y="5"/>
                  <a:pt x="679" y="13"/>
                </a:cubicBezTo>
                <a:cubicBezTo>
                  <a:pt x="697" y="30"/>
                  <a:pt x="697" y="59"/>
                  <a:pt x="679" y="76"/>
                </a:cubicBezTo>
                <a:cubicBezTo>
                  <a:pt x="586" y="170"/>
                  <a:pt x="586" y="170"/>
                  <a:pt x="586" y="170"/>
                </a:cubicBezTo>
                <a:cubicBezTo>
                  <a:pt x="1316" y="170"/>
                  <a:pt x="1316" y="170"/>
                  <a:pt x="1316" y="170"/>
                </a:cubicBezTo>
                <a:cubicBezTo>
                  <a:pt x="1409" y="170"/>
                  <a:pt x="1485" y="245"/>
                  <a:pt x="1485" y="339"/>
                </a:cubicBezTo>
                <a:cubicBezTo>
                  <a:pt x="1485" y="1237"/>
                  <a:pt x="1485" y="1237"/>
                  <a:pt x="1485" y="1237"/>
                </a:cubicBezTo>
                <a:cubicBezTo>
                  <a:pt x="1485" y="1331"/>
                  <a:pt x="1409" y="1406"/>
                  <a:pt x="1316" y="1406"/>
                </a:cubicBezTo>
                <a:cubicBezTo>
                  <a:pt x="1208" y="1406"/>
                  <a:pt x="1208" y="1406"/>
                  <a:pt x="1208" y="1406"/>
                </a:cubicBezTo>
                <a:cubicBezTo>
                  <a:pt x="1183" y="1406"/>
                  <a:pt x="1163" y="1386"/>
                  <a:pt x="1163" y="1361"/>
                </a:cubicBezTo>
                <a:cubicBezTo>
                  <a:pt x="1163" y="1336"/>
                  <a:pt x="1183" y="1316"/>
                  <a:pt x="1208" y="1316"/>
                </a:cubicBezTo>
                <a:cubicBezTo>
                  <a:pt x="1316" y="1316"/>
                  <a:pt x="1316" y="1316"/>
                  <a:pt x="1316" y="1316"/>
                </a:cubicBezTo>
                <a:cubicBezTo>
                  <a:pt x="1360" y="1316"/>
                  <a:pt x="1395" y="1281"/>
                  <a:pt x="1396" y="1237"/>
                </a:cubicBezTo>
                <a:close/>
                <a:moveTo>
                  <a:pt x="1052" y="1361"/>
                </a:moveTo>
                <a:cubicBezTo>
                  <a:pt x="1052" y="1349"/>
                  <a:pt x="1048" y="1337"/>
                  <a:pt x="1039" y="1329"/>
                </a:cubicBezTo>
                <a:cubicBezTo>
                  <a:pt x="869" y="1159"/>
                  <a:pt x="869" y="1159"/>
                  <a:pt x="869" y="1159"/>
                </a:cubicBezTo>
                <a:cubicBezTo>
                  <a:pt x="860" y="1151"/>
                  <a:pt x="849" y="1146"/>
                  <a:pt x="837" y="1146"/>
                </a:cubicBezTo>
                <a:cubicBezTo>
                  <a:pt x="825" y="1146"/>
                  <a:pt x="814" y="1151"/>
                  <a:pt x="806" y="1159"/>
                </a:cubicBezTo>
                <a:cubicBezTo>
                  <a:pt x="788" y="1177"/>
                  <a:pt x="788" y="1205"/>
                  <a:pt x="806" y="1223"/>
                </a:cubicBezTo>
                <a:cubicBezTo>
                  <a:pt x="899" y="1316"/>
                  <a:pt x="899" y="1316"/>
                  <a:pt x="899" y="1316"/>
                </a:cubicBezTo>
                <a:cubicBezTo>
                  <a:pt x="169" y="1316"/>
                  <a:pt x="169" y="1316"/>
                  <a:pt x="169" y="1316"/>
                </a:cubicBezTo>
                <a:cubicBezTo>
                  <a:pt x="125" y="1316"/>
                  <a:pt x="90" y="1280"/>
                  <a:pt x="90" y="1237"/>
                </a:cubicBezTo>
                <a:cubicBezTo>
                  <a:pt x="90" y="339"/>
                  <a:pt x="90" y="339"/>
                  <a:pt x="90" y="339"/>
                </a:cubicBezTo>
                <a:cubicBezTo>
                  <a:pt x="90" y="295"/>
                  <a:pt x="125" y="259"/>
                  <a:pt x="169" y="259"/>
                </a:cubicBezTo>
                <a:cubicBezTo>
                  <a:pt x="277" y="259"/>
                  <a:pt x="277" y="259"/>
                  <a:pt x="277" y="259"/>
                </a:cubicBezTo>
                <a:cubicBezTo>
                  <a:pt x="302" y="259"/>
                  <a:pt x="322" y="239"/>
                  <a:pt x="322" y="214"/>
                </a:cubicBezTo>
                <a:cubicBezTo>
                  <a:pt x="322" y="190"/>
                  <a:pt x="302" y="169"/>
                  <a:pt x="277" y="169"/>
                </a:cubicBezTo>
                <a:cubicBezTo>
                  <a:pt x="169" y="169"/>
                  <a:pt x="169" y="169"/>
                  <a:pt x="169" y="169"/>
                </a:cubicBezTo>
                <a:cubicBezTo>
                  <a:pt x="76" y="169"/>
                  <a:pt x="0" y="245"/>
                  <a:pt x="0" y="338"/>
                </a:cubicBezTo>
                <a:cubicBezTo>
                  <a:pt x="0" y="1237"/>
                  <a:pt x="0" y="1237"/>
                  <a:pt x="0" y="1237"/>
                </a:cubicBezTo>
                <a:cubicBezTo>
                  <a:pt x="0" y="1330"/>
                  <a:pt x="76" y="1406"/>
                  <a:pt x="169" y="1406"/>
                </a:cubicBezTo>
                <a:cubicBezTo>
                  <a:pt x="899" y="1406"/>
                  <a:pt x="899" y="1406"/>
                  <a:pt x="899" y="1406"/>
                </a:cubicBezTo>
                <a:cubicBezTo>
                  <a:pt x="806" y="1499"/>
                  <a:pt x="806" y="1499"/>
                  <a:pt x="806" y="1499"/>
                </a:cubicBezTo>
                <a:cubicBezTo>
                  <a:pt x="797" y="1508"/>
                  <a:pt x="793" y="1519"/>
                  <a:pt x="793" y="1531"/>
                </a:cubicBezTo>
                <a:cubicBezTo>
                  <a:pt x="793" y="1543"/>
                  <a:pt x="797" y="1554"/>
                  <a:pt x="806" y="1562"/>
                </a:cubicBezTo>
                <a:cubicBezTo>
                  <a:pt x="814" y="1571"/>
                  <a:pt x="825" y="1576"/>
                  <a:pt x="838" y="1576"/>
                </a:cubicBezTo>
                <a:cubicBezTo>
                  <a:pt x="850" y="1576"/>
                  <a:pt x="861" y="1571"/>
                  <a:pt x="869" y="1562"/>
                </a:cubicBezTo>
                <a:cubicBezTo>
                  <a:pt x="1039" y="1392"/>
                  <a:pt x="1039" y="1392"/>
                  <a:pt x="1039" y="1392"/>
                </a:cubicBezTo>
                <a:cubicBezTo>
                  <a:pt x="1048" y="1384"/>
                  <a:pt x="1052" y="1373"/>
                  <a:pt x="1052" y="1361"/>
                </a:cubicBezTo>
                <a:close/>
                <a:moveTo>
                  <a:pt x="798" y="788"/>
                </a:moveTo>
                <a:cubicBezTo>
                  <a:pt x="798" y="757"/>
                  <a:pt x="773" y="732"/>
                  <a:pt x="742" y="732"/>
                </a:cubicBezTo>
                <a:cubicBezTo>
                  <a:pt x="712" y="732"/>
                  <a:pt x="687" y="757"/>
                  <a:pt x="687" y="788"/>
                </a:cubicBezTo>
                <a:cubicBezTo>
                  <a:pt x="687" y="819"/>
                  <a:pt x="712" y="844"/>
                  <a:pt x="742" y="844"/>
                </a:cubicBezTo>
                <a:cubicBezTo>
                  <a:pt x="773" y="844"/>
                  <a:pt x="798" y="819"/>
                  <a:pt x="798" y="788"/>
                </a:cubicBezTo>
                <a:close/>
                <a:moveTo>
                  <a:pt x="583" y="788"/>
                </a:moveTo>
                <a:cubicBezTo>
                  <a:pt x="583" y="757"/>
                  <a:pt x="558" y="732"/>
                  <a:pt x="527" y="732"/>
                </a:cubicBezTo>
                <a:cubicBezTo>
                  <a:pt x="496" y="732"/>
                  <a:pt x="471" y="757"/>
                  <a:pt x="471" y="788"/>
                </a:cubicBezTo>
                <a:cubicBezTo>
                  <a:pt x="471" y="819"/>
                  <a:pt x="496" y="844"/>
                  <a:pt x="527" y="844"/>
                </a:cubicBezTo>
                <a:cubicBezTo>
                  <a:pt x="558" y="844"/>
                  <a:pt x="583" y="819"/>
                  <a:pt x="583" y="788"/>
                </a:cubicBezTo>
                <a:close/>
                <a:moveTo>
                  <a:pt x="1014" y="788"/>
                </a:moveTo>
                <a:cubicBezTo>
                  <a:pt x="1014" y="757"/>
                  <a:pt x="989" y="732"/>
                  <a:pt x="958" y="732"/>
                </a:cubicBezTo>
                <a:cubicBezTo>
                  <a:pt x="927" y="732"/>
                  <a:pt x="902" y="757"/>
                  <a:pt x="902" y="788"/>
                </a:cubicBezTo>
                <a:cubicBezTo>
                  <a:pt x="902" y="819"/>
                  <a:pt x="927" y="844"/>
                  <a:pt x="958" y="844"/>
                </a:cubicBezTo>
                <a:cubicBezTo>
                  <a:pt x="989" y="844"/>
                  <a:pt x="1014" y="819"/>
                  <a:pt x="1014" y="7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6" name="Freeform 100"/>
          <p:cNvSpPr>
            <a:spLocks noEditPoints="1"/>
          </p:cNvSpPr>
          <p:nvPr/>
        </p:nvSpPr>
        <p:spPr bwMode="auto">
          <a:xfrm>
            <a:off x="17379601" y="5480161"/>
            <a:ext cx="781380" cy="828726"/>
          </a:xfrm>
          <a:custGeom>
            <a:avLst/>
            <a:gdLst>
              <a:gd name="T0" fmla="*/ 1317 w 1485"/>
              <a:gd name="T1" fmla="*/ 1406 h 1576"/>
              <a:gd name="T2" fmla="*/ 586 w 1485"/>
              <a:gd name="T3" fmla="*/ 1406 h 1576"/>
              <a:gd name="T4" fmla="*/ 680 w 1485"/>
              <a:gd name="T5" fmla="*/ 1500 h 1576"/>
              <a:gd name="T6" fmla="*/ 693 w 1485"/>
              <a:gd name="T7" fmla="*/ 1531 h 1576"/>
              <a:gd name="T8" fmla="*/ 680 w 1485"/>
              <a:gd name="T9" fmla="*/ 1563 h 1576"/>
              <a:gd name="T10" fmla="*/ 648 w 1485"/>
              <a:gd name="T11" fmla="*/ 1576 h 1576"/>
              <a:gd name="T12" fmla="*/ 616 w 1485"/>
              <a:gd name="T13" fmla="*/ 1563 h 1576"/>
              <a:gd name="T14" fmla="*/ 446 w 1485"/>
              <a:gd name="T15" fmla="*/ 1393 h 1576"/>
              <a:gd name="T16" fmla="*/ 446 w 1485"/>
              <a:gd name="T17" fmla="*/ 1330 h 1576"/>
              <a:gd name="T18" fmla="*/ 616 w 1485"/>
              <a:gd name="T19" fmla="*/ 1160 h 1576"/>
              <a:gd name="T20" fmla="*/ 648 w 1485"/>
              <a:gd name="T21" fmla="*/ 1147 h 1576"/>
              <a:gd name="T22" fmla="*/ 679 w 1485"/>
              <a:gd name="T23" fmla="*/ 1160 h 1576"/>
              <a:gd name="T24" fmla="*/ 679 w 1485"/>
              <a:gd name="T25" fmla="*/ 1223 h 1576"/>
              <a:gd name="T26" fmla="*/ 586 w 1485"/>
              <a:gd name="T27" fmla="*/ 1317 h 1576"/>
              <a:gd name="T28" fmla="*/ 1316 w 1485"/>
              <a:gd name="T29" fmla="*/ 1317 h 1576"/>
              <a:gd name="T30" fmla="*/ 1396 w 1485"/>
              <a:gd name="T31" fmla="*/ 1238 h 1576"/>
              <a:gd name="T32" fmla="*/ 1396 w 1485"/>
              <a:gd name="T33" fmla="*/ 339 h 1576"/>
              <a:gd name="T34" fmla="*/ 1317 w 1485"/>
              <a:gd name="T35" fmla="*/ 260 h 1576"/>
              <a:gd name="T36" fmla="*/ 1208 w 1485"/>
              <a:gd name="T37" fmla="*/ 260 h 1576"/>
              <a:gd name="T38" fmla="*/ 1163 w 1485"/>
              <a:gd name="T39" fmla="*/ 215 h 1576"/>
              <a:gd name="T40" fmla="*/ 1208 w 1485"/>
              <a:gd name="T41" fmla="*/ 170 h 1576"/>
              <a:gd name="T42" fmla="*/ 1317 w 1485"/>
              <a:gd name="T43" fmla="*/ 170 h 1576"/>
              <a:gd name="T44" fmla="*/ 1485 w 1485"/>
              <a:gd name="T45" fmla="*/ 339 h 1576"/>
              <a:gd name="T46" fmla="*/ 1485 w 1485"/>
              <a:gd name="T47" fmla="*/ 1237 h 1576"/>
              <a:gd name="T48" fmla="*/ 1317 w 1485"/>
              <a:gd name="T49" fmla="*/ 1406 h 1576"/>
              <a:gd name="T50" fmla="*/ 0 w 1485"/>
              <a:gd name="T51" fmla="*/ 339 h 1576"/>
              <a:gd name="T52" fmla="*/ 0 w 1485"/>
              <a:gd name="T53" fmla="*/ 1237 h 1576"/>
              <a:gd name="T54" fmla="*/ 169 w 1485"/>
              <a:gd name="T55" fmla="*/ 1406 h 1576"/>
              <a:gd name="T56" fmla="*/ 277 w 1485"/>
              <a:gd name="T57" fmla="*/ 1406 h 1576"/>
              <a:gd name="T58" fmla="*/ 322 w 1485"/>
              <a:gd name="T59" fmla="*/ 1361 h 1576"/>
              <a:gd name="T60" fmla="*/ 277 w 1485"/>
              <a:gd name="T61" fmla="*/ 1316 h 1576"/>
              <a:gd name="T62" fmla="*/ 169 w 1485"/>
              <a:gd name="T63" fmla="*/ 1316 h 1576"/>
              <a:gd name="T64" fmla="*/ 90 w 1485"/>
              <a:gd name="T65" fmla="*/ 1237 h 1576"/>
              <a:gd name="T66" fmla="*/ 90 w 1485"/>
              <a:gd name="T67" fmla="*/ 339 h 1576"/>
              <a:gd name="T68" fmla="*/ 169 w 1485"/>
              <a:gd name="T69" fmla="*/ 260 h 1576"/>
              <a:gd name="T70" fmla="*/ 899 w 1485"/>
              <a:gd name="T71" fmla="*/ 260 h 1576"/>
              <a:gd name="T72" fmla="*/ 806 w 1485"/>
              <a:gd name="T73" fmla="*/ 353 h 1576"/>
              <a:gd name="T74" fmla="*/ 793 w 1485"/>
              <a:gd name="T75" fmla="*/ 385 h 1576"/>
              <a:gd name="T76" fmla="*/ 806 w 1485"/>
              <a:gd name="T77" fmla="*/ 416 h 1576"/>
              <a:gd name="T78" fmla="*/ 838 w 1485"/>
              <a:gd name="T79" fmla="*/ 430 h 1576"/>
              <a:gd name="T80" fmla="*/ 869 w 1485"/>
              <a:gd name="T81" fmla="*/ 416 h 1576"/>
              <a:gd name="T82" fmla="*/ 1039 w 1485"/>
              <a:gd name="T83" fmla="*/ 246 h 1576"/>
              <a:gd name="T84" fmla="*/ 1052 w 1485"/>
              <a:gd name="T85" fmla="*/ 215 h 1576"/>
              <a:gd name="T86" fmla="*/ 1039 w 1485"/>
              <a:gd name="T87" fmla="*/ 183 h 1576"/>
              <a:gd name="T88" fmla="*/ 869 w 1485"/>
              <a:gd name="T89" fmla="*/ 13 h 1576"/>
              <a:gd name="T90" fmla="*/ 837 w 1485"/>
              <a:gd name="T91" fmla="*/ 0 h 1576"/>
              <a:gd name="T92" fmla="*/ 806 w 1485"/>
              <a:gd name="T93" fmla="*/ 13 h 1576"/>
              <a:gd name="T94" fmla="*/ 806 w 1485"/>
              <a:gd name="T95" fmla="*/ 77 h 1576"/>
              <a:gd name="T96" fmla="*/ 899 w 1485"/>
              <a:gd name="T97" fmla="*/ 170 h 1576"/>
              <a:gd name="T98" fmla="*/ 169 w 1485"/>
              <a:gd name="T99" fmla="*/ 170 h 1576"/>
              <a:gd name="T100" fmla="*/ 0 w 1485"/>
              <a:gd name="T101" fmla="*/ 339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85" h="1576">
                <a:moveTo>
                  <a:pt x="1317" y="1406"/>
                </a:moveTo>
                <a:cubicBezTo>
                  <a:pt x="586" y="1406"/>
                  <a:pt x="586" y="1406"/>
                  <a:pt x="586" y="1406"/>
                </a:cubicBezTo>
                <a:cubicBezTo>
                  <a:pt x="680" y="1500"/>
                  <a:pt x="680" y="1500"/>
                  <a:pt x="680" y="1500"/>
                </a:cubicBezTo>
                <a:cubicBezTo>
                  <a:pt x="688" y="1508"/>
                  <a:pt x="693" y="1519"/>
                  <a:pt x="693" y="1531"/>
                </a:cubicBezTo>
                <a:cubicBezTo>
                  <a:pt x="693" y="1543"/>
                  <a:pt x="688" y="1554"/>
                  <a:pt x="680" y="1563"/>
                </a:cubicBezTo>
                <a:cubicBezTo>
                  <a:pt x="671" y="1571"/>
                  <a:pt x="660" y="1576"/>
                  <a:pt x="648" y="1576"/>
                </a:cubicBezTo>
                <a:cubicBezTo>
                  <a:pt x="636" y="1576"/>
                  <a:pt x="624" y="1571"/>
                  <a:pt x="616" y="1563"/>
                </a:cubicBezTo>
                <a:cubicBezTo>
                  <a:pt x="446" y="1393"/>
                  <a:pt x="446" y="1393"/>
                  <a:pt x="446" y="1393"/>
                </a:cubicBezTo>
                <a:cubicBezTo>
                  <a:pt x="429" y="1376"/>
                  <a:pt x="429" y="1347"/>
                  <a:pt x="446" y="1330"/>
                </a:cubicBezTo>
                <a:cubicBezTo>
                  <a:pt x="616" y="1160"/>
                  <a:pt x="616" y="1160"/>
                  <a:pt x="616" y="1160"/>
                </a:cubicBezTo>
                <a:cubicBezTo>
                  <a:pt x="624" y="1151"/>
                  <a:pt x="636" y="1147"/>
                  <a:pt x="648" y="1147"/>
                </a:cubicBezTo>
                <a:cubicBezTo>
                  <a:pt x="660" y="1147"/>
                  <a:pt x="671" y="1151"/>
                  <a:pt x="679" y="1160"/>
                </a:cubicBezTo>
                <a:cubicBezTo>
                  <a:pt x="697" y="1177"/>
                  <a:pt x="697" y="1206"/>
                  <a:pt x="679" y="1223"/>
                </a:cubicBezTo>
                <a:cubicBezTo>
                  <a:pt x="586" y="1317"/>
                  <a:pt x="586" y="1317"/>
                  <a:pt x="586" y="1317"/>
                </a:cubicBezTo>
                <a:cubicBezTo>
                  <a:pt x="1316" y="1317"/>
                  <a:pt x="1316" y="1317"/>
                  <a:pt x="1316" y="1317"/>
                </a:cubicBezTo>
                <a:cubicBezTo>
                  <a:pt x="1360" y="1317"/>
                  <a:pt x="1396" y="1281"/>
                  <a:pt x="1396" y="1238"/>
                </a:cubicBezTo>
                <a:cubicBezTo>
                  <a:pt x="1396" y="339"/>
                  <a:pt x="1396" y="339"/>
                  <a:pt x="1396" y="339"/>
                </a:cubicBezTo>
                <a:cubicBezTo>
                  <a:pt x="1396" y="295"/>
                  <a:pt x="1360" y="260"/>
                  <a:pt x="1317" y="260"/>
                </a:cubicBezTo>
                <a:cubicBezTo>
                  <a:pt x="1208" y="260"/>
                  <a:pt x="1208" y="260"/>
                  <a:pt x="1208" y="260"/>
                </a:cubicBezTo>
                <a:cubicBezTo>
                  <a:pt x="1183" y="260"/>
                  <a:pt x="1163" y="240"/>
                  <a:pt x="1163" y="215"/>
                </a:cubicBezTo>
                <a:cubicBezTo>
                  <a:pt x="1163" y="190"/>
                  <a:pt x="1183" y="170"/>
                  <a:pt x="1208" y="170"/>
                </a:cubicBezTo>
                <a:cubicBezTo>
                  <a:pt x="1317" y="170"/>
                  <a:pt x="1317" y="170"/>
                  <a:pt x="1317" y="170"/>
                </a:cubicBezTo>
                <a:cubicBezTo>
                  <a:pt x="1410" y="170"/>
                  <a:pt x="1485" y="246"/>
                  <a:pt x="1485" y="339"/>
                </a:cubicBezTo>
                <a:cubicBezTo>
                  <a:pt x="1485" y="1237"/>
                  <a:pt x="1485" y="1237"/>
                  <a:pt x="1485" y="1237"/>
                </a:cubicBezTo>
                <a:cubicBezTo>
                  <a:pt x="1485" y="1330"/>
                  <a:pt x="1410" y="1406"/>
                  <a:pt x="1317" y="1406"/>
                </a:cubicBezTo>
                <a:close/>
                <a:moveTo>
                  <a:pt x="0" y="339"/>
                </a:moveTo>
                <a:cubicBezTo>
                  <a:pt x="0" y="1237"/>
                  <a:pt x="0" y="1237"/>
                  <a:pt x="0" y="1237"/>
                </a:cubicBezTo>
                <a:cubicBezTo>
                  <a:pt x="0" y="1330"/>
                  <a:pt x="76" y="1406"/>
                  <a:pt x="169" y="1406"/>
                </a:cubicBezTo>
                <a:cubicBezTo>
                  <a:pt x="277" y="1406"/>
                  <a:pt x="277" y="1406"/>
                  <a:pt x="277" y="1406"/>
                </a:cubicBezTo>
                <a:cubicBezTo>
                  <a:pt x="302" y="1406"/>
                  <a:pt x="322" y="1386"/>
                  <a:pt x="322" y="1361"/>
                </a:cubicBezTo>
                <a:cubicBezTo>
                  <a:pt x="322" y="1336"/>
                  <a:pt x="302" y="1316"/>
                  <a:pt x="277" y="1316"/>
                </a:cubicBezTo>
                <a:cubicBezTo>
                  <a:pt x="169" y="1316"/>
                  <a:pt x="169" y="1316"/>
                  <a:pt x="169" y="1316"/>
                </a:cubicBezTo>
                <a:cubicBezTo>
                  <a:pt x="125" y="1316"/>
                  <a:pt x="90" y="1281"/>
                  <a:pt x="90" y="1237"/>
                </a:cubicBezTo>
                <a:cubicBezTo>
                  <a:pt x="90" y="339"/>
                  <a:pt x="90" y="339"/>
                  <a:pt x="90" y="339"/>
                </a:cubicBezTo>
                <a:cubicBezTo>
                  <a:pt x="90" y="295"/>
                  <a:pt x="125" y="260"/>
                  <a:pt x="169" y="260"/>
                </a:cubicBezTo>
                <a:cubicBezTo>
                  <a:pt x="899" y="260"/>
                  <a:pt x="899" y="260"/>
                  <a:pt x="899" y="260"/>
                </a:cubicBezTo>
                <a:cubicBezTo>
                  <a:pt x="806" y="353"/>
                  <a:pt x="806" y="353"/>
                  <a:pt x="806" y="353"/>
                </a:cubicBezTo>
                <a:cubicBezTo>
                  <a:pt x="797" y="362"/>
                  <a:pt x="793" y="373"/>
                  <a:pt x="793" y="385"/>
                </a:cubicBezTo>
                <a:cubicBezTo>
                  <a:pt x="793" y="397"/>
                  <a:pt x="797" y="408"/>
                  <a:pt x="806" y="416"/>
                </a:cubicBezTo>
                <a:cubicBezTo>
                  <a:pt x="814" y="425"/>
                  <a:pt x="826" y="430"/>
                  <a:pt x="838" y="430"/>
                </a:cubicBezTo>
                <a:cubicBezTo>
                  <a:pt x="850" y="430"/>
                  <a:pt x="861" y="425"/>
                  <a:pt x="869" y="416"/>
                </a:cubicBezTo>
                <a:cubicBezTo>
                  <a:pt x="1039" y="246"/>
                  <a:pt x="1039" y="246"/>
                  <a:pt x="1039" y="246"/>
                </a:cubicBezTo>
                <a:cubicBezTo>
                  <a:pt x="1048" y="238"/>
                  <a:pt x="1052" y="227"/>
                  <a:pt x="1052" y="215"/>
                </a:cubicBezTo>
                <a:cubicBezTo>
                  <a:pt x="1052" y="203"/>
                  <a:pt x="1048" y="191"/>
                  <a:pt x="1039" y="183"/>
                </a:cubicBezTo>
                <a:cubicBezTo>
                  <a:pt x="869" y="13"/>
                  <a:pt x="869" y="13"/>
                  <a:pt x="869" y="13"/>
                </a:cubicBezTo>
                <a:cubicBezTo>
                  <a:pt x="861" y="5"/>
                  <a:pt x="849" y="0"/>
                  <a:pt x="837" y="0"/>
                </a:cubicBezTo>
                <a:cubicBezTo>
                  <a:pt x="825" y="0"/>
                  <a:pt x="814" y="5"/>
                  <a:pt x="806" y="13"/>
                </a:cubicBezTo>
                <a:cubicBezTo>
                  <a:pt x="788" y="31"/>
                  <a:pt x="788" y="59"/>
                  <a:pt x="806" y="77"/>
                </a:cubicBezTo>
                <a:cubicBezTo>
                  <a:pt x="899" y="170"/>
                  <a:pt x="899" y="170"/>
                  <a:pt x="899" y="170"/>
                </a:cubicBezTo>
                <a:cubicBezTo>
                  <a:pt x="169" y="170"/>
                  <a:pt x="169" y="170"/>
                  <a:pt x="169" y="170"/>
                </a:cubicBezTo>
                <a:cubicBezTo>
                  <a:pt x="76" y="170"/>
                  <a:pt x="0" y="246"/>
                  <a:pt x="0" y="3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7" name="Freeform 101"/>
          <p:cNvSpPr>
            <a:spLocks noEditPoints="1"/>
          </p:cNvSpPr>
          <p:nvPr/>
        </p:nvSpPr>
        <p:spPr bwMode="auto">
          <a:xfrm>
            <a:off x="19608810" y="5480161"/>
            <a:ext cx="781058" cy="828726"/>
          </a:xfrm>
          <a:custGeom>
            <a:avLst/>
            <a:gdLst>
              <a:gd name="T0" fmla="*/ 1316 w 1485"/>
              <a:gd name="T1" fmla="*/ 1406 h 1576"/>
              <a:gd name="T2" fmla="*/ 1207 w 1485"/>
              <a:gd name="T3" fmla="*/ 1406 h 1576"/>
              <a:gd name="T4" fmla="*/ 1162 w 1485"/>
              <a:gd name="T5" fmla="*/ 1361 h 1576"/>
              <a:gd name="T6" fmla="*/ 1207 w 1485"/>
              <a:gd name="T7" fmla="*/ 1317 h 1576"/>
              <a:gd name="T8" fmla="*/ 1316 w 1485"/>
              <a:gd name="T9" fmla="*/ 1317 h 1576"/>
              <a:gd name="T10" fmla="*/ 1395 w 1485"/>
              <a:gd name="T11" fmla="*/ 1237 h 1576"/>
              <a:gd name="T12" fmla="*/ 1395 w 1485"/>
              <a:gd name="T13" fmla="*/ 339 h 1576"/>
              <a:gd name="T14" fmla="*/ 1316 w 1485"/>
              <a:gd name="T15" fmla="*/ 260 h 1576"/>
              <a:gd name="T16" fmla="*/ 586 w 1485"/>
              <a:gd name="T17" fmla="*/ 260 h 1576"/>
              <a:gd name="T18" fmla="*/ 679 w 1485"/>
              <a:gd name="T19" fmla="*/ 353 h 1576"/>
              <a:gd name="T20" fmla="*/ 679 w 1485"/>
              <a:gd name="T21" fmla="*/ 416 h 1576"/>
              <a:gd name="T22" fmla="*/ 647 w 1485"/>
              <a:gd name="T23" fmla="*/ 429 h 1576"/>
              <a:gd name="T24" fmla="*/ 616 w 1485"/>
              <a:gd name="T25" fmla="*/ 416 h 1576"/>
              <a:gd name="T26" fmla="*/ 446 w 1485"/>
              <a:gd name="T27" fmla="*/ 246 h 1576"/>
              <a:gd name="T28" fmla="*/ 433 w 1485"/>
              <a:gd name="T29" fmla="*/ 215 h 1576"/>
              <a:gd name="T30" fmla="*/ 446 w 1485"/>
              <a:gd name="T31" fmla="*/ 183 h 1576"/>
              <a:gd name="T32" fmla="*/ 616 w 1485"/>
              <a:gd name="T33" fmla="*/ 13 h 1576"/>
              <a:gd name="T34" fmla="*/ 647 w 1485"/>
              <a:gd name="T35" fmla="*/ 0 h 1576"/>
              <a:gd name="T36" fmla="*/ 679 w 1485"/>
              <a:gd name="T37" fmla="*/ 13 h 1576"/>
              <a:gd name="T38" fmla="*/ 692 w 1485"/>
              <a:gd name="T39" fmla="*/ 45 h 1576"/>
              <a:gd name="T40" fmla="*/ 679 w 1485"/>
              <a:gd name="T41" fmla="*/ 76 h 1576"/>
              <a:gd name="T42" fmla="*/ 585 w 1485"/>
              <a:gd name="T43" fmla="*/ 170 h 1576"/>
              <a:gd name="T44" fmla="*/ 1316 w 1485"/>
              <a:gd name="T45" fmla="*/ 170 h 1576"/>
              <a:gd name="T46" fmla="*/ 1485 w 1485"/>
              <a:gd name="T47" fmla="*/ 339 h 1576"/>
              <a:gd name="T48" fmla="*/ 1485 w 1485"/>
              <a:gd name="T49" fmla="*/ 1238 h 1576"/>
              <a:gd name="T50" fmla="*/ 1316 w 1485"/>
              <a:gd name="T51" fmla="*/ 1406 h 1576"/>
              <a:gd name="T52" fmla="*/ 805 w 1485"/>
              <a:gd name="T53" fmla="*/ 1499 h 1576"/>
              <a:gd name="T54" fmla="*/ 805 w 1485"/>
              <a:gd name="T55" fmla="*/ 1563 h 1576"/>
              <a:gd name="T56" fmla="*/ 837 w 1485"/>
              <a:gd name="T57" fmla="*/ 1576 h 1576"/>
              <a:gd name="T58" fmla="*/ 869 w 1485"/>
              <a:gd name="T59" fmla="*/ 1563 h 1576"/>
              <a:gd name="T60" fmla="*/ 1039 w 1485"/>
              <a:gd name="T61" fmla="*/ 1393 h 1576"/>
              <a:gd name="T62" fmla="*/ 1039 w 1485"/>
              <a:gd name="T63" fmla="*/ 1330 h 1576"/>
              <a:gd name="T64" fmla="*/ 869 w 1485"/>
              <a:gd name="T65" fmla="*/ 1160 h 1576"/>
              <a:gd name="T66" fmla="*/ 837 w 1485"/>
              <a:gd name="T67" fmla="*/ 1147 h 1576"/>
              <a:gd name="T68" fmla="*/ 805 w 1485"/>
              <a:gd name="T69" fmla="*/ 1160 h 1576"/>
              <a:gd name="T70" fmla="*/ 805 w 1485"/>
              <a:gd name="T71" fmla="*/ 1223 h 1576"/>
              <a:gd name="T72" fmla="*/ 899 w 1485"/>
              <a:gd name="T73" fmla="*/ 1317 h 1576"/>
              <a:gd name="T74" fmla="*/ 168 w 1485"/>
              <a:gd name="T75" fmla="*/ 1317 h 1576"/>
              <a:gd name="T76" fmla="*/ 89 w 1485"/>
              <a:gd name="T77" fmla="*/ 1237 h 1576"/>
              <a:gd name="T78" fmla="*/ 89 w 1485"/>
              <a:gd name="T79" fmla="*/ 339 h 1576"/>
              <a:gd name="T80" fmla="*/ 168 w 1485"/>
              <a:gd name="T81" fmla="*/ 260 h 1576"/>
              <a:gd name="T82" fmla="*/ 277 w 1485"/>
              <a:gd name="T83" fmla="*/ 260 h 1576"/>
              <a:gd name="T84" fmla="*/ 322 w 1485"/>
              <a:gd name="T85" fmla="*/ 215 h 1576"/>
              <a:gd name="T86" fmla="*/ 277 w 1485"/>
              <a:gd name="T87" fmla="*/ 170 h 1576"/>
              <a:gd name="T88" fmla="*/ 168 w 1485"/>
              <a:gd name="T89" fmla="*/ 170 h 1576"/>
              <a:gd name="T90" fmla="*/ 0 w 1485"/>
              <a:gd name="T91" fmla="*/ 338 h 1576"/>
              <a:gd name="T92" fmla="*/ 0 w 1485"/>
              <a:gd name="T93" fmla="*/ 1237 h 1576"/>
              <a:gd name="T94" fmla="*/ 168 w 1485"/>
              <a:gd name="T95" fmla="*/ 1406 h 1576"/>
              <a:gd name="T96" fmla="*/ 899 w 1485"/>
              <a:gd name="T97" fmla="*/ 1406 h 1576"/>
              <a:gd name="T98" fmla="*/ 805 w 1485"/>
              <a:gd name="T99" fmla="*/ 1499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85" h="1576">
                <a:moveTo>
                  <a:pt x="1316" y="1406"/>
                </a:moveTo>
                <a:cubicBezTo>
                  <a:pt x="1207" y="1406"/>
                  <a:pt x="1207" y="1406"/>
                  <a:pt x="1207" y="1406"/>
                </a:cubicBezTo>
                <a:cubicBezTo>
                  <a:pt x="1183" y="1406"/>
                  <a:pt x="1162" y="1386"/>
                  <a:pt x="1162" y="1361"/>
                </a:cubicBezTo>
                <a:cubicBezTo>
                  <a:pt x="1162" y="1337"/>
                  <a:pt x="1183" y="1317"/>
                  <a:pt x="1207" y="1317"/>
                </a:cubicBezTo>
                <a:cubicBezTo>
                  <a:pt x="1316" y="1317"/>
                  <a:pt x="1316" y="1317"/>
                  <a:pt x="1316" y="1317"/>
                </a:cubicBezTo>
                <a:cubicBezTo>
                  <a:pt x="1359" y="1317"/>
                  <a:pt x="1395" y="1281"/>
                  <a:pt x="1395" y="1237"/>
                </a:cubicBezTo>
                <a:cubicBezTo>
                  <a:pt x="1395" y="339"/>
                  <a:pt x="1395" y="339"/>
                  <a:pt x="1395" y="339"/>
                </a:cubicBezTo>
                <a:cubicBezTo>
                  <a:pt x="1395" y="295"/>
                  <a:pt x="1360" y="260"/>
                  <a:pt x="1316" y="260"/>
                </a:cubicBezTo>
                <a:cubicBezTo>
                  <a:pt x="586" y="260"/>
                  <a:pt x="586" y="260"/>
                  <a:pt x="586" y="260"/>
                </a:cubicBezTo>
                <a:cubicBezTo>
                  <a:pt x="679" y="353"/>
                  <a:pt x="679" y="353"/>
                  <a:pt x="679" y="353"/>
                </a:cubicBezTo>
                <a:cubicBezTo>
                  <a:pt x="697" y="370"/>
                  <a:pt x="697" y="399"/>
                  <a:pt x="679" y="416"/>
                </a:cubicBezTo>
                <a:cubicBezTo>
                  <a:pt x="671" y="425"/>
                  <a:pt x="659" y="429"/>
                  <a:pt x="647" y="429"/>
                </a:cubicBezTo>
                <a:cubicBezTo>
                  <a:pt x="635" y="429"/>
                  <a:pt x="624" y="425"/>
                  <a:pt x="616" y="416"/>
                </a:cubicBezTo>
                <a:cubicBezTo>
                  <a:pt x="446" y="246"/>
                  <a:pt x="446" y="246"/>
                  <a:pt x="446" y="246"/>
                </a:cubicBezTo>
                <a:cubicBezTo>
                  <a:pt x="437" y="238"/>
                  <a:pt x="433" y="227"/>
                  <a:pt x="433" y="215"/>
                </a:cubicBezTo>
                <a:cubicBezTo>
                  <a:pt x="433" y="203"/>
                  <a:pt x="437" y="192"/>
                  <a:pt x="446" y="183"/>
                </a:cubicBezTo>
                <a:cubicBezTo>
                  <a:pt x="616" y="13"/>
                  <a:pt x="616" y="13"/>
                  <a:pt x="616" y="13"/>
                </a:cubicBezTo>
                <a:cubicBezTo>
                  <a:pt x="624" y="5"/>
                  <a:pt x="635" y="0"/>
                  <a:pt x="647" y="0"/>
                </a:cubicBezTo>
                <a:cubicBezTo>
                  <a:pt x="659" y="0"/>
                  <a:pt x="670" y="5"/>
                  <a:pt x="679" y="13"/>
                </a:cubicBezTo>
                <a:cubicBezTo>
                  <a:pt x="687" y="22"/>
                  <a:pt x="692" y="33"/>
                  <a:pt x="692" y="45"/>
                </a:cubicBezTo>
                <a:cubicBezTo>
                  <a:pt x="692" y="57"/>
                  <a:pt x="687" y="68"/>
                  <a:pt x="679" y="76"/>
                </a:cubicBezTo>
                <a:cubicBezTo>
                  <a:pt x="585" y="170"/>
                  <a:pt x="585" y="170"/>
                  <a:pt x="585" y="170"/>
                </a:cubicBezTo>
                <a:cubicBezTo>
                  <a:pt x="1316" y="170"/>
                  <a:pt x="1316" y="170"/>
                  <a:pt x="1316" y="170"/>
                </a:cubicBezTo>
                <a:cubicBezTo>
                  <a:pt x="1409" y="170"/>
                  <a:pt x="1485" y="246"/>
                  <a:pt x="1485" y="339"/>
                </a:cubicBezTo>
                <a:cubicBezTo>
                  <a:pt x="1485" y="1238"/>
                  <a:pt x="1485" y="1238"/>
                  <a:pt x="1485" y="1238"/>
                </a:cubicBezTo>
                <a:cubicBezTo>
                  <a:pt x="1485" y="1331"/>
                  <a:pt x="1409" y="1406"/>
                  <a:pt x="1316" y="1406"/>
                </a:cubicBezTo>
                <a:close/>
                <a:moveTo>
                  <a:pt x="805" y="1499"/>
                </a:moveTo>
                <a:cubicBezTo>
                  <a:pt x="788" y="1517"/>
                  <a:pt x="788" y="1546"/>
                  <a:pt x="805" y="1563"/>
                </a:cubicBezTo>
                <a:cubicBezTo>
                  <a:pt x="814" y="1571"/>
                  <a:pt x="825" y="1576"/>
                  <a:pt x="837" y="1576"/>
                </a:cubicBezTo>
                <a:cubicBezTo>
                  <a:pt x="849" y="1576"/>
                  <a:pt x="860" y="1571"/>
                  <a:pt x="869" y="1563"/>
                </a:cubicBezTo>
                <a:cubicBezTo>
                  <a:pt x="1039" y="1393"/>
                  <a:pt x="1039" y="1393"/>
                  <a:pt x="1039" y="1393"/>
                </a:cubicBezTo>
                <a:cubicBezTo>
                  <a:pt x="1056" y="1376"/>
                  <a:pt x="1056" y="1347"/>
                  <a:pt x="1039" y="1330"/>
                </a:cubicBezTo>
                <a:cubicBezTo>
                  <a:pt x="869" y="1160"/>
                  <a:pt x="869" y="1160"/>
                  <a:pt x="869" y="1160"/>
                </a:cubicBezTo>
                <a:cubicBezTo>
                  <a:pt x="860" y="1151"/>
                  <a:pt x="849" y="1147"/>
                  <a:pt x="837" y="1147"/>
                </a:cubicBezTo>
                <a:cubicBezTo>
                  <a:pt x="825" y="1147"/>
                  <a:pt x="814" y="1151"/>
                  <a:pt x="805" y="1160"/>
                </a:cubicBezTo>
                <a:cubicBezTo>
                  <a:pt x="788" y="1177"/>
                  <a:pt x="788" y="1206"/>
                  <a:pt x="805" y="1223"/>
                </a:cubicBezTo>
                <a:cubicBezTo>
                  <a:pt x="899" y="1317"/>
                  <a:pt x="899" y="1317"/>
                  <a:pt x="899" y="1317"/>
                </a:cubicBezTo>
                <a:cubicBezTo>
                  <a:pt x="168" y="1317"/>
                  <a:pt x="168" y="1317"/>
                  <a:pt x="168" y="1317"/>
                </a:cubicBezTo>
                <a:cubicBezTo>
                  <a:pt x="125" y="1317"/>
                  <a:pt x="89" y="1281"/>
                  <a:pt x="89" y="1237"/>
                </a:cubicBezTo>
                <a:cubicBezTo>
                  <a:pt x="89" y="339"/>
                  <a:pt x="89" y="339"/>
                  <a:pt x="89" y="339"/>
                </a:cubicBezTo>
                <a:cubicBezTo>
                  <a:pt x="89" y="295"/>
                  <a:pt x="125" y="260"/>
                  <a:pt x="168" y="260"/>
                </a:cubicBezTo>
                <a:cubicBezTo>
                  <a:pt x="277" y="260"/>
                  <a:pt x="277" y="260"/>
                  <a:pt x="277" y="260"/>
                </a:cubicBezTo>
                <a:cubicBezTo>
                  <a:pt x="302" y="260"/>
                  <a:pt x="322" y="239"/>
                  <a:pt x="322" y="215"/>
                </a:cubicBezTo>
                <a:cubicBezTo>
                  <a:pt x="322" y="190"/>
                  <a:pt x="302" y="170"/>
                  <a:pt x="277" y="170"/>
                </a:cubicBezTo>
                <a:cubicBezTo>
                  <a:pt x="168" y="170"/>
                  <a:pt x="168" y="170"/>
                  <a:pt x="168" y="170"/>
                </a:cubicBezTo>
                <a:cubicBezTo>
                  <a:pt x="75" y="170"/>
                  <a:pt x="0" y="245"/>
                  <a:pt x="0" y="338"/>
                </a:cubicBezTo>
                <a:cubicBezTo>
                  <a:pt x="0" y="1237"/>
                  <a:pt x="0" y="1237"/>
                  <a:pt x="0" y="1237"/>
                </a:cubicBezTo>
                <a:cubicBezTo>
                  <a:pt x="0" y="1330"/>
                  <a:pt x="75" y="1406"/>
                  <a:pt x="168" y="1406"/>
                </a:cubicBezTo>
                <a:cubicBezTo>
                  <a:pt x="899" y="1406"/>
                  <a:pt x="899" y="1406"/>
                  <a:pt x="899" y="1406"/>
                </a:cubicBezTo>
                <a:lnTo>
                  <a:pt x="805" y="149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8" name="Freeform 102"/>
          <p:cNvSpPr>
            <a:spLocks/>
          </p:cNvSpPr>
          <p:nvPr/>
        </p:nvSpPr>
        <p:spPr bwMode="auto">
          <a:xfrm>
            <a:off x="21807963" y="5569008"/>
            <a:ext cx="830660" cy="676380"/>
          </a:xfrm>
          <a:custGeom>
            <a:avLst/>
            <a:gdLst>
              <a:gd name="T0" fmla="*/ 1402 w 1579"/>
              <a:gd name="T1" fmla="*/ 1286 h 1286"/>
              <a:gd name="T2" fmla="*/ 178 w 1579"/>
              <a:gd name="T3" fmla="*/ 1286 h 1286"/>
              <a:gd name="T4" fmla="*/ 0 w 1579"/>
              <a:gd name="T5" fmla="*/ 1108 h 1286"/>
              <a:gd name="T6" fmla="*/ 0 w 1579"/>
              <a:gd name="T7" fmla="*/ 376 h 1286"/>
              <a:gd name="T8" fmla="*/ 178 w 1579"/>
              <a:gd name="T9" fmla="*/ 198 h 1286"/>
              <a:gd name="T10" fmla="*/ 682 w 1579"/>
              <a:gd name="T11" fmla="*/ 198 h 1286"/>
              <a:gd name="T12" fmla="*/ 560 w 1579"/>
              <a:gd name="T13" fmla="*/ 77 h 1286"/>
              <a:gd name="T14" fmla="*/ 547 w 1579"/>
              <a:gd name="T15" fmla="*/ 45 h 1286"/>
              <a:gd name="T16" fmla="*/ 560 w 1579"/>
              <a:gd name="T17" fmla="*/ 13 h 1286"/>
              <a:gd name="T18" fmla="*/ 591 w 1579"/>
              <a:gd name="T19" fmla="*/ 0 h 1286"/>
              <a:gd name="T20" fmla="*/ 623 w 1579"/>
              <a:gd name="T21" fmla="*/ 13 h 1286"/>
              <a:gd name="T22" fmla="*/ 822 w 1579"/>
              <a:gd name="T23" fmla="*/ 212 h 1286"/>
              <a:gd name="T24" fmla="*/ 835 w 1579"/>
              <a:gd name="T25" fmla="*/ 243 h 1286"/>
              <a:gd name="T26" fmla="*/ 822 w 1579"/>
              <a:gd name="T27" fmla="*/ 275 h 1286"/>
              <a:gd name="T28" fmla="*/ 623 w 1579"/>
              <a:gd name="T29" fmla="*/ 473 h 1286"/>
              <a:gd name="T30" fmla="*/ 591 w 1579"/>
              <a:gd name="T31" fmla="*/ 486 h 1286"/>
              <a:gd name="T32" fmla="*/ 560 w 1579"/>
              <a:gd name="T33" fmla="*/ 473 h 1286"/>
              <a:gd name="T34" fmla="*/ 560 w 1579"/>
              <a:gd name="T35" fmla="*/ 410 h 1286"/>
              <a:gd name="T36" fmla="*/ 681 w 1579"/>
              <a:gd name="T37" fmla="*/ 288 h 1286"/>
              <a:gd name="T38" fmla="*/ 178 w 1579"/>
              <a:gd name="T39" fmla="*/ 288 h 1286"/>
              <a:gd name="T40" fmla="*/ 90 w 1579"/>
              <a:gd name="T41" fmla="*/ 376 h 1286"/>
              <a:gd name="T42" fmla="*/ 90 w 1579"/>
              <a:gd name="T43" fmla="*/ 1108 h 1286"/>
              <a:gd name="T44" fmla="*/ 178 w 1579"/>
              <a:gd name="T45" fmla="*/ 1197 h 1286"/>
              <a:gd name="T46" fmla="*/ 1402 w 1579"/>
              <a:gd name="T47" fmla="*/ 1197 h 1286"/>
              <a:gd name="T48" fmla="*/ 1490 w 1579"/>
              <a:gd name="T49" fmla="*/ 1108 h 1286"/>
              <a:gd name="T50" fmla="*/ 1490 w 1579"/>
              <a:gd name="T51" fmla="*/ 377 h 1286"/>
              <a:gd name="T52" fmla="*/ 1402 w 1579"/>
              <a:gd name="T53" fmla="*/ 288 h 1286"/>
              <a:gd name="T54" fmla="*/ 1046 w 1579"/>
              <a:gd name="T55" fmla="*/ 288 h 1286"/>
              <a:gd name="T56" fmla="*/ 1001 w 1579"/>
              <a:gd name="T57" fmla="*/ 243 h 1286"/>
              <a:gd name="T58" fmla="*/ 1046 w 1579"/>
              <a:gd name="T59" fmla="*/ 198 h 1286"/>
              <a:gd name="T60" fmla="*/ 1402 w 1579"/>
              <a:gd name="T61" fmla="*/ 198 h 1286"/>
              <a:gd name="T62" fmla="*/ 1579 w 1579"/>
              <a:gd name="T63" fmla="*/ 376 h 1286"/>
              <a:gd name="T64" fmla="*/ 1579 w 1579"/>
              <a:gd name="T65" fmla="*/ 1108 h 1286"/>
              <a:gd name="T66" fmla="*/ 1402 w 1579"/>
              <a:gd name="T67" fmla="*/ 1286 h 12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79" h="1286">
                <a:moveTo>
                  <a:pt x="1402" y="1286"/>
                </a:moveTo>
                <a:cubicBezTo>
                  <a:pt x="178" y="1286"/>
                  <a:pt x="178" y="1286"/>
                  <a:pt x="178" y="1286"/>
                </a:cubicBezTo>
                <a:cubicBezTo>
                  <a:pt x="80" y="1286"/>
                  <a:pt x="0" y="1206"/>
                  <a:pt x="0" y="1108"/>
                </a:cubicBezTo>
                <a:cubicBezTo>
                  <a:pt x="0" y="376"/>
                  <a:pt x="0" y="376"/>
                  <a:pt x="0" y="376"/>
                </a:cubicBezTo>
                <a:cubicBezTo>
                  <a:pt x="0" y="278"/>
                  <a:pt x="80" y="198"/>
                  <a:pt x="178" y="198"/>
                </a:cubicBezTo>
                <a:cubicBezTo>
                  <a:pt x="682" y="198"/>
                  <a:pt x="682" y="198"/>
                  <a:pt x="682" y="198"/>
                </a:cubicBezTo>
                <a:cubicBezTo>
                  <a:pt x="560" y="77"/>
                  <a:pt x="560" y="77"/>
                  <a:pt x="560" y="77"/>
                </a:cubicBezTo>
                <a:cubicBezTo>
                  <a:pt x="551" y="68"/>
                  <a:pt x="547" y="57"/>
                  <a:pt x="547" y="45"/>
                </a:cubicBezTo>
                <a:cubicBezTo>
                  <a:pt x="547" y="33"/>
                  <a:pt x="551" y="22"/>
                  <a:pt x="560" y="13"/>
                </a:cubicBezTo>
                <a:cubicBezTo>
                  <a:pt x="568" y="5"/>
                  <a:pt x="580" y="0"/>
                  <a:pt x="591" y="0"/>
                </a:cubicBezTo>
                <a:cubicBezTo>
                  <a:pt x="603" y="0"/>
                  <a:pt x="615" y="5"/>
                  <a:pt x="623" y="13"/>
                </a:cubicBezTo>
                <a:cubicBezTo>
                  <a:pt x="822" y="212"/>
                  <a:pt x="822" y="212"/>
                  <a:pt x="822" y="212"/>
                </a:cubicBezTo>
                <a:cubicBezTo>
                  <a:pt x="830" y="220"/>
                  <a:pt x="835" y="231"/>
                  <a:pt x="835" y="243"/>
                </a:cubicBezTo>
                <a:cubicBezTo>
                  <a:pt x="835" y="255"/>
                  <a:pt x="830" y="266"/>
                  <a:pt x="822" y="275"/>
                </a:cubicBezTo>
                <a:cubicBezTo>
                  <a:pt x="623" y="473"/>
                  <a:pt x="623" y="473"/>
                  <a:pt x="623" y="473"/>
                </a:cubicBezTo>
                <a:cubicBezTo>
                  <a:pt x="615" y="482"/>
                  <a:pt x="603" y="486"/>
                  <a:pt x="591" y="486"/>
                </a:cubicBezTo>
                <a:cubicBezTo>
                  <a:pt x="579" y="486"/>
                  <a:pt x="568" y="482"/>
                  <a:pt x="560" y="473"/>
                </a:cubicBezTo>
                <a:cubicBezTo>
                  <a:pt x="542" y="456"/>
                  <a:pt x="542" y="427"/>
                  <a:pt x="560" y="410"/>
                </a:cubicBezTo>
                <a:cubicBezTo>
                  <a:pt x="681" y="288"/>
                  <a:pt x="681" y="288"/>
                  <a:pt x="681" y="288"/>
                </a:cubicBezTo>
                <a:cubicBezTo>
                  <a:pt x="178" y="288"/>
                  <a:pt x="178" y="288"/>
                  <a:pt x="178" y="288"/>
                </a:cubicBezTo>
                <a:cubicBezTo>
                  <a:pt x="129" y="288"/>
                  <a:pt x="90" y="328"/>
                  <a:pt x="90" y="376"/>
                </a:cubicBezTo>
                <a:cubicBezTo>
                  <a:pt x="90" y="1108"/>
                  <a:pt x="90" y="1108"/>
                  <a:pt x="90" y="1108"/>
                </a:cubicBezTo>
                <a:cubicBezTo>
                  <a:pt x="90" y="1157"/>
                  <a:pt x="129" y="1197"/>
                  <a:pt x="178" y="1197"/>
                </a:cubicBezTo>
                <a:cubicBezTo>
                  <a:pt x="1402" y="1197"/>
                  <a:pt x="1402" y="1197"/>
                  <a:pt x="1402" y="1197"/>
                </a:cubicBezTo>
                <a:cubicBezTo>
                  <a:pt x="1450" y="1197"/>
                  <a:pt x="1490" y="1157"/>
                  <a:pt x="1490" y="1108"/>
                </a:cubicBezTo>
                <a:cubicBezTo>
                  <a:pt x="1490" y="377"/>
                  <a:pt x="1490" y="377"/>
                  <a:pt x="1490" y="377"/>
                </a:cubicBezTo>
                <a:cubicBezTo>
                  <a:pt x="1490" y="328"/>
                  <a:pt x="1450" y="288"/>
                  <a:pt x="1402" y="288"/>
                </a:cubicBezTo>
                <a:cubicBezTo>
                  <a:pt x="1046" y="288"/>
                  <a:pt x="1046" y="288"/>
                  <a:pt x="1046" y="288"/>
                </a:cubicBezTo>
                <a:cubicBezTo>
                  <a:pt x="1022" y="288"/>
                  <a:pt x="1001" y="268"/>
                  <a:pt x="1001" y="243"/>
                </a:cubicBezTo>
                <a:cubicBezTo>
                  <a:pt x="1001" y="219"/>
                  <a:pt x="1022" y="198"/>
                  <a:pt x="1046" y="198"/>
                </a:cubicBezTo>
                <a:cubicBezTo>
                  <a:pt x="1402" y="198"/>
                  <a:pt x="1402" y="198"/>
                  <a:pt x="1402" y="198"/>
                </a:cubicBezTo>
                <a:cubicBezTo>
                  <a:pt x="1500" y="198"/>
                  <a:pt x="1579" y="278"/>
                  <a:pt x="1579" y="376"/>
                </a:cubicBezTo>
                <a:cubicBezTo>
                  <a:pt x="1579" y="1108"/>
                  <a:pt x="1579" y="1108"/>
                  <a:pt x="1579" y="1108"/>
                </a:cubicBezTo>
                <a:cubicBezTo>
                  <a:pt x="1579" y="1206"/>
                  <a:pt x="1500" y="1286"/>
                  <a:pt x="1402" y="128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2" name="Freeform 96"/>
          <p:cNvSpPr>
            <a:spLocks noEditPoints="1"/>
          </p:cNvSpPr>
          <p:nvPr/>
        </p:nvSpPr>
        <p:spPr bwMode="auto">
          <a:xfrm>
            <a:off x="1794868" y="9526919"/>
            <a:ext cx="749170" cy="829046"/>
          </a:xfrm>
          <a:custGeom>
            <a:avLst/>
            <a:gdLst>
              <a:gd name="T0" fmla="*/ 213 w 1424"/>
              <a:gd name="T1" fmla="*/ 1277 h 1576"/>
              <a:gd name="T2" fmla="*/ 541 w 1424"/>
              <a:gd name="T3" fmla="*/ 1268 h 1576"/>
              <a:gd name="T4" fmla="*/ 584 w 1424"/>
              <a:gd name="T5" fmla="*/ 840 h 1576"/>
              <a:gd name="T6" fmla="*/ 584 w 1424"/>
              <a:gd name="T7" fmla="*/ 644 h 1576"/>
              <a:gd name="T8" fmla="*/ 584 w 1424"/>
              <a:gd name="T9" fmla="*/ 642 h 1576"/>
              <a:gd name="T10" fmla="*/ 865 w 1424"/>
              <a:gd name="T11" fmla="*/ 646 h 1576"/>
              <a:gd name="T12" fmla="*/ 1374 w 1424"/>
              <a:gd name="T13" fmla="*/ 1154 h 1576"/>
              <a:gd name="T14" fmla="*/ 1393 w 1424"/>
              <a:gd name="T15" fmla="*/ 1184 h 1576"/>
              <a:gd name="T16" fmla="*/ 1342 w 1424"/>
              <a:gd name="T17" fmla="*/ 1576 h 1576"/>
              <a:gd name="T18" fmla="*/ 1303 w 1424"/>
              <a:gd name="T19" fmla="*/ 1554 h 1576"/>
              <a:gd name="T20" fmla="*/ 1307 w 1424"/>
              <a:gd name="T21" fmla="*/ 1217 h 1576"/>
              <a:gd name="T22" fmla="*/ 819 w 1424"/>
              <a:gd name="T23" fmla="*/ 1012 h 1576"/>
              <a:gd name="T24" fmla="*/ 776 w 1424"/>
              <a:gd name="T25" fmla="*/ 649 h 1576"/>
              <a:gd name="T26" fmla="*/ 673 w 1424"/>
              <a:gd name="T27" fmla="*/ 647 h 1576"/>
              <a:gd name="T28" fmla="*/ 670 w 1424"/>
              <a:gd name="T29" fmla="*/ 1390 h 1576"/>
              <a:gd name="T30" fmla="*/ 625 w 1424"/>
              <a:gd name="T31" fmla="*/ 1435 h 1576"/>
              <a:gd name="T32" fmla="*/ 485 w 1424"/>
              <a:gd name="T33" fmla="*/ 1338 h 1576"/>
              <a:gd name="T34" fmla="*/ 373 w 1424"/>
              <a:gd name="T35" fmla="*/ 1292 h 1576"/>
              <a:gd name="T36" fmla="*/ 476 w 1424"/>
              <a:gd name="T37" fmla="*/ 1498 h 1576"/>
              <a:gd name="T38" fmla="*/ 478 w 1424"/>
              <a:gd name="T39" fmla="*/ 1561 h 1576"/>
              <a:gd name="T40" fmla="*/ 415 w 1424"/>
              <a:gd name="T41" fmla="*/ 1563 h 1576"/>
              <a:gd name="T42" fmla="*/ 340 w 1424"/>
              <a:gd name="T43" fmla="*/ 90 h 1576"/>
              <a:gd name="T44" fmla="*/ 493 w 1424"/>
              <a:gd name="T45" fmla="*/ 45 h 1576"/>
              <a:gd name="T46" fmla="*/ 340 w 1424"/>
              <a:gd name="T47" fmla="*/ 0 h 1576"/>
              <a:gd name="T48" fmla="*/ 340 w 1424"/>
              <a:gd name="T49" fmla="*/ 90 h 1576"/>
              <a:gd name="T50" fmla="*/ 448 w 1424"/>
              <a:gd name="T51" fmla="*/ 385 h 1576"/>
              <a:gd name="T52" fmla="*/ 448 w 1424"/>
              <a:gd name="T53" fmla="*/ 295 h 1576"/>
              <a:gd name="T54" fmla="*/ 295 w 1424"/>
              <a:gd name="T55" fmla="*/ 340 h 1576"/>
              <a:gd name="T56" fmla="*/ 340 w 1424"/>
              <a:gd name="T57" fmla="*/ 679 h 1576"/>
              <a:gd name="T58" fmla="*/ 493 w 1424"/>
              <a:gd name="T59" fmla="*/ 634 h 1576"/>
              <a:gd name="T60" fmla="*/ 340 w 1424"/>
              <a:gd name="T61" fmla="*/ 589 h 1576"/>
              <a:gd name="T62" fmla="*/ 340 w 1424"/>
              <a:gd name="T63" fmla="*/ 679 h 1576"/>
              <a:gd name="T64" fmla="*/ 448 w 1424"/>
              <a:gd name="T65" fmla="*/ 974 h 1576"/>
              <a:gd name="T66" fmla="*/ 448 w 1424"/>
              <a:gd name="T67" fmla="*/ 884 h 1576"/>
              <a:gd name="T68" fmla="*/ 295 w 1424"/>
              <a:gd name="T69" fmla="*/ 929 h 1576"/>
              <a:gd name="T70" fmla="*/ 45 w 1424"/>
              <a:gd name="T71" fmla="*/ 90 h 1576"/>
              <a:gd name="T72" fmla="*/ 199 w 1424"/>
              <a:gd name="T73" fmla="*/ 45 h 1576"/>
              <a:gd name="T74" fmla="*/ 45 w 1424"/>
              <a:gd name="T75" fmla="*/ 0 h 1576"/>
              <a:gd name="T76" fmla="*/ 45 w 1424"/>
              <a:gd name="T77" fmla="*/ 90 h 1576"/>
              <a:gd name="T78" fmla="*/ 154 w 1424"/>
              <a:gd name="T79" fmla="*/ 385 h 1576"/>
              <a:gd name="T80" fmla="*/ 154 w 1424"/>
              <a:gd name="T81" fmla="*/ 295 h 1576"/>
              <a:gd name="T82" fmla="*/ 0 w 1424"/>
              <a:gd name="T83" fmla="*/ 340 h 1576"/>
              <a:gd name="T84" fmla="*/ 45 w 1424"/>
              <a:gd name="T85" fmla="*/ 679 h 1576"/>
              <a:gd name="T86" fmla="*/ 199 w 1424"/>
              <a:gd name="T87" fmla="*/ 634 h 1576"/>
              <a:gd name="T88" fmla="*/ 45 w 1424"/>
              <a:gd name="T89" fmla="*/ 589 h 1576"/>
              <a:gd name="T90" fmla="*/ 45 w 1424"/>
              <a:gd name="T91" fmla="*/ 679 h 1576"/>
              <a:gd name="T92" fmla="*/ 742 w 1424"/>
              <a:gd name="T93" fmla="*/ 90 h 1576"/>
              <a:gd name="T94" fmla="*/ 742 w 1424"/>
              <a:gd name="T95" fmla="*/ 0 h 1576"/>
              <a:gd name="T96" fmla="*/ 588 w 1424"/>
              <a:gd name="T97" fmla="*/ 45 h 1576"/>
              <a:gd name="T98" fmla="*/ 633 w 1424"/>
              <a:gd name="T99" fmla="*/ 385 h 1576"/>
              <a:gd name="T100" fmla="*/ 787 w 1424"/>
              <a:gd name="T101" fmla="*/ 340 h 1576"/>
              <a:gd name="T102" fmla="*/ 633 w 1424"/>
              <a:gd name="T103" fmla="*/ 295 h 1576"/>
              <a:gd name="T104" fmla="*/ 633 w 1424"/>
              <a:gd name="T105" fmla="*/ 385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24" h="1576">
                <a:moveTo>
                  <a:pt x="210" y="1333"/>
                </a:moveTo>
                <a:cubicBezTo>
                  <a:pt x="198" y="1315"/>
                  <a:pt x="199" y="1292"/>
                  <a:pt x="213" y="1277"/>
                </a:cubicBezTo>
                <a:cubicBezTo>
                  <a:pt x="259" y="1227"/>
                  <a:pt x="312" y="1202"/>
                  <a:pt x="372" y="1202"/>
                </a:cubicBezTo>
                <a:cubicBezTo>
                  <a:pt x="440" y="1202"/>
                  <a:pt x="504" y="1236"/>
                  <a:pt x="541" y="1268"/>
                </a:cubicBezTo>
                <a:cubicBezTo>
                  <a:pt x="581" y="1300"/>
                  <a:pt x="581" y="1300"/>
                  <a:pt x="581" y="1300"/>
                </a:cubicBezTo>
                <a:cubicBezTo>
                  <a:pt x="584" y="840"/>
                  <a:pt x="584" y="840"/>
                  <a:pt x="584" y="840"/>
                </a:cubicBezTo>
                <a:cubicBezTo>
                  <a:pt x="584" y="646"/>
                  <a:pt x="584" y="646"/>
                  <a:pt x="584" y="646"/>
                </a:cubicBezTo>
                <a:cubicBezTo>
                  <a:pt x="584" y="645"/>
                  <a:pt x="584" y="645"/>
                  <a:pt x="584" y="644"/>
                </a:cubicBezTo>
                <a:cubicBezTo>
                  <a:pt x="584" y="643"/>
                  <a:pt x="584" y="643"/>
                  <a:pt x="584" y="643"/>
                </a:cubicBezTo>
                <a:cubicBezTo>
                  <a:pt x="584" y="642"/>
                  <a:pt x="584" y="642"/>
                  <a:pt x="584" y="642"/>
                </a:cubicBezTo>
                <a:cubicBezTo>
                  <a:pt x="587" y="567"/>
                  <a:pt x="649" y="508"/>
                  <a:pt x="724" y="508"/>
                </a:cubicBezTo>
                <a:cubicBezTo>
                  <a:pt x="800" y="508"/>
                  <a:pt x="863" y="570"/>
                  <a:pt x="865" y="646"/>
                </a:cubicBezTo>
                <a:cubicBezTo>
                  <a:pt x="904" y="969"/>
                  <a:pt x="904" y="969"/>
                  <a:pt x="904" y="969"/>
                </a:cubicBezTo>
                <a:cubicBezTo>
                  <a:pt x="993" y="987"/>
                  <a:pt x="1210" y="1042"/>
                  <a:pt x="1374" y="1154"/>
                </a:cubicBezTo>
                <a:cubicBezTo>
                  <a:pt x="1383" y="1161"/>
                  <a:pt x="1390" y="1171"/>
                  <a:pt x="1392" y="1182"/>
                </a:cubicBezTo>
                <a:cubicBezTo>
                  <a:pt x="1393" y="1184"/>
                  <a:pt x="1393" y="1184"/>
                  <a:pt x="1393" y="1184"/>
                </a:cubicBezTo>
                <a:cubicBezTo>
                  <a:pt x="1401" y="1229"/>
                  <a:pt x="1424" y="1388"/>
                  <a:pt x="1385" y="1542"/>
                </a:cubicBezTo>
                <a:cubicBezTo>
                  <a:pt x="1380" y="1562"/>
                  <a:pt x="1362" y="1576"/>
                  <a:pt x="1342" y="1576"/>
                </a:cubicBezTo>
                <a:cubicBezTo>
                  <a:pt x="1338" y="1576"/>
                  <a:pt x="1334" y="1576"/>
                  <a:pt x="1331" y="1575"/>
                </a:cubicBezTo>
                <a:cubicBezTo>
                  <a:pt x="1319" y="1572"/>
                  <a:pt x="1309" y="1564"/>
                  <a:pt x="1303" y="1554"/>
                </a:cubicBezTo>
                <a:cubicBezTo>
                  <a:pt x="1297" y="1544"/>
                  <a:pt x="1295" y="1532"/>
                  <a:pt x="1298" y="1520"/>
                </a:cubicBezTo>
                <a:cubicBezTo>
                  <a:pt x="1330" y="1395"/>
                  <a:pt x="1314" y="1260"/>
                  <a:pt x="1307" y="1217"/>
                </a:cubicBezTo>
                <a:cubicBezTo>
                  <a:pt x="1118" y="1095"/>
                  <a:pt x="858" y="1051"/>
                  <a:pt x="856" y="1051"/>
                </a:cubicBezTo>
                <a:cubicBezTo>
                  <a:pt x="836" y="1047"/>
                  <a:pt x="821" y="1031"/>
                  <a:pt x="819" y="1012"/>
                </a:cubicBezTo>
                <a:cubicBezTo>
                  <a:pt x="776" y="654"/>
                  <a:pt x="776" y="654"/>
                  <a:pt x="776" y="654"/>
                </a:cubicBezTo>
                <a:cubicBezTo>
                  <a:pt x="776" y="652"/>
                  <a:pt x="776" y="650"/>
                  <a:pt x="776" y="649"/>
                </a:cubicBezTo>
                <a:cubicBezTo>
                  <a:pt x="776" y="621"/>
                  <a:pt x="753" y="598"/>
                  <a:pt x="724" y="598"/>
                </a:cubicBezTo>
                <a:cubicBezTo>
                  <a:pt x="697" y="598"/>
                  <a:pt x="674" y="619"/>
                  <a:pt x="673" y="647"/>
                </a:cubicBezTo>
                <a:cubicBezTo>
                  <a:pt x="673" y="840"/>
                  <a:pt x="673" y="840"/>
                  <a:pt x="673" y="840"/>
                </a:cubicBezTo>
                <a:cubicBezTo>
                  <a:pt x="670" y="1390"/>
                  <a:pt x="670" y="1390"/>
                  <a:pt x="670" y="1390"/>
                </a:cubicBezTo>
                <a:cubicBezTo>
                  <a:pt x="669" y="1408"/>
                  <a:pt x="659" y="1423"/>
                  <a:pt x="644" y="1430"/>
                </a:cubicBezTo>
                <a:cubicBezTo>
                  <a:pt x="639" y="1433"/>
                  <a:pt x="632" y="1435"/>
                  <a:pt x="625" y="1435"/>
                </a:cubicBezTo>
                <a:cubicBezTo>
                  <a:pt x="615" y="1435"/>
                  <a:pt x="606" y="1432"/>
                  <a:pt x="598" y="1426"/>
                </a:cubicBezTo>
                <a:cubicBezTo>
                  <a:pt x="485" y="1338"/>
                  <a:pt x="485" y="1338"/>
                  <a:pt x="485" y="1338"/>
                </a:cubicBezTo>
                <a:cubicBezTo>
                  <a:pt x="483" y="1338"/>
                  <a:pt x="482" y="1337"/>
                  <a:pt x="482" y="1336"/>
                </a:cubicBezTo>
                <a:cubicBezTo>
                  <a:pt x="477" y="1332"/>
                  <a:pt x="430" y="1292"/>
                  <a:pt x="373" y="1292"/>
                </a:cubicBezTo>
                <a:cubicBezTo>
                  <a:pt x="349" y="1292"/>
                  <a:pt x="327" y="1299"/>
                  <a:pt x="307" y="1313"/>
                </a:cubicBezTo>
                <a:cubicBezTo>
                  <a:pt x="344" y="1359"/>
                  <a:pt x="402" y="1428"/>
                  <a:pt x="476" y="1498"/>
                </a:cubicBezTo>
                <a:cubicBezTo>
                  <a:pt x="485" y="1506"/>
                  <a:pt x="490" y="1517"/>
                  <a:pt x="490" y="1529"/>
                </a:cubicBezTo>
                <a:cubicBezTo>
                  <a:pt x="490" y="1541"/>
                  <a:pt x="486" y="1553"/>
                  <a:pt x="478" y="1561"/>
                </a:cubicBezTo>
                <a:cubicBezTo>
                  <a:pt x="470" y="1570"/>
                  <a:pt x="458" y="1575"/>
                  <a:pt x="445" y="1575"/>
                </a:cubicBezTo>
                <a:cubicBezTo>
                  <a:pt x="434" y="1575"/>
                  <a:pt x="423" y="1571"/>
                  <a:pt x="415" y="1563"/>
                </a:cubicBezTo>
                <a:cubicBezTo>
                  <a:pt x="295" y="1450"/>
                  <a:pt x="219" y="1344"/>
                  <a:pt x="210" y="1333"/>
                </a:cubicBezTo>
                <a:close/>
                <a:moveTo>
                  <a:pt x="340" y="90"/>
                </a:moveTo>
                <a:cubicBezTo>
                  <a:pt x="448" y="90"/>
                  <a:pt x="448" y="90"/>
                  <a:pt x="448" y="90"/>
                </a:cubicBezTo>
                <a:cubicBezTo>
                  <a:pt x="473" y="90"/>
                  <a:pt x="493" y="70"/>
                  <a:pt x="493" y="45"/>
                </a:cubicBezTo>
                <a:cubicBezTo>
                  <a:pt x="493" y="20"/>
                  <a:pt x="473" y="0"/>
                  <a:pt x="448" y="0"/>
                </a:cubicBezTo>
                <a:cubicBezTo>
                  <a:pt x="340" y="0"/>
                  <a:pt x="340" y="0"/>
                  <a:pt x="340" y="0"/>
                </a:cubicBezTo>
                <a:cubicBezTo>
                  <a:pt x="315" y="0"/>
                  <a:pt x="295" y="20"/>
                  <a:pt x="295" y="45"/>
                </a:cubicBezTo>
                <a:cubicBezTo>
                  <a:pt x="295" y="70"/>
                  <a:pt x="315" y="90"/>
                  <a:pt x="340" y="90"/>
                </a:cubicBezTo>
                <a:close/>
                <a:moveTo>
                  <a:pt x="340" y="385"/>
                </a:moveTo>
                <a:cubicBezTo>
                  <a:pt x="448" y="385"/>
                  <a:pt x="448" y="385"/>
                  <a:pt x="448" y="385"/>
                </a:cubicBezTo>
                <a:cubicBezTo>
                  <a:pt x="473" y="385"/>
                  <a:pt x="493" y="365"/>
                  <a:pt x="493" y="340"/>
                </a:cubicBezTo>
                <a:cubicBezTo>
                  <a:pt x="493" y="315"/>
                  <a:pt x="473" y="295"/>
                  <a:pt x="448" y="295"/>
                </a:cubicBezTo>
                <a:cubicBezTo>
                  <a:pt x="340" y="295"/>
                  <a:pt x="340" y="295"/>
                  <a:pt x="340" y="295"/>
                </a:cubicBezTo>
                <a:cubicBezTo>
                  <a:pt x="315" y="295"/>
                  <a:pt x="295" y="315"/>
                  <a:pt x="295" y="340"/>
                </a:cubicBezTo>
                <a:cubicBezTo>
                  <a:pt x="295" y="365"/>
                  <a:pt x="315" y="385"/>
                  <a:pt x="340" y="385"/>
                </a:cubicBezTo>
                <a:close/>
                <a:moveTo>
                  <a:pt x="340" y="679"/>
                </a:moveTo>
                <a:cubicBezTo>
                  <a:pt x="448" y="679"/>
                  <a:pt x="448" y="679"/>
                  <a:pt x="448" y="679"/>
                </a:cubicBezTo>
                <a:cubicBezTo>
                  <a:pt x="473" y="679"/>
                  <a:pt x="493" y="659"/>
                  <a:pt x="493" y="634"/>
                </a:cubicBezTo>
                <a:cubicBezTo>
                  <a:pt x="493" y="609"/>
                  <a:pt x="473" y="589"/>
                  <a:pt x="448" y="589"/>
                </a:cubicBezTo>
                <a:cubicBezTo>
                  <a:pt x="340" y="589"/>
                  <a:pt x="340" y="589"/>
                  <a:pt x="340" y="589"/>
                </a:cubicBezTo>
                <a:cubicBezTo>
                  <a:pt x="315" y="589"/>
                  <a:pt x="295" y="609"/>
                  <a:pt x="295" y="634"/>
                </a:cubicBezTo>
                <a:cubicBezTo>
                  <a:pt x="295" y="659"/>
                  <a:pt x="315" y="679"/>
                  <a:pt x="340" y="679"/>
                </a:cubicBezTo>
                <a:close/>
                <a:moveTo>
                  <a:pt x="340" y="974"/>
                </a:moveTo>
                <a:cubicBezTo>
                  <a:pt x="448" y="974"/>
                  <a:pt x="448" y="974"/>
                  <a:pt x="448" y="974"/>
                </a:cubicBezTo>
                <a:cubicBezTo>
                  <a:pt x="473" y="974"/>
                  <a:pt x="493" y="953"/>
                  <a:pt x="493" y="929"/>
                </a:cubicBezTo>
                <a:cubicBezTo>
                  <a:pt x="493" y="904"/>
                  <a:pt x="473" y="884"/>
                  <a:pt x="448" y="884"/>
                </a:cubicBezTo>
                <a:cubicBezTo>
                  <a:pt x="340" y="884"/>
                  <a:pt x="340" y="884"/>
                  <a:pt x="340" y="884"/>
                </a:cubicBezTo>
                <a:cubicBezTo>
                  <a:pt x="315" y="884"/>
                  <a:pt x="295" y="904"/>
                  <a:pt x="295" y="929"/>
                </a:cubicBezTo>
                <a:cubicBezTo>
                  <a:pt x="295" y="953"/>
                  <a:pt x="315" y="974"/>
                  <a:pt x="340" y="974"/>
                </a:cubicBezTo>
                <a:close/>
                <a:moveTo>
                  <a:pt x="45" y="90"/>
                </a:moveTo>
                <a:cubicBezTo>
                  <a:pt x="154" y="90"/>
                  <a:pt x="154" y="90"/>
                  <a:pt x="154" y="90"/>
                </a:cubicBezTo>
                <a:cubicBezTo>
                  <a:pt x="179" y="90"/>
                  <a:pt x="199" y="70"/>
                  <a:pt x="199" y="45"/>
                </a:cubicBezTo>
                <a:cubicBezTo>
                  <a:pt x="199" y="20"/>
                  <a:pt x="179" y="0"/>
                  <a:pt x="15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1" y="0"/>
                  <a:pt x="0" y="20"/>
                  <a:pt x="0" y="45"/>
                </a:cubicBezTo>
                <a:cubicBezTo>
                  <a:pt x="0" y="70"/>
                  <a:pt x="21" y="90"/>
                  <a:pt x="45" y="90"/>
                </a:cubicBezTo>
                <a:close/>
                <a:moveTo>
                  <a:pt x="45" y="385"/>
                </a:moveTo>
                <a:cubicBezTo>
                  <a:pt x="154" y="385"/>
                  <a:pt x="154" y="385"/>
                  <a:pt x="154" y="385"/>
                </a:cubicBezTo>
                <a:cubicBezTo>
                  <a:pt x="179" y="385"/>
                  <a:pt x="199" y="365"/>
                  <a:pt x="199" y="340"/>
                </a:cubicBezTo>
                <a:cubicBezTo>
                  <a:pt x="199" y="315"/>
                  <a:pt x="179" y="295"/>
                  <a:pt x="154" y="295"/>
                </a:cubicBezTo>
                <a:cubicBezTo>
                  <a:pt x="45" y="295"/>
                  <a:pt x="45" y="295"/>
                  <a:pt x="45" y="295"/>
                </a:cubicBezTo>
                <a:cubicBezTo>
                  <a:pt x="21" y="295"/>
                  <a:pt x="0" y="315"/>
                  <a:pt x="0" y="340"/>
                </a:cubicBezTo>
                <a:cubicBezTo>
                  <a:pt x="0" y="365"/>
                  <a:pt x="21" y="385"/>
                  <a:pt x="45" y="385"/>
                </a:cubicBezTo>
                <a:close/>
                <a:moveTo>
                  <a:pt x="45" y="679"/>
                </a:moveTo>
                <a:cubicBezTo>
                  <a:pt x="154" y="679"/>
                  <a:pt x="154" y="679"/>
                  <a:pt x="154" y="679"/>
                </a:cubicBezTo>
                <a:cubicBezTo>
                  <a:pt x="179" y="679"/>
                  <a:pt x="199" y="659"/>
                  <a:pt x="199" y="634"/>
                </a:cubicBezTo>
                <a:cubicBezTo>
                  <a:pt x="199" y="609"/>
                  <a:pt x="179" y="589"/>
                  <a:pt x="154" y="589"/>
                </a:cubicBezTo>
                <a:cubicBezTo>
                  <a:pt x="45" y="589"/>
                  <a:pt x="45" y="589"/>
                  <a:pt x="45" y="589"/>
                </a:cubicBezTo>
                <a:cubicBezTo>
                  <a:pt x="21" y="589"/>
                  <a:pt x="0" y="609"/>
                  <a:pt x="0" y="634"/>
                </a:cubicBezTo>
                <a:cubicBezTo>
                  <a:pt x="0" y="659"/>
                  <a:pt x="21" y="679"/>
                  <a:pt x="45" y="679"/>
                </a:cubicBezTo>
                <a:close/>
                <a:moveTo>
                  <a:pt x="633" y="90"/>
                </a:moveTo>
                <a:cubicBezTo>
                  <a:pt x="742" y="90"/>
                  <a:pt x="742" y="90"/>
                  <a:pt x="742" y="90"/>
                </a:cubicBezTo>
                <a:cubicBezTo>
                  <a:pt x="767" y="90"/>
                  <a:pt x="787" y="70"/>
                  <a:pt x="787" y="45"/>
                </a:cubicBezTo>
                <a:cubicBezTo>
                  <a:pt x="787" y="20"/>
                  <a:pt x="767" y="0"/>
                  <a:pt x="742" y="0"/>
                </a:cubicBezTo>
                <a:cubicBezTo>
                  <a:pt x="633" y="0"/>
                  <a:pt x="633" y="0"/>
                  <a:pt x="633" y="0"/>
                </a:cubicBezTo>
                <a:cubicBezTo>
                  <a:pt x="608" y="0"/>
                  <a:pt x="588" y="20"/>
                  <a:pt x="588" y="45"/>
                </a:cubicBezTo>
                <a:cubicBezTo>
                  <a:pt x="588" y="70"/>
                  <a:pt x="608" y="90"/>
                  <a:pt x="633" y="90"/>
                </a:cubicBezTo>
                <a:close/>
                <a:moveTo>
                  <a:pt x="633" y="385"/>
                </a:moveTo>
                <a:cubicBezTo>
                  <a:pt x="742" y="385"/>
                  <a:pt x="742" y="385"/>
                  <a:pt x="742" y="385"/>
                </a:cubicBezTo>
                <a:cubicBezTo>
                  <a:pt x="767" y="385"/>
                  <a:pt x="787" y="365"/>
                  <a:pt x="787" y="340"/>
                </a:cubicBezTo>
                <a:cubicBezTo>
                  <a:pt x="787" y="315"/>
                  <a:pt x="767" y="295"/>
                  <a:pt x="742" y="295"/>
                </a:cubicBezTo>
                <a:cubicBezTo>
                  <a:pt x="633" y="295"/>
                  <a:pt x="633" y="295"/>
                  <a:pt x="633" y="295"/>
                </a:cubicBezTo>
                <a:cubicBezTo>
                  <a:pt x="608" y="295"/>
                  <a:pt x="588" y="315"/>
                  <a:pt x="588" y="340"/>
                </a:cubicBezTo>
                <a:cubicBezTo>
                  <a:pt x="588" y="365"/>
                  <a:pt x="608" y="385"/>
                  <a:pt x="633" y="3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0" name="Freeform 74"/>
          <p:cNvSpPr>
            <a:spLocks noEditPoints="1"/>
          </p:cNvSpPr>
          <p:nvPr/>
        </p:nvSpPr>
        <p:spPr bwMode="auto">
          <a:xfrm>
            <a:off x="4023887" y="9526165"/>
            <a:ext cx="745304" cy="830334"/>
          </a:xfrm>
          <a:custGeom>
            <a:avLst/>
            <a:gdLst>
              <a:gd name="T0" fmla="*/ 0 w 1417"/>
              <a:gd name="T1" fmla="*/ 555 h 1579"/>
              <a:gd name="T2" fmla="*/ 16 w 1417"/>
              <a:gd name="T3" fmla="*/ 589 h 1579"/>
              <a:gd name="T4" fmla="*/ 634 w 1417"/>
              <a:gd name="T5" fmla="*/ 1101 h 1579"/>
              <a:gd name="T6" fmla="*/ 663 w 1417"/>
              <a:gd name="T7" fmla="*/ 1111 h 1579"/>
              <a:gd name="T8" fmla="*/ 682 w 1417"/>
              <a:gd name="T9" fmla="*/ 1107 h 1579"/>
              <a:gd name="T10" fmla="*/ 708 w 1417"/>
              <a:gd name="T11" fmla="*/ 1066 h 1579"/>
              <a:gd name="T12" fmla="*/ 708 w 1417"/>
              <a:gd name="T13" fmla="*/ 805 h 1579"/>
              <a:gd name="T14" fmla="*/ 1328 w 1417"/>
              <a:gd name="T15" fmla="*/ 1190 h 1579"/>
              <a:gd name="T16" fmla="*/ 1367 w 1417"/>
              <a:gd name="T17" fmla="*/ 1213 h 1579"/>
              <a:gd name="T18" fmla="*/ 1379 w 1417"/>
              <a:gd name="T19" fmla="*/ 1211 h 1579"/>
              <a:gd name="T20" fmla="*/ 1412 w 1417"/>
              <a:gd name="T21" fmla="*/ 1168 h 1579"/>
              <a:gd name="T22" fmla="*/ 1412 w 1417"/>
              <a:gd name="T23" fmla="*/ 1137 h 1579"/>
              <a:gd name="T24" fmla="*/ 708 w 1417"/>
              <a:gd name="T25" fmla="*/ 308 h 1579"/>
              <a:gd name="T26" fmla="*/ 708 w 1417"/>
              <a:gd name="T27" fmla="*/ 45 h 1579"/>
              <a:gd name="T28" fmla="*/ 682 w 1417"/>
              <a:gd name="T29" fmla="*/ 4 h 1579"/>
              <a:gd name="T30" fmla="*/ 663 w 1417"/>
              <a:gd name="T31" fmla="*/ 0 h 1579"/>
              <a:gd name="T32" fmla="*/ 634 w 1417"/>
              <a:gd name="T33" fmla="*/ 10 h 1579"/>
              <a:gd name="T34" fmla="*/ 16 w 1417"/>
              <a:gd name="T35" fmla="*/ 521 h 1579"/>
              <a:gd name="T36" fmla="*/ 0 w 1417"/>
              <a:gd name="T37" fmla="*/ 555 h 1579"/>
              <a:gd name="T38" fmla="*/ 618 w 1417"/>
              <a:gd name="T39" fmla="*/ 140 h 1579"/>
              <a:gd name="T40" fmla="*/ 618 w 1417"/>
              <a:gd name="T41" fmla="*/ 351 h 1579"/>
              <a:gd name="T42" fmla="*/ 662 w 1417"/>
              <a:gd name="T43" fmla="*/ 396 h 1579"/>
              <a:gd name="T44" fmla="*/ 1242 w 1417"/>
              <a:gd name="T45" fmla="*/ 669 h 1579"/>
              <a:gd name="T46" fmla="*/ 1321 w 1417"/>
              <a:gd name="T47" fmla="*/ 1011 h 1579"/>
              <a:gd name="T48" fmla="*/ 663 w 1417"/>
              <a:gd name="T49" fmla="*/ 715 h 1579"/>
              <a:gd name="T50" fmla="*/ 663 w 1417"/>
              <a:gd name="T51" fmla="*/ 715 h 1579"/>
              <a:gd name="T52" fmla="*/ 631 w 1417"/>
              <a:gd name="T53" fmla="*/ 729 h 1579"/>
              <a:gd name="T54" fmla="*/ 618 w 1417"/>
              <a:gd name="T55" fmla="*/ 760 h 1579"/>
              <a:gd name="T56" fmla="*/ 618 w 1417"/>
              <a:gd name="T57" fmla="*/ 972 h 1579"/>
              <a:gd name="T58" fmla="*/ 115 w 1417"/>
              <a:gd name="T59" fmla="*/ 555 h 1579"/>
              <a:gd name="T60" fmla="*/ 618 w 1417"/>
              <a:gd name="T61" fmla="*/ 140 h 1579"/>
              <a:gd name="T62" fmla="*/ 7 w 1417"/>
              <a:gd name="T63" fmla="*/ 1534 h 1579"/>
              <a:gd name="T64" fmla="*/ 7 w 1417"/>
              <a:gd name="T65" fmla="*/ 812 h 1579"/>
              <a:gd name="T66" fmla="*/ 52 w 1417"/>
              <a:gd name="T67" fmla="*/ 767 h 1579"/>
              <a:gd name="T68" fmla="*/ 97 w 1417"/>
              <a:gd name="T69" fmla="*/ 812 h 1579"/>
              <a:gd name="T70" fmla="*/ 97 w 1417"/>
              <a:gd name="T71" fmla="*/ 1490 h 1579"/>
              <a:gd name="T72" fmla="*/ 1322 w 1417"/>
              <a:gd name="T73" fmla="*/ 1490 h 1579"/>
              <a:gd name="T74" fmla="*/ 1322 w 1417"/>
              <a:gd name="T75" fmla="*/ 1363 h 1579"/>
              <a:gd name="T76" fmla="*/ 1367 w 1417"/>
              <a:gd name="T77" fmla="*/ 1318 h 1579"/>
              <a:gd name="T78" fmla="*/ 1412 w 1417"/>
              <a:gd name="T79" fmla="*/ 1363 h 1579"/>
              <a:gd name="T80" fmla="*/ 1412 w 1417"/>
              <a:gd name="T81" fmla="*/ 1535 h 1579"/>
              <a:gd name="T82" fmla="*/ 1367 w 1417"/>
              <a:gd name="T83" fmla="*/ 1579 h 1579"/>
              <a:gd name="T84" fmla="*/ 52 w 1417"/>
              <a:gd name="T85" fmla="*/ 1579 h 1579"/>
              <a:gd name="T86" fmla="*/ 7 w 1417"/>
              <a:gd name="T87" fmla="*/ 1534 h 1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17" h="1579">
                <a:moveTo>
                  <a:pt x="0" y="555"/>
                </a:moveTo>
                <a:cubicBezTo>
                  <a:pt x="0" y="568"/>
                  <a:pt x="6" y="581"/>
                  <a:pt x="16" y="589"/>
                </a:cubicBezTo>
                <a:cubicBezTo>
                  <a:pt x="634" y="1101"/>
                  <a:pt x="634" y="1101"/>
                  <a:pt x="634" y="1101"/>
                </a:cubicBezTo>
                <a:cubicBezTo>
                  <a:pt x="643" y="1108"/>
                  <a:pt x="653" y="1111"/>
                  <a:pt x="663" y="1111"/>
                </a:cubicBezTo>
                <a:cubicBezTo>
                  <a:pt x="670" y="1111"/>
                  <a:pt x="676" y="1110"/>
                  <a:pt x="682" y="1107"/>
                </a:cubicBezTo>
                <a:cubicBezTo>
                  <a:pt x="698" y="1100"/>
                  <a:pt x="708" y="1084"/>
                  <a:pt x="708" y="1066"/>
                </a:cubicBezTo>
                <a:cubicBezTo>
                  <a:pt x="708" y="805"/>
                  <a:pt x="708" y="805"/>
                  <a:pt x="708" y="805"/>
                </a:cubicBezTo>
                <a:cubicBezTo>
                  <a:pt x="958" y="806"/>
                  <a:pt x="1123" y="828"/>
                  <a:pt x="1328" y="1190"/>
                </a:cubicBezTo>
                <a:cubicBezTo>
                  <a:pt x="1336" y="1204"/>
                  <a:pt x="1351" y="1213"/>
                  <a:pt x="1367" y="1213"/>
                </a:cubicBezTo>
                <a:cubicBezTo>
                  <a:pt x="1372" y="1213"/>
                  <a:pt x="1376" y="1212"/>
                  <a:pt x="1379" y="1211"/>
                </a:cubicBezTo>
                <a:cubicBezTo>
                  <a:pt x="1398" y="1206"/>
                  <a:pt x="1412" y="1188"/>
                  <a:pt x="1412" y="1168"/>
                </a:cubicBezTo>
                <a:cubicBezTo>
                  <a:pt x="1412" y="1137"/>
                  <a:pt x="1412" y="1137"/>
                  <a:pt x="1412" y="1137"/>
                </a:cubicBezTo>
                <a:cubicBezTo>
                  <a:pt x="1414" y="877"/>
                  <a:pt x="1417" y="336"/>
                  <a:pt x="708" y="308"/>
                </a:cubicBezTo>
                <a:cubicBezTo>
                  <a:pt x="708" y="45"/>
                  <a:pt x="708" y="45"/>
                  <a:pt x="708" y="45"/>
                </a:cubicBezTo>
                <a:cubicBezTo>
                  <a:pt x="708" y="27"/>
                  <a:pt x="698" y="12"/>
                  <a:pt x="682" y="4"/>
                </a:cubicBezTo>
                <a:cubicBezTo>
                  <a:pt x="676" y="1"/>
                  <a:pt x="669" y="0"/>
                  <a:pt x="663" y="0"/>
                </a:cubicBezTo>
                <a:cubicBezTo>
                  <a:pt x="652" y="0"/>
                  <a:pt x="642" y="4"/>
                  <a:pt x="634" y="10"/>
                </a:cubicBezTo>
                <a:cubicBezTo>
                  <a:pt x="16" y="521"/>
                  <a:pt x="16" y="521"/>
                  <a:pt x="16" y="521"/>
                </a:cubicBezTo>
                <a:cubicBezTo>
                  <a:pt x="6" y="529"/>
                  <a:pt x="0" y="542"/>
                  <a:pt x="0" y="555"/>
                </a:cubicBezTo>
                <a:close/>
                <a:moveTo>
                  <a:pt x="618" y="140"/>
                </a:moveTo>
                <a:cubicBezTo>
                  <a:pt x="618" y="351"/>
                  <a:pt x="618" y="351"/>
                  <a:pt x="618" y="351"/>
                </a:cubicBezTo>
                <a:cubicBezTo>
                  <a:pt x="618" y="376"/>
                  <a:pt x="638" y="396"/>
                  <a:pt x="662" y="396"/>
                </a:cubicBezTo>
                <a:cubicBezTo>
                  <a:pt x="955" y="399"/>
                  <a:pt x="1144" y="488"/>
                  <a:pt x="1242" y="669"/>
                </a:cubicBezTo>
                <a:cubicBezTo>
                  <a:pt x="1303" y="782"/>
                  <a:pt x="1317" y="915"/>
                  <a:pt x="1321" y="1011"/>
                </a:cubicBezTo>
                <a:cubicBezTo>
                  <a:pt x="1125" y="736"/>
                  <a:pt x="941" y="716"/>
                  <a:pt x="663" y="715"/>
                </a:cubicBezTo>
                <a:cubicBezTo>
                  <a:pt x="663" y="715"/>
                  <a:pt x="663" y="715"/>
                  <a:pt x="663" y="715"/>
                </a:cubicBezTo>
                <a:cubicBezTo>
                  <a:pt x="651" y="715"/>
                  <a:pt x="639" y="720"/>
                  <a:pt x="631" y="729"/>
                </a:cubicBezTo>
                <a:cubicBezTo>
                  <a:pt x="622" y="737"/>
                  <a:pt x="618" y="748"/>
                  <a:pt x="618" y="760"/>
                </a:cubicBezTo>
                <a:cubicBezTo>
                  <a:pt x="618" y="972"/>
                  <a:pt x="618" y="972"/>
                  <a:pt x="618" y="972"/>
                </a:cubicBezTo>
                <a:cubicBezTo>
                  <a:pt x="115" y="555"/>
                  <a:pt x="115" y="555"/>
                  <a:pt x="115" y="555"/>
                </a:cubicBezTo>
                <a:lnTo>
                  <a:pt x="618" y="140"/>
                </a:lnTo>
                <a:close/>
                <a:moveTo>
                  <a:pt x="7" y="1534"/>
                </a:moveTo>
                <a:cubicBezTo>
                  <a:pt x="7" y="812"/>
                  <a:pt x="7" y="812"/>
                  <a:pt x="7" y="812"/>
                </a:cubicBezTo>
                <a:cubicBezTo>
                  <a:pt x="7" y="787"/>
                  <a:pt x="28" y="767"/>
                  <a:pt x="52" y="767"/>
                </a:cubicBezTo>
                <a:cubicBezTo>
                  <a:pt x="77" y="767"/>
                  <a:pt x="97" y="787"/>
                  <a:pt x="97" y="812"/>
                </a:cubicBezTo>
                <a:cubicBezTo>
                  <a:pt x="97" y="1490"/>
                  <a:pt x="97" y="1490"/>
                  <a:pt x="97" y="1490"/>
                </a:cubicBezTo>
                <a:cubicBezTo>
                  <a:pt x="1322" y="1490"/>
                  <a:pt x="1322" y="1490"/>
                  <a:pt x="1322" y="1490"/>
                </a:cubicBezTo>
                <a:cubicBezTo>
                  <a:pt x="1322" y="1363"/>
                  <a:pt x="1322" y="1363"/>
                  <a:pt x="1322" y="1363"/>
                </a:cubicBezTo>
                <a:cubicBezTo>
                  <a:pt x="1322" y="1338"/>
                  <a:pt x="1343" y="1318"/>
                  <a:pt x="1367" y="1318"/>
                </a:cubicBezTo>
                <a:cubicBezTo>
                  <a:pt x="1392" y="1318"/>
                  <a:pt x="1412" y="1338"/>
                  <a:pt x="1412" y="1363"/>
                </a:cubicBezTo>
                <a:cubicBezTo>
                  <a:pt x="1412" y="1535"/>
                  <a:pt x="1412" y="1535"/>
                  <a:pt x="1412" y="1535"/>
                </a:cubicBezTo>
                <a:cubicBezTo>
                  <a:pt x="1412" y="1559"/>
                  <a:pt x="1392" y="1579"/>
                  <a:pt x="1367" y="1579"/>
                </a:cubicBezTo>
                <a:cubicBezTo>
                  <a:pt x="52" y="1579"/>
                  <a:pt x="52" y="1579"/>
                  <a:pt x="52" y="1579"/>
                </a:cubicBezTo>
                <a:cubicBezTo>
                  <a:pt x="28" y="1579"/>
                  <a:pt x="7" y="1559"/>
                  <a:pt x="7" y="15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9" name="Freeform 73"/>
          <p:cNvSpPr>
            <a:spLocks noEditPoints="1"/>
          </p:cNvSpPr>
          <p:nvPr/>
        </p:nvSpPr>
        <p:spPr bwMode="auto">
          <a:xfrm>
            <a:off x="6251594" y="9526165"/>
            <a:ext cx="744662" cy="830334"/>
          </a:xfrm>
          <a:custGeom>
            <a:avLst/>
            <a:gdLst>
              <a:gd name="T0" fmla="*/ 4 w 1416"/>
              <a:gd name="T1" fmla="*/ 1168 h 1579"/>
              <a:gd name="T2" fmla="*/ 37 w 1416"/>
              <a:gd name="T3" fmla="*/ 1211 h 1579"/>
              <a:gd name="T4" fmla="*/ 48 w 1416"/>
              <a:gd name="T5" fmla="*/ 1212 h 1579"/>
              <a:gd name="T6" fmla="*/ 87 w 1416"/>
              <a:gd name="T7" fmla="*/ 1190 h 1579"/>
              <a:gd name="T8" fmla="*/ 708 w 1416"/>
              <a:gd name="T9" fmla="*/ 805 h 1579"/>
              <a:gd name="T10" fmla="*/ 708 w 1416"/>
              <a:gd name="T11" fmla="*/ 1067 h 1579"/>
              <a:gd name="T12" fmla="*/ 734 w 1416"/>
              <a:gd name="T13" fmla="*/ 1107 h 1579"/>
              <a:gd name="T14" fmla="*/ 753 w 1416"/>
              <a:gd name="T15" fmla="*/ 1112 h 1579"/>
              <a:gd name="T16" fmla="*/ 753 w 1416"/>
              <a:gd name="T17" fmla="*/ 1112 h 1579"/>
              <a:gd name="T18" fmla="*/ 781 w 1416"/>
              <a:gd name="T19" fmla="*/ 1101 h 1579"/>
              <a:gd name="T20" fmla="*/ 1400 w 1416"/>
              <a:gd name="T21" fmla="*/ 589 h 1579"/>
              <a:gd name="T22" fmla="*/ 1416 w 1416"/>
              <a:gd name="T23" fmla="*/ 555 h 1579"/>
              <a:gd name="T24" fmla="*/ 1399 w 1416"/>
              <a:gd name="T25" fmla="*/ 521 h 1579"/>
              <a:gd name="T26" fmla="*/ 781 w 1416"/>
              <a:gd name="T27" fmla="*/ 10 h 1579"/>
              <a:gd name="T28" fmla="*/ 753 w 1416"/>
              <a:gd name="T29" fmla="*/ 0 h 1579"/>
              <a:gd name="T30" fmla="*/ 734 w 1416"/>
              <a:gd name="T31" fmla="*/ 5 h 1579"/>
              <a:gd name="T32" fmla="*/ 708 w 1416"/>
              <a:gd name="T33" fmla="*/ 45 h 1579"/>
              <a:gd name="T34" fmla="*/ 708 w 1416"/>
              <a:gd name="T35" fmla="*/ 308 h 1579"/>
              <a:gd name="T36" fmla="*/ 4 w 1416"/>
              <a:gd name="T37" fmla="*/ 1137 h 1579"/>
              <a:gd name="T38" fmla="*/ 4 w 1416"/>
              <a:gd name="T39" fmla="*/ 1168 h 1579"/>
              <a:gd name="T40" fmla="*/ 174 w 1416"/>
              <a:gd name="T41" fmla="*/ 669 h 1579"/>
              <a:gd name="T42" fmla="*/ 753 w 1416"/>
              <a:gd name="T43" fmla="*/ 396 h 1579"/>
              <a:gd name="T44" fmla="*/ 798 w 1416"/>
              <a:gd name="T45" fmla="*/ 351 h 1579"/>
              <a:gd name="T46" fmla="*/ 798 w 1416"/>
              <a:gd name="T47" fmla="*/ 140 h 1579"/>
              <a:gd name="T48" fmla="*/ 1301 w 1416"/>
              <a:gd name="T49" fmla="*/ 555 h 1579"/>
              <a:gd name="T50" fmla="*/ 798 w 1416"/>
              <a:gd name="T51" fmla="*/ 971 h 1579"/>
              <a:gd name="T52" fmla="*/ 798 w 1416"/>
              <a:gd name="T53" fmla="*/ 760 h 1579"/>
              <a:gd name="T54" fmla="*/ 785 w 1416"/>
              <a:gd name="T55" fmla="*/ 728 h 1579"/>
              <a:gd name="T56" fmla="*/ 753 w 1416"/>
              <a:gd name="T57" fmla="*/ 715 h 1579"/>
              <a:gd name="T58" fmla="*/ 94 w 1416"/>
              <a:gd name="T59" fmla="*/ 1011 h 1579"/>
              <a:gd name="T60" fmla="*/ 174 w 1416"/>
              <a:gd name="T61" fmla="*/ 669 h 1579"/>
              <a:gd name="T62" fmla="*/ 3 w 1416"/>
              <a:gd name="T63" fmla="*/ 1535 h 1579"/>
              <a:gd name="T64" fmla="*/ 3 w 1416"/>
              <a:gd name="T65" fmla="*/ 1362 h 1579"/>
              <a:gd name="T66" fmla="*/ 48 w 1416"/>
              <a:gd name="T67" fmla="*/ 1317 h 1579"/>
              <a:gd name="T68" fmla="*/ 93 w 1416"/>
              <a:gd name="T69" fmla="*/ 1362 h 1579"/>
              <a:gd name="T70" fmla="*/ 93 w 1416"/>
              <a:gd name="T71" fmla="*/ 1490 h 1579"/>
              <a:gd name="T72" fmla="*/ 1318 w 1416"/>
              <a:gd name="T73" fmla="*/ 1490 h 1579"/>
              <a:gd name="T74" fmla="*/ 1318 w 1416"/>
              <a:gd name="T75" fmla="*/ 812 h 1579"/>
              <a:gd name="T76" fmla="*/ 1363 w 1416"/>
              <a:gd name="T77" fmla="*/ 767 h 1579"/>
              <a:gd name="T78" fmla="*/ 1408 w 1416"/>
              <a:gd name="T79" fmla="*/ 812 h 1579"/>
              <a:gd name="T80" fmla="*/ 1408 w 1416"/>
              <a:gd name="T81" fmla="*/ 1535 h 1579"/>
              <a:gd name="T82" fmla="*/ 1363 w 1416"/>
              <a:gd name="T83" fmla="*/ 1579 h 1579"/>
              <a:gd name="T84" fmla="*/ 48 w 1416"/>
              <a:gd name="T85" fmla="*/ 1579 h 1579"/>
              <a:gd name="T86" fmla="*/ 3 w 1416"/>
              <a:gd name="T87" fmla="*/ 1535 h 1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16" h="1579">
                <a:moveTo>
                  <a:pt x="4" y="1168"/>
                </a:moveTo>
                <a:cubicBezTo>
                  <a:pt x="4" y="1188"/>
                  <a:pt x="17" y="1206"/>
                  <a:pt x="37" y="1211"/>
                </a:cubicBezTo>
                <a:cubicBezTo>
                  <a:pt x="40" y="1212"/>
                  <a:pt x="44" y="1212"/>
                  <a:pt x="48" y="1212"/>
                </a:cubicBezTo>
                <a:cubicBezTo>
                  <a:pt x="64" y="1212"/>
                  <a:pt x="79" y="1204"/>
                  <a:pt x="87" y="1190"/>
                </a:cubicBezTo>
                <a:cubicBezTo>
                  <a:pt x="293" y="828"/>
                  <a:pt x="458" y="806"/>
                  <a:pt x="708" y="805"/>
                </a:cubicBezTo>
                <a:cubicBezTo>
                  <a:pt x="708" y="1067"/>
                  <a:pt x="708" y="1067"/>
                  <a:pt x="708" y="1067"/>
                </a:cubicBezTo>
                <a:cubicBezTo>
                  <a:pt x="708" y="1084"/>
                  <a:pt x="718" y="1100"/>
                  <a:pt x="734" y="1107"/>
                </a:cubicBezTo>
                <a:cubicBezTo>
                  <a:pt x="740" y="1110"/>
                  <a:pt x="746" y="1112"/>
                  <a:pt x="753" y="1112"/>
                </a:cubicBezTo>
                <a:cubicBezTo>
                  <a:pt x="753" y="1112"/>
                  <a:pt x="753" y="1112"/>
                  <a:pt x="753" y="1112"/>
                </a:cubicBezTo>
                <a:cubicBezTo>
                  <a:pt x="763" y="1112"/>
                  <a:pt x="774" y="1108"/>
                  <a:pt x="781" y="1101"/>
                </a:cubicBezTo>
                <a:cubicBezTo>
                  <a:pt x="1400" y="589"/>
                  <a:pt x="1400" y="589"/>
                  <a:pt x="1400" y="589"/>
                </a:cubicBezTo>
                <a:cubicBezTo>
                  <a:pt x="1410" y="581"/>
                  <a:pt x="1416" y="568"/>
                  <a:pt x="1416" y="555"/>
                </a:cubicBezTo>
                <a:cubicBezTo>
                  <a:pt x="1416" y="541"/>
                  <a:pt x="1410" y="529"/>
                  <a:pt x="1399" y="521"/>
                </a:cubicBezTo>
                <a:cubicBezTo>
                  <a:pt x="781" y="10"/>
                  <a:pt x="781" y="10"/>
                  <a:pt x="781" y="10"/>
                </a:cubicBezTo>
                <a:cubicBezTo>
                  <a:pt x="773" y="4"/>
                  <a:pt x="763" y="0"/>
                  <a:pt x="753" y="0"/>
                </a:cubicBezTo>
                <a:cubicBezTo>
                  <a:pt x="746" y="0"/>
                  <a:pt x="740" y="2"/>
                  <a:pt x="734" y="5"/>
                </a:cubicBezTo>
                <a:cubicBezTo>
                  <a:pt x="718" y="12"/>
                  <a:pt x="708" y="28"/>
                  <a:pt x="708" y="45"/>
                </a:cubicBezTo>
                <a:cubicBezTo>
                  <a:pt x="708" y="308"/>
                  <a:pt x="708" y="308"/>
                  <a:pt x="708" y="308"/>
                </a:cubicBezTo>
                <a:cubicBezTo>
                  <a:pt x="0" y="336"/>
                  <a:pt x="2" y="876"/>
                  <a:pt x="4" y="1137"/>
                </a:cubicBezTo>
                <a:lnTo>
                  <a:pt x="4" y="1168"/>
                </a:lnTo>
                <a:close/>
                <a:moveTo>
                  <a:pt x="174" y="669"/>
                </a:moveTo>
                <a:cubicBezTo>
                  <a:pt x="271" y="488"/>
                  <a:pt x="461" y="399"/>
                  <a:pt x="753" y="396"/>
                </a:cubicBezTo>
                <a:cubicBezTo>
                  <a:pt x="778" y="396"/>
                  <a:pt x="798" y="376"/>
                  <a:pt x="798" y="351"/>
                </a:cubicBezTo>
                <a:cubicBezTo>
                  <a:pt x="798" y="140"/>
                  <a:pt x="798" y="140"/>
                  <a:pt x="798" y="140"/>
                </a:cubicBezTo>
                <a:cubicBezTo>
                  <a:pt x="1301" y="555"/>
                  <a:pt x="1301" y="555"/>
                  <a:pt x="1301" y="555"/>
                </a:cubicBezTo>
                <a:cubicBezTo>
                  <a:pt x="798" y="971"/>
                  <a:pt x="798" y="971"/>
                  <a:pt x="798" y="971"/>
                </a:cubicBezTo>
                <a:cubicBezTo>
                  <a:pt x="798" y="760"/>
                  <a:pt x="798" y="760"/>
                  <a:pt x="798" y="760"/>
                </a:cubicBezTo>
                <a:cubicBezTo>
                  <a:pt x="798" y="748"/>
                  <a:pt x="793" y="737"/>
                  <a:pt x="785" y="728"/>
                </a:cubicBezTo>
                <a:cubicBezTo>
                  <a:pt x="776" y="720"/>
                  <a:pt x="765" y="715"/>
                  <a:pt x="753" y="715"/>
                </a:cubicBezTo>
                <a:cubicBezTo>
                  <a:pt x="475" y="715"/>
                  <a:pt x="290" y="736"/>
                  <a:pt x="94" y="1011"/>
                </a:cubicBezTo>
                <a:cubicBezTo>
                  <a:pt x="98" y="915"/>
                  <a:pt x="113" y="782"/>
                  <a:pt x="174" y="669"/>
                </a:cubicBezTo>
                <a:close/>
                <a:moveTo>
                  <a:pt x="3" y="1535"/>
                </a:moveTo>
                <a:cubicBezTo>
                  <a:pt x="3" y="1362"/>
                  <a:pt x="3" y="1362"/>
                  <a:pt x="3" y="1362"/>
                </a:cubicBezTo>
                <a:cubicBezTo>
                  <a:pt x="3" y="1338"/>
                  <a:pt x="23" y="1317"/>
                  <a:pt x="48" y="1317"/>
                </a:cubicBezTo>
                <a:cubicBezTo>
                  <a:pt x="73" y="1317"/>
                  <a:pt x="93" y="1338"/>
                  <a:pt x="93" y="1362"/>
                </a:cubicBezTo>
                <a:cubicBezTo>
                  <a:pt x="93" y="1490"/>
                  <a:pt x="93" y="1490"/>
                  <a:pt x="93" y="1490"/>
                </a:cubicBezTo>
                <a:cubicBezTo>
                  <a:pt x="1318" y="1490"/>
                  <a:pt x="1318" y="1490"/>
                  <a:pt x="1318" y="1490"/>
                </a:cubicBezTo>
                <a:cubicBezTo>
                  <a:pt x="1318" y="812"/>
                  <a:pt x="1318" y="812"/>
                  <a:pt x="1318" y="812"/>
                </a:cubicBezTo>
                <a:cubicBezTo>
                  <a:pt x="1318" y="787"/>
                  <a:pt x="1338" y="767"/>
                  <a:pt x="1363" y="767"/>
                </a:cubicBezTo>
                <a:cubicBezTo>
                  <a:pt x="1388" y="767"/>
                  <a:pt x="1408" y="787"/>
                  <a:pt x="1408" y="812"/>
                </a:cubicBezTo>
                <a:cubicBezTo>
                  <a:pt x="1408" y="1535"/>
                  <a:pt x="1408" y="1535"/>
                  <a:pt x="1408" y="1535"/>
                </a:cubicBezTo>
                <a:cubicBezTo>
                  <a:pt x="1408" y="1559"/>
                  <a:pt x="1388" y="1579"/>
                  <a:pt x="1363" y="1579"/>
                </a:cubicBezTo>
                <a:cubicBezTo>
                  <a:pt x="48" y="1579"/>
                  <a:pt x="48" y="1579"/>
                  <a:pt x="48" y="1579"/>
                </a:cubicBezTo>
                <a:cubicBezTo>
                  <a:pt x="23" y="1579"/>
                  <a:pt x="3" y="1559"/>
                  <a:pt x="3" y="15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1" name="Freeform 75"/>
          <p:cNvSpPr>
            <a:spLocks noEditPoints="1"/>
          </p:cNvSpPr>
          <p:nvPr/>
        </p:nvSpPr>
        <p:spPr bwMode="auto">
          <a:xfrm>
            <a:off x="8428395" y="9566364"/>
            <a:ext cx="832268" cy="761412"/>
          </a:xfrm>
          <a:custGeom>
            <a:avLst/>
            <a:gdLst>
              <a:gd name="T0" fmla="*/ 560 w 1582"/>
              <a:gd name="T1" fmla="*/ 746 h 1448"/>
              <a:gd name="T2" fmla="*/ 584 w 1582"/>
              <a:gd name="T3" fmla="*/ 786 h 1448"/>
              <a:gd name="T4" fmla="*/ 605 w 1582"/>
              <a:gd name="T5" fmla="*/ 791 h 1448"/>
              <a:gd name="T6" fmla="*/ 631 w 1582"/>
              <a:gd name="T7" fmla="*/ 782 h 1448"/>
              <a:gd name="T8" fmla="*/ 1120 w 1582"/>
              <a:gd name="T9" fmla="*/ 431 h 1448"/>
              <a:gd name="T10" fmla="*/ 1138 w 1582"/>
              <a:gd name="T11" fmla="*/ 394 h 1448"/>
              <a:gd name="T12" fmla="*/ 1120 w 1582"/>
              <a:gd name="T13" fmla="*/ 358 h 1448"/>
              <a:gd name="T14" fmla="*/ 631 w 1582"/>
              <a:gd name="T15" fmla="*/ 8 h 1448"/>
              <a:gd name="T16" fmla="*/ 605 w 1582"/>
              <a:gd name="T17" fmla="*/ 0 h 1448"/>
              <a:gd name="T18" fmla="*/ 584 w 1582"/>
              <a:gd name="T19" fmla="*/ 5 h 1448"/>
              <a:gd name="T20" fmla="*/ 560 w 1582"/>
              <a:gd name="T21" fmla="*/ 45 h 1448"/>
              <a:gd name="T22" fmla="*/ 560 w 1582"/>
              <a:gd name="T23" fmla="*/ 201 h 1448"/>
              <a:gd name="T24" fmla="*/ 87 w 1582"/>
              <a:gd name="T25" fmla="*/ 464 h 1448"/>
              <a:gd name="T26" fmla="*/ 0 w 1582"/>
              <a:gd name="T27" fmla="*/ 852 h 1448"/>
              <a:gd name="T28" fmla="*/ 34 w 1582"/>
              <a:gd name="T29" fmla="*/ 895 h 1448"/>
              <a:gd name="T30" fmla="*/ 45 w 1582"/>
              <a:gd name="T31" fmla="*/ 897 h 1448"/>
              <a:gd name="T32" fmla="*/ 84 w 1582"/>
              <a:gd name="T33" fmla="*/ 874 h 1448"/>
              <a:gd name="T34" fmla="*/ 560 w 1582"/>
              <a:gd name="T35" fmla="*/ 593 h 1448"/>
              <a:gd name="T36" fmla="*/ 560 w 1582"/>
              <a:gd name="T37" fmla="*/ 746 h 1448"/>
              <a:gd name="T38" fmla="*/ 101 w 1582"/>
              <a:gd name="T39" fmla="*/ 691 h 1448"/>
              <a:gd name="T40" fmla="*/ 607 w 1582"/>
              <a:gd name="T41" fmla="*/ 288 h 1448"/>
              <a:gd name="T42" fmla="*/ 649 w 1582"/>
              <a:gd name="T43" fmla="*/ 243 h 1448"/>
              <a:gd name="T44" fmla="*/ 649 w 1582"/>
              <a:gd name="T45" fmla="*/ 132 h 1448"/>
              <a:gd name="T46" fmla="*/ 1017 w 1582"/>
              <a:gd name="T47" fmla="*/ 395 h 1448"/>
              <a:gd name="T48" fmla="*/ 649 w 1582"/>
              <a:gd name="T49" fmla="*/ 659 h 1448"/>
              <a:gd name="T50" fmla="*/ 649 w 1582"/>
              <a:gd name="T51" fmla="*/ 548 h 1448"/>
              <a:gd name="T52" fmla="*/ 636 w 1582"/>
              <a:gd name="T53" fmla="*/ 516 h 1448"/>
              <a:gd name="T54" fmla="*/ 604 w 1582"/>
              <a:gd name="T55" fmla="*/ 503 h 1448"/>
              <a:gd name="T56" fmla="*/ 101 w 1582"/>
              <a:gd name="T57" fmla="*/ 691 h 1448"/>
              <a:gd name="T58" fmla="*/ 351 w 1582"/>
              <a:gd name="T59" fmla="*/ 1448 h 1448"/>
              <a:gd name="T60" fmla="*/ 306 w 1582"/>
              <a:gd name="T61" fmla="*/ 1403 h 1448"/>
              <a:gd name="T62" fmla="*/ 306 w 1582"/>
              <a:gd name="T63" fmla="*/ 801 h 1448"/>
              <a:gd name="T64" fmla="*/ 350 w 1582"/>
              <a:gd name="T65" fmla="*/ 756 h 1448"/>
              <a:gd name="T66" fmla="*/ 395 w 1582"/>
              <a:gd name="T67" fmla="*/ 801 h 1448"/>
              <a:gd name="T68" fmla="*/ 395 w 1582"/>
              <a:gd name="T69" fmla="*/ 1358 h 1448"/>
              <a:gd name="T70" fmla="*/ 1493 w 1582"/>
              <a:gd name="T71" fmla="*/ 1358 h 1448"/>
              <a:gd name="T72" fmla="*/ 1493 w 1582"/>
              <a:gd name="T73" fmla="*/ 440 h 1448"/>
              <a:gd name="T74" fmla="*/ 1298 w 1582"/>
              <a:gd name="T75" fmla="*/ 440 h 1448"/>
              <a:gd name="T76" fmla="*/ 1253 w 1582"/>
              <a:gd name="T77" fmla="*/ 395 h 1448"/>
              <a:gd name="T78" fmla="*/ 1298 w 1582"/>
              <a:gd name="T79" fmla="*/ 350 h 1448"/>
              <a:gd name="T80" fmla="*/ 1537 w 1582"/>
              <a:gd name="T81" fmla="*/ 350 h 1448"/>
              <a:gd name="T82" fmla="*/ 1582 w 1582"/>
              <a:gd name="T83" fmla="*/ 395 h 1448"/>
              <a:gd name="T84" fmla="*/ 1582 w 1582"/>
              <a:gd name="T85" fmla="*/ 1403 h 1448"/>
              <a:gd name="T86" fmla="*/ 1537 w 1582"/>
              <a:gd name="T87" fmla="*/ 1448 h 1448"/>
              <a:gd name="T88" fmla="*/ 351 w 1582"/>
              <a:gd name="T89" fmla="*/ 1448 h 1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82" h="1448">
                <a:moveTo>
                  <a:pt x="560" y="746"/>
                </a:moveTo>
                <a:cubicBezTo>
                  <a:pt x="560" y="763"/>
                  <a:pt x="569" y="778"/>
                  <a:pt x="584" y="786"/>
                </a:cubicBezTo>
                <a:cubicBezTo>
                  <a:pt x="591" y="789"/>
                  <a:pt x="598" y="791"/>
                  <a:pt x="605" y="791"/>
                </a:cubicBezTo>
                <a:cubicBezTo>
                  <a:pt x="614" y="791"/>
                  <a:pt x="623" y="788"/>
                  <a:pt x="631" y="782"/>
                </a:cubicBezTo>
                <a:cubicBezTo>
                  <a:pt x="1120" y="431"/>
                  <a:pt x="1120" y="431"/>
                  <a:pt x="1120" y="431"/>
                </a:cubicBezTo>
                <a:cubicBezTo>
                  <a:pt x="1131" y="423"/>
                  <a:pt x="1138" y="409"/>
                  <a:pt x="1138" y="394"/>
                </a:cubicBezTo>
                <a:cubicBezTo>
                  <a:pt x="1138" y="380"/>
                  <a:pt x="1131" y="366"/>
                  <a:pt x="1120" y="358"/>
                </a:cubicBezTo>
                <a:cubicBezTo>
                  <a:pt x="631" y="8"/>
                  <a:pt x="631" y="8"/>
                  <a:pt x="631" y="8"/>
                </a:cubicBezTo>
                <a:cubicBezTo>
                  <a:pt x="623" y="3"/>
                  <a:pt x="614" y="0"/>
                  <a:pt x="605" y="0"/>
                </a:cubicBezTo>
                <a:cubicBezTo>
                  <a:pt x="598" y="0"/>
                  <a:pt x="591" y="2"/>
                  <a:pt x="584" y="5"/>
                </a:cubicBezTo>
                <a:cubicBezTo>
                  <a:pt x="569" y="13"/>
                  <a:pt x="560" y="28"/>
                  <a:pt x="560" y="45"/>
                </a:cubicBezTo>
                <a:cubicBezTo>
                  <a:pt x="560" y="201"/>
                  <a:pt x="560" y="201"/>
                  <a:pt x="560" y="201"/>
                </a:cubicBezTo>
                <a:cubicBezTo>
                  <a:pt x="336" y="221"/>
                  <a:pt x="177" y="310"/>
                  <a:pt x="87" y="464"/>
                </a:cubicBezTo>
                <a:cubicBezTo>
                  <a:pt x="9" y="596"/>
                  <a:pt x="0" y="749"/>
                  <a:pt x="0" y="852"/>
                </a:cubicBezTo>
                <a:cubicBezTo>
                  <a:pt x="0" y="872"/>
                  <a:pt x="14" y="890"/>
                  <a:pt x="34" y="895"/>
                </a:cubicBezTo>
                <a:cubicBezTo>
                  <a:pt x="37" y="896"/>
                  <a:pt x="41" y="897"/>
                  <a:pt x="45" y="897"/>
                </a:cubicBezTo>
                <a:cubicBezTo>
                  <a:pt x="61" y="897"/>
                  <a:pt x="76" y="888"/>
                  <a:pt x="84" y="874"/>
                </a:cubicBezTo>
                <a:cubicBezTo>
                  <a:pt x="229" y="618"/>
                  <a:pt x="379" y="594"/>
                  <a:pt x="560" y="593"/>
                </a:cubicBezTo>
                <a:lnTo>
                  <a:pt x="560" y="746"/>
                </a:lnTo>
                <a:close/>
                <a:moveTo>
                  <a:pt x="101" y="691"/>
                </a:moveTo>
                <a:cubicBezTo>
                  <a:pt x="144" y="435"/>
                  <a:pt x="310" y="303"/>
                  <a:pt x="607" y="288"/>
                </a:cubicBezTo>
                <a:cubicBezTo>
                  <a:pt x="631" y="287"/>
                  <a:pt x="649" y="267"/>
                  <a:pt x="649" y="243"/>
                </a:cubicBezTo>
                <a:cubicBezTo>
                  <a:pt x="649" y="132"/>
                  <a:pt x="649" y="132"/>
                  <a:pt x="649" y="132"/>
                </a:cubicBezTo>
                <a:cubicBezTo>
                  <a:pt x="1017" y="395"/>
                  <a:pt x="1017" y="395"/>
                  <a:pt x="1017" y="395"/>
                </a:cubicBezTo>
                <a:cubicBezTo>
                  <a:pt x="649" y="659"/>
                  <a:pt x="649" y="659"/>
                  <a:pt x="649" y="659"/>
                </a:cubicBezTo>
                <a:cubicBezTo>
                  <a:pt x="649" y="548"/>
                  <a:pt x="649" y="548"/>
                  <a:pt x="649" y="548"/>
                </a:cubicBezTo>
                <a:cubicBezTo>
                  <a:pt x="649" y="536"/>
                  <a:pt x="645" y="525"/>
                  <a:pt x="636" y="516"/>
                </a:cubicBezTo>
                <a:cubicBezTo>
                  <a:pt x="628" y="508"/>
                  <a:pt x="616" y="503"/>
                  <a:pt x="604" y="503"/>
                </a:cubicBezTo>
                <a:cubicBezTo>
                  <a:pt x="436" y="503"/>
                  <a:pt x="262" y="503"/>
                  <a:pt x="101" y="691"/>
                </a:cubicBezTo>
                <a:close/>
                <a:moveTo>
                  <a:pt x="351" y="1448"/>
                </a:moveTo>
                <a:cubicBezTo>
                  <a:pt x="326" y="1448"/>
                  <a:pt x="306" y="1428"/>
                  <a:pt x="306" y="1403"/>
                </a:cubicBezTo>
                <a:cubicBezTo>
                  <a:pt x="306" y="801"/>
                  <a:pt x="306" y="801"/>
                  <a:pt x="306" y="801"/>
                </a:cubicBezTo>
                <a:cubicBezTo>
                  <a:pt x="306" y="776"/>
                  <a:pt x="326" y="756"/>
                  <a:pt x="350" y="756"/>
                </a:cubicBezTo>
                <a:cubicBezTo>
                  <a:pt x="375" y="756"/>
                  <a:pt x="395" y="776"/>
                  <a:pt x="395" y="801"/>
                </a:cubicBezTo>
                <a:cubicBezTo>
                  <a:pt x="395" y="1358"/>
                  <a:pt x="395" y="1358"/>
                  <a:pt x="395" y="1358"/>
                </a:cubicBezTo>
                <a:cubicBezTo>
                  <a:pt x="1493" y="1358"/>
                  <a:pt x="1493" y="1358"/>
                  <a:pt x="1493" y="1358"/>
                </a:cubicBezTo>
                <a:cubicBezTo>
                  <a:pt x="1493" y="440"/>
                  <a:pt x="1493" y="440"/>
                  <a:pt x="1493" y="440"/>
                </a:cubicBezTo>
                <a:cubicBezTo>
                  <a:pt x="1298" y="440"/>
                  <a:pt x="1298" y="440"/>
                  <a:pt x="1298" y="440"/>
                </a:cubicBezTo>
                <a:cubicBezTo>
                  <a:pt x="1274" y="440"/>
                  <a:pt x="1254" y="420"/>
                  <a:pt x="1253" y="395"/>
                </a:cubicBezTo>
                <a:cubicBezTo>
                  <a:pt x="1253" y="370"/>
                  <a:pt x="1273" y="350"/>
                  <a:pt x="1298" y="350"/>
                </a:cubicBezTo>
                <a:cubicBezTo>
                  <a:pt x="1537" y="350"/>
                  <a:pt x="1537" y="350"/>
                  <a:pt x="1537" y="350"/>
                </a:cubicBezTo>
                <a:cubicBezTo>
                  <a:pt x="1562" y="350"/>
                  <a:pt x="1582" y="370"/>
                  <a:pt x="1582" y="395"/>
                </a:cubicBezTo>
                <a:cubicBezTo>
                  <a:pt x="1582" y="1403"/>
                  <a:pt x="1582" y="1403"/>
                  <a:pt x="1582" y="1403"/>
                </a:cubicBezTo>
                <a:cubicBezTo>
                  <a:pt x="1582" y="1428"/>
                  <a:pt x="1562" y="1448"/>
                  <a:pt x="1537" y="1448"/>
                </a:cubicBezTo>
                <a:lnTo>
                  <a:pt x="351" y="14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2" name="Freeform 76"/>
          <p:cNvSpPr>
            <a:spLocks noEditPoints="1"/>
          </p:cNvSpPr>
          <p:nvPr/>
        </p:nvSpPr>
        <p:spPr bwMode="auto">
          <a:xfrm>
            <a:off x="10657598" y="9566364"/>
            <a:ext cx="831626" cy="761412"/>
          </a:xfrm>
          <a:custGeom>
            <a:avLst/>
            <a:gdLst>
              <a:gd name="T0" fmla="*/ 444 w 1581"/>
              <a:gd name="T1" fmla="*/ 395 h 1448"/>
              <a:gd name="T2" fmla="*/ 462 w 1581"/>
              <a:gd name="T3" fmla="*/ 431 h 1448"/>
              <a:gd name="T4" fmla="*/ 951 w 1581"/>
              <a:gd name="T5" fmla="*/ 782 h 1448"/>
              <a:gd name="T6" fmla="*/ 977 w 1581"/>
              <a:gd name="T7" fmla="*/ 790 h 1448"/>
              <a:gd name="T8" fmla="*/ 977 w 1581"/>
              <a:gd name="T9" fmla="*/ 790 h 1448"/>
              <a:gd name="T10" fmla="*/ 998 w 1581"/>
              <a:gd name="T11" fmla="*/ 785 h 1448"/>
              <a:gd name="T12" fmla="*/ 1022 w 1581"/>
              <a:gd name="T13" fmla="*/ 745 h 1448"/>
              <a:gd name="T14" fmla="*/ 1022 w 1581"/>
              <a:gd name="T15" fmla="*/ 592 h 1448"/>
              <a:gd name="T16" fmla="*/ 1498 w 1581"/>
              <a:gd name="T17" fmla="*/ 874 h 1448"/>
              <a:gd name="T18" fmla="*/ 1537 w 1581"/>
              <a:gd name="T19" fmla="*/ 896 h 1448"/>
              <a:gd name="T20" fmla="*/ 1548 w 1581"/>
              <a:gd name="T21" fmla="*/ 895 h 1448"/>
              <a:gd name="T22" fmla="*/ 1581 w 1581"/>
              <a:gd name="T23" fmla="*/ 852 h 1448"/>
              <a:gd name="T24" fmla="*/ 1496 w 1581"/>
              <a:gd name="T25" fmla="*/ 464 h 1448"/>
              <a:gd name="T26" fmla="*/ 1022 w 1581"/>
              <a:gd name="T27" fmla="*/ 201 h 1448"/>
              <a:gd name="T28" fmla="*/ 1022 w 1581"/>
              <a:gd name="T29" fmla="*/ 45 h 1448"/>
              <a:gd name="T30" fmla="*/ 998 w 1581"/>
              <a:gd name="T31" fmla="*/ 5 h 1448"/>
              <a:gd name="T32" fmla="*/ 977 w 1581"/>
              <a:gd name="T33" fmla="*/ 0 h 1448"/>
              <a:gd name="T34" fmla="*/ 951 w 1581"/>
              <a:gd name="T35" fmla="*/ 8 h 1448"/>
              <a:gd name="T36" fmla="*/ 462 w 1581"/>
              <a:gd name="T37" fmla="*/ 358 h 1448"/>
              <a:gd name="T38" fmla="*/ 444 w 1581"/>
              <a:gd name="T39" fmla="*/ 395 h 1448"/>
              <a:gd name="T40" fmla="*/ 932 w 1581"/>
              <a:gd name="T41" fmla="*/ 132 h 1448"/>
              <a:gd name="T42" fmla="*/ 932 w 1581"/>
              <a:gd name="T43" fmla="*/ 243 h 1448"/>
              <a:gd name="T44" fmla="*/ 975 w 1581"/>
              <a:gd name="T45" fmla="*/ 287 h 1448"/>
              <a:gd name="T46" fmla="*/ 1480 w 1581"/>
              <a:gd name="T47" fmla="*/ 691 h 1448"/>
              <a:gd name="T48" fmla="*/ 977 w 1581"/>
              <a:gd name="T49" fmla="*/ 503 h 1448"/>
              <a:gd name="T50" fmla="*/ 945 w 1581"/>
              <a:gd name="T51" fmla="*/ 516 h 1448"/>
              <a:gd name="T52" fmla="*/ 932 w 1581"/>
              <a:gd name="T53" fmla="*/ 548 h 1448"/>
              <a:gd name="T54" fmla="*/ 932 w 1581"/>
              <a:gd name="T55" fmla="*/ 658 h 1448"/>
              <a:gd name="T56" fmla="*/ 565 w 1581"/>
              <a:gd name="T57" fmla="*/ 395 h 1448"/>
              <a:gd name="T58" fmla="*/ 932 w 1581"/>
              <a:gd name="T59" fmla="*/ 132 h 1448"/>
              <a:gd name="T60" fmla="*/ 1231 w 1581"/>
              <a:gd name="T61" fmla="*/ 1448 h 1448"/>
              <a:gd name="T62" fmla="*/ 45 w 1581"/>
              <a:gd name="T63" fmla="*/ 1448 h 1448"/>
              <a:gd name="T64" fmla="*/ 13 w 1581"/>
              <a:gd name="T65" fmla="*/ 1434 h 1448"/>
              <a:gd name="T66" fmla="*/ 0 w 1581"/>
              <a:gd name="T67" fmla="*/ 1403 h 1448"/>
              <a:gd name="T68" fmla="*/ 0 w 1581"/>
              <a:gd name="T69" fmla="*/ 395 h 1448"/>
              <a:gd name="T70" fmla="*/ 45 w 1581"/>
              <a:gd name="T71" fmla="*/ 350 h 1448"/>
              <a:gd name="T72" fmla="*/ 283 w 1581"/>
              <a:gd name="T73" fmla="*/ 350 h 1448"/>
              <a:gd name="T74" fmla="*/ 328 w 1581"/>
              <a:gd name="T75" fmla="*/ 395 h 1448"/>
              <a:gd name="T76" fmla="*/ 283 w 1581"/>
              <a:gd name="T77" fmla="*/ 440 h 1448"/>
              <a:gd name="T78" fmla="*/ 89 w 1581"/>
              <a:gd name="T79" fmla="*/ 440 h 1448"/>
              <a:gd name="T80" fmla="*/ 89 w 1581"/>
              <a:gd name="T81" fmla="*/ 1358 h 1448"/>
              <a:gd name="T82" fmla="*/ 1186 w 1581"/>
              <a:gd name="T83" fmla="*/ 1358 h 1448"/>
              <a:gd name="T84" fmla="*/ 1186 w 1581"/>
              <a:gd name="T85" fmla="*/ 801 h 1448"/>
              <a:gd name="T86" fmla="*/ 1231 w 1581"/>
              <a:gd name="T87" fmla="*/ 756 h 1448"/>
              <a:gd name="T88" fmla="*/ 1276 w 1581"/>
              <a:gd name="T89" fmla="*/ 801 h 1448"/>
              <a:gd name="T90" fmla="*/ 1276 w 1581"/>
              <a:gd name="T91" fmla="*/ 1403 h 1448"/>
              <a:gd name="T92" fmla="*/ 1231 w 1581"/>
              <a:gd name="T93" fmla="*/ 1448 h 1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81" h="1448">
                <a:moveTo>
                  <a:pt x="444" y="395"/>
                </a:moveTo>
                <a:cubicBezTo>
                  <a:pt x="444" y="409"/>
                  <a:pt x="451" y="423"/>
                  <a:pt x="462" y="431"/>
                </a:cubicBezTo>
                <a:cubicBezTo>
                  <a:pt x="951" y="782"/>
                  <a:pt x="951" y="782"/>
                  <a:pt x="951" y="782"/>
                </a:cubicBezTo>
                <a:cubicBezTo>
                  <a:pt x="959" y="787"/>
                  <a:pt x="968" y="790"/>
                  <a:pt x="977" y="790"/>
                </a:cubicBezTo>
                <a:cubicBezTo>
                  <a:pt x="977" y="790"/>
                  <a:pt x="977" y="790"/>
                  <a:pt x="977" y="790"/>
                </a:cubicBezTo>
                <a:cubicBezTo>
                  <a:pt x="984" y="790"/>
                  <a:pt x="991" y="789"/>
                  <a:pt x="998" y="785"/>
                </a:cubicBezTo>
                <a:cubicBezTo>
                  <a:pt x="1013" y="778"/>
                  <a:pt x="1022" y="762"/>
                  <a:pt x="1022" y="745"/>
                </a:cubicBezTo>
                <a:cubicBezTo>
                  <a:pt x="1022" y="592"/>
                  <a:pt x="1022" y="592"/>
                  <a:pt x="1022" y="592"/>
                </a:cubicBezTo>
                <a:cubicBezTo>
                  <a:pt x="1203" y="594"/>
                  <a:pt x="1353" y="618"/>
                  <a:pt x="1498" y="874"/>
                </a:cubicBezTo>
                <a:cubicBezTo>
                  <a:pt x="1506" y="888"/>
                  <a:pt x="1521" y="896"/>
                  <a:pt x="1537" y="896"/>
                </a:cubicBezTo>
                <a:cubicBezTo>
                  <a:pt x="1541" y="896"/>
                  <a:pt x="1545" y="896"/>
                  <a:pt x="1548" y="895"/>
                </a:cubicBezTo>
                <a:cubicBezTo>
                  <a:pt x="1568" y="890"/>
                  <a:pt x="1581" y="872"/>
                  <a:pt x="1581" y="852"/>
                </a:cubicBezTo>
                <a:cubicBezTo>
                  <a:pt x="1581" y="749"/>
                  <a:pt x="1573" y="596"/>
                  <a:pt x="1496" y="464"/>
                </a:cubicBezTo>
                <a:cubicBezTo>
                  <a:pt x="1405" y="310"/>
                  <a:pt x="1246" y="221"/>
                  <a:pt x="1022" y="201"/>
                </a:cubicBezTo>
                <a:cubicBezTo>
                  <a:pt x="1022" y="45"/>
                  <a:pt x="1022" y="45"/>
                  <a:pt x="1022" y="45"/>
                </a:cubicBezTo>
                <a:cubicBezTo>
                  <a:pt x="1022" y="28"/>
                  <a:pt x="1013" y="13"/>
                  <a:pt x="998" y="5"/>
                </a:cubicBezTo>
                <a:cubicBezTo>
                  <a:pt x="992" y="2"/>
                  <a:pt x="985" y="0"/>
                  <a:pt x="977" y="0"/>
                </a:cubicBezTo>
                <a:cubicBezTo>
                  <a:pt x="968" y="0"/>
                  <a:pt x="959" y="3"/>
                  <a:pt x="951" y="8"/>
                </a:cubicBezTo>
                <a:cubicBezTo>
                  <a:pt x="462" y="358"/>
                  <a:pt x="462" y="358"/>
                  <a:pt x="462" y="358"/>
                </a:cubicBezTo>
                <a:cubicBezTo>
                  <a:pt x="451" y="367"/>
                  <a:pt x="444" y="380"/>
                  <a:pt x="444" y="395"/>
                </a:cubicBezTo>
                <a:close/>
                <a:moveTo>
                  <a:pt x="932" y="132"/>
                </a:moveTo>
                <a:cubicBezTo>
                  <a:pt x="932" y="243"/>
                  <a:pt x="932" y="243"/>
                  <a:pt x="932" y="243"/>
                </a:cubicBezTo>
                <a:cubicBezTo>
                  <a:pt x="932" y="267"/>
                  <a:pt x="951" y="286"/>
                  <a:pt x="975" y="287"/>
                </a:cubicBezTo>
                <a:cubicBezTo>
                  <a:pt x="1272" y="302"/>
                  <a:pt x="1438" y="434"/>
                  <a:pt x="1480" y="691"/>
                </a:cubicBezTo>
                <a:cubicBezTo>
                  <a:pt x="1320" y="503"/>
                  <a:pt x="1146" y="503"/>
                  <a:pt x="977" y="503"/>
                </a:cubicBezTo>
                <a:cubicBezTo>
                  <a:pt x="965" y="503"/>
                  <a:pt x="954" y="508"/>
                  <a:pt x="945" y="516"/>
                </a:cubicBezTo>
                <a:cubicBezTo>
                  <a:pt x="937" y="524"/>
                  <a:pt x="932" y="536"/>
                  <a:pt x="932" y="548"/>
                </a:cubicBezTo>
                <a:cubicBezTo>
                  <a:pt x="932" y="658"/>
                  <a:pt x="932" y="658"/>
                  <a:pt x="932" y="658"/>
                </a:cubicBezTo>
                <a:cubicBezTo>
                  <a:pt x="565" y="395"/>
                  <a:pt x="565" y="395"/>
                  <a:pt x="565" y="395"/>
                </a:cubicBezTo>
                <a:lnTo>
                  <a:pt x="932" y="132"/>
                </a:lnTo>
                <a:close/>
                <a:moveTo>
                  <a:pt x="1231" y="1448"/>
                </a:moveTo>
                <a:cubicBezTo>
                  <a:pt x="45" y="1448"/>
                  <a:pt x="45" y="1448"/>
                  <a:pt x="45" y="1448"/>
                </a:cubicBezTo>
                <a:cubicBezTo>
                  <a:pt x="32" y="1448"/>
                  <a:pt x="21" y="1443"/>
                  <a:pt x="13" y="1434"/>
                </a:cubicBezTo>
                <a:cubicBezTo>
                  <a:pt x="4" y="1426"/>
                  <a:pt x="0" y="1415"/>
                  <a:pt x="0" y="1403"/>
                </a:cubicBezTo>
                <a:cubicBezTo>
                  <a:pt x="0" y="395"/>
                  <a:pt x="0" y="395"/>
                  <a:pt x="0" y="395"/>
                </a:cubicBezTo>
                <a:cubicBezTo>
                  <a:pt x="0" y="370"/>
                  <a:pt x="20" y="350"/>
                  <a:pt x="45" y="350"/>
                </a:cubicBezTo>
                <a:cubicBezTo>
                  <a:pt x="283" y="350"/>
                  <a:pt x="283" y="350"/>
                  <a:pt x="283" y="350"/>
                </a:cubicBezTo>
                <a:cubicBezTo>
                  <a:pt x="308" y="350"/>
                  <a:pt x="328" y="370"/>
                  <a:pt x="328" y="395"/>
                </a:cubicBezTo>
                <a:cubicBezTo>
                  <a:pt x="328" y="420"/>
                  <a:pt x="308" y="440"/>
                  <a:pt x="283" y="440"/>
                </a:cubicBezTo>
                <a:cubicBezTo>
                  <a:pt x="89" y="440"/>
                  <a:pt x="89" y="440"/>
                  <a:pt x="89" y="440"/>
                </a:cubicBezTo>
                <a:cubicBezTo>
                  <a:pt x="89" y="1358"/>
                  <a:pt x="89" y="1358"/>
                  <a:pt x="89" y="1358"/>
                </a:cubicBezTo>
                <a:cubicBezTo>
                  <a:pt x="1186" y="1358"/>
                  <a:pt x="1186" y="1358"/>
                  <a:pt x="1186" y="1358"/>
                </a:cubicBezTo>
                <a:cubicBezTo>
                  <a:pt x="1186" y="801"/>
                  <a:pt x="1186" y="801"/>
                  <a:pt x="1186" y="801"/>
                </a:cubicBezTo>
                <a:cubicBezTo>
                  <a:pt x="1186" y="776"/>
                  <a:pt x="1206" y="756"/>
                  <a:pt x="1231" y="756"/>
                </a:cubicBezTo>
                <a:cubicBezTo>
                  <a:pt x="1256" y="756"/>
                  <a:pt x="1276" y="776"/>
                  <a:pt x="1276" y="801"/>
                </a:cubicBezTo>
                <a:cubicBezTo>
                  <a:pt x="1276" y="1403"/>
                  <a:pt x="1276" y="1403"/>
                  <a:pt x="1276" y="1403"/>
                </a:cubicBezTo>
                <a:cubicBezTo>
                  <a:pt x="1276" y="1428"/>
                  <a:pt x="1256" y="1448"/>
                  <a:pt x="1231" y="144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9" name="Freeform 113"/>
          <p:cNvSpPr>
            <a:spLocks noEditPoints="1"/>
          </p:cNvSpPr>
          <p:nvPr/>
        </p:nvSpPr>
        <p:spPr bwMode="auto">
          <a:xfrm>
            <a:off x="12898077" y="9527295"/>
            <a:ext cx="816808" cy="828402"/>
          </a:xfrm>
          <a:custGeom>
            <a:avLst/>
            <a:gdLst>
              <a:gd name="T0" fmla="*/ 265 w 1553"/>
              <a:gd name="T1" fmla="*/ 1334 h 1575"/>
              <a:gd name="T2" fmla="*/ 368 w 1553"/>
              <a:gd name="T3" fmla="*/ 1415 h 1575"/>
              <a:gd name="T4" fmla="*/ 596 w 1553"/>
              <a:gd name="T5" fmla="*/ 1483 h 1575"/>
              <a:gd name="T6" fmla="*/ 681 w 1553"/>
              <a:gd name="T7" fmla="*/ 1530 h 1575"/>
              <a:gd name="T8" fmla="*/ 915 w 1553"/>
              <a:gd name="T9" fmla="*/ 1492 h 1575"/>
              <a:gd name="T10" fmla="*/ 1012 w 1553"/>
              <a:gd name="T11" fmla="*/ 1498 h 1575"/>
              <a:gd name="T12" fmla="*/ 1207 w 1553"/>
              <a:gd name="T13" fmla="*/ 1362 h 1575"/>
              <a:gd name="T14" fmla="*/ 1395 w 1553"/>
              <a:gd name="T15" fmla="*/ 1274 h 1575"/>
              <a:gd name="T16" fmla="*/ 1437 w 1553"/>
              <a:gd name="T17" fmla="*/ 1070 h 1575"/>
              <a:gd name="T18" fmla="*/ 1522 w 1553"/>
              <a:gd name="T19" fmla="*/ 848 h 1575"/>
              <a:gd name="T20" fmla="*/ 1521 w 1553"/>
              <a:gd name="T21" fmla="*/ 716 h 1575"/>
              <a:gd name="T22" fmla="*/ 1433 w 1553"/>
              <a:gd name="T23" fmla="*/ 496 h 1575"/>
              <a:gd name="T24" fmla="*/ 1388 w 1553"/>
              <a:gd name="T25" fmla="*/ 292 h 1575"/>
              <a:gd name="T26" fmla="*/ 1198 w 1553"/>
              <a:gd name="T27" fmla="*/ 207 h 1575"/>
              <a:gd name="T28" fmla="*/ 1001 w 1553"/>
              <a:gd name="T29" fmla="*/ 74 h 1575"/>
              <a:gd name="T30" fmla="*/ 904 w 1553"/>
              <a:gd name="T31" fmla="*/ 81 h 1575"/>
              <a:gd name="T32" fmla="*/ 669 w 1553"/>
              <a:gd name="T33" fmla="*/ 47 h 1575"/>
              <a:gd name="T34" fmla="*/ 585 w 1553"/>
              <a:gd name="T35" fmla="*/ 96 h 1575"/>
              <a:gd name="T36" fmla="*/ 359 w 1553"/>
              <a:gd name="T37" fmla="*/ 168 h 1575"/>
              <a:gd name="T38" fmla="*/ 257 w 1553"/>
              <a:gd name="T39" fmla="*/ 250 h 1575"/>
              <a:gd name="T40" fmla="*/ 140 w 1553"/>
              <a:gd name="T41" fmla="*/ 457 h 1575"/>
              <a:gd name="T42" fmla="*/ 9 w 1553"/>
              <a:gd name="T43" fmla="*/ 619 h 1575"/>
              <a:gd name="T44" fmla="*/ 60 w 1553"/>
              <a:gd name="T45" fmla="*/ 820 h 1575"/>
              <a:gd name="T46" fmla="*/ 79 w 1553"/>
              <a:gd name="T47" fmla="*/ 1058 h 1575"/>
              <a:gd name="T48" fmla="*/ 137 w 1553"/>
              <a:gd name="T49" fmla="*/ 1175 h 1575"/>
              <a:gd name="T50" fmla="*/ 105 w 1553"/>
              <a:gd name="T51" fmla="*/ 910 h 1575"/>
              <a:gd name="T52" fmla="*/ 103 w 1553"/>
              <a:gd name="T53" fmla="*/ 674 h 1575"/>
              <a:gd name="T54" fmla="*/ 160 w 1553"/>
              <a:gd name="T55" fmla="*/ 583 h 1575"/>
              <a:gd name="T56" fmla="*/ 228 w 1553"/>
              <a:gd name="T57" fmla="*/ 357 h 1575"/>
              <a:gd name="T58" fmla="*/ 432 w 1553"/>
              <a:gd name="T59" fmla="*/ 237 h 1575"/>
              <a:gd name="T60" fmla="*/ 507 w 1553"/>
              <a:gd name="T61" fmla="*/ 160 h 1575"/>
              <a:gd name="T62" fmla="*/ 706 w 1553"/>
              <a:gd name="T63" fmla="*/ 142 h 1575"/>
              <a:gd name="T64" fmla="*/ 806 w 1553"/>
              <a:gd name="T65" fmla="*/ 105 h 1575"/>
              <a:gd name="T66" fmla="*/ 993 w 1553"/>
              <a:gd name="T67" fmla="*/ 175 h 1575"/>
              <a:gd name="T68" fmla="*/ 1100 w 1553"/>
              <a:gd name="T69" fmla="*/ 186 h 1575"/>
              <a:gd name="T70" fmla="*/ 1285 w 1553"/>
              <a:gd name="T71" fmla="*/ 332 h 1575"/>
              <a:gd name="T72" fmla="*/ 1321 w 1553"/>
              <a:gd name="T73" fmla="*/ 432 h 1575"/>
              <a:gd name="T74" fmla="*/ 1456 w 1553"/>
              <a:gd name="T75" fmla="*/ 628 h 1575"/>
              <a:gd name="T76" fmla="*/ 1423 w 1553"/>
              <a:gd name="T77" fmla="*/ 862 h 1575"/>
              <a:gd name="T78" fmla="*/ 1435 w 1553"/>
              <a:gd name="T79" fmla="*/ 969 h 1575"/>
              <a:gd name="T80" fmla="*/ 1334 w 1553"/>
              <a:gd name="T81" fmla="*/ 1182 h 1575"/>
              <a:gd name="T82" fmla="*/ 1245 w 1553"/>
              <a:gd name="T83" fmla="*/ 1239 h 1575"/>
              <a:gd name="T84" fmla="*/ 1064 w 1553"/>
              <a:gd name="T85" fmla="*/ 1418 h 1575"/>
              <a:gd name="T86" fmla="*/ 950 w 1553"/>
              <a:gd name="T87" fmla="*/ 1387 h 1575"/>
              <a:gd name="T88" fmla="*/ 781 w 1553"/>
              <a:gd name="T89" fmla="*/ 1485 h 1575"/>
              <a:gd name="T90" fmla="*/ 614 w 1553"/>
              <a:gd name="T91" fmla="*/ 1389 h 1575"/>
              <a:gd name="T92" fmla="*/ 498 w 1553"/>
              <a:gd name="T93" fmla="*/ 1422 h 1575"/>
              <a:gd name="T94" fmla="*/ 316 w 1553"/>
              <a:gd name="T95" fmla="*/ 1245 h 1575"/>
              <a:gd name="T96" fmla="*/ 225 w 1553"/>
              <a:gd name="T97" fmla="*/ 1189 h 1575"/>
              <a:gd name="T98" fmla="*/ 121 w 1553"/>
              <a:gd name="T99" fmla="*/ 978 h 1575"/>
              <a:gd name="T100" fmla="*/ 828 w 1553"/>
              <a:gd name="T101" fmla="*/ 1155 h 1575"/>
              <a:gd name="T102" fmla="*/ 1075 w 1553"/>
              <a:gd name="T103" fmla="*/ 587 h 1575"/>
              <a:gd name="T104" fmla="*/ 638 w 1553"/>
              <a:gd name="T105" fmla="*/ 521 h 1575"/>
              <a:gd name="T106" fmla="*/ 478 w 1553"/>
              <a:gd name="T107" fmla="*/ 907 h 1575"/>
              <a:gd name="T108" fmla="*/ 637 w 1553"/>
              <a:gd name="T109" fmla="*/ 611 h 1575"/>
              <a:gd name="T110" fmla="*/ 777 w 1553"/>
              <a:gd name="T111" fmla="*/ 674 h 1575"/>
              <a:gd name="T112" fmla="*/ 915 w 1553"/>
              <a:gd name="T113" fmla="*/ 611 h 1575"/>
              <a:gd name="T114" fmla="*/ 1012 w 1553"/>
              <a:gd name="T115" fmla="*/ 845 h 1575"/>
              <a:gd name="T116" fmla="*/ 501 w 1553"/>
              <a:gd name="T117" fmla="*/ 748 h 1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53" h="1575">
                <a:moveTo>
                  <a:pt x="137" y="1175"/>
                </a:moveTo>
                <a:cubicBezTo>
                  <a:pt x="131" y="1214"/>
                  <a:pt x="141" y="1253"/>
                  <a:pt x="165" y="1284"/>
                </a:cubicBezTo>
                <a:cubicBezTo>
                  <a:pt x="190" y="1314"/>
                  <a:pt x="226" y="1332"/>
                  <a:pt x="265" y="1334"/>
                </a:cubicBezTo>
                <a:cubicBezTo>
                  <a:pt x="312" y="1336"/>
                  <a:pt x="312" y="1336"/>
                  <a:pt x="312" y="1336"/>
                </a:cubicBezTo>
                <a:cubicBezTo>
                  <a:pt x="332" y="1337"/>
                  <a:pt x="350" y="1350"/>
                  <a:pt x="355" y="1369"/>
                </a:cubicBezTo>
                <a:cubicBezTo>
                  <a:pt x="368" y="1415"/>
                  <a:pt x="368" y="1415"/>
                  <a:pt x="368" y="1415"/>
                </a:cubicBezTo>
                <a:cubicBezTo>
                  <a:pt x="385" y="1472"/>
                  <a:pt x="439" y="1513"/>
                  <a:pt x="499" y="1513"/>
                </a:cubicBezTo>
                <a:cubicBezTo>
                  <a:pt x="517" y="1513"/>
                  <a:pt x="536" y="1509"/>
                  <a:pt x="553" y="1502"/>
                </a:cubicBezTo>
                <a:cubicBezTo>
                  <a:pt x="596" y="1483"/>
                  <a:pt x="596" y="1483"/>
                  <a:pt x="596" y="1483"/>
                </a:cubicBezTo>
                <a:cubicBezTo>
                  <a:pt x="602" y="1481"/>
                  <a:pt x="608" y="1480"/>
                  <a:pt x="614" y="1480"/>
                </a:cubicBezTo>
                <a:cubicBezTo>
                  <a:pt x="627" y="1480"/>
                  <a:pt x="641" y="1485"/>
                  <a:pt x="649" y="1495"/>
                </a:cubicBezTo>
                <a:cubicBezTo>
                  <a:pt x="681" y="1530"/>
                  <a:pt x="681" y="1530"/>
                  <a:pt x="681" y="1530"/>
                </a:cubicBezTo>
                <a:cubicBezTo>
                  <a:pt x="706" y="1559"/>
                  <a:pt x="743" y="1575"/>
                  <a:pt x="782" y="1575"/>
                </a:cubicBezTo>
                <a:cubicBezTo>
                  <a:pt x="821" y="1575"/>
                  <a:pt x="859" y="1558"/>
                  <a:pt x="885" y="1528"/>
                </a:cubicBezTo>
                <a:cubicBezTo>
                  <a:pt x="915" y="1492"/>
                  <a:pt x="915" y="1492"/>
                  <a:pt x="915" y="1492"/>
                </a:cubicBezTo>
                <a:cubicBezTo>
                  <a:pt x="924" y="1482"/>
                  <a:pt x="937" y="1476"/>
                  <a:pt x="951" y="1476"/>
                </a:cubicBezTo>
                <a:cubicBezTo>
                  <a:pt x="957" y="1476"/>
                  <a:pt x="963" y="1478"/>
                  <a:pt x="968" y="1480"/>
                </a:cubicBezTo>
                <a:cubicBezTo>
                  <a:pt x="1012" y="1498"/>
                  <a:pt x="1012" y="1498"/>
                  <a:pt x="1012" y="1498"/>
                </a:cubicBezTo>
                <a:cubicBezTo>
                  <a:pt x="1029" y="1505"/>
                  <a:pt x="1047" y="1508"/>
                  <a:pt x="1064" y="1508"/>
                </a:cubicBezTo>
                <a:cubicBezTo>
                  <a:pt x="1125" y="1508"/>
                  <a:pt x="1179" y="1467"/>
                  <a:pt x="1195" y="1408"/>
                </a:cubicBezTo>
                <a:cubicBezTo>
                  <a:pt x="1207" y="1362"/>
                  <a:pt x="1207" y="1362"/>
                  <a:pt x="1207" y="1362"/>
                </a:cubicBezTo>
                <a:cubicBezTo>
                  <a:pt x="1212" y="1344"/>
                  <a:pt x="1230" y="1330"/>
                  <a:pt x="1249" y="1328"/>
                </a:cubicBezTo>
                <a:cubicBezTo>
                  <a:pt x="1296" y="1326"/>
                  <a:pt x="1296" y="1326"/>
                  <a:pt x="1296" y="1326"/>
                </a:cubicBezTo>
                <a:cubicBezTo>
                  <a:pt x="1335" y="1324"/>
                  <a:pt x="1372" y="1305"/>
                  <a:pt x="1395" y="1274"/>
                </a:cubicBezTo>
                <a:cubicBezTo>
                  <a:pt x="1419" y="1244"/>
                  <a:pt x="1429" y="1204"/>
                  <a:pt x="1422" y="1166"/>
                </a:cubicBezTo>
                <a:cubicBezTo>
                  <a:pt x="1414" y="1119"/>
                  <a:pt x="1414" y="1119"/>
                  <a:pt x="1414" y="1119"/>
                </a:cubicBezTo>
                <a:cubicBezTo>
                  <a:pt x="1410" y="1100"/>
                  <a:pt x="1419" y="1080"/>
                  <a:pt x="1437" y="1070"/>
                </a:cubicBezTo>
                <a:cubicBezTo>
                  <a:pt x="1478" y="1047"/>
                  <a:pt x="1478" y="1047"/>
                  <a:pt x="1478" y="1047"/>
                </a:cubicBezTo>
                <a:cubicBezTo>
                  <a:pt x="1512" y="1028"/>
                  <a:pt x="1536" y="996"/>
                  <a:pt x="1545" y="958"/>
                </a:cubicBezTo>
                <a:cubicBezTo>
                  <a:pt x="1553" y="919"/>
                  <a:pt x="1545" y="880"/>
                  <a:pt x="1522" y="848"/>
                </a:cubicBezTo>
                <a:cubicBezTo>
                  <a:pt x="1494" y="809"/>
                  <a:pt x="1494" y="809"/>
                  <a:pt x="1494" y="809"/>
                </a:cubicBezTo>
                <a:cubicBezTo>
                  <a:pt x="1482" y="793"/>
                  <a:pt x="1482" y="771"/>
                  <a:pt x="1494" y="755"/>
                </a:cubicBezTo>
                <a:cubicBezTo>
                  <a:pt x="1521" y="716"/>
                  <a:pt x="1521" y="716"/>
                  <a:pt x="1521" y="716"/>
                </a:cubicBezTo>
                <a:cubicBezTo>
                  <a:pt x="1544" y="685"/>
                  <a:pt x="1551" y="645"/>
                  <a:pt x="1542" y="607"/>
                </a:cubicBezTo>
                <a:cubicBezTo>
                  <a:pt x="1533" y="569"/>
                  <a:pt x="1509" y="536"/>
                  <a:pt x="1474" y="518"/>
                </a:cubicBezTo>
                <a:cubicBezTo>
                  <a:pt x="1433" y="496"/>
                  <a:pt x="1433" y="496"/>
                  <a:pt x="1433" y="496"/>
                </a:cubicBezTo>
                <a:cubicBezTo>
                  <a:pt x="1415" y="486"/>
                  <a:pt x="1406" y="467"/>
                  <a:pt x="1409" y="447"/>
                </a:cubicBezTo>
                <a:cubicBezTo>
                  <a:pt x="1416" y="400"/>
                  <a:pt x="1416" y="400"/>
                  <a:pt x="1416" y="400"/>
                </a:cubicBezTo>
                <a:cubicBezTo>
                  <a:pt x="1423" y="362"/>
                  <a:pt x="1412" y="323"/>
                  <a:pt x="1388" y="292"/>
                </a:cubicBezTo>
                <a:cubicBezTo>
                  <a:pt x="1363" y="262"/>
                  <a:pt x="1327" y="243"/>
                  <a:pt x="1288" y="242"/>
                </a:cubicBezTo>
                <a:cubicBezTo>
                  <a:pt x="1241" y="240"/>
                  <a:pt x="1241" y="240"/>
                  <a:pt x="1241" y="240"/>
                </a:cubicBezTo>
                <a:cubicBezTo>
                  <a:pt x="1221" y="239"/>
                  <a:pt x="1204" y="226"/>
                  <a:pt x="1198" y="207"/>
                </a:cubicBezTo>
                <a:cubicBezTo>
                  <a:pt x="1185" y="161"/>
                  <a:pt x="1185" y="161"/>
                  <a:pt x="1185" y="161"/>
                </a:cubicBezTo>
                <a:cubicBezTo>
                  <a:pt x="1169" y="104"/>
                  <a:pt x="1115" y="63"/>
                  <a:pt x="1054" y="63"/>
                </a:cubicBezTo>
                <a:cubicBezTo>
                  <a:pt x="1036" y="63"/>
                  <a:pt x="1018" y="67"/>
                  <a:pt x="1001" y="74"/>
                </a:cubicBezTo>
                <a:cubicBezTo>
                  <a:pt x="957" y="93"/>
                  <a:pt x="957" y="93"/>
                  <a:pt x="957" y="93"/>
                </a:cubicBezTo>
                <a:cubicBezTo>
                  <a:pt x="952" y="95"/>
                  <a:pt x="946" y="96"/>
                  <a:pt x="939" y="96"/>
                </a:cubicBezTo>
                <a:cubicBezTo>
                  <a:pt x="926" y="96"/>
                  <a:pt x="913" y="91"/>
                  <a:pt x="904" y="81"/>
                </a:cubicBezTo>
                <a:cubicBezTo>
                  <a:pt x="873" y="46"/>
                  <a:pt x="873" y="46"/>
                  <a:pt x="873" y="46"/>
                </a:cubicBezTo>
                <a:cubicBezTo>
                  <a:pt x="847" y="17"/>
                  <a:pt x="810" y="0"/>
                  <a:pt x="772" y="0"/>
                </a:cubicBezTo>
                <a:cubicBezTo>
                  <a:pt x="732" y="0"/>
                  <a:pt x="695" y="17"/>
                  <a:pt x="669" y="47"/>
                </a:cubicBezTo>
                <a:cubicBezTo>
                  <a:pt x="638" y="83"/>
                  <a:pt x="638" y="83"/>
                  <a:pt x="638" y="83"/>
                </a:cubicBezTo>
                <a:cubicBezTo>
                  <a:pt x="629" y="93"/>
                  <a:pt x="616" y="99"/>
                  <a:pt x="603" y="99"/>
                </a:cubicBezTo>
                <a:cubicBezTo>
                  <a:pt x="597" y="99"/>
                  <a:pt x="591" y="98"/>
                  <a:pt x="585" y="96"/>
                </a:cubicBezTo>
                <a:cubicBezTo>
                  <a:pt x="541" y="78"/>
                  <a:pt x="541" y="78"/>
                  <a:pt x="541" y="78"/>
                </a:cubicBezTo>
                <a:cubicBezTo>
                  <a:pt x="524" y="71"/>
                  <a:pt x="507" y="68"/>
                  <a:pt x="490" y="68"/>
                </a:cubicBezTo>
                <a:cubicBezTo>
                  <a:pt x="428" y="68"/>
                  <a:pt x="374" y="109"/>
                  <a:pt x="359" y="168"/>
                </a:cubicBezTo>
                <a:cubicBezTo>
                  <a:pt x="346" y="213"/>
                  <a:pt x="346" y="213"/>
                  <a:pt x="346" y="213"/>
                </a:cubicBezTo>
                <a:cubicBezTo>
                  <a:pt x="341" y="232"/>
                  <a:pt x="324" y="246"/>
                  <a:pt x="304" y="247"/>
                </a:cubicBezTo>
                <a:cubicBezTo>
                  <a:pt x="257" y="250"/>
                  <a:pt x="257" y="250"/>
                  <a:pt x="257" y="250"/>
                </a:cubicBezTo>
                <a:cubicBezTo>
                  <a:pt x="218" y="252"/>
                  <a:pt x="182" y="271"/>
                  <a:pt x="158" y="302"/>
                </a:cubicBezTo>
                <a:cubicBezTo>
                  <a:pt x="134" y="332"/>
                  <a:pt x="124" y="372"/>
                  <a:pt x="131" y="410"/>
                </a:cubicBezTo>
                <a:cubicBezTo>
                  <a:pt x="140" y="457"/>
                  <a:pt x="140" y="457"/>
                  <a:pt x="140" y="457"/>
                </a:cubicBezTo>
                <a:cubicBezTo>
                  <a:pt x="144" y="476"/>
                  <a:pt x="134" y="496"/>
                  <a:pt x="117" y="506"/>
                </a:cubicBezTo>
                <a:cubicBezTo>
                  <a:pt x="75" y="529"/>
                  <a:pt x="75" y="529"/>
                  <a:pt x="75" y="529"/>
                </a:cubicBezTo>
                <a:cubicBezTo>
                  <a:pt x="41" y="548"/>
                  <a:pt x="17" y="581"/>
                  <a:pt x="9" y="619"/>
                </a:cubicBezTo>
                <a:cubicBezTo>
                  <a:pt x="0" y="657"/>
                  <a:pt x="9" y="697"/>
                  <a:pt x="32" y="728"/>
                </a:cubicBezTo>
                <a:cubicBezTo>
                  <a:pt x="60" y="766"/>
                  <a:pt x="60" y="766"/>
                  <a:pt x="60" y="766"/>
                </a:cubicBezTo>
                <a:cubicBezTo>
                  <a:pt x="71" y="782"/>
                  <a:pt x="72" y="804"/>
                  <a:pt x="60" y="820"/>
                </a:cubicBezTo>
                <a:cubicBezTo>
                  <a:pt x="33" y="859"/>
                  <a:pt x="33" y="859"/>
                  <a:pt x="33" y="859"/>
                </a:cubicBezTo>
                <a:cubicBezTo>
                  <a:pt x="10" y="891"/>
                  <a:pt x="2" y="931"/>
                  <a:pt x="11" y="969"/>
                </a:cubicBezTo>
                <a:cubicBezTo>
                  <a:pt x="20" y="1007"/>
                  <a:pt x="45" y="1039"/>
                  <a:pt x="79" y="1058"/>
                </a:cubicBezTo>
                <a:cubicBezTo>
                  <a:pt x="121" y="1080"/>
                  <a:pt x="121" y="1080"/>
                  <a:pt x="121" y="1080"/>
                </a:cubicBezTo>
                <a:cubicBezTo>
                  <a:pt x="138" y="1089"/>
                  <a:pt x="148" y="1109"/>
                  <a:pt x="145" y="1129"/>
                </a:cubicBezTo>
                <a:lnTo>
                  <a:pt x="137" y="1175"/>
                </a:lnTo>
                <a:close/>
                <a:moveTo>
                  <a:pt x="121" y="978"/>
                </a:moveTo>
                <a:cubicBezTo>
                  <a:pt x="109" y="971"/>
                  <a:pt x="101" y="961"/>
                  <a:pt x="98" y="947"/>
                </a:cubicBezTo>
                <a:cubicBezTo>
                  <a:pt x="95" y="934"/>
                  <a:pt x="97" y="921"/>
                  <a:pt x="105" y="910"/>
                </a:cubicBezTo>
                <a:cubicBezTo>
                  <a:pt x="132" y="871"/>
                  <a:pt x="132" y="871"/>
                  <a:pt x="132" y="871"/>
                </a:cubicBezTo>
                <a:cubicBezTo>
                  <a:pt x="166" y="824"/>
                  <a:pt x="166" y="760"/>
                  <a:pt x="131" y="713"/>
                </a:cubicBezTo>
                <a:cubicBezTo>
                  <a:pt x="103" y="674"/>
                  <a:pt x="103" y="674"/>
                  <a:pt x="103" y="674"/>
                </a:cubicBezTo>
                <a:cubicBezTo>
                  <a:pt x="95" y="663"/>
                  <a:pt x="92" y="650"/>
                  <a:pt x="95" y="637"/>
                </a:cubicBezTo>
                <a:cubicBezTo>
                  <a:pt x="98" y="624"/>
                  <a:pt x="106" y="613"/>
                  <a:pt x="118" y="606"/>
                </a:cubicBezTo>
                <a:cubicBezTo>
                  <a:pt x="160" y="583"/>
                  <a:pt x="160" y="583"/>
                  <a:pt x="160" y="583"/>
                </a:cubicBezTo>
                <a:cubicBezTo>
                  <a:pt x="211" y="555"/>
                  <a:pt x="238" y="497"/>
                  <a:pt x="227" y="440"/>
                </a:cubicBezTo>
                <a:cubicBezTo>
                  <a:pt x="219" y="394"/>
                  <a:pt x="219" y="394"/>
                  <a:pt x="219" y="394"/>
                </a:cubicBezTo>
                <a:cubicBezTo>
                  <a:pt x="216" y="381"/>
                  <a:pt x="220" y="368"/>
                  <a:pt x="228" y="357"/>
                </a:cubicBezTo>
                <a:cubicBezTo>
                  <a:pt x="236" y="346"/>
                  <a:pt x="248" y="340"/>
                  <a:pt x="262" y="339"/>
                </a:cubicBezTo>
                <a:cubicBezTo>
                  <a:pt x="309" y="336"/>
                  <a:pt x="309" y="336"/>
                  <a:pt x="309" y="336"/>
                </a:cubicBezTo>
                <a:cubicBezTo>
                  <a:pt x="367" y="333"/>
                  <a:pt x="417" y="293"/>
                  <a:pt x="432" y="237"/>
                </a:cubicBezTo>
                <a:cubicBezTo>
                  <a:pt x="445" y="191"/>
                  <a:pt x="445" y="191"/>
                  <a:pt x="445" y="191"/>
                </a:cubicBezTo>
                <a:cubicBezTo>
                  <a:pt x="450" y="171"/>
                  <a:pt x="469" y="157"/>
                  <a:pt x="490" y="157"/>
                </a:cubicBezTo>
                <a:cubicBezTo>
                  <a:pt x="496" y="157"/>
                  <a:pt x="502" y="158"/>
                  <a:pt x="507" y="160"/>
                </a:cubicBezTo>
                <a:cubicBezTo>
                  <a:pt x="551" y="178"/>
                  <a:pt x="551" y="178"/>
                  <a:pt x="551" y="178"/>
                </a:cubicBezTo>
                <a:cubicBezTo>
                  <a:pt x="568" y="185"/>
                  <a:pt x="586" y="188"/>
                  <a:pt x="603" y="188"/>
                </a:cubicBezTo>
                <a:cubicBezTo>
                  <a:pt x="642" y="188"/>
                  <a:pt x="680" y="171"/>
                  <a:pt x="706" y="142"/>
                </a:cubicBezTo>
                <a:cubicBezTo>
                  <a:pt x="737" y="106"/>
                  <a:pt x="737" y="106"/>
                  <a:pt x="737" y="106"/>
                </a:cubicBezTo>
                <a:cubicBezTo>
                  <a:pt x="746" y="96"/>
                  <a:pt x="758" y="90"/>
                  <a:pt x="772" y="90"/>
                </a:cubicBezTo>
                <a:cubicBezTo>
                  <a:pt x="785" y="90"/>
                  <a:pt x="798" y="96"/>
                  <a:pt x="806" y="105"/>
                </a:cubicBezTo>
                <a:cubicBezTo>
                  <a:pt x="838" y="141"/>
                  <a:pt x="838" y="141"/>
                  <a:pt x="838" y="141"/>
                </a:cubicBezTo>
                <a:cubicBezTo>
                  <a:pt x="864" y="170"/>
                  <a:pt x="901" y="186"/>
                  <a:pt x="940" y="186"/>
                </a:cubicBezTo>
                <a:cubicBezTo>
                  <a:pt x="958" y="186"/>
                  <a:pt x="976" y="182"/>
                  <a:pt x="993" y="175"/>
                </a:cubicBezTo>
                <a:cubicBezTo>
                  <a:pt x="1037" y="156"/>
                  <a:pt x="1037" y="156"/>
                  <a:pt x="1037" y="156"/>
                </a:cubicBezTo>
                <a:cubicBezTo>
                  <a:pt x="1043" y="154"/>
                  <a:pt x="1049" y="153"/>
                  <a:pt x="1055" y="153"/>
                </a:cubicBezTo>
                <a:cubicBezTo>
                  <a:pt x="1076" y="153"/>
                  <a:pt x="1094" y="167"/>
                  <a:pt x="1100" y="186"/>
                </a:cubicBezTo>
                <a:cubicBezTo>
                  <a:pt x="1113" y="232"/>
                  <a:pt x="1113" y="232"/>
                  <a:pt x="1113" y="232"/>
                </a:cubicBezTo>
                <a:cubicBezTo>
                  <a:pt x="1129" y="288"/>
                  <a:pt x="1179" y="327"/>
                  <a:pt x="1238" y="330"/>
                </a:cubicBezTo>
                <a:cubicBezTo>
                  <a:pt x="1285" y="332"/>
                  <a:pt x="1285" y="332"/>
                  <a:pt x="1285" y="332"/>
                </a:cubicBezTo>
                <a:cubicBezTo>
                  <a:pt x="1299" y="332"/>
                  <a:pt x="1311" y="338"/>
                  <a:pt x="1319" y="349"/>
                </a:cubicBezTo>
                <a:cubicBezTo>
                  <a:pt x="1327" y="359"/>
                  <a:pt x="1331" y="372"/>
                  <a:pt x="1329" y="386"/>
                </a:cubicBezTo>
                <a:cubicBezTo>
                  <a:pt x="1321" y="432"/>
                  <a:pt x="1321" y="432"/>
                  <a:pt x="1321" y="432"/>
                </a:cubicBezTo>
                <a:cubicBezTo>
                  <a:pt x="1311" y="490"/>
                  <a:pt x="1339" y="547"/>
                  <a:pt x="1391" y="575"/>
                </a:cubicBezTo>
                <a:cubicBezTo>
                  <a:pt x="1433" y="597"/>
                  <a:pt x="1433" y="597"/>
                  <a:pt x="1433" y="597"/>
                </a:cubicBezTo>
                <a:cubicBezTo>
                  <a:pt x="1445" y="604"/>
                  <a:pt x="1453" y="614"/>
                  <a:pt x="1456" y="628"/>
                </a:cubicBezTo>
                <a:cubicBezTo>
                  <a:pt x="1459" y="641"/>
                  <a:pt x="1457" y="654"/>
                  <a:pt x="1449" y="665"/>
                </a:cubicBezTo>
                <a:cubicBezTo>
                  <a:pt x="1422" y="704"/>
                  <a:pt x="1422" y="704"/>
                  <a:pt x="1422" y="704"/>
                </a:cubicBezTo>
                <a:cubicBezTo>
                  <a:pt x="1388" y="751"/>
                  <a:pt x="1388" y="815"/>
                  <a:pt x="1423" y="862"/>
                </a:cubicBezTo>
                <a:cubicBezTo>
                  <a:pt x="1451" y="900"/>
                  <a:pt x="1451" y="900"/>
                  <a:pt x="1451" y="900"/>
                </a:cubicBezTo>
                <a:cubicBezTo>
                  <a:pt x="1458" y="912"/>
                  <a:pt x="1460" y="925"/>
                  <a:pt x="1458" y="938"/>
                </a:cubicBezTo>
                <a:cubicBezTo>
                  <a:pt x="1455" y="951"/>
                  <a:pt x="1447" y="962"/>
                  <a:pt x="1435" y="969"/>
                </a:cubicBezTo>
                <a:cubicBezTo>
                  <a:pt x="1393" y="992"/>
                  <a:pt x="1393" y="992"/>
                  <a:pt x="1393" y="992"/>
                </a:cubicBezTo>
                <a:cubicBezTo>
                  <a:pt x="1342" y="1020"/>
                  <a:pt x="1315" y="1078"/>
                  <a:pt x="1326" y="1135"/>
                </a:cubicBezTo>
                <a:cubicBezTo>
                  <a:pt x="1334" y="1182"/>
                  <a:pt x="1334" y="1182"/>
                  <a:pt x="1334" y="1182"/>
                </a:cubicBezTo>
                <a:cubicBezTo>
                  <a:pt x="1337" y="1194"/>
                  <a:pt x="1334" y="1208"/>
                  <a:pt x="1325" y="1219"/>
                </a:cubicBezTo>
                <a:cubicBezTo>
                  <a:pt x="1317" y="1229"/>
                  <a:pt x="1305" y="1235"/>
                  <a:pt x="1292" y="1236"/>
                </a:cubicBezTo>
                <a:cubicBezTo>
                  <a:pt x="1245" y="1239"/>
                  <a:pt x="1245" y="1239"/>
                  <a:pt x="1245" y="1239"/>
                </a:cubicBezTo>
                <a:cubicBezTo>
                  <a:pt x="1186" y="1242"/>
                  <a:pt x="1137" y="1282"/>
                  <a:pt x="1121" y="1339"/>
                </a:cubicBezTo>
                <a:cubicBezTo>
                  <a:pt x="1109" y="1384"/>
                  <a:pt x="1109" y="1384"/>
                  <a:pt x="1109" y="1384"/>
                </a:cubicBezTo>
                <a:cubicBezTo>
                  <a:pt x="1103" y="1404"/>
                  <a:pt x="1085" y="1418"/>
                  <a:pt x="1064" y="1418"/>
                </a:cubicBezTo>
                <a:cubicBezTo>
                  <a:pt x="1058" y="1418"/>
                  <a:pt x="1052" y="1417"/>
                  <a:pt x="1046" y="1415"/>
                </a:cubicBezTo>
                <a:cubicBezTo>
                  <a:pt x="1002" y="1397"/>
                  <a:pt x="1002" y="1397"/>
                  <a:pt x="1002" y="1397"/>
                </a:cubicBezTo>
                <a:cubicBezTo>
                  <a:pt x="985" y="1390"/>
                  <a:pt x="968" y="1387"/>
                  <a:pt x="950" y="1387"/>
                </a:cubicBezTo>
                <a:cubicBezTo>
                  <a:pt x="911" y="1387"/>
                  <a:pt x="874" y="1404"/>
                  <a:pt x="848" y="1433"/>
                </a:cubicBezTo>
                <a:cubicBezTo>
                  <a:pt x="817" y="1469"/>
                  <a:pt x="817" y="1469"/>
                  <a:pt x="817" y="1469"/>
                </a:cubicBezTo>
                <a:cubicBezTo>
                  <a:pt x="808" y="1479"/>
                  <a:pt x="795" y="1485"/>
                  <a:pt x="781" y="1485"/>
                </a:cubicBezTo>
                <a:cubicBezTo>
                  <a:pt x="768" y="1485"/>
                  <a:pt x="756" y="1479"/>
                  <a:pt x="747" y="1470"/>
                </a:cubicBezTo>
                <a:cubicBezTo>
                  <a:pt x="715" y="1434"/>
                  <a:pt x="715" y="1434"/>
                  <a:pt x="715" y="1434"/>
                </a:cubicBezTo>
                <a:cubicBezTo>
                  <a:pt x="689" y="1405"/>
                  <a:pt x="652" y="1389"/>
                  <a:pt x="614" y="1389"/>
                </a:cubicBezTo>
                <a:cubicBezTo>
                  <a:pt x="595" y="1389"/>
                  <a:pt x="577" y="1393"/>
                  <a:pt x="560" y="1400"/>
                </a:cubicBezTo>
                <a:cubicBezTo>
                  <a:pt x="517" y="1419"/>
                  <a:pt x="517" y="1419"/>
                  <a:pt x="517" y="1419"/>
                </a:cubicBezTo>
                <a:cubicBezTo>
                  <a:pt x="511" y="1421"/>
                  <a:pt x="505" y="1422"/>
                  <a:pt x="498" y="1422"/>
                </a:cubicBezTo>
                <a:cubicBezTo>
                  <a:pt x="478" y="1422"/>
                  <a:pt x="459" y="1408"/>
                  <a:pt x="454" y="1389"/>
                </a:cubicBezTo>
                <a:cubicBezTo>
                  <a:pt x="441" y="1343"/>
                  <a:pt x="441" y="1343"/>
                  <a:pt x="441" y="1343"/>
                </a:cubicBezTo>
                <a:cubicBezTo>
                  <a:pt x="424" y="1287"/>
                  <a:pt x="374" y="1248"/>
                  <a:pt x="316" y="1245"/>
                </a:cubicBezTo>
                <a:cubicBezTo>
                  <a:pt x="268" y="1243"/>
                  <a:pt x="268" y="1243"/>
                  <a:pt x="268" y="1243"/>
                </a:cubicBezTo>
                <a:cubicBezTo>
                  <a:pt x="255" y="1243"/>
                  <a:pt x="243" y="1237"/>
                  <a:pt x="234" y="1226"/>
                </a:cubicBezTo>
                <a:cubicBezTo>
                  <a:pt x="226" y="1216"/>
                  <a:pt x="222" y="1203"/>
                  <a:pt x="225" y="1189"/>
                </a:cubicBezTo>
                <a:cubicBezTo>
                  <a:pt x="233" y="1143"/>
                  <a:pt x="233" y="1143"/>
                  <a:pt x="233" y="1143"/>
                </a:cubicBezTo>
                <a:cubicBezTo>
                  <a:pt x="242" y="1085"/>
                  <a:pt x="214" y="1028"/>
                  <a:pt x="163" y="1000"/>
                </a:cubicBezTo>
                <a:lnTo>
                  <a:pt x="121" y="978"/>
                </a:lnTo>
                <a:close/>
                <a:moveTo>
                  <a:pt x="725" y="1155"/>
                </a:moveTo>
                <a:cubicBezTo>
                  <a:pt x="739" y="1168"/>
                  <a:pt x="757" y="1176"/>
                  <a:pt x="777" y="1176"/>
                </a:cubicBezTo>
                <a:cubicBezTo>
                  <a:pt x="796" y="1176"/>
                  <a:pt x="814" y="1168"/>
                  <a:pt x="828" y="1155"/>
                </a:cubicBezTo>
                <a:cubicBezTo>
                  <a:pt x="1075" y="908"/>
                  <a:pt x="1075" y="908"/>
                  <a:pt x="1075" y="908"/>
                </a:cubicBezTo>
                <a:cubicBezTo>
                  <a:pt x="1118" y="865"/>
                  <a:pt x="1141" y="808"/>
                  <a:pt x="1142" y="748"/>
                </a:cubicBezTo>
                <a:cubicBezTo>
                  <a:pt x="1142" y="687"/>
                  <a:pt x="1118" y="630"/>
                  <a:pt x="1075" y="587"/>
                </a:cubicBezTo>
                <a:cubicBezTo>
                  <a:pt x="1032" y="545"/>
                  <a:pt x="976" y="521"/>
                  <a:pt x="915" y="521"/>
                </a:cubicBezTo>
                <a:cubicBezTo>
                  <a:pt x="865" y="521"/>
                  <a:pt x="816" y="538"/>
                  <a:pt x="777" y="568"/>
                </a:cubicBezTo>
                <a:cubicBezTo>
                  <a:pt x="737" y="537"/>
                  <a:pt x="689" y="521"/>
                  <a:pt x="638" y="521"/>
                </a:cubicBezTo>
                <a:cubicBezTo>
                  <a:pt x="578" y="521"/>
                  <a:pt x="521" y="544"/>
                  <a:pt x="478" y="587"/>
                </a:cubicBezTo>
                <a:cubicBezTo>
                  <a:pt x="435" y="629"/>
                  <a:pt x="411" y="686"/>
                  <a:pt x="411" y="747"/>
                </a:cubicBezTo>
                <a:cubicBezTo>
                  <a:pt x="411" y="807"/>
                  <a:pt x="435" y="864"/>
                  <a:pt x="478" y="907"/>
                </a:cubicBezTo>
                <a:lnTo>
                  <a:pt x="725" y="1155"/>
                </a:lnTo>
                <a:close/>
                <a:moveTo>
                  <a:pt x="541" y="651"/>
                </a:moveTo>
                <a:cubicBezTo>
                  <a:pt x="567" y="625"/>
                  <a:pt x="601" y="611"/>
                  <a:pt x="637" y="611"/>
                </a:cubicBezTo>
                <a:cubicBezTo>
                  <a:pt x="674" y="611"/>
                  <a:pt x="708" y="625"/>
                  <a:pt x="735" y="651"/>
                </a:cubicBezTo>
                <a:cubicBezTo>
                  <a:pt x="745" y="661"/>
                  <a:pt x="745" y="661"/>
                  <a:pt x="745" y="661"/>
                </a:cubicBezTo>
                <a:cubicBezTo>
                  <a:pt x="753" y="669"/>
                  <a:pt x="764" y="674"/>
                  <a:pt x="777" y="674"/>
                </a:cubicBezTo>
                <a:cubicBezTo>
                  <a:pt x="789" y="674"/>
                  <a:pt x="800" y="669"/>
                  <a:pt x="808" y="661"/>
                </a:cubicBezTo>
                <a:cubicBezTo>
                  <a:pt x="818" y="651"/>
                  <a:pt x="818" y="651"/>
                  <a:pt x="818" y="651"/>
                </a:cubicBezTo>
                <a:cubicBezTo>
                  <a:pt x="844" y="625"/>
                  <a:pt x="878" y="611"/>
                  <a:pt x="915" y="611"/>
                </a:cubicBezTo>
                <a:cubicBezTo>
                  <a:pt x="952" y="611"/>
                  <a:pt x="986" y="625"/>
                  <a:pt x="1012" y="651"/>
                </a:cubicBezTo>
                <a:cubicBezTo>
                  <a:pt x="1038" y="677"/>
                  <a:pt x="1052" y="711"/>
                  <a:pt x="1052" y="748"/>
                </a:cubicBezTo>
                <a:cubicBezTo>
                  <a:pt x="1052" y="785"/>
                  <a:pt x="1038" y="819"/>
                  <a:pt x="1012" y="845"/>
                </a:cubicBezTo>
                <a:cubicBezTo>
                  <a:pt x="777" y="1080"/>
                  <a:pt x="777" y="1080"/>
                  <a:pt x="777" y="1080"/>
                </a:cubicBezTo>
                <a:cubicBezTo>
                  <a:pt x="541" y="844"/>
                  <a:pt x="541" y="844"/>
                  <a:pt x="541" y="844"/>
                </a:cubicBezTo>
                <a:cubicBezTo>
                  <a:pt x="515" y="818"/>
                  <a:pt x="501" y="784"/>
                  <a:pt x="501" y="748"/>
                </a:cubicBezTo>
                <a:cubicBezTo>
                  <a:pt x="501" y="711"/>
                  <a:pt x="515" y="676"/>
                  <a:pt x="541" y="6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0" name="Freeform 114"/>
          <p:cNvSpPr>
            <a:spLocks noEditPoints="1"/>
          </p:cNvSpPr>
          <p:nvPr/>
        </p:nvSpPr>
        <p:spPr bwMode="auto">
          <a:xfrm>
            <a:off x="15129353" y="9527668"/>
            <a:ext cx="816488" cy="827760"/>
          </a:xfrm>
          <a:custGeom>
            <a:avLst/>
            <a:gdLst>
              <a:gd name="T0" fmla="*/ 8 w 1552"/>
              <a:gd name="T1" fmla="*/ 618 h 1574"/>
              <a:gd name="T2" fmla="*/ 59 w 1552"/>
              <a:gd name="T3" fmla="*/ 820 h 1574"/>
              <a:gd name="T4" fmla="*/ 79 w 1552"/>
              <a:gd name="T5" fmla="*/ 1057 h 1574"/>
              <a:gd name="T6" fmla="*/ 137 w 1552"/>
              <a:gd name="T7" fmla="*/ 1174 h 1574"/>
              <a:gd name="T8" fmla="*/ 312 w 1552"/>
              <a:gd name="T9" fmla="*/ 1335 h 1574"/>
              <a:gd name="T10" fmla="*/ 498 w 1552"/>
              <a:gd name="T11" fmla="*/ 1512 h 1574"/>
              <a:gd name="T12" fmla="*/ 613 w 1552"/>
              <a:gd name="T13" fmla="*/ 1479 h 1574"/>
              <a:gd name="T14" fmla="*/ 781 w 1552"/>
              <a:gd name="T15" fmla="*/ 1574 h 1574"/>
              <a:gd name="T16" fmla="*/ 950 w 1552"/>
              <a:gd name="T17" fmla="*/ 1475 h 1574"/>
              <a:gd name="T18" fmla="*/ 1063 w 1552"/>
              <a:gd name="T19" fmla="*/ 1507 h 1574"/>
              <a:gd name="T20" fmla="*/ 1249 w 1552"/>
              <a:gd name="T21" fmla="*/ 1327 h 1574"/>
              <a:gd name="T22" fmla="*/ 1422 w 1552"/>
              <a:gd name="T23" fmla="*/ 1164 h 1574"/>
              <a:gd name="T24" fmla="*/ 1477 w 1552"/>
              <a:gd name="T25" fmla="*/ 1046 h 1574"/>
              <a:gd name="T26" fmla="*/ 1494 w 1552"/>
              <a:gd name="T27" fmla="*/ 809 h 1574"/>
              <a:gd name="T28" fmla="*/ 1542 w 1552"/>
              <a:gd name="T29" fmla="*/ 606 h 1574"/>
              <a:gd name="T30" fmla="*/ 1408 w 1552"/>
              <a:gd name="T31" fmla="*/ 446 h 1574"/>
              <a:gd name="T32" fmla="*/ 1288 w 1552"/>
              <a:gd name="T33" fmla="*/ 241 h 1574"/>
              <a:gd name="T34" fmla="*/ 1185 w 1552"/>
              <a:gd name="T35" fmla="*/ 160 h 1574"/>
              <a:gd name="T36" fmla="*/ 957 w 1552"/>
              <a:gd name="T37" fmla="*/ 92 h 1574"/>
              <a:gd name="T38" fmla="*/ 872 w 1552"/>
              <a:gd name="T39" fmla="*/ 45 h 1574"/>
              <a:gd name="T40" fmla="*/ 638 w 1552"/>
              <a:gd name="T41" fmla="*/ 82 h 1574"/>
              <a:gd name="T42" fmla="*/ 541 w 1552"/>
              <a:gd name="T43" fmla="*/ 77 h 1574"/>
              <a:gd name="T44" fmla="*/ 346 w 1552"/>
              <a:gd name="T45" fmla="*/ 213 h 1574"/>
              <a:gd name="T46" fmla="*/ 158 w 1552"/>
              <a:gd name="T47" fmla="*/ 301 h 1574"/>
              <a:gd name="T48" fmla="*/ 116 w 1552"/>
              <a:gd name="T49" fmla="*/ 505 h 1574"/>
              <a:gd name="T50" fmla="*/ 219 w 1552"/>
              <a:gd name="T51" fmla="*/ 393 h 1574"/>
              <a:gd name="T52" fmla="*/ 309 w 1552"/>
              <a:gd name="T53" fmla="*/ 336 h 1574"/>
              <a:gd name="T54" fmla="*/ 489 w 1552"/>
              <a:gd name="T55" fmla="*/ 156 h 1574"/>
              <a:gd name="T56" fmla="*/ 603 w 1552"/>
              <a:gd name="T57" fmla="*/ 187 h 1574"/>
              <a:gd name="T58" fmla="*/ 772 w 1552"/>
              <a:gd name="T59" fmla="*/ 89 h 1574"/>
              <a:gd name="T60" fmla="*/ 939 w 1552"/>
              <a:gd name="T61" fmla="*/ 185 h 1574"/>
              <a:gd name="T62" fmla="*/ 1055 w 1552"/>
              <a:gd name="T63" fmla="*/ 152 h 1574"/>
              <a:gd name="T64" fmla="*/ 1237 w 1552"/>
              <a:gd name="T65" fmla="*/ 329 h 1574"/>
              <a:gd name="T66" fmla="*/ 1328 w 1552"/>
              <a:gd name="T67" fmla="*/ 385 h 1574"/>
              <a:gd name="T68" fmla="*/ 1432 w 1552"/>
              <a:gd name="T69" fmla="*/ 596 h 1574"/>
              <a:gd name="T70" fmla="*/ 1421 w 1552"/>
              <a:gd name="T71" fmla="*/ 703 h 1574"/>
              <a:gd name="T72" fmla="*/ 1457 w 1552"/>
              <a:gd name="T73" fmla="*/ 937 h 1574"/>
              <a:gd name="T74" fmla="*/ 1325 w 1552"/>
              <a:gd name="T75" fmla="*/ 1134 h 1574"/>
              <a:gd name="T76" fmla="*/ 1291 w 1552"/>
              <a:gd name="T77" fmla="*/ 1235 h 1574"/>
              <a:gd name="T78" fmla="*/ 1108 w 1552"/>
              <a:gd name="T79" fmla="*/ 1384 h 1574"/>
              <a:gd name="T80" fmla="*/ 1002 w 1552"/>
              <a:gd name="T81" fmla="*/ 1397 h 1574"/>
              <a:gd name="T82" fmla="*/ 817 w 1552"/>
              <a:gd name="T83" fmla="*/ 1469 h 1574"/>
              <a:gd name="T84" fmla="*/ 715 w 1552"/>
              <a:gd name="T85" fmla="*/ 1434 h 1574"/>
              <a:gd name="T86" fmla="*/ 517 w 1552"/>
              <a:gd name="T87" fmla="*/ 1418 h 1574"/>
              <a:gd name="T88" fmla="*/ 441 w 1552"/>
              <a:gd name="T89" fmla="*/ 1343 h 1574"/>
              <a:gd name="T90" fmla="*/ 235 w 1552"/>
              <a:gd name="T91" fmla="*/ 1226 h 1574"/>
              <a:gd name="T92" fmla="*/ 163 w 1552"/>
              <a:gd name="T93" fmla="*/ 1000 h 1574"/>
              <a:gd name="T94" fmla="*/ 106 w 1552"/>
              <a:gd name="T95" fmla="*/ 910 h 1574"/>
              <a:gd name="T96" fmla="*/ 104 w 1552"/>
              <a:gd name="T97" fmla="*/ 674 h 1574"/>
              <a:gd name="T98" fmla="*/ 160 w 1552"/>
              <a:gd name="T99" fmla="*/ 583 h 1574"/>
              <a:gd name="T100" fmla="*/ 1243 w 1552"/>
              <a:gd name="T101" fmla="*/ 787 h 1574"/>
              <a:gd name="T102" fmla="*/ 446 w 1552"/>
              <a:gd name="T103" fmla="*/ 457 h 1574"/>
              <a:gd name="T104" fmla="*/ 776 w 1552"/>
              <a:gd name="T105" fmla="*/ 1254 h 1574"/>
              <a:gd name="T106" fmla="*/ 1154 w 1552"/>
              <a:gd name="T107" fmla="*/ 787 h 1574"/>
              <a:gd name="T108" fmla="*/ 776 w 1552"/>
              <a:gd name="T109" fmla="*/ 409 h 1574"/>
              <a:gd name="T110" fmla="*/ 777 w 1552"/>
              <a:gd name="T111" fmla="*/ 1164 h 1574"/>
              <a:gd name="T112" fmla="*/ 480 w 1552"/>
              <a:gd name="T113" fmla="*/ 553 h 1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52" h="1574">
                <a:moveTo>
                  <a:pt x="116" y="505"/>
                </a:moveTo>
                <a:cubicBezTo>
                  <a:pt x="75" y="528"/>
                  <a:pt x="75" y="528"/>
                  <a:pt x="75" y="528"/>
                </a:cubicBezTo>
                <a:cubicBezTo>
                  <a:pt x="41" y="547"/>
                  <a:pt x="17" y="580"/>
                  <a:pt x="8" y="618"/>
                </a:cubicBezTo>
                <a:cubicBezTo>
                  <a:pt x="0" y="656"/>
                  <a:pt x="8" y="696"/>
                  <a:pt x="31" y="727"/>
                </a:cubicBezTo>
                <a:cubicBezTo>
                  <a:pt x="59" y="765"/>
                  <a:pt x="59" y="765"/>
                  <a:pt x="59" y="765"/>
                </a:cubicBezTo>
                <a:cubicBezTo>
                  <a:pt x="71" y="781"/>
                  <a:pt x="71" y="803"/>
                  <a:pt x="59" y="820"/>
                </a:cubicBezTo>
                <a:cubicBezTo>
                  <a:pt x="32" y="858"/>
                  <a:pt x="32" y="858"/>
                  <a:pt x="32" y="858"/>
                </a:cubicBezTo>
                <a:cubicBezTo>
                  <a:pt x="10" y="890"/>
                  <a:pt x="2" y="930"/>
                  <a:pt x="11" y="968"/>
                </a:cubicBezTo>
                <a:cubicBezTo>
                  <a:pt x="20" y="1006"/>
                  <a:pt x="45" y="1038"/>
                  <a:pt x="79" y="1057"/>
                </a:cubicBezTo>
                <a:cubicBezTo>
                  <a:pt x="121" y="1079"/>
                  <a:pt x="121" y="1079"/>
                  <a:pt x="121" y="1079"/>
                </a:cubicBezTo>
                <a:cubicBezTo>
                  <a:pt x="138" y="1089"/>
                  <a:pt x="148" y="1108"/>
                  <a:pt x="145" y="1128"/>
                </a:cubicBezTo>
                <a:cubicBezTo>
                  <a:pt x="137" y="1174"/>
                  <a:pt x="137" y="1174"/>
                  <a:pt x="137" y="1174"/>
                </a:cubicBezTo>
                <a:cubicBezTo>
                  <a:pt x="130" y="1213"/>
                  <a:pt x="141" y="1252"/>
                  <a:pt x="165" y="1283"/>
                </a:cubicBezTo>
                <a:cubicBezTo>
                  <a:pt x="190" y="1313"/>
                  <a:pt x="226" y="1331"/>
                  <a:pt x="265" y="1333"/>
                </a:cubicBezTo>
                <a:cubicBezTo>
                  <a:pt x="312" y="1335"/>
                  <a:pt x="312" y="1335"/>
                  <a:pt x="312" y="1335"/>
                </a:cubicBezTo>
                <a:cubicBezTo>
                  <a:pt x="332" y="1336"/>
                  <a:pt x="349" y="1349"/>
                  <a:pt x="355" y="1368"/>
                </a:cubicBezTo>
                <a:cubicBezTo>
                  <a:pt x="368" y="1414"/>
                  <a:pt x="368" y="1414"/>
                  <a:pt x="368" y="1414"/>
                </a:cubicBezTo>
                <a:cubicBezTo>
                  <a:pt x="384" y="1471"/>
                  <a:pt x="438" y="1512"/>
                  <a:pt x="498" y="1512"/>
                </a:cubicBezTo>
                <a:cubicBezTo>
                  <a:pt x="517" y="1512"/>
                  <a:pt x="535" y="1508"/>
                  <a:pt x="552" y="1501"/>
                </a:cubicBezTo>
                <a:cubicBezTo>
                  <a:pt x="596" y="1482"/>
                  <a:pt x="596" y="1482"/>
                  <a:pt x="596" y="1482"/>
                </a:cubicBezTo>
                <a:cubicBezTo>
                  <a:pt x="601" y="1480"/>
                  <a:pt x="607" y="1479"/>
                  <a:pt x="613" y="1479"/>
                </a:cubicBezTo>
                <a:cubicBezTo>
                  <a:pt x="627" y="1479"/>
                  <a:pt x="640" y="1484"/>
                  <a:pt x="648" y="1494"/>
                </a:cubicBezTo>
                <a:cubicBezTo>
                  <a:pt x="680" y="1529"/>
                  <a:pt x="680" y="1529"/>
                  <a:pt x="680" y="1529"/>
                </a:cubicBezTo>
                <a:cubicBezTo>
                  <a:pt x="706" y="1558"/>
                  <a:pt x="743" y="1574"/>
                  <a:pt x="781" y="1574"/>
                </a:cubicBezTo>
                <a:cubicBezTo>
                  <a:pt x="820" y="1574"/>
                  <a:pt x="858" y="1557"/>
                  <a:pt x="884" y="1527"/>
                </a:cubicBezTo>
                <a:cubicBezTo>
                  <a:pt x="915" y="1491"/>
                  <a:pt x="915" y="1491"/>
                  <a:pt x="915" y="1491"/>
                </a:cubicBezTo>
                <a:cubicBezTo>
                  <a:pt x="924" y="1481"/>
                  <a:pt x="937" y="1475"/>
                  <a:pt x="950" y="1475"/>
                </a:cubicBezTo>
                <a:cubicBezTo>
                  <a:pt x="956" y="1475"/>
                  <a:pt x="962" y="1477"/>
                  <a:pt x="968" y="1479"/>
                </a:cubicBezTo>
                <a:cubicBezTo>
                  <a:pt x="1011" y="1497"/>
                  <a:pt x="1011" y="1497"/>
                  <a:pt x="1011" y="1497"/>
                </a:cubicBezTo>
                <a:cubicBezTo>
                  <a:pt x="1028" y="1504"/>
                  <a:pt x="1046" y="1507"/>
                  <a:pt x="1063" y="1507"/>
                </a:cubicBezTo>
                <a:cubicBezTo>
                  <a:pt x="1124" y="1507"/>
                  <a:pt x="1178" y="1466"/>
                  <a:pt x="1194" y="1407"/>
                </a:cubicBezTo>
                <a:cubicBezTo>
                  <a:pt x="1207" y="1361"/>
                  <a:pt x="1207" y="1361"/>
                  <a:pt x="1207" y="1361"/>
                </a:cubicBezTo>
                <a:cubicBezTo>
                  <a:pt x="1212" y="1342"/>
                  <a:pt x="1229" y="1328"/>
                  <a:pt x="1249" y="1327"/>
                </a:cubicBezTo>
                <a:cubicBezTo>
                  <a:pt x="1296" y="1324"/>
                  <a:pt x="1296" y="1324"/>
                  <a:pt x="1296" y="1324"/>
                </a:cubicBezTo>
                <a:cubicBezTo>
                  <a:pt x="1335" y="1322"/>
                  <a:pt x="1371" y="1303"/>
                  <a:pt x="1395" y="1273"/>
                </a:cubicBezTo>
                <a:cubicBezTo>
                  <a:pt x="1419" y="1242"/>
                  <a:pt x="1429" y="1202"/>
                  <a:pt x="1422" y="1164"/>
                </a:cubicBezTo>
                <a:cubicBezTo>
                  <a:pt x="1413" y="1118"/>
                  <a:pt x="1413" y="1118"/>
                  <a:pt x="1413" y="1118"/>
                </a:cubicBezTo>
                <a:cubicBezTo>
                  <a:pt x="1409" y="1098"/>
                  <a:pt x="1418" y="1078"/>
                  <a:pt x="1436" y="1069"/>
                </a:cubicBezTo>
                <a:cubicBezTo>
                  <a:pt x="1477" y="1046"/>
                  <a:pt x="1477" y="1046"/>
                  <a:pt x="1477" y="1046"/>
                </a:cubicBezTo>
                <a:cubicBezTo>
                  <a:pt x="1511" y="1027"/>
                  <a:pt x="1536" y="994"/>
                  <a:pt x="1544" y="956"/>
                </a:cubicBezTo>
                <a:cubicBezTo>
                  <a:pt x="1552" y="918"/>
                  <a:pt x="1544" y="878"/>
                  <a:pt x="1522" y="847"/>
                </a:cubicBezTo>
                <a:cubicBezTo>
                  <a:pt x="1494" y="809"/>
                  <a:pt x="1494" y="809"/>
                  <a:pt x="1494" y="809"/>
                </a:cubicBezTo>
                <a:cubicBezTo>
                  <a:pt x="1482" y="792"/>
                  <a:pt x="1482" y="771"/>
                  <a:pt x="1494" y="754"/>
                </a:cubicBezTo>
                <a:cubicBezTo>
                  <a:pt x="1521" y="716"/>
                  <a:pt x="1521" y="716"/>
                  <a:pt x="1521" y="716"/>
                </a:cubicBezTo>
                <a:cubicBezTo>
                  <a:pt x="1543" y="684"/>
                  <a:pt x="1551" y="644"/>
                  <a:pt x="1542" y="606"/>
                </a:cubicBezTo>
                <a:cubicBezTo>
                  <a:pt x="1533" y="568"/>
                  <a:pt x="1508" y="535"/>
                  <a:pt x="1474" y="517"/>
                </a:cubicBezTo>
                <a:cubicBezTo>
                  <a:pt x="1432" y="495"/>
                  <a:pt x="1432" y="495"/>
                  <a:pt x="1432" y="495"/>
                </a:cubicBezTo>
                <a:cubicBezTo>
                  <a:pt x="1415" y="485"/>
                  <a:pt x="1405" y="466"/>
                  <a:pt x="1408" y="446"/>
                </a:cubicBezTo>
                <a:cubicBezTo>
                  <a:pt x="1416" y="399"/>
                  <a:pt x="1416" y="399"/>
                  <a:pt x="1416" y="399"/>
                </a:cubicBezTo>
                <a:cubicBezTo>
                  <a:pt x="1423" y="361"/>
                  <a:pt x="1412" y="322"/>
                  <a:pt x="1388" y="291"/>
                </a:cubicBezTo>
                <a:cubicBezTo>
                  <a:pt x="1364" y="261"/>
                  <a:pt x="1327" y="243"/>
                  <a:pt x="1288" y="241"/>
                </a:cubicBezTo>
                <a:cubicBezTo>
                  <a:pt x="1241" y="239"/>
                  <a:pt x="1241" y="239"/>
                  <a:pt x="1241" y="239"/>
                </a:cubicBezTo>
                <a:cubicBezTo>
                  <a:pt x="1221" y="238"/>
                  <a:pt x="1203" y="225"/>
                  <a:pt x="1198" y="206"/>
                </a:cubicBezTo>
                <a:cubicBezTo>
                  <a:pt x="1185" y="160"/>
                  <a:pt x="1185" y="160"/>
                  <a:pt x="1185" y="160"/>
                </a:cubicBezTo>
                <a:cubicBezTo>
                  <a:pt x="1168" y="103"/>
                  <a:pt x="1114" y="62"/>
                  <a:pt x="1054" y="62"/>
                </a:cubicBezTo>
                <a:cubicBezTo>
                  <a:pt x="1035" y="62"/>
                  <a:pt x="1017" y="66"/>
                  <a:pt x="1000" y="73"/>
                </a:cubicBezTo>
                <a:cubicBezTo>
                  <a:pt x="957" y="92"/>
                  <a:pt x="957" y="92"/>
                  <a:pt x="957" y="92"/>
                </a:cubicBezTo>
                <a:cubicBezTo>
                  <a:pt x="951" y="94"/>
                  <a:pt x="945" y="95"/>
                  <a:pt x="939" y="95"/>
                </a:cubicBezTo>
                <a:cubicBezTo>
                  <a:pt x="926" y="95"/>
                  <a:pt x="913" y="90"/>
                  <a:pt x="904" y="80"/>
                </a:cubicBezTo>
                <a:cubicBezTo>
                  <a:pt x="872" y="45"/>
                  <a:pt x="872" y="45"/>
                  <a:pt x="872" y="45"/>
                </a:cubicBezTo>
                <a:cubicBezTo>
                  <a:pt x="847" y="16"/>
                  <a:pt x="810" y="0"/>
                  <a:pt x="771" y="0"/>
                </a:cubicBezTo>
                <a:cubicBezTo>
                  <a:pt x="732" y="0"/>
                  <a:pt x="694" y="17"/>
                  <a:pt x="668" y="47"/>
                </a:cubicBezTo>
                <a:cubicBezTo>
                  <a:pt x="638" y="82"/>
                  <a:pt x="638" y="82"/>
                  <a:pt x="638" y="82"/>
                </a:cubicBezTo>
                <a:cubicBezTo>
                  <a:pt x="629" y="93"/>
                  <a:pt x="616" y="98"/>
                  <a:pt x="602" y="98"/>
                </a:cubicBezTo>
                <a:cubicBezTo>
                  <a:pt x="596" y="98"/>
                  <a:pt x="590" y="97"/>
                  <a:pt x="585" y="95"/>
                </a:cubicBezTo>
                <a:cubicBezTo>
                  <a:pt x="541" y="77"/>
                  <a:pt x="541" y="77"/>
                  <a:pt x="541" y="77"/>
                </a:cubicBezTo>
                <a:cubicBezTo>
                  <a:pt x="524" y="70"/>
                  <a:pt x="506" y="67"/>
                  <a:pt x="489" y="67"/>
                </a:cubicBezTo>
                <a:cubicBezTo>
                  <a:pt x="428" y="67"/>
                  <a:pt x="374" y="108"/>
                  <a:pt x="358" y="167"/>
                </a:cubicBezTo>
                <a:cubicBezTo>
                  <a:pt x="346" y="213"/>
                  <a:pt x="346" y="213"/>
                  <a:pt x="346" y="213"/>
                </a:cubicBezTo>
                <a:cubicBezTo>
                  <a:pt x="341" y="231"/>
                  <a:pt x="323" y="245"/>
                  <a:pt x="304" y="247"/>
                </a:cubicBezTo>
                <a:cubicBezTo>
                  <a:pt x="257" y="249"/>
                  <a:pt x="257" y="249"/>
                  <a:pt x="257" y="249"/>
                </a:cubicBezTo>
                <a:cubicBezTo>
                  <a:pt x="218" y="251"/>
                  <a:pt x="182" y="270"/>
                  <a:pt x="158" y="301"/>
                </a:cubicBezTo>
                <a:cubicBezTo>
                  <a:pt x="134" y="331"/>
                  <a:pt x="124" y="371"/>
                  <a:pt x="131" y="409"/>
                </a:cubicBezTo>
                <a:cubicBezTo>
                  <a:pt x="139" y="456"/>
                  <a:pt x="139" y="456"/>
                  <a:pt x="139" y="456"/>
                </a:cubicBezTo>
                <a:cubicBezTo>
                  <a:pt x="143" y="475"/>
                  <a:pt x="134" y="495"/>
                  <a:pt x="116" y="505"/>
                </a:cubicBezTo>
                <a:close/>
                <a:moveTo>
                  <a:pt x="160" y="583"/>
                </a:moveTo>
                <a:cubicBezTo>
                  <a:pt x="211" y="555"/>
                  <a:pt x="239" y="497"/>
                  <a:pt x="228" y="440"/>
                </a:cubicBezTo>
                <a:cubicBezTo>
                  <a:pt x="219" y="393"/>
                  <a:pt x="219" y="393"/>
                  <a:pt x="219" y="393"/>
                </a:cubicBezTo>
                <a:cubicBezTo>
                  <a:pt x="216" y="380"/>
                  <a:pt x="219" y="367"/>
                  <a:pt x="228" y="356"/>
                </a:cubicBezTo>
                <a:cubicBezTo>
                  <a:pt x="236" y="346"/>
                  <a:pt x="248" y="339"/>
                  <a:pt x="261" y="338"/>
                </a:cubicBezTo>
                <a:cubicBezTo>
                  <a:pt x="309" y="336"/>
                  <a:pt x="309" y="336"/>
                  <a:pt x="309" y="336"/>
                </a:cubicBezTo>
                <a:cubicBezTo>
                  <a:pt x="367" y="332"/>
                  <a:pt x="416" y="292"/>
                  <a:pt x="432" y="236"/>
                </a:cubicBezTo>
                <a:cubicBezTo>
                  <a:pt x="444" y="190"/>
                  <a:pt x="444" y="190"/>
                  <a:pt x="444" y="190"/>
                </a:cubicBezTo>
                <a:cubicBezTo>
                  <a:pt x="450" y="170"/>
                  <a:pt x="468" y="156"/>
                  <a:pt x="489" y="156"/>
                </a:cubicBezTo>
                <a:cubicBezTo>
                  <a:pt x="495" y="156"/>
                  <a:pt x="501" y="157"/>
                  <a:pt x="507" y="159"/>
                </a:cubicBezTo>
                <a:cubicBezTo>
                  <a:pt x="551" y="177"/>
                  <a:pt x="551" y="177"/>
                  <a:pt x="551" y="177"/>
                </a:cubicBezTo>
                <a:cubicBezTo>
                  <a:pt x="568" y="184"/>
                  <a:pt x="585" y="187"/>
                  <a:pt x="603" y="187"/>
                </a:cubicBezTo>
                <a:cubicBezTo>
                  <a:pt x="642" y="187"/>
                  <a:pt x="679" y="170"/>
                  <a:pt x="705" y="141"/>
                </a:cubicBezTo>
                <a:cubicBezTo>
                  <a:pt x="736" y="105"/>
                  <a:pt x="736" y="105"/>
                  <a:pt x="736" y="105"/>
                </a:cubicBezTo>
                <a:cubicBezTo>
                  <a:pt x="745" y="95"/>
                  <a:pt x="758" y="89"/>
                  <a:pt x="772" y="89"/>
                </a:cubicBezTo>
                <a:cubicBezTo>
                  <a:pt x="785" y="89"/>
                  <a:pt x="797" y="95"/>
                  <a:pt x="806" y="105"/>
                </a:cubicBezTo>
                <a:cubicBezTo>
                  <a:pt x="838" y="140"/>
                  <a:pt x="838" y="140"/>
                  <a:pt x="838" y="140"/>
                </a:cubicBezTo>
                <a:cubicBezTo>
                  <a:pt x="864" y="169"/>
                  <a:pt x="901" y="185"/>
                  <a:pt x="939" y="185"/>
                </a:cubicBezTo>
                <a:cubicBezTo>
                  <a:pt x="958" y="185"/>
                  <a:pt x="976" y="181"/>
                  <a:pt x="993" y="174"/>
                </a:cubicBezTo>
                <a:cubicBezTo>
                  <a:pt x="1036" y="156"/>
                  <a:pt x="1036" y="156"/>
                  <a:pt x="1036" y="156"/>
                </a:cubicBezTo>
                <a:cubicBezTo>
                  <a:pt x="1042" y="153"/>
                  <a:pt x="1048" y="152"/>
                  <a:pt x="1055" y="152"/>
                </a:cubicBezTo>
                <a:cubicBezTo>
                  <a:pt x="1075" y="152"/>
                  <a:pt x="1094" y="166"/>
                  <a:pt x="1099" y="185"/>
                </a:cubicBezTo>
                <a:cubicBezTo>
                  <a:pt x="1112" y="231"/>
                  <a:pt x="1112" y="231"/>
                  <a:pt x="1112" y="231"/>
                </a:cubicBezTo>
                <a:cubicBezTo>
                  <a:pt x="1129" y="287"/>
                  <a:pt x="1179" y="326"/>
                  <a:pt x="1237" y="329"/>
                </a:cubicBezTo>
                <a:cubicBezTo>
                  <a:pt x="1285" y="331"/>
                  <a:pt x="1285" y="331"/>
                  <a:pt x="1285" y="331"/>
                </a:cubicBezTo>
                <a:cubicBezTo>
                  <a:pt x="1298" y="331"/>
                  <a:pt x="1310" y="337"/>
                  <a:pt x="1319" y="348"/>
                </a:cubicBezTo>
                <a:cubicBezTo>
                  <a:pt x="1327" y="358"/>
                  <a:pt x="1331" y="371"/>
                  <a:pt x="1328" y="385"/>
                </a:cubicBezTo>
                <a:cubicBezTo>
                  <a:pt x="1320" y="431"/>
                  <a:pt x="1320" y="431"/>
                  <a:pt x="1320" y="431"/>
                </a:cubicBezTo>
                <a:cubicBezTo>
                  <a:pt x="1311" y="489"/>
                  <a:pt x="1339" y="546"/>
                  <a:pt x="1390" y="574"/>
                </a:cubicBezTo>
                <a:cubicBezTo>
                  <a:pt x="1432" y="596"/>
                  <a:pt x="1432" y="596"/>
                  <a:pt x="1432" y="596"/>
                </a:cubicBezTo>
                <a:cubicBezTo>
                  <a:pt x="1444" y="603"/>
                  <a:pt x="1452" y="613"/>
                  <a:pt x="1455" y="627"/>
                </a:cubicBezTo>
                <a:cubicBezTo>
                  <a:pt x="1459" y="640"/>
                  <a:pt x="1456" y="653"/>
                  <a:pt x="1448" y="664"/>
                </a:cubicBezTo>
                <a:cubicBezTo>
                  <a:pt x="1421" y="703"/>
                  <a:pt x="1421" y="703"/>
                  <a:pt x="1421" y="703"/>
                </a:cubicBezTo>
                <a:cubicBezTo>
                  <a:pt x="1387" y="751"/>
                  <a:pt x="1388" y="814"/>
                  <a:pt x="1422" y="862"/>
                </a:cubicBezTo>
                <a:cubicBezTo>
                  <a:pt x="1450" y="899"/>
                  <a:pt x="1450" y="899"/>
                  <a:pt x="1450" y="899"/>
                </a:cubicBezTo>
                <a:cubicBezTo>
                  <a:pt x="1457" y="911"/>
                  <a:pt x="1460" y="924"/>
                  <a:pt x="1457" y="937"/>
                </a:cubicBezTo>
                <a:cubicBezTo>
                  <a:pt x="1454" y="950"/>
                  <a:pt x="1446" y="961"/>
                  <a:pt x="1434" y="968"/>
                </a:cubicBezTo>
                <a:cubicBezTo>
                  <a:pt x="1393" y="991"/>
                  <a:pt x="1393" y="991"/>
                  <a:pt x="1393" y="991"/>
                </a:cubicBezTo>
                <a:cubicBezTo>
                  <a:pt x="1342" y="1019"/>
                  <a:pt x="1315" y="1077"/>
                  <a:pt x="1325" y="1134"/>
                </a:cubicBezTo>
                <a:cubicBezTo>
                  <a:pt x="1334" y="1181"/>
                  <a:pt x="1334" y="1181"/>
                  <a:pt x="1334" y="1181"/>
                </a:cubicBezTo>
                <a:cubicBezTo>
                  <a:pt x="1337" y="1194"/>
                  <a:pt x="1333" y="1207"/>
                  <a:pt x="1325" y="1218"/>
                </a:cubicBezTo>
                <a:cubicBezTo>
                  <a:pt x="1317" y="1228"/>
                  <a:pt x="1305" y="1235"/>
                  <a:pt x="1291" y="1235"/>
                </a:cubicBezTo>
                <a:cubicBezTo>
                  <a:pt x="1244" y="1238"/>
                  <a:pt x="1244" y="1238"/>
                  <a:pt x="1244" y="1238"/>
                </a:cubicBezTo>
                <a:cubicBezTo>
                  <a:pt x="1186" y="1242"/>
                  <a:pt x="1136" y="1282"/>
                  <a:pt x="1121" y="1338"/>
                </a:cubicBezTo>
                <a:cubicBezTo>
                  <a:pt x="1108" y="1384"/>
                  <a:pt x="1108" y="1384"/>
                  <a:pt x="1108" y="1384"/>
                </a:cubicBezTo>
                <a:cubicBezTo>
                  <a:pt x="1103" y="1404"/>
                  <a:pt x="1084" y="1418"/>
                  <a:pt x="1063" y="1418"/>
                </a:cubicBezTo>
                <a:cubicBezTo>
                  <a:pt x="1057" y="1418"/>
                  <a:pt x="1051" y="1417"/>
                  <a:pt x="1046" y="1415"/>
                </a:cubicBezTo>
                <a:cubicBezTo>
                  <a:pt x="1002" y="1397"/>
                  <a:pt x="1002" y="1397"/>
                  <a:pt x="1002" y="1397"/>
                </a:cubicBezTo>
                <a:cubicBezTo>
                  <a:pt x="985" y="1390"/>
                  <a:pt x="968" y="1386"/>
                  <a:pt x="950" y="1386"/>
                </a:cubicBezTo>
                <a:cubicBezTo>
                  <a:pt x="911" y="1386"/>
                  <a:pt x="874" y="1403"/>
                  <a:pt x="848" y="1433"/>
                </a:cubicBezTo>
                <a:cubicBezTo>
                  <a:pt x="817" y="1469"/>
                  <a:pt x="817" y="1469"/>
                  <a:pt x="817" y="1469"/>
                </a:cubicBezTo>
                <a:cubicBezTo>
                  <a:pt x="808" y="1479"/>
                  <a:pt x="795" y="1485"/>
                  <a:pt x="781" y="1485"/>
                </a:cubicBezTo>
                <a:cubicBezTo>
                  <a:pt x="768" y="1485"/>
                  <a:pt x="756" y="1479"/>
                  <a:pt x="747" y="1469"/>
                </a:cubicBezTo>
                <a:cubicBezTo>
                  <a:pt x="715" y="1434"/>
                  <a:pt x="715" y="1434"/>
                  <a:pt x="715" y="1434"/>
                </a:cubicBezTo>
                <a:cubicBezTo>
                  <a:pt x="689" y="1405"/>
                  <a:pt x="653" y="1389"/>
                  <a:pt x="614" y="1389"/>
                </a:cubicBezTo>
                <a:cubicBezTo>
                  <a:pt x="595" y="1389"/>
                  <a:pt x="577" y="1392"/>
                  <a:pt x="560" y="1400"/>
                </a:cubicBezTo>
                <a:cubicBezTo>
                  <a:pt x="517" y="1418"/>
                  <a:pt x="517" y="1418"/>
                  <a:pt x="517" y="1418"/>
                </a:cubicBezTo>
                <a:cubicBezTo>
                  <a:pt x="511" y="1421"/>
                  <a:pt x="505" y="1422"/>
                  <a:pt x="499" y="1422"/>
                </a:cubicBezTo>
                <a:cubicBezTo>
                  <a:pt x="478" y="1422"/>
                  <a:pt x="460" y="1408"/>
                  <a:pt x="454" y="1389"/>
                </a:cubicBezTo>
                <a:cubicBezTo>
                  <a:pt x="441" y="1343"/>
                  <a:pt x="441" y="1343"/>
                  <a:pt x="441" y="1343"/>
                </a:cubicBezTo>
                <a:cubicBezTo>
                  <a:pt x="425" y="1287"/>
                  <a:pt x="374" y="1248"/>
                  <a:pt x="316" y="1245"/>
                </a:cubicBezTo>
                <a:cubicBezTo>
                  <a:pt x="269" y="1243"/>
                  <a:pt x="269" y="1243"/>
                  <a:pt x="269" y="1243"/>
                </a:cubicBezTo>
                <a:cubicBezTo>
                  <a:pt x="255" y="1242"/>
                  <a:pt x="243" y="1236"/>
                  <a:pt x="235" y="1226"/>
                </a:cubicBezTo>
                <a:cubicBezTo>
                  <a:pt x="226" y="1215"/>
                  <a:pt x="223" y="1202"/>
                  <a:pt x="225" y="1189"/>
                </a:cubicBezTo>
                <a:cubicBezTo>
                  <a:pt x="233" y="1142"/>
                  <a:pt x="233" y="1142"/>
                  <a:pt x="233" y="1142"/>
                </a:cubicBezTo>
                <a:cubicBezTo>
                  <a:pt x="243" y="1085"/>
                  <a:pt x="215" y="1027"/>
                  <a:pt x="163" y="1000"/>
                </a:cubicBezTo>
                <a:cubicBezTo>
                  <a:pt x="121" y="977"/>
                  <a:pt x="121" y="977"/>
                  <a:pt x="121" y="977"/>
                </a:cubicBezTo>
                <a:cubicBezTo>
                  <a:pt x="109" y="971"/>
                  <a:pt x="101" y="960"/>
                  <a:pt x="98" y="947"/>
                </a:cubicBezTo>
                <a:cubicBezTo>
                  <a:pt x="95" y="934"/>
                  <a:pt x="98" y="921"/>
                  <a:pt x="106" y="910"/>
                </a:cubicBezTo>
                <a:cubicBezTo>
                  <a:pt x="133" y="871"/>
                  <a:pt x="133" y="871"/>
                  <a:pt x="133" y="871"/>
                </a:cubicBezTo>
                <a:cubicBezTo>
                  <a:pt x="167" y="823"/>
                  <a:pt x="166" y="759"/>
                  <a:pt x="132" y="712"/>
                </a:cubicBezTo>
                <a:cubicBezTo>
                  <a:pt x="104" y="674"/>
                  <a:pt x="104" y="674"/>
                  <a:pt x="104" y="674"/>
                </a:cubicBezTo>
                <a:cubicBezTo>
                  <a:pt x="96" y="663"/>
                  <a:pt x="93" y="650"/>
                  <a:pt x="96" y="637"/>
                </a:cubicBezTo>
                <a:cubicBezTo>
                  <a:pt x="99" y="624"/>
                  <a:pt x="107" y="613"/>
                  <a:pt x="119" y="606"/>
                </a:cubicBezTo>
                <a:lnTo>
                  <a:pt x="160" y="583"/>
                </a:lnTo>
                <a:close/>
                <a:moveTo>
                  <a:pt x="776" y="1254"/>
                </a:moveTo>
                <a:cubicBezTo>
                  <a:pt x="901" y="1254"/>
                  <a:pt x="1018" y="1205"/>
                  <a:pt x="1107" y="1117"/>
                </a:cubicBezTo>
                <a:cubicBezTo>
                  <a:pt x="1195" y="1029"/>
                  <a:pt x="1243" y="911"/>
                  <a:pt x="1243" y="787"/>
                </a:cubicBezTo>
                <a:cubicBezTo>
                  <a:pt x="1243" y="662"/>
                  <a:pt x="1195" y="545"/>
                  <a:pt x="1107" y="456"/>
                </a:cubicBezTo>
                <a:cubicBezTo>
                  <a:pt x="1018" y="368"/>
                  <a:pt x="901" y="320"/>
                  <a:pt x="776" y="320"/>
                </a:cubicBezTo>
                <a:cubicBezTo>
                  <a:pt x="652" y="320"/>
                  <a:pt x="534" y="368"/>
                  <a:pt x="446" y="457"/>
                </a:cubicBezTo>
                <a:cubicBezTo>
                  <a:pt x="358" y="545"/>
                  <a:pt x="309" y="662"/>
                  <a:pt x="309" y="787"/>
                </a:cubicBezTo>
                <a:cubicBezTo>
                  <a:pt x="309" y="912"/>
                  <a:pt x="358" y="1029"/>
                  <a:pt x="446" y="1117"/>
                </a:cubicBezTo>
                <a:cubicBezTo>
                  <a:pt x="534" y="1205"/>
                  <a:pt x="651" y="1254"/>
                  <a:pt x="776" y="1254"/>
                </a:cubicBezTo>
                <a:close/>
                <a:moveTo>
                  <a:pt x="776" y="409"/>
                </a:moveTo>
                <a:cubicBezTo>
                  <a:pt x="877" y="409"/>
                  <a:pt x="972" y="449"/>
                  <a:pt x="1043" y="520"/>
                </a:cubicBezTo>
                <a:cubicBezTo>
                  <a:pt x="1114" y="592"/>
                  <a:pt x="1154" y="686"/>
                  <a:pt x="1154" y="787"/>
                </a:cubicBezTo>
                <a:cubicBezTo>
                  <a:pt x="1154" y="873"/>
                  <a:pt x="1126" y="954"/>
                  <a:pt x="1073" y="1020"/>
                </a:cubicBezTo>
                <a:cubicBezTo>
                  <a:pt x="543" y="490"/>
                  <a:pt x="543" y="490"/>
                  <a:pt x="543" y="490"/>
                </a:cubicBezTo>
                <a:cubicBezTo>
                  <a:pt x="610" y="437"/>
                  <a:pt x="690" y="409"/>
                  <a:pt x="776" y="409"/>
                </a:cubicBezTo>
                <a:close/>
                <a:moveTo>
                  <a:pt x="480" y="553"/>
                </a:moveTo>
                <a:cubicBezTo>
                  <a:pt x="1010" y="1083"/>
                  <a:pt x="1010" y="1083"/>
                  <a:pt x="1010" y="1083"/>
                </a:cubicBezTo>
                <a:cubicBezTo>
                  <a:pt x="943" y="1136"/>
                  <a:pt x="863" y="1164"/>
                  <a:pt x="777" y="1164"/>
                </a:cubicBezTo>
                <a:cubicBezTo>
                  <a:pt x="775" y="1164"/>
                  <a:pt x="775" y="1164"/>
                  <a:pt x="775" y="1164"/>
                </a:cubicBezTo>
                <a:cubicBezTo>
                  <a:pt x="675" y="1164"/>
                  <a:pt x="580" y="1125"/>
                  <a:pt x="510" y="1054"/>
                </a:cubicBezTo>
                <a:cubicBezTo>
                  <a:pt x="374" y="918"/>
                  <a:pt x="361" y="704"/>
                  <a:pt x="480" y="5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1" name="Freeform 115"/>
          <p:cNvSpPr>
            <a:spLocks noEditPoints="1"/>
          </p:cNvSpPr>
          <p:nvPr/>
        </p:nvSpPr>
        <p:spPr bwMode="auto">
          <a:xfrm>
            <a:off x="17358937" y="9527295"/>
            <a:ext cx="816808" cy="828402"/>
          </a:xfrm>
          <a:custGeom>
            <a:avLst/>
            <a:gdLst>
              <a:gd name="T0" fmla="*/ 33 w 1553"/>
              <a:gd name="T1" fmla="*/ 859 h 1575"/>
              <a:gd name="T2" fmla="*/ 121 w 1553"/>
              <a:gd name="T3" fmla="*/ 1080 h 1575"/>
              <a:gd name="T4" fmla="*/ 165 w 1553"/>
              <a:gd name="T5" fmla="*/ 1283 h 1575"/>
              <a:gd name="T6" fmla="*/ 355 w 1553"/>
              <a:gd name="T7" fmla="*/ 1369 h 1575"/>
              <a:gd name="T8" fmla="*/ 553 w 1553"/>
              <a:gd name="T9" fmla="*/ 1501 h 1575"/>
              <a:gd name="T10" fmla="*/ 649 w 1553"/>
              <a:gd name="T11" fmla="*/ 1495 h 1575"/>
              <a:gd name="T12" fmla="*/ 885 w 1553"/>
              <a:gd name="T13" fmla="*/ 1528 h 1575"/>
              <a:gd name="T14" fmla="*/ 968 w 1553"/>
              <a:gd name="T15" fmla="*/ 1479 h 1575"/>
              <a:gd name="T16" fmla="*/ 1195 w 1553"/>
              <a:gd name="T17" fmla="*/ 1407 h 1575"/>
              <a:gd name="T18" fmla="*/ 1296 w 1553"/>
              <a:gd name="T19" fmla="*/ 1325 h 1575"/>
              <a:gd name="T20" fmla="*/ 1414 w 1553"/>
              <a:gd name="T21" fmla="*/ 1119 h 1575"/>
              <a:gd name="T22" fmla="*/ 1545 w 1553"/>
              <a:gd name="T23" fmla="*/ 957 h 1575"/>
              <a:gd name="T24" fmla="*/ 1494 w 1553"/>
              <a:gd name="T25" fmla="*/ 755 h 1575"/>
              <a:gd name="T26" fmla="*/ 1474 w 1553"/>
              <a:gd name="T27" fmla="*/ 518 h 1575"/>
              <a:gd name="T28" fmla="*/ 1417 w 1553"/>
              <a:gd name="T29" fmla="*/ 400 h 1575"/>
              <a:gd name="T30" fmla="*/ 1241 w 1553"/>
              <a:gd name="T31" fmla="*/ 240 h 1575"/>
              <a:gd name="T32" fmla="*/ 1054 w 1553"/>
              <a:gd name="T33" fmla="*/ 63 h 1575"/>
              <a:gd name="T34" fmla="*/ 939 w 1553"/>
              <a:gd name="T35" fmla="*/ 96 h 1575"/>
              <a:gd name="T36" fmla="*/ 772 w 1553"/>
              <a:gd name="T37" fmla="*/ 0 h 1575"/>
              <a:gd name="T38" fmla="*/ 603 w 1553"/>
              <a:gd name="T39" fmla="*/ 99 h 1575"/>
              <a:gd name="T40" fmla="*/ 490 w 1553"/>
              <a:gd name="T41" fmla="*/ 67 h 1575"/>
              <a:gd name="T42" fmla="*/ 304 w 1553"/>
              <a:gd name="T43" fmla="*/ 247 h 1575"/>
              <a:gd name="T44" fmla="*/ 131 w 1553"/>
              <a:gd name="T45" fmla="*/ 410 h 1575"/>
              <a:gd name="T46" fmla="*/ 75 w 1553"/>
              <a:gd name="T47" fmla="*/ 528 h 1575"/>
              <a:gd name="T48" fmla="*/ 60 w 1553"/>
              <a:gd name="T49" fmla="*/ 766 h 1575"/>
              <a:gd name="T50" fmla="*/ 160 w 1553"/>
              <a:gd name="T51" fmla="*/ 583 h 1575"/>
              <a:gd name="T52" fmla="*/ 228 w 1553"/>
              <a:gd name="T53" fmla="*/ 357 h 1575"/>
              <a:gd name="T54" fmla="*/ 432 w 1553"/>
              <a:gd name="T55" fmla="*/ 236 h 1575"/>
              <a:gd name="T56" fmla="*/ 507 w 1553"/>
              <a:gd name="T57" fmla="*/ 160 h 1575"/>
              <a:gd name="T58" fmla="*/ 706 w 1553"/>
              <a:gd name="T59" fmla="*/ 141 h 1575"/>
              <a:gd name="T60" fmla="*/ 806 w 1553"/>
              <a:gd name="T61" fmla="*/ 105 h 1575"/>
              <a:gd name="T62" fmla="*/ 993 w 1553"/>
              <a:gd name="T63" fmla="*/ 175 h 1575"/>
              <a:gd name="T64" fmla="*/ 1100 w 1553"/>
              <a:gd name="T65" fmla="*/ 186 h 1575"/>
              <a:gd name="T66" fmla="*/ 1285 w 1553"/>
              <a:gd name="T67" fmla="*/ 331 h 1575"/>
              <a:gd name="T68" fmla="*/ 1321 w 1553"/>
              <a:gd name="T69" fmla="*/ 432 h 1575"/>
              <a:gd name="T70" fmla="*/ 1456 w 1553"/>
              <a:gd name="T71" fmla="*/ 627 h 1575"/>
              <a:gd name="T72" fmla="*/ 1423 w 1553"/>
              <a:gd name="T73" fmla="*/ 862 h 1575"/>
              <a:gd name="T74" fmla="*/ 1435 w 1553"/>
              <a:gd name="T75" fmla="*/ 968 h 1575"/>
              <a:gd name="T76" fmla="*/ 1334 w 1553"/>
              <a:gd name="T77" fmla="*/ 1181 h 1575"/>
              <a:gd name="T78" fmla="*/ 1245 w 1553"/>
              <a:gd name="T79" fmla="*/ 1238 h 1575"/>
              <a:gd name="T80" fmla="*/ 1064 w 1553"/>
              <a:gd name="T81" fmla="*/ 1418 h 1575"/>
              <a:gd name="T82" fmla="*/ 950 w 1553"/>
              <a:gd name="T83" fmla="*/ 1386 h 1575"/>
              <a:gd name="T84" fmla="*/ 781 w 1553"/>
              <a:gd name="T85" fmla="*/ 1485 h 1575"/>
              <a:gd name="T86" fmla="*/ 614 w 1553"/>
              <a:gd name="T87" fmla="*/ 1389 h 1575"/>
              <a:gd name="T88" fmla="*/ 498 w 1553"/>
              <a:gd name="T89" fmla="*/ 1422 h 1575"/>
              <a:gd name="T90" fmla="*/ 316 w 1553"/>
              <a:gd name="T91" fmla="*/ 1245 h 1575"/>
              <a:gd name="T92" fmla="*/ 225 w 1553"/>
              <a:gd name="T93" fmla="*/ 1189 h 1575"/>
              <a:gd name="T94" fmla="*/ 121 w 1553"/>
              <a:gd name="T95" fmla="*/ 977 h 1575"/>
              <a:gd name="T96" fmla="*/ 132 w 1553"/>
              <a:gd name="T97" fmla="*/ 871 h 1575"/>
              <a:gd name="T98" fmla="*/ 95 w 1553"/>
              <a:gd name="T99" fmla="*/ 637 h 1575"/>
              <a:gd name="T100" fmla="*/ 777 w 1553"/>
              <a:gd name="T101" fmla="*/ 300 h 1575"/>
              <a:gd name="T102" fmla="*/ 777 w 1553"/>
              <a:gd name="T103" fmla="*/ 389 h 1575"/>
              <a:gd name="T104" fmla="*/ 378 w 1553"/>
              <a:gd name="T105" fmla="*/ 787 h 1575"/>
              <a:gd name="T106" fmla="*/ 731 w 1553"/>
              <a:gd name="T107" fmla="*/ 568 h 1575"/>
              <a:gd name="T108" fmla="*/ 821 w 1553"/>
              <a:gd name="T109" fmla="*/ 529 h 1575"/>
              <a:gd name="T110" fmla="*/ 915 w 1553"/>
              <a:gd name="T111" fmla="*/ 612 h 1575"/>
              <a:gd name="T112" fmla="*/ 703 w 1553"/>
              <a:gd name="T113" fmla="*/ 700 h 1575"/>
              <a:gd name="T114" fmla="*/ 901 w 1553"/>
              <a:gd name="T115" fmla="*/ 779 h 1575"/>
              <a:gd name="T116" fmla="*/ 821 w 1553"/>
              <a:gd name="T117" fmla="*/ 1046 h 1575"/>
              <a:gd name="T118" fmla="*/ 731 w 1553"/>
              <a:gd name="T119" fmla="*/ 1006 h 1575"/>
              <a:gd name="T120" fmla="*/ 680 w 1553"/>
              <a:gd name="T121" fmla="*/ 916 h 1575"/>
              <a:gd name="T122" fmla="*/ 813 w 1553"/>
              <a:gd name="T123" fmla="*/ 831 h 1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53" h="1575">
                <a:moveTo>
                  <a:pt x="60" y="766"/>
                </a:moveTo>
                <a:cubicBezTo>
                  <a:pt x="71" y="782"/>
                  <a:pt x="71" y="804"/>
                  <a:pt x="60" y="820"/>
                </a:cubicBezTo>
                <a:cubicBezTo>
                  <a:pt x="33" y="859"/>
                  <a:pt x="33" y="859"/>
                  <a:pt x="33" y="859"/>
                </a:cubicBezTo>
                <a:cubicBezTo>
                  <a:pt x="10" y="891"/>
                  <a:pt x="2" y="931"/>
                  <a:pt x="11" y="969"/>
                </a:cubicBezTo>
                <a:cubicBezTo>
                  <a:pt x="20" y="1006"/>
                  <a:pt x="45" y="1039"/>
                  <a:pt x="79" y="1057"/>
                </a:cubicBezTo>
                <a:cubicBezTo>
                  <a:pt x="121" y="1080"/>
                  <a:pt x="121" y="1080"/>
                  <a:pt x="121" y="1080"/>
                </a:cubicBezTo>
                <a:cubicBezTo>
                  <a:pt x="138" y="1089"/>
                  <a:pt x="148" y="1109"/>
                  <a:pt x="145" y="1128"/>
                </a:cubicBezTo>
                <a:cubicBezTo>
                  <a:pt x="137" y="1175"/>
                  <a:pt x="137" y="1175"/>
                  <a:pt x="137" y="1175"/>
                </a:cubicBezTo>
                <a:cubicBezTo>
                  <a:pt x="131" y="1213"/>
                  <a:pt x="141" y="1253"/>
                  <a:pt x="165" y="1283"/>
                </a:cubicBezTo>
                <a:cubicBezTo>
                  <a:pt x="190" y="1313"/>
                  <a:pt x="226" y="1332"/>
                  <a:pt x="265" y="1333"/>
                </a:cubicBezTo>
                <a:cubicBezTo>
                  <a:pt x="312" y="1335"/>
                  <a:pt x="312" y="1335"/>
                  <a:pt x="312" y="1335"/>
                </a:cubicBezTo>
                <a:cubicBezTo>
                  <a:pt x="332" y="1336"/>
                  <a:pt x="350" y="1350"/>
                  <a:pt x="355" y="1369"/>
                </a:cubicBezTo>
                <a:cubicBezTo>
                  <a:pt x="368" y="1414"/>
                  <a:pt x="368" y="1414"/>
                  <a:pt x="368" y="1414"/>
                </a:cubicBezTo>
                <a:cubicBezTo>
                  <a:pt x="385" y="1472"/>
                  <a:pt x="439" y="1512"/>
                  <a:pt x="499" y="1512"/>
                </a:cubicBezTo>
                <a:cubicBezTo>
                  <a:pt x="517" y="1512"/>
                  <a:pt x="536" y="1509"/>
                  <a:pt x="553" y="1501"/>
                </a:cubicBezTo>
                <a:cubicBezTo>
                  <a:pt x="596" y="1483"/>
                  <a:pt x="596" y="1483"/>
                  <a:pt x="596" y="1483"/>
                </a:cubicBezTo>
                <a:cubicBezTo>
                  <a:pt x="602" y="1480"/>
                  <a:pt x="608" y="1479"/>
                  <a:pt x="614" y="1479"/>
                </a:cubicBezTo>
                <a:cubicBezTo>
                  <a:pt x="627" y="1479"/>
                  <a:pt x="640" y="1485"/>
                  <a:pt x="649" y="1495"/>
                </a:cubicBezTo>
                <a:cubicBezTo>
                  <a:pt x="681" y="1530"/>
                  <a:pt x="681" y="1530"/>
                  <a:pt x="681" y="1530"/>
                </a:cubicBezTo>
                <a:cubicBezTo>
                  <a:pt x="706" y="1558"/>
                  <a:pt x="743" y="1575"/>
                  <a:pt x="782" y="1575"/>
                </a:cubicBezTo>
                <a:cubicBezTo>
                  <a:pt x="821" y="1575"/>
                  <a:pt x="859" y="1558"/>
                  <a:pt x="885" y="1528"/>
                </a:cubicBezTo>
                <a:cubicBezTo>
                  <a:pt x="915" y="1492"/>
                  <a:pt x="915" y="1492"/>
                  <a:pt x="915" y="1492"/>
                </a:cubicBezTo>
                <a:cubicBezTo>
                  <a:pt x="924" y="1482"/>
                  <a:pt x="937" y="1476"/>
                  <a:pt x="951" y="1476"/>
                </a:cubicBezTo>
                <a:cubicBezTo>
                  <a:pt x="957" y="1476"/>
                  <a:pt x="963" y="1477"/>
                  <a:pt x="968" y="1479"/>
                </a:cubicBezTo>
                <a:cubicBezTo>
                  <a:pt x="1012" y="1497"/>
                  <a:pt x="1012" y="1497"/>
                  <a:pt x="1012" y="1497"/>
                </a:cubicBezTo>
                <a:cubicBezTo>
                  <a:pt x="1029" y="1504"/>
                  <a:pt x="1047" y="1508"/>
                  <a:pt x="1064" y="1508"/>
                </a:cubicBezTo>
                <a:cubicBezTo>
                  <a:pt x="1125" y="1508"/>
                  <a:pt x="1179" y="1466"/>
                  <a:pt x="1195" y="1407"/>
                </a:cubicBezTo>
                <a:cubicBezTo>
                  <a:pt x="1207" y="1362"/>
                  <a:pt x="1207" y="1362"/>
                  <a:pt x="1207" y="1362"/>
                </a:cubicBezTo>
                <a:cubicBezTo>
                  <a:pt x="1212" y="1343"/>
                  <a:pt x="1230" y="1329"/>
                  <a:pt x="1249" y="1328"/>
                </a:cubicBezTo>
                <a:cubicBezTo>
                  <a:pt x="1296" y="1325"/>
                  <a:pt x="1296" y="1325"/>
                  <a:pt x="1296" y="1325"/>
                </a:cubicBezTo>
                <a:cubicBezTo>
                  <a:pt x="1335" y="1323"/>
                  <a:pt x="1372" y="1304"/>
                  <a:pt x="1395" y="1274"/>
                </a:cubicBezTo>
                <a:cubicBezTo>
                  <a:pt x="1419" y="1243"/>
                  <a:pt x="1429" y="1204"/>
                  <a:pt x="1422" y="1165"/>
                </a:cubicBezTo>
                <a:cubicBezTo>
                  <a:pt x="1414" y="1119"/>
                  <a:pt x="1414" y="1119"/>
                  <a:pt x="1414" y="1119"/>
                </a:cubicBezTo>
                <a:cubicBezTo>
                  <a:pt x="1410" y="1099"/>
                  <a:pt x="1419" y="1080"/>
                  <a:pt x="1437" y="1070"/>
                </a:cubicBezTo>
                <a:cubicBezTo>
                  <a:pt x="1478" y="1047"/>
                  <a:pt x="1478" y="1047"/>
                  <a:pt x="1478" y="1047"/>
                </a:cubicBezTo>
                <a:cubicBezTo>
                  <a:pt x="1512" y="1028"/>
                  <a:pt x="1536" y="995"/>
                  <a:pt x="1545" y="957"/>
                </a:cubicBezTo>
                <a:cubicBezTo>
                  <a:pt x="1553" y="919"/>
                  <a:pt x="1545" y="879"/>
                  <a:pt x="1522" y="848"/>
                </a:cubicBezTo>
                <a:cubicBezTo>
                  <a:pt x="1494" y="809"/>
                  <a:pt x="1494" y="809"/>
                  <a:pt x="1494" y="809"/>
                </a:cubicBezTo>
                <a:cubicBezTo>
                  <a:pt x="1482" y="793"/>
                  <a:pt x="1482" y="771"/>
                  <a:pt x="1494" y="755"/>
                </a:cubicBezTo>
                <a:cubicBezTo>
                  <a:pt x="1521" y="716"/>
                  <a:pt x="1521" y="716"/>
                  <a:pt x="1521" y="716"/>
                </a:cubicBezTo>
                <a:cubicBezTo>
                  <a:pt x="1544" y="684"/>
                  <a:pt x="1551" y="644"/>
                  <a:pt x="1542" y="606"/>
                </a:cubicBezTo>
                <a:cubicBezTo>
                  <a:pt x="1533" y="568"/>
                  <a:pt x="1509" y="536"/>
                  <a:pt x="1474" y="518"/>
                </a:cubicBezTo>
                <a:cubicBezTo>
                  <a:pt x="1433" y="495"/>
                  <a:pt x="1433" y="495"/>
                  <a:pt x="1433" y="495"/>
                </a:cubicBezTo>
                <a:cubicBezTo>
                  <a:pt x="1415" y="486"/>
                  <a:pt x="1406" y="466"/>
                  <a:pt x="1409" y="447"/>
                </a:cubicBezTo>
                <a:cubicBezTo>
                  <a:pt x="1417" y="400"/>
                  <a:pt x="1417" y="400"/>
                  <a:pt x="1417" y="400"/>
                </a:cubicBezTo>
                <a:cubicBezTo>
                  <a:pt x="1423" y="362"/>
                  <a:pt x="1413" y="322"/>
                  <a:pt x="1388" y="292"/>
                </a:cubicBezTo>
                <a:cubicBezTo>
                  <a:pt x="1364" y="261"/>
                  <a:pt x="1327" y="243"/>
                  <a:pt x="1289" y="241"/>
                </a:cubicBezTo>
                <a:cubicBezTo>
                  <a:pt x="1241" y="240"/>
                  <a:pt x="1241" y="240"/>
                  <a:pt x="1241" y="240"/>
                </a:cubicBezTo>
                <a:cubicBezTo>
                  <a:pt x="1221" y="239"/>
                  <a:pt x="1204" y="225"/>
                  <a:pt x="1198" y="206"/>
                </a:cubicBezTo>
                <a:cubicBezTo>
                  <a:pt x="1185" y="161"/>
                  <a:pt x="1185" y="161"/>
                  <a:pt x="1185" y="161"/>
                </a:cubicBezTo>
                <a:cubicBezTo>
                  <a:pt x="1169" y="103"/>
                  <a:pt x="1115" y="63"/>
                  <a:pt x="1054" y="63"/>
                </a:cubicBezTo>
                <a:cubicBezTo>
                  <a:pt x="1036" y="63"/>
                  <a:pt x="1018" y="66"/>
                  <a:pt x="1001" y="74"/>
                </a:cubicBezTo>
                <a:cubicBezTo>
                  <a:pt x="957" y="92"/>
                  <a:pt x="957" y="92"/>
                  <a:pt x="957" y="92"/>
                </a:cubicBezTo>
                <a:cubicBezTo>
                  <a:pt x="952" y="95"/>
                  <a:pt x="946" y="96"/>
                  <a:pt x="939" y="96"/>
                </a:cubicBezTo>
                <a:cubicBezTo>
                  <a:pt x="926" y="96"/>
                  <a:pt x="913" y="90"/>
                  <a:pt x="904" y="81"/>
                </a:cubicBezTo>
                <a:cubicBezTo>
                  <a:pt x="873" y="45"/>
                  <a:pt x="873" y="45"/>
                  <a:pt x="873" y="45"/>
                </a:cubicBezTo>
                <a:cubicBezTo>
                  <a:pt x="847" y="17"/>
                  <a:pt x="810" y="0"/>
                  <a:pt x="772" y="0"/>
                </a:cubicBezTo>
                <a:cubicBezTo>
                  <a:pt x="732" y="0"/>
                  <a:pt x="695" y="17"/>
                  <a:pt x="669" y="47"/>
                </a:cubicBezTo>
                <a:cubicBezTo>
                  <a:pt x="638" y="83"/>
                  <a:pt x="638" y="83"/>
                  <a:pt x="638" y="83"/>
                </a:cubicBezTo>
                <a:cubicBezTo>
                  <a:pt x="629" y="93"/>
                  <a:pt x="616" y="99"/>
                  <a:pt x="603" y="99"/>
                </a:cubicBezTo>
                <a:cubicBezTo>
                  <a:pt x="596" y="99"/>
                  <a:pt x="591" y="98"/>
                  <a:pt x="585" y="96"/>
                </a:cubicBezTo>
                <a:cubicBezTo>
                  <a:pt x="541" y="78"/>
                  <a:pt x="541" y="78"/>
                  <a:pt x="541" y="78"/>
                </a:cubicBezTo>
                <a:cubicBezTo>
                  <a:pt x="524" y="71"/>
                  <a:pt x="507" y="67"/>
                  <a:pt x="490" y="67"/>
                </a:cubicBezTo>
                <a:cubicBezTo>
                  <a:pt x="428" y="67"/>
                  <a:pt x="374" y="108"/>
                  <a:pt x="358" y="167"/>
                </a:cubicBezTo>
                <a:cubicBezTo>
                  <a:pt x="346" y="213"/>
                  <a:pt x="346" y="213"/>
                  <a:pt x="346" y="213"/>
                </a:cubicBezTo>
                <a:cubicBezTo>
                  <a:pt x="341" y="232"/>
                  <a:pt x="324" y="246"/>
                  <a:pt x="304" y="247"/>
                </a:cubicBezTo>
                <a:cubicBezTo>
                  <a:pt x="257" y="250"/>
                  <a:pt x="257" y="250"/>
                  <a:pt x="257" y="250"/>
                </a:cubicBezTo>
                <a:cubicBezTo>
                  <a:pt x="218" y="252"/>
                  <a:pt x="182" y="271"/>
                  <a:pt x="158" y="301"/>
                </a:cubicBezTo>
                <a:cubicBezTo>
                  <a:pt x="134" y="332"/>
                  <a:pt x="124" y="372"/>
                  <a:pt x="131" y="410"/>
                </a:cubicBezTo>
                <a:cubicBezTo>
                  <a:pt x="140" y="456"/>
                  <a:pt x="140" y="456"/>
                  <a:pt x="140" y="456"/>
                </a:cubicBezTo>
                <a:cubicBezTo>
                  <a:pt x="143" y="476"/>
                  <a:pt x="134" y="496"/>
                  <a:pt x="117" y="505"/>
                </a:cubicBezTo>
                <a:cubicBezTo>
                  <a:pt x="75" y="528"/>
                  <a:pt x="75" y="528"/>
                  <a:pt x="75" y="528"/>
                </a:cubicBezTo>
                <a:cubicBezTo>
                  <a:pt x="41" y="547"/>
                  <a:pt x="17" y="580"/>
                  <a:pt x="9" y="618"/>
                </a:cubicBezTo>
                <a:cubicBezTo>
                  <a:pt x="0" y="656"/>
                  <a:pt x="9" y="696"/>
                  <a:pt x="32" y="728"/>
                </a:cubicBezTo>
                <a:lnTo>
                  <a:pt x="60" y="766"/>
                </a:lnTo>
                <a:close/>
                <a:moveTo>
                  <a:pt x="95" y="637"/>
                </a:moveTo>
                <a:cubicBezTo>
                  <a:pt x="98" y="624"/>
                  <a:pt x="106" y="613"/>
                  <a:pt x="118" y="606"/>
                </a:cubicBezTo>
                <a:cubicBezTo>
                  <a:pt x="160" y="583"/>
                  <a:pt x="160" y="583"/>
                  <a:pt x="160" y="583"/>
                </a:cubicBezTo>
                <a:cubicBezTo>
                  <a:pt x="211" y="555"/>
                  <a:pt x="238" y="497"/>
                  <a:pt x="227" y="440"/>
                </a:cubicBezTo>
                <a:cubicBezTo>
                  <a:pt x="219" y="394"/>
                  <a:pt x="219" y="394"/>
                  <a:pt x="219" y="394"/>
                </a:cubicBezTo>
                <a:cubicBezTo>
                  <a:pt x="216" y="381"/>
                  <a:pt x="220" y="367"/>
                  <a:pt x="228" y="357"/>
                </a:cubicBezTo>
                <a:cubicBezTo>
                  <a:pt x="236" y="346"/>
                  <a:pt x="248" y="340"/>
                  <a:pt x="262" y="339"/>
                </a:cubicBezTo>
                <a:cubicBezTo>
                  <a:pt x="309" y="336"/>
                  <a:pt x="309" y="336"/>
                  <a:pt x="309" y="336"/>
                </a:cubicBezTo>
                <a:cubicBezTo>
                  <a:pt x="367" y="333"/>
                  <a:pt x="417" y="293"/>
                  <a:pt x="432" y="236"/>
                </a:cubicBezTo>
                <a:cubicBezTo>
                  <a:pt x="445" y="190"/>
                  <a:pt x="445" y="190"/>
                  <a:pt x="445" y="190"/>
                </a:cubicBezTo>
                <a:cubicBezTo>
                  <a:pt x="450" y="170"/>
                  <a:pt x="469" y="156"/>
                  <a:pt x="490" y="156"/>
                </a:cubicBezTo>
                <a:cubicBezTo>
                  <a:pt x="496" y="156"/>
                  <a:pt x="502" y="157"/>
                  <a:pt x="507" y="160"/>
                </a:cubicBezTo>
                <a:cubicBezTo>
                  <a:pt x="551" y="178"/>
                  <a:pt x="551" y="178"/>
                  <a:pt x="551" y="178"/>
                </a:cubicBezTo>
                <a:cubicBezTo>
                  <a:pt x="568" y="184"/>
                  <a:pt x="586" y="188"/>
                  <a:pt x="603" y="188"/>
                </a:cubicBezTo>
                <a:cubicBezTo>
                  <a:pt x="642" y="188"/>
                  <a:pt x="680" y="171"/>
                  <a:pt x="706" y="141"/>
                </a:cubicBezTo>
                <a:cubicBezTo>
                  <a:pt x="737" y="106"/>
                  <a:pt x="737" y="106"/>
                  <a:pt x="737" y="106"/>
                </a:cubicBezTo>
                <a:cubicBezTo>
                  <a:pt x="746" y="95"/>
                  <a:pt x="758" y="90"/>
                  <a:pt x="772" y="90"/>
                </a:cubicBezTo>
                <a:cubicBezTo>
                  <a:pt x="785" y="90"/>
                  <a:pt x="798" y="95"/>
                  <a:pt x="806" y="105"/>
                </a:cubicBezTo>
                <a:cubicBezTo>
                  <a:pt x="838" y="140"/>
                  <a:pt x="838" y="140"/>
                  <a:pt x="838" y="140"/>
                </a:cubicBezTo>
                <a:cubicBezTo>
                  <a:pt x="864" y="169"/>
                  <a:pt x="901" y="186"/>
                  <a:pt x="940" y="186"/>
                </a:cubicBezTo>
                <a:cubicBezTo>
                  <a:pt x="958" y="186"/>
                  <a:pt x="976" y="182"/>
                  <a:pt x="993" y="175"/>
                </a:cubicBezTo>
                <a:cubicBezTo>
                  <a:pt x="1037" y="156"/>
                  <a:pt x="1037" y="156"/>
                  <a:pt x="1037" y="156"/>
                </a:cubicBezTo>
                <a:cubicBezTo>
                  <a:pt x="1043" y="154"/>
                  <a:pt x="1049" y="152"/>
                  <a:pt x="1055" y="152"/>
                </a:cubicBezTo>
                <a:cubicBezTo>
                  <a:pt x="1076" y="152"/>
                  <a:pt x="1094" y="166"/>
                  <a:pt x="1100" y="186"/>
                </a:cubicBezTo>
                <a:cubicBezTo>
                  <a:pt x="1113" y="231"/>
                  <a:pt x="1113" y="231"/>
                  <a:pt x="1113" y="231"/>
                </a:cubicBezTo>
                <a:cubicBezTo>
                  <a:pt x="1129" y="287"/>
                  <a:pt x="1179" y="327"/>
                  <a:pt x="1238" y="329"/>
                </a:cubicBezTo>
                <a:cubicBezTo>
                  <a:pt x="1285" y="331"/>
                  <a:pt x="1285" y="331"/>
                  <a:pt x="1285" y="331"/>
                </a:cubicBezTo>
                <a:cubicBezTo>
                  <a:pt x="1299" y="332"/>
                  <a:pt x="1311" y="338"/>
                  <a:pt x="1319" y="348"/>
                </a:cubicBezTo>
                <a:cubicBezTo>
                  <a:pt x="1327" y="359"/>
                  <a:pt x="1331" y="372"/>
                  <a:pt x="1329" y="385"/>
                </a:cubicBezTo>
                <a:cubicBezTo>
                  <a:pt x="1321" y="432"/>
                  <a:pt x="1321" y="432"/>
                  <a:pt x="1321" y="432"/>
                </a:cubicBezTo>
                <a:cubicBezTo>
                  <a:pt x="1311" y="490"/>
                  <a:pt x="1339" y="547"/>
                  <a:pt x="1391" y="574"/>
                </a:cubicBezTo>
                <a:cubicBezTo>
                  <a:pt x="1433" y="597"/>
                  <a:pt x="1433" y="597"/>
                  <a:pt x="1433" y="597"/>
                </a:cubicBezTo>
                <a:cubicBezTo>
                  <a:pt x="1445" y="603"/>
                  <a:pt x="1453" y="614"/>
                  <a:pt x="1456" y="627"/>
                </a:cubicBezTo>
                <a:cubicBezTo>
                  <a:pt x="1459" y="640"/>
                  <a:pt x="1457" y="654"/>
                  <a:pt x="1449" y="665"/>
                </a:cubicBezTo>
                <a:cubicBezTo>
                  <a:pt x="1422" y="703"/>
                  <a:pt x="1422" y="703"/>
                  <a:pt x="1422" y="703"/>
                </a:cubicBezTo>
                <a:cubicBezTo>
                  <a:pt x="1388" y="751"/>
                  <a:pt x="1388" y="815"/>
                  <a:pt x="1423" y="862"/>
                </a:cubicBezTo>
                <a:cubicBezTo>
                  <a:pt x="1451" y="900"/>
                  <a:pt x="1451" y="900"/>
                  <a:pt x="1451" y="900"/>
                </a:cubicBezTo>
                <a:cubicBezTo>
                  <a:pt x="1458" y="911"/>
                  <a:pt x="1460" y="925"/>
                  <a:pt x="1458" y="938"/>
                </a:cubicBezTo>
                <a:cubicBezTo>
                  <a:pt x="1455" y="951"/>
                  <a:pt x="1447" y="961"/>
                  <a:pt x="1435" y="968"/>
                </a:cubicBezTo>
                <a:cubicBezTo>
                  <a:pt x="1393" y="991"/>
                  <a:pt x="1393" y="991"/>
                  <a:pt x="1393" y="991"/>
                </a:cubicBezTo>
                <a:cubicBezTo>
                  <a:pt x="1342" y="1020"/>
                  <a:pt x="1315" y="1077"/>
                  <a:pt x="1326" y="1135"/>
                </a:cubicBezTo>
                <a:cubicBezTo>
                  <a:pt x="1334" y="1181"/>
                  <a:pt x="1334" y="1181"/>
                  <a:pt x="1334" y="1181"/>
                </a:cubicBezTo>
                <a:cubicBezTo>
                  <a:pt x="1337" y="1194"/>
                  <a:pt x="1334" y="1208"/>
                  <a:pt x="1325" y="1218"/>
                </a:cubicBezTo>
                <a:cubicBezTo>
                  <a:pt x="1317" y="1229"/>
                  <a:pt x="1305" y="1235"/>
                  <a:pt x="1292" y="1236"/>
                </a:cubicBezTo>
                <a:cubicBezTo>
                  <a:pt x="1245" y="1238"/>
                  <a:pt x="1245" y="1238"/>
                  <a:pt x="1245" y="1238"/>
                </a:cubicBezTo>
                <a:cubicBezTo>
                  <a:pt x="1186" y="1242"/>
                  <a:pt x="1137" y="1282"/>
                  <a:pt x="1121" y="1338"/>
                </a:cubicBezTo>
                <a:cubicBezTo>
                  <a:pt x="1109" y="1384"/>
                  <a:pt x="1109" y="1384"/>
                  <a:pt x="1109" y="1384"/>
                </a:cubicBezTo>
                <a:cubicBezTo>
                  <a:pt x="1103" y="1404"/>
                  <a:pt x="1085" y="1418"/>
                  <a:pt x="1064" y="1418"/>
                </a:cubicBezTo>
                <a:cubicBezTo>
                  <a:pt x="1058" y="1418"/>
                  <a:pt x="1052" y="1417"/>
                  <a:pt x="1046" y="1415"/>
                </a:cubicBezTo>
                <a:cubicBezTo>
                  <a:pt x="1002" y="1397"/>
                  <a:pt x="1002" y="1397"/>
                  <a:pt x="1002" y="1397"/>
                </a:cubicBezTo>
                <a:cubicBezTo>
                  <a:pt x="985" y="1390"/>
                  <a:pt x="968" y="1386"/>
                  <a:pt x="950" y="1386"/>
                </a:cubicBezTo>
                <a:cubicBezTo>
                  <a:pt x="911" y="1386"/>
                  <a:pt x="874" y="1403"/>
                  <a:pt x="848" y="1433"/>
                </a:cubicBezTo>
                <a:cubicBezTo>
                  <a:pt x="817" y="1469"/>
                  <a:pt x="817" y="1469"/>
                  <a:pt x="817" y="1469"/>
                </a:cubicBezTo>
                <a:cubicBezTo>
                  <a:pt x="808" y="1479"/>
                  <a:pt x="795" y="1485"/>
                  <a:pt x="781" y="1485"/>
                </a:cubicBezTo>
                <a:cubicBezTo>
                  <a:pt x="768" y="1485"/>
                  <a:pt x="756" y="1479"/>
                  <a:pt x="747" y="1469"/>
                </a:cubicBezTo>
                <a:cubicBezTo>
                  <a:pt x="715" y="1434"/>
                  <a:pt x="715" y="1434"/>
                  <a:pt x="715" y="1434"/>
                </a:cubicBezTo>
                <a:cubicBezTo>
                  <a:pt x="689" y="1405"/>
                  <a:pt x="652" y="1389"/>
                  <a:pt x="614" y="1389"/>
                </a:cubicBezTo>
                <a:cubicBezTo>
                  <a:pt x="595" y="1389"/>
                  <a:pt x="577" y="1392"/>
                  <a:pt x="560" y="1400"/>
                </a:cubicBezTo>
                <a:cubicBezTo>
                  <a:pt x="517" y="1418"/>
                  <a:pt x="517" y="1418"/>
                  <a:pt x="517" y="1418"/>
                </a:cubicBezTo>
                <a:cubicBezTo>
                  <a:pt x="511" y="1421"/>
                  <a:pt x="505" y="1422"/>
                  <a:pt x="498" y="1422"/>
                </a:cubicBezTo>
                <a:cubicBezTo>
                  <a:pt x="478" y="1422"/>
                  <a:pt x="459" y="1408"/>
                  <a:pt x="454" y="1388"/>
                </a:cubicBezTo>
                <a:cubicBezTo>
                  <a:pt x="441" y="1343"/>
                  <a:pt x="441" y="1343"/>
                  <a:pt x="441" y="1343"/>
                </a:cubicBezTo>
                <a:cubicBezTo>
                  <a:pt x="424" y="1287"/>
                  <a:pt x="374" y="1248"/>
                  <a:pt x="316" y="1245"/>
                </a:cubicBezTo>
                <a:cubicBezTo>
                  <a:pt x="268" y="1243"/>
                  <a:pt x="268" y="1243"/>
                  <a:pt x="268" y="1243"/>
                </a:cubicBezTo>
                <a:cubicBezTo>
                  <a:pt x="255" y="1242"/>
                  <a:pt x="243" y="1236"/>
                  <a:pt x="234" y="1226"/>
                </a:cubicBezTo>
                <a:cubicBezTo>
                  <a:pt x="226" y="1215"/>
                  <a:pt x="222" y="1202"/>
                  <a:pt x="225" y="1189"/>
                </a:cubicBezTo>
                <a:cubicBezTo>
                  <a:pt x="233" y="1142"/>
                  <a:pt x="233" y="1142"/>
                  <a:pt x="233" y="1142"/>
                </a:cubicBezTo>
                <a:cubicBezTo>
                  <a:pt x="242" y="1085"/>
                  <a:pt x="214" y="1027"/>
                  <a:pt x="163" y="1000"/>
                </a:cubicBezTo>
                <a:cubicBezTo>
                  <a:pt x="121" y="977"/>
                  <a:pt x="121" y="977"/>
                  <a:pt x="121" y="977"/>
                </a:cubicBezTo>
                <a:cubicBezTo>
                  <a:pt x="109" y="971"/>
                  <a:pt x="101" y="960"/>
                  <a:pt x="98" y="947"/>
                </a:cubicBezTo>
                <a:cubicBezTo>
                  <a:pt x="95" y="934"/>
                  <a:pt x="97" y="921"/>
                  <a:pt x="105" y="910"/>
                </a:cubicBezTo>
                <a:cubicBezTo>
                  <a:pt x="132" y="871"/>
                  <a:pt x="132" y="871"/>
                  <a:pt x="132" y="871"/>
                </a:cubicBezTo>
                <a:cubicBezTo>
                  <a:pt x="166" y="823"/>
                  <a:pt x="166" y="759"/>
                  <a:pt x="131" y="712"/>
                </a:cubicBezTo>
                <a:cubicBezTo>
                  <a:pt x="103" y="674"/>
                  <a:pt x="103" y="674"/>
                  <a:pt x="103" y="674"/>
                </a:cubicBezTo>
                <a:cubicBezTo>
                  <a:pt x="95" y="663"/>
                  <a:pt x="92" y="650"/>
                  <a:pt x="95" y="637"/>
                </a:cubicBezTo>
                <a:close/>
                <a:moveTo>
                  <a:pt x="777" y="1275"/>
                </a:moveTo>
                <a:cubicBezTo>
                  <a:pt x="1046" y="1275"/>
                  <a:pt x="1264" y="1056"/>
                  <a:pt x="1264" y="787"/>
                </a:cubicBezTo>
                <a:cubicBezTo>
                  <a:pt x="1264" y="518"/>
                  <a:pt x="1046" y="300"/>
                  <a:pt x="777" y="300"/>
                </a:cubicBezTo>
                <a:cubicBezTo>
                  <a:pt x="508" y="300"/>
                  <a:pt x="289" y="518"/>
                  <a:pt x="289" y="787"/>
                </a:cubicBezTo>
                <a:cubicBezTo>
                  <a:pt x="289" y="1056"/>
                  <a:pt x="508" y="1275"/>
                  <a:pt x="777" y="1275"/>
                </a:cubicBezTo>
                <a:close/>
                <a:moveTo>
                  <a:pt x="777" y="389"/>
                </a:moveTo>
                <a:cubicBezTo>
                  <a:pt x="996" y="389"/>
                  <a:pt x="1175" y="568"/>
                  <a:pt x="1175" y="787"/>
                </a:cubicBezTo>
                <a:cubicBezTo>
                  <a:pt x="1175" y="1007"/>
                  <a:pt x="996" y="1186"/>
                  <a:pt x="777" y="1186"/>
                </a:cubicBezTo>
                <a:cubicBezTo>
                  <a:pt x="557" y="1186"/>
                  <a:pt x="378" y="1007"/>
                  <a:pt x="378" y="787"/>
                </a:cubicBezTo>
                <a:cubicBezTo>
                  <a:pt x="378" y="568"/>
                  <a:pt x="557" y="389"/>
                  <a:pt x="777" y="389"/>
                </a:cubicBezTo>
                <a:close/>
                <a:moveTo>
                  <a:pt x="613" y="699"/>
                </a:moveTo>
                <a:cubicBezTo>
                  <a:pt x="613" y="630"/>
                  <a:pt x="666" y="572"/>
                  <a:pt x="731" y="568"/>
                </a:cubicBezTo>
                <a:cubicBezTo>
                  <a:pt x="731" y="529"/>
                  <a:pt x="731" y="529"/>
                  <a:pt x="731" y="529"/>
                </a:cubicBezTo>
                <a:cubicBezTo>
                  <a:pt x="731" y="504"/>
                  <a:pt x="752" y="484"/>
                  <a:pt x="776" y="484"/>
                </a:cubicBezTo>
                <a:cubicBezTo>
                  <a:pt x="801" y="484"/>
                  <a:pt x="821" y="504"/>
                  <a:pt x="821" y="529"/>
                </a:cubicBezTo>
                <a:cubicBezTo>
                  <a:pt x="821" y="567"/>
                  <a:pt x="821" y="567"/>
                  <a:pt x="821" y="567"/>
                </a:cubicBezTo>
                <a:cubicBezTo>
                  <a:pt x="870" y="567"/>
                  <a:pt x="870" y="567"/>
                  <a:pt x="870" y="567"/>
                </a:cubicBezTo>
                <a:cubicBezTo>
                  <a:pt x="895" y="567"/>
                  <a:pt x="915" y="588"/>
                  <a:pt x="915" y="612"/>
                </a:cubicBezTo>
                <a:cubicBezTo>
                  <a:pt x="915" y="637"/>
                  <a:pt x="895" y="657"/>
                  <a:pt x="870" y="657"/>
                </a:cubicBezTo>
                <a:cubicBezTo>
                  <a:pt x="740" y="657"/>
                  <a:pt x="740" y="657"/>
                  <a:pt x="740" y="657"/>
                </a:cubicBezTo>
                <a:cubicBezTo>
                  <a:pt x="719" y="657"/>
                  <a:pt x="703" y="676"/>
                  <a:pt x="703" y="700"/>
                </a:cubicBezTo>
                <a:cubicBezTo>
                  <a:pt x="703" y="723"/>
                  <a:pt x="719" y="742"/>
                  <a:pt x="740" y="742"/>
                </a:cubicBezTo>
                <a:cubicBezTo>
                  <a:pt x="814" y="742"/>
                  <a:pt x="814" y="742"/>
                  <a:pt x="814" y="742"/>
                </a:cubicBezTo>
                <a:cubicBezTo>
                  <a:pt x="846" y="742"/>
                  <a:pt x="877" y="755"/>
                  <a:pt x="901" y="779"/>
                </a:cubicBezTo>
                <a:cubicBezTo>
                  <a:pt x="926" y="804"/>
                  <a:pt x="940" y="838"/>
                  <a:pt x="940" y="874"/>
                </a:cubicBezTo>
                <a:cubicBezTo>
                  <a:pt x="940" y="944"/>
                  <a:pt x="887" y="1002"/>
                  <a:pt x="821" y="1006"/>
                </a:cubicBezTo>
                <a:cubicBezTo>
                  <a:pt x="821" y="1046"/>
                  <a:pt x="821" y="1046"/>
                  <a:pt x="821" y="1046"/>
                </a:cubicBezTo>
                <a:cubicBezTo>
                  <a:pt x="821" y="1070"/>
                  <a:pt x="801" y="1091"/>
                  <a:pt x="776" y="1091"/>
                </a:cubicBezTo>
                <a:cubicBezTo>
                  <a:pt x="752" y="1091"/>
                  <a:pt x="731" y="1070"/>
                  <a:pt x="731" y="1046"/>
                </a:cubicBezTo>
                <a:cubicBezTo>
                  <a:pt x="731" y="1006"/>
                  <a:pt x="731" y="1006"/>
                  <a:pt x="731" y="1006"/>
                </a:cubicBezTo>
                <a:cubicBezTo>
                  <a:pt x="680" y="1006"/>
                  <a:pt x="680" y="1006"/>
                  <a:pt x="680" y="1006"/>
                </a:cubicBezTo>
                <a:cubicBezTo>
                  <a:pt x="655" y="1006"/>
                  <a:pt x="635" y="986"/>
                  <a:pt x="635" y="961"/>
                </a:cubicBezTo>
                <a:cubicBezTo>
                  <a:pt x="635" y="936"/>
                  <a:pt x="655" y="916"/>
                  <a:pt x="680" y="916"/>
                </a:cubicBezTo>
                <a:cubicBezTo>
                  <a:pt x="813" y="916"/>
                  <a:pt x="813" y="916"/>
                  <a:pt x="813" y="916"/>
                </a:cubicBezTo>
                <a:cubicBezTo>
                  <a:pt x="834" y="916"/>
                  <a:pt x="850" y="897"/>
                  <a:pt x="850" y="874"/>
                </a:cubicBezTo>
                <a:cubicBezTo>
                  <a:pt x="850" y="850"/>
                  <a:pt x="834" y="831"/>
                  <a:pt x="813" y="831"/>
                </a:cubicBezTo>
                <a:cubicBezTo>
                  <a:pt x="739" y="831"/>
                  <a:pt x="739" y="831"/>
                  <a:pt x="739" y="831"/>
                </a:cubicBezTo>
                <a:cubicBezTo>
                  <a:pt x="670" y="831"/>
                  <a:pt x="613" y="772"/>
                  <a:pt x="613" y="69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2" name="Freeform 116"/>
          <p:cNvSpPr>
            <a:spLocks noEditPoints="1"/>
          </p:cNvSpPr>
          <p:nvPr/>
        </p:nvSpPr>
        <p:spPr bwMode="auto">
          <a:xfrm>
            <a:off x="19587957" y="9527295"/>
            <a:ext cx="816808" cy="828402"/>
          </a:xfrm>
          <a:custGeom>
            <a:avLst/>
            <a:gdLst>
              <a:gd name="T0" fmla="*/ 530 w 1553"/>
              <a:gd name="T1" fmla="*/ 1002 h 1575"/>
              <a:gd name="T2" fmla="*/ 652 w 1553"/>
              <a:gd name="T3" fmla="*/ 1091 h 1575"/>
              <a:gd name="T4" fmla="*/ 944 w 1553"/>
              <a:gd name="T5" fmla="*/ 1104 h 1575"/>
              <a:gd name="T6" fmla="*/ 989 w 1553"/>
              <a:gd name="T7" fmla="*/ 860 h 1575"/>
              <a:gd name="T8" fmla="*/ 1054 w 1553"/>
              <a:gd name="T9" fmla="*/ 622 h 1575"/>
              <a:gd name="T10" fmla="*/ 777 w 1553"/>
              <a:gd name="T11" fmla="*/ 424 h 1575"/>
              <a:gd name="T12" fmla="*/ 499 w 1553"/>
              <a:gd name="T13" fmla="*/ 622 h 1575"/>
              <a:gd name="T14" fmla="*/ 680 w 1553"/>
              <a:gd name="T15" fmla="*/ 698 h 1575"/>
              <a:gd name="T16" fmla="*/ 835 w 1553"/>
              <a:gd name="T17" fmla="*/ 671 h 1575"/>
              <a:gd name="T18" fmla="*/ 910 w 1553"/>
              <a:gd name="T19" fmla="*/ 809 h 1575"/>
              <a:gd name="T20" fmla="*/ 801 w 1553"/>
              <a:gd name="T21" fmla="*/ 923 h 1575"/>
              <a:gd name="T22" fmla="*/ 622 w 1553"/>
              <a:gd name="T23" fmla="*/ 1005 h 1575"/>
              <a:gd name="T24" fmla="*/ 526 w 1553"/>
              <a:gd name="T25" fmla="*/ 709 h 1575"/>
              <a:gd name="T26" fmla="*/ 60 w 1553"/>
              <a:gd name="T27" fmla="*/ 820 h 1575"/>
              <a:gd name="T28" fmla="*/ 79 w 1553"/>
              <a:gd name="T29" fmla="*/ 1057 h 1575"/>
              <a:gd name="T30" fmla="*/ 137 w 1553"/>
              <a:gd name="T31" fmla="*/ 1175 h 1575"/>
              <a:gd name="T32" fmla="*/ 313 w 1553"/>
              <a:gd name="T33" fmla="*/ 1336 h 1575"/>
              <a:gd name="T34" fmla="*/ 499 w 1553"/>
              <a:gd name="T35" fmla="*/ 1513 h 1575"/>
              <a:gd name="T36" fmla="*/ 614 w 1553"/>
              <a:gd name="T37" fmla="*/ 1479 h 1575"/>
              <a:gd name="T38" fmla="*/ 782 w 1553"/>
              <a:gd name="T39" fmla="*/ 1575 h 1575"/>
              <a:gd name="T40" fmla="*/ 951 w 1553"/>
              <a:gd name="T41" fmla="*/ 1476 h 1575"/>
              <a:gd name="T42" fmla="*/ 1064 w 1553"/>
              <a:gd name="T43" fmla="*/ 1508 h 1575"/>
              <a:gd name="T44" fmla="*/ 1249 w 1553"/>
              <a:gd name="T45" fmla="*/ 1328 h 1575"/>
              <a:gd name="T46" fmla="*/ 1422 w 1553"/>
              <a:gd name="T47" fmla="*/ 1165 h 1575"/>
              <a:gd name="T48" fmla="*/ 1478 w 1553"/>
              <a:gd name="T49" fmla="*/ 1047 h 1575"/>
              <a:gd name="T50" fmla="*/ 1494 w 1553"/>
              <a:gd name="T51" fmla="*/ 809 h 1575"/>
              <a:gd name="T52" fmla="*/ 1543 w 1553"/>
              <a:gd name="T53" fmla="*/ 606 h 1575"/>
              <a:gd name="T54" fmla="*/ 1409 w 1553"/>
              <a:gd name="T55" fmla="*/ 447 h 1575"/>
              <a:gd name="T56" fmla="*/ 1289 w 1553"/>
              <a:gd name="T57" fmla="*/ 241 h 1575"/>
              <a:gd name="T58" fmla="*/ 1185 w 1553"/>
              <a:gd name="T59" fmla="*/ 161 h 1575"/>
              <a:gd name="T60" fmla="*/ 957 w 1553"/>
              <a:gd name="T61" fmla="*/ 92 h 1575"/>
              <a:gd name="T62" fmla="*/ 873 w 1553"/>
              <a:gd name="T63" fmla="*/ 46 h 1575"/>
              <a:gd name="T64" fmla="*/ 638 w 1553"/>
              <a:gd name="T65" fmla="*/ 83 h 1575"/>
              <a:gd name="T66" fmla="*/ 541 w 1553"/>
              <a:gd name="T67" fmla="*/ 78 h 1575"/>
              <a:gd name="T68" fmla="*/ 346 w 1553"/>
              <a:gd name="T69" fmla="*/ 213 h 1575"/>
              <a:gd name="T70" fmla="*/ 158 w 1553"/>
              <a:gd name="T71" fmla="*/ 302 h 1575"/>
              <a:gd name="T72" fmla="*/ 117 w 1553"/>
              <a:gd name="T73" fmla="*/ 506 h 1575"/>
              <a:gd name="T74" fmla="*/ 32 w 1553"/>
              <a:gd name="T75" fmla="*/ 728 h 1575"/>
              <a:gd name="T76" fmla="*/ 118 w 1553"/>
              <a:gd name="T77" fmla="*/ 606 h 1575"/>
              <a:gd name="T78" fmla="*/ 219 w 1553"/>
              <a:gd name="T79" fmla="*/ 394 h 1575"/>
              <a:gd name="T80" fmla="*/ 309 w 1553"/>
              <a:gd name="T81" fmla="*/ 336 h 1575"/>
              <a:gd name="T82" fmla="*/ 490 w 1553"/>
              <a:gd name="T83" fmla="*/ 157 h 1575"/>
              <a:gd name="T84" fmla="*/ 603 w 1553"/>
              <a:gd name="T85" fmla="*/ 188 h 1575"/>
              <a:gd name="T86" fmla="*/ 772 w 1553"/>
              <a:gd name="T87" fmla="*/ 90 h 1575"/>
              <a:gd name="T88" fmla="*/ 940 w 1553"/>
              <a:gd name="T89" fmla="*/ 186 h 1575"/>
              <a:gd name="T90" fmla="*/ 1055 w 1553"/>
              <a:gd name="T91" fmla="*/ 153 h 1575"/>
              <a:gd name="T92" fmla="*/ 1238 w 1553"/>
              <a:gd name="T93" fmla="*/ 330 h 1575"/>
              <a:gd name="T94" fmla="*/ 1329 w 1553"/>
              <a:gd name="T95" fmla="*/ 386 h 1575"/>
              <a:gd name="T96" fmla="*/ 1433 w 1553"/>
              <a:gd name="T97" fmla="*/ 597 h 1575"/>
              <a:gd name="T98" fmla="*/ 1422 w 1553"/>
              <a:gd name="T99" fmla="*/ 704 h 1575"/>
              <a:gd name="T100" fmla="*/ 1458 w 1553"/>
              <a:gd name="T101" fmla="*/ 938 h 1575"/>
              <a:gd name="T102" fmla="*/ 1326 w 1553"/>
              <a:gd name="T103" fmla="*/ 1135 h 1575"/>
              <a:gd name="T104" fmla="*/ 1292 w 1553"/>
              <a:gd name="T105" fmla="*/ 1236 h 1575"/>
              <a:gd name="T106" fmla="*/ 1109 w 1553"/>
              <a:gd name="T107" fmla="*/ 1384 h 1575"/>
              <a:gd name="T108" fmla="*/ 1002 w 1553"/>
              <a:gd name="T109" fmla="*/ 1397 h 1575"/>
              <a:gd name="T110" fmla="*/ 817 w 1553"/>
              <a:gd name="T111" fmla="*/ 1469 h 1575"/>
              <a:gd name="T112" fmla="*/ 715 w 1553"/>
              <a:gd name="T113" fmla="*/ 1434 h 1575"/>
              <a:gd name="T114" fmla="*/ 517 w 1553"/>
              <a:gd name="T115" fmla="*/ 1418 h 1575"/>
              <a:gd name="T116" fmla="*/ 441 w 1553"/>
              <a:gd name="T117" fmla="*/ 1343 h 1575"/>
              <a:gd name="T118" fmla="*/ 235 w 1553"/>
              <a:gd name="T119" fmla="*/ 1226 h 1575"/>
              <a:gd name="T120" fmla="*/ 162 w 1553"/>
              <a:gd name="T121" fmla="*/ 1000 h 1575"/>
              <a:gd name="T122" fmla="*/ 105 w 1553"/>
              <a:gd name="T123" fmla="*/ 910 h 1575"/>
              <a:gd name="T124" fmla="*/ 103 w 1553"/>
              <a:gd name="T125" fmla="*/ 674 h 1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53" h="1575">
                <a:moveTo>
                  <a:pt x="453" y="765"/>
                </a:moveTo>
                <a:cubicBezTo>
                  <a:pt x="565" y="860"/>
                  <a:pt x="565" y="860"/>
                  <a:pt x="565" y="860"/>
                </a:cubicBezTo>
                <a:cubicBezTo>
                  <a:pt x="530" y="1002"/>
                  <a:pt x="530" y="1002"/>
                  <a:pt x="530" y="1002"/>
                </a:cubicBezTo>
                <a:cubicBezTo>
                  <a:pt x="524" y="1027"/>
                  <a:pt x="529" y="1052"/>
                  <a:pt x="545" y="1072"/>
                </a:cubicBezTo>
                <a:cubicBezTo>
                  <a:pt x="560" y="1092"/>
                  <a:pt x="584" y="1104"/>
                  <a:pt x="609" y="1104"/>
                </a:cubicBezTo>
                <a:cubicBezTo>
                  <a:pt x="624" y="1104"/>
                  <a:pt x="639" y="1099"/>
                  <a:pt x="652" y="1091"/>
                </a:cubicBezTo>
                <a:cubicBezTo>
                  <a:pt x="777" y="1014"/>
                  <a:pt x="777" y="1014"/>
                  <a:pt x="777" y="1014"/>
                </a:cubicBezTo>
                <a:cubicBezTo>
                  <a:pt x="901" y="1091"/>
                  <a:pt x="901" y="1091"/>
                  <a:pt x="901" y="1091"/>
                </a:cubicBezTo>
                <a:cubicBezTo>
                  <a:pt x="914" y="1099"/>
                  <a:pt x="929" y="1104"/>
                  <a:pt x="944" y="1104"/>
                </a:cubicBezTo>
                <a:cubicBezTo>
                  <a:pt x="969" y="1104"/>
                  <a:pt x="993" y="1092"/>
                  <a:pt x="1009" y="1072"/>
                </a:cubicBezTo>
                <a:cubicBezTo>
                  <a:pt x="1024" y="1052"/>
                  <a:pt x="1030" y="1027"/>
                  <a:pt x="1024" y="1003"/>
                </a:cubicBezTo>
                <a:cubicBezTo>
                  <a:pt x="989" y="860"/>
                  <a:pt x="989" y="860"/>
                  <a:pt x="989" y="860"/>
                </a:cubicBezTo>
                <a:cubicBezTo>
                  <a:pt x="1101" y="765"/>
                  <a:pt x="1101" y="765"/>
                  <a:pt x="1101" y="765"/>
                </a:cubicBezTo>
                <a:cubicBezTo>
                  <a:pt x="1126" y="744"/>
                  <a:pt x="1136" y="709"/>
                  <a:pt x="1126" y="678"/>
                </a:cubicBezTo>
                <a:cubicBezTo>
                  <a:pt x="1115" y="646"/>
                  <a:pt x="1087" y="624"/>
                  <a:pt x="1054" y="622"/>
                </a:cubicBezTo>
                <a:cubicBezTo>
                  <a:pt x="908" y="611"/>
                  <a:pt x="908" y="611"/>
                  <a:pt x="908" y="611"/>
                </a:cubicBezTo>
                <a:cubicBezTo>
                  <a:pt x="852" y="475"/>
                  <a:pt x="852" y="475"/>
                  <a:pt x="852" y="475"/>
                </a:cubicBezTo>
                <a:cubicBezTo>
                  <a:pt x="840" y="444"/>
                  <a:pt x="810" y="424"/>
                  <a:pt x="777" y="424"/>
                </a:cubicBezTo>
                <a:cubicBezTo>
                  <a:pt x="744" y="424"/>
                  <a:pt x="714" y="444"/>
                  <a:pt x="701" y="475"/>
                </a:cubicBezTo>
                <a:cubicBezTo>
                  <a:pt x="646" y="611"/>
                  <a:pt x="646" y="611"/>
                  <a:pt x="646" y="611"/>
                </a:cubicBezTo>
                <a:cubicBezTo>
                  <a:pt x="499" y="622"/>
                  <a:pt x="499" y="622"/>
                  <a:pt x="499" y="622"/>
                </a:cubicBezTo>
                <a:cubicBezTo>
                  <a:pt x="466" y="624"/>
                  <a:pt x="438" y="646"/>
                  <a:pt x="428" y="678"/>
                </a:cubicBezTo>
                <a:cubicBezTo>
                  <a:pt x="418" y="709"/>
                  <a:pt x="427" y="744"/>
                  <a:pt x="453" y="765"/>
                </a:cubicBezTo>
                <a:close/>
                <a:moveTo>
                  <a:pt x="680" y="698"/>
                </a:moveTo>
                <a:cubicBezTo>
                  <a:pt x="697" y="697"/>
                  <a:pt x="712" y="686"/>
                  <a:pt x="719" y="670"/>
                </a:cubicBezTo>
                <a:cubicBezTo>
                  <a:pt x="777" y="527"/>
                  <a:pt x="777" y="527"/>
                  <a:pt x="777" y="527"/>
                </a:cubicBezTo>
                <a:cubicBezTo>
                  <a:pt x="835" y="671"/>
                  <a:pt x="835" y="671"/>
                  <a:pt x="835" y="671"/>
                </a:cubicBezTo>
                <a:cubicBezTo>
                  <a:pt x="842" y="687"/>
                  <a:pt x="857" y="697"/>
                  <a:pt x="874" y="698"/>
                </a:cubicBezTo>
                <a:cubicBezTo>
                  <a:pt x="1028" y="710"/>
                  <a:pt x="1028" y="710"/>
                  <a:pt x="1028" y="710"/>
                </a:cubicBezTo>
                <a:cubicBezTo>
                  <a:pt x="910" y="809"/>
                  <a:pt x="910" y="809"/>
                  <a:pt x="910" y="809"/>
                </a:cubicBezTo>
                <a:cubicBezTo>
                  <a:pt x="897" y="820"/>
                  <a:pt x="891" y="838"/>
                  <a:pt x="895" y="854"/>
                </a:cubicBezTo>
                <a:cubicBezTo>
                  <a:pt x="932" y="1005"/>
                  <a:pt x="932" y="1005"/>
                  <a:pt x="932" y="1005"/>
                </a:cubicBezTo>
                <a:cubicBezTo>
                  <a:pt x="801" y="923"/>
                  <a:pt x="801" y="923"/>
                  <a:pt x="801" y="923"/>
                </a:cubicBezTo>
                <a:cubicBezTo>
                  <a:pt x="793" y="918"/>
                  <a:pt x="785" y="916"/>
                  <a:pt x="777" y="916"/>
                </a:cubicBezTo>
                <a:cubicBezTo>
                  <a:pt x="768" y="916"/>
                  <a:pt x="760" y="918"/>
                  <a:pt x="753" y="923"/>
                </a:cubicBezTo>
                <a:cubicBezTo>
                  <a:pt x="622" y="1005"/>
                  <a:pt x="622" y="1005"/>
                  <a:pt x="622" y="1005"/>
                </a:cubicBezTo>
                <a:cubicBezTo>
                  <a:pt x="659" y="854"/>
                  <a:pt x="659" y="854"/>
                  <a:pt x="659" y="854"/>
                </a:cubicBezTo>
                <a:cubicBezTo>
                  <a:pt x="663" y="838"/>
                  <a:pt x="657" y="820"/>
                  <a:pt x="644" y="809"/>
                </a:cubicBezTo>
                <a:cubicBezTo>
                  <a:pt x="526" y="709"/>
                  <a:pt x="526" y="709"/>
                  <a:pt x="526" y="709"/>
                </a:cubicBezTo>
                <a:lnTo>
                  <a:pt x="680" y="698"/>
                </a:lnTo>
                <a:close/>
                <a:moveTo>
                  <a:pt x="60" y="766"/>
                </a:moveTo>
                <a:cubicBezTo>
                  <a:pt x="71" y="782"/>
                  <a:pt x="72" y="804"/>
                  <a:pt x="60" y="820"/>
                </a:cubicBezTo>
                <a:cubicBezTo>
                  <a:pt x="33" y="859"/>
                  <a:pt x="33" y="859"/>
                  <a:pt x="33" y="859"/>
                </a:cubicBezTo>
                <a:cubicBezTo>
                  <a:pt x="10" y="891"/>
                  <a:pt x="2" y="931"/>
                  <a:pt x="11" y="969"/>
                </a:cubicBezTo>
                <a:cubicBezTo>
                  <a:pt x="20" y="1006"/>
                  <a:pt x="45" y="1039"/>
                  <a:pt x="79" y="1057"/>
                </a:cubicBezTo>
                <a:cubicBezTo>
                  <a:pt x="121" y="1080"/>
                  <a:pt x="121" y="1080"/>
                  <a:pt x="121" y="1080"/>
                </a:cubicBezTo>
                <a:cubicBezTo>
                  <a:pt x="139" y="1089"/>
                  <a:pt x="148" y="1109"/>
                  <a:pt x="145" y="1128"/>
                </a:cubicBezTo>
                <a:cubicBezTo>
                  <a:pt x="137" y="1175"/>
                  <a:pt x="137" y="1175"/>
                  <a:pt x="137" y="1175"/>
                </a:cubicBezTo>
                <a:cubicBezTo>
                  <a:pt x="131" y="1213"/>
                  <a:pt x="141" y="1253"/>
                  <a:pt x="165" y="1283"/>
                </a:cubicBezTo>
                <a:cubicBezTo>
                  <a:pt x="190" y="1314"/>
                  <a:pt x="226" y="1332"/>
                  <a:pt x="265" y="1334"/>
                </a:cubicBezTo>
                <a:cubicBezTo>
                  <a:pt x="313" y="1336"/>
                  <a:pt x="313" y="1336"/>
                  <a:pt x="313" y="1336"/>
                </a:cubicBezTo>
                <a:cubicBezTo>
                  <a:pt x="333" y="1336"/>
                  <a:pt x="350" y="1350"/>
                  <a:pt x="355" y="1369"/>
                </a:cubicBezTo>
                <a:cubicBezTo>
                  <a:pt x="368" y="1414"/>
                  <a:pt x="368" y="1414"/>
                  <a:pt x="368" y="1414"/>
                </a:cubicBezTo>
                <a:cubicBezTo>
                  <a:pt x="385" y="1472"/>
                  <a:pt x="439" y="1513"/>
                  <a:pt x="499" y="1513"/>
                </a:cubicBezTo>
                <a:cubicBezTo>
                  <a:pt x="517" y="1513"/>
                  <a:pt x="536" y="1509"/>
                  <a:pt x="553" y="1501"/>
                </a:cubicBezTo>
                <a:cubicBezTo>
                  <a:pt x="596" y="1483"/>
                  <a:pt x="596" y="1483"/>
                  <a:pt x="596" y="1483"/>
                </a:cubicBezTo>
                <a:cubicBezTo>
                  <a:pt x="602" y="1481"/>
                  <a:pt x="608" y="1479"/>
                  <a:pt x="614" y="1479"/>
                </a:cubicBezTo>
                <a:cubicBezTo>
                  <a:pt x="628" y="1479"/>
                  <a:pt x="641" y="1485"/>
                  <a:pt x="649" y="1495"/>
                </a:cubicBezTo>
                <a:cubicBezTo>
                  <a:pt x="681" y="1530"/>
                  <a:pt x="681" y="1530"/>
                  <a:pt x="681" y="1530"/>
                </a:cubicBezTo>
                <a:cubicBezTo>
                  <a:pt x="706" y="1558"/>
                  <a:pt x="743" y="1575"/>
                  <a:pt x="782" y="1575"/>
                </a:cubicBezTo>
                <a:cubicBezTo>
                  <a:pt x="821" y="1575"/>
                  <a:pt x="859" y="1558"/>
                  <a:pt x="885" y="1528"/>
                </a:cubicBezTo>
                <a:cubicBezTo>
                  <a:pt x="915" y="1492"/>
                  <a:pt x="915" y="1492"/>
                  <a:pt x="915" y="1492"/>
                </a:cubicBezTo>
                <a:cubicBezTo>
                  <a:pt x="924" y="1482"/>
                  <a:pt x="937" y="1476"/>
                  <a:pt x="951" y="1476"/>
                </a:cubicBezTo>
                <a:cubicBezTo>
                  <a:pt x="957" y="1476"/>
                  <a:pt x="963" y="1477"/>
                  <a:pt x="968" y="1479"/>
                </a:cubicBezTo>
                <a:cubicBezTo>
                  <a:pt x="1012" y="1497"/>
                  <a:pt x="1012" y="1497"/>
                  <a:pt x="1012" y="1497"/>
                </a:cubicBezTo>
                <a:cubicBezTo>
                  <a:pt x="1029" y="1504"/>
                  <a:pt x="1047" y="1508"/>
                  <a:pt x="1064" y="1508"/>
                </a:cubicBezTo>
                <a:cubicBezTo>
                  <a:pt x="1125" y="1508"/>
                  <a:pt x="1179" y="1467"/>
                  <a:pt x="1195" y="1408"/>
                </a:cubicBezTo>
                <a:cubicBezTo>
                  <a:pt x="1207" y="1362"/>
                  <a:pt x="1207" y="1362"/>
                  <a:pt x="1207" y="1362"/>
                </a:cubicBezTo>
                <a:cubicBezTo>
                  <a:pt x="1213" y="1343"/>
                  <a:pt x="1230" y="1329"/>
                  <a:pt x="1249" y="1328"/>
                </a:cubicBezTo>
                <a:cubicBezTo>
                  <a:pt x="1296" y="1326"/>
                  <a:pt x="1296" y="1326"/>
                  <a:pt x="1296" y="1326"/>
                </a:cubicBezTo>
                <a:cubicBezTo>
                  <a:pt x="1336" y="1323"/>
                  <a:pt x="1372" y="1304"/>
                  <a:pt x="1396" y="1274"/>
                </a:cubicBezTo>
                <a:cubicBezTo>
                  <a:pt x="1420" y="1243"/>
                  <a:pt x="1429" y="1204"/>
                  <a:pt x="1422" y="1165"/>
                </a:cubicBezTo>
                <a:cubicBezTo>
                  <a:pt x="1414" y="1119"/>
                  <a:pt x="1414" y="1119"/>
                  <a:pt x="1414" y="1119"/>
                </a:cubicBezTo>
                <a:cubicBezTo>
                  <a:pt x="1410" y="1099"/>
                  <a:pt x="1419" y="1080"/>
                  <a:pt x="1437" y="1070"/>
                </a:cubicBezTo>
                <a:cubicBezTo>
                  <a:pt x="1478" y="1047"/>
                  <a:pt x="1478" y="1047"/>
                  <a:pt x="1478" y="1047"/>
                </a:cubicBezTo>
                <a:cubicBezTo>
                  <a:pt x="1512" y="1028"/>
                  <a:pt x="1536" y="995"/>
                  <a:pt x="1545" y="957"/>
                </a:cubicBezTo>
                <a:cubicBezTo>
                  <a:pt x="1553" y="919"/>
                  <a:pt x="1545" y="879"/>
                  <a:pt x="1522" y="848"/>
                </a:cubicBezTo>
                <a:cubicBezTo>
                  <a:pt x="1494" y="809"/>
                  <a:pt x="1494" y="809"/>
                  <a:pt x="1494" y="809"/>
                </a:cubicBezTo>
                <a:cubicBezTo>
                  <a:pt x="1482" y="793"/>
                  <a:pt x="1482" y="771"/>
                  <a:pt x="1494" y="755"/>
                </a:cubicBezTo>
                <a:cubicBezTo>
                  <a:pt x="1521" y="716"/>
                  <a:pt x="1521" y="716"/>
                  <a:pt x="1521" y="716"/>
                </a:cubicBezTo>
                <a:cubicBezTo>
                  <a:pt x="1544" y="684"/>
                  <a:pt x="1552" y="644"/>
                  <a:pt x="1543" y="606"/>
                </a:cubicBezTo>
                <a:cubicBezTo>
                  <a:pt x="1534" y="568"/>
                  <a:pt x="1509" y="536"/>
                  <a:pt x="1474" y="518"/>
                </a:cubicBezTo>
                <a:cubicBezTo>
                  <a:pt x="1433" y="495"/>
                  <a:pt x="1433" y="495"/>
                  <a:pt x="1433" y="495"/>
                </a:cubicBezTo>
                <a:cubicBezTo>
                  <a:pt x="1415" y="486"/>
                  <a:pt x="1406" y="466"/>
                  <a:pt x="1409" y="447"/>
                </a:cubicBezTo>
                <a:cubicBezTo>
                  <a:pt x="1417" y="400"/>
                  <a:pt x="1417" y="400"/>
                  <a:pt x="1417" y="400"/>
                </a:cubicBezTo>
                <a:cubicBezTo>
                  <a:pt x="1423" y="362"/>
                  <a:pt x="1413" y="322"/>
                  <a:pt x="1389" y="292"/>
                </a:cubicBezTo>
                <a:cubicBezTo>
                  <a:pt x="1364" y="261"/>
                  <a:pt x="1327" y="243"/>
                  <a:pt x="1289" y="241"/>
                </a:cubicBezTo>
                <a:cubicBezTo>
                  <a:pt x="1241" y="240"/>
                  <a:pt x="1241" y="240"/>
                  <a:pt x="1241" y="240"/>
                </a:cubicBezTo>
                <a:cubicBezTo>
                  <a:pt x="1221" y="239"/>
                  <a:pt x="1204" y="226"/>
                  <a:pt x="1198" y="206"/>
                </a:cubicBezTo>
                <a:cubicBezTo>
                  <a:pt x="1185" y="161"/>
                  <a:pt x="1185" y="161"/>
                  <a:pt x="1185" y="161"/>
                </a:cubicBezTo>
                <a:cubicBezTo>
                  <a:pt x="1169" y="103"/>
                  <a:pt x="1115" y="63"/>
                  <a:pt x="1055" y="63"/>
                </a:cubicBezTo>
                <a:cubicBezTo>
                  <a:pt x="1036" y="63"/>
                  <a:pt x="1018" y="67"/>
                  <a:pt x="1001" y="74"/>
                </a:cubicBezTo>
                <a:cubicBezTo>
                  <a:pt x="957" y="92"/>
                  <a:pt x="957" y="92"/>
                  <a:pt x="957" y="92"/>
                </a:cubicBezTo>
                <a:cubicBezTo>
                  <a:pt x="952" y="95"/>
                  <a:pt x="946" y="96"/>
                  <a:pt x="939" y="96"/>
                </a:cubicBezTo>
                <a:cubicBezTo>
                  <a:pt x="926" y="96"/>
                  <a:pt x="913" y="90"/>
                  <a:pt x="904" y="81"/>
                </a:cubicBezTo>
                <a:cubicBezTo>
                  <a:pt x="873" y="46"/>
                  <a:pt x="873" y="46"/>
                  <a:pt x="873" y="46"/>
                </a:cubicBezTo>
                <a:cubicBezTo>
                  <a:pt x="847" y="17"/>
                  <a:pt x="810" y="0"/>
                  <a:pt x="772" y="0"/>
                </a:cubicBezTo>
                <a:cubicBezTo>
                  <a:pt x="732" y="0"/>
                  <a:pt x="695" y="17"/>
                  <a:pt x="669" y="47"/>
                </a:cubicBezTo>
                <a:cubicBezTo>
                  <a:pt x="638" y="83"/>
                  <a:pt x="638" y="83"/>
                  <a:pt x="638" y="83"/>
                </a:cubicBezTo>
                <a:cubicBezTo>
                  <a:pt x="629" y="93"/>
                  <a:pt x="616" y="99"/>
                  <a:pt x="603" y="99"/>
                </a:cubicBezTo>
                <a:cubicBezTo>
                  <a:pt x="597" y="99"/>
                  <a:pt x="591" y="98"/>
                  <a:pt x="585" y="96"/>
                </a:cubicBezTo>
                <a:cubicBezTo>
                  <a:pt x="541" y="78"/>
                  <a:pt x="541" y="78"/>
                  <a:pt x="541" y="78"/>
                </a:cubicBezTo>
                <a:cubicBezTo>
                  <a:pt x="524" y="71"/>
                  <a:pt x="507" y="67"/>
                  <a:pt x="490" y="67"/>
                </a:cubicBezTo>
                <a:cubicBezTo>
                  <a:pt x="429" y="67"/>
                  <a:pt x="375" y="109"/>
                  <a:pt x="359" y="167"/>
                </a:cubicBezTo>
                <a:cubicBezTo>
                  <a:pt x="346" y="213"/>
                  <a:pt x="346" y="213"/>
                  <a:pt x="346" y="213"/>
                </a:cubicBezTo>
                <a:cubicBezTo>
                  <a:pt x="341" y="232"/>
                  <a:pt x="324" y="246"/>
                  <a:pt x="304" y="247"/>
                </a:cubicBezTo>
                <a:cubicBezTo>
                  <a:pt x="257" y="250"/>
                  <a:pt x="257" y="250"/>
                  <a:pt x="257" y="250"/>
                </a:cubicBezTo>
                <a:cubicBezTo>
                  <a:pt x="218" y="252"/>
                  <a:pt x="182" y="271"/>
                  <a:pt x="158" y="302"/>
                </a:cubicBezTo>
                <a:cubicBezTo>
                  <a:pt x="134" y="332"/>
                  <a:pt x="124" y="372"/>
                  <a:pt x="131" y="410"/>
                </a:cubicBezTo>
                <a:cubicBezTo>
                  <a:pt x="140" y="456"/>
                  <a:pt x="140" y="456"/>
                  <a:pt x="140" y="456"/>
                </a:cubicBezTo>
                <a:cubicBezTo>
                  <a:pt x="144" y="476"/>
                  <a:pt x="134" y="496"/>
                  <a:pt x="117" y="506"/>
                </a:cubicBezTo>
                <a:cubicBezTo>
                  <a:pt x="76" y="529"/>
                  <a:pt x="76" y="529"/>
                  <a:pt x="76" y="529"/>
                </a:cubicBezTo>
                <a:cubicBezTo>
                  <a:pt x="41" y="548"/>
                  <a:pt x="17" y="580"/>
                  <a:pt x="9" y="618"/>
                </a:cubicBezTo>
                <a:cubicBezTo>
                  <a:pt x="0" y="657"/>
                  <a:pt x="9" y="696"/>
                  <a:pt x="32" y="728"/>
                </a:cubicBezTo>
                <a:lnTo>
                  <a:pt x="60" y="766"/>
                </a:lnTo>
                <a:close/>
                <a:moveTo>
                  <a:pt x="95" y="637"/>
                </a:moveTo>
                <a:cubicBezTo>
                  <a:pt x="98" y="624"/>
                  <a:pt x="106" y="613"/>
                  <a:pt x="118" y="606"/>
                </a:cubicBezTo>
                <a:cubicBezTo>
                  <a:pt x="159" y="583"/>
                  <a:pt x="159" y="583"/>
                  <a:pt x="159" y="583"/>
                </a:cubicBezTo>
                <a:cubicBezTo>
                  <a:pt x="211" y="555"/>
                  <a:pt x="238" y="497"/>
                  <a:pt x="227" y="440"/>
                </a:cubicBezTo>
                <a:cubicBezTo>
                  <a:pt x="219" y="394"/>
                  <a:pt x="219" y="394"/>
                  <a:pt x="219" y="394"/>
                </a:cubicBezTo>
                <a:cubicBezTo>
                  <a:pt x="217" y="381"/>
                  <a:pt x="220" y="367"/>
                  <a:pt x="228" y="357"/>
                </a:cubicBezTo>
                <a:cubicBezTo>
                  <a:pt x="237" y="346"/>
                  <a:pt x="248" y="340"/>
                  <a:pt x="262" y="339"/>
                </a:cubicBezTo>
                <a:cubicBezTo>
                  <a:pt x="309" y="336"/>
                  <a:pt x="309" y="336"/>
                  <a:pt x="309" y="336"/>
                </a:cubicBezTo>
                <a:cubicBezTo>
                  <a:pt x="367" y="333"/>
                  <a:pt x="417" y="293"/>
                  <a:pt x="432" y="236"/>
                </a:cubicBezTo>
                <a:cubicBezTo>
                  <a:pt x="445" y="191"/>
                  <a:pt x="445" y="191"/>
                  <a:pt x="445" y="191"/>
                </a:cubicBezTo>
                <a:cubicBezTo>
                  <a:pt x="450" y="171"/>
                  <a:pt x="469" y="157"/>
                  <a:pt x="490" y="157"/>
                </a:cubicBezTo>
                <a:cubicBezTo>
                  <a:pt x="496" y="157"/>
                  <a:pt x="502" y="158"/>
                  <a:pt x="507" y="160"/>
                </a:cubicBezTo>
                <a:cubicBezTo>
                  <a:pt x="551" y="178"/>
                  <a:pt x="551" y="178"/>
                  <a:pt x="551" y="178"/>
                </a:cubicBezTo>
                <a:cubicBezTo>
                  <a:pt x="568" y="185"/>
                  <a:pt x="586" y="188"/>
                  <a:pt x="603" y="188"/>
                </a:cubicBezTo>
                <a:cubicBezTo>
                  <a:pt x="642" y="188"/>
                  <a:pt x="680" y="171"/>
                  <a:pt x="706" y="142"/>
                </a:cubicBezTo>
                <a:cubicBezTo>
                  <a:pt x="737" y="106"/>
                  <a:pt x="737" y="106"/>
                  <a:pt x="737" y="106"/>
                </a:cubicBezTo>
                <a:cubicBezTo>
                  <a:pt x="746" y="96"/>
                  <a:pt x="758" y="90"/>
                  <a:pt x="772" y="90"/>
                </a:cubicBezTo>
                <a:cubicBezTo>
                  <a:pt x="785" y="90"/>
                  <a:pt x="798" y="96"/>
                  <a:pt x="807" y="106"/>
                </a:cubicBezTo>
                <a:cubicBezTo>
                  <a:pt x="838" y="141"/>
                  <a:pt x="838" y="141"/>
                  <a:pt x="838" y="141"/>
                </a:cubicBezTo>
                <a:cubicBezTo>
                  <a:pt x="864" y="170"/>
                  <a:pt x="901" y="186"/>
                  <a:pt x="940" y="186"/>
                </a:cubicBezTo>
                <a:cubicBezTo>
                  <a:pt x="958" y="186"/>
                  <a:pt x="976" y="182"/>
                  <a:pt x="993" y="175"/>
                </a:cubicBezTo>
                <a:cubicBezTo>
                  <a:pt x="1037" y="157"/>
                  <a:pt x="1037" y="157"/>
                  <a:pt x="1037" y="157"/>
                </a:cubicBezTo>
                <a:cubicBezTo>
                  <a:pt x="1043" y="154"/>
                  <a:pt x="1049" y="153"/>
                  <a:pt x="1055" y="153"/>
                </a:cubicBezTo>
                <a:cubicBezTo>
                  <a:pt x="1076" y="153"/>
                  <a:pt x="1094" y="167"/>
                  <a:pt x="1100" y="186"/>
                </a:cubicBezTo>
                <a:cubicBezTo>
                  <a:pt x="1113" y="232"/>
                  <a:pt x="1113" y="232"/>
                  <a:pt x="1113" y="232"/>
                </a:cubicBezTo>
                <a:cubicBezTo>
                  <a:pt x="1129" y="288"/>
                  <a:pt x="1179" y="327"/>
                  <a:pt x="1238" y="330"/>
                </a:cubicBezTo>
                <a:cubicBezTo>
                  <a:pt x="1285" y="332"/>
                  <a:pt x="1285" y="332"/>
                  <a:pt x="1285" y="332"/>
                </a:cubicBezTo>
                <a:cubicBezTo>
                  <a:pt x="1299" y="332"/>
                  <a:pt x="1311" y="338"/>
                  <a:pt x="1319" y="349"/>
                </a:cubicBezTo>
                <a:cubicBezTo>
                  <a:pt x="1328" y="359"/>
                  <a:pt x="1331" y="372"/>
                  <a:pt x="1329" y="386"/>
                </a:cubicBezTo>
                <a:cubicBezTo>
                  <a:pt x="1321" y="432"/>
                  <a:pt x="1321" y="432"/>
                  <a:pt x="1321" y="432"/>
                </a:cubicBezTo>
                <a:cubicBezTo>
                  <a:pt x="1311" y="490"/>
                  <a:pt x="1340" y="547"/>
                  <a:pt x="1391" y="575"/>
                </a:cubicBezTo>
                <a:cubicBezTo>
                  <a:pt x="1433" y="597"/>
                  <a:pt x="1433" y="597"/>
                  <a:pt x="1433" y="597"/>
                </a:cubicBezTo>
                <a:cubicBezTo>
                  <a:pt x="1445" y="604"/>
                  <a:pt x="1453" y="614"/>
                  <a:pt x="1456" y="628"/>
                </a:cubicBezTo>
                <a:cubicBezTo>
                  <a:pt x="1459" y="641"/>
                  <a:pt x="1457" y="654"/>
                  <a:pt x="1449" y="665"/>
                </a:cubicBezTo>
                <a:cubicBezTo>
                  <a:pt x="1422" y="704"/>
                  <a:pt x="1422" y="704"/>
                  <a:pt x="1422" y="704"/>
                </a:cubicBezTo>
                <a:cubicBezTo>
                  <a:pt x="1388" y="751"/>
                  <a:pt x="1389" y="815"/>
                  <a:pt x="1423" y="863"/>
                </a:cubicBezTo>
                <a:cubicBezTo>
                  <a:pt x="1451" y="900"/>
                  <a:pt x="1451" y="900"/>
                  <a:pt x="1451" y="900"/>
                </a:cubicBezTo>
                <a:cubicBezTo>
                  <a:pt x="1458" y="911"/>
                  <a:pt x="1460" y="925"/>
                  <a:pt x="1458" y="938"/>
                </a:cubicBezTo>
                <a:cubicBezTo>
                  <a:pt x="1455" y="951"/>
                  <a:pt x="1447" y="962"/>
                  <a:pt x="1435" y="968"/>
                </a:cubicBezTo>
                <a:cubicBezTo>
                  <a:pt x="1394" y="991"/>
                  <a:pt x="1394" y="991"/>
                  <a:pt x="1394" y="991"/>
                </a:cubicBezTo>
                <a:cubicBezTo>
                  <a:pt x="1342" y="1020"/>
                  <a:pt x="1315" y="1077"/>
                  <a:pt x="1326" y="1135"/>
                </a:cubicBezTo>
                <a:cubicBezTo>
                  <a:pt x="1335" y="1181"/>
                  <a:pt x="1335" y="1181"/>
                  <a:pt x="1335" y="1181"/>
                </a:cubicBezTo>
                <a:cubicBezTo>
                  <a:pt x="1337" y="1194"/>
                  <a:pt x="1334" y="1208"/>
                  <a:pt x="1325" y="1218"/>
                </a:cubicBezTo>
                <a:cubicBezTo>
                  <a:pt x="1317" y="1229"/>
                  <a:pt x="1305" y="1235"/>
                  <a:pt x="1292" y="1236"/>
                </a:cubicBezTo>
                <a:cubicBezTo>
                  <a:pt x="1245" y="1239"/>
                  <a:pt x="1245" y="1239"/>
                  <a:pt x="1245" y="1239"/>
                </a:cubicBezTo>
                <a:cubicBezTo>
                  <a:pt x="1186" y="1242"/>
                  <a:pt x="1137" y="1282"/>
                  <a:pt x="1121" y="1338"/>
                </a:cubicBezTo>
                <a:cubicBezTo>
                  <a:pt x="1109" y="1384"/>
                  <a:pt x="1109" y="1384"/>
                  <a:pt x="1109" y="1384"/>
                </a:cubicBezTo>
                <a:cubicBezTo>
                  <a:pt x="1103" y="1404"/>
                  <a:pt x="1085" y="1418"/>
                  <a:pt x="1064" y="1418"/>
                </a:cubicBezTo>
                <a:cubicBezTo>
                  <a:pt x="1058" y="1418"/>
                  <a:pt x="1052" y="1417"/>
                  <a:pt x="1046" y="1415"/>
                </a:cubicBezTo>
                <a:cubicBezTo>
                  <a:pt x="1002" y="1397"/>
                  <a:pt x="1002" y="1397"/>
                  <a:pt x="1002" y="1397"/>
                </a:cubicBezTo>
                <a:cubicBezTo>
                  <a:pt x="985" y="1390"/>
                  <a:pt x="968" y="1386"/>
                  <a:pt x="951" y="1386"/>
                </a:cubicBezTo>
                <a:cubicBezTo>
                  <a:pt x="911" y="1386"/>
                  <a:pt x="874" y="1403"/>
                  <a:pt x="848" y="1433"/>
                </a:cubicBezTo>
                <a:cubicBezTo>
                  <a:pt x="817" y="1469"/>
                  <a:pt x="817" y="1469"/>
                  <a:pt x="817" y="1469"/>
                </a:cubicBezTo>
                <a:cubicBezTo>
                  <a:pt x="808" y="1479"/>
                  <a:pt x="795" y="1485"/>
                  <a:pt x="782" y="1485"/>
                </a:cubicBezTo>
                <a:cubicBezTo>
                  <a:pt x="768" y="1485"/>
                  <a:pt x="756" y="1479"/>
                  <a:pt x="747" y="1469"/>
                </a:cubicBezTo>
                <a:cubicBezTo>
                  <a:pt x="715" y="1434"/>
                  <a:pt x="715" y="1434"/>
                  <a:pt x="715" y="1434"/>
                </a:cubicBezTo>
                <a:cubicBezTo>
                  <a:pt x="690" y="1405"/>
                  <a:pt x="653" y="1389"/>
                  <a:pt x="614" y="1389"/>
                </a:cubicBezTo>
                <a:cubicBezTo>
                  <a:pt x="595" y="1389"/>
                  <a:pt x="577" y="1392"/>
                  <a:pt x="560" y="1400"/>
                </a:cubicBezTo>
                <a:cubicBezTo>
                  <a:pt x="517" y="1418"/>
                  <a:pt x="517" y="1418"/>
                  <a:pt x="517" y="1418"/>
                </a:cubicBezTo>
                <a:cubicBezTo>
                  <a:pt x="511" y="1421"/>
                  <a:pt x="505" y="1422"/>
                  <a:pt x="498" y="1422"/>
                </a:cubicBezTo>
                <a:cubicBezTo>
                  <a:pt x="478" y="1422"/>
                  <a:pt x="460" y="1408"/>
                  <a:pt x="454" y="1389"/>
                </a:cubicBezTo>
                <a:cubicBezTo>
                  <a:pt x="441" y="1343"/>
                  <a:pt x="441" y="1343"/>
                  <a:pt x="441" y="1343"/>
                </a:cubicBezTo>
                <a:cubicBezTo>
                  <a:pt x="424" y="1287"/>
                  <a:pt x="374" y="1248"/>
                  <a:pt x="316" y="1245"/>
                </a:cubicBezTo>
                <a:cubicBezTo>
                  <a:pt x="269" y="1243"/>
                  <a:pt x="269" y="1243"/>
                  <a:pt x="269" y="1243"/>
                </a:cubicBezTo>
                <a:cubicBezTo>
                  <a:pt x="255" y="1242"/>
                  <a:pt x="243" y="1236"/>
                  <a:pt x="235" y="1226"/>
                </a:cubicBezTo>
                <a:cubicBezTo>
                  <a:pt x="226" y="1215"/>
                  <a:pt x="223" y="1202"/>
                  <a:pt x="225" y="1189"/>
                </a:cubicBezTo>
                <a:cubicBezTo>
                  <a:pt x="233" y="1142"/>
                  <a:pt x="233" y="1142"/>
                  <a:pt x="233" y="1142"/>
                </a:cubicBezTo>
                <a:cubicBezTo>
                  <a:pt x="242" y="1085"/>
                  <a:pt x="214" y="1027"/>
                  <a:pt x="162" y="1000"/>
                </a:cubicBezTo>
                <a:cubicBezTo>
                  <a:pt x="121" y="977"/>
                  <a:pt x="121" y="977"/>
                  <a:pt x="121" y="977"/>
                </a:cubicBezTo>
                <a:cubicBezTo>
                  <a:pt x="109" y="971"/>
                  <a:pt x="101" y="960"/>
                  <a:pt x="98" y="947"/>
                </a:cubicBezTo>
                <a:cubicBezTo>
                  <a:pt x="95" y="934"/>
                  <a:pt x="97" y="921"/>
                  <a:pt x="105" y="910"/>
                </a:cubicBezTo>
                <a:cubicBezTo>
                  <a:pt x="132" y="871"/>
                  <a:pt x="132" y="871"/>
                  <a:pt x="132" y="871"/>
                </a:cubicBezTo>
                <a:cubicBezTo>
                  <a:pt x="166" y="823"/>
                  <a:pt x="165" y="759"/>
                  <a:pt x="131" y="712"/>
                </a:cubicBezTo>
                <a:cubicBezTo>
                  <a:pt x="103" y="674"/>
                  <a:pt x="103" y="674"/>
                  <a:pt x="103" y="674"/>
                </a:cubicBezTo>
                <a:cubicBezTo>
                  <a:pt x="95" y="663"/>
                  <a:pt x="92" y="650"/>
                  <a:pt x="95" y="63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3" name="Freeform 117"/>
          <p:cNvSpPr>
            <a:spLocks noEditPoints="1"/>
          </p:cNvSpPr>
          <p:nvPr/>
        </p:nvSpPr>
        <p:spPr bwMode="auto">
          <a:xfrm>
            <a:off x="21816039" y="9527295"/>
            <a:ext cx="816808" cy="828402"/>
          </a:xfrm>
          <a:custGeom>
            <a:avLst/>
            <a:gdLst>
              <a:gd name="T0" fmla="*/ 776 w 1553"/>
              <a:gd name="T1" fmla="*/ 320 h 1575"/>
              <a:gd name="T2" fmla="*/ 776 w 1553"/>
              <a:gd name="T3" fmla="*/ 410 h 1575"/>
              <a:gd name="T4" fmla="*/ 399 w 1553"/>
              <a:gd name="T5" fmla="*/ 788 h 1575"/>
              <a:gd name="T6" fmla="*/ 165 w 1553"/>
              <a:gd name="T7" fmla="*/ 1283 h 1575"/>
              <a:gd name="T8" fmla="*/ 354 w 1553"/>
              <a:gd name="T9" fmla="*/ 1369 h 1575"/>
              <a:gd name="T10" fmla="*/ 552 w 1553"/>
              <a:gd name="T11" fmla="*/ 1502 h 1575"/>
              <a:gd name="T12" fmla="*/ 648 w 1553"/>
              <a:gd name="T13" fmla="*/ 1495 h 1575"/>
              <a:gd name="T14" fmla="*/ 884 w 1553"/>
              <a:gd name="T15" fmla="*/ 1529 h 1575"/>
              <a:gd name="T16" fmla="*/ 968 w 1553"/>
              <a:gd name="T17" fmla="*/ 1480 h 1575"/>
              <a:gd name="T18" fmla="*/ 1195 w 1553"/>
              <a:gd name="T19" fmla="*/ 1408 h 1575"/>
              <a:gd name="T20" fmla="*/ 1297 w 1553"/>
              <a:gd name="T21" fmla="*/ 1326 h 1575"/>
              <a:gd name="T22" fmla="*/ 1414 w 1553"/>
              <a:gd name="T23" fmla="*/ 1119 h 1575"/>
              <a:gd name="T24" fmla="*/ 1545 w 1553"/>
              <a:gd name="T25" fmla="*/ 957 h 1575"/>
              <a:gd name="T26" fmla="*/ 1494 w 1553"/>
              <a:gd name="T27" fmla="*/ 755 h 1575"/>
              <a:gd name="T28" fmla="*/ 1474 w 1553"/>
              <a:gd name="T29" fmla="*/ 518 h 1575"/>
              <a:gd name="T30" fmla="*/ 1417 w 1553"/>
              <a:gd name="T31" fmla="*/ 400 h 1575"/>
              <a:gd name="T32" fmla="*/ 1241 w 1553"/>
              <a:gd name="T33" fmla="*/ 240 h 1575"/>
              <a:gd name="T34" fmla="*/ 1054 w 1553"/>
              <a:gd name="T35" fmla="*/ 63 h 1575"/>
              <a:gd name="T36" fmla="*/ 939 w 1553"/>
              <a:gd name="T37" fmla="*/ 96 h 1575"/>
              <a:gd name="T38" fmla="*/ 771 w 1553"/>
              <a:gd name="T39" fmla="*/ 0 h 1575"/>
              <a:gd name="T40" fmla="*/ 602 w 1553"/>
              <a:gd name="T41" fmla="*/ 99 h 1575"/>
              <a:gd name="T42" fmla="*/ 489 w 1553"/>
              <a:gd name="T43" fmla="*/ 67 h 1575"/>
              <a:gd name="T44" fmla="*/ 303 w 1553"/>
              <a:gd name="T45" fmla="*/ 247 h 1575"/>
              <a:gd name="T46" fmla="*/ 131 w 1553"/>
              <a:gd name="T47" fmla="*/ 410 h 1575"/>
              <a:gd name="T48" fmla="*/ 75 w 1553"/>
              <a:gd name="T49" fmla="*/ 529 h 1575"/>
              <a:gd name="T50" fmla="*/ 59 w 1553"/>
              <a:gd name="T51" fmla="*/ 766 h 1575"/>
              <a:gd name="T52" fmla="*/ 11 w 1553"/>
              <a:gd name="T53" fmla="*/ 969 h 1575"/>
              <a:gd name="T54" fmla="*/ 144 w 1553"/>
              <a:gd name="T55" fmla="*/ 1128 h 1575"/>
              <a:gd name="T56" fmla="*/ 97 w 1553"/>
              <a:gd name="T57" fmla="*/ 948 h 1575"/>
              <a:gd name="T58" fmla="*/ 131 w 1553"/>
              <a:gd name="T59" fmla="*/ 713 h 1575"/>
              <a:gd name="T60" fmla="*/ 118 w 1553"/>
              <a:gd name="T61" fmla="*/ 607 h 1575"/>
              <a:gd name="T62" fmla="*/ 219 w 1553"/>
              <a:gd name="T63" fmla="*/ 394 h 1575"/>
              <a:gd name="T64" fmla="*/ 309 w 1553"/>
              <a:gd name="T65" fmla="*/ 336 h 1575"/>
              <a:gd name="T66" fmla="*/ 490 w 1553"/>
              <a:gd name="T67" fmla="*/ 156 h 1575"/>
              <a:gd name="T68" fmla="*/ 603 w 1553"/>
              <a:gd name="T69" fmla="*/ 188 h 1575"/>
              <a:gd name="T70" fmla="*/ 772 w 1553"/>
              <a:gd name="T71" fmla="*/ 90 h 1575"/>
              <a:gd name="T72" fmla="*/ 940 w 1553"/>
              <a:gd name="T73" fmla="*/ 186 h 1575"/>
              <a:gd name="T74" fmla="*/ 1055 w 1553"/>
              <a:gd name="T75" fmla="*/ 153 h 1575"/>
              <a:gd name="T76" fmla="*/ 1238 w 1553"/>
              <a:gd name="T77" fmla="*/ 329 h 1575"/>
              <a:gd name="T78" fmla="*/ 1329 w 1553"/>
              <a:gd name="T79" fmla="*/ 385 h 1575"/>
              <a:gd name="T80" fmla="*/ 1433 w 1553"/>
              <a:gd name="T81" fmla="*/ 597 h 1575"/>
              <a:gd name="T82" fmla="*/ 1422 w 1553"/>
              <a:gd name="T83" fmla="*/ 703 h 1575"/>
              <a:gd name="T84" fmla="*/ 1458 w 1553"/>
              <a:gd name="T85" fmla="*/ 938 h 1575"/>
              <a:gd name="T86" fmla="*/ 1326 w 1553"/>
              <a:gd name="T87" fmla="*/ 1135 h 1575"/>
              <a:gd name="T88" fmla="*/ 1291 w 1553"/>
              <a:gd name="T89" fmla="*/ 1236 h 1575"/>
              <a:gd name="T90" fmla="*/ 1108 w 1553"/>
              <a:gd name="T91" fmla="*/ 1384 h 1575"/>
              <a:gd name="T92" fmla="*/ 1002 w 1553"/>
              <a:gd name="T93" fmla="*/ 1397 h 1575"/>
              <a:gd name="T94" fmla="*/ 816 w 1553"/>
              <a:gd name="T95" fmla="*/ 1469 h 1575"/>
              <a:gd name="T96" fmla="*/ 715 w 1553"/>
              <a:gd name="T97" fmla="*/ 1434 h 1575"/>
              <a:gd name="T98" fmla="*/ 516 w 1553"/>
              <a:gd name="T99" fmla="*/ 1419 h 1575"/>
              <a:gd name="T100" fmla="*/ 440 w 1553"/>
              <a:gd name="T101" fmla="*/ 1343 h 1575"/>
              <a:gd name="T102" fmla="*/ 234 w 1553"/>
              <a:gd name="T103" fmla="*/ 1226 h 1575"/>
              <a:gd name="T104" fmla="*/ 162 w 1553"/>
              <a:gd name="T105" fmla="*/ 1000 h 1575"/>
              <a:gd name="T106" fmla="*/ 603 w 1553"/>
              <a:gd name="T107" fmla="*/ 771 h 1575"/>
              <a:gd name="T108" fmla="*/ 718 w 1553"/>
              <a:gd name="T109" fmla="*/ 823 h 1575"/>
              <a:gd name="T110" fmla="*/ 950 w 1553"/>
              <a:gd name="T111" fmla="*/ 657 h 1575"/>
              <a:gd name="T112" fmla="*/ 718 w 1553"/>
              <a:gd name="T113" fmla="*/ 931 h 1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53" h="1575">
                <a:moveTo>
                  <a:pt x="776" y="1255"/>
                </a:moveTo>
                <a:cubicBezTo>
                  <a:pt x="1034" y="1255"/>
                  <a:pt x="1244" y="1045"/>
                  <a:pt x="1244" y="788"/>
                </a:cubicBezTo>
                <a:cubicBezTo>
                  <a:pt x="1244" y="530"/>
                  <a:pt x="1034" y="320"/>
                  <a:pt x="776" y="320"/>
                </a:cubicBezTo>
                <a:cubicBezTo>
                  <a:pt x="519" y="320"/>
                  <a:pt x="309" y="530"/>
                  <a:pt x="309" y="788"/>
                </a:cubicBezTo>
                <a:cubicBezTo>
                  <a:pt x="309" y="1045"/>
                  <a:pt x="519" y="1255"/>
                  <a:pt x="776" y="1255"/>
                </a:cubicBezTo>
                <a:close/>
                <a:moveTo>
                  <a:pt x="776" y="410"/>
                </a:moveTo>
                <a:cubicBezTo>
                  <a:pt x="985" y="410"/>
                  <a:pt x="1154" y="579"/>
                  <a:pt x="1154" y="788"/>
                </a:cubicBezTo>
                <a:cubicBezTo>
                  <a:pt x="1154" y="996"/>
                  <a:pt x="985" y="1165"/>
                  <a:pt x="776" y="1165"/>
                </a:cubicBezTo>
                <a:cubicBezTo>
                  <a:pt x="568" y="1165"/>
                  <a:pt x="399" y="996"/>
                  <a:pt x="399" y="788"/>
                </a:cubicBezTo>
                <a:cubicBezTo>
                  <a:pt x="399" y="579"/>
                  <a:pt x="568" y="410"/>
                  <a:pt x="776" y="410"/>
                </a:cubicBezTo>
                <a:close/>
                <a:moveTo>
                  <a:pt x="136" y="1175"/>
                </a:moveTo>
                <a:cubicBezTo>
                  <a:pt x="130" y="1213"/>
                  <a:pt x="140" y="1253"/>
                  <a:pt x="165" y="1283"/>
                </a:cubicBezTo>
                <a:cubicBezTo>
                  <a:pt x="189" y="1314"/>
                  <a:pt x="226" y="1332"/>
                  <a:pt x="264" y="1334"/>
                </a:cubicBezTo>
                <a:cubicBezTo>
                  <a:pt x="312" y="1336"/>
                  <a:pt x="312" y="1336"/>
                  <a:pt x="312" y="1336"/>
                </a:cubicBezTo>
                <a:cubicBezTo>
                  <a:pt x="332" y="1336"/>
                  <a:pt x="349" y="1350"/>
                  <a:pt x="354" y="1369"/>
                </a:cubicBezTo>
                <a:cubicBezTo>
                  <a:pt x="367" y="1414"/>
                  <a:pt x="367" y="1414"/>
                  <a:pt x="367" y="1414"/>
                </a:cubicBezTo>
                <a:cubicBezTo>
                  <a:pt x="384" y="1472"/>
                  <a:pt x="438" y="1513"/>
                  <a:pt x="498" y="1513"/>
                </a:cubicBezTo>
                <a:cubicBezTo>
                  <a:pt x="517" y="1513"/>
                  <a:pt x="535" y="1509"/>
                  <a:pt x="552" y="1502"/>
                </a:cubicBezTo>
                <a:cubicBezTo>
                  <a:pt x="596" y="1483"/>
                  <a:pt x="596" y="1483"/>
                  <a:pt x="596" y="1483"/>
                </a:cubicBezTo>
                <a:cubicBezTo>
                  <a:pt x="601" y="1481"/>
                  <a:pt x="607" y="1479"/>
                  <a:pt x="613" y="1479"/>
                </a:cubicBezTo>
                <a:cubicBezTo>
                  <a:pt x="627" y="1479"/>
                  <a:pt x="640" y="1485"/>
                  <a:pt x="648" y="1495"/>
                </a:cubicBezTo>
                <a:cubicBezTo>
                  <a:pt x="680" y="1530"/>
                  <a:pt x="680" y="1530"/>
                  <a:pt x="680" y="1530"/>
                </a:cubicBezTo>
                <a:cubicBezTo>
                  <a:pt x="706" y="1559"/>
                  <a:pt x="743" y="1575"/>
                  <a:pt x="781" y="1575"/>
                </a:cubicBezTo>
                <a:cubicBezTo>
                  <a:pt x="820" y="1575"/>
                  <a:pt x="858" y="1558"/>
                  <a:pt x="884" y="1529"/>
                </a:cubicBezTo>
                <a:cubicBezTo>
                  <a:pt x="915" y="1493"/>
                  <a:pt x="915" y="1493"/>
                  <a:pt x="915" y="1493"/>
                </a:cubicBezTo>
                <a:cubicBezTo>
                  <a:pt x="924" y="1483"/>
                  <a:pt x="937" y="1477"/>
                  <a:pt x="950" y="1477"/>
                </a:cubicBezTo>
                <a:cubicBezTo>
                  <a:pt x="957" y="1477"/>
                  <a:pt x="962" y="1478"/>
                  <a:pt x="968" y="1480"/>
                </a:cubicBezTo>
                <a:cubicBezTo>
                  <a:pt x="1012" y="1498"/>
                  <a:pt x="1012" y="1498"/>
                  <a:pt x="1012" y="1498"/>
                </a:cubicBezTo>
                <a:cubicBezTo>
                  <a:pt x="1029" y="1505"/>
                  <a:pt x="1046" y="1508"/>
                  <a:pt x="1063" y="1508"/>
                </a:cubicBezTo>
                <a:cubicBezTo>
                  <a:pt x="1125" y="1508"/>
                  <a:pt x="1179" y="1467"/>
                  <a:pt x="1195" y="1408"/>
                </a:cubicBezTo>
                <a:cubicBezTo>
                  <a:pt x="1207" y="1362"/>
                  <a:pt x="1207" y="1362"/>
                  <a:pt x="1207" y="1362"/>
                </a:cubicBezTo>
                <a:cubicBezTo>
                  <a:pt x="1212" y="1343"/>
                  <a:pt x="1229" y="1330"/>
                  <a:pt x="1249" y="1329"/>
                </a:cubicBezTo>
                <a:cubicBezTo>
                  <a:pt x="1297" y="1326"/>
                  <a:pt x="1297" y="1326"/>
                  <a:pt x="1297" y="1326"/>
                </a:cubicBezTo>
                <a:cubicBezTo>
                  <a:pt x="1336" y="1323"/>
                  <a:pt x="1372" y="1304"/>
                  <a:pt x="1396" y="1274"/>
                </a:cubicBezTo>
                <a:cubicBezTo>
                  <a:pt x="1420" y="1243"/>
                  <a:pt x="1429" y="1204"/>
                  <a:pt x="1422" y="1165"/>
                </a:cubicBezTo>
                <a:cubicBezTo>
                  <a:pt x="1414" y="1119"/>
                  <a:pt x="1414" y="1119"/>
                  <a:pt x="1414" y="1119"/>
                </a:cubicBezTo>
                <a:cubicBezTo>
                  <a:pt x="1410" y="1099"/>
                  <a:pt x="1419" y="1080"/>
                  <a:pt x="1437" y="1070"/>
                </a:cubicBezTo>
                <a:cubicBezTo>
                  <a:pt x="1478" y="1047"/>
                  <a:pt x="1478" y="1047"/>
                  <a:pt x="1478" y="1047"/>
                </a:cubicBezTo>
                <a:cubicBezTo>
                  <a:pt x="1512" y="1028"/>
                  <a:pt x="1537" y="995"/>
                  <a:pt x="1545" y="957"/>
                </a:cubicBezTo>
                <a:cubicBezTo>
                  <a:pt x="1553" y="919"/>
                  <a:pt x="1545" y="879"/>
                  <a:pt x="1522" y="848"/>
                </a:cubicBezTo>
                <a:cubicBezTo>
                  <a:pt x="1494" y="809"/>
                  <a:pt x="1494" y="809"/>
                  <a:pt x="1494" y="809"/>
                </a:cubicBezTo>
                <a:cubicBezTo>
                  <a:pt x="1482" y="793"/>
                  <a:pt x="1482" y="771"/>
                  <a:pt x="1494" y="755"/>
                </a:cubicBezTo>
                <a:cubicBezTo>
                  <a:pt x="1521" y="716"/>
                  <a:pt x="1521" y="716"/>
                  <a:pt x="1521" y="716"/>
                </a:cubicBezTo>
                <a:cubicBezTo>
                  <a:pt x="1544" y="684"/>
                  <a:pt x="1551" y="644"/>
                  <a:pt x="1542" y="606"/>
                </a:cubicBezTo>
                <a:cubicBezTo>
                  <a:pt x="1533" y="568"/>
                  <a:pt x="1509" y="536"/>
                  <a:pt x="1474" y="518"/>
                </a:cubicBezTo>
                <a:cubicBezTo>
                  <a:pt x="1433" y="495"/>
                  <a:pt x="1433" y="495"/>
                  <a:pt x="1433" y="495"/>
                </a:cubicBezTo>
                <a:cubicBezTo>
                  <a:pt x="1415" y="486"/>
                  <a:pt x="1406" y="466"/>
                  <a:pt x="1409" y="447"/>
                </a:cubicBezTo>
                <a:cubicBezTo>
                  <a:pt x="1417" y="400"/>
                  <a:pt x="1417" y="400"/>
                  <a:pt x="1417" y="400"/>
                </a:cubicBezTo>
                <a:cubicBezTo>
                  <a:pt x="1423" y="362"/>
                  <a:pt x="1413" y="322"/>
                  <a:pt x="1388" y="292"/>
                </a:cubicBezTo>
                <a:cubicBezTo>
                  <a:pt x="1364" y="262"/>
                  <a:pt x="1327" y="243"/>
                  <a:pt x="1289" y="242"/>
                </a:cubicBezTo>
                <a:cubicBezTo>
                  <a:pt x="1241" y="240"/>
                  <a:pt x="1241" y="240"/>
                  <a:pt x="1241" y="240"/>
                </a:cubicBezTo>
                <a:cubicBezTo>
                  <a:pt x="1221" y="239"/>
                  <a:pt x="1204" y="225"/>
                  <a:pt x="1199" y="206"/>
                </a:cubicBezTo>
                <a:cubicBezTo>
                  <a:pt x="1185" y="161"/>
                  <a:pt x="1185" y="161"/>
                  <a:pt x="1185" y="161"/>
                </a:cubicBezTo>
                <a:cubicBezTo>
                  <a:pt x="1168" y="103"/>
                  <a:pt x="1114" y="63"/>
                  <a:pt x="1054" y="63"/>
                </a:cubicBezTo>
                <a:cubicBezTo>
                  <a:pt x="1036" y="63"/>
                  <a:pt x="1017" y="67"/>
                  <a:pt x="1000" y="74"/>
                </a:cubicBezTo>
                <a:cubicBezTo>
                  <a:pt x="957" y="93"/>
                  <a:pt x="957" y="93"/>
                  <a:pt x="957" y="93"/>
                </a:cubicBezTo>
                <a:cubicBezTo>
                  <a:pt x="951" y="95"/>
                  <a:pt x="945" y="96"/>
                  <a:pt x="939" y="96"/>
                </a:cubicBezTo>
                <a:cubicBezTo>
                  <a:pt x="926" y="96"/>
                  <a:pt x="913" y="90"/>
                  <a:pt x="904" y="81"/>
                </a:cubicBezTo>
                <a:cubicBezTo>
                  <a:pt x="872" y="46"/>
                  <a:pt x="872" y="46"/>
                  <a:pt x="872" y="46"/>
                </a:cubicBezTo>
                <a:cubicBezTo>
                  <a:pt x="847" y="17"/>
                  <a:pt x="810" y="0"/>
                  <a:pt x="771" y="0"/>
                </a:cubicBezTo>
                <a:cubicBezTo>
                  <a:pt x="732" y="0"/>
                  <a:pt x="694" y="17"/>
                  <a:pt x="668" y="47"/>
                </a:cubicBezTo>
                <a:cubicBezTo>
                  <a:pt x="638" y="83"/>
                  <a:pt x="638" y="83"/>
                  <a:pt x="638" y="83"/>
                </a:cubicBezTo>
                <a:cubicBezTo>
                  <a:pt x="629" y="93"/>
                  <a:pt x="616" y="99"/>
                  <a:pt x="602" y="99"/>
                </a:cubicBezTo>
                <a:cubicBezTo>
                  <a:pt x="596" y="99"/>
                  <a:pt x="590" y="98"/>
                  <a:pt x="585" y="95"/>
                </a:cubicBezTo>
                <a:cubicBezTo>
                  <a:pt x="541" y="77"/>
                  <a:pt x="541" y="77"/>
                  <a:pt x="541" y="77"/>
                </a:cubicBezTo>
                <a:cubicBezTo>
                  <a:pt x="524" y="71"/>
                  <a:pt x="506" y="67"/>
                  <a:pt x="489" y="67"/>
                </a:cubicBezTo>
                <a:cubicBezTo>
                  <a:pt x="428" y="67"/>
                  <a:pt x="374" y="108"/>
                  <a:pt x="358" y="167"/>
                </a:cubicBezTo>
                <a:cubicBezTo>
                  <a:pt x="346" y="213"/>
                  <a:pt x="346" y="213"/>
                  <a:pt x="346" y="213"/>
                </a:cubicBezTo>
                <a:cubicBezTo>
                  <a:pt x="341" y="232"/>
                  <a:pt x="324" y="246"/>
                  <a:pt x="303" y="247"/>
                </a:cubicBezTo>
                <a:cubicBezTo>
                  <a:pt x="256" y="250"/>
                  <a:pt x="256" y="250"/>
                  <a:pt x="256" y="250"/>
                </a:cubicBezTo>
                <a:cubicBezTo>
                  <a:pt x="218" y="252"/>
                  <a:pt x="181" y="271"/>
                  <a:pt x="157" y="302"/>
                </a:cubicBezTo>
                <a:cubicBezTo>
                  <a:pt x="133" y="332"/>
                  <a:pt x="123" y="372"/>
                  <a:pt x="131" y="410"/>
                </a:cubicBezTo>
                <a:cubicBezTo>
                  <a:pt x="139" y="456"/>
                  <a:pt x="139" y="456"/>
                  <a:pt x="139" y="456"/>
                </a:cubicBezTo>
                <a:cubicBezTo>
                  <a:pt x="143" y="476"/>
                  <a:pt x="134" y="496"/>
                  <a:pt x="116" y="506"/>
                </a:cubicBezTo>
                <a:cubicBezTo>
                  <a:pt x="75" y="529"/>
                  <a:pt x="75" y="529"/>
                  <a:pt x="75" y="529"/>
                </a:cubicBezTo>
                <a:cubicBezTo>
                  <a:pt x="41" y="548"/>
                  <a:pt x="16" y="580"/>
                  <a:pt x="8" y="618"/>
                </a:cubicBezTo>
                <a:cubicBezTo>
                  <a:pt x="0" y="657"/>
                  <a:pt x="8" y="696"/>
                  <a:pt x="31" y="728"/>
                </a:cubicBezTo>
                <a:cubicBezTo>
                  <a:pt x="59" y="766"/>
                  <a:pt x="59" y="766"/>
                  <a:pt x="59" y="766"/>
                </a:cubicBezTo>
                <a:cubicBezTo>
                  <a:pt x="71" y="782"/>
                  <a:pt x="71" y="804"/>
                  <a:pt x="59" y="820"/>
                </a:cubicBezTo>
                <a:cubicBezTo>
                  <a:pt x="32" y="859"/>
                  <a:pt x="32" y="859"/>
                  <a:pt x="32" y="859"/>
                </a:cubicBezTo>
                <a:cubicBezTo>
                  <a:pt x="9" y="891"/>
                  <a:pt x="2" y="931"/>
                  <a:pt x="11" y="969"/>
                </a:cubicBezTo>
                <a:cubicBezTo>
                  <a:pt x="20" y="1007"/>
                  <a:pt x="44" y="1039"/>
                  <a:pt x="79" y="1057"/>
                </a:cubicBezTo>
                <a:cubicBezTo>
                  <a:pt x="120" y="1080"/>
                  <a:pt x="120" y="1080"/>
                  <a:pt x="120" y="1080"/>
                </a:cubicBezTo>
                <a:cubicBezTo>
                  <a:pt x="138" y="1089"/>
                  <a:pt x="147" y="1109"/>
                  <a:pt x="144" y="1128"/>
                </a:cubicBezTo>
                <a:lnTo>
                  <a:pt x="136" y="1175"/>
                </a:lnTo>
                <a:close/>
                <a:moveTo>
                  <a:pt x="121" y="978"/>
                </a:moveTo>
                <a:cubicBezTo>
                  <a:pt x="109" y="972"/>
                  <a:pt x="100" y="961"/>
                  <a:pt x="97" y="948"/>
                </a:cubicBezTo>
                <a:cubicBezTo>
                  <a:pt x="94" y="934"/>
                  <a:pt x="97" y="921"/>
                  <a:pt x="105" y="910"/>
                </a:cubicBezTo>
                <a:cubicBezTo>
                  <a:pt x="132" y="871"/>
                  <a:pt x="132" y="871"/>
                  <a:pt x="132" y="871"/>
                </a:cubicBezTo>
                <a:cubicBezTo>
                  <a:pt x="166" y="824"/>
                  <a:pt x="165" y="760"/>
                  <a:pt x="131" y="713"/>
                </a:cubicBezTo>
                <a:cubicBezTo>
                  <a:pt x="103" y="675"/>
                  <a:pt x="103" y="675"/>
                  <a:pt x="103" y="675"/>
                </a:cubicBezTo>
                <a:cubicBezTo>
                  <a:pt x="95" y="664"/>
                  <a:pt x="92" y="650"/>
                  <a:pt x="95" y="637"/>
                </a:cubicBezTo>
                <a:cubicBezTo>
                  <a:pt x="98" y="624"/>
                  <a:pt x="106" y="613"/>
                  <a:pt x="118" y="607"/>
                </a:cubicBezTo>
                <a:cubicBezTo>
                  <a:pt x="159" y="584"/>
                  <a:pt x="159" y="584"/>
                  <a:pt x="159" y="584"/>
                </a:cubicBezTo>
                <a:cubicBezTo>
                  <a:pt x="210" y="555"/>
                  <a:pt x="238" y="497"/>
                  <a:pt x="227" y="440"/>
                </a:cubicBezTo>
                <a:cubicBezTo>
                  <a:pt x="219" y="394"/>
                  <a:pt x="219" y="394"/>
                  <a:pt x="219" y="394"/>
                </a:cubicBezTo>
                <a:cubicBezTo>
                  <a:pt x="216" y="381"/>
                  <a:pt x="219" y="368"/>
                  <a:pt x="228" y="357"/>
                </a:cubicBezTo>
                <a:cubicBezTo>
                  <a:pt x="236" y="346"/>
                  <a:pt x="248" y="340"/>
                  <a:pt x="262" y="339"/>
                </a:cubicBezTo>
                <a:cubicBezTo>
                  <a:pt x="309" y="336"/>
                  <a:pt x="309" y="336"/>
                  <a:pt x="309" y="336"/>
                </a:cubicBezTo>
                <a:cubicBezTo>
                  <a:pt x="367" y="333"/>
                  <a:pt x="417" y="293"/>
                  <a:pt x="432" y="236"/>
                </a:cubicBezTo>
                <a:cubicBezTo>
                  <a:pt x="445" y="191"/>
                  <a:pt x="445" y="191"/>
                  <a:pt x="445" y="191"/>
                </a:cubicBezTo>
                <a:cubicBezTo>
                  <a:pt x="450" y="170"/>
                  <a:pt x="469" y="156"/>
                  <a:pt x="490" y="156"/>
                </a:cubicBezTo>
                <a:cubicBezTo>
                  <a:pt x="496" y="156"/>
                  <a:pt x="502" y="158"/>
                  <a:pt x="507" y="160"/>
                </a:cubicBezTo>
                <a:cubicBezTo>
                  <a:pt x="551" y="178"/>
                  <a:pt x="551" y="178"/>
                  <a:pt x="551" y="178"/>
                </a:cubicBezTo>
                <a:cubicBezTo>
                  <a:pt x="568" y="185"/>
                  <a:pt x="586" y="188"/>
                  <a:pt x="603" y="188"/>
                </a:cubicBezTo>
                <a:cubicBezTo>
                  <a:pt x="642" y="188"/>
                  <a:pt x="680" y="171"/>
                  <a:pt x="706" y="141"/>
                </a:cubicBezTo>
                <a:cubicBezTo>
                  <a:pt x="737" y="106"/>
                  <a:pt x="737" y="106"/>
                  <a:pt x="737" y="106"/>
                </a:cubicBezTo>
                <a:cubicBezTo>
                  <a:pt x="746" y="95"/>
                  <a:pt x="758" y="90"/>
                  <a:pt x="772" y="90"/>
                </a:cubicBezTo>
                <a:cubicBezTo>
                  <a:pt x="785" y="90"/>
                  <a:pt x="798" y="95"/>
                  <a:pt x="806" y="105"/>
                </a:cubicBezTo>
                <a:cubicBezTo>
                  <a:pt x="838" y="140"/>
                  <a:pt x="838" y="140"/>
                  <a:pt x="838" y="140"/>
                </a:cubicBezTo>
                <a:cubicBezTo>
                  <a:pt x="864" y="169"/>
                  <a:pt x="901" y="186"/>
                  <a:pt x="940" y="186"/>
                </a:cubicBezTo>
                <a:cubicBezTo>
                  <a:pt x="958" y="186"/>
                  <a:pt x="976" y="182"/>
                  <a:pt x="993" y="175"/>
                </a:cubicBezTo>
                <a:cubicBezTo>
                  <a:pt x="1037" y="156"/>
                  <a:pt x="1037" y="156"/>
                  <a:pt x="1037" y="156"/>
                </a:cubicBezTo>
                <a:cubicBezTo>
                  <a:pt x="1043" y="154"/>
                  <a:pt x="1049" y="153"/>
                  <a:pt x="1055" y="153"/>
                </a:cubicBezTo>
                <a:cubicBezTo>
                  <a:pt x="1076" y="153"/>
                  <a:pt x="1094" y="166"/>
                  <a:pt x="1100" y="186"/>
                </a:cubicBezTo>
                <a:cubicBezTo>
                  <a:pt x="1113" y="231"/>
                  <a:pt x="1113" y="231"/>
                  <a:pt x="1113" y="231"/>
                </a:cubicBezTo>
                <a:cubicBezTo>
                  <a:pt x="1129" y="287"/>
                  <a:pt x="1179" y="327"/>
                  <a:pt x="1238" y="329"/>
                </a:cubicBezTo>
                <a:cubicBezTo>
                  <a:pt x="1285" y="331"/>
                  <a:pt x="1285" y="331"/>
                  <a:pt x="1285" y="331"/>
                </a:cubicBezTo>
                <a:cubicBezTo>
                  <a:pt x="1299" y="332"/>
                  <a:pt x="1311" y="338"/>
                  <a:pt x="1319" y="349"/>
                </a:cubicBezTo>
                <a:cubicBezTo>
                  <a:pt x="1328" y="359"/>
                  <a:pt x="1331" y="372"/>
                  <a:pt x="1329" y="385"/>
                </a:cubicBezTo>
                <a:cubicBezTo>
                  <a:pt x="1321" y="432"/>
                  <a:pt x="1321" y="432"/>
                  <a:pt x="1321" y="432"/>
                </a:cubicBezTo>
                <a:cubicBezTo>
                  <a:pt x="1311" y="490"/>
                  <a:pt x="1339" y="547"/>
                  <a:pt x="1391" y="575"/>
                </a:cubicBezTo>
                <a:cubicBezTo>
                  <a:pt x="1433" y="597"/>
                  <a:pt x="1433" y="597"/>
                  <a:pt x="1433" y="597"/>
                </a:cubicBezTo>
                <a:cubicBezTo>
                  <a:pt x="1445" y="603"/>
                  <a:pt x="1453" y="614"/>
                  <a:pt x="1456" y="627"/>
                </a:cubicBezTo>
                <a:cubicBezTo>
                  <a:pt x="1459" y="640"/>
                  <a:pt x="1457" y="654"/>
                  <a:pt x="1449" y="665"/>
                </a:cubicBezTo>
                <a:cubicBezTo>
                  <a:pt x="1422" y="703"/>
                  <a:pt x="1422" y="703"/>
                  <a:pt x="1422" y="703"/>
                </a:cubicBezTo>
                <a:cubicBezTo>
                  <a:pt x="1388" y="751"/>
                  <a:pt x="1388" y="815"/>
                  <a:pt x="1423" y="862"/>
                </a:cubicBezTo>
                <a:cubicBezTo>
                  <a:pt x="1451" y="900"/>
                  <a:pt x="1451" y="900"/>
                  <a:pt x="1451" y="900"/>
                </a:cubicBezTo>
                <a:cubicBezTo>
                  <a:pt x="1458" y="911"/>
                  <a:pt x="1460" y="925"/>
                  <a:pt x="1458" y="938"/>
                </a:cubicBezTo>
                <a:cubicBezTo>
                  <a:pt x="1455" y="951"/>
                  <a:pt x="1447" y="962"/>
                  <a:pt x="1435" y="968"/>
                </a:cubicBezTo>
                <a:cubicBezTo>
                  <a:pt x="1393" y="991"/>
                  <a:pt x="1393" y="991"/>
                  <a:pt x="1393" y="991"/>
                </a:cubicBezTo>
                <a:cubicBezTo>
                  <a:pt x="1342" y="1020"/>
                  <a:pt x="1315" y="1077"/>
                  <a:pt x="1326" y="1135"/>
                </a:cubicBezTo>
                <a:cubicBezTo>
                  <a:pt x="1334" y="1181"/>
                  <a:pt x="1334" y="1181"/>
                  <a:pt x="1334" y="1181"/>
                </a:cubicBezTo>
                <a:cubicBezTo>
                  <a:pt x="1337" y="1194"/>
                  <a:pt x="1334" y="1208"/>
                  <a:pt x="1325" y="1218"/>
                </a:cubicBezTo>
                <a:cubicBezTo>
                  <a:pt x="1317" y="1229"/>
                  <a:pt x="1305" y="1235"/>
                  <a:pt x="1291" y="1236"/>
                </a:cubicBezTo>
                <a:cubicBezTo>
                  <a:pt x="1244" y="1239"/>
                  <a:pt x="1244" y="1239"/>
                  <a:pt x="1244" y="1239"/>
                </a:cubicBezTo>
                <a:cubicBezTo>
                  <a:pt x="1186" y="1242"/>
                  <a:pt x="1136" y="1282"/>
                  <a:pt x="1121" y="1339"/>
                </a:cubicBezTo>
                <a:cubicBezTo>
                  <a:pt x="1108" y="1384"/>
                  <a:pt x="1108" y="1384"/>
                  <a:pt x="1108" y="1384"/>
                </a:cubicBezTo>
                <a:cubicBezTo>
                  <a:pt x="1103" y="1404"/>
                  <a:pt x="1084" y="1418"/>
                  <a:pt x="1063" y="1418"/>
                </a:cubicBezTo>
                <a:cubicBezTo>
                  <a:pt x="1057" y="1418"/>
                  <a:pt x="1051" y="1417"/>
                  <a:pt x="1046" y="1415"/>
                </a:cubicBezTo>
                <a:cubicBezTo>
                  <a:pt x="1002" y="1397"/>
                  <a:pt x="1002" y="1397"/>
                  <a:pt x="1002" y="1397"/>
                </a:cubicBezTo>
                <a:cubicBezTo>
                  <a:pt x="985" y="1390"/>
                  <a:pt x="967" y="1387"/>
                  <a:pt x="950" y="1387"/>
                </a:cubicBezTo>
                <a:cubicBezTo>
                  <a:pt x="911" y="1387"/>
                  <a:pt x="873" y="1404"/>
                  <a:pt x="847" y="1433"/>
                </a:cubicBezTo>
                <a:cubicBezTo>
                  <a:pt x="816" y="1469"/>
                  <a:pt x="816" y="1469"/>
                  <a:pt x="816" y="1469"/>
                </a:cubicBezTo>
                <a:cubicBezTo>
                  <a:pt x="807" y="1479"/>
                  <a:pt x="795" y="1485"/>
                  <a:pt x="781" y="1485"/>
                </a:cubicBezTo>
                <a:cubicBezTo>
                  <a:pt x="768" y="1485"/>
                  <a:pt x="755" y="1480"/>
                  <a:pt x="747" y="1470"/>
                </a:cubicBezTo>
                <a:cubicBezTo>
                  <a:pt x="715" y="1434"/>
                  <a:pt x="715" y="1434"/>
                  <a:pt x="715" y="1434"/>
                </a:cubicBezTo>
                <a:cubicBezTo>
                  <a:pt x="689" y="1406"/>
                  <a:pt x="652" y="1389"/>
                  <a:pt x="613" y="1389"/>
                </a:cubicBezTo>
                <a:cubicBezTo>
                  <a:pt x="595" y="1389"/>
                  <a:pt x="577" y="1393"/>
                  <a:pt x="560" y="1400"/>
                </a:cubicBezTo>
                <a:cubicBezTo>
                  <a:pt x="516" y="1419"/>
                  <a:pt x="516" y="1419"/>
                  <a:pt x="516" y="1419"/>
                </a:cubicBezTo>
                <a:cubicBezTo>
                  <a:pt x="510" y="1421"/>
                  <a:pt x="504" y="1422"/>
                  <a:pt x="498" y="1422"/>
                </a:cubicBezTo>
                <a:cubicBezTo>
                  <a:pt x="477" y="1422"/>
                  <a:pt x="459" y="1409"/>
                  <a:pt x="453" y="1389"/>
                </a:cubicBezTo>
                <a:cubicBezTo>
                  <a:pt x="440" y="1343"/>
                  <a:pt x="440" y="1343"/>
                  <a:pt x="440" y="1343"/>
                </a:cubicBezTo>
                <a:cubicBezTo>
                  <a:pt x="424" y="1287"/>
                  <a:pt x="374" y="1248"/>
                  <a:pt x="315" y="1245"/>
                </a:cubicBezTo>
                <a:cubicBezTo>
                  <a:pt x="268" y="1243"/>
                  <a:pt x="268" y="1243"/>
                  <a:pt x="268" y="1243"/>
                </a:cubicBezTo>
                <a:cubicBezTo>
                  <a:pt x="254" y="1243"/>
                  <a:pt x="242" y="1237"/>
                  <a:pt x="234" y="1226"/>
                </a:cubicBezTo>
                <a:cubicBezTo>
                  <a:pt x="226" y="1216"/>
                  <a:pt x="222" y="1203"/>
                  <a:pt x="224" y="1189"/>
                </a:cubicBezTo>
                <a:cubicBezTo>
                  <a:pt x="232" y="1143"/>
                  <a:pt x="232" y="1143"/>
                  <a:pt x="232" y="1143"/>
                </a:cubicBezTo>
                <a:cubicBezTo>
                  <a:pt x="242" y="1085"/>
                  <a:pt x="214" y="1028"/>
                  <a:pt x="162" y="1000"/>
                </a:cubicBezTo>
                <a:lnTo>
                  <a:pt x="121" y="978"/>
                </a:lnTo>
                <a:close/>
                <a:moveTo>
                  <a:pt x="603" y="834"/>
                </a:moveTo>
                <a:cubicBezTo>
                  <a:pt x="586" y="817"/>
                  <a:pt x="586" y="788"/>
                  <a:pt x="603" y="771"/>
                </a:cubicBezTo>
                <a:cubicBezTo>
                  <a:pt x="612" y="763"/>
                  <a:pt x="623" y="758"/>
                  <a:pt x="635" y="758"/>
                </a:cubicBezTo>
                <a:cubicBezTo>
                  <a:pt x="647" y="758"/>
                  <a:pt x="658" y="763"/>
                  <a:pt x="667" y="771"/>
                </a:cubicBezTo>
                <a:cubicBezTo>
                  <a:pt x="718" y="823"/>
                  <a:pt x="718" y="823"/>
                  <a:pt x="718" y="823"/>
                </a:cubicBezTo>
                <a:cubicBezTo>
                  <a:pt x="886" y="657"/>
                  <a:pt x="886" y="657"/>
                  <a:pt x="886" y="657"/>
                </a:cubicBezTo>
                <a:cubicBezTo>
                  <a:pt x="894" y="648"/>
                  <a:pt x="906" y="644"/>
                  <a:pt x="918" y="644"/>
                </a:cubicBezTo>
                <a:cubicBezTo>
                  <a:pt x="930" y="644"/>
                  <a:pt x="941" y="648"/>
                  <a:pt x="950" y="657"/>
                </a:cubicBezTo>
                <a:cubicBezTo>
                  <a:pt x="967" y="674"/>
                  <a:pt x="967" y="703"/>
                  <a:pt x="949" y="720"/>
                </a:cubicBezTo>
                <a:cubicBezTo>
                  <a:pt x="750" y="918"/>
                  <a:pt x="750" y="918"/>
                  <a:pt x="750" y="918"/>
                </a:cubicBezTo>
                <a:cubicBezTo>
                  <a:pt x="742" y="927"/>
                  <a:pt x="730" y="931"/>
                  <a:pt x="718" y="931"/>
                </a:cubicBezTo>
                <a:cubicBezTo>
                  <a:pt x="706" y="931"/>
                  <a:pt x="695" y="927"/>
                  <a:pt x="687" y="918"/>
                </a:cubicBezTo>
                <a:lnTo>
                  <a:pt x="603" y="8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4" name="Freeform 122"/>
          <p:cNvSpPr>
            <a:spLocks noEditPoints="1"/>
          </p:cNvSpPr>
          <p:nvPr/>
        </p:nvSpPr>
        <p:spPr bwMode="auto">
          <a:xfrm>
            <a:off x="1747344" y="11585520"/>
            <a:ext cx="830658" cy="672192"/>
          </a:xfrm>
          <a:custGeom>
            <a:avLst/>
            <a:gdLst>
              <a:gd name="T0" fmla="*/ 0 w 1579"/>
              <a:gd name="T1" fmla="*/ 610 h 1278"/>
              <a:gd name="T2" fmla="*/ 1375 w 1579"/>
              <a:gd name="T3" fmla="*/ 542 h 1278"/>
              <a:gd name="T4" fmla="*/ 1337 w 1579"/>
              <a:gd name="T5" fmla="*/ 592 h 1278"/>
              <a:gd name="T6" fmla="*/ 1286 w 1579"/>
              <a:gd name="T7" fmla="*/ 553 h 1278"/>
              <a:gd name="T8" fmla="*/ 90 w 1579"/>
              <a:gd name="T9" fmla="*/ 610 h 1278"/>
              <a:gd name="T10" fmla="*/ 230 w 1579"/>
              <a:gd name="T11" fmla="*/ 980 h 1278"/>
              <a:gd name="T12" fmla="*/ 316 w 1579"/>
              <a:gd name="T13" fmla="*/ 1046 h 1278"/>
              <a:gd name="T14" fmla="*/ 362 w 1579"/>
              <a:gd name="T15" fmla="*/ 1045 h 1278"/>
              <a:gd name="T16" fmla="*/ 876 w 1579"/>
              <a:gd name="T17" fmla="*/ 1105 h 1278"/>
              <a:gd name="T18" fmla="*/ 932 w 1579"/>
              <a:gd name="T19" fmla="*/ 1135 h 1278"/>
              <a:gd name="T20" fmla="*/ 901 w 1579"/>
              <a:gd name="T21" fmla="*/ 1191 h 1278"/>
              <a:gd name="T22" fmla="*/ 340 w 1579"/>
              <a:gd name="T23" fmla="*/ 1135 h 1278"/>
              <a:gd name="T24" fmla="*/ 87 w 1579"/>
              <a:gd name="T25" fmla="*/ 1173 h 1278"/>
              <a:gd name="T26" fmla="*/ 62 w 1579"/>
              <a:gd name="T27" fmla="*/ 1059 h 1278"/>
              <a:gd name="T28" fmla="*/ 641 w 1579"/>
              <a:gd name="T29" fmla="*/ 610 h 1278"/>
              <a:gd name="T30" fmla="*/ 739 w 1579"/>
              <a:gd name="T31" fmla="*/ 610 h 1278"/>
              <a:gd name="T32" fmla="*/ 641 w 1579"/>
              <a:gd name="T33" fmla="*/ 610 h 1278"/>
              <a:gd name="T34" fmla="*/ 502 w 1579"/>
              <a:gd name="T35" fmla="*/ 659 h 1278"/>
              <a:gd name="T36" fmla="*/ 502 w 1579"/>
              <a:gd name="T37" fmla="*/ 560 h 1278"/>
              <a:gd name="T38" fmla="*/ 877 w 1579"/>
              <a:gd name="T39" fmla="*/ 560 h 1278"/>
              <a:gd name="T40" fmla="*/ 877 w 1579"/>
              <a:gd name="T41" fmla="*/ 659 h 1278"/>
              <a:gd name="T42" fmla="*/ 877 w 1579"/>
              <a:gd name="T43" fmla="*/ 560 h 1278"/>
              <a:gd name="T44" fmla="*/ 1015 w 1579"/>
              <a:gd name="T45" fmla="*/ 713 h 1278"/>
              <a:gd name="T46" fmla="*/ 1482 w 1579"/>
              <a:gd name="T47" fmla="*/ 713 h 1278"/>
              <a:gd name="T48" fmla="*/ 1482 w 1579"/>
              <a:gd name="T49" fmla="*/ 1181 h 1278"/>
              <a:gd name="T50" fmla="*/ 1015 w 1579"/>
              <a:gd name="T51" fmla="*/ 1181 h 1278"/>
              <a:gd name="T52" fmla="*/ 1248 w 1579"/>
              <a:gd name="T53" fmla="*/ 1188 h 1278"/>
              <a:gd name="T54" fmla="*/ 1419 w 1579"/>
              <a:gd name="T55" fmla="*/ 777 h 1278"/>
              <a:gd name="T56" fmla="*/ 1078 w 1579"/>
              <a:gd name="T57" fmla="*/ 777 h 1278"/>
              <a:gd name="T58" fmla="*/ 1173 w 1579"/>
              <a:gd name="T59" fmla="*/ 992 h 1278"/>
              <a:gd name="T60" fmla="*/ 1369 w 1579"/>
              <a:gd name="T61" fmla="*/ 948 h 1278"/>
              <a:gd name="T62" fmla="*/ 1173 w 1579"/>
              <a:gd name="T63" fmla="*/ 903 h 1278"/>
              <a:gd name="T64" fmla="*/ 1173 w 1579"/>
              <a:gd name="T65" fmla="*/ 992 h 1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79" h="1278">
                <a:moveTo>
                  <a:pt x="136" y="973"/>
                </a:moveTo>
                <a:cubicBezTo>
                  <a:pt x="49" y="869"/>
                  <a:pt x="0" y="740"/>
                  <a:pt x="0" y="610"/>
                </a:cubicBezTo>
                <a:cubicBezTo>
                  <a:pt x="0" y="273"/>
                  <a:pt x="310" y="0"/>
                  <a:pt x="690" y="0"/>
                </a:cubicBezTo>
                <a:cubicBezTo>
                  <a:pt x="1042" y="0"/>
                  <a:pt x="1337" y="233"/>
                  <a:pt x="1375" y="542"/>
                </a:cubicBezTo>
                <a:cubicBezTo>
                  <a:pt x="1377" y="554"/>
                  <a:pt x="1374" y="565"/>
                  <a:pt x="1366" y="575"/>
                </a:cubicBezTo>
                <a:cubicBezTo>
                  <a:pt x="1359" y="584"/>
                  <a:pt x="1348" y="590"/>
                  <a:pt x="1337" y="592"/>
                </a:cubicBezTo>
                <a:cubicBezTo>
                  <a:pt x="1335" y="592"/>
                  <a:pt x="1333" y="592"/>
                  <a:pt x="1331" y="592"/>
                </a:cubicBezTo>
                <a:cubicBezTo>
                  <a:pt x="1308" y="592"/>
                  <a:pt x="1289" y="575"/>
                  <a:pt x="1286" y="553"/>
                </a:cubicBezTo>
                <a:cubicBezTo>
                  <a:pt x="1254" y="289"/>
                  <a:pt x="997" y="89"/>
                  <a:pt x="690" y="89"/>
                </a:cubicBezTo>
                <a:cubicBezTo>
                  <a:pt x="359" y="89"/>
                  <a:pt x="90" y="323"/>
                  <a:pt x="90" y="610"/>
                </a:cubicBezTo>
                <a:cubicBezTo>
                  <a:pt x="90" y="729"/>
                  <a:pt x="135" y="841"/>
                  <a:pt x="221" y="934"/>
                </a:cubicBezTo>
                <a:cubicBezTo>
                  <a:pt x="233" y="947"/>
                  <a:pt x="236" y="965"/>
                  <a:pt x="230" y="980"/>
                </a:cubicBezTo>
                <a:cubicBezTo>
                  <a:pt x="215" y="1022"/>
                  <a:pt x="193" y="1058"/>
                  <a:pt x="166" y="1088"/>
                </a:cubicBezTo>
                <a:cubicBezTo>
                  <a:pt x="207" y="1086"/>
                  <a:pt x="263" y="1077"/>
                  <a:pt x="316" y="1046"/>
                </a:cubicBezTo>
                <a:cubicBezTo>
                  <a:pt x="323" y="1042"/>
                  <a:pt x="331" y="1040"/>
                  <a:pt x="340" y="1040"/>
                </a:cubicBezTo>
                <a:cubicBezTo>
                  <a:pt x="347" y="1040"/>
                  <a:pt x="355" y="1042"/>
                  <a:pt x="362" y="1045"/>
                </a:cubicBezTo>
                <a:cubicBezTo>
                  <a:pt x="460" y="1101"/>
                  <a:pt x="573" y="1130"/>
                  <a:pt x="690" y="1130"/>
                </a:cubicBezTo>
                <a:cubicBezTo>
                  <a:pt x="754" y="1130"/>
                  <a:pt x="817" y="1122"/>
                  <a:pt x="876" y="1105"/>
                </a:cubicBezTo>
                <a:cubicBezTo>
                  <a:pt x="880" y="1103"/>
                  <a:pt x="885" y="1103"/>
                  <a:pt x="889" y="1103"/>
                </a:cubicBezTo>
                <a:cubicBezTo>
                  <a:pt x="909" y="1103"/>
                  <a:pt x="926" y="1116"/>
                  <a:pt x="932" y="1135"/>
                </a:cubicBezTo>
                <a:cubicBezTo>
                  <a:pt x="935" y="1147"/>
                  <a:pt x="934" y="1159"/>
                  <a:pt x="928" y="1169"/>
                </a:cubicBezTo>
                <a:cubicBezTo>
                  <a:pt x="922" y="1180"/>
                  <a:pt x="912" y="1187"/>
                  <a:pt x="901" y="1191"/>
                </a:cubicBezTo>
                <a:cubicBezTo>
                  <a:pt x="833" y="1210"/>
                  <a:pt x="762" y="1220"/>
                  <a:pt x="690" y="1220"/>
                </a:cubicBezTo>
                <a:cubicBezTo>
                  <a:pt x="567" y="1220"/>
                  <a:pt x="446" y="1190"/>
                  <a:pt x="340" y="1135"/>
                </a:cubicBezTo>
                <a:cubicBezTo>
                  <a:pt x="284" y="1163"/>
                  <a:pt x="221" y="1178"/>
                  <a:pt x="153" y="1178"/>
                </a:cubicBezTo>
                <a:cubicBezTo>
                  <a:pt x="131" y="1178"/>
                  <a:pt x="109" y="1176"/>
                  <a:pt x="87" y="1173"/>
                </a:cubicBezTo>
                <a:cubicBezTo>
                  <a:pt x="62" y="1170"/>
                  <a:pt x="41" y="1150"/>
                  <a:pt x="35" y="1125"/>
                </a:cubicBezTo>
                <a:cubicBezTo>
                  <a:pt x="29" y="1099"/>
                  <a:pt x="40" y="1073"/>
                  <a:pt x="62" y="1059"/>
                </a:cubicBezTo>
                <a:cubicBezTo>
                  <a:pt x="94" y="1038"/>
                  <a:pt x="119" y="1010"/>
                  <a:pt x="136" y="973"/>
                </a:cubicBezTo>
                <a:close/>
                <a:moveTo>
                  <a:pt x="641" y="610"/>
                </a:moveTo>
                <a:cubicBezTo>
                  <a:pt x="641" y="637"/>
                  <a:pt x="663" y="659"/>
                  <a:pt x="690" y="659"/>
                </a:cubicBezTo>
                <a:cubicBezTo>
                  <a:pt x="717" y="659"/>
                  <a:pt x="739" y="637"/>
                  <a:pt x="739" y="610"/>
                </a:cubicBezTo>
                <a:cubicBezTo>
                  <a:pt x="739" y="583"/>
                  <a:pt x="717" y="560"/>
                  <a:pt x="690" y="560"/>
                </a:cubicBezTo>
                <a:cubicBezTo>
                  <a:pt x="663" y="560"/>
                  <a:pt x="641" y="583"/>
                  <a:pt x="641" y="610"/>
                </a:cubicBezTo>
                <a:close/>
                <a:moveTo>
                  <a:pt x="453" y="610"/>
                </a:moveTo>
                <a:cubicBezTo>
                  <a:pt x="453" y="637"/>
                  <a:pt x="475" y="659"/>
                  <a:pt x="502" y="659"/>
                </a:cubicBezTo>
                <a:cubicBezTo>
                  <a:pt x="529" y="659"/>
                  <a:pt x="551" y="637"/>
                  <a:pt x="551" y="610"/>
                </a:cubicBezTo>
                <a:cubicBezTo>
                  <a:pt x="551" y="583"/>
                  <a:pt x="529" y="560"/>
                  <a:pt x="502" y="560"/>
                </a:cubicBezTo>
                <a:cubicBezTo>
                  <a:pt x="475" y="560"/>
                  <a:pt x="453" y="583"/>
                  <a:pt x="453" y="610"/>
                </a:cubicBezTo>
                <a:close/>
                <a:moveTo>
                  <a:pt x="877" y="560"/>
                </a:moveTo>
                <a:cubicBezTo>
                  <a:pt x="850" y="560"/>
                  <a:pt x="828" y="583"/>
                  <a:pt x="828" y="610"/>
                </a:cubicBezTo>
                <a:cubicBezTo>
                  <a:pt x="828" y="637"/>
                  <a:pt x="850" y="659"/>
                  <a:pt x="877" y="659"/>
                </a:cubicBezTo>
                <a:cubicBezTo>
                  <a:pt x="904" y="659"/>
                  <a:pt x="926" y="637"/>
                  <a:pt x="926" y="610"/>
                </a:cubicBezTo>
                <a:cubicBezTo>
                  <a:pt x="926" y="583"/>
                  <a:pt x="904" y="560"/>
                  <a:pt x="877" y="560"/>
                </a:cubicBezTo>
                <a:close/>
                <a:moveTo>
                  <a:pt x="1015" y="1181"/>
                </a:moveTo>
                <a:cubicBezTo>
                  <a:pt x="886" y="1052"/>
                  <a:pt x="886" y="842"/>
                  <a:pt x="1015" y="713"/>
                </a:cubicBezTo>
                <a:cubicBezTo>
                  <a:pt x="1077" y="651"/>
                  <a:pt x="1160" y="617"/>
                  <a:pt x="1248" y="617"/>
                </a:cubicBezTo>
                <a:cubicBezTo>
                  <a:pt x="1337" y="617"/>
                  <a:pt x="1420" y="651"/>
                  <a:pt x="1482" y="713"/>
                </a:cubicBezTo>
                <a:cubicBezTo>
                  <a:pt x="1545" y="776"/>
                  <a:pt x="1579" y="859"/>
                  <a:pt x="1579" y="947"/>
                </a:cubicBezTo>
                <a:cubicBezTo>
                  <a:pt x="1579" y="1036"/>
                  <a:pt x="1545" y="1119"/>
                  <a:pt x="1482" y="1181"/>
                </a:cubicBezTo>
                <a:cubicBezTo>
                  <a:pt x="1420" y="1243"/>
                  <a:pt x="1337" y="1278"/>
                  <a:pt x="1248" y="1278"/>
                </a:cubicBezTo>
                <a:cubicBezTo>
                  <a:pt x="1160" y="1278"/>
                  <a:pt x="1077" y="1243"/>
                  <a:pt x="1015" y="1181"/>
                </a:cubicBezTo>
                <a:close/>
                <a:moveTo>
                  <a:pt x="1078" y="1118"/>
                </a:moveTo>
                <a:cubicBezTo>
                  <a:pt x="1124" y="1163"/>
                  <a:pt x="1184" y="1188"/>
                  <a:pt x="1248" y="1188"/>
                </a:cubicBezTo>
                <a:cubicBezTo>
                  <a:pt x="1312" y="1188"/>
                  <a:pt x="1373" y="1163"/>
                  <a:pt x="1419" y="1118"/>
                </a:cubicBezTo>
                <a:cubicBezTo>
                  <a:pt x="1513" y="1024"/>
                  <a:pt x="1513" y="871"/>
                  <a:pt x="1419" y="777"/>
                </a:cubicBezTo>
                <a:cubicBezTo>
                  <a:pt x="1373" y="731"/>
                  <a:pt x="1313" y="706"/>
                  <a:pt x="1248" y="706"/>
                </a:cubicBezTo>
                <a:cubicBezTo>
                  <a:pt x="1184" y="706"/>
                  <a:pt x="1124" y="732"/>
                  <a:pt x="1078" y="777"/>
                </a:cubicBezTo>
                <a:cubicBezTo>
                  <a:pt x="984" y="871"/>
                  <a:pt x="984" y="1024"/>
                  <a:pt x="1078" y="1118"/>
                </a:cubicBezTo>
                <a:close/>
                <a:moveTo>
                  <a:pt x="1173" y="992"/>
                </a:moveTo>
                <a:cubicBezTo>
                  <a:pt x="1324" y="992"/>
                  <a:pt x="1324" y="992"/>
                  <a:pt x="1324" y="992"/>
                </a:cubicBezTo>
                <a:cubicBezTo>
                  <a:pt x="1349" y="992"/>
                  <a:pt x="1369" y="972"/>
                  <a:pt x="1369" y="948"/>
                </a:cubicBezTo>
                <a:cubicBezTo>
                  <a:pt x="1369" y="923"/>
                  <a:pt x="1349" y="903"/>
                  <a:pt x="1324" y="903"/>
                </a:cubicBezTo>
                <a:cubicBezTo>
                  <a:pt x="1173" y="903"/>
                  <a:pt x="1173" y="903"/>
                  <a:pt x="1173" y="903"/>
                </a:cubicBezTo>
                <a:cubicBezTo>
                  <a:pt x="1148" y="903"/>
                  <a:pt x="1128" y="923"/>
                  <a:pt x="1128" y="948"/>
                </a:cubicBezTo>
                <a:cubicBezTo>
                  <a:pt x="1128" y="972"/>
                  <a:pt x="1148" y="992"/>
                  <a:pt x="1173" y="9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5" name="Freeform 123"/>
          <p:cNvSpPr>
            <a:spLocks noEditPoints="1"/>
          </p:cNvSpPr>
          <p:nvPr/>
        </p:nvSpPr>
        <p:spPr bwMode="auto">
          <a:xfrm>
            <a:off x="3974110" y="11585520"/>
            <a:ext cx="830658" cy="672192"/>
          </a:xfrm>
          <a:custGeom>
            <a:avLst/>
            <a:gdLst>
              <a:gd name="T0" fmla="*/ 87 w 1579"/>
              <a:gd name="T1" fmla="*/ 1174 h 1278"/>
              <a:gd name="T2" fmla="*/ 62 w 1579"/>
              <a:gd name="T3" fmla="*/ 1060 h 1278"/>
              <a:gd name="T4" fmla="*/ 0 w 1579"/>
              <a:gd name="T5" fmla="*/ 610 h 1278"/>
              <a:gd name="T6" fmla="*/ 1375 w 1579"/>
              <a:gd name="T7" fmla="*/ 542 h 1278"/>
              <a:gd name="T8" fmla="*/ 1337 w 1579"/>
              <a:gd name="T9" fmla="*/ 593 h 1278"/>
              <a:gd name="T10" fmla="*/ 1286 w 1579"/>
              <a:gd name="T11" fmla="*/ 554 h 1278"/>
              <a:gd name="T12" fmla="*/ 90 w 1579"/>
              <a:gd name="T13" fmla="*/ 610 h 1278"/>
              <a:gd name="T14" fmla="*/ 230 w 1579"/>
              <a:gd name="T15" fmla="*/ 981 h 1278"/>
              <a:gd name="T16" fmla="*/ 316 w 1579"/>
              <a:gd name="T17" fmla="*/ 1046 h 1278"/>
              <a:gd name="T18" fmla="*/ 362 w 1579"/>
              <a:gd name="T19" fmla="*/ 1046 h 1278"/>
              <a:gd name="T20" fmla="*/ 876 w 1579"/>
              <a:gd name="T21" fmla="*/ 1105 h 1278"/>
              <a:gd name="T22" fmla="*/ 932 w 1579"/>
              <a:gd name="T23" fmla="*/ 1136 h 1278"/>
              <a:gd name="T24" fmla="*/ 901 w 1579"/>
              <a:gd name="T25" fmla="*/ 1191 h 1278"/>
              <a:gd name="T26" fmla="*/ 340 w 1579"/>
              <a:gd name="T27" fmla="*/ 1136 h 1278"/>
              <a:gd name="T28" fmla="*/ 641 w 1579"/>
              <a:gd name="T29" fmla="*/ 610 h 1278"/>
              <a:gd name="T30" fmla="*/ 739 w 1579"/>
              <a:gd name="T31" fmla="*/ 610 h 1278"/>
              <a:gd name="T32" fmla="*/ 641 w 1579"/>
              <a:gd name="T33" fmla="*/ 610 h 1278"/>
              <a:gd name="T34" fmla="*/ 502 w 1579"/>
              <a:gd name="T35" fmla="*/ 659 h 1278"/>
              <a:gd name="T36" fmla="*/ 502 w 1579"/>
              <a:gd name="T37" fmla="*/ 561 h 1278"/>
              <a:gd name="T38" fmla="*/ 877 w 1579"/>
              <a:gd name="T39" fmla="*/ 561 h 1278"/>
              <a:gd name="T40" fmla="*/ 877 w 1579"/>
              <a:gd name="T41" fmla="*/ 659 h 1278"/>
              <a:gd name="T42" fmla="*/ 877 w 1579"/>
              <a:gd name="T43" fmla="*/ 561 h 1278"/>
              <a:gd name="T44" fmla="*/ 1015 w 1579"/>
              <a:gd name="T45" fmla="*/ 714 h 1278"/>
              <a:gd name="T46" fmla="*/ 1482 w 1579"/>
              <a:gd name="T47" fmla="*/ 714 h 1278"/>
              <a:gd name="T48" fmla="*/ 1482 w 1579"/>
              <a:gd name="T49" fmla="*/ 1182 h 1278"/>
              <a:gd name="T50" fmla="*/ 1015 w 1579"/>
              <a:gd name="T51" fmla="*/ 1182 h 1278"/>
              <a:gd name="T52" fmla="*/ 1249 w 1579"/>
              <a:gd name="T53" fmla="*/ 1189 h 1278"/>
              <a:gd name="T54" fmla="*/ 1419 w 1579"/>
              <a:gd name="T55" fmla="*/ 778 h 1278"/>
              <a:gd name="T56" fmla="*/ 1078 w 1579"/>
              <a:gd name="T57" fmla="*/ 778 h 1278"/>
              <a:gd name="T58" fmla="*/ 1133 w 1579"/>
              <a:gd name="T59" fmla="*/ 1019 h 1278"/>
              <a:gd name="T60" fmla="*/ 1177 w 1579"/>
              <a:gd name="T61" fmla="*/ 1064 h 1278"/>
              <a:gd name="T62" fmla="*/ 1249 w 1579"/>
              <a:gd name="T63" fmla="*/ 1011 h 1278"/>
              <a:gd name="T64" fmla="*/ 1320 w 1579"/>
              <a:gd name="T65" fmla="*/ 1064 h 1278"/>
              <a:gd name="T66" fmla="*/ 1365 w 1579"/>
              <a:gd name="T67" fmla="*/ 1019 h 1278"/>
              <a:gd name="T68" fmla="*/ 1312 w 1579"/>
              <a:gd name="T69" fmla="*/ 948 h 1278"/>
              <a:gd name="T70" fmla="*/ 1351 w 1579"/>
              <a:gd name="T71" fmla="*/ 845 h 1278"/>
              <a:gd name="T72" fmla="*/ 1288 w 1579"/>
              <a:gd name="T73" fmla="*/ 845 h 1278"/>
              <a:gd name="T74" fmla="*/ 1209 w 1579"/>
              <a:gd name="T75" fmla="*/ 845 h 1278"/>
              <a:gd name="T76" fmla="*/ 1146 w 1579"/>
              <a:gd name="T77" fmla="*/ 845 h 1278"/>
              <a:gd name="T78" fmla="*/ 1146 w 1579"/>
              <a:gd name="T79" fmla="*/ 909 h 1278"/>
              <a:gd name="T80" fmla="*/ 1146 w 1579"/>
              <a:gd name="T81" fmla="*/ 987 h 1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79" h="1278">
                <a:moveTo>
                  <a:pt x="153" y="1178"/>
                </a:moveTo>
                <a:cubicBezTo>
                  <a:pt x="131" y="1178"/>
                  <a:pt x="109" y="1177"/>
                  <a:pt x="87" y="1174"/>
                </a:cubicBezTo>
                <a:cubicBezTo>
                  <a:pt x="62" y="1170"/>
                  <a:pt x="41" y="1151"/>
                  <a:pt x="35" y="1126"/>
                </a:cubicBezTo>
                <a:cubicBezTo>
                  <a:pt x="29" y="1100"/>
                  <a:pt x="40" y="1074"/>
                  <a:pt x="62" y="1060"/>
                </a:cubicBezTo>
                <a:cubicBezTo>
                  <a:pt x="94" y="1039"/>
                  <a:pt x="119" y="1010"/>
                  <a:pt x="136" y="974"/>
                </a:cubicBezTo>
                <a:cubicBezTo>
                  <a:pt x="49" y="870"/>
                  <a:pt x="0" y="741"/>
                  <a:pt x="0" y="610"/>
                </a:cubicBezTo>
                <a:cubicBezTo>
                  <a:pt x="0" y="274"/>
                  <a:pt x="310" y="0"/>
                  <a:pt x="690" y="0"/>
                </a:cubicBezTo>
                <a:cubicBezTo>
                  <a:pt x="1042" y="0"/>
                  <a:pt x="1337" y="233"/>
                  <a:pt x="1375" y="542"/>
                </a:cubicBezTo>
                <a:cubicBezTo>
                  <a:pt x="1377" y="554"/>
                  <a:pt x="1374" y="566"/>
                  <a:pt x="1366" y="576"/>
                </a:cubicBezTo>
                <a:cubicBezTo>
                  <a:pt x="1359" y="585"/>
                  <a:pt x="1348" y="591"/>
                  <a:pt x="1337" y="593"/>
                </a:cubicBezTo>
                <a:cubicBezTo>
                  <a:pt x="1335" y="593"/>
                  <a:pt x="1333" y="593"/>
                  <a:pt x="1331" y="593"/>
                </a:cubicBezTo>
                <a:cubicBezTo>
                  <a:pt x="1308" y="593"/>
                  <a:pt x="1289" y="576"/>
                  <a:pt x="1286" y="554"/>
                </a:cubicBezTo>
                <a:cubicBezTo>
                  <a:pt x="1254" y="289"/>
                  <a:pt x="997" y="90"/>
                  <a:pt x="690" y="90"/>
                </a:cubicBezTo>
                <a:cubicBezTo>
                  <a:pt x="359" y="90"/>
                  <a:pt x="90" y="323"/>
                  <a:pt x="90" y="610"/>
                </a:cubicBezTo>
                <a:cubicBezTo>
                  <a:pt x="90" y="730"/>
                  <a:pt x="135" y="842"/>
                  <a:pt x="221" y="935"/>
                </a:cubicBezTo>
                <a:cubicBezTo>
                  <a:pt x="233" y="948"/>
                  <a:pt x="236" y="966"/>
                  <a:pt x="230" y="981"/>
                </a:cubicBezTo>
                <a:cubicBezTo>
                  <a:pt x="215" y="1023"/>
                  <a:pt x="194" y="1059"/>
                  <a:pt x="166" y="1089"/>
                </a:cubicBezTo>
                <a:cubicBezTo>
                  <a:pt x="207" y="1087"/>
                  <a:pt x="263" y="1078"/>
                  <a:pt x="316" y="1046"/>
                </a:cubicBezTo>
                <a:cubicBezTo>
                  <a:pt x="323" y="1042"/>
                  <a:pt x="331" y="1040"/>
                  <a:pt x="340" y="1040"/>
                </a:cubicBezTo>
                <a:cubicBezTo>
                  <a:pt x="347" y="1040"/>
                  <a:pt x="355" y="1042"/>
                  <a:pt x="362" y="1046"/>
                </a:cubicBezTo>
                <a:cubicBezTo>
                  <a:pt x="460" y="1102"/>
                  <a:pt x="573" y="1131"/>
                  <a:pt x="690" y="1131"/>
                </a:cubicBezTo>
                <a:cubicBezTo>
                  <a:pt x="754" y="1131"/>
                  <a:pt x="817" y="1122"/>
                  <a:pt x="876" y="1105"/>
                </a:cubicBezTo>
                <a:cubicBezTo>
                  <a:pt x="881" y="1104"/>
                  <a:pt x="885" y="1104"/>
                  <a:pt x="889" y="1104"/>
                </a:cubicBezTo>
                <a:cubicBezTo>
                  <a:pt x="909" y="1104"/>
                  <a:pt x="926" y="1117"/>
                  <a:pt x="932" y="1136"/>
                </a:cubicBezTo>
                <a:cubicBezTo>
                  <a:pt x="935" y="1148"/>
                  <a:pt x="934" y="1160"/>
                  <a:pt x="928" y="1170"/>
                </a:cubicBezTo>
                <a:cubicBezTo>
                  <a:pt x="922" y="1181"/>
                  <a:pt x="912" y="1188"/>
                  <a:pt x="901" y="1191"/>
                </a:cubicBezTo>
                <a:cubicBezTo>
                  <a:pt x="833" y="1211"/>
                  <a:pt x="762" y="1220"/>
                  <a:pt x="690" y="1220"/>
                </a:cubicBezTo>
                <a:cubicBezTo>
                  <a:pt x="567" y="1220"/>
                  <a:pt x="446" y="1191"/>
                  <a:pt x="340" y="1136"/>
                </a:cubicBezTo>
                <a:cubicBezTo>
                  <a:pt x="284" y="1164"/>
                  <a:pt x="221" y="1178"/>
                  <a:pt x="153" y="1178"/>
                </a:cubicBezTo>
                <a:close/>
                <a:moveTo>
                  <a:pt x="641" y="610"/>
                </a:moveTo>
                <a:cubicBezTo>
                  <a:pt x="641" y="637"/>
                  <a:pt x="663" y="659"/>
                  <a:pt x="690" y="659"/>
                </a:cubicBezTo>
                <a:cubicBezTo>
                  <a:pt x="717" y="659"/>
                  <a:pt x="739" y="637"/>
                  <a:pt x="739" y="610"/>
                </a:cubicBezTo>
                <a:cubicBezTo>
                  <a:pt x="739" y="583"/>
                  <a:pt x="717" y="561"/>
                  <a:pt x="690" y="561"/>
                </a:cubicBezTo>
                <a:cubicBezTo>
                  <a:pt x="663" y="561"/>
                  <a:pt x="641" y="583"/>
                  <a:pt x="641" y="610"/>
                </a:cubicBezTo>
                <a:close/>
                <a:moveTo>
                  <a:pt x="453" y="610"/>
                </a:moveTo>
                <a:cubicBezTo>
                  <a:pt x="453" y="637"/>
                  <a:pt x="475" y="659"/>
                  <a:pt x="502" y="659"/>
                </a:cubicBezTo>
                <a:cubicBezTo>
                  <a:pt x="529" y="659"/>
                  <a:pt x="551" y="637"/>
                  <a:pt x="551" y="610"/>
                </a:cubicBezTo>
                <a:cubicBezTo>
                  <a:pt x="551" y="583"/>
                  <a:pt x="529" y="561"/>
                  <a:pt x="502" y="561"/>
                </a:cubicBezTo>
                <a:cubicBezTo>
                  <a:pt x="475" y="561"/>
                  <a:pt x="453" y="583"/>
                  <a:pt x="453" y="610"/>
                </a:cubicBezTo>
                <a:close/>
                <a:moveTo>
                  <a:pt x="877" y="561"/>
                </a:moveTo>
                <a:cubicBezTo>
                  <a:pt x="850" y="561"/>
                  <a:pt x="828" y="583"/>
                  <a:pt x="828" y="610"/>
                </a:cubicBezTo>
                <a:cubicBezTo>
                  <a:pt x="828" y="637"/>
                  <a:pt x="850" y="659"/>
                  <a:pt x="877" y="659"/>
                </a:cubicBezTo>
                <a:cubicBezTo>
                  <a:pt x="904" y="659"/>
                  <a:pt x="926" y="637"/>
                  <a:pt x="926" y="610"/>
                </a:cubicBezTo>
                <a:cubicBezTo>
                  <a:pt x="926" y="583"/>
                  <a:pt x="904" y="561"/>
                  <a:pt x="877" y="561"/>
                </a:cubicBezTo>
                <a:close/>
                <a:moveTo>
                  <a:pt x="1015" y="1182"/>
                </a:moveTo>
                <a:cubicBezTo>
                  <a:pt x="886" y="1053"/>
                  <a:pt x="886" y="843"/>
                  <a:pt x="1015" y="714"/>
                </a:cubicBezTo>
                <a:cubicBezTo>
                  <a:pt x="1077" y="652"/>
                  <a:pt x="1160" y="618"/>
                  <a:pt x="1249" y="618"/>
                </a:cubicBezTo>
                <a:cubicBezTo>
                  <a:pt x="1337" y="618"/>
                  <a:pt x="1420" y="652"/>
                  <a:pt x="1482" y="714"/>
                </a:cubicBezTo>
                <a:cubicBezTo>
                  <a:pt x="1545" y="777"/>
                  <a:pt x="1579" y="860"/>
                  <a:pt x="1579" y="948"/>
                </a:cubicBezTo>
                <a:cubicBezTo>
                  <a:pt x="1579" y="1036"/>
                  <a:pt x="1545" y="1119"/>
                  <a:pt x="1482" y="1182"/>
                </a:cubicBezTo>
                <a:cubicBezTo>
                  <a:pt x="1420" y="1244"/>
                  <a:pt x="1337" y="1278"/>
                  <a:pt x="1249" y="1278"/>
                </a:cubicBezTo>
                <a:cubicBezTo>
                  <a:pt x="1160" y="1278"/>
                  <a:pt x="1077" y="1244"/>
                  <a:pt x="1015" y="1182"/>
                </a:cubicBezTo>
                <a:close/>
                <a:moveTo>
                  <a:pt x="1078" y="1118"/>
                </a:moveTo>
                <a:cubicBezTo>
                  <a:pt x="1124" y="1164"/>
                  <a:pt x="1184" y="1189"/>
                  <a:pt x="1249" y="1189"/>
                </a:cubicBezTo>
                <a:cubicBezTo>
                  <a:pt x="1313" y="1189"/>
                  <a:pt x="1373" y="1164"/>
                  <a:pt x="1419" y="1118"/>
                </a:cubicBezTo>
                <a:cubicBezTo>
                  <a:pt x="1513" y="1024"/>
                  <a:pt x="1513" y="872"/>
                  <a:pt x="1419" y="778"/>
                </a:cubicBezTo>
                <a:cubicBezTo>
                  <a:pt x="1373" y="732"/>
                  <a:pt x="1313" y="707"/>
                  <a:pt x="1249" y="707"/>
                </a:cubicBezTo>
                <a:cubicBezTo>
                  <a:pt x="1184" y="707"/>
                  <a:pt x="1124" y="732"/>
                  <a:pt x="1078" y="778"/>
                </a:cubicBezTo>
                <a:cubicBezTo>
                  <a:pt x="984" y="872"/>
                  <a:pt x="984" y="1024"/>
                  <a:pt x="1078" y="1118"/>
                </a:cubicBezTo>
                <a:close/>
                <a:moveTo>
                  <a:pt x="1133" y="1019"/>
                </a:moveTo>
                <a:cubicBezTo>
                  <a:pt x="1133" y="1031"/>
                  <a:pt x="1137" y="1042"/>
                  <a:pt x="1146" y="1051"/>
                </a:cubicBezTo>
                <a:cubicBezTo>
                  <a:pt x="1154" y="1059"/>
                  <a:pt x="1165" y="1064"/>
                  <a:pt x="1177" y="1064"/>
                </a:cubicBezTo>
                <a:cubicBezTo>
                  <a:pt x="1190" y="1064"/>
                  <a:pt x="1201" y="1059"/>
                  <a:pt x="1209" y="1051"/>
                </a:cubicBezTo>
                <a:cubicBezTo>
                  <a:pt x="1249" y="1011"/>
                  <a:pt x="1249" y="1011"/>
                  <a:pt x="1249" y="1011"/>
                </a:cubicBezTo>
                <a:cubicBezTo>
                  <a:pt x="1288" y="1051"/>
                  <a:pt x="1288" y="1051"/>
                  <a:pt x="1288" y="1051"/>
                </a:cubicBezTo>
                <a:cubicBezTo>
                  <a:pt x="1297" y="1059"/>
                  <a:pt x="1308" y="1064"/>
                  <a:pt x="1320" y="1064"/>
                </a:cubicBezTo>
                <a:cubicBezTo>
                  <a:pt x="1332" y="1064"/>
                  <a:pt x="1344" y="1059"/>
                  <a:pt x="1352" y="1051"/>
                </a:cubicBezTo>
                <a:cubicBezTo>
                  <a:pt x="1360" y="1042"/>
                  <a:pt x="1365" y="1031"/>
                  <a:pt x="1365" y="1019"/>
                </a:cubicBezTo>
                <a:cubicBezTo>
                  <a:pt x="1365" y="1007"/>
                  <a:pt x="1360" y="996"/>
                  <a:pt x="1352" y="987"/>
                </a:cubicBezTo>
                <a:cubicBezTo>
                  <a:pt x="1312" y="948"/>
                  <a:pt x="1312" y="948"/>
                  <a:pt x="1312" y="948"/>
                </a:cubicBezTo>
                <a:cubicBezTo>
                  <a:pt x="1352" y="908"/>
                  <a:pt x="1352" y="908"/>
                  <a:pt x="1352" y="908"/>
                </a:cubicBezTo>
                <a:cubicBezTo>
                  <a:pt x="1369" y="891"/>
                  <a:pt x="1369" y="863"/>
                  <a:pt x="1351" y="845"/>
                </a:cubicBezTo>
                <a:cubicBezTo>
                  <a:pt x="1343" y="837"/>
                  <a:pt x="1332" y="832"/>
                  <a:pt x="1320" y="832"/>
                </a:cubicBezTo>
                <a:cubicBezTo>
                  <a:pt x="1308" y="832"/>
                  <a:pt x="1297" y="837"/>
                  <a:pt x="1288" y="845"/>
                </a:cubicBezTo>
                <a:cubicBezTo>
                  <a:pt x="1249" y="885"/>
                  <a:pt x="1249" y="885"/>
                  <a:pt x="1249" y="885"/>
                </a:cubicBezTo>
                <a:cubicBezTo>
                  <a:pt x="1209" y="845"/>
                  <a:pt x="1209" y="845"/>
                  <a:pt x="1209" y="845"/>
                </a:cubicBezTo>
                <a:cubicBezTo>
                  <a:pt x="1200" y="837"/>
                  <a:pt x="1189" y="832"/>
                  <a:pt x="1177" y="832"/>
                </a:cubicBezTo>
                <a:cubicBezTo>
                  <a:pt x="1165" y="832"/>
                  <a:pt x="1154" y="837"/>
                  <a:pt x="1146" y="845"/>
                </a:cubicBezTo>
                <a:cubicBezTo>
                  <a:pt x="1137" y="854"/>
                  <a:pt x="1133" y="865"/>
                  <a:pt x="1133" y="877"/>
                </a:cubicBezTo>
                <a:cubicBezTo>
                  <a:pt x="1133" y="889"/>
                  <a:pt x="1137" y="900"/>
                  <a:pt x="1146" y="909"/>
                </a:cubicBezTo>
                <a:cubicBezTo>
                  <a:pt x="1185" y="948"/>
                  <a:pt x="1185" y="948"/>
                  <a:pt x="1185" y="948"/>
                </a:cubicBezTo>
                <a:cubicBezTo>
                  <a:pt x="1146" y="987"/>
                  <a:pt x="1146" y="987"/>
                  <a:pt x="1146" y="987"/>
                </a:cubicBezTo>
                <a:cubicBezTo>
                  <a:pt x="1137" y="996"/>
                  <a:pt x="1133" y="1007"/>
                  <a:pt x="1133" y="10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6" name="Freeform 139"/>
          <p:cNvSpPr>
            <a:spLocks noEditPoints="1"/>
          </p:cNvSpPr>
          <p:nvPr/>
        </p:nvSpPr>
        <p:spPr bwMode="auto">
          <a:xfrm>
            <a:off x="6200874" y="11577258"/>
            <a:ext cx="831626" cy="686364"/>
          </a:xfrm>
          <a:custGeom>
            <a:avLst/>
            <a:gdLst>
              <a:gd name="T0" fmla="*/ 1461 w 1581"/>
              <a:gd name="T1" fmla="*/ 612 h 1305"/>
              <a:gd name="T2" fmla="*/ 1426 w 1581"/>
              <a:gd name="T3" fmla="*/ 630 h 1305"/>
              <a:gd name="T4" fmla="*/ 737 w 1581"/>
              <a:gd name="T5" fmla="*/ 89 h 1305"/>
              <a:gd name="T6" fmla="*/ 231 w 1581"/>
              <a:gd name="T7" fmla="*/ 1003 h 1305"/>
              <a:gd name="T8" fmla="*/ 166 w 1581"/>
              <a:gd name="T9" fmla="*/ 1169 h 1305"/>
              <a:gd name="T10" fmla="*/ 361 w 1581"/>
              <a:gd name="T11" fmla="*/ 1117 h 1305"/>
              <a:gd name="T12" fmla="*/ 737 w 1581"/>
              <a:gd name="T13" fmla="*/ 1215 h 1305"/>
              <a:gd name="T14" fmla="*/ 951 w 1581"/>
              <a:gd name="T15" fmla="*/ 1186 h 1305"/>
              <a:gd name="T16" fmla="*/ 963 w 1581"/>
              <a:gd name="T17" fmla="*/ 1273 h 1305"/>
              <a:gd name="T18" fmla="*/ 361 w 1581"/>
              <a:gd name="T19" fmla="*/ 1214 h 1305"/>
              <a:gd name="T20" fmla="*/ 90 w 1581"/>
              <a:gd name="T21" fmla="*/ 1255 h 1305"/>
              <a:gd name="T22" fmla="*/ 64 w 1581"/>
              <a:gd name="T23" fmla="*/ 1138 h 1305"/>
              <a:gd name="T24" fmla="*/ 0 w 1581"/>
              <a:gd name="T25" fmla="*/ 652 h 1305"/>
              <a:gd name="T26" fmla="*/ 1470 w 1581"/>
              <a:gd name="T27" fmla="*/ 579 h 1305"/>
              <a:gd name="T28" fmla="*/ 737 w 1581"/>
              <a:gd name="T29" fmla="*/ 705 h 1305"/>
              <a:gd name="T30" fmla="*/ 737 w 1581"/>
              <a:gd name="T31" fmla="*/ 600 h 1305"/>
              <a:gd name="T32" fmla="*/ 483 w 1581"/>
              <a:gd name="T33" fmla="*/ 652 h 1305"/>
              <a:gd name="T34" fmla="*/ 588 w 1581"/>
              <a:gd name="T35" fmla="*/ 652 h 1305"/>
              <a:gd name="T36" fmla="*/ 483 w 1581"/>
              <a:gd name="T37" fmla="*/ 652 h 1305"/>
              <a:gd name="T38" fmla="*/ 938 w 1581"/>
              <a:gd name="T39" fmla="*/ 705 h 1305"/>
              <a:gd name="T40" fmla="*/ 938 w 1581"/>
              <a:gd name="T41" fmla="*/ 600 h 1305"/>
              <a:gd name="T42" fmla="*/ 1510 w 1581"/>
              <a:gd name="T43" fmla="*/ 867 h 1305"/>
              <a:gd name="T44" fmla="*/ 1581 w 1581"/>
              <a:gd name="T45" fmla="*/ 1017 h 1305"/>
              <a:gd name="T46" fmla="*/ 1498 w 1581"/>
              <a:gd name="T47" fmla="*/ 1305 h 1305"/>
              <a:gd name="T48" fmla="*/ 1059 w 1581"/>
              <a:gd name="T49" fmla="*/ 1222 h 1305"/>
              <a:gd name="T50" fmla="*/ 1130 w 1581"/>
              <a:gd name="T51" fmla="*/ 936 h 1305"/>
              <a:gd name="T52" fmla="*/ 1320 w 1581"/>
              <a:gd name="T53" fmla="*/ 677 h 1305"/>
              <a:gd name="T54" fmla="*/ 1219 w 1581"/>
              <a:gd name="T55" fmla="*/ 935 h 1305"/>
              <a:gd name="T56" fmla="*/ 1420 w 1581"/>
              <a:gd name="T57" fmla="*/ 867 h 1305"/>
              <a:gd name="T58" fmla="*/ 1219 w 1581"/>
              <a:gd name="T59" fmla="*/ 867 h 1305"/>
              <a:gd name="T60" fmla="*/ 1491 w 1581"/>
              <a:gd name="T61" fmla="*/ 1024 h 1305"/>
              <a:gd name="T62" fmla="*/ 1148 w 1581"/>
              <a:gd name="T63" fmla="*/ 1215 h 1305"/>
              <a:gd name="T64" fmla="*/ 1491 w 1581"/>
              <a:gd name="T65" fmla="*/ 1024 h 1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81" h="1305">
                <a:moveTo>
                  <a:pt x="1470" y="579"/>
                </a:moveTo>
                <a:cubicBezTo>
                  <a:pt x="1472" y="591"/>
                  <a:pt x="1469" y="603"/>
                  <a:pt x="1461" y="612"/>
                </a:cubicBezTo>
                <a:cubicBezTo>
                  <a:pt x="1454" y="622"/>
                  <a:pt x="1443" y="628"/>
                  <a:pt x="1431" y="629"/>
                </a:cubicBezTo>
                <a:cubicBezTo>
                  <a:pt x="1430" y="629"/>
                  <a:pt x="1428" y="630"/>
                  <a:pt x="1426" y="630"/>
                </a:cubicBezTo>
                <a:cubicBezTo>
                  <a:pt x="1403" y="630"/>
                  <a:pt x="1384" y="613"/>
                  <a:pt x="1381" y="590"/>
                </a:cubicBezTo>
                <a:cubicBezTo>
                  <a:pt x="1346" y="305"/>
                  <a:pt x="1069" y="89"/>
                  <a:pt x="737" y="89"/>
                </a:cubicBezTo>
                <a:cubicBezTo>
                  <a:pt x="380" y="89"/>
                  <a:pt x="89" y="341"/>
                  <a:pt x="89" y="652"/>
                </a:cubicBezTo>
                <a:cubicBezTo>
                  <a:pt x="89" y="781"/>
                  <a:pt x="138" y="903"/>
                  <a:pt x="231" y="1003"/>
                </a:cubicBezTo>
                <a:cubicBezTo>
                  <a:pt x="242" y="1016"/>
                  <a:pt x="246" y="1034"/>
                  <a:pt x="240" y="1049"/>
                </a:cubicBezTo>
                <a:cubicBezTo>
                  <a:pt x="223" y="1096"/>
                  <a:pt x="198" y="1137"/>
                  <a:pt x="166" y="1169"/>
                </a:cubicBezTo>
                <a:cubicBezTo>
                  <a:pt x="230" y="1168"/>
                  <a:pt x="288" y="1153"/>
                  <a:pt x="338" y="1123"/>
                </a:cubicBezTo>
                <a:cubicBezTo>
                  <a:pt x="345" y="1119"/>
                  <a:pt x="353" y="1117"/>
                  <a:pt x="361" y="1117"/>
                </a:cubicBezTo>
                <a:cubicBezTo>
                  <a:pt x="369" y="1117"/>
                  <a:pt x="376" y="1119"/>
                  <a:pt x="383" y="1123"/>
                </a:cubicBezTo>
                <a:cubicBezTo>
                  <a:pt x="489" y="1183"/>
                  <a:pt x="611" y="1215"/>
                  <a:pt x="737" y="1215"/>
                </a:cubicBezTo>
                <a:cubicBezTo>
                  <a:pt x="807" y="1215"/>
                  <a:pt x="874" y="1206"/>
                  <a:pt x="939" y="1187"/>
                </a:cubicBezTo>
                <a:cubicBezTo>
                  <a:pt x="943" y="1186"/>
                  <a:pt x="947" y="1186"/>
                  <a:pt x="951" y="1186"/>
                </a:cubicBezTo>
                <a:cubicBezTo>
                  <a:pt x="971" y="1186"/>
                  <a:pt x="989" y="1199"/>
                  <a:pt x="994" y="1218"/>
                </a:cubicBezTo>
                <a:cubicBezTo>
                  <a:pt x="1001" y="1242"/>
                  <a:pt x="987" y="1267"/>
                  <a:pt x="963" y="1273"/>
                </a:cubicBezTo>
                <a:cubicBezTo>
                  <a:pt x="891" y="1294"/>
                  <a:pt x="815" y="1305"/>
                  <a:pt x="737" y="1305"/>
                </a:cubicBezTo>
                <a:cubicBezTo>
                  <a:pt x="605" y="1305"/>
                  <a:pt x="475" y="1273"/>
                  <a:pt x="361" y="1214"/>
                </a:cubicBezTo>
                <a:cubicBezTo>
                  <a:pt x="301" y="1244"/>
                  <a:pt x="234" y="1260"/>
                  <a:pt x="160" y="1260"/>
                </a:cubicBezTo>
                <a:cubicBezTo>
                  <a:pt x="137" y="1260"/>
                  <a:pt x="113" y="1258"/>
                  <a:pt x="90" y="1255"/>
                </a:cubicBezTo>
                <a:cubicBezTo>
                  <a:pt x="64" y="1251"/>
                  <a:pt x="43" y="1232"/>
                  <a:pt x="37" y="1206"/>
                </a:cubicBezTo>
                <a:cubicBezTo>
                  <a:pt x="31" y="1179"/>
                  <a:pt x="42" y="1153"/>
                  <a:pt x="64" y="1138"/>
                </a:cubicBezTo>
                <a:cubicBezTo>
                  <a:pt x="99" y="1115"/>
                  <a:pt x="127" y="1083"/>
                  <a:pt x="146" y="1043"/>
                </a:cubicBezTo>
                <a:cubicBezTo>
                  <a:pt x="52" y="931"/>
                  <a:pt x="0" y="792"/>
                  <a:pt x="0" y="652"/>
                </a:cubicBezTo>
                <a:cubicBezTo>
                  <a:pt x="0" y="293"/>
                  <a:pt x="331" y="0"/>
                  <a:pt x="737" y="0"/>
                </a:cubicBezTo>
                <a:cubicBezTo>
                  <a:pt x="1114" y="0"/>
                  <a:pt x="1429" y="249"/>
                  <a:pt x="1470" y="579"/>
                </a:cubicBezTo>
                <a:close/>
                <a:moveTo>
                  <a:pt x="685" y="652"/>
                </a:moveTo>
                <a:cubicBezTo>
                  <a:pt x="685" y="681"/>
                  <a:pt x="708" y="705"/>
                  <a:pt x="737" y="705"/>
                </a:cubicBezTo>
                <a:cubicBezTo>
                  <a:pt x="766" y="705"/>
                  <a:pt x="789" y="681"/>
                  <a:pt x="789" y="652"/>
                </a:cubicBezTo>
                <a:cubicBezTo>
                  <a:pt x="789" y="624"/>
                  <a:pt x="766" y="600"/>
                  <a:pt x="737" y="600"/>
                </a:cubicBezTo>
                <a:cubicBezTo>
                  <a:pt x="708" y="600"/>
                  <a:pt x="685" y="624"/>
                  <a:pt x="685" y="652"/>
                </a:cubicBezTo>
                <a:close/>
                <a:moveTo>
                  <a:pt x="483" y="652"/>
                </a:moveTo>
                <a:cubicBezTo>
                  <a:pt x="483" y="681"/>
                  <a:pt x="507" y="705"/>
                  <a:pt x="536" y="705"/>
                </a:cubicBezTo>
                <a:cubicBezTo>
                  <a:pt x="565" y="705"/>
                  <a:pt x="588" y="681"/>
                  <a:pt x="588" y="652"/>
                </a:cubicBezTo>
                <a:cubicBezTo>
                  <a:pt x="588" y="624"/>
                  <a:pt x="565" y="600"/>
                  <a:pt x="536" y="600"/>
                </a:cubicBezTo>
                <a:cubicBezTo>
                  <a:pt x="507" y="600"/>
                  <a:pt x="483" y="624"/>
                  <a:pt x="483" y="652"/>
                </a:cubicBezTo>
                <a:close/>
                <a:moveTo>
                  <a:pt x="886" y="652"/>
                </a:moveTo>
                <a:cubicBezTo>
                  <a:pt x="886" y="681"/>
                  <a:pt x="909" y="705"/>
                  <a:pt x="938" y="705"/>
                </a:cubicBezTo>
                <a:cubicBezTo>
                  <a:pt x="967" y="705"/>
                  <a:pt x="991" y="681"/>
                  <a:pt x="991" y="652"/>
                </a:cubicBezTo>
                <a:cubicBezTo>
                  <a:pt x="991" y="624"/>
                  <a:pt x="967" y="600"/>
                  <a:pt x="938" y="600"/>
                </a:cubicBezTo>
                <a:cubicBezTo>
                  <a:pt x="909" y="600"/>
                  <a:pt x="886" y="624"/>
                  <a:pt x="886" y="652"/>
                </a:cubicBezTo>
                <a:close/>
                <a:moveTo>
                  <a:pt x="1510" y="867"/>
                </a:moveTo>
                <a:cubicBezTo>
                  <a:pt x="1510" y="936"/>
                  <a:pt x="1510" y="936"/>
                  <a:pt x="1510" y="936"/>
                </a:cubicBezTo>
                <a:cubicBezTo>
                  <a:pt x="1550" y="942"/>
                  <a:pt x="1581" y="977"/>
                  <a:pt x="1581" y="1017"/>
                </a:cubicBezTo>
                <a:cubicBezTo>
                  <a:pt x="1581" y="1222"/>
                  <a:pt x="1581" y="1222"/>
                  <a:pt x="1581" y="1222"/>
                </a:cubicBezTo>
                <a:cubicBezTo>
                  <a:pt x="1581" y="1268"/>
                  <a:pt x="1544" y="1305"/>
                  <a:pt x="1498" y="1305"/>
                </a:cubicBezTo>
                <a:cubicBezTo>
                  <a:pt x="1142" y="1305"/>
                  <a:pt x="1142" y="1305"/>
                  <a:pt x="1142" y="1305"/>
                </a:cubicBezTo>
                <a:cubicBezTo>
                  <a:pt x="1096" y="1305"/>
                  <a:pt x="1059" y="1268"/>
                  <a:pt x="1059" y="1222"/>
                </a:cubicBezTo>
                <a:cubicBezTo>
                  <a:pt x="1059" y="1018"/>
                  <a:pt x="1059" y="1018"/>
                  <a:pt x="1059" y="1018"/>
                </a:cubicBezTo>
                <a:cubicBezTo>
                  <a:pt x="1059" y="977"/>
                  <a:pt x="1089" y="942"/>
                  <a:pt x="1130" y="936"/>
                </a:cubicBezTo>
                <a:cubicBezTo>
                  <a:pt x="1130" y="867"/>
                  <a:pt x="1130" y="867"/>
                  <a:pt x="1130" y="867"/>
                </a:cubicBezTo>
                <a:cubicBezTo>
                  <a:pt x="1130" y="762"/>
                  <a:pt x="1215" y="677"/>
                  <a:pt x="1320" y="677"/>
                </a:cubicBezTo>
                <a:cubicBezTo>
                  <a:pt x="1425" y="677"/>
                  <a:pt x="1510" y="762"/>
                  <a:pt x="1510" y="867"/>
                </a:cubicBezTo>
                <a:close/>
                <a:moveTo>
                  <a:pt x="1219" y="935"/>
                </a:moveTo>
                <a:cubicBezTo>
                  <a:pt x="1420" y="935"/>
                  <a:pt x="1420" y="935"/>
                  <a:pt x="1420" y="935"/>
                </a:cubicBezTo>
                <a:cubicBezTo>
                  <a:pt x="1420" y="867"/>
                  <a:pt x="1420" y="867"/>
                  <a:pt x="1420" y="867"/>
                </a:cubicBezTo>
                <a:cubicBezTo>
                  <a:pt x="1420" y="812"/>
                  <a:pt x="1375" y="766"/>
                  <a:pt x="1320" y="766"/>
                </a:cubicBezTo>
                <a:cubicBezTo>
                  <a:pt x="1264" y="766"/>
                  <a:pt x="1219" y="812"/>
                  <a:pt x="1219" y="867"/>
                </a:cubicBezTo>
                <a:lnTo>
                  <a:pt x="1219" y="935"/>
                </a:lnTo>
                <a:close/>
                <a:moveTo>
                  <a:pt x="1491" y="1024"/>
                </a:moveTo>
                <a:cubicBezTo>
                  <a:pt x="1148" y="1024"/>
                  <a:pt x="1148" y="1024"/>
                  <a:pt x="1148" y="1024"/>
                </a:cubicBezTo>
                <a:cubicBezTo>
                  <a:pt x="1148" y="1215"/>
                  <a:pt x="1148" y="1215"/>
                  <a:pt x="1148" y="1215"/>
                </a:cubicBezTo>
                <a:cubicBezTo>
                  <a:pt x="1491" y="1215"/>
                  <a:pt x="1491" y="1215"/>
                  <a:pt x="1491" y="1215"/>
                </a:cubicBezTo>
                <a:lnTo>
                  <a:pt x="1491" y="10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7" name="Freeform 140"/>
          <p:cNvSpPr>
            <a:spLocks noEditPoints="1"/>
          </p:cNvSpPr>
          <p:nvPr/>
        </p:nvSpPr>
        <p:spPr bwMode="auto">
          <a:xfrm>
            <a:off x="8428766" y="11577258"/>
            <a:ext cx="831626" cy="686364"/>
          </a:xfrm>
          <a:custGeom>
            <a:avLst/>
            <a:gdLst>
              <a:gd name="T0" fmla="*/ 89 w 1581"/>
              <a:gd name="T1" fmla="*/ 652 h 1305"/>
              <a:gd name="T2" fmla="*/ 240 w 1581"/>
              <a:gd name="T3" fmla="*/ 1049 h 1305"/>
              <a:gd name="T4" fmla="*/ 338 w 1581"/>
              <a:gd name="T5" fmla="*/ 1124 h 1305"/>
              <a:gd name="T6" fmla="*/ 383 w 1581"/>
              <a:gd name="T7" fmla="*/ 1123 h 1305"/>
              <a:gd name="T8" fmla="*/ 939 w 1581"/>
              <a:gd name="T9" fmla="*/ 1187 h 1305"/>
              <a:gd name="T10" fmla="*/ 994 w 1581"/>
              <a:gd name="T11" fmla="*/ 1218 h 1305"/>
              <a:gd name="T12" fmla="*/ 737 w 1581"/>
              <a:gd name="T13" fmla="*/ 1305 h 1305"/>
              <a:gd name="T14" fmla="*/ 160 w 1581"/>
              <a:gd name="T15" fmla="*/ 1259 h 1305"/>
              <a:gd name="T16" fmla="*/ 37 w 1581"/>
              <a:gd name="T17" fmla="*/ 1206 h 1305"/>
              <a:gd name="T18" fmla="*/ 146 w 1581"/>
              <a:gd name="T19" fmla="*/ 1043 h 1305"/>
              <a:gd name="T20" fmla="*/ 737 w 1581"/>
              <a:gd name="T21" fmla="*/ 0 h 1305"/>
              <a:gd name="T22" fmla="*/ 1461 w 1581"/>
              <a:gd name="T23" fmla="*/ 612 h 1305"/>
              <a:gd name="T24" fmla="*/ 1426 w 1581"/>
              <a:gd name="T25" fmla="*/ 630 h 1305"/>
              <a:gd name="T26" fmla="*/ 737 w 1581"/>
              <a:gd name="T27" fmla="*/ 89 h 1305"/>
              <a:gd name="T28" fmla="*/ 737 w 1581"/>
              <a:gd name="T29" fmla="*/ 705 h 1305"/>
              <a:gd name="T30" fmla="*/ 737 w 1581"/>
              <a:gd name="T31" fmla="*/ 600 h 1305"/>
              <a:gd name="T32" fmla="*/ 483 w 1581"/>
              <a:gd name="T33" fmla="*/ 653 h 1305"/>
              <a:gd name="T34" fmla="*/ 588 w 1581"/>
              <a:gd name="T35" fmla="*/ 653 h 1305"/>
              <a:gd name="T36" fmla="*/ 483 w 1581"/>
              <a:gd name="T37" fmla="*/ 653 h 1305"/>
              <a:gd name="T38" fmla="*/ 938 w 1581"/>
              <a:gd name="T39" fmla="*/ 705 h 1305"/>
              <a:gd name="T40" fmla="*/ 938 w 1581"/>
              <a:gd name="T41" fmla="*/ 600 h 1305"/>
              <a:gd name="T42" fmla="*/ 1058 w 1581"/>
              <a:gd name="T43" fmla="*/ 1222 h 1305"/>
              <a:gd name="T44" fmla="*/ 1141 w 1581"/>
              <a:gd name="T45" fmla="*/ 935 h 1305"/>
              <a:gd name="T46" fmla="*/ 1420 w 1581"/>
              <a:gd name="T47" fmla="*/ 867 h 1305"/>
              <a:gd name="T48" fmla="*/ 1223 w 1581"/>
              <a:gd name="T49" fmla="*/ 838 h 1305"/>
              <a:gd name="T50" fmla="*/ 1167 w 1581"/>
              <a:gd name="T51" fmla="*/ 868 h 1305"/>
              <a:gd name="T52" fmla="*/ 1320 w 1581"/>
              <a:gd name="T53" fmla="*/ 677 h 1305"/>
              <a:gd name="T54" fmla="*/ 1510 w 1581"/>
              <a:gd name="T55" fmla="*/ 936 h 1305"/>
              <a:gd name="T56" fmla="*/ 1581 w 1581"/>
              <a:gd name="T57" fmla="*/ 1222 h 1305"/>
              <a:gd name="T58" fmla="*/ 1141 w 1581"/>
              <a:gd name="T59" fmla="*/ 1305 h 1305"/>
              <a:gd name="T60" fmla="*/ 1148 w 1581"/>
              <a:gd name="T61" fmla="*/ 1215 h 1305"/>
              <a:gd name="T62" fmla="*/ 1491 w 1581"/>
              <a:gd name="T63" fmla="*/ 1025 h 1305"/>
              <a:gd name="T64" fmla="*/ 1148 w 1581"/>
              <a:gd name="T65" fmla="*/ 1215 h 13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81" h="1305">
                <a:moveTo>
                  <a:pt x="737" y="89"/>
                </a:moveTo>
                <a:cubicBezTo>
                  <a:pt x="380" y="89"/>
                  <a:pt x="89" y="342"/>
                  <a:pt x="89" y="652"/>
                </a:cubicBezTo>
                <a:cubicBezTo>
                  <a:pt x="89" y="781"/>
                  <a:pt x="138" y="903"/>
                  <a:pt x="231" y="1003"/>
                </a:cubicBezTo>
                <a:cubicBezTo>
                  <a:pt x="242" y="1016"/>
                  <a:pt x="246" y="1034"/>
                  <a:pt x="240" y="1049"/>
                </a:cubicBezTo>
                <a:cubicBezTo>
                  <a:pt x="223" y="1096"/>
                  <a:pt x="198" y="1137"/>
                  <a:pt x="166" y="1170"/>
                </a:cubicBezTo>
                <a:cubicBezTo>
                  <a:pt x="212" y="1169"/>
                  <a:pt x="277" y="1160"/>
                  <a:pt x="338" y="1124"/>
                </a:cubicBezTo>
                <a:cubicBezTo>
                  <a:pt x="345" y="1119"/>
                  <a:pt x="353" y="1117"/>
                  <a:pt x="361" y="1117"/>
                </a:cubicBezTo>
                <a:cubicBezTo>
                  <a:pt x="369" y="1117"/>
                  <a:pt x="376" y="1119"/>
                  <a:pt x="383" y="1123"/>
                </a:cubicBezTo>
                <a:cubicBezTo>
                  <a:pt x="489" y="1183"/>
                  <a:pt x="611" y="1215"/>
                  <a:pt x="737" y="1215"/>
                </a:cubicBezTo>
                <a:cubicBezTo>
                  <a:pt x="806" y="1215"/>
                  <a:pt x="874" y="1206"/>
                  <a:pt x="939" y="1187"/>
                </a:cubicBezTo>
                <a:cubicBezTo>
                  <a:pt x="943" y="1186"/>
                  <a:pt x="947" y="1186"/>
                  <a:pt x="951" y="1186"/>
                </a:cubicBezTo>
                <a:cubicBezTo>
                  <a:pt x="971" y="1186"/>
                  <a:pt x="989" y="1199"/>
                  <a:pt x="994" y="1218"/>
                </a:cubicBezTo>
                <a:cubicBezTo>
                  <a:pt x="1000" y="1242"/>
                  <a:pt x="987" y="1266"/>
                  <a:pt x="963" y="1273"/>
                </a:cubicBezTo>
                <a:cubicBezTo>
                  <a:pt x="891" y="1294"/>
                  <a:pt x="815" y="1305"/>
                  <a:pt x="737" y="1305"/>
                </a:cubicBezTo>
                <a:cubicBezTo>
                  <a:pt x="604" y="1305"/>
                  <a:pt x="474" y="1273"/>
                  <a:pt x="361" y="1213"/>
                </a:cubicBezTo>
                <a:cubicBezTo>
                  <a:pt x="301" y="1244"/>
                  <a:pt x="234" y="1259"/>
                  <a:pt x="160" y="1259"/>
                </a:cubicBezTo>
                <a:cubicBezTo>
                  <a:pt x="137" y="1259"/>
                  <a:pt x="113" y="1258"/>
                  <a:pt x="90" y="1255"/>
                </a:cubicBezTo>
                <a:cubicBezTo>
                  <a:pt x="63" y="1251"/>
                  <a:pt x="43" y="1232"/>
                  <a:pt x="37" y="1206"/>
                </a:cubicBezTo>
                <a:cubicBezTo>
                  <a:pt x="31" y="1179"/>
                  <a:pt x="41" y="1153"/>
                  <a:pt x="64" y="1138"/>
                </a:cubicBezTo>
                <a:cubicBezTo>
                  <a:pt x="99" y="1115"/>
                  <a:pt x="127" y="1083"/>
                  <a:pt x="146" y="1043"/>
                </a:cubicBezTo>
                <a:cubicBezTo>
                  <a:pt x="52" y="931"/>
                  <a:pt x="0" y="792"/>
                  <a:pt x="0" y="653"/>
                </a:cubicBezTo>
                <a:cubicBezTo>
                  <a:pt x="0" y="293"/>
                  <a:pt x="331" y="0"/>
                  <a:pt x="737" y="0"/>
                </a:cubicBezTo>
                <a:cubicBezTo>
                  <a:pt x="1114" y="0"/>
                  <a:pt x="1429" y="249"/>
                  <a:pt x="1470" y="579"/>
                </a:cubicBezTo>
                <a:cubicBezTo>
                  <a:pt x="1472" y="591"/>
                  <a:pt x="1469" y="603"/>
                  <a:pt x="1461" y="612"/>
                </a:cubicBezTo>
                <a:cubicBezTo>
                  <a:pt x="1454" y="622"/>
                  <a:pt x="1443" y="628"/>
                  <a:pt x="1431" y="629"/>
                </a:cubicBezTo>
                <a:cubicBezTo>
                  <a:pt x="1430" y="630"/>
                  <a:pt x="1428" y="630"/>
                  <a:pt x="1426" y="630"/>
                </a:cubicBezTo>
                <a:cubicBezTo>
                  <a:pt x="1403" y="630"/>
                  <a:pt x="1384" y="613"/>
                  <a:pt x="1381" y="590"/>
                </a:cubicBezTo>
                <a:cubicBezTo>
                  <a:pt x="1346" y="305"/>
                  <a:pt x="1069" y="89"/>
                  <a:pt x="737" y="89"/>
                </a:cubicBezTo>
                <a:close/>
                <a:moveTo>
                  <a:pt x="685" y="653"/>
                </a:moveTo>
                <a:cubicBezTo>
                  <a:pt x="685" y="681"/>
                  <a:pt x="708" y="705"/>
                  <a:pt x="737" y="705"/>
                </a:cubicBezTo>
                <a:cubicBezTo>
                  <a:pt x="766" y="705"/>
                  <a:pt x="789" y="681"/>
                  <a:pt x="789" y="653"/>
                </a:cubicBezTo>
                <a:cubicBezTo>
                  <a:pt x="789" y="624"/>
                  <a:pt x="766" y="600"/>
                  <a:pt x="737" y="600"/>
                </a:cubicBezTo>
                <a:cubicBezTo>
                  <a:pt x="708" y="600"/>
                  <a:pt x="685" y="624"/>
                  <a:pt x="685" y="653"/>
                </a:cubicBezTo>
                <a:close/>
                <a:moveTo>
                  <a:pt x="483" y="653"/>
                </a:moveTo>
                <a:cubicBezTo>
                  <a:pt x="483" y="681"/>
                  <a:pt x="507" y="705"/>
                  <a:pt x="536" y="705"/>
                </a:cubicBezTo>
                <a:cubicBezTo>
                  <a:pt x="565" y="705"/>
                  <a:pt x="588" y="681"/>
                  <a:pt x="588" y="653"/>
                </a:cubicBezTo>
                <a:cubicBezTo>
                  <a:pt x="588" y="624"/>
                  <a:pt x="565" y="600"/>
                  <a:pt x="536" y="600"/>
                </a:cubicBezTo>
                <a:cubicBezTo>
                  <a:pt x="507" y="600"/>
                  <a:pt x="483" y="624"/>
                  <a:pt x="483" y="653"/>
                </a:cubicBezTo>
                <a:close/>
                <a:moveTo>
                  <a:pt x="886" y="653"/>
                </a:moveTo>
                <a:cubicBezTo>
                  <a:pt x="886" y="681"/>
                  <a:pt x="909" y="705"/>
                  <a:pt x="938" y="705"/>
                </a:cubicBezTo>
                <a:cubicBezTo>
                  <a:pt x="967" y="705"/>
                  <a:pt x="991" y="681"/>
                  <a:pt x="991" y="653"/>
                </a:cubicBezTo>
                <a:cubicBezTo>
                  <a:pt x="991" y="624"/>
                  <a:pt x="967" y="600"/>
                  <a:pt x="938" y="600"/>
                </a:cubicBezTo>
                <a:cubicBezTo>
                  <a:pt x="909" y="600"/>
                  <a:pt x="886" y="624"/>
                  <a:pt x="886" y="653"/>
                </a:cubicBezTo>
                <a:close/>
                <a:moveTo>
                  <a:pt x="1058" y="1222"/>
                </a:moveTo>
                <a:cubicBezTo>
                  <a:pt x="1058" y="1018"/>
                  <a:pt x="1058" y="1018"/>
                  <a:pt x="1058" y="1018"/>
                </a:cubicBezTo>
                <a:cubicBezTo>
                  <a:pt x="1058" y="972"/>
                  <a:pt x="1096" y="935"/>
                  <a:pt x="1141" y="935"/>
                </a:cubicBezTo>
                <a:cubicBezTo>
                  <a:pt x="1420" y="935"/>
                  <a:pt x="1420" y="935"/>
                  <a:pt x="1420" y="935"/>
                </a:cubicBezTo>
                <a:cubicBezTo>
                  <a:pt x="1420" y="867"/>
                  <a:pt x="1420" y="867"/>
                  <a:pt x="1420" y="867"/>
                </a:cubicBezTo>
                <a:cubicBezTo>
                  <a:pt x="1420" y="812"/>
                  <a:pt x="1375" y="767"/>
                  <a:pt x="1319" y="767"/>
                </a:cubicBezTo>
                <a:cubicBezTo>
                  <a:pt x="1275" y="767"/>
                  <a:pt x="1236" y="796"/>
                  <a:pt x="1223" y="838"/>
                </a:cubicBezTo>
                <a:cubicBezTo>
                  <a:pt x="1217" y="857"/>
                  <a:pt x="1200" y="870"/>
                  <a:pt x="1180" y="870"/>
                </a:cubicBezTo>
                <a:cubicBezTo>
                  <a:pt x="1176" y="870"/>
                  <a:pt x="1172" y="870"/>
                  <a:pt x="1167" y="868"/>
                </a:cubicBezTo>
                <a:cubicBezTo>
                  <a:pt x="1144" y="861"/>
                  <a:pt x="1130" y="837"/>
                  <a:pt x="1137" y="813"/>
                </a:cubicBezTo>
                <a:cubicBezTo>
                  <a:pt x="1161" y="733"/>
                  <a:pt x="1236" y="677"/>
                  <a:pt x="1320" y="677"/>
                </a:cubicBezTo>
                <a:cubicBezTo>
                  <a:pt x="1425" y="677"/>
                  <a:pt x="1510" y="762"/>
                  <a:pt x="1510" y="867"/>
                </a:cubicBezTo>
                <a:cubicBezTo>
                  <a:pt x="1510" y="936"/>
                  <a:pt x="1510" y="936"/>
                  <a:pt x="1510" y="936"/>
                </a:cubicBezTo>
                <a:cubicBezTo>
                  <a:pt x="1550" y="942"/>
                  <a:pt x="1581" y="977"/>
                  <a:pt x="1581" y="1018"/>
                </a:cubicBezTo>
                <a:cubicBezTo>
                  <a:pt x="1581" y="1222"/>
                  <a:pt x="1581" y="1222"/>
                  <a:pt x="1581" y="1222"/>
                </a:cubicBezTo>
                <a:cubicBezTo>
                  <a:pt x="1581" y="1268"/>
                  <a:pt x="1544" y="1305"/>
                  <a:pt x="1498" y="1305"/>
                </a:cubicBezTo>
                <a:cubicBezTo>
                  <a:pt x="1141" y="1305"/>
                  <a:pt x="1141" y="1305"/>
                  <a:pt x="1141" y="1305"/>
                </a:cubicBezTo>
                <a:cubicBezTo>
                  <a:pt x="1096" y="1305"/>
                  <a:pt x="1058" y="1268"/>
                  <a:pt x="1058" y="1222"/>
                </a:cubicBezTo>
                <a:close/>
                <a:moveTo>
                  <a:pt x="1148" y="1215"/>
                </a:moveTo>
                <a:cubicBezTo>
                  <a:pt x="1491" y="1215"/>
                  <a:pt x="1491" y="1215"/>
                  <a:pt x="1491" y="1215"/>
                </a:cubicBezTo>
                <a:cubicBezTo>
                  <a:pt x="1491" y="1025"/>
                  <a:pt x="1491" y="1025"/>
                  <a:pt x="1491" y="1025"/>
                </a:cubicBezTo>
                <a:cubicBezTo>
                  <a:pt x="1148" y="1025"/>
                  <a:pt x="1148" y="1025"/>
                  <a:pt x="1148" y="1025"/>
                </a:cubicBezTo>
                <a:lnTo>
                  <a:pt x="1148" y="12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8" name="Freeform 141"/>
          <p:cNvSpPr>
            <a:spLocks noEditPoints="1"/>
          </p:cNvSpPr>
          <p:nvPr/>
        </p:nvSpPr>
        <p:spPr bwMode="auto">
          <a:xfrm>
            <a:off x="10658163" y="11549641"/>
            <a:ext cx="830656" cy="733710"/>
          </a:xfrm>
          <a:custGeom>
            <a:avLst/>
            <a:gdLst>
              <a:gd name="T0" fmla="*/ 170 w 1579"/>
              <a:gd name="T1" fmla="*/ 1346 h 1395"/>
              <a:gd name="T2" fmla="*/ 385 w 1579"/>
              <a:gd name="T3" fmla="*/ 1296 h 1395"/>
              <a:gd name="T4" fmla="*/ 789 w 1579"/>
              <a:gd name="T5" fmla="*/ 1395 h 1395"/>
              <a:gd name="T6" fmla="*/ 1579 w 1579"/>
              <a:gd name="T7" fmla="*/ 697 h 1395"/>
              <a:gd name="T8" fmla="*/ 790 w 1579"/>
              <a:gd name="T9" fmla="*/ 0 h 1395"/>
              <a:gd name="T10" fmla="*/ 0 w 1579"/>
              <a:gd name="T11" fmla="*/ 697 h 1395"/>
              <a:gd name="T12" fmla="*/ 159 w 1579"/>
              <a:gd name="T13" fmla="*/ 1116 h 1395"/>
              <a:gd name="T14" fmla="*/ 68 w 1579"/>
              <a:gd name="T15" fmla="*/ 1222 h 1395"/>
              <a:gd name="T16" fmla="*/ 40 w 1579"/>
              <a:gd name="T17" fmla="*/ 1291 h 1395"/>
              <a:gd name="T18" fmla="*/ 94 w 1579"/>
              <a:gd name="T19" fmla="*/ 1341 h 1395"/>
              <a:gd name="T20" fmla="*/ 170 w 1579"/>
              <a:gd name="T21" fmla="*/ 1346 h 1395"/>
              <a:gd name="T22" fmla="*/ 90 w 1579"/>
              <a:gd name="T23" fmla="*/ 697 h 1395"/>
              <a:gd name="T24" fmla="*/ 790 w 1579"/>
              <a:gd name="T25" fmla="*/ 89 h 1395"/>
              <a:gd name="T26" fmla="*/ 1489 w 1579"/>
              <a:gd name="T27" fmla="*/ 697 h 1395"/>
              <a:gd name="T28" fmla="*/ 790 w 1579"/>
              <a:gd name="T29" fmla="*/ 1305 h 1395"/>
              <a:gd name="T30" fmla="*/ 408 w 1579"/>
              <a:gd name="T31" fmla="*/ 1206 h 1395"/>
              <a:gd name="T32" fmla="*/ 385 w 1579"/>
              <a:gd name="T33" fmla="*/ 1200 h 1395"/>
              <a:gd name="T34" fmla="*/ 362 w 1579"/>
              <a:gd name="T35" fmla="*/ 1206 h 1395"/>
              <a:gd name="T36" fmla="*/ 171 w 1579"/>
              <a:gd name="T37" fmla="*/ 1256 h 1395"/>
              <a:gd name="T38" fmla="*/ 168 w 1579"/>
              <a:gd name="T39" fmla="*/ 1256 h 1395"/>
              <a:gd name="T40" fmla="*/ 253 w 1579"/>
              <a:gd name="T41" fmla="*/ 1123 h 1395"/>
              <a:gd name="T42" fmla="*/ 244 w 1579"/>
              <a:gd name="T43" fmla="*/ 1077 h 1395"/>
              <a:gd name="T44" fmla="*/ 90 w 1579"/>
              <a:gd name="T45" fmla="*/ 697 h 1395"/>
              <a:gd name="T46" fmla="*/ 588 w 1579"/>
              <a:gd name="T47" fmla="*/ 581 h 1395"/>
              <a:gd name="T48" fmla="*/ 740 w 1579"/>
              <a:gd name="T49" fmla="*/ 421 h 1395"/>
              <a:gd name="T50" fmla="*/ 745 w 1579"/>
              <a:gd name="T51" fmla="*/ 421 h 1395"/>
              <a:gd name="T52" fmla="*/ 745 w 1579"/>
              <a:gd name="T53" fmla="*/ 355 h 1395"/>
              <a:gd name="T54" fmla="*/ 790 w 1579"/>
              <a:gd name="T55" fmla="*/ 310 h 1395"/>
              <a:gd name="T56" fmla="*/ 835 w 1579"/>
              <a:gd name="T57" fmla="*/ 355 h 1395"/>
              <a:gd name="T58" fmla="*/ 835 w 1579"/>
              <a:gd name="T59" fmla="*/ 421 h 1395"/>
              <a:gd name="T60" fmla="*/ 914 w 1579"/>
              <a:gd name="T61" fmla="*/ 421 h 1395"/>
              <a:gd name="T62" fmla="*/ 959 w 1579"/>
              <a:gd name="T63" fmla="*/ 466 h 1395"/>
              <a:gd name="T64" fmla="*/ 914 w 1579"/>
              <a:gd name="T65" fmla="*/ 511 h 1395"/>
              <a:gd name="T66" fmla="*/ 741 w 1579"/>
              <a:gd name="T67" fmla="*/ 511 h 1395"/>
              <a:gd name="T68" fmla="*/ 678 w 1579"/>
              <a:gd name="T69" fmla="*/ 581 h 1395"/>
              <a:gd name="T70" fmla="*/ 741 w 1579"/>
              <a:gd name="T71" fmla="*/ 652 h 1395"/>
              <a:gd name="T72" fmla="*/ 839 w 1579"/>
              <a:gd name="T73" fmla="*/ 652 h 1395"/>
              <a:gd name="T74" fmla="*/ 992 w 1579"/>
              <a:gd name="T75" fmla="*/ 813 h 1395"/>
              <a:gd name="T76" fmla="*/ 841 w 1579"/>
              <a:gd name="T77" fmla="*/ 973 h 1395"/>
              <a:gd name="T78" fmla="*/ 835 w 1579"/>
              <a:gd name="T79" fmla="*/ 973 h 1395"/>
              <a:gd name="T80" fmla="*/ 835 w 1579"/>
              <a:gd name="T81" fmla="*/ 1040 h 1395"/>
              <a:gd name="T82" fmla="*/ 790 w 1579"/>
              <a:gd name="T83" fmla="*/ 1085 h 1395"/>
              <a:gd name="T84" fmla="*/ 745 w 1579"/>
              <a:gd name="T85" fmla="*/ 1040 h 1395"/>
              <a:gd name="T86" fmla="*/ 745 w 1579"/>
              <a:gd name="T87" fmla="*/ 973 h 1395"/>
              <a:gd name="T88" fmla="*/ 662 w 1579"/>
              <a:gd name="T89" fmla="*/ 973 h 1395"/>
              <a:gd name="T90" fmla="*/ 617 w 1579"/>
              <a:gd name="T91" fmla="*/ 928 h 1395"/>
              <a:gd name="T92" fmla="*/ 662 w 1579"/>
              <a:gd name="T93" fmla="*/ 883 h 1395"/>
              <a:gd name="T94" fmla="*/ 839 w 1579"/>
              <a:gd name="T95" fmla="*/ 883 h 1395"/>
              <a:gd name="T96" fmla="*/ 902 w 1579"/>
              <a:gd name="T97" fmla="*/ 812 h 1395"/>
              <a:gd name="T98" fmla="*/ 839 w 1579"/>
              <a:gd name="T99" fmla="*/ 742 h 1395"/>
              <a:gd name="T100" fmla="*/ 740 w 1579"/>
              <a:gd name="T101" fmla="*/ 742 h 1395"/>
              <a:gd name="T102" fmla="*/ 588 w 1579"/>
              <a:gd name="T103" fmla="*/ 581 h 1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9" h="1395">
                <a:moveTo>
                  <a:pt x="170" y="1346"/>
                </a:moveTo>
                <a:cubicBezTo>
                  <a:pt x="249" y="1346"/>
                  <a:pt x="321" y="1329"/>
                  <a:pt x="385" y="1296"/>
                </a:cubicBezTo>
                <a:cubicBezTo>
                  <a:pt x="507" y="1361"/>
                  <a:pt x="647" y="1395"/>
                  <a:pt x="789" y="1395"/>
                </a:cubicBezTo>
                <a:cubicBezTo>
                  <a:pt x="1225" y="1395"/>
                  <a:pt x="1579" y="1082"/>
                  <a:pt x="1579" y="697"/>
                </a:cubicBezTo>
                <a:cubicBezTo>
                  <a:pt x="1579" y="313"/>
                  <a:pt x="1225" y="0"/>
                  <a:pt x="790" y="0"/>
                </a:cubicBezTo>
                <a:cubicBezTo>
                  <a:pt x="355" y="0"/>
                  <a:pt x="0" y="313"/>
                  <a:pt x="0" y="697"/>
                </a:cubicBezTo>
                <a:cubicBezTo>
                  <a:pt x="0" y="847"/>
                  <a:pt x="57" y="996"/>
                  <a:pt x="159" y="1116"/>
                </a:cubicBezTo>
                <a:cubicBezTo>
                  <a:pt x="138" y="1161"/>
                  <a:pt x="107" y="1197"/>
                  <a:pt x="68" y="1222"/>
                </a:cubicBezTo>
                <a:cubicBezTo>
                  <a:pt x="45" y="1237"/>
                  <a:pt x="34" y="1264"/>
                  <a:pt x="40" y="1291"/>
                </a:cubicBezTo>
                <a:cubicBezTo>
                  <a:pt x="46" y="1318"/>
                  <a:pt x="67" y="1337"/>
                  <a:pt x="94" y="1341"/>
                </a:cubicBezTo>
                <a:cubicBezTo>
                  <a:pt x="118" y="1344"/>
                  <a:pt x="144" y="1346"/>
                  <a:pt x="170" y="1346"/>
                </a:cubicBezTo>
                <a:close/>
                <a:moveTo>
                  <a:pt x="90" y="697"/>
                </a:moveTo>
                <a:cubicBezTo>
                  <a:pt x="90" y="362"/>
                  <a:pt x="404" y="89"/>
                  <a:pt x="790" y="89"/>
                </a:cubicBezTo>
                <a:cubicBezTo>
                  <a:pt x="1176" y="89"/>
                  <a:pt x="1489" y="362"/>
                  <a:pt x="1489" y="697"/>
                </a:cubicBezTo>
                <a:cubicBezTo>
                  <a:pt x="1489" y="1032"/>
                  <a:pt x="1176" y="1305"/>
                  <a:pt x="790" y="1305"/>
                </a:cubicBezTo>
                <a:cubicBezTo>
                  <a:pt x="654" y="1305"/>
                  <a:pt x="521" y="1271"/>
                  <a:pt x="408" y="1206"/>
                </a:cubicBezTo>
                <a:cubicBezTo>
                  <a:pt x="401" y="1202"/>
                  <a:pt x="393" y="1200"/>
                  <a:pt x="385" y="1200"/>
                </a:cubicBezTo>
                <a:cubicBezTo>
                  <a:pt x="377" y="1200"/>
                  <a:pt x="369" y="1202"/>
                  <a:pt x="362" y="1206"/>
                </a:cubicBezTo>
                <a:cubicBezTo>
                  <a:pt x="307" y="1240"/>
                  <a:pt x="243" y="1256"/>
                  <a:pt x="171" y="1256"/>
                </a:cubicBezTo>
                <a:cubicBezTo>
                  <a:pt x="170" y="1256"/>
                  <a:pt x="169" y="1256"/>
                  <a:pt x="168" y="1256"/>
                </a:cubicBezTo>
                <a:cubicBezTo>
                  <a:pt x="205" y="1220"/>
                  <a:pt x="233" y="1175"/>
                  <a:pt x="253" y="1123"/>
                </a:cubicBezTo>
                <a:cubicBezTo>
                  <a:pt x="259" y="1107"/>
                  <a:pt x="255" y="1089"/>
                  <a:pt x="244" y="1077"/>
                </a:cubicBezTo>
                <a:cubicBezTo>
                  <a:pt x="143" y="968"/>
                  <a:pt x="90" y="837"/>
                  <a:pt x="90" y="697"/>
                </a:cubicBezTo>
                <a:close/>
                <a:moveTo>
                  <a:pt x="588" y="581"/>
                </a:moveTo>
                <a:cubicBezTo>
                  <a:pt x="588" y="493"/>
                  <a:pt x="656" y="421"/>
                  <a:pt x="740" y="421"/>
                </a:cubicBezTo>
                <a:cubicBezTo>
                  <a:pt x="745" y="421"/>
                  <a:pt x="745" y="421"/>
                  <a:pt x="745" y="421"/>
                </a:cubicBezTo>
                <a:cubicBezTo>
                  <a:pt x="745" y="355"/>
                  <a:pt x="745" y="355"/>
                  <a:pt x="745" y="355"/>
                </a:cubicBezTo>
                <a:cubicBezTo>
                  <a:pt x="745" y="330"/>
                  <a:pt x="765" y="310"/>
                  <a:pt x="790" y="310"/>
                </a:cubicBezTo>
                <a:cubicBezTo>
                  <a:pt x="815" y="310"/>
                  <a:pt x="835" y="330"/>
                  <a:pt x="835" y="355"/>
                </a:cubicBezTo>
                <a:cubicBezTo>
                  <a:pt x="835" y="421"/>
                  <a:pt x="835" y="421"/>
                  <a:pt x="835" y="421"/>
                </a:cubicBezTo>
                <a:cubicBezTo>
                  <a:pt x="914" y="421"/>
                  <a:pt x="914" y="421"/>
                  <a:pt x="914" y="421"/>
                </a:cubicBezTo>
                <a:cubicBezTo>
                  <a:pt x="939" y="421"/>
                  <a:pt x="959" y="441"/>
                  <a:pt x="959" y="466"/>
                </a:cubicBezTo>
                <a:cubicBezTo>
                  <a:pt x="959" y="490"/>
                  <a:pt x="939" y="511"/>
                  <a:pt x="914" y="511"/>
                </a:cubicBezTo>
                <a:cubicBezTo>
                  <a:pt x="741" y="511"/>
                  <a:pt x="741" y="511"/>
                  <a:pt x="741" y="511"/>
                </a:cubicBezTo>
                <a:cubicBezTo>
                  <a:pt x="706" y="511"/>
                  <a:pt x="678" y="542"/>
                  <a:pt x="678" y="581"/>
                </a:cubicBezTo>
                <a:cubicBezTo>
                  <a:pt x="678" y="621"/>
                  <a:pt x="706" y="652"/>
                  <a:pt x="741" y="652"/>
                </a:cubicBezTo>
                <a:cubicBezTo>
                  <a:pt x="839" y="652"/>
                  <a:pt x="839" y="652"/>
                  <a:pt x="839" y="652"/>
                </a:cubicBezTo>
                <a:cubicBezTo>
                  <a:pt x="923" y="652"/>
                  <a:pt x="992" y="724"/>
                  <a:pt x="992" y="813"/>
                </a:cubicBezTo>
                <a:cubicBezTo>
                  <a:pt x="992" y="900"/>
                  <a:pt x="924" y="972"/>
                  <a:pt x="841" y="973"/>
                </a:cubicBezTo>
                <a:cubicBezTo>
                  <a:pt x="835" y="973"/>
                  <a:pt x="835" y="973"/>
                  <a:pt x="835" y="973"/>
                </a:cubicBezTo>
                <a:cubicBezTo>
                  <a:pt x="835" y="1040"/>
                  <a:pt x="835" y="1040"/>
                  <a:pt x="835" y="1040"/>
                </a:cubicBezTo>
                <a:cubicBezTo>
                  <a:pt x="835" y="1065"/>
                  <a:pt x="815" y="1085"/>
                  <a:pt x="790" y="1085"/>
                </a:cubicBezTo>
                <a:cubicBezTo>
                  <a:pt x="765" y="1085"/>
                  <a:pt x="745" y="1065"/>
                  <a:pt x="745" y="1040"/>
                </a:cubicBezTo>
                <a:cubicBezTo>
                  <a:pt x="745" y="973"/>
                  <a:pt x="745" y="973"/>
                  <a:pt x="745" y="973"/>
                </a:cubicBezTo>
                <a:cubicBezTo>
                  <a:pt x="662" y="973"/>
                  <a:pt x="662" y="973"/>
                  <a:pt x="662" y="973"/>
                </a:cubicBezTo>
                <a:cubicBezTo>
                  <a:pt x="637" y="973"/>
                  <a:pt x="617" y="953"/>
                  <a:pt x="617" y="928"/>
                </a:cubicBezTo>
                <a:cubicBezTo>
                  <a:pt x="617" y="904"/>
                  <a:pt x="637" y="883"/>
                  <a:pt x="662" y="883"/>
                </a:cubicBezTo>
                <a:cubicBezTo>
                  <a:pt x="839" y="883"/>
                  <a:pt x="839" y="883"/>
                  <a:pt x="839" y="883"/>
                </a:cubicBezTo>
                <a:cubicBezTo>
                  <a:pt x="873" y="883"/>
                  <a:pt x="902" y="852"/>
                  <a:pt x="902" y="812"/>
                </a:cubicBezTo>
                <a:cubicBezTo>
                  <a:pt x="902" y="773"/>
                  <a:pt x="873" y="742"/>
                  <a:pt x="839" y="742"/>
                </a:cubicBezTo>
                <a:cubicBezTo>
                  <a:pt x="740" y="742"/>
                  <a:pt x="740" y="742"/>
                  <a:pt x="740" y="742"/>
                </a:cubicBezTo>
                <a:cubicBezTo>
                  <a:pt x="656" y="742"/>
                  <a:pt x="588" y="670"/>
                  <a:pt x="588" y="58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9" name="Freeform 142"/>
          <p:cNvSpPr>
            <a:spLocks noEditPoints="1"/>
          </p:cNvSpPr>
          <p:nvPr/>
        </p:nvSpPr>
        <p:spPr bwMode="auto">
          <a:xfrm>
            <a:off x="12889812" y="11549641"/>
            <a:ext cx="830978" cy="733710"/>
          </a:xfrm>
          <a:custGeom>
            <a:avLst/>
            <a:gdLst>
              <a:gd name="T0" fmla="*/ 789 w 1580"/>
              <a:gd name="T1" fmla="*/ 0 h 1395"/>
              <a:gd name="T2" fmla="*/ 233 w 1580"/>
              <a:gd name="T3" fmla="*/ 203 h 1395"/>
              <a:gd name="T4" fmla="*/ 1 w 1580"/>
              <a:gd name="T5" fmla="*/ 699 h 1395"/>
              <a:gd name="T6" fmla="*/ 159 w 1580"/>
              <a:gd name="T7" fmla="*/ 1117 h 1395"/>
              <a:gd name="T8" fmla="*/ 70 w 1580"/>
              <a:gd name="T9" fmla="*/ 1223 h 1395"/>
              <a:gd name="T10" fmla="*/ 42 w 1580"/>
              <a:gd name="T11" fmla="*/ 1292 h 1395"/>
              <a:gd name="T12" fmla="*/ 96 w 1580"/>
              <a:gd name="T13" fmla="*/ 1342 h 1395"/>
              <a:gd name="T14" fmla="*/ 171 w 1580"/>
              <a:gd name="T15" fmla="*/ 1347 h 1395"/>
              <a:gd name="T16" fmla="*/ 387 w 1580"/>
              <a:gd name="T17" fmla="*/ 1297 h 1395"/>
              <a:gd name="T18" fmla="*/ 790 w 1580"/>
              <a:gd name="T19" fmla="*/ 1395 h 1395"/>
              <a:gd name="T20" fmla="*/ 791 w 1580"/>
              <a:gd name="T21" fmla="*/ 1395 h 1395"/>
              <a:gd name="T22" fmla="*/ 1348 w 1580"/>
              <a:gd name="T23" fmla="*/ 1190 h 1395"/>
              <a:gd name="T24" fmla="*/ 1580 w 1580"/>
              <a:gd name="T25" fmla="*/ 696 h 1395"/>
              <a:gd name="T26" fmla="*/ 789 w 1580"/>
              <a:gd name="T27" fmla="*/ 0 h 1395"/>
              <a:gd name="T28" fmla="*/ 1286 w 1580"/>
              <a:gd name="T29" fmla="*/ 1126 h 1395"/>
              <a:gd name="T30" fmla="*/ 792 w 1580"/>
              <a:gd name="T31" fmla="*/ 1305 h 1395"/>
              <a:gd name="T32" fmla="*/ 790 w 1580"/>
              <a:gd name="T33" fmla="*/ 1305 h 1395"/>
              <a:gd name="T34" fmla="*/ 409 w 1580"/>
              <a:gd name="T35" fmla="*/ 1207 h 1395"/>
              <a:gd name="T36" fmla="*/ 387 w 1580"/>
              <a:gd name="T37" fmla="*/ 1201 h 1395"/>
              <a:gd name="T38" fmla="*/ 364 w 1580"/>
              <a:gd name="T39" fmla="*/ 1207 h 1395"/>
              <a:gd name="T40" fmla="*/ 171 w 1580"/>
              <a:gd name="T41" fmla="*/ 1258 h 1395"/>
              <a:gd name="T42" fmla="*/ 170 w 1580"/>
              <a:gd name="T43" fmla="*/ 1258 h 1395"/>
              <a:gd name="T44" fmla="*/ 254 w 1580"/>
              <a:gd name="T45" fmla="*/ 1124 h 1395"/>
              <a:gd name="T46" fmla="*/ 245 w 1580"/>
              <a:gd name="T47" fmla="*/ 1078 h 1395"/>
              <a:gd name="T48" fmla="*/ 91 w 1580"/>
              <a:gd name="T49" fmla="*/ 698 h 1395"/>
              <a:gd name="T50" fmla="*/ 293 w 1580"/>
              <a:gd name="T51" fmla="*/ 270 h 1395"/>
              <a:gd name="T52" fmla="*/ 791 w 1580"/>
              <a:gd name="T53" fmla="*/ 89 h 1395"/>
              <a:gd name="T54" fmla="*/ 1490 w 1580"/>
              <a:gd name="T55" fmla="*/ 696 h 1395"/>
              <a:gd name="T56" fmla="*/ 1286 w 1580"/>
              <a:gd name="T57" fmla="*/ 1126 h 1395"/>
              <a:gd name="T58" fmla="*/ 983 w 1580"/>
              <a:gd name="T59" fmla="*/ 826 h 1395"/>
              <a:gd name="T60" fmla="*/ 983 w 1580"/>
              <a:gd name="T61" fmla="*/ 889 h 1395"/>
              <a:gd name="T62" fmla="*/ 951 w 1580"/>
              <a:gd name="T63" fmla="*/ 902 h 1395"/>
              <a:gd name="T64" fmla="*/ 919 w 1580"/>
              <a:gd name="T65" fmla="*/ 889 h 1395"/>
              <a:gd name="T66" fmla="*/ 790 w 1580"/>
              <a:gd name="T67" fmla="*/ 760 h 1395"/>
              <a:gd name="T68" fmla="*/ 661 w 1580"/>
              <a:gd name="T69" fmla="*/ 890 h 1395"/>
              <a:gd name="T70" fmla="*/ 630 w 1580"/>
              <a:gd name="T71" fmla="*/ 903 h 1395"/>
              <a:gd name="T72" fmla="*/ 598 w 1580"/>
              <a:gd name="T73" fmla="*/ 890 h 1395"/>
              <a:gd name="T74" fmla="*/ 585 w 1580"/>
              <a:gd name="T75" fmla="*/ 858 h 1395"/>
              <a:gd name="T76" fmla="*/ 598 w 1580"/>
              <a:gd name="T77" fmla="*/ 826 h 1395"/>
              <a:gd name="T78" fmla="*/ 727 w 1580"/>
              <a:gd name="T79" fmla="*/ 697 h 1395"/>
              <a:gd name="T80" fmla="*/ 598 w 1580"/>
              <a:gd name="T81" fmla="*/ 568 h 1395"/>
              <a:gd name="T82" fmla="*/ 598 w 1580"/>
              <a:gd name="T83" fmla="*/ 505 h 1395"/>
              <a:gd name="T84" fmla="*/ 629 w 1580"/>
              <a:gd name="T85" fmla="*/ 492 h 1395"/>
              <a:gd name="T86" fmla="*/ 661 w 1580"/>
              <a:gd name="T87" fmla="*/ 505 h 1395"/>
              <a:gd name="T88" fmla="*/ 790 w 1580"/>
              <a:gd name="T89" fmla="*/ 634 h 1395"/>
              <a:gd name="T90" fmla="*/ 919 w 1580"/>
              <a:gd name="T91" fmla="*/ 505 h 1395"/>
              <a:gd name="T92" fmla="*/ 951 w 1580"/>
              <a:gd name="T93" fmla="*/ 492 h 1395"/>
              <a:gd name="T94" fmla="*/ 982 w 1580"/>
              <a:gd name="T95" fmla="*/ 505 h 1395"/>
              <a:gd name="T96" fmla="*/ 982 w 1580"/>
              <a:gd name="T97" fmla="*/ 568 h 1395"/>
              <a:gd name="T98" fmla="*/ 853 w 1580"/>
              <a:gd name="T99" fmla="*/ 697 h 1395"/>
              <a:gd name="T100" fmla="*/ 983 w 1580"/>
              <a:gd name="T101" fmla="*/ 826 h 1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80" h="1395">
                <a:moveTo>
                  <a:pt x="789" y="0"/>
                </a:moveTo>
                <a:cubicBezTo>
                  <a:pt x="579" y="0"/>
                  <a:pt x="382" y="72"/>
                  <a:pt x="233" y="203"/>
                </a:cubicBezTo>
                <a:cubicBezTo>
                  <a:pt x="83" y="335"/>
                  <a:pt x="0" y="511"/>
                  <a:pt x="1" y="699"/>
                </a:cubicBezTo>
                <a:cubicBezTo>
                  <a:pt x="1" y="849"/>
                  <a:pt x="57" y="998"/>
                  <a:pt x="159" y="1117"/>
                </a:cubicBezTo>
                <a:cubicBezTo>
                  <a:pt x="139" y="1162"/>
                  <a:pt x="109" y="1197"/>
                  <a:pt x="70" y="1223"/>
                </a:cubicBezTo>
                <a:cubicBezTo>
                  <a:pt x="46" y="1239"/>
                  <a:pt x="36" y="1266"/>
                  <a:pt x="42" y="1292"/>
                </a:cubicBezTo>
                <a:cubicBezTo>
                  <a:pt x="48" y="1319"/>
                  <a:pt x="69" y="1339"/>
                  <a:pt x="96" y="1342"/>
                </a:cubicBezTo>
                <a:cubicBezTo>
                  <a:pt x="120" y="1346"/>
                  <a:pt x="145" y="1347"/>
                  <a:pt x="171" y="1347"/>
                </a:cubicBezTo>
                <a:cubicBezTo>
                  <a:pt x="250" y="1347"/>
                  <a:pt x="323" y="1330"/>
                  <a:pt x="387" y="1297"/>
                </a:cubicBezTo>
                <a:cubicBezTo>
                  <a:pt x="509" y="1361"/>
                  <a:pt x="648" y="1395"/>
                  <a:pt x="790" y="1395"/>
                </a:cubicBezTo>
                <a:cubicBezTo>
                  <a:pt x="791" y="1395"/>
                  <a:pt x="791" y="1395"/>
                  <a:pt x="791" y="1395"/>
                </a:cubicBezTo>
                <a:cubicBezTo>
                  <a:pt x="1001" y="1395"/>
                  <a:pt x="1199" y="1322"/>
                  <a:pt x="1348" y="1190"/>
                </a:cubicBezTo>
                <a:cubicBezTo>
                  <a:pt x="1498" y="1058"/>
                  <a:pt x="1580" y="882"/>
                  <a:pt x="1580" y="696"/>
                </a:cubicBezTo>
                <a:cubicBezTo>
                  <a:pt x="1579" y="312"/>
                  <a:pt x="1224" y="0"/>
                  <a:pt x="789" y="0"/>
                </a:cubicBezTo>
                <a:close/>
                <a:moveTo>
                  <a:pt x="1286" y="1126"/>
                </a:moveTo>
                <a:cubicBezTo>
                  <a:pt x="1154" y="1241"/>
                  <a:pt x="978" y="1305"/>
                  <a:pt x="792" y="1305"/>
                </a:cubicBezTo>
                <a:cubicBezTo>
                  <a:pt x="790" y="1305"/>
                  <a:pt x="790" y="1305"/>
                  <a:pt x="790" y="1305"/>
                </a:cubicBezTo>
                <a:cubicBezTo>
                  <a:pt x="654" y="1305"/>
                  <a:pt x="523" y="1271"/>
                  <a:pt x="409" y="1207"/>
                </a:cubicBezTo>
                <a:cubicBezTo>
                  <a:pt x="402" y="1203"/>
                  <a:pt x="395" y="1201"/>
                  <a:pt x="387" y="1201"/>
                </a:cubicBezTo>
                <a:cubicBezTo>
                  <a:pt x="379" y="1201"/>
                  <a:pt x="371" y="1203"/>
                  <a:pt x="364" y="1207"/>
                </a:cubicBezTo>
                <a:cubicBezTo>
                  <a:pt x="308" y="1241"/>
                  <a:pt x="243" y="1258"/>
                  <a:pt x="171" y="1258"/>
                </a:cubicBezTo>
                <a:cubicBezTo>
                  <a:pt x="170" y="1258"/>
                  <a:pt x="170" y="1258"/>
                  <a:pt x="170" y="1258"/>
                </a:cubicBezTo>
                <a:cubicBezTo>
                  <a:pt x="207" y="1221"/>
                  <a:pt x="235" y="1176"/>
                  <a:pt x="254" y="1124"/>
                </a:cubicBezTo>
                <a:cubicBezTo>
                  <a:pt x="260" y="1108"/>
                  <a:pt x="257" y="1090"/>
                  <a:pt x="245" y="1078"/>
                </a:cubicBezTo>
                <a:cubicBezTo>
                  <a:pt x="144" y="969"/>
                  <a:pt x="91" y="838"/>
                  <a:pt x="91" y="698"/>
                </a:cubicBezTo>
                <a:cubicBezTo>
                  <a:pt x="90" y="537"/>
                  <a:pt x="162" y="385"/>
                  <a:pt x="293" y="270"/>
                </a:cubicBezTo>
                <a:cubicBezTo>
                  <a:pt x="425" y="154"/>
                  <a:pt x="602" y="89"/>
                  <a:pt x="791" y="89"/>
                </a:cubicBezTo>
                <a:cubicBezTo>
                  <a:pt x="1176" y="89"/>
                  <a:pt x="1490" y="361"/>
                  <a:pt x="1490" y="696"/>
                </a:cubicBezTo>
                <a:cubicBezTo>
                  <a:pt x="1491" y="858"/>
                  <a:pt x="1418" y="1010"/>
                  <a:pt x="1286" y="1126"/>
                </a:cubicBezTo>
                <a:close/>
                <a:moveTo>
                  <a:pt x="983" y="826"/>
                </a:moveTo>
                <a:cubicBezTo>
                  <a:pt x="1000" y="843"/>
                  <a:pt x="1000" y="872"/>
                  <a:pt x="983" y="889"/>
                </a:cubicBezTo>
                <a:cubicBezTo>
                  <a:pt x="974" y="898"/>
                  <a:pt x="963" y="902"/>
                  <a:pt x="951" y="902"/>
                </a:cubicBezTo>
                <a:cubicBezTo>
                  <a:pt x="939" y="902"/>
                  <a:pt x="928" y="898"/>
                  <a:pt x="919" y="889"/>
                </a:cubicBezTo>
                <a:cubicBezTo>
                  <a:pt x="790" y="760"/>
                  <a:pt x="790" y="760"/>
                  <a:pt x="790" y="760"/>
                </a:cubicBezTo>
                <a:cubicBezTo>
                  <a:pt x="661" y="890"/>
                  <a:pt x="661" y="890"/>
                  <a:pt x="661" y="890"/>
                </a:cubicBezTo>
                <a:cubicBezTo>
                  <a:pt x="653" y="898"/>
                  <a:pt x="641" y="903"/>
                  <a:pt x="630" y="903"/>
                </a:cubicBezTo>
                <a:cubicBezTo>
                  <a:pt x="618" y="903"/>
                  <a:pt x="607" y="898"/>
                  <a:pt x="598" y="890"/>
                </a:cubicBezTo>
                <a:cubicBezTo>
                  <a:pt x="590" y="881"/>
                  <a:pt x="585" y="870"/>
                  <a:pt x="585" y="858"/>
                </a:cubicBezTo>
                <a:cubicBezTo>
                  <a:pt x="585" y="846"/>
                  <a:pt x="590" y="835"/>
                  <a:pt x="598" y="826"/>
                </a:cubicBezTo>
                <a:cubicBezTo>
                  <a:pt x="727" y="697"/>
                  <a:pt x="727" y="697"/>
                  <a:pt x="727" y="697"/>
                </a:cubicBezTo>
                <a:cubicBezTo>
                  <a:pt x="598" y="568"/>
                  <a:pt x="598" y="568"/>
                  <a:pt x="598" y="568"/>
                </a:cubicBezTo>
                <a:cubicBezTo>
                  <a:pt x="580" y="551"/>
                  <a:pt x="580" y="523"/>
                  <a:pt x="598" y="505"/>
                </a:cubicBezTo>
                <a:cubicBezTo>
                  <a:pt x="606" y="497"/>
                  <a:pt x="617" y="492"/>
                  <a:pt x="629" y="492"/>
                </a:cubicBezTo>
                <a:cubicBezTo>
                  <a:pt x="641" y="492"/>
                  <a:pt x="653" y="497"/>
                  <a:pt x="661" y="505"/>
                </a:cubicBezTo>
                <a:cubicBezTo>
                  <a:pt x="790" y="634"/>
                  <a:pt x="790" y="634"/>
                  <a:pt x="790" y="634"/>
                </a:cubicBezTo>
                <a:cubicBezTo>
                  <a:pt x="919" y="505"/>
                  <a:pt x="919" y="505"/>
                  <a:pt x="919" y="505"/>
                </a:cubicBezTo>
                <a:cubicBezTo>
                  <a:pt x="928" y="496"/>
                  <a:pt x="939" y="492"/>
                  <a:pt x="951" y="492"/>
                </a:cubicBezTo>
                <a:cubicBezTo>
                  <a:pt x="963" y="492"/>
                  <a:pt x="974" y="496"/>
                  <a:pt x="982" y="505"/>
                </a:cubicBezTo>
                <a:cubicBezTo>
                  <a:pt x="1000" y="522"/>
                  <a:pt x="1000" y="551"/>
                  <a:pt x="982" y="568"/>
                </a:cubicBezTo>
                <a:cubicBezTo>
                  <a:pt x="853" y="697"/>
                  <a:pt x="853" y="697"/>
                  <a:pt x="853" y="697"/>
                </a:cubicBezTo>
                <a:lnTo>
                  <a:pt x="983" y="82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0" name="Freeform 143"/>
          <p:cNvSpPr>
            <a:spLocks noEditPoints="1"/>
          </p:cNvSpPr>
          <p:nvPr/>
        </p:nvSpPr>
        <p:spPr bwMode="auto">
          <a:xfrm>
            <a:off x="15121466" y="11549641"/>
            <a:ext cx="830014" cy="733710"/>
          </a:xfrm>
          <a:custGeom>
            <a:avLst/>
            <a:gdLst>
              <a:gd name="T0" fmla="*/ 1578 w 1578"/>
              <a:gd name="T1" fmla="*/ 697 h 1395"/>
              <a:gd name="T2" fmla="*/ 789 w 1578"/>
              <a:gd name="T3" fmla="*/ 0 h 1395"/>
              <a:gd name="T4" fmla="*/ 0 w 1578"/>
              <a:gd name="T5" fmla="*/ 697 h 1395"/>
              <a:gd name="T6" fmla="*/ 158 w 1578"/>
              <a:gd name="T7" fmla="*/ 1116 h 1395"/>
              <a:gd name="T8" fmla="*/ 67 w 1578"/>
              <a:gd name="T9" fmla="*/ 1222 h 1395"/>
              <a:gd name="T10" fmla="*/ 39 w 1578"/>
              <a:gd name="T11" fmla="*/ 1291 h 1395"/>
              <a:gd name="T12" fmla="*/ 93 w 1578"/>
              <a:gd name="T13" fmla="*/ 1341 h 1395"/>
              <a:gd name="T14" fmla="*/ 169 w 1578"/>
              <a:gd name="T15" fmla="*/ 1347 h 1395"/>
              <a:gd name="T16" fmla="*/ 384 w 1578"/>
              <a:gd name="T17" fmla="*/ 1297 h 1395"/>
              <a:gd name="T18" fmla="*/ 789 w 1578"/>
              <a:gd name="T19" fmla="*/ 1395 h 1395"/>
              <a:gd name="T20" fmla="*/ 789 w 1578"/>
              <a:gd name="T21" fmla="*/ 1395 h 1395"/>
              <a:gd name="T22" fmla="*/ 1578 w 1578"/>
              <a:gd name="T23" fmla="*/ 697 h 1395"/>
              <a:gd name="T24" fmla="*/ 789 w 1578"/>
              <a:gd name="T25" fmla="*/ 1305 h 1395"/>
              <a:gd name="T26" fmla="*/ 406 w 1578"/>
              <a:gd name="T27" fmla="*/ 1206 h 1395"/>
              <a:gd name="T28" fmla="*/ 384 w 1578"/>
              <a:gd name="T29" fmla="*/ 1200 h 1395"/>
              <a:gd name="T30" fmla="*/ 361 w 1578"/>
              <a:gd name="T31" fmla="*/ 1207 h 1395"/>
              <a:gd name="T32" fmla="*/ 170 w 1578"/>
              <a:gd name="T33" fmla="*/ 1257 h 1395"/>
              <a:gd name="T34" fmla="*/ 167 w 1578"/>
              <a:gd name="T35" fmla="*/ 1257 h 1395"/>
              <a:gd name="T36" fmla="*/ 252 w 1578"/>
              <a:gd name="T37" fmla="*/ 1123 h 1395"/>
              <a:gd name="T38" fmla="*/ 243 w 1578"/>
              <a:gd name="T39" fmla="*/ 1077 h 1395"/>
              <a:gd name="T40" fmla="*/ 89 w 1578"/>
              <a:gd name="T41" fmla="*/ 697 h 1395"/>
              <a:gd name="T42" fmla="*/ 789 w 1578"/>
              <a:gd name="T43" fmla="*/ 90 h 1395"/>
              <a:gd name="T44" fmla="*/ 1489 w 1578"/>
              <a:gd name="T45" fmla="*/ 697 h 1395"/>
              <a:gd name="T46" fmla="*/ 789 w 1578"/>
              <a:gd name="T47" fmla="*/ 1305 h 1395"/>
              <a:gd name="T48" fmla="*/ 932 w 1578"/>
              <a:gd name="T49" fmla="*/ 400 h 1395"/>
              <a:gd name="T50" fmla="*/ 789 w 1578"/>
              <a:gd name="T51" fmla="*/ 450 h 1395"/>
              <a:gd name="T52" fmla="*/ 646 w 1578"/>
              <a:gd name="T53" fmla="*/ 400 h 1395"/>
              <a:gd name="T54" fmla="*/ 481 w 1578"/>
              <a:gd name="T55" fmla="*/ 468 h 1395"/>
              <a:gd name="T56" fmla="*/ 413 w 1578"/>
              <a:gd name="T57" fmla="*/ 633 h 1395"/>
              <a:gd name="T58" fmla="*/ 481 w 1578"/>
              <a:gd name="T59" fmla="*/ 797 h 1395"/>
              <a:gd name="T60" fmla="*/ 737 w 1578"/>
              <a:gd name="T61" fmla="*/ 1053 h 1395"/>
              <a:gd name="T62" fmla="*/ 789 w 1578"/>
              <a:gd name="T63" fmla="*/ 1075 h 1395"/>
              <a:gd name="T64" fmla="*/ 841 w 1578"/>
              <a:gd name="T65" fmla="*/ 1053 h 1395"/>
              <a:gd name="T66" fmla="*/ 1096 w 1578"/>
              <a:gd name="T67" fmla="*/ 798 h 1395"/>
              <a:gd name="T68" fmla="*/ 1164 w 1578"/>
              <a:gd name="T69" fmla="*/ 633 h 1395"/>
              <a:gd name="T70" fmla="*/ 1096 w 1578"/>
              <a:gd name="T71" fmla="*/ 469 h 1395"/>
              <a:gd name="T72" fmla="*/ 932 w 1578"/>
              <a:gd name="T73" fmla="*/ 400 h 1395"/>
              <a:gd name="T74" fmla="*/ 1033 w 1578"/>
              <a:gd name="T75" fmla="*/ 734 h 1395"/>
              <a:gd name="T76" fmla="*/ 789 w 1578"/>
              <a:gd name="T77" fmla="*/ 978 h 1395"/>
              <a:gd name="T78" fmla="*/ 545 w 1578"/>
              <a:gd name="T79" fmla="*/ 733 h 1395"/>
              <a:gd name="T80" fmla="*/ 503 w 1578"/>
              <a:gd name="T81" fmla="*/ 632 h 1395"/>
              <a:gd name="T82" fmla="*/ 545 w 1578"/>
              <a:gd name="T83" fmla="*/ 531 h 1395"/>
              <a:gd name="T84" fmla="*/ 646 w 1578"/>
              <a:gd name="T85" fmla="*/ 490 h 1395"/>
              <a:gd name="T86" fmla="*/ 748 w 1578"/>
              <a:gd name="T87" fmla="*/ 531 h 1395"/>
              <a:gd name="T88" fmla="*/ 758 w 1578"/>
              <a:gd name="T89" fmla="*/ 542 h 1395"/>
              <a:gd name="T90" fmla="*/ 790 w 1578"/>
              <a:gd name="T91" fmla="*/ 555 h 1395"/>
              <a:gd name="T92" fmla="*/ 822 w 1578"/>
              <a:gd name="T93" fmla="*/ 542 h 1395"/>
              <a:gd name="T94" fmla="*/ 832 w 1578"/>
              <a:gd name="T95" fmla="*/ 532 h 1395"/>
              <a:gd name="T96" fmla="*/ 933 w 1578"/>
              <a:gd name="T97" fmla="*/ 490 h 1395"/>
              <a:gd name="T98" fmla="*/ 1034 w 1578"/>
              <a:gd name="T99" fmla="*/ 532 h 1395"/>
              <a:gd name="T100" fmla="*/ 1076 w 1578"/>
              <a:gd name="T101" fmla="*/ 633 h 1395"/>
              <a:gd name="T102" fmla="*/ 1033 w 1578"/>
              <a:gd name="T103" fmla="*/ 734 h 1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8" h="1395">
                <a:moveTo>
                  <a:pt x="1578" y="697"/>
                </a:moveTo>
                <a:cubicBezTo>
                  <a:pt x="1578" y="313"/>
                  <a:pt x="1224" y="0"/>
                  <a:pt x="789" y="0"/>
                </a:cubicBezTo>
                <a:cubicBezTo>
                  <a:pt x="354" y="0"/>
                  <a:pt x="0" y="313"/>
                  <a:pt x="0" y="697"/>
                </a:cubicBezTo>
                <a:cubicBezTo>
                  <a:pt x="0" y="848"/>
                  <a:pt x="56" y="996"/>
                  <a:pt x="158" y="1116"/>
                </a:cubicBezTo>
                <a:cubicBezTo>
                  <a:pt x="137" y="1161"/>
                  <a:pt x="106" y="1197"/>
                  <a:pt x="67" y="1222"/>
                </a:cubicBezTo>
                <a:cubicBezTo>
                  <a:pt x="44" y="1237"/>
                  <a:pt x="33" y="1264"/>
                  <a:pt x="39" y="1291"/>
                </a:cubicBezTo>
                <a:cubicBezTo>
                  <a:pt x="45" y="1318"/>
                  <a:pt x="66" y="1338"/>
                  <a:pt x="93" y="1341"/>
                </a:cubicBezTo>
                <a:cubicBezTo>
                  <a:pt x="117" y="1345"/>
                  <a:pt x="143" y="1347"/>
                  <a:pt x="169" y="1347"/>
                </a:cubicBezTo>
                <a:cubicBezTo>
                  <a:pt x="248" y="1347"/>
                  <a:pt x="321" y="1330"/>
                  <a:pt x="384" y="1297"/>
                </a:cubicBezTo>
                <a:cubicBezTo>
                  <a:pt x="506" y="1361"/>
                  <a:pt x="646" y="1395"/>
                  <a:pt x="789" y="1395"/>
                </a:cubicBezTo>
                <a:cubicBezTo>
                  <a:pt x="789" y="1395"/>
                  <a:pt x="789" y="1395"/>
                  <a:pt x="789" y="1395"/>
                </a:cubicBezTo>
                <a:cubicBezTo>
                  <a:pt x="1224" y="1395"/>
                  <a:pt x="1578" y="1082"/>
                  <a:pt x="1578" y="697"/>
                </a:cubicBezTo>
                <a:close/>
                <a:moveTo>
                  <a:pt x="789" y="1305"/>
                </a:moveTo>
                <a:cubicBezTo>
                  <a:pt x="653" y="1305"/>
                  <a:pt x="520" y="1271"/>
                  <a:pt x="406" y="1206"/>
                </a:cubicBezTo>
                <a:cubicBezTo>
                  <a:pt x="400" y="1202"/>
                  <a:pt x="392" y="1200"/>
                  <a:pt x="384" y="1200"/>
                </a:cubicBezTo>
                <a:cubicBezTo>
                  <a:pt x="376" y="1200"/>
                  <a:pt x="368" y="1202"/>
                  <a:pt x="361" y="1207"/>
                </a:cubicBezTo>
                <a:cubicBezTo>
                  <a:pt x="306" y="1240"/>
                  <a:pt x="242" y="1257"/>
                  <a:pt x="170" y="1257"/>
                </a:cubicBezTo>
                <a:cubicBezTo>
                  <a:pt x="169" y="1257"/>
                  <a:pt x="168" y="1257"/>
                  <a:pt x="167" y="1257"/>
                </a:cubicBezTo>
                <a:cubicBezTo>
                  <a:pt x="204" y="1221"/>
                  <a:pt x="232" y="1176"/>
                  <a:pt x="252" y="1123"/>
                </a:cubicBezTo>
                <a:cubicBezTo>
                  <a:pt x="258" y="1108"/>
                  <a:pt x="254" y="1089"/>
                  <a:pt x="243" y="1077"/>
                </a:cubicBezTo>
                <a:cubicBezTo>
                  <a:pt x="142" y="968"/>
                  <a:pt x="89" y="837"/>
                  <a:pt x="89" y="697"/>
                </a:cubicBezTo>
                <a:cubicBezTo>
                  <a:pt x="89" y="362"/>
                  <a:pt x="403" y="90"/>
                  <a:pt x="789" y="90"/>
                </a:cubicBezTo>
                <a:cubicBezTo>
                  <a:pt x="1175" y="90"/>
                  <a:pt x="1489" y="362"/>
                  <a:pt x="1489" y="697"/>
                </a:cubicBezTo>
                <a:cubicBezTo>
                  <a:pt x="1489" y="1033"/>
                  <a:pt x="1175" y="1305"/>
                  <a:pt x="789" y="1305"/>
                </a:cubicBezTo>
                <a:close/>
                <a:moveTo>
                  <a:pt x="932" y="400"/>
                </a:moveTo>
                <a:cubicBezTo>
                  <a:pt x="879" y="400"/>
                  <a:pt x="830" y="417"/>
                  <a:pt x="789" y="450"/>
                </a:cubicBezTo>
                <a:cubicBezTo>
                  <a:pt x="748" y="418"/>
                  <a:pt x="698" y="400"/>
                  <a:pt x="646" y="400"/>
                </a:cubicBezTo>
                <a:cubicBezTo>
                  <a:pt x="584" y="400"/>
                  <a:pt x="525" y="425"/>
                  <a:pt x="481" y="468"/>
                </a:cubicBezTo>
                <a:cubicBezTo>
                  <a:pt x="437" y="512"/>
                  <a:pt x="413" y="571"/>
                  <a:pt x="413" y="633"/>
                </a:cubicBezTo>
                <a:cubicBezTo>
                  <a:pt x="413" y="695"/>
                  <a:pt x="437" y="753"/>
                  <a:pt x="481" y="797"/>
                </a:cubicBezTo>
                <a:cubicBezTo>
                  <a:pt x="737" y="1053"/>
                  <a:pt x="737" y="1053"/>
                  <a:pt x="737" y="1053"/>
                </a:cubicBezTo>
                <a:cubicBezTo>
                  <a:pt x="751" y="1067"/>
                  <a:pt x="769" y="1075"/>
                  <a:pt x="789" y="1075"/>
                </a:cubicBezTo>
                <a:cubicBezTo>
                  <a:pt x="808" y="1075"/>
                  <a:pt x="827" y="1067"/>
                  <a:pt x="841" y="1053"/>
                </a:cubicBezTo>
                <a:cubicBezTo>
                  <a:pt x="1096" y="798"/>
                  <a:pt x="1096" y="798"/>
                  <a:pt x="1096" y="798"/>
                </a:cubicBezTo>
                <a:cubicBezTo>
                  <a:pt x="1140" y="754"/>
                  <a:pt x="1164" y="695"/>
                  <a:pt x="1164" y="633"/>
                </a:cubicBezTo>
                <a:cubicBezTo>
                  <a:pt x="1164" y="571"/>
                  <a:pt x="1140" y="512"/>
                  <a:pt x="1096" y="469"/>
                </a:cubicBezTo>
                <a:cubicBezTo>
                  <a:pt x="1053" y="425"/>
                  <a:pt x="994" y="400"/>
                  <a:pt x="932" y="400"/>
                </a:cubicBezTo>
                <a:close/>
                <a:moveTo>
                  <a:pt x="1033" y="734"/>
                </a:moveTo>
                <a:cubicBezTo>
                  <a:pt x="789" y="978"/>
                  <a:pt x="789" y="978"/>
                  <a:pt x="789" y="978"/>
                </a:cubicBezTo>
                <a:cubicBezTo>
                  <a:pt x="545" y="733"/>
                  <a:pt x="545" y="733"/>
                  <a:pt x="545" y="733"/>
                </a:cubicBezTo>
                <a:cubicBezTo>
                  <a:pt x="518" y="706"/>
                  <a:pt x="503" y="671"/>
                  <a:pt x="503" y="632"/>
                </a:cubicBezTo>
                <a:cubicBezTo>
                  <a:pt x="503" y="594"/>
                  <a:pt x="518" y="558"/>
                  <a:pt x="545" y="531"/>
                </a:cubicBezTo>
                <a:cubicBezTo>
                  <a:pt x="572" y="504"/>
                  <a:pt x="608" y="490"/>
                  <a:pt x="646" y="490"/>
                </a:cubicBezTo>
                <a:cubicBezTo>
                  <a:pt x="685" y="490"/>
                  <a:pt x="720" y="504"/>
                  <a:pt x="748" y="531"/>
                </a:cubicBezTo>
                <a:cubicBezTo>
                  <a:pt x="758" y="542"/>
                  <a:pt x="758" y="542"/>
                  <a:pt x="758" y="542"/>
                </a:cubicBezTo>
                <a:cubicBezTo>
                  <a:pt x="767" y="551"/>
                  <a:pt x="778" y="555"/>
                  <a:pt x="790" y="555"/>
                </a:cubicBezTo>
                <a:cubicBezTo>
                  <a:pt x="802" y="555"/>
                  <a:pt x="813" y="551"/>
                  <a:pt x="822" y="542"/>
                </a:cubicBezTo>
                <a:cubicBezTo>
                  <a:pt x="832" y="532"/>
                  <a:pt x="832" y="532"/>
                  <a:pt x="832" y="532"/>
                </a:cubicBezTo>
                <a:cubicBezTo>
                  <a:pt x="859" y="505"/>
                  <a:pt x="895" y="490"/>
                  <a:pt x="933" y="490"/>
                </a:cubicBezTo>
                <a:cubicBezTo>
                  <a:pt x="971" y="490"/>
                  <a:pt x="1007" y="505"/>
                  <a:pt x="1034" y="532"/>
                </a:cubicBezTo>
                <a:cubicBezTo>
                  <a:pt x="1061" y="559"/>
                  <a:pt x="1076" y="595"/>
                  <a:pt x="1076" y="633"/>
                </a:cubicBezTo>
                <a:cubicBezTo>
                  <a:pt x="1075" y="671"/>
                  <a:pt x="1060" y="707"/>
                  <a:pt x="1033" y="7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1" name="Freeform 144"/>
          <p:cNvSpPr>
            <a:spLocks noEditPoints="1"/>
          </p:cNvSpPr>
          <p:nvPr/>
        </p:nvSpPr>
        <p:spPr bwMode="auto">
          <a:xfrm>
            <a:off x="17351427" y="11549830"/>
            <a:ext cx="829692" cy="733388"/>
          </a:xfrm>
          <a:custGeom>
            <a:avLst/>
            <a:gdLst>
              <a:gd name="T0" fmla="*/ 789 w 1578"/>
              <a:gd name="T1" fmla="*/ 0 h 1395"/>
              <a:gd name="T2" fmla="*/ 0 w 1578"/>
              <a:gd name="T3" fmla="*/ 698 h 1395"/>
              <a:gd name="T4" fmla="*/ 158 w 1578"/>
              <a:gd name="T5" fmla="*/ 1116 h 1395"/>
              <a:gd name="T6" fmla="*/ 68 w 1578"/>
              <a:gd name="T7" fmla="*/ 1222 h 1395"/>
              <a:gd name="T8" fmla="*/ 40 w 1578"/>
              <a:gd name="T9" fmla="*/ 1291 h 1395"/>
              <a:gd name="T10" fmla="*/ 94 w 1578"/>
              <a:gd name="T11" fmla="*/ 1341 h 1395"/>
              <a:gd name="T12" fmla="*/ 170 w 1578"/>
              <a:gd name="T13" fmla="*/ 1346 h 1395"/>
              <a:gd name="T14" fmla="*/ 385 w 1578"/>
              <a:gd name="T15" fmla="*/ 1296 h 1395"/>
              <a:gd name="T16" fmla="*/ 789 w 1578"/>
              <a:gd name="T17" fmla="*/ 1395 h 1395"/>
              <a:gd name="T18" fmla="*/ 1578 w 1578"/>
              <a:gd name="T19" fmla="*/ 698 h 1395"/>
              <a:gd name="T20" fmla="*/ 789 w 1578"/>
              <a:gd name="T21" fmla="*/ 0 h 1395"/>
              <a:gd name="T22" fmla="*/ 789 w 1578"/>
              <a:gd name="T23" fmla="*/ 1305 h 1395"/>
              <a:gd name="T24" fmla="*/ 407 w 1578"/>
              <a:gd name="T25" fmla="*/ 1206 h 1395"/>
              <a:gd name="T26" fmla="*/ 385 w 1578"/>
              <a:gd name="T27" fmla="*/ 1200 h 1395"/>
              <a:gd name="T28" fmla="*/ 362 w 1578"/>
              <a:gd name="T29" fmla="*/ 1207 h 1395"/>
              <a:gd name="T30" fmla="*/ 170 w 1578"/>
              <a:gd name="T31" fmla="*/ 1257 h 1395"/>
              <a:gd name="T32" fmla="*/ 167 w 1578"/>
              <a:gd name="T33" fmla="*/ 1257 h 1395"/>
              <a:gd name="T34" fmla="*/ 253 w 1578"/>
              <a:gd name="T35" fmla="*/ 1123 h 1395"/>
              <a:gd name="T36" fmla="*/ 243 w 1578"/>
              <a:gd name="T37" fmla="*/ 1077 h 1395"/>
              <a:gd name="T38" fmla="*/ 90 w 1578"/>
              <a:gd name="T39" fmla="*/ 698 h 1395"/>
              <a:gd name="T40" fmla="*/ 789 w 1578"/>
              <a:gd name="T41" fmla="*/ 90 h 1395"/>
              <a:gd name="T42" fmla="*/ 1489 w 1578"/>
              <a:gd name="T43" fmla="*/ 698 h 1395"/>
              <a:gd name="T44" fmla="*/ 789 w 1578"/>
              <a:gd name="T45" fmla="*/ 1305 h 1395"/>
              <a:gd name="T46" fmla="*/ 1054 w 1578"/>
              <a:gd name="T47" fmla="*/ 503 h 1395"/>
              <a:gd name="T48" fmla="*/ 1054 w 1578"/>
              <a:gd name="T49" fmla="*/ 566 h 1395"/>
              <a:gd name="T50" fmla="*/ 726 w 1578"/>
              <a:gd name="T51" fmla="*/ 893 h 1395"/>
              <a:gd name="T52" fmla="*/ 694 w 1578"/>
              <a:gd name="T53" fmla="*/ 906 h 1395"/>
              <a:gd name="T54" fmla="*/ 663 w 1578"/>
              <a:gd name="T55" fmla="*/ 893 h 1395"/>
              <a:gd name="T56" fmla="*/ 525 w 1578"/>
              <a:gd name="T57" fmla="*/ 755 h 1395"/>
              <a:gd name="T58" fmla="*/ 525 w 1578"/>
              <a:gd name="T59" fmla="*/ 691 h 1395"/>
              <a:gd name="T60" fmla="*/ 557 w 1578"/>
              <a:gd name="T61" fmla="*/ 678 h 1395"/>
              <a:gd name="T62" fmla="*/ 588 w 1578"/>
              <a:gd name="T63" fmla="*/ 691 h 1395"/>
              <a:gd name="T64" fmla="*/ 694 w 1578"/>
              <a:gd name="T65" fmla="*/ 798 h 1395"/>
              <a:gd name="T66" fmla="*/ 991 w 1578"/>
              <a:gd name="T67" fmla="*/ 502 h 1395"/>
              <a:gd name="T68" fmla="*/ 1022 w 1578"/>
              <a:gd name="T69" fmla="*/ 489 h 1395"/>
              <a:gd name="T70" fmla="*/ 1054 w 1578"/>
              <a:gd name="T71" fmla="*/ 503 h 1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78" h="1395">
                <a:moveTo>
                  <a:pt x="789" y="0"/>
                </a:moveTo>
                <a:cubicBezTo>
                  <a:pt x="354" y="0"/>
                  <a:pt x="0" y="313"/>
                  <a:pt x="0" y="698"/>
                </a:cubicBezTo>
                <a:cubicBezTo>
                  <a:pt x="0" y="848"/>
                  <a:pt x="56" y="996"/>
                  <a:pt x="158" y="1116"/>
                </a:cubicBezTo>
                <a:cubicBezTo>
                  <a:pt x="137" y="1161"/>
                  <a:pt x="107" y="1197"/>
                  <a:pt x="68" y="1222"/>
                </a:cubicBezTo>
                <a:cubicBezTo>
                  <a:pt x="45" y="1237"/>
                  <a:pt x="34" y="1264"/>
                  <a:pt x="40" y="1291"/>
                </a:cubicBezTo>
                <a:cubicBezTo>
                  <a:pt x="46" y="1318"/>
                  <a:pt x="67" y="1338"/>
                  <a:pt x="94" y="1341"/>
                </a:cubicBezTo>
                <a:cubicBezTo>
                  <a:pt x="118" y="1345"/>
                  <a:pt x="143" y="1346"/>
                  <a:pt x="170" y="1346"/>
                </a:cubicBezTo>
                <a:cubicBezTo>
                  <a:pt x="249" y="1346"/>
                  <a:pt x="321" y="1330"/>
                  <a:pt x="385" y="1296"/>
                </a:cubicBezTo>
                <a:cubicBezTo>
                  <a:pt x="507" y="1361"/>
                  <a:pt x="647" y="1395"/>
                  <a:pt x="789" y="1395"/>
                </a:cubicBezTo>
                <a:cubicBezTo>
                  <a:pt x="1224" y="1395"/>
                  <a:pt x="1578" y="1082"/>
                  <a:pt x="1578" y="698"/>
                </a:cubicBezTo>
                <a:cubicBezTo>
                  <a:pt x="1578" y="313"/>
                  <a:pt x="1224" y="0"/>
                  <a:pt x="789" y="0"/>
                </a:cubicBezTo>
                <a:close/>
                <a:moveTo>
                  <a:pt x="789" y="1305"/>
                </a:moveTo>
                <a:cubicBezTo>
                  <a:pt x="653" y="1305"/>
                  <a:pt x="521" y="1271"/>
                  <a:pt x="407" y="1206"/>
                </a:cubicBezTo>
                <a:cubicBezTo>
                  <a:pt x="401" y="1202"/>
                  <a:pt x="393" y="1200"/>
                  <a:pt x="385" y="1200"/>
                </a:cubicBezTo>
                <a:cubicBezTo>
                  <a:pt x="377" y="1200"/>
                  <a:pt x="369" y="1203"/>
                  <a:pt x="362" y="1207"/>
                </a:cubicBezTo>
                <a:cubicBezTo>
                  <a:pt x="307" y="1240"/>
                  <a:pt x="242" y="1257"/>
                  <a:pt x="170" y="1257"/>
                </a:cubicBezTo>
                <a:cubicBezTo>
                  <a:pt x="169" y="1257"/>
                  <a:pt x="168" y="1257"/>
                  <a:pt x="167" y="1257"/>
                </a:cubicBezTo>
                <a:cubicBezTo>
                  <a:pt x="204" y="1221"/>
                  <a:pt x="233" y="1176"/>
                  <a:pt x="253" y="1123"/>
                </a:cubicBezTo>
                <a:cubicBezTo>
                  <a:pt x="258" y="1108"/>
                  <a:pt x="255" y="1090"/>
                  <a:pt x="243" y="1077"/>
                </a:cubicBezTo>
                <a:cubicBezTo>
                  <a:pt x="143" y="969"/>
                  <a:pt x="90" y="837"/>
                  <a:pt x="90" y="698"/>
                </a:cubicBezTo>
                <a:cubicBezTo>
                  <a:pt x="90" y="362"/>
                  <a:pt x="404" y="90"/>
                  <a:pt x="789" y="90"/>
                </a:cubicBezTo>
                <a:cubicBezTo>
                  <a:pt x="1175" y="90"/>
                  <a:pt x="1489" y="362"/>
                  <a:pt x="1489" y="698"/>
                </a:cubicBezTo>
                <a:cubicBezTo>
                  <a:pt x="1489" y="1033"/>
                  <a:pt x="1175" y="1305"/>
                  <a:pt x="789" y="1305"/>
                </a:cubicBezTo>
                <a:close/>
                <a:moveTo>
                  <a:pt x="1054" y="503"/>
                </a:moveTo>
                <a:cubicBezTo>
                  <a:pt x="1072" y="520"/>
                  <a:pt x="1072" y="549"/>
                  <a:pt x="1054" y="566"/>
                </a:cubicBezTo>
                <a:cubicBezTo>
                  <a:pt x="726" y="893"/>
                  <a:pt x="726" y="893"/>
                  <a:pt x="726" y="893"/>
                </a:cubicBezTo>
                <a:cubicBezTo>
                  <a:pt x="717" y="901"/>
                  <a:pt x="706" y="906"/>
                  <a:pt x="694" y="906"/>
                </a:cubicBezTo>
                <a:cubicBezTo>
                  <a:pt x="682" y="906"/>
                  <a:pt x="671" y="901"/>
                  <a:pt x="663" y="893"/>
                </a:cubicBezTo>
                <a:cubicBezTo>
                  <a:pt x="525" y="755"/>
                  <a:pt x="525" y="755"/>
                  <a:pt x="525" y="755"/>
                </a:cubicBezTo>
                <a:cubicBezTo>
                  <a:pt x="508" y="737"/>
                  <a:pt x="508" y="709"/>
                  <a:pt x="525" y="691"/>
                </a:cubicBezTo>
                <a:cubicBezTo>
                  <a:pt x="533" y="683"/>
                  <a:pt x="545" y="678"/>
                  <a:pt x="557" y="678"/>
                </a:cubicBezTo>
                <a:cubicBezTo>
                  <a:pt x="569" y="678"/>
                  <a:pt x="580" y="683"/>
                  <a:pt x="588" y="691"/>
                </a:cubicBezTo>
                <a:cubicBezTo>
                  <a:pt x="694" y="798"/>
                  <a:pt x="694" y="798"/>
                  <a:pt x="694" y="798"/>
                </a:cubicBezTo>
                <a:cubicBezTo>
                  <a:pt x="991" y="502"/>
                  <a:pt x="991" y="502"/>
                  <a:pt x="991" y="502"/>
                </a:cubicBezTo>
                <a:cubicBezTo>
                  <a:pt x="999" y="494"/>
                  <a:pt x="1011" y="489"/>
                  <a:pt x="1022" y="489"/>
                </a:cubicBezTo>
                <a:cubicBezTo>
                  <a:pt x="1034" y="489"/>
                  <a:pt x="1046" y="494"/>
                  <a:pt x="1054" y="5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2" name="Freeform 145"/>
          <p:cNvSpPr>
            <a:spLocks noEditPoints="1"/>
          </p:cNvSpPr>
          <p:nvPr/>
        </p:nvSpPr>
        <p:spPr bwMode="auto">
          <a:xfrm>
            <a:off x="19580258" y="11549641"/>
            <a:ext cx="830014" cy="733710"/>
          </a:xfrm>
          <a:custGeom>
            <a:avLst/>
            <a:gdLst>
              <a:gd name="T0" fmla="*/ 169 w 1578"/>
              <a:gd name="T1" fmla="*/ 1347 h 1395"/>
              <a:gd name="T2" fmla="*/ 385 w 1578"/>
              <a:gd name="T3" fmla="*/ 1297 h 1395"/>
              <a:gd name="T4" fmla="*/ 789 w 1578"/>
              <a:gd name="T5" fmla="*/ 1395 h 1395"/>
              <a:gd name="T6" fmla="*/ 1578 w 1578"/>
              <a:gd name="T7" fmla="*/ 698 h 1395"/>
              <a:gd name="T8" fmla="*/ 789 w 1578"/>
              <a:gd name="T9" fmla="*/ 0 h 1395"/>
              <a:gd name="T10" fmla="*/ 0 w 1578"/>
              <a:gd name="T11" fmla="*/ 698 h 1395"/>
              <a:gd name="T12" fmla="*/ 158 w 1578"/>
              <a:gd name="T13" fmla="*/ 1117 h 1395"/>
              <a:gd name="T14" fmla="*/ 68 w 1578"/>
              <a:gd name="T15" fmla="*/ 1222 h 1395"/>
              <a:gd name="T16" fmla="*/ 39 w 1578"/>
              <a:gd name="T17" fmla="*/ 1292 h 1395"/>
              <a:gd name="T18" fmla="*/ 93 w 1578"/>
              <a:gd name="T19" fmla="*/ 1342 h 1395"/>
              <a:gd name="T20" fmla="*/ 169 w 1578"/>
              <a:gd name="T21" fmla="*/ 1347 h 1395"/>
              <a:gd name="T22" fmla="*/ 89 w 1578"/>
              <a:gd name="T23" fmla="*/ 698 h 1395"/>
              <a:gd name="T24" fmla="*/ 789 w 1578"/>
              <a:gd name="T25" fmla="*/ 90 h 1395"/>
              <a:gd name="T26" fmla="*/ 1489 w 1578"/>
              <a:gd name="T27" fmla="*/ 698 h 1395"/>
              <a:gd name="T28" fmla="*/ 789 w 1578"/>
              <a:gd name="T29" fmla="*/ 1306 h 1395"/>
              <a:gd name="T30" fmla="*/ 407 w 1578"/>
              <a:gd name="T31" fmla="*/ 1207 h 1395"/>
              <a:gd name="T32" fmla="*/ 385 w 1578"/>
              <a:gd name="T33" fmla="*/ 1201 h 1395"/>
              <a:gd name="T34" fmla="*/ 362 w 1578"/>
              <a:gd name="T35" fmla="*/ 1207 h 1395"/>
              <a:gd name="T36" fmla="*/ 169 w 1578"/>
              <a:gd name="T37" fmla="*/ 1257 h 1395"/>
              <a:gd name="T38" fmla="*/ 167 w 1578"/>
              <a:gd name="T39" fmla="*/ 1257 h 1395"/>
              <a:gd name="T40" fmla="*/ 252 w 1578"/>
              <a:gd name="T41" fmla="*/ 1124 h 1395"/>
              <a:gd name="T42" fmla="*/ 243 w 1578"/>
              <a:gd name="T43" fmla="*/ 1077 h 1395"/>
              <a:gd name="T44" fmla="*/ 89 w 1578"/>
              <a:gd name="T45" fmla="*/ 698 h 1395"/>
              <a:gd name="T46" fmla="*/ 517 w 1578"/>
              <a:gd name="T47" fmla="*/ 698 h 1395"/>
              <a:gd name="T48" fmla="*/ 562 w 1578"/>
              <a:gd name="T49" fmla="*/ 653 h 1395"/>
              <a:gd name="T50" fmla="*/ 744 w 1578"/>
              <a:gd name="T51" fmla="*/ 653 h 1395"/>
              <a:gd name="T52" fmla="*/ 744 w 1578"/>
              <a:gd name="T53" fmla="*/ 471 h 1395"/>
              <a:gd name="T54" fmla="*/ 789 w 1578"/>
              <a:gd name="T55" fmla="*/ 426 h 1395"/>
              <a:gd name="T56" fmla="*/ 834 w 1578"/>
              <a:gd name="T57" fmla="*/ 471 h 1395"/>
              <a:gd name="T58" fmla="*/ 834 w 1578"/>
              <a:gd name="T59" fmla="*/ 653 h 1395"/>
              <a:gd name="T60" fmla="*/ 1016 w 1578"/>
              <a:gd name="T61" fmla="*/ 653 h 1395"/>
              <a:gd name="T62" fmla="*/ 1061 w 1578"/>
              <a:gd name="T63" fmla="*/ 698 h 1395"/>
              <a:gd name="T64" fmla="*/ 1016 w 1578"/>
              <a:gd name="T65" fmla="*/ 743 h 1395"/>
              <a:gd name="T66" fmla="*/ 834 w 1578"/>
              <a:gd name="T67" fmla="*/ 743 h 1395"/>
              <a:gd name="T68" fmla="*/ 834 w 1578"/>
              <a:gd name="T69" fmla="*/ 925 h 1395"/>
              <a:gd name="T70" fmla="*/ 789 w 1578"/>
              <a:gd name="T71" fmla="*/ 970 h 1395"/>
              <a:gd name="T72" fmla="*/ 744 w 1578"/>
              <a:gd name="T73" fmla="*/ 925 h 1395"/>
              <a:gd name="T74" fmla="*/ 744 w 1578"/>
              <a:gd name="T75" fmla="*/ 743 h 1395"/>
              <a:gd name="T76" fmla="*/ 562 w 1578"/>
              <a:gd name="T77" fmla="*/ 743 h 1395"/>
              <a:gd name="T78" fmla="*/ 517 w 1578"/>
              <a:gd name="T79" fmla="*/ 698 h 1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8" h="1395">
                <a:moveTo>
                  <a:pt x="169" y="1347"/>
                </a:moveTo>
                <a:cubicBezTo>
                  <a:pt x="248" y="1347"/>
                  <a:pt x="321" y="1330"/>
                  <a:pt x="385" y="1297"/>
                </a:cubicBezTo>
                <a:cubicBezTo>
                  <a:pt x="507" y="1361"/>
                  <a:pt x="647" y="1395"/>
                  <a:pt x="789" y="1395"/>
                </a:cubicBezTo>
                <a:cubicBezTo>
                  <a:pt x="1224" y="1395"/>
                  <a:pt x="1578" y="1082"/>
                  <a:pt x="1578" y="698"/>
                </a:cubicBezTo>
                <a:cubicBezTo>
                  <a:pt x="1578" y="313"/>
                  <a:pt x="1224" y="0"/>
                  <a:pt x="789" y="0"/>
                </a:cubicBezTo>
                <a:cubicBezTo>
                  <a:pt x="354" y="0"/>
                  <a:pt x="0" y="313"/>
                  <a:pt x="0" y="698"/>
                </a:cubicBezTo>
                <a:cubicBezTo>
                  <a:pt x="0" y="848"/>
                  <a:pt x="56" y="997"/>
                  <a:pt x="158" y="1117"/>
                </a:cubicBezTo>
                <a:cubicBezTo>
                  <a:pt x="137" y="1162"/>
                  <a:pt x="106" y="1197"/>
                  <a:pt x="68" y="1222"/>
                </a:cubicBezTo>
                <a:cubicBezTo>
                  <a:pt x="44" y="1238"/>
                  <a:pt x="33" y="1265"/>
                  <a:pt x="39" y="1292"/>
                </a:cubicBezTo>
                <a:cubicBezTo>
                  <a:pt x="45" y="1318"/>
                  <a:pt x="66" y="1338"/>
                  <a:pt x="93" y="1342"/>
                </a:cubicBezTo>
                <a:cubicBezTo>
                  <a:pt x="117" y="1345"/>
                  <a:pt x="143" y="1347"/>
                  <a:pt x="169" y="1347"/>
                </a:cubicBezTo>
                <a:close/>
                <a:moveTo>
                  <a:pt x="89" y="698"/>
                </a:moveTo>
                <a:cubicBezTo>
                  <a:pt x="89" y="363"/>
                  <a:pt x="403" y="90"/>
                  <a:pt x="789" y="90"/>
                </a:cubicBezTo>
                <a:cubicBezTo>
                  <a:pt x="1175" y="90"/>
                  <a:pt x="1489" y="363"/>
                  <a:pt x="1489" y="698"/>
                </a:cubicBezTo>
                <a:cubicBezTo>
                  <a:pt x="1489" y="1033"/>
                  <a:pt x="1175" y="1306"/>
                  <a:pt x="789" y="1306"/>
                </a:cubicBezTo>
                <a:cubicBezTo>
                  <a:pt x="653" y="1306"/>
                  <a:pt x="521" y="1271"/>
                  <a:pt x="407" y="1207"/>
                </a:cubicBezTo>
                <a:cubicBezTo>
                  <a:pt x="400" y="1203"/>
                  <a:pt x="392" y="1201"/>
                  <a:pt x="385" y="1201"/>
                </a:cubicBezTo>
                <a:cubicBezTo>
                  <a:pt x="376" y="1201"/>
                  <a:pt x="369" y="1203"/>
                  <a:pt x="362" y="1207"/>
                </a:cubicBezTo>
                <a:cubicBezTo>
                  <a:pt x="306" y="1240"/>
                  <a:pt x="242" y="1257"/>
                  <a:pt x="169" y="1257"/>
                </a:cubicBezTo>
                <a:cubicBezTo>
                  <a:pt x="169" y="1257"/>
                  <a:pt x="168" y="1257"/>
                  <a:pt x="167" y="1257"/>
                </a:cubicBezTo>
                <a:cubicBezTo>
                  <a:pt x="204" y="1221"/>
                  <a:pt x="233" y="1176"/>
                  <a:pt x="252" y="1124"/>
                </a:cubicBezTo>
                <a:cubicBezTo>
                  <a:pt x="258" y="1108"/>
                  <a:pt x="254" y="1090"/>
                  <a:pt x="243" y="1077"/>
                </a:cubicBezTo>
                <a:cubicBezTo>
                  <a:pt x="142" y="969"/>
                  <a:pt x="89" y="838"/>
                  <a:pt x="89" y="698"/>
                </a:cubicBezTo>
                <a:close/>
                <a:moveTo>
                  <a:pt x="517" y="698"/>
                </a:moveTo>
                <a:cubicBezTo>
                  <a:pt x="517" y="673"/>
                  <a:pt x="537" y="653"/>
                  <a:pt x="562" y="653"/>
                </a:cubicBezTo>
                <a:cubicBezTo>
                  <a:pt x="744" y="653"/>
                  <a:pt x="744" y="653"/>
                  <a:pt x="744" y="653"/>
                </a:cubicBezTo>
                <a:cubicBezTo>
                  <a:pt x="744" y="471"/>
                  <a:pt x="744" y="471"/>
                  <a:pt x="744" y="471"/>
                </a:cubicBezTo>
                <a:cubicBezTo>
                  <a:pt x="744" y="446"/>
                  <a:pt x="764" y="426"/>
                  <a:pt x="789" y="426"/>
                </a:cubicBezTo>
                <a:cubicBezTo>
                  <a:pt x="813" y="426"/>
                  <a:pt x="834" y="446"/>
                  <a:pt x="834" y="471"/>
                </a:cubicBezTo>
                <a:cubicBezTo>
                  <a:pt x="834" y="653"/>
                  <a:pt x="834" y="653"/>
                  <a:pt x="834" y="653"/>
                </a:cubicBezTo>
                <a:cubicBezTo>
                  <a:pt x="1016" y="653"/>
                  <a:pt x="1016" y="653"/>
                  <a:pt x="1016" y="653"/>
                </a:cubicBezTo>
                <a:cubicBezTo>
                  <a:pt x="1041" y="653"/>
                  <a:pt x="1061" y="673"/>
                  <a:pt x="1061" y="698"/>
                </a:cubicBezTo>
                <a:cubicBezTo>
                  <a:pt x="1061" y="722"/>
                  <a:pt x="1041" y="743"/>
                  <a:pt x="1016" y="743"/>
                </a:cubicBezTo>
                <a:cubicBezTo>
                  <a:pt x="834" y="743"/>
                  <a:pt x="834" y="743"/>
                  <a:pt x="834" y="743"/>
                </a:cubicBezTo>
                <a:cubicBezTo>
                  <a:pt x="834" y="925"/>
                  <a:pt x="834" y="925"/>
                  <a:pt x="834" y="925"/>
                </a:cubicBezTo>
                <a:cubicBezTo>
                  <a:pt x="834" y="950"/>
                  <a:pt x="814" y="970"/>
                  <a:pt x="789" y="970"/>
                </a:cubicBezTo>
                <a:cubicBezTo>
                  <a:pt x="765" y="970"/>
                  <a:pt x="744" y="950"/>
                  <a:pt x="744" y="925"/>
                </a:cubicBezTo>
                <a:cubicBezTo>
                  <a:pt x="744" y="743"/>
                  <a:pt x="744" y="743"/>
                  <a:pt x="744" y="743"/>
                </a:cubicBezTo>
                <a:cubicBezTo>
                  <a:pt x="562" y="743"/>
                  <a:pt x="562" y="743"/>
                  <a:pt x="562" y="743"/>
                </a:cubicBezTo>
                <a:cubicBezTo>
                  <a:pt x="537" y="743"/>
                  <a:pt x="517" y="723"/>
                  <a:pt x="517" y="6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3" name="Freeform 149"/>
          <p:cNvSpPr>
            <a:spLocks noEditPoints="1"/>
          </p:cNvSpPr>
          <p:nvPr/>
        </p:nvSpPr>
        <p:spPr bwMode="auto">
          <a:xfrm>
            <a:off x="21806274" y="11605621"/>
            <a:ext cx="833558" cy="637730"/>
          </a:xfrm>
          <a:custGeom>
            <a:avLst/>
            <a:gdLst>
              <a:gd name="T0" fmla="*/ 0 w 1585"/>
              <a:gd name="T1" fmla="*/ 584 h 1213"/>
              <a:gd name="T2" fmla="*/ 1315 w 1585"/>
              <a:gd name="T3" fmla="*/ 519 h 1213"/>
              <a:gd name="T4" fmla="*/ 1276 w 1585"/>
              <a:gd name="T5" fmla="*/ 569 h 1213"/>
              <a:gd name="T6" fmla="*/ 1226 w 1585"/>
              <a:gd name="T7" fmla="*/ 530 h 1213"/>
              <a:gd name="T8" fmla="*/ 89 w 1585"/>
              <a:gd name="T9" fmla="*/ 584 h 1213"/>
              <a:gd name="T10" fmla="*/ 223 w 1585"/>
              <a:gd name="T11" fmla="*/ 938 h 1213"/>
              <a:gd name="T12" fmla="*/ 302 w 1585"/>
              <a:gd name="T13" fmla="*/ 998 h 1213"/>
              <a:gd name="T14" fmla="*/ 347 w 1585"/>
              <a:gd name="T15" fmla="*/ 998 h 1213"/>
              <a:gd name="T16" fmla="*/ 837 w 1585"/>
              <a:gd name="T17" fmla="*/ 1054 h 1213"/>
              <a:gd name="T18" fmla="*/ 892 w 1585"/>
              <a:gd name="T19" fmla="*/ 1085 h 1213"/>
              <a:gd name="T20" fmla="*/ 861 w 1585"/>
              <a:gd name="T21" fmla="*/ 1140 h 1213"/>
              <a:gd name="T22" fmla="*/ 325 w 1585"/>
              <a:gd name="T23" fmla="*/ 1088 h 1213"/>
              <a:gd name="T24" fmla="*/ 147 w 1585"/>
              <a:gd name="T25" fmla="*/ 1128 h 1213"/>
              <a:gd name="T26" fmla="*/ 33 w 1585"/>
              <a:gd name="T27" fmla="*/ 1076 h 1213"/>
              <a:gd name="T28" fmla="*/ 129 w 1585"/>
              <a:gd name="T29" fmla="*/ 931 h 1213"/>
              <a:gd name="T30" fmla="*/ 659 w 1585"/>
              <a:gd name="T31" fmla="*/ 632 h 1213"/>
              <a:gd name="T32" fmla="*/ 659 w 1585"/>
              <a:gd name="T33" fmla="*/ 537 h 1213"/>
              <a:gd name="T34" fmla="*/ 433 w 1585"/>
              <a:gd name="T35" fmla="*/ 584 h 1213"/>
              <a:gd name="T36" fmla="*/ 528 w 1585"/>
              <a:gd name="T37" fmla="*/ 584 h 1213"/>
              <a:gd name="T38" fmla="*/ 433 w 1585"/>
              <a:gd name="T39" fmla="*/ 584 h 1213"/>
              <a:gd name="T40" fmla="*/ 838 w 1585"/>
              <a:gd name="T41" fmla="*/ 632 h 1213"/>
              <a:gd name="T42" fmla="*/ 838 w 1585"/>
              <a:gd name="T43" fmla="*/ 537 h 1213"/>
              <a:gd name="T44" fmla="*/ 1191 w 1585"/>
              <a:gd name="T45" fmla="*/ 1213 h 1213"/>
              <a:gd name="T46" fmla="*/ 1497 w 1585"/>
              <a:gd name="T47" fmla="*/ 984 h 1213"/>
              <a:gd name="T48" fmla="*/ 1559 w 1585"/>
              <a:gd name="T49" fmla="*/ 997 h 1213"/>
              <a:gd name="T50" fmla="*/ 1495 w 1585"/>
              <a:gd name="T51" fmla="*/ 821 h 1213"/>
              <a:gd name="T52" fmla="*/ 1458 w 1585"/>
              <a:gd name="T53" fmla="*/ 800 h 1213"/>
              <a:gd name="T54" fmla="*/ 1327 w 1585"/>
              <a:gd name="T55" fmla="*/ 903 h 1213"/>
              <a:gd name="T56" fmla="*/ 1324 w 1585"/>
              <a:gd name="T57" fmla="*/ 967 h 1213"/>
              <a:gd name="T58" fmla="*/ 1387 w 1585"/>
              <a:gd name="T59" fmla="*/ 970 h 1213"/>
              <a:gd name="T60" fmla="*/ 1191 w 1585"/>
              <a:gd name="T61" fmla="*/ 1124 h 1213"/>
              <a:gd name="T62" fmla="*/ 1006 w 1585"/>
              <a:gd name="T63" fmla="*/ 1047 h 1213"/>
              <a:gd name="T64" fmla="*/ 975 w 1585"/>
              <a:gd name="T65" fmla="*/ 1123 h 1213"/>
              <a:gd name="T66" fmla="*/ 921 w 1585"/>
              <a:gd name="T67" fmla="*/ 996 h 1213"/>
              <a:gd name="T68" fmla="*/ 956 w 1585"/>
              <a:gd name="T69" fmla="*/ 985 h 1213"/>
              <a:gd name="T70" fmla="*/ 1061 w 1585"/>
              <a:gd name="T71" fmla="*/ 831 h 1213"/>
              <a:gd name="T72" fmla="*/ 997 w 1585"/>
              <a:gd name="T73" fmla="*/ 827 h 1213"/>
              <a:gd name="T74" fmla="*/ 1191 w 1585"/>
              <a:gd name="T75" fmla="*/ 689 h 1213"/>
              <a:gd name="T76" fmla="*/ 1377 w 1585"/>
              <a:gd name="T77" fmla="*/ 766 h 1213"/>
              <a:gd name="T78" fmla="*/ 1408 w 1585"/>
              <a:gd name="T79" fmla="*/ 689 h 1213"/>
              <a:gd name="T80" fmla="*/ 999 w 1585"/>
              <a:gd name="T81" fmla="*/ 667 h 1213"/>
              <a:gd name="T82" fmla="*/ 887 w 1585"/>
              <a:gd name="T83" fmla="*/ 813 h 1213"/>
              <a:gd name="T84" fmla="*/ 825 w 1585"/>
              <a:gd name="T85" fmla="*/ 800 h 1213"/>
              <a:gd name="T86" fmla="*/ 889 w 1585"/>
              <a:gd name="T87" fmla="*/ 977 h 1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85" h="1213">
                <a:moveTo>
                  <a:pt x="129" y="931"/>
                </a:moveTo>
                <a:cubicBezTo>
                  <a:pt x="45" y="832"/>
                  <a:pt x="0" y="708"/>
                  <a:pt x="0" y="584"/>
                </a:cubicBezTo>
                <a:cubicBezTo>
                  <a:pt x="0" y="263"/>
                  <a:pt x="295" y="0"/>
                  <a:pt x="659" y="0"/>
                </a:cubicBezTo>
                <a:cubicBezTo>
                  <a:pt x="996" y="0"/>
                  <a:pt x="1278" y="223"/>
                  <a:pt x="1315" y="519"/>
                </a:cubicBezTo>
                <a:cubicBezTo>
                  <a:pt x="1316" y="530"/>
                  <a:pt x="1313" y="542"/>
                  <a:pt x="1306" y="552"/>
                </a:cubicBezTo>
                <a:cubicBezTo>
                  <a:pt x="1298" y="561"/>
                  <a:pt x="1288" y="567"/>
                  <a:pt x="1276" y="569"/>
                </a:cubicBezTo>
                <a:cubicBezTo>
                  <a:pt x="1274" y="569"/>
                  <a:pt x="1272" y="569"/>
                  <a:pt x="1270" y="569"/>
                </a:cubicBezTo>
                <a:cubicBezTo>
                  <a:pt x="1247" y="569"/>
                  <a:pt x="1228" y="552"/>
                  <a:pt x="1226" y="530"/>
                </a:cubicBezTo>
                <a:cubicBezTo>
                  <a:pt x="1194" y="279"/>
                  <a:pt x="951" y="89"/>
                  <a:pt x="659" y="89"/>
                </a:cubicBezTo>
                <a:cubicBezTo>
                  <a:pt x="345" y="89"/>
                  <a:pt x="89" y="311"/>
                  <a:pt x="89" y="584"/>
                </a:cubicBezTo>
                <a:cubicBezTo>
                  <a:pt x="89" y="697"/>
                  <a:pt x="132" y="804"/>
                  <a:pt x="214" y="892"/>
                </a:cubicBezTo>
                <a:cubicBezTo>
                  <a:pt x="225" y="905"/>
                  <a:pt x="229" y="923"/>
                  <a:pt x="223" y="938"/>
                </a:cubicBezTo>
                <a:cubicBezTo>
                  <a:pt x="209" y="976"/>
                  <a:pt x="189" y="1010"/>
                  <a:pt x="164" y="1038"/>
                </a:cubicBezTo>
                <a:cubicBezTo>
                  <a:pt x="216" y="1035"/>
                  <a:pt x="262" y="1022"/>
                  <a:pt x="302" y="998"/>
                </a:cubicBezTo>
                <a:cubicBezTo>
                  <a:pt x="309" y="994"/>
                  <a:pt x="317" y="992"/>
                  <a:pt x="325" y="992"/>
                </a:cubicBezTo>
                <a:cubicBezTo>
                  <a:pt x="333" y="992"/>
                  <a:pt x="341" y="994"/>
                  <a:pt x="347" y="998"/>
                </a:cubicBezTo>
                <a:cubicBezTo>
                  <a:pt x="440" y="1051"/>
                  <a:pt x="548" y="1079"/>
                  <a:pt x="659" y="1079"/>
                </a:cubicBezTo>
                <a:cubicBezTo>
                  <a:pt x="720" y="1079"/>
                  <a:pt x="779" y="1070"/>
                  <a:pt x="837" y="1054"/>
                </a:cubicBezTo>
                <a:cubicBezTo>
                  <a:pt x="841" y="1053"/>
                  <a:pt x="845" y="1052"/>
                  <a:pt x="849" y="1052"/>
                </a:cubicBezTo>
                <a:cubicBezTo>
                  <a:pt x="869" y="1052"/>
                  <a:pt x="887" y="1066"/>
                  <a:pt x="892" y="1085"/>
                </a:cubicBezTo>
                <a:cubicBezTo>
                  <a:pt x="895" y="1096"/>
                  <a:pt x="894" y="1108"/>
                  <a:pt x="888" y="1119"/>
                </a:cubicBezTo>
                <a:cubicBezTo>
                  <a:pt x="882" y="1129"/>
                  <a:pt x="873" y="1137"/>
                  <a:pt x="861" y="1140"/>
                </a:cubicBezTo>
                <a:cubicBezTo>
                  <a:pt x="796" y="1159"/>
                  <a:pt x="728" y="1168"/>
                  <a:pt x="659" y="1168"/>
                </a:cubicBezTo>
                <a:cubicBezTo>
                  <a:pt x="542" y="1168"/>
                  <a:pt x="426" y="1140"/>
                  <a:pt x="325" y="1088"/>
                </a:cubicBezTo>
                <a:cubicBezTo>
                  <a:pt x="272" y="1114"/>
                  <a:pt x="212" y="1128"/>
                  <a:pt x="147" y="1128"/>
                </a:cubicBezTo>
                <a:cubicBezTo>
                  <a:pt x="147" y="1128"/>
                  <a:pt x="147" y="1128"/>
                  <a:pt x="147" y="1128"/>
                </a:cubicBezTo>
                <a:cubicBezTo>
                  <a:pt x="126" y="1128"/>
                  <a:pt x="105" y="1126"/>
                  <a:pt x="84" y="1124"/>
                </a:cubicBezTo>
                <a:cubicBezTo>
                  <a:pt x="58" y="1120"/>
                  <a:pt x="38" y="1102"/>
                  <a:pt x="33" y="1076"/>
                </a:cubicBezTo>
                <a:cubicBezTo>
                  <a:pt x="27" y="1051"/>
                  <a:pt x="38" y="1025"/>
                  <a:pt x="59" y="1011"/>
                </a:cubicBezTo>
                <a:cubicBezTo>
                  <a:pt x="89" y="992"/>
                  <a:pt x="112" y="965"/>
                  <a:pt x="129" y="931"/>
                </a:cubicBezTo>
                <a:close/>
                <a:moveTo>
                  <a:pt x="612" y="584"/>
                </a:moveTo>
                <a:cubicBezTo>
                  <a:pt x="612" y="610"/>
                  <a:pt x="633" y="632"/>
                  <a:pt x="659" y="632"/>
                </a:cubicBezTo>
                <a:cubicBezTo>
                  <a:pt x="685" y="632"/>
                  <a:pt x="706" y="610"/>
                  <a:pt x="706" y="584"/>
                </a:cubicBezTo>
                <a:cubicBezTo>
                  <a:pt x="706" y="558"/>
                  <a:pt x="685" y="537"/>
                  <a:pt x="659" y="537"/>
                </a:cubicBezTo>
                <a:cubicBezTo>
                  <a:pt x="633" y="537"/>
                  <a:pt x="612" y="558"/>
                  <a:pt x="612" y="584"/>
                </a:cubicBezTo>
                <a:close/>
                <a:moveTo>
                  <a:pt x="433" y="584"/>
                </a:moveTo>
                <a:cubicBezTo>
                  <a:pt x="433" y="610"/>
                  <a:pt x="454" y="632"/>
                  <a:pt x="480" y="632"/>
                </a:cubicBezTo>
                <a:cubicBezTo>
                  <a:pt x="506" y="632"/>
                  <a:pt x="528" y="610"/>
                  <a:pt x="528" y="584"/>
                </a:cubicBezTo>
                <a:cubicBezTo>
                  <a:pt x="528" y="558"/>
                  <a:pt x="506" y="537"/>
                  <a:pt x="480" y="537"/>
                </a:cubicBezTo>
                <a:cubicBezTo>
                  <a:pt x="454" y="537"/>
                  <a:pt x="433" y="558"/>
                  <a:pt x="433" y="584"/>
                </a:cubicBezTo>
                <a:close/>
                <a:moveTo>
                  <a:pt x="791" y="584"/>
                </a:moveTo>
                <a:cubicBezTo>
                  <a:pt x="791" y="610"/>
                  <a:pt x="812" y="632"/>
                  <a:pt x="838" y="632"/>
                </a:cubicBezTo>
                <a:cubicBezTo>
                  <a:pt x="864" y="632"/>
                  <a:pt x="885" y="610"/>
                  <a:pt x="885" y="584"/>
                </a:cubicBezTo>
                <a:cubicBezTo>
                  <a:pt x="885" y="558"/>
                  <a:pt x="864" y="537"/>
                  <a:pt x="838" y="537"/>
                </a:cubicBezTo>
                <a:cubicBezTo>
                  <a:pt x="812" y="537"/>
                  <a:pt x="791" y="558"/>
                  <a:pt x="791" y="584"/>
                </a:cubicBezTo>
                <a:close/>
                <a:moveTo>
                  <a:pt x="1191" y="1213"/>
                </a:moveTo>
                <a:cubicBezTo>
                  <a:pt x="1335" y="1213"/>
                  <a:pt x="1459" y="1114"/>
                  <a:pt x="1490" y="974"/>
                </a:cubicBezTo>
                <a:cubicBezTo>
                  <a:pt x="1497" y="984"/>
                  <a:pt x="1497" y="984"/>
                  <a:pt x="1497" y="984"/>
                </a:cubicBezTo>
                <a:cubicBezTo>
                  <a:pt x="1505" y="997"/>
                  <a:pt x="1519" y="1004"/>
                  <a:pt x="1534" y="1004"/>
                </a:cubicBezTo>
                <a:cubicBezTo>
                  <a:pt x="1543" y="1004"/>
                  <a:pt x="1552" y="1002"/>
                  <a:pt x="1559" y="997"/>
                </a:cubicBezTo>
                <a:cubicBezTo>
                  <a:pt x="1579" y="983"/>
                  <a:pt x="1585" y="955"/>
                  <a:pt x="1571" y="934"/>
                </a:cubicBezTo>
                <a:cubicBezTo>
                  <a:pt x="1495" y="821"/>
                  <a:pt x="1495" y="821"/>
                  <a:pt x="1495" y="821"/>
                </a:cubicBezTo>
                <a:cubicBezTo>
                  <a:pt x="1488" y="810"/>
                  <a:pt x="1477" y="803"/>
                  <a:pt x="1464" y="801"/>
                </a:cubicBezTo>
                <a:cubicBezTo>
                  <a:pt x="1462" y="801"/>
                  <a:pt x="1460" y="800"/>
                  <a:pt x="1458" y="800"/>
                </a:cubicBezTo>
                <a:cubicBezTo>
                  <a:pt x="1447" y="800"/>
                  <a:pt x="1436" y="805"/>
                  <a:pt x="1428" y="812"/>
                </a:cubicBezTo>
                <a:cubicBezTo>
                  <a:pt x="1327" y="903"/>
                  <a:pt x="1327" y="903"/>
                  <a:pt x="1327" y="903"/>
                </a:cubicBezTo>
                <a:cubicBezTo>
                  <a:pt x="1318" y="911"/>
                  <a:pt x="1313" y="922"/>
                  <a:pt x="1312" y="934"/>
                </a:cubicBezTo>
                <a:cubicBezTo>
                  <a:pt x="1312" y="946"/>
                  <a:pt x="1316" y="958"/>
                  <a:pt x="1324" y="967"/>
                </a:cubicBezTo>
                <a:cubicBezTo>
                  <a:pt x="1332" y="976"/>
                  <a:pt x="1344" y="981"/>
                  <a:pt x="1357" y="981"/>
                </a:cubicBezTo>
                <a:cubicBezTo>
                  <a:pt x="1368" y="981"/>
                  <a:pt x="1379" y="977"/>
                  <a:pt x="1387" y="970"/>
                </a:cubicBezTo>
                <a:cubicBezTo>
                  <a:pt x="1402" y="956"/>
                  <a:pt x="1402" y="956"/>
                  <a:pt x="1402" y="956"/>
                </a:cubicBezTo>
                <a:cubicBezTo>
                  <a:pt x="1380" y="1053"/>
                  <a:pt x="1292" y="1124"/>
                  <a:pt x="1191" y="1124"/>
                </a:cubicBezTo>
                <a:cubicBezTo>
                  <a:pt x="1133" y="1124"/>
                  <a:pt x="1079" y="1101"/>
                  <a:pt x="1038" y="1060"/>
                </a:cubicBezTo>
                <a:cubicBezTo>
                  <a:pt x="1029" y="1052"/>
                  <a:pt x="1018" y="1047"/>
                  <a:pt x="1006" y="1047"/>
                </a:cubicBezTo>
                <a:cubicBezTo>
                  <a:pt x="994" y="1047"/>
                  <a:pt x="983" y="1052"/>
                  <a:pt x="975" y="1060"/>
                </a:cubicBezTo>
                <a:cubicBezTo>
                  <a:pt x="957" y="1077"/>
                  <a:pt x="957" y="1106"/>
                  <a:pt x="975" y="1123"/>
                </a:cubicBezTo>
                <a:cubicBezTo>
                  <a:pt x="1032" y="1181"/>
                  <a:pt x="1109" y="1213"/>
                  <a:pt x="1191" y="1213"/>
                </a:cubicBezTo>
                <a:close/>
                <a:moveTo>
                  <a:pt x="921" y="996"/>
                </a:moveTo>
                <a:cubicBezTo>
                  <a:pt x="923" y="997"/>
                  <a:pt x="925" y="997"/>
                  <a:pt x="926" y="997"/>
                </a:cubicBezTo>
                <a:cubicBezTo>
                  <a:pt x="938" y="997"/>
                  <a:pt x="949" y="992"/>
                  <a:pt x="956" y="985"/>
                </a:cubicBezTo>
                <a:cubicBezTo>
                  <a:pt x="1057" y="894"/>
                  <a:pt x="1057" y="894"/>
                  <a:pt x="1057" y="894"/>
                </a:cubicBezTo>
                <a:cubicBezTo>
                  <a:pt x="1076" y="877"/>
                  <a:pt x="1077" y="849"/>
                  <a:pt x="1061" y="831"/>
                </a:cubicBezTo>
                <a:cubicBezTo>
                  <a:pt x="1052" y="821"/>
                  <a:pt x="1040" y="816"/>
                  <a:pt x="1027" y="816"/>
                </a:cubicBezTo>
                <a:cubicBezTo>
                  <a:pt x="1016" y="816"/>
                  <a:pt x="1005" y="820"/>
                  <a:pt x="997" y="827"/>
                </a:cubicBezTo>
                <a:cubicBezTo>
                  <a:pt x="985" y="838"/>
                  <a:pt x="985" y="838"/>
                  <a:pt x="985" y="838"/>
                </a:cubicBezTo>
                <a:cubicBezTo>
                  <a:pt x="1014" y="749"/>
                  <a:pt x="1096" y="689"/>
                  <a:pt x="1191" y="689"/>
                </a:cubicBezTo>
                <a:cubicBezTo>
                  <a:pt x="1250" y="689"/>
                  <a:pt x="1304" y="711"/>
                  <a:pt x="1345" y="752"/>
                </a:cubicBezTo>
                <a:cubicBezTo>
                  <a:pt x="1353" y="761"/>
                  <a:pt x="1365" y="766"/>
                  <a:pt x="1377" y="766"/>
                </a:cubicBezTo>
                <a:cubicBezTo>
                  <a:pt x="1388" y="766"/>
                  <a:pt x="1400" y="761"/>
                  <a:pt x="1408" y="752"/>
                </a:cubicBezTo>
                <a:cubicBezTo>
                  <a:pt x="1426" y="735"/>
                  <a:pt x="1426" y="707"/>
                  <a:pt x="1408" y="689"/>
                </a:cubicBezTo>
                <a:cubicBezTo>
                  <a:pt x="1350" y="631"/>
                  <a:pt x="1273" y="599"/>
                  <a:pt x="1191" y="599"/>
                </a:cubicBezTo>
                <a:cubicBezTo>
                  <a:pt x="1121" y="599"/>
                  <a:pt x="1053" y="623"/>
                  <a:pt x="999" y="667"/>
                </a:cubicBezTo>
                <a:cubicBezTo>
                  <a:pt x="949" y="708"/>
                  <a:pt x="912" y="763"/>
                  <a:pt x="895" y="825"/>
                </a:cubicBezTo>
                <a:cubicBezTo>
                  <a:pt x="887" y="813"/>
                  <a:pt x="887" y="813"/>
                  <a:pt x="887" y="813"/>
                </a:cubicBezTo>
                <a:cubicBezTo>
                  <a:pt x="879" y="800"/>
                  <a:pt x="865" y="793"/>
                  <a:pt x="850" y="793"/>
                </a:cubicBezTo>
                <a:cubicBezTo>
                  <a:pt x="841" y="793"/>
                  <a:pt x="833" y="796"/>
                  <a:pt x="825" y="800"/>
                </a:cubicBezTo>
                <a:cubicBezTo>
                  <a:pt x="805" y="814"/>
                  <a:pt x="799" y="842"/>
                  <a:pt x="813" y="863"/>
                </a:cubicBezTo>
                <a:cubicBezTo>
                  <a:pt x="889" y="977"/>
                  <a:pt x="889" y="977"/>
                  <a:pt x="889" y="977"/>
                </a:cubicBezTo>
                <a:cubicBezTo>
                  <a:pt x="897" y="988"/>
                  <a:pt x="908" y="995"/>
                  <a:pt x="921" y="9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594808427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"/>
          <p:cNvSpPr>
            <a:spLocks noEditPoints="1"/>
          </p:cNvSpPr>
          <p:nvPr/>
        </p:nvSpPr>
        <p:spPr bwMode="auto">
          <a:xfrm>
            <a:off x="21885051" y="11977278"/>
            <a:ext cx="1052736" cy="1052736"/>
          </a:xfrm>
          <a:custGeom>
            <a:avLst/>
            <a:gdLst>
              <a:gd name="T0" fmla="*/ 415925 w 256"/>
              <a:gd name="T1" fmla="*/ 207963 h 256"/>
              <a:gd name="T2" fmla="*/ 415925 w 256"/>
              <a:gd name="T3" fmla="*/ 396429 h 256"/>
              <a:gd name="T4" fmla="*/ 396429 w 256"/>
              <a:gd name="T5" fmla="*/ 415925 h 256"/>
              <a:gd name="T6" fmla="*/ 207963 w 256"/>
              <a:gd name="T7" fmla="*/ 415925 h 256"/>
              <a:gd name="T8" fmla="*/ 207963 w 256"/>
              <a:gd name="T9" fmla="*/ 415925 h 256"/>
              <a:gd name="T10" fmla="*/ 0 w 256"/>
              <a:gd name="T11" fmla="*/ 207963 h 256"/>
              <a:gd name="T12" fmla="*/ 207963 w 256"/>
              <a:gd name="T13" fmla="*/ 0 h 256"/>
              <a:gd name="T14" fmla="*/ 415925 w 256"/>
              <a:gd name="T15" fmla="*/ 207963 h 256"/>
              <a:gd name="T16" fmla="*/ 415925 w 256"/>
              <a:gd name="T17" fmla="*/ 207963 h 256"/>
              <a:gd name="T18" fmla="*/ 207963 w 256"/>
              <a:gd name="T19" fmla="*/ 38993 h 256"/>
              <a:gd name="T20" fmla="*/ 38993 w 256"/>
              <a:gd name="T21" fmla="*/ 207963 h 256"/>
              <a:gd name="T22" fmla="*/ 207963 w 256"/>
              <a:gd name="T23" fmla="*/ 376932 h 256"/>
              <a:gd name="T24" fmla="*/ 207963 w 256"/>
              <a:gd name="T25" fmla="*/ 376932 h 256"/>
              <a:gd name="T26" fmla="*/ 376932 w 256"/>
              <a:gd name="T27" fmla="*/ 207963 h 256"/>
              <a:gd name="T28" fmla="*/ 376932 w 256"/>
              <a:gd name="T29" fmla="*/ 207963 h 256"/>
              <a:gd name="T30" fmla="*/ 207963 w 256"/>
              <a:gd name="T31" fmla="*/ 38993 h 256"/>
              <a:gd name="T32" fmla="*/ 292447 w 256"/>
              <a:gd name="T33" fmla="*/ 227459 h 256"/>
              <a:gd name="T34" fmla="*/ 279450 w 256"/>
              <a:gd name="T35" fmla="*/ 227459 h 256"/>
              <a:gd name="T36" fmla="*/ 155972 w 256"/>
              <a:gd name="T37" fmla="*/ 227459 h 256"/>
              <a:gd name="T38" fmla="*/ 123478 w 256"/>
              <a:gd name="T39" fmla="*/ 227459 h 256"/>
              <a:gd name="T40" fmla="*/ 103981 w 256"/>
              <a:gd name="T41" fmla="*/ 207963 h 256"/>
              <a:gd name="T42" fmla="*/ 123478 w 256"/>
              <a:gd name="T43" fmla="*/ 188466 h 256"/>
              <a:gd name="T44" fmla="*/ 188466 w 256"/>
              <a:gd name="T45" fmla="*/ 188466 h 256"/>
              <a:gd name="T46" fmla="*/ 227459 w 256"/>
              <a:gd name="T47" fmla="*/ 188466 h 256"/>
              <a:gd name="T48" fmla="*/ 292447 w 256"/>
              <a:gd name="T49" fmla="*/ 188466 h 256"/>
              <a:gd name="T50" fmla="*/ 311944 w 256"/>
              <a:gd name="T51" fmla="*/ 207963 h 256"/>
              <a:gd name="T52" fmla="*/ 292447 w 256"/>
              <a:gd name="T53" fmla="*/ 227459 h 25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72" y="140"/>
                  <a:pt x="172" y="140"/>
                  <a:pt x="172" y="140"/>
                </a:cubicBezTo>
                <a:cubicBezTo>
                  <a:pt x="96" y="140"/>
                  <a:pt x="96" y="140"/>
                  <a:pt x="9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" name="Freeform 6"/>
          <p:cNvSpPr>
            <a:spLocks noEditPoints="1"/>
          </p:cNvSpPr>
          <p:nvPr/>
        </p:nvSpPr>
        <p:spPr bwMode="auto">
          <a:xfrm>
            <a:off x="20040753" y="11977278"/>
            <a:ext cx="1052736" cy="1052736"/>
          </a:xfrm>
          <a:custGeom>
            <a:avLst/>
            <a:gdLst>
              <a:gd name="T0" fmla="*/ 415925 w 256"/>
              <a:gd name="T1" fmla="*/ 207963 h 256"/>
              <a:gd name="T2" fmla="*/ 415925 w 256"/>
              <a:gd name="T3" fmla="*/ 396429 h 256"/>
              <a:gd name="T4" fmla="*/ 396429 w 256"/>
              <a:gd name="T5" fmla="*/ 415925 h 256"/>
              <a:gd name="T6" fmla="*/ 207963 w 256"/>
              <a:gd name="T7" fmla="*/ 415925 h 256"/>
              <a:gd name="T8" fmla="*/ 207963 w 256"/>
              <a:gd name="T9" fmla="*/ 415925 h 256"/>
              <a:gd name="T10" fmla="*/ 0 w 256"/>
              <a:gd name="T11" fmla="*/ 207963 h 256"/>
              <a:gd name="T12" fmla="*/ 207963 w 256"/>
              <a:gd name="T13" fmla="*/ 0 h 256"/>
              <a:gd name="T14" fmla="*/ 415925 w 256"/>
              <a:gd name="T15" fmla="*/ 207963 h 256"/>
              <a:gd name="T16" fmla="*/ 415925 w 256"/>
              <a:gd name="T17" fmla="*/ 207963 h 256"/>
              <a:gd name="T18" fmla="*/ 207963 w 256"/>
              <a:gd name="T19" fmla="*/ 38993 h 256"/>
              <a:gd name="T20" fmla="*/ 38993 w 256"/>
              <a:gd name="T21" fmla="*/ 207963 h 256"/>
              <a:gd name="T22" fmla="*/ 207963 w 256"/>
              <a:gd name="T23" fmla="*/ 376932 h 256"/>
              <a:gd name="T24" fmla="*/ 207963 w 256"/>
              <a:gd name="T25" fmla="*/ 376932 h 256"/>
              <a:gd name="T26" fmla="*/ 376932 w 256"/>
              <a:gd name="T27" fmla="*/ 207963 h 256"/>
              <a:gd name="T28" fmla="*/ 376932 w 256"/>
              <a:gd name="T29" fmla="*/ 207963 h 256"/>
              <a:gd name="T30" fmla="*/ 207963 w 256"/>
              <a:gd name="T31" fmla="*/ 38993 h 256"/>
              <a:gd name="T32" fmla="*/ 292447 w 256"/>
              <a:gd name="T33" fmla="*/ 227459 h 256"/>
              <a:gd name="T34" fmla="*/ 227459 w 256"/>
              <a:gd name="T35" fmla="*/ 227459 h 256"/>
              <a:gd name="T36" fmla="*/ 227459 w 256"/>
              <a:gd name="T37" fmla="*/ 292447 h 256"/>
              <a:gd name="T38" fmla="*/ 207963 w 256"/>
              <a:gd name="T39" fmla="*/ 311944 h 256"/>
              <a:gd name="T40" fmla="*/ 188466 w 256"/>
              <a:gd name="T41" fmla="*/ 292447 h 256"/>
              <a:gd name="T42" fmla="*/ 188466 w 256"/>
              <a:gd name="T43" fmla="*/ 227459 h 256"/>
              <a:gd name="T44" fmla="*/ 123478 w 256"/>
              <a:gd name="T45" fmla="*/ 227459 h 256"/>
              <a:gd name="T46" fmla="*/ 103981 w 256"/>
              <a:gd name="T47" fmla="*/ 207963 h 256"/>
              <a:gd name="T48" fmla="*/ 123478 w 256"/>
              <a:gd name="T49" fmla="*/ 188466 h 256"/>
              <a:gd name="T50" fmla="*/ 188466 w 256"/>
              <a:gd name="T51" fmla="*/ 188466 h 256"/>
              <a:gd name="T52" fmla="*/ 188466 w 256"/>
              <a:gd name="T53" fmla="*/ 123478 h 256"/>
              <a:gd name="T54" fmla="*/ 207963 w 256"/>
              <a:gd name="T55" fmla="*/ 103981 h 256"/>
              <a:gd name="T56" fmla="*/ 227459 w 256"/>
              <a:gd name="T57" fmla="*/ 123478 h 256"/>
              <a:gd name="T58" fmla="*/ 227459 w 256"/>
              <a:gd name="T59" fmla="*/ 188466 h 256"/>
              <a:gd name="T60" fmla="*/ 292447 w 256"/>
              <a:gd name="T61" fmla="*/ 188466 h 256"/>
              <a:gd name="T62" fmla="*/ 311944 w 256"/>
              <a:gd name="T63" fmla="*/ 207963 h 256"/>
              <a:gd name="T64" fmla="*/ 292447 w 256"/>
              <a:gd name="T65" fmla="*/ 227459 h 25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128" y="256"/>
                  <a:pt x="128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28"/>
                  <a:pt x="256" y="128"/>
                  <a:pt x="256" y="128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28" y="232"/>
                  <a:pt x="128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8"/>
                  <a:pt x="232" y="128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80" y="140"/>
                </a:move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" name="Freeform 7"/>
          <p:cNvSpPr>
            <a:spLocks noEditPoints="1"/>
          </p:cNvSpPr>
          <p:nvPr/>
        </p:nvSpPr>
        <p:spPr bwMode="auto">
          <a:xfrm>
            <a:off x="18196453" y="12089784"/>
            <a:ext cx="1052736" cy="823708"/>
          </a:xfrm>
          <a:custGeom>
            <a:avLst/>
            <a:gdLst>
              <a:gd name="T0" fmla="*/ 396429 w 256"/>
              <a:gd name="T1" fmla="*/ 182245 h 200"/>
              <a:gd name="T2" fmla="*/ 279450 w 256"/>
              <a:gd name="T3" fmla="*/ 182245 h 200"/>
              <a:gd name="T4" fmla="*/ 259953 w 256"/>
              <a:gd name="T5" fmla="*/ 162719 h 200"/>
              <a:gd name="T6" fmla="*/ 279450 w 256"/>
              <a:gd name="T7" fmla="*/ 143193 h 200"/>
              <a:gd name="T8" fmla="*/ 396429 w 256"/>
              <a:gd name="T9" fmla="*/ 143193 h 200"/>
              <a:gd name="T10" fmla="*/ 415925 w 256"/>
              <a:gd name="T11" fmla="*/ 162719 h 200"/>
              <a:gd name="T12" fmla="*/ 396429 w 256"/>
              <a:gd name="T13" fmla="*/ 182245 h 200"/>
              <a:gd name="T14" fmla="*/ 259953 w 256"/>
              <a:gd name="T15" fmla="*/ 305912 h 200"/>
              <a:gd name="T16" fmla="*/ 240457 w 256"/>
              <a:gd name="T17" fmla="*/ 325438 h 200"/>
              <a:gd name="T18" fmla="*/ 222585 w 256"/>
              <a:gd name="T19" fmla="*/ 312420 h 200"/>
              <a:gd name="T20" fmla="*/ 222585 w 256"/>
              <a:gd name="T21" fmla="*/ 312420 h 200"/>
              <a:gd name="T22" fmla="*/ 196590 w 256"/>
              <a:gd name="T23" fmla="*/ 247333 h 200"/>
              <a:gd name="T24" fmla="*/ 63364 w 256"/>
              <a:gd name="T25" fmla="*/ 247333 h 200"/>
              <a:gd name="T26" fmla="*/ 37368 w 256"/>
              <a:gd name="T27" fmla="*/ 312420 h 200"/>
              <a:gd name="T28" fmla="*/ 37368 w 256"/>
              <a:gd name="T29" fmla="*/ 312420 h 200"/>
              <a:gd name="T30" fmla="*/ 19496 w 256"/>
              <a:gd name="T31" fmla="*/ 325438 h 200"/>
              <a:gd name="T32" fmla="*/ 0 w 256"/>
              <a:gd name="T33" fmla="*/ 305912 h 200"/>
              <a:gd name="T34" fmla="*/ 1625 w 256"/>
              <a:gd name="T35" fmla="*/ 299403 h 200"/>
              <a:gd name="T36" fmla="*/ 1625 w 256"/>
              <a:gd name="T37" fmla="*/ 299403 h 200"/>
              <a:gd name="T38" fmla="*/ 112105 w 256"/>
              <a:gd name="T39" fmla="*/ 13018 h 200"/>
              <a:gd name="T40" fmla="*/ 112105 w 256"/>
              <a:gd name="T41" fmla="*/ 13018 h 200"/>
              <a:gd name="T42" fmla="*/ 129977 w 256"/>
              <a:gd name="T43" fmla="*/ 0 h 200"/>
              <a:gd name="T44" fmla="*/ 147848 w 256"/>
              <a:gd name="T45" fmla="*/ 13018 h 200"/>
              <a:gd name="T46" fmla="*/ 147848 w 256"/>
              <a:gd name="T47" fmla="*/ 13018 h 200"/>
              <a:gd name="T48" fmla="*/ 258328 w 256"/>
              <a:gd name="T49" fmla="*/ 299403 h 200"/>
              <a:gd name="T50" fmla="*/ 258328 w 256"/>
              <a:gd name="T51" fmla="*/ 299403 h 200"/>
              <a:gd name="T52" fmla="*/ 259953 w 256"/>
              <a:gd name="T53" fmla="*/ 305912 h 200"/>
              <a:gd name="T54" fmla="*/ 129977 w 256"/>
              <a:gd name="T55" fmla="*/ 73224 h 200"/>
              <a:gd name="T56" fmla="*/ 77986 w 256"/>
              <a:gd name="T57" fmla="*/ 208280 h 200"/>
              <a:gd name="T58" fmla="*/ 181967 w 256"/>
              <a:gd name="T59" fmla="*/ 208280 h 200"/>
              <a:gd name="T60" fmla="*/ 129977 w 256"/>
              <a:gd name="T61" fmla="*/ 73224 h 200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" name="Freeform 8"/>
          <p:cNvSpPr>
            <a:spLocks noEditPoints="1"/>
          </p:cNvSpPr>
          <p:nvPr/>
        </p:nvSpPr>
        <p:spPr bwMode="auto">
          <a:xfrm>
            <a:off x="16352157" y="12089784"/>
            <a:ext cx="1052736" cy="823708"/>
          </a:xfrm>
          <a:custGeom>
            <a:avLst/>
            <a:gdLst>
              <a:gd name="T0" fmla="*/ 396429 w 256"/>
              <a:gd name="T1" fmla="*/ 182245 h 200"/>
              <a:gd name="T2" fmla="*/ 357436 w 256"/>
              <a:gd name="T3" fmla="*/ 182245 h 200"/>
              <a:gd name="T4" fmla="*/ 357436 w 256"/>
              <a:gd name="T5" fmla="*/ 221298 h 200"/>
              <a:gd name="T6" fmla="*/ 337939 w 256"/>
              <a:gd name="T7" fmla="*/ 240824 h 200"/>
              <a:gd name="T8" fmla="*/ 318443 w 256"/>
              <a:gd name="T9" fmla="*/ 221298 h 200"/>
              <a:gd name="T10" fmla="*/ 318443 w 256"/>
              <a:gd name="T11" fmla="*/ 182245 h 200"/>
              <a:gd name="T12" fmla="*/ 279450 w 256"/>
              <a:gd name="T13" fmla="*/ 182245 h 200"/>
              <a:gd name="T14" fmla="*/ 259953 w 256"/>
              <a:gd name="T15" fmla="*/ 162719 h 200"/>
              <a:gd name="T16" fmla="*/ 279450 w 256"/>
              <a:gd name="T17" fmla="*/ 143193 h 200"/>
              <a:gd name="T18" fmla="*/ 318443 w 256"/>
              <a:gd name="T19" fmla="*/ 143193 h 200"/>
              <a:gd name="T20" fmla="*/ 318443 w 256"/>
              <a:gd name="T21" fmla="*/ 104140 h 200"/>
              <a:gd name="T22" fmla="*/ 337939 w 256"/>
              <a:gd name="T23" fmla="*/ 84614 h 200"/>
              <a:gd name="T24" fmla="*/ 357436 w 256"/>
              <a:gd name="T25" fmla="*/ 104140 h 200"/>
              <a:gd name="T26" fmla="*/ 357436 w 256"/>
              <a:gd name="T27" fmla="*/ 143193 h 200"/>
              <a:gd name="T28" fmla="*/ 396429 w 256"/>
              <a:gd name="T29" fmla="*/ 143193 h 200"/>
              <a:gd name="T30" fmla="*/ 415925 w 256"/>
              <a:gd name="T31" fmla="*/ 162719 h 200"/>
              <a:gd name="T32" fmla="*/ 396429 w 256"/>
              <a:gd name="T33" fmla="*/ 182245 h 200"/>
              <a:gd name="T34" fmla="*/ 259953 w 256"/>
              <a:gd name="T35" fmla="*/ 305912 h 200"/>
              <a:gd name="T36" fmla="*/ 240457 w 256"/>
              <a:gd name="T37" fmla="*/ 325438 h 200"/>
              <a:gd name="T38" fmla="*/ 222585 w 256"/>
              <a:gd name="T39" fmla="*/ 312420 h 200"/>
              <a:gd name="T40" fmla="*/ 222585 w 256"/>
              <a:gd name="T41" fmla="*/ 312420 h 200"/>
              <a:gd name="T42" fmla="*/ 196590 w 256"/>
              <a:gd name="T43" fmla="*/ 247333 h 200"/>
              <a:gd name="T44" fmla="*/ 63364 w 256"/>
              <a:gd name="T45" fmla="*/ 247333 h 200"/>
              <a:gd name="T46" fmla="*/ 37368 w 256"/>
              <a:gd name="T47" fmla="*/ 312420 h 200"/>
              <a:gd name="T48" fmla="*/ 37368 w 256"/>
              <a:gd name="T49" fmla="*/ 312420 h 200"/>
              <a:gd name="T50" fmla="*/ 19496 w 256"/>
              <a:gd name="T51" fmla="*/ 325438 h 200"/>
              <a:gd name="T52" fmla="*/ 0 w 256"/>
              <a:gd name="T53" fmla="*/ 305912 h 200"/>
              <a:gd name="T54" fmla="*/ 1625 w 256"/>
              <a:gd name="T55" fmla="*/ 299403 h 200"/>
              <a:gd name="T56" fmla="*/ 1625 w 256"/>
              <a:gd name="T57" fmla="*/ 299403 h 200"/>
              <a:gd name="T58" fmla="*/ 112105 w 256"/>
              <a:gd name="T59" fmla="*/ 13018 h 200"/>
              <a:gd name="T60" fmla="*/ 112105 w 256"/>
              <a:gd name="T61" fmla="*/ 13018 h 200"/>
              <a:gd name="T62" fmla="*/ 129977 w 256"/>
              <a:gd name="T63" fmla="*/ 0 h 200"/>
              <a:gd name="T64" fmla="*/ 147848 w 256"/>
              <a:gd name="T65" fmla="*/ 13018 h 200"/>
              <a:gd name="T66" fmla="*/ 147848 w 256"/>
              <a:gd name="T67" fmla="*/ 13018 h 200"/>
              <a:gd name="T68" fmla="*/ 258328 w 256"/>
              <a:gd name="T69" fmla="*/ 299403 h 200"/>
              <a:gd name="T70" fmla="*/ 258328 w 256"/>
              <a:gd name="T71" fmla="*/ 299403 h 200"/>
              <a:gd name="T72" fmla="*/ 259953 w 256"/>
              <a:gd name="T73" fmla="*/ 305912 h 200"/>
              <a:gd name="T74" fmla="*/ 129977 w 256"/>
              <a:gd name="T75" fmla="*/ 73224 h 200"/>
              <a:gd name="T76" fmla="*/ 77986 w 256"/>
              <a:gd name="T77" fmla="*/ 208280 h 200"/>
              <a:gd name="T78" fmla="*/ 181967 w 256"/>
              <a:gd name="T79" fmla="*/ 208280 h 200"/>
              <a:gd name="T80" fmla="*/ 129977 w 256"/>
              <a:gd name="T81" fmla="*/ 73224 h 20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00">
                <a:moveTo>
                  <a:pt x="244" y="112"/>
                </a:moveTo>
                <a:cubicBezTo>
                  <a:pt x="220" y="112"/>
                  <a:pt x="220" y="112"/>
                  <a:pt x="220" y="112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20" y="143"/>
                  <a:pt x="215" y="148"/>
                  <a:pt x="208" y="148"/>
                </a:cubicBezTo>
                <a:cubicBezTo>
                  <a:pt x="201" y="148"/>
                  <a:pt x="196" y="143"/>
                  <a:pt x="196" y="136"/>
                </a:cubicBezTo>
                <a:cubicBezTo>
                  <a:pt x="196" y="112"/>
                  <a:pt x="196" y="112"/>
                  <a:pt x="196" y="112"/>
                </a:cubicBezTo>
                <a:cubicBezTo>
                  <a:pt x="172" y="112"/>
                  <a:pt x="172" y="112"/>
                  <a:pt x="172" y="112"/>
                </a:cubicBezTo>
                <a:cubicBezTo>
                  <a:pt x="165" y="112"/>
                  <a:pt x="160" y="107"/>
                  <a:pt x="160" y="100"/>
                </a:cubicBezTo>
                <a:cubicBezTo>
                  <a:pt x="160" y="93"/>
                  <a:pt x="165" y="88"/>
                  <a:pt x="172" y="88"/>
                </a:cubicBezTo>
                <a:cubicBezTo>
                  <a:pt x="196" y="88"/>
                  <a:pt x="196" y="88"/>
                  <a:pt x="196" y="88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196" y="57"/>
                  <a:pt x="201" y="52"/>
                  <a:pt x="208" y="52"/>
                </a:cubicBezTo>
                <a:cubicBezTo>
                  <a:pt x="215" y="52"/>
                  <a:pt x="220" y="57"/>
                  <a:pt x="220" y="64"/>
                </a:cubicBezTo>
                <a:cubicBezTo>
                  <a:pt x="220" y="88"/>
                  <a:pt x="220" y="88"/>
                  <a:pt x="220" y="88"/>
                </a:cubicBezTo>
                <a:cubicBezTo>
                  <a:pt x="244" y="88"/>
                  <a:pt x="244" y="88"/>
                  <a:pt x="244" y="88"/>
                </a:cubicBezTo>
                <a:cubicBezTo>
                  <a:pt x="251" y="88"/>
                  <a:pt x="256" y="93"/>
                  <a:pt x="256" y="100"/>
                </a:cubicBezTo>
                <a:cubicBezTo>
                  <a:pt x="256" y="107"/>
                  <a:pt x="251" y="112"/>
                  <a:pt x="244" y="112"/>
                </a:cubicBezTo>
                <a:moveTo>
                  <a:pt x="160" y="188"/>
                </a:moveTo>
                <a:cubicBezTo>
                  <a:pt x="160" y="195"/>
                  <a:pt x="155" y="200"/>
                  <a:pt x="148" y="200"/>
                </a:cubicBezTo>
                <a:cubicBezTo>
                  <a:pt x="143" y="200"/>
                  <a:pt x="139" y="197"/>
                  <a:pt x="137" y="192"/>
                </a:cubicBezTo>
                <a:cubicBezTo>
                  <a:pt x="137" y="192"/>
                  <a:pt x="137" y="192"/>
                  <a:pt x="137" y="192"/>
                </a:cubicBezTo>
                <a:cubicBezTo>
                  <a:pt x="121" y="152"/>
                  <a:pt x="121" y="152"/>
                  <a:pt x="121" y="152"/>
                </a:cubicBezTo>
                <a:cubicBezTo>
                  <a:pt x="39" y="152"/>
                  <a:pt x="39" y="152"/>
                  <a:pt x="39" y="15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3" y="192"/>
                  <a:pt x="23" y="192"/>
                  <a:pt x="23" y="192"/>
                </a:cubicBezTo>
                <a:cubicBezTo>
                  <a:pt x="21" y="197"/>
                  <a:pt x="17" y="200"/>
                  <a:pt x="12" y="200"/>
                </a:cubicBezTo>
                <a:cubicBezTo>
                  <a:pt x="5" y="200"/>
                  <a:pt x="0" y="195"/>
                  <a:pt x="0" y="188"/>
                </a:cubicBezTo>
                <a:cubicBezTo>
                  <a:pt x="0" y="186"/>
                  <a:pt x="0" y="185"/>
                  <a:pt x="1" y="184"/>
                </a:cubicBezTo>
                <a:cubicBezTo>
                  <a:pt x="1" y="184"/>
                  <a:pt x="1" y="184"/>
                  <a:pt x="1" y="184"/>
                </a:cubicBezTo>
                <a:cubicBezTo>
                  <a:pt x="69" y="8"/>
                  <a:pt x="69" y="8"/>
                  <a:pt x="69" y="8"/>
                </a:cubicBezTo>
                <a:cubicBezTo>
                  <a:pt x="69" y="8"/>
                  <a:pt x="69" y="8"/>
                  <a:pt x="69" y="8"/>
                </a:cubicBezTo>
                <a:cubicBezTo>
                  <a:pt x="71" y="3"/>
                  <a:pt x="75" y="0"/>
                  <a:pt x="80" y="0"/>
                </a:cubicBezTo>
                <a:cubicBezTo>
                  <a:pt x="85" y="0"/>
                  <a:pt x="89" y="3"/>
                  <a:pt x="91" y="8"/>
                </a:cubicBezTo>
                <a:cubicBezTo>
                  <a:pt x="91" y="8"/>
                  <a:pt x="91" y="8"/>
                  <a:pt x="91" y="8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59" y="184"/>
                  <a:pt x="159" y="184"/>
                  <a:pt x="159" y="184"/>
                </a:cubicBezTo>
                <a:cubicBezTo>
                  <a:pt x="160" y="185"/>
                  <a:pt x="160" y="186"/>
                  <a:pt x="160" y="188"/>
                </a:cubicBezTo>
                <a:moveTo>
                  <a:pt x="80" y="45"/>
                </a:moveTo>
                <a:cubicBezTo>
                  <a:pt x="48" y="128"/>
                  <a:pt x="48" y="128"/>
                  <a:pt x="48" y="128"/>
                </a:cubicBezTo>
                <a:cubicBezTo>
                  <a:pt x="112" y="128"/>
                  <a:pt x="112" y="128"/>
                  <a:pt x="112" y="128"/>
                </a:cubicBezTo>
                <a:lnTo>
                  <a:pt x="80" y="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" name="Freeform 9"/>
          <p:cNvSpPr>
            <a:spLocks noEditPoints="1"/>
          </p:cNvSpPr>
          <p:nvPr/>
        </p:nvSpPr>
        <p:spPr bwMode="auto">
          <a:xfrm>
            <a:off x="14740906" y="11977278"/>
            <a:ext cx="590658" cy="1052736"/>
          </a:xfrm>
          <a:custGeom>
            <a:avLst/>
            <a:gdLst>
              <a:gd name="T0" fmla="*/ 226881 w 144"/>
              <a:gd name="T1" fmla="*/ 129977 h 256"/>
              <a:gd name="T2" fmla="*/ 226881 w 144"/>
              <a:gd name="T3" fmla="*/ 129977 h 256"/>
              <a:gd name="T4" fmla="*/ 150714 w 144"/>
              <a:gd name="T5" fmla="*/ 207963 h 256"/>
              <a:gd name="T6" fmla="*/ 226881 w 144"/>
              <a:gd name="T7" fmla="*/ 285948 h 256"/>
              <a:gd name="T8" fmla="*/ 233363 w 144"/>
              <a:gd name="T9" fmla="*/ 298946 h 256"/>
              <a:gd name="T10" fmla="*/ 226881 w 144"/>
              <a:gd name="T11" fmla="*/ 311944 h 256"/>
              <a:gd name="T12" fmla="*/ 129646 w 144"/>
              <a:gd name="T13" fmla="*/ 409426 h 256"/>
              <a:gd name="T14" fmla="*/ 116682 w 144"/>
              <a:gd name="T15" fmla="*/ 415925 h 256"/>
              <a:gd name="T16" fmla="*/ 97235 w 144"/>
              <a:gd name="T17" fmla="*/ 396429 h 256"/>
              <a:gd name="T18" fmla="*/ 97235 w 144"/>
              <a:gd name="T19" fmla="*/ 261578 h 256"/>
              <a:gd name="T20" fmla="*/ 32412 w 144"/>
              <a:gd name="T21" fmla="*/ 324941 h 256"/>
              <a:gd name="T22" fmla="*/ 19447 w 144"/>
              <a:gd name="T23" fmla="*/ 331440 h 256"/>
              <a:gd name="T24" fmla="*/ 0 w 144"/>
              <a:gd name="T25" fmla="*/ 311944 h 256"/>
              <a:gd name="T26" fmla="*/ 6482 w 144"/>
              <a:gd name="T27" fmla="*/ 298946 h 256"/>
              <a:gd name="T28" fmla="*/ 95614 w 144"/>
              <a:gd name="T29" fmla="*/ 207963 h 256"/>
              <a:gd name="T30" fmla="*/ 6482 w 144"/>
              <a:gd name="T31" fmla="*/ 116979 h 256"/>
              <a:gd name="T32" fmla="*/ 0 w 144"/>
              <a:gd name="T33" fmla="*/ 103981 h 256"/>
              <a:gd name="T34" fmla="*/ 19447 w 144"/>
              <a:gd name="T35" fmla="*/ 84485 h 256"/>
              <a:gd name="T36" fmla="*/ 32412 w 144"/>
              <a:gd name="T37" fmla="*/ 90984 h 256"/>
              <a:gd name="T38" fmla="*/ 97235 w 144"/>
              <a:gd name="T39" fmla="*/ 154347 h 256"/>
              <a:gd name="T40" fmla="*/ 97235 w 144"/>
              <a:gd name="T41" fmla="*/ 19496 h 256"/>
              <a:gd name="T42" fmla="*/ 116682 w 144"/>
              <a:gd name="T43" fmla="*/ 0 h 256"/>
              <a:gd name="T44" fmla="*/ 129646 w 144"/>
              <a:gd name="T45" fmla="*/ 6499 h 256"/>
              <a:gd name="T46" fmla="*/ 226881 w 144"/>
              <a:gd name="T47" fmla="*/ 103981 h 256"/>
              <a:gd name="T48" fmla="*/ 233363 w 144"/>
              <a:gd name="T49" fmla="*/ 116979 h 256"/>
              <a:gd name="T50" fmla="*/ 226881 w 144"/>
              <a:gd name="T51" fmla="*/ 129977 h 256"/>
              <a:gd name="T52" fmla="*/ 136128 w 144"/>
              <a:gd name="T53" fmla="*/ 349312 h 256"/>
              <a:gd name="T54" fmla="*/ 186366 w 144"/>
              <a:gd name="T55" fmla="*/ 298946 h 256"/>
              <a:gd name="T56" fmla="*/ 136128 w 144"/>
              <a:gd name="T57" fmla="*/ 248580 h 256"/>
              <a:gd name="T58" fmla="*/ 136128 w 144"/>
              <a:gd name="T59" fmla="*/ 349312 h 256"/>
              <a:gd name="T60" fmla="*/ 136128 w 144"/>
              <a:gd name="T61" fmla="*/ 66613 h 256"/>
              <a:gd name="T62" fmla="*/ 136128 w 144"/>
              <a:gd name="T63" fmla="*/ 167345 h 256"/>
              <a:gd name="T64" fmla="*/ 186366 w 144"/>
              <a:gd name="T65" fmla="*/ 116979 h 256"/>
              <a:gd name="T66" fmla="*/ 136128 w 144"/>
              <a:gd name="T67" fmla="*/ 66613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44" h="256">
                <a:moveTo>
                  <a:pt x="140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93" y="128"/>
                  <a:pt x="93" y="128"/>
                  <a:pt x="93" y="128"/>
                </a:cubicBezTo>
                <a:cubicBezTo>
                  <a:pt x="140" y="176"/>
                  <a:pt x="140" y="176"/>
                  <a:pt x="140" y="176"/>
                </a:cubicBezTo>
                <a:cubicBezTo>
                  <a:pt x="143" y="178"/>
                  <a:pt x="144" y="181"/>
                  <a:pt x="144" y="184"/>
                </a:cubicBezTo>
                <a:cubicBezTo>
                  <a:pt x="144" y="187"/>
                  <a:pt x="143" y="190"/>
                  <a:pt x="140" y="192"/>
                </a:cubicBezTo>
                <a:cubicBezTo>
                  <a:pt x="80" y="252"/>
                  <a:pt x="80" y="252"/>
                  <a:pt x="80" y="252"/>
                </a:cubicBezTo>
                <a:cubicBezTo>
                  <a:pt x="78" y="255"/>
                  <a:pt x="75" y="256"/>
                  <a:pt x="72" y="256"/>
                </a:cubicBezTo>
                <a:cubicBezTo>
                  <a:pt x="65" y="256"/>
                  <a:pt x="60" y="251"/>
                  <a:pt x="60" y="244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20" y="200"/>
                  <a:pt x="20" y="200"/>
                  <a:pt x="20" y="200"/>
                </a:cubicBezTo>
                <a:cubicBezTo>
                  <a:pt x="18" y="203"/>
                  <a:pt x="15" y="204"/>
                  <a:pt x="12" y="204"/>
                </a:cubicBezTo>
                <a:cubicBezTo>
                  <a:pt x="5" y="204"/>
                  <a:pt x="0" y="199"/>
                  <a:pt x="0" y="192"/>
                </a:cubicBezTo>
                <a:cubicBezTo>
                  <a:pt x="0" y="189"/>
                  <a:pt x="1" y="186"/>
                  <a:pt x="4" y="184"/>
                </a:cubicBezTo>
                <a:cubicBezTo>
                  <a:pt x="59" y="128"/>
                  <a:pt x="59" y="128"/>
                  <a:pt x="59" y="128"/>
                </a:cubicBezTo>
                <a:cubicBezTo>
                  <a:pt x="4" y="72"/>
                  <a:pt x="4" y="72"/>
                  <a:pt x="4" y="72"/>
                </a:cubicBezTo>
                <a:cubicBezTo>
                  <a:pt x="1" y="70"/>
                  <a:pt x="0" y="67"/>
                  <a:pt x="0" y="64"/>
                </a:cubicBezTo>
                <a:cubicBezTo>
                  <a:pt x="0" y="57"/>
                  <a:pt x="5" y="52"/>
                  <a:pt x="12" y="52"/>
                </a:cubicBezTo>
                <a:cubicBezTo>
                  <a:pt x="15" y="52"/>
                  <a:pt x="18" y="53"/>
                  <a:pt x="20" y="56"/>
                </a:cubicBezTo>
                <a:cubicBezTo>
                  <a:pt x="60" y="95"/>
                  <a:pt x="60" y="95"/>
                  <a:pt x="60" y="95"/>
                </a:cubicBezTo>
                <a:cubicBezTo>
                  <a:pt x="60" y="12"/>
                  <a:pt x="60" y="12"/>
                  <a:pt x="60" y="12"/>
                </a:cubicBezTo>
                <a:cubicBezTo>
                  <a:pt x="60" y="5"/>
                  <a:pt x="65" y="0"/>
                  <a:pt x="72" y="0"/>
                </a:cubicBezTo>
                <a:cubicBezTo>
                  <a:pt x="75" y="0"/>
                  <a:pt x="78" y="1"/>
                  <a:pt x="80" y="4"/>
                </a:cubicBezTo>
                <a:cubicBezTo>
                  <a:pt x="140" y="64"/>
                  <a:pt x="140" y="64"/>
                  <a:pt x="140" y="64"/>
                </a:cubicBezTo>
                <a:cubicBezTo>
                  <a:pt x="143" y="66"/>
                  <a:pt x="144" y="69"/>
                  <a:pt x="144" y="72"/>
                </a:cubicBezTo>
                <a:cubicBezTo>
                  <a:pt x="144" y="75"/>
                  <a:pt x="143" y="78"/>
                  <a:pt x="140" y="80"/>
                </a:cubicBezTo>
                <a:moveTo>
                  <a:pt x="84" y="215"/>
                </a:moveTo>
                <a:cubicBezTo>
                  <a:pt x="115" y="184"/>
                  <a:pt x="115" y="184"/>
                  <a:pt x="115" y="184"/>
                </a:cubicBezTo>
                <a:cubicBezTo>
                  <a:pt x="84" y="153"/>
                  <a:pt x="84" y="153"/>
                  <a:pt x="84" y="153"/>
                </a:cubicBezTo>
                <a:lnTo>
                  <a:pt x="84" y="215"/>
                </a:lnTo>
                <a:close/>
                <a:moveTo>
                  <a:pt x="84" y="41"/>
                </a:moveTo>
                <a:cubicBezTo>
                  <a:pt x="84" y="103"/>
                  <a:pt x="84" y="103"/>
                  <a:pt x="84" y="103"/>
                </a:cubicBezTo>
                <a:cubicBezTo>
                  <a:pt x="115" y="72"/>
                  <a:pt x="115" y="72"/>
                  <a:pt x="115" y="72"/>
                </a:cubicBezTo>
                <a:lnTo>
                  <a:pt x="84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" name="Freeform 10"/>
          <p:cNvSpPr>
            <a:spLocks/>
          </p:cNvSpPr>
          <p:nvPr/>
        </p:nvSpPr>
        <p:spPr bwMode="auto">
          <a:xfrm>
            <a:off x="12796156" y="12105857"/>
            <a:ext cx="791562" cy="791562"/>
          </a:xfrm>
          <a:custGeom>
            <a:avLst/>
            <a:gdLst>
              <a:gd name="T0" fmla="*/ 247584 w 192"/>
              <a:gd name="T1" fmla="*/ 229667 h 192"/>
              <a:gd name="T2" fmla="*/ 99359 w 192"/>
              <a:gd name="T3" fmla="*/ 239440 h 192"/>
              <a:gd name="T4" fmla="*/ 35835 w 192"/>
              <a:gd name="T5" fmla="*/ 304594 h 192"/>
              <a:gd name="T6" fmla="*/ 8144 w 192"/>
              <a:gd name="T7" fmla="*/ 304594 h 192"/>
              <a:gd name="T8" fmla="*/ 8144 w 192"/>
              <a:gd name="T9" fmla="*/ 276903 h 192"/>
              <a:gd name="T10" fmla="*/ 73298 w 192"/>
              <a:gd name="T11" fmla="*/ 213379 h 192"/>
              <a:gd name="T12" fmla="*/ 83071 w 192"/>
              <a:gd name="T13" fmla="*/ 65154 h 192"/>
              <a:gd name="T14" fmla="*/ 122163 w 192"/>
              <a:gd name="T15" fmla="*/ 26062 h 192"/>
              <a:gd name="T16" fmla="*/ 149854 w 192"/>
              <a:gd name="T17" fmla="*/ 53752 h 192"/>
              <a:gd name="T18" fmla="*/ 195461 w 192"/>
              <a:gd name="T19" fmla="*/ 8144 h 192"/>
              <a:gd name="T20" fmla="*/ 223152 w 192"/>
              <a:gd name="T21" fmla="*/ 8144 h 192"/>
              <a:gd name="T22" fmla="*/ 223152 w 192"/>
              <a:gd name="T23" fmla="*/ 35835 h 192"/>
              <a:gd name="T24" fmla="*/ 177544 w 192"/>
              <a:gd name="T25" fmla="*/ 81442 h 192"/>
              <a:gd name="T26" fmla="*/ 231296 w 192"/>
              <a:gd name="T27" fmla="*/ 135194 h 192"/>
              <a:gd name="T28" fmla="*/ 276903 w 192"/>
              <a:gd name="T29" fmla="*/ 89586 h 192"/>
              <a:gd name="T30" fmla="*/ 304594 w 192"/>
              <a:gd name="T31" fmla="*/ 89586 h 192"/>
              <a:gd name="T32" fmla="*/ 304594 w 192"/>
              <a:gd name="T33" fmla="*/ 117277 h 192"/>
              <a:gd name="T34" fmla="*/ 258986 w 192"/>
              <a:gd name="T35" fmla="*/ 162884 h 192"/>
              <a:gd name="T36" fmla="*/ 286677 w 192"/>
              <a:gd name="T37" fmla="*/ 190575 h 192"/>
              <a:gd name="T38" fmla="*/ 247584 w 192"/>
              <a:gd name="T39" fmla="*/ 229667 h 192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92" h="192">
                <a:moveTo>
                  <a:pt x="152" y="141"/>
                </a:moveTo>
                <a:cubicBezTo>
                  <a:pt x="127" y="166"/>
                  <a:pt x="89" y="168"/>
                  <a:pt x="61" y="147"/>
                </a:cubicBezTo>
                <a:cubicBezTo>
                  <a:pt x="22" y="187"/>
                  <a:pt x="22" y="187"/>
                  <a:pt x="22" y="187"/>
                </a:cubicBezTo>
                <a:cubicBezTo>
                  <a:pt x="17" y="192"/>
                  <a:pt x="9" y="192"/>
                  <a:pt x="5" y="187"/>
                </a:cubicBezTo>
                <a:cubicBezTo>
                  <a:pt x="0" y="183"/>
                  <a:pt x="0" y="175"/>
                  <a:pt x="5" y="170"/>
                </a:cubicBezTo>
                <a:cubicBezTo>
                  <a:pt x="45" y="131"/>
                  <a:pt x="45" y="131"/>
                  <a:pt x="45" y="131"/>
                </a:cubicBezTo>
                <a:cubicBezTo>
                  <a:pt x="24" y="103"/>
                  <a:pt x="26" y="65"/>
                  <a:pt x="51" y="40"/>
                </a:cubicBezTo>
                <a:cubicBezTo>
                  <a:pt x="75" y="16"/>
                  <a:pt x="75" y="16"/>
                  <a:pt x="75" y="16"/>
                </a:cubicBezTo>
                <a:cubicBezTo>
                  <a:pt x="92" y="33"/>
                  <a:pt x="92" y="33"/>
                  <a:pt x="92" y="33"/>
                </a:cubicBezTo>
                <a:cubicBezTo>
                  <a:pt x="120" y="5"/>
                  <a:pt x="120" y="5"/>
                  <a:pt x="120" y="5"/>
                </a:cubicBezTo>
                <a:cubicBezTo>
                  <a:pt x="125" y="0"/>
                  <a:pt x="132" y="0"/>
                  <a:pt x="137" y="5"/>
                </a:cubicBezTo>
                <a:cubicBezTo>
                  <a:pt x="141" y="9"/>
                  <a:pt x="141" y="17"/>
                  <a:pt x="137" y="22"/>
                </a:cubicBezTo>
                <a:cubicBezTo>
                  <a:pt x="109" y="50"/>
                  <a:pt x="109" y="50"/>
                  <a:pt x="109" y="50"/>
                </a:cubicBezTo>
                <a:cubicBezTo>
                  <a:pt x="142" y="83"/>
                  <a:pt x="142" y="83"/>
                  <a:pt x="142" y="83"/>
                </a:cubicBezTo>
                <a:cubicBezTo>
                  <a:pt x="170" y="55"/>
                  <a:pt x="170" y="55"/>
                  <a:pt x="170" y="55"/>
                </a:cubicBezTo>
                <a:cubicBezTo>
                  <a:pt x="175" y="51"/>
                  <a:pt x="183" y="51"/>
                  <a:pt x="187" y="55"/>
                </a:cubicBezTo>
                <a:cubicBezTo>
                  <a:pt x="192" y="60"/>
                  <a:pt x="192" y="67"/>
                  <a:pt x="187" y="72"/>
                </a:cubicBezTo>
                <a:cubicBezTo>
                  <a:pt x="159" y="100"/>
                  <a:pt x="159" y="100"/>
                  <a:pt x="159" y="100"/>
                </a:cubicBezTo>
                <a:cubicBezTo>
                  <a:pt x="176" y="117"/>
                  <a:pt x="176" y="117"/>
                  <a:pt x="176" y="117"/>
                </a:cubicBezTo>
                <a:lnTo>
                  <a:pt x="152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" name="Freeform 11"/>
          <p:cNvSpPr>
            <a:spLocks noEditPoints="1"/>
          </p:cNvSpPr>
          <p:nvPr/>
        </p:nvSpPr>
        <p:spPr bwMode="auto">
          <a:xfrm>
            <a:off x="10859442" y="12013442"/>
            <a:ext cx="976394" cy="980412"/>
          </a:xfrm>
          <a:custGeom>
            <a:avLst/>
            <a:gdLst>
              <a:gd name="T0" fmla="*/ 48626 w 238"/>
              <a:gd name="T1" fmla="*/ 343407 h 238"/>
              <a:gd name="T2" fmla="*/ 43763 w 238"/>
              <a:gd name="T3" fmla="*/ 338524 h 238"/>
              <a:gd name="T4" fmla="*/ 43763 w 238"/>
              <a:gd name="T5" fmla="*/ 177400 h 238"/>
              <a:gd name="T6" fmla="*/ 176673 w 238"/>
              <a:gd name="T7" fmla="*/ 43943 h 238"/>
              <a:gd name="T8" fmla="*/ 337137 w 238"/>
              <a:gd name="T9" fmla="*/ 43943 h 238"/>
              <a:gd name="T10" fmla="*/ 342000 w 238"/>
              <a:gd name="T11" fmla="*/ 48826 h 238"/>
              <a:gd name="T12" fmla="*/ 342000 w 238"/>
              <a:gd name="T13" fmla="*/ 209950 h 238"/>
              <a:gd name="T14" fmla="*/ 209090 w 238"/>
              <a:gd name="T15" fmla="*/ 343407 h 238"/>
              <a:gd name="T16" fmla="*/ 48626 w 238"/>
              <a:gd name="T17" fmla="*/ 343407 h 238"/>
              <a:gd name="T18" fmla="*/ 247991 w 238"/>
              <a:gd name="T19" fmla="*/ 249011 h 238"/>
              <a:gd name="T20" fmla="*/ 137773 w 238"/>
              <a:gd name="T21" fmla="*/ 138339 h 238"/>
              <a:gd name="T22" fmla="*/ 71318 w 238"/>
              <a:gd name="T23" fmla="*/ 205068 h 238"/>
              <a:gd name="T24" fmla="*/ 71318 w 238"/>
              <a:gd name="T25" fmla="*/ 310857 h 238"/>
              <a:gd name="T26" fmla="*/ 76180 w 238"/>
              <a:gd name="T27" fmla="*/ 315739 h 238"/>
              <a:gd name="T28" fmla="*/ 181536 w 238"/>
              <a:gd name="T29" fmla="*/ 315739 h 238"/>
              <a:gd name="T30" fmla="*/ 247991 w 238"/>
              <a:gd name="T31" fmla="*/ 249011 h 238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238" h="238">
                <a:moveTo>
                  <a:pt x="30" y="211"/>
                </a:moveTo>
                <a:cubicBezTo>
                  <a:pt x="27" y="208"/>
                  <a:pt x="27" y="208"/>
                  <a:pt x="27" y="208"/>
                </a:cubicBezTo>
                <a:cubicBezTo>
                  <a:pt x="0" y="181"/>
                  <a:pt x="0" y="136"/>
                  <a:pt x="27" y="109"/>
                </a:cubicBezTo>
                <a:cubicBezTo>
                  <a:pt x="109" y="27"/>
                  <a:pt x="109" y="27"/>
                  <a:pt x="109" y="27"/>
                </a:cubicBezTo>
                <a:cubicBezTo>
                  <a:pt x="136" y="0"/>
                  <a:pt x="181" y="0"/>
                  <a:pt x="208" y="27"/>
                </a:cubicBezTo>
                <a:cubicBezTo>
                  <a:pt x="211" y="30"/>
                  <a:pt x="211" y="30"/>
                  <a:pt x="211" y="30"/>
                </a:cubicBezTo>
                <a:cubicBezTo>
                  <a:pt x="238" y="57"/>
                  <a:pt x="238" y="102"/>
                  <a:pt x="211" y="129"/>
                </a:cubicBezTo>
                <a:cubicBezTo>
                  <a:pt x="129" y="211"/>
                  <a:pt x="129" y="211"/>
                  <a:pt x="129" y="211"/>
                </a:cubicBezTo>
                <a:cubicBezTo>
                  <a:pt x="102" y="238"/>
                  <a:pt x="57" y="238"/>
                  <a:pt x="30" y="211"/>
                </a:cubicBezTo>
                <a:moveTo>
                  <a:pt x="153" y="153"/>
                </a:moveTo>
                <a:cubicBezTo>
                  <a:pt x="85" y="85"/>
                  <a:pt x="85" y="85"/>
                  <a:pt x="85" y="85"/>
                </a:cubicBezTo>
                <a:cubicBezTo>
                  <a:pt x="44" y="126"/>
                  <a:pt x="44" y="126"/>
                  <a:pt x="44" y="126"/>
                </a:cubicBezTo>
                <a:cubicBezTo>
                  <a:pt x="26" y="144"/>
                  <a:pt x="26" y="173"/>
                  <a:pt x="44" y="191"/>
                </a:cubicBezTo>
                <a:cubicBezTo>
                  <a:pt x="47" y="194"/>
                  <a:pt x="47" y="194"/>
                  <a:pt x="47" y="194"/>
                </a:cubicBezTo>
                <a:cubicBezTo>
                  <a:pt x="65" y="212"/>
                  <a:pt x="94" y="212"/>
                  <a:pt x="112" y="194"/>
                </a:cubicBezTo>
                <a:lnTo>
                  <a:pt x="153" y="1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9" name="Freeform 12"/>
          <p:cNvSpPr>
            <a:spLocks/>
          </p:cNvSpPr>
          <p:nvPr/>
        </p:nvSpPr>
        <p:spPr bwMode="auto">
          <a:xfrm>
            <a:off x="9175867" y="12037550"/>
            <a:ext cx="658964" cy="928176"/>
          </a:xfrm>
          <a:custGeom>
            <a:avLst/>
            <a:gdLst>
              <a:gd name="T0" fmla="*/ 130175 w 160"/>
              <a:gd name="T1" fmla="*/ 366712 h 225"/>
              <a:gd name="T2" fmla="*/ 0 w 160"/>
              <a:gd name="T3" fmla="*/ 233066 h 225"/>
              <a:gd name="T4" fmla="*/ 126921 w 160"/>
              <a:gd name="T5" fmla="*/ 0 h 225"/>
              <a:gd name="T6" fmla="*/ 260350 w 160"/>
              <a:gd name="T7" fmla="*/ 233066 h 225"/>
              <a:gd name="T8" fmla="*/ 130175 w 160"/>
              <a:gd name="T9" fmla="*/ 366712 h 22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60" h="225">
                <a:moveTo>
                  <a:pt x="80" y="225"/>
                </a:moveTo>
                <a:cubicBezTo>
                  <a:pt x="37" y="225"/>
                  <a:pt x="0" y="189"/>
                  <a:pt x="0" y="143"/>
                </a:cubicBezTo>
                <a:cubicBezTo>
                  <a:pt x="0" y="101"/>
                  <a:pt x="78" y="0"/>
                  <a:pt x="78" y="0"/>
                </a:cubicBezTo>
                <a:cubicBezTo>
                  <a:pt x="78" y="0"/>
                  <a:pt x="160" y="99"/>
                  <a:pt x="160" y="143"/>
                </a:cubicBezTo>
                <a:cubicBezTo>
                  <a:pt x="160" y="188"/>
                  <a:pt x="122" y="225"/>
                  <a:pt x="80" y="225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" name="Freeform 13"/>
          <p:cNvSpPr>
            <a:spLocks noEditPoints="1"/>
          </p:cNvSpPr>
          <p:nvPr/>
        </p:nvSpPr>
        <p:spPr bwMode="auto">
          <a:xfrm>
            <a:off x="7134683" y="12041567"/>
            <a:ext cx="1052736" cy="924158"/>
          </a:xfrm>
          <a:custGeom>
            <a:avLst/>
            <a:gdLst>
              <a:gd name="T0" fmla="*/ 404552 w 256"/>
              <a:gd name="T1" fmla="*/ 200493 h 224"/>
              <a:gd name="T2" fmla="*/ 216086 w 256"/>
              <a:gd name="T3" fmla="*/ 278734 h 224"/>
              <a:gd name="T4" fmla="*/ 216086 w 256"/>
              <a:gd name="T5" fmla="*/ 278734 h 224"/>
              <a:gd name="T6" fmla="*/ 199839 w 256"/>
              <a:gd name="T7" fmla="*/ 278734 h 224"/>
              <a:gd name="T8" fmla="*/ 199839 w 256"/>
              <a:gd name="T9" fmla="*/ 278734 h 224"/>
              <a:gd name="T10" fmla="*/ 11373 w 256"/>
              <a:gd name="T11" fmla="*/ 200493 h 224"/>
              <a:gd name="T12" fmla="*/ 0 w 256"/>
              <a:gd name="T13" fmla="*/ 182563 h 224"/>
              <a:gd name="T14" fmla="*/ 27620 w 256"/>
              <a:gd name="T15" fmla="*/ 164632 h 224"/>
              <a:gd name="T16" fmla="*/ 27620 w 256"/>
              <a:gd name="T17" fmla="*/ 164632 h 224"/>
              <a:gd name="T18" fmla="*/ 207963 w 256"/>
              <a:gd name="T19" fmla="*/ 239613 h 224"/>
              <a:gd name="T20" fmla="*/ 388305 w 256"/>
              <a:gd name="T21" fmla="*/ 164632 h 224"/>
              <a:gd name="T22" fmla="*/ 388305 w 256"/>
              <a:gd name="T23" fmla="*/ 164632 h 224"/>
              <a:gd name="T24" fmla="*/ 415925 w 256"/>
              <a:gd name="T25" fmla="*/ 182563 h 224"/>
              <a:gd name="T26" fmla="*/ 404552 w 256"/>
              <a:gd name="T27" fmla="*/ 115732 h 224"/>
              <a:gd name="T28" fmla="*/ 216086 w 256"/>
              <a:gd name="T29" fmla="*/ 193973 h 224"/>
              <a:gd name="T30" fmla="*/ 216086 w 256"/>
              <a:gd name="T31" fmla="*/ 193973 h 224"/>
              <a:gd name="T32" fmla="*/ 207963 w 256"/>
              <a:gd name="T33" fmla="*/ 195603 h 224"/>
              <a:gd name="T34" fmla="*/ 199839 w 256"/>
              <a:gd name="T35" fmla="*/ 193973 h 224"/>
              <a:gd name="T36" fmla="*/ 199839 w 256"/>
              <a:gd name="T37" fmla="*/ 193973 h 224"/>
              <a:gd name="T38" fmla="*/ 11373 w 256"/>
              <a:gd name="T39" fmla="*/ 115732 h 224"/>
              <a:gd name="T40" fmla="*/ 11373 w 256"/>
              <a:gd name="T41" fmla="*/ 79871 h 224"/>
              <a:gd name="T42" fmla="*/ 199839 w 256"/>
              <a:gd name="T43" fmla="*/ 1630 h 224"/>
              <a:gd name="T44" fmla="*/ 199839 w 256"/>
              <a:gd name="T45" fmla="*/ 1630 h 224"/>
              <a:gd name="T46" fmla="*/ 207963 w 256"/>
              <a:gd name="T47" fmla="*/ 0 h 224"/>
              <a:gd name="T48" fmla="*/ 216086 w 256"/>
              <a:gd name="T49" fmla="*/ 1630 h 224"/>
              <a:gd name="T50" fmla="*/ 216086 w 256"/>
              <a:gd name="T51" fmla="*/ 1630 h 224"/>
              <a:gd name="T52" fmla="*/ 404552 w 256"/>
              <a:gd name="T53" fmla="*/ 79871 h 224"/>
              <a:gd name="T54" fmla="*/ 404552 w 256"/>
              <a:gd name="T55" fmla="*/ 115732 h 224"/>
              <a:gd name="T56" fmla="*/ 27620 w 256"/>
              <a:gd name="T57" fmla="*/ 249393 h 224"/>
              <a:gd name="T58" fmla="*/ 27620 w 256"/>
              <a:gd name="T59" fmla="*/ 249393 h 224"/>
              <a:gd name="T60" fmla="*/ 207963 w 256"/>
              <a:gd name="T61" fmla="*/ 324374 h 224"/>
              <a:gd name="T62" fmla="*/ 388305 w 256"/>
              <a:gd name="T63" fmla="*/ 249393 h 224"/>
              <a:gd name="T64" fmla="*/ 388305 w 256"/>
              <a:gd name="T65" fmla="*/ 249393 h 224"/>
              <a:gd name="T66" fmla="*/ 415925 w 256"/>
              <a:gd name="T67" fmla="*/ 267324 h 224"/>
              <a:gd name="T68" fmla="*/ 404552 w 256"/>
              <a:gd name="T69" fmla="*/ 285254 h 224"/>
              <a:gd name="T70" fmla="*/ 216086 w 256"/>
              <a:gd name="T71" fmla="*/ 363495 h 224"/>
              <a:gd name="T72" fmla="*/ 216086 w 256"/>
              <a:gd name="T73" fmla="*/ 363495 h 224"/>
              <a:gd name="T74" fmla="*/ 199839 w 256"/>
              <a:gd name="T75" fmla="*/ 363495 h 224"/>
              <a:gd name="T76" fmla="*/ 199839 w 256"/>
              <a:gd name="T77" fmla="*/ 363495 h 224"/>
              <a:gd name="T78" fmla="*/ 11373 w 256"/>
              <a:gd name="T79" fmla="*/ 285254 h 224"/>
              <a:gd name="T80" fmla="*/ 0 w 256"/>
              <a:gd name="T81" fmla="*/ 267324 h 224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24">
                <a:moveTo>
                  <a:pt x="249" y="123"/>
                </a:moveTo>
                <a:cubicBezTo>
                  <a:pt x="249" y="123"/>
                  <a:pt x="249" y="123"/>
                  <a:pt x="249" y="123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3" y="171"/>
                  <a:pt x="133" y="171"/>
                  <a:pt x="133" y="171"/>
                </a:cubicBezTo>
                <a:cubicBezTo>
                  <a:pt x="131" y="172"/>
                  <a:pt x="130" y="172"/>
                  <a:pt x="128" y="172"/>
                </a:cubicBezTo>
                <a:cubicBezTo>
                  <a:pt x="126" y="172"/>
                  <a:pt x="125" y="172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123" y="171"/>
                  <a:pt x="123" y="171"/>
                  <a:pt x="123" y="171"/>
                </a:cubicBezTo>
                <a:cubicBezTo>
                  <a:pt x="7" y="123"/>
                  <a:pt x="7" y="123"/>
                  <a:pt x="7" y="123"/>
                </a:cubicBezTo>
                <a:cubicBezTo>
                  <a:pt x="7" y="123"/>
                  <a:pt x="7" y="123"/>
                  <a:pt x="7" y="123"/>
                </a:cubicBezTo>
                <a:cubicBezTo>
                  <a:pt x="3" y="121"/>
                  <a:pt x="0" y="117"/>
                  <a:pt x="0" y="112"/>
                </a:cubicBezTo>
                <a:cubicBezTo>
                  <a:pt x="0" y="105"/>
                  <a:pt x="5" y="100"/>
                  <a:pt x="12" y="100"/>
                </a:cubicBezTo>
                <a:cubicBezTo>
                  <a:pt x="14" y="100"/>
                  <a:pt x="15" y="100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7" y="101"/>
                  <a:pt x="17" y="101"/>
                  <a:pt x="17" y="101"/>
                </a:cubicBezTo>
                <a:cubicBezTo>
                  <a:pt x="128" y="147"/>
                  <a:pt x="128" y="147"/>
                  <a:pt x="128" y="147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39" y="101"/>
                  <a:pt x="239" y="101"/>
                  <a:pt x="239" y="101"/>
                </a:cubicBezTo>
                <a:cubicBezTo>
                  <a:pt x="241" y="100"/>
                  <a:pt x="242" y="100"/>
                  <a:pt x="244" y="100"/>
                </a:cubicBezTo>
                <a:cubicBezTo>
                  <a:pt x="251" y="100"/>
                  <a:pt x="256" y="105"/>
                  <a:pt x="256" y="112"/>
                </a:cubicBezTo>
                <a:cubicBezTo>
                  <a:pt x="256" y="117"/>
                  <a:pt x="253" y="121"/>
                  <a:pt x="249" y="123"/>
                </a:cubicBezTo>
                <a:moveTo>
                  <a:pt x="249" y="71"/>
                </a:moveTo>
                <a:cubicBezTo>
                  <a:pt x="249" y="71"/>
                  <a:pt x="249" y="71"/>
                  <a:pt x="249" y="71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3" y="119"/>
                  <a:pt x="133" y="119"/>
                  <a:pt x="133" y="119"/>
                </a:cubicBezTo>
                <a:cubicBezTo>
                  <a:pt x="131" y="120"/>
                  <a:pt x="130" y="120"/>
                  <a:pt x="128" y="120"/>
                </a:cubicBezTo>
                <a:cubicBezTo>
                  <a:pt x="126" y="120"/>
                  <a:pt x="125" y="120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123" y="119"/>
                  <a:pt x="123" y="119"/>
                  <a:pt x="123" y="119"/>
                </a:cubicBezTo>
                <a:cubicBezTo>
                  <a:pt x="7" y="71"/>
                  <a:pt x="7" y="71"/>
                  <a:pt x="7" y="71"/>
                </a:cubicBezTo>
                <a:cubicBezTo>
                  <a:pt x="7" y="71"/>
                  <a:pt x="7" y="71"/>
                  <a:pt x="7" y="71"/>
                </a:cubicBezTo>
                <a:cubicBezTo>
                  <a:pt x="3" y="69"/>
                  <a:pt x="0" y="65"/>
                  <a:pt x="0" y="60"/>
                </a:cubicBezTo>
                <a:cubicBezTo>
                  <a:pt x="0" y="55"/>
                  <a:pt x="3" y="51"/>
                  <a:pt x="7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3" y="1"/>
                  <a:pt x="123" y="1"/>
                  <a:pt x="123" y="1"/>
                </a:cubicBezTo>
                <a:cubicBezTo>
                  <a:pt x="125" y="0"/>
                  <a:pt x="126" y="0"/>
                  <a:pt x="128" y="0"/>
                </a:cubicBezTo>
                <a:cubicBezTo>
                  <a:pt x="130" y="0"/>
                  <a:pt x="131" y="0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133" y="1"/>
                  <a:pt x="133" y="1"/>
                  <a:pt x="133" y="1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49" y="49"/>
                  <a:pt x="249" y="49"/>
                  <a:pt x="249" y="49"/>
                </a:cubicBezTo>
                <a:cubicBezTo>
                  <a:pt x="253" y="51"/>
                  <a:pt x="256" y="55"/>
                  <a:pt x="256" y="60"/>
                </a:cubicBezTo>
                <a:cubicBezTo>
                  <a:pt x="256" y="65"/>
                  <a:pt x="253" y="69"/>
                  <a:pt x="249" y="71"/>
                </a:cubicBezTo>
                <a:moveTo>
                  <a:pt x="12" y="152"/>
                </a:moveTo>
                <a:cubicBezTo>
                  <a:pt x="14" y="152"/>
                  <a:pt x="15" y="152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7" y="153"/>
                  <a:pt x="17" y="153"/>
                  <a:pt x="17" y="153"/>
                </a:cubicBezTo>
                <a:cubicBezTo>
                  <a:pt x="128" y="199"/>
                  <a:pt x="128" y="199"/>
                  <a:pt x="128" y="199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39" y="153"/>
                  <a:pt x="239" y="153"/>
                  <a:pt x="239" y="153"/>
                </a:cubicBezTo>
                <a:cubicBezTo>
                  <a:pt x="241" y="152"/>
                  <a:pt x="242" y="152"/>
                  <a:pt x="244" y="152"/>
                </a:cubicBezTo>
                <a:cubicBezTo>
                  <a:pt x="251" y="152"/>
                  <a:pt x="256" y="157"/>
                  <a:pt x="256" y="164"/>
                </a:cubicBezTo>
                <a:cubicBezTo>
                  <a:pt x="256" y="169"/>
                  <a:pt x="253" y="173"/>
                  <a:pt x="249" y="175"/>
                </a:cubicBezTo>
                <a:cubicBezTo>
                  <a:pt x="249" y="175"/>
                  <a:pt x="249" y="175"/>
                  <a:pt x="249" y="175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3" y="223"/>
                  <a:pt x="133" y="223"/>
                  <a:pt x="133" y="223"/>
                </a:cubicBezTo>
                <a:cubicBezTo>
                  <a:pt x="131" y="224"/>
                  <a:pt x="130" y="224"/>
                  <a:pt x="128" y="224"/>
                </a:cubicBezTo>
                <a:cubicBezTo>
                  <a:pt x="126" y="224"/>
                  <a:pt x="125" y="224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123" y="223"/>
                  <a:pt x="123" y="223"/>
                  <a:pt x="123" y="223"/>
                </a:cubicBezTo>
                <a:cubicBezTo>
                  <a:pt x="7" y="175"/>
                  <a:pt x="7" y="175"/>
                  <a:pt x="7" y="175"/>
                </a:cubicBezTo>
                <a:cubicBezTo>
                  <a:pt x="7" y="175"/>
                  <a:pt x="7" y="175"/>
                  <a:pt x="7" y="175"/>
                </a:cubicBezTo>
                <a:cubicBezTo>
                  <a:pt x="3" y="173"/>
                  <a:pt x="0" y="169"/>
                  <a:pt x="0" y="164"/>
                </a:cubicBezTo>
                <a:cubicBezTo>
                  <a:pt x="0" y="157"/>
                  <a:pt x="5" y="152"/>
                  <a:pt x="12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1" name="Freeform 14"/>
          <p:cNvSpPr>
            <a:spLocks noEditPoints="1"/>
          </p:cNvSpPr>
          <p:nvPr/>
        </p:nvSpPr>
        <p:spPr bwMode="auto">
          <a:xfrm>
            <a:off x="5290383" y="11977278"/>
            <a:ext cx="1052736" cy="1052736"/>
          </a:xfrm>
          <a:custGeom>
            <a:avLst/>
            <a:gdLst>
              <a:gd name="T0" fmla="*/ 207963 w 256"/>
              <a:gd name="T1" fmla="*/ 415925 h 256"/>
              <a:gd name="T2" fmla="*/ 0 w 256"/>
              <a:gd name="T3" fmla="*/ 207963 h 256"/>
              <a:gd name="T4" fmla="*/ 207963 w 256"/>
              <a:gd name="T5" fmla="*/ 0 h 256"/>
              <a:gd name="T6" fmla="*/ 415925 w 256"/>
              <a:gd name="T7" fmla="*/ 207963 h 256"/>
              <a:gd name="T8" fmla="*/ 207963 w 256"/>
              <a:gd name="T9" fmla="*/ 415925 h 256"/>
              <a:gd name="T10" fmla="*/ 207963 w 256"/>
              <a:gd name="T11" fmla="*/ 38993 h 256"/>
              <a:gd name="T12" fmla="*/ 38993 w 256"/>
              <a:gd name="T13" fmla="*/ 207963 h 256"/>
              <a:gd name="T14" fmla="*/ 207963 w 256"/>
              <a:gd name="T15" fmla="*/ 376932 h 256"/>
              <a:gd name="T16" fmla="*/ 376932 w 256"/>
              <a:gd name="T17" fmla="*/ 207963 h 256"/>
              <a:gd name="T18" fmla="*/ 207963 w 256"/>
              <a:gd name="T19" fmla="*/ 38993 h 256"/>
              <a:gd name="T20" fmla="*/ 207963 w 256"/>
              <a:gd name="T21" fmla="*/ 331440 h 256"/>
              <a:gd name="T22" fmla="*/ 84485 w 256"/>
              <a:gd name="T23" fmla="*/ 207963 h 256"/>
              <a:gd name="T24" fmla="*/ 207963 w 256"/>
              <a:gd name="T25" fmla="*/ 84485 h 256"/>
              <a:gd name="T26" fmla="*/ 331440 w 256"/>
              <a:gd name="T27" fmla="*/ 207963 h 256"/>
              <a:gd name="T28" fmla="*/ 207963 w 256"/>
              <a:gd name="T29" fmla="*/ 331440 h 256"/>
              <a:gd name="T30" fmla="*/ 207963 w 256"/>
              <a:gd name="T31" fmla="*/ 123478 h 256"/>
              <a:gd name="T32" fmla="*/ 123478 w 256"/>
              <a:gd name="T33" fmla="*/ 207963 h 256"/>
              <a:gd name="T34" fmla="*/ 207963 w 256"/>
              <a:gd name="T35" fmla="*/ 292447 h 256"/>
              <a:gd name="T36" fmla="*/ 292447 w 256"/>
              <a:gd name="T37" fmla="*/ 207963 h 256"/>
              <a:gd name="T38" fmla="*/ 207963 w 256"/>
              <a:gd name="T39" fmla="*/ 123478 h 256"/>
              <a:gd name="T40" fmla="*/ 207963 w 256"/>
              <a:gd name="T41" fmla="*/ 246955 h 256"/>
              <a:gd name="T42" fmla="*/ 168970 w 256"/>
              <a:gd name="T43" fmla="*/ 207963 h 256"/>
              <a:gd name="T44" fmla="*/ 207963 w 256"/>
              <a:gd name="T45" fmla="*/ 168970 h 256"/>
              <a:gd name="T46" fmla="*/ 246955 w 256"/>
              <a:gd name="T47" fmla="*/ 207963 h 256"/>
              <a:gd name="T48" fmla="*/ 207963 w 256"/>
              <a:gd name="T49" fmla="*/ 246955 h 25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204"/>
                </a:moveTo>
                <a:cubicBezTo>
                  <a:pt x="86" y="204"/>
                  <a:pt x="52" y="170"/>
                  <a:pt x="52" y="128"/>
                </a:cubicBezTo>
                <a:cubicBezTo>
                  <a:pt x="52" y="86"/>
                  <a:pt x="86" y="52"/>
                  <a:pt x="128" y="52"/>
                </a:cubicBezTo>
                <a:cubicBezTo>
                  <a:pt x="170" y="52"/>
                  <a:pt x="204" y="86"/>
                  <a:pt x="204" y="128"/>
                </a:cubicBezTo>
                <a:cubicBezTo>
                  <a:pt x="204" y="170"/>
                  <a:pt x="170" y="204"/>
                  <a:pt x="128" y="204"/>
                </a:cubicBezTo>
                <a:moveTo>
                  <a:pt x="128" y="76"/>
                </a:moveTo>
                <a:cubicBezTo>
                  <a:pt x="99" y="76"/>
                  <a:pt x="76" y="99"/>
                  <a:pt x="76" y="128"/>
                </a:cubicBezTo>
                <a:cubicBezTo>
                  <a:pt x="76" y="157"/>
                  <a:pt x="99" y="180"/>
                  <a:pt x="128" y="180"/>
                </a:cubicBezTo>
                <a:cubicBezTo>
                  <a:pt x="157" y="180"/>
                  <a:pt x="180" y="157"/>
                  <a:pt x="180" y="128"/>
                </a:cubicBezTo>
                <a:cubicBezTo>
                  <a:pt x="180" y="99"/>
                  <a:pt x="157" y="76"/>
                  <a:pt x="128" y="76"/>
                </a:cubicBezTo>
                <a:moveTo>
                  <a:pt x="128" y="152"/>
                </a:moveTo>
                <a:cubicBezTo>
                  <a:pt x="115" y="152"/>
                  <a:pt x="104" y="141"/>
                  <a:pt x="104" y="128"/>
                </a:cubicBezTo>
                <a:cubicBezTo>
                  <a:pt x="104" y="115"/>
                  <a:pt x="115" y="104"/>
                  <a:pt x="128" y="104"/>
                </a:cubicBezTo>
                <a:cubicBezTo>
                  <a:pt x="141" y="104"/>
                  <a:pt x="152" y="115"/>
                  <a:pt x="152" y="128"/>
                </a:cubicBezTo>
                <a:cubicBezTo>
                  <a:pt x="152" y="141"/>
                  <a:pt x="141" y="152"/>
                  <a:pt x="128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" name="Freeform 15"/>
          <p:cNvSpPr>
            <a:spLocks noEditPoints="1"/>
          </p:cNvSpPr>
          <p:nvPr/>
        </p:nvSpPr>
        <p:spPr bwMode="auto">
          <a:xfrm>
            <a:off x="3446087" y="11977278"/>
            <a:ext cx="1052736" cy="1052736"/>
          </a:xfrm>
          <a:custGeom>
            <a:avLst/>
            <a:gdLst>
              <a:gd name="T0" fmla="*/ 344438 w 256"/>
              <a:gd name="T1" fmla="*/ 227459 h 256"/>
              <a:gd name="T2" fmla="*/ 344438 w 256"/>
              <a:gd name="T3" fmla="*/ 188466 h 256"/>
              <a:gd name="T4" fmla="*/ 415925 w 256"/>
              <a:gd name="T5" fmla="*/ 207963 h 256"/>
              <a:gd name="T6" fmla="*/ 357436 w 256"/>
              <a:gd name="T7" fmla="*/ 84485 h 256"/>
              <a:gd name="T8" fmla="*/ 305445 w 256"/>
              <a:gd name="T9" fmla="*/ 129977 h 256"/>
              <a:gd name="T10" fmla="*/ 292447 w 256"/>
              <a:gd name="T11" fmla="*/ 97482 h 256"/>
              <a:gd name="T12" fmla="*/ 344438 w 256"/>
              <a:gd name="T13" fmla="*/ 51991 h 256"/>
              <a:gd name="T14" fmla="*/ 357436 w 256"/>
              <a:gd name="T15" fmla="*/ 84485 h 256"/>
              <a:gd name="T16" fmla="*/ 188466 w 256"/>
              <a:gd name="T17" fmla="*/ 396429 h 256"/>
              <a:gd name="T18" fmla="*/ 207963 w 256"/>
              <a:gd name="T19" fmla="*/ 324941 h 256"/>
              <a:gd name="T20" fmla="*/ 227459 w 256"/>
              <a:gd name="T21" fmla="*/ 396429 h 256"/>
              <a:gd name="T22" fmla="*/ 207963 w 256"/>
              <a:gd name="T23" fmla="*/ 90984 h 256"/>
              <a:gd name="T24" fmla="*/ 188466 w 256"/>
              <a:gd name="T25" fmla="*/ 19496 h 256"/>
              <a:gd name="T26" fmla="*/ 227459 w 256"/>
              <a:gd name="T27" fmla="*/ 19496 h 256"/>
              <a:gd name="T28" fmla="*/ 207963 w 256"/>
              <a:gd name="T29" fmla="*/ 90984 h 256"/>
              <a:gd name="T30" fmla="*/ 84485 w 256"/>
              <a:gd name="T31" fmla="*/ 357436 h 256"/>
              <a:gd name="T32" fmla="*/ 51991 w 256"/>
              <a:gd name="T33" fmla="*/ 344438 h 256"/>
              <a:gd name="T34" fmla="*/ 97482 w 256"/>
              <a:gd name="T35" fmla="*/ 292447 h 256"/>
              <a:gd name="T36" fmla="*/ 129977 w 256"/>
              <a:gd name="T37" fmla="*/ 305445 h 256"/>
              <a:gd name="T38" fmla="*/ 110480 w 256"/>
              <a:gd name="T39" fmla="*/ 129977 h 256"/>
              <a:gd name="T40" fmla="*/ 58489 w 256"/>
              <a:gd name="T41" fmla="*/ 84485 h 256"/>
              <a:gd name="T42" fmla="*/ 71487 w 256"/>
              <a:gd name="T43" fmla="*/ 51991 h 256"/>
              <a:gd name="T44" fmla="*/ 123478 w 256"/>
              <a:gd name="T45" fmla="*/ 97482 h 256"/>
              <a:gd name="T46" fmla="*/ 110480 w 256"/>
              <a:gd name="T47" fmla="*/ 129977 h 256"/>
              <a:gd name="T48" fmla="*/ 71487 w 256"/>
              <a:gd name="T49" fmla="*/ 227459 h 256"/>
              <a:gd name="T50" fmla="*/ 0 w 256"/>
              <a:gd name="T51" fmla="*/ 207963 h 256"/>
              <a:gd name="T52" fmla="*/ 71487 w 256"/>
              <a:gd name="T53" fmla="*/ 188466 h 256"/>
              <a:gd name="T54" fmla="*/ 305445 w 256"/>
              <a:gd name="T55" fmla="*/ 285948 h 256"/>
              <a:gd name="T56" fmla="*/ 357436 w 256"/>
              <a:gd name="T57" fmla="*/ 331440 h 256"/>
              <a:gd name="T58" fmla="*/ 344438 w 256"/>
              <a:gd name="T59" fmla="*/ 363934 h 256"/>
              <a:gd name="T60" fmla="*/ 292447 w 256"/>
              <a:gd name="T61" fmla="*/ 318443 h 256"/>
              <a:gd name="T62" fmla="*/ 305445 w 256"/>
              <a:gd name="T63" fmla="*/ 285948 h 25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256" h="256">
                <a:moveTo>
                  <a:pt x="244" y="140"/>
                </a:moveTo>
                <a:cubicBezTo>
                  <a:pt x="212" y="140"/>
                  <a:pt x="212" y="140"/>
                  <a:pt x="212" y="140"/>
                </a:cubicBezTo>
                <a:cubicBezTo>
                  <a:pt x="205" y="140"/>
                  <a:pt x="200" y="135"/>
                  <a:pt x="200" y="128"/>
                </a:cubicBezTo>
                <a:cubicBezTo>
                  <a:pt x="200" y="121"/>
                  <a:pt x="205" y="116"/>
                  <a:pt x="212" y="116"/>
                </a:cubicBezTo>
                <a:cubicBezTo>
                  <a:pt x="244" y="116"/>
                  <a:pt x="244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35"/>
                  <a:pt x="251" y="140"/>
                  <a:pt x="244" y="140"/>
                </a:cubicBezTo>
                <a:moveTo>
                  <a:pt x="220" y="52"/>
                </a:moveTo>
                <a:cubicBezTo>
                  <a:pt x="196" y="76"/>
                  <a:pt x="196" y="76"/>
                  <a:pt x="196" y="76"/>
                </a:cubicBezTo>
                <a:cubicBezTo>
                  <a:pt x="194" y="79"/>
                  <a:pt x="191" y="80"/>
                  <a:pt x="188" y="80"/>
                </a:cubicBezTo>
                <a:cubicBezTo>
                  <a:pt x="181" y="80"/>
                  <a:pt x="176" y="75"/>
                  <a:pt x="176" y="68"/>
                </a:cubicBezTo>
                <a:cubicBezTo>
                  <a:pt x="176" y="65"/>
                  <a:pt x="177" y="62"/>
                  <a:pt x="180" y="60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06" y="33"/>
                  <a:pt x="209" y="32"/>
                  <a:pt x="212" y="32"/>
                </a:cubicBezTo>
                <a:cubicBezTo>
                  <a:pt x="219" y="32"/>
                  <a:pt x="224" y="37"/>
                  <a:pt x="224" y="44"/>
                </a:cubicBezTo>
                <a:cubicBezTo>
                  <a:pt x="224" y="47"/>
                  <a:pt x="223" y="50"/>
                  <a:pt x="220" y="52"/>
                </a:cubicBezTo>
                <a:moveTo>
                  <a:pt x="128" y="256"/>
                </a:moveTo>
                <a:cubicBezTo>
                  <a:pt x="121" y="256"/>
                  <a:pt x="116" y="251"/>
                  <a:pt x="116" y="244"/>
                </a:cubicBezTo>
                <a:cubicBezTo>
                  <a:pt x="116" y="212"/>
                  <a:pt x="116" y="212"/>
                  <a:pt x="116" y="212"/>
                </a:cubicBezTo>
                <a:cubicBezTo>
                  <a:pt x="116" y="205"/>
                  <a:pt x="121" y="200"/>
                  <a:pt x="128" y="200"/>
                </a:cubicBezTo>
                <a:cubicBezTo>
                  <a:pt x="135" y="200"/>
                  <a:pt x="140" y="205"/>
                  <a:pt x="140" y="212"/>
                </a:cubicBezTo>
                <a:cubicBezTo>
                  <a:pt x="140" y="244"/>
                  <a:pt x="140" y="244"/>
                  <a:pt x="140" y="244"/>
                </a:cubicBezTo>
                <a:cubicBezTo>
                  <a:pt x="140" y="251"/>
                  <a:pt x="135" y="256"/>
                  <a:pt x="128" y="256"/>
                </a:cubicBezTo>
                <a:moveTo>
                  <a:pt x="128" y="56"/>
                </a:moveTo>
                <a:cubicBezTo>
                  <a:pt x="121" y="56"/>
                  <a:pt x="116" y="51"/>
                  <a:pt x="116" y="44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44"/>
                  <a:pt x="140" y="44"/>
                  <a:pt x="140" y="44"/>
                </a:cubicBezTo>
                <a:cubicBezTo>
                  <a:pt x="140" y="51"/>
                  <a:pt x="135" y="56"/>
                  <a:pt x="128" y="56"/>
                </a:cubicBezTo>
                <a:moveTo>
                  <a:pt x="76" y="196"/>
                </a:moveTo>
                <a:cubicBezTo>
                  <a:pt x="52" y="220"/>
                  <a:pt x="52" y="220"/>
                  <a:pt x="52" y="220"/>
                </a:cubicBezTo>
                <a:cubicBezTo>
                  <a:pt x="50" y="223"/>
                  <a:pt x="47" y="224"/>
                  <a:pt x="44" y="224"/>
                </a:cubicBezTo>
                <a:cubicBezTo>
                  <a:pt x="37" y="224"/>
                  <a:pt x="32" y="219"/>
                  <a:pt x="32" y="212"/>
                </a:cubicBezTo>
                <a:cubicBezTo>
                  <a:pt x="32" y="209"/>
                  <a:pt x="33" y="206"/>
                  <a:pt x="36" y="204"/>
                </a:cubicBezTo>
                <a:cubicBezTo>
                  <a:pt x="60" y="180"/>
                  <a:pt x="60" y="180"/>
                  <a:pt x="60" y="180"/>
                </a:cubicBezTo>
                <a:cubicBezTo>
                  <a:pt x="62" y="177"/>
                  <a:pt x="65" y="176"/>
                  <a:pt x="68" y="176"/>
                </a:cubicBezTo>
                <a:cubicBezTo>
                  <a:pt x="75" y="176"/>
                  <a:pt x="80" y="181"/>
                  <a:pt x="80" y="188"/>
                </a:cubicBezTo>
                <a:cubicBezTo>
                  <a:pt x="80" y="191"/>
                  <a:pt x="79" y="194"/>
                  <a:pt x="76" y="196"/>
                </a:cubicBezTo>
                <a:moveTo>
                  <a:pt x="68" y="80"/>
                </a:moveTo>
                <a:cubicBezTo>
                  <a:pt x="65" y="80"/>
                  <a:pt x="62" y="79"/>
                  <a:pt x="60" y="76"/>
                </a:cubicBezTo>
                <a:cubicBezTo>
                  <a:pt x="36" y="52"/>
                  <a:pt x="36" y="52"/>
                  <a:pt x="36" y="52"/>
                </a:cubicBezTo>
                <a:cubicBezTo>
                  <a:pt x="33" y="50"/>
                  <a:pt x="32" y="47"/>
                  <a:pt x="32" y="44"/>
                </a:cubicBezTo>
                <a:cubicBezTo>
                  <a:pt x="32" y="37"/>
                  <a:pt x="37" y="32"/>
                  <a:pt x="44" y="32"/>
                </a:cubicBezTo>
                <a:cubicBezTo>
                  <a:pt x="47" y="32"/>
                  <a:pt x="50" y="33"/>
                  <a:pt x="52" y="36"/>
                </a:cubicBezTo>
                <a:cubicBezTo>
                  <a:pt x="76" y="60"/>
                  <a:pt x="76" y="60"/>
                  <a:pt x="76" y="60"/>
                </a:cubicBezTo>
                <a:cubicBezTo>
                  <a:pt x="79" y="62"/>
                  <a:pt x="80" y="65"/>
                  <a:pt x="80" y="68"/>
                </a:cubicBezTo>
                <a:cubicBezTo>
                  <a:pt x="80" y="75"/>
                  <a:pt x="75" y="80"/>
                  <a:pt x="68" y="80"/>
                </a:cubicBezTo>
                <a:moveTo>
                  <a:pt x="56" y="128"/>
                </a:moveTo>
                <a:cubicBezTo>
                  <a:pt x="56" y="135"/>
                  <a:pt x="51" y="140"/>
                  <a:pt x="44" y="140"/>
                </a:cubicBezTo>
                <a:cubicBezTo>
                  <a:pt x="12" y="140"/>
                  <a:pt x="12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1"/>
                  <a:pt x="5" y="116"/>
                  <a:pt x="12" y="116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51" y="116"/>
                  <a:pt x="56" y="121"/>
                  <a:pt x="56" y="128"/>
                </a:cubicBezTo>
                <a:moveTo>
                  <a:pt x="188" y="176"/>
                </a:moveTo>
                <a:cubicBezTo>
                  <a:pt x="191" y="176"/>
                  <a:pt x="194" y="177"/>
                  <a:pt x="196" y="18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3" y="206"/>
                  <a:pt x="224" y="209"/>
                  <a:pt x="224" y="212"/>
                </a:cubicBezTo>
                <a:cubicBezTo>
                  <a:pt x="224" y="219"/>
                  <a:pt x="219" y="224"/>
                  <a:pt x="212" y="224"/>
                </a:cubicBezTo>
                <a:cubicBezTo>
                  <a:pt x="209" y="224"/>
                  <a:pt x="206" y="223"/>
                  <a:pt x="204" y="220"/>
                </a:cubicBezTo>
                <a:cubicBezTo>
                  <a:pt x="180" y="196"/>
                  <a:pt x="180" y="196"/>
                  <a:pt x="180" y="196"/>
                </a:cubicBezTo>
                <a:cubicBezTo>
                  <a:pt x="177" y="194"/>
                  <a:pt x="176" y="191"/>
                  <a:pt x="176" y="188"/>
                </a:cubicBezTo>
                <a:cubicBezTo>
                  <a:pt x="176" y="181"/>
                  <a:pt x="181" y="176"/>
                  <a:pt x="188" y="17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3" name="Freeform 16"/>
          <p:cNvSpPr>
            <a:spLocks noEditPoints="1"/>
          </p:cNvSpPr>
          <p:nvPr/>
        </p:nvSpPr>
        <p:spPr bwMode="auto">
          <a:xfrm>
            <a:off x="1601787" y="11977278"/>
            <a:ext cx="1052736" cy="1052736"/>
          </a:xfrm>
          <a:custGeom>
            <a:avLst/>
            <a:gdLst>
              <a:gd name="T0" fmla="*/ 207963 w 256"/>
              <a:gd name="T1" fmla="*/ 415925 h 256"/>
              <a:gd name="T2" fmla="*/ 0 w 256"/>
              <a:gd name="T3" fmla="*/ 207963 h 256"/>
              <a:gd name="T4" fmla="*/ 207963 w 256"/>
              <a:gd name="T5" fmla="*/ 0 h 256"/>
              <a:gd name="T6" fmla="*/ 415925 w 256"/>
              <a:gd name="T7" fmla="*/ 207963 h 256"/>
              <a:gd name="T8" fmla="*/ 207963 w 256"/>
              <a:gd name="T9" fmla="*/ 415925 h 256"/>
              <a:gd name="T10" fmla="*/ 207963 w 256"/>
              <a:gd name="T11" fmla="*/ 38993 h 256"/>
              <a:gd name="T12" fmla="*/ 38993 w 256"/>
              <a:gd name="T13" fmla="*/ 207963 h 256"/>
              <a:gd name="T14" fmla="*/ 207963 w 256"/>
              <a:gd name="T15" fmla="*/ 376932 h 256"/>
              <a:gd name="T16" fmla="*/ 376932 w 256"/>
              <a:gd name="T17" fmla="*/ 207963 h 256"/>
              <a:gd name="T18" fmla="*/ 207963 w 256"/>
              <a:gd name="T19" fmla="*/ 38993 h 256"/>
              <a:gd name="T20" fmla="*/ 207963 w 256"/>
              <a:gd name="T21" fmla="*/ 298946 h 256"/>
              <a:gd name="T22" fmla="*/ 172219 w 256"/>
              <a:gd name="T23" fmla="*/ 242081 h 256"/>
              <a:gd name="T24" fmla="*/ 209587 w 256"/>
              <a:gd name="T25" fmla="*/ 103981 h 256"/>
              <a:gd name="T26" fmla="*/ 243706 w 256"/>
              <a:gd name="T27" fmla="*/ 242081 h 256"/>
              <a:gd name="T28" fmla="*/ 207963 w 256"/>
              <a:gd name="T29" fmla="*/ 298946 h 25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56" h="256">
                <a:moveTo>
                  <a:pt x="128" y="256"/>
                </a:move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99" y="0"/>
                  <a:pt x="256" y="57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moveTo>
                  <a:pt x="128" y="24"/>
                </a:move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71"/>
                  <a:pt x="185" y="24"/>
                  <a:pt x="128" y="24"/>
                </a:cubicBezTo>
                <a:moveTo>
                  <a:pt x="128" y="184"/>
                </a:moveTo>
                <a:cubicBezTo>
                  <a:pt x="96" y="184"/>
                  <a:pt x="106" y="149"/>
                  <a:pt x="106" y="149"/>
                </a:cubicBezTo>
                <a:cubicBezTo>
                  <a:pt x="129" y="64"/>
                  <a:pt x="129" y="64"/>
                  <a:pt x="129" y="64"/>
                </a:cubicBezTo>
                <a:cubicBezTo>
                  <a:pt x="150" y="149"/>
                  <a:pt x="150" y="149"/>
                  <a:pt x="150" y="149"/>
                </a:cubicBezTo>
                <a:cubicBezTo>
                  <a:pt x="160" y="184"/>
                  <a:pt x="128" y="184"/>
                  <a:pt x="128" y="1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" name="Freeform 17"/>
          <p:cNvSpPr>
            <a:spLocks noEditPoints="1"/>
          </p:cNvSpPr>
          <p:nvPr/>
        </p:nvSpPr>
        <p:spPr bwMode="auto">
          <a:xfrm>
            <a:off x="21885051" y="10132980"/>
            <a:ext cx="1052736" cy="1052736"/>
          </a:xfrm>
          <a:custGeom>
            <a:avLst/>
            <a:gdLst>
              <a:gd name="T0" fmla="*/ 344438 w 256"/>
              <a:gd name="T1" fmla="*/ 415925 h 256"/>
              <a:gd name="T2" fmla="*/ 0 w 256"/>
              <a:gd name="T3" fmla="*/ 71487 h 256"/>
              <a:gd name="T4" fmla="*/ 0 w 256"/>
              <a:gd name="T5" fmla="*/ 0 h 256"/>
              <a:gd name="T6" fmla="*/ 415925 w 256"/>
              <a:gd name="T7" fmla="*/ 415925 h 256"/>
              <a:gd name="T8" fmla="*/ 344438 w 256"/>
              <a:gd name="T9" fmla="*/ 415925 h 256"/>
              <a:gd name="T10" fmla="*/ 266452 w 256"/>
              <a:gd name="T11" fmla="*/ 415925 h 256"/>
              <a:gd name="T12" fmla="*/ 194965 w 256"/>
              <a:gd name="T13" fmla="*/ 415925 h 256"/>
              <a:gd name="T14" fmla="*/ 0 w 256"/>
              <a:gd name="T15" fmla="*/ 220960 h 256"/>
              <a:gd name="T16" fmla="*/ 0 w 256"/>
              <a:gd name="T17" fmla="*/ 149473 h 256"/>
              <a:gd name="T18" fmla="*/ 266452 w 256"/>
              <a:gd name="T19" fmla="*/ 415925 h 256"/>
              <a:gd name="T20" fmla="*/ 51991 w 256"/>
              <a:gd name="T21" fmla="*/ 311944 h 256"/>
              <a:gd name="T22" fmla="*/ 103981 w 256"/>
              <a:gd name="T23" fmla="*/ 363934 h 256"/>
              <a:gd name="T24" fmla="*/ 51991 w 256"/>
              <a:gd name="T25" fmla="*/ 415925 h 256"/>
              <a:gd name="T26" fmla="*/ 0 w 256"/>
              <a:gd name="T27" fmla="*/ 363934 h 256"/>
              <a:gd name="T28" fmla="*/ 51991 w 256"/>
              <a:gd name="T29" fmla="*/ 311944 h 25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256" h="256">
                <a:moveTo>
                  <a:pt x="212" y="256"/>
                </a:moveTo>
                <a:cubicBezTo>
                  <a:pt x="212" y="139"/>
                  <a:pt x="117" y="44"/>
                  <a:pt x="0" y="44"/>
                </a:cubicBezTo>
                <a:cubicBezTo>
                  <a:pt x="0" y="0"/>
                  <a:pt x="0" y="0"/>
                  <a:pt x="0" y="0"/>
                </a:cubicBezTo>
                <a:cubicBezTo>
                  <a:pt x="141" y="0"/>
                  <a:pt x="256" y="115"/>
                  <a:pt x="256" y="256"/>
                </a:cubicBezTo>
                <a:lnTo>
                  <a:pt x="212" y="256"/>
                </a:lnTo>
                <a:close/>
                <a:moveTo>
                  <a:pt x="164" y="256"/>
                </a:moveTo>
                <a:cubicBezTo>
                  <a:pt x="120" y="256"/>
                  <a:pt x="120" y="256"/>
                  <a:pt x="120" y="256"/>
                </a:cubicBezTo>
                <a:cubicBezTo>
                  <a:pt x="120" y="190"/>
                  <a:pt x="66" y="136"/>
                  <a:pt x="0" y="136"/>
                </a:cubicBezTo>
                <a:cubicBezTo>
                  <a:pt x="0" y="92"/>
                  <a:pt x="0" y="92"/>
                  <a:pt x="0" y="92"/>
                </a:cubicBezTo>
                <a:cubicBezTo>
                  <a:pt x="91" y="92"/>
                  <a:pt x="164" y="165"/>
                  <a:pt x="164" y="256"/>
                </a:cubicBezTo>
                <a:moveTo>
                  <a:pt x="32" y="192"/>
                </a:moveTo>
                <a:cubicBezTo>
                  <a:pt x="50" y="192"/>
                  <a:pt x="64" y="206"/>
                  <a:pt x="64" y="224"/>
                </a:cubicBezTo>
                <a:cubicBezTo>
                  <a:pt x="64" y="242"/>
                  <a:pt x="50" y="256"/>
                  <a:pt x="32" y="256"/>
                </a:cubicBezTo>
                <a:cubicBezTo>
                  <a:pt x="14" y="256"/>
                  <a:pt x="0" y="242"/>
                  <a:pt x="0" y="224"/>
                </a:cubicBezTo>
                <a:cubicBezTo>
                  <a:pt x="0" y="206"/>
                  <a:pt x="14" y="192"/>
                  <a:pt x="32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5" name="Freeform 18"/>
          <p:cNvSpPr>
            <a:spLocks noEditPoints="1"/>
          </p:cNvSpPr>
          <p:nvPr/>
        </p:nvSpPr>
        <p:spPr bwMode="auto">
          <a:xfrm>
            <a:off x="20088972" y="10181199"/>
            <a:ext cx="956302" cy="956302"/>
          </a:xfrm>
          <a:custGeom>
            <a:avLst/>
            <a:gdLst>
              <a:gd name="T0" fmla="*/ 358282 w 232"/>
              <a:gd name="T1" fmla="*/ 136799 h 232"/>
              <a:gd name="T2" fmla="*/ 293140 w 232"/>
              <a:gd name="T3" fmla="*/ 136799 h 232"/>
              <a:gd name="T4" fmla="*/ 268712 w 232"/>
              <a:gd name="T5" fmla="*/ 241026 h 232"/>
              <a:gd name="T6" fmla="*/ 319197 w 232"/>
              <a:gd name="T7" fmla="*/ 241026 h 232"/>
              <a:gd name="T8" fmla="*/ 338740 w 232"/>
              <a:gd name="T9" fmla="*/ 260569 h 232"/>
              <a:gd name="T10" fmla="*/ 319197 w 232"/>
              <a:gd name="T11" fmla="*/ 280112 h 232"/>
              <a:gd name="T12" fmla="*/ 258940 w 232"/>
              <a:gd name="T13" fmla="*/ 280112 h 232"/>
              <a:gd name="T14" fmla="*/ 241026 w 232"/>
              <a:gd name="T15" fmla="*/ 363168 h 232"/>
              <a:gd name="T16" fmla="*/ 221484 w 232"/>
              <a:gd name="T17" fmla="*/ 377825 h 232"/>
              <a:gd name="T18" fmla="*/ 201941 w 232"/>
              <a:gd name="T19" fmla="*/ 358282 h 232"/>
              <a:gd name="T20" fmla="*/ 201941 w 232"/>
              <a:gd name="T21" fmla="*/ 353397 h 232"/>
              <a:gd name="T22" fmla="*/ 219855 w 232"/>
              <a:gd name="T23" fmla="*/ 280112 h 232"/>
              <a:gd name="T24" fmla="*/ 115627 w 232"/>
              <a:gd name="T25" fmla="*/ 280112 h 232"/>
              <a:gd name="T26" fmla="*/ 97713 w 232"/>
              <a:gd name="T27" fmla="*/ 363168 h 232"/>
              <a:gd name="T28" fmla="*/ 78171 w 232"/>
              <a:gd name="T29" fmla="*/ 377825 h 232"/>
              <a:gd name="T30" fmla="*/ 58628 w 232"/>
              <a:gd name="T31" fmla="*/ 358282 h 232"/>
              <a:gd name="T32" fmla="*/ 58628 w 232"/>
              <a:gd name="T33" fmla="*/ 353397 h 232"/>
              <a:gd name="T34" fmla="*/ 76542 w 232"/>
              <a:gd name="T35" fmla="*/ 280112 h 232"/>
              <a:gd name="T36" fmla="*/ 19543 w 232"/>
              <a:gd name="T37" fmla="*/ 280112 h 232"/>
              <a:gd name="T38" fmla="*/ 0 w 232"/>
              <a:gd name="T39" fmla="*/ 260569 h 232"/>
              <a:gd name="T40" fmla="*/ 19543 w 232"/>
              <a:gd name="T41" fmla="*/ 241026 h 232"/>
              <a:gd name="T42" fmla="*/ 84685 w 232"/>
              <a:gd name="T43" fmla="*/ 241026 h 232"/>
              <a:gd name="T44" fmla="*/ 109113 w 232"/>
              <a:gd name="T45" fmla="*/ 136799 h 232"/>
              <a:gd name="T46" fmla="*/ 58628 w 232"/>
              <a:gd name="T47" fmla="*/ 136799 h 232"/>
              <a:gd name="T48" fmla="*/ 39085 w 232"/>
              <a:gd name="T49" fmla="*/ 117256 h 232"/>
              <a:gd name="T50" fmla="*/ 58628 w 232"/>
              <a:gd name="T51" fmla="*/ 97713 h 232"/>
              <a:gd name="T52" fmla="*/ 118885 w 232"/>
              <a:gd name="T53" fmla="*/ 97713 h 232"/>
              <a:gd name="T54" fmla="*/ 136799 w 232"/>
              <a:gd name="T55" fmla="*/ 14657 h 232"/>
              <a:gd name="T56" fmla="*/ 136799 w 232"/>
              <a:gd name="T57" fmla="*/ 14657 h 232"/>
              <a:gd name="T58" fmla="*/ 156341 w 232"/>
              <a:gd name="T59" fmla="*/ 0 h 232"/>
              <a:gd name="T60" fmla="*/ 175884 w 232"/>
              <a:gd name="T61" fmla="*/ 19543 h 232"/>
              <a:gd name="T62" fmla="*/ 175884 w 232"/>
              <a:gd name="T63" fmla="*/ 24428 h 232"/>
              <a:gd name="T64" fmla="*/ 157970 w 232"/>
              <a:gd name="T65" fmla="*/ 97713 h 232"/>
              <a:gd name="T66" fmla="*/ 262198 w 232"/>
              <a:gd name="T67" fmla="*/ 97713 h 232"/>
              <a:gd name="T68" fmla="*/ 280112 w 232"/>
              <a:gd name="T69" fmla="*/ 14657 h 232"/>
              <a:gd name="T70" fmla="*/ 280112 w 232"/>
              <a:gd name="T71" fmla="*/ 14657 h 232"/>
              <a:gd name="T72" fmla="*/ 299654 w 232"/>
              <a:gd name="T73" fmla="*/ 0 h 232"/>
              <a:gd name="T74" fmla="*/ 319197 w 232"/>
              <a:gd name="T75" fmla="*/ 19543 h 232"/>
              <a:gd name="T76" fmla="*/ 319197 w 232"/>
              <a:gd name="T77" fmla="*/ 24428 h 232"/>
              <a:gd name="T78" fmla="*/ 301283 w 232"/>
              <a:gd name="T79" fmla="*/ 97713 h 232"/>
              <a:gd name="T80" fmla="*/ 358282 w 232"/>
              <a:gd name="T81" fmla="*/ 97713 h 232"/>
              <a:gd name="T82" fmla="*/ 377825 w 232"/>
              <a:gd name="T83" fmla="*/ 117256 h 232"/>
              <a:gd name="T84" fmla="*/ 358282 w 232"/>
              <a:gd name="T85" fmla="*/ 136799 h 232"/>
              <a:gd name="T86" fmla="*/ 149827 w 232"/>
              <a:gd name="T87" fmla="*/ 136799 h 232"/>
              <a:gd name="T88" fmla="*/ 125399 w 232"/>
              <a:gd name="T89" fmla="*/ 241026 h 232"/>
              <a:gd name="T90" fmla="*/ 227998 w 232"/>
              <a:gd name="T91" fmla="*/ 241026 h 232"/>
              <a:gd name="T92" fmla="*/ 252426 w 232"/>
              <a:gd name="T93" fmla="*/ 136799 h 232"/>
              <a:gd name="T94" fmla="*/ 149827 w 232"/>
              <a:gd name="T95" fmla="*/ 136799 h 23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32" h="232">
                <a:moveTo>
                  <a:pt x="220" y="84"/>
                </a:moveTo>
                <a:cubicBezTo>
                  <a:pt x="180" y="84"/>
                  <a:pt x="180" y="84"/>
                  <a:pt x="180" y="84"/>
                </a:cubicBezTo>
                <a:cubicBezTo>
                  <a:pt x="165" y="148"/>
                  <a:pt x="165" y="148"/>
                  <a:pt x="165" y="148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203" y="148"/>
                  <a:pt x="208" y="153"/>
                  <a:pt x="208" y="160"/>
                </a:cubicBezTo>
                <a:cubicBezTo>
                  <a:pt x="208" y="167"/>
                  <a:pt x="203" y="172"/>
                  <a:pt x="196" y="172"/>
                </a:cubicBezTo>
                <a:cubicBezTo>
                  <a:pt x="159" y="172"/>
                  <a:pt x="159" y="172"/>
                  <a:pt x="159" y="172"/>
                </a:cubicBezTo>
                <a:cubicBezTo>
                  <a:pt x="148" y="223"/>
                  <a:pt x="148" y="223"/>
                  <a:pt x="148" y="223"/>
                </a:cubicBezTo>
                <a:cubicBezTo>
                  <a:pt x="146" y="228"/>
                  <a:pt x="142" y="232"/>
                  <a:pt x="136" y="232"/>
                </a:cubicBezTo>
                <a:cubicBezTo>
                  <a:pt x="129" y="232"/>
                  <a:pt x="124" y="227"/>
                  <a:pt x="124" y="220"/>
                </a:cubicBezTo>
                <a:cubicBezTo>
                  <a:pt x="124" y="219"/>
                  <a:pt x="124" y="218"/>
                  <a:pt x="124" y="217"/>
                </a:cubicBezTo>
                <a:cubicBezTo>
                  <a:pt x="135" y="172"/>
                  <a:pt x="135" y="172"/>
                  <a:pt x="135" y="172"/>
                </a:cubicBezTo>
                <a:cubicBezTo>
                  <a:pt x="71" y="172"/>
                  <a:pt x="71" y="172"/>
                  <a:pt x="71" y="172"/>
                </a:cubicBezTo>
                <a:cubicBezTo>
                  <a:pt x="60" y="223"/>
                  <a:pt x="60" y="223"/>
                  <a:pt x="60" y="223"/>
                </a:cubicBezTo>
                <a:cubicBezTo>
                  <a:pt x="58" y="228"/>
                  <a:pt x="54" y="232"/>
                  <a:pt x="48" y="232"/>
                </a:cubicBezTo>
                <a:cubicBezTo>
                  <a:pt x="41" y="232"/>
                  <a:pt x="36" y="227"/>
                  <a:pt x="36" y="220"/>
                </a:cubicBezTo>
                <a:cubicBezTo>
                  <a:pt x="36" y="219"/>
                  <a:pt x="36" y="218"/>
                  <a:pt x="36" y="217"/>
                </a:cubicBezTo>
                <a:cubicBezTo>
                  <a:pt x="47" y="172"/>
                  <a:pt x="47" y="172"/>
                  <a:pt x="47" y="172"/>
                </a:cubicBezTo>
                <a:cubicBezTo>
                  <a:pt x="12" y="172"/>
                  <a:pt x="12" y="172"/>
                  <a:pt x="12" y="172"/>
                </a:cubicBezTo>
                <a:cubicBezTo>
                  <a:pt x="5" y="172"/>
                  <a:pt x="0" y="167"/>
                  <a:pt x="0" y="160"/>
                </a:cubicBezTo>
                <a:cubicBezTo>
                  <a:pt x="0" y="153"/>
                  <a:pt x="5" y="148"/>
                  <a:pt x="12" y="148"/>
                </a:cubicBezTo>
                <a:cubicBezTo>
                  <a:pt x="52" y="148"/>
                  <a:pt x="52" y="148"/>
                  <a:pt x="52" y="148"/>
                </a:cubicBezTo>
                <a:cubicBezTo>
                  <a:pt x="67" y="84"/>
                  <a:pt x="67" y="84"/>
                  <a:pt x="67" y="84"/>
                </a:cubicBezTo>
                <a:cubicBezTo>
                  <a:pt x="36" y="84"/>
                  <a:pt x="36" y="84"/>
                  <a:pt x="36" y="84"/>
                </a:cubicBezTo>
                <a:cubicBezTo>
                  <a:pt x="29" y="84"/>
                  <a:pt x="24" y="79"/>
                  <a:pt x="24" y="72"/>
                </a:cubicBezTo>
                <a:cubicBezTo>
                  <a:pt x="24" y="65"/>
                  <a:pt x="29" y="60"/>
                  <a:pt x="36" y="60"/>
                </a:cubicBezTo>
                <a:cubicBezTo>
                  <a:pt x="73" y="60"/>
                  <a:pt x="73" y="60"/>
                  <a:pt x="73" y="60"/>
                </a:cubicBezTo>
                <a:cubicBezTo>
                  <a:pt x="84" y="9"/>
                  <a:pt x="84" y="9"/>
                  <a:pt x="84" y="9"/>
                </a:cubicBezTo>
                <a:cubicBezTo>
                  <a:pt x="84" y="9"/>
                  <a:pt x="84" y="9"/>
                  <a:pt x="84" y="9"/>
                </a:cubicBezTo>
                <a:cubicBezTo>
                  <a:pt x="86" y="4"/>
                  <a:pt x="90" y="0"/>
                  <a:pt x="96" y="0"/>
                </a:cubicBezTo>
                <a:cubicBezTo>
                  <a:pt x="103" y="0"/>
                  <a:pt x="108" y="5"/>
                  <a:pt x="108" y="12"/>
                </a:cubicBezTo>
                <a:cubicBezTo>
                  <a:pt x="108" y="13"/>
                  <a:pt x="108" y="14"/>
                  <a:pt x="108" y="15"/>
                </a:cubicBezTo>
                <a:cubicBezTo>
                  <a:pt x="97" y="60"/>
                  <a:pt x="97" y="60"/>
                  <a:pt x="97" y="60"/>
                </a:cubicBezTo>
                <a:cubicBezTo>
                  <a:pt x="161" y="60"/>
                  <a:pt x="161" y="60"/>
                  <a:pt x="161" y="60"/>
                </a:cubicBezTo>
                <a:cubicBezTo>
                  <a:pt x="172" y="9"/>
                  <a:pt x="172" y="9"/>
                  <a:pt x="172" y="9"/>
                </a:cubicBezTo>
                <a:cubicBezTo>
                  <a:pt x="172" y="9"/>
                  <a:pt x="172" y="9"/>
                  <a:pt x="172" y="9"/>
                </a:cubicBezTo>
                <a:cubicBezTo>
                  <a:pt x="174" y="4"/>
                  <a:pt x="178" y="0"/>
                  <a:pt x="184" y="0"/>
                </a:cubicBezTo>
                <a:cubicBezTo>
                  <a:pt x="191" y="0"/>
                  <a:pt x="196" y="5"/>
                  <a:pt x="196" y="12"/>
                </a:cubicBezTo>
                <a:cubicBezTo>
                  <a:pt x="196" y="13"/>
                  <a:pt x="196" y="14"/>
                  <a:pt x="196" y="15"/>
                </a:cubicBezTo>
                <a:cubicBezTo>
                  <a:pt x="185" y="60"/>
                  <a:pt x="185" y="60"/>
                  <a:pt x="185" y="60"/>
                </a:cubicBezTo>
                <a:cubicBezTo>
                  <a:pt x="220" y="60"/>
                  <a:pt x="220" y="60"/>
                  <a:pt x="220" y="60"/>
                </a:cubicBezTo>
                <a:cubicBezTo>
                  <a:pt x="227" y="60"/>
                  <a:pt x="232" y="65"/>
                  <a:pt x="232" y="72"/>
                </a:cubicBezTo>
                <a:cubicBezTo>
                  <a:pt x="232" y="79"/>
                  <a:pt x="227" y="84"/>
                  <a:pt x="220" y="84"/>
                </a:cubicBezTo>
                <a:moveTo>
                  <a:pt x="92" y="84"/>
                </a:moveTo>
                <a:cubicBezTo>
                  <a:pt x="77" y="148"/>
                  <a:pt x="77" y="148"/>
                  <a:pt x="77" y="148"/>
                </a:cubicBezTo>
                <a:cubicBezTo>
                  <a:pt x="140" y="148"/>
                  <a:pt x="140" y="148"/>
                  <a:pt x="140" y="148"/>
                </a:cubicBezTo>
                <a:cubicBezTo>
                  <a:pt x="155" y="84"/>
                  <a:pt x="155" y="84"/>
                  <a:pt x="155" y="84"/>
                </a:cubicBezTo>
                <a:lnTo>
                  <a:pt x="92" y="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6" name="Freeform 19"/>
          <p:cNvSpPr>
            <a:spLocks noEditPoints="1"/>
          </p:cNvSpPr>
          <p:nvPr/>
        </p:nvSpPr>
        <p:spPr bwMode="auto">
          <a:xfrm>
            <a:off x="18196453" y="10229415"/>
            <a:ext cx="1052736" cy="855850"/>
          </a:xfrm>
          <a:custGeom>
            <a:avLst/>
            <a:gdLst>
              <a:gd name="T0" fmla="*/ 396429 w 256"/>
              <a:gd name="T1" fmla="*/ 338137 h 208"/>
              <a:gd name="T2" fmla="*/ 19496 w 256"/>
              <a:gd name="T3" fmla="*/ 338137 h 208"/>
              <a:gd name="T4" fmla="*/ 0 w 256"/>
              <a:gd name="T5" fmla="*/ 318629 h 208"/>
              <a:gd name="T6" fmla="*/ 0 w 256"/>
              <a:gd name="T7" fmla="*/ 19508 h 208"/>
              <a:gd name="T8" fmla="*/ 19496 w 256"/>
              <a:gd name="T9" fmla="*/ 0 h 208"/>
              <a:gd name="T10" fmla="*/ 396429 w 256"/>
              <a:gd name="T11" fmla="*/ 0 h 208"/>
              <a:gd name="T12" fmla="*/ 415925 w 256"/>
              <a:gd name="T13" fmla="*/ 19508 h 208"/>
              <a:gd name="T14" fmla="*/ 415925 w 256"/>
              <a:gd name="T15" fmla="*/ 318629 h 208"/>
              <a:gd name="T16" fmla="*/ 396429 w 256"/>
              <a:gd name="T17" fmla="*/ 338137 h 208"/>
              <a:gd name="T18" fmla="*/ 136475 w 256"/>
              <a:gd name="T19" fmla="*/ 39016 h 208"/>
              <a:gd name="T20" fmla="*/ 38993 w 256"/>
              <a:gd name="T21" fmla="*/ 39016 h 208"/>
              <a:gd name="T22" fmla="*/ 38993 w 256"/>
              <a:gd name="T23" fmla="*/ 299121 h 208"/>
              <a:gd name="T24" fmla="*/ 136475 w 256"/>
              <a:gd name="T25" fmla="*/ 299121 h 208"/>
              <a:gd name="T26" fmla="*/ 136475 w 256"/>
              <a:gd name="T27" fmla="*/ 39016 h 208"/>
              <a:gd name="T28" fmla="*/ 155972 w 256"/>
              <a:gd name="T29" fmla="*/ 299121 h 208"/>
              <a:gd name="T30" fmla="*/ 259953 w 256"/>
              <a:gd name="T31" fmla="*/ 299121 h 208"/>
              <a:gd name="T32" fmla="*/ 259953 w 256"/>
              <a:gd name="T33" fmla="*/ 39016 h 208"/>
              <a:gd name="T34" fmla="*/ 155972 w 256"/>
              <a:gd name="T35" fmla="*/ 39016 h 208"/>
              <a:gd name="T36" fmla="*/ 155972 w 256"/>
              <a:gd name="T37" fmla="*/ 299121 h 208"/>
              <a:gd name="T38" fmla="*/ 376932 w 256"/>
              <a:gd name="T39" fmla="*/ 39016 h 208"/>
              <a:gd name="T40" fmla="*/ 279450 w 256"/>
              <a:gd name="T41" fmla="*/ 39016 h 208"/>
              <a:gd name="T42" fmla="*/ 279450 w 256"/>
              <a:gd name="T43" fmla="*/ 299121 h 208"/>
              <a:gd name="T44" fmla="*/ 376932 w 256"/>
              <a:gd name="T45" fmla="*/ 299121 h 208"/>
              <a:gd name="T46" fmla="*/ 376932 w 256"/>
              <a:gd name="T47" fmla="*/ 39016 h 20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84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84" y="184"/>
                  <a:pt x="84" y="184"/>
                  <a:pt x="84" y="184"/>
                </a:cubicBezTo>
                <a:lnTo>
                  <a:pt x="84" y="24"/>
                </a:lnTo>
                <a:close/>
                <a:moveTo>
                  <a:pt x="96" y="184"/>
                </a:moveTo>
                <a:cubicBezTo>
                  <a:pt x="160" y="184"/>
                  <a:pt x="160" y="184"/>
                  <a:pt x="160" y="184"/>
                </a:cubicBezTo>
                <a:cubicBezTo>
                  <a:pt x="160" y="24"/>
                  <a:pt x="160" y="24"/>
                  <a:pt x="160" y="24"/>
                </a:cubicBezTo>
                <a:cubicBezTo>
                  <a:pt x="96" y="24"/>
                  <a:pt x="96" y="24"/>
                  <a:pt x="96" y="24"/>
                </a:cubicBezTo>
                <a:lnTo>
                  <a:pt x="96" y="184"/>
                </a:lnTo>
                <a:close/>
                <a:moveTo>
                  <a:pt x="232" y="24"/>
                </a:moveTo>
                <a:cubicBezTo>
                  <a:pt x="172" y="24"/>
                  <a:pt x="172" y="24"/>
                  <a:pt x="172" y="24"/>
                </a:cubicBezTo>
                <a:cubicBezTo>
                  <a:pt x="172" y="184"/>
                  <a:pt x="172" y="184"/>
                  <a:pt x="172" y="184"/>
                </a:cubicBezTo>
                <a:cubicBezTo>
                  <a:pt x="232" y="184"/>
                  <a:pt x="232" y="184"/>
                  <a:pt x="232" y="184"/>
                </a:cubicBezTo>
                <a:lnTo>
                  <a:pt x="232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7" name="Freeform 20"/>
          <p:cNvSpPr>
            <a:spLocks noEditPoints="1"/>
          </p:cNvSpPr>
          <p:nvPr/>
        </p:nvSpPr>
        <p:spPr bwMode="auto">
          <a:xfrm>
            <a:off x="16384301" y="10157088"/>
            <a:ext cx="1008536" cy="1012556"/>
          </a:xfrm>
          <a:custGeom>
            <a:avLst/>
            <a:gdLst>
              <a:gd name="T0" fmla="*/ 391956 w 245"/>
              <a:gd name="T1" fmla="*/ 63423 h 246"/>
              <a:gd name="T2" fmla="*/ 349671 w 245"/>
              <a:gd name="T3" fmla="*/ 104078 h 246"/>
              <a:gd name="T4" fmla="*/ 296000 w 245"/>
              <a:gd name="T5" fmla="*/ 48787 h 246"/>
              <a:gd name="T6" fmla="*/ 336660 w 245"/>
              <a:gd name="T7" fmla="*/ 8131 h 246"/>
              <a:gd name="T8" fmla="*/ 364308 w 245"/>
              <a:gd name="T9" fmla="*/ 8131 h 246"/>
              <a:gd name="T10" fmla="*/ 391956 w 245"/>
              <a:gd name="T11" fmla="*/ 35777 h 246"/>
              <a:gd name="T12" fmla="*/ 391956 w 245"/>
              <a:gd name="T13" fmla="*/ 63423 h 246"/>
              <a:gd name="T14" fmla="*/ 102462 w 245"/>
              <a:gd name="T15" fmla="*/ 240680 h 246"/>
              <a:gd name="T16" fmla="*/ 157758 w 245"/>
              <a:gd name="T17" fmla="*/ 295972 h 246"/>
              <a:gd name="T18" fmla="*/ 84572 w 245"/>
              <a:gd name="T19" fmla="*/ 313860 h 246"/>
              <a:gd name="T20" fmla="*/ 102462 w 245"/>
              <a:gd name="T21" fmla="*/ 240680 h 246"/>
              <a:gd name="T22" fmla="*/ 336660 w 245"/>
              <a:gd name="T23" fmla="*/ 118714 h 246"/>
              <a:gd name="T24" fmla="*/ 172396 w 245"/>
              <a:gd name="T25" fmla="*/ 282962 h 246"/>
              <a:gd name="T26" fmla="*/ 117099 w 245"/>
              <a:gd name="T27" fmla="*/ 227671 h 246"/>
              <a:gd name="T28" fmla="*/ 281363 w 245"/>
              <a:gd name="T29" fmla="*/ 63423 h 246"/>
              <a:gd name="T30" fmla="*/ 336660 w 245"/>
              <a:gd name="T31" fmla="*/ 118714 h 246"/>
              <a:gd name="T32" fmla="*/ 39033 w 245"/>
              <a:gd name="T33" fmla="*/ 61796 h 246"/>
              <a:gd name="T34" fmla="*/ 39033 w 245"/>
              <a:gd name="T35" fmla="*/ 361021 h 246"/>
              <a:gd name="T36" fmla="*/ 338286 w 245"/>
              <a:gd name="T37" fmla="*/ 361021 h 246"/>
              <a:gd name="T38" fmla="*/ 338286 w 245"/>
              <a:gd name="T39" fmla="*/ 144734 h 246"/>
              <a:gd name="T40" fmla="*/ 377319 w 245"/>
              <a:gd name="T41" fmla="*/ 105704 h 246"/>
              <a:gd name="T42" fmla="*/ 377319 w 245"/>
              <a:gd name="T43" fmla="*/ 380535 h 246"/>
              <a:gd name="T44" fmla="*/ 357803 w 245"/>
              <a:gd name="T45" fmla="*/ 400050 h 246"/>
              <a:gd name="T46" fmla="*/ 19517 w 245"/>
              <a:gd name="T47" fmla="*/ 400050 h 246"/>
              <a:gd name="T48" fmla="*/ 0 w 245"/>
              <a:gd name="T49" fmla="*/ 380535 h 246"/>
              <a:gd name="T50" fmla="*/ 0 w 245"/>
              <a:gd name="T51" fmla="*/ 42282 h 246"/>
              <a:gd name="T52" fmla="*/ 19517 w 245"/>
              <a:gd name="T53" fmla="*/ 22767 h 246"/>
              <a:gd name="T54" fmla="*/ 294374 w 245"/>
              <a:gd name="T55" fmla="*/ 22767 h 246"/>
              <a:gd name="T56" fmla="*/ 255341 w 245"/>
              <a:gd name="T57" fmla="*/ 61796 h 246"/>
              <a:gd name="T58" fmla="*/ 39033 w 245"/>
              <a:gd name="T59" fmla="*/ 61796 h 24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45" h="246">
                <a:moveTo>
                  <a:pt x="241" y="39"/>
                </a:moveTo>
                <a:cubicBezTo>
                  <a:pt x="215" y="64"/>
                  <a:pt x="215" y="64"/>
                  <a:pt x="215" y="64"/>
                </a:cubicBezTo>
                <a:cubicBezTo>
                  <a:pt x="182" y="30"/>
                  <a:pt x="182" y="30"/>
                  <a:pt x="182" y="30"/>
                </a:cubicBezTo>
                <a:cubicBezTo>
                  <a:pt x="207" y="5"/>
                  <a:pt x="207" y="5"/>
                  <a:pt x="207" y="5"/>
                </a:cubicBezTo>
                <a:cubicBezTo>
                  <a:pt x="212" y="0"/>
                  <a:pt x="219" y="0"/>
                  <a:pt x="224" y="5"/>
                </a:cubicBezTo>
                <a:cubicBezTo>
                  <a:pt x="241" y="22"/>
                  <a:pt x="241" y="22"/>
                  <a:pt x="241" y="22"/>
                </a:cubicBezTo>
                <a:cubicBezTo>
                  <a:pt x="245" y="27"/>
                  <a:pt x="245" y="34"/>
                  <a:pt x="241" y="39"/>
                </a:cubicBezTo>
                <a:moveTo>
                  <a:pt x="63" y="148"/>
                </a:moveTo>
                <a:cubicBezTo>
                  <a:pt x="97" y="182"/>
                  <a:pt x="97" y="182"/>
                  <a:pt x="97" y="182"/>
                </a:cubicBezTo>
                <a:cubicBezTo>
                  <a:pt x="52" y="193"/>
                  <a:pt x="52" y="193"/>
                  <a:pt x="52" y="193"/>
                </a:cubicBezTo>
                <a:lnTo>
                  <a:pt x="63" y="148"/>
                </a:lnTo>
                <a:close/>
                <a:moveTo>
                  <a:pt x="207" y="73"/>
                </a:moveTo>
                <a:cubicBezTo>
                  <a:pt x="106" y="174"/>
                  <a:pt x="106" y="174"/>
                  <a:pt x="106" y="174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173" y="39"/>
                  <a:pt x="173" y="39"/>
                  <a:pt x="173" y="39"/>
                </a:cubicBezTo>
                <a:lnTo>
                  <a:pt x="207" y="73"/>
                </a:lnTo>
                <a:close/>
                <a:moveTo>
                  <a:pt x="24" y="38"/>
                </a:moveTo>
                <a:cubicBezTo>
                  <a:pt x="24" y="222"/>
                  <a:pt x="24" y="222"/>
                  <a:pt x="24" y="222"/>
                </a:cubicBezTo>
                <a:cubicBezTo>
                  <a:pt x="208" y="222"/>
                  <a:pt x="208" y="222"/>
                  <a:pt x="208" y="222"/>
                </a:cubicBezTo>
                <a:cubicBezTo>
                  <a:pt x="208" y="89"/>
                  <a:pt x="208" y="89"/>
                  <a:pt x="208" y="89"/>
                </a:cubicBezTo>
                <a:cubicBezTo>
                  <a:pt x="232" y="65"/>
                  <a:pt x="232" y="65"/>
                  <a:pt x="232" y="65"/>
                </a:cubicBezTo>
                <a:cubicBezTo>
                  <a:pt x="232" y="234"/>
                  <a:pt x="232" y="234"/>
                  <a:pt x="232" y="234"/>
                </a:cubicBezTo>
                <a:cubicBezTo>
                  <a:pt x="232" y="241"/>
                  <a:pt x="227" y="246"/>
                  <a:pt x="220" y="246"/>
                </a:cubicBezTo>
                <a:cubicBezTo>
                  <a:pt x="12" y="246"/>
                  <a:pt x="12" y="246"/>
                  <a:pt x="12" y="246"/>
                </a:cubicBezTo>
                <a:cubicBezTo>
                  <a:pt x="5" y="246"/>
                  <a:pt x="0" y="241"/>
                  <a:pt x="0" y="23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19"/>
                  <a:pt x="5" y="14"/>
                  <a:pt x="12" y="14"/>
                </a:cubicBezTo>
                <a:cubicBezTo>
                  <a:pt x="181" y="14"/>
                  <a:pt x="181" y="14"/>
                  <a:pt x="181" y="14"/>
                </a:cubicBezTo>
                <a:cubicBezTo>
                  <a:pt x="157" y="38"/>
                  <a:pt x="157" y="38"/>
                  <a:pt x="157" y="38"/>
                </a:cubicBezTo>
                <a:lnTo>
                  <a:pt x="24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8" name="Freeform 21"/>
          <p:cNvSpPr>
            <a:spLocks noEditPoints="1"/>
          </p:cNvSpPr>
          <p:nvPr/>
        </p:nvSpPr>
        <p:spPr bwMode="auto">
          <a:xfrm>
            <a:off x="14507857" y="10157088"/>
            <a:ext cx="1052736" cy="996484"/>
          </a:xfrm>
          <a:custGeom>
            <a:avLst/>
            <a:gdLst>
              <a:gd name="T0" fmla="*/ 396429 w 256"/>
              <a:gd name="T1" fmla="*/ 393700 h 242"/>
              <a:gd name="T2" fmla="*/ 19496 w 256"/>
              <a:gd name="T3" fmla="*/ 393700 h 242"/>
              <a:gd name="T4" fmla="*/ 0 w 256"/>
              <a:gd name="T5" fmla="*/ 374178 h 242"/>
              <a:gd name="T6" fmla="*/ 19496 w 256"/>
              <a:gd name="T7" fmla="*/ 354655 h 242"/>
              <a:gd name="T8" fmla="*/ 396429 w 256"/>
              <a:gd name="T9" fmla="*/ 354655 h 242"/>
              <a:gd name="T10" fmla="*/ 415925 w 256"/>
              <a:gd name="T11" fmla="*/ 374178 h 242"/>
              <a:gd name="T12" fmla="*/ 396429 w 256"/>
              <a:gd name="T13" fmla="*/ 393700 h 242"/>
              <a:gd name="T14" fmla="*/ 316818 w 256"/>
              <a:gd name="T15" fmla="*/ 104119 h 242"/>
              <a:gd name="T16" fmla="*/ 263203 w 256"/>
              <a:gd name="T17" fmla="*/ 48806 h 242"/>
              <a:gd name="T18" fmla="*/ 303820 w 256"/>
              <a:gd name="T19" fmla="*/ 8134 h 242"/>
              <a:gd name="T20" fmla="*/ 331440 w 256"/>
              <a:gd name="T21" fmla="*/ 8134 h 242"/>
              <a:gd name="T22" fmla="*/ 359060 w 256"/>
              <a:gd name="T23" fmla="*/ 35791 h 242"/>
              <a:gd name="T24" fmla="*/ 359060 w 256"/>
              <a:gd name="T25" fmla="*/ 63448 h 242"/>
              <a:gd name="T26" fmla="*/ 316818 w 256"/>
              <a:gd name="T27" fmla="*/ 104119 h 242"/>
              <a:gd name="T28" fmla="*/ 139725 w 256"/>
              <a:gd name="T29" fmla="*/ 283074 h 242"/>
              <a:gd name="T30" fmla="*/ 84485 w 256"/>
              <a:gd name="T31" fmla="*/ 227760 h 242"/>
              <a:gd name="T32" fmla="*/ 248580 w 256"/>
              <a:gd name="T33" fmla="*/ 63448 h 242"/>
              <a:gd name="T34" fmla="*/ 303820 w 256"/>
              <a:gd name="T35" fmla="*/ 118761 h 242"/>
              <a:gd name="T36" fmla="*/ 139725 w 256"/>
              <a:gd name="T37" fmla="*/ 283074 h 242"/>
              <a:gd name="T38" fmla="*/ 51991 w 256"/>
              <a:gd name="T39" fmla="*/ 313984 h 242"/>
              <a:gd name="T40" fmla="*/ 69862 w 256"/>
              <a:gd name="T41" fmla="*/ 240775 h 242"/>
              <a:gd name="T42" fmla="*/ 125102 w 256"/>
              <a:gd name="T43" fmla="*/ 296088 h 242"/>
              <a:gd name="T44" fmla="*/ 51991 w 256"/>
              <a:gd name="T45" fmla="*/ 313984 h 24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256" h="242">
                <a:moveTo>
                  <a:pt x="244" y="242"/>
                </a:moveTo>
                <a:cubicBezTo>
                  <a:pt x="12" y="242"/>
                  <a:pt x="12" y="242"/>
                  <a:pt x="12" y="242"/>
                </a:cubicBezTo>
                <a:cubicBezTo>
                  <a:pt x="5" y="242"/>
                  <a:pt x="0" y="237"/>
                  <a:pt x="0" y="230"/>
                </a:cubicBezTo>
                <a:cubicBezTo>
                  <a:pt x="0" y="223"/>
                  <a:pt x="5" y="218"/>
                  <a:pt x="12" y="218"/>
                </a:cubicBezTo>
                <a:cubicBezTo>
                  <a:pt x="244" y="218"/>
                  <a:pt x="244" y="218"/>
                  <a:pt x="244" y="218"/>
                </a:cubicBezTo>
                <a:cubicBezTo>
                  <a:pt x="251" y="218"/>
                  <a:pt x="256" y="223"/>
                  <a:pt x="256" y="230"/>
                </a:cubicBezTo>
                <a:cubicBezTo>
                  <a:pt x="256" y="237"/>
                  <a:pt x="251" y="242"/>
                  <a:pt x="244" y="242"/>
                </a:cubicBezTo>
                <a:moveTo>
                  <a:pt x="195" y="64"/>
                </a:moveTo>
                <a:cubicBezTo>
                  <a:pt x="162" y="30"/>
                  <a:pt x="162" y="30"/>
                  <a:pt x="162" y="30"/>
                </a:cubicBezTo>
                <a:cubicBezTo>
                  <a:pt x="187" y="5"/>
                  <a:pt x="187" y="5"/>
                  <a:pt x="187" y="5"/>
                </a:cubicBezTo>
                <a:cubicBezTo>
                  <a:pt x="192" y="0"/>
                  <a:pt x="199" y="0"/>
                  <a:pt x="204" y="5"/>
                </a:cubicBezTo>
                <a:cubicBezTo>
                  <a:pt x="221" y="22"/>
                  <a:pt x="221" y="22"/>
                  <a:pt x="221" y="22"/>
                </a:cubicBezTo>
                <a:cubicBezTo>
                  <a:pt x="225" y="27"/>
                  <a:pt x="225" y="34"/>
                  <a:pt x="221" y="39"/>
                </a:cubicBezTo>
                <a:lnTo>
                  <a:pt x="195" y="64"/>
                </a:lnTo>
                <a:close/>
                <a:moveTo>
                  <a:pt x="86" y="174"/>
                </a:moveTo>
                <a:cubicBezTo>
                  <a:pt x="52" y="140"/>
                  <a:pt x="52" y="140"/>
                  <a:pt x="52" y="140"/>
                </a:cubicBezTo>
                <a:cubicBezTo>
                  <a:pt x="153" y="39"/>
                  <a:pt x="153" y="39"/>
                  <a:pt x="153" y="39"/>
                </a:cubicBezTo>
                <a:cubicBezTo>
                  <a:pt x="187" y="73"/>
                  <a:pt x="187" y="73"/>
                  <a:pt x="187" y="73"/>
                </a:cubicBezTo>
                <a:lnTo>
                  <a:pt x="86" y="174"/>
                </a:lnTo>
                <a:close/>
                <a:moveTo>
                  <a:pt x="32" y="193"/>
                </a:moveTo>
                <a:cubicBezTo>
                  <a:pt x="43" y="148"/>
                  <a:pt x="43" y="148"/>
                  <a:pt x="43" y="148"/>
                </a:cubicBezTo>
                <a:cubicBezTo>
                  <a:pt x="77" y="182"/>
                  <a:pt x="77" y="182"/>
                  <a:pt x="77" y="182"/>
                </a:cubicBezTo>
                <a:lnTo>
                  <a:pt x="32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9" name="Freeform 22"/>
          <p:cNvSpPr>
            <a:spLocks noEditPoints="1"/>
          </p:cNvSpPr>
          <p:nvPr/>
        </p:nvSpPr>
        <p:spPr bwMode="auto">
          <a:xfrm>
            <a:off x="12796155" y="10253522"/>
            <a:ext cx="795580" cy="795580"/>
          </a:xfrm>
          <a:custGeom>
            <a:avLst/>
            <a:gdLst>
              <a:gd name="T0" fmla="*/ 32573 w 193"/>
              <a:gd name="T1" fmla="*/ 228008 h 193"/>
              <a:gd name="T2" fmla="*/ 197064 w 193"/>
              <a:gd name="T3" fmla="*/ 63516 h 193"/>
              <a:gd name="T4" fmla="*/ 252437 w 193"/>
              <a:gd name="T5" fmla="*/ 118890 h 193"/>
              <a:gd name="T6" fmla="*/ 87946 w 193"/>
              <a:gd name="T7" fmla="*/ 283381 h 193"/>
              <a:gd name="T8" fmla="*/ 32573 w 193"/>
              <a:gd name="T9" fmla="*/ 228008 h 193"/>
              <a:gd name="T10" fmla="*/ 252437 w 193"/>
              <a:gd name="T11" fmla="*/ 8143 h 193"/>
              <a:gd name="T12" fmla="*/ 280124 w 193"/>
              <a:gd name="T13" fmla="*/ 8143 h 193"/>
              <a:gd name="T14" fmla="*/ 307810 w 193"/>
              <a:gd name="T15" fmla="*/ 35830 h 193"/>
              <a:gd name="T16" fmla="*/ 307810 w 193"/>
              <a:gd name="T17" fmla="*/ 63516 h 193"/>
              <a:gd name="T18" fmla="*/ 265466 w 193"/>
              <a:gd name="T19" fmla="*/ 104232 h 193"/>
              <a:gd name="T20" fmla="*/ 211722 w 193"/>
              <a:gd name="T21" fmla="*/ 48859 h 193"/>
              <a:gd name="T22" fmla="*/ 252437 w 193"/>
              <a:gd name="T23" fmla="*/ 8143 h 193"/>
              <a:gd name="T24" fmla="*/ 0 w 193"/>
              <a:gd name="T25" fmla="*/ 314325 h 193"/>
              <a:gd name="T26" fmla="*/ 17915 w 193"/>
              <a:gd name="T27" fmla="*/ 241037 h 193"/>
              <a:gd name="T28" fmla="*/ 73288 w 193"/>
              <a:gd name="T29" fmla="*/ 296410 h 193"/>
              <a:gd name="T30" fmla="*/ 0 w 193"/>
              <a:gd name="T31" fmla="*/ 314325 h 193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93" h="193">
                <a:moveTo>
                  <a:pt x="20" y="140"/>
                </a:moveTo>
                <a:cubicBezTo>
                  <a:pt x="121" y="39"/>
                  <a:pt x="121" y="39"/>
                  <a:pt x="121" y="39"/>
                </a:cubicBezTo>
                <a:cubicBezTo>
                  <a:pt x="155" y="73"/>
                  <a:pt x="155" y="73"/>
                  <a:pt x="155" y="73"/>
                </a:cubicBezTo>
                <a:cubicBezTo>
                  <a:pt x="54" y="174"/>
                  <a:pt x="54" y="174"/>
                  <a:pt x="54" y="174"/>
                </a:cubicBezTo>
                <a:lnTo>
                  <a:pt x="20" y="140"/>
                </a:lnTo>
                <a:close/>
                <a:moveTo>
                  <a:pt x="155" y="5"/>
                </a:moveTo>
                <a:cubicBezTo>
                  <a:pt x="160" y="0"/>
                  <a:pt x="167" y="0"/>
                  <a:pt x="172" y="5"/>
                </a:cubicBezTo>
                <a:cubicBezTo>
                  <a:pt x="189" y="22"/>
                  <a:pt x="189" y="22"/>
                  <a:pt x="189" y="22"/>
                </a:cubicBezTo>
                <a:cubicBezTo>
                  <a:pt x="193" y="27"/>
                  <a:pt x="193" y="34"/>
                  <a:pt x="189" y="39"/>
                </a:cubicBezTo>
                <a:cubicBezTo>
                  <a:pt x="163" y="64"/>
                  <a:pt x="163" y="64"/>
                  <a:pt x="163" y="64"/>
                </a:cubicBezTo>
                <a:cubicBezTo>
                  <a:pt x="130" y="30"/>
                  <a:pt x="130" y="30"/>
                  <a:pt x="130" y="30"/>
                </a:cubicBezTo>
                <a:lnTo>
                  <a:pt x="155" y="5"/>
                </a:lnTo>
                <a:close/>
                <a:moveTo>
                  <a:pt x="0" y="193"/>
                </a:moveTo>
                <a:cubicBezTo>
                  <a:pt x="11" y="148"/>
                  <a:pt x="11" y="148"/>
                  <a:pt x="11" y="148"/>
                </a:cubicBezTo>
                <a:cubicBezTo>
                  <a:pt x="45" y="182"/>
                  <a:pt x="45" y="182"/>
                  <a:pt x="45" y="182"/>
                </a:cubicBezTo>
                <a:lnTo>
                  <a:pt x="0" y="1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0" name="Freeform 23"/>
          <p:cNvSpPr>
            <a:spLocks noEditPoints="1"/>
          </p:cNvSpPr>
          <p:nvPr/>
        </p:nvSpPr>
        <p:spPr bwMode="auto">
          <a:xfrm>
            <a:off x="10819261" y="10132980"/>
            <a:ext cx="1056756" cy="1052736"/>
          </a:xfrm>
          <a:custGeom>
            <a:avLst/>
            <a:gdLst>
              <a:gd name="T0" fmla="*/ 410989 w 256"/>
              <a:gd name="T1" fmla="*/ 32494 h 256"/>
              <a:gd name="T2" fmla="*/ 347384 w 256"/>
              <a:gd name="T3" fmla="*/ 97482 h 256"/>
              <a:gd name="T4" fmla="*/ 378371 w 256"/>
              <a:gd name="T5" fmla="*/ 97482 h 256"/>
              <a:gd name="T6" fmla="*/ 397942 w 256"/>
              <a:gd name="T7" fmla="*/ 116979 h 256"/>
              <a:gd name="T8" fmla="*/ 378371 w 256"/>
              <a:gd name="T9" fmla="*/ 136475 h 256"/>
              <a:gd name="T10" fmla="*/ 300087 w 256"/>
              <a:gd name="T11" fmla="*/ 136475 h 256"/>
              <a:gd name="T12" fmla="*/ 280517 w 256"/>
              <a:gd name="T13" fmla="*/ 116979 h 256"/>
              <a:gd name="T14" fmla="*/ 280517 w 256"/>
              <a:gd name="T15" fmla="*/ 38993 h 256"/>
              <a:gd name="T16" fmla="*/ 300087 w 256"/>
              <a:gd name="T17" fmla="*/ 19496 h 256"/>
              <a:gd name="T18" fmla="*/ 319658 w 256"/>
              <a:gd name="T19" fmla="*/ 38993 h 256"/>
              <a:gd name="T20" fmla="*/ 319658 w 256"/>
              <a:gd name="T21" fmla="*/ 69862 h 256"/>
              <a:gd name="T22" fmla="*/ 384895 w 256"/>
              <a:gd name="T23" fmla="*/ 6499 h 256"/>
              <a:gd name="T24" fmla="*/ 397942 w 256"/>
              <a:gd name="T25" fmla="*/ 0 h 256"/>
              <a:gd name="T26" fmla="*/ 417513 w 256"/>
              <a:gd name="T27" fmla="*/ 19496 h 256"/>
              <a:gd name="T28" fmla="*/ 410989 w 256"/>
              <a:gd name="T29" fmla="*/ 32494 h 256"/>
              <a:gd name="T30" fmla="*/ 208757 w 256"/>
              <a:gd name="T31" fmla="*/ 266452 h 256"/>
              <a:gd name="T32" fmla="*/ 150044 w 256"/>
              <a:gd name="T33" fmla="*/ 207963 h 256"/>
              <a:gd name="T34" fmla="*/ 208757 w 256"/>
              <a:gd name="T35" fmla="*/ 149473 h 256"/>
              <a:gd name="T36" fmla="*/ 267469 w 256"/>
              <a:gd name="T37" fmla="*/ 207963 h 256"/>
              <a:gd name="T38" fmla="*/ 208757 w 256"/>
              <a:gd name="T39" fmla="*/ 266452 h 256"/>
              <a:gd name="T40" fmla="*/ 117426 w 256"/>
              <a:gd name="T41" fmla="*/ 396429 h 256"/>
              <a:gd name="T42" fmla="*/ 97855 w 256"/>
              <a:gd name="T43" fmla="*/ 376932 h 256"/>
              <a:gd name="T44" fmla="*/ 97855 w 256"/>
              <a:gd name="T45" fmla="*/ 346063 h 256"/>
              <a:gd name="T46" fmla="*/ 32618 w 256"/>
              <a:gd name="T47" fmla="*/ 409426 h 256"/>
              <a:gd name="T48" fmla="*/ 19571 w 256"/>
              <a:gd name="T49" fmla="*/ 415925 h 256"/>
              <a:gd name="T50" fmla="*/ 0 w 256"/>
              <a:gd name="T51" fmla="*/ 396429 h 256"/>
              <a:gd name="T52" fmla="*/ 6524 w 256"/>
              <a:gd name="T53" fmla="*/ 383431 h 256"/>
              <a:gd name="T54" fmla="*/ 70129 w 256"/>
              <a:gd name="T55" fmla="*/ 318443 h 256"/>
              <a:gd name="T56" fmla="*/ 39142 w 256"/>
              <a:gd name="T57" fmla="*/ 318443 h 256"/>
              <a:gd name="T58" fmla="*/ 19571 w 256"/>
              <a:gd name="T59" fmla="*/ 298946 h 256"/>
              <a:gd name="T60" fmla="*/ 39142 w 256"/>
              <a:gd name="T61" fmla="*/ 279450 h 256"/>
              <a:gd name="T62" fmla="*/ 117426 w 256"/>
              <a:gd name="T63" fmla="*/ 279450 h 256"/>
              <a:gd name="T64" fmla="*/ 136996 w 256"/>
              <a:gd name="T65" fmla="*/ 298946 h 256"/>
              <a:gd name="T66" fmla="*/ 136996 w 256"/>
              <a:gd name="T67" fmla="*/ 376932 h 256"/>
              <a:gd name="T68" fmla="*/ 117426 w 256"/>
              <a:gd name="T69" fmla="*/ 396429 h 2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56">
                <a:moveTo>
                  <a:pt x="252" y="20"/>
                </a:moveTo>
                <a:cubicBezTo>
                  <a:pt x="213" y="60"/>
                  <a:pt x="213" y="60"/>
                  <a:pt x="213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9" y="60"/>
                  <a:pt x="244" y="65"/>
                  <a:pt x="244" y="72"/>
                </a:cubicBezTo>
                <a:cubicBezTo>
                  <a:pt x="244" y="79"/>
                  <a:pt x="239" y="84"/>
                  <a:pt x="232" y="84"/>
                </a:cubicBezTo>
                <a:cubicBezTo>
                  <a:pt x="184" y="84"/>
                  <a:pt x="184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2" y="17"/>
                  <a:pt x="177" y="12"/>
                  <a:pt x="184" y="12"/>
                </a:cubicBezTo>
                <a:cubicBezTo>
                  <a:pt x="191" y="12"/>
                  <a:pt x="196" y="17"/>
                  <a:pt x="196" y="24"/>
                </a:cubicBezTo>
                <a:cubicBezTo>
                  <a:pt x="196" y="43"/>
                  <a:pt x="196" y="43"/>
                  <a:pt x="196" y="43"/>
                </a:cubicBezTo>
                <a:cubicBezTo>
                  <a:pt x="236" y="4"/>
                  <a:pt x="236" y="4"/>
                  <a:pt x="236" y="4"/>
                </a:cubicBezTo>
                <a:cubicBezTo>
                  <a:pt x="238" y="1"/>
                  <a:pt x="241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5"/>
                  <a:pt x="255" y="18"/>
                  <a:pt x="252" y="20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72" y="244"/>
                </a:moveTo>
                <a:cubicBezTo>
                  <a:pt x="65" y="244"/>
                  <a:pt x="60" y="239"/>
                  <a:pt x="60" y="232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20" y="252"/>
                  <a:pt x="20" y="252"/>
                  <a:pt x="20" y="252"/>
                </a:cubicBezTo>
                <a:cubicBezTo>
                  <a:pt x="18" y="255"/>
                  <a:pt x="15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41"/>
                  <a:pt x="1" y="238"/>
                  <a:pt x="4" y="236"/>
                </a:cubicBezTo>
                <a:cubicBezTo>
                  <a:pt x="43" y="196"/>
                  <a:pt x="43" y="196"/>
                  <a:pt x="43" y="196"/>
                </a:cubicBezTo>
                <a:cubicBezTo>
                  <a:pt x="24" y="196"/>
                  <a:pt x="24" y="196"/>
                  <a:pt x="24" y="196"/>
                </a:cubicBezTo>
                <a:cubicBezTo>
                  <a:pt x="17" y="196"/>
                  <a:pt x="12" y="191"/>
                  <a:pt x="12" y="184"/>
                </a:cubicBezTo>
                <a:cubicBezTo>
                  <a:pt x="12" y="177"/>
                  <a:pt x="17" y="172"/>
                  <a:pt x="24" y="172"/>
                </a:cubicBezTo>
                <a:cubicBezTo>
                  <a:pt x="72" y="172"/>
                  <a:pt x="72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232"/>
                  <a:pt x="84" y="232"/>
                  <a:pt x="84" y="232"/>
                </a:cubicBezTo>
                <a:cubicBezTo>
                  <a:pt x="84" y="239"/>
                  <a:pt x="79" y="244"/>
                  <a:pt x="72" y="24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1" name="Freeform 24"/>
          <p:cNvSpPr>
            <a:spLocks noEditPoints="1"/>
          </p:cNvSpPr>
          <p:nvPr/>
        </p:nvSpPr>
        <p:spPr bwMode="auto">
          <a:xfrm>
            <a:off x="8978981" y="10132980"/>
            <a:ext cx="1052736" cy="1052736"/>
          </a:xfrm>
          <a:custGeom>
            <a:avLst/>
            <a:gdLst>
              <a:gd name="T0" fmla="*/ 396429 w 256"/>
              <a:gd name="T1" fmla="*/ 116979 h 256"/>
              <a:gd name="T2" fmla="*/ 376932 w 256"/>
              <a:gd name="T3" fmla="*/ 97482 h 256"/>
              <a:gd name="T4" fmla="*/ 376932 w 256"/>
              <a:gd name="T5" fmla="*/ 66613 h 256"/>
              <a:gd name="T6" fmla="*/ 311944 w 256"/>
              <a:gd name="T7" fmla="*/ 129977 h 256"/>
              <a:gd name="T8" fmla="*/ 298946 w 256"/>
              <a:gd name="T9" fmla="*/ 136475 h 256"/>
              <a:gd name="T10" fmla="*/ 279450 w 256"/>
              <a:gd name="T11" fmla="*/ 116979 h 256"/>
              <a:gd name="T12" fmla="*/ 285948 w 256"/>
              <a:gd name="T13" fmla="*/ 103981 h 256"/>
              <a:gd name="T14" fmla="*/ 349312 w 256"/>
              <a:gd name="T15" fmla="*/ 38993 h 256"/>
              <a:gd name="T16" fmla="*/ 318443 w 256"/>
              <a:gd name="T17" fmla="*/ 38993 h 256"/>
              <a:gd name="T18" fmla="*/ 298946 w 256"/>
              <a:gd name="T19" fmla="*/ 19496 h 256"/>
              <a:gd name="T20" fmla="*/ 318443 w 256"/>
              <a:gd name="T21" fmla="*/ 0 h 256"/>
              <a:gd name="T22" fmla="*/ 396429 w 256"/>
              <a:gd name="T23" fmla="*/ 0 h 256"/>
              <a:gd name="T24" fmla="*/ 415925 w 256"/>
              <a:gd name="T25" fmla="*/ 19496 h 256"/>
              <a:gd name="T26" fmla="*/ 415925 w 256"/>
              <a:gd name="T27" fmla="*/ 97482 h 256"/>
              <a:gd name="T28" fmla="*/ 396429 w 256"/>
              <a:gd name="T29" fmla="*/ 116979 h 256"/>
              <a:gd name="T30" fmla="*/ 207963 w 256"/>
              <a:gd name="T31" fmla="*/ 266452 h 256"/>
              <a:gd name="T32" fmla="*/ 149473 w 256"/>
              <a:gd name="T33" fmla="*/ 207963 h 256"/>
              <a:gd name="T34" fmla="*/ 207963 w 256"/>
              <a:gd name="T35" fmla="*/ 149473 h 256"/>
              <a:gd name="T36" fmla="*/ 266452 w 256"/>
              <a:gd name="T37" fmla="*/ 207963 h 256"/>
              <a:gd name="T38" fmla="*/ 207963 w 256"/>
              <a:gd name="T39" fmla="*/ 266452 h 256"/>
              <a:gd name="T40" fmla="*/ 66613 w 256"/>
              <a:gd name="T41" fmla="*/ 376932 h 256"/>
              <a:gd name="T42" fmla="*/ 97482 w 256"/>
              <a:gd name="T43" fmla="*/ 376932 h 256"/>
              <a:gd name="T44" fmla="*/ 116979 w 256"/>
              <a:gd name="T45" fmla="*/ 396429 h 256"/>
              <a:gd name="T46" fmla="*/ 97482 w 256"/>
              <a:gd name="T47" fmla="*/ 415925 h 256"/>
              <a:gd name="T48" fmla="*/ 19496 w 256"/>
              <a:gd name="T49" fmla="*/ 415925 h 256"/>
              <a:gd name="T50" fmla="*/ 0 w 256"/>
              <a:gd name="T51" fmla="*/ 396429 h 256"/>
              <a:gd name="T52" fmla="*/ 0 w 256"/>
              <a:gd name="T53" fmla="*/ 318443 h 256"/>
              <a:gd name="T54" fmla="*/ 19496 w 256"/>
              <a:gd name="T55" fmla="*/ 298946 h 256"/>
              <a:gd name="T56" fmla="*/ 38993 w 256"/>
              <a:gd name="T57" fmla="*/ 318443 h 256"/>
              <a:gd name="T58" fmla="*/ 38993 w 256"/>
              <a:gd name="T59" fmla="*/ 349312 h 256"/>
              <a:gd name="T60" fmla="*/ 103981 w 256"/>
              <a:gd name="T61" fmla="*/ 285948 h 256"/>
              <a:gd name="T62" fmla="*/ 116979 w 256"/>
              <a:gd name="T63" fmla="*/ 279450 h 256"/>
              <a:gd name="T64" fmla="*/ 136475 w 256"/>
              <a:gd name="T65" fmla="*/ 298946 h 256"/>
              <a:gd name="T66" fmla="*/ 129977 w 256"/>
              <a:gd name="T67" fmla="*/ 311944 h 256"/>
              <a:gd name="T68" fmla="*/ 66613 w 256"/>
              <a:gd name="T69" fmla="*/ 376932 h 2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41"/>
                  <a:pt x="232" y="41"/>
                  <a:pt x="232" y="41"/>
                </a:cubicBezTo>
                <a:cubicBezTo>
                  <a:pt x="192" y="80"/>
                  <a:pt x="192" y="80"/>
                  <a:pt x="192" y="80"/>
                </a:cubicBezTo>
                <a:cubicBezTo>
                  <a:pt x="190" y="83"/>
                  <a:pt x="187" y="84"/>
                  <a:pt x="184" y="84"/>
                </a:cubicBezTo>
                <a:cubicBezTo>
                  <a:pt x="177" y="84"/>
                  <a:pt x="172" y="79"/>
                  <a:pt x="172" y="72"/>
                </a:cubicBezTo>
                <a:cubicBezTo>
                  <a:pt x="172" y="69"/>
                  <a:pt x="173" y="66"/>
                  <a:pt x="176" y="64"/>
                </a:cubicBezTo>
                <a:cubicBezTo>
                  <a:pt x="215" y="24"/>
                  <a:pt x="215" y="24"/>
                  <a:pt x="215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128" y="164"/>
                </a:moveTo>
                <a:cubicBezTo>
                  <a:pt x="108" y="164"/>
                  <a:pt x="92" y="148"/>
                  <a:pt x="92" y="128"/>
                </a:cubicBezTo>
                <a:cubicBezTo>
                  <a:pt x="92" y="108"/>
                  <a:pt x="108" y="92"/>
                  <a:pt x="128" y="92"/>
                </a:cubicBezTo>
                <a:cubicBezTo>
                  <a:pt x="148" y="92"/>
                  <a:pt x="164" y="108"/>
                  <a:pt x="164" y="128"/>
                </a:cubicBezTo>
                <a:cubicBezTo>
                  <a:pt x="164" y="148"/>
                  <a:pt x="148" y="164"/>
                  <a:pt x="128" y="164"/>
                </a:cubicBezTo>
                <a:moveTo>
                  <a:pt x="41" y="232"/>
                </a:move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15"/>
                  <a:pt x="24" y="215"/>
                  <a:pt x="24" y="215"/>
                </a:cubicBezTo>
                <a:cubicBezTo>
                  <a:pt x="64" y="176"/>
                  <a:pt x="64" y="176"/>
                  <a:pt x="64" y="176"/>
                </a:cubicBezTo>
                <a:cubicBezTo>
                  <a:pt x="66" y="173"/>
                  <a:pt x="69" y="172"/>
                  <a:pt x="72" y="172"/>
                </a:cubicBezTo>
                <a:cubicBezTo>
                  <a:pt x="79" y="172"/>
                  <a:pt x="84" y="177"/>
                  <a:pt x="84" y="184"/>
                </a:cubicBezTo>
                <a:cubicBezTo>
                  <a:pt x="84" y="187"/>
                  <a:pt x="83" y="190"/>
                  <a:pt x="80" y="192"/>
                </a:cubicBezTo>
                <a:lnTo>
                  <a:pt x="41" y="2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2" name="Freeform 25"/>
          <p:cNvSpPr>
            <a:spLocks noEditPoints="1"/>
          </p:cNvSpPr>
          <p:nvPr/>
        </p:nvSpPr>
        <p:spPr bwMode="auto">
          <a:xfrm>
            <a:off x="7182902" y="10181199"/>
            <a:ext cx="956302" cy="956302"/>
          </a:xfrm>
          <a:custGeom>
            <a:avLst/>
            <a:gdLst>
              <a:gd name="T0" fmla="*/ 371311 w 232"/>
              <a:gd name="T1" fmla="*/ 32571 h 232"/>
              <a:gd name="T2" fmla="*/ 275226 w 232"/>
              <a:gd name="T3" fmla="*/ 130284 h 232"/>
              <a:gd name="T4" fmla="*/ 306169 w 232"/>
              <a:gd name="T5" fmla="*/ 130284 h 232"/>
              <a:gd name="T6" fmla="*/ 325711 w 232"/>
              <a:gd name="T7" fmla="*/ 149827 h 232"/>
              <a:gd name="T8" fmla="*/ 306169 w 232"/>
              <a:gd name="T9" fmla="*/ 169370 h 232"/>
              <a:gd name="T10" fmla="*/ 227998 w 232"/>
              <a:gd name="T11" fmla="*/ 169370 h 232"/>
              <a:gd name="T12" fmla="*/ 208455 w 232"/>
              <a:gd name="T13" fmla="*/ 149827 h 232"/>
              <a:gd name="T14" fmla="*/ 208455 w 232"/>
              <a:gd name="T15" fmla="*/ 71656 h 232"/>
              <a:gd name="T16" fmla="*/ 227998 w 232"/>
              <a:gd name="T17" fmla="*/ 52114 h 232"/>
              <a:gd name="T18" fmla="*/ 247541 w 232"/>
              <a:gd name="T19" fmla="*/ 71656 h 232"/>
              <a:gd name="T20" fmla="*/ 247541 w 232"/>
              <a:gd name="T21" fmla="*/ 102599 h 232"/>
              <a:gd name="T22" fmla="*/ 345254 w 232"/>
              <a:gd name="T23" fmla="*/ 6514 h 232"/>
              <a:gd name="T24" fmla="*/ 358282 w 232"/>
              <a:gd name="T25" fmla="*/ 0 h 232"/>
              <a:gd name="T26" fmla="*/ 377825 w 232"/>
              <a:gd name="T27" fmla="*/ 19543 h 232"/>
              <a:gd name="T28" fmla="*/ 371311 w 232"/>
              <a:gd name="T29" fmla="*/ 32571 h 232"/>
              <a:gd name="T30" fmla="*/ 149827 w 232"/>
              <a:gd name="T31" fmla="*/ 325711 h 232"/>
              <a:gd name="T32" fmla="*/ 130284 w 232"/>
              <a:gd name="T33" fmla="*/ 306169 h 232"/>
              <a:gd name="T34" fmla="*/ 130284 w 232"/>
              <a:gd name="T35" fmla="*/ 275226 h 232"/>
              <a:gd name="T36" fmla="*/ 32571 w 232"/>
              <a:gd name="T37" fmla="*/ 371311 h 232"/>
              <a:gd name="T38" fmla="*/ 19543 w 232"/>
              <a:gd name="T39" fmla="*/ 377825 h 232"/>
              <a:gd name="T40" fmla="*/ 0 w 232"/>
              <a:gd name="T41" fmla="*/ 358282 h 232"/>
              <a:gd name="T42" fmla="*/ 6514 w 232"/>
              <a:gd name="T43" fmla="*/ 345254 h 232"/>
              <a:gd name="T44" fmla="*/ 102599 w 232"/>
              <a:gd name="T45" fmla="*/ 247541 h 232"/>
              <a:gd name="T46" fmla="*/ 71656 w 232"/>
              <a:gd name="T47" fmla="*/ 247541 h 232"/>
              <a:gd name="T48" fmla="*/ 52114 w 232"/>
              <a:gd name="T49" fmla="*/ 227998 h 232"/>
              <a:gd name="T50" fmla="*/ 71656 w 232"/>
              <a:gd name="T51" fmla="*/ 208455 h 232"/>
              <a:gd name="T52" fmla="*/ 149827 w 232"/>
              <a:gd name="T53" fmla="*/ 208455 h 232"/>
              <a:gd name="T54" fmla="*/ 169370 w 232"/>
              <a:gd name="T55" fmla="*/ 227998 h 232"/>
              <a:gd name="T56" fmla="*/ 169370 w 232"/>
              <a:gd name="T57" fmla="*/ 306169 h 232"/>
              <a:gd name="T58" fmla="*/ 149827 w 232"/>
              <a:gd name="T59" fmla="*/ 325711 h 232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32" h="232">
                <a:moveTo>
                  <a:pt x="228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4"/>
                  <a:pt x="212" y="4"/>
                  <a:pt x="212" y="4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8" y="20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8"/>
                  <a:pt x="20" y="228"/>
                  <a:pt x="20" y="228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4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3" name="Freeform 26"/>
          <p:cNvSpPr>
            <a:spLocks noEditPoints="1"/>
          </p:cNvSpPr>
          <p:nvPr/>
        </p:nvSpPr>
        <p:spPr bwMode="auto">
          <a:xfrm>
            <a:off x="5338602" y="10181199"/>
            <a:ext cx="956302" cy="956302"/>
          </a:xfrm>
          <a:custGeom>
            <a:avLst/>
            <a:gdLst>
              <a:gd name="T0" fmla="*/ 377825 w 232"/>
              <a:gd name="T1" fmla="*/ 97713 h 232"/>
              <a:gd name="T2" fmla="*/ 377825 w 232"/>
              <a:gd name="T3" fmla="*/ 97713 h 232"/>
              <a:gd name="T4" fmla="*/ 358282 w 232"/>
              <a:gd name="T5" fmla="*/ 117256 h 232"/>
              <a:gd name="T6" fmla="*/ 338740 w 232"/>
              <a:gd name="T7" fmla="*/ 97713 h 232"/>
              <a:gd name="T8" fmla="*/ 338740 w 232"/>
              <a:gd name="T9" fmla="*/ 66771 h 232"/>
              <a:gd name="T10" fmla="*/ 241026 w 232"/>
              <a:gd name="T11" fmla="*/ 162856 h 232"/>
              <a:gd name="T12" fmla="*/ 227998 w 232"/>
              <a:gd name="T13" fmla="*/ 169370 h 232"/>
              <a:gd name="T14" fmla="*/ 208455 w 232"/>
              <a:gd name="T15" fmla="*/ 149827 h 232"/>
              <a:gd name="T16" fmla="*/ 214969 w 232"/>
              <a:gd name="T17" fmla="*/ 136799 h 232"/>
              <a:gd name="T18" fmla="*/ 311054 w 232"/>
              <a:gd name="T19" fmla="*/ 39085 h 232"/>
              <a:gd name="T20" fmla="*/ 280112 w 232"/>
              <a:gd name="T21" fmla="*/ 39085 h 232"/>
              <a:gd name="T22" fmla="*/ 260569 w 232"/>
              <a:gd name="T23" fmla="*/ 19543 h 232"/>
              <a:gd name="T24" fmla="*/ 280112 w 232"/>
              <a:gd name="T25" fmla="*/ 0 h 232"/>
              <a:gd name="T26" fmla="*/ 358282 w 232"/>
              <a:gd name="T27" fmla="*/ 0 h 232"/>
              <a:gd name="T28" fmla="*/ 377825 w 232"/>
              <a:gd name="T29" fmla="*/ 19543 h 232"/>
              <a:gd name="T30" fmla="*/ 377825 w 232"/>
              <a:gd name="T31" fmla="*/ 97713 h 232"/>
              <a:gd name="T32" fmla="*/ 162856 w 232"/>
              <a:gd name="T33" fmla="*/ 241026 h 232"/>
              <a:gd name="T34" fmla="*/ 66771 w 232"/>
              <a:gd name="T35" fmla="*/ 338740 h 232"/>
              <a:gd name="T36" fmla="*/ 97713 w 232"/>
              <a:gd name="T37" fmla="*/ 338740 h 232"/>
              <a:gd name="T38" fmla="*/ 117256 w 232"/>
              <a:gd name="T39" fmla="*/ 358282 h 232"/>
              <a:gd name="T40" fmla="*/ 97713 w 232"/>
              <a:gd name="T41" fmla="*/ 377825 h 232"/>
              <a:gd name="T42" fmla="*/ 19543 w 232"/>
              <a:gd name="T43" fmla="*/ 377825 h 232"/>
              <a:gd name="T44" fmla="*/ 0 w 232"/>
              <a:gd name="T45" fmla="*/ 358282 h 232"/>
              <a:gd name="T46" fmla="*/ 0 w 232"/>
              <a:gd name="T47" fmla="*/ 280112 h 232"/>
              <a:gd name="T48" fmla="*/ 19543 w 232"/>
              <a:gd name="T49" fmla="*/ 260569 h 232"/>
              <a:gd name="T50" fmla="*/ 39085 w 232"/>
              <a:gd name="T51" fmla="*/ 280112 h 232"/>
              <a:gd name="T52" fmla="*/ 39085 w 232"/>
              <a:gd name="T53" fmla="*/ 311054 h 232"/>
              <a:gd name="T54" fmla="*/ 136799 w 232"/>
              <a:gd name="T55" fmla="*/ 214969 h 232"/>
              <a:gd name="T56" fmla="*/ 149827 w 232"/>
              <a:gd name="T57" fmla="*/ 208455 h 232"/>
              <a:gd name="T58" fmla="*/ 169370 w 232"/>
              <a:gd name="T59" fmla="*/ 227998 h 232"/>
              <a:gd name="T60" fmla="*/ 162856 w 232"/>
              <a:gd name="T61" fmla="*/ 241026 h 232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32" h="232">
                <a:moveTo>
                  <a:pt x="232" y="60"/>
                </a:move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0"/>
                  <a:pt x="148" y="100"/>
                  <a:pt x="148" y="100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2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lnTo>
                  <a:pt x="232" y="60"/>
                </a:lnTo>
                <a:close/>
                <a:moveTo>
                  <a:pt x="100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2"/>
                  <a:pt x="84" y="132"/>
                  <a:pt x="84" y="132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0" y="1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4" name="Freeform 27"/>
          <p:cNvSpPr>
            <a:spLocks noEditPoints="1"/>
          </p:cNvSpPr>
          <p:nvPr/>
        </p:nvSpPr>
        <p:spPr bwMode="auto">
          <a:xfrm>
            <a:off x="3446087" y="10132980"/>
            <a:ext cx="1052736" cy="1052736"/>
          </a:xfrm>
          <a:custGeom>
            <a:avLst/>
            <a:gdLst>
              <a:gd name="T0" fmla="*/ 360685 w 256"/>
              <a:gd name="T1" fmla="*/ 250205 h 256"/>
              <a:gd name="T2" fmla="*/ 346063 w 256"/>
              <a:gd name="T3" fmla="*/ 285948 h 256"/>
              <a:gd name="T4" fmla="*/ 359060 w 256"/>
              <a:gd name="T5" fmla="*/ 349312 h 256"/>
              <a:gd name="T6" fmla="*/ 349312 w 256"/>
              <a:gd name="T7" fmla="*/ 360685 h 256"/>
              <a:gd name="T8" fmla="*/ 285948 w 256"/>
              <a:gd name="T9" fmla="*/ 344438 h 256"/>
              <a:gd name="T10" fmla="*/ 246955 w 256"/>
              <a:gd name="T11" fmla="*/ 360685 h 256"/>
              <a:gd name="T12" fmla="*/ 250205 w 256"/>
              <a:gd name="T13" fmla="*/ 360685 h 256"/>
              <a:gd name="T14" fmla="*/ 212837 w 256"/>
              <a:gd name="T15" fmla="*/ 415925 h 256"/>
              <a:gd name="T16" fmla="*/ 203088 w 256"/>
              <a:gd name="T17" fmla="*/ 415925 h 256"/>
              <a:gd name="T18" fmla="*/ 165720 w 256"/>
              <a:gd name="T19" fmla="*/ 359060 h 256"/>
              <a:gd name="T20" fmla="*/ 128352 w 256"/>
              <a:gd name="T21" fmla="*/ 342813 h 256"/>
              <a:gd name="T22" fmla="*/ 129977 w 256"/>
              <a:gd name="T23" fmla="*/ 346063 h 256"/>
              <a:gd name="T24" fmla="*/ 64988 w 256"/>
              <a:gd name="T25" fmla="*/ 359060 h 256"/>
              <a:gd name="T26" fmla="*/ 56865 w 256"/>
              <a:gd name="T27" fmla="*/ 350937 h 256"/>
              <a:gd name="T28" fmla="*/ 71487 w 256"/>
              <a:gd name="T29" fmla="*/ 284324 h 256"/>
              <a:gd name="T30" fmla="*/ 56865 w 256"/>
              <a:gd name="T31" fmla="*/ 250205 h 256"/>
              <a:gd name="T32" fmla="*/ 0 w 256"/>
              <a:gd name="T33" fmla="*/ 212837 h 256"/>
              <a:gd name="T34" fmla="*/ 0 w 256"/>
              <a:gd name="T35" fmla="*/ 203088 h 256"/>
              <a:gd name="T36" fmla="*/ 56865 w 256"/>
              <a:gd name="T37" fmla="*/ 165720 h 256"/>
              <a:gd name="T38" fmla="*/ 71487 w 256"/>
              <a:gd name="T39" fmla="*/ 129977 h 256"/>
              <a:gd name="T40" fmla="*/ 55240 w 256"/>
              <a:gd name="T41" fmla="*/ 64988 h 256"/>
              <a:gd name="T42" fmla="*/ 64988 w 256"/>
              <a:gd name="T43" fmla="*/ 56865 h 256"/>
              <a:gd name="T44" fmla="*/ 129977 w 256"/>
              <a:gd name="T45" fmla="*/ 69862 h 256"/>
              <a:gd name="T46" fmla="*/ 165720 w 256"/>
              <a:gd name="T47" fmla="*/ 55240 h 256"/>
              <a:gd name="T48" fmla="*/ 203088 w 256"/>
              <a:gd name="T49" fmla="*/ 0 h 256"/>
              <a:gd name="T50" fmla="*/ 212837 w 256"/>
              <a:gd name="T51" fmla="*/ 0 h 256"/>
              <a:gd name="T52" fmla="*/ 250205 w 256"/>
              <a:gd name="T53" fmla="*/ 55240 h 256"/>
              <a:gd name="T54" fmla="*/ 285948 w 256"/>
              <a:gd name="T55" fmla="*/ 69862 h 256"/>
              <a:gd name="T56" fmla="*/ 350937 w 256"/>
              <a:gd name="T57" fmla="*/ 55240 h 256"/>
              <a:gd name="T58" fmla="*/ 360685 w 256"/>
              <a:gd name="T59" fmla="*/ 64988 h 256"/>
              <a:gd name="T60" fmla="*/ 346063 w 256"/>
              <a:gd name="T61" fmla="*/ 129977 h 256"/>
              <a:gd name="T62" fmla="*/ 360685 w 256"/>
              <a:gd name="T63" fmla="*/ 165720 h 256"/>
              <a:gd name="T64" fmla="*/ 415925 w 256"/>
              <a:gd name="T65" fmla="*/ 203088 h 256"/>
              <a:gd name="T66" fmla="*/ 415925 w 256"/>
              <a:gd name="T67" fmla="*/ 212837 h 256"/>
              <a:gd name="T68" fmla="*/ 360685 w 256"/>
              <a:gd name="T69" fmla="*/ 250205 h 256"/>
              <a:gd name="T70" fmla="*/ 207963 w 256"/>
              <a:gd name="T71" fmla="*/ 90984 h 256"/>
              <a:gd name="T72" fmla="*/ 90984 w 256"/>
              <a:gd name="T73" fmla="*/ 207963 h 256"/>
              <a:gd name="T74" fmla="*/ 207963 w 256"/>
              <a:gd name="T75" fmla="*/ 324941 h 256"/>
              <a:gd name="T76" fmla="*/ 324941 w 256"/>
              <a:gd name="T77" fmla="*/ 207963 h 256"/>
              <a:gd name="T78" fmla="*/ 207963 w 256"/>
              <a:gd name="T79" fmla="*/ 90984 h 256"/>
              <a:gd name="T80" fmla="*/ 207963 w 256"/>
              <a:gd name="T81" fmla="*/ 285948 h 256"/>
              <a:gd name="T82" fmla="*/ 129977 w 256"/>
              <a:gd name="T83" fmla="*/ 207963 h 256"/>
              <a:gd name="T84" fmla="*/ 207963 w 256"/>
              <a:gd name="T85" fmla="*/ 129977 h 256"/>
              <a:gd name="T86" fmla="*/ 285948 w 256"/>
              <a:gd name="T87" fmla="*/ 207963 h 256"/>
              <a:gd name="T88" fmla="*/ 207963 w 256"/>
              <a:gd name="T89" fmla="*/ 285948 h 256"/>
              <a:gd name="T90" fmla="*/ 207963 w 256"/>
              <a:gd name="T91" fmla="*/ 168970 h 256"/>
              <a:gd name="T92" fmla="*/ 168970 w 256"/>
              <a:gd name="T93" fmla="*/ 207963 h 256"/>
              <a:gd name="T94" fmla="*/ 207963 w 256"/>
              <a:gd name="T95" fmla="*/ 246955 h 256"/>
              <a:gd name="T96" fmla="*/ 246955 w 256"/>
              <a:gd name="T97" fmla="*/ 207963 h 256"/>
              <a:gd name="T98" fmla="*/ 207963 w 256"/>
              <a:gd name="T99" fmla="*/ 168970 h 25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256" h="256">
                <a:moveTo>
                  <a:pt x="222" y="154"/>
                </a:moveTo>
                <a:cubicBezTo>
                  <a:pt x="220" y="162"/>
                  <a:pt x="217" y="169"/>
                  <a:pt x="213" y="176"/>
                </a:cubicBezTo>
                <a:cubicBezTo>
                  <a:pt x="213" y="177"/>
                  <a:pt x="234" y="203"/>
                  <a:pt x="221" y="215"/>
                </a:cubicBezTo>
                <a:cubicBezTo>
                  <a:pt x="215" y="222"/>
                  <a:pt x="215" y="222"/>
                  <a:pt x="215" y="222"/>
                </a:cubicBezTo>
                <a:cubicBezTo>
                  <a:pt x="205" y="231"/>
                  <a:pt x="182" y="216"/>
                  <a:pt x="176" y="212"/>
                </a:cubicBezTo>
                <a:cubicBezTo>
                  <a:pt x="169" y="217"/>
                  <a:pt x="161" y="220"/>
                  <a:pt x="152" y="222"/>
                </a:cubicBezTo>
                <a:cubicBezTo>
                  <a:pt x="154" y="222"/>
                  <a:pt x="154" y="222"/>
                  <a:pt x="154" y="222"/>
                </a:cubicBezTo>
                <a:cubicBezTo>
                  <a:pt x="154" y="222"/>
                  <a:pt x="150" y="256"/>
                  <a:pt x="131" y="256"/>
                </a:cubicBezTo>
                <a:cubicBezTo>
                  <a:pt x="125" y="256"/>
                  <a:pt x="125" y="256"/>
                  <a:pt x="125" y="256"/>
                </a:cubicBezTo>
                <a:cubicBezTo>
                  <a:pt x="111" y="256"/>
                  <a:pt x="103" y="227"/>
                  <a:pt x="102" y="221"/>
                </a:cubicBezTo>
                <a:cubicBezTo>
                  <a:pt x="94" y="219"/>
                  <a:pt x="86" y="216"/>
                  <a:pt x="79" y="211"/>
                </a:cubicBezTo>
                <a:cubicBezTo>
                  <a:pt x="80" y="213"/>
                  <a:pt x="80" y="213"/>
                  <a:pt x="80" y="213"/>
                </a:cubicBezTo>
                <a:cubicBezTo>
                  <a:pt x="80" y="213"/>
                  <a:pt x="53" y="234"/>
                  <a:pt x="40" y="221"/>
                </a:cubicBezTo>
                <a:cubicBezTo>
                  <a:pt x="35" y="216"/>
                  <a:pt x="35" y="216"/>
                  <a:pt x="35" y="216"/>
                </a:cubicBezTo>
                <a:cubicBezTo>
                  <a:pt x="25" y="206"/>
                  <a:pt x="41" y="180"/>
                  <a:pt x="44" y="175"/>
                </a:cubicBezTo>
                <a:cubicBezTo>
                  <a:pt x="40" y="169"/>
                  <a:pt x="37" y="162"/>
                  <a:pt x="35" y="154"/>
                </a:cubicBezTo>
                <a:cubicBezTo>
                  <a:pt x="29" y="153"/>
                  <a:pt x="0" y="145"/>
                  <a:pt x="0" y="131"/>
                </a:cubicBezTo>
                <a:cubicBezTo>
                  <a:pt x="0" y="125"/>
                  <a:pt x="0" y="125"/>
                  <a:pt x="0" y="125"/>
                </a:cubicBezTo>
                <a:cubicBezTo>
                  <a:pt x="0" y="108"/>
                  <a:pt x="28" y="103"/>
                  <a:pt x="35" y="102"/>
                </a:cubicBezTo>
                <a:cubicBezTo>
                  <a:pt x="37" y="94"/>
                  <a:pt x="40" y="87"/>
                  <a:pt x="44" y="80"/>
                </a:cubicBezTo>
                <a:cubicBezTo>
                  <a:pt x="41" y="76"/>
                  <a:pt x="24" y="50"/>
                  <a:pt x="34" y="40"/>
                </a:cubicBezTo>
                <a:cubicBezTo>
                  <a:pt x="40" y="35"/>
                  <a:pt x="40" y="35"/>
                  <a:pt x="40" y="35"/>
                </a:cubicBezTo>
                <a:cubicBezTo>
                  <a:pt x="51" y="23"/>
                  <a:pt x="75" y="39"/>
                  <a:pt x="80" y="43"/>
                </a:cubicBezTo>
                <a:cubicBezTo>
                  <a:pt x="87" y="39"/>
                  <a:pt x="94" y="36"/>
                  <a:pt x="102" y="34"/>
                </a:cubicBezTo>
                <a:cubicBezTo>
                  <a:pt x="104" y="27"/>
                  <a:pt x="112" y="0"/>
                  <a:pt x="125" y="0"/>
                </a:cubicBezTo>
                <a:cubicBezTo>
                  <a:pt x="131" y="0"/>
                  <a:pt x="131" y="0"/>
                  <a:pt x="131" y="0"/>
                </a:cubicBezTo>
                <a:cubicBezTo>
                  <a:pt x="147" y="0"/>
                  <a:pt x="153" y="26"/>
                  <a:pt x="154" y="34"/>
                </a:cubicBezTo>
                <a:cubicBezTo>
                  <a:pt x="162" y="36"/>
                  <a:pt x="169" y="39"/>
                  <a:pt x="176" y="43"/>
                </a:cubicBezTo>
                <a:cubicBezTo>
                  <a:pt x="182" y="39"/>
                  <a:pt x="206" y="24"/>
                  <a:pt x="216" y="34"/>
                </a:cubicBezTo>
                <a:cubicBezTo>
                  <a:pt x="222" y="40"/>
                  <a:pt x="222" y="40"/>
                  <a:pt x="222" y="40"/>
                </a:cubicBezTo>
                <a:cubicBezTo>
                  <a:pt x="233" y="51"/>
                  <a:pt x="217" y="74"/>
                  <a:pt x="213" y="80"/>
                </a:cubicBezTo>
                <a:cubicBezTo>
                  <a:pt x="217" y="87"/>
                  <a:pt x="220" y="94"/>
                  <a:pt x="222" y="102"/>
                </a:cubicBezTo>
                <a:cubicBezTo>
                  <a:pt x="224" y="102"/>
                  <a:pt x="256" y="107"/>
                  <a:pt x="256" y="125"/>
                </a:cubicBezTo>
                <a:cubicBezTo>
                  <a:pt x="256" y="131"/>
                  <a:pt x="256" y="131"/>
                  <a:pt x="256" y="131"/>
                </a:cubicBezTo>
                <a:cubicBezTo>
                  <a:pt x="256" y="144"/>
                  <a:pt x="229" y="152"/>
                  <a:pt x="222" y="154"/>
                </a:cubicBezTo>
                <a:moveTo>
                  <a:pt x="128" y="56"/>
                </a:moveTo>
                <a:cubicBezTo>
                  <a:pt x="88" y="56"/>
                  <a:pt x="56" y="88"/>
                  <a:pt x="56" y="128"/>
                </a:cubicBezTo>
                <a:cubicBezTo>
                  <a:pt x="56" y="168"/>
                  <a:pt x="88" y="200"/>
                  <a:pt x="128" y="200"/>
                </a:cubicBezTo>
                <a:cubicBezTo>
                  <a:pt x="168" y="200"/>
                  <a:pt x="200" y="168"/>
                  <a:pt x="200" y="128"/>
                </a:cubicBezTo>
                <a:cubicBezTo>
                  <a:pt x="200" y="88"/>
                  <a:pt x="168" y="56"/>
                  <a:pt x="128" y="56"/>
                </a:cubicBezTo>
                <a:moveTo>
                  <a:pt x="128" y="176"/>
                </a:moveTo>
                <a:cubicBezTo>
                  <a:pt x="101" y="176"/>
                  <a:pt x="80" y="155"/>
                  <a:pt x="80" y="128"/>
                </a:cubicBezTo>
                <a:cubicBezTo>
                  <a:pt x="80" y="101"/>
                  <a:pt x="101" y="80"/>
                  <a:pt x="128" y="80"/>
                </a:cubicBezTo>
                <a:cubicBezTo>
                  <a:pt x="155" y="80"/>
                  <a:pt x="176" y="101"/>
                  <a:pt x="176" y="128"/>
                </a:cubicBezTo>
                <a:cubicBezTo>
                  <a:pt x="176" y="155"/>
                  <a:pt x="155" y="176"/>
                  <a:pt x="128" y="176"/>
                </a:cubicBezTo>
                <a:moveTo>
                  <a:pt x="128" y="104"/>
                </a:moveTo>
                <a:cubicBezTo>
                  <a:pt x="115" y="104"/>
                  <a:pt x="104" y="115"/>
                  <a:pt x="104" y="128"/>
                </a:cubicBezTo>
                <a:cubicBezTo>
                  <a:pt x="104" y="141"/>
                  <a:pt x="115" y="152"/>
                  <a:pt x="128" y="152"/>
                </a:cubicBezTo>
                <a:cubicBezTo>
                  <a:pt x="141" y="152"/>
                  <a:pt x="152" y="141"/>
                  <a:pt x="152" y="128"/>
                </a:cubicBezTo>
                <a:cubicBezTo>
                  <a:pt x="152" y="115"/>
                  <a:pt x="141" y="104"/>
                  <a:pt x="128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5" name="Freeform 28"/>
          <p:cNvSpPr>
            <a:spLocks noEditPoints="1"/>
          </p:cNvSpPr>
          <p:nvPr/>
        </p:nvSpPr>
        <p:spPr bwMode="auto">
          <a:xfrm>
            <a:off x="1601787" y="10229415"/>
            <a:ext cx="1052736" cy="871922"/>
          </a:xfrm>
          <a:custGeom>
            <a:avLst/>
            <a:gdLst>
              <a:gd name="T0" fmla="*/ 415925 w 256"/>
              <a:gd name="T1" fmla="*/ 324988 h 212"/>
              <a:gd name="T2" fmla="*/ 396429 w 256"/>
              <a:gd name="T3" fmla="*/ 344487 h 212"/>
              <a:gd name="T4" fmla="*/ 396429 w 256"/>
              <a:gd name="T5" fmla="*/ 344487 h 212"/>
              <a:gd name="T6" fmla="*/ 19496 w 256"/>
              <a:gd name="T7" fmla="*/ 344487 h 212"/>
              <a:gd name="T8" fmla="*/ 19496 w 256"/>
              <a:gd name="T9" fmla="*/ 344487 h 212"/>
              <a:gd name="T10" fmla="*/ 19496 w 256"/>
              <a:gd name="T11" fmla="*/ 344487 h 212"/>
              <a:gd name="T12" fmla="*/ 0 w 256"/>
              <a:gd name="T13" fmla="*/ 324988 h 212"/>
              <a:gd name="T14" fmla="*/ 3249 w 256"/>
              <a:gd name="T15" fmla="*/ 313613 h 212"/>
              <a:gd name="T16" fmla="*/ 3249 w 256"/>
              <a:gd name="T17" fmla="*/ 313613 h 212"/>
              <a:gd name="T18" fmla="*/ 191715 w 256"/>
              <a:gd name="T19" fmla="*/ 8125 h 212"/>
              <a:gd name="T20" fmla="*/ 191715 w 256"/>
              <a:gd name="T21" fmla="*/ 8125 h 212"/>
              <a:gd name="T22" fmla="*/ 207963 w 256"/>
              <a:gd name="T23" fmla="*/ 0 h 212"/>
              <a:gd name="T24" fmla="*/ 224210 w 256"/>
              <a:gd name="T25" fmla="*/ 9750 h 212"/>
              <a:gd name="T26" fmla="*/ 224210 w 256"/>
              <a:gd name="T27" fmla="*/ 9750 h 212"/>
              <a:gd name="T28" fmla="*/ 412676 w 256"/>
              <a:gd name="T29" fmla="*/ 315238 h 212"/>
              <a:gd name="T30" fmla="*/ 412676 w 256"/>
              <a:gd name="T31" fmla="*/ 315238 h 212"/>
              <a:gd name="T32" fmla="*/ 415925 w 256"/>
              <a:gd name="T33" fmla="*/ 324988 h 212"/>
              <a:gd name="T34" fmla="*/ 233958 w 256"/>
              <a:gd name="T35" fmla="*/ 110496 h 212"/>
              <a:gd name="T36" fmla="*/ 207963 w 256"/>
              <a:gd name="T37" fmla="*/ 84497 h 212"/>
              <a:gd name="T38" fmla="*/ 181967 w 256"/>
              <a:gd name="T39" fmla="*/ 110496 h 212"/>
              <a:gd name="T40" fmla="*/ 181967 w 256"/>
              <a:gd name="T41" fmla="*/ 207992 h 212"/>
              <a:gd name="T42" fmla="*/ 207963 w 256"/>
              <a:gd name="T43" fmla="*/ 233991 h 212"/>
              <a:gd name="T44" fmla="*/ 233958 w 256"/>
              <a:gd name="T45" fmla="*/ 207992 h 212"/>
              <a:gd name="T46" fmla="*/ 233958 w 256"/>
              <a:gd name="T47" fmla="*/ 110496 h 212"/>
              <a:gd name="T48" fmla="*/ 207963 w 256"/>
              <a:gd name="T49" fmla="*/ 253490 h 212"/>
              <a:gd name="T50" fmla="*/ 181967 w 256"/>
              <a:gd name="T51" fmla="*/ 279489 h 212"/>
              <a:gd name="T52" fmla="*/ 207963 w 256"/>
              <a:gd name="T53" fmla="*/ 305488 h 212"/>
              <a:gd name="T54" fmla="*/ 233958 w 256"/>
              <a:gd name="T55" fmla="*/ 279489 h 212"/>
              <a:gd name="T56" fmla="*/ 207963 w 256"/>
              <a:gd name="T57" fmla="*/ 253490 h 212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212">
                <a:moveTo>
                  <a:pt x="256" y="200"/>
                </a:moveTo>
                <a:cubicBezTo>
                  <a:pt x="256" y="207"/>
                  <a:pt x="251" y="212"/>
                  <a:pt x="244" y="212"/>
                </a:cubicBezTo>
                <a:cubicBezTo>
                  <a:pt x="244" y="212"/>
                  <a:pt x="244" y="212"/>
                  <a:pt x="244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12" y="212"/>
                  <a:pt x="12" y="212"/>
                  <a:pt x="12" y="212"/>
                </a:cubicBezTo>
                <a:cubicBezTo>
                  <a:pt x="5" y="212"/>
                  <a:pt x="0" y="207"/>
                  <a:pt x="0" y="200"/>
                </a:cubicBezTo>
                <a:cubicBezTo>
                  <a:pt x="0" y="198"/>
                  <a:pt x="1" y="195"/>
                  <a:pt x="2" y="193"/>
                </a:cubicBezTo>
                <a:cubicBezTo>
                  <a:pt x="2" y="193"/>
                  <a:pt x="2" y="193"/>
                  <a:pt x="2" y="193"/>
                </a:cubicBezTo>
                <a:cubicBezTo>
                  <a:pt x="118" y="5"/>
                  <a:pt x="118" y="5"/>
                  <a:pt x="118" y="5"/>
                </a:cubicBezTo>
                <a:cubicBezTo>
                  <a:pt x="118" y="5"/>
                  <a:pt x="118" y="5"/>
                  <a:pt x="118" y="5"/>
                </a:cubicBezTo>
                <a:cubicBezTo>
                  <a:pt x="120" y="2"/>
                  <a:pt x="124" y="0"/>
                  <a:pt x="128" y="0"/>
                </a:cubicBezTo>
                <a:cubicBezTo>
                  <a:pt x="132" y="0"/>
                  <a:pt x="136" y="2"/>
                  <a:pt x="138" y="6"/>
                </a:cubicBezTo>
                <a:cubicBezTo>
                  <a:pt x="138" y="6"/>
                  <a:pt x="138" y="6"/>
                  <a:pt x="138" y="6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4" y="194"/>
                  <a:pt x="254" y="194"/>
                  <a:pt x="254" y="194"/>
                </a:cubicBezTo>
                <a:cubicBezTo>
                  <a:pt x="255" y="196"/>
                  <a:pt x="256" y="198"/>
                  <a:pt x="256" y="200"/>
                </a:cubicBezTo>
                <a:moveTo>
                  <a:pt x="144" y="68"/>
                </a:moveTo>
                <a:cubicBezTo>
                  <a:pt x="144" y="59"/>
                  <a:pt x="137" y="52"/>
                  <a:pt x="128" y="52"/>
                </a:cubicBezTo>
                <a:cubicBezTo>
                  <a:pt x="119" y="52"/>
                  <a:pt x="112" y="59"/>
                  <a:pt x="112" y="68"/>
                </a:cubicBezTo>
                <a:cubicBezTo>
                  <a:pt x="112" y="128"/>
                  <a:pt x="112" y="128"/>
                  <a:pt x="112" y="128"/>
                </a:cubicBezTo>
                <a:cubicBezTo>
                  <a:pt x="112" y="137"/>
                  <a:pt x="119" y="144"/>
                  <a:pt x="128" y="144"/>
                </a:cubicBezTo>
                <a:cubicBezTo>
                  <a:pt x="137" y="144"/>
                  <a:pt x="144" y="137"/>
                  <a:pt x="144" y="128"/>
                </a:cubicBezTo>
                <a:lnTo>
                  <a:pt x="144" y="68"/>
                </a:lnTo>
                <a:close/>
                <a:moveTo>
                  <a:pt x="128" y="156"/>
                </a:moveTo>
                <a:cubicBezTo>
                  <a:pt x="119" y="156"/>
                  <a:pt x="112" y="163"/>
                  <a:pt x="112" y="172"/>
                </a:cubicBezTo>
                <a:cubicBezTo>
                  <a:pt x="112" y="181"/>
                  <a:pt x="119" y="188"/>
                  <a:pt x="128" y="188"/>
                </a:cubicBezTo>
                <a:cubicBezTo>
                  <a:pt x="137" y="188"/>
                  <a:pt x="144" y="181"/>
                  <a:pt x="144" y="172"/>
                </a:cubicBezTo>
                <a:cubicBezTo>
                  <a:pt x="144" y="163"/>
                  <a:pt x="137" y="156"/>
                  <a:pt x="128" y="15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6" name="Freeform 29"/>
          <p:cNvSpPr>
            <a:spLocks noEditPoints="1"/>
          </p:cNvSpPr>
          <p:nvPr/>
        </p:nvSpPr>
        <p:spPr bwMode="auto">
          <a:xfrm>
            <a:off x="21885051" y="8284665"/>
            <a:ext cx="1052736" cy="1056754"/>
          </a:xfrm>
          <a:custGeom>
            <a:avLst/>
            <a:gdLst>
              <a:gd name="T0" fmla="*/ 396429 w 256"/>
              <a:gd name="T1" fmla="*/ 150043 h 256"/>
              <a:gd name="T2" fmla="*/ 376932 w 256"/>
              <a:gd name="T3" fmla="*/ 150043 h 256"/>
              <a:gd name="T4" fmla="*/ 365559 w 256"/>
              <a:gd name="T5" fmla="*/ 150043 h 256"/>
              <a:gd name="T6" fmla="*/ 311944 w 256"/>
              <a:gd name="T7" fmla="*/ 150043 h 256"/>
              <a:gd name="T8" fmla="*/ 292447 w 256"/>
              <a:gd name="T9" fmla="*/ 130473 h 256"/>
              <a:gd name="T10" fmla="*/ 311944 w 256"/>
              <a:gd name="T11" fmla="*/ 110902 h 256"/>
              <a:gd name="T12" fmla="*/ 346063 w 256"/>
              <a:gd name="T13" fmla="*/ 110902 h 256"/>
              <a:gd name="T14" fmla="*/ 207963 w 256"/>
              <a:gd name="T15" fmla="*/ 39142 h 256"/>
              <a:gd name="T16" fmla="*/ 38993 w 256"/>
              <a:gd name="T17" fmla="*/ 208756 h 256"/>
              <a:gd name="T18" fmla="*/ 19496 w 256"/>
              <a:gd name="T19" fmla="*/ 228327 h 256"/>
              <a:gd name="T20" fmla="*/ 0 w 256"/>
              <a:gd name="T21" fmla="*/ 208756 h 256"/>
              <a:gd name="T22" fmla="*/ 207963 w 256"/>
              <a:gd name="T23" fmla="*/ 0 h 256"/>
              <a:gd name="T24" fmla="*/ 376932 w 256"/>
              <a:gd name="T25" fmla="*/ 88069 h 256"/>
              <a:gd name="T26" fmla="*/ 376932 w 256"/>
              <a:gd name="T27" fmla="*/ 52189 h 256"/>
              <a:gd name="T28" fmla="*/ 396429 w 256"/>
              <a:gd name="T29" fmla="*/ 32618 h 256"/>
              <a:gd name="T30" fmla="*/ 415925 w 256"/>
              <a:gd name="T31" fmla="*/ 52189 h 256"/>
              <a:gd name="T32" fmla="*/ 415925 w 256"/>
              <a:gd name="T33" fmla="*/ 130473 h 256"/>
              <a:gd name="T34" fmla="*/ 396429 w 256"/>
              <a:gd name="T35" fmla="*/ 150043 h 256"/>
              <a:gd name="T36" fmla="*/ 19496 w 256"/>
              <a:gd name="T37" fmla="*/ 267469 h 256"/>
              <a:gd name="T38" fmla="*/ 103981 w 256"/>
              <a:gd name="T39" fmla="*/ 267469 h 256"/>
              <a:gd name="T40" fmla="*/ 123478 w 256"/>
              <a:gd name="T41" fmla="*/ 287040 h 256"/>
              <a:gd name="T42" fmla="*/ 103981 w 256"/>
              <a:gd name="T43" fmla="*/ 306610 h 256"/>
              <a:gd name="T44" fmla="*/ 69862 w 256"/>
              <a:gd name="T45" fmla="*/ 306610 h 256"/>
              <a:gd name="T46" fmla="*/ 207963 w 256"/>
              <a:gd name="T47" fmla="*/ 378370 h 256"/>
              <a:gd name="T48" fmla="*/ 376932 w 256"/>
              <a:gd name="T49" fmla="*/ 208756 h 256"/>
              <a:gd name="T50" fmla="*/ 396429 w 256"/>
              <a:gd name="T51" fmla="*/ 189185 h 256"/>
              <a:gd name="T52" fmla="*/ 415925 w 256"/>
              <a:gd name="T53" fmla="*/ 208756 h 256"/>
              <a:gd name="T54" fmla="*/ 207963 w 256"/>
              <a:gd name="T55" fmla="*/ 417512 h 256"/>
              <a:gd name="T56" fmla="*/ 38993 w 256"/>
              <a:gd name="T57" fmla="*/ 329443 h 256"/>
              <a:gd name="T58" fmla="*/ 38993 w 256"/>
              <a:gd name="T59" fmla="*/ 365323 h 256"/>
              <a:gd name="T60" fmla="*/ 19496 w 256"/>
              <a:gd name="T61" fmla="*/ 384894 h 256"/>
              <a:gd name="T62" fmla="*/ 0 w 256"/>
              <a:gd name="T63" fmla="*/ 365323 h 256"/>
              <a:gd name="T64" fmla="*/ 0 w 256"/>
              <a:gd name="T65" fmla="*/ 287040 h 256"/>
              <a:gd name="T66" fmla="*/ 19496 w 256"/>
              <a:gd name="T67" fmla="*/ 267469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232" y="92"/>
                  <a:pt x="232" y="92"/>
                  <a:pt x="232" y="92"/>
                </a:cubicBezTo>
                <a:cubicBezTo>
                  <a:pt x="225" y="92"/>
                  <a:pt x="225" y="92"/>
                  <a:pt x="225" y="92"/>
                </a:cubicBez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35"/>
                  <a:pt x="19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  <a:moveTo>
                  <a:pt x="12" y="164"/>
                </a:moveTo>
                <a:cubicBezTo>
                  <a:pt x="64" y="164"/>
                  <a:pt x="64" y="164"/>
                  <a:pt x="64" y="164"/>
                </a:cubicBezTo>
                <a:cubicBezTo>
                  <a:pt x="71" y="164"/>
                  <a:pt x="76" y="169"/>
                  <a:pt x="76" y="176"/>
                </a:cubicBezTo>
                <a:cubicBezTo>
                  <a:pt x="76" y="183"/>
                  <a:pt x="71" y="188"/>
                  <a:pt x="64" y="188"/>
                </a:cubicBezTo>
                <a:cubicBezTo>
                  <a:pt x="43" y="188"/>
                  <a:pt x="43" y="188"/>
                  <a:pt x="43" y="188"/>
                </a:cubicBezTo>
                <a:cubicBezTo>
                  <a:pt x="62" y="215"/>
                  <a:pt x="93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85" y="256"/>
                  <a:pt x="47" y="235"/>
                  <a:pt x="24" y="202"/>
                </a:cubicBezTo>
                <a:cubicBezTo>
                  <a:pt x="24" y="224"/>
                  <a:pt x="24" y="224"/>
                  <a:pt x="24" y="224"/>
                </a:cubicBezTo>
                <a:cubicBezTo>
                  <a:pt x="24" y="231"/>
                  <a:pt x="19" y="236"/>
                  <a:pt x="12" y="236"/>
                </a:cubicBezTo>
                <a:cubicBezTo>
                  <a:pt x="5" y="236"/>
                  <a:pt x="0" y="231"/>
                  <a:pt x="0" y="224"/>
                </a:cubicBezTo>
                <a:cubicBezTo>
                  <a:pt x="0" y="176"/>
                  <a:pt x="0" y="176"/>
                  <a:pt x="0" y="176"/>
                </a:cubicBezTo>
                <a:cubicBezTo>
                  <a:pt x="0" y="169"/>
                  <a:pt x="5" y="164"/>
                  <a:pt x="12" y="1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7" name="Freeform 30"/>
          <p:cNvSpPr>
            <a:spLocks/>
          </p:cNvSpPr>
          <p:nvPr/>
        </p:nvSpPr>
        <p:spPr bwMode="auto">
          <a:xfrm>
            <a:off x="20040753" y="8284665"/>
            <a:ext cx="1052736" cy="1056754"/>
          </a:xfrm>
          <a:custGeom>
            <a:avLst/>
            <a:gdLst>
              <a:gd name="T0" fmla="*/ 396429 w 256"/>
              <a:gd name="T1" fmla="*/ 150043 h 256"/>
              <a:gd name="T2" fmla="*/ 311944 w 256"/>
              <a:gd name="T3" fmla="*/ 150043 h 256"/>
              <a:gd name="T4" fmla="*/ 292447 w 256"/>
              <a:gd name="T5" fmla="*/ 130473 h 256"/>
              <a:gd name="T6" fmla="*/ 311944 w 256"/>
              <a:gd name="T7" fmla="*/ 110902 h 256"/>
              <a:gd name="T8" fmla="*/ 346063 w 256"/>
              <a:gd name="T9" fmla="*/ 110902 h 256"/>
              <a:gd name="T10" fmla="*/ 207963 w 256"/>
              <a:gd name="T11" fmla="*/ 39142 h 256"/>
              <a:gd name="T12" fmla="*/ 38993 w 256"/>
              <a:gd name="T13" fmla="*/ 208756 h 256"/>
              <a:gd name="T14" fmla="*/ 207963 w 256"/>
              <a:gd name="T15" fmla="*/ 378370 h 256"/>
              <a:gd name="T16" fmla="*/ 376932 w 256"/>
              <a:gd name="T17" fmla="*/ 208756 h 256"/>
              <a:gd name="T18" fmla="*/ 396429 w 256"/>
              <a:gd name="T19" fmla="*/ 189185 h 256"/>
              <a:gd name="T20" fmla="*/ 415925 w 256"/>
              <a:gd name="T21" fmla="*/ 208756 h 256"/>
              <a:gd name="T22" fmla="*/ 207963 w 256"/>
              <a:gd name="T23" fmla="*/ 417512 h 256"/>
              <a:gd name="T24" fmla="*/ 0 w 256"/>
              <a:gd name="T25" fmla="*/ 208756 h 256"/>
              <a:gd name="T26" fmla="*/ 207963 w 256"/>
              <a:gd name="T27" fmla="*/ 0 h 256"/>
              <a:gd name="T28" fmla="*/ 376932 w 256"/>
              <a:gd name="T29" fmla="*/ 88069 h 256"/>
              <a:gd name="T30" fmla="*/ 376932 w 256"/>
              <a:gd name="T31" fmla="*/ 52189 h 256"/>
              <a:gd name="T32" fmla="*/ 396429 w 256"/>
              <a:gd name="T33" fmla="*/ 32618 h 256"/>
              <a:gd name="T34" fmla="*/ 415925 w 256"/>
              <a:gd name="T35" fmla="*/ 52189 h 256"/>
              <a:gd name="T36" fmla="*/ 415925 w 256"/>
              <a:gd name="T37" fmla="*/ 130473 h 256"/>
              <a:gd name="T38" fmla="*/ 396429 w 256"/>
              <a:gd name="T39" fmla="*/ 150043 h 25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256" h="256">
                <a:moveTo>
                  <a:pt x="244" y="92"/>
                </a:moveTo>
                <a:cubicBezTo>
                  <a:pt x="192" y="92"/>
                  <a:pt x="192" y="92"/>
                  <a:pt x="192" y="92"/>
                </a:cubicBezTo>
                <a:cubicBezTo>
                  <a:pt x="185" y="92"/>
                  <a:pt x="180" y="87"/>
                  <a:pt x="180" y="80"/>
                </a:cubicBezTo>
                <a:cubicBezTo>
                  <a:pt x="180" y="73"/>
                  <a:pt x="185" y="68"/>
                  <a:pt x="192" y="68"/>
                </a:cubicBezTo>
                <a:cubicBezTo>
                  <a:pt x="213" y="68"/>
                  <a:pt x="213" y="68"/>
                  <a:pt x="213" y="68"/>
                </a:cubicBezTo>
                <a:cubicBezTo>
                  <a:pt x="194" y="41"/>
                  <a:pt x="163" y="24"/>
                  <a:pt x="128" y="24"/>
                </a:cubicBezTo>
                <a:cubicBezTo>
                  <a:pt x="71" y="24"/>
                  <a:pt x="24" y="71"/>
                  <a:pt x="24" y="128"/>
                </a:cubicBezTo>
                <a:cubicBezTo>
                  <a:pt x="24" y="185"/>
                  <a:pt x="71" y="232"/>
                  <a:pt x="128" y="232"/>
                </a:cubicBezTo>
                <a:cubicBezTo>
                  <a:pt x="185" y="232"/>
                  <a:pt x="232" y="185"/>
                  <a:pt x="232" y="128"/>
                </a:cubicBezTo>
                <a:cubicBezTo>
                  <a:pt x="232" y="121"/>
                  <a:pt x="237" y="116"/>
                  <a:pt x="244" y="116"/>
                </a:cubicBezTo>
                <a:cubicBezTo>
                  <a:pt x="251" y="116"/>
                  <a:pt x="256" y="121"/>
                  <a:pt x="256" y="128"/>
                </a:cubicBezTo>
                <a:cubicBezTo>
                  <a:pt x="256" y="199"/>
                  <a:pt x="199" y="256"/>
                  <a:pt x="128" y="256"/>
                </a:cubicBezTo>
                <a:cubicBezTo>
                  <a:pt x="57" y="256"/>
                  <a:pt x="0" y="199"/>
                  <a:pt x="0" y="128"/>
                </a:cubicBezTo>
                <a:cubicBezTo>
                  <a:pt x="0" y="57"/>
                  <a:pt x="57" y="0"/>
                  <a:pt x="128" y="0"/>
                </a:cubicBezTo>
                <a:cubicBezTo>
                  <a:pt x="171" y="0"/>
                  <a:pt x="209" y="21"/>
                  <a:pt x="232" y="54"/>
                </a:cubicBezTo>
                <a:cubicBezTo>
                  <a:pt x="232" y="32"/>
                  <a:pt x="232" y="32"/>
                  <a:pt x="232" y="32"/>
                </a:cubicBezTo>
                <a:cubicBezTo>
                  <a:pt x="232" y="25"/>
                  <a:pt x="237" y="20"/>
                  <a:pt x="244" y="20"/>
                </a:cubicBezTo>
                <a:cubicBezTo>
                  <a:pt x="251" y="20"/>
                  <a:pt x="256" y="25"/>
                  <a:pt x="256" y="32"/>
                </a:cubicBezTo>
                <a:cubicBezTo>
                  <a:pt x="256" y="80"/>
                  <a:pt x="256" y="80"/>
                  <a:pt x="256" y="80"/>
                </a:cubicBezTo>
                <a:cubicBezTo>
                  <a:pt x="256" y="87"/>
                  <a:pt x="251" y="92"/>
                  <a:pt x="244" y="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8" name="Freeform 31"/>
          <p:cNvSpPr>
            <a:spLocks/>
          </p:cNvSpPr>
          <p:nvPr/>
        </p:nvSpPr>
        <p:spPr bwMode="auto">
          <a:xfrm>
            <a:off x="18196453" y="8385115"/>
            <a:ext cx="1052736" cy="743346"/>
          </a:xfrm>
          <a:custGeom>
            <a:avLst/>
            <a:gdLst>
              <a:gd name="T0" fmla="*/ 365559 w 256"/>
              <a:gd name="T1" fmla="*/ 125633 h 180"/>
              <a:gd name="T2" fmla="*/ 350937 w 256"/>
              <a:gd name="T3" fmla="*/ 130528 h 180"/>
              <a:gd name="T4" fmla="*/ 331440 w 256"/>
              <a:gd name="T5" fmla="*/ 110949 h 180"/>
              <a:gd name="T6" fmla="*/ 337939 w 256"/>
              <a:gd name="T7" fmla="*/ 97896 h 180"/>
              <a:gd name="T8" fmla="*/ 349312 w 256"/>
              <a:gd name="T9" fmla="*/ 84843 h 180"/>
              <a:gd name="T10" fmla="*/ 337939 w 256"/>
              <a:gd name="T11" fmla="*/ 84843 h 180"/>
              <a:gd name="T12" fmla="*/ 337939 w 256"/>
              <a:gd name="T13" fmla="*/ 84843 h 180"/>
              <a:gd name="T14" fmla="*/ 318443 w 256"/>
              <a:gd name="T15" fmla="*/ 84843 h 180"/>
              <a:gd name="T16" fmla="*/ 300571 w 256"/>
              <a:gd name="T17" fmla="*/ 84843 h 180"/>
              <a:gd name="T18" fmla="*/ 97482 w 256"/>
              <a:gd name="T19" fmla="*/ 287162 h 180"/>
              <a:gd name="T20" fmla="*/ 84485 w 256"/>
              <a:gd name="T21" fmla="*/ 293688 h 180"/>
              <a:gd name="T22" fmla="*/ 58489 w 256"/>
              <a:gd name="T23" fmla="*/ 293688 h 180"/>
              <a:gd name="T24" fmla="*/ 19496 w 256"/>
              <a:gd name="T25" fmla="*/ 293688 h 180"/>
              <a:gd name="T26" fmla="*/ 0 w 256"/>
              <a:gd name="T27" fmla="*/ 274109 h 180"/>
              <a:gd name="T28" fmla="*/ 19496 w 256"/>
              <a:gd name="T29" fmla="*/ 254530 h 180"/>
              <a:gd name="T30" fmla="*/ 58489 w 256"/>
              <a:gd name="T31" fmla="*/ 254530 h 180"/>
              <a:gd name="T32" fmla="*/ 76361 w 256"/>
              <a:gd name="T33" fmla="*/ 254530 h 180"/>
              <a:gd name="T34" fmla="*/ 279450 w 256"/>
              <a:gd name="T35" fmla="*/ 52211 h 180"/>
              <a:gd name="T36" fmla="*/ 292447 w 256"/>
              <a:gd name="T37" fmla="*/ 45685 h 180"/>
              <a:gd name="T38" fmla="*/ 324941 w 256"/>
              <a:gd name="T39" fmla="*/ 45685 h 180"/>
              <a:gd name="T40" fmla="*/ 349312 w 256"/>
              <a:gd name="T41" fmla="*/ 45685 h 180"/>
              <a:gd name="T42" fmla="*/ 337939 w 256"/>
              <a:gd name="T43" fmla="*/ 34264 h 180"/>
              <a:gd name="T44" fmla="*/ 331440 w 256"/>
              <a:gd name="T45" fmla="*/ 19579 h 180"/>
              <a:gd name="T46" fmla="*/ 350937 w 256"/>
              <a:gd name="T47" fmla="*/ 0 h 180"/>
              <a:gd name="T48" fmla="*/ 365559 w 256"/>
              <a:gd name="T49" fmla="*/ 6526 h 180"/>
              <a:gd name="T50" fmla="*/ 411051 w 256"/>
              <a:gd name="T51" fmla="*/ 52211 h 180"/>
              <a:gd name="T52" fmla="*/ 415925 w 256"/>
              <a:gd name="T53" fmla="*/ 65264 h 180"/>
              <a:gd name="T54" fmla="*/ 411051 w 256"/>
              <a:gd name="T55" fmla="*/ 79948 h 180"/>
              <a:gd name="T56" fmla="*/ 365559 w 256"/>
              <a:gd name="T57" fmla="*/ 125633 h 180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180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9" name="Freeform 32"/>
          <p:cNvSpPr>
            <a:spLocks/>
          </p:cNvSpPr>
          <p:nvPr/>
        </p:nvSpPr>
        <p:spPr bwMode="auto">
          <a:xfrm>
            <a:off x="16352157" y="8501641"/>
            <a:ext cx="1052736" cy="739326"/>
          </a:xfrm>
          <a:custGeom>
            <a:avLst/>
            <a:gdLst>
              <a:gd name="T0" fmla="*/ 363934 w 256"/>
              <a:gd name="T1" fmla="*/ 168769 h 180"/>
              <a:gd name="T2" fmla="*/ 350937 w 256"/>
              <a:gd name="T3" fmla="*/ 162278 h 180"/>
              <a:gd name="T4" fmla="*/ 331440 w 256"/>
              <a:gd name="T5" fmla="*/ 181751 h 180"/>
              <a:gd name="T6" fmla="*/ 337939 w 256"/>
              <a:gd name="T7" fmla="*/ 194733 h 180"/>
              <a:gd name="T8" fmla="*/ 349312 w 256"/>
              <a:gd name="T9" fmla="*/ 207716 h 180"/>
              <a:gd name="T10" fmla="*/ 337939 w 256"/>
              <a:gd name="T11" fmla="*/ 207716 h 180"/>
              <a:gd name="T12" fmla="*/ 337939 w 256"/>
              <a:gd name="T13" fmla="*/ 207716 h 180"/>
              <a:gd name="T14" fmla="*/ 318443 w 256"/>
              <a:gd name="T15" fmla="*/ 207716 h 180"/>
              <a:gd name="T16" fmla="*/ 300571 w 256"/>
              <a:gd name="T17" fmla="*/ 207716 h 180"/>
              <a:gd name="T18" fmla="*/ 97482 w 256"/>
              <a:gd name="T19" fmla="*/ 6491 h 180"/>
              <a:gd name="T20" fmla="*/ 84485 w 256"/>
              <a:gd name="T21" fmla="*/ 0 h 180"/>
              <a:gd name="T22" fmla="*/ 58489 w 256"/>
              <a:gd name="T23" fmla="*/ 0 h 180"/>
              <a:gd name="T24" fmla="*/ 19496 w 256"/>
              <a:gd name="T25" fmla="*/ 0 h 180"/>
              <a:gd name="T26" fmla="*/ 0 w 256"/>
              <a:gd name="T27" fmla="*/ 19473 h 180"/>
              <a:gd name="T28" fmla="*/ 19496 w 256"/>
              <a:gd name="T29" fmla="*/ 38947 h 180"/>
              <a:gd name="T30" fmla="*/ 58489 w 256"/>
              <a:gd name="T31" fmla="*/ 38947 h 180"/>
              <a:gd name="T32" fmla="*/ 76361 w 256"/>
              <a:gd name="T33" fmla="*/ 38947 h 180"/>
              <a:gd name="T34" fmla="*/ 277825 w 256"/>
              <a:gd name="T35" fmla="*/ 241794 h 180"/>
              <a:gd name="T36" fmla="*/ 292447 w 256"/>
              <a:gd name="T37" fmla="*/ 246662 h 180"/>
              <a:gd name="T38" fmla="*/ 324941 w 256"/>
              <a:gd name="T39" fmla="*/ 246662 h 180"/>
              <a:gd name="T40" fmla="*/ 349312 w 256"/>
              <a:gd name="T41" fmla="*/ 246662 h 180"/>
              <a:gd name="T42" fmla="*/ 337939 w 256"/>
              <a:gd name="T43" fmla="*/ 259644 h 180"/>
              <a:gd name="T44" fmla="*/ 331440 w 256"/>
              <a:gd name="T45" fmla="*/ 272627 h 180"/>
              <a:gd name="T46" fmla="*/ 350937 w 256"/>
              <a:gd name="T47" fmla="*/ 292100 h 180"/>
              <a:gd name="T48" fmla="*/ 363934 w 256"/>
              <a:gd name="T49" fmla="*/ 285609 h 180"/>
              <a:gd name="T50" fmla="*/ 409426 w 256"/>
              <a:gd name="T51" fmla="*/ 240171 h 180"/>
              <a:gd name="T52" fmla="*/ 415925 w 256"/>
              <a:gd name="T53" fmla="*/ 227189 h 180"/>
              <a:gd name="T54" fmla="*/ 409426 w 256"/>
              <a:gd name="T55" fmla="*/ 214207 h 180"/>
              <a:gd name="T56" fmla="*/ 363934 w 256"/>
              <a:gd name="T57" fmla="*/ 168769 h 180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180">
                <a:moveTo>
                  <a:pt x="224" y="104"/>
                </a:moveTo>
                <a:cubicBezTo>
                  <a:pt x="222" y="101"/>
                  <a:pt x="219" y="100"/>
                  <a:pt x="216" y="100"/>
                </a:cubicBezTo>
                <a:cubicBezTo>
                  <a:pt x="209" y="100"/>
                  <a:pt x="204" y="105"/>
                  <a:pt x="204" y="112"/>
                </a:cubicBezTo>
                <a:cubicBezTo>
                  <a:pt x="204" y="115"/>
                  <a:pt x="205" y="118"/>
                  <a:pt x="208" y="120"/>
                </a:cubicBezTo>
                <a:cubicBezTo>
                  <a:pt x="215" y="128"/>
                  <a:pt x="215" y="128"/>
                  <a:pt x="215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208" y="128"/>
                  <a:pt x="208" y="128"/>
                  <a:pt x="208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185" y="128"/>
                  <a:pt x="185" y="128"/>
                  <a:pt x="185" y="128"/>
                </a:cubicBezTo>
                <a:cubicBezTo>
                  <a:pt x="60" y="4"/>
                  <a:pt x="60" y="4"/>
                  <a:pt x="60" y="4"/>
                </a:cubicBezTo>
                <a:cubicBezTo>
                  <a:pt x="58" y="1"/>
                  <a:pt x="55" y="0"/>
                  <a:pt x="52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5" y="0"/>
                  <a:pt x="0" y="5"/>
                  <a:pt x="0" y="12"/>
                </a:cubicBezTo>
                <a:cubicBezTo>
                  <a:pt x="0" y="19"/>
                  <a:pt x="5" y="24"/>
                  <a:pt x="12" y="24"/>
                </a:cubicBezTo>
                <a:cubicBezTo>
                  <a:pt x="36" y="24"/>
                  <a:pt x="36" y="24"/>
                  <a:pt x="36" y="24"/>
                </a:cubicBezTo>
                <a:cubicBezTo>
                  <a:pt x="47" y="24"/>
                  <a:pt x="47" y="24"/>
                  <a:pt x="47" y="24"/>
                </a:cubicBezTo>
                <a:cubicBezTo>
                  <a:pt x="171" y="149"/>
                  <a:pt x="171" y="149"/>
                  <a:pt x="171" y="149"/>
                </a:cubicBezTo>
                <a:cubicBezTo>
                  <a:pt x="174" y="151"/>
                  <a:pt x="177" y="152"/>
                  <a:pt x="180" y="152"/>
                </a:cubicBezTo>
                <a:cubicBezTo>
                  <a:pt x="200" y="152"/>
                  <a:pt x="200" y="152"/>
                  <a:pt x="200" y="152"/>
                </a:cubicBezTo>
                <a:cubicBezTo>
                  <a:pt x="215" y="152"/>
                  <a:pt x="215" y="152"/>
                  <a:pt x="215" y="152"/>
                </a:cubicBezTo>
                <a:cubicBezTo>
                  <a:pt x="208" y="160"/>
                  <a:pt x="208" y="160"/>
                  <a:pt x="208" y="160"/>
                </a:cubicBezTo>
                <a:cubicBezTo>
                  <a:pt x="205" y="162"/>
                  <a:pt x="204" y="165"/>
                  <a:pt x="204" y="168"/>
                </a:cubicBezTo>
                <a:cubicBezTo>
                  <a:pt x="204" y="175"/>
                  <a:pt x="209" y="180"/>
                  <a:pt x="216" y="180"/>
                </a:cubicBezTo>
                <a:cubicBezTo>
                  <a:pt x="219" y="180"/>
                  <a:pt x="222" y="179"/>
                  <a:pt x="224" y="176"/>
                </a:cubicBezTo>
                <a:cubicBezTo>
                  <a:pt x="252" y="148"/>
                  <a:pt x="252" y="148"/>
                  <a:pt x="252" y="148"/>
                </a:cubicBezTo>
                <a:cubicBezTo>
                  <a:pt x="255" y="146"/>
                  <a:pt x="256" y="143"/>
                  <a:pt x="256" y="140"/>
                </a:cubicBezTo>
                <a:cubicBezTo>
                  <a:pt x="256" y="137"/>
                  <a:pt x="255" y="134"/>
                  <a:pt x="252" y="132"/>
                </a:cubicBezTo>
                <a:lnTo>
                  <a:pt x="224" y="1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0" name="Freeform 33"/>
          <p:cNvSpPr>
            <a:spLocks noEditPoints="1"/>
          </p:cNvSpPr>
          <p:nvPr/>
        </p:nvSpPr>
        <p:spPr bwMode="auto">
          <a:xfrm>
            <a:off x="14507857" y="8385114"/>
            <a:ext cx="1052736" cy="855852"/>
          </a:xfrm>
          <a:custGeom>
            <a:avLst/>
            <a:gdLst>
              <a:gd name="T0" fmla="*/ 365559 w 256"/>
              <a:gd name="T1" fmla="*/ 125176 h 208"/>
              <a:gd name="T2" fmla="*/ 350937 w 256"/>
              <a:gd name="T3" fmla="*/ 130053 h 208"/>
              <a:gd name="T4" fmla="*/ 331440 w 256"/>
              <a:gd name="T5" fmla="*/ 110545 h 208"/>
              <a:gd name="T6" fmla="*/ 337939 w 256"/>
              <a:gd name="T7" fmla="*/ 97540 h 208"/>
              <a:gd name="T8" fmla="*/ 349312 w 256"/>
              <a:gd name="T9" fmla="*/ 84535 h 208"/>
              <a:gd name="T10" fmla="*/ 337939 w 256"/>
              <a:gd name="T11" fmla="*/ 84535 h 208"/>
              <a:gd name="T12" fmla="*/ 337939 w 256"/>
              <a:gd name="T13" fmla="*/ 84535 h 208"/>
              <a:gd name="T14" fmla="*/ 318443 w 256"/>
              <a:gd name="T15" fmla="*/ 84535 h 208"/>
              <a:gd name="T16" fmla="*/ 300571 w 256"/>
              <a:gd name="T17" fmla="*/ 84535 h 208"/>
              <a:gd name="T18" fmla="*/ 97482 w 256"/>
              <a:gd name="T19" fmla="*/ 286117 h 208"/>
              <a:gd name="T20" fmla="*/ 84485 w 256"/>
              <a:gd name="T21" fmla="*/ 292619 h 208"/>
              <a:gd name="T22" fmla="*/ 58489 w 256"/>
              <a:gd name="T23" fmla="*/ 292619 h 208"/>
              <a:gd name="T24" fmla="*/ 19496 w 256"/>
              <a:gd name="T25" fmla="*/ 292619 h 208"/>
              <a:gd name="T26" fmla="*/ 0 w 256"/>
              <a:gd name="T27" fmla="*/ 273111 h 208"/>
              <a:gd name="T28" fmla="*/ 19496 w 256"/>
              <a:gd name="T29" fmla="*/ 253603 h 208"/>
              <a:gd name="T30" fmla="*/ 58489 w 256"/>
              <a:gd name="T31" fmla="*/ 253603 h 208"/>
              <a:gd name="T32" fmla="*/ 76361 w 256"/>
              <a:gd name="T33" fmla="*/ 253603 h 208"/>
              <a:gd name="T34" fmla="*/ 279450 w 256"/>
              <a:gd name="T35" fmla="*/ 52021 h 208"/>
              <a:gd name="T36" fmla="*/ 292447 w 256"/>
              <a:gd name="T37" fmla="*/ 45519 h 208"/>
              <a:gd name="T38" fmla="*/ 324941 w 256"/>
              <a:gd name="T39" fmla="*/ 45519 h 208"/>
              <a:gd name="T40" fmla="*/ 349312 w 256"/>
              <a:gd name="T41" fmla="*/ 45519 h 208"/>
              <a:gd name="T42" fmla="*/ 337939 w 256"/>
              <a:gd name="T43" fmla="*/ 34139 h 208"/>
              <a:gd name="T44" fmla="*/ 331440 w 256"/>
              <a:gd name="T45" fmla="*/ 19508 h 208"/>
              <a:gd name="T46" fmla="*/ 350937 w 256"/>
              <a:gd name="T47" fmla="*/ 0 h 208"/>
              <a:gd name="T48" fmla="*/ 365559 w 256"/>
              <a:gd name="T49" fmla="*/ 6503 h 208"/>
              <a:gd name="T50" fmla="*/ 411051 w 256"/>
              <a:gd name="T51" fmla="*/ 52021 h 208"/>
              <a:gd name="T52" fmla="*/ 415925 w 256"/>
              <a:gd name="T53" fmla="*/ 65027 h 208"/>
              <a:gd name="T54" fmla="*/ 411051 w 256"/>
              <a:gd name="T55" fmla="*/ 79658 h 208"/>
              <a:gd name="T56" fmla="*/ 365559 w 256"/>
              <a:gd name="T57" fmla="*/ 125176 h 208"/>
              <a:gd name="T58" fmla="*/ 147848 w 256"/>
              <a:gd name="T59" fmla="*/ 156064 h 208"/>
              <a:gd name="T60" fmla="*/ 76361 w 256"/>
              <a:gd name="T61" fmla="*/ 84535 h 208"/>
              <a:gd name="T62" fmla="*/ 58489 w 256"/>
              <a:gd name="T63" fmla="*/ 84535 h 208"/>
              <a:gd name="T64" fmla="*/ 19496 w 256"/>
              <a:gd name="T65" fmla="*/ 84535 h 208"/>
              <a:gd name="T66" fmla="*/ 0 w 256"/>
              <a:gd name="T67" fmla="*/ 65027 h 208"/>
              <a:gd name="T68" fmla="*/ 19496 w 256"/>
              <a:gd name="T69" fmla="*/ 45519 h 208"/>
              <a:gd name="T70" fmla="*/ 51991 w 256"/>
              <a:gd name="T71" fmla="*/ 45519 h 208"/>
              <a:gd name="T72" fmla="*/ 84485 w 256"/>
              <a:gd name="T73" fmla="*/ 45519 h 208"/>
              <a:gd name="T74" fmla="*/ 97482 w 256"/>
              <a:gd name="T75" fmla="*/ 52021 h 208"/>
              <a:gd name="T76" fmla="*/ 175468 w 256"/>
              <a:gd name="T77" fmla="*/ 128427 h 208"/>
              <a:gd name="T78" fmla="*/ 147848 w 256"/>
              <a:gd name="T79" fmla="*/ 156064 h 208"/>
              <a:gd name="T80" fmla="*/ 300571 w 256"/>
              <a:gd name="T81" fmla="*/ 253603 h 208"/>
              <a:gd name="T82" fmla="*/ 318443 w 256"/>
              <a:gd name="T83" fmla="*/ 253603 h 208"/>
              <a:gd name="T84" fmla="*/ 337939 w 256"/>
              <a:gd name="T85" fmla="*/ 253603 h 208"/>
              <a:gd name="T86" fmla="*/ 337939 w 256"/>
              <a:gd name="T87" fmla="*/ 253603 h 208"/>
              <a:gd name="T88" fmla="*/ 349312 w 256"/>
              <a:gd name="T89" fmla="*/ 253603 h 208"/>
              <a:gd name="T90" fmla="*/ 337939 w 256"/>
              <a:gd name="T91" fmla="*/ 240598 h 208"/>
              <a:gd name="T92" fmla="*/ 331440 w 256"/>
              <a:gd name="T93" fmla="*/ 227593 h 208"/>
              <a:gd name="T94" fmla="*/ 350937 w 256"/>
              <a:gd name="T95" fmla="*/ 208085 h 208"/>
              <a:gd name="T96" fmla="*/ 365559 w 256"/>
              <a:gd name="T97" fmla="*/ 212962 h 208"/>
              <a:gd name="T98" fmla="*/ 411051 w 256"/>
              <a:gd name="T99" fmla="*/ 258480 h 208"/>
              <a:gd name="T100" fmla="*/ 415925 w 256"/>
              <a:gd name="T101" fmla="*/ 273111 h 208"/>
              <a:gd name="T102" fmla="*/ 411051 w 256"/>
              <a:gd name="T103" fmla="*/ 286117 h 208"/>
              <a:gd name="T104" fmla="*/ 365559 w 256"/>
              <a:gd name="T105" fmla="*/ 331635 h 208"/>
              <a:gd name="T106" fmla="*/ 350937 w 256"/>
              <a:gd name="T107" fmla="*/ 338138 h 208"/>
              <a:gd name="T108" fmla="*/ 331440 w 256"/>
              <a:gd name="T109" fmla="*/ 318630 h 208"/>
              <a:gd name="T110" fmla="*/ 337939 w 256"/>
              <a:gd name="T111" fmla="*/ 303999 h 208"/>
              <a:gd name="T112" fmla="*/ 349312 w 256"/>
              <a:gd name="T113" fmla="*/ 292619 h 208"/>
              <a:gd name="T114" fmla="*/ 318443 w 256"/>
              <a:gd name="T115" fmla="*/ 292619 h 208"/>
              <a:gd name="T116" fmla="*/ 292447 w 256"/>
              <a:gd name="T117" fmla="*/ 292619 h 208"/>
              <a:gd name="T118" fmla="*/ 279450 w 256"/>
              <a:gd name="T119" fmla="*/ 286117 h 208"/>
              <a:gd name="T120" fmla="*/ 201464 w 256"/>
              <a:gd name="T121" fmla="*/ 209711 h 208"/>
              <a:gd name="T122" fmla="*/ 229084 w 256"/>
              <a:gd name="T123" fmla="*/ 182074 h 208"/>
              <a:gd name="T124" fmla="*/ 300571 w 256"/>
              <a:gd name="T125" fmla="*/ 253603 h 208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256" h="208">
                <a:moveTo>
                  <a:pt x="225" y="77"/>
                </a:moveTo>
                <a:cubicBezTo>
                  <a:pt x="222" y="79"/>
                  <a:pt x="219" y="80"/>
                  <a:pt x="216" y="80"/>
                </a:cubicBezTo>
                <a:cubicBezTo>
                  <a:pt x="209" y="80"/>
                  <a:pt x="204" y="75"/>
                  <a:pt x="204" y="68"/>
                </a:cubicBezTo>
                <a:cubicBezTo>
                  <a:pt x="204" y="65"/>
                  <a:pt x="205" y="62"/>
                  <a:pt x="208" y="60"/>
                </a:cubicBezTo>
                <a:cubicBezTo>
                  <a:pt x="215" y="52"/>
                  <a:pt x="215" y="52"/>
                  <a:pt x="215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208" y="52"/>
                  <a:pt x="208" y="52"/>
                  <a:pt x="208" y="52"/>
                </a:cubicBezTo>
                <a:cubicBezTo>
                  <a:pt x="196" y="52"/>
                  <a:pt x="196" y="52"/>
                  <a:pt x="196" y="52"/>
                </a:cubicBezTo>
                <a:cubicBezTo>
                  <a:pt x="185" y="52"/>
                  <a:pt x="185" y="52"/>
                  <a:pt x="185" y="52"/>
                </a:cubicBezTo>
                <a:cubicBezTo>
                  <a:pt x="60" y="176"/>
                  <a:pt x="60" y="176"/>
                  <a:pt x="60" y="176"/>
                </a:cubicBezTo>
                <a:cubicBezTo>
                  <a:pt x="58" y="179"/>
                  <a:pt x="55" y="180"/>
                  <a:pt x="52" y="180"/>
                </a:cubicBezTo>
                <a:cubicBezTo>
                  <a:pt x="36" y="180"/>
                  <a:pt x="36" y="180"/>
                  <a:pt x="36" y="180"/>
                </a:cubicBezTo>
                <a:cubicBezTo>
                  <a:pt x="12" y="180"/>
                  <a:pt x="12" y="180"/>
                  <a:pt x="12" y="180"/>
                </a:cubicBezTo>
                <a:cubicBezTo>
                  <a:pt x="5" y="180"/>
                  <a:pt x="0" y="175"/>
                  <a:pt x="0" y="168"/>
                </a:cubicBezTo>
                <a:cubicBezTo>
                  <a:pt x="0" y="161"/>
                  <a:pt x="5" y="156"/>
                  <a:pt x="12" y="156"/>
                </a:cubicBezTo>
                <a:cubicBezTo>
                  <a:pt x="36" y="156"/>
                  <a:pt x="36" y="156"/>
                  <a:pt x="36" y="156"/>
                </a:cubicBezTo>
                <a:cubicBezTo>
                  <a:pt x="47" y="156"/>
                  <a:pt x="47" y="156"/>
                  <a:pt x="47" y="156"/>
                </a:cubicBezTo>
                <a:cubicBezTo>
                  <a:pt x="172" y="32"/>
                  <a:pt x="172" y="32"/>
                  <a:pt x="172" y="32"/>
                </a:cubicBezTo>
                <a:cubicBezTo>
                  <a:pt x="174" y="29"/>
                  <a:pt x="177" y="28"/>
                  <a:pt x="180" y="28"/>
                </a:cubicBezTo>
                <a:cubicBezTo>
                  <a:pt x="200" y="28"/>
                  <a:pt x="200" y="28"/>
                  <a:pt x="200" y="28"/>
                </a:cubicBezTo>
                <a:cubicBezTo>
                  <a:pt x="215" y="28"/>
                  <a:pt x="215" y="28"/>
                  <a:pt x="215" y="28"/>
                </a:cubicBezTo>
                <a:cubicBezTo>
                  <a:pt x="208" y="21"/>
                  <a:pt x="208" y="21"/>
                  <a:pt x="208" y="21"/>
                </a:cubicBezTo>
                <a:cubicBezTo>
                  <a:pt x="205" y="18"/>
                  <a:pt x="204" y="15"/>
                  <a:pt x="204" y="12"/>
                </a:cubicBezTo>
                <a:cubicBezTo>
                  <a:pt x="204" y="5"/>
                  <a:pt x="209" y="0"/>
                  <a:pt x="216" y="0"/>
                </a:cubicBezTo>
                <a:cubicBezTo>
                  <a:pt x="219" y="0"/>
                  <a:pt x="222" y="1"/>
                  <a:pt x="225" y="4"/>
                </a:cubicBezTo>
                <a:cubicBezTo>
                  <a:pt x="253" y="32"/>
                  <a:pt x="253" y="32"/>
                  <a:pt x="253" y="32"/>
                </a:cubicBezTo>
                <a:cubicBezTo>
                  <a:pt x="255" y="34"/>
                  <a:pt x="256" y="37"/>
                  <a:pt x="256" y="40"/>
                </a:cubicBezTo>
                <a:cubicBezTo>
                  <a:pt x="256" y="43"/>
                  <a:pt x="255" y="46"/>
                  <a:pt x="253" y="49"/>
                </a:cubicBezTo>
                <a:lnTo>
                  <a:pt x="225" y="77"/>
                </a:lnTo>
                <a:close/>
                <a:moveTo>
                  <a:pt x="91" y="96"/>
                </a:moveTo>
                <a:cubicBezTo>
                  <a:pt x="47" y="52"/>
                  <a:pt x="47" y="52"/>
                  <a:pt x="47" y="52"/>
                </a:cubicBezTo>
                <a:cubicBezTo>
                  <a:pt x="36" y="52"/>
                  <a:pt x="36" y="52"/>
                  <a:pt x="36" y="52"/>
                </a:cubicBezTo>
                <a:cubicBezTo>
                  <a:pt x="12" y="52"/>
                  <a:pt x="12" y="52"/>
                  <a:pt x="12" y="52"/>
                </a:cubicBezTo>
                <a:cubicBezTo>
                  <a:pt x="5" y="52"/>
                  <a:pt x="0" y="47"/>
                  <a:pt x="0" y="40"/>
                </a:cubicBezTo>
                <a:cubicBezTo>
                  <a:pt x="0" y="33"/>
                  <a:pt x="5" y="28"/>
                  <a:pt x="12" y="28"/>
                </a:cubicBezTo>
                <a:cubicBezTo>
                  <a:pt x="32" y="28"/>
                  <a:pt x="32" y="28"/>
                  <a:pt x="32" y="28"/>
                </a:cubicBezTo>
                <a:cubicBezTo>
                  <a:pt x="52" y="28"/>
                  <a:pt x="52" y="28"/>
                  <a:pt x="52" y="28"/>
                </a:cubicBezTo>
                <a:cubicBezTo>
                  <a:pt x="55" y="28"/>
                  <a:pt x="58" y="29"/>
                  <a:pt x="60" y="32"/>
                </a:cubicBezTo>
                <a:cubicBezTo>
                  <a:pt x="108" y="79"/>
                  <a:pt x="108" y="79"/>
                  <a:pt x="108" y="79"/>
                </a:cubicBezTo>
                <a:lnTo>
                  <a:pt x="91" y="96"/>
                </a:lnTo>
                <a:close/>
                <a:moveTo>
                  <a:pt x="185" y="156"/>
                </a:moveTo>
                <a:cubicBezTo>
                  <a:pt x="196" y="156"/>
                  <a:pt x="196" y="156"/>
                  <a:pt x="196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08" y="156"/>
                  <a:pt x="208" y="156"/>
                  <a:pt x="208" y="156"/>
                </a:cubicBezTo>
                <a:cubicBezTo>
                  <a:pt x="215" y="156"/>
                  <a:pt x="215" y="156"/>
                  <a:pt x="215" y="156"/>
                </a:cubicBezTo>
                <a:cubicBezTo>
                  <a:pt x="208" y="148"/>
                  <a:pt x="208" y="148"/>
                  <a:pt x="208" y="148"/>
                </a:cubicBezTo>
                <a:cubicBezTo>
                  <a:pt x="205" y="146"/>
                  <a:pt x="204" y="143"/>
                  <a:pt x="204" y="140"/>
                </a:cubicBezTo>
                <a:cubicBezTo>
                  <a:pt x="204" y="133"/>
                  <a:pt x="209" y="128"/>
                  <a:pt x="216" y="128"/>
                </a:cubicBezTo>
                <a:cubicBezTo>
                  <a:pt x="219" y="128"/>
                  <a:pt x="222" y="129"/>
                  <a:pt x="225" y="131"/>
                </a:cubicBezTo>
                <a:cubicBezTo>
                  <a:pt x="253" y="159"/>
                  <a:pt x="253" y="159"/>
                  <a:pt x="253" y="159"/>
                </a:cubicBezTo>
                <a:cubicBezTo>
                  <a:pt x="255" y="162"/>
                  <a:pt x="256" y="165"/>
                  <a:pt x="256" y="168"/>
                </a:cubicBezTo>
                <a:cubicBezTo>
                  <a:pt x="256" y="171"/>
                  <a:pt x="255" y="174"/>
                  <a:pt x="253" y="176"/>
                </a:cubicBezTo>
                <a:cubicBezTo>
                  <a:pt x="225" y="204"/>
                  <a:pt x="225" y="204"/>
                  <a:pt x="225" y="204"/>
                </a:cubicBezTo>
                <a:cubicBezTo>
                  <a:pt x="222" y="207"/>
                  <a:pt x="219" y="208"/>
                  <a:pt x="216" y="208"/>
                </a:cubicBezTo>
                <a:cubicBezTo>
                  <a:pt x="209" y="208"/>
                  <a:pt x="204" y="203"/>
                  <a:pt x="204" y="196"/>
                </a:cubicBezTo>
                <a:cubicBezTo>
                  <a:pt x="204" y="193"/>
                  <a:pt x="205" y="190"/>
                  <a:pt x="208" y="187"/>
                </a:cubicBezTo>
                <a:cubicBezTo>
                  <a:pt x="215" y="180"/>
                  <a:pt x="215" y="180"/>
                  <a:pt x="215" y="180"/>
                </a:cubicBezTo>
                <a:cubicBezTo>
                  <a:pt x="196" y="180"/>
                  <a:pt x="196" y="180"/>
                  <a:pt x="196" y="180"/>
                </a:cubicBezTo>
                <a:cubicBezTo>
                  <a:pt x="180" y="180"/>
                  <a:pt x="180" y="180"/>
                  <a:pt x="180" y="180"/>
                </a:cubicBezTo>
                <a:cubicBezTo>
                  <a:pt x="177" y="180"/>
                  <a:pt x="174" y="179"/>
                  <a:pt x="172" y="176"/>
                </a:cubicBezTo>
                <a:cubicBezTo>
                  <a:pt x="124" y="129"/>
                  <a:pt x="124" y="129"/>
                  <a:pt x="124" y="129"/>
                </a:cubicBezTo>
                <a:cubicBezTo>
                  <a:pt x="141" y="112"/>
                  <a:pt x="141" y="112"/>
                  <a:pt x="141" y="112"/>
                </a:cubicBezTo>
                <a:lnTo>
                  <a:pt x="185" y="15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1" name="Freeform 34"/>
          <p:cNvSpPr>
            <a:spLocks noEditPoints="1"/>
          </p:cNvSpPr>
          <p:nvPr/>
        </p:nvSpPr>
        <p:spPr bwMode="auto">
          <a:xfrm>
            <a:off x="12715794" y="8336899"/>
            <a:ext cx="952286" cy="956302"/>
          </a:xfrm>
          <a:custGeom>
            <a:avLst/>
            <a:gdLst>
              <a:gd name="T0" fmla="*/ 274070 w 232"/>
              <a:gd name="T1" fmla="*/ 130284 h 232"/>
              <a:gd name="T2" fmla="*/ 324343 w 232"/>
              <a:gd name="T3" fmla="*/ 149827 h 232"/>
              <a:gd name="T4" fmla="*/ 227040 w 232"/>
              <a:gd name="T5" fmla="*/ 169370 h 232"/>
              <a:gd name="T6" fmla="*/ 207580 w 232"/>
              <a:gd name="T7" fmla="*/ 71656 h 232"/>
              <a:gd name="T8" fmla="*/ 246501 w 232"/>
              <a:gd name="T9" fmla="*/ 71656 h 232"/>
              <a:gd name="T10" fmla="*/ 343804 w 232"/>
              <a:gd name="T11" fmla="*/ 4886 h 232"/>
              <a:gd name="T12" fmla="*/ 356777 w 232"/>
              <a:gd name="T13" fmla="*/ 0 h 232"/>
              <a:gd name="T14" fmla="*/ 371373 w 232"/>
              <a:gd name="T15" fmla="*/ 32571 h 232"/>
              <a:gd name="T16" fmla="*/ 304883 w 232"/>
              <a:gd name="T17" fmla="*/ 208455 h 232"/>
              <a:gd name="T18" fmla="*/ 304883 w 232"/>
              <a:gd name="T19" fmla="*/ 247541 h 232"/>
              <a:gd name="T20" fmla="*/ 371373 w 232"/>
              <a:gd name="T21" fmla="*/ 345254 h 232"/>
              <a:gd name="T22" fmla="*/ 376238 w 232"/>
              <a:gd name="T23" fmla="*/ 358282 h 232"/>
              <a:gd name="T24" fmla="*/ 343804 w 232"/>
              <a:gd name="T25" fmla="*/ 372939 h 232"/>
              <a:gd name="T26" fmla="*/ 246501 w 232"/>
              <a:gd name="T27" fmla="*/ 275226 h 232"/>
              <a:gd name="T28" fmla="*/ 227040 w 232"/>
              <a:gd name="T29" fmla="*/ 325711 h 232"/>
              <a:gd name="T30" fmla="*/ 207580 w 232"/>
              <a:gd name="T31" fmla="*/ 227998 h 232"/>
              <a:gd name="T32" fmla="*/ 149198 w 232"/>
              <a:gd name="T33" fmla="*/ 325711 h 232"/>
              <a:gd name="T34" fmla="*/ 129737 w 232"/>
              <a:gd name="T35" fmla="*/ 275226 h 232"/>
              <a:gd name="T36" fmla="*/ 32434 w 232"/>
              <a:gd name="T37" fmla="*/ 372939 h 232"/>
              <a:gd name="T38" fmla="*/ 0 w 232"/>
              <a:gd name="T39" fmla="*/ 358282 h 232"/>
              <a:gd name="T40" fmla="*/ 4865 w 232"/>
              <a:gd name="T41" fmla="*/ 345254 h 232"/>
              <a:gd name="T42" fmla="*/ 71355 w 232"/>
              <a:gd name="T43" fmla="*/ 247541 h 232"/>
              <a:gd name="T44" fmla="*/ 71355 w 232"/>
              <a:gd name="T45" fmla="*/ 208455 h 232"/>
              <a:gd name="T46" fmla="*/ 168658 w 232"/>
              <a:gd name="T47" fmla="*/ 227998 h 232"/>
              <a:gd name="T48" fmla="*/ 149198 w 232"/>
              <a:gd name="T49" fmla="*/ 325711 h 232"/>
              <a:gd name="T50" fmla="*/ 71355 w 232"/>
              <a:gd name="T51" fmla="*/ 169370 h 232"/>
              <a:gd name="T52" fmla="*/ 71355 w 232"/>
              <a:gd name="T53" fmla="*/ 130284 h 232"/>
              <a:gd name="T54" fmla="*/ 4865 w 232"/>
              <a:gd name="T55" fmla="*/ 32571 h 232"/>
              <a:gd name="T56" fmla="*/ 0 w 232"/>
              <a:gd name="T57" fmla="*/ 19543 h 232"/>
              <a:gd name="T58" fmla="*/ 32434 w 232"/>
              <a:gd name="T59" fmla="*/ 4886 h 232"/>
              <a:gd name="T60" fmla="*/ 129737 w 232"/>
              <a:gd name="T61" fmla="*/ 102599 h 232"/>
              <a:gd name="T62" fmla="*/ 149198 w 232"/>
              <a:gd name="T63" fmla="*/ 52114 h 232"/>
              <a:gd name="T64" fmla="*/ 168658 w 232"/>
              <a:gd name="T65" fmla="*/ 149827 h 23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32" h="232">
                <a:moveTo>
                  <a:pt x="229" y="20"/>
                </a:moveTo>
                <a:cubicBezTo>
                  <a:pt x="169" y="80"/>
                  <a:pt x="169" y="80"/>
                  <a:pt x="169" y="80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5" y="80"/>
                  <a:pt x="200" y="85"/>
                  <a:pt x="200" y="92"/>
                </a:cubicBezTo>
                <a:cubicBezTo>
                  <a:pt x="200" y="99"/>
                  <a:pt x="195" y="104"/>
                  <a:pt x="188" y="104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44"/>
                  <a:pt x="128" y="44"/>
                  <a:pt x="128" y="44"/>
                </a:cubicBezTo>
                <a:cubicBezTo>
                  <a:pt x="128" y="37"/>
                  <a:pt x="133" y="32"/>
                  <a:pt x="140" y="32"/>
                </a:cubicBezTo>
                <a:cubicBezTo>
                  <a:pt x="147" y="32"/>
                  <a:pt x="152" y="37"/>
                  <a:pt x="152" y="44"/>
                </a:cubicBezTo>
                <a:cubicBezTo>
                  <a:pt x="152" y="63"/>
                  <a:pt x="152" y="63"/>
                  <a:pt x="152" y="6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14" y="1"/>
                  <a:pt x="217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15"/>
                  <a:pt x="231" y="18"/>
                  <a:pt x="229" y="20"/>
                </a:cubicBezTo>
                <a:close/>
                <a:moveTo>
                  <a:pt x="140" y="128"/>
                </a:moveTo>
                <a:cubicBezTo>
                  <a:pt x="188" y="128"/>
                  <a:pt x="188" y="128"/>
                  <a:pt x="188" y="128"/>
                </a:cubicBezTo>
                <a:cubicBezTo>
                  <a:pt x="195" y="128"/>
                  <a:pt x="200" y="133"/>
                  <a:pt x="200" y="140"/>
                </a:cubicBezTo>
                <a:cubicBezTo>
                  <a:pt x="200" y="147"/>
                  <a:pt x="195" y="152"/>
                  <a:pt x="188" y="152"/>
                </a:cubicBezTo>
                <a:cubicBezTo>
                  <a:pt x="169" y="152"/>
                  <a:pt x="169" y="152"/>
                  <a:pt x="169" y="15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29" y="212"/>
                  <a:pt x="229" y="212"/>
                  <a:pt x="229" y="212"/>
                </a:cubicBezTo>
                <a:cubicBezTo>
                  <a:pt x="231" y="214"/>
                  <a:pt x="232" y="217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217" y="232"/>
                  <a:pt x="214" y="231"/>
                  <a:pt x="212" y="229"/>
                </a:cubicBezTo>
                <a:cubicBezTo>
                  <a:pt x="212" y="229"/>
                  <a:pt x="212" y="229"/>
                  <a:pt x="212" y="229"/>
                </a:cubicBezTo>
                <a:cubicBezTo>
                  <a:pt x="152" y="169"/>
                  <a:pt x="152" y="169"/>
                  <a:pt x="152" y="169"/>
                </a:cubicBezTo>
                <a:cubicBezTo>
                  <a:pt x="152" y="188"/>
                  <a:pt x="152" y="188"/>
                  <a:pt x="152" y="188"/>
                </a:cubicBezTo>
                <a:cubicBezTo>
                  <a:pt x="152" y="195"/>
                  <a:pt x="147" y="200"/>
                  <a:pt x="140" y="200"/>
                </a:cubicBezTo>
                <a:cubicBezTo>
                  <a:pt x="133" y="200"/>
                  <a:pt x="128" y="195"/>
                  <a:pt x="128" y="188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moveTo>
                  <a:pt x="92" y="200"/>
                </a:moveTo>
                <a:cubicBezTo>
                  <a:pt x="85" y="200"/>
                  <a:pt x="80" y="195"/>
                  <a:pt x="80" y="188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20" y="229"/>
                  <a:pt x="20" y="229"/>
                  <a:pt x="20" y="229"/>
                </a:cubicBezTo>
                <a:cubicBezTo>
                  <a:pt x="18" y="231"/>
                  <a:pt x="15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217"/>
                  <a:pt x="1" y="214"/>
                  <a:pt x="3" y="212"/>
                </a:cubicBezTo>
                <a:cubicBezTo>
                  <a:pt x="3" y="212"/>
                  <a:pt x="3" y="212"/>
                  <a:pt x="3" y="212"/>
                </a:cubicBezTo>
                <a:cubicBezTo>
                  <a:pt x="63" y="152"/>
                  <a:pt x="63" y="152"/>
                  <a:pt x="63" y="152"/>
                </a:cubicBezTo>
                <a:cubicBezTo>
                  <a:pt x="44" y="152"/>
                  <a:pt x="44" y="152"/>
                  <a:pt x="44" y="152"/>
                </a:cubicBezTo>
                <a:cubicBezTo>
                  <a:pt x="37" y="152"/>
                  <a:pt x="32" y="147"/>
                  <a:pt x="32" y="140"/>
                </a:cubicBezTo>
                <a:cubicBezTo>
                  <a:pt x="32" y="133"/>
                  <a:pt x="37" y="128"/>
                  <a:pt x="44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88"/>
                  <a:pt x="104" y="188"/>
                  <a:pt x="104" y="188"/>
                </a:cubicBezTo>
                <a:cubicBezTo>
                  <a:pt x="104" y="195"/>
                  <a:pt x="99" y="200"/>
                  <a:pt x="92" y="200"/>
                </a:cubicBezTo>
                <a:moveTo>
                  <a:pt x="92" y="104"/>
                </a:moveTo>
                <a:cubicBezTo>
                  <a:pt x="44" y="104"/>
                  <a:pt x="44" y="104"/>
                  <a:pt x="44" y="104"/>
                </a:cubicBezTo>
                <a:cubicBezTo>
                  <a:pt x="37" y="104"/>
                  <a:pt x="32" y="99"/>
                  <a:pt x="32" y="92"/>
                </a:cubicBezTo>
                <a:cubicBezTo>
                  <a:pt x="32" y="85"/>
                  <a:pt x="37" y="80"/>
                  <a:pt x="44" y="80"/>
                </a:cubicBezTo>
                <a:cubicBezTo>
                  <a:pt x="63" y="80"/>
                  <a:pt x="63" y="80"/>
                  <a:pt x="63" y="80"/>
                </a:cubicBezTo>
                <a:cubicBezTo>
                  <a:pt x="3" y="20"/>
                  <a:pt x="3" y="20"/>
                  <a:pt x="3" y="20"/>
                </a:cubicBezTo>
                <a:cubicBezTo>
                  <a:pt x="3" y="20"/>
                  <a:pt x="3" y="20"/>
                  <a:pt x="3" y="20"/>
                </a:cubicBezTo>
                <a:cubicBezTo>
                  <a:pt x="1" y="18"/>
                  <a:pt x="0" y="15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5" y="0"/>
                  <a:pt x="18" y="1"/>
                  <a:pt x="20" y="3"/>
                </a:cubicBezTo>
                <a:cubicBezTo>
                  <a:pt x="20" y="3"/>
                  <a:pt x="20" y="3"/>
                  <a:pt x="20" y="3"/>
                </a:cubicBezTo>
                <a:cubicBezTo>
                  <a:pt x="80" y="63"/>
                  <a:pt x="80" y="63"/>
                  <a:pt x="80" y="63"/>
                </a:cubicBezTo>
                <a:cubicBezTo>
                  <a:pt x="80" y="44"/>
                  <a:pt x="80" y="44"/>
                  <a:pt x="80" y="44"/>
                </a:cubicBezTo>
                <a:cubicBezTo>
                  <a:pt x="80" y="37"/>
                  <a:pt x="85" y="32"/>
                  <a:pt x="92" y="32"/>
                </a:cubicBezTo>
                <a:cubicBezTo>
                  <a:pt x="99" y="32"/>
                  <a:pt x="104" y="37"/>
                  <a:pt x="104" y="44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2" name="Freeform 35"/>
          <p:cNvSpPr>
            <a:spLocks noEditPoints="1"/>
          </p:cNvSpPr>
          <p:nvPr/>
        </p:nvSpPr>
        <p:spPr bwMode="auto">
          <a:xfrm>
            <a:off x="10871497" y="8336899"/>
            <a:ext cx="952284" cy="956302"/>
          </a:xfrm>
          <a:custGeom>
            <a:avLst/>
            <a:gdLst>
              <a:gd name="T0" fmla="*/ 278934 w 232"/>
              <a:gd name="T1" fmla="*/ 377825 h 232"/>
              <a:gd name="T2" fmla="*/ 278934 w 232"/>
              <a:gd name="T3" fmla="*/ 338740 h 232"/>
              <a:gd name="T4" fmla="*/ 212444 w 232"/>
              <a:gd name="T5" fmla="*/ 241026 h 232"/>
              <a:gd name="T6" fmla="*/ 207579 w 232"/>
              <a:gd name="T7" fmla="*/ 227998 h 232"/>
              <a:gd name="T8" fmla="*/ 240013 w 232"/>
              <a:gd name="T9" fmla="*/ 213341 h 232"/>
              <a:gd name="T10" fmla="*/ 337316 w 232"/>
              <a:gd name="T11" fmla="*/ 311054 h 232"/>
              <a:gd name="T12" fmla="*/ 356776 w 232"/>
              <a:gd name="T13" fmla="*/ 260569 h 232"/>
              <a:gd name="T14" fmla="*/ 376237 w 232"/>
              <a:gd name="T15" fmla="*/ 358282 h 232"/>
              <a:gd name="T16" fmla="*/ 356776 w 232"/>
              <a:gd name="T17" fmla="*/ 117256 h 232"/>
              <a:gd name="T18" fmla="*/ 337316 w 232"/>
              <a:gd name="T19" fmla="*/ 66771 h 232"/>
              <a:gd name="T20" fmla="*/ 240013 w 232"/>
              <a:gd name="T21" fmla="*/ 164484 h 232"/>
              <a:gd name="T22" fmla="*/ 207579 w 232"/>
              <a:gd name="T23" fmla="*/ 149827 h 232"/>
              <a:gd name="T24" fmla="*/ 212444 w 232"/>
              <a:gd name="T25" fmla="*/ 136799 h 232"/>
              <a:gd name="T26" fmla="*/ 278934 w 232"/>
              <a:gd name="T27" fmla="*/ 39085 h 232"/>
              <a:gd name="T28" fmla="*/ 278934 w 232"/>
              <a:gd name="T29" fmla="*/ 0 h 232"/>
              <a:gd name="T30" fmla="*/ 376237 w 232"/>
              <a:gd name="T31" fmla="*/ 19543 h 232"/>
              <a:gd name="T32" fmla="*/ 356776 w 232"/>
              <a:gd name="T33" fmla="*/ 117256 h 232"/>
              <a:gd name="T34" fmla="*/ 66490 w 232"/>
              <a:gd name="T35" fmla="*/ 338740 h 232"/>
              <a:gd name="T36" fmla="*/ 116763 w 232"/>
              <a:gd name="T37" fmla="*/ 358282 h 232"/>
              <a:gd name="T38" fmla="*/ 19461 w 232"/>
              <a:gd name="T39" fmla="*/ 377825 h 232"/>
              <a:gd name="T40" fmla="*/ 0 w 232"/>
              <a:gd name="T41" fmla="*/ 280112 h 232"/>
              <a:gd name="T42" fmla="*/ 38921 w 232"/>
              <a:gd name="T43" fmla="*/ 280112 h 232"/>
              <a:gd name="T44" fmla="*/ 136224 w 232"/>
              <a:gd name="T45" fmla="*/ 213341 h 232"/>
              <a:gd name="T46" fmla="*/ 149197 w 232"/>
              <a:gd name="T47" fmla="*/ 208455 h 232"/>
              <a:gd name="T48" fmla="*/ 163793 w 232"/>
              <a:gd name="T49" fmla="*/ 241026 h 232"/>
              <a:gd name="T50" fmla="*/ 136224 w 232"/>
              <a:gd name="T51" fmla="*/ 164484 h 232"/>
              <a:gd name="T52" fmla="*/ 38921 w 232"/>
              <a:gd name="T53" fmla="*/ 66771 h 232"/>
              <a:gd name="T54" fmla="*/ 19461 w 232"/>
              <a:gd name="T55" fmla="*/ 117256 h 232"/>
              <a:gd name="T56" fmla="*/ 0 w 232"/>
              <a:gd name="T57" fmla="*/ 19543 h 232"/>
              <a:gd name="T58" fmla="*/ 97303 w 232"/>
              <a:gd name="T59" fmla="*/ 0 h 232"/>
              <a:gd name="T60" fmla="*/ 97303 w 232"/>
              <a:gd name="T61" fmla="*/ 39085 h 232"/>
              <a:gd name="T62" fmla="*/ 163793 w 232"/>
              <a:gd name="T63" fmla="*/ 136799 h 232"/>
              <a:gd name="T64" fmla="*/ 168658 w 232"/>
              <a:gd name="T65" fmla="*/ 149827 h 232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72" y="232"/>
                  <a:pt x="172" y="232"/>
                  <a:pt x="172" y="232"/>
                </a:cubicBezTo>
                <a:cubicBezTo>
                  <a:pt x="165" y="232"/>
                  <a:pt x="160" y="227"/>
                  <a:pt x="160" y="220"/>
                </a:cubicBezTo>
                <a:cubicBezTo>
                  <a:pt x="160" y="213"/>
                  <a:pt x="165" y="208"/>
                  <a:pt x="172" y="208"/>
                </a:cubicBezTo>
                <a:cubicBezTo>
                  <a:pt x="191" y="208"/>
                  <a:pt x="191" y="208"/>
                  <a:pt x="191" y="20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31" y="148"/>
                  <a:pt x="131" y="148"/>
                  <a:pt x="131" y="148"/>
                </a:cubicBezTo>
                <a:cubicBezTo>
                  <a:pt x="129" y="146"/>
                  <a:pt x="128" y="143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143" y="128"/>
                  <a:pt x="146" y="129"/>
                  <a:pt x="148" y="131"/>
                </a:cubicBezTo>
                <a:cubicBezTo>
                  <a:pt x="148" y="131"/>
                  <a:pt x="148" y="131"/>
                  <a:pt x="148" y="131"/>
                </a:cubicBezTo>
                <a:cubicBezTo>
                  <a:pt x="208" y="191"/>
                  <a:pt x="208" y="191"/>
                  <a:pt x="208" y="191"/>
                </a:cubicBezTo>
                <a:cubicBezTo>
                  <a:pt x="208" y="172"/>
                  <a:pt x="208" y="172"/>
                  <a:pt x="208" y="172"/>
                </a:cubicBezTo>
                <a:cubicBezTo>
                  <a:pt x="208" y="165"/>
                  <a:pt x="213" y="160"/>
                  <a:pt x="220" y="160"/>
                </a:cubicBezTo>
                <a:cubicBezTo>
                  <a:pt x="227" y="160"/>
                  <a:pt x="232" y="165"/>
                  <a:pt x="232" y="172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72"/>
                </a:moveTo>
                <a:cubicBezTo>
                  <a:pt x="213" y="72"/>
                  <a:pt x="208" y="67"/>
                  <a:pt x="208" y="60"/>
                </a:cubicBezTo>
                <a:cubicBezTo>
                  <a:pt x="208" y="41"/>
                  <a:pt x="208" y="41"/>
                  <a:pt x="208" y="4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8" y="101"/>
                  <a:pt x="148" y="101"/>
                  <a:pt x="148" y="101"/>
                </a:cubicBezTo>
                <a:cubicBezTo>
                  <a:pt x="146" y="103"/>
                  <a:pt x="143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89"/>
                  <a:pt x="129" y="86"/>
                  <a:pt x="131" y="84"/>
                </a:cubicBezTo>
                <a:cubicBezTo>
                  <a:pt x="131" y="84"/>
                  <a:pt x="131" y="84"/>
                  <a:pt x="131" y="84"/>
                </a:cubicBezTo>
                <a:cubicBezTo>
                  <a:pt x="191" y="24"/>
                  <a:pt x="191" y="24"/>
                  <a:pt x="191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65" y="24"/>
                  <a:pt x="160" y="19"/>
                  <a:pt x="160" y="12"/>
                </a:cubicBezTo>
                <a:cubicBezTo>
                  <a:pt x="160" y="5"/>
                  <a:pt x="165" y="0"/>
                  <a:pt x="172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67"/>
                  <a:pt x="227" y="72"/>
                  <a:pt x="220" y="72"/>
                </a:cubicBezTo>
                <a:moveTo>
                  <a:pt x="101" y="148"/>
                </a:moveTo>
                <a:cubicBezTo>
                  <a:pt x="41" y="208"/>
                  <a:pt x="41" y="208"/>
                  <a:pt x="41" y="208"/>
                </a:cubicBezTo>
                <a:cubicBezTo>
                  <a:pt x="60" y="208"/>
                  <a:pt x="60" y="208"/>
                  <a:pt x="60" y="208"/>
                </a:cubicBezTo>
                <a:cubicBezTo>
                  <a:pt x="67" y="208"/>
                  <a:pt x="72" y="213"/>
                  <a:pt x="72" y="220"/>
                </a:cubicBezTo>
                <a:cubicBezTo>
                  <a:pt x="72" y="227"/>
                  <a:pt x="67" y="232"/>
                  <a:pt x="60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72"/>
                  <a:pt x="0" y="172"/>
                  <a:pt x="0" y="172"/>
                </a:cubicBezTo>
                <a:cubicBezTo>
                  <a:pt x="0" y="165"/>
                  <a:pt x="5" y="160"/>
                  <a:pt x="12" y="160"/>
                </a:cubicBezTo>
                <a:cubicBezTo>
                  <a:pt x="19" y="160"/>
                  <a:pt x="24" y="165"/>
                  <a:pt x="24" y="172"/>
                </a:cubicBezTo>
                <a:cubicBezTo>
                  <a:pt x="24" y="191"/>
                  <a:pt x="24" y="191"/>
                  <a:pt x="24" y="19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4" y="131"/>
                  <a:pt x="84" y="131"/>
                  <a:pt x="84" y="131"/>
                </a:cubicBezTo>
                <a:cubicBezTo>
                  <a:pt x="86" y="129"/>
                  <a:pt x="89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143"/>
                  <a:pt x="103" y="146"/>
                  <a:pt x="101" y="148"/>
                </a:cubicBezTo>
                <a:close/>
                <a:moveTo>
                  <a:pt x="92" y="104"/>
                </a:moveTo>
                <a:cubicBezTo>
                  <a:pt x="89" y="104"/>
                  <a:pt x="86" y="103"/>
                  <a:pt x="84" y="101"/>
                </a:cubicBezTo>
                <a:cubicBezTo>
                  <a:pt x="84" y="101"/>
                  <a:pt x="84" y="101"/>
                  <a:pt x="84" y="101"/>
                </a:cubicBezTo>
                <a:cubicBezTo>
                  <a:pt x="24" y="41"/>
                  <a:pt x="24" y="41"/>
                  <a:pt x="24" y="41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1" y="84"/>
                  <a:pt x="101" y="84"/>
                  <a:pt x="101" y="84"/>
                </a:cubicBezTo>
                <a:cubicBezTo>
                  <a:pt x="103" y="86"/>
                  <a:pt x="104" y="89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3" name="Freeform 36"/>
          <p:cNvSpPr>
            <a:spLocks/>
          </p:cNvSpPr>
          <p:nvPr/>
        </p:nvSpPr>
        <p:spPr bwMode="auto">
          <a:xfrm>
            <a:off x="8978981" y="8284665"/>
            <a:ext cx="1052736" cy="1056754"/>
          </a:xfrm>
          <a:custGeom>
            <a:avLst/>
            <a:gdLst>
              <a:gd name="T0" fmla="*/ 415925 w 256"/>
              <a:gd name="T1" fmla="*/ 208756 h 256"/>
              <a:gd name="T2" fmla="*/ 409426 w 256"/>
              <a:gd name="T3" fmla="*/ 223434 h 256"/>
              <a:gd name="T4" fmla="*/ 344438 w 256"/>
              <a:gd name="T5" fmla="*/ 282147 h 256"/>
              <a:gd name="T6" fmla="*/ 331440 w 256"/>
              <a:gd name="T7" fmla="*/ 287040 h 256"/>
              <a:gd name="T8" fmla="*/ 311944 w 256"/>
              <a:gd name="T9" fmla="*/ 267469 h 256"/>
              <a:gd name="T10" fmla="*/ 318443 w 256"/>
              <a:gd name="T11" fmla="*/ 252790 h 256"/>
              <a:gd name="T12" fmla="*/ 346063 w 256"/>
              <a:gd name="T13" fmla="*/ 228327 h 256"/>
              <a:gd name="T14" fmla="*/ 227459 w 256"/>
              <a:gd name="T15" fmla="*/ 228327 h 256"/>
              <a:gd name="T16" fmla="*/ 227459 w 256"/>
              <a:gd name="T17" fmla="*/ 347383 h 256"/>
              <a:gd name="T18" fmla="*/ 251830 w 256"/>
              <a:gd name="T19" fmla="*/ 319658 h 256"/>
              <a:gd name="T20" fmla="*/ 266452 w 256"/>
              <a:gd name="T21" fmla="*/ 313134 h 256"/>
              <a:gd name="T22" fmla="*/ 285948 w 256"/>
              <a:gd name="T23" fmla="*/ 332705 h 256"/>
              <a:gd name="T24" fmla="*/ 281074 w 256"/>
              <a:gd name="T25" fmla="*/ 345752 h 256"/>
              <a:gd name="T26" fmla="*/ 222585 w 256"/>
              <a:gd name="T27" fmla="*/ 410988 h 256"/>
              <a:gd name="T28" fmla="*/ 207963 w 256"/>
              <a:gd name="T29" fmla="*/ 417512 h 256"/>
              <a:gd name="T30" fmla="*/ 193340 w 256"/>
              <a:gd name="T31" fmla="*/ 410988 h 256"/>
              <a:gd name="T32" fmla="*/ 134851 w 256"/>
              <a:gd name="T33" fmla="*/ 345752 h 256"/>
              <a:gd name="T34" fmla="*/ 129977 w 256"/>
              <a:gd name="T35" fmla="*/ 332705 h 256"/>
              <a:gd name="T36" fmla="*/ 149473 w 256"/>
              <a:gd name="T37" fmla="*/ 313134 h 256"/>
              <a:gd name="T38" fmla="*/ 164095 w 256"/>
              <a:gd name="T39" fmla="*/ 319658 h 256"/>
              <a:gd name="T40" fmla="*/ 188466 w 256"/>
              <a:gd name="T41" fmla="*/ 347383 h 256"/>
              <a:gd name="T42" fmla="*/ 188466 w 256"/>
              <a:gd name="T43" fmla="*/ 228327 h 256"/>
              <a:gd name="T44" fmla="*/ 69862 w 256"/>
              <a:gd name="T45" fmla="*/ 228327 h 256"/>
              <a:gd name="T46" fmla="*/ 97482 w 256"/>
              <a:gd name="T47" fmla="*/ 252790 h 256"/>
              <a:gd name="T48" fmla="*/ 103981 w 256"/>
              <a:gd name="T49" fmla="*/ 267469 h 256"/>
              <a:gd name="T50" fmla="*/ 84485 w 256"/>
              <a:gd name="T51" fmla="*/ 287040 h 256"/>
              <a:gd name="T52" fmla="*/ 71487 w 256"/>
              <a:gd name="T53" fmla="*/ 282147 h 256"/>
              <a:gd name="T54" fmla="*/ 6499 w 256"/>
              <a:gd name="T55" fmla="*/ 223434 h 256"/>
              <a:gd name="T56" fmla="*/ 0 w 256"/>
              <a:gd name="T57" fmla="*/ 208756 h 256"/>
              <a:gd name="T58" fmla="*/ 6499 w 256"/>
              <a:gd name="T59" fmla="*/ 194078 h 256"/>
              <a:gd name="T60" fmla="*/ 71487 w 256"/>
              <a:gd name="T61" fmla="*/ 135365 h 256"/>
              <a:gd name="T62" fmla="*/ 84485 w 256"/>
              <a:gd name="T63" fmla="*/ 130473 h 256"/>
              <a:gd name="T64" fmla="*/ 103981 w 256"/>
              <a:gd name="T65" fmla="*/ 150043 h 256"/>
              <a:gd name="T66" fmla="*/ 97482 w 256"/>
              <a:gd name="T67" fmla="*/ 164722 h 256"/>
              <a:gd name="T68" fmla="*/ 69862 w 256"/>
              <a:gd name="T69" fmla="*/ 189185 h 256"/>
              <a:gd name="T70" fmla="*/ 188466 w 256"/>
              <a:gd name="T71" fmla="*/ 189185 h 256"/>
              <a:gd name="T72" fmla="*/ 188466 w 256"/>
              <a:gd name="T73" fmla="*/ 70129 h 256"/>
              <a:gd name="T74" fmla="*/ 164095 w 256"/>
              <a:gd name="T75" fmla="*/ 97854 h 256"/>
              <a:gd name="T76" fmla="*/ 149473 w 256"/>
              <a:gd name="T77" fmla="*/ 104378 h 256"/>
              <a:gd name="T78" fmla="*/ 129977 w 256"/>
              <a:gd name="T79" fmla="*/ 84807 h 256"/>
              <a:gd name="T80" fmla="*/ 134851 w 256"/>
              <a:gd name="T81" fmla="*/ 71760 h 256"/>
              <a:gd name="T82" fmla="*/ 193340 w 256"/>
              <a:gd name="T83" fmla="*/ 6524 h 256"/>
              <a:gd name="T84" fmla="*/ 207963 w 256"/>
              <a:gd name="T85" fmla="*/ 0 h 256"/>
              <a:gd name="T86" fmla="*/ 222585 w 256"/>
              <a:gd name="T87" fmla="*/ 6524 h 256"/>
              <a:gd name="T88" fmla="*/ 281074 w 256"/>
              <a:gd name="T89" fmla="*/ 71760 h 256"/>
              <a:gd name="T90" fmla="*/ 285948 w 256"/>
              <a:gd name="T91" fmla="*/ 84807 h 256"/>
              <a:gd name="T92" fmla="*/ 266452 w 256"/>
              <a:gd name="T93" fmla="*/ 104378 h 256"/>
              <a:gd name="T94" fmla="*/ 251830 w 256"/>
              <a:gd name="T95" fmla="*/ 97854 h 256"/>
              <a:gd name="T96" fmla="*/ 227459 w 256"/>
              <a:gd name="T97" fmla="*/ 70129 h 256"/>
              <a:gd name="T98" fmla="*/ 227459 w 256"/>
              <a:gd name="T99" fmla="*/ 189185 h 256"/>
              <a:gd name="T100" fmla="*/ 346063 w 256"/>
              <a:gd name="T101" fmla="*/ 189185 h 256"/>
              <a:gd name="T102" fmla="*/ 318443 w 256"/>
              <a:gd name="T103" fmla="*/ 164722 h 256"/>
              <a:gd name="T104" fmla="*/ 311944 w 256"/>
              <a:gd name="T105" fmla="*/ 150043 h 256"/>
              <a:gd name="T106" fmla="*/ 331440 w 256"/>
              <a:gd name="T107" fmla="*/ 130473 h 256"/>
              <a:gd name="T108" fmla="*/ 344438 w 256"/>
              <a:gd name="T109" fmla="*/ 135365 h 256"/>
              <a:gd name="T110" fmla="*/ 409426 w 256"/>
              <a:gd name="T111" fmla="*/ 194078 h 256"/>
              <a:gd name="T112" fmla="*/ 415925 w 256"/>
              <a:gd name="T113" fmla="*/ 208756 h 25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256" h="256">
                <a:moveTo>
                  <a:pt x="256" y="128"/>
                </a:moveTo>
                <a:cubicBezTo>
                  <a:pt x="256" y="132"/>
                  <a:pt x="254" y="135"/>
                  <a:pt x="252" y="137"/>
                </a:cubicBezTo>
                <a:cubicBezTo>
                  <a:pt x="212" y="173"/>
                  <a:pt x="212" y="173"/>
                  <a:pt x="212" y="173"/>
                </a:cubicBezTo>
                <a:cubicBezTo>
                  <a:pt x="210" y="175"/>
                  <a:pt x="207" y="176"/>
                  <a:pt x="204" y="176"/>
                </a:cubicBezTo>
                <a:cubicBezTo>
                  <a:pt x="197" y="176"/>
                  <a:pt x="192" y="171"/>
                  <a:pt x="192" y="164"/>
                </a:cubicBezTo>
                <a:cubicBezTo>
                  <a:pt x="192" y="160"/>
                  <a:pt x="194" y="157"/>
                  <a:pt x="196" y="155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55" y="196"/>
                  <a:pt x="155" y="196"/>
                  <a:pt x="155" y="196"/>
                </a:cubicBezTo>
                <a:cubicBezTo>
                  <a:pt x="157" y="194"/>
                  <a:pt x="160" y="192"/>
                  <a:pt x="164" y="192"/>
                </a:cubicBezTo>
                <a:cubicBezTo>
                  <a:pt x="171" y="192"/>
                  <a:pt x="176" y="197"/>
                  <a:pt x="176" y="204"/>
                </a:cubicBezTo>
                <a:cubicBezTo>
                  <a:pt x="176" y="207"/>
                  <a:pt x="175" y="210"/>
                  <a:pt x="173" y="212"/>
                </a:cubicBezTo>
                <a:cubicBezTo>
                  <a:pt x="137" y="252"/>
                  <a:pt x="137" y="252"/>
                  <a:pt x="137" y="252"/>
                </a:cubicBezTo>
                <a:cubicBezTo>
                  <a:pt x="135" y="254"/>
                  <a:pt x="132" y="256"/>
                  <a:pt x="128" y="256"/>
                </a:cubicBezTo>
                <a:cubicBezTo>
                  <a:pt x="124" y="256"/>
                  <a:pt x="121" y="254"/>
                  <a:pt x="119" y="252"/>
                </a:cubicBezTo>
                <a:cubicBezTo>
                  <a:pt x="83" y="212"/>
                  <a:pt x="83" y="212"/>
                  <a:pt x="83" y="212"/>
                </a:cubicBezTo>
                <a:cubicBezTo>
                  <a:pt x="81" y="210"/>
                  <a:pt x="80" y="207"/>
                  <a:pt x="80" y="204"/>
                </a:cubicBezTo>
                <a:cubicBezTo>
                  <a:pt x="80" y="197"/>
                  <a:pt x="85" y="192"/>
                  <a:pt x="92" y="192"/>
                </a:cubicBezTo>
                <a:cubicBezTo>
                  <a:pt x="96" y="192"/>
                  <a:pt x="99" y="194"/>
                  <a:pt x="101" y="196"/>
                </a:cubicBezTo>
                <a:cubicBezTo>
                  <a:pt x="116" y="213"/>
                  <a:pt x="116" y="213"/>
                  <a:pt x="116" y="213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2" y="157"/>
                  <a:pt x="64" y="160"/>
                  <a:pt x="64" y="164"/>
                </a:cubicBezTo>
                <a:cubicBezTo>
                  <a:pt x="64" y="171"/>
                  <a:pt x="59" y="176"/>
                  <a:pt x="52" y="176"/>
                </a:cubicBezTo>
                <a:cubicBezTo>
                  <a:pt x="49" y="176"/>
                  <a:pt x="46" y="175"/>
                  <a:pt x="44" y="173"/>
                </a:cubicBezTo>
                <a:cubicBezTo>
                  <a:pt x="4" y="137"/>
                  <a:pt x="4" y="137"/>
                  <a:pt x="4" y="137"/>
                </a:cubicBezTo>
                <a:cubicBezTo>
                  <a:pt x="2" y="135"/>
                  <a:pt x="0" y="132"/>
                  <a:pt x="0" y="128"/>
                </a:cubicBezTo>
                <a:cubicBezTo>
                  <a:pt x="0" y="124"/>
                  <a:pt x="2" y="121"/>
                  <a:pt x="4" y="119"/>
                </a:cubicBezTo>
                <a:cubicBezTo>
                  <a:pt x="44" y="83"/>
                  <a:pt x="44" y="83"/>
                  <a:pt x="44" y="83"/>
                </a:cubicBezTo>
                <a:cubicBezTo>
                  <a:pt x="46" y="81"/>
                  <a:pt x="49" y="80"/>
                  <a:pt x="52" y="80"/>
                </a:cubicBezTo>
                <a:cubicBezTo>
                  <a:pt x="59" y="80"/>
                  <a:pt x="64" y="85"/>
                  <a:pt x="64" y="92"/>
                </a:cubicBezTo>
                <a:cubicBezTo>
                  <a:pt x="64" y="96"/>
                  <a:pt x="62" y="99"/>
                  <a:pt x="60" y="101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16" y="43"/>
                  <a:pt x="116" y="43"/>
                  <a:pt x="116" y="43"/>
                </a:cubicBezTo>
                <a:cubicBezTo>
                  <a:pt x="101" y="60"/>
                  <a:pt x="101" y="60"/>
                  <a:pt x="101" y="60"/>
                </a:cubicBezTo>
                <a:cubicBezTo>
                  <a:pt x="99" y="62"/>
                  <a:pt x="96" y="64"/>
                  <a:pt x="92" y="64"/>
                </a:cubicBezTo>
                <a:cubicBezTo>
                  <a:pt x="85" y="64"/>
                  <a:pt x="80" y="59"/>
                  <a:pt x="80" y="52"/>
                </a:cubicBezTo>
                <a:cubicBezTo>
                  <a:pt x="80" y="49"/>
                  <a:pt x="81" y="46"/>
                  <a:pt x="83" y="44"/>
                </a:cubicBezTo>
                <a:cubicBezTo>
                  <a:pt x="119" y="4"/>
                  <a:pt x="119" y="4"/>
                  <a:pt x="119" y="4"/>
                </a:cubicBezTo>
                <a:cubicBezTo>
                  <a:pt x="121" y="2"/>
                  <a:pt x="124" y="0"/>
                  <a:pt x="128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73" y="44"/>
                  <a:pt x="173" y="44"/>
                  <a:pt x="173" y="44"/>
                </a:cubicBezTo>
                <a:cubicBezTo>
                  <a:pt x="175" y="46"/>
                  <a:pt x="176" y="49"/>
                  <a:pt x="176" y="52"/>
                </a:cubicBezTo>
                <a:cubicBezTo>
                  <a:pt x="176" y="59"/>
                  <a:pt x="171" y="64"/>
                  <a:pt x="164" y="64"/>
                </a:cubicBezTo>
                <a:cubicBezTo>
                  <a:pt x="160" y="64"/>
                  <a:pt x="157" y="62"/>
                  <a:pt x="155" y="60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213" y="116"/>
                  <a:pt x="213" y="116"/>
                  <a:pt x="213" y="116"/>
                </a:cubicBezTo>
                <a:cubicBezTo>
                  <a:pt x="196" y="101"/>
                  <a:pt x="196" y="101"/>
                  <a:pt x="196" y="101"/>
                </a:cubicBezTo>
                <a:cubicBezTo>
                  <a:pt x="194" y="99"/>
                  <a:pt x="192" y="96"/>
                  <a:pt x="192" y="92"/>
                </a:cubicBezTo>
                <a:cubicBezTo>
                  <a:pt x="192" y="85"/>
                  <a:pt x="197" y="80"/>
                  <a:pt x="204" y="80"/>
                </a:cubicBezTo>
                <a:cubicBezTo>
                  <a:pt x="207" y="80"/>
                  <a:pt x="210" y="81"/>
                  <a:pt x="212" y="83"/>
                </a:cubicBezTo>
                <a:cubicBezTo>
                  <a:pt x="252" y="119"/>
                  <a:pt x="252" y="119"/>
                  <a:pt x="252" y="119"/>
                </a:cubicBezTo>
                <a:cubicBezTo>
                  <a:pt x="254" y="121"/>
                  <a:pt x="256" y="124"/>
                  <a:pt x="256" y="12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4" name="Freeform 37"/>
          <p:cNvSpPr>
            <a:spLocks/>
          </p:cNvSpPr>
          <p:nvPr/>
        </p:nvSpPr>
        <p:spPr bwMode="auto">
          <a:xfrm>
            <a:off x="7134683" y="8614146"/>
            <a:ext cx="1052736" cy="397788"/>
          </a:xfrm>
          <a:custGeom>
            <a:avLst/>
            <a:gdLst>
              <a:gd name="T0" fmla="*/ 415925 w 256"/>
              <a:gd name="T1" fmla="*/ 78581 h 96"/>
              <a:gd name="T2" fmla="*/ 409426 w 256"/>
              <a:gd name="T3" fmla="*/ 93315 h 96"/>
              <a:gd name="T4" fmla="*/ 344438 w 256"/>
              <a:gd name="T5" fmla="*/ 152251 h 96"/>
              <a:gd name="T6" fmla="*/ 331440 w 256"/>
              <a:gd name="T7" fmla="*/ 157162 h 96"/>
              <a:gd name="T8" fmla="*/ 311944 w 256"/>
              <a:gd name="T9" fmla="*/ 137517 h 96"/>
              <a:gd name="T10" fmla="*/ 318443 w 256"/>
              <a:gd name="T11" fmla="*/ 122783 h 96"/>
              <a:gd name="T12" fmla="*/ 346063 w 256"/>
              <a:gd name="T13" fmla="*/ 98226 h 96"/>
              <a:gd name="T14" fmla="*/ 227459 w 256"/>
              <a:gd name="T15" fmla="*/ 98226 h 96"/>
              <a:gd name="T16" fmla="*/ 188466 w 256"/>
              <a:gd name="T17" fmla="*/ 98226 h 96"/>
              <a:gd name="T18" fmla="*/ 69862 w 256"/>
              <a:gd name="T19" fmla="*/ 98226 h 96"/>
              <a:gd name="T20" fmla="*/ 97482 w 256"/>
              <a:gd name="T21" fmla="*/ 122783 h 96"/>
              <a:gd name="T22" fmla="*/ 103981 w 256"/>
              <a:gd name="T23" fmla="*/ 137517 h 96"/>
              <a:gd name="T24" fmla="*/ 84485 w 256"/>
              <a:gd name="T25" fmla="*/ 157162 h 96"/>
              <a:gd name="T26" fmla="*/ 71487 w 256"/>
              <a:gd name="T27" fmla="*/ 152251 h 96"/>
              <a:gd name="T28" fmla="*/ 6499 w 256"/>
              <a:gd name="T29" fmla="*/ 93315 h 96"/>
              <a:gd name="T30" fmla="*/ 0 w 256"/>
              <a:gd name="T31" fmla="*/ 78581 h 96"/>
              <a:gd name="T32" fmla="*/ 6499 w 256"/>
              <a:gd name="T33" fmla="*/ 63847 h 96"/>
              <a:gd name="T34" fmla="*/ 71487 w 256"/>
              <a:gd name="T35" fmla="*/ 4911 h 96"/>
              <a:gd name="T36" fmla="*/ 84485 w 256"/>
              <a:gd name="T37" fmla="*/ 0 h 96"/>
              <a:gd name="T38" fmla="*/ 103981 w 256"/>
              <a:gd name="T39" fmla="*/ 19645 h 96"/>
              <a:gd name="T40" fmla="*/ 97482 w 256"/>
              <a:gd name="T41" fmla="*/ 34379 h 96"/>
              <a:gd name="T42" fmla="*/ 69862 w 256"/>
              <a:gd name="T43" fmla="*/ 58936 h 96"/>
              <a:gd name="T44" fmla="*/ 188466 w 256"/>
              <a:gd name="T45" fmla="*/ 58936 h 96"/>
              <a:gd name="T46" fmla="*/ 227459 w 256"/>
              <a:gd name="T47" fmla="*/ 58936 h 96"/>
              <a:gd name="T48" fmla="*/ 346063 w 256"/>
              <a:gd name="T49" fmla="*/ 58936 h 96"/>
              <a:gd name="T50" fmla="*/ 318443 w 256"/>
              <a:gd name="T51" fmla="*/ 34379 h 96"/>
              <a:gd name="T52" fmla="*/ 311944 w 256"/>
              <a:gd name="T53" fmla="*/ 19645 h 96"/>
              <a:gd name="T54" fmla="*/ 331440 w 256"/>
              <a:gd name="T55" fmla="*/ 0 h 96"/>
              <a:gd name="T56" fmla="*/ 344438 w 256"/>
              <a:gd name="T57" fmla="*/ 4911 h 96"/>
              <a:gd name="T58" fmla="*/ 409426 w 256"/>
              <a:gd name="T59" fmla="*/ 63847 h 96"/>
              <a:gd name="T60" fmla="*/ 415925 w 256"/>
              <a:gd name="T61" fmla="*/ 78581 h 9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96">
                <a:moveTo>
                  <a:pt x="256" y="48"/>
                </a:moveTo>
                <a:cubicBezTo>
                  <a:pt x="256" y="52"/>
                  <a:pt x="254" y="55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43" y="60"/>
                  <a:pt x="43" y="60"/>
                  <a:pt x="43" y="60"/>
                </a:cubicBezTo>
                <a:cubicBezTo>
                  <a:pt x="60" y="75"/>
                  <a:pt x="60" y="75"/>
                  <a:pt x="60" y="75"/>
                </a:cubicBezTo>
                <a:cubicBezTo>
                  <a:pt x="62" y="77"/>
                  <a:pt x="64" y="80"/>
                  <a:pt x="64" y="84"/>
                </a:cubicBezTo>
                <a:cubicBezTo>
                  <a:pt x="64" y="91"/>
                  <a:pt x="59" y="96"/>
                  <a:pt x="52" y="96"/>
                </a:cubicBezTo>
                <a:cubicBezTo>
                  <a:pt x="49" y="96"/>
                  <a:pt x="46" y="95"/>
                  <a:pt x="44" y="93"/>
                </a:cubicBezTo>
                <a:cubicBezTo>
                  <a:pt x="4" y="57"/>
                  <a:pt x="4" y="57"/>
                  <a:pt x="4" y="57"/>
                </a:cubicBezTo>
                <a:cubicBezTo>
                  <a:pt x="2" y="55"/>
                  <a:pt x="0" y="52"/>
                  <a:pt x="0" y="48"/>
                </a:cubicBezTo>
                <a:cubicBezTo>
                  <a:pt x="0" y="44"/>
                  <a:pt x="2" y="41"/>
                  <a:pt x="4" y="39"/>
                </a:cubicBezTo>
                <a:cubicBezTo>
                  <a:pt x="44" y="3"/>
                  <a:pt x="44" y="3"/>
                  <a:pt x="44" y="3"/>
                </a:cubicBezTo>
                <a:cubicBezTo>
                  <a:pt x="46" y="1"/>
                  <a:pt x="49" y="0"/>
                  <a:pt x="52" y="0"/>
                </a:cubicBezTo>
                <a:cubicBezTo>
                  <a:pt x="59" y="0"/>
                  <a:pt x="64" y="5"/>
                  <a:pt x="64" y="12"/>
                </a:cubicBezTo>
                <a:cubicBezTo>
                  <a:pt x="64" y="16"/>
                  <a:pt x="62" y="19"/>
                  <a:pt x="60" y="21"/>
                </a:cubicBezTo>
                <a:cubicBezTo>
                  <a:pt x="43" y="36"/>
                  <a:pt x="43" y="36"/>
                  <a:pt x="43" y="36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5" name="Freeform 38"/>
          <p:cNvSpPr>
            <a:spLocks/>
          </p:cNvSpPr>
          <p:nvPr/>
        </p:nvSpPr>
        <p:spPr bwMode="auto">
          <a:xfrm>
            <a:off x="5619867" y="8284665"/>
            <a:ext cx="393772" cy="1056754"/>
          </a:xfrm>
          <a:custGeom>
            <a:avLst/>
            <a:gdLst>
              <a:gd name="T0" fmla="*/ 136128 w 96"/>
              <a:gd name="T1" fmla="*/ 104378 h 256"/>
              <a:gd name="T2" fmla="*/ 121543 w 96"/>
              <a:gd name="T3" fmla="*/ 97854 h 256"/>
              <a:gd name="T4" fmla="*/ 97234 w 96"/>
              <a:gd name="T5" fmla="*/ 70129 h 256"/>
              <a:gd name="T6" fmla="*/ 97234 w 96"/>
              <a:gd name="T7" fmla="*/ 189185 h 256"/>
              <a:gd name="T8" fmla="*/ 97234 w 96"/>
              <a:gd name="T9" fmla="*/ 228327 h 256"/>
              <a:gd name="T10" fmla="*/ 97234 w 96"/>
              <a:gd name="T11" fmla="*/ 347383 h 256"/>
              <a:gd name="T12" fmla="*/ 121543 w 96"/>
              <a:gd name="T13" fmla="*/ 319658 h 256"/>
              <a:gd name="T14" fmla="*/ 136128 w 96"/>
              <a:gd name="T15" fmla="*/ 313134 h 256"/>
              <a:gd name="T16" fmla="*/ 155575 w 96"/>
              <a:gd name="T17" fmla="*/ 332705 h 256"/>
              <a:gd name="T18" fmla="*/ 150713 w 96"/>
              <a:gd name="T19" fmla="*/ 345752 h 256"/>
              <a:gd name="T20" fmla="*/ 92373 w 96"/>
              <a:gd name="T21" fmla="*/ 410988 h 256"/>
              <a:gd name="T22" fmla="*/ 77788 w 96"/>
              <a:gd name="T23" fmla="*/ 417512 h 256"/>
              <a:gd name="T24" fmla="*/ 63202 w 96"/>
              <a:gd name="T25" fmla="*/ 410988 h 256"/>
              <a:gd name="T26" fmla="*/ 4862 w 96"/>
              <a:gd name="T27" fmla="*/ 345752 h 256"/>
              <a:gd name="T28" fmla="*/ 0 w 96"/>
              <a:gd name="T29" fmla="*/ 332705 h 256"/>
              <a:gd name="T30" fmla="*/ 19447 w 96"/>
              <a:gd name="T31" fmla="*/ 313134 h 256"/>
              <a:gd name="T32" fmla="*/ 34032 w 96"/>
              <a:gd name="T33" fmla="*/ 319658 h 256"/>
              <a:gd name="T34" fmla="*/ 58341 w 96"/>
              <a:gd name="T35" fmla="*/ 347383 h 256"/>
              <a:gd name="T36" fmla="*/ 58341 w 96"/>
              <a:gd name="T37" fmla="*/ 228327 h 256"/>
              <a:gd name="T38" fmla="*/ 58341 w 96"/>
              <a:gd name="T39" fmla="*/ 189185 h 256"/>
              <a:gd name="T40" fmla="*/ 58341 w 96"/>
              <a:gd name="T41" fmla="*/ 70129 h 256"/>
              <a:gd name="T42" fmla="*/ 34032 w 96"/>
              <a:gd name="T43" fmla="*/ 97854 h 256"/>
              <a:gd name="T44" fmla="*/ 19447 w 96"/>
              <a:gd name="T45" fmla="*/ 104378 h 256"/>
              <a:gd name="T46" fmla="*/ 0 w 96"/>
              <a:gd name="T47" fmla="*/ 84807 h 256"/>
              <a:gd name="T48" fmla="*/ 4862 w 96"/>
              <a:gd name="T49" fmla="*/ 71760 h 256"/>
              <a:gd name="T50" fmla="*/ 63202 w 96"/>
              <a:gd name="T51" fmla="*/ 6524 h 256"/>
              <a:gd name="T52" fmla="*/ 63202 w 96"/>
              <a:gd name="T53" fmla="*/ 6524 h 256"/>
              <a:gd name="T54" fmla="*/ 77788 w 96"/>
              <a:gd name="T55" fmla="*/ 0 h 256"/>
              <a:gd name="T56" fmla="*/ 92373 w 96"/>
              <a:gd name="T57" fmla="*/ 6524 h 256"/>
              <a:gd name="T58" fmla="*/ 92373 w 96"/>
              <a:gd name="T59" fmla="*/ 6524 h 256"/>
              <a:gd name="T60" fmla="*/ 150713 w 96"/>
              <a:gd name="T61" fmla="*/ 71760 h 256"/>
              <a:gd name="T62" fmla="*/ 155575 w 96"/>
              <a:gd name="T63" fmla="*/ 84807 h 256"/>
              <a:gd name="T64" fmla="*/ 136128 w 96"/>
              <a:gd name="T65" fmla="*/ 104378 h 25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96" h="256"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213"/>
                  <a:pt x="60" y="213"/>
                  <a:pt x="60" y="213"/>
                </a:cubicBezTo>
                <a:cubicBezTo>
                  <a:pt x="75" y="196"/>
                  <a:pt x="75" y="196"/>
                  <a:pt x="75" y="196"/>
                </a:cubicBezTo>
                <a:cubicBezTo>
                  <a:pt x="77" y="194"/>
                  <a:pt x="80" y="192"/>
                  <a:pt x="84" y="192"/>
                </a:cubicBezTo>
                <a:cubicBezTo>
                  <a:pt x="91" y="192"/>
                  <a:pt x="96" y="197"/>
                  <a:pt x="96" y="204"/>
                </a:cubicBezTo>
                <a:cubicBezTo>
                  <a:pt x="96" y="207"/>
                  <a:pt x="95" y="210"/>
                  <a:pt x="93" y="212"/>
                </a:cubicBezTo>
                <a:cubicBezTo>
                  <a:pt x="57" y="252"/>
                  <a:pt x="57" y="252"/>
                  <a:pt x="57" y="252"/>
                </a:cubicBezTo>
                <a:cubicBezTo>
                  <a:pt x="55" y="254"/>
                  <a:pt x="52" y="256"/>
                  <a:pt x="48" y="256"/>
                </a:cubicBezTo>
                <a:cubicBezTo>
                  <a:pt x="44" y="256"/>
                  <a:pt x="41" y="254"/>
                  <a:pt x="39" y="252"/>
                </a:cubicBezTo>
                <a:cubicBezTo>
                  <a:pt x="3" y="212"/>
                  <a:pt x="3" y="212"/>
                  <a:pt x="3" y="212"/>
                </a:cubicBezTo>
                <a:cubicBezTo>
                  <a:pt x="1" y="210"/>
                  <a:pt x="0" y="207"/>
                  <a:pt x="0" y="204"/>
                </a:cubicBezTo>
                <a:cubicBezTo>
                  <a:pt x="0" y="197"/>
                  <a:pt x="5" y="192"/>
                  <a:pt x="12" y="192"/>
                </a:cubicBezTo>
                <a:cubicBezTo>
                  <a:pt x="16" y="192"/>
                  <a:pt x="19" y="194"/>
                  <a:pt x="21" y="196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40"/>
                  <a:pt x="36" y="140"/>
                  <a:pt x="36" y="140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6" name="Freeform 39"/>
          <p:cNvSpPr>
            <a:spLocks noEditPoints="1"/>
          </p:cNvSpPr>
          <p:nvPr/>
        </p:nvSpPr>
        <p:spPr bwMode="auto">
          <a:xfrm>
            <a:off x="3562609" y="8284665"/>
            <a:ext cx="819688" cy="1056754"/>
          </a:xfrm>
          <a:custGeom>
            <a:avLst/>
            <a:gdLst>
              <a:gd name="T0" fmla="*/ 318992 w 200"/>
              <a:gd name="T1" fmla="*/ 345752 h 256"/>
              <a:gd name="T2" fmla="*/ 318992 w 200"/>
              <a:gd name="T3" fmla="*/ 345752 h 256"/>
              <a:gd name="T4" fmla="*/ 260699 w 200"/>
              <a:gd name="T5" fmla="*/ 410988 h 256"/>
              <a:gd name="T6" fmla="*/ 260699 w 200"/>
              <a:gd name="T7" fmla="*/ 410988 h 256"/>
              <a:gd name="T8" fmla="*/ 246126 w 200"/>
              <a:gd name="T9" fmla="*/ 417512 h 256"/>
              <a:gd name="T10" fmla="*/ 231553 w 200"/>
              <a:gd name="T11" fmla="*/ 410988 h 256"/>
              <a:gd name="T12" fmla="*/ 231553 w 200"/>
              <a:gd name="T13" fmla="*/ 410988 h 256"/>
              <a:gd name="T14" fmla="*/ 173260 w 200"/>
              <a:gd name="T15" fmla="*/ 345752 h 256"/>
              <a:gd name="T16" fmla="*/ 173260 w 200"/>
              <a:gd name="T17" fmla="*/ 345752 h 256"/>
              <a:gd name="T18" fmla="*/ 168402 w 200"/>
              <a:gd name="T19" fmla="*/ 332705 h 256"/>
              <a:gd name="T20" fmla="*/ 187833 w 200"/>
              <a:gd name="T21" fmla="*/ 313134 h 256"/>
              <a:gd name="T22" fmla="*/ 202406 w 200"/>
              <a:gd name="T23" fmla="*/ 319658 h 256"/>
              <a:gd name="T24" fmla="*/ 202406 w 200"/>
              <a:gd name="T25" fmla="*/ 319658 h 256"/>
              <a:gd name="T26" fmla="*/ 226695 w 200"/>
              <a:gd name="T27" fmla="*/ 347383 h 256"/>
              <a:gd name="T28" fmla="*/ 226695 w 200"/>
              <a:gd name="T29" fmla="*/ 254421 h 256"/>
              <a:gd name="T30" fmla="*/ 226695 w 200"/>
              <a:gd name="T31" fmla="*/ 169614 h 256"/>
              <a:gd name="T32" fmla="*/ 226695 w 200"/>
              <a:gd name="T33" fmla="*/ 70129 h 256"/>
              <a:gd name="T34" fmla="*/ 226695 w 200"/>
              <a:gd name="T35" fmla="*/ 19571 h 256"/>
              <a:gd name="T36" fmla="*/ 246126 w 200"/>
              <a:gd name="T37" fmla="*/ 0 h 256"/>
              <a:gd name="T38" fmla="*/ 265557 w 200"/>
              <a:gd name="T39" fmla="*/ 19571 h 256"/>
              <a:gd name="T40" fmla="*/ 265557 w 200"/>
              <a:gd name="T41" fmla="*/ 143520 h 256"/>
              <a:gd name="T42" fmla="*/ 265557 w 200"/>
              <a:gd name="T43" fmla="*/ 189185 h 256"/>
              <a:gd name="T44" fmla="*/ 265557 w 200"/>
              <a:gd name="T45" fmla="*/ 228327 h 256"/>
              <a:gd name="T46" fmla="*/ 265557 w 200"/>
              <a:gd name="T47" fmla="*/ 347383 h 256"/>
              <a:gd name="T48" fmla="*/ 289846 w 200"/>
              <a:gd name="T49" fmla="*/ 319658 h 256"/>
              <a:gd name="T50" fmla="*/ 289846 w 200"/>
              <a:gd name="T51" fmla="*/ 319658 h 256"/>
              <a:gd name="T52" fmla="*/ 304419 w 200"/>
              <a:gd name="T53" fmla="*/ 313134 h 256"/>
              <a:gd name="T54" fmla="*/ 323850 w 200"/>
              <a:gd name="T55" fmla="*/ 332705 h 256"/>
              <a:gd name="T56" fmla="*/ 318992 w 200"/>
              <a:gd name="T57" fmla="*/ 345752 h 256"/>
              <a:gd name="T58" fmla="*/ 136017 w 200"/>
              <a:gd name="T59" fmla="*/ 104378 h 256"/>
              <a:gd name="T60" fmla="*/ 121444 w 200"/>
              <a:gd name="T61" fmla="*/ 97854 h 256"/>
              <a:gd name="T62" fmla="*/ 121444 w 200"/>
              <a:gd name="T63" fmla="*/ 97854 h 256"/>
              <a:gd name="T64" fmla="*/ 97155 w 200"/>
              <a:gd name="T65" fmla="*/ 70129 h 256"/>
              <a:gd name="T66" fmla="*/ 97155 w 200"/>
              <a:gd name="T67" fmla="*/ 189185 h 256"/>
              <a:gd name="T68" fmla="*/ 97155 w 200"/>
              <a:gd name="T69" fmla="*/ 228327 h 256"/>
              <a:gd name="T70" fmla="*/ 97155 w 200"/>
              <a:gd name="T71" fmla="*/ 273992 h 256"/>
              <a:gd name="T72" fmla="*/ 97155 w 200"/>
              <a:gd name="T73" fmla="*/ 397941 h 256"/>
              <a:gd name="T74" fmla="*/ 77724 w 200"/>
              <a:gd name="T75" fmla="*/ 417512 h 256"/>
              <a:gd name="T76" fmla="*/ 58293 w 200"/>
              <a:gd name="T77" fmla="*/ 397941 h 256"/>
              <a:gd name="T78" fmla="*/ 58293 w 200"/>
              <a:gd name="T79" fmla="*/ 347383 h 256"/>
              <a:gd name="T80" fmla="*/ 58293 w 200"/>
              <a:gd name="T81" fmla="*/ 247898 h 256"/>
              <a:gd name="T82" fmla="*/ 58293 w 200"/>
              <a:gd name="T83" fmla="*/ 163091 h 256"/>
              <a:gd name="T84" fmla="*/ 58293 w 200"/>
              <a:gd name="T85" fmla="*/ 70129 h 256"/>
              <a:gd name="T86" fmla="*/ 34004 w 200"/>
              <a:gd name="T87" fmla="*/ 97854 h 256"/>
              <a:gd name="T88" fmla="*/ 34004 w 200"/>
              <a:gd name="T89" fmla="*/ 97854 h 256"/>
              <a:gd name="T90" fmla="*/ 19431 w 200"/>
              <a:gd name="T91" fmla="*/ 104378 h 256"/>
              <a:gd name="T92" fmla="*/ 0 w 200"/>
              <a:gd name="T93" fmla="*/ 84807 h 256"/>
              <a:gd name="T94" fmla="*/ 4858 w 200"/>
              <a:gd name="T95" fmla="*/ 71760 h 256"/>
              <a:gd name="T96" fmla="*/ 4858 w 200"/>
              <a:gd name="T97" fmla="*/ 71760 h 256"/>
              <a:gd name="T98" fmla="*/ 63151 w 200"/>
              <a:gd name="T99" fmla="*/ 6524 h 256"/>
              <a:gd name="T100" fmla="*/ 63151 w 200"/>
              <a:gd name="T101" fmla="*/ 6524 h 256"/>
              <a:gd name="T102" fmla="*/ 77724 w 200"/>
              <a:gd name="T103" fmla="*/ 0 h 256"/>
              <a:gd name="T104" fmla="*/ 92297 w 200"/>
              <a:gd name="T105" fmla="*/ 6524 h 256"/>
              <a:gd name="T106" fmla="*/ 92297 w 200"/>
              <a:gd name="T107" fmla="*/ 6524 h 256"/>
              <a:gd name="T108" fmla="*/ 150590 w 200"/>
              <a:gd name="T109" fmla="*/ 71760 h 256"/>
              <a:gd name="T110" fmla="*/ 150590 w 200"/>
              <a:gd name="T111" fmla="*/ 71760 h 256"/>
              <a:gd name="T112" fmla="*/ 155448 w 200"/>
              <a:gd name="T113" fmla="*/ 84807 h 256"/>
              <a:gd name="T114" fmla="*/ 136017 w 200"/>
              <a:gd name="T115" fmla="*/ 104378 h 25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00" h="256">
                <a:moveTo>
                  <a:pt x="197" y="212"/>
                </a:moveTo>
                <a:cubicBezTo>
                  <a:pt x="197" y="212"/>
                  <a:pt x="197" y="212"/>
                  <a:pt x="197" y="21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59" y="254"/>
                  <a:pt x="156" y="256"/>
                  <a:pt x="152" y="256"/>
                </a:cubicBezTo>
                <a:cubicBezTo>
                  <a:pt x="148" y="256"/>
                  <a:pt x="145" y="254"/>
                  <a:pt x="143" y="252"/>
                </a:cubicBezTo>
                <a:cubicBezTo>
                  <a:pt x="143" y="252"/>
                  <a:pt x="143" y="252"/>
                  <a:pt x="143" y="25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7" y="212"/>
                  <a:pt x="107" y="212"/>
                  <a:pt x="107" y="212"/>
                </a:cubicBezTo>
                <a:cubicBezTo>
                  <a:pt x="105" y="210"/>
                  <a:pt x="104" y="207"/>
                  <a:pt x="104" y="204"/>
                </a:cubicBezTo>
                <a:cubicBezTo>
                  <a:pt x="104" y="197"/>
                  <a:pt x="109" y="192"/>
                  <a:pt x="116" y="192"/>
                </a:cubicBezTo>
                <a:cubicBezTo>
                  <a:pt x="120" y="192"/>
                  <a:pt x="123" y="194"/>
                  <a:pt x="125" y="196"/>
                </a:cubicBezTo>
                <a:cubicBezTo>
                  <a:pt x="125" y="196"/>
                  <a:pt x="125" y="196"/>
                  <a:pt x="125" y="196"/>
                </a:cubicBezTo>
                <a:cubicBezTo>
                  <a:pt x="140" y="213"/>
                  <a:pt x="140" y="213"/>
                  <a:pt x="140" y="213"/>
                </a:cubicBezTo>
                <a:cubicBezTo>
                  <a:pt x="140" y="156"/>
                  <a:pt x="140" y="156"/>
                  <a:pt x="140" y="156"/>
                </a:cubicBezTo>
                <a:cubicBezTo>
                  <a:pt x="140" y="104"/>
                  <a:pt x="140" y="104"/>
                  <a:pt x="140" y="104"/>
                </a:cubicBezTo>
                <a:cubicBezTo>
                  <a:pt x="140" y="43"/>
                  <a:pt x="140" y="43"/>
                  <a:pt x="140" y="43"/>
                </a:cubicBezTo>
                <a:cubicBezTo>
                  <a:pt x="140" y="12"/>
                  <a:pt x="140" y="12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9" y="0"/>
                  <a:pt x="164" y="5"/>
                  <a:pt x="164" y="12"/>
                </a:cubicBezTo>
                <a:cubicBezTo>
                  <a:pt x="164" y="88"/>
                  <a:pt x="164" y="88"/>
                  <a:pt x="164" y="88"/>
                </a:cubicBezTo>
                <a:cubicBezTo>
                  <a:pt x="164" y="116"/>
                  <a:pt x="164" y="116"/>
                  <a:pt x="164" y="116"/>
                </a:cubicBezTo>
                <a:cubicBezTo>
                  <a:pt x="164" y="140"/>
                  <a:pt x="164" y="140"/>
                  <a:pt x="164" y="140"/>
                </a:cubicBezTo>
                <a:cubicBezTo>
                  <a:pt x="164" y="213"/>
                  <a:pt x="164" y="213"/>
                  <a:pt x="164" y="213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79" y="196"/>
                  <a:pt x="179" y="196"/>
                  <a:pt x="179" y="196"/>
                </a:cubicBezTo>
                <a:cubicBezTo>
                  <a:pt x="181" y="194"/>
                  <a:pt x="184" y="192"/>
                  <a:pt x="188" y="192"/>
                </a:cubicBezTo>
                <a:cubicBezTo>
                  <a:pt x="195" y="192"/>
                  <a:pt x="200" y="197"/>
                  <a:pt x="200" y="204"/>
                </a:cubicBezTo>
                <a:cubicBezTo>
                  <a:pt x="200" y="207"/>
                  <a:pt x="199" y="210"/>
                  <a:pt x="197" y="212"/>
                </a:cubicBezTo>
                <a:moveTo>
                  <a:pt x="84" y="64"/>
                </a:moveTo>
                <a:cubicBezTo>
                  <a:pt x="80" y="64"/>
                  <a:pt x="77" y="62"/>
                  <a:pt x="75" y="60"/>
                </a:cubicBezTo>
                <a:cubicBezTo>
                  <a:pt x="75" y="60"/>
                  <a:pt x="75" y="60"/>
                  <a:pt x="75" y="60"/>
                </a:cubicBezTo>
                <a:cubicBezTo>
                  <a:pt x="60" y="43"/>
                  <a:pt x="60" y="43"/>
                  <a:pt x="60" y="43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40"/>
                  <a:pt x="60" y="140"/>
                  <a:pt x="60" y="140"/>
                </a:cubicBezTo>
                <a:cubicBezTo>
                  <a:pt x="60" y="168"/>
                  <a:pt x="60" y="168"/>
                  <a:pt x="60" y="168"/>
                </a:cubicBezTo>
                <a:cubicBezTo>
                  <a:pt x="60" y="244"/>
                  <a:pt x="60" y="244"/>
                  <a:pt x="60" y="244"/>
                </a:cubicBezTo>
                <a:cubicBezTo>
                  <a:pt x="60" y="251"/>
                  <a:pt x="55" y="256"/>
                  <a:pt x="48" y="256"/>
                </a:cubicBezTo>
                <a:cubicBezTo>
                  <a:pt x="41" y="256"/>
                  <a:pt x="36" y="251"/>
                  <a:pt x="36" y="244"/>
                </a:cubicBezTo>
                <a:cubicBezTo>
                  <a:pt x="36" y="213"/>
                  <a:pt x="36" y="213"/>
                  <a:pt x="36" y="213"/>
                </a:cubicBezTo>
                <a:cubicBezTo>
                  <a:pt x="36" y="152"/>
                  <a:pt x="36" y="152"/>
                  <a:pt x="36" y="152"/>
                </a:cubicBezTo>
                <a:cubicBezTo>
                  <a:pt x="36" y="100"/>
                  <a:pt x="36" y="100"/>
                  <a:pt x="36" y="100"/>
                </a:cubicBezTo>
                <a:cubicBezTo>
                  <a:pt x="36" y="43"/>
                  <a:pt x="36" y="43"/>
                  <a:pt x="36" y="43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19" y="62"/>
                  <a:pt x="16" y="64"/>
                  <a:pt x="12" y="64"/>
                </a:cubicBezTo>
                <a:cubicBezTo>
                  <a:pt x="5" y="64"/>
                  <a:pt x="0" y="59"/>
                  <a:pt x="0" y="52"/>
                </a:cubicBezTo>
                <a:cubicBezTo>
                  <a:pt x="0" y="49"/>
                  <a:pt x="1" y="46"/>
                  <a:pt x="3" y="44"/>
                </a:cubicBezTo>
                <a:cubicBezTo>
                  <a:pt x="3" y="44"/>
                  <a:pt x="3" y="44"/>
                  <a:pt x="3" y="44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4"/>
                </a:cubicBezTo>
                <a:cubicBezTo>
                  <a:pt x="41" y="2"/>
                  <a:pt x="44" y="0"/>
                  <a:pt x="48" y="0"/>
                </a:cubicBezTo>
                <a:cubicBezTo>
                  <a:pt x="52" y="0"/>
                  <a:pt x="55" y="2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93" y="44"/>
                  <a:pt x="93" y="44"/>
                  <a:pt x="93" y="44"/>
                </a:cubicBezTo>
                <a:cubicBezTo>
                  <a:pt x="93" y="44"/>
                  <a:pt x="93" y="44"/>
                  <a:pt x="93" y="44"/>
                </a:cubicBezTo>
                <a:cubicBezTo>
                  <a:pt x="95" y="46"/>
                  <a:pt x="96" y="49"/>
                  <a:pt x="96" y="52"/>
                </a:cubicBezTo>
                <a:cubicBezTo>
                  <a:pt x="96" y="59"/>
                  <a:pt x="91" y="64"/>
                  <a:pt x="84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7" name="Freeform 40"/>
          <p:cNvSpPr>
            <a:spLocks noEditPoints="1"/>
          </p:cNvSpPr>
          <p:nvPr/>
        </p:nvSpPr>
        <p:spPr bwMode="auto">
          <a:xfrm>
            <a:off x="1601787" y="8401186"/>
            <a:ext cx="1052736" cy="823708"/>
          </a:xfrm>
          <a:custGeom>
            <a:avLst/>
            <a:gdLst>
              <a:gd name="T0" fmla="*/ 409426 w 256"/>
              <a:gd name="T1" fmla="*/ 92750 h 200"/>
              <a:gd name="T2" fmla="*/ 409426 w 256"/>
              <a:gd name="T3" fmla="*/ 92750 h 200"/>
              <a:gd name="T4" fmla="*/ 344438 w 256"/>
              <a:gd name="T5" fmla="*/ 151329 h 200"/>
              <a:gd name="T6" fmla="*/ 344438 w 256"/>
              <a:gd name="T7" fmla="*/ 151329 h 200"/>
              <a:gd name="T8" fmla="*/ 331440 w 256"/>
              <a:gd name="T9" fmla="*/ 156210 h 200"/>
              <a:gd name="T10" fmla="*/ 311944 w 256"/>
              <a:gd name="T11" fmla="*/ 136684 h 200"/>
              <a:gd name="T12" fmla="*/ 318443 w 256"/>
              <a:gd name="T13" fmla="*/ 122039 h 200"/>
              <a:gd name="T14" fmla="*/ 318443 w 256"/>
              <a:gd name="T15" fmla="*/ 122039 h 200"/>
              <a:gd name="T16" fmla="*/ 346063 w 256"/>
              <a:gd name="T17" fmla="*/ 97631 h 200"/>
              <a:gd name="T18" fmla="*/ 227459 w 256"/>
              <a:gd name="T19" fmla="*/ 97631 h 200"/>
              <a:gd name="T20" fmla="*/ 188466 w 256"/>
              <a:gd name="T21" fmla="*/ 97631 h 200"/>
              <a:gd name="T22" fmla="*/ 142974 w 256"/>
              <a:gd name="T23" fmla="*/ 97631 h 200"/>
              <a:gd name="T24" fmla="*/ 19496 w 256"/>
              <a:gd name="T25" fmla="*/ 97631 h 200"/>
              <a:gd name="T26" fmla="*/ 0 w 256"/>
              <a:gd name="T27" fmla="*/ 78105 h 200"/>
              <a:gd name="T28" fmla="*/ 19496 w 256"/>
              <a:gd name="T29" fmla="*/ 58579 h 200"/>
              <a:gd name="T30" fmla="*/ 69862 w 256"/>
              <a:gd name="T31" fmla="*/ 58579 h 200"/>
              <a:gd name="T32" fmla="*/ 69862 w 256"/>
              <a:gd name="T33" fmla="*/ 58579 h 200"/>
              <a:gd name="T34" fmla="*/ 168970 w 256"/>
              <a:gd name="T35" fmla="*/ 58579 h 200"/>
              <a:gd name="T36" fmla="*/ 253454 w 256"/>
              <a:gd name="T37" fmla="*/ 58579 h 200"/>
              <a:gd name="T38" fmla="*/ 346063 w 256"/>
              <a:gd name="T39" fmla="*/ 58579 h 200"/>
              <a:gd name="T40" fmla="*/ 318443 w 256"/>
              <a:gd name="T41" fmla="*/ 34171 h 200"/>
              <a:gd name="T42" fmla="*/ 318443 w 256"/>
              <a:gd name="T43" fmla="*/ 34171 h 200"/>
              <a:gd name="T44" fmla="*/ 311944 w 256"/>
              <a:gd name="T45" fmla="*/ 19526 h 200"/>
              <a:gd name="T46" fmla="*/ 331440 w 256"/>
              <a:gd name="T47" fmla="*/ 0 h 200"/>
              <a:gd name="T48" fmla="*/ 344438 w 256"/>
              <a:gd name="T49" fmla="*/ 4882 h 200"/>
              <a:gd name="T50" fmla="*/ 344438 w 256"/>
              <a:gd name="T51" fmla="*/ 4882 h 200"/>
              <a:gd name="T52" fmla="*/ 409426 w 256"/>
              <a:gd name="T53" fmla="*/ 63460 h 200"/>
              <a:gd name="T54" fmla="*/ 409426 w 256"/>
              <a:gd name="T55" fmla="*/ 63460 h 200"/>
              <a:gd name="T56" fmla="*/ 415925 w 256"/>
              <a:gd name="T57" fmla="*/ 78105 h 200"/>
              <a:gd name="T58" fmla="*/ 409426 w 256"/>
              <a:gd name="T59" fmla="*/ 92750 h 200"/>
              <a:gd name="T60" fmla="*/ 6499 w 256"/>
              <a:gd name="T61" fmla="*/ 232688 h 200"/>
              <a:gd name="T62" fmla="*/ 6499 w 256"/>
              <a:gd name="T63" fmla="*/ 232688 h 200"/>
              <a:gd name="T64" fmla="*/ 71487 w 256"/>
              <a:gd name="T65" fmla="*/ 174109 h 200"/>
              <a:gd name="T66" fmla="*/ 71487 w 256"/>
              <a:gd name="T67" fmla="*/ 174109 h 200"/>
              <a:gd name="T68" fmla="*/ 84485 w 256"/>
              <a:gd name="T69" fmla="*/ 169228 h 200"/>
              <a:gd name="T70" fmla="*/ 103981 w 256"/>
              <a:gd name="T71" fmla="*/ 188754 h 200"/>
              <a:gd name="T72" fmla="*/ 97482 w 256"/>
              <a:gd name="T73" fmla="*/ 203399 h 200"/>
              <a:gd name="T74" fmla="*/ 97482 w 256"/>
              <a:gd name="T75" fmla="*/ 203399 h 200"/>
              <a:gd name="T76" fmla="*/ 69862 w 256"/>
              <a:gd name="T77" fmla="*/ 227807 h 200"/>
              <a:gd name="T78" fmla="*/ 162471 w 256"/>
              <a:gd name="T79" fmla="*/ 227807 h 200"/>
              <a:gd name="T80" fmla="*/ 246955 w 256"/>
              <a:gd name="T81" fmla="*/ 227807 h 200"/>
              <a:gd name="T82" fmla="*/ 346063 w 256"/>
              <a:gd name="T83" fmla="*/ 227807 h 200"/>
              <a:gd name="T84" fmla="*/ 396429 w 256"/>
              <a:gd name="T85" fmla="*/ 227807 h 200"/>
              <a:gd name="T86" fmla="*/ 415925 w 256"/>
              <a:gd name="T87" fmla="*/ 247333 h 200"/>
              <a:gd name="T88" fmla="*/ 396429 w 256"/>
              <a:gd name="T89" fmla="*/ 266859 h 200"/>
              <a:gd name="T90" fmla="*/ 272951 w 256"/>
              <a:gd name="T91" fmla="*/ 266859 h 200"/>
              <a:gd name="T92" fmla="*/ 227459 w 256"/>
              <a:gd name="T93" fmla="*/ 266859 h 200"/>
              <a:gd name="T94" fmla="*/ 188466 w 256"/>
              <a:gd name="T95" fmla="*/ 266859 h 200"/>
              <a:gd name="T96" fmla="*/ 69862 w 256"/>
              <a:gd name="T97" fmla="*/ 266859 h 200"/>
              <a:gd name="T98" fmla="*/ 97482 w 256"/>
              <a:gd name="T99" fmla="*/ 291267 h 200"/>
              <a:gd name="T100" fmla="*/ 97482 w 256"/>
              <a:gd name="T101" fmla="*/ 291267 h 200"/>
              <a:gd name="T102" fmla="*/ 103981 w 256"/>
              <a:gd name="T103" fmla="*/ 305912 h 200"/>
              <a:gd name="T104" fmla="*/ 84485 w 256"/>
              <a:gd name="T105" fmla="*/ 325438 h 200"/>
              <a:gd name="T106" fmla="*/ 71487 w 256"/>
              <a:gd name="T107" fmla="*/ 320556 h 200"/>
              <a:gd name="T108" fmla="*/ 71487 w 256"/>
              <a:gd name="T109" fmla="*/ 320556 h 200"/>
              <a:gd name="T110" fmla="*/ 6499 w 256"/>
              <a:gd name="T111" fmla="*/ 261978 h 200"/>
              <a:gd name="T112" fmla="*/ 6499 w 256"/>
              <a:gd name="T113" fmla="*/ 261978 h 200"/>
              <a:gd name="T114" fmla="*/ 0 w 256"/>
              <a:gd name="T115" fmla="*/ 247333 h 200"/>
              <a:gd name="T116" fmla="*/ 6499 w 256"/>
              <a:gd name="T117" fmla="*/ 232688 h 200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56" h="200">
                <a:moveTo>
                  <a:pt x="252" y="57"/>
                </a:moveTo>
                <a:cubicBezTo>
                  <a:pt x="252" y="57"/>
                  <a:pt x="252" y="57"/>
                  <a:pt x="252" y="57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2" y="93"/>
                  <a:pt x="212" y="93"/>
                  <a:pt x="212" y="93"/>
                </a:cubicBezTo>
                <a:cubicBezTo>
                  <a:pt x="210" y="95"/>
                  <a:pt x="207" y="96"/>
                  <a:pt x="204" y="96"/>
                </a:cubicBezTo>
                <a:cubicBezTo>
                  <a:pt x="197" y="96"/>
                  <a:pt x="192" y="91"/>
                  <a:pt x="192" y="84"/>
                </a:cubicBezTo>
                <a:cubicBezTo>
                  <a:pt x="192" y="80"/>
                  <a:pt x="194" y="77"/>
                  <a:pt x="196" y="75"/>
                </a:cubicBezTo>
                <a:cubicBezTo>
                  <a:pt x="196" y="75"/>
                  <a:pt x="196" y="75"/>
                  <a:pt x="196" y="75"/>
                </a:cubicBezTo>
                <a:cubicBezTo>
                  <a:pt x="213" y="60"/>
                  <a:pt x="213" y="60"/>
                  <a:pt x="213" y="60"/>
                </a:cubicBezTo>
                <a:cubicBezTo>
                  <a:pt x="140" y="60"/>
                  <a:pt x="140" y="60"/>
                  <a:pt x="140" y="60"/>
                </a:cubicBezTo>
                <a:cubicBezTo>
                  <a:pt x="116" y="60"/>
                  <a:pt x="116" y="60"/>
                  <a:pt x="116" y="60"/>
                </a:cubicBezTo>
                <a:cubicBezTo>
                  <a:pt x="88" y="60"/>
                  <a:pt x="88" y="60"/>
                  <a:pt x="88" y="60"/>
                </a:cubicBezTo>
                <a:cubicBezTo>
                  <a:pt x="12" y="60"/>
                  <a:pt x="12" y="60"/>
                  <a:pt x="12" y="60"/>
                </a:cubicBezTo>
                <a:cubicBezTo>
                  <a:pt x="5" y="60"/>
                  <a:pt x="0" y="55"/>
                  <a:pt x="0" y="48"/>
                </a:cubicBezTo>
                <a:cubicBezTo>
                  <a:pt x="0" y="41"/>
                  <a:pt x="5" y="36"/>
                  <a:pt x="12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43" y="36"/>
                  <a:pt x="43" y="36"/>
                  <a:pt x="43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56" y="36"/>
                  <a:pt x="156" y="36"/>
                  <a:pt x="156" y="36"/>
                </a:cubicBezTo>
                <a:cubicBezTo>
                  <a:pt x="213" y="36"/>
                  <a:pt x="213" y="36"/>
                  <a:pt x="213" y="36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6" y="21"/>
                  <a:pt x="196" y="21"/>
                  <a:pt x="196" y="21"/>
                </a:cubicBezTo>
                <a:cubicBezTo>
                  <a:pt x="194" y="19"/>
                  <a:pt x="192" y="16"/>
                  <a:pt x="192" y="12"/>
                </a:cubicBezTo>
                <a:cubicBezTo>
                  <a:pt x="192" y="5"/>
                  <a:pt x="197" y="0"/>
                  <a:pt x="204" y="0"/>
                </a:cubicBezTo>
                <a:cubicBezTo>
                  <a:pt x="207" y="0"/>
                  <a:pt x="210" y="1"/>
                  <a:pt x="212" y="3"/>
                </a:cubicBezTo>
                <a:cubicBezTo>
                  <a:pt x="212" y="3"/>
                  <a:pt x="212" y="3"/>
                  <a:pt x="212" y="3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2" y="39"/>
                  <a:pt x="252" y="39"/>
                  <a:pt x="252" y="39"/>
                </a:cubicBezTo>
                <a:cubicBezTo>
                  <a:pt x="254" y="41"/>
                  <a:pt x="256" y="44"/>
                  <a:pt x="256" y="48"/>
                </a:cubicBezTo>
                <a:cubicBezTo>
                  <a:pt x="256" y="52"/>
                  <a:pt x="254" y="55"/>
                  <a:pt x="252" y="57"/>
                </a:cubicBezTo>
                <a:moveTo>
                  <a:pt x="4" y="143"/>
                </a:moveTo>
                <a:cubicBezTo>
                  <a:pt x="4" y="143"/>
                  <a:pt x="4" y="143"/>
                  <a:pt x="4" y="143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4" y="107"/>
                  <a:pt x="44" y="107"/>
                  <a:pt x="44" y="107"/>
                </a:cubicBezTo>
                <a:cubicBezTo>
                  <a:pt x="46" y="105"/>
                  <a:pt x="49" y="104"/>
                  <a:pt x="52" y="104"/>
                </a:cubicBezTo>
                <a:cubicBezTo>
                  <a:pt x="59" y="104"/>
                  <a:pt x="64" y="109"/>
                  <a:pt x="64" y="116"/>
                </a:cubicBezTo>
                <a:cubicBezTo>
                  <a:pt x="64" y="120"/>
                  <a:pt x="62" y="123"/>
                  <a:pt x="60" y="125"/>
                </a:cubicBezTo>
                <a:cubicBezTo>
                  <a:pt x="60" y="125"/>
                  <a:pt x="60" y="125"/>
                  <a:pt x="60" y="125"/>
                </a:cubicBezTo>
                <a:cubicBezTo>
                  <a:pt x="43" y="140"/>
                  <a:pt x="43" y="140"/>
                  <a:pt x="43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152" y="140"/>
                  <a:pt x="152" y="140"/>
                  <a:pt x="152" y="140"/>
                </a:cubicBezTo>
                <a:cubicBezTo>
                  <a:pt x="213" y="140"/>
                  <a:pt x="213" y="140"/>
                  <a:pt x="213" y="140"/>
                </a:cubicBezTo>
                <a:cubicBezTo>
                  <a:pt x="244" y="140"/>
                  <a:pt x="244" y="140"/>
                  <a:pt x="244" y="140"/>
                </a:cubicBezTo>
                <a:cubicBezTo>
                  <a:pt x="251" y="140"/>
                  <a:pt x="256" y="145"/>
                  <a:pt x="256" y="152"/>
                </a:cubicBezTo>
                <a:cubicBezTo>
                  <a:pt x="256" y="159"/>
                  <a:pt x="251" y="164"/>
                  <a:pt x="244" y="164"/>
                </a:cubicBezTo>
                <a:cubicBezTo>
                  <a:pt x="168" y="164"/>
                  <a:pt x="168" y="164"/>
                  <a:pt x="168" y="164"/>
                </a:cubicBezTo>
                <a:cubicBezTo>
                  <a:pt x="140" y="164"/>
                  <a:pt x="140" y="164"/>
                  <a:pt x="140" y="164"/>
                </a:cubicBezTo>
                <a:cubicBezTo>
                  <a:pt x="116" y="164"/>
                  <a:pt x="116" y="164"/>
                  <a:pt x="116" y="164"/>
                </a:cubicBezTo>
                <a:cubicBezTo>
                  <a:pt x="43" y="164"/>
                  <a:pt x="43" y="164"/>
                  <a:pt x="43" y="164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0" y="179"/>
                  <a:pt x="60" y="179"/>
                  <a:pt x="60" y="179"/>
                </a:cubicBezTo>
                <a:cubicBezTo>
                  <a:pt x="62" y="181"/>
                  <a:pt x="64" y="184"/>
                  <a:pt x="64" y="188"/>
                </a:cubicBezTo>
                <a:cubicBezTo>
                  <a:pt x="64" y="195"/>
                  <a:pt x="59" y="200"/>
                  <a:pt x="52" y="200"/>
                </a:cubicBezTo>
                <a:cubicBezTo>
                  <a:pt x="49" y="200"/>
                  <a:pt x="46" y="199"/>
                  <a:pt x="44" y="197"/>
                </a:cubicBezTo>
                <a:cubicBezTo>
                  <a:pt x="44" y="197"/>
                  <a:pt x="44" y="197"/>
                  <a:pt x="44" y="197"/>
                </a:cubicBezTo>
                <a:cubicBezTo>
                  <a:pt x="4" y="161"/>
                  <a:pt x="4" y="161"/>
                  <a:pt x="4" y="161"/>
                </a:cubicBezTo>
                <a:cubicBezTo>
                  <a:pt x="4" y="161"/>
                  <a:pt x="4" y="161"/>
                  <a:pt x="4" y="161"/>
                </a:cubicBezTo>
                <a:cubicBezTo>
                  <a:pt x="2" y="159"/>
                  <a:pt x="0" y="156"/>
                  <a:pt x="0" y="152"/>
                </a:cubicBezTo>
                <a:cubicBezTo>
                  <a:pt x="0" y="148"/>
                  <a:pt x="2" y="145"/>
                  <a:pt x="4" y="143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8" name="Freeform 41"/>
          <p:cNvSpPr>
            <a:spLocks noEditPoints="1"/>
          </p:cNvSpPr>
          <p:nvPr/>
        </p:nvSpPr>
        <p:spPr bwMode="auto">
          <a:xfrm>
            <a:off x="22049794" y="6440364"/>
            <a:ext cx="723254" cy="1056756"/>
          </a:xfrm>
          <a:custGeom>
            <a:avLst/>
            <a:gdLst>
              <a:gd name="T0" fmla="*/ 266267 w 176"/>
              <a:gd name="T1" fmla="*/ 417513 h 256"/>
              <a:gd name="T2" fmla="*/ 19483 w 176"/>
              <a:gd name="T3" fmla="*/ 417513 h 256"/>
              <a:gd name="T4" fmla="*/ 0 w 176"/>
              <a:gd name="T5" fmla="*/ 397942 h 256"/>
              <a:gd name="T6" fmla="*/ 0 w 176"/>
              <a:gd name="T7" fmla="*/ 150044 h 256"/>
              <a:gd name="T8" fmla="*/ 19483 w 176"/>
              <a:gd name="T9" fmla="*/ 130473 h 256"/>
              <a:gd name="T10" fmla="*/ 97415 w 176"/>
              <a:gd name="T11" fmla="*/ 130473 h 256"/>
              <a:gd name="T12" fmla="*/ 97415 w 176"/>
              <a:gd name="T13" fmla="*/ 169615 h 256"/>
              <a:gd name="T14" fmla="*/ 38966 w 176"/>
              <a:gd name="T15" fmla="*/ 169615 h 256"/>
              <a:gd name="T16" fmla="*/ 38966 w 176"/>
              <a:gd name="T17" fmla="*/ 378371 h 256"/>
              <a:gd name="T18" fmla="*/ 246784 w 176"/>
              <a:gd name="T19" fmla="*/ 378371 h 256"/>
              <a:gd name="T20" fmla="*/ 246784 w 176"/>
              <a:gd name="T21" fmla="*/ 169615 h 256"/>
              <a:gd name="T22" fmla="*/ 181841 w 176"/>
              <a:gd name="T23" fmla="*/ 169615 h 256"/>
              <a:gd name="T24" fmla="*/ 181841 w 176"/>
              <a:gd name="T25" fmla="*/ 130473 h 256"/>
              <a:gd name="T26" fmla="*/ 266267 w 176"/>
              <a:gd name="T27" fmla="*/ 130473 h 256"/>
              <a:gd name="T28" fmla="*/ 285750 w 176"/>
              <a:gd name="T29" fmla="*/ 150044 h 256"/>
              <a:gd name="T30" fmla="*/ 285750 w 176"/>
              <a:gd name="T31" fmla="*/ 397942 h 256"/>
              <a:gd name="T32" fmla="*/ 266267 w 176"/>
              <a:gd name="T33" fmla="*/ 417513 h 256"/>
              <a:gd name="T34" fmla="*/ 201324 w 176"/>
              <a:gd name="T35" fmla="*/ 104378 h 256"/>
              <a:gd name="T36" fmla="*/ 186712 w 176"/>
              <a:gd name="T37" fmla="*/ 97855 h 256"/>
              <a:gd name="T38" fmla="*/ 186712 w 176"/>
              <a:gd name="T39" fmla="*/ 97855 h 256"/>
              <a:gd name="T40" fmla="*/ 162358 w 176"/>
              <a:gd name="T41" fmla="*/ 70129 h 256"/>
              <a:gd name="T42" fmla="*/ 162358 w 176"/>
              <a:gd name="T43" fmla="*/ 189186 h 256"/>
              <a:gd name="T44" fmla="*/ 142875 w 176"/>
              <a:gd name="T45" fmla="*/ 208757 h 256"/>
              <a:gd name="T46" fmla="*/ 123392 w 176"/>
              <a:gd name="T47" fmla="*/ 189186 h 256"/>
              <a:gd name="T48" fmla="*/ 123392 w 176"/>
              <a:gd name="T49" fmla="*/ 70129 h 256"/>
              <a:gd name="T50" fmla="*/ 99038 w 176"/>
              <a:gd name="T51" fmla="*/ 97855 h 256"/>
              <a:gd name="T52" fmla="*/ 99038 w 176"/>
              <a:gd name="T53" fmla="*/ 97855 h 256"/>
              <a:gd name="T54" fmla="*/ 84426 w 176"/>
              <a:gd name="T55" fmla="*/ 104378 h 256"/>
              <a:gd name="T56" fmla="*/ 64943 w 176"/>
              <a:gd name="T57" fmla="*/ 84807 h 256"/>
              <a:gd name="T58" fmla="*/ 69814 w 176"/>
              <a:gd name="T59" fmla="*/ 71760 h 256"/>
              <a:gd name="T60" fmla="*/ 69814 w 176"/>
              <a:gd name="T61" fmla="*/ 71760 h 256"/>
              <a:gd name="T62" fmla="*/ 128263 w 176"/>
              <a:gd name="T63" fmla="*/ 6524 h 256"/>
              <a:gd name="T64" fmla="*/ 128263 w 176"/>
              <a:gd name="T65" fmla="*/ 6524 h 256"/>
              <a:gd name="T66" fmla="*/ 142875 w 176"/>
              <a:gd name="T67" fmla="*/ 0 h 256"/>
              <a:gd name="T68" fmla="*/ 157487 w 176"/>
              <a:gd name="T69" fmla="*/ 6524 h 256"/>
              <a:gd name="T70" fmla="*/ 157487 w 176"/>
              <a:gd name="T71" fmla="*/ 6524 h 256"/>
              <a:gd name="T72" fmla="*/ 215936 w 176"/>
              <a:gd name="T73" fmla="*/ 71760 h 256"/>
              <a:gd name="T74" fmla="*/ 215936 w 176"/>
              <a:gd name="T75" fmla="*/ 71760 h 256"/>
              <a:gd name="T76" fmla="*/ 220807 w 176"/>
              <a:gd name="T77" fmla="*/ 84807 h 256"/>
              <a:gd name="T78" fmla="*/ 201324 w 176"/>
              <a:gd name="T79" fmla="*/ 104378 h 25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176" h="256">
                <a:moveTo>
                  <a:pt x="16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60" y="80"/>
                  <a:pt x="60" y="80"/>
                  <a:pt x="60" y="80"/>
                </a:cubicBezTo>
                <a:cubicBezTo>
                  <a:pt x="60" y="104"/>
                  <a:pt x="60" y="104"/>
                  <a:pt x="60" y="104"/>
                </a:cubicBezTo>
                <a:cubicBezTo>
                  <a:pt x="24" y="104"/>
                  <a:pt x="24" y="104"/>
                  <a:pt x="24" y="10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52" y="232"/>
                  <a:pt x="152" y="232"/>
                  <a:pt x="152" y="232"/>
                </a:cubicBezTo>
                <a:cubicBezTo>
                  <a:pt x="152" y="104"/>
                  <a:pt x="152" y="104"/>
                  <a:pt x="152" y="104"/>
                </a:cubicBezTo>
                <a:cubicBezTo>
                  <a:pt x="112" y="104"/>
                  <a:pt x="112" y="104"/>
                  <a:pt x="112" y="104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64" y="80"/>
                  <a:pt x="164" y="80"/>
                  <a:pt x="164" y="80"/>
                </a:cubicBezTo>
                <a:cubicBezTo>
                  <a:pt x="171" y="80"/>
                  <a:pt x="176" y="85"/>
                  <a:pt x="176" y="92"/>
                </a:cubicBezTo>
                <a:cubicBezTo>
                  <a:pt x="176" y="244"/>
                  <a:pt x="176" y="244"/>
                  <a:pt x="176" y="244"/>
                </a:cubicBezTo>
                <a:cubicBezTo>
                  <a:pt x="176" y="251"/>
                  <a:pt x="171" y="256"/>
                  <a:pt x="164" y="256"/>
                </a:cubicBezTo>
                <a:moveTo>
                  <a:pt x="124" y="64"/>
                </a:moveTo>
                <a:cubicBezTo>
                  <a:pt x="120" y="64"/>
                  <a:pt x="117" y="62"/>
                  <a:pt x="115" y="60"/>
                </a:cubicBezTo>
                <a:cubicBezTo>
                  <a:pt x="115" y="60"/>
                  <a:pt x="115" y="60"/>
                  <a:pt x="115" y="60"/>
                </a:cubicBezTo>
                <a:cubicBezTo>
                  <a:pt x="100" y="43"/>
                  <a:pt x="100" y="43"/>
                  <a:pt x="100" y="43"/>
                </a:cubicBezTo>
                <a:cubicBezTo>
                  <a:pt x="100" y="116"/>
                  <a:pt x="100" y="116"/>
                  <a:pt x="100" y="116"/>
                </a:cubicBezTo>
                <a:cubicBezTo>
                  <a:pt x="100" y="123"/>
                  <a:pt x="95" y="128"/>
                  <a:pt x="88" y="128"/>
                </a:cubicBezTo>
                <a:cubicBezTo>
                  <a:pt x="81" y="128"/>
                  <a:pt x="76" y="123"/>
                  <a:pt x="76" y="116"/>
                </a:cubicBezTo>
                <a:cubicBezTo>
                  <a:pt x="76" y="43"/>
                  <a:pt x="76" y="43"/>
                  <a:pt x="76" y="43"/>
                </a:cubicBezTo>
                <a:cubicBezTo>
                  <a:pt x="61" y="60"/>
                  <a:pt x="61" y="60"/>
                  <a:pt x="61" y="60"/>
                </a:cubicBezTo>
                <a:cubicBezTo>
                  <a:pt x="61" y="60"/>
                  <a:pt x="61" y="60"/>
                  <a:pt x="61" y="60"/>
                </a:cubicBezTo>
                <a:cubicBezTo>
                  <a:pt x="59" y="62"/>
                  <a:pt x="56" y="64"/>
                  <a:pt x="52" y="64"/>
                </a:cubicBezTo>
                <a:cubicBezTo>
                  <a:pt x="45" y="64"/>
                  <a:pt x="40" y="59"/>
                  <a:pt x="40" y="52"/>
                </a:cubicBezTo>
                <a:cubicBezTo>
                  <a:pt x="40" y="49"/>
                  <a:pt x="41" y="46"/>
                  <a:pt x="43" y="44"/>
                </a:cubicBezTo>
                <a:cubicBezTo>
                  <a:pt x="43" y="44"/>
                  <a:pt x="43" y="44"/>
                  <a:pt x="43" y="44"/>
                </a:cubicBezTo>
                <a:cubicBezTo>
                  <a:pt x="79" y="4"/>
                  <a:pt x="79" y="4"/>
                  <a:pt x="79" y="4"/>
                </a:cubicBezTo>
                <a:cubicBezTo>
                  <a:pt x="79" y="4"/>
                  <a:pt x="79" y="4"/>
                  <a:pt x="79" y="4"/>
                </a:cubicBezTo>
                <a:cubicBezTo>
                  <a:pt x="81" y="2"/>
                  <a:pt x="84" y="0"/>
                  <a:pt x="88" y="0"/>
                </a:cubicBezTo>
                <a:cubicBezTo>
                  <a:pt x="92" y="0"/>
                  <a:pt x="95" y="2"/>
                  <a:pt x="97" y="4"/>
                </a:cubicBezTo>
                <a:cubicBezTo>
                  <a:pt x="97" y="4"/>
                  <a:pt x="97" y="4"/>
                  <a:pt x="97" y="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3" y="44"/>
                  <a:pt x="133" y="44"/>
                  <a:pt x="133" y="44"/>
                </a:cubicBezTo>
                <a:cubicBezTo>
                  <a:pt x="135" y="46"/>
                  <a:pt x="136" y="49"/>
                  <a:pt x="136" y="52"/>
                </a:cubicBezTo>
                <a:cubicBezTo>
                  <a:pt x="136" y="59"/>
                  <a:pt x="131" y="64"/>
                  <a:pt x="124" y="6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9" name="Freeform 42"/>
          <p:cNvSpPr>
            <a:spLocks noEditPoints="1"/>
          </p:cNvSpPr>
          <p:nvPr/>
        </p:nvSpPr>
        <p:spPr bwMode="auto">
          <a:xfrm>
            <a:off x="20137187" y="6540819"/>
            <a:ext cx="859868" cy="855850"/>
          </a:xfrm>
          <a:custGeom>
            <a:avLst/>
            <a:gdLst>
              <a:gd name="T0" fmla="*/ 320125 w 208"/>
              <a:gd name="T1" fmla="*/ 117047 h 208"/>
              <a:gd name="T2" fmla="*/ 320125 w 208"/>
              <a:gd name="T3" fmla="*/ 117047 h 208"/>
              <a:gd name="T4" fmla="*/ 300526 w 208"/>
              <a:gd name="T5" fmla="*/ 97540 h 208"/>
              <a:gd name="T6" fmla="*/ 300526 w 208"/>
              <a:gd name="T7" fmla="*/ 66652 h 208"/>
              <a:gd name="T8" fmla="*/ 202528 w 208"/>
              <a:gd name="T9" fmla="*/ 164192 h 208"/>
              <a:gd name="T10" fmla="*/ 202528 w 208"/>
              <a:gd name="T11" fmla="*/ 164192 h 208"/>
              <a:gd name="T12" fmla="*/ 189462 w 208"/>
              <a:gd name="T13" fmla="*/ 169069 h 208"/>
              <a:gd name="T14" fmla="*/ 169863 w 208"/>
              <a:gd name="T15" fmla="*/ 149561 h 208"/>
              <a:gd name="T16" fmla="*/ 174762 w 208"/>
              <a:gd name="T17" fmla="*/ 136555 h 208"/>
              <a:gd name="T18" fmla="*/ 174762 w 208"/>
              <a:gd name="T19" fmla="*/ 136555 h 208"/>
              <a:gd name="T20" fmla="*/ 272760 w 208"/>
              <a:gd name="T21" fmla="*/ 39016 h 208"/>
              <a:gd name="T22" fmla="*/ 241727 w 208"/>
              <a:gd name="T23" fmla="*/ 39016 h 208"/>
              <a:gd name="T24" fmla="*/ 222128 w 208"/>
              <a:gd name="T25" fmla="*/ 19508 h 208"/>
              <a:gd name="T26" fmla="*/ 241727 w 208"/>
              <a:gd name="T27" fmla="*/ 0 h 208"/>
              <a:gd name="T28" fmla="*/ 320125 w 208"/>
              <a:gd name="T29" fmla="*/ 0 h 208"/>
              <a:gd name="T30" fmla="*/ 339725 w 208"/>
              <a:gd name="T31" fmla="*/ 19508 h 208"/>
              <a:gd name="T32" fmla="*/ 339725 w 208"/>
              <a:gd name="T33" fmla="*/ 97540 h 208"/>
              <a:gd name="T34" fmla="*/ 320125 w 208"/>
              <a:gd name="T35" fmla="*/ 117047 h 208"/>
              <a:gd name="T36" fmla="*/ 163329 w 208"/>
              <a:gd name="T37" fmla="*/ 39016 h 208"/>
              <a:gd name="T38" fmla="*/ 163329 w 208"/>
              <a:gd name="T39" fmla="*/ 39016 h 208"/>
              <a:gd name="T40" fmla="*/ 39199 w 208"/>
              <a:gd name="T41" fmla="*/ 39016 h 208"/>
              <a:gd name="T42" fmla="*/ 39199 w 208"/>
              <a:gd name="T43" fmla="*/ 299121 h 208"/>
              <a:gd name="T44" fmla="*/ 300526 w 208"/>
              <a:gd name="T45" fmla="*/ 299121 h 208"/>
              <a:gd name="T46" fmla="*/ 300526 w 208"/>
              <a:gd name="T47" fmla="*/ 279613 h 208"/>
              <a:gd name="T48" fmla="*/ 300526 w 208"/>
              <a:gd name="T49" fmla="*/ 175571 h 208"/>
              <a:gd name="T50" fmla="*/ 300526 w 208"/>
              <a:gd name="T51" fmla="*/ 131678 h 208"/>
              <a:gd name="T52" fmla="*/ 320125 w 208"/>
              <a:gd name="T53" fmla="*/ 136555 h 208"/>
              <a:gd name="T54" fmla="*/ 339725 w 208"/>
              <a:gd name="T55" fmla="*/ 131678 h 208"/>
              <a:gd name="T56" fmla="*/ 339725 w 208"/>
              <a:gd name="T57" fmla="*/ 188576 h 208"/>
              <a:gd name="T58" fmla="*/ 339725 w 208"/>
              <a:gd name="T59" fmla="*/ 318629 h 208"/>
              <a:gd name="T60" fmla="*/ 320125 w 208"/>
              <a:gd name="T61" fmla="*/ 338137 h 208"/>
              <a:gd name="T62" fmla="*/ 19600 w 208"/>
              <a:gd name="T63" fmla="*/ 338137 h 208"/>
              <a:gd name="T64" fmla="*/ 0 w 208"/>
              <a:gd name="T65" fmla="*/ 318629 h 208"/>
              <a:gd name="T66" fmla="*/ 0 w 208"/>
              <a:gd name="T67" fmla="*/ 19508 h 208"/>
              <a:gd name="T68" fmla="*/ 19600 w 208"/>
              <a:gd name="T69" fmla="*/ 0 h 208"/>
              <a:gd name="T70" fmla="*/ 163329 w 208"/>
              <a:gd name="T71" fmla="*/ 0 h 208"/>
              <a:gd name="T72" fmla="*/ 207428 w 208"/>
              <a:gd name="T73" fmla="*/ 0 h 208"/>
              <a:gd name="T74" fmla="*/ 202528 w 208"/>
              <a:gd name="T75" fmla="*/ 19508 h 208"/>
              <a:gd name="T76" fmla="*/ 207428 w 208"/>
              <a:gd name="T77" fmla="*/ 39016 h 208"/>
              <a:gd name="T78" fmla="*/ 163329 w 208"/>
              <a:gd name="T79" fmla="*/ 39016 h 20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208" h="208">
                <a:moveTo>
                  <a:pt x="196" y="72"/>
                </a:moveTo>
                <a:cubicBezTo>
                  <a:pt x="196" y="72"/>
                  <a:pt x="196" y="72"/>
                  <a:pt x="196" y="72"/>
                </a:cubicBezTo>
                <a:cubicBezTo>
                  <a:pt x="189" y="72"/>
                  <a:pt x="184" y="67"/>
                  <a:pt x="184" y="60"/>
                </a:cubicBezTo>
                <a:cubicBezTo>
                  <a:pt x="184" y="41"/>
                  <a:pt x="184" y="41"/>
                  <a:pt x="184" y="4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4" y="101"/>
                  <a:pt x="124" y="101"/>
                  <a:pt x="124" y="101"/>
                </a:cubicBezTo>
                <a:cubicBezTo>
                  <a:pt x="122" y="103"/>
                  <a:pt x="119" y="104"/>
                  <a:pt x="116" y="104"/>
                </a:cubicBezTo>
                <a:cubicBezTo>
                  <a:pt x="109" y="104"/>
                  <a:pt x="104" y="99"/>
                  <a:pt x="104" y="92"/>
                </a:cubicBezTo>
                <a:cubicBezTo>
                  <a:pt x="104" y="89"/>
                  <a:pt x="105" y="86"/>
                  <a:pt x="107" y="84"/>
                </a:cubicBezTo>
                <a:cubicBezTo>
                  <a:pt x="107" y="84"/>
                  <a:pt x="107" y="84"/>
                  <a:pt x="107" y="84"/>
                </a:cubicBezTo>
                <a:cubicBezTo>
                  <a:pt x="167" y="24"/>
                  <a:pt x="167" y="24"/>
                  <a:pt x="167" y="24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41" y="24"/>
                  <a:pt x="136" y="19"/>
                  <a:pt x="136" y="12"/>
                </a:cubicBezTo>
                <a:cubicBezTo>
                  <a:pt x="136" y="5"/>
                  <a:pt x="141" y="0"/>
                  <a:pt x="148" y="0"/>
                </a:cubicBezTo>
                <a:cubicBezTo>
                  <a:pt x="196" y="0"/>
                  <a:pt x="196" y="0"/>
                  <a:pt x="196" y="0"/>
                </a:cubicBezTo>
                <a:cubicBezTo>
                  <a:pt x="203" y="0"/>
                  <a:pt x="208" y="5"/>
                  <a:pt x="208" y="12"/>
                </a:cubicBezTo>
                <a:cubicBezTo>
                  <a:pt x="208" y="60"/>
                  <a:pt x="208" y="60"/>
                  <a:pt x="208" y="60"/>
                </a:cubicBezTo>
                <a:cubicBezTo>
                  <a:pt x="208" y="67"/>
                  <a:pt x="203" y="72"/>
                  <a:pt x="196" y="72"/>
                </a:cubicBezTo>
                <a:moveTo>
                  <a:pt x="100" y="24"/>
                </a:moveTo>
                <a:cubicBezTo>
                  <a:pt x="100" y="24"/>
                  <a:pt x="100" y="24"/>
                  <a:pt x="10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184" y="184"/>
                  <a:pt x="184" y="184"/>
                  <a:pt x="184" y="184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08"/>
                  <a:pt x="184" y="108"/>
                  <a:pt x="184" y="108"/>
                </a:cubicBezTo>
                <a:cubicBezTo>
                  <a:pt x="184" y="81"/>
                  <a:pt x="184" y="81"/>
                  <a:pt x="184" y="81"/>
                </a:cubicBezTo>
                <a:cubicBezTo>
                  <a:pt x="188" y="83"/>
                  <a:pt x="192" y="84"/>
                  <a:pt x="196" y="84"/>
                </a:cubicBezTo>
                <a:cubicBezTo>
                  <a:pt x="200" y="84"/>
                  <a:pt x="204" y="83"/>
                  <a:pt x="208" y="81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203"/>
                  <a:pt x="203" y="208"/>
                  <a:pt x="196" y="208"/>
                </a:cubicBez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27" y="0"/>
                  <a:pt x="127" y="0"/>
                  <a:pt x="127" y="0"/>
                </a:cubicBezTo>
                <a:cubicBezTo>
                  <a:pt x="125" y="4"/>
                  <a:pt x="124" y="8"/>
                  <a:pt x="124" y="12"/>
                </a:cubicBezTo>
                <a:cubicBezTo>
                  <a:pt x="124" y="16"/>
                  <a:pt x="125" y="20"/>
                  <a:pt x="127" y="24"/>
                </a:cubicBezTo>
                <a:lnTo>
                  <a:pt x="10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0" name="Freeform 43"/>
          <p:cNvSpPr>
            <a:spLocks noEditPoints="1"/>
          </p:cNvSpPr>
          <p:nvPr/>
        </p:nvSpPr>
        <p:spPr bwMode="auto">
          <a:xfrm>
            <a:off x="18196453" y="6440364"/>
            <a:ext cx="1052736" cy="1056756"/>
          </a:xfrm>
          <a:custGeom>
            <a:avLst/>
            <a:gdLst>
              <a:gd name="T0" fmla="*/ 396429 w 256"/>
              <a:gd name="T1" fmla="*/ 417513 h 256"/>
              <a:gd name="T2" fmla="*/ 318443 w 256"/>
              <a:gd name="T3" fmla="*/ 417513 h 256"/>
              <a:gd name="T4" fmla="*/ 298946 w 256"/>
              <a:gd name="T5" fmla="*/ 397942 h 256"/>
              <a:gd name="T6" fmla="*/ 318443 w 256"/>
              <a:gd name="T7" fmla="*/ 378371 h 256"/>
              <a:gd name="T8" fmla="*/ 376932 w 256"/>
              <a:gd name="T9" fmla="*/ 378371 h 256"/>
              <a:gd name="T10" fmla="*/ 376932 w 256"/>
              <a:gd name="T11" fmla="*/ 319658 h 256"/>
              <a:gd name="T12" fmla="*/ 396429 w 256"/>
              <a:gd name="T13" fmla="*/ 300087 h 256"/>
              <a:gd name="T14" fmla="*/ 415925 w 256"/>
              <a:gd name="T15" fmla="*/ 319658 h 256"/>
              <a:gd name="T16" fmla="*/ 415925 w 256"/>
              <a:gd name="T17" fmla="*/ 397942 h 256"/>
              <a:gd name="T18" fmla="*/ 396429 w 256"/>
              <a:gd name="T19" fmla="*/ 417513 h 256"/>
              <a:gd name="T20" fmla="*/ 396429 w 256"/>
              <a:gd name="T21" fmla="*/ 117426 h 256"/>
              <a:gd name="T22" fmla="*/ 376932 w 256"/>
              <a:gd name="T23" fmla="*/ 97855 h 256"/>
              <a:gd name="T24" fmla="*/ 376932 w 256"/>
              <a:gd name="T25" fmla="*/ 97855 h 256"/>
              <a:gd name="T26" fmla="*/ 376932 w 256"/>
              <a:gd name="T27" fmla="*/ 39142 h 256"/>
              <a:gd name="T28" fmla="*/ 318443 w 256"/>
              <a:gd name="T29" fmla="*/ 39142 h 256"/>
              <a:gd name="T30" fmla="*/ 298946 w 256"/>
              <a:gd name="T31" fmla="*/ 19571 h 256"/>
              <a:gd name="T32" fmla="*/ 318443 w 256"/>
              <a:gd name="T33" fmla="*/ 0 h 256"/>
              <a:gd name="T34" fmla="*/ 396429 w 256"/>
              <a:gd name="T35" fmla="*/ 0 h 256"/>
              <a:gd name="T36" fmla="*/ 415925 w 256"/>
              <a:gd name="T37" fmla="*/ 19571 h 256"/>
              <a:gd name="T38" fmla="*/ 415925 w 256"/>
              <a:gd name="T39" fmla="*/ 97855 h 256"/>
              <a:gd name="T40" fmla="*/ 396429 w 256"/>
              <a:gd name="T41" fmla="*/ 117426 h 256"/>
              <a:gd name="T42" fmla="*/ 97482 w 256"/>
              <a:gd name="T43" fmla="*/ 39142 h 256"/>
              <a:gd name="T44" fmla="*/ 97482 w 256"/>
              <a:gd name="T45" fmla="*/ 39142 h 256"/>
              <a:gd name="T46" fmla="*/ 38993 w 256"/>
              <a:gd name="T47" fmla="*/ 39142 h 256"/>
              <a:gd name="T48" fmla="*/ 38993 w 256"/>
              <a:gd name="T49" fmla="*/ 97855 h 256"/>
              <a:gd name="T50" fmla="*/ 19496 w 256"/>
              <a:gd name="T51" fmla="*/ 117426 h 256"/>
              <a:gd name="T52" fmla="*/ 0 w 256"/>
              <a:gd name="T53" fmla="*/ 97855 h 256"/>
              <a:gd name="T54" fmla="*/ 0 w 256"/>
              <a:gd name="T55" fmla="*/ 97855 h 256"/>
              <a:gd name="T56" fmla="*/ 0 w 256"/>
              <a:gd name="T57" fmla="*/ 19571 h 256"/>
              <a:gd name="T58" fmla="*/ 19496 w 256"/>
              <a:gd name="T59" fmla="*/ 0 h 256"/>
              <a:gd name="T60" fmla="*/ 97482 w 256"/>
              <a:gd name="T61" fmla="*/ 0 h 256"/>
              <a:gd name="T62" fmla="*/ 116979 w 256"/>
              <a:gd name="T63" fmla="*/ 19571 h 256"/>
              <a:gd name="T64" fmla="*/ 97482 w 256"/>
              <a:gd name="T65" fmla="*/ 39142 h 256"/>
              <a:gd name="T66" fmla="*/ 58489 w 256"/>
              <a:gd name="T67" fmla="*/ 58713 h 256"/>
              <a:gd name="T68" fmla="*/ 357436 w 256"/>
              <a:gd name="T69" fmla="*/ 58713 h 256"/>
              <a:gd name="T70" fmla="*/ 357436 w 256"/>
              <a:gd name="T71" fmla="*/ 358800 h 256"/>
              <a:gd name="T72" fmla="*/ 58489 w 256"/>
              <a:gd name="T73" fmla="*/ 358800 h 256"/>
              <a:gd name="T74" fmla="*/ 58489 w 256"/>
              <a:gd name="T75" fmla="*/ 58713 h 256"/>
              <a:gd name="T76" fmla="*/ 97482 w 256"/>
              <a:gd name="T77" fmla="*/ 319658 h 256"/>
              <a:gd name="T78" fmla="*/ 318443 w 256"/>
              <a:gd name="T79" fmla="*/ 319658 h 256"/>
              <a:gd name="T80" fmla="*/ 318443 w 256"/>
              <a:gd name="T81" fmla="*/ 97855 h 256"/>
              <a:gd name="T82" fmla="*/ 97482 w 256"/>
              <a:gd name="T83" fmla="*/ 97855 h 256"/>
              <a:gd name="T84" fmla="*/ 97482 w 256"/>
              <a:gd name="T85" fmla="*/ 319658 h 256"/>
              <a:gd name="T86" fmla="*/ 19496 w 256"/>
              <a:gd name="T87" fmla="*/ 300087 h 256"/>
              <a:gd name="T88" fmla="*/ 38993 w 256"/>
              <a:gd name="T89" fmla="*/ 319658 h 256"/>
              <a:gd name="T90" fmla="*/ 38993 w 256"/>
              <a:gd name="T91" fmla="*/ 378371 h 256"/>
              <a:gd name="T92" fmla="*/ 97482 w 256"/>
              <a:gd name="T93" fmla="*/ 378371 h 256"/>
              <a:gd name="T94" fmla="*/ 116979 w 256"/>
              <a:gd name="T95" fmla="*/ 397942 h 256"/>
              <a:gd name="T96" fmla="*/ 97482 w 256"/>
              <a:gd name="T97" fmla="*/ 417513 h 256"/>
              <a:gd name="T98" fmla="*/ 19496 w 256"/>
              <a:gd name="T99" fmla="*/ 417513 h 256"/>
              <a:gd name="T100" fmla="*/ 0 w 256"/>
              <a:gd name="T101" fmla="*/ 397942 h 256"/>
              <a:gd name="T102" fmla="*/ 0 w 256"/>
              <a:gd name="T103" fmla="*/ 319658 h 256"/>
              <a:gd name="T104" fmla="*/ 19496 w 256"/>
              <a:gd name="T105" fmla="*/ 300087 h 25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12" y="184"/>
                </a:move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60" y="232"/>
                  <a:pt x="60" y="232"/>
                  <a:pt x="60" y="232"/>
                </a:cubicBez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1" name="Freeform 44"/>
          <p:cNvSpPr>
            <a:spLocks noEditPoints="1"/>
          </p:cNvSpPr>
          <p:nvPr/>
        </p:nvSpPr>
        <p:spPr bwMode="auto">
          <a:xfrm>
            <a:off x="16352157" y="6440364"/>
            <a:ext cx="1052736" cy="1056756"/>
          </a:xfrm>
          <a:custGeom>
            <a:avLst/>
            <a:gdLst>
              <a:gd name="T0" fmla="*/ 396429 w 256"/>
              <a:gd name="T1" fmla="*/ 417513 h 256"/>
              <a:gd name="T2" fmla="*/ 318443 w 256"/>
              <a:gd name="T3" fmla="*/ 417513 h 256"/>
              <a:gd name="T4" fmla="*/ 298946 w 256"/>
              <a:gd name="T5" fmla="*/ 397942 h 256"/>
              <a:gd name="T6" fmla="*/ 318443 w 256"/>
              <a:gd name="T7" fmla="*/ 378371 h 256"/>
              <a:gd name="T8" fmla="*/ 376932 w 256"/>
              <a:gd name="T9" fmla="*/ 378371 h 256"/>
              <a:gd name="T10" fmla="*/ 376932 w 256"/>
              <a:gd name="T11" fmla="*/ 319658 h 256"/>
              <a:gd name="T12" fmla="*/ 376932 w 256"/>
              <a:gd name="T13" fmla="*/ 319658 h 256"/>
              <a:gd name="T14" fmla="*/ 396429 w 256"/>
              <a:gd name="T15" fmla="*/ 300087 h 256"/>
              <a:gd name="T16" fmla="*/ 415925 w 256"/>
              <a:gd name="T17" fmla="*/ 319658 h 256"/>
              <a:gd name="T18" fmla="*/ 415925 w 256"/>
              <a:gd name="T19" fmla="*/ 397942 h 256"/>
              <a:gd name="T20" fmla="*/ 396429 w 256"/>
              <a:gd name="T21" fmla="*/ 417513 h 256"/>
              <a:gd name="T22" fmla="*/ 58489 w 256"/>
              <a:gd name="T23" fmla="*/ 58713 h 256"/>
              <a:gd name="T24" fmla="*/ 357436 w 256"/>
              <a:gd name="T25" fmla="*/ 58713 h 256"/>
              <a:gd name="T26" fmla="*/ 357436 w 256"/>
              <a:gd name="T27" fmla="*/ 358800 h 256"/>
              <a:gd name="T28" fmla="*/ 58489 w 256"/>
              <a:gd name="T29" fmla="*/ 358800 h 256"/>
              <a:gd name="T30" fmla="*/ 58489 w 256"/>
              <a:gd name="T31" fmla="*/ 58713 h 256"/>
              <a:gd name="T32" fmla="*/ 97482 w 256"/>
              <a:gd name="T33" fmla="*/ 319658 h 256"/>
              <a:gd name="T34" fmla="*/ 318443 w 256"/>
              <a:gd name="T35" fmla="*/ 319658 h 256"/>
              <a:gd name="T36" fmla="*/ 318443 w 256"/>
              <a:gd name="T37" fmla="*/ 97855 h 256"/>
              <a:gd name="T38" fmla="*/ 97482 w 256"/>
              <a:gd name="T39" fmla="*/ 97855 h 256"/>
              <a:gd name="T40" fmla="*/ 97482 w 256"/>
              <a:gd name="T41" fmla="*/ 319658 h 256"/>
              <a:gd name="T42" fmla="*/ 97482 w 256"/>
              <a:gd name="T43" fmla="*/ 39142 h 256"/>
              <a:gd name="T44" fmla="*/ 97482 w 256"/>
              <a:gd name="T45" fmla="*/ 39142 h 256"/>
              <a:gd name="T46" fmla="*/ 38993 w 256"/>
              <a:gd name="T47" fmla="*/ 39142 h 256"/>
              <a:gd name="T48" fmla="*/ 38993 w 256"/>
              <a:gd name="T49" fmla="*/ 97855 h 256"/>
              <a:gd name="T50" fmla="*/ 19496 w 256"/>
              <a:gd name="T51" fmla="*/ 117426 h 256"/>
              <a:gd name="T52" fmla="*/ 0 w 256"/>
              <a:gd name="T53" fmla="*/ 97855 h 256"/>
              <a:gd name="T54" fmla="*/ 0 w 256"/>
              <a:gd name="T55" fmla="*/ 97855 h 256"/>
              <a:gd name="T56" fmla="*/ 0 w 256"/>
              <a:gd name="T57" fmla="*/ 19571 h 256"/>
              <a:gd name="T58" fmla="*/ 19496 w 256"/>
              <a:gd name="T59" fmla="*/ 0 h 256"/>
              <a:gd name="T60" fmla="*/ 97482 w 256"/>
              <a:gd name="T61" fmla="*/ 0 h 256"/>
              <a:gd name="T62" fmla="*/ 116979 w 256"/>
              <a:gd name="T63" fmla="*/ 19571 h 256"/>
              <a:gd name="T64" fmla="*/ 97482 w 256"/>
              <a:gd name="T65" fmla="*/ 39142 h 25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96" y="256"/>
                  <a:pt x="196" y="256"/>
                  <a:pt x="196" y="256"/>
                </a:cubicBezTo>
                <a:cubicBezTo>
                  <a:pt x="189" y="256"/>
                  <a:pt x="184" y="251"/>
                  <a:pt x="184" y="244"/>
                </a:cubicBezTo>
                <a:cubicBezTo>
                  <a:pt x="184" y="237"/>
                  <a:pt x="189" y="232"/>
                  <a:pt x="196" y="232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96"/>
                  <a:pt x="232" y="196"/>
                  <a:pt x="232" y="196"/>
                </a:cubicBezTo>
                <a:cubicBezTo>
                  <a:pt x="232" y="189"/>
                  <a:pt x="237" y="184"/>
                  <a:pt x="244" y="184"/>
                </a:cubicBezTo>
                <a:cubicBezTo>
                  <a:pt x="251" y="184"/>
                  <a:pt x="256" y="189"/>
                  <a:pt x="256" y="196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36" y="36"/>
                </a:moveTo>
                <a:cubicBezTo>
                  <a:pt x="220" y="36"/>
                  <a:pt x="220" y="36"/>
                  <a:pt x="220" y="36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36" y="220"/>
                  <a:pt x="36" y="220"/>
                  <a:pt x="36" y="220"/>
                </a:cubicBezTo>
                <a:lnTo>
                  <a:pt x="36" y="36"/>
                </a:lnTo>
                <a:close/>
                <a:moveTo>
                  <a:pt x="60" y="196"/>
                </a:moveTo>
                <a:cubicBezTo>
                  <a:pt x="196" y="196"/>
                  <a:pt x="196" y="196"/>
                  <a:pt x="196" y="1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60" y="60"/>
                  <a:pt x="60" y="60"/>
                  <a:pt x="60" y="60"/>
                </a:cubicBezTo>
                <a:lnTo>
                  <a:pt x="60" y="196"/>
                </a:lnTo>
                <a:close/>
                <a:moveTo>
                  <a:pt x="60" y="24"/>
                </a:moveTo>
                <a:cubicBezTo>
                  <a:pt x="60" y="24"/>
                  <a:pt x="60" y="24"/>
                  <a:pt x="60" y="24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7"/>
                  <a:pt x="19" y="72"/>
                  <a:pt x="12" y="72"/>
                </a:cubicBezTo>
                <a:cubicBezTo>
                  <a:pt x="5" y="72"/>
                  <a:pt x="0" y="67"/>
                  <a:pt x="0" y="60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60" y="0"/>
                  <a:pt x="60" y="0"/>
                  <a:pt x="60" y="0"/>
                </a:cubicBezTo>
                <a:cubicBezTo>
                  <a:pt x="67" y="0"/>
                  <a:pt x="72" y="5"/>
                  <a:pt x="72" y="12"/>
                </a:cubicBezTo>
                <a:cubicBezTo>
                  <a:pt x="72" y="19"/>
                  <a:pt x="67" y="24"/>
                  <a:pt x="6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2" name="Freeform 45"/>
          <p:cNvSpPr>
            <a:spLocks noEditPoints="1"/>
          </p:cNvSpPr>
          <p:nvPr/>
        </p:nvSpPr>
        <p:spPr bwMode="auto">
          <a:xfrm>
            <a:off x="14507857" y="6440364"/>
            <a:ext cx="1052736" cy="1056756"/>
          </a:xfrm>
          <a:custGeom>
            <a:avLst/>
            <a:gdLst>
              <a:gd name="T0" fmla="*/ 396429 w 256"/>
              <a:gd name="T1" fmla="*/ 117426 h 256"/>
              <a:gd name="T2" fmla="*/ 376932 w 256"/>
              <a:gd name="T3" fmla="*/ 97855 h 256"/>
              <a:gd name="T4" fmla="*/ 376932 w 256"/>
              <a:gd name="T5" fmla="*/ 39142 h 256"/>
              <a:gd name="T6" fmla="*/ 318443 w 256"/>
              <a:gd name="T7" fmla="*/ 39142 h 256"/>
              <a:gd name="T8" fmla="*/ 298946 w 256"/>
              <a:gd name="T9" fmla="*/ 19571 h 256"/>
              <a:gd name="T10" fmla="*/ 318443 w 256"/>
              <a:gd name="T11" fmla="*/ 0 h 256"/>
              <a:gd name="T12" fmla="*/ 396429 w 256"/>
              <a:gd name="T13" fmla="*/ 0 h 256"/>
              <a:gd name="T14" fmla="*/ 415925 w 256"/>
              <a:gd name="T15" fmla="*/ 19571 h 256"/>
              <a:gd name="T16" fmla="*/ 415925 w 256"/>
              <a:gd name="T17" fmla="*/ 97855 h 256"/>
              <a:gd name="T18" fmla="*/ 396429 w 256"/>
              <a:gd name="T19" fmla="*/ 117426 h 256"/>
              <a:gd name="T20" fmla="*/ 357436 w 256"/>
              <a:gd name="T21" fmla="*/ 358800 h 256"/>
              <a:gd name="T22" fmla="*/ 58489 w 256"/>
              <a:gd name="T23" fmla="*/ 358800 h 256"/>
              <a:gd name="T24" fmla="*/ 58489 w 256"/>
              <a:gd name="T25" fmla="*/ 58713 h 256"/>
              <a:gd name="T26" fmla="*/ 357436 w 256"/>
              <a:gd name="T27" fmla="*/ 58713 h 256"/>
              <a:gd name="T28" fmla="*/ 357436 w 256"/>
              <a:gd name="T29" fmla="*/ 358800 h 256"/>
              <a:gd name="T30" fmla="*/ 318443 w 256"/>
              <a:gd name="T31" fmla="*/ 97855 h 256"/>
              <a:gd name="T32" fmla="*/ 97482 w 256"/>
              <a:gd name="T33" fmla="*/ 97855 h 256"/>
              <a:gd name="T34" fmla="*/ 97482 w 256"/>
              <a:gd name="T35" fmla="*/ 319658 h 256"/>
              <a:gd name="T36" fmla="*/ 318443 w 256"/>
              <a:gd name="T37" fmla="*/ 319658 h 256"/>
              <a:gd name="T38" fmla="*/ 318443 w 256"/>
              <a:gd name="T39" fmla="*/ 97855 h 256"/>
              <a:gd name="T40" fmla="*/ 97482 w 256"/>
              <a:gd name="T41" fmla="*/ 378371 h 256"/>
              <a:gd name="T42" fmla="*/ 116979 w 256"/>
              <a:gd name="T43" fmla="*/ 397942 h 256"/>
              <a:gd name="T44" fmla="*/ 97482 w 256"/>
              <a:gd name="T45" fmla="*/ 417513 h 256"/>
              <a:gd name="T46" fmla="*/ 19496 w 256"/>
              <a:gd name="T47" fmla="*/ 417513 h 256"/>
              <a:gd name="T48" fmla="*/ 0 w 256"/>
              <a:gd name="T49" fmla="*/ 397942 h 256"/>
              <a:gd name="T50" fmla="*/ 0 w 256"/>
              <a:gd name="T51" fmla="*/ 319658 h 256"/>
              <a:gd name="T52" fmla="*/ 19496 w 256"/>
              <a:gd name="T53" fmla="*/ 300087 h 256"/>
              <a:gd name="T54" fmla="*/ 38993 w 256"/>
              <a:gd name="T55" fmla="*/ 319658 h 256"/>
              <a:gd name="T56" fmla="*/ 38993 w 256"/>
              <a:gd name="T57" fmla="*/ 378371 h 256"/>
              <a:gd name="T58" fmla="*/ 97482 w 256"/>
              <a:gd name="T59" fmla="*/ 378371 h 25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</a:gdLst>
            <a:ahLst/>
            <a:cxnLst>
              <a:cxn ang="T60">
                <a:pos x="T0" y="T1"/>
              </a:cxn>
              <a:cxn ang="T61">
                <a:pos x="T2" y="T3"/>
              </a:cxn>
              <a:cxn ang="T62">
                <a:pos x="T4" y="T5"/>
              </a:cxn>
              <a:cxn ang="T63">
                <a:pos x="T6" y="T7"/>
              </a:cxn>
              <a:cxn ang="T64">
                <a:pos x="T8" y="T9"/>
              </a:cxn>
              <a:cxn ang="T65">
                <a:pos x="T10" y="T11"/>
              </a:cxn>
              <a:cxn ang="T66">
                <a:pos x="T12" y="T13"/>
              </a:cxn>
              <a:cxn ang="T67">
                <a:pos x="T14" y="T15"/>
              </a:cxn>
              <a:cxn ang="T68">
                <a:pos x="T16" y="T17"/>
              </a:cxn>
              <a:cxn ang="T69">
                <a:pos x="T18" y="T19"/>
              </a:cxn>
              <a:cxn ang="T70">
                <a:pos x="T20" y="T21"/>
              </a:cxn>
              <a:cxn ang="T71">
                <a:pos x="T22" y="T23"/>
              </a:cxn>
              <a:cxn ang="T72">
                <a:pos x="T24" y="T25"/>
              </a:cxn>
              <a:cxn ang="T73">
                <a:pos x="T26" y="T27"/>
              </a:cxn>
              <a:cxn ang="T74">
                <a:pos x="T28" y="T29"/>
              </a:cxn>
              <a:cxn ang="T75">
                <a:pos x="T30" y="T31"/>
              </a:cxn>
              <a:cxn ang="T76">
                <a:pos x="T32" y="T33"/>
              </a:cxn>
              <a:cxn ang="T77">
                <a:pos x="T34" y="T35"/>
              </a:cxn>
              <a:cxn ang="T78">
                <a:pos x="T36" y="T37"/>
              </a:cxn>
              <a:cxn ang="T79">
                <a:pos x="T38" y="T39"/>
              </a:cxn>
              <a:cxn ang="T80">
                <a:pos x="T40" y="T41"/>
              </a:cxn>
              <a:cxn ang="T81">
                <a:pos x="T42" y="T43"/>
              </a:cxn>
              <a:cxn ang="T82">
                <a:pos x="T44" y="T45"/>
              </a:cxn>
              <a:cxn ang="T83">
                <a:pos x="T46" y="T47"/>
              </a:cxn>
              <a:cxn ang="T84">
                <a:pos x="T48" y="T49"/>
              </a:cxn>
              <a:cxn ang="T85">
                <a:pos x="T50" y="T51"/>
              </a:cxn>
              <a:cxn ang="T86">
                <a:pos x="T52" y="T53"/>
              </a:cxn>
              <a:cxn ang="T87">
                <a:pos x="T54" y="T55"/>
              </a:cxn>
              <a:cxn ang="T88">
                <a:pos x="T56" y="T57"/>
              </a:cxn>
              <a:cxn ang="T89">
                <a:pos x="T58" y="T59"/>
              </a:cxn>
            </a:cxnLst>
            <a:rect l="0" t="0" r="r" b="b"/>
            <a:pathLst>
              <a:path w="256" h="256">
                <a:moveTo>
                  <a:pt x="244" y="72"/>
                </a:moveTo>
                <a:cubicBezTo>
                  <a:pt x="237" y="72"/>
                  <a:pt x="232" y="67"/>
                  <a:pt x="232" y="60"/>
                </a:cubicBezTo>
                <a:cubicBezTo>
                  <a:pt x="232" y="24"/>
                  <a:pt x="232" y="24"/>
                  <a:pt x="232" y="24"/>
                </a:cubicBezTo>
                <a:cubicBezTo>
                  <a:pt x="196" y="24"/>
                  <a:pt x="196" y="24"/>
                  <a:pt x="196" y="24"/>
                </a:cubicBezTo>
                <a:cubicBezTo>
                  <a:pt x="189" y="24"/>
                  <a:pt x="184" y="19"/>
                  <a:pt x="184" y="12"/>
                </a:cubicBezTo>
                <a:cubicBezTo>
                  <a:pt x="184" y="5"/>
                  <a:pt x="189" y="0"/>
                  <a:pt x="196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7"/>
                  <a:pt x="251" y="72"/>
                  <a:pt x="244" y="72"/>
                </a:cubicBezTo>
                <a:moveTo>
                  <a:pt x="220" y="220"/>
                </a:moveTo>
                <a:cubicBezTo>
                  <a:pt x="36" y="220"/>
                  <a:pt x="36" y="220"/>
                  <a:pt x="36" y="220"/>
                </a:cubicBezTo>
                <a:cubicBezTo>
                  <a:pt x="36" y="36"/>
                  <a:pt x="36" y="36"/>
                  <a:pt x="36" y="36"/>
                </a:cubicBezTo>
                <a:cubicBezTo>
                  <a:pt x="220" y="36"/>
                  <a:pt x="220" y="36"/>
                  <a:pt x="220" y="36"/>
                </a:cubicBezTo>
                <a:lnTo>
                  <a:pt x="220" y="220"/>
                </a:lnTo>
                <a:close/>
                <a:moveTo>
                  <a:pt x="196" y="60"/>
                </a:moveTo>
                <a:cubicBezTo>
                  <a:pt x="60" y="60"/>
                  <a:pt x="60" y="60"/>
                  <a:pt x="60" y="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96" y="196"/>
                  <a:pt x="196" y="196"/>
                  <a:pt x="196" y="196"/>
                </a:cubicBezTo>
                <a:lnTo>
                  <a:pt x="196" y="60"/>
                </a:lnTo>
                <a:close/>
                <a:moveTo>
                  <a:pt x="60" y="232"/>
                </a:moveTo>
                <a:cubicBezTo>
                  <a:pt x="67" y="232"/>
                  <a:pt x="72" y="237"/>
                  <a:pt x="72" y="244"/>
                </a:cubicBezTo>
                <a:cubicBezTo>
                  <a:pt x="72" y="251"/>
                  <a:pt x="67" y="256"/>
                  <a:pt x="60" y="256"/>
                </a:cubicBez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96"/>
                  <a:pt x="0" y="196"/>
                  <a:pt x="0" y="196"/>
                </a:cubicBezTo>
                <a:cubicBezTo>
                  <a:pt x="0" y="189"/>
                  <a:pt x="5" y="184"/>
                  <a:pt x="12" y="184"/>
                </a:cubicBezTo>
                <a:cubicBezTo>
                  <a:pt x="19" y="184"/>
                  <a:pt x="24" y="189"/>
                  <a:pt x="24" y="196"/>
                </a:cubicBezTo>
                <a:cubicBezTo>
                  <a:pt x="24" y="232"/>
                  <a:pt x="24" y="232"/>
                  <a:pt x="24" y="232"/>
                </a:cubicBezTo>
                <a:lnTo>
                  <a:pt x="60" y="2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3" name="Freeform 46"/>
          <p:cNvSpPr>
            <a:spLocks noEditPoints="1"/>
          </p:cNvSpPr>
          <p:nvPr/>
        </p:nvSpPr>
        <p:spPr bwMode="auto">
          <a:xfrm>
            <a:off x="12663562" y="6440364"/>
            <a:ext cx="1056754" cy="1056756"/>
          </a:xfrm>
          <a:custGeom>
            <a:avLst/>
            <a:gdLst>
              <a:gd name="T0" fmla="*/ 397941 w 256"/>
              <a:gd name="T1" fmla="*/ 417513 h 256"/>
              <a:gd name="T2" fmla="*/ 19571 w 256"/>
              <a:gd name="T3" fmla="*/ 417513 h 256"/>
              <a:gd name="T4" fmla="*/ 0 w 256"/>
              <a:gd name="T5" fmla="*/ 397942 h 256"/>
              <a:gd name="T6" fmla="*/ 0 w 256"/>
              <a:gd name="T7" fmla="*/ 19571 h 256"/>
              <a:gd name="T8" fmla="*/ 19571 w 256"/>
              <a:gd name="T9" fmla="*/ 0 h 256"/>
              <a:gd name="T10" fmla="*/ 397941 w 256"/>
              <a:gd name="T11" fmla="*/ 0 h 256"/>
              <a:gd name="T12" fmla="*/ 417512 w 256"/>
              <a:gd name="T13" fmla="*/ 19571 h 256"/>
              <a:gd name="T14" fmla="*/ 417512 w 256"/>
              <a:gd name="T15" fmla="*/ 397942 h 256"/>
              <a:gd name="T16" fmla="*/ 397941 w 256"/>
              <a:gd name="T17" fmla="*/ 417513 h 256"/>
              <a:gd name="T18" fmla="*/ 378370 w 256"/>
              <a:gd name="T19" fmla="*/ 39142 h 256"/>
              <a:gd name="T20" fmla="*/ 39142 w 256"/>
              <a:gd name="T21" fmla="*/ 39142 h 256"/>
              <a:gd name="T22" fmla="*/ 39142 w 256"/>
              <a:gd name="T23" fmla="*/ 378371 h 256"/>
              <a:gd name="T24" fmla="*/ 378370 w 256"/>
              <a:gd name="T25" fmla="*/ 378371 h 256"/>
              <a:gd name="T26" fmla="*/ 378370 w 256"/>
              <a:gd name="T27" fmla="*/ 39142 h 256"/>
              <a:gd name="T28" fmla="*/ 84807 w 256"/>
              <a:gd name="T29" fmla="*/ 58713 h 256"/>
              <a:gd name="T30" fmla="*/ 156567 w 256"/>
              <a:gd name="T31" fmla="*/ 58713 h 256"/>
              <a:gd name="T32" fmla="*/ 176138 w 256"/>
              <a:gd name="T33" fmla="*/ 78284 h 256"/>
              <a:gd name="T34" fmla="*/ 156567 w 256"/>
              <a:gd name="T35" fmla="*/ 97855 h 256"/>
              <a:gd name="T36" fmla="*/ 97854 w 256"/>
              <a:gd name="T37" fmla="*/ 97855 h 256"/>
              <a:gd name="T38" fmla="*/ 97854 w 256"/>
              <a:gd name="T39" fmla="*/ 156567 h 256"/>
              <a:gd name="T40" fmla="*/ 78284 w 256"/>
              <a:gd name="T41" fmla="*/ 176138 h 256"/>
              <a:gd name="T42" fmla="*/ 58713 w 256"/>
              <a:gd name="T43" fmla="*/ 156567 h 256"/>
              <a:gd name="T44" fmla="*/ 58713 w 256"/>
              <a:gd name="T45" fmla="*/ 156567 h 256"/>
              <a:gd name="T46" fmla="*/ 58713 w 256"/>
              <a:gd name="T47" fmla="*/ 84807 h 256"/>
              <a:gd name="T48" fmla="*/ 58713 w 256"/>
              <a:gd name="T49" fmla="*/ 58713 h 256"/>
              <a:gd name="T50" fmla="*/ 84807 w 256"/>
              <a:gd name="T51" fmla="*/ 58713 h 256"/>
              <a:gd name="T52" fmla="*/ 58713 w 256"/>
              <a:gd name="T53" fmla="*/ 260946 h 256"/>
              <a:gd name="T54" fmla="*/ 58713 w 256"/>
              <a:gd name="T55" fmla="*/ 260946 h 256"/>
              <a:gd name="T56" fmla="*/ 78284 w 256"/>
              <a:gd name="T57" fmla="*/ 241375 h 256"/>
              <a:gd name="T58" fmla="*/ 97854 w 256"/>
              <a:gd name="T59" fmla="*/ 260946 h 256"/>
              <a:gd name="T60" fmla="*/ 97854 w 256"/>
              <a:gd name="T61" fmla="*/ 319658 h 256"/>
              <a:gd name="T62" fmla="*/ 156567 w 256"/>
              <a:gd name="T63" fmla="*/ 319658 h 256"/>
              <a:gd name="T64" fmla="*/ 176138 w 256"/>
              <a:gd name="T65" fmla="*/ 339229 h 256"/>
              <a:gd name="T66" fmla="*/ 156567 w 256"/>
              <a:gd name="T67" fmla="*/ 358800 h 256"/>
              <a:gd name="T68" fmla="*/ 84807 w 256"/>
              <a:gd name="T69" fmla="*/ 358800 h 256"/>
              <a:gd name="T70" fmla="*/ 58713 w 256"/>
              <a:gd name="T71" fmla="*/ 358800 h 256"/>
              <a:gd name="T72" fmla="*/ 58713 w 256"/>
              <a:gd name="T73" fmla="*/ 332706 h 256"/>
              <a:gd name="T74" fmla="*/ 58713 w 256"/>
              <a:gd name="T75" fmla="*/ 260946 h 256"/>
              <a:gd name="T76" fmla="*/ 260945 w 256"/>
              <a:gd name="T77" fmla="*/ 58713 h 256"/>
              <a:gd name="T78" fmla="*/ 260945 w 256"/>
              <a:gd name="T79" fmla="*/ 58713 h 256"/>
              <a:gd name="T80" fmla="*/ 332705 w 256"/>
              <a:gd name="T81" fmla="*/ 58713 h 256"/>
              <a:gd name="T82" fmla="*/ 358799 w 256"/>
              <a:gd name="T83" fmla="*/ 58713 h 256"/>
              <a:gd name="T84" fmla="*/ 358799 w 256"/>
              <a:gd name="T85" fmla="*/ 84807 h 256"/>
              <a:gd name="T86" fmla="*/ 358799 w 256"/>
              <a:gd name="T87" fmla="*/ 156567 h 256"/>
              <a:gd name="T88" fmla="*/ 339229 w 256"/>
              <a:gd name="T89" fmla="*/ 176138 h 256"/>
              <a:gd name="T90" fmla="*/ 319658 w 256"/>
              <a:gd name="T91" fmla="*/ 156567 h 256"/>
              <a:gd name="T92" fmla="*/ 319658 w 256"/>
              <a:gd name="T93" fmla="*/ 97855 h 256"/>
              <a:gd name="T94" fmla="*/ 260945 w 256"/>
              <a:gd name="T95" fmla="*/ 97855 h 256"/>
              <a:gd name="T96" fmla="*/ 241374 w 256"/>
              <a:gd name="T97" fmla="*/ 78284 h 256"/>
              <a:gd name="T98" fmla="*/ 260945 w 256"/>
              <a:gd name="T99" fmla="*/ 58713 h 256"/>
              <a:gd name="T100" fmla="*/ 260945 w 256"/>
              <a:gd name="T101" fmla="*/ 319658 h 256"/>
              <a:gd name="T102" fmla="*/ 260945 w 256"/>
              <a:gd name="T103" fmla="*/ 319658 h 256"/>
              <a:gd name="T104" fmla="*/ 319658 w 256"/>
              <a:gd name="T105" fmla="*/ 319658 h 256"/>
              <a:gd name="T106" fmla="*/ 319658 w 256"/>
              <a:gd name="T107" fmla="*/ 260946 h 256"/>
              <a:gd name="T108" fmla="*/ 339229 w 256"/>
              <a:gd name="T109" fmla="*/ 241375 h 256"/>
              <a:gd name="T110" fmla="*/ 358799 w 256"/>
              <a:gd name="T111" fmla="*/ 260946 h 256"/>
              <a:gd name="T112" fmla="*/ 358799 w 256"/>
              <a:gd name="T113" fmla="*/ 260946 h 256"/>
              <a:gd name="T114" fmla="*/ 358799 w 256"/>
              <a:gd name="T115" fmla="*/ 332706 h 256"/>
              <a:gd name="T116" fmla="*/ 358799 w 256"/>
              <a:gd name="T117" fmla="*/ 358800 h 256"/>
              <a:gd name="T118" fmla="*/ 332705 w 256"/>
              <a:gd name="T119" fmla="*/ 358800 h 256"/>
              <a:gd name="T120" fmla="*/ 260945 w 256"/>
              <a:gd name="T121" fmla="*/ 358800 h 256"/>
              <a:gd name="T122" fmla="*/ 241374 w 256"/>
              <a:gd name="T123" fmla="*/ 339229 h 256"/>
              <a:gd name="T124" fmla="*/ 260945 w 256"/>
              <a:gd name="T125" fmla="*/ 319658 h 25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52" y="36"/>
                </a:moveTo>
                <a:cubicBezTo>
                  <a:pt x="96" y="36"/>
                  <a:pt x="96" y="36"/>
                  <a:pt x="96" y="36"/>
                </a:cubicBezTo>
                <a:cubicBezTo>
                  <a:pt x="103" y="36"/>
                  <a:pt x="108" y="41"/>
                  <a:pt x="108" y="48"/>
                </a:cubicBezTo>
                <a:cubicBezTo>
                  <a:pt x="108" y="55"/>
                  <a:pt x="103" y="60"/>
                  <a:pt x="96" y="60"/>
                </a:cubicBezTo>
                <a:cubicBezTo>
                  <a:pt x="60" y="60"/>
                  <a:pt x="60" y="60"/>
                  <a:pt x="60" y="60"/>
                </a:cubicBezTo>
                <a:cubicBezTo>
                  <a:pt x="60" y="96"/>
                  <a:pt x="60" y="96"/>
                  <a:pt x="60" y="96"/>
                </a:cubicBezTo>
                <a:cubicBezTo>
                  <a:pt x="60" y="103"/>
                  <a:pt x="55" y="108"/>
                  <a:pt x="48" y="108"/>
                </a:cubicBezTo>
                <a:cubicBezTo>
                  <a:pt x="41" y="108"/>
                  <a:pt x="36" y="103"/>
                  <a:pt x="36" y="96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52"/>
                  <a:pt x="36" y="52"/>
                  <a:pt x="36" y="52"/>
                </a:cubicBezTo>
                <a:cubicBezTo>
                  <a:pt x="36" y="36"/>
                  <a:pt x="36" y="36"/>
                  <a:pt x="36" y="36"/>
                </a:cubicBezTo>
                <a:lnTo>
                  <a:pt x="52" y="36"/>
                </a:lnTo>
                <a:close/>
                <a:moveTo>
                  <a:pt x="36" y="160"/>
                </a:moveTo>
                <a:cubicBezTo>
                  <a:pt x="36" y="160"/>
                  <a:pt x="36" y="160"/>
                  <a:pt x="36" y="160"/>
                </a:cubicBezTo>
                <a:cubicBezTo>
                  <a:pt x="36" y="153"/>
                  <a:pt x="41" y="148"/>
                  <a:pt x="48" y="148"/>
                </a:cubicBezTo>
                <a:cubicBezTo>
                  <a:pt x="55" y="148"/>
                  <a:pt x="60" y="153"/>
                  <a:pt x="60" y="160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96" y="196"/>
                  <a:pt x="96" y="196"/>
                  <a:pt x="96" y="196"/>
                </a:cubicBezTo>
                <a:cubicBezTo>
                  <a:pt x="103" y="196"/>
                  <a:pt x="108" y="201"/>
                  <a:pt x="108" y="208"/>
                </a:cubicBezTo>
                <a:cubicBezTo>
                  <a:pt x="108" y="215"/>
                  <a:pt x="103" y="220"/>
                  <a:pt x="96" y="220"/>
                </a:cubicBezTo>
                <a:cubicBezTo>
                  <a:pt x="52" y="220"/>
                  <a:pt x="52" y="220"/>
                  <a:pt x="52" y="220"/>
                </a:cubicBezTo>
                <a:cubicBezTo>
                  <a:pt x="36" y="220"/>
                  <a:pt x="36" y="220"/>
                  <a:pt x="36" y="220"/>
                </a:cubicBezTo>
                <a:cubicBezTo>
                  <a:pt x="36" y="204"/>
                  <a:pt x="36" y="204"/>
                  <a:pt x="36" y="204"/>
                </a:cubicBezTo>
                <a:lnTo>
                  <a:pt x="36" y="160"/>
                </a:lnTo>
                <a:close/>
                <a:moveTo>
                  <a:pt x="160" y="36"/>
                </a:moveTo>
                <a:cubicBezTo>
                  <a:pt x="160" y="36"/>
                  <a:pt x="160" y="36"/>
                  <a:pt x="160" y="36"/>
                </a:cubicBezTo>
                <a:cubicBezTo>
                  <a:pt x="204" y="36"/>
                  <a:pt x="204" y="36"/>
                  <a:pt x="204" y="36"/>
                </a:cubicBezTo>
                <a:cubicBezTo>
                  <a:pt x="220" y="36"/>
                  <a:pt x="220" y="36"/>
                  <a:pt x="220" y="36"/>
                </a:cubicBezTo>
                <a:cubicBezTo>
                  <a:pt x="220" y="52"/>
                  <a:pt x="220" y="52"/>
                  <a:pt x="220" y="52"/>
                </a:cubicBezTo>
                <a:cubicBezTo>
                  <a:pt x="220" y="96"/>
                  <a:pt x="220" y="96"/>
                  <a:pt x="220" y="96"/>
                </a:cubicBezTo>
                <a:cubicBezTo>
                  <a:pt x="220" y="103"/>
                  <a:pt x="215" y="108"/>
                  <a:pt x="208" y="108"/>
                </a:cubicBezTo>
                <a:cubicBezTo>
                  <a:pt x="201" y="108"/>
                  <a:pt x="196" y="103"/>
                  <a:pt x="196" y="96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60" y="60"/>
                  <a:pt x="160" y="60"/>
                  <a:pt x="160" y="60"/>
                </a:cubicBezTo>
                <a:cubicBezTo>
                  <a:pt x="153" y="60"/>
                  <a:pt x="148" y="55"/>
                  <a:pt x="148" y="48"/>
                </a:cubicBezTo>
                <a:cubicBezTo>
                  <a:pt x="148" y="41"/>
                  <a:pt x="153" y="36"/>
                  <a:pt x="160" y="36"/>
                </a:cubicBezTo>
                <a:moveTo>
                  <a:pt x="160" y="196"/>
                </a:moveTo>
                <a:cubicBezTo>
                  <a:pt x="160" y="196"/>
                  <a:pt x="160" y="196"/>
                  <a:pt x="160" y="196"/>
                </a:cubicBezTo>
                <a:cubicBezTo>
                  <a:pt x="196" y="196"/>
                  <a:pt x="196" y="196"/>
                  <a:pt x="196" y="196"/>
                </a:cubicBezTo>
                <a:cubicBezTo>
                  <a:pt x="196" y="160"/>
                  <a:pt x="196" y="160"/>
                  <a:pt x="196" y="160"/>
                </a:cubicBezTo>
                <a:cubicBezTo>
                  <a:pt x="196" y="153"/>
                  <a:pt x="201" y="148"/>
                  <a:pt x="208" y="148"/>
                </a:cubicBezTo>
                <a:cubicBezTo>
                  <a:pt x="215" y="148"/>
                  <a:pt x="220" y="153"/>
                  <a:pt x="220" y="160"/>
                </a:cubicBezTo>
                <a:cubicBezTo>
                  <a:pt x="220" y="160"/>
                  <a:pt x="220" y="160"/>
                  <a:pt x="220" y="160"/>
                </a:cubicBezTo>
                <a:cubicBezTo>
                  <a:pt x="220" y="204"/>
                  <a:pt x="220" y="204"/>
                  <a:pt x="220" y="204"/>
                </a:cubicBezTo>
                <a:cubicBezTo>
                  <a:pt x="220" y="220"/>
                  <a:pt x="220" y="220"/>
                  <a:pt x="220" y="220"/>
                </a:cubicBezTo>
                <a:cubicBezTo>
                  <a:pt x="204" y="220"/>
                  <a:pt x="204" y="220"/>
                  <a:pt x="204" y="220"/>
                </a:cubicBezTo>
                <a:cubicBezTo>
                  <a:pt x="160" y="220"/>
                  <a:pt x="160" y="220"/>
                  <a:pt x="160" y="220"/>
                </a:cubicBezTo>
                <a:cubicBezTo>
                  <a:pt x="153" y="220"/>
                  <a:pt x="148" y="215"/>
                  <a:pt x="148" y="208"/>
                </a:cubicBezTo>
                <a:cubicBezTo>
                  <a:pt x="148" y="201"/>
                  <a:pt x="153" y="196"/>
                  <a:pt x="160" y="19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4" name="Freeform 47"/>
          <p:cNvSpPr>
            <a:spLocks noEditPoints="1"/>
          </p:cNvSpPr>
          <p:nvPr/>
        </p:nvSpPr>
        <p:spPr bwMode="auto">
          <a:xfrm>
            <a:off x="10819261" y="6440364"/>
            <a:ext cx="1056756" cy="1056756"/>
          </a:xfrm>
          <a:custGeom>
            <a:avLst/>
            <a:gdLst>
              <a:gd name="T0" fmla="*/ 397942 w 256"/>
              <a:gd name="T1" fmla="*/ 417513 h 256"/>
              <a:gd name="T2" fmla="*/ 19571 w 256"/>
              <a:gd name="T3" fmla="*/ 417513 h 256"/>
              <a:gd name="T4" fmla="*/ 0 w 256"/>
              <a:gd name="T5" fmla="*/ 397942 h 256"/>
              <a:gd name="T6" fmla="*/ 0 w 256"/>
              <a:gd name="T7" fmla="*/ 19571 h 256"/>
              <a:gd name="T8" fmla="*/ 19571 w 256"/>
              <a:gd name="T9" fmla="*/ 0 h 256"/>
              <a:gd name="T10" fmla="*/ 397942 w 256"/>
              <a:gd name="T11" fmla="*/ 0 h 256"/>
              <a:gd name="T12" fmla="*/ 417513 w 256"/>
              <a:gd name="T13" fmla="*/ 19571 h 256"/>
              <a:gd name="T14" fmla="*/ 417513 w 256"/>
              <a:gd name="T15" fmla="*/ 397942 h 256"/>
              <a:gd name="T16" fmla="*/ 397942 w 256"/>
              <a:gd name="T17" fmla="*/ 417513 h 256"/>
              <a:gd name="T18" fmla="*/ 378371 w 256"/>
              <a:gd name="T19" fmla="*/ 39142 h 256"/>
              <a:gd name="T20" fmla="*/ 39142 w 256"/>
              <a:gd name="T21" fmla="*/ 39142 h 256"/>
              <a:gd name="T22" fmla="*/ 39142 w 256"/>
              <a:gd name="T23" fmla="*/ 378371 h 256"/>
              <a:gd name="T24" fmla="*/ 378371 w 256"/>
              <a:gd name="T25" fmla="*/ 378371 h 256"/>
              <a:gd name="T26" fmla="*/ 378371 w 256"/>
              <a:gd name="T27" fmla="*/ 39142 h 256"/>
              <a:gd name="T28" fmla="*/ 117426 w 256"/>
              <a:gd name="T29" fmla="*/ 136996 h 256"/>
              <a:gd name="T30" fmla="*/ 136996 w 256"/>
              <a:gd name="T31" fmla="*/ 117426 h 256"/>
              <a:gd name="T32" fmla="*/ 150044 w 256"/>
              <a:gd name="T33" fmla="*/ 123949 h 256"/>
              <a:gd name="T34" fmla="*/ 208757 w 256"/>
              <a:gd name="T35" fmla="*/ 181031 h 256"/>
              <a:gd name="T36" fmla="*/ 267469 w 256"/>
              <a:gd name="T37" fmla="*/ 123949 h 256"/>
              <a:gd name="T38" fmla="*/ 280517 w 256"/>
              <a:gd name="T39" fmla="*/ 117426 h 256"/>
              <a:gd name="T40" fmla="*/ 300087 w 256"/>
              <a:gd name="T41" fmla="*/ 136996 h 256"/>
              <a:gd name="T42" fmla="*/ 293564 w 256"/>
              <a:gd name="T43" fmla="*/ 150044 h 256"/>
              <a:gd name="T44" fmla="*/ 236482 w 256"/>
              <a:gd name="T45" fmla="*/ 208757 h 256"/>
              <a:gd name="T46" fmla="*/ 293564 w 256"/>
              <a:gd name="T47" fmla="*/ 267469 h 256"/>
              <a:gd name="T48" fmla="*/ 300087 w 256"/>
              <a:gd name="T49" fmla="*/ 280517 h 256"/>
              <a:gd name="T50" fmla="*/ 280517 w 256"/>
              <a:gd name="T51" fmla="*/ 300087 h 256"/>
              <a:gd name="T52" fmla="*/ 267469 w 256"/>
              <a:gd name="T53" fmla="*/ 293564 h 256"/>
              <a:gd name="T54" fmla="*/ 208757 w 256"/>
              <a:gd name="T55" fmla="*/ 236482 h 256"/>
              <a:gd name="T56" fmla="*/ 150044 w 256"/>
              <a:gd name="T57" fmla="*/ 293564 h 256"/>
              <a:gd name="T58" fmla="*/ 136996 w 256"/>
              <a:gd name="T59" fmla="*/ 300087 h 256"/>
              <a:gd name="T60" fmla="*/ 117426 w 256"/>
              <a:gd name="T61" fmla="*/ 280517 h 256"/>
              <a:gd name="T62" fmla="*/ 123949 w 256"/>
              <a:gd name="T63" fmla="*/ 267469 h 256"/>
              <a:gd name="T64" fmla="*/ 181031 w 256"/>
              <a:gd name="T65" fmla="*/ 208757 h 256"/>
              <a:gd name="T66" fmla="*/ 123949 w 256"/>
              <a:gd name="T67" fmla="*/ 150044 h 256"/>
              <a:gd name="T68" fmla="*/ 117426 w 256"/>
              <a:gd name="T69" fmla="*/ 136996 h 25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2" y="84"/>
                </a:moveTo>
                <a:cubicBezTo>
                  <a:pt x="72" y="77"/>
                  <a:pt x="77" y="72"/>
                  <a:pt x="84" y="72"/>
                </a:cubicBezTo>
                <a:cubicBezTo>
                  <a:pt x="87" y="72"/>
                  <a:pt x="90" y="73"/>
                  <a:pt x="92" y="76"/>
                </a:cubicBezTo>
                <a:cubicBezTo>
                  <a:pt x="128" y="111"/>
                  <a:pt x="128" y="111"/>
                  <a:pt x="128" y="111"/>
                </a:cubicBezTo>
                <a:cubicBezTo>
                  <a:pt x="164" y="76"/>
                  <a:pt x="164" y="76"/>
                  <a:pt x="164" y="76"/>
                </a:cubicBezTo>
                <a:cubicBezTo>
                  <a:pt x="166" y="73"/>
                  <a:pt x="169" y="72"/>
                  <a:pt x="172" y="72"/>
                </a:cubicBezTo>
                <a:cubicBezTo>
                  <a:pt x="179" y="72"/>
                  <a:pt x="184" y="77"/>
                  <a:pt x="184" y="84"/>
                </a:cubicBezTo>
                <a:cubicBezTo>
                  <a:pt x="184" y="87"/>
                  <a:pt x="183" y="90"/>
                  <a:pt x="180" y="92"/>
                </a:cubicBezTo>
                <a:cubicBezTo>
                  <a:pt x="145" y="128"/>
                  <a:pt x="145" y="128"/>
                  <a:pt x="145" y="128"/>
                </a:cubicBezTo>
                <a:cubicBezTo>
                  <a:pt x="180" y="164"/>
                  <a:pt x="180" y="164"/>
                  <a:pt x="180" y="164"/>
                </a:cubicBezTo>
                <a:cubicBezTo>
                  <a:pt x="183" y="166"/>
                  <a:pt x="184" y="169"/>
                  <a:pt x="184" y="172"/>
                </a:cubicBezTo>
                <a:cubicBezTo>
                  <a:pt x="184" y="179"/>
                  <a:pt x="179" y="184"/>
                  <a:pt x="172" y="184"/>
                </a:cubicBezTo>
                <a:cubicBezTo>
                  <a:pt x="169" y="184"/>
                  <a:pt x="166" y="183"/>
                  <a:pt x="164" y="180"/>
                </a:cubicBezTo>
                <a:cubicBezTo>
                  <a:pt x="128" y="145"/>
                  <a:pt x="128" y="145"/>
                  <a:pt x="128" y="145"/>
                </a:cubicBezTo>
                <a:cubicBezTo>
                  <a:pt x="92" y="180"/>
                  <a:pt x="92" y="180"/>
                  <a:pt x="92" y="180"/>
                </a:cubicBezTo>
                <a:cubicBezTo>
                  <a:pt x="90" y="183"/>
                  <a:pt x="87" y="184"/>
                  <a:pt x="84" y="184"/>
                </a:cubicBezTo>
                <a:cubicBezTo>
                  <a:pt x="77" y="184"/>
                  <a:pt x="72" y="179"/>
                  <a:pt x="72" y="172"/>
                </a:cubicBezTo>
                <a:cubicBezTo>
                  <a:pt x="72" y="169"/>
                  <a:pt x="73" y="166"/>
                  <a:pt x="76" y="164"/>
                </a:cubicBezTo>
                <a:cubicBezTo>
                  <a:pt x="111" y="128"/>
                  <a:pt x="111" y="128"/>
                  <a:pt x="111" y="128"/>
                </a:cubicBezTo>
                <a:cubicBezTo>
                  <a:pt x="76" y="92"/>
                  <a:pt x="76" y="92"/>
                  <a:pt x="76" y="92"/>
                </a:cubicBezTo>
                <a:cubicBezTo>
                  <a:pt x="73" y="90"/>
                  <a:pt x="72" y="87"/>
                  <a:pt x="72" y="8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5" name="Freeform 48"/>
          <p:cNvSpPr>
            <a:spLocks noEditPoints="1"/>
          </p:cNvSpPr>
          <p:nvPr/>
        </p:nvSpPr>
        <p:spPr bwMode="auto">
          <a:xfrm>
            <a:off x="8978981" y="6440364"/>
            <a:ext cx="1052736" cy="1056756"/>
          </a:xfrm>
          <a:custGeom>
            <a:avLst/>
            <a:gdLst>
              <a:gd name="T0" fmla="*/ 396429 w 256"/>
              <a:gd name="T1" fmla="*/ 417513 h 256"/>
              <a:gd name="T2" fmla="*/ 19496 w 256"/>
              <a:gd name="T3" fmla="*/ 417513 h 256"/>
              <a:gd name="T4" fmla="*/ 0 w 256"/>
              <a:gd name="T5" fmla="*/ 397942 h 256"/>
              <a:gd name="T6" fmla="*/ 0 w 256"/>
              <a:gd name="T7" fmla="*/ 19571 h 256"/>
              <a:gd name="T8" fmla="*/ 19496 w 256"/>
              <a:gd name="T9" fmla="*/ 0 h 256"/>
              <a:gd name="T10" fmla="*/ 396429 w 256"/>
              <a:gd name="T11" fmla="*/ 0 h 256"/>
              <a:gd name="T12" fmla="*/ 415925 w 256"/>
              <a:gd name="T13" fmla="*/ 19571 h 256"/>
              <a:gd name="T14" fmla="*/ 415925 w 256"/>
              <a:gd name="T15" fmla="*/ 397942 h 256"/>
              <a:gd name="T16" fmla="*/ 396429 w 256"/>
              <a:gd name="T17" fmla="*/ 417513 h 256"/>
              <a:gd name="T18" fmla="*/ 376932 w 256"/>
              <a:gd name="T19" fmla="*/ 39142 h 256"/>
              <a:gd name="T20" fmla="*/ 38993 w 256"/>
              <a:gd name="T21" fmla="*/ 39142 h 256"/>
              <a:gd name="T22" fmla="*/ 38993 w 256"/>
              <a:gd name="T23" fmla="*/ 378371 h 256"/>
              <a:gd name="T24" fmla="*/ 376932 w 256"/>
              <a:gd name="T25" fmla="*/ 378371 h 256"/>
              <a:gd name="T26" fmla="*/ 376932 w 256"/>
              <a:gd name="T27" fmla="*/ 39142 h 256"/>
              <a:gd name="T28" fmla="*/ 123478 w 256"/>
              <a:gd name="T29" fmla="*/ 182662 h 256"/>
              <a:gd name="T30" fmla="*/ 136475 w 256"/>
              <a:gd name="T31" fmla="*/ 189186 h 256"/>
              <a:gd name="T32" fmla="*/ 181967 w 256"/>
              <a:gd name="T33" fmla="*/ 233220 h 256"/>
              <a:gd name="T34" fmla="*/ 272951 w 256"/>
              <a:gd name="T35" fmla="*/ 143520 h 256"/>
              <a:gd name="T36" fmla="*/ 285948 w 256"/>
              <a:gd name="T37" fmla="*/ 136996 h 256"/>
              <a:gd name="T38" fmla="*/ 305445 w 256"/>
              <a:gd name="T39" fmla="*/ 156567 h 256"/>
              <a:gd name="T40" fmla="*/ 298946 w 256"/>
              <a:gd name="T41" fmla="*/ 169615 h 256"/>
              <a:gd name="T42" fmla="*/ 194965 w 256"/>
              <a:gd name="T43" fmla="*/ 273993 h 256"/>
              <a:gd name="T44" fmla="*/ 181967 w 256"/>
              <a:gd name="T45" fmla="*/ 280517 h 256"/>
              <a:gd name="T46" fmla="*/ 168970 w 256"/>
              <a:gd name="T47" fmla="*/ 273993 h 256"/>
              <a:gd name="T48" fmla="*/ 110480 w 256"/>
              <a:gd name="T49" fmla="*/ 215280 h 256"/>
              <a:gd name="T50" fmla="*/ 103981 w 256"/>
              <a:gd name="T51" fmla="*/ 202233 h 256"/>
              <a:gd name="T52" fmla="*/ 123478 w 256"/>
              <a:gd name="T53" fmla="*/ 182662 h 256"/>
              <a:gd name="T54" fmla="*/ 298946 w 256"/>
              <a:gd name="T55" fmla="*/ 280517 h 256"/>
              <a:gd name="T56" fmla="*/ 298946 w 256"/>
              <a:gd name="T57" fmla="*/ 280517 h 256"/>
              <a:gd name="T58" fmla="*/ 298946 w 256"/>
              <a:gd name="T59" fmla="*/ 280517 h 256"/>
              <a:gd name="T60" fmla="*/ 298946 w 256"/>
              <a:gd name="T61" fmla="*/ 280517 h 256"/>
              <a:gd name="T62" fmla="*/ 298946 w 256"/>
              <a:gd name="T63" fmla="*/ 136996 h 256"/>
              <a:gd name="T64" fmla="*/ 298946 w 256"/>
              <a:gd name="T65" fmla="*/ 136996 h 256"/>
              <a:gd name="T66" fmla="*/ 298946 w 256"/>
              <a:gd name="T67" fmla="*/ 136996 h 25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2"/>
                </a:moveTo>
                <a:cubicBezTo>
                  <a:pt x="79" y="112"/>
                  <a:pt x="82" y="113"/>
                  <a:pt x="84" y="116"/>
                </a:cubicBezTo>
                <a:cubicBezTo>
                  <a:pt x="112" y="143"/>
                  <a:pt x="112" y="143"/>
                  <a:pt x="112" y="143"/>
                </a:cubicBezTo>
                <a:cubicBezTo>
                  <a:pt x="168" y="88"/>
                  <a:pt x="168" y="88"/>
                  <a:pt x="168" y="88"/>
                </a:cubicBezTo>
                <a:cubicBezTo>
                  <a:pt x="170" y="85"/>
                  <a:pt x="173" y="84"/>
                  <a:pt x="176" y="84"/>
                </a:cubicBezTo>
                <a:cubicBezTo>
                  <a:pt x="183" y="84"/>
                  <a:pt x="188" y="89"/>
                  <a:pt x="188" y="96"/>
                </a:cubicBezTo>
                <a:cubicBezTo>
                  <a:pt x="188" y="99"/>
                  <a:pt x="187" y="102"/>
                  <a:pt x="184" y="104"/>
                </a:cubicBezTo>
                <a:cubicBezTo>
                  <a:pt x="120" y="168"/>
                  <a:pt x="120" y="168"/>
                  <a:pt x="120" y="168"/>
                </a:cubicBezTo>
                <a:cubicBezTo>
                  <a:pt x="118" y="171"/>
                  <a:pt x="115" y="172"/>
                  <a:pt x="112" y="172"/>
                </a:cubicBezTo>
                <a:cubicBezTo>
                  <a:pt x="109" y="172"/>
                  <a:pt x="106" y="171"/>
                  <a:pt x="104" y="168"/>
                </a:cubicBezTo>
                <a:cubicBezTo>
                  <a:pt x="68" y="132"/>
                  <a:pt x="68" y="132"/>
                  <a:pt x="68" y="132"/>
                </a:cubicBezTo>
                <a:cubicBezTo>
                  <a:pt x="65" y="130"/>
                  <a:pt x="64" y="127"/>
                  <a:pt x="64" y="124"/>
                </a:cubicBezTo>
                <a:cubicBezTo>
                  <a:pt x="64" y="117"/>
                  <a:pt x="69" y="112"/>
                  <a:pt x="76" y="112"/>
                </a:cubicBezTo>
                <a:moveTo>
                  <a:pt x="184" y="172"/>
                </a:move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cubicBezTo>
                  <a:pt x="184" y="172"/>
                  <a:pt x="184" y="172"/>
                  <a:pt x="184" y="172"/>
                </a:cubicBezTo>
                <a:moveTo>
                  <a:pt x="184" y="84"/>
                </a:moveTo>
                <a:cubicBezTo>
                  <a:pt x="184" y="84"/>
                  <a:pt x="184" y="84"/>
                  <a:pt x="184" y="84"/>
                </a:cubicBezTo>
                <a:cubicBezTo>
                  <a:pt x="184" y="84"/>
                  <a:pt x="184" y="84"/>
                  <a:pt x="184" y="8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6" name="Freeform 49"/>
          <p:cNvSpPr>
            <a:spLocks noEditPoints="1"/>
          </p:cNvSpPr>
          <p:nvPr/>
        </p:nvSpPr>
        <p:spPr bwMode="auto">
          <a:xfrm>
            <a:off x="7134683" y="6440364"/>
            <a:ext cx="1052736" cy="1056756"/>
          </a:xfrm>
          <a:custGeom>
            <a:avLst/>
            <a:gdLst>
              <a:gd name="T0" fmla="*/ 396429 w 256"/>
              <a:gd name="T1" fmla="*/ 417513 h 256"/>
              <a:gd name="T2" fmla="*/ 19496 w 256"/>
              <a:gd name="T3" fmla="*/ 417513 h 256"/>
              <a:gd name="T4" fmla="*/ 0 w 256"/>
              <a:gd name="T5" fmla="*/ 397942 h 256"/>
              <a:gd name="T6" fmla="*/ 0 w 256"/>
              <a:gd name="T7" fmla="*/ 19571 h 256"/>
              <a:gd name="T8" fmla="*/ 19496 w 256"/>
              <a:gd name="T9" fmla="*/ 0 h 256"/>
              <a:gd name="T10" fmla="*/ 396429 w 256"/>
              <a:gd name="T11" fmla="*/ 0 h 256"/>
              <a:gd name="T12" fmla="*/ 415925 w 256"/>
              <a:gd name="T13" fmla="*/ 19571 h 256"/>
              <a:gd name="T14" fmla="*/ 415925 w 256"/>
              <a:gd name="T15" fmla="*/ 397942 h 256"/>
              <a:gd name="T16" fmla="*/ 396429 w 256"/>
              <a:gd name="T17" fmla="*/ 417513 h 256"/>
              <a:gd name="T18" fmla="*/ 376932 w 256"/>
              <a:gd name="T19" fmla="*/ 39142 h 256"/>
              <a:gd name="T20" fmla="*/ 38993 w 256"/>
              <a:gd name="T21" fmla="*/ 39142 h 256"/>
              <a:gd name="T22" fmla="*/ 38993 w 256"/>
              <a:gd name="T23" fmla="*/ 378371 h 256"/>
              <a:gd name="T24" fmla="*/ 376932 w 256"/>
              <a:gd name="T25" fmla="*/ 378371 h 256"/>
              <a:gd name="T26" fmla="*/ 376932 w 256"/>
              <a:gd name="T27" fmla="*/ 39142 h 256"/>
              <a:gd name="T28" fmla="*/ 123478 w 256"/>
              <a:gd name="T29" fmla="*/ 189186 h 256"/>
              <a:gd name="T30" fmla="*/ 168970 w 256"/>
              <a:gd name="T31" fmla="*/ 189186 h 256"/>
              <a:gd name="T32" fmla="*/ 188466 w 256"/>
              <a:gd name="T33" fmla="*/ 189186 h 256"/>
              <a:gd name="T34" fmla="*/ 227459 w 256"/>
              <a:gd name="T35" fmla="*/ 189186 h 256"/>
              <a:gd name="T36" fmla="*/ 253454 w 256"/>
              <a:gd name="T37" fmla="*/ 189186 h 256"/>
              <a:gd name="T38" fmla="*/ 292447 w 256"/>
              <a:gd name="T39" fmla="*/ 189186 h 256"/>
              <a:gd name="T40" fmla="*/ 311944 w 256"/>
              <a:gd name="T41" fmla="*/ 208757 h 256"/>
              <a:gd name="T42" fmla="*/ 292447 w 256"/>
              <a:gd name="T43" fmla="*/ 228327 h 256"/>
              <a:gd name="T44" fmla="*/ 253454 w 256"/>
              <a:gd name="T45" fmla="*/ 228327 h 256"/>
              <a:gd name="T46" fmla="*/ 227459 w 256"/>
              <a:gd name="T47" fmla="*/ 228327 h 256"/>
              <a:gd name="T48" fmla="*/ 188466 w 256"/>
              <a:gd name="T49" fmla="*/ 228327 h 256"/>
              <a:gd name="T50" fmla="*/ 162471 w 256"/>
              <a:gd name="T51" fmla="*/ 228327 h 256"/>
              <a:gd name="T52" fmla="*/ 123478 w 256"/>
              <a:gd name="T53" fmla="*/ 228327 h 256"/>
              <a:gd name="T54" fmla="*/ 103981 w 256"/>
              <a:gd name="T55" fmla="*/ 208757 h 256"/>
              <a:gd name="T56" fmla="*/ 123478 w 256"/>
              <a:gd name="T57" fmla="*/ 189186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04" y="116"/>
                  <a:pt x="104" y="116"/>
                  <a:pt x="104" y="116"/>
                </a:cubicBezTo>
                <a:cubicBezTo>
                  <a:pt x="116" y="116"/>
                  <a:pt x="116" y="116"/>
                  <a:pt x="116" y="11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56" y="116"/>
                  <a:pt x="156" y="116"/>
                  <a:pt x="156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56" y="140"/>
                  <a:pt x="156" y="140"/>
                  <a:pt x="156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100" y="140"/>
                  <a:pt x="100" y="140"/>
                  <a:pt x="100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7" name="Freeform 50"/>
          <p:cNvSpPr>
            <a:spLocks noEditPoints="1"/>
          </p:cNvSpPr>
          <p:nvPr/>
        </p:nvSpPr>
        <p:spPr bwMode="auto">
          <a:xfrm>
            <a:off x="5290383" y="6440364"/>
            <a:ext cx="1052736" cy="1056756"/>
          </a:xfrm>
          <a:custGeom>
            <a:avLst/>
            <a:gdLst>
              <a:gd name="T0" fmla="*/ 396429 w 256"/>
              <a:gd name="T1" fmla="*/ 417513 h 256"/>
              <a:gd name="T2" fmla="*/ 19496 w 256"/>
              <a:gd name="T3" fmla="*/ 417513 h 256"/>
              <a:gd name="T4" fmla="*/ 0 w 256"/>
              <a:gd name="T5" fmla="*/ 397942 h 256"/>
              <a:gd name="T6" fmla="*/ 0 w 256"/>
              <a:gd name="T7" fmla="*/ 19571 h 256"/>
              <a:gd name="T8" fmla="*/ 19496 w 256"/>
              <a:gd name="T9" fmla="*/ 0 h 256"/>
              <a:gd name="T10" fmla="*/ 396429 w 256"/>
              <a:gd name="T11" fmla="*/ 0 h 256"/>
              <a:gd name="T12" fmla="*/ 415925 w 256"/>
              <a:gd name="T13" fmla="*/ 19571 h 256"/>
              <a:gd name="T14" fmla="*/ 415925 w 256"/>
              <a:gd name="T15" fmla="*/ 397942 h 256"/>
              <a:gd name="T16" fmla="*/ 396429 w 256"/>
              <a:gd name="T17" fmla="*/ 417513 h 256"/>
              <a:gd name="T18" fmla="*/ 376932 w 256"/>
              <a:gd name="T19" fmla="*/ 39142 h 256"/>
              <a:gd name="T20" fmla="*/ 38993 w 256"/>
              <a:gd name="T21" fmla="*/ 39142 h 256"/>
              <a:gd name="T22" fmla="*/ 38993 w 256"/>
              <a:gd name="T23" fmla="*/ 378371 h 256"/>
              <a:gd name="T24" fmla="*/ 376932 w 256"/>
              <a:gd name="T25" fmla="*/ 378371 h 256"/>
              <a:gd name="T26" fmla="*/ 376932 w 256"/>
              <a:gd name="T27" fmla="*/ 39142 h 256"/>
              <a:gd name="T28" fmla="*/ 123478 w 256"/>
              <a:gd name="T29" fmla="*/ 189186 h 256"/>
              <a:gd name="T30" fmla="*/ 188466 w 256"/>
              <a:gd name="T31" fmla="*/ 189186 h 256"/>
              <a:gd name="T32" fmla="*/ 188466 w 256"/>
              <a:gd name="T33" fmla="*/ 123949 h 256"/>
              <a:gd name="T34" fmla="*/ 207963 w 256"/>
              <a:gd name="T35" fmla="*/ 104378 h 256"/>
              <a:gd name="T36" fmla="*/ 227459 w 256"/>
              <a:gd name="T37" fmla="*/ 123949 h 256"/>
              <a:gd name="T38" fmla="*/ 227459 w 256"/>
              <a:gd name="T39" fmla="*/ 189186 h 256"/>
              <a:gd name="T40" fmla="*/ 292447 w 256"/>
              <a:gd name="T41" fmla="*/ 189186 h 256"/>
              <a:gd name="T42" fmla="*/ 311944 w 256"/>
              <a:gd name="T43" fmla="*/ 208757 h 256"/>
              <a:gd name="T44" fmla="*/ 292447 w 256"/>
              <a:gd name="T45" fmla="*/ 228327 h 256"/>
              <a:gd name="T46" fmla="*/ 227459 w 256"/>
              <a:gd name="T47" fmla="*/ 228327 h 256"/>
              <a:gd name="T48" fmla="*/ 227459 w 256"/>
              <a:gd name="T49" fmla="*/ 293564 h 256"/>
              <a:gd name="T50" fmla="*/ 207963 w 256"/>
              <a:gd name="T51" fmla="*/ 313135 h 256"/>
              <a:gd name="T52" fmla="*/ 188466 w 256"/>
              <a:gd name="T53" fmla="*/ 293564 h 256"/>
              <a:gd name="T54" fmla="*/ 188466 w 256"/>
              <a:gd name="T55" fmla="*/ 228327 h 256"/>
              <a:gd name="T56" fmla="*/ 123478 w 256"/>
              <a:gd name="T57" fmla="*/ 228327 h 256"/>
              <a:gd name="T58" fmla="*/ 103981 w 256"/>
              <a:gd name="T59" fmla="*/ 208757 h 256"/>
              <a:gd name="T60" fmla="*/ 123478 w 256"/>
              <a:gd name="T61" fmla="*/ 189186 h 25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56">
                <a:moveTo>
                  <a:pt x="244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44"/>
                  <a:pt x="256" y="244"/>
                  <a:pt x="256" y="244"/>
                </a:cubicBezTo>
                <a:cubicBezTo>
                  <a:pt x="256" y="251"/>
                  <a:pt x="251" y="256"/>
                  <a:pt x="244" y="256"/>
                </a:cubicBezTo>
                <a:moveTo>
                  <a:pt x="232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232" y="232"/>
                  <a:pt x="232" y="232"/>
                  <a:pt x="232" y="232"/>
                </a:cubicBezTo>
                <a:lnTo>
                  <a:pt x="232" y="24"/>
                </a:lnTo>
                <a:close/>
                <a:moveTo>
                  <a:pt x="76" y="116"/>
                </a:moveTo>
                <a:cubicBezTo>
                  <a:pt x="116" y="116"/>
                  <a:pt x="116" y="116"/>
                  <a:pt x="116" y="116"/>
                </a:cubicBezTo>
                <a:cubicBezTo>
                  <a:pt x="116" y="76"/>
                  <a:pt x="116" y="76"/>
                  <a:pt x="116" y="76"/>
                </a:cubicBezTo>
                <a:cubicBezTo>
                  <a:pt x="116" y="69"/>
                  <a:pt x="121" y="64"/>
                  <a:pt x="128" y="64"/>
                </a:cubicBezTo>
                <a:cubicBezTo>
                  <a:pt x="135" y="64"/>
                  <a:pt x="140" y="69"/>
                  <a:pt x="140" y="76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80" y="116"/>
                  <a:pt x="180" y="116"/>
                  <a:pt x="180" y="116"/>
                </a:cubicBezTo>
                <a:cubicBezTo>
                  <a:pt x="187" y="116"/>
                  <a:pt x="192" y="121"/>
                  <a:pt x="192" y="128"/>
                </a:cubicBezTo>
                <a:cubicBezTo>
                  <a:pt x="192" y="135"/>
                  <a:pt x="187" y="140"/>
                  <a:pt x="180" y="140"/>
                </a:cubicBezTo>
                <a:cubicBezTo>
                  <a:pt x="140" y="140"/>
                  <a:pt x="140" y="140"/>
                  <a:pt x="140" y="140"/>
                </a:cubicBezTo>
                <a:cubicBezTo>
                  <a:pt x="140" y="180"/>
                  <a:pt x="140" y="180"/>
                  <a:pt x="140" y="180"/>
                </a:cubicBezTo>
                <a:cubicBezTo>
                  <a:pt x="140" y="187"/>
                  <a:pt x="135" y="192"/>
                  <a:pt x="128" y="192"/>
                </a:cubicBezTo>
                <a:cubicBezTo>
                  <a:pt x="121" y="192"/>
                  <a:pt x="116" y="187"/>
                  <a:pt x="116" y="180"/>
                </a:cubicBezTo>
                <a:cubicBezTo>
                  <a:pt x="116" y="140"/>
                  <a:pt x="116" y="140"/>
                  <a:pt x="116" y="140"/>
                </a:cubicBezTo>
                <a:cubicBezTo>
                  <a:pt x="76" y="140"/>
                  <a:pt x="76" y="140"/>
                  <a:pt x="76" y="140"/>
                </a:cubicBezTo>
                <a:cubicBezTo>
                  <a:pt x="69" y="140"/>
                  <a:pt x="64" y="135"/>
                  <a:pt x="64" y="128"/>
                </a:cubicBezTo>
                <a:cubicBezTo>
                  <a:pt x="64" y="121"/>
                  <a:pt x="69" y="116"/>
                  <a:pt x="76" y="1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8" name="Freeform 51"/>
          <p:cNvSpPr>
            <a:spLocks noEditPoints="1"/>
          </p:cNvSpPr>
          <p:nvPr/>
        </p:nvSpPr>
        <p:spPr bwMode="auto">
          <a:xfrm>
            <a:off x="3494304" y="6492600"/>
            <a:ext cx="956302" cy="952284"/>
          </a:xfrm>
          <a:custGeom>
            <a:avLst/>
            <a:gdLst>
              <a:gd name="T0" fmla="*/ 358282 w 232"/>
              <a:gd name="T1" fmla="*/ 376237 h 232"/>
              <a:gd name="T2" fmla="*/ 227998 w 232"/>
              <a:gd name="T3" fmla="*/ 376237 h 232"/>
              <a:gd name="T4" fmla="*/ 208455 w 232"/>
              <a:gd name="T5" fmla="*/ 356776 h 232"/>
              <a:gd name="T6" fmla="*/ 208455 w 232"/>
              <a:gd name="T7" fmla="*/ 227040 h 232"/>
              <a:gd name="T8" fmla="*/ 227998 w 232"/>
              <a:gd name="T9" fmla="*/ 207579 h 232"/>
              <a:gd name="T10" fmla="*/ 358282 w 232"/>
              <a:gd name="T11" fmla="*/ 207579 h 232"/>
              <a:gd name="T12" fmla="*/ 377825 w 232"/>
              <a:gd name="T13" fmla="*/ 227040 h 232"/>
              <a:gd name="T14" fmla="*/ 377825 w 232"/>
              <a:gd name="T15" fmla="*/ 356776 h 232"/>
              <a:gd name="T16" fmla="*/ 358282 w 232"/>
              <a:gd name="T17" fmla="*/ 376237 h 232"/>
              <a:gd name="T18" fmla="*/ 358282 w 232"/>
              <a:gd name="T19" fmla="*/ 168658 h 232"/>
              <a:gd name="T20" fmla="*/ 227998 w 232"/>
              <a:gd name="T21" fmla="*/ 168658 h 232"/>
              <a:gd name="T22" fmla="*/ 208455 w 232"/>
              <a:gd name="T23" fmla="*/ 149197 h 232"/>
              <a:gd name="T24" fmla="*/ 208455 w 232"/>
              <a:gd name="T25" fmla="*/ 19461 h 232"/>
              <a:gd name="T26" fmla="*/ 227998 w 232"/>
              <a:gd name="T27" fmla="*/ 0 h 232"/>
              <a:gd name="T28" fmla="*/ 358282 w 232"/>
              <a:gd name="T29" fmla="*/ 0 h 232"/>
              <a:gd name="T30" fmla="*/ 377825 w 232"/>
              <a:gd name="T31" fmla="*/ 19461 h 232"/>
              <a:gd name="T32" fmla="*/ 377825 w 232"/>
              <a:gd name="T33" fmla="*/ 149197 h 232"/>
              <a:gd name="T34" fmla="*/ 358282 w 232"/>
              <a:gd name="T35" fmla="*/ 168658 h 232"/>
              <a:gd name="T36" fmla="*/ 149827 w 232"/>
              <a:gd name="T37" fmla="*/ 376237 h 232"/>
              <a:gd name="T38" fmla="*/ 19543 w 232"/>
              <a:gd name="T39" fmla="*/ 376237 h 232"/>
              <a:gd name="T40" fmla="*/ 0 w 232"/>
              <a:gd name="T41" fmla="*/ 356776 h 232"/>
              <a:gd name="T42" fmla="*/ 0 w 232"/>
              <a:gd name="T43" fmla="*/ 227040 h 232"/>
              <a:gd name="T44" fmla="*/ 19543 w 232"/>
              <a:gd name="T45" fmla="*/ 207579 h 232"/>
              <a:gd name="T46" fmla="*/ 149827 w 232"/>
              <a:gd name="T47" fmla="*/ 207579 h 232"/>
              <a:gd name="T48" fmla="*/ 169370 w 232"/>
              <a:gd name="T49" fmla="*/ 227040 h 232"/>
              <a:gd name="T50" fmla="*/ 169370 w 232"/>
              <a:gd name="T51" fmla="*/ 356776 h 232"/>
              <a:gd name="T52" fmla="*/ 149827 w 232"/>
              <a:gd name="T53" fmla="*/ 376237 h 232"/>
              <a:gd name="T54" fmla="*/ 149827 w 232"/>
              <a:gd name="T55" fmla="*/ 168658 h 232"/>
              <a:gd name="T56" fmla="*/ 19543 w 232"/>
              <a:gd name="T57" fmla="*/ 168658 h 232"/>
              <a:gd name="T58" fmla="*/ 0 w 232"/>
              <a:gd name="T59" fmla="*/ 149197 h 232"/>
              <a:gd name="T60" fmla="*/ 0 w 232"/>
              <a:gd name="T61" fmla="*/ 19461 h 232"/>
              <a:gd name="T62" fmla="*/ 19543 w 232"/>
              <a:gd name="T63" fmla="*/ 0 h 232"/>
              <a:gd name="T64" fmla="*/ 149827 w 232"/>
              <a:gd name="T65" fmla="*/ 0 h 232"/>
              <a:gd name="T66" fmla="*/ 169370 w 232"/>
              <a:gd name="T67" fmla="*/ 19461 h 232"/>
              <a:gd name="T68" fmla="*/ 169370 w 232"/>
              <a:gd name="T69" fmla="*/ 149197 h 232"/>
              <a:gd name="T70" fmla="*/ 149827 w 232"/>
              <a:gd name="T71" fmla="*/ 168658 h 23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9" name="Freeform 52"/>
          <p:cNvSpPr>
            <a:spLocks noEditPoints="1"/>
          </p:cNvSpPr>
          <p:nvPr/>
        </p:nvSpPr>
        <p:spPr bwMode="auto">
          <a:xfrm>
            <a:off x="1650004" y="6492600"/>
            <a:ext cx="956302" cy="952284"/>
          </a:xfrm>
          <a:custGeom>
            <a:avLst/>
            <a:gdLst>
              <a:gd name="T0" fmla="*/ 358282 w 232"/>
              <a:gd name="T1" fmla="*/ 376237 h 232"/>
              <a:gd name="T2" fmla="*/ 227998 w 232"/>
              <a:gd name="T3" fmla="*/ 376237 h 232"/>
              <a:gd name="T4" fmla="*/ 208455 w 232"/>
              <a:gd name="T5" fmla="*/ 356776 h 232"/>
              <a:gd name="T6" fmla="*/ 208455 w 232"/>
              <a:gd name="T7" fmla="*/ 227040 h 232"/>
              <a:gd name="T8" fmla="*/ 227998 w 232"/>
              <a:gd name="T9" fmla="*/ 207579 h 232"/>
              <a:gd name="T10" fmla="*/ 358282 w 232"/>
              <a:gd name="T11" fmla="*/ 207579 h 232"/>
              <a:gd name="T12" fmla="*/ 377825 w 232"/>
              <a:gd name="T13" fmla="*/ 227040 h 232"/>
              <a:gd name="T14" fmla="*/ 377825 w 232"/>
              <a:gd name="T15" fmla="*/ 356776 h 232"/>
              <a:gd name="T16" fmla="*/ 358282 w 232"/>
              <a:gd name="T17" fmla="*/ 376237 h 232"/>
              <a:gd name="T18" fmla="*/ 338740 w 232"/>
              <a:gd name="T19" fmla="*/ 246500 h 232"/>
              <a:gd name="T20" fmla="*/ 247541 w 232"/>
              <a:gd name="T21" fmla="*/ 246500 h 232"/>
              <a:gd name="T22" fmla="*/ 247541 w 232"/>
              <a:gd name="T23" fmla="*/ 337316 h 232"/>
              <a:gd name="T24" fmla="*/ 338740 w 232"/>
              <a:gd name="T25" fmla="*/ 337316 h 232"/>
              <a:gd name="T26" fmla="*/ 338740 w 232"/>
              <a:gd name="T27" fmla="*/ 246500 h 232"/>
              <a:gd name="T28" fmla="*/ 358282 w 232"/>
              <a:gd name="T29" fmla="*/ 168658 h 232"/>
              <a:gd name="T30" fmla="*/ 227998 w 232"/>
              <a:gd name="T31" fmla="*/ 168658 h 232"/>
              <a:gd name="T32" fmla="*/ 208455 w 232"/>
              <a:gd name="T33" fmla="*/ 149197 h 232"/>
              <a:gd name="T34" fmla="*/ 208455 w 232"/>
              <a:gd name="T35" fmla="*/ 19461 h 232"/>
              <a:gd name="T36" fmla="*/ 227998 w 232"/>
              <a:gd name="T37" fmla="*/ 0 h 232"/>
              <a:gd name="T38" fmla="*/ 358282 w 232"/>
              <a:gd name="T39" fmla="*/ 0 h 232"/>
              <a:gd name="T40" fmla="*/ 377825 w 232"/>
              <a:gd name="T41" fmla="*/ 19461 h 232"/>
              <a:gd name="T42" fmla="*/ 377825 w 232"/>
              <a:gd name="T43" fmla="*/ 149197 h 232"/>
              <a:gd name="T44" fmla="*/ 358282 w 232"/>
              <a:gd name="T45" fmla="*/ 168658 h 232"/>
              <a:gd name="T46" fmla="*/ 338740 w 232"/>
              <a:gd name="T47" fmla="*/ 38921 h 232"/>
              <a:gd name="T48" fmla="*/ 247541 w 232"/>
              <a:gd name="T49" fmla="*/ 38921 h 232"/>
              <a:gd name="T50" fmla="*/ 247541 w 232"/>
              <a:gd name="T51" fmla="*/ 129737 h 232"/>
              <a:gd name="T52" fmla="*/ 338740 w 232"/>
              <a:gd name="T53" fmla="*/ 129737 h 232"/>
              <a:gd name="T54" fmla="*/ 338740 w 232"/>
              <a:gd name="T55" fmla="*/ 38921 h 232"/>
              <a:gd name="T56" fmla="*/ 149827 w 232"/>
              <a:gd name="T57" fmla="*/ 376237 h 232"/>
              <a:gd name="T58" fmla="*/ 19543 w 232"/>
              <a:gd name="T59" fmla="*/ 376237 h 232"/>
              <a:gd name="T60" fmla="*/ 0 w 232"/>
              <a:gd name="T61" fmla="*/ 356776 h 232"/>
              <a:gd name="T62" fmla="*/ 0 w 232"/>
              <a:gd name="T63" fmla="*/ 227040 h 232"/>
              <a:gd name="T64" fmla="*/ 19543 w 232"/>
              <a:gd name="T65" fmla="*/ 207579 h 232"/>
              <a:gd name="T66" fmla="*/ 149827 w 232"/>
              <a:gd name="T67" fmla="*/ 207579 h 232"/>
              <a:gd name="T68" fmla="*/ 169370 w 232"/>
              <a:gd name="T69" fmla="*/ 227040 h 232"/>
              <a:gd name="T70" fmla="*/ 169370 w 232"/>
              <a:gd name="T71" fmla="*/ 356776 h 232"/>
              <a:gd name="T72" fmla="*/ 149827 w 232"/>
              <a:gd name="T73" fmla="*/ 376237 h 232"/>
              <a:gd name="T74" fmla="*/ 130284 w 232"/>
              <a:gd name="T75" fmla="*/ 246500 h 232"/>
              <a:gd name="T76" fmla="*/ 39085 w 232"/>
              <a:gd name="T77" fmla="*/ 246500 h 232"/>
              <a:gd name="T78" fmla="*/ 39085 w 232"/>
              <a:gd name="T79" fmla="*/ 337316 h 232"/>
              <a:gd name="T80" fmla="*/ 130284 w 232"/>
              <a:gd name="T81" fmla="*/ 337316 h 232"/>
              <a:gd name="T82" fmla="*/ 130284 w 232"/>
              <a:gd name="T83" fmla="*/ 246500 h 232"/>
              <a:gd name="T84" fmla="*/ 149827 w 232"/>
              <a:gd name="T85" fmla="*/ 168658 h 232"/>
              <a:gd name="T86" fmla="*/ 19543 w 232"/>
              <a:gd name="T87" fmla="*/ 168658 h 232"/>
              <a:gd name="T88" fmla="*/ 0 w 232"/>
              <a:gd name="T89" fmla="*/ 149197 h 232"/>
              <a:gd name="T90" fmla="*/ 0 w 232"/>
              <a:gd name="T91" fmla="*/ 19461 h 232"/>
              <a:gd name="T92" fmla="*/ 19543 w 232"/>
              <a:gd name="T93" fmla="*/ 0 h 232"/>
              <a:gd name="T94" fmla="*/ 149827 w 232"/>
              <a:gd name="T95" fmla="*/ 0 h 232"/>
              <a:gd name="T96" fmla="*/ 169370 w 232"/>
              <a:gd name="T97" fmla="*/ 19461 h 232"/>
              <a:gd name="T98" fmla="*/ 169370 w 232"/>
              <a:gd name="T99" fmla="*/ 149197 h 232"/>
              <a:gd name="T100" fmla="*/ 149827 w 232"/>
              <a:gd name="T101" fmla="*/ 168658 h 232"/>
              <a:gd name="T102" fmla="*/ 130284 w 232"/>
              <a:gd name="T103" fmla="*/ 38921 h 232"/>
              <a:gd name="T104" fmla="*/ 39085 w 232"/>
              <a:gd name="T105" fmla="*/ 38921 h 232"/>
              <a:gd name="T106" fmla="*/ 39085 w 232"/>
              <a:gd name="T107" fmla="*/ 129737 h 232"/>
              <a:gd name="T108" fmla="*/ 130284 w 232"/>
              <a:gd name="T109" fmla="*/ 129737 h 232"/>
              <a:gd name="T110" fmla="*/ 130284 w 232"/>
              <a:gd name="T111" fmla="*/ 38921 h 23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232" h="232">
                <a:moveTo>
                  <a:pt x="220" y="232"/>
                </a:moveTo>
                <a:cubicBezTo>
                  <a:pt x="140" y="232"/>
                  <a:pt x="140" y="232"/>
                  <a:pt x="140" y="232"/>
                </a:cubicBezTo>
                <a:cubicBezTo>
                  <a:pt x="133" y="232"/>
                  <a:pt x="128" y="227"/>
                  <a:pt x="128" y="220"/>
                </a:cubicBezTo>
                <a:cubicBezTo>
                  <a:pt x="128" y="140"/>
                  <a:pt x="128" y="140"/>
                  <a:pt x="128" y="140"/>
                </a:cubicBezTo>
                <a:cubicBezTo>
                  <a:pt x="128" y="133"/>
                  <a:pt x="133" y="128"/>
                  <a:pt x="140" y="128"/>
                </a:cubicBezTo>
                <a:cubicBezTo>
                  <a:pt x="220" y="128"/>
                  <a:pt x="220" y="128"/>
                  <a:pt x="220" y="128"/>
                </a:cubicBezTo>
                <a:cubicBezTo>
                  <a:pt x="227" y="128"/>
                  <a:pt x="232" y="133"/>
                  <a:pt x="232" y="140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moveTo>
                  <a:pt x="208" y="152"/>
                </a:moveTo>
                <a:cubicBezTo>
                  <a:pt x="152" y="152"/>
                  <a:pt x="152" y="152"/>
                  <a:pt x="152" y="152"/>
                </a:cubicBezTo>
                <a:cubicBezTo>
                  <a:pt x="152" y="208"/>
                  <a:pt x="152" y="208"/>
                  <a:pt x="152" y="208"/>
                </a:cubicBezTo>
                <a:cubicBezTo>
                  <a:pt x="208" y="208"/>
                  <a:pt x="208" y="208"/>
                  <a:pt x="208" y="208"/>
                </a:cubicBezTo>
                <a:lnTo>
                  <a:pt x="208" y="152"/>
                </a:lnTo>
                <a:close/>
                <a:moveTo>
                  <a:pt x="220" y="104"/>
                </a:moveTo>
                <a:cubicBezTo>
                  <a:pt x="140" y="104"/>
                  <a:pt x="140" y="104"/>
                  <a:pt x="140" y="104"/>
                </a:cubicBezTo>
                <a:cubicBezTo>
                  <a:pt x="133" y="104"/>
                  <a:pt x="128" y="99"/>
                  <a:pt x="128" y="92"/>
                </a:cubicBezTo>
                <a:cubicBezTo>
                  <a:pt x="128" y="12"/>
                  <a:pt x="128" y="12"/>
                  <a:pt x="128" y="12"/>
                </a:cubicBezTo>
                <a:cubicBezTo>
                  <a:pt x="128" y="5"/>
                  <a:pt x="133" y="0"/>
                  <a:pt x="140" y="0"/>
                </a:cubicBezTo>
                <a:cubicBezTo>
                  <a:pt x="220" y="0"/>
                  <a:pt x="220" y="0"/>
                  <a:pt x="220" y="0"/>
                </a:cubicBezTo>
                <a:cubicBezTo>
                  <a:pt x="227" y="0"/>
                  <a:pt x="232" y="5"/>
                  <a:pt x="232" y="12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99"/>
                  <a:pt x="227" y="104"/>
                  <a:pt x="220" y="104"/>
                </a:cubicBezTo>
                <a:moveTo>
                  <a:pt x="208" y="24"/>
                </a:moveTo>
                <a:cubicBezTo>
                  <a:pt x="152" y="24"/>
                  <a:pt x="152" y="24"/>
                  <a:pt x="152" y="24"/>
                </a:cubicBezTo>
                <a:cubicBezTo>
                  <a:pt x="152" y="80"/>
                  <a:pt x="152" y="80"/>
                  <a:pt x="152" y="80"/>
                </a:cubicBezTo>
                <a:cubicBezTo>
                  <a:pt x="208" y="80"/>
                  <a:pt x="208" y="80"/>
                  <a:pt x="208" y="80"/>
                </a:cubicBezTo>
                <a:lnTo>
                  <a:pt x="208" y="24"/>
                </a:lnTo>
                <a:close/>
                <a:moveTo>
                  <a:pt x="92" y="232"/>
                </a:move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92" y="128"/>
                  <a:pt x="92" y="128"/>
                  <a:pt x="92" y="128"/>
                </a:cubicBezTo>
                <a:cubicBezTo>
                  <a:pt x="99" y="128"/>
                  <a:pt x="104" y="133"/>
                  <a:pt x="104" y="140"/>
                </a:cubicBezTo>
                <a:cubicBezTo>
                  <a:pt x="104" y="220"/>
                  <a:pt x="104" y="220"/>
                  <a:pt x="104" y="220"/>
                </a:cubicBezTo>
                <a:cubicBezTo>
                  <a:pt x="104" y="227"/>
                  <a:pt x="99" y="232"/>
                  <a:pt x="92" y="232"/>
                </a:cubicBezTo>
                <a:moveTo>
                  <a:pt x="80" y="152"/>
                </a:moveTo>
                <a:cubicBezTo>
                  <a:pt x="24" y="152"/>
                  <a:pt x="24" y="152"/>
                  <a:pt x="24" y="152"/>
                </a:cubicBezTo>
                <a:cubicBezTo>
                  <a:pt x="24" y="208"/>
                  <a:pt x="24" y="208"/>
                  <a:pt x="24" y="208"/>
                </a:cubicBezTo>
                <a:cubicBezTo>
                  <a:pt x="80" y="208"/>
                  <a:pt x="80" y="208"/>
                  <a:pt x="80" y="208"/>
                </a:cubicBezTo>
                <a:lnTo>
                  <a:pt x="80" y="152"/>
                </a:lnTo>
                <a:close/>
                <a:moveTo>
                  <a:pt x="92" y="104"/>
                </a:move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92" y="0"/>
                  <a:pt x="92" y="0"/>
                  <a:pt x="92" y="0"/>
                </a:cubicBezTo>
                <a:cubicBezTo>
                  <a:pt x="99" y="0"/>
                  <a:pt x="104" y="5"/>
                  <a:pt x="104" y="12"/>
                </a:cubicBezTo>
                <a:cubicBezTo>
                  <a:pt x="104" y="92"/>
                  <a:pt x="104" y="92"/>
                  <a:pt x="104" y="92"/>
                </a:cubicBezTo>
                <a:cubicBezTo>
                  <a:pt x="104" y="99"/>
                  <a:pt x="99" y="104"/>
                  <a:pt x="92" y="104"/>
                </a:cubicBezTo>
                <a:moveTo>
                  <a:pt x="80" y="24"/>
                </a:moveTo>
                <a:cubicBezTo>
                  <a:pt x="24" y="24"/>
                  <a:pt x="24" y="24"/>
                  <a:pt x="24" y="24"/>
                </a:cubicBezTo>
                <a:cubicBezTo>
                  <a:pt x="24" y="80"/>
                  <a:pt x="24" y="80"/>
                  <a:pt x="24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0" name="Freeform 53"/>
          <p:cNvSpPr>
            <a:spLocks noEditPoints="1"/>
          </p:cNvSpPr>
          <p:nvPr/>
        </p:nvSpPr>
        <p:spPr bwMode="auto">
          <a:xfrm>
            <a:off x="21981485" y="4596067"/>
            <a:ext cx="855852" cy="1056754"/>
          </a:xfrm>
          <a:custGeom>
            <a:avLst/>
            <a:gdLst>
              <a:gd name="T0" fmla="*/ 318630 w 208"/>
              <a:gd name="T1" fmla="*/ 417512 h 256"/>
              <a:gd name="T2" fmla="*/ 19508 w 208"/>
              <a:gd name="T3" fmla="*/ 417512 h 256"/>
              <a:gd name="T4" fmla="*/ 0 w 208"/>
              <a:gd name="T5" fmla="*/ 397941 h 256"/>
              <a:gd name="T6" fmla="*/ 0 w 208"/>
              <a:gd name="T7" fmla="*/ 228327 h 256"/>
              <a:gd name="T8" fmla="*/ 19508 w 208"/>
              <a:gd name="T9" fmla="*/ 208756 h 256"/>
              <a:gd name="T10" fmla="*/ 52021 w 208"/>
              <a:gd name="T11" fmla="*/ 208756 h 256"/>
              <a:gd name="T12" fmla="*/ 52021 w 208"/>
              <a:gd name="T13" fmla="*/ 117425 h 256"/>
              <a:gd name="T14" fmla="*/ 169069 w 208"/>
              <a:gd name="T15" fmla="*/ 0 h 256"/>
              <a:gd name="T16" fmla="*/ 286117 w 208"/>
              <a:gd name="T17" fmla="*/ 117425 h 256"/>
              <a:gd name="T18" fmla="*/ 266609 w 208"/>
              <a:gd name="T19" fmla="*/ 136996 h 256"/>
              <a:gd name="T20" fmla="*/ 247101 w 208"/>
              <a:gd name="T21" fmla="*/ 117425 h 256"/>
              <a:gd name="T22" fmla="*/ 169069 w 208"/>
              <a:gd name="T23" fmla="*/ 39142 h 256"/>
              <a:gd name="T24" fmla="*/ 91037 w 208"/>
              <a:gd name="T25" fmla="*/ 117425 h 256"/>
              <a:gd name="T26" fmla="*/ 91037 w 208"/>
              <a:gd name="T27" fmla="*/ 208756 h 256"/>
              <a:gd name="T28" fmla="*/ 247101 w 208"/>
              <a:gd name="T29" fmla="*/ 208756 h 256"/>
              <a:gd name="T30" fmla="*/ 286117 w 208"/>
              <a:gd name="T31" fmla="*/ 208756 h 256"/>
              <a:gd name="T32" fmla="*/ 318630 w 208"/>
              <a:gd name="T33" fmla="*/ 208756 h 256"/>
              <a:gd name="T34" fmla="*/ 338138 w 208"/>
              <a:gd name="T35" fmla="*/ 228327 h 256"/>
              <a:gd name="T36" fmla="*/ 338138 w 208"/>
              <a:gd name="T37" fmla="*/ 397941 h 256"/>
              <a:gd name="T38" fmla="*/ 318630 w 208"/>
              <a:gd name="T39" fmla="*/ 417512 h 256"/>
              <a:gd name="T40" fmla="*/ 169069 w 208"/>
              <a:gd name="T41" fmla="*/ 247898 h 256"/>
              <a:gd name="T42" fmla="*/ 130053 w 208"/>
              <a:gd name="T43" fmla="*/ 287040 h 256"/>
              <a:gd name="T44" fmla="*/ 149561 w 208"/>
              <a:gd name="T45" fmla="*/ 321289 h 256"/>
              <a:gd name="T46" fmla="*/ 149561 w 208"/>
              <a:gd name="T47" fmla="*/ 358799 h 256"/>
              <a:gd name="T48" fmla="*/ 169069 w 208"/>
              <a:gd name="T49" fmla="*/ 378370 h 256"/>
              <a:gd name="T50" fmla="*/ 188577 w 208"/>
              <a:gd name="T51" fmla="*/ 358799 h 256"/>
              <a:gd name="T52" fmla="*/ 188577 w 208"/>
              <a:gd name="T53" fmla="*/ 321289 h 256"/>
              <a:gd name="T54" fmla="*/ 208085 w 208"/>
              <a:gd name="T55" fmla="*/ 287040 h 256"/>
              <a:gd name="T56" fmla="*/ 169069 w 208"/>
              <a:gd name="T57" fmla="*/ 247898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79"/>
                  <a:pt x="171" y="84"/>
                  <a:pt x="164" y="84"/>
                </a:cubicBezTo>
                <a:cubicBezTo>
                  <a:pt x="157" y="84"/>
                  <a:pt x="152" y="79"/>
                  <a:pt x="152" y="72"/>
                </a:cubicBez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104" y="152"/>
                </a:move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1" name="Freeform 54"/>
          <p:cNvSpPr>
            <a:spLocks noEditPoints="1"/>
          </p:cNvSpPr>
          <p:nvPr/>
        </p:nvSpPr>
        <p:spPr bwMode="auto">
          <a:xfrm>
            <a:off x="20157277" y="4596067"/>
            <a:ext cx="855852" cy="1056754"/>
          </a:xfrm>
          <a:custGeom>
            <a:avLst/>
            <a:gdLst>
              <a:gd name="T0" fmla="*/ 318630 w 208"/>
              <a:gd name="T1" fmla="*/ 417512 h 256"/>
              <a:gd name="T2" fmla="*/ 19508 w 208"/>
              <a:gd name="T3" fmla="*/ 417512 h 256"/>
              <a:gd name="T4" fmla="*/ 0 w 208"/>
              <a:gd name="T5" fmla="*/ 397941 h 256"/>
              <a:gd name="T6" fmla="*/ 0 w 208"/>
              <a:gd name="T7" fmla="*/ 228327 h 256"/>
              <a:gd name="T8" fmla="*/ 19508 w 208"/>
              <a:gd name="T9" fmla="*/ 208756 h 256"/>
              <a:gd name="T10" fmla="*/ 52021 w 208"/>
              <a:gd name="T11" fmla="*/ 208756 h 256"/>
              <a:gd name="T12" fmla="*/ 52021 w 208"/>
              <a:gd name="T13" fmla="*/ 117425 h 256"/>
              <a:gd name="T14" fmla="*/ 169069 w 208"/>
              <a:gd name="T15" fmla="*/ 0 h 256"/>
              <a:gd name="T16" fmla="*/ 286117 w 208"/>
              <a:gd name="T17" fmla="*/ 117425 h 256"/>
              <a:gd name="T18" fmla="*/ 286117 w 208"/>
              <a:gd name="T19" fmla="*/ 208756 h 256"/>
              <a:gd name="T20" fmla="*/ 318630 w 208"/>
              <a:gd name="T21" fmla="*/ 208756 h 256"/>
              <a:gd name="T22" fmla="*/ 338138 w 208"/>
              <a:gd name="T23" fmla="*/ 228327 h 256"/>
              <a:gd name="T24" fmla="*/ 338138 w 208"/>
              <a:gd name="T25" fmla="*/ 397941 h 256"/>
              <a:gd name="T26" fmla="*/ 318630 w 208"/>
              <a:gd name="T27" fmla="*/ 417512 h 256"/>
              <a:gd name="T28" fmla="*/ 149561 w 208"/>
              <a:gd name="T29" fmla="*/ 321289 h 256"/>
              <a:gd name="T30" fmla="*/ 149561 w 208"/>
              <a:gd name="T31" fmla="*/ 358799 h 256"/>
              <a:gd name="T32" fmla="*/ 169069 w 208"/>
              <a:gd name="T33" fmla="*/ 378370 h 256"/>
              <a:gd name="T34" fmla="*/ 188577 w 208"/>
              <a:gd name="T35" fmla="*/ 358799 h 256"/>
              <a:gd name="T36" fmla="*/ 188577 w 208"/>
              <a:gd name="T37" fmla="*/ 321289 h 256"/>
              <a:gd name="T38" fmla="*/ 208085 w 208"/>
              <a:gd name="T39" fmla="*/ 287040 h 256"/>
              <a:gd name="T40" fmla="*/ 169069 w 208"/>
              <a:gd name="T41" fmla="*/ 247898 h 256"/>
              <a:gd name="T42" fmla="*/ 130053 w 208"/>
              <a:gd name="T43" fmla="*/ 287040 h 256"/>
              <a:gd name="T44" fmla="*/ 149561 w 208"/>
              <a:gd name="T45" fmla="*/ 321289 h 256"/>
              <a:gd name="T46" fmla="*/ 247101 w 208"/>
              <a:gd name="T47" fmla="*/ 117425 h 256"/>
              <a:gd name="T48" fmla="*/ 169069 w 208"/>
              <a:gd name="T49" fmla="*/ 39142 h 256"/>
              <a:gd name="T50" fmla="*/ 91037 w 208"/>
              <a:gd name="T51" fmla="*/ 117425 h 256"/>
              <a:gd name="T52" fmla="*/ 91037 w 208"/>
              <a:gd name="T53" fmla="*/ 208756 h 256"/>
              <a:gd name="T54" fmla="*/ 247101 w 208"/>
              <a:gd name="T55" fmla="*/ 208756 h 256"/>
              <a:gd name="T56" fmla="*/ 247101 w 208"/>
              <a:gd name="T57" fmla="*/ 117425 h 25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</a:gdLst>
            <a:ahLst/>
            <a:cxnLst>
              <a:cxn ang="T58">
                <a:pos x="T0" y="T1"/>
              </a:cxn>
              <a:cxn ang="T59">
                <a:pos x="T2" y="T3"/>
              </a:cxn>
              <a:cxn ang="T60">
                <a:pos x="T4" y="T5"/>
              </a:cxn>
              <a:cxn ang="T61">
                <a:pos x="T6" y="T7"/>
              </a:cxn>
              <a:cxn ang="T62">
                <a:pos x="T8" y="T9"/>
              </a:cxn>
              <a:cxn ang="T63">
                <a:pos x="T10" y="T11"/>
              </a:cxn>
              <a:cxn ang="T64">
                <a:pos x="T12" y="T13"/>
              </a:cxn>
              <a:cxn ang="T65">
                <a:pos x="T14" y="T15"/>
              </a:cxn>
              <a:cxn ang="T66">
                <a:pos x="T16" y="T17"/>
              </a:cxn>
              <a:cxn ang="T67">
                <a:pos x="T18" y="T19"/>
              </a:cxn>
              <a:cxn ang="T68">
                <a:pos x="T20" y="T21"/>
              </a:cxn>
              <a:cxn ang="T69">
                <a:pos x="T22" y="T23"/>
              </a:cxn>
              <a:cxn ang="T70">
                <a:pos x="T24" y="T25"/>
              </a:cxn>
              <a:cxn ang="T71">
                <a:pos x="T26" y="T27"/>
              </a:cxn>
              <a:cxn ang="T72">
                <a:pos x="T28" y="T29"/>
              </a:cxn>
              <a:cxn ang="T73">
                <a:pos x="T30" y="T31"/>
              </a:cxn>
              <a:cxn ang="T74">
                <a:pos x="T32" y="T33"/>
              </a:cxn>
              <a:cxn ang="T75">
                <a:pos x="T34" y="T35"/>
              </a:cxn>
              <a:cxn ang="T76">
                <a:pos x="T36" y="T37"/>
              </a:cxn>
              <a:cxn ang="T77">
                <a:pos x="T38" y="T39"/>
              </a:cxn>
              <a:cxn ang="T78">
                <a:pos x="T40" y="T41"/>
              </a:cxn>
              <a:cxn ang="T79">
                <a:pos x="T42" y="T43"/>
              </a:cxn>
              <a:cxn ang="T80">
                <a:pos x="T44" y="T45"/>
              </a:cxn>
              <a:cxn ang="T81">
                <a:pos x="T46" y="T47"/>
              </a:cxn>
              <a:cxn ang="T82">
                <a:pos x="T48" y="T49"/>
              </a:cxn>
              <a:cxn ang="T83">
                <a:pos x="T50" y="T51"/>
              </a:cxn>
              <a:cxn ang="T84">
                <a:pos x="T52" y="T53"/>
              </a:cxn>
              <a:cxn ang="T85">
                <a:pos x="T54" y="T55"/>
              </a:cxn>
              <a:cxn ang="T86">
                <a:pos x="T56" y="T57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32" y="128"/>
                  <a:pt x="32" y="128"/>
                  <a:pt x="32" y="128"/>
                </a:cubicBezTo>
                <a:cubicBezTo>
                  <a:pt x="32" y="72"/>
                  <a:pt x="32" y="72"/>
                  <a:pt x="32" y="72"/>
                </a:cubicBezTo>
                <a:cubicBezTo>
                  <a:pt x="32" y="32"/>
                  <a:pt x="64" y="0"/>
                  <a:pt x="104" y="0"/>
                </a:cubicBezTo>
                <a:cubicBezTo>
                  <a:pt x="144" y="0"/>
                  <a:pt x="176" y="32"/>
                  <a:pt x="176" y="72"/>
                </a:cubicBezTo>
                <a:cubicBezTo>
                  <a:pt x="176" y="128"/>
                  <a:pt x="176" y="128"/>
                  <a:pt x="176" y="128"/>
                </a:cubicBezTo>
                <a:cubicBezTo>
                  <a:pt x="196" y="128"/>
                  <a:pt x="196" y="128"/>
                  <a:pt x="196" y="128"/>
                </a:cubicBezTo>
                <a:cubicBezTo>
                  <a:pt x="203" y="128"/>
                  <a:pt x="208" y="133"/>
                  <a:pt x="208" y="140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92" y="197"/>
                </a:moveTo>
                <a:cubicBezTo>
                  <a:pt x="92" y="220"/>
                  <a:pt x="92" y="220"/>
                  <a:pt x="92" y="220"/>
                </a:cubicBezTo>
                <a:cubicBezTo>
                  <a:pt x="92" y="227"/>
                  <a:pt x="97" y="232"/>
                  <a:pt x="104" y="232"/>
                </a:cubicBezTo>
                <a:cubicBezTo>
                  <a:pt x="111" y="232"/>
                  <a:pt x="116" y="227"/>
                  <a:pt x="116" y="220"/>
                </a:cubicBezTo>
                <a:cubicBezTo>
                  <a:pt x="116" y="197"/>
                  <a:pt x="116" y="197"/>
                  <a:pt x="116" y="197"/>
                </a:cubicBezTo>
                <a:cubicBezTo>
                  <a:pt x="123" y="193"/>
                  <a:pt x="128" y="185"/>
                  <a:pt x="128" y="176"/>
                </a:cubicBezTo>
                <a:cubicBezTo>
                  <a:pt x="128" y="163"/>
                  <a:pt x="117" y="152"/>
                  <a:pt x="104" y="152"/>
                </a:cubicBezTo>
                <a:cubicBezTo>
                  <a:pt x="91" y="152"/>
                  <a:pt x="80" y="163"/>
                  <a:pt x="80" y="176"/>
                </a:cubicBezTo>
                <a:cubicBezTo>
                  <a:pt x="80" y="185"/>
                  <a:pt x="85" y="193"/>
                  <a:pt x="92" y="197"/>
                </a:cubicBezTo>
                <a:moveTo>
                  <a:pt x="152" y="72"/>
                </a:moveTo>
                <a:cubicBezTo>
                  <a:pt x="152" y="45"/>
                  <a:pt x="131" y="24"/>
                  <a:pt x="104" y="24"/>
                </a:cubicBezTo>
                <a:cubicBezTo>
                  <a:pt x="77" y="24"/>
                  <a:pt x="56" y="45"/>
                  <a:pt x="56" y="72"/>
                </a:cubicBezTo>
                <a:cubicBezTo>
                  <a:pt x="56" y="128"/>
                  <a:pt x="56" y="128"/>
                  <a:pt x="56" y="128"/>
                </a:cubicBezTo>
                <a:cubicBezTo>
                  <a:pt x="152" y="128"/>
                  <a:pt x="152" y="128"/>
                  <a:pt x="152" y="128"/>
                </a:cubicBezTo>
                <a:lnTo>
                  <a:pt x="152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2" name="Freeform 55"/>
          <p:cNvSpPr>
            <a:spLocks noEditPoints="1"/>
          </p:cNvSpPr>
          <p:nvPr/>
        </p:nvSpPr>
        <p:spPr bwMode="auto">
          <a:xfrm>
            <a:off x="18196453" y="4596067"/>
            <a:ext cx="1052736" cy="908086"/>
          </a:xfrm>
          <a:custGeom>
            <a:avLst/>
            <a:gdLst>
              <a:gd name="T0" fmla="*/ 396429 w 256"/>
              <a:gd name="T1" fmla="*/ 358775 h 220"/>
              <a:gd name="T2" fmla="*/ 19496 w 256"/>
              <a:gd name="T3" fmla="*/ 358775 h 220"/>
              <a:gd name="T4" fmla="*/ 0 w 256"/>
              <a:gd name="T5" fmla="*/ 339205 h 220"/>
              <a:gd name="T6" fmla="*/ 0 w 256"/>
              <a:gd name="T7" fmla="*/ 215265 h 220"/>
              <a:gd name="T8" fmla="*/ 0 w 256"/>
              <a:gd name="T9" fmla="*/ 215265 h 220"/>
              <a:gd name="T10" fmla="*/ 1625 w 256"/>
              <a:gd name="T11" fmla="*/ 208742 h 220"/>
              <a:gd name="T12" fmla="*/ 53615 w 256"/>
              <a:gd name="T13" fmla="*/ 71755 h 220"/>
              <a:gd name="T14" fmla="*/ 71487 w 256"/>
              <a:gd name="T15" fmla="*/ 58709 h 220"/>
              <a:gd name="T16" fmla="*/ 103981 w 256"/>
              <a:gd name="T17" fmla="*/ 58709 h 220"/>
              <a:gd name="T18" fmla="*/ 123478 w 256"/>
              <a:gd name="T19" fmla="*/ 58709 h 220"/>
              <a:gd name="T20" fmla="*/ 123478 w 256"/>
              <a:gd name="T21" fmla="*/ 65232 h 220"/>
              <a:gd name="T22" fmla="*/ 141350 w 256"/>
              <a:gd name="T23" fmla="*/ 97848 h 220"/>
              <a:gd name="T24" fmla="*/ 103981 w 256"/>
              <a:gd name="T25" fmla="*/ 97848 h 220"/>
              <a:gd name="T26" fmla="*/ 84485 w 256"/>
              <a:gd name="T27" fmla="*/ 97848 h 220"/>
              <a:gd name="T28" fmla="*/ 47117 w 256"/>
              <a:gd name="T29" fmla="*/ 195695 h 220"/>
              <a:gd name="T30" fmla="*/ 97482 w 256"/>
              <a:gd name="T31" fmla="*/ 195695 h 220"/>
              <a:gd name="T32" fmla="*/ 110480 w 256"/>
              <a:gd name="T33" fmla="*/ 195695 h 220"/>
              <a:gd name="T34" fmla="*/ 129977 w 256"/>
              <a:gd name="T35" fmla="*/ 215265 h 220"/>
              <a:gd name="T36" fmla="*/ 129977 w 256"/>
              <a:gd name="T37" fmla="*/ 234835 h 220"/>
              <a:gd name="T38" fmla="*/ 285948 w 256"/>
              <a:gd name="T39" fmla="*/ 234835 h 220"/>
              <a:gd name="T40" fmla="*/ 285948 w 256"/>
              <a:gd name="T41" fmla="*/ 215265 h 220"/>
              <a:gd name="T42" fmla="*/ 305445 w 256"/>
              <a:gd name="T43" fmla="*/ 195695 h 220"/>
              <a:gd name="T44" fmla="*/ 324941 w 256"/>
              <a:gd name="T45" fmla="*/ 195695 h 220"/>
              <a:gd name="T46" fmla="*/ 368808 w 256"/>
              <a:gd name="T47" fmla="*/ 195695 h 220"/>
              <a:gd name="T48" fmla="*/ 331440 w 256"/>
              <a:gd name="T49" fmla="*/ 97848 h 220"/>
              <a:gd name="T50" fmla="*/ 311944 w 256"/>
              <a:gd name="T51" fmla="*/ 97848 h 220"/>
              <a:gd name="T52" fmla="*/ 274575 w 256"/>
              <a:gd name="T53" fmla="*/ 97848 h 220"/>
              <a:gd name="T54" fmla="*/ 292447 w 256"/>
              <a:gd name="T55" fmla="*/ 65232 h 220"/>
              <a:gd name="T56" fmla="*/ 292447 w 256"/>
              <a:gd name="T57" fmla="*/ 58709 h 220"/>
              <a:gd name="T58" fmla="*/ 311944 w 256"/>
              <a:gd name="T59" fmla="*/ 58709 h 220"/>
              <a:gd name="T60" fmla="*/ 344438 w 256"/>
              <a:gd name="T61" fmla="*/ 58709 h 220"/>
              <a:gd name="T62" fmla="*/ 362310 w 256"/>
              <a:gd name="T63" fmla="*/ 71755 h 220"/>
              <a:gd name="T64" fmla="*/ 414300 w 256"/>
              <a:gd name="T65" fmla="*/ 208742 h 220"/>
              <a:gd name="T66" fmla="*/ 415925 w 256"/>
              <a:gd name="T67" fmla="*/ 215265 h 220"/>
              <a:gd name="T68" fmla="*/ 415925 w 256"/>
              <a:gd name="T69" fmla="*/ 339205 h 220"/>
              <a:gd name="T70" fmla="*/ 396429 w 256"/>
              <a:gd name="T71" fmla="*/ 358775 h 220"/>
              <a:gd name="T72" fmla="*/ 253454 w 256"/>
              <a:gd name="T73" fmla="*/ 84801 h 220"/>
              <a:gd name="T74" fmla="*/ 240457 w 256"/>
              <a:gd name="T75" fmla="*/ 78278 h 220"/>
              <a:gd name="T76" fmla="*/ 227459 w 256"/>
              <a:gd name="T77" fmla="*/ 66863 h 220"/>
              <a:gd name="T78" fmla="*/ 227459 w 256"/>
              <a:gd name="T79" fmla="*/ 143510 h 220"/>
              <a:gd name="T80" fmla="*/ 227459 w 256"/>
              <a:gd name="T81" fmla="*/ 189172 h 220"/>
              <a:gd name="T82" fmla="*/ 207963 w 256"/>
              <a:gd name="T83" fmla="*/ 208742 h 220"/>
              <a:gd name="T84" fmla="*/ 188466 w 256"/>
              <a:gd name="T85" fmla="*/ 189172 h 220"/>
              <a:gd name="T86" fmla="*/ 188466 w 256"/>
              <a:gd name="T87" fmla="*/ 156556 h 220"/>
              <a:gd name="T88" fmla="*/ 188466 w 256"/>
              <a:gd name="T89" fmla="*/ 66863 h 220"/>
              <a:gd name="T90" fmla="*/ 175468 w 256"/>
              <a:gd name="T91" fmla="*/ 78278 h 220"/>
              <a:gd name="T92" fmla="*/ 162471 w 256"/>
              <a:gd name="T93" fmla="*/ 84801 h 220"/>
              <a:gd name="T94" fmla="*/ 142974 w 256"/>
              <a:gd name="T95" fmla="*/ 65232 h 220"/>
              <a:gd name="T96" fmla="*/ 149473 w 256"/>
              <a:gd name="T97" fmla="*/ 52185 h 220"/>
              <a:gd name="T98" fmla="*/ 194965 w 256"/>
              <a:gd name="T99" fmla="*/ 6523 h 220"/>
              <a:gd name="T100" fmla="*/ 207963 w 256"/>
              <a:gd name="T101" fmla="*/ 0 h 220"/>
              <a:gd name="T102" fmla="*/ 220960 w 256"/>
              <a:gd name="T103" fmla="*/ 6523 h 220"/>
              <a:gd name="T104" fmla="*/ 266452 w 256"/>
              <a:gd name="T105" fmla="*/ 52185 h 220"/>
              <a:gd name="T106" fmla="*/ 272951 w 256"/>
              <a:gd name="T107" fmla="*/ 65232 h 220"/>
              <a:gd name="T108" fmla="*/ 253454 w 256"/>
              <a:gd name="T109" fmla="*/ 84801 h 22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76" y="36"/>
                  <a:pt x="76" y="36"/>
                  <a:pt x="76" y="36"/>
                </a:cubicBezTo>
                <a:cubicBezTo>
                  <a:pt x="76" y="37"/>
                  <a:pt x="76" y="39"/>
                  <a:pt x="76" y="40"/>
                </a:cubicBezTo>
                <a:cubicBezTo>
                  <a:pt x="76" y="48"/>
                  <a:pt x="80" y="56"/>
                  <a:pt x="87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60" y="120"/>
                  <a:pt x="60" y="120"/>
                  <a:pt x="60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69" y="60"/>
                  <a:pt x="169" y="60"/>
                  <a:pt x="169" y="60"/>
                </a:cubicBezTo>
                <a:cubicBezTo>
                  <a:pt x="176" y="56"/>
                  <a:pt x="180" y="48"/>
                  <a:pt x="180" y="40"/>
                </a:cubicBezTo>
                <a:cubicBezTo>
                  <a:pt x="180" y="39"/>
                  <a:pt x="180" y="37"/>
                  <a:pt x="180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56" y="52"/>
                </a:moveTo>
                <a:cubicBezTo>
                  <a:pt x="153" y="52"/>
                  <a:pt x="150" y="51"/>
                  <a:pt x="148" y="48"/>
                </a:cubicBezTo>
                <a:cubicBezTo>
                  <a:pt x="140" y="41"/>
                  <a:pt x="140" y="41"/>
                  <a:pt x="140" y="41"/>
                </a:cubicBezTo>
                <a:cubicBezTo>
                  <a:pt x="140" y="88"/>
                  <a:pt x="140" y="88"/>
                  <a:pt x="140" y="88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23"/>
                  <a:pt x="135" y="128"/>
                  <a:pt x="128" y="128"/>
                </a:cubicBezTo>
                <a:cubicBezTo>
                  <a:pt x="121" y="128"/>
                  <a:pt x="116" y="123"/>
                  <a:pt x="116" y="11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16" y="41"/>
                  <a:pt x="116" y="41"/>
                  <a:pt x="116" y="41"/>
                </a:cubicBezTo>
                <a:cubicBezTo>
                  <a:pt x="108" y="48"/>
                  <a:pt x="108" y="48"/>
                  <a:pt x="108" y="48"/>
                </a:cubicBezTo>
                <a:cubicBezTo>
                  <a:pt x="106" y="51"/>
                  <a:pt x="103" y="52"/>
                  <a:pt x="100" y="52"/>
                </a:cubicBezTo>
                <a:cubicBezTo>
                  <a:pt x="93" y="52"/>
                  <a:pt x="88" y="47"/>
                  <a:pt x="88" y="40"/>
                </a:cubicBezTo>
                <a:cubicBezTo>
                  <a:pt x="88" y="37"/>
                  <a:pt x="89" y="34"/>
                  <a:pt x="92" y="32"/>
                </a:cubicBezTo>
                <a:cubicBezTo>
                  <a:pt x="120" y="4"/>
                  <a:pt x="120" y="4"/>
                  <a:pt x="120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31" y="0"/>
                  <a:pt x="134" y="1"/>
                  <a:pt x="136" y="4"/>
                </a:cubicBezTo>
                <a:cubicBezTo>
                  <a:pt x="164" y="32"/>
                  <a:pt x="164" y="32"/>
                  <a:pt x="164" y="32"/>
                </a:cubicBezTo>
                <a:cubicBezTo>
                  <a:pt x="167" y="34"/>
                  <a:pt x="168" y="37"/>
                  <a:pt x="168" y="40"/>
                </a:cubicBezTo>
                <a:cubicBezTo>
                  <a:pt x="168" y="47"/>
                  <a:pt x="163" y="52"/>
                  <a:pt x="156" y="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3" name="Freeform 56"/>
          <p:cNvSpPr>
            <a:spLocks noEditPoints="1"/>
          </p:cNvSpPr>
          <p:nvPr/>
        </p:nvSpPr>
        <p:spPr bwMode="auto">
          <a:xfrm>
            <a:off x="16352157" y="4596067"/>
            <a:ext cx="1052736" cy="908086"/>
          </a:xfrm>
          <a:custGeom>
            <a:avLst/>
            <a:gdLst>
              <a:gd name="T0" fmla="*/ 396429 w 256"/>
              <a:gd name="T1" fmla="*/ 358775 h 220"/>
              <a:gd name="T2" fmla="*/ 19496 w 256"/>
              <a:gd name="T3" fmla="*/ 358775 h 220"/>
              <a:gd name="T4" fmla="*/ 0 w 256"/>
              <a:gd name="T5" fmla="*/ 339205 h 220"/>
              <a:gd name="T6" fmla="*/ 0 w 256"/>
              <a:gd name="T7" fmla="*/ 215265 h 220"/>
              <a:gd name="T8" fmla="*/ 0 w 256"/>
              <a:gd name="T9" fmla="*/ 215265 h 220"/>
              <a:gd name="T10" fmla="*/ 1625 w 256"/>
              <a:gd name="T11" fmla="*/ 208742 h 220"/>
              <a:gd name="T12" fmla="*/ 53615 w 256"/>
              <a:gd name="T13" fmla="*/ 71755 h 220"/>
              <a:gd name="T14" fmla="*/ 71487 w 256"/>
              <a:gd name="T15" fmla="*/ 58709 h 220"/>
              <a:gd name="T16" fmla="*/ 103981 w 256"/>
              <a:gd name="T17" fmla="*/ 58709 h 220"/>
              <a:gd name="T18" fmla="*/ 168970 w 256"/>
              <a:gd name="T19" fmla="*/ 58709 h 220"/>
              <a:gd name="T20" fmla="*/ 168970 w 256"/>
              <a:gd name="T21" fmla="*/ 71755 h 220"/>
              <a:gd name="T22" fmla="*/ 168970 w 256"/>
              <a:gd name="T23" fmla="*/ 97848 h 220"/>
              <a:gd name="T24" fmla="*/ 103981 w 256"/>
              <a:gd name="T25" fmla="*/ 97848 h 220"/>
              <a:gd name="T26" fmla="*/ 84485 w 256"/>
              <a:gd name="T27" fmla="*/ 97848 h 220"/>
              <a:gd name="T28" fmla="*/ 47117 w 256"/>
              <a:gd name="T29" fmla="*/ 195695 h 220"/>
              <a:gd name="T30" fmla="*/ 90984 w 256"/>
              <a:gd name="T31" fmla="*/ 195695 h 220"/>
              <a:gd name="T32" fmla="*/ 110480 w 256"/>
              <a:gd name="T33" fmla="*/ 195695 h 220"/>
              <a:gd name="T34" fmla="*/ 129977 w 256"/>
              <a:gd name="T35" fmla="*/ 215265 h 220"/>
              <a:gd name="T36" fmla="*/ 129977 w 256"/>
              <a:gd name="T37" fmla="*/ 234835 h 220"/>
              <a:gd name="T38" fmla="*/ 285948 w 256"/>
              <a:gd name="T39" fmla="*/ 234835 h 220"/>
              <a:gd name="T40" fmla="*/ 285948 w 256"/>
              <a:gd name="T41" fmla="*/ 215265 h 220"/>
              <a:gd name="T42" fmla="*/ 305445 w 256"/>
              <a:gd name="T43" fmla="*/ 195695 h 220"/>
              <a:gd name="T44" fmla="*/ 324941 w 256"/>
              <a:gd name="T45" fmla="*/ 195695 h 220"/>
              <a:gd name="T46" fmla="*/ 368808 w 256"/>
              <a:gd name="T47" fmla="*/ 195695 h 220"/>
              <a:gd name="T48" fmla="*/ 331440 w 256"/>
              <a:gd name="T49" fmla="*/ 97848 h 220"/>
              <a:gd name="T50" fmla="*/ 311944 w 256"/>
              <a:gd name="T51" fmla="*/ 97848 h 220"/>
              <a:gd name="T52" fmla="*/ 246955 w 256"/>
              <a:gd name="T53" fmla="*/ 97848 h 220"/>
              <a:gd name="T54" fmla="*/ 246955 w 256"/>
              <a:gd name="T55" fmla="*/ 71755 h 220"/>
              <a:gd name="T56" fmla="*/ 246955 w 256"/>
              <a:gd name="T57" fmla="*/ 58709 h 220"/>
              <a:gd name="T58" fmla="*/ 311944 w 256"/>
              <a:gd name="T59" fmla="*/ 58709 h 220"/>
              <a:gd name="T60" fmla="*/ 344438 w 256"/>
              <a:gd name="T61" fmla="*/ 58709 h 220"/>
              <a:gd name="T62" fmla="*/ 362310 w 256"/>
              <a:gd name="T63" fmla="*/ 71755 h 220"/>
              <a:gd name="T64" fmla="*/ 414300 w 256"/>
              <a:gd name="T65" fmla="*/ 208742 h 220"/>
              <a:gd name="T66" fmla="*/ 415925 w 256"/>
              <a:gd name="T67" fmla="*/ 215265 h 220"/>
              <a:gd name="T68" fmla="*/ 415925 w 256"/>
              <a:gd name="T69" fmla="*/ 339205 h 220"/>
              <a:gd name="T70" fmla="*/ 396429 w 256"/>
              <a:gd name="T71" fmla="*/ 358775 h 220"/>
              <a:gd name="T72" fmla="*/ 272951 w 256"/>
              <a:gd name="T73" fmla="*/ 143510 h 220"/>
              <a:gd name="T74" fmla="*/ 266452 w 256"/>
              <a:gd name="T75" fmla="*/ 156556 h 220"/>
              <a:gd name="T76" fmla="*/ 220960 w 256"/>
              <a:gd name="T77" fmla="*/ 202219 h 220"/>
              <a:gd name="T78" fmla="*/ 207963 w 256"/>
              <a:gd name="T79" fmla="*/ 208742 h 220"/>
              <a:gd name="T80" fmla="*/ 194965 w 256"/>
              <a:gd name="T81" fmla="*/ 202219 h 220"/>
              <a:gd name="T82" fmla="*/ 149473 w 256"/>
              <a:gd name="T83" fmla="*/ 156556 h 220"/>
              <a:gd name="T84" fmla="*/ 142974 w 256"/>
              <a:gd name="T85" fmla="*/ 143510 h 220"/>
              <a:gd name="T86" fmla="*/ 162471 w 256"/>
              <a:gd name="T87" fmla="*/ 123940 h 220"/>
              <a:gd name="T88" fmla="*/ 175468 w 256"/>
              <a:gd name="T89" fmla="*/ 130464 h 220"/>
              <a:gd name="T90" fmla="*/ 188466 w 256"/>
              <a:gd name="T91" fmla="*/ 141879 h 220"/>
              <a:gd name="T92" fmla="*/ 188466 w 256"/>
              <a:gd name="T93" fmla="*/ 71755 h 220"/>
              <a:gd name="T94" fmla="*/ 188466 w 256"/>
              <a:gd name="T95" fmla="*/ 52185 h 220"/>
              <a:gd name="T96" fmla="*/ 188466 w 256"/>
              <a:gd name="T97" fmla="*/ 19570 h 220"/>
              <a:gd name="T98" fmla="*/ 207963 w 256"/>
              <a:gd name="T99" fmla="*/ 0 h 220"/>
              <a:gd name="T100" fmla="*/ 227459 w 256"/>
              <a:gd name="T101" fmla="*/ 19570 h 220"/>
              <a:gd name="T102" fmla="*/ 227459 w 256"/>
              <a:gd name="T103" fmla="*/ 58709 h 220"/>
              <a:gd name="T104" fmla="*/ 227459 w 256"/>
              <a:gd name="T105" fmla="*/ 65232 h 220"/>
              <a:gd name="T106" fmla="*/ 227459 w 256"/>
              <a:gd name="T107" fmla="*/ 141879 h 220"/>
              <a:gd name="T108" fmla="*/ 240457 w 256"/>
              <a:gd name="T109" fmla="*/ 130464 h 220"/>
              <a:gd name="T110" fmla="*/ 253454 w 256"/>
              <a:gd name="T111" fmla="*/ 123940 h 220"/>
              <a:gd name="T112" fmla="*/ 272951 w 256"/>
              <a:gd name="T113" fmla="*/ 143510 h 22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0" t="0" r="r" b="b"/>
            <a:pathLst>
              <a:path w="256" h="220">
                <a:moveTo>
                  <a:pt x="244" y="220"/>
                </a:moveTo>
                <a:cubicBezTo>
                  <a:pt x="12" y="220"/>
                  <a:pt x="12" y="220"/>
                  <a:pt x="12" y="220"/>
                </a:cubicBezTo>
                <a:cubicBezTo>
                  <a:pt x="5" y="220"/>
                  <a:pt x="0" y="215"/>
                  <a:pt x="0" y="208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2"/>
                  <a:pt x="0" y="132"/>
                  <a:pt x="0" y="132"/>
                </a:cubicBezTo>
                <a:cubicBezTo>
                  <a:pt x="0" y="130"/>
                  <a:pt x="0" y="129"/>
                  <a:pt x="1" y="128"/>
                </a:cubicBezTo>
                <a:cubicBezTo>
                  <a:pt x="33" y="44"/>
                  <a:pt x="33" y="44"/>
                  <a:pt x="33" y="44"/>
                </a:cubicBezTo>
                <a:cubicBezTo>
                  <a:pt x="34" y="39"/>
                  <a:pt x="39" y="36"/>
                  <a:pt x="44" y="36"/>
                </a:cubicBezTo>
                <a:cubicBezTo>
                  <a:pt x="64" y="36"/>
                  <a:pt x="64" y="36"/>
                  <a:pt x="64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44"/>
                  <a:pt x="104" y="44"/>
                  <a:pt x="104" y="44"/>
                </a:cubicBezTo>
                <a:cubicBezTo>
                  <a:pt x="104" y="60"/>
                  <a:pt x="104" y="60"/>
                  <a:pt x="104" y="60"/>
                </a:cubicBezTo>
                <a:cubicBezTo>
                  <a:pt x="64" y="60"/>
                  <a:pt x="64" y="60"/>
                  <a:pt x="64" y="60"/>
                </a:cubicBezTo>
                <a:cubicBezTo>
                  <a:pt x="52" y="60"/>
                  <a:pt x="52" y="60"/>
                  <a:pt x="52" y="60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56" y="120"/>
                  <a:pt x="56" y="120"/>
                  <a:pt x="56" y="120"/>
                </a:cubicBezTo>
                <a:cubicBezTo>
                  <a:pt x="68" y="120"/>
                  <a:pt x="68" y="120"/>
                  <a:pt x="68" y="120"/>
                </a:cubicBezTo>
                <a:cubicBezTo>
                  <a:pt x="75" y="120"/>
                  <a:pt x="80" y="125"/>
                  <a:pt x="80" y="132"/>
                </a:cubicBezTo>
                <a:cubicBezTo>
                  <a:pt x="80" y="144"/>
                  <a:pt x="80" y="144"/>
                  <a:pt x="80" y="144"/>
                </a:cubicBezTo>
                <a:cubicBezTo>
                  <a:pt x="176" y="144"/>
                  <a:pt x="176" y="144"/>
                  <a:pt x="176" y="144"/>
                </a:cubicBezTo>
                <a:cubicBezTo>
                  <a:pt x="176" y="132"/>
                  <a:pt x="176" y="132"/>
                  <a:pt x="176" y="132"/>
                </a:cubicBezTo>
                <a:cubicBezTo>
                  <a:pt x="176" y="125"/>
                  <a:pt x="181" y="120"/>
                  <a:pt x="188" y="120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227" y="120"/>
                  <a:pt x="227" y="120"/>
                  <a:pt x="227" y="120"/>
                </a:cubicBezTo>
                <a:cubicBezTo>
                  <a:pt x="204" y="60"/>
                  <a:pt x="204" y="60"/>
                  <a:pt x="204" y="60"/>
                </a:cubicBezTo>
                <a:cubicBezTo>
                  <a:pt x="192" y="60"/>
                  <a:pt x="192" y="60"/>
                  <a:pt x="192" y="60"/>
                </a:cubicBezTo>
                <a:cubicBezTo>
                  <a:pt x="152" y="60"/>
                  <a:pt x="152" y="60"/>
                  <a:pt x="152" y="60"/>
                </a:cubicBezTo>
                <a:cubicBezTo>
                  <a:pt x="152" y="44"/>
                  <a:pt x="152" y="44"/>
                  <a:pt x="152" y="44"/>
                </a:cubicBezTo>
                <a:cubicBezTo>
                  <a:pt x="152" y="36"/>
                  <a:pt x="152" y="36"/>
                  <a:pt x="152" y="36"/>
                </a:cubicBezTo>
                <a:cubicBezTo>
                  <a:pt x="192" y="36"/>
                  <a:pt x="192" y="36"/>
                  <a:pt x="192" y="36"/>
                </a:cubicBezTo>
                <a:cubicBezTo>
                  <a:pt x="212" y="36"/>
                  <a:pt x="212" y="36"/>
                  <a:pt x="212" y="36"/>
                </a:cubicBezTo>
                <a:cubicBezTo>
                  <a:pt x="217" y="36"/>
                  <a:pt x="222" y="39"/>
                  <a:pt x="223" y="44"/>
                </a:cubicBezTo>
                <a:cubicBezTo>
                  <a:pt x="255" y="128"/>
                  <a:pt x="255" y="128"/>
                  <a:pt x="255" y="128"/>
                </a:cubicBezTo>
                <a:cubicBezTo>
                  <a:pt x="256" y="129"/>
                  <a:pt x="256" y="130"/>
                  <a:pt x="256" y="132"/>
                </a:cubicBezTo>
                <a:cubicBezTo>
                  <a:pt x="256" y="208"/>
                  <a:pt x="256" y="208"/>
                  <a:pt x="256" y="208"/>
                </a:cubicBezTo>
                <a:cubicBezTo>
                  <a:pt x="256" y="215"/>
                  <a:pt x="251" y="220"/>
                  <a:pt x="244" y="220"/>
                </a:cubicBezTo>
                <a:moveTo>
                  <a:pt x="168" y="88"/>
                </a:moveTo>
                <a:cubicBezTo>
                  <a:pt x="168" y="91"/>
                  <a:pt x="167" y="94"/>
                  <a:pt x="164" y="96"/>
                </a:cubicBezTo>
                <a:cubicBezTo>
                  <a:pt x="136" y="124"/>
                  <a:pt x="136" y="124"/>
                  <a:pt x="136" y="124"/>
                </a:cubicBezTo>
                <a:cubicBezTo>
                  <a:pt x="134" y="127"/>
                  <a:pt x="131" y="128"/>
                  <a:pt x="128" y="128"/>
                </a:cubicBezTo>
                <a:cubicBezTo>
                  <a:pt x="125" y="128"/>
                  <a:pt x="122" y="127"/>
                  <a:pt x="120" y="124"/>
                </a:cubicBezTo>
                <a:cubicBezTo>
                  <a:pt x="92" y="96"/>
                  <a:pt x="92" y="96"/>
                  <a:pt x="92" y="96"/>
                </a:cubicBezTo>
                <a:cubicBezTo>
                  <a:pt x="89" y="94"/>
                  <a:pt x="88" y="91"/>
                  <a:pt x="88" y="88"/>
                </a:cubicBezTo>
                <a:cubicBezTo>
                  <a:pt x="88" y="81"/>
                  <a:pt x="93" y="76"/>
                  <a:pt x="100" y="76"/>
                </a:cubicBezTo>
                <a:cubicBezTo>
                  <a:pt x="103" y="76"/>
                  <a:pt x="106" y="77"/>
                  <a:pt x="108" y="80"/>
                </a:cubicBezTo>
                <a:cubicBezTo>
                  <a:pt x="116" y="87"/>
                  <a:pt x="116" y="87"/>
                  <a:pt x="116" y="87"/>
                </a:cubicBezTo>
                <a:cubicBezTo>
                  <a:pt x="116" y="44"/>
                  <a:pt x="116" y="44"/>
                  <a:pt x="116" y="44"/>
                </a:cubicBezTo>
                <a:cubicBezTo>
                  <a:pt x="116" y="32"/>
                  <a:pt x="116" y="32"/>
                  <a:pt x="116" y="32"/>
                </a:cubicBezTo>
                <a:cubicBezTo>
                  <a:pt x="116" y="12"/>
                  <a:pt x="116" y="12"/>
                  <a:pt x="116" y="12"/>
                </a:cubicBezTo>
                <a:cubicBezTo>
                  <a:pt x="116" y="5"/>
                  <a:pt x="121" y="0"/>
                  <a:pt x="128" y="0"/>
                </a:cubicBezTo>
                <a:cubicBezTo>
                  <a:pt x="135" y="0"/>
                  <a:pt x="140" y="5"/>
                  <a:pt x="140" y="12"/>
                </a:cubicBezTo>
                <a:cubicBezTo>
                  <a:pt x="140" y="36"/>
                  <a:pt x="140" y="36"/>
                  <a:pt x="140" y="36"/>
                </a:cubicBezTo>
                <a:cubicBezTo>
                  <a:pt x="140" y="40"/>
                  <a:pt x="140" y="40"/>
                  <a:pt x="140" y="40"/>
                </a:cubicBezTo>
                <a:cubicBezTo>
                  <a:pt x="140" y="87"/>
                  <a:pt x="140" y="87"/>
                  <a:pt x="140" y="87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50" y="77"/>
                  <a:pt x="153" y="76"/>
                  <a:pt x="156" y="76"/>
                </a:cubicBezTo>
                <a:cubicBezTo>
                  <a:pt x="163" y="76"/>
                  <a:pt x="168" y="81"/>
                  <a:pt x="168" y="88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4" name="Freeform 57"/>
          <p:cNvSpPr>
            <a:spLocks noEditPoints="1"/>
          </p:cNvSpPr>
          <p:nvPr/>
        </p:nvSpPr>
        <p:spPr bwMode="auto">
          <a:xfrm>
            <a:off x="14507857" y="4744735"/>
            <a:ext cx="1052736" cy="759418"/>
          </a:xfrm>
          <a:custGeom>
            <a:avLst/>
            <a:gdLst>
              <a:gd name="T0" fmla="*/ 415925 w 256"/>
              <a:gd name="T1" fmla="*/ 280470 h 184"/>
              <a:gd name="T2" fmla="*/ 396429 w 256"/>
              <a:gd name="T3" fmla="*/ 300038 h 184"/>
              <a:gd name="T4" fmla="*/ 19496 w 256"/>
              <a:gd name="T5" fmla="*/ 300038 h 184"/>
              <a:gd name="T6" fmla="*/ 0 w 256"/>
              <a:gd name="T7" fmla="*/ 280470 h 184"/>
              <a:gd name="T8" fmla="*/ 0 w 256"/>
              <a:gd name="T9" fmla="*/ 156542 h 184"/>
              <a:gd name="T10" fmla="*/ 1625 w 256"/>
              <a:gd name="T11" fmla="*/ 150019 h 184"/>
              <a:gd name="T12" fmla="*/ 1625 w 256"/>
              <a:gd name="T13" fmla="*/ 150019 h 184"/>
              <a:gd name="T14" fmla="*/ 53615 w 256"/>
              <a:gd name="T15" fmla="*/ 13045 h 184"/>
              <a:gd name="T16" fmla="*/ 53615 w 256"/>
              <a:gd name="T17" fmla="*/ 13045 h 184"/>
              <a:gd name="T18" fmla="*/ 71487 w 256"/>
              <a:gd name="T19" fmla="*/ 0 h 184"/>
              <a:gd name="T20" fmla="*/ 344438 w 256"/>
              <a:gd name="T21" fmla="*/ 0 h 184"/>
              <a:gd name="T22" fmla="*/ 362310 w 256"/>
              <a:gd name="T23" fmla="*/ 13045 h 184"/>
              <a:gd name="T24" fmla="*/ 362310 w 256"/>
              <a:gd name="T25" fmla="*/ 13045 h 184"/>
              <a:gd name="T26" fmla="*/ 414300 w 256"/>
              <a:gd name="T27" fmla="*/ 150019 h 184"/>
              <a:gd name="T28" fmla="*/ 414300 w 256"/>
              <a:gd name="T29" fmla="*/ 150019 h 184"/>
              <a:gd name="T30" fmla="*/ 415925 w 256"/>
              <a:gd name="T31" fmla="*/ 156542 h 184"/>
              <a:gd name="T32" fmla="*/ 415925 w 256"/>
              <a:gd name="T33" fmla="*/ 280470 h 184"/>
              <a:gd name="T34" fmla="*/ 331440 w 256"/>
              <a:gd name="T35" fmla="*/ 39135 h 184"/>
              <a:gd name="T36" fmla="*/ 84485 w 256"/>
              <a:gd name="T37" fmla="*/ 39135 h 184"/>
              <a:gd name="T38" fmla="*/ 47117 w 256"/>
              <a:gd name="T39" fmla="*/ 136974 h 184"/>
              <a:gd name="T40" fmla="*/ 110480 w 256"/>
              <a:gd name="T41" fmla="*/ 136974 h 184"/>
              <a:gd name="T42" fmla="*/ 129977 w 256"/>
              <a:gd name="T43" fmla="*/ 156542 h 184"/>
              <a:gd name="T44" fmla="*/ 129977 w 256"/>
              <a:gd name="T45" fmla="*/ 176109 h 184"/>
              <a:gd name="T46" fmla="*/ 285948 w 256"/>
              <a:gd name="T47" fmla="*/ 176109 h 184"/>
              <a:gd name="T48" fmla="*/ 285948 w 256"/>
              <a:gd name="T49" fmla="*/ 156542 h 184"/>
              <a:gd name="T50" fmla="*/ 305445 w 256"/>
              <a:gd name="T51" fmla="*/ 136974 h 184"/>
              <a:gd name="T52" fmla="*/ 368808 w 256"/>
              <a:gd name="T53" fmla="*/ 136974 h 184"/>
              <a:gd name="T54" fmla="*/ 331440 w 256"/>
              <a:gd name="T55" fmla="*/ 39135 h 18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256" h="184">
                <a:moveTo>
                  <a:pt x="256" y="172"/>
                </a:moveTo>
                <a:cubicBezTo>
                  <a:pt x="256" y="179"/>
                  <a:pt x="251" y="184"/>
                  <a:pt x="244" y="184"/>
                </a:cubicBezTo>
                <a:cubicBezTo>
                  <a:pt x="12" y="184"/>
                  <a:pt x="12" y="184"/>
                  <a:pt x="12" y="184"/>
                </a:cubicBezTo>
                <a:cubicBezTo>
                  <a:pt x="5" y="184"/>
                  <a:pt x="0" y="179"/>
                  <a:pt x="0" y="172"/>
                </a:cubicBezTo>
                <a:cubicBezTo>
                  <a:pt x="0" y="96"/>
                  <a:pt x="0" y="96"/>
                  <a:pt x="0" y="96"/>
                </a:cubicBezTo>
                <a:cubicBezTo>
                  <a:pt x="0" y="94"/>
                  <a:pt x="0" y="93"/>
                  <a:pt x="1" y="92"/>
                </a:cubicBezTo>
                <a:cubicBezTo>
                  <a:pt x="1" y="92"/>
                  <a:pt x="1" y="92"/>
                  <a:pt x="1" y="92"/>
                </a:cubicBezTo>
                <a:cubicBezTo>
                  <a:pt x="33" y="8"/>
                  <a:pt x="33" y="8"/>
                  <a:pt x="33" y="8"/>
                </a:cubicBezTo>
                <a:cubicBezTo>
                  <a:pt x="33" y="8"/>
                  <a:pt x="33" y="8"/>
                  <a:pt x="33" y="8"/>
                </a:cubicBezTo>
                <a:cubicBezTo>
                  <a:pt x="35" y="3"/>
                  <a:pt x="39" y="0"/>
                  <a:pt x="44" y="0"/>
                </a:cubicBezTo>
                <a:cubicBezTo>
                  <a:pt x="212" y="0"/>
                  <a:pt x="212" y="0"/>
                  <a:pt x="212" y="0"/>
                </a:cubicBezTo>
                <a:cubicBezTo>
                  <a:pt x="217" y="0"/>
                  <a:pt x="221" y="3"/>
                  <a:pt x="223" y="8"/>
                </a:cubicBezTo>
                <a:cubicBezTo>
                  <a:pt x="223" y="8"/>
                  <a:pt x="223" y="8"/>
                  <a:pt x="223" y="8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5" y="92"/>
                  <a:pt x="255" y="92"/>
                  <a:pt x="255" y="92"/>
                </a:cubicBezTo>
                <a:cubicBezTo>
                  <a:pt x="256" y="93"/>
                  <a:pt x="256" y="94"/>
                  <a:pt x="256" y="96"/>
                </a:cubicBezTo>
                <a:lnTo>
                  <a:pt x="256" y="172"/>
                </a:lnTo>
                <a:close/>
                <a:moveTo>
                  <a:pt x="204" y="24"/>
                </a:moveTo>
                <a:cubicBezTo>
                  <a:pt x="52" y="24"/>
                  <a:pt x="52" y="24"/>
                  <a:pt x="52" y="24"/>
                </a:cubicBezTo>
                <a:cubicBezTo>
                  <a:pt x="29" y="84"/>
                  <a:pt x="29" y="84"/>
                  <a:pt x="29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75" y="84"/>
                  <a:pt x="80" y="89"/>
                  <a:pt x="80" y="96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176" y="108"/>
                  <a:pt x="176" y="108"/>
                  <a:pt x="176" y="108"/>
                </a:cubicBezTo>
                <a:cubicBezTo>
                  <a:pt x="176" y="96"/>
                  <a:pt x="176" y="96"/>
                  <a:pt x="176" y="96"/>
                </a:cubicBezTo>
                <a:cubicBezTo>
                  <a:pt x="176" y="89"/>
                  <a:pt x="181" y="84"/>
                  <a:pt x="188" y="84"/>
                </a:cubicBezTo>
                <a:cubicBezTo>
                  <a:pt x="227" y="84"/>
                  <a:pt x="227" y="84"/>
                  <a:pt x="227" y="84"/>
                </a:cubicBezTo>
                <a:lnTo>
                  <a:pt x="204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5" name="Freeform 58"/>
          <p:cNvSpPr>
            <a:spLocks noEditPoints="1"/>
          </p:cNvSpPr>
          <p:nvPr/>
        </p:nvSpPr>
        <p:spPr bwMode="auto">
          <a:xfrm>
            <a:off x="12663562" y="4792953"/>
            <a:ext cx="1056754" cy="658966"/>
          </a:xfrm>
          <a:custGeom>
            <a:avLst/>
            <a:gdLst>
              <a:gd name="T0" fmla="*/ 378370 w 256"/>
              <a:gd name="T1" fmla="*/ 240824 h 160"/>
              <a:gd name="T2" fmla="*/ 378370 w 256"/>
              <a:gd name="T3" fmla="*/ 162719 h 160"/>
              <a:gd name="T4" fmla="*/ 378370 w 256"/>
              <a:gd name="T5" fmla="*/ 110649 h 160"/>
              <a:gd name="T6" fmla="*/ 378370 w 256"/>
              <a:gd name="T7" fmla="*/ 32544 h 160"/>
              <a:gd name="T8" fmla="*/ 397941 w 256"/>
              <a:gd name="T9" fmla="*/ 0 h 160"/>
              <a:gd name="T10" fmla="*/ 417512 w 256"/>
              <a:gd name="T11" fmla="*/ 32544 h 160"/>
              <a:gd name="T12" fmla="*/ 417512 w 256"/>
              <a:gd name="T13" fmla="*/ 110649 h 160"/>
              <a:gd name="T14" fmla="*/ 417512 w 256"/>
              <a:gd name="T15" fmla="*/ 162719 h 160"/>
              <a:gd name="T16" fmla="*/ 417512 w 256"/>
              <a:gd name="T17" fmla="*/ 240824 h 160"/>
              <a:gd name="T18" fmla="*/ 339229 w 256"/>
              <a:gd name="T19" fmla="*/ 221298 h 160"/>
              <a:gd name="T20" fmla="*/ 319658 w 256"/>
              <a:gd name="T21" fmla="*/ 188754 h 160"/>
              <a:gd name="T22" fmla="*/ 319658 w 256"/>
              <a:gd name="T23" fmla="*/ 58579 h 160"/>
              <a:gd name="T24" fmla="*/ 358799 w 256"/>
              <a:gd name="T25" fmla="*/ 58579 h 160"/>
              <a:gd name="T26" fmla="*/ 358799 w 256"/>
              <a:gd name="T27" fmla="*/ 188754 h 160"/>
              <a:gd name="T28" fmla="*/ 339229 w 256"/>
              <a:gd name="T29" fmla="*/ 221298 h 160"/>
              <a:gd name="T30" fmla="*/ 136996 w 256"/>
              <a:gd name="T31" fmla="*/ 221298 h 160"/>
              <a:gd name="T32" fmla="*/ 117425 w 256"/>
              <a:gd name="T33" fmla="*/ 58579 h 160"/>
              <a:gd name="T34" fmla="*/ 280516 w 256"/>
              <a:gd name="T35" fmla="*/ 39053 h 160"/>
              <a:gd name="T36" fmla="*/ 300087 w 256"/>
              <a:gd name="T37" fmla="*/ 201771 h 160"/>
              <a:gd name="T38" fmla="*/ 260945 w 256"/>
              <a:gd name="T39" fmla="*/ 78105 h 160"/>
              <a:gd name="T40" fmla="*/ 156567 w 256"/>
              <a:gd name="T41" fmla="*/ 182245 h 160"/>
              <a:gd name="T42" fmla="*/ 260945 w 256"/>
              <a:gd name="T43" fmla="*/ 78105 h 160"/>
              <a:gd name="T44" fmla="*/ 58713 w 256"/>
              <a:gd name="T45" fmla="*/ 201771 h 160"/>
              <a:gd name="T46" fmla="*/ 58713 w 256"/>
              <a:gd name="T47" fmla="*/ 71596 h 160"/>
              <a:gd name="T48" fmla="*/ 78284 w 256"/>
              <a:gd name="T49" fmla="*/ 39053 h 160"/>
              <a:gd name="T50" fmla="*/ 97854 w 256"/>
              <a:gd name="T51" fmla="*/ 71596 h 160"/>
              <a:gd name="T52" fmla="*/ 97854 w 256"/>
              <a:gd name="T53" fmla="*/ 201771 h 160"/>
              <a:gd name="T54" fmla="*/ 19571 w 256"/>
              <a:gd name="T55" fmla="*/ 260350 h 160"/>
              <a:gd name="T56" fmla="*/ 0 w 256"/>
              <a:gd name="T57" fmla="*/ 227806 h 160"/>
              <a:gd name="T58" fmla="*/ 0 w 256"/>
              <a:gd name="T59" fmla="*/ 149701 h 160"/>
              <a:gd name="T60" fmla="*/ 0 w 256"/>
              <a:gd name="T61" fmla="*/ 97631 h 160"/>
              <a:gd name="T62" fmla="*/ 0 w 256"/>
              <a:gd name="T63" fmla="*/ 19526 h 160"/>
              <a:gd name="T64" fmla="*/ 39142 w 256"/>
              <a:gd name="T65" fmla="*/ 19526 h 160"/>
              <a:gd name="T66" fmla="*/ 39142 w 256"/>
              <a:gd name="T67" fmla="*/ 97631 h 160"/>
              <a:gd name="T68" fmla="*/ 39142 w 256"/>
              <a:gd name="T69" fmla="*/ 149701 h 160"/>
              <a:gd name="T70" fmla="*/ 39142 w 256"/>
              <a:gd name="T71" fmla="*/ 227806 h 160"/>
              <a:gd name="T72" fmla="*/ 19571 w 256"/>
              <a:gd name="T73" fmla="*/ 260350 h 160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160">
                <a:moveTo>
                  <a:pt x="244" y="160"/>
                </a:moveTo>
                <a:cubicBezTo>
                  <a:pt x="237" y="160"/>
                  <a:pt x="232" y="155"/>
                  <a:pt x="232" y="148"/>
                </a:cubicBezTo>
                <a:cubicBezTo>
                  <a:pt x="232" y="140"/>
                  <a:pt x="232" y="140"/>
                  <a:pt x="232" y="140"/>
                </a:cubicBezTo>
                <a:cubicBezTo>
                  <a:pt x="232" y="100"/>
                  <a:pt x="232" y="100"/>
                  <a:pt x="232" y="100"/>
                </a:cubicBezTo>
                <a:cubicBezTo>
                  <a:pt x="232" y="92"/>
                  <a:pt x="232" y="92"/>
                  <a:pt x="232" y="92"/>
                </a:cubicBezTo>
                <a:cubicBezTo>
                  <a:pt x="232" y="68"/>
                  <a:pt x="232" y="68"/>
                  <a:pt x="232" y="68"/>
                </a:cubicBezTo>
                <a:cubicBezTo>
                  <a:pt x="232" y="60"/>
                  <a:pt x="232" y="60"/>
                  <a:pt x="232" y="60"/>
                </a:cubicBezTo>
                <a:cubicBezTo>
                  <a:pt x="232" y="20"/>
                  <a:pt x="232" y="20"/>
                  <a:pt x="232" y="20"/>
                </a:cubicBezTo>
                <a:cubicBezTo>
                  <a:pt x="232" y="12"/>
                  <a:pt x="232" y="12"/>
                  <a:pt x="232" y="12"/>
                </a:cubicBezTo>
                <a:cubicBezTo>
                  <a:pt x="232" y="5"/>
                  <a:pt x="237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20"/>
                  <a:pt x="256" y="20"/>
                  <a:pt x="256" y="20"/>
                </a:cubicBezTo>
                <a:cubicBezTo>
                  <a:pt x="256" y="60"/>
                  <a:pt x="256" y="60"/>
                  <a:pt x="256" y="60"/>
                </a:cubicBezTo>
                <a:cubicBezTo>
                  <a:pt x="256" y="68"/>
                  <a:pt x="256" y="68"/>
                  <a:pt x="256" y="68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100"/>
                  <a:pt x="256" y="100"/>
                  <a:pt x="256" y="100"/>
                </a:cubicBezTo>
                <a:cubicBezTo>
                  <a:pt x="256" y="140"/>
                  <a:pt x="256" y="140"/>
                  <a:pt x="256" y="140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55"/>
                  <a:pt x="251" y="160"/>
                  <a:pt x="244" y="160"/>
                </a:cubicBezTo>
                <a:moveTo>
                  <a:pt x="208" y="136"/>
                </a:moveTo>
                <a:cubicBezTo>
                  <a:pt x="201" y="136"/>
                  <a:pt x="196" y="131"/>
                  <a:pt x="196" y="124"/>
                </a:cubicBezTo>
                <a:cubicBezTo>
                  <a:pt x="196" y="116"/>
                  <a:pt x="196" y="116"/>
                  <a:pt x="196" y="116"/>
                </a:cubicBezTo>
                <a:cubicBezTo>
                  <a:pt x="196" y="44"/>
                  <a:pt x="196" y="44"/>
                  <a:pt x="196" y="44"/>
                </a:cubicBezTo>
                <a:cubicBezTo>
                  <a:pt x="196" y="36"/>
                  <a:pt x="196" y="36"/>
                  <a:pt x="196" y="36"/>
                </a:cubicBezTo>
                <a:cubicBezTo>
                  <a:pt x="196" y="29"/>
                  <a:pt x="201" y="24"/>
                  <a:pt x="208" y="24"/>
                </a:cubicBezTo>
                <a:cubicBezTo>
                  <a:pt x="215" y="24"/>
                  <a:pt x="220" y="29"/>
                  <a:pt x="220" y="36"/>
                </a:cubicBezTo>
                <a:cubicBezTo>
                  <a:pt x="220" y="44"/>
                  <a:pt x="220" y="44"/>
                  <a:pt x="220" y="44"/>
                </a:cubicBezTo>
                <a:cubicBezTo>
                  <a:pt x="220" y="116"/>
                  <a:pt x="220" y="116"/>
                  <a:pt x="220" y="116"/>
                </a:cubicBezTo>
                <a:cubicBezTo>
                  <a:pt x="220" y="124"/>
                  <a:pt x="220" y="124"/>
                  <a:pt x="220" y="124"/>
                </a:cubicBezTo>
                <a:cubicBezTo>
                  <a:pt x="220" y="131"/>
                  <a:pt x="215" y="136"/>
                  <a:pt x="208" y="136"/>
                </a:cubicBezTo>
                <a:moveTo>
                  <a:pt x="172" y="136"/>
                </a:moveTo>
                <a:cubicBezTo>
                  <a:pt x="84" y="136"/>
                  <a:pt x="84" y="136"/>
                  <a:pt x="84" y="136"/>
                </a:cubicBezTo>
                <a:cubicBezTo>
                  <a:pt x="77" y="136"/>
                  <a:pt x="72" y="131"/>
                  <a:pt x="72" y="124"/>
                </a:cubicBezTo>
                <a:cubicBezTo>
                  <a:pt x="72" y="36"/>
                  <a:pt x="72" y="36"/>
                  <a:pt x="72" y="36"/>
                </a:cubicBezTo>
                <a:cubicBezTo>
                  <a:pt x="72" y="29"/>
                  <a:pt x="77" y="24"/>
                  <a:pt x="84" y="24"/>
                </a:cubicBezTo>
                <a:cubicBezTo>
                  <a:pt x="172" y="24"/>
                  <a:pt x="172" y="24"/>
                  <a:pt x="172" y="24"/>
                </a:cubicBezTo>
                <a:cubicBezTo>
                  <a:pt x="179" y="24"/>
                  <a:pt x="184" y="29"/>
                  <a:pt x="184" y="36"/>
                </a:cubicBezTo>
                <a:cubicBezTo>
                  <a:pt x="184" y="124"/>
                  <a:pt x="184" y="124"/>
                  <a:pt x="184" y="124"/>
                </a:cubicBezTo>
                <a:cubicBezTo>
                  <a:pt x="184" y="131"/>
                  <a:pt x="179" y="136"/>
                  <a:pt x="172" y="136"/>
                </a:cubicBezTo>
                <a:moveTo>
                  <a:pt x="160" y="48"/>
                </a:moveTo>
                <a:cubicBezTo>
                  <a:pt x="96" y="48"/>
                  <a:pt x="96" y="48"/>
                  <a:pt x="96" y="48"/>
                </a:cubicBezTo>
                <a:cubicBezTo>
                  <a:pt x="96" y="112"/>
                  <a:pt x="96" y="112"/>
                  <a:pt x="96" y="112"/>
                </a:cubicBezTo>
                <a:cubicBezTo>
                  <a:pt x="160" y="112"/>
                  <a:pt x="160" y="112"/>
                  <a:pt x="160" y="112"/>
                </a:cubicBezTo>
                <a:lnTo>
                  <a:pt x="160" y="48"/>
                </a:lnTo>
                <a:close/>
                <a:moveTo>
                  <a:pt x="48" y="136"/>
                </a:moveTo>
                <a:cubicBezTo>
                  <a:pt x="41" y="136"/>
                  <a:pt x="36" y="131"/>
                  <a:pt x="36" y="124"/>
                </a:cubicBezTo>
                <a:cubicBezTo>
                  <a:pt x="36" y="116"/>
                  <a:pt x="36" y="116"/>
                  <a:pt x="36" y="116"/>
                </a:cubicBezTo>
                <a:cubicBezTo>
                  <a:pt x="36" y="44"/>
                  <a:pt x="36" y="44"/>
                  <a:pt x="36" y="44"/>
                </a:cubicBezTo>
                <a:cubicBezTo>
                  <a:pt x="36" y="36"/>
                  <a:pt x="36" y="36"/>
                  <a:pt x="36" y="36"/>
                </a:cubicBezTo>
                <a:cubicBezTo>
                  <a:pt x="36" y="29"/>
                  <a:pt x="41" y="24"/>
                  <a:pt x="48" y="24"/>
                </a:cubicBezTo>
                <a:cubicBezTo>
                  <a:pt x="55" y="24"/>
                  <a:pt x="60" y="29"/>
                  <a:pt x="60" y="36"/>
                </a:cubicBezTo>
                <a:cubicBezTo>
                  <a:pt x="60" y="44"/>
                  <a:pt x="60" y="44"/>
                  <a:pt x="60" y="44"/>
                </a:cubicBezTo>
                <a:cubicBezTo>
                  <a:pt x="60" y="116"/>
                  <a:pt x="60" y="116"/>
                  <a:pt x="60" y="116"/>
                </a:cubicBezTo>
                <a:cubicBezTo>
                  <a:pt x="60" y="124"/>
                  <a:pt x="60" y="124"/>
                  <a:pt x="60" y="124"/>
                </a:cubicBezTo>
                <a:cubicBezTo>
                  <a:pt x="60" y="131"/>
                  <a:pt x="55" y="136"/>
                  <a:pt x="48" y="136"/>
                </a:cubicBezTo>
                <a:moveTo>
                  <a:pt x="12" y="160"/>
                </a:moveTo>
                <a:cubicBezTo>
                  <a:pt x="5" y="160"/>
                  <a:pt x="0" y="155"/>
                  <a:pt x="0" y="148"/>
                </a:cubicBezTo>
                <a:cubicBezTo>
                  <a:pt x="0" y="140"/>
                  <a:pt x="0" y="140"/>
                  <a:pt x="0" y="140"/>
                </a:cubicBezTo>
                <a:cubicBezTo>
                  <a:pt x="0" y="100"/>
                  <a:pt x="0" y="100"/>
                  <a:pt x="0" y="100"/>
                </a:cubicBezTo>
                <a:cubicBezTo>
                  <a:pt x="0" y="92"/>
                  <a:pt x="0" y="92"/>
                  <a:pt x="0" y="92"/>
                </a:cubicBezTo>
                <a:cubicBezTo>
                  <a:pt x="0" y="68"/>
                  <a:pt x="0" y="68"/>
                  <a:pt x="0" y="68"/>
                </a:cubicBezTo>
                <a:cubicBezTo>
                  <a:pt x="0" y="60"/>
                  <a:pt x="0" y="60"/>
                  <a:pt x="0" y="60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9" y="0"/>
                  <a:pt x="24" y="5"/>
                  <a:pt x="24" y="12"/>
                </a:cubicBezTo>
                <a:cubicBezTo>
                  <a:pt x="24" y="20"/>
                  <a:pt x="24" y="20"/>
                  <a:pt x="24" y="20"/>
                </a:cubicBezTo>
                <a:cubicBezTo>
                  <a:pt x="24" y="60"/>
                  <a:pt x="24" y="60"/>
                  <a:pt x="24" y="60"/>
                </a:cubicBezTo>
                <a:cubicBezTo>
                  <a:pt x="24" y="68"/>
                  <a:pt x="24" y="68"/>
                  <a:pt x="24" y="68"/>
                </a:cubicBezTo>
                <a:cubicBezTo>
                  <a:pt x="24" y="92"/>
                  <a:pt x="24" y="92"/>
                  <a:pt x="24" y="92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4" y="155"/>
                  <a:pt x="19" y="160"/>
                  <a:pt x="12" y="1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6" name="Freeform 59"/>
          <p:cNvSpPr>
            <a:spLocks noEditPoints="1"/>
          </p:cNvSpPr>
          <p:nvPr/>
        </p:nvSpPr>
        <p:spPr bwMode="auto">
          <a:xfrm>
            <a:off x="10819261" y="4893405"/>
            <a:ext cx="1056756" cy="462078"/>
          </a:xfrm>
          <a:custGeom>
            <a:avLst/>
            <a:gdLst>
              <a:gd name="T0" fmla="*/ 326182 w 256"/>
              <a:gd name="T1" fmla="*/ 182562 h 112"/>
              <a:gd name="T2" fmla="*/ 91331 w 256"/>
              <a:gd name="T3" fmla="*/ 182562 h 112"/>
              <a:gd name="T4" fmla="*/ 0 w 256"/>
              <a:gd name="T5" fmla="*/ 91281 h 112"/>
              <a:gd name="T6" fmla="*/ 91331 w 256"/>
              <a:gd name="T7" fmla="*/ 0 h 112"/>
              <a:gd name="T8" fmla="*/ 182662 w 256"/>
              <a:gd name="T9" fmla="*/ 91281 h 112"/>
              <a:gd name="T10" fmla="*/ 166353 w 256"/>
              <a:gd name="T11" fmla="*/ 143442 h 112"/>
              <a:gd name="T12" fmla="*/ 251160 w 256"/>
              <a:gd name="T13" fmla="*/ 143442 h 112"/>
              <a:gd name="T14" fmla="*/ 234851 w 256"/>
              <a:gd name="T15" fmla="*/ 91281 h 112"/>
              <a:gd name="T16" fmla="*/ 326182 w 256"/>
              <a:gd name="T17" fmla="*/ 0 h 112"/>
              <a:gd name="T18" fmla="*/ 417513 w 256"/>
              <a:gd name="T19" fmla="*/ 91281 h 112"/>
              <a:gd name="T20" fmla="*/ 326182 w 256"/>
              <a:gd name="T21" fmla="*/ 182562 h 112"/>
              <a:gd name="T22" fmla="*/ 143520 w 256"/>
              <a:gd name="T23" fmla="*/ 91281 h 112"/>
              <a:gd name="T24" fmla="*/ 91331 w 256"/>
              <a:gd name="T25" fmla="*/ 39120 h 112"/>
              <a:gd name="T26" fmla="*/ 39142 w 256"/>
              <a:gd name="T27" fmla="*/ 91281 h 112"/>
              <a:gd name="T28" fmla="*/ 91331 w 256"/>
              <a:gd name="T29" fmla="*/ 143442 h 112"/>
              <a:gd name="T30" fmla="*/ 143520 w 256"/>
              <a:gd name="T31" fmla="*/ 91281 h 112"/>
              <a:gd name="T32" fmla="*/ 326182 w 256"/>
              <a:gd name="T33" fmla="*/ 39120 h 112"/>
              <a:gd name="T34" fmla="*/ 273993 w 256"/>
              <a:gd name="T35" fmla="*/ 91281 h 112"/>
              <a:gd name="T36" fmla="*/ 326182 w 256"/>
              <a:gd name="T37" fmla="*/ 143442 h 112"/>
              <a:gd name="T38" fmla="*/ 378371 w 256"/>
              <a:gd name="T39" fmla="*/ 91281 h 112"/>
              <a:gd name="T40" fmla="*/ 326182 w 256"/>
              <a:gd name="T41" fmla="*/ 39120 h 11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56" h="112">
                <a:moveTo>
                  <a:pt x="200" y="112"/>
                </a:moveTo>
                <a:cubicBezTo>
                  <a:pt x="56" y="112"/>
                  <a:pt x="56" y="112"/>
                  <a:pt x="56" y="112"/>
                </a:cubicBezTo>
                <a:cubicBezTo>
                  <a:pt x="25" y="112"/>
                  <a:pt x="0" y="87"/>
                  <a:pt x="0" y="56"/>
                </a:cubicBezTo>
                <a:cubicBezTo>
                  <a:pt x="0" y="25"/>
                  <a:pt x="25" y="0"/>
                  <a:pt x="56" y="0"/>
                </a:cubicBezTo>
                <a:cubicBezTo>
                  <a:pt x="87" y="0"/>
                  <a:pt x="112" y="25"/>
                  <a:pt x="112" y="56"/>
                </a:cubicBezTo>
                <a:cubicBezTo>
                  <a:pt x="112" y="68"/>
                  <a:pt x="108" y="79"/>
                  <a:pt x="102" y="88"/>
                </a:cubicBezTo>
                <a:cubicBezTo>
                  <a:pt x="154" y="88"/>
                  <a:pt x="154" y="88"/>
                  <a:pt x="154" y="88"/>
                </a:cubicBezTo>
                <a:cubicBezTo>
                  <a:pt x="148" y="79"/>
                  <a:pt x="144" y="68"/>
                  <a:pt x="144" y="56"/>
                </a:cubicBezTo>
                <a:cubicBezTo>
                  <a:pt x="144" y="25"/>
                  <a:pt x="169" y="0"/>
                  <a:pt x="200" y="0"/>
                </a:cubicBezTo>
                <a:cubicBezTo>
                  <a:pt x="231" y="0"/>
                  <a:pt x="256" y="25"/>
                  <a:pt x="256" y="56"/>
                </a:cubicBezTo>
                <a:cubicBezTo>
                  <a:pt x="256" y="87"/>
                  <a:pt x="231" y="112"/>
                  <a:pt x="200" y="112"/>
                </a:cubicBezTo>
                <a:moveTo>
                  <a:pt x="88" y="56"/>
                </a:moveTo>
                <a:cubicBezTo>
                  <a:pt x="88" y="38"/>
                  <a:pt x="74" y="24"/>
                  <a:pt x="56" y="24"/>
                </a:cubicBezTo>
                <a:cubicBezTo>
                  <a:pt x="38" y="24"/>
                  <a:pt x="24" y="38"/>
                  <a:pt x="24" y="56"/>
                </a:cubicBezTo>
                <a:cubicBezTo>
                  <a:pt x="24" y="74"/>
                  <a:pt x="38" y="88"/>
                  <a:pt x="56" y="88"/>
                </a:cubicBezTo>
                <a:cubicBezTo>
                  <a:pt x="74" y="88"/>
                  <a:pt x="88" y="74"/>
                  <a:pt x="88" y="56"/>
                </a:cubicBezTo>
                <a:moveTo>
                  <a:pt x="200" y="24"/>
                </a:moveTo>
                <a:cubicBezTo>
                  <a:pt x="182" y="24"/>
                  <a:pt x="168" y="38"/>
                  <a:pt x="168" y="56"/>
                </a:cubicBezTo>
                <a:cubicBezTo>
                  <a:pt x="168" y="74"/>
                  <a:pt x="182" y="88"/>
                  <a:pt x="200" y="88"/>
                </a:cubicBezTo>
                <a:cubicBezTo>
                  <a:pt x="218" y="88"/>
                  <a:pt x="232" y="74"/>
                  <a:pt x="232" y="56"/>
                </a:cubicBezTo>
                <a:cubicBezTo>
                  <a:pt x="232" y="38"/>
                  <a:pt x="218" y="24"/>
                  <a:pt x="20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7" name="Freeform 60"/>
          <p:cNvSpPr>
            <a:spLocks noEditPoints="1"/>
          </p:cNvSpPr>
          <p:nvPr/>
        </p:nvSpPr>
        <p:spPr bwMode="auto">
          <a:xfrm>
            <a:off x="8978981" y="4760807"/>
            <a:ext cx="1052736" cy="727274"/>
          </a:xfrm>
          <a:custGeom>
            <a:avLst/>
            <a:gdLst>
              <a:gd name="T0" fmla="*/ 396429 w 256"/>
              <a:gd name="T1" fmla="*/ 287338 h 176"/>
              <a:gd name="T2" fmla="*/ 19496 w 256"/>
              <a:gd name="T3" fmla="*/ 287338 h 176"/>
              <a:gd name="T4" fmla="*/ 0 w 256"/>
              <a:gd name="T5" fmla="*/ 267747 h 176"/>
              <a:gd name="T6" fmla="*/ 0 w 256"/>
              <a:gd name="T7" fmla="*/ 117547 h 176"/>
              <a:gd name="T8" fmla="*/ 415925 w 256"/>
              <a:gd name="T9" fmla="*/ 117547 h 176"/>
              <a:gd name="T10" fmla="*/ 415925 w 256"/>
              <a:gd name="T11" fmla="*/ 267747 h 176"/>
              <a:gd name="T12" fmla="*/ 396429 w 256"/>
              <a:gd name="T13" fmla="*/ 287338 h 176"/>
              <a:gd name="T14" fmla="*/ 38993 w 256"/>
              <a:gd name="T15" fmla="*/ 248156 h 176"/>
              <a:gd name="T16" fmla="*/ 116979 w 256"/>
              <a:gd name="T17" fmla="*/ 248156 h 176"/>
              <a:gd name="T18" fmla="*/ 116979 w 256"/>
              <a:gd name="T19" fmla="*/ 228564 h 176"/>
              <a:gd name="T20" fmla="*/ 38993 w 256"/>
              <a:gd name="T21" fmla="*/ 228564 h 176"/>
              <a:gd name="T22" fmla="*/ 38993 w 256"/>
              <a:gd name="T23" fmla="*/ 248156 h 176"/>
              <a:gd name="T24" fmla="*/ 233958 w 256"/>
              <a:gd name="T25" fmla="*/ 189382 h 176"/>
              <a:gd name="T26" fmla="*/ 38993 w 256"/>
              <a:gd name="T27" fmla="*/ 189382 h 176"/>
              <a:gd name="T28" fmla="*/ 38993 w 256"/>
              <a:gd name="T29" fmla="*/ 208973 h 176"/>
              <a:gd name="T30" fmla="*/ 233958 w 256"/>
              <a:gd name="T31" fmla="*/ 208973 h 176"/>
              <a:gd name="T32" fmla="*/ 233958 w 256"/>
              <a:gd name="T33" fmla="*/ 189382 h 176"/>
              <a:gd name="T34" fmla="*/ 0 w 256"/>
              <a:gd name="T35" fmla="*/ 19591 h 176"/>
              <a:gd name="T36" fmla="*/ 19496 w 256"/>
              <a:gd name="T37" fmla="*/ 0 h 176"/>
              <a:gd name="T38" fmla="*/ 396429 w 256"/>
              <a:gd name="T39" fmla="*/ 0 h 176"/>
              <a:gd name="T40" fmla="*/ 415925 w 256"/>
              <a:gd name="T41" fmla="*/ 19591 h 176"/>
              <a:gd name="T42" fmla="*/ 415925 w 256"/>
              <a:gd name="T43" fmla="*/ 78365 h 176"/>
              <a:gd name="T44" fmla="*/ 0 w 256"/>
              <a:gd name="T45" fmla="*/ 78365 h 176"/>
              <a:gd name="T46" fmla="*/ 0 w 256"/>
              <a:gd name="T47" fmla="*/ 19591 h 17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256" h="176">
                <a:moveTo>
                  <a:pt x="244" y="176"/>
                </a:moveTo>
                <a:cubicBezTo>
                  <a:pt x="12" y="176"/>
                  <a:pt x="12" y="176"/>
                  <a:pt x="12" y="176"/>
                </a:cubicBezTo>
                <a:cubicBezTo>
                  <a:pt x="5" y="176"/>
                  <a:pt x="0" y="171"/>
                  <a:pt x="0" y="164"/>
                </a:cubicBezTo>
                <a:cubicBezTo>
                  <a:pt x="0" y="72"/>
                  <a:pt x="0" y="72"/>
                  <a:pt x="0" y="72"/>
                </a:cubicBezTo>
                <a:cubicBezTo>
                  <a:pt x="256" y="72"/>
                  <a:pt x="256" y="72"/>
                  <a:pt x="256" y="72"/>
                </a:cubicBezTo>
                <a:cubicBezTo>
                  <a:pt x="256" y="164"/>
                  <a:pt x="256" y="164"/>
                  <a:pt x="256" y="164"/>
                </a:cubicBezTo>
                <a:cubicBezTo>
                  <a:pt x="256" y="171"/>
                  <a:pt x="251" y="176"/>
                  <a:pt x="244" y="176"/>
                </a:cubicBezTo>
                <a:moveTo>
                  <a:pt x="24" y="152"/>
                </a:moveTo>
                <a:cubicBezTo>
                  <a:pt x="72" y="152"/>
                  <a:pt x="72" y="152"/>
                  <a:pt x="72" y="152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24" y="140"/>
                  <a:pt x="24" y="140"/>
                  <a:pt x="24" y="140"/>
                </a:cubicBezTo>
                <a:lnTo>
                  <a:pt x="24" y="152"/>
                </a:lnTo>
                <a:close/>
                <a:moveTo>
                  <a:pt x="144" y="116"/>
                </a:moveTo>
                <a:cubicBezTo>
                  <a:pt x="24" y="116"/>
                  <a:pt x="24" y="116"/>
                  <a:pt x="24" y="116"/>
                </a:cubicBezTo>
                <a:cubicBezTo>
                  <a:pt x="24" y="128"/>
                  <a:pt x="24" y="128"/>
                  <a:pt x="24" y="128"/>
                </a:cubicBezTo>
                <a:cubicBezTo>
                  <a:pt x="144" y="128"/>
                  <a:pt x="144" y="128"/>
                  <a:pt x="144" y="128"/>
                </a:cubicBezTo>
                <a:lnTo>
                  <a:pt x="144" y="116"/>
                </a:lnTo>
                <a:close/>
                <a:moveTo>
                  <a:pt x="0" y="12"/>
                </a:move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48"/>
                  <a:pt x="256" y="48"/>
                  <a:pt x="256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8" name="Freeform 61"/>
          <p:cNvSpPr>
            <a:spLocks noEditPoints="1"/>
          </p:cNvSpPr>
          <p:nvPr/>
        </p:nvSpPr>
        <p:spPr bwMode="auto">
          <a:xfrm>
            <a:off x="7134683" y="4612140"/>
            <a:ext cx="1052736" cy="1004520"/>
          </a:xfrm>
          <a:custGeom>
            <a:avLst/>
            <a:gdLst>
              <a:gd name="T0" fmla="*/ 415925 w 256"/>
              <a:gd name="T1" fmla="*/ 208197 h 244"/>
              <a:gd name="T2" fmla="*/ 396429 w 256"/>
              <a:gd name="T3" fmla="*/ 227715 h 244"/>
              <a:gd name="T4" fmla="*/ 383431 w 256"/>
              <a:gd name="T5" fmla="*/ 222836 h 244"/>
              <a:gd name="T6" fmla="*/ 383431 w 256"/>
              <a:gd name="T7" fmla="*/ 222836 h 244"/>
              <a:gd name="T8" fmla="*/ 207963 w 256"/>
              <a:gd name="T9" fmla="*/ 47170 h 244"/>
              <a:gd name="T10" fmla="*/ 207963 w 256"/>
              <a:gd name="T11" fmla="*/ 47170 h 244"/>
              <a:gd name="T12" fmla="*/ 207963 w 256"/>
              <a:gd name="T13" fmla="*/ 47170 h 244"/>
              <a:gd name="T14" fmla="*/ 32494 w 256"/>
              <a:gd name="T15" fmla="*/ 222836 h 244"/>
              <a:gd name="T16" fmla="*/ 32494 w 256"/>
              <a:gd name="T17" fmla="*/ 222836 h 244"/>
              <a:gd name="T18" fmla="*/ 19496 w 256"/>
              <a:gd name="T19" fmla="*/ 227715 h 244"/>
              <a:gd name="T20" fmla="*/ 0 w 256"/>
              <a:gd name="T21" fmla="*/ 208197 h 244"/>
              <a:gd name="T22" fmla="*/ 6499 w 256"/>
              <a:gd name="T23" fmla="*/ 193558 h 244"/>
              <a:gd name="T24" fmla="*/ 193340 w 256"/>
              <a:gd name="T25" fmla="*/ 6506 h 244"/>
              <a:gd name="T26" fmla="*/ 207963 w 256"/>
              <a:gd name="T27" fmla="*/ 0 h 244"/>
              <a:gd name="T28" fmla="*/ 207963 w 256"/>
              <a:gd name="T29" fmla="*/ 0 h 244"/>
              <a:gd name="T30" fmla="*/ 209587 w 256"/>
              <a:gd name="T31" fmla="*/ 0 h 244"/>
              <a:gd name="T32" fmla="*/ 209587 w 256"/>
              <a:gd name="T33" fmla="*/ 0 h 244"/>
              <a:gd name="T34" fmla="*/ 209587 w 256"/>
              <a:gd name="T35" fmla="*/ 0 h 244"/>
              <a:gd name="T36" fmla="*/ 209587 w 256"/>
              <a:gd name="T37" fmla="*/ 0 h 244"/>
              <a:gd name="T38" fmla="*/ 222585 w 256"/>
              <a:gd name="T39" fmla="*/ 6506 h 244"/>
              <a:gd name="T40" fmla="*/ 222585 w 256"/>
              <a:gd name="T41" fmla="*/ 6506 h 244"/>
              <a:gd name="T42" fmla="*/ 298946 w 256"/>
              <a:gd name="T43" fmla="*/ 82953 h 244"/>
              <a:gd name="T44" fmla="*/ 298946 w 256"/>
              <a:gd name="T45" fmla="*/ 65061 h 244"/>
              <a:gd name="T46" fmla="*/ 318443 w 256"/>
              <a:gd name="T47" fmla="*/ 45543 h 244"/>
              <a:gd name="T48" fmla="*/ 337939 w 256"/>
              <a:gd name="T49" fmla="*/ 65061 h 244"/>
              <a:gd name="T50" fmla="*/ 337939 w 256"/>
              <a:gd name="T51" fmla="*/ 121990 h 244"/>
              <a:gd name="T52" fmla="*/ 411051 w 256"/>
              <a:gd name="T53" fmla="*/ 195184 h 244"/>
              <a:gd name="T54" fmla="*/ 411051 w 256"/>
              <a:gd name="T55" fmla="*/ 195184 h 244"/>
              <a:gd name="T56" fmla="*/ 415925 w 256"/>
              <a:gd name="T57" fmla="*/ 208197 h 244"/>
              <a:gd name="T58" fmla="*/ 376932 w 256"/>
              <a:gd name="T59" fmla="*/ 240727 h 244"/>
              <a:gd name="T60" fmla="*/ 376932 w 256"/>
              <a:gd name="T61" fmla="*/ 299283 h 244"/>
              <a:gd name="T62" fmla="*/ 376932 w 256"/>
              <a:gd name="T63" fmla="*/ 325307 h 244"/>
              <a:gd name="T64" fmla="*/ 376932 w 256"/>
              <a:gd name="T65" fmla="*/ 377357 h 244"/>
              <a:gd name="T66" fmla="*/ 357436 w 256"/>
              <a:gd name="T67" fmla="*/ 396875 h 244"/>
              <a:gd name="T68" fmla="*/ 318443 w 256"/>
              <a:gd name="T69" fmla="*/ 396875 h 244"/>
              <a:gd name="T70" fmla="*/ 318443 w 256"/>
              <a:gd name="T71" fmla="*/ 240727 h 244"/>
              <a:gd name="T72" fmla="*/ 240457 w 256"/>
              <a:gd name="T73" fmla="*/ 240727 h 244"/>
              <a:gd name="T74" fmla="*/ 240457 w 256"/>
              <a:gd name="T75" fmla="*/ 396875 h 244"/>
              <a:gd name="T76" fmla="*/ 58489 w 256"/>
              <a:gd name="T77" fmla="*/ 396875 h 244"/>
              <a:gd name="T78" fmla="*/ 38993 w 256"/>
              <a:gd name="T79" fmla="*/ 377357 h 244"/>
              <a:gd name="T80" fmla="*/ 38993 w 256"/>
              <a:gd name="T81" fmla="*/ 325307 h 244"/>
              <a:gd name="T82" fmla="*/ 38993 w 256"/>
              <a:gd name="T83" fmla="*/ 299283 h 244"/>
              <a:gd name="T84" fmla="*/ 38993 w 256"/>
              <a:gd name="T85" fmla="*/ 240727 h 244"/>
              <a:gd name="T86" fmla="*/ 207963 w 256"/>
              <a:gd name="T87" fmla="*/ 71568 h 244"/>
              <a:gd name="T88" fmla="*/ 376932 w 256"/>
              <a:gd name="T89" fmla="*/ 240727 h 244"/>
              <a:gd name="T90" fmla="*/ 175468 w 256"/>
              <a:gd name="T91" fmla="*/ 240727 h 244"/>
              <a:gd name="T92" fmla="*/ 97482 w 256"/>
              <a:gd name="T93" fmla="*/ 240727 h 244"/>
              <a:gd name="T94" fmla="*/ 97482 w 256"/>
              <a:gd name="T95" fmla="*/ 318801 h 244"/>
              <a:gd name="T96" fmla="*/ 175468 w 256"/>
              <a:gd name="T97" fmla="*/ 318801 h 244"/>
              <a:gd name="T98" fmla="*/ 175468 w 256"/>
              <a:gd name="T99" fmla="*/ 240727 h 244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256" h="244">
                <a:moveTo>
                  <a:pt x="256" y="128"/>
                </a:moveTo>
                <a:cubicBezTo>
                  <a:pt x="256" y="135"/>
                  <a:pt x="251" y="140"/>
                  <a:pt x="244" y="140"/>
                </a:cubicBezTo>
                <a:cubicBezTo>
                  <a:pt x="241" y="140"/>
                  <a:pt x="238" y="139"/>
                  <a:pt x="236" y="137"/>
                </a:cubicBezTo>
                <a:cubicBezTo>
                  <a:pt x="236" y="137"/>
                  <a:pt x="236" y="137"/>
                  <a:pt x="236" y="137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128" y="29"/>
                  <a:pt x="128" y="29"/>
                  <a:pt x="128" y="29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20" y="137"/>
                  <a:pt x="20" y="137"/>
                  <a:pt x="20" y="137"/>
                </a:cubicBezTo>
                <a:cubicBezTo>
                  <a:pt x="18" y="139"/>
                  <a:pt x="15" y="140"/>
                  <a:pt x="12" y="140"/>
                </a:cubicBezTo>
                <a:cubicBezTo>
                  <a:pt x="5" y="140"/>
                  <a:pt x="0" y="135"/>
                  <a:pt x="0" y="128"/>
                </a:cubicBezTo>
                <a:cubicBezTo>
                  <a:pt x="0" y="125"/>
                  <a:pt x="1" y="122"/>
                  <a:pt x="4" y="119"/>
                </a:cubicBezTo>
                <a:cubicBezTo>
                  <a:pt x="119" y="4"/>
                  <a:pt x="119" y="4"/>
                  <a:pt x="119" y="4"/>
                </a:cubicBezTo>
                <a:cubicBezTo>
                  <a:pt x="122" y="1"/>
                  <a:pt x="125" y="0"/>
                  <a:pt x="128" y="0"/>
                </a:cubicBezTo>
                <a:cubicBezTo>
                  <a:pt x="128" y="0"/>
                  <a:pt x="128" y="0"/>
                  <a:pt x="128" y="0"/>
                </a:cubicBezTo>
                <a:cubicBezTo>
                  <a:pt x="128" y="0"/>
                  <a:pt x="128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29" y="0"/>
                  <a:pt x="129" y="0"/>
                  <a:pt x="129" y="0"/>
                </a:cubicBezTo>
                <a:cubicBezTo>
                  <a:pt x="132" y="0"/>
                  <a:pt x="135" y="2"/>
                  <a:pt x="137" y="4"/>
                </a:cubicBezTo>
                <a:cubicBezTo>
                  <a:pt x="137" y="4"/>
                  <a:pt x="137" y="4"/>
                  <a:pt x="137" y="4"/>
                </a:cubicBezTo>
                <a:cubicBezTo>
                  <a:pt x="184" y="51"/>
                  <a:pt x="184" y="51"/>
                  <a:pt x="184" y="51"/>
                </a:cubicBezTo>
                <a:cubicBezTo>
                  <a:pt x="184" y="40"/>
                  <a:pt x="184" y="40"/>
                  <a:pt x="184" y="40"/>
                </a:cubicBezTo>
                <a:cubicBezTo>
                  <a:pt x="184" y="33"/>
                  <a:pt x="189" y="28"/>
                  <a:pt x="196" y="28"/>
                </a:cubicBezTo>
                <a:cubicBezTo>
                  <a:pt x="203" y="28"/>
                  <a:pt x="208" y="33"/>
                  <a:pt x="208" y="40"/>
                </a:cubicBezTo>
                <a:cubicBezTo>
                  <a:pt x="208" y="75"/>
                  <a:pt x="208" y="75"/>
                  <a:pt x="208" y="75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3" y="120"/>
                  <a:pt x="253" y="120"/>
                  <a:pt x="253" y="120"/>
                </a:cubicBezTo>
                <a:cubicBezTo>
                  <a:pt x="255" y="122"/>
                  <a:pt x="256" y="125"/>
                  <a:pt x="256" y="128"/>
                </a:cubicBezTo>
                <a:moveTo>
                  <a:pt x="232" y="148"/>
                </a:moveTo>
                <a:cubicBezTo>
                  <a:pt x="232" y="184"/>
                  <a:pt x="232" y="184"/>
                  <a:pt x="232" y="184"/>
                </a:cubicBezTo>
                <a:cubicBezTo>
                  <a:pt x="232" y="200"/>
                  <a:pt x="232" y="200"/>
                  <a:pt x="232" y="200"/>
                </a:cubicBezTo>
                <a:cubicBezTo>
                  <a:pt x="232" y="232"/>
                  <a:pt x="232" y="232"/>
                  <a:pt x="232" y="232"/>
                </a:cubicBezTo>
                <a:cubicBezTo>
                  <a:pt x="232" y="239"/>
                  <a:pt x="227" y="244"/>
                  <a:pt x="220" y="244"/>
                </a:cubicBezTo>
                <a:cubicBezTo>
                  <a:pt x="196" y="244"/>
                  <a:pt x="196" y="244"/>
                  <a:pt x="196" y="244"/>
                </a:cubicBezTo>
                <a:cubicBezTo>
                  <a:pt x="196" y="148"/>
                  <a:pt x="196" y="148"/>
                  <a:pt x="196" y="148"/>
                </a:cubicBezTo>
                <a:cubicBezTo>
                  <a:pt x="148" y="148"/>
                  <a:pt x="148" y="148"/>
                  <a:pt x="148" y="148"/>
                </a:cubicBezTo>
                <a:cubicBezTo>
                  <a:pt x="148" y="244"/>
                  <a:pt x="148" y="244"/>
                  <a:pt x="148" y="244"/>
                </a:cubicBezTo>
                <a:cubicBezTo>
                  <a:pt x="36" y="244"/>
                  <a:pt x="36" y="244"/>
                  <a:pt x="36" y="244"/>
                </a:cubicBezTo>
                <a:cubicBezTo>
                  <a:pt x="29" y="244"/>
                  <a:pt x="24" y="239"/>
                  <a:pt x="24" y="232"/>
                </a:cubicBezTo>
                <a:cubicBezTo>
                  <a:pt x="24" y="200"/>
                  <a:pt x="24" y="200"/>
                  <a:pt x="24" y="200"/>
                </a:cubicBezTo>
                <a:cubicBezTo>
                  <a:pt x="24" y="184"/>
                  <a:pt x="24" y="184"/>
                  <a:pt x="24" y="184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128" y="44"/>
                  <a:pt x="128" y="44"/>
                  <a:pt x="128" y="44"/>
                </a:cubicBezTo>
                <a:lnTo>
                  <a:pt x="232" y="148"/>
                </a:lnTo>
                <a:close/>
                <a:moveTo>
                  <a:pt x="108" y="148"/>
                </a:moveTo>
                <a:cubicBezTo>
                  <a:pt x="60" y="148"/>
                  <a:pt x="60" y="148"/>
                  <a:pt x="60" y="148"/>
                </a:cubicBezTo>
                <a:cubicBezTo>
                  <a:pt x="60" y="196"/>
                  <a:pt x="60" y="196"/>
                  <a:pt x="60" y="196"/>
                </a:cubicBezTo>
                <a:cubicBezTo>
                  <a:pt x="108" y="196"/>
                  <a:pt x="108" y="196"/>
                  <a:pt x="108" y="196"/>
                </a:cubicBezTo>
                <a:lnTo>
                  <a:pt x="108" y="1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59" name="Freeform 62"/>
          <p:cNvSpPr>
            <a:spLocks noEditPoints="1"/>
          </p:cNvSpPr>
          <p:nvPr/>
        </p:nvSpPr>
        <p:spPr bwMode="auto">
          <a:xfrm>
            <a:off x="5290383" y="4648301"/>
            <a:ext cx="1052736" cy="952286"/>
          </a:xfrm>
          <a:custGeom>
            <a:avLst/>
            <a:gdLst>
              <a:gd name="T0" fmla="*/ 396429 w 256"/>
              <a:gd name="T1" fmla="*/ 376238 h 232"/>
              <a:gd name="T2" fmla="*/ 363934 w 256"/>
              <a:gd name="T3" fmla="*/ 376238 h 232"/>
              <a:gd name="T4" fmla="*/ 363934 w 256"/>
              <a:gd name="T5" fmla="*/ 220553 h 232"/>
              <a:gd name="T6" fmla="*/ 363934 w 256"/>
              <a:gd name="T7" fmla="*/ 97303 h 232"/>
              <a:gd name="T8" fmla="*/ 396429 w 256"/>
              <a:gd name="T9" fmla="*/ 97303 h 232"/>
              <a:gd name="T10" fmla="*/ 415925 w 256"/>
              <a:gd name="T11" fmla="*/ 116764 h 232"/>
              <a:gd name="T12" fmla="*/ 415925 w 256"/>
              <a:gd name="T13" fmla="*/ 240014 h 232"/>
              <a:gd name="T14" fmla="*/ 415925 w 256"/>
              <a:gd name="T15" fmla="*/ 317856 h 232"/>
              <a:gd name="T16" fmla="*/ 415925 w 256"/>
              <a:gd name="T17" fmla="*/ 356777 h 232"/>
              <a:gd name="T18" fmla="*/ 396429 w 256"/>
              <a:gd name="T19" fmla="*/ 376238 h 232"/>
              <a:gd name="T20" fmla="*/ 71487 w 256"/>
              <a:gd name="T21" fmla="*/ 376238 h 232"/>
              <a:gd name="T22" fmla="*/ 71487 w 256"/>
              <a:gd name="T23" fmla="*/ 220553 h 232"/>
              <a:gd name="T24" fmla="*/ 71487 w 256"/>
              <a:gd name="T25" fmla="*/ 214066 h 232"/>
              <a:gd name="T26" fmla="*/ 71487 w 256"/>
              <a:gd name="T27" fmla="*/ 97303 h 232"/>
              <a:gd name="T28" fmla="*/ 110480 w 256"/>
              <a:gd name="T29" fmla="*/ 97303 h 232"/>
              <a:gd name="T30" fmla="*/ 207963 w 256"/>
              <a:gd name="T31" fmla="*/ 0 h 232"/>
              <a:gd name="T32" fmla="*/ 305445 w 256"/>
              <a:gd name="T33" fmla="*/ 97303 h 232"/>
              <a:gd name="T34" fmla="*/ 344438 w 256"/>
              <a:gd name="T35" fmla="*/ 97303 h 232"/>
              <a:gd name="T36" fmla="*/ 344438 w 256"/>
              <a:gd name="T37" fmla="*/ 220553 h 232"/>
              <a:gd name="T38" fmla="*/ 344438 w 256"/>
              <a:gd name="T39" fmla="*/ 376238 h 232"/>
              <a:gd name="T40" fmla="*/ 71487 w 256"/>
              <a:gd name="T41" fmla="*/ 376238 h 232"/>
              <a:gd name="T42" fmla="*/ 207963 w 256"/>
              <a:gd name="T43" fmla="*/ 38921 h 232"/>
              <a:gd name="T44" fmla="*/ 149473 w 256"/>
              <a:gd name="T45" fmla="*/ 97303 h 232"/>
              <a:gd name="T46" fmla="*/ 266452 w 256"/>
              <a:gd name="T47" fmla="*/ 97303 h 232"/>
              <a:gd name="T48" fmla="*/ 207963 w 256"/>
              <a:gd name="T49" fmla="*/ 38921 h 232"/>
              <a:gd name="T50" fmla="*/ 0 w 256"/>
              <a:gd name="T51" fmla="*/ 356777 h 232"/>
              <a:gd name="T52" fmla="*/ 0 w 256"/>
              <a:gd name="T53" fmla="*/ 317856 h 232"/>
              <a:gd name="T54" fmla="*/ 0 w 256"/>
              <a:gd name="T55" fmla="*/ 240014 h 232"/>
              <a:gd name="T56" fmla="*/ 0 w 256"/>
              <a:gd name="T57" fmla="*/ 116764 h 232"/>
              <a:gd name="T58" fmla="*/ 19496 w 256"/>
              <a:gd name="T59" fmla="*/ 97303 h 232"/>
              <a:gd name="T60" fmla="*/ 51991 w 256"/>
              <a:gd name="T61" fmla="*/ 97303 h 232"/>
              <a:gd name="T62" fmla="*/ 51991 w 256"/>
              <a:gd name="T63" fmla="*/ 214066 h 232"/>
              <a:gd name="T64" fmla="*/ 51991 w 256"/>
              <a:gd name="T65" fmla="*/ 220553 h 232"/>
              <a:gd name="T66" fmla="*/ 51991 w 256"/>
              <a:gd name="T67" fmla="*/ 376238 h 232"/>
              <a:gd name="T68" fmla="*/ 19496 w 256"/>
              <a:gd name="T69" fmla="*/ 376238 h 232"/>
              <a:gd name="T70" fmla="*/ 0 w 256"/>
              <a:gd name="T71" fmla="*/ 356777 h 232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56" h="232">
                <a:moveTo>
                  <a:pt x="244" y="232"/>
                </a:moveTo>
                <a:cubicBezTo>
                  <a:pt x="224" y="232"/>
                  <a:pt x="224" y="232"/>
                  <a:pt x="224" y="232"/>
                </a:cubicBezTo>
                <a:cubicBezTo>
                  <a:pt x="224" y="136"/>
                  <a:pt x="224" y="136"/>
                  <a:pt x="224" y="136"/>
                </a:cubicBezTo>
                <a:cubicBezTo>
                  <a:pt x="224" y="60"/>
                  <a:pt x="224" y="60"/>
                  <a:pt x="224" y="60"/>
                </a:cubicBezTo>
                <a:cubicBezTo>
                  <a:pt x="244" y="60"/>
                  <a:pt x="244" y="60"/>
                  <a:pt x="244" y="60"/>
                </a:cubicBezTo>
                <a:cubicBezTo>
                  <a:pt x="251" y="60"/>
                  <a:pt x="256" y="65"/>
                  <a:pt x="256" y="72"/>
                </a:cubicBezTo>
                <a:cubicBezTo>
                  <a:pt x="256" y="148"/>
                  <a:pt x="256" y="148"/>
                  <a:pt x="256" y="148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20"/>
                  <a:pt x="256" y="220"/>
                  <a:pt x="256" y="220"/>
                </a:cubicBezTo>
                <a:cubicBezTo>
                  <a:pt x="256" y="227"/>
                  <a:pt x="251" y="232"/>
                  <a:pt x="244" y="232"/>
                </a:cubicBezTo>
                <a:moveTo>
                  <a:pt x="44" y="232"/>
                </a:moveTo>
                <a:cubicBezTo>
                  <a:pt x="44" y="136"/>
                  <a:pt x="44" y="136"/>
                  <a:pt x="44" y="136"/>
                </a:cubicBezTo>
                <a:cubicBezTo>
                  <a:pt x="44" y="132"/>
                  <a:pt x="44" y="132"/>
                  <a:pt x="44" y="132"/>
                </a:cubicBezTo>
                <a:cubicBezTo>
                  <a:pt x="44" y="60"/>
                  <a:pt x="44" y="60"/>
                  <a:pt x="44" y="60"/>
                </a:cubicBezTo>
                <a:cubicBezTo>
                  <a:pt x="68" y="60"/>
                  <a:pt x="68" y="60"/>
                  <a:pt x="68" y="60"/>
                </a:cubicBezTo>
                <a:cubicBezTo>
                  <a:pt x="68" y="27"/>
                  <a:pt x="95" y="0"/>
                  <a:pt x="128" y="0"/>
                </a:cubicBezTo>
                <a:cubicBezTo>
                  <a:pt x="161" y="0"/>
                  <a:pt x="188" y="27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2" y="136"/>
                  <a:pt x="212" y="136"/>
                  <a:pt x="212" y="136"/>
                </a:cubicBezTo>
                <a:cubicBezTo>
                  <a:pt x="212" y="232"/>
                  <a:pt x="212" y="232"/>
                  <a:pt x="212" y="232"/>
                </a:cubicBezTo>
                <a:lnTo>
                  <a:pt x="44" y="232"/>
                </a:lnTo>
                <a:close/>
                <a:moveTo>
                  <a:pt x="128" y="24"/>
                </a:moveTo>
                <a:cubicBezTo>
                  <a:pt x="108" y="24"/>
                  <a:pt x="92" y="40"/>
                  <a:pt x="92" y="60"/>
                </a:cubicBezTo>
                <a:cubicBezTo>
                  <a:pt x="164" y="60"/>
                  <a:pt x="164" y="60"/>
                  <a:pt x="164" y="60"/>
                </a:cubicBezTo>
                <a:cubicBezTo>
                  <a:pt x="164" y="40"/>
                  <a:pt x="148" y="24"/>
                  <a:pt x="128" y="24"/>
                </a:cubicBezTo>
                <a:moveTo>
                  <a:pt x="0" y="220"/>
                </a:moveTo>
                <a:cubicBezTo>
                  <a:pt x="0" y="196"/>
                  <a:pt x="0" y="196"/>
                  <a:pt x="0" y="196"/>
                </a:cubicBezTo>
                <a:cubicBezTo>
                  <a:pt x="0" y="148"/>
                  <a:pt x="0" y="148"/>
                  <a:pt x="0" y="148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65"/>
                  <a:pt x="5" y="60"/>
                  <a:pt x="12" y="60"/>
                </a:cubicBezTo>
                <a:cubicBezTo>
                  <a:pt x="32" y="60"/>
                  <a:pt x="32" y="60"/>
                  <a:pt x="32" y="60"/>
                </a:cubicBezTo>
                <a:cubicBezTo>
                  <a:pt x="32" y="132"/>
                  <a:pt x="32" y="132"/>
                  <a:pt x="32" y="132"/>
                </a:cubicBezTo>
                <a:cubicBezTo>
                  <a:pt x="32" y="136"/>
                  <a:pt x="32" y="136"/>
                  <a:pt x="32" y="136"/>
                </a:cubicBezTo>
                <a:cubicBezTo>
                  <a:pt x="32" y="232"/>
                  <a:pt x="32" y="232"/>
                  <a:pt x="32" y="232"/>
                </a:cubicBezTo>
                <a:cubicBezTo>
                  <a:pt x="12" y="232"/>
                  <a:pt x="12" y="232"/>
                  <a:pt x="12" y="232"/>
                </a:cubicBezTo>
                <a:cubicBezTo>
                  <a:pt x="5" y="232"/>
                  <a:pt x="0" y="227"/>
                  <a:pt x="0" y="22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0" name="Freeform 63"/>
          <p:cNvSpPr>
            <a:spLocks noEditPoints="1"/>
          </p:cNvSpPr>
          <p:nvPr/>
        </p:nvSpPr>
        <p:spPr bwMode="auto">
          <a:xfrm>
            <a:off x="3562609" y="4680446"/>
            <a:ext cx="819688" cy="887996"/>
          </a:xfrm>
          <a:custGeom>
            <a:avLst/>
            <a:gdLst>
              <a:gd name="T0" fmla="*/ 318992 w 200"/>
              <a:gd name="T1" fmla="*/ 168922 h 216"/>
              <a:gd name="T2" fmla="*/ 318992 w 200"/>
              <a:gd name="T3" fmla="*/ 168922 h 216"/>
              <a:gd name="T4" fmla="*/ 317373 w 200"/>
              <a:gd name="T5" fmla="*/ 170546 h 216"/>
              <a:gd name="T6" fmla="*/ 161925 w 200"/>
              <a:gd name="T7" fmla="*/ 19491 h 216"/>
              <a:gd name="T8" fmla="*/ 45339 w 200"/>
              <a:gd name="T9" fmla="*/ 19491 h 216"/>
              <a:gd name="T10" fmla="*/ 19431 w 200"/>
              <a:gd name="T11" fmla="*/ 19491 h 216"/>
              <a:gd name="T12" fmla="*/ 38862 w 200"/>
              <a:gd name="T13" fmla="*/ 0 h 216"/>
              <a:gd name="T14" fmla="*/ 38862 w 200"/>
              <a:gd name="T15" fmla="*/ 0 h 216"/>
              <a:gd name="T16" fmla="*/ 161925 w 200"/>
              <a:gd name="T17" fmla="*/ 0 h 216"/>
              <a:gd name="T18" fmla="*/ 161925 w 200"/>
              <a:gd name="T19" fmla="*/ 0 h 216"/>
              <a:gd name="T20" fmla="*/ 161925 w 200"/>
              <a:gd name="T21" fmla="*/ 0 h 216"/>
              <a:gd name="T22" fmla="*/ 176498 w 200"/>
              <a:gd name="T23" fmla="*/ 6497 h 216"/>
              <a:gd name="T24" fmla="*/ 284988 w 200"/>
              <a:gd name="T25" fmla="*/ 110449 h 216"/>
              <a:gd name="T26" fmla="*/ 284988 w 200"/>
              <a:gd name="T27" fmla="*/ 110449 h 216"/>
              <a:gd name="T28" fmla="*/ 317373 w 200"/>
              <a:gd name="T29" fmla="*/ 141310 h 216"/>
              <a:gd name="T30" fmla="*/ 323850 w 200"/>
              <a:gd name="T31" fmla="*/ 155928 h 216"/>
              <a:gd name="T32" fmla="*/ 318992 w 200"/>
              <a:gd name="T33" fmla="*/ 168922 h 216"/>
              <a:gd name="T34" fmla="*/ 142494 w 200"/>
              <a:gd name="T35" fmla="*/ 38982 h 216"/>
              <a:gd name="T36" fmla="*/ 142494 w 200"/>
              <a:gd name="T37" fmla="*/ 38982 h 216"/>
              <a:gd name="T38" fmla="*/ 142494 w 200"/>
              <a:gd name="T39" fmla="*/ 38982 h 216"/>
              <a:gd name="T40" fmla="*/ 157067 w 200"/>
              <a:gd name="T41" fmla="*/ 45479 h 216"/>
              <a:gd name="T42" fmla="*/ 304419 w 200"/>
              <a:gd name="T43" fmla="*/ 186789 h 216"/>
              <a:gd name="T44" fmla="*/ 310896 w 200"/>
              <a:gd name="T45" fmla="*/ 198159 h 216"/>
              <a:gd name="T46" fmla="*/ 310896 w 200"/>
              <a:gd name="T47" fmla="*/ 198159 h 216"/>
              <a:gd name="T48" fmla="*/ 310896 w 200"/>
              <a:gd name="T49" fmla="*/ 199783 h 216"/>
              <a:gd name="T50" fmla="*/ 310896 w 200"/>
              <a:gd name="T51" fmla="*/ 199783 h 216"/>
              <a:gd name="T52" fmla="*/ 310896 w 200"/>
              <a:gd name="T53" fmla="*/ 201407 h 216"/>
              <a:gd name="T54" fmla="*/ 310896 w 200"/>
              <a:gd name="T55" fmla="*/ 201407 h 216"/>
              <a:gd name="T56" fmla="*/ 306038 w 200"/>
              <a:gd name="T57" fmla="*/ 214401 h 216"/>
              <a:gd name="T58" fmla="*/ 306038 w 200"/>
              <a:gd name="T59" fmla="*/ 214401 h 216"/>
              <a:gd name="T60" fmla="*/ 195929 w 200"/>
              <a:gd name="T61" fmla="*/ 344341 h 216"/>
              <a:gd name="T62" fmla="*/ 195929 w 200"/>
              <a:gd name="T63" fmla="*/ 344341 h 216"/>
              <a:gd name="T64" fmla="*/ 181356 w 200"/>
              <a:gd name="T65" fmla="*/ 350838 h 216"/>
              <a:gd name="T66" fmla="*/ 179737 w 200"/>
              <a:gd name="T67" fmla="*/ 350838 h 216"/>
              <a:gd name="T68" fmla="*/ 178118 w 200"/>
              <a:gd name="T69" fmla="*/ 350838 h 216"/>
              <a:gd name="T70" fmla="*/ 178118 w 200"/>
              <a:gd name="T71" fmla="*/ 350838 h 216"/>
              <a:gd name="T72" fmla="*/ 168402 w 200"/>
              <a:gd name="T73" fmla="*/ 345965 h 216"/>
              <a:gd name="T74" fmla="*/ 168402 w 200"/>
              <a:gd name="T75" fmla="*/ 345965 h 216"/>
              <a:gd name="T76" fmla="*/ 6477 w 200"/>
              <a:gd name="T77" fmla="*/ 196534 h 216"/>
              <a:gd name="T78" fmla="*/ 6477 w 200"/>
              <a:gd name="T79" fmla="*/ 196534 h 216"/>
              <a:gd name="T80" fmla="*/ 0 w 200"/>
              <a:gd name="T81" fmla="*/ 181916 h 216"/>
              <a:gd name="T82" fmla="*/ 0 w 200"/>
              <a:gd name="T83" fmla="*/ 181916 h 216"/>
              <a:gd name="T84" fmla="*/ 0 w 200"/>
              <a:gd name="T85" fmla="*/ 77964 h 216"/>
              <a:gd name="T86" fmla="*/ 0 w 200"/>
              <a:gd name="T87" fmla="*/ 58473 h 216"/>
              <a:gd name="T88" fmla="*/ 0 w 200"/>
              <a:gd name="T89" fmla="*/ 58473 h 216"/>
              <a:gd name="T90" fmla="*/ 0 w 200"/>
              <a:gd name="T91" fmla="*/ 58473 h 216"/>
              <a:gd name="T92" fmla="*/ 19431 w 200"/>
              <a:gd name="T93" fmla="*/ 38982 h 216"/>
              <a:gd name="T94" fmla="*/ 19431 w 200"/>
              <a:gd name="T95" fmla="*/ 38982 h 216"/>
              <a:gd name="T96" fmla="*/ 142494 w 200"/>
              <a:gd name="T97" fmla="*/ 38982 h 216"/>
              <a:gd name="T98" fmla="*/ 51816 w 200"/>
              <a:gd name="T99" fmla="*/ 116946 h 216"/>
              <a:gd name="T100" fmla="*/ 77724 w 200"/>
              <a:gd name="T101" fmla="*/ 90958 h 216"/>
              <a:gd name="T102" fmla="*/ 51816 w 200"/>
              <a:gd name="T103" fmla="*/ 64970 h 216"/>
              <a:gd name="T104" fmla="*/ 25908 w 200"/>
              <a:gd name="T105" fmla="*/ 90958 h 216"/>
              <a:gd name="T106" fmla="*/ 51816 w 200"/>
              <a:gd name="T107" fmla="*/ 116946 h 21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200" h="216">
                <a:moveTo>
                  <a:pt x="197" y="104"/>
                </a:moveTo>
                <a:cubicBezTo>
                  <a:pt x="197" y="104"/>
                  <a:pt x="197" y="104"/>
                  <a:pt x="197" y="104"/>
                </a:cubicBezTo>
                <a:cubicBezTo>
                  <a:pt x="196" y="105"/>
                  <a:pt x="196" y="105"/>
                  <a:pt x="196" y="105"/>
                </a:cubicBezTo>
                <a:cubicBezTo>
                  <a:pt x="100" y="12"/>
                  <a:pt x="100" y="12"/>
                  <a:pt x="100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12" y="12"/>
                  <a:pt x="12" y="12"/>
                  <a:pt x="12" y="12"/>
                </a:cubicBezTo>
                <a:cubicBezTo>
                  <a:pt x="12" y="5"/>
                  <a:pt x="17" y="0"/>
                  <a:pt x="24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3" y="0"/>
                  <a:pt x="106" y="1"/>
                  <a:pt x="109" y="4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76" y="68"/>
                  <a:pt x="176" y="68"/>
                  <a:pt x="176" y="68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99" y="90"/>
                  <a:pt x="200" y="93"/>
                  <a:pt x="200" y="96"/>
                </a:cubicBezTo>
                <a:cubicBezTo>
                  <a:pt x="200" y="99"/>
                  <a:pt x="199" y="102"/>
                  <a:pt x="197" y="104"/>
                </a:cubicBezTo>
                <a:moveTo>
                  <a:pt x="88" y="24"/>
                </a:moveTo>
                <a:cubicBezTo>
                  <a:pt x="88" y="24"/>
                  <a:pt x="88" y="24"/>
                  <a:pt x="88" y="24"/>
                </a:cubicBezTo>
                <a:cubicBezTo>
                  <a:pt x="88" y="24"/>
                  <a:pt x="88" y="24"/>
                  <a:pt x="88" y="24"/>
                </a:cubicBezTo>
                <a:cubicBezTo>
                  <a:pt x="91" y="24"/>
                  <a:pt x="94" y="25"/>
                  <a:pt x="97" y="28"/>
                </a:cubicBezTo>
                <a:cubicBezTo>
                  <a:pt x="188" y="115"/>
                  <a:pt x="188" y="115"/>
                  <a:pt x="188" y="115"/>
                </a:cubicBezTo>
                <a:cubicBezTo>
                  <a:pt x="190" y="117"/>
                  <a:pt x="191" y="119"/>
                  <a:pt x="192" y="122"/>
                </a:cubicBezTo>
                <a:cubicBezTo>
                  <a:pt x="192" y="122"/>
                  <a:pt x="192" y="122"/>
                  <a:pt x="192" y="122"/>
                </a:cubicBezTo>
                <a:cubicBezTo>
                  <a:pt x="192" y="122"/>
                  <a:pt x="192" y="122"/>
                  <a:pt x="192" y="123"/>
                </a:cubicBezTo>
                <a:cubicBezTo>
                  <a:pt x="192" y="123"/>
                  <a:pt x="192" y="123"/>
                  <a:pt x="192" y="123"/>
                </a:cubicBezTo>
                <a:cubicBezTo>
                  <a:pt x="192" y="123"/>
                  <a:pt x="192" y="123"/>
                  <a:pt x="192" y="124"/>
                </a:cubicBezTo>
                <a:cubicBezTo>
                  <a:pt x="192" y="124"/>
                  <a:pt x="192" y="124"/>
                  <a:pt x="192" y="124"/>
                </a:cubicBezTo>
                <a:cubicBezTo>
                  <a:pt x="192" y="127"/>
                  <a:pt x="191" y="130"/>
                  <a:pt x="189" y="132"/>
                </a:cubicBezTo>
                <a:cubicBezTo>
                  <a:pt x="189" y="132"/>
                  <a:pt x="189" y="132"/>
                  <a:pt x="189" y="13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21" y="212"/>
                  <a:pt x="121" y="212"/>
                  <a:pt x="121" y="212"/>
                </a:cubicBezTo>
                <a:cubicBezTo>
                  <a:pt x="119" y="214"/>
                  <a:pt x="116" y="216"/>
                  <a:pt x="112" y="216"/>
                </a:cubicBezTo>
                <a:cubicBezTo>
                  <a:pt x="112" y="216"/>
                  <a:pt x="111" y="216"/>
                  <a:pt x="111" y="216"/>
                </a:cubicBezTo>
                <a:cubicBezTo>
                  <a:pt x="111" y="216"/>
                  <a:pt x="110" y="216"/>
                  <a:pt x="110" y="216"/>
                </a:cubicBezTo>
                <a:cubicBezTo>
                  <a:pt x="110" y="216"/>
                  <a:pt x="110" y="216"/>
                  <a:pt x="110" y="216"/>
                </a:cubicBezTo>
                <a:cubicBezTo>
                  <a:pt x="108" y="215"/>
                  <a:pt x="106" y="214"/>
                  <a:pt x="104" y="213"/>
                </a:cubicBezTo>
                <a:cubicBezTo>
                  <a:pt x="104" y="213"/>
                  <a:pt x="104" y="213"/>
                  <a:pt x="104" y="213"/>
                </a:cubicBezTo>
                <a:cubicBezTo>
                  <a:pt x="4" y="121"/>
                  <a:pt x="4" y="121"/>
                  <a:pt x="4" y="121"/>
                </a:cubicBezTo>
                <a:cubicBezTo>
                  <a:pt x="4" y="121"/>
                  <a:pt x="4" y="121"/>
                  <a:pt x="4" y="121"/>
                </a:cubicBezTo>
                <a:cubicBezTo>
                  <a:pt x="2" y="119"/>
                  <a:pt x="0" y="116"/>
                  <a:pt x="0" y="112"/>
                </a:cubicBezTo>
                <a:cubicBezTo>
                  <a:pt x="0" y="112"/>
                  <a:pt x="0" y="112"/>
                  <a:pt x="0" y="112"/>
                </a:cubicBezTo>
                <a:cubicBezTo>
                  <a:pt x="0" y="48"/>
                  <a:pt x="0" y="48"/>
                  <a:pt x="0" y="48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12" y="24"/>
                  <a:pt x="12" y="24"/>
                  <a:pt x="12" y="24"/>
                </a:cubicBezTo>
                <a:lnTo>
                  <a:pt x="88" y="24"/>
                </a:lnTo>
                <a:close/>
                <a:moveTo>
                  <a:pt x="32" y="72"/>
                </a:moveTo>
                <a:cubicBezTo>
                  <a:pt x="41" y="72"/>
                  <a:pt x="48" y="65"/>
                  <a:pt x="48" y="56"/>
                </a:cubicBezTo>
                <a:cubicBezTo>
                  <a:pt x="48" y="47"/>
                  <a:pt x="41" y="40"/>
                  <a:pt x="32" y="40"/>
                </a:cubicBezTo>
                <a:cubicBezTo>
                  <a:pt x="23" y="40"/>
                  <a:pt x="16" y="47"/>
                  <a:pt x="16" y="56"/>
                </a:cubicBezTo>
                <a:cubicBezTo>
                  <a:pt x="16" y="65"/>
                  <a:pt x="23" y="72"/>
                  <a:pt x="32" y="7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1" name="Freeform 64"/>
          <p:cNvSpPr>
            <a:spLocks noEditPoints="1"/>
          </p:cNvSpPr>
          <p:nvPr/>
        </p:nvSpPr>
        <p:spPr bwMode="auto">
          <a:xfrm>
            <a:off x="1734385" y="4728663"/>
            <a:ext cx="791560" cy="791562"/>
          </a:xfrm>
          <a:custGeom>
            <a:avLst/>
            <a:gdLst>
              <a:gd name="T0" fmla="*/ 312737 w 192"/>
              <a:gd name="T1" fmla="*/ 159627 h 192"/>
              <a:gd name="T2" fmla="*/ 312737 w 192"/>
              <a:gd name="T3" fmla="*/ 159627 h 192"/>
              <a:gd name="T4" fmla="*/ 312737 w 192"/>
              <a:gd name="T5" fmla="*/ 161256 h 192"/>
              <a:gd name="T6" fmla="*/ 312737 w 192"/>
              <a:gd name="T7" fmla="*/ 161256 h 192"/>
              <a:gd name="T8" fmla="*/ 312737 w 192"/>
              <a:gd name="T9" fmla="*/ 162884 h 192"/>
              <a:gd name="T10" fmla="*/ 312737 w 192"/>
              <a:gd name="T11" fmla="*/ 162884 h 192"/>
              <a:gd name="T12" fmla="*/ 307850 w 192"/>
              <a:gd name="T13" fmla="*/ 175915 h 192"/>
              <a:gd name="T14" fmla="*/ 307850 w 192"/>
              <a:gd name="T15" fmla="*/ 175915 h 192"/>
              <a:gd name="T16" fmla="*/ 197089 w 192"/>
              <a:gd name="T17" fmla="*/ 306223 h 192"/>
              <a:gd name="T18" fmla="*/ 197089 w 192"/>
              <a:gd name="T19" fmla="*/ 306223 h 192"/>
              <a:gd name="T20" fmla="*/ 182430 w 192"/>
              <a:gd name="T21" fmla="*/ 312738 h 192"/>
              <a:gd name="T22" fmla="*/ 180801 w 192"/>
              <a:gd name="T23" fmla="*/ 312738 h 192"/>
              <a:gd name="T24" fmla="*/ 179172 w 192"/>
              <a:gd name="T25" fmla="*/ 312738 h 192"/>
              <a:gd name="T26" fmla="*/ 179172 w 192"/>
              <a:gd name="T27" fmla="*/ 312738 h 192"/>
              <a:gd name="T28" fmla="*/ 169399 w 192"/>
              <a:gd name="T29" fmla="*/ 307851 h 192"/>
              <a:gd name="T30" fmla="*/ 169399 w 192"/>
              <a:gd name="T31" fmla="*/ 307851 h 192"/>
              <a:gd name="T32" fmla="*/ 6515 w 192"/>
              <a:gd name="T33" fmla="*/ 157998 h 192"/>
              <a:gd name="T34" fmla="*/ 6515 w 192"/>
              <a:gd name="T35" fmla="*/ 157998 h 192"/>
              <a:gd name="T36" fmla="*/ 0 w 192"/>
              <a:gd name="T37" fmla="*/ 143338 h 192"/>
              <a:gd name="T38" fmla="*/ 0 w 192"/>
              <a:gd name="T39" fmla="*/ 143338 h 192"/>
              <a:gd name="T40" fmla="*/ 0 w 192"/>
              <a:gd name="T41" fmla="*/ 39092 h 192"/>
              <a:gd name="T42" fmla="*/ 0 w 192"/>
              <a:gd name="T43" fmla="*/ 19546 h 192"/>
              <a:gd name="T44" fmla="*/ 0 w 192"/>
              <a:gd name="T45" fmla="*/ 19546 h 192"/>
              <a:gd name="T46" fmla="*/ 0 w 192"/>
              <a:gd name="T47" fmla="*/ 19546 h 192"/>
              <a:gd name="T48" fmla="*/ 19546 w 192"/>
              <a:gd name="T49" fmla="*/ 0 h 192"/>
              <a:gd name="T50" fmla="*/ 19546 w 192"/>
              <a:gd name="T51" fmla="*/ 0 h 192"/>
              <a:gd name="T52" fmla="*/ 143338 w 192"/>
              <a:gd name="T53" fmla="*/ 0 h 192"/>
              <a:gd name="T54" fmla="*/ 143338 w 192"/>
              <a:gd name="T55" fmla="*/ 0 h 192"/>
              <a:gd name="T56" fmla="*/ 143338 w 192"/>
              <a:gd name="T57" fmla="*/ 0 h 192"/>
              <a:gd name="T58" fmla="*/ 157997 w 192"/>
              <a:gd name="T59" fmla="*/ 6515 h 192"/>
              <a:gd name="T60" fmla="*/ 306222 w 192"/>
              <a:gd name="T61" fmla="*/ 148225 h 192"/>
              <a:gd name="T62" fmla="*/ 312737 w 192"/>
              <a:gd name="T63" fmla="*/ 159627 h 192"/>
              <a:gd name="T64" fmla="*/ 52123 w 192"/>
              <a:gd name="T65" fmla="*/ 26062 h 192"/>
              <a:gd name="T66" fmla="*/ 26061 w 192"/>
              <a:gd name="T67" fmla="*/ 52123 h 192"/>
              <a:gd name="T68" fmla="*/ 52123 w 192"/>
              <a:gd name="T69" fmla="*/ 78185 h 192"/>
              <a:gd name="T70" fmla="*/ 78184 w 192"/>
              <a:gd name="T71" fmla="*/ 52123 h 192"/>
              <a:gd name="T72" fmla="*/ 52123 w 192"/>
              <a:gd name="T73" fmla="*/ 26062 h 192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92" h="192">
                <a:moveTo>
                  <a:pt x="192" y="98"/>
                </a:moveTo>
                <a:cubicBezTo>
                  <a:pt x="192" y="98"/>
                  <a:pt x="192" y="98"/>
                  <a:pt x="192" y="98"/>
                </a:cubicBezTo>
                <a:cubicBezTo>
                  <a:pt x="192" y="98"/>
                  <a:pt x="192" y="98"/>
                  <a:pt x="192" y="99"/>
                </a:cubicBezTo>
                <a:cubicBezTo>
                  <a:pt x="192" y="99"/>
                  <a:pt x="192" y="99"/>
                  <a:pt x="192" y="99"/>
                </a:cubicBezTo>
                <a:cubicBezTo>
                  <a:pt x="192" y="99"/>
                  <a:pt x="192" y="99"/>
                  <a:pt x="192" y="100"/>
                </a:cubicBezTo>
                <a:cubicBezTo>
                  <a:pt x="192" y="100"/>
                  <a:pt x="192" y="100"/>
                  <a:pt x="192" y="100"/>
                </a:cubicBezTo>
                <a:cubicBezTo>
                  <a:pt x="192" y="103"/>
                  <a:pt x="191" y="106"/>
                  <a:pt x="189" y="108"/>
                </a:cubicBezTo>
                <a:cubicBezTo>
                  <a:pt x="189" y="108"/>
                  <a:pt x="189" y="108"/>
                  <a:pt x="189" y="10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19" y="190"/>
                  <a:pt x="116" y="192"/>
                  <a:pt x="112" y="192"/>
                </a:cubicBezTo>
                <a:cubicBezTo>
                  <a:pt x="112" y="192"/>
                  <a:pt x="111" y="192"/>
                  <a:pt x="111" y="192"/>
                </a:cubicBezTo>
                <a:cubicBezTo>
                  <a:pt x="111" y="192"/>
                  <a:pt x="110" y="192"/>
                  <a:pt x="110" y="192"/>
                </a:cubicBezTo>
                <a:cubicBezTo>
                  <a:pt x="110" y="192"/>
                  <a:pt x="110" y="192"/>
                  <a:pt x="110" y="192"/>
                </a:cubicBezTo>
                <a:cubicBezTo>
                  <a:pt x="108" y="191"/>
                  <a:pt x="106" y="190"/>
                  <a:pt x="104" y="189"/>
                </a:cubicBezTo>
                <a:cubicBezTo>
                  <a:pt x="104" y="189"/>
                  <a:pt x="104" y="189"/>
                  <a:pt x="104" y="189"/>
                </a:cubicBezTo>
                <a:cubicBezTo>
                  <a:pt x="4" y="97"/>
                  <a:pt x="4" y="97"/>
                  <a:pt x="4" y="97"/>
                </a:cubicBezTo>
                <a:cubicBezTo>
                  <a:pt x="4" y="97"/>
                  <a:pt x="4" y="97"/>
                  <a:pt x="4" y="97"/>
                </a:cubicBezTo>
                <a:cubicBezTo>
                  <a:pt x="2" y="95"/>
                  <a:pt x="0" y="92"/>
                  <a:pt x="0" y="88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12"/>
                  <a:pt x="0" y="12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12" y="0"/>
                  <a:pt x="12" y="0"/>
                  <a:pt x="12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88" y="0"/>
                  <a:pt x="88" y="0"/>
                  <a:pt x="88" y="0"/>
                </a:cubicBezTo>
                <a:cubicBezTo>
                  <a:pt x="91" y="0"/>
                  <a:pt x="94" y="1"/>
                  <a:pt x="97" y="4"/>
                </a:cubicBezTo>
                <a:cubicBezTo>
                  <a:pt x="188" y="91"/>
                  <a:pt x="188" y="91"/>
                  <a:pt x="188" y="91"/>
                </a:cubicBezTo>
                <a:cubicBezTo>
                  <a:pt x="190" y="93"/>
                  <a:pt x="191" y="95"/>
                  <a:pt x="192" y="98"/>
                </a:cubicBezTo>
                <a:moveTo>
                  <a:pt x="32" y="16"/>
                </a:moveTo>
                <a:cubicBezTo>
                  <a:pt x="23" y="16"/>
                  <a:pt x="16" y="23"/>
                  <a:pt x="16" y="32"/>
                </a:cubicBezTo>
                <a:cubicBezTo>
                  <a:pt x="16" y="41"/>
                  <a:pt x="23" y="48"/>
                  <a:pt x="32" y="48"/>
                </a:cubicBezTo>
                <a:cubicBezTo>
                  <a:pt x="41" y="48"/>
                  <a:pt x="48" y="41"/>
                  <a:pt x="48" y="32"/>
                </a:cubicBezTo>
                <a:cubicBezTo>
                  <a:pt x="48" y="23"/>
                  <a:pt x="41" y="16"/>
                  <a:pt x="32" y="16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2" name="Freeform 65"/>
          <p:cNvSpPr>
            <a:spLocks noEditPoints="1"/>
          </p:cNvSpPr>
          <p:nvPr/>
        </p:nvSpPr>
        <p:spPr bwMode="auto">
          <a:xfrm>
            <a:off x="21885051" y="2836149"/>
            <a:ext cx="1052736" cy="887994"/>
          </a:xfrm>
          <a:custGeom>
            <a:avLst/>
            <a:gdLst>
              <a:gd name="T0" fmla="*/ 246955 w 256"/>
              <a:gd name="T1" fmla="*/ 136437 h 216"/>
              <a:gd name="T2" fmla="*/ 415925 w 256"/>
              <a:gd name="T3" fmla="*/ 136437 h 216"/>
              <a:gd name="T4" fmla="*/ 370433 w 256"/>
              <a:gd name="T5" fmla="*/ 149431 h 216"/>
              <a:gd name="T6" fmla="*/ 370433 w 256"/>
              <a:gd name="T7" fmla="*/ 123443 h 216"/>
              <a:gd name="T8" fmla="*/ 357436 w 256"/>
              <a:gd name="T9" fmla="*/ 90958 h 216"/>
              <a:gd name="T10" fmla="*/ 331440 w 256"/>
              <a:gd name="T11" fmla="*/ 108824 h 216"/>
              <a:gd name="T12" fmla="*/ 305445 w 256"/>
              <a:gd name="T13" fmla="*/ 90958 h 216"/>
              <a:gd name="T14" fmla="*/ 292447 w 256"/>
              <a:gd name="T15" fmla="*/ 123443 h 216"/>
              <a:gd name="T16" fmla="*/ 292447 w 256"/>
              <a:gd name="T17" fmla="*/ 149431 h 216"/>
              <a:gd name="T18" fmla="*/ 305445 w 256"/>
              <a:gd name="T19" fmla="*/ 181915 h 216"/>
              <a:gd name="T20" fmla="*/ 331440 w 256"/>
              <a:gd name="T21" fmla="*/ 164049 h 216"/>
              <a:gd name="T22" fmla="*/ 357436 w 256"/>
              <a:gd name="T23" fmla="*/ 181915 h 216"/>
              <a:gd name="T24" fmla="*/ 370433 w 256"/>
              <a:gd name="T25" fmla="*/ 149431 h 216"/>
              <a:gd name="T26" fmla="*/ 230708 w 256"/>
              <a:gd name="T27" fmla="*/ 29236 h 216"/>
              <a:gd name="T28" fmla="*/ 227459 w 256"/>
              <a:gd name="T29" fmla="*/ 19491 h 216"/>
              <a:gd name="T30" fmla="*/ 264827 w 256"/>
              <a:gd name="T31" fmla="*/ 11370 h 216"/>
              <a:gd name="T32" fmla="*/ 282699 w 256"/>
              <a:gd name="T33" fmla="*/ 45479 h 216"/>
              <a:gd name="T34" fmla="*/ 185217 w 256"/>
              <a:gd name="T35" fmla="*/ 29236 h 216"/>
              <a:gd name="T36" fmla="*/ 99107 w 256"/>
              <a:gd name="T37" fmla="*/ 110449 h 216"/>
              <a:gd name="T38" fmla="*/ 151098 w 256"/>
              <a:gd name="T39" fmla="*/ 11370 h 216"/>
              <a:gd name="T40" fmla="*/ 188466 w 256"/>
              <a:gd name="T41" fmla="*/ 19491 h 216"/>
              <a:gd name="T42" fmla="*/ 159221 w 256"/>
              <a:gd name="T43" fmla="*/ 129940 h 216"/>
              <a:gd name="T44" fmla="*/ 227459 w 256"/>
              <a:gd name="T45" fmla="*/ 136437 h 216"/>
              <a:gd name="T46" fmla="*/ 266452 w 256"/>
              <a:gd name="T47" fmla="*/ 292364 h 216"/>
              <a:gd name="T48" fmla="*/ 305445 w 256"/>
              <a:gd name="T49" fmla="*/ 292364 h 216"/>
              <a:gd name="T50" fmla="*/ 331440 w 256"/>
              <a:gd name="T51" fmla="*/ 240388 h 216"/>
              <a:gd name="T52" fmla="*/ 337939 w 256"/>
              <a:gd name="T53" fmla="*/ 336219 h 216"/>
              <a:gd name="T54" fmla="*/ 318443 w 256"/>
              <a:gd name="T55" fmla="*/ 350837 h 216"/>
              <a:gd name="T56" fmla="*/ 310319 w 256"/>
              <a:gd name="T57" fmla="*/ 350837 h 216"/>
              <a:gd name="T58" fmla="*/ 97482 w 256"/>
              <a:gd name="T59" fmla="*/ 350837 h 216"/>
              <a:gd name="T60" fmla="*/ 77986 w 256"/>
              <a:gd name="T61" fmla="*/ 336219 h 216"/>
              <a:gd name="T62" fmla="*/ 37368 w 256"/>
              <a:gd name="T63" fmla="*/ 168922 h 216"/>
              <a:gd name="T64" fmla="*/ 0 w 256"/>
              <a:gd name="T65" fmla="*/ 149431 h 216"/>
              <a:gd name="T66" fmla="*/ 94233 w 256"/>
              <a:gd name="T67" fmla="*/ 129940 h 216"/>
              <a:gd name="T68" fmla="*/ 188466 w 256"/>
              <a:gd name="T69" fmla="*/ 292364 h 216"/>
              <a:gd name="T70" fmla="*/ 227459 w 256"/>
              <a:gd name="T71" fmla="*/ 292364 h 216"/>
              <a:gd name="T72" fmla="*/ 207963 w 256"/>
              <a:gd name="T73" fmla="*/ 168922 h 216"/>
              <a:gd name="T74" fmla="*/ 188466 w 256"/>
              <a:gd name="T75" fmla="*/ 292364 h 216"/>
              <a:gd name="T76" fmla="*/ 129977 w 256"/>
              <a:gd name="T77" fmla="*/ 168922 h 216"/>
              <a:gd name="T78" fmla="*/ 110480 w 256"/>
              <a:gd name="T79" fmla="*/ 292364 h 216"/>
              <a:gd name="T80" fmla="*/ 149473 w 256"/>
              <a:gd name="T81" fmla="*/ 292364 h 21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92"/>
                </a:moveTo>
                <a:cubicBezTo>
                  <a:pt x="221" y="84"/>
                  <a:pt x="221" y="84"/>
                  <a:pt x="221" y="84"/>
                </a:cubicBezTo>
                <a:cubicBezTo>
                  <a:pt x="228" y="76"/>
                  <a:pt x="228" y="76"/>
                  <a:pt x="228" y="76"/>
                </a:cubicBezTo>
                <a:cubicBezTo>
                  <a:pt x="231" y="74"/>
                  <a:pt x="232" y="71"/>
                  <a:pt x="232" y="68"/>
                </a:cubicBezTo>
                <a:cubicBezTo>
                  <a:pt x="232" y="61"/>
                  <a:pt x="227" y="56"/>
                  <a:pt x="220" y="56"/>
                </a:cubicBezTo>
                <a:cubicBezTo>
                  <a:pt x="217" y="56"/>
                  <a:pt x="214" y="57"/>
                  <a:pt x="212" y="60"/>
                </a:cubicBezTo>
                <a:cubicBezTo>
                  <a:pt x="204" y="67"/>
                  <a:pt x="204" y="67"/>
                  <a:pt x="204" y="67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194" y="57"/>
                  <a:pt x="191" y="56"/>
                  <a:pt x="188" y="56"/>
                </a:cubicBezTo>
                <a:cubicBezTo>
                  <a:pt x="181" y="56"/>
                  <a:pt x="176" y="61"/>
                  <a:pt x="176" y="68"/>
                </a:cubicBezTo>
                <a:cubicBezTo>
                  <a:pt x="176" y="71"/>
                  <a:pt x="177" y="74"/>
                  <a:pt x="180" y="76"/>
                </a:cubicBezTo>
                <a:cubicBezTo>
                  <a:pt x="187" y="84"/>
                  <a:pt x="187" y="84"/>
                  <a:pt x="187" y="84"/>
                </a:cubicBezTo>
                <a:cubicBezTo>
                  <a:pt x="180" y="92"/>
                  <a:pt x="180" y="92"/>
                  <a:pt x="180" y="92"/>
                </a:cubicBezTo>
                <a:cubicBezTo>
                  <a:pt x="177" y="94"/>
                  <a:pt x="176" y="97"/>
                  <a:pt x="176" y="100"/>
                </a:cubicBezTo>
                <a:cubicBezTo>
                  <a:pt x="176" y="107"/>
                  <a:pt x="181" y="112"/>
                  <a:pt x="188" y="112"/>
                </a:cubicBezTo>
                <a:cubicBezTo>
                  <a:pt x="191" y="112"/>
                  <a:pt x="194" y="111"/>
                  <a:pt x="196" y="108"/>
                </a:cubicBezTo>
                <a:cubicBezTo>
                  <a:pt x="204" y="101"/>
                  <a:pt x="204" y="101"/>
                  <a:pt x="204" y="101"/>
                </a:cubicBezTo>
                <a:cubicBezTo>
                  <a:pt x="212" y="108"/>
                  <a:pt x="212" y="108"/>
                  <a:pt x="212" y="108"/>
                </a:cubicBezTo>
                <a:cubicBezTo>
                  <a:pt x="214" y="111"/>
                  <a:pt x="217" y="112"/>
                  <a:pt x="220" y="112"/>
                </a:cubicBezTo>
                <a:cubicBezTo>
                  <a:pt x="227" y="112"/>
                  <a:pt x="232" y="107"/>
                  <a:pt x="232" y="100"/>
                </a:cubicBezTo>
                <a:cubicBezTo>
                  <a:pt x="232" y="97"/>
                  <a:pt x="231" y="94"/>
                  <a:pt x="228" y="9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3" name="Freeform 66"/>
          <p:cNvSpPr>
            <a:spLocks noEditPoints="1"/>
          </p:cNvSpPr>
          <p:nvPr/>
        </p:nvSpPr>
        <p:spPr bwMode="auto">
          <a:xfrm>
            <a:off x="20040753" y="2836149"/>
            <a:ext cx="1052736" cy="887994"/>
          </a:xfrm>
          <a:custGeom>
            <a:avLst/>
            <a:gdLst>
              <a:gd name="T0" fmla="*/ 246955 w 256"/>
              <a:gd name="T1" fmla="*/ 136437 h 216"/>
              <a:gd name="T2" fmla="*/ 415925 w 256"/>
              <a:gd name="T3" fmla="*/ 136437 h 216"/>
              <a:gd name="T4" fmla="*/ 370433 w 256"/>
              <a:gd name="T5" fmla="*/ 97455 h 216"/>
              <a:gd name="T6" fmla="*/ 318443 w 256"/>
              <a:gd name="T7" fmla="*/ 141309 h 216"/>
              <a:gd name="T8" fmla="*/ 292447 w 256"/>
              <a:gd name="T9" fmla="*/ 123443 h 216"/>
              <a:gd name="T10" fmla="*/ 279450 w 256"/>
              <a:gd name="T11" fmla="*/ 155928 h 216"/>
              <a:gd name="T12" fmla="*/ 318443 w 256"/>
              <a:gd name="T13" fmla="*/ 188412 h 216"/>
              <a:gd name="T14" fmla="*/ 383431 w 256"/>
              <a:gd name="T15" fmla="*/ 129940 h 216"/>
              <a:gd name="T16" fmla="*/ 370433 w 256"/>
              <a:gd name="T17" fmla="*/ 97455 h 216"/>
              <a:gd name="T18" fmla="*/ 230708 w 256"/>
              <a:gd name="T19" fmla="*/ 29236 h 216"/>
              <a:gd name="T20" fmla="*/ 227459 w 256"/>
              <a:gd name="T21" fmla="*/ 19491 h 216"/>
              <a:gd name="T22" fmla="*/ 264827 w 256"/>
              <a:gd name="T23" fmla="*/ 11370 h 216"/>
              <a:gd name="T24" fmla="*/ 282699 w 256"/>
              <a:gd name="T25" fmla="*/ 45479 h 216"/>
              <a:gd name="T26" fmla="*/ 185217 w 256"/>
              <a:gd name="T27" fmla="*/ 29236 h 216"/>
              <a:gd name="T28" fmla="*/ 99107 w 256"/>
              <a:gd name="T29" fmla="*/ 110449 h 216"/>
              <a:gd name="T30" fmla="*/ 151098 w 256"/>
              <a:gd name="T31" fmla="*/ 11370 h 216"/>
              <a:gd name="T32" fmla="*/ 188466 w 256"/>
              <a:gd name="T33" fmla="*/ 19491 h 216"/>
              <a:gd name="T34" fmla="*/ 159221 w 256"/>
              <a:gd name="T35" fmla="*/ 129940 h 216"/>
              <a:gd name="T36" fmla="*/ 227459 w 256"/>
              <a:gd name="T37" fmla="*/ 136437 h 216"/>
              <a:gd name="T38" fmla="*/ 266452 w 256"/>
              <a:gd name="T39" fmla="*/ 292364 h 216"/>
              <a:gd name="T40" fmla="*/ 305445 w 256"/>
              <a:gd name="T41" fmla="*/ 292364 h 216"/>
              <a:gd name="T42" fmla="*/ 331440 w 256"/>
              <a:gd name="T43" fmla="*/ 240388 h 216"/>
              <a:gd name="T44" fmla="*/ 337939 w 256"/>
              <a:gd name="T45" fmla="*/ 336219 h 216"/>
              <a:gd name="T46" fmla="*/ 318443 w 256"/>
              <a:gd name="T47" fmla="*/ 350837 h 216"/>
              <a:gd name="T48" fmla="*/ 310319 w 256"/>
              <a:gd name="T49" fmla="*/ 350837 h 216"/>
              <a:gd name="T50" fmla="*/ 97482 w 256"/>
              <a:gd name="T51" fmla="*/ 350837 h 216"/>
              <a:gd name="T52" fmla="*/ 77986 w 256"/>
              <a:gd name="T53" fmla="*/ 336219 h 216"/>
              <a:gd name="T54" fmla="*/ 37368 w 256"/>
              <a:gd name="T55" fmla="*/ 168922 h 216"/>
              <a:gd name="T56" fmla="*/ 0 w 256"/>
              <a:gd name="T57" fmla="*/ 149431 h 216"/>
              <a:gd name="T58" fmla="*/ 94233 w 256"/>
              <a:gd name="T59" fmla="*/ 129940 h 216"/>
              <a:gd name="T60" fmla="*/ 188466 w 256"/>
              <a:gd name="T61" fmla="*/ 292364 h 216"/>
              <a:gd name="T62" fmla="*/ 227459 w 256"/>
              <a:gd name="T63" fmla="*/ 292364 h 216"/>
              <a:gd name="T64" fmla="*/ 207963 w 256"/>
              <a:gd name="T65" fmla="*/ 168922 h 216"/>
              <a:gd name="T66" fmla="*/ 188466 w 256"/>
              <a:gd name="T67" fmla="*/ 292364 h 216"/>
              <a:gd name="T68" fmla="*/ 129977 w 256"/>
              <a:gd name="T69" fmla="*/ 168922 h 216"/>
              <a:gd name="T70" fmla="*/ 110480 w 256"/>
              <a:gd name="T71" fmla="*/ 292364 h 216"/>
              <a:gd name="T72" fmla="*/ 149473 w 256"/>
              <a:gd name="T73" fmla="*/ 292364 h 2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60"/>
                </a:moveTo>
                <a:cubicBezTo>
                  <a:pt x="225" y="60"/>
                  <a:pt x="222" y="61"/>
                  <a:pt x="220" y="64"/>
                </a:cubicBezTo>
                <a:cubicBezTo>
                  <a:pt x="196" y="87"/>
                  <a:pt x="196" y="87"/>
                  <a:pt x="196" y="87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86" y="77"/>
                  <a:pt x="183" y="76"/>
                  <a:pt x="180" y="76"/>
                </a:cubicBezTo>
                <a:cubicBezTo>
                  <a:pt x="173" y="76"/>
                  <a:pt x="168" y="81"/>
                  <a:pt x="168" y="88"/>
                </a:cubicBezTo>
                <a:cubicBezTo>
                  <a:pt x="168" y="91"/>
                  <a:pt x="169" y="94"/>
                  <a:pt x="172" y="96"/>
                </a:cubicBezTo>
                <a:cubicBezTo>
                  <a:pt x="188" y="112"/>
                  <a:pt x="188" y="112"/>
                  <a:pt x="188" y="112"/>
                </a:cubicBezTo>
                <a:cubicBezTo>
                  <a:pt x="190" y="115"/>
                  <a:pt x="193" y="116"/>
                  <a:pt x="196" y="116"/>
                </a:cubicBezTo>
                <a:cubicBezTo>
                  <a:pt x="199" y="116"/>
                  <a:pt x="202" y="115"/>
                  <a:pt x="204" y="112"/>
                </a:cubicBezTo>
                <a:cubicBezTo>
                  <a:pt x="236" y="80"/>
                  <a:pt x="236" y="80"/>
                  <a:pt x="236" y="80"/>
                </a:cubicBezTo>
                <a:cubicBezTo>
                  <a:pt x="239" y="78"/>
                  <a:pt x="240" y="75"/>
                  <a:pt x="240" y="72"/>
                </a:cubicBezTo>
                <a:cubicBezTo>
                  <a:pt x="240" y="65"/>
                  <a:pt x="235" y="60"/>
                  <a:pt x="228" y="60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4" name="Freeform 67"/>
          <p:cNvSpPr>
            <a:spLocks noEditPoints="1"/>
          </p:cNvSpPr>
          <p:nvPr/>
        </p:nvSpPr>
        <p:spPr bwMode="auto">
          <a:xfrm>
            <a:off x="18196453" y="2836149"/>
            <a:ext cx="1052736" cy="887994"/>
          </a:xfrm>
          <a:custGeom>
            <a:avLst/>
            <a:gdLst>
              <a:gd name="T0" fmla="*/ 246955 w 256"/>
              <a:gd name="T1" fmla="*/ 136437 h 216"/>
              <a:gd name="T2" fmla="*/ 415925 w 256"/>
              <a:gd name="T3" fmla="*/ 136437 h 216"/>
              <a:gd name="T4" fmla="*/ 370433 w 256"/>
              <a:gd name="T5" fmla="*/ 116946 h 216"/>
              <a:gd name="T6" fmla="*/ 272951 w 256"/>
              <a:gd name="T7" fmla="*/ 136437 h 216"/>
              <a:gd name="T8" fmla="*/ 370433 w 256"/>
              <a:gd name="T9" fmla="*/ 155928 h 216"/>
              <a:gd name="T10" fmla="*/ 370433 w 256"/>
              <a:gd name="T11" fmla="*/ 116946 h 216"/>
              <a:gd name="T12" fmla="*/ 230708 w 256"/>
              <a:gd name="T13" fmla="*/ 29236 h 216"/>
              <a:gd name="T14" fmla="*/ 227459 w 256"/>
              <a:gd name="T15" fmla="*/ 19491 h 216"/>
              <a:gd name="T16" fmla="*/ 264827 w 256"/>
              <a:gd name="T17" fmla="*/ 11370 h 216"/>
              <a:gd name="T18" fmla="*/ 282699 w 256"/>
              <a:gd name="T19" fmla="*/ 45479 h 216"/>
              <a:gd name="T20" fmla="*/ 185217 w 256"/>
              <a:gd name="T21" fmla="*/ 29236 h 216"/>
              <a:gd name="T22" fmla="*/ 99107 w 256"/>
              <a:gd name="T23" fmla="*/ 110449 h 216"/>
              <a:gd name="T24" fmla="*/ 151098 w 256"/>
              <a:gd name="T25" fmla="*/ 11370 h 216"/>
              <a:gd name="T26" fmla="*/ 188466 w 256"/>
              <a:gd name="T27" fmla="*/ 19491 h 216"/>
              <a:gd name="T28" fmla="*/ 159221 w 256"/>
              <a:gd name="T29" fmla="*/ 129940 h 216"/>
              <a:gd name="T30" fmla="*/ 227459 w 256"/>
              <a:gd name="T31" fmla="*/ 136437 h 216"/>
              <a:gd name="T32" fmla="*/ 266452 w 256"/>
              <a:gd name="T33" fmla="*/ 292364 h 216"/>
              <a:gd name="T34" fmla="*/ 305445 w 256"/>
              <a:gd name="T35" fmla="*/ 292364 h 216"/>
              <a:gd name="T36" fmla="*/ 331440 w 256"/>
              <a:gd name="T37" fmla="*/ 240388 h 216"/>
              <a:gd name="T38" fmla="*/ 337939 w 256"/>
              <a:gd name="T39" fmla="*/ 336219 h 216"/>
              <a:gd name="T40" fmla="*/ 318443 w 256"/>
              <a:gd name="T41" fmla="*/ 350837 h 216"/>
              <a:gd name="T42" fmla="*/ 310319 w 256"/>
              <a:gd name="T43" fmla="*/ 350837 h 216"/>
              <a:gd name="T44" fmla="*/ 97482 w 256"/>
              <a:gd name="T45" fmla="*/ 350837 h 216"/>
              <a:gd name="T46" fmla="*/ 77986 w 256"/>
              <a:gd name="T47" fmla="*/ 336219 h 216"/>
              <a:gd name="T48" fmla="*/ 37368 w 256"/>
              <a:gd name="T49" fmla="*/ 168922 h 216"/>
              <a:gd name="T50" fmla="*/ 0 w 256"/>
              <a:gd name="T51" fmla="*/ 149431 h 216"/>
              <a:gd name="T52" fmla="*/ 94233 w 256"/>
              <a:gd name="T53" fmla="*/ 129940 h 216"/>
              <a:gd name="T54" fmla="*/ 188466 w 256"/>
              <a:gd name="T55" fmla="*/ 292364 h 216"/>
              <a:gd name="T56" fmla="*/ 227459 w 256"/>
              <a:gd name="T57" fmla="*/ 292364 h 216"/>
              <a:gd name="T58" fmla="*/ 207963 w 256"/>
              <a:gd name="T59" fmla="*/ 168922 h 216"/>
              <a:gd name="T60" fmla="*/ 188466 w 256"/>
              <a:gd name="T61" fmla="*/ 292364 h 216"/>
              <a:gd name="T62" fmla="*/ 129977 w 256"/>
              <a:gd name="T63" fmla="*/ 168922 h 216"/>
              <a:gd name="T64" fmla="*/ 110480 w 256"/>
              <a:gd name="T65" fmla="*/ 292364 h 216"/>
              <a:gd name="T66" fmla="*/ 149473 w 256"/>
              <a:gd name="T67" fmla="*/ 292364 h 21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5" name="Freeform 68"/>
          <p:cNvSpPr>
            <a:spLocks noEditPoints="1"/>
          </p:cNvSpPr>
          <p:nvPr/>
        </p:nvSpPr>
        <p:spPr bwMode="auto">
          <a:xfrm>
            <a:off x="16352157" y="2836149"/>
            <a:ext cx="1052736" cy="887994"/>
          </a:xfrm>
          <a:custGeom>
            <a:avLst/>
            <a:gdLst>
              <a:gd name="T0" fmla="*/ 246955 w 256"/>
              <a:gd name="T1" fmla="*/ 136437 h 216"/>
              <a:gd name="T2" fmla="*/ 415925 w 256"/>
              <a:gd name="T3" fmla="*/ 136437 h 216"/>
              <a:gd name="T4" fmla="*/ 370433 w 256"/>
              <a:gd name="T5" fmla="*/ 116946 h 216"/>
              <a:gd name="T6" fmla="*/ 350937 w 256"/>
              <a:gd name="T7" fmla="*/ 97455 h 216"/>
              <a:gd name="T8" fmla="*/ 311944 w 256"/>
              <a:gd name="T9" fmla="*/ 97455 h 216"/>
              <a:gd name="T10" fmla="*/ 292447 w 256"/>
              <a:gd name="T11" fmla="*/ 116946 h 216"/>
              <a:gd name="T12" fmla="*/ 292447 w 256"/>
              <a:gd name="T13" fmla="*/ 155928 h 216"/>
              <a:gd name="T14" fmla="*/ 311944 w 256"/>
              <a:gd name="T15" fmla="*/ 175419 h 216"/>
              <a:gd name="T16" fmla="*/ 350937 w 256"/>
              <a:gd name="T17" fmla="*/ 175419 h 216"/>
              <a:gd name="T18" fmla="*/ 370433 w 256"/>
              <a:gd name="T19" fmla="*/ 155928 h 216"/>
              <a:gd name="T20" fmla="*/ 370433 w 256"/>
              <a:gd name="T21" fmla="*/ 116946 h 216"/>
              <a:gd name="T22" fmla="*/ 230708 w 256"/>
              <a:gd name="T23" fmla="*/ 29236 h 216"/>
              <a:gd name="T24" fmla="*/ 227459 w 256"/>
              <a:gd name="T25" fmla="*/ 19491 h 216"/>
              <a:gd name="T26" fmla="*/ 264827 w 256"/>
              <a:gd name="T27" fmla="*/ 11370 h 216"/>
              <a:gd name="T28" fmla="*/ 282699 w 256"/>
              <a:gd name="T29" fmla="*/ 45479 h 216"/>
              <a:gd name="T30" fmla="*/ 185217 w 256"/>
              <a:gd name="T31" fmla="*/ 29236 h 216"/>
              <a:gd name="T32" fmla="*/ 99107 w 256"/>
              <a:gd name="T33" fmla="*/ 110449 h 216"/>
              <a:gd name="T34" fmla="*/ 151098 w 256"/>
              <a:gd name="T35" fmla="*/ 11370 h 216"/>
              <a:gd name="T36" fmla="*/ 188466 w 256"/>
              <a:gd name="T37" fmla="*/ 19491 h 216"/>
              <a:gd name="T38" fmla="*/ 159221 w 256"/>
              <a:gd name="T39" fmla="*/ 129940 h 216"/>
              <a:gd name="T40" fmla="*/ 227459 w 256"/>
              <a:gd name="T41" fmla="*/ 136437 h 216"/>
              <a:gd name="T42" fmla="*/ 266452 w 256"/>
              <a:gd name="T43" fmla="*/ 292364 h 216"/>
              <a:gd name="T44" fmla="*/ 305445 w 256"/>
              <a:gd name="T45" fmla="*/ 292364 h 216"/>
              <a:gd name="T46" fmla="*/ 331440 w 256"/>
              <a:gd name="T47" fmla="*/ 240388 h 216"/>
              <a:gd name="T48" fmla="*/ 337939 w 256"/>
              <a:gd name="T49" fmla="*/ 336219 h 216"/>
              <a:gd name="T50" fmla="*/ 318443 w 256"/>
              <a:gd name="T51" fmla="*/ 350837 h 216"/>
              <a:gd name="T52" fmla="*/ 310319 w 256"/>
              <a:gd name="T53" fmla="*/ 350837 h 216"/>
              <a:gd name="T54" fmla="*/ 97482 w 256"/>
              <a:gd name="T55" fmla="*/ 350837 h 216"/>
              <a:gd name="T56" fmla="*/ 77986 w 256"/>
              <a:gd name="T57" fmla="*/ 336219 h 216"/>
              <a:gd name="T58" fmla="*/ 37368 w 256"/>
              <a:gd name="T59" fmla="*/ 168922 h 216"/>
              <a:gd name="T60" fmla="*/ 0 w 256"/>
              <a:gd name="T61" fmla="*/ 149431 h 216"/>
              <a:gd name="T62" fmla="*/ 94233 w 256"/>
              <a:gd name="T63" fmla="*/ 129940 h 216"/>
              <a:gd name="T64" fmla="*/ 188466 w 256"/>
              <a:gd name="T65" fmla="*/ 292364 h 216"/>
              <a:gd name="T66" fmla="*/ 227459 w 256"/>
              <a:gd name="T67" fmla="*/ 292364 h 216"/>
              <a:gd name="T68" fmla="*/ 207963 w 256"/>
              <a:gd name="T69" fmla="*/ 168922 h 216"/>
              <a:gd name="T70" fmla="*/ 188466 w 256"/>
              <a:gd name="T71" fmla="*/ 292364 h 216"/>
              <a:gd name="T72" fmla="*/ 129977 w 256"/>
              <a:gd name="T73" fmla="*/ 168922 h 216"/>
              <a:gd name="T74" fmla="*/ 110480 w 256"/>
              <a:gd name="T75" fmla="*/ 292364 h 216"/>
              <a:gd name="T76" fmla="*/ 149473 w 256"/>
              <a:gd name="T77" fmla="*/ 292364 h 21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256" h="216">
                <a:moveTo>
                  <a:pt x="204" y="136"/>
                </a:moveTo>
                <a:cubicBezTo>
                  <a:pt x="175" y="136"/>
                  <a:pt x="152" y="113"/>
                  <a:pt x="152" y="84"/>
                </a:cubicBezTo>
                <a:cubicBezTo>
                  <a:pt x="152" y="55"/>
                  <a:pt x="175" y="32"/>
                  <a:pt x="204" y="32"/>
                </a:cubicBezTo>
                <a:cubicBezTo>
                  <a:pt x="233" y="32"/>
                  <a:pt x="256" y="55"/>
                  <a:pt x="256" y="84"/>
                </a:cubicBezTo>
                <a:cubicBezTo>
                  <a:pt x="256" y="113"/>
                  <a:pt x="233" y="136"/>
                  <a:pt x="204" y="136"/>
                </a:cubicBezTo>
                <a:moveTo>
                  <a:pt x="228" y="72"/>
                </a:moveTo>
                <a:cubicBezTo>
                  <a:pt x="216" y="72"/>
                  <a:pt x="216" y="72"/>
                  <a:pt x="216" y="72"/>
                </a:cubicBezTo>
                <a:cubicBezTo>
                  <a:pt x="216" y="60"/>
                  <a:pt x="216" y="60"/>
                  <a:pt x="216" y="60"/>
                </a:cubicBezTo>
                <a:cubicBezTo>
                  <a:pt x="216" y="53"/>
                  <a:pt x="211" y="48"/>
                  <a:pt x="204" y="48"/>
                </a:cubicBezTo>
                <a:cubicBezTo>
                  <a:pt x="197" y="48"/>
                  <a:pt x="192" y="53"/>
                  <a:pt x="192" y="60"/>
                </a:cubicBezTo>
                <a:cubicBezTo>
                  <a:pt x="192" y="72"/>
                  <a:pt x="192" y="72"/>
                  <a:pt x="192" y="72"/>
                </a:cubicBezTo>
                <a:cubicBezTo>
                  <a:pt x="180" y="72"/>
                  <a:pt x="180" y="72"/>
                  <a:pt x="180" y="72"/>
                </a:cubicBezTo>
                <a:cubicBezTo>
                  <a:pt x="173" y="72"/>
                  <a:pt x="168" y="77"/>
                  <a:pt x="168" y="84"/>
                </a:cubicBezTo>
                <a:cubicBezTo>
                  <a:pt x="168" y="91"/>
                  <a:pt x="173" y="96"/>
                  <a:pt x="180" y="96"/>
                </a:cubicBezTo>
                <a:cubicBezTo>
                  <a:pt x="192" y="96"/>
                  <a:pt x="192" y="96"/>
                  <a:pt x="192" y="96"/>
                </a:cubicBezTo>
                <a:cubicBezTo>
                  <a:pt x="192" y="108"/>
                  <a:pt x="192" y="108"/>
                  <a:pt x="192" y="108"/>
                </a:cubicBezTo>
                <a:cubicBezTo>
                  <a:pt x="192" y="115"/>
                  <a:pt x="197" y="120"/>
                  <a:pt x="204" y="120"/>
                </a:cubicBezTo>
                <a:cubicBezTo>
                  <a:pt x="211" y="120"/>
                  <a:pt x="216" y="115"/>
                  <a:pt x="216" y="108"/>
                </a:cubicBezTo>
                <a:cubicBezTo>
                  <a:pt x="216" y="96"/>
                  <a:pt x="216" y="96"/>
                  <a:pt x="216" y="96"/>
                </a:cubicBezTo>
                <a:cubicBezTo>
                  <a:pt x="228" y="96"/>
                  <a:pt x="228" y="96"/>
                  <a:pt x="228" y="96"/>
                </a:cubicBezTo>
                <a:cubicBezTo>
                  <a:pt x="235" y="96"/>
                  <a:pt x="240" y="91"/>
                  <a:pt x="240" y="84"/>
                </a:cubicBezTo>
                <a:cubicBezTo>
                  <a:pt x="240" y="77"/>
                  <a:pt x="235" y="72"/>
                  <a:pt x="228" y="72"/>
                </a:cubicBezTo>
                <a:moveTo>
                  <a:pt x="155" y="43"/>
                </a:moveTo>
                <a:cubicBezTo>
                  <a:pt x="142" y="18"/>
                  <a:pt x="142" y="18"/>
                  <a:pt x="142" y="18"/>
                </a:cubicBez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74" y="28"/>
                  <a:pt x="174" y="28"/>
                  <a:pt x="174" y="28"/>
                </a:cubicBezTo>
                <a:cubicBezTo>
                  <a:pt x="167" y="31"/>
                  <a:pt x="160" y="37"/>
                  <a:pt x="155" y="43"/>
                </a:cubicBezTo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  <a:moveTo>
                  <a:pt x="98" y="80"/>
                </a:moveTo>
                <a:cubicBezTo>
                  <a:pt x="140" y="80"/>
                  <a:pt x="140" y="80"/>
                  <a:pt x="140" y="80"/>
                </a:cubicBezTo>
                <a:cubicBezTo>
                  <a:pt x="140" y="81"/>
                  <a:pt x="140" y="83"/>
                  <a:pt x="140" y="84"/>
                </a:cubicBezTo>
                <a:cubicBezTo>
                  <a:pt x="140" y="104"/>
                  <a:pt x="149" y="122"/>
                  <a:pt x="164" y="134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cubicBezTo>
                  <a:pt x="188" y="146"/>
                  <a:pt x="188" y="146"/>
                  <a:pt x="188" y="146"/>
                </a:cubicBezTo>
                <a:cubicBezTo>
                  <a:pt x="193" y="147"/>
                  <a:pt x="198" y="148"/>
                  <a:pt x="204" y="148"/>
                </a:cubicBezTo>
                <a:cubicBezTo>
                  <a:pt x="211" y="148"/>
                  <a:pt x="217" y="147"/>
                  <a:pt x="223" y="145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lose/>
                <a:moveTo>
                  <a:pt x="116" y="180"/>
                </a:move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cubicBezTo>
                  <a:pt x="140" y="116"/>
                  <a:pt x="140" y="116"/>
                  <a:pt x="140" y="116"/>
                </a:cubicBez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lnTo>
                  <a:pt x="116" y="180"/>
                </a:lnTo>
                <a:close/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6" name="Freeform 69"/>
          <p:cNvSpPr>
            <a:spLocks noEditPoints="1"/>
          </p:cNvSpPr>
          <p:nvPr/>
        </p:nvSpPr>
        <p:spPr bwMode="auto">
          <a:xfrm>
            <a:off x="14507857" y="2836149"/>
            <a:ext cx="1052736" cy="887994"/>
          </a:xfrm>
          <a:custGeom>
            <a:avLst/>
            <a:gdLst>
              <a:gd name="T0" fmla="*/ 415925 w 256"/>
              <a:gd name="T1" fmla="*/ 147806 h 216"/>
              <a:gd name="T2" fmla="*/ 415925 w 256"/>
              <a:gd name="T3" fmla="*/ 149431 h 216"/>
              <a:gd name="T4" fmla="*/ 415925 w 256"/>
              <a:gd name="T5" fmla="*/ 149431 h 216"/>
              <a:gd name="T6" fmla="*/ 378557 w 256"/>
              <a:gd name="T7" fmla="*/ 168922 h 216"/>
              <a:gd name="T8" fmla="*/ 337939 w 256"/>
              <a:gd name="T9" fmla="*/ 336219 h 216"/>
              <a:gd name="T10" fmla="*/ 315193 w 256"/>
              <a:gd name="T11" fmla="*/ 350837 h 216"/>
              <a:gd name="T12" fmla="*/ 97482 w 256"/>
              <a:gd name="T13" fmla="*/ 350837 h 216"/>
              <a:gd name="T14" fmla="*/ 97482 w 256"/>
              <a:gd name="T15" fmla="*/ 350837 h 216"/>
              <a:gd name="T16" fmla="*/ 77986 w 256"/>
              <a:gd name="T17" fmla="*/ 336219 h 216"/>
              <a:gd name="T18" fmla="*/ 19496 w 256"/>
              <a:gd name="T19" fmla="*/ 168922 h 216"/>
              <a:gd name="T20" fmla="*/ 19496 w 256"/>
              <a:gd name="T21" fmla="*/ 129940 h 216"/>
              <a:gd name="T22" fmla="*/ 159221 w 256"/>
              <a:gd name="T23" fmla="*/ 129940 h 216"/>
              <a:gd name="T24" fmla="*/ 240457 w 256"/>
              <a:gd name="T25" fmla="*/ 129940 h 216"/>
              <a:gd name="T26" fmla="*/ 289198 w 256"/>
              <a:gd name="T27" fmla="*/ 129940 h 216"/>
              <a:gd name="T28" fmla="*/ 318443 w 256"/>
              <a:gd name="T29" fmla="*/ 129940 h 216"/>
              <a:gd name="T30" fmla="*/ 396429 w 256"/>
              <a:gd name="T31" fmla="*/ 129940 h 216"/>
              <a:gd name="T32" fmla="*/ 398053 w 256"/>
              <a:gd name="T33" fmla="*/ 129940 h 216"/>
              <a:gd name="T34" fmla="*/ 415925 w 256"/>
              <a:gd name="T35" fmla="*/ 146182 h 216"/>
              <a:gd name="T36" fmla="*/ 129977 w 256"/>
              <a:gd name="T37" fmla="*/ 168922 h 216"/>
              <a:gd name="T38" fmla="*/ 110480 w 256"/>
              <a:gd name="T39" fmla="*/ 292364 h 216"/>
              <a:gd name="T40" fmla="*/ 149473 w 256"/>
              <a:gd name="T41" fmla="*/ 292364 h 216"/>
              <a:gd name="T42" fmla="*/ 227459 w 256"/>
              <a:gd name="T43" fmla="*/ 188412 h 216"/>
              <a:gd name="T44" fmla="*/ 188466 w 256"/>
              <a:gd name="T45" fmla="*/ 188412 h 216"/>
              <a:gd name="T46" fmla="*/ 207963 w 256"/>
              <a:gd name="T47" fmla="*/ 311855 h 216"/>
              <a:gd name="T48" fmla="*/ 227459 w 256"/>
              <a:gd name="T49" fmla="*/ 188412 h 216"/>
              <a:gd name="T50" fmla="*/ 285948 w 256"/>
              <a:gd name="T51" fmla="*/ 168922 h 216"/>
              <a:gd name="T52" fmla="*/ 266452 w 256"/>
              <a:gd name="T53" fmla="*/ 292364 h 216"/>
              <a:gd name="T54" fmla="*/ 305445 w 256"/>
              <a:gd name="T55" fmla="*/ 292364 h 216"/>
              <a:gd name="T56" fmla="*/ 230708 w 256"/>
              <a:gd name="T57" fmla="*/ 29236 h 216"/>
              <a:gd name="T58" fmla="*/ 227459 w 256"/>
              <a:gd name="T59" fmla="*/ 19491 h 216"/>
              <a:gd name="T60" fmla="*/ 264827 w 256"/>
              <a:gd name="T61" fmla="*/ 11370 h 216"/>
              <a:gd name="T62" fmla="*/ 316818 w 256"/>
              <a:gd name="T63" fmla="*/ 110449 h 216"/>
              <a:gd name="T64" fmla="*/ 230708 w 256"/>
              <a:gd name="T65" fmla="*/ 29236 h 216"/>
              <a:gd name="T66" fmla="*/ 142974 w 256"/>
              <a:gd name="T67" fmla="*/ 110449 h 216"/>
              <a:gd name="T68" fmla="*/ 151098 w 256"/>
              <a:gd name="T69" fmla="*/ 11370 h 216"/>
              <a:gd name="T70" fmla="*/ 168970 w 256"/>
              <a:gd name="T71" fmla="*/ 0 h 216"/>
              <a:gd name="T72" fmla="*/ 185217 w 256"/>
              <a:gd name="T73" fmla="*/ 29236 h 2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16">
                <a:moveTo>
                  <a:pt x="256" y="90"/>
                </a:moveTo>
                <a:cubicBezTo>
                  <a:pt x="256" y="91"/>
                  <a:pt x="256" y="91"/>
                  <a:pt x="256" y="91"/>
                </a:cubicBezTo>
                <a:cubicBezTo>
                  <a:pt x="256" y="91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2"/>
                  <a:pt x="256" y="92"/>
                  <a:pt x="256" y="92"/>
                </a:cubicBezTo>
                <a:cubicBezTo>
                  <a:pt x="256" y="99"/>
                  <a:pt x="251" y="104"/>
                  <a:pt x="244" y="104"/>
                </a:cubicBezTo>
                <a:cubicBezTo>
                  <a:pt x="233" y="104"/>
                  <a:pt x="233" y="104"/>
                  <a:pt x="233" y="104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8" y="207"/>
                  <a:pt x="208" y="207"/>
                  <a:pt x="208" y="207"/>
                </a:cubicBezTo>
                <a:cubicBezTo>
                  <a:pt x="206" y="212"/>
                  <a:pt x="202" y="216"/>
                  <a:pt x="196" y="216"/>
                </a:cubicBezTo>
                <a:cubicBezTo>
                  <a:pt x="194" y="216"/>
                  <a:pt x="194" y="216"/>
                  <a:pt x="194" y="216"/>
                </a:cubicBezTo>
                <a:cubicBezTo>
                  <a:pt x="191" y="216"/>
                  <a:pt x="191" y="216"/>
                  <a:pt x="191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60" y="216"/>
                  <a:pt x="60" y="216"/>
                  <a:pt x="60" y="216"/>
                </a:cubicBezTo>
                <a:cubicBezTo>
                  <a:pt x="54" y="216"/>
                  <a:pt x="50" y="212"/>
                  <a:pt x="48" y="207"/>
                </a:cubicBezTo>
                <a:cubicBezTo>
                  <a:pt x="48" y="207"/>
                  <a:pt x="48" y="207"/>
                  <a:pt x="48" y="207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2" y="104"/>
                  <a:pt x="12" y="104"/>
                  <a:pt x="12" y="104"/>
                </a:cubicBezTo>
                <a:cubicBezTo>
                  <a:pt x="5" y="104"/>
                  <a:pt x="0" y="99"/>
                  <a:pt x="0" y="92"/>
                </a:cubicBezTo>
                <a:cubicBezTo>
                  <a:pt x="0" y="85"/>
                  <a:pt x="5" y="80"/>
                  <a:pt x="12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98" y="80"/>
                  <a:pt x="98" y="80"/>
                  <a:pt x="9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48" y="80"/>
                  <a:pt x="148" y="80"/>
                  <a:pt x="148" y="80"/>
                </a:cubicBezTo>
                <a:cubicBezTo>
                  <a:pt x="178" y="80"/>
                  <a:pt x="178" y="80"/>
                  <a:pt x="178" y="80"/>
                </a:cubicBezTo>
                <a:cubicBezTo>
                  <a:pt x="179" y="80"/>
                  <a:pt x="179" y="80"/>
                  <a:pt x="179" y="80"/>
                </a:cubicBezTo>
                <a:cubicBezTo>
                  <a:pt x="196" y="80"/>
                  <a:pt x="196" y="80"/>
                  <a:pt x="196" y="80"/>
                </a:cubicBezTo>
                <a:cubicBezTo>
                  <a:pt x="198" y="80"/>
                  <a:pt x="198" y="80"/>
                  <a:pt x="198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4" y="80"/>
                  <a:pt x="244" y="80"/>
                  <a:pt x="244" y="80"/>
                </a:cubicBezTo>
                <a:cubicBezTo>
                  <a:pt x="245" y="80"/>
                  <a:pt x="245" y="80"/>
                  <a:pt x="245" y="80"/>
                </a:cubicBezTo>
                <a:cubicBezTo>
                  <a:pt x="251" y="80"/>
                  <a:pt x="255" y="85"/>
                  <a:pt x="256" y="90"/>
                </a:cubicBezTo>
                <a:cubicBezTo>
                  <a:pt x="256" y="90"/>
                  <a:pt x="256" y="90"/>
                  <a:pt x="256" y="90"/>
                </a:cubicBezTo>
                <a:moveTo>
                  <a:pt x="92" y="116"/>
                </a:moveTo>
                <a:cubicBezTo>
                  <a:pt x="92" y="109"/>
                  <a:pt x="87" y="104"/>
                  <a:pt x="80" y="104"/>
                </a:cubicBezTo>
                <a:cubicBezTo>
                  <a:pt x="73" y="104"/>
                  <a:pt x="68" y="109"/>
                  <a:pt x="68" y="116"/>
                </a:cubicBezTo>
                <a:cubicBezTo>
                  <a:pt x="68" y="180"/>
                  <a:pt x="68" y="180"/>
                  <a:pt x="68" y="180"/>
                </a:cubicBezTo>
                <a:cubicBezTo>
                  <a:pt x="68" y="187"/>
                  <a:pt x="73" y="192"/>
                  <a:pt x="80" y="192"/>
                </a:cubicBezTo>
                <a:cubicBezTo>
                  <a:pt x="87" y="192"/>
                  <a:pt x="92" y="187"/>
                  <a:pt x="92" y="180"/>
                </a:cubicBezTo>
                <a:lnTo>
                  <a:pt x="92" y="116"/>
                </a:lnTo>
                <a:close/>
                <a:moveTo>
                  <a:pt x="140" y="116"/>
                </a:moveTo>
                <a:cubicBezTo>
                  <a:pt x="140" y="109"/>
                  <a:pt x="135" y="104"/>
                  <a:pt x="128" y="104"/>
                </a:cubicBezTo>
                <a:cubicBezTo>
                  <a:pt x="121" y="104"/>
                  <a:pt x="116" y="109"/>
                  <a:pt x="116" y="116"/>
                </a:cubicBezTo>
                <a:cubicBezTo>
                  <a:pt x="116" y="180"/>
                  <a:pt x="116" y="180"/>
                  <a:pt x="116" y="180"/>
                </a:cubicBezTo>
                <a:cubicBezTo>
                  <a:pt x="116" y="187"/>
                  <a:pt x="121" y="192"/>
                  <a:pt x="128" y="192"/>
                </a:cubicBezTo>
                <a:cubicBezTo>
                  <a:pt x="135" y="192"/>
                  <a:pt x="140" y="187"/>
                  <a:pt x="140" y="180"/>
                </a:cubicBezTo>
                <a:lnTo>
                  <a:pt x="140" y="116"/>
                </a:lnTo>
                <a:close/>
                <a:moveTo>
                  <a:pt x="188" y="116"/>
                </a:moveTo>
                <a:cubicBezTo>
                  <a:pt x="188" y="109"/>
                  <a:pt x="183" y="104"/>
                  <a:pt x="176" y="104"/>
                </a:cubicBezTo>
                <a:cubicBezTo>
                  <a:pt x="169" y="104"/>
                  <a:pt x="164" y="109"/>
                  <a:pt x="164" y="116"/>
                </a:cubicBezTo>
                <a:cubicBezTo>
                  <a:pt x="164" y="180"/>
                  <a:pt x="164" y="180"/>
                  <a:pt x="164" y="180"/>
                </a:cubicBezTo>
                <a:cubicBezTo>
                  <a:pt x="164" y="187"/>
                  <a:pt x="169" y="192"/>
                  <a:pt x="176" y="192"/>
                </a:cubicBezTo>
                <a:cubicBezTo>
                  <a:pt x="183" y="192"/>
                  <a:pt x="188" y="187"/>
                  <a:pt x="188" y="180"/>
                </a:cubicBezTo>
                <a:lnTo>
                  <a:pt x="188" y="116"/>
                </a:lnTo>
                <a:close/>
                <a:moveTo>
                  <a:pt x="142" y="18"/>
                </a:moveTo>
                <a:cubicBezTo>
                  <a:pt x="142" y="18"/>
                  <a:pt x="142" y="18"/>
                  <a:pt x="142" y="18"/>
                </a:cubicBezTo>
                <a:cubicBezTo>
                  <a:pt x="141" y="16"/>
                  <a:pt x="140" y="14"/>
                  <a:pt x="140" y="12"/>
                </a:cubicBezTo>
                <a:cubicBezTo>
                  <a:pt x="140" y="5"/>
                  <a:pt x="145" y="0"/>
                  <a:pt x="152" y="0"/>
                </a:cubicBezTo>
                <a:cubicBezTo>
                  <a:pt x="157" y="0"/>
                  <a:pt x="161" y="3"/>
                  <a:pt x="163" y="7"/>
                </a:cubicBezTo>
                <a:cubicBezTo>
                  <a:pt x="163" y="7"/>
                  <a:pt x="163" y="7"/>
                  <a:pt x="163" y="7"/>
                </a:cubicBezTo>
                <a:cubicBezTo>
                  <a:pt x="195" y="68"/>
                  <a:pt x="195" y="68"/>
                  <a:pt x="195" y="68"/>
                </a:cubicBezTo>
                <a:cubicBezTo>
                  <a:pt x="168" y="68"/>
                  <a:pt x="168" y="68"/>
                  <a:pt x="168" y="68"/>
                </a:cubicBezTo>
                <a:lnTo>
                  <a:pt x="142" y="18"/>
                </a:lnTo>
                <a:close/>
                <a:moveTo>
                  <a:pt x="114" y="18"/>
                </a:moveTo>
                <a:cubicBezTo>
                  <a:pt x="88" y="68"/>
                  <a:pt x="88" y="68"/>
                  <a:pt x="88" y="68"/>
                </a:cubicBezTo>
                <a:cubicBezTo>
                  <a:pt x="61" y="68"/>
                  <a:pt x="61" y="68"/>
                  <a:pt x="61" y="68"/>
                </a:cubicBezTo>
                <a:cubicBezTo>
                  <a:pt x="93" y="7"/>
                  <a:pt x="93" y="7"/>
                  <a:pt x="93" y="7"/>
                </a:cubicBezTo>
                <a:cubicBezTo>
                  <a:pt x="93" y="7"/>
                  <a:pt x="93" y="7"/>
                  <a:pt x="93" y="7"/>
                </a:cubicBezTo>
                <a:cubicBezTo>
                  <a:pt x="95" y="3"/>
                  <a:pt x="99" y="0"/>
                  <a:pt x="104" y="0"/>
                </a:cubicBezTo>
                <a:cubicBezTo>
                  <a:pt x="111" y="0"/>
                  <a:pt x="116" y="5"/>
                  <a:pt x="116" y="12"/>
                </a:cubicBezTo>
                <a:cubicBezTo>
                  <a:pt x="116" y="14"/>
                  <a:pt x="115" y="16"/>
                  <a:pt x="114" y="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7" name="Freeform 70"/>
          <p:cNvSpPr>
            <a:spLocks noEditPoints="1"/>
          </p:cNvSpPr>
          <p:nvPr/>
        </p:nvSpPr>
        <p:spPr bwMode="auto">
          <a:xfrm>
            <a:off x="12764011" y="2751768"/>
            <a:ext cx="855852" cy="1052736"/>
          </a:xfrm>
          <a:custGeom>
            <a:avLst/>
            <a:gdLst>
              <a:gd name="T0" fmla="*/ 318630 w 208"/>
              <a:gd name="T1" fmla="*/ 415925 h 256"/>
              <a:gd name="T2" fmla="*/ 19508 w 208"/>
              <a:gd name="T3" fmla="*/ 415925 h 256"/>
              <a:gd name="T4" fmla="*/ 0 w 208"/>
              <a:gd name="T5" fmla="*/ 396429 h 256"/>
              <a:gd name="T6" fmla="*/ 0 w 208"/>
              <a:gd name="T7" fmla="*/ 376932 h 256"/>
              <a:gd name="T8" fmla="*/ 338138 w 208"/>
              <a:gd name="T9" fmla="*/ 376932 h 256"/>
              <a:gd name="T10" fmla="*/ 338138 w 208"/>
              <a:gd name="T11" fmla="*/ 396429 h 256"/>
              <a:gd name="T12" fmla="*/ 318630 w 208"/>
              <a:gd name="T13" fmla="*/ 415925 h 256"/>
              <a:gd name="T14" fmla="*/ 0 w 208"/>
              <a:gd name="T15" fmla="*/ 116979 h 256"/>
              <a:gd name="T16" fmla="*/ 19508 w 208"/>
              <a:gd name="T17" fmla="*/ 97482 h 256"/>
              <a:gd name="T18" fmla="*/ 71529 w 208"/>
              <a:gd name="T19" fmla="*/ 97482 h 256"/>
              <a:gd name="T20" fmla="*/ 169069 w 208"/>
              <a:gd name="T21" fmla="*/ 0 h 256"/>
              <a:gd name="T22" fmla="*/ 266609 w 208"/>
              <a:gd name="T23" fmla="*/ 97482 h 256"/>
              <a:gd name="T24" fmla="*/ 318630 w 208"/>
              <a:gd name="T25" fmla="*/ 97482 h 256"/>
              <a:gd name="T26" fmla="*/ 338138 w 208"/>
              <a:gd name="T27" fmla="*/ 116979 h 256"/>
              <a:gd name="T28" fmla="*/ 338138 w 208"/>
              <a:gd name="T29" fmla="*/ 357436 h 256"/>
              <a:gd name="T30" fmla="*/ 0 w 208"/>
              <a:gd name="T31" fmla="*/ 357436 h 256"/>
              <a:gd name="T32" fmla="*/ 0 w 208"/>
              <a:gd name="T33" fmla="*/ 116979 h 256"/>
              <a:gd name="T34" fmla="*/ 227593 w 208"/>
              <a:gd name="T35" fmla="*/ 97482 h 256"/>
              <a:gd name="T36" fmla="*/ 169069 w 208"/>
              <a:gd name="T37" fmla="*/ 38993 h 256"/>
              <a:gd name="T38" fmla="*/ 110545 w 208"/>
              <a:gd name="T39" fmla="*/ 97482 h 256"/>
              <a:gd name="T40" fmla="*/ 227593 w 208"/>
              <a:gd name="T41" fmla="*/ 97482 h 25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08" h="256">
                <a:moveTo>
                  <a:pt x="196" y="256"/>
                </a:moveTo>
                <a:cubicBezTo>
                  <a:pt x="12" y="256"/>
                  <a:pt x="12" y="256"/>
                  <a:pt x="12" y="256"/>
                </a:cubicBezTo>
                <a:cubicBezTo>
                  <a:pt x="5" y="256"/>
                  <a:pt x="0" y="251"/>
                  <a:pt x="0" y="244"/>
                </a:cubicBezTo>
                <a:cubicBezTo>
                  <a:pt x="0" y="232"/>
                  <a:pt x="0" y="232"/>
                  <a:pt x="0" y="232"/>
                </a:cubicBezTo>
                <a:cubicBezTo>
                  <a:pt x="208" y="232"/>
                  <a:pt x="208" y="232"/>
                  <a:pt x="208" y="232"/>
                </a:cubicBezTo>
                <a:cubicBezTo>
                  <a:pt x="208" y="244"/>
                  <a:pt x="208" y="244"/>
                  <a:pt x="208" y="244"/>
                </a:cubicBezTo>
                <a:cubicBezTo>
                  <a:pt x="208" y="251"/>
                  <a:pt x="203" y="256"/>
                  <a:pt x="196" y="256"/>
                </a:cubicBezTo>
                <a:moveTo>
                  <a:pt x="0" y="72"/>
                </a:moveTo>
                <a:cubicBezTo>
                  <a:pt x="0" y="65"/>
                  <a:pt x="5" y="60"/>
                  <a:pt x="12" y="60"/>
                </a:cubicBezTo>
                <a:cubicBezTo>
                  <a:pt x="44" y="60"/>
                  <a:pt x="44" y="60"/>
                  <a:pt x="44" y="60"/>
                </a:cubicBezTo>
                <a:cubicBezTo>
                  <a:pt x="44" y="27"/>
                  <a:pt x="71" y="0"/>
                  <a:pt x="104" y="0"/>
                </a:cubicBezTo>
                <a:cubicBezTo>
                  <a:pt x="137" y="0"/>
                  <a:pt x="164" y="27"/>
                  <a:pt x="164" y="60"/>
                </a:cubicBezTo>
                <a:cubicBezTo>
                  <a:pt x="196" y="60"/>
                  <a:pt x="196" y="60"/>
                  <a:pt x="196" y="60"/>
                </a:cubicBezTo>
                <a:cubicBezTo>
                  <a:pt x="203" y="60"/>
                  <a:pt x="208" y="65"/>
                  <a:pt x="208" y="72"/>
                </a:cubicBezTo>
                <a:cubicBezTo>
                  <a:pt x="208" y="220"/>
                  <a:pt x="208" y="220"/>
                  <a:pt x="208" y="220"/>
                </a:cubicBezTo>
                <a:cubicBezTo>
                  <a:pt x="0" y="220"/>
                  <a:pt x="0" y="220"/>
                  <a:pt x="0" y="220"/>
                </a:cubicBezTo>
                <a:lnTo>
                  <a:pt x="0" y="72"/>
                </a:lnTo>
                <a:close/>
                <a:moveTo>
                  <a:pt x="140" y="60"/>
                </a:moveTo>
                <a:cubicBezTo>
                  <a:pt x="140" y="40"/>
                  <a:pt x="124" y="24"/>
                  <a:pt x="104" y="24"/>
                </a:cubicBezTo>
                <a:cubicBezTo>
                  <a:pt x="84" y="24"/>
                  <a:pt x="68" y="40"/>
                  <a:pt x="68" y="60"/>
                </a:cubicBezTo>
                <a:lnTo>
                  <a:pt x="140" y="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8" name="Freeform 71"/>
          <p:cNvSpPr>
            <a:spLocks noEditPoints="1"/>
          </p:cNvSpPr>
          <p:nvPr/>
        </p:nvSpPr>
        <p:spPr bwMode="auto">
          <a:xfrm>
            <a:off x="10819261" y="2799985"/>
            <a:ext cx="1056756" cy="956302"/>
          </a:xfrm>
          <a:custGeom>
            <a:avLst/>
            <a:gdLst>
              <a:gd name="T0" fmla="*/ 417513 w 256"/>
              <a:gd name="T1" fmla="*/ 156341 h 232"/>
              <a:gd name="T2" fmla="*/ 365324 w 256"/>
              <a:gd name="T3" fmla="*/ 208455 h 232"/>
              <a:gd name="T4" fmla="*/ 313135 w 256"/>
              <a:gd name="T5" fmla="*/ 156341 h 232"/>
              <a:gd name="T6" fmla="*/ 260946 w 256"/>
              <a:gd name="T7" fmla="*/ 208455 h 232"/>
              <a:gd name="T8" fmla="*/ 208757 w 256"/>
              <a:gd name="T9" fmla="*/ 156341 h 232"/>
              <a:gd name="T10" fmla="*/ 156567 w 256"/>
              <a:gd name="T11" fmla="*/ 208455 h 232"/>
              <a:gd name="T12" fmla="*/ 104378 w 256"/>
              <a:gd name="T13" fmla="*/ 156341 h 232"/>
              <a:gd name="T14" fmla="*/ 52189 w 256"/>
              <a:gd name="T15" fmla="*/ 208455 h 232"/>
              <a:gd name="T16" fmla="*/ 0 w 256"/>
              <a:gd name="T17" fmla="*/ 156341 h 232"/>
              <a:gd name="T18" fmla="*/ 37511 w 256"/>
              <a:gd name="T19" fmla="*/ 58628 h 232"/>
              <a:gd name="T20" fmla="*/ 381633 w 256"/>
              <a:gd name="T21" fmla="*/ 58628 h 232"/>
              <a:gd name="T22" fmla="*/ 417513 w 256"/>
              <a:gd name="T23" fmla="*/ 156341 h 232"/>
              <a:gd name="T24" fmla="*/ 352277 w 256"/>
              <a:gd name="T25" fmla="*/ 39085 h 232"/>
              <a:gd name="T26" fmla="*/ 65236 w 256"/>
              <a:gd name="T27" fmla="*/ 39085 h 232"/>
              <a:gd name="T28" fmla="*/ 45665 w 256"/>
              <a:gd name="T29" fmla="*/ 19543 h 232"/>
              <a:gd name="T30" fmla="*/ 65236 w 256"/>
              <a:gd name="T31" fmla="*/ 0 h 232"/>
              <a:gd name="T32" fmla="*/ 352277 w 256"/>
              <a:gd name="T33" fmla="*/ 0 h 232"/>
              <a:gd name="T34" fmla="*/ 371848 w 256"/>
              <a:gd name="T35" fmla="*/ 19543 h 232"/>
              <a:gd name="T36" fmla="*/ 352277 w 256"/>
              <a:gd name="T37" fmla="*/ 39085 h 232"/>
              <a:gd name="T38" fmla="*/ 58713 w 256"/>
              <a:gd name="T39" fmla="*/ 227998 h 232"/>
              <a:gd name="T40" fmla="*/ 58713 w 256"/>
              <a:gd name="T41" fmla="*/ 227998 h 232"/>
              <a:gd name="T42" fmla="*/ 63605 w 256"/>
              <a:gd name="T43" fmla="*/ 226369 h 232"/>
              <a:gd name="T44" fmla="*/ 65236 w 256"/>
              <a:gd name="T45" fmla="*/ 226369 h 232"/>
              <a:gd name="T46" fmla="*/ 68498 w 256"/>
              <a:gd name="T47" fmla="*/ 226369 h 232"/>
              <a:gd name="T48" fmla="*/ 78284 w 256"/>
              <a:gd name="T49" fmla="*/ 223112 h 232"/>
              <a:gd name="T50" fmla="*/ 78284 w 256"/>
              <a:gd name="T51" fmla="*/ 223112 h 232"/>
              <a:gd name="T52" fmla="*/ 78284 w 256"/>
              <a:gd name="T53" fmla="*/ 319197 h 232"/>
              <a:gd name="T54" fmla="*/ 339229 w 256"/>
              <a:gd name="T55" fmla="*/ 319197 h 232"/>
              <a:gd name="T56" fmla="*/ 339229 w 256"/>
              <a:gd name="T57" fmla="*/ 223112 h 232"/>
              <a:gd name="T58" fmla="*/ 339229 w 256"/>
              <a:gd name="T59" fmla="*/ 223112 h 232"/>
              <a:gd name="T60" fmla="*/ 349015 w 256"/>
              <a:gd name="T61" fmla="*/ 226369 h 232"/>
              <a:gd name="T62" fmla="*/ 352277 w 256"/>
              <a:gd name="T63" fmla="*/ 226369 h 232"/>
              <a:gd name="T64" fmla="*/ 353908 w 256"/>
              <a:gd name="T65" fmla="*/ 226369 h 232"/>
              <a:gd name="T66" fmla="*/ 358800 w 256"/>
              <a:gd name="T67" fmla="*/ 227998 h 232"/>
              <a:gd name="T68" fmla="*/ 358800 w 256"/>
              <a:gd name="T69" fmla="*/ 227998 h 232"/>
              <a:gd name="T70" fmla="*/ 365324 w 256"/>
              <a:gd name="T71" fmla="*/ 227998 h 232"/>
              <a:gd name="T72" fmla="*/ 378371 w 256"/>
              <a:gd name="T73" fmla="*/ 226369 h 232"/>
              <a:gd name="T74" fmla="*/ 378371 w 256"/>
              <a:gd name="T75" fmla="*/ 358282 h 232"/>
              <a:gd name="T76" fmla="*/ 358800 w 256"/>
              <a:gd name="T77" fmla="*/ 377825 h 232"/>
              <a:gd name="T78" fmla="*/ 58713 w 256"/>
              <a:gd name="T79" fmla="*/ 377825 h 232"/>
              <a:gd name="T80" fmla="*/ 39142 w 256"/>
              <a:gd name="T81" fmla="*/ 358282 h 232"/>
              <a:gd name="T82" fmla="*/ 39142 w 256"/>
              <a:gd name="T83" fmla="*/ 226369 h 232"/>
              <a:gd name="T84" fmla="*/ 52189 w 256"/>
              <a:gd name="T85" fmla="*/ 227998 h 232"/>
              <a:gd name="T86" fmla="*/ 58713 w 256"/>
              <a:gd name="T87" fmla="*/ 227998 h 23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6" h="232">
                <a:moveTo>
                  <a:pt x="256" y="96"/>
                </a:moveTo>
                <a:cubicBezTo>
                  <a:pt x="256" y="114"/>
                  <a:pt x="242" y="128"/>
                  <a:pt x="224" y="128"/>
                </a:cubicBezTo>
                <a:cubicBezTo>
                  <a:pt x="206" y="128"/>
                  <a:pt x="192" y="114"/>
                  <a:pt x="192" y="96"/>
                </a:cubicBezTo>
                <a:cubicBezTo>
                  <a:pt x="192" y="114"/>
                  <a:pt x="178" y="128"/>
                  <a:pt x="160" y="128"/>
                </a:cubicBezTo>
                <a:cubicBezTo>
                  <a:pt x="142" y="128"/>
                  <a:pt x="128" y="114"/>
                  <a:pt x="128" y="96"/>
                </a:cubicBezTo>
                <a:cubicBezTo>
                  <a:pt x="128" y="114"/>
                  <a:pt x="114" y="128"/>
                  <a:pt x="96" y="128"/>
                </a:cubicBezTo>
                <a:cubicBezTo>
                  <a:pt x="78" y="128"/>
                  <a:pt x="64" y="114"/>
                  <a:pt x="64" y="96"/>
                </a:cubicBezTo>
                <a:cubicBezTo>
                  <a:pt x="64" y="114"/>
                  <a:pt x="50" y="128"/>
                  <a:pt x="32" y="128"/>
                </a:cubicBezTo>
                <a:cubicBezTo>
                  <a:pt x="14" y="128"/>
                  <a:pt x="0" y="114"/>
                  <a:pt x="0" y="96"/>
                </a:cubicBezTo>
                <a:cubicBezTo>
                  <a:pt x="23" y="36"/>
                  <a:pt x="23" y="36"/>
                  <a:pt x="23" y="36"/>
                </a:cubicBezTo>
                <a:cubicBezTo>
                  <a:pt x="234" y="36"/>
                  <a:pt x="234" y="36"/>
                  <a:pt x="234" y="36"/>
                </a:cubicBezTo>
                <a:lnTo>
                  <a:pt x="256" y="96"/>
                </a:lnTo>
                <a:close/>
                <a:moveTo>
                  <a:pt x="216" y="24"/>
                </a:moveTo>
                <a:cubicBezTo>
                  <a:pt x="40" y="24"/>
                  <a:pt x="40" y="24"/>
                  <a:pt x="40" y="24"/>
                </a:cubicBezTo>
                <a:cubicBezTo>
                  <a:pt x="33" y="24"/>
                  <a:pt x="28" y="19"/>
                  <a:pt x="28" y="12"/>
                </a:cubicBezTo>
                <a:cubicBezTo>
                  <a:pt x="28" y="5"/>
                  <a:pt x="33" y="0"/>
                  <a:pt x="40" y="0"/>
                </a:cubicBezTo>
                <a:cubicBezTo>
                  <a:pt x="216" y="0"/>
                  <a:pt x="216" y="0"/>
                  <a:pt x="216" y="0"/>
                </a:cubicBezTo>
                <a:cubicBezTo>
                  <a:pt x="223" y="0"/>
                  <a:pt x="228" y="5"/>
                  <a:pt x="228" y="12"/>
                </a:cubicBezTo>
                <a:cubicBezTo>
                  <a:pt x="228" y="19"/>
                  <a:pt x="223" y="24"/>
                  <a:pt x="216" y="24"/>
                </a:cubicBezTo>
                <a:moveTo>
                  <a:pt x="36" y="140"/>
                </a:moveTo>
                <a:cubicBezTo>
                  <a:pt x="36" y="140"/>
                  <a:pt x="36" y="140"/>
                  <a:pt x="36" y="140"/>
                </a:cubicBezTo>
                <a:cubicBezTo>
                  <a:pt x="37" y="140"/>
                  <a:pt x="38" y="140"/>
                  <a:pt x="39" y="139"/>
                </a:cubicBezTo>
                <a:cubicBezTo>
                  <a:pt x="40" y="139"/>
                  <a:pt x="40" y="139"/>
                  <a:pt x="40" y="139"/>
                </a:cubicBezTo>
                <a:cubicBezTo>
                  <a:pt x="41" y="139"/>
                  <a:pt x="41" y="139"/>
                  <a:pt x="42" y="139"/>
                </a:cubicBezTo>
                <a:cubicBezTo>
                  <a:pt x="44" y="138"/>
                  <a:pt x="46" y="138"/>
                  <a:pt x="48" y="137"/>
                </a:cubicBezTo>
                <a:cubicBezTo>
                  <a:pt x="48" y="137"/>
                  <a:pt x="48" y="137"/>
                  <a:pt x="48" y="137"/>
                </a:cubicBezTo>
                <a:cubicBezTo>
                  <a:pt x="48" y="196"/>
                  <a:pt x="48" y="196"/>
                  <a:pt x="48" y="196"/>
                </a:cubicBezTo>
                <a:cubicBezTo>
                  <a:pt x="208" y="196"/>
                  <a:pt x="208" y="196"/>
                  <a:pt x="208" y="196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08" y="137"/>
                  <a:pt x="208" y="137"/>
                  <a:pt x="208" y="137"/>
                </a:cubicBezTo>
                <a:cubicBezTo>
                  <a:pt x="210" y="138"/>
                  <a:pt x="212" y="138"/>
                  <a:pt x="214" y="139"/>
                </a:cubicBezTo>
                <a:cubicBezTo>
                  <a:pt x="215" y="139"/>
                  <a:pt x="215" y="139"/>
                  <a:pt x="216" y="139"/>
                </a:cubicBezTo>
                <a:cubicBezTo>
                  <a:pt x="216" y="139"/>
                  <a:pt x="216" y="139"/>
                  <a:pt x="217" y="139"/>
                </a:cubicBezTo>
                <a:cubicBezTo>
                  <a:pt x="218" y="140"/>
                  <a:pt x="219" y="140"/>
                  <a:pt x="220" y="140"/>
                </a:cubicBezTo>
                <a:cubicBezTo>
                  <a:pt x="220" y="140"/>
                  <a:pt x="220" y="140"/>
                  <a:pt x="220" y="140"/>
                </a:cubicBezTo>
                <a:cubicBezTo>
                  <a:pt x="221" y="140"/>
                  <a:pt x="223" y="140"/>
                  <a:pt x="224" y="140"/>
                </a:cubicBezTo>
                <a:cubicBezTo>
                  <a:pt x="227" y="140"/>
                  <a:pt x="229" y="140"/>
                  <a:pt x="232" y="139"/>
                </a:cubicBezTo>
                <a:cubicBezTo>
                  <a:pt x="232" y="220"/>
                  <a:pt x="232" y="220"/>
                  <a:pt x="232" y="220"/>
                </a:cubicBezTo>
                <a:cubicBezTo>
                  <a:pt x="232" y="227"/>
                  <a:pt x="227" y="232"/>
                  <a:pt x="220" y="232"/>
                </a:cubicBezTo>
                <a:cubicBezTo>
                  <a:pt x="36" y="232"/>
                  <a:pt x="36" y="232"/>
                  <a:pt x="36" y="232"/>
                </a:cubicBezTo>
                <a:cubicBezTo>
                  <a:pt x="29" y="232"/>
                  <a:pt x="24" y="227"/>
                  <a:pt x="24" y="220"/>
                </a:cubicBezTo>
                <a:cubicBezTo>
                  <a:pt x="24" y="139"/>
                  <a:pt x="24" y="139"/>
                  <a:pt x="24" y="139"/>
                </a:cubicBezTo>
                <a:cubicBezTo>
                  <a:pt x="27" y="140"/>
                  <a:pt x="29" y="140"/>
                  <a:pt x="32" y="140"/>
                </a:cubicBezTo>
                <a:cubicBezTo>
                  <a:pt x="33" y="140"/>
                  <a:pt x="35" y="140"/>
                  <a:pt x="36" y="14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9" name="Freeform 72"/>
          <p:cNvSpPr>
            <a:spLocks noEditPoints="1"/>
          </p:cNvSpPr>
          <p:nvPr/>
        </p:nvSpPr>
        <p:spPr bwMode="auto">
          <a:xfrm>
            <a:off x="8978981" y="2767841"/>
            <a:ext cx="1052736" cy="940230"/>
          </a:xfrm>
          <a:custGeom>
            <a:avLst/>
            <a:gdLst>
              <a:gd name="T0" fmla="*/ 331440 w 256"/>
              <a:gd name="T1" fmla="*/ 169445 h 228"/>
              <a:gd name="T2" fmla="*/ 246955 w 256"/>
              <a:gd name="T3" fmla="*/ 84722 h 228"/>
              <a:gd name="T4" fmla="*/ 331440 w 256"/>
              <a:gd name="T5" fmla="*/ 0 h 228"/>
              <a:gd name="T6" fmla="*/ 415925 w 256"/>
              <a:gd name="T7" fmla="*/ 84722 h 228"/>
              <a:gd name="T8" fmla="*/ 331440 w 256"/>
              <a:gd name="T9" fmla="*/ 169445 h 228"/>
              <a:gd name="T10" fmla="*/ 376932 w 256"/>
              <a:gd name="T11" fmla="*/ 58654 h 228"/>
              <a:gd name="T12" fmla="*/ 376932 w 256"/>
              <a:gd name="T13" fmla="*/ 58654 h 228"/>
              <a:gd name="T14" fmla="*/ 357436 w 256"/>
              <a:gd name="T15" fmla="*/ 39103 h 228"/>
              <a:gd name="T16" fmla="*/ 344438 w 256"/>
              <a:gd name="T17" fmla="*/ 45620 h 228"/>
              <a:gd name="T18" fmla="*/ 331440 w 256"/>
              <a:gd name="T19" fmla="*/ 57025 h 228"/>
              <a:gd name="T20" fmla="*/ 318443 w 256"/>
              <a:gd name="T21" fmla="*/ 45620 h 228"/>
              <a:gd name="T22" fmla="*/ 305445 w 256"/>
              <a:gd name="T23" fmla="*/ 39103 h 228"/>
              <a:gd name="T24" fmla="*/ 285948 w 256"/>
              <a:gd name="T25" fmla="*/ 58654 h 228"/>
              <a:gd name="T26" fmla="*/ 292447 w 256"/>
              <a:gd name="T27" fmla="*/ 71688 h 228"/>
              <a:gd name="T28" fmla="*/ 303820 w 256"/>
              <a:gd name="T29" fmla="*/ 84722 h 228"/>
              <a:gd name="T30" fmla="*/ 292447 w 256"/>
              <a:gd name="T31" fmla="*/ 97757 h 228"/>
              <a:gd name="T32" fmla="*/ 285948 w 256"/>
              <a:gd name="T33" fmla="*/ 110791 h 228"/>
              <a:gd name="T34" fmla="*/ 305445 w 256"/>
              <a:gd name="T35" fmla="*/ 130342 h 228"/>
              <a:gd name="T36" fmla="*/ 318443 w 256"/>
              <a:gd name="T37" fmla="*/ 123825 h 228"/>
              <a:gd name="T38" fmla="*/ 331440 w 256"/>
              <a:gd name="T39" fmla="*/ 112420 h 228"/>
              <a:gd name="T40" fmla="*/ 344438 w 256"/>
              <a:gd name="T41" fmla="*/ 123825 h 228"/>
              <a:gd name="T42" fmla="*/ 357436 w 256"/>
              <a:gd name="T43" fmla="*/ 130342 h 228"/>
              <a:gd name="T44" fmla="*/ 376932 w 256"/>
              <a:gd name="T45" fmla="*/ 110791 h 228"/>
              <a:gd name="T46" fmla="*/ 370433 w 256"/>
              <a:gd name="T47" fmla="*/ 97757 h 228"/>
              <a:gd name="T48" fmla="*/ 359060 w 256"/>
              <a:gd name="T49" fmla="*/ 84722 h 228"/>
              <a:gd name="T50" fmla="*/ 370433 w 256"/>
              <a:gd name="T51" fmla="*/ 71688 h 228"/>
              <a:gd name="T52" fmla="*/ 376932 w 256"/>
              <a:gd name="T53" fmla="*/ 58654 h 228"/>
              <a:gd name="T54" fmla="*/ 376932 w 256"/>
              <a:gd name="T55" fmla="*/ 58654 h 228"/>
              <a:gd name="T56" fmla="*/ 376932 w 256"/>
              <a:gd name="T57" fmla="*/ 117308 h 228"/>
              <a:gd name="T58" fmla="*/ 376932 w 256"/>
              <a:gd name="T59" fmla="*/ 117308 h 228"/>
              <a:gd name="T60" fmla="*/ 157597 w 256"/>
              <a:gd name="T61" fmla="*/ 226469 h 228"/>
              <a:gd name="T62" fmla="*/ 324941 w 256"/>
              <a:gd name="T63" fmla="*/ 216694 h 228"/>
              <a:gd name="T64" fmla="*/ 337939 w 256"/>
              <a:gd name="T65" fmla="*/ 188996 h 228"/>
              <a:gd name="T66" fmla="*/ 386680 w 256"/>
              <a:gd name="T67" fmla="*/ 172703 h 228"/>
              <a:gd name="T68" fmla="*/ 355811 w 256"/>
              <a:gd name="T69" fmla="*/ 242762 h 228"/>
              <a:gd name="T70" fmla="*/ 355811 w 256"/>
              <a:gd name="T71" fmla="*/ 242762 h 228"/>
              <a:gd name="T72" fmla="*/ 339564 w 256"/>
              <a:gd name="T73" fmla="*/ 254167 h 228"/>
              <a:gd name="T74" fmla="*/ 170594 w 256"/>
              <a:gd name="T75" fmla="*/ 265572 h 228"/>
              <a:gd name="T76" fmla="*/ 180342 w 256"/>
              <a:gd name="T77" fmla="*/ 293270 h 228"/>
              <a:gd name="T78" fmla="*/ 363934 w 256"/>
              <a:gd name="T79" fmla="*/ 293270 h 228"/>
              <a:gd name="T80" fmla="*/ 402927 w 256"/>
              <a:gd name="T81" fmla="*/ 332372 h 228"/>
              <a:gd name="T82" fmla="*/ 363934 w 256"/>
              <a:gd name="T83" fmla="*/ 371475 h 228"/>
              <a:gd name="T84" fmla="*/ 324941 w 256"/>
              <a:gd name="T85" fmla="*/ 332372 h 228"/>
              <a:gd name="T86" fmla="*/ 142974 w 256"/>
              <a:gd name="T87" fmla="*/ 332372 h 228"/>
              <a:gd name="T88" fmla="*/ 103981 w 256"/>
              <a:gd name="T89" fmla="*/ 371475 h 228"/>
              <a:gd name="T90" fmla="*/ 64988 w 256"/>
              <a:gd name="T91" fmla="*/ 332372 h 228"/>
              <a:gd name="T92" fmla="*/ 103981 w 256"/>
              <a:gd name="T93" fmla="*/ 293270 h 228"/>
              <a:gd name="T94" fmla="*/ 139725 w 256"/>
              <a:gd name="T95" fmla="*/ 293270 h 228"/>
              <a:gd name="T96" fmla="*/ 63364 w 256"/>
              <a:gd name="T97" fmla="*/ 78205 h 228"/>
              <a:gd name="T98" fmla="*/ 19496 w 256"/>
              <a:gd name="T99" fmla="*/ 78205 h 228"/>
              <a:gd name="T100" fmla="*/ 0 w 256"/>
              <a:gd name="T101" fmla="*/ 58654 h 228"/>
              <a:gd name="T102" fmla="*/ 19496 w 256"/>
              <a:gd name="T103" fmla="*/ 39103 h 228"/>
              <a:gd name="T104" fmla="*/ 77986 w 256"/>
              <a:gd name="T105" fmla="*/ 39103 h 228"/>
              <a:gd name="T106" fmla="*/ 95858 w 256"/>
              <a:gd name="T107" fmla="*/ 52137 h 228"/>
              <a:gd name="T108" fmla="*/ 95858 w 256"/>
              <a:gd name="T109" fmla="*/ 52137 h 228"/>
              <a:gd name="T110" fmla="*/ 107231 w 256"/>
              <a:gd name="T111" fmla="*/ 84722 h 228"/>
              <a:gd name="T112" fmla="*/ 227459 w 256"/>
              <a:gd name="T113" fmla="*/ 84722 h 228"/>
              <a:gd name="T114" fmla="*/ 235583 w 256"/>
              <a:gd name="T115" fmla="*/ 123825 h 228"/>
              <a:gd name="T116" fmla="*/ 121853 w 256"/>
              <a:gd name="T117" fmla="*/ 123825 h 228"/>
              <a:gd name="T118" fmla="*/ 157597 w 256"/>
              <a:gd name="T119" fmla="*/ 226469 h 22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32" y="36"/>
                </a:moveTo>
                <a:cubicBezTo>
                  <a:pt x="232" y="36"/>
                  <a:pt x="232" y="36"/>
                  <a:pt x="232" y="36"/>
                </a:cubicBezTo>
                <a:cubicBezTo>
                  <a:pt x="232" y="29"/>
                  <a:pt x="227" y="24"/>
                  <a:pt x="220" y="24"/>
                </a:cubicBezTo>
                <a:cubicBezTo>
                  <a:pt x="217" y="24"/>
                  <a:pt x="214" y="25"/>
                  <a:pt x="212" y="28"/>
                </a:cubicBezTo>
                <a:cubicBezTo>
                  <a:pt x="204" y="35"/>
                  <a:pt x="204" y="35"/>
                  <a:pt x="204" y="35"/>
                </a:cubicBezTo>
                <a:cubicBezTo>
                  <a:pt x="196" y="28"/>
                  <a:pt x="196" y="28"/>
                  <a:pt x="196" y="28"/>
                </a:cubicBezTo>
                <a:cubicBezTo>
                  <a:pt x="194" y="25"/>
                  <a:pt x="191" y="24"/>
                  <a:pt x="188" y="24"/>
                </a:cubicBezTo>
                <a:cubicBezTo>
                  <a:pt x="181" y="24"/>
                  <a:pt x="176" y="29"/>
                  <a:pt x="176" y="36"/>
                </a:cubicBezTo>
                <a:cubicBezTo>
                  <a:pt x="176" y="39"/>
                  <a:pt x="177" y="42"/>
                  <a:pt x="180" y="44"/>
                </a:cubicBezTo>
                <a:cubicBezTo>
                  <a:pt x="187" y="52"/>
                  <a:pt x="187" y="52"/>
                  <a:pt x="187" y="52"/>
                </a:cubicBezTo>
                <a:cubicBezTo>
                  <a:pt x="180" y="60"/>
                  <a:pt x="180" y="60"/>
                  <a:pt x="180" y="60"/>
                </a:cubicBezTo>
                <a:cubicBezTo>
                  <a:pt x="177" y="62"/>
                  <a:pt x="176" y="65"/>
                  <a:pt x="176" y="68"/>
                </a:cubicBezTo>
                <a:cubicBezTo>
                  <a:pt x="176" y="75"/>
                  <a:pt x="181" y="80"/>
                  <a:pt x="188" y="80"/>
                </a:cubicBezTo>
                <a:cubicBezTo>
                  <a:pt x="191" y="80"/>
                  <a:pt x="194" y="79"/>
                  <a:pt x="196" y="76"/>
                </a:cubicBezTo>
                <a:cubicBezTo>
                  <a:pt x="204" y="69"/>
                  <a:pt x="204" y="69"/>
                  <a:pt x="204" y="69"/>
                </a:cubicBezTo>
                <a:cubicBezTo>
                  <a:pt x="212" y="76"/>
                  <a:pt x="212" y="76"/>
                  <a:pt x="212" y="76"/>
                </a:cubicBezTo>
                <a:cubicBezTo>
                  <a:pt x="214" y="79"/>
                  <a:pt x="217" y="80"/>
                  <a:pt x="220" y="80"/>
                </a:cubicBezTo>
                <a:cubicBezTo>
                  <a:pt x="227" y="80"/>
                  <a:pt x="232" y="75"/>
                  <a:pt x="232" y="68"/>
                </a:cubicBezTo>
                <a:cubicBezTo>
                  <a:pt x="232" y="65"/>
                  <a:pt x="231" y="62"/>
                  <a:pt x="228" y="60"/>
                </a:cubicBezTo>
                <a:cubicBezTo>
                  <a:pt x="221" y="52"/>
                  <a:pt x="221" y="52"/>
                  <a:pt x="221" y="52"/>
                </a:cubicBezTo>
                <a:cubicBezTo>
                  <a:pt x="228" y="44"/>
                  <a:pt x="228" y="44"/>
                  <a:pt x="228" y="44"/>
                </a:cubicBezTo>
                <a:cubicBezTo>
                  <a:pt x="231" y="42"/>
                  <a:pt x="232" y="39"/>
                  <a:pt x="232" y="36"/>
                </a:cubicBezTo>
                <a:cubicBezTo>
                  <a:pt x="232" y="36"/>
                  <a:pt x="232" y="36"/>
                  <a:pt x="232" y="36"/>
                </a:cubicBezTo>
                <a:close/>
                <a:moveTo>
                  <a:pt x="232" y="72"/>
                </a:moveTo>
                <a:cubicBezTo>
                  <a:pt x="232" y="72"/>
                  <a:pt x="232" y="72"/>
                  <a:pt x="232" y="72"/>
                </a:cubicBezTo>
                <a:close/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0" name="Freeform 73"/>
          <p:cNvSpPr>
            <a:spLocks noEditPoints="1"/>
          </p:cNvSpPr>
          <p:nvPr/>
        </p:nvSpPr>
        <p:spPr bwMode="auto">
          <a:xfrm>
            <a:off x="7134683" y="2767841"/>
            <a:ext cx="1052736" cy="940230"/>
          </a:xfrm>
          <a:custGeom>
            <a:avLst/>
            <a:gdLst>
              <a:gd name="T0" fmla="*/ 331440 w 256"/>
              <a:gd name="T1" fmla="*/ 169445 h 228"/>
              <a:gd name="T2" fmla="*/ 246955 w 256"/>
              <a:gd name="T3" fmla="*/ 84722 h 228"/>
              <a:gd name="T4" fmla="*/ 331440 w 256"/>
              <a:gd name="T5" fmla="*/ 0 h 228"/>
              <a:gd name="T6" fmla="*/ 415925 w 256"/>
              <a:gd name="T7" fmla="*/ 84722 h 228"/>
              <a:gd name="T8" fmla="*/ 331440 w 256"/>
              <a:gd name="T9" fmla="*/ 169445 h 228"/>
              <a:gd name="T10" fmla="*/ 370433 w 256"/>
              <a:gd name="T11" fmla="*/ 45620 h 228"/>
              <a:gd name="T12" fmla="*/ 357436 w 256"/>
              <a:gd name="T13" fmla="*/ 52137 h 228"/>
              <a:gd name="T14" fmla="*/ 318443 w 256"/>
              <a:gd name="T15" fmla="*/ 89610 h 228"/>
              <a:gd name="T16" fmla="*/ 305445 w 256"/>
              <a:gd name="T17" fmla="*/ 78205 h 228"/>
              <a:gd name="T18" fmla="*/ 292447 w 256"/>
              <a:gd name="T19" fmla="*/ 71688 h 228"/>
              <a:gd name="T20" fmla="*/ 272951 w 256"/>
              <a:gd name="T21" fmla="*/ 91239 h 228"/>
              <a:gd name="T22" fmla="*/ 279450 w 256"/>
              <a:gd name="T23" fmla="*/ 104274 h 228"/>
              <a:gd name="T24" fmla="*/ 305445 w 256"/>
              <a:gd name="T25" fmla="*/ 130342 h 228"/>
              <a:gd name="T26" fmla="*/ 318443 w 256"/>
              <a:gd name="T27" fmla="*/ 136859 h 228"/>
              <a:gd name="T28" fmla="*/ 331440 w 256"/>
              <a:gd name="T29" fmla="*/ 130342 h 228"/>
              <a:gd name="T30" fmla="*/ 383431 w 256"/>
              <a:gd name="T31" fmla="*/ 78205 h 228"/>
              <a:gd name="T32" fmla="*/ 389930 w 256"/>
              <a:gd name="T33" fmla="*/ 65171 h 228"/>
              <a:gd name="T34" fmla="*/ 370433 w 256"/>
              <a:gd name="T35" fmla="*/ 45620 h 228"/>
              <a:gd name="T36" fmla="*/ 157597 w 256"/>
              <a:gd name="T37" fmla="*/ 226469 h 228"/>
              <a:gd name="T38" fmla="*/ 324941 w 256"/>
              <a:gd name="T39" fmla="*/ 216694 h 228"/>
              <a:gd name="T40" fmla="*/ 337939 w 256"/>
              <a:gd name="T41" fmla="*/ 188996 h 228"/>
              <a:gd name="T42" fmla="*/ 386680 w 256"/>
              <a:gd name="T43" fmla="*/ 172703 h 228"/>
              <a:gd name="T44" fmla="*/ 355811 w 256"/>
              <a:gd name="T45" fmla="*/ 242762 h 228"/>
              <a:gd name="T46" fmla="*/ 355811 w 256"/>
              <a:gd name="T47" fmla="*/ 242762 h 228"/>
              <a:gd name="T48" fmla="*/ 339564 w 256"/>
              <a:gd name="T49" fmla="*/ 254167 h 228"/>
              <a:gd name="T50" fmla="*/ 170594 w 256"/>
              <a:gd name="T51" fmla="*/ 265572 h 228"/>
              <a:gd name="T52" fmla="*/ 180342 w 256"/>
              <a:gd name="T53" fmla="*/ 293270 h 228"/>
              <a:gd name="T54" fmla="*/ 363934 w 256"/>
              <a:gd name="T55" fmla="*/ 293270 h 228"/>
              <a:gd name="T56" fmla="*/ 402927 w 256"/>
              <a:gd name="T57" fmla="*/ 332372 h 228"/>
              <a:gd name="T58" fmla="*/ 363934 w 256"/>
              <a:gd name="T59" fmla="*/ 371475 h 228"/>
              <a:gd name="T60" fmla="*/ 324941 w 256"/>
              <a:gd name="T61" fmla="*/ 332372 h 228"/>
              <a:gd name="T62" fmla="*/ 142974 w 256"/>
              <a:gd name="T63" fmla="*/ 332372 h 228"/>
              <a:gd name="T64" fmla="*/ 103981 w 256"/>
              <a:gd name="T65" fmla="*/ 371475 h 228"/>
              <a:gd name="T66" fmla="*/ 64988 w 256"/>
              <a:gd name="T67" fmla="*/ 332372 h 228"/>
              <a:gd name="T68" fmla="*/ 103981 w 256"/>
              <a:gd name="T69" fmla="*/ 293270 h 228"/>
              <a:gd name="T70" fmla="*/ 139725 w 256"/>
              <a:gd name="T71" fmla="*/ 293270 h 228"/>
              <a:gd name="T72" fmla="*/ 63364 w 256"/>
              <a:gd name="T73" fmla="*/ 78205 h 228"/>
              <a:gd name="T74" fmla="*/ 19496 w 256"/>
              <a:gd name="T75" fmla="*/ 78205 h 228"/>
              <a:gd name="T76" fmla="*/ 0 w 256"/>
              <a:gd name="T77" fmla="*/ 58654 h 228"/>
              <a:gd name="T78" fmla="*/ 19496 w 256"/>
              <a:gd name="T79" fmla="*/ 39103 h 228"/>
              <a:gd name="T80" fmla="*/ 77986 w 256"/>
              <a:gd name="T81" fmla="*/ 39103 h 228"/>
              <a:gd name="T82" fmla="*/ 95858 w 256"/>
              <a:gd name="T83" fmla="*/ 52137 h 228"/>
              <a:gd name="T84" fmla="*/ 95858 w 256"/>
              <a:gd name="T85" fmla="*/ 52137 h 228"/>
              <a:gd name="T86" fmla="*/ 107231 w 256"/>
              <a:gd name="T87" fmla="*/ 84722 h 228"/>
              <a:gd name="T88" fmla="*/ 227459 w 256"/>
              <a:gd name="T89" fmla="*/ 84722 h 228"/>
              <a:gd name="T90" fmla="*/ 235583 w 256"/>
              <a:gd name="T91" fmla="*/ 123825 h 228"/>
              <a:gd name="T92" fmla="*/ 121853 w 256"/>
              <a:gd name="T93" fmla="*/ 123825 h 228"/>
              <a:gd name="T94" fmla="*/ 157597 w 256"/>
              <a:gd name="T95" fmla="*/ 226469 h 22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28"/>
                </a:moveTo>
                <a:cubicBezTo>
                  <a:pt x="225" y="28"/>
                  <a:pt x="222" y="29"/>
                  <a:pt x="220" y="32"/>
                </a:cubicBezTo>
                <a:cubicBezTo>
                  <a:pt x="196" y="55"/>
                  <a:pt x="196" y="55"/>
                  <a:pt x="196" y="55"/>
                </a:cubicBezTo>
                <a:cubicBezTo>
                  <a:pt x="188" y="48"/>
                  <a:pt x="188" y="48"/>
                  <a:pt x="188" y="48"/>
                </a:cubicBezTo>
                <a:cubicBezTo>
                  <a:pt x="186" y="45"/>
                  <a:pt x="183" y="44"/>
                  <a:pt x="180" y="44"/>
                </a:cubicBezTo>
                <a:cubicBezTo>
                  <a:pt x="173" y="44"/>
                  <a:pt x="168" y="49"/>
                  <a:pt x="168" y="56"/>
                </a:cubicBezTo>
                <a:cubicBezTo>
                  <a:pt x="168" y="59"/>
                  <a:pt x="169" y="62"/>
                  <a:pt x="172" y="64"/>
                </a:cubicBezTo>
                <a:cubicBezTo>
                  <a:pt x="188" y="80"/>
                  <a:pt x="188" y="80"/>
                  <a:pt x="188" y="80"/>
                </a:cubicBezTo>
                <a:cubicBezTo>
                  <a:pt x="190" y="83"/>
                  <a:pt x="193" y="84"/>
                  <a:pt x="196" y="84"/>
                </a:cubicBezTo>
                <a:cubicBezTo>
                  <a:pt x="199" y="84"/>
                  <a:pt x="202" y="83"/>
                  <a:pt x="204" y="80"/>
                </a:cubicBezTo>
                <a:cubicBezTo>
                  <a:pt x="236" y="48"/>
                  <a:pt x="236" y="48"/>
                  <a:pt x="236" y="48"/>
                </a:cubicBezTo>
                <a:cubicBezTo>
                  <a:pt x="239" y="46"/>
                  <a:pt x="240" y="43"/>
                  <a:pt x="240" y="40"/>
                </a:cubicBezTo>
                <a:cubicBezTo>
                  <a:pt x="240" y="33"/>
                  <a:pt x="235" y="28"/>
                  <a:pt x="228" y="28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1" name="Freeform 74"/>
          <p:cNvSpPr>
            <a:spLocks noEditPoints="1"/>
          </p:cNvSpPr>
          <p:nvPr/>
        </p:nvSpPr>
        <p:spPr bwMode="auto">
          <a:xfrm>
            <a:off x="5290383" y="2767841"/>
            <a:ext cx="1052736" cy="940230"/>
          </a:xfrm>
          <a:custGeom>
            <a:avLst/>
            <a:gdLst>
              <a:gd name="T0" fmla="*/ 331440 w 256"/>
              <a:gd name="T1" fmla="*/ 169445 h 228"/>
              <a:gd name="T2" fmla="*/ 246955 w 256"/>
              <a:gd name="T3" fmla="*/ 84722 h 228"/>
              <a:gd name="T4" fmla="*/ 331440 w 256"/>
              <a:gd name="T5" fmla="*/ 0 h 228"/>
              <a:gd name="T6" fmla="*/ 415925 w 256"/>
              <a:gd name="T7" fmla="*/ 84722 h 228"/>
              <a:gd name="T8" fmla="*/ 331440 w 256"/>
              <a:gd name="T9" fmla="*/ 169445 h 228"/>
              <a:gd name="T10" fmla="*/ 370433 w 256"/>
              <a:gd name="T11" fmla="*/ 65171 h 228"/>
              <a:gd name="T12" fmla="*/ 292447 w 256"/>
              <a:gd name="T13" fmla="*/ 65171 h 228"/>
              <a:gd name="T14" fmla="*/ 272951 w 256"/>
              <a:gd name="T15" fmla="*/ 84722 h 228"/>
              <a:gd name="T16" fmla="*/ 292447 w 256"/>
              <a:gd name="T17" fmla="*/ 104274 h 228"/>
              <a:gd name="T18" fmla="*/ 370433 w 256"/>
              <a:gd name="T19" fmla="*/ 104274 h 228"/>
              <a:gd name="T20" fmla="*/ 389930 w 256"/>
              <a:gd name="T21" fmla="*/ 84722 h 228"/>
              <a:gd name="T22" fmla="*/ 370433 w 256"/>
              <a:gd name="T23" fmla="*/ 65171 h 228"/>
              <a:gd name="T24" fmla="*/ 157597 w 256"/>
              <a:gd name="T25" fmla="*/ 226469 h 228"/>
              <a:gd name="T26" fmla="*/ 324941 w 256"/>
              <a:gd name="T27" fmla="*/ 216694 h 228"/>
              <a:gd name="T28" fmla="*/ 337939 w 256"/>
              <a:gd name="T29" fmla="*/ 188996 h 228"/>
              <a:gd name="T30" fmla="*/ 386680 w 256"/>
              <a:gd name="T31" fmla="*/ 172703 h 228"/>
              <a:gd name="T32" fmla="*/ 355811 w 256"/>
              <a:gd name="T33" fmla="*/ 242762 h 228"/>
              <a:gd name="T34" fmla="*/ 355811 w 256"/>
              <a:gd name="T35" fmla="*/ 242762 h 228"/>
              <a:gd name="T36" fmla="*/ 339564 w 256"/>
              <a:gd name="T37" fmla="*/ 254167 h 228"/>
              <a:gd name="T38" fmla="*/ 170594 w 256"/>
              <a:gd name="T39" fmla="*/ 265572 h 228"/>
              <a:gd name="T40" fmla="*/ 180342 w 256"/>
              <a:gd name="T41" fmla="*/ 293270 h 228"/>
              <a:gd name="T42" fmla="*/ 363934 w 256"/>
              <a:gd name="T43" fmla="*/ 293270 h 228"/>
              <a:gd name="T44" fmla="*/ 402927 w 256"/>
              <a:gd name="T45" fmla="*/ 332372 h 228"/>
              <a:gd name="T46" fmla="*/ 363934 w 256"/>
              <a:gd name="T47" fmla="*/ 371475 h 228"/>
              <a:gd name="T48" fmla="*/ 324941 w 256"/>
              <a:gd name="T49" fmla="*/ 332372 h 228"/>
              <a:gd name="T50" fmla="*/ 142974 w 256"/>
              <a:gd name="T51" fmla="*/ 332372 h 228"/>
              <a:gd name="T52" fmla="*/ 103981 w 256"/>
              <a:gd name="T53" fmla="*/ 371475 h 228"/>
              <a:gd name="T54" fmla="*/ 64988 w 256"/>
              <a:gd name="T55" fmla="*/ 332372 h 228"/>
              <a:gd name="T56" fmla="*/ 103981 w 256"/>
              <a:gd name="T57" fmla="*/ 293270 h 228"/>
              <a:gd name="T58" fmla="*/ 139725 w 256"/>
              <a:gd name="T59" fmla="*/ 293270 h 228"/>
              <a:gd name="T60" fmla="*/ 63364 w 256"/>
              <a:gd name="T61" fmla="*/ 78205 h 228"/>
              <a:gd name="T62" fmla="*/ 19496 w 256"/>
              <a:gd name="T63" fmla="*/ 78205 h 228"/>
              <a:gd name="T64" fmla="*/ 0 w 256"/>
              <a:gd name="T65" fmla="*/ 58654 h 228"/>
              <a:gd name="T66" fmla="*/ 19496 w 256"/>
              <a:gd name="T67" fmla="*/ 39103 h 228"/>
              <a:gd name="T68" fmla="*/ 77986 w 256"/>
              <a:gd name="T69" fmla="*/ 39103 h 228"/>
              <a:gd name="T70" fmla="*/ 95858 w 256"/>
              <a:gd name="T71" fmla="*/ 52137 h 228"/>
              <a:gd name="T72" fmla="*/ 95858 w 256"/>
              <a:gd name="T73" fmla="*/ 52137 h 228"/>
              <a:gd name="T74" fmla="*/ 107231 w 256"/>
              <a:gd name="T75" fmla="*/ 84722 h 228"/>
              <a:gd name="T76" fmla="*/ 227459 w 256"/>
              <a:gd name="T77" fmla="*/ 84722 h 228"/>
              <a:gd name="T78" fmla="*/ 235583 w 256"/>
              <a:gd name="T79" fmla="*/ 123825 h 228"/>
              <a:gd name="T80" fmla="*/ 121853 w 256"/>
              <a:gd name="T81" fmla="*/ 123825 h 228"/>
              <a:gd name="T82" fmla="*/ 157597 w 256"/>
              <a:gd name="T83" fmla="*/ 226469 h 228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2" name="Freeform 75"/>
          <p:cNvSpPr>
            <a:spLocks noEditPoints="1"/>
          </p:cNvSpPr>
          <p:nvPr/>
        </p:nvSpPr>
        <p:spPr bwMode="auto">
          <a:xfrm>
            <a:off x="3446087" y="2767841"/>
            <a:ext cx="1052736" cy="940230"/>
          </a:xfrm>
          <a:custGeom>
            <a:avLst/>
            <a:gdLst>
              <a:gd name="T0" fmla="*/ 331440 w 256"/>
              <a:gd name="T1" fmla="*/ 169445 h 228"/>
              <a:gd name="T2" fmla="*/ 246955 w 256"/>
              <a:gd name="T3" fmla="*/ 84722 h 228"/>
              <a:gd name="T4" fmla="*/ 331440 w 256"/>
              <a:gd name="T5" fmla="*/ 0 h 228"/>
              <a:gd name="T6" fmla="*/ 415925 w 256"/>
              <a:gd name="T7" fmla="*/ 84722 h 228"/>
              <a:gd name="T8" fmla="*/ 331440 w 256"/>
              <a:gd name="T9" fmla="*/ 169445 h 228"/>
              <a:gd name="T10" fmla="*/ 370433 w 256"/>
              <a:gd name="T11" fmla="*/ 65171 h 228"/>
              <a:gd name="T12" fmla="*/ 350937 w 256"/>
              <a:gd name="T13" fmla="*/ 65171 h 228"/>
              <a:gd name="T14" fmla="*/ 350937 w 256"/>
              <a:gd name="T15" fmla="*/ 45620 h 228"/>
              <a:gd name="T16" fmla="*/ 331440 w 256"/>
              <a:gd name="T17" fmla="*/ 26068 h 228"/>
              <a:gd name="T18" fmla="*/ 311944 w 256"/>
              <a:gd name="T19" fmla="*/ 45620 h 228"/>
              <a:gd name="T20" fmla="*/ 311944 w 256"/>
              <a:gd name="T21" fmla="*/ 65171 h 228"/>
              <a:gd name="T22" fmla="*/ 292447 w 256"/>
              <a:gd name="T23" fmla="*/ 65171 h 228"/>
              <a:gd name="T24" fmla="*/ 272951 w 256"/>
              <a:gd name="T25" fmla="*/ 84722 h 228"/>
              <a:gd name="T26" fmla="*/ 292447 w 256"/>
              <a:gd name="T27" fmla="*/ 104274 h 228"/>
              <a:gd name="T28" fmla="*/ 311944 w 256"/>
              <a:gd name="T29" fmla="*/ 104274 h 228"/>
              <a:gd name="T30" fmla="*/ 311944 w 256"/>
              <a:gd name="T31" fmla="*/ 123825 h 228"/>
              <a:gd name="T32" fmla="*/ 331440 w 256"/>
              <a:gd name="T33" fmla="*/ 143376 h 228"/>
              <a:gd name="T34" fmla="*/ 350937 w 256"/>
              <a:gd name="T35" fmla="*/ 123825 h 228"/>
              <a:gd name="T36" fmla="*/ 350937 w 256"/>
              <a:gd name="T37" fmla="*/ 104274 h 228"/>
              <a:gd name="T38" fmla="*/ 370433 w 256"/>
              <a:gd name="T39" fmla="*/ 104274 h 228"/>
              <a:gd name="T40" fmla="*/ 389930 w 256"/>
              <a:gd name="T41" fmla="*/ 84722 h 228"/>
              <a:gd name="T42" fmla="*/ 370433 w 256"/>
              <a:gd name="T43" fmla="*/ 65171 h 228"/>
              <a:gd name="T44" fmla="*/ 157597 w 256"/>
              <a:gd name="T45" fmla="*/ 226469 h 228"/>
              <a:gd name="T46" fmla="*/ 324941 w 256"/>
              <a:gd name="T47" fmla="*/ 216694 h 228"/>
              <a:gd name="T48" fmla="*/ 337939 w 256"/>
              <a:gd name="T49" fmla="*/ 188996 h 228"/>
              <a:gd name="T50" fmla="*/ 386680 w 256"/>
              <a:gd name="T51" fmla="*/ 172703 h 228"/>
              <a:gd name="T52" fmla="*/ 355811 w 256"/>
              <a:gd name="T53" fmla="*/ 242762 h 228"/>
              <a:gd name="T54" fmla="*/ 355811 w 256"/>
              <a:gd name="T55" fmla="*/ 242762 h 228"/>
              <a:gd name="T56" fmla="*/ 339564 w 256"/>
              <a:gd name="T57" fmla="*/ 254167 h 228"/>
              <a:gd name="T58" fmla="*/ 170594 w 256"/>
              <a:gd name="T59" fmla="*/ 265572 h 228"/>
              <a:gd name="T60" fmla="*/ 180342 w 256"/>
              <a:gd name="T61" fmla="*/ 293270 h 228"/>
              <a:gd name="T62" fmla="*/ 363934 w 256"/>
              <a:gd name="T63" fmla="*/ 293270 h 228"/>
              <a:gd name="T64" fmla="*/ 402927 w 256"/>
              <a:gd name="T65" fmla="*/ 332372 h 228"/>
              <a:gd name="T66" fmla="*/ 363934 w 256"/>
              <a:gd name="T67" fmla="*/ 371475 h 228"/>
              <a:gd name="T68" fmla="*/ 324941 w 256"/>
              <a:gd name="T69" fmla="*/ 332372 h 228"/>
              <a:gd name="T70" fmla="*/ 142974 w 256"/>
              <a:gd name="T71" fmla="*/ 332372 h 228"/>
              <a:gd name="T72" fmla="*/ 103981 w 256"/>
              <a:gd name="T73" fmla="*/ 371475 h 228"/>
              <a:gd name="T74" fmla="*/ 64988 w 256"/>
              <a:gd name="T75" fmla="*/ 332372 h 228"/>
              <a:gd name="T76" fmla="*/ 103981 w 256"/>
              <a:gd name="T77" fmla="*/ 293270 h 228"/>
              <a:gd name="T78" fmla="*/ 139725 w 256"/>
              <a:gd name="T79" fmla="*/ 293270 h 228"/>
              <a:gd name="T80" fmla="*/ 63364 w 256"/>
              <a:gd name="T81" fmla="*/ 78205 h 228"/>
              <a:gd name="T82" fmla="*/ 19496 w 256"/>
              <a:gd name="T83" fmla="*/ 78205 h 228"/>
              <a:gd name="T84" fmla="*/ 0 w 256"/>
              <a:gd name="T85" fmla="*/ 58654 h 228"/>
              <a:gd name="T86" fmla="*/ 19496 w 256"/>
              <a:gd name="T87" fmla="*/ 39103 h 228"/>
              <a:gd name="T88" fmla="*/ 77986 w 256"/>
              <a:gd name="T89" fmla="*/ 39103 h 228"/>
              <a:gd name="T90" fmla="*/ 95858 w 256"/>
              <a:gd name="T91" fmla="*/ 52137 h 228"/>
              <a:gd name="T92" fmla="*/ 95858 w 256"/>
              <a:gd name="T93" fmla="*/ 52137 h 228"/>
              <a:gd name="T94" fmla="*/ 107231 w 256"/>
              <a:gd name="T95" fmla="*/ 84722 h 228"/>
              <a:gd name="T96" fmla="*/ 227459 w 256"/>
              <a:gd name="T97" fmla="*/ 84722 h 228"/>
              <a:gd name="T98" fmla="*/ 235583 w 256"/>
              <a:gd name="T99" fmla="*/ 123825 h 228"/>
              <a:gd name="T100" fmla="*/ 121853 w 256"/>
              <a:gd name="T101" fmla="*/ 123825 h 228"/>
              <a:gd name="T102" fmla="*/ 157597 w 256"/>
              <a:gd name="T103" fmla="*/ 226469 h 228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56" h="228">
                <a:moveTo>
                  <a:pt x="204" y="104"/>
                </a:moveTo>
                <a:cubicBezTo>
                  <a:pt x="175" y="104"/>
                  <a:pt x="152" y="81"/>
                  <a:pt x="152" y="52"/>
                </a:cubicBezTo>
                <a:cubicBezTo>
                  <a:pt x="152" y="23"/>
                  <a:pt x="175" y="0"/>
                  <a:pt x="204" y="0"/>
                </a:cubicBezTo>
                <a:cubicBezTo>
                  <a:pt x="233" y="0"/>
                  <a:pt x="256" y="23"/>
                  <a:pt x="256" y="52"/>
                </a:cubicBezTo>
                <a:cubicBezTo>
                  <a:pt x="256" y="81"/>
                  <a:pt x="233" y="104"/>
                  <a:pt x="204" y="104"/>
                </a:cubicBezTo>
                <a:moveTo>
                  <a:pt x="228" y="40"/>
                </a:moveTo>
                <a:cubicBezTo>
                  <a:pt x="216" y="40"/>
                  <a:pt x="216" y="40"/>
                  <a:pt x="216" y="40"/>
                </a:cubicBezTo>
                <a:cubicBezTo>
                  <a:pt x="216" y="28"/>
                  <a:pt x="216" y="28"/>
                  <a:pt x="216" y="28"/>
                </a:cubicBezTo>
                <a:cubicBezTo>
                  <a:pt x="216" y="21"/>
                  <a:pt x="211" y="16"/>
                  <a:pt x="204" y="16"/>
                </a:cubicBezTo>
                <a:cubicBezTo>
                  <a:pt x="197" y="16"/>
                  <a:pt x="192" y="21"/>
                  <a:pt x="192" y="28"/>
                </a:cubicBezTo>
                <a:cubicBezTo>
                  <a:pt x="192" y="40"/>
                  <a:pt x="192" y="40"/>
                  <a:pt x="192" y="40"/>
                </a:cubicBezTo>
                <a:cubicBezTo>
                  <a:pt x="180" y="40"/>
                  <a:pt x="180" y="40"/>
                  <a:pt x="180" y="40"/>
                </a:cubicBezTo>
                <a:cubicBezTo>
                  <a:pt x="173" y="40"/>
                  <a:pt x="168" y="45"/>
                  <a:pt x="168" y="52"/>
                </a:cubicBezTo>
                <a:cubicBezTo>
                  <a:pt x="168" y="59"/>
                  <a:pt x="173" y="64"/>
                  <a:pt x="180" y="64"/>
                </a:cubicBezTo>
                <a:cubicBezTo>
                  <a:pt x="192" y="64"/>
                  <a:pt x="192" y="64"/>
                  <a:pt x="192" y="64"/>
                </a:cubicBezTo>
                <a:cubicBezTo>
                  <a:pt x="192" y="76"/>
                  <a:pt x="192" y="76"/>
                  <a:pt x="192" y="76"/>
                </a:cubicBezTo>
                <a:cubicBezTo>
                  <a:pt x="192" y="83"/>
                  <a:pt x="197" y="88"/>
                  <a:pt x="204" y="88"/>
                </a:cubicBezTo>
                <a:cubicBezTo>
                  <a:pt x="211" y="88"/>
                  <a:pt x="216" y="83"/>
                  <a:pt x="216" y="76"/>
                </a:cubicBezTo>
                <a:cubicBezTo>
                  <a:pt x="216" y="64"/>
                  <a:pt x="216" y="64"/>
                  <a:pt x="216" y="64"/>
                </a:cubicBezTo>
                <a:cubicBezTo>
                  <a:pt x="228" y="64"/>
                  <a:pt x="228" y="64"/>
                  <a:pt x="228" y="64"/>
                </a:cubicBezTo>
                <a:cubicBezTo>
                  <a:pt x="235" y="64"/>
                  <a:pt x="240" y="59"/>
                  <a:pt x="240" y="52"/>
                </a:cubicBezTo>
                <a:cubicBezTo>
                  <a:pt x="240" y="45"/>
                  <a:pt x="235" y="40"/>
                  <a:pt x="228" y="40"/>
                </a:cubicBezTo>
                <a:moveTo>
                  <a:pt x="97" y="139"/>
                </a:moveTo>
                <a:cubicBezTo>
                  <a:pt x="200" y="133"/>
                  <a:pt x="200" y="133"/>
                  <a:pt x="200" y="133"/>
                </a:cubicBezTo>
                <a:cubicBezTo>
                  <a:pt x="208" y="116"/>
                  <a:pt x="208" y="116"/>
                  <a:pt x="208" y="116"/>
                </a:cubicBezTo>
                <a:cubicBezTo>
                  <a:pt x="219" y="115"/>
                  <a:pt x="229" y="112"/>
                  <a:pt x="238" y="106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9" y="149"/>
                  <a:pt x="219" y="149"/>
                  <a:pt x="219" y="149"/>
                </a:cubicBezTo>
                <a:cubicBezTo>
                  <a:pt x="217" y="153"/>
                  <a:pt x="213" y="156"/>
                  <a:pt x="209" y="156"/>
                </a:cubicBezTo>
                <a:cubicBezTo>
                  <a:pt x="105" y="163"/>
                  <a:pt x="105" y="163"/>
                  <a:pt x="105" y="163"/>
                </a:cubicBezTo>
                <a:cubicBezTo>
                  <a:pt x="111" y="180"/>
                  <a:pt x="111" y="180"/>
                  <a:pt x="111" y="180"/>
                </a:cubicBezTo>
                <a:cubicBezTo>
                  <a:pt x="224" y="180"/>
                  <a:pt x="224" y="180"/>
                  <a:pt x="224" y="180"/>
                </a:cubicBezTo>
                <a:cubicBezTo>
                  <a:pt x="237" y="180"/>
                  <a:pt x="248" y="191"/>
                  <a:pt x="248" y="204"/>
                </a:cubicBezTo>
                <a:cubicBezTo>
                  <a:pt x="248" y="217"/>
                  <a:pt x="237" y="228"/>
                  <a:pt x="224" y="228"/>
                </a:cubicBezTo>
                <a:cubicBezTo>
                  <a:pt x="211" y="228"/>
                  <a:pt x="200" y="217"/>
                  <a:pt x="200" y="204"/>
                </a:cubicBezTo>
                <a:cubicBezTo>
                  <a:pt x="88" y="204"/>
                  <a:pt x="88" y="204"/>
                  <a:pt x="88" y="204"/>
                </a:cubicBezTo>
                <a:cubicBezTo>
                  <a:pt x="88" y="217"/>
                  <a:pt x="77" y="228"/>
                  <a:pt x="64" y="228"/>
                </a:cubicBezTo>
                <a:cubicBezTo>
                  <a:pt x="51" y="228"/>
                  <a:pt x="40" y="217"/>
                  <a:pt x="40" y="204"/>
                </a:cubicBezTo>
                <a:cubicBezTo>
                  <a:pt x="40" y="191"/>
                  <a:pt x="51" y="180"/>
                  <a:pt x="64" y="180"/>
                </a:cubicBezTo>
                <a:cubicBezTo>
                  <a:pt x="86" y="180"/>
                  <a:pt x="86" y="180"/>
                  <a:pt x="86" y="180"/>
                </a:cubicBezTo>
                <a:cubicBezTo>
                  <a:pt x="39" y="48"/>
                  <a:pt x="39" y="48"/>
                  <a:pt x="39" y="48"/>
                </a:cubicBezTo>
                <a:cubicBezTo>
                  <a:pt x="12" y="48"/>
                  <a:pt x="12" y="48"/>
                  <a:pt x="12" y="48"/>
                </a:cubicBezTo>
                <a:cubicBezTo>
                  <a:pt x="5" y="48"/>
                  <a:pt x="0" y="43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48" y="24"/>
                  <a:pt x="48" y="24"/>
                  <a:pt x="48" y="24"/>
                </a:cubicBezTo>
                <a:cubicBezTo>
                  <a:pt x="53" y="24"/>
                  <a:pt x="58" y="27"/>
                  <a:pt x="59" y="32"/>
                </a:cubicBezTo>
                <a:cubicBezTo>
                  <a:pt x="59" y="32"/>
                  <a:pt x="59" y="32"/>
                  <a:pt x="59" y="32"/>
                </a:cubicBezTo>
                <a:cubicBezTo>
                  <a:pt x="66" y="52"/>
                  <a:pt x="66" y="52"/>
                  <a:pt x="66" y="52"/>
                </a:cubicBezTo>
                <a:cubicBezTo>
                  <a:pt x="140" y="52"/>
                  <a:pt x="140" y="52"/>
                  <a:pt x="140" y="52"/>
                </a:cubicBezTo>
                <a:cubicBezTo>
                  <a:pt x="140" y="60"/>
                  <a:pt x="142" y="69"/>
                  <a:pt x="145" y="76"/>
                </a:cubicBezTo>
                <a:cubicBezTo>
                  <a:pt x="75" y="76"/>
                  <a:pt x="75" y="76"/>
                  <a:pt x="75" y="76"/>
                </a:cubicBezTo>
                <a:lnTo>
                  <a:pt x="97" y="1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3" name="Freeform 76"/>
          <p:cNvSpPr>
            <a:spLocks noEditPoints="1"/>
          </p:cNvSpPr>
          <p:nvPr/>
        </p:nvSpPr>
        <p:spPr bwMode="auto">
          <a:xfrm>
            <a:off x="1601787" y="2868293"/>
            <a:ext cx="1052736" cy="839778"/>
          </a:xfrm>
          <a:custGeom>
            <a:avLst/>
            <a:gdLst>
              <a:gd name="T0" fmla="*/ 414300 w 256"/>
              <a:gd name="T1" fmla="*/ 73188 h 204"/>
              <a:gd name="T2" fmla="*/ 414300 w 256"/>
              <a:gd name="T3" fmla="*/ 73188 h 204"/>
              <a:gd name="T4" fmla="*/ 355811 w 256"/>
              <a:gd name="T5" fmla="*/ 203301 h 204"/>
              <a:gd name="T6" fmla="*/ 339564 w 256"/>
              <a:gd name="T7" fmla="*/ 214686 h 204"/>
              <a:gd name="T8" fmla="*/ 170594 w 256"/>
              <a:gd name="T9" fmla="*/ 226071 h 204"/>
              <a:gd name="T10" fmla="*/ 180342 w 256"/>
              <a:gd name="T11" fmla="*/ 253719 h 204"/>
              <a:gd name="T12" fmla="*/ 363934 w 256"/>
              <a:gd name="T13" fmla="*/ 253719 h 204"/>
              <a:gd name="T14" fmla="*/ 402927 w 256"/>
              <a:gd name="T15" fmla="*/ 292753 h 204"/>
              <a:gd name="T16" fmla="*/ 363934 w 256"/>
              <a:gd name="T17" fmla="*/ 331787 h 204"/>
              <a:gd name="T18" fmla="*/ 324941 w 256"/>
              <a:gd name="T19" fmla="*/ 292753 h 204"/>
              <a:gd name="T20" fmla="*/ 142974 w 256"/>
              <a:gd name="T21" fmla="*/ 292753 h 204"/>
              <a:gd name="T22" fmla="*/ 103981 w 256"/>
              <a:gd name="T23" fmla="*/ 331787 h 204"/>
              <a:gd name="T24" fmla="*/ 64988 w 256"/>
              <a:gd name="T25" fmla="*/ 292753 h 204"/>
              <a:gd name="T26" fmla="*/ 103981 w 256"/>
              <a:gd name="T27" fmla="*/ 253719 h 204"/>
              <a:gd name="T28" fmla="*/ 139725 w 256"/>
              <a:gd name="T29" fmla="*/ 253719 h 204"/>
              <a:gd name="T30" fmla="*/ 63364 w 256"/>
              <a:gd name="T31" fmla="*/ 39034 h 204"/>
              <a:gd name="T32" fmla="*/ 19496 w 256"/>
              <a:gd name="T33" fmla="*/ 39034 h 204"/>
              <a:gd name="T34" fmla="*/ 0 w 256"/>
              <a:gd name="T35" fmla="*/ 19517 h 204"/>
              <a:gd name="T36" fmla="*/ 19496 w 256"/>
              <a:gd name="T37" fmla="*/ 0 h 204"/>
              <a:gd name="T38" fmla="*/ 77986 w 256"/>
              <a:gd name="T39" fmla="*/ 0 h 204"/>
              <a:gd name="T40" fmla="*/ 95858 w 256"/>
              <a:gd name="T41" fmla="*/ 13011 h 204"/>
              <a:gd name="T42" fmla="*/ 95858 w 256"/>
              <a:gd name="T43" fmla="*/ 13011 h 204"/>
              <a:gd name="T44" fmla="*/ 107231 w 256"/>
              <a:gd name="T45" fmla="*/ 45539 h 204"/>
              <a:gd name="T46" fmla="*/ 396429 w 256"/>
              <a:gd name="T47" fmla="*/ 45539 h 204"/>
              <a:gd name="T48" fmla="*/ 415925 w 256"/>
              <a:gd name="T49" fmla="*/ 65056 h 204"/>
              <a:gd name="T50" fmla="*/ 414300 w 256"/>
              <a:gd name="T51" fmla="*/ 73188 h 204"/>
              <a:gd name="T52" fmla="*/ 121853 w 256"/>
              <a:gd name="T53" fmla="*/ 84573 h 204"/>
              <a:gd name="T54" fmla="*/ 157597 w 256"/>
              <a:gd name="T55" fmla="*/ 187037 h 204"/>
              <a:gd name="T56" fmla="*/ 324941 w 256"/>
              <a:gd name="T57" fmla="*/ 177278 h 204"/>
              <a:gd name="T58" fmla="*/ 365559 w 256"/>
              <a:gd name="T59" fmla="*/ 84573 h 204"/>
              <a:gd name="T60" fmla="*/ 121853 w 256"/>
              <a:gd name="T61" fmla="*/ 84573 h 204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</a:gdLst>
            <a:ahLst/>
            <a:cxnLst>
              <a:cxn ang="T62">
                <a:pos x="T0" y="T1"/>
              </a:cxn>
              <a:cxn ang="T63">
                <a:pos x="T2" y="T3"/>
              </a:cxn>
              <a:cxn ang="T64">
                <a:pos x="T4" y="T5"/>
              </a:cxn>
              <a:cxn ang="T65">
                <a:pos x="T6" y="T7"/>
              </a:cxn>
              <a:cxn ang="T66">
                <a:pos x="T8" y="T9"/>
              </a:cxn>
              <a:cxn ang="T67">
                <a:pos x="T10" y="T11"/>
              </a:cxn>
              <a:cxn ang="T68">
                <a:pos x="T12" y="T13"/>
              </a:cxn>
              <a:cxn ang="T69">
                <a:pos x="T14" y="T15"/>
              </a:cxn>
              <a:cxn ang="T70">
                <a:pos x="T16" y="T17"/>
              </a:cxn>
              <a:cxn ang="T71">
                <a:pos x="T18" y="T19"/>
              </a:cxn>
              <a:cxn ang="T72">
                <a:pos x="T20" y="T21"/>
              </a:cxn>
              <a:cxn ang="T73">
                <a:pos x="T22" y="T23"/>
              </a:cxn>
              <a:cxn ang="T74">
                <a:pos x="T24" y="T25"/>
              </a:cxn>
              <a:cxn ang="T75">
                <a:pos x="T26" y="T27"/>
              </a:cxn>
              <a:cxn ang="T76">
                <a:pos x="T28" y="T29"/>
              </a:cxn>
              <a:cxn ang="T77">
                <a:pos x="T30" y="T31"/>
              </a:cxn>
              <a:cxn ang="T78">
                <a:pos x="T32" y="T33"/>
              </a:cxn>
              <a:cxn ang="T79">
                <a:pos x="T34" y="T35"/>
              </a:cxn>
              <a:cxn ang="T80">
                <a:pos x="T36" y="T37"/>
              </a:cxn>
              <a:cxn ang="T81">
                <a:pos x="T38" y="T39"/>
              </a:cxn>
              <a:cxn ang="T82">
                <a:pos x="T40" y="T41"/>
              </a:cxn>
              <a:cxn ang="T83">
                <a:pos x="T42" y="T43"/>
              </a:cxn>
              <a:cxn ang="T84">
                <a:pos x="T44" y="T45"/>
              </a:cxn>
              <a:cxn ang="T85">
                <a:pos x="T46" y="T47"/>
              </a:cxn>
              <a:cxn ang="T86">
                <a:pos x="T48" y="T49"/>
              </a:cxn>
              <a:cxn ang="T87">
                <a:pos x="T50" y="T51"/>
              </a:cxn>
              <a:cxn ang="T88">
                <a:pos x="T52" y="T53"/>
              </a:cxn>
              <a:cxn ang="T89">
                <a:pos x="T54" y="T55"/>
              </a:cxn>
              <a:cxn ang="T90">
                <a:pos x="T56" y="T57"/>
              </a:cxn>
              <a:cxn ang="T91">
                <a:pos x="T58" y="T59"/>
              </a:cxn>
              <a:cxn ang="T92">
                <a:pos x="T60" y="T61"/>
              </a:cxn>
            </a:cxnLst>
            <a:rect l="0" t="0" r="r" b="b"/>
            <a:pathLst>
              <a:path w="256" h="204">
                <a:moveTo>
                  <a:pt x="255" y="45"/>
                </a:moveTo>
                <a:cubicBezTo>
                  <a:pt x="255" y="45"/>
                  <a:pt x="255" y="45"/>
                  <a:pt x="255" y="45"/>
                </a:cubicBezTo>
                <a:cubicBezTo>
                  <a:pt x="219" y="125"/>
                  <a:pt x="219" y="125"/>
                  <a:pt x="219" y="125"/>
                </a:cubicBezTo>
                <a:cubicBezTo>
                  <a:pt x="217" y="129"/>
                  <a:pt x="213" y="132"/>
                  <a:pt x="209" y="132"/>
                </a:cubicBezTo>
                <a:cubicBezTo>
                  <a:pt x="105" y="139"/>
                  <a:pt x="105" y="139"/>
                  <a:pt x="105" y="139"/>
                </a:cubicBezTo>
                <a:cubicBezTo>
                  <a:pt x="111" y="156"/>
                  <a:pt x="111" y="156"/>
                  <a:pt x="111" y="156"/>
                </a:cubicBezTo>
                <a:cubicBezTo>
                  <a:pt x="224" y="156"/>
                  <a:pt x="224" y="156"/>
                  <a:pt x="224" y="156"/>
                </a:cubicBezTo>
                <a:cubicBezTo>
                  <a:pt x="237" y="156"/>
                  <a:pt x="248" y="167"/>
                  <a:pt x="248" y="180"/>
                </a:cubicBezTo>
                <a:cubicBezTo>
                  <a:pt x="248" y="193"/>
                  <a:pt x="237" y="204"/>
                  <a:pt x="224" y="204"/>
                </a:cubicBezTo>
                <a:cubicBezTo>
                  <a:pt x="211" y="204"/>
                  <a:pt x="200" y="193"/>
                  <a:pt x="200" y="180"/>
                </a:cubicBezTo>
                <a:cubicBezTo>
                  <a:pt x="88" y="180"/>
                  <a:pt x="88" y="180"/>
                  <a:pt x="88" y="180"/>
                </a:cubicBezTo>
                <a:cubicBezTo>
                  <a:pt x="88" y="193"/>
                  <a:pt x="77" y="204"/>
                  <a:pt x="64" y="204"/>
                </a:cubicBezTo>
                <a:cubicBezTo>
                  <a:pt x="51" y="204"/>
                  <a:pt x="40" y="193"/>
                  <a:pt x="40" y="180"/>
                </a:cubicBezTo>
                <a:cubicBezTo>
                  <a:pt x="40" y="167"/>
                  <a:pt x="51" y="156"/>
                  <a:pt x="64" y="156"/>
                </a:cubicBezTo>
                <a:cubicBezTo>
                  <a:pt x="86" y="156"/>
                  <a:pt x="86" y="156"/>
                  <a:pt x="86" y="156"/>
                </a:cubicBezTo>
                <a:cubicBezTo>
                  <a:pt x="39" y="24"/>
                  <a:pt x="39" y="24"/>
                  <a:pt x="39" y="24"/>
                </a:cubicBez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53" y="0"/>
                  <a:pt x="58" y="3"/>
                  <a:pt x="59" y="8"/>
                </a:cubicBezTo>
                <a:cubicBezTo>
                  <a:pt x="59" y="8"/>
                  <a:pt x="59" y="8"/>
                  <a:pt x="59" y="8"/>
                </a:cubicBezTo>
                <a:cubicBezTo>
                  <a:pt x="66" y="28"/>
                  <a:pt x="66" y="28"/>
                  <a:pt x="66" y="28"/>
                </a:cubicBezTo>
                <a:cubicBezTo>
                  <a:pt x="244" y="28"/>
                  <a:pt x="244" y="28"/>
                  <a:pt x="244" y="28"/>
                </a:cubicBezTo>
                <a:cubicBezTo>
                  <a:pt x="251" y="28"/>
                  <a:pt x="256" y="33"/>
                  <a:pt x="256" y="40"/>
                </a:cubicBezTo>
                <a:cubicBezTo>
                  <a:pt x="256" y="42"/>
                  <a:pt x="256" y="43"/>
                  <a:pt x="255" y="45"/>
                </a:cubicBezTo>
                <a:moveTo>
                  <a:pt x="75" y="52"/>
                </a:moveTo>
                <a:cubicBezTo>
                  <a:pt x="97" y="115"/>
                  <a:pt x="97" y="115"/>
                  <a:pt x="97" y="115"/>
                </a:cubicBezTo>
                <a:cubicBezTo>
                  <a:pt x="200" y="109"/>
                  <a:pt x="200" y="109"/>
                  <a:pt x="200" y="109"/>
                </a:cubicBezTo>
                <a:cubicBezTo>
                  <a:pt x="225" y="52"/>
                  <a:pt x="225" y="52"/>
                  <a:pt x="225" y="52"/>
                </a:cubicBezTo>
                <a:lnTo>
                  <a:pt x="75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4" name="Freeform 77"/>
          <p:cNvSpPr>
            <a:spLocks noEditPoints="1"/>
          </p:cNvSpPr>
          <p:nvPr/>
        </p:nvSpPr>
        <p:spPr bwMode="auto">
          <a:xfrm>
            <a:off x="21885051" y="1007920"/>
            <a:ext cx="1052736" cy="855852"/>
          </a:xfrm>
          <a:custGeom>
            <a:avLst/>
            <a:gdLst>
              <a:gd name="T0" fmla="*/ 396429 w 256"/>
              <a:gd name="T1" fmla="*/ 338138 h 208"/>
              <a:gd name="T2" fmla="*/ 19496 w 256"/>
              <a:gd name="T3" fmla="*/ 338138 h 208"/>
              <a:gd name="T4" fmla="*/ 0 w 256"/>
              <a:gd name="T5" fmla="*/ 318630 h 208"/>
              <a:gd name="T6" fmla="*/ 0 w 256"/>
              <a:gd name="T7" fmla="*/ 58524 h 208"/>
              <a:gd name="T8" fmla="*/ 19496 w 256"/>
              <a:gd name="T9" fmla="*/ 39016 h 208"/>
              <a:gd name="T10" fmla="*/ 102357 w 256"/>
              <a:gd name="T11" fmla="*/ 39016 h 208"/>
              <a:gd name="T12" fmla="*/ 133226 w 256"/>
              <a:gd name="T13" fmla="*/ 8128 h 208"/>
              <a:gd name="T14" fmla="*/ 149473 w 256"/>
              <a:gd name="T15" fmla="*/ 0 h 208"/>
              <a:gd name="T16" fmla="*/ 266452 w 256"/>
              <a:gd name="T17" fmla="*/ 0 h 208"/>
              <a:gd name="T18" fmla="*/ 281074 w 256"/>
              <a:gd name="T19" fmla="*/ 6503 h 208"/>
              <a:gd name="T20" fmla="*/ 281074 w 256"/>
              <a:gd name="T21" fmla="*/ 6503 h 208"/>
              <a:gd name="T22" fmla="*/ 313568 w 256"/>
              <a:gd name="T23" fmla="*/ 39016 h 208"/>
              <a:gd name="T24" fmla="*/ 396429 w 256"/>
              <a:gd name="T25" fmla="*/ 39016 h 208"/>
              <a:gd name="T26" fmla="*/ 415925 w 256"/>
              <a:gd name="T27" fmla="*/ 58524 h 208"/>
              <a:gd name="T28" fmla="*/ 415925 w 256"/>
              <a:gd name="T29" fmla="*/ 318630 h 208"/>
              <a:gd name="T30" fmla="*/ 396429 w 256"/>
              <a:gd name="T31" fmla="*/ 338138 h 208"/>
              <a:gd name="T32" fmla="*/ 207963 w 256"/>
              <a:gd name="T33" fmla="*/ 65027 h 208"/>
              <a:gd name="T34" fmla="*/ 90984 w 256"/>
              <a:gd name="T35" fmla="*/ 182074 h 208"/>
              <a:gd name="T36" fmla="*/ 207963 w 256"/>
              <a:gd name="T37" fmla="*/ 299122 h 208"/>
              <a:gd name="T38" fmla="*/ 324941 w 256"/>
              <a:gd name="T39" fmla="*/ 182074 h 208"/>
              <a:gd name="T40" fmla="*/ 207963 w 256"/>
              <a:gd name="T41" fmla="*/ 65027 h 208"/>
              <a:gd name="T42" fmla="*/ 207963 w 256"/>
              <a:gd name="T43" fmla="*/ 260106 h 208"/>
              <a:gd name="T44" fmla="*/ 129977 w 256"/>
              <a:gd name="T45" fmla="*/ 182074 h 208"/>
              <a:gd name="T46" fmla="*/ 207963 w 256"/>
              <a:gd name="T47" fmla="*/ 104042 h 208"/>
              <a:gd name="T48" fmla="*/ 285948 w 256"/>
              <a:gd name="T49" fmla="*/ 182074 h 208"/>
              <a:gd name="T50" fmla="*/ 207963 w 256"/>
              <a:gd name="T51" fmla="*/ 260106 h 208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256" h="208">
                <a:moveTo>
                  <a:pt x="244" y="208"/>
                </a:moveTo>
                <a:cubicBezTo>
                  <a:pt x="12" y="208"/>
                  <a:pt x="12" y="208"/>
                  <a:pt x="12" y="208"/>
                </a:cubicBezTo>
                <a:cubicBezTo>
                  <a:pt x="5" y="208"/>
                  <a:pt x="0" y="203"/>
                  <a:pt x="0" y="196"/>
                </a:cubicBezTo>
                <a:cubicBezTo>
                  <a:pt x="0" y="36"/>
                  <a:pt x="0" y="36"/>
                  <a:pt x="0" y="36"/>
                </a:cubicBezTo>
                <a:cubicBezTo>
                  <a:pt x="0" y="29"/>
                  <a:pt x="5" y="24"/>
                  <a:pt x="12" y="24"/>
                </a:cubicBezTo>
                <a:cubicBezTo>
                  <a:pt x="63" y="24"/>
                  <a:pt x="63" y="24"/>
                  <a:pt x="63" y="24"/>
                </a:cubicBezTo>
                <a:cubicBezTo>
                  <a:pt x="82" y="5"/>
                  <a:pt x="82" y="5"/>
                  <a:pt x="82" y="5"/>
                </a:cubicBezTo>
                <a:cubicBezTo>
                  <a:pt x="85" y="2"/>
                  <a:pt x="88" y="0"/>
                  <a:pt x="92" y="0"/>
                </a:cubicBezTo>
                <a:cubicBezTo>
                  <a:pt x="164" y="0"/>
                  <a:pt x="164" y="0"/>
                  <a:pt x="164" y="0"/>
                </a:cubicBezTo>
                <a:cubicBezTo>
                  <a:pt x="167" y="0"/>
                  <a:pt x="170" y="1"/>
                  <a:pt x="173" y="4"/>
                </a:cubicBezTo>
                <a:cubicBezTo>
                  <a:pt x="173" y="4"/>
                  <a:pt x="173" y="4"/>
                  <a:pt x="173" y="4"/>
                </a:cubicBezTo>
                <a:cubicBezTo>
                  <a:pt x="193" y="24"/>
                  <a:pt x="193" y="24"/>
                  <a:pt x="193" y="24"/>
                </a:cubicBezTo>
                <a:cubicBezTo>
                  <a:pt x="244" y="24"/>
                  <a:pt x="244" y="24"/>
                  <a:pt x="244" y="24"/>
                </a:cubicBezTo>
                <a:cubicBezTo>
                  <a:pt x="251" y="24"/>
                  <a:pt x="256" y="29"/>
                  <a:pt x="256" y="36"/>
                </a:cubicBezTo>
                <a:cubicBezTo>
                  <a:pt x="256" y="196"/>
                  <a:pt x="256" y="196"/>
                  <a:pt x="256" y="196"/>
                </a:cubicBezTo>
                <a:cubicBezTo>
                  <a:pt x="256" y="203"/>
                  <a:pt x="251" y="208"/>
                  <a:pt x="244" y="208"/>
                </a:cubicBezTo>
                <a:moveTo>
                  <a:pt x="128" y="40"/>
                </a:moveTo>
                <a:cubicBezTo>
                  <a:pt x="88" y="40"/>
                  <a:pt x="56" y="72"/>
                  <a:pt x="56" y="112"/>
                </a:cubicBezTo>
                <a:cubicBezTo>
                  <a:pt x="56" y="152"/>
                  <a:pt x="88" y="184"/>
                  <a:pt x="128" y="184"/>
                </a:cubicBezTo>
                <a:cubicBezTo>
                  <a:pt x="168" y="184"/>
                  <a:pt x="200" y="152"/>
                  <a:pt x="200" y="112"/>
                </a:cubicBezTo>
                <a:cubicBezTo>
                  <a:pt x="200" y="72"/>
                  <a:pt x="168" y="40"/>
                  <a:pt x="128" y="40"/>
                </a:cubicBezTo>
                <a:moveTo>
                  <a:pt x="128" y="160"/>
                </a:moveTo>
                <a:cubicBezTo>
                  <a:pt x="101" y="160"/>
                  <a:pt x="80" y="139"/>
                  <a:pt x="80" y="112"/>
                </a:cubicBezTo>
                <a:cubicBezTo>
                  <a:pt x="80" y="85"/>
                  <a:pt x="101" y="64"/>
                  <a:pt x="128" y="64"/>
                </a:cubicBezTo>
                <a:cubicBezTo>
                  <a:pt x="155" y="64"/>
                  <a:pt x="176" y="85"/>
                  <a:pt x="176" y="112"/>
                </a:cubicBezTo>
                <a:cubicBezTo>
                  <a:pt x="176" y="139"/>
                  <a:pt x="155" y="160"/>
                  <a:pt x="128" y="160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5" name="Freeform 78"/>
          <p:cNvSpPr>
            <a:spLocks/>
          </p:cNvSpPr>
          <p:nvPr/>
        </p:nvSpPr>
        <p:spPr bwMode="auto">
          <a:xfrm>
            <a:off x="20040753" y="907470"/>
            <a:ext cx="1020592" cy="1052736"/>
          </a:xfrm>
          <a:custGeom>
            <a:avLst/>
            <a:gdLst>
              <a:gd name="T0" fmla="*/ 403225 w 248"/>
              <a:gd name="T1" fmla="*/ 318443 h 256"/>
              <a:gd name="T2" fmla="*/ 331685 w 248"/>
              <a:gd name="T3" fmla="*/ 357436 h 256"/>
              <a:gd name="T4" fmla="*/ 260145 w 248"/>
              <a:gd name="T5" fmla="*/ 318443 h 256"/>
              <a:gd name="T6" fmla="*/ 331685 w 248"/>
              <a:gd name="T7" fmla="*/ 279450 h 256"/>
              <a:gd name="T8" fmla="*/ 364203 w 248"/>
              <a:gd name="T9" fmla="*/ 284324 h 256"/>
              <a:gd name="T10" fmla="*/ 364203 w 248"/>
              <a:gd name="T11" fmla="*/ 246955 h 256"/>
              <a:gd name="T12" fmla="*/ 364203 w 248"/>
              <a:gd name="T13" fmla="*/ 121853 h 256"/>
              <a:gd name="T14" fmla="*/ 143080 w 248"/>
              <a:gd name="T15" fmla="*/ 168970 h 256"/>
              <a:gd name="T16" fmla="*/ 143080 w 248"/>
              <a:gd name="T17" fmla="*/ 376932 h 256"/>
              <a:gd name="T18" fmla="*/ 71540 w 248"/>
              <a:gd name="T19" fmla="*/ 415925 h 256"/>
              <a:gd name="T20" fmla="*/ 0 w 248"/>
              <a:gd name="T21" fmla="*/ 376932 h 256"/>
              <a:gd name="T22" fmla="*/ 71540 w 248"/>
              <a:gd name="T23" fmla="*/ 337939 h 256"/>
              <a:gd name="T24" fmla="*/ 104058 w 248"/>
              <a:gd name="T25" fmla="*/ 342813 h 256"/>
              <a:gd name="T26" fmla="*/ 104058 w 248"/>
              <a:gd name="T27" fmla="*/ 311944 h 256"/>
              <a:gd name="T28" fmla="*/ 104058 w 248"/>
              <a:gd name="T29" fmla="*/ 77986 h 256"/>
              <a:gd name="T30" fmla="*/ 123569 w 248"/>
              <a:gd name="T31" fmla="*/ 58489 h 256"/>
              <a:gd name="T32" fmla="*/ 383714 w 248"/>
              <a:gd name="T33" fmla="*/ 0 h 256"/>
              <a:gd name="T34" fmla="*/ 403225 w 248"/>
              <a:gd name="T35" fmla="*/ 19496 h 256"/>
              <a:gd name="T36" fmla="*/ 403225 w 248"/>
              <a:gd name="T37" fmla="*/ 298946 h 256"/>
              <a:gd name="T38" fmla="*/ 403225 w 248"/>
              <a:gd name="T39" fmla="*/ 311944 h 256"/>
              <a:gd name="T40" fmla="*/ 403225 w 248"/>
              <a:gd name="T41" fmla="*/ 318443 h 25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248" h="256">
                <a:moveTo>
                  <a:pt x="248" y="196"/>
                </a:moveTo>
                <a:cubicBezTo>
                  <a:pt x="248" y="209"/>
                  <a:pt x="228" y="220"/>
                  <a:pt x="204" y="220"/>
                </a:cubicBezTo>
                <a:cubicBezTo>
                  <a:pt x="180" y="220"/>
                  <a:pt x="160" y="209"/>
                  <a:pt x="160" y="196"/>
                </a:cubicBezTo>
                <a:cubicBezTo>
                  <a:pt x="160" y="183"/>
                  <a:pt x="180" y="172"/>
                  <a:pt x="204" y="172"/>
                </a:cubicBezTo>
                <a:cubicBezTo>
                  <a:pt x="211" y="172"/>
                  <a:pt x="218" y="173"/>
                  <a:pt x="224" y="175"/>
                </a:cubicBezTo>
                <a:cubicBezTo>
                  <a:pt x="224" y="152"/>
                  <a:pt x="224" y="152"/>
                  <a:pt x="224" y="152"/>
                </a:cubicBezTo>
                <a:cubicBezTo>
                  <a:pt x="224" y="75"/>
                  <a:pt x="224" y="75"/>
                  <a:pt x="224" y="75"/>
                </a:cubicBezTo>
                <a:cubicBezTo>
                  <a:pt x="88" y="104"/>
                  <a:pt x="88" y="104"/>
                  <a:pt x="88" y="104"/>
                </a:cubicBezTo>
                <a:cubicBezTo>
                  <a:pt x="88" y="232"/>
                  <a:pt x="88" y="232"/>
                  <a:pt x="88" y="232"/>
                </a:cubicBezTo>
                <a:cubicBezTo>
                  <a:pt x="88" y="245"/>
                  <a:pt x="68" y="256"/>
                  <a:pt x="44" y="256"/>
                </a:cubicBezTo>
                <a:cubicBezTo>
                  <a:pt x="20" y="256"/>
                  <a:pt x="0" y="245"/>
                  <a:pt x="0" y="232"/>
                </a:cubicBezTo>
                <a:cubicBezTo>
                  <a:pt x="0" y="219"/>
                  <a:pt x="20" y="208"/>
                  <a:pt x="44" y="208"/>
                </a:cubicBezTo>
                <a:cubicBezTo>
                  <a:pt x="51" y="208"/>
                  <a:pt x="58" y="209"/>
                  <a:pt x="64" y="211"/>
                </a:cubicBezTo>
                <a:cubicBezTo>
                  <a:pt x="64" y="192"/>
                  <a:pt x="64" y="192"/>
                  <a:pt x="64" y="192"/>
                </a:cubicBezTo>
                <a:cubicBezTo>
                  <a:pt x="64" y="48"/>
                  <a:pt x="64" y="48"/>
                  <a:pt x="64" y="48"/>
                </a:cubicBezTo>
                <a:cubicBezTo>
                  <a:pt x="64" y="39"/>
                  <a:pt x="76" y="36"/>
                  <a:pt x="76" y="36"/>
                </a:cubicBezTo>
                <a:cubicBezTo>
                  <a:pt x="236" y="0"/>
                  <a:pt x="236" y="0"/>
                  <a:pt x="236" y="0"/>
                </a:cubicBezTo>
                <a:cubicBezTo>
                  <a:pt x="243" y="0"/>
                  <a:pt x="248" y="5"/>
                  <a:pt x="248" y="12"/>
                </a:cubicBezTo>
                <a:cubicBezTo>
                  <a:pt x="248" y="184"/>
                  <a:pt x="248" y="184"/>
                  <a:pt x="248" y="184"/>
                </a:cubicBezTo>
                <a:cubicBezTo>
                  <a:pt x="248" y="192"/>
                  <a:pt x="248" y="192"/>
                  <a:pt x="248" y="192"/>
                </a:cubicBezTo>
                <a:lnTo>
                  <a:pt x="248" y="1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6" name="Freeform 79"/>
          <p:cNvSpPr>
            <a:spLocks noEditPoints="1"/>
          </p:cNvSpPr>
          <p:nvPr/>
        </p:nvSpPr>
        <p:spPr bwMode="auto">
          <a:xfrm>
            <a:off x="18377270" y="1204808"/>
            <a:ext cx="691110" cy="626820"/>
          </a:xfrm>
          <a:custGeom>
            <a:avLst/>
            <a:gdLst>
              <a:gd name="T0" fmla="*/ 253546 w 168"/>
              <a:gd name="T1" fmla="*/ 247650 h 152"/>
              <a:gd name="T2" fmla="*/ 234043 w 168"/>
              <a:gd name="T3" fmla="*/ 228099 h 152"/>
              <a:gd name="T4" fmla="*/ 234043 w 168"/>
              <a:gd name="T5" fmla="*/ 19551 h 152"/>
              <a:gd name="T6" fmla="*/ 253546 w 168"/>
              <a:gd name="T7" fmla="*/ 0 h 152"/>
              <a:gd name="T8" fmla="*/ 273050 w 168"/>
              <a:gd name="T9" fmla="*/ 19551 h 152"/>
              <a:gd name="T10" fmla="*/ 273050 w 168"/>
              <a:gd name="T11" fmla="*/ 228099 h 152"/>
              <a:gd name="T12" fmla="*/ 253546 w 168"/>
              <a:gd name="T13" fmla="*/ 247650 h 152"/>
              <a:gd name="T14" fmla="*/ 175532 w 168"/>
              <a:gd name="T15" fmla="*/ 247650 h 152"/>
              <a:gd name="T16" fmla="*/ 156029 w 168"/>
              <a:gd name="T17" fmla="*/ 228099 h 152"/>
              <a:gd name="T18" fmla="*/ 156029 w 168"/>
              <a:gd name="T19" fmla="*/ 71688 h 152"/>
              <a:gd name="T20" fmla="*/ 175532 w 168"/>
              <a:gd name="T21" fmla="*/ 52137 h 152"/>
              <a:gd name="T22" fmla="*/ 195036 w 168"/>
              <a:gd name="T23" fmla="*/ 71688 h 152"/>
              <a:gd name="T24" fmla="*/ 195036 w 168"/>
              <a:gd name="T25" fmla="*/ 228099 h 152"/>
              <a:gd name="T26" fmla="*/ 175532 w 168"/>
              <a:gd name="T27" fmla="*/ 247650 h 152"/>
              <a:gd name="T28" fmla="*/ 97518 w 168"/>
              <a:gd name="T29" fmla="*/ 247650 h 152"/>
              <a:gd name="T30" fmla="*/ 78014 w 168"/>
              <a:gd name="T31" fmla="*/ 228099 h 152"/>
              <a:gd name="T32" fmla="*/ 78014 w 168"/>
              <a:gd name="T33" fmla="*/ 123825 h 152"/>
              <a:gd name="T34" fmla="*/ 97518 w 168"/>
              <a:gd name="T35" fmla="*/ 104274 h 152"/>
              <a:gd name="T36" fmla="*/ 117021 w 168"/>
              <a:gd name="T37" fmla="*/ 123825 h 152"/>
              <a:gd name="T38" fmla="*/ 117021 w 168"/>
              <a:gd name="T39" fmla="*/ 228099 h 152"/>
              <a:gd name="T40" fmla="*/ 97518 w 168"/>
              <a:gd name="T41" fmla="*/ 247650 h 152"/>
              <a:gd name="T42" fmla="*/ 19504 w 168"/>
              <a:gd name="T43" fmla="*/ 247650 h 152"/>
              <a:gd name="T44" fmla="*/ 0 w 168"/>
              <a:gd name="T45" fmla="*/ 228099 h 152"/>
              <a:gd name="T46" fmla="*/ 0 w 168"/>
              <a:gd name="T47" fmla="*/ 175962 h 152"/>
              <a:gd name="T48" fmla="*/ 19504 w 168"/>
              <a:gd name="T49" fmla="*/ 156411 h 152"/>
              <a:gd name="T50" fmla="*/ 39007 w 168"/>
              <a:gd name="T51" fmla="*/ 175962 h 152"/>
              <a:gd name="T52" fmla="*/ 39007 w 168"/>
              <a:gd name="T53" fmla="*/ 228099 h 152"/>
              <a:gd name="T54" fmla="*/ 19504 w 168"/>
              <a:gd name="T55" fmla="*/ 247650 h 152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168" h="152">
                <a:moveTo>
                  <a:pt x="156" y="152"/>
                </a:moveTo>
                <a:cubicBezTo>
                  <a:pt x="149" y="152"/>
                  <a:pt x="144" y="147"/>
                  <a:pt x="144" y="140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4" y="5"/>
                  <a:pt x="149" y="0"/>
                  <a:pt x="156" y="0"/>
                </a:cubicBezTo>
                <a:cubicBezTo>
                  <a:pt x="163" y="0"/>
                  <a:pt x="168" y="5"/>
                  <a:pt x="168" y="12"/>
                </a:cubicBezTo>
                <a:cubicBezTo>
                  <a:pt x="168" y="140"/>
                  <a:pt x="168" y="140"/>
                  <a:pt x="168" y="140"/>
                </a:cubicBezTo>
                <a:cubicBezTo>
                  <a:pt x="168" y="147"/>
                  <a:pt x="163" y="152"/>
                  <a:pt x="156" y="152"/>
                </a:cubicBezTo>
                <a:moveTo>
                  <a:pt x="108" y="152"/>
                </a:moveTo>
                <a:cubicBezTo>
                  <a:pt x="101" y="152"/>
                  <a:pt x="96" y="147"/>
                  <a:pt x="96" y="140"/>
                </a:cubicBezTo>
                <a:cubicBezTo>
                  <a:pt x="96" y="44"/>
                  <a:pt x="96" y="44"/>
                  <a:pt x="96" y="44"/>
                </a:cubicBezTo>
                <a:cubicBezTo>
                  <a:pt x="96" y="37"/>
                  <a:pt x="101" y="32"/>
                  <a:pt x="108" y="32"/>
                </a:cubicBezTo>
                <a:cubicBezTo>
                  <a:pt x="115" y="32"/>
                  <a:pt x="120" y="37"/>
                  <a:pt x="120" y="44"/>
                </a:cubicBezTo>
                <a:cubicBezTo>
                  <a:pt x="120" y="140"/>
                  <a:pt x="120" y="140"/>
                  <a:pt x="120" y="140"/>
                </a:cubicBezTo>
                <a:cubicBezTo>
                  <a:pt x="120" y="147"/>
                  <a:pt x="115" y="152"/>
                  <a:pt x="108" y="152"/>
                </a:cubicBezTo>
                <a:moveTo>
                  <a:pt x="60" y="152"/>
                </a:moveTo>
                <a:cubicBezTo>
                  <a:pt x="53" y="152"/>
                  <a:pt x="48" y="147"/>
                  <a:pt x="48" y="140"/>
                </a:cubicBezTo>
                <a:cubicBezTo>
                  <a:pt x="48" y="76"/>
                  <a:pt x="48" y="76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67" y="64"/>
                  <a:pt x="72" y="69"/>
                  <a:pt x="72" y="76"/>
                </a:cubicBezTo>
                <a:cubicBezTo>
                  <a:pt x="72" y="140"/>
                  <a:pt x="72" y="140"/>
                  <a:pt x="72" y="140"/>
                </a:cubicBezTo>
                <a:cubicBezTo>
                  <a:pt x="72" y="147"/>
                  <a:pt x="67" y="152"/>
                  <a:pt x="60" y="152"/>
                </a:cubicBezTo>
                <a:moveTo>
                  <a:pt x="12" y="152"/>
                </a:moveTo>
                <a:cubicBezTo>
                  <a:pt x="5" y="152"/>
                  <a:pt x="0" y="147"/>
                  <a:pt x="0" y="140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01"/>
                  <a:pt x="5" y="96"/>
                  <a:pt x="12" y="96"/>
                </a:cubicBezTo>
                <a:cubicBezTo>
                  <a:pt x="19" y="96"/>
                  <a:pt x="24" y="101"/>
                  <a:pt x="24" y="108"/>
                </a:cubicBezTo>
                <a:cubicBezTo>
                  <a:pt x="24" y="140"/>
                  <a:pt x="24" y="140"/>
                  <a:pt x="24" y="140"/>
                </a:cubicBezTo>
                <a:cubicBezTo>
                  <a:pt x="24" y="147"/>
                  <a:pt x="19" y="152"/>
                  <a:pt x="12" y="15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7" name="Freeform 80"/>
          <p:cNvSpPr>
            <a:spLocks noEditPoints="1"/>
          </p:cNvSpPr>
          <p:nvPr/>
        </p:nvSpPr>
        <p:spPr bwMode="auto">
          <a:xfrm>
            <a:off x="16352157" y="1040067"/>
            <a:ext cx="1052736" cy="791562"/>
          </a:xfrm>
          <a:custGeom>
            <a:avLst/>
            <a:gdLst>
              <a:gd name="T0" fmla="*/ 409426 w 256"/>
              <a:gd name="T1" fmla="*/ 171029 h 192"/>
              <a:gd name="T2" fmla="*/ 409426 w 256"/>
              <a:gd name="T3" fmla="*/ 171029 h 192"/>
              <a:gd name="T4" fmla="*/ 331440 w 256"/>
              <a:gd name="T5" fmla="*/ 249213 h 192"/>
              <a:gd name="T6" fmla="*/ 331440 w 256"/>
              <a:gd name="T7" fmla="*/ 249213 h 192"/>
              <a:gd name="T8" fmla="*/ 318443 w 256"/>
              <a:gd name="T9" fmla="*/ 254100 h 192"/>
              <a:gd name="T10" fmla="*/ 298946 w 256"/>
              <a:gd name="T11" fmla="*/ 234554 h 192"/>
              <a:gd name="T12" fmla="*/ 305445 w 256"/>
              <a:gd name="T13" fmla="*/ 221523 h 192"/>
              <a:gd name="T14" fmla="*/ 305445 w 256"/>
              <a:gd name="T15" fmla="*/ 221523 h 192"/>
              <a:gd name="T16" fmla="*/ 368808 w 256"/>
              <a:gd name="T17" fmla="*/ 156369 h 192"/>
              <a:gd name="T18" fmla="*/ 305445 w 256"/>
              <a:gd name="T19" fmla="*/ 92844 h 192"/>
              <a:gd name="T20" fmla="*/ 305445 w 256"/>
              <a:gd name="T21" fmla="*/ 92844 h 192"/>
              <a:gd name="T22" fmla="*/ 298946 w 256"/>
              <a:gd name="T23" fmla="*/ 78185 h 192"/>
              <a:gd name="T24" fmla="*/ 318443 w 256"/>
              <a:gd name="T25" fmla="*/ 58638 h 192"/>
              <a:gd name="T26" fmla="*/ 333065 w 256"/>
              <a:gd name="T27" fmla="*/ 65154 h 192"/>
              <a:gd name="T28" fmla="*/ 333065 w 256"/>
              <a:gd name="T29" fmla="*/ 65154 h 192"/>
              <a:gd name="T30" fmla="*/ 409426 w 256"/>
              <a:gd name="T31" fmla="*/ 141709 h 192"/>
              <a:gd name="T32" fmla="*/ 415925 w 256"/>
              <a:gd name="T33" fmla="*/ 156369 h 192"/>
              <a:gd name="T34" fmla="*/ 409426 w 256"/>
              <a:gd name="T35" fmla="*/ 171029 h 192"/>
              <a:gd name="T36" fmla="*/ 173844 w 256"/>
              <a:gd name="T37" fmla="*/ 299707 h 192"/>
              <a:gd name="T38" fmla="*/ 155972 w 256"/>
              <a:gd name="T39" fmla="*/ 312738 h 192"/>
              <a:gd name="T40" fmla="*/ 136475 w 256"/>
              <a:gd name="T41" fmla="*/ 293192 h 192"/>
              <a:gd name="T42" fmla="*/ 138100 w 256"/>
              <a:gd name="T43" fmla="*/ 286677 h 192"/>
              <a:gd name="T44" fmla="*/ 242081 w 256"/>
              <a:gd name="T45" fmla="*/ 13031 h 192"/>
              <a:gd name="T46" fmla="*/ 259953 w 256"/>
              <a:gd name="T47" fmla="*/ 0 h 192"/>
              <a:gd name="T48" fmla="*/ 279450 w 256"/>
              <a:gd name="T49" fmla="*/ 19546 h 192"/>
              <a:gd name="T50" fmla="*/ 277825 w 256"/>
              <a:gd name="T51" fmla="*/ 26062 h 192"/>
              <a:gd name="T52" fmla="*/ 173844 w 256"/>
              <a:gd name="T53" fmla="*/ 299707 h 192"/>
              <a:gd name="T54" fmla="*/ 110480 w 256"/>
              <a:gd name="T55" fmla="*/ 92844 h 192"/>
              <a:gd name="T56" fmla="*/ 47117 w 256"/>
              <a:gd name="T57" fmla="*/ 156369 h 192"/>
              <a:gd name="T58" fmla="*/ 112105 w 256"/>
              <a:gd name="T59" fmla="*/ 221523 h 192"/>
              <a:gd name="T60" fmla="*/ 112105 w 256"/>
              <a:gd name="T61" fmla="*/ 221523 h 192"/>
              <a:gd name="T62" fmla="*/ 116979 w 256"/>
              <a:gd name="T63" fmla="*/ 234554 h 192"/>
              <a:gd name="T64" fmla="*/ 97482 w 256"/>
              <a:gd name="T65" fmla="*/ 254100 h 192"/>
              <a:gd name="T66" fmla="*/ 84485 w 256"/>
              <a:gd name="T67" fmla="*/ 249213 h 192"/>
              <a:gd name="T68" fmla="*/ 84485 w 256"/>
              <a:gd name="T69" fmla="*/ 249213 h 192"/>
              <a:gd name="T70" fmla="*/ 6499 w 256"/>
              <a:gd name="T71" fmla="*/ 171029 h 192"/>
              <a:gd name="T72" fmla="*/ 6499 w 256"/>
              <a:gd name="T73" fmla="*/ 171029 h 192"/>
              <a:gd name="T74" fmla="*/ 0 w 256"/>
              <a:gd name="T75" fmla="*/ 156369 h 192"/>
              <a:gd name="T76" fmla="*/ 6499 w 256"/>
              <a:gd name="T77" fmla="*/ 141709 h 192"/>
              <a:gd name="T78" fmla="*/ 84485 w 256"/>
              <a:gd name="T79" fmla="*/ 65154 h 192"/>
              <a:gd name="T80" fmla="*/ 84485 w 256"/>
              <a:gd name="T81" fmla="*/ 65154 h 192"/>
              <a:gd name="T82" fmla="*/ 97482 w 256"/>
              <a:gd name="T83" fmla="*/ 58638 h 192"/>
              <a:gd name="T84" fmla="*/ 116979 w 256"/>
              <a:gd name="T85" fmla="*/ 78185 h 192"/>
              <a:gd name="T86" fmla="*/ 110480 w 256"/>
              <a:gd name="T87" fmla="*/ 92844 h 19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56" h="192">
                <a:moveTo>
                  <a:pt x="252" y="105"/>
                </a:moveTo>
                <a:cubicBezTo>
                  <a:pt x="252" y="105"/>
                  <a:pt x="252" y="105"/>
                  <a:pt x="252" y="105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4" y="153"/>
                  <a:pt x="204" y="153"/>
                  <a:pt x="204" y="153"/>
                </a:cubicBezTo>
                <a:cubicBezTo>
                  <a:pt x="202" y="155"/>
                  <a:pt x="199" y="156"/>
                  <a:pt x="196" y="156"/>
                </a:cubicBezTo>
                <a:cubicBezTo>
                  <a:pt x="189" y="156"/>
                  <a:pt x="184" y="151"/>
                  <a:pt x="184" y="144"/>
                </a:cubicBezTo>
                <a:cubicBezTo>
                  <a:pt x="184" y="141"/>
                  <a:pt x="185" y="138"/>
                  <a:pt x="188" y="136"/>
                </a:cubicBezTo>
                <a:cubicBezTo>
                  <a:pt x="188" y="136"/>
                  <a:pt x="188" y="136"/>
                  <a:pt x="188" y="136"/>
                </a:cubicBezTo>
                <a:cubicBezTo>
                  <a:pt x="227" y="96"/>
                  <a:pt x="227" y="96"/>
                  <a:pt x="227" y="96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8" y="57"/>
                  <a:pt x="188" y="57"/>
                  <a:pt x="188" y="57"/>
                </a:cubicBezTo>
                <a:cubicBezTo>
                  <a:pt x="185" y="54"/>
                  <a:pt x="184" y="51"/>
                  <a:pt x="184" y="48"/>
                </a:cubicBezTo>
                <a:cubicBezTo>
                  <a:pt x="184" y="41"/>
                  <a:pt x="189" y="36"/>
                  <a:pt x="196" y="36"/>
                </a:cubicBezTo>
                <a:cubicBezTo>
                  <a:pt x="199" y="36"/>
                  <a:pt x="202" y="37"/>
                  <a:pt x="205" y="40"/>
                </a:cubicBezTo>
                <a:cubicBezTo>
                  <a:pt x="205" y="40"/>
                  <a:pt x="205" y="40"/>
                  <a:pt x="205" y="40"/>
                </a:cubicBezTo>
                <a:cubicBezTo>
                  <a:pt x="252" y="87"/>
                  <a:pt x="252" y="87"/>
                  <a:pt x="252" y="87"/>
                </a:cubicBezTo>
                <a:cubicBezTo>
                  <a:pt x="254" y="89"/>
                  <a:pt x="256" y="92"/>
                  <a:pt x="256" y="96"/>
                </a:cubicBezTo>
                <a:cubicBezTo>
                  <a:pt x="256" y="99"/>
                  <a:pt x="255" y="102"/>
                  <a:pt x="252" y="105"/>
                </a:cubicBezTo>
                <a:moveTo>
                  <a:pt x="107" y="184"/>
                </a:moveTo>
                <a:cubicBezTo>
                  <a:pt x="106" y="189"/>
                  <a:pt x="101" y="192"/>
                  <a:pt x="96" y="192"/>
                </a:cubicBezTo>
                <a:cubicBezTo>
                  <a:pt x="89" y="192"/>
                  <a:pt x="84" y="187"/>
                  <a:pt x="84" y="180"/>
                </a:cubicBezTo>
                <a:cubicBezTo>
                  <a:pt x="84" y="178"/>
                  <a:pt x="84" y="177"/>
                  <a:pt x="85" y="176"/>
                </a:cubicBezTo>
                <a:cubicBezTo>
                  <a:pt x="149" y="8"/>
                  <a:pt x="149" y="8"/>
                  <a:pt x="149" y="8"/>
                </a:cubicBezTo>
                <a:cubicBezTo>
                  <a:pt x="150" y="3"/>
                  <a:pt x="155" y="0"/>
                  <a:pt x="160" y="0"/>
                </a:cubicBezTo>
                <a:cubicBezTo>
                  <a:pt x="167" y="0"/>
                  <a:pt x="172" y="5"/>
                  <a:pt x="172" y="12"/>
                </a:cubicBezTo>
                <a:cubicBezTo>
                  <a:pt x="172" y="14"/>
                  <a:pt x="172" y="15"/>
                  <a:pt x="171" y="16"/>
                </a:cubicBezTo>
                <a:lnTo>
                  <a:pt x="107" y="184"/>
                </a:lnTo>
                <a:close/>
                <a:moveTo>
                  <a:pt x="68" y="57"/>
                </a:moveTo>
                <a:cubicBezTo>
                  <a:pt x="29" y="96"/>
                  <a:pt x="29" y="96"/>
                  <a:pt x="29" y="9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69" y="136"/>
                  <a:pt x="69" y="136"/>
                  <a:pt x="69" y="136"/>
                </a:cubicBezTo>
                <a:cubicBezTo>
                  <a:pt x="71" y="138"/>
                  <a:pt x="72" y="141"/>
                  <a:pt x="72" y="144"/>
                </a:cubicBezTo>
                <a:cubicBezTo>
                  <a:pt x="72" y="151"/>
                  <a:pt x="67" y="156"/>
                  <a:pt x="60" y="156"/>
                </a:cubicBezTo>
                <a:cubicBezTo>
                  <a:pt x="57" y="156"/>
                  <a:pt x="54" y="155"/>
                  <a:pt x="52" y="153"/>
                </a:cubicBezTo>
                <a:cubicBezTo>
                  <a:pt x="52" y="153"/>
                  <a:pt x="52" y="153"/>
                  <a:pt x="52" y="153"/>
                </a:cubicBezTo>
                <a:cubicBezTo>
                  <a:pt x="4" y="105"/>
                  <a:pt x="4" y="105"/>
                  <a:pt x="4" y="105"/>
                </a:cubicBezTo>
                <a:cubicBezTo>
                  <a:pt x="4" y="105"/>
                  <a:pt x="4" y="105"/>
                  <a:pt x="4" y="105"/>
                </a:cubicBezTo>
                <a:cubicBezTo>
                  <a:pt x="1" y="102"/>
                  <a:pt x="0" y="99"/>
                  <a:pt x="0" y="96"/>
                </a:cubicBezTo>
                <a:cubicBezTo>
                  <a:pt x="0" y="92"/>
                  <a:pt x="2" y="89"/>
                  <a:pt x="4" y="87"/>
                </a:cubicBezTo>
                <a:cubicBezTo>
                  <a:pt x="52" y="40"/>
                  <a:pt x="52" y="40"/>
                  <a:pt x="52" y="40"/>
                </a:cubicBezTo>
                <a:cubicBezTo>
                  <a:pt x="52" y="40"/>
                  <a:pt x="52" y="40"/>
                  <a:pt x="52" y="40"/>
                </a:cubicBezTo>
                <a:cubicBezTo>
                  <a:pt x="54" y="37"/>
                  <a:pt x="57" y="36"/>
                  <a:pt x="60" y="36"/>
                </a:cubicBezTo>
                <a:cubicBezTo>
                  <a:pt x="67" y="36"/>
                  <a:pt x="72" y="41"/>
                  <a:pt x="72" y="48"/>
                </a:cubicBezTo>
                <a:cubicBezTo>
                  <a:pt x="72" y="51"/>
                  <a:pt x="71" y="54"/>
                  <a:pt x="68" y="5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8" name="Freeform 81"/>
          <p:cNvSpPr>
            <a:spLocks noEditPoints="1"/>
          </p:cNvSpPr>
          <p:nvPr/>
        </p:nvSpPr>
        <p:spPr bwMode="auto">
          <a:xfrm>
            <a:off x="14519913" y="919522"/>
            <a:ext cx="1024608" cy="1028628"/>
          </a:xfrm>
          <a:custGeom>
            <a:avLst/>
            <a:gdLst>
              <a:gd name="T0" fmla="*/ 375548 w 249"/>
              <a:gd name="T1" fmla="*/ 139802 h 250"/>
              <a:gd name="T2" fmla="*/ 321899 w 249"/>
              <a:gd name="T3" fmla="*/ 193446 h 250"/>
              <a:gd name="T4" fmla="*/ 247114 w 249"/>
              <a:gd name="T5" fmla="*/ 212954 h 250"/>
              <a:gd name="T6" fmla="*/ 292635 w 249"/>
              <a:gd name="T7" fmla="*/ 167437 h 250"/>
              <a:gd name="T8" fmla="*/ 294261 w 249"/>
              <a:gd name="T9" fmla="*/ 165811 h 250"/>
              <a:gd name="T10" fmla="*/ 347911 w 249"/>
              <a:gd name="T11" fmla="*/ 112166 h 250"/>
              <a:gd name="T12" fmla="*/ 347911 w 249"/>
              <a:gd name="T13" fmla="*/ 56896 h 250"/>
              <a:gd name="T14" fmla="*/ 294261 w 249"/>
              <a:gd name="T15" fmla="*/ 56896 h 250"/>
              <a:gd name="T16" fmla="*/ 238985 w 249"/>
              <a:gd name="T17" fmla="*/ 112166 h 250"/>
              <a:gd name="T18" fmla="*/ 238985 w 249"/>
              <a:gd name="T19" fmla="*/ 112166 h 250"/>
              <a:gd name="T20" fmla="*/ 238985 w 249"/>
              <a:gd name="T21" fmla="*/ 112166 h 250"/>
              <a:gd name="T22" fmla="*/ 193464 w 249"/>
              <a:gd name="T23" fmla="*/ 159309 h 250"/>
              <a:gd name="T24" fmla="*/ 212973 w 249"/>
              <a:gd name="T25" fmla="*/ 84531 h 250"/>
              <a:gd name="T26" fmla="*/ 266623 w 249"/>
              <a:gd name="T27" fmla="*/ 30886 h 250"/>
              <a:gd name="T28" fmla="*/ 375548 w 249"/>
              <a:gd name="T29" fmla="*/ 30886 h 250"/>
              <a:gd name="T30" fmla="*/ 375548 w 249"/>
              <a:gd name="T31" fmla="*/ 139802 h 250"/>
              <a:gd name="T32" fmla="*/ 152821 w 249"/>
              <a:gd name="T33" fmla="*/ 281229 h 250"/>
              <a:gd name="T34" fmla="*/ 152821 w 249"/>
              <a:gd name="T35" fmla="*/ 281229 h 250"/>
              <a:gd name="T36" fmla="*/ 138189 w 249"/>
              <a:gd name="T37" fmla="*/ 287731 h 250"/>
              <a:gd name="T38" fmla="*/ 118680 w 249"/>
              <a:gd name="T39" fmla="*/ 268224 h 250"/>
              <a:gd name="T40" fmla="*/ 125183 w 249"/>
              <a:gd name="T41" fmla="*/ 253594 h 250"/>
              <a:gd name="T42" fmla="*/ 253617 w 249"/>
              <a:gd name="T43" fmla="*/ 125171 h 250"/>
              <a:gd name="T44" fmla="*/ 268249 w 249"/>
              <a:gd name="T45" fmla="*/ 118669 h 250"/>
              <a:gd name="T46" fmla="*/ 287758 w 249"/>
              <a:gd name="T47" fmla="*/ 138176 h 250"/>
              <a:gd name="T48" fmla="*/ 282881 w 249"/>
              <a:gd name="T49" fmla="*/ 151181 h 250"/>
              <a:gd name="T50" fmla="*/ 282881 w 249"/>
              <a:gd name="T51" fmla="*/ 151181 h 250"/>
              <a:gd name="T52" fmla="*/ 152821 w 249"/>
              <a:gd name="T53" fmla="*/ 281229 h 250"/>
              <a:gd name="T54" fmla="*/ 112177 w 249"/>
              <a:gd name="T55" fmla="*/ 238963 h 250"/>
              <a:gd name="T56" fmla="*/ 56901 w 249"/>
              <a:gd name="T57" fmla="*/ 294234 h 250"/>
              <a:gd name="T58" fmla="*/ 56901 w 249"/>
              <a:gd name="T59" fmla="*/ 347878 h 250"/>
              <a:gd name="T60" fmla="*/ 112177 w 249"/>
              <a:gd name="T61" fmla="*/ 347878 h 250"/>
              <a:gd name="T62" fmla="*/ 165827 w 249"/>
              <a:gd name="T63" fmla="*/ 294234 h 250"/>
              <a:gd name="T64" fmla="*/ 167452 w 249"/>
              <a:gd name="T65" fmla="*/ 292608 h 250"/>
              <a:gd name="T66" fmla="*/ 212973 w 249"/>
              <a:gd name="T67" fmla="*/ 247091 h 250"/>
              <a:gd name="T68" fmla="*/ 193464 w 249"/>
              <a:gd name="T69" fmla="*/ 321869 h 250"/>
              <a:gd name="T70" fmla="*/ 139815 w 249"/>
              <a:gd name="T71" fmla="*/ 375514 h 250"/>
              <a:gd name="T72" fmla="*/ 30889 w 249"/>
              <a:gd name="T73" fmla="*/ 375514 h 250"/>
              <a:gd name="T74" fmla="*/ 30889 w 249"/>
              <a:gd name="T75" fmla="*/ 266598 h 250"/>
              <a:gd name="T76" fmla="*/ 84539 w 249"/>
              <a:gd name="T77" fmla="*/ 212954 h 250"/>
              <a:gd name="T78" fmla="*/ 159324 w 249"/>
              <a:gd name="T79" fmla="*/ 191821 h 250"/>
              <a:gd name="T80" fmla="*/ 112177 w 249"/>
              <a:gd name="T81" fmla="*/ 238963 h 250"/>
              <a:gd name="T82" fmla="*/ 112177 w 249"/>
              <a:gd name="T83" fmla="*/ 238963 h 250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49" h="250">
                <a:moveTo>
                  <a:pt x="231" y="86"/>
                </a:moveTo>
                <a:cubicBezTo>
                  <a:pt x="198" y="119"/>
                  <a:pt x="198" y="119"/>
                  <a:pt x="198" y="119"/>
                </a:cubicBezTo>
                <a:cubicBezTo>
                  <a:pt x="185" y="131"/>
                  <a:pt x="168" y="136"/>
                  <a:pt x="152" y="131"/>
                </a:cubicBezTo>
                <a:cubicBezTo>
                  <a:pt x="180" y="103"/>
                  <a:pt x="180" y="103"/>
                  <a:pt x="180" y="103"/>
                </a:cubicBezTo>
                <a:cubicBezTo>
                  <a:pt x="180" y="103"/>
                  <a:pt x="180" y="103"/>
                  <a:pt x="181" y="102"/>
                </a:cubicBezTo>
                <a:cubicBezTo>
                  <a:pt x="214" y="69"/>
                  <a:pt x="214" y="69"/>
                  <a:pt x="214" y="69"/>
                </a:cubicBezTo>
                <a:cubicBezTo>
                  <a:pt x="223" y="60"/>
                  <a:pt x="223" y="45"/>
                  <a:pt x="214" y="35"/>
                </a:cubicBezTo>
                <a:cubicBezTo>
                  <a:pt x="205" y="26"/>
                  <a:pt x="190" y="26"/>
                  <a:pt x="181" y="35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47" y="69"/>
                  <a:pt x="147" y="69"/>
                  <a:pt x="147" y="69"/>
                </a:cubicBezTo>
                <a:cubicBezTo>
                  <a:pt x="119" y="98"/>
                  <a:pt x="119" y="98"/>
                  <a:pt x="119" y="98"/>
                </a:cubicBezTo>
                <a:cubicBezTo>
                  <a:pt x="114" y="82"/>
                  <a:pt x="118" y="64"/>
                  <a:pt x="131" y="52"/>
                </a:cubicBezTo>
                <a:cubicBezTo>
                  <a:pt x="164" y="19"/>
                  <a:pt x="164" y="19"/>
                  <a:pt x="164" y="19"/>
                </a:cubicBezTo>
                <a:cubicBezTo>
                  <a:pt x="183" y="0"/>
                  <a:pt x="212" y="0"/>
                  <a:pt x="231" y="19"/>
                </a:cubicBezTo>
                <a:cubicBezTo>
                  <a:pt x="249" y="37"/>
                  <a:pt x="249" y="67"/>
                  <a:pt x="231" y="86"/>
                </a:cubicBezTo>
                <a:moveTo>
                  <a:pt x="94" y="173"/>
                </a:moveTo>
                <a:cubicBezTo>
                  <a:pt x="94" y="173"/>
                  <a:pt x="94" y="173"/>
                  <a:pt x="94" y="173"/>
                </a:cubicBezTo>
                <a:cubicBezTo>
                  <a:pt x="91" y="176"/>
                  <a:pt x="88" y="177"/>
                  <a:pt x="85" y="177"/>
                </a:cubicBezTo>
                <a:cubicBezTo>
                  <a:pt x="78" y="177"/>
                  <a:pt x="73" y="172"/>
                  <a:pt x="73" y="165"/>
                </a:cubicBezTo>
                <a:cubicBezTo>
                  <a:pt x="73" y="162"/>
                  <a:pt x="75" y="158"/>
                  <a:pt x="77" y="156"/>
                </a:cubicBezTo>
                <a:cubicBezTo>
                  <a:pt x="156" y="77"/>
                  <a:pt x="156" y="77"/>
                  <a:pt x="156" y="77"/>
                </a:cubicBezTo>
                <a:cubicBezTo>
                  <a:pt x="158" y="75"/>
                  <a:pt x="162" y="73"/>
                  <a:pt x="165" y="73"/>
                </a:cubicBezTo>
                <a:cubicBezTo>
                  <a:pt x="172" y="73"/>
                  <a:pt x="177" y="78"/>
                  <a:pt x="177" y="85"/>
                </a:cubicBezTo>
                <a:cubicBezTo>
                  <a:pt x="177" y="88"/>
                  <a:pt x="176" y="91"/>
                  <a:pt x="174" y="93"/>
                </a:cubicBezTo>
                <a:cubicBezTo>
                  <a:pt x="174" y="93"/>
                  <a:pt x="174" y="93"/>
                  <a:pt x="174" y="93"/>
                </a:cubicBezTo>
                <a:lnTo>
                  <a:pt x="94" y="173"/>
                </a:lnTo>
                <a:close/>
                <a:moveTo>
                  <a:pt x="69" y="147"/>
                </a:moveTo>
                <a:cubicBezTo>
                  <a:pt x="35" y="181"/>
                  <a:pt x="35" y="181"/>
                  <a:pt x="35" y="181"/>
                </a:cubicBezTo>
                <a:cubicBezTo>
                  <a:pt x="26" y="190"/>
                  <a:pt x="26" y="205"/>
                  <a:pt x="35" y="214"/>
                </a:cubicBezTo>
                <a:cubicBezTo>
                  <a:pt x="45" y="224"/>
                  <a:pt x="60" y="224"/>
                  <a:pt x="69" y="214"/>
                </a:cubicBezTo>
                <a:cubicBezTo>
                  <a:pt x="102" y="181"/>
                  <a:pt x="102" y="181"/>
                  <a:pt x="102" y="181"/>
                </a:cubicBezTo>
                <a:cubicBezTo>
                  <a:pt x="102" y="181"/>
                  <a:pt x="103" y="180"/>
                  <a:pt x="103" y="180"/>
                </a:cubicBezTo>
                <a:cubicBezTo>
                  <a:pt x="131" y="152"/>
                  <a:pt x="131" y="152"/>
                  <a:pt x="131" y="152"/>
                </a:cubicBezTo>
                <a:cubicBezTo>
                  <a:pt x="135" y="168"/>
                  <a:pt x="131" y="185"/>
                  <a:pt x="119" y="198"/>
                </a:cubicBezTo>
                <a:cubicBezTo>
                  <a:pt x="86" y="231"/>
                  <a:pt x="86" y="231"/>
                  <a:pt x="86" y="231"/>
                </a:cubicBezTo>
                <a:cubicBezTo>
                  <a:pt x="67" y="250"/>
                  <a:pt x="37" y="250"/>
                  <a:pt x="19" y="231"/>
                </a:cubicBezTo>
                <a:cubicBezTo>
                  <a:pt x="0" y="213"/>
                  <a:pt x="0" y="183"/>
                  <a:pt x="19" y="164"/>
                </a:cubicBezTo>
                <a:cubicBezTo>
                  <a:pt x="52" y="131"/>
                  <a:pt x="52" y="131"/>
                  <a:pt x="52" y="131"/>
                </a:cubicBezTo>
                <a:cubicBezTo>
                  <a:pt x="65" y="118"/>
                  <a:pt x="82" y="114"/>
                  <a:pt x="98" y="118"/>
                </a:cubicBezTo>
                <a:cubicBezTo>
                  <a:pt x="69" y="147"/>
                  <a:pt x="69" y="147"/>
                  <a:pt x="69" y="147"/>
                </a:cubicBezTo>
                <a:cubicBezTo>
                  <a:pt x="69" y="147"/>
                  <a:pt x="69" y="147"/>
                  <a:pt x="69" y="147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79" name="Freeform 82"/>
          <p:cNvSpPr>
            <a:spLocks noEditPoints="1"/>
          </p:cNvSpPr>
          <p:nvPr/>
        </p:nvSpPr>
        <p:spPr bwMode="auto">
          <a:xfrm>
            <a:off x="12796156" y="955687"/>
            <a:ext cx="791562" cy="956302"/>
          </a:xfrm>
          <a:custGeom>
            <a:avLst/>
            <a:gdLst>
              <a:gd name="T0" fmla="*/ 0 w 192"/>
              <a:gd name="T1" fmla="*/ 58628 h 232"/>
              <a:gd name="T2" fmla="*/ 19546 w 192"/>
              <a:gd name="T3" fmla="*/ 39085 h 232"/>
              <a:gd name="T4" fmla="*/ 117277 w 192"/>
              <a:gd name="T5" fmla="*/ 39085 h 232"/>
              <a:gd name="T6" fmla="*/ 117277 w 192"/>
              <a:gd name="T7" fmla="*/ 19543 h 232"/>
              <a:gd name="T8" fmla="*/ 136823 w 192"/>
              <a:gd name="T9" fmla="*/ 0 h 232"/>
              <a:gd name="T10" fmla="*/ 175915 w 192"/>
              <a:gd name="T11" fmla="*/ 0 h 232"/>
              <a:gd name="T12" fmla="*/ 195461 w 192"/>
              <a:gd name="T13" fmla="*/ 19543 h 232"/>
              <a:gd name="T14" fmla="*/ 195461 w 192"/>
              <a:gd name="T15" fmla="*/ 39085 h 232"/>
              <a:gd name="T16" fmla="*/ 293192 w 192"/>
              <a:gd name="T17" fmla="*/ 39085 h 232"/>
              <a:gd name="T18" fmla="*/ 312738 w 192"/>
              <a:gd name="T19" fmla="*/ 58628 h 232"/>
              <a:gd name="T20" fmla="*/ 312738 w 192"/>
              <a:gd name="T21" fmla="*/ 78171 h 232"/>
              <a:gd name="T22" fmla="*/ 0 w 192"/>
              <a:gd name="T23" fmla="*/ 78171 h 232"/>
              <a:gd name="T24" fmla="*/ 0 w 192"/>
              <a:gd name="T25" fmla="*/ 58628 h 232"/>
              <a:gd name="T26" fmla="*/ 293192 w 192"/>
              <a:gd name="T27" fmla="*/ 117256 h 232"/>
              <a:gd name="T28" fmla="*/ 293192 w 192"/>
              <a:gd name="T29" fmla="*/ 156341 h 232"/>
              <a:gd name="T30" fmla="*/ 293192 w 192"/>
              <a:gd name="T31" fmla="*/ 358282 h 232"/>
              <a:gd name="T32" fmla="*/ 273646 w 192"/>
              <a:gd name="T33" fmla="*/ 377825 h 232"/>
              <a:gd name="T34" fmla="*/ 39092 w 192"/>
              <a:gd name="T35" fmla="*/ 377825 h 232"/>
              <a:gd name="T36" fmla="*/ 19546 w 192"/>
              <a:gd name="T37" fmla="*/ 358282 h 232"/>
              <a:gd name="T38" fmla="*/ 19546 w 192"/>
              <a:gd name="T39" fmla="*/ 156341 h 232"/>
              <a:gd name="T40" fmla="*/ 19546 w 192"/>
              <a:gd name="T41" fmla="*/ 117256 h 232"/>
              <a:gd name="T42" fmla="*/ 19546 w 192"/>
              <a:gd name="T43" fmla="*/ 97713 h 232"/>
              <a:gd name="T44" fmla="*/ 293192 w 192"/>
              <a:gd name="T45" fmla="*/ 97713 h 232"/>
              <a:gd name="T46" fmla="*/ 293192 w 192"/>
              <a:gd name="T47" fmla="*/ 117256 h 232"/>
              <a:gd name="T48" fmla="*/ 97731 w 192"/>
              <a:gd name="T49" fmla="*/ 156341 h 232"/>
              <a:gd name="T50" fmla="*/ 78185 w 192"/>
              <a:gd name="T51" fmla="*/ 136799 h 232"/>
              <a:gd name="T52" fmla="*/ 58638 w 192"/>
              <a:gd name="T53" fmla="*/ 156341 h 232"/>
              <a:gd name="T54" fmla="*/ 58638 w 192"/>
              <a:gd name="T55" fmla="*/ 319197 h 232"/>
              <a:gd name="T56" fmla="*/ 78185 w 192"/>
              <a:gd name="T57" fmla="*/ 338740 h 232"/>
              <a:gd name="T58" fmla="*/ 97731 w 192"/>
              <a:gd name="T59" fmla="*/ 319197 h 232"/>
              <a:gd name="T60" fmla="*/ 97731 w 192"/>
              <a:gd name="T61" fmla="*/ 156341 h 232"/>
              <a:gd name="T62" fmla="*/ 175915 w 192"/>
              <a:gd name="T63" fmla="*/ 156341 h 232"/>
              <a:gd name="T64" fmla="*/ 156369 w 192"/>
              <a:gd name="T65" fmla="*/ 136799 h 232"/>
              <a:gd name="T66" fmla="*/ 136823 w 192"/>
              <a:gd name="T67" fmla="*/ 156341 h 232"/>
              <a:gd name="T68" fmla="*/ 136823 w 192"/>
              <a:gd name="T69" fmla="*/ 319197 h 232"/>
              <a:gd name="T70" fmla="*/ 156369 w 192"/>
              <a:gd name="T71" fmla="*/ 338740 h 232"/>
              <a:gd name="T72" fmla="*/ 175915 w 192"/>
              <a:gd name="T73" fmla="*/ 319197 h 232"/>
              <a:gd name="T74" fmla="*/ 175915 w 192"/>
              <a:gd name="T75" fmla="*/ 156341 h 232"/>
              <a:gd name="T76" fmla="*/ 254100 w 192"/>
              <a:gd name="T77" fmla="*/ 156341 h 232"/>
              <a:gd name="T78" fmla="*/ 234554 w 192"/>
              <a:gd name="T79" fmla="*/ 136799 h 232"/>
              <a:gd name="T80" fmla="*/ 215007 w 192"/>
              <a:gd name="T81" fmla="*/ 156341 h 232"/>
              <a:gd name="T82" fmla="*/ 215007 w 192"/>
              <a:gd name="T83" fmla="*/ 319197 h 232"/>
              <a:gd name="T84" fmla="*/ 234554 w 192"/>
              <a:gd name="T85" fmla="*/ 338740 h 232"/>
              <a:gd name="T86" fmla="*/ 254100 w 192"/>
              <a:gd name="T87" fmla="*/ 319197 h 232"/>
              <a:gd name="T88" fmla="*/ 254100 w 192"/>
              <a:gd name="T89" fmla="*/ 156341 h 232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192" h="232">
                <a:moveTo>
                  <a:pt x="0" y="36"/>
                </a:moveTo>
                <a:cubicBezTo>
                  <a:pt x="0" y="29"/>
                  <a:pt x="5" y="24"/>
                  <a:pt x="12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72" y="12"/>
                  <a:pt x="72" y="12"/>
                  <a:pt x="72" y="12"/>
                </a:cubicBezTo>
                <a:cubicBezTo>
                  <a:pt x="72" y="5"/>
                  <a:pt x="77" y="0"/>
                  <a:pt x="84" y="0"/>
                </a:cubicBezTo>
                <a:cubicBezTo>
                  <a:pt x="108" y="0"/>
                  <a:pt x="108" y="0"/>
                  <a:pt x="108" y="0"/>
                </a:cubicBezTo>
                <a:cubicBezTo>
                  <a:pt x="115" y="0"/>
                  <a:pt x="120" y="5"/>
                  <a:pt x="120" y="12"/>
                </a:cubicBezTo>
                <a:cubicBezTo>
                  <a:pt x="120" y="24"/>
                  <a:pt x="120" y="24"/>
                  <a:pt x="120" y="24"/>
                </a:cubicBezTo>
                <a:cubicBezTo>
                  <a:pt x="180" y="24"/>
                  <a:pt x="180" y="24"/>
                  <a:pt x="180" y="24"/>
                </a:cubicBezTo>
                <a:cubicBezTo>
                  <a:pt x="187" y="24"/>
                  <a:pt x="192" y="29"/>
                  <a:pt x="192" y="36"/>
                </a:cubicBezTo>
                <a:cubicBezTo>
                  <a:pt x="192" y="48"/>
                  <a:pt x="192" y="48"/>
                  <a:pt x="192" y="48"/>
                </a:cubicBezTo>
                <a:cubicBezTo>
                  <a:pt x="0" y="48"/>
                  <a:pt x="0" y="48"/>
                  <a:pt x="0" y="48"/>
                </a:cubicBezTo>
                <a:lnTo>
                  <a:pt x="0" y="36"/>
                </a:lnTo>
                <a:close/>
                <a:moveTo>
                  <a:pt x="180" y="72"/>
                </a:moveTo>
                <a:cubicBezTo>
                  <a:pt x="180" y="96"/>
                  <a:pt x="180" y="96"/>
                  <a:pt x="180" y="96"/>
                </a:cubicBezTo>
                <a:cubicBezTo>
                  <a:pt x="180" y="220"/>
                  <a:pt x="180" y="220"/>
                  <a:pt x="180" y="220"/>
                </a:cubicBezTo>
                <a:cubicBezTo>
                  <a:pt x="180" y="227"/>
                  <a:pt x="175" y="232"/>
                  <a:pt x="168" y="232"/>
                </a:cubicBezTo>
                <a:cubicBezTo>
                  <a:pt x="24" y="232"/>
                  <a:pt x="24" y="232"/>
                  <a:pt x="24" y="232"/>
                </a:cubicBezTo>
                <a:cubicBezTo>
                  <a:pt x="17" y="232"/>
                  <a:pt x="12" y="227"/>
                  <a:pt x="12" y="220"/>
                </a:cubicBezTo>
                <a:cubicBezTo>
                  <a:pt x="12" y="96"/>
                  <a:pt x="12" y="96"/>
                  <a:pt x="12" y="96"/>
                </a:cubicBezTo>
                <a:cubicBezTo>
                  <a:pt x="12" y="72"/>
                  <a:pt x="12" y="72"/>
                  <a:pt x="12" y="72"/>
                </a:cubicBezTo>
                <a:cubicBezTo>
                  <a:pt x="12" y="60"/>
                  <a:pt x="12" y="60"/>
                  <a:pt x="12" y="60"/>
                </a:cubicBezTo>
                <a:cubicBezTo>
                  <a:pt x="180" y="60"/>
                  <a:pt x="180" y="60"/>
                  <a:pt x="180" y="60"/>
                </a:cubicBezTo>
                <a:lnTo>
                  <a:pt x="180" y="72"/>
                </a:lnTo>
                <a:close/>
                <a:moveTo>
                  <a:pt x="60" y="96"/>
                </a:moveTo>
                <a:cubicBezTo>
                  <a:pt x="60" y="89"/>
                  <a:pt x="55" y="84"/>
                  <a:pt x="48" y="84"/>
                </a:cubicBezTo>
                <a:cubicBezTo>
                  <a:pt x="41" y="84"/>
                  <a:pt x="36" y="89"/>
                  <a:pt x="36" y="96"/>
                </a:cubicBezTo>
                <a:cubicBezTo>
                  <a:pt x="36" y="196"/>
                  <a:pt x="36" y="196"/>
                  <a:pt x="36" y="196"/>
                </a:cubicBezTo>
                <a:cubicBezTo>
                  <a:pt x="36" y="203"/>
                  <a:pt x="41" y="208"/>
                  <a:pt x="48" y="208"/>
                </a:cubicBezTo>
                <a:cubicBezTo>
                  <a:pt x="55" y="208"/>
                  <a:pt x="60" y="203"/>
                  <a:pt x="60" y="196"/>
                </a:cubicBezTo>
                <a:lnTo>
                  <a:pt x="60" y="96"/>
                </a:lnTo>
                <a:close/>
                <a:moveTo>
                  <a:pt x="108" y="96"/>
                </a:moveTo>
                <a:cubicBezTo>
                  <a:pt x="108" y="89"/>
                  <a:pt x="103" y="84"/>
                  <a:pt x="96" y="84"/>
                </a:cubicBezTo>
                <a:cubicBezTo>
                  <a:pt x="89" y="84"/>
                  <a:pt x="84" y="89"/>
                  <a:pt x="84" y="96"/>
                </a:cubicBezTo>
                <a:cubicBezTo>
                  <a:pt x="84" y="196"/>
                  <a:pt x="84" y="196"/>
                  <a:pt x="84" y="196"/>
                </a:cubicBezTo>
                <a:cubicBezTo>
                  <a:pt x="84" y="203"/>
                  <a:pt x="89" y="208"/>
                  <a:pt x="96" y="208"/>
                </a:cubicBezTo>
                <a:cubicBezTo>
                  <a:pt x="103" y="208"/>
                  <a:pt x="108" y="203"/>
                  <a:pt x="108" y="196"/>
                </a:cubicBezTo>
                <a:lnTo>
                  <a:pt x="108" y="96"/>
                </a:lnTo>
                <a:close/>
                <a:moveTo>
                  <a:pt x="156" y="96"/>
                </a:moveTo>
                <a:cubicBezTo>
                  <a:pt x="156" y="89"/>
                  <a:pt x="151" y="84"/>
                  <a:pt x="144" y="84"/>
                </a:cubicBezTo>
                <a:cubicBezTo>
                  <a:pt x="137" y="84"/>
                  <a:pt x="132" y="89"/>
                  <a:pt x="132" y="96"/>
                </a:cubicBezTo>
                <a:cubicBezTo>
                  <a:pt x="132" y="196"/>
                  <a:pt x="132" y="196"/>
                  <a:pt x="132" y="196"/>
                </a:cubicBezTo>
                <a:cubicBezTo>
                  <a:pt x="132" y="203"/>
                  <a:pt x="137" y="208"/>
                  <a:pt x="144" y="208"/>
                </a:cubicBezTo>
                <a:cubicBezTo>
                  <a:pt x="151" y="208"/>
                  <a:pt x="156" y="203"/>
                  <a:pt x="156" y="196"/>
                </a:cubicBezTo>
                <a:lnTo>
                  <a:pt x="156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0" name="Freeform 83"/>
          <p:cNvSpPr>
            <a:spLocks noEditPoints="1"/>
          </p:cNvSpPr>
          <p:nvPr/>
        </p:nvSpPr>
        <p:spPr bwMode="auto">
          <a:xfrm>
            <a:off x="10887570" y="907470"/>
            <a:ext cx="920138" cy="1052736"/>
          </a:xfrm>
          <a:custGeom>
            <a:avLst/>
            <a:gdLst>
              <a:gd name="T0" fmla="*/ 344062 w 224"/>
              <a:gd name="T1" fmla="*/ 214461 h 256"/>
              <a:gd name="T2" fmla="*/ 305111 w 224"/>
              <a:gd name="T3" fmla="*/ 214461 h 256"/>
              <a:gd name="T4" fmla="*/ 285636 w 224"/>
              <a:gd name="T5" fmla="*/ 194965 h 256"/>
              <a:gd name="T6" fmla="*/ 285636 w 224"/>
              <a:gd name="T7" fmla="*/ 116979 h 256"/>
              <a:gd name="T8" fmla="*/ 305111 w 224"/>
              <a:gd name="T9" fmla="*/ 97482 h 256"/>
              <a:gd name="T10" fmla="*/ 344062 w 224"/>
              <a:gd name="T11" fmla="*/ 97482 h 256"/>
              <a:gd name="T12" fmla="*/ 363537 w 224"/>
              <a:gd name="T13" fmla="*/ 116979 h 256"/>
              <a:gd name="T14" fmla="*/ 363537 w 224"/>
              <a:gd name="T15" fmla="*/ 194965 h 256"/>
              <a:gd name="T16" fmla="*/ 344062 w 224"/>
              <a:gd name="T17" fmla="*/ 214461 h 256"/>
              <a:gd name="T18" fmla="*/ 305111 w 224"/>
              <a:gd name="T19" fmla="*/ 19496 h 256"/>
              <a:gd name="T20" fmla="*/ 324587 w 224"/>
              <a:gd name="T21" fmla="*/ 0 h 256"/>
              <a:gd name="T22" fmla="*/ 344062 w 224"/>
              <a:gd name="T23" fmla="*/ 19496 h 256"/>
              <a:gd name="T24" fmla="*/ 344062 w 224"/>
              <a:gd name="T25" fmla="*/ 77986 h 256"/>
              <a:gd name="T26" fmla="*/ 305111 w 224"/>
              <a:gd name="T27" fmla="*/ 77986 h 256"/>
              <a:gd name="T28" fmla="*/ 305111 w 224"/>
              <a:gd name="T29" fmla="*/ 19496 h 256"/>
              <a:gd name="T30" fmla="*/ 201244 w 224"/>
              <a:gd name="T31" fmla="*/ 318443 h 256"/>
              <a:gd name="T32" fmla="*/ 162293 w 224"/>
              <a:gd name="T33" fmla="*/ 318443 h 256"/>
              <a:gd name="T34" fmla="*/ 142818 w 224"/>
              <a:gd name="T35" fmla="*/ 298946 h 256"/>
              <a:gd name="T36" fmla="*/ 142818 w 224"/>
              <a:gd name="T37" fmla="*/ 220960 h 256"/>
              <a:gd name="T38" fmla="*/ 162293 w 224"/>
              <a:gd name="T39" fmla="*/ 201464 h 256"/>
              <a:gd name="T40" fmla="*/ 201244 w 224"/>
              <a:gd name="T41" fmla="*/ 201464 h 256"/>
              <a:gd name="T42" fmla="*/ 220719 w 224"/>
              <a:gd name="T43" fmla="*/ 220960 h 256"/>
              <a:gd name="T44" fmla="*/ 220719 w 224"/>
              <a:gd name="T45" fmla="*/ 298946 h 256"/>
              <a:gd name="T46" fmla="*/ 201244 w 224"/>
              <a:gd name="T47" fmla="*/ 318443 h 256"/>
              <a:gd name="T48" fmla="*/ 162293 w 224"/>
              <a:gd name="T49" fmla="*/ 19496 h 256"/>
              <a:gd name="T50" fmla="*/ 181769 w 224"/>
              <a:gd name="T51" fmla="*/ 0 h 256"/>
              <a:gd name="T52" fmla="*/ 201244 w 224"/>
              <a:gd name="T53" fmla="*/ 19496 h 256"/>
              <a:gd name="T54" fmla="*/ 201244 w 224"/>
              <a:gd name="T55" fmla="*/ 181967 h 256"/>
              <a:gd name="T56" fmla="*/ 162293 w 224"/>
              <a:gd name="T57" fmla="*/ 181967 h 256"/>
              <a:gd name="T58" fmla="*/ 162293 w 224"/>
              <a:gd name="T59" fmla="*/ 19496 h 256"/>
              <a:gd name="T60" fmla="*/ 58426 w 224"/>
              <a:gd name="T61" fmla="*/ 266452 h 256"/>
              <a:gd name="T62" fmla="*/ 19475 w 224"/>
              <a:gd name="T63" fmla="*/ 266452 h 256"/>
              <a:gd name="T64" fmla="*/ 0 w 224"/>
              <a:gd name="T65" fmla="*/ 246955 h 256"/>
              <a:gd name="T66" fmla="*/ 0 w 224"/>
              <a:gd name="T67" fmla="*/ 168970 h 256"/>
              <a:gd name="T68" fmla="*/ 19475 w 224"/>
              <a:gd name="T69" fmla="*/ 149473 h 256"/>
              <a:gd name="T70" fmla="*/ 58426 w 224"/>
              <a:gd name="T71" fmla="*/ 149473 h 256"/>
              <a:gd name="T72" fmla="*/ 77901 w 224"/>
              <a:gd name="T73" fmla="*/ 168970 h 256"/>
              <a:gd name="T74" fmla="*/ 77901 w 224"/>
              <a:gd name="T75" fmla="*/ 246955 h 256"/>
              <a:gd name="T76" fmla="*/ 58426 w 224"/>
              <a:gd name="T77" fmla="*/ 266452 h 256"/>
              <a:gd name="T78" fmla="*/ 19475 w 224"/>
              <a:gd name="T79" fmla="*/ 19496 h 256"/>
              <a:gd name="T80" fmla="*/ 38950 w 224"/>
              <a:gd name="T81" fmla="*/ 0 h 256"/>
              <a:gd name="T82" fmla="*/ 58426 w 224"/>
              <a:gd name="T83" fmla="*/ 19496 h 256"/>
              <a:gd name="T84" fmla="*/ 58426 w 224"/>
              <a:gd name="T85" fmla="*/ 129977 h 256"/>
              <a:gd name="T86" fmla="*/ 19475 w 224"/>
              <a:gd name="T87" fmla="*/ 129977 h 256"/>
              <a:gd name="T88" fmla="*/ 19475 w 224"/>
              <a:gd name="T89" fmla="*/ 19496 h 256"/>
              <a:gd name="T90" fmla="*/ 58426 w 224"/>
              <a:gd name="T91" fmla="*/ 396429 h 256"/>
              <a:gd name="T92" fmla="*/ 38950 w 224"/>
              <a:gd name="T93" fmla="*/ 415925 h 256"/>
              <a:gd name="T94" fmla="*/ 19475 w 224"/>
              <a:gd name="T95" fmla="*/ 396429 h 256"/>
              <a:gd name="T96" fmla="*/ 19475 w 224"/>
              <a:gd name="T97" fmla="*/ 285948 h 256"/>
              <a:gd name="T98" fmla="*/ 58426 w 224"/>
              <a:gd name="T99" fmla="*/ 285948 h 256"/>
              <a:gd name="T100" fmla="*/ 58426 w 224"/>
              <a:gd name="T101" fmla="*/ 396429 h 256"/>
              <a:gd name="T102" fmla="*/ 201244 w 224"/>
              <a:gd name="T103" fmla="*/ 396429 h 256"/>
              <a:gd name="T104" fmla="*/ 181769 w 224"/>
              <a:gd name="T105" fmla="*/ 415925 h 256"/>
              <a:gd name="T106" fmla="*/ 162293 w 224"/>
              <a:gd name="T107" fmla="*/ 396429 h 256"/>
              <a:gd name="T108" fmla="*/ 162293 w 224"/>
              <a:gd name="T109" fmla="*/ 337939 h 256"/>
              <a:gd name="T110" fmla="*/ 201244 w 224"/>
              <a:gd name="T111" fmla="*/ 337939 h 256"/>
              <a:gd name="T112" fmla="*/ 201244 w 224"/>
              <a:gd name="T113" fmla="*/ 396429 h 256"/>
              <a:gd name="T114" fmla="*/ 344062 w 224"/>
              <a:gd name="T115" fmla="*/ 396429 h 256"/>
              <a:gd name="T116" fmla="*/ 324587 w 224"/>
              <a:gd name="T117" fmla="*/ 415925 h 256"/>
              <a:gd name="T118" fmla="*/ 305111 w 224"/>
              <a:gd name="T119" fmla="*/ 396429 h 256"/>
              <a:gd name="T120" fmla="*/ 305111 w 224"/>
              <a:gd name="T121" fmla="*/ 233958 h 256"/>
              <a:gd name="T122" fmla="*/ 344062 w 224"/>
              <a:gd name="T123" fmla="*/ 233958 h 256"/>
              <a:gd name="T124" fmla="*/ 344062 w 224"/>
              <a:gd name="T125" fmla="*/ 396429 h 25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0" t="0" r="r" b="b"/>
            <a:pathLst>
              <a:path w="224" h="256">
                <a:moveTo>
                  <a:pt x="212" y="132"/>
                </a:moveTo>
                <a:cubicBezTo>
                  <a:pt x="188" y="132"/>
                  <a:pt x="188" y="132"/>
                  <a:pt x="188" y="132"/>
                </a:cubicBezTo>
                <a:cubicBezTo>
                  <a:pt x="181" y="132"/>
                  <a:pt x="176" y="127"/>
                  <a:pt x="176" y="120"/>
                </a:cubicBezTo>
                <a:cubicBezTo>
                  <a:pt x="176" y="72"/>
                  <a:pt x="176" y="72"/>
                  <a:pt x="176" y="72"/>
                </a:cubicBezTo>
                <a:cubicBezTo>
                  <a:pt x="176" y="65"/>
                  <a:pt x="181" y="60"/>
                  <a:pt x="188" y="60"/>
                </a:cubicBezTo>
                <a:cubicBezTo>
                  <a:pt x="212" y="60"/>
                  <a:pt x="212" y="60"/>
                  <a:pt x="212" y="60"/>
                </a:cubicBezTo>
                <a:cubicBezTo>
                  <a:pt x="219" y="60"/>
                  <a:pt x="224" y="65"/>
                  <a:pt x="224" y="72"/>
                </a:cubicBezTo>
                <a:cubicBezTo>
                  <a:pt x="224" y="120"/>
                  <a:pt x="224" y="120"/>
                  <a:pt x="224" y="120"/>
                </a:cubicBezTo>
                <a:cubicBezTo>
                  <a:pt x="224" y="127"/>
                  <a:pt x="219" y="132"/>
                  <a:pt x="212" y="132"/>
                </a:cubicBezTo>
                <a:moveTo>
                  <a:pt x="188" y="12"/>
                </a:moveTo>
                <a:cubicBezTo>
                  <a:pt x="188" y="5"/>
                  <a:pt x="193" y="0"/>
                  <a:pt x="200" y="0"/>
                </a:cubicBezTo>
                <a:cubicBezTo>
                  <a:pt x="207" y="0"/>
                  <a:pt x="212" y="5"/>
                  <a:pt x="212" y="12"/>
                </a:cubicBezTo>
                <a:cubicBezTo>
                  <a:pt x="212" y="48"/>
                  <a:pt x="212" y="48"/>
                  <a:pt x="212" y="48"/>
                </a:cubicBezTo>
                <a:cubicBezTo>
                  <a:pt x="188" y="48"/>
                  <a:pt x="188" y="48"/>
                  <a:pt x="188" y="48"/>
                </a:cubicBezTo>
                <a:lnTo>
                  <a:pt x="188" y="12"/>
                </a:lnTo>
                <a:close/>
                <a:moveTo>
                  <a:pt x="124" y="196"/>
                </a:moveTo>
                <a:cubicBezTo>
                  <a:pt x="100" y="196"/>
                  <a:pt x="100" y="196"/>
                  <a:pt x="100" y="196"/>
                </a:cubicBezTo>
                <a:cubicBezTo>
                  <a:pt x="93" y="196"/>
                  <a:pt x="88" y="191"/>
                  <a:pt x="88" y="184"/>
                </a:cubicBezTo>
                <a:cubicBezTo>
                  <a:pt x="88" y="136"/>
                  <a:pt x="88" y="136"/>
                  <a:pt x="88" y="136"/>
                </a:cubicBezTo>
                <a:cubicBezTo>
                  <a:pt x="88" y="129"/>
                  <a:pt x="93" y="124"/>
                  <a:pt x="100" y="124"/>
                </a:cubicBezTo>
                <a:cubicBezTo>
                  <a:pt x="124" y="124"/>
                  <a:pt x="124" y="124"/>
                  <a:pt x="124" y="124"/>
                </a:cubicBezTo>
                <a:cubicBezTo>
                  <a:pt x="131" y="124"/>
                  <a:pt x="136" y="129"/>
                  <a:pt x="136" y="136"/>
                </a:cubicBezTo>
                <a:cubicBezTo>
                  <a:pt x="136" y="184"/>
                  <a:pt x="136" y="184"/>
                  <a:pt x="136" y="184"/>
                </a:cubicBezTo>
                <a:cubicBezTo>
                  <a:pt x="136" y="191"/>
                  <a:pt x="131" y="196"/>
                  <a:pt x="124" y="196"/>
                </a:cubicBezTo>
                <a:moveTo>
                  <a:pt x="100" y="12"/>
                </a:moveTo>
                <a:cubicBezTo>
                  <a:pt x="100" y="5"/>
                  <a:pt x="105" y="0"/>
                  <a:pt x="112" y="0"/>
                </a:cubicBezTo>
                <a:cubicBezTo>
                  <a:pt x="119" y="0"/>
                  <a:pt x="124" y="5"/>
                  <a:pt x="124" y="12"/>
                </a:cubicBezTo>
                <a:cubicBezTo>
                  <a:pt x="124" y="112"/>
                  <a:pt x="124" y="112"/>
                  <a:pt x="124" y="112"/>
                </a:cubicBezTo>
                <a:cubicBezTo>
                  <a:pt x="100" y="112"/>
                  <a:pt x="100" y="112"/>
                  <a:pt x="100" y="112"/>
                </a:cubicBezTo>
                <a:lnTo>
                  <a:pt x="100" y="12"/>
                </a:lnTo>
                <a:close/>
                <a:moveTo>
                  <a:pt x="36" y="164"/>
                </a:moveTo>
                <a:cubicBezTo>
                  <a:pt x="12" y="164"/>
                  <a:pt x="12" y="164"/>
                  <a:pt x="12" y="164"/>
                </a:cubicBezTo>
                <a:cubicBezTo>
                  <a:pt x="5" y="164"/>
                  <a:pt x="0" y="159"/>
                  <a:pt x="0" y="152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97"/>
                  <a:pt x="5" y="92"/>
                  <a:pt x="12" y="92"/>
                </a:cubicBezTo>
                <a:cubicBezTo>
                  <a:pt x="36" y="92"/>
                  <a:pt x="36" y="92"/>
                  <a:pt x="36" y="92"/>
                </a:cubicBezTo>
                <a:cubicBezTo>
                  <a:pt x="43" y="92"/>
                  <a:pt x="48" y="97"/>
                  <a:pt x="48" y="104"/>
                </a:cubicBezTo>
                <a:cubicBezTo>
                  <a:pt x="48" y="152"/>
                  <a:pt x="48" y="152"/>
                  <a:pt x="48" y="152"/>
                </a:cubicBezTo>
                <a:cubicBezTo>
                  <a:pt x="48" y="159"/>
                  <a:pt x="43" y="164"/>
                  <a:pt x="36" y="164"/>
                </a:cubicBezTo>
                <a:moveTo>
                  <a:pt x="12" y="12"/>
                </a:moveTo>
                <a:cubicBezTo>
                  <a:pt x="12" y="5"/>
                  <a:pt x="17" y="0"/>
                  <a:pt x="24" y="0"/>
                </a:cubicBezTo>
                <a:cubicBezTo>
                  <a:pt x="31" y="0"/>
                  <a:pt x="36" y="5"/>
                  <a:pt x="36" y="12"/>
                </a:cubicBezTo>
                <a:cubicBezTo>
                  <a:pt x="36" y="80"/>
                  <a:pt x="36" y="80"/>
                  <a:pt x="36" y="80"/>
                </a:cubicBezTo>
                <a:cubicBezTo>
                  <a:pt x="12" y="80"/>
                  <a:pt x="12" y="80"/>
                  <a:pt x="12" y="80"/>
                </a:cubicBezTo>
                <a:lnTo>
                  <a:pt x="12" y="12"/>
                </a:lnTo>
                <a:close/>
                <a:moveTo>
                  <a:pt x="36" y="244"/>
                </a:moveTo>
                <a:cubicBezTo>
                  <a:pt x="36" y="251"/>
                  <a:pt x="31" y="256"/>
                  <a:pt x="24" y="256"/>
                </a:cubicBezTo>
                <a:cubicBezTo>
                  <a:pt x="17" y="256"/>
                  <a:pt x="12" y="251"/>
                  <a:pt x="12" y="244"/>
                </a:cubicBezTo>
                <a:cubicBezTo>
                  <a:pt x="12" y="176"/>
                  <a:pt x="12" y="176"/>
                  <a:pt x="12" y="176"/>
                </a:cubicBezTo>
                <a:cubicBezTo>
                  <a:pt x="36" y="176"/>
                  <a:pt x="36" y="176"/>
                  <a:pt x="36" y="176"/>
                </a:cubicBezTo>
                <a:lnTo>
                  <a:pt x="36" y="244"/>
                </a:lnTo>
                <a:close/>
                <a:moveTo>
                  <a:pt x="124" y="244"/>
                </a:moveTo>
                <a:cubicBezTo>
                  <a:pt x="124" y="251"/>
                  <a:pt x="119" y="256"/>
                  <a:pt x="112" y="256"/>
                </a:cubicBezTo>
                <a:cubicBezTo>
                  <a:pt x="105" y="256"/>
                  <a:pt x="100" y="251"/>
                  <a:pt x="100" y="244"/>
                </a:cubicBezTo>
                <a:cubicBezTo>
                  <a:pt x="100" y="208"/>
                  <a:pt x="100" y="208"/>
                  <a:pt x="100" y="208"/>
                </a:cubicBezTo>
                <a:cubicBezTo>
                  <a:pt x="124" y="208"/>
                  <a:pt x="124" y="208"/>
                  <a:pt x="124" y="208"/>
                </a:cubicBezTo>
                <a:lnTo>
                  <a:pt x="124" y="244"/>
                </a:lnTo>
                <a:close/>
                <a:moveTo>
                  <a:pt x="212" y="244"/>
                </a:moveTo>
                <a:cubicBezTo>
                  <a:pt x="212" y="251"/>
                  <a:pt x="207" y="256"/>
                  <a:pt x="200" y="256"/>
                </a:cubicBezTo>
                <a:cubicBezTo>
                  <a:pt x="193" y="256"/>
                  <a:pt x="188" y="251"/>
                  <a:pt x="188" y="244"/>
                </a:cubicBezTo>
                <a:cubicBezTo>
                  <a:pt x="188" y="144"/>
                  <a:pt x="188" y="144"/>
                  <a:pt x="188" y="144"/>
                </a:cubicBezTo>
                <a:cubicBezTo>
                  <a:pt x="212" y="144"/>
                  <a:pt x="212" y="144"/>
                  <a:pt x="212" y="144"/>
                </a:cubicBezTo>
                <a:lnTo>
                  <a:pt x="212" y="2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1" name="Freeform 84"/>
          <p:cNvSpPr>
            <a:spLocks noEditPoints="1"/>
          </p:cNvSpPr>
          <p:nvPr/>
        </p:nvSpPr>
        <p:spPr bwMode="auto">
          <a:xfrm>
            <a:off x="9404897" y="1023994"/>
            <a:ext cx="196888" cy="823708"/>
          </a:xfrm>
          <a:custGeom>
            <a:avLst/>
            <a:gdLst>
              <a:gd name="T0" fmla="*/ 0 w 48"/>
              <a:gd name="T1" fmla="*/ 286385 h 200"/>
              <a:gd name="T2" fmla="*/ 38894 w 48"/>
              <a:gd name="T3" fmla="*/ 247333 h 200"/>
              <a:gd name="T4" fmla="*/ 77788 w 48"/>
              <a:gd name="T5" fmla="*/ 286385 h 200"/>
              <a:gd name="T6" fmla="*/ 38894 w 48"/>
              <a:gd name="T7" fmla="*/ 325438 h 200"/>
              <a:gd name="T8" fmla="*/ 0 w 48"/>
              <a:gd name="T9" fmla="*/ 286385 h 200"/>
              <a:gd name="T10" fmla="*/ 0 w 48"/>
              <a:gd name="T11" fmla="*/ 162719 h 200"/>
              <a:gd name="T12" fmla="*/ 38894 w 48"/>
              <a:gd name="T13" fmla="*/ 123666 h 200"/>
              <a:gd name="T14" fmla="*/ 77788 w 48"/>
              <a:gd name="T15" fmla="*/ 162719 h 200"/>
              <a:gd name="T16" fmla="*/ 38894 w 48"/>
              <a:gd name="T17" fmla="*/ 201772 h 200"/>
              <a:gd name="T18" fmla="*/ 0 w 48"/>
              <a:gd name="T19" fmla="*/ 162719 h 200"/>
              <a:gd name="T20" fmla="*/ 0 w 48"/>
              <a:gd name="T21" fmla="*/ 39053 h 200"/>
              <a:gd name="T22" fmla="*/ 38894 w 48"/>
              <a:gd name="T23" fmla="*/ 0 h 200"/>
              <a:gd name="T24" fmla="*/ 77788 w 48"/>
              <a:gd name="T25" fmla="*/ 39053 h 200"/>
              <a:gd name="T26" fmla="*/ 38894 w 48"/>
              <a:gd name="T27" fmla="*/ 78105 h 200"/>
              <a:gd name="T28" fmla="*/ 0 w 48"/>
              <a:gd name="T29" fmla="*/ 39053 h 200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48" h="200">
                <a:moveTo>
                  <a:pt x="0" y="176"/>
                </a:moveTo>
                <a:cubicBezTo>
                  <a:pt x="0" y="163"/>
                  <a:pt x="11" y="152"/>
                  <a:pt x="24" y="152"/>
                </a:cubicBezTo>
                <a:cubicBezTo>
                  <a:pt x="37" y="152"/>
                  <a:pt x="48" y="163"/>
                  <a:pt x="48" y="176"/>
                </a:cubicBezTo>
                <a:cubicBezTo>
                  <a:pt x="48" y="189"/>
                  <a:pt x="37" y="200"/>
                  <a:pt x="24" y="200"/>
                </a:cubicBezTo>
                <a:cubicBezTo>
                  <a:pt x="11" y="200"/>
                  <a:pt x="0" y="189"/>
                  <a:pt x="0" y="176"/>
                </a:cubicBezTo>
                <a:moveTo>
                  <a:pt x="0" y="100"/>
                </a:moveTo>
                <a:cubicBezTo>
                  <a:pt x="0" y="87"/>
                  <a:pt x="11" y="76"/>
                  <a:pt x="24" y="76"/>
                </a:cubicBezTo>
                <a:cubicBezTo>
                  <a:pt x="37" y="76"/>
                  <a:pt x="48" y="87"/>
                  <a:pt x="48" y="100"/>
                </a:cubicBezTo>
                <a:cubicBezTo>
                  <a:pt x="48" y="113"/>
                  <a:pt x="37" y="124"/>
                  <a:pt x="24" y="124"/>
                </a:cubicBezTo>
                <a:cubicBezTo>
                  <a:pt x="11" y="124"/>
                  <a:pt x="0" y="113"/>
                  <a:pt x="0" y="100"/>
                </a:cubicBezTo>
                <a:moveTo>
                  <a:pt x="0" y="24"/>
                </a:moveTo>
                <a:cubicBezTo>
                  <a:pt x="0" y="11"/>
                  <a:pt x="11" y="0"/>
                  <a:pt x="24" y="0"/>
                </a:cubicBezTo>
                <a:cubicBezTo>
                  <a:pt x="37" y="0"/>
                  <a:pt x="48" y="11"/>
                  <a:pt x="48" y="24"/>
                </a:cubicBezTo>
                <a:cubicBezTo>
                  <a:pt x="48" y="37"/>
                  <a:pt x="37" y="48"/>
                  <a:pt x="24" y="48"/>
                </a:cubicBezTo>
                <a:cubicBezTo>
                  <a:pt x="11" y="48"/>
                  <a:pt x="0" y="37"/>
                  <a:pt x="0" y="24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2" name="Freeform 85"/>
          <p:cNvSpPr>
            <a:spLocks noEditPoints="1"/>
          </p:cNvSpPr>
          <p:nvPr/>
        </p:nvSpPr>
        <p:spPr bwMode="auto">
          <a:xfrm>
            <a:off x="7134683" y="987833"/>
            <a:ext cx="1052736" cy="892014"/>
          </a:xfrm>
          <a:custGeom>
            <a:avLst/>
            <a:gdLst>
              <a:gd name="T0" fmla="*/ 396429 w 256"/>
              <a:gd name="T1" fmla="*/ 39158 h 216"/>
              <a:gd name="T2" fmla="*/ 19496 w 256"/>
              <a:gd name="T3" fmla="*/ 39158 h 216"/>
              <a:gd name="T4" fmla="*/ 0 w 256"/>
              <a:gd name="T5" fmla="*/ 19579 h 216"/>
              <a:gd name="T6" fmla="*/ 19496 w 256"/>
              <a:gd name="T7" fmla="*/ 0 h 216"/>
              <a:gd name="T8" fmla="*/ 396429 w 256"/>
              <a:gd name="T9" fmla="*/ 0 h 216"/>
              <a:gd name="T10" fmla="*/ 415925 w 256"/>
              <a:gd name="T11" fmla="*/ 19579 h 216"/>
              <a:gd name="T12" fmla="*/ 396429 w 256"/>
              <a:gd name="T13" fmla="*/ 39158 h 216"/>
              <a:gd name="T14" fmla="*/ 136475 w 256"/>
              <a:gd name="T15" fmla="*/ 143581 h 216"/>
              <a:gd name="T16" fmla="*/ 136475 w 256"/>
              <a:gd name="T17" fmla="*/ 143581 h 216"/>
              <a:gd name="T18" fmla="*/ 97482 w 256"/>
              <a:gd name="T19" fmla="*/ 143581 h 216"/>
              <a:gd name="T20" fmla="*/ 77986 w 256"/>
              <a:gd name="T21" fmla="*/ 124001 h 216"/>
              <a:gd name="T22" fmla="*/ 97482 w 256"/>
              <a:gd name="T23" fmla="*/ 104422 h 216"/>
              <a:gd name="T24" fmla="*/ 181967 w 256"/>
              <a:gd name="T25" fmla="*/ 104422 h 216"/>
              <a:gd name="T26" fmla="*/ 201464 w 256"/>
              <a:gd name="T27" fmla="*/ 104422 h 216"/>
              <a:gd name="T28" fmla="*/ 285948 w 256"/>
              <a:gd name="T29" fmla="*/ 104422 h 216"/>
              <a:gd name="T30" fmla="*/ 396429 w 256"/>
              <a:gd name="T31" fmla="*/ 104422 h 216"/>
              <a:gd name="T32" fmla="*/ 415925 w 256"/>
              <a:gd name="T33" fmla="*/ 124001 h 216"/>
              <a:gd name="T34" fmla="*/ 396429 w 256"/>
              <a:gd name="T35" fmla="*/ 143581 h 216"/>
              <a:gd name="T36" fmla="*/ 285948 w 256"/>
              <a:gd name="T37" fmla="*/ 143581 h 216"/>
              <a:gd name="T38" fmla="*/ 136475 w 256"/>
              <a:gd name="T39" fmla="*/ 143581 h 216"/>
              <a:gd name="T40" fmla="*/ 19496 w 256"/>
              <a:gd name="T41" fmla="*/ 208844 h 216"/>
              <a:gd name="T42" fmla="*/ 396429 w 256"/>
              <a:gd name="T43" fmla="*/ 208844 h 216"/>
              <a:gd name="T44" fmla="*/ 415925 w 256"/>
              <a:gd name="T45" fmla="*/ 228424 h 216"/>
              <a:gd name="T46" fmla="*/ 396429 w 256"/>
              <a:gd name="T47" fmla="*/ 248003 h 216"/>
              <a:gd name="T48" fmla="*/ 19496 w 256"/>
              <a:gd name="T49" fmla="*/ 248003 h 216"/>
              <a:gd name="T50" fmla="*/ 0 w 256"/>
              <a:gd name="T51" fmla="*/ 228424 h 216"/>
              <a:gd name="T52" fmla="*/ 19496 w 256"/>
              <a:gd name="T53" fmla="*/ 208844 h 216"/>
              <a:gd name="T54" fmla="*/ 136475 w 256"/>
              <a:gd name="T55" fmla="*/ 313267 h 216"/>
              <a:gd name="T56" fmla="*/ 201464 w 256"/>
              <a:gd name="T57" fmla="*/ 313267 h 216"/>
              <a:gd name="T58" fmla="*/ 285948 w 256"/>
              <a:gd name="T59" fmla="*/ 313267 h 216"/>
              <a:gd name="T60" fmla="*/ 396429 w 256"/>
              <a:gd name="T61" fmla="*/ 313267 h 216"/>
              <a:gd name="T62" fmla="*/ 415925 w 256"/>
              <a:gd name="T63" fmla="*/ 332846 h 216"/>
              <a:gd name="T64" fmla="*/ 396429 w 256"/>
              <a:gd name="T65" fmla="*/ 352425 h 216"/>
              <a:gd name="T66" fmla="*/ 201464 w 256"/>
              <a:gd name="T67" fmla="*/ 352425 h 216"/>
              <a:gd name="T68" fmla="*/ 136475 w 256"/>
              <a:gd name="T69" fmla="*/ 352425 h 216"/>
              <a:gd name="T70" fmla="*/ 116979 w 256"/>
              <a:gd name="T71" fmla="*/ 332846 h 216"/>
              <a:gd name="T72" fmla="*/ 136475 w 256"/>
              <a:gd name="T73" fmla="*/ 313267 h 2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84" y="88"/>
                </a:move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12" y="64"/>
                  <a:pt x="112" y="64"/>
                  <a:pt x="112" y="64"/>
                </a:cubicBezTo>
                <a:cubicBezTo>
                  <a:pt x="124" y="64"/>
                  <a:pt x="124" y="64"/>
                  <a:pt x="124" y="64"/>
                </a:cubicBezTo>
                <a:cubicBezTo>
                  <a:pt x="176" y="64"/>
                  <a:pt x="176" y="64"/>
                  <a:pt x="176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cubicBezTo>
                  <a:pt x="176" y="88"/>
                  <a:pt x="176" y="88"/>
                  <a:pt x="176" y="88"/>
                </a:cubicBezTo>
                <a:lnTo>
                  <a:pt x="84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24" y="192"/>
                  <a:pt x="124" y="192"/>
                  <a:pt x="124" y="192"/>
                </a:cubicBezTo>
                <a:cubicBezTo>
                  <a:pt x="176" y="192"/>
                  <a:pt x="176" y="192"/>
                  <a:pt x="176" y="192"/>
                </a:cubicBez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3" name="Freeform 86"/>
          <p:cNvSpPr>
            <a:spLocks noEditPoints="1"/>
          </p:cNvSpPr>
          <p:nvPr/>
        </p:nvSpPr>
        <p:spPr bwMode="auto">
          <a:xfrm>
            <a:off x="5290383" y="987833"/>
            <a:ext cx="1052736" cy="892014"/>
          </a:xfrm>
          <a:custGeom>
            <a:avLst/>
            <a:gdLst>
              <a:gd name="T0" fmla="*/ 396429 w 256"/>
              <a:gd name="T1" fmla="*/ 39158 h 216"/>
              <a:gd name="T2" fmla="*/ 19496 w 256"/>
              <a:gd name="T3" fmla="*/ 39158 h 216"/>
              <a:gd name="T4" fmla="*/ 0 w 256"/>
              <a:gd name="T5" fmla="*/ 19579 h 216"/>
              <a:gd name="T6" fmla="*/ 19496 w 256"/>
              <a:gd name="T7" fmla="*/ 0 h 216"/>
              <a:gd name="T8" fmla="*/ 396429 w 256"/>
              <a:gd name="T9" fmla="*/ 0 h 216"/>
              <a:gd name="T10" fmla="*/ 415925 w 256"/>
              <a:gd name="T11" fmla="*/ 19579 h 216"/>
              <a:gd name="T12" fmla="*/ 396429 w 256"/>
              <a:gd name="T13" fmla="*/ 39158 h 216"/>
              <a:gd name="T14" fmla="*/ 279450 w 256"/>
              <a:gd name="T15" fmla="*/ 143581 h 216"/>
              <a:gd name="T16" fmla="*/ 279450 w 256"/>
              <a:gd name="T17" fmla="*/ 143581 h 216"/>
              <a:gd name="T18" fmla="*/ 246955 w 256"/>
              <a:gd name="T19" fmla="*/ 143581 h 216"/>
              <a:gd name="T20" fmla="*/ 168970 w 256"/>
              <a:gd name="T21" fmla="*/ 143581 h 216"/>
              <a:gd name="T22" fmla="*/ 136475 w 256"/>
              <a:gd name="T23" fmla="*/ 143581 h 216"/>
              <a:gd name="T24" fmla="*/ 136475 w 256"/>
              <a:gd name="T25" fmla="*/ 143581 h 216"/>
              <a:gd name="T26" fmla="*/ 97482 w 256"/>
              <a:gd name="T27" fmla="*/ 143581 h 216"/>
              <a:gd name="T28" fmla="*/ 77986 w 256"/>
              <a:gd name="T29" fmla="*/ 124001 h 216"/>
              <a:gd name="T30" fmla="*/ 97482 w 256"/>
              <a:gd name="T31" fmla="*/ 104422 h 216"/>
              <a:gd name="T32" fmla="*/ 318443 w 256"/>
              <a:gd name="T33" fmla="*/ 104422 h 216"/>
              <a:gd name="T34" fmla="*/ 337939 w 256"/>
              <a:gd name="T35" fmla="*/ 124001 h 216"/>
              <a:gd name="T36" fmla="*/ 318443 w 256"/>
              <a:gd name="T37" fmla="*/ 143581 h 216"/>
              <a:gd name="T38" fmla="*/ 279450 w 256"/>
              <a:gd name="T39" fmla="*/ 143581 h 216"/>
              <a:gd name="T40" fmla="*/ 19496 w 256"/>
              <a:gd name="T41" fmla="*/ 208844 h 216"/>
              <a:gd name="T42" fmla="*/ 396429 w 256"/>
              <a:gd name="T43" fmla="*/ 208844 h 216"/>
              <a:gd name="T44" fmla="*/ 415925 w 256"/>
              <a:gd name="T45" fmla="*/ 228424 h 216"/>
              <a:gd name="T46" fmla="*/ 396429 w 256"/>
              <a:gd name="T47" fmla="*/ 248003 h 216"/>
              <a:gd name="T48" fmla="*/ 19496 w 256"/>
              <a:gd name="T49" fmla="*/ 248003 h 216"/>
              <a:gd name="T50" fmla="*/ 0 w 256"/>
              <a:gd name="T51" fmla="*/ 228424 h 216"/>
              <a:gd name="T52" fmla="*/ 19496 w 256"/>
              <a:gd name="T53" fmla="*/ 208844 h 216"/>
              <a:gd name="T54" fmla="*/ 136475 w 256"/>
              <a:gd name="T55" fmla="*/ 313267 h 216"/>
              <a:gd name="T56" fmla="*/ 175468 w 256"/>
              <a:gd name="T57" fmla="*/ 313267 h 216"/>
              <a:gd name="T58" fmla="*/ 201464 w 256"/>
              <a:gd name="T59" fmla="*/ 313267 h 216"/>
              <a:gd name="T60" fmla="*/ 214461 w 256"/>
              <a:gd name="T61" fmla="*/ 313267 h 216"/>
              <a:gd name="T62" fmla="*/ 246955 w 256"/>
              <a:gd name="T63" fmla="*/ 313267 h 216"/>
              <a:gd name="T64" fmla="*/ 279450 w 256"/>
              <a:gd name="T65" fmla="*/ 313267 h 216"/>
              <a:gd name="T66" fmla="*/ 298946 w 256"/>
              <a:gd name="T67" fmla="*/ 332846 h 216"/>
              <a:gd name="T68" fmla="*/ 279450 w 256"/>
              <a:gd name="T69" fmla="*/ 352425 h 216"/>
              <a:gd name="T70" fmla="*/ 246955 w 256"/>
              <a:gd name="T71" fmla="*/ 352425 h 216"/>
              <a:gd name="T72" fmla="*/ 214461 w 256"/>
              <a:gd name="T73" fmla="*/ 352425 h 216"/>
              <a:gd name="T74" fmla="*/ 201464 w 256"/>
              <a:gd name="T75" fmla="*/ 352425 h 216"/>
              <a:gd name="T76" fmla="*/ 175468 w 256"/>
              <a:gd name="T77" fmla="*/ 352425 h 216"/>
              <a:gd name="T78" fmla="*/ 136475 w 256"/>
              <a:gd name="T79" fmla="*/ 352425 h 216"/>
              <a:gd name="T80" fmla="*/ 116979 w 256"/>
              <a:gd name="T81" fmla="*/ 332846 h 216"/>
              <a:gd name="T82" fmla="*/ 136475 w 256"/>
              <a:gd name="T83" fmla="*/ 313267 h 21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72" y="88"/>
                </a:moveTo>
                <a:cubicBezTo>
                  <a:pt x="172" y="88"/>
                  <a:pt x="172" y="88"/>
                  <a:pt x="172" y="88"/>
                </a:cubicBezTo>
                <a:cubicBezTo>
                  <a:pt x="152" y="88"/>
                  <a:pt x="152" y="88"/>
                  <a:pt x="152" y="88"/>
                </a:cubicBezTo>
                <a:cubicBezTo>
                  <a:pt x="104" y="88"/>
                  <a:pt x="104" y="88"/>
                  <a:pt x="10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84" y="88"/>
                  <a:pt x="84" y="88"/>
                  <a:pt x="84" y="88"/>
                </a:cubicBezTo>
                <a:cubicBezTo>
                  <a:pt x="60" y="88"/>
                  <a:pt x="60" y="88"/>
                  <a:pt x="60" y="88"/>
                </a:cubicBezTo>
                <a:cubicBezTo>
                  <a:pt x="53" y="88"/>
                  <a:pt x="48" y="83"/>
                  <a:pt x="48" y="76"/>
                </a:cubicBezTo>
                <a:cubicBezTo>
                  <a:pt x="48" y="69"/>
                  <a:pt x="53" y="64"/>
                  <a:pt x="60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lnTo>
                  <a:pt x="172" y="88"/>
                </a:lnTo>
                <a:close/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84" y="192"/>
                </a:moveTo>
                <a:cubicBezTo>
                  <a:pt x="108" y="192"/>
                  <a:pt x="108" y="192"/>
                  <a:pt x="108" y="192"/>
                </a:cubicBezTo>
                <a:cubicBezTo>
                  <a:pt x="124" y="192"/>
                  <a:pt x="124" y="192"/>
                  <a:pt x="124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52" y="192"/>
                  <a:pt x="152" y="192"/>
                  <a:pt x="15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52" y="216"/>
                  <a:pt x="152" y="216"/>
                  <a:pt x="15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4" y="216"/>
                  <a:pt x="124" y="216"/>
                  <a:pt x="124" y="216"/>
                </a:cubicBezTo>
                <a:cubicBezTo>
                  <a:pt x="108" y="216"/>
                  <a:pt x="108" y="216"/>
                  <a:pt x="108" y="216"/>
                </a:cubicBezTo>
                <a:cubicBezTo>
                  <a:pt x="84" y="216"/>
                  <a:pt x="84" y="216"/>
                  <a:pt x="84" y="216"/>
                </a:cubicBezTo>
                <a:cubicBezTo>
                  <a:pt x="77" y="216"/>
                  <a:pt x="72" y="211"/>
                  <a:pt x="72" y="204"/>
                </a:cubicBezTo>
                <a:cubicBezTo>
                  <a:pt x="72" y="197"/>
                  <a:pt x="77" y="192"/>
                  <a:pt x="84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4" name="Freeform 87"/>
          <p:cNvSpPr>
            <a:spLocks noEditPoints="1"/>
          </p:cNvSpPr>
          <p:nvPr/>
        </p:nvSpPr>
        <p:spPr bwMode="auto">
          <a:xfrm>
            <a:off x="3446087" y="987833"/>
            <a:ext cx="1052736" cy="892014"/>
          </a:xfrm>
          <a:custGeom>
            <a:avLst/>
            <a:gdLst>
              <a:gd name="T0" fmla="*/ 396429 w 256"/>
              <a:gd name="T1" fmla="*/ 39158 h 216"/>
              <a:gd name="T2" fmla="*/ 19496 w 256"/>
              <a:gd name="T3" fmla="*/ 39158 h 216"/>
              <a:gd name="T4" fmla="*/ 0 w 256"/>
              <a:gd name="T5" fmla="*/ 19579 h 216"/>
              <a:gd name="T6" fmla="*/ 19496 w 256"/>
              <a:gd name="T7" fmla="*/ 0 h 216"/>
              <a:gd name="T8" fmla="*/ 396429 w 256"/>
              <a:gd name="T9" fmla="*/ 0 h 216"/>
              <a:gd name="T10" fmla="*/ 415925 w 256"/>
              <a:gd name="T11" fmla="*/ 19579 h 216"/>
              <a:gd name="T12" fmla="*/ 396429 w 256"/>
              <a:gd name="T13" fmla="*/ 39158 h 216"/>
              <a:gd name="T14" fmla="*/ 19496 w 256"/>
              <a:gd name="T15" fmla="*/ 104422 h 216"/>
              <a:gd name="T16" fmla="*/ 129977 w 256"/>
              <a:gd name="T17" fmla="*/ 104422 h 216"/>
              <a:gd name="T18" fmla="*/ 214461 w 256"/>
              <a:gd name="T19" fmla="*/ 104422 h 216"/>
              <a:gd name="T20" fmla="*/ 233958 w 256"/>
              <a:gd name="T21" fmla="*/ 104422 h 216"/>
              <a:gd name="T22" fmla="*/ 318443 w 256"/>
              <a:gd name="T23" fmla="*/ 104422 h 216"/>
              <a:gd name="T24" fmla="*/ 337939 w 256"/>
              <a:gd name="T25" fmla="*/ 124001 h 216"/>
              <a:gd name="T26" fmla="*/ 318443 w 256"/>
              <a:gd name="T27" fmla="*/ 143581 h 216"/>
              <a:gd name="T28" fmla="*/ 279450 w 256"/>
              <a:gd name="T29" fmla="*/ 143581 h 216"/>
              <a:gd name="T30" fmla="*/ 279450 w 256"/>
              <a:gd name="T31" fmla="*/ 143581 h 216"/>
              <a:gd name="T32" fmla="*/ 129977 w 256"/>
              <a:gd name="T33" fmla="*/ 143581 h 216"/>
              <a:gd name="T34" fmla="*/ 19496 w 256"/>
              <a:gd name="T35" fmla="*/ 143581 h 216"/>
              <a:gd name="T36" fmla="*/ 0 w 256"/>
              <a:gd name="T37" fmla="*/ 124001 h 216"/>
              <a:gd name="T38" fmla="*/ 19496 w 256"/>
              <a:gd name="T39" fmla="*/ 104422 h 216"/>
              <a:gd name="T40" fmla="*/ 19496 w 256"/>
              <a:gd name="T41" fmla="*/ 208844 h 216"/>
              <a:gd name="T42" fmla="*/ 396429 w 256"/>
              <a:gd name="T43" fmla="*/ 208844 h 216"/>
              <a:gd name="T44" fmla="*/ 415925 w 256"/>
              <a:gd name="T45" fmla="*/ 228424 h 216"/>
              <a:gd name="T46" fmla="*/ 396429 w 256"/>
              <a:gd name="T47" fmla="*/ 248003 h 216"/>
              <a:gd name="T48" fmla="*/ 19496 w 256"/>
              <a:gd name="T49" fmla="*/ 248003 h 216"/>
              <a:gd name="T50" fmla="*/ 0 w 256"/>
              <a:gd name="T51" fmla="*/ 228424 h 216"/>
              <a:gd name="T52" fmla="*/ 19496 w 256"/>
              <a:gd name="T53" fmla="*/ 208844 h 216"/>
              <a:gd name="T54" fmla="*/ 19496 w 256"/>
              <a:gd name="T55" fmla="*/ 313267 h 216"/>
              <a:gd name="T56" fmla="*/ 129977 w 256"/>
              <a:gd name="T57" fmla="*/ 313267 h 216"/>
              <a:gd name="T58" fmla="*/ 214461 w 256"/>
              <a:gd name="T59" fmla="*/ 313267 h 216"/>
              <a:gd name="T60" fmla="*/ 279450 w 256"/>
              <a:gd name="T61" fmla="*/ 313267 h 216"/>
              <a:gd name="T62" fmla="*/ 298946 w 256"/>
              <a:gd name="T63" fmla="*/ 332846 h 216"/>
              <a:gd name="T64" fmla="*/ 279450 w 256"/>
              <a:gd name="T65" fmla="*/ 352425 h 216"/>
              <a:gd name="T66" fmla="*/ 214461 w 256"/>
              <a:gd name="T67" fmla="*/ 352425 h 216"/>
              <a:gd name="T68" fmla="*/ 19496 w 256"/>
              <a:gd name="T69" fmla="*/ 352425 h 216"/>
              <a:gd name="T70" fmla="*/ 0 w 256"/>
              <a:gd name="T71" fmla="*/ 332846 h 216"/>
              <a:gd name="T72" fmla="*/ 19496 w 256"/>
              <a:gd name="T73" fmla="*/ 313267 h 2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256" h="216"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64"/>
                </a:moveTo>
                <a:cubicBezTo>
                  <a:pt x="80" y="64"/>
                  <a:pt x="80" y="64"/>
                  <a:pt x="80" y="64"/>
                </a:cubicBezTo>
                <a:cubicBezTo>
                  <a:pt x="132" y="64"/>
                  <a:pt x="132" y="64"/>
                  <a:pt x="132" y="64"/>
                </a:cubicBezTo>
                <a:cubicBezTo>
                  <a:pt x="144" y="64"/>
                  <a:pt x="144" y="64"/>
                  <a:pt x="144" y="64"/>
                </a:cubicBezTo>
                <a:cubicBezTo>
                  <a:pt x="196" y="64"/>
                  <a:pt x="196" y="64"/>
                  <a:pt x="196" y="64"/>
                </a:cubicBezTo>
                <a:cubicBezTo>
                  <a:pt x="203" y="64"/>
                  <a:pt x="208" y="69"/>
                  <a:pt x="208" y="76"/>
                </a:cubicBezTo>
                <a:cubicBezTo>
                  <a:pt x="208" y="83"/>
                  <a:pt x="203" y="88"/>
                  <a:pt x="196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172" y="88"/>
                  <a:pt x="172" y="88"/>
                  <a:pt x="172" y="88"/>
                </a:cubicBezTo>
                <a:cubicBezTo>
                  <a:pt x="80" y="88"/>
                  <a:pt x="80" y="88"/>
                  <a:pt x="80" y="88"/>
                </a:cubicBez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moveTo>
                  <a:pt x="12" y="128"/>
                </a:move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moveTo>
                  <a:pt x="12" y="192"/>
                </a:moveTo>
                <a:cubicBezTo>
                  <a:pt x="80" y="192"/>
                  <a:pt x="80" y="192"/>
                  <a:pt x="80" y="192"/>
                </a:cubicBezTo>
                <a:cubicBezTo>
                  <a:pt x="132" y="192"/>
                  <a:pt x="132" y="192"/>
                  <a:pt x="132" y="192"/>
                </a:cubicBezTo>
                <a:cubicBezTo>
                  <a:pt x="172" y="192"/>
                  <a:pt x="172" y="192"/>
                  <a:pt x="172" y="192"/>
                </a:cubicBezTo>
                <a:cubicBezTo>
                  <a:pt x="179" y="192"/>
                  <a:pt x="184" y="197"/>
                  <a:pt x="184" y="204"/>
                </a:cubicBezTo>
                <a:cubicBezTo>
                  <a:pt x="184" y="211"/>
                  <a:pt x="179" y="216"/>
                  <a:pt x="172" y="216"/>
                </a:cubicBezTo>
                <a:cubicBezTo>
                  <a:pt x="132" y="216"/>
                  <a:pt x="132" y="216"/>
                  <a:pt x="132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5" name="Freeform 88"/>
          <p:cNvSpPr>
            <a:spLocks noEditPoints="1"/>
          </p:cNvSpPr>
          <p:nvPr/>
        </p:nvSpPr>
        <p:spPr bwMode="auto">
          <a:xfrm>
            <a:off x="1601787" y="987833"/>
            <a:ext cx="1052736" cy="892014"/>
          </a:xfrm>
          <a:custGeom>
            <a:avLst/>
            <a:gdLst>
              <a:gd name="T0" fmla="*/ 396429 w 256"/>
              <a:gd name="T1" fmla="*/ 248003 h 216"/>
              <a:gd name="T2" fmla="*/ 19496 w 256"/>
              <a:gd name="T3" fmla="*/ 248003 h 216"/>
              <a:gd name="T4" fmla="*/ 0 w 256"/>
              <a:gd name="T5" fmla="*/ 228424 h 216"/>
              <a:gd name="T6" fmla="*/ 19496 w 256"/>
              <a:gd name="T7" fmla="*/ 208844 h 216"/>
              <a:gd name="T8" fmla="*/ 396429 w 256"/>
              <a:gd name="T9" fmla="*/ 208844 h 216"/>
              <a:gd name="T10" fmla="*/ 415925 w 256"/>
              <a:gd name="T11" fmla="*/ 228424 h 216"/>
              <a:gd name="T12" fmla="*/ 396429 w 256"/>
              <a:gd name="T13" fmla="*/ 248003 h 216"/>
              <a:gd name="T14" fmla="*/ 396429 w 256"/>
              <a:gd name="T15" fmla="*/ 143581 h 216"/>
              <a:gd name="T16" fmla="*/ 19496 w 256"/>
              <a:gd name="T17" fmla="*/ 143581 h 216"/>
              <a:gd name="T18" fmla="*/ 0 w 256"/>
              <a:gd name="T19" fmla="*/ 124001 h 216"/>
              <a:gd name="T20" fmla="*/ 19496 w 256"/>
              <a:gd name="T21" fmla="*/ 104422 h 216"/>
              <a:gd name="T22" fmla="*/ 396429 w 256"/>
              <a:gd name="T23" fmla="*/ 104422 h 216"/>
              <a:gd name="T24" fmla="*/ 415925 w 256"/>
              <a:gd name="T25" fmla="*/ 124001 h 216"/>
              <a:gd name="T26" fmla="*/ 396429 w 256"/>
              <a:gd name="T27" fmla="*/ 143581 h 216"/>
              <a:gd name="T28" fmla="*/ 396429 w 256"/>
              <a:gd name="T29" fmla="*/ 39158 h 216"/>
              <a:gd name="T30" fmla="*/ 19496 w 256"/>
              <a:gd name="T31" fmla="*/ 39158 h 216"/>
              <a:gd name="T32" fmla="*/ 0 w 256"/>
              <a:gd name="T33" fmla="*/ 19579 h 216"/>
              <a:gd name="T34" fmla="*/ 19496 w 256"/>
              <a:gd name="T35" fmla="*/ 0 h 216"/>
              <a:gd name="T36" fmla="*/ 396429 w 256"/>
              <a:gd name="T37" fmla="*/ 0 h 216"/>
              <a:gd name="T38" fmla="*/ 415925 w 256"/>
              <a:gd name="T39" fmla="*/ 19579 h 216"/>
              <a:gd name="T40" fmla="*/ 396429 w 256"/>
              <a:gd name="T41" fmla="*/ 39158 h 216"/>
              <a:gd name="T42" fmla="*/ 19496 w 256"/>
              <a:gd name="T43" fmla="*/ 313267 h 216"/>
              <a:gd name="T44" fmla="*/ 396429 w 256"/>
              <a:gd name="T45" fmla="*/ 313267 h 216"/>
              <a:gd name="T46" fmla="*/ 415925 w 256"/>
              <a:gd name="T47" fmla="*/ 332846 h 216"/>
              <a:gd name="T48" fmla="*/ 396429 w 256"/>
              <a:gd name="T49" fmla="*/ 352425 h 216"/>
              <a:gd name="T50" fmla="*/ 19496 w 256"/>
              <a:gd name="T51" fmla="*/ 352425 h 216"/>
              <a:gd name="T52" fmla="*/ 0 w 256"/>
              <a:gd name="T53" fmla="*/ 332846 h 216"/>
              <a:gd name="T54" fmla="*/ 19496 w 256"/>
              <a:gd name="T55" fmla="*/ 313267 h 21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256" h="216">
                <a:moveTo>
                  <a:pt x="244" y="152"/>
                </a:moveTo>
                <a:cubicBezTo>
                  <a:pt x="12" y="152"/>
                  <a:pt x="12" y="152"/>
                  <a:pt x="12" y="152"/>
                </a:cubicBezTo>
                <a:cubicBezTo>
                  <a:pt x="5" y="152"/>
                  <a:pt x="0" y="147"/>
                  <a:pt x="0" y="140"/>
                </a:cubicBezTo>
                <a:cubicBezTo>
                  <a:pt x="0" y="133"/>
                  <a:pt x="5" y="128"/>
                  <a:pt x="12" y="128"/>
                </a:cubicBezTo>
                <a:cubicBezTo>
                  <a:pt x="244" y="128"/>
                  <a:pt x="244" y="128"/>
                  <a:pt x="244" y="128"/>
                </a:cubicBezTo>
                <a:cubicBezTo>
                  <a:pt x="251" y="128"/>
                  <a:pt x="256" y="133"/>
                  <a:pt x="256" y="140"/>
                </a:cubicBezTo>
                <a:cubicBezTo>
                  <a:pt x="256" y="147"/>
                  <a:pt x="251" y="152"/>
                  <a:pt x="244" y="152"/>
                </a:cubicBezTo>
                <a:moveTo>
                  <a:pt x="244" y="88"/>
                </a:moveTo>
                <a:cubicBezTo>
                  <a:pt x="12" y="88"/>
                  <a:pt x="12" y="88"/>
                  <a:pt x="12" y="88"/>
                </a:cubicBezTo>
                <a:cubicBezTo>
                  <a:pt x="5" y="88"/>
                  <a:pt x="0" y="83"/>
                  <a:pt x="0" y="76"/>
                </a:cubicBezTo>
                <a:cubicBezTo>
                  <a:pt x="0" y="69"/>
                  <a:pt x="5" y="64"/>
                  <a:pt x="12" y="64"/>
                </a:cubicBezTo>
                <a:cubicBezTo>
                  <a:pt x="244" y="64"/>
                  <a:pt x="244" y="64"/>
                  <a:pt x="244" y="64"/>
                </a:cubicBezTo>
                <a:cubicBezTo>
                  <a:pt x="251" y="64"/>
                  <a:pt x="256" y="69"/>
                  <a:pt x="256" y="76"/>
                </a:cubicBezTo>
                <a:cubicBezTo>
                  <a:pt x="256" y="83"/>
                  <a:pt x="251" y="88"/>
                  <a:pt x="244" y="88"/>
                </a:cubicBezTo>
                <a:moveTo>
                  <a:pt x="244" y="24"/>
                </a:moveTo>
                <a:cubicBezTo>
                  <a:pt x="12" y="24"/>
                  <a:pt x="12" y="24"/>
                  <a:pt x="12" y="24"/>
                </a:cubicBezTo>
                <a:cubicBezTo>
                  <a:pt x="5" y="24"/>
                  <a:pt x="0" y="19"/>
                  <a:pt x="0" y="12"/>
                </a:cubicBezTo>
                <a:cubicBezTo>
                  <a:pt x="0" y="5"/>
                  <a:pt x="5" y="0"/>
                  <a:pt x="12" y="0"/>
                </a:cubicBezTo>
                <a:cubicBezTo>
                  <a:pt x="244" y="0"/>
                  <a:pt x="244" y="0"/>
                  <a:pt x="244" y="0"/>
                </a:cubicBezTo>
                <a:cubicBezTo>
                  <a:pt x="251" y="0"/>
                  <a:pt x="256" y="5"/>
                  <a:pt x="256" y="12"/>
                </a:cubicBezTo>
                <a:cubicBezTo>
                  <a:pt x="256" y="19"/>
                  <a:pt x="251" y="24"/>
                  <a:pt x="244" y="24"/>
                </a:cubicBezTo>
                <a:moveTo>
                  <a:pt x="12" y="192"/>
                </a:moveTo>
                <a:cubicBezTo>
                  <a:pt x="244" y="192"/>
                  <a:pt x="244" y="192"/>
                  <a:pt x="244" y="192"/>
                </a:cubicBezTo>
                <a:cubicBezTo>
                  <a:pt x="251" y="192"/>
                  <a:pt x="256" y="197"/>
                  <a:pt x="256" y="204"/>
                </a:cubicBezTo>
                <a:cubicBezTo>
                  <a:pt x="256" y="211"/>
                  <a:pt x="251" y="216"/>
                  <a:pt x="244" y="216"/>
                </a:cubicBezTo>
                <a:cubicBezTo>
                  <a:pt x="12" y="216"/>
                  <a:pt x="12" y="216"/>
                  <a:pt x="12" y="216"/>
                </a:cubicBezTo>
                <a:cubicBezTo>
                  <a:pt x="5" y="216"/>
                  <a:pt x="0" y="211"/>
                  <a:pt x="0" y="204"/>
                </a:cubicBezTo>
                <a:cubicBezTo>
                  <a:pt x="0" y="197"/>
                  <a:pt x="5" y="192"/>
                  <a:pt x="12" y="192"/>
                </a:cubicBezTo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408360954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0589332" y="2040027"/>
            <a:ext cx="729542" cy="733442"/>
            <a:chOff x="7989888" y="755650"/>
            <a:chExt cx="296863" cy="298450"/>
          </a:xfrm>
          <a:solidFill>
            <a:schemeClr val="tx2"/>
          </a:solidFill>
        </p:grpSpPr>
        <p:sp>
          <p:nvSpPr>
            <p:cNvPr id="3" name="Freeform 5"/>
            <p:cNvSpPr>
              <a:spLocks noEditPoints="1"/>
            </p:cNvSpPr>
            <p:nvPr/>
          </p:nvSpPr>
          <p:spPr bwMode="auto">
            <a:xfrm>
              <a:off x="7989888" y="755650"/>
              <a:ext cx="296863" cy="29845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8043863" y="812800"/>
              <a:ext cx="138113" cy="138113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36"/>
                </a:cxn>
                <a:cxn ang="0">
                  <a:pos x="5" y="54"/>
                </a:cxn>
                <a:cxn ang="0">
                  <a:pos x="54" y="4"/>
                </a:cxn>
                <a:cxn ang="0">
                  <a:pos x="37" y="0"/>
                </a:cxn>
              </a:cxnLst>
              <a:rect l="0" t="0" r="r" b="b"/>
              <a:pathLst>
                <a:path w="54" h="54">
                  <a:moveTo>
                    <a:pt x="37" y="0"/>
                  </a:moveTo>
                  <a:cubicBezTo>
                    <a:pt x="17" y="0"/>
                    <a:pt x="0" y="16"/>
                    <a:pt x="0" y="36"/>
                  </a:cubicBezTo>
                  <a:cubicBezTo>
                    <a:pt x="0" y="42"/>
                    <a:pt x="2" y="48"/>
                    <a:pt x="5" y="54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49" y="2"/>
                    <a:pt x="43" y="0"/>
                    <a:pt x="3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8091488" y="862013"/>
              <a:ext cx="138113" cy="134938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0" y="49"/>
                </a:cxn>
                <a:cxn ang="0">
                  <a:pos x="18" y="53"/>
                </a:cxn>
                <a:cxn ang="0">
                  <a:pos x="54" y="17"/>
                </a:cxn>
                <a:cxn ang="0">
                  <a:pos x="49" y="0"/>
                </a:cxn>
              </a:cxnLst>
              <a:rect l="0" t="0" r="r" b="b"/>
              <a:pathLst>
                <a:path w="54" h="53">
                  <a:moveTo>
                    <a:pt x="49" y="0"/>
                  </a:moveTo>
                  <a:cubicBezTo>
                    <a:pt x="0" y="49"/>
                    <a:pt x="0" y="49"/>
                    <a:pt x="0" y="49"/>
                  </a:cubicBezTo>
                  <a:cubicBezTo>
                    <a:pt x="6" y="52"/>
                    <a:pt x="11" y="53"/>
                    <a:pt x="18" y="53"/>
                  </a:cubicBezTo>
                  <a:cubicBezTo>
                    <a:pt x="38" y="53"/>
                    <a:pt x="54" y="37"/>
                    <a:pt x="54" y="17"/>
                  </a:cubicBezTo>
                  <a:cubicBezTo>
                    <a:pt x="54" y="11"/>
                    <a:pt x="52" y="5"/>
                    <a:pt x="4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6" name="Freeform 8"/>
          <p:cNvSpPr>
            <a:spLocks/>
          </p:cNvSpPr>
          <p:nvPr/>
        </p:nvSpPr>
        <p:spPr bwMode="auto">
          <a:xfrm>
            <a:off x="17651663" y="2023951"/>
            <a:ext cx="756848" cy="749046"/>
          </a:xfrm>
          <a:custGeom>
            <a:avLst/>
            <a:gdLst>
              <a:gd name="T0" fmla="*/ 100092 w 120"/>
              <a:gd name="T1" fmla="*/ 304800 h 119"/>
              <a:gd name="T2" fmla="*/ 228415 w 120"/>
              <a:gd name="T3" fmla="*/ 304800 h 119"/>
              <a:gd name="T4" fmla="*/ 292576 w 120"/>
              <a:gd name="T5" fmla="*/ 133190 h 119"/>
              <a:gd name="T6" fmla="*/ 256646 w 120"/>
              <a:gd name="T7" fmla="*/ 120383 h 119"/>
              <a:gd name="T8" fmla="*/ 241247 w 120"/>
              <a:gd name="T9" fmla="*/ 153681 h 119"/>
              <a:gd name="T10" fmla="*/ 228415 w 120"/>
              <a:gd name="T11" fmla="*/ 135751 h 119"/>
              <a:gd name="T12" fmla="*/ 241247 w 120"/>
              <a:gd name="T13" fmla="*/ 46104 h 119"/>
              <a:gd name="T14" fmla="*/ 202750 w 120"/>
              <a:gd name="T15" fmla="*/ 38420 h 119"/>
              <a:gd name="T16" fmla="*/ 189918 w 120"/>
              <a:gd name="T17" fmla="*/ 128067 h 119"/>
              <a:gd name="T18" fmla="*/ 169386 w 120"/>
              <a:gd name="T19" fmla="*/ 120383 h 119"/>
              <a:gd name="T20" fmla="*/ 166820 w 120"/>
              <a:gd name="T21" fmla="*/ 28175 h 119"/>
              <a:gd name="T22" fmla="*/ 123190 w 120"/>
              <a:gd name="T23" fmla="*/ 28175 h 119"/>
              <a:gd name="T24" fmla="*/ 125756 w 120"/>
              <a:gd name="T25" fmla="*/ 133190 h 119"/>
              <a:gd name="T26" fmla="*/ 110358 w 120"/>
              <a:gd name="T27" fmla="*/ 130629 h 119"/>
              <a:gd name="T28" fmla="*/ 82127 w 120"/>
              <a:gd name="T29" fmla="*/ 66595 h 119"/>
              <a:gd name="T30" fmla="*/ 41063 w 120"/>
              <a:gd name="T31" fmla="*/ 76840 h 119"/>
              <a:gd name="T32" fmla="*/ 79560 w 120"/>
              <a:gd name="T33" fmla="*/ 169049 h 119"/>
              <a:gd name="T34" fmla="*/ 74427 w 120"/>
              <a:gd name="T35" fmla="*/ 199785 h 119"/>
              <a:gd name="T36" fmla="*/ 35930 w 120"/>
              <a:gd name="T37" fmla="*/ 163926 h 119"/>
              <a:gd name="T38" fmla="*/ 7699 w 120"/>
              <a:gd name="T39" fmla="*/ 186978 h 119"/>
              <a:gd name="T40" fmla="*/ 66728 w 120"/>
              <a:gd name="T41" fmla="*/ 261257 h 119"/>
              <a:gd name="T42" fmla="*/ 100092 w 120"/>
              <a:gd name="T43" fmla="*/ 304800 h 11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20" h="119">
                <a:moveTo>
                  <a:pt x="39" y="119"/>
                </a:moveTo>
                <a:cubicBezTo>
                  <a:pt x="89" y="119"/>
                  <a:pt x="89" y="119"/>
                  <a:pt x="89" y="119"/>
                </a:cubicBezTo>
                <a:cubicBezTo>
                  <a:pt x="89" y="119"/>
                  <a:pt x="109" y="68"/>
                  <a:pt x="114" y="52"/>
                </a:cubicBezTo>
                <a:cubicBezTo>
                  <a:pt x="120" y="36"/>
                  <a:pt x="106" y="32"/>
                  <a:pt x="100" y="47"/>
                </a:cubicBezTo>
                <a:cubicBezTo>
                  <a:pt x="96" y="58"/>
                  <a:pt x="94" y="60"/>
                  <a:pt x="94" y="60"/>
                </a:cubicBezTo>
                <a:cubicBezTo>
                  <a:pt x="94" y="60"/>
                  <a:pt x="88" y="60"/>
                  <a:pt x="89" y="53"/>
                </a:cubicBezTo>
                <a:cubicBezTo>
                  <a:pt x="90" y="45"/>
                  <a:pt x="92" y="34"/>
                  <a:pt x="94" y="18"/>
                </a:cubicBezTo>
                <a:cubicBezTo>
                  <a:pt x="96" y="8"/>
                  <a:pt x="80" y="7"/>
                  <a:pt x="79" y="15"/>
                </a:cubicBezTo>
                <a:cubicBezTo>
                  <a:pt x="78" y="23"/>
                  <a:pt x="75" y="45"/>
                  <a:pt x="74" y="50"/>
                </a:cubicBezTo>
                <a:cubicBezTo>
                  <a:pt x="73" y="55"/>
                  <a:pt x="67" y="59"/>
                  <a:pt x="66" y="47"/>
                </a:cubicBezTo>
                <a:cubicBezTo>
                  <a:pt x="66" y="39"/>
                  <a:pt x="65" y="27"/>
                  <a:pt x="65" y="11"/>
                </a:cubicBezTo>
                <a:cubicBezTo>
                  <a:pt x="65" y="0"/>
                  <a:pt x="48" y="1"/>
                  <a:pt x="48" y="11"/>
                </a:cubicBezTo>
                <a:cubicBezTo>
                  <a:pt x="48" y="18"/>
                  <a:pt x="49" y="46"/>
                  <a:pt x="49" y="52"/>
                </a:cubicBezTo>
                <a:cubicBezTo>
                  <a:pt x="49" y="57"/>
                  <a:pt x="46" y="59"/>
                  <a:pt x="43" y="51"/>
                </a:cubicBezTo>
                <a:cubicBezTo>
                  <a:pt x="39" y="43"/>
                  <a:pt x="35" y="34"/>
                  <a:pt x="32" y="26"/>
                </a:cubicBezTo>
                <a:cubicBezTo>
                  <a:pt x="27" y="14"/>
                  <a:pt x="13" y="22"/>
                  <a:pt x="16" y="30"/>
                </a:cubicBezTo>
                <a:cubicBezTo>
                  <a:pt x="19" y="37"/>
                  <a:pt x="26" y="53"/>
                  <a:pt x="31" y="66"/>
                </a:cubicBezTo>
                <a:cubicBezTo>
                  <a:pt x="34" y="72"/>
                  <a:pt x="37" y="84"/>
                  <a:pt x="29" y="78"/>
                </a:cubicBezTo>
                <a:cubicBezTo>
                  <a:pt x="23" y="73"/>
                  <a:pt x="21" y="69"/>
                  <a:pt x="14" y="64"/>
                </a:cubicBezTo>
                <a:cubicBezTo>
                  <a:pt x="7" y="60"/>
                  <a:pt x="0" y="69"/>
                  <a:pt x="3" y="73"/>
                </a:cubicBezTo>
                <a:cubicBezTo>
                  <a:pt x="9" y="80"/>
                  <a:pt x="19" y="91"/>
                  <a:pt x="26" y="102"/>
                </a:cubicBezTo>
                <a:cubicBezTo>
                  <a:pt x="31" y="110"/>
                  <a:pt x="39" y="119"/>
                  <a:pt x="39" y="1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7" name="Group 6"/>
          <p:cNvGrpSpPr/>
          <p:nvPr/>
        </p:nvGrpSpPr>
        <p:grpSpPr>
          <a:xfrm>
            <a:off x="14792026" y="2040026"/>
            <a:ext cx="686626" cy="733444"/>
            <a:chOff x="5630863" y="755650"/>
            <a:chExt cx="279400" cy="298451"/>
          </a:xfrm>
          <a:solidFill>
            <a:schemeClr val="tx2"/>
          </a:solidFill>
        </p:grpSpPr>
        <p:sp>
          <p:nvSpPr>
            <p:cNvPr id="8" name="Freeform 9"/>
            <p:cNvSpPr>
              <a:spLocks/>
            </p:cNvSpPr>
            <p:nvPr/>
          </p:nvSpPr>
          <p:spPr bwMode="auto">
            <a:xfrm>
              <a:off x="5667375" y="868363"/>
              <a:ext cx="204788" cy="185738"/>
            </a:xfrm>
            <a:custGeom>
              <a:avLst/>
              <a:gdLst/>
              <a:ahLst/>
              <a:cxnLst>
                <a:cxn ang="0">
                  <a:pos x="66" y="58"/>
                </a:cxn>
                <a:cxn ang="0">
                  <a:pos x="58" y="58"/>
                </a:cxn>
                <a:cxn ang="0">
                  <a:pos x="58" y="0"/>
                </a:cxn>
                <a:cxn ang="0">
                  <a:pos x="44" y="0"/>
                </a:cxn>
                <a:cxn ang="0">
                  <a:pos x="44" y="58"/>
                </a:cxn>
                <a:cxn ang="0">
                  <a:pos x="37" y="58"/>
                </a:cxn>
                <a:cxn ang="0">
                  <a:pos x="37" y="0"/>
                </a:cxn>
                <a:cxn ang="0">
                  <a:pos x="22" y="0"/>
                </a:cxn>
                <a:cxn ang="0">
                  <a:pos x="22" y="58"/>
                </a:cxn>
                <a:cxn ang="0">
                  <a:pos x="15" y="58"/>
                </a:cxn>
                <a:cxn ang="0">
                  <a:pos x="15" y="0"/>
                </a:cxn>
                <a:cxn ang="0">
                  <a:pos x="0" y="0"/>
                </a:cxn>
                <a:cxn ang="0">
                  <a:pos x="0" y="69"/>
                </a:cxn>
                <a:cxn ang="0">
                  <a:pos x="4" y="72"/>
                </a:cxn>
                <a:cxn ang="0">
                  <a:pos x="77" y="72"/>
                </a:cxn>
                <a:cxn ang="0">
                  <a:pos x="80" y="69"/>
                </a:cxn>
                <a:cxn ang="0">
                  <a:pos x="80" y="0"/>
                </a:cxn>
                <a:cxn ang="0">
                  <a:pos x="66" y="0"/>
                </a:cxn>
                <a:cxn ang="0">
                  <a:pos x="66" y="58"/>
                </a:cxn>
              </a:cxnLst>
              <a:rect l="0" t="0" r="r" b="b"/>
              <a:pathLst>
                <a:path w="80" h="72">
                  <a:moveTo>
                    <a:pt x="66" y="58"/>
                  </a:moveTo>
                  <a:cubicBezTo>
                    <a:pt x="58" y="58"/>
                    <a:pt x="58" y="58"/>
                    <a:pt x="58" y="58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58"/>
                    <a:pt x="44" y="58"/>
                    <a:pt x="44" y="58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2" y="72"/>
                    <a:pt x="4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9" y="72"/>
                    <a:pt x="80" y="71"/>
                    <a:pt x="80" y="69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66" y="0"/>
                    <a:pt x="66" y="0"/>
                    <a:pt x="66" y="0"/>
                  </a:cubicBezTo>
                  <a:lnTo>
                    <a:pt x="66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" name="Freeform 10"/>
            <p:cNvSpPr>
              <a:spLocks noEditPoints="1"/>
            </p:cNvSpPr>
            <p:nvPr/>
          </p:nvSpPr>
          <p:spPr bwMode="auto">
            <a:xfrm>
              <a:off x="5630863" y="755650"/>
              <a:ext cx="279400" cy="92075"/>
            </a:xfrm>
            <a:custGeom>
              <a:avLst/>
              <a:gdLst/>
              <a:ahLst/>
              <a:cxnLst>
                <a:cxn ang="0">
                  <a:pos x="101" y="15"/>
                </a:cxn>
                <a:cxn ang="0">
                  <a:pos x="72" y="15"/>
                </a:cxn>
                <a:cxn ang="0">
                  <a:pos x="72" y="4"/>
                </a:cxn>
                <a:cxn ang="0">
                  <a:pos x="69" y="0"/>
                </a:cxn>
                <a:cxn ang="0">
                  <a:pos x="40" y="0"/>
                </a:cxn>
                <a:cxn ang="0">
                  <a:pos x="36" y="4"/>
                </a:cxn>
                <a:cxn ang="0">
                  <a:pos x="36" y="15"/>
                </a:cxn>
                <a:cxn ang="0">
                  <a:pos x="7" y="15"/>
                </a:cxn>
                <a:cxn ang="0">
                  <a:pos x="0" y="22"/>
                </a:cxn>
                <a:cxn ang="0">
                  <a:pos x="0" y="29"/>
                </a:cxn>
                <a:cxn ang="0">
                  <a:pos x="7" y="36"/>
                </a:cxn>
                <a:cxn ang="0">
                  <a:pos x="101" y="36"/>
                </a:cxn>
                <a:cxn ang="0">
                  <a:pos x="109" y="29"/>
                </a:cxn>
                <a:cxn ang="0">
                  <a:pos x="109" y="22"/>
                </a:cxn>
                <a:cxn ang="0">
                  <a:pos x="101" y="15"/>
                </a:cxn>
                <a:cxn ang="0">
                  <a:pos x="43" y="15"/>
                </a:cxn>
                <a:cxn ang="0">
                  <a:pos x="43" y="7"/>
                </a:cxn>
                <a:cxn ang="0">
                  <a:pos x="65" y="7"/>
                </a:cxn>
                <a:cxn ang="0">
                  <a:pos x="65" y="15"/>
                </a:cxn>
                <a:cxn ang="0">
                  <a:pos x="43" y="15"/>
                </a:cxn>
              </a:cxnLst>
              <a:rect l="0" t="0" r="r" b="b"/>
              <a:pathLst>
                <a:path w="109" h="36">
                  <a:moveTo>
                    <a:pt x="101" y="15"/>
                  </a:moveTo>
                  <a:cubicBezTo>
                    <a:pt x="72" y="15"/>
                    <a:pt x="72" y="15"/>
                    <a:pt x="72" y="15"/>
                  </a:cubicBezTo>
                  <a:cubicBezTo>
                    <a:pt x="72" y="4"/>
                    <a:pt x="72" y="4"/>
                    <a:pt x="72" y="4"/>
                  </a:cubicBezTo>
                  <a:cubicBezTo>
                    <a:pt x="72" y="2"/>
                    <a:pt x="71" y="0"/>
                    <a:pt x="69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8" y="0"/>
                    <a:pt x="36" y="2"/>
                    <a:pt x="36" y="4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3" y="15"/>
                    <a:pt x="0" y="18"/>
                    <a:pt x="0" y="2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3"/>
                    <a:pt x="3" y="36"/>
                    <a:pt x="7" y="36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5" y="36"/>
                    <a:pt x="109" y="33"/>
                    <a:pt x="109" y="29"/>
                  </a:cubicBezTo>
                  <a:cubicBezTo>
                    <a:pt x="109" y="22"/>
                    <a:pt x="109" y="22"/>
                    <a:pt x="109" y="22"/>
                  </a:cubicBezTo>
                  <a:cubicBezTo>
                    <a:pt x="109" y="18"/>
                    <a:pt x="105" y="15"/>
                    <a:pt x="101" y="15"/>
                  </a:cubicBezTo>
                  <a:close/>
                  <a:moveTo>
                    <a:pt x="43" y="15"/>
                  </a:moveTo>
                  <a:cubicBezTo>
                    <a:pt x="43" y="7"/>
                    <a:pt x="43" y="7"/>
                    <a:pt x="43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15"/>
                    <a:pt x="65" y="15"/>
                    <a:pt x="65" y="15"/>
                  </a:cubicBezTo>
                  <a:lnTo>
                    <a:pt x="43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0" name="Freeform 11"/>
          <p:cNvSpPr>
            <a:spLocks/>
          </p:cNvSpPr>
          <p:nvPr/>
        </p:nvSpPr>
        <p:spPr bwMode="auto">
          <a:xfrm>
            <a:off x="13282228" y="2039557"/>
            <a:ext cx="503266" cy="643710"/>
          </a:xfrm>
          <a:custGeom>
            <a:avLst/>
            <a:gdLst>
              <a:gd name="T0" fmla="*/ 186869 w 80"/>
              <a:gd name="T1" fmla="*/ 112992 h 102"/>
              <a:gd name="T2" fmla="*/ 168950 w 80"/>
              <a:gd name="T3" fmla="*/ 128400 h 102"/>
              <a:gd name="T4" fmla="*/ 168950 w 80"/>
              <a:gd name="T5" fmla="*/ 128400 h 102"/>
              <a:gd name="T6" fmla="*/ 168950 w 80"/>
              <a:gd name="T7" fmla="*/ 112992 h 102"/>
              <a:gd name="T8" fmla="*/ 148471 w 80"/>
              <a:gd name="T9" fmla="*/ 92448 h 102"/>
              <a:gd name="T10" fmla="*/ 130552 w 80"/>
              <a:gd name="T11" fmla="*/ 112992 h 102"/>
              <a:gd name="T12" fmla="*/ 130552 w 80"/>
              <a:gd name="T13" fmla="*/ 92448 h 102"/>
              <a:gd name="T14" fmla="*/ 112633 w 80"/>
              <a:gd name="T15" fmla="*/ 74472 h 102"/>
              <a:gd name="T16" fmla="*/ 94714 w 80"/>
              <a:gd name="T17" fmla="*/ 92448 h 102"/>
              <a:gd name="T18" fmla="*/ 94714 w 80"/>
              <a:gd name="T19" fmla="*/ 17976 h 102"/>
              <a:gd name="T20" fmla="*/ 74236 w 80"/>
              <a:gd name="T21" fmla="*/ 0 h 102"/>
              <a:gd name="T22" fmla="*/ 56317 w 80"/>
              <a:gd name="T23" fmla="*/ 17976 h 102"/>
              <a:gd name="T24" fmla="*/ 56317 w 80"/>
              <a:gd name="T25" fmla="*/ 30816 h 102"/>
              <a:gd name="T26" fmla="*/ 56317 w 80"/>
              <a:gd name="T27" fmla="*/ 130969 h 102"/>
              <a:gd name="T28" fmla="*/ 56317 w 80"/>
              <a:gd name="T29" fmla="*/ 143809 h 102"/>
              <a:gd name="T30" fmla="*/ 51197 w 80"/>
              <a:gd name="T31" fmla="*/ 148945 h 102"/>
              <a:gd name="T32" fmla="*/ 46077 w 80"/>
              <a:gd name="T33" fmla="*/ 146377 h 102"/>
              <a:gd name="T34" fmla="*/ 12799 w 80"/>
              <a:gd name="T35" fmla="*/ 110424 h 102"/>
              <a:gd name="T36" fmla="*/ 2560 w 80"/>
              <a:gd name="T37" fmla="*/ 118128 h 102"/>
              <a:gd name="T38" fmla="*/ 2560 w 80"/>
              <a:gd name="T39" fmla="*/ 130969 h 102"/>
              <a:gd name="T40" fmla="*/ 61436 w 80"/>
              <a:gd name="T41" fmla="*/ 256801 h 102"/>
              <a:gd name="T42" fmla="*/ 69116 w 80"/>
              <a:gd name="T43" fmla="*/ 261937 h 102"/>
              <a:gd name="T44" fmla="*/ 176630 w 80"/>
              <a:gd name="T45" fmla="*/ 261937 h 102"/>
              <a:gd name="T46" fmla="*/ 204788 w 80"/>
              <a:gd name="T47" fmla="*/ 233689 h 102"/>
              <a:gd name="T48" fmla="*/ 204788 w 80"/>
              <a:gd name="T49" fmla="*/ 130969 h 102"/>
              <a:gd name="T50" fmla="*/ 186869 w 80"/>
              <a:gd name="T51" fmla="*/ 112992 h 10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80" h="102">
                <a:moveTo>
                  <a:pt x="73" y="44"/>
                </a:moveTo>
                <a:cubicBezTo>
                  <a:pt x="69" y="44"/>
                  <a:pt x="66" y="47"/>
                  <a:pt x="66" y="50"/>
                </a:cubicBezTo>
                <a:cubicBezTo>
                  <a:pt x="66" y="50"/>
                  <a:pt x="66" y="50"/>
                  <a:pt x="66" y="50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40"/>
                  <a:pt x="62" y="36"/>
                  <a:pt x="58" y="36"/>
                </a:cubicBezTo>
                <a:cubicBezTo>
                  <a:pt x="54" y="36"/>
                  <a:pt x="51" y="40"/>
                  <a:pt x="51" y="44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32"/>
                  <a:pt x="48" y="29"/>
                  <a:pt x="44" y="29"/>
                </a:cubicBezTo>
                <a:cubicBezTo>
                  <a:pt x="40" y="29"/>
                  <a:pt x="37" y="32"/>
                  <a:pt x="37" y="36"/>
                </a:cubicBezTo>
                <a:cubicBezTo>
                  <a:pt x="37" y="7"/>
                  <a:pt x="37" y="7"/>
                  <a:pt x="37" y="7"/>
                </a:cubicBezTo>
                <a:cubicBezTo>
                  <a:pt x="37" y="3"/>
                  <a:pt x="33" y="0"/>
                  <a:pt x="29" y="0"/>
                </a:cubicBezTo>
                <a:cubicBezTo>
                  <a:pt x="25" y="0"/>
                  <a:pt x="22" y="3"/>
                  <a:pt x="22" y="7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51"/>
                  <a:pt x="22" y="51"/>
                  <a:pt x="22" y="51"/>
                </a:cubicBezTo>
                <a:cubicBezTo>
                  <a:pt x="22" y="56"/>
                  <a:pt x="22" y="56"/>
                  <a:pt x="22" y="56"/>
                </a:cubicBezTo>
                <a:cubicBezTo>
                  <a:pt x="22" y="57"/>
                  <a:pt x="21" y="58"/>
                  <a:pt x="20" y="58"/>
                </a:cubicBezTo>
                <a:cubicBezTo>
                  <a:pt x="19" y="58"/>
                  <a:pt x="18" y="58"/>
                  <a:pt x="18" y="57"/>
                </a:cubicBezTo>
                <a:cubicBezTo>
                  <a:pt x="13" y="50"/>
                  <a:pt x="13" y="43"/>
                  <a:pt x="5" y="43"/>
                </a:cubicBezTo>
                <a:cubicBezTo>
                  <a:pt x="3" y="43"/>
                  <a:pt x="2" y="44"/>
                  <a:pt x="1" y="46"/>
                </a:cubicBezTo>
                <a:cubicBezTo>
                  <a:pt x="0" y="47"/>
                  <a:pt x="0" y="49"/>
                  <a:pt x="1" y="51"/>
                </a:cubicBezTo>
                <a:cubicBezTo>
                  <a:pt x="24" y="100"/>
                  <a:pt x="24" y="100"/>
                  <a:pt x="24" y="100"/>
                </a:cubicBezTo>
                <a:cubicBezTo>
                  <a:pt x="24" y="101"/>
                  <a:pt x="25" y="102"/>
                  <a:pt x="27" y="102"/>
                </a:cubicBezTo>
                <a:cubicBezTo>
                  <a:pt x="33" y="102"/>
                  <a:pt x="56" y="102"/>
                  <a:pt x="69" y="102"/>
                </a:cubicBezTo>
                <a:cubicBezTo>
                  <a:pt x="75" y="102"/>
                  <a:pt x="80" y="97"/>
                  <a:pt x="80" y="91"/>
                </a:cubicBezTo>
                <a:cubicBezTo>
                  <a:pt x="80" y="71"/>
                  <a:pt x="80" y="51"/>
                  <a:pt x="80" y="51"/>
                </a:cubicBezTo>
                <a:cubicBezTo>
                  <a:pt x="80" y="47"/>
                  <a:pt x="77" y="44"/>
                  <a:pt x="73" y="4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1" name="Group 10"/>
          <p:cNvGrpSpPr/>
          <p:nvPr/>
        </p:nvGrpSpPr>
        <p:grpSpPr>
          <a:xfrm>
            <a:off x="4519947" y="2242893"/>
            <a:ext cx="737344" cy="612502"/>
            <a:chOff x="1450975" y="838200"/>
            <a:chExt cx="300038" cy="249238"/>
          </a:xfrm>
          <a:solidFill>
            <a:schemeClr val="tx2"/>
          </a:solidFill>
        </p:grpSpPr>
        <p:sp>
          <p:nvSpPr>
            <p:cNvPr id="12" name="Freeform 12"/>
            <p:cNvSpPr>
              <a:spLocks noEditPoints="1"/>
            </p:cNvSpPr>
            <p:nvPr/>
          </p:nvSpPr>
          <p:spPr bwMode="auto">
            <a:xfrm>
              <a:off x="1450975" y="838200"/>
              <a:ext cx="300038" cy="249238"/>
            </a:xfrm>
            <a:custGeom>
              <a:avLst/>
              <a:gdLst/>
              <a:ahLst/>
              <a:cxnLst>
                <a:cxn ang="0">
                  <a:pos x="1" y="42"/>
                </a:cxn>
                <a:cxn ang="0">
                  <a:pos x="0" y="46"/>
                </a:cxn>
                <a:cxn ang="0">
                  <a:pos x="117" y="56"/>
                </a:cxn>
                <a:cxn ang="0">
                  <a:pos x="117" y="51"/>
                </a:cxn>
                <a:cxn ang="0">
                  <a:pos x="1" y="42"/>
                </a:cxn>
                <a:cxn ang="0">
                  <a:pos x="58" y="75"/>
                </a:cxn>
                <a:cxn ang="0">
                  <a:pos x="33" y="47"/>
                </a:cxn>
                <a:cxn ang="0">
                  <a:pos x="62" y="23"/>
                </a:cxn>
                <a:cxn ang="0">
                  <a:pos x="86" y="51"/>
                </a:cxn>
                <a:cxn ang="0">
                  <a:pos x="58" y="75"/>
                </a:cxn>
              </a:cxnLst>
              <a:rect l="0" t="0" r="r" b="b"/>
              <a:pathLst>
                <a:path w="117" h="97">
                  <a:moveTo>
                    <a:pt x="1" y="42"/>
                  </a:moveTo>
                  <a:cubicBezTo>
                    <a:pt x="0" y="46"/>
                    <a:pt x="0" y="46"/>
                    <a:pt x="0" y="46"/>
                  </a:cubicBezTo>
                  <a:cubicBezTo>
                    <a:pt x="23" y="92"/>
                    <a:pt x="87" y="97"/>
                    <a:pt x="117" y="56"/>
                  </a:cubicBezTo>
                  <a:cubicBezTo>
                    <a:pt x="117" y="51"/>
                    <a:pt x="117" y="51"/>
                    <a:pt x="117" y="51"/>
                  </a:cubicBezTo>
                  <a:cubicBezTo>
                    <a:pt x="94" y="5"/>
                    <a:pt x="31" y="0"/>
                    <a:pt x="1" y="42"/>
                  </a:cubicBezTo>
                  <a:close/>
                  <a:moveTo>
                    <a:pt x="58" y="75"/>
                  </a:moveTo>
                  <a:cubicBezTo>
                    <a:pt x="43" y="74"/>
                    <a:pt x="32" y="61"/>
                    <a:pt x="33" y="47"/>
                  </a:cubicBezTo>
                  <a:cubicBezTo>
                    <a:pt x="35" y="32"/>
                    <a:pt x="47" y="21"/>
                    <a:pt x="62" y="23"/>
                  </a:cubicBezTo>
                  <a:cubicBezTo>
                    <a:pt x="76" y="24"/>
                    <a:pt x="87" y="36"/>
                    <a:pt x="86" y="51"/>
                  </a:cubicBezTo>
                  <a:cubicBezTo>
                    <a:pt x="85" y="66"/>
                    <a:pt x="72" y="76"/>
                    <a:pt x="58" y="7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" name="Oval 13"/>
            <p:cNvSpPr>
              <a:spLocks noChangeArrowheads="1"/>
            </p:cNvSpPr>
            <p:nvPr/>
          </p:nvSpPr>
          <p:spPr bwMode="auto">
            <a:xfrm>
              <a:off x="1571625" y="930275"/>
              <a:ext cx="66675" cy="666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11827050" y="2036127"/>
            <a:ext cx="690526" cy="690526"/>
            <a:chOff x="4424363" y="754063"/>
            <a:chExt cx="280987" cy="280987"/>
          </a:xfrm>
          <a:solidFill>
            <a:schemeClr val="tx2"/>
          </a:solidFill>
        </p:grpSpPr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4424363" y="942975"/>
              <a:ext cx="92075" cy="92075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3" y="29"/>
                </a:cxn>
                <a:cxn ang="0">
                  <a:pos x="0" y="58"/>
                </a:cxn>
                <a:cxn ang="0">
                  <a:pos x="29" y="53"/>
                </a:cxn>
                <a:cxn ang="0">
                  <a:pos x="58" y="50"/>
                </a:cxn>
                <a:cxn ang="0">
                  <a:pos x="32" y="24"/>
                </a:cxn>
                <a:cxn ang="0">
                  <a:pos x="8" y="0"/>
                </a:cxn>
              </a:cxnLst>
              <a:rect l="0" t="0" r="r" b="b"/>
              <a:pathLst>
                <a:path w="58" h="58">
                  <a:moveTo>
                    <a:pt x="8" y="0"/>
                  </a:moveTo>
                  <a:lnTo>
                    <a:pt x="3" y="29"/>
                  </a:lnTo>
                  <a:lnTo>
                    <a:pt x="0" y="58"/>
                  </a:lnTo>
                  <a:lnTo>
                    <a:pt x="29" y="53"/>
                  </a:lnTo>
                  <a:lnTo>
                    <a:pt x="58" y="50"/>
                  </a:lnTo>
                  <a:lnTo>
                    <a:pt x="32" y="24"/>
                  </a:lnTo>
                  <a:lnTo>
                    <a:pt x="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4449763" y="800100"/>
              <a:ext cx="206375" cy="209550"/>
            </a:xfrm>
            <a:custGeom>
              <a:avLst/>
              <a:gdLst/>
              <a:ahLst/>
              <a:cxnLst>
                <a:cxn ang="0">
                  <a:pos x="50" y="114"/>
                </a:cxn>
                <a:cxn ang="0">
                  <a:pos x="40" y="106"/>
                </a:cxn>
                <a:cxn ang="0">
                  <a:pos x="114" y="32"/>
                </a:cxn>
                <a:cxn ang="0">
                  <a:pos x="98" y="16"/>
                </a:cxn>
                <a:cxn ang="0">
                  <a:pos x="24" y="90"/>
                </a:cxn>
                <a:cxn ang="0">
                  <a:pos x="16" y="82"/>
                </a:cxn>
                <a:cxn ang="0">
                  <a:pos x="90" y="8"/>
                </a:cxn>
                <a:cxn ang="0">
                  <a:pos x="82" y="0"/>
                </a:cxn>
                <a:cxn ang="0">
                  <a:pos x="0" y="82"/>
                </a:cxn>
                <a:cxn ang="0">
                  <a:pos x="50" y="132"/>
                </a:cxn>
                <a:cxn ang="0">
                  <a:pos x="130" y="50"/>
                </a:cxn>
                <a:cxn ang="0">
                  <a:pos x="122" y="42"/>
                </a:cxn>
                <a:cxn ang="0">
                  <a:pos x="50" y="114"/>
                </a:cxn>
              </a:cxnLst>
              <a:rect l="0" t="0" r="r" b="b"/>
              <a:pathLst>
                <a:path w="130" h="132">
                  <a:moveTo>
                    <a:pt x="50" y="114"/>
                  </a:moveTo>
                  <a:lnTo>
                    <a:pt x="40" y="106"/>
                  </a:lnTo>
                  <a:lnTo>
                    <a:pt x="114" y="32"/>
                  </a:lnTo>
                  <a:lnTo>
                    <a:pt x="98" y="16"/>
                  </a:lnTo>
                  <a:lnTo>
                    <a:pt x="24" y="90"/>
                  </a:lnTo>
                  <a:lnTo>
                    <a:pt x="16" y="82"/>
                  </a:lnTo>
                  <a:lnTo>
                    <a:pt x="90" y="8"/>
                  </a:lnTo>
                  <a:lnTo>
                    <a:pt x="82" y="0"/>
                  </a:lnTo>
                  <a:lnTo>
                    <a:pt x="0" y="82"/>
                  </a:lnTo>
                  <a:lnTo>
                    <a:pt x="50" y="132"/>
                  </a:lnTo>
                  <a:lnTo>
                    <a:pt x="130" y="50"/>
                  </a:lnTo>
                  <a:lnTo>
                    <a:pt x="122" y="42"/>
                  </a:lnTo>
                  <a:lnTo>
                    <a:pt x="50" y="1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4594225" y="754063"/>
              <a:ext cx="111125" cy="112713"/>
            </a:xfrm>
            <a:custGeom>
              <a:avLst/>
              <a:gdLst/>
              <a:ahLst/>
              <a:cxnLst>
                <a:cxn ang="0">
                  <a:pos x="40" y="24"/>
                </a:cxn>
                <a:cxn ang="0">
                  <a:pos x="20" y="3"/>
                </a:cxn>
                <a:cxn ang="0">
                  <a:pos x="10" y="3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0" y="13"/>
                </a:cxn>
                <a:cxn ang="0">
                  <a:pos x="30" y="44"/>
                </a:cxn>
                <a:cxn ang="0">
                  <a:pos x="40" y="34"/>
                </a:cxn>
                <a:cxn ang="0">
                  <a:pos x="40" y="34"/>
                </a:cxn>
                <a:cxn ang="0">
                  <a:pos x="40" y="33"/>
                </a:cxn>
                <a:cxn ang="0">
                  <a:pos x="40" y="24"/>
                </a:cxn>
              </a:cxnLst>
              <a:rect l="0" t="0" r="r" b="b"/>
              <a:pathLst>
                <a:path w="43" h="44">
                  <a:moveTo>
                    <a:pt x="40" y="24"/>
                  </a:moveTo>
                  <a:cubicBezTo>
                    <a:pt x="20" y="3"/>
                    <a:pt x="20" y="3"/>
                    <a:pt x="20" y="3"/>
                  </a:cubicBezTo>
                  <a:cubicBezTo>
                    <a:pt x="17" y="0"/>
                    <a:pt x="13" y="0"/>
                    <a:pt x="10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3" y="31"/>
                    <a:pt x="43" y="26"/>
                    <a:pt x="40" y="2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8" name="Freeform 17"/>
          <p:cNvSpPr>
            <a:spLocks/>
          </p:cNvSpPr>
          <p:nvPr/>
        </p:nvSpPr>
        <p:spPr bwMode="auto">
          <a:xfrm>
            <a:off x="10289946" y="2016148"/>
            <a:ext cx="819270" cy="698328"/>
          </a:xfrm>
          <a:custGeom>
            <a:avLst/>
            <a:gdLst>
              <a:gd name="T0" fmla="*/ 92319 w 130"/>
              <a:gd name="T1" fmla="*/ 284162 h 111"/>
              <a:gd name="T2" fmla="*/ 58982 w 130"/>
              <a:gd name="T3" fmla="*/ 266242 h 111"/>
              <a:gd name="T4" fmla="*/ 56417 w 130"/>
              <a:gd name="T5" fmla="*/ 266242 h 111"/>
              <a:gd name="T6" fmla="*/ 56417 w 130"/>
              <a:gd name="T7" fmla="*/ 166401 h 111"/>
              <a:gd name="T8" fmla="*/ 141043 w 130"/>
              <a:gd name="T9" fmla="*/ 81921 h 111"/>
              <a:gd name="T10" fmla="*/ 192332 w 130"/>
              <a:gd name="T11" fmla="*/ 30720 h 111"/>
              <a:gd name="T12" fmla="*/ 284651 w 130"/>
              <a:gd name="T13" fmla="*/ 40960 h 111"/>
              <a:gd name="T14" fmla="*/ 315424 w 130"/>
              <a:gd name="T15" fmla="*/ 140801 h 111"/>
              <a:gd name="T16" fmla="*/ 194896 w 130"/>
              <a:gd name="T17" fmla="*/ 266242 h 111"/>
              <a:gd name="T18" fmla="*/ 176945 w 130"/>
              <a:gd name="T19" fmla="*/ 266242 h 111"/>
              <a:gd name="T20" fmla="*/ 176945 w 130"/>
              <a:gd name="T21" fmla="*/ 248322 h 111"/>
              <a:gd name="T22" fmla="*/ 294909 w 130"/>
              <a:gd name="T23" fmla="*/ 125441 h 111"/>
              <a:gd name="T24" fmla="*/ 266700 w 130"/>
              <a:gd name="T25" fmla="*/ 58880 h 111"/>
              <a:gd name="T26" fmla="*/ 212847 w 130"/>
              <a:gd name="T27" fmla="*/ 48640 h 111"/>
              <a:gd name="T28" fmla="*/ 158994 w 130"/>
              <a:gd name="T29" fmla="*/ 102401 h 111"/>
              <a:gd name="T30" fmla="*/ 76933 w 130"/>
              <a:gd name="T31" fmla="*/ 184321 h 111"/>
              <a:gd name="T32" fmla="*/ 76933 w 130"/>
              <a:gd name="T33" fmla="*/ 248322 h 111"/>
              <a:gd name="T34" fmla="*/ 76933 w 130"/>
              <a:gd name="T35" fmla="*/ 248322 h 111"/>
              <a:gd name="T36" fmla="*/ 110270 w 130"/>
              <a:gd name="T37" fmla="*/ 245762 h 111"/>
              <a:gd name="T38" fmla="*/ 133350 w 130"/>
              <a:gd name="T39" fmla="*/ 225282 h 111"/>
              <a:gd name="T40" fmla="*/ 225669 w 130"/>
              <a:gd name="T41" fmla="*/ 130561 h 111"/>
              <a:gd name="T42" fmla="*/ 228234 w 130"/>
              <a:gd name="T43" fmla="*/ 112641 h 111"/>
              <a:gd name="T44" fmla="*/ 207718 w 130"/>
              <a:gd name="T45" fmla="*/ 122881 h 111"/>
              <a:gd name="T46" fmla="*/ 120528 w 130"/>
              <a:gd name="T47" fmla="*/ 209921 h 111"/>
              <a:gd name="T48" fmla="*/ 100013 w 130"/>
              <a:gd name="T49" fmla="*/ 209921 h 111"/>
              <a:gd name="T50" fmla="*/ 102577 w 130"/>
              <a:gd name="T51" fmla="*/ 189441 h 111"/>
              <a:gd name="T52" fmla="*/ 187203 w 130"/>
              <a:gd name="T53" fmla="*/ 104961 h 111"/>
              <a:gd name="T54" fmla="*/ 246185 w 130"/>
              <a:gd name="T55" fmla="*/ 92161 h 111"/>
              <a:gd name="T56" fmla="*/ 246185 w 130"/>
              <a:gd name="T57" fmla="*/ 148481 h 111"/>
              <a:gd name="T58" fmla="*/ 151301 w 130"/>
              <a:gd name="T59" fmla="*/ 243202 h 111"/>
              <a:gd name="T60" fmla="*/ 128221 w 130"/>
              <a:gd name="T61" fmla="*/ 266242 h 111"/>
              <a:gd name="T62" fmla="*/ 92319 w 130"/>
              <a:gd name="T63" fmla="*/ 284162 h 111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30" h="111">
                <a:moveTo>
                  <a:pt x="36" y="111"/>
                </a:moveTo>
                <a:cubicBezTo>
                  <a:pt x="31" y="111"/>
                  <a:pt x="27" y="109"/>
                  <a:pt x="23" y="104"/>
                </a:cubicBezTo>
                <a:cubicBezTo>
                  <a:pt x="22" y="104"/>
                  <a:pt x="22" y="104"/>
                  <a:pt x="22" y="104"/>
                </a:cubicBezTo>
                <a:cubicBezTo>
                  <a:pt x="18" y="100"/>
                  <a:pt x="0" y="85"/>
                  <a:pt x="22" y="65"/>
                </a:cubicBezTo>
                <a:cubicBezTo>
                  <a:pt x="31" y="56"/>
                  <a:pt x="43" y="44"/>
                  <a:pt x="55" y="32"/>
                </a:cubicBezTo>
                <a:cubicBezTo>
                  <a:pt x="61" y="26"/>
                  <a:pt x="68" y="19"/>
                  <a:pt x="75" y="12"/>
                </a:cubicBezTo>
                <a:cubicBezTo>
                  <a:pt x="88" y="0"/>
                  <a:pt x="97" y="2"/>
                  <a:pt x="111" y="16"/>
                </a:cubicBezTo>
                <a:cubicBezTo>
                  <a:pt x="127" y="32"/>
                  <a:pt x="130" y="47"/>
                  <a:pt x="123" y="55"/>
                </a:cubicBezTo>
                <a:cubicBezTo>
                  <a:pt x="114" y="66"/>
                  <a:pt x="78" y="103"/>
                  <a:pt x="76" y="104"/>
                </a:cubicBezTo>
                <a:cubicBezTo>
                  <a:pt x="74" y="106"/>
                  <a:pt x="71" y="106"/>
                  <a:pt x="69" y="104"/>
                </a:cubicBezTo>
                <a:cubicBezTo>
                  <a:pt x="67" y="102"/>
                  <a:pt x="67" y="99"/>
                  <a:pt x="69" y="97"/>
                </a:cubicBezTo>
                <a:cubicBezTo>
                  <a:pt x="69" y="96"/>
                  <a:pt x="106" y="59"/>
                  <a:pt x="115" y="49"/>
                </a:cubicBezTo>
                <a:cubicBezTo>
                  <a:pt x="118" y="46"/>
                  <a:pt x="118" y="37"/>
                  <a:pt x="104" y="23"/>
                </a:cubicBezTo>
                <a:cubicBezTo>
                  <a:pt x="95" y="15"/>
                  <a:pt x="93" y="9"/>
                  <a:pt x="83" y="19"/>
                </a:cubicBezTo>
                <a:cubicBezTo>
                  <a:pt x="76" y="26"/>
                  <a:pt x="69" y="33"/>
                  <a:pt x="62" y="40"/>
                </a:cubicBezTo>
                <a:cubicBezTo>
                  <a:pt x="50" y="52"/>
                  <a:pt x="38" y="63"/>
                  <a:pt x="30" y="72"/>
                </a:cubicBezTo>
                <a:cubicBezTo>
                  <a:pt x="16" y="85"/>
                  <a:pt x="25" y="92"/>
                  <a:pt x="30" y="97"/>
                </a:cubicBezTo>
                <a:cubicBezTo>
                  <a:pt x="30" y="97"/>
                  <a:pt x="30" y="97"/>
                  <a:pt x="30" y="97"/>
                </a:cubicBezTo>
                <a:cubicBezTo>
                  <a:pt x="34" y="101"/>
                  <a:pt x="37" y="102"/>
                  <a:pt x="43" y="96"/>
                </a:cubicBezTo>
                <a:cubicBezTo>
                  <a:pt x="44" y="95"/>
                  <a:pt x="47" y="92"/>
                  <a:pt x="52" y="88"/>
                </a:cubicBezTo>
                <a:cubicBezTo>
                  <a:pt x="63" y="77"/>
                  <a:pt x="84" y="57"/>
                  <a:pt x="88" y="51"/>
                </a:cubicBezTo>
                <a:cubicBezTo>
                  <a:pt x="89" y="50"/>
                  <a:pt x="91" y="46"/>
                  <a:pt x="89" y="44"/>
                </a:cubicBezTo>
                <a:cubicBezTo>
                  <a:pt x="87" y="42"/>
                  <a:pt x="82" y="46"/>
                  <a:pt x="81" y="48"/>
                </a:cubicBezTo>
                <a:cubicBezTo>
                  <a:pt x="66" y="63"/>
                  <a:pt x="47" y="82"/>
                  <a:pt x="47" y="82"/>
                </a:cubicBezTo>
                <a:cubicBezTo>
                  <a:pt x="45" y="84"/>
                  <a:pt x="41" y="84"/>
                  <a:pt x="39" y="82"/>
                </a:cubicBezTo>
                <a:cubicBezTo>
                  <a:pt x="37" y="80"/>
                  <a:pt x="37" y="76"/>
                  <a:pt x="40" y="74"/>
                </a:cubicBezTo>
                <a:cubicBezTo>
                  <a:pt x="40" y="74"/>
                  <a:pt x="59" y="56"/>
                  <a:pt x="73" y="41"/>
                </a:cubicBezTo>
                <a:cubicBezTo>
                  <a:pt x="82" y="31"/>
                  <a:pt x="91" y="32"/>
                  <a:pt x="96" y="36"/>
                </a:cubicBezTo>
                <a:cubicBezTo>
                  <a:pt x="102" y="42"/>
                  <a:pt x="101" y="52"/>
                  <a:pt x="96" y="58"/>
                </a:cubicBezTo>
                <a:cubicBezTo>
                  <a:pt x="92" y="63"/>
                  <a:pt x="75" y="79"/>
                  <a:pt x="59" y="95"/>
                </a:cubicBezTo>
                <a:cubicBezTo>
                  <a:pt x="55" y="99"/>
                  <a:pt x="52" y="102"/>
                  <a:pt x="50" y="104"/>
                </a:cubicBezTo>
                <a:cubicBezTo>
                  <a:pt x="45" y="108"/>
                  <a:pt x="41" y="111"/>
                  <a:pt x="36" y="1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16434464" y="2090273"/>
            <a:ext cx="503266" cy="682726"/>
          </a:xfrm>
          <a:custGeom>
            <a:avLst/>
            <a:gdLst>
              <a:gd name="T0" fmla="*/ 186869 w 80"/>
              <a:gd name="T1" fmla="*/ 110611 h 108"/>
              <a:gd name="T2" fmla="*/ 186869 w 80"/>
              <a:gd name="T3" fmla="*/ 84887 h 108"/>
              <a:gd name="T4" fmla="*/ 102394 w 80"/>
              <a:gd name="T5" fmla="*/ 0 h 108"/>
              <a:gd name="T6" fmla="*/ 17919 w 80"/>
              <a:gd name="T7" fmla="*/ 84887 h 108"/>
              <a:gd name="T8" fmla="*/ 17919 w 80"/>
              <a:gd name="T9" fmla="*/ 110611 h 108"/>
              <a:gd name="T10" fmla="*/ 0 w 80"/>
              <a:gd name="T11" fmla="*/ 110611 h 108"/>
              <a:gd name="T12" fmla="*/ 0 w 80"/>
              <a:gd name="T13" fmla="*/ 277813 h 108"/>
              <a:gd name="T14" fmla="*/ 204788 w 80"/>
              <a:gd name="T15" fmla="*/ 277813 h 108"/>
              <a:gd name="T16" fmla="*/ 204788 w 80"/>
              <a:gd name="T17" fmla="*/ 110611 h 108"/>
              <a:gd name="T18" fmla="*/ 186869 w 80"/>
              <a:gd name="T19" fmla="*/ 110611 h 108"/>
              <a:gd name="T20" fmla="*/ 115193 w 80"/>
              <a:gd name="T21" fmla="*/ 241800 h 108"/>
              <a:gd name="T22" fmla="*/ 84475 w 80"/>
              <a:gd name="T23" fmla="*/ 241800 h 108"/>
              <a:gd name="T24" fmla="*/ 92155 w 80"/>
              <a:gd name="T25" fmla="*/ 198070 h 108"/>
              <a:gd name="T26" fmla="*/ 84475 w 80"/>
              <a:gd name="T27" fmla="*/ 185209 h 108"/>
              <a:gd name="T28" fmla="*/ 99834 w 80"/>
              <a:gd name="T29" fmla="*/ 169775 h 108"/>
              <a:gd name="T30" fmla="*/ 115193 w 80"/>
              <a:gd name="T31" fmla="*/ 185209 h 108"/>
              <a:gd name="T32" fmla="*/ 107514 w 80"/>
              <a:gd name="T33" fmla="*/ 198070 h 108"/>
              <a:gd name="T34" fmla="*/ 115193 w 80"/>
              <a:gd name="T35" fmla="*/ 241800 h 108"/>
              <a:gd name="T36" fmla="*/ 148471 w 80"/>
              <a:gd name="T37" fmla="*/ 110611 h 108"/>
              <a:gd name="T38" fmla="*/ 56317 w 80"/>
              <a:gd name="T39" fmla="*/ 110611 h 108"/>
              <a:gd name="T40" fmla="*/ 56317 w 80"/>
              <a:gd name="T41" fmla="*/ 84887 h 108"/>
              <a:gd name="T42" fmla="*/ 102394 w 80"/>
              <a:gd name="T43" fmla="*/ 38585 h 108"/>
              <a:gd name="T44" fmla="*/ 148471 w 80"/>
              <a:gd name="T45" fmla="*/ 84887 h 108"/>
              <a:gd name="T46" fmla="*/ 148471 w 80"/>
              <a:gd name="T47" fmla="*/ 110611 h 10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80" h="108">
                <a:moveTo>
                  <a:pt x="73" y="43"/>
                </a:moveTo>
                <a:cubicBezTo>
                  <a:pt x="73" y="33"/>
                  <a:pt x="73" y="33"/>
                  <a:pt x="73" y="33"/>
                </a:cubicBezTo>
                <a:cubicBezTo>
                  <a:pt x="73" y="15"/>
                  <a:pt x="58" y="0"/>
                  <a:pt x="40" y="0"/>
                </a:cubicBezTo>
                <a:cubicBezTo>
                  <a:pt x="22" y="0"/>
                  <a:pt x="7" y="15"/>
                  <a:pt x="7" y="33"/>
                </a:cubicBezTo>
                <a:cubicBezTo>
                  <a:pt x="7" y="43"/>
                  <a:pt x="7" y="43"/>
                  <a:pt x="7" y="43"/>
                </a:cubicBezTo>
                <a:cubicBezTo>
                  <a:pt x="0" y="43"/>
                  <a:pt x="0" y="43"/>
                  <a:pt x="0" y="43"/>
                </a:cubicBezTo>
                <a:cubicBezTo>
                  <a:pt x="0" y="108"/>
                  <a:pt x="0" y="108"/>
                  <a:pt x="0" y="108"/>
                </a:cubicBezTo>
                <a:cubicBezTo>
                  <a:pt x="80" y="108"/>
                  <a:pt x="80" y="108"/>
                  <a:pt x="80" y="108"/>
                </a:cubicBezTo>
                <a:cubicBezTo>
                  <a:pt x="80" y="43"/>
                  <a:pt x="80" y="43"/>
                  <a:pt x="80" y="43"/>
                </a:cubicBezTo>
                <a:lnTo>
                  <a:pt x="73" y="43"/>
                </a:lnTo>
                <a:close/>
                <a:moveTo>
                  <a:pt x="45" y="94"/>
                </a:moveTo>
                <a:cubicBezTo>
                  <a:pt x="33" y="94"/>
                  <a:pt x="33" y="94"/>
                  <a:pt x="33" y="94"/>
                </a:cubicBezTo>
                <a:cubicBezTo>
                  <a:pt x="36" y="77"/>
                  <a:pt x="36" y="77"/>
                  <a:pt x="36" y="77"/>
                </a:cubicBezTo>
                <a:cubicBezTo>
                  <a:pt x="34" y="76"/>
                  <a:pt x="33" y="74"/>
                  <a:pt x="33" y="72"/>
                </a:cubicBezTo>
                <a:cubicBezTo>
                  <a:pt x="33" y="69"/>
                  <a:pt x="36" y="66"/>
                  <a:pt x="39" y="66"/>
                </a:cubicBezTo>
                <a:cubicBezTo>
                  <a:pt x="42" y="66"/>
                  <a:pt x="45" y="69"/>
                  <a:pt x="45" y="72"/>
                </a:cubicBezTo>
                <a:cubicBezTo>
                  <a:pt x="45" y="74"/>
                  <a:pt x="44" y="76"/>
                  <a:pt x="42" y="77"/>
                </a:cubicBezTo>
                <a:lnTo>
                  <a:pt x="45" y="94"/>
                </a:lnTo>
                <a:close/>
                <a:moveTo>
                  <a:pt x="58" y="43"/>
                </a:moveTo>
                <a:cubicBezTo>
                  <a:pt x="22" y="43"/>
                  <a:pt x="22" y="43"/>
                  <a:pt x="22" y="43"/>
                </a:cubicBezTo>
                <a:cubicBezTo>
                  <a:pt x="22" y="33"/>
                  <a:pt x="22" y="33"/>
                  <a:pt x="22" y="33"/>
                </a:cubicBezTo>
                <a:cubicBezTo>
                  <a:pt x="22" y="23"/>
                  <a:pt x="30" y="15"/>
                  <a:pt x="40" y="15"/>
                </a:cubicBezTo>
                <a:cubicBezTo>
                  <a:pt x="50" y="15"/>
                  <a:pt x="58" y="23"/>
                  <a:pt x="58" y="33"/>
                </a:cubicBezTo>
                <a:lnTo>
                  <a:pt x="58" y="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9122450" y="2039557"/>
            <a:ext cx="737342" cy="686626"/>
          </a:xfrm>
          <a:custGeom>
            <a:avLst/>
            <a:gdLst>
              <a:gd name="T0" fmla="*/ 215411 w 117"/>
              <a:gd name="T1" fmla="*/ 0 h 109"/>
              <a:gd name="T2" fmla="*/ 130785 w 117"/>
              <a:gd name="T3" fmla="*/ 84589 h 109"/>
              <a:gd name="T4" fmla="*/ 130785 w 117"/>
              <a:gd name="T5" fmla="*/ 112785 h 109"/>
              <a:gd name="T6" fmla="*/ 0 w 117"/>
              <a:gd name="T7" fmla="*/ 112785 h 109"/>
              <a:gd name="T8" fmla="*/ 0 w 117"/>
              <a:gd name="T9" fmla="*/ 279400 h 109"/>
              <a:gd name="T10" fmla="*/ 205154 w 117"/>
              <a:gd name="T11" fmla="*/ 279400 h 109"/>
              <a:gd name="T12" fmla="*/ 205154 w 117"/>
              <a:gd name="T13" fmla="*/ 112785 h 109"/>
              <a:gd name="T14" fmla="*/ 169252 w 117"/>
              <a:gd name="T15" fmla="*/ 112785 h 109"/>
              <a:gd name="T16" fmla="*/ 169252 w 117"/>
              <a:gd name="T17" fmla="*/ 84589 h 109"/>
              <a:gd name="T18" fmla="*/ 215411 w 117"/>
              <a:gd name="T19" fmla="*/ 38450 h 109"/>
              <a:gd name="T20" fmla="*/ 261571 w 117"/>
              <a:gd name="T21" fmla="*/ 84589 h 109"/>
              <a:gd name="T22" fmla="*/ 261571 w 117"/>
              <a:gd name="T23" fmla="*/ 112785 h 109"/>
              <a:gd name="T24" fmla="*/ 300037 w 117"/>
              <a:gd name="T25" fmla="*/ 112785 h 109"/>
              <a:gd name="T26" fmla="*/ 300037 w 117"/>
              <a:gd name="T27" fmla="*/ 84589 h 109"/>
              <a:gd name="T28" fmla="*/ 215411 w 117"/>
              <a:gd name="T29" fmla="*/ 0 h 109"/>
              <a:gd name="T30" fmla="*/ 117963 w 117"/>
              <a:gd name="T31" fmla="*/ 243514 h 109"/>
              <a:gd name="T32" fmla="*/ 87190 w 117"/>
              <a:gd name="T33" fmla="*/ 243514 h 109"/>
              <a:gd name="T34" fmla="*/ 94883 w 117"/>
              <a:gd name="T35" fmla="*/ 199938 h 109"/>
              <a:gd name="T36" fmla="*/ 87190 w 117"/>
              <a:gd name="T37" fmla="*/ 184558 h 109"/>
              <a:gd name="T38" fmla="*/ 102577 w 117"/>
              <a:gd name="T39" fmla="*/ 169178 h 109"/>
              <a:gd name="T40" fmla="*/ 117963 w 117"/>
              <a:gd name="T41" fmla="*/ 184558 h 109"/>
              <a:gd name="T42" fmla="*/ 110270 w 117"/>
              <a:gd name="T43" fmla="*/ 199938 h 109"/>
              <a:gd name="T44" fmla="*/ 117963 w 117"/>
              <a:gd name="T45" fmla="*/ 243514 h 109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17" h="109">
                <a:moveTo>
                  <a:pt x="84" y="0"/>
                </a:moveTo>
                <a:cubicBezTo>
                  <a:pt x="66" y="0"/>
                  <a:pt x="51" y="15"/>
                  <a:pt x="51" y="33"/>
                </a:cubicBezTo>
                <a:cubicBezTo>
                  <a:pt x="51" y="44"/>
                  <a:pt x="51" y="44"/>
                  <a:pt x="51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0" y="109"/>
                  <a:pt x="0" y="109"/>
                  <a:pt x="0" y="109"/>
                </a:cubicBezTo>
                <a:cubicBezTo>
                  <a:pt x="80" y="109"/>
                  <a:pt x="80" y="109"/>
                  <a:pt x="80" y="109"/>
                </a:cubicBezTo>
                <a:cubicBezTo>
                  <a:pt x="80" y="44"/>
                  <a:pt x="80" y="44"/>
                  <a:pt x="80" y="44"/>
                </a:cubicBezTo>
                <a:cubicBezTo>
                  <a:pt x="66" y="44"/>
                  <a:pt x="66" y="44"/>
                  <a:pt x="66" y="44"/>
                </a:cubicBezTo>
                <a:cubicBezTo>
                  <a:pt x="66" y="33"/>
                  <a:pt x="66" y="33"/>
                  <a:pt x="66" y="33"/>
                </a:cubicBezTo>
                <a:cubicBezTo>
                  <a:pt x="66" y="23"/>
                  <a:pt x="74" y="15"/>
                  <a:pt x="84" y="15"/>
                </a:cubicBezTo>
                <a:cubicBezTo>
                  <a:pt x="94" y="15"/>
                  <a:pt x="102" y="23"/>
                  <a:pt x="102" y="33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117" y="44"/>
                  <a:pt x="117" y="44"/>
                  <a:pt x="117" y="44"/>
                </a:cubicBezTo>
                <a:cubicBezTo>
                  <a:pt x="117" y="33"/>
                  <a:pt x="117" y="33"/>
                  <a:pt x="117" y="33"/>
                </a:cubicBezTo>
                <a:cubicBezTo>
                  <a:pt x="117" y="15"/>
                  <a:pt x="102" y="0"/>
                  <a:pt x="84" y="0"/>
                </a:cubicBezTo>
                <a:close/>
                <a:moveTo>
                  <a:pt x="46" y="95"/>
                </a:moveTo>
                <a:cubicBezTo>
                  <a:pt x="34" y="95"/>
                  <a:pt x="34" y="95"/>
                  <a:pt x="34" y="95"/>
                </a:cubicBezTo>
                <a:cubicBezTo>
                  <a:pt x="37" y="78"/>
                  <a:pt x="37" y="78"/>
                  <a:pt x="37" y="78"/>
                </a:cubicBezTo>
                <a:cubicBezTo>
                  <a:pt x="35" y="76"/>
                  <a:pt x="34" y="75"/>
                  <a:pt x="34" y="72"/>
                </a:cubicBezTo>
                <a:cubicBezTo>
                  <a:pt x="34" y="69"/>
                  <a:pt x="37" y="66"/>
                  <a:pt x="40" y="66"/>
                </a:cubicBezTo>
                <a:cubicBezTo>
                  <a:pt x="43" y="66"/>
                  <a:pt x="46" y="69"/>
                  <a:pt x="46" y="72"/>
                </a:cubicBezTo>
                <a:cubicBezTo>
                  <a:pt x="46" y="75"/>
                  <a:pt x="45" y="76"/>
                  <a:pt x="43" y="78"/>
                </a:cubicBezTo>
                <a:lnTo>
                  <a:pt x="46" y="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1" name="Freeform 20"/>
          <p:cNvSpPr>
            <a:spLocks/>
          </p:cNvSpPr>
          <p:nvPr/>
        </p:nvSpPr>
        <p:spPr bwMode="auto">
          <a:xfrm>
            <a:off x="1601787" y="2140990"/>
            <a:ext cx="628108" cy="632008"/>
          </a:xfrm>
          <a:custGeom>
            <a:avLst/>
            <a:gdLst>
              <a:gd name="T0" fmla="*/ 255588 w 161"/>
              <a:gd name="T1" fmla="*/ 223838 h 162"/>
              <a:gd name="T2" fmla="*/ 153988 w 161"/>
              <a:gd name="T3" fmla="*/ 120650 h 162"/>
              <a:gd name="T4" fmla="*/ 236538 w 161"/>
              <a:gd name="T5" fmla="*/ 79375 h 162"/>
              <a:gd name="T6" fmla="*/ 0 w 161"/>
              <a:gd name="T7" fmla="*/ 0 h 162"/>
              <a:gd name="T8" fmla="*/ 79375 w 161"/>
              <a:gd name="T9" fmla="*/ 238125 h 162"/>
              <a:gd name="T10" fmla="*/ 120650 w 161"/>
              <a:gd name="T11" fmla="*/ 157163 h 162"/>
              <a:gd name="T12" fmla="*/ 220663 w 161"/>
              <a:gd name="T13" fmla="*/ 257175 h 162"/>
              <a:gd name="T14" fmla="*/ 255588 w 161"/>
              <a:gd name="T15" fmla="*/ 223838 h 16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61" h="162">
                <a:moveTo>
                  <a:pt x="161" y="141"/>
                </a:moveTo>
                <a:lnTo>
                  <a:pt x="97" y="76"/>
                </a:lnTo>
                <a:lnTo>
                  <a:pt x="149" y="50"/>
                </a:lnTo>
                <a:lnTo>
                  <a:pt x="0" y="0"/>
                </a:lnTo>
                <a:lnTo>
                  <a:pt x="50" y="150"/>
                </a:lnTo>
                <a:lnTo>
                  <a:pt x="76" y="99"/>
                </a:lnTo>
                <a:lnTo>
                  <a:pt x="139" y="162"/>
                </a:lnTo>
                <a:lnTo>
                  <a:pt x="161" y="1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2" name="Group 21"/>
          <p:cNvGrpSpPr/>
          <p:nvPr/>
        </p:nvGrpSpPr>
        <p:grpSpPr>
          <a:xfrm>
            <a:off x="7442010" y="2040027"/>
            <a:ext cx="725638" cy="725638"/>
            <a:chOff x="2640013" y="755650"/>
            <a:chExt cx="295275" cy="295275"/>
          </a:xfrm>
          <a:solidFill>
            <a:schemeClr val="tx2"/>
          </a:solidFill>
        </p:grpSpPr>
        <p:sp>
          <p:nvSpPr>
            <p:cNvPr id="23" name="Rectangle 21"/>
            <p:cNvSpPr>
              <a:spLocks noChangeArrowheads="1"/>
            </p:cNvSpPr>
            <p:nvPr/>
          </p:nvSpPr>
          <p:spPr bwMode="auto">
            <a:xfrm>
              <a:off x="2714625" y="868363"/>
              <a:ext cx="112713" cy="365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4" name="Freeform 22"/>
            <p:cNvSpPr>
              <a:spLocks noEditPoints="1"/>
            </p:cNvSpPr>
            <p:nvPr/>
          </p:nvSpPr>
          <p:spPr bwMode="auto">
            <a:xfrm>
              <a:off x="2640013" y="755650"/>
              <a:ext cx="295275" cy="295275"/>
            </a:xfrm>
            <a:custGeom>
              <a:avLst/>
              <a:gdLst/>
              <a:ahLst/>
              <a:cxnLst>
                <a:cxn ang="0">
                  <a:pos x="114" y="98"/>
                </a:cxn>
                <a:cxn ang="0">
                  <a:pos x="94" y="78"/>
                </a:cxn>
                <a:cxn ang="0">
                  <a:pos x="102" y="51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78" y="94"/>
                </a:cxn>
                <a:cxn ang="0">
                  <a:pos x="98" y="114"/>
                </a:cxn>
                <a:cxn ang="0">
                  <a:pos x="103" y="114"/>
                </a:cxn>
                <a:cxn ang="0">
                  <a:pos x="114" y="103"/>
                </a:cxn>
                <a:cxn ang="0">
                  <a:pos x="114" y="98"/>
                </a:cxn>
                <a:cxn ang="0">
                  <a:pos x="51" y="87"/>
                </a:cxn>
                <a:cxn ang="0">
                  <a:pos x="15" y="51"/>
                </a:cxn>
                <a:cxn ang="0">
                  <a:pos x="51" y="15"/>
                </a:cxn>
                <a:cxn ang="0">
                  <a:pos x="87" y="51"/>
                </a:cxn>
                <a:cxn ang="0">
                  <a:pos x="51" y="87"/>
                </a:cxn>
              </a:cxnLst>
              <a:rect l="0" t="0" r="r" b="b"/>
              <a:pathLst>
                <a:path w="115" h="115">
                  <a:moveTo>
                    <a:pt x="114" y="98"/>
                  </a:moveTo>
                  <a:cubicBezTo>
                    <a:pt x="94" y="78"/>
                    <a:pt x="94" y="78"/>
                    <a:pt x="94" y="78"/>
                  </a:cubicBezTo>
                  <a:cubicBezTo>
                    <a:pt x="99" y="70"/>
                    <a:pt x="102" y="61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61" y="102"/>
                    <a:pt x="70" y="99"/>
                    <a:pt x="78" y="94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100" y="115"/>
                    <a:pt x="102" y="115"/>
                    <a:pt x="103" y="114"/>
                  </a:cubicBezTo>
                  <a:cubicBezTo>
                    <a:pt x="114" y="103"/>
                    <a:pt x="114" y="103"/>
                    <a:pt x="114" y="103"/>
                  </a:cubicBezTo>
                  <a:cubicBezTo>
                    <a:pt x="115" y="102"/>
                    <a:pt x="115" y="100"/>
                    <a:pt x="114" y="98"/>
                  </a:cubicBezTo>
                  <a:close/>
                  <a:moveTo>
                    <a:pt x="51" y="87"/>
                  </a:moveTo>
                  <a:cubicBezTo>
                    <a:pt x="31" y="87"/>
                    <a:pt x="15" y="71"/>
                    <a:pt x="15" y="51"/>
                  </a:cubicBezTo>
                  <a:cubicBezTo>
                    <a:pt x="15" y="31"/>
                    <a:pt x="31" y="15"/>
                    <a:pt x="51" y="15"/>
                  </a:cubicBezTo>
                  <a:cubicBezTo>
                    <a:pt x="71" y="15"/>
                    <a:pt x="87" y="31"/>
                    <a:pt x="87" y="51"/>
                  </a:cubicBezTo>
                  <a:cubicBezTo>
                    <a:pt x="87" y="71"/>
                    <a:pt x="71" y="87"/>
                    <a:pt x="51" y="8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8912792" y="2040027"/>
            <a:ext cx="725638" cy="725638"/>
            <a:chOff x="3238500" y="755650"/>
            <a:chExt cx="295275" cy="295275"/>
          </a:xfrm>
          <a:solidFill>
            <a:schemeClr val="tx2"/>
          </a:solidFill>
        </p:grpSpPr>
        <p:sp>
          <p:nvSpPr>
            <p:cNvPr id="26" name="Freeform 23"/>
            <p:cNvSpPr>
              <a:spLocks/>
            </p:cNvSpPr>
            <p:nvPr/>
          </p:nvSpPr>
          <p:spPr bwMode="auto">
            <a:xfrm>
              <a:off x="3313113" y="830263"/>
              <a:ext cx="109538" cy="112713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23" y="0"/>
                </a:cxn>
                <a:cxn ang="0">
                  <a:pos x="23" y="24"/>
                </a:cxn>
                <a:cxn ang="0">
                  <a:pos x="0" y="24"/>
                </a:cxn>
                <a:cxn ang="0">
                  <a:pos x="0" y="47"/>
                </a:cxn>
                <a:cxn ang="0">
                  <a:pos x="23" y="47"/>
                </a:cxn>
                <a:cxn ang="0">
                  <a:pos x="23" y="71"/>
                </a:cxn>
                <a:cxn ang="0">
                  <a:pos x="47" y="71"/>
                </a:cxn>
                <a:cxn ang="0">
                  <a:pos x="47" y="47"/>
                </a:cxn>
                <a:cxn ang="0">
                  <a:pos x="69" y="47"/>
                </a:cxn>
                <a:cxn ang="0">
                  <a:pos x="69" y="24"/>
                </a:cxn>
                <a:cxn ang="0">
                  <a:pos x="47" y="24"/>
                </a:cxn>
                <a:cxn ang="0">
                  <a:pos x="47" y="0"/>
                </a:cxn>
              </a:cxnLst>
              <a:rect l="0" t="0" r="r" b="b"/>
              <a:pathLst>
                <a:path w="69" h="71">
                  <a:moveTo>
                    <a:pt x="47" y="0"/>
                  </a:moveTo>
                  <a:lnTo>
                    <a:pt x="23" y="0"/>
                  </a:lnTo>
                  <a:lnTo>
                    <a:pt x="23" y="24"/>
                  </a:lnTo>
                  <a:lnTo>
                    <a:pt x="0" y="24"/>
                  </a:lnTo>
                  <a:lnTo>
                    <a:pt x="0" y="47"/>
                  </a:lnTo>
                  <a:lnTo>
                    <a:pt x="23" y="47"/>
                  </a:lnTo>
                  <a:lnTo>
                    <a:pt x="23" y="71"/>
                  </a:lnTo>
                  <a:lnTo>
                    <a:pt x="47" y="71"/>
                  </a:lnTo>
                  <a:lnTo>
                    <a:pt x="47" y="47"/>
                  </a:lnTo>
                  <a:lnTo>
                    <a:pt x="69" y="47"/>
                  </a:lnTo>
                  <a:lnTo>
                    <a:pt x="69" y="24"/>
                  </a:lnTo>
                  <a:lnTo>
                    <a:pt x="47" y="24"/>
                  </a:lnTo>
                  <a:lnTo>
                    <a:pt x="4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7" name="Freeform 24"/>
            <p:cNvSpPr>
              <a:spLocks noEditPoints="1"/>
            </p:cNvSpPr>
            <p:nvPr/>
          </p:nvSpPr>
          <p:spPr bwMode="auto">
            <a:xfrm>
              <a:off x="3238500" y="755650"/>
              <a:ext cx="295275" cy="295275"/>
            </a:xfrm>
            <a:custGeom>
              <a:avLst/>
              <a:gdLst/>
              <a:ahLst/>
              <a:cxnLst>
                <a:cxn ang="0">
                  <a:pos x="113" y="98"/>
                </a:cxn>
                <a:cxn ang="0">
                  <a:pos x="93" y="78"/>
                </a:cxn>
                <a:cxn ang="0">
                  <a:pos x="101" y="51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78" y="94"/>
                </a:cxn>
                <a:cxn ang="0">
                  <a:pos x="98" y="114"/>
                </a:cxn>
                <a:cxn ang="0">
                  <a:pos x="103" y="114"/>
                </a:cxn>
                <a:cxn ang="0">
                  <a:pos x="113" y="103"/>
                </a:cxn>
                <a:cxn ang="0">
                  <a:pos x="113" y="98"/>
                </a:cxn>
                <a:cxn ang="0">
                  <a:pos x="51" y="87"/>
                </a:cxn>
                <a:cxn ang="0">
                  <a:pos x="14" y="51"/>
                </a:cxn>
                <a:cxn ang="0">
                  <a:pos x="51" y="15"/>
                </a:cxn>
                <a:cxn ang="0">
                  <a:pos x="87" y="51"/>
                </a:cxn>
                <a:cxn ang="0">
                  <a:pos x="51" y="87"/>
                </a:cxn>
              </a:cxnLst>
              <a:rect l="0" t="0" r="r" b="b"/>
              <a:pathLst>
                <a:path w="115" h="115">
                  <a:moveTo>
                    <a:pt x="113" y="98"/>
                  </a:moveTo>
                  <a:cubicBezTo>
                    <a:pt x="93" y="78"/>
                    <a:pt x="93" y="78"/>
                    <a:pt x="93" y="78"/>
                  </a:cubicBezTo>
                  <a:cubicBezTo>
                    <a:pt x="98" y="70"/>
                    <a:pt x="101" y="61"/>
                    <a:pt x="101" y="51"/>
                  </a:cubicBezTo>
                  <a:cubicBezTo>
                    <a:pt x="101" y="23"/>
                    <a:pt x="79" y="0"/>
                    <a:pt x="51" y="0"/>
                  </a:cubicBez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61" y="102"/>
                    <a:pt x="70" y="99"/>
                    <a:pt x="78" y="94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99" y="115"/>
                    <a:pt x="102" y="115"/>
                    <a:pt x="103" y="114"/>
                  </a:cubicBezTo>
                  <a:cubicBezTo>
                    <a:pt x="113" y="103"/>
                    <a:pt x="113" y="103"/>
                    <a:pt x="113" y="103"/>
                  </a:cubicBezTo>
                  <a:cubicBezTo>
                    <a:pt x="115" y="102"/>
                    <a:pt x="115" y="100"/>
                    <a:pt x="113" y="98"/>
                  </a:cubicBezTo>
                  <a:close/>
                  <a:moveTo>
                    <a:pt x="51" y="87"/>
                  </a:moveTo>
                  <a:cubicBezTo>
                    <a:pt x="31" y="87"/>
                    <a:pt x="14" y="71"/>
                    <a:pt x="14" y="51"/>
                  </a:cubicBezTo>
                  <a:cubicBezTo>
                    <a:pt x="14" y="31"/>
                    <a:pt x="31" y="15"/>
                    <a:pt x="51" y="15"/>
                  </a:cubicBezTo>
                  <a:cubicBezTo>
                    <a:pt x="71" y="15"/>
                    <a:pt x="87" y="31"/>
                    <a:pt x="87" y="51"/>
                  </a:cubicBezTo>
                  <a:cubicBezTo>
                    <a:pt x="87" y="71"/>
                    <a:pt x="71" y="87"/>
                    <a:pt x="51" y="8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28" name="Freeform 25"/>
          <p:cNvSpPr>
            <a:spLocks noEditPoints="1"/>
          </p:cNvSpPr>
          <p:nvPr/>
        </p:nvSpPr>
        <p:spPr bwMode="auto">
          <a:xfrm>
            <a:off x="5990731" y="2055160"/>
            <a:ext cx="721736" cy="721736"/>
          </a:xfrm>
          <a:custGeom>
            <a:avLst/>
            <a:gdLst>
              <a:gd name="T0" fmla="*/ 291133 w 115"/>
              <a:gd name="T1" fmla="*/ 250272 h 115"/>
              <a:gd name="T2" fmla="*/ 240057 w 115"/>
              <a:gd name="T3" fmla="*/ 199196 h 115"/>
              <a:gd name="T4" fmla="*/ 260488 w 115"/>
              <a:gd name="T5" fmla="*/ 127690 h 115"/>
              <a:gd name="T6" fmla="*/ 130244 w 115"/>
              <a:gd name="T7" fmla="*/ 0 h 115"/>
              <a:gd name="T8" fmla="*/ 0 w 115"/>
              <a:gd name="T9" fmla="*/ 127690 h 115"/>
              <a:gd name="T10" fmla="*/ 130244 w 115"/>
              <a:gd name="T11" fmla="*/ 257934 h 115"/>
              <a:gd name="T12" fmla="*/ 199196 w 115"/>
              <a:gd name="T13" fmla="*/ 237503 h 115"/>
              <a:gd name="T14" fmla="*/ 250272 w 115"/>
              <a:gd name="T15" fmla="*/ 288579 h 115"/>
              <a:gd name="T16" fmla="*/ 265595 w 115"/>
              <a:gd name="T17" fmla="*/ 288579 h 115"/>
              <a:gd name="T18" fmla="*/ 291133 w 115"/>
              <a:gd name="T19" fmla="*/ 263041 h 115"/>
              <a:gd name="T20" fmla="*/ 291133 w 115"/>
              <a:gd name="T21" fmla="*/ 250272 h 115"/>
              <a:gd name="T22" fmla="*/ 130244 w 115"/>
              <a:gd name="T23" fmla="*/ 222181 h 115"/>
              <a:gd name="T24" fmla="*/ 38307 w 115"/>
              <a:gd name="T25" fmla="*/ 127690 h 115"/>
              <a:gd name="T26" fmla="*/ 130244 w 115"/>
              <a:gd name="T27" fmla="*/ 35753 h 115"/>
              <a:gd name="T28" fmla="*/ 222181 w 115"/>
              <a:gd name="T29" fmla="*/ 127690 h 115"/>
              <a:gd name="T30" fmla="*/ 130244 w 115"/>
              <a:gd name="T31" fmla="*/ 222181 h 115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15" h="115">
                <a:moveTo>
                  <a:pt x="114" y="98"/>
                </a:moveTo>
                <a:cubicBezTo>
                  <a:pt x="94" y="78"/>
                  <a:pt x="94" y="78"/>
                  <a:pt x="94" y="78"/>
                </a:cubicBezTo>
                <a:cubicBezTo>
                  <a:pt x="99" y="70"/>
                  <a:pt x="102" y="60"/>
                  <a:pt x="102" y="50"/>
                </a:cubicBezTo>
                <a:cubicBezTo>
                  <a:pt x="102" y="22"/>
                  <a:pt x="79" y="0"/>
                  <a:pt x="51" y="0"/>
                </a:cubicBezTo>
                <a:cubicBezTo>
                  <a:pt x="23" y="0"/>
                  <a:pt x="0" y="22"/>
                  <a:pt x="0" y="50"/>
                </a:cubicBezTo>
                <a:cubicBezTo>
                  <a:pt x="0" y="78"/>
                  <a:pt x="23" y="101"/>
                  <a:pt x="51" y="101"/>
                </a:cubicBezTo>
                <a:cubicBezTo>
                  <a:pt x="61" y="101"/>
                  <a:pt x="71" y="98"/>
                  <a:pt x="78" y="93"/>
                </a:cubicBezTo>
                <a:cubicBezTo>
                  <a:pt x="98" y="113"/>
                  <a:pt x="98" y="113"/>
                  <a:pt x="98" y="113"/>
                </a:cubicBezTo>
                <a:cubicBezTo>
                  <a:pt x="100" y="115"/>
                  <a:pt x="102" y="115"/>
                  <a:pt x="104" y="113"/>
                </a:cubicBezTo>
                <a:cubicBezTo>
                  <a:pt x="114" y="103"/>
                  <a:pt x="114" y="103"/>
                  <a:pt x="114" y="103"/>
                </a:cubicBezTo>
                <a:cubicBezTo>
                  <a:pt x="115" y="101"/>
                  <a:pt x="115" y="99"/>
                  <a:pt x="114" y="98"/>
                </a:cubicBezTo>
                <a:close/>
                <a:moveTo>
                  <a:pt x="51" y="87"/>
                </a:moveTo>
                <a:cubicBezTo>
                  <a:pt x="31" y="87"/>
                  <a:pt x="15" y="70"/>
                  <a:pt x="15" y="50"/>
                </a:cubicBezTo>
                <a:cubicBezTo>
                  <a:pt x="15" y="30"/>
                  <a:pt x="31" y="14"/>
                  <a:pt x="51" y="14"/>
                </a:cubicBezTo>
                <a:cubicBezTo>
                  <a:pt x="71" y="14"/>
                  <a:pt x="87" y="30"/>
                  <a:pt x="87" y="50"/>
                </a:cubicBezTo>
                <a:cubicBezTo>
                  <a:pt x="87" y="70"/>
                  <a:pt x="71" y="87"/>
                  <a:pt x="51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9" name="Freeform 26"/>
          <p:cNvSpPr>
            <a:spLocks/>
          </p:cNvSpPr>
          <p:nvPr/>
        </p:nvSpPr>
        <p:spPr bwMode="auto">
          <a:xfrm>
            <a:off x="3060868" y="2039557"/>
            <a:ext cx="729542" cy="733442"/>
          </a:xfrm>
          <a:custGeom>
            <a:avLst/>
            <a:gdLst>
              <a:gd name="T0" fmla="*/ 296863 w 187"/>
              <a:gd name="T1" fmla="*/ 149225 h 188"/>
              <a:gd name="T2" fmla="*/ 222250 w 187"/>
              <a:gd name="T3" fmla="*/ 92075 h 188"/>
              <a:gd name="T4" fmla="*/ 222250 w 187"/>
              <a:gd name="T5" fmla="*/ 131763 h 188"/>
              <a:gd name="T6" fmla="*/ 166688 w 187"/>
              <a:gd name="T7" fmla="*/ 131763 h 188"/>
              <a:gd name="T8" fmla="*/ 166688 w 187"/>
              <a:gd name="T9" fmla="*/ 74613 h 188"/>
              <a:gd name="T10" fmla="*/ 204788 w 187"/>
              <a:gd name="T11" fmla="*/ 74613 h 188"/>
              <a:gd name="T12" fmla="*/ 149225 w 187"/>
              <a:gd name="T13" fmla="*/ 0 h 188"/>
              <a:gd name="T14" fmla="*/ 95250 w 187"/>
              <a:gd name="T15" fmla="*/ 74613 h 188"/>
              <a:gd name="T16" fmla="*/ 130175 w 187"/>
              <a:gd name="T17" fmla="*/ 74613 h 188"/>
              <a:gd name="T18" fmla="*/ 130175 w 187"/>
              <a:gd name="T19" fmla="*/ 131763 h 188"/>
              <a:gd name="T20" fmla="*/ 74613 w 187"/>
              <a:gd name="T21" fmla="*/ 131763 h 188"/>
              <a:gd name="T22" fmla="*/ 74613 w 187"/>
              <a:gd name="T23" fmla="*/ 92075 h 188"/>
              <a:gd name="T24" fmla="*/ 0 w 187"/>
              <a:gd name="T25" fmla="*/ 149225 h 188"/>
              <a:gd name="T26" fmla="*/ 74613 w 187"/>
              <a:gd name="T27" fmla="*/ 204788 h 188"/>
              <a:gd name="T28" fmla="*/ 74613 w 187"/>
              <a:gd name="T29" fmla="*/ 166688 h 188"/>
              <a:gd name="T30" fmla="*/ 130175 w 187"/>
              <a:gd name="T31" fmla="*/ 166688 h 188"/>
              <a:gd name="T32" fmla="*/ 130175 w 187"/>
              <a:gd name="T33" fmla="*/ 223838 h 188"/>
              <a:gd name="T34" fmla="*/ 95250 w 187"/>
              <a:gd name="T35" fmla="*/ 223838 h 188"/>
              <a:gd name="T36" fmla="*/ 149225 w 187"/>
              <a:gd name="T37" fmla="*/ 298450 h 188"/>
              <a:gd name="T38" fmla="*/ 204788 w 187"/>
              <a:gd name="T39" fmla="*/ 223838 h 188"/>
              <a:gd name="T40" fmla="*/ 166688 w 187"/>
              <a:gd name="T41" fmla="*/ 223838 h 188"/>
              <a:gd name="T42" fmla="*/ 166688 w 187"/>
              <a:gd name="T43" fmla="*/ 166688 h 188"/>
              <a:gd name="T44" fmla="*/ 222250 w 187"/>
              <a:gd name="T45" fmla="*/ 166688 h 188"/>
              <a:gd name="T46" fmla="*/ 222250 w 187"/>
              <a:gd name="T47" fmla="*/ 204788 h 188"/>
              <a:gd name="T48" fmla="*/ 296863 w 187"/>
              <a:gd name="T49" fmla="*/ 149225 h 188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87" h="188">
                <a:moveTo>
                  <a:pt x="187" y="94"/>
                </a:moveTo>
                <a:lnTo>
                  <a:pt x="140" y="58"/>
                </a:lnTo>
                <a:lnTo>
                  <a:pt x="140" y="83"/>
                </a:lnTo>
                <a:lnTo>
                  <a:pt x="105" y="83"/>
                </a:lnTo>
                <a:lnTo>
                  <a:pt x="105" y="47"/>
                </a:lnTo>
                <a:lnTo>
                  <a:pt x="129" y="47"/>
                </a:lnTo>
                <a:lnTo>
                  <a:pt x="94" y="0"/>
                </a:lnTo>
                <a:lnTo>
                  <a:pt x="60" y="47"/>
                </a:lnTo>
                <a:lnTo>
                  <a:pt x="82" y="47"/>
                </a:lnTo>
                <a:lnTo>
                  <a:pt x="82" y="83"/>
                </a:lnTo>
                <a:lnTo>
                  <a:pt x="47" y="83"/>
                </a:lnTo>
                <a:lnTo>
                  <a:pt x="47" y="58"/>
                </a:lnTo>
                <a:lnTo>
                  <a:pt x="0" y="94"/>
                </a:lnTo>
                <a:lnTo>
                  <a:pt x="47" y="129"/>
                </a:lnTo>
                <a:lnTo>
                  <a:pt x="47" y="105"/>
                </a:lnTo>
                <a:lnTo>
                  <a:pt x="82" y="105"/>
                </a:lnTo>
                <a:lnTo>
                  <a:pt x="82" y="141"/>
                </a:lnTo>
                <a:lnTo>
                  <a:pt x="60" y="141"/>
                </a:lnTo>
                <a:lnTo>
                  <a:pt x="94" y="188"/>
                </a:lnTo>
                <a:lnTo>
                  <a:pt x="129" y="141"/>
                </a:lnTo>
                <a:lnTo>
                  <a:pt x="105" y="141"/>
                </a:lnTo>
                <a:lnTo>
                  <a:pt x="105" y="105"/>
                </a:lnTo>
                <a:lnTo>
                  <a:pt x="140" y="105"/>
                </a:lnTo>
                <a:lnTo>
                  <a:pt x="140" y="129"/>
                </a:lnTo>
                <a:lnTo>
                  <a:pt x="187" y="9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0" name="Freeform 27"/>
          <p:cNvSpPr>
            <a:spLocks/>
          </p:cNvSpPr>
          <p:nvPr/>
        </p:nvSpPr>
        <p:spPr bwMode="auto">
          <a:xfrm>
            <a:off x="22048410" y="2039557"/>
            <a:ext cx="729538" cy="733442"/>
          </a:xfrm>
          <a:custGeom>
            <a:avLst/>
            <a:gdLst>
              <a:gd name="T0" fmla="*/ 296862 w 187"/>
              <a:gd name="T1" fmla="*/ 92075 h 188"/>
              <a:gd name="T2" fmla="*/ 92075 w 187"/>
              <a:gd name="T3" fmla="*/ 298450 h 188"/>
              <a:gd name="T4" fmla="*/ 92075 w 187"/>
              <a:gd name="T5" fmla="*/ 204788 h 188"/>
              <a:gd name="T6" fmla="*/ 0 w 187"/>
              <a:gd name="T7" fmla="*/ 204788 h 188"/>
              <a:gd name="T8" fmla="*/ 204787 w 187"/>
              <a:gd name="T9" fmla="*/ 0 h 188"/>
              <a:gd name="T10" fmla="*/ 296862 w 187"/>
              <a:gd name="T11" fmla="*/ 92075 h 1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87" h="188">
                <a:moveTo>
                  <a:pt x="187" y="58"/>
                </a:moveTo>
                <a:lnTo>
                  <a:pt x="58" y="188"/>
                </a:lnTo>
                <a:lnTo>
                  <a:pt x="58" y="129"/>
                </a:lnTo>
                <a:lnTo>
                  <a:pt x="0" y="129"/>
                </a:lnTo>
                <a:lnTo>
                  <a:pt x="129" y="0"/>
                </a:lnTo>
                <a:lnTo>
                  <a:pt x="187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31" name="Freeform 28"/>
          <p:cNvSpPr>
            <a:spLocks noEditPoints="1"/>
          </p:cNvSpPr>
          <p:nvPr/>
        </p:nvSpPr>
        <p:spPr bwMode="auto">
          <a:xfrm>
            <a:off x="1601788" y="3502537"/>
            <a:ext cx="729542" cy="729542"/>
          </a:xfrm>
          <a:custGeom>
            <a:avLst/>
            <a:gdLst>
              <a:gd name="T0" fmla="*/ 148432 w 116"/>
              <a:gd name="T1" fmla="*/ 0 h 116"/>
              <a:gd name="T2" fmla="*/ 0 w 116"/>
              <a:gd name="T3" fmla="*/ 148432 h 116"/>
              <a:gd name="T4" fmla="*/ 148432 w 116"/>
              <a:gd name="T5" fmla="*/ 296863 h 116"/>
              <a:gd name="T6" fmla="*/ 296863 w 116"/>
              <a:gd name="T7" fmla="*/ 148432 h 116"/>
              <a:gd name="T8" fmla="*/ 148432 w 116"/>
              <a:gd name="T9" fmla="*/ 0 h 116"/>
              <a:gd name="T10" fmla="*/ 217529 w 116"/>
              <a:gd name="T11" fmla="*/ 245680 h 116"/>
              <a:gd name="T12" fmla="*/ 148432 w 116"/>
              <a:gd name="T13" fmla="*/ 194496 h 116"/>
              <a:gd name="T14" fmla="*/ 79334 w 116"/>
              <a:gd name="T15" fmla="*/ 245680 h 116"/>
              <a:gd name="T16" fmla="*/ 104926 w 116"/>
              <a:gd name="T17" fmla="*/ 163786 h 116"/>
              <a:gd name="T18" fmla="*/ 35828 w 116"/>
              <a:gd name="T19" fmla="*/ 115162 h 116"/>
              <a:gd name="T20" fmla="*/ 122840 w 116"/>
              <a:gd name="T21" fmla="*/ 115162 h 116"/>
              <a:gd name="T22" fmla="*/ 148432 w 116"/>
              <a:gd name="T23" fmla="*/ 33269 h 116"/>
              <a:gd name="T24" fmla="*/ 174023 w 116"/>
              <a:gd name="T25" fmla="*/ 115162 h 116"/>
              <a:gd name="T26" fmla="*/ 258476 w 116"/>
              <a:gd name="T27" fmla="*/ 115162 h 116"/>
              <a:gd name="T28" fmla="*/ 191937 w 116"/>
              <a:gd name="T29" fmla="*/ 163786 h 116"/>
              <a:gd name="T30" fmla="*/ 217529 w 116"/>
              <a:gd name="T31" fmla="*/ 245680 h 11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85" y="96"/>
                </a:moveTo>
                <a:cubicBezTo>
                  <a:pt x="58" y="76"/>
                  <a:pt x="58" y="76"/>
                  <a:pt x="58" y="76"/>
                </a:cubicBezTo>
                <a:cubicBezTo>
                  <a:pt x="31" y="96"/>
                  <a:pt x="31" y="96"/>
                  <a:pt x="31" y="96"/>
                </a:cubicBezTo>
                <a:cubicBezTo>
                  <a:pt x="41" y="64"/>
                  <a:pt x="41" y="64"/>
                  <a:pt x="41" y="64"/>
                </a:cubicBezTo>
                <a:cubicBezTo>
                  <a:pt x="14" y="45"/>
                  <a:pt x="14" y="45"/>
                  <a:pt x="14" y="45"/>
                </a:cubicBezTo>
                <a:cubicBezTo>
                  <a:pt x="48" y="45"/>
                  <a:pt x="48" y="45"/>
                  <a:pt x="48" y="45"/>
                </a:cubicBezTo>
                <a:cubicBezTo>
                  <a:pt x="58" y="13"/>
                  <a:pt x="58" y="13"/>
                  <a:pt x="58" y="13"/>
                </a:cubicBezTo>
                <a:cubicBezTo>
                  <a:pt x="68" y="45"/>
                  <a:pt x="68" y="45"/>
                  <a:pt x="68" y="45"/>
                </a:cubicBezTo>
                <a:cubicBezTo>
                  <a:pt x="101" y="45"/>
                  <a:pt x="101" y="45"/>
                  <a:pt x="101" y="45"/>
                </a:cubicBezTo>
                <a:cubicBezTo>
                  <a:pt x="75" y="64"/>
                  <a:pt x="75" y="64"/>
                  <a:pt x="75" y="64"/>
                </a:cubicBezTo>
                <a:lnTo>
                  <a:pt x="85" y="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32" name="Group 31"/>
          <p:cNvGrpSpPr/>
          <p:nvPr/>
        </p:nvGrpSpPr>
        <p:grpSpPr>
          <a:xfrm>
            <a:off x="11869964" y="3596639"/>
            <a:ext cx="682726" cy="635910"/>
            <a:chOff x="4441825" y="1389063"/>
            <a:chExt cx="277813" cy="258763"/>
          </a:xfrm>
          <a:solidFill>
            <a:schemeClr val="tx2"/>
          </a:solidFill>
        </p:grpSpPr>
        <p:sp>
          <p:nvSpPr>
            <p:cNvPr id="33" name="Freeform 29"/>
            <p:cNvSpPr>
              <a:spLocks/>
            </p:cNvSpPr>
            <p:nvPr/>
          </p:nvSpPr>
          <p:spPr bwMode="auto">
            <a:xfrm>
              <a:off x="4479925" y="1611313"/>
              <a:ext cx="204788" cy="36513"/>
            </a:xfrm>
            <a:custGeom>
              <a:avLst/>
              <a:gdLst/>
              <a:ahLst/>
              <a:cxnLst>
                <a:cxn ang="0">
                  <a:pos x="78" y="0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0" y="13"/>
                </a:cxn>
                <a:cxn ang="0">
                  <a:pos x="1" y="14"/>
                </a:cxn>
                <a:cxn ang="0">
                  <a:pos x="78" y="14"/>
                </a:cxn>
                <a:cxn ang="0">
                  <a:pos x="80" y="13"/>
                </a:cxn>
                <a:cxn ang="0">
                  <a:pos x="80" y="1"/>
                </a:cxn>
                <a:cxn ang="0">
                  <a:pos x="78" y="0"/>
                </a:cxn>
              </a:cxnLst>
              <a:rect l="0" t="0" r="r" b="b"/>
              <a:pathLst>
                <a:path w="80" h="14">
                  <a:moveTo>
                    <a:pt x="78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4"/>
                    <a:pt x="0" y="14"/>
                    <a:pt x="1" y="14"/>
                  </a:cubicBezTo>
                  <a:cubicBezTo>
                    <a:pt x="78" y="14"/>
                    <a:pt x="78" y="14"/>
                    <a:pt x="78" y="14"/>
                  </a:cubicBezTo>
                  <a:cubicBezTo>
                    <a:pt x="79" y="14"/>
                    <a:pt x="80" y="14"/>
                    <a:pt x="80" y="13"/>
                  </a:cubicBezTo>
                  <a:cubicBezTo>
                    <a:pt x="80" y="1"/>
                    <a:pt x="80" y="1"/>
                    <a:pt x="80" y="1"/>
                  </a:cubicBezTo>
                  <a:cubicBezTo>
                    <a:pt x="80" y="1"/>
                    <a:pt x="79" y="0"/>
                    <a:pt x="7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4" name="Freeform 30"/>
            <p:cNvSpPr>
              <a:spLocks/>
            </p:cNvSpPr>
            <p:nvPr/>
          </p:nvSpPr>
          <p:spPr bwMode="auto">
            <a:xfrm>
              <a:off x="4441825" y="1389063"/>
              <a:ext cx="277813" cy="204788"/>
            </a:xfrm>
            <a:custGeom>
              <a:avLst/>
              <a:gdLst/>
              <a:ahLst/>
              <a:cxnLst>
                <a:cxn ang="0">
                  <a:pos x="109" y="11"/>
                </a:cxn>
                <a:cxn ang="0">
                  <a:pos x="98" y="0"/>
                </a:cxn>
                <a:cxn ang="0">
                  <a:pos x="87" y="11"/>
                </a:cxn>
                <a:cxn ang="0">
                  <a:pos x="92" y="20"/>
                </a:cxn>
                <a:cxn ang="0">
                  <a:pos x="73" y="58"/>
                </a:cxn>
                <a:cxn ang="0">
                  <a:pos x="60" y="20"/>
                </a:cxn>
                <a:cxn ang="0">
                  <a:pos x="66" y="11"/>
                </a:cxn>
                <a:cxn ang="0">
                  <a:pos x="55" y="0"/>
                </a:cxn>
                <a:cxn ang="0">
                  <a:pos x="44" y="11"/>
                </a:cxn>
                <a:cxn ang="0">
                  <a:pos x="49" y="20"/>
                </a:cxn>
                <a:cxn ang="0">
                  <a:pos x="36" y="58"/>
                </a:cxn>
                <a:cxn ang="0">
                  <a:pos x="17" y="20"/>
                </a:cxn>
                <a:cxn ang="0">
                  <a:pos x="22" y="11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8" y="21"/>
                </a:cxn>
                <a:cxn ang="0">
                  <a:pos x="15" y="80"/>
                </a:cxn>
                <a:cxn ang="0">
                  <a:pos x="95" y="80"/>
                </a:cxn>
                <a:cxn ang="0">
                  <a:pos x="101" y="21"/>
                </a:cxn>
                <a:cxn ang="0">
                  <a:pos x="109" y="11"/>
                </a:cxn>
              </a:cxnLst>
              <a:rect l="0" t="0" r="r" b="b"/>
              <a:pathLst>
                <a:path w="109" h="80">
                  <a:moveTo>
                    <a:pt x="109" y="11"/>
                  </a:moveTo>
                  <a:cubicBezTo>
                    <a:pt x="109" y="5"/>
                    <a:pt x="104" y="0"/>
                    <a:pt x="98" y="0"/>
                  </a:cubicBezTo>
                  <a:cubicBezTo>
                    <a:pt x="92" y="0"/>
                    <a:pt x="87" y="5"/>
                    <a:pt x="87" y="11"/>
                  </a:cubicBezTo>
                  <a:cubicBezTo>
                    <a:pt x="87" y="14"/>
                    <a:pt x="89" y="18"/>
                    <a:pt x="92" y="20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60" y="20"/>
                    <a:pt x="60" y="20"/>
                    <a:pt x="60" y="20"/>
                  </a:cubicBezTo>
                  <a:cubicBezTo>
                    <a:pt x="63" y="18"/>
                    <a:pt x="66" y="15"/>
                    <a:pt x="66" y="11"/>
                  </a:cubicBezTo>
                  <a:cubicBezTo>
                    <a:pt x="66" y="5"/>
                    <a:pt x="61" y="0"/>
                    <a:pt x="55" y="0"/>
                  </a:cubicBezTo>
                  <a:cubicBezTo>
                    <a:pt x="49" y="0"/>
                    <a:pt x="44" y="5"/>
                    <a:pt x="44" y="11"/>
                  </a:cubicBezTo>
                  <a:cubicBezTo>
                    <a:pt x="44" y="15"/>
                    <a:pt x="46" y="18"/>
                    <a:pt x="49" y="20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20" y="18"/>
                    <a:pt x="22" y="14"/>
                    <a:pt x="22" y="11"/>
                  </a:cubicBezTo>
                  <a:cubicBezTo>
                    <a:pt x="22" y="5"/>
                    <a:pt x="17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6"/>
                    <a:pt x="4" y="20"/>
                    <a:pt x="8" y="21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101" y="21"/>
                    <a:pt x="101" y="21"/>
                    <a:pt x="101" y="21"/>
                  </a:cubicBezTo>
                  <a:cubicBezTo>
                    <a:pt x="106" y="20"/>
                    <a:pt x="109" y="16"/>
                    <a:pt x="109" y="1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4749110" y="3553723"/>
            <a:ext cx="729542" cy="678826"/>
            <a:chOff x="5613400" y="1371600"/>
            <a:chExt cx="296863" cy="276226"/>
          </a:xfrm>
          <a:solidFill>
            <a:schemeClr val="tx2"/>
          </a:solidFill>
        </p:grpSpPr>
        <p:sp>
          <p:nvSpPr>
            <p:cNvPr id="36" name="Freeform 31"/>
            <p:cNvSpPr>
              <a:spLocks/>
            </p:cNvSpPr>
            <p:nvPr/>
          </p:nvSpPr>
          <p:spPr bwMode="auto">
            <a:xfrm>
              <a:off x="5613400" y="1371600"/>
              <a:ext cx="74613" cy="3492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4"/>
                </a:cxn>
                <a:cxn ang="0">
                  <a:pos x="29" y="14"/>
                </a:cxn>
                <a:cxn ang="0">
                  <a:pos x="29" y="0"/>
                </a:cxn>
              </a:cxnLst>
              <a:rect l="0" t="0" r="r" b="b"/>
              <a:pathLst>
                <a:path w="29" h="14">
                  <a:moveTo>
                    <a:pt x="2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9" y="14"/>
                    <a:pt x="29" y="14"/>
                    <a:pt x="29" y="14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7" name="Rectangle 32"/>
            <p:cNvSpPr>
              <a:spLocks noChangeArrowheads="1"/>
            </p:cNvSpPr>
            <p:nvPr/>
          </p:nvSpPr>
          <p:spPr bwMode="auto">
            <a:xfrm>
              <a:off x="5705475" y="1371600"/>
              <a:ext cx="9207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8" name="Freeform 33"/>
            <p:cNvSpPr>
              <a:spLocks/>
            </p:cNvSpPr>
            <p:nvPr/>
          </p:nvSpPr>
          <p:spPr bwMode="auto">
            <a:xfrm>
              <a:off x="5815013" y="1371600"/>
              <a:ext cx="95250" cy="34925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0" y="0"/>
                </a:cxn>
                <a:cxn ang="0">
                  <a:pos x="0" y="14"/>
                </a:cxn>
                <a:cxn ang="0">
                  <a:pos x="37" y="14"/>
                </a:cxn>
                <a:cxn ang="0">
                  <a:pos x="37" y="7"/>
                </a:cxn>
                <a:cxn ang="0">
                  <a:pos x="29" y="0"/>
                </a:cxn>
              </a:cxnLst>
              <a:rect l="0" t="0" r="r" b="b"/>
              <a:pathLst>
                <a:path w="37" h="14">
                  <a:moveTo>
                    <a:pt x="2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37" y="14"/>
                    <a:pt x="37" y="14"/>
                    <a:pt x="37" y="14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3"/>
                    <a:pt x="33" y="0"/>
                    <a:pt x="2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9" name="Freeform 34"/>
            <p:cNvSpPr>
              <a:spLocks noEditPoints="1"/>
            </p:cNvSpPr>
            <p:nvPr/>
          </p:nvSpPr>
          <p:spPr bwMode="auto">
            <a:xfrm>
              <a:off x="5613400" y="1423988"/>
              <a:ext cx="296863" cy="223838"/>
            </a:xfrm>
            <a:custGeom>
              <a:avLst/>
              <a:gdLst/>
              <a:ahLst/>
              <a:cxnLst>
                <a:cxn ang="0">
                  <a:pos x="0" y="80"/>
                </a:cxn>
                <a:cxn ang="0">
                  <a:pos x="7" y="87"/>
                </a:cxn>
                <a:cxn ang="0">
                  <a:pos x="108" y="87"/>
                </a:cxn>
                <a:cxn ang="0">
                  <a:pos x="116" y="80"/>
                </a:cxn>
                <a:cxn ang="0">
                  <a:pos x="116" y="0"/>
                </a:cxn>
                <a:cxn ang="0">
                  <a:pos x="0" y="0"/>
                </a:cxn>
                <a:cxn ang="0">
                  <a:pos x="0" y="80"/>
                </a:cxn>
                <a:cxn ang="0">
                  <a:pos x="58" y="22"/>
                </a:cxn>
                <a:cxn ang="0">
                  <a:pos x="87" y="15"/>
                </a:cxn>
                <a:cxn ang="0">
                  <a:pos x="94" y="15"/>
                </a:cxn>
                <a:cxn ang="0">
                  <a:pos x="79" y="73"/>
                </a:cxn>
                <a:cxn ang="0">
                  <a:pos x="65" y="73"/>
                </a:cxn>
                <a:cxn ang="0">
                  <a:pos x="75" y="32"/>
                </a:cxn>
                <a:cxn ang="0">
                  <a:pos x="58" y="37"/>
                </a:cxn>
                <a:cxn ang="0">
                  <a:pos x="58" y="22"/>
                </a:cxn>
                <a:cxn ang="0">
                  <a:pos x="14" y="37"/>
                </a:cxn>
                <a:cxn ang="0">
                  <a:pos x="29" y="37"/>
                </a:cxn>
                <a:cxn ang="0">
                  <a:pos x="29" y="22"/>
                </a:cxn>
                <a:cxn ang="0">
                  <a:pos x="36" y="22"/>
                </a:cxn>
                <a:cxn ang="0">
                  <a:pos x="36" y="37"/>
                </a:cxn>
                <a:cxn ang="0">
                  <a:pos x="50" y="37"/>
                </a:cxn>
                <a:cxn ang="0">
                  <a:pos x="50" y="44"/>
                </a:cxn>
                <a:cxn ang="0">
                  <a:pos x="36" y="44"/>
                </a:cxn>
                <a:cxn ang="0">
                  <a:pos x="36" y="58"/>
                </a:cxn>
                <a:cxn ang="0">
                  <a:pos x="29" y="58"/>
                </a:cxn>
                <a:cxn ang="0">
                  <a:pos x="29" y="44"/>
                </a:cxn>
                <a:cxn ang="0">
                  <a:pos x="14" y="44"/>
                </a:cxn>
                <a:cxn ang="0">
                  <a:pos x="14" y="37"/>
                </a:cxn>
              </a:cxnLst>
              <a:rect l="0" t="0" r="r" b="b"/>
              <a:pathLst>
                <a:path w="116" h="87">
                  <a:moveTo>
                    <a:pt x="0" y="80"/>
                  </a:moveTo>
                  <a:cubicBezTo>
                    <a:pt x="0" y="84"/>
                    <a:pt x="3" y="87"/>
                    <a:pt x="7" y="87"/>
                  </a:cubicBezTo>
                  <a:cubicBezTo>
                    <a:pt x="108" y="87"/>
                    <a:pt x="108" y="87"/>
                    <a:pt x="108" y="87"/>
                  </a:cubicBezTo>
                  <a:cubicBezTo>
                    <a:pt x="112" y="87"/>
                    <a:pt x="116" y="84"/>
                    <a:pt x="116" y="8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0"/>
                  </a:lnTo>
                  <a:close/>
                  <a:moveTo>
                    <a:pt x="58" y="22"/>
                  </a:moveTo>
                  <a:cubicBezTo>
                    <a:pt x="87" y="15"/>
                    <a:pt x="87" y="15"/>
                    <a:pt x="87" y="15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79" y="73"/>
                    <a:pt x="79" y="73"/>
                    <a:pt x="79" y="73"/>
                  </a:cubicBezTo>
                  <a:cubicBezTo>
                    <a:pt x="65" y="73"/>
                    <a:pt x="65" y="73"/>
                    <a:pt x="65" y="73"/>
                  </a:cubicBezTo>
                  <a:cubicBezTo>
                    <a:pt x="75" y="32"/>
                    <a:pt x="75" y="32"/>
                    <a:pt x="75" y="32"/>
                  </a:cubicBezTo>
                  <a:cubicBezTo>
                    <a:pt x="58" y="37"/>
                    <a:pt x="58" y="37"/>
                    <a:pt x="58" y="37"/>
                  </a:cubicBezTo>
                  <a:lnTo>
                    <a:pt x="58" y="22"/>
                  </a:lnTo>
                  <a:close/>
                  <a:moveTo>
                    <a:pt x="14" y="37"/>
                  </a:moveTo>
                  <a:cubicBezTo>
                    <a:pt x="29" y="37"/>
                    <a:pt x="29" y="37"/>
                    <a:pt x="29" y="37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37"/>
                    <a:pt x="36" y="37"/>
                    <a:pt x="36" y="3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0" y="44"/>
                    <a:pt x="50" y="44"/>
                    <a:pt x="50" y="44"/>
                  </a:cubicBezTo>
                  <a:cubicBezTo>
                    <a:pt x="36" y="44"/>
                    <a:pt x="36" y="44"/>
                    <a:pt x="36" y="4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14" y="44"/>
                    <a:pt x="14" y="44"/>
                    <a:pt x="14" y="44"/>
                  </a:cubicBezTo>
                  <a:lnTo>
                    <a:pt x="14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3060868" y="3503009"/>
            <a:ext cx="729542" cy="729542"/>
            <a:chOff x="857250" y="1350963"/>
            <a:chExt cx="296863" cy="296863"/>
          </a:xfrm>
          <a:solidFill>
            <a:schemeClr val="tx2"/>
          </a:solidFill>
        </p:grpSpPr>
        <p:sp>
          <p:nvSpPr>
            <p:cNvPr id="41" name="Freeform 35"/>
            <p:cNvSpPr>
              <a:spLocks noEditPoints="1"/>
            </p:cNvSpPr>
            <p:nvPr/>
          </p:nvSpPr>
          <p:spPr bwMode="auto">
            <a:xfrm>
              <a:off x="857250" y="1350963"/>
              <a:ext cx="296863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42" name="Freeform 36"/>
            <p:cNvSpPr>
              <a:spLocks/>
            </p:cNvSpPr>
            <p:nvPr/>
          </p:nvSpPr>
          <p:spPr bwMode="auto">
            <a:xfrm>
              <a:off x="895350" y="1381125"/>
              <a:ext cx="223838" cy="212725"/>
            </a:xfrm>
            <a:custGeom>
              <a:avLst/>
              <a:gdLst/>
              <a:ahLst/>
              <a:cxnLst>
                <a:cxn ang="0">
                  <a:pos x="87" y="50"/>
                </a:cxn>
                <a:cxn ang="0">
                  <a:pos x="70" y="0"/>
                </a:cxn>
                <a:cxn ang="0">
                  <a:pos x="54" y="50"/>
                </a:cxn>
                <a:cxn ang="0">
                  <a:pos x="0" y="50"/>
                </a:cxn>
                <a:cxn ang="0">
                  <a:pos x="44" y="82"/>
                </a:cxn>
                <a:cxn ang="0">
                  <a:pos x="26" y="134"/>
                </a:cxn>
                <a:cxn ang="0">
                  <a:pos x="70" y="102"/>
                </a:cxn>
                <a:cxn ang="0">
                  <a:pos x="113" y="134"/>
                </a:cxn>
                <a:cxn ang="0">
                  <a:pos x="97" y="82"/>
                </a:cxn>
                <a:cxn ang="0">
                  <a:pos x="141" y="50"/>
                </a:cxn>
                <a:cxn ang="0">
                  <a:pos x="87" y="50"/>
                </a:cxn>
              </a:cxnLst>
              <a:rect l="0" t="0" r="r" b="b"/>
              <a:pathLst>
                <a:path w="141" h="134">
                  <a:moveTo>
                    <a:pt x="87" y="50"/>
                  </a:moveTo>
                  <a:lnTo>
                    <a:pt x="70" y="0"/>
                  </a:lnTo>
                  <a:lnTo>
                    <a:pt x="54" y="50"/>
                  </a:lnTo>
                  <a:lnTo>
                    <a:pt x="0" y="50"/>
                  </a:lnTo>
                  <a:lnTo>
                    <a:pt x="44" y="82"/>
                  </a:lnTo>
                  <a:lnTo>
                    <a:pt x="26" y="134"/>
                  </a:lnTo>
                  <a:lnTo>
                    <a:pt x="70" y="102"/>
                  </a:lnTo>
                  <a:lnTo>
                    <a:pt x="113" y="134"/>
                  </a:lnTo>
                  <a:lnTo>
                    <a:pt x="97" y="82"/>
                  </a:lnTo>
                  <a:lnTo>
                    <a:pt x="141" y="50"/>
                  </a:lnTo>
                  <a:lnTo>
                    <a:pt x="87" y="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43" name="Freeform 37"/>
          <p:cNvSpPr>
            <a:spLocks/>
          </p:cNvSpPr>
          <p:nvPr/>
        </p:nvSpPr>
        <p:spPr bwMode="auto">
          <a:xfrm>
            <a:off x="10383576" y="3483030"/>
            <a:ext cx="713934" cy="647612"/>
          </a:xfrm>
          <a:custGeom>
            <a:avLst/>
            <a:gdLst>
              <a:gd name="T0" fmla="*/ 213385 w 113"/>
              <a:gd name="T1" fmla="*/ 12792 h 103"/>
              <a:gd name="T2" fmla="*/ 118262 w 113"/>
              <a:gd name="T3" fmla="*/ 17909 h 103"/>
              <a:gd name="T4" fmla="*/ 20567 w 113"/>
              <a:gd name="T5" fmla="*/ 35819 h 103"/>
              <a:gd name="T6" fmla="*/ 7713 w 113"/>
              <a:gd name="T7" fmla="*/ 35819 h 103"/>
              <a:gd name="T8" fmla="*/ 2571 w 113"/>
              <a:gd name="T9" fmla="*/ 51170 h 103"/>
              <a:gd name="T10" fmla="*/ 131116 w 113"/>
              <a:gd name="T11" fmla="*/ 258408 h 103"/>
              <a:gd name="T12" fmla="*/ 141400 w 113"/>
              <a:gd name="T13" fmla="*/ 263525 h 103"/>
              <a:gd name="T14" fmla="*/ 149112 w 113"/>
              <a:gd name="T15" fmla="*/ 260967 h 103"/>
              <a:gd name="T16" fmla="*/ 151683 w 113"/>
              <a:gd name="T17" fmla="*/ 245616 h 103"/>
              <a:gd name="T18" fmla="*/ 95123 w 113"/>
              <a:gd name="T19" fmla="*/ 153510 h 103"/>
              <a:gd name="T20" fmla="*/ 192818 w 113"/>
              <a:gd name="T21" fmla="*/ 138159 h 103"/>
              <a:gd name="T22" fmla="*/ 290512 w 113"/>
              <a:gd name="T23" fmla="*/ 130483 h 103"/>
              <a:gd name="T24" fmla="*/ 213385 w 113"/>
              <a:gd name="T25" fmla="*/ 12792 h 103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0" t="0" r="r" b="b"/>
            <a:pathLst>
              <a:path w="113" h="103">
                <a:moveTo>
                  <a:pt x="83" y="5"/>
                </a:moveTo>
                <a:cubicBezTo>
                  <a:pt x="83" y="5"/>
                  <a:pt x="65" y="14"/>
                  <a:pt x="46" y="7"/>
                </a:cubicBezTo>
                <a:cubicBezTo>
                  <a:pt x="26" y="0"/>
                  <a:pt x="16" y="3"/>
                  <a:pt x="8" y="14"/>
                </a:cubicBezTo>
                <a:cubicBezTo>
                  <a:pt x="6" y="13"/>
                  <a:pt x="4" y="13"/>
                  <a:pt x="3" y="14"/>
                </a:cubicBezTo>
                <a:cubicBezTo>
                  <a:pt x="1" y="15"/>
                  <a:pt x="0" y="18"/>
                  <a:pt x="1" y="20"/>
                </a:cubicBezTo>
                <a:cubicBezTo>
                  <a:pt x="51" y="101"/>
                  <a:pt x="51" y="101"/>
                  <a:pt x="51" y="101"/>
                </a:cubicBezTo>
                <a:cubicBezTo>
                  <a:pt x="52" y="102"/>
                  <a:pt x="53" y="103"/>
                  <a:pt x="55" y="103"/>
                </a:cubicBezTo>
                <a:cubicBezTo>
                  <a:pt x="56" y="103"/>
                  <a:pt x="57" y="103"/>
                  <a:pt x="58" y="102"/>
                </a:cubicBezTo>
                <a:cubicBezTo>
                  <a:pt x="60" y="101"/>
                  <a:pt x="61" y="98"/>
                  <a:pt x="59" y="96"/>
                </a:cubicBezTo>
                <a:cubicBezTo>
                  <a:pt x="37" y="60"/>
                  <a:pt x="37" y="60"/>
                  <a:pt x="37" y="60"/>
                </a:cubicBezTo>
                <a:cubicBezTo>
                  <a:pt x="46" y="49"/>
                  <a:pt x="55" y="46"/>
                  <a:pt x="75" y="54"/>
                </a:cubicBezTo>
                <a:cubicBezTo>
                  <a:pt x="94" y="60"/>
                  <a:pt x="113" y="51"/>
                  <a:pt x="113" y="51"/>
                </a:cubicBezTo>
                <a:lnTo>
                  <a:pt x="83" y="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4" name="Freeform 38"/>
          <p:cNvSpPr>
            <a:spLocks noEditPoints="1"/>
          </p:cNvSpPr>
          <p:nvPr/>
        </p:nvSpPr>
        <p:spPr bwMode="auto">
          <a:xfrm>
            <a:off x="7426404" y="3502537"/>
            <a:ext cx="620302" cy="729542"/>
          </a:xfrm>
          <a:custGeom>
            <a:avLst/>
            <a:gdLst>
              <a:gd name="T0" fmla="*/ 211618 w 99"/>
              <a:gd name="T1" fmla="*/ 112603 h 116"/>
              <a:gd name="T2" fmla="*/ 165725 w 99"/>
              <a:gd name="T3" fmla="*/ 130517 h 116"/>
              <a:gd name="T4" fmla="*/ 163175 w 99"/>
              <a:gd name="T5" fmla="*/ 127958 h 116"/>
              <a:gd name="T6" fmla="*/ 173374 w 99"/>
              <a:gd name="T7" fmla="*/ 56302 h 116"/>
              <a:gd name="T8" fmla="*/ 137679 w 99"/>
              <a:gd name="T9" fmla="*/ 84452 h 116"/>
              <a:gd name="T10" fmla="*/ 137679 w 99"/>
              <a:gd name="T11" fmla="*/ 0 h 116"/>
              <a:gd name="T12" fmla="*/ 7649 w 99"/>
              <a:gd name="T13" fmla="*/ 194496 h 116"/>
              <a:gd name="T14" fmla="*/ 99435 w 99"/>
              <a:gd name="T15" fmla="*/ 296863 h 116"/>
              <a:gd name="T16" fmla="*/ 211618 w 99"/>
              <a:gd name="T17" fmla="*/ 112603 h 116"/>
              <a:gd name="T18" fmla="*/ 112183 w 99"/>
              <a:gd name="T19" fmla="*/ 268712 h 116"/>
              <a:gd name="T20" fmla="*/ 58641 w 99"/>
              <a:gd name="T21" fmla="*/ 184260 h 116"/>
              <a:gd name="T22" fmla="*/ 89237 w 99"/>
              <a:gd name="T23" fmla="*/ 235443 h 116"/>
              <a:gd name="T24" fmla="*/ 117282 w 99"/>
              <a:gd name="T25" fmla="*/ 168905 h 116"/>
              <a:gd name="T26" fmla="*/ 132580 w 99"/>
              <a:gd name="T27" fmla="*/ 235443 h 116"/>
              <a:gd name="T28" fmla="*/ 170824 w 99"/>
              <a:gd name="T29" fmla="*/ 174023 h 116"/>
              <a:gd name="T30" fmla="*/ 112183 w 99"/>
              <a:gd name="T31" fmla="*/ 268712 h 11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99" h="116">
                <a:moveTo>
                  <a:pt x="83" y="44"/>
                </a:moveTo>
                <a:cubicBezTo>
                  <a:pt x="83" y="44"/>
                  <a:pt x="78" y="44"/>
                  <a:pt x="65" y="51"/>
                </a:cubicBezTo>
                <a:cubicBezTo>
                  <a:pt x="64" y="50"/>
                  <a:pt x="64" y="50"/>
                  <a:pt x="64" y="50"/>
                </a:cubicBezTo>
                <a:cubicBezTo>
                  <a:pt x="65" y="41"/>
                  <a:pt x="66" y="29"/>
                  <a:pt x="68" y="22"/>
                </a:cubicBezTo>
                <a:cubicBezTo>
                  <a:pt x="67" y="23"/>
                  <a:pt x="61" y="28"/>
                  <a:pt x="54" y="33"/>
                </a:cubicBezTo>
                <a:cubicBezTo>
                  <a:pt x="51" y="25"/>
                  <a:pt x="50" y="9"/>
                  <a:pt x="54" y="0"/>
                </a:cubicBezTo>
                <a:cubicBezTo>
                  <a:pt x="22" y="23"/>
                  <a:pt x="3" y="56"/>
                  <a:pt x="3" y="76"/>
                </a:cubicBezTo>
                <a:cubicBezTo>
                  <a:pt x="3" y="92"/>
                  <a:pt x="1" y="116"/>
                  <a:pt x="39" y="116"/>
                </a:cubicBezTo>
                <a:cubicBezTo>
                  <a:pt x="99" y="116"/>
                  <a:pt x="68" y="73"/>
                  <a:pt x="83" y="44"/>
                </a:cubicBezTo>
                <a:close/>
                <a:moveTo>
                  <a:pt x="44" y="105"/>
                </a:moveTo>
                <a:cubicBezTo>
                  <a:pt x="0" y="106"/>
                  <a:pt x="28" y="64"/>
                  <a:pt x="23" y="72"/>
                </a:cubicBezTo>
                <a:cubicBezTo>
                  <a:pt x="23" y="73"/>
                  <a:pt x="20" y="83"/>
                  <a:pt x="35" y="92"/>
                </a:cubicBezTo>
                <a:cubicBezTo>
                  <a:pt x="27" y="82"/>
                  <a:pt x="41" y="71"/>
                  <a:pt x="46" y="66"/>
                </a:cubicBezTo>
                <a:cubicBezTo>
                  <a:pt x="46" y="79"/>
                  <a:pt x="52" y="92"/>
                  <a:pt x="52" y="92"/>
                </a:cubicBezTo>
                <a:cubicBezTo>
                  <a:pt x="52" y="92"/>
                  <a:pt x="60" y="86"/>
                  <a:pt x="67" y="68"/>
                </a:cubicBezTo>
                <a:cubicBezTo>
                  <a:pt x="72" y="92"/>
                  <a:pt x="68" y="104"/>
                  <a:pt x="44" y="10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5" name="Freeform 39"/>
          <p:cNvSpPr>
            <a:spLocks/>
          </p:cNvSpPr>
          <p:nvPr/>
        </p:nvSpPr>
        <p:spPr bwMode="auto">
          <a:xfrm>
            <a:off x="13282228" y="3557154"/>
            <a:ext cx="729542" cy="674924"/>
          </a:xfrm>
          <a:custGeom>
            <a:avLst/>
            <a:gdLst>
              <a:gd name="T0" fmla="*/ 146050 w 187"/>
              <a:gd name="T1" fmla="*/ 0 h 173"/>
              <a:gd name="T2" fmla="*/ 187325 w 187"/>
              <a:gd name="T3" fmla="*/ 107950 h 173"/>
              <a:gd name="T4" fmla="*/ 296863 w 187"/>
              <a:gd name="T5" fmla="*/ 107950 h 173"/>
              <a:gd name="T6" fmla="*/ 203200 w 187"/>
              <a:gd name="T7" fmla="*/ 171450 h 173"/>
              <a:gd name="T8" fmla="*/ 242888 w 187"/>
              <a:gd name="T9" fmla="*/ 274638 h 173"/>
              <a:gd name="T10" fmla="*/ 146050 w 187"/>
              <a:gd name="T11" fmla="*/ 212725 h 173"/>
              <a:gd name="T12" fmla="*/ 57150 w 187"/>
              <a:gd name="T13" fmla="*/ 274638 h 173"/>
              <a:gd name="T14" fmla="*/ 87313 w 187"/>
              <a:gd name="T15" fmla="*/ 171450 h 173"/>
              <a:gd name="T16" fmla="*/ 0 w 187"/>
              <a:gd name="T17" fmla="*/ 107950 h 173"/>
              <a:gd name="T18" fmla="*/ 112713 w 187"/>
              <a:gd name="T19" fmla="*/ 107950 h 173"/>
              <a:gd name="T20" fmla="*/ 146050 w 187"/>
              <a:gd name="T21" fmla="*/ 0 h 17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87" h="173">
                <a:moveTo>
                  <a:pt x="92" y="0"/>
                </a:moveTo>
                <a:lnTo>
                  <a:pt x="118" y="68"/>
                </a:lnTo>
                <a:lnTo>
                  <a:pt x="187" y="68"/>
                </a:lnTo>
                <a:lnTo>
                  <a:pt x="128" y="108"/>
                </a:lnTo>
                <a:lnTo>
                  <a:pt x="153" y="173"/>
                </a:lnTo>
                <a:lnTo>
                  <a:pt x="92" y="134"/>
                </a:lnTo>
                <a:lnTo>
                  <a:pt x="36" y="173"/>
                </a:lnTo>
                <a:lnTo>
                  <a:pt x="55" y="108"/>
                </a:lnTo>
                <a:lnTo>
                  <a:pt x="0" y="68"/>
                </a:lnTo>
                <a:lnTo>
                  <a:pt x="71" y="68"/>
                </a:lnTo>
                <a:lnTo>
                  <a:pt x="92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6" name="Freeform 40"/>
          <p:cNvSpPr>
            <a:spLocks/>
          </p:cNvSpPr>
          <p:nvPr/>
        </p:nvSpPr>
        <p:spPr bwMode="auto">
          <a:xfrm>
            <a:off x="4519947" y="3455721"/>
            <a:ext cx="565688" cy="706134"/>
          </a:xfrm>
          <a:custGeom>
            <a:avLst/>
            <a:gdLst>
              <a:gd name="T0" fmla="*/ 0 w 90"/>
              <a:gd name="T1" fmla="*/ 174455 h 112"/>
              <a:gd name="T2" fmla="*/ 23019 w 90"/>
              <a:gd name="T3" fmla="*/ 156497 h 112"/>
              <a:gd name="T4" fmla="*/ 53711 w 90"/>
              <a:gd name="T5" fmla="*/ 159062 h 112"/>
              <a:gd name="T6" fmla="*/ 53711 w 90"/>
              <a:gd name="T7" fmla="*/ 159062 h 112"/>
              <a:gd name="T8" fmla="*/ 28134 w 90"/>
              <a:gd name="T9" fmla="*/ 156497 h 112"/>
              <a:gd name="T10" fmla="*/ 12788 w 90"/>
              <a:gd name="T11" fmla="*/ 135972 h 112"/>
              <a:gd name="T12" fmla="*/ 33249 w 90"/>
              <a:gd name="T13" fmla="*/ 118014 h 112"/>
              <a:gd name="T14" fmla="*/ 112536 w 90"/>
              <a:gd name="T15" fmla="*/ 125710 h 112"/>
              <a:gd name="T16" fmla="*/ 122767 w 90"/>
              <a:gd name="T17" fmla="*/ 125710 h 112"/>
              <a:gd name="T18" fmla="*/ 120209 w 90"/>
              <a:gd name="T19" fmla="*/ 59007 h 112"/>
              <a:gd name="T20" fmla="*/ 163689 w 90"/>
              <a:gd name="T21" fmla="*/ 23090 h 112"/>
              <a:gd name="T22" fmla="*/ 166247 w 90"/>
              <a:gd name="T23" fmla="*/ 79531 h 112"/>
              <a:gd name="T24" fmla="*/ 207169 w 90"/>
              <a:gd name="T25" fmla="*/ 161628 h 112"/>
              <a:gd name="T26" fmla="*/ 230188 w 90"/>
              <a:gd name="T27" fmla="*/ 174455 h 112"/>
              <a:gd name="T28" fmla="*/ 230188 w 90"/>
              <a:gd name="T29" fmla="*/ 274510 h 112"/>
              <a:gd name="T30" fmla="*/ 138113 w 90"/>
              <a:gd name="T31" fmla="*/ 287338 h 112"/>
              <a:gd name="T32" fmla="*/ 79287 w 90"/>
              <a:gd name="T33" fmla="*/ 282207 h 112"/>
              <a:gd name="T34" fmla="*/ 28134 w 90"/>
              <a:gd name="T35" fmla="*/ 277076 h 112"/>
              <a:gd name="T36" fmla="*/ 15346 w 90"/>
              <a:gd name="T37" fmla="*/ 253986 h 112"/>
              <a:gd name="T38" fmla="*/ 28134 w 90"/>
              <a:gd name="T39" fmla="*/ 236028 h 112"/>
              <a:gd name="T40" fmla="*/ 20461 w 90"/>
              <a:gd name="T41" fmla="*/ 236028 h 112"/>
              <a:gd name="T42" fmla="*/ 5115 w 90"/>
              <a:gd name="T43" fmla="*/ 215504 h 112"/>
              <a:gd name="T44" fmla="*/ 20461 w 90"/>
              <a:gd name="T45" fmla="*/ 197545 h 112"/>
              <a:gd name="T46" fmla="*/ 17904 w 90"/>
              <a:gd name="T47" fmla="*/ 197545 h 112"/>
              <a:gd name="T48" fmla="*/ 0 w 90"/>
              <a:gd name="T49" fmla="*/ 174455 h 112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90" h="112">
                <a:moveTo>
                  <a:pt x="0" y="68"/>
                </a:moveTo>
                <a:cubicBezTo>
                  <a:pt x="1" y="64"/>
                  <a:pt x="5" y="61"/>
                  <a:pt x="9" y="61"/>
                </a:cubicBezTo>
                <a:cubicBezTo>
                  <a:pt x="21" y="62"/>
                  <a:pt x="21" y="62"/>
                  <a:pt x="21" y="62"/>
                </a:cubicBezTo>
                <a:cubicBezTo>
                  <a:pt x="21" y="62"/>
                  <a:pt x="21" y="62"/>
                  <a:pt x="21" y="62"/>
                </a:cubicBezTo>
                <a:cubicBezTo>
                  <a:pt x="11" y="61"/>
                  <a:pt x="11" y="61"/>
                  <a:pt x="11" y="61"/>
                </a:cubicBezTo>
                <a:cubicBezTo>
                  <a:pt x="8" y="61"/>
                  <a:pt x="5" y="57"/>
                  <a:pt x="5" y="53"/>
                </a:cubicBezTo>
                <a:cubicBezTo>
                  <a:pt x="6" y="48"/>
                  <a:pt x="9" y="45"/>
                  <a:pt x="13" y="46"/>
                </a:cubicBezTo>
                <a:cubicBezTo>
                  <a:pt x="44" y="49"/>
                  <a:pt x="44" y="49"/>
                  <a:pt x="44" y="49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49"/>
                  <a:pt x="42" y="46"/>
                  <a:pt x="47" y="23"/>
                </a:cubicBezTo>
                <a:cubicBezTo>
                  <a:pt x="52" y="0"/>
                  <a:pt x="64" y="9"/>
                  <a:pt x="64" y="9"/>
                </a:cubicBezTo>
                <a:cubicBezTo>
                  <a:pt x="64" y="9"/>
                  <a:pt x="65" y="28"/>
                  <a:pt x="65" y="31"/>
                </a:cubicBezTo>
                <a:cubicBezTo>
                  <a:pt x="66" y="34"/>
                  <a:pt x="81" y="63"/>
                  <a:pt x="81" y="63"/>
                </a:cubicBezTo>
                <a:cubicBezTo>
                  <a:pt x="81" y="65"/>
                  <a:pt x="90" y="66"/>
                  <a:pt x="90" y="68"/>
                </a:cubicBezTo>
                <a:cubicBezTo>
                  <a:pt x="90" y="81"/>
                  <a:pt x="90" y="93"/>
                  <a:pt x="90" y="107"/>
                </a:cubicBezTo>
                <a:cubicBezTo>
                  <a:pt x="80" y="104"/>
                  <a:pt x="75" y="112"/>
                  <a:pt x="54" y="112"/>
                </a:cubicBezTo>
                <a:cubicBezTo>
                  <a:pt x="47" y="112"/>
                  <a:pt x="38" y="111"/>
                  <a:pt x="31" y="110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8" y="107"/>
                  <a:pt x="6" y="104"/>
                  <a:pt x="6" y="99"/>
                </a:cubicBezTo>
                <a:cubicBezTo>
                  <a:pt x="7" y="96"/>
                  <a:pt x="8" y="93"/>
                  <a:pt x="11" y="92"/>
                </a:cubicBezTo>
                <a:cubicBezTo>
                  <a:pt x="8" y="92"/>
                  <a:pt x="8" y="92"/>
                  <a:pt x="8" y="92"/>
                </a:cubicBezTo>
                <a:cubicBezTo>
                  <a:pt x="5" y="92"/>
                  <a:pt x="2" y="88"/>
                  <a:pt x="2" y="84"/>
                </a:cubicBezTo>
                <a:cubicBezTo>
                  <a:pt x="3" y="80"/>
                  <a:pt x="5" y="77"/>
                  <a:pt x="8" y="77"/>
                </a:cubicBezTo>
                <a:cubicBezTo>
                  <a:pt x="7" y="77"/>
                  <a:pt x="7" y="77"/>
                  <a:pt x="7" y="77"/>
                </a:cubicBezTo>
                <a:cubicBezTo>
                  <a:pt x="3" y="76"/>
                  <a:pt x="0" y="73"/>
                  <a:pt x="0" y="6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7" name="Freeform 41"/>
          <p:cNvSpPr>
            <a:spLocks/>
          </p:cNvSpPr>
          <p:nvPr/>
        </p:nvSpPr>
        <p:spPr bwMode="auto">
          <a:xfrm>
            <a:off x="5982930" y="3533747"/>
            <a:ext cx="616402" cy="721738"/>
          </a:xfrm>
          <a:custGeom>
            <a:avLst/>
            <a:gdLst>
              <a:gd name="T0" fmla="*/ 248266 w 98"/>
              <a:gd name="T1" fmla="*/ 130244 h 115"/>
              <a:gd name="T2" fmla="*/ 227790 w 98"/>
              <a:gd name="T3" fmla="*/ 114921 h 115"/>
              <a:gd name="T4" fmla="*/ 204755 w 98"/>
              <a:gd name="T5" fmla="*/ 120029 h 115"/>
              <a:gd name="T6" fmla="*/ 204755 w 98"/>
              <a:gd name="T7" fmla="*/ 117475 h 115"/>
              <a:gd name="T8" fmla="*/ 232909 w 98"/>
              <a:gd name="T9" fmla="*/ 112368 h 115"/>
              <a:gd name="T10" fmla="*/ 248266 w 98"/>
              <a:gd name="T11" fmla="*/ 86829 h 115"/>
              <a:gd name="T12" fmla="*/ 225231 w 98"/>
              <a:gd name="T13" fmla="*/ 71507 h 115"/>
              <a:gd name="T14" fmla="*/ 222671 w 98"/>
              <a:gd name="T15" fmla="*/ 74060 h 115"/>
              <a:gd name="T16" fmla="*/ 230349 w 98"/>
              <a:gd name="T17" fmla="*/ 51076 h 115"/>
              <a:gd name="T18" fmla="*/ 209874 w 98"/>
              <a:gd name="T19" fmla="*/ 35753 h 115"/>
              <a:gd name="T20" fmla="*/ 204755 w 98"/>
              <a:gd name="T21" fmla="*/ 38307 h 115"/>
              <a:gd name="T22" fmla="*/ 209874 w 98"/>
              <a:gd name="T23" fmla="*/ 17877 h 115"/>
              <a:gd name="T24" fmla="*/ 189398 w 98"/>
              <a:gd name="T25" fmla="*/ 2554 h 115"/>
              <a:gd name="T26" fmla="*/ 140769 w 98"/>
              <a:gd name="T27" fmla="*/ 12769 h 115"/>
              <a:gd name="T28" fmla="*/ 84461 w 98"/>
              <a:gd name="T29" fmla="*/ 25538 h 115"/>
              <a:gd name="T30" fmla="*/ 0 w 98"/>
              <a:gd name="T31" fmla="*/ 68953 h 115"/>
              <a:gd name="T32" fmla="*/ 2559 w 98"/>
              <a:gd name="T33" fmla="*/ 163444 h 115"/>
              <a:gd name="T34" fmla="*/ 58867 w 98"/>
              <a:gd name="T35" fmla="*/ 165998 h 115"/>
              <a:gd name="T36" fmla="*/ 122853 w 98"/>
              <a:gd name="T37" fmla="*/ 229843 h 115"/>
              <a:gd name="T38" fmla="*/ 143329 w 98"/>
              <a:gd name="T39" fmla="*/ 283473 h 115"/>
              <a:gd name="T40" fmla="*/ 174042 w 98"/>
              <a:gd name="T41" fmla="*/ 234950 h 115"/>
              <a:gd name="T42" fmla="*/ 148447 w 98"/>
              <a:gd name="T43" fmla="*/ 173659 h 115"/>
              <a:gd name="T44" fmla="*/ 158685 w 98"/>
              <a:gd name="T45" fmla="*/ 171105 h 115"/>
              <a:gd name="T46" fmla="*/ 238028 w 98"/>
              <a:gd name="T47" fmla="*/ 153229 h 115"/>
              <a:gd name="T48" fmla="*/ 248266 w 98"/>
              <a:gd name="T49" fmla="*/ 130244 h 115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98" h="115">
                <a:moveTo>
                  <a:pt x="97" y="51"/>
                </a:moveTo>
                <a:cubicBezTo>
                  <a:pt x="96" y="46"/>
                  <a:pt x="93" y="44"/>
                  <a:pt x="89" y="45"/>
                </a:cubicBezTo>
                <a:cubicBezTo>
                  <a:pt x="80" y="47"/>
                  <a:pt x="80" y="47"/>
                  <a:pt x="80" y="47"/>
                </a:cubicBezTo>
                <a:cubicBezTo>
                  <a:pt x="80" y="46"/>
                  <a:pt x="80" y="46"/>
                  <a:pt x="80" y="46"/>
                </a:cubicBezTo>
                <a:cubicBezTo>
                  <a:pt x="91" y="44"/>
                  <a:pt x="91" y="44"/>
                  <a:pt x="91" y="44"/>
                </a:cubicBezTo>
                <a:cubicBezTo>
                  <a:pt x="95" y="43"/>
                  <a:pt x="98" y="39"/>
                  <a:pt x="97" y="34"/>
                </a:cubicBezTo>
                <a:cubicBezTo>
                  <a:pt x="96" y="30"/>
                  <a:pt x="92" y="28"/>
                  <a:pt x="88" y="28"/>
                </a:cubicBezTo>
                <a:cubicBezTo>
                  <a:pt x="87" y="29"/>
                  <a:pt x="87" y="29"/>
                  <a:pt x="87" y="29"/>
                </a:cubicBezTo>
                <a:cubicBezTo>
                  <a:pt x="90" y="27"/>
                  <a:pt x="91" y="24"/>
                  <a:pt x="90" y="20"/>
                </a:cubicBezTo>
                <a:cubicBezTo>
                  <a:pt x="89" y="16"/>
                  <a:pt x="86" y="13"/>
                  <a:pt x="82" y="14"/>
                </a:cubicBezTo>
                <a:cubicBezTo>
                  <a:pt x="80" y="15"/>
                  <a:pt x="80" y="15"/>
                  <a:pt x="80" y="15"/>
                </a:cubicBezTo>
                <a:cubicBezTo>
                  <a:pt x="81" y="13"/>
                  <a:pt x="82" y="10"/>
                  <a:pt x="82" y="7"/>
                </a:cubicBezTo>
                <a:cubicBezTo>
                  <a:pt x="81" y="3"/>
                  <a:pt x="77" y="0"/>
                  <a:pt x="74" y="1"/>
                </a:cubicBezTo>
                <a:cubicBezTo>
                  <a:pt x="55" y="5"/>
                  <a:pt x="55" y="5"/>
                  <a:pt x="55" y="5"/>
                </a:cubicBezTo>
                <a:cubicBezTo>
                  <a:pt x="48" y="6"/>
                  <a:pt x="39" y="8"/>
                  <a:pt x="33" y="10"/>
                </a:cubicBezTo>
                <a:cubicBezTo>
                  <a:pt x="13" y="17"/>
                  <a:pt x="10" y="26"/>
                  <a:pt x="0" y="27"/>
                </a:cubicBezTo>
                <a:cubicBezTo>
                  <a:pt x="0" y="43"/>
                  <a:pt x="0" y="49"/>
                  <a:pt x="1" y="64"/>
                </a:cubicBezTo>
                <a:cubicBezTo>
                  <a:pt x="1" y="65"/>
                  <a:pt x="22" y="64"/>
                  <a:pt x="23" y="65"/>
                </a:cubicBezTo>
                <a:cubicBezTo>
                  <a:pt x="23" y="65"/>
                  <a:pt x="46" y="88"/>
                  <a:pt x="48" y="90"/>
                </a:cubicBezTo>
                <a:cubicBezTo>
                  <a:pt x="49" y="93"/>
                  <a:pt x="56" y="111"/>
                  <a:pt x="56" y="111"/>
                </a:cubicBezTo>
                <a:cubicBezTo>
                  <a:pt x="56" y="111"/>
                  <a:pt x="71" y="115"/>
                  <a:pt x="68" y="92"/>
                </a:cubicBezTo>
                <a:cubicBezTo>
                  <a:pt x="65" y="69"/>
                  <a:pt x="58" y="68"/>
                  <a:pt x="58" y="68"/>
                </a:cubicBezTo>
                <a:cubicBezTo>
                  <a:pt x="62" y="67"/>
                  <a:pt x="62" y="67"/>
                  <a:pt x="62" y="67"/>
                </a:cubicBezTo>
                <a:cubicBezTo>
                  <a:pt x="93" y="60"/>
                  <a:pt x="93" y="60"/>
                  <a:pt x="93" y="60"/>
                </a:cubicBezTo>
                <a:cubicBezTo>
                  <a:pt x="96" y="59"/>
                  <a:pt x="98" y="55"/>
                  <a:pt x="97" y="5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48" name="Freeform 42"/>
          <p:cNvSpPr>
            <a:spLocks noEditPoints="1"/>
          </p:cNvSpPr>
          <p:nvPr/>
        </p:nvSpPr>
        <p:spPr bwMode="auto">
          <a:xfrm>
            <a:off x="8901087" y="3502537"/>
            <a:ext cx="647612" cy="616402"/>
          </a:xfrm>
          <a:custGeom>
            <a:avLst/>
            <a:gdLst>
              <a:gd name="T0" fmla="*/ 204680 w 103"/>
              <a:gd name="T1" fmla="*/ 2559 h 98"/>
              <a:gd name="T2" fmla="*/ 191887 w 103"/>
              <a:gd name="T3" fmla="*/ 0 h 98"/>
              <a:gd name="T4" fmla="*/ 133042 w 103"/>
              <a:gd name="T5" fmla="*/ 33273 h 98"/>
              <a:gd name="T6" fmla="*/ 71638 w 103"/>
              <a:gd name="T7" fmla="*/ 0 h 98"/>
              <a:gd name="T8" fmla="*/ 58845 w 103"/>
              <a:gd name="T9" fmla="*/ 2559 h 98"/>
              <a:gd name="T10" fmla="*/ 0 w 103"/>
              <a:gd name="T11" fmla="*/ 71664 h 98"/>
              <a:gd name="T12" fmla="*/ 0 w 103"/>
              <a:gd name="T13" fmla="*/ 87021 h 98"/>
              <a:gd name="T14" fmla="*/ 133042 w 103"/>
              <a:gd name="T15" fmla="*/ 250825 h 98"/>
              <a:gd name="T16" fmla="*/ 263525 w 103"/>
              <a:gd name="T17" fmla="*/ 87021 h 98"/>
              <a:gd name="T18" fmla="*/ 263525 w 103"/>
              <a:gd name="T19" fmla="*/ 71664 h 98"/>
              <a:gd name="T20" fmla="*/ 204680 w 103"/>
              <a:gd name="T21" fmla="*/ 2559 h 98"/>
              <a:gd name="T22" fmla="*/ 235382 w 103"/>
              <a:gd name="T23" fmla="*/ 87021 h 98"/>
              <a:gd name="T24" fmla="*/ 133042 w 103"/>
              <a:gd name="T25" fmla="*/ 214993 h 98"/>
              <a:gd name="T26" fmla="*/ 30702 w 103"/>
              <a:gd name="T27" fmla="*/ 87021 h 98"/>
              <a:gd name="T28" fmla="*/ 30702 w 103"/>
              <a:gd name="T29" fmla="*/ 74224 h 98"/>
              <a:gd name="T30" fmla="*/ 63962 w 103"/>
              <a:gd name="T31" fmla="*/ 30713 h 98"/>
              <a:gd name="T32" fmla="*/ 71638 w 103"/>
              <a:gd name="T33" fmla="*/ 30713 h 98"/>
              <a:gd name="T34" fmla="*/ 110015 w 103"/>
              <a:gd name="T35" fmla="*/ 51189 h 98"/>
              <a:gd name="T36" fmla="*/ 133042 w 103"/>
              <a:gd name="T37" fmla="*/ 76783 h 98"/>
              <a:gd name="T38" fmla="*/ 153510 w 103"/>
              <a:gd name="T39" fmla="*/ 51189 h 98"/>
              <a:gd name="T40" fmla="*/ 191887 w 103"/>
              <a:gd name="T41" fmla="*/ 30713 h 98"/>
              <a:gd name="T42" fmla="*/ 202121 w 103"/>
              <a:gd name="T43" fmla="*/ 30713 h 98"/>
              <a:gd name="T44" fmla="*/ 235382 w 103"/>
              <a:gd name="T45" fmla="*/ 74224 h 98"/>
              <a:gd name="T46" fmla="*/ 235382 w 103"/>
              <a:gd name="T47" fmla="*/ 87021 h 98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03" h="98">
                <a:moveTo>
                  <a:pt x="80" y="1"/>
                </a:moveTo>
                <a:cubicBezTo>
                  <a:pt x="78" y="0"/>
                  <a:pt x="77" y="0"/>
                  <a:pt x="75" y="0"/>
                </a:cubicBezTo>
                <a:cubicBezTo>
                  <a:pt x="64" y="0"/>
                  <a:pt x="58" y="5"/>
                  <a:pt x="52" y="13"/>
                </a:cubicBezTo>
                <a:cubicBezTo>
                  <a:pt x="45" y="5"/>
                  <a:pt x="40" y="0"/>
                  <a:pt x="28" y="0"/>
                </a:cubicBezTo>
                <a:cubicBezTo>
                  <a:pt x="27" y="0"/>
                  <a:pt x="25" y="0"/>
                  <a:pt x="23" y="1"/>
                </a:cubicBezTo>
                <a:cubicBezTo>
                  <a:pt x="13" y="2"/>
                  <a:pt x="2" y="11"/>
                  <a:pt x="0" y="28"/>
                </a:cubicBezTo>
                <a:cubicBezTo>
                  <a:pt x="0" y="34"/>
                  <a:pt x="0" y="34"/>
                  <a:pt x="0" y="34"/>
                </a:cubicBezTo>
                <a:cubicBezTo>
                  <a:pt x="2" y="51"/>
                  <a:pt x="14" y="72"/>
                  <a:pt x="52" y="98"/>
                </a:cubicBezTo>
                <a:cubicBezTo>
                  <a:pt x="89" y="72"/>
                  <a:pt x="102" y="51"/>
                  <a:pt x="103" y="34"/>
                </a:cubicBezTo>
                <a:cubicBezTo>
                  <a:pt x="103" y="28"/>
                  <a:pt x="103" y="28"/>
                  <a:pt x="103" y="28"/>
                </a:cubicBezTo>
                <a:cubicBezTo>
                  <a:pt x="102" y="11"/>
                  <a:pt x="90" y="2"/>
                  <a:pt x="80" y="1"/>
                </a:cubicBezTo>
                <a:close/>
                <a:moveTo>
                  <a:pt x="92" y="34"/>
                </a:moveTo>
                <a:cubicBezTo>
                  <a:pt x="90" y="49"/>
                  <a:pt x="77" y="65"/>
                  <a:pt x="52" y="84"/>
                </a:cubicBezTo>
                <a:cubicBezTo>
                  <a:pt x="26" y="65"/>
                  <a:pt x="13" y="49"/>
                  <a:pt x="12" y="34"/>
                </a:cubicBezTo>
                <a:cubicBezTo>
                  <a:pt x="12" y="29"/>
                  <a:pt x="12" y="29"/>
                  <a:pt x="12" y="29"/>
                </a:cubicBezTo>
                <a:cubicBezTo>
                  <a:pt x="13" y="17"/>
                  <a:pt x="20" y="12"/>
                  <a:pt x="25" y="12"/>
                </a:cubicBezTo>
                <a:cubicBezTo>
                  <a:pt x="26" y="12"/>
                  <a:pt x="27" y="12"/>
                  <a:pt x="28" y="12"/>
                </a:cubicBezTo>
                <a:cubicBezTo>
                  <a:pt x="35" y="12"/>
                  <a:pt x="38" y="14"/>
                  <a:pt x="43" y="20"/>
                </a:cubicBezTo>
                <a:cubicBezTo>
                  <a:pt x="52" y="30"/>
                  <a:pt x="52" y="30"/>
                  <a:pt x="52" y="30"/>
                </a:cubicBezTo>
                <a:cubicBezTo>
                  <a:pt x="60" y="20"/>
                  <a:pt x="60" y="20"/>
                  <a:pt x="60" y="20"/>
                </a:cubicBezTo>
                <a:cubicBezTo>
                  <a:pt x="66" y="14"/>
                  <a:pt x="69" y="12"/>
                  <a:pt x="75" y="12"/>
                </a:cubicBezTo>
                <a:cubicBezTo>
                  <a:pt x="76" y="12"/>
                  <a:pt x="78" y="12"/>
                  <a:pt x="79" y="12"/>
                </a:cubicBezTo>
                <a:cubicBezTo>
                  <a:pt x="83" y="12"/>
                  <a:pt x="91" y="17"/>
                  <a:pt x="92" y="29"/>
                </a:cubicBezTo>
                <a:lnTo>
                  <a:pt x="92" y="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49" name="Group 48"/>
          <p:cNvGrpSpPr/>
          <p:nvPr/>
        </p:nvGrpSpPr>
        <p:grpSpPr>
          <a:xfrm>
            <a:off x="7442010" y="4919172"/>
            <a:ext cx="729538" cy="780256"/>
            <a:chOff x="2640013" y="1927225"/>
            <a:chExt cx="296862" cy="317500"/>
          </a:xfrm>
          <a:solidFill>
            <a:schemeClr val="tx2"/>
          </a:solidFill>
        </p:grpSpPr>
        <p:sp>
          <p:nvSpPr>
            <p:cNvPr id="50" name="Freeform 43"/>
            <p:cNvSpPr>
              <a:spLocks noEditPoints="1"/>
            </p:cNvSpPr>
            <p:nvPr/>
          </p:nvSpPr>
          <p:spPr bwMode="auto">
            <a:xfrm>
              <a:off x="2660650" y="1927225"/>
              <a:ext cx="276225" cy="206375"/>
            </a:xfrm>
            <a:custGeom>
              <a:avLst/>
              <a:gdLst/>
              <a:ahLst/>
              <a:cxnLst>
                <a:cxn ang="0">
                  <a:pos x="19" y="64"/>
                </a:cxn>
                <a:cxn ang="0">
                  <a:pos x="0" y="79"/>
                </a:cxn>
                <a:cxn ang="0">
                  <a:pos x="8" y="81"/>
                </a:cxn>
                <a:cxn ang="0">
                  <a:pos x="25" y="67"/>
                </a:cxn>
                <a:cxn ang="0">
                  <a:pos x="78" y="53"/>
                </a:cxn>
                <a:cxn ang="0">
                  <a:pos x="66" y="44"/>
                </a:cxn>
                <a:cxn ang="0">
                  <a:pos x="92" y="44"/>
                </a:cxn>
                <a:cxn ang="0">
                  <a:pos x="108" y="9"/>
                </a:cxn>
                <a:cxn ang="0">
                  <a:pos x="19" y="64"/>
                </a:cxn>
                <a:cxn ang="0">
                  <a:pos x="28" y="60"/>
                </a:cxn>
                <a:cxn ang="0">
                  <a:pos x="28" y="60"/>
                </a:cxn>
                <a:cxn ang="0">
                  <a:pos x="100" y="14"/>
                </a:cxn>
                <a:cxn ang="0">
                  <a:pos x="28" y="60"/>
                </a:cxn>
              </a:cxnLst>
              <a:rect l="0" t="0" r="r" b="b"/>
              <a:pathLst>
                <a:path w="108" h="81">
                  <a:moveTo>
                    <a:pt x="19" y="64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8" y="81"/>
                    <a:pt x="8" y="81"/>
                    <a:pt x="8" y="81"/>
                  </a:cubicBezTo>
                  <a:cubicBezTo>
                    <a:pt x="25" y="67"/>
                    <a:pt x="25" y="67"/>
                    <a:pt x="25" y="67"/>
                  </a:cubicBezTo>
                  <a:cubicBezTo>
                    <a:pt x="58" y="66"/>
                    <a:pt x="78" y="53"/>
                    <a:pt x="78" y="53"/>
                  </a:cubicBezTo>
                  <a:cubicBezTo>
                    <a:pt x="66" y="44"/>
                    <a:pt x="66" y="44"/>
                    <a:pt x="66" y="44"/>
                  </a:cubicBezTo>
                  <a:cubicBezTo>
                    <a:pt x="66" y="44"/>
                    <a:pt x="87" y="42"/>
                    <a:pt x="92" y="44"/>
                  </a:cubicBezTo>
                  <a:cubicBezTo>
                    <a:pt x="97" y="42"/>
                    <a:pt x="106" y="34"/>
                    <a:pt x="108" y="9"/>
                  </a:cubicBezTo>
                  <a:cubicBezTo>
                    <a:pt x="49" y="0"/>
                    <a:pt x="34" y="33"/>
                    <a:pt x="19" y="64"/>
                  </a:cubicBezTo>
                  <a:close/>
                  <a:moveTo>
                    <a:pt x="28" y="60"/>
                  </a:moveTo>
                  <a:cubicBezTo>
                    <a:pt x="28" y="60"/>
                    <a:pt x="28" y="60"/>
                    <a:pt x="28" y="60"/>
                  </a:cubicBezTo>
                  <a:cubicBezTo>
                    <a:pt x="33" y="54"/>
                    <a:pt x="66" y="21"/>
                    <a:pt x="100" y="14"/>
                  </a:cubicBezTo>
                  <a:cubicBezTo>
                    <a:pt x="81" y="20"/>
                    <a:pt x="37" y="54"/>
                    <a:pt x="28" y="6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51" name="Freeform 44"/>
            <p:cNvSpPr>
              <a:spLocks/>
            </p:cNvSpPr>
            <p:nvPr/>
          </p:nvSpPr>
          <p:spPr bwMode="auto">
            <a:xfrm>
              <a:off x="2640013" y="2149475"/>
              <a:ext cx="131763" cy="95250"/>
            </a:xfrm>
            <a:custGeom>
              <a:avLst/>
              <a:gdLst/>
              <a:ahLst/>
              <a:cxnLst>
                <a:cxn ang="0">
                  <a:pos x="44" y="8"/>
                </a:cxn>
                <a:cxn ang="0">
                  <a:pos x="36" y="8"/>
                </a:cxn>
                <a:cxn ang="0">
                  <a:pos x="29" y="0"/>
                </a:cxn>
                <a:cxn ang="0">
                  <a:pos x="22" y="0"/>
                </a:cxn>
                <a:cxn ang="0">
                  <a:pos x="15" y="8"/>
                </a:cxn>
                <a:cxn ang="0">
                  <a:pos x="7" y="8"/>
                </a:cxn>
                <a:cxn ang="0">
                  <a:pos x="0" y="15"/>
                </a:cxn>
                <a:cxn ang="0">
                  <a:pos x="0" y="29"/>
                </a:cxn>
                <a:cxn ang="0">
                  <a:pos x="7" y="37"/>
                </a:cxn>
                <a:cxn ang="0">
                  <a:pos x="44" y="37"/>
                </a:cxn>
                <a:cxn ang="0">
                  <a:pos x="51" y="29"/>
                </a:cxn>
                <a:cxn ang="0">
                  <a:pos x="51" y="15"/>
                </a:cxn>
                <a:cxn ang="0">
                  <a:pos x="44" y="8"/>
                </a:cxn>
              </a:cxnLst>
              <a:rect l="0" t="0" r="r" b="b"/>
              <a:pathLst>
                <a:path w="51" h="37">
                  <a:moveTo>
                    <a:pt x="44" y="8"/>
                  </a:moveTo>
                  <a:cubicBezTo>
                    <a:pt x="36" y="8"/>
                    <a:pt x="36" y="8"/>
                    <a:pt x="36" y="8"/>
                  </a:cubicBezTo>
                  <a:cubicBezTo>
                    <a:pt x="36" y="4"/>
                    <a:pt x="33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5" y="4"/>
                    <a:pt x="15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3" y="8"/>
                    <a:pt x="0" y="11"/>
                    <a:pt x="0" y="15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3"/>
                    <a:pt x="3" y="37"/>
                    <a:pt x="7" y="37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48" y="37"/>
                    <a:pt x="51" y="33"/>
                    <a:pt x="51" y="29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1"/>
                    <a:pt x="48" y="8"/>
                    <a:pt x="4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52" name="Freeform 45"/>
          <p:cNvSpPr>
            <a:spLocks noEditPoints="1"/>
          </p:cNvSpPr>
          <p:nvPr/>
        </p:nvSpPr>
        <p:spPr bwMode="auto">
          <a:xfrm>
            <a:off x="10367972" y="5055246"/>
            <a:ext cx="729538" cy="643712"/>
          </a:xfrm>
          <a:custGeom>
            <a:avLst/>
            <a:gdLst>
              <a:gd name="T0" fmla="*/ 296862 w 187"/>
              <a:gd name="T1" fmla="*/ 57150 h 165"/>
              <a:gd name="T2" fmla="*/ 296862 w 187"/>
              <a:gd name="T3" fmla="*/ 0 h 165"/>
              <a:gd name="T4" fmla="*/ 239712 w 187"/>
              <a:gd name="T5" fmla="*/ 0 h 165"/>
              <a:gd name="T6" fmla="*/ 239712 w 187"/>
              <a:gd name="T7" fmla="*/ 19050 h 165"/>
              <a:gd name="T8" fmla="*/ 53975 w 187"/>
              <a:gd name="T9" fmla="*/ 19050 h 165"/>
              <a:gd name="T10" fmla="*/ 53975 w 187"/>
              <a:gd name="T11" fmla="*/ 0 h 165"/>
              <a:gd name="T12" fmla="*/ 0 w 187"/>
              <a:gd name="T13" fmla="*/ 0 h 165"/>
              <a:gd name="T14" fmla="*/ 0 w 187"/>
              <a:gd name="T15" fmla="*/ 57150 h 165"/>
              <a:gd name="T16" fmla="*/ 17462 w 187"/>
              <a:gd name="T17" fmla="*/ 57150 h 165"/>
              <a:gd name="T18" fmla="*/ 17462 w 187"/>
              <a:gd name="T19" fmla="*/ 204788 h 165"/>
              <a:gd name="T20" fmla="*/ 0 w 187"/>
              <a:gd name="T21" fmla="*/ 204788 h 165"/>
              <a:gd name="T22" fmla="*/ 0 w 187"/>
              <a:gd name="T23" fmla="*/ 261938 h 165"/>
              <a:gd name="T24" fmla="*/ 53975 w 187"/>
              <a:gd name="T25" fmla="*/ 261938 h 165"/>
              <a:gd name="T26" fmla="*/ 53975 w 187"/>
              <a:gd name="T27" fmla="*/ 241300 h 165"/>
              <a:gd name="T28" fmla="*/ 239712 w 187"/>
              <a:gd name="T29" fmla="*/ 241300 h 165"/>
              <a:gd name="T30" fmla="*/ 239712 w 187"/>
              <a:gd name="T31" fmla="*/ 261938 h 165"/>
              <a:gd name="T32" fmla="*/ 296862 w 187"/>
              <a:gd name="T33" fmla="*/ 261938 h 165"/>
              <a:gd name="T34" fmla="*/ 296862 w 187"/>
              <a:gd name="T35" fmla="*/ 204788 h 165"/>
              <a:gd name="T36" fmla="*/ 277812 w 187"/>
              <a:gd name="T37" fmla="*/ 204788 h 165"/>
              <a:gd name="T38" fmla="*/ 277812 w 187"/>
              <a:gd name="T39" fmla="*/ 57150 h 165"/>
              <a:gd name="T40" fmla="*/ 296862 w 187"/>
              <a:gd name="T41" fmla="*/ 57150 h 165"/>
              <a:gd name="T42" fmla="*/ 257175 w 187"/>
              <a:gd name="T43" fmla="*/ 19050 h 165"/>
              <a:gd name="T44" fmla="*/ 277812 w 187"/>
              <a:gd name="T45" fmla="*/ 19050 h 165"/>
              <a:gd name="T46" fmla="*/ 277812 w 187"/>
              <a:gd name="T47" fmla="*/ 38100 h 165"/>
              <a:gd name="T48" fmla="*/ 257175 w 187"/>
              <a:gd name="T49" fmla="*/ 38100 h 165"/>
              <a:gd name="T50" fmla="*/ 257175 w 187"/>
              <a:gd name="T51" fmla="*/ 19050 h 165"/>
              <a:gd name="T52" fmla="*/ 17462 w 187"/>
              <a:gd name="T53" fmla="*/ 19050 h 165"/>
              <a:gd name="T54" fmla="*/ 34925 w 187"/>
              <a:gd name="T55" fmla="*/ 19050 h 165"/>
              <a:gd name="T56" fmla="*/ 34925 w 187"/>
              <a:gd name="T57" fmla="*/ 38100 h 165"/>
              <a:gd name="T58" fmla="*/ 17462 w 187"/>
              <a:gd name="T59" fmla="*/ 38100 h 165"/>
              <a:gd name="T60" fmla="*/ 17462 w 187"/>
              <a:gd name="T61" fmla="*/ 19050 h 165"/>
              <a:gd name="T62" fmla="*/ 17462 w 187"/>
              <a:gd name="T63" fmla="*/ 241300 h 165"/>
              <a:gd name="T64" fmla="*/ 17462 w 187"/>
              <a:gd name="T65" fmla="*/ 223838 h 165"/>
              <a:gd name="T66" fmla="*/ 34925 w 187"/>
              <a:gd name="T67" fmla="*/ 223838 h 165"/>
              <a:gd name="T68" fmla="*/ 34925 w 187"/>
              <a:gd name="T69" fmla="*/ 241300 h 165"/>
              <a:gd name="T70" fmla="*/ 17462 w 187"/>
              <a:gd name="T71" fmla="*/ 241300 h 165"/>
              <a:gd name="T72" fmla="*/ 277812 w 187"/>
              <a:gd name="T73" fmla="*/ 241300 h 165"/>
              <a:gd name="T74" fmla="*/ 257175 w 187"/>
              <a:gd name="T75" fmla="*/ 241300 h 165"/>
              <a:gd name="T76" fmla="*/ 257175 w 187"/>
              <a:gd name="T77" fmla="*/ 223838 h 165"/>
              <a:gd name="T78" fmla="*/ 277812 w 187"/>
              <a:gd name="T79" fmla="*/ 223838 h 165"/>
              <a:gd name="T80" fmla="*/ 277812 w 187"/>
              <a:gd name="T81" fmla="*/ 241300 h 165"/>
              <a:gd name="T82" fmla="*/ 257175 w 187"/>
              <a:gd name="T83" fmla="*/ 204788 h 165"/>
              <a:gd name="T84" fmla="*/ 239712 w 187"/>
              <a:gd name="T85" fmla="*/ 204788 h 165"/>
              <a:gd name="T86" fmla="*/ 239712 w 187"/>
              <a:gd name="T87" fmla="*/ 223838 h 165"/>
              <a:gd name="T88" fmla="*/ 53975 w 187"/>
              <a:gd name="T89" fmla="*/ 223838 h 165"/>
              <a:gd name="T90" fmla="*/ 53975 w 187"/>
              <a:gd name="T91" fmla="*/ 204788 h 165"/>
              <a:gd name="T92" fmla="*/ 34925 w 187"/>
              <a:gd name="T93" fmla="*/ 204788 h 165"/>
              <a:gd name="T94" fmla="*/ 34925 w 187"/>
              <a:gd name="T95" fmla="*/ 57150 h 165"/>
              <a:gd name="T96" fmla="*/ 53975 w 187"/>
              <a:gd name="T97" fmla="*/ 57150 h 165"/>
              <a:gd name="T98" fmla="*/ 53975 w 187"/>
              <a:gd name="T99" fmla="*/ 38100 h 165"/>
              <a:gd name="T100" fmla="*/ 239712 w 187"/>
              <a:gd name="T101" fmla="*/ 38100 h 165"/>
              <a:gd name="T102" fmla="*/ 239712 w 187"/>
              <a:gd name="T103" fmla="*/ 57150 h 165"/>
              <a:gd name="T104" fmla="*/ 257175 w 187"/>
              <a:gd name="T105" fmla="*/ 57150 h 165"/>
              <a:gd name="T106" fmla="*/ 257175 w 187"/>
              <a:gd name="T107" fmla="*/ 204788 h 165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187" h="165">
                <a:moveTo>
                  <a:pt x="187" y="36"/>
                </a:moveTo>
                <a:lnTo>
                  <a:pt x="187" y="0"/>
                </a:lnTo>
                <a:lnTo>
                  <a:pt x="151" y="0"/>
                </a:lnTo>
                <a:lnTo>
                  <a:pt x="151" y="12"/>
                </a:lnTo>
                <a:lnTo>
                  <a:pt x="34" y="12"/>
                </a:lnTo>
                <a:lnTo>
                  <a:pt x="34" y="0"/>
                </a:lnTo>
                <a:lnTo>
                  <a:pt x="0" y="0"/>
                </a:lnTo>
                <a:lnTo>
                  <a:pt x="0" y="36"/>
                </a:lnTo>
                <a:lnTo>
                  <a:pt x="11" y="36"/>
                </a:lnTo>
                <a:lnTo>
                  <a:pt x="11" y="129"/>
                </a:lnTo>
                <a:lnTo>
                  <a:pt x="0" y="129"/>
                </a:lnTo>
                <a:lnTo>
                  <a:pt x="0" y="165"/>
                </a:lnTo>
                <a:lnTo>
                  <a:pt x="34" y="165"/>
                </a:lnTo>
                <a:lnTo>
                  <a:pt x="34" y="152"/>
                </a:lnTo>
                <a:lnTo>
                  <a:pt x="151" y="152"/>
                </a:lnTo>
                <a:lnTo>
                  <a:pt x="151" y="165"/>
                </a:lnTo>
                <a:lnTo>
                  <a:pt x="187" y="165"/>
                </a:lnTo>
                <a:lnTo>
                  <a:pt x="187" y="129"/>
                </a:lnTo>
                <a:lnTo>
                  <a:pt x="175" y="129"/>
                </a:lnTo>
                <a:lnTo>
                  <a:pt x="175" y="36"/>
                </a:lnTo>
                <a:lnTo>
                  <a:pt x="187" y="36"/>
                </a:lnTo>
                <a:close/>
                <a:moveTo>
                  <a:pt x="162" y="12"/>
                </a:moveTo>
                <a:lnTo>
                  <a:pt x="175" y="12"/>
                </a:lnTo>
                <a:lnTo>
                  <a:pt x="175" y="24"/>
                </a:lnTo>
                <a:lnTo>
                  <a:pt x="162" y="24"/>
                </a:lnTo>
                <a:lnTo>
                  <a:pt x="162" y="12"/>
                </a:lnTo>
                <a:close/>
                <a:moveTo>
                  <a:pt x="11" y="12"/>
                </a:moveTo>
                <a:lnTo>
                  <a:pt x="22" y="12"/>
                </a:lnTo>
                <a:lnTo>
                  <a:pt x="22" y="24"/>
                </a:lnTo>
                <a:lnTo>
                  <a:pt x="11" y="24"/>
                </a:lnTo>
                <a:lnTo>
                  <a:pt x="11" y="12"/>
                </a:lnTo>
                <a:close/>
                <a:moveTo>
                  <a:pt x="11" y="152"/>
                </a:moveTo>
                <a:lnTo>
                  <a:pt x="11" y="141"/>
                </a:lnTo>
                <a:lnTo>
                  <a:pt x="22" y="141"/>
                </a:lnTo>
                <a:lnTo>
                  <a:pt x="22" y="152"/>
                </a:lnTo>
                <a:lnTo>
                  <a:pt x="11" y="152"/>
                </a:lnTo>
                <a:close/>
                <a:moveTo>
                  <a:pt x="175" y="152"/>
                </a:moveTo>
                <a:lnTo>
                  <a:pt x="162" y="152"/>
                </a:lnTo>
                <a:lnTo>
                  <a:pt x="162" y="141"/>
                </a:lnTo>
                <a:lnTo>
                  <a:pt x="175" y="141"/>
                </a:lnTo>
                <a:lnTo>
                  <a:pt x="175" y="152"/>
                </a:lnTo>
                <a:close/>
                <a:moveTo>
                  <a:pt x="162" y="129"/>
                </a:moveTo>
                <a:lnTo>
                  <a:pt x="151" y="129"/>
                </a:lnTo>
                <a:lnTo>
                  <a:pt x="151" y="141"/>
                </a:lnTo>
                <a:lnTo>
                  <a:pt x="34" y="141"/>
                </a:lnTo>
                <a:lnTo>
                  <a:pt x="34" y="129"/>
                </a:lnTo>
                <a:lnTo>
                  <a:pt x="22" y="129"/>
                </a:lnTo>
                <a:lnTo>
                  <a:pt x="22" y="36"/>
                </a:lnTo>
                <a:lnTo>
                  <a:pt x="34" y="36"/>
                </a:lnTo>
                <a:lnTo>
                  <a:pt x="34" y="24"/>
                </a:lnTo>
                <a:lnTo>
                  <a:pt x="151" y="24"/>
                </a:lnTo>
                <a:lnTo>
                  <a:pt x="151" y="36"/>
                </a:lnTo>
                <a:lnTo>
                  <a:pt x="162" y="36"/>
                </a:lnTo>
                <a:lnTo>
                  <a:pt x="162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53" name="Group 52"/>
          <p:cNvGrpSpPr/>
          <p:nvPr/>
        </p:nvGrpSpPr>
        <p:grpSpPr>
          <a:xfrm>
            <a:off x="11827050" y="5055719"/>
            <a:ext cx="725638" cy="643710"/>
            <a:chOff x="4424363" y="1982788"/>
            <a:chExt cx="295275" cy="261937"/>
          </a:xfrm>
          <a:solidFill>
            <a:schemeClr val="tx2"/>
          </a:solidFill>
        </p:grpSpPr>
        <p:sp>
          <p:nvSpPr>
            <p:cNvPr id="54" name="Rectangle 46"/>
            <p:cNvSpPr>
              <a:spLocks noChangeArrowheads="1"/>
            </p:cNvSpPr>
            <p:nvPr/>
          </p:nvSpPr>
          <p:spPr bwMode="auto">
            <a:xfrm>
              <a:off x="4497388" y="2001838"/>
              <a:ext cx="149225" cy="190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55" name="Rectangle 47"/>
            <p:cNvSpPr>
              <a:spLocks noChangeArrowheads="1"/>
            </p:cNvSpPr>
            <p:nvPr/>
          </p:nvSpPr>
          <p:spPr bwMode="auto">
            <a:xfrm>
              <a:off x="4497388" y="2206625"/>
              <a:ext cx="1492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56" name="Rectangle 48"/>
            <p:cNvSpPr>
              <a:spLocks noChangeArrowheads="1"/>
            </p:cNvSpPr>
            <p:nvPr/>
          </p:nvSpPr>
          <p:spPr bwMode="auto">
            <a:xfrm>
              <a:off x="4441825" y="2057400"/>
              <a:ext cx="17463" cy="1127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57" name="Rectangle 49"/>
            <p:cNvSpPr>
              <a:spLocks noChangeArrowheads="1"/>
            </p:cNvSpPr>
            <p:nvPr/>
          </p:nvSpPr>
          <p:spPr bwMode="auto">
            <a:xfrm>
              <a:off x="4684713" y="2057400"/>
              <a:ext cx="17463" cy="11271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58" name="Oval 50"/>
            <p:cNvSpPr>
              <a:spLocks noChangeArrowheads="1"/>
            </p:cNvSpPr>
            <p:nvPr/>
          </p:nvSpPr>
          <p:spPr bwMode="auto">
            <a:xfrm>
              <a:off x="4424363" y="1982788"/>
              <a:ext cx="55563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59" name="Oval 51"/>
            <p:cNvSpPr>
              <a:spLocks noChangeArrowheads="1"/>
            </p:cNvSpPr>
            <p:nvPr/>
          </p:nvSpPr>
          <p:spPr bwMode="auto">
            <a:xfrm>
              <a:off x="4664075" y="1982788"/>
              <a:ext cx="55563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60" name="Oval 52"/>
            <p:cNvSpPr>
              <a:spLocks noChangeArrowheads="1"/>
            </p:cNvSpPr>
            <p:nvPr/>
          </p:nvSpPr>
          <p:spPr bwMode="auto">
            <a:xfrm>
              <a:off x="4664075" y="2187575"/>
              <a:ext cx="55563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61" name="Oval 53"/>
            <p:cNvSpPr>
              <a:spLocks noChangeArrowheads="1"/>
            </p:cNvSpPr>
            <p:nvPr/>
          </p:nvSpPr>
          <p:spPr bwMode="auto">
            <a:xfrm>
              <a:off x="4424363" y="2187575"/>
              <a:ext cx="55563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62" name="Freeform 54"/>
          <p:cNvSpPr>
            <a:spLocks noEditPoints="1"/>
          </p:cNvSpPr>
          <p:nvPr/>
        </p:nvSpPr>
        <p:spPr bwMode="auto">
          <a:xfrm>
            <a:off x="14749110" y="4969418"/>
            <a:ext cx="635910" cy="678824"/>
          </a:xfrm>
          <a:custGeom>
            <a:avLst/>
            <a:gdLst>
              <a:gd name="T0" fmla="*/ 184150 w 163"/>
              <a:gd name="T1" fmla="*/ 92075 h 174"/>
              <a:gd name="T2" fmla="*/ 184150 w 163"/>
              <a:gd name="T3" fmla="*/ 0 h 174"/>
              <a:gd name="T4" fmla="*/ 0 w 163"/>
              <a:gd name="T5" fmla="*/ 0 h 174"/>
              <a:gd name="T6" fmla="*/ 0 w 163"/>
              <a:gd name="T7" fmla="*/ 184150 h 174"/>
              <a:gd name="T8" fmla="*/ 74613 w 163"/>
              <a:gd name="T9" fmla="*/ 184150 h 174"/>
              <a:gd name="T10" fmla="*/ 74613 w 163"/>
              <a:gd name="T11" fmla="*/ 276225 h 174"/>
              <a:gd name="T12" fmla="*/ 258763 w 163"/>
              <a:gd name="T13" fmla="*/ 276225 h 174"/>
              <a:gd name="T14" fmla="*/ 258763 w 163"/>
              <a:gd name="T15" fmla="*/ 92075 h 174"/>
              <a:gd name="T16" fmla="*/ 184150 w 163"/>
              <a:gd name="T17" fmla="*/ 92075 h 174"/>
              <a:gd name="T18" fmla="*/ 239713 w 163"/>
              <a:gd name="T19" fmla="*/ 258763 h 174"/>
              <a:gd name="T20" fmla="*/ 92075 w 163"/>
              <a:gd name="T21" fmla="*/ 258763 h 174"/>
              <a:gd name="T22" fmla="*/ 92075 w 163"/>
              <a:gd name="T23" fmla="*/ 184150 h 174"/>
              <a:gd name="T24" fmla="*/ 184150 w 163"/>
              <a:gd name="T25" fmla="*/ 184150 h 174"/>
              <a:gd name="T26" fmla="*/ 184150 w 163"/>
              <a:gd name="T27" fmla="*/ 109538 h 174"/>
              <a:gd name="T28" fmla="*/ 239713 w 163"/>
              <a:gd name="T29" fmla="*/ 109538 h 174"/>
              <a:gd name="T30" fmla="*/ 239713 w 163"/>
              <a:gd name="T31" fmla="*/ 258763 h 174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63" h="174">
                <a:moveTo>
                  <a:pt x="116" y="58"/>
                </a:moveTo>
                <a:lnTo>
                  <a:pt x="116" y="0"/>
                </a:lnTo>
                <a:lnTo>
                  <a:pt x="0" y="0"/>
                </a:lnTo>
                <a:lnTo>
                  <a:pt x="0" y="116"/>
                </a:lnTo>
                <a:lnTo>
                  <a:pt x="47" y="116"/>
                </a:lnTo>
                <a:lnTo>
                  <a:pt x="47" y="174"/>
                </a:lnTo>
                <a:lnTo>
                  <a:pt x="163" y="174"/>
                </a:lnTo>
                <a:lnTo>
                  <a:pt x="163" y="58"/>
                </a:lnTo>
                <a:lnTo>
                  <a:pt x="116" y="58"/>
                </a:lnTo>
                <a:close/>
                <a:moveTo>
                  <a:pt x="151" y="163"/>
                </a:moveTo>
                <a:lnTo>
                  <a:pt x="58" y="163"/>
                </a:lnTo>
                <a:lnTo>
                  <a:pt x="58" y="116"/>
                </a:lnTo>
                <a:lnTo>
                  <a:pt x="116" y="116"/>
                </a:lnTo>
                <a:lnTo>
                  <a:pt x="116" y="69"/>
                </a:lnTo>
                <a:lnTo>
                  <a:pt x="151" y="69"/>
                </a:lnTo>
                <a:lnTo>
                  <a:pt x="151" y="1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3" name="Freeform 55"/>
          <p:cNvSpPr>
            <a:spLocks noEditPoints="1"/>
          </p:cNvSpPr>
          <p:nvPr/>
        </p:nvSpPr>
        <p:spPr bwMode="auto">
          <a:xfrm>
            <a:off x="13282227" y="4969419"/>
            <a:ext cx="643712" cy="635910"/>
          </a:xfrm>
          <a:custGeom>
            <a:avLst/>
            <a:gdLst>
              <a:gd name="T0" fmla="*/ 187325 w 165"/>
              <a:gd name="T1" fmla="*/ 73025 h 163"/>
              <a:gd name="T2" fmla="*/ 187325 w 165"/>
              <a:gd name="T3" fmla="*/ 0 h 163"/>
              <a:gd name="T4" fmla="*/ 0 w 165"/>
              <a:gd name="T5" fmla="*/ 0 h 163"/>
              <a:gd name="T6" fmla="*/ 0 w 165"/>
              <a:gd name="T7" fmla="*/ 184150 h 163"/>
              <a:gd name="T8" fmla="*/ 74613 w 165"/>
              <a:gd name="T9" fmla="*/ 184150 h 163"/>
              <a:gd name="T10" fmla="*/ 74613 w 165"/>
              <a:gd name="T11" fmla="*/ 258763 h 163"/>
              <a:gd name="T12" fmla="*/ 261938 w 165"/>
              <a:gd name="T13" fmla="*/ 258763 h 163"/>
              <a:gd name="T14" fmla="*/ 261938 w 165"/>
              <a:gd name="T15" fmla="*/ 73025 h 163"/>
              <a:gd name="T16" fmla="*/ 187325 w 165"/>
              <a:gd name="T17" fmla="*/ 73025 h 163"/>
              <a:gd name="T18" fmla="*/ 242888 w 165"/>
              <a:gd name="T19" fmla="*/ 239713 h 163"/>
              <a:gd name="T20" fmla="*/ 95250 w 165"/>
              <a:gd name="T21" fmla="*/ 239713 h 163"/>
              <a:gd name="T22" fmla="*/ 95250 w 165"/>
              <a:gd name="T23" fmla="*/ 92075 h 163"/>
              <a:gd name="T24" fmla="*/ 242888 w 165"/>
              <a:gd name="T25" fmla="*/ 92075 h 163"/>
              <a:gd name="T26" fmla="*/ 242888 w 165"/>
              <a:gd name="T27" fmla="*/ 239713 h 163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65" h="163">
                <a:moveTo>
                  <a:pt x="118" y="46"/>
                </a:moveTo>
                <a:lnTo>
                  <a:pt x="118" y="0"/>
                </a:lnTo>
                <a:lnTo>
                  <a:pt x="0" y="0"/>
                </a:lnTo>
                <a:lnTo>
                  <a:pt x="0" y="116"/>
                </a:lnTo>
                <a:lnTo>
                  <a:pt x="47" y="116"/>
                </a:lnTo>
                <a:lnTo>
                  <a:pt x="47" y="163"/>
                </a:lnTo>
                <a:lnTo>
                  <a:pt x="165" y="163"/>
                </a:lnTo>
                <a:lnTo>
                  <a:pt x="165" y="46"/>
                </a:lnTo>
                <a:lnTo>
                  <a:pt x="118" y="46"/>
                </a:lnTo>
                <a:close/>
                <a:moveTo>
                  <a:pt x="153" y="151"/>
                </a:moveTo>
                <a:lnTo>
                  <a:pt x="60" y="151"/>
                </a:lnTo>
                <a:lnTo>
                  <a:pt x="60" y="58"/>
                </a:lnTo>
                <a:lnTo>
                  <a:pt x="153" y="58"/>
                </a:lnTo>
                <a:lnTo>
                  <a:pt x="153" y="1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64" name="Group 63"/>
          <p:cNvGrpSpPr/>
          <p:nvPr/>
        </p:nvGrpSpPr>
        <p:grpSpPr>
          <a:xfrm>
            <a:off x="8901087" y="4969891"/>
            <a:ext cx="643712" cy="729538"/>
            <a:chOff x="3233738" y="1947863"/>
            <a:chExt cx="261938" cy="296862"/>
          </a:xfrm>
          <a:solidFill>
            <a:schemeClr val="tx2"/>
          </a:solidFill>
        </p:grpSpPr>
        <p:sp>
          <p:nvSpPr>
            <p:cNvPr id="65" name="Freeform 56"/>
            <p:cNvSpPr>
              <a:spLocks noEditPoints="1"/>
            </p:cNvSpPr>
            <p:nvPr/>
          </p:nvSpPr>
          <p:spPr bwMode="auto">
            <a:xfrm>
              <a:off x="3233738" y="1947863"/>
              <a:ext cx="261938" cy="147638"/>
            </a:xfrm>
            <a:custGeom>
              <a:avLst/>
              <a:gdLst/>
              <a:ahLst/>
              <a:cxnLst>
                <a:cxn ang="0">
                  <a:pos x="8" y="58"/>
                </a:cxn>
                <a:cxn ang="0">
                  <a:pos x="95" y="58"/>
                </a:cxn>
                <a:cxn ang="0">
                  <a:pos x="102" y="50"/>
                </a:cxn>
                <a:cxn ang="0">
                  <a:pos x="95" y="43"/>
                </a:cxn>
                <a:cxn ang="0">
                  <a:pos x="73" y="43"/>
                </a:cxn>
                <a:cxn ang="0">
                  <a:pos x="66" y="36"/>
                </a:cxn>
                <a:cxn ang="0">
                  <a:pos x="66" y="7"/>
                </a:cxn>
                <a:cxn ang="0">
                  <a:pos x="58" y="0"/>
                </a:cxn>
                <a:cxn ang="0">
                  <a:pos x="44" y="0"/>
                </a:cxn>
                <a:cxn ang="0">
                  <a:pos x="37" y="7"/>
                </a:cxn>
                <a:cxn ang="0">
                  <a:pos x="37" y="36"/>
                </a:cxn>
                <a:cxn ang="0">
                  <a:pos x="29" y="43"/>
                </a:cxn>
                <a:cxn ang="0">
                  <a:pos x="8" y="43"/>
                </a:cxn>
                <a:cxn ang="0">
                  <a:pos x="0" y="50"/>
                </a:cxn>
                <a:cxn ang="0">
                  <a:pos x="8" y="58"/>
                </a:cxn>
                <a:cxn ang="0">
                  <a:pos x="48" y="7"/>
                </a:cxn>
                <a:cxn ang="0">
                  <a:pos x="55" y="7"/>
                </a:cxn>
                <a:cxn ang="0">
                  <a:pos x="58" y="10"/>
                </a:cxn>
                <a:cxn ang="0">
                  <a:pos x="55" y="14"/>
                </a:cxn>
                <a:cxn ang="0">
                  <a:pos x="48" y="14"/>
                </a:cxn>
                <a:cxn ang="0">
                  <a:pos x="44" y="10"/>
                </a:cxn>
                <a:cxn ang="0">
                  <a:pos x="48" y="7"/>
                </a:cxn>
              </a:cxnLst>
              <a:rect l="0" t="0" r="r" b="b"/>
              <a:pathLst>
                <a:path w="102" h="58">
                  <a:moveTo>
                    <a:pt x="8" y="58"/>
                  </a:moveTo>
                  <a:cubicBezTo>
                    <a:pt x="95" y="58"/>
                    <a:pt x="95" y="58"/>
                    <a:pt x="95" y="58"/>
                  </a:cubicBezTo>
                  <a:cubicBezTo>
                    <a:pt x="99" y="58"/>
                    <a:pt x="102" y="54"/>
                    <a:pt x="102" y="50"/>
                  </a:cubicBezTo>
                  <a:cubicBezTo>
                    <a:pt x="102" y="46"/>
                    <a:pt x="99" y="43"/>
                    <a:pt x="95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69" y="43"/>
                    <a:pt x="66" y="40"/>
                    <a:pt x="66" y="36"/>
                  </a:cubicBezTo>
                  <a:cubicBezTo>
                    <a:pt x="66" y="7"/>
                    <a:pt x="66" y="7"/>
                    <a:pt x="66" y="7"/>
                  </a:cubicBezTo>
                  <a:cubicBezTo>
                    <a:pt x="66" y="3"/>
                    <a:pt x="62" y="0"/>
                    <a:pt x="58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0" y="0"/>
                    <a:pt x="37" y="3"/>
                    <a:pt x="37" y="7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7" y="40"/>
                    <a:pt x="33" y="43"/>
                    <a:pt x="29" y="43"/>
                  </a:cubicBezTo>
                  <a:cubicBezTo>
                    <a:pt x="8" y="43"/>
                    <a:pt x="8" y="43"/>
                    <a:pt x="8" y="43"/>
                  </a:cubicBezTo>
                  <a:cubicBezTo>
                    <a:pt x="4" y="43"/>
                    <a:pt x="0" y="46"/>
                    <a:pt x="0" y="50"/>
                  </a:cubicBezTo>
                  <a:cubicBezTo>
                    <a:pt x="0" y="54"/>
                    <a:pt x="4" y="58"/>
                    <a:pt x="8" y="58"/>
                  </a:cubicBezTo>
                  <a:close/>
                  <a:moveTo>
                    <a:pt x="48" y="7"/>
                  </a:moveTo>
                  <a:cubicBezTo>
                    <a:pt x="55" y="7"/>
                    <a:pt x="55" y="7"/>
                    <a:pt x="55" y="7"/>
                  </a:cubicBezTo>
                  <a:cubicBezTo>
                    <a:pt x="57" y="7"/>
                    <a:pt x="58" y="8"/>
                    <a:pt x="58" y="10"/>
                  </a:cubicBezTo>
                  <a:cubicBezTo>
                    <a:pt x="58" y="12"/>
                    <a:pt x="57" y="14"/>
                    <a:pt x="55" y="14"/>
                  </a:cubicBezTo>
                  <a:cubicBezTo>
                    <a:pt x="48" y="14"/>
                    <a:pt x="48" y="14"/>
                    <a:pt x="48" y="14"/>
                  </a:cubicBezTo>
                  <a:cubicBezTo>
                    <a:pt x="46" y="14"/>
                    <a:pt x="44" y="12"/>
                    <a:pt x="44" y="10"/>
                  </a:cubicBezTo>
                  <a:cubicBezTo>
                    <a:pt x="44" y="8"/>
                    <a:pt x="46" y="7"/>
                    <a:pt x="48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66" name="Freeform 57"/>
            <p:cNvSpPr>
              <a:spLocks/>
            </p:cNvSpPr>
            <p:nvPr/>
          </p:nvSpPr>
          <p:spPr bwMode="auto">
            <a:xfrm>
              <a:off x="3233738" y="2114550"/>
              <a:ext cx="261938" cy="130175"/>
            </a:xfrm>
            <a:custGeom>
              <a:avLst/>
              <a:gdLst/>
              <a:ahLst/>
              <a:cxnLst>
                <a:cxn ang="0">
                  <a:pos x="92" y="0"/>
                </a:cxn>
                <a:cxn ang="0">
                  <a:pos x="11" y="0"/>
                </a:cxn>
                <a:cxn ang="0">
                  <a:pos x="7" y="3"/>
                </a:cxn>
                <a:cxn ang="0">
                  <a:pos x="0" y="51"/>
                </a:cxn>
                <a:cxn ang="0">
                  <a:pos x="22" y="51"/>
                </a:cxn>
                <a:cxn ang="0">
                  <a:pos x="29" y="29"/>
                </a:cxn>
                <a:cxn ang="0">
                  <a:pos x="29" y="51"/>
                </a:cxn>
                <a:cxn ang="0">
                  <a:pos x="73" y="51"/>
                </a:cxn>
                <a:cxn ang="0">
                  <a:pos x="73" y="29"/>
                </a:cxn>
                <a:cxn ang="0">
                  <a:pos x="80" y="51"/>
                </a:cxn>
                <a:cxn ang="0">
                  <a:pos x="102" y="51"/>
                </a:cxn>
                <a:cxn ang="0">
                  <a:pos x="95" y="3"/>
                </a:cxn>
                <a:cxn ang="0">
                  <a:pos x="92" y="0"/>
                </a:cxn>
              </a:cxnLst>
              <a:rect l="0" t="0" r="r" b="b"/>
              <a:pathLst>
                <a:path w="102" h="51">
                  <a:moveTo>
                    <a:pt x="92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9" y="0"/>
                    <a:pt x="7" y="1"/>
                    <a:pt x="7" y="3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73" y="51"/>
                    <a:pt x="73" y="51"/>
                    <a:pt x="73" y="51"/>
                  </a:cubicBezTo>
                  <a:cubicBezTo>
                    <a:pt x="73" y="29"/>
                    <a:pt x="73" y="29"/>
                    <a:pt x="73" y="29"/>
                  </a:cubicBezTo>
                  <a:cubicBezTo>
                    <a:pt x="80" y="51"/>
                    <a:pt x="80" y="51"/>
                    <a:pt x="80" y="51"/>
                  </a:cubicBezTo>
                  <a:cubicBezTo>
                    <a:pt x="102" y="51"/>
                    <a:pt x="102" y="51"/>
                    <a:pt x="102" y="51"/>
                  </a:cubicBezTo>
                  <a:cubicBezTo>
                    <a:pt x="95" y="3"/>
                    <a:pt x="95" y="3"/>
                    <a:pt x="95" y="3"/>
                  </a:cubicBezTo>
                  <a:cubicBezTo>
                    <a:pt x="95" y="1"/>
                    <a:pt x="93" y="0"/>
                    <a:pt x="9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5982930" y="5012802"/>
            <a:ext cx="725638" cy="737344"/>
            <a:chOff x="2046288" y="1965325"/>
            <a:chExt cx="295275" cy="300038"/>
          </a:xfrm>
          <a:solidFill>
            <a:schemeClr val="tx2"/>
          </a:solidFill>
        </p:grpSpPr>
        <p:sp>
          <p:nvSpPr>
            <p:cNvPr id="68" name="Freeform 58"/>
            <p:cNvSpPr>
              <a:spLocks/>
            </p:cNvSpPr>
            <p:nvPr/>
          </p:nvSpPr>
          <p:spPr bwMode="auto">
            <a:xfrm>
              <a:off x="2157413" y="1965325"/>
              <a:ext cx="184150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57" y="5"/>
                </a:cxn>
                <a:cxn ang="0">
                  <a:pos x="22" y="40"/>
                </a:cxn>
                <a:cxn ang="0">
                  <a:pos x="0" y="52"/>
                </a:cxn>
                <a:cxn ang="0">
                  <a:pos x="19" y="71"/>
                </a:cxn>
                <a:cxn ang="0">
                  <a:pos x="32" y="49"/>
                </a:cxn>
                <a:cxn ang="0">
                  <a:pos x="66" y="15"/>
                </a:cxn>
                <a:cxn ang="0">
                  <a:pos x="67" y="4"/>
                </a:cxn>
              </a:cxnLst>
              <a:rect l="0" t="0" r="r" b="b"/>
              <a:pathLst>
                <a:path w="72" h="71">
                  <a:moveTo>
                    <a:pt x="67" y="4"/>
                  </a:moveTo>
                  <a:cubicBezTo>
                    <a:pt x="62" y="0"/>
                    <a:pt x="57" y="5"/>
                    <a:pt x="57" y="5"/>
                  </a:cubicBezTo>
                  <a:cubicBezTo>
                    <a:pt x="57" y="5"/>
                    <a:pt x="28" y="34"/>
                    <a:pt x="22" y="40"/>
                  </a:cubicBezTo>
                  <a:cubicBezTo>
                    <a:pt x="16" y="45"/>
                    <a:pt x="0" y="52"/>
                    <a:pt x="0" y="52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19" y="71"/>
                    <a:pt x="26" y="55"/>
                    <a:pt x="32" y="49"/>
                  </a:cubicBezTo>
                  <a:cubicBezTo>
                    <a:pt x="37" y="43"/>
                    <a:pt x="66" y="15"/>
                    <a:pt x="66" y="15"/>
                  </a:cubicBezTo>
                  <a:cubicBezTo>
                    <a:pt x="66" y="15"/>
                    <a:pt x="72" y="9"/>
                    <a:pt x="67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69" name="Freeform 59"/>
            <p:cNvSpPr>
              <a:spLocks noEditPoints="1"/>
            </p:cNvSpPr>
            <p:nvPr/>
          </p:nvSpPr>
          <p:spPr bwMode="auto">
            <a:xfrm>
              <a:off x="2046288" y="2114550"/>
              <a:ext cx="144463" cy="150813"/>
            </a:xfrm>
            <a:custGeom>
              <a:avLst/>
              <a:gdLst/>
              <a:ahLst/>
              <a:cxnLst>
                <a:cxn ang="0">
                  <a:pos x="22" y="13"/>
                </a:cxn>
                <a:cxn ang="0">
                  <a:pos x="0" y="49"/>
                </a:cxn>
                <a:cxn ang="0">
                  <a:pos x="56" y="19"/>
                </a:cxn>
                <a:cxn ang="0">
                  <a:pos x="37" y="0"/>
                </a:cxn>
                <a:cxn ang="0">
                  <a:pos x="22" y="13"/>
                </a:cxn>
                <a:cxn ang="0">
                  <a:pos x="16" y="43"/>
                </a:cxn>
                <a:cxn ang="0">
                  <a:pos x="36" y="8"/>
                </a:cxn>
                <a:cxn ang="0">
                  <a:pos x="16" y="43"/>
                </a:cxn>
              </a:cxnLst>
              <a:rect l="0" t="0" r="r" b="b"/>
              <a:pathLst>
                <a:path w="56" h="59">
                  <a:moveTo>
                    <a:pt x="22" y="13"/>
                  </a:moveTo>
                  <a:cubicBezTo>
                    <a:pt x="13" y="34"/>
                    <a:pt x="14" y="46"/>
                    <a:pt x="0" y="49"/>
                  </a:cubicBezTo>
                  <a:cubicBezTo>
                    <a:pt x="56" y="59"/>
                    <a:pt x="56" y="19"/>
                    <a:pt x="56" y="19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0"/>
                    <a:pt x="26" y="3"/>
                    <a:pt x="22" y="13"/>
                  </a:cubicBezTo>
                  <a:close/>
                  <a:moveTo>
                    <a:pt x="16" y="43"/>
                  </a:moveTo>
                  <a:cubicBezTo>
                    <a:pt x="21" y="38"/>
                    <a:pt x="27" y="14"/>
                    <a:pt x="36" y="8"/>
                  </a:cubicBezTo>
                  <a:cubicBezTo>
                    <a:pt x="42" y="12"/>
                    <a:pt x="36" y="31"/>
                    <a:pt x="16" y="4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70" name="Freeform 60"/>
          <p:cNvSpPr>
            <a:spLocks noEditPoints="1"/>
          </p:cNvSpPr>
          <p:nvPr/>
        </p:nvSpPr>
        <p:spPr bwMode="auto">
          <a:xfrm>
            <a:off x="19122450" y="4969419"/>
            <a:ext cx="737342" cy="729542"/>
          </a:xfrm>
          <a:custGeom>
            <a:avLst/>
            <a:gdLst>
              <a:gd name="T0" fmla="*/ 259006 w 117"/>
              <a:gd name="T1" fmla="*/ 120281 h 116"/>
              <a:gd name="T2" fmla="*/ 166687 w 117"/>
              <a:gd name="T3" fmla="*/ 212411 h 116"/>
              <a:gd name="T4" fmla="*/ 87190 w 117"/>
              <a:gd name="T5" fmla="*/ 212411 h 116"/>
              <a:gd name="T6" fmla="*/ 87190 w 117"/>
              <a:gd name="T7" fmla="*/ 130517 h 116"/>
              <a:gd name="T8" fmla="*/ 176945 w 117"/>
              <a:gd name="T9" fmla="*/ 38387 h 116"/>
              <a:gd name="T10" fmla="*/ 135914 w 117"/>
              <a:gd name="T11" fmla="*/ 0 h 116"/>
              <a:gd name="T12" fmla="*/ 46160 w 117"/>
              <a:gd name="T13" fmla="*/ 89571 h 116"/>
              <a:gd name="T14" fmla="*/ 46160 w 117"/>
              <a:gd name="T15" fmla="*/ 250798 h 116"/>
              <a:gd name="T16" fmla="*/ 207718 w 117"/>
              <a:gd name="T17" fmla="*/ 250798 h 116"/>
              <a:gd name="T18" fmla="*/ 300037 w 117"/>
              <a:gd name="T19" fmla="*/ 161227 h 116"/>
              <a:gd name="T20" fmla="*/ 259006 w 117"/>
              <a:gd name="T21" fmla="*/ 120281 h 116"/>
              <a:gd name="T22" fmla="*/ 135914 w 117"/>
              <a:gd name="T23" fmla="*/ 20473 h 116"/>
              <a:gd name="T24" fmla="*/ 156430 w 117"/>
              <a:gd name="T25" fmla="*/ 38387 h 116"/>
              <a:gd name="T26" fmla="*/ 125657 w 117"/>
              <a:gd name="T27" fmla="*/ 69097 h 116"/>
              <a:gd name="T28" fmla="*/ 105141 w 117"/>
              <a:gd name="T29" fmla="*/ 48624 h 116"/>
              <a:gd name="T30" fmla="*/ 135914 w 117"/>
              <a:gd name="T31" fmla="*/ 20473 h 116"/>
              <a:gd name="T32" fmla="*/ 228233 w 117"/>
              <a:gd name="T33" fmla="*/ 171464 h 116"/>
              <a:gd name="T34" fmla="*/ 259006 w 117"/>
              <a:gd name="T35" fmla="*/ 140754 h 116"/>
              <a:gd name="T36" fmla="*/ 279522 w 117"/>
              <a:gd name="T37" fmla="*/ 161227 h 116"/>
              <a:gd name="T38" fmla="*/ 248749 w 117"/>
              <a:gd name="T39" fmla="*/ 191937 h 116"/>
              <a:gd name="T40" fmla="*/ 228233 w 117"/>
              <a:gd name="T41" fmla="*/ 171464 h 11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117" h="116">
                <a:moveTo>
                  <a:pt x="101" y="47"/>
                </a:moveTo>
                <a:cubicBezTo>
                  <a:pt x="65" y="83"/>
                  <a:pt x="65" y="83"/>
                  <a:pt x="65" y="83"/>
                </a:cubicBezTo>
                <a:cubicBezTo>
                  <a:pt x="56" y="91"/>
                  <a:pt x="42" y="91"/>
                  <a:pt x="34" y="83"/>
                </a:cubicBezTo>
                <a:cubicBezTo>
                  <a:pt x="25" y="74"/>
                  <a:pt x="25" y="60"/>
                  <a:pt x="34" y="51"/>
                </a:cubicBezTo>
                <a:cubicBezTo>
                  <a:pt x="69" y="15"/>
                  <a:pt x="69" y="15"/>
                  <a:pt x="69" y="15"/>
                </a:cubicBezTo>
                <a:cubicBezTo>
                  <a:pt x="53" y="0"/>
                  <a:pt x="53" y="0"/>
                  <a:pt x="53" y="0"/>
                </a:cubicBezTo>
                <a:cubicBezTo>
                  <a:pt x="18" y="35"/>
                  <a:pt x="18" y="35"/>
                  <a:pt x="18" y="35"/>
                </a:cubicBezTo>
                <a:cubicBezTo>
                  <a:pt x="0" y="53"/>
                  <a:pt x="0" y="81"/>
                  <a:pt x="18" y="98"/>
                </a:cubicBezTo>
                <a:cubicBezTo>
                  <a:pt x="35" y="116"/>
                  <a:pt x="64" y="116"/>
                  <a:pt x="81" y="98"/>
                </a:cubicBezTo>
                <a:cubicBezTo>
                  <a:pt x="117" y="63"/>
                  <a:pt x="117" y="63"/>
                  <a:pt x="117" y="63"/>
                </a:cubicBezTo>
                <a:lnTo>
                  <a:pt x="101" y="47"/>
                </a:lnTo>
                <a:close/>
                <a:moveTo>
                  <a:pt x="53" y="8"/>
                </a:moveTo>
                <a:cubicBezTo>
                  <a:pt x="61" y="15"/>
                  <a:pt x="61" y="15"/>
                  <a:pt x="61" y="15"/>
                </a:cubicBezTo>
                <a:cubicBezTo>
                  <a:pt x="49" y="27"/>
                  <a:pt x="49" y="27"/>
                  <a:pt x="49" y="27"/>
                </a:cubicBezTo>
                <a:cubicBezTo>
                  <a:pt x="41" y="19"/>
                  <a:pt x="41" y="19"/>
                  <a:pt x="41" y="19"/>
                </a:cubicBezTo>
                <a:lnTo>
                  <a:pt x="53" y="8"/>
                </a:lnTo>
                <a:close/>
                <a:moveTo>
                  <a:pt x="89" y="67"/>
                </a:moveTo>
                <a:cubicBezTo>
                  <a:pt x="101" y="55"/>
                  <a:pt x="101" y="55"/>
                  <a:pt x="101" y="55"/>
                </a:cubicBezTo>
                <a:cubicBezTo>
                  <a:pt x="109" y="63"/>
                  <a:pt x="109" y="63"/>
                  <a:pt x="109" y="63"/>
                </a:cubicBezTo>
                <a:cubicBezTo>
                  <a:pt x="97" y="75"/>
                  <a:pt x="97" y="75"/>
                  <a:pt x="97" y="75"/>
                </a:cubicBezTo>
                <a:lnTo>
                  <a:pt x="89" y="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71" name="Group 70"/>
          <p:cNvGrpSpPr/>
          <p:nvPr/>
        </p:nvGrpSpPr>
        <p:grpSpPr>
          <a:xfrm>
            <a:off x="16208190" y="5102534"/>
            <a:ext cx="729542" cy="596896"/>
            <a:chOff x="6207125" y="2001838"/>
            <a:chExt cx="296863" cy="242887"/>
          </a:xfrm>
          <a:solidFill>
            <a:schemeClr val="tx2"/>
          </a:solidFill>
        </p:grpSpPr>
        <p:sp>
          <p:nvSpPr>
            <p:cNvPr id="72" name="Rectangle 61"/>
            <p:cNvSpPr>
              <a:spLocks noChangeArrowheads="1"/>
            </p:cNvSpPr>
            <p:nvPr/>
          </p:nvSpPr>
          <p:spPr bwMode="auto">
            <a:xfrm>
              <a:off x="6316663" y="2001838"/>
              <a:ext cx="187325" cy="1301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73" name="Freeform 62"/>
            <p:cNvSpPr>
              <a:spLocks/>
            </p:cNvSpPr>
            <p:nvPr/>
          </p:nvSpPr>
          <p:spPr bwMode="auto">
            <a:xfrm>
              <a:off x="6262688" y="2057400"/>
              <a:ext cx="184150" cy="130175"/>
            </a:xfrm>
            <a:custGeom>
              <a:avLst/>
              <a:gdLst/>
              <a:ahLst/>
              <a:cxnLst>
                <a:cxn ang="0">
                  <a:pos x="23" y="0"/>
                </a:cxn>
                <a:cxn ang="0">
                  <a:pos x="0" y="0"/>
                </a:cxn>
                <a:cxn ang="0">
                  <a:pos x="0" y="82"/>
                </a:cxn>
                <a:cxn ang="0">
                  <a:pos x="116" y="82"/>
                </a:cxn>
                <a:cxn ang="0">
                  <a:pos x="116" y="58"/>
                </a:cxn>
                <a:cxn ang="0">
                  <a:pos x="23" y="58"/>
                </a:cxn>
                <a:cxn ang="0">
                  <a:pos x="23" y="0"/>
                </a:cxn>
              </a:cxnLst>
              <a:rect l="0" t="0" r="r" b="b"/>
              <a:pathLst>
                <a:path w="116" h="82">
                  <a:moveTo>
                    <a:pt x="23" y="0"/>
                  </a:moveTo>
                  <a:lnTo>
                    <a:pt x="0" y="0"/>
                  </a:lnTo>
                  <a:lnTo>
                    <a:pt x="0" y="82"/>
                  </a:lnTo>
                  <a:lnTo>
                    <a:pt x="116" y="82"/>
                  </a:lnTo>
                  <a:lnTo>
                    <a:pt x="116" y="58"/>
                  </a:lnTo>
                  <a:lnTo>
                    <a:pt x="23" y="58"/>
                  </a:lnTo>
                  <a:lnTo>
                    <a:pt x="2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74" name="Freeform 63"/>
            <p:cNvSpPr>
              <a:spLocks/>
            </p:cNvSpPr>
            <p:nvPr/>
          </p:nvSpPr>
          <p:spPr bwMode="auto">
            <a:xfrm>
              <a:off x="6207125" y="2114550"/>
              <a:ext cx="184150" cy="130175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0" y="0"/>
                </a:cxn>
                <a:cxn ang="0">
                  <a:pos x="0" y="82"/>
                </a:cxn>
                <a:cxn ang="0">
                  <a:pos x="116" y="82"/>
                </a:cxn>
                <a:cxn ang="0">
                  <a:pos x="116" y="58"/>
                </a:cxn>
                <a:cxn ang="0">
                  <a:pos x="22" y="58"/>
                </a:cxn>
                <a:cxn ang="0">
                  <a:pos x="22" y="0"/>
                </a:cxn>
              </a:cxnLst>
              <a:rect l="0" t="0" r="r" b="b"/>
              <a:pathLst>
                <a:path w="116" h="82">
                  <a:moveTo>
                    <a:pt x="22" y="0"/>
                  </a:moveTo>
                  <a:lnTo>
                    <a:pt x="0" y="0"/>
                  </a:lnTo>
                  <a:lnTo>
                    <a:pt x="0" y="82"/>
                  </a:lnTo>
                  <a:lnTo>
                    <a:pt x="116" y="82"/>
                  </a:lnTo>
                  <a:lnTo>
                    <a:pt x="116" y="58"/>
                  </a:lnTo>
                  <a:lnTo>
                    <a:pt x="22" y="58"/>
                  </a:lnTo>
                  <a:lnTo>
                    <a:pt x="2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75" name="Freeform 64"/>
          <p:cNvSpPr>
            <a:spLocks noEditPoints="1"/>
          </p:cNvSpPr>
          <p:nvPr/>
        </p:nvSpPr>
        <p:spPr bwMode="auto">
          <a:xfrm>
            <a:off x="17667270" y="5012335"/>
            <a:ext cx="725638" cy="686626"/>
          </a:xfrm>
          <a:custGeom>
            <a:avLst/>
            <a:gdLst>
              <a:gd name="T0" fmla="*/ 165456 w 116"/>
              <a:gd name="T1" fmla="*/ 0 h 109"/>
              <a:gd name="T2" fmla="*/ 0 w 116"/>
              <a:gd name="T3" fmla="*/ 184558 h 109"/>
              <a:gd name="T4" fmla="*/ 56000 w 116"/>
              <a:gd name="T5" fmla="*/ 184558 h 109"/>
              <a:gd name="T6" fmla="*/ 112001 w 116"/>
              <a:gd name="T7" fmla="*/ 205064 h 109"/>
              <a:gd name="T8" fmla="*/ 165456 w 116"/>
              <a:gd name="T9" fmla="*/ 279400 h 109"/>
              <a:gd name="T10" fmla="*/ 295275 w 116"/>
              <a:gd name="T11" fmla="*/ 130728 h 109"/>
              <a:gd name="T12" fmla="*/ 165456 w 116"/>
              <a:gd name="T13" fmla="*/ 0 h 109"/>
              <a:gd name="T14" fmla="*/ 73819 w 116"/>
              <a:gd name="T15" fmla="*/ 133292 h 109"/>
              <a:gd name="T16" fmla="*/ 50909 w 116"/>
              <a:gd name="T17" fmla="*/ 110222 h 109"/>
              <a:gd name="T18" fmla="*/ 73819 w 116"/>
              <a:gd name="T19" fmla="*/ 87152 h 109"/>
              <a:gd name="T20" fmla="*/ 96728 w 116"/>
              <a:gd name="T21" fmla="*/ 110222 h 109"/>
              <a:gd name="T22" fmla="*/ 73819 w 116"/>
              <a:gd name="T23" fmla="*/ 133292 h 109"/>
              <a:gd name="T24" fmla="*/ 114546 w 116"/>
              <a:gd name="T25" fmla="*/ 64083 h 109"/>
              <a:gd name="T26" fmla="*/ 140001 w 116"/>
              <a:gd name="T27" fmla="*/ 41013 h 109"/>
              <a:gd name="T28" fmla="*/ 162910 w 116"/>
              <a:gd name="T29" fmla="*/ 64083 h 109"/>
              <a:gd name="T30" fmla="*/ 140001 w 116"/>
              <a:gd name="T31" fmla="*/ 87152 h 109"/>
              <a:gd name="T32" fmla="*/ 114546 w 116"/>
              <a:gd name="T33" fmla="*/ 64083 h 109"/>
              <a:gd name="T34" fmla="*/ 175638 w 116"/>
              <a:gd name="T35" fmla="*/ 228134 h 109"/>
              <a:gd name="T36" fmla="*/ 142547 w 116"/>
              <a:gd name="T37" fmla="*/ 194811 h 109"/>
              <a:gd name="T38" fmla="*/ 175638 w 116"/>
              <a:gd name="T39" fmla="*/ 161488 h 109"/>
              <a:gd name="T40" fmla="*/ 208729 w 116"/>
              <a:gd name="T41" fmla="*/ 194811 h 109"/>
              <a:gd name="T42" fmla="*/ 175638 w 116"/>
              <a:gd name="T43" fmla="*/ 228134 h 109"/>
              <a:gd name="T44" fmla="*/ 231638 w 116"/>
              <a:gd name="T45" fmla="*/ 171741 h 109"/>
              <a:gd name="T46" fmla="*/ 216365 w 116"/>
              <a:gd name="T47" fmla="*/ 158925 h 109"/>
              <a:gd name="T48" fmla="*/ 231638 w 116"/>
              <a:gd name="T49" fmla="*/ 143545 h 109"/>
              <a:gd name="T50" fmla="*/ 244366 w 116"/>
              <a:gd name="T51" fmla="*/ 158925 h 109"/>
              <a:gd name="T52" fmla="*/ 231638 w 116"/>
              <a:gd name="T53" fmla="*/ 171741 h 109"/>
              <a:gd name="T54" fmla="*/ 213820 w 116"/>
              <a:gd name="T55" fmla="*/ 115349 h 109"/>
              <a:gd name="T56" fmla="*/ 180729 w 116"/>
              <a:gd name="T57" fmla="*/ 84589 h 109"/>
              <a:gd name="T58" fmla="*/ 213820 w 116"/>
              <a:gd name="T59" fmla="*/ 51266 h 109"/>
              <a:gd name="T60" fmla="*/ 244366 w 116"/>
              <a:gd name="T61" fmla="*/ 84589 h 109"/>
              <a:gd name="T62" fmla="*/ 213820 w 116"/>
              <a:gd name="T63" fmla="*/ 115349 h 10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16" h="109">
                <a:moveTo>
                  <a:pt x="65" y="0"/>
                </a:moveTo>
                <a:cubicBezTo>
                  <a:pt x="22" y="0"/>
                  <a:pt x="0" y="43"/>
                  <a:pt x="0" y="72"/>
                </a:cubicBezTo>
                <a:cubicBezTo>
                  <a:pt x="0" y="80"/>
                  <a:pt x="15" y="94"/>
                  <a:pt x="22" y="72"/>
                </a:cubicBezTo>
                <a:cubicBezTo>
                  <a:pt x="25" y="63"/>
                  <a:pt x="44" y="65"/>
                  <a:pt x="44" y="80"/>
                </a:cubicBezTo>
                <a:cubicBezTo>
                  <a:pt x="44" y="96"/>
                  <a:pt x="51" y="109"/>
                  <a:pt x="65" y="109"/>
                </a:cubicBezTo>
                <a:cubicBezTo>
                  <a:pt x="109" y="109"/>
                  <a:pt x="116" y="72"/>
                  <a:pt x="116" y="51"/>
                </a:cubicBezTo>
                <a:cubicBezTo>
                  <a:pt x="116" y="29"/>
                  <a:pt x="109" y="0"/>
                  <a:pt x="65" y="0"/>
                </a:cubicBezTo>
                <a:close/>
                <a:moveTo>
                  <a:pt x="29" y="52"/>
                </a:moveTo>
                <a:cubicBezTo>
                  <a:pt x="24" y="52"/>
                  <a:pt x="20" y="48"/>
                  <a:pt x="20" y="43"/>
                </a:cubicBezTo>
                <a:cubicBezTo>
                  <a:pt x="20" y="38"/>
                  <a:pt x="24" y="34"/>
                  <a:pt x="29" y="34"/>
                </a:cubicBezTo>
                <a:cubicBezTo>
                  <a:pt x="34" y="34"/>
                  <a:pt x="38" y="38"/>
                  <a:pt x="38" y="43"/>
                </a:cubicBezTo>
                <a:cubicBezTo>
                  <a:pt x="38" y="48"/>
                  <a:pt x="34" y="52"/>
                  <a:pt x="29" y="52"/>
                </a:cubicBezTo>
                <a:close/>
                <a:moveTo>
                  <a:pt x="45" y="25"/>
                </a:moveTo>
                <a:cubicBezTo>
                  <a:pt x="45" y="20"/>
                  <a:pt x="50" y="16"/>
                  <a:pt x="55" y="16"/>
                </a:cubicBezTo>
                <a:cubicBezTo>
                  <a:pt x="60" y="16"/>
                  <a:pt x="64" y="20"/>
                  <a:pt x="64" y="25"/>
                </a:cubicBezTo>
                <a:cubicBezTo>
                  <a:pt x="64" y="30"/>
                  <a:pt x="60" y="34"/>
                  <a:pt x="55" y="34"/>
                </a:cubicBezTo>
                <a:cubicBezTo>
                  <a:pt x="50" y="34"/>
                  <a:pt x="45" y="30"/>
                  <a:pt x="45" y="25"/>
                </a:cubicBezTo>
                <a:close/>
                <a:moveTo>
                  <a:pt x="69" y="89"/>
                </a:moveTo>
                <a:cubicBezTo>
                  <a:pt x="62" y="89"/>
                  <a:pt x="56" y="83"/>
                  <a:pt x="56" y="76"/>
                </a:cubicBezTo>
                <a:cubicBezTo>
                  <a:pt x="56" y="69"/>
                  <a:pt x="62" y="63"/>
                  <a:pt x="69" y="63"/>
                </a:cubicBezTo>
                <a:cubicBezTo>
                  <a:pt x="76" y="63"/>
                  <a:pt x="82" y="69"/>
                  <a:pt x="82" y="76"/>
                </a:cubicBezTo>
                <a:cubicBezTo>
                  <a:pt x="82" y="83"/>
                  <a:pt x="76" y="89"/>
                  <a:pt x="69" y="89"/>
                </a:cubicBezTo>
                <a:close/>
                <a:moveTo>
                  <a:pt x="91" y="67"/>
                </a:moveTo>
                <a:cubicBezTo>
                  <a:pt x="88" y="67"/>
                  <a:pt x="85" y="65"/>
                  <a:pt x="85" y="62"/>
                </a:cubicBezTo>
                <a:cubicBezTo>
                  <a:pt x="85" y="59"/>
                  <a:pt x="88" y="56"/>
                  <a:pt x="91" y="56"/>
                </a:cubicBezTo>
                <a:cubicBezTo>
                  <a:pt x="94" y="56"/>
                  <a:pt x="96" y="59"/>
                  <a:pt x="96" y="62"/>
                </a:cubicBezTo>
                <a:cubicBezTo>
                  <a:pt x="96" y="65"/>
                  <a:pt x="94" y="67"/>
                  <a:pt x="91" y="67"/>
                </a:cubicBezTo>
                <a:close/>
                <a:moveTo>
                  <a:pt x="84" y="45"/>
                </a:moveTo>
                <a:cubicBezTo>
                  <a:pt x="77" y="45"/>
                  <a:pt x="71" y="40"/>
                  <a:pt x="71" y="33"/>
                </a:cubicBezTo>
                <a:cubicBezTo>
                  <a:pt x="71" y="26"/>
                  <a:pt x="77" y="20"/>
                  <a:pt x="84" y="20"/>
                </a:cubicBezTo>
                <a:cubicBezTo>
                  <a:pt x="91" y="20"/>
                  <a:pt x="96" y="26"/>
                  <a:pt x="96" y="33"/>
                </a:cubicBezTo>
                <a:cubicBezTo>
                  <a:pt x="96" y="40"/>
                  <a:pt x="91" y="45"/>
                  <a:pt x="84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76" name="Group 75"/>
          <p:cNvGrpSpPr/>
          <p:nvPr/>
        </p:nvGrpSpPr>
        <p:grpSpPr>
          <a:xfrm>
            <a:off x="22048410" y="5012802"/>
            <a:ext cx="729542" cy="686628"/>
            <a:chOff x="8583613" y="1965325"/>
            <a:chExt cx="296863" cy="279401"/>
          </a:xfrm>
          <a:solidFill>
            <a:schemeClr val="tx2"/>
          </a:solidFill>
        </p:grpSpPr>
        <p:sp>
          <p:nvSpPr>
            <p:cNvPr id="77" name="Freeform 65"/>
            <p:cNvSpPr>
              <a:spLocks/>
            </p:cNvSpPr>
            <p:nvPr/>
          </p:nvSpPr>
          <p:spPr bwMode="auto">
            <a:xfrm>
              <a:off x="8583613" y="1965325"/>
              <a:ext cx="296863" cy="109538"/>
            </a:xfrm>
            <a:custGeom>
              <a:avLst/>
              <a:gdLst/>
              <a:ahLst/>
              <a:cxnLst>
                <a:cxn ang="0">
                  <a:pos x="108" y="15"/>
                </a:cxn>
                <a:cxn ang="0">
                  <a:pos x="58" y="0"/>
                </a:cxn>
                <a:cxn ang="0">
                  <a:pos x="8" y="15"/>
                </a:cxn>
                <a:cxn ang="0">
                  <a:pos x="0" y="28"/>
                </a:cxn>
                <a:cxn ang="0">
                  <a:pos x="0" y="36"/>
                </a:cxn>
                <a:cxn ang="0">
                  <a:pos x="7" y="43"/>
                </a:cxn>
                <a:cxn ang="0">
                  <a:pos x="22" y="43"/>
                </a:cxn>
                <a:cxn ang="0">
                  <a:pos x="29" y="36"/>
                </a:cxn>
                <a:cxn ang="0">
                  <a:pos x="33" y="24"/>
                </a:cxn>
                <a:cxn ang="0">
                  <a:pos x="58" y="15"/>
                </a:cxn>
                <a:cxn ang="0">
                  <a:pos x="83" y="24"/>
                </a:cxn>
                <a:cxn ang="0">
                  <a:pos x="87" y="36"/>
                </a:cxn>
                <a:cxn ang="0">
                  <a:pos x="95" y="43"/>
                </a:cxn>
                <a:cxn ang="0">
                  <a:pos x="109" y="43"/>
                </a:cxn>
                <a:cxn ang="0">
                  <a:pos x="116" y="36"/>
                </a:cxn>
                <a:cxn ang="0">
                  <a:pos x="116" y="28"/>
                </a:cxn>
                <a:cxn ang="0">
                  <a:pos x="108" y="15"/>
                </a:cxn>
              </a:cxnLst>
              <a:rect l="0" t="0" r="r" b="b"/>
              <a:pathLst>
                <a:path w="116" h="43">
                  <a:moveTo>
                    <a:pt x="108" y="15"/>
                  </a:moveTo>
                  <a:cubicBezTo>
                    <a:pt x="99" y="7"/>
                    <a:pt x="87" y="0"/>
                    <a:pt x="58" y="0"/>
                  </a:cubicBezTo>
                  <a:cubicBezTo>
                    <a:pt x="29" y="0"/>
                    <a:pt x="17" y="7"/>
                    <a:pt x="8" y="15"/>
                  </a:cubicBezTo>
                  <a:cubicBezTo>
                    <a:pt x="3" y="19"/>
                    <a:pt x="0" y="22"/>
                    <a:pt x="0" y="28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3" y="43"/>
                    <a:pt x="7" y="43"/>
                  </a:cubicBezTo>
                  <a:cubicBezTo>
                    <a:pt x="22" y="43"/>
                    <a:pt x="22" y="43"/>
                    <a:pt x="22" y="43"/>
                  </a:cubicBezTo>
                  <a:cubicBezTo>
                    <a:pt x="26" y="43"/>
                    <a:pt x="29" y="40"/>
                    <a:pt x="29" y="36"/>
                  </a:cubicBezTo>
                  <a:cubicBezTo>
                    <a:pt x="29" y="32"/>
                    <a:pt x="30" y="29"/>
                    <a:pt x="33" y="24"/>
                  </a:cubicBezTo>
                  <a:cubicBezTo>
                    <a:pt x="37" y="20"/>
                    <a:pt x="44" y="14"/>
                    <a:pt x="58" y="15"/>
                  </a:cubicBezTo>
                  <a:cubicBezTo>
                    <a:pt x="73" y="14"/>
                    <a:pt x="80" y="20"/>
                    <a:pt x="83" y="24"/>
                  </a:cubicBezTo>
                  <a:cubicBezTo>
                    <a:pt x="87" y="29"/>
                    <a:pt x="87" y="32"/>
                    <a:pt x="87" y="36"/>
                  </a:cubicBezTo>
                  <a:cubicBezTo>
                    <a:pt x="87" y="40"/>
                    <a:pt x="91" y="43"/>
                    <a:pt x="95" y="43"/>
                  </a:cubicBezTo>
                  <a:cubicBezTo>
                    <a:pt x="109" y="43"/>
                    <a:pt x="109" y="43"/>
                    <a:pt x="109" y="43"/>
                  </a:cubicBezTo>
                  <a:cubicBezTo>
                    <a:pt x="113" y="43"/>
                    <a:pt x="116" y="40"/>
                    <a:pt x="116" y="36"/>
                  </a:cubicBezTo>
                  <a:cubicBezTo>
                    <a:pt x="116" y="28"/>
                    <a:pt x="116" y="28"/>
                    <a:pt x="116" y="28"/>
                  </a:cubicBezTo>
                  <a:cubicBezTo>
                    <a:pt x="116" y="22"/>
                    <a:pt x="113" y="19"/>
                    <a:pt x="108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78" name="Oval 66"/>
            <p:cNvSpPr>
              <a:spLocks noChangeArrowheads="1"/>
            </p:cNvSpPr>
            <p:nvPr/>
          </p:nvSpPr>
          <p:spPr bwMode="auto">
            <a:xfrm>
              <a:off x="8696325" y="2132013"/>
              <a:ext cx="73025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79" name="Freeform 67"/>
            <p:cNvSpPr>
              <a:spLocks noEditPoints="1"/>
            </p:cNvSpPr>
            <p:nvPr/>
          </p:nvSpPr>
          <p:spPr bwMode="auto">
            <a:xfrm>
              <a:off x="8601075" y="2039938"/>
              <a:ext cx="260350" cy="204788"/>
            </a:xfrm>
            <a:custGeom>
              <a:avLst/>
              <a:gdLst/>
              <a:ahLst/>
              <a:cxnLst>
                <a:cxn ang="0">
                  <a:pos x="76" y="14"/>
                </a:cxn>
                <a:cxn ang="0">
                  <a:pos x="73" y="14"/>
                </a:cxn>
                <a:cxn ang="0">
                  <a:pos x="73" y="5"/>
                </a:cxn>
                <a:cxn ang="0">
                  <a:pos x="66" y="0"/>
                </a:cxn>
                <a:cxn ang="0">
                  <a:pos x="58" y="5"/>
                </a:cxn>
                <a:cxn ang="0">
                  <a:pos x="58" y="14"/>
                </a:cxn>
                <a:cxn ang="0">
                  <a:pos x="44" y="14"/>
                </a:cxn>
                <a:cxn ang="0">
                  <a:pos x="44" y="5"/>
                </a:cxn>
                <a:cxn ang="0">
                  <a:pos x="37" y="0"/>
                </a:cxn>
                <a:cxn ang="0">
                  <a:pos x="29" y="5"/>
                </a:cxn>
                <a:cxn ang="0">
                  <a:pos x="29" y="14"/>
                </a:cxn>
                <a:cxn ang="0">
                  <a:pos x="26" y="14"/>
                </a:cxn>
                <a:cxn ang="0">
                  <a:pos x="20" y="18"/>
                </a:cxn>
                <a:cxn ang="0">
                  <a:pos x="0" y="58"/>
                </a:cxn>
                <a:cxn ang="0">
                  <a:pos x="0" y="72"/>
                </a:cxn>
                <a:cxn ang="0">
                  <a:pos x="8" y="80"/>
                </a:cxn>
                <a:cxn ang="0">
                  <a:pos x="95" y="80"/>
                </a:cxn>
                <a:cxn ang="0">
                  <a:pos x="102" y="72"/>
                </a:cxn>
                <a:cxn ang="0">
                  <a:pos x="102" y="59"/>
                </a:cxn>
                <a:cxn ang="0">
                  <a:pos x="82" y="17"/>
                </a:cxn>
                <a:cxn ang="0">
                  <a:pos x="76" y="14"/>
                </a:cxn>
                <a:cxn ang="0">
                  <a:pos x="51" y="72"/>
                </a:cxn>
                <a:cxn ang="0">
                  <a:pos x="29" y="51"/>
                </a:cxn>
                <a:cxn ang="0">
                  <a:pos x="51" y="29"/>
                </a:cxn>
                <a:cxn ang="0">
                  <a:pos x="73" y="51"/>
                </a:cxn>
                <a:cxn ang="0">
                  <a:pos x="51" y="72"/>
                </a:cxn>
              </a:cxnLst>
              <a:rect l="0" t="0" r="r" b="b"/>
              <a:pathLst>
                <a:path w="102" h="80">
                  <a:moveTo>
                    <a:pt x="76" y="14"/>
                  </a:moveTo>
                  <a:cubicBezTo>
                    <a:pt x="73" y="14"/>
                    <a:pt x="73" y="14"/>
                    <a:pt x="73" y="14"/>
                  </a:cubicBezTo>
                  <a:cubicBezTo>
                    <a:pt x="73" y="5"/>
                    <a:pt x="73" y="5"/>
                    <a:pt x="73" y="5"/>
                  </a:cubicBezTo>
                  <a:cubicBezTo>
                    <a:pt x="73" y="2"/>
                    <a:pt x="70" y="0"/>
                    <a:pt x="66" y="0"/>
                  </a:cubicBezTo>
                  <a:cubicBezTo>
                    <a:pt x="62" y="0"/>
                    <a:pt x="58" y="2"/>
                    <a:pt x="58" y="5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44" y="14"/>
                    <a:pt x="44" y="14"/>
                    <a:pt x="44" y="14"/>
                  </a:cubicBezTo>
                  <a:cubicBezTo>
                    <a:pt x="44" y="5"/>
                    <a:pt x="44" y="5"/>
                    <a:pt x="44" y="5"/>
                  </a:cubicBezTo>
                  <a:cubicBezTo>
                    <a:pt x="44" y="2"/>
                    <a:pt x="41" y="0"/>
                    <a:pt x="37" y="0"/>
                  </a:cubicBezTo>
                  <a:cubicBezTo>
                    <a:pt x="33" y="0"/>
                    <a:pt x="29" y="2"/>
                    <a:pt x="29" y="5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3" y="14"/>
                    <a:pt x="21" y="16"/>
                    <a:pt x="20" y="18"/>
                  </a:cubicBezTo>
                  <a:cubicBezTo>
                    <a:pt x="14" y="26"/>
                    <a:pt x="0" y="48"/>
                    <a:pt x="0" y="5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6"/>
                    <a:pt x="4" y="80"/>
                    <a:pt x="8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9" y="80"/>
                    <a:pt x="102" y="76"/>
                    <a:pt x="102" y="72"/>
                  </a:cubicBezTo>
                  <a:cubicBezTo>
                    <a:pt x="102" y="66"/>
                    <a:pt x="102" y="59"/>
                    <a:pt x="102" y="59"/>
                  </a:cubicBezTo>
                  <a:cubicBezTo>
                    <a:pt x="102" y="46"/>
                    <a:pt x="88" y="25"/>
                    <a:pt x="82" y="17"/>
                  </a:cubicBezTo>
                  <a:cubicBezTo>
                    <a:pt x="81" y="16"/>
                    <a:pt x="79" y="14"/>
                    <a:pt x="76" y="14"/>
                  </a:cubicBezTo>
                  <a:close/>
                  <a:moveTo>
                    <a:pt x="51" y="72"/>
                  </a:moveTo>
                  <a:cubicBezTo>
                    <a:pt x="39" y="72"/>
                    <a:pt x="29" y="63"/>
                    <a:pt x="29" y="51"/>
                  </a:cubicBezTo>
                  <a:cubicBezTo>
                    <a:pt x="29" y="39"/>
                    <a:pt x="39" y="29"/>
                    <a:pt x="51" y="29"/>
                  </a:cubicBezTo>
                  <a:cubicBezTo>
                    <a:pt x="63" y="29"/>
                    <a:pt x="73" y="39"/>
                    <a:pt x="73" y="51"/>
                  </a:cubicBezTo>
                  <a:cubicBezTo>
                    <a:pt x="73" y="63"/>
                    <a:pt x="63" y="72"/>
                    <a:pt x="51" y="7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80" name="Group 79"/>
          <p:cNvGrpSpPr/>
          <p:nvPr/>
        </p:nvGrpSpPr>
        <p:grpSpPr>
          <a:xfrm>
            <a:off x="7442010" y="6428971"/>
            <a:ext cx="624206" cy="729538"/>
            <a:chOff x="2640013" y="2541588"/>
            <a:chExt cx="254000" cy="296862"/>
          </a:xfrm>
          <a:solidFill>
            <a:schemeClr val="tx2"/>
          </a:solidFill>
        </p:grpSpPr>
        <p:sp>
          <p:nvSpPr>
            <p:cNvPr id="81" name="Freeform 68"/>
            <p:cNvSpPr>
              <a:spLocks/>
            </p:cNvSpPr>
            <p:nvPr/>
          </p:nvSpPr>
          <p:spPr bwMode="auto">
            <a:xfrm>
              <a:off x="2651125" y="2541588"/>
              <a:ext cx="242888" cy="233363"/>
            </a:xfrm>
            <a:custGeom>
              <a:avLst/>
              <a:gdLst/>
              <a:ahLst/>
              <a:cxnLst>
                <a:cxn ang="0">
                  <a:pos x="88" y="14"/>
                </a:cxn>
                <a:cxn ang="0">
                  <a:pos x="95" y="7"/>
                </a:cxn>
                <a:cxn ang="0">
                  <a:pos x="88" y="0"/>
                </a:cxn>
                <a:cxn ang="0">
                  <a:pos x="81" y="7"/>
                </a:cxn>
                <a:cxn ang="0">
                  <a:pos x="82" y="11"/>
                </a:cxn>
                <a:cxn ang="0">
                  <a:pos x="46" y="35"/>
                </a:cxn>
                <a:cxn ang="0">
                  <a:pos x="13" y="3"/>
                </a:cxn>
                <a:cxn ang="0">
                  <a:pos x="5" y="1"/>
                </a:cxn>
                <a:cxn ang="0">
                  <a:pos x="0" y="8"/>
                </a:cxn>
                <a:cxn ang="0">
                  <a:pos x="24" y="67"/>
                </a:cxn>
                <a:cxn ang="0">
                  <a:pos x="83" y="91"/>
                </a:cxn>
                <a:cxn ang="0">
                  <a:pos x="90" y="87"/>
                </a:cxn>
                <a:cxn ang="0">
                  <a:pos x="89" y="78"/>
                </a:cxn>
                <a:cxn ang="0">
                  <a:pos x="60" y="49"/>
                </a:cxn>
                <a:cxn ang="0">
                  <a:pos x="84" y="13"/>
                </a:cxn>
                <a:cxn ang="0">
                  <a:pos x="88" y="14"/>
                </a:cxn>
              </a:cxnLst>
              <a:rect l="0" t="0" r="r" b="b"/>
              <a:pathLst>
                <a:path w="95" h="91">
                  <a:moveTo>
                    <a:pt x="88" y="14"/>
                  </a:moveTo>
                  <a:cubicBezTo>
                    <a:pt x="92" y="14"/>
                    <a:pt x="95" y="11"/>
                    <a:pt x="95" y="7"/>
                  </a:cubicBezTo>
                  <a:cubicBezTo>
                    <a:pt x="95" y="3"/>
                    <a:pt x="92" y="0"/>
                    <a:pt x="88" y="0"/>
                  </a:cubicBezTo>
                  <a:cubicBezTo>
                    <a:pt x="84" y="0"/>
                    <a:pt x="81" y="3"/>
                    <a:pt x="81" y="7"/>
                  </a:cubicBezTo>
                  <a:cubicBezTo>
                    <a:pt x="81" y="9"/>
                    <a:pt x="81" y="10"/>
                    <a:pt x="82" y="11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1" y="0"/>
                    <a:pt x="8" y="0"/>
                    <a:pt x="5" y="1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30"/>
                    <a:pt x="8" y="51"/>
                    <a:pt x="24" y="67"/>
                  </a:cubicBezTo>
                  <a:cubicBezTo>
                    <a:pt x="40" y="83"/>
                    <a:pt x="62" y="91"/>
                    <a:pt x="83" y="91"/>
                  </a:cubicBezTo>
                  <a:cubicBezTo>
                    <a:pt x="86" y="91"/>
                    <a:pt x="89" y="89"/>
                    <a:pt x="90" y="87"/>
                  </a:cubicBezTo>
                  <a:cubicBezTo>
                    <a:pt x="92" y="84"/>
                    <a:pt x="91" y="81"/>
                    <a:pt x="89" y="78"/>
                  </a:cubicBezTo>
                  <a:cubicBezTo>
                    <a:pt x="60" y="49"/>
                    <a:pt x="60" y="49"/>
                    <a:pt x="60" y="49"/>
                  </a:cubicBezTo>
                  <a:cubicBezTo>
                    <a:pt x="84" y="13"/>
                    <a:pt x="84" y="13"/>
                    <a:pt x="84" y="13"/>
                  </a:cubicBezTo>
                  <a:cubicBezTo>
                    <a:pt x="85" y="14"/>
                    <a:pt x="86" y="14"/>
                    <a:pt x="88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82" name="Freeform 69"/>
            <p:cNvSpPr>
              <a:spLocks/>
            </p:cNvSpPr>
            <p:nvPr/>
          </p:nvSpPr>
          <p:spPr bwMode="auto">
            <a:xfrm>
              <a:off x="2640013" y="2730500"/>
              <a:ext cx="120650" cy="107950"/>
            </a:xfrm>
            <a:custGeom>
              <a:avLst/>
              <a:gdLst/>
              <a:ahLst/>
              <a:cxnLst>
                <a:cxn ang="0">
                  <a:pos x="41" y="16"/>
                </a:cxn>
                <a:cxn ang="0">
                  <a:pos x="39" y="14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0" y="37"/>
                </a:cxn>
                <a:cxn ang="0">
                  <a:pos x="1" y="40"/>
                </a:cxn>
                <a:cxn ang="0">
                  <a:pos x="4" y="42"/>
                </a:cxn>
                <a:cxn ang="0">
                  <a:pos x="44" y="42"/>
                </a:cxn>
                <a:cxn ang="0">
                  <a:pos x="46" y="41"/>
                </a:cxn>
                <a:cxn ang="0">
                  <a:pos x="47" y="37"/>
                </a:cxn>
                <a:cxn ang="0">
                  <a:pos x="41" y="16"/>
                </a:cxn>
              </a:cxnLst>
              <a:rect l="0" t="0" r="r" b="b"/>
              <a:pathLst>
                <a:path w="47" h="42">
                  <a:moveTo>
                    <a:pt x="41" y="16"/>
                  </a:moveTo>
                  <a:cubicBezTo>
                    <a:pt x="41" y="15"/>
                    <a:pt x="40" y="15"/>
                    <a:pt x="39" y="14"/>
                  </a:cubicBezTo>
                  <a:cubicBezTo>
                    <a:pt x="33" y="11"/>
                    <a:pt x="27" y="6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8"/>
                    <a:pt x="0" y="39"/>
                    <a:pt x="1" y="40"/>
                  </a:cubicBezTo>
                  <a:cubicBezTo>
                    <a:pt x="1" y="41"/>
                    <a:pt x="2" y="42"/>
                    <a:pt x="4" y="42"/>
                  </a:cubicBezTo>
                  <a:cubicBezTo>
                    <a:pt x="44" y="42"/>
                    <a:pt x="44" y="42"/>
                    <a:pt x="44" y="42"/>
                  </a:cubicBezTo>
                  <a:cubicBezTo>
                    <a:pt x="45" y="42"/>
                    <a:pt x="46" y="42"/>
                    <a:pt x="46" y="41"/>
                  </a:cubicBezTo>
                  <a:cubicBezTo>
                    <a:pt x="47" y="40"/>
                    <a:pt x="47" y="39"/>
                    <a:pt x="47" y="37"/>
                  </a:cubicBezTo>
                  <a:lnTo>
                    <a:pt x="41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83" name="Freeform 70"/>
          <p:cNvSpPr>
            <a:spLocks noEditPoints="1"/>
          </p:cNvSpPr>
          <p:nvPr/>
        </p:nvSpPr>
        <p:spPr bwMode="auto">
          <a:xfrm>
            <a:off x="1601788" y="6428498"/>
            <a:ext cx="686626" cy="717836"/>
          </a:xfrm>
          <a:custGeom>
            <a:avLst/>
            <a:gdLst>
              <a:gd name="T0" fmla="*/ 76899 w 109"/>
              <a:gd name="T1" fmla="*/ 281851 h 114"/>
              <a:gd name="T2" fmla="*/ 7690 w 109"/>
              <a:gd name="T3" fmla="*/ 215232 h 114"/>
              <a:gd name="T4" fmla="*/ 5127 w 109"/>
              <a:gd name="T5" fmla="*/ 115303 h 114"/>
              <a:gd name="T6" fmla="*/ 41013 w 109"/>
              <a:gd name="T7" fmla="*/ 46121 h 114"/>
              <a:gd name="T8" fmla="*/ 107659 w 109"/>
              <a:gd name="T9" fmla="*/ 5125 h 114"/>
              <a:gd name="T10" fmla="*/ 202501 w 109"/>
              <a:gd name="T11" fmla="*/ 7687 h 114"/>
              <a:gd name="T12" fmla="*/ 269147 w 109"/>
              <a:gd name="T13" fmla="*/ 74306 h 114"/>
              <a:gd name="T14" fmla="*/ 276837 w 109"/>
              <a:gd name="T15" fmla="*/ 163986 h 114"/>
              <a:gd name="T16" fmla="*/ 243514 w 109"/>
              <a:gd name="T17" fmla="*/ 212669 h 114"/>
              <a:gd name="T18" fmla="*/ 205064 w 109"/>
              <a:gd name="T19" fmla="*/ 217794 h 114"/>
              <a:gd name="T20" fmla="*/ 187121 w 109"/>
              <a:gd name="T21" fmla="*/ 207545 h 114"/>
              <a:gd name="T22" fmla="*/ 181994 w 109"/>
              <a:gd name="T23" fmla="*/ 194733 h 114"/>
              <a:gd name="T24" fmla="*/ 169178 w 109"/>
              <a:gd name="T25" fmla="*/ 197296 h 114"/>
              <a:gd name="T26" fmla="*/ 153798 w 109"/>
              <a:gd name="T27" fmla="*/ 212669 h 114"/>
              <a:gd name="T28" fmla="*/ 128165 w 109"/>
              <a:gd name="T29" fmla="*/ 220356 h 114"/>
              <a:gd name="T30" fmla="*/ 84589 w 109"/>
              <a:gd name="T31" fmla="*/ 202420 h 114"/>
              <a:gd name="T32" fmla="*/ 69209 w 109"/>
              <a:gd name="T33" fmla="*/ 151175 h 114"/>
              <a:gd name="T34" fmla="*/ 89716 w 109"/>
              <a:gd name="T35" fmla="*/ 92242 h 114"/>
              <a:gd name="T36" fmla="*/ 146108 w 109"/>
              <a:gd name="T37" fmla="*/ 71744 h 114"/>
              <a:gd name="T38" fmla="*/ 179431 w 109"/>
              <a:gd name="T39" fmla="*/ 74306 h 114"/>
              <a:gd name="T40" fmla="*/ 202501 w 109"/>
              <a:gd name="T41" fmla="*/ 79431 h 114"/>
              <a:gd name="T42" fmla="*/ 199938 w 109"/>
              <a:gd name="T43" fmla="*/ 161424 h 114"/>
              <a:gd name="T44" fmla="*/ 199938 w 109"/>
              <a:gd name="T45" fmla="*/ 179360 h 114"/>
              <a:gd name="T46" fmla="*/ 212754 w 109"/>
              <a:gd name="T47" fmla="*/ 197296 h 114"/>
              <a:gd name="T48" fmla="*/ 235824 w 109"/>
              <a:gd name="T49" fmla="*/ 192171 h 114"/>
              <a:gd name="T50" fmla="*/ 248640 w 109"/>
              <a:gd name="T51" fmla="*/ 153737 h 114"/>
              <a:gd name="T52" fmla="*/ 243514 w 109"/>
              <a:gd name="T53" fmla="*/ 84555 h 114"/>
              <a:gd name="T54" fmla="*/ 189684 w 109"/>
              <a:gd name="T55" fmla="*/ 30747 h 114"/>
              <a:gd name="T56" fmla="*/ 97406 w 109"/>
              <a:gd name="T57" fmla="*/ 33310 h 114"/>
              <a:gd name="T58" fmla="*/ 35886 w 109"/>
              <a:gd name="T59" fmla="*/ 102491 h 114"/>
              <a:gd name="T60" fmla="*/ 35886 w 109"/>
              <a:gd name="T61" fmla="*/ 202420 h 114"/>
              <a:gd name="T62" fmla="*/ 89716 w 109"/>
              <a:gd name="T63" fmla="*/ 261353 h 114"/>
              <a:gd name="T64" fmla="*/ 158925 w 109"/>
              <a:gd name="T65" fmla="*/ 266477 h 114"/>
              <a:gd name="T66" fmla="*/ 202501 w 109"/>
              <a:gd name="T67" fmla="*/ 258790 h 114"/>
              <a:gd name="T68" fmla="*/ 215317 w 109"/>
              <a:gd name="T69" fmla="*/ 276726 h 114"/>
              <a:gd name="T70" fmla="*/ 135855 w 109"/>
              <a:gd name="T71" fmla="*/ 292100 h 114"/>
              <a:gd name="T72" fmla="*/ 125602 w 109"/>
              <a:gd name="T73" fmla="*/ 97367 h 114"/>
              <a:gd name="T74" fmla="*/ 102532 w 109"/>
              <a:gd name="T75" fmla="*/ 130676 h 114"/>
              <a:gd name="T76" fmla="*/ 110222 w 109"/>
              <a:gd name="T77" fmla="*/ 187046 h 114"/>
              <a:gd name="T78" fmla="*/ 148672 w 109"/>
              <a:gd name="T79" fmla="*/ 192171 h 114"/>
              <a:gd name="T80" fmla="*/ 166615 w 109"/>
              <a:gd name="T81" fmla="*/ 163986 h 114"/>
              <a:gd name="T82" fmla="*/ 171741 w 109"/>
              <a:gd name="T83" fmla="*/ 94804 h 114"/>
              <a:gd name="T84" fmla="*/ 158925 w 109"/>
              <a:gd name="T85" fmla="*/ 92242 h 114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109" h="114">
                <a:moveTo>
                  <a:pt x="53" y="114"/>
                </a:moveTo>
                <a:cubicBezTo>
                  <a:pt x="45" y="114"/>
                  <a:pt x="37" y="113"/>
                  <a:pt x="30" y="110"/>
                </a:cubicBezTo>
                <a:cubicBezTo>
                  <a:pt x="24" y="108"/>
                  <a:pt x="18" y="104"/>
                  <a:pt x="14" y="100"/>
                </a:cubicBezTo>
                <a:cubicBezTo>
                  <a:pt x="9" y="96"/>
                  <a:pt x="6" y="90"/>
                  <a:pt x="3" y="84"/>
                </a:cubicBezTo>
                <a:cubicBezTo>
                  <a:pt x="1" y="77"/>
                  <a:pt x="0" y="70"/>
                  <a:pt x="0" y="61"/>
                </a:cubicBezTo>
                <a:cubicBezTo>
                  <a:pt x="0" y="56"/>
                  <a:pt x="0" y="50"/>
                  <a:pt x="2" y="45"/>
                </a:cubicBezTo>
                <a:cubicBezTo>
                  <a:pt x="3" y="39"/>
                  <a:pt x="5" y="34"/>
                  <a:pt x="7" y="30"/>
                </a:cubicBezTo>
                <a:cubicBezTo>
                  <a:pt x="10" y="25"/>
                  <a:pt x="12" y="21"/>
                  <a:pt x="16" y="18"/>
                </a:cubicBezTo>
                <a:cubicBezTo>
                  <a:pt x="19" y="14"/>
                  <a:pt x="23" y="11"/>
                  <a:pt x="28" y="8"/>
                </a:cubicBezTo>
                <a:cubicBezTo>
                  <a:pt x="32" y="5"/>
                  <a:pt x="37" y="3"/>
                  <a:pt x="42" y="2"/>
                </a:cubicBezTo>
                <a:cubicBezTo>
                  <a:pt x="47" y="1"/>
                  <a:pt x="53" y="0"/>
                  <a:pt x="59" y="0"/>
                </a:cubicBezTo>
                <a:cubicBezTo>
                  <a:pt x="66" y="0"/>
                  <a:pt x="73" y="1"/>
                  <a:pt x="79" y="3"/>
                </a:cubicBezTo>
                <a:cubicBezTo>
                  <a:pt x="85" y="6"/>
                  <a:pt x="91" y="9"/>
                  <a:pt x="95" y="13"/>
                </a:cubicBezTo>
                <a:cubicBezTo>
                  <a:pt x="99" y="18"/>
                  <a:pt x="103" y="23"/>
                  <a:pt x="105" y="29"/>
                </a:cubicBezTo>
                <a:cubicBezTo>
                  <a:pt x="108" y="35"/>
                  <a:pt x="109" y="43"/>
                  <a:pt x="109" y="50"/>
                </a:cubicBezTo>
                <a:cubicBezTo>
                  <a:pt x="109" y="55"/>
                  <a:pt x="109" y="59"/>
                  <a:pt x="108" y="64"/>
                </a:cubicBezTo>
                <a:cubicBezTo>
                  <a:pt x="107" y="68"/>
                  <a:pt x="105" y="72"/>
                  <a:pt x="103" y="75"/>
                </a:cubicBezTo>
                <a:cubicBezTo>
                  <a:pt x="101" y="78"/>
                  <a:pt x="98" y="81"/>
                  <a:pt x="95" y="83"/>
                </a:cubicBezTo>
                <a:cubicBezTo>
                  <a:pt x="92" y="85"/>
                  <a:pt x="89" y="86"/>
                  <a:pt x="85" y="86"/>
                </a:cubicBezTo>
                <a:cubicBezTo>
                  <a:pt x="83" y="86"/>
                  <a:pt x="82" y="86"/>
                  <a:pt x="80" y="85"/>
                </a:cubicBezTo>
                <a:cubicBezTo>
                  <a:pt x="79" y="85"/>
                  <a:pt x="77" y="84"/>
                  <a:pt x="76" y="83"/>
                </a:cubicBezTo>
                <a:cubicBezTo>
                  <a:pt x="75" y="83"/>
                  <a:pt x="74" y="82"/>
                  <a:pt x="73" y="81"/>
                </a:cubicBezTo>
                <a:cubicBezTo>
                  <a:pt x="72" y="80"/>
                  <a:pt x="72" y="79"/>
                  <a:pt x="71" y="78"/>
                </a:cubicBezTo>
                <a:cubicBezTo>
                  <a:pt x="71" y="76"/>
                  <a:pt x="71" y="76"/>
                  <a:pt x="71" y="76"/>
                </a:cubicBezTo>
                <a:cubicBezTo>
                  <a:pt x="68" y="76"/>
                  <a:pt x="68" y="76"/>
                  <a:pt x="68" y="76"/>
                </a:cubicBezTo>
                <a:cubicBezTo>
                  <a:pt x="66" y="77"/>
                  <a:pt x="66" y="77"/>
                  <a:pt x="66" y="77"/>
                </a:cubicBezTo>
                <a:cubicBezTo>
                  <a:pt x="65" y="78"/>
                  <a:pt x="64" y="80"/>
                  <a:pt x="63" y="81"/>
                </a:cubicBezTo>
                <a:cubicBezTo>
                  <a:pt x="62" y="82"/>
                  <a:pt x="61" y="82"/>
                  <a:pt x="60" y="83"/>
                </a:cubicBezTo>
                <a:cubicBezTo>
                  <a:pt x="58" y="84"/>
                  <a:pt x="57" y="85"/>
                  <a:pt x="55" y="85"/>
                </a:cubicBezTo>
                <a:cubicBezTo>
                  <a:pt x="54" y="86"/>
                  <a:pt x="52" y="86"/>
                  <a:pt x="50" y="86"/>
                </a:cubicBezTo>
                <a:cubicBezTo>
                  <a:pt x="46" y="86"/>
                  <a:pt x="43" y="85"/>
                  <a:pt x="40" y="84"/>
                </a:cubicBezTo>
                <a:cubicBezTo>
                  <a:pt x="37" y="83"/>
                  <a:pt x="35" y="81"/>
                  <a:pt x="33" y="79"/>
                </a:cubicBezTo>
                <a:cubicBezTo>
                  <a:pt x="31" y="76"/>
                  <a:pt x="30" y="74"/>
                  <a:pt x="29" y="70"/>
                </a:cubicBezTo>
                <a:cubicBezTo>
                  <a:pt x="28" y="67"/>
                  <a:pt x="27" y="63"/>
                  <a:pt x="27" y="59"/>
                </a:cubicBezTo>
                <a:cubicBezTo>
                  <a:pt x="27" y="55"/>
                  <a:pt x="28" y="50"/>
                  <a:pt x="29" y="46"/>
                </a:cubicBezTo>
                <a:cubicBezTo>
                  <a:pt x="31" y="42"/>
                  <a:pt x="33" y="39"/>
                  <a:pt x="35" y="36"/>
                </a:cubicBezTo>
                <a:cubicBezTo>
                  <a:pt x="38" y="34"/>
                  <a:pt x="41" y="31"/>
                  <a:pt x="45" y="30"/>
                </a:cubicBezTo>
                <a:cubicBezTo>
                  <a:pt x="48" y="28"/>
                  <a:pt x="53" y="28"/>
                  <a:pt x="57" y="28"/>
                </a:cubicBezTo>
                <a:cubicBezTo>
                  <a:pt x="59" y="28"/>
                  <a:pt x="62" y="28"/>
                  <a:pt x="64" y="28"/>
                </a:cubicBezTo>
                <a:cubicBezTo>
                  <a:pt x="66" y="28"/>
                  <a:pt x="68" y="28"/>
                  <a:pt x="70" y="29"/>
                </a:cubicBezTo>
                <a:cubicBezTo>
                  <a:pt x="72" y="29"/>
                  <a:pt x="74" y="30"/>
                  <a:pt x="76" y="30"/>
                </a:cubicBezTo>
                <a:cubicBezTo>
                  <a:pt x="77" y="30"/>
                  <a:pt x="78" y="31"/>
                  <a:pt x="79" y="31"/>
                </a:cubicBezTo>
                <a:cubicBezTo>
                  <a:pt x="78" y="60"/>
                  <a:pt x="78" y="60"/>
                  <a:pt x="78" y="60"/>
                </a:cubicBezTo>
                <a:cubicBezTo>
                  <a:pt x="78" y="61"/>
                  <a:pt x="78" y="62"/>
                  <a:pt x="78" y="63"/>
                </a:cubicBezTo>
                <a:cubicBezTo>
                  <a:pt x="78" y="65"/>
                  <a:pt x="78" y="65"/>
                  <a:pt x="78" y="65"/>
                </a:cubicBezTo>
                <a:cubicBezTo>
                  <a:pt x="78" y="67"/>
                  <a:pt x="78" y="69"/>
                  <a:pt x="78" y="70"/>
                </a:cubicBezTo>
                <a:cubicBezTo>
                  <a:pt x="79" y="72"/>
                  <a:pt x="79" y="73"/>
                  <a:pt x="80" y="74"/>
                </a:cubicBezTo>
                <a:cubicBezTo>
                  <a:pt x="80" y="75"/>
                  <a:pt x="81" y="76"/>
                  <a:pt x="83" y="77"/>
                </a:cubicBezTo>
                <a:cubicBezTo>
                  <a:pt x="83" y="77"/>
                  <a:pt x="84" y="77"/>
                  <a:pt x="86" y="77"/>
                </a:cubicBezTo>
                <a:cubicBezTo>
                  <a:pt x="88" y="77"/>
                  <a:pt x="90" y="76"/>
                  <a:pt x="92" y="75"/>
                </a:cubicBezTo>
                <a:cubicBezTo>
                  <a:pt x="93" y="73"/>
                  <a:pt x="94" y="71"/>
                  <a:pt x="95" y="68"/>
                </a:cubicBezTo>
                <a:cubicBezTo>
                  <a:pt x="96" y="66"/>
                  <a:pt x="97" y="63"/>
                  <a:pt x="97" y="60"/>
                </a:cubicBezTo>
                <a:cubicBezTo>
                  <a:pt x="98" y="57"/>
                  <a:pt x="98" y="54"/>
                  <a:pt x="98" y="50"/>
                </a:cubicBezTo>
                <a:cubicBezTo>
                  <a:pt x="98" y="44"/>
                  <a:pt x="97" y="38"/>
                  <a:pt x="95" y="33"/>
                </a:cubicBezTo>
                <a:cubicBezTo>
                  <a:pt x="93" y="28"/>
                  <a:pt x="90" y="23"/>
                  <a:pt x="87" y="20"/>
                </a:cubicBezTo>
                <a:cubicBezTo>
                  <a:pt x="83" y="16"/>
                  <a:pt x="79" y="13"/>
                  <a:pt x="74" y="12"/>
                </a:cubicBezTo>
                <a:cubicBezTo>
                  <a:pt x="70" y="10"/>
                  <a:pt x="64" y="9"/>
                  <a:pt x="59" y="9"/>
                </a:cubicBezTo>
                <a:cubicBezTo>
                  <a:pt x="51" y="9"/>
                  <a:pt x="44" y="10"/>
                  <a:pt x="38" y="13"/>
                </a:cubicBezTo>
                <a:cubicBezTo>
                  <a:pt x="32" y="15"/>
                  <a:pt x="27" y="19"/>
                  <a:pt x="23" y="24"/>
                </a:cubicBezTo>
                <a:cubicBezTo>
                  <a:pt x="19" y="28"/>
                  <a:pt x="16" y="34"/>
                  <a:pt x="14" y="40"/>
                </a:cubicBezTo>
                <a:cubicBezTo>
                  <a:pt x="12" y="46"/>
                  <a:pt x="11" y="53"/>
                  <a:pt x="11" y="61"/>
                </a:cubicBezTo>
                <a:cubicBezTo>
                  <a:pt x="11" y="68"/>
                  <a:pt x="12" y="74"/>
                  <a:pt x="14" y="79"/>
                </a:cubicBezTo>
                <a:cubicBezTo>
                  <a:pt x="16" y="85"/>
                  <a:pt x="18" y="90"/>
                  <a:pt x="22" y="93"/>
                </a:cubicBezTo>
                <a:cubicBezTo>
                  <a:pt x="26" y="97"/>
                  <a:pt x="30" y="100"/>
                  <a:pt x="35" y="102"/>
                </a:cubicBezTo>
                <a:cubicBezTo>
                  <a:pt x="40" y="104"/>
                  <a:pt x="46" y="105"/>
                  <a:pt x="53" y="105"/>
                </a:cubicBezTo>
                <a:cubicBezTo>
                  <a:pt x="56" y="105"/>
                  <a:pt x="59" y="105"/>
                  <a:pt x="62" y="104"/>
                </a:cubicBezTo>
                <a:cubicBezTo>
                  <a:pt x="64" y="104"/>
                  <a:pt x="67" y="103"/>
                  <a:pt x="70" y="103"/>
                </a:cubicBezTo>
                <a:cubicBezTo>
                  <a:pt x="73" y="102"/>
                  <a:pt x="76" y="101"/>
                  <a:pt x="79" y="101"/>
                </a:cubicBezTo>
                <a:cubicBezTo>
                  <a:pt x="80" y="100"/>
                  <a:pt x="82" y="100"/>
                  <a:pt x="84" y="99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80" y="110"/>
                  <a:pt x="75" y="111"/>
                  <a:pt x="70" y="112"/>
                </a:cubicBezTo>
                <a:cubicBezTo>
                  <a:pt x="65" y="113"/>
                  <a:pt x="59" y="114"/>
                  <a:pt x="53" y="114"/>
                </a:cubicBezTo>
                <a:close/>
                <a:moveTo>
                  <a:pt x="57" y="36"/>
                </a:moveTo>
                <a:cubicBezTo>
                  <a:pt x="54" y="36"/>
                  <a:pt x="51" y="37"/>
                  <a:pt x="49" y="38"/>
                </a:cubicBezTo>
                <a:cubicBezTo>
                  <a:pt x="47" y="40"/>
                  <a:pt x="45" y="41"/>
                  <a:pt x="43" y="44"/>
                </a:cubicBezTo>
                <a:cubicBezTo>
                  <a:pt x="42" y="46"/>
                  <a:pt x="41" y="48"/>
                  <a:pt x="40" y="51"/>
                </a:cubicBezTo>
                <a:cubicBezTo>
                  <a:pt x="40" y="54"/>
                  <a:pt x="39" y="57"/>
                  <a:pt x="39" y="60"/>
                </a:cubicBezTo>
                <a:cubicBezTo>
                  <a:pt x="39" y="66"/>
                  <a:pt x="40" y="70"/>
                  <a:pt x="43" y="73"/>
                </a:cubicBezTo>
                <a:cubicBezTo>
                  <a:pt x="45" y="76"/>
                  <a:pt x="48" y="77"/>
                  <a:pt x="52" y="77"/>
                </a:cubicBezTo>
                <a:cubicBezTo>
                  <a:pt x="54" y="77"/>
                  <a:pt x="56" y="77"/>
                  <a:pt x="58" y="75"/>
                </a:cubicBezTo>
                <a:cubicBezTo>
                  <a:pt x="60" y="74"/>
                  <a:pt x="62" y="73"/>
                  <a:pt x="63" y="71"/>
                </a:cubicBezTo>
                <a:cubicBezTo>
                  <a:pt x="64" y="69"/>
                  <a:pt x="65" y="66"/>
                  <a:pt x="65" y="64"/>
                </a:cubicBezTo>
                <a:cubicBezTo>
                  <a:pt x="66" y="61"/>
                  <a:pt x="66" y="58"/>
                  <a:pt x="66" y="55"/>
                </a:cubicBezTo>
                <a:cubicBezTo>
                  <a:pt x="67" y="37"/>
                  <a:pt x="67" y="37"/>
                  <a:pt x="67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64" y="37"/>
                  <a:pt x="63" y="36"/>
                  <a:pt x="62" y="36"/>
                </a:cubicBezTo>
                <a:cubicBezTo>
                  <a:pt x="60" y="36"/>
                  <a:pt x="59" y="36"/>
                  <a:pt x="57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4" name="Freeform 71"/>
          <p:cNvSpPr>
            <a:spLocks noEditPoints="1"/>
          </p:cNvSpPr>
          <p:nvPr/>
        </p:nvSpPr>
        <p:spPr bwMode="auto">
          <a:xfrm>
            <a:off x="6029743" y="6428499"/>
            <a:ext cx="682724" cy="729542"/>
          </a:xfrm>
          <a:custGeom>
            <a:avLst/>
            <a:gdLst>
              <a:gd name="T0" fmla="*/ 259971 w 109"/>
              <a:gd name="T1" fmla="*/ 74216 h 116"/>
              <a:gd name="T2" fmla="*/ 112144 w 109"/>
              <a:gd name="T3" fmla="*/ 74216 h 116"/>
              <a:gd name="T4" fmla="*/ 112144 w 109"/>
              <a:gd name="T5" fmla="*/ 56302 h 116"/>
              <a:gd name="T6" fmla="*/ 137632 w 109"/>
              <a:gd name="T7" fmla="*/ 56302 h 116"/>
              <a:gd name="T8" fmla="*/ 165668 w 109"/>
              <a:gd name="T9" fmla="*/ 28151 h 116"/>
              <a:gd name="T10" fmla="*/ 137632 w 109"/>
              <a:gd name="T11" fmla="*/ 0 h 116"/>
              <a:gd name="T12" fmla="*/ 91754 w 109"/>
              <a:gd name="T13" fmla="*/ 0 h 116"/>
              <a:gd name="T14" fmla="*/ 73913 w 109"/>
              <a:gd name="T15" fmla="*/ 17914 h 116"/>
              <a:gd name="T16" fmla="*/ 73913 w 109"/>
              <a:gd name="T17" fmla="*/ 74216 h 116"/>
              <a:gd name="T18" fmla="*/ 17841 w 109"/>
              <a:gd name="T19" fmla="*/ 74216 h 116"/>
              <a:gd name="T20" fmla="*/ 0 w 109"/>
              <a:gd name="T21" fmla="*/ 92130 h 116"/>
              <a:gd name="T22" fmla="*/ 0 w 109"/>
              <a:gd name="T23" fmla="*/ 204733 h 116"/>
              <a:gd name="T24" fmla="*/ 17841 w 109"/>
              <a:gd name="T25" fmla="*/ 222647 h 116"/>
              <a:gd name="T26" fmla="*/ 112144 w 109"/>
              <a:gd name="T27" fmla="*/ 222647 h 116"/>
              <a:gd name="T28" fmla="*/ 112144 w 109"/>
              <a:gd name="T29" fmla="*/ 296863 h 116"/>
              <a:gd name="T30" fmla="*/ 186058 w 109"/>
              <a:gd name="T31" fmla="*/ 296863 h 116"/>
              <a:gd name="T32" fmla="*/ 186058 w 109"/>
              <a:gd name="T33" fmla="*/ 222647 h 116"/>
              <a:gd name="T34" fmla="*/ 259971 w 109"/>
              <a:gd name="T35" fmla="*/ 222647 h 116"/>
              <a:gd name="T36" fmla="*/ 277812 w 109"/>
              <a:gd name="T37" fmla="*/ 204733 h 116"/>
              <a:gd name="T38" fmla="*/ 277812 w 109"/>
              <a:gd name="T39" fmla="*/ 92130 h 116"/>
              <a:gd name="T40" fmla="*/ 259971 w 109"/>
              <a:gd name="T41" fmla="*/ 74216 h 116"/>
              <a:gd name="T42" fmla="*/ 147827 w 109"/>
              <a:gd name="T43" fmla="*/ 278949 h 116"/>
              <a:gd name="T44" fmla="*/ 129985 w 109"/>
              <a:gd name="T45" fmla="*/ 278949 h 116"/>
              <a:gd name="T46" fmla="*/ 129985 w 109"/>
              <a:gd name="T47" fmla="*/ 222647 h 116"/>
              <a:gd name="T48" fmla="*/ 147827 w 109"/>
              <a:gd name="T49" fmla="*/ 222647 h 116"/>
              <a:gd name="T50" fmla="*/ 147827 w 109"/>
              <a:gd name="T51" fmla="*/ 278949 h 116"/>
              <a:gd name="T52" fmla="*/ 259971 w 109"/>
              <a:gd name="T53" fmla="*/ 204733 h 116"/>
              <a:gd name="T54" fmla="*/ 17841 w 109"/>
              <a:gd name="T55" fmla="*/ 204733 h 116"/>
              <a:gd name="T56" fmla="*/ 17841 w 109"/>
              <a:gd name="T57" fmla="*/ 92130 h 116"/>
              <a:gd name="T58" fmla="*/ 73913 w 109"/>
              <a:gd name="T59" fmla="*/ 92130 h 116"/>
              <a:gd name="T60" fmla="*/ 73913 w 109"/>
              <a:gd name="T61" fmla="*/ 148432 h 116"/>
              <a:gd name="T62" fmla="*/ 91754 w 109"/>
              <a:gd name="T63" fmla="*/ 166346 h 116"/>
              <a:gd name="T64" fmla="*/ 112144 w 109"/>
              <a:gd name="T65" fmla="*/ 148432 h 116"/>
              <a:gd name="T66" fmla="*/ 112144 w 109"/>
              <a:gd name="T67" fmla="*/ 92130 h 116"/>
              <a:gd name="T68" fmla="*/ 259971 w 109"/>
              <a:gd name="T69" fmla="*/ 92130 h 116"/>
              <a:gd name="T70" fmla="*/ 259971 w 109"/>
              <a:gd name="T71" fmla="*/ 204733 h 11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109" h="116">
                <a:moveTo>
                  <a:pt x="102" y="29"/>
                </a:moveTo>
                <a:cubicBezTo>
                  <a:pt x="44" y="29"/>
                  <a:pt x="44" y="29"/>
                  <a:pt x="44" y="29"/>
                </a:cubicBezTo>
                <a:cubicBezTo>
                  <a:pt x="44" y="22"/>
                  <a:pt x="44" y="22"/>
                  <a:pt x="44" y="22"/>
                </a:cubicBezTo>
                <a:cubicBezTo>
                  <a:pt x="54" y="22"/>
                  <a:pt x="54" y="22"/>
                  <a:pt x="54" y="22"/>
                </a:cubicBezTo>
                <a:cubicBezTo>
                  <a:pt x="60" y="22"/>
                  <a:pt x="65" y="17"/>
                  <a:pt x="65" y="11"/>
                </a:cubicBezTo>
                <a:cubicBezTo>
                  <a:pt x="65" y="5"/>
                  <a:pt x="60" y="0"/>
                  <a:pt x="54" y="0"/>
                </a:cubicBezTo>
                <a:cubicBezTo>
                  <a:pt x="36" y="0"/>
                  <a:pt x="36" y="0"/>
                  <a:pt x="36" y="0"/>
                </a:cubicBezTo>
                <a:cubicBezTo>
                  <a:pt x="32" y="0"/>
                  <a:pt x="29" y="3"/>
                  <a:pt x="29" y="7"/>
                </a:cubicBezTo>
                <a:cubicBezTo>
                  <a:pt x="29" y="29"/>
                  <a:pt x="29" y="29"/>
                  <a:pt x="29" y="29"/>
                </a:cubicBezTo>
                <a:cubicBezTo>
                  <a:pt x="7" y="29"/>
                  <a:pt x="7" y="29"/>
                  <a:pt x="7" y="29"/>
                </a:cubicBezTo>
                <a:cubicBezTo>
                  <a:pt x="3" y="29"/>
                  <a:pt x="0" y="32"/>
                  <a:pt x="0" y="3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4"/>
                  <a:pt x="3" y="87"/>
                  <a:pt x="7" y="87"/>
                </a:cubicBezTo>
                <a:cubicBezTo>
                  <a:pt x="44" y="87"/>
                  <a:pt x="44" y="87"/>
                  <a:pt x="44" y="87"/>
                </a:cubicBezTo>
                <a:cubicBezTo>
                  <a:pt x="44" y="116"/>
                  <a:pt x="44" y="116"/>
                  <a:pt x="44" y="116"/>
                </a:cubicBezTo>
                <a:cubicBezTo>
                  <a:pt x="73" y="116"/>
                  <a:pt x="73" y="116"/>
                  <a:pt x="73" y="116"/>
                </a:cubicBezTo>
                <a:cubicBezTo>
                  <a:pt x="73" y="87"/>
                  <a:pt x="73" y="87"/>
                  <a:pt x="73" y="87"/>
                </a:cubicBezTo>
                <a:cubicBezTo>
                  <a:pt x="102" y="87"/>
                  <a:pt x="102" y="87"/>
                  <a:pt x="102" y="87"/>
                </a:cubicBezTo>
                <a:cubicBezTo>
                  <a:pt x="106" y="87"/>
                  <a:pt x="109" y="84"/>
                  <a:pt x="109" y="80"/>
                </a:cubicBezTo>
                <a:cubicBezTo>
                  <a:pt x="109" y="36"/>
                  <a:pt x="109" y="36"/>
                  <a:pt x="109" y="36"/>
                </a:cubicBezTo>
                <a:cubicBezTo>
                  <a:pt x="109" y="32"/>
                  <a:pt x="106" y="29"/>
                  <a:pt x="102" y="29"/>
                </a:cubicBezTo>
                <a:close/>
                <a:moveTo>
                  <a:pt x="58" y="109"/>
                </a:moveTo>
                <a:cubicBezTo>
                  <a:pt x="51" y="109"/>
                  <a:pt x="51" y="109"/>
                  <a:pt x="51" y="109"/>
                </a:cubicBezTo>
                <a:cubicBezTo>
                  <a:pt x="51" y="87"/>
                  <a:pt x="51" y="87"/>
                  <a:pt x="51" y="87"/>
                </a:cubicBezTo>
                <a:cubicBezTo>
                  <a:pt x="58" y="87"/>
                  <a:pt x="58" y="87"/>
                  <a:pt x="58" y="87"/>
                </a:cubicBezTo>
                <a:lnTo>
                  <a:pt x="58" y="109"/>
                </a:lnTo>
                <a:close/>
                <a:moveTo>
                  <a:pt x="102" y="80"/>
                </a:moveTo>
                <a:cubicBezTo>
                  <a:pt x="7" y="80"/>
                  <a:pt x="7" y="80"/>
                  <a:pt x="7" y="80"/>
                </a:cubicBezTo>
                <a:cubicBezTo>
                  <a:pt x="7" y="36"/>
                  <a:pt x="7" y="36"/>
                  <a:pt x="7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58"/>
                  <a:pt x="29" y="58"/>
                  <a:pt x="29" y="58"/>
                </a:cubicBezTo>
                <a:cubicBezTo>
                  <a:pt x="29" y="62"/>
                  <a:pt x="32" y="65"/>
                  <a:pt x="36" y="65"/>
                </a:cubicBezTo>
                <a:cubicBezTo>
                  <a:pt x="40" y="65"/>
                  <a:pt x="44" y="62"/>
                  <a:pt x="44" y="58"/>
                </a:cubicBezTo>
                <a:cubicBezTo>
                  <a:pt x="44" y="36"/>
                  <a:pt x="44" y="36"/>
                  <a:pt x="44" y="36"/>
                </a:cubicBezTo>
                <a:cubicBezTo>
                  <a:pt x="102" y="36"/>
                  <a:pt x="102" y="36"/>
                  <a:pt x="102" y="36"/>
                </a:cubicBezTo>
                <a:lnTo>
                  <a:pt x="102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85" name="Group 84"/>
          <p:cNvGrpSpPr/>
          <p:nvPr/>
        </p:nvGrpSpPr>
        <p:grpSpPr>
          <a:xfrm>
            <a:off x="10594246" y="6428971"/>
            <a:ext cx="503266" cy="729542"/>
            <a:chOff x="3922713" y="2541588"/>
            <a:chExt cx="204788" cy="296863"/>
          </a:xfrm>
          <a:solidFill>
            <a:schemeClr val="tx2"/>
          </a:solidFill>
        </p:grpSpPr>
        <p:sp>
          <p:nvSpPr>
            <p:cNvPr id="86" name="Rectangle 72"/>
            <p:cNvSpPr>
              <a:spLocks noChangeArrowheads="1"/>
            </p:cNvSpPr>
            <p:nvPr/>
          </p:nvSpPr>
          <p:spPr bwMode="auto">
            <a:xfrm>
              <a:off x="3957638" y="2616200"/>
              <a:ext cx="130175" cy="1095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87" name="Rectangle 73"/>
            <p:cNvSpPr>
              <a:spLocks noChangeArrowheads="1"/>
            </p:cNvSpPr>
            <p:nvPr/>
          </p:nvSpPr>
          <p:spPr bwMode="auto">
            <a:xfrm>
              <a:off x="3995738" y="2578100"/>
              <a:ext cx="5715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88" name="Freeform 74"/>
            <p:cNvSpPr>
              <a:spLocks noEditPoints="1"/>
            </p:cNvSpPr>
            <p:nvPr/>
          </p:nvSpPr>
          <p:spPr bwMode="auto">
            <a:xfrm>
              <a:off x="3922713" y="2541588"/>
              <a:ext cx="204788" cy="296863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14" y="0"/>
                </a:cxn>
                <a:cxn ang="0">
                  <a:pos x="0" y="14"/>
                </a:cxn>
                <a:cxn ang="0">
                  <a:pos x="0" y="102"/>
                </a:cxn>
                <a:cxn ang="0">
                  <a:pos x="14" y="116"/>
                </a:cxn>
                <a:cxn ang="0">
                  <a:pos x="65" y="116"/>
                </a:cxn>
                <a:cxn ang="0">
                  <a:pos x="80" y="102"/>
                </a:cxn>
                <a:cxn ang="0">
                  <a:pos x="80" y="14"/>
                </a:cxn>
                <a:cxn ang="0">
                  <a:pos x="65" y="0"/>
                </a:cxn>
                <a:cxn ang="0">
                  <a:pos x="73" y="102"/>
                </a:cxn>
                <a:cxn ang="0">
                  <a:pos x="65" y="109"/>
                </a:cxn>
                <a:cxn ang="0">
                  <a:pos x="14" y="109"/>
                </a:cxn>
                <a:cxn ang="0">
                  <a:pos x="7" y="102"/>
                </a:cxn>
                <a:cxn ang="0">
                  <a:pos x="7" y="14"/>
                </a:cxn>
                <a:cxn ang="0">
                  <a:pos x="14" y="7"/>
                </a:cxn>
                <a:cxn ang="0">
                  <a:pos x="65" y="7"/>
                </a:cxn>
                <a:cxn ang="0">
                  <a:pos x="73" y="14"/>
                </a:cxn>
                <a:cxn ang="0">
                  <a:pos x="73" y="102"/>
                </a:cxn>
              </a:cxnLst>
              <a:rect l="0" t="0" r="r" b="b"/>
              <a:pathLst>
                <a:path w="80" h="116">
                  <a:moveTo>
                    <a:pt x="65" y="0"/>
                  </a:move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10"/>
                    <a:pt x="6" y="116"/>
                    <a:pt x="14" y="116"/>
                  </a:cubicBezTo>
                  <a:cubicBezTo>
                    <a:pt x="65" y="116"/>
                    <a:pt x="65" y="116"/>
                    <a:pt x="65" y="116"/>
                  </a:cubicBezTo>
                  <a:cubicBezTo>
                    <a:pt x="73" y="116"/>
                    <a:pt x="80" y="110"/>
                    <a:pt x="80" y="102"/>
                  </a:cubicBezTo>
                  <a:cubicBezTo>
                    <a:pt x="80" y="14"/>
                    <a:pt x="80" y="14"/>
                    <a:pt x="80" y="14"/>
                  </a:cubicBezTo>
                  <a:cubicBezTo>
                    <a:pt x="80" y="6"/>
                    <a:pt x="73" y="0"/>
                    <a:pt x="65" y="0"/>
                  </a:cubicBezTo>
                  <a:close/>
                  <a:moveTo>
                    <a:pt x="73" y="102"/>
                  </a:moveTo>
                  <a:cubicBezTo>
                    <a:pt x="73" y="106"/>
                    <a:pt x="69" y="109"/>
                    <a:pt x="65" y="109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10" y="109"/>
                    <a:pt x="7" y="106"/>
                    <a:pt x="7" y="102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0"/>
                    <a:pt x="10" y="7"/>
                    <a:pt x="14" y="7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9" y="7"/>
                    <a:pt x="73" y="10"/>
                    <a:pt x="73" y="14"/>
                  </a:cubicBezTo>
                  <a:lnTo>
                    <a:pt x="73" y="10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89" name="Rectangle 75"/>
            <p:cNvSpPr>
              <a:spLocks noChangeArrowheads="1"/>
            </p:cNvSpPr>
            <p:nvPr/>
          </p:nvSpPr>
          <p:spPr bwMode="auto">
            <a:xfrm>
              <a:off x="3957638" y="2782888"/>
              <a:ext cx="20638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0" name="Rectangle 76"/>
            <p:cNvSpPr>
              <a:spLocks noChangeArrowheads="1"/>
            </p:cNvSpPr>
            <p:nvPr/>
          </p:nvSpPr>
          <p:spPr bwMode="auto">
            <a:xfrm>
              <a:off x="3995738" y="2782888"/>
              <a:ext cx="1905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1" name="Rectangle 77"/>
            <p:cNvSpPr>
              <a:spLocks noChangeArrowheads="1"/>
            </p:cNvSpPr>
            <p:nvPr/>
          </p:nvSpPr>
          <p:spPr bwMode="auto">
            <a:xfrm>
              <a:off x="4032250" y="2782888"/>
              <a:ext cx="20638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2" name="Rectangle 78"/>
            <p:cNvSpPr>
              <a:spLocks noChangeArrowheads="1"/>
            </p:cNvSpPr>
            <p:nvPr/>
          </p:nvSpPr>
          <p:spPr bwMode="auto">
            <a:xfrm>
              <a:off x="4070350" y="2782888"/>
              <a:ext cx="1746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3" name="Rectangle 79"/>
            <p:cNvSpPr>
              <a:spLocks noChangeArrowheads="1"/>
            </p:cNvSpPr>
            <p:nvPr/>
          </p:nvSpPr>
          <p:spPr bwMode="auto">
            <a:xfrm>
              <a:off x="3957638" y="2746375"/>
              <a:ext cx="20638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4" name="Rectangle 80"/>
            <p:cNvSpPr>
              <a:spLocks noChangeArrowheads="1"/>
            </p:cNvSpPr>
            <p:nvPr/>
          </p:nvSpPr>
          <p:spPr bwMode="auto">
            <a:xfrm>
              <a:off x="3995738" y="2746375"/>
              <a:ext cx="1905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5" name="Rectangle 81"/>
            <p:cNvSpPr>
              <a:spLocks noChangeArrowheads="1"/>
            </p:cNvSpPr>
            <p:nvPr/>
          </p:nvSpPr>
          <p:spPr bwMode="auto">
            <a:xfrm>
              <a:off x="4032250" y="2746375"/>
              <a:ext cx="20638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6" name="Rectangle 82"/>
            <p:cNvSpPr>
              <a:spLocks noChangeArrowheads="1"/>
            </p:cNvSpPr>
            <p:nvPr/>
          </p:nvSpPr>
          <p:spPr bwMode="auto">
            <a:xfrm>
              <a:off x="4070350" y="2746375"/>
              <a:ext cx="174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97" name="Group 96"/>
          <p:cNvGrpSpPr/>
          <p:nvPr/>
        </p:nvGrpSpPr>
        <p:grpSpPr>
          <a:xfrm>
            <a:off x="20589332" y="6428971"/>
            <a:ext cx="729542" cy="729542"/>
            <a:chOff x="7989888" y="2541588"/>
            <a:chExt cx="296863" cy="296863"/>
          </a:xfrm>
          <a:solidFill>
            <a:schemeClr val="tx2"/>
          </a:solidFill>
        </p:grpSpPr>
        <p:sp>
          <p:nvSpPr>
            <p:cNvPr id="98" name="Freeform 83"/>
            <p:cNvSpPr>
              <a:spLocks noEditPoints="1"/>
            </p:cNvSpPr>
            <p:nvPr/>
          </p:nvSpPr>
          <p:spPr bwMode="auto">
            <a:xfrm>
              <a:off x="7989888" y="2541588"/>
              <a:ext cx="296863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9" name="Oval 84"/>
            <p:cNvSpPr>
              <a:spLocks noChangeArrowheads="1"/>
            </p:cNvSpPr>
            <p:nvPr/>
          </p:nvSpPr>
          <p:spPr bwMode="auto">
            <a:xfrm>
              <a:off x="8081963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00" name="Oval 85"/>
            <p:cNvSpPr>
              <a:spLocks noChangeArrowheads="1"/>
            </p:cNvSpPr>
            <p:nvPr/>
          </p:nvSpPr>
          <p:spPr bwMode="auto">
            <a:xfrm>
              <a:off x="8156575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01" name="Freeform 86"/>
            <p:cNvSpPr>
              <a:spLocks/>
            </p:cNvSpPr>
            <p:nvPr/>
          </p:nvSpPr>
          <p:spPr bwMode="auto">
            <a:xfrm>
              <a:off x="8048625" y="2708275"/>
              <a:ext cx="179388" cy="74613"/>
            </a:xfrm>
            <a:custGeom>
              <a:avLst/>
              <a:gdLst/>
              <a:ahLst/>
              <a:cxnLst>
                <a:cxn ang="0">
                  <a:pos x="4" y="12"/>
                </a:cxn>
                <a:cxn ang="0">
                  <a:pos x="35" y="29"/>
                </a:cxn>
                <a:cxn ang="0">
                  <a:pos x="66" y="12"/>
                </a:cxn>
                <a:cxn ang="0">
                  <a:pos x="70" y="0"/>
                </a:cxn>
                <a:cxn ang="0">
                  <a:pos x="0" y="0"/>
                </a:cxn>
                <a:cxn ang="0">
                  <a:pos x="4" y="12"/>
                </a:cxn>
              </a:cxnLst>
              <a:rect l="0" t="0" r="r" b="b"/>
              <a:pathLst>
                <a:path w="70" h="29">
                  <a:moveTo>
                    <a:pt x="4" y="12"/>
                  </a:moveTo>
                  <a:cubicBezTo>
                    <a:pt x="10" y="22"/>
                    <a:pt x="22" y="29"/>
                    <a:pt x="35" y="29"/>
                  </a:cubicBezTo>
                  <a:cubicBezTo>
                    <a:pt x="48" y="29"/>
                    <a:pt x="59" y="22"/>
                    <a:pt x="66" y="12"/>
                  </a:cubicBezTo>
                  <a:cubicBezTo>
                    <a:pt x="68" y="8"/>
                    <a:pt x="69" y="4"/>
                    <a:pt x="7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"/>
                    <a:pt x="2" y="8"/>
                    <a:pt x="4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22001596" y="6428971"/>
            <a:ext cx="729542" cy="729542"/>
            <a:chOff x="8564563" y="2541588"/>
            <a:chExt cx="296863" cy="296863"/>
          </a:xfrm>
          <a:solidFill>
            <a:schemeClr val="tx2"/>
          </a:solidFill>
        </p:grpSpPr>
        <p:sp>
          <p:nvSpPr>
            <p:cNvPr id="103" name="Freeform 87"/>
            <p:cNvSpPr>
              <a:spLocks noEditPoints="1"/>
            </p:cNvSpPr>
            <p:nvPr/>
          </p:nvSpPr>
          <p:spPr bwMode="auto">
            <a:xfrm>
              <a:off x="8564563" y="2541588"/>
              <a:ext cx="296863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04" name="Oval 88"/>
            <p:cNvSpPr>
              <a:spLocks noChangeArrowheads="1"/>
            </p:cNvSpPr>
            <p:nvPr/>
          </p:nvSpPr>
          <p:spPr bwMode="auto">
            <a:xfrm>
              <a:off x="8656638" y="2616200"/>
              <a:ext cx="39688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05" name="Freeform 89"/>
            <p:cNvSpPr>
              <a:spLocks/>
            </p:cNvSpPr>
            <p:nvPr/>
          </p:nvSpPr>
          <p:spPr bwMode="auto">
            <a:xfrm>
              <a:off x="8639175" y="2708275"/>
              <a:ext cx="149225" cy="74613"/>
            </a:xfrm>
            <a:custGeom>
              <a:avLst/>
              <a:gdLst/>
              <a:ahLst/>
              <a:cxnLst>
                <a:cxn ang="0">
                  <a:pos x="29" y="15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9" y="29"/>
                </a:cxn>
                <a:cxn ang="0">
                  <a:pos x="58" y="0"/>
                </a:cxn>
                <a:cxn ang="0">
                  <a:pos x="58" y="0"/>
                </a:cxn>
                <a:cxn ang="0">
                  <a:pos x="29" y="15"/>
                </a:cxn>
              </a:cxnLst>
              <a:rect l="0" t="0" r="r" b="b"/>
              <a:pathLst>
                <a:path w="58" h="29">
                  <a:moveTo>
                    <a:pt x="29" y="15"/>
                  </a:moveTo>
                  <a:cubicBezTo>
                    <a:pt x="17" y="15"/>
                    <a:pt x="6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"/>
                    <a:pt x="13" y="29"/>
                    <a:pt x="29" y="29"/>
                  </a:cubicBezTo>
                  <a:cubicBezTo>
                    <a:pt x="45" y="29"/>
                    <a:pt x="58" y="16"/>
                    <a:pt x="58" y="0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51" y="9"/>
                    <a:pt x="41" y="15"/>
                    <a:pt x="29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06" name="Rectangle 90"/>
            <p:cNvSpPr>
              <a:spLocks noChangeArrowheads="1"/>
            </p:cNvSpPr>
            <p:nvPr/>
          </p:nvSpPr>
          <p:spPr bwMode="auto">
            <a:xfrm>
              <a:off x="8731250" y="2633663"/>
              <a:ext cx="5715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07" name="Group 106"/>
          <p:cNvGrpSpPr/>
          <p:nvPr/>
        </p:nvGrpSpPr>
        <p:grpSpPr>
          <a:xfrm>
            <a:off x="1601788" y="7888049"/>
            <a:ext cx="729542" cy="733442"/>
            <a:chOff x="263525" y="3135313"/>
            <a:chExt cx="296863" cy="298450"/>
          </a:xfrm>
          <a:solidFill>
            <a:schemeClr val="tx2"/>
          </a:solidFill>
        </p:grpSpPr>
        <p:sp>
          <p:nvSpPr>
            <p:cNvPr id="108" name="Freeform 91"/>
            <p:cNvSpPr>
              <a:spLocks noEditPoints="1"/>
            </p:cNvSpPr>
            <p:nvPr/>
          </p:nvSpPr>
          <p:spPr bwMode="auto">
            <a:xfrm>
              <a:off x="263525" y="3135313"/>
              <a:ext cx="296863" cy="29845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09" name="Oval 92"/>
            <p:cNvSpPr>
              <a:spLocks noChangeArrowheads="1"/>
            </p:cNvSpPr>
            <p:nvPr/>
          </p:nvSpPr>
          <p:spPr bwMode="auto">
            <a:xfrm>
              <a:off x="355600" y="3209925"/>
              <a:ext cx="39688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10" name="Oval 93"/>
            <p:cNvSpPr>
              <a:spLocks noChangeArrowheads="1"/>
            </p:cNvSpPr>
            <p:nvPr/>
          </p:nvSpPr>
          <p:spPr bwMode="auto">
            <a:xfrm>
              <a:off x="430213" y="3209925"/>
              <a:ext cx="38100" cy="57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11" name="Oval 94"/>
            <p:cNvSpPr>
              <a:spLocks noChangeArrowheads="1"/>
            </p:cNvSpPr>
            <p:nvPr/>
          </p:nvSpPr>
          <p:spPr bwMode="auto">
            <a:xfrm>
              <a:off x="374650" y="3305175"/>
              <a:ext cx="73025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12" name="Group 111"/>
          <p:cNvGrpSpPr/>
          <p:nvPr/>
        </p:nvGrpSpPr>
        <p:grpSpPr>
          <a:xfrm>
            <a:off x="16208190" y="6428971"/>
            <a:ext cx="729542" cy="729542"/>
            <a:chOff x="6207125" y="2541588"/>
            <a:chExt cx="296863" cy="296863"/>
          </a:xfrm>
          <a:solidFill>
            <a:schemeClr val="tx2"/>
          </a:solidFill>
        </p:grpSpPr>
        <p:sp>
          <p:nvSpPr>
            <p:cNvPr id="113" name="Freeform 95"/>
            <p:cNvSpPr>
              <a:spLocks noEditPoints="1"/>
            </p:cNvSpPr>
            <p:nvPr/>
          </p:nvSpPr>
          <p:spPr bwMode="auto">
            <a:xfrm>
              <a:off x="6207125" y="2541588"/>
              <a:ext cx="296863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14" name="Freeform 96"/>
            <p:cNvSpPr>
              <a:spLocks/>
            </p:cNvSpPr>
            <p:nvPr/>
          </p:nvSpPr>
          <p:spPr bwMode="auto">
            <a:xfrm>
              <a:off x="6262688" y="2708275"/>
              <a:ext cx="184150" cy="55563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36" y="15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36" y="22"/>
                </a:cxn>
                <a:cxn ang="0">
                  <a:pos x="72" y="0"/>
                </a:cxn>
                <a:cxn ang="0">
                  <a:pos x="71" y="0"/>
                </a:cxn>
              </a:cxnLst>
              <a:rect l="0" t="0" r="r" b="b"/>
              <a:pathLst>
                <a:path w="72" h="22">
                  <a:moveTo>
                    <a:pt x="71" y="0"/>
                  </a:moveTo>
                  <a:cubicBezTo>
                    <a:pt x="62" y="9"/>
                    <a:pt x="50" y="15"/>
                    <a:pt x="36" y="15"/>
                  </a:cubicBezTo>
                  <a:cubicBezTo>
                    <a:pt x="22" y="15"/>
                    <a:pt x="10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0" y="13"/>
                    <a:pt x="18" y="22"/>
                    <a:pt x="36" y="22"/>
                  </a:cubicBezTo>
                  <a:cubicBezTo>
                    <a:pt x="54" y="22"/>
                    <a:pt x="62" y="13"/>
                    <a:pt x="72" y="0"/>
                  </a:cubicBez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15" name="Oval 97"/>
            <p:cNvSpPr>
              <a:spLocks noChangeArrowheads="1"/>
            </p:cNvSpPr>
            <p:nvPr/>
          </p:nvSpPr>
          <p:spPr bwMode="auto">
            <a:xfrm>
              <a:off x="6299200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16" name="Oval 98"/>
            <p:cNvSpPr>
              <a:spLocks noChangeArrowheads="1"/>
            </p:cNvSpPr>
            <p:nvPr/>
          </p:nvSpPr>
          <p:spPr bwMode="auto">
            <a:xfrm>
              <a:off x="6372225" y="2616200"/>
              <a:ext cx="39688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17" name="Group 116"/>
          <p:cNvGrpSpPr/>
          <p:nvPr/>
        </p:nvGrpSpPr>
        <p:grpSpPr>
          <a:xfrm>
            <a:off x="17667270" y="6428971"/>
            <a:ext cx="725638" cy="729542"/>
            <a:chOff x="6800850" y="2541588"/>
            <a:chExt cx="295275" cy="296863"/>
          </a:xfrm>
          <a:solidFill>
            <a:schemeClr val="tx2"/>
          </a:solidFill>
        </p:grpSpPr>
        <p:sp>
          <p:nvSpPr>
            <p:cNvPr id="118" name="Freeform 99"/>
            <p:cNvSpPr>
              <a:spLocks noEditPoints="1"/>
            </p:cNvSpPr>
            <p:nvPr/>
          </p:nvSpPr>
          <p:spPr bwMode="auto">
            <a:xfrm>
              <a:off x="6800850" y="2541588"/>
              <a:ext cx="295275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19" name="Freeform 100"/>
            <p:cNvSpPr>
              <a:spLocks/>
            </p:cNvSpPr>
            <p:nvPr/>
          </p:nvSpPr>
          <p:spPr bwMode="auto">
            <a:xfrm>
              <a:off x="6856413" y="2708275"/>
              <a:ext cx="184150" cy="5556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2"/>
                </a:cxn>
                <a:cxn ang="0">
                  <a:pos x="1" y="22"/>
                </a:cxn>
                <a:cxn ang="0">
                  <a:pos x="36" y="7"/>
                </a:cxn>
                <a:cxn ang="0">
                  <a:pos x="72" y="22"/>
                </a:cxn>
                <a:cxn ang="0">
                  <a:pos x="72" y="22"/>
                </a:cxn>
                <a:cxn ang="0">
                  <a:pos x="36" y="0"/>
                </a:cxn>
              </a:cxnLst>
              <a:rect l="0" t="0" r="r" b="b"/>
              <a:pathLst>
                <a:path w="72" h="22">
                  <a:moveTo>
                    <a:pt x="36" y="0"/>
                  </a:moveTo>
                  <a:cubicBezTo>
                    <a:pt x="18" y="0"/>
                    <a:pt x="11" y="9"/>
                    <a:pt x="0" y="22"/>
                  </a:cubicBezTo>
                  <a:cubicBezTo>
                    <a:pt x="1" y="22"/>
                    <a:pt x="1" y="22"/>
                    <a:pt x="1" y="22"/>
                  </a:cubicBezTo>
                  <a:cubicBezTo>
                    <a:pt x="10" y="13"/>
                    <a:pt x="22" y="7"/>
                    <a:pt x="36" y="7"/>
                  </a:cubicBezTo>
                  <a:cubicBezTo>
                    <a:pt x="50" y="7"/>
                    <a:pt x="63" y="13"/>
                    <a:pt x="72" y="22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62" y="9"/>
                    <a:pt x="55" y="0"/>
                    <a:pt x="3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20" name="Oval 101"/>
            <p:cNvSpPr>
              <a:spLocks noChangeArrowheads="1"/>
            </p:cNvSpPr>
            <p:nvPr/>
          </p:nvSpPr>
          <p:spPr bwMode="auto">
            <a:xfrm>
              <a:off x="6892925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21" name="Oval 102"/>
            <p:cNvSpPr>
              <a:spLocks noChangeArrowheads="1"/>
            </p:cNvSpPr>
            <p:nvPr/>
          </p:nvSpPr>
          <p:spPr bwMode="auto">
            <a:xfrm>
              <a:off x="6965950" y="2616200"/>
              <a:ext cx="38100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22" name="Group 121"/>
          <p:cNvGrpSpPr/>
          <p:nvPr/>
        </p:nvGrpSpPr>
        <p:grpSpPr>
          <a:xfrm>
            <a:off x="19122449" y="6428971"/>
            <a:ext cx="737344" cy="729542"/>
            <a:chOff x="7392988" y="2541588"/>
            <a:chExt cx="300038" cy="296863"/>
          </a:xfrm>
          <a:solidFill>
            <a:schemeClr val="tx2"/>
          </a:solidFill>
        </p:grpSpPr>
        <p:sp>
          <p:nvSpPr>
            <p:cNvPr id="123" name="Freeform 103"/>
            <p:cNvSpPr>
              <a:spLocks noEditPoints="1"/>
            </p:cNvSpPr>
            <p:nvPr/>
          </p:nvSpPr>
          <p:spPr bwMode="auto">
            <a:xfrm>
              <a:off x="7392988" y="2541588"/>
              <a:ext cx="300038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7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8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7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1" y="116"/>
                    <a:pt x="117" y="90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8" y="86"/>
                    <a:pt x="8" y="58"/>
                  </a:cubicBezTo>
                  <a:cubicBezTo>
                    <a:pt x="8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24" name="Oval 104"/>
            <p:cNvSpPr>
              <a:spLocks noChangeArrowheads="1"/>
            </p:cNvSpPr>
            <p:nvPr/>
          </p:nvSpPr>
          <p:spPr bwMode="auto">
            <a:xfrm>
              <a:off x="7488238" y="2616200"/>
              <a:ext cx="3651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25" name="Oval 105"/>
            <p:cNvSpPr>
              <a:spLocks noChangeArrowheads="1"/>
            </p:cNvSpPr>
            <p:nvPr/>
          </p:nvSpPr>
          <p:spPr bwMode="auto">
            <a:xfrm>
              <a:off x="7562850" y="2616200"/>
              <a:ext cx="34925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26" name="Rectangle 106"/>
            <p:cNvSpPr>
              <a:spLocks noChangeArrowheads="1"/>
            </p:cNvSpPr>
            <p:nvPr/>
          </p:nvSpPr>
          <p:spPr bwMode="auto">
            <a:xfrm>
              <a:off x="7467600" y="2725738"/>
              <a:ext cx="15081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27" name="Freeform 107"/>
          <p:cNvSpPr>
            <a:spLocks/>
          </p:cNvSpPr>
          <p:nvPr/>
        </p:nvSpPr>
        <p:spPr bwMode="auto">
          <a:xfrm>
            <a:off x="20651751" y="4988927"/>
            <a:ext cx="678824" cy="713934"/>
          </a:xfrm>
          <a:custGeom>
            <a:avLst/>
            <a:gdLst>
              <a:gd name="T0" fmla="*/ 265994 w 108"/>
              <a:gd name="T1" fmla="*/ 224255 h 114"/>
              <a:gd name="T2" fmla="*/ 263437 w 108"/>
              <a:gd name="T3" fmla="*/ 221707 h 114"/>
              <a:gd name="T4" fmla="*/ 199496 w 108"/>
              <a:gd name="T5" fmla="*/ 193675 h 114"/>
              <a:gd name="T6" fmla="*/ 196938 w 108"/>
              <a:gd name="T7" fmla="*/ 193675 h 114"/>
              <a:gd name="T8" fmla="*/ 163689 w 108"/>
              <a:gd name="T9" fmla="*/ 219158 h 114"/>
              <a:gd name="T10" fmla="*/ 104863 w 108"/>
              <a:gd name="T11" fmla="*/ 170740 h 114"/>
              <a:gd name="T12" fmla="*/ 66499 w 108"/>
              <a:gd name="T13" fmla="*/ 112127 h 114"/>
              <a:gd name="T14" fmla="*/ 94633 w 108"/>
              <a:gd name="T15" fmla="*/ 76451 h 114"/>
              <a:gd name="T16" fmla="*/ 76729 w 108"/>
              <a:gd name="T17" fmla="*/ 10193 h 114"/>
              <a:gd name="T18" fmla="*/ 74172 w 108"/>
              <a:gd name="T19" fmla="*/ 10193 h 114"/>
              <a:gd name="T20" fmla="*/ 46038 w 108"/>
              <a:gd name="T21" fmla="*/ 0 h 114"/>
              <a:gd name="T22" fmla="*/ 40922 w 108"/>
              <a:gd name="T23" fmla="*/ 5097 h 114"/>
              <a:gd name="T24" fmla="*/ 7673 w 108"/>
              <a:gd name="T25" fmla="*/ 35677 h 114"/>
              <a:gd name="T26" fmla="*/ 66499 w 108"/>
              <a:gd name="T27" fmla="*/ 211513 h 114"/>
              <a:gd name="T28" fmla="*/ 227630 w 108"/>
              <a:gd name="T29" fmla="*/ 287964 h 114"/>
              <a:gd name="T30" fmla="*/ 227630 w 108"/>
              <a:gd name="T31" fmla="*/ 287964 h 114"/>
              <a:gd name="T32" fmla="*/ 230187 w 108"/>
              <a:gd name="T33" fmla="*/ 285415 h 114"/>
              <a:gd name="T34" fmla="*/ 265994 w 108"/>
              <a:gd name="T35" fmla="*/ 257383 h 114"/>
              <a:gd name="T36" fmla="*/ 265994 w 108"/>
              <a:gd name="T37" fmla="*/ 224255 h 11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08" h="114">
                <a:moveTo>
                  <a:pt x="104" y="88"/>
                </a:moveTo>
                <a:cubicBezTo>
                  <a:pt x="103" y="87"/>
                  <a:pt x="103" y="87"/>
                  <a:pt x="103" y="87"/>
                </a:cubicBezTo>
                <a:cubicBezTo>
                  <a:pt x="101" y="83"/>
                  <a:pt x="80" y="76"/>
                  <a:pt x="78" y="76"/>
                </a:cubicBezTo>
                <a:cubicBezTo>
                  <a:pt x="77" y="76"/>
                  <a:pt x="77" y="76"/>
                  <a:pt x="77" y="76"/>
                </a:cubicBezTo>
                <a:cubicBezTo>
                  <a:pt x="74" y="77"/>
                  <a:pt x="70" y="80"/>
                  <a:pt x="64" y="86"/>
                </a:cubicBezTo>
                <a:cubicBezTo>
                  <a:pt x="56" y="82"/>
                  <a:pt x="46" y="73"/>
                  <a:pt x="41" y="67"/>
                </a:cubicBezTo>
                <a:cubicBezTo>
                  <a:pt x="35" y="61"/>
                  <a:pt x="29" y="51"/>
                  <a:pt x="26" y="44"/>
                </a:cubicBezTo>
                <a:cubicBezTo>
                  <a:pt x="34" y="37"/>
                  <a:pt x="37" y="34"/>
                  <a:pt x="37" y="30"/>
                </a:cubicBezTo>
                <a:cubicBezTo>
                  <a:pt x="38" y="29"/>
                  <a:pt x="34" y="7"/>
                  <a:pt x="30" y="4"/>
                </a:cubicBezTo>
                <a:cubicBezTo>
                  <a:pt x="29" y="4"/>
                  <a:pt x="29" y="4"/>
                  <a:pt x="29" y="4"/>
                </a:cubicBezTo>
                <a:cubicBezTo>
                  <a:pt x="26" y="2"/>
                  <a:pt x="23" y="0"/>
                  <a:pt x="18" y="0"/>
                </a:cubicBezTo>
                <a:cubicBezTo>
                  <a:pt x="17" y="1"/>
                  <a:pt x="16" y="1"/>
                  <a:pt x="16" y="2"/>
                </a:cubicBezTo>
                <a:cubicBezTo>
                  <a:pt x="13" y="3"/>
                  <a:pt x="6" y="8"/>
                  <a:pt x="3" y="14"/>
                </a:cubicBezTo>
                <a:cubicBezTo>
                  <a:pt x="1" y="18"/>
                  <a:pt x="0" y="53"/>
                  <a:pt x="26" y="83"/>
                </a:cubicBezTo>
                <a:cubicBezTo>
                  <a:pt x="52" y="112"/>
                  <a:pt x="84" y="114"/>
                  <a:pt x="89" y="113"/>
                </a:cubicBezTo>
                <a:cubicBezTo>
                  <a:pt x="89" y="113"/>
                  <a:pt x="89" y="113"/>
                  <a:pt x="89" y="113"/>
                </a:cubicBezTo>
                <a:cubicBezTo>
                  <a:pt x="90" y="112"/>
                  <a:pt x="90" y="112"/>
                  <a:pt x="90" y="112"/>
                </a:cubicBezTo>
                <a:cubicBezTo>
                  <a:pt x="96" y="110"/>
                  <a:pt x="102" y="104"/>
                  <a:pt x="104" y="101"/>
                </a:cubicBezTo>
                <a:cubicBezTo>
                  <a:pt x="108" y="97"/>
                  <a:pt x="105" y="91"/>
                  <a:pt x="104" y="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28" name="Group 127"/>
          <p:cNvGrpSpPr/>
          <p:nvPr/>
        </p:nvGrpSpPr>
        <p:grpSpPr>
          <a:xfrm>
            <a:off x="11827050" y="6428970"/>
            <a:ext cx="725638" cy="452548"/>
            <a:chOff x="4424363" y="2541588"/>
            <a:chExt cx="295275" cy="184150"/>
          </a:xfrm>
          <a:solidFill>
            <a:schemeClr val="tx2"/>
          </a:solidFill>
        </p:grpSpPr>
        <p:sp>
          <p:nvSpPr>
            <p:cNvPr id="129" name="Freeform 108"/>
            <p:cNvSpPr>
              <a:spLocks/>
            </p:cNvSpPr>
            <p:nvPr/>
          </p:nvSpPr>
          <p:spPr bwMode="auto">
            <a:xfrm>
              <a:off x="4441825" y="2541588"/>
              <a:ext cx="263525" cy="117475"/>
            </a:xfrm>
            <a:custGeom>
              <a:avLst/>
              <a:gdLst/>
              <a:ahLst/>
              <a:cxnLst>
                <a:cxn ang="0">
                  <a:pos x="166" y="0"/>
                </a:cxn>
                <a:cxn ang="0">
                  <a:pos x="164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82" y="74"/>
                </a:cxn>
                <a:cxn ang="0">
                  <a:pos x="166" y="0"/>
                </a:cxn>
              </a:cxnLst>
              <a:rect l="0" t="0" r="r" b="b"/>
              <a:pathLst>
                <a:path w="166" h="74">
                  <a:moveTo>
                    <a:pt x="166" y="0"/>
                  </a:moveTo>
                  <a:lnTo>
                    <a:pt x="16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82" y="74"/>
                  </a:lnTo>
                  <a:lnTo>
                    <a:pt x="16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0" name="Freeform 109"/>
            <p:cNvSpPr>
              <a:spLocks/>
            </p:cNvSpPr>
            <p:nvPr/>
          </p:nvSpPr>
          <p:spPr bwMode="auto">
            <a:xfrm>
              <a:off x="4625975" y="2554288"/>
              <a:ext cx="93663" cy="163513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0" y="32"/>
                </a:cxn>
                <a:cxn ang="0">
                  <a:pos x="36" y="64"/>
                </a:cxn>
                <a:cxn ang="0">
                  <a:pos x="37" y="60"/>
                </a:cxn>
                <a:cxn ang="0">
                  <a:pos x="37" y="2"/>
                </a:cxn>
                <a:cxn ang="0">
                  <a:pos x="37" y="0"/>
                </a:cxn>
              </a:cxnLst>
              <a:rect l="0" t="0" r="r" b="b"/>
              <a:pathLst>
                <a:path w="37" h="64">
                  <a:moveTo>
                    <a:pt x="37" y="0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36" y="64"/>
                    <a:pt x="36" y="64"/>
                    <a:pt x="36" y="64"/>
                  </a:cubicBezTo>
                  <a:cubicBezTo>
                    <a:pt x="37" y="63"/>
                    <a:pt x="37" y="61"/>
                    <a:pt x="37" y="60"/>
                  </a:cubicBezTo>
                  <a:cubicBezTo>
                    <a:pt x="37" y="2"/>
                    <a:pt x="37" y="2"/>
                    <a:pt x="37" y="2"/>
                  </a:cubicBezTo>
                  <a:cubicBezTo>
                    <a:pt x="37" y="1"/>
                    <a:pt x="37" y="0"/>
                    <a:pt x="3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1" name="Freeform 110"/>
            <p:cNvSpPr>
              <a:spLocks/>
            </p:cNvSpPr>
            <p:nvPr/>
          </p:nvSpPr>
          <p:spPr bwMode="auto">
            <a:xfrm>
              <a:off x="4424363" y="2551113"/>
              <a:ext cx="93663" cy="165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3"/>
                </a:cxn>
                <a:cxn ang="0">
                  <a:pos x="0" y="61"/>
                </a:cxn>
                <a:cxn ang="0">
                  <a:pos x="1" y="64"/>
                </a:cxn>
                <a:cxn ang="0">
                  <a:pos x="37" y="33"/>
                </a:cxn>
                <a:cxn ang="0">
                  <a:pos x="0" y="0"/>
                </a:cxn>
              </a:cxnLst>
              <a:rect l="0" t="0" r="r" b="b"/>
              <a:pathLst>
                <a:path w="37" h="64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62"/>
                    <a:pt x="0" y="63"/>
                    <a:pt x="1" y="64"/>
                  </a:cubicBezTo>
                  <a:cubicBezTo>
                    <a:pt x="37" y="33"/>
                    <a:pt x="37" y="33"/>
                    <a:pt x="37" y="33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2" name="Freeform 111"/>
            <p:cNvSpPr>
              <a:spLocks/>
            </p:cNvSpPr>
            <p:nvPr/>
          </p:nvSpPr>
          <p:spPr bwMode="auto">
            <a:xfrm>
              <a:off x="4441825" y="2649538"/>
              <a:ext cx="258763" cy="76200"/>
            </a:xfrm>
            <a:custGeom>
              <a:avLst/>
              <a:gdLst/>
              <a:ahLst/>
              <a:cxnLst>
                <a:cxn ang="0">
                  <a:pos x="82" y="22"/>
                </a:cxn>
                <a:cxn ang="0">
                  <a:pos x="58" y="0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163" y="48"/>
                </a:cxn>
                <a:cxn ang="0">
                  <a:pos x="106" y="0"/>
                </a:cxn>
                <a:cxn ang="0">
                  <a:pos x="82" y="22"/>
                </a:cxn>
              </a:cxnLst>
              <a:rect l="0" t="0" r="r" b="b"/>
              <a:pathLst>
                <a:path w="163" h="48">
                  <a:moveTo>
                    <a:pt x="82" y="22"/>
                  </a:moveTo>
                  <a:lnTo>
                    <a:pt x="58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163" y="48"/>
                  </a:lnTo>
                  <a:lnTo>
                    <a:pt x="106" y="0"/>
                  </a:lnTo>
                  <a:lnTo>
                    <a:pt x="82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3060868" y="6428971"/>
            <a:ext cx="729542" cy="503266"/>
            <a:chOff x="857250" y="2541588"/>
            <a:chExt cx="296863" cy="204788"/>
          </a:xfrm>
          <a:solidFill>
            <a:schemeClr val="tx2"/>
          </a:solidFill>
        </p:grpSpPr>
        <p:sp>
          <p:nvSpPr>
            <p:cNvPr id="134" name="Freeform 112"/>
            <p:cNvSpPr>
              <a:spLocks/>
            </p:cNvSpPr>
            <p:nvPr/>
          </p:nvSpPr>
          <p:spPr bwMode="auto">
            <a:xfrm>
              <a:off x="857250" y="2541588"/>
              <a:ext cx="204788" cy="204788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72"/>
                </a:cxn>
                <a:cxn ang="0">
                  <a:pos x="7" y="80"/>
                </a:cxn>
                <a:cxn ang="0">
                  <a:pos x="73" y="80"/>
                </a:cxn>
                <a:cxn ang="0">
                  <a:pos x="80" y="72"/>
                </a:cxn>
                <a:cxn ang="0">
                  <a:pos x="80" y="7"/>
                </a:cxn>
                <a:cxn ang="0">
                  <a:pos x="73" y="0"/>
                </a:cxn>
              </a:cxnLst>
              <a:rect l="0" t="0" r="r" b="b"/>
              <a:pathLst>
                <a:path w="80" h="80">
                  <a:moveTo>
                    <a:pt x="73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6"/>
                    <a:pt x="3" y="80"/>
                    <a:pt x="7" y="80"/>
                  </a:cubicBezTo>
                  <a:cubicBezTo>
                    <a:pt x="73" y="80"/>
                    <a:pt x="73" y="80"/>
                    <a:pt x="73" y="80"/>
                  </a:cubicBezTo>
                  <a:cubicBezTo>
                    <a:pt x="77" y="80"/>
                    <a:pt x="80" y="76"/>
                    <a:pt x="80" y="72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80" y="3"/>
                    <a:pt x="77" y="0"/>
                    <a:pt x="7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5" name="Freeform 113"/>
            <p:cNvSpPr>
              <a:spLocks/>
            </p:cNvSpPr>
            <p:nvPr/>
          </p:nvSpPr>
          <p:spPr bwMode="auto">
            <a:xfrm>
              <a:off x="1079500" y="2566988"/>
              <a:ext cx="74613" cy="150813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10" y="10"/>
                </a:cxn>
                <a:cxn ang="0">
                  <a:pos x="0" y="16"/>
                </a:cxn>
                <a:cxn ang="0">
                  <a:pos x="0" y="43"/>
                </a:cxn>
                <a:cxn ang="0">
                  <a:pos x="10" y="49"/>
                </a:cxn>
                <a:cxn ang="0">
                  <a:pos x="23" y="57"/>
                </a:cxn>
                <a:cxn ang="0">
                  <a:pos x="29" y="53"/>
                </a:cxn>
                <a:cxn ang="0">
                  <a:pos x="29" y="6"/>
                </a:cxn>
                <a:cxn ang="0">
                  <a:pos x="23" y="2"/>
                </a:cxn>
              </a:cxnLst>
              <a:rect l="0" t="0" r="r" b="b"/>
              <a:pathLst>
                <a:path w="29" h="59">
                  <a:moveTo>
                    <a:pt x="23" y="2"/>
                  </a:moveTo>
                  <a:cubicBezTo>
                    <a:pt x="10" y="10"/>
                    <a:pt x="10" y="10"/>
                    <a:pt x="10" y="10"/>
                  </a:cubicBezTo>
                  <a:cubicBezTo>
                    <a:pt x="7" y="12"/>
                    <a:pt x="3" y="14"/>
                    <a:pt x="0" y="16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" y="45"/>
                    <a:pt x="7" y="47"/>
                    <a:pt x="10" y="49"/>
                  </a:cubicBezTo>
                  <a:cubicBezTo>
                    <a:pt x="23" y="57"/>
                    <a:pt x="23" y="57"/>
                    <a:pt x="23" y="57"/>
                  </a:cubicBezTo>
                  <a:cubicBezTo>
                    <a:pt x="26" y="59"/>
                    <a:pt x="29" y="57"/>
                    <a:pt x="29" y="53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9" y="2"/>
                    <a:pt x="26" y="0"/>
                    <a:pt x="23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36" name="Group 135"/>
          <p:cNvGrpSpPr/>
          <p:nvPr/>
        </p:nvGrpSpPr>
        <p:grpSpPr>
          <a:xfrm>
            <a:off x="14749110" y="6428971"/>
            <a:ext cx="729542" cy="729542"/>
            <a:chOff x="5613400" y="2541588"/>
            <a:chExt cx="296863" cy="296863"/>
          </a:xfrm>
          <a:solidFill>
            <a:schemeClr val="tx2"/>
          </a:solidFill>
        </p:grpSpPr>
        <p:sp>
          <p:nvSpPr>
            <p:cNvPr id="137" name="Freeform 114"/>
            <p:cNvSpPr>
              <a:spLocks/>
            </p:cNvSpPr>
            <p:nvPr/>
          </p:nvSpPr>
          <p:spPr bwMode="auto">
            <a:xfrm>
              <a:off x="5688013" y="2633663"/>
              <a:ext cx="222250" cy="204788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65" y="0"/>
                </a:cxn>
                <a:cxn ang="0">
                  <a:pos x="65" y="7"/>
                </a:cxn>
                <a:cxn ang="0">
                  <a:pos x="43" y="29"/>
                </a:cxn>
                <a:cxn ang="0">
                  <a:pos x="10" y="29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14" y="58"/>
                </a:cxn>
                <a:cxn ang="0">
                  <a:pos x="50" y="58"/>
                </a:cxn>
                <a:cxn ang="0">
                  <a:pos x="72" y="80"/>
                </a:cxn>
                <a:cxn ang="0">
                  <a:pos x="72" y="58"/>
                </a:cxn>
                <a:cxn ang="0">
                  <a:pos x="87" y="44"/>
                </a:cxn>
                <a:cxn ang="0">
                  <a:pos x="87" y="15"/>
                </a:cxn>
                <a:cxn ang="0">
                  <a:pos x="72" y="0"/>
                </a:cxn>
              </a:cxnLst>
              <a:rect l="0" t="0" r="r" b="b"/>
              <a:pathLst>
                <a:path w="87" h="80">
                  <a:moveTo>
                    <a:pt x="72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5" y="7"/>
                    <a:pt x="65" y="7"/>
                    <a:pt x="65" y="7"/>
                  </a:cubicBezTo>
                  <a:cubicBezTo>
                    <a:pt x="65" y="19"/>
                    <a:pt x="54" y="29"/>
                    <a:pt x="43" y="29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1"/>
                    <a:pt x="7" y="58"/>
                    <a:pt x="14" y="58"/>
                  </a:cubicBezTo>
                  <a:cubicBezTo>
                    <a:pt x="50" y="58"/>
                    <a:pt x="50" y="58"/>
                    <a:pt x="50" y="58"/>
                  </a:cubicBezTo>
                  <a:cubicBezTo>
                    <a:pt x="72" y="80"/>
                    <a:pt x="72" y="80"/>
                    <a:pt x="72" y="80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9" y="58"/>
                    <a:pt x="87" y="51"/>
                    <a:pt x="87" y="44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7" y="7"/>
                    <a:pt x="79" y="0"/>
                    <a:pt x="72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8" name="Freeform 115"/>
            <p:cNvSpPr>
              <a:spLocks/>
            </p:cNvSpPr>
            <p:nvPr/>
          </p:nvSpPr>
          <p:spPr bwMode="auto">
            <a:xfrm>
              <a:off x="5613400" y="2541588"/>
              <a:ext cx="222250" cy="204788"/>
            </a:xfrm>
            <a:custGeom>
              <a:avLst/>
              <a:gdLst/>
              <a:ahLst/>
              <a:cxnLst>
                <a:cxn ang="0">
                  <a:pos x="36" y="58"/>
                </a:cxn>
                <a:cxn ang="0">
                  <a:pos x="72" y="58"/>
                </a:cxn>
                <a:cxn ang="0">
                  <a:pos x="87" y="43"/>
                </a:cxn>
                <a:cxn ang="0">
                  <a:pos x="87" y="14"/>
                </a:cxn>
                <a:cxn ang="0">
                  <a:pos x="72" y="0"/>
                </a:cxn>
                <a:cxn ang="0">
                  <a:pos x="14" y="0"/>
                </a:cxn>
                <a:cxn ang="0">
                  <a:pos x="0" y="14"/>
                </a:cxn>
                <a:cxn ang="0">
                  <a:pos x="0" y="43"/>
                </a:cxn>
                <a:cxn ang="0">
                  <a:pos x="14" y="58"/>
                </a:cxn>
                <a:cxn ang="0">
                  <a:pos x="14" y="80"/>
                </a:cxn>
                <a:cxn ang="0">
                  <a:pos x="36" y="58"/>
                </a:cxn>
              </a:cxnLst>
              <a:rect l="0" t="0" r="r" b="b"/>
              <a:pathLst>
                <a:path w="87" h="80">
                  <a:moveTo>
                    <a:pt x="36" y="58"/>
                  </a:moveTo>
                  <a:cubicBezTo>
                    <a:pt x="72" y="58"/>
                    <a:pt x="72" y="58"/>
                    <a:pt x="72" y="58"/>
                  </a:cubicBezTo>
                  <a:cubicBezTo>
                    <a:pt x="79" y="58"/>
                    <a:pt x="87" y="51"/>
                    <a:pt x="87" y="43"/>
                  </a:cubicBezTo>
                  <a:cubicBezTo>
                    <a:pt x="87" y="14"/>
                    <a:pt x="87" y="14"/>
                    <a:pt x="87" y="14"/>
                  </a:cubicBezTo>
                  <a:cubicBezTo>
                    <a:pt x="87" y="7"/>
                    <a:pt x="79" y="0"/>
                    <a:pt x="72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0"/>
                    <a:pt x="0" y="7"/>
                    <a:pt x="0" y="14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1"/>
                    <a:pt x="7" y="58"/>
                    <a:pt x="14" y="58"/>
                  </a:cubicBezTo>
                  <a:cubicBezTo>
                    <a:pt x="14" y="80"/>
                    <a:pt x="14" y="80"/>
                    <a:pt x="14" y="80"/>
                  </a:cubicBezTo>
                  <a:lnTo>
                    <a:pt x="36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39" name="Group 138"/>
          <p:cNvGrpSpPr/>
          <p:nvPr/>
        </p:nvGrpSpPr>
        <p:grpSpPr>
          <a:xfrm>
            <a:off x="8901088" y="6428971"/>
            <a:ext cx="729542" cy="729538"/>
            <a:chOff x="3233738" y="2541588"/>
            <a:chExt cx="296863" cy="296862"/>
          </a:xfrm>
          <a:solidFill>
            <a:schemeClr val="tx2"/>
          </a:solidFill>
        </p:grpSpPr>
        <p:sp>
          <p:nvSpPr>
            <p:cNvPr id="140" name="Oval 116"/>
            <p:cNvSpPr>
              <a:spLocks noChangeArrowheads="1"/>
            </p:cNvSpPr>
            <p:nvPr/>
          </p:nvSpPr>
          <p:spPr bwMode="auto">
            <a:xfrm>
              <a:off x="3233738" y="2759075"/>
              <a:ext cx="79375" cy="7937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41" name="Freeform 117"/>
            <p:cNvSpPr>
              <a:spLocks/>
            </p:cNvSpPr>
            <p:nvPr/>
          </p:nvSpPr>
          <p:spPr bwMode="auto">
            <a:xfrm>
              <a:off x="3236913" y="2644775"/>
              <a:ext cx="193675" cy="1920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39" y="37"/>
                </a:cxn>
                <a:cxn ang="0">
                  <a:pos x="55" y="75"/>
                </a:cxn>
                <a:cxn ang="0">
                  <a:pos x="76" y="75"/>
                </a:cxn>
                <a:cxn ang="0">
                  <a:pos x="0" y="0"/>
                </a:cxn>
              </a:cxnLst>
              <a:rect l="0" t="0" r="r" b="b"/>
              <a:pathLst>
                <a:path w="76" h="75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15" y="20"/>
                    <a:pt x="29" y="26"/>
                    <a:pt x="39" y="37"/>
                  </a:cubicBezTo>
                  <a:cubicBezTo>
                    <a:pt x="49" y="47"/>
                    <a:pt x="55" y="61"/>
                    <a:pt x="55" y="75"/>
                  </a:cubicBezTo>
                  <a:cubicBezTo>
                    <a:pt x="76" y="75"/>
                    <a:pt x="76" y="75"/>
                    <a:pt x="76" y="75"/>
                  </a:cubicBezTo>
                  <a:cubicBezTo>
                    <a:pt x="75" y="34"/>
                    <a:pt x="42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42" name="Freeform 118"/>
            <p:cNvSpPr>
              <a:spLocks/>
            </p:cNvSpPr>
            <p:nvPr/>
          </p:nvSpPr>
          <p:spPr bwMode="auto">
            <a:xfrm>
              <a:off x="3236913" y="2541588"/>
              <a:ext cx="293688" cy="2952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20"/>
                </a:cxn>
                <a:cxn ang="0">
                  <a:pos x="95" y="115"/>
                </a:cxn>
                <a:cxn ang="0">
                  <a:pos x="115" y="115"/>
                </a:cxn>
                <a:cxn ang="0">
                  <a:pos x="0" y="0"/>
                </a:cxn>
              </a:cxnLst>
              <a:rect l="0" t="0" r="r" b="b"/>
              <a:pathLst>
                <a:path w="115" h="115">
                  <a:moveTo>
                    <a:pt x="0" y="0"/>
                  </a:moveTo>
                  <a:cubicBezTo>
                    <a:pt x="0" y="20"/>
                    <a:pt x="0" y="20"/>
                    <a:pt x="0" y="20"/>
                  </a:cubicBezTo>
                  <a:cubicBezTo>
                    <a:pt x="52" y="21"/>
                    <a:pt x="94" y="63"/>
                    <a:pt x="95" y="115"/>
                  </a:cubicBezTo>
                  <a:cubicBezTo>
                    <a:pt x="115" y="115"/>
                    <a:pt x="115" y="115"/>
                    <a:pt x="115" y="115"/>
                  </a:cubicBezTo>
                  <a:cubicBezTo>
                    <a:pt x="115" y="52"/>
                    <a:pt x="64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43" name="Freeform 119"/>
          <p:cNvSpPr>
            <a:spLocks noEditPoints="1"/>
          </p:cNvSpPr>
          <p:nvPr/>
        </p:nvSpPr>
        <p:spPr bwMode="auto">
          <a:xfrm>
            <a:off x="13282228" y="6428499"/>
            <a:ext cx="729542" cy="729542"/>
          </a:xfrm>
          <a:custGeom>
            <a:avLst/>
            <a:gdLst>
              <a:gd name="T0" fmla="*/ 0 w 187"/>
              <a:gd name="T1" fmla="*/ 0 h 187"/>
              <a:gd name="T2" fmla="*/ 0 w 187"/>
              <a:gd name="T3" fmla="*/ 222250 h 187"/>
              <a:gd name="T4" fmla="*/ 74613 w 187"/>
              <a:gd name="T5" fmla="*/ 222250 h 187"/>
              <a:gd name="T6" fmla="*/ 74613 w 187"/>
              <a:gd name="T7" fmla="*/ 296863 h 187"/>
              <a:gd name="T8" fmla="*/ 179388 w 187"/>
              <a:gd name="T9" fmla="*/ 222250 h 187"/>
              <a:gd name="T10" fmla="*/ 296863 w 187"/>
              <a:gd name="T11" fmla="*/ 222250 h 187"/>
              <a:gd name="T12" fmla="*/ 296863 w 187"/>
              <a:gd name="T13" fmla="*/ 0 h 187"/>
              <a:gd name="T14" fmla="*/ 0 w 187"/>
              <a:gd name="T15" fmla="*/ 0 h 187"/>
              <a:gd name="T16" fmla="*/ 261938 w 187"/>
              <a:gd name="T17" fmla="*/ 184150 h 187"/>
              <a:gd name="T18" fmla="*/ 187325 w 187"/>
              <a:gd name="T19" fmla="*/ 184150 h 187"/>
              <a:gd name="T20" fmla="*/ 112713 w 187"/>
              <a:gd name="T21" fmla="*/ 241300 h 187"/>
              <a:gd name="T22" fmla="*/ 112713 w 187"/>
              <a:gd name="T23" fmla="*/ 184150 h 187"/>
              <a:gd name="T24" fmla="*/ 39688 w 187"/>
              <a:gd name="T25" fmla="*/ 184150 h 187"/>
              <a:gd name="T26" fmla="*/ 39688 w 187"/>
              <a:gd name="T27" fmla="*/ 36513 h 187"/>
              <a:gd name="T28" fmla="*/ 261938 w 187"/>
              <a:gd name="T29" fmla="*/ 36513 h 187"/>
              <a:gd name="T30" fmla="*/ 261938 w 187"/>
              <a:gd name="T31" fmla="*/ 184150 h 18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87" h="187">
                <a:moveTo>
                  <a:pt x="0" y="0"/>
                </a:moveTo>
                <a:lnTo>
                  <a:pt x="0" y="140"/>
                </a:lnTo>
                <a:lnTo>
                  <a:pt x="47" y="140"/>
                </a:lnTo>
                <a:lnTo>
                  <a:pt x="47" y="187"/>
                </a:lnTo>
                <a:lnTo>
                  <a:pt x="113" y="140"/>
                </a:lnTo>
                <a:lnTo>
                  <a:pt x="187" y="140"/>
                </a:lnTo>
                <a:lnTo>
                  <a:pt x="187" y="0"/>
                </a:lnTo>
                <a:lnTo>
                  <a:pt x="0" y="0"/>
                </a:lnTo>
                <a:close/>
                <a:moveTo>
                  <a:pt x="165" y="116"/>
                </a:moveTo>
                <a:lnTo>
                  <a:pt x="118" y="116"/>
                </a:lnTo>
                <a:lnTo>
                  <a:pt x="71" y="152"/>
                </a:lnTo>
                <a:lnTo>
                  <a:pt x="71" y="116"/>
                </a:lnTo>
                <a:lnTo>
                  <a:pt x="25" y="116"/>
                </a:lnTo>
                <a:lnTo>
                  <a:pt x="25" y="23"/>
                </a:lnTo>
                <a:lnTo>
                  <a:pt x="165" y="23"/>
                </a:lnTo>
                <a:lnTo>
                  <a:pt x="165" y="1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4" name="Freeform 120"/>
          <p:cNvSpPr>
            <a:spLocks noEditPoints="1"/>
          </p:cNvSpPr>
          <p:nvPr/>
        </p:nvSpPr>
        <p:spPr bwMode="auto">
          <a:xfrm>
            <a:off x="4519947" y="6522129"/>
            <a:ext cx="737344" cy="635910"/>
          </a:xfrm>
          <a:custGeom>
            <a:avLst/>
            <a:gdLst>
              <a:gd name="T0" fmla="*/ 243621 w 117"/>
              <a:gd name="T1" fmla="*/ 17934 h 101"/>
              <a:gd name="T2" fmla="*/ 243621 w 117"/>
              <a:gd name="T3" fmla="*/ 35868 h 101"/>
              <a:gd name="T4" fmla="*/ 38466 w 117"/>
              <a:gd name="T5" fmla="*/ 92232 h 101"/>
              <a:gd name="T6" fmla="*/ 0 w 117"/>
              <a:gd name="T7" fmla="*/ 71736 h 101"/>
              <a:gd name="T8" fmla="*/ 0 w 117"/>
              <a:gd name="T9" fmla="*/ 184465 h 101"/>
              <a:gd name="T10" fmla="*/ 38466 w 117"/>
              <a:gd name="T11" fmla="*/ 166531 h 101"/>
              <a:gd name="T12" fmla="*/ 61546 w 117"/>
              <a:gd name="T13" fmla="*/ 171655 h 101"/>
              <a:gd name="T14" fmla="*/ 53853 w 117"/>
              <a:gd name="T15" fmla="*/ 194713 h 101"/>
              <a:gd name="T16" fmla="*/ 74368 w 117"/>
              <a:gd name="T17" fmla="*/ 228019 h 101"/>
              <a:gd name="T18" fmla="*/ 128221 w 117"/>
              <a:gd name="T19" fmla="*/ 243391 h 101"/>
              <a:gd name="T20" fmla="*/ 135915 w 117"/>
              <a:gd name="T21" fmla="*/ 243391 h 101"/>
              <a:gd name="T22" fmla="*/ 164123 w 117"/>
              <a:gd name="T23" fmla="*/ 222895 h 101"/>
              <a:gd name="T24" fmla="*/ 169252 w 117"/>
              <a:gd name="T25" fmla="*/ 199837 h 101"/>
              <a:gd name="T26" fmla="*/ 243621 w 117"/>
              <a:gd name="T27" fmla="*/ 220333 h 101"/>
              <a:gd name="T28" fmla="*/ 243621 w 117"/>
              <a:gd name="T29" fmla="*/ 240829 h 101"/>
              <a:gd name="T30" fmla="*/ 300038 w 117"/>
              <a:gd name="T31" fmla="*/ 258763 h 101"/>
              <a:gd name="T32" fmla="*/ 300038 w 117"/>
              <a:gd name="T33" fmla="*/ 0 h 101"/>
              <a:gd name="T34" fmla="*/ 243621 w 117"/>
              <a:gd name="T35" fmla="*/ 17934 h 101"/>
              <a:gd name="T36" fmla="*/ 146172 w 117"/>
              <a:gd name="T37" fmla="*/ 217771 h 101"/>
              <a:gd name="T38" fmla="*/ 133350 w 117"/>
              <a:gd name="T39" fmla="*/ 225457 h 101"/>
              <a:gd name="T40" fmla="*/ 79497 w 117"/>
              <a:gd name="T41" fmla="*/ 210085 h 101"/>
              <a:gd name="T42" fmla="*/ 71804 w 117"/>
              <a:gd name="T43" fmla="*/ 199837 h 101"/>
              <a:gd name="T44" fmla="*/ 79497 w 117"/>
              <a:gd name="T45" fmla="*/ 176779 h 101"/>
              <a:gd name="T46" fmla="*/ 151301 w 117"/>
              <a:gd name="T47" fmla="*/ 197275 h 101"/>
              <a:gd name="T48" fmla="*/ 146172 w 117"/>
              <a:gd name="T49" fmla="*/ 217771 h 101"/>
              <a:gd name="T50" fmla="*/ 243621 w 117"/>
              <a:gd name="T51" fmla="*/ 128100 h 101"/>
              <a:gd name="T52" fmla="*/ 38466 w 117"/>
              <a:gd name="T53" fmla="*/ 128100 h 101"/>
              <a:gd name="T54" fmla="*/ 38466 w 117"/>
              <a:gd name="T55" fmla="*/ 110166 h 101"/>
              <a:gd name="T56" fmla="*/ 243621 w 117"/>
              <a:gd name="T57" fmla="*/ 53802 h 101"/>
              <a:gd name="T58" fmla="*/ 243621 w 117"/>
              <a:gd name="T59" fmla="*/ 128100 h 101"/>
              <a:gd name="T60" fmla="*/ 279523 w 117"/>
              <a:gd name="T61" fmla="*/ 128100 h 101"/>
              <a:gd name="T62" fmla="*/ 261572 w 117"/>
              <a:gd name="T63" fmla="*/ 128100 h 101"/>
              <a:gd name="T64" fmla="*/ 261572 w 117"/>
              <a:gd name="T65" fmla="*/ 35868 h 101"/>
              <a:gd name="T66" fmla="*/ 279523 w 117"/>
              <a:gd name="T67" fmla="*/ 35868 h 101"/>
              <a:gd name="T68" fmla="*/ 279523 w 117"/>
              <a:gd name="T69" fmla="*/ 128100 h 101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117" h="101">
                <a:moveTo>
                  <a:pt x="95" y="7"/>
                </a:moveTo>
                <a:cubicBezTo>
                  <a:pt x="95" y="14"/>
                  <a:pt x="95" y="14"/>
                  <a:pt x="95" y="14"/>
                </a:cubicBezTo>
                <a:cubicBezTo>
                  <a:pt x="15" y="36"/>
                  <a:pt x="15" y="36"/>
                  <a:pt x="15" y="3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72"/>
                  <a:pt x="0" y="72"/>
                  <a:pt x="0" y="72"/>
                </a:cubicBezTo>
                <a:cubicBezTo>
                  <a:pt x="15" y="65"/>
                  <a:pt x="15" y="65"/>
                  <a:pt x="15" y="65"/>
                </a:cubicBezTo>
                <a:cubicBezTo>
                  <a:pt x="24" y="67"/>
                  <a:pt x="24" y="67"/>
                  <a:pt x="24" y="67"/>
                </a:cubicBezTo>
                <a:cubicBezTo>
                  <a:pt x="21" y="76"/>
                  <a:pt x="21" y="76"/>
                  <a:pt x="21" y="76"/>
                </a:cubicBezTo>
                <a:cubicBezTo>
                  <a:pt x="20" y="82"/>
                  <a:pt x="23" y="88"/>
                  <a:pt x="29" y="89"/>
                </a:cubicBezTo>
                <a:cubicBezTo>
                  <a:pt x="50" y="95"/>
                  <a:pt x="50" y="95"/>
                  <a:pt x="50" y="95"/>
                </a:cubicBezTo>
                <a:cubicBezTo>
                  <a:pt x="51" y="95"/>
                  <a:pt x="52" y="95"/>
                  <a:pt x="53" y="95"/>
                </a:cubicBezTo>
                <a:cubicBezTo>
                  <a:pt x="58" y="95"/>
                  <a:pt x="62" y="92"/>
                  <a:pt x="64" y="87"/>
                </a:cubicBezTo>
                <a:cubicBezTo>
                  <a:pt x="66" y="78"/>
                  <a:pt x="66" y="78"/>
                  <a:pt x="66" y="78"/>
                </a:cubicBezTo>
                <a:cubicBezTo>
                  <a:pt x="95" y="86"/>
                  <a:pt x="95" y="86"/>
                  <a:pt x="95" y="86"/>
                </a:cubicBezTo>
                <a:cubicBezTo>
                  <a:pt x="95" y="94"/>
                  <a:pt x="95" y="94"/>
                  <a:pt x="95" y="94"/>
                </a:cubicBezTo>
                <a:cubicBezTo>
                  <a:pt x="117" y="101"/>
                  <a:pt x="117" y="101"/>
                  <a:pt x="117" y="101"/>
                </a:cubicBezTo>
                <a:cubicBezTo>
                  <a:pt x="117" y="0"/>
                  <a:pt x="117" y="0"/>
                  <a:pt x="117" y="0"/>
                </a:cubicBezTo>
                <a:lnTo>
                  <a:pt x="95" y="7"/>
                </a:lnTo>
                <a:close/>
                <a:moveTo>
                  <a:pt x="57" y="85"/>
                </a:moveTo>
                <a:cubicBezTo>
                  <a:pt x="56" y="87"/>
                  <a:pt x="54" y="88"/>
                  <a:pt x="52" y="88"/>
                </a:cubicBezTo>
                <a:cubicBezTo>
                  <a:pt x="31" y="82"/>
                  <a:pt x="31" y="82"/>
                  <a:pt x="31" y="82"/>
                </a:cubicBezTo>
                <a:cubicBezTo>
                  <a:pt x="29" y="82"/>
                  <a:pt x="28" y="80"/>
                  <a:pt x="28" y="78"/>
                </a:cubicBezTo>
                <a:cubicBezTo>
                  <a:pt x="31" y="69"/>
                  <a:pt x="31" y="69"/>
                  <a:pt x="31" y="69"/>
                </a:cubicBezTo>
                <a:cubicBezTo>
                  <a:pt x="59" y="77"/>
                  <a:pt x="59" y="77"/>
                  <a:pt x="59" y="77"/>
                </a:cubicBezTo>
                <a:lnTo>
                  <a:pt x="57" y="85"/>
                </a:lnTo>
                <a:close/>
                <a:moveTo>
                  <a:pt x="95" y="50"/>
                </a:moveTo>
                <a:cubicBezTo>
                  <a:pt x="15" y="50"/>
                  <a:pt x="15" y="50"/>
                  <a:pt x="15" y="50"/>
                </a:cubicBezTo>
                <a:cubicBezTo>
                  <a:pt x="15" y="43"/>
                  <a:pt x="15" y="43"/>
                  <a:pt x="15" y="43"/>
                </a:cubicBezTo>
                <a:cubicBezTo>
                  <a:pt x="95" y="21"/>
                  <a:pt x="95" y="21"/>
                  <a:pt x="95" y="21"/>
                </a:cubicBezTo>
                <a:lnTo>
                  <a:pt x="95" y="50"/>
                </a:lnTo>
                <a:close/>
                <a:moveTo>
                  <a:pt x="109" y="50"/>
                </a:moveTo>
                <a:cubicBezTo>
                  <a:pt x="102" y="50"/>
                  <a:pt x="102" y="50"/>
                  <a:pt x="102" y="50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9" y="14"/>
                  <a:pt x="109" y="14"/>
                  <a:pt x="109" y="14"/>
                </a:cubicBezTo>
                <a:lnTo>
                  <a:pt x="109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5" name="Freeform 121"/>
          <p:cNvSpPr>
            <a:spLocks/>
          </p:cNvSpPr>
          <p:nvPr/>
        </p:nvSpPr>
        <p:spPr bwMode="auto">
          <a:xfrm>
            <a:off x="4980297" y="8070938"/>
            <a:ext cx="276992" cy="550080"/>
          </a:xfrm>
          <a:custGeom>
            <a:avLst/>
            <a:gdLst>
              <a:gd name="T0" fmla="*/ 74288 w 44"/>
              <a:gd name="T1" fmla="*/ 0 h 87"/>
              <a:gd name="T2" fmla="*/ 38425 w 44"/>
              <a:gd name="T3" fmla="*/ 0 h 87"/>
              <a:gd name="T4" fmla="*/ 0 w 44"/>
              <a:gd name="T5" fmla="*/ 38593 h 87"/>
              <a:gd name="T6" fmla="*/ 0 w 44"/>
              <a:gd name="T7" fmla="*/ 113205 h 87"/>
              <a:gd name="T8" fmla="*/ 17932 w 44"/>
              <a:gd name="T9" fmla="*/ 113205 h 87"/>
              <a:gd name="T10" fmla="*/ 17932 w 44"/>
              <a:gd name="T11" fmla="*/ 223837 h 87"/>
              <a:gd name="T12" fmla="*/ 92220 w 44"/>
              <a:gd name="T13" fmla="*/ 223837 h 87"/>
              <a:gd name="T14" fmla="*/ 92220 w 44"/>
              <a:gd name="T15" fmla="*/ 113205 h 87"/>
              <a:gd name="T16" fmla="*/ 112713 w 44"/>
              <a:gd name="T17" fmla="*/ 113205 h 87"/>
              <a:gd name="T18" fmla="*/ 112713 w 44"/>
              <a:gd name="T19" fmla="*/ 38593 h 87"/>
              <a:gd name="T20" fmla="*/ 74288 w 44"/>
              <a:gd name="T21" fmla="*/ 0 h 87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4" h="87">
                <a:moveTo>
                  <a:pt x="29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7"/>
                  <a:pt x="0" y="15"/>
                </a:cubicBezTo>
                <a:cubicBezTo>
                  <a:pt x="0" y="44"/>
                  <a:pt x="0" y="44"/>
                  <a:pt x="0" y="44"/>
                </a:cubicBezTo>
                <a:cubicBezTo>
                  <a:pt x="7" y="44"/>
                  <a:pt x="7" y="44"/>
                  <a:pt x="7" y="44"/>
                </a:cubicBezTo>
                <a:cubicBezTo>
                  <a:pt x="7" y="87"/>
                  <a:pt x="7" y="87"/>
                  <a:pt x="7" y="87"/>
                </a:cubicBezTo>
                <a:cubicBezTo>
                  <a:pt x="36" y="87"/>
                  <a:pt x="36" y="87"/>
                  <a:pt x="36" y="87"/>
                </a:cubicBezTo>
                <a:cubicBezTo>
                  <a:pt x="36" y="44"/>
                  <a:pt x="36" y="44"/>
                  <a:pt x="36" y="44"/>
                </a:cubicBezTo>
                <a:cubicBezTo>
                  <a:pt x="44" y="44"/>
                  <a:pt x="44" y="44"/>
                  <a:pt x="44" y="44"/>
                </a:cubicBezTo>
                <a:cubicBezTo>
                  <a:pt x="44" y="15"/>
                  <a:pt x="44" y="15"/>
                  <a:pt x="44" y="15"/>
                </a:cubicBezTo>
                <a:cubicBezTo>
                  <a:pt x="44" y="7"/>
                  <a:pt x="37" y="0"/>
                  <a:pt x="29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46" name="Oval 122"/>
          <p:cNvSpPr>
            <a:spLocks noChangeArrowheads="1"/>
          </p:cNvSpPr>
          <p:nvPr/>
        </p:nvSpPr>
        <p:spPr bwMode="auto">
          <a:xfrm>
            <a:off x="5046622" y="7887579"/>
            <a:ext cx="140446" cy="140446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 sz="3600"/>
          </a:p>
        </p:txBody>
      </p:sp>
      <p:grpSp>
        <p:nvGrpSpPr>
          <p:cNvPr id="147" name="Group 146"/>
          <p:cNvGrpSpPr/>
          <p:nvPr/>
        </p:nvGrpSpPr>
        <p:grpSpPr>
          <a:xfrm>
            <a:off x="8901088" y="7888049"/>
            <a:ext cx="729542" cy="733442"/>
            <a:chOff x="3233738" y="3135313"/>
            <a:chExt cx="296863" cy="298450"/>
          </a:xfrm>
          <a:solidFill>
            <a:schemeClr val="tx2"/>
          </a:solidFill>
        </p:grpSpPr>
        <p:sp>
          <p:nvSpPr>
            <p:cNvPr id="148" name="Freeform 123"/>
            <p:cNvSpPr>
              <a:spLocks noEditPoints="1"/>
            </p:cNvSpPr>
            <p:nvPr/>
          </p:nvSpPr>
          <p:spPr bwMode="auto">
            <a:xfrm>
              <a:off x="3233738" y="3135313"/>
              <a:ext cx="296863" cy="298450"/>
            </a:xfrm>
            <a:custGeom>
              <a:avLst/>
              <a:gdLst/>
              <a:ahLst/>
              <a:cxnLst>
                <a:cxn ang="0">
                  <a:pos x="93" y="70"/>
                </a:cxn>
                <a:cxn ang="0">
                  <a:pos x="102" y="44"/>
                </a:cxn>
                <a:cxn ang="0">
                  <a:pos x="58" y="0"/>
                </a:cxn>
                <a:cxn ang="0">
                  <a:pos x="27" y="14"/>
                </a:cxn>
                <a:cxn ang="0">
                  <a:pos x="26" y="15"/>
                </a:cxn>
                <a:cxn ang="0">
                  <a:pos x="25" y="16"/>
                </a:cxn>
                <a:cxn ang="0">
                  <a:pos x="16" y="36"/>
                </a:cxn>
                <a:cxn ang="0">
                  <a:pos x="15" y="44"/>
                </a:cxn>
                <a:cxn ang="0">
                  <a:pos x="24" y="70"/>
                </a:cxn>
                <a:cxn ang="0">
                  <a:pos x="0" y="116"/>
                </a:cxn>
                <a:cxn ang="0">
                  <a:pos x="44" y="116"/>
                </a:cxn>
                <a:cxn ang="0">
                  <a:pos x="51" y="95"/>
                </a:cxn>
                <a:cxn ang="0">
                  <a:pos x="51" y="87"/>
                </a:cxn>
                <a:cxn ang="0">
                  <a:pos x="66" y="87"/>
                </a:cxn>
                <a:cxn ang="0">
                  <a:pos x="66" y="95"/>
                </a:cxn>
                <a:cxn ang="0">
                  <a:pos x="73" y="116"/>
                </a:cxn>
                <a:cxn ang="0">
                  <a:pos x="116" y="116"/>
                </a:cxn>
                <a:cxn ang="0">
                  <a:pos x="93" y="70"/>
                </a:cxn>
                <a:cxn ang="0">
                  <a:pos x="58" y="80"/>
                </a:cxn>
                <a:cxn ang="0">
                  <a:pos x="22" y="44"/>
                </a:cxn>
                <a:cxn ang="0">
                  <a:pos x="24" y="34"/>
                </a:cxn>
                <a:cxn ang="0">
                  <a:pos x="45" y="14"/>
                </a:cxn>
                <a:cxn ang="0">
                  <a:pos x="79" y="30"/>
                </a:cxn>
                <a:cxn ang="0">
                  <a:pos x="91" y="28"/>
                </a:cxn>
                <a:cxn ang="0">
                  <a:pos x="95" y="44"/>
                </a:cxn>
                <a:cxn ang="0">
                  <a:pos x="58" y="80"/>
                </a:cxn>
              </a:cxnLst>
              <a:rect l="0" t="0" r="r" b="b"/>
              <a:pathLst>
                <a:path w="116" h="116">
                  <a:moveTo>
                    <a:pt x="93" y="70"/>
                  </a:moveTo>
                  <a:cubicBezTo>
                    <a:pt x="99" y="63"/>
                    <a:pt x="102" y="54"/>
                    <a:pt x="102" y="44"/>
                  </a:cubicBezTo>
                  <a:cubicBezTo>
                    <a:pt x="102" y="20"/>
                    <a:pt x="82" y="0"/>
                    <a:pt x="58" y="0"/>
                  </a:cubicBezTo>
                  <a:cubicBezTo>
                    <a:pt x="46" y="0"/>
                    <a:pt x="35" y="5"/>
                    <a:pt x="27" y="14"/>
                  </a:cubicBezTo>
                  <a:cubicBezTo>
                    <a:pt x="27" y="14"/>
                    <a:pt x="26" y="14"/>
                    <a:pt x="26" y="15"/>
                  </a:cubicBezTo>
                  <a:cubicBezTo>
                    <a:pt x="26" y="15"/>
                    <a:pt x="25" y="16"/>
                    <a:pt x="25" y="16"/>
                  </a:cubicBezTo>
                  <a:cubicBezTo>
                    <a:pt x="20" y="22"/>
                    <a:pt x="15" y="36"/>
                    <a:pt x="16" y="36"/>
                  </a:cubicBezTo>
                  <a:cubicBezTo>
                    <a:pt x="15" y="39"/>
                    <a:pt x="15" y="41"/>
                    <a:pt x="15" y="44"/>
                  </a:cubicBezTo>
                  <a:cubicBezTo>
                    <a:pt x="15" y="54"/>
                    <a:pt x="18" y="63"/>
                    <a:pt x="24" y="70"/>
                  </a:cubicBezTo>
                  <a:cubicBezTo>
                    <a:pt x="10" y="80"/>
                    <a:pt x="0" y="97"/>
                    <a:pt x="0" y="116"/>
                  </a:cubicBezTo>
                  <a:cubicBezTo>
                    <a:pt x="44" y="116"/>
                    <a:pt x="44" y="116"/>
                    <a:pt x="44" y="116"/>
                  </a:cubicBezTo>
                  <a:cubicBezTo>
                    <a:pt x="51" y="95"/>
                    <a:pt x="51" y="95"/>
                    <a:pt x="51" y="95"/>
                  </a:cubicBezTo>
                  <a:cubicBezTo>
                    <a:pt x="51" y="87"/>
                    <a:pt x="51" y="87"/>
                    <a:pt x="51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66" y="95"/>
                    <a:pt x="66" y="95"/>
                    <a:pt x="66" y="95"/>
                  </a:cubicBezTo>
                  <a:cubicBezTo>
                    <a:pt x="73" y="116"/>
                    <a:pt x="73" y="116"/>
                    <a:pt x="73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97"/>
                    <a:pt x="107" y="80"/>
                    <a:pt x="93" y="70"/>
                  </a:cubicBezTo>
                  <a:close/>
                  <a:moveTo>
                    <a:pt x="58" y="80"/>
                  </a:moveTo>
                  <a:cubicBezTo>
                    <a:pt x="38" y="80"/>
                    <a:pt x="22" y="64"/>
                    <a:pt x="22" y="44"/>
                  </a:cubicBezTo>
                  <a:cubicBezTo>
                    <a:pt x="22" y="40"/>
                    <a:pt x="23" y="37"/>
                    <a:pt x="24" y="34"/>
                  </a:cubicBezTo>
                  <a:cubicBezTo>
                    <a:pt x="33" y="30"/>
                    <a:pt x="41" y="23"/>
                    <a:pt x="45" y="14"/>
                  </a:cubicBezTo>
                  <a:cubicBezTo>
                    <a:pt x="53" y="24"/>
                    <a:pt x="66" y="30"/>
                    <a:pt x="79" y="30"/>
                  </a:cubicBezTo>
                  <a:cubicBezTo>
                    <a:pt x="83" y="30"/>
                    <a:pt x="87" y="29"/>
                    <a:pt x="91" y="28"/>
                  </a:cubicBezTo>
                  <a:cubicBezTo>
                    <a:pt x="93" y="33"/>
                    <a:pt x="95" y="38"/>
                    <a:pt x="95" y="44"/>
                  </a:cubicBezTo>
                  <a:cubicBezTo>
                    <a:pt x="95" y="64"/>
                    <a:pt x="78" y="80"/>
                    <a:pt x="58" y="8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49" name="Oval 124"/>
            <p:cNvSpPr>
              <a:spLocks noChangeArrowheads="1"/>
            </p:cNvSpPr>
            <p:nvPr/>
          </p:nvSpPr>
          <p:spPr bwMode="auto">
            <a:xfrm>
              <a:off x="3330575" y="3233738"/>
              <a:ext cx="31750" cy="333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0" name="Oval 125"/>
            <p:cNvSpPr>
              <a:spLocks noChangeArrowheads="1"/>
            </p:cNvSpPr>
            <p:nvPr/>
          </p:nvSpPr>
          <p:spPr bwMode="auto">
            <a:xfrm>
              <a:off x="3403600" y="3233738"/>
              <a:ext cx="30163" cy="333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51" name="Group 150"/>
          <p:cNvGrpSpPr/>
          <p:nvPr/>
        </p:nvGrpSpPr>
        <p:grpSpPr>
          <a:xfrm>
            <a:off x="10391378" y="7888049"/>
            <a:ext cx="768554" cy="733442"/>
            <a:chOff x="3840163" y="3135313"/>
            <a:chExt cx="312738" cy="298450"/>
          </a:xfrm>
          <a:solidFill>
            <a:schemeClr val="tx2"/>
          </a:solidFill>
        </p:grpSpPr>
        <p:sp>
          <p:nvSpPr>
            <p:cNvPr id="152" name="Freeform 126"/>
            <p:cNvSpPr>
              <a:spLocks/>
            </p:cNvSpPr>
            <p:nvPr/>
          </p:nvSpPr>
          <p:spPr bwMode="auto">
            <a:xfrm>
              <a:off x="4011613" y="3340100"/>
              <a:ext cx="133350" cy="93663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0" y="36"/>
                </a:cxn>
                <a:cxn ang="0">
                  <a:pos x="52" y="36"/>
                </a:cxn>
                <a:cxn ang="0">
                  <a:pos x="39" y="0"/>
                </a:cxn>
              </a:cxnLst>
              <a:rect l="0" t="0" r="r" b="b"/>
              <a:pathLst>
                <a:path w="52" h="36">
                  <a:moveTo>
                    <a:pt x="39" y="0"/>
                  </a:moveTo>
                  <a:cubicBezTo>
                    <a:pt x="21" y="6"/>
                    <a:pt x="7" y="19"/>
                    <a:pt x="0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2" y="22"/>
                    <a:pt x="47" y="10"/>
                    <a:pt x="3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3" name="Freeform 127"/>
            <p:cNvSpPr>
              <a:spLocks/>
            </p:cNvSpPr>
            <p:nvPr/>
          </p:nvSpPr>
          <p:spPr bwMode="auto">
            <a:xfrm>
              <a:off x="3848100" y="3340100"/>
              <a:ext cx="133350" cy="93663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36"/>
                </a:cxn>
                <a:cxn ang="0">
                  <a:pos x="52" y="36"/>
                </a:cxn>
                <a:cxn ang="0">
                  <a:pos x="13" y="0"/>
                </a:cxn>
              </a:cxnLst>
              <a:rect l="0" t="0" r="r" b="b"/>
              <a:pathLst>
                <a:path w="52" h="36">
                  <a:moveTo>
                    <a:pt x="13" y="0"/>
                  </a:moveTo>
                  <a:cubicBezTo>
                    <a:pt x="5" y="10"/>
                    <a:pt x="0" y="22"/>
                    <a:pt x="0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45" y="19"/>
                    <a:pt x="31" y="6"/>
                    <a:pt x="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4" name="Freeform 128"/>
            <p:cNvSpPr>
              <a:spLocks noEditPoints="1"/>
            </p:cNvSpPr>
            <p:nvPr/>
          </p:nvSpPr>
          <p:spPr bwMode="auto">
            <a:xfrm>
              <a:off x="3840163" y="3135313"/>
              <a:ext cx="312738" cy="223838"/>
            </a:xfrm>
            <a:custGeom>
              <a:avLst/>
              <a:gdLst/>
              <a:ahLst/>
              <a:cxnLst>
                <a:cxn ang="0">
                  <a:pos x="103" y="55"/>
                </a:cxn>
                <a:cxn ang="0">
                  <a:pos x="112" y="63"/>
                </a:cxn>
                <a:cxn ang="0">
                  <a:pos x="118" y="66"/>
                </a:cxn>
                <a:cxn ang="0">
                  <a:pos x="104" y="32"/>
                </a:cxn>
                <a:cxn ang="0">
                  <a:pos x="102" y="28"/>
                </a:cxn>
                <a:cxn ang="0">
                  <a:pos x="101" y="27"/>
                </a:cxn>
                <a:cxn ang="0">
                  <a:pos x="98" y="22"/>
                </a:cxn>
                <a:cxn ang="0">
                  <a:pos x="98" y="21"/>
                </a:cxn>
                <a:cxn ang="0">
                  <a:pos x="94" y="15"/>
                </a:cxn>
                <a:cxn ang="0">
                  <a:pos x="94" y="15"/>
                </a:cxn>
                <a:cxn ang="0">
                  <a:pos x="83" y="6"/>
                </a:cxn>
                <a:cxn ang="0">
                  <a:pos x="83" y="6"/>
                </a:cxn>
                <a:cxn ang="0">
                  <a:pos x="77" y="3"/>
                </a:cxn>
                <a:cxn ang="0">
                  <a:pos x="76" y="3"/>
                </a:cxn>
                <a:cxn ang="0">
                  <a:pos x="69" y="1"/>
                </a:cxn>
                <a:cxn ang="0">
                  <a:pos x="69" y="1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53" y="1"/>
                </a:cxn>
                <a:cxn ang="0">
                  <a:pos x="53" y="1"/>
                </a:cxn>
                <a:cxn ang="0">
                  <a:pos x="46" y="3"/>
                </a:cxn>
                <a:cxn ang="0">
                  <a:pos x="45" y="3"/>
                </a:cxn>
                <a:cxn ang="0">
                  <a:pos x="39" y="6"/>
                </a:cxn>
                <a:cxn ang="0">
                  <a:pos x="39" y="6"/>
                </a:cxn>
                <a:cxn ang="0">
                  <a:pos x="28" y="15"/>
                </a:cxn>
                <a:cxn ang="0">
                  <a:pos x="28" y="15"/>
                </a:cxn>
                <a:cxn ang="0">
                  <a:pos x="24" y="21"/>
                </a:cxn>
                <a:cxn ang="0">
                  <a:pos x="24" y="22"/>
                </a:cxn>
                <a:cxn ang="0">
                  <a:pos x="21" y="27"/>
                </a:cxn>
                <a:cxn ang="0">
                  <a:pos x="20" y="28"/>
                </a:cxn>
                <a:cxn ang="0">
                  <a:pos x="18" y="32"/>
                </a:cxn>
                <a:cxn ang="0">
                  <a:pos x="4" y="66"/>
                </a:cxn>
                <a:cxn ang="0">
                  <a:pos x="10" y="63"/>
                </a:cxn>
                <a:cxn ang="0">
                  <a:pos x="19" y="55"/>
                </a:cxn>
                <a:cxn ang="0">
                  <a:pos x="61" y="87"/>
                </a:cxn>
                <a:cxn ang="0">
                  <a:pos x="103" y="55"/>
                </a:cxn>
                <a:cxn ang="0">
                  <a:pos x="61" y="80"/>
                </a:cxn>
                <a:cxn ang="0">
                  <a:pos x="25" y="44"/>
                </a:cxn>
                <a:cxn ang="0">
                  <a:pos x="25" y="36"/>
                </a:cxn>
                <a:cxn ang="0">
                  <a:pos x="28" y="36"/>
                </a:cxn>
                <a:cxn ang="0">
                  <a:pos x="61" y="7"/>
                </a:cxn>
                <a:cxn ang="0">
                  <a:pos x="61" y="7"/>
                </a:cxn>
                <a:cxn ang="0">
                  <a:pos x="61" y="7"/>
                </a:cxn>
                <a:cxn ang="0">
                  <a:pos x="94" y="36"/>
                </a:cxn>
                <a:cxn ang="0">
                  <a:pos x="96" y="36"/>
                </a:cxn>
                <a:cxn ang="0">
                  <a:pos x="97" y="44"/>
                </a:cxn>
                <a:cxn ang="0">
                  <a:pos x="61" y="80"/>
                </a:cxn>
              </a:cxnLst>
              <a:rect l="0" t="0" r="r" b="b"/>
              <a:pathLst>
                <a:path w="122" h="87">
                  <a:moveTo>
                    <a:pt x="103" y="55"/>
                  </a:moveTo>
                  <a:cubicBezTo>
                    <a:pt x="105" y="59"/>
                    <a:pt x="108" y="61"/>
                    <a:pt x="112" y="63"/>
                  </a:cubicBezTo>
                  <a:cubicBezTo>
                    <a:pt x="114" y="65"/>
                    <a:pt x="116" y="65"/>
                    <a:pt x="118" y="66"/>
                  </a:cubicBezTo>
                  <a:cubicBezTo>
                    <a:pt x="122" y="53"/>
                    <a:pt x="116" y="39"/>
                    <a:pt x="104" y="32"/>
                  </a:cubicBezTo>
                  <a:cubicBezTo>
                    <a:pt x="103" y="32"/>
                    <a:pt x="102" y="30"/>
                    <a:pt x="102" y="28"/>
                  </a:cubicBezTo>
                  <a:cubicBezTo>
                    <a:pt x="101" y="28"/>
                    <a:pt x="101" y="28"/>
                    <a:pt x="101" y="27"/>
                  </a:cubicBezTo>
                  <a:cubicBezTo>
                    <a:pt x="101" y="25"/>
                    <a:pt x="100" y="23"/>
                    <a:pt x="98" y="22"/>
                  </a:cubicBezTo>
                  <a:cubicBezTo>
                    <a:pt x="98" y="21"/>
                    <a:pt x="98" y="21"/>
                    <a:pt x="98" y="21"/>
                  </a:cubicBezTo>
                  <a:cubicBezTo>
                    <a:pt x="97" y="19"/>
                    <a:pt x="95" y="17"/>
                    <a:pt x="94" y="15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1" y="12"/>
                    <a:pt x="87" y="9"/>
                    <a:pt x="83" y="6"/>
                  </a:cubicBezTo>
                  <a:cubicBezTo>
                    <a:pt x="83" y="6"/>
                    <a:pt x="83" y="6"/>
                    <a:pt x="83" y="6"/>
                  </a:cubicBezTo>
                  <a:cubicBezTo>
                    <a:pt x="81" y="5"/>
                    <a:pt x="79" y="4"/>
                    <a:pt x="77" y="3"/>
                  </a:cubicBezTo>
                  <a:cubicBezTo>
                    <a:pt x="76" y="3"/>
                    <a:pt x="76" y="3"/>
                    <a:pt x="76" y="3"/>
                  </a:cubicBezTo>
                  <a:cubicBezTo>
                    <a:pt x="74" y="2"/>
                    <a:pt x="71" y="1"/>
                    <a:pt x="69" y="1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66" y="0"/>
                    <a:pt x="64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8" y="0"/>
                    <a:pt x="56" y="0"/>
                    <a:pt x="53" y="1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48" y="2"/>
                    <a:pt x="46" y="3"/>
                  </a:cubicBezTo>
                  <a:cubicBezTo>
                    <a:pt x="46" y="3"/>
                    <a:pt x="46" y="3"/>
                    <a:pt x="45" y="3"/>
                  </a:cubicBezTo>
                  <a:cubicBezTo>
                    <a:pt x="43" y="4"/>
                    <a:pt x="41" y="5"/>
                    <a:pt x="39" y="6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5" y="9"/>
                    <a:pt x="31" y="12"/>
                    <a:pt x="28" y="15"/>
                  </a:cubicBezTo>
                  <a:cubicBezTo>
                    <a:pt x="28" y="15"/>
                    <a:pt x="28" y="15"/>
                    <a:pt x="28" y="15"/>
                  </a:cubicBezTo>
                  <a:cubicBezTo>
                    <a:pt x="26" y="17"/>
                    <a:pt x="25" y="19"/>
                    <a:pt x="24" y="21"/>
                  </a:cubicBezTo>
                  <a:cubicBezTo>
                    <a:pt x="24" y="21"/>
                    <a:pt x="24" y="21"/>
                    <a:pt x="24" y="22"/>
                  </a:cubicBezTo>
                  <a:cubicBezTo>
                    <a:pt x="22" y="23"/>
                    <a:pt x="21" y="25"/>
                    <a:pt x="21" y="27"/>
                  </a:cubicBezTo>
                  <a:cubicBezTo>
                    <a:pt x="20" y="28"/>
                    <a:pt x="20" y="28"/>
                    <a:pt x="20" y="28"/>
                  </a:cubicBezTo>
                  <a:cubicBezTo>
                    <a:pt x="20" y="30"/>
                    <a:pt x="18" y="32"/>
                    <a:pt x="18" y="32"/>
                  </a:cubicBezTo>
                  <a:cubicBezTo>
                    <a:pt x="6" y="39"/>
                    <a:pt x="0" y="53"/>
                    <a:pt x="4" y="66"/>
                  </a:cubicBezTo>
                  <a:cubicBezTo>
                    <a:pt x="6" y="65"/>
                    <a:pt x="8" y="65"/>
                    <a:pt x="10" y="63"/>
                  </a:cubicBezTo>
                  <a:cubicBezTo>
                    <a:pt x="14" y="61"/>
                    <a:pt x="17" y="59"/>
                    <a:pt x="19" y="55"/>
                  </a:cubicBezTo>
                  <a:cubicBezTo>
                    <a:pt x="24" y="74"/>
                    <a:pt x="41" y="87"/>
                    <a:pt x="61" y="87"/>
                  </a:cubicBezTo>
                  <a:cubicBezTo>
                    <a:pt x="81" y="87"/>
                    <a:pt x="98" y="74"/>
                    <a:pt x="103" y="55"/>
                  </a:cubicBezTo>
                  <a:close/>
                  <a:moveTo>
                    <a:pt x="61" y="80"/>
                  </a:moveTo>
                  <a:cubicBezTo>
                    <a:pt x="41" y="80"/>
                    <a:pt x="25" y="64"/>
                    <a:pt x="25" y="44"/>
                  </a:cubicBezTo>
                  <a:cubicBezTo>
                    <a:pt x="25" y="41"/>
                    <a:pt x="25" y="39"/>
                    <a:pt x="25" y="36"/>
                  </a:cubicBezTo>
                  <a:cubicBezTo>
                    <a:pt x="26" y="36"/>
                    <a:pt x="27" y="36"/>
                    <a:pt x="28" y="36"/>
                  </a:cubicBezTo>
                  <a:cubicBezTo>
                    <a:pt x="45" y="36"/>
                    <a:pt x="59" y="24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1" y="7"/>
                    <a:pt x="61" y="7"/>
                    <a:pt x="61" y="7"/>
                  </a:cubicBezTo>
                  <a:cubicBezTo>
                    <a:pt x="63" y="24"/>
                    <a:pt x="77" y="36"/>
                    <a:pt x="94" y="36"/>
                  </a:cubicBezTo>
                  <a:cubicBezTo>
                    <a:pt x="95" y="36"/>
                    <a:pt x="96" y="36"/>
                    <a:pt x="96" y="36"/>
                  </a:cubicBezTo>
                  <a:cubicBezTo>
                    <a:pt x="97" y="39"/>
                    <a:pt x="97" y="41"/>
                    <a:pt x="97" y="44"/>
                  </a:cubicBezTo>
                  <a:cubicBezTo>
                    <a:pt x="97" y="64"/>
                    <a:pt x="81" y="80"/>
                    <a:pt x="61" y="8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5" name="Oval 129"/>
            <p:cNvSpPr>
              <a:spLocks noChangeArrowheads="1"/>
            </p:cNvSpPr>
            <p:nvPr/>
          </p:nvSpPr>
          <p:spPr bwMode="auto">
            <a:xfrm>
              <a:off x="3943350" y="3233738"/>
              <a:ext cx="33338" cy="333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6" name="Oval 130"/>
            <p:cNvSpPr>
              <a:spLocks noChangeArrowheads="1"/>
            </p:cNvSpPr>
            <p:nvPr/>
          </p:nvSpPr>
          <p:spPr bwMode="auto">
            <a:xfrm>
              <a:off x="4014788" y="3233738"/>
              <a:ext cx="33338" cy="333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57" name="Oval 131"/>
          <p:cNvSpPr>
            <a:spLocks noChangeArrowheads="1"/>
          </p:cNvSpPr>
          <p:nvPr/>
        </p:nvSpPr>
        <p:spPr bwMode="auto">
          <a:xfrm>
            <a:off x="6505702" y="7887579"/>
            <a:ext cx="140446" cy="140446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5pPr>
            <a:lvl6pPr marL="25146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6pPr>
            <a:lvl7pPr marL="29718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7pPr>
            <a:lvl8pPr marL="34290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8pPr>
            <a:lvl9pPr marL="3886200" indent="-228600" defTabSz="4572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Calibri" panose="020F0502020204030204" pitchFamily="34" charset="0"/>
                <a:ea typeface="MS PGothic" panose="020B0600070205080204" pitchFamily="34" charset="-128"/>
              </a:defRPr>
            </a:lvl9pPr>
          </a:lstStyle>
          <a:p>
            <a:pPr eaLnBrk="1" hangingPunct="1"/>
            <a:endParaRPr lang="en-US" altLang="en-US" sz="3600"/>
          </a:p>
        </p:txBody>
      </p:sp>
      <p:sp>
        <p:nvSpPr>
          <p:cNvPr id="158" name="Freeform 132"/>
          <p:cNvSpPr>
            <a:spLocks/>
          </p:cNvSpPr>
          <p:nvPr/>
        </p:nvSpPr>
        <p:spPr bwMode="auto">
          <a:xfrm>
            <a:off x="6439378" y="8078743"/>
            <a:ext cx="273090" cy="542278"/>
          </a:xfrm>
          <a:custGeom>
            <a:avLst/>
            <a:gdLst>
              <a:gd name="T0" fmla="*/ 80818 w 44"/>
              <a:gd name="T1" fmla="*/ 0 h 86"/>
              <a:gd name="T2" fmla="*/ 55563 w 44"/>
              <a:gd name="T3" fmla="*/ 53883 h 86"/>
              <a:gd name="T4" fmla="*/ 30307 w 44"/>
              <a:gd name="T5" fmla="*/ 0 h 86"/>
              <a:gd name="T6" fmla="*/ 0 w 44"/>
              <a:gd name="T7" fmla="*/ 10263 h 86"/>
              <a:gd name="T8" fmla="*/ 0 w 44"/>
              <a:gd name="T9" fmla="*/ 110331 h 86"/>
              <a:gd name="T10" fmla="*/ 27781 w 44"/>
              <a:gd name="T11" fmla="*/ 110331 h 86"/>
              <a:gd name="T12" fmla="*/ 37884 w 44"/>
              <a:gd name="T13" fmla="*/ 220662 h 86"/>
              <a:gd name="T14" fmla="*/ 73241 w 44"/>
              <a:gd name="T15" fmla="*/ 220662 h 86"/>
              <a:gd name="T16" fmla="*/ 85869 w 44"/>
              <a:gd name="T17" fmla="*/ 110331 h 86"/>
              <a:gd name="T18" fmla="*/ 111125 w 44"/>
              <a:gd name="T19" fmla="*/ 110331 h 86"/>
              <a:gd name="T20" fmla="*/ 111125 w 44"/>
              <a:gd name="T21" fmla="*/ 10263 h 86"/>
              <a:gd name="T22" fmla="*/ 80818 w 44"/>
              <a:gd name="T23" fmla="*/ 0 h 8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44" h="86">
                <a:moveTo>
                  <a:pt x="32" y="0"/>
                </a:moveTo>
                <a:cubicBezTo>
                  <a:pt x="22" y="21"/>
                  <a:pt x="22" y="21"/>
                  <a:pt x="22" y="21"/>
                </a:cubicBezTo>
                <a:cubicBezTo>
                  <a:pt x="12" y="0"/>
                  <a:pt x="12" y="0"/>
                  <a:pt x="12" y="0"/>
                </a:cubicBezTo>
                <a:cubicBezTo>
                  <a:pt x="7" y="1"/>
                  <a:pt x="3" y="2"/>
                  <a:pt x="0" y="4"/>
                </a:cubicBezTo>
                <a:cubicBezTo>
                  <a:pt x="0" y="43"/>
                  <a:pt x="0" y="43"/>
                  <a:pt x="0" y="43"/>
                </a:cubicBezTo>
                <a:cubicBezTo>
                  <a:pt x="11" y="43"/>
                  <a:pt x="11" y="43"/>
                  <a:pt x="11" y="43"/>
                </a:cubicBezTo>
                <a:cubicBezTo>
                  <a:pt x="15" y="86"/>
                  <a:pt x="15" y="86"/>
                  <a:pt x="15" y="86"/>
                </a:cubicBezTo>
                <a:cubicBezTo>
                  <a:pt x="29" y="86"/>
                  <a:pt x="29" y="86"/>
                  <a:pt x="29" y="86"/>
                </a:cubicBezTo>
                <a:cubicBezTo>
                  <a:pt x="34" y="43"/>
                  <a:pt x="34" y="43"/>
                  <a:pt x="34" y="43"/>
                </a:cubicBezTo>
                <a:cubicBezTo>
                  <a:pt x="44" y="43"/>
                  <a:pt x="44" y="43"/>
                  <a:pt x="44" y="43"/>
                </a:cubicBezTo>
                <a:cubicBezTo>
                  <a:pt x="44" y="4"/>
                  <a:pt x="44" y="4"/>
                  <a:pt x="44" y="4"/>
                </a:cubicBezTo>
                <a:cubicBezTo>
                  <a:pt x="41" y="2"/>
                  <a:pt x="37" y="1"/>
                  <a:pt x="32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59" name="Freeform 133"/>
          <p:cNvSpPr>
            <a:spLocks/>
          </p:cNvSpPr>
          <p:nvPr/>
        </p:nvSpPr>
        <p:spPr bwMode="auto">
          <a:xfrm>
            <a:off x="3072572" y="7887579"/>
            <a:ext cx="725638" cy="733442"/>
          </a:xfrm>
          <a:custGeom>
            <a:avLst/>
            <a:gdLst>
              <a:gd name="T0" fmla="*/ 287572 w 115"/>
              <a:gd name="T1" fmla="*/ 228983 h 116"/>
              <a:gd name="T2" fmla="*/ 220814 w 115"/>
              <a:gd name="T3" fmla="*/ 192963 h 116"/>
              <a:gd name="T4" fmla="*/ 184868 w 115"/>
              <a:gd name="T5" fmla="*/ 177526 h 116"/>
              <a:gd name="T6" fmla="*/ 184868 w 115"/>
              <a:gd name="T7" fmla="*/ 149225 h 116"/>
              <a:gd name="T8" fmla="*/ 197706 w 115"/>
              <a:gd name="T9" fmla="*/ 115778 h 116"/>
              <a:gd name="T10" fmla="*/ 213112 w 115"/>
              <a:gd name="T11" fmla="*/ 97768 h 116"/>
              <a:gd name="T12" fmla="*/ 202841 w 115"/>
              <a:gd name="T13" fmla="*/ 77185 h 116"/>
              <a:gd name="T14" fmla="*/ 205409 w 115"/>
              <a:gd name="T15" fmla="*/ 46311 h 116"/>
              <a:gd name="T16" fmla="*/ 148921 w 115"/>
              <a:gd name="T17" fmla="*/ 0 h 116"/>
              <a:gd name="T18" fmla="*/ 89866 w 115"/>
              <a:gd name="T19" fmla="*/ 46311 h 116"/>
              <a:gd name="T20" fmla="*/ 92434 w 115"/>
              <a:gd name="T21" fmla="*/ 77185 h 116"/>
              <a:gd name="T22" fmla="*/ 84731 w 115"/>
              <a:gd name="T23" fmla="*/ 97768 h 116"/>
              <a:gd name="T24" fmla="*/ 97569 w 115"/>
              <a:gd name="T25" fmla="*/ 115778 h 116"/>
              <a:gd name="T26" fmla="*/ 112975 w 115"/>
              <a:gd name="T27" fmla="*/ 149225 h 116"/>
              <a:gd name="T28" fmla="*/ 112975 w 115"/>
              <a:gd name="T29" fmla="*/ 177526 h 116"/>
              <a:gd name="T30" fmla="*/ 77028 w 115"/>
              <a:gd name="T31" fmla="*/ 192963 h 116"/>
              <a:gd name="T32" fmla="*/ 10270 w 115"/>
              <a:gd name="T33" fmla="*/ 228983 h 116"/>
              <a:gd name="T34" fmla="*/ 2568 w 115"/>
              <a:gd name="T35" fmla="*/ 298450 h 116"/>
              <a:gd name="T36" fmla="*/ 292707 w 115"/>
              <a:gd name="T37" fmla="*/ 298450 h 116"/>
              <a:gd name="T38" fmla="*/ 287572 w 115"/>
              <a:gd name="T39" fmla="*/ 228983 h 11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15" h="116">
                <a:moveTo>
                  <a:pt x="112" y="89"/>
                </a:moveTo>
                <a:cubicBezTo>
                  <a:pt x="109" y="83"/>
                  <a:pt x="97" y="80"/>
                  <a:pt x="86" y="75"/>
                </a:cubicBezTo>
                <a:cubicBezTo>
                  <a:pt x="75" y="71"/>
                  <a:pt x="72" y="69"/>
                  <a:pt x="72" y="69"/>
                </a:cubicBezTo>
                <a:cubicBezTo>
                  <a:pt x="72" y="58"/>
                  <a:pt x="72" y="58"/>
                  <a:pt x="72" y="58"/>
                </a:cubicBezTo>
                <a:cubicBezTo>
                  <a:pt x="72" y="58"/>
                  <a:pt x="76" y="55"/>
                  <a:pt x="77" y="45"/>
                </a:cubicBezTo>
                <a:cubicBezTo>
                  <a:pt x="80" y="45"/>
                  <a:pt x="83" y="41"/>
                  <a:pt x="83" y="38"/>
                </a:cubicBezTo>
                <a:cubicBezTo>
                  <a:pt x="83" y="36"/>
                  <a:pt x="83" y="29"/>
                  <a:pt x="79" y="30"/>
                </a:cubicBezTo>
                <a:cubicBezTo>
                  <a:pt x="80" y="25"/>
                  <a:pt x="81" y="20"/>
                  <a:pt x="80" y="18"/>
                </a:cubicBezTo>
                <a:cubicBezTo>
                  <a:pt x="80" y="9"/>
                  <a:pt x="71" y="0"/>
                  <a:pt x="58" y="0"/>
                </a:cubicBezTo>
                <a:cubicBezTo>
                  <a:pt x="45" y="0"/>
                  <a:pt x="36" y="9"/>
                  <a:pt x="35" y="18"/>
                </a:cubicBezTo>
                <a:cubicBezTo>
                  <a:pt x="35" y="20"/>
                  <a:pt x="35" y="25"/>
                  <a:pt x="36" y="30"/>
                </a:cubicBezTo>
                <a:cubicBezTo>
                  <a:pt x="33" y="29"/>
                  <a:pt x="32" y="36"/>
                  <a:pt x="33" y="38"/>
                </a:cubicBezTo>
                <a:cubicBezTo>
                  <a:pt x="33" y="41"/>
                  <a:pt x="35" y="45"/>
                  <a:pt x="38" y="45"/>
                </a:cubicBezTo>
                <a:cubicBezTo>
                  <a:pt x="39" y="55"/>
                  <a:pt x="44" y="58"/>
                  <a:pt x="44" y="58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69"/>
                  <a:pt x="41" y="71"/>
                  <a:pt x="30" y="75"/>
                </a:cubicBezTo>
                <a:cubicBezTo>
                  <a:pt x="18" y="80"/>
                  <a:pt x="7" y="83"/>
                  <a:pt x="4" y="89"/>
                </a:cubicBezTo>
                <a:cubicBezTo>
                  <a:pt x="0" y="93"/>
                  <a:pt x="1" y="116"/>
                  <a:pt x="1" y="116"/>
                </a:cubicBezTo>
                <a:cubicBezTo>
                  <a:pt x="114" y="116"/>
                  <a:pt x="114" y="116"/>
                  <a:pt x="114" y="116"/>
                </a:cubicBezTo>
                <a:cubicBezTo>
                  <a:pt x="114" y="116"/>
                  <a:pt x="115" y="93"/>
                  <a:pt x="112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60" name="Group 159"/>
          <p:cNvGrpSpPr/>
          <p:nvPr/>
        </p:nvGrpSpPr>
        <p:grpSpPr>
          <a:xfrm>
            <a:off x="7442010" y="8114325"/>
            <a:ext cx="729542" cy="507166"/>
            <a:chOff x="2640013" y="3227388"/>
            <a:chExt cx="296863" cy="206375"/>
          </a:xfrm>
          <a:solidFill>
            <a:schemeClr val="tx2"/>
          </a:solidFill>
        </p:grpSpPr>
        <p:sp>
          <p:nvSpPr>
            <p:cNvPr id="161" name="Freeform 134"/>
            <p:cNvSpPr>
              <a:spLocks/>
            </p:cNvSpPr>
            <p:nvPr/>
          </p:nvSpPr>
          <p:spPr bwMode="auto">
            <a:xfrm>
              <a:off x="2676525" y="3267075"/>
              <a:ext cx="87313" cy="79375"/>
            </a:xfrm>
            <a:custGeom>
              <a:avLst/>
              <a:gdLst/>
              <a:ahLst/>
              <a:cxnLst>
                <a:cxn ang="0">
                  <a:pos x="34" y="31"/>
                </a:cxn>
                <a:cxn ang="0">
                  <a:pos x="33" y="26"/>
                </a:cxn>
                <a:cxn ang="0">
                  <a:pos x="26" y="22"/>
                </a:cxn>
                <a:cxn ang="0">
                  <a:pos x="22" y="20"/>
                </a:cxn>
                <a:cxn ang="0">
                  <a:pos x="21" y="17"/>
                </a:cxn>
                <a:cxn ang="0">
                  <a:pos x="23" y="13"/>
                </a:cxn>
                <a:cxn ang="0">
                  <a:pos x="25" y="11"/>
                </a:cxn>
                <a:cxn ang="0">
                  <a:pos x="24" y="9"/>
                </a:cxn>
                <a:cxn ang="0">
                  <a:pos x="24" y="5"/>
                </a:cxn>
                <a:cxn ang="0">
                  <a:pos x="17" y="0"/>
                </a:cxn>
                <a:cxn ang="0">
                  <a:pos x="11" y="5"/>
                </a:cxn>
                <a:cxn ang="0">
                  <a:pos x="11" y="9"/>
                </a:cxn>
                <a:cxn ang="0">
                  <a:pos x="10" y="11"/>
                </a:cxn>
                <a:cxn ang="0">
                  <a:pos x="11" y="13"/>
                </a:cxn>
                <a:cxn ang="0">
                  <a:pos x="13" y="17"/>
                </a:cxn>
                <a:cxn ang="0">
                  <a:pos x="13" y="20"/>
                </a:cxn>
                <a:cxn ang="0">
                  <a:pos x="9" y="22"/>
                </a:cxn>
                <a:cxn ang="0">
                  <a:pos x="1" y="26"/>
                </a:cxn>
                <a:cxn ang="0">
                  <a:pos x="1" y="31"/>
                </a:cxn>
                <a:cxn ang="0">
                  <a:pos x="34" y="31"/>
                </a:cxn>
              </a:cxnLst>
              <a:rect l="0" t="0" r="r" b="b"/>
              <a:pathLst>
                <a:path w="34" h="31">
                  <a:moveTo>
                    <a:pt x="34" y="31"/>
                  </a:moveTo>
                  <a:cubicBezTo>
                    <a:pt x="34" y="31"/>
                    <a:pt x="34" y="28"/>
                    <a:pt x="33" y="26"/>
                  </a:cubicBezTo>
                  <a:cubicBezTo>
                    <a:pt x="32" y="25"/>
                    <a:pt x="29" y="24"/>
                    <a:pt x="26" y="22"/>
                  </a:cubicBezTo>
                  <a:cubicBezTo>
                    <a:pt x="22" y="21"/>
                    <a:pt x="22" y="20"/>
                    <a:pt x="22" y="20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7"/>
                    <a:pt x="23" y="16"/>
                    <a:pt x="23" y="13"/>
                  </a:cubicBezTo>
                  <a:cubicBezTo>
                    <a:pt x="24" y="13"/>
                    <a:pt x="25" y="12"/>
                    <a:pt x="25" y="11"/>
                  </a:cubicBezTo>
                  <a:cubicBezTo>
                    <a:pt x="25" y="11"/>
                    <a:pt x="25" y="9"/>
                    <a:pt x="24" y="9"/>
                  </a:cubicBezTo>
                  <a:cubicBezTo>
                    <a:pt x="24" y="7"/>
                    <a:pt x="24" y="6"/>
                    <a:pt x="24" y="5"/>
                  </a:cubicBezTo>
                  <a:cubicBezTo>
                    <a:pt x="24" y="3"/>
                    <a:pt x="21" y="0"/>
                    <a:pt x="17" y="0"/>
                  </a:cubicBezTo>
                  <a:cubicBezTo>
                    <a:pt x="13" y="0"/>
                    <a:pt x="11" y="3"/>
                    <a:pt x="11" y="5"/>
                  </a:cubicBezTo>
                  <a:cubicBezTo>
                    <a:pt x="11" y="6"/>
                    <a:pt x="11" y="7"/>
                    <a:pt x="11" y="9"/>
                  </a:cubicBezTo>
                  <a:cubicBezTo>
                    <a:pt x="10" y="9"/>
                    <a:pt x="10" y="11"/>
                    <a:pt x="10" y="11"/>
                  </a:cubicBezTo>
                  <a:cubicBezTo>
                    <a:pt x="10" y="12"/>
                    <a:pt x="11" y="13"/>
                    <a:pt x="11" y="13"/>
                  </a:cubicBezTo>
                  <a:cubicBezTo>
                    <a:pt x="12" y="16"/>
                    <a:pt x="13" y="17"/>
                    <a:pt x="13" y="17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1"/>
                    <a:pt x="9" y="22"/>
                  </a:cubicBezTo>
                  <a:cubicBezTo>
                    <a:pt x="6" y="24"/>
                    <a:pt x="2" y="25"/>
                    <a:pt x="1" y="26"/>
                  </a:cubicBezTo>
                  <a:cubicBezTo>
                    <a:pt x="0" y="28"/>
                    <a:pt x="1" y="31"/>
                    <a:pt x="1" y="31"/>
                  </a:cubicBezTo>
                  <a:lnTo>
                    <a:pt x="34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62" name="Rectangle 135"/>
            <p:cNvSpPr>
              <a:spLocks noChangeArrowheads="1"/>
            </p:cNvSpPr>
            <p:nvPr/>
          </p:nvSpPr>
          <p:spPr bwMode="auto">
            <a:xfrm>
              <a:off x="2789238" y="3267075"/>
              <a:ext cx="7461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63" name="Rectangle 136"/>
            <p:cNvSpPr>
              <a:spLocks noChangeArrowheads="1"/>
            </p:cNvSpPr>
            <p:nvPr/>
          </p:nvSpPr>
          <p:spPr bwMode="auto">
            <a:xfrm>
              <a:off x="2789238" y="3305175"/>
              <a:ext cx="11271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64" name="Rectangle 137"/>
            <p:cNvSpPr>
              <a:spLocks noChangeArrowheads="1"/>
            </p:cNvSpPr>
            <p:nvPr/>
          </p:nvSpPr>
          <p:spPr bwMode="auto">
            <a:xfrm>
              <a:off x="2789238" y="3340100"/>
              <a:ext cx="92075" cy="190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65" name="Freeform 138"/>
            <p:cNvSpPr>
              <a:spLocks noEditPoints="1"/>
            </p:cNvSpPr>
            <p:nvPr/>
          </p:nvSpPr>
          <p:spPr bwMode="auto">
            <a:xfrm>
              <a:off x="2640013" y="3227388"/>
              <a:ext cx="296863" cy="2063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80"/>
                </a:cxn>
                <a:cxn ang="0">
                  <a:pos x="116" y="80"/>
                </a:cxn>
                <a:cxn ang="0">
                  <a:pos x="116" y="0"/>
                </a:cxn>
                <a:cxn ang="0">
                  <a:pos x="0" y="0"/>
                </a:cxn>
                <a:cxn ang="0">
                  <a:pos x="109" y="73"/>
                </a:cxn>
                <a:cxn ang="0">
                  <a:pos x="94" y="73"/>
                </a:cxn>
                <a:cxn ang="0">
                  <a:pos x="94" y="69"/>
                </a:cxn>
                <a:cxn ang="0">
                  <a:pos x="84" y="59"/>
                </a:cxn>
                <a:cxn ang="0">
                  <a:pos x="73" y="69"/>
                </a:cxn>
                <a:cxn ang="0">
                  <a:pos x="73" y="73"/>
                </a:cxn>
                <a:cxn ang="0">
                  <a:pos x="43" y="73"/>
                </a:cxn>
                <a:cxn ang="0">
                  <a:pos x="44" y="69"/>
                </a:cxn>
                <a:cxn ang="0">
                  <a:pos x="33" y="59"/>
                </a:cxn>
                <a:cxn ang="0">
                  <a:pos x="22" y="69"/>
                </a:cxn>
                <a:cxn ang="0">
                  <a:pos x="22" y="73"/>
                </a:cxn>
                <a:cxn ang="0">
                  <a:pos x="7" y="73"/>
                </a:cxn>
                <a:cxn ang="0">
                  <a:pos x="7" y="8"/>
                </a:cxn>
                <a:cxn ang="0">
                  <a:pos x="109" y="8"/>
                </a:cxn>
                <a:cxn ang="0">
                  <a:pos x="109" y="73"/>
                </a:cxn>
              </a:cxnLst>
              <a:rect l="0" t="0" r="r" b="b"/>
              <a:pathLst>
                <a:path w="116" h="80">
                  <a:moveTo>
                    <a:pt x="0" y="0"/>
                  </a:moveTo>
                  <a:cubicBezTo>
                    <a:pt x="0" y="80"/>
                    <a:pt x="0" y="80"/>
                    <a:pt x="0" y="80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16" y="0"/>
                    <a:pt x="116" y="0"/>
                    <a:pt x="116" y="0"/>
                  </a:cubicBezTo>
                  <a:lnTo>
                    <a:pt x="0" y="0"/>
                  </a:lnTo>
                  <a:close/>
                  <a:moveTo>
                    <a:pt x="109" y="73"/>
                  </a:moveTo>
                  <a:cubicBezTo>
                    <a:pt x="94" y="73"/>
                    <a:pt x="94" y="73"/>
                    <a:pt x="94" y="73"/>
                  </a:cubicBezTo>
                  <a:cubicBezTo>
                    <a:pt x="94" y="72"/>
                    <a:pt x="94" y="71"/>
                    <a:pt x="94" y="69"/>
                  </a:cubicBezTo>
                  <a:cubicBezTo>
                    <a:pt x="94" y="63"/>
                    <a:pt x="90" y="59"/>
                    <a:pt x="84" y="59"/>
                  </a:cubicBezTo>
                  <a:cubicBezTo>
                    <a:pt x="78" y="59"/>
                    <a:pt x="73" y="63"/>
                    <a:pt x="73" y="69"/>
                  </a:cubicBezTo>
                  <a:cubicBezTo>
                    <a:pt x="73" y="71"/>
                    <a:pt x="73" y="72"/>
                    <a:pt x="73" y="73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3" y="72"/>
                    <a:pt x="44" y="71"/>
                    <a:pt x="44" y="69"/>
                  </a:cubicBezTo>
                  <a:cubicBezTo>
                    <a:pt x="44" y="63"/>
                    <a:pt x="39" y="59"/>
                    <a:pt x="33" y="59"/>
                  </a:cubicBezTo>
                  <a:cubicBezTo>
                    <a:pt x="27" y="59"/>
                    <a:pt x="22" y="63"/>
                    <a:pt x="22" y="69"/>
                  </a:cubicBezTo>
                  <a:cubicBezTo>
                    <a:pt x="22" y="71"/>
                    <a:pt x="22" y="72"/>
                    <a:pt x="22" y="73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109" y="8"/>
                    <a:pt x="109" y="8"/>
                    <a:pt x="109" y="8"/>
                  </a:cubicBezTo>
                  <a:lnTo>
                    <a:pt x="109" y="7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66" name="Freeform 139"/>
          <p:cNvSpPr>
            <a:spLocks noEditPoints="1"/>
          </p:cNvSpPr>
          <p:nvPr/>
        </p:nvSpPr>
        <p:spPr bwMode="auto">
          <a:xfrm>
            <a:off x="11827049" y="7887579"/>
            <a:ext cx="456448" cy="733442"/>
          </a:xfrm>
          <a:custGeom>
            <a:avLst/>
            <a:gdLst>
              <a:gd name="T0" fmla="*/ 185737 w 73"/>
              <a:gd name="T1" fmla="*/ 92622 h 116"/>
              <a:gd name="T2" fmla="*/ 91596 w 73"/>
              <a:gd name="T3" fmla="*/ 0 h 116"/>
              <a:gd name="T4" fmla="*/ 0 w 73"/>
              <a:gd name="T5" fmla="*/ 92622 h 116"/>
              <a:gd name="T6" fmla="*/ 73786 w 73"/>
              <a:gd name="T7" fmla="*/ 185245 h 116"/>
              <a:gd name="T8" fmla="*/ 73786 w 73"/>
              <a:gd name="T9" fmla="*/ 223838 h 116"/>
              <a:gd name="T10" fmla="*/ 35621 w 73"/>
              <a:gd name="T11" fmla="*/ 223838 h 116"/>
              <a:gd name="T12" fmla="*/ 35621 w 73"/>
              <a:gd name="T13" fmla="*/ 262430 h 116"/>
              <a:gd name="T14" fmla="*/ 73786 w 73"/>
              <a:gd name="T15" fmla="*/ 262430 h 116"/>
              <a:gd name="T16" fmla="*/ 73786 w 73"/>
              <a:gd name="T17" fmla="*/ 298450 h 116"/>
              <a:gd name="T18" fmla="*/ 109407 w 73"/>
              <a:gd name="T19" fmla="*/ 298450 h 116"/>
              <a:gd name="T20" fmla="*/ 109407 w 73"/>
              <a:gd name="T21" fmla="*/ 262430 h 116"/>
              <a:gd name="T22" fmla="*/ 147572 w 73"/>
              <a:gd name="T23" fmla="*/ 262430 h 116"/>
              <a:gd name="T24" fmla="*/ 147572 w 73"/>
              <a:gd name="T25" fmla="*/ 223838 h 116"/>
              <a:gd name="T26" fmla="*/ 109407 w 73"/>
              <a:gd name="T27" fmla="*/ 223838 h 116"/>
              <a:gd name="T28" fmla="*/ 109407 w 73"/>
              <a:gd name="T29" fmla="*/ 185245 h 116"/>
              <a:gd name="T30" fmla="*/ 185737 w 73"/>
              <a:gd name="T31" fmla="*/ 92622 h 116"/>
              <a:gd name="T32" fmla="*/ 91596 w 73"/>
              <a:gd name="T33" fmla="*/ 149225 h 116"/>
              <a:gd name="T34" fmla="*/ 35621 w 73"/>
              <a:gd name="T35" fmla="*/ 92622 h 116"/>
              <a:gd name="T36" fmla="*/ 91596 w 73"/>
              <a:gd name="T37" fmla="*/ 38593 h 116"/>
              <a:gd name="T38" fmla="*/ 147572 w 73"/>
              <a:gd name="T39" fmla="*/ 92622 h 116"/>
              <a:gd name="T40" fmla="*/ 91596 w 73"/>
              <a:gd name="T41" fmla="*/ 149225 h 11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73" h="116">
                <a:moveTo>
                  <a:pt x="73" y="36"/>
                </a:moveTo>
                <a:cubicBezTo>
                  <a:pt x="73" y="16"/>
                  <a:pt x="56" y="0"/>
                  <a:pt x="36" y="0"/>
                </a:cubicBezTo>
                <a:cubicBezTo>
                  <a:pt x="16" y="0"/>
                  <a:pt x="0" y="16"/>
                  <a:pt x="0" y="36"/>
                </a:cubicBezTo>
                <a:cubicBezTo>
                  <a:pt x="0" y="54"/>
                  <a:pt x="12" y="69"/>
                  <a:pt x="29" y="72"/>
                </a:cubicBezTo>
                <a:cubicBezTo>
                  <a:pt x="29" y="87"/>
                  <a:pt x="29" y="87"/>
                  <a:pt x="29" y="87"/>
                </a:cubicBezTo>
                <a:cubicBezTo>
                  <a:pt x="14" y="87"/>
                  <a:pt x="14" y="87"/>
                  <a:pt x="14" y="87"/>
                </a:cubicBezTo>
                <a:cubicBezTo>
                  <a:pt x="14" y="102"/>
                  <a:pt x="14" y="102"/>
                  <a:pt x="14" y="102"/>
                </a:cubicBezTo>
                <a:cubicBezTo>
                  <a:pt x="29" y="102"/>
                  <a:pt x="29" y="102"/>
                  <a:pt x="29" y="102"/>
                </a:cubicBezTo>
                <a:cubicBezTo>
                  <a:pt x="29" y="116"/>
                  <a:pt x="29" y="116"/>
                  <a:pt x="29" y="116"/>
                </a:cubicBezTo>
                <a:cubicBezTo>
                  <a:pt x="43" y="116"/>
                  <a:pt x="43" y="116"/>
                  <a:pt x="43" y="116"/>
                </a:cubicBezTo>
                <a:cubicBezTo>
                  <a:pt x="43" y="102"/>
                  <a:pt x="43" y="102"/>
                  <a:pt x="43" y="102"/>
                </a:cubicBezTo>
                <a:cubicBezTo>
                  <a:pt x="58" y="102"/>
                  <a:pt x="58" y="102"/>
                  <a:pt x="58" y="102"/>
                </a:cubicBezTo>
                <a:cubicBezTo>
                  <a:pt x="58" y="87"/>
                  <a:pt x="58" y="87"/>
                  <a:pt x="58" y="87"/>
                </a:cubicBezTo>
                <a:cubicBezTo>
                  <a:pt x="43" y="87"/>
                  <a:pt x="43" y="87"/>
                  <a:pt x="43" y="87"/>
                </a:cubicBezTo>
                <a:cubicBezTo>
                  <a:pt x="43" y="72"/>
                  <a:pt x="43" y="72"/>
                  <a:pt x="43" y="72"/>
                </a:cubicBezTo>
                <a:cubicBezTo>
                  <a:pt x="60" y="69"/>
                  <a:pt x="73" y="54"/>
                  <a:pt x="73" y="36"/>
                </a:cubicBezTo>
                <a:close/>
                <a:moveTo>
                  <a:pt x="36" y="58"/>
                </a:moveTo>
                <a:cubicBezTo>
                  <a:pt x="24" y="58"/>
                  <a:pt x="14" y="48"/>
                  <a:pt x="14" y="36"/>
                </a:cubicBezTo>
                <a:cubicBezTo>
                  <a:pt x="14" y="24"/>
                  <a:pt x="24" y="15"/>
                  <a:pt x="36" y="15"/>
                </a:cubicBezTo>
                <a:cubicBezTo>
                  <a:pt x="48" y="15"/>
                  <a:pt x="58" y="24"/>
                  <a:pt x="58" y="36"/>
                </a:cubicBezTo>
                <a:cubicBezTo>
                  <a:pt x="58" y="48"/>
                  <a:pt x="48" y="58"/>
                  <a:pt x="36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67" name="Freeform 140"/>
          <p:cNvSpPr>
            <a:spLocks noEditPoints="1"/>
          </p:cNvSpPr>
          <p:nvPr/>
        </p:nvSpPr>
        <p:spPr bwMode="auto">
          <a:xfrm>
            <a:off x="13329044" y="7934393"/>
            <a:ext cx="682726" cy="686626"/>
          </a:xfrm>
          <a:custGeom>
            <a:avLst/>
            <a:gdLst>
              <a:gd name="T0" fmla="*/ 150376 w 109"/>
              <a:gd name="T1" fmla="*/ 0 h 109"/>
              <a:gd name="T2" fmla="*/ 150376 w 109"/>
              <a:gd name="T3" fmla="*/ 38450 h 109"/>
              <a:gd name="T4" fmla="*/ 216643 w 109"/>
              <a:gd name="T5" fmla="*/ 38450 h 109"/>
              <a:gd name="T6" fmla="*/ 145278 w 109"/>
              <a:gd name="T7" fmla="*/ 110222 h 109"/>
              <a:gd name="T8" fmla="*/ 94303 w 109"/>
              <a:gd name="T9" fmla="*/ 94842 h 109"/>
              <a:gd name="T10" fmla="*/ 0 w 109"/>
              <a:gd name="T11" fmla="*/ 187121 h 109"/>
              <a:gd name="T12" fmla="*/ 94303 w 109"/>
              <a:gd name="T13" fmla="*/ 279400 h 109"/>
              <a:gd name="T14" fmla="*/ 186058 w 109"/>
              <a:gd name="T15" fmla="*/ 187121 h 109"/>
              <a:gd name="T16" fmla="*/ 170766 w 109"/>
              <a:gd name="T17" fmla="*/ 135855 h 109"/>
              <a:gd name="T18" fmla="*/ 242131 w 109"/>
              <a:gd name="T19" fmla="*/ 64083 h 109"/>
              <a:gd name="T20" fmla="*/ 242131 w 109"/>
              <a:gd name="T21" fmla="*/ 130728 h 109"/>
              <a:gd name="T22" fmla="*/ 277813 w 109"/>
              <a:gd name="T23" fmla="*/ 130728 h 109"/>
              <a:gd name="T24" fmla="*/ 277813 w 109"/>
              <a:gd name="T25" fmla="*/ 0 h 109"/>
              <a:gd name="T26" fmla="*/ 150376 w 109"/>
              <a:gd name="T27" fmla="*/ 0 h 109"/>
              <a:gd name="T28" fmla="*/ 94303 w 109"/>
              <a:gd name="T29" fmla="*/ 243514 h 109"/>
              <a:gd name="T30" fmla="*/ 38231 w 109"/>
              <a:gd name="T31" fmla="*/ 187121 h 109"/>
              <a:gd name="T32" fmla="*/ 94303 w 109"/>
              <a:gd name="T33" fmla="*/ 130728 h 109"/>
              <a:gd name="T34" fmla="*/ 150376 w 109"/>
              <a:gd name="T35" fmla="*/ 187121 h 109"/>
              <a:gd name="T36" fmla="*/ 94303 w 109"/>
              <a:gd name="T37" fmla="*/ 243514 h 109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109" h="109">
                <a:moveTo>
                  <a:pt x="59" y="0"/>
                </a:moveTo>
                <a:cubicBezTo>
                  <a:pt x="59" y="15"/>
                  <a:pt x="59" y="15"/>
                  <a:pt x="59" y="15"/>
                </a:cubicBezTo>
                <a:cubicBezTo>
                  <a:pt x="85" y="15"/>
                  <a:pt x="85" y="15"/>
                  <a:pt x="85" y="15"/>
                </a:cubicBezTo>
                <a:cubicBezTo>
                  <a:pt x="57" y="43"/>
                  <a:pt x="57" y="43"/>
                  <a:pt x="57" y="43"/>
                </a:cubicBezTo>
                <a:cubicBezTo>
                  <a:pt x="51" y="39"/>
                  <a:pt x="44" y="37"/>
                  <a:pt x="37" y="37"/>
                </a:cubicBezTo>
                <a:cubicBezTo>
                  <a:pt x="17" y="37"/>
                  <a:pt x="0" y="53"/>
                  <a:pt x="0" y="73"/>
                </a:cubicBezTo>
                <a:cubicBezTo>
                  <a:pt x="0" y="93"/>
                  <a:pt x="17" y="109"/>
                  <a:pt x="37" y="109"/>
                </a:cubicBezTo>
                <a:cubicBezTo>
                  <a:pt x="57" y="109"/>
                  <a:pt x="73" y="93"/>
                  <a:pt x="73" y="73"/>
                </a:cubicBezTo>
                <a:cubicBezTo>
                  <a:pt x="73" y="66"/>
                  <a:pt x="71" y="59"/>
                  <a:pt x="67" y="53"/>
                </a:cubicBezTo>
                <a:cubicBezTo>
                  <a:pt x="95" y="25"/>
                  <a:pt x="95" y="25"/>
                  <a:pt x="95" y="25"/>
                </a:cubicBezTo>
                <a:cubicBezTo>
                  <a:pt x="95" y="51"/>
                  <a:pt x="95" y="51"/>
                  <a:pt x="95" y="51"/>
                </a:cubicBezTo>
                <a:cubicBezTo>
                  <a:pt x="109" y="51"/>
                  <a:pt x="109" y="51"/>
                  <a:pt x="109" y="51"/>
                </a:cubicBezTo>
                <a:cubicBezTo>
                  <a:pt x="109" y="0"/>
                  <a:pt x="109" y="0"/>
                  <a:pt x="109" y="0"/>
                </a:cubicBezTo>
                <a:lnTo>
                  <a:pt x="59" y="0"/>
                </a:lnTo>
                <a:close/>
                <a:moveTo>
                  <a:pt x="37" y="95"/>
                </a:moveTo>
                <a:cubicBezTo>
                  <a:pt x="25" y="95"/>
                  <a:pt x="15" y="85"/>
                  <a:pt x="15" y="73"/>
                </a:cubicBezTo>
                <a:cubicBezTo>
                  <a:pt x="15" y="61"/>
                  <a:pt x="25" y="51"/>
                  <a:pt x="37" y="51"/>
                </a:cubicBezTo>
                <a:cubicBezTo>
                  <a:pt x="49" y="51"/>
                  <a:pt x="59" y="61"/>
                  <a:pt x="59" y="73"/>
                </a:cubicBezTo>
                <a:cubicBezTo>
                  <a:pt x="59" y="85"/>
                  <a:pt x="49" y="95"/>
                  <a:pt x="37" y="9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68" name="Group 167"/>
          <p:cNvGrpSpPr/>
          <p:nvPr/>
        </p:nvGrpSpPr>
        <p:grpSpPr>
          <a:xfrm>
            <a:off x="16251106" y="7888048"/>
            <a:ext cx="686626" cy="717836"/>
            <a:chOff x="6224588" y="3135313"/>
            <a:chExt cx="279400" cy="292100"/>
          </a:xfrm>
          <a:solidFill>
            <a:schemeClr val="tx2"/>
          </a:solidFill>
        </p:grpSpPr>
        <p:sp>
          <p:nvSpPr>
            <p:cNvPr id="169" name="Freeform 141"/>
            <p:cNvSpPr>
              <a:spLocks/>
            </p:cNvSpPr>
            <p:nvPr/>
          </p:nvSpPr>
          <p:spPr bwMode="auto">
            <a:xfrm>
              <a:off x="6265863" y="3135313"/>
              <a:ext cx="238125" cy="204788"/>
            </a:xfrm>
            <a:custGeom>
              <a:avLst/>
              <a:gdLst/>
              <a:ahLst/>
              <a:cxnLst>
                <a:cxn ang="0">
                  <a:pos x="86" y="0"/>
                </a:cxn>
                <a:cxn ang="0">
                  <a:pos x="0" y="0"/>
                </a:cxn>
                <a:cxn ang="0">
                  <a:pos x="29" y="15"/>
                </a:cxn>
                <a:cxn ang="0">
                  <a:pos x="78" y="15"/>
                </a:cxn>
                <a:cxn ang="0">
                  <a:pos x="78" y="22"/>
                </a:cxn>
                <a:cxn ang="0">
                  <a:pos x="44" y="22"/>
                </a:cxn>
                <a:cxn ang="0">
                  <a:pos x="53" y="27"/>
                </a:cxn>
                <a:cxn ang="0">
                  <a:pos x="62" y="36"/>
                </a:cxn>
                <a:cxn ang="0">
                  <a:pos x="78" y="36"/>
                </a:cxn>
                <a:cxn ang="0">
                  <a:pos x="78" y="44"/>
                </a:cxn>
                <a:cxn ang="0">
                  <a:pos x="64" y="44"/>
                </a:cxn>
                <a:cxn ang="0">
                  <a:pos x="64" y="80"/>
                </a:cxn>
                <a:cxn ang="0">
                  <a:pos x="86" y="80"/>
                </a:cxn>
                <a:cxn ang="0">
                  <a:pos x="93" y="73"/>
                </a:cxn>
                <a:cxn ang="0">
                  <a:pos x="93" y="7"/>
                </a:cxn>
                <a:cxn ang="0">
                  <a:pos x="86" y="0"/>
                </a:cxn>
              </a:cxnLst>
              <a:rect l="0" t="0" r="r" b="b"/>
              <a:pathLst>
                <a:path w="93" h="80">
                  <a:moveTo>
                    <a:pt x="8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78" y="22"/>
                    <a:pt x="78" y="22"/>
                    <a:pt x="78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7" y="29"/>
                    <a:pt x="60" y="32"/>
                    <a:pt x="62" y="36"/>
                  </a:cubicBezTo>
                  <a:cubicBezTo>
                    <a:pt x="78" y="36"/>
                    <a:pt x="78" y="36"/>
                    <a:pt x="78" y="36"/>
                  </a:cubicBezTo>
                  <a:cubicBezTo>
                    <a:pt x="78" y="44"/>
                    <a:pt x="78" y="44"/>
                    <a:pt x="78" y="44"/>
                  </a:cubicBezTo>
                  <a:cubicBezTo>
                    <a:pt x="64" y="44"/>
                    <a:pt x="64" y="44"/>
                    <a:pt x="64" y="44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86" y="80"/>
                    <a:pt x="86" y="80"/>
                    <a:pt x="86" y="80"/>
                  </a:cubicBezTo>
                  <a:cubicBezTo>
                    <a:pt x="90" y="80"/>
                    <a:pt x="93" y="77"/>
                    <a:pt x="93" y="73"/>
                  </a:cubicBezTo>
                  <a:cubicBezTo>
                    <a:pt x="93" y="7"/>
                    <a:pt x="93" y="7"/>
                    <a:pt x="93" y="7"/>
                  </a:cubicBezTo>
                  <a:cubicBezTo>
                    <a:pt x="93" y="3"/>
                    <a:pt x="90" y="0"/>
                    <a:pt x="8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0" name="Freeform 142"/>
            <p:cNvSpPr>
              <a:spLocks noEditPoints="1"/>
            </p:cNvSpPr>
            <p:nvPr/>
          </p:nvSpPr>
          <p:spPr bwMode="auto">
            <a:xfrm>
              <a:off x="6224588" y="3143250"/>
              <a:ext cx="187325" cy="284163"/>
            </a:xfrm>
            <a:custGeom>
              <a:avLst/>
              <a:gdLst/>
              <a:ahLst/>
              <a:cxnLst>
                <a:cxn ang="0">
                  <a:pos x="66" y="30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70"/>
                </a:cxn>
                <a:cxn ang="0">
                  <a:pos x="7" y="80"/>
                </a:cxn>
                <a:cxn ang="0">
                  <a:pos x="66" y="110"/>
                </a:cxn>
                <a:cxn ang="0">
                  <a:pos x="69" y="111"/>
                </a:cxn>
                <a:cxn ang="0">
                  <a:pos x="73" y="106"/>
                </a:cxn>
                <a:cxn ang="0">
                  <a:pos x="73" y="41"/>
                </a:cxn>
                <a:cxn ang="0">
                  <a:pos x="66" y="30"/>
                </a:cxn>
                <a:cxn ang="0">
                  <a:pos x="51" y="77"/>
                </a:cxn>
                <a:cxn ang="0">
                  <a:pos x="44" y="66"/>
                </a:cxn>
                <a:cxn ang="0">
                  <a:pos x="51" y="55"/>
                </a:cxn>
                <a:cxn ang="0">
                  <a:pos x="58" y="66"/>
                </a:cxn>
                <a:cxn ang="0">
                  <a:pos x="51" y="77"/>
                </a:cxn>
              </a:cxnLst>
              <a:rect l="0" t="0" r="r" b="b"/>
              <a:pathLst>
                <a:path w="73" h="111">
                  <a:moveTo>
                    <a:pt x="66" y="3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6" y="0"/>
                    <a:pt x="5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4"/>
                    <a:pt x="3" y="79"/>
                    <a:pt x="7" y="80"/>
                  </a:cubicBezTo>
                  <a:cubicBezTo>
                    <a:pt x="66" y="110"/>
                    <a:pt x="66" y="110"/>
                    <a:pt x="66" y="110"/>
                  </a:cubicBezTo>
                  <a:cubicBezTo>
                    <a:pt x="67" y="111"/>
                    <a:pt x="68" y="111"/>
                    <a:pt x="69" y="111"/>
                  </a:cubicBezTo>
                  <a:cubicBezTo>
                    <a:pt x="71" y="111"/>
                    <a:pt x="73" y="109"/>
                    <a:pt x="73" y="106"/>
                  </a:cubicBezTo>
                  <a:cubicBezTo>
                    <a:pt x="73" y="41"/>
                    <a:pt x="73" y="41"/>
                    <a:pt x="73" y="41"/>
                  </a:cubicBezTo>
                  <a:cubicBezTo>
                    <a:pt x="73" y="37"/>
                    <a:pt x="70" y="32"/>
                    <a:pt x="66" y="30"/>
                  </a:cubicBezTo>
                  <a:close/>
                  <a:moveTo>
                    <a:pt x="51" y="77"/>
                  </a:moveTo>
                  <a:cubicBezTo>
                    <a:pt x="47" y="77"/>
                    <a:pt x="44" y="72"/>
                    <a:pt x="44" y="66"/>
                  </a:cubicBezTo>
                  <a:cubicBezTo>
                    <a:pt x="44" y="60"/>
                    <a:pt x="47" y="55"/>
                    <a:pt x="51" y="55"/>
                  </a:cubicBezTo>
                  <a:cubicBezTo>
                    <a:pt x="55" y="55"/>
                    <a:pt x="58" y="60"/>
                    <a:pt x="58" y="66"/>
                  </a:cubicBezTo>
                  <a:cubicBezTo>
                    <a:pt x="58" y="72"/>
                    <a:pt x="55" y="77"/>
                    <a:pt x="51" y="7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71" name="Group 170"/>
          <p:cNvGrpSpPr/>
          <p:nvPr/>
        </p:nvGrpSpPr>
        <p:grpSpPr>
          <a:xfrm>
            <a:off x="20589332" y="7888049"/>
            <a:ext cx="729542" cy="417438"/>
            <a:chOff x="7989888" y="3135313"/>
            <a:chExt cx="296863" cy="169863"/>
          </a:xfrm>
          <a:solidFill>
            <a:schemeClr val="tx2"/>
          </a:solidFill>
        </p:grpSpPr>
        <p:sp>
          <p:nvSpPr>
            <p:cNvPr id="172" name="Rectangle 143"/>
            <p:cNvSpPr>
              <a:spLocks noChangeArrowheads="1"/>
            </p:cNvSpPr>
            <p:nvPr/>
          </p:nvSpPr>
          <p:spPr bwMode="auto">
            <a:xfrm>
              <a:off x="8043863" y="3192463"/>
              <a:ext cx="3810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3" name="Rectangle 144"/>
            <p:cNvSpPr>
              <a:spLocks noChangeArrowheads="1"/>
            </p:cNvSpPr>
            <p:nvPr/>
          </p:nvSpPr>
          <p:spPr bwMode="auto">
            <a:xfrm>
              <a:off x="8043863" y="3227388"/>
              <a:ext cx="38100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4" name="Freeform 145"/>
            <p:cNvSpPr>
              <a:spLocks noEditPoints="1"/>
            </p:cNvSpPr>
            <p:nvPr/>
          </p:nvSpPr>
          <p:spPr bwMode="auto">
            <a:xfrm>
              <a:off x="7989888" y="3135313"/>
              <a:ext cx="296863" cy="169863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7" y="66"/>
                </a:cxn>
                <a:cxn ang="0">
                  <a:pos x="109" y="66"/>
                </a:cxn>
                <a:cxn ang="0">
                  <a:pos x="116" y="58"/>
                </a:cxn>
                <a:cxn ang="0">
                  <a:pos x="116" y="7"/>
                </a:cxn>
                <a:cxn ang="0">
                  <a:pos x="109" y="0"/>
                </a:cxn>
                <a:cxn ang="0">
                  <a:pos x="43" y="51"/>
                </a:cxn>
                <a:cxn ang="0">
                  <a:pos x="14" y="51"/>
                </a:cxn>
                <a:cxn ang="0">
                  <a:pos x="14" y="15"/>
                </a:cxn>
                <a:cxn ang="0">
                  <a:pos x="43" y="15"/>
                </a:cxn>
                <a:cxn ang="0">
                  <a:pos x="43" y="51"/>
                </a:cxn>
                <a:cxn ang="0">
                  <a:pos x="72" y="51"/>
                </a:cxn>
                <a:cxn ang="0">
                  <a:pos x="51" y="51"/>
                </a:cxn>
                <a:cxn ang="0">
                  <a:pos x="51" y="15"/>
                </a:cxn>
                <a:cxn ang="0">
                  <a:pos x="58" y="15"/>
                </a:cxn>
                <a:cxn ang="0">
                  <a:pos x="58" y="44"/>
                </a:cxn>
                <a:cxn ang="0">
                  <a:pos x="65" y="44"/>
                </a:cxn>
                <a:cxn ang="0">
                  <a:pos x="65" y="15"/>
                </a:cxn>
                <a:cxn ang="0">
                  <a:pos x="72" y="15"/>
                </a:cxn>
                <a:cxn ang="0">
                  <a:pos x="72" y="51"/>
                </a:cxn>
                <a:cxn ang="0">
                  <a:pos x="101" y="36"/>
                </a:cxn>
                <a:cxn ang="0">
                  <a:pos x="94" y="36"/>
                </a:cxn>
                <a:cxn ang="0">
                  <a:pos x="94" y="51"/>
                </a:cxn>
                <a:cxn ang="0">
                  <a:pos x="87" y="51"/>
                </a:cxn>
                <a:cxn ang="0">
                  <a:pos x="87" y="36"/>
                </a:cxn>
                <a:cxn ang="0">
                  <a:pos x="80" y="36"/>
                </a:cxn>
                <a:cxn ang="0">
                  <a:pos x="80" y="15"/>
                </a:cxn>
                <a:cxn ang="0">
                  <a:pos x="87" y="15"/>
                </a:cxn>
                <a:cxn ang="0">
                  <a:pos x="87" y="29"/>
                </a:cxn>
                <a:cxn ang="0">
                  <a:pos x="94" y="29"/>
                </a:cxn>
                <a:cxn ang="0">
                  <a:pos x="94" y="15"/>
                </a:cxn>
                <a:cxn ang="0">
                  <a:pos x="101" y="15"/>
                </a:cxn>
                <a:cxn ang="0">
                  <a:pos x="101" y="36"/>
                </a:cxn>
              </a:cxnLst>
              <a:rect l="0" t="0" r="r" b="b"/>
              <a:pathLst>
                <a:path w="116" h="66">
                  <a:moveTo>
                    <a:pt x="10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3" y="66"/>
                    <a:pt x="7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13" y="66"/>
                    <a:pt x="116" y="62"/>
                    <a:pt x="116" y="58"/>
                  </a:cubicBezTo>
                  <a:cubicBezTo>
                    <a:pt x="116" y="7"/>
                    <a:pt x="116" y="7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lose/>
                  <a:moveTo>
                    <a:pt x="43" y="51"/>
                  </a:moveTo>
                  <a:cubicBezTo>
                    <a:pt x="14" y="51"/>
                    <a:pt x="14" y="51"/>
                    <a:pt x="14" y="51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43" y="15"/>
                    <a:pt x="43" y="15"/>
                    <a:pt x="43" y="15"/>
                  </a:cubicBezTo>
                  <a:lnTo>
                    <a:pt x="43" y="51"/>
                  </a:lnTo>
                  <a:close/>
                  <a:moveTo>
                    <a:pt x="72" y="51"/>
                  </a:moveTo>
                  <a:cubicBezTo>
                    <a:pt x="51" y="51"/>
                    <a:pt x="51" y="51"/>
                    <a:pt x="51" y="51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8" y="44"/>
                    <a:pt x="58" y="44"/>
                    <a:pt x="58" y="44"/>
                  </a:cubicBezTo>
                  <a:cubicBezTo>
                    <a:pt x="65" y="44"/>
                    <a:pt x="65" y="44"/>
                    <a:pt x="65" y="4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72" y="15"/>
                    <a:pt x="72" y="15"/>
                    <a:pt x="72" y="15"/>
                  </a:cubicBezTo>
                  <a:lnTo>
                    <a:pt x="72" y="51"/>
                  </a:lnTo>
                  <a:close/>
                  <a:moveTo>
                    <a:pt x="101" y="36"/>
                  </a:moveTo>
                  <a:cubicBezTo>
                    <a:pt x="94" y="36"/>
                    <a:pt x="94" y="36"/>
                    <a:pt x="94" y="36"/>
                  </a:cubicBezTo>
                  <a:cubicBezTo>
                    <a:pt x="94" y="51"/>
                    <a:pt x="94" y="51"/>
                    <a:pt x="94" y="51"/>
                  </a:cubicBezTo>
                  <a:cubicBezTo>
                    <a:pt x="87" y="51"/>
                    <a:pt x="87" y="51"/>
                    <a:pt x="87" y="51"/>
                  </a:cubicBezTo>
                  <a:cubicBezTo>
                    <a:pt x="87" y="36"/>
                    <a:pt x="87" y="36"/>
                    <a:pt x="87" y="36"/>
                  </a:cubicBezTo>
                  <a:cubicBezTo>
                    <a:pt x="80" y="36"/>
                    <a:pt x="80" y="36"/>
                    <a:pt x="80" y="36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7" y="15"/>
                    <a:pt x="87" y="15"/>
                    <a:pt x="87" y="15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94" y="29"/>
                    <a:pt x="94" y="29"/>
                    <a:pt x="94" y="29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101" y="15"/>
                    <a:pt x="101" y="15"/>
                    <a:pt x="101" y="15"/>
                  </a:cubicBezTo>
                  <a:lnTo>
                    <a:pt x="101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75" name="Freeform 146"/>
          <p:cNvSpPr>
            <a:spLocks noEditPoints="1"/>
          </p:cNvSpPr>
          <p:nvPr/>
        </p:nvSpPr>
        <p:spPr bwMode="auto">
          <a:xfrm>
            <a:off x="22048410" y="7887579"/>
            <a:ext cx="729538" cy="417438"/>
          </a:xfrm>
          <a:custGeom>
            <a:avLst/>
            <a:gdLst>
              <a:gd name="T0" fmla="*/ 278948 w 116"/>
              <a:gd name="T1" fmla="*/ 0 h 66"/>
              <a:gd name="T2" fmla="*/ 17914 w 116"/>
              <a:gd name="T3" fmla="*/ 0 h 66"/>
              <a:gd name="T4" fmla="*/ 0 w 116"/>
              <a:gd name="T5" fmla="*/ 18016 h 66"/>
              <a:gd name="T6" fmla="*/ 0 w 116"/>
              <a:gd name="T7" fmla="*/ 149274 h 66"/>
              <a:gd name="T8" fmla="*/ 17914 w 116"/>
              <a:gd name="T9" fmla="*/ 169863 h 66"/>
              <a:gd name="T10" fmla="*/ 278948 w 116"/>
              <a:gd name="T11" fmla="*/ 169863 h 66"/>
              <a:gd name="T12" fmla="*/ 296862 w 116"/>
              <a:gd name="T13" fmla="*/ 149274 h 66"/>
              <a:gd name="T14" fmla="*/ 296862 w 116"/>
              <a:gd name="T15" fmla="*/ 18016 h 66"/>
              <a:gd name="T16" fmla="*/ 278948 w 116"/>
              <a:gd name="T17" fmla="*/ 0 h 66"/>
              <a:gd name="T18" fmla="*/ 92130 w 116"/>
              <a:gd name="T19" fmla="*/ 56621 h 66"/>
              <a:gd name="T20" fmla="*/ 56301 w 116"/>
              <a:gd name="T21" fmla="*/ 56621 h 66"/>
              <a:gd name="T22" fmla="*/ 56301 w 116"/>
              <a:gd name="T23" fmla="*/ 74637 h 66"/>
              <a:gd name="T24" fmla="*/ 92130 w 116"/>
              <a:gd name="T25" fmla="*/ 74637 h 66"/>
              <a:gd name="T26" fmla="*/ 92130 w 116"/>
              <a:gd name="T27" fmla="*/ 131258 h 66"/>
              <a:gd name="T28" fmla="*/ 38387 w 116"/>
              <a:gd name="T29" fmla="*/ 131258 h 66"/>
              <a:gd name="T30" fmla="*/ 38387 w 116"/>
              <a:gd name="T31" fmla="*/ 113242 h 66"/>
              <a:gd name="T32" fmla="*/ 74216 w 116"/>
              <a:gd name="T33" fmla="*/ 113242 h 66"/>
              <a:gd name="T34" fmla="*/ 74216 w 116"/>
              <a:gd name="T35" fmla="*/ 92653 h 66"/>
              <a:gd name="T36" fmla="*/ 38387 w 116"/>
              <a:gd name="T37" fmla="*/ 92653 h 66"/>
              <a:gd name="T38" fmla="*/ 38387 w 116"/>
              <a:gd name="T39" fmla="*/ 38605 h 66"/>
              <a:gd name="T40" fmla="*/ 92130 w 116"/>
              <a:gd name="T41" fmla="*/ 38605 h 66"/>
              <a:gd name="T42" fmla="*/ 92130 w 116"/>
              <a:gd name="T43" fmla="*/ 56621 h 66"/>
              <a:gd name="T44" fmla="*/ 166345 w 116"/>
              <a:gd name="T45" fmla="*/ 56621 h 66"/>
              <a:gd name="T46" fmla="*/ 130517 w 116"/>
              <a:gd name="T47" fmla="*/ 56621 h 66"/>
              <a:gd name="T48" fmla="*/ 130517 w 116"/>
              <a:gd name="T49" fmla="*/ 74637 h 66"/>
              <a:gd name="T50" fmla="*/ 166345 w 116"/>
              <a:gd name="T51" fmla="*/ 74637 h 66"/>
              <a:gd name="T52" fmla="*/ 166345 w 116"/>
              <a:gd name="T53" fmla="*/ 92653 h 66"/>
              <a:gd name="T54" fmla="*/ 130517 w 116"/>
              <a:gd name="T55" fmla="*/ 92653 h 66"/>
              <a:gd name="T56" fmla="*/ 130517 w 116"/>
              <a:gd name="T57" fmla="*/ 113242 h 66"/>
              <a:gd name="T58" fmla="*/ 166345 w 116"/>
              <a:gd name="T59" fmla="*/ 113242 h 66"/>
              <a:gd name="T60" fmla="*/ 166345 w 116"/>
              <a:gd name="T61" fmla="*/ 131258 h 66"/>
              <a:gd name="T62" fmla="*/ 112603 w 116"/>
              <a:gd name="T63" fmla="*/ 131258 h 66"/>
              <a:gd name="T64" fmla="*/ 112603 w 116"/>
              <a:gd name="T65" fmla="*/ 38605 h 66"/>
              <a:gd name="T66" fmla="*/ 166345 w 116"/>
              <a:gd name="T67" fmla="*/ 38605 h 66"/>
              <a:gd name="T68" fmla="*/ 166345 w 116"/>
              <a:gd name="T69" fmla="*/ 56621 h 66"/>
              <a:gd name="T70" fmla="*/ 222647 w 116"/>
              <a:gd name="T71" fmla="*/ 131258 h 66"/>
              <a:gd name="T72" fmla="*/ 186818 w 116"/>
              <a:gd name="T73" fmla="*/ 131258 h 66"/>
              <a:gd name="T74" fmla="*/ 186818 w 116"/>
              <a:gd name="T75" fmla="*/ 38605 h 66"/>
              <a:gd name="T76" fmla="*/ 204732 w 116"/>
              <a:gd name="T77" fmla="*/ 38605 h 66"/>
              <a:gd name="T78" fmla="*/ 204732 w 116"/>
              <a:gd name="T79" fmla="*/ 113242 h 66"/>
              <a:gd name="T80" fmla="*/ 222647 w 116"/>
              <a:gd name="T81" fmla="*/ 113242 h 66"/>
              <a:gd name="T82" fmla="*/ 222647 w 116"/>
              <a:gd name="T83" fmla="*/ 131258 h 66"/>
              <a:gd name="T84" fmla="*/ 278948 w 116"/>
              <a:gd name="T85" fmla="*/ 131258 h 66"/>
              <a:gd name="T86" fmla="*/ 240561 w 116"/>
              <a:gd name="T87" fmla="*/ 131258 h 66"/>
              <a:gd name="T88" fmla="*/ 240561 w 116"/>
              <a:gd name="T89" fmla="*/ 38605 h 66"/>
              <a:gd name="T90" fmla="*/ 261034 w 116"/>
              <a:gd name="T91" fmla="*/ 38605 h 66"/>
              <a:gd name="T92" fmla="*/ 261034 w 116"/>
              <a:gd name="T93" fmla="*/ 113242 h 66"/>
              <a:gd name="T94" fmla="*/ 278948 w 116"/>
              <a:gd name="T95" fmla="*/ 113242 h 66"/>
              <a:gd name="T96" fmla="*/ 278948 w 116"/>
              <a:gd name="T97" fmla="*/ 131258 h 6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116" h="66">
                <a:moveTo>
                  <a:pt x="109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58"/>
                  <a:pt x="0" y="58"/>
                  <a:pt x="0" y="58"/>
                </a:cubicBezTo>
                <a:cubicBezTo>
                  <a:pt x="0" y="62"/>
                  <a:pt x="3" y="66"/>
                  <a:pt x="7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13" y="66"/>
                  <a:pt x="116" y="62"/>
                  <a:pt x="116" y="58"/>
                </a:cubicBezTo>
                <a:cubicBezTo>
                  <a:pt x="116" y="7"/>
                  <a:pt x="116" y="7"/>
                  <a:pt x="116" y="7"/>
                </a:cubicBezTo>
                <a:cubicBezTo>
                  <a:pt x="116" y="3"/>
                  <a:pt x="113" y="0"/>
                  <a:pt x="109" y="0"/>
                </a:cubicBezTo>
                <a:close/>
                <a:moveTo>
                  <a:pt x="36" y="22"/>
                </a:moveTo>
                <a:cubicBezTo>
                  <a:pt x="22" y="22"/>
                  <a:pt x="22" y="22"/>
                  <a:pt x="22" y="22"/>
                </a:cubicBezTo>
                <a:cubicBezTo>
                  <a:pt x="22" y="29"/>
                  <a:pt x="22" y="29"/>
                  <a:pt x="22" y="29"/>
                </a:cubicBezTo>
                <a:cubicBezTo>
                  <a:pt x="36" y="29"/>
                  <a:pt x="36" y="29"/>
                  <a:pt x="36" y="29"/>
                </a:cubicBezTo>
                <a:cubicBezTo>
                  <a:pt x="36" y="51"/>
                  <a:pt x="36" y="51"/>
                  <a:pt x="36" y="51"/>
                </a:cubicBezTo>
                <a:cubicBezTo>
                  <a:pt x="15" y="51"/>
                  <a:pt x="15" y="51"/>
                  <a:pt x="15" y="51"/>
                </a:cubicBezTo>
                <a:cubicBezTo>
                  <a:pt x="15" y="44"/>
                  <a:pt x="15" y="44"/>
                  <a:pt x="15" y="44"/>
                </a:cubicBezTo>
                <a:cubicBezTo>
                  <a:pt x="29" y="44"/>
                  <a:pt x="29" y="44"/>
                  <a:pt x="29" y="44"/>
                </a:cubicBezTo>
                <a:cubicBezTo>
                  <a:pt x="29" y="36"/>
                  <a:pt x="29" y="36"/>
                  <a:pt x="29" y="36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15"/>
                  <a:pt x="15" y="15"/>
                  <a:pt x="15" y="15"/>
                </a:cubicBezTo>
                <a:cubicBezTo>
                  <a:pt x="36" y="15"/>
                  <a:pt x="36" y="15"/>
                  <a:pt x="36" y="15"/>
                </a:cubicBezTo>
                <a:lnTo>
                  <a:pt x="36" y="22"/>
                </a:lnTo>
                <a:close/>
                <a:moveTo>
                  <a:pt x="65" y="22"/>
                </a:moveTo>
                <a:cubicBezTo>
                  <a:pt x="51" y="22"/>
                  <a:pt x="51" y="22"/>
                  <a:pt x="51" y="22"/>
                </a:cubicBezTo>
                <a:cubicBezTo>
                  <a:pt x="51" y="29"/>
                  <a:pt x="51" y="29"/>
                  <a:pt x="51" y="29"/>
                </a:cubicBezTo>
                <a:cubicBezTo>
                  <a:pt x="65" y="29"/>
                  <a:pt x="65" y="29"/>
                  <a:pt x="65" y="29"/>
                </a:cubicBezTo>
                <a:cubicBezTo>
                  <a:pt x="65" y="36"/>
                  <a:pt x="65" y="36"/>
                  <a:pt x="65" y="36"/>
                </a:cubicBezTo>
                <a:cubicBezTo>
                  <a:pt x="51" y="36"/>
                  <a:pt x="51" y="36"/>
                  <a:pt x="51" y="36"/>
                </a:cubicBezTo>
                <a:cubicBezTo>
                  <a:pt x="51" y="44"/>
                  <a:pt x="51" y="44"/>
                  <a:pt x="51" y="44"/>
                </a:cubicBezTo>
                <a:cubicBezTo>
                  <a:pt x="65" y="44"/>
                  <a:pt x="65" y="44"/>
                  <a:pt x="65" y="44"/>
                </a:cubicBezTo>
                <a:cubicBezTo>
                  <a:pt x="65" y="51"/>
                  <a:pt x="65" y="51"/>
                  <a:pt x="65" y="51"/>
                </a:cubicBezTo>
                <a:cubicBezTo>
                  <a:pt x="44" y="51"/>
                  <a:pt x="44" y="51"/>
                  <a:pt x="44" y="51"/>
                </a:cubicBezTo>
                <a:cubicBezTo>
                  <a:pt x="44" y="15"/>
                  <a:pt x="44" y="15"/>
                  <a:pt x="44" y="15"/>
                </a:cubicBezTo>
                <a:cubicBezTo>
                  <a:pt x="65" y="15"/>
                  <a:pt x="65" y="15"/>
                  <a:pt x="65" y="15"/>
                </a:cubicBezTo>
                <a:lnTo>
                  <a:pt x="65" y="22"/>
                </a:lnTo>
                <a:close/>
                <a:moveTo>
                  <a:pt x="87" y="51"/>
                </a:moveTo>
                <a:cubicBezTo>
                  <a:pt x="73" y="51"/>
                  <a:pt x="73" y="51"/>
                  <a:pt x="73" y="51"/>
                </a:cubicBezTo>
                <a:cubicBezTo>
                  <a:pt x="73" y="15"/>
                  <a:pt x="73" y="15"/>
                  <a:pt x="73" y="15"/>
                </a:cubicBezTo>
                <a:cubicBezTo>
                  <a:pt x="80" y="15"/>
                  <a:pt x="80" y="15"/>
                  <a:pt x="80" y="15"/>
                </a:cubicBezTo>
                <a:cubicBezTo>
                  <a:pt x="80" y="44"/>
                  <a:pt x="80" y="44"/>
                  <a:pt x="80" y="44"/>
                </a:cubicBezTo>
                <a:cubicBezTo>
                  <a:pt x="87" y="44"/>
                  <a:pt x="87" y="44"/>
                  <a:pt x="87" y="44"/>
                </a:cubicBezTo>
                <a:lnTo>
                  <a:pt x="87" y="51"/>
                </a:lnTo>
                <a:close/>
                <a:moveTo>
                  <a:pt x="109" y="51"/>
                </a:moveTo>
                <a:cubicBezTo>
                  <a:pt x="94" y="51"/>
                  <a:pt x="94" y="51"/>
                  <a:pt x="94" y="51"/>
                </a:cubicBezTo>
                <a:cubicBezTo>
                  <a:pt x="94" y="15"/>
                  <a:pt x="94" y="15"/>
                  <a:pt x="94" y="15"/>
                </a:cubicBezTo>
                <a:cubicBezTo>
                  <a:pt x="102" y="15"/>
                  <a:pt x="102" y="15"/>
                  <a:pt x="102" y="15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109" y="44"/>
                  <a:pt x="109" y="44"/>
                  <a:pt x="109" y="44"/>
                </a:cubicBezTo>
                <a:lnTo>
                  <a:pt x="109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76" name="Freeform 147"/>
          <p:cNvSpPr>
            <a:spLocks noEditPoints="1"/>
          </p:cNvSpPr>
          <p:nvPr/>
        </p:nvSpPr>
        <p:spPr bwMode="auto">
          <a:xfrm>
            <a:off x="1601788" y="9350560"/>
            <a:ext cx="729542" cy="413536"/>
          </a:xfrm>
          <a:custGeom>
            <a:avLst/>
            <a:gdLst>
              <a:gd name="T0" fmla="*/ 278949 w 116"/>
              <a:gd name="T1" fmla="*/ 0 h 66"/>
              <a:gd name="T2" fmla="*/ 17914 w 116"/>
              <a:gd name="T3" fmla="*/ 0 h 66"/>
              <a:gd name="T4" fmla="*/ 0 w 116"/>
              <a:gd name="T5" fmla="*/ 20397 h 66"/>
              <a:gd name="T6" fmla="*/ 0 w 116"/>
              <a:gd name="T7" fmla="*/ 150428 h 66"/>
              <a:gd name="T8" fmla="*/ 17914 w 116"/>
              <a:gd name="T9" fmla="*/ 168275 h 66"/>
              <a:gd name="T10" fmla="*/ 278949 w 116"/>
              <a:gd name="T11" fmla="*/ 168275 h 66"/>
              <a:gd name="T12" fmla="*/ 296863 w 116"/>
              <a:gd name="T13" fmla="*/ 150428 h 66"/>
              <a:gd name="T14" fmla="*/ 296863 w 116"/>
              <a:gd name="T15" fmla="*/ 20397 h 66"/>
              <a:gd name="T16" fmla="*/ 278949 w 116"/>
              <a:gd name="T17" fmla="*/ 0 h 66"/>
              <a:gd name="T18" fmla="*/ 110044 w 116"/>
              <a:gd name="T19" fmla="*/ 130031 h 66"/>
              <a:gd name="T20" fmla="*/ 92130 w 116"/>
              <a:gd name="T21" fmla="*/ 130031 h 66"/>
              <a:gd name="T22" fmla="*/ 56302 w 116"/>
              <a:gd name="T23" fmla="*/ 68840 h 66"/>
              <a:gd name="T24" fmla="*/ 56302 w 116"/>
              <a:gd name="T25" fmla="*/ 130031 h 66"/>
              <a:gd name="T26" fmla="*/ 35828 w 116"/>
              <a:gd name="T27" fmla="*/ 130031 h 66"/>
              <a:gd name="T28" fmla="*/ 35828 w 116"/>
              <a:gd name="T29" fmla="*/ 38244 h 66"/>
              <a:gd name="T30" fmla="*/ 56302 w 116"/>
              <a:gd name="T31" fmla="*/ 38244 h 66"/>
              <a:gd name="T32" fmla="*/ 92130 w 116"/>
              <a:gd name="T33" fmla="*/ 99435 h 66"/>
              <a:gd name="T34" fmla="*/ 92130 w 116"/>
              <a:gd name="T35" fmla="*/ 38244 h 66"/>
              <a:gd name="T36" fmla="*/ 110044 w 116"/>
              <a:gd name="T37" fmla="*/ 38244 h 66"/>
              <a:gd name="T38" fmla="*/ 110044 w 116"/>
              <a:gd name="T39" fmla="*/ 130031 h 66"/>
              <a:gd name="T40" fmla="*/ 166346 w 116"/>
              <a:gd name="T41" fmla="*/ 56092 h 66"/>
              <a:gd name="T42" fmla="*/ 148432 w 116"/>
              <a:gd name="T43" fmla="*/ 56092 h 66"/>
              <a:gd name="T44" fmla="*/ 148432 w 116"/>
              <a:gd name="T45" fmla="*/ 76489 h 66"/>
              <a:gd name="T46" fmla="*/ 166346 w 116"/>
              <a:gd name="T47" fmla="*/ 76489 h 66"/>
              <a:gd name="T48" fmla="*/ 166346 w 116"/>
              <a:gd name="T49" fmla="*/ 94336 h 66"/>
              <a:gd name="T50" fmla="*/ 148432 w 116"/>
              <a:gd name="T51" fmla="*/ 94336 h 66"/>
              <a:gd name="T52" fmla="*/ 148432 w 116"/>
              <a:gd name="T53" fmla="*/ 112183 h 66"/>
              <a:gd name="T54" fmla="*/ 166346 w 116"/>
              <a:gd name="T55" fmla="*/ 112183 h 66"/>
              <a:gd name="T56" fmla="*/ 166346 w 116"/>
              <a:gd name="T57" fmla="*/ 130031 h 66"/>
              <a:gd name="T58" fmla="*/ 130517 w 116"/>
              <a:gd name="T59" fmla="*/ 130031 h 66"/>
              <a:gd name="T60" fmla="*/ 130517 w 116"/>
              <a:gd name="T61" fmla="*/ 38244 h 66"/>
              <a:gd name="T62" fmla="*/ 166346 w 116"/>
              <a:gd name="T63" fmla="*/ 38244 h 66"/>
              <a:gd name="T64" fmla="*/ 166346 w 116"/>
              <a:gd name="T65" fmla="*/ 56092 h 66"/>
              <a:gd name="T66" fmla="*/ 258476 w 116"/>
              <a:gd name="T67" fmla="*/ 130031 h 66"/>
              <a:gd name="T68" fmla="*/ 240561 w 116"/>
              <a:gd name="T69" fmla="*/ 130031 h 66"/>
              <a:gd name="T70" fmla="*/ 222647 w 116"/>
              <a:gd name="T71" fmla="*/ 94336 h 66"/>
              <a:gd name="T72" fmla="*/ 204733 w 116"/>
              <a:gd name="T73" fmla="*/ 130031 h 66"/>
              <a:gd name="T74" fmla="*/ 184260 w 116"/>
              <a:gd name="T75" fmla="*/ 130031 h 66"/>
              <a:gd name="T76" fmla="*/ 184260 w 116"/>
              <a:gd name="T77" fmla="*/ 38244 h 66"/>
              <a:gd name="T78" fmla="*/ 204733 w 116"/>
              <a:gd name="T79" fmla="*/ 38244 h 66"/>
              <a:gd name="T80" fmla="*/ 204733 w 116"/>
              <a:gd name="T81" fmla="*/ 94336 h 66"/>
              <a:gd name="T82" fmla="*/ 222647 w 116"/>
              <a:gd name="T83" fmla="*/ 56092 h 66"/>
              <a:gd name="T84" fmla="*/ 240561 w 116"/>
              <a:gd name="T85" fmla="*/ 94336 h 66"/>
              <a:gd name="T86" fmla="*/ 240561 w 116"/>
              <a:gd name="T87" fmla="*/ 38244 h 66"/>
              <a:gd name="T88" fmla="*/ 258476 w 116"/>
              <a:gd name="T89" fmla="*/ 38244 h 66"/>
              <a:gd name="T90" fmla="*/ 258476 w 116"/>
              <a:gd name="T91" fmla="*/ 130031 h 6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116" h="66">
                <a:moveTo>
                  <a:pt x="109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4"/>
                  <a:pt x="0" y="8"/>
                </a:cubicBezTo>
                <a:cubicBezTo>
                  <a:pt x="0" y="59"/>
                  <a:pt x="0" y="59"/>
                  <a:pt x="0" y="59"/>
                </a:cubicBezTo>
                <a:cubicBezTo>
                  <a:pt x="0" y="63"/>
                  <a:pt x="3" y="66"/>
                  <a:pt x="7" y="66"/>
                </a:cubicBezTo>
                <a:cubicBezTo>
                  <a:pt x="109" y="66"/>
                  <a:pt x="109" y="66"/>
                  <a:pt x="109" y="66"/>
                </a:cubicBezTo>
                <a:cubicBezTo>
                  <a:pt x="113" y="66"/>
                  <a:pt x="116" y="63"/>
                  <a:pt x="116" y="59"/>
                </a:cubicBezTo>
                <a:cubicBezTo>
                  <a:pt x="116" y="8"/>
                  <a:pt x="116" y="8"/>
                  <a:pt x="116" y="8"/>
                </a:cubicBezTo>
                <a:cubicBezTo>
                  <a:pt x="116" y="4"/>
                  <a:pt x="113" y="0"/>
                  <a:pt x="109" y="0"/>
                </a:cubicBezTo>
                <a:close/>
                <a:moveTo>
                  <a:pt x="43" y="51"/>
                </a:moveTo>
                <a:cubicBezTo>
                  <a:pt x="36" y="51"/>
                  <a:pt x="36" y="51"/>
                  <a:pt x="36" y="51"/>
                </a:cubicBezTo>
                <a:cubicBezTo>
                  <a:pt x="22" y="27"/>
                  <a:pt x="22" y="27"/>
                  <a:pt x="22" y="27"/>
                </a:cubicBezTo>
                <a:cubicBezTo>
                  <a:pt x="22" y="51"/>
                  <a:pt x="22" y="51"/>
                  <a:pt x="22" y="51"/>
                </a:cubicBezTo>
                <a:cubicBezTo>
                  <a:pt x="14" y="51"/>
                  <a:pt x="14" y="51"/>
                  <a:pt x="14" y="51"/>
                </a:cubicBezTo>
                <a:cubicBezTo>
                  <a:pt x="14" y="15"/>
                  <a:pt x="14" y="15"/>
                  <a:pt x="14" y="15"/>
                </a:cubicBezTo>
                <a:cubicBezTo>
                  <a:pt x="22" y="15"/>
                  <a:pt x="22" y="15"/>
                  <a:pt x="22" y="15"/>
                </a:cubicBezTo>
                <a:cubicBezTo>
                  <a:pt x="36" y="39"/>
                  <a:pt x="36" y="39"/>
                  <a:pt x="36" y="39"/>
                </a:cubicBezTo>
                <a:cubicBezTo>
                  <a:pt x="36" y="15"/>
                  <a:pt x="36" y="15"/>
                  <a:pt x="36" y="15"/>
                </a:cubicBezTo>
                <a:cubicBezTo>
                  <a:pt x="43" y="15"/>
                  <a:pt x="43" y="15"/>
                  <a:pt x="43" y="15"/>
                </a:cubicBezTo>
                <a:lnTo>
                  <a:pt x="43" y="51"/>
                </a:lnTo>
                <a:close/>
                <a:moveTo>
                  <a:pt x="65" y="22"/>
                </a:moveTo>
                <a:cubicBezTo>
                  <a:pt x="58" y="22"/>
                  <a:pt x="58" y="22"/>
                  <a:pt x="58" y="22"/>
                </a:cubicBezTo>
                <a:cubicBezTo>
                  <a:pt x="58" y="30"/>
                  <a:pt x="58" y="30"/>
                  <a:pt x="58" y="30"/>
                </a:cubicBezTo>
                <a:cubicBezTo>
                  <a:pt x="65" y="30"/>
                  <a:pt x="65" y="30"/>
                  <a:pt x="65" y="30"/>
                </a:cubicBezTo>
                <a:cubicBezTo>
                  <a:pt x="65" y="37"/>
                  <a:pt x="65" y="37"/>
                  <a:pt x="65" y="37"/>
                </a:cubicBezTo>
                <a:cubicBezTo>
                  <a:pt x="58" y="37"/>
                  <a:pt x="58" y="37"/>
                  <a:pt x="58" y="37"/>
                </a:cubicBezTo>
                <a:cubicBezTo>
                  <a:pt x="58" y="44"/>
                  <a:pt x="58" y="44"/>
                  <a:pt x="58" y="44"/>
                </a:cubicBezTo>
                <a:cubicBezTo>
                  <a:pt x="65" y="44"/>
                  <a:pt x="65" y="44"/>
                  <a:pt x="65" y="44"/>
                </a:cubicBezTo>
                <a:cubicBezTo>
                  <a:pt x="65" y="51"/>
                  <a:pt x="65" y="51"/>
                  <a:pt x="65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15"/>
                  <a:pt x="51" y="15"/>
                  <a:pt x="51" y="15"/>
                </a:cubicBezTo>
                <a:cubicBezTo>
                  <a:pt x="65" y="15"/>
                  <a:pt x="65" y="15"/>
                  <a:pt x="65" y="15"/>
                </a:cubicBezTo>
                <a:lnTo>
                  <a:pt x="65" y="22"/>
                </a:lnTo>
                <a:close/>
                <a:moveTo>
                  <a:pt x="101" y="51"/>
                </a:moveTo>
                <a:cubicBezTo>
                  <a:pt x="94" y="51"/>
                  <a:pt x="94" y="51"/>
                  <a:pt x="94" y="51"/>
                </a:cubicBezTo>
                <a:cubicBezTo>
                  <a:pt x="87" y="37"/>
                  <a:pt x="87" y="37"/>
                  <a:pt x="87" y="37"/>
                </a:cubicBezTo>
                <a:cubicBezTo>
                  <a:pt x="80" y="51"/>
                  <a:pt x="80" y="51"/>
                  <a:pt x="80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15"/>
                  <a:pt x="72" y="15"/>
                  <a:pt x="72" y="15"/>
                </a:cubicBezTo>
                <a:cubicBezTo>
                  <a:pt x="80" y="15"/>
                  <a:pt x="80" y="15"/>
                  <a:pt x="80" y="15"/>
                </a:cubicBezTo>
                <a:cubicBezTo>
                  <a:pt x="80" y="37"/>
                  <a:pt x="80" y="37"/>
                  <a:pt x="80" y="37"/>
                </a:cubicBezTo>
                <a:cubicBezTo>
                  <a:pt x="87" y="22"/>
                  <a:pt x="87" y="22"/>
                  <a:pt x="87" y="22"/>
                </a:cubicBezTo>
                <a:cubicBezTo>
                  <a:pt x="94" y="37"/>
                  <a:pt x="94" y="37"/>
                  <a:pt x="94" y="37"/>
                </a:cubicBezTo>
                <a:cubicBezTo>
                  <a:pt x="94" y="15"/>
                  <a:pt x="94" y="15"/>
                  <a:pt x="94" y="15"/>
                </a:cubicBezTo>
                <a:cubicBezTo>
                  <a:pt x="101" y="15"/>
                  <a:pt x="101" y="15"/>
                  <a:pt x="101" y="15"/>
                </a:cubicBezTo>
                <a:lnTo>
                  <a:pt x="101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77" name="Group 176"/>
          <p:cNvGrpSpPr/>
          <p:nvPr/>
        </p:nvGrpSpPr>
        <p:grpSpPr>
          <a:xfrm>
            <a:off x="3060868" y="9538291"/>
            <a:ext cx="729542" cy="550082"/>
            <a:chOff x="857250" y="3806825"/>
            <a:chExt cx="296863" cy="223838"/>
          </a:xfrm>
          <a:solidFill>
            <a:schemeClr val="tx2"/>
          </a:solidFill>
        </p:grpSpPr>
        <p:sp>
          <p:nvSpPr>
            <p:cNvPr id="178" name="Freeform 148"/>
            <p:cNvSpPr>
              <a:spLocks noEditPoints="1"/>
            </p:cNvSpPr>
            <p:nvPr/>
          </p:nvSpPr>
          <p:spPr bwMode="auto">
            <a:xfrm>
              <a:off x="857250" y="3806825"/>
              <a:ext cx="296863" cy="223838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15" y="0"/>
                </a:cxn>
                <a:cxn ang="0">
                  <a:pos x="0" y="14"/>
                </a:cxn>
                <a:cxn ang="0">
                  <a:pos x="0" y="72"/>
                </a:cxn>
                <a:cxn ang="0">
                  <a:pos x="15" y="87"/>
                </a:cxn>
                <a:cxn ang="0">
                  <a:pos x="102" y="87"/>
                </a:cxn>
                <a:cxn ang="0">
                  <a:pos x="116" y="72"/>
                </a:cxn>
                <a:cxn ang="0">
                  <a:pos x="116" y="14"/>
                </a:cxn>
                <a:cxn ang="0">
                  <a:pos x="102" y="0"/>
                </a:cxn>
                <a:cxn ang="0">
                  <a:pos x="109" y="72"/>
                </a:cxn>
                <a:cxn ang="0">
                  <a:pos x="102" y="79"/>
                </a:cxn>
                <a:cxn ang="0">
                  <a:pos x="15" y="79"/>
                </a:cxn>
                <a:cxn ang="0">
                  <a:pos x="7" y="72"/>
                </a:cxn>
                <a:cxn ang="0">
                  <a:pos x="7" y="36"/>
                </a:cxn>
                <a:cxn ang="0">
                  <a:pos x="109" y="36"/>
                </a:cxn>
                <a:cxn ang="0">
                  <a:pos x="109" y="72"/>
                </a:cxn>
                <a:cxn ang="0">
                  <a:pos x="109" y="21"/>
                </a:cxn>
                <a:cxn ang="0">
                  <a:pos x="7" y="21"/>
                </a:cxn>
                <a:cxn ang="0">
                  <a:pos x="7" y="14"/>
                </a:cxn>
                <a:cxn ang="0">
                  <a:pos x="15" y="7"/>
                </a:cxn>
                <a:cxn ang="0">
                  <a:pos x="102" y="7"/>
                </a:cxn>
                <a:cxn ang="0">
                  <a:pos x="109" y="14"/>
                </a:cxn>
                <a:cxn ang="0">
                  <a:pos x="109" y="21"/>
                </a:cxn>
              </a:cxnLst>
              <a:rect l="0" t="0" r="r" b="b"/>
              <a:pathLst>
                <a:path w="116" h="87">
                  <a:moveTo>
                    <a:pt x="102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0"/>
                    <a:pt x="7" y="87"/>
                    <a:pt x="15" y="87"/>
                  </a:cubicBezTo>
                  <a:cubicBezTo>
                    <a:pt x="102" y="87"/>
                    <a:pt x="102" y="87"/>
                    <a:pt x="102" y="87"/>
                  </a:cubicBezTo>
                  <a:cubicBezTo>
                    <a:pt x="110" y="87"/>
                    <a:pt x="116" y="80"/>
                    <a:pt x="116" y="72"/>
                  </a:cubicBezTo>
                  <a:cubicBezTo>
                    <a:pt x="116" y="14"/>
                    <a:pt x="116" y="14"/>
                    <a:pt x="116" y="14"/>
                  </a:cubicBezTo>
                  <a:cubicBezTo>
                    <a:pt x="116" y="6"/>
                    <a:pt x="110" y="0"/>
                    <a:pt x="102" y="0"/>
                  </a:cubicBezTo>
                  <a:close/>
                  <a:moveTo>
                    <a:pt x="109" y="72"/>
                  </a:moveTo>
                  <a:cubicBezTo>
                    <a:pt x="109" y="76"/>
                    <a:pt x="106" y="79"/>
                    <a:pt x="102" y="79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11" y="79"/>
                    <a:pt x="7" y="76"/>
                    <a:pt x="7" y="72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9" y="36"/>
                    <a:pt x="109" y="36"/>
                    <a:pt x="109" y="36"/>
                  </a:cubicBezTo>
                  <a:lnTo>
                    <a:pt x="109" y="72"/>
                  </a:lnTo>
                  <a:close/>
                  <a:moveTo>
                    <a:pt x="109" y="21"/>
                  </a:moveTo>
                  <a:cubicBezTo>
                    <a:pt x="7" y="21"/>
                    <a:pt x="7" y="21"/>
                    <a:pt x="7" y="21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7" y="10"/>
                    <a:pt x="11" y="7"/>
                    <a:pt x="15" y="7"/>
                  </a:cubicBezTo>
                  <a:cubicBezTo>
                    <a:pt x="102" y="7"/>
                    <a:pt x="102" y="7"/>
                    <a:pt x="102" y="7"/>
                  </a:cubicBezTo>
                  <a:cubicBezTo>
                    <a:pt x="106" y="7"/>
                    <a:pt x="109" y="10"/>
                    <a:pt x="109" y="14"/>
                  </a:cubicBezTo>
                  <a:lnTo>
                    <a:pt x="109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9" name="Rectangle 149"/>
            <p:cNvSpPr>
              <a:spLocks noChangeArrowheads="1"/>
            </p:cNvSpPr>
            <p:nvPr/>
          </p:nvSpPr>
          <p:spPr bwMode="auto">
            <a:xfrm>
              <a:off x="895350" y="391795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80" name="Rectangle 150"/>
            <p:cNvSpPr>
              <a:spLocks noChangeArrowheads="1"/>
            </p:cNvSpPr>
            <p:nvPr/>
          </p:nvSpPr>
          <p:spPr bwMode="auto">
            <a:xfrm>
              <a:off x="895350" y="3956050"/>
              <a:ext cx="3651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81" name="Rectangle 151"/>
            <p:cNvSpPr>
              <a:spLocks noChangeArrowheads="1"/>
            </p:cNvSpPr>
            <p:nvPr/>
          </p:nvSpPr>
          <p:spPr bwMode="auto">
            <a:xfrm>
              <a:off x="1062038" y="3917950"/>
              <a:ext cx="57150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82" name="Freeform 152"/>
          <p:cNvSpPr>
            <a:spLocks noEditPoints="1"/>
          </p:cNvSpPr>
          <p:nvPr/>
        </p:nvSpPr>
        <p:spPr bwMode="auto">
          <a:xfrm>
            <a:off x="19122450" y="7887579"/>
            <a:ext cx="737342" cy="733442"/>
          </a:xfrm>
          <a:custGeom>
            <a:avLst/>
            <a:gdLst>
              <a:gd name="T0" fmla="*/ 264135 w 117"/>
              <a:gd name="T1" fmla="*/ 92622 h 116"/>
              <a:gd name="T2" fmla="*/ 202589 w 117"/>
              <a:gd name="T3" fmla="*/ 74613 h 116"/>
              <a:gd name="T4" fmla="*/ 243620 w 117"/>
              <a:gd name="T5" fmla="*/ 56603 h 116"/>
              <a:gd name="T6" fmla="*/ 130785 w 117"/>
              <a:gd name="T7" fmla="*/ 0 h 116"/>
              <a:gd name="T8" fmla="*/ 171816 w 117"/>
              <a:gd name="T9" fmla="*/ 56603 h 116"/>
              <a:gd name="T10" fmla="*/ 56417 w 117"/>
              <a:gd name="T11" fmla="*/ 74613 h 116"/>
              <a:gd name="T12" fmla="*/ 20515 w 117"/>
              <a:gd name="T13" fmla="*/ 223838 h 116"/>
              <a:gd name="T14" fmla="*/ 0 w 117"/>
              <a:gd name="T15" fmla="*/ 298450 h 116"/>
              <a:gd name="T16" fmla="*/ 300037 w 117"/>
              <a:gd name="T17" fmla="*/ 223838 h 116"/>
              <a:gd name="T18" fmla="*/ 205154 w 117"/>
              <a:gd name="T19" fmla="*/ 113205 h 116"/>
              <a:gd name="T20" fmla="*/ 225669 w 117"/>
              <a:gd name="T21" fmla="*/ 131215 h 116"/>
              <a:gd name="T22" fmla="*/ 205154 w 117"/>
              <a:gd name="T23" fmla="*/ 113205 h 116"/>
              <a:gd name="T24" fmla="*/ 225669 w 117"/>
              <a:gd name="T25" fmla="*/ 149225 h 116"/>
              <a:gd name="T26" fmla="*/ 205154 w 117"/>
              <a:gd name="T27" fmla="*/ 169808 h 116"/>
              <a:gd name="T28" fmla="*/ 205154 w 117"/>
              <a:gd name="T29" fmla="*/ 187818 h 116"/>
              <a:gd name="T30" fmla="*/ 225669 w 117"/>
              <a:gd name="T31" fmla="*/ 205828 h 116"/>
              <a:gd name="T32" fmla="*/ 205154 w 117"/>
              <a:gd name="T33" fmla="*/ 187818 h 116"/>
              <a:gd name="T34" fmla="*/ 148736 w 117"/>
              <a:gd name="T35" fmla="*/ 18010 h 116"/>
              <a:gd name="T36" fmla="*/ 225669 w 117"/>
              <a:gd name="T37" fmla="*/ 38593 h 116"/>
              <a:gd name="T38" fmla="*/ 169252 w 117"/>
              <a:gd name="T39" fmla="*/ 113205 h 116"/>
              <a:gd name="T40" fmla="*/ 187203 w 117"/>
              <a:gd name="T41" fmla="*/ 131215 h 116"/>
              <a:gd name="T42" fmla="*/ 169252 w 117"/>
              <a:gd name="T43" fmla="*/ 113205 h 116"/>
              <a:gd name="T44" fmla="*/ 187203 w 117"/>
              <a:gd name="T45" fmla="*/ 149225 h 116"/>
              <a:gd name="T46" fmla="*/ 169252 w 117"/>
              <a:gd name="T47" fmla="*/ 169808 h 116"/>
              <a:gd name="T48" fmla="*/ 169252 w 117"/>
              <a:gd name="T49" fmla="*/ 187818 h 116"/>
              <a:gd name="T50" fmla="*/ 187203 w 117"/>
              <a:gd name="T51" fmla="*/ 205828 h 116"/>
              <a:gd name="T52" fmla="*/ 169252 w 117"/>
              <a:gd name="T53" fmla="*/ 187818 h 116"/>
              <a:gd name="T54" fmla="*/ 130785 w 117"/>
              <a:gd name="T55" fmla="*/ 113205 h 116"/>
              <a:gd name="T56" fmla="*/ 56417 w 117"/>
              <a:gd name="T57" fmla="*/ 149225 h 116"/>
              <a:gd name="T58" fmla="*/ 279522 w 117"/>
              <a:gd name="T59" fmla="*/ 262430 h 116"/>
              <a:gd name="T60" fmla="*/ 20515 w 117"/>
              <a:gd name="T61" fmla="*/ 244420 h 116"/>
              <a:gd name="T62" fmla="*/ 279522 w 117"/>
              <a:gd name="T63" fmla="*/ 262430 h 1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17" h="116">
                <a:moveTo>
                  <a:pt x="108" y="87"/>
                </a:moveTo>
                <a:cubicBezTo>
                  <a:pt x="103" y="36"/>
                  <a:pt x="103" y="36"/>
                  <a:pt x="103" y="36"/>
                </a:cubicBezTo>
                <a:cubicBezTo>
                  <a:pt x="102" y="32"/>
                  <a:pt x="99" y="29"/>
                  <a:pt x="95" y="29"/>
                </a:cubicBezTo>
                <a:cubicBezTo>
                  <a:pt x="79" y="29"/>
                  <a:pt x="79" y="29"/>
                  <a:pt x="79" y="29"/>
                </a:cubicBezTo>
                <a:cubicBezTo>
                  <a:pt x="79" y="22"/>
                  <a:pt x="79" y="22"/>
                  <a:pt x="79" y="22"/>
                </a:cubicBezTo>
                <a:cubicBezTo>
                  <a:pt x="95" y="22"/>
                  <a:pt x="95" y="22"/>
                  <a:pt x="95" y="22"/>
                </a:cubicBezTo>
                <a:cubicBezTo>
                  <a:pt x="95" y="0"/>
                  <a:pt x="95" y="0"/>
                  <a:pt x="95" y="0"/>
                </a:cubicBezTo>
                <a:cubicBezTo>
                  <a:pt x="51" y="0"/>
                  <a:pt x="51" y="0"/>
                  <a:pt x="51" y="0"/>
                </a:cubicBezTo>
                <a:cubicBezTo>
                  <a:pt x="51" y="22"/>
                  <a:pt x="51" y="22"/>
                  <a:pt x="51" y="22"/>
                </a:cubicBezTo>
                <a:cubicBezTo>
                  <a:pt x="67" y="22"/>
                  <a:pt x="67" y="22"/>
                  <a:pt x="67" y="22"/>
                </a:cubicBezTo>
                <a:cubicBezTo>
                  <a:pt x="67" y="29"/>
                  <a:pt x="67" y="29"/>
                  <a:pt x="67" y="29"/>
                </a:cubicBezTo>
                <a:cubicBezTo>
                  <a:pt x="22" y="29"/>
                  <a:pt x="22" y="29"/>
                  <a:pt x="22" y="29"/>
                </a:cubicBezTo>
                <a:cubicBezTo>
                  <a:pt x="18" y="29"/>
                  <a:pt x="15" y="32"/>
                  <a:pt x="14" y="36"/>
                </a:cubicBezTo>
                <a:cubicBezTo>
                  <a:pt x="8" y="87"/>
                  <a:pt x="8" y="87"/>
                  <a:pt x="8" y="87"/>
                </a:cubicBezTo>
                <a:cubicBezTo>
                  <a:pt x="0" y="87"/>
                  <a:pt x="0" y="87"/>
                  <a:pt x="0" y="87"/>
                </a:cubicBezTo>
                <a:cubicBezTo>
                  <a:pt x="0" y="116"/>
                  <a:pt x="0" y="116"/>
                  <a:pt x="0" y="116"/>
                </a:cubicBezTo>
                <a:cubicBezTo>
                  <a:pt x="117" y="116"/>
                  <a:pt x="117" y="116"/>
                  <a:pt x="117" y="116"/>
                </a:cubicBezTo>
                <a:cubicBezTo>
                  <a:pt x="117" y="87"/>
                  <a:pt x="117" y="87"/>
                  <a:pt x="117" y="87"/>
                </a:cubicBezTo>
                <a:lnTo>
                  <a:pt x="108" y="87"/>
                </a:lnTo>
                <a:close/>
                <a:moveTo>
                  <a:pt x="80" y="44"/>
                </a:moveTo>
                <a:cubicBezTo>
                  <a:pt x="88" y="44"/>
                  <a:pt x="88" y="44"/>
                  <a:pt x="88" y="44"/>
                </a:cubicBezTo>
                <a:cubicBezTo>
                  <a:pt x="88" y="51"/>
                  <a:pt x="88" y="51"/>
                  <a:pt x="88" y="51"/>
                </a:cubicBezTo>
                <a:cubicBezTo>
                  <a:pt x="80" y="51"/>
                  <a:pt x="80" y="51"/>
                  <a:pt x="80" y="51"/>
                </a:cubicBezTo>
                <a:lnTo>
                  <a:pt x="80" y="44"/>
                </a:lnTo>
                <a:close/>
                <a:moveTo>
                  <a:pt x="80" y="58"/>
                </a:moveTo>
                <a:cubicBezTo>
                  <a:pt x="88" y="58"/>
                  <a:pt x="88" y="58"/>
                  <a:pt x="88" y="58"/>
                </a:cubicBezTo>
                <a:cubicBezTo>
                  <a:pt x="88" y="66"/>
                  <a:pt x="88" y="66"/>
                  <a:pt x="88" y="66"/>
                </a:cubicBezTo>
                <a:cubicBezTo>
                  <a:pt x="80" y="66"/>
                  <a:pt x="80" y="66"/>
                  <a:pt x="80" y="66"/>
                </a:cubicBezTo>
                <a:lnTo>
                  <a:pt x="80" y="58"/>
                </a:lnTo>
                <a:close/>
                <a:moveTo>
                  <a:pt x="80" y="73"/>
                </a:moveTo>
                <a:cubicBezTo>
                  <a:pt x="88" y="73"/>
                  <a:pt x="88" y="73"/>
                  <a:pt x="88" y="73"/>
                </a:cubicBezTo>
                <a:cubicBezTo>
                  <a:pt x="88" y="80"/>
                  <a:pt x="88" y="80"/>
                  <a:pt x="88" y="80"/>
                </a:cubicBezTo>
                <a:cubicBezTo>
                  <a:pt x="80" y="80"/>
                  <a:pt x="80" y="80"/>
                  <a:pt x="80" y="80"/>
                </a:cubicBezTo>
                <a:lnTo>
                  <a:pt x="80" y="73"/>
                </a:lnTo>
                <a:close/>
                <a:moveTo>
                  <a:pt x="58" y="15"/>
                </a:moveTo>
                <a:cubicBezTo>
                  <a:pt x="58" y="7"/>
                  <a:pt x="58" y="7"/>
                  <a:pt x="58" y="7"/>
                </a:cubicBezTo>
                <a:cubicBezTo>
                  <a:pt x="88" y="7"/>
                  <a:pt x="88" y="7"/>
                  <a:pt x="88" y="7"/>
                </a:cubicBezTo>
                <a:cubicBezTo>
                  <a:pt x="88" y="15"/>
                  <a:pt x="88" y="15"/>
                  <a:pt x="88" y="15"/>
                </a:cubicBezTo>
                <a:lnTo>
                  <a:pt x="58" y="15"/>
                </a:lnTo>
                <a:close/>
                <a:moveTo>
                  <a:pt x="66" y="44"/>
                </a:moveTo>
                <a:cubicBezTo>
                  <a:pt x="73" y="44"/>
                  <a:pt x="73" y="44"/>
                  <a:pt x="73" y="44"/>
                </a:cubicBezTo>
                <a:cubicBezTo>
                  <a:pt x="73" y="51"/>
                  <a:pt x="73" y="51"/>
                  <a:pt x="73" y="51"/>
                </a:cubicBezTo>
                <a:cubicBezTo>
                  <a:pt x="66" y="51"/>
                  <a:pt x="66" y="51"/>
                  <a:pt x="66" y="51"/>
                </a:cubicBezTo>
                <a:lnTo>
                  <a:pt x="66" y="44"/>
                </a:lnTo>
                <a:close/>
                <a:moveTo>
                  <a:pt x="66" y="58"/>
                </a:moveTo>
                <a:cubicBezTo>
                  <a:pt x="73" y="58"/>
                  <a:pt x="73" y="58"/>
                  <a:pt x="73" y="58"/>
                </a:cubicBezTo>
                <a:cubicBezTo>
                  <a:pt x="73" y="66"/>
                  <a:pt x="73" y="66"/>
                  <a:pt x="73" y="66"/>
                </a:cubicBezTo>
                <a:cubicBezTo>
                  <a:pt x="66" y="66"/>
                  <a:pt x="66" y="66"/>
                  <a:pt x="66" y="66"/>
                </a:cubicBezTo>
                <a:lnTo>
                  <a:pt x="66" y="58"/>
                </a:lnTo>
                <a:close/>
                <a:moveTo>
                  <a:pt x="66" y="73"/>
                </a:moveTo>
                <a:cubicBezTo>
                  <a:pt x="73" y="73"/>
                  <a:pt x="73" y="73"/>
                  <a:pt x="73" y="73"/>
                </a:cubicBezTo>
                <a:cubicBezTo>
                  <a:pt x="73" y="80"/>
                  <a:pt x="73" y="80"/>
                  <a:pt x="73" y="80"/>
                </a:cubicBezTo>
                <a:cubicBezTo>
                  <a:pt x="66" y="80"/>
                  <a:pt x="66" y="80"/>
                  <a:pt x="66" y="80"/>
                </a:cubicBezTo>
                <a:lnTo>
                  <a:pt x="66" y="73"/>
                </a:lnTo>
                <a:close/>
                <a:moveTo>
                  <a:pt x="22" y="44"/>
                </a:moveTo>
                <a:cubicBezTo>
                  <a:pt x="51" y="44"/>
                  <a:pt x="51" y="44"/>
                  <a:pt x="51" y="44"/>
                </a:cubicBezTo>
                <a:cubicBezTo>
                  <a:pt x="51" y="58"/>
                  <a:pt x="51" y="58"/>
                  <a:pt x="51" y="58"/>
                </a:cubicBezTo>
                <a:cubicBezTo>
                  <a:pt x="22" y="58"/>
                  <a:pt x="22" y="58"/>
                  <a:pt x="22" y="58"/>
                </a:cubicBezTo>
                <a:lnTo>
                  <a:pt x="22" y="44"/>
                </a:lnTo>
                <a:close/>
                <a:moveTo>
                  <a:pt x="109" y="102"/>
                </a:moveTo>
                <a:cubicBezTo>
                  <a:pt x="8" y="102"/>
                  <a:pt x="8" y="102"/>
                  <a:pt x="8" y="102"/>
                </a:cubicBezTo>
                <a:cubicBezTo>
                  <a:pt x="8" y="95"/>
                  <a:pt x="8" y="95"/>
                  <a:pt x="8" y="95"/>
                </a:cubicBezTo>
                <a:cubicBezTo>
                  <a:pt x="109" y="95"/>
                  <a:pt x="109" y="95"/>
                  <a:pt x="109" y="95"/>
                </a:cubicBezTo>
                <a:lnTo>
                  <a:pt x="109" y="1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83" name="Freeform 153"/>
          <p:cNvSpPr>
            <a:spLocks/>
          </p:cNvSpPr>
          <p:nvPr/>
        </p:nvSpPr>
        <p:spPr bwMode="auto">
          <a:xfrm>
            <a:off x="14768618" y="7914889"/>
            <a:ext cx="710034" cy="706130"/>
          </a:xfrm>
          <a:custGeom>
            <a:avLst/>
            <a:gdLst>
              <a:gd name="T0" fmla="*/ 232674 w 113"/>
              <a:gd name="T1" fmla="*/ 228330 h 112"/>
              <a:gd name="T2" fmla="*/ 204549 w 113"/>
              <a:gd name="T3" fmla="*/ 251420 h 112"/>
              <a:gd name="T4" fmla="*/ 109945 w 113"/>
              <a:gd name="T5" fmla="*/ 251420 h 112"/>
              <a:gd name="T6" fmla="*/ 97161 w 113"/>
              <a:gd name="T7" fmla="*/ 233461 h 112"/>
              <a:gd name="T8" fmla="*/ 109945 w 113"/>
              <a:gd name="T9" fmla="*/ 194979 h 112"/>
              <a:gd name="T10" fmla="*/ 258243 w 113"/>
              <a:gd name="T11" fmla="*/ 194979 h 112"/>
              <a:gd name="T12" fmla="*/ 288925 w 113"/>
              <a:gd name="T13" fmla="*/ 66703 h 112"/>
              <a:gd name="T14" fmla="*/ 53694 w 113"/>
              <a:gd name="T15" fmla="*/ 33352 h 112"/>
              <a:gd name="T16" fmla="*/ 33239 w 113"/>
              <a:gd name="T17" fmla="*/ 20524 h 112"/>
              <a:gd name="T18" fmla="*/ 35796 w 113"/>
              <a:gd name="T19" fmla="*/ 17959 h 112"/>
              <a:gd name="T20" fmla="*/ 17898 w 113"/>
              <a:gd name="T21" fmla="*/ 0 h 112"/>
              <a:gd name="T22" fmla="*/ 0 w 113"/>
              <a:gd name="T23" fmla="*/ 17959 h 112"/>
              <a:gd name="T24" fmla="*/ 17898 w 113"/>
              <a:gd name="T25" fmla="*/ 35917 h 112"/>
              <a:gd name="T26" fmla="*/ 20455 w 113"/>
              <a:gd name="T27" fmla="*/ 35917 h 112"/>
              <a:gd name="T28" fmla="*/ 43467 w 113"/>
              <a:gd name="T29" fmla="*/ 48745 h 112"/>
              <a:gd name="T30" fmla="*/ 79263 w 113"/>
              <a:gd name="T31" fmla="*/ 194979 h 112"/>
              <a:gd name="T32" fmla="*/ 89490 w 113"/>
              <a:gd name="T33" fmla="*/ 194979 h 112"/>
              <a:gd name="T34" fmla="*/ 79263 w 113"/>
              <a:gd name="T35" fmla="*/ 225765 h 112"/>
              <a:gd name="T36" fmla="*/ 79263 w 113"/>
              <a:gd name="T37" fmla="*/ 225765 h 112"/>
              <a:gd name="T38" fmla="*/ 48580 w 113"/>
              <a:gd name="T39" fmla="*/ 256551 h 112"/>
              <a:gd name="T40" fmla="*/ 79263 w 113"/>
              <a:gd name="T41" fmla="*/ 287337 h 112"/>
              <a:gd name="T42" fmla="*/ 107388 w 113"/>
              <a:gd name="T43" fmla="*/ 269378 h 112"/>
              <a:gd name="T44" fmla="*/ 204549 w 113"/>
              <a:gd name="T45" fmla="*/ 269378 h 112"/>
              <a:gd name="T46" fmla="*/ 232674 w 113"/>
              <a:gd name="T47" fmla="*/ 287337 h 112"/>
              <a:gd name="T48" fmla="*/ 263356 w 113"/>
              <a:gd name="T49" fmla="*/ 259116 h 112"/>
              <a:gd name="T50" fmla="*/ 232674 w 113"/>
              <a:gd name="T51" fmla="*/ 228330 h 112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113" h="112">
                <a:moveTo>
                  <a:pt x="91" y="89"/>
                </a:moveTo>
                <a:cubicBezTo>
                  <a:pt x="86" y="89"/>
                  <a:pt x="81" y="93"/>
                  <a:pt x="80" y="98"/>
                </a:cubicBezTo>
                <a:cubicBezTo>
                  <a:pt x="43" y="98"/>
                  <a:pt x="43" y="98"/>
                  <a:pt x="43" y="98"/>
                </a:cubicBezTo>
                <a:cubicBezTo>
                  <a:pt x="42" y="95"/>
                  <a:pt x="41" y="92"/>
                  <a:pt x="38" y="91"/>
                </a:cubicBezTo>
                <a:cubicBezTo>
                  <a:pt x="43" y="76"/>
                  <a:pt x="43" y="76"/>
                  <a:pt x="43" y="76"/>
                </a:cubicBezTo>
                <a:cubicBezTo>
                  <a:pt x="101" y="76"/>
                  <a:pt x="101" y="76"/>
                  <a:pt x="101" y="76"/>
                </a:cubicBezTo>
                <a:cubicBezTo>
                  <a:pt x="113" y="26"/>
                  <a:pt x="113" y="26"/>
                  <a:pt x="113" y="26"/>
                </a:cubicBezTo>
                <a:cubicBezTo>
                  <a:pt x="21" y="13"/>
                  <a:pt x="21" y="13"/>
                  <a:pt x="21" y="13"/>
                </a:cubicBezTo>
                <a:cubicBezTo>
                  <a:pt x="13" y="8"/>
                  <a:pt x="13" y="8"/>
                  <a:pt x="13" y="8"/>
                </a:cubicBezTo>
                <a:cubicBezTo>
                  <a:pt x="14" y="7"/>
                  <a:pt x="14" y="7"/>
                  <a:pt x="14" y="7"/>
                </a:cubicBezTo>
                <a:cubicBezTo>
                  <a:pt x="14" y="3"/>
                  <a:pt x="10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1"/>
                  <a:pt x="3" y="14"/>
                  <a:pt x="7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17" y="19"/>
                  <a:pt x="17" y="19"/>
                  <a:pt x="17" y="19"/>
                </a:cubicBezTo>
                <a:cubicBezTo>
                  <a:pt x="31" y="76"/>
                  <a:pt x="31" y="76"/>
                  <a:pt x="31" y="76"/>
                </a:cubicBezTo>
                <a:cubicBezTo>
                  <a:pt x="35" y="76"/>
                  <a:pt x="35" y="76"/>
                  <a:pt x="35" y="76"/>
                </a:cubicBezTo>
                <a:cubicBezTo>
                  <a:pt x="31" y="88"/>
                  <a:pt x="31" y="88"/>
                  <a:pt x="31" y="88"/>
                </a:cubicBezTo>
                <a:cubicBezTo>
                  <a:pt x="31" y="88"/>
                  <a:pt x="31" y="88"/>
                  <a:pt x="31" y="88"/>
                </a:cubicBezTo>
                <a:cubicBezTo>
                  <a:pt x="24" y="88"/>
                  <a:pt x="19" y="94"/>
                  <a:pt x="19" y="100"/>
                </a:cubicBezTo>
                <a:cubicBezTo>
                  <a:pt x="19" y="107"/>
                  <a:pt x="24" y="112"/>
                  <a:pt x="31" y="112"/>
                </a:cubicBezTo>
                <a:cubicBezTo>
                  <a:pt x="36" y="112"/>
                  <a:pt x="40" y="109"/>
                  <a:pt x="42" y="105"/>
                </a:cubicBezTo>
                <a:cubicBezTo>
                  <a:pt x="80" y="105"/>
                  <a:pt x="80" y="105"/>
                  <a:pt x="80" y="105"/>
                </a:cubicBezTo>
                <a:cubicBezTo>
                  <a:pt x="82" y="109"/>
                  <a:pt x="86" y="112"/>
                  <a:pt x="91" y="112"/>
                </a:cubicBezTo>
                <a:cubicBezTo>
                  <a:pt x="98" y="112"/>
                  <a:pt x="103" y="107"/>
                  <a:pt x="103" y="101"/>
                </a:cubicBezTo>
                <a:cubicBezTo>
                  <a:pt x="103" y="94"/>
                  <a:pt x="98" y="89"/>
                  <a:pt x="91" y="8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84" name="Group 183"/>
          <p:cNvGrpSpPr/>
          <p:nvPr/>
        </p:nvGrpSpPr>
        <p:grpSpPr>
          <a:xfrm>
            <a:off x="4519947" y="9444660"/>
            <a:ext cx="737344" cy="643712"/>
            <a:chOff x="1450975" y="3768725"/>
            <a:chExt cx="300038" cy="261938"/>
          </a:xfrm>
          <a:solidFill>
            <a:schemeClr val="tx2"/>
          </a:solidFill>
        </p:grpSpPr>
        <p:sp>
          <p:nvSpPr>
            <p:cNvPr id="185" name="Oval 154"/>
            <p:cNvSpPr>
              <a:spLocks noChangeArrowheads="1"/>
            </p:cNvSpPr>
            <p:nvPr/>
          </p:nvSpPr>
          <p:spPr bwMode="auto">
            <a:xfrm>
              <a:off x="1489075" y="3956050"/>
              <a:ext cx="74613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86" name="Oval 155"/>
            <p:cNvSpPr>
              <a:spLocks noChangeArrowheads="1"/>
            </p:cNvSpPr>
            <p:nvPr/>
          </p:nvSpPr>
          <p:spPr bwMode="auto">
            <a:xfrm>
              <a:off x="1655763" y="3956050"/>
              <a:ext cx="74613" cy="7461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87" name="Freeform 156"/>
            <p:cNvSpPr>
              <a:spLocks noEditPoints="1"/>
            </p:cNvSpPr>
            <p:nvPr/>
          </p:nvSpPr>
          <p:spPr bwMode="auto">
            <a:xfrm>
              <a:off x="1450975" y="3768725"/>
              <a:ext cx="300038" cy="204788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0" y="0"/>
                </a:cxn>
                <a:cxn ang="0">
                  <a:pos x="37" y="4"/>
                </a:cxn>
                <a:cxn ang="0">
                  <a:pos x="37" y="15"/>
                </a:cxn>
                <a:cxn ang="0">
                  <a:pos x="19" y="15"/>
                </a:cxn>
                <a:cxn ang="0">
                  <a:pos x="13" y="18"/>
                </a:cxn>
                <a:cxn ang="0">
                  <a:pos x="2" y="40"/>
                </a:cxn>
                <a:cxn ang="0">
                  <a:pos x="0" y="47"/>
                </a:cxn>
                <a:cxn ang="0">
                  <a:pos x="0" y="69"/>
                </a:cxn>
                <a:cxn ang="0">
                  <a:pos x="3" y="75"/>
                </a:cxn>
                <a:cxn ang="0">
                  <a:pos x="5" y="77"/>
                </a:cxn>
                <a:cxn ang="0">
                  <a:pos x="9" y="79"/>
                </a:cxn>
                <a:cxn ang="0">
                  <a:pos x="29" y="65"/>
                </a:cxn>
                <a:cxn ang="0">
                  <a:pos x="50" y="80"/>
                </a:cxn>
                <a:cxn ang="0">
                  <a:pos x="74" y="80"/>
                </a:cxn>
                <a:cxn ang="0">
                  <a:pos x="95" y="65"/>
                </a:cxn>
                <a:cxn ang="0">
                  <a:pos x="115" y="79"/>
                </a:cxn>
                <a:cxn ang="0">
                  <a:pos x="117" y="76"/>
                </a:cxn>
                <a:cxn ang="0">
                  <a:pos x="117" y="4"/>
                </a:cxn>
                <a:cxn ang="0">
                  <a:pos x="113" y="0"/>
                </a:cxn>
                <a:cxn ang="0">
                  <a:pos x="37" y="44"/>
                </a:cxn>
                <a:cxn ang="0">
                  <a:pos x="15" y="44"/>
                </a:cxn>
                <a:cxn ang="0">
                  <a:pos x="22" y="22"/>
                </a:cxn>
                <a:cxn ang="0">
                  <a:pos x="37" y="22"/>
                </a:cxn>
                <a:cxn ang="0">
                  <a:pos x="37" y="44"/>
                </a:cxn>
              </a:cxnLst>
              <a:rect l="0" t="0" r="r" b="b"/>
              <a:pathLst>
                <a:path w="117" h="80">
                  <a:moveTo>
                    <a:pt x="113" y="0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38" y="0"/>
                    <a:pt x="37" y="2"/>
                    <a:pt x="37" y="4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19" y="15"/>
                    <a:pt x="19" y="15"/>
                    <a:pt x="19" y="15"/>
                  </a:cubicBezTo>
                  <a:cubicBezTo>
                    <a:pt x="17" y="15"/>
                    <a:pt x="14" y="16"/>
                    <a:pt x="13" y="18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1" y="42"/>
                    <a:pt x="0" y="45"/>
                    <a:pt x="0" y="4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71"/>
                    <a:pt x="2" y="74"/>
                    <a:pt x="3" y="75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6" y="78"/>
                    <a:pt x="8" y="79"/>
                    <a:pt x="9" y="79"/>
                  </a:cubicBezTo>
                  <a:cubicBezTo>
                    <a:pt x="12" y="71"/>
                    <a:pt x="20" y="65"/>
                    <a:pt x="29" y="65"/>
                  </a:cubicBezTo>
                  <a:cubicBezTo>
                    <a:pt x="39" y="65"/>
                    <a:pt x="47" y="71"/>
                    <a:pt x="50" y="80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7" y="71"/>
                    <a:pt x="85" y="65"/>
                    <a:pt x="95" y="65"/>
                  </a:cubicBezTo>
                  <a:cubicBezTo>
                    <a:pt x="104" y="65"/>
                    <a:pt x="112" y="71"/>
                    <a:pt x="115" y="79"/>
                  </a:cubicBezTo>
                  <a:cubicBezTo>
                    <a:pt x="116" y="78"/>
                    <a:pt x="117" y="77"/>
                    <a:pt x="117" y="7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  <a:moveTo>
                    <a:pt x="37" y="44"/>
                  </a:moveTo>
                  <a:cubicBezTo>
                    <a:pt x="15" y="44"/>
                    <a:pt x="15" y="44"/>
                    <a:pt x="15" y="44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88" name="Group 187"/>
          <p:cNvGrpSpPr/>
          <p:nvPr/>
        </p:nvGrpSpPr>
        <p:grpSpPr>
          <a:xfrm>
            <a:off x="17667270" y="7888049"/>
            <a:ext cx="725638" cy="733442"/>
            <a:chOff x="6800850" y="3135313"/>
            <a:chExt cx="295275" cy="298450"/>
          </a:xfrm>
          <a:solidFill>
            <a:schemeClr val="tx2"/>
          </a:solidFill>
        </p:grpSpPr>
        <p:sp>
          <p:nvSpPr>
            <p:cNvPr id="189" name="Freeform 157"/>
            <p:cNvSpPr>
              <a:spLocks noEditPoints="1"/>
            </p:cNvSpPr>
            <p:nvPr/>
          </p:nvSpPr>
          <p:spPr bwMode="auto">
            <a:xfrm>
              <a:off x="6800850" y="3135313"/>
              <a:ext cx="295275" cy="29845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</a:cxnLst>
              <a:rect l="0" t="0" r="r" b="b"/>
              <a:pathLst>
                <a:path w="116" h="116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9"/>
                  </a:move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90" name="Freeform 158"/>
            <p:cNvSpPr>
              <a:spLocks noEditPoints="1"/>
            </p:cNvSpPr>
            <p:nvPr/>
          </p:nvSpPr>
          <p:spPr bwMode="auto">
            <a:xfrm>
              <a:off x="6838950" y="3175000"/>
              <a:ext cx="222250" cy="222250"/>
            </a:xfrm>
            <a:custGeom>
              <a:avLst/>
              <a:gdLst/>
              <a:ahLst/>
              <a:cxnLst>
                <a:cxn ang="0">
                  <a:pos x="43" y="0"/>
                </a:cxn>
                <a:cxn ang="0">
                  <a:pos x="0" y="43"/>
                </a:cxn>
                <a:cxn ang="0">
                  <a:pos x="43" y="87"/>
                </a:cxn>
                <a:cxn ang="0">
                  <a:pos x="87" y="43"/>
                </a:cxn>
                <a:cxn ang="0">
                  <a:pos x="43" y="0"/>
                </a:cxn>
                <a:cxn ang="0">
                  <a:pos x="49" y="49"/>
                </a:cxn>
                <a:cxn ang="0">
                  <a:pos x="41" y="49"/>
                </a:cxn>
                <a:cxn ang="0">
                  <a:pos x="41" y="65"/>
                </a:cxn>
                <a:cxn ang="0">
                  <a:pos x="29" y="65"/>
                </a:cxn>
                <a:cxn ang="0">
                  <a:pos x="29" y="16"/>
                </a:cxn>
                <a:cxn ang="0">
                  <a:pos x="48" y="16"/>
                </a:cxn>
                <a:cxn ang="0">
                  <a:pos x="66" y="32"/>
                </a:cxn>
                <a:cxn ang="0">
                  <a:pos x="49" y="49"/>
                </a:cxn>
              </a:cxnLst>
              <a:rect l="0" t="0" r="r" b="b"/>
              <a:pathLst>
                <a:path w="87" h="87">
                  <a:moveTo>
                    <a:pt x="43" y="0"/>
                  </a:moveTo>
                  <a:cubicBezTo>
                    <a:pt x="19" y="0"/>
                    <a:pt x="0" y="19"/>
                    <a:pt x="0" y="43"/>
                  </a:cubicBezTo>
                  <a:cubicBezTo>
                    <a:pt x="0" y="67"/>
                    <a:pt x="19" y="87"/>
                    <a:pt x="43" y="87"/>
                  </a:cubicBezTo>
                  <a:cubicBezTo>
                    <a:pt x="67" y="87"/>
                    <a:pt x="87" y="67"/>
                    <a:pt x="87" y="43"/>
                  </a:cubicBezTo>
                  <a:cubicBezTo>
                    <a:pt x="87" y="19"/>
                    <a:pt x="67" y="0"/>
                    <a:pt x="43" y="0"/>
                  </a:cubicBezTo>
                  <a:close/>
                  <a:moveTo>
                    <a:pt x="49" y="49"/>
                  </a:moveTo>
                  <a:cubicBezTo>
                    <a:pt x="41" y="49"/>
                    <a:pt x="41" y="49"/>
                    <a:pt x="41" y="49"/>
                  </a:cubicBezTo>
                  <a:cubicBezTo>
                    <a:pt x="41" y="65"/>
                    <a:pt x="41" y="65"/>
                    <a:pt x="41" y="6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48" y="16"/>
                    <a:pt x="48" y="16"/>
                    <a:pt x="48" y="16"/>
                  </a:cubicBezTo>
                  <a:cubicBezTo>
                    <a:pt x="59" y="16"/>
                    <a:pt x="66" y="21"/>
                    <a:pt x="66" y="32"/>
                  </a:cubicBezTo>
                  <a:cubicBezTo>
                    <a:pt x="66" y="44"/>
                    <a:pt x="60" y="49"/>
                    <a:pt x="49" y="4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91" name="Freeform 159"/>
            <p:cNvSpPr>
              <a:spLocks/>
            </p:cNvSpPr>
            <p:nvPr/>
          </p:nvSpPr>
          <p:spPr bwMode="auto">
            <a:xfrm>
              <a:off x="6943725" y="3241675"/>
              <a:ext cx="30163" cy="3016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0"/>
                </a:cxn>
                <a:cxn ang="0">
                  <a:pos x="0" y="12"/>
                </a:cxn>
                <a:cxn ang="0">
                  <a:pos x="3" y="12"/>
                </a:cxn>
                <a:cxn ang="0">
                  <a:pos x="12" y="6"/>
                </a:cxn>
                <a:cxn ang="0">
                  <a:pos x="3" y="0"/>
                </a:cxn>
              </a:cxnLst>
              <a:rect l="0" t="0" r="r" b="b"/>
              <a:pathLst>
                <a:path w="12" h="1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7" y="12"/>
                    <a:pt x="12" y="12"/>
                    <a:pt x="12" y="6"/>
                  </a:cubicBezTo>
                  <a:cubicBezTo>
                    <a:pt x="12" y="0"/>
                    <a:pt x="8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5982930" y="9421252"/>
            <a:ext cx="729542" cy="667120"/>
            <a:chOff x="2046288" y="3759200"/>
            <a:chExt cx="296863" cy="271463"/>
          </a:xfrm>
          <a:solidFill>
            <a:schemeClr val="tx2"/>
          </a:solidFill>
        </p:grpSpPr>
        <p:sp>
          <p:nvSpPr>
            <p:cNvPr id="193" name="Rectangle 160"/>
            <p:cNvSpPr>
              <a:spLocks noChangeArrowheads="1"/>
            </p:cNvSpPr>
            <p:nvPr/>
          </p:nvSpPr>
          <p:spPr bwMode="auto">
            <a:xfrm>
              <a:off x="2065338" y="3973513"/>
              <a:ext cx="55563" cy="571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94" name="Rectangle 161"/>
            <p:cNvSpPr>
              <a:spLocks noChangeArrowheads="1"/>
            </p:cNvSpPr>
            <p:nvPr/>
          </p:nvSpPr>
          <p:spPr bwMode="auto">
            <a:xfrm>
              <a:off x="2139950" y="3935413"/>
              <a:ext cx="55563" cy="952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95" name="Rectangle 162"/>
            <p:cNvSpPr>
              <a:spLocks noChangeArrowheads="1"/>
            </p:cNvSpPr>
            <p:nvPr/>
          </p:nvSpPr>
          <p:spPr bwMode="auto">
            <a:xfrm>
              <a:off x="2212975" y="3898900"/>
              <a:ext cx="57150" cy="1317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96" name="Rectangle 163"/>
            <p:cNvSpPr>
              <a:spLocks noChangeArrowheads="1"/>
            </p:cNvSpPr>
            <p:nvPr/>
          </p:nvSpPr>
          <p:spPr bwMode="auto">
            <a:xfrm>
              <a:off x="2287588" y="3860800"/>
              <a:ext cx="55563" cy="1698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97" name="Freeform 164"/>
            <p:cNvSpPr>
              <a:spLocks/>
            </p:cNvSpPr>
            <p:nvPr/>
          </p:nvSpPr>
          <p:spPr bwMode="auto">
            <a:xfrm>
              <a:off x="2046288" y="3759200"/>
              <a:ext cx="296863" cy="176213"/>
            </a:xfrm>
            <a:custGeom>
              <a:avLst/>
              <a:gdLst/>
              <a:ahLst/>
              <a:cxnLst>
                <a:cxn ang="0">
                  <a:pos x="162" y="25"/>
                </a:cxn>
                <a:cxn ang="0">
                  <a:pos x="126" y="25"/>
                </a:cxn>
                <a:cxn ang="0">
                  <a:pos x="81" y="59"/>
                </a:cxn>
                <a:cxn ang="0">
                  <a:pos x="59" y="48"/>
                </a:cxn>
                <a:cxn ang="0">
                  <a:pos x="0" y="96"/>
                </a:cxn>
                <a:cxn ang="0">
                  <a:pos x="0" y="111"/>
                </a:cxn>
                <a:cxn ang="0">
                  <a:pos x="60" y="62"/>
                </a:cxn>
                <a:cxn ang="0">
                  <a:pos x="83" y="74"/>
                </a:cxn>
                <a:cxn ang="0">
                  <a:pos x="131" y="37"/>
                </a:cxn>
                <a:cxn ang="0">
                  <a:pos x="166" y="37"/>
                </a:cxn>
                <a:cxn ang="0">
                  <a:pos x="187" y="16"/>
                </a:cxn>
                <a:cxn ang="0">
                  <a:pos x="187" y="0"/>
                </a:cxn>
                <a:cxn ang="0">
                  <a:pos x="162" y="25"/>
                </a:cxn>
              </a:cxnLst>
              <a:rect l="0" t="0" r="r" b="b"/>
              <a:pathLst>
                <a:path w="187" h="111">
                  <a:moveTo>
                    <a:pt x="162" y="25"/>
                  </a:moveTo>
                  <a:lnTo>
                    <a:pt x="126" y="25"/>
                  </a:lnTo>
                  <a:lnTo>
                    <a:pt x="81" y="59"/>
                  </a:lnTo>
                  <a:lnTo>
                    <a:pt x="59" y="48"/>
                  </a:lnTo>
                  <a:lnTo>
                    <a:pt x="0" y="96"/>
                  </a:lnTo>
                  <a:lnTo>
                    <a:pt x="0" y="111"/>
                  </a:lnTo>
                  <a:lnTo>
                    <a:pt x="60" y="62"/>
                  </a:lnTo>
                  <a:lnTo>
                    <a:pt x="83" y="74"/>
                  </a:lnTo>
                  <a:lnTo>
                    <a:pt x="131" y="37"/>
                  </a:lnTo>
                  <a:lnTo>
                    <a:pt x="166" y="37"/>
                  </a:lnTo>
                  <a:lnTo>
                    <a:pt x="187" y="16"/>
                  </a:lnTo>
                  <a:lnTo>
                    <a:pt x="187" y="0"/>
                  </a:lnTo>
                  <a:lnTo>
                    <a:pt x="162" y="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98" name="Freeform 165"/>
          <p:cNvSpPr>
            <a:spLocks noEditPoints="1"/>
          </p:cNvSpPr>
          <p:nvPr/>
        </p:nvSpPr>
        <p:spPr bwMode="auto">
          <a:xfrm>
            <a:off x="7442010" y="9350561"/>
            <a:ext cx="729538" cy="737342"/>
          </a:xfrm>
          <a:custGeom>
            <a:avLst/>
            <a:gdLst>
              <a:gd name="T0" fmla="*/ 149225 w 187"/>
              <a:gd name="T1" fmla="*/ 0 h 189"/>
              <a:gd name="T2" fmla="*/ 19050 w 187"/>
              <a:gd name="T3" fmla="*/ 279400 h 189"/>
              <a:gd name="T4" fmla="*/ 0 w 187"/>
              <a:gd name="T5" fmla="*/ 300037 h 189"/>
              <a:gd name="T6" fmla="*/ 296862 w 187"/>
              <a:gd name="T7" fmla="*/ 76200 h 189"/>
              <a:gd name="T8" fmla="*/ 112712 w 187"/>
              <a:gd name="T9" fmla="*/ 279400 h 189"/>
              <a:gd name="T10" fmla="*/ 57150 w 187"/>
              <a:gd name="T11" fmla="*/ 242887 h 189"/>
              <a:gd name="T12" fmla="*/ 112712 w 187"/>
              <a:gd name="T13" fmla="*/ 279400 h 189"/>
              <a:gd name="T14" fmla="*/ 39687 w 187"/>
              <a:gd name="T15" fmla="*/ 204787 h 189"/>
              <a:gd name="T16" fmla="*/ 131762 w 187"/>
              <a:gd name="T17" fmla="*/ 187325 h 189"/>
              <a:gd name="T18" fmla="*/ 131762 w 187"/>
              <a:gd name="T19" fmla="*/ 168275 h 189"/>
              <a:gd name="T20" fmla="*/ 39687 w 187"/>
              <a:gd name="T21" fmla="*/ 150812 h 189"/>
              <a:gd name="T22" fmla="*/ 131762 w 187"/>
              <a:gd name="T23" fmla="*/ 168275 h 189"/>
              <a:gd name="T24" fmla="*/ 39687 w 187"/>
              <a:gd name="T25" fmla="*/ 130175 h 189"/>
              <a:gd name="T26" fmla="*/ 131762 w 187"/>
              <a:gd name="T27" fmla="*/ 112712 h 189"/>
              <a:gd name="T28" fmla="*/ 131762 w 187"/>
              <a:gd name="T29" fmla="*/ 93662 h 189"/>
              <a:gd name="T30" fmla="*/ 39687 w 187"/>
              <a:gd name="T31" fmla="*/ 76200 h 189"/>
              <a:gd name="T32" fmla="*/ 131762 w 187"/>
              <a:gd name="T33" fmla="*/ 93662 h 189"/>
              <a:gd name="T34" fmla="*/ 39687 w 187"/>
              <a:gd name="T35" fmla="*/ 55562 h 189"/>
              <a:gd name="T36" fmla="*/ 131762 w 187"/>
              <a:gd name="T37" fmla="*/ 38100 h 189"/>
              <a:gd name="T38" fmla="*/ 223837 w 187"/>
              <a:gd name="T39" fmla="*/ 260350 h 189"/>
              <a:gd name="T40" fmla="*/ 187325 w 187"/>
              <a:gd name="T41" fmla="*/ 225425 h 189"/>
              <a:gd name="T42" fmla="*/ 223837 w 187"/>
              <a:gd name="T43" fmla="*/ 260350 h 189"/>
              <a:gd name="T44" fmla="*/ 187325 w 187"/>
              <a:gd name="T45" fmla="*/ 204787 h 189"/>
              <a:gd name="T46" fmla="*/ 223837 w 187"/>
              <a:gd name="T47" fmla="*/ 168275 h 189"/>
              <a:gd name="T48" fmla="*/ 223837 w 187"/>
              <a:gd name="T49" fmla="*/ 150812 h 189"/>
              <a:gd name="T50" fmla="*/ 187325 w 187"/>
              <a:gd name="T51" fmla="*/ 112712 h 189"/>
              <a:gd name="T52" fmla="*/ 223837 w 187"/>
              <a:gd name="T53" fmla="*/ 150812 h 189"/>
              <a:gd name="T54" fmla="*/ 241300 w 187"/>
              <a:gd name="T55" fmla="*/ 260350 h 189"/>
              <a:gd name="T56" fmla="*/ 279400 w 187"/>
              <a:gd name="T57" fmla="*/ 225425 h 189"/>
              <a:gd name="T58" fmla="*/ 279400 w 187"/>
              <a:gd name="T59" fmla="*/ 204787 h 189"/>
              <a:gd name="T60" fmla="*/ 241300 w 187"/>
              <a:gd name="T61" fmla="*/ 168275 h 189"/>
              <a:gd name="T62" fmla="*/ 279400 w 187"/>
              <a:gd name="T63" fmla="*/ 204787 h 189"/>
              <a:gd name="T64" fmla="*/ 241300 w 187"/>
              <a:gd name="T65" fmla="*/ 150812 h 189"/>
              <a:gd name="T66" fmla="*/ 279400 w 187"/>
              <a:gd name="T67" fmla="*/ 112712 h 189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87" h="189">
                <a:moveTo>
                  <a:pt x="94" y="48"/>
                </a:moveTo>
                <a:lnTo>
                  <a:pt x="94" y="0"/>
                </a:lnTo>
                <a:lnTo>
                  <a:pt x="12" y="0"/>
                </a:lnTo>
                <a:lnTo>
                  <a:pt x="12" y="176"/>
                </a:lnTo>
                <a:lnTo>
                  <a:pt x="0" y="176"/>
                </a:lnTo>
                <a:lnTo>
                  <a:pt x="0" y="189"/>
                </a:lnTo>
                <a:lnTo>
                  <a:pt x="187" y="189"/>
                </a:lnTo>
                <a:lnTo>
                  <a:pt x="187" y="48"/>
                </a:lnTo>
                <a:lnTo>
                  <a:pt x="94" y="48"/>
                </a:lnTo>
                <a:close/>
                <a:moveTo>
                  <a:pt x="71" y="176"/>
                </a:moveTo>
                <a:lnTo>
                  <a:pt x="36" y="176"/>
                </a:lnTo>
                <a:lnTo>
                  <a:pt x="36" y="153"/>
                </a:lnTo>
                <a:lnTo>
                  <a:pt x="71" y="153"/>
                </a:lnTo>
                <a:lnTo>
                  <a:pt x="71" y="176"/>
                </a:lnTo>
                <a:close/>
                <a:moveTo>
                  <a:pt x="83" y="129"/>
                </a:moveTo>
                <a:lnTo>
                  <a:pt x="25" y="129"/>
                </a:lnTo>
                <a:lnTo>
                  <a:pt x="25" y="118"/>
                </a:lnTo>
                <a:lnTo>
                  <a:pt x="83" y="118"/>
                </a:lnTo>
                <a:lnTo>
                  <a:pt x="83" y="129"/>
                </a:lnTo>
                <a:close/>
                <a:moveTo>
                  <a:pt x="83" y="106"/>
                </a:moveTo>
                <a:lnTo>
                  <a:pt x="25" y="106"/>
                </a:lnTo>
                <a:lnTo>
                  <a:pt x="25" y="95"/>
                </a:lnTo>
                <a:lnTo>
                  <a:pt x="83" y="95"/>
                </a:lnTo>
                <a:lnTo>
                  <a:pt x="83" y="106"/>
                </a:lnTo>
                <a:close/>
                <a:moveTo>
                  <a:pt x="83" y="82"/>
                </a:moveTo>
                <a:lnTo>
                  <a:pt x="25" y="82"/>
                </a:lnTo>
                <a:lnTo>
                  <a:pt x="25" y="71"/>
                </a:lnTo>
                <a:lnTo>
                  <a:pt x="83" y="71"/>
                </a:lnTo>
                <a:lnTo>
                  <a:pt x="83" y="82"/>
                </a:lnTo>
                <a:close/>
                <a:moveTo>
                  <a:pt x="83" y="59"/>
                </a:moveTo>
                <a:lnTo>
                  <a:pt x="25" y="59"/>
                </a:lnTo>
                <a:lnTo>
                  <a:pt x="25" y="48"/>
                </a:lnTo>
                <a:lnTo>
                  <a:pt x="83" y="48"/>
                </a:lnTo>
                <a:lnTo>
                  <a:pt x="83" y="59"/>
                </a:lnTo>
                <a:close/>
                <a:moveTo>
                  <a:pt x="83" y="35"/>
                </a:moveTo>
                <a:lnTo>
                  <a:pt x="25" y="35"/>
                </a:lnTo>
                <a:lnTo>
                  <a:pt x="25" y="24"/>
                </a:lnTo>
                <a:lnTo>
                  <a:pt x="83" y="24"/>
                </a:lnTo>
                <a:lnTo>
                  <a:pt x="83" y="35"/>
                </a:lnTo>
                <a:close/>
                <a:moveTo>
                  <a:pt x="141" y="164"/>
                </a:moveTo>
                <a:lnTo>
                  <a:pt x="118" y="164"/>
                </a:lnTo>
                <a:lnTo>
                  <a:pt x="118" y="142"/>
                </a:lnTo>
                <a:lnTo>
                  <a:pt x="141" y="142"/>
                </a:lnTo>
                <a:lnTo>
                  <a:pt x="141" y="164"/>
                </a:lnTo>
                <a:close/>
                <a:moveTo>
                  <a:pt x="141" y="129"/>
                </a:moveTo>
                <a:lnTo>
                  <a:pt x="118" y="129"/>
                </a:lnTo>
                <a:lnTo>
                  <a:pt x="118" y="106"/>
                </a:lnTo>
                <a:lnTo>
                  <a:pt x="141" y="106"/>
                </a:lnTo>
                <a:lnTo>
                  <a:pt x="141" y="129"/>
                </a:lnTo>
                <a:close/>
                <a:moveTo>
                  <a:pt x="141" y="95"/>
                </a:moveTo>
                <a:lnTo>
                  <a:pt x="118" y="95"/>
                </a:lnTo>
                <a:lnTo>
                  <a:pt x="118" y="71"/>
                </a:lnTo>
                <a:lnTo>
                  <a:pt x="141" y="71"/>
                </a:lnTo>
                <a:lnTo>
                  <a:pt x="141" y="95"/>
                </a:lnTo>
                <a:close/>
                <a:moveTo>
                  <a:pt x="176" y="164"/>
                </a:moveTo>
                <a:lnTo>
                  <a:pt x="152" y="164"/>
                </a:lnTo>
                <a:lnTo>
                  <a:pt x="152" y="142"/>
                </a:lnTo>
                <a:lnTo>
                  <a:pt x="176" y="142"/>
                </a:lnTo>
                <a:lnTo>
                  <a:pt x="176" y="164"/>
                </a:lnTo>
                <a:close/>
                <a:moveTo>
                  <a:pt x="176" y="129"/>
                </a:moveTo>
                <a:lnTo>
                  <a:pt x="152" y="129"/>
                </a:lnTo>
                <a:lnTo>
                  <a:pt x="152" y="106"/>
                </a:lnTo>
                <a:lnTo>
                  <a:pt x="176" y="106"/>
                </a:lnTo>
                <a:lnTo>
                  <a:pt x="176" y="129"/>
                </a:lnTo>
                <a:close/>
                <a:moveTo>
                  <a:pt x="176" y="95"/>
                </a:moveTo>
                <a:lnTo>
                  <a:pt x="152" y="95"/>
                </a:lnTo>
                <a:lnTo>
                  <a:pt x="152" y="71"/>
                </a:lnTo>
                <a:lnTo>
                  <a:pt x="176" y="71"/>
                </a:lnTo>
                <a:lnTo>
                  <a:pt x="176" y="9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99" name="Freeform 166"/>
          <p:cNvSpPr>
            <a:spLocks noEditPoints="1"/>
          </p:cNvSpPr>
          <p:nvPr/>
        </p:nvSpPr>
        <p:spPr bwMode="auto">
          <a:xfrm>
            <a:off x="15018299" y="9350561"/>
            <a:ext cx="503264" cy="737342"/>
          </a:xfrm>
          <a:custGeom>
            <a:avLst/>
            <a:gdLst>
              <a:gd name="T0" fmla="*/ 102394 w 80"/>
              <a:gd name="T1" fmla="*/ 0 h 117"/>
              <a:gd name="T2" fmla="*/ 0 w 80"/>
              <a:gd name="T3" fmla="*/ 102577 h 117"/>
              <a:gd name="T4" fmla="*/ 102394 w 80"/>
              <a:gd name="T5" fmla="*/ 300037 h 117"/>
              <a:gd name="T6" fmla="*/ 204787 w 80"/>
              <a:gd name="T7" fmla="*/ 102577 h 117"/>
              <a:gd name="T8" fmla="*/ 102394 w 80"/>
              <a:gd name="T9" fmla="*/ 0 h 117"/>
              <a:gd name="T10" fmla="*/ 17919 w 80"/>
              <a:gd name="T11" fmla="*/ 82061 h 117"/>
              <a:gd name="T12" fmla="*/ 81915 w 80"/>
              <a:gd name="T13" fmla="*/ 82061 h 117"/>
              <a:gd name="T14" fmla="*/ 102394 w 80"/>
              <a:gd name="T15" fmla="*/ 20515 h 117"/>
              <a:gd name="T16" fmla="*/ 122872 w 80"/>
              <a:gd name="T17" fmla="*/ 82061 h 117"/>
              <a:gd name="T18" fmla="*/ 186868 w 80"/>
              <a:gd name="T19" fmla="*/ 82061 h 117"/>
              <a:gd name="T20" fmla="*/ 133112 w 80"/>
              <a:gd name="T21" fmla="*/ 117963 h 117"/>
              <a:gd name="T22" fmla="*/ 161270 w 80"/>
              <a:gd name="T23" fmla="*/ 176945 h 117"/>
              <a:gd name="T24" fmla="*/ 102394 w 80"/>
              <a:gd name="T25" fmla="*/ 138479 h 117"/>
              <a:gd name="T26" fmla="*/ 43517 w 80"/>
              <a:gd name="T27" fmla="*/ 176945 h 117"/>
              <a:gd name="T28" fmla="*/ 71675 w 80"/>
              <a:gd name="T29" fmla="*/ 117963 h 117"/>
              <a:gd name="T30" fmla="*/ 17919 w 80"/>
              <a:gd name="T31" fmla="*/ 82061 h 117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80" h="117">
                <a:moveTo>
                  <a:pt x="40" y="0"/>
                </a:moveTo>
                <a:cubicBezTo>
                  <a:pt x="18" y="0"/>
                  <a:pt x="0" y="18"/>
                  <a:pt x="0" y="40"/>
                </a:cubicBezTo>
                <a:cubicBezTo>
                  <a:pt x="0" y="66"/>
                  <a:pt x="27" y="85"/>
                  <a:pt x="40" y="117"/>
                </a:cubicBezTo>
                <a:cubicBezTo>
                  <a:pt x="53" y="85"/>
                  <a:pt x="80" y="66"/>
                  <a:pt x="80" y="40"/>
                </a:cubicBezTo>
                <a:cubicBezTo>
                  <a:pt x="80" y="18"/>
                  <a:pt x="62" y="0"/>
                  <a:pt x="40" y="0"/>
                </a:cubicBezTo>
                <a:close/>
                <a:moveTo>
                  <a:pt x="7" y="32"/>
                </a:moveTo>
                <a:cubicBezTo>
                  <a:pt x="32" y="32"/>
                  <a:pt x="32" y="32"/>
                  <a:pt x="32" y="32"/>
                </a:cubicBezTo>
                <a:cubicBezTo>
                  <a:pt x="40" y="8"/>
                  <a:pt x="40" y="8"/>
                  <a:pt x="40" y="8"/>
                </a:cubicBezTo>
                <a:cubicBezTo>
                  <a:pt x="48" y="32"/>
                  <a:pt x="48" y="32"/>
                  <a:pt x="48" y="32"/>
                </a:cubicBezTo>
                <a:cubicBezTo>
                  <a:pt x="73" y="32"/>
                  <a:pt x="73" y="32"/>
                  <a:pt x="73" y="32"/>
                </a:cubicBezTo>
                <a:cubicBezTo>
                  <a:pt x="52" y="46"/>
                  <a:pt x="52" y="46"/>
                  <a:pt x="52" y="46"/>
                </a:cubicBezTo>
                <a:cubicBezTo>
                  <a:pt x="63" y="69"/>
                  <a:pt x="63" y="69"/>
                  <a:pt x="63" y="69"/>
                </a:cubicBezTo>
                <a:cubicBezTo>
                  <a:pt x="40" y="54"/>
                  <a:pt x="40" y="54"/>
                  <a:pt x="40" y="54"/>
                </a:cubicBezTo>
                <a:cubicBezTo>
                  <a:pt x="17" y="69"/>
                  <a:pt x="17" y="69"/>
                  <a:pt x="17" y="69"/>
                </a:cubicBezTo>
                <a:cubicBezTo>
                  <a:pt x="28" y="46"/>
                  <a:pt x="28" y="46"/>
                  <a:pt x="28" y="46"/>
                </a:cubicBezTo>
                <a:lnTo>
                  <a:pt x="7" y="3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00" name="Group 199"/>
          <p:cNvGrpSpPr/>
          <p:nvPr/>
        </p:nvGrpSpPr>
        <p:grpSpPr>
          <a:xfrm>
            <a:off x="10352365" y="9339327"/>
            <a:ext cx="745144" cy="749046"/>
            <a:chOff x="3824288" y="3725863"/>
            <a:chExt cx="303212" cy="304800"/>
          </a:xfrm>
          <a:solidFill>
            <a:schemeClr val="tx2"/>
          </a:solidFill>
        </p:grpSpPr>
        <p:sp>
          <p:nvSpPr>
            <p:cNvPr id="201" name="Freeform 167"/>
            <p:cNvSpPr>
              <a:spLocks/>
            </p:cNvSpPr>
            <p:nvPr/>
          </p:nvSpPr>
          <p:spPr bwMode="auto">
            <a:xfrm>
              <a:off x="3857625" y="3871913"/>
              <a:ext cx="269875" cy="158750"/>
            </a:xfrm>
            <a:custGeom>
              <a:avLst/>
              <a:gdLst/>
              <a:ahLst/>
              <a:cxnLst>
                <a:cxn ang="0">
                  <a:pos x="71" y="41"/>
                </a:cxn>
                <a:cxn ang="0">
                  <a:pos x="45" y="1"/>
                </a:cxn>
                <a:cxn ang="0">
                  <a:pos x="30" y="0"/>
                </a:cxn>
                <a:cxn ang="0">
                  <a:pos x="51" y="40"/>
                </a:cxn>
                <a:cxn ang="0">
                  <a:pos x="0" y="62"/>
                </a:cxn>
                <a:cxn ang="0">
                  <a:pos x="105" y="62"/>
                </a:cxn>
                <a:cxn ang="0">
                  <a:pos x="71" y="41"/>
                </a:cxn>
              </a:cxnLst>
              <a:rect l="0" t="0" r="r" b="b"/>
              <a:pathLst>
                <a:path w="105" h="62">
                  <a:moveTo>
                    <a:pt x="71" y="41"/>
                  </a:moveTo>
                  <a:cubicBezTo>
                    <a:pt x="66" y="32"/>
                    <a:pt x="56" y="14"/>
                    <a:pt x="45" y="1"/>
                  </a:cubicBezTo>
                  <a:cubicBezTo>
                    <a:pt x="45" y="1"/>
                    <a:pt x="31" y="0"/>
                    <a:pt x="30" y="0"/>
                  </a:cubicBezTo>
                  <a:cubicBezTo>
                    <a:pt x="39" y="12"/>
                    <a:pt x="49" y="27"/>
                    <a:pt x="51" y="40"/>
                  </a:cubicBezTo>
                  <a:cubicBezTo>
                    <a:pt x="28" y="41"/>
                    <a:pt x="9" y="50"/>
                    <a:pt x="0" y="62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7" y="52"/>
                    <a:pt x="87" y="44"/>
                    <a:pt x="71" y="4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02" name="Freeform 168"/>
            <p:cNvSpPr>
              <a:spLocks/>
            </p:cNvSpPr>
            <p:nvPr/>
          </p:nvSpPr>
          <p:spPr bwMode="auto">
            <a:xfrm>
              <a:off x="3824288" y="3725863"/>
              <a:ext cx="204788" cy="209550"/>
            </a:xfrm>
            <a:custGeom>
              <a:avLst/>
              <a:gdLst/>
              <a:ahLst/>
              <a:cxnLst>
                <a:cxn ang="0">
                  <a:pos x="20" y="39"/>
                </a:cxn>
                <a:cxn ang="0">
                  <a:pos x="22" y="82"/>
                </a:cxn>
                <a:cxn ang="0">
                  <a:pos x="36" y="46"/>
                </a:cxn>
                <a:cxn ang="0">
                  <a:pos x="51" y="53"/>
                </a:cxn>
                <a:cxn ang="0">
                  <a:pos x="46" y="38"/>
                </a:cxn>
                <a:cxn ang="0">
                  <a:pos x="80" y="53"/>
                </a:cxn>
                <a:cxn ang="0">
                  <a:pos x="51" y="24"/>
                </a:cxn>
                <a:cxn ang="0">
                  <a:pos x="73" y="17"/>
                </a:cxn>
                <a:cxn ang="0">
                  <a:pos x="31" y="21"/>
                </a:cxn>
                <a:cxn ang="0">
                  <a:pos x="29" y="2"/>
                </a:cxn>
                <a:cxn ang="0">
                  <a:pos x="20" y="20"/>
                </a:cxn>
                <a:cxn ang="0">
                  <a:pos x="2" y="10"/>
                </a:cxn>
                <a:cxn ang="0">
                  <a:pos x="12" y="26"/>
                </a:cxn>
                <a:cxn ang="0">
                  <a:pos x="2" y="61"/>
                </a:cxn>
                <a:cxn ang="0">
                  <a:pos x="20" y="39"/>
                </a:cxn>
              </a:cxnLst>
              <a:rect l="0" t="0" r="r" b="b"/>
              <a:pathLst>
                <a:path w="80" h="82">
                  <a:moveTo>
                    <a:pt x="20" y="39"/>
                  </a:moveTo>
                  <a:cubicBezTo>
                    <a:pt x="15" y="48"/>
                    <a:pt x="12" y="59"/>
                    <a:pt x="22" y="82"/>
                  </a:cubicBezTo>
                  <a:cubicBezTo>
                    <a:pt x="22" y="70"/>
                    <a:pt x="30" y="52"/>
                    <a:pt x="36" y="46"/>
                  </a:cubicBezTo>
                  <a:cubicBezTo>
                    <a:pt x="43" y="46"/>
                    <a:pt x="51" y="53"/>
                    <a:pt x="51" y="53"/>
                  </a:cubicBezTo>
                  <a:cubicBezTo>
                    <a:pt x="51" y="46"/>
                    <a:pt x="49" y="42"/>
                    <a:pt x="46" y="38"/>
                  </a:cubicBezTo>
                  <a:cubicBezTo>
                    <a:pt x="57" y="37"/>
                    <a:pt x="75" y="39"/>
                    <a:pt x="80" y="53"/>
                  </a:cubicBezTo>
                  <a:cubicBezTo>
                    <a:pt x="73" y="32"/>
                    <a:pt x="58" y="24"/>
                    <a:pt x="51" y="24"/>
                  </a:cubicBezTo>
                  <a:cubicBezTo>
                    <a:pt x="58" y="17"/>
                    <a:pt x="58" y="17"/>
                    <a:pt x="73" y="17"/>
                  </a:cubicBezTo>
                  <a:cubicBezTo>
                    <a:pt x="50" y="0"/>
                    <a:pt x="37" y="13"/>
                    <a:pt x="31" y="21"/>
                  </a:cubicBezTo>
                  <a:cubicBezTo>
                    <a:pt x="29" y="16"/>
                    <a:pt x="29" y="7"/>
                    <a:pt x="29" y="2"/>
                  </a:cubicBezTo>
                  <a:cubicBezTo>
                    <a:pt x="29" y="2"/>
                    <a:pt x="21" y="10"/>
                    <a:pt x="20" y="20"/>
                  </a:cubicBezTo>
                  <a:cubicBezTo>
                    <a:pt x="11" y="17"/>
                    <a:pt x="2" y="10"/>
                    <a:pt x="2" y="10"/>
                  </a:cubicBezTo>
                  <a:cubicBezTo>
                    <a:pt x="5" y="13"/>
                    <a:pt x="9" y="24"/>
                    <a:pt x="12" y="26"/>
                  </a:cubicBezTo>
                  <a:cubicBezTo>
                    <a:pt x="0" y="35"/>
                    <a:pt x="2" y="61"/>
                    <a:pt x="2" y="61"/>
                  </a:cubicBezTo>
                  <a:cubicBezTo>
                    <a:pt x="8" y="47"/>
                    <a:pt x="13" y="40"/>
                    <a:pt x="20" y="3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203" name="Freeform 169"/>
          <p:cNvSpPr>
            <a:spLocks/>
          </p:cNvSpPr>
          <p:nvPr/>
        </p:nvSpPr>
        <p:spPr bwMode="auto">
          <a:xfrm>
            <a:off x="11827050" y="9350561"/>
            <a:ext cx="725638" cy="737342"/>
          </a:xfrm>
          <a:custGeom>
            <a:avLst/>
            <a:gdLst>
              <a:gd name="T0" fmla="*/ 295275 w 186"/>
              <a:gd name="T1" fmla="*/ 242887 h 189"/>
              <a:gd name="T2" fmla="*/ 203200 w 186"/>
              <a:gd name="T3" fmla="*/ 150812 h 189"/>
              <a:gd name="T4" fmla="*/ 260350 w 186"/>
              <a:gd name="T5" fmla="*/ 150812 h 189"/>
              <a:gd name="T6" fmla="*/ 185738 w 186"/>
              <a:gd name="T7" fmla="*/ 76200 h 189"/>
              <a:gd name="T8" fmla="*/ 222250 w 186"/>
              <a:gd name="T9" fmla="*/ 76200 h 189"/>
              <a:gd name="T10" fmla="*/ 147638 w 186"/>
              <a:gd name="T11" fmla="*/ 0 h 189"/>
              <a:gd name="T12" fmla="*/ 73025 w 186"/>
              <a:gd name="T13" fmla="*/ 76200 h 189"/>
              <a:gd name="T14" fmla="*/ 109538 w 186"/>
              <a:gd name="T15" fmla="*/ 76200 h 189"/>
              <a:gd name="T16" fmla="*/ 34925 w 186"/>
              <a:gd name="T17" fmla="*/ 150812 h 189"/>
              <a:gd name="T18" fmla="*/ 92075 w 186"/>
              <a:gd name="T19" fmla="*/ 150812 h 189"/>
              <a:gd name="T20" fmla="*/ 0 w 186"/>
              <a:gd name="T21" fmla="*/ 242887 h 189"/>
              <a:gd name="T22" fmla="*/ 109538 w 186"/>
              <a:gd name="T23" fmla="*/ 242887 h 189"/>
              <a:gd name="T24" fmla="*/ 109538 w 186"/>
              <a:gd name="T25" fmla="*/ 300037 h 189"/>
              <a:gd name="T26" fmla="*/ 185738 w 186"/>
              <a:gd name="T27" fmla="*/ 300037 h 189"/>
              <a:gd name="T28" fmla="*/ 185738 w 186"/>
              <a:gd name="T29" fmla="*/ 242887 h 189"/>
              <a:gd name="T30" fmla="*/ 295275 w 186"/>
              <a:gd name="T31" fmla="*/ 242887 h 18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186" h="189">
                <a:moveTo>
                  <a:pt x="186" y="153"/>
                </a:moveTo>
                <a:lnTo>
                  <a:pt x="128" y="95"/>
                </a:lnTo>
                <a:lnTo>
                  <a:pt x="164" y="95"/>
                </a:lnTo>
                <a:lnTo>
                  <a:pt x="117" y="48"/>
                </a:lnTo>
                <a:lnTo>
                  <a:pt x="140" y="48"/>
                </a:lnTo>
                <a:lnTo>
                  <a:pt x="93" y="0"/>
                </a:lnTo>
                <a:lnTo>
                  <a:pt x="46" y="48"/>
                </a:lnTo>
                <a:lnTo>
                  <a:pt x="69" y="48"/>
                </a:lnTo>
                <a:lnTo>
                  <a:pt x="22" y="95"/>
                </a:lnTo>
                <a:lnTo>
                  <a:pt x="58" y="95"/>
                </a:lnTo>
                <a:lnTo>
                  <a:pt x="0" y="153"/>
                </a:lnTo>
                <a:lnTo>
                  <a:pt x="69" y="153"/>
                </a:lnTo>
                <a:lnTo>
                  <a:pt x="69" y="189"/>
                </a:lnTo>
                <a:lnTo>
                  <a:pt x="117" y="189"/>
                </a:lnTo>
                <a:lnTo>
                  <a:pt x="117" y="153"/>
                </a:lnTo>
                <a:lnTo>
                  <a:pt x="186" y="1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04" name="Freeform 170"/>
          <p:cNvSpPr>
            <a:spLocks/>
          </p:cNvSpPr>
          <p:nvPr/>
        </p:nvSpPr>
        <p:spPr bwMode="auto">
          <a:xfrm>
            <a:off x="13282228" y="9350561"/>
            <a:ext cx="729542" cy="737342"/>
          </a:xfrm>
          <a:custGeom>
            <a:avLst/>
            <a:gdLst>
              <a:gd name="T0" fmla="*/ 261035 w 116"/>
              <a:gd name="T1" fmla="*/ 79497 h 117"/>
              <a:gd name="T2" fmla="*/ 261035 w 116"/>
              <a:gd name="T3" fmla="*/ 76933 h 117"/>
              <a:gd name="T4" fmla="*/ 209851 w 116"/>
              <a:gd name="T5" fmla="*/ 20515 h 117"/>
              <a:gd name="T6" fmla="*/ 168905 w 116"/>
              <a:gd name="T7" fmla="*/ 0 h 117"/>
              <a:gd name="T8" fmla="*/ 120281 w 116"/>
              <a:gd name="T9" fmla="*/ 28209 h 117"/>
              <a:gd name="T10" fmla="*/ 94689 w 116"/>
              <a:gd name="T11" fmla="*/ 20515 h 117"/>
              <a:gd name="T12" fmla="*/ 38387 w 116"/>
              <a:gd name="T13" fmla="*/ 76933 h 117"/>
              <a:gd name="T14" fmla="*/ 38387 w 116"/>
              <a:gd name="T15" fmla="*/ 79497 h 117"/>
              <a:gd name="T16" fmla="*/ 0 w 116"/>
              <a:gd name="T17" fmla="*/ 130785 h 117"/>
              <a:gd name="T18" fmla="*/ 56302 w 116"/>
              <a:gd name="T19" fmla="*/ 187203 h 117"/>
              <a:gd name="T20" fmla="*/ 84452 w 116"/>
              <a:gd name="T21" fmla="*/ 179509 h 117"/>
              <a:gd name="T22" fmla="*/ 112603 w 116"/>
              <a:gd name="T23" fmla="*/ 187203 h 117"/>
              <a:gd name="T24" fmla="*/ 130517 w 116"/>
              <a:gd name="T25" fmla="*/ 184638 h 117"/>
              <a:gd name="T26" fmla="*/ 130517 w 116"/>
              <a:gd name="T27" fmla="*/ 279522 h 117"/>
              <a:gd name="T28" fmla="*/ 112603 w 116"/>
              <a:gd name="T29" fmla="*/ 279522 h 117"/>
              <a:gd name="T30" fmla="*/ 112603 w 116"/>
              <a:gd name="T31" fmla="*/ 300037 h 117"/>
              <a:gd name="T32" fmla="*/ 186819 w 116"/>
              <a:gd name="T33" fmla="*/ 300037 h 117"/>
              <a:gd name="T34" fmla="*/ 186819 w 116"/>
              <a:gd name="T35" fmla="*/ 279522 h 117"/>
              <a:gd name="T36" fmla="*/ 168905 w 116"/>
              <a:gd name="T37" fmla="*/ 279522 h 117"/>
              <a:gd name="T38" fmla="*/ 168905 w 116"/>
              <a:gd name="T39" fmla="*/ 187203 h 117"/>
              <a:gd name="T40" fmla="*/ 176582 w 116"/>
              <a:gd name="T41" fmla="*/ 187203 h 117"/>
              <a:gd name="T42" fmla="*/ 186819 w 116"/>
              <a:gd name="T43" fmla="*/ 187203 h 117"/>
              <a:gd name="T44" fmla="*/ 214970 w 116"/>
              <a:gd name="T45" fmla="*/ 179509 h 117"/>
              <a:gd name="T46" fmla="*/ 243121 w 116"/>
              <a:gd name="T47" fmla="*/ 187203 h 117"/>
              <a:gd name="T48" fmla="*/ 296863 w 116"/>
              <a:gd name="T49" fmla="*/ 130785 h 117"/>
              <a:gd name="T50" fmla="*/ 261035 w 116"/>
              <a:gd name="T51" fmla="*/ 79497 h 11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116" h="117">
                <a:moveTo>
                  <a:pt x="102" y="31"/>
                </a:moveTo>
                <a:cubicBezTo>
                  <a:pt x="102" y="30"/>
                  <a:pt x="102" y="30"/>
                  <a:pt x="102" y="30"/>
                </a:cubicBezTo>
                <a:cubicBezTo>
                  <a:pt x="102" y="18"/>
                  <a:pt x="93" y="9"/>
                  <a:pt x="82" y="8"/>
                </a:cubicBezTo>
                <a:cubicBezTo>
                  <a:pt x="78" y="3"/>
                  <a:pt x="72" y="0"/>
                  <a:pt x="66" y="0"/>
                </a:cubicBezTo>
                <a:cubicBezTo>
                  <a:pt x="58" y="0"/>
                  <a:pt x="51" y="5"/>
                  <a:pt x="47" y="11"/>
                </a:cubicBezTo>
                <a:cubicBezTo>
                  <a:pt x="44" y="9"/>
                  <a:pt x="40" y="8"/>
                  <a:pt x="37" y="8"/>
                </a:cubicBezTo>
                <a:cubicBezTo>
                  <a:pt x="24" y="8"/>
                  <a:pt x="15" y="17"/>
                  <a:pt x="15" y="30"/>
                </a:cubicBezTo>
                <a:cubicBezTo>
                  <a:pt x="15" y="30"/>
                  <a:pt x="15" y="30"/>
                  <a:pt x="15" y="31"/>
                </a:cubicBezTo>
                <a:cubicBezTo>
                  <a:pt x="6" y="34"/>
                  <a:pt x="0" y="42"/>
                  <a:pt x="0" y="51"/>
                </a:cubicBezTo>
                <a:cubicBezTo>
                  <a:pt x="0" y="63"/>
                  <a:pt x="10" y="73"/>
                  <a:pt x="22" y="73"/>
                </a:cubicBezTo>
                <a:cubicBezTo>
                  <a:pt x="26" y="73"/>
                  <a:pt x="30" y="72"/>
                  <a:pt x="33" y="70"/>
                </a:cubicBezTo>
                <a:cubicBezTo>
                  <a:pt x="36" y="72"/>
                  <a:pt x="40" y="73"/>
                  <a:pt x="44" y="73"/>
                </a:cubicBezTo>
                <a:cubicBezTo>
                  <a:pt x="46" y="73"/>
                  <a:pt x="49" y="73"/>
                  <a:pt x="51" y="72"/>
                </a:cubicBezTo>
                <a:cubicBezTo>
                  <a:pt x="51" y="109"/>
                  <a:pt x="51" y="109"/>
                  <a:pt x="51" y="109"/>
                </a:cubicBezTo>
                <a:cubicBezTo>
                  <a:pt x="44" y="109"/>
                  <a:pt x="44" y="109"/>
                  <a:pt x="44" y="109"/>
                </a:cubicBezTo>
                <a:cubicBezTo>
                  <a:pt x="44" y="117"/>
                  <a:pt x="44" y="117"/>
                  <a:pt x="44" y="117"/>
                </a:cubicBezTo>
                <a:cubicBezTo>
                  <a:pt x="73" y="117"/>
                  <a:pt x="73" y="117"/>
                  <a:pt x="73" y="117"/>
                </a:cubicBezTo>
                <a:cubicBezTo>
                  <a:pt x="73" y="109"/>
                  <a:pt x="73" y="109"/>
                  <a:pt x="73" y="109"/>
                </a:cubicBezTo>
                <a:cubicBezTo>
                  <a:pt x="66" y="109"/>
                  <a:pt x="66" y="109"/>
                  <a:pt x="66" y="109"/>
                </a:cubicBezTo>
                <a:cubicBezTo>
                  <a:pt x="66" y="73"/>
                  <a:pt x="66" y="73"/>
                  <a:pt x="66" y="73"/>
                </a:cubicBezTo>
                <a:cubicBezTo>
                  <a:pt x="67" y="73"/>
                  <a:pt x="68" y="73"/>
                  <a:pt x="69" y="73"/>
                </a:cubicBezTo>
                <a:cubicBezTo>
                  <a:pt x="70" y="73"/>
                  <a:pt x="72" y="73"/>
                  <a:pt x="73" y="73"/>
                </a:cubicBezTo>
                <a:cubicBezTo>
                  <a:pt x="77" y="73"/>
                  <a:pt x="80" y="72"/>
                  <a:pt x="84" y="70"/>
                </a:cubicBezTo>
                <a:cubicBezTo>
                  <a:pt x="87" y="72"/>
                  <a:pt x="91" y="73"/>
                  <a:pt x="95" y="73"/>
                </a:cubicBezTo>
                <a:cubicBezTo>
                  <a:pt x="107" y="73"/>
                  <a:pt x="116" y="63"/>
                  <a:pt x="116" y="51"/>
                </a:cubicBezTo>
                <a:cubicBezTo>
                  <a:pt x="116" y="42"/>
                  <a:pt x="110" y="34"/>
                  <a:pt x="102" y="3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05" name="Freeform 171"/>
          <p:cNvSpPr>
            <a:spLocks noEditPoints="1"/>
          </p:cNvSpPr>
          <p:nvPr/>
        </p:nvSpPr>
        <p:spPr bwMode="auto">
          <a:xfrm>
            <a:off x="8901088" y="9436388"/>
            <a:ext cx="710034" cy="651512"/>
          </a:xfrm>
          <a:custGeom>
            <a:avLst/>
            <a:gdLst>
              <a:gd name="T0" fmla="*/ 234950 w 182"/>
              <a:gd name="T1" fmla="*/ 69850 h 167"/>
              <a:gd name="T2" fmla="*/ 234950 w 182"/>
              <a:gd name="T3" fmla="*/ 3175 h 167"/>
              <a:gd name="T4" fmla="*/ 200025 w 182"/>
              <a:gd name="T5" fmla="*/ 3175 h 167"/>
              <a:gd name="T6" fmla="*/ 200025 w 182"/>
              <a:gd name="T7" fmla="*/ 41275 h 167"/>
              <a:gd name="T8" fmla="*/ 142875 w 182"/>
              <a:gd name="T9" fmla="*/ 0 h 167"/>
              <a:gd name="T10" fmla="*/ 0 w 182"/>
              <a:gd name="T11" fmla="*/ 111125 h 167"/>
              <a:gd name="T12" fmla="*/ 23813 w 182"/>
              <a:gd name="T13" fmla="*/ 138112 h 167"/>
              <a:gd name="T14" fmla="*/ 38100 w 182"/>
              <a:gd name="T15" fmla="*/ 128587 h 167"/>
              <a:gd name="T16" fmla="*/ 38100 w 182"/>
              <a:gd name="T17" fmla="*/ 265112 h 167"/>
              <a:gd name="T18" fmla="*/ 250825 w 182"/>
              <a:gd name="T19" fmla="*/ 265112 h 167"/>
              <a:gd name="T20" fmla="*/ 250825 w 182"/>
              <a:gd name="T21" fmla="*/ 128587 h 167"/>
              <a:gd name="T22" fmla="*/ 266700 w 182"/>
              <a:gd name="T23" fmla="*/ 138112 h 167"/>
              <a:gd name="T24" fmla="*/ 288925 w 182"/>
              <a:gd name="T25" fmla="*/ 111125 h 167"/>
              <a:gd name="T26" fmla="*/ 234950 w 182"/>
              <a:gd name="T27" fmla="*/ 69850 h 167"/>
              <a:gd name="T28" fmla="*/ 230188 w 182"/>
              <a:gd name="T29" fmla="*/ 244475 h 167"/>
              <a:gd name="T30" fmla="*/ 182563 w 182"/>
              <a:gd name="T31" fmla="*/ 244475 h 167"/>
              <a:gd name="T32" fmla="*/ 182563 w 182"/>
              <a:gd name="T33" fmla="*/ 165100 h 167"/>
              <a:gd name="T34" fmla="*/ 107950 w 182"/>
              <a:gd name="T35" fmla="*/ 165100 h 167"/>
              <a:gd name="T36" fmla="*/ 107950 w 182"/>
              <a:gd name="T37" fmla="*/ 244475 h 167"/>
              <a:gd name="T38" fmla="*/ 58738 w 182"/>
              <a:gd name="T39" fmla="*/ 244475 h 167"/>
              <a:gd name="T40" fmla="*/ 58738 w 182"/>
              <a:gd name="T41" fmla="*/ 112712 h 167"/>
              <a:gd name="T42" fmla="*/ 142875 w 182"/>
              <a:gd name="T43" fmla="*/ 49212 h 167"/>
              <a:gd name="T44" fmla="*/ 230188 w 182"/>
              <a:gd name="T45" fmla="*/ 112712 h 167"/>
              <a:gd name="T46" fmla="*/ 230188 w 182"/>
              <a:gd name="T47" fmla="*/ 244475 h 167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82" h="167">
                <a:moveTo>
                  <a:pt x="148" y="44"/>
                </a:moveTo>
                <a:lnTo>
                  <a:pt x="148" y="2"/>
                </a:lnTo>
                <a:lnTo>
                  <a:pt x="126" y="2"/>
                </a:lnTo>
                <a:lnTo>
                  <a:pt x="126" y="26"/>
                </a:lnTo>
                <a:lnTo>
                  <a:pt x="90" y="0"/>
                </a:lnTo>
                <a:lnTo>
                  <a:pt x="0" y="70"/>
                </a:lnTo>
                <a:lnTo>
                  <a:pt x="15" y="87"/>
                </a:lnTo>
                <a:lnTo>
                  <a:pt x="24" y="81"/>
                </a:lnTo>
                <a:lnTo>
                  <a:pt x="24" y="167"/>
                </a:lnTo>
                <a:lnTo>
                  <a:pt x="158" y="167"/>
                </a:lnTo>
                <a:lnTo>
                  <a:pt x="158" y="81"/>
                </a:lnTo>
                <a:lnTo>
                  <a:pt x="168" y="87"/>
                </a:lnTo>
                <a:lnTo>
                  <a:pt x="182" y="70"/>
                </a:lnTo>
                <a:lnTo>
                  <a:pt x="148" y="44"/>
                </a:lnTo>
                <a:close/>
                <a:moveTo>
                  <a:pt x="145" y="154"/>
                </a:moveTo>
                <a:lnTo>
                  <a:pt x="115" y="154"/>
                </a:lnTo>
                <a:lnTo>
                  <a:pt x="115" y="104"/>
                </a:lnTo>
                <a:lnTo>
                  <a:pt x="68" y="104"/>
                </a:lnTo>
                <a:lnTo>
                  <a:pt x="68" y="154"/>
                </a:lnTo>
                <a:lnTo>
                  <a:pt x="37" y="154"/>
                </a:lnTo>
                <a:lnTo>
                  <a:pt x="37" y="71"/>
                </a:lnTo>
                <a:lnTo>
                  <a:pt x="90" y="31"/>
                </a:lnTo>
                <a:lnTo>
                  <a:pt x="145" y="71"/>
                </a:lnTo>
                <a:lnTo>
                  <a:pt x="145" y="1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06" name="Freeform 172"/>
          <p:cNvSpPr>
            <a:spLocks noEditPoints="1"/>
          </p:cNvSpPr>
          <p:nvPr/>
        </p:nvSpPr>
        <p:spPr bwMode="auto">
          <a:xfrm>
            <a:off x="16434464" y="9350561"/>
            <a:ext cx="503266" cy="737342"/>
          </a:xfrm>
          <a:custGeom>
            <a:avLst/>
            <a:gdLst>
              <a:gd name="T0" fmla="*/ 102394 w 80"/>
              <a:gd name="T1" fmla="*/ 0 h 117"/>
              <a:gd name="T2" fmla="*/ 0 w 80"/>
              <a:gd name="T3" fmla="*/ 94883 h 117"/>
              <a:gd name="T4" fmla="*/ 102394 w 80"/>
              <a:gd name="T5" fmla="*/ 300037 h 117"/>
              <a:gd name="T6" fmla="*/ 204788 w 80"/>
              <a:gd name="T7" fmla="*/ 94883 h 117"/>
              <a:gd name="T8" fmla="*/ 102394 w 80"/>
              <a:gd name="T9" fmla="*/ 0 h 117"/>
              <a:gd name="T10" fmla="*/ 102394 w 80"/>
              <a:gd name="T11" fmla="*/ 125657 h 117"/>
              <a:gd name="T12" fmla="*/ 69116 w 80"/>
              <a:gd name="T13" fmla="*/ 94883 h 117"/>
              <a:gd name="T14" fmla="*/ 102394 w 80"/>
              <a:gd name="T15" fmla="*/ 61546 h 117"/>
              <a:gd name="T16" fmla="*/ 135672 w 80"/>
              <a:gd name="T17" fmla="*/ 94883 h 117"/>
              <a:gd name="T18" fmla="*/ 102394 w 80"/>
              <a:gd name="T19" fmla="*/ 125657 h 117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80" h="117">
                <a:moveTo>
                  <a:pt x="40" y="0"/>
                </a:moveTo>
                <a:cubicBezTo>
                  <a:pt x="24" y="0"/>
                  <a:pt x="0" y="8"/>
                  <a:pt x="0" y="37"/>
                </a:cubicBezTo>
                <a:cubicBezTo>
                  <a:pt x="0" y="51"/>
                  <a:pt x="32" y="102"/>
                  <a:pt x="40" y="117"/>
                </a:cubicBezTo>
                <a:cubicBezTo>
                  <a:pt x="48" y="102"/>
                  <a:pt x="80" y="51"/>
                  <a:pt x="80" y="37"/>
                </a:cubicBezTo>
                <a:cubicBezTo>
                  <a:pt x="80" y="8"/>
                  <a:pt x="56" y="0"/>
                  <a:pt x="40" y="0"/>
                </a:cubicBezTo>
                <a:close/>
                <a:moveTo>
                  <a:pt x="40" y="49"/>
                </a:moveTo>
                <a:cubicBezTo>
                  <a:pt x="33" y="49"/>
                  <a:pt x="27" y="44"/>
                  <a:pt x="27" y="37"/>
                </a:cubicBezTo>
                <a:cubicBezTo>
                  <a:pt x="27" y="30"/>
                  <a:pt x="33" y="24"/>
                  <a:pt x="40" y="24"/>
                </a:cubicBezTo>
                <a:cubicBezTo>
                  <a:pt x="47" y="24"/>
                  <a:pt x="53" y="30"/>
                  <a:pt x="53" y="37"/>
                </a:cubicBezTo>
                <a:cubicBezTo>
                  <a:pt x="53" y="44"/>
                  <a:pt x="47" y="49"/>
                  <a:pt x="40" y="4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07" name="Freeform 173"/>
          <p:cNvSpPr>
            <a:spLocks/>
          </p:cNvSpPr>
          <p:nvPr/>
        </p:nvSpPr>
        <p:spPr bwMode="auto">
          <a:xfrm>
            <a:off x="16208190" y="3728810"/>
            <a:ext cx="729542" cy="608600"/>
          </a:xfrm>
          <a:custGeom>
            <a:avLst/>
            <a:gdLst>
              <a:gd name="T0" fmla="*/ 263594 w 116"/>
              <a:gd name="T1" fmla="*/ 91911 h 97"/>
              <a:gd name="T2" fmla="*/ 294304 w 116"/>
              <a:gd name="T3" fmla="*/ 71487 h 97"/>
              <a:gd name="T4" fmla="*/ 261035 w 116"/>
              <a:gd name="T5" fmla="*/ 76593 h 97"/>
              <a:gd name="T6" fmla="*/ 258476 w 116"/>
              <a:gd name="T7" fmla="*/ 68934 h 97"/>
              <a:gd name="T8" fmla="*/ 194496 w 116"/>
              <a:gd name="T9" fmla="*/ 20425 h 97"/>
              <a:gd name="T10" fmla="*/ 202174 w 116"/>
              <a:gd name="T11" fmla="*/ 17872 h 97"/>
              <a:gd name="T12" fmla="*/ 220088 w 116"/>
              <a:gd name="T13" fmla="*/ 7659 h 97"/>
              <a:gd name="T14" fmla="*/ 191937 w 116"/>
              <a:gd name="T15" fmla="*/ 12765 h 97"/>
              <a:gd name="T16" fmla="*/ 207292 w 116"/>
              <a:gd name="T17" fmla="*/ 0 h 97"/>
              <a:gd name="T18" fmla="*/ 184260 w 116"/>
              <a:gd name="T19" fmla="*/ 12765 h 97"/>
              <a:gd name="T20" fmla="*/ 189378 w 116"/>
              <a:gd name="T21" fmla="*/ 2553 h 97"/>
              <a:gd name="T22" fmla="*/ 143313 w 116"/>
              <a:gd name="T23" fmla="*/ 74040 h 97"/>
              <a:gd name="T24" fmla="*/ 120281 w 116"/>
              <a:gd name="T25" fmla="*/ 56168 h 97"/>
              <a:gd name="T26" fmla="*/ 43506 w 116"/>
              <a:gd name="T27" fmla="*/ 22978 h 97"/>
              <a:gd name="T28" fmla="*/ 69097 w 116"/>
              <a:gd name="T29" fmla="*/ 61274 h 97"/>
              <a:gd name="T30" fmla="*/ 51183 w 116"/>
              <a:gd name="T31" fmla="*/ 63827 h 97"/>
              <a:gd name="T32" fmla="*/ 84452 w 116"/>
              <a:gd name="T33" fmla="*/ 91911 h 97"/>
              <a:gd name="T34" fmla="*/ 63979 w 116"/>
              <a:gd name="T35" fmla="*/ 99571 h 97"/>
              <a:gd name="T36" fmla="*/ 99807 w 116"/>
              <a:gd name="T37" fmla="*/ 117442 h 97"/>
              <a:gd name="T38" fmla="*/ 110044 w 116"/>
              <a:gd name="T39" fmla="*/ 142973 h 97"/>
              <a:gd name="T40" fmla="*/ 0 w 116"/>
              <a:gd name="T41" fmla="*/ 145526 h 97"/>
              <a:gd name="T42" fmla="*/ 261035 w 116"/>
              <a:gd name="T43" fmla="*/ 109783 h 97"/>
              <a:gd name="T44" fmla="*/ 296863 w 116"/>
              <a:gd name="T45" fmla="*/ 94464 h 97"/>
              <a:gd name="T46" fmla="*/ 263594 w 116"/>
              <a:gd name="T47" fmla="*/ 91911 h 97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16" h="97">
                <a:moveTo>
                  <a:pt x="103" y="36"/>
                </a:moveTo>
                <a:cubicBezTo>
                  <a:pt x="109" y="35"/>
                  <a:pt x="114" y="33"/>
                  <a:pt x="115" y="28"/>
                </a:cubicBezTo>
                <a:cubicBezTo>
                  <a:pt x="113" y="30"/>
                  <a:pt x="106" y="32"/>
                  <a:pt x="102" y="30"/>
                </a:cubicBezTo>
                <a:cubicBezTo>
                  <a:pt x="102" y="29"/>
                  <a:pt x="101" y="28"/>
                  <a:pt x="101" y="27"/>
                </a:cubicBezTo>
                <a:cubicBezTo>
                  <a:pt x="98" y="16"/>
                  <a:pt x="88" y="7"/>
                  <a:pt x="76" y="8"/>
                </a:cubicBezTo>
                <a:cubicBezTo>
                  <a:pt x="77" y="8"/>
                  <a:pt x="78" y="7"/>
                  <a:pt x="79" y="7"/>
                </a:cubicBezTo>
                <a:cubicBezTo>
                  <a:pt x="80" y="7"/>
                  <a:pt x="88" y="5"/>
                  <a:pt x="86" y="3"/>
                </a:cubicBezTo>
                <a:cubicBezTo>
                  <a:pt x="85" y="1"/>
                  <a:pt x="77" y="5"/>
                  <a:pt x="75" y="5"/>
                </a:cubicBezTo>
                <a:cubicBezTo>
                  <a:pt x="77" y="4"/>
                  <a:pt x="81" y="3"/>
                  <a:pt x="81" y="0"/>
                </a:cubicBezTo>
                <a:cubicBezTo>
                  <a:pt x="78" y="1"/>
                  <a:pt x="75" y="2"/>
                  <a:pt x="72" y="5"/>
                </a:cubicBezTo>
                <a:cubicBezTo>
                  <a:pt x="73" y="4"/>
                  <a:pt x="74" y="3"/>
                  <a:pt x="74" y="1"/>
                </a:cubicBezTo>
                <a:cubicBezTo>
                  <a:pt x="65" y="7"/>
                  <a:pt x="60" y="18"/>
                  <a:pt x="56" y="29"/>
                </a:cubicBezTo>
                <a:cubicBezTo>
                  <a:pt x="52" y="26"/>
                  <a:pt x="50" y="24"/>
                  <a:pt x="47" y="22"/>
                </a:cubicBezTo>
                <a:cubicBezTo>
                  <a:pt x="40" y="18"/>
                  <a:pt x="31" y="14"/>
                  <a:pt x="17" y="9"/>
                </a:cubicBezTo>
                <a:cubicBezTo>
                  <a:pt x="17" y="14"/>
                  <a:pt x="19" y="20"/>
                  <a:pt x="27" y="24"/>
                </a:cubicBezTo>
                <a:cubicBezTo>
                  <a:pt x="25" y="24"/>
                  <a:pt x="22" y="24"/>
                  <a:pt x="20" y="25"/>
                </a:cubicBezTo>
                <a:cubicBezTo>
                  <a:pt x="21" y="30"/>
                  <a:pt x="24" y="34"/>
                  <a:pt x="33" y="36"/>
                </a:cubicBezTo>
                <a:cubicBezTo>
                  <a:pt x="29" y="36"/>
                  <a:pt x="27" y="37"/>
                  <a:pt x="25" y="39"/>
                </a:cubicBezTo>
                <a:cubicBezTo>
                  <a:pt x="27" y="43"/>
                  <a:pt x="31" y="47"/>
                  <a:pt x="39" y="46"/>
                </a:cubicBezTo>
                <a:cubicBezTo>
                  <a:pt x="30" y="50"/>
                  <a:pt x="36" y="57"/>
                  <a:pt x="43" y="56"/>
                </a:cubicBezTo>
                <a:cubicBezTo>
                  <a:pt x="31" y="69"/>
                  <a:pt x="11" y="68"/>
                  <a:pt x="0" y="57"/>
                </a:cubicBezTo>
                <a:cubicBezTo>
                  <a:pt x="29" y="97"/>
                  <a:pt x="93" y="81"/>
                  <a:pt x="102" y="43"/>
                </a:cubicBezTo>
                <a:cubicBezTo>
                  <a:pt x="109" y="43"/>
                  <a:pt x="113" y="40"/>
                  <a:pt x="116" y="37"/>
                </a:cubicBezTo>
                <a:cubicBezTo>
                  <a:pt x="112" y="38"/>
                  <a:pt x="106" y="37"/>
                  <a:pt x="103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08" name="Freeform 174"/>
          <p:cNvSpPr>
            <a:spLocks/>
          </p:cNvSpPr>
          <p:nvPr/>
        </p:nvSpPr>
        <p:spPr bwMode="auto">
          <a:xfrm>
            <a:off x="17854529" y="3502537"/>
            <a:ext cx="538376" cy="729542"/>
          </a:xfrm>
          <a:custGeom>
            <a:avLst/>
            <a:gdLst>
              <a:gd name="T0" fmla="*/ 183412 w 86"/>
              <a:gd name="T1" fmla="*/ 222647 h 116"/>
              <a:gd name="T2" fmla="*/ 109537 w 86"/>
              <a:gd name="T3" fmla="*/ 222647 h 116"/>
              <a:gd name="T4" fmla="*/ 84064 w 86"/>
              <a:gd name="T5" fmla="*/ 212411 h 116"/>
              <a:gd name="T6" fmla="*/ 73874 w 86"/>
              <a:gd name="T7" fmla="*/ 186819 h 116"/>
              <a:gd name="T8" fmla="*/ 73874 w 86"/>
              <a:gd name="T9" fmla="*/ 161227 h 116"/>
              <a:gd name="T10" fmla="*/ 178317 w 86"/>
              <a:gd name="T11" fmla="*/ 161227 h 116"/>
              <a:gd name="T12" fmla="*/ 201243 w 86"/>
              <a:gd name="T13" fmla="*/ 150991 h 116"/>
              <a:gd name="T14" fmla="*/ 211433 w 86"/>
              <a:gd name="T15" fmla="*/ 125399 h 116"/>
              <a:gd name="T16" fmla="*/ 201243 w 86"/>
              <a:gd name="T17" fmla="*/ 102367 h 116"/>
              <a:gd name="T18" fmla="*/ 178317 w 86"/>
              <a:gd name="T19" fmla="*/ 92130 h 116"/>
              <a:gd name="T20" fmla="*/ 73874 w 86"/>
              <a:gd name="T21" fmla="*/ 92130 h 116"/>
              <a:gd name="T22" fmla="*/ 73874 w 86"/>
              <a:gd name="T23" fmla="*/ 38387 h 116"/>
              <a:gd name="T24" fmla="*/ 63685 w 86"/>
              <a:gd name="T25" fmla="*/ 12796 h 116"/>
              <a:gd name="T26" fmla="*/ 35663 w 86"/>
              <a:gd name="T27" fmla="*/ 0 h 116"/>
              <a:gd name="T28" fmla="*/ 10190 w 86"/>
              <a:gd name="T29" fmla="*/ 10237 h 116"/>
              <a:gd name="T30" fmla="*/ 0 w 86"/>
              <a:gd name="T31" fmla="*/ 38387 h 116"/>
              <a:gd name="T32" fmla="*/ 0 w 86"/>
              <a:gd name="T33" fmla="*/ 186819 h 116"/>
              <a:gd name="T34" fmla="*/ 30569 w 86"/>
              <a:gd name="T35" fmla="*/ 266153 h 116"/>
              <a:gd name="T36" fmla="*/ 109537 w 86"/>
              <a:gd name="T37" fmla="*/ 296863 h 116"/>
              <a:gd name="T38" fmla="*/ 183412 w 86"/>
              <a:gd name="T39" fmla="*/ 296863 h 116"/>
              <a:gd name="T40" fmla="*/ 208885 w 86"/>
              <a:gd name="T41" fmla="*/ 286626 h 116"/>
              <a:gd name="T42" fmla="*/ 219075 w 86"/>
              <a:gd name="T43" fmla="*/ 261035 h 116"/>
              <a:gd name="T44" fmla="*/ 208885 w 86"/>
              <a:gd name="T45" fmla="*/ 235443 h 116"/>
              <a:gd name="T46" fmla="*/ 183412 w 86"/>
              <a:gd name="T47" fmla="*/ 222647 h 11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86" h="116">
                <a:moveTo>
                  <a:pt x="72" y="87"/>
                </a:moveTo>
                <a:cubicBezTo>
                  <a:pt x="43" y="87"/>
                  <a:pt x="43" y="87"/>
                  <a:pt x="43" y="87"/>
                </a:cubicBezTo>
                <a:cubicBezTo>
                  <a:pt x="39" y="87"/>
                  <a:pt x="36" y="86"/>
                  <a:pt x="33" y="83"/>
                </a:cubicBezTo>
                <a:cubicBezTo>
                  <a:pt x="30" y="80"/>
                  <a:pt x="29" y="77"/>
                  <a:pt x="29" y="73"/>
                </a:cubicBezTo>
                <a:cubicBezTo>
                  <a:pt x="29" y="63"/>
                  <a:pt x="29" y="63"/>
                  <a:pt x="29" y="63"/>
                </a:cubicBezTo>
                <a:cubicBezTo>
                  <a:pt x="70" y="63"/>
                  <a:pt x="70" y="63"/>
                  <a:pt x="70" y="63"/>
                </a:cubicBezTo>
                <a:cubicBezTo>
                  <a:pt x="73" y="63"/>
                  <a:pt x="76" y="61"/>
                  <a:pt x="79" y="59"/>
                </a:cubicBezTo>
                <a:cubicBezTo>
                  <a:pt x="82" y="56"/>
                  <a:pt x="83" y="53"/>
                  <a:pt x="83" y="49"/>
                </a:cubicBezTo>
                <a:cubicBezTo>
                  <a:pt x="83" y="46"/>
                  <a:pt x="82" y="42"/>
                  <a:pt x="79" y="40"/>
                </a:cubicBezTo>
                <a:cubicBezTo>
                  <a:pt x="76" y="37"/>
                  <a:pt x="73" y="36"/>
                  <a:pt x="70" y="36"/>
                </a:cubicBezTo>
                <a:cubicBezTo>
                  <a:pt x="29" y="36"/>
                  <a:pt x="29" y="36"/>
                  <a:pt x="29" y="36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1"/>
                  <a:pt x="27" y="7"/>
                  <a:pt x="25" y="5"/>
                </a:cubicBezTo>
                <a:cubicBezTo>
                  <a:pt x="22" y="2"/>
                  <a:pt x="18" y="0"/>
                  <a:pt x="14" y="0"/>
                </a:cubicBezTo>
                <a:cubicBezTo>
                  <a:pt x="10" y="0"/>
                  <a:pt x="7" y="2"/>
                  <a:pt x="4" y="4"/>
                </a:cubicBezTo>
                <a:cubicBezTo>
                  <a:pt x="1" y="7"/>
                  <a:pt x="0" y="11"/>
                  <a:pt x="0" y="15"/>
                </a:cubicBezTo>
                <a:cubicBezTo>
                  <a:pt x="0" y="73"/>
                  <a:pt x="0" y="73"/>
                  <a:pt x="0" y="73"/>
                </a:cubicBezTo>
                <a:cubicBezTo>
                  <a:pt x="0" y="85"/>
                  <a:pt x="4" y="95"/>
                  <a:pt x="12" y="104"/>
                </a:cubicBezTo>
                <a:cubicBezTo>
                  <a:pt x="21" y="112"/>
                  <a:pt x="31" y="116"/>
                  <a:pt x="43" y="116"/>
                </a:cubicBezTo>
                <a:cubicBezTo>
                  <a:pt x="72" y="116"/>
                  <a:pt x="72" y="116"/>
                  <a:pt x="72" y="116"/>
                </a:cubicBezTo>
                <a:cubicBezTo>
                  <a:pt x="76" y="116"/>
                  <a:pt x="79" y="115"/>
                  <a:pt x="82" y="112"/>
                </a:cubicBezTo>
                <a:cubicBezTo>
                  <a:pt x="85" y="109"/>
                  <a:pt x="86" y="106"/>
                  <a:pt x="86" y="102"/>
                </a:cubicBezTo>
                <a:cubicBezTo>
                  <a:pt x="86" y="98"/>
                  <a:pt x="85" y="95"/>
                  <a:pt x="82" y="92"/>
                </a:cubicBezTo>
                <a:cubicBezTo>
                  <a:pt x="79" y="89"/>
                  <a:pt x="76" y="87"/>
                  <a:pt x="72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09" name="Freeform 175"/>
          <p:cNvSpPr>
            <a:spLocks noEditPoints="1"/>
          </p:cNvSpPr>
          <p:nvPr/>
        </p:nvSpPr>
        <p:spPr bwMode="auto">
          <a:xfrm>
            <a:off x="4519947" y="4969419"/>
            <a:ext cx="737344" cy="729542"/>
          </a:xfrm>
          <a:custGeom>
            <a:avLst/>
            <a:gdLst>
              <a:gd name="T0" fmla="*/ 287216 w 117"/>
              <a:gd name="T1" fmla="*/ 168905 h 116"/>
              <a:gd name="T2" fmla="*/ 287216 w 117"/>
              <a:gd name="T3" fmla="*/ 148432 h 116"/>
              <a:gd name="T4" fmla="*/ 151301 w 117"/>
              <a:gd name="T5" fmla="*/ 10237 h 116"/>
              <a:gd name="T6" fmla="*/ 128221 w 117"/>
              <a:gd name="T7" fmla="*/ 10237 h 116"/>
              <a:gd name="T8" fmla="*/ 84626 w 117"/>
              <a:gd name="T9" fmla="*/ 0 h 116"/>
              <a:gd name="T10" fmla="*/ 0 w 117"/>
              <a:gd name="T11" fmla="*/ 81893 h 116"/>
              <a:gd name="T12" fmla="*/ 12822 w 117"/>
              <a:gd name="T13" fmla="*/ 125399 h 116"/>
              <a:gd name="T14" fmla="*/ 12822 w 117"/>
              <a:gd name="T15" fmla="*/ 148432 h 116"/>
              <a:gd name="T16" fmla="*/ 151301 w 117"/>
              <a:gd name="T17" fmla="*/ 286626 h 116"/>
              <a:gd name="T18" fmla="*/ 171817 w 117"/>
              <a:gd name="T19" fmla="*/ 284067 h 116"/>
              <a:gd name="T20" fmla="*/ 215412 w 117"/>
              <a:gd name="T21" fmla="*/ 296863 h 116"/>
              <a:gd name="T22" fmla="*/ 300038 w 117"/>
              <a:gd name="T23" fmla="*/ 212411 h 116"/>
              <a:gd name="T24" fmla="*/ 287216 w 117"/>
              <a:gd name="T25" fmla="*/ 168905 h 116"/>
              <a:gd name="T26" fmla="*/ 215412 w 117"/>
              <a:gd name="T27" fmla="*/ 209851 h 116"/>
              <a:gd name="T28" fmla="*/ 189768 w 117"/>
              <a:gd name="T29" fmla="*/ 230325 h 116"/>
              <a:gd name="T30" fmla="*/ 151301 w 117"/>
              <a:gd name="T31" fmla="*/ 238002 h 116"/>
              <a:gd name="T32" fmla="*/ 105142 w 117"/>
              <a:gd name="T33" fmla="*/ 227766 h 116"/>
              <a:gd name="T34" fmla="*/ 84626 w 117"/>
              <a:gd name="T35" fmla="*/ 209851 h 116"/>
              <a:gd name="T36" fmla="*/ 76933 w 117"/>
              <a:gd name="T37" fmla="*/ 186819 h 116"/>
              <a:gd name="T38" fmla="*/ 79497 w 117"/>
              <a:gd name="T39" fmla="*/ 174023 h 116"/>
              <a:gd name="T40" fmla="*/ 92319 w 117"/>
              <a:gd name="T41" fmla="*/ 168905 h 116"/>
              <a:gd name="T42" fmla="*/ 102577 w 117"/>
              <a:gd name="T43" fmla="*/ 174023 h 116"/>
              <a:gd name="T44" fmla="*/ 110270 w 117"/>
              <a:gd name="T45" fmla="*/ 184260 h 116"/>
              <a:gd name="T46" fmla="*/ 117964 w 117"/>
              <a:gd name="T47" fmla="*/ 197056 h 116"/>
              <a:gd name="T48" fmla="*/ 130786 w 117"/>
              <a:gd name="T49" fmla="*/ 207292 h 116"/>
              <a:gd name="T50" fmla="*/ 148737 w 117"/>
              <a:gd name="T51" fmla="*/ 209851 h 116"/>
              <a:gd name="T52" fmla="*/ 176945 w 117"/>
              <a:gd name="T53" fmla="*/ 202174 h 116"/>
              <a:gd name="T54" fmla="*/ 187203 w 117"/>
              <a:gd name="T55" fmla="*/ 186819 h 116"/>
              <a:gd name="T56" fmla="*/ 179510 w 117"/>
              <a:gd name="T57" fmla="*/ 171464 h 116"/>
              <a:gd name="T58" fmla="*/ 166688 w 117"/>
              <a:gd name="T59" fmla="*/ 163786 h 116"/>
              <a:gd name="T60" fmla="*/ 143608 w 117"/>
              <a:gd name="T61" fmla="*/ 158668 h 116"/>
              <a:gd name="T62" fmla="*/ 107706 w 117"/>
              <a:gd name="T63" fmla="*/ 148432 h 116"/>
              <a:gd name="T64" fmla="*/ 87191 w 117"/>
              <a:gd name="T65" fmla="*/ 133077 h 116"/>
              <a:gd name="T66" fmla="*/ 79497 w 117"/>
              <a:gd name="T67" fmla="*/ 107485 h 116"/>
              <a:gd name="T68" fmla="*/ 87191 w 117"/>
              <a:gd name="T69" fmla="*/ 81893 h 116"/>
              <a:gd name="T70" fmla="*/ 112835 w 117"/>
              <a:gd name="T71" fmla="*/ 63979 h 116"/>
              <a:gd name="T72" fmla="*/ 148737 w 117"/>
              <a:gd name="T73" fmla="*/ 58861 h 116"/>
              <a:gd name="T74" fmla="*/ 179510 w 117"/>
              <a:gd name="T75" fmla="*/ 61420 h 116"/>
              <a:gd name="T76" fmla="*/ 200025 w 117"/>
              <a:gd name="T77" fmla="*/ 71657 h 116"/>
              <a:gd name="T78" fmla="*/ 212847 w 117"/>
              <a:gd name="T79" fmla="*/ 87012 h 116"/>
              <a:gd name="T80" fmla="*/ 215412 w 117"/>
              <a:gd name="T81" fmla="*/ 99807 h 116"/>
              <a:gd name="T82" fmla="*/ 210283 w 117"/>
              <a:gd name="T83" fmla="*/ 112603 h 116"/>
              <a:gd name="T84" fmla="*/ 200025 w 117"/>
              <a:gd name="T85" fmla="*/ 117722 h 116"/>
              <a:gd name="T86" fmla="*/ 189768 w 117"/>
              <a:gd name="T87" fmla="*/ 115162 h 116"/>
              <a:gd name="T88" fmla="*/ 182074 w 117"/>
              <a:gd name="T89" fmla="*/ 104926 h 116"/>
              <a:gd name="T90" fmla="*/ 169252 w 117"/>
              <a:gd name="T91" fmla="*/ 89571 h 116"/>
              <a:gd name="T92" fmla="*/ 146172 w 117"/>
              <a:gd name="T93" fmla="*/ 84452 h 116"/>
              <a:gd name="T94" fmla="*/ 123093 w 117"/>
              <a:gd name="T95" fmla="*/ 89571 h 116"/>
              <a:gd name="T96" fmla="*/ 115399 w 117"/>
              <a:gd name="T97" fmla="*/ 102367 h 116"/>
              <a:gd name="T98" fmla="*/ 117964 w 117"/>
              <a:gd name="T99" fmla="*/ 112603 h 116"/>
              <a:gd name="T100" fmla="*/ 125657 w 117"/>
              <a:gd name="T101" fmla="*/ 117722 h 116"/>
              <a:gd name="T102" fmla="*/ 135915 w 117"/>
              <a:gd name="T103" fmla="*/ 122840 h 116"/>
              <a:gd name="T104" fmla="*/ 153866 w 117"/>
              <a:gd name="T105" fmla="*/ 127958 h 116"/>
              <a:gd name="T106" fmla="*/ 184639 w 117"/>
              <a:gd name="T107" fmla="*/ 135636 h 116"/>
              <a:gd name="T108" fmla="*/ 205154 w 117"/>
              <a:gd name="T109" fmla="*/ 145872 h 116"/>
              <a:gd name="T110" fmla="*/ 220541 w 117"/>
              <a:gd name="T111" fmla="*/ 158668 h 116"/>
              <a:gd name="T112" fmla="*/ 225670 w 117"/>
              <a:gd name="T113" fmla="*/ 181701 h 116"/>
              <a:gd name="T114" fmla="*/ 215412 w 117"/>
              <a:gd name="T115" fmla="*/ 209851 h 11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17" h="116">
                <a:moveTo>
                  <a:pt x="112" y="66"/>
                </a:moveTo>
                <a:cubicBezTo>
                  <a:pt x="112" y="63"/>
                  <a:pt x="112" y="61"/>
                  <a:pt x="112" y="58"/>
                </a:cubicBezTo>
                <a:cubicBezTo>
                  <a:pt x="112" y="28"/>
                  <a:pt x="88" y="4"/>
                  <a:pt x="59" y="4"/>
                </a:cubicBezTo>
                <a:cubicBezTo>
                  <a:pt x="56" y="4"/>
                  <a:pt x="53" y="4"/>
                  <a:pt x="50" y="4"/>
                </a:cubicBezTo>
                <a:cubicBezTo>
                  <a:pt x="45" y="1"/>
                  <a:pt x="39" y="0"/>
                  <a:pt x="33" y="0"/>
                </a:cubicBezTo>
                <a:cubicBezTo>
                  <a:pt x="15" y="0"/>
                  <a:pt x="0" y="14"/>
                  <a:pt x="0" y="32"/>
                </a:cubicBezTo>
                <a:cubicBezTo>
                  <a:pt x="0" y="38"/>
                  <a:pt x="2" y="44"/>
                  <a:pt x="5" y="49"/>
                </a:cubicBezTo>
                <a:cubicBezTo>
                  <a:pt x="5" y="52"/>
                  <a:pt x="5" y="55"/>
                  <a:pt x="5" y="58"/>
                </a:cubicBezTo>
                <a:cubicBezTo>
                  <a:pt x="5" y="87"/>
                  <a:pt x="29" y="112"/>
                  <a:pt x="59" y="112"/>
                </a:cubicBezTo>
                <a:cubicBezTo>
                  <a:pt x="61" y="112"/>
                  <a:pt x="64" y="111"/>
                  <a:pt x="67" y="111"/>
                </a:cubicBezTo>
                <a:cubicBezTo>
                  <a:pt x="72" y="114"/>
                  <a:pt x="78" y="116"/>
                  <a:pt x="84" y="116"/>
                </a:cubicBezTo>
                <a:cubicBezTo>
                  <a:pt x="102" y="116"/>
                  <a:pt x="117" y="101"/>
                  <a:pt x="117" y="83"/>
                </a:cubicBezTo>
                <a:cubicBezTo>
                  <a:pt x="117" y="77"/>
                  <a:pt x="115" y="71"/>
                  <a:pt x="112" y="66"/>
                </a:cubicBezTo>
                <a:close/>
                <a:moveTo>
                  <a:pt x="84" y="82"/>
                </a:moveTo>
                <a:cubicBezTo>
                  <a:pt x="82" y="85"/>
                  <a:pt x="78" y="88"/>
                  <a:pt x="74" y="90"/>
                </a:cubicBezTo>
                <a:cubicBezTo>
                  <a:pt x="70" y="92"/>
                  <a:pt x="65" y="93"/>
                  <a:pt x="59" y="93"/>
                </a:cubicBezTo>
                <a:cubicBezTo>
                  <a:pt x="51" y="93"/>
                  <a:pt x="45" y="91"/>
                  <a:pt x="41" y="89"/>
                </a:cubicBezTo>
                <a:cubicBezTo>
                  <a:pt x="37" y="87"/>
                  <a:pt x="35" y="85"/>
                  <a:pt x="33" y="82"/>
                </a:cubicBezTo>
                <a:cubicBezTo>
                  <a:pt x="31" y="79"/>
                  <a:pt x="30" y="76"/>
                  <a:pt x="30" y="73"/>
                </a:cubicBezTo>
                <a:cubicBezTo>
                  <a:pt x="30" y="71"/>
                  <a:pt x="30" y="69"/>
                  <a:pt x="31" y="68"/>
                </a:cubicBezTo>
                <a:cubicBezTo>
                  <a:pt x="33" y="67"/>
                  <a:pt x="34" y="66"/>
                  <a:pt x="36" y="66"/>
                </a:cubicBezTo>
                <a:cubicBezTo>
                  <a:pt x="38" y="66"/>
                  <a:pt x="39" y="67"/>
                  <a:pt x="40" y="68"/>
                </a:cubicBezTo>
                <a:cubicBezTo>
                  <a:pt x="42" y="69"/>
                  <a:pt x="42" y="70"/>
                  <a:pt x="43" y="72"/>
                </a:cubicBezTo>
                <a:cubicBezTo>
                  <a:pt x="44" y="74"/>
                  <a:pt x="45" y="76"/>
                  <a:pt x="46" y="77"/>
                </a:cubicBezTo>
                <a:cubicBezTo>
                  <a:pt x="47" y="79"/>
                  <a:pt x="49" y="80"/>
                  <a:pt x="51" y="81"/>
                </a:cubicBezTo>
                <a:cubicBezTo>
                  <a:pt x="52" y="82"/>
                  <a:pt x="55" y="82"/>
                  <a:pt x="58" y="82"/>
                </a:cubicBezTo>
                <a:cubicBezTo>
                  <a:pt x="62" y="82"/>
                  <a:pt x="66" y="81"/>
                  <a:pt x="69" y="79"/>
                </a:cubicBezTo>
                <a:cubicBezTo>
                  <a:pt x="71" y="78"/>
                  <a:pt x="73" y="75"/>
                  <a:pt x="73" y="73"/>
                </a:cubicBezTo>
                <a:cubicBezTo>
                  <a:pt x="73" y="70"/>
                  <a:pt x="72" y="69"/>
                  <a:pt x="70" y="67"/>
                </a:cubicBezTo>
                <a:cubicBezTo>
                  <a:pt x="69" y="66"/>
                  <a:pt x="67" y="65"/>
                  <a:pt x="65" y="64"/>
                </a:cubicBezTo>
                <a:cubicBezTo>
                  <a:pt x="63" y="63"/>
                  <a:pt x="59" y="63"/>
                  <a:pt x="56" y="62"/>
                </a:cubicBezTo>
                <a:cubicBezTo>
                  <a:pt x="50" y="61"/>
                  <a:pt x="46" y="59"/>
                  <a:pt x="42" y="58"/>
                </a:cubicBezTo>
                <a:cubicBezTo>
                  <a:pt x="39" y="56"/>
                  <a:pt x="36" y="54"/>
                  <a:pt x="34" y="52"/>
                </a:cubicBezTo>
                <a:cubicBezTo>
                  <a:pt x="32" y="49"/>
                  <a:pt x="31" y="46"/>
                  <a:pt x="31" y="42"/>
                </a:cubicBezTo>
                <a:cubicBezTo>
                  <a:pt x="31" y="38"/>
                  <a:pt x="32" y="35"/>
                  <a:pt x="34" y="32"/>
                </a:cubicBezTo>
                <a:cubicBezTo>
                  <a:pt x="36" y="29"/>
                  <a:pt x="40" y="27"/>
                  <a:pt x="44" y="25"/>
                </a:cubicBezTo>
                <a:cubicBezTo>
                  <a:pt x="48" y="23"/>
                  <a:pt x="53" y="23"/>
                  <a:pt x="58" y="23"/>
                </a:cubicBezTo>
                <a:cubicBezTo>
                  <a:pt x="63" y="23"/>
                  <a:pt x="67" y="23"/>
                  <a:pt x="70" y="24"/>
                </a:cubicBezTo>
                <a:cubicBezTo>
                  <a:pt x="73" y="25"/>
                  <a:pt x="76" y="27"/>
                  <a:pt x="78" y="28"/>
                </a:cubicBezTo>
                <a:cubicBezTo>
                  <a:pt x="80" y="30"/>
                  <a:pt x="82" y="32"/>
                  <a:pt x="83" y="34"/>
                </a:cubicBezTo>
                <a:cubicBezTo>
                  <a:pt x="84" y="36"/>
                  <a:pt x="84" y="38"/>
                  <a:pt x="84" y="39"/>
                </a:cubicBezTo>
                <a:cubicBezTo>
                  <a:pt x="84" y="41"/>
                  <a:pt x="84" y="43"/>
                  <a:pt x="82" y="44"/>
                </a:cubicBezTo>
                <a:cubicBezTo>
                  <a:pt x="81" y="45"/>
                  <a:pt x="80" y="46"/>
                  <a:pt x="78" y="46"/>
                </a:cubicBezTo>
                <a:cubicBezTo>
                  <a:pt x="76" y="46"/>
                  <a:pt x="75" y="46"/>
                  <a:pt x="74" y="45"/>
                </a:cubicBezTo>
                <a:cubicBezTo>
                  <a:pt x="73" y="44"/>
                  <a:pt x="72" y="43"/>
                  <a:pt x="71" y="41"/>
                </a:cubicBezTo>
                <a:cubicBezTo>
                  <a:pt x="69" y="38"/>
                  <a:pt x="68" y="36"/>
                  <a:pt x="66" y="35"/>
                </a:cubicBezTo>
                <a:cubicBezTo>
                  <a:pt x="64" y="34"/>
                  <a:pt x="61" y="33"/>
                  <a:pt x="57" y="33"/>
                </a:cubicBezTo>
                <a:cubicBezTo>
                  <a:pt x="54" y="33"/>
                  <a:pt x="51" y="34"/>
                  <a:pt x="48" y="35"/>
                </a:cubicBezTo>
                <a:cubicBezTo>
                  <a:pt x="46" y="37"/>
                  <a:pt x="45" y="38"/>
                  <a:pt x="45" y="40"/>
                </a:cubicBezTo>
                <a:cubicBezTo>
                  <a:pt x="45" y="42"/>
                  <a:pt x="45" y="43"/>
                  <a:pt x="46" y="44"/>
                </a:cubicBezTo>
                <a:cubicBezTo>
                  <a:pt x="47" y="45"/>
                  <a:pt x="48" y="46"/>
                  <a:pt x="49" y="46"/>
                </a:cubicBezTo>
                <a:cubicBezTo>
                  <a:pt x="51" y="47"/>
                  <a:pt x="52" y="48"/>
                  <a:pt x="53" y="48"/>
                </a:cubicBezTo>
                <a:cubicBezTo>
                  <a:pt x="55" y="48"/>
                  <a:pt x="57" y="49"/>
                  <a:pt x="60" y="50"/>
                </a:cubicBezTo>
                <a:cubicBezTo>
                  <a:pt x="65" y="51"/>
                  <a:pt x="68" y="52"/>
                  <a:pt x="72" y="53"/>
                </a:cubicBezTo>
                <a:cubicBezTo>
                  <a:pt x="75" y="54"/>
                  <a:pt x="78" y="55"/>
                  <a:pt x="80" y="57"/>
                </a:cubicBezTo>
                <a:cubicBezTo>
                  <a:pt x="82" y="58"/>
                  <a:pt x="84" y="60"/>
                  <a:pt x="86" y="62"/>
                </a:cubicBezTo>
                <a:cubicBezTo>
                  <a:pt x="87" y="65"/>
                  <a:pt x="88" y="68"/>
                  <a:pt x="88" y="71"/>
                </a:cubicBezTo>
                <a:cubicBezTo>
                  <a:pt x="88" y="75"/>
                  <a:pt x="86" y="79"/>
                  <a:pt x="84" y="8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11" name="Freeform 177"/>
          <p:cNvSpPr>
            <a:spLocks noEditPoints="1"/>
          </p:cNvSpPr>
          <p:nvPr/>
        </p:nvSpPr>
        <p:spPr bwMode="auto">
          <a:xfrm>
            <a:off x="20589332" y="3502537"/>
            <a:ext cx="729538" cy="729542"/>
          </a:xfrm>
          <a:custGeom>
            <a:avLst/>
            <a:gdLst>
              <a:gd name="T0" fmla="*/ 273830 w 116"/>
              <a:gd name="T1" fmla="*/ 0 h 116"/>
              <a:gd name="T2" fmla="*/ 20473 w 116"/>
              <a:gd name="T3" fmla="*/ 0 h 116"/>
              <a:gd name="T4" fmla="*/ 0 w 116"/>
              <a:gd name="T5" fmla="*/ 23032 h 116"/>
              <a:gd name="T6" fmla="*/ 0 w 116"/>
              <a:gd name="T7" fmla="*/ 276390 h 116"/>
              <a:gd name="T8" fmla="*/ 20473 w 116"/>
              <a:gd name="T9" fmla="*/ 296863 h 116"/>
              <a:gd name="T10" fmla="*/ 273830 w 116"/>
              <a:gd name="T11" fmla="*/ 296863 h 116"/>
              <a:gd name="T12" fmla="*/ 296862 w 116"/>
              <a:gd name="T13" fmla="*/ 276390 h 116"/>
              <a:gd name="T14" fmla="*/ 296862 w 116"/>
              <a:gd name="T15" fmla="*/ 23032 h 116"/>
              <a:gd name="T16" fmla="*/ 273830 w 116"/>
              <a:gd name="T17" fmla="*/ 0 h 116"/>
              <a:gd name="T18" fmla="*/ 89570 w 116"/>
              <a:gd name="T19" fmla="*/ 250798 h 116"/>
              <a:gd name="T20" fmla="*/ 43506 w 116"/>
              <a:gd name="T21" fmla="*/ 250798 h 116"/>
              <a:gd name="T22" fmla="*/ 43506 w 116"/>
              <a:gd name="T23" fmla="*/ 115162 h 116"/>
              <a:gd name="T24" fmla="*/ 89570 w 116"/>
              <a:gd name="T25" fmla="*/ 115162 h 116"/>
              <a:gd name="T26" fmla="*/ 89570 w 116"/>
              <a:gd name="T27" fmla="*/ 250798 h 116"/>
              <a:gd name="T28" fmla="*/ 66538 w 116"/>
              <a:gd name="T29" fmla="*/ 97248 h 116"/>
              <a:gd name="T30" fmla="*/ 66538 w 116"/>
              <a:gd name="T31" fmla="*/ 97248 h 116"/>
              <a:gd name="T32" fmla="*/ 40946 w 116"/>
              <a:gd name="T33" fmla="*/ 74216 h 116"/>
              <a:gd name="T34" fmla="*/ 66538 w 116"/>
              <a:gd name="T35" fmla="*/ 51183 h 116"/>
              <a:gd name="T36" fmla="*/ 92130 w 116"/>
              <a:gd name="T37" fmla="*/ 74216 h 116"/>
              <a:gd name="T38" fmla="*/ 66538 w 116"/>
              <a:gd name="T39" fmla="*/ 97248 h 116"/>
              <a:gd name="T40" fmla="*/ 250797 w 116"/>
              <a:gd name="T41" fmla="*/ 250798 h 116"/>
              <a:gd name="T42" fmla="*/ 207292 w 116"/>
              <a:gd name="T43" fmla="*/ 250798 h 116"/>
              <a:gd name="T44" fmla="*/ 207292 w 116"/>
              <a:gd name="T45" fmla="*/ 176582 h 116"/>
              <a:gd name="T46" fmla="*/ 184259 w 116"/>
              <a:gd name="T47" fmla="*/ 148432 h 116"/>
              <a:gd name="T48" fmla="*/ 161227 w 116"/>
              <a:gd name="T49" fmla="*/ 163786 h 116"/>
              <a:gd name="T50" fmla="*/ 158668 w 116"/>
              <a:gd name="T51" fmla="*/ 174023 h 116"/>
              <a:gd name="T52" fmla="*/ 158668 w 116"/>
              <a:gd name="T53" fmla="*/ 250798 h 116"/>
              <a:gd name="T54" fmla="*/ 115162 w 116"/>
              <a:gd name="T55" fmla="*/ 250798 h 116"/>
              <a:gd name="T56" fmla="*/ 115162 w 116"/>
              <a:gd name="T57" fmla="*/ 115162 h 116"/>
              <a:gd name="T58" fmla="*/ 158668 w 116"/>
              <a:gd name="T59" fmla="*/ 115162 h 116"/>
              <a:gd name="T60" fmla="*/ 158668 w 116"/>
              <a:gd name="T61" fmla="*/ 135636 h 116"/>
              <a:gd name="T62" fmla="*/ 199614 w 116"/>
              <a:gd name="T63" fmla="*/ 112603 h 116"/>
              <a:gd name="T64" fmla="*/ 250797 w 116"/>
              <a:gd name="T65" fmla="*/ 171464 h 116"/>
              <a:gd name="T66" fmla="*/ 250797 w 116"/>
              <a:gd name="T67" fmla="*/ 250798 h 116"/>
              <a:gd name="T68" fmla="*/ 158668 w 116"/>
              <a:gd name="T69" fmla="*/ 135636 h 116"/>
              <a:gd name="T70" fmla="*/ 158668 w 116"/>
              <a:gd name="T71" fmla="*/ 135636 h 116"/>
              <a:gd name="T72" fmla="*/ 158668 w 116"/>
              <a:gd name="T73" fmla="*/ 135636 h 11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0" t="0" r="r" b="b"/>
            <a:pathLst>
              <a:path w="116" h="116">
                <a:moveTo>
                  <a:pt x="107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108"/>
                  <a:pt x="0" y="108"/>
                  <a:pt x="0" y="108"/>
                </a:cubicBezTo>
                <a:cubicBezTo>
                  <a:pt x="0" y="113"/>
                  <a:pt x="4" y="116"/>
                  <a:pt x="8" y="116"/>
                </a:cubicBezTo>
                <a:cubicBezTo>
                  <a:pt x="107" y="116"/>
                  <a:pt x="107" y="116"/>
                  <a:pt x="107" y="116"/>
                </a:cubicBezTo>
                <a:cubicBezTo>
                  <a:pt x="112" y="116"/>
                  <a:pt x="116" y="113"/>
                  <a:pt x="116" y="108"/>
                </a:cubicBezTo>
                <a:cubicBezTo>
                  <a:pt x="116" y="9"/>
                  <a:pt x="116" y="9"/>
                  <a:pt x="116" y="9"/>
                </a:cubicBezTo>
                <a:cubicBezTo>
                  <a:pt x="116" y="4"/>
                  <a:pt x="112" y="0"/>
                  <a:pt x="107" y="0"/>
                </a:cubicBezTo>
                <a:close/>
                <a:moveTo>
                  <a:pt x="35" y="98"/>
                </a:moveTo>
                <a:cubicBezTo>
                  <a:pt x="17" y="98"/>
                  <a:pt x="17" y="98"/>
                  <a:pt x="17" y="98"/>
                </a:cubicBezTo>
                <a:cubicBezTo>
                  <a:pt x="17" y="45"/>
                  <a:pt x="17" y="45"/>
                  <a:pt x="17" y="45"/>
                </a:cubicBezTo>
                <a:cubicBezTo>
                  <a:pt x="35" y="45"/>
                  <a:pt x="35" y="45"/>
                  <a:pt x="35" y="45"/>
                </a:cubicBezTo>
                <a:lnTo>
                  <a:pt x="35" y="98"/>
                </a:lnTo>
                <a:close/>
                <a:moveTo>
                  <a:pt x="26" y="38"/>
                </a:moveTo>
                <a:cubicBezTo>
                  <a:pt x="26" y="38"/>
                  <a:pt x="26" y="38"/>
                  <a:pt x="26" y="38"/>
                </a:cubicBezTo>
                <a:cubicBezTo>
                  <a:pt x="20" y="38"/>
                  <a:pt x="16" y="34"/>
                  <a:pt x="16" y="29"/>
                </a:cubicBezTo>
                <a:cubicBezTo>
                  <a:pt x="16" y="24"/>
                  <a:pt x="20" y="20"/>
                  <a:pt x="26" y="20"/>
                </a:cubicBezTo>
                <a:cubicBezTo>
                  <a:pt x="32" y="20"/>
                  <a:pt x="36" y="24"/>
                  <a:pt x="36" y="29"/>
                </a:cubicBezTo>
                <a:cubicBezTo>
                  <a:pt x="36" y="34"/>
                  <a:pt x="32" y="38"/>
                  <a:pt x="26" y="38"/>
                </a:cubicBezTo>
                <a:close/>
                <a:moveTo>
                  <a:pt x="98" y="98"/>
                </a:moveTo>
                <a:cubicBezTo>
                  <a:pt x="81" y="98"/>
                  <a:pt x="81" y="98"/>
                  <a:pt x="81" y="98"/>
                </a:cubicBezTo>
                <a:cubicBezTo>
                  <a:pt x="81" y="69"/>
                  <a:pt x="81" y="69"/>
                  <a:pt x="81" y="69"/>
                </a:cubicBezTo>
                <a:cubicBezTo>
                  <a:pt x="81" y="62"/>
                  <a:pt x="78" y="58"/>
                  <a:pt x="72" y="58"/>
                </a:cubicBezTo>
                <a:cubicBezTo>
                  <a:pt x="67" y="58"/>
                  <a:pt x="64" y="61"/>
                  <a:pt x="63" y="64"/>
                </a:cubicBezTo>
                <a:cubicBezTo>
                  <a:pt x="62" y="65"/>
                  <a:pt x="62" y="67"/>
                  <a:pt x="62" y="68"/>
                </a:cubicBezTo>
                <a:cubicBezTo>
                  <a:pt x="62" y="98"/>
                  <a:pt x="62" y="98"/>
                  <a:pt x="62" y="98"/>
                </a:cubicBezTo>
                <a:cubicBezTo>
                  <a:pt x="45" y="98"/>
                  <a:pt x="45" y="98"/>
                  <a:pt x="45" y="98"/>
                </a:cubicBezTo>
                <a:cubicBezTo>
                  <a:pt x="45" y="98"/>
                  <a:pt x="45" y="50"/>
                  <a:pt x="45" y="45"/>
                </a:cubicBezTo>
                <a:cubicBezTo>
                  <a:pt x="62" y="45"/>
                  <a:pt x="62" y="45"/>
                  <a:pt x="62" y="45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49"/>
                  <a:pt x="69" y="44"/>
                  <a:pt x="78" y="44"/>
                </a:cubicBezTo>
                <a:cubicBezTo>
                  <a:pt x="90" y="44"/>
                  <a:pt x="98" y="51"/>
                  <a:pt x="98" y="67"/>
                </a:cubicBezTo>
                <a:lnTo>
                  <a:pt x="98" y="98"/>
                </a:lnTo>
                <a:close/>
                <a:moveTo>
                  <a:pt x="62" y="53"/>
                </a:moveTo>
                <a:cubicBezTo>
                  <a:pt x="62" y="53"/>
                  <a:pt x="62" y="53"/>
                  <a:pt x="62" y="53"/>
                </a:cubicBezTo>
                <a:cubicBezTo>
                  <a:pt x="62" y="53"/>
                  <a:pt x="62" y="53"/>
                  <a:pt x="62" y="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12" name="Freeform 178"/>
          <p:cNvSpPr>
            <a:spLocks/>
          </p:cNvSpPr>
          <p:nvPr/>
        </p:nvSpPr>
        <p:spPr bwMode="auto">
          <a:xfrm>
            <a:off x="19122450" y="3502537"/>
            <a:ext cx="737342" cy="729542"/>
          </a:xfrm>
          <a:custGeom>
            <a:avLst/>
            <a:gdLst>
              <a:gd name="T0" fmla="*/ 300037 w 117"/>
              <a:gd name="T1" fmla="*/ 51183 h 116"/>
              <a:gd name="T2" fmla="*/ 248749 w 117"/>
              <a:gd name="T3" fmla="*/ 0 h 116"/>
              <a:gd name="T4" fmla="*/ 51288 w 117"/>
              <a:gd name="T5" fmla="*/ 0 h 116"/>
              <a:gd name="T6" fmla="*/ 0 w 117"/>
              <a:gd name="T7" fmla="*/ 51183 h 116"/>
              <a:gd name="T8" fmla="*/ 0 w 117"/>
              <a:gd name="T9" fmla="*/ 248239 h 116"/>
              <a:gd name="T10" fmla="*/ 51288 w 117"/>
              <a:gd name="T11" fmla="*/ 296863 h 116"/>
              <a:gd name="T12" fmla="*/ 148736 w 117"/>
              <a:gd name="T13" fmla="*/ 296863 h 116"/>
              <a:gd name="T14" fmla="*/ 148736 w 117"/>
              <a:gd name="T15" fmla="*/ 186819 h 116"/>
              <a:gd name="T16" fmla="*/ 112834 w 117"/>
              <a:gd name="T17" fmla="*/ 186819 h 116"/>
              <a:gd name="T18" fmla="*/ 112834 w 117"/>
              <a:gd name="T19" fmla="*/ 135636 h 116"/>
              <a:gd name="T20" fmla="*/ 148736 w 117"/>
              <a:gd name="T21" fmla="*/ 135636 h 116"/>
              <a:gd name="T22" fmla="*/ 148736 w 117"/>
              <a:gd name="T23" fmla="*/ 117722 h 116"/>
              <a:gd name="T24" fmla="*/ 205154 w 117"/>
              <a:gd name="T25" fmla="*/ 53742 h 116"/>
              <a:gd name="T26" fmla="*/ 246184 w 117"/>
              <a:gd name="T27" fmla="*/ 53742 h 116"/>
              <a:gd name="T28" fmla="*/ 246184 w 117"/>
              <a:gd name="T29" fmla="*/ 102367 h 116"/>
              <a:gd name="T30" fmla="*/ 205154 w 117"/>
              <a:gd name="T31" fmla="*/ 102367 h 116"/>
              <a:gd name="T32" fmla="*/ 197460 w 117"/>
              <a:gd name="T33" fmla="*/ 117722 h 116"/>
              <a:gd name="T34" fmla="*/ 197460 w 117"/>
              <a:gd name="T35" fmla="*/ 135636 h 116"/>
              <a:gd name="T36" fmla="*/ 246184 w 117"/>
              <a:gd name="T37" fmla="*/ 135636 h 116"/>
              <a:gd name="T38" fmla="*/ 246184 w 117"/>
              <a:gd name="T39" fmla="*/ 186819 h 116"/>
              <a:gd name="T40" fmla="*/ 197460 w 117"/>
              <a:gd name="T41" fmla="*/ 186819 h 116"/>
              <a:gd name="T42" fmla="*/ 197460 w 117"/>
              <a:gd name="T43" fmla="*/ 296863 h 116"/>
              <a:gd name="T44" fmla="*/ 248749 w 117"/>
              <a:gd name="T45" fmla="*/ 296863 h 116"/>
              <a:gd name="T46" fmla="*/ 300037 w 117"/>
              <a:gd name="T47" fmla="*/ 248239 h 116"/>
              <a:gd name="T48" fmla="*/ 300037 w 117"/>
              <a:gd name="T49" fmla="*/ 51183 h 11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17" h="116">
                <a:moveTo>
                  <a:pt x="117" y="20"/>
                </a:moveTo>
                <a:cubicBezTo>
                  <a:pt x="117" y="9"/>
                  <a:pt x="107" y="0"/>
                  <a:pt x="97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0" y="0"/>
                  <a:pt x="0" y="9"/>
                  <a:pt x="0" y="20"/>
                </a:cubicBezTo>
                <a:cubicBezTo>
                  <a:pt x="0" y="97"/>
                  <a:pt x="0" y="97"/>
                  <a:pt x="0" y="97"/>
                </a:cubicBezTo>
                <a:cubicBezTo>
                  <a:pt x="0" y="107"/>
                  <a:pt x="10" y="116"/>
                  <a:pt x="20" y="116"/>
                </a:cubicBezTo>
                <a:cubicBezTo>
                  <a:pt x="58" y="116"/>
                  <a:pt x="58" y="116"/>
                  <a:pt x="58" y="116"/>
                </a:cubicBezTo>
                <a:cubicBezTo>
                  <a:pt x="58" y="73"/>
                  <a:pt x="58" y="73"/>
                  <a:pt x="58" y="73"/>
                </a:cubicBezTo>
                <a:cubicBezTo>
                  <a:pt x="44" y="73"/>
                  <a:pt x="44" y="73"/>
                  <a:pt x="44" y="73"/>
                </a:cubicBezTo>
                <a:cubicBezTo>
                  <a:pt x="44" y="53"/>
                  <a:pt x="44" y="53"/>
                  <a:pt x="44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46"/>
                  <a:pt x="58" y="46"/>
                  <a:pt x="58" y="46"/>
                </a:cubicBezTo>
                <a:cubicBezTo>
                  <a:pt x="58" y="33"/>
                  <a:pt x="68" y="21"/>
                  <a:pt x="80" y="21"/>
                </a:cubicBezTo>
                <a:cubicBezTo>
                  <a:pt x="96" y="21"/>
                  <a:pt x="96" y="21"/>
                  <a:pt x="96" y="21"/>
                </a:cubicBezTo>
                <a:cubicBezTo>
                  <a:pt x="96" y="40"/>
                  <a:pt x="96" y="40"/>
                  <a:pt x="96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79" y="40"/>
                  <a:pt x="77" y="42"/>
                  <a:pt x="77" y="46"/>
                </a:cubicBezTo>
                <a:cubicBezTo>
                  <a:pt x="77" y="53"/>
                  <a:pt x="77" y="53"/>
                  <a:pt x="77" y="53"/>
                </a:cubicBezTo>
                <a:cubicBezTo>
                  <a:pt x="96" y="53"/>
                  <a:pt x="96" y="53"/>
                  <a:pt x="96" y="53"/>
                </a:cubicBezTo>
                <a:cubicBezTo>
                  <a:pt x="96" y="73"/>
                  <a:pt x="96" y="73"/>
                  <a:pt x="96" y="73"/>
                </a:cubicBezTo>
                <a:cubicBezTo>
                  <a:pt x="77" y="73"/>
                  <a:pt x="77" y="73"/>
                  <a:pt x="77" y="73"/>
                </a:cubicBezTo>
                <a:cubicBezTo>
                  <a:pt x="77" y="116"/>
                  <a:pt x="77" y="116"/>
                  <a:pt x="77" y="116"/>
                </a:cubicBezTo>
                <a:cubicBezTo>
                  <a:pt x="97" y="116"/>
                  <a:pt x="97" y="116"/>
                  <a:pt x="97" y="116"/>
                </a:cubicBezTo>
                <a:cubicBezTo>
                  <a:pt x="107" y="116"/>
                  <a:pt x="117" y="107"/>
                  <a:pt x="117" y="97"/>
                </a:cubicBezTo>
                <a:lnTo>
                  <a:pt x="117" y="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13" name="Freeform 179"/>
          <p:cNvSpPr>
            <a:spLocks noEditPoints="1"/>
          </p:cNvSpPr>
          <p:nvPr/>
        </p:nvSpPr>
        <p:spPr bwMode="auto">
          <a:xfrm>
            <a:off x="3060868" y="5043544"/>
            <a:ext cx="729542" cy="655416"/>
          </a:xfrm>
          <a:custGeom>
            <a:avLst/>
            <a:gdLst>
              <a:gd name="T0" fmla="*/ 241300 w 187"/>
              <a:gd name="T1" fmla="*/ 103188 h 168"/>
              <a:gd name="T2" fmla="*/ 153988 w 187"/>
              <a:gd name="T3" fmla="*/ 49213 h 168"/>
              <a:gd name="T4" fmla="*/ 209550 w 187"/>
              <a:gd name="T5" fmla="*/ 0 h 168"/>
              <a:gd name="T6" fmla="*/ 296863 w 187"/>
              <a:gd name="T7" fmla="*/ 57150 h 168"/>
              <a:gd name="T8" fmla="*/ 241300 w 187"/>
              <a:gd name="T9" fmla="*/ 103188 h 168"/>
              <a:gd name="T10" fmla="*/ 207963 w 187"/>
              <a:gd name="T11" fmla="*/ 204788 h 168"/>
              <a:gd name="T12" fmla="*/ 293688 w 187"/>
              <a:gd name="T13" fmla="*/ 153988 h 168"/>
              <a:gd name="T14" fmla="*/ 242888 w 187"/>
              <a:gd name="T15" fmla="*/ 109538 h 168"/>
              <a:gd name="T16" fmla="*/ 158750 w 187"/>
              <a:gd name="T17" fmla="*/ 161925 h 168"/>
              <a:gd name="T18" fmla="*/ 207963 w 187"/>
              <a:gd name="T19" fmla="*/ 204788 h 168"/>
              <a:gd name="T20" fmla="*/ 141288 w 187"/>
              <a:gd name="T21" fmla="*/ 161925 h 168"/>
              <a:gd name="T22" fmla="*/ 57150 w 187"/>
              <a:gd name="T23" fmla="*/ 109538 h 168"/>
              <a:gd name="T24" fmla="*/ 4763 w 187"/>
              <a:gd name="T25" fmla="*/ 153988 h 168"/>
              <a:gd name="T26" fmla="*/ 90488 w 187"/>
              <a:gd name="T27" fmla="*/ 204788 h 168"/>
              <a:gd name="T28" fmla="*/ 141288 w 187"/>
              <a:gd name="T29" fmla="*/ 161925 h 168"/>
              <a:gd name="T30" fmla="*/ 58738 w 187"/>
              <a:gd name="T31" fmla="*/ 196850 h 168"/>
              <a:gd name="T32" fmla="*/ 58738 w 187"/>
              <a:gd name="T33" fmla="*/ 212725 h 168"/>
              <a:gd name="T34" fmla="*/ 146050 w 187"/>
              <a:gd name="T35" fmla="*/ 266700 h 168"/>
              <a:gd name="T36" fmla="*/ 146050 w 187"/>
              <a:gd name="T37" fmla="*/ 166688 h 168"/>
              <a:gd name="T38" fmla="*/ 90488 w 187"/>
              <a:gd name="T39" fmla="*/ 212725 h 168"/>
              <a:gd name="T40" fmla="*/ 58738 w 187"/>
              <a:gd name="T41" fmla="*/ 196850 h 168"/>
              <a:gd name="T42" fmla="*/ 238125 w 187"/>
              <a:gd name="T43" fmla="*/ 196850 h 168"/>
              <a:gd name="T44" fmla="*/ 209550 w 187"/>
              <a:gd name="T45" fmla="*/ 212725 h 168"/>
              <a:gd name="T46" fmla="*/ 153988 w 187"/>
              <a:gd name="T47" fmla="*/ 166688 h 168"/>
              <a:gd name="T48" fmla="*/ 153988 w 187"/>
              <a:gd name="T49" fmla="*/ 266700 h 168"/>
              <a:gd name="T50" fmla="*/ 238125 w 187"/>
              <a:gd name="T51" fmla="*/ 212725 h 168"/>
              <a:gd name="T52" fmla="*/ 238125 w 187"/>
              <a:gd name="T53" fmla="*/ 196850 h 168"/>
              <a:gd name="T54" fmla="*/ 146050 w 187"/>
              <a:gd name="T55" fmla="*/ 49213 h 168"/>
              <a:gd name="T56" fmla="*/ 90488 w 187"/>
              <a:gd name="T57" fmla="*/ 0 h 168"/>
              <a:gd name="T58" fmla="*/ 0 w 187"/>
              <a:gd name="T59" fmla="*/ 57150 h 168"/>
              <a:gd name="T60" fmla="*/ 57150 w 187"/>
              <a:gd name="T61" fmla="*/ 103188 h 168"/>
              <a:gd name="T62" fmla="*/ 146050 w 187"/>
              <a:gd name="T63" fmla="*/ 49213 h 168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87" h="168">
                <a:moveTo>
                  <a:pt x="152" y="65"/>
                </a:moveTo>
                <a:lnTo>
                  <a:pt x="97" y="31"/>
                </a:lnTo>
                <a:lnTo>
                  <a:pt x="132" y="0"/>
                </a:lnTo>
                <a:lnTo>
                  <a:pt x="187" y="36"/>
                </a:lnTo>
                <a:lnTo>
                  <a:pt x="152" y="65"/>
                </a:lnTo>
                <a:close/>
                <a:moveTo>
                  <a:pt x="131" y="129"/>
                </a:moveTo>
                <a:lnTo>
                  <a:pt x="185" y="97"/>
                </a:lnTo>
                <a:lnTo>
                  <a:pt x="153" y="69"/>
                </a:lnTo>
                <a:lnTo>
                  <a:pt x="100" y="102"/>
                </a:lnTo>
                <a:lnTo>
                  <a:pt x="131" y="129"/>
                </a:lnTo>
                <a:close/>
                <a:moveTo>
                  <a:pt x="89" y="102"/>
                </a:moveTo>
                <a:lnTo>
                  <a:pt x="36" y="69"/>
                </a:lnTo>
                <a:lnTo>
                  <a:pt x="3" y="97"/>
                </a:lnTo>
                <a:lnTo>
                  <a:pt x="57" y="129"/>
                </a:lnTo>
                <a:lnTo>
                  <a:pt x="89" y="102"/>
                </a:lnTo>
                <a:close/>
                <a:moveTo>
                  <a:pt x="37" y="124"/>
                </a:moveTo>
                <a:lnTo>
                  <a:pt x="37" y="134"/>
                </a:lnTo>
                <a:lnTo>
                  <a:pt x="92" y="168"/>
                </a:lnTo>
                <a:lnTo>
                  <a:pt x="92" y="105"/>
                </a:lnTo>
                <a:lnTo>
                  <a:pt x="57" y="134"/>
                </a:lnTo>
                <a:lnTo>
                  <a:pt x="37" y="124"/>
                </a:lnTo>
                <a:close/>
                <a:moveTo>
                  <a:pt x="150" y="124"/>
                </a:moveTo>
                <a:lnTo>
                  <a:pt x="132" y="134"/>
                </a:lnTo>
                <a:lnTo>
                  <a:pt x="97" y="105"/>
                </a:lnTo>
                <a:lnTo>
                  <a:pt x="97" y="168"/>
                </a:lnTo>
                <a:lnTo>
                  <a:pt x="150" y="134"/>
                </a:lnTo>
                <a:lnTo>
                  <a:pt x="150" y="124"/>
                </a:lnTo>
                <a:close/>
                <a:moveTo>
                  <a:pt x="92" y="31"/>
                </a:moveTo>
                <a:lnTo>
                  <a:pt x="57" y="0"/>
                </a:lnTo>
                <a:lnTo>
                  <a:pt x="0" y="36"/>
                </a:lnTo>
                <a:lnTo>
                  <a:pt x="36" y="65"/>
                </a:lnTo>
                <a:lnTo>
                  <a:pt x="92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14" name="Freeform 180"/>
          <p:cNvSpPr>
            <a:spLocks noEditPoints="1"/>
          </p:cNvSpPr>
          <p:nvPr/>
        </p:nvSpPr>
        <p:spPr bwMode="auto">
          <a:xfrm>
            <a:off x="22048410" y="3502537"/>
            <a:ext cx="729538" cy="729542"/>
          </a:xfrm>
          <a:custGeom>
            <a:avLst/>
            <a:gdLst>
              <a:gd name="T0" fmla="*/ 148431 w 116"/>
              <a:gd name="T1" fmla="*/ 0 h 116"/>
              <a:gd name="T2" fmla="*/ 0 w 116"/>
              <a:gd name="T3" fmla="*/ 148432 h 116"/>
              <a:gd name="T4" fmla="*/ 148431 w 116"/>
              <a:gd name="T5" fmla="*/ 296863 h 116"/>
              <a:gd name="T6" fmla="*/ 296862 w 116"/>
              <a:gd name="T7" fmla="*/ 148432 h 116"/>
              <a:gd name="T8" fmla="*/ 148431 w 116"/>
              <a:gd name="T9" fmla="*/ 0 h 116"/>
              <a:gd name="T10" fmla="*/ 240561 w 116"/>
              <a:gd name="T11" fmla="*/ 76775 h 116"/>
              <a:gd name="T12" fmla="*/ 263593 w 116"/>
              <a:gd name="T13" fmla="*/ 143313 h 116"/>
              <a:gd name="T14" fmla="*/ 217528 w 116"/>
              <a:gd name="T15" fmla="*/ 138195 h 116"/>
              <a:gd name="T16" fmla="*/ 217528 w 116"/>
              <a:gd name="T17" fmla="*/ 138195 h 116"/>
              <a:gd name="T18" fmla="*/ 217528 w 116"/>
              <a:gd name="T19" fmla="*/ 138195 h 116"/>
              <a:gd name="T20" fmla="*/ 184259 w 116"/>
              <a:gd name="T21" fmla="*/ 140754 h 116"/>
              <a:gd name="T22" fmla="*/ 176582 w 116"/>
              <a:gd name="T23" fmla="*/ 122840 h 116"/>
              <a:gd name="T24" fmla="*/ 240561 w 116"/>
              <a:gd name="T25" fmla="*/ 76775 h 116"/>
              <a:gd name="T26" fmla="*/ 148431 w 116"/>
              <a:gd name="T27" fmla="*/ 33269 h 116"/>
              <a:gd name="T28" fmla="*/ 220087 w 116"/>
              <a:gd name="T29" fmla="*/ 58861 h 116"/>
              <a:gd name="T30" fmla="*/ 163786 w 116"/>
              <a:gd name="T31" fmla="*/ 99807 h 116"/>
              <a:gd name="T32" fmla="*/ 122839 w 116"/>
              <a:gd name="T33" fmla="*/ 35828 h 116"/>
              <a:gd name="T34" fmla="*/ 148431 w 116"/>
              <a:gd name="T35" fmla="*/ 33269 h 116"/>
              <a:gd name="T36" fmla="*/ 97248 w 116"/>
              <a:gd name="T37" fmla="*/ 46065 h 116"/>
              <a:gd name="T38" fmla="*/ 138194 w 116"/>
              <a:gd name="T39" fmla="*/ 107485 h 116"/>
              <a:gd name="T40" fmla="*/ 46065 w 116"/>
              <a:gd name="T41" fmla="*/ 120281 h 116"/>
              <a:gd name="T42" fmla="*/ 46065 w 116"/>
              <a:gd name="T43" fmla="*/ 120281 h 116"/>
              <a:gd name="T44" fmla="*/ 46065 w 116"/>
              <a:gd name="T45" fmla="*/ 120281 h 116"/>
              <a:gd name="T46" fmla="*/ 35828 w 116"/>
              <a:gd name="T47" fmla="*/ 120281 h 116"/>
              <a:gd name="T48" fmla="*/ 97248 w 116"/>
              <a:gd name="T49" fmla="*/ 46065 h 116"/>
              <a:gd name="T50" fmla="*/ 33269 w 116"/>
              <a:gd name="T51" fmla="*/ 148432 h 116"/>
              <a:gd name="T52" fmla="*/ 33269 w 116"/>
              <a:gd name="T53" fmla="*/ 148432 h 116"/>
              <a:gd name="T54" fmla="*/ 46065 w 116"/>
              <a:gd name="T55" fmla="*/ 148432 h 116"/>
              <a:gd name="T56" fmla="*/ 46065 w 116"/>
              <a:gd name="T57" fmla="*/ 148432 h 116"/>
              <a:gd name="T58" fmla="*/ 150990 w 116"/>
              <a:gd name="T59" fmla="*/ 133077 h 116"/>
              <a:gd name="T60" fmla="*/ 156108 w 116"/>
              <a:gd name="T61" fmla="*/ 148432 h 116"/>
              <a:gd name="T62" fmla="*/ 92130 w 116"/>
              <a:gd name="T63" fmla="*/ 186819 h 116"/>
              <a:gd name="T64" fmla="*/ 58861 w 116"/>
              <a:gd name="T65" fmla="*/ 225206 h 116"/>
              <a:gd name="T66" fmla="*/ 33269 w 116"/>
              <a:gd name="T67" fmla="*/ 148432 h 116"/>
              <a:gd name="T68" fmla="*/ 148431 w 116"/>
              <a:gd name="T69" fmla="*/ 266153 h 116"/>
              <a:gd name="T70" fmla="*/ 79334 w 116"/>
              <a:gd name="T71" fmla="*/ 243121 h 116"/>
              <a:gd name="T72" fmla="*/ 107485 w 116"/>
              <a:gd name="T73" fmla="*/ 209851 h 116"/>
              <a:gd name="T74" fmla="*/ 166345 w 116"/>
              <a:gd name="T75" fmla="*/ 174023 h 116"/>
              <a:gd name="T76" fmla="*/ 189377 w 116"/>
              <a:gd name="T77" fmla="*/ 258476 h 116"/>
              <a:gd name="T78" fmla="*/ 148431 w 116"/>
              <a:gd name="T79" fmla="*/ 266153 h 116"/>
              <a:gd name="T80" fmla="*/ 214969 w 116"/>
              <a:gd name="T81" fmla="*/ 245680 h 116"/>
              <a:gd name="T82" fmla="*/ 191937 w 116"/>
              <a:gd name="T83" fmla="*/ 166346 h 116"/>
              <a:gd name="T84" fmla="*/ 217528 w 116"/>
              <a:gd name="T85" fmla="*/ 166346 h 116"/>
              <a:gd name="T86" fmla="*/ 217528 w 116"/>
              <a:gd name="T87" fmla="*/ 166346 h 116"/>
              <a:gd name="T88" fmla="*/ 217528 w 116"/>
              <a:gd name="T89" fmla="*/ 166346 h 116"/>
              <a:gd name="T90" fmla="*/ 217528 w 116"/>
              <a:gd name="T91" fmla="*/ 166346 h 116"/>
              <a:gd name="T92" fmla="*/ 263593 w 116"/>
              <a:gd name="T93" fmla="*/ 171464 h 116"/>
              <a:gd name="T94" fmla="*/ 214969 w 116"/>
              <a:gd name="T95" fmla="*/ 245680 h 11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94" y="30"/>
                </a:moveTo>
                <a:cubicBezTo>
                  <a:pt x="99" y="38"/>
                  <a:pt x="103" y="47"/>
                  <a:pt x="103" y="56"/>
                </a:cubicBezTo>
                <a:cubicBezTo>
                  <a:pt x="97" y="55"/>
                  <a:pt x="91" y="54"/>
                  <a:pt x="85" y="54"/>
                </a:cubicBezTo>
                <a:cubicBezTo>
                  <a:pt x="85" y="54"/>
                  <a:pt x="85" y="54"/>
                  <a:pt x="85" y="54"/>
                </a:cubicBezTo>
                <a:cubicBezTo>
                  <a:pt x="85" y="54"/>
                  <a:pt x="85" y="54"/>
                  <a:pt x="85" y="54"/>
                </a:cubicBezTo>
                <a:cubicBezTo>
                  <a:pt x="80" y="54"/>
                  <a:pt x="76" y="55"/>
                  <a:pt x="72" y="55"/>
                </a:cubicBezTo>
                <a:cubicBezTo>
                  <a:pt x="71" y="53"/>
                  <a:pt x="70" y="51"/>
                  <a:pt x="69" y="48"/>
                </a:cubicBezTo>
                <a:cubicBezTo>
                  <a:pt x="78" y="44"/>
                  <a:pt x="87" y="39"/>
                  <a:pt x="94" y="30"/>
                </a:cubicBezTo>
                <a:close/>
                <a:moveTo>
                  <a:pt x="58" y="13"/>
                </a:moveTo>
                <a:cubicBezTo>
                  <a:pt x="69" y="13"/>
                  <a:pt x="79" y="17"/>
                  <a:pt x="86" y="23"/>
                </a:cubicBezTo>
                <a:cubicBezTo>
                  <a:pt x="80" y="30"/>
                  <a:pt x="73" y="35"/>
                  <a:pt x="64" y="39"/>
                </a:cubicBezTo>
                <a:cubicBezTo>
                  <a:pt x="58" y="27"/>
                  <a:pt x="52" y="19"/>
                  <a:pt x="48" y="14"/>
                </a:cubicBezTo>
                <a:cubicBezTo>
                  <a:pt x="52" y="13"/>
                  <a:pt x="55" y="13"/>
                  <a:pt x="58" y="13"/>
                </a:cubicBezTo>
                <a:close/>
                <a:moveTo>
                  <a:pt x="38" y="18"/>
                </a:moveTo>
                <a:cubicBezTo>
                  <a:pt x="41" y="22"/>
                  <a:pt x="47" y="30"/>
                  <a:pt x="54" y="42"/>
                </a:cubicBezTo>
                <a:cubicBezTo>
                  <a:pt x="41" y="47"/>
                  <a:pt x="27" y="47"/>
                  <a:pt x="18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18" y="47"/>
                  <a:pt x="18" y="47"/>
                  <a:pt x="18" y="47"/>
                </a:cubicBezTo>
                <a:cubicBezTo>
                  <a:pt x="16" y="47"/>
                  <a:pt x="15" y="47"/>
                  <a:pt x="14" y="47"/>
                </a:cubicBezTo>
                <a:cubicBezTo>
                  <a:pt x="17" y="34"/>
                  <a:pt x="26" y="24"/>
                  <a:pt x="38" y="18"/>
                </a:cubicBezTo>
                <a:close/>
                <a:moveTo>
                  <a:pt x="13" y="58"/>
                </a:moveTo>
                <a:cubicBezTo>
                  <a:pt x="13" y="58"/>
                  <a:pt x="13" y="58"/>
                  <a:pt x="13" y="58"/>
                </a:cubicBezTo>
                <a:cubicBezTo>
                  <a:pt x="14" y="58"/>
                  <a:pt x="16" y="58"/>
                  <a:pt x="18" y="58"/>
                </a:cubicBezTo>
                <a:cubicBezTo>
                  <a:pt x="18" y="58"/>
                  <a:pt x="18" y="58"/>
                  <a:pt x="18" y="58"/>
                </a:cubicBezTo>
                <a:cubicBezTo>
                  <a:pt x="27" y="58"/>
                  <a:pt x="43" y="57"/>
                  <a:pt x="59" y="52"/>
                </a:cubicBezTo>
                <a:cubicBezTo>
                  <a:pt x="60" y="54"/>
                  <a:pt x="61" y="56"/>
                  <a:pt x="61" y="58"/>
                </a:cubicBezTo>
                <a:cubicBezTo>
                  <a:pt x="51" y="61"/>
                  <a:pt x="42" y="67"/>
                  <a:pt x="36" y="73"/>
                </a:cubicBezTo>
                <a:cubicBezTo>
                  <a:pt x="30" y="78"/>
                  <a:pt x="26" y="84"/>
                  <a:pt x="23" y="88"/>
                </a:cubicBezTo>
                <a:cubicBezTo>
                  <a:pt x="17" y="80"/>
                  <a:pt x="13" y="69"/>
                  <a:pt x="13" y="58"/>
                </a:cubicBezTo>
                <a:close/>
                <a:moveTo>
                  <a:pt x="58" y="104"/>
                </a:moveTo>
                <a:cubicBezTo>
                  <a:pt x="48" y="104"/>
                  <a:pt x="39" y="100"/>
                  <a:pt x="31" y="95"/>
                </a:cubicBezTo>
                <a:cubicBezTo>
                  <a:pt x="33" y="92"/>
                  <a:pt x="36" y="87"/>
                  <a:pt x="42" y="82"/>
                </a:cubicBezTo>
                <a:cubicBezTo>
                  <a:pt x="47" y="76"/>
                  <a:pt x="55" y="71"/>
                  <a:pt x="65" y="68"/>
                </a:cubicBezTo>
                <a:cubicBezTo>
                  <a:pt x="69" y="77"/>
                  <a:pt x="72" y="88"/>
                  <a:pt x="74" y="101"/>
                </a:cubicBezTo>
                <a:cubicBezTo>
                  <a:pt x="69" y="103"/>
                  <a:pt x="64" y="104"/>
                  <a:pt x="58" y="104"/>
                </a:cubicBezTo>
                <a:close/>
                <a:moveTo>
                  <a:pt x="84" y="96"/>
                </a:moveTo>
                <a:cubicBezTo>
                  <a:pt x="81" y="84"/>
                  <a:pt x="79" y="74"/>
                  <a:pt x="75" y="65"/>
                </a:cubicBezTo>
                <a:cubicBezTo>
                  <a:pt x="78" y="65"/>
                  <a:pt x="81" y="65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85" y="65"/>
                  <a:pt x="85" y="65"/>
                  <a:pt x="85" y="65"/>
                </a:cubicBezTo>
                <a:cubicBezTo>
                  <a:pt x="90" y="65"/>
                  <a:pt x="96" y="65"/>
                  <a:pt x="103" y="67"/>
                </a:cubicBezTo>
                <a:cubicBezTo>
                  <a:pt x="100" y="79"/>
                  <a:pt x="93" y="89"/>
                  <a:pt x="84" y="9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16" name="Group 215"/>
          <p:cNvGrpSpPr/>
          <p:nvPr/>
        </p:nvGrpSpPr>
        <p:grpSpPr>
          <a:xfrm>
            <a:off x="1601788" y="10817911"/>
            <a:ext cx="729542" cy="729542"/>
            <a:chOff x="263525" y="4327525"/>
            <a:chExt cx="296863" cy="296863"/>
          </a:xfrm>
          <a:solidFill>
            <a:schemeClr val="tx2"/>
          </a:solidFill>
        </p:grpSpPr>
        <p:sp>
          <p:nvSpPr>
            <p:cNvPr id="217" name="Freeform 182"/>
            <p:cNvSpPr>
              <a:spLocks noEditPoints="1"/>
            </p:cNvSpPr>
            <p:nvPr/>
          </p:nvSpPr>
          <p:spPr bwMode="auto">
            <a:xfrm>
              <a:off x="263525" y="4327525"/>
              <a:ext cx="296863" cy="296863"/>
            </a:xfrm>
            <a:custGeom>
              <a:avLst/>
              <a:gdLst/>
              <a:ahLst/>
              <a:cxnLst>
                <a:cxn ang="0">
                  <a:pos x="163" y="0"/>
                </a:cxn>
                <a:cxn ang="0">
                  <a:pos x="0" y="0"/>
                </a:cxn>
                <a:cxn ang="0">
                  <a:pos x="0" y="187"/>
                </a:cxn>
                <a:cxn ang="0">
                  <a:pos x="187" y="187"/>
                </a:cxn>
                <a:cxn ang="0">
                  <a:pos x="187" y="22"/>
                </a:cxn>
                <a:cxn ang="0">
                  <a:pos x="163" y="0"/>
                </a:cxn>
                <a:cxn ang="0">
                  <a:pos x="47" y="0"/>
                </a:cxn>
                <a:cxn ang="0">
                  <a:pos x="141" y="0"/>
                </a:cxn>
                <a:cxn ang="0">
                  <a:pos x="141" y="58"/>
                </a:cxn>
                <a:cxn ang="0">
                  <a:pos x="47" y="58"/>
                </a:cxn>
                <a:cxn ang="0">
                  <a:pos x="47" y="0"/>
                </a:cxn>
                <a:cxn ang="0">
                  <a:pos x="23" y="176"/>
                </a:cxn>
                <a:cxn ang="0">
                  <a:pos x="23" y="105"/>
                </a:cxn>
                <a:cxn ang="0">
                  <a:pos x="152" y="105"/>
                </a:cxn>
                <a:cxn ang="0">
                  <a:pos x="152" y="176"/>
                </a:cxn>
                <a:cxn ang="0">
                  <a:pos x="23" y="176"/>
                </a:cxn>
                <a:cxn ang="0">
                  <a:pos x="176" y="163"/>
                </a:cxn>
                <a:cxn ang="0">
                  <a:pos x="163" y="163"/>
                </a:cxn>
                <a:cxn ang="0">
                  <a:pos x="163" y="151"/>
                </a:cxn>
                <a:cxn ang="0">
                  <a:pos x="176" y="151"/>
                </a:cxn>
                <a:cxn ang="0">
                  <a:pos x="176" y="163"/>
                </a:cxn>
              </a:cxnLst>
              <a:rect l="0" t="0" r="r" b="b"/>
              <a:pathLst>
                <a:path w="187" h="187">
                  <a:moveTo>
                    <a:pt x="163" y="0"/>
                  </a:moveTo>
                  <a:lnTo>
                    <a:pt x="0" y="0"/>
                  </a:lnTo>
                  <a:lnTo>
                    <a:pt x="0" y="187"/>
                  </a:lnTo>
                  <a:lnTo>
                    <a:pt x="187" y="187"/>
                  </a:lnTo>
                  <a:lnTo>
                    <a:pt x="187" y="22"/>
                  </a:lnTo>
                  <a:lnTo>
                    <a:pt x="163" y="0"/>
                  </a:lnTo>
                  <a:close/>
                  <a:moveTo>
                    <a:pt x="47" y="0"/>
                  </a:moveTo>
                  <a:lnTo>
                    <a:pt x="141" y="0"/>
                  </a:lnTo>
                  <a:lnTo>
                    <a:pt x="141" y="58"/>
                  </a:lnTo>
                  <a:lnTo>
                    <a:pt x="47" y="58"/>
                  </a:lnTo>
                  <a:lnTo>
                    <a:pt x="47" y="0"/>
                  </a:lnTo>
                  <a:close/>
                  <a:moveTo>
                    <a:pt x="23" y="176"/>
                  </a:moveTo>
                  <a:lnTo>
                    <a:pt x="23" y="105"/>
                  </a:lnTo>
                  <a:lnTo>
                    <a:pt x="152" y="105"/>
                  </a:lnTo>
                  <a:lnTo>
                    <a:pt x="152" y="176"/>
                  </a:lnTo>
                  <a:lnTo>
                    <a:pt x="23" y="176"/>
                  </a:lnTo>
                  <a:close/>
                  <a:moveTo>
                    <a:pt x="176" y="163"/>
                  </a:moveTo>
                  <a:lnTo>
                    <a:pt x="163" y="163"/>
                  </a:lnTo>
                  <a:lnTo>
                    <a:pt x="163" y="151"/>
                  </a:lnTo>
                  <a:lnTo>
                    <a:pt x="176" y="151"/>
                  </a:lnTo>
                  <a:lnTo>
                    <a:pt x="176" y="1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18" name="Rectangle 183"/>
            <p:cNvSpPr>
              <a:spLocks noChangeArrowheads="1"/>
            </p:cNvSpPr>
            <p:nvPr/>
          </p:nvSpPr>
          <p:spPr bwMode="auto">
            <a:xfrm>
              <a:off x="430213" y="4344988"/>
              <a:ext cx="38100" cy="571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19" name="Rectangle 184"/>
            <p:cNvSpPr>
              <a:spLocks noChangeArrowheads="1"/>
            </p:cNvSpPr>
            <p:nvPr/>
          </p:nvSpPr>
          <p:spPr bwMode="auto">
            <a:xfrm>
              <a:off x="338138" y="4567238"/>
              <a:ext cx="130175" cy="190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20" name="Rectangle 185"/>
            <p:cNvSpPr>
              <a:spLocks noChangeArrowheads="1"/>
            </p:cNvSpPr>
            <p:nvPr/>
          </p:nvSpPr>
          <p:spPr bwMode="auto">
            <a:xfrm>
              <a:off x="338138" y="4532313"/>
              <a:ext cx="9207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21" name="Group 220"/>
          <p:cNvGrpSpPr/>
          <p:nvPr/>
        </p:nvGrpSpPr>
        <p:grpSpPr>
          <a:xfrm>
            <a:off x="22048410" y="9351028"/>
            <a:ext cx="729542" cy="737344"/>
            <a:chOff x="8583613" y="3730625"/>
            <a:chExt cx="296863" cy="300038"/>
          </a:xfrm>
          <a:solidFill>
            <a:schemeClr val="tx2"/>
          </a:solidFill>
        </p:grpSpPr>
        <p:sp>
          <p:nvSpPr>
            <p:cNvPr id="222" name="Oval 186"/>
            <p:cNvSpPr>
              <a:spLocks noChangeArrowheads="1"/>
            </p:cNvSpPr>
            <p:nvPr/>
          </p:nvSpPr>
          <p:spPr bwMode="auto">
            <a:xfrm>
              <a:off x="8629650" y="3763963"/>
              <a:ext cx="26988" cy="269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23" name="Oval 187"/>
            <p:cNvSpPr>
              <a:spLocks noChangeArrowheads="1"/>
            </p:cNvSpPr>
            <p:nvPr/>
          </p:nvSpPr>
          <p:spPr bwMode="auto">
            <a:xfrm>
              <a:off x="8667750" y="3763963"/>
              <a:ext cx="28575" cy="269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24" name="Oval 188"/>
            <p:cNvSpPr>
              <a:spLocks noChangeArrowheads="1"/>
            </p:cNvSpPr>
            <p:nvPr/>
          </p:nvSpPr>
          <p:spPr bwMode="auto">
            <a:xfrm>
              <a:off x="8702675" y="3763963"/>
              <a:ext cx="28575" cy="2698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25" name="Freeform 189"/>
            <p:cNvSpPr>
              <a:spLocks noEditPoints="1"/>
            </p:cNvSpPr>
            <p:nvPr/>
          </p:nvSpPr>
          <p:spPr bwMode="auto">
            <a:xfrm>
              <a:off x="8583613" y="3730625"/>
              <a:ext cx="296863" cy="300038"/>
            </a:xfrm>
            <a:custGeom>
              <a:avLst/>
              <a:gdLst/>
              <a:ahLst/>
              <a:cxnLst>
                <a:cxn ang="0">
                  <a:pos x="102" y="22"/>
                </a:cxn>
                <a:cxn ang="0">
                  <a:pos x="94" y="22"/>
                </a:cxn>
                <a:cxn ang="0">
                  <a:pos x="94" y="15"/>
                </a:cxn>
                <a:cxn ang="0">
                  <a:pos x="80" y="0"/>
                </a:cxn>
                <a:cxn ang="0">
                  <a:pos x="15" y="0"/>
                </a:cxn>
                <a:cxn ang="0">
                  <a:pos x="0" y="15"/>
                </a:cxn>
                <a:cxn ang="0">
                  <a:pos x="0" y="80"/>
                </a:cxn>
                <a:cxn ang="0">
                  <a:pos x="15" y="95"/>
                </a:cxn>
                <a:cxn ang="0">
                  <a:pos x="22" y="95"/>
                </a:cxn>
                <a:cxn ang="0">
                  <a:pos x="22" y="102"/>
                </a:cxn>
                <a:cxn ang="0">
                  <a:pos x="36" y="117"/>
                </a:cxn>
                <a:cxn ang="0">
                  <a:pos x="102" y="117"/>
                </a:cxn>
                <a:cxn ang="0">
                  <a:pos x="116" y="102"/>
                </a:cxn>
                <a:cxn ang="0">
                  <a:pos x="116" y="37"/>
                </a:cxn>
                <a:cxn ang="0">
                  <a:pos x="102" y="22"/>
                </a:cxn>
                <a:cxn ang="0">
                  <a:pos x="7" y="15"/>
                </a:cxn>
                <a:cxn ang="0">
                  <a:pos x="15" y="8"/>
                </a:cxn>
                <a:cxn ang="0">
                  <a:pos x="80" y="8"/>
                </a:cxn>
                <a:cxn ang="0">
                  <a:pos x="87" y="15"/>
                </a:cxn>
                <a:cxn ang="0">
                  <a:pos x="87" y="30"/>
                </a:cxn>
                <a:cxn ang="0">
                  <a:pos x="7" y="30"/>
                </a:cxn>
                <a:cxn ang="0">
                  <a:pos x="7" y="15"/>
                </a:cxn>
                <a:cxn ang="0">
                  <a:pos x="15" y="88"/>
                </a:cxn>
                <a:cxn ang="0">
                  <a:pos x="7" y="80"/>
                </a:cxn>
                <a:cxn ang="0">
                  <a:pos x="7" y="37"/>
                </a:cxn>
                <a:cxn ang="0">
                  <a:pos x="87" y="37"/>
                </a:cxn>
                <a:cxn ang="0">
                  <a:pos x="87" y="80"/>
                </a:cxn>
                <a:cxn ang="0">
                  <a:pos x="80" y="88"/>
                </a:cxn>
                <a:cxn ang="0">
                  <a:pos x="15" y="88"/>
                </a:cxn>
                <a:cxn ang="0">
                  <a:pos x="109" y="102"/>
                </a:cxn>
                <a:cxn ang="0">
                  <a:pos x="102" y="109"/>
                </a:cxn>
                <a:cxn ang="0">
                  <a:pos x="36" y="109"/>
                </a:cxn>
                <a:cxn ang="0">
                  <a:pos x="29" y="102"/>
                </a:cxn>
                <a:cxn ang="0">
                  <a:pos x="29" y="95"/>
                </a:cxn>
                <a:cxn ang="0">
                  <a:pos x="80" y="95"/>
                </a:cxn>
                <a:cxn ang="0">
                  <a:pos x="94" y="80"/>
                </a:cxn>
                <a:cxn ang="0">
                  <a:pos x="94" y="51"/>
                </a:cxn>
                <a:cxn ang="0">
                  <a:pos x="109" y="51"/>
                </a:cxn>
                <a:cxn ang="0">
                  <a:pos x="109" y="102"/>
                </a:cxn>
                <a:cxn ang="0">
                  <a:pos x="109" y="44"/>
                </a:cxn>
                <a:cxn ang="0">
                  <a:pos x="94" y="44"/>
                </a:cxn>
                <a:cxn ang="0">
                  <a:pos x="94" y="30"/>
                </a:cxn>
                <a:cxn ang="0">
                  <a:pos x="102" y="30"/>
                </a:cxn>
                <a:cxn ang="0">
                  <a:pos x="109" y="37"/>
                </a:cxn>
                <a:cxn ang="0">
                  <a:pos x="109" y="44"/>
                </a:cxn>
              </a:cxnLst>
              <a:rect l="0" t="0" r="r" b="b"/>
              <a:pathLst>
                <a:path w="116" h="117">
                  <a:moveTo>
                    <a:pt x="102" y="22"/>
                  </a:moveTo>
                  <a:cubicBezTo>
                    <a:pt x="94" y="22"/>
                    <a:pt x="94" y="22"/>
                    <a:pt x="94" y="22"/>
                  </a:cubicBezTo>
                  <a:cubicBezTo>
                    <a:pt x="94" y="15"/>
                    <a:pt x="94" y="15"/>
                    <a:pt x="94" y="15"/>
                  </a:cubicBezTo>
                  <a:cubicBezTo>
                    <a:pt x="94" y="7"/>
                    <a:pt x="88" y="0"/>
                    <a:pt x="8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7"/>
                    <a:pt x="0" y="15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88"/>
                    <a:pt x="7" y="95"/>
                    <a:pt x="15" y="95"/>
                  </a:cubicBezTo>
                  <a:cubicBezTo>
                    <a:pt x="22" y="95"/>
                    <a:pt x="22" y="95"/>
                    <a:pt x="22" y="95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10"/>
                    <a:pt x="28" y="117"/>
                    <a:pt x="36" y="117"/>
                  </a:cubicBezTo>
                  <a:cubicBezTo>
                    <a:pt x="102" y="117"/>
                    <a:pt x="102" y="117"/>
                    <a:pt x="102" y="117"/>
                  </a:cubicBezTo>
                  <a:cubicBezTo>
                    <a:pt x="110" y="117"/>
                    <a:pt x="116" y="110"/>
                    <a:pt x="116" y="102"/>
                  </a:cubicBezTo>
                  <a:cubicBezTo>
                    <a:pt x="116" y="37"/>
                    <a:pt x="116" y="37"/>
                    <a:pt x="116" y="37"/>
                  </a:cubicBezTo>
                  <a:cubicBezTo>
                    <a:pt x="116" y="29"/>
                    <a:pt x="110" y="22"/>
                    <a:pt x="102" y="22"/>
                  </a:cubicBezTo>
                  <a:close/>
                  <a:moveTo>
                    <a:pt x="7" y="15"/>
                  </a:moveTo>
                  <a:cubicBezTo>
                    <a:pt x="7" y="11"/>
                    <a:pt x="11" y="8"/>
                    <a:pt x="15" y="8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4" y="8"/>
                    <a:pt x="87" y="11"/>
                    <a:pt x="87" y="15"/>
                  </a:cubicBezTo>
                  <a:cubicBezTo>
                    <a:pt x="87" y="30"/>
                    <a:pt x="87" y="30"/>
                    <a:pt x="87" y="30"/>
                  </a:cubicBezTo>
                  <a:cubicBezTo>
                    <a:pt x="7" y="30"/>
                    <a:pt x="7" y="30"/>
                    <a:pt x="7" y="30"/>
                  </a:cubicBezTo>
                  <a:lnTo>
                    <a:pt x="7" y="15"/>
                  </a:lnTo>
                  <a:close/>
                  <a:moveTo>
                    <a:pt x="15" y="88"/>
                  </a:moveTo>
                  <a:cubicBezTo>
                    <a:pt x="11" y="88"/>
                    <a:pt x="7" y="84"/>
                    <a:pt x="7" y="80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87" y="37"/>
                    <a:pt x="87" y="37"/>
                    <a:pt x="87" y="37"/>
                  </a:cubicBezTo>
                  <a:cubicBezTo>
                    <a:pt x="87" y="80"/>
                    <a:pt x="87" y="80"/>
                    <a:pt x="87" y="80"/>
                  </a:cubicBezTo>
                  <a:cubicBezTo>
                    <a:pt x="87" y="84"/>
                    <a:pt x="84" y="88"/>
                    <a:pt x="80" y="88"/>
                  </a:cubicBezTo>
                  <a:lnTo>
                    <a:pt x="15" y="88"/>
                  </a:lnTo>
                  <a:close/>
                  <a:moveTo>
                    <a:pt x="109" y="102"/>
                  </a:moveTo>
                  <a:cubicBezTo>
                    <a:pt x="109" y="106"/>
                    <a:pt x="106" y="109"/>
                    <a:pt x="102" y="109"/>
                  </a:cubicBezTo>
                  <a:cubicBezTo>
                    <a:pt x="36" y="109"/>
                    <a:pt x="36" y="109"/>
                    <a:pt x="36" y="109"/>
                  </a:cubicBezTo>
                  <a:cubicBezTo>
                    <a:pt x="32" y="109"/>
                    <a:pt x="29" y="106"/>
                    <a:pt x="29" y="102"/>
                  </a:cubicBezTo>
                  <a:cubicBezTo>
                    <a:pt x="29" y="95"/>
                    <a:pt x="29" y="95"/>
                    <a:pt x="29" y="95"/>
                  </a:cubicBezTo>
                  <a:cubicBezTo>
                    <a:pt x="80" y="95"/>
                    <a:pt x="80" y="95"/>
                    <a:pt x="80" y="95"/>
                  </a:cubicBezTo>
                  <a:cubicBezTo>
                    <a:pt x="88" y="95"/>
                    <a:pt x="94" y="88"/>
                    <a:pt x="94" y="80"/>
                  </a:cubicBezTo>
                  <a:cubicBezTo>
                    <a:pt x="94" y="51"/>
                    <a:pt x="94" y="51"/>
                    <a:pt x="94" y="51"/>
                  </a:cubicBezTo>
                  <a:cubicBezTo>
                    <a:pt x="109" y="51"/>
                    <a:pt x="109" y="51"/>
                    <a:pt x="109" y="51"/>
                  </a:cubicBezTo>
                  <a:lnTo>
                    <a:pt x="109" y="102"/>
                  </a:lnTo>
                  <a:close/>
                  <a:moveTo>
                    <a:pt x="109" y="44"/>
                  </a:moveTo>
                  <a:cubicBezTo>
                    <a:pt x="94" y="44"/>
                    <a:pt x="94" y="44"/>
                    <a:pt x="94" y="44"/>
                  </a:cubicBezTo>
                  <a:cubicBezTo>
                    <a:pt x="94" y="30"/>
                    <a:pt x="94" y="30"/>
                    <a:pt x="94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6" y="30"/>
                    <a:pt x="109" y="33"/>
                    <a:pt x="109" y="37"/>
                  </a:cubicBezTo>
                  <a:lnTo>
                    <a:pt x="109" y="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227" name="Freeform 191"/>
          <p:cNvSpPr>
            <a:spLocks noEditPoints="1"/>
          </p:cNvSpPr>
          <p:nvPr/>
        </p:nvSpPr>
        <p:spPr bwMode="auto">
          <a:xfrm>
            <a:off x="7442010" y="10817443"/>
            <a:ext cx="729538" cy="729538"/>
          </a:xfrm>
          <a:custGeom>
            <a:avLst/>
            <a:gdLst>
              <a:gd name="T0" fmla="*/ 278948 w 116"/>
              <a:gd name="T1" fmla="*/ 23032 h 116"/>
              <a:gd name="T2" fmla="*/ 148431 w 116"/>
              <a:gd name="T3" fmla="*/ 0 h 116"/>
              <a:gd name="T4" fmla="*/ 17914 w 116"/>
              <a:gd name="T5" fmla="*/ 23032 h 116"/>
              <a:gd name="T6" fmla="*/ 0 w 116"/>
              <a:gd name="T7" fmla="*/ 46065 h 116"/>
              <a:gd name="T8" fmla="*/ 0 w 116"/>
              <a:gd name="T9" fmla="*/ 250797 h 116"/>
              <a:gd name="T10" fmla="*/ 17914 w 116"/>
              <a:gd name="T11" fmla="*/ 273830 h 116"/>
              <a:gd name="T12" fmla="*/ 148431 w 116"/>
              <a:gd name="T13" fmla="*/ 296862 h 116"/>
              <a:gd name="T14" fmla="*/ 278948 w 116"/>
              <a:gd name="T15" fmla="*/ 273830 h 116"/>
              <a:gd name="T16" fmla="*/ 296862 w 116"/>
              <a:gd name="T17" fmla="*/ 250797 h 116"/>
              <a:gd name="T18" fmla="*/ 296862 w 116"/>
              <a:gd name="T19" fmla="*/ 46065 h 116"/>
              <a:gd name="T20" fmla="*/ 278948 w 116"/>
              <a:gd name="T21" fmla="*/ 23032 h 116"/>
              <a:gd name="T22" fmla="*/ 148431 w 116"/>
              <a:gd name="T23" fmla="*/ 17914 h 116"/>
              <a:gd name="T24" fmla="*/ 278948 w 116"/>
              <a:gd name="T25" fmla="*/ 46065 h 116"/>
              <a:gd name="T26" fmla="*/ 148431 w 116"/>
              <a:gd name="T27" fmla="*/ 74216 h 116"/>
              <a:gd name="T28" fmla="*/ 17914 w 116"/>
              <a:gd name="T29" fmla="*/ 46065 h 116"/>
              <a:gd name="T30" fmla="*/ 148431 w 116"/>
              <a:gd name="T31" fmla="*/ 17914 h 116"/>
              <a:gd name="T32" fmla="*/ 148431 w 116"/>
              <a:gd name="T33" fmla="*/ 92130 h 116"/>
              <a:gd name="T34" fmla="*/ 278948 w 116"/>
              <a:gd name="T35" fmla="*/ 69097 h 116"/>
              <a:gd name="T36" fmla="*/ 278948 w 116"/>
              <a:gd name="T37" fmla="*/ 110044 h 116"/>
              <a:gd name="T38" fmla="*/ 278948 w 116"/>
              <a:gd name="T39" fmla="*/ 110044 h 116"/>
              <a:gd name="T40" fmla="*/ 148431 w 116"/>
              <a:gd name="T41" fmla="*/ 138194 h 116"/>
              <a:gd name="T42" fmla="*/ 17914 w 116"/>
              <a:gd name="T43" fmla="*/ 110044 h 116"/>
              <a:gd name="T44" fmla="*/ 17914 w 116"/>
              <a:gd name="T45" fmla="*/ 110044 h 116"/>
              <a:gd name="T46" fmla="*/ 17914 w 116"/>
              <a:gd name="T47" fmla="*/ 69097 h 116"/>
              <a:gd name="T48" fmla="*/ 148431 w 116"/>
              <a:gd name="T49" fmla="*/ 92130 h 116"/>
              <a:gd name="T50" fmla="*/ 278948 w 116"/>
              <a:gd name="T51" fmla="*/ 250797 h 116"/>
              <a:gd name="T52" fmla="*/ 278948 w 116"/>
              <a:gd name="T53" fmla="*/ 250797 h 116"/>
              <a:gd name="T54" fmla="*/ 148431 w 116"/>
              <a:gd name="T55" fmla="*/ 278948 h 116"/>
              <a:gd name="T56" fmla="*/ 17914 w 116"/>
              <a:gd name="T57" fmla="*/ 250797 h 116"/>
              <a:gd name="T58" fmla="*/ 17914 w 116"/>
              <a:gd name="T59" fmla="*/ 250797 h 116"/>
              <a:gd name="T60" fmla="*/ 17914 w 116"/>
              <a:gd name="T61" fmla="*/ 199614 h 116"/>
              <a:gd name="T62" fmla="*/ 148431 w 116"/>
              <a:gd name="T63" fmla="*/ 222647 h 116"/>
              <a:gd name="T64" fmla="*/ 278948 w 116"/>
              <a:gd name="T65" fmla="*/ 199614 h 116"/>
              <a:gd name="T66" fmla="*/ 278948 w 116"/>
              <a:gd name="T67" fmla="*/ 250797 h 116"/>
              <a:gd name="T68" fmla="*/ 278948 w 116"/>
              <a:gd name="T69" fmla="*/ 176582 h 116"/>
              <a:gd name="T70" fmla="*/ 278948 w 116"/>
              <a:gd name="T71" fmla="*/ 176582 h 116"/>
              <a:gd name="T72" fmla="*/ 148431 w 116"/>
              <a:gd name="T73" fmla="*/ 204732 h 116"/>
              <a:gd name="T74" fmla="*/ 17914 w 116"/>
              <a:gd name="T75" fmla="*/ 176582 h 116"/>
              <a:gd name="T76" fmla="*/ 17914 w 116"/>
              <a:gd name="T77" fmla="*/ 176582 h 116"/>
              <a:gd name="T78" fmla="*/ 17914 w 116"/>
              <a:gd name="T79" fmla="*/ 133076 h 116"/>
              <a:gd name="T80" fmla="*/ 148431 w 116"/>
              <a:gd name="T81" fmla="*/ 156108 h 116"/>
              <a:gd name="T82" fmla="*/ 278948 w 116"/>
              <a:gd name="T83" fmla="*/ 133076 h 116"/>
              <a:gd name="T84" fmla="*/ 278948 w 116"/>
              <a:gd name="T85" fmla="*/ 176582 h 11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116" h="116">
                <a:moveTo>
                  <a:pt x="109" y="9"/>
                </a:moveTo>
                <a:cubicBezTo>
                  <a:pt x="99" y="4"/>
                  <a:pt x="80" y="0"/>
                  <a:pt x="58" y="0"/>
                </a:cubicBezTo>
                <a:cubicBezTo>
                  <a:pt x="36" y="0"/>
                  <a:pt x="17" y="4"/>
                  <a:pt x="7" y="9"/>
                </a:cubicBezTo>
                <a:cubicBezTo>
                  <a:pt x="3" y="12"/>
                  <a:pt x="0" y="15"/>
                  <a:pt x="0" y="18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1"/>
                  <a:pt x="3" y="104"/>
                  <a:pt x="7" y="107"/>
                </a:cubicBezTo>
                <a:cubicBezTo>
                  <a:pt x="17" y="112"/>
                  <a:pt x="36" y="116"/>
                  <a:pt x="58" y="116"/>
                </a:cubicBezTo>
                <a:cubicBezTo>
                  <a:pt x="80" y="116"/>
                  <a:pt x="99" y="112"/>
                  <a:pt x="109" y="107"/>
                </a:cubicBezTo>
                <a:cubicBezTo>
                  <a:pt x="114" y="104"/>
                  <a:pt x="116" y="101"/>
                  <a:pt x="116" y="98"/>
                </a:cubicBezTo>
                <a:cubicBezTo>
                  <a:pt x="116" y="18"/>
                  <a:pt x="116" y="18"/>
                  <a:pt x="116" y="18"/>
                </a:cubicBezTo>
                <a:cubicBezTo>
                  <a:pt x="116" y="15"/>
                  <a:pt x="114" y="12"/>
                  <a:pt x="109" y="9"/>
                </a:cubicBezTo>
                <a:close/>
                <a:moveTo>
                  <a:pt x="58" y="7"/>
                </a:moveTo>
                <a:cubicBezTo>
                  <a:pt x="89" y="7"/>
                  <a:pt x="106" y="14"/>
                  <a:pt x="109" y="18"/>
                </a:cubicBezTo>
                <a:cubicBezTo>
                  <a:pt x="106" y="21"/>
                  <a:pt x="89" y="29"/>
                  <a:pt x="58" y="29"/>
                </a:cubicBezTo>
                <a:cubicBezTo>
                  <a:pt x="27" y="29"/>
                  <a:pt x="10" y="21"/>
                  <a:pt x="7" y="18"/>
                </a:cubicBezTo>
                <a:cubicBezTo>
                  <a:pt x="10" y="14"/>
                  <a:pt x="27" y="7"/>
                  <a:pt x="58" y="7"/>
                </a:cubicBezTo>
                <a:close/>
                <a:moveTo>
                  <a:pt x="58" y="36"/>
                </a:moveTo>
                <a:cubicBezTo>
                  <a:pt x="80" y="36"/>
                  <a:pt x="99" y="32"/>
                  <a:pt x="109" y="27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9" y="43"/>
                  <a:pt x="109" y="43"/>
                  <a:pt x="109" y="43"/>
                </a:cubicBezTo>
                <a:cubicBezTo>
                  <a:pt x="106" y="47"/>
                  <a:pt x="89" y="54"/>
                  <a:pt x="58" y="54"/>
                </a:cubicBezTo>
                <a:cubicBezTo>
                  <a:pt x="27" y="54"/>
                  <a:pt x="10" y="47"/>
                  <a:pt x="7" y="43"/>
                </a:cubicBezTo>
                <a:cubicBezTo>
                  <a:pt x="7" y="43"/>
                  <a:pt x="7" y="43"/>
                  <a:pt x="7" y="43"/>
                </a:cubicBezTo>
                <a:cubicBezTo>
                  <a:pt x="7" y="27"/>
                  <a:pt x="7" y="27"/>
                  <a:pt x="7" y="27"/>
                </a:cubicBezTo>
                <a:cubicBezTo>
                  <a:pt x="17" y="32"/>
                  <a:pt x="36" y="36"/>
                  <a:pt x="58" y="36"/>
                </a:cubicBezTo>
                <a:close/>
                <a:moveTo>
                  <a:pt x="109" y="98"/>
                </a:moveTo>
                <a:cubicBezTo>
                  <a:pt x="109" y="98"/>
                  <a:pt x="109" y="98"/>
                  <a:pt x="109" y="98"/>
                </a:cubicBezTo>
                <a:cubicBezTo>
                  <a:pt x="106" y="101"/>
                  <a:pt x="89" y="109"/>
                  <a:pt x="58" y="109"/>
                </a:cubicBezTo>
                <a:cubicBezTo>
                  <a:pt x="27" y="109"/>
                  <a:pt x="10" y="101"/>
                  <a:pt x="7" y="98"/>
                </a:cubicBezTo>
                <a:cubicBezTo>
                  <a:pt x="7" y="98"/>
                  <a:pt x="7" y="98"/>
                  <a:pt x="7" y="98"/>
                </a:cubicBezTo>
                <a:cubicBezTo>
                  <a:pt x="7" y="78"/>
                  <a:pt x="7" y="78"/>
                  <a:pt x="7" y="78"/>
                </a:cubicBezTo>
                <a:cubicBezTo>
                  <a:pt x="17" y="83"/>
                  <a:pt x="36" y="87"/>
                  <a:pt x="58" y="87"/>
                </a:cubicBezTo>
                <a:cubicBezTo>
                  <a:pt x="80" y="87"/>
                  <a:pt x="99" y="83"/>
                  <a:pt x="109" y="78"/>
                </a:cubicBezTo>
                <a:lnTo>
                  <a:pt x="109" y="98"/>
                </a:lnTo>
                <a:close/>
                <a:moveTo>
                  <a:pt x="109" y="69"/>
                </a:moveTo>
                <a:cubicBezTo>
                  <a:pt x="109" y="69"/>
                  <a:pt x="109" y="69"/>
                  <a:pt x="109" y="69"/>
                </a:cubicBezTo>
                <a:cubicBezTo>
                  <a:pt x="106" y="72"/>
                  <a:pt x="89" y="80"/>
                  <a:pt x="58" y="80"/>
                </a:cubicBezTo>
                <a:cubicBezTo>
                  <a:pt x="27" y="80"/>
                  <a:pt x="10" y="72"/>
                  <a:pt x="7" y="69"/>
                </a:cubicBezTo>
                <a:cubicBezTo>
                  <a:pt x="7" y="69"/>
                  <a:pt x="7" y="69"/>
                  <a:pt x="7" y="69"/>
                </a:cubicBezTo>
                <a:cubicBezTo>
                  <a:pt x="7" y="52"/>
                  <a:pt x="7" y="52"/>
                  <a:pt x="7" y="52"/>
                </a:cubicBezTo>
                <a:cubicBezTo>
                  <a:pt x="17" y="58"/>
                  <a:pt x="36" y="61"/>
                  <a:pt x="58" y="61"/>
                </a:cubicBezTo>
                <a:cubicBezTo>
                  <a:pt x="80" y="61"/>
                  <a:pt x="99" y="58"/>
                  <a:pt x="109" y="52"/>
                </a:cubicBezTo>
                <a:lnTo>
                  <a:pt x="109" y="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28" name="Freeform 192"/>
          <p:cNvSpPr>
            <a:spLocks noEditPoints="1"/>
          </p:cNvSpPr>
          <p:nvPr/>
        </p:nvSpPr>
        <p:spPr bwMode="auto">
          <a:xfrm>
            <a:off x="3060868" y="10817443"/>
            <a:ext cx="729542" cy="729538"/>
          </a:xfrm>
          <a:custGeom>
            <a:avLst/>
            <a:gdLst>
              <a:gd name="T0" fmla="*/ 0 w 187"/>
              <a:gd name="T1" fmla="*/ 0 h 187"/>
              <a:gd name="T2" fmla="*/ 0 w 187"/>
              <a:gd name="T3" fmla="*/ 296862 h 187"/>
              <a:gd name="T4" fmla="*/ 296863 w 187"/>
              <a:gd name="T5" fmla="*/ 296862 h 187"/>
              <a:gd name="T6" fmla="*/ 296863 w 187"/>
              <a:gd name="T7" fmla="*/ 0 h 187"/>
              <a:gd name="T8" fmla="*/ 0 w 187"/>
              <a:gd name="T9" fmla="*/ 0 h 187"/>
              <a:gd name="T10" fmla="*/ 112713 w 187"/>
              <a:gd name="T11" fmla="*/ 34925 h 187"/>
              <a:gd name="T12" fmla="*/ 130175 w 187"/>
              <a:gd name="T13" fmla="*/ 34925 h 187"/>
              <a:gd name="T14" fmla="*/ 130175 w 187"/>
              <a:gd name="T15" fmla="*/ 55562 h 187"/>
              <a:gd name="T16" fmla="*/ 112713 w 187"/>
              <a:gd name="T17" fmla="*/ 55562 h 187"/>
              <a:gd name="T18" fmla="*/ 112713 w 187"/>
              <a:gd name="T19" fmla="*/ 34925 h 187"/>
              <a:gd name="T20" fmla="*/ 74613 w 187"/>
              <a:gd name="T21" fmla="*/ 34925 h 187"/>
              <a:gd name="T22" fmla="*/ 92075 w 187"/>
              <a:gd name="T23" fmla="*/ 34925 h 187"/>
              <a:gd name="T24" fmla="*/ 92075 w 187"/>
              <a:gd name="T25" fmla="*/ 55562 h 187"/>
              <a:gd name="T26" fmla="*/ 74613 w 187"/>
              <a:gd name="T27" fmla="*/ 55562 h 187"/>
              <a:gd name="T28" fmla="*/ 74613 w 187"/>
              <a:gd name="T29" fmla="*/ 34925 h 187"/>
              <a:gd name="T30" fmla="*/ 38100 w 187"/>
              <a:gd name="T31" fmla="*/ 34925 h 187"/>
              <a:gd name="T32" fmla="*/ 57150 w 187"/>
              <a:gd name="T33" fmla="*/ 34925 h 187"/>
              <a:gd name="T34" fmla="*/ 57150 w 187"/>
              <a:gd name="T35" fmla="*/ 55562 h 187"/>
              <a:gd name="T36" fmla="*/ 38100 w 187"/>
              <a:gd name="T37" fmla="*/ 55562 h 187"/>
              <a:gd name="T38" fmla="*/ 38100 w 187"/>
              <a:gd name="T39" fmla="*/ 34925 h 187"/>
              <a:gd name="T40" fmla="*/ 261938 w 187"/>
              <a:gd name="T41" fmla="*/ 258762 h 187"/>
              <a:gd name="T42" fmla="*/ 38100 w 187"/>
              <a:gd name="T43" fmla="*/ 258762 h 187"/>
              <a:gd name="T44" fmla="*/ 38100 w 187"/>
              <a:gd name="T45" fmla="*/ 74612 h 187"/>
              <a:gd name="T46" fmla="*/ 261938 w 187"/>
              <a:gd name="T47" fmla="*/ 74612 h 187"/>
              <a:gd name="T48" fmla="*/ 261938 w 187"/>
              <a:gd name="T49" fmla="*/ 258762 h 187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</a:gdLst>
            <a:ahLst/>
            <a:cxnLst>
              <a:cxn ang="T50">
                <a:pos x="T0" y="T1"/>
              </a:cxn>
              <a:cxn ang="T51">
                <a:pos x="T2" y="T3"/>
              </a:cxn>
              <a:cxn ang="T52">
                <a:pos x="T4" y="T5"/>
              </a:cxn>
              <a:cxn ang="T53">
                <a:pos x="T6" y="T7"/>
              </a:cxn>
              <a:cxn ang="T54">
                <a:pos x="T8" y="T9"/>
              </a:cxn>
              <a:cxn ang="T55">
                <a:pos x="T10" y="T11"/>
              </a:cxn>
              <a:cxn ang="T56">
                <a:pos x="T12" y="T13"/>
              </a:cxn>
              <a:cxn ang="T57">
                <a:pos x="T14" y="T15"/>
              </a:cxn>
              <a:cxn ang="T58">
                <a:pos x="T16" y="T17"/>
              </a:cxn>
              <a:cxn ang="T59">
                <a:pos x="T18" y="T19"/>
              </a:cxn>
              <a:cxn ang="T60">
                <a:pos x="T20" y="T21"/>
              </a:cxn>
              <a:cxn ang="T61">
                <a:pos x="T22" y="T23"/>
              </a:cxn>
              <a:cxn ang="T62">
                <a:pos x="T24" y="T25"/>
              </a:cxn>
              <a:cxn ang="T63">
                <a:pos x="T26" y="T27"/>
              </a:cxn>
              <a:cxn ang="T64">
                <a:pos x="T28" y="T29"/>
              </a:cxn>
              <a:cxn ang="T65">
                <a:pos x="T30" y="T31"/>
              </a:cxn>
              <a:cxn ang="T66">
                <a:pos x="T32" y="T33"/>
              </a:cxn>
              <a:cxn ang="T67">
                <a:pos x="T34" y="T35"/>
              </a:cxn>
              <a:cxn ang="T68">
                <a:pos x="T36" y="T37"/>
              </a:cxn>
              <a:cxn ang="T69">
                <a:pos x="T38" y="T39"/>
              </a:cxn>
              <a:cxn ang="T70">
                <a:pos x="T40" y="T41"/>
              </a:cxn>
              <a:cxn ang="T71">
                <a:pos x="T42" y="T43"/>
              </a:cxn>
              <a:cxn ang="T72">
                <a:pos x="T44" y="T45"/>
              </a:cxn>
              <a:cxn ang="T73">
                <a:pos x="T46" y="T47"/>
              </a:cxn>
              <a:cxn ang="T74">
                <a:pos x="T48" y="T49"/>
              </a:cxn>
            </a:cxnLst>
            <a:rect l="0" t="0" r="r" b="b"/>
            <a:pathLst>
              <a:path w="187" h="187">
                <a:moveTo>
                  <a:pt x="0" y="0"/>
                </a:moveTo>
                <a:lnTo>
                  <a:pt x="0" y="187"/>
                </a:lnTo>
                <a:lnTo>
                  <a:pt x="187" y="187"/>
                </a:lnTo>
                <a:lnTo>
                  <a:pt x="187" y="0"/>
                </a:lnTo>
                <a:lnTo>
                  <a:pt x="0" y="0"/>
                </a:lnTo>
                <a:close/>
                <a:moveTo>
                  <a:pt x="71" y="22"/>
                </a:moveTo>
                <a:lnTo>
                  <a:pt x="82" y="22"/>
                </a:lnTo>
                <a:lnTo>
                  <a:pt x="82" y="35"/>
                </a:lnTo>
                <a:lnTo>
                  <a:pt x="71" y="35"/>
                </a:lnTo>
                <a:lnTo>
                  <a:pt x="71" y="22"/>
                </a:lnTo>
                <a:close/>
                <a:moveTo>
                  <a:pt x="47" y="22"/>
                </a:moveTo>
                <a:lnTo>
                  <a:pt x="58" y="22"/>
                </a:lnTo>
                <a:lnTo>
                  <a:pt x="58" y="35"/>
                </a:lnTo>
                <a:lnTo>
                  <a:pt x="47" y="35"/>
                </a:lnTo>
                <a:lnTo>
                  <a:pt x="47" y="22"/>
                </a:lnTo>
                <a:close/>
                <a:moveTo>
                  <a:pt x="24" y="22"/>
                </a:moveTo>
                <a:lnTo>
                  <a:pt x="36" y="22"/>
                </a:lnTo>
                <a:lnTo>
                  <a:pt x="36" y="35"/>
                </a:lnTo>
                <a:lnTo>
                  <a:pt x="24" y="35"/>
                </a:lnTo>
                <a:lnTo>
                  <a:pt x="24" y="22"/>
                </a:lnTo>
                <a:close/>
                <a:moveTo>
                  <a:pt x="165" y="163"/>
                </a:moveTo>
                <a:lnTo>
                  <a:pt x="24" y="163"/>
                </a:lnTo>
                <a:lnTo>
                  <a:pt x="24" y="47"/>
                </a:lnTo>
                <a:lnTo>
                  <a:pt x="165" y="47"/>
                </a:lnTo>
                <a:lnTo>
                  <a:pt x="165" y="16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29" name="Group 228"/>
          <p:cNvGrpSpPr/>
          <p:nvPr/>
        </p:nvGrpSpPr>
        <p:grpSpPr>
          <a:xfrm>
            <a:off x="4519947" y="10817911"/>
            <a:ext cx="737344" cy="729542"/>
            <a:chOff x="1450975" y="4327525"/>
            <a:chExt cx="300038" cy="296863"/>
          </a:xfrm>
          <a:solidFill>
            <a:schemeClr val="tx2"/>
          </a:solidFill>
        </p:grpSpPr>
        <p:sp>
          <p:nvSpPr>
            <p:cNvPr id="230" name="Freeform 193"/>
            <p:cNvSpPr>
              <a:spLocks noEditPoints="1"/>
            </p:cNvSpPr>
            <p:nvPr/>
          </p:nvSpPr>
          <p:spPr bwMode="auto">
            <a:xfrm>
              <a:off x="1450975" y="4327525"/>
              <a:ext cx="300038" cy="2968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"/>
                </a:cxn>
                <a:cxn ang="0">
                  <a:pos x="189" y="187"/>
                </a:cxn>
                <a:cxn ang="0">
                  <a:pos x="189" y="0"/>
                </a:cxn>
                <a:cxn ang="0">
                  <a:pos x="0" y="0"/>
                </a:cxn>
                <a:cxn ang="0">
                  <a:pos x="71" y="22"/>
                </a:cxn>
                <a:cxn ang="0">
                  <a:pos x="82" y="22"/>
                </a:cxn>
                <a:cxn ang="0">
                  <a:pos x="82" y="35"/>
                </a:cxn>
                <a:cxn ang="0">
                  <a:pos x="71" y="35"/>
                </a:cxn>
                <a:cxn ang="0">
                  <a:pos x="71" y="22"/>
                </a:cxn>
                <a:cxn ang="0">
                  <a:pos x="47" y="22"/>
                </a:cxn>
                <a:cxn ang="0">
                  <a:pos x="60" y="22"/>
                </a:cxn>
                <a:cxn ang="0">
                  <a:pos x="60" y="35"/>
                </a:cxn>
                <a:cxn ang="0">
                  <a:pos x="47" y="35"/>
                </a:cxn>
                <a:cxn ang="0">
                  <a:pos x="47" y="22"/>
                </a:cxn>
                <a:cxn ang="0">
                  <a:pos x="24" y="22"/>
                </a:cxn>
                <a:cxn ang="0">
                  <a:pos x="35" y="22"/>
                </a:cxn>
                <a:cxn ang="0">
                  <a:pos x="35" y="35"/>
                </a:cxn>
                <a:cxn ang="0">
                  <a:pos x="24" y="35"/>
                </a:cxn>
                <a:cxn ang="0">
                  <a:pos x="24" y="22"/>
                </a:cxn>
                <a:cxn ang="0">
                  <a:pos x="164" y="163"/>
                </a:cxn>
                <a:cxn ang="0">
                  <a:pos x="24" y="163"/>
                </a:cxn>
                <a:cxn ang="0">
                  <a:pos x="24" y="47"/>
                </a:cxn>
                <a:cxn ang="0">
                  <a:pos x="164" y="47"/>
                </a:cxn>
                <a:cxn ang="0">
                  <a:pos x="164" y="163"/>
                </a:cxn>
              </a:cxnLst>
              <a:rect l="0" t="0" r="r" b="b"/>
              <a:pathLst>
                <a:path w="189" h="187">
                  <a:moveTo>
                    <a:pt x="0" y="0"/>
                  </a:moveTo>
                  <a:lnTo>
                    <a:pt x="0" y="187"/>
                  </a:lnTo>
                  <a:lnTo>
                    <a:pt x="189" y="187"/>
                  </a:lnTo>
                  <a:lnTo>
                    <a:pt x="189" y="0"/>
                  </a:lnTo>
                  <a:lnTo>
                    <a:pt x="0" y="0"/>
                  </a:lnTo>
                  <a:close/>
                  <a:moveTo>
                    <a:pt x="71" y="22"/>
                  </a:moveTo>
                  <a:lnTo>
                    <a:pt x="82" y="22"/>
                  </a:lnTo>
                  <a:lnTo>
                    <a:pt x="82" y="35"/>
                  </a:lnTo>
                  <a:lnTo>
                    <a:pt x="71" y="35"/>
                  </a:lnTo>
                  <a:lnTo>
                    <a:pt x="71" y="22"/>
                  </a:lnTo>
                  <a:close/>
                  <a:moveTo>
                    <a:pt x="47" y="22"/>
                  </a:moveTo>
                  <a:lnTo>
                    <a:pt x="60" y="22"/>
                  </a:lnTo>
                  <a:lnTo>
                    <a:pt x="60" y="35"/>
                  </a:lnTo>
                  <a:lnTo>
                    <a:pt x="47" y="35"/>
                  </a:lnTo>
                  <a:lnTo>
                    <a:pt x="47" y="22"/>
                  </a:lnTo>
                  <a:close/>
                  <a:moveTo>
                    <a:pt x="24" y="22"/>
                  </a:moveTo>
                  <a:lnTo>
                    <a:pt x="35" y="22"/>
                  </a:lnTo>
                  <a:lnTo>
                    <a:pt x="35" y="35"/>
                  </a:lnTo>
                  <a:lnTo>
                    <a:pt x="24" y="35"/>
                  </a:lnTo>
                  <a:lnTo>
                    <a:pt x="24" y="22"/>
                  </a:lnTo>
                  <a:close/>
                  <a:moveTo>
                    <a:pt x="164" y="163"/>
                  </a:moveTo>
                  <a:lnTo>
                    <a:pt x="24" y="163"/>
                  </a:lnTo>
                  <a:lnTo>
                    <a:pt x="24" y="47"/>
                  </a:lnTo>
                  <a:lnTo>
                    <a:pt x="164" y="47"/>
                  </a:lnTo>
                  <a:lnTo>
                    <a:pt x="164" y="1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31" name="Freeform 194"/>
            <p:cNvSpPr>
              <a:spLocks/>
            </p:cNvSpPr>
            <p:nvPr/>
          </p:nvSpPr>
          <p:spPr bwMode="auto">
            <a:xfrm>
              <a:off x="1525588" y="4437063"/>
              <a:ext cx="150813" cy="130175"/>
            </a:xfrm>
            <a:custGeom>
              <a:avLst/>
              <a:gdLst/>
              <a:ahLst/>
              <a:cxnLst>
                <a:cxn ang="0">
                  <a:pos x="95" y="36"/>
                </a:cxn>
                <a:cxn ang="0">
                  <a:pos x="71" y="36"/>
                </a:cxn>
                <a:cxn ang="0">
                  <a:pos x="71" y="0"/>
                </a:cxn>
                <a:cxn ang="0">
                  <a:pos x="24" y="0"/>
                </a:cxn>
                <a:cxn ang="0">
                  <a:pos x="24" y="36"/>
                </a:cxn>
                <a:cxn ang="0">
                  <a:pos x="0" y="36"/>
                </a:cxn>
                <a:cxn ang="0">
                  <a:pos x="48" y="82"/>
                </a:cxn>
                <a:cxn ang="0">
                  <a:pos x="95" y="36"/>
                </a:cxn>
              </a:cxnLst>
              <a:rect l="0" t="0" r="r" b="b"/>
              <a:pathLst>
                <a:path w="95" h="82">
                  <a:moveTo>
                    <a:pt x="95" y="36"/>
                  </a:moveTo>
                  <a:lnTo>
                    <a:pt x="71" y="36"/>
                  </a:lnTo>
                  <a:lnTo>
                    <a:pt x="71" y="0"/>
                  </a:lnTo>
                  <a:lnTo>
                    <a:pt x="24" y="0"/>
                  </a:lnTo>
                  <a:lnTo>
                    <a:pt x="24" y="36"/>
                  </a:lnTo>
                  <a:lnTo>
                    <a:pt x="0" y="36"/>
                  </a:lnTo>
                  <a:lnTo>
                    <a:pt x="48" y="82"/>
                  </a:lnTo>
                  <a:lnTo>
                    <a:pt x="95" y="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32" name="Group 231"/>
          <p:cNvGrpSpPr/>
          <p:nvPr/>
        </p:nvGrpSpPr>
        <p:grpSpPr>
          <a:xfrm>
            <a:off x="5982930" y="10817911"/>
            <a:ext cx="729542" cy="729542"/>
            <a:chOff x="2046288" y="4327525"/>
            <a:chExt cx="296863" cy="296863"/>
          </a:xfrm>
          <a:solidFill>
            <a:schemeClr val="tx2"/>
          </a:solidFill>
        </p:grpSpPr>
        <p:sp>
          <p:nvSpPr>
            <p:cNvPr id="233" name="Freeform 195"/>
            <p:cNvSpPr>
              <a:spLocks noEditPoints="1"/>
            </p:cNvSpPr>
            <p:nvPr/>
          </p:nvSpPr>
          <p:spPr bwMode="auto">
            <a:xfrm>
              <a:off x="2046288" y="4327525"/>
              <a:ext cx="296863" cy="2968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"/>
                </a:cxn>
                <a:cxn ang="0">
                  <a:pos x="187" y="187"/>
                </a:cxn>
                <a:cxn ang="0">
                  <a:pos x="187" y="0"/>
                </a:cxn>
                <a:cxn ang="0">
                  <a:pos x="0" y="0"/>
                </a:cxn>
                <a:cxn ang="0">
                  <a:pos x="70" y="22"/>
                </a:cxn>
                <a:cxn ang="0">
                  <a:pos x="83" y="22"/>
                </a:cxn>
                <a:cxn ang="0">
                  <a:pos x="83" y="35"/>
                </a:cxn>
                <a:cxn ang="0">
                  <a:pos x="70" y="35"/>
                </a:cxn>
                <a:cxn ang="0">
                  <a:pos x="70" y="22"/>
                </a:cxn>
                <a:cxn ang="0">
                  <a:pos x="47" y="22"/>
                </a:cxn>
                <a:cxn ang="0">
                  <a:pos x="59" y="22"/>
                </a:cxn>
                <a:cxn ang="0">
                  <a:pos x="59" y="35"/>
                </a:cxn>
                <a:cxn ang="0">
                  <a:pos x="47" y="35"/>
                </a:cxn>
                <a:cxn ang="0">
                  <a:pos x="47" y="22"/>
                </a:cxn>
                <a:cxn ang="0">
                  <a:pos x="23" y="22"/>
                </a:cxn>
                <a:cxn ang="0">
                  <a:pos x="36" y="22"/>
                </a:cxn>
                <a:cxn ang="0">
                  <a:pos x="36" y="35"/>
                </a:cxn>
                <a:cxn ang="0">
                  <a:pos x="23" y="35"/>
                </a:cxn>
                <a:cxn ang="0">
                  <a:pos x="23" y="22"/>
                </a:cxn>
                <a:cxn ang="0">
                  <a:pos x="163" y="163"/>
                </a:cxn>
                <a:cxn ang="0">
                  <a:pos x="23" y="163"/>
                </a:cxn>
                <a:cxn ang="0">
                  <a:pos x="23" y="47"/>
                </a:cxn>
                <a:cxn ang="0">
                  <a:pos x="163" y="47"/>
                </a:cxn>
                <a:cxn ang="0">
                  <a:pos x="163" y="163"/>
                </a:cxn>
              </a:cxnLst>
              <a:rect l="0" t="0" r="r" b="b"/>
              <a:pathLst>
                <a:path w="187" h="187">
                  <a:moveTo>
                    <a:pt x="0" y="0"/>
                  </a:moveTo>
                  <a:lnTo>
                    <a:pt x="0" y="187"/>
                  </a:lnTo>
                  <a:lnTo>
                    <a:pt x="187" y="187"/>
                  </a:lnTo>
                  <a:lnTo>
                    <a:pt x="187" y="0"/>
                  </a:lnTo>
                  <a:lnTo>
                    <a:pt x="0" y="0"/>
                  </a:lnTo>
                  <a:close/>
                  <a:moveTo>
                    <a:pt x="70" y="22"/>
                  </a:moveTo>
                  <a:lnTo>
                    <a:pt x="83" y="22"/>
                  </a:lnTo>
                  <a:lnTo>
                    <a:pt x="83" y="35"/>
                  </a:lnTo>
                  <a:lnTo>
                    <a:pt x="70" y="35"/>
                  </a:lnTo>
                  <a:lnTo>
                    <a:pt x="70" y="22"/>
                  </a:lnTo>
                  <a:close/>
                  <a:moveTo>
                    <a:pt x="47" y="22"/>
                  </a:moveTo>
                  <a:lnTo>
                    <a:pt x="59" y="22"/>
                  </a:lnTo>
                  <a:lnTo>
                    <a:pt x="59" y="35"/>
                  </a:lnTo>
                  <a:lnTo>
                    <a:pt x="47" y="35"/>
                  </a:lnTo>
                  <a:lnTo>
                    <a:pt x="47" y="22"/>
                  </a:lnTo>
                  <a:close/>
                  <a:moveTo>
                    <a:pt x="23" y="22"/>
                  </a:moveTo>
                  <a:lnTo>
                    <a:pt x="36" y="22"/>
                  </a:lnTo>
                  <a:lnTo>
                    <a:pt x="36" y="35"/>
                  </a:lnTo>
                  <a:lnTo>
                    <a:pt x="23" y="35"/>
                  </a:lnTo>
                  <a:lnTo>
                    <a:pt x="23" y="22"/>
                  </a:lnTo>
                  <a:close/>
                  <a:moveTo>
                    <a:pt x="163" y="163"/>
                  </a:moveTo>
                  <a:lnTo>
                    <a:pt x="23" y="163"/>
                  </a:lnTo>
                  <a:lnTo>
                    <a:pt x="23" y="47"/>
                  </a:lnTo>
                  <a:lnTo>
                    <a:pt x="163" y="47"/>
                  </a:lnTo>
                  <a:lnTo>
                    <a:pt x="163" y="1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34" name="Freeform 196"/>
            <p:cNvSpPr>
              <a:spLocks/>
            </p:cNvSpPr>
            <p:nvPr/>
          </p:nvSpPr>
          <p:spPr bwMode="auto">
            <a:xfrm>
              <a:off x="2120900" y="4437063"/>
              <a:ext cx="149225" cy="130175"/>
            </a:xfrm>
            <a:custGeom>
              <a:avLst/>
              <a:gdLst/>
              <a:ahLst/>
              <a:cxnLst>
                <a:cxn ang="0">
                  <a:pos x="23" y="82"/>
                </a:cxn>
                <a:cxn ang="0">
                  <a:pos x="70" y="82"/>
                </a:cxn>
                <a:cxn ang="0">
                  <a:pos x="70" y="47"/>
                </a:cxn>
                <a:cxn ang="0">
                  <a:pos x="94" y="47"/>
                </a:cxn>
                <a:cxn ang="0">
                  <a:pos x="47" y="0"/>
                </a:cxn>
                <a:cxn ang="0">
                  <a:pos x="0" y="47"/>
                </a:cxn>
                <a:cxn ang="0">
                  <a:pos x="23" y="47"/>
                </a:cxn>
                <a:cxn ang="0">
                  <a:pos x="23" y="82"/>
                </a:cxn>
              </a:cxnLst>
              <a:rect l="0" t="0" r="r" b="b"/>
              <a:pathLst>
                <a:path w="94" h="82">
                  <a:moveTo>
                    <a:pt x="23" y="82"/>
                  </a:moveTo>
                  <a:lnTo>
                    <a:pt x="70" y="82"/>
                  </a:lnTo>
                  <a:lnTo>
                    <a:pt x="70" y="47"/>
                  </a:lnTo>
                  <a:lnTo>
                    <a:pt x="94" y="47"/>
                  </a:lnTo>
                  <a:lnTo>
                    <a:pt x="47" y="0"/>
                  </a:lnTo>
                  <a:lnTo>
                    <a:pt x="0" y="47"/>
                  </a:lnTo>
                  <a:lnTo>
                    <a:pt x="23" y="47"/>
                  </a:lnTo>
                  <a:lnTo>
                    <a:pt x="23" y="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235" name="Freeform 197"/>
          <p:cNvSpPr>
            <a:spLocks noEditPoints="1"/>
          </p:cNvSpPr>
          <p:nvPr/>
        </p:nvSpPr>
        <p:spPr bwMode="auto">
          <a:xfrm>
            <a:off x="17667269" y="9350561"/>
            <a:ext cx="690528" cy="686626"/>
          </a:xfrm>
          <a:custGeom>
            <a:avLst/>
            <a:gdLst>
              <a:gd name="T0" fmla="*/ 270770 w 110"/>
              <a:gd name="T1" fmla="*/ 12817 h 109"/>
              <a:gd name="T2" fmla="*/ 240117 w 110"/>
              <a:gd name="T3" fmla="*/ 0 h 109"/>
              <a:gd name="T4" fmla="*/ 114950 w 110"/>
              <a:gd name="T5" fmla="*/ 0 h 109"/>
              <a:gd name="T6" fmla="*/ 45980 w 110"/>
              <a:gd name="T7" fmla="*/ 56393 h 109"/>
              <a:gd name="T8" fmla="*/ 45980 w 110"/>
              <a:gd name="T9" fmla="*/ 187121 h 109"/>
              <a:gd name="T10" fmla="*/ 40871 w 110"/>
              <a:gd name="T11" fmla="*/ 205064 h 109"/>
              <a:gd name="T12" fmla="*/ 38317 w 110"/>
              <a:gd name="T13" fmla="*/ 205064 h 109"/>
              <a:gd name="T14" fmla="*/ 0 w 110"/>
              <a:gd name="T15" fmla="*/ 243514 h 109"/>
              <a:gd name="T16" fmla="*/ 38317 w 110"/>
              <a:gd name="T17" fmla="*/ 279400 h 109"/>
              <a:gd name="T18" fmla="*/ 176256 w 110"/>
              <a:gd name="T19" fmla="*/ 279400 h 109"/>
              <a:gd name="T20" fmla="*/ 214573 w 110"/>
              <a:gd name="T21" fmla="*/ 187121 h 109"/>
              <a:gd name="T22" fmla="*/ 214573 w 110"/>
              <a:gd name="T23" fmla="*/ 76899 h 109"/>
              <a:gd name="T24" fmla="*/ 240117 w 110"/>
              <a:gd name="T25" fmla="*/ 76899 h 109"/>
              <a:gd name="T26" fmla="*/ 280988 w 110"/>
              <a:gd name="T27" fmla="*/ 35886 h 109"/>
              <a:gd name="T28" fmla="*/ 270770 w 110"/>
              <a:gd name="T29" fmla="*/ 12817 h 109"/>
              <a:gd name="T30" fmla="*/ 194137 w 110"/>
              <a:gd name="T31" fmla="*/ 51266 h 109"/>
              <a:gd name="T32" fmla="*/ 194137 w 110"/>
              <a:gd name="T33" fmla="*/ 56393 h 109"/>
              <a:gd name="T34" fmla="*/ 194137 w 110"/>
              <a:gd name="T35" fmla="*/ 187121 h 109"/>
              <a:gd name="T36" fmla="*/ 176256 w 110"/>
              <a:gd name="T37" fmla="*/ 261457 h 109"/>
              <a:gd name="T38" fmla="*/ 38317 w 110"/>
              <a:gd name="T39" fmla="*/ 261457 h 109"/>
              <a:gd name="T40" fmla="*/ 25544 w 110"/>
              <a:gd name="T41" fmla="*/ 258894 h 109"/>
              <a:gd name="T42" fmla="*/ 17881 w 110"/>
              <a:gd name="T43" fmla="*/ 243514 h 109"/>
              <a:gd name="T44" fmla="*/ 30653 w 110"/>
              <a:gd name="T45" fmla="*/ 225571 h 109"/>
              <a:gd name="T46" fmla="*/ 38317 w 110"/>
              <a:gd name="T47" fmla="*/ 225571 h 109"/>
              <a:gd name="T48" fmla="*/ 158375 w 110"/>
              <a:gd name="T49" fmla="*/ 225571 h 109"/>
              <a:gd name="T50" fmla="*/ 166038 w 110"/>
              <a:gd name="T51" fmla="*/ 215317 h 109"/>
              <a:gd name="T52" fmla="*/ 158375 w 110"/>
              <a:gd name="T53" fmla="*/ 205064 h 109"/>
              <a:gd name="T54" fmla="*/ 61306 w 110"/>
              <a:gd name="T55" fmla="*/ 205064 h 109"/>
              <a:gd name="T56" fmla="*/ 66415 w 110"/>
              <a:gd name="T57" fmla="*/ 187121 h 109"/>
              <a:gd name="T58" fmla="*/ 66415 w 110"/>
              <a:gd name="T59" fmla="*/ 56393 h 109"/>
              <a:gd name="T60" fmla="*/ 114950 w 110"/>
              <a:gd name="T61" fmla="*/ 20506 h 109"/>
              <a:gd name="T62" fmla="*/ 199246 w 110"/>
              <a:gd name="T63" fmla="*/ 20506 h 109"/>
              <a:gd name="T64" fmla="*/ 194137 w 110"/>
              <a:gd name="T65" fmla="*/ 51266 h 109"/>
              <a:gd name="T66" fmla="*/ 257998 w 110"/>
              <a:gd name="T67" fmla="*/ 51266 h 109"/>
              <a:gd name="T68" fmla="*/ 240117 w 110"/>
              <a:gd name="T69" fmla="*/ 56393 h 109"/>
              <a:gd name="T70" fmla="*/ 214573 w 110"/>
              <a:gd name="T71" fmla="*/ 56393 h 109"/>
              <a:gd name="T72" fmla="*/ 214573 w 110"/>
              <a:gd name="T73" fmla="*/ 51266 h 109"/>
              <a:gd name="T74" fmla="*/ 217127 w 110"/>
              <a:gd name="T75" fmla="*/ 25633 h 109"/>
              <a:gd name="T76" fmla="*/ 235008 w 110"/>
              <a:gd name="T77" fmla="*/ 20506 h 109"/>
              <a:gd name="T78" fmla="*/ 240117 w 110"/>
              <a:gd name="T79" fmla="*/ 20506 h 109"/>
              <a:gd name="T80" fmla="*/ 263107 w 110"/>
              <a:gd name="T81" fmla="*/ 35886 h 109"/>
              <a:gd name="T82" fmla="*/ 257998 w 110"/>
              <a:gd name="T83" fmla="*/ 51266 h 10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0" t="0" r="r" b="b"/>
            <a:pathLst>
              <a:path w="110" h="109">
                <a:moveTo>
                  <a:pt x="106" y="5"/>
                </a:moveTo>
                <a:cubicBezTo>
                  <a:pt x="104" y="3"/>
                  <a:pt x="101" y="0"/>
                  <a:pt x="9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29" y="0"/>
                  <a:pt x="18" y="13"/>
                  <a:pt x="18" y="22"/>
                </a:cubicBezTo>
                <a:cubicBezTo>
                  <a:pt x="18" y="73"/>
                  <a:pt x="18" y="73"/>
                  <a:pt x="18" y="73"/>
                </a:cubicBezTo>
                <a:cubicBezTo>
                  <a:pt x="18" y="75"/>
                  <a:pt x="17" y="77"/>
                  <a:pt x="16" y="80"/>
                </a:cubicBezTo>
                <a:cubicBezTo>
                  <a:pt x="15" y="80"/>
                  <a:pt x="15" y="80"/>
                  <a:pt x="15" y="80"/>
                </a:cubicBezTo>
                <a:cubicBezTo>
                  <a:pt x="5" y="80"/>
                  <a:pt x="0" y="88"/>
                  <a:pt x="0" y="95"/>
                </a:cubicBezTo>
                <a:cubicBezTo>
                  <a:pt x="0" y="102"/>
                  <a:pt x="5" y="109"/>
                  <a:pt x="15" y="109"/>
                </a:cubicBezTo>
                <a:cubicBezTo>
                  <a:pt x="69" y="109"/>
                  <a:pt x="69" y="109"/>
                  <a:pt x="69" y="109"/>
                </a:cubicBezTo>
                <a:cubicBezTo>
                  <a:pt x="82" y="109"/>
                  <a:pt x="84" y="73"/>
                  <a:pt x="84" y="73"/>
                </a:cubicBezTo>
                <a:cubicBezTo>
                  <a:pt x="84" y="30"/>
                  <a:pt x="84" y="30"/>
                  <a:pt x="84" y="30"/>
                </a:cubicBezTo>
                <a:cubicBezTo>
                  <a:pt x="94" y="30"/>
                  <a:pt x="94" y="30"/>
                  <a:pt x="94" y="30"/>
                </a:cubicBezTo>
                <a:cubicBezTo>
                  <a:pt x="104" y="30"/>
                  <a:pt x="110" y="22"/>
                  <a:pt x="110" y="14"/>
                </a:cubicBezTo>
                <a:cubicBezTo>
                  <a:pt x="110" y="10"/>
                  <a:pt x="109" y="7"/>
                  <a:pt x="106" y="5"/>
                </a:cubicBezTo>
                <a:close/>
                <a:moveTo>
                  <a:pt x="76" y="20"/>
                </a:moveTo>
                <a:cubicBezTo>
                  <a:pt x="76" y="21"/>
                  <a:pt x="76" y="21"/>
                  <a:pt x="76" y="22"/>
                </a:cubicBezTo>
                <a:cubicBezTo>
                  <a:pt x="76" y="73"/>
                  <a:pt x="76" y="73"/>
                  <a:pt x="76" y="73"/>
                </a:cubicBezTo>
                <a:cubicBezTo>
                  <a:pt x="76" y="83"/>
                  <a:pt x="72" y="101"/>
                  <a:pt x="69" y="102"/>
                </a:cubicBezTo>
                <a:cubicBezTo>
                  <a:pt x="15" y="102"/>
                  <a:pt x="15" y="102"/>
                  <a:pt x="15" y="102"/>
                </a:cubicBezTo>
                <a:cubicBezTo>
                  <a:pt x="13" y="102"/>
                  <a:pt x="11" y="101"/>
                  <a:pt x="10" y="101"/>
                </a:cubicBezTo>
                <a:cubicBezTo>
                  <a:pt x="8" y="99"/>
                  <a:pt x="7" y="97"/>
                  <a:pt x="7" y="95"/>
                </a:cubicBezTo>
                <a:cubicBezTo>
                  <a:pt x="7" y="92"/>
                  <a:pt x="9" y="89"/>
                  <a:pt x="12" y="88"/>
                </a:cubicBezTo>
                <a:cubicBezTo>
                  <a:pt x="13" y="88"/>
                  <a:pt x="14" y="88"/>
                  <a:pt x="15" y="88"/>
                </a:cubicBezTo>
                <a:cubicBezTo>
                  <a:pt x="62" y="88"/>
                  <a:pt x="62" y="88"/>
                  <a:pt x="62" y="88"/>
                </a:cubicBezTo>
                <a:cubicBezTo>
                  <a:pt x="64" y="88"/>
                  <a:pt x="65" y="86"/>
                  <a:pt x="65" y="84"/>
                </a:cubicBezTo>
                <a:cubicBezTo>
                  <a:pt x="65" y="82"/>
                  <a:pt x="64" y="80"/>
                  <a:pt x="62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5" y="78"/>
                  <a:pt x="26" y="75"/>
                  <a:pt x="26" y="73"/>
                </a:cubicBezTo>
                <a:cubicBezTo>
                  <a:pt x="26" y="22"/>
                  <a:pt x="26" y="22"/>
                  <a:pt x="26" y="22"/>
                </a:cubicBezTo>
                <a:cubicBezTo>
                  <a:pt x="26" y="17"/>
                  <a:pt x="33" y="8"/>
                  <a:pt x="45" y="8"/>
                </a:cubicBezTo>
                <a:cubicBezTo>
                  <a:pt x="78" y="8"/>
                  <a:pt x="78" y="8"/>
                  <a:pt x="78" y="8"/>
                </a:cubicBezTo>
                <a:cubicBezTo>
                  <a:pt x="76" y="12"/>
                  <a:pt x="76" y="16"/>
                  <a:pt x="76" y="20"/>
                </a:cubicBezTo>
                <a:close/>
                <a:moveTo>
                  <a:pt x="101" y="20"/>
                </a:moveTo>
                <a:cubicBezTo>
                  <a:pt x="100" y="21"/>
                  <a:pt x="98" y="22"/>
                  <a:pt x="94" y="22"/>
                </a:cubicBezTo>
                <a:cubicBezTo>
                  <a:pt x="84" y="22"/>
                  <a:pt x="84" y="22"/>
                  <a:pt x="84" y="22"/>
                </a:cubicBezTo>
                <a:cubicBezTo>
                  <a:pt x="84" y="21"/>
                  <a:pt x="84" y="20"/>
                  <a:pt x="84" y="20"/>
                </a:cubicBezTo>
                <a:cubicBezTo>
                  <a:pt x="83" y="16"/>
                  <a:pt x="83" y="12"/>
                  <a:pt x="85" y="10"/>
                </a:cubicBezTo>
                <a:cubicBezTo>
                  <a:pt x="87" y="8"/>
                  <a:pt x="89" y="8"/>
                  <a:pt x="92" y="8"/>
                </a:cubicBezTo>
                <a:cubicBezTo>
                  <a:pt x="94" y="8"/>
                  <a:pt x="94" y="8"/>
                  <a:pt x="94" y="8"/>
                </a:cubicBezTo>
                <a:cubicBezTo>
                  <a:pt x="100" y="8"/>
                  <a:pt x="103" y="10"/>
                  <a:pt x="103" y="14"/>
                </a:cubicBezTo>
                <a:cubicBezTo>
                  <a:pt x="103" y="16"/>
                  <a:pt x="102" y="18"/>
                  <a:pt x="101" y="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36" name="Group 235"/>
          <p:cNvGrpSpPr/>
          <p:nvPr/>
        </p:nvGrpSpPr>
        <p:grpSpPr>
          <a:xfrm>
            <a:off x="11827050" y="10817911"/>
            <a:ext cx="725638" cy="729542"/>
            <a:chOff x="4424363" y="4327525"/>
            <a:chExt cx="295275" cy="296863"/>
          </a:xfrm>
          <a:solidFill>
            <a:schemeClr val="tx2"/>
          </a:solidFill>
        </p:grpSpPr>
        <p:sp>
          <p:nvSpPr>
            <p:cNvPr id="237" name="Freeform 198"/>
            <p:cNvSpPr>
              <a:spLocks noEditPoints="1"/>
            </p:cNvSpPr>
            <p:nvPr/>
          </p:nvSpPr>
          <p:spPr bwMode="auto">
            <a:xfrm>
              <a:off x="4424363" y="4327525"/>
              <a:ext cx="295275" cy="29686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7"/>
                </a:cxn>
                <a:cxn ang="0">
                  <a:pos x="186" y="187"/>
                </a:cxn>
                <a:cxn ang="0">
                  <a:pos x="186" y="0"/>
                </a:cxn>
                <a:cxn ang="0">
                  <a:pos x="0" y="0"/>
                </a:cxn>
                <a:cxn ang="0">
                  <a:pos x="175" y="176"/>
                </a:cxn>
                <a:cxn ang="0">
                  <a:pos x="11" y="176"/>
                </a:cxn>
                <a:cxn ang="0">
                  <a:pos x="11" y="11"/>
                </a:cxn>
                <a:cxn ang="0">
                  <a:pos x="175" y="11"/>
                </a:cxn>
                <a:cxn ang="0">
                  <a:pos x="175" y="176"/>
                </a:cxn>
              </a:cxnLst>
              <a:rect l="0" t="0" r="r" b="b"/>
              <a:pathLst>
                <a:path w="186" h="187">
                  <a:moveTo>
                    <a:pt x="0" y="0"/>
                  </a:moveTo>
                  <a:lnTo>
                    <a:pt x="0" y="187"/>
                  </a:lnTo>
                  <a:lnTo>
                    <a:pt x="186" y="187"/>
                  </a:lnTo>
                  <a:lnTo>
                    <a:pt x="186" y="0"/>
                  </a:lnTo>
                  <a:lnTo>
                    <a:pt x="0" y="0"/>
                  </a:lnTo>
                  <a:close/>
                  <a:moveTo>
                    <a:pt x="175" y="176"/>
                  </a:moveTo>
                  <a:lnTo>
                    <a:pt x="11" y="176"/>
                  </a:lnTo>
                  <a:lnTo>
                    <a:pt x="11" y="11"/>
                  </a:lnTo>
                  <a:lnTo>
                    <a:pt x="175" y="11"/>
                  </a:lnTo>
                  <a:lnTo>
                    <a:pt x="175" y="1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38" name="Rectangle 199"/>
            <p:cNvSpPr>
              <a:spLocks noChangeArrowheads="1"/>
            </p:cNvSpPr>
            <p:nvPr/>
          </p:nvSpPr>
          <p:spPr bwMode="auto">
            <a:xfrm>
              <a:off x="4459288" y="4362450"/>
              <a:ext cx="225425" cy="1873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39" name="Group 238"/>
          <p:cNvGrpSpPr/>
          <p:nvPr/>
        </p:nvGrpSpPr>
        <p:grpSpPr>
          <a:xfrm>
            <a:off x="13282228" y="10903740"/>
            <a:ext cx="729542" cy="643712"/>
            <a:chOff x="5016500" y="4362450"/>
            <a:chExt cx="296863" cy="261938"/>
          </a:xfrm>
          <a:solidFill>
            <a:schemeClr val="tx2"/>
          </a:solidFill>
        </p:grpSpPr>
        <p:sp>
          <p:nvSpPr>
            <p:cNvPr id="240" name="Freeform 200"/>
            <p:cNvSpPr>
              <a:spLocks noEditPoints="1"/>
            </p:cNvSpPr>
            <p:nvPr/>
          </p:nvSpPr>
          <p:spPr bwMode="auto">
            <a:xfrm>
              <a:off x="5016500" y="4362450"/>
              <a:ext cx="296863" cy="2619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65"/>
                </a:cxn>
                <a:cxn ang="0">
                  <a:pos x="187" y="165"/>
                </a:cxn>
                <a:cxn ang="0">
                  <a:pos x="187" y="0"/>
                </a:cxn>
                <a:cxn ang="0">
                  <a:pos x="0" y="0"/>
                </a:cxn>
                <a:cxn ang="0">
                  <a:pos x="176" y="154"/>
                </a:cxn>
                <a:cxn ang="0">
                  <a:pos x="36" y="154"/>
                </a:cxn>
                <a:cxn ang="0">
                  <a:pos x="36" y="13"/>
                </a:cxn>
                <a:cxn ang="0">
                  <a:pos x="176" y="13"/>
                </a:cxn>
                <a:cxn ang="0">
                  <a:pos x="176" y="154"/>
                </a:cxn>
              </a:cxnLst>
              <a:rect l="0" t="0" r="r" b="b"/>
              <a:pathLst>
                <a:path w="187" h="165">
                  <a:moveTo>
                    <a:pt x="0" y="0"/>
                  </a:moveTo>
                  <a:lnTo>
                    <a:pt x="0" y="165"/>
                  </a:lnTo>
                  <a:lnTo>
                    <a:pt x="187" y="165"/>
                  </a:lnTo>
                  <a:lnTo>
                    <a:pt x="187" y="0"/>
                  </a:lnTo>
                  <a:lnTo>
                    <a:pt x="0" y="0"/>
                  </a:lnTo>
                  <a:close/>
                  <a:moveTo>
                    <a:pt x="176" y="154"/>
                  </a:moveTo>
                  <a:lnTo>
                    <a:pt x="36" y="154"/>
                  </a:lnTo>
                  <a:lnTo>
                    <a:pt x="36" y="13"/>
                  </a:lnTo>
                  <a:lnTo>
                    <a:pt x="176" y="13"/>
                  </a:lnTo>
                  <a:lnTo>
                    <a:pt x="176" y="1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41" name="Freeform 201"/>
            <p:cNvSpPr>
              <a:spLocks/>
            </p:cNvSpPr>
            <p:nvPr/>
          </p:nvSpPr>
          <p:spPr bwMode="auto">
            <a:xfrm>
              <a:off x="5103813" y="4398963"/>
              <a:ext cx="155575" cy="187325"/>
            </a:xfrm>
            <a:custGeom>
              <a:avLst/>
              <a:gdLst/>
              <a:ahLst/>
              <a:cxnLst>
                <a:cxn ang="0">
                  <a:pos x="13" y="73"/>
                </a:cxn>
                <a:cxn ang="0">
                  <a:pos x="24" y="67"/>
                </a:cxn>
                <a:cxn ang="0">
                  <a:pos x="24" y="61"/>
                </a:cxn>
                <a:cxn ang="0">
                  <a:pos x="24" y="61"/>
                </a:cxn>
                <a:cxn ang="0">
                  <a:pos x="24" y="23"/>
                </a:cxn>
                <a:cxn ang="0">
                  <a:pos x="53" y="16"/>
                </a:cxn>
                <a:cxn ang="0">
                  <a:pos x="53" y="40"/>
                </a:cxn>
                <a:cxn ang="0">
                  <a:pos x="50" y="39"/>
                </a:cxn>
                <a:cxn ang="0">
                  <a:pos x="37" y="49"/>
                </a:cxn>
                <a:cxn ang="0">
                  <a:pos x="50" y="58"/>
                </a:cxn>
                <a:cxn ang="0">
                  <a:pos x="61" y="53"/>
                </a:cxn>
                <a:cxn ang="0">
                  <a:pos x="61" y="0"/>
                </a:cxn>
                <a:cxn ang="0">
                  <a:pos x="53" y="1"/>
                </a:cxn>
                <a:cxn ang="0">
                  <a:pos x="24" y="8"/>
                </a:cxn>
                <a:cxn ang="0">
                  <a:pos x="17" y="9"/>
                </a:cxn>
                <a:cxn ang="0">
                  <a:pos x="17" y="55"/>
                </a:cxn>
                <a:cxn ang="0">
                  <a:pos x="13" y="54"/>
                </a:cxn>
                <a:cxn ang="0">
                  <a:pos x="0" y="64"/>
                </a:cxn>
                <a:cxn ang="0">
                  <a:pos x="13" y="73"/>
                </a:cxn>
              </a:cxnLst>
              <a:rect l="0" t="0" r="r" b="b"/>
              <a:pathLst>
                <a:path w="61" h="73">
                  <a:moveTo>
                    <a:pt x="13" y="73"/>
                  </a:moveTo>
                  <a:cubicBezTo>
                    <a:pt x="18" y="73"/>
                    <a:pt x="23" y="71"/>
                    <a:pt x="24" y="67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61"/>
                    <a:pt x="24" y="61"/>
                    <a:pt x="24" y="61"/>
                  </a:cubicBezTo>
                  <a:cubicBezTo>
                    <a:pt x="24" y="23"/>
                    <a:pt x="24" y="23"/>
                    <a:pt x="24" y="23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2" y="39"/>
                    <a:pt x="51" y="39"/>
                    <a:pt x="50" y="39"/>
                  </a:cubicBezTo>
                  <a:cubicBezTo>
                    <a:pt x="43" y="39"/>
                    <a:pt x="37" y="43"/>
                    <a:pt x="37" y="49"/>
                  </a:cubicBezTo>
                  <a:cubicBezTo>
                    <a:pt x="37" y="54"/>
                    <a:pt x="43" y="58"/>
                    <a:pt x="50" y="58"/>
                  </a:cubicBezTo>
                  <a:cubicBezTo>
                    <a:pt x="54" y="58"/>
                    <a:pt x="58" y="56"/>
                    <a:pt x="61" y="53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6" y="55"/>
                    <a:pt x="14" y="54"/>
                    <a:pt x="13" y="54"/>
                  </a:cubicBezTo>
                  <a:cubicBezTo>
                    <a:pt x="6" y="54"/>
                    <a:pt x="0" y="59"/>
                    <a:pt x="0" y="64"/>
                  </a:cubicBezTo>
                  <a:cubicBezTo>
                    <a:pt x="0" y="69"/>
                    <a:pt x="6" y="73"/>
                    <a:pt x="13" y="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42" name="Group 241"/>
          <p:cNvGrpSpPr/>
          <p:nvPr/>
        </p:nvGrpSpPr>
        <p:grpSpPr>
          <a:xfrm>
            <a:off x="8901087" y="10817911"/>
            <a:ext cx="643712" cy="503266"/>
            <a:chOff x="3233738" y="4327525"/>
            <a:chExt cx="261938" cy="204788"/>
          </a:xfrm>
          <a:solidFill>
            <a:schemeClr val="tx2"/>
          </a:solidFill>
        </p:grpSpPr>
        <p:sp>
          <p:nvSpPr>
            <p:cNvPr id="243" name="Freeform 202"/>
            <p:cNvSpPr>
              <a:spLocks noEditPoints="1"/>
            </p:cNvSpPr>
            <p:nvPr/>
          </p:nvSpPr>
          <p:spPr bwMode="auto">
            <a:xfrm>
              <a:off x="3341688" y="4394200"/>
              <a:ext cx="92075" cy="92075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18"/>
                </a:cxn>
                <a:cxn ang="0">
                  <a:pos x="18" y="36"/>
                </a:cxn>
                <a:cxn ang="0">
                  <a:pos x="36" y="18"/>
                </a:cxn>
                <a:cxn ang="0">
                  <a:pos x="18" y="0"/>
                </a:cxn>
                <a:cxn ang="0">
                  <a:pos x="13" y="28"/>
                </a:cxn>
                <a:cxn ang="0">
                  <a:pos x="10" y="20"/>
                </a:cxn>
                <a:cxn ang="0">
                  <a:pos x="21" y="9"/>
                </a:cxn>
                <a:cxn ang="0">
                  <a:pos x="29" y="13"/>
                </a:cxn>
                <a:cxn ang="0">
                  <a:pos x="13" y="28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cubicBezTo>
                    <a:pt x="8" y="0"/>
                    <a:pt x="0" y="8"/>
                    <a:pt x="0" y="18"/>
                  </a:cubicBezTo>
                  <a:cubicBezTo>
                    <a:pt x="0" y="28"/>
                    <a:pt x="8" y="36"/>
                    <a:pt x="18" y="36"/>
                  </a:cubicBezTo>
                  <a:cubicBezTo>
                    <a:pt x="28" y="36"/>
                    <a:pt x="36" y="28"/>
                    <a:pt x="36" y="18"/>
                  </a:cubicBezTo>
                  <a:cubicBezTo>
                    <a:pt x="36" y="8"/>
                    <a:pt x="28" y="0"/>
                    <a:pt x="18" y="0"/>
                  </a:cubicBezTo>
                  <a:close/>
                  <a:moveTo>
                    <a:pt x="13" y="28"/>
                  </a:moveTo>
                  <a:cubicBezTo>
                    <a:pt x="11" y="26"/>
                    <a:pt x="10" y="23"/>
                    <a:pt x="10" y="20"/>
                  </a:cubicBezTo>
                  <a:cubicBezTo>
                    <a:pt x="10" y="14"/>
                    <a:pt x="15" y="9"/>
                    <a:pt x="21" y="9"/>
                  </a:cubicBezTo>
                  <a:cubicBezTo>
                    <a:pt x="24" y="9"/>
                    <a:pt x="27" y="10"/>
                    <a:pt x="29" y="13"/>
                  </a:cubicBezTo>
                  <a:cubicBezTo>
                    <a:pt x="21" y="14"/>
                    <a:pt x="14" y="20"/>
                    <a:pt x="13" y="2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44" name="Freeform 203"/>
            <p:cNvSpPr>
              <a:spLocks noEditPoints="1"/>
            </p:cNvSpPr>
            <p:nvPr/>
          </p:nvSpPr>
          <p:spPr bwMode="auto">
            <a:xfrm>
              <a:off x="3233738" y="4327525"/>
              <a:ext cx="261938" cy="204788"/>
            </a:xfrm>
            <a:custGeom>
              <a:avLst/>
              <a:gdLst/>
              <a:ahLst/>
              <a:cxnLst>
                <a:cxn ang="0">
                  <a:pos x="95" y="7"/>
                </a:cxn>
                <a:cxn ang="0">
                  <a:pos x="87" y="7"/>
                </a:cxn>
                <a:cxn ang="0">
                  <a:pos x="87" y="0"/>
                </a:cxn>
                <a:cxn ang="0">
                  <a:pos x="80" y="0"/>
                </a:cxn>
                <a:cxn ang="0">
                  <a:pos x="80" y="7"/>
                </a:cxn>
                <a:cxn ang="0">
                  <a:pos x="44" y="7"/>
                </a:cxn>
                <a:cxn ang="0">
                  <a:pos x="37" y="0"/>
                </a:cxn>
                <a:cxn ang="0">
                  <a:pos x="22" y="0"/>
                </a:cxn>
                <a:cxn ang="0">
                  <a:pos x="15" y="7"/>
                </a:cxn>
                <a:cxn ang="0">
                  <a:pos x="8" y="7"/>
                </a:cxn>
                <a:cxn ang="0">
                  <a:pos x="0" y="14"/>
                </a:cxn>
                <a:cxn ang="0">
                  <a:pos x="0" y="72"/>
                </a:cxn>
                <a:cxn ang="0">
                  <a:pos x="8" y="80"/>
                </a:cxn>
                <a:cxn ang="0">
                  <a:pos x="95" y="80"/>
                </a:cxn>
                <a:cxn ang="0">
                  <a:pos x="102" y="72"/>
                </a:cxn>
                <a:cxn ang="0">
                  <a:pos x="102" y="14"/>
                </a:cxn>
                <a:cxn ang="0">
                  <a:pos x="95" y="7"/>
                </a:cxn>
                <a:cxn ang="0">
                  <a:pos x="18" y="32"/>
                </a:cxn>
                <a:cxn ang="0">
                  <a:pos x="12" y="26"/>
                </a:cxn>
                <a:cxn ang="0">
                  <a:pos x="18" y="21"/>
                </a:cxn>
                <a:cxn ang="0">
                  <a:pos x="23" y="26"/>
                </a:cxn>
                <a:cxn ang="0">
                  <a:pos x="18" y="32"/>
                </a:cxn>
                <a:cxn ang="0">
                  <a:pos x="60" y="72"/>
                </a:cxn>
                <a:cxn ang="0">
                  <a:pos x="33" y="44"/>
                </a:cxn>
                <a:cxn ang="0">
                  <a:pos x="60" y="16"/>
                </a:cxn>
                <a:cxn ang="0">
                  <a:pos x="88" y="44"/>
                </a:cxn>
                <a:cxn ang="0">
                  <a:pos x="60" y="72"/>
                </a:cxn>
              </a:cxnLst>
              <a:rect l="0" t="0" r="r" b="b"/>
              <a:pathLst>
                <a:path w="102" h="80">
                  <a:moveTo>
                    <a:pt x="95" y="7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7"/>
                    <a:pt x="80" y="7"/>
                    <a:pt x="80" y="7"/>
                  </a:cubicBezTo>
                  <a:cubicBezTo>
                    <a:pt x="44" y="7"/>
                    <a:pt x="44" y="7"/>
                    <a:pt x="44" y="7"/>
                  </a:cubicBezTo>
                  <a:cubicBezTo>
                    <a:pt x="44" y="4"/>
                    <a:pt x="41" y="0"/>
                    <a:pt x="37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8" y="0"/>
                    <a:pt x="15" y="4"/>
                    <a:pt x="15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4" y="7"/>
                    <a:pt x="0" y="10"/>
                    <a:pt x="0" y="1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6"/>
                    <a:pt x="4" y="80"/>
                    <a:pt x="8" y="8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9" y="80"/>
                    <a:pt x="102" y="76"/>
                    <a:pt x="102" y="72"/>
                  </a:cubicBezTo>
                  <a:cubicBezTo>
                    <a:pt x="102" y="14"/>
                    <a:pt x="102" y="14"/>
                    <a:pt x="102" y="14"/>
                  </a:cubicBezTo>
                  <a:cubicBezTo>
                    <a:pt x="102" y="10"/>
                    <a:pt x="99" y="7"/>
                    <a:pt x="95" y="7"/>
                  </a:cubicBezTo>
                  <a:close/>
                  <a:moveTo>
                    <a:pt x="18" y="32"/>
                  </a:moveTo>
                  <a:cubicBezTo>
                    <a:pt x="15" y="32"/>
                    <a:pt x="12" y="29"/>
                    <a:pt x="12" y="26"/>
                  </a:cubicBezTo>
                  <a:cubicBezTo>
                    <a:pt x="12" y="23"/>
                    <a:pt x="15" y="21"/>
                    <a:pt x="18" y="21"/>
                  </a:cubicBezTo>
                  <a:cubicBezTo>
                    <a:pt x="21" y="21"/>
                    <a:pt x="23" y="23"/>
                    <a:pt x="23" y="26"/>
                  </a:cubicBezTo>
                  <a:cubicBezTo>
                    <a:pt x="23" y="29"/>
                    <a:pt x="21" y="32"/>
                    <a:pt x="18" y="32"/>
                  </a:cubicBezTo>
                  <a:close/>
                  <a:moveTo>
                    <a:pt x="60" y="72"/>
                  </a:moveTo>
                  <a:cubicBezTo>
                    <a:pt x="45" y="72"/>
                    <a:pt x="33" y="59"/>
                    <a:pt x="33" y="44"/>
                  </a:cubicBezTo>
                  <a:cubicBezTo>
                    <a:pt x="33" y="29"/>
                    <a:pt x="45" y="16"/>
                    <a:pt x="60" y="16"/>
                  </a:cubicBezTo>
                  <a:cubicBezTo>
                    <a:pt x="76" y="16"/>
                    <a:pt x="88" y="29"/>
                    <a:pt x="88" y="44"/>
                  </a:cubicBezTo>
                  <a:cubicBezTo>
                    <a:pt x="88" y="59"/>
                    <a:pt x="76" y="72"/>
                    <a:pt x="60" y="7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245" name="Freeform 204"/>
          <p:cNvSpPr>
            <a:spLocks noEditPoints="1"/>
          </p:cNvSpPr>
          <p:nvPr/>
        </p:nvSpPr>
        <p:spPr bwMode="auto">
          <a:xfrm>
            <a:off x="14749110" y="10809638"/>
            <a:ext cx="729542" cy="647612"/>
          </a:xfrm>
          <a:custGeom>
            <a:avLst/>
            <a:gdLst>
              <a:gd name="T0" fmla="*/ 276390 w 116"/>
              <a:gd name="T1" fmla="*/ 58845 h 103"/>
              <a:gd name="T2" fmla="*/ 174023 w 116"/>
              <a:gd name="T3" fmla="*/ 58845 h 103"/>
              <a:gd name="T4" fmla="*/ 214970 w 116"/>
              <a:gd name="T5" fmla="*/ 17909 h 103"/>
              <a:gd name="T6" fmla="*/ 214970 w 116"/>
              <a:gd name="T7" fmla="*/ 5117 h 103"/>
              <a:gd name="T8" fmla="*/ 202174 w 116"/>
              <a:gd name="T9" fmla="*/ 5117 h 103"/>
              <a:gd name="T10" fmla="*/ 148432 w 116"/>
              <a:gd name="T11" fmla="*/ 58845 h 103"/>
              <a:gd name="T12" fmla="*/ 138195 w 116"/>
              <a:gd name="T13" fmla="*/ 58845 h 103"/>
              <a:gd name="T14" fmla="*/ 84452 w 116"/>
              <a:gd name="T15" fmla="*/ 5117 h 103"/>
              <a:gd name="T16" fmla="*/ 71657 w 116"/>
              <a:gd name="T17" fmla="*/ 5117 h 103"/>
              <a:gd name="T18" fmla="*/ 71657 w 116"/>
              <a:gd name="T19" fmla="*/ 17909 h 103"/>
              <a:gd name="T20" fmla="*/ 110044 w 116"/>
              <a:gd name="T21" fmla="*/ 58845 h 103"/>
              <a:gd name="T22" fmla="*/ 17914 w 116"/>
              <a:gd name="T23" fmla="*/ 58845 h 103"/>
              <a:gd name="T24" fmla="*/ 0 w 116"/>
              <a:gd name="T25" fmla="*/ 76755 h 103"/>
              <a:gd name="T26" fmla="*/ 0 w 116"/>
              <a:gd name="T27" fmla="*/ 243057 h 103"/>
              <a:gd name="T28" fmla="*/ 17914 w 116"/>
              <a:gd name="T29" fmla="*/ 263525 h 103"/>
              <a:gd name="T30" fmla="*/ 276390 w 116"/>
              <a:gd name="T31" fmla="*/ 263525 h 103"/>
              <a:gd name="T32" fmla="*/ 296863 w 116"/>
              <a:gd name="T33" fmla="*/ 243057 h 103"/>
              <a:gd name="T34" fmla="*/ 296863 w 116"/>
              <a:gd name="T35" fmla="*/ 76755 h 103"/>
              <a:gd name="T36" fmla="*/ 276390 w 116"/>
              <a:gd name="T37" fmla="*/ 58845 h 103"/>
              <a:gd name="T38" fmla="*/ 202174 w 116"/>
              <a:gd name="T39" fmla="*/ 225148 h 103"/>
              <a:gd name="T40" fmla="*/ 35828 w 116"/>
              <a:gd name="T41" fmla="*/ 225148 h 103"/>
              <a:gd name="T42" fmla="*/ 35828 w 116"/>
              <a:gd name="T43" fmla="*/ 94664 h 103"/>
              <a:gd name="T44" fmla="*/ 202174 w 116"/>
              <a:gd name="T45" fmla="*/ 94664 h 103"/>
              <a:gd name="T46" fmla="*/ 202174 w 116"/>
              <a:gd name="T47" fmla="*/ 225148 h 103"/>
              <a:gd name="T48" fmla="*/ 258476 w 116"/>
              <a:gd name="T49" fmla="*/ 168861 h 103"/>
              <a:gd name="T50" fmla="*/ 240561 w 116"/>
              <a:gd name="T51" fmla="*/ 168861 h 103"/>
              <a:gd name="T52" fmla="*/ 240561 w 116"/>
              <a:gd name="T53" fmla="*/ 150951 h 103"/>
              <a:gd name="T54" fmla="*/ 258476 w 116"/>
              <a:gd name="T55" fmla="*/ 150951 h 103"/>
              <a:gd name="T56" fmla="*/ 258476 w 116"/>
              <a:gd name="T57" fmla="*/ 168861 h 103"/>
              <a:gd name="T58" fmla="*/ 258476 w 116"/>
              <a:gd name="T59" fmla="*/ 133042 h 103"/>
              <a:gd name="T60" fmla="*/ 240561 w 116"/>
              <a:gd name="T61" fmla="*/ 133042 h 103"/>
              <a:gd name="T62" fmla="*/ 240561 w 116"/>
              <a:gd name="T63" fmla="*/ 115132 h 103"/>
              <a:gd name="T64" fmla="*/ 258476 w 116"/>
              <a:gd name="T65" fmla="*/ 115132 h 103"/>
              <a:gd name="T66" fmla="*/ 258476 w 116"/>
              <a:gd name="T67" fmla="*/ 133042 h 103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0" t="0" r="r" b="b"/>
            <a:pathLst>
              <a:path w="116" h="103">
                <a:moveTo>
                  <a:pt x="108" y="23"/>
                </a:moveTo>
                <a:cubicBezTo>
                  <a:pt x="68" y="23"/>
                  <a:pt x="68" y="23"/>
                  <a:pt x="68" y="23"/>
                </a:cubicBezTo>
                <a:cubicBezTo>
                  <a:pt x="84" y="7"/>
                  <a:pt x="84" y="7"/>
                  <a:pt x="84" y="7"/>
                </a:cubicBezTo>
                <a:cubicBezTo>
                  <a:pt x="85" y="6"/>
                  <a:pt x="85" y="3"/>
                  <a:pt x="84" y="2"/>
                </a:cubicBezTo>
                <a:cubicBezTo>
                  <a:pt x="83" y="0"/>
                  <a:pt x="80" y="0"/>
                  <a:pt x="79" y="2"/>
                </a:cubicBezTo>
                <a:cubicBezTo>
                  <a:pt x="58" y="23"/>
                  <a:pt x="58" y="23"/>
                  <a:pt x="58" y="23"/>
                </a:cubicBezTo>
                <a:cubicBezTo>
                  <a:pt x="54" y="23"/>
                  <a:pt x="54" y="23"/>
                  <a:pt x="54" y="23"/>
                </a:cubicBezTo>
                <a:cubicBezTo>
                  <a:pt x="33" y="2"/>
                  <a:pt x="33" y="2"/>
                  <a:pt x="33" y="2"/>
                </a:cubicBezTo>
                <a:cubicBezTo>
                  <a:pt x="31" y="0"/>
                  <a:pt x="29" y="0"/>
                  <a:pt x="28" y="2"/>
                </a:cubicBezTo>
                <a:cubicBezTo>
                  <a:pt x="26" y="3"/>
                  <a:pt x="26" y="6"/>
                  <a:pt x="28" y="7"/>
                </a:cubicBezTo>
                <a:cubicBezTo>
                  <a:pt x="43" y="23"/>
                  <a:pt x="43" y="23"/>
                  <a:pt x="43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3" y="23"/>
                  <a:pt x="0" y="26"/>
                  <a:pt x="0" y="30"/>
                </a:cubicBezTo>
                <a:cubicBezTo>
                  <a:pt x="0" y="95"/>
                  <a:pt x="0" y="95"/>
                  <a:pt x="0" y="95"/>
                </a:cubicBezTo>
                <a:cubicBezTo>
                  <a:pt x="0" y="99"/>
                  <a:pt x="3" y="103"/>
                  <a:pt x="7" y="103"/>
                </a:cubicBezTo>
                <a:cubicBezTo>
                  <a:pt x="108" y="103"/>
                  <a:pt x="108" y="103"/>
                  <a:pt x="108" y="103"/>
                </a:cubicBezTo>
                <a:cubicBezTo>
                  <a:pt x="112" y="103"/>
                  <a:pt x="116" y="99"/>
                  <a:pt x="116" y="95"/>
                </a:cubicBezTo>
                <a:cubicBezTo>
                  <a:pt x="116" y="30"/>
                  <a:pt x="116" y="30"/>
                  <a:pt x="116" y="30"/>
                </a:cubicBezTo>
                <a:cubicBezTo>
                  <a:pt x="116" y="26"/>
                  <a:pt x="112" y="23"/>
                  <a:pt x="108" y="23"/>
                </a:cubicBezTo>
                <a:close/>
                <a:moveTo>
                  <a:pt x="79" y="88"/>
                </a:moveTo>
                <a:cubicBezTo>
                  <a:pt x="14" y="88"/>
                  <a:pt x="14" y="88"/>
                  <a:pt x="14" y="88"/>
                </a:cubicBezTo>
                <a:cubicBezTo>
                  <a:pt x="14" y="37"/>
                  <a:pt x="14" y="37"/>
                  <a:pt x="14" y="37"/>
                </a:cubicBezTo>
                <a:cubicBezTo>
                  <a:pt x="79" y="37"/>
                  <a:pt x="79" y="37"/>
                  <a:pt x="79" y="37"/>
                </a:cubicBezTo>
                <a:lnTo>
                  <a:pt x="79" y="88"/>
                </a:lnTo>
                <a:close/>
                <a:moveTo>
                  <a:pt x="101" y="66"/>
                </a:moveTo>
                <a:cubicBezTo>
                  <a:pt x="94" y="66"/>
                  <a:pt x="94" y="66"/>
                  <a:pt x="94" y="66"/>
                </a:cubicBezTo>
                <a:cubicBezTo>
                  <a:pt x="94" y="59"/>
                  <a:pt x="94" y="59"/>
                  <a:pt x="94" y="59"/>
                </a:cubicBezTo>
                <a:cubicBezTo>
                  <a:pt x="101" y="59"/>
                  <a:pt x="101" y="59"/>
                  <a:pt x="101" y="59"/>
                </a:cubicBezTo>
                <a:lnTo>
                  <a:pt x="101" y="66"/>
                </a:lnTo>
                <a:close/>
                <a:moveTo>
                  <a:pt x="101" y="52"/>
                </a:moveTo>
                <a:cubicBezTo>
                  <a:pt x="94" y="52"/>
                  <a:pt x="94" y="52"/>
                  <a:pt x="94" y="52"/>
                </a:cubicBezTo>
                <a:cubicBezTo>
                  <a:pt x="94" y="45"/>
                  <a:pt x="94" y="45"/>
                  <a:pt x="94" y="45"/>
                </a:cubicBezTo>
                <a:cubicBezTo>
                  <a:pt x="101" y="45"/>
                  <a:pt x="101" y="45"/>
                  <a:pt x="101" y="45"/>
                </a:cubicBezTo>
                <a:lnTo>
                  <a:pt x="101" y="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46" name="Group 245"/>
          <p:cNvGrpSpPr/>
          <p:nvPr/>
        </p:nvGrpSpPr>
        <p:grpSpPr>
          <a:xfrm>
            <a:off x="16208190" y="11005172"/>
            <a:ext cx="729542" cy="542280"/>
            <a:chOff x="6207125" y="4403725"/>
            <a:chExt cx="296863" cy="220663"/>
          </a:xfrm>
          <a:solidFill>
            <a:schemeClr val="tx2"/>
          </a:solidFill>
        </p:grpSpPr>
        <p:sp>
          <p:nvSpPr>
            <p:cNvPr id="247" name="Freeform 206"/>
            <p:cNvSpPr>
              <a:spLocks noEditPoints="1"/>
            </p:cNvSpPr>
            <p:nvPr/>
          </p:nvSpPr>
          <p:spPr bwMode="auto">
            <a:xfrm>
              <a:off x="6299200" y="4514850"/>
              <a:ext cx="92075" cy="555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58" y="35"/>
                </a:cxn>
                <a:cxn ang="0">
                  <a:pos x="58" y="0"/>
                </a:cxn>
                <a:cxn ang="0">
                  <a:pos x="24" y="24"/>
                </a:cxn>
                <a:cxn ang="0">
                  <a:pos x="11" y="24"/>
                </a:cxn>
                <a:cxn ang="0">
                  <a:pos x="11" y="12"/>
                </a:cxn>
                <a:cxn ang="0">
                  <a:pos x="24" y="12"/>
                </a:cxn>
                <a:cxn ang="0">
                  <a:pos x="24" y="24"/>
                </a:cxn>
                <a:cxn ang="0">
                  <a:pos x="46" y="24"/>
                </a:cxn>
                <a:cxn ang="0">
                  <a:pos x="35" y="24"/>
                </a:cxn>
                <a:cxn ang="0">
                  <a:pos x="35" y="12"/>
                </a:cxn>
                <a:cxn ang="0">
                  <a:pos x="46" y="12"/>
                </a:cxn>
                <a:cxn ang="0">
                  <a:pos x="46" y="24"/>
                </a:cxn>
              </a:cxnLst>
              <a:rect l="0" t="0" r="r" b="b"/>
              <a:pathLst>
                <a:path w="58" h="35">
                  <a:moveTo>
                    <a:pt x="58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58" y="35"/>
                  </a:lnTo>
                  <a:lnTo>
                    <a:pt x="58" y="0"/>
                  </a:lnTo>
                  <a:close/>
                  <a:moveTo>
                    <a:pt x="24" y="24"/>
                  </a:moveTo>
                  <a:lnTo>
                    <a:pt x="11" y="24"/>
                  </a:lnTo>
                  <a:lnTo>
                    <a:pt x="11" y="12"/>
                  </a:lnTo>
                  <a:lnTo>
                    <a:pt x="24" y="12"/>
                  </a:lnTo>
                  <a:lnTo>
                    <a:pt x="24" y="24"/>
                  </a:lnTo>
                  <a:close/>
                  <a:moveTo>
                    <a:pt x="46" y="24"/>
                  </a:moveTo>
                  <a:lnTo>
                    <a:pt x="35" y="24"/>
                  </a:lnTo>
                  <a:lnTo>
                    <a:pt x="35" y="12"/>
                  </a:lnTo>
                  <a:lnTo>
                    <a:pt x="46" y="12"/>
                  </a:lnTo>
                  <a:lnTo>
                    <a:pt x="46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48" name="Freeform 207"/>
            <p:cNvSpPr>
              <a:spLocks noEditPoints="1"/>
            </p:cNvSpPr>
            <p:nvPr/>
          </p:nvSpPr>
          <p:spPr bwMode="auto">
            <a:xfrm>
              <a:off x="6207125" y="4403725"/>
              <a:ext cx="296863" cy="220663"/>
            </a:xfrm>
            <a:custGeom>
              <a:avLst/>
              <a:gdLst/>
              <a:ahLst/>
              <a:cxnLst>
                <a:cxn ang="0">
                  <a:pos x="114" y="39"/>
                </a:cxn>
                <a:cxn ang="0">
                  <a:pos x="111" y="39"/>
                </a:cxn>
                <a:cxn ang="0">
                  <a:pos x="101" y="43"/>
                </a:cxn>
                <a:cxn ang="0">
                  <a:pos x="101" y="29"/>
                </a:cxn>
                <a:cxn ang="0">
                  <a:pos x="94" y="22"/>
                </a:cxn>
                <a:cxn ang="0">
                  <a:pos x="72" y="22"/>
                </a:cxn>
                <a:cxn ang="0">
                  <a:pos x="72" y="14"/>
                </a:cxn>
                <a:cxn ang="0">
                  <a:pos x="51" y="7"/>
                </a:cxn>
                <a:cxn ang="0">
                  <a:pos x="7" y="7"/>
                </a:cxn>
                <a:cxn ang="0">
                  <a:pos x="7" y="3"/>
                </a:cxn>
                <a:cxn ang="0">
                  <a:pos x="3" y="0"/>
                </a:cxn>
                <a:cxn ang="0">
                  <a:pos x="0" y="3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7" y="25"/>
                </a:cxn>
                <a:cxn ang="0">
                  <a:pos x="7" y="22"/>
                </a:cxn>
                <a:cxn ang="0">
                  <a:pos x="22" y="22"/>
                </a:cxn>
                <a:cxn ang="0">
                  <a:pos x="14" y="29"/>
                </a:cxn>
                <a:cxn ang="0">
                  <a:pos x="14" y="80"/>
                </a:cxn>
                <a:cxn ang="0">
                  <a:pos x="18" y="86"/>
                </a:cxn>
                <a:cxn ang="0">
                  <a:pos x="98" y="86"/>
                </a:cxn>
                <a:cxn ang="0">
                  <a:pos x="101" y="80"/>
                </a:cxn>
                <a:cxn ang="0">
                  <a:pos x="101" y="65"/>
                </a:cxn>
                <a:cxn ang="0">
                  <a:pos x="111" y="70"/>
                </a:cxn>
                <a:cxn ang="0">
                  <a:pos x="114" y="70"/>
                </a:cxn>
                <a:cxn ang="0">
                  <a:pos x="116" y="66"/>
                </a:cxn>
                <a:cxn ang="0">
                  <a:pos x="116" y="42"/>
                </a:cxn>
                <a:cxn ang="0">
                  <a:pos x="114" y="39"/>
                </a:cxn>
                <a:cxn ang="0">
                  <a:pos x="80" y="72"/>
                </a:cxn>
                <a:cxn ang="0">
                  <a:pos x="29" y="72"/>
                </a:cxn>
                <a:cxn ang="0">
                  <a:pos x="29" y="36"/>
                </a:cxn>
                <a:cxn ang="0">
                  <a:pos x="80" y="36"/>
                </a:cxn>
                <a:cxn ang="0">
                  <a:pos x="80" y="72"/>
                </a:cxn>
              </a:cxnLst>
              <a:rect l="0" t="0" r="r" b="b"/>
              <a:pathLst>
                <a:path w="116" h="86">
                  <a:moveTo>
                    <a:pt x="114" y="39"/>
                  </a:moveTo>
                  <a:cubicBezTo>
                    <a:pt x="113" y="38"/>
                    <a:pt x="112" y="38"/>
                    <a:pt x="111" y="39"/>
                  </a:cubicBezTo>
                  <a:cubicBezTo>
                    <a:pt x="101" y="43"/>
                    <a:pt x="101" y="43"/>
                    <a:pt x="101" y="43"/>
                  </a:cubicBezTo>
                  <a:cubicBezTo>
                    <a:pt x="101" y="29"/>
                    <a:pt x="101" y="29"/>
                    <a:pt x="101" y="29"/>
                  </a:cubicBezTo>
                  <a:cubicBezTo>
                    <a:pt x="101" y="25"/>
                    <a:pt x="98" y="22"/>
                    <a:pt x="94" y="22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5" y="29"/>
                    <a:pt x="7" y="27"/>
                    <a:pt x="7" y="2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8" y="22"/>
                    <a:pt x="14" y="25"/>
                    <a:pt x="14" y="29"/>
                  </a:cubicBezTo>
                  <a:cubicBezTo>
                    <a:pt x="14" y="80"/>
                    <a:pt x="14" y="80"/>
                    <a:pt x="14" y="80"/>
                  </a:cubicBezTo>
                  <a:cubicBezTo>
                    <a:pt x="14" y="82"/>
                    <a:pt x="16" y="85"/>
                    <a:pt x="18" y="86"/>
                  </a:cubicBezTo>
                  <a:cubicBezTo>
                    <a:pt x="98" y="86"/>
                    <a:pt x="98" y="86"/>
                    <a:pt x="98" y="86"/>
                  </a:cubicBezTo>
                  <a:cubicBezTo>
                    <a:pt x="100" y="85"/>
                    <a:pt x="101" y="82"/>
                    <a:pt x="101" y="80"/>
                  </a:cubicBezTo>
                  <a:cubicBezTo>
                    <a:pt x="101" y="65"/>
                    <a:pt x="101" y="65"/>
                    <a:pt x="101" y="65"/>
                  </a:cubicBezTo>
                  <a:cubicBezTo>
                    <a:pt x="111" y="70"/>
                    <a:pt x="111" y="70"/>
                    <a:pt x="111" y="70"/>
                  </a:cubicBezTo>
                  <a:cubicBezTo>
                    <a:pt x="112" y="70"/>
                    <a:pt x="113" y="70"/>
                    <a:pt x="114" y="70"/>
                  </a:cubicBezTo>
                  <a:cubicBezTo>
                    <a:pt x="115" y="69"/>
                    <a:pt x="116" y="68"/>
                    <a:pt x="116" y="66"/>
                  </a:cubicBezTo>
                  <a:cubicBezTo>
                    <a:pt x="116" y="42"/>
                    <a:pt x="116" y="42"/>
                    <a:pt x="116" y="42"/>
                  </a:cubicBezTo>
                  <a:cubicBezTo>
                    <a:pt x="116" y="41"/>
                    <a:pt x="115" y="39"/>
                    <a:pt x="114" y="39"/>
                  </a:cubicBezTo>
                  <a:close/>
                  <a:moveTo>
                    <a:pt x="80" y="72"/>
                  </a:moveTo>
                  <a:cubicBezTo>
                    <a:pt x="29" y="72"/>
                    <a:pt x="29" y="72"/>
                    <a:pt x="29" y="72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80" y="36"/>
                    <a:pt x="80" y="36"/>
                    <a:pt x="80" y="36"/>
                  </a:cubicBezTo>
                  <a:lnTo>
                    <a:pt x="80" y="7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49" name="Group 248"/>
          <p:cNvGrpSpPr/>
          <p:nvPr/>
        </p:nvGrpSpPr>
        <p:grpSpPr>
          <a:xfrm>
            <a:off x="10367972" y="10817911"/>
            <a:ext cx="729542" cy="729542"/>
            <a:chOff x="3830638" y="4327525"/>
            <a:chExt cx="296863" cy="296863"/>
          </a:xfrm>
          <a:solidFill>
            <a:schemeClr val="tx2"/>
          </a:solidFill>
        </p:grpSpPr>
        <p:sp>
          <p:nvSpPr>
            <p:cNvPr id="250" name="Freeform 208"/>
            <p:cNvSpPr>
              <a:spLocks/>
            </p:cNvSpPr>
            <p:nvPr/>
          </p:nvSpPr>
          <p:spPr bwMode="auto">
            <a:xfrm>
              <a:off x="3922713" y="4441825"/>
              <a:ext cx="122238" cy="123825"/>
            </a:xfrm>
            <a:custGeom>
              <a:avLst/>
              <a:gdLst/>
              <a:ahLst/>
              <a:cxnLst>
                <a:cxn ang="0">
                  <a:pos x="6" y="46"/>
                </a:cxn>
                <a:cxn ang="0">
                  <a:pos x="44" y="27"/>
                </a:cxn>
                <a:cxn ang="0">
                  <a:pos x="44" y="20"/>
                </a:cxn>
                <a:cxn ang="0">
                  <a:pos x="6" y="2"/>
                </a:cxn>
                <a:cxn ang="0">
                  <a:pos x="0" y="6"/>
                </a:cxn>
                <a:cxn ang="0">
                  <a:pos x="0" y="42"/>
                </a:cxn>
                <a:cxn ang="0">
                  <a:pos x="6" y="46"/>
                </a:cxn>
              </a:cxnLst>
              <a:rect l="0" t="0" r="r" b="b"/>
              <a:pathLst>
                <a:path w="48" h="48">
                  <a:moveTo>
                    <a:pt x="6" y="46"/>
                  </a:moveTo>
                  <a:cubicBezTo>
                    <a:pt x="44" y="27"/>
                    <a:pt x="44" y="27"/>
                    <a:pt x="44" y="27"/>
                  </a:cubicBezTo>
                  <a:cubicBezTo>
                    <a:pt x="48" y="25"/>
                    <a:pt x="48" y="22"/>
                    <a:pt x="44" y="20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3" y="0"/>
                    <a:pt x="0" y="2"/>
                    <a:pt x="0" y="6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46"/>
                    <a:pt x="3" y="48"/>
                    <a:pt x="6" y="4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51" name="Freeform 209"/>
            <p:cNvSpPr>
              <a:spLocks noEditPoints="1"/>
            </p:cNvSpPr>
            <p:nvPr/>
          </p:nvSpPr>
          <p:spPr bwMode="auto">
            <a:xfrm>
              <a:off x="3830638" y="4327525"/>
              <a:ext cx="296863" cy="296863"/>
            </a:xfrm>
            <a:custGeom>
              <a:avLst/>
              <a:gdLst/>
              <a:ahLst/>
              <a:cxnLst>
                <a:cxn ang="0">
                  <a:pos x="105" y="0"/>
                </a:cxn>
                <a:cxn ang="0">
                  <a:pos x="11" y="0"/>
                </a:cxn>
                <a:cxn ang="0">
                  <a:pos x="0" y="11"/>
                </a:cxn>
                <a:cxn ang="0">
                  <a:pos x="0" y="105"/>
                </a:cxn>
                <a:cxn ang="0">
                  <a:pos x="11" y="116"/>
                </a:cxn>
                <a:cxn ang="0">
                  <a:pos x="105" y="116"/>
                </a:cxn>
                <a:cxn ang="0">
                  <a:pos x="116" y="105"/>
                </a:cxn>
                <a:cxn ang="0">
                  <a:pos x="116" y="11"/>
                </a:cxn>
                <a:cxn ang="0">
                  <a:pos x="105" y="0"/>
                </a:cxn>
                <a:cxn ang="0">
                  <a:pos x="72" y="7"/>
                </a:cxn>
                <a:cxn ang="0">
                  <a:pos x="79" y="22"/>
                </a:cxn>
                <a:cxn ang="0">
                  <a:pos x="65" y="22"/>
                </a:cxn>
                <a:cxn ang="0">
                  <a:pos x="58" y="7"/>
                </a:cxn>
                <a:cxn ang="0">
                  <a:pos x="72" y="7"/>
                </a:cxn>
                <a:cxn ang="0">
                  <a:pos x="43" y="7"/>
                </a:cxn>
                <a:cxn ang="0">
                  <a:pos x="50" y="22"/>
                </a:cxn>
                <a:cxn ang="0">
                  <a:pos x="36" y="22"/>
                </a:cxn>
                <a:cxn ang="0">
                  <a:pos x="29" y="7"/>
                </a:cxn>
                <a:cxn ang="0">
                  <a:pos x="43" y="7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14" y="7"/>
                </a:cxn>
                <a:cxn ang="0">
                  <a:pos x="21" y="22"/>
                </a:cxn>
                <a:cxn ang="0">
                  <a:pos x="7" y="22"/>
                </a:cxn>
                <a:cxn ang="0">
                  <a:pos x="7" y="11"/>
                </a:cxn>
                <a:cxn ang="0">
                  <a:pos x="109" y="105"/>
                </a:cxn>
                <a:cxn ang="0">
                  <a:pos x="105" y="109"/>
                </a:cxn>
                <a:cxn ang="0">
                  <a:pos x="11" y="109"/>
                </a:cxn>
                <a:cxn ang="0">
                  <a:pos x="7" y="105"/>
                </a:cxn>
                <a:cxn ang="0">
                  <a:pos x="7" y="29"/>
                </a:cxn>
                <a:cxn ang="0">
                  <a:pos x="109" y="29"/>
                </a:cxn>
                <a:cxn ang="0">
                  <a:pos x="109" y="105"/>
                </a:cxn>
                <a:cxn ang="0">
                  <a:pos x="94" y="22"/>
                </a:cxn>
                <a:cxn ang="0">
                  <a:pos x="87" y="7"/>
                </a:cxn>
                <a:cxn ang="0">
                  <a:pos x="101" y="7"/>
                </a:cxn>
                <a:cxn ang="0">
                  <a:pos x="109" y="22"/>
                </a:cxn>
                <a:cxn ang="0">
                  <a:pos x="94" y="22"/>
                </a:cxn>
              </a:cxnLst>
              <a:rect l="0" t="0" r="r" b="b"/>
              <a:pathLst>
                <a:path w="116" h="116">
                  <a:moveTo>
                    <a:pt x="105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1"/>
                    <a:pt x="5" y="116"/>
                    <a:pt x="11" y="116"/>
                  </a:cubicBezTo>
                  <a:cubicBezTo>
                    <a:pt x="105" y="116"/>
                    <a:pt x="105" y="116"/>
                    <a:pt x="105" y="116"/>
                  </a:cubicBezTo>
                  <a:cubicBezTo>
                    <a:pt x="111" y="116"/>
                    <a:pt x="116" y="111"/>
                    <a:pt x="116" y="105"/>
                  </a:cubicBezTo>
                  <a:cubicBezTo>
                    <a:pt x="116" y="11"/>
                    <a:pt x="116" y="11"/>
                    <a:pt x="116" y="11"/>
                  </a:cubicBezTo>
                  <a:cubicBezTo>
                    <a:pt x="116" y="5"/>
                    <a:pt x="111" y="0"/>
                    <a:pt x="105" y="0"/>
                  </a:cubicBezTo>
                  <a:close/>
                  <a:moveTo>
                    <a:pt x="72" y="7"/>
                  </a:moveTo>
                  <a:cubicBezTo>
                    <a:pt x="79" y="22"/>
                    <a:pt x="79" y="22"/>
                    <a:pt x="79" y="22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58" y="7"/>
                    <a:pt x="58" y="7"/>
                    <a:pt x="58" y="7"/>
                  </a:cubicBezTo>
                  <a:lnTo>
                    <a:pt x="72" y="7"/>
                  </a:lnTo>
                  <a:close/>
                  <a:moveTo>
                    <a:pt x="43" y="7"/>
                  </a:moveTo>
                  <a:cubicBezTo>
                    <a:pt x="50" y="22"/>
                    <a:pt x="50" y="22"/>
                    <a:pt x="50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29" y="7"/>
                    <a:pt x="29" y="7"/>
                    <a:pt x="29" y="7"/>
                  </a:cubicBezTo>
                  <a:lnTo>
                    <a:pt x="43" y="7"/>
                  </a:lnTo>
                  <a:close/>
                  <a:moveTo>
                    <a:pt x="7" y="11"/>
                  </a:moveTo>
                  <a:cubicBezTo>
                    <a:pt x="7" y="9"/>
                    <a:pt x="9" y="7"/>
                    <a:pt x="11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21" y="22"/>
                    <a:pt x="21" y="22"/>
                    <a:pt x="21" y="22"/>
                  </a:cubicBezTo>
                  <a:cubicBezTo>
                    <a:pt x="7" y="22"/>
                    <a:pt x="7" y="22"/>
                    <a:pt x="7" y="22"/>
                  </a:cubicBezTo>
                  <a:lnTo>
                    <a:pt x="7" y="11"/>
                  </a:lnTo>
                  <a:close/>
                  <a:moveTo>
                    <a:pt x="109" y="105"/>
                  </a:moveTo>
                  <a:cubicBezTo>
                    <a:pt x="109" y="107"/>
                    <a:pt x="107" y="109"/>
                    <a:pt x="105" y="109"/>
                  </a:cubicBezTo>
                  <a:cubicBezTo>
                    <a:pt x="11" y="109"/>
                    <a:pt x="11" y="109"/>
                    <a:pt x="11" y="109"/>
                  </a:cubicBezTo>
                  <a:cubicBezTo>
                    <a:pt x="9" y="109"/>
                    <a:pt x="7" y="107"/>
                    <a:pt x="7" y="105"/>
                  </a:cubicBezTo>
                  <a:cubicBezTo>
                    <a:pt x="7" y="29"/>
                    <a:pt x="7" y="29"/>
                    <a:pt x="7" y="29"/>
                  </a:cubicBezTo>
                  <a:cubicBezTo>
                    <a:pt x="109" y="29"/>
                    <a:pt x="109" y="29"/>
                    <a:pt x="109" y="29"/>
                  </a:cubicBezTo>
                  <a:lnTo>
                    <a:pt x="109" y="105"/>
                  </a:lnTo>
                  <a:close/>
                  <a:moveTo>
                    <a:pt x="94" y="22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9" y="22"/>
                    <a:pt x="109" y="22"/>
                    <a:pt x="109" y="22"/>
                  </a:cubicBezTo>
                  <a:lnTo>
                    <a:pt x="94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52" name="Group 251"/>
          <p:cNvGrpSpPr/>
          <p:nvPr/>
        </p:nvGrpSpPr>
        <p:grpSpPr>
          <a:xfrm>
            <a:off x="20589332" y="9339327"/>
            <a:ext cx="635910" cy="729542"/>
            <a:chOff x="7989888" y="4327525"/>
            <a:chExt cx="258763" cy="296863"/>
          </a:xfrm>
          <a:solidFill>
            <a:schemeClr val="tx2"/>
          </a:solidFill>
        </p:grpSpPr>
        <p:sp>
          <p:nvSpPr>
            <p:cNvPr id="253" name="Freeform 210"/>
            <p:cNvSpPr>
              <a:spLocks noEditPoints="1"/>
            </p:cNvSpPr>
            <p:nvPr/>
          </p:nvSpPr>
          <p:spPr bwMode="auto">
            <a:xfrm>
              <a:off x="7989888" y="4327525"/>
              <a:ext cx="258763" cy="296863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09"/>
                </a:cxn>
                <a:cxn ang="0">
                  <a:pos x="7" y="116"/>
                </a:cxn>
                <a:cxn ang="0">
                  <a:pos x="94" y="116"/>
                </a:cxn>
                <a:cxn ang="0">
                  <a:pos x="101" y="109"/>
                </a:cxn>
                <a:cxn ang="0">
                  <a:pos x="101" y="7"/>
                </a:cxn>
                <a:cxn ang="0">
                  <a:pos x="94" y="0"/>
                </a:cxn>
                <a:cxn ang="0">
                  <a:pos x="11" y="7"/>
                </a:cxn>
                <a:cxn ang="0">
                  <a:pos x="14" y="11"/>
                </a:cxn>
                <a:cxn ang="0">
                  <a:pos x="11" y="14"/>
                </a:cxn>
                <a:cxn ang="0">
                  <a:pos x="7" y="11"/>
                </a:cxn>
                <a:cxn ang="0">
                  <a:pos x="11" y="7"/>
                </a:cxn>
                <a:cxn ang="0">
                  <a:pos x="51" y="87"/>
                </a:cxn>
                <a:cxn ang="0">
                  <a:pos x="49" y="87"/>
                </a:cxn>
                <a:cxn ang="0">
                  <a:pos x="39" y="104"/>
                </a:cxn>
                <a:cxn ang="0">
                  <a:pos x="24" y="110"/>
                </a:cxn>
                <a:cxn ang="0">
                  <a:pos x="12" y="105"/>
                </a:cxn>
                <a:cxn ang="0">
                  <a:pos x="7" y="92"/>
                </a:cxn>
                <a:cxn ang="0">
                  <a:pos x="13" y="78"/>
                </a:cxn>
                <a:cxn ang="0">
                  <a:pos x="21" y="72"/>
                </a:cxn>
                <a:cxn ang="0">
                  <a:pos x="14" y="51"/>
                </a:cxn>
                <a:cxn ang="0">
                  <a:pos x="51" y="14"/>
                </a:cxn>
                <a:cxn ang="0">
                  <a:pos x="87" y="51"/>
                </a:cxn>
                <a:cxn ang="0">
                  <a:pos x="51" y="87"/>
                </a:cxn>
                <a:cxn ang="0">
                  <a:pos x="94" y="105"/>
                </a:cxn>
                <a:cxn ang="0">
                  <a:pos x="90" y="109"/>
                </a:cxn>
                <a:cxn ang="0">
                  <a:pos x="87" y="105"/>
                </a:cxn>
                <a:cxn ang="0">
                  <a:pos x="87" y="98"/>
                </a:cxn>
                <a:cxn ang="0">
                  <a:pos x="90" y="94"/>
                </a:cxn>
                <a:cxn ang="0">
                  <a:pos x="94" y="98"/>
                </a:cxn>
                <a:cxn ang="0">
                  <a:pos x="94" y="105"/>
                </a:cxn>
                <a:cxn ang="0">
                  <a:pos x="90" y="14"/>
                </a:cxn>
                <a:cxn ang="0">
                  <a:pos x="87" y="11"/>
                </a:cxn>
                <a:cxn ang="0">
                  <a:pos x="90" y="7"/>
                </a:cxn>
                <a:cxn ang="0">
                  <a:pos x="94" y="11"/>
                </a:cxn>
                <a:cxn ang="0">
                  <a:pos x="90" y="14"/>
                </a:cxn>
              </a:cxnLst>
              <a:rect l="0" t="0" r="r" b="b"/>
              <a:pathLst>
                <a:path w="101" h="116">
                  <a:moveTo>
                    <a:pt x="9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13"/>
                    <a:pt x="3" y="116"/>
                    <a:pt x="7" y="116"/>
                  </a:cubicBezTo>
                  <a:cubicBezTo>
                    <a:pt x="94" y="116"/>
                    <a:pt x="94" y="116"/>
                    <a:pt x="94" y="116"/>
                  </a:cubicBezTo>
                  <a:cubicBezTo>
                    <a:pt x="98" y="116"/>
                    <a:pt x="101" y="113"/>
                    <a:pt x="101" y="109"/>
                  </a:cubicBezTo>
                  <a:cubicBezTo>
                    <a:pt x="101" y="7"/>
                    <a:pt x="101" y="7"/>
                    <a:pt x="101" y="7"/>
                  </a:cubicBezTo>
                  <a:cubicBezTo>
                    <a:pt x="101" y="3"/>
                    <a:pt x="98" y="0"/>
                    <a:pt x="94" y="0"/>
                  </a:cubicBezTo>
                  <a:close/>
                  <a:moveTo>
                    <a:pt x="11" y="7"/>
                  </a:moveTo>
                  <a:cubicBezTo>
                    <a:pt x="13" y="7"/>
                    <a:pt x="14" y="9"/>
                    <a:pt x="14" y="11"/>
                  </a:cubicBezTo>
                  <a:cubicBezTo>
                    <a:pt x="14" y="13"/>
                    <a:pt x="13" y="14"/>
                    <a:pt x="11" y="14"/>
                  </a:cubicBezTo>
                  <a:cubicBezTo>
                    <a:pt x="9" y="14"/>
                    <a:pt x="7" y="13"/>
                    <a:pt x="7" y="11"/>
                  </a:cubicBezTo>
                  <a:cubicBezTo>
                    <a:pt x="7" y="9"/>
                    <a:pt x="9" y="7"/>
                    <a:pt x="11" y="7"/>
                  </a:cubicBezTo>
                  <a:close/>
                  <a:moveTo>
                    <a:pt x="51" y="87"/>
                  </a:moveTo>
                  <a:cubicBezTo>
                    <a:pt x="50" y="87"/>
                    <a:pt x="50" y="87"/>
                    <a:pt x="49" y="87"/>
                  </a:cubicBezTo>
                  <a:cubicBezTo>
                    <a:pt x="42" y="100"/>
                    <a:pt x="40" y="103"/>
                    <a:pt x="39" y="104"/>
                  </a:cubicBezTo>
                  <a:cubicBezTo>
                    <a:pt x="35" y="107"/>
                    <a:pt x="30" y="110"/>
                    <a:pt x="24" y="110"/>
                  </a:cubicBezTo>
                  <a:cubicBezTo>
                    <a:pt x="20" y="110"/>
                    <a:pt x="15" y="108"/>
                    <a:pt x="12" y="105"/>
                  </a:cubicBezTo>
                  <a:cubicBezTo>
                    <a:pt x="9" y="102"/>
                    <a:pt x="7" y="97"/>
                    <a:pt x="7" y="92"/>
                  </a:cubicBezTo>
                  <a:cubicBezTo>
                    <a:pt x="7" y="87"/>
                    <a:pt x="9" y="82"/>
                    <a:pt x="13" y="78"/>
                  </a:cubicBezTo>
                  <a:cubicBezTo>
                    <a:pt x="15" y="76"/>
                    <a:pt x="17" y="74"/>
                    <a:pt x="21" y="72"/>
                  </a:cubicBezTo>
                  <a:cubicBezTo>
                    <a:pt x="17" y="66"/>
                    <a:pt x="14" y="59"/>
                    <a:pt x="14" y="51"/>
                  </a:cubicBezTo>
                  <a:cubicBezTo>
                    <a:pt x="14" y="31"/>
                    <a:pt x="30" y="14"/>
                    <a:pt x="51" y="14"/>
                  </a:cubicBezTo>
                  <a:cubicBezTo>
                    <a:pt x="71" y="14"/>
                    <a:pt x="87" y="31"/>
                    <a:pt x="87" y="51"/>
                  </a:cubicBezTo>
                  <a:cubicBezTo>
                    <a:pt x="87" y="71"/>
                    <a:pt x="71" y="87"/>
                    <a:pt x="51" y="87"/>
                  </a:cubicBezTo>
                  <a:close/>
                  <a:moveTo>
                    <a:pt x="94" y="105"/>
                  </a:moveTo>
                  <a:cubicBezTo>
                    <a:pt x="94" y="107"/>
                    <a:pt x="92" y="109"/>
                    <a:pt x="90" y="109"/>
                  </a:cubicBezTo>
                  <a:cubicBezTo>
                    <a:pt x="88" y="109"/>
                    <a:pt x="87" y="107"/>
                    <a:pt x="87" y="105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87" y="96"/>
                    <a:pt x="88" y="94"/>
                    <a:pt x="90" y="94"/>
                  </a:cubicBezTo>
                  <a:cubicBezTo>
                    <a:pt x="92" y="94"/>
                    <a:pt x="94" y="96"/>
                    <a:pt x="94" y="98"/>
                  </a:cubicBezTo>
                  <a:lnTo>
                    <a:pt x="94" y="105"/>
                  </a:lnTo>
                  <a:close/>
                  <a:moveTo>
                    <a:pt x="90" y="14"/>
                  </a:moveTo>
                  <a:cubicBezTo>
                    <a:pt x="88" y="14"/>
                    <a:pt x="87" y="13"/>
                    <a:pt x="87" y="11"/>
                  </a:cubicBezTo>
                  <a:cubicBezTo>
                    <a:pt x="87" y="9"/>
                    <a:pt x="88" y="7"/>
                    <a:pt x="90" y="7"/>
                  </a:cubicBezTo>
                  <a:cubicBezTo>
                    <a:pt x="92" y="7"/>
                    <a:pt x="94" y="9"/>
                    <a:pt x="94" y="11"/>
                  </a:cubicBezTo>
                  <a:cubicBezTo>
                    <a:pt x="94" y="13"/>
                    <a:pt x="92" y="14"/>
                    <a:pt x="90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54" name="Oval 211"/>
            <p:cNvSpPr>
              <a:spLocks noChangeArrowheads="1"/>
            </p:cNvSpPr>
            <p:nvPr/>
          </p:nvSpPr>
          <p:spPr bwMode="auto">
            <a:xfrm>
              <a:off x="8099425" y="4437063"/>
              <a:ext cx="38100" cy="3810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55" name="Freeform 212"/>
            <p:cNvSpPr>
              <a:spLocks/>
            </p:cNvSpPr>
            <p:nvPr/>
          </p:nvSpPr>
          <p:spPr bwMode="auto">
            <a:xfrm>
              <a:off x="8031163" y="4506913"/>
              <a:ext cx="76200" cy="76200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4" y="15"/>
                </a:cxn>
                <a:cxn ang="0">
                  <a:pos x="0" y="22"/>
                </a:cxn>
                <a:cxn ang="0">
                  <a:pos x="3" y="28"/>
                </a:cxn>
                <a:cxn ang="0">
                  <a:pos x="8" y="30"/>
                </a:cxn>
                <a:cxn ang="0">
                  <a:pos x="16" y="27"/>
                </a:cxn>
                <a:cxn ang="0">
                  <a:pos x="30" y="3"/>
                </a:cxn>
                <a:cxn ang="0">
                  <a:pos x="30" y="1"/>
                </a:cxn>
                <a:cxn ang="0">
                  <a:pos x="28" y="1"/>
                </a:cxn>
              </a:cxnLst>
              <a:rect l="0" t="0" r="r" b="b"/>
              <a:pathLst>
                <a:path w="30" h="30">
                  <a:moveTo>
                    <a:pt x="28" y="1"/>
                  </a:moveTo>
                  <a:cubicBezTo>
                    <a:pt x="17" y="6"/>
                    <a:pt x="6" y="12"/>
                    <a:pt x="4" y="15"/>
                  </a:cubicBezTo>
                  <a:cubicBezTo>
                    <a:pt x="2" y="17"/>
                    <a:pt x="0" y="20"/>
                    <a:pt x="0" y="22"/>
                  </a:cubicBezTo>
                  <a:cubicBezTo>
                    <a:pt x="0" y="25"/>
                    <a:pt x="1" y="27"/>
                    <a:pt x="3" y="28"/>
                  </a:cubicBezTo>
                  <a:cubicBezTo>
                    <a:pt x="4" y="30"/>
                    <a:pt x="6" y="30"/>
                    <a:pt x="8" y="30"/>
                  </a:cubicBezTo>
                  <a:cubicBezTo>
                    <a:pt x="11" y="30"/>
                    <a:pt x="14" y="29"/>
                    <a:pt x="16" y="27"/>
                  </a:cubicBezTo>
                  <a:cubicBezTo>
                    <a:pt x="18" y="25"/>
                    <a:pt x="23" y="16"/>
                    <a:pt x="30" y="3"/>
                  </a:cubicBezTo>
                  <a:cubicBezTo>
                    <a:pt x="30" y="2"/>
                    <a:pt x="30" y="1"/>
                    <a:pt x="30" y="1"/>
                  </a:cubicBezTo>
                  <a:cubicBezTo>
                    <a:pt x="29" y="0"/>
                    <a:pt x="29" y="0"/>
                    <a:pt x="28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256" name="Freeform 213"/>
          <p:cNvSpPr>
            <a:spLocks noEditPoints="1"/>
          </p:cNvSpPr>
          <p:nvPr/>
        </p:nvSpPr>
        <p:spPr bwMode="auto">
          <a:xfrm>
            <a:off x="17667270" y="10817443"/>
            <a:ext cx="725638" cy="686626"/>
          </a:xfrm>
          <a:custGeom>
            <a:avLst/>
            <a:gdLst>
              <a:gd name="T0" fmla="*/ 295275 w 186"/>
              <a:gd name="T1" fmla="*/ 222250 h 176"/>
              <a:gd name="T2" fmla="*/ 295275 w 186"/>
              <a:gd name="T3" fmla="*/ 0 h 176"/>
              <a:gd name="T4" fmla="*/ 0 w 186"/>
              <a:gd name="T5" fmla="*/ 0 h 176"/>
              <a:gd name="T6" fmla="*/ 0 w 186"/>
              <a:gd name="T7" fmla="*/ 222250 h 176"/>
              <a:gd name="T8" fmla="*/ 111125 w 186"/>
              <a:gd name="T9" fmla="*/ 222250 h 176"/>
              <a:gd name="T10" fmla="*/ 111125 w 186"/>
              <a:gd name="T11" fmla="*/ 258763 h 176"/>
              <a:gd name="T12" fmla="*/ 38100 w 186"/>
              <a:gd name="T13" fmla="*/ 258763 h 176"/>
              <a:gd name="T14" fmla="*/ 38100 w 186"/>
              <a:gd name="T15" fmla="*/ 279400 h 176"/>
              <a:gd name="T16" fmla="*/ 260350 w 186"/>
              <a:gd name="T17" fmla="*/ 279400 h 176"/>
              <a:gd name="T18" fmla="*/ 260350 w 186"/>
              <a:gd name="T19" fmla="*/ 258763 h 176"/>
              <a:gd name="T20" fmla="*/ 185738 w 186"/>
              <a:gd name="T21" fmla="*/ 258763 h 176"/>
              <a:gd name="T22" fmla="*/ 185738 w 186"/>
              <a:gd name="T23" fmla="*/ 222250 h 176"/>
              <a:gd name="T24" fmla="*/ 295275 w 186"/>
              <a:gd name="T25" fmla="*/ 222250 h 176"/>
              <a:gd name="T26" fmla="*/ 17463 w 186"/>
              <a:gd name="T27" fmla="*/ 204788 h 176"/>
              <a:gd name="T28" fmla="*/ 17463 w 186"/>
              <a:gd name="T29" fmla="*/ 17463 h 176"/>
              <a:gd name="T30" fmla="*/ 277813 w 186"/>
              <a:gd name="T31" fmla="*/ 17463 h 176"/>
              <a:gd name="T32" fmla="*/ 277813 w 186"/>
              <a:gd name="T33" fmla="*/ 204788 h 176"/>
              <a:gd name="T34" fmla="*/ 17463 w 186"/>
              <a:gd name="T35" fmla="*/ 204788 h 17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86" h="176">
                <a:moveTo>
                  <a:pt x="186" y="140"/>
                </a:moveTo>
                <a:lnTo>
                  <a:pt x="186" y="0"/>
                </a:lnTo>
                <a:lnTo>
                  <a:pt x="0" y="0"/>
                </a:lnTo>
                <a:lnTo>
                  <a:pt x="0" y="140"/>
                </a:lnTo>
                <a:lnTo>
                  <a:pt x="70" y="140"/>
                </a:lnTo>
                <a:lnTo>
                  <a:pt x="70" y="163"/>
                </a:lnTo>
                <a:lnTo>
                  <a:pt x="24" y="163"/>
                </a:lnTo>
                <a:lnTo>
                  <a:pt x="24" y="176"/>
                </a:lnTo>
                <a:lnTo>
                  <a:pt x="164" y="176"/>
                </a:lnTo>
                <a:lnTo>
                  <a:pt x="164" y="163"/>
                </a:lnTo>
                <a:lnTo>
                  <a:pt x="117" y="163"/>
                </a:lnTo>
                <a:lnTo>
                  <a:pt x="117" y="140"/>
                </a:lnTo>
                <a:lnTo>
                  <a:pt x="186" y="140"/>
                </a:lnTo>
                <a:close/>
                <a:moveTo>
                  <a:pt x="11" y="129"/>
                </a:moveTo>
                <a:lnTo>
                  <a:pt x="11" y="11"/>
                </a:lnTo>
                <a:lnTo>
                  <a:pt x="175" y="11"/>
                </a:lnTo>
                <a:lnTo>
                  <a:pt x="175" y="129"/>
                </a:lnTo>
                <a:lnTo>
                  <a:pt x="11" y="1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57" name="Group 256"/>
          <p:cNvGrpSpPr/>
          <p:nvPr/>
        </p:nvGrpSpPr>
        <p:grpSpPr>
          <a:xfrm>
            <a:off x="19122449" y="9339327"/>
            <a:ext cx="460352" cy="729542"/>
            <a:chOff x="7392988" y="4327525"/>
            <a:chExt cx="187325" cy="296863"/>
          </a:xfrm>
          <a:solidFill>
            <a:schemeClr val="tx2"/>
          </a:solidFill>
        </p:grpSpPr>
        <p:sp>
          <p:nvSpPr>
            <p:cNvPr id="258" name="Freeform 214"/>
            <p:cNvSpPr>
              <a:spLocks noEditPoints="1"/>
            </p:cNvSpPr>
            <p:nvPr/>
          </p:nvSpPr>
          <p:spPr bwMode="auto">
            <a:xfrm>
              <a:off x="7392988" y="4327525"/>
              <a:ext cx="187325" cy="296863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15" y="0"/>
                </a:cxn>
                <a:cxn ang="0">
                  <a:pos x="0" y="14"/>
                </a:cxn>
                <a:cxn ang="0">
                  <a:pos x="0" y="101"/>
                </a:cxn>
                <a:cxn ang="0">
                  <a:pos x="15" y="116"/>
                </a:cxn>
                <a:cxn ang="0">
                  <a:pos x="58" y="116"/>
                </a:cxn>
                <a:cxn ang="0">
                  <a:pos x="73" y="101"/>
                </a:cxn>
                <a:cxn ang="0">
                  <a:pos x="73" y="14"/>
                </a:cxn>
                <a:cxn ang="0">
                  <a:pos x="58" y="0"/>
                </a:cxn>
                <a:cxn ang="0">
                  <a:pos x="37" y="100"/>
                </a:cxn>
                <a:cxn ang="0">
                  <a:pos x="16" y="80"/>
                </a:cxn>
                <a:cxn ang="0">
                  <a:pos x="37" y="59"/>
                </a:cxn>
                <a:cxn ang="0">
                  <a:pos x="58" y="80"/>
                </a:cxn>
                <a:cxn ang="0">
                  <a:pos x="37" y="100"/>
                </a:cxn>
                <a:cxn ang="0">
                  <a:pos x="58" y="51"/>
                </a:cxn>
                <a:cxn ang="0">
                  <a:pos x="15" y="51"/>
                </a:cxn>
                <a:cxn ang="0">
                  <a:pos x="15" y="14"/>
                </a:cxn>
                <a:cxn ang="0">
                  <a:pos x="58" y="14"/>
                </a:cxn>
                <a:cxn ang="0">
                  <a:pos x="58" y="51"/>
                </a:cxn>
              </a:cxnLst>
              <a:rect l="0" t="0" r="r" b="b"/>
              <a:pathLst>
                <a:path w="73" h="116">
                  <a:moveTo>
                    <a:pt x="58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7" y="0"/>
                    <a:pt x="0" y="6"/>
                    <a:pt x="0" y="14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09"/>
                    <a:pt x="7" y="116"/>
                    <a:pt x="15" y="116"/>
                  </a:cubicBezTo>
                  <a:cubicBezTo>
                    <a:pt x="58" y="116"/>
                    <a:pt x="58" y="116"/>
                    <a:pt x="58" y="116"/>
                  </a:cubicBezTo>
                  <a:cubicBezTo>
                    <a:pt x="66" y="116"/>
                    <a:pt x="73" y="109"/>
                    <a:pt x="73" y="101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73" y="6"/>
                    <a:pt x="66" y="0"/>
                    <a:pt x="58" y="0"/>
                  </a:cubicBezTo>
                  <a:close/>
                  <a:moveTo>
                    <a:pt x="37" y="100"/>
                  </a:moveTo>
                  <a:cubicBezTo>
                    <a:pt x="25" y="100"/>
                    <a:pt x="16" y="91"/>
                    <a:pt x="16" y="80"/>
                  </a:cubicBezTo>
                  <a:cubicBezTo>
                    <a:pt x="16" y="68"/>
                    <a:pt x="25" y="59"/>
                    <a:pt x="37" y="59"/>
                  </a:cubicBezTo>
                  <a:cubicBezTo>
                    <a:pt x="48" y="59"/>
                    <a:pt x="58" y="68"/>
                    <a:pt x="58" y="80"/>
                  </a:cubicBezTo>
                  <a:cubicBezTo>
                    <a:pt x="58" y="91"/>
                    <a:pt x="48" y="100"/>
                    <a:pt x="37" y="100"/>
                  </a:cubicBezTo>
                  <a:close/>
                  <a:moveTo>
                    <a:pt x="58" y="51"/>
                  </a:moveTo>
                  <a:cubicBezTo>
                    <a:pt x="15" y="51"/>
                    <a:pt x="15" y="51"/>
                    <a:pt x="15" y="51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58" y="14"/>
                    <a:pt x="58" y="14"/>
                    <a:pt x="58" y="14"/>
                  </a:cubicBezTo>
                  <a:lnTo>
                    <a:pt x="58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59" name="Oval 215"/>
            <p:cNvSpPr>
              <a:spLocks noChangeArrowheads="1"/>
            </p:cNvSpPr>
            <p:nvPr/>
          </p:nvSpPr>
          <p:spPr bwMode="auto">
            <a:xfrm>
              <a:off x="7458075" y="4500563"/>
              <a:ext cx="58738" cy="603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60" name="Group 259"/>
          <p:cNvGrpSpPr/>
          <p:nvPr/>
        </p:nvGrpSpPr>
        <p:grpSpPr>
          <a:xfrm>
            <a:off x="1533516" y="5120548"/>
            <a:ext cx="729542" cy="546180"/>
            <a:chOff x="8583613" y="4402138"/>
            <a:chExt cx="296863" cy="222250"/>
          </a:xfrm>
          <a:solidFill>
            <a:schemeClr val="tx2"/>
          </a:solidFill>
        </p:grpSpPr>
        <p:sp>
          <p:nvSpPr>
            <p:cNvPr id="261" name="Freeform 216"/>
            <p:cNvSpPr>
              <a:spLocks noEditPoints="1"/>
            </p:cNvSpPr>
            <p:nvPr/>
          </p:nvSpPr>
          <p:spPr bwMode="auto">
            <a:xfrm>
              <a:off x="8583613" y="4402138"/>
              <a:ext cx="296863" cy="222250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35" y="0"/>
                </a:cxn>
                <a:cxn ang="0">
                  <a:pos x="0" y="82"/>
                </a:cxn>
                <a:cxn ang="0">
                  <a:pos x="0" y="140"/>
                </a:cxn>
                <a:cxn ang="0">
                  <a:pos x="187" y="140"/>
                </a:cxn>
                <a:cxn ang="0">
                  <a:pos x="187" y="82"/>
                </a:cxn>
                <a:cxn ang="0">
                  <a:pos x="151" y="0"/>
                </a:cxn>
                <a:cxn ang="0">
                  <a:pos x="175" y="129"/>
                </a:cxn>
                <a:cxn ang="0">
                  <a:pos x="11" y="129"/>
                </a:cxn>
                <a:cxn ang="0">
                  <a:pos x="11" y="93"/>
                </a:cxn>
                <a:cxn ang="0">
                  <a:pos x="175" y="93"/>
                </a:cxn>
                <a:cxn ang="0">
                  <a:pos x="175" y="129"/>
                </a:cxn>
              </a:cxnLst>
              <a:rect l="0" t="0" r="r" b="b"/>
              <a:pathLst>
                <a:path w="187" h="140">
                  <a:moveTo>
                    <a:pt x="151" y="0"/>
                  </a:moveTo>
                  <a:lnTo>
                    <a:pt x="35" y="0"/>
                  </a:lnTo>
                  <a:lnTo>
                    <a:pt x="0" y="82"/>
                  </a:lnTo>
                  <a:lnTo>
                    <a:pt x="0" y="140"/>
                  </a:lnTo>
                  <a:lnTo>
                    <a:pt x="187" y="140"/>
                  </a:lnTo>
                  <a:lnTo>
                    <a:pt x="187" y="82"/>
                  </a:lnTo>
                  <a:lnTo>
                    <a:pt x="151" y="0"/>
                  </a:lnTo>
                  <a:close/>
                  <a:moveTo>
                    <a:pt x="175" y="129"/>
                  </a:moveTo>
                  <a:lnTo>
                    <a:pt x="11" y="129"/>
                  </a:lnTo>
                  <a:lnTo>
                    <a:pt x="11" y="93"/>
                  </a:lnTo>
                  <a:lnTo>
                    <a:pt x="175" y="93"/>
                  </a:lnTo>
                  <a:lnTo>
                    <a:pt x="175" y="1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62" name="Rectangle 217"/>
            <p:cNvSpPr>
              <a:spLocks noChangeArrowheads="1"/>
            </p:cNvSpPr>
            <p:nvPr/>
          </p:nvSpPr>
          <p:spPr bwMode="auto">
            <a:xfrm>
              <a:off x="8823325" y="4567238"/>
              <a:ext cx="20638" cy="190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</p:spTree>
    <p:extLst>
      <p:ext uri="{BB962C8B-B14F-4D97-AF65-F5344CB8AC3E}">
        <p14:creationId xmlns:p14="http://schemas.microsoft.com/office/powerpoint/2010/main" val="192460061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2226434" y="3460849"/>
            <a:ext cx="734882" cy="647018"/>
            <a:chOff x="8526463" y="1254125"/>
            <a:chExt cx="292100" cy="257176"/>
          </a:xfrm>
          <a:solidFill>
            <a:schemeClr val="tx2"/>
          </a:solidFill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8526463" y="1254125"/>
              <a:ext cx="292100" cy="220663"/>
            </a:xfrm>
            <a:custGeom>
              <a:avLst/>
              <a:gdLst/>
              <a:ahLst/>
              <a:cxnLst>
                <a:cxn ang="0">
                  <a:pos x="102" y="33"/>
                </a:cxn>
                <a:cxn ang="0">
                  <a:pos x="102" y="33"/>
                </a:cxn>
                <a:cxn ang="0">
                  <a:pos x="69" y="0"/>
                </a:cxn>
                <a:cxn ang="0">
                  <a:pos x="41" y="17"/>
                </a:cxn>
                <a:cxn ang="0">
                  <a:pos x="33" y="15"/>
                </a:cxn>
                <a:cxn ang="0">
                  <a:pos x="15" y="33"/>
                </a:cxn>
                <a:cxn ang="0">
                  <a:pos x="15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36" y="87"/>
                </a:cxn>
                <a:cxn ang="0">
                  <a:pos x="36" y="80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3" y="22"/>
                </a:cxn>
                <a:cxn ang="0">
                  <a:pos x="37" y="23"/>
                </a:cxn>
                <a:cxn ang="0">
                  <a:pos x="44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0" y="80"/>
                </a:cxn>
                <a:cxn ang="0">
                  <a:pos x="80" y="87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2" y="33"/>
                </a:cxn>
              </a:cxnLst>
              <a:rect l="0" t="0" r="r" b="b"/>
              <a:pathLst>
                <a:path w="116" h="87">
                  <a:moveTo>
                    <a:pt x="102" y="33"/>
                  </a:moveTo>
                  <a:cubicBezTo>
                    <a:pt x="102" y="33"/>
                    <a:pt x="102" y="33"/>
                    <a:pt x="102" y="33"/>
                  </a:cubicBezTo>
                  <a:cubicBezTo>
                    <a:pt x="102" y="15"/>
                    <a:pt x="87" y="0"/>
                    <a:pt x="69" y="0"/>
                  </a:cubicBezTo>
                  <a:cubicBezTo>
                    <a:pt x="57" y="0"/>
                    <a:pt x="46" y="7"/>
                    <a:pt x="41" y="17"/>
                  </a:cubicBezTo>
                  <a:cubicBezTo>
                    <a:pt x="38" y="16"/>
                    <a:pt x="36" y="15"/>
                    <a:pt x="33" y="15"/>
                  </a:cubicBezTo>
                  <a:cubicBezTo>
                    <a:pt x="23" y="15"/>
                    <a:pt x="15" y="23"/>
                    <a:pt x="15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36" y="87"/>
                    <a:pt x="36" y="87"/>
                    <a:pt x="36" y="87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27"/>
                    <a:pt x="27" y="22"/>
                    <a:pt x="33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2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5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0" y="80"/>
                    <a:pt x="80" y="80"/>
                    <a:pt x="80" y="80"/>
                  </a:cubicBezTo>
                  <a:cubicBezTo>
                    <a:pt x="80" y="87"/>
                    <a:pt x="80" y="87"/>
                    <a:pt x="80" y="87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2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8616951" y="1347788"/>
              <a:ext cx="111125" cy="163513"/>
            </a:xfrm>
            <a:custGeom>
              <a:avLst/>
              <a:gdLst/>
              <a:ahLst/>
              <a:cxnLst>
                <a:cxn ang="0">
                  <a:pos x="35" y="0"/>
                </a:cxn>
                <a:cxn ang="0">
                  <a:pos x="0" y="46"/>
                </a:cxn>
                <a:cxn ang="0">
                  <a:pos x="24" y="46"/>
                </a:cxn>
                <a:cxn ang="0">
                  <a:pos x="24" y="103"/>
                </a:cxn>
                <a:cxn ang="0">
                  <a:pos x="46" y="103"/>
                </a:cxn>
                <a:cxn ang="0">
                  <a:pos x="46" y="46"/>
                </a:cxn>
                <a:cxn ang="0">
                  <a:pos x="70" y="46"/>
                </a:cxn>
                <a:cxn ang="0">
                  <a:pos x="35" y="0"/>
                </a:cxn>
              </a:cxnLst>
              <a:rect l="0" t="0" r="r" b="b"/>
              <a:pathLst>
                <a:path w="70" h="103">
                  <a:moveTo>
                    <a:pt x="35" y="0"/>
                  </a:moveTo>
                  <a:lnTo>
                    <a:pt x="0" y="46"/>
                  </a:lnTo>
                  <a:lnTo>
                    <a:pt x="24" y="46"/>
                  </a:lnTo>
                  <a:lnTo>
                    <a:pt x="24" y="103"/>
                  </a:lnTo>
                  <a:lnTo>
                    <a:pt x="46" y="103"/>
                  </a:lnTo>
                  <a:lnTo>
                    <a:pt x="46" y="46"/>
                  </a:lnTo>
                  <a:lnTo>
                    <a:pt x="70" y="46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20752676" y="3460849"/>
            <a:ext cx="738878" cy="647018"/>
            <a:chOff x="7940676" y="1254125"/>
            <a:chExt cx="293688" cy="257176"/>
          </a:xfrm>
          <a:solidFill>
            <a:schemeClr val="tx2"/>
          </a:solidFill>
        </p:grpSpPr>
        <p:sp>
          <p:nvSpPr>
            <p:cNvPr id="6" name="Freeform 7"/>
            <p:cNvSpPr>
              <a:spLocks/>
            </p:cNvSpPr>
            <p:nvPr/>
          </p:nvSpPr>
          <p:spPr bwMode="auto">
            <a:xfrm>
              <a:off x="8032751" y="1347788"/>
              <a:ext cx="109538" cy="16351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23" y="0"/>
                </a:cxn>
                <a:cxn ang="0">
                  <a:pos x="23" y="57"/>
                </a:cxn>
                <a:cxn ang="0">
                  <a:pos x="0" y="57"/>
                </a:cxn>
                <a:cxn ang="0">
                  <a:pos x="35" y="103"/>
                </a:cxn>
                <a:cxn ang="0">
                  <a:pos x="69" y="57"/>
                </a:cxn>
                <a:cxn ang="0">
                  <a:pos x="46" y="57"/>
                </a:cxn>
                <a:cxn ang="0">
                  <a:pos x="46" y="0"/>
                </a:cxn>
              </a:cxnLst>
              <a:rect l="0" t="0" r="r" b="b"/>
              <a:pathLst>
                <a:path w="69" h="103">
                  <a:moveTo>
                    <a:pt x="46" y="0"/>
                  </a:moveTo>
                  <a:lnTo>
                    <a:pt x="23" y="0"/>
                  </a:lnTo>
                  <a:lnTo>
                    <a:pt x="23" y="57"/>
                  </a:lnTo>
                  <a:lnTo>
                    <a:pt x="0" y="57"/>
                  </a:lnTo>
                  <a:lnTo>
                    <a:pt x="35" y="103"/>
                  </a:lnTo>
                  <a:lnTo>
                    <a:pt x="69" y="57"/>
                  </a:lnTo>
                  <a:lnTo>
                    <a:pt x="46" y="5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7" name="Freeform 8"/>
            <p:cNvSpPr>
              <a:spLocks/>
            </p:cNvSpPr>
            <p:nvPr/>
          </p:nvSpPr>
          <p:spPr bwMode="auto">
            <a:xfrm>
              <a:off x="7940676" y="1254125"/>
              <a:ext cx="293688" cy="220663"/>
            </a:xfrm>
            <a:custGeom>
              <a:avLst/>
              <a:gdLst/>
              <a:ahLst/>
              <a:cxnLst>
                <a:cxn ang="0">
                  <a:pos x="101" y="33"/>
                </a:cxn>
                <a:cxn ang="0">
                  <a:pos x="101" y="33"/>
                </a:cxn>
                <a:cxn ang="0">
                  <a:pos x="69" y="0"/>
                </a:cxn>
                <a:cxn ang="0">
                  <a:pos x="40" y="17"/>
                </a:cxn>
                <a:cxn ang="0">
                  <a:pos x="32" y="15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0" y="58"/>
                </a:cxn>
                <a:cxn ang="0">
                  <a:pos x="29" y="87"/>
                </a:cxn>
                <a:cxn ang="0">
                  <a:pos x="29" y="80"/>
                </a:cxn>
                <a:cxn ang="0">
                  <a:pos x="7" y="58"/>
                </a:cxn>
                <a:cxn ang="0">
                  <a:pos x="18" y="40"/>
                </a:cxn>
                <a:cxn ang="0">
                  <a:pos x="22" y="38"/>
                </a:cxn>
                <a:cxn ang="0">
                  <a:pos x="22" y="33"/>
                </a:cxn>
                <a:cxn ang="0">
                  <a:pos x="21" y="33"/>
                </a:cxn>
                <a:cxn ang="0">
                  <a:pos x="32" y="22"/>
                </a:cxn>
                <a:cxn ang="0">
                  <a:pos x="37" y="23"/>
                </a:cxn>
                <a:cxn ang="0">
                  <a:pos x="43" y="26"/>
                </a:cxn>
                <a:cxn ang="0">
                  <a:pos x="47" y="20"/>
                </a:cxn>
                <a:cxn ang="0">
                  <a:pos x="69" y="8"/>
                </a:cxn>
                <a:cxn ang="0">
                  <a:pos x="94" y="33"/>
                </a:cxn>
                <a:cxn ang="0">
                  <a:pos x="94" y="33"/>
                </a:cxn>
                <a:cxn ang="0">
                  <a:pos x="94" y="38"/>
                </a:cxn>
                <a:cxn ang="0">
                  <a:pos x="98" y="40"/>
                </a:cxn>
                <a:cxn ang="0">
                  <a:pos x="109" y="58"/>
                </a:cxn>
                <a:cxn ang="0">
                  <a:pos x="87" y="80"/>
                </a:cxn>
                <a:cxn ang="0">
                  <a:pos x="87" y="87"/>
                </a:cxn>
                <a:cxn ang="0">
                  <a:pos x="116" y="58"/>
                </a:cxn>
                <a:cxn ang="0">
                  <a:pos x="101" y="33"/>
                </a:cxn>
              </a:cxnLst>
              <a:rect l="0" t="0" r="r" b="b"/>
              <a:pathLst>
                <a:path w="116" h="87">
                  <a:moveTo>
                    <a:pt x="101" y="33"/>
                  </a:moveTo>
                  <a:cubicBezTo>
                    <a:pt x="101" y="33"/>
                    <a:pt x="101" y="33"/>
                    <a:pt x="101" y="33"/>
                  </a:cubicBezTo>
                  <a:cubicBezTo>
                    <a:pt x="101" y="15"/>
                    <a:pt x="87" y="0"/>
                    <a:pt x="69" y="0"/>
                  </a:cubicBezTo>
                  <a:cubicBezTo>
                    <a:pt x="57" y="0"/>
                    <a:pt x="46" y="7"/>
                    <a:pt x="40" y="17"/>
                  </a:cubicBezTo>
                  <a:cubicBezTo>
                    <a:pt x="38" y="16"/>
                    <a:pt x="35" y="15"/>
                    <a:pt x="32" y="15"/>
                  </a:cubicBezTo>
                  <a:cubicBezTo>
                    <a:pt x="22" y="15"/>
                    <a:pt x="14" y="23"/>
                    <a:pt x="14" y="33"/>
                  </a:cubicBezTo>
                  <a:cubicBezTo>
                    <a:pt x="14" y="33"/>
                    <a:pt x="14" y="33"/>
                    <a:pt x="14" y="33"/>
                  </a:cubicBezTo>
                  <a:cubicBezTo>
                    <a:pt x="6" y="38"/>
                    <a:pt x="0" y="48"/>
                    <a:pt x="0" y="58"/>
                  </a:cubicBezTo>
                  <a:cubicBezTo>
                    <a:pt x="0" y="74"/>
                    <a:pt x="13" y="87"/>
                    <a:pt x="29" y="87"/>
                  </a:cubicBezTo>
                  <a:cubicBezTo>
                    <a:pt x="29" y="80"/>
                    <a:pt x="29" y="80"/>
                    <a:pt x="29" y="80"/>
                  </a:cubicBezTo>
                  <a:cubicBezTo>
                    <a:pt x="17" y="80"/>
                    <a:pt x="7" y="70"/>
                    <a:pt x="7" y="58"/>
                  </a:cubicBezTo>
                  <a:cubicBezTo>
                    <a:pt x="7" y="51"/>
                    <a:pt x="11" y="44"/>
                    <a:pt x="18" y="40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1" y="33"/>
                    <a:pt x="21" y="33"/>
                    <a:pt x="21" y="33"/>
                  </a:cubicBezTo>
                  <a:cubicBezTo>
                    <a:pt x="22" y="27"/>
                    <a:pt x="26" y="22"/>
                    <a:pt x="32" y="22"/>
                  </a:cubicBezTo>
                  <a:cubicBezTo>
                    <a:pt x="34" y="22"/>
                    <a:pt x="36" y="23"/>
                    <a:pt x="37" y="23"/>
                  </a:cubicBezTo>
                  <a:cubicBezTo>
                    <a:pt x="43" y="26"/>
                    <a:pt x="43" y="26"/>
                    <a:pt x="43" y="26"/>
                  </a:cubicBezTo>
                  <a:cubicBezTo>
                    <a:pt x="47" y="20"/>
                    <a:pt x="47" y="20"/>
                    <a:pt x="47" y="20"/>
                  </a:cubicBezTo>
                  <a:cubicBezTo>
                    <a:pt x="51" y="12"/>
                    <a:pt x="60" y="8"/>
                    <a:pt x="69" y="8"/>
                  </a:cubicBezTo>
                  <a:cubicBezTo>
                    <a:pt x="83" y="8"/>
                    <a:pt x="94" y="19"/>
                    <a:pt x="94" y="33"/>
                  </a:cubicBezTo>
                  <a:cubicBezTo>
                    <a:pt x="94" y="33"/>
                    <a:pt x="94" y="33"/>
                    <a:pt x="94" y="33"/>
                  </a:cubicBezTo>
                  <a:cubicBezTo>
                    <a:pt x="94" y="38"/>
                    <a:pt x="94" y="38"/>
                    <a:pt x="94" y="38"/>
                  </a:cubicBezTo>
                  <a:cubicBezTo>
                    <a:pt x="98" y="40"/>
                    <a:pt x="98" y="40"/>
                    <a:pt x="98" y="40"/>
                  </a:cubicBezTo>
                  <a:cubicBezTo>
                    <a:pt x="104" y="44"/>
                    <a:pt x="109" y="51"/>
                    <a:pt x="109" y="58"/>
                  </a:cubicBezTo>
                  <a:cubicBezTo>
                    <a:pt x="109" y="70"/>
                    <a:pt x="99" y="80"/>
                    <a:pt x="87" y="80"/>
                  </a:cubicBezTo>
                  <a:cubicBezTo>
                    <a:pt x="87" y="87"/>
                    <a:pt x="87" y="87"/>
                    <a:pt x="87" y="87"/>
                  </a:cubicBezTo>
                  <a:cubicBezTo>
                    <a:pt x="103" y="87"/>
                    <a:pt x="116" y="74"/>
                    <a:pt x="116" y="58"/>
                  </a:cubicBezTo>
                  <a:cubicBezTo>
                    <a:pt x="116" y="48"/>
                    <a:pt x="110" y="38"/>
                    <a:pt x="101" y="3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8" name="Freeform 9"/>
          <p:cNvSpPr>
            <a:spLocks/>
          </p:cNvSpPr>
          <p:nvPr/>
        </p:nvSpPr>
        <p:spPr bwMode="auto">
          <a:xfrm>
            <a:off x="1601788" y="5030462"/>
            <a:ext cx="734882" cy="647016"/>
          </a:xfrm>
          <a:custGeom>
            <a:avLst/>
            <a:gdLst>
              <a:gd name="T0" fmla="*/ 163677 w 116"/>
              <a:gd name="T1" fmla="*/ 0 h 102"/>
              <a:gd name="T2" fmla="*/ 37772 w 116"/>
              <a:gd name="T3" fmla="*/ 110938 h 102"/>
              <a:gd name="T4" fmla="*/ 0 w 116"/>
              <a:gd name="T5" fmla="*/ 110938 h 102"/>
              <a:gd name="T6" fmla="*/ 55398 w 116"/>
              <a:gd name="T7" fmla="*/ 184057 h 102"/>
              <a:gd name="T8" fmla="*/ 108278 w 116"/>
              <a:gd name="T9" fmla="*/ 110938 h 102"/>
              <a:gd name="T10" fmla="*/ 75543 w 116"/>
              <a:gd name="T11" fmla="*/ 110938 h 102"/>
              <a:gd name="T12" fmla="*/ 163677 w 116"/>
              <a:gd name="T13" fmla="*/ 37820 h 102"/>
              <a:gd name="T14" fmla="*/ 254328 w 116"/>
              <a:gd name="T15" fmla="*/ 128588 h 102"/>
              <a:gd name="T16" fmla="*/ 163677 w 116"/>
              <a:gd name="T17" fmla="*/ 219355 h 102"/>
              <a:gd name="T18" fmla="*/ 163677 w 116"/>
              <a:gd name="T19" fmla="*/ 257175 h 102"/>
              <a:gd name="T20" fmla="*/ 292100 w 116"/>
              <a:gd name="T21" fmla="*/ 128588 h 102"/>
              <a:gd name="T22" fmla="*/ 163677 w 116"/>
              <a:gd name="T23" fmla="*/ 0 h 102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16" h="102">
                <a:moveTo>
                  <a:pt x="65" y="0"/>
                </a:moveTo>
                <a:cubicBezTo>
                  <a:pt x="40" y="0"/>
                  <a:pt x="18" y="19"/>
                  <a:pt x="15" y="44"/>
                </a:cubicBezTo>
                <a:cubicBezTo>
                  <a:pt x="0" y="44"/>
                  <a:pt x="0" y="44"/>
                  <a:pt x="0" y="44"/>
                </a:cubicBezTo>
                <a:cubicBezTo>
                  <a:pt x="22" y="73"/>
                  <a:pt x="22" y="73"/>
                  <a:pt x="22" y="73"/>
                </a:cubicBezTo>
                <a:cubicBezTo>
                  <a:pt x="43" y="44"/>
                  <a:pt x="43" y="44"/>
                  <a:pt x="43" y="44"/>
                </a:cubicBezTo>
                <a:cubicBezTo>
                  <a:pt x="30" y="44"/>
                  <a:pt x="30" y="44"/>
                  <a:pt x="30" y="44"/>
                </a:cubicBezTo>
                <a:cubicBezTo>
                  <a:pt x="33" y="27"/>
                  <a:pt x="48" y="15"/>
                  <a:pt x="65" y="15"/>
                </a:cubicBezTo>
                <a:cubicBezTo>
                  <a:pt x="85" y="15"/>
                  <a:pt x="101" y="31"/>
                  <a:pt x="101" y="51"/>
                </a:cubicBezTo>
                <a:cubicBezTo>
                  <a:pt x="101" y="71"/>
                  <a:pt x="85" y="87"/>
                  <a:pt x="65" y="87"/>
                </a:cubicBezTo>
                <a:cubicBezTo>
                  <a:pt x="65" y="102"/>
                  <a:pt x="65" y="102"/>
                  <a:pt x="65" y="102"/>
                </a:cubicBezTo>
                <a:cubicBezTo>
                  <a:pt x="93" y="102"/>
                  <a:pt x="116" y="79"/>
                  <a:pt x="116" y="51"/>
                </a:cubicBezTo>
                <a:cubicBezTo>
                  <a:pt x="116" y="23"/>
                  <a:pt x="93" y="0"/>
                  <a:pt x="6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9" name="Group 8"/>
          <p:cNvGrpSpPr/>
          <p:nvPr/>
        </p:nvGrpSpPr>
        <p:grpSpPr>
          <a:xfrm>
            <a:off x="17805158" y="3460849"/>
            <a:ext cx="734882" cy="742870"/>
            <a:chOff x="6769101" y="1254125"/>
            <a:chExt cx="292100" cy="295275"/>
          </a:xfrm>
          <a:solidFill>
            <a:schemeClr val="tx2"/>
          </a:solidFill>
        </p:grpSpPr>
        <p:sp>
          <p:nvSpPr>
            <p:cNvPr id="10" name="Freeform 10"/>
            <p:cNvSpPr>
              <a:spLocks/>
            </p:cNvSpPr>
            <p:nvPr/>
          </p:nvSpPr>
          <p:spPr bwMode="auto">
            <a:xfrm>
              <a:off x="6842126" y="1347788"/>
              <a:ext cx="146050" cy="1270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24" y="0"/>
                </a:cxn>
                <a:cxn ang="0">
                  <a:pos x="24" y="34"/>
                </a:cxn>
                <a:cxn ang="0">
                  <a:pos x="0" y="34"/>
                </a:cxn>
                <a:cxn ang="0">
                  <a:pos x="46" y="80"/>
                </a:cxn>
                <a:cxn ang="0">
                  <a:pos x="92" y="34"/>
                </a:cxn>
                <a:cxn ang="0">
                  <a:pos x="70" y="34"/>
                </a:cxn>
                <a:cxn ang="0">
                  <a:pos x="70" y="0"/>
                </a:cxn>
              </a:cxnLst>
              <a:rect l="0" t="0" r="r" b="b"/>
              <a:pathLst>
                <a:path w="92" h="80">
                  <a:moveTo>
                    <a:pt x="70" y="0"/>
                  </a:moveTo>
                  <a:lnTo>
                    <a:pt x="24" y="0"/>
                  </a:lnTo>
                  <a:lnTo>
                    <a:pt x="24" y="34"/>
                  </a:lnTo>
                  <a:lnTo>
                    <a:pt x="0" y="34"/>
                  </a:lnTo>
                  <a:lnTo>
                    <a:pt x="46" y="80"/>
                  </a:lnTo>
                  <a:lnTo>
                    <a:pt x="92" y="34"/>
                  </a:lnTo>
                  <a:lnTo>
                    <a:pt x="70" y="34"/>
                  </a:lnTo>
                  <a:lnTo>
                    <a:pt x="7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1" name="Freeform 11"/>
            <p:cNvSpPr>
              <a:spLocks noEditPoints="1"/>
            </p:cNvSpPr>
            <p:nvPr/>
          </p:nvSpPr>
          <p:spPr bwMode="auto">
            <a:xfrm>
              <a:off x="6769101" y="1254125"/>
              <a:ext cx="292100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6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6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0" y="117"/>
                    <a:pt x="116" y="91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2" y="15"/>
                    <a:pt x="102" y="34"/>
                    <a:pt x="102" y="58"/>
                  </a:cubicBezTo>
                  <a:cubicBezTo>
                    <a:pt x="102" y="82"/>
                    <a:pt x="82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19274922" y="3460849"/>
            <a:ext cx="742870" cy="742870"/>
            <a:chOff x="7353301" y="1254125"/>
            <a:chExt cx="295275" cy="295275"/>
          </a:xfrm>
          <a:solidFill>
            <a:schemeClr val="tx2"/>
          </a:solidFill>
        </p:grpSpPr>
        <p:sp>
          <p:nvSpPr>
            <p:cNvPr id="13" name="Freeform 12"/>
            <p:cNvSpPr>
              <a:spLocks/>
            </p:cNvSpPr>
            <p:nvPr/>
          </p:nvSpPr>
          <p:spPr bwMode="auto">
            <a:xfrm>
              <a:off x="7426326" y="1327150"/>
              <a:ext cx="149225" cy="128588"/>
            </a:xfrm>
            <a:custGeom>
              <a:avLst/>
              <a:gdLst/>
              <a:ahLst/>
              <a:cxnLst>
                <a:cxn ang="0">
                  <a:pos x="0" y="47"/>
                </a:cxn>
                <a:cxn ang="0">
                  <a:pos x="24" y="47"/>
                </a:cxn>
                <a:cxn ang="0">
                  <a:pos x="24" y="81"/>
                </a:cxn>
                <a:cxn ang="0">
                  <a:pos x="70" y="81"/>
                </a:cxn>
                <a:cxn ang="0">
                  <a:pos x="70" y="47"/>
                </a:cxn>
                <a:cxn ang="0">
                  <a:pos x="94" y="47"/>
                </a:cxn>
                <a:cxn ang="0">
                  <a:pos x="46" y="0"/>
                </a:cxn>
                <a:cxn ang="0">
                  <a:pos x="0" y="47"/>
                </a:cxn>
              </a:cxnLst>
              <a:rect l="0" t="0" r="r" b="b"/>
              <a:pathLst>
                <a:path w="94" h="81">
                  <a:moveTo>
                    <a:pt x="0" y="47"/>
                  </a:moveTo>
                  <a:lnTo>
                    <a:pt x="24" y="47"/>
                  </a:lnTo>
                  <a:lnTo>
                    <a:pt x="24" y="81"/>
                  </a:lnTo>
                  <a:lnTo>
                    <a:pt x="70" y="81"/>
                  </a:lnTo>
                  <a:lnTo>
                    <a:pt x="70" y="47"/>
                  </a:lnTo>
                  <a:lnTo>
                    <a:pt x="94" y="47"/>
                  </a:lnTo>
                  <a:lnTo>
                    <a:pt x="46" y="0"/>
                  </a:lnTo>
                  <a:lnTo>
                    <a:pt x="0" y="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4" name="Freeform 13"/>
            <p:cNvSpPr>
              <a:spLocks noEditPoints="1"/>
            </p:cNvSpPr>
            <p:nvPr/>
          </p:nvSpPr>
          <p:spPr bwMode="auto">
            <a:xfrm>
              <a:off x="7353301" y="1254125"/>
              <a:ext cx="295275" cy="2952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0" y="58"/>
                </a:cxn>
                <a:cxn ang="0">
                  <a:pos x="58" y="117"/>
                </a:cxn>
                <a:cxn ang="0">
                  <a:pos x="117" y="58"/>
                </a:cxn>
                <a:cxn ang="0">
                  <a:pos x="58" y="0"/>
                </a:cxn>
                <a:cxn ang="0">
                  <a:pos x="58" y="102"/>
                </a:cxn>
                <a:cxn ang="0">
                  <a:pos x="15" y="58"/>
                </a:cxn>
                <a:cxn ang="0">
                  <a:pos x="58" y="15"/>
                </a:cxn>
                <a:cxn ang="0">
                  <a:pos x="102" y="58"/>
                </a:cxn>
                <a:cxn ang="0">
                  <a:pos x="58" y="102"/>
                </a:cxn>
              </a:cxnLst>
              <a:rect l="0" t="0" r="r" b="b"/>
              <a:pathLst>
                <a:path w="117" h="117"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1"/>
                    <a:pt x="26" y="117"/>
                    <a:pt x="58" y="117"/>
                  </a:cubicBezTo>
                  <a:cubicBezTo>
                    <a:pt x="91" y="117"/>
                    <a:pt x="117" y="91"/>
                    <a:pt x="117" y="58"/>
                  </a:cubicBezTo>
                  <a:cubicBezTo>
                    <a:pt x="117" y="26"/>
                    <a:pt x="91" y="0"/>
                    <a:pt x="58" y="0"/>
                  </a:cubicBezTo>
                  <a:close/>
                  <a:moveTo>
                    <a:pt x="58" y="102"/>
                  </a:moveTo>
                  <a:cubicBezTo>
                    <a:pt x="34" y="102"/>
                    <a:pt x="15" y="82"/>
                    <a:pt x="15" y="58"/>
                  </a:cubicBezTo>
                  <a:cubicBezTo>
                    <a:pt x="15" y="34"/>
                    <a:pt x="34" y="15"/>
                    <a:pt x="58" y="15"/>
                  </a:cubicBezTo>
                  <a:cubicBezTo>
                    <a:pt x="83" y="15"/>
                    <a:pt x="102" y="34"/>
                    <a:pt x="102" y="58"/>
                  </a:cubicBezTo>
                  <a:cubicBezTo>
                    <a:pt x="102" y="82"/>
                    <a:pt x="83" y="102"/>
                    <a:pt x="58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19274921" y="4942597"/>
            <a:ext cx="647016" cy="734882"/>
            <a:chOff x="7353301" y="1843088"/>
            <a:chExt cx="257175" cy="292100"/>
          </a:xfrm>
          <a:solidFill>
            <a:schemeClr val="tx2"/>
          </a:solidFill>
        </p:grpSpPr>
        <p:sp>
          <p:nvSpPr>
            <p:cNvPr id="16" name="Freeform 14"/>
            <p:cNvSpPr>
              <a:spLocks noEditPoints="1"/>
            </p:cNvSpPr>
            <p:nvPr/>
          </p:nvSpPr>
          <p:spPr bwMode="auto">
            <a:xfrm>
              <a:off x="7353301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40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40" y="62"/>
                </a:cxn>
                <a:cxn ang="0">
                  <a:pos x="140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40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40" y="62"/>
                  </a:lnTo>
                  <a:lnTo>
                    <a:pt x="14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7408863" y="1895475"/>
              <a:ext cx="128588" cy="184150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22" y="2"/>
                </a:cxn>
                <a:cxn ang="0">
                  <a:pos x="22" y="53"/>
                </a:cxn>
                <a:cxn ang="0">
                  <a:pos x="15" y="51"/>
                </a:cxn>
                <a:cxn ang="0">
                  <a:pos x="0" y="62"/>
                </a:cxn>
                <a:cxn ang="0">
                  <a:pos x="15" y="73"/>
                </a:cxn>
                <a:cxn ang="0">
                  <a:pos x="22" y="72"/>
                </a:cxn>
                <a:cxn ang="0">
                  <a:pos x="29" y="62"/>
                </a:cxn>
                <a:cxn ang="0">
                  <a:pos x="29" y="22"/>
                </a:cxn>
                <a:cxn ang="0">
                  <a:pos x="51" y="44"/>
                </a:cxn>
                <a:cxn ang="0">
                  <a:pos x="29" y="7"/>
                </a:cxn>
                <a:cxn ang="0">
                  <a:pos x="29" y="0"/>
                </a:cxn>
              </a:cxnLst>
              <a:rect l="0" t="0" r="r" b="b"/>
              <a:pathLst>
                <a:path w="51" h="73">
                  <a:moveTo>
                    <a:pt x="29" y="0"/>
                  </a:moveTo>
                  <a:cubicBezTo>
                    <a:pt x="22" y="2"/>
                    <a:pt x="22" y="2"/>
                    <a:pt x="22" y="2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0" y="52"/>
                    <a:pt x="17" y="51"/>
                    <a:pt x="15" y="51"/>
                  </a:cubicBezTo>
                  <a:cubicBezTo>
                    <a:pt x="7" y="51"/>
                    <a:pt x="0" y="56"/>
                    <a:pt x="0" y="62"/>
                  </a:cubicBezTo>
                  <a:cubicBezTo>
                    <a:pt x="0" y="68"/>
                    <a:pt x="7" y="73"/>
                    <a:pt x="15" y="73"/>
                  </a:cubicBezTo>
                  <a:cubicBezTo>
                    <a:pt x="17" y="73"/>
                    <a:pt x="20" y="72"/>
                    <a:pt x="22" y="72"/>
                  </a:cubicBezTo>
                  <a:cubicBezTo>
                    <a:pt x="26" y="70"/>
                    <a:pt x="29" y="66"/>
                    <a:pt x="29" y="62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44" y="22"/>
                    <a:pt x="51" y="37"/>
                    <a:pt x="51" y="44"/>
                  </a:cubicBezTo>
                  <a:cubicBezTo>
                    <a:pt x="51" y="15"/>
                    <a:pt x="36" y="7"/>
                    <a:pt x="29" y="7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8" name="Freeform 16"/>
          <p:cNvSpPr>
            <a:spLocks/>
          </p:cNvSpPr>
          <p:nvPr/>
        </p:nvSpPr>
        <p:spPr bwMode="auto">
          <a:xfrm>
            <a:off x="1601788" y="6596083"/>
            <a:ext cx="734882" cy="555154"/>
          </a:xfrm>
          <a:custGeom>
            <a:avLst/>
            <a:gdLst>
              <a:gd name="T0" fmla="*/ 128588 w 184"/>
              <a:gd name="T1" fmla="*/ 38100 h 139"/>
              <a:gd name="T2" fmla="*/ 95250 w 184"/>
              <a:gd name="T3" fmla="*/ 0 h 139"/>
              <a:gd name="T4" fmla="*/ 0 w 184"/>
              <a:gd name="T5" fmla="*/ 0 h 139"/>
              <a:gd name="T6" fmla="*/ 0 w 184"/>
              <a:gd name="T7" fmla="*/ 220662 h 139"/>
              <a:gd name="T8" fmla="*/ 292100 w 184"/>
              <a:gd name="T9" fmla="*/ 220662 h 139"/>
              <a:gd name="T10" fmla="*/ 292100 w 184"/>
              <a:gd name="T11" fmla="*/ 38100 h 139"/>
              <a:gd name="T12" fmla="*/ 128588 w 184"/>
              <a:gd name="T13" fmla="*/ 38100 h 13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4" h="139">
                <a:moveTo>
                  <a:pt x="81" y="24"/>
                </a:moveTo>
                <a:lnTo>
                  <a:pt x="60" y="0"/>
                </a:lnTo>
                <a:lnTo>
                  <a:pt x="0" y="0"/>
                </a:lnTo>
                <a:lnTo>
                  <a:pt x="0" y="139"/>
                </a:lnTo>
                <a:lnTo>
                  <a:pt x="184" y="139"/>
                </a:lnTo>
                <a:lnTo>
                  <a:pt x="184" y="24"/>
                </a:lnTo>
                <a:lnTo>
                  <a:pt x="81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9" name="Freeform 17"/>
          <p:cNvSpPr>
            <a:spLocks noEditPoints="1"/>
          </p:cNvSpPr>
          <p:nvPr/>
        </p:nvSpPr>
        <p:spPr bwMode="auto">
          <a:xfrm>
            <a:off x="3071554" y="4942597"/>
            <a:ext cx="603082" cy="734882"/>
          </a:xfrm>
          <a:custGeom>
            <a:avLst/>
            <a:gdLst>
              <a:gd name="T0" fmla="*/ 153987 w 151"/>
              <a:gd name="T1" fmla="*/ 0 h 184"/>
              <a:gd name="T2" fmla="*/ 0 w 151"/>
              <a:gd name="T3" fmla="*/ 0 h 184"/>
              <a:gd name="T4" fmla="*/ 0 w 151"/>
              <a:gd name="T5" fmla="*/ 292100 h 184"/>
              <a:gd name="T6" fmla="*/ 239712 w 151"/>
              <a:gd name="T7" fmla="*/ 292100 h 184"/>
              <a:gd name="T8" fmla="*/ 239712 w 151"/>
              <a:gd name="T9" fmla="*/ 82550 h 184"/>
              <a:gd name="T10" fmla="*/ 153987 w 151"/>
              <a:gd name="T11" fmla="*/ 0 h 184"/>
              <a:gd name="T12" fmla="*/ 201612 w 151"/>
              <a:gd name="T13" fmla="*/ 254000 h 184"/>
              <a:gd name="T14" fmla="*/ 38100 w 151"/>
              <a:gd name="T15" fmla="*/ 254000 h 184"/>
              <a:gd name="T16" fmla="*/ 38100 w 151"/>
              <a:gd name="T17" fmla="*/ 34925 h 184"/>
              <a:gd name="T18" fmla="*/ 138112 w 151"/>
              <a:gd name="T19" fmla="*/ 34925 h 184"/>
              <a:gd name="T20" fmla="*/ 146050 w 151"/>
              <a:gd name="T21" fmla="*/ 42863 h 184"/>
              <a:gd name="T22" fmla="*/ 146050 w 151"/>
              <a:gd name="T23" fmla="*/ 90488 h 184"/>
              <a:gd name="T24" fmla="*/ 193675 w 151"/>
              <a:gd name="T25" fmla="*/ 90488 h 184"/>
              <a:gd name="T26" fmla="*/ 201612 w 151"/>
              <a:gd name="T27" fmla="*/ 98425 h 184"/>
              <a:gd name="T28" fmla="*/ 201612 w 151"/>
              <a:gd name="T29" fmla="*/ 254000 h 184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</a:gdLst>
            <a:ahLst/>
            <a:cxnLst>
              <a:cxn ang="T30">
                <a:pos x="T0" y="T1"/>
              </a:cxn>
              <a:cxn ang="T31">
                <a:pos x="T2" y="T3"/>
              </a:cxn>
              <a:cxn ang="T32">
                <a:pos x="T4" y="T5"/>
              </a:cxn>
              <a:cxn ang="T33">
                <a:pos x="T6" y="T7"/>
              </a:cxn>
              <a:cxn ang="T34">
                <a:pos x="T8" y="T9"/>
              </a:cxn>
              <a:cxn ang="T35">
                <a:pos x="T10" y="T11"/>
              </a:cxn>
              <a:cxn ang="T36">
                <a:pos x="T12" y="T13"/>
              </a:cxn>
              <a:cxn ang="T37">
                <a:pos x="T14" y="T15"/>
              </a:cxn>
              <a:cxn ang="T38">
                <a:pos x="T16" y="T17"/>
              </a:cxn>
              <a:cxn ang="T39">
                <a:pos x="T18" y="T19"/>
              </a:cxn>
              <a:cxn ang="T40">
                <a:pos x="T20" y="T21"/>
              </a:cxn>
              <a:cxn ang="T41">
                <a:pos x="T22" y="T23"/>
              </a:cxn>
              <a:cxn ang="T42">
                <a:pos x="T24" y="T25"/>
              </a:cxn>
              <a:cxn ang="T43">
                <a:pos x="T26" y="T27"/>
              </a:cxn>
              <a:cxn ang="T44">
                <a:pos x="T28" y="T29"/>
              </a:cxn>
            </a:cxnLst>
            <a:rect l="0" t="0" r="r" b="b"/>
            <a:pathLst>
              <a:path w="151" h="184">
                <a:moveTo>
                  <a:pt x="97" y="0"/>
                </a:moveTo>
                <a:lnTo>
                  <a:pt x="0" y="0"/>
                </a:lnTo>
                <a:lnTo>
                  <a:pt x="0" y="184"/>
                </a:lnTo>
                <a:lnTo>
                  <a:pt x="151" y="184"/>
                </a:lnTo>
                <a:lnTo>
                  <a:pt x="151" y="52"/>
                </a:lnTo>
                <a:lnTo>
                  <a:pt x="97" y="0"/>
                </a:lnTo>
                <a:close/>
                <a:moveTo>
                  <a:pt x="127" y="160"/>
                </a:moveTo>
                <a:lnTo>
                  <a:pt x="24" y="160"/>
                </a:lnTo>
                <a:lnTo>
                  <a:pt x="24" y="22"/>
                </a:lnTo>
                <a:lnTo>
                  <a:pt x="87" y="22"/>
                </a:lnTo>
                <a:lnTo>
                  <a:pt x="92" y="27"/>
                </a:lnTo>
                <a:lnTo>
                  <a:pt x="92" y="57"/>
                </a:lnTo>
                <a:lnTo>
                  <a:pt x="122" y="57"/>
                </a:lnTo>
                <a:lnTo>
                  <a:pt x="127" y="62"/>
                </a:lnTo>
                <a:lnTo>
                  <a:pt x="127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0" name="Group 19"/>
          <p:cNvGrpSpPr/>
          <p:nvPr/>
        </p:nvGrpSpPr>
        <p:grpSpPr>
          <a:xfrm>
            <a:off x="8962599" y="4942597"/>
            <a:ext cx="647016" cy="734882"/>
            <a:chOff x="3254376" y="1843088"/>
            <a:chExt cx="257175" cy="292100"/>
          </a:xfrm>
          <a:solidFill>
            <a:schemeClr val="tx2"/>
          </a:solidFill>
        </p:grpSpPr>
        <p:sp>
          <p:nvSpPr>
            <p:cNvPr id="21" name="Freeform 18"/>
            <p:cNvSpPr>
              <a:spLocks noEditPoints="1"/>
            </p:cNvSpPr>
            <p:nvPr/>
          </p:nvSpPr>
          <p:spPr bwMode="auto">
            <a:xfrm>
              <a:off x="3254376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2" name="Rectangle 19"/>
            <p:cNvSpPr>
              <a:spLocks noChangeArrowheads="1"/>
            </p:cNvSpPr>
            <p:nvPr/>
          </p:nvSpPr>
          <p:spPr bwMode="auto">
            <a:xfrm>
              <a:off x="3327401" y="1968500"/>
              <a:ext cx="111125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3" name="Rectangle 20"/>
            <p:cNvSpPr>
              <a:spLocks noChangeArrowheads="1"/>
            </p:cNvSpPr>
            <p:nvPr/>
          </p:nvSpPr>
          <p:spPr bwMode="auto">
            <a:xfrm>
              <a:off x="3327401" y="1933575"/>
              <a:ext cx="730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4" name="Rectangle 21"/>
            <p:cNvSpPr>
              <a:spLocks noChangeArrowheads="1"/>
            </p:cNvSpPr>
            <p:nvPr/>
          </p:nvSpPr>
          <p:spPr bwMode="auto">
            <a:xfrm>
              <a:off x="3327401" y="20066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5" name="Rectangle 22"/>
            <p:cNvSpPr>
              <a:spLocks noChangeArrowheads="1"/>
            </p:cNvSpPr>
            <p:nvPr/>
          </p:nvSpPr>
          <p:spPr bwMode="auto">
            <a:xfrm>
              <a:off x="3327401" y="2044700"/>
              <a:ext cx="111125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4541320" y="4942597"/>
            <a:ext cx="694946" cy="734882"/>
            <a:chOff x="1497013" y="1843088"/>
            <a:chExt cx="276226" cy="292100"/>
          </a:xfrm>
          <a:solidFill>
            <a:schemeClr val="tx2"/>
          </a:solidFill>
        </p:grpSpPr>
        <p:sp>
          <p:nvSpPr>
            <p:cNvPr id="27" name="Freeform 23"/>
            <p:cNvSpPr>
              <a:spLocks noEditPoints="1"/>
            </p:cNvSpPr>
            <p:nvPr/>
          </p:nvSpPr>
          <p:spPr bwMode="auto">
            <a:xfrm>
              <a:off x="1663701" y="1951038"/>
              <a:ext cx="109538" cy="184150"/>
            </a:xfrm>
            <a:custGeom>
              <a:avLst/>
              <a:gdLst/>
              <a:ahLst/>
              <a:cxnLst>
                <a:cxn ang="0">
                  <a:pos x="22" y="0"/>
                </a:cxn>
                <a:cxn ang="0">
                  <a:pos x="0" y="22"/>
                </a:cxn>
                <a:cxn ang="0">
                  <a:pos x="7" y="38"/>
                </a:cxn>
                <a:cxn ang="0">
                  <a:pos x="7" y="73"/>
                </a:cxn>
                <a:cxn ang="0">
                  <a:pos x="22" y="58"/>
                </a:cxn>
                <a:cxn ang="0">
                  <a:pos x="36" y="73"/>
                </a:cxn>
                <a:cxn ang="0">
                  <a:pos x="36" y="38"/>
                </a:cxn>
                <a:cxn ang="0">
                  <a:pos x="43" y="22"/>
                </a:cxn>
                <a:cxn ang="0">
                  <a:pos x="22" y="0"/>
                </a:cxn>
                <a:cxn ang="0">
                  <a:pos x="22" y="37"/>
                </a:cxn>
                <a:cxn ang="0">
                  <a:pos x="7" y="22"/>
                </a:cxn>
                <a:cxn ang="0">
                  <a:pos x="22" y="7"/>
                </a:cxn>
                <a:cxn ang="0">
                  <a:pos x="36" y="22"/>
                </a:cxn>
                <a:cxn ang="0">
                  <a:pos x="22" y="37"/>
                </a:cxn>
              </a:cxnLst>
              <a:rect l="0" t="0" r="r" b="b"/>
              <a:pathLst>
                <a:path w="43" h="73">
                  <a:moveTo>
                    <a:pt x="22" y="0"/>
                  </a:moveTo>
                  <a:cubicBezTo>
                    <a:pt x="10" y="0"/>
                    <a:pt x="0" y="10"/>
                    <a:pt x="0" y="22"/>
                  </a:cubicBezTo>
                  <a:cubicBezTo>
                    <a:pt x="0" y="28"/>
                    <a:pt x="3" y="34"/>
                    <a:pt x="7" y="38"/>
                  </a:cubicBezTo>
                  <a:cubicBezTo>
                    <a:pt x="7" y="73"/>
                    <a:pt x="7" y="73"/>
                    <a:pt x="7" y="73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36" y="73"/>
                    <a:pt x="36" y="73"/>
                    <a:pt x="36" y="73"/>
                  </a:cubicBezTo>
                  <a:cubicBezTo>
                    <a:pt x="36" y="38"/>
                    <a:pt x="36" y="38"/>
                    <a:pt x="36" y="38"/>
                  </a:cubicBezTo>
                  <a:cubicBezTo>
                    <a:pt x="40" y="34"/>
                    <a:pt x="43" y="28"/>
                    <a:pt x="43" y="22"/>
                  </a:cubicBezTo>
                  <a:cubicBezTo>
                    <a:pt x="43" y="10"/>
                    <a:pt x="34" y="0"/>
                    <a:pt x="22" y="0"/>
                  </a:cubicBezTo>
                  <a:close/>
                  <a:moveTo>
                    <a:pt x="22" y="37"/>
                  </a:moveTo>
                  <a:cubicBezTo>
                    <a:pt x="14" y="37"/>
                    <a:pt x="7" y="30"/>
                    <a:pt x="7" y="22"/>
                  </a:cubicBezTo>
                  <a:cubicBezTo>
                    <a:pt x="7" y="14"/>
                    <a:pt x="14" y="7"/>
                    <a:pt x="22" y="7"/>
                  </a:cubicBezTo>
                  <a:cubicBezTo>
                    <a:pt x="30" y="7"/>
                    <a:pt x="36" y="14"/>
                    <a:pt x="36" y="22"/>
                  </a:cubicBezTo>
                  <a:cubicBezTo>
                    <a:pt x="36" y="30"/>
                    <a:pt x="30" y="37"/>
                    <a:pt x="22" y="3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8" name="Freeform 24"/>
            <p:cNvSpPr>
              <a:spLocks/>
            </p:cNvSpPr>
            <p:nvPr/>
          </p:nvSpPr>
          <p:spPr bwMode="auto">
            <a:xfrm>
              <a:off x="1497013" y="1843088"/>
              <a:ext cx="239713" cy="292100"/>
            </a:xfrm>
            <a:custGeom>
              <a:avLst/>
              <a:gdLst/>
              <a:ahLst/>
              <a:cxnLst>
                <a:cxn ang="0">
                  <a:pos x="7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89" y="22"/>
                </a:cxn>
                <a:cxn ang="0">
                  <a:pos x="123" y="57"/>
                </a:cxn>
                <a:cxn ang="0">
                  <a:pos x="151" y="57"/>
                </a:cxn>
                <a:cxn ang="0">
                  <a:pos x="151" y="52"/>
                </a:cxn>
                <a:cxn ang="0">
                  <a:pos x="99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01" y="184"/>
                </a:cxn>
                <a:cxn ang="0">
                  <a:pos x="78" y="162"/>
                </a:cxn>
                <a:cxn ang="0">
                  <a:pos x="78" y="160"/>
                </a:cxn>
              </a:cxnLst>
              <a:rect l="0" t="0" r="r" b="b"/>
              <a:pathLst>
                <a:path w="151" h="184">
                  <a:moveTo>
                    <a:pt x="7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89" y="22"/>
                  </a:lnTo>
                  <a:lnTo>
                    <a:pt x="123" y="57"/>
                  </a:lnTo>
                  <a:lnTo>
                    <a:pt x="151" y="57"/>
                  </a:lnTo>
                  <a:lnTo>
                    <a:pt x="151" y="52"/>
                  </a:lnTo>
                  <a:lnTo>
                    <a:pt x="99" y="0"/>
                  </a:lnTo>
                  <a:lnTo>
                    <a:pt x="0" y="0"/>
                  </a:lnTo>
                  <a:lnTo>
                    <a:pt x="0" y="184"/>
                  </a:lnTo>
                  <a:lnTo>
                    <a:pt x="101" y="184"/>
                  </a:lnTo>
                  <a:lnTo>
                    <a:pt x="78" y="162"/>
                  </a:lnTo>
                  <a:lnTo>
                    <a:pt x="7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9" name="Rectangle 25"/>
            <p:cNvSpPr>
              <a:spLocks noChangeArrowheads="1"/>
            </p:cNvSpPr>
            <p:nvPr/>
          </p:nvSpPr>
          <p:spPr bwMode="auto">
            <a:xfrm>
              <a:off x="1552576" y="1933575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0" name="Rectangle 26"/>
            <p:cNvSpPr>
              <a:spLocks noChangeArrowheads="1"/>
            </p:cNvSpPr>
            <p:nvPr/>
          </p:nvSpPr>
          <p:spPr bwMode="auto">
            <a:xfrm>
              <a:off x="1552576" y="1968500"/>
              <a:ext cx="93663" cy="206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1" name="Rectangle 27"/>
            <p:cNvSpPr>
              <a:spLocks noChangeArrowheads="1"/>
            </p:cNvSpPr>
            <p:nvPr/>
          </p:nvSpPr>
          <p:spPr bwMode="auto">
            <a:xfrm>
              <a:off x="1552576" y="2006600"/>
              <a:ext cx="93663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0440351" y="4942597"/>
            <a:ext cx="643024" cy="734882"/>
            <a:chOff x="3841751" y="1843088"/>
            <a:chExt cx="255588" cy="292100"/>
          </a:xfrm>
          <a:solidFill>
            <a:schemeClr val="tx2"/>
          </a:solidFill>
        </p:grpSpPr>
        <p:sp>
          <p:nvSpPr>
            <p:cNvPr id="33" name="Freeform 28"/>
            <p:cNvSpPr>
              <a:spLocks noEditPoints="1"/>
            </p:cNvSpPr>
            <p:nvPr/>
          </p:nvSpPr>
          <p:spPr bwMode="auto">
            <a:xfrm>
              <a:off x="3841751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4" name="Freeform 29"/>
            <p:cNvSpPr>
              <a:spLocks/>
            </p:cNvSpPr>
            <p:nvPr/>
          </p:nvSpPr>
          <p:spPr bwMode="auto">
            <a:xfrm>
              <a:off x="3895726" y="1973263"/>
              <a:ext cx="146050" cy="98425"/>
            </a:xfrm>
            <a:custGeom>
              <a:avLst/>
              <a:gdLst/>
              <a:ahLst/>
              <a:cxnLst>
                <a:cxn ang="0">
                  <a:pos x="35" y="11"/>
                </a:cxn>
                <a:cxn ang="0">
                  <a:pos x="0" y="46"/>
                </a:cxn>
                <a:cxn ang="0">
                  <a:pos x="0" y="62"/>
                </a:cxn>
                <a:cxn ang="0">
                  <a:pos x="35" y="27"/>
                </a:cxn>
                <a:cxn ang="0">
                  <a:pos x="58" y="51"/>
                </a:cxn>
                <a:cxn ang="0">
                  <a:pos x="92" y="16"/>
                </a:cxn>
                <a:cxn ang="0">
                  <a:pos x="92" y="0"/>
                </a:cxn>
                <a:cxn ang="0">
                  <a:pos x="58" y="35"/>
                </a:cxn>
                <a:cxn ang="0">
                  <a:pos x="35" y="11"/>
                </a:cxn>
              </a:cxnLst>
              <a:rect l="0" t="0" r="r" b="b"/>
              <a:pathLst>
                <a:path w="92" h="62">
                  <a:moveTo>
                    <a:pt x="35" y="11"/>
                  </a:moveTo>
                  <a:lnTo>
                    <a:pt x="0" y="46"/>
                  </a:lnTo>
                  <a:lnTo>
                    <a:pt x="0" y="62"/>
                  </a:lnTo>
                  <a:lnTo>
                    <a:pt x="35" y="27"/>
                  </a:lnTo>
                  <a:lnTo>
                    <a:pt x="58" y="51"/>
                  </a:lnTo>
                  <a:lnTo>
                    <a:pt x="92" y="16"/>
                  </a:lnTo>
                  <a:lnTo>
                    <a:pt x="92" y="0"/>
                  </a:lnTo>
                  <a:lnTo>
                    <a:pt x="58" y="35"/>
                  </a:lnTo>
                  <a:lnTo>
                    <a:pt x="35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1914111" y="4942597"/>
            <a:ext cx="647016" cy="734882"/>
            <a:chOff x="4427538" y="1843088"/>
            <a:chExt cx="257175" cy="292100"/>
          </a:xfrm>
          <a:solidFill>
            <a:schemeClr val="tx2"/>
          </a:solidFill>
        </p:grpSpPr>
        <p:sp>
          <p:nvSpPr>
            <p:cNvPr id="36" name="Freeform 30"/>
            <p:cNvSpPr>
              <a:spLocks noEditPoints="1"/>
            </p:cNvSpPr>
            <p:nvPr/>
          </p:nvSpPr>
          <p:spPr bwMode="auto">
            <a:xfrm>
              <a:off x="4427538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7" name="Freeform 31"/>
            <p:cNvSpPr>
              <a:spLocks noEditPoints="1"/>
            </p:cNvSpPr>
            <p:nvPr/>
          </p:nvSpPr>
          <p:spPr bwMode="auto">
            <a:xfrm>
              <a:off x="4483101" y="1951038"/>
              <a:ext cx="146050" cy="128588"/>
            </a:xfrm>
            <a:custGeom>
              <a:avLst/>
              <a:gdLst/>
              <a:ahLst/>
              <a:cxnLst>
                <a:cxn ang="0">
                  <a:pos x="0" y="81"/>
                </a:cxn>
                <a:cxn ang="0">
                  <a:pos x="92" y="81"/>
                </a:cxn>
                <a:cxn ang="0">
                  <a:pos x="92" y="0"/>
                </a:cxn>
                <a:cxn ang="0">
                  <a:pos x="0" y="0"/>
                </a:cxn>
                <a:cxn ang="0">
                  <a:pos x="0" y="81"/>
                </a:cxn>
                <a:cxn ang="0">
                  <a:pos x="46" y="11"/>
                </a:cxn>
                <a:cxn ang="0">
                  <a:pos x="81" y="11"/>
                </a:cxn>
                <a:cxn ang="0">
                  <a:pos x="81" y="35"/>
                </a:cxn>
                <a:cxn ang="0">
                  <a:pos x="46" y="35"/>
                </a:cxn>
                <a:cxn ang="0">
                  <a:pos x="46" y="11"/>
                </a:cxn>
                <a:cxn ang="0">
                  <a:pos x="46" y="46"/>
                </a:cxn>
                <a:cxn ang="0">
                  <a:pos x="81" y="46"/>
                </a:cxn>
                <a:cxn ang="0">
                  <a:pos x="81" y="70"/>
                </a:cxn>
                <a:cxn ang="0">
                  <a:pos x="46" y="70"/>
                </a:cxn>
                <a:cxn ang="0">
                  <a:pos x="46" y="46"/>
                </a:cxn>
                <a:cxn ang="0">
                  <a:pos x="11" y="11"/>
                </a:cxn>
                <a:cxn ang="0">
                  <a:pos x="33" y="11"/>
                </a:cxn>
                <a:cxn ang="0">
                  <a:pos x="33" y="35"/>
                </a:cxn>
                <a:cxn ang="0">
                  <a:pos x="11" y="35"/>
                </a:cxn>
                <a:cxn ang="0">
                  <a:pos x="11" y="11"/>
                </a:cxn>
                <a:cxn ang="0">
                  <a:pos x="11" y="46"/>
                </a:cxn>
                <a:cxn ang="0">
                  <a:pos x="33" y="46"/>
                </a:cxn>
                <a:cxn ang="0">
                  <a:pos x="33" y="70"/>
                </a:cxn>
                <a:cxn ang="0">
                  <a:pos x="11" y="70"/>
                </a:cxn>
                <a:cxn ang="0">
                  <a:pos x="11" y="46"/>
                </a:cxn>
              </a:cxnLst>
              <a:rect l="0" t="0" r="r" b="b"/>
              <a:pathLst>
                <a:path w="92" h="81">
                  <a:moveTo>
                    <a:pt x="0" y="81"/>
                  </a:moveTo>
                  <a:lnTo>
                    <a:pt x="92" y="81"/>
                  </a:lnTo>
                  <a:lnTo>
                    <a:pt x="92" y="0"/>
                  </a:lnTo>
                  <a:lnTo>
                    <a:pt x="0" y="0"/>
                  </a:lnTo>
                  <a:lnTo>
                    <a:pt x="0" y="81"/>
                  </a:lnTo>
                  <a:close/>
                  <a:moveTo>
                    <a:pt x="46" y="11"/>
                  </a:moveTo>
                  <a:lnTo>
                    <a:pt x="81" y="11"/>
                  </a:lnTo>
                  <a:lnTo>
                    <a:pt x="81" y="35"/>
                  </a:lnTo>
                  <a:lnTo>
                    <a:pt x="46" y="35"/>
                  </a:lnTo>
                  <a:lnTo>
                    <a:pt x="46" y="11"/>
                  </a:lnTo>
                  <a:close/>
                  <a:moveTo>
                    <a:pt x="46" y="46"/>
                  </a:moveTo>
                  <a:lnTo>
                    <a:pt x="81" y="46"/>
                  </a:lnTo>
                  <a:lnTo>
                    <a:pt x="81" y="70"/>
                  </a:lnTo>
                  <a:lnTo>
                    <a:pt x="46" y="70"/>
                  </a:lnTo>
                  <a:lnTo>
                    <a:pt x="46" y="46"/>
                  </a:lnTo>
                  <a:close/>
                  <a:moveTo>
                    <a:pt x="11" y="11"/>
                  </a:moveTo>
                  <a:lnTo>
                    <a:pt x="33" y="11"/>
                  </a:lnTo>
                  <a:lnTo>
                    <a:pt x="33" y="35"/>
                  </a:lnTo>
                  <a:lnTo>
                    <a:pt x="11" y="35"/>
                  </a:lnTo>
                  <a:lnTo>
                    <a:pt x="11" y="11"/>
                  </a:lnTo>
                  <a:close/>
                  <a:moveTo>
                    <a:pt x="11" y="46"/>
                  </a:moveTo>
                  <a:lnTo>
                    <a:pt x="33" y="46"/>
                  </a:lnTo>
                  <a:lnTo>
                    <a:pt x="33" y="70"/>
                  </a:lnTo>
                  <a:lnTo>
                    <a:pt x="11" y="70"/>
                  </a:lnTo>
                  <a:lnTo>
                    <a:pt x="11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13383877" y="4942597"/>
            <a:ext cx="647016" cy="734882"/>
            <a:chOff x="5011738" y="1843088"/>
            <a:chExt cx="257175" cy="292100"/>
          </a:xfrm>
          <a:solidFill>
            <a:schemeClr val="tx2"/>
          </a:solidFill>
        </p:grpSpPr>
        <p:sp>
          <p:nvSpPr>
            <p:cNvPr id="39" name="Freeform 32"/>
            <p:cNvSpPr>
              <a:spLocks noEditPoints="1"/>
            </p:cNvSpPr>
            <p:nvPr/>
          </p:nvSpPr>
          <p:spPr bwMode="auto">
            <a:xfrm>
              <a:off x="5011738" y="1843088"/>
              <a:ext cx="257175" cy="2921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10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100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10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10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100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40" name="Oval 33"/>
            <p:cNvSpPr>
              <a:spLocks noChangeArrowheads="1"/>
            </p:cNvSpPr>
            <p:nvPr/>
          </p:nvSpPr>
          <p:spPr bwMode="auto">
            <a:xfrm>
              <a:off x="5067301" y="1930400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41" name="Freeform 34"/>
            <p:cNvSpPr>
              <a:spLocks/>
            </p:cNvSpPr>
            <p:nvPr/>
          </p:nvSpPr>
          <p:spPr bwMode="auto">
            <a:xfrm>
              <a:off x="5067301" y="1951038"/>
              <a:ext cx="146050" cy="125413"/>
            </a:xfrm>
            <a:custGeom>
              <a:avLst/>
              <a:gdLst/>
              <a:ahLst/>
              <a:cxnLst>
                <a:cxn ang="0">
                  <a:pos x="24" y="46"/>
                </a:cxn>
                <a:cxn ang="0">
                  <a:pos x="0" y="79"/>
                </a:cxn>
                <a:cxn ang="0">
                  <a:pos x="92" y="79"/>
                </a:cxn>
                <a:cxn ang="0">
                  <a:pos x="70" y="0"/>
                </a:cxn>
                <a:cxn ang="0">
                  <a:pos x="46" y="68"/>
                </a:cxn>
                <a:cxn ang="0">
                  <a:pos x="24" y="46"/>
                </a:cxn>
              </a:cxnLst>
              <a:rect l="0" t="0" r="r" b="b"/>
              <a:pathLst>
                <a:path w="92" h="79">
                  <a:moveTo>
                    <a:pt x="24" y="46"/>
                  </a:moveTo>
                  <a:lnTo>
                    <a:pt x="0" y="79"/>
                  </a:lnTo>
                  <a:lnTo>
                    <a:pt x="92" y="79"/>
                  </a:lnTo>
                  <a:lnTo>
                    <a:pt x="70" y="0"/>
                  </a:lnTo>
                  <a:lnTo>
                    <a:pt x="46" y="68"/>
                  </a:lnTo>
                  <a:lnTo>
                    <a:pt x="24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14861629" y="4942597"/>
            <a:ext cx="643024" cy="734882"/>
            <a:chOff x="5599113" y="1843088"/>
            <a:chExt cx="255588" cy="292100"/>
          </a:xfrm>
          <a:solidFill>
            <a:schemeClr val="tx2"/>
          </a:solidFill>
        </p:grpSpPr>
        <p:sp>
          <p:nvSpPr>
            <p:cNvPr id="43" name="Freeform 35"/>
            <p:cNvSpPr>
              <a:spLocks noEditPoints="1"/>
            </p:cNvSpPr>
            <p:nvPr/>
          </p:nvSpPr>
          <p:spPr bwMode="auto">
            <a:xfrm>
              <a:off x="5599113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9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9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44" name="Freeform 36"/>
            <p:cNvSpPr>
              <a:spLocks/>
            </p:cNvSpPr>
            <p:nvPr/>
          </p:nvSpPr>
          <p:spPr bwMode="auto">
            <a:xfrm>
              <a:off x="5689601" y="1951038"/>
              <a:ext cx="96838" cy="107950"/>
            </a:xfrm>
            <a:custGeom>
              <a:avLst/>
              <a:gdLst/>
              <a:ahLst/>
              <a:cxnLst>
                <a:cxn ang="0">
                  <a:pos x="0" y="68"/>
                </a:cxn>
                <a:cxn ang="0">
                  <a:pos x="61" y="33"/>
                </a:cxn>
                <a:cxn ang="0">
                  <a:pos x="0" y="0"/>
                </a:cxn>
                <a:cxn ang="0">
                  <a:pos x="0" y="68"/>
                </a:cxn>
              </a:cxnLst>
              <a:rect l="0" t="0" r="r" b="b"/>
              <a:pathLst>
                <a:path w="61" h="68">
                  <a:moveTo>
                    <a:pt x="0" y="68"/>
                  </a:moveTo>
                  <a:lnTo>
                    <a:pt x="61" y="33"/>
                  </a:lnTo>
                  <a:lnTo>
                    <a:pt x="0" y="0"/>
                  </a:lnTo>
                  <a:lnTo>
                    <a:pt x="0" y="6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6335391" y="4942597"/>
            <a:ext cx="639028" cy="734882"/>
            <a:chOff x="6184901" y="1843088"/>
            <a:chExt cx="254000" cy="292100"/>
          </a:xfrm>
          <a:solidFill>
            <a:schemeClr val="tx2"/>
          </a:solidFill>
        </p:grpSpPr>
        <p:sp>
          <p:nvSpPr>
            <p:cNvPr id="46" name="Freeform 37"/>
            <p:cNvSpPr>
              <a:spLocks noEditPoints="1"/>
            </p:cNvSpPr>
            <p:nvPr/>
          </p:nvSpPr>
          <p:spPr bwMode="auto">
            <a:xfrm>
              <a:off x="6184901" y="1843088"/>
              <a:ext cx="254000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0" y="184"/>
                </a:cxn>
                <a:cxn ang="0">
                  <a:pos x="160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2" y="160"/>
                </a:cxn>
                <a:cxn ang="0">
                  <a:pos x="22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0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0" y="184"/>
                  </a:lnTo>
                  <a:lnTo>
                    <a:pt x="160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2" y="160"/>
                  </a:lnTo>
                  <a:lnTo>
                    <a:pt x="22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47" name="Freeform 38"/>
            <p:cNvSpPr>
              <a:spLocks/>
            </p:cNvSpPr>
            <p:nvPr/>
          </p:nvSpPr>
          <p:spPr bwMode="auto">
            <a:xfrm>
              <a:off x="6238876" y="1954213"/>
              <a:ext cx="53975" cy="107950"/>
            </a:xfrm>
            <a:custGeom>
              <a:avLst/>
              <a:gdLst/>
              <a:ahLst/>
              <a:cxnLst>
                <a:cxn ang="0">
                  <a:pos x="0" y="35"/>
                </a:cxn>
                <a:cxn ang="0">
                  <a:pos x="34" y="68"/>
                </a:cxn>
                <a:cxn ang="0">
                  <a:pos x="34" y="52"/>
                </a:cxn>
                <a:cxn ang="0">
                  <a:pos x="16" y="35"/>
                </a:cxn>
                <a:cxn ang="0">
                  <a:pos x="34" y="15"/>
                </a:cxn>
                <a:cxn ang="0">
                  <a:pos x="34" y="0"/>
                </a:cxn>
                <a:cxn ang="0">
                  <a:pos x="8" y="25"/>
                </a:cxn>
                <a:cxn ang="0">
                  <a:pos x="0" y="35"/>
                </a:cxn>
              </a:cxnLst>
              <a:rect l="0" t="0" r="r" b="b"/>
              <a:pathLst>
                <a:path w="34" h="68">
                  <a:moveTo>
                    <a:pt x="0" y="35"/>
                  </a:moveTo>
                  <a:lnTo>
                    <a:pt x="34" y="68"/>
                  </a:lnTo>
                  <a:lnTo>
                    <a:pt x="34" y="52"/>
                  </a:lnTo>
                  <a:lnTo>
                    <a:pt x="16" y="35"/>
                  </a:lnTo>
                  <a:lnTo>
                    <a:pt x="34" y="15"/>
                  </a:lnTo>
                  <a:lnTo>
                    <a:pt x="34" y="0"/>
                  </a:lnTo>
                  <a:lnTo>
                    <a:pt x="8" y="25"/>
                  </a:lnTo>
                  <a:lnTo>
                    <a:pt x="0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48" name="Freeform 39"/>
            <p:cNvSpPr>
              <a:spLocks/>
            </p:cNvSpPr>
            <p:nvPr/>
          </p:nvSpPr>
          <p:spPr bwMode="auto">
            <a:xfrm>
              <a:off x="6330951" y="1951038"/>
              <a:ext cx="55563" cy="107950"/>
            </a:xfrm>
            <a:custGeom>
              <a:avLst/>
              <a:gdLst/>
              <a:ahLst/>
              <a:cxnLst>
                <a:cxn ang="0">
                  <a:pos x="0" y="16"/>
                </a:cxn>
                <a:cxn ang="0">
                  <a:pos x="17" y="33"/>
                </a:cxn>
                <a:cxn ang="0">
                  <a:pos x="0" y="52"/>
                </a:cxn>
                <a:cxn ang="0">
                  <a:pos x="0" y="68"/>
                </a:cxn>
                <a:cxn ang="0">
                  <a:pos x="27" y="41"/>
                </a:cxn>
                <a:cxn ang="0">
                  <a:pos x="35" y="33"/>
                </a:cxn>
                <a:cxn ang="0">
                  <a:pos x="0" y="0"/>
                </a:cxn>
                <a:cxn ang="0">
                  <a:pos x="0" y="16"/>
                </a:cxn>
              </a:cxnLst>
              <a:rect l="0" t="0" r="r" b="b"/>
              <a:pathLst>
                <a:path w="35" h="68">
                  <a:moveTo>
                    <a:pt x="0" y="16"/>
                  </a:moveTo>
                  <a:lnTo>
                    <a:pt x="17" y="33"/>
                  </a:lnTo>
                  <a:lnTo>
                    <a:pt x="0" y="52"/>
                  </a:lnTo>
                  <a:lnTo>
                    <a:pt x="0" y="68"/>
                  </a:lnTo>
                  <a:lnTo>
                    <a:pt x="27" y="41"/>
                  </a:lnTo>
                  <a:lnTo>
                    <a:pt x="35" y="33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17805157" y="4942597"/>
            <a:ext cx="647016" cy="734882"/>
            <a:chOff x="6769101" y="1843088"/>
            <a:chExt cx="257175" cy="292100"/>
          </a:xfrm>
          <a:solidFill>
            <a:schemeClr val="tx2"/>
          </a:solidFill>
        </p:grpSpPr>
        <p:sp>
          <p:nvSpPr>
            <p:cNvPr id="50" name="Freeform 40"/>
            <p:cNvSpPr>
              <a:spLocks noEditPoints="1"/>
            </p:cNvSpPr>
            <p:nvPr/>
          </p:nvSpPr>
          <p:spPr bwMode="auto">
            <a:xfrm>
              <a:off x="6769101" y="1843088"/>
              <a:ext cx="257175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2" y="184"/>
                </a:cxn>
                <a:cxn ang="0">
                  <a:pos x="162" y="52"/>
                </a:cxn>
                <a:cxn ang="0">
                  <a:pos x="108" y="0"/>
                </a:cxn>
                <a:cxn ang="0">
                  <a:pos x="138" y="160"/>
                </a:cxn>
                <a:cxn ang="0">
                  <a:pos x="24" y="160"/>
                </a:cxn>
                <a:cxn ang="0">
                  <a:pos x="24" y="22"/>
                </a:cxn>
                <a:cxn ang="0">
                  <a:pos x="98" y="22"/>
                </a:cxn>
                <a:cxn ang="0">
                  <a:pos x="138" y="62"/>
                </a:cxn>
                <a:cxn ang="0">
                  <a:pos x="138" y="160"/>
                </a:cxn>
              </a:cxnLst>
              <a:rect l="0" t="0" r="r" b="b"/>
              <a:pathLst>
                <a:path w="162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2" y="184"/>
                  </a:lnTo>
                  <a:lnTo>
                    <a:pt x="162" y="52"/>
                  </a:lnTo>
                  <a:lnTo>
                    <a:pt x="108" y="0"/>
                  </a:lnTo>
                  <a:close/>
                  <a:moveTo>
                    <a:pt x="138" y="160"/>
                  </a:moveTo>
                  <a:lnTo>
                    <a:pt x="24" y="160"/>
                  </a:lnTo>
                  <a:lnTo>
                    <a:pt x="24" y="22"/>
                  </a:lnTo>
                  <a:lnTo>
                    <a:pt x="98" y="22"/>
                  </a:lnTo>
                  <a:lnTo>
                    <a:pt x="138" y="62"/>
                  </a:lnTo>
                  <a:lnTo>
                    <a:pt x="138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51" name="Rectangle 41"/>
            <p:cNvSpPr>
              <a:spLocks noChangeArrowheads="1"/>
            </p:cNvSpPr>
            <p:nvPr/>
          </p:nvSpPr>
          <p:spPr bwMode="auto">
            <a:xfrm>
              <a:off x="6824663" y="2044700"/>
              <a:ext cx="349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52" name="Rectangle 42"/>
            <p:cNvSpPr>
              <a:spLocks noChangeArrowheads="1"/>
            </p:cNvSpPr>
            <p:nvPr/>
          </p:nvSpPr>
          <p:spPr bwMode="auto">
            <a:xfrm>
              <a:off x="6880226" y="1951038"/>
              <a:ext cx="34925" cy="1285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53" name="Rectangle 43"/>
            <p:cNvSpPr>
              <a:spLocks noChangeArrowheads="1"/>
            </p:cNvSpPr>
            <p:nvPr/>
          </p:nvSpPr>
          <p:spPr bwMode="auto">
            <a:xfrm>
              <a:off x="6932613" y="2006600"/>
              <a:ext cx="38100" cy="730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54" name="Freeform 44"/>
          <p:cNvSpPr>
            <a:spLocks noEditPoints="1"/>
          </p:cNvSpPr>
          <p:nvPr/>
        </p:nvSpPr>
        <p:spPr bwMode="auto">
          <a:xfrm>
            <a:off x="7588685" y="4942597"/>
            <a:ext cx="639028" cy="734882"/>
          </a:xfrm>
          <a:custGeom>
            <a:avLst/>
            <a:gdLst>
              <a:gd name="T0" fmla="*/ 171450 w 160"/>
              <a:gd name="T1" fmla="*/ 0 h 184"/>
              <a:gd name="T2" fmla="*/ 0 w 160"/>
              <a:gd name="T3" fmla="*/ 0 h 184"/>
              <a:gd name="T4" fmla="*/ 0 w 160"/>
              <a:gd name="T5" fmla="*/ 292100 h 184"/>
              <a:gd name="T6" fmla="*/ 254000 w 160"/>
              <a:gd name="T7" fmla="*/ 292100 h 184"/>
              <a:gd name="T8" fmla="*/ 254000 w 160"/>
              <a:gd name="T9" fmla="*/ 82550 h 184"/>
              <a:gd name="T10" fmla="*/ 171450 w 160"/>
              <a:gd name="T11" fmla="*/ 0 h 184"/>
              <a:gd name="T12" fmla="*/ 219075 w 160"/>
              <a:gd name="T13" fmla="*/ 254000 h 184"/>
              <a:gd name="T14" fmla="*/ 34925 w 160"/>
              <a:gd name="T15" fmla="*/ 254000 h 184"/>
              <a:gd name="T16" fmla="*/ 34925 w 160"/>
              <a:gd name="T17" fmla="*/ 34925 h 184"/>
              <a:gd name="T18" fmla="*/ 73025 w 160"/>
              <a:gd name="T19" fmla="*/ 34925 h 184"/>
              <a:gd name="T20" fmla="*/ 73025 w 160"/>
              <a:gd name="T21" fmla="*/ 201613 h 184"/>
              <a:gd name="T22" fmla="*/ 107950 w 160"/>
              <a:gd name="T23" fmla="*/ 146050 h 184"/>
              <a:gd name="T24" fmla="*/ 146050 w 160"/>
              <a:gd name="T25" fmla="*/ 201613 h 184"/>
              <a:gd name="T26" fmla="*/ 146050 w 160"/>
              <a:gd name="T27" fmla="*/ 34925 h 184"/>
              <a:gd name="T28" fmla="*/ 155575 w 160"/>
              <a:gd name="T29" fmla="*/ 34925 h 184"/>
              <a:gd name="T30" fmla="*/ 219075 w 160"/>
              <a:gd name="T31" fmla="*/ 98425 h 184"/>
              <a:gd name="T32" fmla="*/ 219075 w 160"/>
              <a:gd name="T33" fmla="*/ 254000 h 184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</a:gdLst>
            <a:ahLst/>
            <a:cxnLst>
              <a:cxn ang="T34">
                <a:pos x="T0" y="T1"/>
              </a:cxn>
              <a:cxn ang="T35">
                <a:pos x="T2" y="T3"/>
              </a:cxn>
              <a:cxn ang="T36">
                <a:pos x="T4" y="T5"/>
              </a:cxn>
              <a:cxn ang="T37">
                <a:pos x="T6" y="T7"/>
              </a:cxn>
              <a:cxn ang="T38">
                <a:pos x="T8" y="T9"/>
              </a:cxn>
              <a:cxn ang="T39">
                <a:pos x="T10" y="T11"/>
              </a:cxn>
              <a:cxn ang="T40">
                <a:pos x="T12" y="T13"/>
              </a:cxn>
              <a:cxn ang="T41">
                <a:pos x="T14" y="T15"/>
              </a:cxn>
              <a:cxn ang="T42">
                <a:pos x="T16" y="T17"/>
              </a:cxn>
              <a:cxn ang="T43">
                <a:pos x="T18" y="T19"/>
              </a:cxn>
              <a:cxn ang="T44">
                <a:pos x="T20" y="T21"/>
              </a:cxn>
              <a:cxn ang="T45">
                <a:pos x="T22" y="T23"/>
              </a:cxn>
              <a:cxn ang="T46">
                <a:pos x="T24" y="T25"/>
              </a:cxn>
              <a:cxn ang="T47">
                <a:pos x="T26" y="T27"/>
              </a:cxn>
              <a:cxn ang="T48">
                <a:pos x="T28" y="T29"/>
              </a:cxn>
              <a:cxn ang="T49">
                <a:pos x="T30" y="T31"/>
              </a:cxn>
              <a:cxn ang="T50">
                <a:pos x="T32" y="T33"/>
              </a:cxn>
            </a:cxnLst>
            <a:rect l="0" t="0" r="r" b="b"/>
            <a:pathLst>
              <a:path w="160" h="184">
                <a:moveTo>
                  <a:pt x="108" y="0"/>
                </a:moveTo>
                <a:lnTo>
                  <a:pt x="0" y="0"/>
                </a:lnTo>
                <a:lnTo>
                  <a:pt x="0" y="184"/>
                </a:lnTo>
                <a:lnTo>
                  <a:pt x="160" y="184"/>
                </a:lnTo>
                <a:lnTo>
                  <a:pt x="160" y="52"/>
                </a:lnTo>
                <a:lnTo>
                  <a:pt x="108" y="0"/>
                </a:lnTo>
                <a:close/>
                <a:moveTo>
                  <a:pt x="138" y="160"/>
                </a:moveTo>
                <a:lnTo>
                  <a:pt x="22" y="160"/>
                </a:lnTo>
                <a:lnTo>
                  <a:pt x="22" y="22"/>
                </a:lnTo>
                <a:lnTo>
                  <a:pt x="46" y="22"/>
                </a:lnTo>
                <a:lnTo>
                  <a:pt x="46" y="127"/>
                </a:lnTo>
                <a:lnTo>
                  <a:pt x="68" y="92"/>
                </a:lnTo>
                <a:lnTo>
                  <a:pt x="92" y="127"/>
                </a:lnTo>
                <a:lnTo>
                  <a:pt x="92" y="22"/>
                </a:lnTo>
                <a:lnTo>
                  <a:pt x="98" y="22"/>
                </a:lnTo>
                <a:lnTo>
                  <a:pt x="138" y="62"/>
                </a:lnTo>
                <a:lnTo>
                  <a:pt x="138" y="16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55" name="Group 54"/>
          <p:cNvGrpSpPr/>
          <p:nvPr/>
        </p:nvGrpSpPr>
        <p:grpSpPr>
          <a:xfrm>
            <a:off x="6019071" y="4942597"/>
            <a:ext cx="643024" cy="734882"/>
            <a:chOff x="2084388" y="1843088"/>
            <a:chExt cx="255588" cy="292100"/>
          </a:xfrm>
          <a:solidFill>
            <a:schemeClr val="tx2"/>
          </a:solidFill>
        </p:grpSpPr>
        <p:sp>
          <p:nvSpPr>
            <p:cNvPr id="56" name="Freeform 45"/>
            <p:cNvSpPr>
              <a:spLocks noEditPoints="1"/>
            </p:cNvSpPr>
            <p:nvPr/>
          </p:nvSpPr>
          <p:spPr bwMode="auto">
            <a:xfrm>
              <a:off x="2084388" y="1843088"/>
              <a:ext cx="255588" cy="2921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0" y="0"/>
                </a:cxn>
                <a:cxn ang="0">
                  <a:pos x="0" y="184"/>
                </a:cxn>
                <a:cxn ang="0">
                  <a:pos x="161" y="184"/>
                </a:cxn>
                <a:cxn ang="0">
                  <a:pos x="161" y="52"/>
                </a:cxn>
                <a:cxn ang="0">
                  <a:pos x="108" y="0"/>
                </a:cxn>
                <a:cxn ang="0">
                  <a:pos x="69" y="92"/>
                </a:cxn>
                <a:cxn ang="0">
                  <a:pos x="81" y="92"/>
                </a:cxn>
                <a:cxn ang="0">
                  <a:pos x="81" y="79"/>
                </a:cxn>
                <a:cxn ang="0">
                  <a:pos x="69" y="79"/>
                </a:cxn>
                <a:cxn ang="0">
                  <a:pos x="69" y="68"/>
                </a:cxn>
                <a:cxn ang="0">
                  <a:pos x="81" y="68"/>
                </a:cxn>
                <a:cxn ang="0">
                  <a:pos x="81" y="57"/>
                </a:cxn>
                <a:cxn ang="0">
                  <a:pos x="69" y="57"/>
                </a:cxn>
                <a:cxn ang="0">
                  <a:pos x="69" y="46"/>
                </a:cxn>
                <a:cxn ang="0">
                  <a:pos x="81" y="46"/>
                </a:cxn>
                <a:cxn ang="0">
                  <a:pos x="81" y="33"/>
                </a:cxn>
                <a:cxn ang="0">
                  <a:pos x="69" y="33"/>
                </a:cxn>
                <a:cxn ang="0">
                  <a:pos x="69" y="22"/>
                </a:cxn>
                <a:cxn ang="0">
                  <a:pos x="81" y="22"/>
                </a:cxn>
                <a:cxn ang="0">
                  <a:pos x="81" y="33"/>
                </a:cxn>
                <a:cxn ang="0">
                  <a:pos x="93" y="33"/>
                </a:cxn>
                <a:cxn ang="0">
                  <a:pos x="93" y="46"/>
                </a:cxn>
                <a:cxn ang="0">
                  <a:pos x="81" y="46"/>
                </a:cxn>
                <a:cxn ang="0">
                  <a:pos x="81" y="57"/>
                </a:cxn>
                <a:cxn ang="0">
                  <a:pos x="93" y="57"/>
                </a:cxn>
                <a:cxn ang="0">
                  <a:pos x="93" y="68"/>
                </a:cxn>
                <a:cxn ang="0">
                  <a:pos x="81" y="68"/>
                </a:cxn>
                <a:cxn ang="0">
                  <a:pos x="81" y="79"/>
                </a:cxn>
                <a:cxn ang="0">
                  <a:pos x="93" y="79"/>
                </a:cxn>
                <a:cxn ang="0">
                  <a:pos x="93" y="92"/>
                </a:cxn>
                <a:cxn ang="0">
                  <a:pos x="81" y="92"/>
                </a:cxn>
                <a:cxn ang="0">
                  <a:pos x="81" y="103"/>
                </a:cxn>
                <a:cxn ang="0">
                  <a:pos x="93" y="103"/>
                </a:cxn>
                <a:cxn ang="0">
                  <a:pos x="93" y="114"/>
                </a:cxn>
                <a:cxn ang="0">
                  <a:pos x="81" y="114"/>
                </a:cxn>
                <a:cxn ang="0">
                  <a:pos x="81" y="103"/>
                </a:cxn>
                <a:cxn ang="0">
                  <a:pos x="69" y="103"/>
                </a:cxn>
                <a:cxn ang="0">
                  <a:pos x="69" y="92"/>
                </a:cxn>
                <a:cxn ang="0">
                  <a:pos x="47" y="160"/>
                </a:cxn>
                <a:cxn ang="0">
                  <a:pos x="23" y="160"/>
                </a:cxn>
                <a:cxn ang="0">
                  <a:pos x="23" y="22"/>
                </a:cxn>
                <a:cxn ang="0">
                  <a:pos x="58" y="22"/>
                </a:cxn>
                <a:cxn ang="0">
                  <a:pos x="58" y="114"/>
                </a:cxn>
                <a:cxn ang="0">
                  <a:pos x="47" y="114"/>
                </a:cxn>
                <a:cxn ang="0">
                  <a:pos x="47" y="160"/>
                </a:cxn>
                <a:cxn ang="0">
                  <a:pos x="104" y="173"/>
                </a:cxn>
                <a:cxn ang="0">
                  <a:pos x="58" y="173"/>
                </a:cxn>
                <a:cxn ang="0">
                  <a:pos x="58" y="127"/>
                </a:cxn>
                <a:cxn ang="0">
                  <a:pos x="104" y="127"/>
                </a:cxn>
                <a:cxn ang="0">
                  <a:pos x="104" y="173"/>
                </a:cxn>
                <a:cxn ang="0">
                  <a:pos x="139" y="160"/>
                </a:cxn>
                <a:cxn ang="0">
                  <a:pos x="115" y="160"/>
                </a:cxn>
                <a:cxn ang="0">
                  <a:pos x="115" y="114"/>
                </a:cxn>
                <a:cxn ang="0">
                  <a:pos x="104" y="114"/>
                </a:cxn>
                <a:cxn ang="0">
                  <a:pos x="104" y="27"/>
                </a:cxn>
                <a:cxn ang="0">
                  <a:pos x="139" y="62"/>
                </a:cxn>
                <a:cxn ang="0">
                  <a:pos x="139" y="160"/>
                </a:cxn>
              </a:cxnLst>
              <a:rect l="0" t="0" r="r" b="b"/>
              <a:pathLst>
                <a:path w="161" h="184">
                  <a:moveTo>
                    <a:pt x="108" y="0"/>
                  </a:moveTo>
                  <a:lnTo>
                    <a:pt x="0" y="0"/>
                  </a:lnTo>
                  <a:lnTo>
                    <a:pt x="0" y="184"/>
                  </a:lnTo>
                  <a:lnTo>
                    <a:pt x="161" y="184"/>
                  </a:lnTo>
                  <a:lnTo>
                    <a:pt x="161" y="52"/>
                  </a:lnTo>
                  <a:lnTo>
                    <a:pt x="108" y="0"/>
                  </a:lnTo>
                  <a:close/>
                  <a:moveTo>
                    <a:pt x="69" y="92"/>
                  </a:moveTo>
                  <a:lnTo>
                    <a:pt x="81" y="92"/>
                  </a:lnTo>
                  <a:lnTo>
                    <a:pt x="81" y="79"/>
                  </a:lnTo>
                  <a:lnTo>
                    <a:pt x="69" y="79"/>
                  </a:lnTo>
                  <a:lnTo>
                    <a:pt x="69" y="68"/>
                  </a:lnTo>
                  <a:lnTo>
                    <a:pt x="81" y="68"/>
                  </a:lnTo>
                  <a:lnTo>
                    <a:pt x="81" y="57"/>
                  </a:lnTo>
                  <a:lnTo>
                    <a:pt x="69" y="57"/>
                  </a:lnTo>
                  <a:lnTo>
                    <a:pt x="69" y="46"/>
                  </a:lnTo>
                  <a:lnTo>
                    <a:pt x="81" y="46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69" y="22"/>
                  </a:lnTo>
                  <a:lnTo>
                    <a:pt x="81" y="22"/>
                  </a:lnTo>
                  <a:lnTo>
                    <a:pt x="81" y="33"/>
                  </a:lnTo>
                  <a:lnTo>
                    <a:pt x="93" y="33"/>
                  </a:lnTo>
                  <a:lnTo>
                    <a:pt x="93" y="46"/>
                  </a:lnTo>
                  <a:lnTo>
                    <a:pt x="81" y="46"/>
                  </a:lnTo>
                  <a:lnTo>
                    <a:pt x="81" y="57"/>
                  </a:lnTo>
                  <a:lnTo>
                    <a:pt x="93" y="57"/>
                  </a:lnTo>
                  <a:lnTo>
                    <a:pt x="93" y="68"/>
                  </a:lnTo>
                  <a:lnTo>
                    <a:pt x="81" y="68"/>
                  </a:lnTo>
                  <a:lnTo>
                    <a:pt x="81" y="79"/>
                  </a:lnTo>
                  <a:lnTo>
                    <a:pt x="93" y="79"/>
                  </a:lnTo>
                  <a:lnTo>
                    <a:pt x="93" y="92"/>
                  </a:lnTo>
                  <a:lnTo>
                    <a:pt x="81" y="92"/>
                  </a:lnTo>
                  <a:lnTo>
                    <a:pt x="81" y="103"/>
                  </a:lnTo>
                  <a:lnTo>
                    <a:pt x="93" y="103"/>
                  </a:lnTo>
                  <a:lnTo>
                    <a:pt x="93" y="114"/>
                  </a:lnTo>
                  <a:lnTo>
                    <a:pt x="81" y="114"/>
                  </a:lnTo>
                  <a:lnTo>
                    <a:pt x="81" y="103"/>
                  </a:lnTo>
                  <a:lnTo>
                    <a:pt x="69" y="103"/>
                  </a:lnTo>
                  <a:lnTo>
                    <a:pt x="69" y="92"/>
                  </a:lnTo>
                  <a:close/>
                  <a:moveTo>
                    <a:pt x="47" y="160"/>
                  </a:moveTo>
                  <a:lnTo>
                    <a:pt x="23" y="160"/>
                  </a:lnTo>
                  <a:lnTo>
                    <a:pt x="23" y="22"/>
                  </a:lnTo>
                  <a:lnTo>
                    <a:pt x="58" y="22"/>
                  </a:lnTo>
                  <a:lnTo>
                    <a:pt x="58" y="114"/>
                  </a:lnTo>
                  <a:lnTo>
                    <a:pt x="47" y="114"/>
                  </a:lnTo>
                  <a:lnTo>
                    <a:pt x="47" y="160"/>
                  </a:lnTo>
                  <a:close/>
                  <a:moveTo>
                    <a:pt x="104" y="173"/>
                  </a:moveTo>
                  <a:lnTo>
                    <a:pt x="58" y="173"/>
                  </a:lnTo>
                  <a:lnTo>
                    <a:pt x="58" y="127"/>
                  </a:lnTo>
                  <a:lnTo>
                    <a:pt x="104" y="127"/>
                  </a:lnTo>
                  <a:lnTo>
                    <a:pt x="104" y="173"/>
                  </a:lnTo>
                  <a:close/>
                  <a:moveTo>
                    <a:pt x="139" y="160"/>
                  </a:moveTo>
                  <a:lnTo>
                    <a:pt x="115" y="160"/>
                  </a:lnTo>
                  <a:lnTo>
                    <a:pt x="115" y="114"/>
                  </a:lnTo>
                  <a:lnTo>
                    <a:pt x="104" y="114"/>
                  </a:lnTo>
                  <a:lnTo>
                    <a:pt x="104" y="27"/>
                  </a:lnTo>
                  <a:lnTo>
                    <a:pt x="139" y="62"/>
                  </a:lnTo>
                  <a:lnTo>
                    <a:pt x="139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57" name="Rectangle 46"/>
            <p:cNvSpPr>
              <a:spLocks noChangeArrowheads="1"/>
            </p:cNvSpPr>
            <p:nvPr/>
          </p:nvSpPr>
          <p:spPr bwMode="auto">
            <a:xfrm>
              <a:off x="2193926" y="2062163"/>
              <a:ext cx="38100" cy="17463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7588687" y="6412362"/>
            <a:ext cx="639028" cy="738876"/>
            <a:chOff x="2708276" y="2427288"/>
            <a:chExt cx="254000" cy="293687"/>
          </a:xfrm>
          <a:solidFill>
            <a:schemeClr val="tx2"/>
          </a:solidFill>
        </p:grpSpPr>
        <p:sp>
          <p:nvSpPr>
            <p:cNvPr id="59" name="Freeform 47"/>
            <p:cNvSpPr>
              <a:spLocks noEditPoints="1"/>
            </p:cNvSpPr>
            <p:nvPr/>
          </p:nvSpPr>
          <p:spPr bwMode="auto">
            <a:xfrm>
              <a:off x="2760663" y="2427288"/>
              <a:ext cx="146050" cy="73025"/>
            </a:xfrm>
            <a:custGeom>
              <a:avLst/>
              <a:gdLst/>
              <a:ahLst/>
              <a:cxnLst>
                <a:cxn ang="0">
                  <a:pos x="58" y="14"/>
                </a:cxn>
                <a:cxn ang="0">
                  <a:pos x="44" y="14"/>
                </a:cxn>
                <a:cxn ang="0">
                  <a:pos x="29" y="0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29"/>
                </a:cxn>
                <a:cxn ang="0">
                  <a:pos x="58" y="29"/>
                </a:cxn>
                <a:cxn ang="0">
                  <a:pos x="58" y="14"/>
                </a:cxn>
                <a:cxn ang="0">
                  <a:pos x="29" y="22"/>
                </a:cxn>
                <a:cxn ang="0">
                  <a:pos x="22" y="14"/>
                </a:cxn>
                <a:cxn ang="0">
                  <a:pos x="29" y="7"/>
                </a:cxn>
                <a:cxn ang="0">
                  <a:pos x="37" y="14"/>
                </a:cxn>
                <a:cxn ang="0">
                  <a:pos x="29" y="22"/>
                </a:cxn>
              </a:cxnLst>
              <a:rect l="0" t="0" r="r" b="b"/>
              <a:pathLst>
                <a:path w="58" h="29">
                  <a:moveTo>
                    <a:pt x="58" y="14"/>
                  </a:moveTo>
                  <a:cubicBezTo>
                    <a:pt x="44" y="14"/>
                    <a:pt x="44" y="14"/>
                    <a:pt x="44" y="14"/>
                  </a:cubicBezTo>
                  <a:cubicBezTo>
                    <a:pt x="44" y="6"/>
                    <a:pt x="37" y="0"/>
                    <a:pt x="29" y="0"/>
                  </a:cubicBezTo>
                  <a:cubicBezTo>
                    <a:pt x="21" y="0"/>
                    <a:pt x="15" y="6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58" y="29"/>
                    <a:pt x="58" y="29"/>
                    <a:pt x="58" y="29"/>
                  </a:cubicBezTo>
                  <a:lnTo>
                    <a:pt x="58" y="14"/>
                  </a:lnTo>
                  <a:close/>
                  <a:moveTo>
                    <a:pt x="29" y="22"/>
                  </a:moveTo>
                  <a:cubicBezTo>
                    <a:pt x="25" y="22"/>
                    <a:pt x="22" y="18"/>
                    <a:pt x="22" y="14"/>
                  </a:cubicBezTo>
                  <a:cubicBezTo>
                    <a:pt x="22" y="10"/>
                    <a:pt x="25" y="7"/>
                    <a:pt x="29" y="7"/>
                  </a:cubicBezTo>
                  <a:cubicBezTo>
                    <a:pt x="33" y="7"/>
                    <a:pt x="37" y="10"/>
                    <a:pt x="37" y="14"/>
                  </a:cubicBezTo>
                  <a:cubicBezTo>
                    <a:pt x="37" y="18"/>
                    <a:pt x="33" y="22"/>
                    <a:pt x="29" y="2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60" name="Freeform 48"/>
            <p:cNvSpPr>
              <a:spLocks noEditPoints="1"/>
            </p:cNvSpPr>
            <p:nvPr/>
          </p:nvSpPr>
          <p:spPr bwMode="auto">
            <a:xfrm>
              <a:off x="2708276" y="2463800"/>
              <a:ext cx="254000" cy="257175"/>
            </a:xfrm>
            <a:custGeom>
              <a:avLst/>
              <a:gdLst/>
              <a:ahLst/>
              <a:cxnLst>
                <a:cxn ang="0">
                  <a:pos x="138" y="0"/>
                </a:cxn>
                <a:cxn ang="0">
                  <a:pos x="138" y="35"/>
                </a:cxn>
                <a:cxn ang="0">
                  <a:pos x="22" y="35"/>
                </a:cxn>
                <a:cxn ang="0">
                  <a:pos x="2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0" y="162"/>
                </a:cxn>
                <a:cxn ang="0">
                  <a:pos x="160" y="0"/>
                </a:cxn>
                <a:cxn ang="0">
                  <a:pos x="138" y="0"/>
                </a:cxn>
                <a:cxn ang="0">
                  <a:pos x="74" y="138"/>
                </a:cxn>
                <a:cxn ang="0">
                  <a:pos x="66" y="128"/>
                </a:cxn>
                <a:cxn ang="0">
                  <a:pos x="33" y="97"/>
                </a:cxn>
                <a:cxn ang="0">
                  <a:pos x="51" y="81"/>
                </a:cxn>
                <a:cxn ang="0">
                  <a:pos x="74" y="105"/>
                </a:cxn>
                <a:cxn ang="0">
                  <a:pos x="120" y="58"/>
                </a:cxn>
                <a:cxn ang="0">
                  <a:pos x="138" y="74"/>
                </a:cxn>
                <a:cxn ang="0">
                  <a:pos x="74" y="138"/>
                </a:cxn>
              </a:cxnLst>
              <a:rect l="0" t="0" r="r" b="b"/>
              <a:pathLst>
                <a:path w="160" h="162">
                  <a:moveTo>
                    <a:pt x="138" y="0"/>
                  </a:moveTo>
                  <a:lnTo>
                    <a:pt x="138" y="35"/>
                  </a:lnTo>
                  <a:lnTo>
                    <a:pt x="22" y="35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162"/>
                  </a:lnTo>
                  <a:lnTo>
                    <a:pt x="160" y="162"/>
                  </a:lnTo>
                  <a:lnTo>
                    <a:pt x="160" y="0"/>
                  </a:lnTo>
                  <a:lnTo>
                    <a:pt x="138" y="0"/>
                  </a:lnTo>
                  <a:close/>
                  <a:moveTo>
                    <a:pt x="74" y="138"/>
                  </a:moveTo>
                  <a:lnTo>
                    <a:pt x="66" y="128"/>
                  </a:lnTo>
                  <a:lnTo>
                    <a:pt x="33" y="97"/>
                  </a:lnTo>
                  <a:lnTo>
                    <a:pt x="51" y="81"/>
                  </a:lnTo>
                  <a:lnTo>
                    <a:pt x="74" y="105"/>
                  </a:lnTo>
                  <a:lnTo>
                    <a:pt x="120" y="58"/>
                  </a:lnTo>
                  <a:lnTo>
                    <a:pt x="138" y="74"/>
                  </a:lnTo>
                  <a:lnTo>
                    <a:pt x="74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61" name="Freeform 49"/>
          <p:cNvSpPr>
            <a:spLocks/>
          </p:cNvSpPr>
          <p:nvPr/>
        </p:nvSpPr>
        <p:spPr bwMode="auto">
          <a:xfrm>
            <a:off x="4537324" y="6408368"/>
            <a:ext cx="714914" cy="647016"/>
          </a:xfrm>
          <a:custGeom>
            <a:avLst/>
            <a:gdLst>
              <a:gd name="T0" fmla="*/ 269075 w 113"/>
              <a:gd name="T1" fmla="*/ 7564 h 102"/>
              <a:gd name="T2" fmla="*/ 231354 w 113"/>
              <a:gd name="T3" fmla="*/ 12607 h 102"/>
              <a:gd name="T4" fmla="*/ 95559 w 113"/>
              <a:gd name="T5" fmla="*/ 176493 h 102"/>
              <a:gd name="T6" fmla="*/ 50294 w 113"/>
              <a:gd name="T7" fmla="*/ 126066 h 102"/>
              <a:gd name="T8" fmla="*/ 12574 w 113"/>
              <a:gd name="T9" fmla="*/ 123545 h 102"/>
              <a:gd name="T10" fmla="*/ 10059 w 113"/>
              <a:gd name="T11" fmla="*/ 156322 h 102"/>
              <a:gd name="T12" fmla="*/ 98074 w 113"/>
              <a:gd name="T13" fmla="*/ 257175 h 102"/>
              <a:gd name="T14" fmla="*/ 274104 w 113"/>
              <a:gd name="T15" fmla="*/ 40341 h 102"/>
              <a:gd name="T16" fmla="*/ 269075 w 113"/>
              <a:gd name="T17" fmla="*/ 7564 h 102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13" h="102">
                <a:moveTo>
                  <a:pt x="107" y="3"/>
                </a:moveTo>
                <a:cubicBezTo>
                  <a:pt x="102" y="0"/>
                  <a:pt x="95" y="1"/>
                  <a:pt x="92" y="5"/>
                </a:cubicBezTo>
                <a:cubicBezTo>
                  <a:pt x="38" y="70"/>
                  <a:pt x="38" y="70"/>
                  <a:pt x="38" y="70"/>
                </a:cubicBezTo>
                <a:cubicBezTo>
                  <a:pt x="20" y="50"/>
                  <a:pt x="20" y="50"/>
                  <a:pt x="20" y="50"/>
                </a:cubicBezTo>
                <a:cubicBezTo>
                  <a:pt x="17" y="46"/>
                  <a:pt x="10" y="45"/>
                  <a:pt x="5" y="49"/>
                </a:cubicBezTo>
                <a:cubicBezTo>
                  <a:pt x="1" y="52"/>
                  <a:pt x="0" y="58"/>
                  <a:pt x="4" y="62"/>
                </a:cubicBezTo>
                <a:cubicBezTo>
                  <a:pt x="39" y="102"/>
                  <a:pt x="39" y="102"/>
                  <a:pt x="39" y="102"/>
                </a:cubicBezTo>
                <a:cubicBezTo>
                  <a:pt x="109" y="16"/>
                  <a:pt x="109" y="16"/>
                  <a:pt x="109" y="16"/>
                </a:cubicBezTo>
                <a:cubicBezTo>
                  <a:pt x="113" y="12"/>
                  <a:pt x="112" y="6"/>
                  <a:pt x="107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2" name="Freeform 50"/>
          <p:cNvSpPr>
            <a:spLocks noEditPoints="1"/>
          </p:cNvSpPr>
          <p:nvPr/>
        </p:nvSpPr>
        <p:spPr bwMode="auto">
          <a:xfrm>
            <a:off x="6047029" y="6412362"/>
            <a:ext cx="710920" cy="694944"/>
          </a:xfrm>
          <a:custGeom>
            <a:avLst/>
            <a:gdLst>
              <a:gd name="T0" fmla="*/ 282575 w 112"/>
              <a:gd name="T1" fmla="*/ 20273 h 109"/>
              <a:gd name="T2" fmla="*/ 262391 w 112"/>
              <a:gd name="T3" fmla="*/ 0 h 109"/>
              <a:gd name="T4" fmla="*/ 216977 w 112"/>
              <a:gd name="T5" fmla="*/ 53218 h 109"/>
              <a:gd name="T6" fmla="*/ 128673 w 112"/>
              <a:gd name="T7" fmla="*/ 17739 h 109"/>
              <a:gd name="T8" fmla="*/ 0 w 112"/>
              <a:gd name="T9" fmla="*/ 146982 h 109"/>
              <a:gd name="T10" fmla="*/ 128673 w 112"/>
              <a:gd name="T11" fmla="*/ 276225 h 109"/>
              <a:gd name="T12" fmla="*/ 257345 w 112"/>
              <a:gd name="T13" fmla="*/ 146982 h 109"/>
              <a:gd name="T14" fmla="*/ 237161 w 112"/>
              <a:gd name="T15" fmla="*/ 78559 h 109"/>
              <a:gd name="T16" fmla="*/ 282575 w 112"/>
              <a:gd name="T17" fmla="*/ 20273 h 109"/>
              <a:gd name="T18" fmla="*/ 239684 w 112"/>
              <a:gd name="T19" fmla="*/ 146982 h 109"/>
              <a:gd name="T20" fmla="*/ 128673 w 112"/>
              <a:gd name="T21" fmla="*/ 255952 h 109"/>
              <a:gd name="T22" fmla="*/ 20184 w 112"/>
              <a:gd name="T23" fmla="*/ 146982 h 109"/>
              <a:gd name="T24" fmla="*/ 128673 w 112"/>
              <a:gd name="T25" fmla="*/ 35478 h 109"/>
              <a:gd name="T26" fmla="*/ 204362 w 112"/>
              <a:gd name="T27" fmla="*/ 65889 h 109"/>
              <a:gd name="T28" fmla="*/ 126150 w 112"/>
              <a:gd name="T29" fmla="*/ 157119 h 109"/>
              <a:gd name="T30" fmla="*/ 65598 w 112"/>
              <a:gd name="T31" fmla="*/ 98833 h 109"/>
              <a:gd name="T32" fmla="*/ 45414 w 112"/>
              <a:gd name="T33" fmla="*/ 136845 h 109"/>
              <a:gd name="T34" fmla="*/ 108489 w 112"/>
              <a:gd name="T35" fmla="*/ 207802 h 109"/>
              <a:gd name="T36" fmla="*/ 121104 w 112"/>
              <a:gd name="T37" fmla="*/ 225542 h 109"/>
              <a:gd name="T38" fmla="*/ 136242 w 112"/>
              <a:gd name="T39" fmla="*/ 207802 h 109"/>
              <a:gd name="T40" fmla="*/ 224546 w 112"/>
              <a:gd name="T41" fmla="*/ 93764 h 109"/>
              <a:gd name="T42" fmla="*/ 239684 w 112"/>
              <a:gd name="T43" fmla="*/ 146982 h 109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112" h="109">
                <a:moveTo>
                  <a:pt x="112" y="8"/>
                </a:moveTo>
                <a:cubicBezTo>
                  <a:pt x="104" y="0"/>
                  <a:pt x="104" y="0"/>
                  <a:pt x="104" y="0"/>
                </a:cubicBezTo>
                <a:cubicBezTo>
                  <a:pt x="86" y="21"/>
                  <a:pt x="86" y="21"/>
                  <a:pt x="86" y="21"/>
                </a:cubicBezTo>
                <a:cubicBezTo>
                  <a:pt x="77" y="12"/>
                  <a:pt x="65" y="7"/>
                  <a:pt x="51" y="7"/>
                </a:cubicBezTo>
                <a:cubicBezTo>
                  <a:pt x="23" y="7"/>
                  <a:pt x="0" y="30"/>
                  <a:pt x="0" y="58"/>
                </a:cubicBezTo>
                <a:cubicBezTo>
                  <a:pt x="0" y="86"/>
                  <a:pt x="23" y="109"/>
                  <a:pt x="51" y="109"/>
                </a:cubicBezTo>
                <a:cubicBezTo>
                  <a:pt x="79" y="109"/>
                  <a:pt x="102" y="86"/>
                  <a:pt x="102" y="58"/>
                </a:cubicBezTo>
                <a:cubicBezTo>
                  <a:pt x="102" y="48"/>
                  <a:pt x="99" y="38"/>
                  <a:pt x="94" y="31"/>
                </a:cubicBezTo>
                <a:lnTo>
                  <a:pt x="112" y="8"/>
                </a:lnTo>
                <a:close/>
                <a:moveTo>
                  <a:pt x="95" y="58"/>
                </a:moveTo>
                <a:cubicBezTo>
                  <a:pt x="95" y="82"/>
                  <a:pt x="75" y="101"/>
                  <a:pt x="51" y="101"/>
                </a:cubicBezTo>
                <a:cubicBezTo>
                  <a:pt x="27" y="101"/>
                  <a:pt x="8" y="82"/>
                  <a:pt x="8" y="58"/>
                </a:cubicBezTo>
                <a:cubicBezTo>
                  <a:pt x="8" y="34"/>
                  <a:pt x="27" y="14"/>
                  <a:pt x="51" y="14"/>
                </a:cubicBezTo>
                <a:cubicBezTo>
                  <a:pt x="63" y="14"/>
                  <a:pt x="73" y="19"/>
                  <a:pt x="81" y="26"/>
                </a:cubicBezTo>
                <a:cubicBezTo>
                  <a:pt x="50" y="62"/>
                  <a:pt x="50" y="62"/>
                  <a:pt x="50" y="62"/>
                </a:cubicBezTo>
                <a:cubicBezTo>
                  <a:pt x="26" y="39"/>
                  <a:pt x="26" y="39"/>
                  <a:pt x="26" y="39"/>
                </a:cubicBezTo>
                <a:cubicBezTo>
                  <a:pt x="18" y="54"/>
                  <a:pt x="18" y="54"/>
                  <a:pt x="18" y="54"/>
                </a:cubicBezTo>
                <a:cubicBezTo>
                  <a:pt x="43" y="82"/>
                  <a:pt x="43" y="82"/>
                  <a:pt x="43" y="82"/>
                </a:cubicBezTo>
                <a:cubicBezTo>
                  <a:pt x="48" y="89"/>
                  <a:pt x="48" y="89"/>
                  <a:pt x="48" y="89"/>
                </a:cubicBezTo>
                <a:cubicBezTo>
                  <a:pt x="54" y="82"/>
                  <a:pt x="54" y="82"/>
                  <a:pt x="54" y="82"/>
                </a:cubicBezTo>
                <a:cubicBezTo>
                  <a:pt x="89" y="37"/>
                  <a:pt x="89" y="37"/>
                  <a:pt x="89" y="37"/>
                </a:cubicBezTo>
                <a:cubicBezTo>
                  <a:pt x="93" y="43"/>
                  <a:pt x="95" y="50"/>
                  <a:pt x="95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63" name="Group 62"/>
          <p:cNvGrpSpPr/>
          <p:nvPr/>
        </p:nvGrpSpPr>
        <p:grpSpPr>
          <a:xfrm>
            <a:off x="10532211" y="6504222"/>
            <a:ext cx="647016" cy="647016"/>
            <a:chOff x="3878263" y="2463800"/>
            <a:chExt cx="257175" cy="257175"/>
          </a:xfrm>
          <a:solidFill>
            <a:schemeClr val="tx2"/>
          </a:solidFill>
        </p:grpSpPr>
        <p:sp>
          <p:nvSpPr>
            <p:cNvPr id="64" name="Freeform 51"/>
            <p:cNvSpPr>
              <a:spLocks noEditPoints="1"/>
            </p:cNvSpPr>
            <p:nvPr/>
          </p:nvSpPr>
          <p:spPr bwMode="auto">
            <a:xfrm>
              <a:off x="3878263" y="2463800"/>
              <a:ext cx="257175" cy="25717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150" y="151"/>
                </a:cxn>
                <a:cxn ang="0">
                  <a:pos x="11" y="151"/>
                </a:cxn>
                <a:cxn ang="0">
                  <a:pos x="11" y="12"/>
                </a:cxn>
                <a:cxn ang="0">
                  <a:pos x="150" y="12"/>
                </a:cxn>
                <a:cxn ang="0">
                  <a:pos x="150" y="151"/>
                </a:cxn>
              </a:cxnLst>
              <a:rect l="0" t="0" r="r" b="b"/>
              <a:pathLst>
                <a:path w="162" h="162">
                  <a:moveTo>
                    <a:pt x="0" y="0"/>
                  </a:move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0" y="0"/>
                  </a:lnTo>
                  <a:close/>
                  <a:moveTo>
                    <a:pt x="150" y="151"/>
                  </a:moveTo>
                  <a:lnTo>
                    <a:pt x="11" y="151"/>
                  </a:lnTo>
                  <a:lnTo>
                    <a:pt x="11" y="12"/>
                  </a:lnTo>
                  <a:lnTo>
                    <a:pt x="150" y="12"/>
                  </a:lnTo>
                  <a:lnTo>
                    <a:pt x="150" y="1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65" name="Freeform 52"/>
            <p:cNvSpPr>
              <a:spLocks/>
            </p:cNvSpPr>
            <p:nvPr/>
          </p:nvSpPr>
          <p:spPr bwMode="auto">
            <a:xfrm>
              <a:off x="3932238" y="2519363"/>
              <a:ext cx="157163" cy="155575"/>
            </a:xfrm>
            <a:custGeom>
              <a:avLst/>
              <a:gdLst/>
              <a:ahLst/>
              <a:cxnLst>
                <a:cxn ang="0">
                  <a:pos x="16" y="98"/>
                </a:cxn>
                <a:cxn ang="0">
                  <a:pos x="50" y="65"/>
                </a:cxn>
                <a:cxn ang="0">
                  <a:pos x="81" y="98"/>
                </a:cxn>
                <a:cxn ang="0">
                  <a:pos x="99" y="82"/>
                </a:cxn>
                <a:cxn ang="0">
                  <a:pos x="66" y="49"/>
                </a:cxn>
                <a:cxn ang="0">
                  <a:pos x="99" y="17"/>
                </a:cxn>
                <a:cxn ang="0">
                  <a:pos x="81" y="0"/>
                </a:cxn>
                <a:cxn ang="0">
                  <a:pos x="50" y="33"/>
                </a:cxn>
                <a:cxn ang="0">
                  <a:pos x="16" y="0"/>
                </a:cxn>
                <a:cxn ang="0">
                  <a:pos x="0" y="17"/>
                </a:cxn>
                <a:cxn ang="0">
                  <a:pos x="32" y="49"/>
                </a:cxn>
                <a:cxn ang="0">
                  <a:pos x="0" y="82"/>
                </a:cxn>
                <a:cxn ang="0">
                  <a:pos x="16" y="98"/>
                </a:cxn>
              </a:cxnLst>
              <a:rect l="0" t="0" r="r" b="b"/>
              <a:pathLst>
                <a:path w="99" h="98">
                  <a:moveTo>
                    <a:pt x="16" y="98"/>
                  </a:moveTo>
                  <a:lnTo>
                    <a:pt x="50" y="65"/>
                  </a:lnTo>
                  <a:lnTo>
                    <a:pt x="81" y="98"/>
                  </a:lnTo>
                  <a:lnTo>
                    <a:pt x="99" y="82"/>
                  </a:lnTo>
                  <a:lnTo>
                    <a:pt x="66" y="49"/>
                  </a:lnTo>
                  <a:lnTo>
                    <a:pt x="99" y="17"/>
                  </a:lnTo>
                  <a:lnTo>
                    <a:pt x="81" y="0"/>
                  </a:lnTo>
                  <a:lnTo>
                    <a:pt x="50" y="33"/>
                  </a:lnTo>
                  <a:lnTo>
                    <a:pt x="16" y="0"/>
                  </a:lnTo>
                  <a:lnTo>
                    <a:pt x="0" y="17"/>
                  </a:lnTo>
                  <a:lnTo>
                    <a:pt x="32" y="49"/>
                  </a:lnTo>
                  <a:lnTo>
                    <a:pt x="0" y="82"/>
                  </a:lnTo>
                  <a:lnTo>
                    <a:pt x="16" y="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66" name="Freeform 53"/>
          <p:cNvSpPr>
            <a:spLocks noEditPoints="1"/>
          </p:cNvSpPr>
          <p:nvPr/>
        </p:nvSpPr>
        <p:spPr bwMode="auto">
          <a:xfrm>
            <a:off x="9146317" y="6412362"/>
            <a:ext cx="655004" cy="738876"/>
          </a:xfrm>
          <a:custGeom>
            <a:avLst/>
            <a:gdLst>
              <a:gd name="T0" fmla="*/ 0 w 103"/>
              <a:gd name="T1" fmla="*/ 73422 h 116"/>
              <a:gd name="T2" fmla="*/ 0 w 103"/>
              <a:gd name="T3" fmla="*/ 220265 h 116"/>
              <a:gd name="T4" fmla="*/ 55609 w 103"/>
              <a:gd name="T5" fmla="*/ 293687 h 116"/>
              <a:gd name="T6" fmla="*/ 128911 w 103"/>
              <a:gd name="T7" fmla="*/ 293687 h 116"/>
              <a:gd name="T8" fmla="*/ 184520 w 103"/>
              <a:gd name="T9" fmla="*/ 245583 h 116"/>
              <a:gd name="T10" fmla="*/ 252767 w 103"/>
              <a:gd name="T11" fmla="*/ 159502 h 116"/>
              <a:gd name="T12" fmla="*/ 252767 w 103"/>
              <a:gd name="T13" fmla="*/ 134185 h 116"/>
              <a:gd name="T14" fmla="*/ 219907 w 103"/>
              <a:gd name="T15" fmla="*/ 121526 h 116"/>
              <a:gd name="T16" fmla="*/ 189575 w 103"/>
              <a:gd name="T17" fmla="*/ 134185 h 116"/>
              <a:gd name="T18" fmla="*/ 166826 w 103"/>
              <a:gd name="T19" fmla="*/ 156971 h 116"/>
              <a:gd name="T20" fmla="*/ 166826 w 103"/>
              <a:gd name="T21" fmla="*/ 35445 h 116"/>
              <a:gd name="T22" fmla="*/ 146605 w 103"/>
              <a:gd name="T23" fmla="*/ 17722 h 116"/>
              <a:gd name="T24" fmla="*/ 128911 w 103"/>
              <a:gd name="T25" fmla="*/ 17722 h 116"/>
              <a:gd name="T26" fmla="*/ 111217 w 103"/>
              <a:gd name="T27" fmla="*/ 0 h 116"/>
              <a:gd name="T28" fmla="*/ 93524 w 103"/>
              <a:gd name="T29" fmla="*/ 0 h 116"/>
              <a:gd name="T30" fmla="*/ 73302 w 103"/>
              <a:gd name="T31" fmla="*/ 17722 h 116"/>
              <a:gd name="T32" fmla="*/ 55609 w 103"/>
              <a:gd name="T33" fmla="*/ 17722 h 116"/>
              <a:gd name="T34" fmla="*/ 37915 w 103"/>
              <a:gd name="T35" fmla="*/ 35445 h 116"/>
              <a:gd name="T36" fmla="*/ 37915 w 103"/>
              <a:gd name="T37" fmla="*/ 55699 h 116"/>
              <a:gd name="T38" fmla="*/ 20221 w 103"/>
              <a:gd name="T39" fmla="*/ 55699 h 116"/>
              <a:gd name="T40" fmla="*/ 0 w 103"/>
              <a:gd name="T41" fmla="*/ 73422 h 116"/>
              <a:gd name="T42" fmla="*/ 20221 w 103"/>
              <a:gd name="T43" fmla="*/ 73422 h 116"/>
              <a:gd name="T44" fmla="*/ 37915 w 103"/>
              <a:gd name="T45" fmla="*/ 73422 h 116"/>
              <a:gd name="T46" fmla="*/ 37915 w 103"/>
              <a:gd name="T47" fmla="*/ 91144 h 116"/>
              <a:gd name="T48" fmla="*/ 37915 w 103"/>
              <a:gd name="T49" fmla="*/ 146844 h 116"/>
              <a:gd name="T50" fmla="*/ 55609 w 103"/>
              <a:gd name="T51" fmla="*/ 146844 h 116"/>
              <a:gd name="T52" fmla="*/ 55609 w 103"/>
              <a:gd name="T53" fmla="*/ 55699 h 116"/>
              <a:gd name="T54" fmla="*/ 55609 w 103"/>
              <a:gd name="T55" fmla="*/ 35445 h 116"/>
              <a:gd name="T56" fmla="*/ 73302 w 103"/>
              <a:gd name="T57" fmla="*/ 35445 h 116"/>
              <a:gd name="T58" fmla="*/ 73302 w 103"/>
              <a:gd name="T59" fmla="*/ 55699 h 116"/>
              <a:gd name="T60" fmla="*/ 73302 w 103"/>
              <a:gd name="T61" fmla="*/ 146844 h 116"/>
              <a:gd name="T62" fmla="*/ 93524 w 103"/>
              <a:gd name="T63" fmla="*/ 146844 h 116"/>
              <a:gd name="T64" fmla="*/ 93524 w 103"/>
              <a:gd name="T65" fmla="*/ 35445 h 116"/>
              <a:gd name="T66" fmla="*/ 93524 w 103"/>
              <a:gd name="T67" fmla="*/ 17722 h 116"/>
              <a:gd name="T68" fmla="*/ 111217 w 103"/>
              <a:gd name="T69" fmla="*/ 17722 h 116"/>
              <a:gd name="T70" fmla="*/ 111217 w 103"/>
              <a:gd name="T71" fmla="*/ 35445 h 116"/>
              <a:gd name="T72" fmla="*/ 111217 w 103"/>
              <a:gd name="T73" fmla="*/ 146844 h 116"/>
              <a:gd name="T74" fmla="*/ 128911 w 103"/>
              <a:gd name="T75" fmla="*/ 146844 h 116"/>
              <a:gd name="T76" fmla="*/ 128911 w 103"/>
              <a:gd name="T77" fmla="*/ 73422 h 116"/>
              <a:gd name="T78" fmla="*/ 128911 w 103"/>
              <a:gd name="T79" fmla="*/ 55699 h 116"/>
              <a:gd name="T80" fmla="*/ 128911 w 103"/>
              <a:gd name="T81" fmla="*/ 35445 h 116"/>
              <a:gd name="T82" fmla="*/ 146605 w 103"/>
              <a:gd name="T83" fmla="*/ 35445 h 116"/>
              <a:gd name="T84" fmla="*/ 146605 w 103"/>
              <a:gd name="T85" fmla="*/ 55699 h 116"/>
              <a:gd name="T86" fmla="*/ 146605 w 103"/>
              <a:gd name="T87" fmla="*/ 73422 h 116"/>
              <a:gd name="T88" fmla="*/ 146605 w 103"/>
              <a:gd name="T89" fmla="*/ 184820 h 116"/>
              <a:gd name="T90" fmla="*/ 166826 w 103"/>
              <a:gd name="T91" fmla="*/ 184820 h 116"/>
              <a:gd name="T92" fmla="*/ 166826 w 103"/>
              <a:gd name="T93" fmla="*/ 184820 h 116"/>
              <a:gd name="T94" fmla="*/ 202214 w 103"/>
              <a:gd name="T95" fmla="*/ 146844 h 116"/>
              <a:gd name="T96" fmla="*/ 219907 w 103"/>
              <a:gd name="T97" fmla="*/ 139248 h 116"/>
              <a:gd name="T98" fmla="*/ 240129 w 103"/>
              <a:gd name="T99" fmla="*/ 146844 h 116"/>
              <a:gd name="T100" fmla="*/ 166826 w 103"/>
              <a:gd name="T101" fmla="*/ 237988 h 116"/>
              <a:gd name="T102" fmla="*/ 166826 w 103"/>
              <a:gd name="T103" fmla="*/ 237988 h 116"/>
              <a:gd name="T104" fmla="*/ 166826 w 103"/>
              <a:gd name="T105" fmla="*/ 237988 h 116"/>
              <a:gd name="T106" fmla="*/ 128911 w 103"/>
              <a:gd name="T107" fmla="*/ 275965 h 116"/>
              <a:gd name="T108" fmla="*/ 55609 w 103"/>
              <a:gd name="T109" fmla="*/ 275965 h 116"/>
              <a:gd name="T110" fmla="*/ 20221 w 103"/>
              <a:gd name="T111" fmla="*/ 220265 h 116"/>
              <a:gd name="T112" fmla="*/ 20221 w 103"/>
              <a:gd name="T113" fmla="*/ 91144 h 116"/>
              <a:gd name="T114" fmla="*/ 20221 w 103"/>
              <a:gd name="T115" fmla="*/ 73422 h 11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103" h="116">
                <a:moveTo>
                  <a:pt x="0" y="29"/>
                </a:moveTo>
                <a:cubicBezTo>
                  <a:pt x="0" y="87"/>
                  <a:pt x="0" y="87"/>
                  <a:pt x="0" y="87"/>
                </a:cubicBezTo>
                <a:cubicBezTo>
                  <a:pt x="0" y="101"/>
                  <a:pt x="0" y="116"/>
                  <a:pt x="22" y="116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8" y="116"/>
                  <a:pt x="72" y="107"/>
                  <a:pt x="73" y="97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3" y="60"/>
                  <a:pt x="102" y="56"/>
                  <a:pt x="100" y="53"/>
                </a:cubicBezTo>
                <a:cubicBezTo>
                  <a:pt x="99" y="52"/>
                  <a:pt x="94" y="48"/>
                  <a:pt x="87" y="48"/>
                </a:cubicBezTo>
                <a:cubicBezTo>
                  <a:pt x="84" y="48"/>
                  <a:pt x="80" y="49"/>
                  <a:pt x="75" y="53"/>
                </a:cubicBezTo>
                <a:cubicBezTo>
                  <a:pt x="66" y="62"/>
                  <a:pt x="66" y="62"/>
                  <a:pt x="66" y="62"/>
                </a:cubicBezTo>
                <a:cubicBezTo>
                  <a:pt x="66" y="14"/>
                  <a:pt x="66" y="14"/>
                  <a:pt x="66" y="14"/>
                </a:cubicBezTo>
                <a:cubicBezTo>
                  <a:pt x="66" y="10"/>
                  <a:pt x="62" y="7"/>
                  <a:pt x="58" y="7"/>
                </a:cubicBezTo>
                <a:cubicBezTo>
                  <a:pt x="51" y="7"/>
                  <a:pt x="51" y="7"/>
                  <a:pt x="51" y="7"/>
                </a:cubicBezTo>
                <a:cubicBezTo>
                  <a:pt x="51" y="3"/>
                  <a:pt x="48" y="0"/>
                  <a:pt x="44" y="0"/>
                </a:cubicBezTo>
                <a:cubicBezTo>
                  <a:pt x="37" y="0"/>
                  <a:pt x="37" y="0"/>
                  <a:pt x="37" y="0"/>
                </a:cubicBezTo>
                <a:cubicBezTo>
                  <a:pt x="33" y="0"/>
                  <a:pt x="29" y="3"/>
                  <a:pt x="29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18" y="7"/>
                  <a:pt x="15" y="10"/>
                  <a:pt x="15" y="14"/>
                </a:cubicBezTo>
                <a:cubicBezTo>
                  <a:pt x="15" y="22"/>
                  <a:pt x="15" y="22"/>
                  <a:pt x="15" y="22"/>
                </a:cubicBezTo>
                <a:cubicBezTo>
                  <a:pt x="8" y="22"/>
                  <a:pt x="8" y="22"/>
                  <a:pt x="8" y="22"/>
                </a:cubicBezTo>
                <a:cubicBezTo>
                  <a:pt x="4" y="22"/>
                  <a:pt x="0" y="25"/>
                  <a:pt x="0" y="29"/>
                </a:cubicBezTo>
                <a:close/>
                <a:moveTo>
                  <a:pt x="8" y="29"/>
                </a:moveTo>
                <a:cubicBezTo>
                  <a:pt x="15" y="29"/>
                  <a:pt x="15" y="29"/>
                  <a:pt x="15" y="29"/>
                </a:cubicBezTo>
                <a:cubicBezTo>
                  <a:pt x="15" y="36"/>
                  <a:pt x="15" y="36"/>
                  <a:pt x="15" y="36"/>
                </a:cubicBezTo>
                <a:cubicBezTo>
                  <a:pt x="15" y="58"/>
                  <a:pt x="15" y="58"/>
                  <a:pt x="15" y="58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22"/>
                  <a:pt x="22" y="22"/>
                  <a:pt x="22" y="22"/>
                </a:cubicBezTo>
                <a:cubicBezTo>
                  <a:pt x="22" y="14"/>
                  <a:pt x="22" y="14"/>
                  <a:pt x="22" y="14"/>
                </a:cubicBezTo>
                <a:cubicBezTo>
                  <a:pt x="29" y="14"/>
                  <a:pt x="29" y="14"/>
                  <a:pt x="29" y="14"/>
                </a:cubicBezTo>
                <a:cubicBezTo>
                  <a:pt x="29" y="22"/>
                  <a:pt x="29" y="22"/>
                  <a:pt x="29" y="22"/>
                </a:cubicBezTo>
                <a:cubicBezTo>
                  <a:pt x="29" y="58"/>
                  <a:pt x="29" y="58"/>
                  <a:pt x="29" y="58"/>
                </a:cubicBezTo>
                <a:cubicBezTo>
                  <a:pt x="37" y="58"/>
                  <a:pt x="37" y="58"/>
                  <a:pt x="37" y="58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7"/>
                  <a:pt x="37" y="7"/>
                  <a:pt x="37" y="7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58"/>
                  <a:pt x="44" y="58"/>
                  <a:pt x="44" y="58"/>
                </a:cubicBezTo>
                <a:cubicBezTo>
                  <a:pt x="51" y="58"/>
                  <a:pt x="51" y="58"/>
                  <a:pt x="51" y="58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2"/>
                  <a:pt x="51" y="22"/>
                  <a:pt x="51" y="22"/>
                </a:cubicBezTo>
                <a:cubicBezTo>
                  <a:pt x="51" y="14"/>
                  <a:pt x="51" y="14"/>
                  <a:pt x="51" y="14"/>
                </a:cubicBezTo>
                <a:cubicBezTo>
                  <a:pt x="58" y="14"/>
                  <a:pt x="58" y="14"/>
                  <a:pt x="58" y="14"/>
                </a:cubicBezTo>
                <a:cubicBezTo>
                  <a:pt x="58" y="22"/>
                  <a:pt x="58" y="22"/>
                  <a:pt x="58" y="22"/>
                </a:cubicBezTo>
                <a:cubicBezTo>
                  <a:pt x="58" y="29"/>
                  <a:pt x="58" y="29"/>
                  <a:pt x="58" y="29"/>
                </a:cubicBezTo>
                <a:cubicBezTo>
                  <a:pt x="58" y="73"/>
                  <a:pt x="58" y="73"/>
                  <a:pt x="58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66" y="73"/>
                  <a:pt x="66" y="73"/>
                </a:cubicBezTo>
                <a:cubicBezTo>
                  <a:pt x="66" y="73"/>
                  <a:pt x="73" y="65"/>
                  <a:pt x="80" y="58"/>
                </a:cubicBezTo>
                <a:cubicBezTo>
                  <a:pt x="83" y="56"/>
                  <a:pt x="85" y="55"/>
                  <a:pt x="87" y="55"/>
                </a:cubicBezTo>
                <a:cubicBezTo>
                  <a:pt x="92" y="55"/>
                  <a:pt x="95" y="58"/>
                  <a:pt x="95" y="58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6" y="94"/>
                  <a:pt x="66" y="94"/>
                  <a:pt x="66" y="94"/>
                </a:cubicBezTo>
                <a:cubicBezTo>
                  <a:pt x="65" y="104"/>
                  <a:pt x="63" y="109"/>
                  <a:pt x="51" y="109"/>
                </a:cubicBezTo>
                <a:cubicBezTo>
                  <a:pt x="37" y="109"/>
                  <a:pt x="37" y="109"/>
                  <a:pt x="22" y="109"/>
                </a:cubicBezTo>
                <a:cubicBezTo>
                  <a:pt x="8" y="109"/>
                  <a:pt x="8" y="102"/>
                  <a:pt x="8" y="87"/>
                </a:cubicBezTo>
                <a:cubicBezTo>
                  <a:pt x="8" y="76"/>
                  <a:pt x="8" y="49"/>
                  <a:pt x="8" y="36"/>
                </a:cubicBezTo>
                <a:lnTo>
                  <a:pt x="8" y="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67" name="Freeform 54"/>
          <p:cNvSpPr>
            <a:spLocks noEditPoints="1"/>
          </p:cNvSpPr>
          <p:nvPr/>
        </p:nvSpPr>
        <p:spPr bwMode="auto">
          <a:xfrm>
            <a:off x="20800600" y="4986529"/>
            <a:ext cx="690950" cy="690950"/>
          </a:xfrm>
          <a:custGeom>
            <a:avLst/>
            <a:gdLst>
              <a:gd name="T0" fmla="*/ 136059 w 109"/>
              <a:gd name="T1" fmla="*/ 0 h 109"/>
              <a:gd name="T2" fmla="*/ 0 w 109"/>
              <a:gd name="T3" fmla="*/ 136059 h 109"/>
              <a:gd name="T4" fmla="*/ 136059 w 109"/>
              <a:gd name="T5" fmla="*/ 274638 h 109"/>
              <a:gd name="T6" fmla="*/ 274638 w 109"/>
              <a:gd name="T7" fmla="*/ 136059 h 109"/>
              <a:gd name="T8" fmla="*/ 136059 w 109"/>
              <a:gd name="T9" fmla="*/ 0 h 109"/>
              <a:gd name="T10" fmla="*/ 146138 w 109"/>
              <a:gd name="T11" fmla="*/ 201569 h 109"/>
              <a:gd name="T12" fmla="*/ 146138 w 109"/>
              <a:gd name="T13" fmla="*/ 163775 h 109"/>
              <a:gd name="T14" fmla="*/ 55432 w 109"/>
              <a:gd name="T15" fmla="*/ 201569 h 109"/>
              <a:gd name="T16" fmla="*/ 146138 w 109"/>
              <a:gd name="T17" fmla="*/ 90706 h 109"/>
              <a:gd name="T18" fmla="*/ 146138 w 109"/>
              <a:gd name="T19" fmla="*/ 55432 h 109"/>
              <a:gd name="T20" fmla="*/ 219206 w 109"/>
              <a:gd name="T21" fmla="*/ 128500 h 109"/>
              <a:gd name="T22" fmla="*/ 146138 w 109"/>
              <a:gd name="T23" fmla="*/ 201569 h 109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109" h="109">
                <a:moveTo>
                  <a:pt x="54" y="0"/>
                </a:moveTo>
                <a:cubicBezTo>
                  <a:pt x="24" y="0"/>
                  <a:pt x="0" y="24"/>
                  <a:pt x="0" y="54"/>
                </a:cubicBezTo>
                <a:cubicBezTo>
                  <a:pt x="0" y="84"/>
                  <a:pt x="24" y="109"/>
                  <a:pt x="54" y="109"/>
                </a:cubicBezTo>
                <a:cubicBezTo>
                  <a:pt x="84" y="109"/>
                  <a:pt x="109" y="84"/>
                  <a:pt x="109" y="54"/>
                </a:cubicBezTo>
                <a:cubicBezTo>
                  <a:pt x="109" y="24"/>
                  <a:pt x="84" y="0"/>
                  <a:pt x="54" y="0"/>
                </a:cubicBezTo>
                <a:close/>
                <a:moveTo>
                  <a:pt x="58" y="80"/>
                </a:moveTo>
                <a:cubicBezTo>
                  <a:pt x="58" y="65"/>
                  <a:pt x="58" y="65"/>
                  <a:pt x="58" y="65"/>
                </a:cubicBezTo>
                <a:cubicBezTo>
                  <a:pt x="36" y="58"/>
                  <a:pt x="29" y="65"/>
                  <a:pt x="22" y="80"/>
                </a:cubicBezTo>
                <a:cubicBezTo>
                  <a:pt x="22" y="43"/>
                  <a:pt x="44" y="36"/>
                  <a:pt x="58" y="36"/>
                </a:cubicBezTo>
                <a:cubicBezTo>
                  <a:pt x="58" y="22"/>
                  <a:pt x="58" y="22"/>
                  <a:pt x="58" y="22"/>
                </a:cubicBezTo>
                <a:cubicBezTo>
                  <a:pt x="87" y="51"/>
                  <a:pt x="87" y="51"/>
                  <a:pt x="87" y="51"/>
                </a:cubicBezTo>
                <a:lnTo>
                  <a:pt x="58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68" name="Group 67"/>
          <p:cNvGrpSpPr/>
          <p:nvPr/>
        </p:nvGrpSpPr>
        <p:grpSpPr>
          <a:xfrm>
            <a:off x="22270370" y="4986529"/>
            <a:ext cx="690950" cy="690950"/>
            <a:chOff x="8543926" y="1860550"/>
            <a:chExt cx="274638" cy="274638"/>
          </a:xfrm>
          <a:solidFill>
            <a:schemeClr val="tx2"/>
          </a:solidFill>
        </p:grpSpPr>
        <p:sp>
          <p:nvSpPr>
            <p:cNvPr id="69" name="Freeform 55"/>
            <p:cNvSpPr>
              <a:spLocks noEditPoints="1"/>
            </p:cNvSpPr>
            <p:nvPr/>
          </p:nvSpPr>
          <p:spPr bwMode="auto">
            <a:xfrm>
              <a:off x="8543926" y="1860550"/>
              <a:ext cx="274638" cy="274638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0" y="54"/>
                </a:cxn>
                <a:cxn ang="0">
                  <a:pos x="55" y="109"/>
                </a:cxn>
                <a:cxn ang="0">
                  <a:pos x="109" y="54"/>
                </a:cxn>
                <a:cxn ang="0">
                  <a:pos x="55" y="0"/>
                </a:cxn>
                <a:cxn ang="0">
                  <a:pos x="55" y="102"/>
                </a:cxn>
                <a:cxn ang="0">
                  <a:pos x="8" y="54"/>
                </a:cxn>
                <a:cxn ang="0">
                  <a:pos x="55" y="7"/>
                </a:cxn>
                <a:cxn ang="0">
                  <a:pos x="102" y="54"/>
                </a:cxn>
                <a:cxn ang="0">
                  <a:pos x="55" y="102"/>
                </a:cxn>
              </a:cxnLst>
              <a:rect l="0" t="0" r="r" b="b"/>
              <a:pathLst>
                <a:path w="109" h="109">
                  <a:moveTo>
                    <a:pt x="55" y="0"/>
                  </a:moveTo>
                  <a:cubicBezTo>
                    <a:pt x="25" y="0"/>
                    <a:pt x="0" y="24"/>
                    <a:pt x="0" y="54"/>
                  </a:cubicBezTo>
                  <a:cubicBezTo>
                    <a:pt x="0" y="84"/>
                    <a:pt x="25" y="109"/>
                    <a:pt x="55" y="109"/>
                  </a:cubicBezTo>
                  <a:cubicBezTo>
                    <a:pt x="85" y="109"/>
                    <a:pt x="109" y="84"/>
                    <a:pt x="109" y="54"/>
                  </a:cubicBezTo>
                  <a:cubicBezTo>
                    <a:pt x="109" y="24"/>
                    <a:pt x="85" y="0"/>
                    <a:pt x="55" y="0"/>
                  </a:cubicBezTo>
                  <a:close/>
                  <a:moveTo>
                    <a:pt x="55" y="102"/>
                  </a:moveTo>
                  <a:cubicBezTo>
                    <a:pt x="29" y="102"/>
                    <a:pt x="8" y="80"/>
                    <a:pt x="8" y="54"/>
                  </a:cubicBezTo>
                  <a:cubicBezTo>
                    <a:pt x="8" y="28"/>
                    <a:pt x="29" y="7"/>
                    <a:pt x="55" y="7"/>
                  </a:cubicBezTo>
                  <a:cubicBezTo>
                    <a:pt x="81" y="7"/>
                    <a:pt x="102" y="28"/>
                    <a:pt x="102" y="54"/>
                  </a:cubicBezTo>
                  <a:cubicBezTo>
                    <a:pt x="102" y="80"/>
                    <a:pt x="81" y="102"/>
                    <a:pt x="55" y="10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70" name="Freeform 56"/>
            <p:cNvSpPr>
              <a:spLocks/>
            </p:cNvSpPr>
            <p:nvPr/>
          </p:nvSpPr>
          <p:spPr bwMode="auto">
            <a:xfrm>
              <a:off x="8599488" y="1916113"/>
              <a:ext cx="163513" cy="146050"/>
            </a:xfrm>
            <a:custGeom>
              <a:avLst/>
              <a:gdLst/>
              <a:ahLst/>
              <a:cxnLst>
                <a:cxn ang="0">
                  <a:pos x="36" y="14"/>
                </a:cxn>
                <a:cxn ang="0">
                  <a:pos x="0" y="58"/>
                </a:cxn>
                <a:cxn ang="0">
                  <a:pos x="36" y="43"/>
                </a:cxn>
                <a:cxn ang="0">
                  <a:pos x="36" y="58"/>
                </a:cxn>
                <a:cxn ang="0">
                  <a:pos x="65" y="29"/>
                </a:cxn>
                <a:cxn ang="0">
                  <a:pos x="36" y="0"/>
                </a:cxn>
                <a:cxn ang="0">
                  <a:pos x="36" y="14"/>
                </a:cxn>
              </a:cxnLst>
              <a:rect l="0" t="0" r="r" b="b"/>
              <a:pathLst>
                <a:path w="65" h="58">
                  <a:moveTo>
                    <a:pt x="36" y="14"/>
                  </a:moveTo>
                  <a:cubicBezTo>
                    <a:pt x="22" y="14"/>
                    <a:pt x="0" y="21"/>
                    <a:pt x="0" y="58"/>
                  </a:cubicBezTo>
                  <a:cubicBezTo>
                    <a:pt x="7" y="43"/>
                    <a:pt x="15" y="36"/>
                    <a:pt x="36" y="43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65" y="29"/>
                    <a:pt x="65" y="29"/>
                    <a:pt x="65" y="29"/>
                  </a:cubicBezTo>
                  <a:cubicBezTo>
                    <a:pt x="36" y="0"/>
                    <a:pt x="36" y="0"/>
                    <a:pt x="36" y="0"/>
                  </a:cubicBezTo>
                  <a:lnTo>
                    <a:pt x="36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71" name="Freeform 57"/>
          <p:cNvSpPr>
            <a:spLocks noEditPoints="1"/>
          </p:cNvSpPr>
          <p:nvPr/>
        </p:nvSpPr>
        <p:spPr bwMode="auto">
          <a:xfrm>
            <a:off x="3071554" y="6412362"/>
            <a:ext cx="734882" cy="738876"/>
          </a:xfrm>
          <a:custGeom>
            <a:avLst/>
            <a:gdLst>
              <a:gd name="T0" fmla="*/ 146050 w 116"/>
              <a:gd name="T1" fmla="*/ 0 h 116"/>
              <a:gd name="T2" fmla="*/ 0 w 116"/>
              <a:gd name="T3" fmla="*/ 146844 h 116"/>
              <a:gd name="T4" fmla="*/ 146050 w 116"/>
              <a:gd name="T5" fmla="*/ 293687 h 116"/>
              <a:gd name="T6" fmla="*/ 292100 w 116"/>
              <a:gd name="T7" fmla="*/ 146844 h 116"/>
              <a:gd name="T8" fmla="*/ 146050 w 116"/>
              <a:gd name="T9" fmla="*/ 0 h 116"/>
              <a:gd name="T10" fmla="*/ 128423 w 116"/>
              <a:gd name="T11" fmla="*/ 35445 h 116"/>
              <a:gd name="T12" fmla="*/ 163677 w 116"/>
              <a:gd name="T13" fmla="*/ 35445 h 116"/>
              <a:gd name="T14" fmla="*/ 163677 w 116"/>
              <a:gd name="T15" fmla="*/ 129121 h 116"/>
              <a:gd name="T16" fmla="*/ 128423 w 116"/>
              <a:gd name="T17" fmla="*/ 129121 h 116"/>
              <a:gd name="T18" fmla="*/ 128423 w 116"/>
              <a:gd name="T19" fmla="*/ 35445 h 116"/>
              <a:gd name="T20" fmla="*/ 146050 w 116"/>
              <a:gd name="T21" fmla="*/ 245583 h 116"/>
              <a:gd name="T22" fmla="*/ 50362 w 116"/>
              <a:gd name="T23" fmla="*/ 146844 h 116"/>
              <a:gd name="T24" fmla="*/ 108278 w 116"/>
              <a:gd name="T25" fmla="*/ 58231 h 116"/>
              <a:gd name="T26" fmla="*/ 110797 w 116"/>
              <a:gd name="T27" fmla="*/ 55699 h 116"/>
              <a:gd name="T28" fmla="*/ 110797 w 116"/>
              <a:gd name="T29" fmla="*/ 91144 h 116"/>
              <a:gd name="T30" fmla="*/ 78061 w 116"/>
              <a:gd name="T31" fmla="*/ 146844 h 116"/>
              <a:gd name="T32" fmla="*/ 146050 w 116"/>
              <a:gd name="T33" fmla="*/ 215202 h 116"/>
              <a:gd name="T34" fmla="*/ 214039 w 116"/>
              <a:gd name="T35" fmla="*/ 146844 h 116"/>
              <a:gd name="T36" fmla="*/ 183822 w 116"/>
              <a:gd name="T37" fmla="*/ 91144 h 116"/>
              <a:gd name="T38" fmla="*/ 183822 w 116"/>
              <a:gd name="T39" fmla="*/ 55699 h 116"/>
              <a:gd name="T40" fmla="*/ 186340 w 116"/>
              <a:gd name="T41" fmla="*/ 58231 h 116"/>
              <a:gd name="T42" fmla="*/ 244256 w 116"/>
              <a:gd name="T43" fmla="*/ 146844 h 116"/>
              <a:gd name="T44" fmla="*/ 146050 w 116"/>
              <a:gd name="T45" fmla="*/ 245583 h 11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116" h="116">
                <a:moveTo>
                  <a:pt x="58" y="0"/>
                </a:moveTo>
                <a:cubicBezTo>
                  <a:pt x="26" y="0"/>
                  <a:pt x="0" y="26"/>
                  <a:pt x="0" y="58"/>
                </a:cubicBezTo>
                <a:cubicBezTo>
                  <a:pt x="0" y="90"/>
                  <a:pt x="26" y="116"/>
                  <a:pt x="58" y="116"/>
                </a:cubicBezTo>
                <a:cubicBezTo>
                  <a:pt x="90" y="116"/>
                  <a:pt x="116" y="90"/>
                  <a:pt x="116" y="58"/>
                </a:cubicBezTo>
                <a:cubicBezTo>
                  <a:pt x="116" y="26"/>
                  <a:pt x="90" y="0"/>
                  <a:pt x="58" y="0"/>
                </a:cubicBezTo>
                <a:close/>
                <a:moveTo>
                  <a:pt x="51" y="14"/>
                </a:moveTo>
                <a:cubicBezTo>
                  <a:pt x="65" y="14"/>
                  <a:pt x="65" y="14"/>
                  <a:pt x="65" y="14"/>
                </a:cubicBezTo>
                <a:cubicBezTo>
                  <a:pt x="65" y="51"/>
                  <a:pt x="65" y="51"/>
                  <a:pt x="65" y="51"/>
                </a:cubicBezTo>
                <a:cubicBezTo>
                  <a:pt x="51" y="51"/>
                  <a:pt x="51" y="51"/>
                  <a:pt x="51" y="51"/>
                </a:cubicBezTo>
                <a:lnTo>
                  <a:pt x="51" y="14"/>
                </a:lnTo>
                <a:close/>
                <a:moveTo>
                  <a:pt x="58" y="97"/>
                </a:moveTo>
                <a:cubicBezTo>
                  <a:pt x="37" y="97"/>
                  <a:pt x="20" y="79"/>
                  <a:pt x="20" y="58"/>
                </a:cubicBezTo>
                <a:cubicBezTo>
                  <a:pt x="20" y="43"/>
                  <a:pt x="29" y="29"/>
                  <a:pt x="43" y="23"/>
                </a:cubicBezTo>
                <a:cubicBezTo>
                  <a:pt x="44" y="22"/>
                  <a:pt x="44" y="22"/>
                  <a:pt x="44" y="22"/>
                </a:cubicBezTo>
                <a:cubicBezTo>
                  <a:pt x="44" y="36"/>
                  <a:pt x="44" y="36"/>
                  <a:pt x="44" y="36"/>
                </a:cubicBezTo>
                <a:cubicBezTo>
                  <a:pt x="36" y="41"/>
                  <a:pt x="31" y="49"/>
                  <a:pt x="31" y="58"/>
                </a:cubicBezTo>
                <a:cubicBezTo>
                  <a:pt x="31" y="73"/>
                  <a:pt x="43" y="85"/>
                  <a:pt x="58" y="85"/>
                </a:cubicBezTo>
                <a:cubicBezTo>
                  <a:pt x="73" y="85"/>
                  <a:pt x="85" y="73"/>
                  <a:pt x="85" y="58"/>
                </a:cubicBezTo>
                <a:cubicBezTo>
                  <a:pt x="85" y="49"/>
                  <a:pt x="80" y="41"/>
                  <a:pt x="73" y="36"/>
                </a:cubicBezTo>
                <a:cubicBezTo>
                  <a:pt x="73" y="22"/>
                  <a:pt x="73" y="22"/>
                  <a:pt x="73" y="22"/>
                </a:cubicBezTo>
                <a:cubicBezTo>
                  <a:pt x="74" y="23"/>
                  <a:pt x="74" y="23"/>
                  <a:pt x="74" y="23"/>
                </a:cubicBezTo>
                <a:cubicBezTo>
                  <a:pt x="88" y="29"/>
                  <a:pt x="97" y="43"/>
                  <a:pt x="97" y="58"/>
                </a:cubicBezTo>
                <a:cubicBezTo>
                  <a:pt x="97" y="79"/>
                  <a:pt x="79" y="97"/>
                  <a:pt x="58" y="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72" name="Group 71"/>
          <p:cNvGrpSpPr/>
          <p:nvPr/>
        </p:nvGrpSpPr>
        <p:grpSpPr>
          <a:xfrm>
            <a:off x="11914112" y="6412363"/>
            <a:ext cx="734886" cy="738878"/>
            <a:chOff x="4427538" y="2427288"/>
            <a:chExt cx="292101" cy="293688"/>
          </a:xfrm>
          <a:solidFill>
            <a:schemeClr val="tx2"/>
          </a:solidFill>
        </p:grpSpPr>
        <p:sp>
          <p:nvSpPr>
            <p:cNvPr id="73" name="Freeform 58"/>
            <p:cNvSpPr>
              <a:spLocks noEditPoints="1"/>
            </p:cNvSpPr>
            <p:nvPr/>
          </p:nvSpPr>
          <p:spPr bwMode="auto">
            <a:xfrm>
              <a:off x="4427538" y="2519363"/>
              <a:ext cx="201613" cy="201613"/>
            </a:xfrm>
            <a:custGeom>
              <a:avLst/>
              <a:gdLst/>
              <a:ahLst/>
              <a:cxnLst>
                <a:cxn ang="0">
                  <a:pos x="75" y="32"/>
                </a:cxn>
                <a:cxn ang="0">
                  <a:pos x="64" y="32"/>
                </a:cxn>
                <a:cxn ang="0">
                  <a:pos x="61" y="26"/>
                </a:cxn>
                <a:cxn ang="0">
                  <a:pos x="69" y="19"/>
                </a:cxn>
                <a:cxn ang="0">
                  <a:pos x="69" y="13"/>
                </a:cxn>
                <a:cxn ang="0">
                  <a:pos x="66" y="10"/>
                </a:cxn>
                <a:cxn ang="0">
                  <a:pos x="59" y="10"/>
                </a:cxn>
                <a:cxn ang="0">
                  <a:pos x="52" y="17"/>
                </a:cxn>
                <a:cxn ang="0">
                  <a:pos x="45" y="14"/>
                </a:cxn>
                <a:cxn ang="0">
                  <a:pos x="45" y="5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2" y="5"/>
                </a:cxn>
                <a:cxn ang="0">
                  <a:pos x="32" y="14"/>
                </a:cxn>
                <a:cxn ang="0">
                  <a:pos x="25" y="17"/>
                </a:cxn>
                <a:cxn ang="0">
                  <a:pos x="19" y="11"/>
                </a:cxn>
                <a:cxn ang="0">
                  <a:pos x="12" y="11"/>
                </a:cxn>
                <a:cxn ang="0">
                  <a:pos x="9" y="14"/>
                </a:cxn>
                <a:cxn ang="0">
                  <a:pos x="9" y="21"/>
                </a:cxn>
                <a:cxn ang="0">
                  <a:pos x="16" y="27"/>
                </a:cxn>
                <a:cxn ang="0">
                  <a:pos x="13" y="35"/>
                </a:cxn>
                <a:cxn ang="0">
                  <a:pos x="4" y="35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4" y="48"/>
                </a:cxn>
                <a:cxn ang="0">
                  <a:pos x="13" y="48"/>
                </a:cxn>
                <a:cxn ang="0">
                  <a:pos x="17" y="55"/>
                </a:cxn>
                <a:cxn ang="0">
                  <a:pos x="11" y="61"/>
                </a:cxn>
                <a:cxn ang="0">
                  <a:pos x="11" y="68"/>
                </a:cxn>
                <a:cxn ang="0">
                  <a:pos x="14" y="71"/>
                </a:cxn>
                <a:cxn ang="0">
                  <a:pos x="20" y="71"/>
                </a:cxn>
                <a:cxn ang="0">
                  <a:pos x="27" y="64"/>
                </a:cxn>
                <a:cxn ang="0">
                  <a:pos x="34" y="66"/>
                </a:cxn>
                <a:cxn ang="0">
                  <a:pos x="34" y="76"/>
                </a:cxn>
                <a:cxn ang="0">
                  <a:pos x="39" y="80"/>
                </a:cxn>
                <a:cxn ang="0">
                  <a:pos x="43" y="80"/>
                </a:cxn>
                <a:cxn ang="0">
                  <a:pos x="48" y="76"/>
                </a:cxn>
                <a:cxn ang="0">
                  <a:pos x="48" y="65"/>
                </a:cxn>
                <a:cxn ang="0">
                  <a:pos x="54" y="62"/>
                </a:cxn>
                <a:cxn ang="0">
                  <a:pos x="61" y="69"/>
                </a:cxn>
                <a:cxn ang="0">
                  <a:pos x="67" y="69"/>
                </a:cxn>
                <a:cxn ang="0">
                  <a:pos x="70" y="66"/>
                </a:cxn>
                <a:cxn ang="0">
                  <a:pos x="70" y="60"/>
                </a:cxn>
                <a:cxn ang="0">
                  <a:pos x="63" y="52"/>
                </a:cxn>
                <a:cxn ang="0">
                  <a:pos x="65" y="46"/>
                </a:cxn>
                <a:cxn ang="0">
                  <a:pos x="75" y="46"/>
                </a:cxn>
                <a:cxn ang="0">
                  <a:pos x="80" y="41"/>
                </a:cxn>
                <a:cxn ang="0">
                  <a:pos x="80" y="37"/>
                </a:cxn>
                <a:cxn ang="0">
                  <a:pos x="75" y="32"/>
                </a:cxn>
                <a:cxn ang="0">
                  <a:pos x="39" y="51"/>
                </a:cxn>
                <a:cxn ang="0">
                  <a:pos x="28" y="40"/>
                </a:cxn>
                <a:cxn ang="0">
                  <a:pos x="39" y="29"/>
                </a:cxn>
                <a:cxn ang="0">
                  <a:pos x="50" y="40"/>
                </a:cxn>
                <a:cxn ang="0">
                  <a:pos x="39" y="51"/>
                </a:cxn>
              </a:cxnLst>
              <a:rect l="0" t="0" r="r" b="b"/>
              <a:pathLst>
                <a:path w="80" h="80">
                  <a:moveTo>
                    <a:pt x="75" y="32"/>
                  </a:moveTo>
                  <a:cubicBezTo>
                    <a:pt x="64" y="32"/>
                    <a:pt x="64" y="32"/>
                    <a:pt x="64" y="32"/>
                  </a:cubicBezTo>
                  <a:cubicBezTo>
                    <a:pt x="64" y="30"/>
                    <a:pt x="63" y="28"/>
                    <a:pt x="61" y="26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71" y="17"/>
                    <a:pt x="71" y="14"/>
                    <a:pt x="69" y="13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64" y="8"/>
                    <a:pt x="61" y="8"/>
                    <a:pt x="59" y="10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0" y="16"/>
                    <a:pt x="48" y="15"/>
                    <a:pt x="45" y="14"/>
                  </a:cubicBezTo>
                  <a:cubicBezTo>
                    <a:pt x="45" y="5"/>
                    <a:pt x="45" y="5"/>
                    <a:pt x="45" y="5"/>
                  </a:cubicBezTo>
                  <a:cubicBezTo>
                    <a:pt x="45" y="2"/>
                    <a:pt x="43" y="0"/>
                    <a:pt x="41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4" y="0"/>
                    <a:pt x="32" y="2"/>
                    <a:pt x="32" y="5"/>
                  </a:cubicBezTo>
                  <a:cubicBezTo>
                    <a:pt x="32" y="14"/>
                    <a:pt x="32" y="14"/>
                    <a:pt x="32" y="14"/>
                  </a:cubicBezTo>
                  <a:cubicBezTo>
                    <a:pt x="30" y="15"/>
                    <a:pt x="27" y="16"/>
                    <a:pt x="25" y="17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7" y="9"/>
                    <a:pt x="14" y="9"/>
                    <a:pt x="12" y="11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6"/>
                    <a:pt x="8" y="19"/>
                    <a:pt x="9" y="21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29"/>
                    <a:pt x="13" y="32"/>
                    <a:pt x="13" y="35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2" y="35"/>
                    <a:pt x="0" y="37"/>
                    <a:pt x="0" y="39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6"/>
                    <a:pt x="2" y="48"/>
                    <a:pt x="4" y="48"/>
                  </a:cubicBezTo>
                  <a:cubicBezTo>
                    <a:pt x="13" y="48"/>
                    <a:pt x="13" y="48"/>
                    <a:pt x="13" y="48"/>
                  </a:cubicBezTo>
                  <a:cubicBezTo>
                    <a:pt x="14" y="51"/>
                    <a:pt x="15" y="53"/>
                    <a:pt x="17" y="55"/>
                  </a:cubicBezTo>
                  <a:cubicBezTo>
                    <a:pt x="11" y="61"/>
                    <a:pt x="11" y="61"/>
                    <a:pt x="11" y="61"/>
                  </a:cubicBezTo>
                  <a:cubicBezTo>
                    <a:pt x="9" y="63"/>
                    <a:pt x="9" y="66"/>
                    <a:pt x="11" y="68"/>
                  </a:cubicBezTo>
                  <a:cubicBezTo>
                    <a:pt x="14" y="71"/>
                    <a:pt x="14" y="71"/>
                    <a:pt x="14" y="71"/>
                  </a:cubicBezTo>
                  <a:cubicBezTo>
                    <a:pt x="16" y="72"/>
                    <a:pt x="19" y="72"/>
                    <a:pt x="20" y="71"/>
                  </a:cubicBezTo>
                  <a:cubicBezTo>
                    <a:pt x="27" y="64"/>
                    <a:pt x="27" y="64"/>
                    <a:pt x="27" y="64"/>
                  </a:cubicBezTo>
                  <a:cubicBezTo>
                    <a:pt x="29" y="65"/>
                    <a:pt x="32" y="66"/>
                    <a:pt x="34" y="6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8"/>
                    <a:pt x="36" y="80"/>
                    <a:pt x="39" y="80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6" y="80"/>
                    <a:pt x="48" y="78"/>
                    <a:pt x="48" y="76"/>
                  </a:cubicBezTo>
                  <a:cubicBezTo>
                    <a:pt x="48" y="65"/>
                    <a:pt x="48" y="65"/>
                    <a:pt x="48" y="65"/>
                  </a:cubicBezTo>
                  <a:cubicBezTo>
                    <a:pt x="50" y="64"/>
                    <a:pt x="52" y="63"/>
                    <a:pt x="54" y="62"/>
                  </a:cubicBezTo>
                  <a:cubicBezTo>
                    <a:pt x="61" y="69"/>
                    <a:pt x="61" y="69"/>
                    <a:pt x="61" y="69"/>
                  </a:cubicBezTo>
                  <a:cubicBezTo>
                    <a:pt x="63" y="71"/>
                    <a:pt x="66" y="71"/>
                    <a:pt x="67" y="69"/>
                  </a:cubicBezTo>
                  <a:cubicBezTo>
                    <a:pt x="70" y="66"/>
                    <a:pt x="70" y="66"/>
                    <a:pt x="70" y="66"/>
                  </a:cubicBezTo>
                  <a:cubicBezTo>
                    <a:pt x="72" y="64"/>
                    <a:pt x="72" y="62"/>
                    <a:pt x="70" y="60"/>
                  </a:cubicBezTo>
                  <a:cubicBezTo>
                    <a:pt x="63" y="52"/>
                    <a:pt x="63" y="52"/>
                    <a:pt x="63" y="52"/>
                  </a:cubicBezTo>
                  <a:cubicBezTo>
                    <a:pt x="64" y="50"/>
                    <a:pt x="64" y="48"/>
                    <a:pt x="65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78" y="46"/>
                    <a:pt x="80" y="44"/>
                    <a:pt x="80" y="41"/>
                  </a:cubicBezTo>
                  <a:cubicBezTo>
                    <a:pt x="80" y="37"/>
                    <a:pt x="80" y="37"/>
                    <a:pt x="80" y="37"/>
                  </a:cubicBezTo>
                  <a:cubicBezTo>
                    <a:pt x="80" y="34"/>
                    <a:pt x="78" y="32"/>
                    <a:pt x="75" y="32"/>
                  </a:cubicBezTo>
                  <a:close/>
                  <a:moveTo>
                    <a:pt x="39" y="51"/>
                  </a:moveTo>
                  <a:cubicBezTo>
                    <a:pt x="33" y="51"/>
                    <a:pt x="28" y="46"/>
                    <a:pt x="28" y="40"/>
                  </a:cubicBezTo>
                  <a:cubicBezTo>
                    <a:pt x="28" y="34"/>
                    <a:pt x="33" y="29"/>
                    <a:pt x="39" y="29"/>
                  </a:cubicBezTo>
                  <a:cubicBezTo>
                    <a:pt x="45" y="29"/>
                    <a:pt x="50" y="34"/>
                    <a:pt x="50" y="40"/>
                  </a:cubicBezTo>
                  <a:cubicBezTo>
                    <a:pt x="50" y="46"/>
                    <a:pt x="45" y="51"/>
                    <a:pt x="39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74" name="Freeform 59"/>
            <p:cNvSpPr>
              <a:spLocks noEditPoints="1"/>
            </p:cNvSpPr>
            <p:nvPr/>
          </p:nvSpPr>
          <p:spPr bwMode="auto">
            <a:xfrm>
              <a:off x="4591051" y="2427288"/>
              <a:ext cx="128588" cy="128588"/>
            </a:xfrm>
            <a:custGeom>
              <a:avLst/>
              <a:gdLst/>
              <a:ahLst/>
              <a:cxnLst>
                <a:cxn ang="0">
                  <a:pos x="48" y="20"/>
                </a:cxn>
                <a:cxn ang="0">
                  <a:pos x="41" y="20"/>
                </a:cxn>
                <a:cxn ang="0">
                  <a:pos x="39" y="17"/>
                </a:cxn>
                <a:cxn ang="0">
                  <a:pos x="44" y="12"/>
                </a:cxn>
                <a:cxn ang="0">
                  <a:pos x="44" y="8"/>
                </a:cxn>
                <a:cxn ang="0">
                  <a:pos x="42" y="6"/>
                </a:cxn>
                <a:cxn ang="0">
                  <a:pos x="38" y="6"/>
                </a:cxn>
                <a:cxn ang="0">
                  <a:pos x="33" y="11"/>
                </a:cxn>
                <a:cxn ang="0">
                  <a:pos x="29" y="9"/>
                </a:cxn>
                <a:cxn ang="0">
                  <a:pos x="29" y="3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1" y="3"/>
                </a:cxn>
                <a:cxn ang="0">
                  <a:pos x="21" y="9"/>
                </a:cxn>
                <a:cxn ang="0">
                  <a:pos x="16" y="11"/>
                </a:cxn>
                <a:cxn ang="0">
                  <a:pos x="12" y="7"/>
                </a:cxn>
                <a:cxn ang="0">
                  <a:pos x="8" y="7"/>
                </a:cxn>
                <a:cxn ang="0">
                  <a:pos x="6" y="9"/>
                </a:cxn>
                <a:cxn ang="0">
                  <a:pos x="6" y="13"/>
                </a:cxn>
                <a:cxn ang="0">
                  <a:pos x="10" y="17"/>
                </a:cxn>
                <a:cxn ang="0">
                  <a:pos x="8" y="22"/>
                </a:cxn>
                <a:cxn ang="0">
                  <a:pos x="3" y="22"/>
                </a:cxn>
                <a:cxn ang="0">
                  <a:pos x="0" y="25"/>
                </a:cxn>
                <a:cxn ang="0">
                  <a:pos x="0" y="27"/>
                </a:cxn>
                <a:cxn ang="0">
                  <a:pos x="3" y="30"/>
                </a:cxn>
                <a:cxn ang="0">
                  <a:pos x="9" y="30"/>
                </a:cxn>
                <a:cxn ang="0">
                  <a:pos x="11" y="35"/>
                </a:cxn>
                <a:cxn ang="0">
                  <a:pos x="7" y="39"/>
                </a:cxn>
                <a:cxn ang="0">
                  <a:pos x="7" y="43"/>
                </a:cxn>
                <a:cxn ang="0">
                  <a:pos x="9" y="45"/>
                </a:cxn>
                <a:cxn ang="0">
                  <a:pos x="13" y="45"/>
                </a:cxn>
                <a:cxn ang="0">
                  <a:pos x="17" y="41"/>
                </a:cxn>
                <a:cxn ang="0">
                  <a:pos x="22" y="42"/>
                </a:cxn>
                <a:cxn ang="0">
                  <a:pos x="22" y="48"/>
                </a:cxn>
                <a:cxn ang="0">
                  <a:pos x="25" y="51"/>
                </a:cxn>
                <a:cxn ang="0">
                  <a:pos x="28" y="51"/>
                </a:cxn>
                <a:cxn ang="0">
                  <a:pos x="31" y="48"/>
                </a:cxn>
                <a:cxn ang="0">
                  <a:pos x="31" y="41"/>
                </a:cxn>
                <a:cxn ang="0">
                  <a:pos x="35" y="39"/>
                </a:cxn>
                <a:cxn ang="0">
                  <a:pos x="39" y="44"/>
                </a:cxn>
                <a:cxn ang="0">
                  <a:pos x="43" y="44"/>
                </a:cxn>
                <a:cxn ang="0">
                  <a:pos x="45" y="42"/>
                </a:cxn>
                <a:cxn ang="0">
                  <a:pos x="45" y="38"/>
                </a:cxn>
                <a:cxn ang="0">
                  <a:pos x="40" y="33"/>
                </a:cxn>
                <a:cxn ang="0">
                  <a:pos x="42" y="29"/>
                </a:cxn>
                <a:cxn ang="0">
                  <a:pos x="48" y="29"/>
                </a:cxn>
                <a:cxn ang="0">
                  <a:pos x="51" y="26"/>
                </a:cxn>
                <a:cxn ang="0">
                  <a:pos x="51" y="23"/>
                </a:cxn>
                <a:cxn ang="0">
                  <a:pos x="48" y="20"/>
                </a:cxn>
                <a:cxn ang="0">
                  <a:pos x="25" y="32"/>
                </a:cxn>
                <a:cxn ang="0">
                  <a:pos x="18" y="25"/>
                </a:cxn>
                <a:cxn ang="0">
                  <a:pos x="25" y="18"/>
                </a:cxn>
                <a:cxn ang="0">
                  <a:pos x="32" y="25"/>
                </a:cxn>
                <a:cxn ang="0">
                  <a:pos x="25" y="32"/>
                </a:cxn>
              </a:cxnLst>
              <a:rect l="0" t="0" r="r" b="b"/>
              <a:pathLst>
                <a:path w="51" h="51">
                  <a:moveTo>
                    <a:pt x="48" y="20"/>
                  </a:moveTo>
                  <a:cubicBezTo>
                    <a:pt x="41" y="20"/>
                    <a:pt x="41" y="20"/>
                    <a:pt x="41" y="20"/>
                  </a:cubicBezTo>
                  <a:cubicBezTo>
                    <a:pt x="41" y="19"/>
                    <a:pt x="40" y="18"/>
                    <a:pt x="39" y="17"/>
                  </a:cubicBezTo>
                  <a:cubicBezTo>
                    <a:pt x="44" y="12"/>
                    <a:pt x="44" y="12"/>
                    <a:pt x="44" y="12"/>
                  </a:cubicBezTo>
                  <a:cubicBezTo>
                    <a:pt x="45" y="11"/>
                    <a:pt x="45" y="9"/>
                    <a:pt x="44" y="8"/>
                  </a:cubicBezTo>
                  <a:cubicBezTo>
                    <a:pt x="42" y="6"/>
                    <a:pt x="42" y="6"/>
                    <a:pt x="42" y="6"/>
                  </a:cubicBezTo>
                  <a:cubicBezTo>
                    <a:pt x="41" y="5"/>
                    <a:pt x="39" y="5"/>
                    <a:pt x="38" y="6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2" y="10"/>
                    <a:pt x="31" y="9"/>
                    <a:pt x="29" y="9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9" y="1"/>
                    <a:pt x="28" y="0"/>
                    <a:pt x="26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2" y="0"/>
                    <a:pt x="21" y="1"/>
                    <a:pt x="21" y="3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19" y="9"/>
                    <a:pt x="18" y="10"/>
                    <a:pt x="16" y="11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6"/>
                    <a:pt x="9" y="6"/>
                    <a:pt x="8" y="7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10"/>
                    <a:pt x="5" y="12"/>
                    <a:pt x="6" y="13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9" y="18"/>
                    <a:pt x="9" y="20"/>
                    <a:pt x="8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2" y="22"/>
                    <a:pt x="0" y="23"/>
                    <a:pt x="0" y="2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9"/>
                    <a:pt x="2" y="30"/>
                    <a:pt x="3" y="30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9" y="32"/>
                    <a:pt x="10" y="34"/>
                    <a:pt x="11" y="35"/>
                  </a:cubicBezTo>
                  <a:cubicBezTo>
                    <a:pt x="7" y="39"/>
                    <a:pt x="7" y="39"/>
                    <a:pt x="7" y="39"/>
                  </a:cubicBezTo>
                  <a:cubicBezTo>
                    <a:pt x="6" y="40"/>
                    <a:pt x="6" y="42"/>
                    <a:pt x="7" y="43"/>
                  </a:cubicBezTo>
                  <a:cubicBezTo>
                    <a:pt x="9" y="45"/>
                    <a:pt x="9" y="45"/>
                    <a:pt x="9" y="45"/>
                  </a:cubicBezTo>
                  <a:cubicBezTo>
                    <a:pt x="10" y="46"/>
                    <a:pt x="12" y="46"/>
                    <a:pt x="13" y="45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9" y="41"/>
                    <a:pt x="20" y="42"/>
                    <a:pt x="22" y="42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9"/>
                    <a:pt x="23" y="51"/>
                    <a:pt x="25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9" y="51"/>
                    <a:pt x="31" y="49"/>
                    <a:pt x="31" y="48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32" y="41"/>
                    <a:pt x="33" y="40"/>
                    <a:pt x="35" y="39"/>
                  </a:cubicBezTo>
                  <a:cubicBezTo>
                    <a:pt x="39" y="44"/>
                    <a:pt x="39" y="44"/>
                    <a:pt x="39" y="44"/>
                  </a:cubicBezTo>
                  <a:cubicBezTo>
                    <a:pt x="40" y="45"/>
                    <a:pt x="42" y="45"/>
                    <a:pt x="43" y="44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6" y="41"/>
                    <a:pt x="46" y="39"/>
                    <a:pt x="45" y="38"/>
                  </a:cubicBezTo>
                  <a:cubicBezTo>
                    <a:pt x="40" y="33"/>
                    <a:pt x="40" y="33"/>
                    <a:pt x="40" y="33"/>
                  </a:cubicBezTo>
                  <a:cubicBezTo>
                    <a:pt x="41" y="32"/>
                    <a:pt x="41" y="30"/>
                    <a:pt x="42" y="29"/>
                  </a:cubicBezTo>
                  <a:cubicBezTo>
                    <a:pt x="48" y="29"/>
                    <a:pt x="48" y="29"/>
                    <a:pt x="48" y="29"/>
                  </a:cubicBezTo>
                  <a:cubicBezTo>
                    <a:pt x="50" y="29"/>
                    <a:pt x="51" y="28"/>
                    <a:pt x="51" y="26"/>
                  </a:cubicBezTo>
                  <a:cubicBezTo>
                    <a:pt x="51" y="23"/>
                    <a:pt x="51" y="23"/>
                    <a:pt x="51" y="23"/>
                  </a:cubicBezTo>
                  <a:cubicBezTo>
                    <a:pt x="51" y="22"/>
                    <a:pt x="50" y="20"/>
                    <a:pt x="48" y="20"/>
                  </a:cubicBezTo>
                  <a:close/>
                  <a:moveTo>
                    <a:pt x="25" y="32"/>
                  </a:moveTo>
                  <a:cubicBezTo>
                    <a:pt x="21" y="32"/>
                    <a:pt x="18" y="29"/>
                    <a:pt x="18" y="25"/>
                  </a:cubicBezTo>
                  <a:cubicBezTo>
                    <a:pt x="18" y="21"/>
                    <a:pt x="21" y="18"/>
                    <a:pt x="25" y="18"/>
                  </a:cubicBezTo>
                  <a:cubicBezTo>
                    <a:pt x="29" y="18"/>
                    <a:pt x="32" y="21"/>
                    <a:pt x="32" y="25"/>
                  </a:cubicBezTo>
                  <a:cubicBezTo>
                    <a:pt x="32" y="29"/>
                    <a:pt x="29" y="32"/>
                    <a:pt x="25" y="3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75" name="Group 74"/>
          <p:cNvGrpSpPr/>
          <p:nvPr/>
        </p:nvGrpSpPr>
        <p:grpSpPr>
          <a:xfrm>
            <a:off x="14765776" y="6412363"/>
            <a:ext cx="690950" cy="738878"/>
            <a:chOff x="5561013" y="2427288"/>
            <a:chExt cx="274638" cy="293688"/>
          </a:xfrm>
          <a:solidFill>
            <a:schemeClr val="tx2"/>
          </a:solidFill>
        </p:grpSpPr>
        <p:sp>
          <p:nvSpPr>
            <p:cNvPr id="76" name="Freeform 60"/>
            <p:cNvSpPr>
              <a:spLocks/>
            </p:cNvSpPr>
            <p:nvPr/>
          </p:nvSpPr>
          <p:spPr bwMode="auto">
            <a:xfrm>
              <a:off x="5608638" y="2546350"/>
              <a:ext cx="63500" cy="128588"/>
            </a:xfrm>
            <a:custGeom>
              <a:avLst/>
              <a:gdLst/>
              <a:ahLst/>
              <a:cxnLst>
                <a:cxn ang="0">
                  <a:pos x="18" y="21"/>
                </a:cxn>
                <a:cxn ang="0">
                  <a:pos x="18" y="81"/>
                </a:cxn>
                <a:cxn ang="0">
                  <a:pos x="40" y="81"/>
                </a:cxn>
                <a:cxn ang="0">
                  <a:pos x="40" y="0"/>
                </a:cxn>
                <a:cxn ang="0">
                  <a:pos x="24" y="0"/>
                </a:cxn>
                <a:cxn ang="0">
                  <a:pos x="0" y="6"/>
                </a:cxn>
                <a:cxn ang="0">
                  <a:pos x="5" y="24"/>
                </a:cxn>
                <a:cxn ang="0">
                  <a:pos x="18" y="21"/>
                </a:cxn>
              </a:cxnLst>
              <a:rect l="0" t="0" r="r" b="b"/>
              <a:pathLst>
                <a:path w="40" h="81">
                  <a:moveTo>
                    <a:pt x="18" y="21"/>
                  </a:moveTo>
                  <a:lnTo>
                    <a:pt x="18" y="81"/>
                  </a:lnTo>
                  <a:lnTo>
                    <a:pt x="40" y="81"/>
                  </a:lnTo>
                  <a:lnTo>
                    <a:pt x="40" y="0"/>
                  </a:lnTo>
                  <a:lnTo>
                    <a:pt x="24" y="0"/>
                  </a:lnTo>
                  <a:lnTo>
                    <a:pt x="0" y="6"/>
                  </a:lnTo>
                  <a:lnTo>
                    <a:pt x="5" y="24"/>
                  </a:lnTo>
                  <a:lnTo>
                    <a:pt x="18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77" name="Freeform 61"/>
            <p:cNvSpPr>
              <a:spLocks/>
            </p:cNvSpPr>
            <p:nvPr/>
          </p:nvSpPr>
          <p:spPr bwMode="auto">
            <a:xfrm>
              <a:off x="5702301" y="2546350"/>
              <a:ext cx="98425" cy="128588"/>
            </a:xfrm>
            <a:custGeom>
              <a:avLst/>
              <a:gdLst/>
              <a:ahLst/>
              <a:cxnLst>
                <a:cxn ang="0">
                  <a:pos x="2" y="81"/>
                </a:cxn>
                <a:cxn ang="0">
                  <a:pos x="27" y="81"/>
                </a:cxn>
                <a:cxn ang="0">
                  <a:pos x="62" y="18"/>
                </a:cxn>
                <a:cxn ang="0">
                  <a:pos x="62" y="0"/>
                </a:cxn>
                <a:cxn ang="0">
                  <a:pos x="0" y="0"/>
                </a:cxn>
                <a:cxn ang="0">
                  <a:pos x="0" y="19"/>
                </a:cxn>
                <a:cxn ang="0">
                  <a:pos x="38" y="19"/>
                </a:cxn>
                <a:cxn ang="0">
                  <a:pos x="2" y="81"/>
                </a:cxn>
              </a:cxnLst>
              <a:rect l="0" t="0" r="r" b="b"/>
              <a:pathLst>
                <a:path w="62" h="81">
                  <a:moveTo>
                    <a:pt x="2" y="81"/>
                  </a:moveTo>
                  <a:lnTo>
                    <a:pt x="27" y="81"/>
                  </a:lnTo>
                  <a:lnTo>
                    <a:pt x="62" y="18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9"/>
                  </a:lnTo>
                  <a:lnTo>
                    <a:pt x="38" y="19"/>
                  </a:lnTo>
                  <a:lnTo>
                    <a:pt x="2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78" name="Freeform 62"/>
            <p:cNvSpPr>
              <a:spLocks noEditPoints="1"/>
            </p:cNvSpPr>
            <p:nvPr/>
          </p:nvSpPr>
          <p:spPr bwMode="auto">
            <a:xfrm>
              <a:off x="5561013" y="2427288"/>
              <a:ext cx="274638" cy="293688"/>
            </a:xfrm>
            <a:custGeom>
              <a:avLst/>
              <a:gdLst/>
              <a:ahLst/>
              <a:cxnLst>
                <a:cxn ang="0">
                  <a:pos x="94" y="14"/>
                </a:cxn>
                <a:cxn ang="0">
                  <a:pos x="94" y="4"/>
                </a:cxn>
                <a:cxn ang="0">
                  <a:pos x="91" y="0"/>
                </a:cxn>
                <a:cxn ang="0">
                  <a:pos x="76" y="0"/>
                </a:cxn>
                <a:cxn ang="0">
                  <a:pos x="73" y="4"/>
                </a:cxn>
                <a:cxn ang="0">
                  <a:pos x="73" y="14"/>
                </a:cxn>
                <a:cxn ang="0">
                  <a:pos x="36" y="14"/>
                </a:cxn>
                <a:cxn ang="0">
                  <a:pos x="36" y="4"/>
                </a:cxn>
                <a:cxn ang="0">
                  <a:pos x="33" y="0"/>
                </a:cxn>
                <a:cxn ang="0">
                  <a:pos x="18" y="0"/>
                </a:cxn>
                <a:cxn ang="0">
                  <a:pos x="15" y="4"/>
                </a:cxn>
                <a:cxn ang="0">
                  <a:pos x="15" y="14"/>
                </a:cxn>
                <a:cxn ang="0">
                  <a:pos x="0" y="14"/>
                </a:cxn>
                <a:cxn ang="0">
                  <a:pos x="0" y="116"/>
                </a:cxn>
                <a:cxn ang="0">
                  <a:pos x="109" y="116"/>
                </a:cxn>
                <a:cxn ang="0">
                  <a:pos x="109" y="14"/>
                </a:cxn>
                <a:cxn ang="0">
                  <a:pos x="94" y="14"/>
                </a:cxn>
                <a:cxn ang="0">
                  <a:pos x="80" y="7"/>
                </a:cxn>
                <a:cxn ang="0">
                  <a:pos x="87" y="7"/>
                </a:cxn>
                <a:cxn ang="0">
                  <a:pos x="87" y="22"/>
                </a:cxn>
                <a:cxn ang="0">
                  <a:pos x="80" y="22"/>
                </a:cxn>
                <a:cxn ang="0">
                  <a:pos x="80" y="7"/>
                </a:cxn>
                <a:cxn ang="0">
                  <a:pos x="22" y="7"/>
                </a:cxn>
                <a:cxn ang="0">
                  <a:pos x="29" y="7"/>
                </a:cxn>
                <a:cxn ang="0">
                  <a:pos x="29" y="22"/>
                </a:cxn>
                <a:cxn ang="0">
                  <a:pos x="22" y="22"/>
                </a:cxn>
                <a:cxn ang="0">
                  <a:pos x="22" y="7"/>
                </a:cxn>
                <a:cxn ang="0">
                  <a:pos x="102" y="109"/>
                </a:cxn>
                <a:cxn ang="0">
                  <a:pos x="7" y="109"/>
                </a:cxn>
                <a:cxn ang="0">
                  <a:pos x="7" y="36"/>
                </a:cxn>
                <a:cxn ang="0">
                  <a:pos x="102" y="36"/>
                </a:cxn>
                <a:cxn ang="0">
                  <a:pos x="102" y="109"/>
                </a:cxn>
              </a:cxnLst>
              <a:rect l="0" t="0" r="r" b="b"/>
              <a:pathLst>
                <a:path w="109" h="116">
                  <a:moveTo>
                    <a:pt x="94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94" y="2"/>
                    <a:pt x="93" y="0"/>
                    <a:pt x="91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4" y="0"/>
                    <a:pt x="73" y="2"/>
                    <a:pt x="73" y="4"/>
                  </a:cubicBezTo>
                  <a:cubicBezTo>
                    <a:pt x="73" y="14"/>
                    <a:pt x="73" y="14"/>
                    <a:pt x="7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36" y="2"/>
                    <a:pt x="35" y="0"/>
                    <a:pt x="33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6" y="0"/>
                    <a:pt x="15" y="2"/>
                    <a:pt x="15" y="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09" y="116"/>
                    <a:pt x="109" y="116"/>
                    <a:pt x="109" y="116"/>
                  </a:cubicBezTo>
                  <a:cubicBezTo>
                    <a:pt x="109" y="14"/>
                    <a:pt x="109" y="14"/>
                    <a:pt x="109" y="14"/>
                  </a:cubicBezTo>
                  <a:lnTo>
                    <a:pt x="94" y="14"/>
                  </a:lnTo>
                  <a:close/>
                  <a:moveTo>
                    <a:pt x="80" y="7"/>
                  </a:moveTo>
                  <a:cubicBezTo>
                    <a:pt x="87" y="7"/>
                    <a:pt x="87" y="7"/>
                    <a:pt x="87" y="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7"/>
                  </a:lnTo>
                  <a:close/>
                  <a:moveTo>
                    <a:pt x="22" y="7"/>
                  </a:moveTo>
                  <a:cubicBezTo>
                    <a:pt x="29" y="7"/>
                    <a:pt x="29" y="7"/>
                    <a:pt x="29" y="7"/>
                  </a:cubicBezTo>
                  <a:cubicBezTo>
                    <a:pt x="29" y="22"/>
                    <a:pt x="29" y="22"/>
                    <a:pt x="29" y="22"/>
                  </a:cubicBezTo>
                  <a:cubicBezTo>
                    <a:pt x="22" y="22"/>
                    <a:pt x="22" y="22"/>
                    <a:pt x="22" y="22"/>
                  </a:cubicBezTo>
                  <a:lnTo>
                    <a:pt x="22" y="7"/>
                  </a:lnTo>
                  <a:close/>
                  <a:moveTo>
                    <a:pt x="102" y="109"/>
                  </a:moveTo>
                  <a:cubicBezTo>
                    <a:pt x="7" y="109"/>
                    <a:pt x="7" y="109"/>
                    <a:pt x="7" y="109"/>
                  </a:cubicBezTo>
                  <a:cubicBezTo>
                    <a:pt x="7" y="36"/>
                    <a:pt x="7" y="36"/>
                    <a:pt x="7" y="36"/>
                  </a:cubicBezTo>
                  <a:cubicBezTo>
                    <a:pt x="102" y="36"/>
                    <a:pt x="102" y="36"/>
                    <a:pt x="102" y="36"/>
                  </a:cubicBezTo>
                  <a:lnTo>
                    <a:pt x="102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13383878" y="6412363"/>
            <a:ext cx="535186" cy="738878"/>
            <a:chOff x="5011738" y="2427288"/>
            <a:chExt cx="212725" cy="293688"/>
          </a:xfrm>
          <a:solidFill>
            <a:schemeClr val="tx2"/>
          </a:solidFill>
        </p:grpSpPr>
        <p:sp>
          <p:nvSpPr>
            <p:cNvPr id="80" name="Freeform 63"/>
            <p:cNvSpPr>
              <a:spLocks noEditPoints="1"/>
            </p:cNvSpPr>
            <p:nvPr/>
          </p:nvSpPr>
          <p:spPr bwMode="auto">
            <a:xfrm>
              <a:off x="5011738" y="2427288"/>
              <a:ext cx="212725" cy="293688"/>
            </a:xfrm>
            <a:custGeom>
              <a:avLst/>
              <a:gdLst/>
              <a:ahLst/>
              <a:cxnLst>
                <a:cxn ang="0">
                  <a:pos x="78" y="11"/>
                </a:cxn>
                <a:cxn ang="0">
                  <a:pos x="84" y="11"/>
                </a:cxn>
                <a:cxn ang="0">
                  <a:pos x="84" y="0"/>
                </a:cxn>
                <a:cxn ang="0">
                  <a:pos x="0" y="0"/>
                </a:cxn>
                <a:cxn ang="0">
                  <a:pos x="0" y="11"/>
                </a:cxn>
                <a:cxn ang="0">
                  <a:pos x="7" y="11"/>
                </a:cxn>
                <a:cxn ang="0">
                  <a:pos x="30" y="52"/>
                </a:cxn>
                <a:cxn ang="0">
                  <a:pos x="30" y="64"/>
                </a:cxn>
                <a:cxn ang="0">
                  <a:pos x="8" y="105"/>
                </a:cxn>
                <a:cxn ang="0">
                  <a:pos x="0" y="105"/>
                </a:cxn>
                <a:cxn ang="0">
                  <a:pos x="0" y="116"/>
                </a:cxn>
                <a:cxn ang="0">
                  <a:pos x="84" y="116"/>
                </a:cxn>
                <a:cxn ang="0">
                  <a:pos x="84" y="105"/>
                </a:cxn>
                <a:cxn ang="0">
                  <a:pos x="78" y="105"/>
                </a:cxn>
                <a:cxn ang="0">
                  <a:pos x="55" y="64"/>
                </a:cxn>
                <a:cxn ang="0">
                  <a:pos x="55" y="52"/>
                </a:cxn>
                <a:cxn ang="0">
                  <a:pos x="78" y="11"/>
                </a:cxn>
                <a:cxn ang="0">
                  <a:pos x="52" y="69"/>
                </a:cxn>
                <a:cxn ang="0">
                  <a:pos x="72" y="105"/>
                </a:cxn>
                <a:cxn ang="0">
                  <a:pos x="67" y="105"/>
                </a:cxn>
                <a:cxn ang="0">
                  <a:pos x="56" y="93"/>
                </a:cxn>
                <a:cxn ang="0">
                  <a:pos x="43" y="77"/>
                </a:cxn>
                <a:cxn ang="0">
                  <a:pos x="30" y="93"/>
                </a:cxn>
                <a:cxn ang="0">
                  <a:pos x="20" y="105"/>
                </a:cxn>
                <a:cxn ang="0">
                  <a:pos x="13" y="105"/>
                </a:cxn>
                <a:cxn ang="0">
                  <a:pos x="34" y="69"/>
                </a:cxn>
                <a:cxn ang="0">
                  <a:pos x="36" y="69"/>
                </a:cxn>
                <a:cxn ang="0">
                  <a:pos x="36" y="48"/>
                </a:cxn>
                <a:cxn ang="0">
                  <a:pos x="34" y="47"/>
                </a:cxn>
                <a:cxn ang="0">
                  <a:pos x="13" y="11"/>
                </a:cxn>
                <a:cxn ang="0">
                  <a:pos x="72" y="11"/>
                </a:cxn>
                <a:cxn ang="0">
                  <a:pos x="52" y="47"/>
                </a:cxn>
                <a:cxn ang="0">
                  <a:pos x="49" y="48"/>
                </a:cxn>
                <a:cxn ang="0">
                  <a:pos x="49" y="69"/>
                </a:cxn>
                <a:cxn ang="0">
                  <a:pos x="52" y="69"/>
                </a:cxn>
              </a:cxnLst>
              <a:rect l="0" t="0" r="r" b="b"/>
              <a:pathLst>
                <a:path w="84" h="116">
                  <a:moveTo>
                    <a:pt x="78" y="11"/>
                  </a:moveTo>
                  <a:cubicBezTo>
                    <a:pt x="84" y="11"/>
                    <a:pt x="84" y="11"/>
                    <a:pt x="84" y="11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33"/>
                    <a:pt x="16" y="48"/>
                    <a:pt x="30" y="52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17" y="69"/>
                    <a:pt x="9" y="83"/>
                    <a:pt x="8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84" y="116"/>
                    <a:pt x="84" y="116"/>
                    <a:pt x="84" y="116"/>
                  </a:cubicBezTo>
                  <a:cubicBezTo>
                    <a:pt x="84" y="105"/>
                    <a:pt x="84" y="105"/>
                    <a:pt x="84" y="105"/>
                  </a:cubicBezTo>
                  <a:cubicBezTo>
                    <a:pt x="78" y="105"/>
                    <a:pt x="78" y="105"/>
                    <a:pt x="78" y="105"/>
                  </a:cubicBezTo>
                  <a:cubicBezTo>
                    <a:pt x="77" y="83"/>
                    <a:pt x="69" y="69"/>
                    <a:pt x="55" y="64"/>
                  </a:cubicBezTo>
                  <a:cubicBezTo>
                    <a:pt x="55" y="52"/>
                    <a:pt x="55" y="52"/>
                    <a:pt x="55" y="52"/>
                  </a:cubicBezTo>
                  <a:cubicBezTo>
                    <a:pt x="69" y="48"/>
                    <a:pt x="77" y="33"/>
                    <a:pt x="78" y="11"/>
                  </a:cubicBezTo>
                  <a:close/>
                  <a:moveTo>
                    <a:pt x="52" y="69"/>
                  </a:moveTo>
                  <a:cubicBezTo>
                    <a:pt x="67" y="73"/>
                    <a:pt x="72" y="90"/>
                    <a:pt x="72" y="105"/>
                  </a:cubicBezTo>
                  <a:cubicBezTo>
                    <a:pt x="67" y="105"/>
                    <a:pt x="67" y="105"/>
                    <a:pt x="67" y="105"/>
                  </a:cubicBezTo>
                  <a:cubicBezTo>
                    <a:pt x="56" y="93"/>
                    <a:pt x="56" y="93"/>
                    <a:pt x="56" y="93"/>
                  </a:cubicBezTo>
                  <a:cubicBezTo>
                    <a:pt x="43" y="77"/>
                    <a:pt x="43" y="77"/>
                    <a:pt x="43" y="77"/>
                  </a:cubicBezTo>
                  <a:cubicBezTo>
                    <a:pt x="30" y="93"/>
                    <a:pt x="30" y="93"/>
                    <a:pt x="30" y="93"/>
                  </a:cubicBezTo>
                  <a:cubicBezTo>
                    <a:pt x="20" y="105"/>
                    <a:pt x="20" y="105"/>
                    <a:pt x="20" y="105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14" y="90"/>
                    <a:pt x="18" y="73"/>
                    <a:pt x="34" y="69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36" y="48"/>
                    <a:pt x="36" y="48"/>
                    <a:pt x="36" y="48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8" y="43"/>
                    <a:pt x="14" y="27"/>
                    <a:pt x="13" y="11"/>
                  </a:cubicBezTo>
                  <a:cubicBezTo>
                    <a:pt x="72" y="11"/>
                    <a:pt x="72" y="11"/>
                    <a:pt x="72" y="11"/>
                  </a:cubicBezTo>
                  <a:cubicBezTo>
                    <a:pt x="72" y="27"/>
                    <a:pt x="67" y="43"/>
                    <a:pt x="52" y="47"/>
                  </a:cubicBezTo>
                  <a:cubicBezTo>
                    <a:pt x="49" y="48"/>
                    <a:pt x="49" y="48"/>
                    <a:pt x="49" y="48"/>
                  </a:cubicBezTo>
                  <a:cubicBezTo>
                    <a:pt x="49" y="69"/>
                    <a:pt x="49" y="69"/>
                    <a:pt x="49" y="69"/>
                  </a:cubicBezTo>
                  <a:lnTo>
                    <a:pt x="52" y="6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81" name="Freeform 64"/>
            <p:cNvSpPr>
              <a:spLocks/>
            </p:cNvSpPr>
            <p:nvPr/>
          </p:nvSpPr>
          <p:spPr bwMode="auto">
            <a:xfrm>
              <a:off x="5092701" y="2516188"/>
              <a:ext cx="60325" cy="34925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0" y="0"/>
                </a:cxn>
                <a:cxn ang="0">
                  <a:pos x="9" y="11"/>
                </a:cxn>
                <a:cxn ang="0">
                  <a:pos x="19" y="22"/>
                </a:cxn>
                <a:cxn ang="0">
                  <a:pos x="29" y="11"/>
                </a:cxn>
                <a:cxn ang="0">
                  <a:pos x="38" y="0"/>
                </a:cxn>
              </a:cxnLst>
              <a:rect l="0" t="0" r="r" b="b"/>
              <a:pathLst>
                <a:path w="38" h="22">
                  <a:moveTo>
                    <a:pt x="38" y="0"/>
                  </a:moveTo>
                  <a:lnTo>
                    <a:pt x="0" y="0"/>
                  </a:lnTo>
                  <a:lnTo>
                    <a:pt x="9" y="11"/>
                  </a:lnTo>
                  <a:lnTo>
                    <a:pt x="19" y="22"/>
                  </a:lnTo>
                  <a:lnTo>
                    <a:pt x="29" y="11"/>
                  </a:lnTo>
                  <a:lnTo>
                    <a:pt x="38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82" name="Freeform 65"/>
          <p:cNvSpPr>
            <a:spLocks/>
          </p:cNvSpPr>
          <p:nvPr/>
        </p:nvSpPr>
        <p:spPr bwMode="auto">
          <a:xfrm>
            <a:off x="16335388" y="6596083"/>
            <a:ext cx="734882" cy="371434"/>
          </a:xfrm>
          <a:custGeom>
            <a:avLst/>
            <a:gdLst>
              <a:gd name="T0" fmla="*/ 292100 w 184"/>
              <a:gd name="T1" fmla="*/ 55562 h 93"/>
              <a:gd name="T2" fmla="*/ 90488 w 184"/>
              <a:gd name="T3" fmla="*/ 55562 h 93"/>
              <a:gd name="T4" fmla="*/ 90488 w 184"/>
              <a:gd name="T5" fmla="*/ 0 h 93"/>
              <a:gd name="T6" fmla="*/ 0 w 184"/>
              <a:gd name="T7" fmla="*/ 74612 h 93"/>
              <a:gd name="T8" fmla="*/ 90488 w 184"/>
              <a:gd name="T9" fmla="*/ 147637 h 93"/>
              <a:gd name="T10" fmla="*/ 90488 w 184"/>
              <a:gd name="T11" fmla="*/ 92075 h 93"/>
              <a:gd name="T12" fmla="*/ 292100 w 184"/>
              <a:gd name="T13" fmla="*/ 92075 h 93"/>
              <a:gd name="T14" fmla="*/ 292100 w 184"/>
              <a:gd name="T15" fmla="*/ 55562 h 9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84" h="93">
                <a:moveTo>
                  <a:pt x="184" y="35"/>
                </a:moveTo>
                <a:lnTo>
                  <a:pt x="57" y="35"/>
                </a:lnTo>
                <a:lnTo>
                  <a:pt x="57" y="0"/>
                </a:lnTo>
                <a:lnTo>
                  <a:pt x="0" y="47"/>
                </a:lnTo>
                <a:lnTo>
                  <a:pt x="57" y="93"/>
                </a:lnTo>
                <a:lnTo>
                  <a:pt x="57" y="58"/>
                </a:lnTo>
                <a:lnTo>
                  <a:pt x="184" y="58"/>
                </a:lnTo>
                <a:lnTo>
                  <a:pt x="184" y="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3" name="Freeform 66"/>
          <p:cNvSpPr>
            <a:spLocks/>
          </p:cNvSpPr>
          <p:nvPr/>
        </p:nvSpPr>
        <p:spPr bwMode="auto">
          <a:xfrm>
            <a:off x="19642362" y="6412362"/>
            <a:ext cx="375430" cy="738876"/>
          </a:xfrm>
          <a:custGeom>
            <a:avLst/>
            <a:gdLst>
              <a:gd name="T0" fmla="*/ 149225 w 94"/>
              <a:gd name="T1" fmla="*/ 92075 h 185"/>
              <a:gd name="T2" fmla="*/ 76200 w 94"/>
              <a:gd name="T3" fmla="*/ 0 h 185"/>
              <a:gd name="T4" fmla="*/ 0 w 94"/>
              <a:gd name="T5" fmla="*/ 92075 h 185"/>
              <a:gd name="T6" fmla="*/ 55563 w 94"/>
              <a:gd name="T7" fmla="*/ 92075 h 185"/>
              <a:gd name="T8" fmla="*/ 55563 w 94"/>
              <a:gd name="T9" fmla="*/ 293687 h 185"/>
              <a:gd name="T10" fmla="*/ 93663 w 94"/>
              <a:gd name="T11" fmla="*/ 293687 h 185"/>
              <a:gd name="T12" fmla="*/ 93663 w 94"/>
              <a:gd name="T13" fmla="*/ 92075 h 185"/>
              <a:gd name="T14" fmla="*/ 149225 w 94"/>
              <a:gd name="T15" fmla="*/ 92075 h 18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94" h="185">
                <a:moveTo>
                  <a:pt x="94" y="58"/>
                </a:moveTo>
                <a:lnTo>
                  <a:pt x="48" y="0"/>
                </a:lnTo>
                <a:lnTo>
                  <a:pt x="0" y="58"/>
                </a:lnTo>
                <a:lnTo>
                  <a:pt x="35" y="58"/>
                </a:lnTo>
                <a:lnTo>
                  <a:pt x="35" y="185"/>
                </a:lnTo>
                <a:lnTo>
                  <a:pt x="59" y="185"/>
                </a:lnTo>
                <a:lnTo>
                  <a:pt x="59" y="58"/>
                </a:lnTo>
                <a:lnTo>
                  <a:pt x="94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4" name="Freeform 67"/>
          <p:cNvSpPr>
            <a:spLocks/>
          </p:cNvSpPr>
          <p:nvPr/>
        </p:nvSpPr>
        <p:spPr bwMode="auto">
          <a:xfrm>
            <a:off x="17805154" y="6596083"/>
            <a:ext cx="734882" cy="371434"/>
          </a:xfrm>
          <a:custGeom>
            <a:avLst/>
            <a:gdLst>
              <a:gd name="T0" fmla="*/ 292100 w 184"/>
              <a:gd name="T1" fmla="*/ 74612 h 93"/>
              <a:gd name="T2" fmla="*/ 201613 w 184"/>
              <a:gd name="T3" fmla="*/ 0 h 93"/>
              <a:gd name="T4" fmla="*/ 201613 w 184"/>
              <a:gd name="T5" fmla="*/ 55562 h 93"/>
              <a:gd name="T6" fmla="*/ 0 w 184"/>
              <a:gd name="T7" fmla="*/ 55562 h 93"/>
              <a:gd name="T8" fmla="*/ 0 w 184"/>
              <a:gd name="T9" fmla="*/ 92075 h 93"/>
              <a:gd name="T10" fmla="*/ 201613 w 184"/>
              <a:gd name="T11" fmla="*/ 92075 h 93"/>
              <a:gd name="T12" fmla="*/ 201613 w 184"/>
              <a:gd name="T13" fmla="*/ 147637 h 93"/>
              <a:gd name="T14" fmla="*/ 292100 w 184"/>
              <a:gd name="T15" fmla="*/ 74612 h 93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84" h="93">
                <a:moveTo>
                  <a:pt x="184" y="47"/>
                </a:moveTo>
                <a:lnTo>
                  <a:pt x="127" y="0"/>
                </a:lnTo>
                <a:lnTo>
                  <a:pt x="127" y="35"/>
                </a:lnTo>
                <a:lnTo>
                  <a:pt x="0" y="35"/>
                </a:lnTo>
                <a:lnTo>
                  <a:pt x="0" y="58"/>
                </a:lnTo>
                <a:lnTo>
                  <a:pt x="127" y="58"/>
                </a:lnTo>
                <a:lnTo>
                  <a:pt x="127" y="93"/>
                </a:lnTo>
                <a:lnTo>
                  <a:pt x="184" y="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85" name="Freeform 68"/>
          <p:cNvSpPr>
            <a:spLocks/>
          </p:cNvSpPr>
          <p:nvPr/>
        </p:nvSpPr>
        <p:spPr bwMode="auto">
          <a:xfrm>
            <a:off x="21124110" y="6412362"/>
            <a:ext cx="367442" cy="738876"/>
          </a:xfrm>
          <a:custGeom>
            <a:avLst/>
            <a:gdLst>
              <a:gd name="T0" fmla="*/ 90488 w 92"/>
              <a:gd name="T1" fmla="*/ 203200 h 185"/>
              <a:gd name="T2" fmla="*/ 90488 w 92"/>
              <a:gd name="T3" fmla="*/ 0 h 185"/>
              <a:gd name="T4" fmla="*/ 53975 w 92"/>
              <a:gd name="T5" fmla="*/ 0 h 185"/>
              <a:gd name="T6" fmla="*/ 53975 w 92"/>
              <a:gd name="T7" fmla="*/ 203200 h 185"/>
              <a:gd name="T8" fmla="*/ 0 w 92"/>
              <a:gd name="T9" fmla="*/ 203200 h 185"/>
              <a:gd name="T10" fmla="*/ 73025 w 92"/>
              <a:gd name="T11" fmla="*/ 293687 h 185"/>
              <a:gd name="T12" fmla="*/ 146050 w 92"/>
              <a:gd name="T13" fmla="*/ 203200 h 185"/>
              <a:gd name="T14" fmla="*/ 90488 w 92"/>
              <a:gd name="T15" fmla="*/ 203200 h 18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92" h="185">
                <a:moveTo>
                  <a:pt x="57" y="128"/>
                </a:moveTo>
                <a:lnTo>
                  <a:pt x="57" y="0"/>
                </a:lnTo>
                <a:lnTo>
                  <a:pt x="34" y="0"/>
                </a:lnTo>
                <a:lnTo>
                  <a:pt x="34" y="128"/>
                </a:lnTo>
                <a:lnTo>
                  <a:pt x="0" y="128"/>
                </a:lnTo>
                <a:lnTo>
                  <a:pt x="46" y="185"/>
                </a:lnTo>
                <a:lnTo>
                  <a:pt x="92" y="128"/>
                </a:lnTo>
                <a:lnTo>
                  <a:pt x="57" y="1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86" name="Group 85"/>
          <p:cNvGrpSpPr/>
          <p:nvPr/>
        </p:nvGrpSpPr>
        <p:grpSpPr>
          <a:xfrm>
            <a:off x="10440352" y="7886121"/>
            <a:ext cx="738878" cy="734882"/>
            <a:chOff x="3841751" y="3013075"/>
            <a:chExt cx="293688" cy="292100"/>
          </a:xfrm>
          <a:solidFill>
            <a:schemeClr val="tx2"/>
          </a:solidFill>
        </p:grpSpPr>
        <p:sp>
          <p:nvSpPr>
            <p:cNvPr id="87" name="Freeform 69"/>
            <p:cNvSpPr>
              <a:spLocks noEditPoints="1"/>
            </p:cNvSpPr>
            <p:nvPr/>
          </p:nvSpPr>
          <p:spPr bwMode="auto">
            <a:xfrm>
              <a:off x="3841751" y="3013075"/>
              <a:ext cx="293688" cy="292100"/>
            </a:xfrm>
            <a:custGeom>
              <a:avLst/>
              <a:gdLst/>
              <a:ahLst/>
              <a:cxnLst>
                <a:cxn ang="0">
                  <a:pos x="116" y="55"/>
                </a:cxn>
                <a:cxn ang="0">
                  <a:pos x="58" y="0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65"/>
                </a:cxn>
                <a:cxn ang="0">
                  <a:pos x="58" y="116"/>
                </a:cxn>
                <a:cxn ang="0">
                  <a:pos x="112" y="79"/>
                </a:cxn>
                <a:cxn ang="0">
                  <a:pos x="116" y="58"/>
                </a:cxn>
                <a:cxn ang="0">
                  <a:pos x="116" y="55"/>
                </a:cxn>
                <a:cxn ang="0">
                  <a:pos x="32" y="66"/>
                </a:cxn>
                <a:cxn ang="0">
                  <a:pos x="21" y="55"/>
                </a:cxn>
                <a:cxn ang="0">
                  <a:pos x="32" y="44"/>
                </a:cxn>
                <a:cxn ang="0">
                  <a:pos x="43" y="55"/>
                </a:cxn>
                <a:cxn ang="0">
                  <a:pos x="32" y="66"/>
                </a:cxn>
                <a:cxn ang="0">
                  <a:pos x="107" y="69"/>
                </a:cxn>
                <a:cxn ang="0">
                  <a:pos x="84" y="83"/>
                </a:cxn>
                <a:cxn ang="0">
                  <a:pos x="61" y="56"/>
                </a:cxn>
                <a:cxn ang="0">
                  <a:pos x="32" y="23"/>
                </a:cxn>
                <a:cxn ang="0">
                  <a:pos x="19" y="25"/>
                </a:cxn>
                <a:cxn ang="0">
                  <a:pos x="58" y="8"/>
                </a:cxn>
                <a:cxn ang="0">
                  <a:pos x="109" y="58"/>
                </a:cxn>
                <a:cxn ang="0">
                  <a:pos x="107" y="69"/>
                </a:cxn>
              </a:cxnLst>
              <a:rect l="0" t="0" r="r" b="b"/>
              <a:pathLst>
                <a:path w="116" h="116">
                  <a:moveTo>
                    <a:pt x="116" y="55"/>
                  </a:moveTo>
                  <a:cubicBezTo>
                    <a:pt x="114" y="25"/>
                    <a:pt x="89" y="0"/>
                    <a:pt x="58" y="0"/>
                  </a:cubicBezTo>
                  <a:cubicBezTo>
                    <a:pt x="30" y="0"/>
                    <a:pt x="7" y="19"/>
                    <a:pt x="1" y="45"/>
                  </a:cubicBezTo>
                  <a:cubicBezTo>
                    <a:pt x="0" y="49"/>
                    <a:pt x="0" y="54"/>
                    <a:pt x="0" y="58"/>
                  </a:cubicBezTo>
                  <a:cubicBezTo>
                    <a:pt x="0" y="61"/>
                    <a:pt x="0" y="63"/>
                    <a:pt x="0" y="65"/>
                  </a:cubicBezTo>
                  <a:cubicBezTo>
                    <a:pt x="3" y="94"/>
                    <a:pt x="28" y="116"/>
                    <a:pt x="58" y="116"/>
                  </a:cubicBezTo>
                  <a:cubicBezTo>
                    <a:pt x="83" y="116"/>
                    <a:pt x="104" y="101"/>
                    <a:pt x="112" y="79"/>
                  </a:cubicBezTo>
                  <a:cubicBezTo>
                    <a:pt x="114" y="73"/>
                    <a:pt x="116" y="66"/>
                    <a:pt x="116" y="58"/>
                  </a:cubicBezTo>
                  <a:cubicBezTo>
                    <a:pt x="116" y="57"/>
                    <a:pt x="116" y="56"/>
                    <a:pt x="116" y="55"/>
                  </a:cubicBezTo>
                  <a:close/>
                  <a:moveTo>
                    <a:pt x="32" y="66"/>
                  </a:moveTo>
                  <a:cubicBezTo>
                    <a:pt x="26" y="66"/>
                    <a:pt x="21" y="61"/>
                    <a:pt x="21" y="55"/>
                  </a:cubicBezTo>
                  <a:cubicBezTo>
                    <a:pt x="21" y="49"/>
                    <a:pt x="26" y="44"/>
                    <a:pt x="32" y="44"/>
                  </a:cubicBezTo>
                  <a:cubicBezTo>
                    <a:pt x="38" y="44"/>
                    <a:pt x="43" y="49"/>
                    <a:pt x="43" y="55"/>
                  </a:cubicBezTo>
                  <a:cubicBezTo>
                    <a:pt x="43" y="61"/>
                    <a:pt x="38" y="66"/>
                    <a:pt x="32" y="66"/>
                  </a:cubicBezTo>
                  <a:close/>
                  <a:moveTo>
                    <a:pt x="107" y="69"/>
                  </a:moveTo>
                  <a:cubicBezTo>
                    <a:pt x="101" y="78"/>
                    <a:pt x="92" y="83"/>
                    <a:pt x="84" y="83"/>
                  </a:cubicBezTo>
                  <a:cubicBezTo>
                    <a:pt x="73" y="83"/>
                    <a:pt x="61" y="74"/>
                    <a:pt x="61" y="56"/>
                  </a:cubicBezTo>
                  <a:cubicBezTo>
                    <a:pt x="61" y="34"/>
                    <a:pt x="46" y="23"/>
                    <a:pt x="32" y="23"/>
                  </a:cubicBezTo>
                  <a:cubicBezTo>
                    <a:pt x="27" y="23"/>
                    <a:pt x="23" y="24"/>
                    <a:pt x="19" y="25"/>
                  </a:cubicBezTo>
                  <a:cubicBezTo>
                    <a:pt x="29" y="14"/>
                    <a:pt x="42" y="8"/>
                    <a:pt x="58" y="8"/>
                  </a:cubicBezTo>
                  <a:cubicBezTo>
                    <a:pt x="86" y="8"/>
                    <a:pt x="109" y="30"/>
                    <a:pt x="109" y="58"/>
                  </a:cubicBezTo>
                  <a:cubicBezTo>
                    <a:pt x="109" y="62"/>
                    <a:pt x="108" y="65"/>
                    <a:pt x="107" y="6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88" name="Oval 70"/>
            <p:cNvSpPr>
              <a:spLocks noChangeArrowheads="1"/>
            </p:cNvSpPr>
            <p:nvPr/>
          </p:nvSpPr>
          <p:spPr bwMode="auto">
            <a:xfrm>
              <a:off x="4024313" y="3141663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1601788" y="10837637"/>
            <a:ext cx="734882" cy="734882"/>
            <a:chOff x="328613" y="4186238"/>
            <a:chExt cx="292100" cy="292100"/>
          </a:xfrm>
          <a:solidFill>
            <a:schemeClr val="tx2"/>
          </a:solidFill>
        </p:grpSpPr>
        <p:sp>
          <p:nvSpPr>
            <p:cNvPr id="90" name="Freeform 71"/>
            <p:cNvSpPr>
              <a:spLocks noEditPoints="1"/>
            </p:cNvSpPr>
            <p:nvPr/>
          </p:nvSpPr>
          <p:spPr bwMode="auto">
            <a:xfrm>
              <a:off x="414338" y="4186238"/>
              <a:ext cx="206375" cy="206375"/>
            </a:xfrm>
            <a:custGeom>
              <a:avLst/>
              <a:gdLst/>
              <a:ahLst/>
              <a:cxnLst>
                <a:cxn ang="0">
                  <a:pos x="57" y="8"/>
                </a:cxn>
                <a:cxn ang="0">
                  <a:pos x="33" y="23"/>
                </a:cxn>
                <a:cxn ang="0">
                  <a:pos x="2" y="54"/>
                </a:cxn>
                <a:cxn ang="0">
                  <a:pos x="2" y="64"/>
                </a:cxn>
                <a:cxn ang="0">
                  <a:pos x="18" y="79"/>
                </a:cxn>
                <a:cxn ang="0">
                  <a:pos x="28" y="79"/>
                </a:cxn>
                <a:cxn ang="0">
                  <a:pos x="59" y="49"/>
                </a:cxn>
                <a:cxn ang="0">
                  <a:pos x="74" y="25"/>
                </a:cxn>
                <a:cxn ang="0">
                  <a:pos x="82" y="0"/>
                </a:cxn>
                <a:cxn ang="0">
                  <a:pos x="57" y="8"/>
                </a:cxn>
                <a:cxn ang="0">
                  <a:pos x="36" y="61"/>
                </a:cxn>
                <a:cxn ang="0">
                  <a:pos x="20" y="61"/>
                </a:cxn>
                <a:cxn ang="0">
                  <a:pos x="20" y="46"/>
                </a:cxn>
                <a:cxn ang="0">
                  <a:pos x="36" y="46"/>
                </a:cxn>
                <a:cxn ang="0">
                  <a:pos x="36" y="61"/>
                </a:cxn>
                <a:cxn ang="0">
                  <a:pos x="56" y="41"/>
                </a:cxn>
                <a:cxn ang="0">
                  <a:pos x="41" y="41"/>
                </a:cxn>
                <a:cxn ang="0">
                  <a:pos x="41" y="26"/>
                </a:cxn>
                <a:cxn ang="0">
                  <a:pos x="56" y="26"/>
                </a:cxn>
                <a:cxn ang="0">
                  <a:pos x="56" y="41"/>
                </a:cxn>
              </a:cxnLst>
              <a:rect l="0" t="0" r="r" b="b"/>
              <a:pathLst>
                <a:path w="82" h="82">
                  <a:moveTo>
                    <a:pt x="57" y="8"/>
                  </a:moveTo>
                  <a:cubicBezTo>
                    <a:pt x="50" y="11"/>
                    <a:pt x="39" y="17"/>
                    <a:pt x="33" y="23"/>
                  </a:cubicBezTo>
                  <a:cubicBezTo>
                    <a:pt x="2" y="54"/>
                    <a:pt x="2" y="54"/>
                    <a:pt x="2" y="54"/>
                  </a:cubicBezTo>
                  <a:cubicBezTo>
                    <a:pt x="0" y="57"/>
                    <a:pt x="0" y="61"/>
                    <a:pt x="2" y="64"/>
                  </a:cubicBezTo>
                  <a:cubicBezTo>
                    <a:pt x="18" y="79"/>
                    <a:pt x="18" y="79"/>
                    <a:pt x="18" y="79"/>
                  </a:cubicBezTo>
                  <a:cubicBezTo>
                    <a:pt x="21" y="82"/>
                    <a:pt x="25" y="82"/>
                    <a:pt x="28" y="79"/>
                  </a:cubicBezTo>
                  <a:cubicBezTo>
                    <a:pt x="59" y="49"/>
                    <a:pt x="59" y="49"/>
                    <a:pt x="59" y="49"/>
                  </a:cubicBezTo>
                  <a:cubicBezTo>
                    <a:pt x="65" y="43"/>
                    <a:pt x="71" y="32"/>
                    <a:pt x="74" y="25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57" y="8"/>
                  </a:lnTo>
                  <a:close/>
                  <a:moveTo>
                    <a:pt x="36" y="61"/>
                  </a:moveTo>
                  <a:cubicBezTo>
                    <a:pt x="32" y="66"/>
                    <a:pt x="25" y="66"/>
                    <a:pt x="20" y="61"/>
                  </a:cubicBezTo>
                  <a:cubicBezTo>
                    <a:pt x="16" y="57"/>
                    <a:pt x="16" y="50"/>
                    <a:pt x="20" y="46"/>
                  </a:cubicBezTo>
                  <a:cubicBezTo>
                    <a:pt x="25" y="42"/>
                    <a:pt x="32" y="42"/>
                    <a:pt x="36" y="46"/>
                  </a:cubicBezTo>
                  <a:cubicBezTo>
                    <a:pt x="40" y="50"/>
                    <a:pt x="40" y="57"/>
                    <a:pt x="36" y="61"/>
                  </a:cubicBezTo>
                  <a:close/>
                  <a:moveTo>
                    <a:pt x="56" y="41"/>
                  </a:moveTo>
                  <a:cubicBezTo>
                    <a:pt x="52" y="45"/>
                    <a:pt x="45" y="45"/>
                    <a:pt x="41" y="41"/>
                  </a:cubicBezTo>
                  <a:cubicBezTo>
                    <a:pt x="37" y="37"/>
                    <a:pt x="37" y="30"/>
                    <a:pt x="41" y="26"/>
                  </a:cubicBezTo>
                  <a:cubicBezTo>
                    <a:pt x="45" y="21"/>
                    <a:pt x="52" y="21"/>
                    <a:pt x="56" y="26"/>
                  </a:cubicBezTo>
                  <a:cubicBezTo>
                    <a:pt x="61" y="30"/>
                    <a:pt x="61" y="37"/>
                    <a:pt x="56" y="4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1" name="Freeform 72"/>
            <p:cNvSpPr>
              <a:spLocks/>
            </p:cNvSpPr>
            <p:nvPr/>
          </p:nvSpPr>
          <p:spPr bwMode="auto">
            <a:xfrm>
              <a:off x="334963" y="4270375"/>
              <a:ext cx="98425" cy="85725"/>
            </a:xfrm>
            <a:custGeom>
              <a:avLst/>
              <a:gdLst/>
              <a:ahLst/>
              <a:cxnLst>
                <a:cxn ang="0">
                  <a:pos x="13" y="31"/>
                </a:cxn>
                <a:cxn ang="0">
                  <a:pos x="39" y="5"/>
                </a:cxn>
                <a:cxn ang="0">
                  <a:pos x="18" y="5"/>
                </a:cxn>
                <a:cxn ang="0">
                  <a:pos x="3" y="21"/>
                </a:cxn>
                <a:cxn ang="0">
                  <a:pos x="3" y="31"/>
                </a:cxn>
                <a:cxn ang="0">
                  <a:pos x="13" y="31"/>
                </a:cxn>
              </a:cxnLst>
              <a:rect l="0" t="0" r="r" b="b"/>
              <a:pathLst>
                <a:path w="39" h="34">
                  <a:moveTo>
                    <a:pt x="13" y="31"/>
                  </a:moveTo>
                  <a:cubicBezTo>
                    <a:pt x="39" y="5"/>
                    <a:pt x="39" y="5"/>
                    <a:pt x="39" y="5"/>
                  </a:cubicBezTo>
                  <a:cubicBezTo>
                    <a:pt x="33" y="0"/>
                    <a:pt x="24" y="0"/>
                    <a:pt x="18" y="5"/>
                  </a:cubicBezTo>
                  <a:cubicBezTo>
                    <a:pt x="3" y="21"/>
                    <a:pt x="3" y="21"/>
                    <a:pt x="3" y="21"/>
                  </a:cubicBezTo>
                  <a:cubicBezTo>
                    <a:pt x="0" y="24"/>
                    <a:pt x="0" y="28"/>
                    <a:pt x="3" y="31"/>
                  </a:cubicBezTo>
                  <a:cubicBezTo>
                    <a:pt x="5" y="34"/>
                    <a:pt x="10" y="34"/>
                    <a:pt x="13" y="3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2" name="Freeform 73"/>
            <p:cNvSpPr>
              <a:spLocks/>
            </p:cNvSpPr>
            <p:nvPr/>
          </p:nvSpPr>
          <p:spPr bwMode="auto">
            <a:xfrm>
              <a:off x="450851" y="4373563"/>
              <a:ext cx="85725" cy="98425"/>
            </a:xfrm>
            <a:custGeom>
              <a:avLst/>
              <a:gdLst/>
              <a:ahLst/>
              <a:cxnLst>
                <a:cxn ang="0">
                  <a:pos x="3" y="26"/>
                </a:cxn>
                <a:cxn ang="0">
                  <a:pos x="3" y="36"/>
                </a:cxn>
                <a:cxn ang="0">
                  <a:pos x="13" y="36"/>
                </a:cxn>
                <a:cxn ang="0">
                  <a:pos x="29" y="21"/>
                </a:cxn>
                <a:cxn ang="0">
                  <a:pos x="29" y="0"/>
                </a:cxn>
                <a:cxn ang="0">
                  <a:pos x="3" y="26"/>
                </a:cxn>
              </a:cxnLst>
              <a:rect l="0" t="0" r="r" b="b"/>
              <a:pathLst>
                <a:path w="34" h="39">
                  <a:moveTo>
                    <a:pt x="3" y="26"/>
                  </a:moveTo>
                  <a:cubicBezTo>
                    <a:pt x="0" y="29"/>
                    <a:pt x="0" y="33"/>
                    <a:pt x="3" y="36"/>
                  </a:cubicBezTo>
                  <a:cubicBezTo>
                    <a:pt x="6" y="39"/>
                    <a:pt x="10" y="39"/>
                    <a:pt x="13" y="36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34" y="15"/>
                    <a:pt x="34" y="6"/>
                    <a:pt x="29" y="0"/>
                  </a:cubicBezTo>
                  <a:lnTo>
                    <a:pt x="3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3" name="Freeform 74"/>
            <p:cNvSpPr>
              <a:spLocks/>
            </p:cNvSpPr>
            <p:nvPr/>
          </p:nvSpPr>
          <p:spPr bwMode="auto">
            <a:xfrm>
              <a:off x="396876" y="4360863"/>
              <a:ext cx="49213" cy="50800"/>
            </a:xfrm>
            <a:custGeom>
              <a:avLst/>
              <a:gdLst/>
              <a:ahLst/>
              <a:cxnLst>
                <a:cxn ang="0">
                  <a:pos x="2" y="3"/>
                </a:cxn>
                <a:cxn ang="0">
                  <a:pos x="2" y="8"/>
                </a:cxn>
                <a:cxn ang="0">
                  <a:pos x="12" y="18"/>
                </a:cxn>
                <a:cxn ang="0">
                  <a:pos x="17" y="18"/>
                </a:cxn>
                <a:cxn ang="0">
                  <a:pos x="20" y="16"/>
                </a:cxn>
                <a:cxn ang="0">
                  <a:pos x="4" y="0"/>
                </a:cxn>
                <a:cxn ang="0">
                  <a:pos x="2" y="3"/>
                </a:cxn>
              </a:cxnLst>
              <a:rect l="0" t="0" r="r" b="b"/>
              <a:pathLst>
                <a:path w="20" h="20">
                  <a:moveTo>
                    <a:pt x="2" y="3"/>
                  </a:moveTo>
                  <a:cubicBezTo>
                    <a:pt x="0" y="4"/>
                    <a:pt x="0" y="6"/>
                    <a:pt x="2" y="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3" y="20"/>
                    <a:pt x="16" y="20"/>
                    <a:pt x="17" y="18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2" y="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4" name="Freeform 75"/>
            <p:cNvSpPr>
              <a:spLocks/>
            </p:cNvSpPr>
            <p:nvPr/>
          </p:nvSpPr>
          <p:spPr bwMode="auto">
            <a:xfrm>
              <a:off x="328613" y="4387850"/>
              <a:ext cx="90488" cy="90488"/>
            </a:xfrm>
            <a:custGeom>
              <a:avLst/>
              <a:gdLst/>
              <a:ahLst/>
              <a:cxnLst>
                <a:cxn ang="0">
                  <a:pos x="0" y="36"/>
                </a:cxn>
                <a:cxn ang="0">
                  <a:pos x="29" y="7"/>
                </a:cxn>
                <a:cxn ang="0">
                  <a:pos x="0" y="36"/>
                </a:cxn>
              </a:cxnLst>
              <a:rect l="0" t="0" r="r" b="b"/>
              <a:pathLst>
                <a:path w="36" h="36">
                  <a:moveTo>
                    <a:pt x="0" y="36"/>
                  </a:moveTo>
                  <a:cubicBezTo>
                    <a:pt x="14" y="29"/>
                    <a:pt x="36" y="14"/>
                    <a:pt x="29" y="7"/>
                  </a:cubicBezTo>
                  <a:cubicBezTo>
                    <a:pt x="22" y="0"/>
                    <a:pt x="7" y="21"/>
                    <a:pt x="0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1689653" y="7886121"/>
            <a:ext cx="647016" cy="734886"/>
            <a:chOff x="363538" y="3013075"/>
            <a:chExt cx="257175" cy="292101"/>
          </a:xfrm>
          <a:solidFill>
            <a:schemeClr val="tx2"/>
          </a:solidFill>
        </p:grpSpPr>
        <p:sp>
          <p:nvSpPr>
            <p:cNvPr id="96" name="Freeform 76"/>
            <p:cNvSpPr>
              <a:spLocks noEditPoints="1"/>
            </p:cNvSpPr>
            <p:nvPr/>
          </p:nvSpPr>
          <p:spPr bwMode="auto">
            <a:xfrm>
              <a:off x="363538" y="3068638"/>
              <a:ext cx="257175" cy="236538"/>
            </a:xfrm>
            <a:custGeom>
              <a:avLst/>
              <a:gdLst/>
              <a:ahLst/>
              <a:cxnLst>
                <a:cxn ang="0">
                  <a:pos x="51" y="15"/>
                </a:cxn>
                <a:cxn ang="0">
                  <a:pos x="0" y="44"/>
                </a:cxn>
                <a:cxn ang="0">
                  <a:pos x="37" y="94"/>
                </a:cxn>
                <a:cxn ang="0">
                  <a:pos x="51" y="87"/>
                </a:cxn>
                <a:cxn ang="0">
                  <a:pos x="66" y="94"/>
                </a:cxn>
                <a:cxn ang="0">
                  <a:pos x="102" y="44"/>
                </a:cxn>
                <a:cxn ang="0">
                  <a:pos x="51" y="15"/>
                </a:cxn>
                <a:cxn ang="0">
                  <a:pos x="22" y="73"/>
                </a:cxn>
                <a:cxn ang="0">
                  <a:pos x="22" y="22"/>
                </a:cxn>
                <a:cxn ang="0">
                  <a:pos x="37" y="22"/>
                </a:cxn>
                <a:cxn ang="0">
                  <a:pos x="22" y="73"/>
                </a:cxn>
              </a:cxnLst>
              <a:rect l="0" t="0" r="r" b="b"/>
              <a:pathLst>
                <a:path w="102" h="94">
                  <a:moveTo>
                    <a:pt x="51" y="15"/>
                  </a:moveTo>
                  <a:cubicBezTo>
                    <a:pt x="13" y="0"/>
                    <a:pt x="0" y="22"/>
                    <a:pt x="0" y="44"/>
                  </a:cubicBezTo>
                  <a:cubicBezTo>
                    <a:pt x="0" y="65"/>
                    <a:pt x="26" y="94"/>
                    <a:pt x="37" y="94"/>
                  </a:cubicBezTo>
                  <a:cubicBezTo>
                    <a:pt x="51" y="94"/>
                    <a:pt x="51" y="87"/>
                    <a:pt x="51" y="87"/>
                  </a:cubicBezTo>
                  <a:cubicBezTo>
                    <a:pt x="51" y="87"/>
                    <a:pt x="51" y="94"/>
                    <a:pt x="66" y="94"/>
                  </a:cubicBezTo>
                  <a:cubicBezTo>
                    <a:pt x="76" y="94"/>
                    <a:pt x="102" y="65"/>
                    <a:pt x="102" y="44"/>
                  </a:cubicBezTo>
                  <a:cubicBezTo>
                    <a:pt x="102" y="22"/>
                    <a:pt x="89" y="0"/>
                    <a:pt x="51" y="15"/>
                  </a:cubicBezTo>
                  <a:close/>
                  <a:moveTo>
                    <a:pt x="22" y="73"/>
                  </a:moveTo>
                  <a:cubicBezTo>
                    <a:pt x="0" y="44"/>
                    <a:pt x="22" y="22"/>
                    <a:pt x="22" y="22"/>
                  </a:cubicBezTo>
                  <a:cubicBezTo>
                    <a:pt x="37" y="22"/>
                    <a:pt x="37" y="22"/>
                    <a:pt x="37" y="22"/>
                  </a:cubicBezTo>
                  <a:cubicBezTo>
                    <a:pt x="37" y="22"/>
                    <a:pt x="22" y="36"/>
                    <a:pt x="22" y="7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7" name="Freeform 77"/>
            <p:cNvSpPr>
              <a:spLocks/>
            </p:cNvSpPr>
            <p:nvPr/>
          </p:nvSpPr>
          <p:spPr bwMode="auto">
            <a:xfrm>
              <a:off x="419101" y="3013075"/>
              <a:ext cx="73025" cy="73025"/>
            </a:xfrm>
            <a:custGeom>
              <a:avLst/>
              <a:gdLst/>
              <a:ahLst/>
              <a:cxnLst>
                <a:cxn ang="0">
                  <a:pos x="29" y="29"/>
                </a:cxn>
                <a:cxn ang="0">
                  <a:pos x="15" y="0"/>
                </a:cxn>
                <a:cxn ang="0">
                  <a:pos x="0" y="0"/>
                </a:cxn>
                <a:cxn ang="0">
                  <a:pos x="22" y="29"/>
                </a:cxn>
                <a:cxn ang="0">
                  <a:pos x="29" y="29"/>
                </a:cxn>
              </a:cxnLst>
              <a:rect l="0" t="0" r="r" b="b"/>
              <a:pathLst>
                <a:path w="29" h="29">
                  <a:moveTo>
                    <a:pt x="29" y="29"/>
                  </a:moveTo>
                  <a:cubicBezTo>
                    <a:pt x="22" y="15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9"/>
                    <a:pt x="22" y="29"/>
                    <a:pt x="22" y="29"/>
                  </a:cubicBezTo>
                  <a:lnTo>
                    <a:pt x="29" y="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98" name="Freeform 78"/>
            <p:cNvSpPr>
              <a:spLocks/>
            </p:cNvSpPr>
            <p:nvPr/>
          </p:nvSpPr>
          <p:spPr bwMode="auto">
            <a:xfrm>
              <a:off x="492126" y="3013075"/>
              <a:ext cx="90488" cy="73025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0" y="29"/>
                </a:cxn>
                <a:cxn ang="0">
                  <a:pos x="36" y="0"/>
                </a:cxn>
              </a:cxnLst>
              <a:rect l="0" t="0" r="r" b="b"/>
              <a:pathLst>
                <a:path w="36" h="29">
                  <a:moveTo>
                    <a:pt x="36" y="0"/>
                  </a:moveTo>
                  <a:cubicBezTo>
                    <a:pt x="36" y="0"/>
                    <a:pt x="0" y="0"/>
                    <a:pt x="0" y="29"/>
                  </a:cubicBezTo>
                  <a:cubicBezTo>
                    <a:pt x="0" y="29"/>
                    <a:pt x="36" y="29"/>
                    <a:pt x="3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99" name="Freeform 79"/>
          <p:cNvSpPr>
            <a:spLocks noEditPoints="1"/>
          </p:cNvSpPr>
          <p:nvPr/>
        </p:nvSpPr>
        <p:spPr bwMode="auto">
          <a:xfrm>
            <a:off x="8962595" y="7886121"/>
            <a:ext cx="647016" cy="734882"/>
          </a:xfrm>
          <a:custGeom>
            <a:avLst/>
            <a:gdLst>
              <a:gd name="T0" fmla="*/ 219355 w 102"/>
              <a:gd name="T1" fmla="*/ 274473 h 116"/>
              <a:gd name="T2" fmla="*/ 206749 w 102"/>
              <a:gd name="T3" fmla="*/ 274473 h 116"/>
              <a:gd name="T4" fmla="*/ 257175 w 102"/>
              <a:gd name="T5" fmla="*/ 183822 h 116"/>
              <a:gd name="T6" fmla="*/ 173971 w 102"/>
              <a:gd name="T7" fmla="*/ 78061 h 116"/>
              <a:gd name="T8" fmla="*/ 194142 w 102"/>
              <a:gd name="T9" fmla="*/ 37772 h 116"/>
              <a:gd name="T10" fmla="*/ 191621 w 102"/>
              <a:gd name="T11" fmla="*/ 25181 h 116"/>
              <a:gd name="T12" fmla="*/ 141194 w 102"/>
              <a:gd name="T13" fmla="*/ 2518 h 116"/>
              <a:gd name="T14" fmla="*/ 133630 w 102"/>
              <a:gd name="T15" fmla="*/ 0 h 116"/>
              <a:gd name="T16" fmla="*/ 128588 w 102"/>
              <a:gd name="T17" fmla="*/ 5036 h 116"/>
              <a:gd name="T18" fmla="*/ 70597 w 102"/>
              <a:gd name="T19" fmla="*/ 115833 h 116"/>
              <a:gd name="T20" fmla="*/ 78161 w 102"/>
              <a:gd name="T21" fmla="*/ 143532 h 116"/>
              <a:gd name="T22" fmla="*/ 70597 w 102"/>
              <a:gd name="T23" fmla="*/ 158641 h 116"/>
              <a:gd name="T24" fmla="*/ 103374 w 102"/>
              <a:gd name="T25" fmla="*/ 173749 h 116"/>
              <a:gd name="T26" fmla="*/ 110938 w 102"/>
              <a:gd name="T27" fmla="*/ 158641 h 116"/>
              <a:gd name="T28" fmla="*/ 110938 w 102"/>
              <a:gd name="T29" fmla="*/ 158641 h 116"/>
              <a:gd name="T30" fmla="*/ 136151 w 102"/>
              <a:gd name="T31" fmla="*/ 148568 h 116"/>
              <a:gd name="T32" fmla="*/ 156322 w 102"/>
              <a:gd name="T33" fmla="*/ 110797 h 116"/>
              <a:gd name="T34" fmla="*/ 219355 w 102"/>
              <a:gd name="T35" fmla="*/ 183822 h 116"/>
              <a:gd name="T36" fmla="*/ 146237 w 102"/>
              <a:gd name="T37" fmla="*/ 256847 h 116"/>
              <a:gd name="T38" fmla="*/ 93289 w 102"/>
              <a:gd name="T39" fmla="*/ 239220 h 116"/>
              <a:gd name="T40" fmla="*/ 93289 w 102"/>
              <a:gd name="T41" fmla="*/ 229147 h 116"/>
              <a:gd name="T42" fmla="*/ 100853 w 102"/>
              <a:gd name="T43" fmla="*/ 219075 h 116"/>
              <a:gd name="T44" fmla="*/ 146237 w 102"/>
              <a:gd name="T45" fmla="*/ 219075 h 116"/>
              <a:gd name="T46" fmla="*/ 146237 w 102"/>
              <a:gd name="T47" fmla="*/ 201448 h 116"/>
              <a:gd name="T48" fmla="*/ 75640 w 102"/>
              <a:gd name="T49" fmla="*/ 201448 h 116"/>
              <a:gd name="T50" fmla="*/ 40341 w 102"/>
              <a:gd name="T51" fmla="*/ 201448 h 116"/>
              <a:gd name="T52" fmla="*/ 0 w 102"/>
              <a:gd name="T53" fmla="*/ 201448 h 116"/>
              <a:gd name="T54" fmla="*/ 0 w 102"/>
              <a:gd name="T55" fmla="*/ 219075 h 116"/>
              <a:gd name="T56" fmla="*/ 42863 w 102"/>
              <a:gd name="T57" fmla="*/ 219075 h 116"/>
              <a:gd name="T58" fmla="*/ 45384 w 102"/>
              <a:gd name="T59" fmla="*/ 219075 h 116"/>
              <a:gd name="T60" fmla="*/ 55469 w 102"/>
              <a:gd name="T61" fmla="*/ 229147 h 116"/>
              <a:gd name="T62" fmla="*/ 55469 w 102"/>
              <a:gd name="T63" fmla="*/ 239220 h 116"/>
              <a:gd name="T64" fmla="*/ 55469 w 102"/>
              <a:gd name="T65" fmla="*/ 274473 h 116"/>
              <a:gd name="T66" fmla="*/ 20171 w 102"/>
              <a:gd name="T67" fmla="*/ 292100 h 116"/>
              <a:gd name="T68" fmla="*/ 257175 w 102"/>
              <a:gd name="T69" fmla="*/ 292100 h 116"/>
              <a:gd name="T70" fmla="*/ 219355 w 102"/>
              <a:gd name="T71" fmla="*/ 274473 h 116"/>
              <a:gd name="T72" fmla="*/ 156322 w 102"/>
              <a:gd name="T73" fmla="*/ 25181 h 116"/>
              <a:gd name="T74" fmla="*/ 151279 w 102"/>
              <a:gd name="T75" fmla="*/ 30217 h 116"/>
              <a:gd name="T76" fmla="*/ 108417 w 102"/>
              <a:gd name="T77" fmla="*/ 110797 h 116"/>
              <a:gd name="T78" fmla="*/ 93289 w 102"/>
              <a:gd name="T79" fmla="*/ 103242 h 116"/>
              <a:gd name="T80" fmla="*/ 93289 w 102"/>
              <a:gd name="T81" fmla="*/ 98206 h 116"/>
              <a:gd name="T82" fmla="*/ 133630 w 102"/>
              <a:gd name="T83" fmla="*/ 25181 h 116"/>
              <a:gd name="T84" fmla="*/ 138673 w 102"/>
              <a:gd name="T85" fmla="*/ 20145 h 116"/>
              <a:gd name="T86" fmla="*/ 146237 w 102"/>
              <a:gd name="T87" fmla="*/ 20145 h 116"/>
              <a:gd name="T88" fmla="*/ 156322 w 102"/>
              <a:gd name="T89" fmla="*/ 25181 h 116"/>
              <a:gd name="T90" fmla="*/ 156322 w 102"/>
              <a:gd name="T91" fmla="*/ 25181 h 11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102" h="116">
                <a:moveTo>
                  <a:pt x="87" y="109"/>
                </a:moveTo>
                <a:cubicBezTo>
                  <a:pt x="82" y="109"/>
                  <a:pt x="82" y="109"/>
                  <a:pt x="82" y="109"/>
                </a:cubicBezTo>
                <a:cubicBezTo>
                  <a:pt x="94" y="101"/>
                  <a:pt x="102" y="88"/>
                  <a:pt x="102" y="73"/>
                </a:cubicBezTo>
                <a:cubicBezTo>
                  <a:pt x="102" y="52"/>
                  <a:pt x="88" y="35"/>
                  <a:pt x="69" y="31"/>
                </a:cubicBezTo>
                <a:cubicBezTo>
                  <a:pt x="77" y="15"/>
                  <a:pt x="77" y="15"/>
                  <a:pt x="77" y="15"/>
                </a:cubicBezTo>
                <a:cubicBezTo>
                  <a:pt x="78" y="13"/>
                  <a:pt x="77" y="11"/>
                  <a:pt x="76" y="10"/>
                </a:cubicBezTo>
                <a:cubicBezTo>
                  <a:pt x="56" y="1"/>
                  <a:pt x="56" y="1"/>
                  <a:pt x="56" y="1"/>
                </a:cubicBezTo>
                <a:cubicBezTo>
                  <a:pt x="55" y="0"/>
                  <a:pt x="54" y="0"/>
                  <a:pt x="53" y="0"/>
                </a:cubicBezTo>
                <a:cubicBezTo>
                  <a:pt x="52" y="1"/>
                  <a:pt x="52" y="2"/>
                  <a:pt x="51" y="2"/>
                </a:cubicBezTo>
                <a:cubicBezTo>
                  <a:pt x="28" y="46"/>
                  <a:pt x="28" y="46"/>
                  <a:pt x="28" y="46"/>
                </a:cubicBezTo>
                <a:cubicBezTo>
                  <a:pt x="26" y="50"/>
                  <a:pt x="28" y="55"/>
                  <a:pt x="31" y="57"/>
                </a:cubicBezTo>
                <a:cubicBezTo>
                  <a:pt x="28" y="63"/>
                  <a:pt x="28" y="63"/>
                  <a:pt x="28" y="63"/>
                </a:cubicBezTo>
                <a:cubicBezTo>
                  <a:pt x="41" y="69"/>
                  <a:pt x="41" y="69"/>
                  <a:pt x="41" y="69"/>
                </a:cubicBezTo>
                <a:cubicBezTo>
                  <a:pt x="44" y="63"/>
                  <a:pt x="44" y="63"/>
                  <a:pt x="44" y="63"/>
                </a:cubicBezTo>
                <a:cubicBezTo>
                  <a:pt x="44" y="63"/>
                  <a:pt x="44" y="63"/>
                  <a:pt x="44" y="63"/>
                </a:cubicBezTo>
                <a:cubicBezTo>
                  <a:pt x="48" y="65"/>
                  <a:pt x="52" y="63"/>
                  <a:pt x="54" y="59"/>
                </a:cubicBezTo>
                <a:cubicBezTo>
                  <a:pt x="62" y="44"/>
                  <a:pt x="62" y="44"/>
                  <a:pt x="62" y="44"/>
                </a:cubicBezTo>
                <a:cubicBezTo>
                  <a:pt x="76" y="46"/>
                  <a:pt x="87" y="58"/>
                  <a:pt x="87" y="73"/>
                </a:cubicBezTo>
                <a:cubicBezTo>
                  <a:pt x="87" y="89"/>
                  <a:pt x="74" y="102"/>
                  <a:pt x="58" y="102"/>
                </a:cubicBezTo>
                <a:cubicBezTo>
                  <a:pt x="51" y="102"/>
                  <a:pt x="42" y="99"/>
                  <a:pt x="37" y="95"/>
                </a:cubicBezTo>
                <a:cubicBezTo>
                  <a:pt x="37" y="91"/>
                  <a:pt x="37" y="91"/>
                  <a:pt x="37" y="91"/>
                </a:cubicBezTo>
                <a:cubicBezTo>
                  <a:pt x="37" y="89"/>
                  <a:pt x="38" y="87"/>
                  <a:pt x="40" y="87"/>
                </a:cubicBezTo>
                <a:cubicBezTo>
                  <a:pt x="58" y="87"/>
                  <a:pt x="58" y="87"/>
                  <a:pt x="58" y="87"/>
                </a:cubicBezTo>
                <a:cubicBezTo>
                  <a:pt x="58" y="80"/>
                  <a:pt x="58" y="80"/>
                  <a:pt x="58" y="80"/>
                </a:cubicBezTo>
                <a:cubicBezTo>
                  <a:pt x="30" y="80"/>
                  <a:pt x="30" y="80"/>
                  <a:pt x="30" y="80"/>
                </a:cubicBezTo>
                <a:cubicBezTo>
                  <a:pt x="16" y="80"/>
                  <a:pt x="16" y="80"/>
                  <a:pt x="16" y="80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7"/>
                  <a:pt x="0" y="87"/>
                  <a:pt x="0" y="87"/>
                </a:cubicBezTo>
                <a:cubicBezTo>
                  <a:pt x="17" y="87"/>
                  <a:pt x="17" y="87"/>
                  <a:pt x="17" y="87"/>
                </a:cubicBezTo>
                <a:cubicBezTo>
                  <a:pt x="18" y="87"/>
                  <a:pt x="18" y="87"/>
                  <a:pt x="18" y="87"/>
                </a:cubicBezTo>
                <a:cubicBezTo>
                  <a:pt x="20" y="87"/>
                  <a:pt x="22" y="89"/>
                  <a:pt x="22" y="91"/>
                </a:cubicBezTo>
                <a:cubicBezTo>
                  <a:pt x="22" y="95"/>
                  <a:pt x="22" y="95"/>
                  <a:pt x="22" y="95"/>
                </a:cubicBezTo>
                <a:cubicBezTo>
                  <a:pt x="22" y="109"/>
                  <a:pt x="22" y="109"/>
                  <a:pt x="22" y="109"/>
                </a:cubicBezTo>
                <a:cubicBezTo>
                  <a:pt x="14" y="109"/>
                  <a:pt x="8" y="108"/>
                  <a:pt x="8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2" y="108"/>
                  <a:pt x="95" y="109"/>
                  <a:pt x="87" y="109"/>
                </a:cubicBezTo>
                <a:close/>
                <a:moveTo>
                  <a:pt x="62" y="10"/>
                </a:moveTo>
                <a:cubicBezTo>
                  <a:pt x="61" y="10"/>
                  <a:pt x="60" y="11"/>
                  <a:pt x="60" y="12"/>
                </a:cubicBezTo>
                <a:cubicBezTo>
                  <a:pt x="43" y="44"/>
                  <a:pt x="43" y="44"/>
                  <a:pt x="43" y="44"/>
                </a:cubicBezTo>
                <a:cubicBezTo>
                  <a:pt x="37" y="41"/>
                  <a:pt x="37" y="41"/>
                  <a:pt x="37" y="41"/>
                </a:cubicBezTo>
                <a:cubicBezTo>
                  <a:pt x="37" y="40"/>
                  <a:pt x="37" y="40"/>
                  <a:pt x="37" y="39"/>
                </a:cubicBezTo>
                <a:cubicBezTo>
                  <a:pt x="53" y="10"/>
                  <a:pt x="53" y="10"/>
                  <a:pt x="53" y="10"/>
                </a:cubicBezTo>
                <a:cubicBezTo>
                  <a:pt x="53" y="9"/>
                  <a:pt x="54" y="8"/>
                  <a:pt x="55" y="8"/>
                </a:cubicBezTo>
                <a:cubicBezTo>
                  <a:pt x="56" y="7"/>
                  <a:pt x="57" y="7"/>
                  <a:pt x="58" y="8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10"/>
                  <a:pt x="62" y="10"/>
                  <a:pt x="62" y="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00" name="Freeform 80"/>
          <p:cNvSpPr>
            <a:spLocks noEditPoints="1"/>
          </p:cNvSpPr>
          <p:nvPr/>
        </p:nvSpPr>
        <p:spPr bwMode="auto">
          <a:xfrm>
            <a:off x="9014519" y="9547595"/>
            <a:ext cx="639028" cy="555158"/>
          </a:xfrm>
          <a:custGeom>
            <a:avLst/>
            <a:gdLst>
              <a:gd name="T0" fmla="*/ 231366 w 101"/>
              <a:gd name="T1" fmla="*/ 91309 h 87"/>
              <a:gd name="T2" fmla="*/ 246455 w 101"/>
              <a:gd name="T3" fmla="*/ 73554 h 87"/>
              <a:gd name="T4" fmla="*/ 246455 w 101"/>
              <a:gd name="T5" fmla="*/ 53263 h 87"/>
              <a:gd name="T6" fmla="*/ 206218 w 101"/>
              <a:gd name="T7" fmla="*/ 15218 h 87"/>
              <a:gd name="T8" fmla="*/ 72931 w 101"/>
              <a:gd name="T9" fmla="*/ 0 h 87"/>
              <a:gd name="T10" fmla="*/ 35208 w 101"/>
              <a:gd name="T11" fmla="*/ 53263 h 87"/>
              <a:gd name="T12" fmla="*/ 0 w 101"/>
              <a:gd name="T13" fmla="*/ 63409 h 87"/>
              <a:gd name="T14" fmla="*/ 30178 w 101"/>
              <a:gd name="T15" fmla="*/ 73554 h 87"/>
              <a:gd name="T16" fmla="*/ 7545 w 101"/>
              <a:gd name="T17" fmla="*/ 91309 h 87"/>
              <a:gd name="T18" fmla="*/ 0 w 101"/>
              <a:gd name="T19" fmla="*/ 154718 h 87"/>
              <a:gd name="T20" fmla="*/ 17604 w 101"/>
              <a:gd name="T21" fmla="*/ 164863 h 87"/>
              <a:gd name="T22" fmla="*/ 35208 w 101"/>
              <a:gd name="T23" fmla="*/ 220663 h 87"/>
              <a:gd name="T24" fmla="*/ 72931 w 101"/>
              <a:gd name="T25" fmla="*/ 200372 h 87"/>
              <a:gd name="T26" fmla="*/ 181069 w 101"/>
              <a:gd name="T27" fmla="*/ 164863 h 87"/>
              <a:gd name="T28" fmla="*/ 198673 w 101"/>
              <a:gd name="T29" fmla="*/ 220663 h 87"/>
              <a:gd name="T30" fmla="*/ 236396 w 101"/>
              <a:gd name="T31" fmla="*/ 200372 h 87"/>
              <a:gd name="T32" fmla="*/ 246455 w 101"/>
              <a:gd name="T33" fmla="*/ 164863 h 87"/>
              <a:gd name="T34" fmla="*/ 254000 w 101"/>
              <a:gd name="T35" fmla="*/ 101454 h 87"/>
              <a:gd name="T36" fmla="*/ 65386 w 101"/>
              <a:gd name="T37" fmla="*/ 22827 h 87"/>
              <a:gd name="T38" fmla="*/ 108139 w 101"/>
              <a:gd name="T39" fmla="*/ 17754 h 87"/>
              <a:gd name="T40" fmla="*/ 118198 w 101"/>
              <a:gd name="T41" fmla="*/ 35509 h 87"/>
              <a:gd name="T42" fmla="*/ 145861 w 101"/>
              <a:gd name="T43" fmla="*/ 25364 h 87"/>
              <a:gd name="T44" fmla="*/ 181069 w 101"/>
              <a:gd name="T45" fmla="*/ 17754 h 87"/>
              <a:gd name="T46" fmla="*/ 211248 w 101"/>
              <a:gd name="T47" fmla="*/ 91309 h 87"/>
              <a:gd name="T48" fmla="*/ 65386 w 101"/>
              <a:gd name="T49" fmla="*/ 22827 h 87"/>
              <a:gd name="T50" fmla="*/ 35208 w 101"/>
              <a:gd name="T51" fmla="*/ 126818 h 87"/>
              <a:gd name="T52" fmla="*/ 72931 w 101"/>
              <a:gd name="T53" fmla="*/ 126818 h 87"/>
              <a:gd name="T54" fmla="*/ 163465 w 101"/>
              <a:gd name="T55" fmla="*/ 147109 h 87"/>
              <a:gd name="T56" fmla="*/ 90535 w 101"/>
              <a:gd name="T57" fmla="*/ 126818 h 87"/>
              <a:gd name="T58" fmla="*/ 163465 w 101"/>
              <a:gd name="T59" fmla="*/ 147109 h 87"/>
              <a:gd name="T60" fmla="*/ 181069 w 101"/>
              <a:gd name="T61" fmla="*/ 126818 h 87"/>
              <a:gd name="T62" fmla="*/ 218792 w 101"/>
              <a:gd name="T63" fmla="*/ 126818 h 87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101" h="87">
                <a:moveTo>
                  <a:pt x="98" y="36"/>
                </a:moveTo>
                <a:cubicBezTo>
                  <a:pt x="92" y="36"/>
                  <a:pt x="92" y="36"/>
                  <a:pt x="92" y="36"/>
                </a:cubicBezTo>
                <a:cubicBezTo>
                  <a:pt x="89" y="29"/>
                  <a:pt x="89" y="29"/>
                  <a:pt x="89" y="29"/>
                </a:cubicBezTo>
                <a:cubicBezTo>
                  <a:pt x="98" y="29"/>
                  <a:pt x="98" y="29"/>
                  <a:pt x="98" y="29"/>
                </a:cubicBezTo>
                <a:cubicBezTo>
                  <a:pt x="100" y="29"/>
                  <a:pt x="101" y="27"/>
                  <a:pt x="101" y="25"/>
                </a:cubicBezTo>
                <a:cubicBezTo>
                  <a:pt x="101" y="23"/>
                  <a:pt x="100" y="21"/>
                  <a:pt x="98" y="21"/>
                </a:cubicBezTo>
                <a:cubicBezTo>
                  <a:pt x="87" y="21"/>
                  <a:pt x="87" y="21"/>
                  <a:pt x="87" y="21"/>
                </a:cubicBezTo>
                <a:cubicBezTo>
                  <a:pt x="82" y="6"/>
                  <a:pt x="82" y="6"/>
                  <a:pt x="82" y="6"/>
                </a:cubicBezTo>
                <a:cubicBezTo>
                  <a:pt x="80" y="3"/>
                  <a:pt x="76" y="0"/>
                  <a:pt x="72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5" y="0"/>
                  <a:pt x="20" y="3"/>
                  <a:pt x="19" y="6"/>
                </a:cubicBezTo>
                <a:cubicBezTo>
                  <a:pt x="14" y="21"/>
                  <a:pt x="14" y="21"/>
                  <a:pt x="14" y="21"/>
                </a:cubicBezTo>
                <a:cubicBezTo>
                  <a:pt x="3" y="21"/>
                  <a:pt x="3" y="21"/>
                  <a:pt x="3" y="21"/>
                </a:cubicBezTo>
                <a:cubicBezTo>
                  <a:pt x="1" y="21"/>
                  <a:pt x="0" y="23"/>
                  <a:pt x="0" y="25"/>
                </a:cubicBezTo>
                <a:cubicBezTo>
                  <a:pt x="0" y="27"/>
                  <a:pt x="1" y="29"/>
                  <a:pt x="3" y="29"/>
                </a:cubicBezTo>
                <a:cubicBezTo>
                  <a:pt x="12" y="29"/>
                  <a:pt x="12" y="29"/>
                  <a:pt x="12" y="29"/>
                </a:cubicBezTo>
                <a:cubicBezTo>
                  <a:pt x="9" y="36"/>
                  <a:pt x="9" y="36"/>
                  <a:pt x="9" y="36"/>
                </a:cubicBezTo>
                <a:cubicBezTo>
                  <a:pt x="3" y="36"/>
                  <a:pt x="3" y="36"/>
                  <a:pt x="3" y="36"/>
                </a:cubicBezTo>
                <a:cubicBezTo>
                  <a:pt x="1" y="36"/>
                  <a:pt x="0" y="38"/>
                  <a:pt x="0" y="40"/>
                </a:cubicBezTo>
                <a:cubicBezTo>
                  <a:pt x="0" y="61"/>
                  <a:pt x="0" y="61"/>
                  <a:pt x="0" y="61"/>
                </a:cubicBezTo>
                <a:cubicBezTo>
                  <a:pt x="0" y="63"/>
                  <a:pt x="1" y="65"/>
                  <a:pt x="3" y="65"/>
                </a:cubicBezTo>
                <a:cubicBezTo>
                  <a:pt x="7" y="65"/>
                  <a:pt x="7" y="65"/>
                  <a:pt x="7" y="65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83"/>
                  <a:pt x="10" y="87"/>
                  <a:pt x="14" y="87"/>
                </a:cubicBezTo>
                <a:cubicBezTo>
                  <a:pt x="21" y="87"/>
                  <a:pt x="21" y="87"/>
                  <a:pt x="21" y="87"/>
                </a:cubicBezTo>
                <a:cubicBezTo>
                  <a:pt x="25" y="87"/>
                  <a:pt x="29" y="83"/>
                  <a:pt x="29" y="79"/>
                </a:cubicBezTo>
                <a:cubicBezTo>
                  <a:pt x="29" y="65"/>
                  <a:pt x="29" y="65"/>
                  <a:pt x="29" y="65"/>
                </a:cubicBezTo>
                <a:cubicBezTo>
                  <a:pt x="72" y="65"/>
                  <a:pt x="72" y="65"/>
                  <a:pt x="72" y="65"/>
                </a:cubicBezTo>
                <a:cubicBezTo>
                  <a:pt x="72" y="79"/>
                  <a:pt x="72" y="79"/>
                  <a:pt x="72" y="79"/>
                </a:cubicBezTo>
                <a:cubicBezTo>
                  <a:pt x="72" y="83"/>
                  <a:pt x="75" y="87"/>
                  <a:pt x="79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91" y="87"/>
                  <a:pt x="94" y="83"/>
                  <a:pt x="94" y="79"/>
                </a:cubicBezTo>
                <a:cubicBezTo>
                  <a:pt x="94" y="65"/>
                  <a:pt x="94" y="65"/>
                  <a:pt x="94" y="65"/>
                </a:cubicBezTo>
                <a:cubicBezTo>
                  <a:pt x="98" y="65"/>
                  <a:pt x="98" y="65"/>
                  <a:pt x="98" y="65"/>
                </a:cubicBezTo>
                <a:cubicBezTo>
                  <a:pt x="100" y="65"/>
                  <a:pt x="101" y="63"/>
                  <a:pt x="101" y="61"/>
                </a:cubicBezTo>
                <a:cubicBezTo>
                  <a:pt x="101" y="40"/>
                  <a:pt x="101" y="40"/>
                  <a:pt x="101" y="40"/>
                </a:cubicBezTo>
                <a:cubicBezTo>
                  <a:pt x="101" y="38"/>
                  <a:pt x="100" y="36"/>
                  <a:pt x="98" y="36"/>
                </a:cubicBezTo>
                <a:close/>
                <a:moveTo>
                  <a:pt x="26" y="9"/>
                </a:moveTo>
                <a:cubicBezTo>
                  <a:pt x="26" y="8"/>
                  <a:pt x="28" y="7"/>
                  <a:pt x="29" y="7"/>
                </a:cubicBezTo>
                <a:cubicBezTo>
                  <a:pt x="43" y="7"/>
                  <a:pt x="43" y="7"/>
                  <a:pt x="43" y="7"/>
                </a:cubicBezTo>
                <a:cubicBezTo>
                  <a:pt x="43" y="10"/>
                  <a:pt x="43" y="10"/>
                  <a:pt x="43" y="10"/>
                </a:cubicBezTo>
                <a:cubicBezTo>
                  <a:pt x="43" y="12"/>
                  <a:pt x="45" y="14"/>
                  <a:pt x="47" y="14"/>
                </a:cubicBezTo>
                <a:cubicBezTo>
                  <a:pt x="54" y="14"/>
                  <a:pt x="54" y="14"/>
                  <a:pt x="54" y="14"/>
                </a:cubicBezTo>
                <a:cubicBezTo>
                  <a:pt x="56" y="14"/>
                  <a:pt x="58" y="12"/>
                  <a:pt x="58" y="10"/>
                </a:cubicBezTo>
                <a:cubicBezTo>
                  <a:pt x="58" y="7"/>
                  <a:pt x="58" y="7"/>
                  <a:pt x="58" y="7"/>
                </a:cubicBezTo>
                <a:cubicBezTo>
                  <a:pt x="72" y="7"/>
                  <a:pt x="72" y="7"/>
                  <a:pt x="72" y="7"/>
                </a:cubicBezTo>
                <a:cubicBezTo>
                  <a:pt x="73" y="7"/>
                  <a:pt x="75" y="8"/>
                  <a:pt x="75" y="9"/>
                </a:cubicBezTo>
                <a:cubicBezTo>
                  <a:pt x="84" y="36"/>
                  <a:pt x="84" y="36"/>
                  <a:pt x="84" y="36"/>
                </a:cubicBezTo>
                <a:cubicBezTo>
                  <a:pt x="17" y="36"/>
                  <a:pt x="17" y="36"/>
                  <a:pt x="17" y="36"/>
                </a:cubicBezTo>
                <a:lnTo>
                  <a:pt x="26" y="9"/>
                </a:lnTo>
                <a:close/>
                <a:moveTo>
                  <a:pt x="21" y="58"/>
                </a:moveTo>
                <a:cubicBezTo>
                  <a:pt x="17" y="58"/>
                  <a:pt x="14" y="54"/>
                  <a:pt x="14" y="50"/>
                </a:cubicBezTo>
                <a:cubicBezTo>
                  <a:pt x="14" y="46"/>
                  <a:pt x="17" y="43"/>
                  <a:pt x="21" y="43"/>
                </a:cubicBezTo>
                <a:cubicBezTo>
                  <a:pt x="25" y="43"/>
                  <a:pt x="29" y="46"/>
                  <a:pt x="29" y="50"/>
                </a:cubicBezTo>
                <a:cubicBezTo>
                  <a:pt x="29" y="54"/>
                  <a:pt x="25" y="58"/>
                  <a:pt x="21" y="58"/>
                </a:cubicBezTo>
                <a:close/>
                <a:moveTo>
                  <a:pt x="65" y="58"/>
                </a:moveTo>
                <a:cubicBezTo>
                  <a:pt x="36" y="58"/>
                  <a:pt x="36" y="58"/>
                  <a:pt x="36" y="58"/>
                </a:cubicBezTo>
                <a:cubicBezTo>
                  <a:pt x="36" y="50"/>
                  <a:pt x="36" y="50"/>
                  <a:pt x="36" y="50"/>
                </a:cubicBezTo>
                <a:cubicBezTo>
                  <a:pt x="65" y="50"/>
                  <a:pt x="65" y="50"/>
                  <a:pt x="65" y="50"/>
                </a:cubicBezTo>
                <a:lnTo>
                  <a:pt x="65" y="58"/>
                </a:lnTo>
                <a:close/>
                <a:moveTo>
                  <a:pt x="79" y="58"/>
                </a:moveTo>
                <a:cubicBezTo>
                  <a:pt x="75" y="58"/>
                  <a:pt x="72" y="54"/>
                  <a:pt x="72" y="50"/>
                </a:cubicBezTo>
                <a:cubicBezTo>
                  <a:pt x="72" y="46"/>
                  <a:pt x="75" y="43"/>
                  <a:pt x="79" y="43"/>
                </a:cubicBezTo>
                <a:cubicBezTo>
                  <a:pt x="83" y="43"/>
                  <a:pt x="87" y="46"/>
                  <a:pt x="87" y="50"/>
                </a:cubicBezTo>
                <a:cubicBezTo>
                  <a:pt x="87" y="54"/>
                  <a:pt x="83" y="58"/>
                  <a:pt x="79" y="5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01" name="Group 100"/>
          <p:cNvGrpSpPr/>
          <p:nvPr/>
        </p:nvGrpSpPr>
        <p:grpSpPr>
          <a:xfrm>
            <a:off x="10440351" y="9411803"/>
            <a:ext cx="738876" cy="690950"/>
            <a:chOff x="3841751" y="3619500"/>
            <a:chExt cx="293687" cy="274638"/>
          </a:xfrm>
          <a:solidFill>
            <a:schemeClr val="tx2"/>
          </a:solidFill>
        </p:grpSpPr>
        <p:sp>
          <p:nvSpPr>
            <p:cNvPr id="102" name="Freeform 81"/>
            <p:cNvSpPr>
              <a:spLocks/>
            </p:cNvSpPr>
            <p:nvPr/>
          </p:nvSpPr>
          <p:spPr bwMode="auto">
            <a:xfrm>
              <a:off x="4116388" y="3692525"/>
              <a:ext cx="19050" cy="55563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0"/>
                </a:cxn>
                <a:cxn ang="0">
                  <a:pos x="0" y="22"/>
                </a:cxn>
                <a:cxn ang="0">
                  <a:pos x="3" y="22"/>
                </a:cxn>
                <a:cxn ang="0">
                  <a:pos x="7" y="18"/>
                </a:cxn>
                <a:cxn ang="0">
                  <a:pos x="7" y="3"/>
                </a:cxn>
                <a:cxn ang="0">
                  <a:pos x="3" y="0"/>
                </a:cxn>
              </a:cxnLst>
              <a:rect l="0" t="0" r="r" b="b"/>
              <a:pathLst>
                <a:path w="7" h="22">
                  <a:moveTo>
                    <a:pt x="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5" y="22"/>
                    <a:pt x="7" y="20"/>
                    <a:pt x="7" y="18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03" name="Freeform 82"/>
            <p:cNvSpPr>
              <a:spLocks noEditPoints="1"/>
            </p:cNvSpPr>
            <p:nvPr/>
          </p:nvSpPr>
          <p:spPr bwMode="auto">
            <a:xfrm>
              <a:off x="3878263" y="3619500"/>
              <a:ext cx="219075" cy="27463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0" y="87"/>
                </a:cxn>
                <a:cxn ang="0">
                  <a:pos x="7" y="94"/>
                </a:cxn>
                <a:cxn ang="0">
                  <a:pos x="7" y="101"/>
                </a:cxn>
                <a:cxn ang="0">
                  <a:pos x="15" y="109"/>
                </a:cxn>
                <a:cxn ang="0">
                  <a:pos x="22" y="109"/>
                </a:cxn>
                <a:cxn ang="0">
                  <a:pos x="29" y="101"/>
                </a:cxn>
                <a:cxn ang="0">
                  <a:pos x="29" y="94"/>
                </a:cxn>
                <a:cxn ang="0">
                  <a:pos x="58" y="94"/>
                </a:cxn>
                <a:cxn ang="0">
                  <a:pos x="58" y="101"/>
                </a:cxn>
                <a:cxn ang="0">
                  <a:pos x="65" y="109"/>
                </a:cxn>
                <a:cxn ang="0">
                  <a:pos x="73" y="109"/>
                </a:cxn>
                <a:cxn ang="0">
                  <a:pos x="80" y="101"/>
                </a:cxn>
                <a:cxn ang="0">
                  <a:pos x="80" y="94"/>
                </a:cxn>
                <a:cxn ang="0">
                  <a:pos x="87" y="87"/>
                </a:cxn>
                <a:cxn ang="0">
                  <a:pos x="87" y="22"/>
                </a:cxn>
                <a:cxn ang="0">
                  <a:pos x="65" y="0"/>
                </a:cxn>
                <a:cxn ang="0">
                  <a:pos x="29" y="7"/>
                </a:cxn>
                <a:cxn ang="0">
                  <a:pos x="58" y="7"/>
                </a:cxn>
                <a:cxn ang="0">
                  <a:pos x="58" y="14"/>
                </a:cxn>
                <a:cxn ang="0">
                  <a:pos x="29" y="14"/>
                </a:cxn>
                <a:cxn ang="0">
                  <a:pos x="29" y="7"/>
                </a:cxn>
                <a:cxn ang="0">
                  <a:pos x="15" y="87"/>
                </a:cxn>
                <a:cxn ang="0">
                  <a:pos x="7" y="80"/>
                </a:cxn>
                <a:cxn ang="0">
                  <a:pos x="15" y="72"/>
                </a:cxn>
                <a:cxn ang="0">
                  <a:pos x="22" y="80"/>
                </a:cxn>
                <a:cxn ang="0">
                  <a:pos x="15" y="87"/>
                </a:cxn>
                <a:cxn ang="0">
                  <a:pos x="73" y="87"/>
                </a:cxn>
                <a:cxn ang="0">
                  <a:pos x="65" y="80"/>
                </a:cxn>
                <a:cxn ang="0">
                  <a:pos x="73" y="72"/>
                </a:cxn>
                <a:cxn ang="0">
                  <a:pos x="80" y="80"/>
                </a:cxn>
                <a:cxn ang="0">
                  <a:pos x="73" y="87"/>
                </a:cxn>
                <a:cxn ang="0">
                  <a:pos x="80" y="65"/>
                </a:cxn>
                <a:cxn ang="0">
                  <a:pos x="7" y="65"/>
                </a:cxn>
                <a:cxn ang="0">
                  <a:pos x="7" y="22"/>
                </a:cxn>
                <a:cxn ang="0">
                  <a:pos x="80" y="22"/>
                </a:cxn>
                <a:cxn ang="0">
                  <a:pos x="80" y="65"/>
                </a:cxn>
              </a:cxnLst>
              <a:rect l="0" t="0" r="r" b="b"/>
              <a:pathLst>
                <a:path w="87" h="109">
                  <a:moveTo>
                    <a:pt x="65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91"/>
                    <a:pt x="3" y="94"/>
                    <a:pt x="7" y="94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7" y="105"/>
                    <a:pt x="11" y="109"/>
                    <a:pt x="15" y="109"/>
                  </a:cubicBezTo>
                  <a:cubicBezTo>
                    <a:pt x="22" y="109"/>
                    <a:pt x="22" y="109"/>
                    <a:pt x="22" y="109"/>
                  </a:cubicBezTo>
                  <a:cubicBezTo>
                    <a:pt x="26" y="109"/>
                    <a:pt x="29" y="105"/>
                    <a:pt x="29" y="101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58" y="94"/>
                    <a:pt x="58" y="94"/>
                    <a:pt x="58" y="94"/>
                  </a:cubicBezTo>
                  <a:cubicBezTo>
                    <a:pt x="58" y="101"/>
                    <a:pt x="58" y="101"/>
                    <a:pt x="58" y="101"/>
                  </a:cubicBezTo>
                  <a:cubicBezTo>
                    <a:pt x="58" y="105"/>
                    <a:pt x="61" y="109"/>
                    <a:pt x="65" y="109"/>
                  </a:cubicBezTo>
                  <a:cubicBezTo>
                    <a:pt x="73" y="109"/>
                    <a:pt x="73" y="109"/>
                    <a:pt x="73" y="109"/>
                  </a:cubicBezTo>
                  <a:cubicBezTo>
                    <a:pt x="77" y="109"/>
                    <a:pt x="80" y="105"/>
                    <a:pt x="80" y="101"/>
                  </a:cubicBezTo>
                  <a:cubicBezTo>
                    <a:pt x="80" y="94"/>
                    <a:pt x="80" y="94"/>
                    <a:pt x="80" y="94"/>
                  </a:cubicBezTo>
                  <a:cubicBezTo>
                    <a:pt x="84" y="94"/>
                    <a:pt x="87" y="91"/>
                    <a:pt x="87" y="87"/>
                  </a:cubicBezTo>
                  <a:cubicBezTo>
                    <a:pt x="87" y="22"/>
                    <a:pt x="87" y="22"/>
                    <a:pt x="87" y="22"/>
                  </a:cubicBezTo>
                  <a:cubicBezTo>
                    <a:pt x="87" y="10"/>
                    <a:pt x="78" y="0"/>
                    <a:pt x="65" y="0"/>
                  </a:cubicBezTo>
                  <a:close/>
                  <a:moveTo>
                    <a:pt x="29" y="7"/>
                  </a:moveTo>
                  <a:cubicBezTo>
                    <a:pt x="58" y="7"/>
                    <a:pt x="58" y="7"/>
                    <a:pt x="58" y="7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29" y="14"/>
                    <a:pt x="29" y="14"/>
                    <a:pt x="29" y="14"/>
                  </a:cubicBezTo>
                  <a:lnTo>
                    <a:pt x="29" y="7"/>
                  </a:lnTo>
                  <a:close/>
                  <a:moveTo>
                    <a:pt x="15" y="87"/>
                  </a:moveTo>
                  <a:cubicBezTo>
                    <a:pt x="11" y="87"/>
                    <a:pt x="7" y="84"/>
                    <a:pt x="7" y="80"/>
                  </a:cubicBezTo>
                  <a:cubicBezTo>
                    <a:pt x="7" y="76"/>
                    <a:pt x="11" y="72"/>
                    <a:pt x="15" y="72"/>
                  </a:cubicBezTo>
                  <a:cubicBezTo>
                    <a:pt x="19" y="72"/>
                    <a:pt x="22" y="76"/>
                    <a:pt x="22" y="80"/>
                  </a:cubicBezTo>
                  <a:cubicBezTo>
                    <a:pt x="22" y="84"/>
                    <a:pt x="19" y="87"/>
                    <a:pt x="15" y="87"/>
                  </a:cubicBezTo>
                  <a:close/>
                  <a:moveTo>
                    <a:pt x="73" y="87"/>
                  </a:moveTo>
                  <a:cubicBezTo>
                    <a:pt x="69" y="87"/>
                    <a:pt x="65" y="84"/>
                    <a:pt x="65" y="80"/>
                  </a:cubicBezTo>
                  <a:cubicBezTo>
                    <a:pt x="65" y="76"/>
                    <a:pt x="69" y="72"/>
                    <a:pt x="73" y="72"/>
                  </a:cubicBezTo>
                  <a:cubicBezTo>
                    <a:pt x="77" y="72"/>
                    <a:pt x="80" y="76"/>
                    <a:pt x="80" y="80"/>
                  </a:cubicBezTo>
                  <a:cubicBezTo>
                    <a:pt x="80" y="84"/>
                    <a:pt x="77" y="87"/>
                    <a:pt x="73" y="87"/>
                  </a:cubicBezTo>
                  <a:close/>
                  <a:moveTo>
                    <a:pt x="80" y="65"/>
                  </a:moveTo>
                  <a:cubicBezTo>
                    <a:pt x="7" y="65"/>
                    <a:pt x="7" y="65"/>
                    <a:pt x="7" y="65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0" y="22"/>
                    <a:pt x="80" y="22"/>
                    <a:pt x="80" y="22"/>
                  </a:cubicBezTo>
                  <a:lnTo>
                    <a:pt x="80" y="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04" name="Freeform 83"/>
            <p:cNvSpPr>
              <a:spLocks/>
            </p:cNvSpPr>
            <p:nvPr/>
          </p:nvSpPr>
          <p:spPr bwMode="auto">
            <a:xfrm>
              <a:off x="3841751" y="3692525"/>
              <a:ext cx="17463" cy="55563"/>
            </a:xfrm>
            <a:custGeom>
              <a:avLst/>
              <a:gdLst/>
              <a:ahLst/>
              <a:cxnLst>
                <a:cxn ang="0">
                  <a:pos x="0" y="3"/>
                </a:cxn>
                <a:cxn ang="0">
                  <a:pos x="0" y="18"/>
                </a:cxn>
                <a:cxn ang="0">
                  <a:pos x="3" y="22"/>
                </a:cxn>
                <a:cxn ang="0">
                  <a:pos x="7" y="22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0" y="3"/>
                </a:cxn>
              </a:cxnLst>
              <a:rect l="0" t="0" r="r" b="b"/>
              <a:pathLst>
                <a:path w="7" h="22">
                  <a:moveTo>
                    <a:pt x="0" y="3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0" y="20"/>
                    <a:pt x="1" y="22"/>
                    <a:pt x="3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05" name="Group 104"/>
          <p:cNvGrpSpPr/>
          <p:nvPr/>
        </p:nvGrpSpPr>
        <p:grpSpPr>
          <a:xfrm>
            <a:off x="12001978" y="9363875"/>
            <a:ext cx="547170" cy="738878"/>
            <a:chOff x="4462463" y="3600450"/>
            <a:chExt cx="217488" cy="293688"/>
          </a:xfrm>
          <a:solidFill>
            <a:schemeClr val="tx2"/>
          </a:solidFill>
        </p:grpSpPr>
        <p:sp>
          <p:nvSpPr>
            <p:cNvPr id="106" name="Freeform 84"/>
            <p:cNvSpPr>
              <a:spLocks noEditPoints="1"/>
            </p:cNvSpPr>
            <p:nvPr/>
          </p:nvSpPr>
          <p:spPr bwMode="auto">
            <a:xfrm>
              <a:off x="4462463" y="3600450"/>
              <a:ext cx="217488" cy="220663"/>
            </a:xfrm>
            <a:custGeom>
              <a:avLst/>
              <a:gdLst/>
              <a:ahLst/>
              <a:cxnLst>
                <a:cxn ang="0">
                  <a:pos x="85" y="71"/>
                </a:cxn>
                <a:cxn ang="0">
                  <a:pos x="73" y="13"/>
                </a:cxn>
                <a:cxn ang="0">
                  <a:pos x="57" y="0"/>
                </a:cxn>
                <a:cxn ang="0">
                  <a:pos x="28" y="0"/>
                </a:cxn>
                <a:cxn ang="0">
                  <a:pos x="12" y="13"/>
                </a:cxn>
                <a:cxn ang="0">
                  <a:pos x="1" y="71"/>
                </a:cxn>
                <a:cxn ang="0">
                  <a:pos x="3" y="82"/>
                </a:cxn>
                <a:cxn ang="0">
                  <a:pos x="14" y="87"/>
                </a:cxn>
                <a:cxn ang="0">
                  <a:pos x="22" y="87"/>
                </a:cxn>
                <a:cxn ang="0">
                  <a:pos x="34" y="87"/>
                </a:cxn>
                <a:cxn ang="0">
                  <a:pos x="52" y="87"/>
                </a:cxn>
                <a:cxn ang="0">
                  <a:pos x="63" y="87"/>
                </a:cxn>
                <a:cxn ang="0">
                  <a:pos x="72" y="87"/>
                </a:cxn>
                <a:cxn ang="0">
                  <a:pos x="82" y="82"/>
                </a:cxn>
                <a:cxn ang="0">
                  <a:pos x="85" y="71"/>
                </a:cxn>
                <a:cxn ang="0">
                  <a:pos x="35" y="7"/>
                </a:cxn>
                <a:cxn ang="0">
                  <a:pos x="50" y="7"/>
                </a:cxn>
                <a:cxn ang="0">
                  <a:pos x="50" y="14"/>
                </a:cxn>
                <a:cxn ang="0">
                  <a:pos x="35" y="14"/>
                </a:cxn>
                <a:cxn ang="0">
                  <a:pos x="35" y="7"/>
                </a:cxn>
                <a:cxn ang="0">
                  <a:pos x="14" y="43"/>
                </a:cxn>
                <a:cxn ang="0">
                  <a:pos x="18" y="21"/>
                </a:cxn>
                <a:cxn ang="0">
                  <a:pos x="67" y="21"/>
                </a:cxn>
                <a:cxn ang="0">
                  <a:pos x="72" y="43"/>
                </a:cxn>
                <a:cxn ang="0">
                  <a:pos x="75" y="58"/>
                </a:cxn>
                <a:cxn ang="0">
                  <a:pos x="11" y="58"/>
                </a:cxn>
                <a:cxn ang="0">
                  <a:pos x="14" y="43"/>
                </a:cxn>
                <a:cxn ang="0">
                  <a:pos x="28" y="79"/>
                </a:cxn>
                <a:cxn ang="0">
                  <a:pos x="21" y="72"/>
                </a:cxn>
                <a:cxn ang="0">
                  <a:pos x="28" y="65"/>
                </a:cxn>
                <a:cxn ang="0">
                  <a:pos x="35" y="72"/>
                </a:cxn>
                <a:cxn ang="0">
                  <a:pos x="28" y="79"/>
                </a:cxn>
                <a:cxn ang="0">
                  <a:pos x="57" y="79"/>
                </a:cxn>
                <a:cxn ang="0">
                  <a:pos x="50" y="72"/>
                </a:cxn>
                <a:cxn ang="0">
                  <a:pos x="57" y="65"/>
                </a:cxn>
                <a:cxn ang="0">
                  <a:pos x="64" y="72"/>
                </a:cxn>
                <a:cxn ang="0">
                  <a:pos x="57" y="79"/>
                </a:cxn>
              </a:cxnLst>
              <a:rect l="0" t="0" r="r" b="b"/>
              <a:pathLst>
                <a:path w="86" h="87">
                  <a:moveTo>
                    <a:pt x="85" y="71"/>
                  </a:moveTo>
                  <a:cubicBezTo>
                    <a:pt x="73" y="13"/>
                    <a:pt x="73" y="13"/>
                    <a:pt x="73" y="13"/>
                  </a:cubicBezTo>
                  <a:cubicBezTo>
                    <a:pt x="72" y="5"/>
                    <a:pt x="65" y="0"/>
                    <a:pt x="5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1" y="0"/>
                    <a:pt x="14" y="5"/>
                    <a:pt x="12" y="13"/>
                  </a:cubicBezTo>
                  <a:cubicBezTo>
                    <a:pt x="1" y="71"/>
                    <a:pt x="1" y="71"/>
                    <a:pt x="1" y="71"/>
                  </a:cubicBezTo>
                  <a:cubicBezTo>
                    <a:pt x="0" y="75"/>
                    <a:pt x="1" y="79"/>
                    <a:pt x="3" y="82"/>
                  </a:cubicBezTo>
                  <a:cubicBezTo>
                    <a:pt x="6" y="85"/>
                    <a:pt x="10" y="87"/>
                    <a:pt x="14" y="87"/>
                  </a:cubicBezTo>
                  <a:cubicBezTo>
                    <a:pt x="22" y="87"/>
                    <a:pt x="22" y="87"/>
                    <a:pt x="22" y="87"/>
                  </a:cubicBezTo>
                  <a:cubicBezTo>
                    <a:pt x="34" y="87"/>
                    <a:pt x="34" y="87"/>
                    <a:pt x="34" y="87"/>
                  </a:cubicBezTo>
                  <a:cubicBezTo>
                    <a:pt x="52" y="87"/>
                    <a:pt x="52" y="87"/>
                    <a:pt x="52" y="87"/>
                  </a:cubicBezTo>
                  <a:cubicBezTo>
                    <a:pt x="63" y="87"/>
                    <a:pt x="63" y="87"/>
                    <a:pt x="63" y="87"/>
                  </a:cubicBezTo>
                  <a:cubicBezTo>
                    <a:pt x="72" y="87"/>
                    <a:pt x="72" y="87"/>
                    <a:pt x="72" y="87"/>
                  </a:cubicBezTo>
                  <a:cubicBezTo>
                    <a:pt x="76" y="87"/>
                    <a:pt x="80" y="85"/>
                    <a:pt x="82" y="82"/>
                  </a:cubicBezTo>
                  <a:cubicBezTo>
                    <a:pt x="85" y="79"/>
                    <a:pt x="86" y="75"/>
                    <a:pt x="85" y="71"/>
                  </a:cubicBezTo>
                  <a:close/>
                  <a:moveTo>
                    <a:pt x="35" y="7"/>
                  </a:moveTo>
                  <a:cubicBezTo>
                    <a:pt x="50" y="7"/>
                    <a:pt x="50" y="7"/>
                    <a:pt x="50" y="7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35" y="14"/>
                    <a:pt x="35" y="14"/>
                    <a:pt x="35" y="14"/>
                  </a:cubicBezTo>
                  <a:lnTo>
                    <a:pt x="35" y="7"/>
                  </a:lnTo>
                  <a:close/>
                  <a:moveTo>
                    <a:pt x="14" y="43"/>
                  </a:moveTo>
                  <a:cubicBezTo>
                    <a:pt x="18" y="21"/>
                    <a:pt x="18" y="21"/>
                    <a:pt x="18" y="21"/>
                  </a:cubicBezTo>
                  <a:cubicBezTo>
                    <a:pt x="67" y="21"/>
                    <a:pt x="67" y="21"/>
                    <a:pt x="67" y="21"/>
                  </a:cubicBezTo>
                  <a:cubicBezTo>
                    <a:pt x="72" y="43"/>
                    <a:pt x="72" y="43"/>
                    <a:pt x="72" y="43"/>
                  </a:cubicBezTo>
                  <a:cubicBezTo>
                    <a:pt x="75" y="58"/>
                    <a:pt x="75" y="58"/>
                    <a:pt x="75" y="58"/>
                  </a:cubicBezTo>
                  <a:cubicBezTo>
                    <a:pt x="11" y="58"/>
                    <a:pt x="11" y="58"/>
                    <a:pt x="11" y="58"/>
                  </a:cubicBezTo>
                  <a:lnTo>
                    <a:pt x="14" y="43"/>
                  </a:lnTo>
                  <a:close/>
                  <a:moveTo>
                    <a:pt x="28" y="79"/>
                  </a:moveTo>
                  <a:cubicBezTo>
                    <a:pt x="24" y="79"/>
                    <a:pt x="21" y="76"/>
                    <a:pt x="21" y="72"/>
                  </a:cubicBezTo>
                  <a:cubicBezTo>
                    <a:pt x="21" y="68"/>
                    <a:pt x="24" y="65"/>
                    <a:pt x="28" y="65"/>
                  </a:cubicBezTo>
                  <a:cubicBezTo>
                    <a:pt x="32" y="65"/>
                    <a:pt x="35" y="68"/>
                    <a:pt x="35" y="72"/>
                  </a:cubicBezTo>
                  <a:cubicBezTo>
                    <a:pt x="35" y="76"/>
                    <a:pt x="32" y="79"/>
                    <a:pt x="28" y="79"/>
                  </a:cubicBezTo>
                  <a:close/>
                  <a:moveTo>
                    <a:pt x="57" y="79"/>
                  </a:moveTo>
                  <a:cubicBezTo>
                    <a:pt x="53" y="79"/>
                    <a:pt x="50" y="76"/>
                    <a:pt x="50" y="72"/>
                  </a:cubicBezTo>
                  <a:cubicBezTo>
                    <a:pt x="50" y="68"/>
                    <a:pt x="53" y="65"/>
                    <a:pt x="57" y="65"/>
                  </a:cubicBezTo>
                  <a:cubicBezTo>
                    <a:pt x="61" y="65"/>
                    <a:pt x="64" y="68"/>
                    <a:pt x="64" y="72"/>
                  </a:cubicBezTo>
                  <a:cubicBezTo>
                    <a:pt x="64" y="76"/>
                    <a:pt x="61" y="79"/>
                    <a:pt x="57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07" name="Freeform 85"/>
            <p:cNvSpPr>
              <a:spLocks/>
            </p:cNvSpPr>
            <p:nvPr/>
          </p:nvSpPr>
          <p:spPr bwMode="auto">
            <a:xfrm>
              <a:off x="4487863" y="3838575"/>
              <a:ext cx="166688" cy="55563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76" y="11"/>
                </a:cxn>
                <a:cxn ang="0">
                  <a:pos x="27" y="11"/>
                </a:cxn>
                <a:cxn ang="0">
                  <a:pos x="33" y="0"/>
                </a:cxn>
                <a:cxn ang="0">
                  <a:pos x="14" y="0"/>
                </a:cxn>
                <a:cxn ang="0">
                  <a:pos x="0" y="35"/>
                </a:cxn>
                <a:cxn ang="0">
                  <a:pos x="17" y="35"/>
                </a:cxn>
                <a:cxn ang="0">
                  <a:pos x="22" y="22"/>
                </a:cxn>
                <a:cxn ang="0">
                  <a:pos x="81" y="22"/>
                </a:cxn>
                <a:cxn ang="0">
                  <a:pos x="86" y="35"/>
                </a:cxn>
                <a:cxn ang="0">
                  <a:pos x="105" y="35"/>
                </a:cxn>
                <a:cxn ang="0">
                  <a:pos x="89" y="0"/>
                </a:cxn>
                <a:cxn ang="0">
                  <a:pos x="71" y="0"/>
                </a:cxn>
              </a:cxnLst>
              <a:rect l="0" t="0" r="r" b="b"/>
              <a:pathLst>
                <a:path w="105" h="35">
                  <a:moveTo>
                    <a:pt x="71" y="0"/>
                  </a:moveTo>
                  <a:lnTo>
                    <a:pt x="76" y="11"/>
                  </a:lnTo>
                  <a:lnTo>
                    <a:pt x="27" y="11"/>
                  </a:lnTo>
                  <a:lnTo>
                    <a:pt x="33" y="0"/>
                  </a:lnTo>
                  <a:lnTo>
                    <a:pt x="14" y="0"/>
                  </a:lnTo>
                  <a:lnTo>
                    <a:pt x="0" y="35"/>
                  </a:lnTo>
                  <a:lnTo>
                    <a:pt x="17" y="35"/>
                  </a:lnTo>
                  <a:lnTo>
                    <a:pt x="22" y="22"/>
                  </a:lnTo>
                  <a:lnTo>
                    <a:pt x="81" y="22"/>
                  </a:lnTo>
                  <a:lnTo>
                    <a:pt x="86" y="35"/>
                  </a:lnTo>
                  <a:lnTo>
                    <a:pt x="105" y="35"/>
                  </a:lnTo>
                  <a:lnTo>
                    <a:pt x="89" y="0"/>
                  </a:lnTo>
                  <a:lnTo>
                    <a:pt x="7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08" name="Group 107"/>
          <p:cNvGrpSpPr/>
          <p:nvPr/>
        </p:nvGrpSpPr>
        <p:grpSpPr>
          <a:xfrm>
            <a:off x="13383878" y="9455737"/>
            <a:ext cx="734886" cy="595094"/>
            <a:chOff x="5011738" y="3636963"/>
            <a:chExt cx="292101" cy="236537"/>
          </a:xfrm>
          <a:solidFill>
            <a:schemeClr val="tx2"/>
          </a:solidFill>
        </p:grpSpPr>
        <p:sp>
          <p:nvSpPr>
            <p:cNvPr id="109" name="Freeform 86"/>
            <p:cNvSpPr>
              <a:spLocks noEditPoints="1"/>
            </p:cNvSpPr>
            <p:nvPr/>
          </p:nvSpPr>
          <p:spPr bwMode="auto">
            <a:xfrm>
              <a:off x="5011738" y="3673475"/>
              <a:ext cx="292100" cy="147638"/>
            </a:xfrm>
            <a:custGeom>
              <a:avLst/>
              <a:gdLst/>
              <a:ahLst/>
              <a:cxnLst>
                <a:cxn ang="0">
                  <a:pos x="87" y="14"/>
                </a:cxn>
                <a:cxn ang="0">
                  <a:pos x="73" y="15"/>
                </a:cxn>
                <a:cxn ang="0">
                  <a:pos x="73" y="21"/>
                </a:cxn>
                <a:cxn ang="0">
                  <a:pos x="66" y="21"/>
                </a:cxn>
                <a:cxn ang="0">
                  <a:pos x="66" y="3"/>
                </a:cxn>
                <a:cxn ang="0">
                  <a:pos x="62" y="0"/>
                </a:cxn>
                <a:cxn ang="0">
                  <a:pos x="58" y="3"/>
                </a:cxn>
                <a:cxn ang="0">
                  <a:pos x="58" y="21"/>
                </a:cxn>
                <a:cxn ang="0">
                  <a:pos x="51" y="21"/>
                </a:cxn>
                <a:cxn ang="0">
                  <a:pos x="44" y="29"/>
                </a:cxn>
                <a:cxn ang="0">
                  <a:pos x="21" y="29"/>
                </a:cxn>
                <a:cxn ang="0">
                  <a:pos x="11" y="21"/>
                </a:cxn>
                <a:cxn ang="0">
                  <a:pos x="0" y="32"/>
                </a:cxn>
                <a:cxn ang="0">
                  <a:pos x="11" y="43"/>
                </a:cxn>
                <a:cxn ang="0">
                  <a:pos x="21" y="37"/>
                </a:cxn>
                <a:cxn ang="0">
                  <a:pos x="51" y="58"/>
                </a:cxn>
                <a:cxn ang="0">
                  <a:pos x="73" y="58"/>
                </a:cxn>
                <a:cxn ang="0">
                  <a:pos x="112" y="58"/>
                </a:cxn>
                <a:cxn ang="0">
                  <a:pos x="116" y="43"/>
                </a:cxn>
                <a:cxn ang="0">
                  <a:pos x="87" y="14"/>
                </a:cxn>
                <a:cxn ang="0">
                  <a:pos x="11" y="36"/>
                </a:cxn>
                <a:cxn ang="0">
                  <a:pos x="7" y="32"/>
                </a:cxn>
                <a:cxn ang="0">
                  <a:pos x="11" y="29"/>
                </a:cxn>
                <a:cxn ang="0">
                  <a:pos x="15" y="32"/>
                </a:cxn>
                <a:cxn ang="0">
                  <a:pos x="11" y="36"/>
                </a:cxn>
                <a:cxn ang="0">
                  <a:pos x="73" y="43"/>
                </a:cxn>
                <a:cxn ang="0">
                  <a:pos x="66" y="43"/>
                </a:cxn>
                <a:cxn ang="0">
                  <a:pos x="66" y="29"/>
                </a:cxn>
                <a:cxn ang="0">
                  <a:pos x="73" y="29"/>
                </a:cxn>
                <a:cxn ang="0">
                  <a:pos x="73" y="43"/>
                </a:cxn>
                <a:cxn ang="0">
                  <a:pos x="108" y="50"/>
                </a:cxn>
                <a:cxn ang="0">
                  <a:pos x="80" y="50"/>
                </a:cxn>
                <a:cxn ang="0">
                  <a:pos x="80" y="22"/>
                </a:cxn>
                <a:cxn ang="0">
                  <a:pos x="87" y="21"/>
                </a:cxn>
                <a:cxn ang="0">
                  <a:pos x="109" y="43"/>
                </a:cxn>
                <a:cxn ang="0">
                  <a:pos x="108" y="50"/>
                </a:cxn>
              </a:cxnLst>
              <a:rect l="0" t="0" r="r" b="b"/>
              <a:pathLst>
                <a:path w="116" h="58">
                  <a:moveTo>
                    <a:pt x="87" y="14"/>
                  </a:moveTo>
                  <a:cubicBezTo>
                    <a:pt x="85" y="14"/>
                    <a:pt x="75" y="15"/>
                    <a:pt x="73" y="15"/>
                  </a:cubicBezTo>
                  <a:cubicBezTo>
                    <a:pt x="73" y="21"/>
                    <a:pt x="73" y="21"/>
                    <a:pt x="73" y="21"/>
                  </a:cubicBezTo>
                  <a:cubicBezTo>
                    <a:pt x="66" y="21"/>
                    <a:pt x="66" y="21"/>
                    <a:pt x="66" y="21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1"/>
                    <a:pt x="64" y="0"/>
                    <a:pt x="62" y="0"/>
                  </a:cubicBezTo>
                  <a:cubicBezTo>
                    <a:pt x="60" y="0"/>
                    <a:pt x="58" y="1"/>
                    <a:pt x="58" y="3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1" y="21"/>
                    <a:pt x="51" y="21"/>
                    <a:pt x="51" y="21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0" y="24"/>
                    <a:pt x="16" y="21"/>
                    <a:pt x="11" y="21"/>
                  </a:cubicBezTo>
                  <a:cubicBezTo>
                    <a:pt x="5" y="21"/>
                    <a:pt x="0" y="26"/>
                    <a:pt x="0" y="32"/>
                  </a:cubicBezTo>
                  <a:cubicBezTo>
                    <a:pt x="0" y="38"/>
                    <a:pt x="5" y="43"/>
                    <a:pt x="11" y="43"/>
                  </a:cubicBezTo>
                  <a:cubicBezTo>
                    <a:pt x="15" y="43"/>
                    <a:pt x="19" y="41"/>
                    <a:pt x="21" y="37"/>
                  </a:cubicBezTo>
                  <a:cubicBezTo>
                    <a:pt x="51" y="58"/>
                    <a:pt x="51" y="58"/>
                    <a:pt x="51" y="58"/>
                  </a:cubicBezTo>
                  <a:cubicBezTo>
                    <a:pt x="73" y="58"/>
                    <a:pt x="73" y="58"/>
                    <a:pt x="73" y="58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15" y="53"/>
                    <a:pt x="116" y="48"/>
                    <a:pt x="116" y="43"/>
                  </a:cubicBezTo>
                  <a:cubicBezTo>
                    <a:pt x="116" y="27"/>
                    <a:pt x="103" y="14"/>
                    <a:pt x="87" y="14"/>
                  </a:cubicBezTo>
                  <a:close/>
                  <a:moveTo>
                    <a:pt x="11" y="36"/>
                  </a:moveTo>
                  <a:cubicBezTo>
                    <a:pt x="9" y="36"/>
                    <a:pt x="7" y="34"/>
                    <a:pt x="7" y="32"/>
                  </a:cubicBezTo>
                  <a:cubicBezTo>
                    <a:pt x="7" y="30"/>
                    <a:pt x="9" y="29"/>
                    <a:pt x="11" y="29"/>
                  </a:cubicBezTo>
                  <a:cubicBezTo>
                    <a:pt x="13" y="29"/>
                    <a:pt x="15" y="30"/>
                    <a:pt x="15" y="32"/>
                  </a:cubicBezTo>
                  <a:cubicBezTo>
                    <a:pt x="15" y="34"/>
                    <a:pt x="13" y="36"/>
                    <a:pt x="11" y="36"/>
                  </a:cubicBezTo>
                  <a:close/>
                  <a:moveTo>
                    <a:pt x="73" y="43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73" y="29"/>
                    <a:pt x="73" y="29"/>
                    <a:pt x="73" y="29"/>
                  </a:cubicBezTo>
                  <a:lnTo>
                    <a:pt x="73" y="43"/>
                  </a:lnTo>
                  <a:close/>
                  <a:moveTo>
                    <a:pt x="108" y="50"/>
                  </a:moveTo>
                  <a:cubicBezTo>
                    <a:pt x="80" y="50"/>
                    <a:pt x="80" y="50"/>
                    <a:pt x="80" y="50"/>
                  </a:cubicBezTo>
                  <a:cubicBezTo>
                    <a:pt x="80" y="22"/>
                    <a:pt x="80" y="22"/>
                    <a:pt x="80" y="22"/>
                  </a:cubicBezTo>
                  <a:cubicBezTo>
                    <a:pt x="83" y="21"/>
                    <a:pt x="86" y="21"/>
                    <a:pt x="87" y="21"/>
                  </a:cubicBezTo>
                  <a:cubicBezTo>
                    <a:pt x="99" y="21"/>
                    <a:pt x="109" y="31"/>
                    <a:pt x="109" y="43"/>
                  </a:cubicBezTo>
                  <a:cubicBezTo>
                    <a:pt x="109" y="46"/>
                    <a:pt x="109" y="48"/>
                    <a:pt x="108" y="5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10" name="Freeform 87"/>
            <p:cNvSpPr>
              <a:spLocks/>
            </p:cNvSpPr>
            <p:nvPr/>
          </p:nvSpPr>
          <p:spPr bwMode="auto">
            <a:xfrm>
              <a:off x="5011738" y="3636963"/>
              <a:ext cx="128588" cy="36513"/>
            </a:xfrm>
            <a:custGeom>
              <a:avLst/>
              <a:gdLst/>
              <a:ahLst/>
              <a:cxnLst>
                <a:cxn ang="0">
                  <a:pos x="7" y="15"/>
                </a:cxn>
                <a:cxn ang="0">
                  <a:pos x="47" y="15"/>
                </a:cxn>
                <a:cxn ang="0">
                  <a:pos x="51" y="12"/>
                </a:cxn>
                <a:cxn ang="0">
                  <a:pos x="50" y="8"/>
                </a:cxn>
                <a:cxn ang="0">
                  <a:pos x="4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5"/>
                </a:cxn>
              </a:cxnLst>
              <a:rect l="0" t="0" r="r" b="b"/>
              <a:pathLst>
                <a:path w="51" h="15">
                  <a:moveTo>
                    <a:pt x="7" y="15"/>
                  </a:moveTo>
                  <a:cubicBezTo>
                    <a:pt x="47" y="15"/>
                    <a:pt x="47" y="15"/>
                    <a:pt x="47" y="15"/>
                  </a:cubicBezTo>
                  <a:cubicBezTo>
                    <a:pt x="49" y="15"/>
                    <a:pt x="50" y="14"/>
                    <a:pt x="51" y="12"/>
                  </a:cubicBezTo>
                  <a:cubicBezTo>
                    <a:pt x="51" y="11"/>
                    <a:pt x="51" y="9"/>
                    <a:pt x="50" y="8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5"/>
                    <a:pt x="7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11" name="Freeform 88"/>
            <p:cNvSpPr>
              <a:spLocks/>
            </p:cNvSpPr>
            <p:nvPr/>
          </p:nvSpPr>
          <p:spPr bwMode="auto">
            <a:xfrm>
              <a:off x="5175251" y="3636963"/>
              <a:ext cx="128588" cy="36513"/>
            </a:xfrm>
            <a:custGeom>
              <a:avLst/>
              <a:gdLst/>
              <a:ahLst/>
              <a:cxnLst>
                <a:cxn ang="0">
                  <a:pos x="10" y="15"/>
                </a:cxn>
                <a:cxn ang="0">
                  <a:pos x="44" y="15"/>
                </a:cxn>
                <a:cxn ang="0">
                  <a:pos x="51" y="7"/>
                </a:cxn>
                <a:cxn ang="0">
                  <a:pos x="44" y="0"/>
                </a:cxn>
                <a:cxn ang="0">
                  <a:pos x="4" y="0"/>
                </a:cxn>
                <a:cxn ang="0">
                  <a:pos x="1" y="2"/>
                </a:cxn>
                <a:cxn ang="0">
                  <a:pos x="2" y="6"/>
                </a:cxn>
                <a:cxn ang="0">
                  <a:pos x="10" y="15"/>
                </a:cxn>
              </a:cxnLst>
              <a:rect l="0" t="0" r="r" b="b"/>
              <a:pathLst>
                <a:path w="51" h="15">
                  <a:moveTo>
                    <a:pt x="10" y="15"/>
                  </a:moveTo>
                  <a:cubicBezTo>
                    <a:pt x="44" y="15"/>
                    <a:pt x="44" y="15"/>
                    <a:pt x="44" y="15"/>
                  </a:cubicBezTo>
                  <a:cubicBezTo>
                    <a:pt x="48" y="15"/>
                    <a:pt x="51" y="11"/>
                    <a:pt x="51" y="7"/>
                  </a:cubicBezTo>
                  <a:cubicBezTo>
                    <a:pt x="51" y="3"/>
                    <a:pt x="48" y="0"/>
                    <a:pt x="4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1" y="5"/>
                    <a:pt x="2" y="6"/>
                  </a:cubicBezTo>
                  <a:lnTo>
                    <a:pt x="10" y="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12" name="Freeform 89"/>
            <p:cNvSpPr>
              <a:spLocks/>
            </p:cNvSpPr>
            <p:nvPr/>
          </p:nvSpPr>
          <p:spPr bwMode="auto">
            <a:xfrm>
              <a:off x="5122863" y="3838575"/>
              <a:ext cx="180975" cy="34925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65" y="14"/>
                </a:cxn>
                <a:cxn ang="0">
                  <a:pos x="72" y="7"/>
                </a:cxn>
                <a:cxn ang="0">
                  <a:pos x="65" y="0"/>
                </a:cxn>
              </a:cxnLst>
              <a:rect l="0" t="0" r="r" b="b"/>
              <a:pathLst>
                <a:path w="72" h="14">
                  <a:moveTo>
                    <a:pt x="65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9" y="14"/>
                    <a:pt x="72" y="11"/>
                    <a:pt x="72" y="7"/>
                  </a:cubicBezTo>
                  <a:cubicBezTo>
                    <a:pt x="72" y="3"/>
                    <a:pt x="69" y="0"/>
                    <a:pt x="6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14861630" y="9363875"/>
            <a:ext cx="734882" cy="750862"/>
            <a:chOff x="5599113" y="3600450"/>
            <a:chExt cx="292100" cy="298451"/>
          </a:xfrm>
          <a:solidFill>
            <a:schemeClr val="tx2"/>
          </a:solidFill>
        </p:grpSpPr>
        <p:sp>
          <p:nvSpPr>
            <p:cNvPr id="114" name="Freeform 90"/>
            <p:cNvSpPr>
              <a:spLocks/>
            </p:cNvSpPr>
            <p:nvPr/>
          </p:nvSpPr>
          <p:spPr bwMode="auto">
            <a:xfrm>
              <a:off x="5599113" y="3840163"/>
              <a:ext cx="292100" cy="58738"/>
            </a:xfrm>
            <a:custGeom>
              <a:avLst/>
              <a:gdLst/>
              <a:ahLst/>
              <a:cxnLst>
                <a:cxn ang="0">
                  <a:pos x="88" y="9"/>
                </a:cxn>
                <a:cxn ang="0">
                  <a:pos x="72" y="9"/>
                </a:cxn>
                <a:cxn ang="0">
                  <a:pos x="45" y="9"/>
                </a:cxn>
                <a:cxn ang="0">
                  <a:pos x="28" y="9"/>
                </a:cxn>
                <a:cxn ang="0">
                  <a:pos x="1" y="9"/>
                </a:cxn>
                <a:cxn ang="0">
                  <a:pos x="0" y="10"/>
                </a:cxn>
                <a:cxn ang="0">
                  <a:pos x="0" y="19"/>
                </a:cxn>
                <a:cxn ang="0">
                  <a:pos x="6" y="14"/>
                </a:cxn>
                <a:cxn ang="0">
                  <a:pos x="23" y="14"/>
                </a:cxn>
                <a:cxn ang="0">
                  <a:pos x="50" y="14"/>
                </a:cxn>
                <a:cxn ang="0">
                  <a:pos x="66" y="14"/>
                </a:cxn>
                <a:cxn ang="0">
                  <a:pos x="80" y="21"/>
                </a:cxn>
                <a:cxn ang="0">
                  <a:pos x="93" y="14"/>
                </a:cxn>
                <a:cxn ang="0">
                  <a:pos x="110" y="14"/>
                </a:cxn>
                <a:cxn ang="0">
                  <a:pos x="116" y="18"/>
                </a:cxn>
                <a:cxn ang="0">
                  <a:pos x="116" y="10"/>
                </a:cxn>
                <a:cxn ang="0">
                  <a:pos x="115" y="9"/>
                </a:cxn>
                <a:cxn ang="0">
                  <a:pos x="88" y="9"/>
                </a:cxn>
              </a:cxnLst>
              <a:rect l="0" t="0" r="r" b="b"/>
              <a:pathLst>
                <a:path w="116" h="23">
                  <a:moveTo>
                    <a:pt x="88" y="9"/>
                  </a:moveTo>
                  <a:cubicBezTo>
                    <a:pt x="82" y="15"/>
                    <a:pt x="77" y="15"/>
                    <a:pt x="72" y="9"/>
                  </a:cubicBezTo>
                  <a:cubicBezTo>
                    <a:pt x="63" y="1"/>
                    <a:pt x="53" y="0"/>
                    <a:pt x="45" y="9"/>
                  </a:cubicBezTo>
                  <a:cubicBezTo>
                    <a:pt x="39" y="15"/>
                    <a:pt x="34" y="15"/>
                    <a:pt x="28" y="9"/>
                  </a:cubicBezTo>
                  <a:cubicBezTo>
                    <a:pt x="19" y="0"/>
                    <a:pt x="10" y="0"/>
                    <a:pt x="1" y="9"/>
                  </a:cubicBezTo>
                  <a:cubicBezTo>
                    <a:pt x="1" y="10"/>
                    <a:pt x="0" y="10"/>
                    <a:pt x="0" y="1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2" y="18"/>
                    <a:pt x="4" y="16"/>
                    <a:pt x="6" y="14"/>
                  </a:cubicBezTo>
                  <a:cubicBezTo>
                    <a:pt x="12" y="8"/>
                    <a:pt x="17" y="8"/>
                    <a:pt x="23" y="14"/>
                  </a:cubicBezTo>
                  <a:cubicBezTo>
                    <a:pt x="32" y="23"/>
                    <a:pt x="41" y="23"/>
                    <a:pt x="50" y="14"/>
                  </a:cubicBezTo>
                  <a:cubicBezTo>
                    <a:pt x="56" y="8"/>
                    <a:pt x="61" y="8"/>
                    <a:pt x="66" y="14"/>
                  </a:cubicBezTo>
                  <a:cubicBezTo>
                    <a:pt x="71" y="19"/>
                    <a:pt x="75" y="21"/>
                    <a:pt x="80" y="21"/>
                  </a:cubicBezTo>
                  <a:cubicBezTo>
                    <a:pt x="84" y="21"/>
                    <a:pt x="89" y="19"/>
                    <a:pt x="93" y="14"/>
                  </a:cubicBezTo>
                  <a:cubicBezTo>
                    <a:pt x="99" y="8"/>
                    <a:pt x="104" y="8"/>
                    <a:pt x="110" y="14"/>
                  </a:cubicBezTo>
                  <a:cubicBezTo>
                    <a:pt x="112" y="16"/>
                    <a:pt x="114" y="17"/>
                    <a:pt x="116" y="18"/>
                  </a:cubicBezTo>
                  <a:cubicBezTo>
                    <a:pt x="116" y="10"/>
                    <a:pt x="116" y="10"/>
                    <a:pt x="116" y="10"/>
                  </a:cubicBezTo>
                  <a:cubicBezTo>
                    <a:pt x="115" y="9"/>
                    <a:pt x="115" y="9"/>
                    <a:pt x="115" y="9"/>
                  </a:cubicBezTo>
                  <a:cubicBezTo>
                    <a:pt x="106" y="0"/>
                    <a:pt x="97" y="0"/>
                    <a:pt x="88" y="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15" name="Freeform 91"/>
            <p:cNvSpPr>
              <a:spLocks noEditPoints="1"/>
            </p:cNvSpPr>
            <p:nvPr/>
          </p:nvSpPr>
          <p:spPr bwMode="auto">
            <a:xfrm>
              <a:off x="5599113" y="3600450"/>
              <a:ext cx="292100" cy="242888"/>
            </a:xfrm>
            <a:custGeom>
              <a:avLst/>
              <a:gdLst/>
              <a:ahLst/>
              <a:cxnLst>
                <a:cxn ang="0">
                  <a:pos x="115" y="82"/>
                </a:cxn>
                <a:cxn ang="0">
                  <a:pos x="88" y="82"/>
                </a:cxn>
                <a:cxn ang="0">
                  <a:pos x="87" y="84"/>
                </a:cxn>
                <a:cxn ang="0">
                  <a:pos x="87" y="65"/>
                </a:cxn>
                <a:cxn ang="0">
                  <a:pos x="97" y="55"/>
                </a:cxn>
                <a:cxn ang="0">
                  <a:pos x="98" y="51"/>
                </a:cxn>
                <a:cxn ang="0">
                  <a:pos x="96" y="49"/>
                </a:cxn>
                <a:cxn ang="0">
                  <a:pos x="87" y="46"/>
                </a:cxn>
                <a:cxn ang="0">
                  <a:pos x="87" y="43"/>
                </a:cxn>
                <a:cxn ang="0">
                  <a:pos x="87" y="29"/>
                </a:cxn>
                <a:cxn ang="0">
                  <a:pos x="87" y="21"/>
                </a:cxn>
                <a:cxn ang="0">
                  <a:pos x="79" y="21"/>
                </a:cxn>
                <a:cxn ang="0">
                  <a:pos x="79" y="14"/>
                </a:cxn>
                <a:cxn ang="0">
                  <a:pos x="72" y="14"/>
                </a:cxn>
                <a:cxn ang="0">
                  <a:pos x="65" y="14"/>
                </a:cxn>
                <a:cxn ang="0">
                  <a:pos x="65" y="3"/>
                </a:cxn>
                <a:cxn ang="0">
                  <a:pos x="61" y="0"/>
                </a:cxn>
                <a:cxn ang="0">
                  <a:pos x="54" y="0"/>
                </a:cxn>
                <a:cxn ang="0">
                  <a:pos x="50" y="3"/>
                </a:cxn>
                <a:cxn ang="0">
                  <a:pos x="50" y="14"/>
                </a:cxn>
                <a:cxn ang="0">
                  <a:pos x="43" y="14"/>
                </a:cxn>
                <a:cxn ang="0">
                  <a:pos x="36" y="14"/>
                </a:cxn>
                <a:cxn ang="0">
                  <a:pos x="36" y="21"/>
                </a:cxn>
                <a:cxn ang="0">
                  <a:pos x="29" y="21"/>
                </a:cxn>
                <a:cxn ang="0">
                  <a:pos x="29" y="29"/>
                </a:cxn>
                <a:cxn ang="0">
                  <a:pos x="29" y="43"/>
                </a:cxn>
                <a:cxn ang="0">
                  <a:pos x="29" y="46"/>
                </a:cxn>
                <a:cxn ang="0">
                  <a:pos x="20" y="49"/>
                </a:cxn>
                <a:cxn ang="0">
                  <a:pos x="17" y="51"/>
                </a:cxn>
                <a:cxn ang="0">
                  <a:pos x="18" y="55"/>
                </a:cxn>
                <a:cxn ang="0">
                  <a:pos x="29" y="65"/>
                </a:cxn>
                <a:cxn ang="0">
                  <a:pos x="29" y="83"/>
                </a:cxn>
                <a:cxn ang="0">
                  <a:pos x="28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92"/>
                </a:cxn>
                <a:cxn ang="0">
                  <a:pos x="6" y="87"/>
                </a:cxn>
                <a:cxn ang="0">
                  <a:pos x="23" y="87"/>
                </a:cxn>
                <a:cxn ang="0">
                  <a:pos x="50" y="87"/>
                </a:cxn>
                <a:cxn ang="0">
                  <a:pos x="51" y="87"/>
                </a:cxn>
                <a:cxn ang="0">
                  <a:pos x="66" y="87"/>
                </a:cxn>
                <a:cxn ang="0">
                  <a:pos x="66" y="87"/>
                </a:cxn>
                <a:cxn ang="0">
                  <a:pos x="80" y="94"/>
                </a:cxn>
                <a:cxn ang="0">
                  <a:pos x="93" y="87"/>
                </a:cxn>
                <a:cxn ang="0">
                  <a:pos x="110" y="87"/>
                </a:cxn>
                <a:cxn ang="0">
                  <a:pos x="116" y="92"/>
                </a:cxn>
                <a:cxn ang="0">
                  <a:pos x="116" y="83"/>
                </a:cxn>
                <a:cxn ang="0">
                  <a:pos x="115" y="82"/>
                </a:cxn>
                <a:cxn ang="0">
                  <a:pos x="79" y="43"/>
                </a:cxn>
                <a:cxn ang="0">
                  <a:pos x="58" y="36"/>
                </a:cxn>
                <a:cxn ang="0">
                  <a:pos x="36" y="43"/>
                </a:cxn>
                <a:cxn ang="0">
                  <a:pos x="36" y="29"/>
                </a:cxn>
                <a:cxn ang="0">
                  <a:pos x="43" y="29"/>
                </a:cxn>
                <a:cxn ang="0">
                  <a:pos x="43" y="21"/>
                </a:cxn>
                <a:cxn ang="0">
                  <a:pos x="72" y="21"/>
                </a:cxn>
                <a:cxn ang="0">
                  <a:pos x="72" y="29"/>
                </a:cxn>
                <a:cxn ang="0">
                  <a:pos x="79" y="29"/>
                </a:cxn>
                <a:cxn ang="0">
                  <a:pos x="79" y="43"/>
                </a:cxn>
              </a:cxnLst>
              <a:rect l="0" t="0" r="r" b="b"/>
              <a:pathLst>
                <a:path w="116" h="96">
                  <a:moveTo>
                    <a:pt x="115" y="82"/>
                  </a:moveTo>
                  <a:cubicBezTo>
                    <a:pt x="106" y="74"/>
                    <a:pt x="97" y="74"/>
                    <a:pt x="88" y="82"/>
                  </a:cubicBezTo>
                  <a:cubicBezTo>
                    <a:pt x="88" y="83"/>
                    <a:pt x="87" y="83"/>
                    <a:pt x="87" y="84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8" y="54"/>
                    <a:pt x="98" y="52"/>
                    <a:pt x="98" y="51"/>
                  </a:cubicBezTo>
                  <a:cubicBezTo>
                    <a:pt x="98" y="50"/>
                    <a:pt x="97" y="49"/>
                    <a:pt x="96" y="49"/>
                  </a:cubicBezTo>
                  <a:cubicBezTo>
                    <a:pt x="87" y="46"/>
                    <a:pt x="87" y="46"/>
                    <a:pt x="87" y="46"/>
                  </a:cubicBezTo>
                  <a:cubicBezTo>
                    <a:pt x="87" y="43"/>
                    <a:pt x="87" y="43"/>
                    <a:pt x="87" y="43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87" y="21"/>
                    <a:pt x="87" y="21"/>
                    <a:pt x="87" y="21"/>
                  </a:cubicBezTo>
                  <a:cubicBezTo>
                    <a:pt x="79" y="21"/>
                    <a:pt x="79" y="21"/>
                    <a:pt x="79" y="21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65" y="14"/>
                    <a:pt x="65" y="14"/>
                    <a:pt x="65" y="14"/>
                  </a:cubicBezTo>
                  <a:cubicBezTo>
                    <a:pt x="65" y="3"/>
                    <a:pt x="65" y="3"/>
                    <a:pt x="65" y="3"/>
                  </a:cubicBezTo>
                  <a:cubicBezTo>
                    <a:pt x="65" y="1"/>
                    <a:pt x="63" y="0"/>
                    <a:pt x="61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2" y="0"/>
                    <a:pt x="50" y="1"/>
                    <a:pt x="50" y="3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43" y="14"/>
                    <a:pt x="43" y="14"/>
                    <a:pt x="43" y="14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29" y="21"/>
                    <a:pt x="29" y="21"/>
                    <a:pt x="29" y="21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29" y="46"/>
                    <a:pt x="29" y="46"/>
                    <a:pt x="29" y="46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18" y="49"/>
                    <a:pt x="18" y="50"/>
                    <a:pt x="17" y="51"/>
                  </a:cubicBezTo>
                  <a:cubicBezTo>
                    <a:pt x="17" y="52"/>
                    <a:pt x="17" y="54"/>
                    <a:pt x="18" y="55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9" y="83"/>
                    <a:pt x="29" y="83"/>
                    <a:pt x="29" y="83"/>
                  </a:cubicBezTo>
                  <a:cubicBezTo>
                    <a:pt x="28" y="83"/>
                    <a:pt x="28" y="82"/>
                    <a:pt x="28" y="82"/>
                  </a:cubicBezTo>
                  <a:cubicBezTo>
                    <a:pt x="19" y="74"/>
                    <a:pt x="10" y="74"/>
                    <a:pt x="1" y="82"/>
                  </a:cubicBezTo>
                  <a:cubicBezTo>
                    <a:pt x="1" y="83"/>
                    <a:pt x="0" y="83"/>
                    <a:pt x="0" y="84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2" y="91"/>
                    <a:pt x="4" y="90"/>
                    <a:pt x="6" y="87"/>
                  </a:cubicBezTo>
                  <a:cubicBezTo>
                    <a:pt x="12" y="82"/>
                    <a:pt x="17" y="82"/>
                    <a:pt x="23" y="87"/>
                  </a:cubicBezTo>
                  <a:cubicBezTo>
                    <a:pt x="32" y="96"/>
                    <a:pt x="41" y="96"/>
                    <a:pt x="50" y="87"/>
                  </a:cubicBezTo>
                  <a:cubicBezTo>
                    <a:pt x="50" y="87"/>
                    <a:pt x="50" y="87"/>
                    <a:pt x="51" y="87"/>
                  </a:cubicBezTo>
                  <a:cubicBezTo>
                    <a:pt x="56" y="82"/>
                    <a:pt x="60" y="82"/>
                    <a:pt x="66" y="87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1" y="92"/>
                    <a:pt x="75" y="94"/>
                    <a:pt x="80" y="94"/>
                  </a:cubicBezTo>
                  <a:cubicBezTo>
                    <a:pt x="84" y="94"/>
                    <a:pt x="89" y="92"/>
                    <a:pt x="93" y="87"/>
                  </a:cubicBezTo>
                  <a:cubicBezTo>
                    <a:pt x="99" y="82"/>
                    <a:pt x="104" y="82"/>
                    <a:pt x="110" y="87"/>
                  </a:cubicBezTo>
                  <a:cubicBezTo>
                    <a:pt x="112" y="89"/>
                    <a:pt x="114" y="91"/>
                    <a:pt x="116" y="92"/>
                  </a:cubicBezTo>
                  <a:cubicBezTo>
                    <a:pt x="116" y="83"/>
                    <a:pt x="116" y="83"/>
                    <a:pt x="116" y="83"/>
                  </a:cubicBezTo>
                  <a:cubicBezTo>
                    <a:pt x="115" y="83"/>
                    <a:pt x="115" y="82"/>
                    <a:pt x="115" y="82"/>
                  </a:cubicBezTo>
                  <a:close/>
                  <a:moveTo>
                    <a:pt x="79" y="43"/>
                  </a:moveTo>
                  <a:cubicBezTo>
                    <a:pt x="58" y="36"/>
                    <a:pt x="58" y="36"/>
                    <a:pt x="58" y="36"/>
                  </a:cubicBezTo>
                  <a:cubicBezTo>
                    <a:pt x="36" y="43"/>
                    <a:pt x="36" y="43"/>
                    <a:pt x="36" y="43"/>
                  </a:cubicBezTo>
                  <a:cubicBezTo>
                    <a:pt x="36" y="29"/>
                    <a:pt x="36" y="29"/>
                    <a:pt x="36" y="29"/>
                  </a:cubicBezTo>
                  <a:cubicBezTo>
                    <a:pt x="43" y="29"/>
                    <a:pt x="43" y="29"/>
                    <a:pt x="43" y="29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72" y="21"/>
                    <a:pt x="72" y="21"/>
                    <a:pt x="72" y="21"/>
                  </a:cubicBezTo>
                  <a:cubicBezTo>
                    <a:pt x="72" y="29"/>
                    <a:pt x="72" y="29"/>
                    <a:pt x="72" y="29"/>
                  </a:cubicBezTo>
                  <a:cubicBezTo>
                    <a:pt x="79" y="29"/>
                    <a:pt x="79" y="29"/>
                    <a:pt x="79" y="29"/>
                  </a:cubicBezTo>
                  <a:lnTo>
                    <a:pt x="79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16" name="Group 115"/>
          <p:cNvGrpSpPr/>
          <p:nvPr/>
        </p:nvGrpSpPr>
        <p:grpSpPr>
          <a:xfrm>
            <a:off x="17805158" y="9547595"/>
            <a:ext cx="734882" cy="555158"/>
            <a:chOff x="6769101" y="3673475"/>
            <a:chExt cx="292100" cy="220663"/>
          </a:xfrm>
          <a:solidFill>
            <a:schemeClr val="tx2"/>
          </a:solidFill>
        </p:grpSpPr>
        <p:sp>
          <p:nvSpPr>
            <p:cNvPr id="117" name="Freeform 92"/>
            <p:cNvSpPr>
              <a:spLocks noEditPoints="1"/>
            </p:cNvSpPr>
            <p:nvPr/>
          </p:nvSpPr>
          <p:spPr bwMode="auto">
            <a:xfrm>
              <a:off x="6769101" y="3673475"/>
              <a:ext cx="292100" cy="220663"/>
            </a:xfrm>
            <a:custGeom>
              <a:avLst/>
              <a:gdLst/>
              <a:ahLst/>
              <a:cxnLst>
                <a:cxn ang="0">
                  <a:pos x="91" y="36"/>
                </a:cxn>
                <a:cxn ang="0">
                  <a:pos x="83" y="37"/>
                </a:cxn>
                <a:cxn ang="0">
                  <a:pos x="79" y="29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69" y="0"/>
                </a:cxn>
                <a:cxn ang="0">
                  <a:pos x="65" y="3"/>
                </a:cxn>
                <a:cxn ang="0">
                  <a:pos x="69" y="7"/>
                </a:cxn>
                <a:cxn ang="0">
                  <a:pos x="82" y="7"/>
                </a:cxn>
                <a:cxn ang="0">
                  <a:pos x="75" y="21"/>
                </a:cxn>
                <a:cxn ang="0">
                  <a:pos x="36" y="21"/>
                </a:cxn>
                <a:cxn ang="0">
                  <a:pos x="33" y="24"/>
                </a:cxn>
                <a:cxn ang="0">
                  <a:pos x="29" y="36"/>
                </a:cxn>
                <a:cxn ang="0">
                  <a:pos x="26" y="36"/>
                </a:cxn>
                <a:cxn ang="0">
                  <a:pos x="0" y="61"/>
                </a:cxn>
                <a:cxn ang="0">
                  <a:pos x="26" y="87"/>
                </a:cxn>
                <a:cxn ang="0">
                  <a:pos x="51" y="61"/>
                </a:cxn>
                <a:cxn ang="0">
                  <a:pos x="36" y="38"/>
                </a:cxn>
                <a:cxn ang="0">
                  <a:pos x="37" y="33"/>
                </a:cxn>
                <a:cxn ang="0">
                  <a:pos x="44" y="29"/>
                </a:cxn>
                <a:cxn ang="0">
                  <a:pos x="70" y="29"/>
                </a:cxn>
                <a:cxn ang="0">
                  <a:pos x="71" y="30"/>
                </a:cxn>
                <a:cxn ang="0">
                  <a:pos x="75" y="37"/>
                </a:cxn>
                <a:cxn ang="0">
                  <a:pos x="77" y="40"/>
                </a:cxn>
                <a:cxn ang="0">
                  <a:pos x="65" y="61"/>
                </a:cxn>
                <a:cxn ang="0">
                  <a:pos x="91" y="87"/>
                </a:cxn>
                <a:cxn ang="0">
                  <a:pos x="116" y="61"/>
                </a:cxn>
                <a:cxn ang="0">
                  <a:pos x="91" y="36"/>
                </a:cxn>
                <a:cxn ang="0">
                  <a:pos x="44" y="61"/>
                </a:cxn>
                <a:cxn ang="0">
                  <a:pos x="26" y="79"/>
                </a:cxn>
                <a:cxn ang="0">
                  <a:pos x="7" y="61"/>
                </a:cxn>
                <a:cxn ang="0">
                  <a:pos x="26" y="43"/>
                </a:cxn>
                <a:cxn ang="0">
                  <a:pos x="27" y="43"/>
                </a:cxn>
                <a:cxn ang="0">
                  <a:pos x="23" y="54"/>
                </a:cxn>
                <a:cxn ang="0">
                  <a:pos x="25" y="59"/>
                </a:cxn>
                <a:cxn ang="0">
                  <a:pos x="28" y="59"/>
                </a:cxn>
                <a:cxn ang="0">
                  <a:pos x="30" y="57"/>
                </a:cxn>
                <a:cxn ang="0">
                  <a:pos x="34" y="45"/>
                </a:cxn>
                <a:cxn ang="0">
                  <a:pos x="44" y="61"/>
                </a:cxn>
                <a:cxn ang="0">
                  <a:pos x="91" y="79"/>
                </a:cxn>
                <a:cxn ang="0">
                  <a:pos x="73" y="61"/>
                </a:cxn>
                <a:cxn ang="0">
                  <a:pos x="80" y="47"/>
                </a:cxn>
                <a:cxn ang="0">
                  <a:pos x="90" y="63"/>
                </a:cxn>
                <a:cxn ang="0">
                  <a:pos x="94" y="65"/>
                </a:cxn>
                <a:cxn ang="0">
                  <a:pos x="94" y="65"/>
                </a:cxn>
                <a:cxn ang="0">
                  <a:pos x="96" y="63"/>
                </a:cxn>
                <a:cxn ang="0">
                  <a:pos x="96" y="60"/>
                </a:cxn>
                <a:cxn ang="0">
                  <a:pos x="87" y="44"/>
                </a:cxn>
                <a:cxn ang="0">
                  <a:pos x="91" y="43"/>
                </a:cxn>
                <a:cxn ang="0">
                  <a:pos x="109" y="61"/>
                </a:cxn>
                <a:cxn ang="0">
                  <a:pos x="91" y="79"/>
                </a:cxn>
              </a:cxnLst>
              <a:rect l="0" t="0" r="r" b="b"/>
              <a:pathLst>
                <a:path w="116" h="87">
                  <a:moveTo>
                    <a:pt x="91" y="36"/>
                  </a:moveTo>
                  <a:cubicBezTo>
                    <a:pt x="88" y="36"/>
                    <a:pt x="86" y="36"/>
                    <a:pt x="83" y="37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90" y="7"/>
                    <a:pt x="90" y="7"/>
                    <a:pt x="90" y="7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4"/>
                    <a:pt x="91" y="2"/>
                    <a:pt x="90" y="1"/>
                  </a:cubicBezTo>
                  <a:cubicBezTo>
                    <a:pt x="90" y="0"/>
                    <a:pt x="88" y="0"/>
                    <a:pt x="87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7" y="0"/>
                    <a:pt x="65" y="1"/>
                    <a:pt x="65" y="3"/>
                  </a:cubicBezTo>
                  <a:cubicBezTo>
                    <a:pt x="65" y="5"/>
                    <a:pt x="67" y="7"/>
                    <a:pt x="69" y="7"/>
                  </a:cubicBezTo>
                  <a:cubicBezTo>
                    <a:pt x="82" y="7"/>
                    <a:pt x="82" y="7"/>
                    <a:pt x="82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5" y="21"/>
                    <a:pt x="33" y="22"/>
                    <a:pt x="33" y="24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28" y="36"/>
                    <a:pt x="27" y="36"/>
                    <a:pt x="26" y="36"/>
                  </a:cubicBezTo>
                  <a:cubicBezTo>
                    <a:pt x="11" y="36"/>
                    <a:pt x="0" y="47"/>
                    <a:pt x="0" y="61"/>
                  </a:cubicBezTo>
                  <a:cubicBezTo>
                    <a:pt x="0" y="75"/>
                    <a:pt x="11" y="87"/>
                    <a:pt x="26" y="87"/>
                  </a:cubicBezTo>
                  <a:cubicBezTo>
                    <a:pt x="40" y="87"/>
                    <a:pt x="51" y="75"/>
                    <a:pt x="51" y="61"/>
                  </a:cubicBezTo>
                  <a:cubicBezTo>
                    <a:pt x="51" y="51"/>
                    <a:pt x="45" y="42"/>
                    <a:pt x="36" y="38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38" y="31"/>
                    <a:pt x="41" y="29"/>
                    <a:pt x="44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0" y="45"/>
                    <a:pt x="65" y="52"/>
                    <a:pt x="65" y="61"/>
                  </a:cubicBezTo>
                  <a:cubicBezTo>
                    <a:pt x="65" y="75"/>
                    <a:pt x="77" y="87"/>
                    <a:pt x="91" y="87"/>
                  </a:cubicBezTo>
                  <a:cubicBezTo>
                    <a:pt x="105" y="87"/>
                    <a:pt x="116" y="75"/>
                    <a:pt x="116" y="61"/>
                  </a:cubicBezTo>
                  <a:cubicBezTo>
                    <a:pt x="116" y="47"/>
                    <a:pt x="105" y="36"/>
                    <a:pt x="91" y="36"/>
                  </a:cubicBezTo>
                  <a:close/>
                  <a:moveTo>
                    <a:pt x="44" y="61"/>
                  </a:moveTo>
                  <a:cubicBezTo>
                    <a:pt x="44" y="71"/>
                    <a:pt x="36" y="79"/>
                    <a:pt x="26" y="79"/>
                  </a:cubicBezTo>
                  <a:cubicBezTo>
                    <a:pt x="16" y="79"/>
                    <a:pt x="7" y="71"/>
                    <a:pt x="7" y="61"/>
                  </a:cubicBezTo>
                  <a:cubicBezTo>
                    <a:pt x="7" y="51"/>
                    <a:pt x="16" y="43"/>
                    <a:pt x="26" y="43"/>
                  </a:cubicBezTo>
                  <a:cubicBezTo>
                    <a:pt x="26" y="43"/>
                    <a:pt x="26" y="43"/>
                    <a:pt x="27" y="43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22" y="56"/>
                    <a:pt x="23" y="58"/>
                    <a:pt x="25" y="59"/>
                  </a:cubicBezTo>
                  <a:cubicBezTo>
                    <a:pt x="26" y="59"/>
                    <a:pt x="27" y="59"/>
                    <a:pt x="28" y="59"/>
                  </a:cubicBezTo>
                  <a:cubicBezTo>
                    <a:pt x="29" y="58"/>
                    <a:pt x="30" y="57"/>
                    <a:pt x="30" y="57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0" y="48"/>
                    <a:pt x="44" y="54"/>
                    <a:pt x="44" y="61"/>
                  </a:cubicBezTo>
                  <a:close/>
                  <a:moveTo>
                    <a:pt x="91" y="79"/>
                  </a:moveTo>
                  <a:cubicBezTo>
                    <a:pt x="81" y="79"/>
                    <a:pt x="73" y="71"/>
                    <a:pt x="73" y="61"/>
                  </a:cubicBezTo>
                  <a:cubicBezTo>
                    <a:pt x="73" y="55"/>
                    <a:pt x="76" y="50"/>
                    <a:pt x="80" y="47"/>
                  </a:cubicBezTo>
                  <a:cubicBezTo>
                    <a:pt x="90" y="63"/>
                    <a:pt x="90" y="63"/>
                    <a:pt x="90" y="63"/>
                  </a:cubicBezTo>
                  <a:cubicBezTo>
                    <a:pt x="90" y="65"/>
                    <a:pt x="93" y="66"/>
                    <a:pt x="94" y="65"/>
                  </a:cubicBezTo>
                  <a:cubicBezTo>
                    <a:pt x="94" y="65"/>
                    <a:pt x="94" y="65"/>
                    <a:pt x="94" y="65"/>
                  </a:cubicBezTo>
                  <a:cubicBezTo>
                    <a:pt x="95" y="65"/>
                    <a:pt x="96" y="64"/>
                    <a:pt x="96" y="63"/>
                  </a:cubicBezTo>
                  <a:cubicBezTo>
                    <a:pt x="97" y="62"/>
                    <a:pt x="96" y="61"/>
                    <a:pt x="96" y="60"/>
                  </a:cubicBezTo>
                  <a:cubicBezTo>
                    <a:pt x="87" y="44"/>
                    <a:pt x="87" y="44"/>
                    <a:pt x="87" y="44"/>
                  </a:cubicBezTo>
                  <a:cubicBezTo>
                    <a:pt x="88" y="43"/>
                    <a:pt x="90" y="43"/>
                    <a:pt x="91" y="43"/>
                  </a:cubicBezTo>
                  <a:cubicBezTo>
                    <a:pt x="101" y="43"/>
                    <a:pt x="109" y="51"/>
                    <a:pt x="109" y="61"/>
                  </a:cubicBezTo>
                  <a:cubicBezTo>
                    <a:pt x="109" y="71"/>
                    <a:pt x="101" y="79"/>
                    <a:pt x="91" y="7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18" name="Freeform 93"/>
            <p:cNvSpPr>
              <a:spLocks/>
            </p:cNvSpPr>
            <p:nvPr/>
          </p:nvSpPr>
          <p:spPr bwMode="auto">
            <a:xfrm>
              <a:off x="6824663" y="3692525"/>
              <a:ext cx="68263" cy="17463"/>
            </a:xfrm>
            <a:custGeom>
              <a:avLst/>
              <a:gdLst/>
              <a:ahLst/>
              <a:cxnLst>
                <a:cxn ang="0">
                  <a:pos x="4" y="7"/>
                </a:cxn>
                <a:cxn ang="0">
                  <a:pos x="14" y="7"/>
                </a:cxn>
                <a:cxn ang="0">
                  <a:pos x="26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</a:cxnLst>
              <a:rect l="0" t="0" r="r" b="b"/>
              <a:pathLst>
                <a:path w="27" h="7">
                  <a:moveTo>
                    <a:pt x="4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20" y="7"/>
                    <a:pt x="23" y="5"/>
                    <a:pt x="26" y="2"/>
                  </a:cubicBezTo>
                  <a:cubicBezTo>
                    <a:pt x="27" y="2"/>
                    <a:pt x="27" y="1"/>
                    <a:pt x="27" y="1"/>
                  </a:cubicBezTo>
                  <a:cubicBezTo>
                    <a:pt x="26" y="0"/>
                    <a:pt x="26" y="0"/>
                    <a:pt x="2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19" name="Freeform 94"/>
          <p:cNvSpPr>
            <a:spLocks noEditPoints="1"/>
          </p:cNvSpPr>
          <p:nvPr/>
        </p:nvSpPr>
        <p:spPr bwMode="auto">
          <a:xfrm>
            <a:off x="19274920" y="9363875"/>
            <a:ext cx="742870" cy="738878"/>
          </a:xfrm>
          <a:custGeom>
            <a:avLst/>
            <a:gdLst>
              <a:gd name="T0" fmla="*/ 201613 w 186"/>
              <a:gd name="T1" fmla="*/ 0 h 185"/>
              <a:gd name="T2" fmla="*/ 93663 w 186"/>
              <a:gd name="T3" fmla="*/ 0 h 185"/>
              <a:gd name="T4" fmla="*/ 0 w 186"/>
              <a:gd name="T5" fmla="*/ 293688 h 185"/>
              <a:gd name="T6" fmla="*/ 295275 w 186"/>
              <a:gd name="T7" fmla="*/ 293688 h 185"/>
              <a:gd name="T8" fmla="*/ 201613 w 186"/>
              <a:gd name="T9" fmla="*/ 0 h 185"/>
              <a:gd name="T10" fmla="*/ 166688 w 186"/>
              <a:gd name="T11" fmla="*/ 273050 h 185"/>
              <a:gd name="T12" fmla="*/ 128588 w 186"/>
              <a:gd name="T13" fmla="*/ 273050 h 185"/>
              <a:gd name="T14" fmla="*/ 128588 w 186"/>
              <a:gd name="T15" fmla="*/ 220663 h 185"/>
              <a:gd name="T16" fmla="*/ 166688 w 186"/>
              <a:gd name="T17" fmla="*/ 220663 h 185"/>
              <a:gd name="T18" fmla="*/ 166688 w 186"/>
              <a:gd name="T19" fmla="*/ 273050 h 185"/>
              <a:gd name="T20" fmla="*/ 166688 w 186"/>
              <a:gd name="T21" fmla="*/ 182563 h 185"/>
              <a:gd name="T22" fmla="*/ 128588 w 186"/>
              <a:gd name="T23" fmla="*/ 182563 h 185"/>
              <a:gd name="T24" fmla="*/ 128588 w 186"/>
              <a:gd name="T25" fmla="*/ 127000 h 185"/>
              <a:gd name="T26" fmla="*/ 166688 w 186"/>
              <a:gd name="T27" fmla="*/ 127000 h 185"/>
              <a:gd name="T28" fmla="*/ 166688 w 186"/>
              <a:gd name="T29" fmla="*/ 182563 h 185"/>
              <a:gd name="T30" fmla="*/ 166688 w 186"/>
              <a:gd name="T31" fmla="*/ 92075 h 185"/>
              <a:gd name="T32" fmla="*/ 128588 w 186"/>
              <a:gd name="T33" fmla="*/ 92075 h 185"/>
              <a:gd name="T34" fmla="*/ 128588 w 186"/>
              <a:gd name="T35" fmla="*/ 36513 h 185"/>
              <a:gd name="T36" fmla="*/ 166688 w 186"/>
              <a:gd name="T37" fmla="*/ 36513 h 185"/>
              <a:gd name="T38" fmla="*/ 166688 w 186"/>
              <a:gd name="T39" fmla="*/ 92075 h 185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186" h="185">
                <a:moveTo>
                  <a:pt x="127" y="0"/>
                </a:moveTo>
                <a:lnTo>
                  <a:pt x="59" y="0"/>
                </a:lnTo>
                <a:lnTo>
                  <a:pt x="0" y="185"/>
                </a:lnTo>
                <a:lnTo>
                  <a:pt x="186" y="185"/>
                </a:lnTo>
                <a:lnTo>
                  <a:pt x="127" y="0"/>
                </a:lnTo>
                <a:close/>
                <a:moveTo>
                  <a:pt x="105" y="172"/>
                </a:moveTo>
                <a:lnTo>
                  <a:pt x="81" y="172"/>
                </a:lnTo>
                <a:lnTo>
                  <a:pt x="81" y="139"/>
                </a:lnTo>
                <a:lnTo>
                  <a:pt x="105" y="139"/>
                </a:lnTo>
                <a:lnTo>
                  <a:pt x="105" y="172"/>
                </a:lnTo>
                <a:close/>
                <a:moveTo>
                  <a:pt x="105" y="115"/>
                </a:moveTo>
                <a:lnTo>
                  <a:pt x="81" y="115"/>
                </a:lnTo>
                <a:lnTo>
                  <a:pt x="81" y="80"/>
                </a:lnTo>
                <a:lnTo>
                  <a:pt x="105" y="80"/>
                </a:lnTo>
                <a:lnTo>
                  <a:pt x="105" y="115"/>
                </a:lnTo>
                <a:close/>
                <a:moveTo>
                  <a:pt x="105" y="58"/>
                </a:moveTo>
                <a:lnTo>
                  <a:pt x="81" y="58"/>
                </a:lnTo>
                <a:lnTo>
                  <a:pt x="81" y="23"/>
                </a:lnTo>
                <a:lnTo>
                  <a:pt x="105" y="23"/>
                </a:lnTo>
                <a:lnTo>
                  <a:pt x="105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20" name="Group 119"/>
          <p:cNvGrpSpPr/>
          <p:nvPr/>
        </p:nvGrpSpPr>
        <p:grpSpPr>
          <a:xfrm>
            <a:off x="20752675" y="9499668"/>
            <a:ext cx="738876" cy="603084"/>
            <a:chOff x="7940676" y="3654425"/>
            <a:chExt cx="293687" cy="239713"/>
          </a:xfrm>
          <a:solidFill>
            <a:schemeClr val="tx2"/>
          </a:solidFill>
        </p:grpSpPr>
        <p:sp>
          <p:nvSpPr>
            <p:cNvPr id="121" name="Freeform 95"/>
            <p:cNvSpPr>
              <a:spLocks/>
            </p:cNvSpPr>
            <p:nvPr/>
          </p:nvSpPr>
          <p:spPr bwMode="auto">
            <a:xfrm>
              <a:off x="8105776" y="3654425"/>
              <a:ext cx="109538" cy="146050"/>
            </a:xfrm>
            <a:custGeom>
              <a:avLst/>
              <a:gdLst/>
              <a:ahLst/>
              <a:cxnLst>
                <a:cxn ang="0">
                  <a:pos x="4" y="8"/>
                </a:cxn>
                <a:cxn ang="0">
                  <a:pos x="11" y="8"/>
                </a:cxn>
                <a:cxn ang="0">
                  <a:pos x="15" y="11"/>
                </a:cxn>
                <a:cxn ang="0">
                  <a:pos x="15" y="29"/>
                </a:cxn>
                <a:cxn ang="0">
                  <a:pos x="15" y="44"/>
                </a:cxn>
                <a:cxn ang="0">
                  <a:pos x="29" y="58"/>
                </a:cxn>
                <a:cxn ang="0">
                  <a:pos x="40" y="58"/>
                </a:cxn>
                <a:cxn ang="0">
                  <a:pos x="43" y="57"/>
                </a:cxn>
                <a:cxn ang="0">
                  <a:pos x="43" y="53"/>
                </a:cxn>
                <a:cxn ang="0">
                  <a:pos x="29" y="29"/>
                </a:cxn>
                <a:cxn ang="0">
                  <a:pos x="29" y="15"/>
                </a:cxn>
                <a:cxn ang="0">
                  <a:pos x="1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</a:cxnLst>
              <a:rect l="0" t="0" r="r" b="b"/>
              <a:pathLst>
                <a:path w="44" h="58">
                  <a:moveTo>
                    <a:pt x="4" y="8"/>
                  </a:move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9"/>
                    <a:pt x="15" y="11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44"/>
                    <a:pt x="15" y="44"/>
                    <a:pt x="15" y="44"/>
                  </a:cubicBezTo>
                  <a:cubicBezTo>
                    <a:pt x="15" y="52"/>
                    <a:pt x="21" y="58"/>
                    <a:pt x="29" y="58"/>
                  </a:cubicBezTo>
                  <a:cubicBezTo>
                    <a:pt x="40" y="58"/>
                    <a:pt x="40" y="58"/>
                    <a:pt x="40" y="58"/>
                  </a:cubicBezTo>
                  <a:cubicBezTo>
                    <a:pt x="41" y="58"/>
                    <a:pt x="42" y="58"/>
                    <a:pt x="43" y="57"/>
                  </a:cubicBezTo>
                  <a:cubicBezTo>
                    <a:pt x="44" y="56"/>
                    <a:pt x="44" y="54"/>
                    <a:pt x="43" y="53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7"/>
                    <a:pt x="23" y="0"/>
                    <a:pt x="15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22" name="Freeform 96"/>
            <p:cNvSpPr>
              <a:spLocks/>
            </p:cNvSpPr>
            <p:nvPr/>
          </p:nvSpPr>
          <p:spPr bwMode="auto">
            <a:xfrm>
              <a:off x="8196263" y="3673475"/>
              <a:ext cx="38100" cy="5397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0" y="10"/>
                </a:cxn>
                <a:cxn ang="0">
                  <a:pos x="11" y="21"/>
                </a:cxn>
                <a:cxn ang="0">
                  <a:pos x="15" y="21"/>
                </a:cxn>
                <a:cxn ang="0">
                  <a:pos x="15" y="0"/>
                </a:cxn>
                <a:cxn ang="0">
                  <a:pos x="11" y="0"/>
                </a:cxn>
              </a:cxnLst>
              <a:rect l="0" t="0" r="r" b="b"/>
              <a:pathLst>
                <a:path w="15" h="21">
                  <a:moveTo>
                    <a:pt x="11" y="0"/>
                  </a:moveTo>
                  <a:cubicBezTo>
                    <a:pt x="5" y="0"/>
                    <a:pt x="0" y="4"/>
                    <a:pt x="0" y="10"/>
                  </a:cubicBezTo>
                  <a:cubicBezTo>
                    <a:pt x="0" y="16"/>
                    <a:pt x="5" y="21"/>
                    <a:pt x="11" y="21"/>
                  </a:cubicBezTo>
                  <a:cubicBezTo>
                    <a:pt x="15" y="21"/>
                    <a:pt x="15" y="21"/>
                    <a:pt x="15" y="21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23" name="Oval 97"/>
            <p:cNvSpPr>
              <a:spLocks noChangeArrowheads="1"/>
            </p:cNvSpPr>
            <p:nvPr/>
          </p:nvSpPr>
          <p:spPr bwMode="auto">
            <a:xfrm>
              <a:off x="8161338" y="3821113"/>
              <a:ext cx="73025" cy="73025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24" name="Freeform 98"/>
            <p:cNvSpPr>
              <a:spLocks/>
            </p:cNvSpPr>
            <p:nvPr/>
          </p:nvSpPr>
          <p:spPr bwMode="auto">
            <a:xfrm>
              <a:off x="7953376" y="3856038"/>
              <a:ext cx="73025" cy="38100"/>
            </a:xfrm>
            <a:custGeom>
              <a:avLst/>
              <a:gdLst/>
              <a:ahLst/>
              <a:cxnLst>
                <a:cxn ang="0">
                  <a:pos x="15" y="15"/>
                </a:cxn>
                <a:cxn ang="0">
                  <a:pos x="29" y="0"/>
                </a:cxn>
                <a:cxn ang="0">
                  <a:pos x="0" y="0"/>
                </a:cxn>
                <a:cxn ang="0">
                  <a:pos x="15" y="15"/>
                </a:cxn>
              </a:cxnLst>
              <a:rect l="0" t="0" r="r" b="b"/>
              <a:pathLst>
                <a:path w="29" h="15">
                  <a:moveTo>
                    <a:pt x="15" y="15"/>
                  </a:moveTo>
                  <a:cubicBezTo>
                    <a:pt x="23" y="15"/>
                    <a:pt x="29" y="8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7" y="15"/>
                    <a:pt x="15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25" name="Freeform 99"/>
            <p:cNvSpPr>
              <a:spLocks/>
            </p:cNvSpPr>
            <p:nvPr/>
          </p:nvSpPr>
          <p:spPr bwMode="auto">
            <a:xfrm>
              <a:off x="7940676" y="3727450"/>
              <a:ext cx="212725" cy="111125"/>
            </a:xfrm>
            <a:custGeom>
              <a:avLst/>
              <a:gdLst/>
              <a:ahLst/>
              <a:cxnLst>
                <a:cxn ang="0">
                  <a:pos x="52" y="37"/>
                </a:cxn>
                <a:cxn ang="0">
                  <a:pos x="51" y="34"/>
                </a:cxn>
                <a:cxn ang="0">
                  <a:pos x="65" y="15"/>
                </a:cxn>
                <a:cxn ang="0">
                  <a:pos x="51" y="0"/>
                </a:cxn>
                <a:cxn ang="0">
                  <a:pos x="14" y="0"/>
                </a:cxn>
                <a:cxn ang="0">
                  <a:pos x="7" y="8"/>
                </a:cxn>
                <a:cxn ang="0">
                  <a:pos x="14" y="15"/>
                </a:cxn>
                <a:cxn ang="0">
                  <a:pos x="27" y="15"/>
                </a:cxn>
                <a:cxn ang="0">
                  <a:pos x="0" y="39"/>
                </a:cxn>
                <a:cxn ang="0">
                  <a:pos x="0" y="42"/>
                </a:cxn>
                <a:cxn ang="0">
                  <a:pos x="3" y="44"/>
                </a:cxn>
                <a:cxn ang="0">
                  <a:pos x="7" y="44"/>
                </a:cxn>
                <a:cxn ang="0">
                  <a:pos x="32" y="44"/>
                </a:cxn>
                <a:cxn ang="0">
                  <a:pos x="74" y="44"/>
                </a:cxn>
                <a:cxn ang="0">
                  <a:pos x="80" y="41"/>
                </a:cxn>
                <a:cxn ang="0">
                  <a:pos x="82" y="39"/>
                </a:cxn>
                <a:cxn ang="0">
                  <a:pos x="81" y="37"/>
                </a:cxn>
                <a:cxn ang="0">
                  <a:pos x="52" y="37"/>
                </a:cxn>
              </a:cxnLst>
              <a:rect l="0" t="0" r="r" b="b"/>
              <a:pathLst>
                <a:path w="84" h="44">
                  <a:moveTo>
                    <a:pt x="52" y="37"/>
                  </a:moveTo>
                  <a:cubicBezTo>
                    <a:pt x="50" y="37"/>
                    <a:pt x="50" y="35"/>
                    <a:pt x="51" y="34"/>
                  </a:cubicBezTo>
                  <a:cubicBezTo>
                    <a:pt x="65" y="15"/>
                    <a:pt x="65" y="15"/>
                    <a:pt x="65" y="15"/>
                  </a:cubicBezTo>
                  <a:cubicBezTo>
                    <a:pt x="65" y="7"/>
                    <a:pt x="59" y="0"/>
                    <a:pt x="51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0" y="0"/>
                    <a:pt x="7" y="4"/>
                    <a:pt x="7" y="8"/>
                  </a:cubicBezTo>
                  <a:cubicBezTo>
                    <a:pt x="7" y="12"/>
                    <a:pt x="10" y="15"/>
                    <a:pt x="14" y="15"/>
                  </a:cubicBezTo>
                  <a:cubicBezTo>
                    <a:pt x="19" y="15"/>
                    <a:pt x="23" y="15"/>
                    <a:pt x="27" y="15"/>
                  </a:cubicBezTo>
                  <a:cubicBezTo>
                    <a:pt x="12" y="20"/>
                    <a:pt x="4" y="32"/>
                    <a:pt x="0" y="39"/>
                  </a:cubicBezTo>
                  <a:cubicBezTo>
                    <a:pt x="0" y="40"/>
                    <a:pt x="0" y="41"/>
                    <a:pt x="0" y="42"/>
                  </a:cubicBezTo>
                  <a:cubicBezTo>
                    <a:pt x="1" y="43"/>
                    <a:pt x="2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32" y="44"/>
                    <a:pt x="32" y="44"/>
                    <a:pt x="32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6" y="44"/>
                    <a:pt x="79" y="43"/>
                    <a:pt x="80" y="41"/>
                  </a:cubicBezTo>
                  <a:cubicBezTo>
                    <a:pt x="82" y="39"/>
                    <a:pt x="82" y="39"/>
                    <a:pt x="82" y="39"/>
                  </a:cubicBezTo>
                  <a:cubicBezTo>
                    <a:pt x="84" y="38"/>
                    <a:pt x="83" y="37"/>
                    <a:pt x="81" y="37"/>
                  </a:cubicBezTo>
                  <a:lnTo>
                    <a:pt x="52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26" name="Freeform 100"/>
          <p:cNvSpPr>
            <a:spLocks/>
          </p:cNvSpPr>
          <p:nvPr/>
        </p:nvSpPr>
        <p:spPr bwMode="auto">
          <a:xfrm>
            <a:off x="22270366" y="9363875"/>
            <a:ext cx="690950" cy="738878"/>
          </a:xfrm>
          <a:custGeom>
            <a:avLst/>
            <a:gdLst>
              <a:gd name="T0" fmla="*/ 272118 w 109"/>
              <a:gd name="T1" fmla="*/ 182289 h 116"/>
              <a:gd name="T2" fmla="*/ 166295 w 109"/>
              <a:gd name="T3" fmla="*/ 103804 h 116"/>
              <a:gd name="T4" fmla="*/ 166295 w 109"/>
              <a:gd name="T5" fmla="*/ 53168 h 116"/>
              <a:gd name="T6" fmla="*/ 138579 w 109"/>
              <a:gd name="T7" fmla="*/ 0 h 116"/>
              <a:gd name="T8" fmla="*/ 110863 w 109"/>
              <a:gd name="T9" fmla="*/ 53168 h 116"/>
              <a:gd name="T10" fmla="*/ 110863 w 109"/>
              <a:gd name="T11" fmla="*/ 103804 h 116"/>
              <a:gd name="T12" fmla="*/ 5039 w 109"/>
              <a:gd name="T13" fmla="*/ 182289 h 116"/>
              <a:gd name="T14" fmla="*/ 0 w 109"/>
              <a:gd name="T15" fmla="*/ 189884 h 116"/>
              <a:gd name="T16" fmla="*/ 0 w 109"/>
              <a:gd name="T17" fmla="*/ 192416 h 116"/>
              <a:gd name="T18" fmla="*/ 5039 w 109"/>
              <a:gd name="T19" fmla="*/ 200012 h 116"/>
              <a:gd name="T20" fmla="*/ 12598 w 109"/>
              <a:gd name="T21" fmla="*/ 200012 h 116"/>
              <a:gd name="T22" fmla="*/ 110863 w 109"/>
              <a:gd name="T23" fmla="*/ 174694 h 116"/>
              <a:gd name="T24" fmla="*/ 110863 w 109"/>
              <a:gd name="T25" fmla="*/ 192416 h 116"/>
              <a:gd name="T26" fmla="*/ 110863 w 109"/>
              <a:gd name="T27" fmla="*/ 250648 h 116"/>
              <a:gd name="T28" fmla="*/ 78108 w 109"/>
              <a:gd name="T29" fmla="*/ 275965 h 116"/>
              <a:gd name="T30" fmla="*/ 73069 w 109"/>
              <a:gd name="T31" fmla="*/ 283561 h 116"/>
              <a:gd name="T32" fmla="*/ 73069 w 109"/>
              <a:gd name="T33" fmla="*/ 283561 h 116"/>
              <a:gd name="T34" fmla="*/ 78108 w 109"/>
              <a:gd name="T35" fmla="*/ 291156 h 116"/>
              <a:gd name="T36" fmla="*/ 85667 w 109"/>
              <a:gd name="T37" fmla="*/ 293688 h 116"/>
              <a:gd name="T38" fmla="*/ 138579 w 109"/>
              <a:gd name="T39" fmla="*/ 273434 h 116"/>
              <a:gd name="T40" fmla="*/ 188971 w 109"/>
              <a:gd name="T41" fmla="*/ 291156 h 116"/>
              <a:gd name="T42" fmla="*/ 199050 w 109"/>
              <a:gd name="T43" fmla="*/ 291156 h 116"/>
              <a:gd name="T44" fmla="*/ 201569 w 109"/>
              <a:gd name="T45" fmla="*/ 283561 h 116"/>
              <a:gd name="T46" fmla="*/ 201569 w 109"/>
              <a:gd name="T47" fmla="*/ 281029 h 116"/>
              <a:gd name="T48" fmla="*/ 196530 w 109"/>
              <a:gd name="T49" fmla="*/ 273434 h 116"/>
              <a:gd name="T50" fmla="*/ 166295 w 109"/>
              <a:gd name="T51" fmla="*/ 250648 h 116"/>
              <a:gd name="T52" fmla="*/ 166295 w 109"/>
              <a:gd name="T53" fmla="*/ 192416 h 116"/>
              <a:gd name="T54" fmla="*/ 166295 w 109"/>
              <a:gd name="T55" fmla="*/ 174694 h 116"/>
              <a:gd name="T56" fmla="*/ 264560 w 109"/>
              <a:gd name="T57" fmla="*/ 200012 h 116"/>
              <a:gd name="T58" fmla="*/ 272118 w 109"/>
              <a:gd name="T59" fmla="*/ 200012 h 116"/>
              <a:gd name="T60" fmla="*/ 274638 w 109"/>
              <a:gd name="T61" fmla="*/ 192416 h 116"/>
              <a:gd name="T62" fmla="*/ 274638 w 109"/>
              <a:gd name="T63" fmla="*/ 189884 h 116"/>
              <a:gd name="T64" fmla="*/ 272118 w 109"/>
              <a:gd name="T65" fmla="*/ 182289 h 11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0" t="0" r="r" b="b"/>
            <a:pathLst>
              <a:path w="109" h="116">
                <a:moveTo>
                  <a:pt x="108" y="72"/>
                </a:moveTo>
                <a:cubicBezTo>
                  <a:pt x="66" y="41"/>
                  <a:pt x="66" y="41"/>
                  <a:pt x="66" y="41"/>
                </a:cubicBezTo>
                <a:cubicBezTo>
                  <a:pt x="66" y="21"/>
                  <a:pt x="66" y="21"/>
                  <a:pt x="66" y="21"/>
                </a:cubicBezTo>
                <a:cubicBezTo>
                  <a:pt x="66" y="16"/>
                  <a:pt x="60" y="0"/>
                  <a:pt x="55" y="0"/>
                </a:cubicBezTo>
                <a:cubicBezTo>
                  <a:pt x="49" y="0"/>
                  <a:pt x="44" y="16"/>
                  <a:pt x="44" y="21"/>
                </a:cubicBezTo>
                <a:cubicBezTo>
                  <a:pt x="44" y="41"/>
                  <a:pt x="44" y="41"/>
                  <a:pt x="44" y="41"/>
                </a:cubicBezTo>
                <a:cubicBezTo>
                  <a:pt x="2" y="72"/>
                  <a:pt x="2" y="72"/>
                  <a:pt x="2" y="72"/>
                </a:cubicBezTo>
                <a:cubicBezTo>
                  <a:pt x="1" y="73"/>
                  <a:pt x="0" y="74"/>
                  <a:pt x="0" y="75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7"/>
                  <a:pt x="1" y="78"/>
                  <a:pt x="2" y="79"/>
                </a:cubicBezTo>
                <a:cubicBezTo>
                  <a:pt x="3" y="79"/>
                  <a:pt x="4" y="80"/>
                  <a:pt x="5" y="79"/>
                </a:cubicBezTo>
                <a:cubicBezTo>
                  <a:pt x="44" y="69"/>
                  <a:pt x="44" y="69"/>
                  <a:pt x="44" y="69"/>
                </a:cubicBezTo>
                <a:cubicBezTo>
                  <a:pt x="44" y="76"/>
                  <a:pt x="44" y="76"/>
                  <a:pt x="44" y="76"/>
                </a:cubicBezTo>
                <a:cubicBezTo>
                  <a:pt x="44" y="99"/>
                  <a:pt x="44" y="99"/>
                  <a:pt x="44" y="99"/>
                </a:cubicBezTo>
                <a:cubicBezTo>
                  <a:pt x="31" y="109"/>
                  <a:pt x="31" y="109"/>
                  <a:pt x="31" y="109"/>
                </a:cubicBezTo>
                <a:cubicBezTo>
                  <a:pt x="30" y="109"/>
                  <a:pt x="29" y="110"/>
                  <a:pt x="29" y="112"/>
                </a:cubicBezTo>
                <a:cubicBezTo>
                  <a:pt x="29" y="112"/>
                  <a:pt x="29" y="112"/>
                  <a:pt x="29" y="112"/>
                </a:cubicBezTo>
                <a:cubicBezTo>
                  <a:pt x="29" y="113"/>
                  <a:pt x="30" y="114"/>
                  <a:pt x="31" y="115"/>
                </a:cubicBezTo>
                <a:cubicBezTo>
                  <a:pt x="32" y="116"/>
                  <a:pt x="33" y="116"/>
                  <a:pt x="34" y="116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75" y="115"/>
                  <a:pt x="75" y="115"/>
                  <a:pt x="75" y="115"/>
                </a:cubicBezTo>
                <a:cubicBezTo>
                  <a:pt x="77" y="116"/>
                  <a:pt x="78" y="116"/>
                  <a:pt x="79" y="115"/>
                </a:cubicBezTo>
                <a:cubicBezTo>
                  <a:pt x="80" y="114"/>
                  <a:pt x="80" y="113"/>
                  <a:pt x="80" y="112"/>
                </a:cubicBezTo>
                <a:cubicBezTo>
                  <a:pt x="80" y="111"/>
                  <a:pt x="80" y="111"/>
                  <a:pt x="80" y="111"/>
                </a:cubicBezTo>
                <a:cubicBezTo>
                  <a:pt x="80" y="110"/>
                  <a:pt x="80" y="109"/>
                  <a:pt x="78" y="108"/>
                </a:cubicBezTo>
                <a:cubicBezTo>
                  <a:pt x="66" y="99"/>
                  <a:pt x="66" y="99"/>
                  <a:pt x="66" y="99"/>
                </a:cubicBezTo>
                <a:cubicBezTo>
                  <a:pt x="66" y="76"/>
                  <a:pt x="66" y="76"/>
                  <a:pt x="66" y="76"/>
                </a:cubicBezTo>
                <a:cubicBezTo>
                  <a:pt x="66" y="69"/>
                  <a:pt x="66" y="69"/>
                  <a:pt x="66" y="69"/>
                </a:cubicBezTo>
                <a:cubicBezTo>
                  <a:pt x="105" y="79"/>
                  <a:pt x="105" y="79"/>
                  <a:pt x="105" y="79"/>
                </a:cubicBezTo>
                <a:cubicBezTo>
                  <a:pt x="106" y="80"/>
                  <a:pt x="107" y="79"/>
                  <a:pt x="108" y="79"/>
                </a:cubicBezTo>
                <a:cubicBezTo>
                  <a:pt x="109" y="78"/>
                  <a:pt x="109" y="77"/>
                  <a:pt x="109" y="76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9" y="74"/>
                  <a:pt x="109" y="73"/>
                  <a:pt x="108" y="7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27" name="Freeform 101"/>
          <p:cNvSpPr>
            <a:spLocks noEditPoints="1"/>
          </p:cNvSpPr>
          <p:nvPr/>
        </p:nvSpPr>
        <p:spPr bwMode="auto">
          <a:xfrm>
            <a:off x="16379323" y="9363875"/>
            <a:ext cx="647016" cy="738878"/>
          </a:xfrm>
          <a:custGeom>
            <a:avLst/>
            <a:gdLst>
              <a:gd name="T0" fmla="*/ 219355 w 102"/>
              <a:gd name="T1" fmla="*/ 0 h 116"/>
              <a:gd name="T2" fmla="*/ 37820 w 102"/>
              <a:gd name="T3" fmla="*/ 0 h 116"/>
              <a:gd name="T4" fmla="*/ 0 w 102"/>
              <a:gd name="T5" fmla="*/ 35445 h 116"/>
              <a:gd name="T6" fmla="*/ 0 w 102"/>
              <a:gd name="T7" fmla="*/ 182289 h 116"/>
              <a:gd name="T8" fmla="*/ 0 w 102"/>
              <a:gd name="T9" fmla="*/ 192416 h 116"/>
              <a:gd name="T10" fmla="*/ 10085 w 102"/>
              <a:gd name="T11" fmla="*/ 200012 h 116"/>
              <a:gd name="T12" fmla="*/ 17649 w 102"/>
              <a:gd name="T13" fmla="*/ 200012 h 116"/>
              <a:gd name="T14" fmla="*/ 17649 w 102"/>
              <a:gd name="T15" fmla="*/ 248116 h 116"/>
              <a:gd name="T16" fmla="*/ 27735 w 102"/>
              <a:gd name="T17" fmla="*/ 255711 h 116"/>
              <a:gd name="T18" fmla="*/ 37820 w 102"/>
              <a:gd name="T19" fmla="*/ 255711 h 116"/>
              <a:gd name="T20" fmla="*/ 37820 w 102"/>
              <a:gd name="T21" fmla="*/ 273434 h 116"/>
              <a:gd name="T22" fmla="*/ 55469 w 102"/>
              <a:gd name="T23" fmla="*/ 293688 h 116"/>
              <a:gd name="T24" fmla="*/ 73118 w 102"/>
              <a:gd name="T25" fmla="*/ 293688 h 116"/>
              <a:gd name="T26" fmla="*/ 90768 w 102"/>
              <a:gd name="T27" fmla="*/ 273434 h 116"/>
              <a:gd name="T28" fmla="*/ 90768 w 102"/>
              <a:gd name="T29" fmla="*/ 255711 h 116"/>
              <a:gd name="T30" fmla="*/ 163886 w 102"/>
              <a:gd name="T31" fmla="*/ 255711 h 116"/>
              <a:gd name="T32" fmla="*/ 163886 w 102"/>
              <a:gd name="T33" fmla="*/ 273434 h 116"/>
              <a:gd name="T34" fmla="*/ 184057 w 102"/>
              <a:gd name="T35" fmla="*/ 293688 h 116"/>
              <a:gd name="T36" fmla="*/ 201706 w 102"/>
              <a:gd name="T37" fmla="*/ 293688 h 116"/>
              <a:gd name="T38" fmla="*/ 219355 w 102"/>
              <a:gd name="T39" fmla="*/ 273434 h 116"/>
              <a:gd name="T40" fmla="*/ 219355 w 102"/>
              <a:gd name="T41" fmla="*/ 255711 h 116"/>
              <a:gd name="T42" fmla="*/ 229440 w 102"/>
              <a:gd name="T43" fmla="*/ 255711 h 116"/>
              <a:gd name="T44" fmla="*/ 237004 w 102"/>
              <a:gd name="T45" fmla="*/ 248116 h 116"/>
              <a:gd name="T46" fmla="*/ 237004 w 102"/>
              <a:gd name="T47" fmla="*/ 200012 h 116"/>
              <a:gd name="T48" fmla="*/ 247090 w 102"/>
              <a:gd name="T49" fmla="*/ 200012 h 116"/>
              <a:gd name="T50" fmla="*/ 257175 w 102"/>
              <a:gd name="T51" fmla="*/ 192416 h 116"/>
              <a:gd name="T52" fmla="*/ 257175 w 102"/>
              <a:gd name="T53" fmla="*/ 182289 h 116"/>
              <a:gd name="T54" fmla="*/ 257175 w 102"/>
              <a:gd name="T55" fmla="*/ 35445 h 116"/>
              <a:gd name="T56" fmla="*/ 219355 w 102"/>
              <a:gd name="T57" fmla="*/ 0 h 116"/>
              <a:gd name="T58" fmla="*/ 184057 w 102"/>
              <a:gd name="T59" fmla="*/ 73422 h 116"/>
              <a:gd name="T60" fmla="*/ 201706 w 102"/>
              <a:gd name="T61" fmla="*/ 91145 h 116"/>
              <a:gd name="T62" fmla="*/ 201706 w 102"/>
              <a:gd name="T63" fmla="*/ 126590 h 116"/>
              <a:gd name="T64" fmla="*/ 55469 w 102"/>
              <a:gd name="T65" fmla="*/ 126590 h 116"/>
              <a:gd name="T66" fmla="*/ 55469 w 102"/>
              <a:gd name="T67" fmla="*/ 91145 h 116"/>
              <a:gd name="T68" fmla="*/ 73118 w 102"/>
              <a:gd name="T69" fmla="*/ 73422 h 116"/>
              <a:gd name="T70" fmla="*/ 184057 w 102"/>
              <a:gd name="T71" fmla="*/ 73422 h 116"/>
              <a:gd name="T72" fmla="*/ 73118 w 102"/>
              <a:gd name="T73" fmla="*/ 220266 h 116"/>
              <a:gd name="T74" fmla="*/ 55469 w 102"/>
              <a:gd name="T75" fmla="*/ 220266 h 116"/>
              <a:gd name="T76" fmla="*/ 37820 w 102"/>
              <a:gd name="T77" fmla="*/ 200012 h 116"/>
              <a:gd name="T78" fmla="*/ 55469 w 102"/>
              <a:gd name="T79" fmla="*/ 182289 h 116"/>
              <a:gd name="T80" fmla="*/ 73118 w 102"/>
              <a:gd name="T81" fmla="*/ 182289 h 116"/>
              <a:gd name="T82" fmla="*/ 90768 w 102"/>
              <a:gd name="T83" fmla="*/ 200012 h 116"/>
              <a:gd name="T84" fmla="*/ 73118 w 102"/>
              <a:gd name="T85" fmla="*/ 220266 h 116"/>
              <a:gd name="T86" fmla="*/ 201706 w 102"/>
              <a:gd name="T87" fmla="*/ 220266 h 116"/>
              <a:gd name="T88" fmla="*/ 184057 w 102"/>
              <a:gd name="T89" fmla="*/ 220266 h 116"/>
              <a:gd name="T90" fmla="*/ 163886 w 102"/>
              <a:gd name="T91" fmla="*/ 200012 h 116"/>
              <a:gd name="T92" fmla="*/ 184057 w 102"/>
              <a:gd name="T93" fmla="*/ 182289 h 116"/>
              <a:gd name="T94" fmla="*/ 201706 w 102"/>
              <a:gd name="T95" fmla="*/ 182289 h 116"/>
              <a:gd name="T96" fmla="*/ 219355 w 102"/>
              <a:gd name="T97" fmla="*/ 200012 h 116"/>
              <a:gd name="T98" fmla="*/ 201706 w 102"/>
              <a:gd name="T99" fmla="*/ 220266 h 11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0" t="0" r="r" b="b"/>
            <a:pathLst>
              <a:path w="102" h="116">
                <a:moveTo>
                  <a:pt x="87" y="0"/>
                </a:moveTo>
                <a:cubicBezTo>
                  <a:pt x="15" y="0"/>
                  <a:pt x="15" y="0"/>
                  <a:pt x="15" y="0"/>
                </a:cubicBezTo>
                <a:cubicBezTo>
                  <a:pt x="7" y="0"/>
                  <a:pt x="0" y="6"/>
                  <a:pt x="0" y="14"/>
                </a:cubicBezTo>
                <a:cubicBezTo>
                  <a:pt x="0" y="72"/>
                  <a:pt x="0" y="72"/>
                  <a:pt x="0" y="72"/>
                </a:cubicBezTo>
                <a:cubicBezTo>
                  <a:pt x="0" y="76"/>
                  <a:pt x="0" y="76"/>
                  <a:pt x="0" y="76"/>
                </a:cubicBezTo>
                <a:cubicBezTo>
                  <a:pt x="0" y="78"/>
                  <a:pt x="2" y="79"/>
                  <a:pt x="4" y="79"/>
                </a:cubicBezTo>
                <a:cubicBezTo>
                  <a:pt x="7" y="79"/>
                  <a:pt x="7" y="79"/>
                  <a:pt x="7" y="79"/>
                </a:cubicBezTo>
                <a:cubicBezTo>
                  <a:pt x="7" y="98"/>
                  <a:pt x="7" y="98"/>
                  <a:pt x="7" y="98"/>
                </a:cubicBezTo>
                <a:cubicBezTo>
                  <a:pt x="7" y="100"/>
                  <a:pt x="9" y="101"/>
                  <a:pt x="11" y="101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15" y="108"/>
                  <a:pt x="15" y="108"/>
                  <a:pt x="15" y="108"/>
                </a:cubicBezTo>
                <a:cubicBezTo>
                  <a:pt x="15" y="112"/>
                  <a:pt x="18" y="116"/>
                  <a:pt x="22" y="116"/>
                </a:cubicBezTo>
                <a:cubicBezTo>
                  <a:pt x="29" y="116"/>
                  <a:pt x="29" y="116"/>
                  <a:pt x="29" y="116"/>
                </a:cubicBezTo>
                <a:cubicBezTo>
                  <a:pt x="33" y="116"/>
                  <a:pt x="36" y="112"/>
                  <a:pt x="36" y="108"/>
                </a:cubicBezTo>
                <a:cubicBezTo>
                  <a:pt x="36" y="101"/>
                  <a:pt x="36" y="101"/>
                  <a:pt x="36" y="101"/>
                </a:cubicBezTo>
                <a:cubicBezTo>
                  <a:pt x="65" y="101"/>
                  <a:pt x="65" y="101"/>
                  <a:pt x="65" y="101"/>
                </a:cubicBezTo>
                <a:cubicBezTo>
                  <a:pt x="65" y="108"/>
                  <a:pt x="65" y="108"/>
                  <a:pt x="65" y="108"/>
                </a:cubicBezTo>
                <a:cubicBezTo>
                  <a:pt x="65" y="112"/>
                  <a:pt x="69" y="116"/>
                  <a:pt x="73" y="116"/>
                </a:cubicBezTo>
                <a:cubicBezTo>
                  <a:pt x="80" y="116"/>
                  <a:pt x="80" y="116"/>
                  <a:pt x="80" y="116"/>
                </a:cubicBezTo>
                <a:cubicBezTo>
                  <a:pt x="84" y="116"/>
                  <a:pt x="87" y="112"/>
                  <a:pt x="87" y="108"/>
                </a:cubicBezTo>
                <a:cubicBezTo>
                  <a:pt x="87" y="101"/>
                  <a:pt x="87" y="101"/>
                  <a:pt x="87" y="101"/>
                </a:cubicBezTo>
                <a:cubicBezTo>
                  <a:pt x="91" y="101"/>
                  <a:pt x="91" y="101"/>
                  <a:pt x="91" y="101"/>
                </a:cubicBezTo>
                <a:cubicBezTo>
                  <a:pt x="93" y="101"/>
                  <a:pt x="94" y="100"/>
                  <a:pt x="94" y="98"/>
                </a:cubicBezTo>
                <a:cubicBezTo>
                  <a:pt x="94" y="79"/>
                  <a:pt x="94" y="79"/>
                  <a:pt x="94" y="79"/>
                </a:cubicBezTo>
                <a:cubicBezTo>
                  <a:pt x="98" y="79"/>
                  <a:pt x="98" y="79"/>
                  <a:pt x="98" y="79"/>
                </a:cubicBezTo>
                <a:cubicBezTo>
                  <a:pt x="100" y="79"/>
                  <a:pt x="102" y="78"/>
                  <a:pt x="102" y="76"/>
                </a:cubicBezTo>
                <a:cubicBezTo>
                  <a:pt x="102" y="72"/>
                  <a:pt x="102" y="72"/>
                  <a:pt x="102" y="72"/>
                </a:cubicBezTo>
                <a:cubicBezTo>
                  <a:pt x="102" y="14"/>
                  <a:pt x="102" y="14"/>
                  <a:pt x="102" y="14"/>
                </a:cubicBezTo>
                <a:cubicBezTo>
                  <a:pt x="102" y="6"/>
                  <a:pt x="95" y="0"/>
                  <a:pt x="87" y="0"/>
                </a:cubicBezTo>
                <a:close/>
                <a:moveTo>
                  <a:pt x="73" y="29"/>
                </a:moveTo>
                <a:cubicBezTo>
                  <a:pt x="77" y="29"/>
                  <a:pt x="80" y="32"/>
                  <a:pt x="80" y="36"/>
                </a:cubicBezTo>
                <a:cubicBezTo>
                  <a:pt x="80" y="50"/>
                  <a:pt x="80" y="50"/>
                  <a:pt x="80" y="50"/>
                </a:cubicBezTo>
                <a:cubicBezTo>
                  <a:pt x="22" y="50"/>
                  <a:pt x="22" y="50"/>
                  <a:pt x="22" y="50"/>
                </a:cubicBezTo>
                <a:cubicBezTo>
                  <a:pt x="22" y="36"/>
                  <a:pt x="22" y="36"/>
                  <a:pt x="22" y="36"/>
                </a:cubicBezTo>
                <a:cubicBezTo>
                  <a:pt x="22" y="32"/>
                  <a:pt x="25" y="29"/>
                  <a:pt x="29" y="29"/>
                </a:cubicBezTo>
                <a:lnTo>
                  <a:pt x="73" y="29"/>
                </a:lnTo>
                <a:close/>
                <a:moveTo>
                  <a:pt x="29" y="87"/>
                </a:moveTo>
                <a:cubicBezTo>
                  <a:pt x="22" y="87"/>
                  <a:pt x="22" y="87"/>
                  <a:pt x="22" y="87"/>
                </a:cubicBezTo>
                <a:cubicBezTo>
                  <a:pt x="18" y="87"/>
                  <a:pt x="15" y="83"/>
                  <a:pt x="15" y="79"/>
                </a:cubicBezTo>
                <a:cubicBezTo>
                  <a:pt x="15" y="75"/>
                  <a:pt x="18" y="72"/>
                  <a:pt x="22" y="72"/>
                </a:cubicBezTo>
                <a:cubicBezTo>
                  <a:pt x="29" y="72"/>
                  <a:pt x="29" y="72"/>
                  <a:pt x="29" y="72"/>
                </a:cubicBezTo>
                <a:cubicBezTo>
                  <a:pt x="33" y="72"/>
                  <a:pt x="36" y="75"/>
                  <a:pt x="36" y="79"/>
                </a:cubicBezTo>
                <a:cubicBezTo>
                  <a:pt x="36" y="83"/>
                  <a:pt x="33" y="87"/>
                  <a:pt x="29" y="87"/>
                </a:cubicBezTo>
                <a:close/>
                <a:moveTo>
                  <a:pt x="80" y="87"/>
                </a:moveTo>
                <a:cubicBezTo>
                  <a:pt x="73" y="87"/>
                  <a:pt x="73" y="87"/>
                  <a:pt x="73" y="87"/>
                </a:cubicBezTo>
                <a:cubicBezTo>
                  <a:pt x="69" y="87"/>
                  <a:pt x="65" y="83"/>
                  <a:pt x="65" y="79"/>
                </a:cubicBezTo>
                <a:cubicBezTo>
                  <a:pt x="65" y="75"/>
                  <a:pt x="69" y="72"/>
                  <a:pt x="73" y="72"/>
                </a:cubicBezTo>
                <a:cubicBezTo>
                  <a:pt x="80" y="72"/>
                  <a:pt x="80" y="72"/>
                  <a:pt x="80" y="72"/>
                </a:cubicBezTo>
                <a:cubicBezTo>
                  <a:pt x="84" y="72"/>
                  <a:pt x="87" y="75"/>
                  <a:pt x="87" y="79"/>
                </a:cubicBezTo>
                <a:cubicBezTo>
                  <a:pt x="87" y="83"/>
                  <a:pt x="84" y="87"/>
                  <a:pt x="80" y="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28" name="Group 127"/>
          <p:cNvGrpSpPr/>
          <p:nvPr/>
        </p:nvGrpSpPr>
        <p:grpSpPr>
          <a:xfrm>
            <a:off x="22226434" y="6412363"/>
            <a:ext cx="734886" cy="555158"/>
            <a:chOff x="8526463" y="2427288"/>
            <a:chExt cx="292101" cy="220663"/>
          </a:xfrm>
          <a:solidFill>
            <a:schemeClr val="tx2"/>
          </a:solidFill>
        </p:grpSpPr>
        <p:sp>
          <p:nvSpPr>
            <p:cNvPr id="129" name="Freeform 102"/>
            <p:cNvSpPr>
              <a:spLocks/>
            </p:cNvSpPr>
            <p:nvPr/>
          </p:nvSpPr>
          <p:spPr bwMode="auto">
            <a:xfrm>
              <a:off x="8526463" y="2611438"/>
              <a:ext cx="292100" cy="36513"/>
            </a:xfrm>
            <a:custGeom>
              <a:avLst/>
              <a:gdLst/>
              <a:ahLst/>
              <a:cxnLst>
                <a:cxn ang="0">
                  <a:pos x="109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7" y="14"/>
                </a:cxn>
                <a:cxn ang="0">
                  <a:pos x="109" y="14"/>
                </a:cxn>
                <a:cxn ang="0">
                  <a:pos x="116" y="7"/>
                </a:cxn>
                <a:cxn ang="0">
                  <a:pos x="109" y="0"/>
                </a:cxn>
              </a:cxnLst>
              <a:rect l="0" t="0" r="r" b="b"/>
              <a:pathLst>
                <a:path w="116" h="14">
                  <a:moveTo>
                    <a:pt x="109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1"/>
                    <a:pt x="3" y="14"/>
                    <a:pt x="7" y="14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13" y="14"/>
                    <a:pt x="116" y="11"/>
                    <a:pt x="116" y="7"/>
                  </a:cubicBezTo>
                  <a:cubicBezTo>
                    <a:pt x="116" y="3"/>
                    <a:pt x="113" y="0"/>
                    <a:pt x="10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0" name="Freeform 103"/>
            <p:cNvSpPr>
              <a:spLocks noEditPoints="1"/>
            </p:cNvSpPr>
            <p:nvPr/>
          </p:nvSpPr>
          <p:spPr bwMode="auto">
            <a:xfrm>
              <a:off x="8582026" y="2427288"/>
              <a:ext cx="236538" cy="165100"/>
            </a:xfrm>
            <a:custGeom>
              <a:avLst/>
              <a:gdLst/>
              <a:ahLst/>
              <a:cxnLst>
                <a:cxn ang="0">
                  <a:pos x="14" y="65"/>
                </a:cxn>
                <a:cxn ang="0">
                  <a:pos x="58" y="65"/>
                </a:cxn>
                <a:cxn ang="0">
                  <a:pos x="72" y="51"/>
                </a:cxn>
                <a:cxn ang="0">
                  <a:pos x="94" y="29"/>
                </a:cxn>
                <a:cxn ang="0">
                  <a:pos x="72" y="7"/>
                </a:cxn>
                <a:cxn ang="0">
                  <a:pos x="72" y="0"/>
                </a:cxn>
                <a:cxn ang="0">
                  <a:pos x="0" y="0"/>
                </a:cxn>
                <a:cxn ang="0">
                  <a:pos x="0" y="51"/>
                </a:cxn>
                <a:cxn ang="0">
                  <a:pos x="14" y="65"/>
                </a:cxn>
                <a:cxn ang="0">
                  <a:pos x="87" y="29"/>
                </a:cxn>
                <a:cxn ang="0">
                  <a:pos x="72" y="44"/>
                </a:cxn>
                <a:cxn ang="0">
                  <a:pos x="72" y="14"/>
                </a:cxn>
                <a:cxn ang="0">
                  <a:pos x="87" y="29"/>
                </a:cxn>
                <a:cxn ang="0">
                  <a:pos x="7" y="7"/>
                </a:cxn>
                <a:cxn ang="0">
                  <a:pos x="14" y="7"/>
                </a:cxn>
                <a:cxn ang="0">
                  <a:pos x="14" y="58"/>
                </a:cxn>
                <a:cxn ang="0">
                  <a:pos x="7" y="51"/>
                </a:cxn>
                <a:cxn ang="0">
                  <a:pos x="7" y="7"/>
                </a:cxn>
              </a:cxnLst>
              <a:rect l="0" t="0" r="r" b="b"/>
              <a:pathLst>
                <a:path w="94" h="65">
                  <a:moveTo>
                    <a:pt x="14" y="65"/>
                  </a:moveTo>
                  <a:cubicBezTo>
                    <a:pt x="58" y="65"/>
                    <a:pt x="58" y="65"/>
                    <a:pt x="58" y="65"/>
                  </a:cubicBezTo>
                  <a:cubicBezTo>
                    <a:pt x="66" y="65"/>
                    <a:pt x="72" y="59"/>
                    <a:pt x="72" y="51"/>
                  </a:cubicBezTo>
                  <a:cubicBezTo>
                    <a:pt x="84" y="51"/>
                    <a:pt x="94" y="41"/>
                    <a:pt x="94" y="29"/>
                  </a:cubicBezTo>
                  <a:cubicBezTo>
                    <a:pt x="94" y="17"/>
                    <a:pt x="84" y="7"/>
                    <a:pt x="72" y="7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9"/>
                    <a:pt x="6" y="65"/>
                    <a:pt x="14" y="65"/>
                  </a:cubicBezTo>
                  <a:close/>
                  <a:moveTo>
                    <a:pt x="87" y="29"/>
                  </a:moveTo>
                  <a:cubicBezTo>
                    <a:pt x="87" y="37"/>
                    <a:pt x="80" y="44"/>
                    <a:pt x="72" y="44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80" y="14"/>
                    <a:pt x="87" y="21"/>
                    <a:pt x="87" y="29"/>
                  </a:cubicBezTo>
                  <a:close/>
                  <a:moveTo>
                    <a:pt x="7" y="7"/>
                  </a:moveTo>
                  <a:cubicBezTo>
                    <a:pt x="14" y="7"/>
                    <a:pt x="14" y="7"/>
                    <a:pt x="14" y="7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10" y="58"/>
                    <a:pt x="7" y="55"/>
                    <a:pt x="7" y="51"/>
                  </a:cubicBezTo>
                  <a:lnTo>
                    <a:pt x="7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31" name="Group 130"/>
          <p:cNvGrpSpPr/>
          <p:nvPr/>
        </p:nvGrpSpPr>
        <p:grpSpPr>
          <a:xfrm>
            <a:off x="4541320" y="7886121"/>
            <a:ext cx="742870" cy="734886"/>
            <a:chOff x="1497013" y="3013075"/>
            <a:chExt cx="295275" cy="292101"/>
          </a:xfrm>
          <a:solidFill>
            <a:schemeClr val="tx2"/>
          </a:solidFill>
        </p:grpSpPr>
        <p:sp>
          <p:nvSpPr>
            <p:cNvPr id="132" name="Freeform 104"/>
            <p:cNvSpPr>
              <a:spLocks/>
            </p:cNvSpPr>
            <p:nvPr/>
          </p:nvSpPr>
          <p:spPr bwMode="auto">
            <a:xfrm>
              <a:off x="1497013" y="3106738"/>
              <a:ext cx="295275" cy="198438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151" y="11"/>
                </a:cxn>
                <a:cxn ang="0">
                  <a:pos x="174" y="11"/>
                </a:cxn>
                <a:cxn ang="0">
                  <a:pos x="174" y="114"/>
                </a:cxn>
                <a:cxn ang="0">
                  <a:pos x="116" y="114"/>
                </a:cxn>
                <a:cxn ang="0">
                  <a:pos x="116" y="79"/>
                </a:cxn>
                <a:cxn ang="0">
                  <a:pos x="70" y="79"/>
                </a:cxn>
                <a:cxn ang="0">
                  <a:pos x="70" y="114"/>
                </a:cxn>
                <a:cxn ang="0">
                  <a:pos x="13" y="114"/>
                </a:cxn>
                <a:cxn ang="0">
                  <a:pos x="13" y="11"/>
                </a:cxn>
                <a:cxn ang="0">
                  <a:pos x="35" y="11"/>
                </a:cxn>
                <a:cxn ang="0">
                  <a:pos x="35" y="0"/>
                </a:cxn>
                <a:cxn ang="0">
                  <a:pos x="0" y="0"/>
                </a:cxn>
                <a:cxn ang="0">
                  <a:pos x="0" y="125"/>
                </a:cxn>
                <a:cxn ang="0">
                  <a:pos x="186" y="125"/>
                </a:cxn>
                <a:cxn ang="0">
                  <a:pos x="186" y="0"/>
                </a:cxn>
                <a:cxn ang="0">
                  <a:pos x="151" y="0"/>
                </a:cxn>
              </a:cxnLst>
              <a:rect l="0" t="0" r="r" b="b"/>
              <a:pathLst>
                <a:path w="186" h="125">
                  <a:moveTo>
                    <a:pt x="151" y="0"/>
                  </a:moveTo>
                  <a:lnTo>
                    <a:pt x="151" y="11"/>
                  </a:lnTo>
                  <a:lnTo>
                    <a:pt x="174" y="11"/>
                  </a:lnTo>
                  <a:lnTo>
                    <a:pt x="174" y="114"/>
                  </a:lnTo>
                  <a:lnTo>
                    <a:pt x="116" y="114"/>
                  </a:lnTo>
                  <a:lnTo>
                    <a:pt x="116" y="79"/>
                  </a:lnTo>
                  <a:lnTo>
                    <a:pt x="70" y="79"/>
                  </a:lnTo>
                  <a:lnTo>
                    <a:pt x="70" y="114"/>
                  </a:lnTo>
                  <a:lnTo>
                    <a:pt x="13" y="114"/>
                  </a:lnTo>
                  <a:lnTo>
                    <a:pt x="13" y="11"/>
                  </a:lnTo>
                  <a:lnTo>
                    <a:pt x="35" y="11"/>
                  </a:lnTo>
                  <a:lnTo>
                    <a:pt x="35" y="0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186" y="125"/>
                  </a:lnTo>
                  <a:lnTo>
                    <a:pt x="186" y="0"/>
                  </a:lnTo>
                  <a:lnTo>
                    <a:pt x="151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3" name="Freeform 105"/>
            <p:cNvSpPr>
              <a:spLocks noEditPoints="1"/>
            </p:cNvSpPr>
            <p:nvPr/>
          </p:nvSpPr>
          <p:spPr bwMode="auto">
            <a:xfrm>
              <a:off x="1571626" y="3013075"/>
              <a:ext cx="147638" cy="128588"/>
            </a:xfrm>
            <a:custGeom>
              <a:avLst/>
              <a:gdLst/>
              <a:ahLst/>
              <a:cxnLst>
                <a:cxn ang="0">
                  <a:pos x="0" y="70"/>
                </a:cxn>
                <a:cxn ang="0">
                  <a:pos x="0" y="81"/>
                </a:cxn>
                <a:cxn ang="0">
                  <a:pos x="93" y="81"/>
                </a:cxn>
                <a:cxn ang="0">
                  <a:pos x="93" y="70"/>
                </a:cxn>
                <a:cxn ang="0">
                  <a:pos x="93" y="46"/>
                </a:cxn>
                <a:cxn ang="0">
                  <a:pos x="93" y="0"/>
                </a:cxn>
                <a:cxn ang="0">
                  <a:pos x="0" y="0"/>
                </a:cxn>
                <a:cxn ang="0">
                  <a:pos x="0" y="46"/>
                </a:cxn>
                <a:cxn ang="0">
                  <a:pos x="0" y="70"/>
                </a:cxn>
                <a:cxn ang="0">
                  <a:pos x="34" y="13"/>
                </a:cxn>
                <a:cxn ang="0">
                  <a:pos x="34" y="35"/>
                </a:cxn>
                <a:cxn ang="0">
                  <a:pos x="58" y="35"/>
                </a:cxn>
                <a:cxn ang="0">
                  <a:pos x="58" y="13"/>
                </a:cxn>
                <a:cxn ang="0">
                  <a:pos x="69" y="13"/>
                </a:cxn>
                <a:cxn ang="0">
                  <a:pos x="69" y="70"/>
                </a:cxn>
                <a:cxn ang="0">
                  <a:pos x="58" y="70"/>
                </a:cxn>
                <a:cxn ang="0">
                  <a:pos x="58" y="46"/>
                </a:cxn>
                <a:cxn ang="0">
                  <a:pos x="34" y="46"/>
                </a:cxn>
                <a:cxn ang="0">
                  <a:pos x="34" y="70"/>
                </a:cxn>
                <a:cxn ang="0">
                  <a:pos x="23" y="70"/>
                </a:cxn>
                <a:cxn ang="0">
                  <a:pos x="23" y="13"/>
                </a:cxn>
                <a:cxn ang="0">
                  <a:pos x="34" y="13"/>
                </a:cxn>
              </a:cxnLst>
              <a:rect l="0" t="0" r="r" b="b"/>
              <a:pathLst>
                <a:path w="93" h="81">
                  <a:moveTo>
                    <a:pt x="0" y="70"/>
                  </a:moveTo>
                  <a:lnTo>
                    <a:pt x="0" y="81"/>
                  </a:lnTo>
                  <a:lnTo>
                    <a:pt x="93" y="81"/>
                  </a:lnTo>
                  <a:lnTo>
                    <a:pt x="93" y="70"/>
                  </a:lnTo>
                  <a:lnTo>
                    <a:pt x="93" y="46"/>
                  </a:lnTo>
                  <a:lnTo>
                    <a:pt x="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70"/>
                  </a:lnTo>
                  <a:close/>
                  <a:moveTo>
                    <a:pt x="34" y="13"/>
                  </a:moveTo>
                  <a:lnTo>
                    <a:pt x="34" y="35"/>
                  </a:lnTo>
                  <a:lnTo>
                    <a:pt x="58" y="35"/>
                  </a:lnTo>
                  <a:lnTo>
                    <a:pt x="58" y="13"/>
                  </a:lnTo>
                  <a:lnTo>
                    <a:pt x="69" y="13"/>
                  </a:lnTo>
                  <a:lnTo>
                    <a:pt x="69" y="70"/>
                  </a:lnTo>
                  <a:lnTo>
                    <a:pt x="58" y="70"/>
                  </a:lnTo>
                  <a:lnTo>
                    <a:pt x="58" y="46"/>
                  </a:lnTo>
                  <a:lnTo>
                    <a:pt x="34" y="46"/>
                  </a:lnTo>
                  <a:lnTo>
                    <a:pt x="34" y="70"/>
                  </a:lnTo>
                  <a:lnTo>
                    <a:pt x="23" y="70"/>
                  </a:lnTo>
                  <a:lnTo>
                    <a:pt x="23" y="13"/>
                  </a:lnTo>
                  <a:lnTo>
                    <a:pt x="34" y="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4" name="Rectangle 106"/>
            <p:cNvSpPr>
              <a:spLocks noChangeArrowheads="1"/>
            </p:cNvSpPr>
            <p:nvPr/>
          </p:nvSpPr>
          <p:spPr bwMode="auto">
            <a:xfrm>
              <a:off x="1535113" y="3179763"/>
              <a:ext cx="55563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5" name="Rectangle 107"/>
            <p:cNvSpPr>
              <a:spLocks noChangeArrowheads="1"/>
            </p:cNvSpPr>
            <p:nvPr/>
          </p:nvSpPr>
          <p:spPr bwMode="auto">
            <a:xfrm>
              <a:off x="1535113" y="3232150"/>
              <a:ext cx="55563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6" name="Rectangle 108"/>
            <p:cNvSpPr>
              <a:spLocks noChangeArrowheads="1"/>
            </p:cNvSpPr>
            <p:nvPr/>
          </p:nvSpPr>
          <p:spPr bwMode="auto">
            <a:xfrm>
              <a:off x="1700213" y="3179763"/>
              <a:ext cx="5397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7" name="Rectangle 109"/>
            <p:cNvSpPr>
              <a:spLocks noChangeArrowheads="1"/>
            </p:cNvSpPr>
            <p:nvPr/>
          </p:nvSpPr>
          <p:spPr bwMode="auto">
            <a:xfrm>
              <a:off x="1700213" y="3232150"/>
              <a:ext cx="53975" cy="3810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38" name="Rectangle 110"/>
            <p:cNvSpPr>
              <a:spLocks noChangeArrowheads="1"/>
            </p:cNvSpPr>
            <p:nvPr/>
          </p:nvSpPr>
          <p:spPr bwMode="auto">
            <a:xfrm>
              <a:off x="1608138" y="3179763"/>
              <a:ext cx="73025" cy="349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39" name="Freeform 111"/>
          <p:cNvSpPr>
            <a:spLocks noEditPoints="1"/>
          </p:cNvSpPr>
          <p:nvPr/>
        </p:nvSpPr>
        <p:spPr bwMode="auto">
          <a:xfrm>
            <a:off x="7492832" y="8025911"/>
            <a:ext cx="734882" cy="595094"/>
          </a:xfrm>
          <a:custGeom>
            <a:avLst/>
            <a:gdLst>
              <a:gd name="T0" fmla="*/ 256847 w 116"/>
              <a:gd name="T1" fmla="*/ 55360 h 94"/>
              <a:gd name="T2" fmla="*/ 211521 w 116"/>
              <a:gd name="T3" fmla="*/ 55360 h 94"/>
              <a:gd name="T4" fmla="*/ 203966 w 116"/>
              <a:gd name="T5" fmla="*/ 17614 h 94"/>
              <a:gd name="T6" fmla="*/ 183822 w 116"/>
              <a:gd name="T7" fmla="*/ 0 h 94"/>
              <a:gd name="T8" fmla="*/ 110797 w 116"/>
              <a:gd name="T9" fmla="*/ 0 h 94"/>
              <a:gd name="T10" fmla="*/ 88134 w 116"/>
              <a:gd name="T11" fmla="*/ 17614 h 94"/>
              <a:gd name="T12" fmla="*/ 80579 w 116"/>
              <a:gd name="T13" fmla="*/ 55360 h 94"/>
              <a:gd name="T14" fmla="*/ 37772 w 116"/>
              <a:gd name="T15" fmla="*/ 55360 h 94"/>
              <a:gd name="T16" fmla="*/ 0 w 116"/>
              <a:gd name="T17" fmla="*/ 90589 h 94"/>
              <a:gd name="T18" fmla="*/ 0 w 116"/>
              <a:gd name="T19" fmla="*/ 201308 h 94"/>
              <a:gd name="T20" fmla="*/ 37772 w 116"/>
              <a:gd name="T21" fmla="*/ 236537 h 94"/>
              <a:gd name="T22" fmla="*/ 256847 w 116"/>
              <a:gd name="T23" fmla="*/ 236537 h 94"/>
              <a:gd name="T24" fmla="*/ 292100 w 116"/>
              <a:gd name="T25" fmla="*/ 201308 h 94"/>
              <a:gd name="T26" fmla="*/ 292100 w 116"/>
              <a:gd name="T27" fmla="*/ 90589 h 94"/>
              <a:gd name="T28" fmla="*/ 256847 w 116"/>
              <a:gd name="T29" fmla="*/ 55360 h 94"/>
              <a:gd name="T30" fmla="*/ 105760 w 116"/>
              <a:gd name="T31" fmla="*/ 22647 h 94"/>
              <a:gd name="T32" fmla="*/ 110797 w 116"/>
              <a:gd name="T33" fmla="*/ 17614 h 94"/>
              <a:gd name="T34" fmla="*/ 183822 w 116"/>
              <a:gd name="T35" fmla="*/ 17614 h 94"/>
              <a:gd name="T36" fmla="*/ 186340 w 116"/>
              <a:gd name="T37" fmla="*/ 22647 h 94"/>
              <a:gd name="T38" fmla="*/ 193894 w 116"/>
              <a:gd name="T39" fmla="*/ 55360 h 94"/>
              <a:gd name="T40" fmla="*/ 98206 w 116"/>
              <a:gd name="T41" fmla="*/ 55360 h 94"/>
              <a:gd name="T42" fmla="*/ 105760 w 116"/>
              <a:gd name="T43" fmla="*/ 22647 h 94"/>
              <a:gd name="T44" fmla="*/ 201448 w 116"/>
              <a:gd name="T45" fmla="*/ 163563 h 94"/>
              <a:gd name="T46" fmla="*/ 163677 w 116"/>
              <a:gd name="T47" fmla="*/ 163563 h 94"/>
              <a:gd name="T48" fmla="*/ 163677 w 116"/>
              <a:gd name="T49" fmla="*/ 201308 h 94"/>
              <a:gd name="T50" fmla="*/ 128423 w 116"/>
              <a:gd name="T51" fmla="*/ 201308 h 94"/>
              <a:gd name="T52" fmla="*/ 128423 w 116"/>
              <a:gd name="T53" fmla="*/ 163563 h 94"/>
              <a:gd name="T54" fmla="*/ 90652 w 116"/>
              <a:gd name="T55" fmla="*/ 163563 h 94"/>
              <a:gd name="T56" fmla="*/ 90652 w 116"/>
              <a:gd name="T57" fmla="*/ 128334 h 94"/>
              <a:gd name="T58" fmla="*/ 128423 w 116"/>
              <a:gd name="T59" fmla="*/ 128334 h 94"/>
              <a:gd name="T60" fmla="*/ 128423 w 116"/>
              <a:gd name="T61" fmla="*/ 90589 h 94"/>
              <a:gd name="T62" fmla="*/ 163677 w 116"/>
              <a:gd name="T63" fmla="*/ 90589 h 94"/>
              <a:gd name="T64" fmla="*/ 163677 w 116"/>
              <a:gd name="T65" fmla="*/ 128334 h 94"/>
              <a:gd name="T66" fmla="*/ 201448 w 116"/>
              <a:gd name="T67" fmla="*/ 128334 h 94"/>
              <a:gd name="T68" fmla="*/ 201448 w 116"/>
              <a:gd name="T69" fmla="*/ 163563 h 94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0" t="0" r="r" b="b"/>
            <a:pathLst>
              <a:path w="116" h="94">
                <a:moveTo>
                  <a:pt x="102" y="22"/>
                </a:moveTo>
                <a:cubicBezTo>
                  <a:pt x="84" y="22"/>
                  <a:pt x="84" y="22"/>
                  <a:pt x="84" y="22"/>
                </a:cubicBezTo>
                <a:cubicBezTo>
                  <a:pt x="81" y="7"/>
                  <a:pt x="81" y="7"/>
                  <a:pt x="81" y="7"/>
                </a:cubicBezTo>
                <a:cubicBezTo>
                  <a:pt x="81" y="3"/>
                  <a:pt x="77" y="0"/>
                  <a:pt x="73" y="0"/>
                </a:cubicBezTo>
                <a:cubicBezTo>
                  <a:pt x="44" y="0"/>
                  <a:pt x="44" y="0"/>
                  <a:pt x="44" y="0"/>
                </a:cubicBezTo>
                <a:cubicBezTo>
                  <a:pt x="40" y="0"/>
                  <a:pt x="36" y="3"/>
                  <a:pt x="35" y="7"/>
                </a:cubicBezTo>
                <a:cubicBezTo>
                  <a:pt x="32" y="22"/>
                  <a:pt x="32" y="22"/>
                  <a:pt x="32" y="22"/>
                </a:cubicBezTo>
                <a:cubicBezTo>
                  <a:pt x="15" y="22"/>
                  <a:pt x="15" y="22"/>
                  <a:pt x="15" y="22"/>
                </a:cubicBezTo>
                <a:cubicBezTo>
                  <a:pt x="7" y="22"/>
                  <a:pt x="0" y="28"/>
                  <a:pt x="0" y="36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88"/>
                  <a:pt x="7" y="94"/>
                  <a:pt x="15" y="94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10" y="94"/>
                  <a:pt x="116" y="88"/>
                  <a:pt x="116" y="80"/>
                </a:cubicBezTo>
                <a:cubicBezTo>
                  <a:pt x="116" y="36"/>
                  <a:pt x="116" y="36"/>
                  <a:pt x="116" y="36"/>
                </a:cubicBezTo>
                <a:cubicBezTo>
                  <a:pt x="116" y="28"/>
                  <a:pt x="110" y="22"/>
                  <a:pt x="102" y="22"/>
                </a:cubicBezTo>
                <a:close/>
                <a:moveTo>
                  <a:pt x="42" y="9"/>
                </a:moveTo>
                <a:cubicBezTo>
                  <a:pt x="44" y="7"/>
                  <a:pt x="44" y="7"/>
                  <a:pt x="44" y="7"/>
                </a:cubicBezTo>
                <a:cubicBezTo>
                  <a:pt x="73" y="7"/>
                  <a:pt x="73" y="7"/>
                  <a:pt x="73" y="7"/>
                </a:cubicBezTo>
                <a:cubicBezTo>
                  <a:pt x="74" y="9"/>
                  <a:pt x="74" y="9"/>
                  <a:pt x="74" y="9"/>
                </a:cubicBezTo>
                <a:cubicBezTo>
                  <a:pt x="77" y="22"/>
                  <a:pt x="77" y="22"/>
                  <a:pt x="77" y="22"/>
                </a:cubicBezTo>
                <a:cubicBezTo>
                  <a:pt x="39" y="22"/>
                  <a:pt x="39" y="22"/>
                  <a:pt x="39" y="22"/>
                </a:cubicBezTo>
                <a:lnTo>
                  <a:pt x="42" y="9"/>
                </a:lnTo>
                <a:close/>
                <a:moveTo>
                  <a:pt x="80" y="65"/>
                </a:moveTo>
                <a:cubicBezTo>
                  <a:pt x="65" y="65"/>
                  <a:pt x="65" y="65"/>
                  <a:pt x="65" y="65"/>
                </a:cubicBezTo>
                <a:cubicBezTo>
                  <a:pt x="65" y="80"/>
                  <a:pt x="65" y="80"/>
                  <a:pt x="65" y="80"/>
                </a:cubicBezTo>
                <a:cubicBezTo>
                  <a:pt x="51" y="80"/>
                  <a:pt x="51" y="80"/>
                  <a:pt x="51" y="80"/>
                </a:cubicBezTo>
                <a:cubicBezTo>
                  <a:pt x="51" y="65"/>
                  <a:pt x="51" y="65"/>
                  <a:pt x="51" y="65"/>
                </a:cubicBezTo>
                <a:cubicBezTo>
                  <a:pt x="36" y="65"/>
                  <a:pt x="36" y="65"/>
                  <a:pt x="36" y="65"/>
                </a:cubicBezTo>
                <a:cubicBezTo>
                  <a:pt x="36" y="51"/>
                  <a:pt x="36" y="51"/>
                  <a:pt x="36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36"/>
                  <a:pt x="51" y="36"/>
                  <a:pt x="51" y="36"/>
                </a:cubicBezTo>
                <a:cubicBezTo>
                  <a:pt x="65" y="36"/>
                  <a:pt x="65" y="36"/>
                  <a:pt x="65" y="36"/>
                </a:cubicBezTo>
                <a:cubicBezTo>
                  <a:pt x="65" y="51"/>
                  <a:pt x="65" y="51"/>
                  <a:pt x="65" y="51"/>
                </a:cubicBezTo>
                <a:cubicBezTo>
                  <a:pt x="80" y="51"/>
                  <a:pt x="80" y="51"/>
                  <a:pt x="80" y="51"/>
                </a:cubicBezTo>
                <a:lnTo>
                  <a:pt x="80" y="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40" name="Group 139"/>
          <p:cNvGrpSpPr/>
          <p:nvPr/>
        </p:nvGrpSpPr>
        <p:grpSpPr>
          <a:xfrm>
            <a:off x="19274922" y="7886121"/>
            <a:ext cx="742870" cy="734882"/>
            <a:chOff x="7353301" y="3013075"/>
            <a:chExt cx="295275" cy="292100"/>
          </a:xfrm>
          <a:solidFill>
            <a:schemeClr val="tx2"/>
          </a:solidFill>
        </p:grpSpPr>
        <p:sp>
          <p:nvSpPr>
            <p:cNvPr id="141" name="Freeform 112"/>
            <p:cNvSpPr>
              <a:spLocks/>
            </p:cNvSpPr>
            <p:nvPr/>
          </p:nvSpPr>
          <p:spPr bwMode="auto">
            <a:xfrm>
              <a:off x="7391401" y="3013075"/>
              <a:ext cx="257175" cy="176213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8" y="44"/>
                </a:cxn>
                <a:cxn ang="0">
                  <a:pos x="22" y="44"/>
                </a:cxn>
                <a:cxn ang="0">
                  <a:pos x="51" y="29"/>
                </a:cxn>
                <a:cxn ang="0">
                  <a:pos x="87" y="66"/>
                </a:cxn>
                <a:cxn ang="0">
                  <a:pos x="87" y="70"/>
                </a:cxn>
                <a:cxn ang="0">
                  <a:pos x="87" y="70"/>
                </a:cxn>
                <a:cxn ang="0">
                  <a:pos x="102" y="51"/>
                </a:cxn>
                <a:cxn ang="0">
                  <a:pos x="93" y="36"/>
                </a:cxn>
              </a:cxnLst>
              <a:rect l="0" t="0" r="r" b="b"/>
              <a:pathLst>
                <a:path w="102" h="70">
                  <a:moveTo>
                    <a:pt x="93" y="36"/>
                  </a:moveTo>
                  <a:cubicBezTo>
                    <a:pt x="94" y="34"/>
                    <a:pt x="94" y="32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7"/>
                    <a:pt x="40" y="16"/>
                  </a:cubicBezTo>
                  <a:cubicBezTo>
                    <a:pt x="37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5" y="47"/>
                    <a:pt x="11" y="44"/>
                    <a:pt x="18" y="44"/>
                  </a:cubicBezTo>
                  <a:cubicBezTo>
                    <a:pt x="19" y="44"/>
                    <a:pt x="20" y="44"/>
                    <a:pt x="22" y="44"/>
                  </a:cubicBezTo>
                  <a:cubicBezTo>
                    <a:pt x="28" y="35"/>
                    <a:pt x="39" y="29"/>
                    <a:pt x="51" y="29"/>
                  </a:cubicBezTo>
                  <a:cubicBezTo>
                    <a:pt x="71" y="29"/>
                    <a:pt x="87" y="46"/>
                    <a:pt x="87" y="66"/>
                  </a:cubicBezTo>
                  <a:cubicBezTo>
                    <a:pt x="87" y="67"/>
                    <a:pt x="87" y="68"/>
                    <a:pt x="87" y="70"/>
                  </a:cubicBezTo>
                  <a:cubicBezTo>
                    <a:pt x="87" y="70"/>
                    <a:pt x="87" y="70"/>
                    <a:pt x="87" y="70"/>
                  </a:cubicBezTo>
                  <a:cubicBezTo>
                    <a:pt x="96" y="66"/>
                    <a:pt x="102" y="59"/>
                    <a:pt x="102" y="51"/>
                  </a:cubicBezTo>
                  <a:cubicBezTo>
                    <a:pt x="102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42" name="Freeform 113"/>
            <p:cNvSpPr>
              <a:spLocks/>
            </p:cNvSpPr>
            <p:nvPr/>
          </p:nvSpPr>
          <p:spPr bwMode="auto">
            <a:xfrm>
              <a:off x="7353301" y="3124200"/>
              <a:ext cx="257175" cy="180975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2">
                  <a:moveTo>
                    <a:pt x="94" y="36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6"/>
                    <a:pt x="40" y="16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43" name="Freeform 114"/>
          <p:cNvSpPr>
            <a:spLocks/>
          </p:cNvSpPr>
          <p:nvPr/>
        </p:nvSpPr>
        <p:spPr bwMode="auto">
          <a:xfrm>
            <a:off x="20800599" y="7886120"/>
            <a:ext cx="643024" cy="463296"/>
          </a:xfrm>
          <a:custGeom>
            <a:avLst/>
            <a:gdLst>
              <a:gd name="T0" fmla="*/ 233036 w 102"/>
              <a:gd name="T1" fmla="*/ 90814 h 73"/>
              <a:gd name="T2" fmla="*/ 235542 w 102"/>
              <a:gd name="T3" fmla="*/ 73155 h 73"/>
              <a:gd name="T4" fmla="*/ 162875 w 102"/>
              <a:gd name="T5" fmla="*/ 0 h 73"/>
              <a:gd name="T6" fmla="*/ 100231 w 102"/>
              <a:gd name="T7" fmla="*/ 40362 h 73"/>
              <a:gd name="T8" fmla="*/ 82690 w 102"/>
              <a:gd name="T9" fmla="*/ 37839 h 73"/>
              <a:gd name="T10" fmla="*/ 37586 w 102"/>
              <a:gd name="T11" fmla="*/ 80723 h 73"/>
              <a:gd name="T12" fmla="*/ 0 w 102"/>
              <a:gd name="T13" fmla="*/ 128653 h 73"/>
              <a:gd name="T14" fmla="*/ 72667 w 102"/>
              <a:gd name="T15" fmla="*/ 184150 h 73"/>
              <a:gd name="T16" fmla="*/ 182921 w 102"/>
              <a:gd name="T17" fmla="*/ 184150 h 73"/>
              <a:gd name="T18" fmla="*/ 255588 w 102"/>
              <a:gd name="T19" fmla="*/ 128653 h 73"/>
              <a:gd name="T20" fmla="*/ 233036 w 102"/>
              <a:gd name="T21" fmla="*/ 90814 h 7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102" h="73">
                <a:moveTo>
                  <a:pt x="93" y="36"/>
                </a:moveTo>
                <a:cubicBezTo>
                  <a:pt x="94" y="34"/>
                  <a:pt x="94" y="32"/>
                  <a:pt x="94" y="29"/>
                </a:cubicBezTo>
                <a:cubicBezTo>
                  <a:pt x="94" y="13"/>
                  <a:pt x="81" y="0"/>
                  <a:pt x="65" y="0"/>
                </a:cubicBezTo>
                <a:cubicBezTo>
                  <a:pt x="54" y="0"/>
                  <a:pt x="44" y="7"/>
                  <a:pt x="40" y="16"/>
                </a:cubicBezTo>
                <a:cubicBezTo>
                  <a:pt x="37" y="15"/>
                  <a:pt x="35" y="15"/>
                  <a:pt x="33" y="15"/>
                </a:cubicBezTo>
                <a:cubicBezTo>
                  <a:pt x="23" y="15"/>
                  <a:pt x="15" y="23"/>
                  <a:pt x="15" y="32"/>
                </a:cubicBezTo>
                <a:cubicBezTo>
                  <a:pt x="6" y="36"/>
                  <a:pt x="0" y="43"/>
                  <a:pt x="0" y="51"/>
                </a:cubicBezTo>
                <a:cubicBezTo>
                  <a:pt x="0" y="63"/>
                  <a:pt x="13" y="73"/>
                  <a:pt x="29" y="73"/>
                </a:cubicBezTo>
                <a:cubicBezTo>
                  <a:pt x="73" y="73"/>
                  <a:pt x="73" y="73"/>
                  <a:pt x="73" y="73"/>
                </a:cubicBezTo>
                <a:cubicBezTo>
                  <a:pt x="89" y="73"/>
                  <a:pt x="102" y="63"/>
                  <a:pt x="102" y="51"/>
                </a:cubicBezTo>
                <a:cubicBezTo>
                  <a:pt x="102" y="45"/>
                  <a:pt x="98" y="40"/>
                  <a:pt x="93" y="3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44" name="Group 143"/>
          <p:cNvGrpSpPr/>
          <p:nvPr/>
        </p:nvGrpSpPr>
        <p:grpSpPr>
          <a:xfrm>
            <a:off x="22270369" y="7886121"/>
            <a:ext cx="647016" cy="734882"/>
            <a:chOff x="8543926" y="3013075"/>
            <a:chExt cx="257175" cy="292100"/>
          </a:xfrm>
          <a:solidFill>
            <a:schemeClr val="tx2"/>
          </a:solidFill>
        </p:grpSpPr>
        <p:sp>
          <p:nvSpPr>
            <p:cNvPr id="145" name="Freeform 115"/>
            <p:cNvSpPr>
              <a:spLocks/>
            </p:cNvSpPr>
            <p:nvPr/>
          </p:nvSpPr>
          <p:spPr bwMode="auto">
            <a:xfrm>
              <a:off x="8543926" y="3013075"/>
              <a:ext cx="257175" cy="184150"/>
            </a:xfrm>
            <a:custGeom>
              <a:avLst/>
              <a:gdLst/>
              <a:ahLst/>
              <a:cxnLst>
                <a:cxn ang="0">
                  <a:pos x="94" y="36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6"/>
                </a:cxn>
                <a:cxn ang="0">
                  <a:pos x="33" y="15"/>
                </a:cxn>
                <a:cxn ang="0">
                  <a:pos x="15" y="32"/>
                </a:cxn>
                <a:cxn ang="0">
                  <a:pos x="0" y="51"/>
                </a:cxn>
                <a:cxn ang="0">
                  <a:pos x="29" y="73"/>
                </a:cxn>
                <a:cxn ang="0">
                  <a:pos x="73" y="73"/>
                </a:cxn>
                <a:cxn ang="0">
                  <a:pos x="102" y="51"/>
                </a:cxn>
                <a:cxn ang="0">
                  <a:pos x="94" y="36"/>
                </a:cxn>
              </a:cxnLst>
              <a:rect l="0" t="0" r="r" b="b"/>
              <a:pathLst>
                <a:path w="102" h="73">
                  <a:moveTo>
                    <a:pt x="94" y="36"/>
                  </a:moveTo>
                  <a:cubicBezTo>
                    <a:pt x="94" y="34"/>
                    <a:pt x="95" y="32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4" y="0"/>
                    <a:pt x="45" y="7"/>
                    <a:pt x="40" y="16"/>
                  </a:cubicBezTo>
                  <a:cubicBezTo>
                    <a:pt x="38" y="15"/>
                    <a:pt x="35" y="15"/>
                    <a:pt x="33" y="15"/>
                  </a:cubicBezTo>
                  <a:cubicBezTo>
                    <a:pt x="23" y="15"/>
                    <a:pt x="15" y="23"/>
                    <a:pt x="15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3"/>
                    <a:pt x="29" y="73"/>
                  </a:cubicBezTo>
                  <a:cubicBezTo>
                    <a:pt x="73" y="73"/>
                    <a:pt x="73" y="73"/>
                    <a:pt x="73" y="73"/>
                  </a:cubicBezTo>
                  <a:cubicBezTo>
                    <a:pt x="89" y="73"/>
                    <a:pt x="102" y="63"/>
                    <a:pt x="102" y="51"/>
                  </a:cubicBezTo>
                  <a:cubicBezTo>
                    <a:pt x="102" y="45"/>
                    <a:pt x="99" y="40"/>
                    <a:pt x="94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46" name="Freeform 116"/>
            <p:cNvSpPr>
              <a:spLocks/>
            </p:cNvSpPr>
            <p:nvPr/>
          </p:nvSpPr>
          <p:spPr bwMode="auto">
            <a:xfrm>
              <a:off x="858202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47" name="Freeform 117"/>
            <p:cNvSpPr>
              <a:spLocks/>
            </p:cNvSpPr>
            <p:nvPr/>
          </p:nvSpPr>
          <p:spPr bwMode="auto">
            <a:xfrm>
              <a:off x="8655051" y="3232150"/>
              <a:ext cx="34925" cy="73025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7" y="29"/>
                </a:cxn>
                <a:cxn ang="0">
                  <a:pos x="14" y="20"/>
                </a:cxn>
                <a:cxn ang="0">
                  <a:pos x="7" y="0"/>
                </a:cxn>
                <a:cxn ang="0">
                  <a:pos x="0" y="20"/>
                </a:cxn>
              </a:cxnLst>
              <a:rect l="0" t="0" r="r" b="b"/>
              <a:pathLst>
                <a:path w="14" h="29">
                  <a:moveTo>
                    <a:pt x="0" y="20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20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2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48" name="Freeform 118"/>
            <p:cNvSpPr>
              <a:spLocks/>
            </p:cNvSpPr>
            <p:nvPr/>
          </p:nvSpPr>
          <p:spPr bwMode="auto">
            <a:xfrm>
              <a:off x="8728076" y="3214688"/>
              <a:ext cx="34925" cy="7302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7" y="29"/>
                </a:cxn>
                <a:cxn ang="0">
                  <a:pos x="14" y="19"/>
                </a:cxn>
                <a:cxn ang="0">
                  <a:pos x="7" y="0"/>
                </a:cxn>
                <a:cxn ang="0">
                  <a:pos x="0" y="19"/>
                </a:cxn>
              </a:cxnLst>
              <a:rect l="0" t="0" r="r" b="b"/>
              <a:pathLst>
                <a:path w="14" h="29">
                  <a:moveTo>
                    <a:pt x="0" y="19"/>
                  </a:moveTo>
                  <a:cubicBezTo>
                    <a:pt x="0" y="25"/>
                    <a:pt x="3" y="29"/>
                    <a:pt x="7" y="29"/>
                  </a:cubicBezTo>
                  <a:cubicBezTo>
                    <a:pt x="11" y="29"/>
                    <a:pt x="14" y="25"/>
                    <a:pt x="14" y="19"/>
                  </a:cubicBezTo>
                  <a:cubicBezTo>
                    <a:pt x="14" y="14"/>
                    <a:pt x="7" y="0"/>
                    <a:pt x="7" y="0"/>
                  </a:cubicBezTo>
                  <a:cubicBezTo>
                    <a:pt x="7" y="0"/>
                    <a:pt x="0" y="14"/>
                    <a:pt x="0" y="19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49" name="Group 148"/>
          <p:cNvGrpSpPr/>
          <p:nvPr/>
        </p:nvGrpSpPr>
        <p:grpSpPr>
          <a:xfrm>
            <a:off x="16335392" y="7886121"/>
            <a:ext cx="734882" cy="734882"/>
            <a:chOff x="6184901" y="3013075"/>
            <a:chExt cx="292100" cy="292100"/>
          </a:xfrm>
          <a:solidFill>
            <a:schemeClr val="tx2"/>
          </a:solidFill>
        </p:grpSpPr>
        <p:sp>
          <p:nvSpPr>
            <p:cNvPr id="150" name="Freeform 119"/>
            <p:cNvSpPr>
              <a:spLocks/>
            </p:cNvSpPr>
            <p:nvPr/>
          </p:nvSpPr>
          <p:spPr bwMode="auto">
            <a:xfrm>
              <a:off x="6229351" y="3046413"/>
              <a:ext cx="33338" cy="31750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7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7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1" name="Freeform 120"/>
            <p:cNvSpPr>
              <a:spLocks/>
            </p:cNvSpPr>
            <p:nvPr/>
          </p:nvSpPr>
          <p:spPr bwMode="auto">
            <a:xfrm>
              <a:off x="6184901" y="3141663"/>
              <a:ext cx="34925" cy="17463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1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7"/>
                </a:cxn>
                <a:cxn ang="0">
                  <a:pos x="11" y="7"/>
                </a:cxn>
                <a:cxn ang="0">
                  <a:pos x="14" y="4"/>
                </a:cxn>
              </a:cxnLst>
              <a:rect l="0" t="0" r="r" b="b"/>
              <a:pathLst>
                <a:path w="14" h="7">
                  <a:moveTo>
                    <a:pt x="14" y="4"/>
                  </a:moveTo>
                  <a:cubicBezTo>
                    <a:pt x="14" y="2"/>
                    <a:pt x="13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7"/>
                    <a:pt x="3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2" name="Freeform 121"/>
            <p:cNvSpPr>
              <a:spLocks/>
            </p:cNvSpPr>
            <p:nvPr/>
          </p:nvSpPr>
          <p:spPr bwMode="auto">
            <a:xfrm>
              <a:off x="6216651" y="3227388"/>
              <a:ext cx="33338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0"/>
                    <a:pt x="1" y="12"/>
                  </a:cubicBezTo>
                  <a:cubicBezTo>
                    <a:pt x="3" y="13"/>
                    <a:pt x="5" y="13"/>
                    <a:pt x="6" y="12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3" name="Freeform 122"/>
            <p:cNvSpPr>
              <a:spLocks/>
            </p:cNvSpPr>
            <p:nvPr/>
          </p:nvSpPr>
          <p:spPr bwMode="auto">
            <a:xfrm>
              <a:off x="6313488" y="3270250"/>
              <a:ext cx="17463" cy="349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3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3" y="0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1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1" y="14"/>
                    <a:pt x="3" y="14"/>
                  </a:cubicBezTo>
                  <a:cubicBezTo>
                    <a:pt x="5" y="14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4" name="Freeform 123"/>
            <p:cNvSpPr>
              <a:spLocks/>
            </p:cNvSpPr>
            <p:nvPr/>
          </p:nvSpPr>
          <p:spPr bwMode="auto">
            <a:xfrm>
              <a:off x="6330951" y="301307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6" y="15"/>
                    <a:pt x="7" y="13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5" name="Freeform 124"/>
            <p:cNvSpPr>
              <a:spLocks/>
            </p:cNvSpPr>
            <p:nvPr/>
          </p:nvSpPr>
          <p:spPr bwMode="auto">
            <a:xfrm>
              <a:off x="6399213" y="3240088"/>
              <a:ext cx="31750" cy="33338"/>
            </a:xfrm>
            <a:custGeom>
              <a:avLst/>
              <a:gdLst/>
              <a:ahLst/>
              <a:cxnLst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  <a:cxn ang="0">
                  <a:pos x="11" y="12"/>
                </a:cxn>
                <a:cxn ang="0">
                  <a:pos x="11" y="7"/>
                </a:cxn>
                <a:cxn ang="0">
                  <a:pos x="6" y="2"/>
                </a:cxn>
              </a:cxnLst>
              <a:rect l="0" t="0" r="r" b="b"/>
              <a:pathLst>
                <a:path w="13" h="13">
                  <a:moveTo>
                    <a:pt x="6" y="2"/>
                  </a:move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8" y="13"/>
                    <a:pt x="10" y="13"/>
                    <a:pt x="11" y="12"/>
                  </a:cubicBezTo>
                  <a:cubicBezTo>
                    <a:pt x="13" y="11"/>
                    <a:pt x="13" y="8"/>
                    <a:pt x="11" y="7"/>
                  </a:cubicBezTo>
                  <a:lnTo>
                    <a:pt x="6" y="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6" name="Freeform 125"/>
            <p:cNvSpPr>
              <a:spLocks/>
            </p:cNvSpPr>
            <p:nvPr/>
          </p:nvSpPr>
          <p:spPr bwMode="auto">
            <a:xfrm>
              <a:off x="6438901" y="3159125"/>
              <a:ext cx="38100" cy="20638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8"/>
                </a:cxn>
                <a:cxn ang="0">
                  <a:pos x="11" y="8"/>
                </a:cxn>
                <a:cxn ang="0">
                  <a:pos x="15" y="4"/>
                </a:cxn>
                <a:cxn ang="0">
                  <a:pos x="11" y="0"/>
                </a:cxn>
              </a:cxnLst>
              <a:rect l="0" t="0" r="r" b="b"/>
              <a:pathLst>
                <a:path w="15" h="8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3" y="8"/>
                    <a:pt x="15" y="6"/>
                    <a:pt x="15" y="4"/>
                  </a:cubicBezTo>
                  <a:cubicBezTo>
                    <a:pt x="15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7" name="Freeform 126"/>
            <p:cNvSpPr>
              <a:spLocks/>
            </p:cNvSpPr>
            <p:nvPr/>
          </p:nvSpPr>
          <p:spPr bwMode="auto">
            <a:xfrm>
              <a:off x="6410326" y="3059113"/>
              <a:ext cx="33338" cy="34925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7"/>
                </a:cxn>
                <a:cxn ang="0">
                  <a:pos x="12" y="2"/>
                </a:cxn>
                <a:cxn ang="0">
                  <a:pos x="6" y="2"/>
                </a:cxn>
                <a:cxn ang="0">
                  <a:pos x="1" y="7"/>
                </a:cxn>
                <a:cxn ang="0">
                  <a:pos x="1" y="12"/>
                </a:cxn>
                <a:cxn ang="0">
                  <a:pos x="6" y="12"/>
                </a:cxn>
              </a:cxnLst>
              <a:rect l="0" t="0" r="r" b="b"/>
              <a:pathLst>
                <a:path w="13" h="14">
                  <a:moveTo>
                    <a:pt x="6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3" y="3"/>
                    <a:pt x="12" y="2"/>
                  </a:cubicBezTo>
                  <a:cubicBezTo>
                    <a:pt x="10" y="0"/>
                    <a:pt x="8" y="0"/>
                    <a:pt x="6" y="2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0" y="8"/>
                    <a:pt x="0" y="11"/>
                    <a:pt x="1" y="12"/>
                  </a:cubicBezTo>
                  <a:cubicBezTo>
                    <a:pt x="3" y="14"/>
                    <a:pt x="5" y="14"/>
                    <a:pt x="6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58" name="Oval 127"/>
            <p:cNvSpPr>
              <a:spLocks noChangeArrowheads="1"/>
            </p:cNvSpPr>
            <p:nvPr/>
          </p:nvSpPr>
          <p:spPr bwMode="auto">
            <a:xfrm>
              <a:off x="6238876" y="3068638"/>
              <a:ext cx="182563" cy="184150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17805158" y="7886121"/>
            <a:ext cx="734882" cy="734882"/>
            <a:chOff x="6769101" y="3013075"/>
            <a:chExt cx="292100" cy="292100"/>
          </a:xfrm>
          <a:solidFill>
            <a:schemeClr val="tx2"/>
          </a:solidFill>
        </p:grpSpPr>
        <p:sp>
          <p:nvSpPr>
            <p:cNvPr id="160" name="Freeform 128"/>
            <p:cNvSpPr>
              <a:spLocks/>
            </p:cNvSpPr>
            <p:nvPr/>
          </p:nvSpPr>
          <p:spPr bwMode="auto">
            <a:xfrm>
              <a:off x="6859588" y="3013075"/>
              <a:ext cx="20638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8" y="11"/>
                </a:cxn>
                <a:cxn ang="0">
                  <a:pos x="8" y="4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8" h="15">
                  <a:moveTo>
                    <a:pt x="4" y="15"/>
                  </a:moveTo>
                  <a:cubicBezTo>
                    <a:pt x="6" y="15"/>
                    <a:pt x="8" y="13"/>
                    <a:pt x="8" y="11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61" name="Freeform 129"/>
            <p:cNvSpPr>
              <a:spLocks/>
            </p:cNvSpPr>
            <p:nvPr/>
          </p:nvSpPr>
          <p:spPr bwMode="auto">
            <a:xfrm>
              <a:off x="6791326" y="3048000"/>
              <a:ext cx="33338" cy="33338"/>
            </a:xfrm>
            <a:custGeom>
              <a:avLst/>
              <a:gdLst/>
              <a:ahLst/>
              <a:cxnLst>
                <a:cxn ang="0">
                  <a:pos x="6" y="12"/>
                </a:cxn>
                <a:cxn ang="0">
                  <a:pos x="12" y="12"/>
                </a:cxn>
                <a:cxn ang="0">
                  <a:pos x="12" y="7"/>
                </a:cxn>
                <a:cxn ang="0">
                  <a:pos x="6" y="2"/>
                </a:cxn>
                <a:cxn ang="0">
                  <a:pos x="1" y="2"/>
                </a:cxn>
                <a:cxn ang="0">
                  <a:pos x="1" y="7"/>
                </a:cxn>
                <a:cxn ang="0">
                  <a:pos x="6" y="12"/>
                </a:cxn>
              </a:cxnLst>
              <a:rect l="0" t="0" r="r" b="b"/>
              <a:pathLst>
                <a:path w="13" h="13">
                  <a:moveTo>
                    <a:pt x="6" y="12"/>
                  </a:moveTo>
                  <a:cubicBezTo>
                    <a:pt x="8" y="13"/>
                    <a:pt x="10" y="13"/>
                    <a:pt x="12" y="12"/>
                  </a:cubicBezTo>
                  <a:cubicBezTo>
                    <a:pt x="13" y="10"/>
                    <a:pt x="13" y="8"/>
                    <a:pt x="12" y="7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0"/>
                    <a:pt x="3" y="0"/>
                    <a:pt x="1" y="2"/>
                  </a:cubicBezTo>
                  <a:cubicBezTo>
                    <a:pt x="0" y="3"/>
                    <a:pt x="0" y="5"/>
                    <a:pt x="1" y="7"/>
                  </a:cubicBezTo>
                  <a:lnTo>
                    <a:pt x="6" y="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62" name="Freeform 130"/>
            <p:cNvSpPr>
              <a:spLocks/>
            </p:cNvSpPr>
            <p:nvPr/>
          </p:nvSpPr>
          <p:spPr bwMode="auto">
            <a:xfrm>
              <a:off x="6769101" y="3124200"/>
              <a:ext cx="38100" cy="17463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5" y="3"/>
                </a:cxn>
                <a:cxn ang="0">
                  <a:pos x="11" y="0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5" y="5"/>
                    <a:pt x="15" y="3"/>
                  </a:cubicBezTo>
                  <a:cubicBezTo>
                    <a:pt x="15" y="1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63" name="Freeform 131"/>
            <p:cNvSpPr>
              <a:spLocks/>
            </p:cNvSpPr>
            <p:nvPr/>
          </p:nvSpPr>
          <p:spPr bwMode="auto">
            <a:xfrm>
              <a:off x="6919913" y="3035300"/>
              <a:ext cx="33338" cy="33338"/>
            </a:xfrm>
            <a:custGeom>
              <a:avLst/>
              <a:gdLst/>
              <a:ahLst/>
              <a:cxnLst>
                <a:cxn ang="0">
                  <a:pos x="7" y="12"/>
                </a:cxn>
                <a:cxn ang="0">
                  <a:pos x="12" y="7"/>
                </a:cxn>
                <a:cxn ang="0">
                  <a:pos x="12" y="1"/>
                </a:cxn>
                <a:cxn ang="0">
                  <a:pos x="12" y="1"/>
                </a:cxn>
                <a:cxn ang="0">
                  <a:pos x="7" y="1"/>
                </a:cxn>
                <a:cxn ang="0">
                  <a:pos x="2" y="7"/>
                </a:cxn>
                <a:cxn ang="0">
                  <a:pos x="2" y="12"/>
                </a:cxn>
                <a:cxn ang="0">
                  <a:pos x="7" y="12"/>
                </a:cxn>
              </a:cxnLst>
              <a:rect l="0" t="0" r="r" b="b"/>
              <a:pathLst>
                <a:path w="13" h="13">
                  <a:moveTo>
                    <a:pt x="7" y="12"/>
                  </a:moveTo>
                  <a:cubicBezTo>
                    <a:pt x="12" y="7"/>
                    <a:pt x="12" y="7"/>
                    <a:pt x="12" y="7"/>
                  </a:cubicBezTo>
                  <a:cubicBezTo>
                    <a:pt x="13" y="5"/>
                    <a:pt x="13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0" y="0"/>
                    <a:pt x="8" y="0"/>
                    <a:pt x="7" y="1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0" y="8"/>
                    <a:pt x="0" y="10"/>
                    <a:pt x="2" y="12"/>
                  </a:cubicBezTo>
                  <a:cubicBezTo>
                    <a:pt x="3" y="13"/>
                    <a:pt x="5" y="13"/>
                    <a:pt x="7" y="1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64" name="Freeform 132"/>
            <p:cNvSpPr>
              <a:spLocks/>
            </p:cNvSpPr>
            <p:nvPr/>
          </p:nvSpPr>
          <p:spPr bwMode="auto">
            <a:xfrm>
              <a:off x="6824663" y="3068638"/>
              <a:ext cx="106363" cy="88900"/>
            </a:xfrm>
            <a:custGeom>
              <a:avLst/>
              <a:gdLst/>
              <a:ahLst/>
              <a:cxnLst>
                <a:cxn ang="0">
                  <a:pos x="25" y="25"/>
                </a:cxn>
                <a:cxn ang="0">
                  <a:pos x="27" y="26"/>
                </a:cxn>
                <a:cxn ang="0">
                  <a:pos x="42" y="14"/>
                </a:cxn>
                <a:cxn ang="0">
                  <a:pos x="22" y="0"/>
                </a:cxn>
                <a:cxn ang="0">
                  <a:pos x="0" y="22"/>
                </a:cxn>
                <a:cxn ang="0">
                  <a:pos x="4" y="35"/>
                </a:cxn>
                <a:cxn ang="0">
                  <a:pos x="25" y="25"/>
                </a:cxn>
              </a:cxnLst>
              <a:rect l="0" t="0" r="r" b="b"/>
              <a:pathLst>
                <a:path w="42" h="35">
                  <a:moveTo>
                    <a:pt x="25" y="25"/>
                  </a:moveTo>
                  <a:cubicBezTo>
                    <a:pt x="27" y="26"/>
                    <a:pt x="27" y="26"/>
                    <a:pt x="27" y="26"/>
                  </a:cubicBezTo>
                  <a:cubicBezTo>
                    <a:pt x="31" y="21"/>
                    <a:pt x="36" y="17"/>
                    <a:pt x="42" y="14"/>
                  </a:cubicBezTo>
                  <a:cubicBezTo>
                    <a:pt x="39" y="6"/>
                    <a:pt x="31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27"/>
                    <a:pt x="1" y="31"/>
                    <a:pt x="4" y="35"/>
                  </a:cubicBezTo>
                  <a:cubicBezTo>
                    <a:pt x="9" y="29"/>
                    <a:pt x="17" y="25"/>
                    <a:pt x="25" y="2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65" name="Freeform 133"/>
            <p:cNvSpPr>
              <a:spLocks/>
            </p:cNvSpPr>
            <p:nvPr/>
          </p:nvSpPr>
          <p:spPr bwMode="auto">
            <a:xfrm>
              <a:off x="6807201" y="3124200"/>
              <a:ext cx="254000" cy="180975"/>
            </a:xfrm>
            <a:custGeom>
              <a:avLst/>
              <a:gdLst/>
              <a:ahLst/>
              <a:cxnLst>
                <a:cxn ang="0">
                  <a:pos x="93" y="36"/>
                </a:cxn>
                <a:cxn ang="0">
                  <a:pos x="94" y="29"/>
                </a:cxn>
                <a:cxn ang="0">
                  <a:pos x="65" y="0"/>
                </a:cxn>
                <a:cxn ang="0">
                  <a:pos x="39" y="16"/>
                </a:cxn>
                <a:cxn ang="0">
                  <a:pos x="32" y="14"/>
                </a:cxn>
                <a:cxn ang="0">
                  <a:pos x="14" y="32"/>
                </a:cxn>
                <a:cxn ang="0">
                  <a:pos x="0" y="51"/>
                </a:cxn>
                <a:cxn ang="0">
                  <a:pos x="29" y="72"/>
                </a:cxn>
                <a:cxn ang="0">
                  <a:pos x="72" y="72"/>
                </a:cxn>
                <a:cxn ang="0">
                  <a:pos x="101" y="51"/>
                </a:cxn>
                <a:cxn ang="0">
                  <a:pos x="93" y="36"/>
                </a:cxn>
              </a:cxnLst>
              <a:rect l="0" t="0" r="r" b="b"/>
              <a:pathLst>
                <a:path w="101" h="72">
                  <a:moveTo>
                    <a:pt x="93" y="36"/>
                  </a:moveTo>
                  <a:cubicBezTo>
                    <a:pt x="94" y="33"/>
                    <a:pt x="94" y="31"/>
                    <a:pt x="94" y="29"/>
                  </a:cubicBezTo>
                  <a:cubicBezTo>
                    <a:pt x="94" y="13"/>
                    <a:pt x="81" y="0"/>
                    <a:pt x="65" y="0"/>
                  </a:cubicBezTo>
                  <a:cubicBezTo>
                    <a:pt x="54" y="0"/>
                    <a:pt x="44" y="6"/>
                    <a:pt x="39" y="16"/>
                  </a:cubicBezTo>
                  <a:cubicBezTo>
                    <a:pt x="37" y="15"/>
                    <a:pt x="35" y="14"/>
                    <a:pt x="32" y="14"/>
                  </a:cubicBezTo>
                  <a:cubicBezTo>
                    <a:pt x="22" y="14"/>
                    <a:pt x="15" y="22"/>
                    <a:pt x="14" y="32"/>
                  </a:cubicBezTo>
                  <a:cubicBezTo>
                    <a:pt x="6" y="36"/>
                    <a:pt x="0" y="43"/>
                    <a:pt x="0" y="51"/>
                  </a:cubicBezTo>
                  <a:cubicBezTo>
                    <a:pt x="0" y="63"/>
                    <a:pt x="13" y="72"/>
                    <a:pt x="29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88" y="72"/>
                    <a:pt x="101" y="63"/>
                    <a:pt x="101" y="51"/>
                  </a:cubicBezTo>
                  <a:cubicBezTo>
                    <a:pt x="101" y="45"/>
                    <a:pt x="98" y="40"/>
                    <a:pt x="93" y="3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66" name="Freeform 134"/>
          <p:cNvSpPr>
            <a:spLocks/>
          </p:cNvSpPr>
          <p:nvPr/>
        </p:nvSpPr>
        <p:spPr bwMode="auto">
          <a:xfrm>
            <a:off x="1689653" y="9363875"/>
            <a:ext cx="647016" cy="738878"/>
          </a:xfrm>
          <a:custGeom>
            <a:avLst/>
            <a:gdLst>
              <a:gd name="T0" fmla="*/ 237004 w 102"/>
              <a:gd name="T1" fmla="*/ 88613 h 116"/>
              <a:gd name="T2" fmla="*/ 239526 w 102"/>
              <a:gd name="T3" fmla="*/ 73422 h 116"/>
              <a:gd name="T4" fmla="*/ 166407 w 102"/>
              <a:gd name="T5" fmla="*/ 0 h 116"/>
              <a:gd name="T6" fmla="*/ 100853 w 102"/>
              <a:gd name="T7" fmla="*/ 37977 h 116"/>
              <a:gd name="T8" fmla="*/ 83204 w 102"/>
              <a:gd name="T9" fmla="*/ 35445 h 116"/>
              <a:gd name="T10" fmla="*/ 37820 w 102"/>
              <a:gd name="T11" fmla="*/ 81017 h 116"/>
              <a:gd name="T12" fmla="*/ 0 w 102"/>
              <a:gd name="T13" fmla="*/ 126590 h 116"/>
              <a:gd name="T14" fmla="*/ 73118 w 102"/>
              <a:gd name="T15" fmla="*/ 182289 h 116"/>
              <a:gd name="T16" fmla="*/ 83204 w 102"/>
              <a:gd name="T17" fmla="*/ 182289 h 116"/>
              <a:gd name="T18" fmla="*/ 55469 w 102"/>
              <a:gd name="T19" fmla="*/ 220266 h 116"/>
              <a:gd name="T20" fmla="*/ 100853 w 102"/>
              <a:gd name="T21" fmla="*/ 220266 h 116"/>
              <a:gd name="T22" fmla="*/ 55469 w 102"/>
              <a:gd name="T23" fmla="*/ 293688 h 116"/>
              <a:gd name="T24" fmla="*/ 166407 w 102"/>
              <a:gd name="T25" fmla="*/ 200012 h 116"/>
              <a:gd name="T26" fmla="*/ 110938 w 102"/>
              <a:gd name="T27" fmla="*/ 200012 h 116"/>
              <a:gd name="T28" fmla="*/ 128588 w 102"/>
              <a:gd name="T29" fmla="*/ 182289 h 116"/>
              <a:gd name="T30" fmla="*/ 184057 w 102"/>
              <a:gd name="T31" fmla="*/ 182289 h 116"/>
              <a:gd name="T32" fmla="*/ 257175 w 102"/>
              <a:gd name="T33" fmla="*/ 126590 h 116"/>
              <a:gd name="T34" fmla="*/ 237004 w 102"/>
              <a:gd name="T35" fmla="*/ 88613 h 11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02" h="116">
                <a:moveTo>
                  <a:pt x="94" y="35"/>
                </a:moveTo>
                <a:cubicBezTo>
                  <a:pt x="94" y="33"/>
                  <a:pt x="95" y="31"/>
                  <a:pt x="95" y="29"/>
                </a:cubicBezTo>
                <a:cubicBezTo>
                  <a:pt x="95" y="13"/>
                  <a:pt x="82" y="0"/>
                  <a:pt x="66" y="0"/>
                </a:cubicBezTo>
                <a:cubicBezTo>
                  <a:pt x="54" y="0"/>
                  <a:pt x="45" y="6"/>
                  <a:pt x="40" y="15"/>
                </a:cubicBezTo>
                <a:cubicBezTo>
                  <a:pt x="38" y="15"/>
                  <a:pt x="35" y="14"/>
                  <a:pt x="33" y="14"/>
                </a:cubicBezTo>
                <a:cubicBezTo>
                  <a:pt x="23" y="14"/>
                  <a:pt x="15" y="22"/>
                  <a:pt x="15" y="32"/>
                </a:cubicBezTo>
                <a:cubicBezTo>
                  <a:pt x="6" y="35"/>
                  <a:pt x="0" y="42"/>
                  <a:pt x="0" y="50"/>
                </a:cubicBezTo>
                <a:cubicBezTo>
                  <a:pt x="0" y="62"/>
                  <a:pt x="13" y="72"/>
                  <a:pt x="29" y="72"/>
                </a:cubicBezTo>
                <a:cubicBezTo>
                  <a:pt x="33" y="72"/>
                  <a:pt x="33" y="72"/>
                  <a:pt x="33" y="72"/>
                </a:cubicBezTo>
                <a:cubicBezTo>
                  <a:pt x="22" y="87"/>
                  <a:pt x="22" y="87"/>
                  <a:pt x="22" y="87"/>
                </a:cubicBezTo>
                <a:cubicBezTo>
                  <a:pt x="40" y="87"/>
                  <a:pt x="40" y="87"/>
                  <a:pt x="40" y="87"/>
                </a:cubicBezTo>
                <a:cubicBezTo>
                  <a:pt x="22" y="116"/>
                  <a:pt x="22" y="116"/>
                  <a:pt x="22" y="116"/>
                </a:cubicBezTo>
                <a:cubicBezTo>
                  <a:pt x="66" y="79"/>
                  <a:pt x="66" y="79"/>
                  <a:pt x="66" y="79"/>
                </a:cubicBezTo>
                <a:cubicBezTo>
                  <a:pt x="44" y="79"/>
                  <a:pt x="44" y="79"/>
                  <a:pt x="44" y="79"/>
                </a:cubicBezTo>
                <a:cubicBezTo>
                  <a:pt x="51" y="72"/>
                  <a:pt x="51" y="72"/>
                  <a:pt x="51" y="72"/>
                </a:cubicBezTo>
                <a:cubicBezTo>
                  <a:pt x="73" y="72"/>
                  <a:pt x="73" y="72"/>
                  <a:pt x="73" y="72"/>
                </a:cubicBezTo>
                <a:cubicBezTo>
                  <a:pt x="89" y="72"/>
                  <a:pt x="102" y="62"/>
                  <a:pt x="102" y="50"/>
                </a:cubicBezTo>
                <a:cubicBezTo>
                  <a:pt x="102" y="45"/>
                  <a:pt x="99" y="39"/>
                  <a:pt x="94" y="3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67" name="Group 166"/>
          <p:cNvGrpSpPr/>
          <p:nvPr/>
        </p:nvGrpSpPr>
        <p:grpSpPr>
          <a:xfrm>
            <a:off x="3071553" y="9363875"/>
            <a:ext cx="647016" cy="738878"/>
            <a:chOff x="912813" y="3600450"/>
            <a:chExt cx="257175" cy="293688"/>
          </a:xfrm>
          <a:solidFill>
            <a:schemeClr val="tx2"/>
          </a:solidFill>
        </p:grpSpPr>
        <p:sp>
          <p:nvSpPr>
            <p:cNvPr id="168" name="Freeform 135"/>
            <p:cNvSpPr>
              <a:spLocks/>
            </p:cNvSpPr>
            <p:nvPr/>
          </p:nvSpPr>
          <p:spPr bwMode="auto">
            <a:xfrm>
              <a:off x="9128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5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5" y="0"/>
                  </a:cubicBezTo>
                  <a:cubicBezTo>
                    <a:pt x="54" y="0"/>
                    <a:pt x="45" y="6"/>
                    <a:pt x="40" y="15"/>
                  </a:cubicBezTo>
                  <a:cubicBezTo>
                    <a:pt x="38" y="15"/>
                    <a:pt x="35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3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69" name="Oval 136"/>
            <p:cNvSpPr>
              <a:spLocks noChangeArrowheads="1"/>
            </p:cNvSpPr>
            <p:nvPr/>
          </p:nvSpPr>
          <p:spPr bwMode="auto">
            <a:xfrm>
              <a:off x="912813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0" name="Oval 137"/>
            <p:cNvSpPr>
              <a:spLocks noChangeArrowheads="1"/>
            </p:cNvSpPr>
            <p:nvPr/>
          </p:nvSpPr>
          <p:spPr bwMode="auto">
            <a:xfrm>
              <a:off x="968376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1" name="Oval 138"/>
            <p:cNvSpPr>
              <a:spLocks noChangeArrowheads="1"/>
            </p:cNvSpPr>
            <p:nvPr/>
          </p:nvSpPr>
          <p:spPr bwMode="auto">
            <a:xfrm>
              <a:off x="1023938" y="3800475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2" name="Oval 139"/>
            <p:cNvSpPr>
              <a:spLocks noChangeArrowheads="1"/>
            </p:cNvSpPr>
            <p:nvPr/>
          </p:nvSpPr>
          <p:spPr bwMode="auto">
            <a:xfrm>
              <a:off x="1076326" y="3800475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3" name="Oval 140"/>
            <p:cNvSpPr>
              <a:spLocks noChangeArrowheads="1"/>
            </p:cNvSpPr>
            <p:nvPr/>
          </p:nvSpPr>
          <p:spPr bwMode="auto">
            <a:xfrm>
              <a:off x="95091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4" name="Oval 141"/>
            <p:cNvSpPr>
              <a:spLocks noChangeArrowheads="1"/>
            </p:cNvSpPr>
            <p:nvPr/>
          </p:nvSpPr>
          <p:spPr bwMode="auto">
            <a:xfrm>
              <a:off x="1003301" y="3838575"/>
              <a:ext cx="20638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5" name="Oval 142"/>
            <p:cNvSpPr>
              <a:spLocks noChangeArrowheads="1"/>
            </p:cNvSpPr>
            <p:nvPr/>
          </p:nvSpPr>
          <p:spPr bwMode="auto">
            <a:xfrm>
              <a:off x="1058863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6" name="Oval 143"/>
            <p:cNvSpPr>
              <a:spLocks noChangeArrowheads="1"/>
            </p:cNvSpPr>
            <p:nvPr/>
          </p:nvSpPr>
          <p:spPr bwMode="auto">
            <a:xfrm>
              <a:off x="1114426" y="3838575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7" name="Oval 144"/>
            <p:cNvSpPr>
              <a:spLocks noChangeArrowheads="1"/>
            </p:cNvSpPr>
            <p:nvPr/>
          </p:nvSpPr>
          <p:spPr bwMode="auto">
            <a:xfrm>
              <a:off x="912813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8" name="Oval 145"/>
            <p:cNvSpPr>
              <a:spLocks noChangeArrowheads="1"/>
            </p:cNvSpPr>
            <p:nvPr/>
          </p:nvSpPr>
          <p:spPr bwMode="auto">
            <a:xfrm>
              <a:off x="968376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79" name="Oval 146"/>
            <p:cNvSpPr>
              <a:spLocks noChangeArrowheads="1"/>
            </p:cNvSpPr>
            <p:nvPr/>
          </p:nvSpPr>
          <p:spPr bwMode="auto">
            <a:xfrm>
              <a:off x="1023938" y="3873500"/>
              <a:ext cx="17463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80" name="Oval 147"/>
            <p:cNvSpPr>
              <a:spLocks noChangeArrowheads="1"/>
            </p:cNvSpPr>
            <p:nvPr/>
          </p:nvSpPr>
          <p:spPr bwMode="auto">
            <a:xfrm>
              <a:off x="1076326" y="3873500"/>
              <a:ext cx="20638" cy="20638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181" name="Group 180"/>
          <p:cNvGrpSpPr/>
          <p:nvPr/>
        </p:nvGrpSpPr>
        <p:grpSpPr>
          <a:xfrm>
            <a:off x="4541319" y="9363875"/>
            <a:ext cx="647016" cy="738878"/>
            <a:chOff x="1497013" y="3600450"/>
            <a:chExt cx="257175" cy="293688"/>
          </a:xfrm>
          <a:solidFill>
            <a:schemeClr val="tx2"/>
          </a:solidFill>
        </p:grpSpPr>
        <p:sp>
          <p:nvSpPr>
            <p:cNvPr id="182" name="Freeform 148"/>
            <p:cNvSpPr>
              <a:spLocks/>
            </p:cNvSpPr>
            <p:nvPr/>
          </p:nvSpPr>
          <p:spPr bwMode="auto">
            <a:xfrm>
              <a:off x="1497013" y="3600450"/>
              <a:ext cx="257175" cy="182563"/>
            </a:xfrm>
            <a:custGeom>
              <a:avLst/>
              <a:gdLst/>
              <a:ahLst/>
              <a:cxnLst>
                <a:cxn ang="0">
                  <a:pos x="94" y="35"/>
                </a:cxn>
                <a:cxn ang="0">
                  <a:pos x="95" y="29"/>
                </a:cxn>
                <a:cxn ang="0">
                  <a:pos x="66" y="0"/>
                </a:cxn>
                <a:cxn ang="0">
                  <a:pos x="40" y="15"/>
                </a:cxn>
                <a:cxn ang="0">
                  <a:pos x="33" y="14"/>
                </a:cxn>
                <a:cxn ang="0">
                  <a:pos x="15" y="32"/>
                </a:cxn>
                <a:cxn ang="0">
                  <a:pos x="0" y="50"/>
                </a:cxn>
                <a:cxn ang="0">
                  <a:pos x="29" y="72"/>
                </a:cxn>
                <a:cxn ang="0">
                  <a:pos x="73" y="72"/>
                </a:cxn>
                <a:cxn ang="0">
                  <a:pos x="102" y="50"/>
                </a:cxn>
                <a:cxn ang="0">
                  <a:pos x="94" y="35"/>
                </a:cxn>
              </a:cxnLst>
              <a:rect l="0" t="0" r="r" b="b"/>
              <a:pathLst>
                <a:path w="102" h="72">
                  <a:moveTo>
                    <a:pt x="94" y="35"/>
                  </a:moveTo>
                  <a:cubicBezTo>
                    <a:pt x="94" y="33"/>
                    <a:pt x="95" y="31"/>
                    <a:pt x="95" y="29"/>
                  </a:cubicBezTo>
                  <a:cubicBezTo>
                    <a:pt x="95" y="13"/>
                    <a:pt x="82" y="0"/>
                    <a:pt x="66" y="0"/>
                  </a:cubicBezTo>
                  <a:cubicBezTo>
                    <a:pt x="55" y="0"/>
                    <a:pt x="45" y="6"/>
                    <a:pt x="40" y="15"/>
                  </a:cubicBezTo>
                  <a:cubicBezTo>
                    <a:pt x="38" y="15"/>
                    <a:pt x="36" y="14"/>
                    <a:pt x="33" y="14"/>
                  </a:cubicBezTo>
                  <a:cubicBezTo>
                    <a:pt x="23" y="14"/>
                    <a:pt x="15" y="22"/>
                    <a:pt x="15" y="32"/>
                  </a:cubicBezTo>
                  <a:cubicBezTo>
                    <a:pt x="6" y="35"/>
                    <a:pt x="0" y="42"/>
                    <a:pt x="0" y="50"/>
                  </a:cubicBezTo>
                  <a:cubicBezTo>
                    <a:pt x="0" y="62"/>
                    <a:pt x="14" y="72"/>
                    <a:pt x="29" y="72"/>
                  </a:cubicBezTo>
                  <a:cubicBezTo>
                    <a:pt x="73" y="72"/>
                    <a:pt x="73" y="72"/>
                    <a:pt x="73" y="72"/>
                  </a:cubicBezTo>
                  <a:cubicBezTo>
                    <a:pt x="89" y="72"/>
                    <a:pt x="102" y="62"/>
                    <a:pt x="102" y="50"/>
                  </a:cubicBezTo>
                  <a:cubicBezTo>
                    <a:pt x="102" y="45"/>
                    <a:pt x="99" y="39"/>
                    <a:pt x="94" y="3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83" name="Oval 149"/>
            <p:cNvSpPr>
              <a:spLocks noChangeArrowheads="1"/>
            </p:cNvSpPr>
            <p:nvPr/>
          </p:nvSpPr>
          <p:spPr bwMode="auto">
            <a:xfrm>
              <a:off x="149701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84" name="Oval 150"/>
            <p:cNvSpPr>
              <a:spLocks noChangeArrowheads="1"/>
            </p:cNvSpPr>
            <p:nvPr/>
          </p:nvSpPr>
          <p:spPr bwMode="auto">
            <a:xfrm>
              <a:off x="1590676" y="38004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85" name="Oval 151"/>
            <p:cNvSpPr>
              <a:spLocks noChangeArrowheads="1"/>
            </p:cNvSpPr>
            <p:nvPr/>
          </p:nvSpPr>
          <p:spPr bwMode="auto">
            <a:xfrm>
              <a:off x="1681163" y="3838575"/>
              <a:ext cx="55563" cy="555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86" name="Freeform 152"/>
          <p:cNvSpPr>
            <a:spLocks noEditPoints="1"/>
          </p:cNvSpPr>
          <p:nvPr/>
        </p:nvSpPr>
        <p:spPr bwMode="auto">
          <a:xfrm>
            <a:off x="6158859" y="9363875"/>
            <a:ext cx="371436" cy="738878"/>
          </a:xfrm>
          <a:custGeom>
            <a:avLst/>
            <a:gdLst>
              <a:gd name="T0" fmla="*/ 109456 w 58"/>
              <a:gd name="T1" fmla="*/ 156971 h 116"/>
              <a:gd name="T2" fmla="*/ 109456 w 58"/>
              <a:gd name="T3" fmla="*/ 126590 h 116"/>
              <a:gd name="T4" fmla="*/ 109456 w 58"/>
              <a:gd name="T5" fmla="*/ 35445 h 116"/>
              <a:gd name="T6" fmla="*/ 73819 w 58"/>
              <a:gd name="T7" fmla="*/ 0 h 116"/>
              <a:gd name="T8" fmla="*/ 35637 w 58"/>
              <a:gd name="T9" fmla="*/ 35445 h 116"/>
              <a:gd name="T10" fmla="*/ 35637 w 58"/>
              <a:gd name="T11" fmla="*/ 126590 h 116"/>
              <a:gd name="T12" fmla="*/ 35637 w 58"/>
              <a:gd name="T13" fmla="*/ 156971 h 116"/>
              <a:gd name="T14" fmla="*/ 0 w 58"/>
              <a:gd name="T15" fmla="*/ 220266 h 116"/>
              <a:gd name="T16" fmla="*/ 73819 w 58"/>
              <a:gd name="T17" fmla="*/ 293688 h 116"/>
              <a:gd name="T18" fmla="*/ 147638 w 58"/>
              <a:gd name="T19" fmla="*/ 220266 h 116"/>
              <a:gd name="T20" fmla="*/ 109456 w 58"/>
              <a:gd name="T21" fmla="*/ 156971 h 116"/>
              <a:gd name="T22" fmla="*/ 53455 w 58"/>
              <a:gd name="T23" fmla="*/ 108867 h 116"/>
              <a:gd name="T24" fmla="*/ 73819 w 58"/>
              <a:gd name="T25" fmla="*/ 108867 h 116"/>
              <a:gd name="T26" fmla="*/ 73819 w 58"/>
              <a:gd name="T27" fmla="*/ 91145 h 116"/>
              <a:gd name="T28" fmla="*/ 53455 w 58"/>
              <a:gd name="T29" fmla="*/ 91145 h 116"/>
              <a:gd name="T30" fmla="*/ 53455 w 58"/>
              <a:gd name="T31" fmla="*/ 73422 h 116"/>
              <a:gd name="T32" fmla="*/ 73819 w 58"/>
              <a:gd name="T33" fmla="*/ 73422 h 116"/>
              <a:gd name="T34" fmla="*/ 73819 w 58"/>
              <a:gd name="T35" fmla="*/ 53168 h 116"/>
              <a:gd name="T36" fmla="*/ 53455 w 58"/>
              <a:gd name="T37" fmla="*/ 53168 h 116"/>
              <a:gd name="T38" fmla="*/ 53455 w 58"/>
              <a:gd name="T39" fmla="*/ 35445 h 116"/>
              <a:gd name="T40" fmla="*/ 73819 w 58"/>
              <a:gd name="T41" fmla="*/ 17723 h 116"/>
              <a:gd name="T42" fmla="*/ 91637 w 58"/>
              <a:gd name="T43" fmla="*/ 35445 h 116"/>
              <a:gd name="T44" fmla="*/ 91637 w 58"/>
              <a:gd name="T45" fmla="*/ 126590 h 116"/>
              <a:gd name="T46" fmla="*/ 53455 w 58"/>
              <a:gd name="T47" fmla="*/ 126590 h 116"/>
              <a:gd name="T48" fmla="*/ 53455 w 58"/>
              <a:gd name="T49" fmla="*/ 108867 h 116"/>
              <a:gd name="T50" fmla="*/ 73819 w 58"/>
              <a:gd name="T51" fmla="*/ 273434 h 116"/>
              <a:gd name="T52" fmla="*/ 17818 w 58"/>
              <a:gd name="T53" fmla="*/ 220266 h 116"/>
              <a:gd name="T54" fmla="*/ 17818 w 58"/>
              <a:gd name="T55" fmla="*/ 210139 h 116"/>
              <a:gd name="T56" fmla="*/ 73819 w 58"/>
              <a:gd name="T57" fmla="*/ 255711 h 116"/>
              <a:gd name="T58" fmla="*/ 127274 w 58"/>
              <a:gd name="T59" fmla="*/ 210139 h 116"/>
              <a:gd name="T60" fmla="*/ 127274 w 58"/>
              <a:gd name="T61" fmla="*/ 220266 h 116"/>
              <a:gd name="T62" fmla="*/ 73819 w 58"/>
              <a:gd name="T63" fmla="*/ 273434 h 11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0" t="0" r="r" b="b"/>
            <a:pathLst>
              <a:path w="58" h="116">
                <a:moveTo>
                  <a:pt x="43" y="62"/>
                </a:moveTo>
                <a:cubicBezTo>
                  <a:pt x="43" y="50"/>
                  <a:pt x="43" y="50"/>
                  <a:pt x="43" y="50"/>
                </a:cubicBezTo>
                <a:cubicBezTo>
                  <a:pt x="43" y="14"/>
                  <a:pt x="43" y="14"/>
                  <a:pt x="43" y="14"/>
                </a:cubicBezTo>
                <a:cubicBezTo>
                  <a:pt x="43" y="6"/>
                  <a:pt x="37" y="0"/>
                  <a:pt x="29" y="0"/>
                </a:cubicBezTo>
                <a:cubicBezTo>
                  <a:pt x="21" y="0"/>
                  <a:pt x="14" y="6"/>
                  <a:pt x="14" y="14"/>
                </a:cubicBezTo>
                <a:cubicBezTo>
                  <a:pt x="14" y="50"/>
                  <a:pt x="14" y="50"/>
                  <a:pt x="14" y="50"/>
                </a:cubicBezTo>
                <a:cubicBezTo>
                  <a:pt x="14" y="62"/>
                  <a:pt x="14" y="62"/>
                  <a:pt x="14" y="62"/>
                </a:cubicBezTo>
                <a:cubicBezTo>
                  <a:pt x="5" y="67"/>
                  <a:pt x="0" y="76"/>
                  <a:pt x="0" y="87"/>
                </a:cubicBezTo>
                <a:cubicBezTo>
                  <a:pt x="0" y="103"/>
                  <a:pt x="13" y="116"/>
                  <a:pt x="29" y="116"/>
                </a:cubicBezTo>
                <a:cubicBezTo>
                  <a:pt x="45" y="116"/>
                  <a:pt x="58" y="103"/>
                  <a:pt x="58" y="87"/>
                </a:cubicBezTo>
                <a:cubicBezTo>
                  <a:pt x="58" y="76"/>
                  <a:pt x="52" y="67"/>
                  <a:pt x="43" y="62"/>
                </a:cubicBezTo>
                <a:close/>
                <a:moveTo>
                  <a:pt x="21" y="43"/>
                </a:moveTo>
                <a:cubicBezTo>
                  <a:pt x="29" y="43"/>
                  <a:pt x="29" y="43"/>
                  <a:pt x="29" y="43"/>
                </a:cubicBezTo>
                <a:cubicBezTo>
                  <a:pt x="29" y="36"/>
                  <a:pt x="29" y="36"/>
                  <a:pt x="29" y="36"/>
                </a:cubicBezTo>
                <a:cubicBezTo>
                  <a:pt x="21" y="36"/>
                  <a:pt x="21" y="36"/>
                  <a:pt x="21" y="36"/>
                </a:cubicBezTo>
                <a:cubicBezTo>
                  <a:pt x="21" y="29"/>
                  <a:pt x="21" y="29"/>
                  <a:pt x="21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1"/>
                  <a:pt x="29" y="21"/>
                  <a:pt x="29" y="21"/>
                </a:cubicBezTo>
                <a:cubicBezTo>
                  <a:pt x="21" y="21"/>
                  <a:pt x="21" y="21"/>
                  <a:pt x="21" y="21"/>
                </a:cubicBezTo>
                <a:cubicBezTo>
                  <a:pt x="21" y="14"/>
                  <a:pt x="21" y="14"/>
                  <a:pt x="21" y="14"/>
                </a:cubicBezTo>
                <a:cubicBezTo>
                  <a:pt x="21" y="10"/>
                  <a:pt x="25" y="7"/>
                  <a:pt x="29" y="7"/>
                </a:cubicBezTo>
                <a:cubicBezTo>
                  <a:pt x="33" y="7"/>
                  <a:pt x="36" y="10"/>
                  <a:pt x="36" y="14"/>
                </a:cubicBezTo>
                <a:cubicBezTo>
                  <a:pt x="36" y="50"/>
                  <a:pt x="36" y="50"/>
                  <a:pt x="36" y="50"/>
                </a:cubicBezTo>
                <a:cubicBezTo>
                  <a:pt x="21" y="50"/>
                  <a:pt x="21" y="50"/>
                  <a:pt x="21" y="50"/>
                </a:cubicBezTo>
                <a:lnTo>
                  <a:pt x="21" y="43"/>
                </a:lnTo>
                <a:close/>
                <a:moveTo>
                  <a:pt x="29" y="108"/>
                </a:moveTo>
                <a:cubicBezTo>
                  <a:pt x="17" y="108"/>
                  <a:pt x="7" y="99"/>
                  <a:pt x="7" y="87"/>
                </a:cubicBezTo>
                <a:cubicBezTo>
                  <a:pt x="7" y="85"/>
                  <a:pt x="7" y="84"/>
                  <a:pt x="7" y="83"/>
                </a:cubicBezTo>
                <a:cubicBezTo>
                  <a:pt x="9" y="93"/>
                  <a:pt x="18" y="101"/>
                  <a:pt x="29" y="101"/>
                </a:cubicBezTo>
                <a:cubicBezTo>
                  <a:pt x="39" y="101"/>
                  <a:pt x="48" y="93"/>
                  <a:pt x="50" y="83"/>
                </a:cubicBezTo>
                <a:cubicBezTo>
                  <a:pt x="50" y="84"/>
                  <a:pt x="50" y="85"/>
                  <a:pt x="50" y="87"/>
                </a:cubicBezTo>
                <a:cubicBezTo>
                  <a:pt x="50" y="99"/>
                  <a:pt x="41" y="108"/>
                  <a:pt x="29" y="10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87" name="Freeform 153"/>
          <p:cNvSpPr>
            <a:spLocks/>
          </p:cNvSpPr>
          <p:nvPr/>
        </p:nvSpPr>
        <p:spPr bwMode="auto">
          <a:xfrm>
            <a:off x="7536765" y="9363875"/>
            <a:ext cx="690948" cy="738878"/>
          </a:xfrm>
          <a:custGeom>
            <a:avLst/>
            <a:gdLst>
              <a:gd name="T0" fmla="*/ 146137 w 109"/>
              <a:gd name="T1" fmla="*/ 17723 h 116"/>
              <a:gd name="T2" fmla="*/ 146137 w 109"/>
              <a:gd name="T3" fmla="*/ 7595 h 116"/>
              <a:gd name="T4" fmla="*/ 138578 w 109"/>
              <a:gd name="T5" fmla="*/ 0 h 116"/>
              <a:gd name="T6" fmla="*/ 128500 w 109"/>
              <a:gd name="T7" fmla="*/ 7595 h 116"/>
              <a:gd name="T8" fmla="*/ 128500 w 109"/>
              <a:gd name="T9" fmla="*/ 17723 h 116"/>
              <a:gd name="T10" fmla="*/ 0 w 109"/>
              <a:gd name="T11" fmla="*/ 154439 h 116"/>
              <a:gd name="T12" fmla="*/ 0 w 109"/>
              <a:gd name="T13" fmla="*/ 164567 h 116"/>
              <a:gd name="T14" fmla="*/ 2520 w 109"/>
              <a:gd name="T15" fmla="*/ 164567 h 116"/>
              <a:gd name="T16" fmla="*/ 45353 w 109"/>
              <a:gd name="T17" fmla="*/ 126590 h 116"/>
              <a:gd name="T18" fmla="*/ 90706 w 109"/>
              <a:gd name="T19" fmla="*/ 164567 h 116"/>
              <a:gd name="T20" fmla="*/ 93225 w 109"/>
              <a:gd name="T21" fmla="*/ 164567 h 116"/>
              <a:gd name="T22" fmla="*/ 128500 w 109"/>
              <a:gd name="T23" fmla="*/ 129121 h 116"/>
              <a:gd name="T24" fmla="*/ 128500 w 109"/>
              <a:gd name="T25" fmla="*/ 227861 h 116"/>
              <a:gd name="T26" fmla="*/ 100784 w 109"/>
              <a:gd name="T27" fmla="*/ 273434 h 116"/>
              <a:gd name="T28" fmla="*/ 73069 w 109"/>
              <a:gd name="T29" fmla="*/ 248116 h 116"/>
              <a:gd name="T30" fmla="*/ 65510 w 109"/>
              <a:gd name="T31" fmla="*/ 237989 h 116"/>
              <a:gd name="T32" fmla="*/ 55431 w 109"/>
              <a:gd name="T33" fmla="*/ 248116 h 116"/>
              <a:gd name="T34" fmla="*/ 100784 w 109"/>
              <a:gd name="T35" fmla="*/ 293688 h 116"/>
              <a:gd name="T36" fmla="*/ 146137 w 109"/>
              <a:gd name="T37" fmla="*/ 227861 h 116"/>
              <a:gd name="T38" fmla="*/ 146137 w 109"/>
              <a:gd name="T39" fmla="*/ 129121 h 116"/>
              <a:gd name="T40" fmla="*/ 183931 w 109"/>
              <a:gd name="T41" fmla="*/ 164567 h 116"/>
              <a:gd name="T42" fmla="*/ 183931 w 109"/>
              <a:gd name="T43" fmla="*/ 164567 h 116"/>
              <a:gd name="T44" fmla="*/ 229284 w 109"/>
              <a:gd name="T45" fmla="*/ 126590 h 116"/>
              <a:gd name="T46" fmla="*/ 274637 w 109"/>
              <a:gd name="T47" fmla="*/ 164567 h 116"/>
              <a:gd name="T48" fmla="*/ 274637 w 109"/>
              <a:gd name="T49" fmla="*/ 164567 h 116"/>
              <a:gd name="T50" fmla="*/ 274637 w 109"/>
              <a:gd name="T51" fmla="*/ 154439 h 116"/>
              <a:gd name="T52" fmla="*/ 146137 w 109"/>
              <a:gd name="T53" fmla="*/ 17723 h 11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</a:gdLst>
            <a:ahLst/>
            <a:cxnLst>
              <a:cxn ang="T54">
                <a:pos x="T0" y="T1"/>
              </a:cxn>
              <a:cxn ang="T55">
                <a:pos x="T2" y="T3"/>
              </a:cxn>
              <a:cxn ang="T56">
                <a:pos x="T4" y="T5"/>
              </a:cxn>
              <a:cxn ang="T57">
                <a:pos x="T6" y="T7"/>
              </a:cxn>
              <a:cxn ang="T58">
                <a:pos x="T8" y="T9"/>
              </a:cxn>
              <a:cxn ang="T59">
                <a:pos x="T10" y="T11"/>
              </a:cxn>
              <a:cxn ang="T60">
                <a:pos x="T12" y="T13"/>
              </a:cxn>
              <a:cxn ang="T61">
                <a:pos x="T14" y="T15"/>
              </a:cxn>
              <a:cxn ang="T62">
                <a:pos x="T16" y="T17"/>
              </a:cxn>
              <a:cxn ang="T63">
                <a:pos x="T18" y="T19"/>
              </a:cxn>
              <a:cxn ang="T64">
                <a:pos x="T20" y="T21"/>
              </a:cxn>
              <a:cxn ang="T65">
                <a:pos x="T22" y="T23"/>
              </a:cxn>
              <a:cxn ang="T66">
                <a:pos x="T24" y="T25"/>
              </a:cxn>
              <a:cxn ang="T67">
                <a:pos x="T26" y="T27"/>
              </a:cxn>
              <a:cxn ang="T68">
                <a:pos x="T28" y="T29"/>
              </a:cxn>
              <a:cxn ang="T69">
                <a:pos x="T30" y="T31"/>
              </a:cxn>
              <a:cxn ang="T70">
                <a:pos x="T32" y="T33"/>
              </a:cxn>
              <a:cxn ang="T71">
                <a:pos x="T34" y="T35"/>
              </a:cxn>
              <a:cxn ang="T72">
                <a:pos x="T36" y="T37"/>
              </a:cxn>
              <a:cxn ang="T73">
                <a:pos x="T38" y="T39"/>
              </a:cxn>
              <a:cxn ang="T74">
                <a:pos x="T40" y="T41"/>
              </a:cxn>
              <a:cxn ang="T75">
                <a:pos x="T42" y="T43"/>
              </a:cxn>
              <a:cxn ang="T76">
                <a:pos x="T44" y="T45"/>
              </a:cxn>
              <a:cxn ang="T77">
                <a:pos x="T46" y="T47"/>
              </a:cxn>
              <a:cxn ang="T78">
                <a:pos x="T48" y="T49"/>
              </a:cxn>
              <a:cxn ang="T79">
                <a:pos x="T50" y="T51"/>
              </a:cxn>
              <a:cxn ang="T80">
                <a:pos x="T52" y="T53"/>
              </a:cxn>
            </a:cxnLst>
            <a:rect l="0" t="0" r="r" b="b"/>
            <a:pathLst>
              <a:path w="109" h="116">
                <a:moveTo>
                  <a:pt x="58" y="7"/>
                </a:moveTo>
                <a:cubicBezTo>
                  <a:pt x="58" y="3"/>
                  <a:pt x="58" y="3"/>
                  <a:pt x="58" y="3"/>
                </a:cubicBezTo>
                <a:cubicBezTo>
                  <a:pt x="58" y="1"/>
                  <a:pt x="57" y="0"/>
                  <a:pt x="55" y="0"/>
                </a:cubicBezTo>
                <a:cubicBezTo>
                  <a:pt x="53" y="0"/>
                  <a:pt x="51" y="1"/>
                  <a:pt x="51" y="3"/>
                </a:cubicBezTo>
                <a:cubicBezTo>
                  <a:pt x="51" y="7"/>
                  <a:pt x="51" y="7"/>
                  <a:pt x="51" y="7"/>
                </a:cubicBezTo>
                <a:cubicBezTo>
                  <a:pt x="23" y="9"/>
                  <a:pt x="0" y="32"/>
                  <a:pt x="0" y="61"/>
                </a:cubicBezTo>
                <a:cubicBezTo>
                  <a:pt x="0" y="62"/>
                  <a:pt x="0" y="64"/>
                  <a:pt x="0" y="65"/>
                </a:cubicBezTo>
                <a:cubicBezTo>
                  <a:pt x="1" y="65"/>
                  <a:pt x="1" y="65"/>
                  <a:pt x="1" y="65"/>
                </a:cubicBezTo>
                <a:cubicBezTo>
                  <a:pt x="2" y="57"/>
                  <a:pt x="10" y="50"/>
                  <a:pt x="18" y="50"/>
                </a:cubicBezTo>
                <a:cubicBezTo>
                  <a:pt x="27" y="50"/>
                  <a:pt x="35" y="57"/>
                  <a:pt x="36" y="65"/>
                </a:cubicBezTo>
                <a:cubicBezTo>
                  <a:pt x="37" y="65"/>
                  <a:pt x="37" y="65"/>
                  <a:pt x="37" y="65"/>
                </a:cubicBezTo>
                <a:cubicBezTo>
                  <a:pt x="38" y="58"/>
                  <a:pt x="44" y="52"/>
                  <a:pt x="51" y="51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108"/>
                  <a:pt x="47" y="108"/>
                  <a:pt x="40" y="108"/>
                </a:cubicBezTo>
                <a:cubicBezTo>
                  <a:pt x="29" y="108"/>
                  <a:pt x="29" y="105"/>
                  <a:pt x="29" y="98"/>
                </a:cubicBezTo>
                <a:cubicBezTo>
                  <a:pt x="29" y="96"/>
                  <a:pt x="28" y="94"/>
                  <a:pt x="26" y="94"/>
                </a:cubicBezTo>
                <a:cubicBezTo>
                  <a:pt x="24" y="94"/>
                  <a:pt x="22" y="96"/>
                  <a:pt x="22" y="98"/>
                </a:cubicBezTo>
                <a:cubicBezTo>
                  <a:pt x="22" y="105"/>
                  <a:pt x="22" y="116"/>
                  <a:pt x="40" y="116"/>
                </a:cubicBezTo>
                <a:cubicBezTo>
                  <a:pt x="50" y="116"/>
                  <a:pt x="58" y="114"/>
                  <a:pt x="58" y="90"/>
                </a:cubicBezTo>
                <a:cubicBezTo>
                  <a:pt x="58" y="51"/>
                  <a:pt x="58" y="51"/>
                  <a:pt x="58" y="51"/>
                </a:cubicBezTo>
                <a:cubicBezTo>
                  <a:pt x="65" y="52"/>
                  <a:pt x="71" y="58"/>
                  <a:pt x="73" y="65"/>
                </a:cubicBezTo>
                <a:cubicBezTo>
                  <a:pt x="73" y="65"/>
                  <a:pt x="73" y="65"/>
                  <a:pt x="73" y="65"/>
                </a:cubicBezTo>
                <a:cubicBezTo>
                  <a:pt x="75" y="57"/>
                  <a:pt x="82" y="50"/>
                  <a:pt x="91" y="50"/>
                </a:cubicBezTo>
                <a:cubicBezTo>
                  <a:pt x="100" y="50"/>
                  <a:pt x="107" y="57"/>
                  <a:pt x="109" y="65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4"/>
                  <a:pt x="109" y="62"/>
                  <a:pt x="109" y="61"/>
                </a:cubicBezTo>
                <a:cubicBezTo>
                  <a:pt x="109" y="32"/>
                  <a:pt x="87" y="9"/>
                  <a:pt x="58" y="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88" name="Group 187"/>
          <p:cNvGrpSpPr/>
          <p:nvPr/>
        </p:nvGrpSpPr>
        <p:grpSpPr>
          <a:xfrm>
            <a:off x="6019072" y="7981974"/>
            <a:ext cx="738878" cy="639032"/>
            <a:chOff x="2084388" y="3051175"/>
            <a:chExt cx="293688" cy="254001"/>
          </a:xfrm>
          <a:solidFill>
            <a:schemeClr val="tx2"/>
          </a:solidFill>
        </p:grpSpPr>
        <p:sp>
          <p:nvSpPr>
            <p:cNvPr id="189" name="Freeform 154"/>
            <p:cNvSpPr>
              <a:spLocks/>
            </p:cNvSpPr>
            <p:nvPr/>
          </p:nvSpPr>
          <p:spPr bwMode="auto">
            <a:xfrm>
              <a:off x="2084388" y="3106738"/>
              <a:ext cx="36513" cy="198438"/>
            </a:xfrm>
            <a:custGeom>
              <a:avLst/>
              <a:gdLst/>
              <a:ahLst/>
              <a:cxnLst>
                <a:cxn ang="0">
                  <a:pos x="0" y="14"/>
                </a:cxn>
                <a:cxn ang="0">
                  <a:pos x="0" y="65"/>
                </a:cxn>
                <a:cxn ang="0">
                  <a:pos x="14" y="79"/>
                </a:cxn>
                <a:cxn ang="0">
                  <a:pos x="14" y="0"/>
                </a:cxn>
                <a:cxn ang="0">
                  <a:pos x="0" y="14"/>
                </a:cxn>
              </a:cxnLst>
              <a:rect l="0" t="0" r="r" b="b"/>
              <a:pathLst>
                <a:path w="14" h="79">
                  <a:moveTo>
                    <a:pt x="0" y="14"/>
                  </a:moveTo>
                  <a:cubicBezTo>
                    <a:pt x="0" y="65"/>
                    <a:pt x="0" y="65"/>
                    <a:pt x="0" y="65"/>
                  </a:cubicBezTo>
                  <a:cubicBezTo>
                    <a:pt x="0" y="73"/>
                    <a:pt x="6" y="79"/>
                    <a:pt x="14" y="79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6" y="0"/>
                    <a:pt x="0" y="6"/>
                    <a:pt x="0" y="14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90" name="Freeform 155"/>
            <p:cNvSpPr>
              <a:spLocks noEditPoints="1"/>
            </p:cNvSpPr>
            <p:nvPr/>
          </p:nvSpPr>
          <p:spPr bwMode="auto">
            <a:xfrm>
              <a:off x="2139951" y="3051175"/>
              <a:ext cx="182563" cy="2540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50" y="0"/>
                </a:cxn>
                <a:cxn ang="0">
                  <a:pos x="21" y="0"/>
                </a:cxn>
                <a:cxn ang="0">
                  <a:pos x="14" y="7"/>
                </a:cxn>
                <a:cxn ang="0">
                  <a:pos x="14" y="22"/>
                </a:cxn>
                <a:cxn ang="0">
                  <a:pos x="0" y="22"/>
                </a:cxn>
                <a:cxn ang="0">
                  <a:pos x="0" y="101"/>
                </a:cxn>
                <a:cxn ang="0">
                  <a:pos x="72" y="101"/>
                </a:cxn>
                <a:cxn ang="0">
                  <a:pos x="72" y="22"/>
                </a:cxn>
                <a:cxn ang="0">
                  <a:pos x="58" y="22"/>
                </a:cxn>
                <a:cxn ang="0">
                  <a:pos x="58" y="7"/>
                </a:cxn>
                <a:cxn ang="0">
                  <a:pos x="50" y="22"/>
                </a:cxn>
                <a:cxn ang="0">
                  <a:pos x="21" y="22"/>
                </a:cxn>
                <a:cxn ang="0">
                  <a:pos x="21" y="7"/>
                </a:cxn>
                <a:cxn ang="0">
                  <a:pos x="50" y="7"/>
                </a:cxn>
                <a:cxn ang="0">
                  <a:pos x="50" y="22"/>
                </a:cxn>
              </a:cxnLst>
              <a:rect l="0" t="0" r="r" b="b"/>
              <a:pathLst>
                <a:path w="72" h="101">
                  <a:moveTo>
                    <a:pt x="58" y="7"/>
                  </a:moveTo>
                  <a:cubicBezTo>
                    <a:pt x="58" y="3"/>
                    <a:pt x="54" y="0"/>
                    <a:pt x="50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17" y="0"/>
                    <a:pt x="14" y="3"/>
                    <a:pt x="14" y="7"/>
                  </a:cubicBezTo>
                  <a:cubicBezTo>
                    <a:pt x="14" y="22"/>
                    <a:pt x="14" y="22"/>
                    <a:pt x="14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72" y="101"/>
                    <a:pt x="72" y="101"/>
                    <a:pt x="72" y="101"/>
                  </a:cubicBezTo>
                  <a:cubicBezTo>
                    <a:pt x="72" y="22"/>
                    <a:pt x="72" y="22"/>
                    <a:pt x="72" y="22"/>
                  </a:cubicBezTo>
                  <a:cubicBezTo>
                    <a:pt x="58" y="22"/>
                    <a:pt x="58" y="22"/>
                    <a:pt x="58" y="22"/>
                  </a:cubicBezTo>
                  <a:lnTo>
                    <a:pt x="58" y="7"/>
                  </a:lnTo>
                  <a:close/>
                  <a:moveTo>
                    <a:pt x="5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50" y="7"/>
                    <a:pt x="50" y="7"/>
                    <a:pt x="50" y="7"/>
                  </a:cubicBezTo>
                  <a:lnTo>
                    <a:pt x="50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91" name="Freeform 156"/>
            <p:cNvSpPr>
              <a:spLocks/>
            </p:cNvSpPr>
            <p:nvPr/>
          </p:nvSpPr>
          <p:spPr bwMode="auto">
            <a:xfrm>
              <a:off x="2339976" y="3106738"/>
              <a:ext cx="38100" cy="1984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79"/>
                </a:cxn>
                <a:cxn ang="0">
                  <a:pos x="15" y="65"/>
                </a:cxn>
                <a:cxn ang="0">
                  <a:pos x="15" y="14"/>
                </a:cxn>
                <a:cxn ang="0">
                  <a:pos x="0" y="0"/>
                </a:cxn>
              </a:cxnLst>
              <a:rect l="0" t="0" r="r" b="b"/>
              <a:pathLst>
                <a:path w="15" h="79">
                  <a:moveTo>
                    <a:pt x="0" y="0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8" y="79"/>
                    <a:pt x="15" y="73"/>
                    <a:pt x="15" y="6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6"/>
                    <a:pt x="8" y="0"/>
                    <a:pt x="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192" name="Freeform 157"/>
          <p:cNvSpPr>
            <a:spLocks/>
          </p:cNvSpPr>
          <p:nvPr/>
        </p:nvSpPr>
        <p:spPr bwMode="auto">
          <a:xfrm>
            <a:off x="6390506" y="2294621"/>
            <a:ext cx="339486" cy="391406"/>
          </a:xfrm>
          <a:custGeom>
            <a:avLst/>
            <a:gdLst>
              <a:gd name="T0" fmla="*/ 127441 w 54"/>
              <a:gd name="T1" fmla="*/ 67750 h 62"/>
              <a:gd name="T2" fmla="*/ 87460 w 54"/>
              <a:gd name="T3" fmla="*/ 45167 h 62"/>
              <a:gd name="T4" fmla="*/ 57474 w 54"/>
              <a:gd name="T5" fmla="*/ 27602 h 62"/>
              <a:gd name="T6" fmla="*/ 17492 w 54"/>
              <a:gd name="T7" fmla="*/ 5019 h 62"/>
              <a:gd name="T8" fmla="*/ 0 w 54"/>
              <a:gd name="T9" fmla="*/ 15056 h 62"/>
              <a:gd name="T10" fmla="*/ 0 w 54"/>
              <a:gd name="T11" fmla="*/ 140519 h 62"/>
              <a:gd name="T12" fmla="*/ 17492 w 54"/>
              <a:gd name="T13" fmla="*/ 150556 h 62"/>
              <a:gd name="T14" fmla="*/ 54975 w 54"/>
              <a:gd name="T15" fmla="*/ 127973 h 62"/>
              <a:gd name="T16" fmla="*/ 87460 w 54"/>
              <a:gd name="T17" fmla="*/ 110408 h 62"/>
              <a:gd name="T18" fmla="*/ 127441 w 54"/>
              <a:gd name="T19" fmla="*/ 87825 h 62"/>
              <a:gd name="T20" fmla="*/ 127441 w 54"/>
              <a:gd name="T21" fmla="*/ 67750 h 6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54" h="62">
                <a:moveTo>
                  <a:pt x="51" y="27"/>
                </a:moveTo>
                <a:cubicBezTo>
                  <a:pt x="35" y="18"/>
                  <a:pt x="35" y="18"/>
                  <a:pt x="35" y="18"/>
                </a:cubicBezTo>
                <a:cubicBezTo>
                  <a:pt x="32" y="16"/>
                  <a:pt x="26" y="13"/>
                  <a:pt x="23" y="11"/>
                </a:cubicBezTo>
                <a:cubicBezTo>
                  <a:pt x="7" y="2"/>
                  <a:pt x="7" y="2"/>
                  <a:pt x="7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6" y="49"/>
                  <a:pt x="32" y="46"/>
                  <a:pt x="35" y="44"/>
                </a:cubicBezTo>
                <a:cubicBezTo>
                  <a:pt x="51" y="35"/>
                  <a:pt x="51" y="35"/>
                  <a:pt x="51" y="35"/>
                </a:cubicBezTo>
                <a:cubicBezTo>
                  <a:pt x="54" y="33"/>
                  <a:pt x="54" y="29"/>
                  <a:pt x="51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93" name="Freeform 158"/>
          <p:cNvSpPr>
            <a:spLocks/>
          </p:cNvSpPr>
          <p:nvPr/>
        </p:nvSpPr>
        <p:spPr bwMode="auto">
          <a:xfrm>
            <a:off x="3299206" y="2294621"/>
            <a:ext cx="559150" cy="391406"/>
          </a:xfrm>
          <a:custGeom>
            <a:avLst/>
            <a:gdLst>
              <a:gd name="T0" fmla="*/ 209622 w 88"/>
              <a:gd name="T1" fmla="*/ 5019 h 62"/>
              <a:gd name="T2" fmla="*/ 171739 w 88"/>
              <a:gd name="T3" fmla="*/ 27602 h 62"/>
              <a:gd name="T4" fmla="*/ 138906 w 88"/>
              <a:gd name="T5" fmla="*/ 45167 h 62"/>
              <a:gd name="T6" fmla="*/ 128804 w 88"/>
              <a:gd name="T7" fmla="*/ 50185 h 62"/>
              <a:gd name="T8" fmla="*/ 128804 w 88"/>
              <a:gd name="T9" fmla="*/ 15056 h 62"/>
              <a:gd name="T10" fmla="*/ 116176 w 88"/>
              <a:gd name="T11" fmla="*/ 5019 h 62"/>
              <a:gd name="T12" fmla="*/ 78293 w 88"/>
              <a:gd name="T13" fmla="*/ 27602 h 62"/>
              <a:gd name="T14" fmla="*/ 47986 w 88"/>
              <a:gd name="T15" fmla="*/ 45167 h 62"/>
              <a:gd name="T16" fmla="*/ 7577 w 88"/>
              <a:gd name="T17" fmla="*/ 67750 h 62"/>
              <a:gd name="T18" fmla="*/ 10102 w 88"/>
              <a:gd name="T19" fmla="*/ 87825 h 62"/>
              <a:gd name="T20" fmla="*/ 47986 w 88"/>
              <a:gd name="T21" fmla="*/ 110408 h 62"/>
              <a:gd name="T22" fmla="*/ 80818 w 88"/>
              <a:gd name="T23" fmla="*/ 127973 h 62"/>
              <a:gd name="T24" fmla="*/ 116176 w 88"/>
              <a:gd name="T25" fmla="*/ 150556 h 62"/>
              <a:gd name="T26" fmla="*/ 128804 w 88"/>
              <a:gd name="T27" fmla="*/ 140519 h 62"/>
              <a:gd name="T28" fmla="*/ 128804 w 88"/>
              <a:gd name="T29" fmla="*/ 105390 h 62"/>
              <a:gd name="T30" fmla="*/ 138906 w 88"/>
              <a:gd name="T31" fmla="*/ 110408 h 62"/>
              <a:gd name="T32" fmla="*/ 171739 w 88"/>
              <a:gd name="T33" fmla="*/ 127973 h 62"/>
              <a:gd name="T34" fmla="*/ 209622 w 88"/>
              <a:gd name="T35" fmla="*/ 150556 h 62"/>
              <a:gd name="T36" fmla="*/ 222250 w 88"/>
              <a:gd name="T37" fmla="*/ 140519 h 62"/>
              <a:gd name="T38" fmla="*/ 222250 w 88"/>
              <a:gd name="T39" fmla="*/ 15056 h 62"/>
              <a:gd name="T40" fmla="*/ 209622 w 88"/>
              <a:gd name="T41" fmla="*/ 5019 h 62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</a:gdLst>
            <a:ahLst/>
            <a:cxnLst>
              <a:cxn ang="T42">
                <a:pos x="T0" y="T1"/>
              </a:cxn>
              <a:cxn ang="T43">
                <a:pos x="T2" y="T3"/>
              </a:cxn>
              <a:cxn ang="T44">
                <a:pos x="T4" y="T5"/>
              </a:cxn>
              <a:cxn ang="T45">
                <a:pos x="T6" y="T7"/>
              </a:cxn>
              <a:cxn ang="T46">
                <a:pos x="T8" y="T9"/>
              </a:cxn>
              <a:cxn ang="T47">
                <a:pos x="T10" y="T11"/>
              </a:cxn>
              <a:cxn ang="T48">
                <a:pos x="T12" y="T13"/>
              </a:cxn>
              <a:cxn ang="T49">
                <a:pos x="T14" y="T15"/>
              </a:cxn>
              <a:cxn ang="T50">
                <a:pos x="T16" y="T17"/>
              </a:cxn>
              <a:cxn ang="T51">
                <a:pos x="T18" y="T19"/>
              </a:cxn>
              <a:cxn ang="T52">
                <a:pos x="T20" y="T21"/>
              </a:cxn>
              <a:cxn ang="T53">
                <a:pos x="T22" y="T23"/>
              </a:cxn>
              <a:cxn ang="T54">
                <a:pos x="T24" y="T25"/>
              </a:cxn>
              <a:cxn ang="T55">
                <a:pos x="T26" y="T27"/>
              </a:cxn>
              <a:cxn ang="T56">
                <a:pos x="T28" y="T29"/>
              </a:cxn>
              <a:cxn ang="T57">
                <a:pos x="T30" y="T31"/>
              </a:cxn>
              <a:cxn ang="T58">
                <a:pos x="T32" y="T33"/>
              </a:cxn>
              <a:cxn ang="T59">
                <a:pos x="T34" y="T35"/>
              </a:cxn>
              <a:cxn ang="T60">
                <a:pos x="T36" y="T37"/>
              </a:cxn>
              <a:cxn ang="T61">
                <a:pos x="T38" y="T39"/>
              </a:cxn>
              <a:cxn ang="T62">
                <a:pos x="T40" y="T41"/>
              </a:cxn>
            </a:cxnLst>
            <a:rect l="0" t="0" r="r" b="b"/>
            <a:pathLst>
              <a:path w="88" h="62">
                <a:moveTo>
                  <a:pt x="83" y="2"/>
                </a:moveTo>
                <a:cubicBezTo>
                  <a:pt x="68" y="11"/>
                  <a:pt x="68" y="11"/>
                  <a:pt x="68" y="11"/>
                </a:cubicBezTo>
                <a:cubicBezTo>
                  <a:pt x="65" y="13"/>
                  <a:pt x="58" y="16"/>
                  <a:pt x="55" y="18"/>
                </a:cubicBezTo>
                <a:cubicBezTo>
                  <a:pt x="51" y="20"/>
                  <a:pt x="51" y="20"/>
                  <a:pt x="51" y="20"/>
                </a:cubicBezTo>
                <a:cubicBezTo>
                  <a:pt x="51" y="6"/>
                  <a:pt x="51" y="6"/>
                  <a:pt x="51" y="6"/>
                </a:cubicBezTo>
                <a:cubicBezTo>
                  <a:pt x="51" y="2"/>
                  <a:pt x="49" y="0"/>
                  <a:pt x="46" y="2"/>
                </a:cubicBezTo>
                <a:cubicBezTo>
                  <a:pt x="31" y="11"/>
                  <a:pt x="31" y="11"/>
                  <a:pt x="31" y="11"/>
                </a:cubicBezTo>
                <a:cubicBezTo>
                  <a:pt x="28" y="13"/>
                  <a:pt x="22" y="16"/>
                  <a:pt x="19" y="18"/>
                </a:cubicBezTo>
                <a:cubicBezTo>
                  <a:pt x="3" y="27"/>
                  <a:pt x="3" y="27"/>
                  <a:pt x="3" y="27"/>
                </a:cubicBezTo>
                <a:cubicBezTo>
                  <a:pt x="0" y="29"/>
                  <a:pt x="0" y="33"/>
                  <a:pt x="4" y="35"/>
                </a:cubicBezTo>
                <a:cubicBezTo>
                  <a:pt x="19" y="44"/>
                  <a:pt x="19" y="44"/>
                  <a:pt x="19" y="44"/>
                </a:cubicBezTo>
                <a:cubicBezTo>
                  <a:pt x="22" y="46"/>
                  <a:pt x="28" y="49"/>
                  <a:pt x="32" y="51"/>
                </a:cubicBezTo>
                <a:cubicBezTo>
                  <a:pt x="46" y="60"/>
                  <a:pt x="46" y="60"/>
                  <a:pt x="46" y="60"/>
                </a:cubicBezTo>
                <a:cubicBezTo>
                  <a:pt x="49" y="62"/>
                  <a:pt x="51" y="60"/>
                  <a:pt x="51" y="56"/>
                </a:cubicBezTo>
                <a:cubicBezTo>
                  <a:pt x="51" y="42"/>
                  <a:pt x="51" y="42"/>
                  <a:pt x="51" y="42"/>
                </a:cubicBezTo>
                <a:cubicBezTo>
                  <a:pt x="55" y="44"/>
                  <a:pt x="55" y="44"/>
                  <a:pt x="55" y="44"/>
                </a:cubicBezTo>
                <a:cubicBezTo>
                  <a:pt x="59" y="46"/>
                  <a:pt x="65" y="49"/>
                  <a:pt x="68" y="51"/>
                </a:cubicBezTo>
                <a:cubicBezTo>
                  <a:pt x="83" y="60"/>
                  <a:pt x="83" y="60"/>
                  <a:pt x="83" y="60"/>
                </a:cubicBezTo>
                <a:cubicBezTo>
                  <a:pt x="86" y="62"/>
                  <a:pt x="88" y="60"/>
                  <a:pt x="88" y="56"/>
                </a:cubicBezTo>
                <a:cubicBezTo>
                  <a:pt x="88" y="6"/>
                  <a:pt x="88" y="6"/>
                  <a:pt x="88" y="6"/>
                </a:cubicBezTo>
                <a:cubicBezTo>
                  <a:pt x="88" y="2"/>
                  <a:pt x="86" y="0"/>
                  <a:pt x="83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94" name="Freeform 159"/>
          <p:cNvSpPr>
            <a:spLocks/>
          </p:cNvSpPr>
          <p:nvPr/>
        </p:nvSpPr>
        <p:spPr bwMode="auto">
          <a:xfrm>
            <a:off x="7772406" y="2306605"/>
            <a:ext cx="571134" cy="395398"/>
          </a:xfrm>
          <a:custGeom>
            <a:avLst/>
            <a:gdLst>
              <a:gd name="T0" fmla="*/ 219446 w 90"/>
              <a:gd name="T1" fmla="*/ 68442 h 62"/>
              <a:gd name="T2" fmla="*/ 179088 w 90"/>
              <a:gd name="T3" fmla="*/ 45628 h 62"/>
              <a:gd name="T4" fmla="*/ 148820 w 90"/>
              <a:gd name="T5" fmla="*/ 27884 h 62"/>
              <a:gd name="T6" fmla="*/ 108462 w 90"/>
              <a:gd name="T7" fmla="*/ 5070 h 62"/>
              <a:gd name="T8" fmla="*/ 90805 w 90"/>
              <a:gd name="T9" fmla="*/ 12674 h 62"/>
              <a:gd name="T10" fmla="*/ 90805 w 90"/>
              <a:gd name="T11" fmla="*/ 50697 h 62"/>
              <a:gd name="T12" fmla="*/ 83238 w 90"/>
              <a:gd name="T13" fmla="*/ 45628 h 62"/>
              <a:gd name="T14" fmla="*/ 52970 w 90"/>
              <a:gd name="T15" fmla="*/ 27884 h 62"/>
              <a:gd name="T16" fmla="*/ 15134 w 90"/>
              <a:gd name="T17" fmla="*/ 5070 h 62"/>
              <a:gd name="T18" fmla="*/ 0 w 90"/>
              <a:gd name="T19" fmla="*/ 12674 h 62"/>
              <a:gd name="T20" fmla="*/ 0 w 90"/>
              <a:gd name="T21" fmla="*/ 60837 h 62"/>
              <a:gd name="T22" fmla="*/ 0 w 90"/>
              <a:gd name="T23" fmla="*/ 96325 h 62"/>
              <a:gd name="T24" fmla="*/ 0 w 90"/>
              <a:gd name="T25" fmla="*/ 141953 h 62"/>
              <a:gd name="T26" fmla="*/ 15134 w 90"/>
              <a:gd name="T27" fmla="*/ 152092 h 62"/>
              <a:gd name="T28" fmla="*/ 52970 w 90"/>
              <a:gd name="T29" fmla="*/ 129278 h 62"/>
              <a:gd name="T30" fmla="*/ 83238 w 90"/>
              <a:gd name="T31" fmla="*/ 108999 h 62"/>
              <a:gd name="T32" fmla="*/ 90805 w 90"/>
              <a:gd name="T33" fmla="*/ 106465 h 62"/>
              <a:gd name="T34" fmla="*/ 90805 w 90"/>
              <a:gd name="T35" fmla="*/ 141953 h 62"/>
              <a:gd name="T36" fmla="*/ 108462 w 90"/>
              <a:gd name="T37" fmla="*/ 152092 h 62"/>
              <a:gd name="T38" fmla="*/ 146297 w 90"/>
              <a:gd name="T39" fmla="*/ 129278 h 62"/>
              <a:gd name="T40" fmla="*/ 179088 w 90"/>
              <a:gd name="T41" fmla="*/ 108999 h 62"/>
              <a:gd name="T42" fmla="*/ 219446 w 90"/>
              <a:gd name="T43" fmla="*/ 86186 h 62"/>
              <a:gd name="T44" fmla="*/ 219446 w 90"/>
              <a:gd name="T45" fmla="*/ 68442 h 62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90" h="62">
                <a:moveTo>
                  <a:pt x="87" y="27"/>
                </a:moveTo>
                <a:cubicBezTo>
                  <a:pt x="71" y="18"/>
                  <a:pt x="71" y="18"/>
                  <a:pt x="71" y="18"/>
                </a:cubicBezTo>
                <a:cubicBezTo>
                  <a:pt x="68" y="16"/>
                  <a:pt x="62" y="13"/>
                  <a:pt x="59" y="11"/>
                </a:cubicBezTo>
                <a:cubicBezTo>
                  <a:pt x="43" y="2"/>
                  <a:pt x="43" y="2"/>
                  <a:pt x="43" y="2"/>
                </a:cubicBezTo>
                <a:cubicBezTo>
                  <a:pt x="39" y="0"/>
                  <a:pt x="36" y="1"/>
                  <a:pt x="36" y="5"/>
                </a:cubicBezTo>
                <a:cubicBezTo>
                  <a:pt x="36" y="20"/>
                  <a:pt x="36" y="20"/>
                  <a:pt x="36" y="20"/>
                </a:cubicBezTo>
                <a:cubicBezTo>
                  <a:pt x="33" y="18"/>
                  <a:pt x="33" y="18"/>
                  <a:pt x="33" y="18"/>
                </a:cubicBezTo>
                <a:cubicBezTo>
                  <a:pt x="30" y="16"/>
                  <a:pt x="25" y="13"/>
                  <a:pt x="21" y="11"/>
                </a:cubicBezTo>
                <a:cubicBezTo>
                  <a:pt x="6" y="2"/>
                  <a:pt x="6" y="2"/>
                  <a:pt x="6" y="2"/>
                </a:cubicBezTo>
                <a:cubicBezTo>
                  <a:pt x="2" y="0"/>
                  <a:pt x="0" y="1"/>
                  <a:pt x="0" y="5"/>
                </a:cubicBezTo>
                <a:cubicBezTo>
                  <a:pt x="0" y="24"/>
                  <a:pt x="0" y="24"/>
                  <a:pt x="0" y="24"/>
                </a:cubicBezTo>
                <a:cubicBezTo>
                  <a:pt x="0" y="27"/>
                  <a:pt x="0" y="34"/>
                  <a:pt x="0" y="38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2" y="62"/>
                  <a:pt x="6" y="60"/>
                </a:cubicBezTo>
                <a:cubicBezTo>
                  <a:pt x="21" y="51"/>
                  <a:pt x="21" y="51"/>
                  <a:pt x="21" y="51"/>
                </a:cubicBezTo>
                <a:cubicBezTo>
                  <a:pt x="25" y="49"/>
                  <a:pt x="30" y="45"/>
                  <a:pt x="33" y="43"/>
                </a:cubicBezTo>
                <a:cubicBezTo>
                  <a:pt x="36" y="42"/>
                  <a:pt x="36" y="42"/>
                  <a:pt x="36" y="42"/>
                </a:cubicBezTo>
                <a:cubicBezTo>
                  <a:pt x="36" y="56"/>
                  <a:pt x="36" y="56"/>
                  <a:pt x="36" y="56"/>
                </a:cubicBezTo>
                <a:cubicBezTo>
                  <a:pt x="36" y="60"/>
                  <a:pt x="39" y="62"/>
                  <a:pt x="43" y="60"/>
                </a:cubicBezTo>
                <a:cubicBezTo>
                  <a:pt x="58" y="51"/>
                  <a:pt x="58" y="51"/>
                  <a:pt x="58" y="51"/>
                </a:cubicBezTo>
                <a:cubicBezTo>
                  <a:pt x="62" y="49"/>
                  <a:pt x="68" y="45"/>
                  <a:pt x="71" y="43"/>
                </a:cubicBezTo>
                <a:cubicBezTo>
                  <a:pt x="87" y="34"/>
                  <a:pt x="87" y="34"/>
                  <a:pt x="87" y="34"/>
                </a:cubicBezTo>
                <a:cubicBezTo>
                  <a:pt x="90" y="32"/>
                  <a:pt x="90" y="29"/>
                  <a:pt x="87" y="2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95" name="Freeform 160"/>
          <p:cNvSpPr>
            <a:spLocks/>
          </p:cNvSpPr>
          <p:nvPr/>
        </p:nvSpPr>
        <p:spPr bwMode="auto">
          <a:xfrm>
            <a:off x="1969230" y="2306605"/>
            <a:ext cx="367442" cy="395398"/>
          </a:xfrm>
          <a:custGeom>
            <a:avLst/>
            <a:gdLst>
              <a:gd name="T0" fmla="*/ 130941 w 58"/>
              <a:gd name="T1" fmla="*/ 5070 h 62"/>
              <a:gd name="T2" fmla="*/ 90652 w 58"/>
              <a:gd name="T3" fmla="*/ 27884 h 62"/>
              <a:gd name="T4" fmla="*/ 60434 w 58"/>
              <a:gd name="T5" fmla="*/ 45628 h 62"/>
              <a:gd name="T6" fmla="*/ 35253 w 58"/>
              <a:gd name="T7" fmla="*/ 60837 h 62"/>
              <a:gd name="T8" fmla="*/ 35253 w 58"/>
              <a:gd name="T9" fmla="*/ 15209 h 62"/>
              <a:gd name="T10" fmla="*/ 25181 w 58"/>
              <a:gd name="T11" fmla="*/ 7605 h 62"/>
              <a:gd name="T12" fmla="*/ 7554 w 58"/>
              <a:gd name="T13" fmla="*/ 7605 h 62"/>
              <a:gd name="T14" fmla="*/ 0 w 58"/>
              <a:gd name="T15" fmla="*/ 15209 h 62"/>
              <a:gd name="T16" fmla="*/ 0 w 58"/>
              <a:gd name="T17" fmla="*/ 139418 h 62"/>
              <a:gd name="T18" fmla="*/ 7554 w 58"/>
              <a:gd name="T19" fmla="*/ 149557 h 62"/>
              <a:gd name="T20" fmla="*/ 25181 w 58"/>
              <a:gd name="T21" fmla="*/ 149557 h 62"/>
              <a:gd name="T22" fmla="*/ 35253 w 58"/>
              <a:gd name="T23" fmla="*/ 139418 h 62"/>
              <a:gd name="T24" fmla="*/ 35253 w 58"/>
              <a:gd name="T25" fmla="*/ 96325 h 62"/>
              <a:gd name="T26" fmla="*/ 60434 w 58"/>
              <a:gd name="T27" fmla="*/ 108999 h 62"/>
              <a:gd name="T28" fmla="*/ 90652 w 58"/>
              <a:gd name="T29" fmla="*/ 129278 h 62"/>
              <a:gd name="T30" fmla="*/ 130941 w 58"/>
              <a:gd name="T31" fmla="*/ 152092 h 62"/>
              <a:gd name="T32" fmla="*/ 146050 w 58"/>
              <a:gd name="T33" fmla="*/ 141953 h 62"/>
              <a:gd name="T34" fmla="*/ 146050 w 58"/>
              <a:gd name="T35" fmla="*/ 12674 h 62"/>
              <a:gd name="T36" fmla="*/ 130941 w 58"/>
              <a:gd name="T37" fmla="*/ 5070 h 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8" h="62">
                <a:moveTo>
                  <a:pt x="52" y="2"/>
                </a:moveTo>
                <a:cubicBezTo>
                  <a:pt x="36" y="11"/>
                  <a:pt x="36" y="11"/>
                  <a:pt x="36" y="11"/>
                </a:cubicBezTo>
                <a:cubicBezTo>
                  <a:pt x="33" y="13"/>
                  <a:pt x="27" y="16"/>
                  <a:pt x="24" y="18"/>
                </a:cubicBezTo>
                <a:cubicBezTo>
                  <a:pt x="14" y="24"/>
                  <a:pt x="14" y="24"/>
                  <a:pt x="14" y="24"/>
                </a:cubicBezTo>
                <a:cubicBezTo>
                  <a:pt x="14" y="6"/>
                  <a:pt x="14" y="6"/>
                  <a:pt x="14" y="6"/>
                </a:cubicBezTo>
                <a:cubicBezTo>
                  <a:pt x="14" y="4"/>
                  <a:pt x="12" y="3"/>
                  <a:pt x="10" y="3"/>
                </a:cubicBezTo>
                <a:cubicBezTo>
                  <a:pt x="3" y="3"/>
                  <a:pt x="3" y="3"/>
                  <a:pt x="3" y="3"/>
                </a:cubicBezTo>
                <a:cubicBezTo>
                  <a:pt x="1" y="3"/>
                  <a:pt x="0" y="4"/>
                  <a:pt x="0" y="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7"/>
                  <a:pt x="1" y="59"/>
                  <a:pt x="3" y="59"/>
                </a:cubicBezTo>
                <a:cubicBezTo>
                  <a:pt x="10" y="59"/>
                  <a:pt x="10" y="59"/>
                  <a:pt x="10" y="59"/>
                </a:cubicBezTo>
                <a:cubicBezTo>
                  <a:pt x="12" y="59"/>
                  <a:pt x="14" y="57"/>
                  <a:pt x="14" y="55"/>
                </a:cubicBezTo>
                <a:cubicBezTo>
                  <a:pt x="14" y="38"/>
                  <a:pt x="14" y="38"/>
                  <a:pt x="14" y="38"/>
                </a:cubicBezTo>
                <a:cubicBezTo>
                  <a:pt x="24" y="43"/>
                  <a:pt x="24" y="43"/>
                  <a:pt x="24" y="43"/>
                </a:cubicBezTo>
                <a:cubicBezTo>
                  <a:pt x="27" y="45"/>
                  <a:pt x="33" y="49"/>
                  <a:pt x="36" y="51"/>
                </a:cubicBezTo>
                <a:cubicBezTo>
                  <a:pt x="52" y="60"/>
                  <a:pt x="52" y="60"/>
                  <a:pt x="52" y="60"/>
                </a:cubicBezTo>
                <a:cubicBezTo>
                  <a:pt x="55" y="62"/>
                  <a:pt x="58" y="60"/>
                  <a:pt x="58" y="56"/>
                </a:cubicBezTo>
                <a:cubicBezTo>
                  <a:pt x="58" y="5"/>
                  <a:pt x="58" y="5"/>
                  <a:pt x="58" y="5"/>
                </a:cubicBezTo>
                <a:cubicBezTo>
                  <a:pt x="58" y="1"/>
                  <a:pt x="55" y="0"/>
                  <a:pt x="52" y="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196" name="Freeform 161"/>
          <p:cNvSpPr>
            <a:spLocks/>
          </p:cNvSpPr>
          <p:nvPr/>
        </p:nvSpPr>
        <p:spPr bwMode="auto">
          <a:xfrm>
            <a:off x="9330037" y="2294621"/>
            <a:ext cx="371436" cy="391406"/>
          </a:xfrm>
          <a:custGeom>
            <a:avLst/>
            <a:gdLst>
              <a:gd name="T0" fmla="*/ 140002 w 58"/>
              <a:gd name="T1" fmla="*/ 7528 h 62"/>
              <a:gd name="T2" fmla="*/ 122183 w 58"/>
              <a:gd name="T3" fmla="*/ 7528 h 62"/>
              <a:gd name="T4" fmla="*/ 112001 w 58"/>
              <a:gd name="T5" fmla="*/ 17565 h 62"/>
              <a:gd name="T6" fmla="*/ 112001 w 58"/>
              <a:gd name="T7" fmla="*/ 60223 h 62"/>
              <a:gd name="T8" fmla="*/ 86546 w 58"/>
              <a:gd name="T9" fmla="*/ 45167 h 62"/>
              <a:gd name="T10" fmla="*/ 56001 w 58"/>
              <a:gd name="T11" fmla="*/ 27602 h 62"/>
              <a:gd name="T12" fmla="*/ 15273 w 58"/>
              <a:gd name="T13" fmla="*/ 5019 h 62"/>
              <a:gd name="T14" fmla="*/ 0 w 58"/>
              <a:gd name="T15" fmla="*/ 15056 h 62"/>
              <a:gd name="T16" fmla="*/ 0 w 58"/>
              <a:gd name="T17" fmla="*/ 140519 h 62"/>
              <a:gd name="T18" fmla="*/ 17818 w 58"/>
              <a:gd name="T19" fmla="*/ 150556 h 62"/>
              <a:gd name="T20" fmla="*/ 56001 w 58"/>
              <a:gd name="T21" fmla="*/ 127973 h 62"/>
              <a:gd name="T22" fmla="*/ 86546 w 58"/>
              <a:gd name="T23" fmla="*/ 110408 h 62"/>
              <a:gd name="T24" fmla="*/ 112001 w 58"/>
              <a:gd name="T25" fmla="*/ 95352 h 62"/>
              <a:gd name="T26" fmla="*/ 112001 w 58"/>
              <a:gd name="T27" fmla="*/ 143029 h 62"/>
              <a:gd name="T28" fmla="*/ 122183 w 58"/>
              <a:gd name="T29" fmla="*/ 153066 h 62"/>
              <a:gd name="T30" fmla="*/ 140002 w 58"/>
              <a:gd name="T31" fmla="*/ 153066 h 62"/>
              <a:gd name="T32" fmla="*/ 147638 w 58"/>
              <a:gd name="T33" fmla="*/ 143029 h 62"/>
              <a:gd name="T34" fmla="*/ 147638 w 58"/>
              <a:gd name="T35" fmla="*/ 17565 h 62"/>
              <a:gd name="T36" fmla="*/ 140002 w 58"/>
              <a:gd name="T37" fmla="*/ 7528 h 62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0" t="0" r="r" b="b"/>
            <a:pathLst>
              <a:path w="58" h="62">
                <a:moveTo>
                  <a:pt x="55" y="3"/>
                </a:moveTo>
                <a:cubicBezTo>
                  <a:pt x="48" y="3"/>
                  <a:pt x="48" y="3"/>
                  <a:pt x="48" y="3"/>
                </a:cubicBezTo>
                <a:cubicBezTo>
                  <a:pt x="46" y="3"/>
                  <a:pt x="44" y="5"/>
                  <a:pt x="44" y="7"/>
                </a:cubicBezTo>
                <a:cubicBezTo>
                  <a:pt x="44" y="24"/>
                  <a:pt x="44" y="24"/>
                  <a:pt x="44" y="24"/>
                </a:cubicBezTo>
                <a:cubicBezTo>
                  <a:pt x="34" y="18"/>
                  <a:pt x="34" y="18"/>
                  <a:pt x="34" y="18"/>
                </a:cubicBezTo>
                <a:cubicBezTo>
                  <a:pt x="31" y="16"/>
                  <a:pt x="25" y="13"/>
                  <a:pt x="22" y="11"/>
                </a:cubicBezTo>
                <a:cubicBezTo>
                  <a:pt x="6" y="2"/>
                  <a:pt x="6" y="2"/>
                  <a:pt x="6" y="2"/>
                </a:cubicBezTo>
                <a:cubicBezTo>
                  <a:pt x="3" y="0"/>
                  <a:pt x="0" y="2"/>
                  <a:pt x="0" y="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60"/>
                  <a:pt x="3" y="62"/>
                  <a:pt x="7" y="60"/>
                </a:cubicBezTo>
                <a:cubicBezTo>
                  <a:pt x="22" y="51"/>
                  <a:pt x="22" y="51"/>
                  <a:pt x="22" y="51"/>
                </a:cubicBezTo>
                <a:cubicBezTo>
                  <a:pt x="25" y="49"/>
                  <a:pt x="31" y="46"/>
                  <a:pt x="34" y="44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57"/>
                  <a:pt x="44" y="57"/>
                  <a:pt x="44" y="57"/>
                </a:cubicBezTo>
                <a:cubicBezTo>
                  <a:pt x="44" y="59"/>
                  <a:pt x="46" y="61"/>
                  <a:pt x="48" y="61"/>
                </a:cubicBezTo>
                <a:cubicBezTo>
                  <a:pt x="55" y="61"/>
                  <a:pt x="55" y="61"/>
                  <a:pt x="55" y="61"/>
                </a:cubicBezTo>
                <a:cubicBezTo>
                  <a:pt x="57" y="61"/>
                  <a:pt x="58" y="59"/>
                  <a:pt x="58" y="57"/>
                </a:cubicBezTo>
                <a:cubicBezTo>
                  <a:pt x="58" y="7"/>
                  <a:pt x="58" y="7"/>
                  <a:pt x="58" y="7"/>
                </a:cubicBezTo>
                <a:cubicBezTo>
                  <a:pt x="58" y="5"/>
                  <a:pt x="57" y="3"/>
                  <a:pt x="55" y="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197" name="Group 196"/>
          <p:cNvGrpSpPr/>
          <p:nvPr/>
        </p:nvGrpSpPr>
        <p:grpSpPr>
          <a:xfrm>
            <a:off x="4864828" y="2314592"/>
            <a:ext cx="371434" cy="411376"/>
            <a:chOff x="1625601" y="798513"/>
            <a:chExt cx="147637" cy="163513"/>
          </a:xfrm>
          <a:solidFill>
            <a:schemeClr val="tx2"/>
          </a:solidFill>
        </p:grpSpPr>
        <p:sp>
          <p:nvSpPr>
            <p:cNvPr id="198" name="Freeform 162"/>
            <p:cNvSpPr>
              <a:spLocks/>
            </p:cNvSpPr>
            <p:nvPr/>
          </p:nvSpPr>
          <p:spPr bwMode="auto">
            <a:xfrm>
              <a:off x="1625601" y="798513"/>
              <a:ext cx="55563" cy="163513"/>
            </a:xfrm>
            <a:custGeom>
              <a:avLst/>
              <a:gdLst/>
              <a:ahLst/>
              <a:cxnLst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8" y="65"/>
                </a:cxn>
                <a:cxn ang="0">
                  <a:pos x="15" y="65"/>
                </a:cxn>
                <a:cxn ang="0">
                  <a:pos x="22" y="58"/>
                </a:cxn>
                <a:cxn ang="0">
                  <a:pos x="22" y="7"/>
                </a:cxn>
                <a:cxn ang="0">
                  <a:pos x="15" y="0"/>
                </a:cxn>
              </a:cxnLst>
              <a:rect l="0" t="0" r="r" b="b"/>
              <a:pathLst>
                <a:path w="22" h="65">
                  <a:moveTo>
                    <a:pt x="15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4" y="65"/>
                    <a:pt x="8" y="65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9" y="65"/>
                    <a:pt x="22" y="62"/>
                    <a:pt x="22" y="5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199" name="Freeform 163"/>
            <p:cNvSpPr>
              <a:spLocks/>
            </p:cNvSpPr>
            <p:nvPr/>
          </p:nvSpPr>
          <p:spPr bwMode="auto">
            <a:xfrm>
              <a:off x="1719263" y="798513"/>
              <a:ext cx="53975" cy="16351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58"/>
                </a:cxn>
                <a:cxn ang="0">
                  <a:pos x="7" y="65"/>
                </a:cxn>
                <a:cxn ang="0">
                  <a:pos x="14" y="65"/>
                </a:cxn>
                <a:cxn ang="0">
                  <a:pos x="21" y="58"/>
                </a:cxn>
                <a:cxn ang="0">
                  <a:pos x="21" y="7"/>
                </a:cxn>
                <a:cxn ang="0">
                  <a:pos x="14" y="0"/>
                </a:cxn>
              </a:cxnLst>
              <a:rect l="0" t="0" r="r" b="b"/>
              <a:pathLst>
                <a:path w="21" h="65">
                  <a:moveTo>
                    <a:pt x="1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62"/>
                    <a:pt x="3" y="65"/>
                    <a:pt x="7" y="65"/>
                  </a:cubicBezTo>
                  <a:cubicBezTo>
                    <a:pt x="14" y="65"/>
                    <a:pt x="14" y="65"/>
                    <a:pt x="14" y="65"/>
                  </a:cubicBezTo>
                  <a:cubicBezTo>
                    <a:pt x="18" y="65"/>
                    <a:pt x="21" y="62"/>
                    <a:pt x="21" y="58"/>
                  </a:cubicBezTo>
                  <a:cubicBezTo>
                    <a:pt x="21" y="7"/>
                    <a:pt x="21" y="7"/>
                    <a:pt x="21" y="7"/>
                  </a:cubicBezTo>
                  <a:cubicBezTo>
                    <a:pt x="21" y="3"/>
                    <a:pt x="18" y="0"/>
                    <a:pt x="1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200" name="Freeform 164"/>
          <p:cNvSpPr>
            <a:spLocks noEditPoints="1"/>
          </p:cNvSpPr>
          <p:nvPr/>
        </p:nvSpPr>
        <p:spPr bwMode="auto">
          <a:xfrm>
            <a:off x="10440350" y="2314593"/>
            <a:ext cx="738878" cy="411374"/>
          </a:xfrm>
          <a:custGeom>
            <a:avLst/>
            <a:gdLst>
              <a:gd name="T0" fmla="*/ 274638 w 185"/>
              <a:gd name="T1" fmla="*/ 55562 h 103"/>
              <a:gd name="T2" fmla="*/ 274638 w 185"/>
              <a:gd name="T3" fmla="*/ 0 h 103"/>
              <a:gd name="T4" fmla="*/ 0 w 185"/>
              <a:gd name="T5" fmla="*/ 0 h 103"/>
              <a:gd name="T6" fmla="*/ 0 w 185"/>
              <a:gd name="T7" fmla="*/ 163512 h 103"/>
              <a:gd name="T8" fmla="*/ 274638 w 185"/>
              <a:gd name="T9" fmla="*/ 163512 h 103"/>
              <a:gd name="T10" fmla="*/ 274638 w 185"/>
              <a:gd name="T11" fmla="*/ 128587 h 103"/>
              <a:gd name="T12" fmla="*/ 293688 w 185"/>
              <a:gd name="T13" fmla="*/ 128587 h 103"/>
              <a:gd name="T14" fmla="*/ 293688 w 185"/>
              <a:gd name="T15" fmla="*/ 55562 h 103"/>
              <a:gd name="T16" fmla="*/ 274638 w 185"/>
              <a:gd name="T17" fmla="*/ 55562 h 103"/>
              <a:gd name="T18" fmla="*/ 238125 w 185"/>
              <a:gd name="T19" fmla="*/ 128587 h 103"/>
              <a:gd name="T20" fmla="*/ 36513 w 185"/>
              <a:gd name="T21" fmla="*/ 128587 h 103"/>
              <a:gd name="T22" fmla="*/ 36513 w 185"/>
              <a:gd name="T23" fmla="*/ 34925 h 103"/>
              <a:gd name="T24" fmla="*/ 238125 w 185"/>
              <a:gd name="T25" fmla="*/ 34925 h 103"/>
              <a:gd name="T26" fmla="*/ 238125 w 185"/>
              <a:gd name="T27" fmla="*/ 128587 h 103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0" t="0" r="r" b="b"/>
            <a:pathLst>
              <a:path w="185" h="103">
                <a:moveTo>
                  <a:pt x="173" y="35"/>
                </a:moveTo>
                <a:lnTo>
                  <a:pt x="173" y="0"/>
                </a:lnTo>
                <a:lnTo>
                  <a:pt x="0" y="0"/>
                </a:lnTo>
                <a:lnTo>
                  <a:pt x="0" y="103"/>
                </a:lnTo>
                <a:lnTo>
                  <a:pt x="173" y="103"/>
                </a:lnTo>
                <a:lnTo>
                  <a:pt x="173" y="81"/>
                </a:lnTo>
                <a:lnTo>
                  <a:pt x="185" y="81"/>
                </a:lnTo>
                <a:lnTo>
                  <a:pt x="185" y="35"/>
                </a:lnTo>
                <a:lnTo>
                  <a:pt x="173" y="35"/>
                </a:lnTo>
                <a:close/>
                <a:moveTo>
                  <a:pt x="150" y="81"/>
                </a:moveTo>
                <a:lnTo>
                  <a:pt x="23" y="81"/>
                </a:lnTo>
                <a:lnTo>
                  <a:pt x="23" y="22"/>
                </a:lnTo>
                <a:lnTo>
                  <a:pt x="150" y="22"/>
                </a:lnTo>
                <a:lnTo>
                  <a:pt x="150" y="8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01" name="Group 200"/>
          <p:cNvGrpSpPr/>
          <p:nvPr/>
        </p:nvGrpSpPr>
        <p:grpSpPr>
          <a:xfrm>
            <a:off x="11914112" y="2314592"/>
            <a:ext cx="734882" cy="411376"/>
            <a:chOff x="4427538" y="798513"/>
            <a:chExt cx="292100" cy="163513"/>
          </a:xfrm>
          <a:solidFill>
            <a:schemeClr val="tx2"/>
          </a:solidFill>
        </p:grpSpPr>
        <p:sp>
          <p:nvSpPr>
            <p:cNvPr id="202" name="Freeform 165"/>
            <p:cNvSpPr>
              <a:spLocks noEditPoints="1"/>
            </p:cNvSpPr>
            <p:nvPr/>
          </p:nvSpPr>
          <p:spPr bwMode="auto">
            <a:xfrm>
              <a:off x="44275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03" name="Freeform 166"/>
            <p:cNvSpPr>
              <a:spLocks/>
            </p:cNvSpPr>
            <p:nvPr/>
          </p:nvSpPr>
          <p:spPr bwMode="auto">
            <a:xfrm>
              <a:off x="4483101" y="854075"/>
              <a:ext cx="107950" cy="52388"/>
            </a:xfrm>
            <a:custGeom>
              <a:avLst/>
              <a:gdLst/>
              <a:ahLst/>
              <a:cxnLst>
                <a:cxn ang="0">
                  <a:pos x="33" y="0"/>
                </a:cxn>
                <a:cxn ang="0">
                  <a:pos x="0" y="0"/>
                </a:cxn>
                <a:cxn ang="0">
                  <a:pos x="0" y="33"/>
                </a:cxn>
                <a:cxn ang="0">
                  <a:pos x="68" y="33"/>
                </a:cxn>
                <a:cxn ang="0">
                  <a:pos x="33" y="0"/>
                </a:cxn>
              </a:cxnLst>
              <a:rect l="0" t="0" r="r" b="b"/>
              <a:pathLst>
                <a:path w="68" h="33">
                  <a:moveTo>
                    <a:pt x="33" y="0"/>
                  </a:moveTo>
                  <a:lnTo>
                    <a:pt x="0" y="0"/>
                  </a:lnTo>
                  <a:lnTo>
                    <a:pt x="0" y="33"/>
                  </a:lnTo>
                  <a:lnTo>
                    <a:pt x="68" y="33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04" name="Group 203"/>
          <p:cNvGrpSpPr/>
          <p:nvPr/>
        </p:nvGrpSpPr>
        <p:grpSpPr>
          <a:xfrm>
            <a:off x="13383878" y="2314592"/>
            <a:ext cx="734882" cy="411376"/>
            <a:chOff x="5011738" y="798513"/>
            <a:chExt cx="292100" cy="163513"/>
          </a:xfrm>
          <a:solidFill>
            <a:schemeClr val="tx2"/>
          </a:solidFill>
        </p:grpSpPr>
        <p:sp>
          <p:nvSpPr>
            <p:cNvPr id="205" name="Freeform 167"/>
            <p:cNvSpPr>
              <a:spLocks noEditPoints="1"/>
            </p:cNvSpPr>
            <p:nvPr/>
          </p:nvSpPr>
          <p:spPr bwMode="auto">
            <a:xfrm>
              <a:off x="5011738" y="798513"/>
              <a:ext cx="292100" cy="163513"/>
            </a:xfrm>
            <a:custGeom>
              <a:avLst/>
              <a:gdLst/>
              <a:ahLst/>
              <a:cxnLst>
                <a:cxn ang="0">
                  <a:pos x="173" y="35"/>
                </a:cxn>
                <a:cxn ang="0">
                  <a:pos x="173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3" y="103"/>
                </a:cxn>
                <a:cxn ang="0">
                  <a:pos x="173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3" y="35"/>
                </a:cxn>
                <a:cxn ang="0">
                  <a:pos x="151" y="81"/>
                </a:cxn>
                <a:cxn ang="0">
                  <a:pos x="24" y="81"/>
                </a:cxn>
                <a:cxn ang="0">
                  <a:pos x="24" y="22"/>
                </a:cxn>
                <a:cxn ang="0">
                  <a:pos x="151" y="22"/>
                </a:cxn>
                <a:cxn ang="0">
                  <a:pos x="151" y="81"/>
                </a:cxn>
              </a:cxnLst>
              <a:rect l="0" t="0" r="r" b="b"/>
              <a:pathLst>
                <a:path w="184" h="103">
                  <a:moveTo>
                    <a:pt x="173" y="35"/>
                  </a:moveTo>
                  <a:lnTo>
                    <a:pt x="173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3" y="103"/>
                  </a:lnTo>
                  <a:lnTo>
                    <a:pt x="173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3" y="35"/>
                  </a:lnTo>
                  <a:close/>
                  <a:moveTo>
                    <a:pt x="151" y="81"/>
                  </a:moveTo>
                  <a:lnTo>
                    <a:pt x="24" y="81"/>
                  </a:lnTo>
                  <a:lnTo>
                    <a:pt x="24" y="22"/>
                  </a:lnTo>
                  <a:lnTo>
                    <a:pt x="151" y="22"/>
                  </a:lnTo>
                  <a:lnTo>
                    <a:pt x="151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06" name="Rectangle 168"/>
            <p:cNvSpPr>
              <a:spLocks noChangeArrowheads="1"/>
            </p:cNvSpPr>
            <p:nvPr/>
          </p:nvSpPr>
          <p:spPr bwMode="auto">
            <a:xfrm>
              <a:off x="5067301" y="854075"/>
              <a:ext cx="163513" cy="5238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07" name="Group 206"/>
          <p:cNvGrpSpPr/>
          <p:nvPr/>
        </p:nvGrpSpPr>
        <p:grpSpPr>
          <a:xfrm>
            <a:off x="14861630" y="2314592"/>
            <a:ext cx="734882" cy="411376"/>
            <a:chOff x="5599113" y="798513"/>
            <a:chExt cx="292100" cy="163513"/>
          </a:xfrm>
          <a:solidFill>
            <a:schemeClr val="tx2"/>
          </a:solidFill>
        </p:grpSpPr>
        <p:sp>
          <p:nvSpPr>
            <p:cNvPr id="208" name="Freeform 169"/>
            <p:cNvSpPr>
              <a:spLocks noEditPoints="1"/>
            </p:cNvSpPr>
            <p:nvPr/>
          </p:nvSpPr>
          <p:spPr bwMode="auto">
            <a:xfrm>
              <a:off x="5599113" y="798513"/>
              <a:ext cx="292100" cy="163513"/>
            </a:xfrm>
            <a:custGeom>
              <a:avLst/>
              <a:gdLst/>
              <a:ahLst/>
              <a:cxnLst>
                <a:cxn ang="0">
                  <a:pos x="172" y="35"/>
                </a:cxn>
                <a:cxn ang="0">
                  <a:pos x="172" y="0"/>
                </a:cxn>
                <a:cxn ang="0">
                  <a:pos x="0" y="0"/>
                </a:cxn>
                <a:cxn ang="0">
                  <a:pos x="0" y="103"/>
                </a:cxn>
                <a:cxn ang="0">
                  <a:pos x="172" y="103"/>
                </a:cxn>
                <a:cxn ang="0">
                  <a:pos x="172" y="81"/>
                </a:cxn>
                <a:cxn ang="0">
                  <a:pos x="184" y="81"/>
                </a:cxn>
                <a:cxn ang="0">
                  <a:pos x="184" y="35"/>
                </a:cxn>
                <a:cxn ang="0">
                  <a:pos x="172" y="35"/>
                </a:cxn>
                <a:cxn ang="0">
                  <a:pos x="149" y="81"/>
                </a:cxn>
                <a:cxn ang="0">
                  <a:pos x="22" y="81"/>
                </a:cxn>
                <a:cxn ang="0">
                  <a:pos x="22" y="22"/>
                </a:cxn>
                <a:cxn ang="0">
                  <a:pos x="149" y="22"/>
                </a:cxn>
                <a:cxn ang="0">
                  <a:pos x="149" y="81"/>
                </a:cxn>
              </a:cxnLst>
              <a:rect l="0" t="0" r="r" b="b"/>
              <a:pathLst>
                <a:path w="184" h="103">
                  <a:moveTo>
                    <a:pt x="172" y="35"/>
                  </a:moveTo>
                  <a:lnTo>
                    <a:pt x="172" y="0"/>
                  </a:lnTo>
                  <a:lnTo>
                    <a:pt x="0" y="0"/>
                  </a:lnTo>
                  <a:lnTo>
                    <a:pt x="0" y="103"/>
                  </a:lnTo>
                  <a:lnTo>
                    <a:pt x="172" y="103"/>
                  </a:lnTo>
                  <a:lnTo>
                    <a:pt x="172" y="81"/>
                  </a:lnTo>
                  <a:lnTo>
                    <a:pt x="184" y="81"/>
                  </a:lnTo>
                  <a:lnTo>
                    <a:pt x="184" y="35"/>
                  </a:lnTo>
                  <a:lnTo>
                    <a:pt x="172" y="35"/>
                  </a:lnTo>
                  <a:close/>
                  <a:moveTo>
                    <a:pt x="149" y="81"/>
                  </a:moveTo>
                  <a:lnTo>
                    <a:pt x="22" y="81"/>
                  </a:lnTo>
                  <a:lnTo>
                    <a:pt x="22" y="22"/>
                  </a:lnTo>
                  <a:lnTo>
                    <a:pt x="149" y="22"/>
                  </a:lnTo>
                  <a:lnTo>
                    <a:pt x="149" y="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09" name="Freeform 170"/>
            <p:cNvSpPr>
              <a:spLocks/>
            </p:cNvSpPr>
            <p:nvPr/>
          </p:nvSpPr>
          <p:spPr bwMode="auto">
            <a:xfrm>
              <a:off x="5651501" y="854075"/>
              <a:ext cx="166688" cy="52388"/>
            </a:xfrm>
            <a:custGeom>
              <a:avLst/>
              <a:gdLst/>
              <a:ahLst/>
              <a:cxnLst>
                <a:cxn ang="0">
                  <a:pos x="59" y="33"/>
                </a:cxn>
                <a:cxn ang="0">
                  <a:pos x="105" y="0"/>
                </a:cxn>
                <a:cxn ang="0">
                  <a:pos x="59" y="11"/>
                </a:cxn>
                <a:cxn ang="0">
                  <a:pos x="47" y="0"/>
                </a:cxn>
                <a:cxn ang="0">
                  <a:pos x="0" y="33"/>
                </a:cxn>
                <a:cxn ang="0">
                  <a:pos x="47" y="22"/>
                </a:cxn>
                <a:cxn ang="0">
                  <a:pos x="59" y="33"/>
                </a:cxn>
              </a:cxnLst>
              <a:rect l="0" t="0" r="r" b="b"/>
              <a:pathLst>
                <a:path w="105" h="33">
                  <a:moveTo>
                    <a:pt x="59" y="33"/>
                  </a:moveTo>
                  <a:lnTo>
                    <a:pt x="105" y="0"/>
                  </a:lnTo>
                  <a:lnTo>
                    <a:pt x="59" y="11"/>
                  </a:lnTo>
                  <a:lnTo>
                    <a:pt x="47" y="0"/>
                  </a:lnTo>
                  <a:lnTo>
                    <a:pt x="0" y="33"/>
                  </a:lnTo>
                  <a:lnTo>
                    <a:pt x="47" y="22"/>
                  </a:lnTo>
                  <a:lnTo>
                    <a:pt x="59" y="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10" name="Group 209"/>
          <p:cNvGrpSpPr/>
          <p:nvPr/>
        </p:nvGrpSpPr>
        <p:grpSpPr>
          <a:xfrm>
            <a:off x="19274921" y="1991083"/>
            <a:ext cx="647016" cy="734882"/>
            <a:chOff x="7353301" y="669925"/>
            <a:chExt cx="257175" cy="292100"/>
          </a:xfrm>
          <a:solidFill>
            <a:schemeClr val="tx2"/>
          </a:solidFill>
        </p:grpSpPr>
        <p:sp>
          <p:nvSpPr>
            <p:cNvPr id="211" name="Freeform 171"/>
            <p:cNvSpPr>
              <a:spLocks/>
            </p:cNvSpPr>
            <p:nvPr/>
          </p:nvSpPr>
          <p:spPr bwMode="auto">
            <a:xfrm>
              <a:off x="7353301" y="669925"/>
              <a:ext cx="38100" cy="292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109"/>
                </a:cxn>
                <a:cxn ang="0">
                  <a:pos x="8" y="116"/>
                </a:cxn>
                <a:cxn ang="0">
                  <a:pos x="15" y="116"/>
                </a:cxn>
                <a:cxn ang="0">
                  <a:pos x="15" y="0"/>
                </a:cxn>
                <a:cxn ang="0">
                  <a:pos x="8" y="0"/>
                </a:cxn>
                <a:cxn ang="0">
                  <a:pos x="0" y="7"/>
                </a:cxn>
              </a:cxnLst>
              <a:rect l="0" t="0" r="r" b="b"/>
              <a:pathLst>
                <a:path w="15" h="116">
                  <a:moveTo>
                    <a:pt x="0" y="7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113"/>
                    <a:pt x="4" y="116"/>
                    <a:pt x="8" y="116"/>
                  </a:cubicBezTo>
                  <a:cubicBezTo>
                    <a:pt x="15" y="116"/>
                    <a:pt x="15" y="116"/>
                    <a:pt x="15" y="116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3"/>
                    <a:pt x="0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12" name="Freeform 172"/>
            <p:cNvSpPr>
              <a:spLocks noEditPoints="1"/>
            </p:cNvSpPr>
            <p:nvPr/>
          </p:nvSpPr>
          <p:spPr bwMode="auto">
            <a:xfrm>
              <a:off x="7408863" y="669925"/>
              <a:ext cx="201613" cy="29210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84"/>
                </a:cxn>
                <a:cxn ang="0">
                  <a:pos x="127" y="184"/>
                </a:cxn>
                <a:cxn ang="0">
                  <a:pos x="127" y="0"/>
                </a:cxn>
                <a:cxn ang="0">
                  <a:pos x="0" y="0"/>
                </a:cxn>
                <a:cxn ang="0">
                  <a:pos x="92" y="70"/>
                </a:cxn>
                <a:cxn ang="0">
                  <a:pos x="46" y="70"/>
                </a:cxn>
                <a:cxn ang="0">
                  <a:pos x="46" y="35"/>
                </a:cxn>
                <a:cxn ang="0">
                  <a:pos x="92" y="35"/>
                </a:cxn>
                <a:cxn ang="0">
                  <a:pos x="92" y="70"/>
                </a:cxn>
              </a:cxnLst>
              <a:rect l="0" t="0" r="r" b="b"/>
              <a:pathLst>
                <a:path w="127" h="184">
                  <a:moveTo>
                    <a:pt x="0" y="0"/>
                  </a:moveTo>
                  <a:lnTo>
                    <a:pt x="0" y="184"/>
                  </a:lnTo>
                  <a:lnTo>
                    <a:pt x="127" y="184"/>
                  </a:lnTo>
                  <a:lnTo>
                    <a:pt x="127" y="0"/>
                  </a:lnTo>
                  <a:lnTo>
                    <a:pt x="0" y="0"/>
                  </a:lnTo>
                  <a:close/>
                  <a:moveTo>
                    <a:pt x="92" y="70"/>
                  </a:moveTo>
                  <a:lnTo>
                    <a:pt x="46" y="70"/>
                  </a:lnTo>
                  <a:lnTo>
                    <a:pt x="46" y="35"/>
                  </a:lnTo>
                  <a:lnTo>
                    <a:pt x="92" y="35"/>
                  </a:lnTo>
                  <a:lnTo>
                    <a:pt x="92" y="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213" name="Freeform 173"/>
          <p:cNvSpPr>
            <a:spLocks noEditPoints="1"/>
          </p:cNvSpPr>
          <p:nvPr/>
        </p:nvSpPr>
        <p:spPr bwMode="auto">
          <a:xfrm>
            <a:off x="17805154" y="2003067"/>
            <a:ext cx="690950" cy="734882"/>
          </a:xfrm>
          <a:custGeom>
            <a:avLst/>
            <a:gdLst>
              <a:gd name="T0" fmla="*/ 257001 w 109"/>
              <a:gd name="T1" fmla="*/ 0 h 116"/>
              <a:gd name="T2" fmla="*/ 37794 w 109"/>
              <a:gd name="T3" fmla="*/ 0 h 116"/>
              <a:gd name="T4" fmla="*/ 17637 w 109"/>
              <a:gd name="T5" fmla="*/ 17627 h 116"/>
              <a:gd name="T6" fmla="*/ 17637 w 109"/>
              <a:gd name="T7" fmla="*/ 55398 h 116"/>
              <a:gd name="T8" fmla="*/ 45353 w 109"/>
              <a:gd name="T9" fmla="*/ 55398 h 116"/>
              <a:gd name="T10" fmla="*/ 55432 w 109"/>
              <a:gd name="T11" fmla="*/ 65471 h 116"/>
              <a:gd name="T12" fmla="*/ 45353 w 109"/>
              <a:gd name="T13" fmla="*/ 73025 h 116"/>
              <a:gd name="T14" fmla="*/ 10078 w 109"/>
              <a:gd name="T15" fmla="*/ 73025 h 116"/>
              <a:gd name="T16" fmla="*/ 0 w 109"/>
              <a:gd name="T17" fmla="*/ 83097 h 116"/>
              <a:gd name="T18" fmla="*/ 10078 w 109"/>
              <a:gd name="T19" fmla="*/ 90652 h 116"/>
              <a:gd name="T20" fmla="*/ 17637 w 109"/>
              <a:gd name="T21" fmla="*/ 90652 h 116"/>
              <a:gd name="T22" fmla="*/ 17637 w 109"/>
              <a:gd name="T23" fmla="*/ 128423 h 116"/>
              <a:gd name="T24" fmla="*/ 45353 w 109"/>
              <a:gd name="T25" fmla="*/ 128423 h 116"/>
              <a:gd name="T26" fmla="*/ 55432 w 109"/>
              <a:gd name="T27" fmla="*/ 138496 h 116"/>
              <a:gd name="T28" fmla="*/ 45353 w 109"/>
              <a:gd name="T29" fmla="*/ 146050 h 116"/>
              <a:gd name="T30" fmla="*/ 10078 w 109"/>
              <a:gd name="T31" fmla="*/ 146050 h 116"/>
              <a:gd name="T32" fmla="*/ 0 w 109"/>
              <a:gd name="T33" fmla="*/ 156122 h 116"/>
              <a:gd name="T34" fmla="*/ 10078 w 109"/>
              <a:gd name="T35" fmla="*/ 166195 h 116"/>
              <a:gd name="T36" fmla="*/ 17637 w 109"/>
              <a:gd name="T37" fmla="*/ 166195 h 116"/>
              <a:gd name="T38" fmla="*/ 17637 w 109"/>
              <a:gd name="T39" fmla="*/ 201448 h 116"/>
              <a:gd name="T40" fmla="*/ 45353 w 109"/>
              <a:gd name="T41" fmla="*/ 201448 h 116"/>
              <a:gd name="T42" fmla="*/ 55432 w 109"/>
              <a:gd name="T43" fmla="*/ 211521 h 116"/>
              <a:gd name="T44" fmla="*/ 45353 w 109"/>
              <a:gd name="T45" fmla="*/ 219075 h 116"/>
              <a:gd name="T46" fmla="*/ 10078 w 109"/>
              <a:gd name="T47" fmla="*/ 219075 h 116"/>
              <a:gd name="T48" fmla="*/ 0 w 109"/>
              <a:gd name="T49" fmla="*/ 229147 h 116"/>
              <a:gd name="T50" fmla="*/ 10078 w 109"/>
              <a:gd name="T51" fmla="*/ 239220 h 116"/>
              <a:gd name="T52" fmla="*/ 17637 w 109"/>
              <a:gd name="T53" fmla="*/ 239220 h 116"/>
              <a:gd name="T54" fmla="*/ 17637 w 109"/>
              <a:gd name="T55" fmla="*/ 274473 h 116"/>
              <a:gd name="T56" fmla="*/ 37794 w 109"/>
              <a:gd name="T57" fmla="*/ 292100 h 116"/>
              <a:gd name="T58" fmla="*/ 257001 w 109"/>
              <a:gd name="T59" fmla="*/ 292100 h 116"/>
              <a:gd name="T60" fmla="*/ 274638 w 109"/>
              <a:gd name="T61" fmla="*/ 274473 h 116"/>
              <a:gd name="T62" fmla="*/ 274638 w 109"/>
              <a:gd name="T63" fmla="*/ 17627 h 116"/>
              <a:gd name="T64" fmla="*/ 257001 w 109"/>
              <a:gd name="T65" fmla="*/ 0 h 116"/>
              <a:gd name="T66" fmla="*/ 219206 w 109"/>
              <a:gd name="T67" fmla="*/ 128423 h 116"/>
              <a:gd name="T68" fmla="*/ 110863 w 109"/>
              <a:gd name="T69" fmla="*/ 128423 h 116"/>
              <a:gd name="T70" fmla="*/ 110863 w 109"/>
              <a:gd name="T71" fmla="*/ 55398 h 116"/>
              <a:gd name="T72" fmla="*/ 219206 w 109"/>
              <a:gd name="T73" fmla="*/ 55398 h 116"/>
              <a:gd name="T74" fmla="*/ 219206 w 109"/>
              <a:gd name="T75" fmla="*/ 128423 h 11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109" h="116">
                <a:moveTo>
                  <a:pt x="102" y="0"/>
                </a:moveTo>
                <a:cubicBezTo>
                  <a:pt x="15" y="0"/>
                  <a:pt x="15" y="0"/>
                  <a:pt x="15" y="0"/>
                </a:cubicBezTo>
                <a:cubicBezTo>
                  <a:pt x="11" y="0"/>
                  <a:pt x="7" y="3"/>
                  <a:pt x="7" y="7"/>
                </a:cubicBezTo>
                <a:cubicBezTo>
                  <a:pt x="7" y="22"/>
                  <a:pt x="7" y="22"/>
                  <a:pt x="7" y="22"/>
                </a:cubicBezTo>
                <a:cubicBezTo>
                  <a:pt x="18" y="22"/>
                  <a:pt x="18" y="22"/>
                  <a:pt x="18" y="22"/>
                </a:cubicBezTo>
                <a:cubicBezTo>
                  <a:pt x="20" y="22"/>
                  <a:pt x="22" y="24"/>
                  <a:pt x="22" y="26"/>
                </a:cubicBezTo>
                <a:cubicBezTo>
                  <a:pt x="22" y="28"/>
                  <a:pt x="20" y="29"/>
                  <a:pt x="18" y="29"/>
                </a:cubicBezTo>
                <a:cubicBezTo>
                  <a:pt x="4" y="29"/>
                  <a:pt x="4" y="29"/>
                  <a:pt x="4" y="29"/>
                </a:cubicBezTo>
                <a:cubicBezTo>
                  <a:pt x="2" y="29"/>
                  <a:pt x="0" y="31"/>
                  <a:pt x="0" y="33"/>
                </a:cubicBezTo>
                <a:cubicBezTo>
                  <a:pt x="0" y="35"/>
                  <a:pt x="2" y="36"/>
                  <a:pt x="4" y="36"/>
                </a:cubicBezTo>
                <a:cubicBezTo>
                  <a:pt x="7" y="36"/>
                  <a:pt x="7" y="36"/>
                  <a:pt x="7" y="36"/>
                </a:cubicBezTo>
                <a:cubicBezTo>
                  <a:pt x="7" y="51"/>
                  <a:pt x="7" y="51"/>
                  <a:pt x="7" y="51"/>
                </a:cubicBezTo>
                <a:cubicBezTo>
                  <a:pt x="18" y="51"/>
                  <a:pt x="18" y="51"/>
                  <a:pt x="18" y="51"/>
                </a:cubicBezTo>
                <a:cubicBezTo>
                  <a:pt x="20" y="51"/>
                  <a:pt x="22" y="53"/>
                  <a:pt x="22" y="55"/>
                </a:cubicBezTo>
                <a:cubicBezTo>
                  <a:pt x="22" y="57"/>
                  <a:pt x="20" y="58"/>
                  <a:pt x="18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2" y="58"/>
                  <a:pt x="0" y="60"/>
                  <a:pt x="0" y="62"/>
                </a:cubicBezTo>
                <a:cubicBezTo>
                  <a:pt x="0" y="64"/>
                  <a:pt x="2" y="66"/>
                  <a:pt x="4" y="66"/>
                </a:cubicBezTo>
                <a:cubicBezTo>
                  <a:pt x="7" y="66"/>
                  <a:pt x="7" y="66"/>
                  <a:pt x="7" y="66"/>
                </a:cubicBezTo>
                <a:cubicBezTo>
                  <a:pt x="7" y="80"/>
                  <a:pt x="7" y="80"/>
                  <a:pt x="7" y="80"/>
                </a:cubicBezTo>
                <a:cubicBezTo>
                  <a:pt x="18" y="80"/>
                  <a:pt x="18" y="80"/>
                  <a:pt x="18" y="80"/>
                </a:cubicBezTo>
                <a:cubicBezTo>
                  <a:pt x="20" y="80"/>
                  <a:pt x="22" y="82"/>
                  <a:pt x="22" y="84"/>
                </a:cubicBezTo>
                <a:cubicBezTo>
                  <a:pt x="22" y="86"/>
                  <a:pt x="20" y="87"/>
                  <a:pt x="18" y="87"/>
                </a:cubicBezTo>
                <a:cubicBezTo>
                  <a:pt x="4" y="87"/>
                  <a:pt x="4" y="87"/>
                  <a:pt x="4" y="87"/>
                </a:cubicBezTo>
                <a:cubicBezTo>
                  <a:pt x="2" y="87"/>
                  <a:pt x="0" y="89"/>
                  <a:pt x="0" y="91"/>
                </a:cubicBezTo>
                <a:cubicBezTo>
                  <a:pt x="0" y="93"/>
                  <a:pt x="2" y="95"/>
                  <a:pt x="4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7" y="109"/>
                  <a:pt x="7" y="109"/>
                  <a:pt x="7" y="109"/>
                </a:cubicBezTo>
                <a:cubicBezTo>
                  <a:pt x="7" y="113"/>
                  <a:pt x="11" y="116"/>
                  <a:pt x="15" y="116"/>
                </a:cubicBezTo>
                <a:cubicBezTo>
                  <a:pt x="102" y="116"/>
                  <a:pt x="102" y="116"/>
                  <a:pt x="102" y="116"/>
                </a:cubicBezTo>
                <a:cubicBezTo>
                  <a:pt x="106" y="116"/>
                  <a:pt x="109" y="113"/>
                  <a:pt x="109" y="109"/>
                </a:cubicBezTo>
                <a:cubicBezTo>
                  <a:pt x="109" y="7"/>
                  <a:pt x="109" y="7"/>
                  <a:pt x="109" y="7"/>
                </a:cubicBezTo>
                <a:cubicBezTo>
                  <a:pt x="109" y="3"/>
                  <a:pt x="106" y="0"/>
                  <a:pt x="102" y="0"/>
                </a:cubicBezTo>
                <a:close/>
                <a:moveTo>
                  <a:pt x="87" y="51"/>
                </a:moveTo>
                <a:cubicBezTo>
                  <a:pt x="44" y="51"/>
                  <a:pt x="44" y="51"/>
                  <a:pt x="44" y="51"/>
                </a:cubicBezTo>
                <a:cubicBezTo>
                  <a:pt x="44" y="22"/>
                  <a:pt x="44" y="22"/>
                  <a:pt x="44" y="22"/>
                </a:cubicBezTo>
                <a:cubicBezTo>
                  <a:pt x="87" y="22"/>
                  <a:pt x="87" y="22"/>
                  <a:pt x="87" y="22"/>
                </a:cubicBezTo>
                <a:lnTo>
                  <a:pt x="87" y="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14" name="Group 213"/>
          <p:cNvGrpSpPr/>
          <p:nvPr/>
        </p:nvGrpSpPr>
        <p:grpSpPr>
          <a:xfrm>
            <a:off x="16379324" y="1991083"/>
            <a:ext cx="690950" cy="734882"/>
            <a:chOff x="6202363" y="669925"/>
            <a:chExt cx="274638" cy="292100"/>
          </a:xfrm>
          <a:solidFill>
            <a:schemeClr val="tx2"/>
          </a:solidFill>
        </p:grpSpPr>
        <p:sp>
          <p:nvSpPr>
            <p:cNvPr id="215" name="Freeform 174"/>
            <p:cNvSpPr>
              <a:spLocks noEditPoints="1"/>
            </p:cNvSpPr>
            <p:nvPr/>
          </p:nvSpPr>
          <p:spPr bwMode="auto">
            <a:xfrm>
              <a:off x="6202363" y="669925"/>
              <a:ext cx="274638" cy="2921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7" y="0"/>
                </a:cxn>
                <a:cxn ang="0">
                  <a:pos x="0" y="7"/>
                </a:cxn>
                <a:cxn ang="0">
                  <a:pos x="0" y="102"/>
                </a:cxn>
                <a:cxn ang="0">
                  <a:pos x="7" y="109"/>
                </a:cxn>
                <a:cxn ang="0">
                  <a:pos x="15" y="109"/>
                </a:cxn>
                <a:cxn ang="0">
                  <a:pos x="22" y="116"/>
                </a:cxn>
                <a:cxn ang="0">
                  <a:pos x="29" y="109"/>
                </a:cxn>
                <a:cxn ang="0">
                  <a:pos x="80" y="109"/>
                </a:cxn>
                <a:cxn ang="0">
                  <a:pos x="87" y="116"/>
                </a:cxn>
                <a:cxn ang="0">
                  <a:pos x="94" y="109"/>
                </a:cxn>
                <a:cxn ang="0">
                  <a:pos x="102" y="109"/>
                </a:cxn>
                <a:cxn ang="0">
                  <a:pos x="109" y="102"/>
                </a:cxn>
                <a:cxn ang="0">
                  <a:pos x="109" y="7"/>
                </a:cxn>
                <a:cxn ang="0">
                  <a:pos x="102" y="0"/>
                </a:cxn>
                <a:cxn ang="0">
                  <a:pos x="94" y="94"/>
                </a:cxn>
                <a:cxn ang="0">
                  <a:pos x="15" y="94"/>
                </a:cxn>
                <a:cxn ang="0">
                  <a:pos x="15" y="58"/>
                </a:cxn>
                <a:cxn ang="0">
                  <a:pos x="94" y="58"/>
                </a:cxn>
                <a:cxn ang="0">
                  <a:pos x="94" y="94"/>
                </a:cxn>
                <a:cxn ang="0">
                  <a:pos x="94" y="51"/>
                </a:cxn>
                <a:cxn ang="0">
                  <a:pos x="15" y="51"/>
                </a:cxn>
                <a:cxn ang="0">
                  <a:pos x="15" y="15"/>
                </a:cxn>
                <a:cxn ang="0">
                  <a:pos x="94" y="15"/>
                </a:cxn>
                <a:cxn ang="0">
                  <a:pos x="94" y="51"/>
                </a:cxn>
              </a:cxnLst>
              <a:rect l="0" t="0" r="r" b="b"/>
              <a:pathLst>
                <a:path w="109" h="116">
                  <a:moveTo>
                    <a:pt x="102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0" y="3"/>
                    <a:pt x="0" y="7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06"/>
                    <a:pt x="3" y="109"/>
                    <a:pt x="7" y="10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15" y="113"/>
                    <a:pt x="18" y="116"/>
                    <a:pt x="22" y="116"/>
                  </a:cubicBezTo>
                  <a:cubicBezTo>
                    <a:pt x="26" y="116"/>
                    <a:pt x="29" y="113"/>
                    <a:pt x="29" y="109"/>
                  </a:cubicBezTo>
                  <a:cubicBezTo>
                    <a:pt x="80" y="109"/>
                    <a:pt x="80" y="109"/>
                    <a:pt x="80" y="109"/>
                  </a:cubicBezTo>
                  <a:cubicBezTo>
                    <a:pt x="80" y="113"/>
                    <a:pt x="83" y="116"/>
                    <a:pt x="87" y="116"/>
                  </a:cubicBezTo>
                  <a:cubicBezTo>
                    <a:pt x="91" y="116"/>
                    <a:pt x="94" y="113"/>
                    <a:pt x="94" y="109"/>
                  </a:cubicBezTo>
                  <a:cubicBezTo>
                    <a:pt x="102" y="109"/>
                    <a:pt x="102" y="109"/>
                    <a:pt x="102" y="109"/>
                  </a:cubicBezTo>
                  <a:cubicBezTo>
                    <a:pt x="106" y="109"/>
                    <a:pt x="109" y="106"/>
                    <a:pt x="109" y="102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09" y="3"/>
                    <a:pt x="106" y="0"/>
                    <a:pt x="102" y="0"/>
                  </a:cubicBezTo>
                  <a:close/>
                  <a:moveTo>
                    <a:pt x="94" y="94"/>
                  </a:moveTo>
                  <a:cubicBezTo>
                    <a:pt x="15" y="94"/>
                    <a:pt x="15" y="94"/>
                    <a:pt x="15" y="94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94" y="58"/>
                    <a:pt x="94" y="58"/>
                    <a:pt x="94" y="58"/>
                  </a:cubicBezTo>
                  <a:lnTo>
                    <a:pt x="94" y="94"/>
                  </a:lnTo>
                  <a:close/>
                  <a:moveTo>
                    <a:pt x="94" y="51"/>
                  </a:moveTo>
                  <a:cubicBezTo>
                    <a:pt x="15" y="51"/>
                    <a:pt x="15" y="51"/>
                    <a:pt x="15" y="51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94" y="15"/>
                    <a:pt x="94" y="15"/>
                    <a:pt x="94" y="15"/>
                  </a:cubicBezTo>
                  <a:lnTo>
                    <a:pt x="94" y="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16" name="Freeform 175"/>
            <p:cNvSpPr>
              <a:spLocks noEditPoints="1"/>
            </p:cNvSpPr>
            <p:nvPr/>
          </p:nvSpPr>
          <p:spPr bwMode="auto">
            <a:xfrm>
              <a:off x="6257926" y="83343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4"/>
                </a:cxn>
                <a:cxn ang="0">
                  <a:pos x="35" y="24"/>
                </a:cxn>
                <a:cxn ang="0">
                  <a:pos x="35" y="13"/>
                </a:cxn>
                <a:cxn ang="0">
                  <a:pos x="68" y="13"/>
                </a:cxn>
                <a:cxn ang="0">
                  <a:pos x="68" y="24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4"/>
                  </a:moveTo>
                  <a:lnTo>
                    <a:pt x="35" y="24"/>
                  </a:lnTo>
                  <a:lnTo>
                    <a:pt x="35" y="13"/>
                  </a:lnTo>
                  <a:lnTo>
                    <a:pt x="68" y="13"/>
                  </a:lnTo>
                  <a:lnTo>
                    <a:pt x="68" y="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17" name="Freeform 176"/>
            <p:cNvSpPr>
              <a:spLocks noEditPoints="1"/>
            </p:cNvSpPr>
            <p:nvPr/>
          </p:nvSpPr>
          <p:spPr bwMode="auto">
            <a:xfrm>
              <a:off x="6257926" y="725488"/>
              <a:ext cx="163513" cy="55563"/>
            </a:xfrm>
            <a:custGeom>
              <a:avLst/>
              <a:gdLst/>
              <a:ahLst/>
              <a:cxnLst>
                <a:cxn ang="0">
                  <a:pos x="103" y="0"/>
                </a:cxn>
                <a:cxn ang="0">
                  <a:pos x="0" y="0"/>
                </a:cxn>
                <a:cxn ang="0">
                  <a:pos x="0" y="35"/>
                </a:cxn>
                <a:cxn ang="0">
                  <a:pos x="103" y="35"/>
                </a:cxn>
                <a:cxn ang="0">
                  <a:pos x="103" y="0"/>
                </a:cxn>
                <a:cxn ang="0">
                  <a:pos x="68" y="22"/>
                </a:cxn>
                <a:cxn ang="0">
                  <a:pos x="35" y="22"/>
                </a:cxn>
                <a:cxn ang="0">
                  <a:pos x="35" y="11"/>
                </a:cxn>
                <a:cxn ang="0">
                  <a:pos x="68" y="11"/>
                </a:cxn>
                <a:cxn ang="0">
                  <a:pos x="68" y="22"/>
                </a:cxn>
              </a:cxnLst>
              <a:rect l="0" t="0" r="r" b="b"/>
              <a:pathLst>
                <a:path w="103" h="35">
                  <a:moveTo>
                    <a:pt x="103" y="0"/>
                  </a:moveTo>
                  <a:lnTo>
                    <a:pt x="0" y="0"/>
                  </a:lnTo>
                  <a:lnTo>
                    <a:pt x="0" y="35"/>
                  </a:lnTo>
                  <a:lnTo>
                    <a:pt x="103" y="35"/>
                  </a:lnTo>
                  <a:lnTo>
                    <a:pt x="103" y="0"/>
                  </a:lnTo>
                  <a:close/>
                  <a:moveTo>
                    <a:pt x="68" y="22"/>
                  </a:moveTo>
                  <a:lnTo>
                    <a:pt x="35" y="22"/>
                  </a:lnTo>
                  <a:lnTo>
                    <a:pt x="35" y="11"/>
                  </a:lnTo>
                  <a:lnTo>
                    <a:pt x="68" y="11"/>
                  </a:lnTo>
                  <a:lnTo>
                    <a:pt x="68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218" name="Freeform 177"/>
          <p:cNvSpPr>
            <a:spLocks noEditPoints="1"/>
          </p:cNvSpPr>
          <p:nvPr/>
        </p:nvSpPr>
        <p:spPr bwMode="auto">
          <a:xfrm>
            <a:off x="20752674" y="2130871"/>
            <a:ext cx="738878" cy="595094"/>
          </a:xfrm>
          <a:custGeom>
            <a:avLst/>
            <a:gdLst>
              <a:gd name="T0" fmla="*/ 146844 w 116"/>
              <a:gd name="T1" fmla="*/ 55360 h 94"/>
              <a:gd name="T2" fmla="*/ 0 w 116"/>
              <a:gd name="T3" fmla="*/ 0 h 94"/>
              <a:gd name="T4" fmla="*/ 0 w 116"/>
              <a:gd name="T5" fmla="*/ 201308 h 94"/>
              <a:gd name="T6" fmla="*/ 7595 w 116"/>
              <a:gd name="T7" fmla="*/ 201308 h 94"/>
              <a:gd name="T8" fmla="*/ 17723 w 116"/>
              <a:gd name="T9" fmla="*/ 201308 h 94"/>
              <a:gd name="T10" fmla="*/ 17723 w 116"/>
              <a:gd name="T11" fmla="*/ 218923 h 94"/>
              <a:gd name="T12" fmla="*/ 129121 w 116"/>
              <a:gd name="T13" fmla="*/ 236537 h 94"/>
              <a:gd name="T14" fmla="*/ 164567 w 116"/>
              <a:gd name="T15" fmla="*/ 236537 h 94"/>
              <a:gd name="T16" fmla="*/ 275965 w 116"/>
              <a:gd name="T17" fmla="*/ 218923 h 94"/>
              <a:gd name="T18" fmla="*/ 275965 w 116"/>
              <a:gd name="T19" fmla="*/ 201308 h 94"/>
              <a:gd name="T20" fmla="*/ 283561 w 116"/>
              <a:gd name="T21" fmla="*/ 201308 h 94"/>
              <a:gd name="T22" fmla="*/ 293688 w 116"/>
              <a:gd name="T23" fmla="*/ 201308 h 94"/>
              <a:gd name="T24" fmla="*/ 293688 w 116"/>
              <a:gd name="T25" fmla="*/ 0 h 94"/>
              <a:gd name="T26" fmla="*/ 146844 w 116"/>
              <a:gd name="T27" fmla="*/ 55360 h 94"/>
              <a:gd name="T28" fmla="*/ 129121 w 116"/>
              <a:gd name="T29" fmla="*/ 191243 h 94"/>
              <a:gd name="T30" fmla="*/ 17723 w 116"/>
              <a:gd name="T31" fmla="*/ 173628 h 94"/>
              <a:gd name="T32" fmla="*/ 17723 w 116"/>
              <a:gd name="T33" fmla="*/ 17614 h 94"/>
              <a:gd name="T34" fmla="*/ 43040 w 116"/>
              <a:gd name="T35" fmla="*/ 17614 h 94"/>
              <a:gd name="T36" fmla="*/ 48104 w 116"/>
              <a:gd name="T37" fmla="*/ 20131 h 94"/>
              <a:gd name="T38" fmla="*/ 48104 w 116"/>
              <a:gd name="T39" fmla="*/ 20131 h 94"/>
              <a:gd name="T40" fmla="*/ 126590 w 116"/>
              <a:gd name="T41" fmla="*/ 50327 h 94"/>
              <a:gd name="T42" fmla="*/ 129121 w 116"/>
              <a:gd name="T43" fmla="*/ 55360 h 94"/>
              <a:gd name="T44" fmla="*/ 129121 w 116"/>
              <a:gd name="T45" fmla="*/ 191243 h 94"/>
              <a:gd name="T46" fmla="*/ 275965 w 116"/>
              <a:gd name="T47" fmla="*/ 173628 h 94"/>
              <a:gd name="T48" fmla="*/ 164567 w 116"/>
              <a:gd name="T49" fmla="*/ 191243 h 94"/>
              <a:gd name="T50" fmla="*/ 164567 w 116"/>
              <a:gd name="T51" fmla="*/ 55360 h 94"/>
              <a:gd name="T52" fmla="*/ 275965 w 116"/>
              <a:gd name="T53" fmla="*/ 17614 h 94"/>
              <a:gd name="T54" fmla="*/ 275965 w 116"/>
              <a:gd name="T55" fmla="*/ 173628 h 94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</a:gdLst>
            <a:ahLst/>
            <a:cxnLst>
              <a:cxn ang="T56">
                <a:pos x="T0" y="T1"/>
              </a:cxn>
              <a:cxn ang="T57">
                <a:pos x="T2" y="T3"/>
              </a:cxn>
              <a:cxn ang="T58">
                <a:pos x="T4" y="T5"/>
              </a:cxn>
              <a:cxn ang="T59">
                <a:pos x="T6" y="T7"/>
              </a:cxn>
              <a:cxn ang="T60">
                <a:pos x="T8" y="T9"/>
              </a:cxn>
              <a:cxn ang="T61">
                <a:pos x="T10" y="T11"/>
              </a:cxn>
              <a:cxn ang="T62">
                <a:pos x="T12" y="T13"/>
              </a:cxn>
              <a:cxn ang="T63">
                <a:pos x="T14" y="T15"/>
              </a:cxn>
              <a:cxn ang="T64">
                <a:pos x="T16" y="T17"/>
              </a:cxn>
              <a:cxn ang="T65">
                <a:pos x="T18" y="T19"/>
              </a:cxn>
              <a:cxn ang="T66">
                <a:pos x="T20" y="T21"/>
              </a:cxn>
              <a:cxn ang="T67">
                <a:pos x="T22" y="T23"/>
              </a:cxn>
              <a:cxn ang="T68">
                <a:pos x="T24" y="T25"/>
              </a:cxn>
              <a:cxn ang="T69">
                <a:pos x="T26" y="T27"/>
              </a:cxn>
              <a:cxn ang="T70">
                <a:pos x="T28" y="T29"/>
              </a:cxn>
              <a:cxn ang="T71">
                <a:pos x="T30" y="T31"/>
              </a:cxn>
              <a:cxn ang="T72">
                <a:pos x="T32" y="T33"/>
              </a:cxn>
              <a:cxn ang="T73">
                <a:pos x="T34" y="T35"/>
              </a:cxn>
              <a:cxn ang="T74">
                <a:pos x="T36" y="T37"/>
              </a:cxn>
              <a:cxn ang="T75">
                <a:pos x="T38" y="T39"/>
              </a:cxn>
              <a:cxn ang="T76">
                <a:pos x="T40" y="T41"/>
              </a:cxn>
              <a:cxn ang="T77">
                <a:pos x="T42" y="T43"/>
              </a:cxn>
              <a:cxn ang="T78">
                <a:pos x="T44" y="T45"/>
              </a:cxn>
              <a:cxn ang="T79">
                <a:pos x="T46" y="T47"/>
              </a:cxn>
              <a:cxn ang="T80">
                <a:pos x="T48" y="T49"/>
              </a:cxn>
              <a:cxn ang="T81">
                <a:pos x="T50" y="T51"/>
              </a:cxn>
              <a:cxn ang="T82">
                <a:pos x="T52" y="T53"/>
              </a:cxn>
              <a:cxn ang="T83">
                <a:pos x="T54" y="T55"/>
              </a:cxn>
            </a:cxnLst>
            <a:rect l="0" t="0" r="r" b="b"/>
            <a:pathLst>
              <a:path w="116" h="94">
                <a:moveTo>
                  <a:pt x="58" y="22"/>
                </a:moveTo>
                <a:cubicBezTo>
                  <a:pt x="58" y="3"/>
                  <a:pt x="17" y="0"/>
                  <a:pt x="0" y="0"/>
                </a:cubicBezTo>
                <a:cubicBezTo>
                  <a:pt x="0" y="80"/>
                  <a:pt x="0" y="80"/>
                  <a:pt x="0" y="80"/>
                </a:cubicBezTo>
                <a:cubicBezTo>
                  <a:pt x="3" y="80"/>
                  <a:pt x="3" y="80"/>
                  <a:pt x="3" y="80"/>
                </a:cubicBezTo>
                <a:cubicBezTo>
                  <a:pt x="5" y="80"/>
                  <a:pt x="6" y="80"/>
                  <a:pt x="7" y="80"/>
                </a:cubicBezTo>
                <a:cubicBezTo>
                  <a:pt x="7" y="87"/>
                  <a:pt x="7" y="87"/>
                  <a:pt x="7" y="87"/>
                </a:cubicBezTo>
                <a:cubicBezTo>
                  <a:pt x="21" y="87"/>
                  <a:pt x="51" y="83"/>
                  <a:pt x="51" y="94"/>
                </a:cubicBezTo>
                <a:cubicBezTo>
                  <a:pt x="65" y="94"/>
                  <a:pt x="65" y="94"/>
                  <a:pt x="65" y="94"/>
                </a:cubicBezTo>
                <a:cubicBezTo>
                  <a:pt x="65" y="83"/>
                  <a:pt x="94" y="87"/>
                  <a:pt x="109" y="87"/>
                </a:cubicBezTo>
                <a:cubicBezTo>
                  <a:pt x="109" y="80"/>
                  <a:pt x="109" y="80"/>
                  <a:pt x="109" y="80"/>
                </a:cubicBezTo>
                <a:cubicBezTo>
                  <a:pt x="110" y="80"/>
                  <a:pt x="111" y="80"/>
                  <a:pt x="112" y="80"/>
                </a:cubicBezTo>
                <a:cubicBezTo>
                  <a:pt x="116" y="80"/>
                  <a:pt x="116" y="80"/>
                  <a:pt x="116" y="80"/>
                </a:cubicBezTo>
                <a:cubicBezTo>
                  <a:pt x="116" y="0"/>
                  <a:pt x="116" y="0"/>
                  <a:pt x="116" y="0"/>
                </a:cubicBezTo>
                <a:cubicBezTo>
                  <a:pt x="98" y="0"/>
                  <a:pt x="58" y="3"/>
                  <a:pt x="58" y="22"/>
                </a:cubicBezTo>
                <a:close/>
                <a:moveTo>
                  <a:pt x="51" y="76"/>
                </a:moveTo>
                <a:cubicBezTo>
                  <a:pt x="40" y="69"/>
                  <a:pt x="20" y="69"/>
                  <a:pt x="7" y="69"/>
                </a:cubicBezTo>
                <a:cubicBezTo>
                  <a:pt x="7" y="7"/>
                  <a:pt x="7" y="7"/>
                  <a:pt x="7" y="7"/>
                </a:cubicBezTo>
                <a:cubicBezTo>
                  <a:pt x="11" y="7"/>
                  <a:pt x="14" y="7"/>
                  <a:pt x="17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8"/>
                  <a:pt x="19" y="8"/>
                  <a:pt x="19" y="8"/>
                </a:cubicBezTo>
                <a:cubicBezTo>
                  <a:pt x="34" y="9"/>
                  <a:pt x="49" y="12"/>
                  <a:pt x="50" y="20"/>
                </a:cubicBezTo>
                <a:cubicBezTo>
                  <a:pt x="51" y="22"/>
                  <a:pt x="51" y="22"/>
                  <a:pt x="51" y="22"/>
                </a:cubicBezTo>
                <a:lnTo>
                  <a:pt x="51" y="76"/>
                </a:lnTo>
                <a:close/>
                <a:moveTo>
                  <a:pt x="109" y="69"/>
                </a:moveTo>
                <a:cubicBezTo>
                  <a:pt x="95" y="69"/>
                  <a:pt x="76" y="69"/>
                  <a:pt x="65" y="76"/>
                </a:cubicBezTo>
                <a:cubicBezTo>
                  <a:pt x="65" y="22"/>
                  <a:pt x="65" y="22"/>
                  <a:pt x="65" y="22"/>
                </a:cubicBezTo>
                <a:cubicBezTo>
                  <a:pt x="65" y="17"/>
                  <a:pt x="73" y="7"/>
                  <a:pt x="109" y="7"/>
                </a:cubicBezTo>
                <a:lnTo>
                  <a:pt x="109" y="6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19" name="Freeform 178"/>
          <p:cNvSpPr>
            <a:spLocks noEditPoints="1"/>
          </p:cNvSpPr>
          <p:nvPr/>
        </p:nvSpPr>
        <p:spPr bwMode="auto">
          <a:xfrm>
            <a:off x="22226434" y="1991083"/>
            <a:ext cx="734882" cy="734882"/>
          </a:xfrm>
          <a:custGeom>
            <a:avLst/>
            <a:gdLst>
              <a:gd name="T0" fmla="*/ 236538 w 184"/>
              <a:gd name="T1" fmla="*/ 184150 h 184"/>
              <a:gd name="T2" fmla="*/ 236538 w 184"/>
              <a:gd name="T3" fmla="*/ 128588 h 184"/>
              <a:gd name="T4" fmla="*/ 163513 w 184"/>
              <a:gd name="T5" fmla="*/ 128588 h 184"/>
              <a:gd name="T6" fmla="*/ 163513 w 184"/>
              <a:gd name="T7" fmla="*/ 111125 h 184"/>
              <a:gd name="T8" fmla="*/ 219075 w 184"/>
              <a:gd name="T9" fmla="*/ 111125 h 184"/>
              <a:gd name="T10" fmla="*/ 219075 w 184"/>
              <a:gd name="T11" fmla="*/ 0 h 184"/>
              <a:gd name="T12" fmla="*/ 90488 w 184"/>
              <a:gd name="T13" fmla="*/ 0 h 184"/>
              <a:gd name="T14" fmla="*/ 90488 w 184"/>
              <a:gd name="T15" fmla="*/ 111125 h 184"/>
              <a:gd name="T16" fmla="*/ 146050 w 184"/>
              <a:gd name="T17" fmla="*/ 111125 h 184"/>
              <a:gd name="T18" fmla="*/ 146050 w 184"/>
              <a:gd name="T19" fmla="*/ 128588 h 184"/>
              <a:gd name="T20" fmla="*/ 55563 w 184"/>
              <a:gd name="T21" fmla="*/ 128588 h 184"/>
              <a:gd name="T22" fmla="*/ 55563 w 184"/>
              <a:gd name="T23" fmla="*/ 184150 h 184"/>
              <a:gd name="T24" fmla="*/ 0 w 184"/>
              <a:gd name="T25" fmla="*/ 184150 h 184"/>
              <a:gd name="T26" fmla="*/ 0 w 184"/>
              <a:gd name="T27" fmla="*/ 292100 h 184"/>
              <a:gd name="T28" fmla="*/ 128588 w 184"/>
              <a:gd name="T29" fmla="*/ 292100 h 184"/>
              <a:gd name="T30" fmla="*/ 128588 w 184"/>
              <a:gd name="T31" fmla="*/ 184150 h 184"/>
              <a:gd name="T32" fmla="*/ 73025 w 184"/>
              <a:gd name="T33" fmla="*/ 184150 h 184"/>
              <a:gd name="T34" fmla="*/ 73025 w 184"/>
              <a:gd name="T35" fmla="*/ 146050 h 184"/>
              <a:gd name="T36" fmla="*/ 219075 w 184"/>
              <a:gd name="T37" fmla="*/ 146050 h 184"/>
              <a:gd name="T38" fmla="*/ 219075 w 184"/>
              <a:gd name="T39" fmla="*/ 184150 h 184"/>
              <a:gd name="T40" fmla="*/ 163513 w 184"/>
              <a:gd name="T41" fmla="*/ 184150 h 184"/>
              <a:gd name="T42" fmla="*/ 163513 w 184"/>
              <a:gd name="T43" fmla="*/ 292100 h 184"/>
              <a:gd name="T44" fmla="*/ 292100 w 184"/>
              <a:gd name="T45" fmla="*/ 292100 h 184"/>
              <a:gd name="T46" fmla="*/ 292100 w 184"/>
              <a:gd name="T47" fmla="*/ 184150 h 184"/>
              <a:gd name="T48" fmla="*/ 236538 w 184"/>
              <a:gd name="T49" fmla="*/ 184150 h 184"/>
              <a:gd name="T50" fmla="*/ 111125 w 184"/>
              <a:gd name="T51" fmla="*/ 201613 h 184"/>
              <a:gd name="T52" fmla="*/ 111125 w 184"/>
              <a:gd name="T53" fmla="*/ 219075 h 184"/>
              <a:gd name="T54" fmla="*/ 17463 w 184"/>
              <a:gd name="T55" fmla="*/ 219075 h 184"/>
              <a:gd name="T56" fmla="*/ 17463 w 184"/>
              <a:gd name="T57" fmla="*/ 201613 h 184"/>
              <a:gd name="T58" fmla="*/ 111125 w 184"/>
              <a:gd name="T59" fmla="*/ 201613 h 184"/>
              <a:gd name="T60" fmla="*/ 111125 w 184"/>
              <a:gd name="T61" fmla="*/ 36513 h 184"/>
              <a:gd name="T62" fmla="*/ 111125 w 184"/>
              <a:gd name="T63" fmla="*/ 17463 h 184"/>
              <a:gd name="T64" fmla="*/ 201613 w 184"/>
              <a:gd name="T65" fmla="*/ 17463 h 184"/>
              <a:gd name="T66" fmla="*/ 201613 w 184"/>
              <a:gd name="T67" fmla="*/ 36513 h 184"/>
              <a:gd name="T68" fmla="*/ 111125 w 184"/>
              <a:gd name="T69" fmla="*/ 36513 h 184"/>
              <a:gd name="T70" fmla="*/ 274638 w 184"/>
              <a:gd name="T71" fmla="*/ 219075 h 184"/>
              <a:gd name="T72" fmla="*/ 184150 w 184"/>
              <a:gd name="T73" fmla="*/ 219075 h 184"/>
              <a:gd name="T74" fmla="*/ 184150 w 184"/>
              <a:gd name="T75" fmla="*/ 201613 h 184"/>
              <a:gd name="T76" fmla="*/ 274638 w 184"/>
              <a:gd name="T77" fmla="*/ 201613 h 184"/>
              <a:gd name="T78" fmla="*/ 274638 w 184"/>
              <a:gd name="T79" fmla="*/ 219075 h 184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184" h="184">
                <a:moveTo>
                  <a:pt x="149" y="116"/>
                </a:moveTo>
                <a:lnTo>
                  <a:pt x="149" y="81"/>
                </a:lnTo>
                <a:lnTo>
                  <a:pt x="103" y="81"/>
                </a:lnTo>
                <a:lnTo>
                  <a:pt x="103" y="70"/>
                </a:lnTo>
                <a:lnTo>
                  <a:pt x="138" y="70"/>
                </a:lnTo>
                <a:lnTo>
                  <a:pt x="138" y="0"/>
                </a:lnTo>
                <a:lnTo>
                  <a:pt x="57" y="0"/>
                </a:lnTo>
                <a:lnTo>
                  <a:pt x="57" y="70"/>
                </a:lnTo>
                <a:lnTo>
                  <a:pt x="92" y="70"/>
                </a:lnTo>
                <a:lnTo>
                  <a:pt x="92" y="81"/>
                </a:lnTo>
                <a:lnTo>
                  <a:pt x="35" y="81"/>
                </a:lnTo>
                <a:lnTo>
                  <a:pt x="35" y="116"/>
                </a:lnTo>
                <a:lnTo>
                  <a:pt x="0" y="116"/>
                </a:lnTo>
                <a:lnTo>
                  <a:pt x="0" y="184"/>
                </a:lnTo>
                <a:lnTo>
                  <a:pt x="81" y="184"/>
                </a:lnTo>
                <a:lnTo>
                  <a:pt x="81" y="116"/>
                </a:lnTo>
                <a:lnTo>
                  <a:pt x="46" y="116"/>
                </a:lnTo>
                <a:lnTo>
                  <a:pt x="46" y="92"/>
                </a:lnTo>
                <a:lnTo>
                  <a:pt x="138" y="92"/>
                </a:lnTo>
                <a:lnTo>
                  <a:pt x="138" y="116"/>
                </a:lnTo>
                <a:lnTo>
                  <a:pt x="103" y="116"/>
                </a:lnTo>
                <a:lnTo>
                  <a:pt x="103" y="184"/>
                </a:lnTo>
                <a:lnTo>
                  <a:pt x="184" y="184"/>
                </a:lnTo>
                <a:lnTo>
                  <a:pt x="184" y="116"/>
                </a:lnTo>
                <a:lnTo>
                  <a:pt x="149" y="116"/>
                </a:lnTo>
                <a:close/>
                <a:moveTo>
                  <a:pt x="70" y="127"/>
                </a:moveTo>
                <a:lnTo>
                  <a:pt x="70" y="138"/>
                </a:lnTo>
                <a:lnTo>
                  <a:pt x="11" y="138"/>
                </a:lnTo>
                <a:lnTo>
                  <a:pt x="11" y="127"/>
                </a:lnTo>
                <a:lnTo>
                  <a:pt x="70" y="127"/>
                </a:lnTo>
                <a:close/>
                <a:moveTo>
                  <a:pt x="70" y="23"/>
                </a:moveTo>
                <a:lnTo>
                  <a:pt x="70" y="11"/>
                </a:lnTo>
                <a:lnTo>
                  <a:pt x="127" y="11"/>
                </a:lnTo>
                <a:lnTo>
                  <a:pt x="127" y="23"/>
                </a:lnTo>
                <a:lnTo>
                  <a:pt x="70" y="23"/>
                </a:lnTo>
                <a:close/>
                <a:moveTo>
                  <a:pt x="173" y="138"/>
                </a:moveTo>
                <a:lnTo>
                  <a:pt x="116" y="138"/>
                </a:lnTo>
                <a:lnTo>
                  <a:pt x="116" y="127"/>
                </a:lnTo>
                <a:lnTo>
                  <a:pt x="173" y="127"/>
                </a:lnTo>
                <a:lnTo>
                  <a:pt x="173" y="1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20" name="Group 219"/>
          <p:cNvGrpSpPr/>
          <p:nvPr/>
        </p:nvGrpSpPr>
        <p:grpSpPr>
          <a:xfrm>
            <a:off x="4541320" y="3460849"/>
            <a:ext cx="742870" cy="742874"/>
            <a:chOff x="1497013" y="1254125"/>
            <a:chExt cx="295275" cy="295276"/>
          </a:xfrm>
          <a:solidFill>
            <a:schemeClr val="tx2"/>
          </a:solidFill>
        </p:grpSpPr>
        <p:sp>
          <p:nvSpPr>
            <p:cNvPr id="221" name="Freeform 179"/>
            <p:cNvSpPr>
              <a:spLocks/>
            </p:cNvSpPr>
            <p:nvPr/>
          </p:nvSpPr>
          <p:spPr bwMode="auto">
            <a:xfrm>
              <a:off x="1497013" y="1254125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22" name="Freeform 180"/>
            <p:cNvSpPr>
              <a:spLocks/>
            </p:cNvSpPr>
            <p:nvPr/>
          </p:nvSpPr>
          <p:spPr bwMode="auto">
            <a:xfrm>
              <a:off x="1497013" y="1365250"/>
              <a:ext cx="295275" cy="73025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113" y="29"/>
                </a:cxn>
                <a:cxn ang="0">
                  <a:pos x="117" y="25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29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113" y="29"/>
                    <a:pt x="113" y="29"/>
                    <a:pt x="113" y="29"/>
                  </a:cubicBezTo>
                  <a:cubicBezTo>
                    <a:pt x="115" y="29"/>
                    <a:pt x="117" y="27"/>
                    <a:pt x="117" y="25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23" name="Freeform 181"/>
            <p:cNvSpPr>
              <a:spLocks/>
            </p:cNvSpPr>
            <p:nvPr/>
          </p:nvSpPr>
          <p:spPr bwMode="auto">
            <a:xfrm>
              <a:off x="1497013" y="1474788"/>
              <a:ext cx="295275" cy="74613"/>
            </a:xfrm>
            <a:custGeom>
              <a:avLst/>
              <a:gdLst/>
              <a:ahLst/>
              <a:cxnLst>
                <a:cxn ang="0">
                  <a:pos x="113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113" y="30"/>
                </a:cxn>
                <a:cxn ang="0">
                  <a:pos x="117" y="26"/>
                </a:cxn>
                <a:cxn ang="0">
                  <a:pos x="117" y="4"/>
                </a:cxn>
                <a:cxn ang="0">
                  <a:pos x="113" y="0"/>
                </a:cxn>
              </a:cxnLst>
              <a:rect l="0" t="0" r="r" b="b"/>
              <a:pathLst>
                <a:path w="117" h="30">
                  <a:moveTo>
                    <a:pt x="113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5" y="30"/>
                    <a:pt x="117" y="28"/>
                    <a:pt x="117" y="26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7" y="2"/>
                    <a:pt x="115" y="0"/>
                    <a:pt x="113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24" name="Group 223"/>
          <p:cNvGrpSpPr/>
          <p:nvPr/>
        </p:nvGrpSpPr>
        <p:grpSpPr>
          <a:xfrm>
            <a:off x="1601788" y="3460849"/>
            <a:ext cx="734882" cy="742874"/>
            <a:chOff x="328613" y="1254125"/>
            <a:chExt cx="292100" cy="295276"/>
          </a:xfrm>
          <a:solidFill>
            <a:schemeClr val="tx2"/>
          </a:solidFill>
        </p:grpSpPr>
        <p:sp>
          <p:nvSpPr>
            <p:cNvPr id="225" name="Freeform 182"/>
            <p:cNvSpPr>
              <a:spLocks/>
            </p:cNvSpPr>
            <p:nvPr/>
          </p:nvSpPr>
          <p:spPr bwMode="auto">
            <a:xfrm>
              <a:off x="328613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26" name="Freeform 183"/>
            <p:cNvSpPr>
              <a:spLocks/>
            </p:cNvSpPr>
            <p:nvPr/>
          </p:nvSpPr>
          <p:spPr bwMode="auto">
            <a:xfrm>
              <a:off x="328613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27" name="Freeform 184"/>
            <p:cNvSpPr>
              <a:spLocks/>
            </p:cNvSpPr>
            <p:nvPr/>
          </p:nvSpPr>
          <p:spPr bwMode="auto">
            <a:xfrm>
              <a:off x="328613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28" name="Freeform 185"/>
            <p:cNvSpPr>
              <a:spLocks/>
            </p:cNvSpPr>
            <p:nvPr/>
          </p:nvSpPr>
          <p:spPr bwMode="auto">
            <a:xfrm>
              <a:off x="436563" y="1254125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29" name="Freeform 186"/>
            <p:cNvSpPr>
              <a:spLocks/>
            </p:cNvSpPr>
            <p:nvPr/>
          </p:nvSpPr>
          <p:spPr bwMode="auto">
            <a:xfrm>
              <a:off x="436563" y="1365250"/>
              <a:ext cx="73025" cy="73025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6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29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28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30" name="Freeform 187"/>
            <p:cNvSpPr>
              <a:spLocks/>
            </p:cNvSpPr>
            <p:nvPr/>
          </p:nvSpPr>
          <p:spPr bwMode="auto">
            <a:xfrm>
              <a:off x="436563" y="1474788"/>
              <a:ext cx="73025" cy="74613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6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6" y="0"/>
                </a:cxn>
              </a:cxnLst>
              <a:rect l="0" t="0" r="r" b="b"/>
              <a:pathLst>
                <a:path w="29" h="30">
                  <a:moveTo>
                    <a:pt x="26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8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8" y="0"/>
                    <a:pt x="26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31" name="Freeform 188"/>
            <p:cNvSpPr>
              <a:spLocks/>
            </p:cNvSpPr>
            <p:nvPr/>
          </p:nvSpPr>
          <p:spPr bwMode="auto">
            <a:xfrm>
              <a:off x="547688" y="1254125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32" name="Freeform 189"/>
            <p:cNvSpPr>
              <a:spLocks/>
            </p:cNvSpPr>
            <p:nvPr/>
          </p:nvSpPr>
          <p:spPr bwMode="auto">
            <a:xfrm>
              <a:off x="547688" y="1365250"/>
              <a:ext cx="73025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33" name="Freeform 190"/>
            <p:cNvSpPr>
              <a:spLocks/>
            </p:cNvSpPr>
            <p:nvPr/>
          </p:nvSpPr>
          <p:spPr bwMode="auto">
            <a:xfrm>
              <a:off x="547688" y="1474788"/>
              <a:ext cx="73025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34" name="Group 233"/>
          <p:cNvGrpSpPr/>
          <p:nvPr/>
        </p:nvGrpSpPr>
        <p:grpSpPr>
          <a:xfrm>
            <a:off x="6019072" y="3460849"/>
            <a:ext cx="738878" cy="742874"/>
            <a:chOff x="2084388" y="1254125"/>
            <a:chExt cx="293688" cy="295276"/>
          </a:xfrm>
          <a:solidFill>
            <a:schemeClr val="tx2"/>
          </a:solidFill>
        </p:grpSpPr>
        <p:sp>
          <p:nvSpPr>
            <p:cNvPr id="235" name="Freeform 191"/>
            <p:cNvSpPr>
              <a:spLocks/>
            </p:cNvSpPr>
            <p:nvPr/>
          </p:nvSpPr>
          <p:spPr bwMode="auto">
            <a:xfrm>
              <a:off x="2084388" y="1254125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36" name="Freeform 192"/>
            <p:cNvSpPr>
              <a:spLocks/>
            </p:cNvSpPr>
            <p:nvPr/>
          </p:nvSpPr>
          <p:spPr bwMode="auto">
            <a:xfrm>
              <a:off x="2084388" y="1365250"/>
              <a:ext cx="74613" cy="7302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3" y="29"/>
                </a:cxn>
                <a:cxn ang="0">
                  <a:pos x="25" y="29"/>
                </a:cxn>
                <a:cxn ang="0">
                  <a:pos x="29" y="25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29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1" y="29"/>
                    <a:pt x="3" y="29"/>
                  </a:cubicBezTo>
                  <a:cubicBezTo>
                    <a:pt x="25" y="29"/>
                    <a:pt x="25" y="29"/>
                    <a:pt x="25" y="29"/>
                  </a:cubicBezTo>
                  <a:cubicBezTo>
                    <a:pt x="27" y="29"/>
                    <a:pt x="29" y="27"/>
                    <a:pt x="29" y="25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37" name="Freeform 193"/>
            <p:cNvSpPr>
              <a:spLocks/>
            </p:cNvSpPr>
            <p:nvPr/>
          </p:nvSpPr>
          <p:spPr bwMode="auto">
            <a:xfrm>
              <a:off x="2084388" y="1474788"/>
              <a:ext cx="74613" cy="74613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3" y="30"/>
                </a:cxn>
                <a:cxn ang="0">
                  <a:pos x="25" y="30"/>
                </a:cxn>
                <a:cxn ang="0">
                  <a:pos x="29" y="26"/>
                </a:cxn>
                <a:cxn ang="0">
                  <a:pos x="29" y="4"/>
                </a:cxn>
                <a:cxn ang="0">
                  <a:pos x="25" y="0"/>
                </a:cxn>
              </a:cxnLst>
              <a:rect l="0" t="0" r="r" b="b"/>
              <a:pathLst>
                <a:path w="29" h="30">
                  <a:moveTo>
                    <a:pt x="25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1" y="30"/>
                    <a:pt x="3" y="30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27" y="30"/>
                    <a:pt x="29" y="28"/>
                    <a:pt x="29" y="26"/>
                  </a:cubicBezTo>
                  <a:cubicBezTo>
                    <a:pt x="29" y="4"/>
                    <a:pt x="29" y="4"/>
                    <a:pt x="29" y="4"/>
                  </a:cubicBezTo>
                  <a:cubicBezTo>
                    <a:pt x="29" y="2"/>
                    <a:pt x="27" y="0"/>
                    <a:pt x="25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38" name="Freeform 194"/>
            <p:cNvSpPr>
              <a:spLocks/>
            </p:cNvSpPr>
            <p:nvPr/>
          </p:nvSpPr>
          <p:spPr bwMode="auto">
            <a:xfrm>
              <a:off x="2193926" y="1254125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39" name="Freeform 195"/>
            <p:cNvSpPr>
              <a:spLocks/>
            </p:cNvSpPr>
            <p:nvPr/>
          </p:nvSpPr>
          <p:spPr bwMode="auto">
            <a:xfrm>
              <a:off x="2193926" y="1365250"/>
              <a:ext cx="184150" cy="730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5"/>
                </a:cxn>
                <a:cxn ang="0">
                  <a:pos x="4" y="29"/>
                </a:cxn>
                <a:cxn ang="0">
                  <a:pos x="69" y="29"/>
                </a:cxn>
                <a:cxn ang="0">
                  <a:pos x="73" y="25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29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7"/>
                    <a:pt x="2" y="29"/>
                    <a:pt x="4" y="29"/>
                  </a:cubicBezTo>
                  <a:cubicBezTo>
                    <a:pt x="69" y="29"/>
                    <a:pt x="69" y="29"/>
                    <a:pt x="69" y="29"/>
                  </a:cubicBezTo>
                  <a:cubicBezTo>
                    <a:pt x="71" y="29"/>
                    <a:pt x="73" y="27"/>
                    <a:pt x="73" y="25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40" name="Freeform 196"/>
            <p:cNvSpPr>
              <a:spLocks/>
            </p:cNvSpPr>
            <p:nvPr/>
          </p:nvSpPr>
          <p:spPr bwMode="auto">
            <a:xfrm>
              <a:off x="2193926" y="1474788"/>
              <a:ext cx="184150" cy="74613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26"/>
                </a:cxn>
                <a:cxn ang="0">
                  <a:pos x="4" y="30"/>
                </a:cxn>
                <a:cxn ang="0">
                  <a:pos x="69" y="30"/>
                </a:cxn>
                <a:cxn ang="0">
                  <a:pos x="73" y="26"/>
                </a:cxn>
                <a:cxn ang="0">
                  <a:pos x="73" y="4"/>
                </a:cxn>
                <a:cxn ang="0">
                  <a:pos x="69" y="0"/>
                </a:cxn>
              </a:cxnLst>
              <a:rect l="0" t="0" r="r" b="b"/>
              <a:pathLst>
                <a:path w="73" h="30">
                  <a:moveTo>
                    <a:pt x="69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8"/>
                    <a:pt x="2" y="30"/>
                    <a:pt x="4" y="30"/>
                  </a:cubicBezTo>
                  <a:cubicBezTo>
                    <a:pt x="69" y="30"/>
                    <a:pt x="69" y="30"/>
                    <a:pt x="69" y="30"/>
                  </a:cubicBezTo>
                  <a:cubicBezTo>
                    <a:pt x="71" y="30"/>
                    <a:pt x="73" y="28"/>
                    <a:pt x="73" y="26"/>
                  </a:cubicBezTo>
                  <a:cubicBezTo>
                    <a:pt x="73" y="4"/>
                    <a:pt x="73" y="4"/>
                    <a:pt x="73" y="4"/>
                  </a:cubicBezTo>
                  <a:cubicBezTo>
                    <a:pt x="73" y="2"/>
                    <a:pt x="71" y="0"/>
                    <a:pt x="6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41" name="Group 240"/>
          <p:cNvGrpSpPr/>
          <p:nvPr/>
        </p:nvGrpSpPr>
        <p:grpSpPr>
          <a:xfrm>
            <a:off x="3071554" y="3460849"/>
            <a:ext cx="734886" cy="742874"/>
            <a:chOff x="912813" y="1254125"/>
            <a:chExt cx="292101" cy="295276"/>
          </a:xfrm>
          <a:solidFill>
            <a:schemeClr val="tx2"/>
          </a:solidFill>
        </p:grpSpPr>
        <p:sp>
          <p:nvSpPr>
            <p:cNvPr id="242" name="Freeform 197"/>
            <p:cNvSpPr>
              <a:spLocks/>
            </p:cNvSpPr>
            <p:nvPr/>
          </p:nvSpPr>
          <p:spPr bwMode="auto">
            <a:xfrm>
              <a:off x="912813" y="1254125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43" name="Freeform 198"/>
            <p:cNvSpPr>
              <a:spLocks/>
            </p:cNvSpPr>
            <p:nvPr/>
          </p:nvSpPr>
          <p:spPr bwMode="auto">
            <a:xfrm>
              <a:off x="1076326" y="1254125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0" y="48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8"/>
                </a:cxn>
                <a:cxn ang="0">
                  <a:pos x="51" y="4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50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50"/>
                    <a:pt x="51" y="48"/>
                  </a:cubicBezTo>
                  <a:cubicBezTo>
                    <a:pt x="51" y="4"/>
                    <a:pt x="51" y="4"/>
                    <a:pt x="51" y="4"/>
                  </a:cubicBezTo>
                  <a:cubicBezTo>
                    <a:pt x="51" y="2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44" name="Freeform 199"/>
            <p:cNvSpPr>
              <a:spLocks/>
            </p:cNvSpPr>
            <p:nvPr/>
          </p:nvSpPr>
          <p:spPr bwMode="auto">
            <a:xfrm>
              <a:off x="912813" y="1420813"/>
              <a:ext cx="128588" cy="128588"/>
            </a:xfrm>
            <a:custGeom>
              <a:avLst/>
              <a:gdLst/>
              <a:ahLst/>
              <a:cxnLst>
                <a:cxn ang="0">
                  <a:pos x="47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7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7" y="0"/>
                </a:cxn>
              </a:cxnLst>
              <a:rect l="0" t="0" r="r" b="b"/>
              <a:pathLst>
                <a:path w="51" h="51">
                  <a:moveTo>
                    <a:pt x="47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7" y="51"/>
                    <a:pt x="47" y="51"/>
                    <a:pt x="47" y="51"/>
                  </a:cubicBezTo>
                  <a:cubicBezTo>
                    <a:pt x="49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49" y="0"/>
                    <a:pt x="47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45" name="Freeform 200"/>
            <p:cNvSpPr>
              <a:spLocks/>
            </p:cNvSpPr>
            <p:nvPr/>
          </p:nvSpPr>
          <p:spPr bwMode="auto">
            <a:xfrm>
              <a:off x="1076326" y="1420813"/>
              <a:ext cx="128588" cy="1285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7"/>
                </a:cxn>
                <a:cxn ang="0">
                  <a:pos x="4" y="51"/>
                </a:cxn>
                <a:cxn ang="0">
                  <a:pos x="48" y="51"/>
                </a:cxn>
                <a:cxn ang="0">
                  <a:pos x="51" y="47"/>
                </a:cxn>
                <a:cxn ang="0">
                  <a:pos x="51" y="3"/>
                </a:cxn>
                <a:cxn ang="0">
                  <a:pos x="48" y="0"/>
                </a:cxn>
              </a:cxnLst>
              <a:rect l="0" t="0" r="r" b="b"/>
              <a:pathLst>
                <a:path w="51" h="51">
                  <a:moveTo>
                    <a:pt x="48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49"/>
                    <a:pt x="2" y="51"/>
                    <a:pt x="4" y="51"/>
                  </a:cubicBezTo>
                  <a:cubicBezTo>
                    <a:pt x="48" y="51"/>
                    <a:pt x="48" y="51"/>
                    <a:pt x="48" y="51"/>
                  </a:cubicBezTo>
                  <a:cubicBezTo>
                    <a:pt x="50" y="51"/>
                    <a:pt x="51" y="49"/>
                    <a:pt x="51" y="47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50" y="0"/>
                    <a:pt x="4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246" name="Freeform 201"/>
          <p:cNvSpPr>
            <a:spLocks noEditPoints="1"/>
          </p:cNvSpPr>
          <p:nvPr/>
        </p:nvSpPr>
        <p:spPr bwMode="auto">
          <a:xfrm>
            <a:off x="13383878" y="3460848"/>
            <a:ext cx="734882" cy="647016"/>
          </a:xfrm>
          <a:custGeom>
            <a:avLst/>
            <a:gdLst>
              <a:gd name="T0" fmla="*/ 269437 w 116"/>
              <a:gd name="T1" fmla="*/ 176493 h 102"/>
              <a:gd name="T2" fmla="*/ 166195 w 116"/>
              <a:gd name="T3" fmla="*/ 118502 h 102"/>
              <a:gd name="T4" fmla="*/ 173749 w 116"/>
              <a:gd name="T5" fmla="*/ 103374 h 102"/>
              <a:gd name="T6" fmla="*/ 201448 w 116"/>
              <a:gd name="T7" fmla="*/ 55469 h 102"/>
              <a:gd name="T8" fmla="*/ 146050 w 116"/>
              <a:gd name="T9" fmla="*/ 0 h 102"/>
              <a:gd name="T10" fmla="*/ 93170 w 116"/>
              <a:gd name="T11" fmla="*/ 55469 h 102"/>
              <a:gd name="T12" fmla="*/ 110797 w 116"/>
              <a:gd name="T13" fmla="*/ 73118 h 102"/>
              <a:gd name="T14" fmla="*/ 128423 w 116"/>
              <a:gd name="T15" fmla="*/ 55469 h 102"/>
              <a:gd name="T16" fmla="*/ 146050 w 116"/>
              <a:gd name="T17" fmla="*/ 37820 h 102"/>
              <a:gd name="T18" fmla="*/ 166195 w 116"/>
              <a:gd name="T19" fmla="*/ 55469 h 102"/>
              <a:gd name="T20" fmla="*/ 156122 w 116"/>
              <a:gd name="T21" fmla="*/ 70597 h 102"/>
              <a:gd name="T22" fmla="*/ 128423 w 116"/>
              <a:gd name="T23" fmla="*/ 118502 h 102"/>
              <a:gd name="T24" fmla="*/ 25181 w 116"/>
              <a:gd name="T25" fmla="*/ 176493 h 102"/>
              <a:gd name="T26" fmla="*/ 0 w 116"/>
              <a:gd name="T27" fmla="*/ 219355 h 102"/>
              <a:gd name="T28" fmla="*/ 37772 w 116"/>
              <a:gd name="T29" fmla="*/ 257175 h 102"/>
              <a:gd name="T30" fmla="*/ 256847 w 116"/>
              <a:gd name="T31" fmla="*/ 257175 h 102"/>
              <a:gd name="T32" fmla="*/ 292100 w 116"/>
              <a:gd name="T33" fmla="*/ 219355 h 102"/>
              <a:gd name="T34" fmla="*/ 269437 w 116"/>
              <a:gd name="T35" fmla="*/ 176493 h 102"/>
              <a:gd name="T36" fmla="*/ 37772 w 116"/>
              <a:gd name="T37" fmla="*/ 219355 h 102"/>
              <a:gd name="T38" fmla="*/ 42808 w 116"/>
              <a:gd name="T39" fmla="*/ 209270 h 102"/>
              <a:gd name="T40" fmla="*/ 146050 w 116"/>
              <a:gd name="T41" fmla="*/ 151279 h 102"/>
              <a:gd name="T42" fmla="*/ 249292 w 116"/>
              <a:gd name="T43" fmla="*/ 206749 h 102"/>
              <a:gd name="T44" fmla="*/ 256847 w 116"/>
              <a:gd name="T45" fmla="*/ 219355 h 102"/>
              <a:gd name="T46" fmla="*/ 37772 w 116"/>
              <a:gd name="T47" fmla="*/ 219355 h 102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</a:gdLst>
            <a:ahLst/>
            <a:cxnLst>
              <a:cxn ang="T48">
                <a:pos x="T0" y="T1"/>
              </a:cxn>
              <a:cxn ang="T49">
                <a:pos x="T2" y="T3"/>
              </a:cxn>
              <a:cxn ang="T50">
                <a:pos x="T4" y="T5"/>
              </a:cxn>
              <a:cxn ang="T51">
                <a:pos x="T6" y="T7"/>
              </a:cxn>
              <a:cxn ang="T52">
                <a:pos x="T8" y="T9"/>
              </a:cxn>
              <a:cxn ang="T53">
                <a:pos x="T10" y="T11"/>
              </a:cxn>
              <a:cxn ang="T54">
                <a:pos x="T12" y="T13"/>
              </a:cxn>
              <a:cxn ang="T55">
                <a:pos x="T14" y="T15"/>
              </a:cxn>
              <a:cxn ang="T56">
                <a:pos x="T16" y="T17"/>
              </a:cxn>
              <a:cxn ang="T57">
                <a:pos x="T18" y="T19"/>
              </a:cxn>
              <a:cxn ang="T58">
                <a:pos x="T20" y="T21"/>
              </a:cxn>
              <a:cxn ang="T59">
                <a:pos x="T22" y="T23"/>
              </a:cxn>
              <a:cxn ang="T60">
                <a:pos x="T24" y="T25"/>
              </a:cxn>
              <a:cxn ang="T61">
                <a:pos x="T26" y="T27"/>
              </a:cxn>
              <a:cxn ang="T62">
                <a:pos x="T28" y="T29"/>
              </a:cxn>
              <a:cxn ang="T63">
                <a:pos x="T30" y="T31"/>
              </a:cxn>
              <a:cxn ang="T64">
                <a:pos x="T32" y="T33"/>
              </a:cxn>
              <a:cxn ang="T65">
                <a:pos x="T34" y="T35"/>
              </a:cxn>
              <a:cxn ang="T66">
                <a:pos x="T36" y="T37"/>
              </a:cxn>
              <a:cxn ang="T67">
                <a:pos x="T38" y="T39"/>
              </a:cxn>
              <a:cxn ang="T68">
                <a:pos x="T40" y="T41"/>
              </a:cxn>
              <a:cxn ang="T69">
                <a:pos x="T42" y="T43"/>
              </a:cxn>
              <a:cxn ang="T70">
                <a:pos x="T44" y="T45"/>
              </a:cxn>
              <a:cxn ang="T71">
                <a:pos x="T46" y="T47"/>
              </a:cxn>
            </a:cxnLst>
            <a:rect l="0" t="0" r="r" b="b"/>
            <a:pathLst>
              <a:path w="116" h="102">
                <a:moveTo>
                  <a:pt x="107" y="70"/>
                </a:moveTo>
                <a:cubicBezTo>
                  <a:pt x="66" y="47"/>
                  <a:pt x="66" y="47"/>
                  <a:pt x="66" y="47"/>
                </a:cubicBezTo>
                <a:cubicBezTo>
                  <a:pt x="66" y="45"/>
                  <a:pt x="67" y="42"/>
                  <a:pt x="69" y="41"/>
                </a:cubicBezTo>
                <a:cubicBezTo>
                  <a:pt x="76" y="37"/>
                  <a:pt x="80" y="30"/>
                  <a:pt x="80" y="22"/>
                </a:cubicBezTo>
                <a:cubicBezTo>
                  <a:pt x="80" y="10"/>
                  <a:pt x="70" y="0"/>
                  <a:pt x="58" y="0"/>
                </a:cubicBezTo>
                <a:cubicBezTo>
                  <a:pt x="46" y="0"/>
                  <a:pt x="37" y="10"/>
                  <a:pt x="37" y="22"/>
                </a:cubicBezTo>
                <a:cubicBezTo>
                  <a:pt x="37" y="26"/>
                  <a:pt x="40" y="29"/>
                  <a:pt x="44" y="29"/>
                </a:cubicBezTo>
                <a:cubicBezTo>
                  <a:pt x="48" y="29"/>
                  <a:pt x="51" y="26"/>
                  <a:pt x="51" y="22"/>
                </a:cubicBezTo>
                <a:cubicBezTo>
                  <a:pt x="51" y="18"/>
                  <a:pt x="54" y="15"/>
                  <a:pt x="58" y="15"/>
                </a:cubicBezTo>
                <a:cubicBezTo>
                  <a:pt x="62" y="15"/>
                  <a:pt x="66" y="18"/>
                  <a:pt x="66" y="22"/>
                </a:cubicBezTo>
                <a:cubicBezTo>
                  <a:pt x="66" y="25"/>
                  <a:pt x="64" y="27"/>
                  <a:pt x="62" y="28"/>
                </a:cubicBezTo>
                <a:cubicBezTo>
                  <a:pt x="55" y="32"/>
                  <a:pt x="51" y="39"/>
                  <a:pt x="51" y="47"/>
                </a:cubicBezTo>
                <a:cubicBezTo>
                  <a:pt x="10" y="70"/>
                  <a:pt x="10" y="70"/>
                  <a:pt x="10" y="70"/>
                </a:cubicBezTo>
                <a:cubicBezTo>
                  <a:pt x="4" y="74"/>
                  <a:pt x="0" y="81"/>
                  <a:pt x="0" y="87"/>
                </a:cubicBezTo>
                <a:cubicBezTo>
                  <a:pt x="0" y="95"/>
                  <a:pt x="7" y="102"/>
                  <a:pt x="15" y="102"/>
                </a:cubicBezTo>
                <a:cubicBezTo>
                  <a:pt x="102" y="102"/>
                  <a:pt x="102" y="102"/>
                  <a:pt x="102" y="102"/>
                </a:cubicBezTo>
                <a:cubicBezTo>
                  <a:pt x="110" y="102"/>
                  <a:pt x="116" y="95"/>
                  <a:pt x="116" y="87"/>
                </a:cubicBezTo>
                <a:cubicBezTo>
                  <a:pt x="116" y="81"/>
                  <a:pt x="112" y="74"/>
                  <a:pt x="107" y="70"/>
                </a:cubicBezTo>
                <a:close/>
                <a:moveTo>
                  <a:pt x="15" y="87"/>
                </a:moveTo>
                <a:cubicBezTo>
                  <a:pt x="15" y="86"/>
                  <a:pt x="16" y="83"/>
                  <a:pt x="17" y="83"/>
                </a:cubicBezTo>
                <a:cubicBezTo>
                  <a:pt x="58" y="60"/>
                  <a:pt x="58" y="60"/>
                  <a:pt x="58" y="60"/>
                </a:cubicBezTo>
                <a:cubicBezTo>
                  <a:pt x="99" y="82"/>
                  <a:pt x="99" y="82"/>
                  <a:pt x="99" y="82"/>
                </a:cubicBezTo>
                <a:cubicBezTo>
                  <a:pt x="100" y="83"/>
                  <a:pt x="102" y="86"/>
                  <a:pt x="102" y="87"/>
                </a:cubicBezTo>
                <a:lnTo>
                  <a:pt x="15" y="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47" name="Freeform 202"/>
          <p:cNvSpPr>
            <a:spLocks noEditPoints="1"/>
          </p:cNvSpPr>
          <p:nvPr/>
        </p:nvSpPr>
        <p:spPr bwMode="auto">
          <a:xfrm>
            <a:off x="14861630" y="3512771"/>
            <a:ext cx="734882" cy="643022"/>
          </a:xfrm>
          <a:custGeom>
            <a:avLst/>
            <a:gdLst>
              <a:gd name="T0" fmla="*/ 219075 w 116"/>
              <a:gd name="T1" fmla="*/ 174609 h 101"/>
              <a:gd name="T2" fmla="*/ 234184 w 116"/>
              <a:gd name="T3" fmla="*/ 25306 h 101"/>
              <a:gd name="T4" fmla="*/ 229147 w 116"/>
              <a:gd name="T5" fmla="*/ 15183 h 101"/>
              <a:gd name="T6" fmla="*/ 146050 w 116"/>
              <a:gd name="T7" fmla="*/ 0 h 101"/>
              <a:gd name="T8" fmla="*/ 60434 w 116"/>
              <a:gd name="T9" fmla="*/ 15183 h 101"/>
              <a:gd name="T10" fmla="*/ 55398 w 116"/>
              <a:gd name="T11" fmla="*/ 25306 h 101"/>
              <a:gd name="T12" fmla="*/ 73025 w 116"/>
              <a:gd name="T13" fmla="*/ 174609 h 101"/>
              <a:gd name="T14" fmla="*/ 0 w 116"/>
              <a:gd name="T15" fmla="*/ 182201 h 101"/>
              <a:gd name="T16" fmla="*/ 52880 w 116"/>
              <a:gd name="T17" fmla="*/ 237873 h 101"/>
              <a:gd name="T18" fmla="*/ 146050 w 116"/>
              <a:gd name="T19" fmla="*/ 255587 h 101"/>
              <a:gd name="T20" fmla="*/ 236702 w 116"/>
              <a:gd name="T21" fmla="*/ 237873 h 101"/>
              <a:gd name="T22" fmla="*/ 292100 w 116"/>
              <a:gd name="T23" fmla="*/ 182201 h 101"/>
              <a:gd name="T24" fmla="*/ 219075 w 116"/>
              <a:gd name="T25" fmla="*/ 174609 h 101"/>
              <a:gd name="T26" fmla="*/ 108278 w 116"/>
              <a:gd name="T27" fmla="*/ 32897 h 101"/>
              <a:gd name="T28" fmla="*/ 108278 w 116"/>
              <a:gd name="T29" fmla="*/ 32897 h 101"/>
              <a:gd name="T30" fmla="*/ 120869 w 116"/>
              <a:gd name="T31" fmla="*/ 149303 h 101"/>
              <a:gd name="T32" fmla="*/ 120869 w 116"/>
              <a:gd name="T33" fmla="*/ 179670 h 101"/>
              <a:gd name="T34" fmla="*/ 85616 w 116"/>
              <a:gd name="T35" fmla="*/ 177140 h 101"/>
              <a:gd name="T36" fmla="*/ 85616 w 116"/>
              <a:gd name="T37" fmla="*/ 149303 h 101"/>
              <a:gd name="T38" fmla="*/ 73025 w 116"/>
              <a:gd name="T39" fmla="*/ 32897 h 101"/>
              <a:gd name="T40" fmla="*/ 73025 w 116"/>
              <a:gd name="T41" fmla="*/ 27836 h 101"/>
              <a:gd name="T42" fmla="*/ 108278 w 116"/>
              <a:gd name="T43" fmla="*/ 32897 h 101"/>
              <a:gd name="T44" fmla="*/ 276991 w 116"/>
              <a:gd name="T45" fmla="*/ 192323 h 101"/>
              <a:gd name="T46" fmla="*/ 274473 w 116"/>
              <a:gd name="T47" fmla="*/ 194853 h 101"/>
              <a:gd name="T48" fmla="*/ 236702 w 116"/>
              <a:gd name="T49" fmla="*/ 220159 h 101"/>
              <a:gd name="T50" fmla="*/ 146050 w 116"/>
              <a:gd name="T51" fmla="*/ 237873 h 101"/>
              <a:gd name="T52" fmla="*/ 52880 w 116"/>
              <a:gd name="T53" fmla="*/ 220159 h 101"/>
              <a:gd name="T54" fmla="*/ 15109 w 116"/>
              <a:gd name="T55" fmla="*/ 194853 h 101"/>
              <a:gd name="T56" fmla="*/ 15109 w 116"/>
              <a:gd name="T57" fmla="*/ 192323 h 101"/>
              <a:gd name="T58" fmla="*/ 15109 w 116"/>
              <a:gd name="T59" fmla="*/ 192323 h 101"/>
              <a:gd name="T60" fmla="*/ 20145 w 116"/>
              <a:gd name="T61" fmla="*/ 182201 h 101"/>
              <a:gd name="T62" fmla="*/ 32735 w 116"/>
              <a:gd name="T63" fmla="*/ 182201 h 101"/>
              <a:gd name="T64" fmla="*/ 55398 w 116"/>
              <a:gd name="T65" fmla="*/ 197384 h 101"/>
              <a:gd name="T66" fmla="*/ 146050 w 116"/>
              <a:gd name="T67" fmla="*/ 215098 h 101"/>
              <a:gd name="T68" fmla="*/ 234184 w 116"/>
              <a:gd name="T69" fmla="*/ 197384 h 101"/>
              <a:gd name="T70" fmla="*/ 259365 w 116"/>
              <a:gd name="T71" fmla="*/ 182201 h 101"/>
              <a:gd name="T72" fmla="*/ 269437 w 116"/>
              <a:gd name="T73" fmla="*/ 182201 h 101"/>
              <a:gd name="T74" fmla="*/ 276991 w 116"/>
              <a:gd name="T75" fmla="*/ 189792 h 101"/>
              <a:gd name="T76" fmla="*/ 276991 w 116"/>
              <a:gd name="T77" fmla="*/ 192323 h 10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116" h="101">
                <a:moveTo>
                  <a:pt x="87" y="69"/>
                </a:moveTo>
                <a:cubicBezTo>
                  <a:pt x="87" y="46"/>
                  <a:pt x="87" y="28"/>
                  <a:pt x="93" y="10"/>
                </a:cubicBezTo>
                <a:cubicBezTo>
                  <a:pt x="93" y="8"/>
                  <a:pt x="93" y="6"/>
                  <a:pt x="91" y="6"/>
                </a:cubicBezTo>
                <a:cubicBezTo>
                  <a:pt x="86" y="4"/>
                  <a:pt x="74" y="0"/>
                  <a:pt x="58" y="0"/>
                </a:cubicBezTo>
                <a:cubicBezTo>
                  <a:pt x="42" y="0"/>
                  <a:pt x="30" y="4"/>
                  <a:pt x="24" y="6"/>
                </a:cubicBezTo>
                <a:cubicBezTo>
                  <a:pt x="23" y="6"/>
                  <a:pt x="22" y="8"/>
                  <a:pt x="22" y="10"/>
                </a:cubicBezTo>
                <a:cubicBezTo>
                  <a:pt x="28" y="28"/>
                  <a:pt x="28" y="46"/>
                  <a:pt x="29" y="69"/>
                </a:cubicBezTo>
                <a:cubicBezTo>
                  <a:pt x="11" y="66"/>
                  <a:pt x="0" y="63"/>
                  <a:pt x="0" y="72"/>
                </a:cubicBezTo>
                <a:cubicBezTo>
                  <a:pt x="0" y="78"/>
                  <a:pt x="7" y="87"/>
                  <a:pt x="21" y="94"/>
                </a:cubicBezTo>
                <a:cubicBezTo>
                  <a:pt x="30" y="98"/>
                  <a:pt x="43" y="101"/>
                  <a:pt x="58" y="101"/>
                </a:cubicBezTo>
                <a:cubicBezTo>
                  <a:pt x="72" y="101"/>
                  <a:pt x="85" y="98"/>
                  <a:pt x="94" y="94"/>
                </a:cubicBezTo>
                <a:cubicBezTo>
                  <a:pt x="108" y="87"/>
                  <a:pt x="116" y="77"/>
                  <a:pt x="116" y="72"/>
                </a:cubicBezTo>
                <a:cubicBezTo>
                  <a:pt x="116" y="63"/>
                  <a:pt x="104" y="66"/>
                  <a:pt x="87" y="69"/>
                </a:cubicBezTo>
                <a:close/>
                <a:moveTo>
                  <a:pt x="43" y="13"/>
                </a:moveTo>
                <a:cubicBezTo>
                  <a:pt x="43" y="13"/>
                  <a:pt x="43" y="13"/>
                  <a:pt x="43" y="13"/>
                </a:cubicBezTo>
                <a:cubicBezTo>
                  <a:pt x="47" y="27"/>
                  <a:pt x="48" y="42"/>
                  <a:pt x="48" y="59"/>
                </a:cubicBezTo>
                <a:cubicBezTo>
                  <a:pt x="48" y="63"/>
                  <a:pt x="48" y="67"/>
                  <a:pt x="48" y="71"/>
                </a:cubicBezTo>
                <a:cubicBezTo>
                  <a:pt x="46" y="71"/>
                  <a:pt x="36" y="71"/>
                  <a:pt x="34" y="70"/>
                </a:cubicBezTo>
                <a:cubicBezTo>
                  <a:pt x="34" y="67"/>
                  <a:pt x="34" y="63"/>
                  <a:pt x="34" y="59"/>
                </a:cubicBezTo>
                <a:cubicBezTo>
                  <a:pt x="34" y="42"/>
                  <a:pt x="33" y="28"/>
                  <a:pt x="29" y="13"/>
                </a:cubicBezTo>
                <a:cubicBezTo>
                  <a:pt x="29" y="11"/>
                  <a:pt x="29" y="11"/>
                  <a:pt x="29" y="11"/>
                </a:cubicBezTo>
                <a:cubicBezTo>
                  <a:pt x="31" y="12"/>
                  <a:pt x="40" y="12"/>
                  <a:pt x="43" y="13"/>
                </a:cubicBezTo>
                <a:close/>
                <a:moveTo>
                  <a:pt x="110" y="76"/>
                </a:moveTo>
                <a:cubicBezTo>
                  <a:pt x="109" y="77"/>
                  <a:pt x="109" y="77"/>
                  <a:pt x="109" y="77"/>
                </a:cubicBezTo>
                <a:cubicBezTo>
                  <a:pt x="105" y="80"/>
                  <a:pt x="100" y="84"/>
                  <a:pt x="94" y="87"/>
                </a:cubicBezTo>
                <a:cubicBezTo>
                  <a:pt x="85" y="91"/>
                  <a:pt x="71" y="94"/>
                  <a:pt x="58" y="94"/>
                </a:cubicBezTo>
                <a:cubicBezTo>
                  <a:pt x="44" y="94"/>
                  <a:pt x="30" y="91"/>
                  <a:pt x="21" y="87"/>
                </a:cubicBezTo>
                <a:cubicBezTo>
                  <a:pt x="15" y="84"/>
                  <a:pt x="10" y="80"/>
                  <a:pt x="6" y="77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74"/>
                  <a:pt x="7" y="73"/>
                  <a:pt x="8" y="72"/>
                </a:cubicBezTo>
                <a:cubicBezTo>
                  <a:pt x="10" y="71"/>
                  <a:pt x="12" y="71"/>
                  <a:pt x="13" y="72"/>
                </a:cubicBezTo>
                <a:cubicBezTo>
                  <a:pt x="16" y="74"/>
                  <a:pt x="19" y="76"/>
                  <a:pt x="22" y="78"/>
                </a:cubicBezTo>
                <a:cubicBezTo>
                  <a:pt x="31" y="82"/>
                  <a:pt x="44" y="85"/>
                  <a:pt x="58" y="85"/>
                </a:cubicBezTo>
                <a:cubicBezTo>
                  <a:pt x="71" y="85"/>
                  <a:pt x="84" y="82"/>
                  <a:pt x="93" y="78"/>
                </a:cubicBezTo>
                <a:cubicBezTo>
                  <a:pt x="97" y="76"/>
                  <a:pt x="100" y="74"/>
                  <a:pt x="103" y="72"/>
                </a:cubicBezTo>
                <a:cubicBezTo>
                  <a:pt x="104" y="71"/>
                  <a:pt x="106" y="71"/>
                  <a:pt x="107" y="72"/>
                </a:cubicBezTo>
                <a:cubicBezTo>
                  <a:pt x="109" y="72"/>
                  <a:pt x="110" y="74"/>
                  <a:pt x="110" y="75"/>
                </a:cubicBezTo>
                <a:lnTo>
                  <a:pt x="110" y="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48" name="Group 247"/>
          <p:cNvGrpSpPr/>
          <p:nvPr/>
        </p:nvGrpSpPr>
        <p:grpSpPr>
          <a:xfrm>
            <a:off x="16379324" y="3512771"/>
            <a:ext cx="690950" cy="690950"/>
            <a:chOff x="6202363" y="1274763"/>
            <a:chExt cx="274638" cy="274638"/>
          </a:xfrm>
          <a:solidFill>
            <a:schemeClr val="tx2"/>
          </a:solidFill>
        </p:grpSpPr>
        <p:sp>
          <p:nvSpPr>
            <p:cNvPr id="249" name="Freeform 203"/>
            <p:cNvSpPr>
              <a:spLocks noEditPoints="1"/>
            </p:cNvSpPr>
            <p:nvPr/>
          </p:nvSpPr>
          <p:spPr bwMode="auto">
            <a:xfrm>
              <a:off x="6202363" y="1274763"/>
              <a:ext cx="219075" cy="107950"/>
            </a:xfrm>
            <a:custGeom>
              <a:avLst/>
              <a:gdLst/>
              <a:ahLst/>
              <a:cxnLst>
                <a:cxn ang="0">
                  <a:pos x="7" y="0"/>
                </a:cxn>
                <a:cxn ang="0">
                  <a:pos x="0" y="7"/>
                </a:cxn>
                <a:cxn ang="0">
                  <a:pos x="0" y="36"/>
                </a:cxn>
                <a:cxn ang="0">
                  <a:pos x="7" y="43"/>
                </a:cxn>
                <a:cxn ang="0">
                  <a:pos x="73" y="43"/>
                </a:cxn>
                <a:cxn ang="0">
                  <a:pos x="87" y="0"/>
                </a:cxn>
                <a:cxn ang="0">
                  <a:pos x="7" y="0"/>
                </a:cxn>
                <a:cxn ang="0">
                  <a:pos x="65" y="21"/>
                </a:cxn>
                <a:cxn ang="0">
                  <a:pos x="58" y="21"/>
                </a:cxn>
                <a:cxn ang="0">
                  <a:pos x="58" y="14"/>
                </a:cxn>
                <a:cxn ang="0">
                  <a:pos x="65" y="14"/>
                </a:cxn>
                <a:cxn ang="0">
                  <a:pos x="65" y="21"/>
                </a:cxn>
              </a:cxnLst>
              <a:rect l="0" t="0" r="r" b="b"/>
              <a:pathLst>
                <a:path w="87" h="43">
                  <a:moveTo>
                    <a:pt x="7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40"/>
                    <a:pt x="3" y="43"/>
                    <a:pt x="7" y="43"/>
                  </a:cubicBezTo>
                  <a:cubicBezTo>
                    <a:pt x="73" y="43"/>
                    <a:pt x="73" y="43"/>
                    <a:pt x="73" y="43"/>
                  </a:cubicBezTo>
                  <a:cubicBezTo>
                    <a:pt x="87" y="0"/>
                    <a:pt x="87" y="0"/>
                    <a:pt x="87" y="0"/>
                  </a:cubicBezTo>
                  <a:lnTo>
                    <a:pt x="7" y="0"/>
                  </a:lnTo>
                  <a:close/>
                  <a:moveTo>
                    <a:pt x="65" y="21"/>
                  </a:moveTo>
                  <a:cubicBezTo>
                    <a:pt x="58" y="21"/>
                    <a:pt x="58" y="21"/>
                    <a:pt x="58" y="21"/>
                  </a:cubicBezTo>
                  <a:cubicBezTo>
                    <a:pt x="58" y="14"/>
                    <a:pt x="58" y="14"/>
                    <a:pt x="58" y="14"/>
                  </a:cubicBezTo>
                  <a:cubicBezTo>
                    <a:pt x="65" y="14"/>
                    <a:pt x="65" y="14"/>
                    <a:pt x="65" y="14"/>
                  </a:cubicBezTo>
                  <a:lnTo>
                    <a:pt x="65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50" name="Freeform 204"/>
            <p:cNvSpPr>
              <a:spLocks/>
            </p:cNvSpPr>
            <p:nvPr/>
          </p:nvSpPr>
          <p:spPr bwMode="auto">
            <a:xfrm>
              <a:off x="6418263" y="1292225"/>
              <a:ext cx="58738" cy="73025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0" y="46"/>
                </a:cxn>
                <a:cxn ang="0">
                  <a:pos x="22" y="46"/>
                </a:cxn>
                <a:cxn ang="0">
                  <a:pos x="37" y="0"/>
                </a:cxn>
                <a:cxn ang="0">
                  <a:pos x="13" y="0"/>
                </a:cxn>
              </a:cxnLst>
              <a:rect l="0" t="0" r="r" b="b"/>
              <a:pathLst>
                <a:path w="37" h="46">
                  <a:moveTo>
                    <a:pt x="13" y="0"/>
                  </a:moveTo>
                  <a:lnTo>
                    <a:pt x="0" y="46"/>
                  </a:lnTo>
                  <a:lnTo>
                    <a:pt x="22" y="46"/>
                  </a:lnTo>
                  <a:lnTo>
                    <a:pt x="37" y="0"/>
                  </a:lnTo>
                  <a:lnTo>
                    <a:pt x="13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51" name="Freeform 206"/>
            <p:cNvSpPr>
              <a:spLocks/>
            </p:cNvSpPr>
            <p:nvPr/>
          </p:nvSpPr>
          <p:spPr bwMode="auto">
            <a:xfrm>
              <a:off x="6202363" y="1401763"/>
              <a:ext cx="128588" cy="147638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6" y="37"/>
                </a:cxn>
                <a:cxn ang="0">
                  <a:pos x="15" y="37"/>
                </a:cxn>
                <a:cxn ang="0">
                  <a:pos x="7" y="29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7" y="59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36" y="51"/>
                </a:cxn>
                <a:cxn ang="0">
                  <a:pos x="44" y="51"/>
                </a:cxn>
                <a:cxn ang="0">
                  <a:pos x="51" y="51"/>
                </a:cxn>
                <a:cxn ang="0">
                  <a:pos x="51" y="0"/>
                </a:cxn>
                <a:cxn ang="0">
                  <a:pos x="44" y="0"/>
                </a:cxn>
                <a:cxn ang="0">
                  <a:pos x="36" y="0"/>
                </a:cxn>
              </a:cxnLst>
              <a:rect l="0" t="0" r="r" b="b"/>
              <a:pathLst>
                <a:path w="51" h="59">
                  <a:moveTo>
                    <a:pt x="36" y="0"/>
                  </a:moveTo>
                  <a:cubicBezTo>
                    <a:pt x="36" y="37"/>
                    <a:pt x="36" y="37"/>
                    <a:pt x="36" y="37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15" y="33"/>
                    <a:pt x="11" y="29"/>
                    <a:pt x="7" y="29"/>
                  </a:cubicBezTo>
                  <a:cubicBezTo>
                    <a:pt x="3" y="29"/>
                    <a:pt x="0" y="33"/>
                    <a:pt x="0" y="3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5"/>
                    <a:pt x="3" y="59"/>
                    <a:pt x="7" y="59"/>
                  </a:cubicBezTo>
                  <a:cubicBezTo>
                    <a:pt x="11" y="59"/>
                    <a:pt x="15" y="55"/>
                    <a:pt x="15" y="51"/>
                  </a:cubicBezTo>
                  <a:cubicBezTo>
                    <a:pt x="15" y="51"/>
                    <a:pt x="15" y="51"/>
                    <a:pt x="15" y="51"/>
                  </a:cubicBezTo>
                  <a:cubicBezTo>
                    <a:pt x="36" y="51"/>
                    <a:pt x="36" y="51"/>
                    <a:pt x="36" y="51"/>
                  </a:cubicBezTo>
                  <a:cubicBezTo>
                    <a:pt x="44" y="51"/>
                    <a:pt x="44" y="51"/>
                    <a:pt x="44" y="51"/>
                  </a:cubicBezTo>
                  <a:cubicBezTo>
                    <a:pt x="51" y="51"/>
                    <a:pt x="51" y="51"/>
                    <a:pt x="51" y="5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4" y="0"/>
                    <a:pt x="44" y="0"/>
                    <a:pt x="44" y="0"/>
                  </a:cubicBezTo>
                  <a:lnTo>
                    <a:pt x="3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52" name="Group 251"/>
          <p:cNvGrpSpPr/>
          <p:nvPr/>
        </p:nvGrpSpPr>
        <p:grpSpPr>
          <a:xfrm>
            <a:off x="10440352" y="3460849"/>
            <a:ext cx="738878" cy="742870"/>
            <a:chOff x="3841751" y="1254125"/>
            <a:chExt cx="293688" cy="295275"/>
          </a:xfrm>
          <a:solidFill>
            <a:schemeClr val="tx2"/>
          </a:solidFill>
        </p:grpSpPr>
        <p:sp>
          <p:nvSpPr>
            <p:cNvPr id="253" name="Freeform 207"/>
            <p:cNvSpPr>
              <a:spLocks/>
            </p:cNvSpPr>
            <p:nvPr/>
          </p:nvSpPr>
          <p:spPr bwMode="auto">
            <a:xfrm>
              <a:off x="3841751" y="1420813"/>
              <a:ext cx="127000" cy="55563"/>
            </a:xfrm>
            <a:custGeom>
              <a:avLst/>
              <a:gdLst/>
              <a:ahLst/>
              <a:cxnLst>
                <a:cxn ang="0">
                  <a:pos x="5" y="18"/>
                </a:cxn>
                <a:cxn ang="0">
                  <a:pos x="19" y="22"/>
                </a:cxn>
                <a:cxn ang="0">
                  <a:pos x="50" y="14"/>
                </a:cxn>
                <a:cxn ang="0">
                  <a:pos x="9" y="1"/>
                </a:cxn>
                <a:cxn ang="0">
                  <a:pos x="3" y="2"/>
                </a:cxn>
                <a:cxn ang="0">
                  <a:pos x="0" y="8"/>
                </a:cxn>
                <a:cxn ang="0">
                  <a:pos x="0" y="11"/>
                </a:cxn>
                <a:cxn ang="0">
                  <a:pos x="5" y="18"/>
                </a:cxn>
              </a:cxnLst>
              <a:rect l="0" t="0" r="r" b="b"/>
              <a:pathLst>
                <a:path w="50" h="22">
                  <a:moveTo>
                    <a:pt x="5" y="18"/>
                  </a:moveTo>
                  <a:cubicBezTo>
                    <a:pt x="19" y="22"/>
                    <a:pt x="19" y="22"/>
                    <a:pt x="19" y="22"/>
                  </a:cubicBezTo>
                  <a:cubicBezTo>
                    <a:pt x="50" y="14"/>
                    <a:pt x="50" y="14"/>
                    <a:pt x="50" y="1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7" y="0"/>
                    <a:pt x="4" y="1"/>
                    <a:pt x="3" y="2"/>
                  </a:cubicBezTo>
                  <a:cubicBezTo>
                    <a:pt x="1" y="4"/>
                    <a:pt x="0" y="6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4"/>
                    <a:pt x="2" y="17"/>
                    <a:pt x="5" y="1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54" name="Freeform 208"/>
            <p:cNvSpPr>
              <a:spLocks/>
            </p:cNvSpPr>
            <p:nvPr/>
          </p:nvSpPr>
          <p:spPr bwMode="auto">
            <a:xfrm>
              <a:off x="4037013" y="1504950"/>
              <a:ext cx="98425" cy="42863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3" y="0"/>
                </a:cxn>
                <a:cxn ang="0">
                  <a:pos x="0" y="8"/>
                </a:cxn>
                <a:cxn ang="0">
                  <a:pos x="29" y="17"/>
                </a:cxn>
                <a:cxn ang="0">
                  <a:pos x="36" y="16"/>
                </a:cxn>
                <a:cxn ang="0">
                  <a:pos x="39" y="10"/>
                </a:cxn>
                <a:cxn ang="0">
                  <a:pos x="39" y="7"/>
                </a:cxn>
                <a:cxn ang="0">
                  <a:pos x="34" y="0"/>
                </a:cxn>
              </a:cxnLst>
              <a:rect l="0" t="0" r="r" b="b"/>
              <a:pathLst>
                <a:path w="39" h="17">
                  <a:moveTo>
                    <a:pt x="34" y="0"/>
                  </a:moveTo>
                  <a:cubicBezTo>
                    <a:pt x="33" y="0"/>
                    <a:pt x="33" y="0"/>
                    <a:pt x="33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9" y="17"/>
                    <a:pt x="29" y="17"/>
                    <a:pt x="29" y="17"/>
                  </a:cubicBezTo>
                  <a:cubicBezTo>
                    <a:pt x="32" y="17"/>
                    <a:pt x="34" y="17"/>
                    <a:pt x="36" y="16"/>
                  </a:cubicBezTo>
                  <a:cubicBezTo>
                    <a:pt x="38" y="14"/>
                    <a:pt x="39" y="12"/>
                    <a:pt x="39" y="1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9" y="4"/>
                    <a:pt x="37" y="1"/>
                    <a:pt x="34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55" name="Freeform 209"/>
            <p:cNvSpPr>
              <a:spLocks/>
            </p:cNvSpPr>
            <p:nvPr/>
          </p:nvSpPr>
          <p:spPr bwMode="auto">
            <a:xfrm>
              <a:off x="3841751" y="1438275"/>
              <a:ext cx="293688" cy="111125"/>
            </a:xfrm>
            <a:custGeom>
              <a:avLst/>
              <a:gdLst/>
              <a:ahLst/>
              <a:cxnLst>
                <a:cxn ang="0">
                  <a:pos x="113" y="2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5" y="26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2" y="42"/>
                </a:cxn>
                <a:cxn ang="0">
                  <a:pos x="7" y="44"/>
                </a:cxn>
                <a:cxn ang="0">
                  <a:pos x="9" y="43"/>
                </a:cxn>
                <a:cxn ang="0">
                  <a:pos x="110" y="18"/>
                </a:cxn>
                <a:cxn ang="0">
                  <a:pos x="116" y="11"/>
                </a:cxn>
                <a:cxn ang="0">
                  <a:pos x="116" y="8"/>
                </a:cxn>
                <a:cxn ang="0">
                  <a:pos x="113" y="2"/>
                </a:cxn>
              </a:cxnLst>
              <a:rect l="0" t="0" r="r" b="b"/>
              <a:pathLst>
                <a:path w="116" h="44">
                  <a:moveTo>
                    <a:pt x="113" y="2"/>
                  </a:moveTo>
                  <a:cubicBezTo>
                    <a:pt x="112" y="1"/>
                    <a:pt x="110" y="0"/>
                    <a:pt x="109" y="0"/>
                  </a:cubicBezTo>
                  <a:cubicBezTo>
                    <a:pt x="107" y="1"/>
                    <a:pt x="107" y="1"/>
                    <a:pt x="107" y="1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2" y="27"/>
                    <a:pt x="0" y="30"/>
                    <a:pt x="0" y="33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8"/>
                    <a:pt x="1" y="41"/>
                    <a:pt x="2" y="42"/>
                  </a:cubicBezTo>
                  <a:cubicBezTo>
                    <a:pt x="4" y="43"/>
                    <a:pt x="5" y="44"/>
                    <a:pt x="7" y="44"/>
                  </a:cubicBezTo>
                  <a:cubicBezTo>
                    <a:pt x="9" y="43"/>
                    <a:pt x="9" y="43"/>
                    <a:pt x="9" y="43"/>
                  </a:cubicBezTo>
                  <a:cubicBezTo>
                    <a:pt x="110" y="18"/>
                    <a:pt x="110" y="18"/>
                    <a:pt x="110" y="18"/>
                  </a:cubicBezTo>
                  <a:cubicBezTo>
                    <a:pt x="114" y="17"/>
                    <a:pt x="116" y="14"/>
                    <a:pt x="116" y="11"/>
                  </a:cubicBezTo>
                  <a:cubicBezTo>
                    <a:pt x="116" y="8"/>
                    <a:pt x="116" y="8"/>
                    <a:pt x="116" y="8"/>
                  </a:cubicBezTo>
                  <a:cubicBezTo>
                    <a:pt x="116" y="5"/>
                    <a:pt x="115" y="3"/>
                    <a:pt x="113" y="2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56" name="Freeform 210"/>
            <p:cNvSpPr>
              <a:spLocks noEditPoints="1"/>
            </p:cNvSpPr>
            <p:nvPr/>
          </p:nvSpPr>
          <p:spPr bwMode="auto">
            <a:xfrm>
              <a:off x="3908426" y="1254125"/>
              <a:ext cx="165100" cy="201613"/>
            </a:xfrm>
            <a:custGeom>
              <a:avLst/>
              <a:gdLst/>
              <a:ahLst/>
              <a:cxnLst>
                <a:cxn ang="0">
                  <a:pos x="14" y="59"/>
                </a:cxn>
                <a:cxn ang="0">
                  <a:pos x="54" y="63"/>
                </a:cxn>
                <a:cxn ang="0">
                  <a:pos x="35" y="0"/>
                </a:cxn>
                <a:cxn ang="0">
                  <a:pos x="14" y="59"/>
                </a:cxn>
                <a:cxn ang="0">
                  <a:pos x="26" y="51"/>
                </a:cxn>
                <a:cxn ang="0">
                  <a:pos x="38" y="29"/>
                </a:cxn>
                <a:cxn ang="0">
                  <a:pos x="35" y="66"/>
                </a:cxn>
                <a:cxn ang="0">
                  <a:pos x="26" y="51"/>
                </a:cxn>
              </a:cxnLst>
              <a:rect l="0" t="0" r="r" b="b"/>
              <a:pathLst>
                <a:path w="66" h="80">
                  <a:moveTo>
                    <a:pt x="14" y="59"/>
                  </a:moveTo>
                  <a:cubicBezTo>
                    <a:pt x="20" y="72"/>
                    <a:pt x="43" y="80"/>
                    <a:pt x="54" y="63"/>
                  </a:cubicBezTo>
                  <a:cubicBezTo>
                    <a:pt x="66" y="46"/>
                    <a:pt x="56" y="19"/>
                    <a:pt x="35" y="0"/>
                  </a:cubicBezTo>
                  <a:cubicBezTo>
                    <a:pt x="39" y="20"/>
                    <a:pt x="0" y="28"/>
                    <a:pt x="14" y="59"/>
                  </a:cubicBezTo>
                  <a:close/>
                  <a:moveTo>
                    <a:pt x="26" y="51"/>
                  </a:moveTo>
                  <a:cubicBezTo>
                    <a:pt x="29" y="48"/>
                    <a:pt x="37" y="44"/>
                    <a:pt x="38" y="29"/>
                  </a:cubicBezTo>
                  <a:cubicBezTo>
                    <a:pt x="55" y="41"/>
                    <a:pt x="47" y="69"/>
                    <a:pt x="35" y="66"/>
                  </a:cubicBezTo>
                  <a:cubicBezTo>
                    <a:pt x="22" y="64"/>
                    <a:pt x="23" y="55"/>
                    <a:pt x="26" y="5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11914112" y="3460849"/>
            <a:ext cx="734882" cy="742870"/>
            <a:chOff x="4427538" y="1254125"/>
            <a:chExt cx="292100" cy="295275"/>
          </a:xfrm>
          <a:solidFill>
            <a:schemeClr val="tx2"/>
          </a:solidFill>
        </p:grpSpPr>
        <p:sp>
          <p:nvSpPr>
            <p:cNvPr id="258" name="Freeform 211"/>
            <p:cNvSpPr>
              <a:spLocks/>
            </p:cNvSpPr>
            <p:nvPr/>
          </p:nvSpPr>
          <p:spPr bwMode="auto">
            <a:xfrm>
              <a:off x="4471988" y="1287463"/>
              <a:ext cx="33338" cy="33338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7" y="2"/>
                </a:cxn>
                <a:cxn ang="0">
                  <a:pos x="2" y="2"/>
                </a:cxn>
                <a:cxn ang="0">
                  <a:pos x="2" y="7"/>
                </a:cxn>
                <a:cxn ang="0">
                  <a:pos x="7" y="12"/>
                </a:cxn>
                <a:cxn ang="0">
                  <a:pos x="12" y="12"/>
                </a:cxn>
                <a:cxn ang="0">
                  <a:pos x="12" y="7"/>
                </a:cxn>
              </a:cxnLst>
              <a:rect l="0" t="0" r="r" b="b"/>
              <a:pathLst>
                <a:path w="13" h="13">
                  <a:moveTo>
                    <a:pt x="12" y="7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6"/>
                    <a:pt x="2" y="7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0" y="13"/>
                    <a:pt x="12" y="12"/>
                  </a:cubicBezTo>
                  <a:cubicBezTo>
                    <a:pt x="13" y="11"/>
                    <a:pt x="13" y="8"/>
                    <a:pt x="12" y="7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59" name="Freeform 212"/>
            <p:cNvSpPr>
              <a:spLocks/>
            </p:cNvSpPr>
            <p:nvPr/>
          </p:nvSpPr>
          <p:spPr bwMode="auto">
            <a:xfrm>
              <a:off x="4427538" y="1382713"/>
              <a:ext cx="34925" cy="19050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4" y="0"/>
                </a:cxn>
                <a:cxn ang="0">
                  <a:pos x="0" y="4"/>
                </a:cxn>
                <a:cxn ang="0">
                  <a:pos x="4" y="7"/>
                </a:cxn>
                <a:cxn ang="0">
                  <a:pos x="11" y="7"/>
                </a:cxn>
                <a:cxn ang="0">
                  <a:pos x="14" y="4"/>
                </a:cxn>
                <a:cxn ang="0">
                  <a:pos x="11" y="0"/>
                </a:cxn>
              </a:cxnLst>
              <a:rect l="0" t="0" r="r" b="b"/>
              <a:pathLst>
                <a:path w="14" h="7">
                  <a:moveTo>
                    <a:pt x="11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6"/>
                    <a:pt x="2" y="7"/>
                    <a:pt x="4" y="7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3" y="7"/>
                    <a:pt x="14" y="6"/>
                    <a:pt x="14" y="4"/>
                  </a:cubicBezTo>
                  <a:cubicBezTo>
                    <a:pt x="14" y="2"/>
                    <a:pt x="13" y="0"/>
                    <a:pt x="1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60" name="Freeform 213"/>
            <p:cNvSpPr>
              <a:spLocks/>
            </p:cNvSpPr>
            <p:nvPr/>
          </p:nvSpPr>
          <p:spPr bwMode="auto">
            <a:xfrm>
              <a:off x="4684713" y="1401763"/>
              <a:ext cx="34925" cy="19050"/>
            </a:xfrm>
            <a:custGeom>
              <a:avLst/>
              <a:gdLst/>
              <a:ahLst/>
              <a:cxnLst>
                <a:cxn ang="0">
                  <a:pos x="10" y="0"/>
                </a:cxn>
                <a:cxn ang="0">
                  <a:pos x="3" y="0"/>
                </a:cxn>
                <a:cxn ang="0">
                  <a:pos x="0" y="4"/>
                </a:cxn>
                <a:cxn ang="0">
                  <a:pos x="3" y="8"/>
                </a:cxn>
                <a:cxn ang="0">
                  <a:pos x="10" y="8"/>
                </a:cxn>
                <a:cxn ang="0">
                  <a:pos x="14" y="4"/>
                </a:cxn>
                <a:cxn ang="0">
                  <a:pos x="10" y="0"/>
                </a:cxn>
              </a:cxnLst>
              <a:rect l="0" t="0" r="r" b="b"/>
              <a:pathLst>
                <a:path w="14" h="8">
                  <a:moveTo>
                    <a:pt x="10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3" y="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2" y="8"/>
                    <a:pt x="14" y="6"/>
                    <a:pt x="14" y="4"/>
                  </a:cubicBezTo>
                  <a:cubicBezTo>
                    <a:pt x="14" y="2"/>
                    <a:pt x="12" y="0"/>
                    <a:pt x="1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61" name="Freeform 214"/>
            <p:cNvSpPr>
              <a:spLocks/>
            </p:cNvSpPr>
            <p:nvPr/>
          </p:nvSpPr>
          <p:spPr bwMode="auto">
            <a:xfrm>
              <a:off x="4654551" y="1303338"/>
              <a:ext cx="31750" cy="31750"/>
            </a:xfrm>
            <a:custGeom>
              <a:avLst/>
              <a:gdLst/>
              <a:ahLst/>
              <a:cxnLst>
                <a:cxn ang="0">
                  <a:pos x="12" y="1"/>
                </a:cxn>
                <a:cxn ang="0">
                  <a:pos x="6" y="1"/>
                </a:cxn>
                <a:cxn ang="0">
                  <a:pos x="1" y="6"/>
                </a:cxn>
                <a:cxn ang="0">
                  <a:pos x="1" y="11"/>
                </a:cxn>
                <a:cxn ang="0">
                  <a:pos x="6" y="11"/>
                </a:cxn>
                <a:cxn ang="0">
                  <a:pos x="12" y="6"/>
                </a:cxn>
                <a:cxn ang="0">
                  <a:pos x="12" y="1"/>
                </a:cxn>
              </a:cxnLst>
              <a:rect l="0" t="0" r="r" b="b"/>
              <a:pathLst>
                <a:path w="13" h="13">
                  <a:moveTo>
                    <a:pt x="12" y="1"/>
                  </a:moveTo>
                  <a:cubicBezTo>
                    <a:pt x="10" y="0"/>
                    <a:pt x="8" y="0"/>
                    <a:pt x="6" y="1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7"/>
                    <a:pt x="0" y="10"/>
                    <a:pt x="1" y="11"/>
                  </a:cubicBezTo>
                  <a:cubicBezTo>
                    <a:pt x="3" y="13"/>
                    <a:pt x="5" y="13"/>
                    <a:pt x="6" y="11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3" y="5"/>
                    <a:pt x="13" y="2"/>
                    <a:pt x="12" y="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62" name="Freeform 215"/>
            <p:cNvSpPr>
              <a:spLocks/>
            </p:cNvSpPr>
            <p:nvPr/>
          </p:nvSpPr>
          <p:spPr bwMode="auto">
            <a:xfrm>
              <a:off x="4573588" y="1254125"/>
              <a:ext cx="17463" cy="38100"/>
            </a:xfrm>
            <a:custGeom>
              <a:avLst/>
              <a:gdLst/>
              <a:ahLst/>
              <a:cxnLst>
                <a:cxn ang="0">
                  <a:pos x="4" y="15"/>
                </a:cxn>
                <a:cxn ang="0">
                  <a:pos x="6" y="14"/>
                </a:cxn>
                <a:cxn ang="0">
                  <a:pos x="7" y="11"/>
                </a:cxn>
                <a:cxn ang="0">
                  <a:pos x="7" y="4"/>
                </a:cxn>
                <a:cxn ang="0">
                  <a:pos x="4" y="0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11"/>
                </a:cxn>
                <a:cxn ang="0">
                  <a:pos x="4" y="15"/>
                </a:cxn>
              </a:cxnLst>
              <a:rect l="0" t="0" r="r" b="b"/>
              <a:pathLst>
                <a:path w="7" h="15">
                  <a:moveTo>
                    <a:pt x="4" y="15"/>
                  </a:moveTo>
                  <a:cubicBezTo>
                    <a:pt x="5" y="15"/>
                    <a:pt x="6" y="14"/>
                    <a:pt x="6" y="14"/>
                  </a:cubicBezTo>
                  <a:cubicBezTo>
                    <a:pt x="7" y="13"/>
                    <a:pt x="7" y="12"/>
                    <a:pt x="7" y="11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0"/>
                    <a:pt x="1" y="1"/>
                    <a:pt x="0" y="3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3"/>
                    <a:pt x="2" y="15"/>
                    <a:pt x="4" y="15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63" name="Freeform 216"/>
            <p:cNvSpPr>
              <a:spLocks noEditPoints="1"/>
            </p:cNvSpPr>
            <p:nvPr/>
          </p:nvSpPr>
          <p:spPr bwMode="auto">
            <a:xfrm>
              <a:off x="4500563" y="1327150"/>
              <a:ext cx="146050" cy="166688"/>
            </a:xfrm>
            <a:custGeom>
              <a:avLst/>
              <a:gdLst/>
              <a:ahLst/>
              <a:cxnLst>
                <a:cxn ang="0">
                  <a:pos x="29" y="0"/>
                </a:cxn>
                <a:cxn ang="0">
                  <a:pos x="0" y="29"/>
                </a:cxn>
                <a:cxn ang="0">
                  <a:pos x="14" y="54"/>
                </a:cxn>
                <a:cxn ang="0">
                  <a:pos x="14" y="66"/>
                </a:cxn>
                <a:cxn ang="0">
                  <a:pos x="44" y="66"/>
                </a:cxn>
                <a:cxn ang="0">
                  <a:pos x="44" y="54"/>
                </a:cxn>
                <a:cxn ang="0">
                  <a:pos x="58" y="29"/>
                </a:cxn>
                <a:cxn ang="0">
                  <a:pos x="29" y="0"/>
                </a:cxn>
                <a:cxn ang="0">
                  <a:pos x="40" y="48"/>
                </a:cxn>
                <a:cxn ang="0">
                  <a:pos x="36" y="50"/>
                </a:cxn>
                <a:cxn ang="0">
                  <a:pos x="36" y="54"/>
                </a:cxn>
                <a:cxn ang="0">
                  <a:pos x="36" y="58"/>
                </a:cxn>
                <a:cxn ang="0">
                  <a:pos x="22" y="58"/>
                </a:cxn>
                <a:cxn ang="0">
                  <a:pos x="22" y="54"/>
                </a:cxn>
                <a:cxn ang="0">
                  <a:pos x="22" y="50"/>
                </a:cxn>
                <a:cxn ang="0">
                  <a:pos x="18" y="48"/>
                </a:cxn>
                <a:cxn ang="0">
                  <a:pos x="7" y="29"/>
                </a:cxn>
                <a:cxn ang="0">
                  <a:pos x="29" y="8"/>
                </a:cxn>
                <a:cxn ang="0">
                  <a:pos x="51" y="29"/>
                </a:cxn>
                <a:cxn ang="0">
                  <a:pos x="40" y="48"/>
                </a:cxn>
              </a:cxnLst>
              <a:rect l="0" t="0" r="r" b="b"/>
              <a:pathLst>
                <a:path w="58" h="66">
                  <a:moveTo>
                    <a:pt x="29" y="0"/>
                  </a:moveTo>
                  <a:cubicBezTo>
                    <a:pt x="13" y="0"/>
                    <a:pt x="0" y="13"/>
                    <a:pt x="0" y="29"/>
                  </a:cubicBezTo>
                  <a:cubicBezTo>
                    <a:pt x="0" y="40"/>
                    <a:pt x="6" y="49"/>
                    <a:pt x="14" y="54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44" y="54"/>
                    <a:pt x="44" y="54"/>
                    <a:pt x="44" y="54"/>
                  </a:cubicBezTo>
                  <a:cubicBezTo>
                    <a:pt x="52" y="49"/>
                    <a:pt x="58" y="40"/>
                    <a:pt x="58" y="29"/>
                  </a:cubicBezTo>
                  <a:cubicBezTo>
                    <a:pt x="58" y="13"/>
                    <a:pt x="45" y="0"/>
                    <a:pt x="29" y="0"/>
                  </a:cubicBezTo>
                  <a:close/>
                  <a:moveTo>
                    <a:pt x="40" y="48"/>
                  </a:moveTo>
                  <a:cubicBezTo>
                    <a:pt x="36" y="50"/>
                    <a:pt x="36" y="50"/>
                    <a:pt x="36" y="50"/>
                  </a:cubicBezTo>
                  <a:cubicBezTo>
                    <a:pt x="36" y="54"/>
                    <a:pt x="36" y="54"/>
                    <a:pt x="36" y="54"/>
                  </a:cubicBezTo>
                  <a:cubicBezTo>
                    <a:pt x="36" y="58"/>
                    <a:pt x="36" y="58"/>
                    <a:pt x="36" y="58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18" y="48"/>
                    <a:pt x="18" y="48"/>
                    <a:pt x="18" y="48"/>
                  </a:cubicBezTo>
                  <a:cubicBezTo>
                    <a:pt x="11" y="44"/>
                    <a:pt x="7" y="37"/>
                    <a:pt x="7" y="29"/>
                  </a:cubicBezTo>
                  <a:cubicBezTo>
                    <a:pt x="7" y="17"/>
                    <a:pt x="17" y="8"/>
                    <a:pt x="29" y="8"/>
                  </a:cubicBezTo>
                  <a:cubicBezTo>
                    <a:pt x="41" y="8"/>
                    <a:pt x="51" y="17"/>
                    <a:pt x="51" y="29"/>
                  </a:cubicBezTo>
                  <a:cubicBezTo>
                    <a:pt x="51" y="37"/>
                    <a:pt x="47" y="44"/>
                    <a:pt x="40" y="4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64" name="Freeform 217"/>
            <p:cNvSpPr>
              <a:spLocks/>
            </p:cNvSpPr>
            <p:nvPr/>
          </p:nvSpPr>
          <p:spPr bwMode="auto">
            <a:xfrm>
              <a:off x="4535488" y="1511300"/>
              <a:ext cx="76200" cy="381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8" y="7"/>
                </a:cxn>
                <a:cxn ang="0">
                  <a:pos x="8" y="8"/>
                </a:cxn>
                <a:cxn ang="0">
                  <a:pos x="15" y="15"/>
                </a:cxn>
                <a:cxn ang="0">
                  <a:pos x="22" y="8"/>
                </a:cxn>
                <a:cxn ang="0">
                  <a:pos x="22" y="7"/>
                </a:cxn>
                <a:cxn ang="0">
                  <a:pos x="30" y="7"/>
                </a:cxn>
                <a:cxn ang="0">
                  <a:pos x="30" y="0"/>
                </a:cxn>
                <a:cxn ang="0">
                  <a:pos x="0" y="0"/>
                </a:cxn>
                <a:cxn ang="0">
                  <a:pos x="0" y="7"/>
                </a:cxn>
              </a:cxnLst>
              <a:rect l="0" t="0" r="r" b="b"/>
              <a:pathLst>
                <a:path w="30" h="15">
                  <a:moveTo>
                    <a:pt x="0" y="7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8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65" name="Group 264"/>
          <p:cNvGrpSpPr/>
          <p:nvPr/>
        </p:nvGrpSpPr>
        <p:grpSpPr>
          <a:xfrm>
            <a:off x="7492834" y="3460849"/>
            <a:ext cx="690950" cy="742870"/>
            <a:chOff x="2670176" y="1254125"/>
            <a:chExt cx="274638" cy="295275"/>
          </a:xfrm>
          <a:solidFill>
            <a:schemeClr val="tx2"/>
          </a:solidFill>
        </p:grpSpPr>
        <p:sp>
          <p:nvSpPr>
            <p:cNvPr id="266" name="Rectangle 218"/>
            <p:cNvSpPr>
              <a:spLocks noChangeArrowheads="1"/>
            </p:cNvSpPr>
            <p:nvPr/>
          </p:nvSpPr>
          <p:spPr bwMode="auto">
            <a:xfrm>
              <a:off x="2687638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67" name="Rectangle 219"/>
            <p:cNvSpPr>
              <a:spLocks noChangeArrowheads="1"/>
            </p:cNvSpPr>
            <p:nvPr/>
          </p:nvSpPr>
          <p:spPr bwMode="auto">
            <a:xfrm>
              <a:off x="2816226" y="1438275"/>
              <a:ext cx="111125" cy="1111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68" name="Freeform 220"/>
            <p:cNvSpPr>
              <a:spLocks noEditPoints="1"/>
            </p:cNvSpPr>
            <p:nvPr/>
          </p:nvSpPr>
          <p:spPr bwMode="auto">
            <a:xfrm>
              <a:off x="2670176" y="1254125"/>
              <a:ext cx="274638" cy="166688"/>
            </a:xfrm>
            <a:custGeom>
              <a:avLst/>
              <a:gdLst/>
              <a:ahLst/>
              <a:cxnLst>
                <a:cxn ang="0">
                  <a:pos x="65" y="37"/>
                </a:cxn>
                <a:cxn ang="0">
                  <a:pos x="65" y="36"/>
                </a:cxn>
                <a:cxn ang="0">
                  <a:pos x="94" y="19"/>
                </a:cxn>
                <a:cxn ang="0">
                  <a:pos x="76" y="0"/>
                </a:cxn>
                <a:cxn ang="0">
                  <a:pos x="58" y="29"/>
                </a:cxn>
                <a:cxn ang="0">
                  <a:pos x="58" y="29"/>
                </a:cxn>
                <a:cxn ang="0">
                  <a:pos x="51" y="29"/>
                </a:cxn>
                <a:cxn ang="0">
                  <a:pos x="51" y="29"/>
                </a:cxn>
                <a:cxn ang="0">
                  <a:pos x="33" y="0"/>
                </a:cxn>
                <a:cxn ang="0">
                  <a:pos x="15" y="19"/>
                </a:cxn>
                <a:cxn ang="0">
                  <a:pos x="44" y="36"/>
                </a:cxn>
                <a:cxn ang="0">
                  <a:pos x="44" y="37"/>
                </a:cxn>
                <a:cxn ang="0">
                  <a:pos x="0" y="37"/>
                </a:cxn>
                <a:cxn ang="0">
                  <a:pos x="0" y="66"/>
                </a:cxn>
                <a:cxn ang="0">
                  <a:pos x="51" y="66"/>
                </a:cxn>
                <a:cxn ang="0">
                  <a:pos x="51" y="37"/>
                </a:cxn>
                <a:cxn ang="0">
                  <a:pos x="58" y="37"/>
                </a:cxn>
                <a:cxn ang="0">
                  <a:pos x="58" y="66"/>
                </a:cxn>
                <a:cxn ang="0">
                  <a:pos x="109" y="66"/>
                </a:cxn>
                <a:cxn ang="0">
                  <a:pos x="109" y="37"/>
                </a:cxn>
                <a:cxn ang="0">
                  <a:pos x="65" y="37"/>
                </a:cxn>
                <a:cxn ang="0">
                  <a:pos x="22" y="19"/>
                </a:cxn>
                <a:cxn ang="0">
                  <a:pos x="33" y="8"/>
                </a:cxn>
                <a:cxn ang="0">
                  <a:pos x="43" y="29"/>
                </a:cxn>
                <a:cxn ang="0">
                  <a:pos x="22" y="19"/>
                </a:cxn>
                <a:cxn ang="0">
                  <a:pos x="76" y="8"/>
                </a:cxn>
                <a:cxn ang="0">
                  <a:pos x="87" y="19"/>
                </a:cxn>
                <a:cxn ang="0">
                  <a:pos x="66" y="29"/>
                </a:cxn>
                <a:cxn ang="0">
                  <a:pos x="76" y="8"/>
                </a:cxn>
              </a:cxnLst>
              <a:rect l="0" t="0" r="r" b="b"/>
              <a:pathLst>
                <a:path w="109" h="66">
                  <a:moveTo>
                    <a:pt x="65" y="37"/>
                  </a:moveTo>
                  <a:cubicBezTo>
                    <a:pt x="65" y="36"/>
                    <a:pt x="65" y="36"/>
                    <a:pt x="65" y="36"/>
                  </a:cubicBezTo>
                  <a:cubicBezTo>
                    <a:pt x="76" y="35"/>
                    <a:pt x="94" y="31"/>
                    <a:pt x="94" y="19"/>
                  </a:cubicBezTo>
                  <a:cubicBezTo>
                    <a:pt x="94" y="9"/>
                    <a:pt x="85" y="0"/>
                    <a:pt x="76" y="0"/>
                  </a:cubicBezTo>
                  <a:cubicBezTo>
                    <a:pt x="68" y="0"/>
                    <a:pt x="60" y="8"/>
                    <a:pt x="58" y="29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51" y="29"/>
                    <a:pt x="51" y="29"/>
                    <a:pt x="51" y="29"/>
                  </a:cubicBezTo>
                  <a:cubicBezTo>
                    <a:pt x="49" y="8"/>
                    <a:pt x="41" y="0"/>
                    <a:pt x="33" y="0"/>
                  </a:cubicBezTo>
                  <a:cubicBezTo>
                    <a:pt x="24" y="0"/>
                    <a:pt x="15" y="9"/>
                    <a:pt x="15" y="19"/>
                  </a:cubicBezTo>
                  <a:cubicBezTo>
                    <a:pt x="15" y="31"/>
                    <a:pt x="33" y="35"/>
                    <a:pt x="44" y="36"/>
                  </a:cubicBezTo>
                  <a:cubicBezTo>
                    <a:pt x="44" y="37"/>
                    <a:pt x="44" y="37"/>
                    <a:pt x="4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51" y="37"/>
                    <a:pt x="51" y="37"/>
                    <a:pt x="51" y="37"/>
                  </a:cubicBezTo>
                  <a:cubicBezTo>
                    <a:pt x="58" y="37"/>
                    <a:pt x="58" y="37"/>
                    <a:pt x="58" y="37"/>
                  </a:cubicBezTo>
                  <a:cubicBezTo>
                    <a:pt x="58" y="66"/>
                    <a:pt x="58" y="66"/>
                    <a:pt x="58" y="66"/>
                  </a:cubicBezTo>
                  <a:cubicBezTo>
                    <a:pt x="109" y="66"/>
                    <a:pt x="109" y="66"/>
                    <a:pt x="109" y="66"/>
                  </a:cubicBezTo>
                  <a:cubicBezTo>
                    <a:pt x="109" y="37"/>
                    <a:pt x="109" y="37"/>
                    <a:pt x="109" y="37"/>
                  </a:cubicBezTo>
                  <a:lnTo>
                    <a:pt x="65" y="37"/>
                  </a:lnTo>
                  <a:close/>
                  <a:moveTo>
                    <a:pt x="22" y="19"/>
                  </a:moveTo>
                  <a:cubicBezTo>
                    <a:pt x="22" y="13"/>
                    <a:pt x="28" y="8"/>
                    <a:pt x="33" y="8"/>
                  </a:cubicBezTo>
                  <a:cubicBezTo>
                    <a:pt x="38" y="8"/>
                    <a:pt x="42" y="16"/>
                    <a:pt x="43" y="29"/>
                  </a:cubicBezTo>
                  <a:cubicBezTo>
                    <a:pt x="33" y="28"/>
                    <a:pt x="22" y="25"/>
                    <a:pt x="22" y="19"/>
                  </a:cubicBezTo>
                  <a:close/>
                  <a:moveTo>
                    <a:pt x="76" y="8"/>
                  </a:moveTo>
                  <a:cubicBezTo>
                    <a:pt x="81" y="8"/>
                    <a:pt x="87" y="13"/>
                    <a:pt x="87" y="19"/>
                  </a:cubicBezTo>
                  <a:cubicBezTo>
                    <a:pt x="87" y="24"/>
                    <a:pt x="76" y="28"/>
                    <a:pt x="66" y="29"/>
                  </a:cubicBezTo>
                  <a:cubicBezTo>
                    <a:pt x="67" y="16"/>
                    <a:pt x="71" y="8"/>
                    <a:pt x="76" y="8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69" name="Group 268"/>
          <p:cNvGrpSpPr/>
          <p:nvPr/>
        </p:nvGrpSpPr>
        <p:grpSpPr>
          <a:xfrm>
            <a:off x="8970588" y="3460849"/>
            <a:ext cx="746866" cy="750862"/>
            <a:chOff x="3257551" y="1254125"/>
            <a:chExt cx="296863" cy="298451"/>
          </a:xfrm>
          <a:solidFill>
            <a:schemeClr val="tx2"/>
          </a:solidFill>
        </p:grpSpPr>
        <p:sp>
          <p:nvSpPr>
            <p:cNvPr id="270" name="Freeform 221"/>
            <p:cNvSpPr>
              <a:spLocks/>
            </p:cNvSpPr>
            <p:nvPr/>
          </p:nvSpPr>
          <p:spPr bwMode="auto">
            <a:xfrm>
              <a:off x="3257551" y="1254125"/>
              <a:ext cx="244475" cy="247650"/>
            </a:xfrm>
            <a:custGeom>
              <a:avLst/>
              <a:gdLst/>
              <a:ahLst/>
              <a:cxnLst>
                <a:cxn ang="0">
                  <a:pos x="66" y="41"/>
                </a:cxn>
                <a:cxn ang="0">
                  <a:pos x="56" y="41"/>
                </a:cxn>
                <a:cxn ang="0">
                  <a:pos x="51" y="16"/>
                </a:cxn>
                <a:cxn ang="0">
                  <a:pos x="36" y="0"/>
                </a:cxn>
                <a:cxn ang="0">
                  <a:pos x="30" y="26"/>
                </a:cxn>
                <a:cxn ang="0">
                  <a:pos x="46" y="41"/>
                </a:cxn>
                <a:cxn ang="0">
                  <a:pos x="41" y="47"/>
                </a:cxn>
                <a:cxn ang="0">
                  <a:pos x="25" y="31"/>
                </a:cxn>
                <a:cxn ang="0">
                  <a:pos x="0" y="36"/>
                </a:cxn>
                <a:cxn ang="0">
                  <a:pos x="15" y="52"/>
                </a:cxn>
                <a:cxn ang="0">
                  <a:pos x="41" y="57"/>
                </a:cxn>
                <a:cxn ang="0">
                  <a:pos x="41" y="67"/>
                </a:cxn>
                <a:cxn ang="0">
                  <a:pos x="72" y="98"/>
                </a:cxn>
                <a:cxn ang="0">
                  <a:pos x="97" y="72"/>
                </a:cxn>
                <a:cxn ang="0">
                  <a:pos x="66" y="41"/>
                </a:cxn>
              </a:cxnLst>
              <a:rect l="0" t="0" r="r" b="b"/>
              <a:pathLst>
                <a:path w="97" h="98">
                  <a:moveTo>
                    <a:pt x="66" y="41"/>
                  </a:moveTo>
                  <a:cubicBezTo>
                    <a:pt x="64" y="39"/>
                    <a:pt x="59" y="39"/>
                    <a:pt x="56" y="41"/>
                  </a:cubicBezTo>
                  <a:cubicBezTo>
                    <a:pt x="56" y="41"/>
                    <a:pt x="66" y="31"/>
                    <a:pt x="51" y="16"/>
                  </a:cubicBezTo>
                  <a:cubicBezTo>
                    <a:pt x="46" y="11"/>
                    <a:pt x="36" y="0"/>
                    <a:pt x="36" y="0"/>
                  </a:cubicBezTo>
                  <a:cubicBezTo>
                    <a:pt x="30" y="26"/>
                    <a:pt x="30" y="26"/>
                    <a:pt x="30" y="26"/>
                  </a:cubicBezTo>
                  <a:cubicBezTo>
                    <a:pt x="46" y="41"/>
                    <a:pt x="46" y="41"/>
                    <a:pt x="46" y="41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25" y="31"/>
                    <a:pt x="25" y="31"/>
                    <a:pt x="25" y="31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36"/>
                    <a:pt x="10" y="47"/>
                    <a:pt x="15" y="52"/>
                  </a:cubicBezTo>
                  <a:cubicBezTo>
                    <a:pt x="30" y="67"/>
                    <a:pt x="41" y="57"/>
                    <a:pt x="41" y="57"/>
                  </a:cubicBezTo>
                  <a:cubicBezTo>
                    <a:pt x="38" y="60"/>
                    <a:pt x="38" y="64"/>
                    <a:pt x="41" y="67"/>
                  </a:cubicBezTo>
                  <a:cubicBezTo>
                    <a:pt x="72" y="98"/>
                    <a:pt x="72" y="98"/>
                    <a:pt x="72" y="98"/>
                  </a:cubicBezTo>
                  <a:cubicBezTo>
                    <a:pt x="97" y="72"/>
                    <a:pt x="97" y="72"/>
                    <a:pt x="97" y="72"/>
                  </a:cubicBezTo>
                  <a:lnTo>
                    <a:pt x="66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71" name="Freeform 222"/>
            <p:cNvSpPr>
              <a:spLocks/>
            </p:cNvSpPr>
            <p:nvPr/>
          </p:nvSpPr>
          <p:spPr bwMode="auto">
            <a:xfrm>
              <a:off x="3451226" y="1449388"/>
              <a:ext cx="103188" cy="1031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25" y="0"/>
                </a:cxn>
                <a:cxn ang="0">
                  <a:pos x="0" y="26"/>
                </a:cxn>
                <a:cxn ang="0">
                  <a:pos x="5" y="31"/>
                </a:cxn>
                <a:cxn ang="0">
                  <a:pos x="38" y="39"/>
                </a:cxn>
                <a:cxn ang="0">
                  <a:pos x="30" y="6"/>
                </a:cxn>
              </a:cxnLst>
              <a:rect l="0" t="0" r="r" b="b"/>
              <a:pathLst>
                <a:path w="41" h="41">
                  <a:moveTo>
                    <a:pt x="30" y="6"/>
                  </a:moveTo>
                  <a:cubicBezTo>
                    <a:pt x="25" y="0"/>
                    <a:pt x="25" y="0"/>
                    <a:pt x="25" y="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5" y="31"/>
                  </a:cubicBezTo>
                  <a:cubicBezTo>
                    <a:pt x="15" y="41"/>
                    <a:pt x="38" y="39"/>
                    <a:pt x="38" y="39"/>
                  </a:cubicBezTo>
                  <a:cubicBezTo>
                    <a:pt x="38" y="39"/>
                    <a:pt x="41" y="16"/>
                    <a:pt x="30" y="6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272" name="Freeform 223"/>
          <p:cNvSpPr>
            <a:spLocks/>
          </p:cNvSpPr>
          <p:nvPr/>
        </p:nvSpPr>
        <p:spPr bwMode="auto">
          <a:xfrm>
            <a:off x="11914112" y="7886121"/>
            <a:ext cx="734882" cy="734882"/>
          </a:xfrm>
          <a:custGeom>
            <a:avLst/>
            <a:gdLst>
              <a:gd name="T0" fmla="*/ 292100 w 116"/>
              <a:gd name="T1" fmla="*/ 183822 h 116"/>
              <a:gd name="T2" fmla="*/ 161159 w 116"/>
              <a:gd name="T3" fmla="*/ 224111 h 116"/>
              <a:gd name="T4" fmla="*/ 279509 w 116"/>
              <a:gd name="T5" fmla="*/ 60434 h 116"/>
              <a:gd name="T6" fmla="*/ 161159 w 116"/>
              <a:gd name="T7" fmla="*/ 191376 h 116"/>
              <a:gd name="T8" fmla="*/ 146050 w 116"/>
              <a:gd name="T9" fmla="*/ 0 h 116"/>
              <a:gd name="T10" fmla="*/ 128423 w 116"/>
              <a:gd name="T11" fmla="*/ 188858 h 116"/>
              <a:gd name="T12" fmla="*/ 12591 w 116"/>
              <a:gd name="T13" fmla="*/ 60434 h 116"/>
              <a:gd name="T14" fmla="*/ 130941 w 116"/>
              <a:gd name="T15" fmla="*/ 224111 h 116"/>
              <a:gd name="T16" fmla="*/ 0 w 116"/>
              <a:gd name="T17" fmla="*/ 183822 h 116"/>
              <a:gd name="T18" fmla="*/ 120869 w 116"/>
              <a:gd name="T19" fmla="*/ 234184 h 116"/>
              <a:gd name="T20" fmla="*/ 25181 w 116"/>
              <a:gd name="T21" fmla="*/ 261883 h 116"/>
              <a:gd name="T22" fmla="*/ 135978 w 116"/>
              <a:gd name="T23" fmla="*/ 236702 h 116"/>
              <a:gd name="T24" fmla="*/ 128423 w 116"/>
              <a:gd name="T25" fmla="*/ 292100 h 116"/>
              <a:gd name="T26" fmla="*/ 163677 w 116"/>
              <a:gd name="T27" fmla="*/ 292100 h 116"/>
              <a:gd name="T28" fmla="*/ 156122 w 116"/>
              <a:gd name="T29" fmla="*/ 236702 h 116"/>
              <a:gd name="T30" fmla="*/ 266919 w 116"/>
              <a:gd name="T31" fmla="*/ 261883 h 116"/>
              <a:gd name="T32" fmla="*/ 171231 w 116"/>
              <a:gd name="T33" fmla="*/ 234184 h 116"/>
              <a:gd name="T34" fmla="*/ 292100 w 116"/>
              <a:gd name="T35" fmla="*/ 183822 h 11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16" h="116">
                <a:moveTo>
                  <a:pt x="116" y="73"/>
                </a:moveTo>
                <a:cubicBezTo>
                  <a:pt x="102" y="70"/>
                  <a:pt x="79" y="78"/>
                  <a:pt x="64" y="89"/>
                </a:cubicBezTo>
                <a:cubicBezTo>
                  <a:pt x="90" y="64"/>
                  <a:pt x="107" y="55"/>
                  <a:pt x="111" y="24"/>
                </a:cubicBezTo>
                <a:cubicBezTo>
                  <a:pt x="87" y="34"/>
                  <a:pt x="73" y="56"/>
                  <a:pt x="64" y="76"/>
                </a:cubicBezTo>
                <a:cubicBezTo>
                  <a:pt x="72" y="48"/>
                  <a:pt x="69" y="19"/>
                  <a:pt x="58" y="0"/>
                </a:cubicBezTo>
                <a:cubicBezTo>
                  <a:pt x="48" y="19"/>
                  <a:pt x="44" y="47"/>
                  <a:pt x="51" y="75"/>
                </a:cubicBezTo>
                <a:cubicBezTo>
                  <a:pt x="43" y="55"/>
                  <a:pt x="28" y="34"/>
                  <a:pt x="5" y="24"/>
                </a:cubicBezTo>
                <a:cubicBezTo>
                  <a:pt x="9" y="55"/>
                  <a:pt x="26" y="64"/>
                  <a:pt x="52" y="89"/>
                </a:cubicBezTo>
                <a:cubicBezTo>
                  <a:pt x="37" y="78"/>
                  <a:pt x="14" y="70"/>
                  <a:pt x="0" y="73"/>
                </a:cubicBezTo>
                <a:cubicBezTo>
                  <a:pt x="6" y="86"/>
                  <a:pt x="26" y="91"/>
                  <a:pt x="48" y="93"/>
                </a:cubicBezTo>
                <a:cubicBezTo>
                  <a:pt x="32" y="97"/>
                  <a:pt x="21" y="97"/>
                  <a:pt x="10" y="104"/>
                </a:cubicBezTo>
                <a:cubicBezTo>
                  <a:pt x="27" y="110"/>
                  <a:pt x="43" y="106"/>
                  <a:pt x="54" y="94"/>
                </a:cubicBezTo>
                <a:cubicBezTo>
                  <a:pt x="51" y="116"/>
                  <a:pt x="51" y="116"/>
                  <a:pt x="51" y="116"/>
                </a:cubicBezTo>
                <a:cubicBezTo>
                  <a:pt x="65" y="116"/>
                  <a:pt x="65" y="116"/>
                  <a:pt x="65" y="116"/>
                </a:cubicBezTo>
                <a:cubicBezTo>
                  <a:pt x="62" y="94"/>
                  <a:pt x="62" y="94"/>
                  <a:pt x="62" y="94"/>
                </a:cubicBezTo>
                <a:cubicBezTo>
                  <a:pt x="73" y="106"/>
                  <a:pt x="89" y="110"/>
                  <a:pt x="106" y="104"/>
                </a:cubicBezTo>
                <a:cubicBezTo>
                  <a:pt x="95" y="97"/>
                  <a:pt x="84" y="97"/>
                  <a:pt x="68" y="93"/>
                </a:cubicBezTo>
                <a:cubicBezTo>
                  <a:pt x="90" y="91"/>
                  <a:pt x="110" y="86"/>
                  <a:pt x="116" y="7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73" name="Group 272"/>
          <p:cNvGrpSpPr/>
          <p:nvPr/>
        </p:nvGrpSpPr>
        <p:grpSpPr>
          <a:xfrm>
            <a:off x="13371896" y="7886121"/>
            <a:ext cx="766834" cy="734882"/>
            <a:chOff x="5006976" y="3013075"/>
            <a:chExt cx="304800" cy="292100"/>
          </a:xfrm>
          <a:solidFill>
            <a:schemeClr val="tx2"/>
          </a:solidFill>
        </p:grpSpPr>
        <p:sp>
          <p:nvSpPr>
            <p:cNvPr id="274" name="Oval 224"/>
            <p:cNvSpPr>
              <a:spLocks noChangeArrowheads="1"/>
            </p:cNvSpPr>
            <p:nvPr/>
          </p:nvSpPr>
          <p:spPr bwMode="auto">
            <a:xfrm>
              <a:off x="5102226" y="3179763"/>
              <a:ext cx="33338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75" name="Oval 225"/>
            <p:cNvSpPr>
              <a:spLocks noChangeArrowheads="1"/>
            </p:cNvSpPr>
            <p:nvPr/>
          </p:nvSpPr>
          <p:spPr bwMode="auto">
            <a:xfrm>
              <a:off x="5181601" y="3179763"/>
              <a:ext cx="31750" cy="301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76" name="Freeform 226"/>
            <p:cNvSpPr>
              <a:spLocks/>
            </p:cNvSpPr>
            <p:nvPr/>
          </p:nvSpPr>
          <p:spPr bwMode="auto">
            <a:xfrm>
              <a:off x="5122863" y="3051175"/>
              <a:ext cx="73025" cy="55563"/>
            </a:xfrm>
            <a:custGeom>
              <a:avLst/>
              <a:gdLst/>
              <a:ahLst/>
              <a:cxnLst>
                <a:cxn ang="0">
                  <a:pos x="13" y="35"/>
                </a:cxn>
                <a:cxn ang="0">
                  <a:pos x="33" y="35"/>
                </a:cxn>
                <a:cxn ang="0">
                  <a:pos x="33" y="22"/>
                </a:cxn>
                <a:cxn ang="0">
                  <a:pos x="46" y="22"/>
                </a:cxn>
                <a:cxn ang="0">
                  <a:pos x="46" y="11"/>
                </a:cxn>
                <a:cxn ang="0">
                  <a:pos x="33" y="11"/>
                </a:cxn>
                <a:cxn ang="0">
                  <a:pos x="33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2"/>
                </a:cxn>
                <a:cxn ang="0">
                  <a:pos x="13" y="22"/>
                </a:cxn>
                <a:cxn ang="0">
                  <a:pos x="13" y="35"/>
                </a:cxn>
              </a:cxnLst>
              <a:rect l="0" t="0" r="r" b="b"/>
              <a:pathLst>
                <a:path w="46" h="35">
                  <a:moveTo>
                    <a:pt x="13" y="35"/>
                  </a:moveTo>
                  <a:lnTo>
                    <a:pt x="33" y="35"/>
                  </a:lnTo>
                  <a:lnTo>
                    <a:pt x="33" y="22"/>
                  </a:lnTo>
                  <a:lnTo>
                    <a:pt x="46" y="22"/>
                  </a:lnTo>
                  <a:lnTo>
                    <a:pt x="46" y="11"/>
                  </a:lnTo>
                  <a:lnTo>
                    <a:pt x="33" y="11"/>
                  </a:lnTo>
                  <a:lnTo>
                    <a:pt x="33" y="0"/>
                  </a:ln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13" y="22"/>
                  </a:lnTo>
                  <a:lnTo>
                    <a:pt x="13" y="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77" name="Freeform 227"/>
            <p:cNvSpPr>
              <a:spLocks noEditPoints="1"/>
            </p:cNvSpPr>
            <p:nvPr/>
          </p:nvSpPr>
          <p:spPr bwMode="auto">
            <a:xfrm>
              <a:off x="5006976" y="3013075"/>
              <a:ext cx="304800" cy="292100"/>
            </a:xfrm>
            <a:custGeom>
              <a:avLst/>
              <a:gdLst/>
              <a:ahLst/>
              <a:cxnLst>
                <a:cxn ang="0">
                  <a:pos x="106" y="56"/>
                </a:cxn>
                <a:cxn ang="0">
                  <a:pos x="106" y="56"/>
                </a:cxn>
                <a:cxn ang="0">
                  <a:pos x="92" y="32"/>
                </a:cxn>
                <a:cxn ang="0">
                  <a:pos x="97" y="0"/>
                </a:cxn>
                <a:cxn ang="0">
                  <a:pos x="24" y="0"/>
                </a:cxn>
                <a:cxn ang="0">
                  <a:pos x="29" y="34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3" y="87"/>
                </a:cxn>
                <a:cxn ang="0">
                  <a:pos x="10" y="85"/>
                </a:cxn>
                <a:cxn ang="0">
                  <a:pos x="19" y="76"/>
                </a:cxn>
                <a:cxn ang="0">
                  <a:pos x="62" y="116"/>
                </a:cxn>
                <a:cxn ang="0">
                  <a:pos x="103" y="79"/>
                </a:cxn>
                <a:cxn ang="0">
                  <a:pos x="111" y="85"/>
                </a:cxn>
                <a:cxn ang="0">
                  <a:pos x="117" y="87"/>
                </a:cxn>
                <a:cxn ang="0">
                  <a:pos x="106" y="56"/>
                </a:cxn>
                <a:cxn ang="0">
                  <a:pos x="88" y="8"/>
                </a:cxn>
                <a:cxn ang="0">
                  <a:pos x="83" y="44"/>
                </a:cxn>
                <a:cxn ang="0">
                  <a:pos x="38" y="44"/>
                </a:cxn>
                <a:cxn ang="0">
                  <a:pos x="32" y="8"/>
                </a:cxn>
                <a:cxn ang="0">
                  <a:pos x="88" y="8"/>
                </a:cxn>
                <a:cxn ang="0">
                  <a:pos x="98" y="71"/>
                </a:cxn>
                <a:cxn ang="0">
                  <a:pos x="62" y="109"/>
                </a:cxn>
                <a:cxn ang="0">
                  <a:pos x="25" y="71"/>
                </a:cxn>
                <a:cxn ang="0">
                  <a:pos x="24" y="65"/>
                </a:cxn>
                <a:cxn ang="0">
                  <a:pos x="53" y="51"/>
                </a:cxn>
                <a:cxn ang="0">
                  <a:pos x="71" y="51"/>
                </a:cxn>
                <a:cxn ang="0">
                  <a:pos x="99" y="65"/>
                </a:cxn>
                <a:cxn ang="0">
                  <a:pos x="98" y="71"/>
                </a:cxn>
              </a:cxnLst>
              <a:rect l="0" t="0" r="r" b="b"/>
              <a:pathLst>
                <a:path w="121" h="116">
                  <a:moveTo>
                    <a:pt x="106" y="56"/>
                  </a:moveTo>
                  <a:cubicBezTo>
                    <a:pt x="106" y="56"/>
                    <a:pt x="106" y="56"/>
                    <a:pt x="106" y="56"/>
                  </a:cubicBezTo>
                  <a:cubicBezTo>
                    <a:pt x="105" y="46"/>
                    <a:pt x="100" y="38"/>
                    <a:pt x="92" y="32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9" y="34"/>
                    <a:pt x="29" y="34"/>
                    <a:pt x="29" y="34"/>
                  </a:cubicBezTo>
                  <a:cubicBezTo>
                    <a:pt x="23" y="39"/>
                    <a:pt x="19" y="46"/>
                    <a:pt x="18" y="54"/>
                  </a:cubicBezTo>
                  <a:cubicBezTo>
                    <a:pt x="18" y="54"/>
                    <a:pt x="18" y="54"/>
                    <a:pt x="18" y="54"/>
                  </a:cubicBezTo>
                  <a:cubicBezTo>
                    <a:pt x="5" y="60"/>
                    <a:pt x="0" y="74"/>
                    <a:pt x="3" y="87"/>
                  </a:cubicBezTo>
                  <a:cubicBezTo>
                    <a:pt x="5" y="87"/>
                    <a:pt x="8" y="86"/>
                    <a:pt x="10" y="85"/>
                  </a:cubicBezTo>
                  <a:cubicBezTo>
                    <a:pt x="14" y="83"/>
                    <a:pt x="17" y="80"/>
                    <a:pt x="19" y="76"/>
                  </a:cubicBezTo>
                  <a:cubicBezTo>
                    <a:pt x="25" y="97"/>
                    <a:pt x="41" y="116"/>
                    <a:pt x="62" y="116"/>
                  </a:cubicBezTo>
                  <a:cubicBezTo>
                    <a:pt x="81" y="116"/>
                    <a:pt x="97" y="98"/>
                    <a:pt x="103" y="79"/>
                  </a:cubicBezTo>
                  <a:cubicBezTo>
                    <a:pt x="105" y="81"/>
                    <a:pt x="108" y="84"/>
                    <a:pt x="111" y="85"/>
                  </a:cubicBezTo>
                  <a:cubicBezTo>
                    <a:pt x="113" y="86"/>
                    <a:pt x="115" y="87"/>
                    <a:pt x="117" y="87"/>
                  </a:cubicBezTo>
                  <a:cubicBezTo>
                    <a:pt x="121" y="76"/>
                    <a:pt x="116" y="63"/>
                    <a:pt x="106" y="56"/>
                  </a:cubicBezTo>
                  <a:close/>
                  <a:moveTo>
                    <a:pt x="88" y="8"/>
                  </a:moveTo>
                  <a:cubicBezTo>
                    <a:pt x="83" y="44"/>
                    <a:pt x="83" y="44"/>
                    <a:pt x="83" y="44"/>
                  </a:cubicBezTo>
                  <a:cubicBezTo>
                    <a:pt x="38" y="44"/>
                    <a:pt x="38" y="44"/>
                    <a:pt x="38" y="44"/>
                  </a:cubicBezTo>
                  <a:cubicBezTo>
                    <a:pt x="32" y="8"/>
                    <a:pt x="32" y="8"/>
                    <a:pt x="32" y="8"/>
                  </a:cubicBezTo>
                  <a:lnTo>
                    <a:pt x="88" y="8"/>
                  </a:lnTo>
                  <a:close/>
                  <a:moveTo>
                    <a:pt x="98" y="71"/>
                  </a:moveTo>
                  <a:cubicBezTo>
                    <a:pt x="93" y="90"/>
                    <a:pt x="79" y="109"/>
                    <a:pt x="62" y="109"/>
                  </a:cubicBezTo>
                  <a:cubicBezTo>
                    <a:pt x="43" y="109"/>
                    <a:pt x="30" y="89"/>
                    <a:pt x="25" y="71"/>
                  </a:cubicBezTo>
                  <a:cubicBezTo>
                    <a:pt x="25" y="69"/>
                    <a:pt x="24" y="67"/>
                    <a:pt x="24" y="65"/>
                  </a:cubicBezTo>
                  <a:cubicBezTo>
                    <a:pt x="36" y="65"/>
                    <a:pt x="46" y="59"/>
                    <a:pt x="53" y="51"/>
                  </a:cubicBezTo>
                  <a:cubicBezTo>
                    <a:pt x="71" y="51"/>
                    <a:pt x="71" y="51"/>
                    <a:pt x="71" y="51"/>
                  </a:cubicBezTo>
                  <a:cubicBezTo>
                    <a:pt x="78" y="59"/>
                    <a:pt x="88" y="65"/>
                    <a:pt x="99" y="65"/>
                  </a:cubicBezTo>
                  <a:cubicBezTo>
                    <a:pt x="99" y="67"/>
                    <a:pt x="99" y="69"/>
                    <a:pt x="98" y="71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14861630" y="7886121"/>
            <a:ext cx="734882" cy="734882"/>
            <a:chOff x="5599113" y="3013075"/>
            <a:chExt cx="292100" cy="292100"/>
          </a:xfrm>
          <a:solidFill>
            <a:schemeClr val="tx2"/>
          </a:solidFill>
        </p:grpSpPr>
        <p:sp>
          <p:nvSpPr>
            <p:cNvPr id="279" name="Freeform 228"/>
            <p:cNvSpPr>
              <a:spLocks noEditPoints="1"/>
            </p:cNvSpPr>
            <p:nvPr/>
          </p:nvSpPr>
          <p:spPr bwMode="auto">
            <a:xfrm>
              <a:off x="5599113" y="3013075"/>
              <a:ext cx="292100" cy="292100"/>
            </a:xfrm>
            <a:custGeom>
              <a:avLst/>
              <a:gdLst/>
              <a:ahLst/>
              <a:cxnLst>
                <a:cxn ang="0">
                  <a:pos x="94" y="66"/>
                </a:cxn>
                <a:cxn ang="0">
                  <a:pos x="84" y="66"/>
                </a:cxn>
                <a:cxn ang="0">
                  <a:pos x="94" y="40"/>
                </a:cxn>
                <a:cxn ang="0">
                  <a:pos x="58" y="0"/>
                </a:cxn>
                <a:cxn ang="0">
                  <a:pos x="25" y="23"/>
                </a:cxn>
                <a:cxn ang="0">
                  <a:pos x="22" y="36"/>
                </a:cxn>
                <a:cxn ang="0">
                  <a:pos x="22" y="40"/>
                </a:cxn>
                <a:cxn ang="0">
                  <a:pos x="32" y="66"/>
                </a:cxn>
                <a:cxn ang="0">
                  <a:pos x="21" y="66"/>
                </a:cxn>
                <a:cxn ang="0">
                  <a:pos x="0" y="87"/>
                </a:cxn>
                <a:cxn ang="0">
                  <a:pos x="0" y="116"/>
                </a:cxn>
                <a:cxn ang="0">
                  <a:pos x="116" y="116"/>
                </a:cxn>
                <a:cxn ang="0">
                  <a:pos x="116" y="87"/>
                </a:cxn>
                <a:cxn ang="0">
                  <a:pos x="94" y="66"/>
                </a:cxn>
                <a:cxn ang="0">
                  <a:pos x="29" y="40"/>
                </a:cxn>
                <a:cxn ang="0">
                  <a:pos x="30" y="34"/>
                </a:cxn>
                <a:cxn ang="0">
                  <a:pos x="43" y="19"/>
                </a:cxn>
                <a:cxn ang="0">
                  <a:pos x="78" y="31"/>
                </a:cxn>
                <a:cxn ang="0">
                  <a:pos x="85" y="30"/>
                </a:cxn>
                <a:cxn ang="0">
                  <a:pos x="87" y="40"/>
                </a:cxn>
                <a:cxn ang="0">
                  <a:pos x="58" y="73"/>
                </a:cxn>
                <a:cxn ang="0">
                  <a:pos x="29" y="40"/>
                </a:cxn>
                <a:cxn ang="0">
                  <a:pos x="7" y="109"/>
                </a:cxn>
                <a:cxn ang="0">
                  <a:pos x="7" y="87"/>
                </a:cxn>
                <a:cxn ang="0">
                  <a:pos x="21" y="73"/>
                </a:cxn>
                <a:cxn ang="0">
                  <a:pos x="39" y="73"/>
                </a:cxn>
                <a:cxn ang="0">
                  <a:pos x="58" y="80"/>
                </a:cxn>
                <a:cxn ang="0">
                  <a:pos x="58" y="109"/>
                </a:cxn>
                <a:cxn ang="0">
                  <a:pos x="7" y="109"/>
                </a:cxn>
                <a:cxn ang="0">
                  <a:pos x="108" y="109"/>
                </a:cxn>
                <a:cxn ang="0">
                  <a:pos x="65" y="109"/>
                </a:cxn>
                <a:cxn ang="0">
                  <a:pos x="65" y="79"/>
                </a:cxn>
                <a:cxn ang="0">
                  <a:pos x="77" y="73"/>
                </a:cxn>
                <a:cxn ang="0">
                  <a:pos x="94" y="73"/>
                </a:cxn>
                <a:cxn ang="0">
                  <a:pos x="108" y="87"/>
                </a:cxn>
                <a:cxn ang="0">
                  <a:pos x="108" y="109"/>
                </a:cxn>
              </a:cxnLst>
              <a:rect l="0" t="0" r="r" b="b"/>
              <a:pathLst>
                <a:path w="116" h="116">
                  <a:moveTo>
                    <a:pt x="94" y="66"/>
                  </a:moveTo>
                  <a:cubicBezTo>
                    <a:pt x="84" y="66"/>
                    <a:pt x="84" y="66"/>
                    <a:pt x="84" y="66"/>
                  </a:cubicBezTo>
                  <a:cubicBezTo>
                    <a:pt x="90" y="59"/>
                    <a:pt x="94" y="50"/>
                    <a:pt x="94" y="40"/>
                  </a:cubicBezTo>
                  <a:cubicBezTo>
                    <a:pt x="94" y="13"/>
                    <a:pt x="76" y="0"/>
                    <a:pt x="58" y="0"/>
                  </a:cubicBezTo>
                  <a:cubicBezTo>
                    <a:pt x="44" y="0"/>
                    <a:pt x="31" y="8"/>
                    <a:pt x="25" y="23"/>
                  </a:cubicBezTo>
                  <a:cubicBezTo>
                    <a:pt x="23" y="27"/>
                    <a:pt x="22" y="36"/>
                    <a:pt x="22" y="36"/>
                  </a:cubicBezTo>
                  <a:cubicBezTo>
                    <a:pt x="22" y="38"/>
                    <a:pt x="22" y="39"/>
                    <a:pt x="22" y="40"/>
                  </a:cubicBezTo>
                  <a:cubicBezTo>
                    <a:pt x="22" y="50"/>
                    <a:pt x="26" y="59"/>
                    <a:pt x="32" y="66"/>
                  </a:cubicBezTo>
                  <a:cubicBezTo>
                    <a:pt x="21" y="66"/>
                    <a:pt x="21" y="66"/>
                    <a:pt x="21" y="66"/>
                  </a:cubicBezTo>
                  <a:cubicBezTo>
                    <a:pt x="9" y="66"/>
                    <a:pt x="0" y="75"/>
                    <a:pt x="0" y="87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16" y="116"/>
                    <a:pt x="116" y="116"/>
                    <a:pt x="116" y="116"/>
                  </a:cubicBezTo>
                  <a:cubicBezTo>
                    <a:pt x="116" y="87"/>
                    <a:pt x="116" y="87"/>
                    <a:pt x="116" y="87"/>
                  </a:cubicBezTo>
                  <a:cubicBezTo>
                    <a:pt x="116" y="75"/>
                    <a:pt x="106" y="66"/>
                    <a:pt x="94" y="66"/>
                  </a:cubicBezTo>
                  <a:close/>
                  <a:moveTo>
                    <a:pt x="29" y="40"/>
                  </a:moveTo>
                  <a:cubicBezTo>
                    <a:pt x="29" y="38"/>
                    <a:pt x="30" y="36"/>
                    <a:pt x="30" y="34"/>
                  </a:cubicBezTo>
                  <a:cubicBezTo>
                    <a:pt x="36" y="31"/>
                    <a:pt x="40" y="26"/>
                    <a:pt x="43" y="19"/>
                  </a:cubicBezTo>
                  <a:cubicBezTo>
                    <a:pt x="49" y="26"/>
                    <a:pt x="63" y="31"/>
                    <a:pt x="78" y="31"/>
                  </a:cubicBezTo>
                  <a:cubicBezTo>
                    <a:pt x="81" y="31"/>
                    <a:pt x="83" y="30"/>
                    <a:pt x="85" y="30"/>
                  </a:cubicBezTo>
                  <a:cubicBezTo>
                    <a:pt x="86" y="33"/>
                    <a:pt x="87" y="36"/>
                    <a:pt x="87" y="40"/>
                  </a:cubicBezTo>
                  <a:cubicBezTo>
                    <a:pt x="87" y="58"/>
                    <a:pt x="69" y="73"/>
                    <a:pt x="58" y="73"/>
                  </a:cubicBezTo>
                  <a:cubicBezTo>
                    <a:pt x="47" y="73"/>
                    <a:pt x="29" y="58"/>
                    <a:pt x="29" y="40"/>
                  </a:cubicBezTo>
                  <a:close/>
                  <a:moveTo>
                    <a:pt x="7" y="109"/>
                  </a:moveTo>
                  <a:cubicBezTo>
                    <a:pt x="7" y="87"/>
                    <a:pt x="7" y="87"/>
                    <a:pt x="7" y="87"/>
                  </a:cubicBezTo>
                  <a:cubicBezTo>
                    <a:pt x="7" y="79"/>
                    <a:pt x="13" y="73"/>
                    <a:pt x="21" y="73"/>
                  </a:cubicBezTo>
                  <a:cubicBezTo>
                    <a:pt x="39" y="73"/>
                    <a:pt x="39" y="73"/>
                    <a:pt x="39" y="73"/>
                  </a:cubicBezTo>
                  <a:cubicBezTo>
                    <a:pt x="45" y="77"/>
                    <a:pt x="52" y="80"/>
                    <a:pt x="58" y="80"/>
                  </a:cubicBezTo>
                  <a:cubicBezTo>
                    <a:pt x="58" y="109"/>
                    <a:pt x="58" y="109"/>
                    <a:pt x="58" y="109"/>
                  </a:cubicBezTo>
                  <a:lnTo>
                    <a:pt x="7" y="109"/>
                  </a:lnTo>
                  <a:close/>
                  <a:moveTo>
                    <a:pt x="108" y="109"/>
                  </a:moveTo>
                  <a:cubicBezTo>
                    <a:pt x="65" y="109"/>
                    <a:pt x="65" y="109"/>
                    <a:pt x="65" y="109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69" y="78"/>
                    <a:pt x="73" y="76"/>
                    <a:pt x="77" y="73"/>
                  </a:cubicBezTo>
                  <a:cubicBezTo>
                    <a:pt x="94" y="73"/>
                    <a:pt x="94" y="73"/>
                    <a:pt x="94" y="73"/>
                  </a:cubicBezTo>
                  <a:cubicBezTo>
                    <a:pt x="102" y="73"/>
                    <a:pt x="108" y="79"/>
                    <a:pt x="108" y="87"/>
                  </a:cubicBezTo>
                  <a:lnTo>
                    <a:pt x="108" y="1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80" name="Oval 229"/>
            <p:cNvSpPr>
              <a:spLocks noChangeArrowheads="1"/>
            </p:cNvSpPr>
            <p:nvPr/>
          </p:nvSpPr>
          <p:spPr bwMode="auto">
            <a:xfrm>
              <a:off x="5707063" y="3106738"/>
              <a:ext cx="19050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81" name="Oval 230"/>
            <p:cNvSpPr>
              <a:spLocks noChangeArrowheads="1"/>
            </p:cNvSpPr>
            <p:nvPr/>
          </p:nvSpPr>
          <p:spPr bwMode="auto">
            <a:xfrm>
              <a:off x="5762626" y="3106738"/>
              <a:ext cx="17463" cy="17463"/>
            </a:xfrm>
            <a:prstGeom prst="ellipse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82" name="Freeform 231"/>
            <p:cNvSpPr>
              <a:spLocks/>
            </p:cNvSpPr>
            <p:nvPr/>
          </p:nvSpPr>
          <p:spPr bwMode="auto">
            <a:xfrm>
              <a:off x="5651501" y="3214688"/>
              <a:ext cx="55563" cy="55563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3" y="0"/>
                </a:cxn>
                <a:cxn ang="0">
                  <a:pos x="13" y="11"/>
                </a:cxn>
                <a:cxn ang="0">
                  <a:pos x="0" y="11"/>
                </a:cxn>
                <a:cxn ang="0">
                  <a:pos x="0" y="24"/>
                </a:cxn>
                <a:cxn ang="0">
                  <a:pos x="13" y="24"/>
                </a:cxn>
                <a:cxn ang="0">
                  <a:pos x="13" y="35"/>
                </a:cxn>
                <a:cxn ang="0">
                  <a:pos x="24" y="35"/>
                </a:cxn>
                <a:cxn ang="0">
                  <a:pos x="24" y="24"/>
                </a:cxn>
                <a:cxn ang="0">
                  <a:pos x="35" y="24"/>
                </a:cxn>
                <a:cxn ang="0">
                  <a:pos x="35" y="11"/>
                </a:cxn>
                <a:cxn ang="0">
                  <a:pos x="24" y="11"/>
                </a:cxn>
                <a:cxn ang="0">
                  <a:pos x="24" y="0"/>
                </a:cxn>
              </a:cxnLst>
              <a:rect l="0" t="0" r="r" b="b"/>
              <a:pathLst>
                <a:path w="35" h="35">
                  <a:moveTo>
                    <a:pt x="24" y="0"/>
                  </a:moveTo>
                  <a:lnTo>
                    <a:pt x="13" y="0"/>
                  </a:lnTo>
                  <a:lnTo>
                    <a:pt x="13" y="11"/>
                  </a:lnTo>
                  <a:lnTo>
                    <a:pt x="0" y="11"/>
                  </a:lnTo>
                  <a:lnTo>
                    <a:pt x="0" y="24"/>
                  </a:lnTo>
                  <a:lnTo>
                    <a:pt x="13" y="24"/>
                  </a:lnTo>
                  <a:lnTo>
                    <a:pt x="13" y="35"/>
                  </a:lnTo>
                  <a:lnTo>
                    <a:pt x="24" y="35"/>
                  </a:lnTo>
                  <a:lnTo>
                    <a:pt x="24" y="24"/>
                  </a:lnTo>
                  <a:lnTo>
                    <a:pt x="35" y="24"/>
                  </a:lnTo>
                  <a:lnTo>
                    <a:pt x="35" y="11"/>
                  </a:lnTo>
                  <a:lnTo>
                    <a:pt x="24" y="1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83" name="Group 282"/>
          <p:cNvGrpSpPr/>
          <p:nvPr/>
        </p:nvGrpSpPr>
        <p:grpSpPr>
          <a:xfrm>
            <a:off x="3167407" y="7886121"/>
            <a:ext cx="639028" cy="734882"/>
            <a:chOff x="950913" y="3013075"/>
            <a:chExt cx="254000" cy="292100"/>
          </a:xfrm>
          <a:solidFill>
            <a:schemeClr val="tx2"/>
          </a:solidFill>
        </p:grpSpPr>
        <p:sp>
          <p:nvSpPr>
            <p:cNvPr id="284" name="Freeform 232"/>
            <p:cNvSpPr>
              <a:spLocks noEditPoints="1"/>
            </p:cNvSpPr>
            <p:nvPr/>
          </p:nvSpPr>
          <p:spPr bwMode="auto">
            <a:xfrm>
              <a:off x="950913" y="3013075"/>
              <a:ext cx="254000" cy="292100"/>
            </a:xfrm>
            <a:custGeom>
              <a:avLst/>
              <a:gdLst/>
              <a:ahLst/>
              <a:cxnLst>
                <a:cxn ang="0">
                  <a:pos x="98" y="42"/>
                </a:cxn>
                <a:cxn ang="0">
                  <a:pos x="86" y="31"/>
                </a:cxn>
                <a:cxn ang="0">
                  <a:pos x="83" y="28"/>
                </a:cxn>
                <a:cxn ang="0">
                  <a:pos x="80" y="25"/>
                </a:cxn>
                <a:cxn ang="0">
                  <a:pos x="80" y="20"/>
                </a:cxn>
                <a:cxn ang="0">
                  <a:pos x="79" y="6"/>
                </a:cxn>
                <a:cxn ang="0">
                  <a:pos x="70" y="0"/>
                </a:cxn>
                <a:cxn ang="0">
                  <a:pos x="27" y="1"/>
                </a:cxn>
                <a:cxn ang="0">
                  <a:pos x="21" y="10"/>
                </a:cxn>
                <a:cxn ang="0">
                  <a:pos x="21" y="22"/>
                </a:cxn>
                <a:cxn ang="0">
                  <a:pos x="15" y="28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0" y="52"/>
                </a:cxn>
                <a:cxn ang="0">
                  <a:pos x="0" y="85"/>
                </a:cxn>
                <a:cxn ang="0">
                  <a:pos x="0" y="107"/>
                </a:cxn>
                <a:cxn ang="0">
                  <a:pos x="0" y="114"/>
                </a:cxn>
                <a:cxn ang="0">
                  <a:pos x="5" y="116"/>
                </a:cxn>
                <a:cxn ang="0">
                  <a:pos x="51" y="116"/>
                </a:cxn>
                <a:cxn ang="0">
                  <a:pos x="56" y="116"/>
                </a:cxn>
                <a:cxn ang="0">
                  <a:pos x="62" y="116"/>
                </a:cxn>
                <a:cxn ang="0">
                  <a:pos x="67" y="116"/>
                </a:cxn>
                <a:cxn ang="0">
                  <a:pos x="95" y="116"/>
                </a:cxn>
                <a:cxn ang="0">
                  <a:pos x="99" y="116"/>
                </a:cxn>
                <a:cxn ang="0">
                  <a:pos x="101" y="57"/>
                </a:cxn>
                <a:cxn ang="0">
                  <a:pos x="101" y="48"/>
                </a:cxn>
                <a:cxn ang="0">
                  <a:pos x="29" y="17"/>
                </a:cxn>
                <a:cxn ang="0">
                  <a:pos x="29" y="10"/>
                </a:cxn>
                <a:cxn ang="0">
                  <a:pos x="70" y="8"/>
                </a:cxn>
                <a:cxn ang="0">
                  <a:pos x="72" y="20"/>
                </a:cxn>
                <a:cxn ang="0">
                  <a:pos x="69" y="22"/>
                </a:cxn>
                <a:cxn ang="0">
                  <a:pos x="33" y="22"/>
                </a:cxn>
                <a:cxn ang="0">
                  <a:pos x="29" y="20"/>
                </a:cxn>
                <a:cxn ang="0">
                  <a:pos x="58" y="56"/>
                </a:cxn>
                <a:cxn ang="0">
                  <a:pos x="58" y="107"/>
                </a:cxn>
                <a:cxn ang="0">
                  <a:pos x="55" y="109"/>
                </a:cxn>
                <a:cxn ang="0">
                  <a:pos x="9" y="109"/>
                </a:cxn>
                <a:cxn ang="0">
                  <a:pos x="7" y="53"/>
                </a:cxn>
                <a:cxn ang="0">
                  <a:pos x="53" y="51"/>
                </a:cxn>
                <a:cxn ang="0">
                  <a:pos x="58" y="53"/>
                </a:cxn>
                <a:cxn ang="0">
                  <a:pos x="64" y="42"/>
                </a:cxn>
                <a:cxn ang="0">
                  <a:pos x="59" y="44"/>
                </a:cxn>
                <a:cxn ang="0">
                  <a:pos x="12" y="44"/>
                </a:cxn>
                <a:cxn ang="0">
                  <a:pos x="23" y="31"/>
                </a:cxn>
                <a:cxn ang="0">
                  <a:pos x="27" y="29"/>
                </a:cxn>
                <a:cxn ang="0">
                  <a:pos x="70" y="29"/>
                </a:cxn>
                <a:cxn ang="0">
                  <a:pos x="76" y="29"/>
                </a:cxn>
                <a:cxn ang="0">
                  <a:pos x="74" y="32"/>
                </a:cxn>
                <a:cxn ang="0">
                  <a:pos x="94" y="107"/>
                </a:cxn>
                <a:cxn ang="0">
                  <a:pos x="67" y="109"/>
                </a:cxn>
                <a:cxn ang="0">
                  <a:pos x="65" y="53"/>
                </a:cxn>
                <a:cxn ang="0">
                  <a:pos x="78" y="38"/>
                </a:cxn>
                <a:cxn ang="0">
                  <a:pos x="82" y="37"/>
                </a:cxn>
                <a:cxn ang="0">
                  <a:pos x="88" y="43"/>
                </a:cxn>
                <a:cxn ang="0">
                  <a:pos x="94" y="51"/>
                </a:cxn>
              </a:cxnLst>
              <a:rect l="0" t="0" r="r" b="b"/>
              <a:pathLst>
                <a:path w="101" h="116">
                  <a:moveTo>
                    <a:pt x="100" y="45"/>
                  </a:moveTo>
                  <a:cubicBezTo>
                    <a:pt x="100" y="44"/>
                    <a:pt x="99" y="43"/>
                    <a:pt x="98" y="42"/>
                  </a:cubicBezTo>
                  <a:cubicBezTo>
                    <a:pt x="88" y="33"/>
                    <a:pt x="88" y="33"/>
                    <a:pt x="88" y="33"/>
                  </a:cubicBezTo>
                  <a:cubicBezTo>
                    <a:pt x="87" y="32"/>
                    <a:pt x="87" y="31"/>
                    <a:pt x="86" y="31"/>
                  </a:cubicBezTo>
                  <a:cubicBezTo>
                    <a:pt x="86" y="31"/>
                    <a:pt x="85" y="30"/>
                    <a:pt x="84" y="29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27"/>
                    <a:pt x="82" y="26"/>
                    <a:pt x="81" y="26"/>
                  </a:cubicBezTo>
                  <a:cubicBezTo>
                    <a:pt x="81" y="26"/>
                    <a:pt x="80" y="25"/>
                    <a:pt x="80" y="25"/>
                  </a:cubicBezTo>
                  <a:cubicBezTo>
                    <a:pt x="80" y="24"/>
                    <a:pt x="80" y="24"/>
                    <a:pt x="80" y="23"/>
                  </a:cubicBezTo>
                  <a:cubicBezTo>
                    <a:pt x="80" y="23"/>
                    <a:pt x="80" y="21"/>
                    <a:pt x="80" y="20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80" y="8"/>
                    <a:pt x="79" y="7"/>
                    <a:pt x="79" y="6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3" y="1"/>
                    <a:pt x="71" y="0"/>
                    <a:pt x="7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0" y="0"/>
                    <a:pt x="28" y="1"/>
                    <a:pt x="27" y="1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2" y="7"/>
                    <a:pt x="21" y="8"/>
                    <a:pt x="21" y="1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1"/>
                    <a:pt x="21" y="22"/>
                    <a:pt x="21" y="22"/>
                  </a:cubicBezTo>
                  <a:cubicBezTo>
                    <a:pt x="21" y="22"/>
                    <a:pt x="20" y="23"/>
                    <a:pt x="20" y="23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4" y="29"/>
                    <a:pt x="13" y="30"/>
                    <a:pt x="12" y="31"/>
                  </a:cubicBezTo>
                  <a:cubicBezTo>
                    <a:pt x="1" y="42"/>
                    <a:pt x="1" y="42"/>
                    <a:pt x="1" y="42"/>
                  </a:cubicBezTo>
                  <a:cubicBezTo>
                    <a:pt x="0" y="43"/>
                    <a:pt x="0" y="44"/>
                    <a:pt x="0" y="44"/>
                  </a:cubicBezTo>
                  <a:cubicBezTo>
                    <a:pt x="0" y="44"/>
                    <a:pt x="0" y="45"/>
                    <a:pt x="0" y="46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50"/>
                    <a:pt x="0" y="52"/>
                    <a:pt x="0" y="52"/>
                  </a:cubicBezTo>
                  <a:cubicBezTo>
                    <a:pt x="0" y="53"/>
                    <a:pt x="0" y="55"/>
                    <a:pt x="0" y="56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86"/>
                    <a:pt x="0" y="88"/>
                    <a:pt x="0" y="89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8"/>
                    <a:pt x="0" y="110"/>
                    <a:pt x="0" y="111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116"/>
                    <a:pt x="1" y="116"/>
                    <a:pt x="2" y="116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6" y="116"/>
                    <a:pt x="8" y="116"/>
                    <a:pt x="9" y="116"/>
                  </a:cubicBezTo>
                  <a:cubicBezTo>
                    <a:pt x="51" y="116"/>
                    <a:pt x="51" y="116"/>
                    <a:pt x="51" y="116"/>
                  </a:cubicBezTo>
                  <a:cubicBezTo>
                    <a:pt x="52" y="116"/>
                    <a:pt x="54" y="116"/>
                    <a:pt x="55" y="116"/>
                  </a:cubicBezTo>
                  <a:cubicBezTo>
                    <a:pt x="56" y="116"/>
                    <a:pt x="56" y="116"/>
                    <a:pt x="56" y="116"/>
                  </a:cubicBezTo>
                  <a:cubicBezTo>
                    <a:pt x="57" y="116"/>
                    <a:pt x="58" y="116"/>
                    <a:pt x="59" y="116"/>
                  </a:cubicBezTo>
                  <a:cubicBezTo>
                    <a:pt x="60" y="116"/>
                    <a:pt x="61" y="116"/>
                    <a:pt x="62" y="116"/>
                  </a:cubicBezTo>
                  <a:cubicBezTo>
                    <a:pt x="63" y="116"/>
                    <a:pt x="63" y="116"/>
                    <a:pt x="63" y="116"/>
                  </a:cubicBezTo>
                  <a:cubicBezTo>
                    <a:pt x="64" y="116"/>
                    <a:pt x="66" y="116"/>
                    <a:pt x="67" y="116"/>
                  </a:cubicBezTo>
                  <a:cubicBezTo>
                    <a:pt x="92" y="116"/>
                    <a:pt x="92" y="116"/>
                    <a:pt x="92" y="116"/>
                  </a:cubicBezTo>
                  <a:cubicBezTo>
                    <a:pt x="93" y="116"/>
                    <a:pt x="95" y="116"/>
                    <a:pt x="95" y="116"/>
                  </a:cubicBezTo>
                  <a:cubicBezTo>
                    <a:pt x="96" y="116"/>
                    <a:pt x="97" y="116"/>
                    <a:pt x="99" y="116"/>
                  </a:cubicBezTo>
                  <a:cubicBezTo>
                    <a:pt x="99" y="116"/>
                    <a:pt x="99" y="116"/>
                    <a:pt x="99" y="116"/>
                  </a:cubicBezTo>
                  <a:cubicBezTo>
                    <a:pt x="100" y="116"/>
                    <a:pt x="101" y="116"/>
                    <a:pt x="101" y="114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101" y="56"/>
                    <a:pt x="101" y="55"/>
                    <a:pt x="101" y="53"/>
                  </a:cubicBezTo>
                  <a:cubicBezTo>
                    <a:pt x="101" y="48"/>
                    <a:pt x="101" y="48"/>
                    <a:pt x="101" y="48"/>
                  </a:cubicBezTo>
                  <a:cubicBezTo>
                    <a:pt x="101" y="47"/>
                    <a:pt x="101" y="45"/>
                    <a:pt x="100" y="45"/>
                  </a:cubicBezTo>
                  <a:close/>
                  <a:moveTo>
                    <a:pt x="29" y="17"/>
                  </a:moveTo>
                  <a:cubicBezTo>
                    <a:pt x="29" y="16"/>
                    <a:pt x="29" y="14"/>
                    <a:pt x="29" y="13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8"/>
                    <a:pt x="30" y="8"/>
                    <a:pt x="31" y="8"/>
                  </a:cubicBezTo>
                  <a:cubicBezTo>
                    <a:pt x="70" y="8"/>
                    <a:pt x="70" y="8"/>
                    <a:pt x="70" y="8"/>
                  </a:cubicBezTo>
                  <a:cubicBezTo>
                    <a:pt x="71" y="8"/>
                    <a:pt x="72" y="8"/>
                    <a:pt x="72" y="10"/>
                  </a:cubicBezTo>
                  <a:cubicBezTo>
                    <a:pt x="72" y="20"/>
                    <a:pt x="72" y="20"/>
                    <a:pt x="72" y="20"/>
                  </a:cubicBezTo>
                  <a:cubicBezTo>
                    <a:pt x="72" y="21"/>
                    <a:pt x="71" y="22"/>
                    <a:pt x="70" y="22"/>
                  </a:cubicBezTo>
                  <a:cubicBezTo>
                    <a:pt x="69" y="22"/>
                    <a:pt x="69" y="22"/>
                    <a:pt x="69" y="22"/>
                  </a:cubicBezTo>
                  <a:cubicBezTo>
                    <a:pt x="68" y="22"/>
                    <a:pt x="66" y="22"/>
                    <a:pt x="65" y="22"/>
                  </a:cubicBezTo>
                  <a:cubicBezTo>
                    <a:pt x="33" y="22"/>
                    <a:pt x="33" y="22"/>
                    <a:pt x="33" y="22"/>
                  </a:cubicBezTo>
                  <a:cubicBezTo>
                    <a:pt x="32" y="22"/>
                    <a:pt x="31" y="22"/>
                    <a:pt x="30" y="22"/>
                  </a:cubicBezTo>
                  <a:cubicBezTo>
                    <a:pt x="29" y="22"/>
                    <a:pt x="29" y="21"/>
                    <a:pt x="29" y="20"/>
                  </a:cubicBezTo>
                  <a:lnTo>
                    <a:pt x="29" y="17"/>
                  </a:lnTo>
                  <a:close/>
                  <a:moveTo>
                    <a:pt x="58" y="56"/>
                  </a:moveTo>
                  <a:cubicBezTo>
                    <a:pt x="58" y="57"/>
                    <a:pt x="58" y="59"/>
                    <a:pt x="58" y="60"/>
                  </a:cubicBezTo>
                  <a:cubicBezTo>
                    <a:pt x="58" y="107"/>
                    <a:pt x="58" y="107"/>
                    <a:pt x="58" y="107"/>
                  </a:cubicBezTo>
                  <a:cubicBezTo>
                    <a:pt x="58" y="108"/>
                    <a:pt x="57" y="109"/>
                    <a:pt x="56" y="109"/>
                  </a:cubicBezTo>
                  <a:cubicBezTo>
                    <a:pt x="55" y="109"/>
                    <a:pt x="55" y="109"/>
                    <a:pt x="55" y="109"/>
                  </a:cubicBezTo>
                  <a:cubicBezTo>
                    <a:pt x="54" y="109"/>
                    <a:pt x="52" y="109"/>
                    <a:pt x="51" y="109"/>
                  </a:cubicBezTo>
                  <a:cubicBezTo>
                    <a:pt x="9" y="109"/>
                    <a:pt x="9" y="109"/>
                    <a:pt x="9" y="109"/>
                  </a:cubicBezTo>
                  <a:cubicBezTo>
                    <a:pt x="8" y="109"/>
                    <a:pt x="7" y="108"/>
                    <a:pt x="7" y="107"/>
                  </a:cubicBezTo>
                  <a:cubicBezTo>
                    <a:pt x="7" y="53"/>
                    <a:pt x="7" y="53"/>
                    <a:pt x="7" y="53"/>
                  </a:cubicBezTo>
                  <a:cubicBezTo>
                    <a:pt x="7" y="52"/>
                    <a:pt x="8" y="51"/>
                    <a:pt x="9" y="51"/>
                  </a:cubicBezTo>
                  <a:cubicBezTo>
                    <a:pt x="53" y="51"/>
                    <a:pt x="53" y="51"/>
                    <a:pt x="53" y="51"/>
                  </a:cubicBezTo>
                  <a:cubicBezTo>
                    <a:pt x="54" y="51"/>
                    <a:pt x="56" y="51"/>
                    <a:pt x="56" y="51"/>
                  </a:cubicBezTo>
                  <a:cubicBezTo>
                    <a:pt x="57" y="51"/>
                    <a:pt x="58" y="52"/>
                    <a:pt x="58" y="53"/>
                  </a:cubicBezTo>
                  <a:lnTo>
                    <a:pt x="58" y="56"/>
                  </a:lnTo>
                  <a:close/>
                  <a:moveTo>
                    <a:pt x="64" y="42"/>
                  </a:moveTo>
                  <a:cubicBezTo>
                    <a:pt x="63" y="43"/>
                    <a:pt x="62" y="44"/>
                    <a:pt x="61" y="44"/>
                  </a:cubicBezTo>
                  <a:cubicBezTo>
                    <a:pt x="61" y="44"/>
                    <a:pt x="60" y="44"/>
                    <a:pt x="59" y="44"/>
                  </a:cubicBezTo>
                  <a:cubicBezTo>
                    <a:pt x="58" y="44"/>
                    <a:pt x="57" y="44"/>
                    <a:pt x="56" y="44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0" y="44"/>
                    <a:pt x="10" y="43"/>
                    <a:pt x="11" y="42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23" y="30"/>
                    <a:pt x="25" y="29"/>
                    <a:pt x="26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8" y="29"/>
                    <a:pt x="30" y="29"/>
                    <a:pt x="31" y="29"/>
                  </a:cubicBezTo>
                  <a:cubicBezTo>
                    <a:pt x="70" y="29"/>
                    <a:pt x="70" y="29"/>
                    <a:pt x="70" y="29"/>
                  </a:cubicBezTo>
                  <a:cubicBezTo>
                    <a:pt x="71" y="29"/>
                    <a:pt x="73" y="29"/>
                    <a:pt x="73" y="29"/>
                  </a:cubicBezTo>
                  <a:cubicBezTo>
                    <a:pt x="74" y="29"/>
                    <a:pt x="75" y="29"/>
                    <a:pt x="76" y="29"/>
                  </a:cubicBezTo>
                  <a:cubicBezTo>
                    <a:pt x="76" y="29"/>
                    <a:pt x="77" y="30"/>
                    <a:pt x="76" y="30"/>
                  </a:cubicBezTo>
                  <a:cubicBezTo>
                    <a:pt x="76" y="30"/>
                    <a:pt x="75" y="31"/>
                    <a:pt x="74" y="32"/>
                  </a:cubicBezTo>
                  <a:lnTo>
                    <a:pt x="64" y="42"/>
                  </a:lnTo>
                  <a:close/>
                  <a:moveTo>
                    <a:pt x="94" y="107"/>
                  </a:moveTo>
                  <a:cubicBezTo>
                    <a:pt x="94" y="108"/>
                    <a:pt x="93" y="109"/>
                    <a:pt x="92" y="109"/>
                  </a:cubicBezTo>
                  <a:cubicBezTo>
                    <a:pt x="67" y="109"/>
                    <a:pt x="67" y="109"/>
                    <a:pt x="67" y="109"/>
                  </a:cubicBezTo>
                  <a:cubicBezTo>
                    <a:pt x="66" y="109"/>
                    <a:pt x="65" y="108"/>
                    <a:pt x="65" y="107"/>
                  </a:cubicBezTo>
                  <a:cubicBezTo>
                    <a:pt x="65" y="53"/>
                    <a:pt x="65" y="53"/>
                    <a:pt x="65" y="53"/>
                  </a:cubicBezTo>
                  <a:cubicBezTo>
                    <a:pt x="65" y="52"/>
                    <a:pt x="66" y="51"/>
                    <a:pt x="66" y="50"/>
                  </a:cubicBezTo>
                  <a:cubicBezTo>
                    <a:pt x="78" y="38"/>
                    <a:pt x="78" y="38"/>
                    <a:pt x="78" y="38"/>
                  </a:cubicBezTo>
                  <a:cubicBezTo>
                    <a:pt x="79" y="38"/>
                    <a:pt x="80" y="37"/>
                    <a:pt x="80" y="36"/>
                  </a:cubicBezTo>
                  <a:cubicBezTo>
                    <a:pt x="80" y="36"/>
                    <a:pt x="81" y="36"/>
                    <a:pt x="82" y="37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86" y="41"/>
                    <a:pt x="87" y="42"/>
                    <a:pt x="88" y="43"/>
                  </a:cubicBezTo>
                  <a:cubicBezTo>
                    <a:pt x="93" y="48"/>
                    <a:pt x="93" y="48"/>
                    <a:pt x="93" y="48"/>
                  </a:cubicBezTo>
                  <a:cubicBezTo>
                    <a:pt x="93" y="48"/>
                    <a:pt x="94" y="50"/>
                    <a:pt x="94" y="51"/>
                  </a:cubicBezTo>
                  <a:lnTo>
                    <a:pt x="94" y="1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85" name="Freeform 233"/>
            <p:cNvSpPr>
              <a:spLocks/>
            </p:cNvSpPr>
            <p:nvPr/>
          </p:nvSpPr>
          <p:spPr bwMode="auto">
            <a:xfrm>
              <a:off x="1003301" y="3179763"/>
              <a:ext cx="55563" cy="90488"/>
            </a:xfrm>
            <a:custGeom>
              <a:avLst/>
              <a:gdLst/>
              <a:ahLst/>
              <a:cxnLst>
                <a:cxn ang="0">
                  <a:pos x="0" y="34"/>
                </a:cxn>
                <a:cxn ang="0">
                  <a:pos x="2" y="36"/>
                </a:cxn>
                <a:cxn ang="0">
                  <a:pos x="20" y="36"/>
                </a:cxn>
                <a:cxn ang="0">
                  <a:pos x="22" y="34"/>
                </a:cxn>
                <a:cxn ang="0">
                  <a:pos x="22" y="2"/>
                </a:cxn>
                <a:cxn ang="0">
                  <a:pos x="20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4"/>
                </a:cxn>
              </a:cxnLst>
              <a:rect l="0" t="0" r="r" b="b"/>
              <a:pathLst>
                <a:path w="22" h="36">
                  <a:moveTo>
                    <a:pt x="0" y="34"/>
                  </a:moveTo>
                  <a:cubicBezTo>
                    <a:pt x="0" y="35"/>
                    <a:pt x="1" y="36"/>
                    <a:pt x="2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1" y="36"/>
                    <a:pt x="22" y="35"/>
                    <a:pt x="22" y="34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2" y="0"/>
                    <a:pt x="21" y="0"/>
                    <a:pt x="2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2"/>
                  </a:cubicBezTo>
                  <a:lnTo>
                    <a:pt x="0" y="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sp>
        <p:nvSpPr>
          <p:cNvPr id="286" name="Freeform 234"/>
          <p:cNvSpPr>
            <a:spLocks/>
          </p:cNvSpPr>
          <p:nvPr/>
        </p:nvSpPr>
        <p:spPr bwMode="auto">
          <a:xfrm>
            <a:off x="10683981" y="10941479"/>
            <a:ext cx="423356" cy="619058"/>
          </a:xfrm>
          <a:custGeom>
            <a:avLst/>
            <a:gdLst>
              <a:gd name="T0" fmla="*/ 25400 w 106"/>
              <a:gd name="T1" fmla="*/ 246062 h 155"/>
              <a:gd name="T2" fmla="*/ 168275 w 106"/>
              <a:gd name="T3" fmla="*/ 122237 h 155"/>
              <a:gd name="T4" fmla="*/ 25400 w 106"/>
              <a:gd name="T5" fmla="*/ 0 h 155"/>
              <a:gd name="T6" fmla="*/ 0 w 106"/>
              <a:gd name="T7" fmla="*/ 26987 h 155"/>
              <a:gd name="T8" fmla="*/ 112713 w 106"/>
              <a:gd name="T9" fmla="*/ 122237 h 155"/>
              <a:gd name="T10" fmla="*/ 0 w 106"/>
              <a:gd name="T11" fmla="*/ 219075 h 155"/>
              <a:gd name="T12" fmla="*/ 25400 w 106"/>
              <a:gd name="T13" fmla="*/ 246062 h 155"/>
              <a:gd name="T14" fmla="*/ 25400 w 106"/>
              <a:gd name="T15" fmla="*/ 246062 h 15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06" h="155">
                <a:moveTo>
                  <a:pt x="16" y="155"/>
                </a:moveTo>
                <a:lnTo>
                  <a:pt x="106" y="77"/>
                </a:lnTo>
                <a:lnTo>
                  <a:pt x="16" y="0"/>
                </a:lnTo>
                <a:lnTo>
                  <a:pt x="0" y="17"/>
                </a:lnTo>
                <a:lnTo>
                  <a:pt x="71" y="77"/>
                </a:lnTo>
                <a:lnTo>
                  <a:pt x="0" y="138"/>
                </a:lnTo>
                <a:lnTo>
                  <a:pt x="16" y="1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87" name="Freeform 235"/>
          <p:cNvSpPr>
            <a:spLocks/>
          </p:cNvSpPr>
          <p:nvPr/>
        </p:nvSpPr>
        <p:spPr bwMode="auto">
          <a:xfrm>
            <a:off x="9078421" y="10941479"/>
            <a:ext cx="423356" cy="619058"/>
          </a:xfrm>
          <a:custGeom>
            <a:avLst/>
            <a:gdLst>
              <a:gd name="T0" fmla="*/ 142875 w 106"/>
              <a:gd name="T1" fmla="*/ 246062 h 155"/>
              <a:gd name="T2" fmla="*/ 168275 w 106"/>
              <a:gd name="T3" fmla="*/ 219075 h 155"/>
              <a:gd name="T4" fmla="*/ 57150 w 106"/>
              <a:gd name="T5" fmla="*/ 122237 h 155"/>
              <a:gd name="T6" fmla="*/ 168275 w 106"/>
              <a:gd name="T7" fmla="*/ 26987 h 155"/>
              <a:gd name="T8" fmla="*/ 142875 w 106"/>
              <a:gd name="T9" fmla="*/ 0 h 155"/>
              <a:gd name="T10" fmla="*/ 0 w 106"/>
              <a:gd name="T11" fmla="*/ 122237 h 155"/>
              <a:gd name="T12" fmla="*/ 142875 w 106"/>
              <a:gd name="T13" fmla="*/ 246062 h 155"/>
              <a:gd name="T14" fmla="*/ 142875 w 106"/>
              <a:gd name="T15" fmla="*/ 246062 h 15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06" h="155">
                <a:moveTo>
                  <a:pt x="90" y="155"/>
                </a:moveTo>
                <a:lnTo>
                  <a:pt x="106" y="138"/>
                </a:lnTo>
                <a:lnTo>
                  <a:pt x="36" y="77"/>
                </a:lnTo>
                <a:lnTo>
                  <a:pt x="106" y="17"/>
                </a:lnTo>
                <a:lnTo>
                  <a:pt x="90" y="0"/>
                </a:lnTo>
                <a:lnTo>
                  <a:pt x="0" y="77"/>
                </a:lnTo>
                <a:lnTo>
                  <a:pt x="90" y="1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88" name="Freeform 236"/>
          <p:cNvSpPr>
            <a:spLocks/>
          </p:cNvSpPr>
          <p:nvPr/>
        </p:nvSpPr>
        <p:spPr bwMode="auto">
          <a:xfrm>
            <a:off x="7548745" y="11021357"/>
            <a:ext cx="623052" cy="419362"/>
          </a:xfrm>
          <a:custGeom>
            <a:avLst/>
            <a:gdLst>
              <a:gd name="T0" fmla="*/ 28575 w 156"/>
              <a:gd name="T1" fmla="*/ 166687 h 105"/>
              <a:gd name="T2" fmla="*/ 123825 w 156"/>
              <a:gd name="T3" fmla="*/ 55562 h 105"/>
              <a:gd name="T4" fmla="*/ 219075 w 156"/>
              <a:gd name="T5" fmla="*/ 166687 h 105"/>
              <a:gd name="T6" fmla="*/ 247650 w 156"/>
              <a:gd name="T7" fmla="*/ 144462 h 105"/>
              <a:gd name="T8" fmla="*/ 123825 w 156"/>
              <a:gd name="T9" fmla="*/ 0 h 105"/>
              <a:gd name="T10" fmla="*/ 0 w 156"/>
              <a:gd name="T11" fmla="*/ 144462 h 105"/>
              <a:gd name="T12" fmla="*/ 28575 w 156"/>
              <a:gd name="T13" fmla="*/ 166687 h 105"/>
              <a:gd name="T14" fmla="*/ 28575 w 156"/>
              <a:gd name="T15" fmla="*/ 166687 h 105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56" h="105">
                <a:moveTo>
                  <a:pt x="18" y="105"/>
                </a:moveTo>
                <a:lnTo>
                  <a:pt x="78" y="35"/>
                </a:lnTo>
                <a:lnTo>
                  <a:pt x="138" y="105"/>
                </a:lnTo>
                <a:lnTo>
                  <a:pt x="156" y="91"/>
                </a:lnTo>
                <a:lnTo>
                  <a:pt x="78" y="0"/>
                </a:lnTo>
                <a:lnTo>
                  <a:pt x="0" y="91"/>
                </a:lnTo>
                <a:lnTo>
                  <a:pt x="18" y="10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sp>
        <p:nvSpPr>
          <p:cNvPr id="289" name="Freeform 237"/>
          <p:cNvSpPr>
            <a:spLocks/>
          </p:cNvSpPr>
          <p:nvPr/>
        </p:nvSpPr>
        <p:spPr bwMode="auto">
          <a:xfrm>
            <a:off x="6078979" y="11061296"/>
            <a:ext cx="619060" cy="423356"/>
          </a:xfrm>
          <a:custGeom>
            <a:avLst/>
            <a:gdLst>
              <a:gd name="T0" fmla="*/ 123825 w 155"/>
              <a:gd name="T1" fmla="*/ 168275 h 106"/>
              <a:gd name="T2" fmla="*/ 246063 w 155"/>
              <a:gd name="T3" fmla="*/ 22225 h 106"/>
              <a:gd name="T4" fmla="*/ 219075 w 155"/>
              <a:gd name="T5" fmla="*/ 0 h 106"/>
              <a:gd name="T6" fmla="*/ 123825 w 155"/>
              <a:gd name="T7" fmla="*/ 111125 h 106"/>
              <a:gd name="T8" fmla="*/ 26988 w 155"/>
              <a:gd name="T9" fmla="*/ 0 h 106"/>
              <a:gd name="T10" fmla="*/ 0 w 155"/>
              <a:gd name="T11" fmla="*/ 22225 h 106"/>
              <a:gd name="T12" fmla="*/ 123825 w 155"/>
              <a:gd name="T13" fmla="*/ 168275 h 106"/>
              <a:gd name="T14" fmla="*/ 123825 w 155"/>
              <a:gd name="T15" fmla="*/ 168275 h 10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155" h="106">
                <a:moveTo>
                  <a:pt x="78" y="106"/>
                </a:moveTo>
                <a:lnTo>
                  <a:pt x="155" y="14"/>
                </a:lnTo>
                <a:lnTo>
                  <a:pt x="138" y="0"/>
                </a:lnTo>
                <a:lnTo>
                  <a:pt x="78" y="70"/>
                </a:lnTo>
                <a:lnTo>
                  <a:pt x="17" y="0"/>
                </a:lnTo>
                <a:lnTo>
                  <a:pt x="0" y="14"/>
                </a:lnTo>
                <a:lnTo>
                  <a:pt x="78" y="1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endParaRPr lang="en-US" sz="7200"/>
          </a:p>
        </p:txBody>
      </p:sp>
      <p:grpSp>
        <p:nvGrpSpPr>
          <p:cNvPr id="290" name="Group 289"/>
          <p:cNvGrpSpPr/>
          <p:nvPr/>
        </p:nvGrpSpPr>
        <p:grpSpPr>
          <a:xfrm>
            <a:off x="16335391" y="10881568"/>
            <a:ext cx="639028" cy="647016"/>
            <a:chOff x="6184901" y="4203700"/>
            <a:chExt cx="254000" cy="257175"/>
          </a:xfrm>
          <a:solidFill>
            <a:schemeClr val="tx2"/>
          </a:solidFill>
        </p:grpSpPr>
        <p:sp>
          <p:nvSpPr>
            <p:cNvPr id="291" name="Freeform 238"/>
            <p:cNvSpPr>
              <a:spLocks noEditPoints="1"/>
            </p:cNvSpPr>
            <p:nvPr/>
          </p:nvSpPr>
          <p:spPr bwMode="auto">
            <a:xfrm>
              <a:off x="6184901" y="4203700"/>
              <a:ext cx="254000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1" y="51"/>
                </a:cxn>
                <a:cxn ang="0">
                  <a:pos x="51" y="0"/>
                </a:cxn>
              </a:cxnLst>
              <a:rect l="0" t="0" r="r" b="b"/>
              <a:pathLst>
                <a:path w="101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1" y="79"/>
                    <a:pt x="101" y="51"/>
                  </a:cubicBezTo>
                  <a:cubicBezTo>
                    <a:pt x="101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92" name="Freeform 239"/>
            <p:cNvSpPr>
              <a:spLocks/>
            </p:cNvSpPr>
            <p:nvPr/>
          </p:nvSpPr>
          <p:spPr bwMode="auto">
            <a:xfrm>
              <a:off x="6275388" y="4251325"/>
              <a:ext cx="90488" cy="153988"/>
            </a:xfrm>
            <a:custGeom>
              <a:avLst/>
              <a:gdLst/>
              <a:ahLst/>
              <a:cxnLst>
                <a:cxn ang="0">
                  <a:pos x="0" y="83"/>
                </a:cxn>
                <a:cxn ang="0">
                  <a:pos x="39" y="50"/>
                </a:cxn>
                <a:cxn ang="0">
                  <a:pos x="0" y="16"/>
                </a:cxn>
                <a:cxn ang="0">
                  <a:pos x="0" y="0"/>
                </a:cxn>
                <a:cxn ang="0">
                  <a:pos x="57" y="50"/>
                </a:cxn>
                <a:cxn ang="0">
                  <a:pos x="0" y="97"/>
                </a:cxn>
                <a:cxn ang="0">
                  <a:pos x="0" y="83"/>
                </a:cxn>
              </a:cxnLst>
              <a:rect l="0" t="0" r="r" b="b"/>
              <a:pathLst>
                <a:path w="57" h="97">
                  <a:moveTo>
                    <a:pt x="0" y="83"/>
                  </a:moveTo>
                  <a:lnTo>
                    <a:pt x="39" y="50"/>
                  </a:lnTo>
                  <a:lnTo>
                    <a:pt x="0" y="16"/>
                  </a:lnTo>
                  <a:lnTo>
                    <a:pt x="0" y="0"/>
                  </a:lnTo>
                  <a:lnTo>
                    <a:pt x="57" y="50"/>
                  </a:lnTo>
                  <a:lnTo>
                    <a:pt x="0" y="97"/>
                  </a:lnTo>
                  <a:lnTo>
                    <a:pt x="0" y="8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93" name="Group 292"/>
          <p:cNvGrpSpPr/>
          <p:nvPr/>
        </p:nvGrpSpPr>
        <p:grpSpPr>
          <a:xfrm>
            <a:off x="14861629" y="10881568"/>
            <a:ext cx="643024" cy="647016"/>
            <a:chOff x="5599113" y="4203700"/>
            <a:chExt cx="255588" cy="257175"/>
          </a:xfrm>
          <a:solidFill>
            <a:schemeClr val="tx2"/>
          </a:solidFill>
        </p:grpSpPr>
        <p:sp>
          <p:nvSpPr>
            <p:cNvPr id="294" name="Freeform 240"/>
            <p:cNvSpPr>
              <a:spLocks noEditPoints="1"/>
            </p:cNvSpPr>
            <p:nvPr/>
          </p:nvSpPr>
          <p:spPr bwMode="auto">
            <a:xfrm>
              <a:off x="5599113" y="4203700"/>
              <a:ext cx="255588" cy="257175"/>
            </a:xfrm>
            <a:custGeom>
              <a:avLst/>
              <a:gdLst/>
              <a:ahLst/>
              <a:cxnLst>
                <a:cxn ang="0">
                  <a:pos x="50" y="7"/>
                </a:cxn>
                <a:cxn ang="0">
                  <a:pos x="94" y="51"/>
                </a:cxn>
                <a:cxn ang="0">
                  <a:pos x="50" y="94"/>
                </a:cxn>
                <a:cxn ang="0">
                  <a:pos x="7" y="51"/>
                </a:cxn>
                <a:cxn ang="0">
                  <a:pos x="50" y="7"/>
                </a:cxn>
                <a:cxn ang="0">
                  <a:pos x="50" y="0"/>
                </a:cxn>
                <a:cxn ang="0">
                  <a:pos x="0" y="51"/>
                </a:cxn>
                <a:cxn ang="0">
                  <a:pos x="50" y="102"/>
                </a:cxn>
                <a:cxn ang="0">
                  <a:pos x="101" y="51"/>
                </a:cxn>
                <a:cxn ang="0">
                  <a:pos x="50" y="0"/>
                </a:cxn>
              </a:cxnLst>
              <a:rect l="0" t="0" r="r" b="b"/>
              <a:pathLst>
                <a:path w="101" h="102">
                  <a:moveTo>
                    <a:pt x="50" y="7"/>
                  </a:moveTo>
                  <a:cubicBezTo>
                    <a:pt x="74" y="7"/>
                    <a:pt x="94" y="27"/>
                    <a:pt x="94" y="51"/>
                  </a:cubicBezTo>
                  <a:cubicBezTo>
                    <a:pt x="94" y="75"/>
                    <a:pt x="74" y="94"/>
                    <a:pt x="50" y="94"/>
                  </a:cubicBezTo>
                  <a:cubicBezTo>
                    <a:pt x="26" y="94"/>
                    <a:pt x="7" y="75"/>
                    <a:pt x="7" y="51"/>
                  </a:cubicBezTo>
                  <a:cubicBezTo>
                    <a:pt x="7" y="27"/>
                    <a:pt x="26" y="7"/>
                    <a:pt x="50" y="7"/>
                  </a:cubicBezTo>
                  <a:moveTo>
                    <a:pt x="50" y="0"/>
                  </a:moveTo>
                  <a:cubicBezTo>
                    <a:pt x="22" y="0"/>
                    <a:pt x="0" y="23"/>
                    <a:pt x="0" y="51"/>
                  </a:cubicBezTo>
                  <a:cubicBezTo>
                    <a:pt x="0" y="79"/>
                    <a:pt x="22" y="102"/>
                    <a:pt x="50" y="102"/>
                  </a:cubicBezTo>
                  <a:cubicBezTo>
                    <a:pt x="78" y="102"/>
                    <a:pt x="101" y="79"/>
                    <a:pt x="101" y="51"/>
                  </a:cubicBezTo>
                  <a:cubicBezTo>
                    <a:pt x="101" y="23"/>
                    <a:pt x="78" y="0"/>
                    <a:pt x="50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95" name="Freeform 241"/>
            <p:cNvSpPr>
              <a:spLocks/>
            </p:cNvSpPr>
            <p:nvPr/>
          </p:nvSpPr>
          <p:spPr bwMode="auto">
            <a:xfrm>
              <a:off x="5672138" y="4259263"/>
              <a:ext cx="90488" cy="152400"/>
            </a:xfrm>
            <a:custGeom>
              <a:avLst/>
              <a:gdLst/>
              <a:ahLst/>
              <a:cxnLst>
                <a:cxn ang="0">
                  <a:pos x="57" y="14"/>
                </a:cxn>
                <a:cxn ang="0">
                  <a:pos x="18" y="48"/>
                </a:cxn>
                <a:cxn ang="0">
                  <a:pos x="57" y="81"/>
                </a:cxn>
                <a:cxn ang="0">
                  <a:pos x="57" y="96"/>
                </a:cxn>
                <a:cxn ang="0">
                  <a:pos x="0" y="48"/>
                </a:cxn>
                <a:cxn ang="0">
                  <a:pos x="57" y="0"/>
                </a:cxn>
                <a:cxn ang="0">
                  <a:pos x="57" y="14"/>
                </a:cxn>
              </a:cxnLst>
              <a:rect l="0" t="0" r="r" b="b"/>
              <a:pathLst>
                <a:path w="57" h="96">
                  <a:moveTo>
                    <a:pt x="57" y="14"/>
                  </a:moveTo>
                  <a:lnTo>
                    <a:pt x="18" y="48"/>
                  </a:lnTo>
                  <a:lnTo>
                    <a:pt x="57" y="81"/>
                  </a:lnTo>
                  <a:lnTo>
                    <a:pt x="57" y="96"/>
                  </a:lnTo>
                  <a:lnTo>
                    <a:pt x="0" y="48"/>
                  </a:lnTo>
                  <a:lnTo>
                    <a:pt x="57" y="0"/>
                  </a:lnTo>
                  <a:lnTo>
                    <a:pt x="57" y="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96" name="Group 295"/>
          <p:cNvGrpSpPr/>
          <p:nvPr/>
        </p:nvGrpSpPr>
        <p:grpSpPr>
          <a:xfrm>
            <a:off x="13383877" y="10881568"/>
            <a:ext cx="647016" cy="647016"/>
            <a:chOff x="5011738" y="4203700"/>
            <a:chExt cx="257175" cy="257175"/>
          </a:xfrm>
          <a:solidFill>
            <a:schemeClr val="tx2"/>
          </a:solidFill>
        </p:grpSpPr>
        <p:sp>
          <p:nvSpPr>
            <p:cNvPr id="297" name="Freeform 242"/>
            <p:cNvSpPr>
              <a:spLocks noEditPoints="1"/>
            </p:cNvSpPr>
            <p:nvPr/>
          </p:nvSpPr>
          <p:spPr bwMode="auto">
            <a:xfrm>
              <a:off x="50117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5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5" y="27"/>
                    <a:pt x="95" y="51"/>
                  </a:cubicBezTo>
                  <a:cubicBezTo>
                    <a:pt x="95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298" name="Freeform 243"/>
            <p:cNvSpPr>
              <a:spLocks/>
            </p:cNvSpPr>
            <p:nvPr/>
          </p:nvSpPr>
          <p:spPr bwMode="auto">
            <a:xfrm>
              <a:off x="5062538" y="4276725"/>
              <a:ext cx="150813" cy="92075"/>
            </a:xfrm>
            <a:custGeom>
              <a:avLst/>
              <a:gdLst/>
              <a:ahLst/>
              <a:cxnLst>
                <a:cxn ang="0">
                  <a:pos x="81" y="58"/>
                </a:cxn>
                <a:cxn ang="0">
                  <a:pos x="48" y="18"/>
                </a:cxn>
                <a:cxn ang="0">
                  <a:pos x="14" y="58"/>
                </a:cxn>
                <a:cxn ang="0">
                  <a:pos x="0" y="58"/>
                </a:cxn>
                <a:cxn ang="0">
                  <a:pos x="48" y="0"/>
                </a:cxn>
                <a:cxn ang="0">
                  <a:pos x="95" y="58"/>
                </a:cxn>
                <a:cxn ang="0">
                  <a:pos x="81" y="58"/>
                </a:cxn>
              </a:cxnLst>
              <a:rect l="0" t="0" r="r" b="b"/>
              <a:pathLst>
                <a:path w="95" h="58">
                  <a:moveTo>
                    <a:pt x="81" y="58"/>
                  </a:moveTo>
                  <a:lnTo>
                    <a:pt x="48" y="18"/>
                  </a:lnTo>
                  <a:lnTo>
                    <a:pt x="14" y="58"/>
                  </a:lnTo>
                  <a:lnTo>
                    <a:pt x="0" y="58"/>
                  </a:lnTo>
                  <a:lnTo>
                    <a:pt x="48" y="0"/>
                  </a:lnTo>
                  <a:lnTo>
                    <a:pt x="95" y="58"/>
                  </a:lnTo>
                  <a:lnTo>
                    <a:pt x="81" y="5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299" name="Group 298"/>
          <p:cNvGrpSpPr/>
          <p:nvPr/>
        </p:nvGrpSpPr>
        <p:grpSpPr>
          <a:xfrm>
            <a:off x="11914111" y="10881568"/>
            <a:ext cx="647016" cy="647016"/>
            <a:chOff x="4427538" y="4203700"/>
            <a:chExt cx="257175" cy="257175"/>
          </a:xfrm>
          <a:solidFill>
            <a:schemeClr val="tx2"/>
          </a:solidFill>
        </p:grpSpPr>
        <p:sp>
          <p:nvSpPr>
            <p:cNvPr id="300" name="Freeform 244"/>
            <p:cNvSpPr>
              <a:spLocks noEditPoints="1"/>
            </p:cNvSpPr>
            <p:nvPr/>
          </p:nvSpPr>
          <p:spPr bwMode="auto">
            <a:xfrm>
              <a:off x="4427538" y="4203700"/>
              <a:ext cx="257175" cy="257175"/>
            </a:xfrm>
            <a:custGeom>
              <a:avLst/>
              <a:gdLst/>
              <a:ahLst/>
              <a:cxnLst>
                <a:cxn ang="0">
                  <a:pos x="51" y="7"/>
                </a:cxn>
                <a:cxn ang="0">
                  <a:pos x="94" y="51"/>
                </a:cxn>
                <a:cxn ang="0">
                  <a:pos x="51" y="94"/>
                </a:cxn>
                <a:cxn ang="0">
                  <a:pos x="7" y="51"/>
                </a:cxn>
                <a:cxn ang="0">
                  <a:pos x="51" y="7"/>
                </a:cxn>
                <a:cxn ang="0">
                  <a:pos x="51" y="0"/>
                </a:cxn>
                <a:cxn ang="0">
                  <a:pos x="0" y="51"/>
                </a:cxn>
                <a:cxn ang="0">
                  <a:pos x="51" y="102"/>
                </a:cxn>
                <a:cxn ang="0">
                  <a:pos x="102" y="51"/>
                </a:cxn>
                <a:cxn ang="0">
                  <a:pos x="51" y="0"/>
                </a:cxn>
              </a:cxnLst>
              <a:rect l="0" t="0" r="r" b="b"/>
              <a:pathLst>
                <a:path w="102" h="102">
                  <a:moveTo>
                    <a:pt x="51" y="7"/>
                  </a:moveTo>
                  <a:cubicBezTo>
                    <a:pt x="75" y="7"/>
                    <a:pt x="94" y="27"/>
                    <a:pt x="94" y="51"/>
                  </a:cubicBezTo>
                  <a:cubicBezTo>
                    <a:pt x="94" y="75"/>
                    <a:pt x="75" y="94"/>
                    <a:pt x="51" y="94"/>
                  </a:cubicBezTo>
                  <a:cubicBezTo>
                    <a:pt x="27" y="94"/>
                    <a:pt x="7" y="75"/>
                    <a:pt x="7" y="51"/>
                  </a:cubicBezTo>
                  <a:cubicBezTo>
                    <a:pt x="7" y="27"/>
                    <a:pt x="27" y="7"/>
                    <a:pt x="51" y="7"/>
                  </a:cubicBezTo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79"/>
                    <a:pt x="23" y="102"/>
                    <a:pt x="51" y="102"/>
                  </a:cubicBezTo>
                  <a:cubicBezTo>
                    <a:pt x="79" y="102"/>
                    <a:pt x="102" y="79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01" name="Freeform 245"/>
            <p:cNvSpPr>
              <a:spLocks/>
            </p:cNvSpPr>
            <p:nvPr/>
          </p:nvSpPr>
          <p:spPr bwMode="auto">
            <a:xfrm>
              <a:off x="4483101" y="4294188"/>
              <a:ext cx="150813" cy="93663"/>
            </a:xfrm>
            <a:custGeom>
              <a:avLst/>
              <a:gdLst/>
              <a:ahLst/>
              <a:cxnLst>
                <a:cxn ang="0">
                  <a:pos x="14" y="0"/>
                </a:cxn>
                <a:cxn ang="0">
                  <a:pos x="47" y="40"/>
                </a:cxn>
                <a:cxn ang="0">
                  <a:pos x="81" y="0"/>
                </a:cxn>
                <a:cxn ang="0">
                  <a:pos x="95" y="0"/>
                </a:cxn>
                <a:cxn ang="0">
                  <a:pos x="47" y="59"/>
                </a:cxn>
                <a:cxn ang="0">
                  <a:pos x="0" y="0"/>
                </a:cxn>
                <a:cxn ang="0">
                  <a:pos x="14" y="0"/>
                </a:cxn>
              </a:cxnLst>
              <a:rect l="0" t="0" r="r" b="b"/>
              <a:pathLst>
                <a:path w="95" h="59">
                  <a:moveTo>
                    <a:pt x="14" y="0"/>
                  </a:moveTo>
                  <a:lnTo>
                    <a:pt x="47" y="40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47" y="59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302" name="Group 301"/>
          <p:cNvGrpSpPr/>
          <p:nvPr/>
        </p:nvGrpSpPr>
        <p:grpSpPr>
          <a:xfrm>
            <a:off x="4581258" y="10837637"/>
            <a:ext cx="742870" cy="734882"/>
            <a:chOff x="1512888" y="4186238"/>
            <a:chExt cx="295275" cy="292100"/>
          </a:xfrm>
          <a:solidFill>
            <a:schemeClr val="tx2"/>
          </a:solidFill>
        </p:grpSpPr>
        <p:sp>
          <p:nvSpPr>
            <p:cNvPr id="303" name="Freeform 246"/>
            <p:cNvSpPr>
              <a:spLocks noEditPoints="1"/>
            </p:cNvSpPr>
            <p:nvPr/>
          </p:nvSpPr>
          <p:spPr bwMode="auto">
            <a:xfrm>
              <a:off x="1512888" y="4186238"/>
              <a:ext cx="295275" cy="292100"/>
            </a:xfrm>
            <a:custGeom>
              <a:avLst/>
              <a:gdLst/>
              <a:ahLst/>
              <a:cxnLst>
                <a:cxn ang="0">
                  <a:pos x="59" y="7"/>
                </a:cxn>
                <a:cxn ang="0">
                  <a:pos x="109" y="58"/>
                </a:cxn>
                <a:cxn ang="0">
                  <a:pos x="59" y="109"/>
                </a:cxn>
                <a:cxn ang="0">
                  <a:pos x="8" y="58"/>
                </a:cxn>
                <a:cxn ang="0">
                  <a:pos x="59" y="7"/>
                </a:cxn>
                <a:cxn ang="0">
                  <a:pos x="59" y="0"/>
                </a:cxn>
                <a:cxn ang="0">
                  <a:pos x="0" y="58"/>
                </a:cxn>
                <a:cxn ang="0">
                  <a:pos x="59" y="116"/>
                </a:cxn>
                <a:cxn ang="0">
                  <a:pos x="117" y="58"/>
                </a:cxn>
                <a:cxn ang="0">
                  <a:pos x="59" y="0"/>
                </a:cxn>
              </a:cxnLst>
              <a:rect l="0" t="0" r="r" b="b"/>
              <a:pathLst>
                <a:path w="117" h="116">
                  <a:moveTo>
                    <a:pt x="59" y="7"/>
                  </a:moveTo>
                  <a:cubicBezTo>
                    <a:pt x="87" y="7"/>
                    <a:pt x="109" y="30"/>
                    <a:pt x="109" y="58"/>
                  </a:cubicBezTo>
                  <a:cubicBezTo>
                    <a:pt x="109" y="86"/>
                    <a:pt x="87" y="109"/>
                    <a:pt x="59" y="109"/>
                  </a:cubicBezTo>
                  <a:cubicBezTo>
                    <a:pt x="31" y="109"/>
                    <a:pt x="8" y="86"/>
                    <a:pt x="8" y="58"/>
                  </a:cubicBezTo>
                  <a:cubicBezTo>
                    <a:pt x="8" y="30"/>
                    <a:pt x="31" y="7"/>
                    <a:pt x="59" y="7"/>
                  </a:cubicBezTo>
                  <a:moveTo>
                    <a:pt x="59" y="0"/>
                  </a:moveTo>
                  <a:cubicBezTo>
                    <a:pt x="27" y="0"/>
                    <a:pt x="0" y="26"/>
                    <a:pt x="0" y="58"/>
                  </a:cubicBezTo>
                  <a:cubicBezTo>
                    <a:pt x="0" y="90"/>
                    <a:pt x="27" y="116"/>
                    <a:pt x="59" y="116"/>
                  </a:cubicBezTo>
                  <a:cubicBezTo>
                    <a:pt x="91" y="116"/>
                    <a:pt x="117" y="90"/>
                    <a:pt x="117" y="58"/>
                  </a:cubicBezTo>
                  <a:cubicBezTo>
                    <a:pt x="117" y="26"/>
                    <a:pt x="91" y="0"/>
                    <a:pt x="59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04" name="Freeform 247"/>
            <p:cNvSpPr>
              <a:spLocks/>
            </p:cNvSpPr>
            <p:nvPr/>
          </p:nvSpPr>
          <p:spPr bwMode="auto">
            <a:xfrm>
              <a:off x="1624013" y="4237038"/>
              <a:ext cx="111125" cy="185738"/>
            </a:xfrm>
            <a:custGeom>
              <a:avLst/>
              <a:gdLst/>
              <a:ahLst/>
              <a:cxnLst>
                <a:cxn ang="0">
                  <a:pos x="0" y="87"/>
                </a:cxn>
                <a:cxn ang="0">
                  <a:pos x="33" y="59"/>
                </a:cxn>
                <a:cxn ang="0">
                  <a:pos x="0" y="30"/>
                </a:cxn>
                <a:cxn ang="0">
                  <a:pos x="0" y="0"/>
                </a:cxn>
                <a:cxn ang="0">
                  <a:pos x="70" y="59"/>
                </a:cxn>
                <a:cxn ang="0">
                  <a:pos x="0" y="117"/>
                </a:cxn>
                <a:cxn ang="0">
                  <a:pos x="0" y="87"/>
                </a:cxn>
              </a:cxnLst>
              <a:rect l="0" t="0" r="r" b="b"/>
              <a:pathLst>
                <a:path w="70" h="117">
                  <a:moveTo>
                    <a:pt x="0" y="87"/>
                  </a:moveTo>
                  <a:lnTo>
                    <a:pt x="33" y="59"/>
                  </a:lnTo>
                  <a:lnTo>
                    <a:pt x="0" y="30"/>
                  </a:lnTo>
                  <a:lnTo>
                    <a:pt x="0" y="0"/>
                  </a:lnTo>
                  <a:lnTo>
                    <a:pt x="70" y="59"/>
                  </a:lnTo>
                  <a:lnTo>
                    <a:pt x="0" y="11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305" name="Group 304"/>
          <p:cNvGrpSpPr/>
          <p:nvPr/>
        </p:nvGrpSpPr>
        <p:grpSpPr>
          <a:xfrm>
            <a:off x="3111492" y="10837637"/>
            <a:ext cx="734882" cy="734882"/>
            <a:chOff x="928688" y="4186238"/>
            <a:chExt cx="292100" cy="292100"/>
          </a:xfrm>
          <a:solidFill>
            <a:schemeClr val="tx2"/>
          </a:solidFill>
        </p:grpSpPr>
        <p:sp>
          <p:nvSpPr>
            <p:cNvPr id="306" name="Freeform 248"/>
            <p:cNvSpPr>
              <a:spLocks noEditPoints="1"/>
            </p:cNvSpPr>
            <p:nvPr/>
          </p:nvSpPr>
          <p:spPr bwMode="auto">
            <a:xfrm>
              <a:off x="928688" y="4186238"/>
              <a:ext cx="292100" cy="292100"/>
            </a:xfrm>
            <a:custGeom>
              <a:avLst/>
              <a:gdLst/>
              <a:ahLst/>
              <a:cxnLst>
                <a:cxn ang="0">
                  <a:pos x="58" y="7"/>
                </a:cxn>
                <a:cxn ang="0">
                  <a:pos x="109" y="58"/>
                </a:cxn>
                <a:cxn ang="0">
                  <a:pos x="58" y="109"/>
                </a:cxn>
                <a:cxn ang="0">
                  <a:pos x="7" y="58"/>
                </a:cxn>
                <a:cxn ang="0">
                  <a:pos x="58" y="7"/>
                </a:cxn>
                <a:cxn ang="0">
                  <a:pos x="58" y="0"/>
                </a:cxn>
                <a:cxn ang="0">
                  <a:pos x="0" y="58"/>
                </a:cxn>
                <a:cxn ang="0">
                  <a:pos x="58" y="116"/>
                </a:cxn>
                <a:cxn ang="0">
                  <a:pos x="116" y="58"/>
                </a:cxn>
                <a:cxn ang="0">
                  <a:pos x="58" y="0"/>
                </a:cxn>
              </a:cxnLst>
              <a:rect l="0" t="0" r="r" b="b"/>
              <a:pathLst>
                <a:path w="116" h="116">
                  <a:moveTo>
                    <a:pt x="58" y="7"/>
                  </a:moveTo>
                  <a:cubicBezTo>
                    <a:pt x="86" y="7"/>
                    <a:pt x="109" y="30"/>
                    <a:pt x="109" y="58"/>
                  </a:cubicBezTo>
                  <a:cubicBezTo>
                    <a:pt x="109" y="86"/>
                    <a:pt x="86" y="109"/>
                    <a:pt x="58" y="109"/>
                  </a:cubicBezTo>
                  <a:cubicBezTo>
                    <a:pt x="30" y="109"/>
                    <a:pt x="7" y="86"/>
                    <a:pt x="7" y="58"/>
                  </a:cubicBezTo>
                  <a:cubicBezTo>
                    <a:pt x="7" y="30"/>
                    <a:pt x="30" y="7"/>
                    <a:pt x="58" y="7"/>
                  </a:cubicBezTo>
                  <a:moveTo>
                    <a:pt x="58" y="0"/>
                  </a:moveTo>
                  <a:cubicBezTo>
                    <a:pt x="26" y="0"/>
                    <a:pt x="0" y="26"/>
                    <a:pt x="0" y="58"/>
                  </a:cubicBezTo>
                  <a:cubicBezTo>
                    <a:pt x="0" y="90"/>
                    <a:pt x="26" y="116"/>
                    <a:pt x="58" y="116"/>
                  </a:cubicBezTo>
                  <a:cubicBezTo>
                    <a:pt x="90" y="116"/>
                    <a:pt x="116" y="90"/>
                    <a:pt x="116" y="58"/>
                  </a:cubicBezTo>
                  <a:cubicBezTo>
                    <a:pt x="116" y="26"/>
                    <a:pt x="90" y="0"/>
                    <a:pt x="58" y="0"/>
                  </a:cubicBez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07" name="Freeform 249"/>
            <p:cNvSpPr>
              <a:spLocks/>
            </p:cNvSpPr>
            <p:nvPr/>
          </p:nvSpPr>
          <p:spPr bwMode="auto">
            <a:xfrm>
              <a:off x="1001713" y="4241800"/>
              <a:ext cx="111125" cy="187325"/>
            </a:xfrm>
            <a:custGeom>
              <a:avLst/>
              <a:gdLst/>
              <a:ahLst/>
              <a:cxnLst>
                <a:cxn ang="0">
                  <a:pos x="70" y="30"/>
                </a:cxn>
                <a:cxn ang="0">
                  <a:pos x="36" y="59"/>
                </a:cxn>
                <a:cxn ang="0">
                  <a:pos x="70" y="87"/>
                </a:cxn>
                <a:cxn ang="0">
                  <a:pos x="70" y="118"/>
                </a:cxn>
                <a:cxn ang="0">
                  <a:pos x="0" y="59"/>
                </a:cxn>
                <a:cxn ang="0">
                  <a:pos x="70" y="0"/>
                </a:cxn>
                <a:cxn ang="0">
                  <a:pos x="70" y="30"/>
                </a:cxn>
              </a:cxnLst>
              <a:rect l="0" t="0" r="r" b="b"/>
              <a:pathLst>
                <a:path w="70" h="118">
                  <a:moveTo>
                    <a:pt x="70" y="30"/>
                  </a:moveTo>
                  <a:lnTo>
                    <a:pt x="36" y="59"/>
                  </a:lnTo>
                  <a:lnTo>
                    <a:pt x="70" y="87"/>
                  </a:lnTo>
                  <a:lnTo>
                    <a:pt x="70" y="118"/>
                  </a:lnTo>
                  <a:lnTo>
                    <a:pt x="0" y="59"/>
                  </a:lnTo>
                  <a:lnTo>
                    <a:pt x="70" y="0"/>
                  </a:lnTo>
                  <a:lnTo>
                    <a:pt x="70" y="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308" name="Group 307"/>
          <p:cNvGrpSpPr/>
          <p:nvPr/>
        </p:nvGrpSpPr>
        <p:grpSpPr>
          <a:xfrm>
            <a:off x="17805157" y="10925502"/>
            <a:ext cx="647016" cy="647016"/>
            <a:chOff x="6769101" y="4221163"/>
            <a:chExt cx="257175" cy="257175"/>
          </a:xfrm>
          <a:solidFill>
            <a:schemeClr val="tx2"/>
          </a:solidFill>
        </p:grpSpPr>
        <p:sp>
          <p:nvSpPr>
            <p:cNvPr id="309" name="Freeform 250"/>
            <p:cNvSpPr>
              <a:spLocks/>
            </p:cNvSpPr>
            <p:nvPr/>
          </p:nvSpPr>
          <p:spPr bwMode="auto">
            <a:xfrm>
              <a:off x="6842126" y="4276725"/>
              <a:ext cx="90488" cy="73025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46" y="0"/>
                </a:cxn>
                <a:cxn ang="0">
                  <a:pos x="0" y="46"/>
                </a:cxn>
                <a:cxn ang="0">
                  <a:pos x="11" y="46"/>
                </a:cxn>
                <a:cxn ang="0">
                  <a:pos x="57" y="0"/>
                </a:cxn>
              </a:cxnLst>
              <a:rect l="0" t="0" r="r" b="b"/>
              <a:pathLst>
                <a:path w="57" h="46">
                  <a:moveTo>
                    <a:pt x="57" y="0"/>
                  </a:moveTo>
                  <a:lnTo>
                    <a:pt x="46" y="0"/>
                  </a:lnTo>
                  <a:lnTo>
                    <a:pt x="0" y="46"/>
                  </a:lnTo>
                  <a:lnTo>
                    <a:pt x="11" y="46"/>
                  </a:lnTo>
                  <a:lnTo>
                    <a:pt x="5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10" name="Freeform 251"/>
            <p:cNvSpPr>
              <a:spLocks/>
            </p:cNvSpPr>
            <p:nvPr/>
          </p:nvSpPr>
          <p:spPr bwMode="auto">
            <a:xfrm>
              <a:off x="6842126" y="4349750"/>
              <a:ext cx="90488" cy="730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11" y="0"/>
                </a:cxn>
                <a:cxn ang="0">
                  <a:pos x="57" y="46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57" h="46">
                  <a:moveTo>
                    <a:pt x="0" y="0"/>
                  </a:moveTo>
                  <a:lnTo>
                    <a:pt x="11" y="0"/>
                  </a:lnTo>
                  <a:lnTo>
                    <a:pt x="57" y="46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11" name="Freeform 252"/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12" name="Freeform 253"/>
            <p:cNvSpPr>
              <a:spLocks noEditPoints="1"/>
            </p:cNvSpPr>
            <p:nvPr/>
          </p:nvSpPr>
          <p:spPr bwMode="auto">
            <a:xfrm>
              <a:off x="6769101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313" name="Group 312"/>
          <p:cNvGrpSpPr/>
          <p:nvPr/>
        </p:nvGrpSpPr>
        <p:grpSpPr>
          <a:xfrm>
            <a:off x="19230987" y="10925502"/>
            <a:ext cx="647016" cy="647016"/>
            <a:chOff x="7335838" y="4221163"/>
            <a:chExt cx="257175" cy="257175"/>
          </a:xfrm>
          <a:solidFill>
            <a:schemeClr val="tx2"/>
          </a:solidFill>
        </p:grpSpPr>
        <p:sp>
          <p:nvSpPr>
            <p:cNvPr id="314" name="Freeform 254"/>
            <p:cNvSpPr>
              <a:spLocks/>
            </p:cNvSpPr>
            <p:nvPr/>
          </p:nvSpPr>
          <p:spPr bwMode="auto">
            <a:xfrm>
              <a:off x="7426326" y="4349750"/>
              <a:ext cx="93663" cy="73025"/>
            </a:xfrm>
            <a:custGeom>
              <a:avLst/>
              <a:gdLst/>
              <a:ahLst/>
              <a:cxnLst>
                <a:cxn ang="0">
                  <a:pos x="0" y="46"/>
                </a:cxn>
                <a:cxn ang="0">
                  <a:pos x="13" y="46"/>
                </a:cxn>
                <a:cxn ang="0">
                  <a:pos x="59" y="0"/>
                </a:cxn>
                <a:cxn ang="0">
                  <a:pos x="46" y="0"/>
                </a:cxn>
                <a:cxn ang="0">
                  <a:pos x="0" y="46"/>
                </a:cxn>
              </a:cxnLst>
              <a:rect l="0" t="0" r="r" b="b"/>
              <a:pathLst>
                <a:path w="59" h="46">
                  <a:moveTo>
                    <a:pt x="0" y="46"/>
                  </a:moveTo>
                  <a:lnTo>
                    <a:pt x="13" y="46"/>
                  </a:lnTo>
                  <a:lnTo>
                    <a:pt x="59" y="0"/>
                  </a:lnTo>
                  <a:lnTo>
                    <a:pt x="46" y="0"/>
                  </a:lnTo>
                  <a:lnTo>
                    <a:pt x="0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15" name="Freeform 255"/>
            <p:cNvSpPr>
              <a:spLocks/>
            </p:cNvSpPr>
            <p:nvPr/>
          </p:nvSpPr>
          <p:spPr bwMode="auto">
            <a:xfrm>
              <a:off x="7426326" y="4276725"/>
              <a:ext cx="93663" cy="73025"/>
            </a:xfrm>
            <a:custGeom>
              <a:avLst/>
              <a:gdLst/>
              <a:ahLst/>
              <a:cxnLst>
                <a:cxn ang="0">
                  <a:pos x="59" y="46"/>
                </a:cxn>
                <a:cxn ang="0">
                  <a:pos x="46" y="46"/>
                </a:cxn>
                <a:cxn ang="0">
                  <a:pos x="0" y="0"/>
                </a:cxn>
                <a:cxn ang="0">
                  <a:pos x="13" y="0"/>
                </a:cxn>
                <a:cxn ang="0">
                  <a:pos x="59" y="46"/>
                </a:cxn>
              </a:cxnLst>
              <a:rect l="0" t="0" r="r" b="b"/>
              <a:pathLst>
                <a:path w="59" h="46">
                  <a:moveTo>
                    <a:pt x="59" y="46"/>
                  </a:moveTo>
                  <a:lnTo>
                    <a:pt x="46" y="4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59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16" name="Freeform 256"/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17" name="Freeform 257"/>
            <p:cNvSpPr>
              <a:spLocks noEditPoints="1"/>
            </p:cNvSpPr>
            <p:nvPr/>
          </p:nvSpPr>
          <p:spPr bwMode="auto">
            <a:xfrm>
              <a:off x="7335838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318" name="Group 317"/>
          <p:cNvGrpSpPr/>
          <p:nvPr/>
        </p:nvGrpSpPr>
        <p:grpSpPr>
          <a:xfrm>
            <a:off x="20704749" y="10925502"/>
            <a:ext cx="647016" cy="647016"/>
            <a:chOff x="7921626" y="4221163"/>
            <a:chExt cx="257175" cy="257175"/>
          </a:xfrm>
          <a:solidFill>
            <a:schemeClr val="tx2"/>
          </a:solidFill>
        </p:grpSpPr>
        <p:sp>
          <p:nvSpPr>
            <p:cNvPr id="319" name="Freeform 258"/>
            <p:cNvSpPr>
              <a:spLocks/>
            </p:cNvSpPr>
            <p:nvPr/>
          </p:nvSpPr>
          <p:spPr bwMode="auto">
            <a:xfrm>
              <a:off x="8050213" y="4294188"/>
              <a:ext cx="73025" cy="93663"/>
            </a:xfrm>
            <a:custGeom>
              <a:avLst/>
              <a:gdLst/>
              <a:ahLst/>
              <a:cxnLst>
                <a:cxn ang="0">
                  <a:pos x="46" y="59"/>
                </a:cxn>
                <a:cxn ang="0">
                  <a:pos x="46" y="47"/>
                </a:cxn>
                <a:cxn ang="0">
                  <a:pos x="0" y="0"/>
                </a:cxn>
                <a:cxn ang="0">
                  <a:pos x="0" y="13"/>
                </a:cxn>
                <a:cxn ang="0">
                  <a:pos x="46" y="59"/>
                </a:cxn>
              </a:cxnLst>
              <a:rect l="0" t="0" r="r" b="b"/>
              <a:pathLst>
                <a:path w="46" h="59">
                  <a:moveTo>
                    <a:pt x="46" y="59"/>
                  </a:moveTo>
                  <a:lnTo>
                    <a:pt x="46" y="47"/>
                  </a:lnTo>
                  <a:lnTo>
                    <a:pt x="0" y="0"/>
                  </a:lnTo>
                  <a:lnTo>
                    <a:pt x="0" y="13"/>
                  </a:lnTo>
                  <a:lnTo>
                    <a:pt x="46" y="5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20" name="Freeform 259"/>
            <p:cNvSpPr>
              <a:spLocks/>
            </p:cNvSpPr>
            <p:nvPr/>
          </p:nvSpPr>
          <p:spPr bwMode="auto">
            <a:xfrm>
              <a:off x="7977188" y="4294188"/>
              <a:ext cx="73025" cy="93663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13"/>
                </a:cxn>
                <a:cxn ang="0">
                  <a:pos x="0" y="59"/>
                </a:cxn>
                <a:cxn ang="0">
                  <a:pos x="0" y="47"/>
                </a:cxn>
                <a:cxn ang="0">
                  <a:pos x="46" y="0"/>
                </a:cxn>
              </a:cxnLst>
              <a:rect l="0" t="0" r="r" b="b"/>
              <a:pathLst>
                <a:path w="46" h="59">
                  <a:moveTo>
                    <a:pt x="46" y="0"/>
                  </a:moveTo>
                  <a:lnTo>
                    <a:pt x="46" y="13"/>
                  </a:lnTo>
                  <a:lnTo>
                    <a:pt x="0" y="59"/>
                  </a:lnTo>
                  <a:lnTo>
                    <a:pt x="0" y="47"/>
                  </a:lnTo>
                  <a:lnTo>
                    <a:pt x="46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21" name="Freeform 260"/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22" name="Freeform 261"/>
            <p:cNvSpPr>
              <a:spLocks noEditPoints="1"/>
            </p:cNvSpPr>
            <p:nvPr/>
          </p:nvSpPr>
          <p:spPr bwMode="auto">
            <a:xfrm>
              <a:off x="7921626" y="4221163"/>
              <a:ext cx="257175" cy="257175"/>
            </a:xfrm>
            <a:custGeom>
              <a:avLst/>
              <a:gdLst/>
              <a:ahLst/>
              <a:cxnLst>
                <a:cxn ang="0">
                  <a:pos x="151" y="13"/>
                </a:cxn>
                <a:cxn ang="0">
                  <a:pos x="151" y="151"/>
                </a:cxn>
                <a:cxn ang="0">
                  <a:pos x="12" y="151"/>
                </a:cxn>
                <a:cxn ang="0">
                  <a:pos x="12" y="13"/>
                </a:cxn>
                <a:cxn ang="0">
                  <a:pos x="151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51" y="13"/>
                  </a:moveTo>
                  <a:lnTo>
                    <a:pt x="151" y="151"/>
                  </a:lnTo>
                  <a:lnTo>
                    <a:pt x="12" y="151"/>
                  </a:lnTo>
                  <a:lnTo>
                    <a:pt x="12" y="13"/>
                  </a:lnTo>
                  <a:lnTo>
                    <a:pt x="151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  <p:grpSp>
        <p:nvGrpSpPr>
          <p:cNvPr id="323" name="Group 322"/>
          <p:cNvGrpSpPr/>
          <p:nvPr/>
        </p:nvGrpSpPr>
        <p:grpSpPr>
          <a:xfrm>
            <a:off x="22226433" y="10925502"/>
            <a:ext cx="647016" cy="647016"/>
            <a:chOff x="8526463" y="4221163"/>
            <a:chExt cx="257175" cy="257175"/>
          </a:xfrm>
          <a:solidFill>
            <a:schemeClr val="tx2"/>
          </a:solidFill>
        </p:grpSpPr>
        <p:sp>
          <p:nvSpPr>
            <p:cNvPr id="324" name="Freeform 262"/>
            <p:cNvSpPr>
              <a:spLocks/>
            </p:cNvSpPr>
            <p:nvPr/>
          </p:nvSpPr>
          <p:spPr bwMode="auto">
            <a:xfrm>
              <a:off x="8582026" y="4314825"/>
              <a:ext cx="73025" cy="9048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11"/>
                </a:cxn>
                <a:cxn ang="0">
                  <a:pos x="46" y="57"/>
                </a:cxn>
                <a:cxn ang="0">
                  <a:pos x="46" y="46"/>
                </a:cxn>
                <a:cxn ang="0">
                  <a:pos x="0" y="0"/>
                </a:cxn>
              </a:cxnLst>
              <a:rect l="0" t="0" r="r" b="b"/>
              <a:pathLst>
                <a:path w="46" h="57">
                  <a:moveTo>
                    <a:pt x="0" y="0"/>
                  </a:moveTo>
                  <a:lnTo>
                    <a:pt x="0" y="11"/>
                  </a:lnTo>
                  <a:lnTo>
                    <a:pt x="46" y="57"/>
                  </a:lnTo>
                  <a:lnTo>
                    <a:pt x="46" y="46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25" name="Freeform 263"/>
            <p:cNvSpPr>
              <a:spLocks/>
            </p:cNvSpPr>
            <p:nvPr/>
          </p:nvSpPr>
          <p:spPr bwMode="auto">
            <a:xfrm>
              <a:off x="8655051" y="4314825"/>
              <a:ext cx="73025" cy="90488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0" y="46"/>
                </a:cxn>
                <a:cxn ang="0">
                  <a:pos x="46" y="0"/>
                </a:cxn>
                <a:cxn ang="0">
                  <a:pos x="46" y="11"/>
                </a:cxn>
                <a:cxn ang="0">
                  <a:pos x="0" y="57"/>
                </a:cxn>
              </a:cxnLst>
              <a:rect l="0" t="0" r="r" b="b"/>
              <a:pathLst>
                <a:path w="46" h="57">
                  <a:moveTo>
                    <a:pt x="0" y="57"/>
                  </a:moveTo>
                  <a:lnTo>
                    <a:pt x="0" y="46"/>
                  </a:lnTo>
                  <a:lnTo>
                    <a:pt x="46" y="0"/>
                  </a:lnTo>
                  <a:lnTo>
                    <a:pt x="46" y="11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26" name="Freeform 264"/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close/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  <p:sp>
          <p:nvSpPr>
            <p:cNvPr id="327" name="Freeform 265"/>
            <p:cNvSpPr>
              <a:spLocks noEditPoints="1"/>
            </p:cNvSpPr>
            <p:nvPr/>
          </p:nvSpPr>
          <p:spPr bwMode="auto">
            <a:xfrm>
              <a:off x="8526463" y="4221163"/>
              <a:ext cx="257175" cy="257175"/>
            </a:xfrm>
            <a:custGeom>
              <a:avLst/>
              <a:gdLst/>
              <a:ahLst/>
              <a:cxnLst>
                <a:cxn ang="0">
                  <a:pos x="149" y="13"/>
                </a:cxn>
                <a:cxn ang="0">
                  <a:pos x="149" y="151"/>
                </a:cxn>
                <a:cxn ang="0">
                  <a:pos x="11" y="151"/>
                </a:cxn>
                <a:cxn ang="0">
                  <a:pos x="11" y="13"/>
                </a:cxn>
                <a:cxn ang="0">
                  <a:pos x="149" y="13"/>
                </a:cxn>
                <a:cxn ang="0">
                  <a:pos x="162" y="0"/>
                </a:cxn>
                <a:cxn ang="0">
                  <a:pos x="0" y="0"/>
                </a:cxn>
                <a:cxn ang="0">
                  <a:pos x="0" y="162"/>
                </a:cxn>
                <a:cxn ang="0">
                  <a:pos x="162" y="162"/>
                </a:cxn>
                <a:cxn ang="0">
                  <a:pos x="162" y="0"/>
                </a:cxn>
                <a:cxn ang="0">
                  <a:pos x="162" y="0"/>
                </a:cxn>
              </a:cxnLst>
              <a:rect l="0" t="0" r="r" b="b"/>
              <a:pathLst>
                <a:path w="162" h="162">
                  <a:moveTo>
                    <a:pt x="149" y="13"/>
                  </a:moveTo>
                  <a:lnTo>
                    <a:pt x="149" y="151"/>
                  </a:lnTo>
                  <a:lnTo>
                    <a:pt x="11" y="151"/>
                  </a:lnTo>
                  <a:lnTo>
                    <a:pt x="11" y="13"/>
                  </a:lnTo>
                  <a:lnTo>
                    <a:pt x="149" y="13"/>
                  </a:lnTo>
                  <a:moveTo>
                    <a:pt x="162" y="0"/>
                  </a:moveTo>
                  <a:lnTo>
                    <a:pt x="0" y="0"/>
                  </a:lnTo>
                  <a:lnTo>
                    <a:pt x="0" y="162"/>
                  </a:lnTo>
                  <a:lnTo>
                    <a:pt x="162" y="162"/>
                  </a:lnTo>
                  <a:lnTo>
                    <a:pt x="162" y="0"/>
                  </a:lnTo>
                  <a:lnTo>
                    <a:pt x="162" y="0"/>
                  </a:lnTo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US" sz="7200"/>
            </a:p>
          </p:txBody>
        </p:sp>
      </p:grpSp>
    </p:spTree>
    <p:extLst>
      <p:ext uri="{BB962C8B-B14F-4D97-AF65-F5344CB8AC3E}">
        <p14:creationId xmlns:p14="http://schemas.microsoft.com/office/powerpoint/2010/main" val="224341958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6"/>
          <p:cNvSpPr>
            <a:spLocks noEditPoints="1"/>
          </p:cNvSpPr>
          <p:nvPr/>
        </p:nvSpPr>
        <p:spPr bwMode="auto">
          <a:xfrm>
            <a:off x="12605878" y="10978370"/>
            <a:ext cx="661674" cy="539004"/>
          </a:xfrm>
          <a:custGeom>
            <a:avLst/>
            <a:gdLst>
              <a:gd name="T0" fmla="*/ 91 w 109"/>
              <a:gd name="T1" fmla="*/ 73 h 89"/>
              <a:gd name="T2" fmla="*/ 109 w 109"/>
              <a:gd name="T3" fmla="*/ 18 h 89"/>
              <a:gd name="T4" fmla="*/ 18 w 109"/>
              <a:gd name="T5" fmla="*/ 0 h 89"/>
              <a:gd name="T6" fmla="*/ 0 w 109"/>
              <a:gd name="T7" fmla="*/ 55 h 89"/>
              <a:gd name="T8" fmla="*/ 18 w 109"/>
              <a:gd name="T9" fmla="*/ 89 h 89"/>
              <a:gd name="T10" fmla="*/ 93 w 109"/>
              <a:gd name="T11" fmla="*/ 9 h 89"/>
              <a:gd name="T12" fmla="*/ 17 w 109"/>
              <a:gd name="T13" fmla="*/ 9 h 89"/>
              <a:gd name="T14" fmla="*/ 54 w 109"/>
              <a:gd name="T15" fmla="*/ 43 h 89"/>
              <a:gd name="T16" fmla="*/ 54 w 109"/>
              <a:gd name="T17" fmla="*/ 50 h 89"/>
              <a:gd name="T18" fmla="*/ 17 w 109"/>
              <a:gd name="T19" fmla="*/ 62 h 89"/>
              <a:gd name="T20" fmla="*/ 92 w 109"/>
              <a:gd name="T21" fmla="*/ 62 h 89"/>
              <a:gd name="T22" fmla="*/ 54 w 109"/>
              <a:gd name="T23" fmla="*/ 50 h 89"/>
              <a:gd name="T24" fmla="*/ 12 w 109"/>
              <a:gd name="T25" fmla="*/ 15 h 89"/>
              <a:gd name="T26" fmla="*/ 12 w 109"/>
              <a:gd name="T27" fmla="*/ 59 h 89"/>
              <a:gd name="T28" fmla="*/ 12 w 109"/>
              <a:gd name="T29" fmla="*/ 12 h 89"/>
              <a:gd name="T30" fmla="*/ 70 w 109"/>
              <a:gd name="T31" fmla="*/ 36 h 89"/>
              <a:gd name="T32" fmla="*/ 97 w 109"/>
              <a:gd name="T33" fmla="*/ 57 h 89"/>
              <a:gd name="T34" fmla="*/ 97 w 109"/>
              <a:gd name="T35" fmla="*/ 13 h 89"/>
              <a:gd name="T36" fmla="*/ 54 w 109"/>
              <a:gd name="T37" fmla="*/ 45 h 89"/>
              <a:gd name="T38" fmla="*/ 17 w 109"/>
              <a:gd name="T39" fmla="*/ 7 h 89"/>
              <a:gd name="T40" fmla="*/ 96 w 109"/>
              <a:gd name="T41" fmla="*/ 8 h 89"/>
              <a:gd name="T42" fmla="*/ 66 w 109"/>
              <a:gd name="T43" fmla="*/ 38 h 89"/>
              <a:gd name="T44" fmla="*/ 17 w 109"/>
              <a:gd name="T45" fmla="*/ 64 h 89"/>
              <a:gd name="T46" fmla="*/ 43 w 109"/>
              <a:gd name="T47" fmla="*/ 38 h 89"/>
              <a:gd name="T48" fmla="*/ 12 w 109"/>
              <a:gd name="T49" fmla="*/ 10 h 89"/>
              <a:gd name="T50" fmla="*/ 12 w 109"/>
              <a:gd name="T51" fmla="*/ 62 h 89"/>
              <a:gd name="T52" fmla="*/ 10 w 109"/>
              <a:gd name="T53" fmla="*/ 57 h 89"/>
              <a:gd name="T54" fmla="*/ 11 w 109"/>
              <a:gd name="T55" fmla="*/ 12 h 89"/>
              <a:gd name="T56" fmla="*/ 98 w 109"/>
              <a:gd name="T57" fmla="*/ 12 h 89"/>
              <a:gd name="T58" fmla="*/ 99 w 109"/>
              <a:gd name="T59" fmla="*/ 57 h 89"/>
              <a:gd name="T60" fmla="*/ 97 w 109"/>
              <a:gd name="T61" fmla="*/ 62 h 89"/>
              <a:gd name="T62" fmla="*/ 97 w 109"/>
              <a:gd name="T63" fmla="*/ 10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9" h="89">
                <a:moveTo>
                  <a:pt x="46" y="73"/>
                </a:moveTo>
                <a:cubicBezTo>
                  <a:pt x="91" y="73"/>
                  <a:pt x="91" y="73"/>
                  <a:pt x="91" y="73"/>
                </a:cubicBezTo>
                <a:cubicBezTo>
                  <a:pt x="100" y="73"/>
                  <a:pt x="109" y="64"/>
                  <a:pt x="109" y="55"/>
                </a:cubicBezTo>
                <a:cubicBezTo>
                  <a:pt x="109" y="18"/>
                  <a:pt x="109" y="18"/>
                  <a:pt x="109" y="18"/>
                </a:cubicBezTo>
                <a:cubicBezTo>
                  <a:pt x="109" y="9"/>
                  <a:pt x="100" y="0"/>
                  <a:pt x="91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9" y="0"/>
                  <a:pt x="0" y="9"/>
                  <a:pt x="0" y="18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64"/>
                  <a:pt x="9" y="73"/>
                  <a:pt x="18" y="73"/>
                </a:cubicBezTo>
                <a:cubicBezTo>
                  <a:pt x="18" y="89"/>
                  <a:pt x="18" y="89"/>
                  <a:pt x="18" y="89"/>
                </a:cubicBezTo>
                <a:lnTo>
                  <a:pt x="46" y="73"/>
                </a:lnTo>
                <a:close/>
                <a:moveTo>
                  <a:pt x="93" y="9"/>
                </a:moveTo>
                <a:cubicBezTo>
                  <a:pt x="92" y="9"/>
                  <a:pt x="92" y="9"/>
                  <a:pt x="92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54" y="43"/>
                  <a:pt x="54" y="43"/>
                  <a:pt x="54" y="43"/>
                </a:cubicBezTo>
                <a:lnTo>
                  <a:pt x="93" y="9"/>
                </a:lnTo>
                <a:close/>
                <a:moveTo>
                  <a:pt x="54" y="50"/>
                </a:moveTo>
                <a:cubicBezTo>
                  <a:pt x="43" y="40"/>
                  <a:pt x="43" y="40"/>
                  <a:pt x="43" y="40"/>
                </a:cubicBezTo>
                <a:cubicBezTo>
                  <a:pt x="17" y="62"/>
                  <a:pt x="17" y="62"/>
                  <a:pt x="17" y="62"/>
                </a:cubicBezTo>
                <a:cubicBezTo>
                  <a:pt x="17" y="62"/>
                  <a:pt x="17" y="62"/>
                  <a:pt x="17" y="62"/>
                </a:cubicBezTo>
                <a:cubicBezTo>
                  <a:pt x="92" y="62"/>
                  <a:pt x="92" y="62"/>
                  <a:pt x="92" y="62"/>
                </a:cubicBezTo>
                <a:cubicBezTo>
                  <a:pt x="66" y="40"/>
                  <a:pt x="66" y="40"/>
                  <a:pt x="66" y="40"/>
                </a:cubicBezTo>
                <a:lnTo>
                  <a:pt x="54" y="50"/>
                </a:lnTo>
                <a:close/>
                <a:moveTo>
                  <a:pt x="12" y="12"/>
                </a:moveTo>
                <a:cubicBezTo>
                  <a:pt x="12" y="13"/>
                  <a:pt x="12" y="14"/>
                  <a:pt x="12" y="15"/>
                </a:cubicBezTo>
                <a:cubicBezTo>
                  <a:pt x="12" y="57"/>
                  <a:pt x="12" y="57"/>
                  <a:pt x="12" y="57"/>
                </a:cubicBezTo>
                <a:cubicBezTo>
                  <a:pt x="12" y="58"/>
                  <a:pt x="12" y="59"/>
                  <a:pt x="12" y="59"/>
                </a:cubicBezTo>
                <a:cubicBezTo>
                  <a:pt x="39" y="36"/>
                  <a:pt x="39" y="36"/>
                  <a:pt x="39" y="36"/>
                </a:cubicBezTo>
                <a:lnTo>
                  <a:pt x="12" y="12"/>
                </a:lnTo>
                <a:close/>
                <a:moveTo>
                  <a:pt x="97" y="13"/>
                </a:moveTo>
                <a:cubicBezTo>
                  <a:pt x="70" y="36"/>
                  <a:pt x="70" y="36"/>
                  <a:pt x="70" y="36"/>
                </a:cubicBezTo>
                <a:cubicBezTo>
                  <a:pt x="96" y="60"/>
                  <a:pt x="96" y="60"/>
                  <a:pt x="96" y="60"/>
                </a:cubicBezTo>
                <a:cubicBezTo>
                  <a:pt x="97" y="59"/>
                  <a:pt x="97" y="58"/>
                  <a:pt x="97" y="57"/>
                </a:cubicBezTo>
                <a:cubicBezTo>
                  <a:pt x="97" y="15"/>
                  <a:pt x="97" y="15"/>
                  <a:pt x="97" y="15"/>
                </a:cubicBezTo>
                <a:cubicBezTo>
                  <a:pt x="97" y="14"/>
                  <a:pt x="97" y="13"/>
                  <a:pt x="97" y="13"/>
                </a:cubicBezTo>
                <a:moveTo>
                  <a:pt x="96" y="8"/>
                </a:moveTo>
                <a:cubicBezTo>
                  <a:pt x="54" y="45"/>
                  <a:pt x="54" y="45"/>
                  <a:pt x="54" y="45"/>
                </a:cubicBezTo>
                <a:cubicBezTo>
                  <a:pt x="13" y="8"/>
                  <a:pt x="13" y="8"/>
                  <a:pt x="13" y="8"/>
                </a:cubicBezTo>
                <a:cubicBezTo>
                  <a:pt x="17" y="7"/>
                  <a:pt x="17" y="7"/>
                  <a:pt x="17" y="7"/>
                </a:cubicBezTo>
                <a:cubicBezTo>
                  <a:pt x="92" y="7"/>
                  <a:pt x="92" y="7"/>
                  <a:pt x="92" y="7"/>
                </a:cubicBezTo>
                <a:lnTo>
                  <a:pt x="96" y="8"/>
                </a:lnTo>
                <a:close/>
                <a:moveTo>
                  <a:pt x="54" y="48"/>
                </a:moveTo>
                <a:cubicBezTo>
                  <a:pt x="66" y="38"/>
                  <a:pt x="66" y="38"/>
                  <a:pt x="66" y="38"/>
                </a:cubicBezTo>
                <a:cubicBezTo>
                  <a:pt x="96" y="64"/>
                  <a:pt x="96" y="64"/>
                  <a:pt x="96" y="64"/>
                </a:cubicBezTo>
                <a:cubicBezTo>
                  <a:pt x="17" y="64"/>
                  <a:pt x="17" y="64"/>
                  <a:pt x="17" y="64"/>
                </a:cubicBezTo>
                <a:cubicBezTo>
                  <a:pt x="13" y="63"/>
                  <a:pt x="13" y="63"/>
                  <a:pt x="13" y="63"/>
                </a:cubicBezTo>
                <a:cubicBezTo>
                  <a:pt x="43" y="38"/>
                  <a:pt x="43" y="38"/>
                  <a:pt x="43" y="38"/>
                </a:cubicBezTo>
                <a:lnTo>
                  <a:pt x="54" y="48"/>
                </a:lnTo>
                <a:close/>
                <a:moveTo>
                  <a:pt x="12" y="10"/>
                </a:moveTo>
                <a:cubicBezTo>
                  <a:pt x="42" y="36"/>
                  <a:pt x="42" y="36"/>
                  <a:pt x="42" y="36"/>
                </a:cubicBezTo>
                <a:cubicBezTo>
                  <a:pt x="12" y="62"/>
                  <a:pt x="12" y="62"/>
                  <a:pt x="12" y="62"/>
                </a:cubicBezTo>
                <a:cubicBezTo>
                  <a:pt x="11" y="60"/>
                  <a:pt x="11" y="60"/>
                  <a:pt x="11" y="60"/>
                </a:cubicBezTo>
                <a:cubicBezTo>
                  <a:pt x="10" y="59"/>
                  <a:pt x="10" y="58"/>
                  <a:pt x="10" y="57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4"/>
                  <a:pt x="10" y="13"/>
                  <a:pt x="11" y="12"/>
                </a:cubicBezTo>
                <a:lnTo>
                  <a:pt x="12" y="10"/>
                </a:lnTo>
                <a:close/>
                <a:moveTo>
                  <a:pt x="98" y="12"/>
                </a:moveTo>
                <a:cubicBezTo>
                  <a:pt x="99" y="13"/>
                  <a:pt x="99" y="14"/>
                  <a:pt x="99" y="15"/>
                </a:cubicBezTo>
                <a:cubicBezTo>
                  <a:pt x="99" y="57"/>
                  <a:pt x="99" y="57"/>
                  <a:pt x="99" y="57"/>
                </a:cubicBezTo>
                <a:cubicBezTo>
                  <a:pt x="99" y="58"/>
                  <a:pt x="98" y="59"/>
                  <a:pt x="98" y="60"/>
                </a:cubicBezTo>
                <a:cubicBezTo>
                  <a:pt x="97" y="62"/>
                  <a:pt x="97" y="62"/>
                  <a:pt x="97" y="62"/>
                </a:cubicBezTo>
                <a:cubicBezTo>
                  <a:pt x="67" y="36"/>
                  <a:pt x="67" y="36"/>
                  <a:pt x="67" y="36"/>
                </a:cubicBezTo>
                <a:cubicBezTo>
                  <a:pt x="97" y="10"/>
                  <a:pt x="97" y="10"/>
                  <a:pt x="97" y="10"/>
                </a:cubicBezTo>
                <a:lnTo>
                  <a:pt x="98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" name="Freeform 7"/>
          <p:cNvSpPr>
            <a:spLocks/>
          </p:cNvSpPr>
          <p:nvPr/>
        </p:nvSpPr>
        <p:spPr bwMode="auto">
          <a:xfrm>
            <a:off x="22058881" y="9391099"/>
            <a:ext cx="680260" cy="628218"/>
          </a:xfrm>
          <a:custGeom>
            <a:avLst/>
            <a:gdLst>
              <a:gd name="T0" fmla="*/ 26 w 112"/>
              <a:gd name="T1" fmla="*/ 73 h 103"/>
              <a:gd name="T2" fmla="*/ 26 w 112"/>
              <a:gd name="T3" fmla="*/ 73 h 103"/>
              <a:gd name="T4" fmla="*/ 45 w 112"/>
              <a:gd name="T5" fmla="*/ 63 h 103"/>
              <a:gd name="T6" fmla="*/ 48 w 112"/>
              <a:gd name="T7" fmla="*/ 52 h 103"/>
              <a:gd name="T8" fmla="*/ 44 w 112"/>
              <a:gd name="T9" fmla="*/ 49 h 103"/>
              <a:gd name="T10" fmla="*/ 31 w 112"/>
              <a:gd name="T11" fmla="*/ 47 h 103"/>
              <a:gd name="T12" fmla="*/ 31 w 112"/>
              <a:gd name="T13" fmla="*/ 33 h 103"/>
              <a:gd name="T14" fmla="*/ 46 w 112"/>
              <a:gd name="T15" fmla="*/ 33 h 103"/>
              <a:gd name="T16" fmla="*/ 47 w 112"/>
              <a:gd name="T17" fmla="*/ 46 h 103"/>
              <a:gd name="T18" fmla="*/ 51 w 112"/>
              <a:gd name="T19" fmla="*/ 48 h 103"/>
              <a:gd name="T20" fmla="*/ 58 w 112"/>
              <a:gd name="T21" fmla="*/ 45 h 103"/>
              <a:gd name="T22" fmla="*/ 60 w 112"/>
              <a:gd name="T23" fmla="*/ 29 h 103"/>
              <a:gd name="T24" fmla="*/ 56 w 112"/>
              <a:gd name="T25" fmla="*/ 26 h 103"/>
              <a:gd name="T26" fmla="*/ 56 w 112"/>
              <a:gd name="T27" fmla="*/ 6 h 103"/>
              <a:gd name="T28" fmla="*/ 77 w 112"/>
              <a:gd name="T29" fmla="*/ 6 h 103"/>
              <a:gd name="T30" fmla="*/ 77 w 112"/>
              <a:gd name="T31" fmla="*/ 26 h 103"/>
              <a:gd name="T32" fmla="*/ 68 w 112"/>
              <a:gd name="T33" fmla="*/ 30 h 103"/>
              <a:gd name="T34" fmla="*/ 65 w 112"/>
              <a:gd name="T35" fmla="*/ 46 h 103"/>
              <a:gd name="T36" fmla="*/ 70 w 112"/>
              <a:gd name="T37" fmla="*/ 50 h 103"/>
              <a:gd name="T38" fmla="*/ 72 w 112"/>
              <a:gd name="T39" fmla="*/ 52 h 103"/>
              <a:gd name="T40" fmla="*/ 82 w 112"/>
              <a:gd name="T41" fmla="*/ 47 h 103"/>
              <a:gd name="T42" fmla="*/ 84 w 112"/>
              <a:gd name="T43" fmla="*/ 42 h 103"/>
              <a:gd name="T44" fmla="*/ 92 w 112"/>
              <a:gd name="T45" fmla="*/ 42 h 103"/>
              <a:gd name="T46" fmla="*/ 92 w 112"/>
              <a:gd name="T47" fmla="*/ 50 h 103"/>
              <a:gd name="T48" fmla="*/ 85 w 112"/>
              <a:gd name="T49" fmla="*/ 51 h 103"/>
              <a:gd name="T50" fmla="*/ 74 w 112"/>
              <a:gd name="T51" fmla="*/ 56 h 103"/>
              <a:gd name="T52" fmla="*/ 73 w 112"/>
              <a:gd name="T53" fmla="*/ 65 h 103"/>
              <a:gd name="T54" fmla="*/ 88 w 112"/>
              <a:gd name="T55" fmla="*/ 75 h 103"/>
              <a:gd name="T56" fmla="*/ 106 w 112"/>
              <a:gd name="T57" fmla="*/ 77 h 103"/>
              <a:gd name="T58" fmla="*/ 106 w 112"/>
              <a:gd name="T59" fmla="*/ 97 h 103"/>
              <a:gd name="T60" fmla="*/ 86 w 112"/>
              <a:gd name="T61" fmla="*/ 97 h 103"/>
              <a:gd name="T62" fmla="*/ 82 w 112"/>
              <a:gd name="T63" fmla="*/ 82 h 103"/>
              <a:gd name="T64" fmla="*/ 70 w 112"/>
              <a:gd name="T65" fmla="*/ 70 h 103"/>
              <a:gd name="T66" fmla="*/ 62 w 112"/>
              <a:gd name="T67" fmla="*/ 74 h 103"/>
              <a:gd name="T68" fmla="*/ 61 w 112"/>
              <a:gd name="T69" fmla="*/ 81 h 103"/>
              <a:gd name="T70" fmla="*/ 65 w 112"/>
              <a:gd name="T71" fmla="*/ 83 h 103"/>
              <a:gd name="T72" fmla="*/ 65 w 112"/>
              <a:gd name="T73" fmla="*/ 97 h 103"/>
              <a:gd name="T74" fmla="*/ 51 w 112"/>
              <a:gd name="T75" fmla="*/ 97 h 103"/>
              <a:gd name="T76" fmla="*/ 51 w 112"/>
              <a:gd name="T77" fmla="*/ 83 h 103"/>
              <a:gd name="T78" fmla="*/ 57 w 112"/>
              <a:gd name="T79" fmla="*/ 81 h 103"/>
              <a:gd name="T80" fmla="*/ 58 w 112"/>
              <a:gd name="T81" fmla="*/ 74 h 103"/>
              <a:gd name="T82" fmla="*/ 49 w 112"/>
              <a:gd name="T83" fmla="*/ 70 h 103"/>
              <a:gd name="T84" fmla="*/ 49 w 112"/>
              <a:gd name="T85" fmla="*/ 69 h 103"/>
              <a:gd name="T86" fmla="*/ 30 w 112"/>
              <a:gd name="T87" fmla="*/ 82 h 103"/>
              <a:gd name="T88" fmla="*/ 26 w 112"/>
              <a:gd name="T89" fmla="*/ 93 h 103"/>
              <a:gd name="T90" fmla="*/ 6 w 112"/>
              <a:gd name="T91" fmla="*/ 93 h 103"/>
              <a:gd name="T92" fmla="*/ 6 w 112"/>
              <a:gd name="T93" fmla="*/ 73 h 103"/>
              <a:gd name="T94" fmla="*/ 26 w 112"/>
              <a:gd name="T95" fmla="*/ 73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2" h="103">
                <a:moveTo>
                  <a:pt x="26" y="73"/>
                </a:moveTo>
                <a:cubicBezTo>
                  <a:pt x="26" y="73"/>
                  <a:pt x="26" y="73"/>
                  <a:pt x="26" y="73"/>
                </a:cubicBezTo>
                <a:cubicBezTo>
                  <a:pt x="45" y="63"/>
                  <a:pt x="45" y="63"/>
                  <a:pt x="45" y="63"/>
                </a:cubicBezTo>
                <a:cubicBezTo>
                  <a:pt x="45" y="59"/>
                  <a:pt x="45" y="55"/>
                  <a:pt x="48" y="52"/>
                </a:cubicBezTo>
                <a:cubicBezTo>
                  <a:pt x="44" y="49"/>
                  <a:pt x="44" y="49"/>
                  <a:pt x="44" y="49"/>
                </a:cubicBezTo>
                <a:cubicBezTo>
                  <a:pt x="40" y="51"/>
                  <a:pt x="35" y="51"/>
                  <a:pt x="31" y="47"/>
                </a:cubicBezTo>
                <a:cubicBezTo>
                  <a:pt x="27" y="43"/>
                  <a:pt x="27" y="37"/>
                  <a:pt x="31" y="33"/>
                </a:cubicBezTo>
                <a:cubicBezTo>
                  <a:pt x="35" y="28"/>
                  <a:pt x="42" y="28"/>
                  <a:pt x="46" y="33"/>
                </a:cubicBezTo>
                <a:cubicBezTo>
                  <a:pt x="50" y="36"/>
                  <a:pt x="50" y="42"/>
                  <a:pt x="47" y="46"/>
                </a:cubicBezTo>
                <a:cubicBezTo>
                  <a:pt x="51" y="48"/>
                  <a:pt x="51" y="48"/>
                  <a:pt x="51" y="48"/>
                </a:cubicBezTo>
                <a:cubicBezTo>
                  <a:pt x="53" y="47"/>
                  <a:pt x="56" y="46"/>
                  <a:pt x="58" y="45"/>
                </a:cubicBezTo>
                <a:cubicBezTo>
                  <a:pt x="60" y="29"/>
                  <a:pt x="60" y="29"/>
                  <a:pt x="60" y="29"/>
                </a:cubicBezTo>
                <a:cubicBezTo>
                  <a:pt x="59" y="28"/>
                  <a:pt x="57" y="27"/>
                  <a:pt x="56" y="26"/>
                </a:cubicBezTo>
                <a:cubicBezTo>
                  <a:pt x="50" y="20"/>
                  <a:pt x="50" y="11"/>
                  <a:pt x="56" y="6"/>
                </a:cubicBezTo>
                <a:cubicBezTo>
                  <a:pt x="62" y="0"/>
                  <a:pt x="71" y="0"/>
                  <a:pt x="77" y="6"/>
                </a:cubicBezTo>
                <a:cubicBezTo>
                  <a:pt x="82" y="11"/>
                  <a:pt x="82" y="20"/>
                  <a:pt x="77" y="26"/>
                </a:cubicBezTo>
                <a:cubicBezTo>
                  <a:pt x="74" y="29"/>
                  <a:pt x="71" y="30"/>
                  <a:pt x="68" y="30"/>
                </a:cubicBezTo>
                <a:cubicBezTo>
                  <a:pt x="65" y="46"/>
                  <a:pt x="65" y="46"/>
                  <a:pt x="65" y="46"/>
                </a:cubicBezTo>
                <a:cubicBezTo>
                  <a:pt x="66" y="47"/>
                  <a:pt x="68" y="48"/>
                  <a:pt x="70" y="50"/>
                </a:cubicBezTo>
                <a:cubicBezTo>
                  <a:pt x="71" y="50"/>
                  <a:pt x="71" y="51"/>
                  <a:pt x="72" y="52"/>
                </a:cubicBezTo>
                <a:cubicBezTo>
                  <a:pt x="82" y="47"/>
                  <a:pt x="82" y="47"/>
                  <a:pt x="82" y="47"/>
                </a:cubicBezTo>
                <a:cubicBezTo>
                  <a:pt x="82" y="45"/>
                  <a:pt x="83" y="43"/>
                  <a:pt x="84" y="42"/>
                </a:cubicBezTo>
                <a:cubicBezTo>
                  <a:pt x="86" y="40"/>
                  <a:pt x="90" y="40"/>
                  <a:pt x="92" y="42"/>
                </a:cubicBezTo>
                <a:cubicBezTo>
                  <a:pt x="94" y="45"/>
                  <a:pt x="94" y="48"/>
                  <a:pt x="92" y="50"/>
                </a:cubicBezTo>
                <a:cubicBezTo>
                  <a:pt x="90" y="52"/>
                  <a:pt x="87" y="52"/>
                  <a:pt x="85" y="51"/>
                </a:cubicBezTo>
                <a:cubicBezTo>
                  <a:pt x="74" y="56"/>
                  <a:pt x="74" y="56"/>
                  <a:pt x="74" y="56"/>
                </a:cubicBezTo>
                <a:cubicBezTo>
                  <a:pt x="74" y="59"/>
                  <a:pt x="74" y="62"/>
                  <a:pt x="73" y="65"/>
                </a:cubicBezTo>
                <a:cubicBezTo>
                  <a:pt x="88" y="75"/>
                  <a:pt x="88" y="75"/>
                  <a:pt x="88" y="75"/>
                </a:cubicBezTo>
                <a:cubicBezTo>
                  <a:pt x="94" y="71"/>
                  <a:pt x="101" y="71"/>
                  <a:pt x="106" y="77"/>
                </a:cubicBezTo>
                <a:cubicBezTo>
                  <a:pt x="112" y="82"/>
                  <a:pt x="112" y="91"/>
                  <a:pt x="106" y="97"/>
                </a:cubicBezTo>
                <a:cubicBezTo>
                  <a:pt x="101" y="103"/>
                  <a:pt x="91" y="103"/>
                  <a:pt x="86" y="97"/>
                </a:cubicBezTo>
                <a:cubicBezTo>
                  <a:pt x="82" y="93"/>
                  <a:pt x="81" y="87"/>
                  <a:pt x="82" y="82"/>
                </a:cubicBezTo>
                <a:cubicBezTo>
                  <a:pt x="70" y="70"/>
                  <a:pt x="70" y="70"/>
                  <a:pt x="70" y="70"/>
                </a:cubicBezTo>
                <a:cubicBezTo>
                  <a:pt x="68" y="72"/>
                  <a:pt x="65" y="74"/>
                  <a:pt x="62" y="74"/>
                </a:cubicBezTo>
                <a:cubicBezTo>
                  <a:pt x="61" y="81"/>
                  <a:pt x="61" y="81"/>
                  <a:pt x="61" y="81"/>
                </a:cubicBezTo>
                <a:cubicBezTo>
                  <a:pt x="63" y="82"/>
                  <a:pt x="64" y="82"/>
                  <a:pt x="65" y="83"/>
                </a:cubicBezTo>
                <a:cubicBezTo>
                  <a:pt x="68" y="87"/>
                  <a:pt x="68" y="93"/>
                  <a:pt x="65" y="97"/>
                </a:cubicBezTo>
                <a:cubicBezTo>
                  <a:pt x="61" y="101"/>
                  <a:pt x="55" y="101"/>
                  <a:pt x="51" y="97"/>
                </a:cubicBezTo>
                <a:cubicBezTo>
                  <a:pt x="47" y="93"/>
                  <a:pt x="47" y="87"/>
                  <a:pt x="51" y="83"/>
                </a:cubicBezTo>
                <a:cubicBezTo>
                  <a:pt x="53" y="82"/>
                  <a:pt x="55" y="81"/>
                  <a:pt x="57" y="81"/>
                </a:cubicBezTo>
                <a:cubicBezTo>
                  <a:pt x="58" y="74"/>
                  <a:pt x="58" y="74"/>
                  <a:pt x="58" y="74"/>
                </a:cubicBezTo>
                <a:cubicBezTo>
                  <a:pt x="55" y="74"/>
                  <a:pt x="52" y="73"/>
                  <a:pt x="49" y="70"/>
                </a:cubicBezTo>
                <a:cubicBezTo>
                  <a:pt x="49" y="70"/>
                  <a:pt x="49" y="70"/>
                  <a:pt x="49" y="69"/>
                </a:cubicBezTo>
                <a:cubicBezTo>
                  <a:pt x="30" y="82"/>
                  <a:pt x="30" y="82"/>
                  <a:pt x="30" y="82"/>
                </a:cubicBezTo>
                <a:cubicBezTo>
                  <a:pt x="31" y="86"/>
                  <a:pt x="29" y="90"/>
                  <a:pt x="26" y="93"/>
                </a:cubicBezTo>
                <a:cubicBezTo>
                  <a:pt x="20" y="99"/>
                  <a:pt x="11" y="99"/>
                  <a:pt x="6" y="93"/>
                </a:cubicBezTo>
                <a:cubicBezTo>
                  <a:pt x="0" y="88"/>
                  <a:pt x="0" y="78"/>
                  <a:pt x="6" y="73"/>
                </a:cubicBezTo>
                <a:cubicBezTo>
                  <a:pt x="11" y="67"/>
                  <a:pt x="20" y="67"/>
                  <a:pt x="26" y="73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" name="Freeform 8"/>
          <p:cNvSpPr>
            <a:spLocks noEditPoints="1"/>
          </p:cNvSpPr>
          <p:nvPr/>
        </p:nvSpPr>
        <p:spPr bwMode="auto">
          <a:xfrm>
            <a:off x="20519933" y="9450575"/>
            <a:ext cx="669108" cy="509266"/>
          </a:xfrm>
          <a:custGeom>
            <a:avLst/>
            <a:gdLst>
              <a:gd name="T0" fmla="*/ 75 w 110"/>
              <a:gd name="T1" fmla="*/ 56 h 84"/>
              <a:gd name="T2" fmla="*/ 70 w 110"/>
              <a:gd name="T3" fmla="*/ 53 h 84"/>
              <a:gd name="T4" fmla="*/ 63 w 110"/>
              <a:gd name="T5" fmla="*/ 60 h 84"/>
              <a:gd name="T6" fmla="*/ 54 w 110"/>
              <a:gd name="T7" fmla="*/ 68 h 84"/>
              <a:gd name="T8" fmla="*/ 36 w 110"/>
              <a:gd name="T9" fmla="*/ 55 h 84"/>
              <a:gd name="T10" fmla="*/ 41 w 110"/>
              <a:gd name="T11" fmla="*/ 69 h 84"/>
              <a:gd name="T12" fmla="*/ 66 w 110"/>
              <a:gd name="T13" fmla="*/ 69 h 84"/>
              <a:gd name="T14" fmla="*/ 74 w 110"/>
              <a:gd name="T15" fmla="*/ 65 h 84"/>
              <a:gd name="T16" fmla="*/ 77 w 110"/>
              <a:gd name="T17" fmla="*/ 61 h 84"/>
              <a:gd name="T18" fmla="*/ 109 w 110"/>
              <a:gd name="T19" fmla="*/ 0 h 84"/>
              <a:gd name="T20" fmla="*/ 110 w 110"/>
              <a:gd name="T21" fmla="*/ 2 h 84"/>
              <a:gd name="T22" fmla="*/ 110 w 110"/>
              <a:gd name="T23" fmla="*/ 84 h 84"/>
              <a:gd name="T24" fmla="*/ 2 w 110"/>
              <a:gd name="T25" fmla="*/ 84 h 84"/>
              <a:gd name="T26" fmla="*/ 0 w 110"/>
              <a:gd name="T27" fmla="*/ 83 h 84"/>
              <a:gd name="T28" fmla="*/ 0 w 110"/>
              <a:gd name="T29" fmla="*/ 0 h 84"/>
              <a:gd name="T30" fmla="*/ 30 w 110"/>
              <a:gd name="T31" fmla="*/ 6 h 84"/>
              <a:gd name="T32" fmla="*/ 20 w 110"/>
              <a:gd name="T33" fmla="*/ 14 h 84"/>
              <a:gd name="T34" fmla="*/ 30 w 110"/>
              <a:gd name="T35" fmla="*/ 6 h 84"/>
              <a:gd name="T36" fmla="*/ 7 w 110"/>
              <a:gd name="T37" fmla="*/ 6 h 84"/>
              <a:gd name="T38" fmla="*/ 17 w 110"/>
              <a:gd name="T39" fmla="*/ 14 h 84"/>
              <a:gd name="T40" fmla="*/ 48 w 110"/>
              <a:gd name="T41" fmla="*/ 15 h 84"/>
              <a:gd name="T42" fmla="*/ 102 w 110"/>
              <a:gd name="T43" fmla="*/ 5 h 84"/>
              <a:gd name="T44" fmla="*/ 48 w 110"/>
              <a:gd name="T45" fmla="*/ 15 h 84"/>
              <a:gd name="T46" fmla="*/ 3 w 110"/>
              <a:gd name="T47" fmla="*/ 19 h 84"/>
              <a:gd name="T48" fmla="*/ 107 w 110"/>
              <a:gd name="T49" fmla="*/ 82 h 84"/>
              <a:gd name="T50" fmla="*/ 35 w 110"/>
              <a:gd name="T51" fmla="*/ 50 h 84"/>
              <a:gd name="T52" fmla="*/ 38 w 110"/>
              <a:gd name="T53" fmla="*/ 50 h 84"/>
              <a:gd name="T54" fmla="*/ 45 w 110"/>
              <a:gd name="T55" fmla="*/ 44 h 84"/>
              <a:gd name="T56" fmla="*/ 54 w 110"/>
              <a:gd name="T57" fmla="*/ 36 h 84"/>
              <a:gd name="T58" fmla="*/ 72 w 110"/>
              <a:gd name="T59" fmla="*/ 49 h 84"/>
              <a:gd name="T60" fmla="*/ 74 w 110"/>
              <a:gd name="T61" fmla="*/ 45 h 84"/>
              <a:gd name="T62" fmla="*/ 54 w 110"/>
              <a:gd name="T63" fmla="*/ 31 h 84"/>
              <a:gd name="T64" fmla="*/ 37 w 110"/>
              <a:gd name="T65" fmla="*/ 40 h 84"/>
              <a:gd name="T66" fmla="*/ 32 w 110"/>
              <a:gd name="T67" fmla="*/ 43 h 84"/>
              <a:gd name="T68" fmla="*/ 35 w 110"/>
              <a:gd name="T69" fmla="*/ 5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0" h="84">
                <a:moveTo>
                  <a:pt x="77" y="61"/>
                </a:moveTo>
                <a:cubicBezTo>
                  <a:pt x="75" y="56"/>
                  <a:pt x="75" y="56"/>
                  <a:pt x="75" y="56"/>
                </a:cubicBezTo>
                <a:cubicBezTo>
                  <a:pt x="75" y="55"/>
                  <a:pt x="74" y="54"/>
                  <a:pt x="73" y="53"/>
                </a:cubicBezTo>
                <a:cubicBezTo>
                  <a:pt x="72" y="53"/>
                  <a:pt x="71" y="53"/>
                  <a:pt x="70" y="53"/>
                </a:cubicBezTo>
                <a:cubicBezTo>
                  <a:pt x="65" y="56"/>
                  <a:pt x="65" y="56"/>
                  <a:pt x="65" y="56"/>
                </a:cubicBezTo>
                <a:cubicBezTo>
                  <a:pt x="63" y="57"/>
                  <a:pt x="63" y="59"/>
                  <a:pt x="63" y="60"/>
                </a:cubicBezTo>
                <a:cubicBezTo>
                  <a:pt x="64" y="61"/>
                  <a:pt x="65" y="62"/>
                  <a:pt x="66" y="62"/>
                </a:cubicBezTo>
                <a:cubicBezTo>
                  <a:pt x="63" y="65"/>
                  <a:pt x="59" y="68"/>
                  <a:pt x="54" y="68"/>
                </a:cubicBezTo>
                <a:cubicBezTo>
                  <a:pt x="47" y="68"/>
                  <a:pt x="41" y="63"/>
                  <a:pt x="39" y="57"/>
                </a:cubicBezTo>
                <a:cubicBezTo>
                  <a:pt x="39" y="55"/>
                  <a:pt x="37" y="54"/>
                  <a:pt x="36" y="55"/>
                </a:cubicBezTo>
                <a:cubicBezTo>
                  <a:pt x="34" y="55"/>
                  <a:pt x="33" y="57"/>
                  <a:pt x="34" y="58"/>
                </a:cubicBezTo>
                <a:cubicBezTo>
                  <a:pt x="35" y="63"/>
                  <a:pt x="38" y="66"/>
                  <a:pt x="41" y="69"/>
                </a:cubicBezTo>
                <a:cubicBezTo>
                  <a:pt x="45" y="72"/>
                  <a:pt x="49" y="73"/>
                  <a:pt x="54" y="73"/>
                </a:cubicBezTo>
                <a:cubicBezTo>
                  <a:pt x="58" y="73"/>
                  <a:pt x="63" y="72"/>
                  <a:pt x="66" y="69"/>
                </a:cubicBezTo>
                <a:cubicBezTo>
                  <a:pt x="69" y="67"/>
                  <a:pt x="70" y="66"/>
                  <a:pt x="72" y="64"/>
                </a:cubicBezTo>
                <a:cubicBezTo>
                  <a:pt x="72" y="64"/>
                  <a:pt x="73" y="65"/>
                  <a:pt x="74" y="65"/>
                </a:cubicBezTo>
                <a:cubicBezTo>
                  <a:pt x="74" y="65"/>
                  <a:pt x="74" y="65"/>
                  <a:pt x="75" y="65"/>
                </a:cubicBezTo>
                <a:cubicBezTo>
                  <a:pt x="76" y="64"/>
                  <a:pt x="77" y="63"/>
                  <a:pt x="77" y="61"/>
                </a:cubicBezTo>
                <a:moveTo>
                  <a:pt x="2" y="0"/>
                </a:moveTo>
                <a:cubicBezTo>
                  <a:pt x="109" y="0"/>
                  <a:pt x="109" y="0"/>
                  <a:pt x="109" y="0"/>
                </a:cubicBezTo>
                <a:cubicBezTo>
                  <a:pt x="110" y="0"/>
                  <a:pt x="110" y="0"/>
                  <a:pt x="110" y="0"/>
                </a:cubicBezTo>
                <a:cubicBezTo>
                  <a:pt x="110" y="2"/>
                  <a:pt x="110" y="2"/>
                  <a:pt x="110" y="2"/>
                </a:cubicBezTo>
                <a:cubicBezTo>
                  <a:pt x="110" y="83"/>
                  <a:pt x="110" y="83"/>
                  <a:pt x="110" y="83"/>
                </a:cubicBezTo>
                <a:cubicBezTo>
                  <a:pt x="110" y="84"/>
                  <a:pt x="110" y="84"/>
                  <a:pt x="110" y="84"/>
                </a:cubicBezTo>
                <a:cubicBezTo>
                  <a:pt x="109" y="84"/>
                  <a:pt x="109" y="84"/>
                  <a:pt x="109" y="84"/>
                </a:cubicBezTo>
                <a:cubicBezTo>
                  <a:pt x="2" y="84"/>
                  <a:pt x="2" y="84"/>
                  <a:pt x="2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2"/>
                  <a:pt x="0" y="2"/>
                  <a:pt x="0" y="2"/>
                </a:cubicBezTo>
                <a:cubicBezTo>
                  <a:pt x="0" y="0"/>
                  <a:pt x="0" y="0"/>
                  <a:pt x="0" y="0"/>
                </a:cubicBezTo>
                <a:lnTo>
                  <a:pt x="2" y="0"/>
                </a:lnTo>
                <a:close/>
                <a:moveTo>
                  <a:pt x="30" y="6"/>
                </a:moveTo>
                <a:cubicBezTo>
                  <a:pt x="20" y="6"/>
                  <a:pt x="20" y="6"/>
                  <a:pt x="20" y="6"/>
                </a:cubicBezTo>
                <a:cubicBezTo>
                  <a:pt x="20" y="14"/>
                  <a:pt x="20" y="14"/>
                  <a:pt x="20" y="14"/>
                </a:cubicBezTo>
                <a:cubicBezTo>
                  <a:pt x="30" y="14"/>
                  <a:pt x="30" y="14"/>
                  <a:pt x="30" y="14"/>
                </a:cubicBezTo>
                <a:lnTo>
                  <a:pt x="30" y="6"/>
                </a:lnTo>
                <a:close/>
                <a:moveTo>
                  <a:pt x="17" y="6"/>
                </a:moveTo>
                <a:cubicBezTo>
                  <a:pt x="7" y="6"/>
                  <a:pt x="7" y="6"/>
                  <a:pt x="7" y="6"/>
                </a:cubicBezTo>
                <a:cubicBezTo>
                  <a:pt x="7" y="14"/>
                  <a:pt x="7" y="14"/>
                  <a:pt x="7" y="14"/>
                </a:cubicBezTo>
                <a:cubicBezTo>
                  <a:pt x="17" y="14"/>
                  <a:pt x="17" y="14"/>
                  <a:pt x="17" y="14"/>
                </a:cubicBezTo>
                <a:lnTo>
                  <a:pt x="17" y="6"/>
                </a:lnTo>
                <a:close/>
                <a:moveTo>
                  <a:pt x="48" y="15"/>
                </a:moveTo>
                <a:cubicBezTo>
                  <a:pt x="102" y="15"/>
                  <a:pt x="102" y="15"/>
                  <a:pt x="102" y="15"/>
                </a:cubicBezTo>
                <a:cubicBezTo>
                  <a:pt x="102" y="5"/>
                  <a:pt x="102" y="5"/>
                  <a:pt x="102" y="5"/>
                </a:cubicBezTo>
                <a:cubicBezTo>
                  <a:pt x="48" y="5"/>
                  <a:pt x="48" y="5"/>
                  <a:pt x="48" y="5"/>
                </a:cubicBezTo>
                <a:lnTo>
                  <a:pt x="48" y="15"/>
                </a:lnTo>
                <a:close/>
                <a:moveTo>
                  <a:pt x="107" y="19"/>
                </a:moveTo>
                <a:cubicBezTo>
                  <a:pt x="3" y="19"/>
                  <a:pt x="3" y="19"/>
                  <a:pt x="3" y="19"/>
                </a:cubicBezTo>
                <a:cubicBezTo>
                  <a:pt x="3" y="82"/>
                  <a:pt x="3" y="82"/>
                  <a:pt x="3" y="82"/>
                </a:cubicBezTo>
                <a:cubicBezTo>
                  <a:pt x="107" y="82"/>
                  <a:pt x="107" y="82"/>
                  <a:pt x="107" y="82"/>
                </a:cubicBezTo>
                <a:lnTo>
                  <a:pt x="107" y="19"/>
                </a:lnTo>
                <a:close/>
                <a:moveTo>
                  <a:pt x="35" y="50"/>
                </a:moveTo>
                <a:cubicBezTo>
                  <a:pt x="35" y="51"/>
                  <a:pt x="36" y="51"/>
                  <a:pt x="36" y="51"/>
                </a:cubicBezTo>
                <a:cubicBezTo>
                  <a:pt x="37" y="51"/>
                  <a:pt x="37" y="51"/>
                  <a:pt x="38" y="50"/>
                </a:cubicBezTo>
                <a:cubicBezTo>
                  <a:pt x="44" y="48"/>
                  <a:pt x="44" y="48"/>
                  <a:pt x="44" y="48"/>
                </a:cubicBezTo>
                <a:cubicBezTo>
                  <a:pt x="45" y="47"/>
                  <a:pt x="46" y="45"/>
                  <a:pt x="45" y="44"/>
                </a:cubicBezTo>
                <a:cubicBezTo>
                  <a:pt x="44" y="43"/>
                  <a:pt x="43" y="42"/>
                  <a:pt x="42" y="42"/>
                </a:cubicBezTo>
                <a:cubicBezTo>
                  <a:pt x="45" y="38"/>
                  <a:pt x="49" y="36"/>
                  <a:pt x="54" y="36"/>
                </a:cubicBezTo>
                <a:cubicBezTo>
                  <a:pt x="61" y="36"/>
                  <a:pt x="67" y="41"/>
                  <a:pt x="69" y="47"/>
                </a:cubicBezTo>
                <a:cubicBezTo>
                  <a:pt x="69" y="48"/>
                  <a:pt x="71" y="49"/>
                  <a:pt x="72" y="49"/>
                </a:cubicBezTo>
                <a:cubicBezTo>
                  <a:pt x="72" y="49"/>
                  <a:pt x="72" y="49"/>
                  <a:pt x="73" y="49"/>
                </a:cubicBezTo>
                <a:cubicBezTo>
                  <a:pt x="74" y="48"/>
                  <a:pt x="75" y="47"/>
                  <a:pt x="74" y="45"/>
                </a:cubicBezTo>
                <a:cubicBezTo>
                  <a:pt x="73" y="41"/>
                  <a:pt x="71" y="37"/>
                  <a:pt x="67" y="35"/>
                </a:cubicBezTo>
                <a:cubicBezTo>
                  <a:pt x="63" y="32"/>
                  <a:pt x="59" y="31"/>
                  <a:pt x="54" y="31"/>
                </a:cubicBezTo>
                <a:cubicBezTo>
                  <a:pt x="50" y="31"/>
                  <a:pt x="45" y="32"/>
                  <a:pt x="42" y="35"/>
                </a:cubicBezTo>
                <a:cubicBezTo>
                  <a:pt x="40" y="36"/>
                  <a:pt x="38" y="38"/>
                  <a:pt x="37" y="40"/>
                </a:cubicBezTo>
                <a:cubicBezTo>
                  <a:pt x="36" y="39"/>
                  <a:pt x="35" y="39"/>
                  <a:pt x="34" y="39"/>
                </a:cubicBezTo>
                <a:cubicBezTo>
                  <a:pt x="32" y="40"/>
                  <a:pt x="31" y="41"/>
                  <a:pt x="32" y="43"/>
                </a:cubicBezTo>
                <a:cubicBezTo>
                  <a:pt x="33" y="48"/>
                  <a:pt x="33" y="48"/>
                  <a:pt x="33" y="48"/>
                </a:cubicBezTo>
                <a:cubicBezTo>
                  <a:pt x="33" y="49"/>
                  <a:pt x="34" y="50"/>
                  <a:pt x="35" y="5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" name="Freeform 9"/>
          <p:cNvSpPr>
            <a:spLocks noEditPoints="1"/>
          </p:cNvSpPr>
          <p:nvPr/>
        </p:nvSpPr>
        <p:spPr bwMode="auto">
          <a:xfrm>
            <a:off x="18984702" y="9417121"/>
            <a:ext cx="661674" cy="576178"/>
          </a:xfrm>
          <a:custGeom>
            <a:avLst/>
            <a:gdLst>
              <a:gd name="T0" fmla="*/ 91 w 109"/>
              <a:gd name="T1" fmla="*/ 10 h 95"/>
              <a:gd name="T2" fmla="*/ 95 w 109"/>
              <a:gd name="T3" fmla="*/ 14 h 95"/>
              <a:gd name="T4" fmla="*/ 100 w 109"/>
              <a:gd name="T5" fmla="*/ 19 h 95"/>
              <a:gd name="T6" fmla="*/ 100 w 109"/>
              <a:gd name="T7" fmla="*/ 95 h 95"/>
              <a:gd name="T8" fmla="*/ 0 w 109"/>
              <a:gd name="T9" fmla="*/ 28 h 95"/>
              <a:gd name="T10" fmla="*/ 8 w 109"/>
              <a:gd name="T11" fmla="*/ 14 h 95"/>
              <a:gd name="T12" fmla="*/ 11 w 109"/>
              <a:gd name="T13" fmla="*/ 10 h 95"/>
              <a:gd name="T14" fmla="*/ 12 w 109"/>
              <a:gd name="T15" fmla="*/ 0 h 95"/>
              <a:gd name="T16" fmla="*/ 46 w 109"/>
              <a:gd name="T17" fmla="*/ 0 h 95"/>
              <a:gd name="T18" fmla="*/ 47 w 109"/>
              <a:gd name="T19" fmla="*/ 9 h 95"/>
              <a:gd name="T20" fmla="*/ 65 w 109"/>
              <a:gd name="T21" fmla="*/ 69 h 95"/>
              <a:gd name="T22" fmla="*/ 52 w 109"/>
              <a:gd name="T23" fmla="*/ 78 h 95"/>
              <a:gd name="T24" fmla="*/ 55 w 109"/>
              <a:gd name="T25" fmla="*/ 69 h 95"/>
              <a:gd name="T26" fmla="*/ 35 w 109"/>
              <a:gd name="T27" fmla="*/ 59 h 95"/>
              <a:gd name="T28" fmla="*/ 45 w 109"/>
              <a:gd name="T29" fmla="*/ 68 h 95"/>
              <a:gd name="T30" fmla="*/ 56 w 109"/>
              <a:gd name="T31" fmla="*/ 46 h 95"/>
              <a:gd name="T32" fmla="*/ 59 w 109"/>
              <a:gd name="T33" fmla="*/ 38 h 95"/>
              <a:gd name="T34" fmla="*/ 64 w 109"/>
              <a:gd name="T35" fmla="*/ 48 h 95"/>
              <a:gd name="T36" fmla="*/ 56 w 109"/>
              <a:gd name="T37" fmla="*/ 57 h 95"/>
              <a:gd name="T38" fmla="*/ 55 w 109"/>
              <a:gd name="T39" fmla="*/ 46 h 95"/>
              <a:gd name="T40" fmla="*/ 52 w 109"/>
              <a:gd name="T41" fmla="*/ 38 h 95"/>
              <a:gd name="T42" fmla="*/ 55 w 109"/>
              <a:gd name="T43" fmla="*/ 48 h 95"/>
              <a:gd name="T44" fmla="*/ 45 w 109"/>
              <a:gd name="T45" fmla="*/ 57 h 95"/>
              <a:gd name="T46" fmla="*/ 43 w 109"/>
              <a:gd name="T47" fmla="*/ 57 h 95"/>
              <a:gd name="T48" fmla="*/ 38 w 109"/>
              <a:gd name="T49" fmla="*/ 48 h 95"/>
              <a:gd name="T50" fmla="*/ 45 w 109"/>
              <a:gd name="T51" fmla="*/ 59 h 95"/>
              <a:gd name="T52" fmla="*/ 55 w 109"/>
              <a:gd name="T53" fmla="*/ 68 h 95"/>
              <a:gd name="T54" fmla="*/ 56 w 109"/>
              <a:gd name="T55" fmla="*/ 69 h 95"/>
              <a:gd name="T56" fmla="*/ 59 w 109"/>
              <a:gd name="T57" fmla="*/ 78 h 95"/>
              <a:gd name="T58" fmla="*/ 56 w 109"/>
              <a:gd name="T59" fmla="*/ 68 h 95"/>
              <a:gd name="T60" fmla="*/ 66 w 109"/>
              <a:gd name="T61" fmla="*/ 59 h 95"/>
              <a:gd name="T62" fmla="*/ 67 w 109"/>
              <a:gd name="T63" fmla="*/ 59 h 95"/>
              <a:gd name="T64" fmla="*/ 73 w 109"/>
              <a:gd name="T65" fmla="*/ 68 h 95"/>
              <a:gd name="T66" fmla="*/ 67 w 109"/>
              <a:gd name="T67" fmla="*/ 59 h 95"/>
              <a:gd name="T68" fmla="*/ 66 w 109"/>
              <a:gd name="T69" fmla="*/ 48 h 95"/>
              <a:gd name="T70" fmla="*/ 67 w 109"/>
              <a:gd name="T71" fmla="*/ 57 h 95"/>
              <a:gd name="T72" fmla="*/ 65 w 109"/>
              <a:gd name="T73" fmla="*/ 46 h 95"/>
              <a:gd name="T74" fmla="*/ 72 w 109"/>
              <a:gd name="T75" fmla="*/ 46 h 95"/>
              <a:gd name="T76" fmla="*/ 49 w 109"/>
              <a:gd name="T77" fmla="*/ 38 h 95"/>
              <a:gd name="T78" fmla="*/ 41 w 109"/>
              <a:gd name="T79" fmla="*/ 43 h 95"/>
              <a:gd name="T80" fmla="*/ 45 w 109"/>
              <a:gd name="T81" fmla="*/ 69 h 95"/>
              <a:gd name="T82" fmla="*/ 38 w 109"/>
              <a:gd name="T83" fmla="*/ 69 h 95"/>
              <a:gd name="T84" fmla="*/ 89 w 109"/>
              <a:gd name="T85" fmla="*/ 16 h 95"/>
              <a:gd name="T86" fmla="*/ 89 w 109"/>
              <a:gd name="T87" fmla="*/ 15 h 95"/>
              <a:gd name="T88" fmla="*/ 14 w 109"/>
              <a:gd name="T89" fmla="*/ 15 h 95"/>
              <a:gd name="T90" fmla="*/ 13 w 109"/>
              <a:gd name="T91" fmla="*/ 16 h 95"/>
              <a:gd name="T92" fmla="*/ 33 w 109"/>
              <a:gd name="T93" fmla="*/ 58 h 95"/>
              <a:gd name="T94" fmla="*/ 55 w 109"/>
              <a:gd name="T95" fmla="*/ 3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9" h="95">
                <a:moveTo>
                  <a:pt x="47" y="9"/>
                </a:moveTo>
                <a:cubicBezTo>
                  <a:pt x="88" y="9"/>
                  <a:pt x="88" y="9"/>
                  <a:pt x="88" y="9"/>
                </a:cubicBezTo>
                <a:cubicBezTo>
                  <a:pt x="89" y="9"/>
                  <a:pt x="90" y="9"/>
                  <a:pt x="91" y="10"/>
                </a:cubicBezTo>
                <a:cubicBezTo>
                  <a:pt x="92" y="10"/>
                  <a:pt x="93" y="11"/>
                  <a:pt x="93" y="11"/>
                </a:cubicBezTo>
                <a:cubicBezTo>
                  <a:pt x="93" y="11"/>
                  <a:pt x="93" y="11"/>
                  <a:pt x="93" y="11"/>
                </a:cubicBezTo>
                <a:cubicBezTo>
                  <a:pt x="94" y="12"/>
                  <a:pt x="94" y="13"/>
                  <a:pt x="95" y="14"/>
                </a:cubicBezTo>
                <a:cubicBezTo>
                  <a:pt x="95" y="14"/>
                  <a:pt x="95" y="15"/>
                  <a:pt x="95" y="16"/>
                </a:cubicBezTo>
                <a:cubicBezTo>
                  <a:pt x="95" y="19"/>
                  <a:pt x="95" y="19"/>
                  <a:pt x="95" y="19"/>
                </a:cubicBezTo>
                <a:cubicBezTo>
                  <a:pt x="100" y="19"/>
                  <a:pt x="100" y="19"/>
                  <a:pt x="100" y="19"/>
                </a:cubicBezTo>
                <a:cubicBezTo>
                  <a:pt x="105" y="19"/>
                  <a:pt x="109" y="23"/>
                  <a:pt x="109" y="28"/>
                </a:cubicBezTo>
                <a:cubicBezTo>
                  <a:pt x="109" y="86"/>
                  <a:pt x="109" y="86"/>
                  <a:pt x="109" y="86"/>
                </a:cubicBezTo>
                <a:cubicBezTo>
                  <a:pt x="109" y="91"/>
                  <a:pt x="105" y="95"/>
                  <a:pt x="100" y="95"/>
                </a:cubicBezTo>
                <a:cubicBezTo>
                  <a:pt x="8" y="95"/>
                  <a:pt x="8" y="95"/>
                  <a:pt x="8" y="95"/>
                </a:cubicBezTo>
                <a:cubicBezTo>
                  <a:pt x="4" y="95"/>
                  <a:pt x="0" y="91"/>
                  <a:pt x="0" y="86"/>
                </a:cubicBezTo>
                <a:cubicBezTo>
                  <a:pt x="0" y="28"/>
                  <a:pt x="0" y="28"/>
                  <a:pt x="0" y="28"/>
                </a:cubicBezTo>
                <a:cubicBezTo>
                  <a:pt x="0" y="23"/>
                  <a:pt x="3" y="20"/>
                  <a:pt x="7" y="19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5"/>
                  <a:pt x="7" y="14"/>
                  <a:pt x="8" y="14"/>
                </a:cubicBezTo>
                <a:cubicBezTo>
                  <a:pt x="8" y="13"/>
                  <a:pt x="9" y="12"/>
                  <a:pt x="9" y="11"/>
                </a:cubicBezTo>
                <a:cubicBezTo>
                  <a:pt x="9" y="11"/>
                  <a:pt x="9" y="11"/>
                  <a:pt x="9" y="11"/>
                </a:cubicBezTo>
                <a:cubicBezTo>
                  <a:pt x="10" y="11"/>
                  <a:pt x="11" y="10"/>
                  <a:pt x="11" y="10"/>
                </a:cubicBezTo>
                <a:cubicBezTo>
                  <a:pt x="11" y="10"/>
                  <a:pt x="12" y="10"/>
                  <a:pt x="12" y="10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1"/>
                  <a:pt x="12" y="1"/>
                  <a:pt x="12" y="0"/>
                </a:cubicBezTo>
                <a:cubicBezTo>
                  <a:pt x="13" y="0"/>
                  <a:pt x="13" y="0"/>
                  <a:pt x="14" y="0"/>
                </a:cubicBezTo>
                <a:cubicBezTo>
                  <a:pt x="45" y="0"/>
                  <a:pt x="45" y="0"/>
                  <a:pt x="45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7" y="1"/>
                  <a:pt x="47" y="1"/>
                  <a:pt x="47" y="2"/>
                </a:cubicBezTo>
                <a:lnTo>
                  <a:pt x="47" y="9"/>
                </a:lnTo>
                <a:close/>
                <a:moveTo>
                  <a:pt x="70" y="72"/>
                </a:moveTo>
                <a:cubicBezTo>
                  <a:pt x="67" y="75"/>
                  <a:pt x="64" y="77"/>
                  <a:pt x="61" y="78"/>
                </a:cubicBezTo>
                <a:cubicBezTo>
                  <a:pt x="63" y="75"/>
                  <a:pt x="64" y="72"/>
                  <a:pt x="65" y="69"/>
                </a:cubicBezTo>
                <a:cubicBezTo>
                  <a:pt x="72" y="69"/>
                  <a:pt x="72" y="69"/>
                  <a:pt x="72" y="69"/>
                </a:cubicBezTo>
                <a:cubicBezTo>
                  <a:pt x="72" y="70"/>
                  <a:pt x="71" y="71"/>
                  <a:pt x="70" y="72"/>
                </a:cubicBezTo>
                <a:moveTo>
                  <a:pt x="52" y="78"/>
                </a:moveTo>
                <a:cubicBezTo>
                  <a:pt x="52" y="78"/>
                  <a:pt x="52" y="78"/>
                  <a:pt x="52" y="78"/>
                </a:cubicBezTo>
                <a:cubicBezTo>
                  <a:pt x="50" y="76"/>
                  <a:pt x="48" y="73"/>
                  <a:pt x="47" y="69"/>
                </a:cubicBezTo>
                <a:cubicBezTo>
                  <a:pt x="55" y="69"/>
                  <a:pt x="55" y="69"/>
                  <a:pt x="55" y="69"/>
                </a:cubicBezTo>
                <a:cubicBezTo>
                  <a:pt x="55" y="78"/>
                  <a:pt x="55" y="78"/>
                  <a:pt x="55" y="78"/>
                </a:cubicBezTo>
                <a:cubicBezTo>
                  <a:pt x="54" y="78"/>
                  <a:pt x="53" y="78"/>
                  <a:pt x="52" y="78"/>
                </a:cubicBezTo>
                <a:moveTo>
                  <a:pt x="35" y="59"/>
                </a:moveTo>
                <a:cubicBezTo>
                  <a:pt x="35" y="59"/>
                  <a:pt x="35" y="59"/>
                  <a:pt x="35" y="59"/>
                </a:cubicBezTo>
                <a:cubicBezTo>
                  <a:pt x="43" y="59"/>
                  <a:pt x="43" y="59"/>
                  <a:pt x="43" y="59"/>
                </a:cubicBezTo>
                <a:cubicBezTo>
                  <a:pt x="43" y="62"/>
                  <a:pt x="44" y="65"/>
                  <a:pt x="45" y="68"/>
                </a:cubicBezTo>
                <a:cubicBezTo>
                  <a:pt x="38" y="68"/>
                  <a:pt x="38" y="68"/>
                  <a:pt x="38" y="68"/>
                </a:cubicBezTo>
                <a:cubicBezTo>
                  <a:pt x="36" y="65"/>
                  <a:pt x="35" y="62"/>
                  <a:pt x="35" y="59"/>
                </a:cubicBezTo>
                <a:moveTo>
                  <a:pt x="56" y="46"/>
                </a:moveTo>
                <a:cubicBezTo>
                  <a:pt x="56" y="46"/>
                  <a:pt x="56" y="46"/>
                  <a:pt x="56" y="46"/>
                </a:cubicBezTo>
                <a:cubicBezTo>
                  <a:pt x="56" y="37"/>
                  <a:pt x="56" y="37"/>
                  <a:pt x="56" y="37"/>
                </a:cubicBezTo>
                <a:cubicBezTo>
                  <a:pt x="57" y="37"/>
                  <a:pt x="58" y="37"/>
                  <a:pt x="59" y="38"/>
                </a:cubicBezTo>
                <a:cubicBezTo>
                  <a:pt x="61" y="40"/>
                  <a:pt x="62" y="43"/>
                  <a:pt x="64" y="46"/>
                </a:cubicBezTo>
                <a:lnTo>
                  <a:pt x="56" y="46"/>
                </a:lnTo>
                <a:close/>
                <a:moveTo>
                  <a:pt x="64" y="48"/>
                </a:moveTo>
                <a:cubicBezTo>
                  <a:pt x="64" y="48"/>
                  <a:pt x="64" y="48"/>
                  <a:pt x="64" y="48"/>
                </a:cubicBezTo>
                <a:cubicBezTo>
                  <a:pt x="65" y="51"/>
                  <a:pt x="65" y="54"/>
                  <a:pt x="66" y="57"/>
                </a:cubicBezTo>
                <a:cubicBezTo>
                  <a:pt x="56" y="57"/>
                  <a:pt x="56" y="57"/>
                  <a:pt x="56" y="57"/>
                </a:cubicBezTo>
                <a:cubicBezTo>
                  <a:pt x="56" y="48"/>
                  <a:pt x="56" y="48"/>
                  <a:pt x="56" y="48"/>
                </a:cubicBezTo>
                <a:lnTo>
                  <a:pt x="64" y="48"/>
                </a:lnTo>
                <a:close/>
                <a:moveTo>
                  <a:pt x="55" y="46"/>
                </a:moveTo>
                <a:cubicBezTo>
                  <a:pt x="55" y="46"/>
                  <a:pt x="55" y="46"/>
                  <a:pt x="55" y="46"/>
                </a:cubicBezTo>
                <a:cubicBezTo>
                  <a:pt x="47" y="46"/>
                  <a:pt x="47" y="46"/>
                  <a:pt x="47" y="46"/>
                </a:cubicBezTo>
                <a:cubicBezTo>
                  <a:pt x="48" y="43"/>
                  <a:pt x="50" y="40"/>
                  <a:pt x="52" y="38"/>
                </a:cubicBezTo>
                <a:cubicBezTo>
                  <a:pt x="53" y="38"/>
                  <a:pt x="54" y="37"/>
                  <a:pt x="55" y="37"/>
                </a:cubicBezTo>
                <a:lnTo>
                  <a:pt x="55" y="46"/>
                </a:lnTo>
                <a:close/>
                <a:moveTo>
                  <a:pt x="55" y="48"/>
                </a:moveTo>
                <a:cubicBezTo>
                  <a:pt x="55" y="48"/>
                  <a:pt x="55" y="48"/>
                  <a:pt x="55" y="48"/>
                </a:cubicBezTo>
                <a:cubicBezTo>
                  <a:pt x="55" y="57"/>
                  <a:pt x="55" y="57"/>
                  <a:pt x="55" y="57"/>
                </a:cubicBezTo>
                <a:cubicBezTo>
                  <a:pt x="45" y="57"/>
                  <a:pt x="45" y="57"/>
                  <a:pt x="45" y="57"/>
                </a:cubicBezTo>
                <a:cubicBezTo>
                  <a:pt x="45" y="54"/>
                  <a:pt x="45" y="51"/>
                  <a:pt x="46" y="48"/>
                </a:cubicBezTo>
                <a:lnTo>
                  <a:pt x="55" y="48"/>
                </a:lnTo>
                <a:close/>
                <a:moveTo>
                  <a:pt x="43" y="57"/>
                </a:moveTo>
                <a:cubicBezTo>
                  <a:pt x="43" y="57"/>
                  <a:pt x="43" y="57"/>
                  <a:pt x="43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4"/>
                  <a:pt x="36" y="51"/>
                  <a:pt x="38" y="48"/>
                </a:cubicBezTo>
                <a:cubicBezTo>
                  <a:pt x="45" y="48"/>
                  <a:pt x="45" y="48"/>
                  <a:pt x="45" y="48"/>
                </a:cubicBezTo>
                <a:cubicBezTo>
                  <a:pt x="44" y="51"/>
                  <a:pt x="43" y="54"/>
                  <a:pt x="43" y="57"/>
                </a:cubicBezTo>
                <a:moveTo>
                  <a:pt x="45" y="59"/>
                </a:moveTo>
                <a:cubicBezTo>
                  <a:pt x="45" y="59"/>
                  <a:pt x="45" y="59"/>
                  <a:pt x="45" y="59"/>
                </a:cubicBezTo>
                <a:cubicBezTo>
                  <a:pt x="55" y="59"/>
                  <a:pt x="55" y="59"/>
                  <a:pt x="55" y="59"/>
                </a:cubicBezTo>
                <a:cubicBezTo>
                  <a:pt x="55" y="68"/>
                  <a:pt x="55" y="68"/>
                  <a:pt x="55" y="68"/>
                </a:cubicBezTo>
                <a:cubicBezTo>
                  <a:pt x="46" y="68"/>
                  <a:pt x="46" y="68"/>
                  <a:pt x="46" y="68"/>
                </a:cubicBezTo>
                <a:cubicBezTo>
                  <a:pt x="45" y="65"/>
                  <a:pt x="45" y="62"/>
                  <a:pt x="45" y="59"/>
                </a:cubicBezTo>
                <a:moveTo>
                  <a:pt x="56" y="69"/>
                </a:moveTo>
                <a:cubicBezTo>
                  <a:pt x="56" y="69"/>
                  <a:pt x="56" y="69"/>
                  <a:pt x="56" y="69"/>
                </a:cubicBezTo>
                <a:cubicBezTo>
                  <a:pt x="64" y="69"/>
                  <a:pt x="64" y="69"/>
                  <a:pt x="64" y="69"/>
                </a:cubicBezTo>
                <a:cubicBezTo>
                  <a:pt x="62" y="73"/>
                  <a:pt x="61" y="76"/>
                  <a:pt x="59" y="78"/>
                </a:cubicBezTo>
                <a:cubicBezTo>
                  <a:pt x="58" y="78"/>
                  <a:pt x="57" y="78"/>
                  <a:pt x="56" y="78"/>
                </a:cubicBezTo>
                <a:lnTo>
                  <a:pt x="56" y="69"/>
                </a:lnTo>
                <a:close/>
                <a:moveTo>
                  <a:pt x="56" y="68"/>
                </a:moveTo>
                <a:cubicBezTo>
                  <a:pt x="56" y="68"/>
                  <a:pt x="56" y="68"/>
                  <a:pt x="56" y="68"/>
                </a:cubicBezTo>
                <a:cubicBezTo>
                  <a:pt x="56" y="59"/>
                  <a:pt x="56" y="59"/>
                  <a:pt x="56" y="59"/>
                </a:cubicBezTo>
                <a:cubicBezTo>
                  <a:pt x="66" y="59"/>
                  <a:pt x="66" y="59"/>
                  <a:pt x="66" y="59"/>
                </a:cubicBezTo>
                <a:cubicBezTo>
                  <a:pt x="65" y="62"/>
                  <a:pt x="65" y="65"/>
                  <a:pt x="64" y="68"/>
                </a:cubicBezTo>
                <a:lnTo>
                  <a:pt x="56" y="68"/>
                </a:lnTo>
                <a:close/>
                <a:moveTo>
                  <a:pt x="67" y="59"/>
                </a:moveTo>
                <a:cubicBezTo>
                  <a:pt x="67" y="59"/>
                  <a:pt x="67" y="59"/>
                  <a:pt x="67" y="59"/>
                </a:cubicBezTo>
                <a:cubicBezTo>
                  <a:pt x="76" y="59"/>
                  <a:pt x="76" y="59"/>
                  <a:pt x="76" y="59"/>
                </a:cubicBezTo>
                <a:cubicBezTo>
                  <a:pt x="76" y="62"/>
                  <a:pt x="75" y="65"/>
                  <a:pt x="73" y="68"/>
                </a:cubicBezTo>
                <a:cubicBezTo>
                  <a:pt x="73" y="68"/>
                  <a:pt x="73" y="68"/>
                  <a:pt x="73" y="68"/>
                </a:cubicBezTo>
                <a:cubicBezTo>
                  <a:pt x="66" y="68"/>
                  <a:pt x="66" y="68"/>
                  <a:pt x="66" y="68"/>
                </a:cubicBezTo>
                <a:cubicBezTo>
                  <a:pt x="66" y="65"/>
                  <a:pt x="67" y="62"/>
                  <a:pt x="67" y="59"/>
                </a:cubicBezTo>
                <a:moveTo>
                  <a:pt x="67" y="57"/>
                </a:moveTo>
                <a:cubicBezTo>
                  <a:pt x="67" y="57"/>
                  <a:pt x="67" y="57"/>
                  <a:pt x="67" y="57"/>
                </a:cubicBezTo>
                <a:cubicBezTo>
                  <a:pt x="67" y="54"/>
                  <a:pt x="66" y="51"/>
                  <a:pt x="66" y="48"/>
                </a:cubicBezTo>
                <a:cubicBezTo>
                  <a:pt x="73" y="48"/>
                  <a:pt x="73" y="48"/>
                  <a:pt x="73" y="48"/>
                </a:cubicBezTo>
                <a:cubicBezTo>
                  <a:pt x="75" y="51"/>
                  <a:pt x="76" y="54"/>
                  <a:pt x="76" y="57"/>
                </a:cubicBezTo>
                <a:lnTo>
                  <a:pt x="67" y="57"/>
                </a:lnTo>
                <a:close/>
                <a:moveTo>
                  <a:pt x="72" y="46"/>
                </a:moveTo>
                <a:cubicBezTo>
                  <a:pt x="72" y="46"/>
                  <a:pt x="72" y="46"/>
                  <a:pt x="72" y="46"/>
                </a:cubicBezTo>
                <a:cubicBezTo>
                  <a:pt x="65" y="46"/>
                  <a:pt x="65" y="46"/>
                  <a:pt x="65" y="46"/>
                </a:cubicBezTo>
                <a:cubicBezTo>
                  <a:pt x="64" y="43"/>
                  <a:pt x="63" y="41"/>
                  <a:pt x="61" y="38"/>
                </a:cubicBezTo>
                <a:cubicBezTo>
                  <a:pt x="64" y="39"/>
                  <a:pt x="67" y="41"/>
                  <a:pt x="70" y="43"/>
                </a:cubicBezTo>
                <a:cubicBezTo>
                  <a:pt x="71" y="44"/>
                  <a:pt x="72" y="45"/>
                  <a:pt x="72" y="46"/>
                </a:cubicBezTo>
                <a:moveTo>
                  <a:pt x="41" y="43"/>
                </a:moveTo>
                <a:cubicBezTo>
                  <a:pt x="41" y="43"/>
                  <a:pt x="41" y="43"/>
                  <a:pt x="41" y="43"/>
                </a:cubicBezTo>
                <a:cubicBezTo>
                  <a:pt x="43" y="41"/>
                  <a:pt x="46" y="39"/>
                  <a:pt x="49" y="38"/>
                </a:cubicBezTo>
                <a:cubicBezTo>
                  <a:pt x="48" y="41"/>
                  <a:pt x="46" y="43"/>
                  <a:pt x="45" y="46"/>
                </a:cubicBezTo>
                <a:cubicBezTo>
                  <a:pt x="38" y="46"/>
                  <a:pt x="38" y="46"/>
                  <a:pt x="38" y="46"/>
                </a:cubicBezTo>
                <a:cubicBezTo>
                  <a:pt x="39" y="45"/>
                  <a:pt x="40" y="44"/>
                  <a:pt x="41" y="43"/>
                </a:cubicBezTo>
                <a:moveTo>
                  <a:pt x="38" y="69"/>
                </a:moveTo>
                <a:cubicBezTo>
                  <a:pt x="38" y="69"/>
                  <a:pt x="38" y="69"/>
                  <a:pt x="38" y="69"/>
                </a:cubicBezTo>
                <a:cubicBezTo>
                  <a:pt x="45" y="69"/>
                  <a:pt x="45" y="69"/>
                  <a:pt x="45" y="69"/>
                </a:cubicBezTo>
                <a:cubicBezTo>
                  <a:pt x="46" y="72"/>
                  <a:pt x="48" y="75"/>
                  <a:pt x="49" y="77"/>
                </a:cubicBezTo>
                <a:cubicBezTo>
                  <a:pt x="46" y="76"/>
                  <a:pt x="43" y="75"/>
                  <a:pt x="41" y="72"/>
                </a:cubicBezTo>
                <a:cubicBezTo>
                  <a:pt x="40" y="71"/>
                  <a:pt x="39" y="70"/>
                  <a:pt x="38" y="69"/>
                </a:cubicBezTo>
                <a:moveTo>
                  <a:pt x="13" y="19"/>
                </a:moveTo>
                <a:cubicBezTo>
                  <a:pt x="89" y="19"/>
                  <a:pt x="89" y="19"/>
                  <a:pt x="89" y="19"/>
                </a:cubicBezTo>
                <a:cubicBezTo>
                  <a:pt x="89" y="16"/>
                  <a:pt x="89" y="16"/>
                  <a:pt x="89" y="16"/>
                </a:cubicBezTo>
                <a:cubicBezTo>
                  <a:pt x="89" y="16"/>
                  <a:pt x="89" y="16"/>
                  <a:pt x="89" y="16"/>
                </a:cubicBezTo>
                <a:cubicBezTo>
                  <a:pt x="89" y="15"/>
                  <a:pt x="89" y="15"/>
                  <a:pt x="89" y="15"/>
                </a:cubicBezTo>
                <a:cubicBezTo>
                  <a:pt x="89" y="15"/>
                  <a:pt x="89" y="15"/>
                  <a:pt x="89" y="15"/>
                </a:cubicBezTo>
                <a:cubicBezTo>
                  <a:pt x="89" y="15"/>
                  <a:pt x="89" y="15"/>
                  <a:pt x="88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4" y="15"/>
                </a:cubicBezTo>
                <a:cubicBezTo>
                  <a:pt x="14" y="15"/>
                  <a:pt x="14" y="15"/>
                  <a:pt x="13" y="15"/>
                </a:cubicBezTo>
                <a:cubicBezTo>
                  <a:pt x="13" y="15"/>
                  <a:pt x="13" y="15"/>
                  <a:pt x="13" y="16"/>
                </a:cubicBezTo>
                <a:cubicBezTo>
                  <a:pt x="13" y="16"/>
                  <a:pt x="13" y="16"/>
                  <a:pt x="13" y="16"/>
                </a:cubicBezTo>
                <a:lnTo>
                  <a:pt x="13" y="19"/>
                </a:lnTo>
                <a:close/>
                <a:moveTo>
                  <a:pt x="55" y="35"/>
                </a:moveTo>
                <a:cubicBezTo>
                  <a:pt x="43" y="35"/>
                  <a:pt x="33" y="45"/>
                  <a:pt x="33" y="58"/>
                </a:cubicBezTo>
                <a:cubicBezTo>
                  <a:pt x="33" y="70"/>
                  <a:pt x="43" y="81"/>
                  <a:pt x="55" y="81"/>
                </a:cubicBezTo>
                <a:cubicBezTo>
                  <a:pt x="68" y="81"/>
                  <a:pt x="78" y="70"/>
                  <a:pt x="78" y="58"/>
                </a:cubicBezTo>
                <a:cubicBezTo>
                  <a:pt x="78" y="45"/>
                  <a:pt x="68" y="35"/>
                  <a:pt x="55" y="35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" name="Freeform 10"/>
          <p:cNvSpPr>
            <a:spLocks noEditPoints="1"/>
          </p:cNvSpPr>
          <p:nvPr/>
        </p:nvSpPr>
        <p:spPr bwMode="auto">
          <a:xfrm>
            <a:off x="20568254" y="10911461"/>
            <a:ext cx="676542" cy="672826"/>
          </a:xfrm>
          <a:custGeom>
            <a:avLst/>
            <a:gdLst>
              <a:gd name="T0" fmla="*/ 14 w 111"/>
              <a:gd name="T1" fmla="*/ 36 h 111"/>
              <a:gd name="T2" fmla="*/ 1 w 111"/>
              <a:gd name="T3" fmla="*/ 44 h 111"/>
              <a:gd name="T4" fmla="*/ 10 w 111"/>
              <a:gd name="T5" fmla="*/ 59 h 111"/>
              <a:gd name="T6" fmla="*/ 2 w 111"/>
              <a:gd name="T7" fmla="*/ 73 h 111"/>
              <a:gd name="T8" fmla="*/ 16 w 111"/>
              <a:gd name="T9" fmla="*/ 79 h 111"/>
              <a:gd name="T10" fmla="*/ 18 w 111"/>
              <a:gd name="T11" fmla="*/ 97 h 111"/>
              <a:gd name="T12" fmla="*/ 36 w 111"/>
              <a:gd name="T13" fmla="*/ 97 h 111"/>
              <a:gd name="T14" fmla="*/ 44 w 111"/>
              <a:gd name="T15" fmla="*/ 110 h 111"/>
              <a:gd name="T16" fmla="*/ 59 w 111"/>
              <a:gd name="T17" fmla="*/ 101 h 111"/>
              <a:gd name="T18" fmla="*/ 73 w 111"/>
              <a:gd name="T19" fmla="*/ 109 h 111"/>
              <a:gd name="T20" fmla="*/ 82 w 111"/>
              <a:gd name="T21" fmla="*/ 93 h 111"/>
              <a:gd name="T22" fmla="*/ 97 w 111"/>
              <a:gd name="T23" fmla="*/ 93 h 111"/>
              <a:gd name="T24" fmla="*/ 97 w 111"/>
              <a:gd name="T25" fmla="*/ 75 h 111"/>
              <a:gd name="T26" fmla="*/ 110 w 111"/>
              <a:gd name="T27" fmla="*/ 67 h 111"/>
              <a:gd name="T28" fmla="*/ 101 w 111"/>
              <a:gd name="T29" fmla="*/ 52 h 111"/>
              <a:gd name="T30" fmla="*/ 109 w 111"/>
              <a:gd name="T31" fmla="*/ 38 h 111"/>
              <a:gd name="T32" fmla="*/ 93 w 111"/>
              <a:gd name="T33" fmla="*/ 30 h 111"/>
              <a:gd name="T34" fmla="*/ 93 w 111"/>
              <a:gd name="T35" fmla="*/ 14 h 111"/>
              <a:gd name="T36" fmla="*/ 75 w 111"/>
              <a:gd name="T37" fmla="*/ 14 h 111"/>
              <a:gd name="T38" fmla="*/ 67 w 111"/>
              <a:gd name="T39" fmla="*/ 1 h 111"/>
              <a:gd name="T40" fmla="*/ 52 w 111"/>
              <a:gd name="T41" fmla="*/ 10 h 111"/>
              <a:gd name="T42" fmla="*/ 38 w 111"/>
              <a:gd name="T43" fmla="*/ 2 h 111"/>
              <a:gd name="T44" fmla="*/ 29 w 111"/>
              <a:gd name="T45" fmla="*/ 18 h 111"/>
              <a:gd name="T46" fmla="*/ 14 w 111"/>
              <a:gd name="T47" fmla="*/ 18 h 111"/>
              <a:gd name="T48" fmla="*/ 50 w 111"/>
              <a:gd name="T49" fmla="*/ 50 h 111"/>
              <a:gd name="T50" fmla="*/ 56 w 111"/>
              <a:gd name="T51" fmla="*/ 49 h 111"/>
              <a:gd name="T52" fmla="*/ 59 w 111"/>
              <a:gd name="T53" fmla="*/ 51 h 111"/>
              <a:gd name="T54" fmla="*/ 70 w 111"/>
              <a:gd name="T55" fmla="*/ 43 h 111"/>
              <a:gd name="T56" fmla="*/ 72 w 111"/>
              <a:gd name="T57" fmla="*/ 44 h 111"/>
              <a:gd name="T58" fmla="*/ 73 w 111"/>
              <a:gd name="T59" fmla="*/ 45 h 111"/>
              <a:gd name="T60" fmla="*/ 62 w 111"/>
              <a:gd name="T61" fmla="*/ 54 h 111"/>
              <a:gd name="T62" fmla="*/ 62 w 111"/>
              <a:gd name="T63" fmla="*/ 55 h 111"/>
              <a:gd name="T64" fmla="*/ 61 w 111"/>
              <a:gd name="T65" fmla="*/ 60 h 111"/>
              <a:gd name="T66" fmla="*/ 56 w 111"/>
              <a:gd name="T67" fmla="*/ 63 h 111"/>
              <a:gd name="T68" fmla="*/ 50 w 111"/>
              <a:gd name="T69" fmla="*/ 63 h 111"/>
              <a:gd name="T70" fmla="*/ 47 w 111"/>
              <a:gd name="T71" fmla="*/ 58 h 111"/>
              <a:gd name="T72" fmla="*/ 48 w 111"/>
              <a:gd name="T73" fmla="*/ 52 h 111"/>
              <a:gd name="T74" fmla="*/ 53 w 111"/>
              <a:gd name="T75" fmla="*/ 54 h 111"/>
              <a:gd name="T76" fmla="*/ 55 w 111"/>
              <a:gd name="T77" fmla="*/ 53 h 111"/>
              <a:gd name="T78" fmla="*/ 57 w 111"/>
              <a:gd name="T79" fmla="*/ 57 h 111"/>
              <a:gd name="T80" fmla="*/ 54 w 111"/>
              <a:gd name="T81" fmla="*/ 59 h 111"/>
              <a:gd name="T82" fmla="*/ 51 w 111"/>
              <a:gd name="T83" fmla="*/ 56 h 111"/>
              <a:gd name="T84" fmla="*/ 55 w 111"/>
              <a:gd name="T85" fmla="*/ 51 h 111"/>
              <a:gd name="T86" fmla="*/ 52 w 111"/>
              <a:gd name="T87" fmla="*/ 52 h 111"/>
              <a:gd name="T88" fmla="*/ 50 w 111"/>
              <a:gd name="T89" fmla="*/ 55 h 111"/>
              <a:gd name="T90" fmla="*/ 50 w 111"/>
              <a:gd name="T91" fmla="*/ 59 h 111"/>
              <a:gd name="T92" fmla="*/ 54 w 111"/>
              <a:gd name="T93" fmla="*/ 61 h 111"/>
              <a:gd name="T94" fmla="*/ 55 w 111"/>
              <a:gd name="T95" fmla="*/ 61 h 111"/>
              <a:gd name="T96" fmla="*/ 58 w 111"/>
              <a:gd name="T97" fmla="*/ 59 h 111"/>
              <a:gd name="T98" fmla="*/ 59 w 111"/>
              <a:gd name="T99" fmla="*/ 55 h 111"/>
              <a:gd name="T100" fmla="*/ 57 w 111"/>
              <a:gd name="T101" fmla="*/ 52 h 111"/>
              <a:gd name="T102" fmla="*/ 46 w 111"/>
              <a:gd name="T103" fmla="*/ 25 h 111"/>
              <a:gd name="T104" fmla="*/ 86 w 111"/>
              <a:gd name="T105" fmla="*/ 46 h 111"/>
              <a:gd name="T106" fmla="*/ 25 w 111"/>
              <a:gd name="T107" fmla="*/ 65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1" h="111">
                <a:moveTo>
                  <a:pt x="13" y="27"/>
                </a:moveTo>
                <a:cubicBezTo>
                  <a:pt x="15" y="29"/>
                  <a:pt x="15" y="34"/>
                  <a:pt x="14" y="36"/>
                </a:cubicBezTo>
                <a:cubicBezTo>
                  <a:pt x="13" y="38"/>
                  <a:pt x="11" y="38"/>
                  <a:pt x="8" y="38"/>
                </a:cubicBezTo>
                <a:cubicBezTo>
                  <a:pt x="5" y="37"/>
                  <a:pt x="2" y="40"/>
                  <a:pt x="1" y="44"/>
                </a:cubicBezTo>
                <a:cubicBezTo>
                  <a:pt x="0" y="48"/>
                  <a:pt x="2" y="51"/>
                  <a:pt x="5" y="52"/>
                </a:cubicBezTo>
                <a:cubicBezTo>
                  <a:pt x="8" y="53"/>
                  <a:pt x="10" y="58"/>
                  <a:pt x="10" y="59"/>
                </a:cubicBezTo>
                <a:cubicBezTo>
                  <a:pt x="10" y="61"/>
                  <a:pt x="8" y="63"/>
                  <a:pt x="5" y="64"/>
                </a:cubicBezTo>
                <a:cubicBezTo>
                  <a:pt x="2" y="65"/>
                  <a:pt x="1" y="69"/>
                  <a:pt x="2" y="73"/>
                </a:cubicBezTo>
                <a:cubicBezTo>
                  <a:pt x="4" y="76"/>
                  <a:pt x="7" y="79"/>
                  <a:pt x="10" y="78"/>
                </a:cubicBezTo>
                <a:cubicBezTo>
                  <a:pt x="12" y="77"/>
                  <a:pt x="16" y="78"/>
                  <a:pt x="16" y="79"/>
                </a:cubicBezTo>
                <a:cubicBezTo>
                  <a:pt x="17" y="80"/>
                  <a:pt x="18" y="86"/>
                  <a:pt x="16" y="88"/>
                </a:cubicBezTo>
                <a:cubicBezTo>
                  <a:pt x="14" y="90"/>
                  <a:pt x="15" y="94"/>
                  <a:pt x="18" y="97"/>
                </a:cubicBezTo>
                <a:cubicBezTo>
                  <a:pt x="21" y="99"/>
                  <a:pt x="25" y="100"/>
                  <a:pt x="27" y="98"/>
                </a:cubicBezTo>
                <a:cubicBezTo>
                  <a:pt x="29" y="96"/>
                  <a:pt x="34" y="96"/>
                  <a:pt x="36" y="97"/>
                </a:cubicBezTo>
                <a:cubicBezTo>
                  <a:pt x="38" y="97"/>
                  <a:pt x="38" y="100"/>
                  <a:pt x="38" y="103"/>
                </a:cubicBezTo>
                <a:cubicBezTo>
                  <a:pt x="37" y="106"/>
                  <a:pt x="40" y="109"/>
                  <a:pt x="44" y="110"/>
                </a:cubicBezTo>
                <a:cubicBezTo>
                  <a:pt x="48" y="111"/>
                  <a:pt x="51" y="109"/>
                  <a:pt x="52" y="106"/>
                </a:cubicBezTo>
                <a:cubicBezTo>
                  <a:pt x="53" y="103"/>
                  <a:pt x="58" y="101"/>
                  <a:pt x="59" y="101"/>
                </a:cubicBezTo>
                <a:cubicBezTo>
                  <a:pt x="61" y="101"/>
                  <a:pt x="63" y="103"/>
                  <a:pt x="64" y="106"/>
                </a:cubicBezTo>
                <a:cubicBezTo>
                  <a:pt x="65" y="109"/>
                  <a:pt x="69" y="110"/>
                  <a:pt x="73" y="109"/>
                </a:cubicBezTo>
                <a:cubicBezTo>
                  <a:pt x="76" y="107"/>
                  <a:pt x="79" y="104"/>
                  <a:pt x="78" y="101"/>
                </a:cubicBezTo>
                <a:cubicBezTo>
                  <a:pt x="77" y="98"/>
                  <a:pt x="80" y="94"/>
                  <a:pt x="82" y="93"/>
                </a:cubicBezTo>
                <a:cubicBezTo>
                  <a:pt x="83" y="92"/>
                  <a:pt x="86" y="93"/>
                  <a:pt x="88" y="95"/>
                </a:cubicBezTo>
                <a:cubicBezTo>
                  <a:pt x="90" y="97"/>
                  <a:pt x="94" y="96"/>
                  <a:pt x="97" y="93"/>
                </a:cubicBezTo>
                <a:cubicBezTo>
                  <a:pt x="100" y="90"/>
                  <a:pt x="100" y="86"/>
                  <a:pt x="98" y="84"/>
                </a:cubicBezTo>
                <a:cubicBezTo>
                  <a:pt x="96" y="82"/>
                  <a:pt x="96" y="76"/>
                  <a:pt x="97" y="75"/>
                </a:cubicBezTo>
                <a:cubicBezTo>
                  <a:pt x="98" y="73"/>
                  <a:pt x="100" y="73"/>
                  <a:pt x="103" y="73"/>
                </a:cubicBezTo>
                <a:cubicBezTo>
                  <a:pt x="106" y="74"/>
                  <a:pt x="109" y="71"/>
                  <a:pt x="110" y="67"/>
                </a:cubicBezTo>
                <a:cubicBezTo>
                  <a:pt x="111" y="63"/>
                  <a:pt x="109" y="60"/>
                  <a:pt x="106" y="59"/>
                </a:cubicBezTo>
                <a:cubicBezTo>
                  <a:pt x="104" y="58"/>
                  <a:pt x="101" y="53"/>
                  <a:pt x="101" y="52"/>
                </a:cubicBezTo>
                <a:cubicBezTo>
                  <a:pt x="101" y="50"/>
                  <a:pt x="103" y="48"/>
                  <a:pt x="106" y="47"/>
                </a:cubicBezTo>
                <a:cubicBezTo>
                  <a:pt x="109" y="46"/>
                  <a:pt x="110" y="42"/>
                  <a:pt x="109" y="38"/>
                </a:cubicBezTo>
                <a:cubicBezTo>
                  <a:pt x="107" y="35"/>
                  <a:pt x="104" y="32"/>
                  <a:pt x="101" y="33"/>
                </a:cubicBezTo>
                <a:cubicBezTo>
                  <a:pt x="98" y="34"/>
                  <a:pt x="94" y="31"/>
                  <a:pt x="93" y="30"/>
                </a:cubicBezTo>
                <a:cubicBezTo>
                  <a:pt x="92" y="28"/>
                  <a:pt x="93" y="25"/>
                  <a:pt x="95" y="23"/>
                </a:cubicBezTo>
                <a:cubicBezTo>
                  <a:pt x="97" y="21"/>
                  <a:pt x="96" y="17"/>
                  <a:pt x="93" y="14"/>
                </a:cubicBezTo>
                <a:cubicBezTo>
                  <a:pt x="90" y="11"/>
                  <a:pt x="86" y="11"/>
                  <a:pt x="84" y="13"/>
                </a:cubicBezTo>
                <a:cubicBezTo>
                  <a:pt x="82" y="15"/>
                  <a:pt x="76" y="15"/>
                  <a:pt x="75" y="14"/>
                </a:cubicBezTo>
                <a:cubicBezTo>
                  <a:pt x="74" y="14"/>
                  <a:pt x="73" y="11"/>
                  <a:pt x="73" y="8"/>
                </a:cubicBezTo>
                <a:cubicBezTo>
                  <a:pt x="74" y="5"/>
                  <a:pt x="71" y="2"/>
                  <a:pt x="67" y="1"/>
                </a:cubicBezTo>
                <a:cubicBezTo>
                  <a:pt x="63" y="0"/>
                  <a:pt x="60" y="2"/>
                  <a:pt x="59" y="5"/>
                </a:cubicBezTo>
                <a:cubicBezTo>
                  <a:pt x="58" y="8"/>
                  <a:pt x="53" y="10"/>
                  <a:pt x="52" y="10"/>
                </a:cubicBezTo>
                <a:cubicBezTo>
                  <a:pt x="50" y="10"/>
                  <a:pt x="48" y="8"/>
                  <a:pt x="47" y="5"/>
                </a:cubicBezTo>
                <a:cubicBezTo>
                  <a:pt x="46" y="2"/>
                  <a:pt x="42" y="1"/>
                  <a:pt x="38" y="2"/>
                </a:cubicBezTo>
                <a:cubicBezTo>
                  <a:pt x="35" y="4"/>
                  <a:pt x="32" y="7"/>
                  <a:pt x="33" y="10"/>
                </a:cubicBezTo>
                <a:cubicBezTo>
                  <a:pt x="34" y="13"/>
                  <a:pt x="31" y="17"/>
                  <a:pt x="29" y="18"/>
                </a:cubicBezTo>
                <a:cubicBezTo>
                  <a:pt x="28" y="19"/>
                  <a:pt x="25" y="18"/>
                  <a:pt x="23" y="16"/>
                </a:cubicBezTo>
                <a:cubicBezTo>
                  <a:pt x="21" y="14"/>
                  <a:pt x="17" y="15"/>
                  <a:pt x="14" y="18"/>
                </a:cubicBezTo>
                <a:cubicBezTo>
                  <a:pt x="11" y="21"/>
                  <a:pt x="11" y="25"/>
                  <a:pt x="13" y="27"/>
                </a:cubicBezTo>
                <a:moveTo>
                  <a:pt x="50" y="50"/>
                </a:moveTo>
                <a:cubicBezTo>
                  <a:pt x="51" y="50"/>
                  <a:pt x="52" y="49"/>
                  <a:pt x="53" y="49"/>
                </a:cubicBezTo>
                <a:cubicBezTo>
                  <a:pt x="54" y="49"/>
                  <a:pt x="55" y="49"/>
                  <a:pt x="56" y="49"/>
                </a:cubicBezTo>
                <a:cubicBezTo>
                  <a:pt x="57" y="49"/>
                  <a:pt x="57" y="49"/>
                  <a:pt x="58" y="50"/>
                </a:cubicBezTo>
                <a:cubicBezTo>
                  <a:pt x="59" y="50"/>
                  <a:pt x="59" y="50"/>
                  <a:pt x="59" y="51"/>
                </a:cubicBezTo>
                <a:cubicBezTo>
                  <a:pt x="59" y="50"/>
                  <a:pt x="59" y="50"/>
                  <a:pt x="59" y="50"/>
                </a:cubicBezTo>
                <a:cubicBezTo>
                  <a:pt x="70" y="43"/>
                  <a:pt x="70" y="43"/>
                  <a:pt x="70" y="43"/>
                </a:cubicBezTo>
                <a:cubicBezTo>
                  <a:pt x="70" y="43"/>
                  <a:pt x="71" y="43"/>
                  <a:pt x="71" y="43"/>
                </a:cubicBezTo>
                <a:cubicBezTo>
                  <a:pt x="71" y="43"/>
                  <a:pt x="72" y="43"/>
                  <a:pt x="72" y="44"/>
                </a:cubicBezTo>
                <a:cubicBezTo>
                  <a:pt x="72" y="44"/>
                  <a:pt x="72" y="44"/>
                  <a:pt x="72" y="44"/>
                </a:cubicBezTo>
                <a:cubicBezTo>
                  <a:pt x="73" y="44"/>
                  <a:pt x="73" y="45"/>
                  <a:pt x="73" y="45"/>
                </a:cubicBezTo>
                <a:cubicBezTo>
                  <a:pt x="73" y="46"/>
                  <a:pt x="72" y="46"/>
                  <a:pt x="72" y="46"/>
                </a:cubicBezTo>
                <a:cubicBezTo>
                  <a:pt x="62" y="54"/>
                  <a:pt x="62" y="54"/>
                  <a:pt x="62" y="54"/>
                </a:cubicBezTo>
                <a:cubicBezTo>
                  <a:pt x="62" y="54"/>
                  <a:pt x="61" y="54"/>
                  <a:pt x="61" y="54"/>
                </a:cubicBezTo>
                <a:cubicBezTo>
                  <a:pt x="61" y="54"/>
                  <a:pt x="62" y="54"/>
                  <a:pt x="62" y="55"/>
                </a:cubicBezTo>
                <a:cubicBezTo>
                  <a:pt x="62" y="56"/>
                  <a:pt x="62" y="57"/>
                  <a:pt x="62" y="57"/>
                </a:cubicBezTo>
                <a:cubicBezTo>
                  <a:pt x="61" y="58"/>
                  <a:pt x="61" y="59"/>
                  <a:pt x="61" y="60"/>
                </a:cubicBezTo>
                <a:cubicBezTo>
                  <a:pt x="60" y="61"/>
                  <a:pt x="59" y="62"/>
                  <a:pt x="59" y="62"/>
                </a:cubicBezTo>
                <a:cubicBezTo>
                  <a:pt x="58" y="63"/>
                  <a:pt x="57" y="63"/>
                  <a:pt x="56" y="63"/>
                </a:cubicBezTo>
                <a:cubicBezTo>
                  <a:pt x="55" y="64"/>
                  <a:pt x="54" y="64"/>
                  <a:pt x="53" y="64"/>
                </a:cubicBezTo>
                <a:cubicBezTo>
                  <a:pt x="52" y="63"/>
                  <a:pt x="51" y="63"/>
                  <a:pt x="50" y="63"/>
                </a:cubicBezTo>
                <a:cubicBezTo>
                  <a:pt x="50" y="62"/>
                  <a:pt x="49" y="61"/>
                  <a:pt x="48" y="61"/>
                </a:cubicBezTo>
                <a:cubicBezTo>
                  <a:pt x="48" y="60"/>
                  <a:pt x="47" y="59"/>
                  <a:pt x="47" y="58"/>
                </a:cubicBezTo>
                <a:cubicBezTo>
                  <a:pt x="47" y="57"/>
                  <a:pt x="47" y="56"/>
                  <a:pt x="47" y="55"/>
                </a:cubicBezTo>
                <a:cubicBezTo>
                  <a:pt x="47" y="54"/>
                  <a:pt x="48" y="53"/>
                  <a:pt x="48" y="52"/>
                </a:cubicBezTo>
                <a:cubicBezTo>
                  <a:pt x="49" y="52"/>
                  <a:pt x="49" y="51"/>
                  <a:pt x="50" y="50"/>
                </a:cubicBezTo>
                <a:moveTo>
                  <a:pt x="53" y="54"/>
                </a:moveTo>
                <a:cubicBezTo>
                  <a:pt x="53" y="53"/>
                  <a:pt x="54" y="53"/>
                  <a:pt x="55" y="53"/>
                </a:cubicBezTo>
                <a:cubicBezTo>
                  <a:pt x="55" y="53"/>
                  <a:pt x="55" y="53"/>
                  <a:pt x="55" y="53"/>
                </a:cubicBezTo>
                <a:cubicBezTo>
                  <a:pt x="56" y="54"/>
                  <a:pt x="56" y="54"/>
                  <a:pt x="57" y="55"/>
                </a:cubicBezTo>
                <a:cubicBezTo>
                  <a:pt x="57" y="55"/>
                  <a:pt x="57" y="56"/>
                  <a:pt x="57" y="57"/>
                </a:cubicBezTo>
                <a:cubicBezTo>
                  <a:pt x="57" y="57"/>
                  <a:pt x="57" y="58"/>
                  <a:pt x="56" y="59"/>
                </a:cubicBezTo>
                <a:cubicBezTo>
                  <a:pt x="55" y="59"/>
                  <a:pt x="55" y="59"/>
                  <a:pt x="54" y="59"/>
                </a:cubicBezTo>
                <a:cubicBezTo>
                  <a:pt x="53" y="59"/>
                  <a:pt x="52" y="59"/>
                  <a:pt x="52" y="58"/>
                </a:cubicBezTo>
                <a:cubicBezTo>
                  <a:pt x="52" y="57"/>
                  <a:pt x="51" y="57"/>
                  <a:pt x="51" y="56"/>
                </a:cubicBezTo>
                <a:cubicBezTo>
                  <a:pt x="52" y="55"/>
                  <a:pt x="52" y="54"/>
                  <a:pt x="53" y="54"/>
                </a:cubicBezTo>
                <a:moveTo>
                  <a:pt x="55" y="51"/>
                </a:moveTo>
                <a:cubicBezTo>
                  <a:pt x="55" y="51"/>
                  <a:pt x="54" y="51"/>
                  <a:pt x="53" y="52"/>
                </a:cubicBezTo>
                <a:cubicBezTo>
                  <a:pt x="53" y="52"/>
                  <a:pt x="52" y="52"/>
                  <a:pt x="52" y="52"/>
                </a:cubicBezTo>
                <a:cubicBezTo>
                  <a:pt x="51" y="53"/>
                  <a:pt x="51" y="53"/>
                  <a:pt x="50" y="54"/>
                </a:cubicBezTo>
                <a:cubicBezTo>
                  <a:pt x="50" y="54"/>
                  <a:pt x="50" y="55"/>
                  <a:pt x="50" y="55"/>
                </a:cubicBezTo>
                <a:cubicBezTo>
                  <a:pt x="49" y="56"/>
                  <a:pt x="49" y="57"/>
                  <a:pt x="50" y="57"/>
                </a:cubicBezTo>
                <a:cubicBezTo>
                  <a:pt x="50" y="58"/>
                  <a:pt x="50" y="59"/>
                  <a:pt x="50" y="59"/>
                </a:cubicBezTo>
                <a:cubicBezTo>
                  <a:pt x="51" y="60"/>
                  <a:pt x="51" y="60"/>
                  <a:pt x="52" y="60"/>
                </a:cubicBezTo>
                <a:cubicBezTo>
                  <a:pt x="52" y="61"/>
                  <a:pt x="53" y="61"/>
                  <a:pt x="54" y="61"/>
                </a:cubicBezTo>
                <a:cubicBezTo>
                  <a:pt x="54" y="61"/>
                  <a:pt x="54" y="61"/>
                  <a:pt x="54" y="61"/>
                </a:cubicBezTo>
                <a:cubicBezTo>
                  <a:pt x="54" y="61"/>
                  <a:pt x="55" y="61"/>
                  <a:pt x="55" y="61"/>
                </a:cubicBezTo>
                <a:cubicBezTo>
                  <a:pt x="56" y="61"/>
                  <a:pt x="57" y="61"/>
                  <a:pt x="57" y="60"/>
                </a:cubicBezTo>
                <a:cubicBezTo>
                  <a:pt x="58" y="60"/>
                  <a:pt x="58" y="59"/>
                  <a:pt x="58" y="59"/>
                </a:cubicBezTo>
                <a:cubicBezTo>
                  <a:pt x="59" y="58"/>
                  <a:pt x="59" y="58"/>
                  <a:pt x="59" y="57"/>
                </a:cubicBezTo>
                <a:cubicBezTo>
                  <a:pt x="59" y="56"/>
                  <a:pt x="59" y="56"/>
                  <a:pt x="59" y="55"/>
                </a:cubicBezTo>
                <a:cubicBezTo>
                  <a:pt x="59" y="55"/>
                  <a:pt x="59" y="54"/>
                  <a:pt x="58" y="53"/>
                </a:cubicBezTo>
                <a:cubicBezTo>
                  <a:pt x="58" y="53"/>
                  <a:pt x="57" y="52"/>
                  <a:pt x="57" y="52"/>
                </a:cubicBezTo>
                <a:cubicBezTo>
                  <a:pt x="56" y="52"/>
                  <a:pt x="56" y="52"/>
                  <a:pt x="55" y="51"/>
                </a:cubicBezTo>
                <a:close/>
                <a:moveTo>
                  <a:pt x="46" y="25"/>
                </a:moveTo>
                <a:cubicBezTo>
                  <a:pt x="46" y="25"/>
                  <a:pt x="46" y="25"/>
                  <a:pt x="46" y="25"/>
                </a:cubicBezTo>
                <a:cubicBezTo>
                  <a:pt x="63" y="20"/>
                  <a:pt x="81" y="29"/>
                  <a:pt x="86" y="46"/>
                </a:cubicBezTo>
                <a:cubicBezTo>
                  <a:pt x="91" y="63"/>
                  <a:pt x="82" y="80"/>
                  <a:pt x="65" y="86"/>
                </a:cubicBezTo>
                <a:cubicBezTo>
                  <a:pt x="49" y="91"/>
                  <a:pt x="30" y="82"/>
                  <a:pt x="25" y="65"/>
                </a:cubicBezTo>
                <a:cubicBezTo>
                  <a:pt x="20" y="48"/>
                  <a:pt x="29" y="30"/>
                  <a:pt x="46" y="25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" name="Freeform 11"/>
          <p:cNvSpPr>
            <a:spLocks noEditPoints="1"/>
          </p:cNvSpPr>
          <p:nvPr/>
        </p:nvSpPr>
        <p:spPr bwMode="auto">
          <a:xfrm>
            <a:off x="22136064" y="11002535"/>
            <a:ext cx="661674" cy="490678"/>
          </a:xfrm>
          <a:custGeom>
            <a:avLst/>
            <a:gdLst>
              <a:gd name="T0" fmla="*/ 0 w 109"/>
              <a:gd name="T1" fmla="*/ 4 h 81"/>
              <a:gd name="T2" fmla="*/ 81 w 109"/>
              <a:gd name="T3" fmla="*/ 65 h 81"/>
              <a:gd name="T4" fmla="*/ 7 w 109"/>
              <a:gd name="T5" fmla="*/ 6 h 81"/>
              <a:gd name="T6" fmla="*/ 101 w 109"/>
              <a:gd name="T7" fmla="*/ 33 h 81"/>
              <a:gd name="T8" fmla="*/ 108 w 109"/>
              <a:gd name="T9" fmla="*/ 36 h 81"/>
              <a:gd name="T10" fmla="*/ 84 w 109"/>
              <a:gd name="T11" fmla="*/ 79 h 81"/>
              <a:gd name="T12" fmla="*/ 109 w 109"/>
              <a:gd name="T13" fmla="*/ 79 h 81"/>
              <a:gd name="T14" fmla="*/ 88 w 109"/>
              <a:gd name="T15" fmla="*/ 61 h 81"/>
              <a:gd name="T16" fmla="*/ 106 w 109"/>
              <a:gd name="T17" fmla="*/ 67 h 81"/>
              <a:gd name="T18" fmla="*/ 87 w 109"/>
              <a:gd name="T19" fmla="*/ 67 h 81"/>
              <a:gd name="T20" fmla="*/ 88 w 109"/>
              <a:gd name="T21" fmla="*/ 54 h 81"/>
              <a:gd name="T22" fmla="*/ 106 w 109"/>
              <a:gd name="T23" fmla="*/ 58 h 81"/>
              <a:gd name="T24" fmla="*/ 87 w 109"/>
              <a:gd name="T25" fmla="*/ 58 h 81"/>
              <a:gd name="T26" fmla="*/ 88 w 109"/>
              <a:gd name="T27" fmla="*/ 48 h 81"/>
              <a:gd name="T28" fmla="*/ 106 w 109"/>
              <a:gd name="T29" fmla="*/ 51 h 81"/>
              <a:gd name="T30" fmla="*/ 87 w 109"/>
              <a:gd name="T31" fmla="*/ 51 h 81"/>
              <a:gd name="T32" fmla="*/ 93 w 109"/>
              <a:gd name="T33" fmla="*/ 40 h 81"/>
              <a:gd name="T34" fmla="*/ 93 w 109"/>
              <a:gd name="T35" fmla="*/ 40 h 81"/>
              <a:gd name="T36" fmla="*/ 91 w 109"/>
              <a:gd name="T37" fmla="*/ 39 h 81"/>
              <a:gd name="T38" fmla="*/ 91 w 109"/>
              <a:gd name="T39" fmla="*/ 40 h 81"/>
              <a:gd name="T40" fmla="*/ 89 w 109"/>
              <a:gd name="T41" fmla="*/ 39 h 81"/>
              <a:gd name="T42" fmla="*/ 89 w 109"/>
              <a:gd name="T43" fmla="*/ 40 h 81"/>
              <a:gd name="T44" fmla="*/ 87 w 109"/>
              <a:gd name="T45" fmla="*/ 39 h 81"/>
              <a:gd name="T46" fmla="*/ 87 w 109"/>
              <a:gd name="T47" fmla="*/ 41 h 81"/>
              <a:gd name="T48" fmla="*/ 97 w 109"/>
              <a:gd name="T49" fmla="*/ 75 h 81"/>
              <a:gd name="T50" fmla="*/ 97 w 109"/>
              <a:gd name="T51" fmla="*/ 80 h 81"/>
              <a:gd name="T52" fmla="*/ 94 w 109"/>
              <a:gd name="T53" fmla="*/ 40 h 81"/>
              <a:gd name="T54" fmla="*/ 99 w 109"/>
              <a:gd name="T55" fmla="*/ 40 h 81"/>
              <a:gd name="T56" fmla="*/ 94 w 109"/>
              <a:gd name="T57" fmla="*/ 40 h 81"/>
              <a:gd name="T58" fmla="*/ 107 w 109"/>
              <a:gd name="T59" fmla="*/ 74 h 81"/>
              <a:gd name="T60" fmla="*/ 107 w 109"/>
              <a:gd name="T61" fmla="*/ 43 h 81"/>
              <a:gd name="T62" fmla="*/ 81 w 109"/>
              <a:gd name="T63" fmla="*/ 39 h 81"/>
              <a:gd name="T64" fmla="*/ 12 w 109"/>
              <a:gd name="T65" fmla="*/ 49 h 81"/>
              <a:gd name="T66" fmla="*/ 14 w 109"/>
              <a:gd name="T67" fmla="*/ 22 h 81"/>
              <a:gd name="T68" fmla="*/ 34 w 109"/>
              <a:gd name="T69" fmla="*/ 32 h 81"/>
              <a:gd name="T70" fmla="*/ 13 w 109"/>
              <a:gd name="T71" fmla="*/ 32 h 81"/>
              <a:gd name="T72" fmla="*/ 69 w 109"/>
              <a:gd name="T73" fmla="*/ 22 h 81"/>
              <a:gd name="T74" fmla="*/ 89 w 109"/>
              <a:gd name="T75" fmla="*/ 32 h 81"/>
              <a:gd name="T76" fmla="*/ 82 w 109"/>
              <a:gd name="T77" fmla="*/ 35 h 81"/>
              <a:gd name="T78" fmla="*/ 68 w 109"/>
              <a:gd name="T79" fmla="*/ 24 h 81"/>
              <a:gd name="T80" fmla="*/ 61 w 109"/>
              <a:gd name="T81" fmla="*/ 22 h 81"/>
              <a:gd name="T82" fmla="*/ 61 w 109"/>
              <a:gd name="T83" fmla="*/ 35 h 81"/>
              <a:gd name="T84" fmla="*/ 40 w 109"/>
              <a:gd name="T85" fmla="*/ 24 h 81"/>
              <a:gd name="T86" fmla="*/ 33 w 109"/>
              <a:gd name="T87" fmla="*/ 10 h 81"/>
              <a:gd name="T88" fmla="*/ 33 w 109"/>
              <a:gd name="T89" fmla="*/ 15 h 81"/>
              <a:gd name="T90" fmla="*/ 12 w 109"/>
              <a:gd name="T91" fmla="*/ 11 h 81"/>
              <a:gd name="T92" fmla="*/ 88 w 109"/>
              <a:gd name="T93" fmla="*/ 10 h 81"/>
              <a:gd name="T94" fmla="*/ 88 w 109"/>
              <a:gd name="T95" fmla="*/ 15 h 81"/>
              <a:gd name="T96" fmla="*/ 67 w 109"/>
              <a:gd name="T97" fmla="*/ 11 h 81"/>
              <a:gd name="T98" fmla="*/ 60 w 109"/>
              <a:gd name="T99" fmla="*/ 10 h 81"/>
              <a:gd name="T100" fmla="*/ 60 w 109"/>
              <a:gd name="T101" fmla="*/ 15 h 81"/>
              <a:gd name="T102" fmla="*/ 40 w 109"/>
              <a:gd name="T103" fmla="*/ 11 h 81"/>
              <a:gd name="T104" fmla="*/ 61 w 109"/>
              <a:gd name="T105" fmla="*/ 74 h 81"/>
              <a:gd name="T106" fmla="*/ 39 w 109"/>
              <a:gd name="T107" fmla="*/ 74 h 81"/>
              <a:gd name="T108" fmla="*/ 50 w 109"/>
              <a:gd name="T109" fmla="*/ 80 h 81"/>
              <a:gd name="T110" fmla="*/ 50 w 109"/>
              <a:gd name="T111" fmla="*/ 55 h 81"/>
              <a:gd name="T112" fmla="*/ 50 w 109"/>
              <a:gd name="T113" fmla="*/ 55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9" h="81">
                <a:moveTo>
                  <a:pt x="96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2"/>
                  <a:pt x="0" y="62"/>
                  <a:pt x="0" y="62"/>
                </a:cubicBezTo>
                <a:cubicBezTo>
                  <a:pt x="0" y="64"/>
                  <a:pt x="2" y="65"/>
                  <a:pt x="4" y="65"/>
                </a:cubicBezTo>
                <a:cubicBezTo>
                  <a:pt x="81" y="65"/>
                  <a:pt x="81" y="65"/>
                  <a:pt x="81" y="65"/>
                </a:cubicBezTo>
                <a:cubicBezTo>
                  <a:pt x="81" y="54"/>
                  <a:pt x="81" y="54"/>
                  <a:pt x="81" y="54"/>
                </a:cubicBezTo>
                <a:cubicBezTo>
                  <a:pt x="7" y="54"/>
                  <a:pt x="7" y="54"/>
                  <a:pt x="7" y="54"/>
                </a:cubicBezTo>
                <a:cubicBezTo>
                  <a:pt x="7" y="6"/>
                  <a:pt x="7" y="6"/>
                  <a:pt x="7" y="6"/>
                </a:cubicBezTo>
                <a:cubicBezTo>
                  <a:pt x="94" y="6"/>
                  <a:pt x="94" y="6"/>
                  <a:pt x="94" y="6"/>
                </a:cubicBezTo>
                <a:cubicBezTo>
                  <a:pt x="94" y="33"/>
                  <a:pt x="94" y="33"/>
                  <a:pt x="94" y="33"/>
                </a:cubicBezTo>
                <a:cubicBezTo>
                  <a:pt x="101" y="33"/>
                  <a:pt x="101" y="33"/>
                  <a:pt x="101" y="33"/>
                </a:cubicBezTo>
                <a:cubicBezTo>
                  <a:pt x="101" y="4"/>
                  <a:pt x="101" y="4"/>
                  <a:pt x="101" y="4"/>
                </a:cubicBezTo>
                <a:cubicBezTo>
                  <a:pt x="101" y="2"/>
                  <a:pt x="99" y="0"/>
                  <a:pt x="96" y="0"/>
                </a:cubicBezTo>
                <a:moveTo>
                  <a:pt x="108" y="36"/>
                </a:moveTo>
                <a:cubicBezTo>
                  <a:pt x="86" y="36"/>
                  <a:pt x="86" y="36"/>
                  <a:pt x="86" y="36"/>
                </a:cubicBezTo>
                <a:cubicBezTo>
                  <a:pt x="85" y="36"/>
                  <a:pt x="84" y="37"/>
                  <a:pt x="84" y="38"/>
                </a:cubicBezTo>
                <a:cubicBezTo>
                  <a:pt x="84" y="79"/>
                  <a:pt x="84" y="79"/>
                  <a:pt x="84" y="79"/>
                </a:cubicBezTo>
                <a:cubicBezTo>
                  <a:pt x="84" y="80"/>
                  <a:pt x="85" y="81"/>
                  <a:pt x="86" y="81"/>
                </a:cubicBezTo>
                <a:cubicBezTo>
                  <a:pt x="108" y="81"/>
                  <a:pt x="108" y="81"/>
                  <a:pt x="108" y="81"/>
                </a:cubicBezTo>
                <a:cubicBezTo>
                  <a:pt x="109" y="81"/>
                  <a:pt x="109" y="80"/>
                  <a:pt x="109" y="79"/>
                </a:cubicBezTo>
                <a:cubicBezTo>
                  <a:pt x="109" y="38"/>
                  <a:pt x="109" y="38"/>
                  <a:pt x="109" y="38"/>
                </a:cubicBezTo>
                <a:cubicBezTo>
                  <a:pt x="109" y="37"/>
                  <a:pt x="109" y="36"/>
                  <a:pt x="108" y="36"/>
                </a:cubicBezTo>
                <a:moveTo>
                  <a:pt x="88" y="61"/>
                </a:moveTo>
                <a:cubicBezTo>
                  <a:pt x="105" y="61"/>
                  <a:pt x="105" y="61"/>
                  <a:pt x="105" y="61"/>
                </a:cubicBezTo>
                <a:cubicBezTo>
                  <a:pt x="106" y="61"/>
                  <a:pt x="106" y="61"/>
                  <a:pt x="106" y="61"/>
                </a:cubicBezTo>
                <a:cubicBezTo>
                  <a:pt x="106" y="67"/>
                  <a:pt x="106" y="67"/>
                  <a:pt x="106" y="67"/>
                </a:cubicBezTo>
                <a:cubicBezTo>
                  <a:pt x="106" y="67"/>
                  <a:pt x="106" y="67"/>
                  <a:pt x="105" y="67"/>
                </a:cubicBezTo>
                <a:cubicBezTo>
                  <a:pt x="88" y="67"/>
                  <a:pt x="88" y="67"/>
                  <a:pt x="88" y="67"/>
                </a:cubicBezTo>
                <a:cubicBezTo>
                  <a:pt x="88" y="67"/>
                  <a:pt x="87" y="67"/>
                  <a:pt x="87" y="67"/>
                </a:cubicBezTo>
                <a:cubicBezTo>
                  <a:pt x="87" y="61"/>
                  <a:pt x="87" y="61"/>
                  <a:pt x="87" y="61"/>
                </a:cubicBezTo>
                <a:cubicBezTo>
                  <a:pt x="87" y="61"/>
                  <a:pt x="88" y="61"/>
                  <a:pt x="88" y="61"/>
                </a:cubicBezTo>
                <a:moveTo>
                  <a:pt x="88" y="54"/>
                </a:moveTo>
                <a:cubicBezTo>
                  <a:pt x="106" y="54"/>
                  <a:pt x="106" y="54"/>
                  <a:pt x="106" y="54"/>
                </a:cubicBezTo>
                <a:cubicBezTo>
                  <a:pt x="106" y="54"/>
                  <a:pt x="106" y="54"/>
                  <a:pt x="106" y="54"/>
                </a:cubicBezTo>
                <a:cubicBezTo>
                  <a:pt x="106" y="58"/>
                  <a:pt x="106" y="58"/>
                  <a:pt x="106" y="58"/>
                </a:cubicBezTo>
                <a:cubicBezTo>
                  <a:pt x="106" y="58"/>
                  <a:pt x="106" y="58"/>
                  <a:pt x="106" y="58"/>
                </a:cubicBezTo>
                <a:cubicBezTo>
                  <a:pt x="88" y="58"/>
                  <a:pt x="88" y="58"/>
                  <a:pt x="88" y="58"/>
                </a:cubicBezTo>
                <a:cubicBezTo>
                  <a:pt x="87" y="58"/>
                  <a:pt x="87" y="58"/>
                  <a:pt x="87" y="58"/>
                </a:cubicBezTo>
                <a:cubicBezTo>
                  <a:pt x="87" y="54"/>
                  <a:pt x="87" y="54"/>
                  <a:pt x="87" y="54"/>
                </a:cubicBezTo>
                <a:cubicBezTo>
                  <a:pt x="87" y="54"/>
                  <a:pt x="87" y="54"/>
                  <a:pt x="88" y="54"/>
                </a:cubicBezTo>
                <a:moveTo>
                  <a:pt x="88" y="48"/>
                </a:moveTo>
                <a:cubicBezTo>
                  <a:pt x="106" y="48"/>
                  <a:pt x="106" y="48"/>
                  <a:pt x="106" y="48"/>
                </a:cubicBezTo>
                <a:cubicBezTo>
                  <a:pt x="106" y="48"/>
                  <a:pt x="106" y="49"/>
                  <a:pt x="106" y="49"/>
                </a:cubicBezTo>
                <a:cubicBezTo>
                  <a:pt x="106" y="51"/>
                  <a:pt x="106" y="51"/>
                  <a:pt x="106" y="51"/>
                </a:cubicBezTo>
                <a:cubicBezTo>
                  <a:pt x="106" y="52"/>
                  <a:pt x="106" y="52"/>
                  <a:pt x="106" y="52"/>
                </a:cubicBezTo>
                <a:cubicBezTo>
                  <a:pt x="88" y="52"/>
                  <a:pt x="88" y="52"/>
                  <a:pt x="88" y="52"/>
                </a:cubicBezTo>
                <a:cubicBezTo>
                  <a:pt x="87" y="52"/>
                  <a:pt x="87" y="52"/>
                  <a:pt x="87" y="51"/>
                </a:cubicBezTo>
                <a:cubicBezTo>
                  <a:pt x="87" y="49"/>
                  <a:pt x="87" y="49"/>
                  <a:pt x="87" y="49"/>
                </a:cubicBezTo>
                <a:cubicBezTo>
                  <a:pt x="87" y="49"/>
                  <a:pt x="87" y="48"/>
                  <a:pt x="88" y="48"/>
                </a:cubicBezTo>
                <a:moveTo>
                  <a:pt x="93" y="40"/>
                </a:moveTo>
                <a:cubicBezTo>
                  <a:pt x="93" y="40"/>
                  <a:pt x="93" y="40"/>
                  <a:pt x="93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3" y="40"/>
                  <a:pt x="93" y="40"/>
                  <a:pt x="93" y="40"/>
                </a:cubicBezTo>
                <a:cubicBezTo>
                  <a:pt x="93" y="40"/>
                  <a:pt x="93" y="40"/>
                  <a:pt x="93" y="40"/>
                </a:cubicBezTo>
                <a:moveTo>
                  <a:pt x="91" y="39"/>
                </a:moveTo>
                <a:cubicBezTo>
                  <a:pt x="91" y="39"/>
                  <a:pt x="91" y="39"/>
                  <a:pt x="91" y="39"/>
                </a:cubicBezTo>
                <a:cubicBezTo>
                  <a:pt x="91" y="39"/>
                  <a:pt x="92" y="40"/>
                  <a:pt x="92" y="40"/>
                </a:cubicBezTo>
                <a:cubicBezTo>
                  <a:pt x="92" y="40"/>
                  <a:pt x="91" y="40"/>
                  <a:pt x="91" y="40"/>
                </a:cubicBezTo>
                <a:cubicBezTo>
                  <a:pt x="91" y="40"/>
                  <a:pt x="91" y="40"/>
                  <a:pt x="91" y="40"/>
                </a:cubicBezTo>
                <a:cubicBezTo>
                  <a:pt x="91" y="40"/>
                  <a:pt x="91" y="39"/>
                  <a:pt x="91" y="39"/>
                </a:cubicBezTo>
                <a:moveTo>
                  <a:pt x="89" y="39"/>
                </a:moveTo>
                <a:cubicBezTo>
                  <a:pt x="89" y="39"/>
                  <a:pt x="89" y="39"/>
                  <a:pt x="89" y="39"/>
                </a:cubicBezTo>
                <a:cubicBezTo>
                  <a:pt x="90" y="39"/>
                  <a:pt x="90" y="40"/>
                  <a:pt x="90" y="40"/>
                </a:cubicBezTo>
                <a:cubicBezTo>
                  <a:pt x="90" y="40"/>
                  <a:pt x="90" y="40"/>
                  <a:pt x="89" y="40"/>
                </a:cubicBezTo>
                <a:cubicBezTo>
                  <a:pt x="89" y="40"/>
                  <a:pt x="89" y="40"/>
                  <a:pt x="89" y="40"/>
                </a:cubicBezTo>
                <a:cubicBezTo>
                  <a:pt x="89" y="40"/>
                  <a:pt x="89" y="39"/>
                  <a:pt x="89" y="39"/>
                </a:cubicBezTo>
                <a:moveTo>
                  <a:pt x="87" y="39"/>
                </a:moveTo>
                <a:cubicBezTo>
                  <a:pt x="87" y="39"/>
                  <a:pt x="87" y="39"/>
                  <a:pt x="87" y="39"/>
                </a:cubicBezTo>
                <a:cubicBezTo>
                  <a:pt x="87" y="39"/>
                  <a:pt x="88" y="39"/>
                  <a:pt x="88" y="40"/>
                </a:cubicBezTo>
                <a:cubicBezTo>
                  <a:pt x="88" y="40"/>
                  <a:pt x="87" y="41"/>
                  <a:pt x="87" y="41"/>
                </a:cubicBezTo>
                <a:cubicBezTo>
                  <a:pt x="87" y="41"/>
                  <a:pt x="86" y="40"/>
                  <a:pt x="86" y="40"/>
                </a:cubicBezTo>
                <a:cubicBezTo>
                  <a:pt x="86" y="39"/>
                  <a:pt x="87" y="39"/>
                  <a:pt x="87" y="39"/>
                </a:cubicBezTo>
                <a:moveTo>
                  <a:pt x="97" y="75"/>
                </a:moveTo>
                <a:cubicBezTo>
                  <a:pt x="97" y="75"/>
                  <a:pt x="97" y="75"/>
                  <a:pt x="97" y="75"/>
                </a:cubicBezTo>
                <a:cubicBezTo>
                  <a:pt x="98" y="75"/>
                  <a:pt x="99" y="76"/>
                  <a:pt x="99" y="77"/>
                </a:cubicBezTo>
                <a:cubicBezTo>
                  <a:pt x="99" y="79"/>
                  <a:pt x="98" y="80"/>
                  <a:pt x="97" y="80"/>
                </a:cubicBezTo>
                <a:cubicBezTo>
                  <a:pt x="95" y="80"/>
                  <a:pt x="94" y="79"/>
                  <a:pt x="94" y="77"/>
                </a:cubicBezTo>
                <a:cubicBezTo>
                  <a:pt x="94" y="76"/>
                  <a:pt x="95" y="75"/>
                  <a:pt x="97" y="75"/>
                </a:cubicBezTo>
                <a:moveTo>
                  <a:pt x="94" y="40"/>
                </a:moveTo>
                <a:cubicBezTo>
                  <a:pt x="94" y="40"/>
                  <a:pt x="94" y="40"/>
                  <a:pt x="94" y="40"/>
                </a:cubicBezTo>
                <a:cubicBezTo>
                  <a:pt x="99" y="40"/>
                  <a:pt x="99" y="40"/>
                  <a:pt x="99" y="40"/>
                </a:cubicBezTo>
                <a:cubicBezTo>
                  <a:pt x="99" y="40"/>
                  <a:pt x="99" y="40"/>
                  <a:pt x="99" y="40"/>
                </a:cubicBezTo>
                <a:cubicBezTo>
                  <a:pt x="99" y="40"/>
                  <a:pt x="99" y="40"/>
                  <a:pt x="99" y="40"/>
                </a:cubicBezTo>
                <a:cubicBezTo>
                  <a:pt x="94" y="40"/>
                  <a:pt x="94" y="40"/>
                  <a:pt x="94" y="40"/>
                </a:cubicBezTo>
                <a:cubicBezTo>
                  <a:pt x="94" y="40"/>
                  <a:pt x="94" y="40"/>
                  <a:pt x="94" y="40"/>
                </a:cubicBezTo>
                <a:cubicBezTo>
                  <a:pt x="94" y="40"/>
                  <a:pt x="94" y="40"/>
                  <a:pt x="94" y="40"/>
                </a:cubicBezTo>
                <a:moveTo>
                  <a:pt x="107" y="74"/>
                </a:moveTo>
                <a:cubicBezTo>
                  <a:pt x="107" y="74"/>
                  <a:pt x="107" y="74"/>
                  <a:pt x="107" y="74"/>
                </a:cubicBezTo>
                <a:cubicBezTo>
                  <a:pt x="86" y="74"/>
                  <a:pt x="86" y="74"/>
                  <a:pt x="86" y="74"/>
                </a:cubicBezTo>
                <a:cubicBezTo>
                  <a:pt x="86" y="43"/>
                  <a:pt x="86" y="43"/>
                  <a:pt x="86" y="43"/>
                </a:cubicBezTo>
                <a:cubicBezTo>
                  <a:pt x="107" y="43"/>
                  <a:pt x="107" y="43"/>
                  <a:pt x="107" y="43"/>
                </a:cubicBezTo>
                <a:lnTo>
                  <a:pt x="107" y="74"/>
                </a:lnTo>
                <a:close/>
                <a:moveTo>
                  <a:pt x="13" y="39"/>
                </a:moveTo>
                <a:cubicBezTo>
                  <a:pt x="81" y="39"/>
                  <a:pt x="81" y="39"/>
                  <a:pt x="81" y="39"/>
                </a:cubicBezTo>
                <a:cubicBezTo>
                  <a:pt x="81" y="52"/>
                  <a:pt x="81" y="52"/>
                  <a:pt x="81" y="52"/>
                </a:cubicBezTo>
                <a:cubicBezTo>
                  <a:pt x="13" y="52"/>
                  <a:pt x="13" y="52"/>
                  <a:pt x="13" y="52"/>
                </a:cubicBezTo>
                <a:cubicBezTo>
                  <a:pt x="12" y="52"/>
                  <a:pt x="12" y="51"/>
                  <a:pt x="12" y="49"/>
                </a:cubicBezTo>
                <a:cubicBezTo>
                  <a:pt x="12" y="42"/>
                  <a:pt x="12" y="42"/>
                  <a:pt x="12" y="42"/>
                </a:cubicBezTo>
                <a:cubicBezTo>
                  <a:pt x="12" y="40"/>
                  <a:pt x="12" y="39"/>
                  <a:pt x="13" y="39"/>
                </a:cubicBezTo>
                <a:moveTo>
                  <a:pt x="14" y="22"/>
                </a:moveTo>
                <a:cubicBezTo>
                  <a:pt x="33" y="22"/>
                  <a:pt x="33" y="22"/>
                  <a:pt x="33" y="22"/>
                </a:cubicBezTo>
                <a:cubicBezTo>
                  <a:pt x="34" y="22"/>
                  <a:pt x="34" y="23"/>
                  <a:pt x="34" y="24"/>
                </a:cubicBezTo>
                <a:cubicBezTo>
                  <a:pt x="34" y="32"/>
                  <a:pt x="34" y="32"/>
                  <a:pt x="34" y="32"/>
                </a:cubicBezTo>
                <a:cubicBezTo>
                  <a:pt x="34" y="33"/>
                  <a:pt x="34" y="35"/>
                  <a:pt x="33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3" y="35"/>
                  <a:pt x="13" y="33"/>
                  <a:pt x="13" y="32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3"/>
                  <a:pt x="13" y="22"/>
                  <a:pt x="14" y="22"/>
                </a:cubicBezTo>
                <a:moveTo>
                  <a:pt x="69" y="22"/>
                </a:moveTo>
                <a:cubicBezTo>
                  <a:pt x="88" y="22"/>
                  <a:pt x="88" y="22"/>
                  <a:pt x="88" y="22"/>
                </a:cubicBezTo>
                <a:cubicBezTo>
                  <a:pt x="89" y="22"/>
                  <a:pt x="89" y="23"/>
                  <a:pt x="89" y="24"/>
                </a:cubicBezTo>
                <a:cubicBezTo>
                  <a:pt x="89" y="32"/>
                  <a:pt x="89" y="32"/>
                  <a:pt x="89" y="32"/>
                </a:cubicBezTo>
                <a:cubicBezTo>
                  <a:pt x="89" y="32"/>
                  <a:pt x="89" y="33"/>
                  <a:pt x="89" y="33"/>
                </a:cubicBezTo>
                <a:cubicBezTo>
                  <a:pt x="86" y="33"/>
                  <a:pt x="86" y="33"/>
                  <a:pt x="86" y="33"/>
                </a:cubicBezTo>
                <a:cubicBezTo>
                  <a:pt x="84" y="33"/>
                  <a:pt x="83" y="34"/>
                  <a:pt x="82" y="35"/>
                </a:cubicBezTo>
                <a:cubicBezTo>
                  <a:pt x="69" y="35"/>
                  <a:pt x="69" y="35"/>
                  <a:pt x="69" y="35"/>
                </a:cubicBezTo>
                <a:cubicBezTo>
                  <a:pt x="68" y="35"/>
                  <a:pt x="68" y="33"/>
                  <a:pt x="68" y="32"/>
                </a:cubicBezTo>
                <a:cubicBezTo>
                  <a:pt x="68" y="24"/>
                  <a:pt x="68" y="24"/>
                  <a:pt x="68" y="24"/>
                </a:cubicBezTo>
                <a:cubicBezTo>
                  <a:pt x="68" y="23"/>
                  <a:pt x="68" y="22"/>
                  <a:pt x="69" y="22"/>
                </a:cubicBezTo>
                <a:moveTo>
                  <a:pt x="41" y="22"/>
                </a:moveTo>
                <a:cubicBezTo>
                  <a:pt x="61" y="22"/>
                  <a:pt x="61" y="22"/>
                  <a:pt x="61" y="22"/>
                </a:cubicBezTo>
                <a:cubicBezTo>
                  <a:pt x="61" y="22"/>
                  <a:pt x="62" y="23"/>
                  <a:pt x="62" y="24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3"/>
                  <a:pt x="61" y="35"/>
                  <a:pt x="61" y="35"/>
                </a:cubicBezTo>
                <a:cubicBezTo>
                  <a:pt x="41" y="35"/>
                  <a:pt x="41" y="35"/>
                  <a:pt x="41" y="35"/>
                </a:cubicBezTo>
                <a:cubicBezTo>
                  <a:pt x="41" y="35"/>
                  <a:pt x="40" y="33"/>
                  <a:pt x="40" y="32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3"/>
                  <a:pt x="41" y="22"/>
                  <a:pt x="41" y="22"/>
                </a:cubicBezTo>
                <a:moveTo>
                  <a:pt x="13" y="10"/>
                </a:moveTo>
                <a:cubicBezTo>
                  <a:pt x="33" y="10"/>
                  <a:pt x="33" y="10"/>
                  <a:pt x="33" y="10"/>
                </a:cubicBezTo>
                <a:cubicBezTo>
                  <a:pt x="33" y="10"/>
                  <a:pt x="34" y="11"/>
                  <a:pt x="34" y="11"/>
                </a:cubicBezTo>
                <a:cubicBezTo>
                  <a:pt x="34" y="14"/>
                  <a:pt x="34" y="14"/>
                  <a:pt x="34" y="14"/>
                </a:cubicBezTo>
                <a:cubicBezTo>
                  <a:pt x="34" y="15"/>
                  <a:pt x="33" y="15"/>
                  <a:pt x="3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2" y="15"/>
                  <a:pt x="12" y="14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3" y="10"/>
                  <a:pt x="13" y="10"/>
                </a:cubicBezTo>
                <a:moveTo>
                  <a:pt x="68" y="10"/>
                </a:moveTo>
                <a:cubicBezTo>
                  <a:pt x="88" y="10"/>
                  <a:pt x="88" y="10"/>
                  <a:pt x="88" y="10"/>
                </a:cubicBezTo>
                <a:cubicBezTo>
                  <a:pt x="88" y="10"/>
                  <a:pt x="89" y="11"/>
                  <a:pt x="89" y="11"/>
                </a:cubicBezTo>
                <a:cubicBezTo>
                  <a:pt x="89" y="14"/>
                  <a:pt x="89" y="14"/>
                  <a:pt x="89" y="14"/>
                </a:cubicBezTo>
                <a:cubicBezTo>
                  <a:pt x="89" y="15"/>
                  <a:pt x="88" y="15"/>
                  <a:pt x="88" y="15"/>
                </a:cubicBezTo>
                <a:cubicBezTo>
                  <a:pt x="68" y="15"/>
                  <a:pt x="68" y="15"/>
                  <a:pt x="68" y="15"/>
                </a:cubicBezTo>
                <a:cubicBezTo>
                  <a:pt x="68" y="15"/>
                  <a:pt x="67" y="15"/>
                  <a:pt x="67" y="14"/>
                </a:cubicBezTo>
                <a:cubicBezTo>
                  <a:pt x="67" y="11"/>
                  <a:pt x="67" y="11"/>
                  <a:pt x="67" y="11"/>
                </a:cubicBezTo>
                <a:cubicBezTo>
                  <a:pt x="67" y="11"/>
                  <a:pt x="68" y="10"/>
                  <a:pt x="68" y="10"/>
                </a:cubicBezTo>
                <a:moveTo>
                  <a:pt x="41" y="10"/>
                </a:moveTo>
                <a:cubicBezTo>
                  <a:pt x="60" y="10"/>
                  <a:pt x="60" y="10"/>
                  <a:pt x="60" y="10"/>
                </a:cubicBezTo>
                <a:cubicBezTo>
                  <a:pt x="61" y="10"/>
                  <a:pt x="61" y="11"/>
                  <a:pt x="61" y="11"/>
                </a:cubicBezTo>
                <a:cubicBezTo>
                  <a:pt x="61" y="14"/>
                  <a:pt x="61" y="14"/>
                  <a:pt x="61" y="14"/>
                </a:cubicBezTo>
                <a:cubicBezTo>
                  <a:pt x="61" y="15"/>
                  <a:pt x="61" y="15"/>
                  <a:pt x="60" y="15"/>
                </a:cubicBezTo>
                <a:cubicBezTo>
                  <a:pt x="41" y="15"/>
                  <a:pt x="41" y="15"/>
                  <a:pt x="41" y="15"/>
                </a:cubicBezTo>
                <a:cubicBezTo>
                  <a:pt x="40" y="15"/>
                  <a:pt x="40" y="15"/>
                  <a:pt x="40" y="14"/>
                </a:cubicBezTo>
                <a:cubicBezTo>
                  <a:pt x="40" y="11"/>
                  <a:pt x="40" y="11"/>
                  <a:pt x="40" y="11"/>
                </a:cubicBezTo>
                <a:cubicBezTo>
                  <a:pt x="40" y="11"/>
                  <a:pt x="40" y="10"/>
                  <a:pt x="41" y="10"/>
                </a:cubicBezTo>
                <a:moveTo>
                  <a:pt x="63" y="77"/>
                </a:moveTo>
                <a:cubicBezTo>
                  <a:pt x="62" y="76"/>
                  <a:pt x="61" y="74"/>
                  <a:pt x="61" y="74"/>
                </a:cubicBezTo>
                <a:cubicBezTo>
                  <a:pt x="61" y="65"/>
                  <a:pt x="61" y="65"/>
                  <a:pt x="61" y="65"/>
                </a:cubicBezTo>
                <a:cubicBezTo>
                  <a:pt x="40" y="65"/>
                  <a:pt x="40" y="65"/>
                  <a:pt x="40" y="65"/>
                </a:cubicBezTo>
                <a:cubicBezTo>
                  <a:pt x="39" y="74"/>
                  <a:pt x="39" y="74"/>
                  <a:pt x="39" y="74"/>
                </a:cubicBezTo>
                <a:cubicBezTo>
                  <a:pt x="39" y="74"/>
                  <a:pt x="39" y="76"/>
                  <a:pt x="38" y="77"/>
                </a:cubicBezTo>
                <a:cubicBezTo>
                  <a:pt x="36" y="78"/>
                  <a:pt x="34" y="79"/>
                  <a:pt x="36" y="80"/>
                </a:cubicBezTo>
                <a:cubicBezTo>
                  <a:pt x="37" y="80"/>
                  <a:pt x="50" y="80"/>
                  <a:pt x="50" y="80"/>
                </a:cubicBezTo>
                <a:cubicBezTo>
                  <a:pt x="51" y="80"/>
                  <a:pt x="64" y="80"/>
                  <a:pt x="65" y="80"/>
                </a:cubicBezTo>
                <a:cubicBezTo>
                  <a:pt x="67" y="80"/>
                  <a:pt x="65" y="79"/>
                  <a:pt x="63" y="77"/>
                </a:cubicBezTo>
                <a:moveTo>
                  <a:pt x="50" y="55"/>
                </a:moveTo>
                <a:cubicBezTo>
                  <a:pt x="53" y="55"/>
                  <a:pt x="54" y="57"/>
                  <a:pt x="54" y="59"/>
                </a:cubicBezTo>
                <a:cubicBezTo>
                  <a:pt x="54" y="64"/>
                  <a:pt x="47" y="64"/>
                  <a:pt x="47" y="59"/>
                </a:cubicBezTo>
                <a:cubicBezTo>
                  <a:pt x="47" y="57"/>
                  <a:pt x="48" y="55"/>
                  <a:pt x="50" y="55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" name="Freeform 12"/>
          <p:cNvSpPr>
            <a:spLocks noEditPoints="1"/>
          </p:cNvSpPr>
          <p:nvPr/>
        </p:nvSpPr>
        <p:spPr bwMode="auto">
          <a:xfrm>
            <a:off x="22066315" y="7852151"/>
            <a:ext cx="665392" cy="613350"/>
          </a:xfrm>
          <a:custGeom>
            <a:avLst/>
            <a:gdLst>
              <a:gd name="T0" fmla="*/ 39 w 179"/>
              <a:gd name="T1" fmla="*/ 0 h 165"/>
              <a:gd name="T2" fmla="*/ 0 w 179"/>
              <a:gd name="T3" fmla="*/ 114 h 165"/>
              <a:gd name="T4" fmla="*/ 0 w 179"/>
              <a:gd name="T5" fmla="*/ 165 h 165"/>
              <a:gd name="T6" fmla="*/ 179 w 179"/>
              <a:gd name="T7" fmla="*/ 165 h 165"/>
              <a:gd name="T8" fmla="*/ 179 w 179"/>
              <a:gd name="T9" fmla="*/ 114 h 165"/>
              <a:gd name="T10" fmla="*/ 140 w 179"/>
              <a:gd name="T11" fmla="*/ 0 h 165"/>
              <a:gd name="T12" fmla="*/ 39 w 179"/>
              <a:gd name="T13" fmla="*/ 0 h 165"/>
              <a:gd name="T14" fmla="*/ 49 w 179"/>
              <a:gd name="T15" fmla="*/ 91 h 165"/>
              <a:gd name="T16" fmla="*/ 132 w 179"/>
              <a:gd name="T17" fmla="*/ 91 h 165"/>
              <a:gd name="T18" fmla="*/ 132 w 179"/>
              <a:gd name="T19" fmla="*/ 99 h 165"/>
              <a:gd name="T20" fmla="*/ 49 w 179"/>
              <a:gd name="T21" fmla="*/ 99 h 165"/>
              <a:gd name="T22" fmla="*/ 49 w 179"/>
              <a:gd name="T23" fmla="*/ 91 h 165"/>
              <a:gd name="T24" fmla="*/ 47 w 179"/>
              <a:gd name="T25" fmla="*/ 57 h 165"/>
              <a:gd name="T26" fmla="*/ 130 w 179"/>
              <a:gd name="T27" fmla="*/ 57 h 165"/>
              <a:gd name="T28" fmla="*/ 130 w 179"/>
              <a:gd name="T29" fmla="*/ 63 h 165"/>
              <a:gd name="T30" fmla="*/ 47 w 179"/>
              <a:gd name="T31" fmla="*/ 63 h 165"/>
              <a:gd name="T32" fmla="*/ 47 w 179"/>
              <a:gd name="T33" fmla="*/ 57 h 165"/>
              <a:gd name="T34" fmla="*/ 47 w 179"/>
              <a:gd name="T35" fmla="*/ 32 h 165"/>
              <a:gd name="T36" fmla="*/ 130 w 179"/>
              <a:gd name="T37" fmla="*/ 32 h 165"/>
              <a:gd name="T38" fmla="*/ 130 w 179"/>
              <a:gd name="T39" fmla="*/ 41 h 165"/>
              <a:gd name="T40" fmla="*/ 47 w 179"/>
              <a:gd name="T41" fmla="*/ 41 h 165"/>
              <a:gd name="T42" fmla="*/ 47 w 179"/>
              <a:gd name="T43" fmla="*/ 32 h 165"/>
              <a:gd name="T44" fmla="*/ 47 w 179"/>
              <a:gd name="T45" fmla="*/ 45 h 165"/>
              <a:gd name="T46" fmla="*/ 130 w 179"/>
              <a:gd name="T47" fmla="*/ 45 h 165"/>
              <a:gd name="T48" fmla="*/ 130 w 179"/>
              <a:gd name="T49" fmla="*/ 52 h 165"/>
              <a:gd name="T50" fmla="*/ 47 w 179"/>
              <a:gd name="T51" fmla="*/ 52 h 165"/>
              <a:gd name="T52" fmla="*/ 47 w 179"/>
              <a:gd name="T53" fmla="*/ 45 h 165"/>
              <a:gd name="T54" fmla="*/ 49 w 179"/>
              <a:gd name="T55" fmla="*/ 68 h 165"/>
              <a:gd name="T56" fmla="*/ 132 w 179"/>
              <a:gd name="T57" fmla="*/ 68 h 165"/>
              <a:gd name="T58" fmla="*/ 132 w 179"/>
              <a:gd name="T59" fmla="*/ 75 h 165"/>
              <a:gd name="T60" fmla="*/ 49 w 179"/>
              <a:gd name="T61" fmla="*/ 75 h 165"/>
              <a:gd name="T62" fmla="*/ 49 w 179"/>
              <a:gd name="T63" fmla="*/ 68 h 165"/>
              <a:gd name="T64" fmla="*/ 49 w 179"/>
              <a:gd name="T65" fmla="*/ 80 h 165"/>
              <a:gd name="T66" fmla="*/ 132 w 179"/>
              <a:gd name="T67" fmla="*/ 80 h 165"/>
              <a:gd name="T68" fmla="*/ 132 w 179"/>
              <a:gd name="T69" fmla="*/ 88 h 165"/>
              <a:gd name="T70" fmla="*/ 49 w 179"/>
              <a:gd name="T71" fmla="*/ 88 h 165"/>
              <a:gd name="T72" fmla="*/ 49 w 179"/>
              <a:gd name="T73" fmla="*/ 80 h 165"/>
              <a:gd name="T74" fmla="*/ 116 w 179"/>
              <a:gd name="T75" fmla="*/ 153 h 165"/>
              <a:gd name="T76" fmla="*/ 63 w 179"/>
              <a:gd name="T77" fmla="*/ 153 h 165"/>
              <a:gd name="T78" fmla="*/ 63 w 179"/>
              <a:gd name="T79" fmla="*/ 127 h 165"/>
              <a:gd name="T80" fmla="*/ 116 w 179"/>
              <a:gd name="T81" fmla="*/ 127 h 165"/>
              <a:gd name="T82" fmla="*/ 116 w 179"/>
              <a:gd name="T83" fmla="*/ 153 h 165"/>
              <a:gd name="T84" fmla="*/ 13 w 179"/>
              <a:gd name="T85" fmla="*/ 114 h 165"/>
              <a:gd name="T86" fmla="*/ 45 w 179"/>
              <a:gd name="T87" fmla="*/ 13 h 165"/>
              <a:gd name="T88" fmla="*/ 134 w 179"/>
              <a:gd name="T89" fmla="*/ 13 h 165"/>
              <a:gd name="T90" fmla="*/ 166 w 179"/>
              <a:gd name="T91" fmla="*/ 114 h 165"/>
              <a:gd name="T92" fmla="*/ 13 w 179"/>
              <a:gd name="T93" fmla="*/ 114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9" h="165">
                <a:moveTo>
                  <a:pt x="39" y="0"/>
                </a:moveTo>
                <a:lnTo>
                  <a:pt x="0" y="114"/>
                </a:lnTo>
                <a:lnTo>
                  <a:pt x="0" y="165"/>
                </a:lnTo>
                <a:lnTo>
                  <a:pt x="179" y="165"/>
                </a:lnTo>
                <a:lnTo>
                  <a:pt x="179" y="114"/>
                </a:lnTo>
                <a:lnTo>
                  <a:pt x="140" y="0"/>
                </a:lnTo>
                <a:lnTo>
                  <a:pt x="39" y="0"/>
                </a:lnTo>
                <a:close/>
                <a:moveTo>
                  <a:pt x="49" y="91"/>
                </a:moveTo>
                <a:lnTo>
                  <a:pt x="132" y="91"/>
                </a:lnTo>
                <a:lnTo>
                  <a:pt x="132" y="99"/>
                </a:lnTo>
                <a:lnTo>
                  <a:pt x="49" y="99"/>
                </a:lnTo>
                <a:lnTo>
                  <a:pt x="49" y="91"/>
                </a:lnTo>
                <a:close/>
                <a:moveTo>
                  <a:pt x="47" y="57"/>
                </a:moveTo>
                <a:lnTo>
                  <a:pt x="130" y="57"/>
                </a:lnTo>
                <a:lnTo>
                  <a:pt x="130" y="63"/>
                </a:lnTo>
                <a:lnTo>
                  <a:pt x="47" y="63"/>
                </a:lnTo>
                <a:lnTo>
                  <a:pt x="47" y="57"/>
                </a:lnTo>
                <a:close/>
                <a:moveTo>
                  <a:pt x="47" y="32"/>
                </a:moveTo>
                <a:lnTo>
                  <a:pt x="130" y="32"/>
                </a:lnTo>
                <a:lnTo>
                  <a:pt x="130" y="41"/>
                </a:lnTo>
                <a:lnTo>
                  <a:pt x="47" y="41"/>
                </a:lnTo>
                <a:lnTo>
                  <a:pt x="47" y="32"/>
                </a:lnTo>
                <a:close/>
                <a:moveTo>
                  <a:pt x="47" y="45"/>
                </a:moveTo>
                <a:lnTo>
                  <a:pt x="130" y="45"/>
                </a:lnTo>
                <a:lnTo>
                  <a:pt x="130" y="52"/>
                </a:lnTo>
                <a:lnTo>
                  <a:pt x="47" y="52"/>
                </a:lnTo>
                <a:lnTo>
                  <a:pt x="47" y="45"/>
                </a:lnTo>
                <a:close/>
                <a:moveTo>
                  <a:pt x="49" y="68"/>
                </a:moveTo>
                <a:lnTo>
                  <a:pt x="132" y="68"/>
                </a:lnTo>
                <a:lnTo>
                  <a:pt x="132" y="75"/>
                </a:lnTo>
                <a:lnTo>
                  <a:pt x="49" y="75"/>
                </a:lnTo>
                <a:lnTo>
                  <a:pt x="49" y="68"/>
                </a:lnTo>
                <a:close/>
                <a:moveTo>
                  <a:pt x="49" y="80"/>
                </a:moveTo>
                <a:lnTo>
                  <a:pt x="132" y="80"/>
                </a:lnTo>
                <a:lnTo>
                  <a:pt x="132" y="88"/>
                </a:lnTo>
                <a:lnTo>
                  <a:pt x="49" y="88"/>
                </a:lnTo>
                <a:lnTo>
                  <a:pt x="49" y="80"/>
                </a:lnTo>
                <a:close/>
                <a:moveTo>
                  <a:pt x="116" y="153"/>
                </a:moveTo>
                <a:lnTo>
                  <a:pt x="63" y="153"/>
                </a:lnTo>
                <a:lnTo>
                  <a:pt x="63" y="127"/>
                </a:lnTo>
                <a:lnTo>
                  <a:pt x="116" y="127"/>
                </a:lnTo>
                <a:lnTo>
                  <a:pt x="116" y="153"/>
                </a:lnTo>
                <a:close/>
                <a:moveTo>
                  <a:pt x="13" y="114"/>
                </a:moveTo>
                <a:lnTo>
                  <a:pt x="45" y="13"/>
                </a:lnTo>
                <a:lnTo>
                  <a:pt x="134" y="13"/>
                </a:lnTo>
                <a:lnTo>
                  <a:pt x="166" y="114"/>
                </a:lnTo>
                <a:lnTo>
                  <a:pt x="13" y="1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" name="Freeform 13"/>
          <p:cNvSpPr>
            <a:spLocks noEditPoints="1"/>
          </p:cNvSpPr>
          <p:nvPr/>
        </p:nvSpPr>
        <p:spPr bwMode="auto">
          <a:xfrm>
            <a:off x="20519933" y="7913487"/>
            <a:ext cx="669108" cy="490678"/>
          </a:xfrm>
          <a:custGeom>
            <a:avLst/>
            <a:gdLst>
              <a:gd name="T0" fmla="*/ 53 w 110"/>
              <a:gd name="T1" fmla="*/ 21 h 81"/>
              <a:gd name="T2" fmla="*/ 59 w 110"/>
              <a:gd name="T3" fmla="*/ 22 h 81"/>
              <a:gd name="T4" fmla="*/ 75 w 110"/>
              <a:gd name="T5" fmla="*/ 21 h 81"/>
              <a:gd name="T6" fmla="*/ 74 w 110"/>
              <a:gd name="T7" fmla="*/ 23 h 81"/>
              <a:gd name="T8" fmla="*/ 37 w 110"/>
              <a:gd name="T9" fmla="*/ 22 h 81"/>
              <a:gd name="T10" fmla="*/ 68 w 110"/>
              <a:gd name="T11" fmla="*/ 79 h 81"/>
              <a:gd name="T12" fmla="*/ 84 w 110"/>
              <a:gd name="T13" fmla="*/ 80 h 81"/>
              <a:gd name="T14" fmla="*/ 91 w 110"/>
              <a:gd name="T15" fmla="*/ 79 h 81"/>
              <a:gd name="T16" fmla="*/ 107 w 110"/>
              <a:gd name="T17" fmla="*/ 80 h 81"/>
              <a:gd name="T18" fmla="*/ 69 w 110"/>
              <a:gd name="T19" fmla="*/ 81 h 81"/>
              <a:gd name="T20" fmla="*/ 68 w 110"/>
              <a:gd name="T21" fmla="*/ 79 h 81"/>
              <a:gd name="T22" fmla="*/ 101 w 110"/>
              <a:gd name="T23" fmla="*/ 58 h 81"/>
              <a:gd name="T24" fmla="*/ 103 w 110"/>
              <a:gd name="T25" fmla="*/ 77 h 81"/>
              <a:gd name="T26" fmla="*/ 72 w 110"/>
              <a:gd name="T27" fmla="*/ 77 h 81"/>
              <a:gd name="T28" fmla="*/ 71 w 110"/>
              <a:gd name="T29" fmla="*/ 59 h 81"/>
              <a:gd name="T30" fmla="*/ 7 w 110"/>
              <a:gd name="T31" fmla="*/ 79 h 81"/>
              <a:gd name="T32" fmla="*/ 23 w 110"/>
              <a:gd name="T33" fmla="*/ 80 h 81"/>
              <a:gd name="T34" fmla="*/ 29 w 110"/>
              <a:gd name="T35" fmla="*/ 79 h 81"/>
              <a:gd name="T36" fmla="*/ 45 w 110"/>
              <a:gd name="T37" fmla="*/ 80 h 81"/>
              <a:gd name="T38" fmla="*/ 8 w 110"/>
              <a:gd name="T39" fmla="*/ 81 h 81"/>
              <a:gd name="T40" fmla="*/ 7 w 110"/>
              <a:gd name="T41" fmla="*/ 79 h 81"/>
              <a:gd name="T42" fmla="*/ 40 w 110"/>
              <a:gd name="T43" fmla="*/ 58 h 81"/>
              <a:gd name="T44" fmla="*/ 41 w 110"/>
              <a:gd name="T45" fmla="*/ 77 h 81"/>
              <a:gd name="T46" fmla="*/ 11 w 110"/>
              <a:gd name="T47" fmla="*/ 77 h 81"/>
              <a:gd name="T48" fmla="*/ 10 w 110"/>
              <a:gd name="T49" fmla="*/ 59 h 81"/>
              <a:gd name="T50" fmla="*/ 54 w 110"/>
              <a:gd name="T51" fmla="*/ 26 h 81"/>
              <a:gd name="T52" fmla="*/ 57 w 110"/>
              <a:gd name="T53" fmla="*/ 27 h 81"/>
              <a:gd name="T54" fmla="*/ 57 w 110"/>
              <a:gd name="T55" fmla="*/ 34 h 81"/>
              <a:gd name="T56" fmla="*/ 74 w 110"/>
              <a:gd name="T57" fmla="*/ 32 h 81"/>
              <a:gd name="T58" fmla="*/ 96 w 110"/>
              <a:gd name="T59" fmla="*/ 31 h 81"/>
              <a:gd name="T60" fmla="*/ 97 w 110"/>
              <a:gd name="T61" fmla="*/ 34 h 81"/>
              <a:gd name="T62" fmla="*/ 110 w 110"/>
              <a:gd name="T63" fmla="*/ 35 h 81"/>
              <a:gd name="T64" fmla="*/ 109 w 110"/>
              <a:gd name="T65" fmla="*/ 38 h 81"/>
              <a:gd name="T66" fmla="*/ 97 w 110"/>
              <a:gd name="T67" fmla="*/ 40 h 81"/>
              <a:gd name="T68" fmla="*/ 88 w 110"/>
              <a:gd name="T69" fmla="*/ 41 h 81"/>
              <a:gd name="T70" fmla="*/ 87 w 110"/>
              <a:gd name="T71" fmla="*/ 54 h 81"/>
              <a:gd name="T72" fmla="*/ 84 w 110"/>
              <a:gd name="T73" fmla="*/ 53 h 81"/>
              <a:gd name="T74" fmla="*/ 75 w 110"/>
              <a:gd name="T75" fmla="*/ 41 h 81"/>
              <a:gd name="T76" fmla="*/ 74 w 110"/>
              <a:gd name="T77" fmla="*/ 38 h 81"/>
              <a:gd name="T78" fmla="*/ 37 w 110"/>
              <a:gd name="T79" fmla="*/ 40 h 81"/>
              <a:gd name="T80" fmla="*/ 26 w 110"/>
              <a:gd name="T81" fmla="*/ 41 h 81"/>
              <a:gd name="T82" fmla="*/ 25 w 110"/>
              <a:gd name="T83" fmla="*/ 54 h 81"/>
              <a:gd name="T84" fmla="*/ 22 w 110"/>
              <a:gd name="T85" fmla="*/ 54 h 81"/>
              <a:gd name="T86" fmla="*/ 14 w 110"/>
              <a:gd name="T87" fmla="*/ 41 h 81"/>
              <a:gd name="T88" fmla="*/ 13 w 110"/>
              <a:gd name="T89" fmla="*/ 38 h 81"/>
              <a:gd name="T90" fmla="*/ 0 w 110"/>
              <a:gd name="T91" fmla="*/ 37 h 81"/>
              <a:gd name="T92" fmla="*/ 1 w 110"/>
              <a:gd name="T93" fmla="*/ 34 h 81"/>
              <a:gd name="T94" fmla="*/ 13 w 110"/>
              <a:gd name="T95" fmla="*/ 32 h 81"/>
              <a:gd name="T96" fmla="*/ 36 w 110"/>
              <a:gd name="T97" fmla="*/ 31 h 81"/>
              <a:gd name="T98" fmla="*/ 37 w 110"/>
              <a:gd name="T99" fmla="*/ 34 h 81"/>
              <a:gd name="T100" fmla="*/ 53 w 110"/>
              <a:gd name="T101" fmla="*/ 34 h 81"/>
              <a:gd name="T102" fmla="*/ 54 w 110"/>
              <a:gd name="T103" fmla="*/ 26 h 81"/>
              <a:gd name="T104" fmla="*/ 70 w 110"/>
              <a:gd name="T105" fmla="*/ 0 h 81"/>
              <a:gd name="T106" fmla="*/ 71 w 110"/>
              <a:gd name="T107" fmla="*/ 18 h 81"/>
              <a:gd name="T108" fmla="*/ 41 w 110"/>
              <a:gd name="T109" fmla="*/ 19 h 81"/>
              <a:gd name="T110" fmla="*/ 40 w 110"/>
              <a:gd name="T111" fmla="*/ 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0" h="81">
                <a:moveTo>
                  <a:pt x="37" y="21"/>
                </a:moveTo>
                <a:cubicBezTo>
                  <a:pt x="53" y="21"/>
                  <a:pt x="53" y="21"/>
                  <a:pt x="53" y="21"/>
                </a:cubicBezTo>
                <a:cubicBezTo>
                  <a:pt x="53" y="22"/>
                  <a:pt x="53" y="22"/>
                  <a:pt x="53" y="22"/>
                </a:cubicBezTo>
                <a:cubicBezTo>
                  <a:pt x="59" y="22"/>
                  <a:pt x="59" y="22"/>
                  <a:pt x="59" y="22"/>
                </a:cubicBezTo>
                <a:cubicBezTo>
                  <a:pt x="59" y="21"/>
                  <a:pt x="59" y="21"/>
                  <a:pt x="59" y="21"/>
                </a:cubicBezTo>
                <a:cubicBezTo>
                  <a:pt x="75" y="21"/>
                  <a:pt x="75" y="21"/>
                  <a:pt x="75" y="21"/>
                </a:cubicBezTo>
                <a:cubicBezTo>
                  <a:pt x="75" y="22"/>
                  <a:pt x="75" y="22"/>
                  <a:pt x="75" y="22"/>
                </a:cubicBezTo>
                <a:cubicBezTo>
                  <a:pt x="75" y="23"/>
                  <a:pt x="75" y="23"/>
                  <a:pt x="74" y="23"/>
                </a:cubicBezTo>
                <a:cubicBezTo>
                  <a:pt x="38" y="23"/>
                  <a:pt x="38" y="23"/>
                  <a:pt x="38" y="23"/>
                </a:cubicBezTo>
                <a:cubicBezTo>
                  <a:pt x="37" y="23"/>
                  <a:pt x="37" y="23"/>
                  <a:pt x="37" y="22"/>
                </a:cubicBezTo>
                <a:lnTo>
                  <a:pt x="37" y="21"/>
                </a:lnTo>
                <a:close/>
                <a:moveTo>
                  <a:pt x="68" y="79"/>
                </a:moveTo>
                <a:cubicBezTo>
                  <a:pt x="84" y="79"/>
                  <a:pt x="84" y="79"/>
                  <a:pt x="84" y="79"/>
                </a:cubicBezTo>
                <a:cubicBezTo>
                  <a:pt x="84" y="80"/>
                  <a:pt x="84" y="80"/>
                  <a:pt x="84" y="80"/>
                </a:cubicBezTo>
                <a:cubicBezTo>
                  <a:pt x="91" y="80"/>
                  <a:pt x="91" y="80"/>
                  <a:pt x="91" y="80"/>
                </a:cubicBezTo>
                <a:cubicBezTo>
                  <a:pt x="91" y="79"/>
                  <a:pt x="91" y="79"/>
                  <a:pt x="91" y="79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07" y="80"/>
                  <a:pt x="107" y="80"/>
                  <a:pt x="107" y="80"/>
                </a:cubicBezTo>
                <a:cubicBezTo>
                  <a:pt x="107" y="81"/>
                  <a:pt x="106" y="81"/>
                  <a:pt x="106" y="81"/>
                </a:cubicBezTo>
                <a:cubicBezTo>
                  <a:pt x="69" y="81"/>
                  <a:pt x="69" y="81"/>
                  <a:pt x="69" y="81"/>
                </a:cubicBezTo>
                <a:cubicBezTo>
                  <a:pt x="69" y="81"/>
                  <a:pt x="68" y="81"/>
                  <a:pt x="68" y="80"/>
                </a:cubicBezTo>
                <a:lnTo>
                  <a:pt x="68" y="79"/>
                </a:lnTo>
                <a:close/>
                <a:moveTo>
                  <a:pt x="72" y="58"/>
                </a:moveTo>
                <a:cubicBezTo>
                  <a:pt x="101" y="58"/>
                  <a:pt x="101" y="58"/>
                  <a:pt x="101" y="58"/>
                </a:cubicBezTo>
                <a:cubicBezTo>
                  <a:pt x="102" y="58"/>
                  <a:pt x="103" y="58"/>
                  <a:pt x="103" y="59"/>
                </a:cubicBezTo>
                <a:cubicBezTo>
                  <a:pt x="103" y="77"/>
                  <a:pt x="103" y="77"/>
                  <a:pt x="103" y="77"/>
                </a:cubicBezTo>
                <a:cubicBezTo>
                  <a:pt x="103" y="77"/>
                  <a:pt x="102" y="77"/>
                  <a:pt x="101" y="77"/>
                </a:cubicBezTo>
                <a:cubicBezTo>
                  <a:pt x="72" y="77"/>
                  <a:pt x="72" y="77"/>
                  <a:pt x="72" y="77"/>
                </a:cubicBezTo>
                <a:cubicBezTo>
                  <a:pt x="72" y="77"/>
                  <a:pt x="71" y="77"/>
                  <a:pt x="71" y="77"/>
                </a:cubicBezTo>
                <a:cubicBezTo>
                  <a:pt x="71" y="59"/>
                  <a:pt x="71" y="59"/>
                  <a:pt x="71" y="59"/>
                </a:cubicBezTo>
                <a:cubicBezTo>
                  <a:pt x="71" y="58"/>
                  <a:pt x="72" y="58"/>
                  <a:pt x="72" y="58"/>
                </a:cubicBezTo>
                <a:moveTo>
                  <a:pt x="7" y="79"/>
                </a:moveTo>
                <a:cubicBezTo>
                  <a:pt x="23" y="79"/>
                  <a:pt x="23" y="79"/>
                  <a:pt x="23" y="79"/>
                </a:cubicBezTo>
                <a:cubicBezTo>
                  <a:pt x="23" y="80"/>
                  <a:pt x="23" y="80"/>
                  <a:pt x="23" y="80"/>
                </a:cubicBezTo>
                <a:cubicBezTo>
                  <a:pt x="29" y="80"/>
                  <a:pt x="29" y="80"/>
                  <a:pt x="29" y="80"/>
                </a:cubicBezTo>
                <a:cubicBezTo>
                  <a:pt x="29" y="79"/>
                  <a:pt x="29" y="79"/>
                  <a:pt x="29" y="79"/>
                </a:cubicBezTo>
                <a:cubicBezTo>
                  <a:pt x="45" y="79"/>
                  <a:pt x="45" y="79"/>
                  <a:pt x="45" y="79"/>
                </a:cubicBezTo>
                <a:cubicBezTo>
                  <a:pt x="45" y="80"/>
                  <a:pt x="45" y="80"/>
                  <a:pt x="45" y="80"/>
                </a:cubicBezTo>
                <a:cubicBezTo>
                  <a:pt x="45" y="81"/>
                  <a:pt x="45" y="81"/>
                  <a:pt x="44" y="81"/>
                </a:cubicBezTo>
                <a:cubicBezTo>
                  <a:pt x="8" y="81"/>
                  <a:pt x="8" y="81"/>
                  <a:pt x="8" y="81"/>
                </a:cubicBezTo>
                <a:cubicBezTo>
                  <a:pt x="7" y="81"/>
                  <a:pt x="7" y="81"/>
                  <a:pt x="7" y="80"/>
                </a:cubicBezTo>
                <a:lnTo>
                  <a:pt x="7" y="79"/>
                </a:lnTo>
                <a:close/>
                <a:moveTo>
                  <a:pt x="11" y="58"/>
                </a:moveTo>
                <a:cubicBezTo>
                  <a:pt x="40" y="58"/>
                  <a:pt x="40" y="58"/>
                  <a:pt x="40" y="58"/>
                </a:cubicBezTo>
                <a:cubicBezTo>
                  <a:pt x="41" y="58"/>
                  <a:pt x="41" y="58"/>
                  <a:pt x="41" y="59"/>
                </a:cubicBezTo>
                <a:cubicBezTo>
                  <a:pt x="41" y="77"/>
                  <a:pt x="41" y="77"/>
                  <a:pt x="41" y="77"/>
                </a:cubicBezTo>
                <a:cubicBezTo>
                  <a:pt x="41" y="77"/>
                  <a:pt x="41" y="77"/>
                  <a:pt x="40" y="77"/>
                </a:cubicBezTo>
                <a:cubicBezTo>
                  <a:pt x="11" y="77"/>
                  <a:pt x="11" y="77"/>
                  <a:pt x="11" y="77"/>
                </a:cubicBezTo>
                <a:cubicBezTo>
                  <a:pt x="11" y="77"/>
                  <a:pt x="10" y="77"/>
                  <a:pt x="10" y="77"/>
                </a:cubicBezTo>
                <a:cubicBezTo>
                  <a:pt x="10" y="59"/>
                  <a:pt x="10" y="59"/>
                  <a:pt x="10" y="59"/>
                </a:cubicBezTo>
                <a:cubicBezTo>
                  <a:pt x="10" y="58"/>
                  <a:pt x="11" y="58"/>
                  <a:pt x="11" y="58"/>
                </a:cubicBezTo>
                <a:moveTo>
                  <a:pt x="54" y="26"/>
                </a:moveTo>
                <a:cubicBezTo>
                  <a:pt x="56" y="26"/>
                  <a:pt x="56" y="26"/>
                  <a:pt x="56" y="26"/>
                </a:cubicBezTo>
                <a:cubicBezTo>
                  <a:pt x="57" y="26"/>
                  <a:pt x="57" y="26"/>
                  <a:pt x="57" y="27"/>
                </a:cubicBezTo>
                <a:cubicBezTo>
                  <a:pt x="57" y="34"/>
                  <a:pt x="57" y="34"/>
                  <a:pt x="57" y="34"/>
                </a:cubicBezTo>
                <a:cubicBezTo>
                  <a:pt x="57" y="34"/>
                  <a:pt x="57" y="34"/>
                  <a:pt x="57" y="34"/>
                </a:cubicBezTo>
                <a:cubicBezTo>
                  <a:pt x="74" y="34"/>
                  <a:pt x="74" y="34"/>
                  <a:pt x="74" y="34"/>
                </a:cubicBezTo>
                <a:cubicBezTo>
                  <a:pt x="74" y="32"/>
                  <a:pt x="74" y="32"/>
                  <a:pt x="74" y="32"/>
                </a:cubicBezTo>
                <a:cubicBezTo>
                  <a:pt x="74" y="31"/>
                  <a:pt x="74" y="31"/>
                  <a:pt x="75" y="31"/>
                </a:cubicBezTo>
                <a:cubicBezTo>
                  <a:pt x="96" y="31"/>
                  <a:pt x="96" y="31"/>
                  <a:pt x="96" y="31"/>
                </a:cubicBezTo>
                <a:cubicBezTo>
                  <a:pt x="97" y="31"/>
                  <a:pt x="97" y="31"/>
                  <a:pt x="97" y="32"/>
                </a:cubicBezTo>
                <a:cubicBezTo>
                  <a:pt x="97" y="34"/>
                  <a:pt x="97" y="34"/>
                  <a:pt x="97" y="34"/>
                </a:cubicBezTo>
                <a:cubicBezTo>
                  <a:pt x="109" y="34"/>
                  <a:pt x="109" y="34"/>
                  <a:pt x="109" y="34"/>
                </a:cubicBezTo>
                <a:cubicBezTo>
                  <a:pt x="110" y="34"/>
                  <a:pt x="110" y="35"/>
                  <a:pt x="110" y="35"/>
                </a:cubicBezTo>
                <a:cubicBezTo>
                  <a:pt x="110" y="37"/>
                  <a:pt x="110" y="37"/>
                  <a:pt x="110" y="37"/>
                </a:cubicBezTo>
                <a:cubicBezTo>
                  <a:pt x="110" y="38"/>
                  <a:pt x="110" y="38"/>
                  <a:pt x="109" y="38"/>
                </a:cubicBezTo>
                <a:cubicBezTo>
                  <a:pt x="97" y="38"/>
                  <a:pt x="97" y="38"/>
                  <a:pt x="97" y="38"/>
                </a:cubicBezTo>
                <a:cubicBezTo>
                  <a:pt x="97" y="40"/>
                  <a:pt x="97" y="40"/>
                  <a:pt x="97" y="40"/>
                </a:cubicBezTo>
                <a:cubicBezTo>
                  <a:pt x="97" y="41"/>
                  <a:pt x="97" y="41"/>
                  <a:pt x="96" y="41"/>
                </a:cubicBezTo>
                <a:cubicBezTo>
                  <a:pt x="88" y="41"/>
                  <a:pt x="88" y="41"/>
                  <a:pt x="88" y="41"/>
                </a:cubicBezTo>
                <a:cubicBezTo>
                  <a:pt x="88" y="53"/>
                  <a:pt x="88" y="53"/>
                  <a:pt x="88" y="53"/>
                </a:cubicBezTo>
                <a:cubicBezTo>
                  <a:pt x="88" y="54"/>
                  <a:pt x="88" y="54"/>
                  <a:pt x="87" y="54"/>
                </a:cubicBezTo>
                <a:cubicBezTo>
                  <a:pt x="85" y="54"/>
                  <a:pt x="85" y="54"/>
                  <a:pt x="85" y="54"/>
                </a:cubicBezTo>
                <a:cubicBezTo>
                  <a:pt x="84" y="54"/>
                  <a:pt x="84" y="54"/>
                  <a:pt x="84" y="53"/>
                </a:cubicBezTo>
                <a:cubicBezTo>
                  <a:pt x="84" y="41"/>
                  <a:pt x="84" y="41"/>
                  <a:pt x="84" y="41"/>
                </a:cubicBezTo>
                <a:cubicBezTo>
                  <a:pt x="75" y="41"/>
                  <a:pt x="75" y="41"/>
                  <a:pt x="75" y="41"/>
                </a:cubicBezTo>
                <a:cubicBezTo>
                  <a:pt x="74" y="41"/>
                  <a:pt x="74" y="41"/>
                  <a:pt x="74" y="40"/>
                </a:cubicBezTo>
                <a:cubicBezTo>
                  <a:pt x="74" y="38"/>
                  <a:pt x="74" y="38"/>
                  <a:pt x="74" y="38"/>
                </a:cubicBezTo>
                <a:cubicBezTo>
                  <a:pt x="37" y="38"/>
                  <a:pt x="37" y="38"/>
                  <a:pt x="37" y="38"/>
                </a:cubicBezTo>
                <a:cubicBezTo>
                  <a:pt x="37" y="40"/>
                  <a:pt x="37" y="40"/>
                  <a:pt x="37" y="40"/>
                </a:cubicBezTo>
                <a:cubicBezTo>
                  <a:pt x="37" y="41"/>
                  <a:pt x="36" y="41"/>
                  <a:pt x="36" y="41"/>
                </a:cubicBezTo>
                <a:cubicBezTo>
                  <a:pt x="26" y="41"/>
                  <a:pt x="26" y="41"/>
                  <a:pt x="26" y="41"/>
                </a:cubicBezTo>
                <a:cubicBezTo>
                  <a:pt x="26" y="54"/>
                  <a:pt x="26" y="54"/>
                  <a:pt x="26" y="54"/>
                </a:cubicBezTo>
                <a:cubicBezTo>
                  <a:pt x="26" y="54"/>
                  <a:pt x="26" y="54"/>
                  <a:pt x="25" y="54"/>
                </a:cubicBezTo>
                <a:cubicBezTo>
                  <a:pt x="23" y="54"/>
                  <a:pt x="23" y="54"/>
                  <a:pt x="23" y="54"/>
                </a:cubicBezTo>
                <a:cubicBezTo>
                  <a:pt x="23" y="54"/>
                  <a:pt x="22" y="54"/>
                  <a:pt x="22" y="54"/>
                </a:cubicBezTo>
                <a:cubicBezTo>
                  <a:pt x="22" y="41"/>
                  <a:pt x="22" y="41"/>
                  <a:pt x="22" y="41"/>
                </a:cubicBezTo>
                <a:cubicBezTo>
                  <a:pt x="14" y="41"/>
                  <a:pt x="14" y="41"/>
                  <a:pt x="14" y="41"/>
                </a:cubicBezTo>
                <a:cubicBezTo>
                  <a:pt x="14" y="41"/>
                  <a:pt x="13" y="41"/>
                  <a:pt x="13" y="40"/>
                </a:cubicBezTo>
                <a:cubicBezTo>
                  <a:pt x="13" y="38"/>
                  <a:pt x="13" y="38"/>
                  <a:pt x="13" y="38"/>
                </a:cubicBezTo>
                <a:cubicBezTo>
                  <a:pt x="1" y="38"/>
                  <a:pt x="1" y="38"/>
                  <a:pt x="1" y="38"/>
                </a:cubicBezTo>
                <a:cubicBezTo>
                  <a:pt x="1" y="38"/>
                  <a:pt x="0" y="38"/>
                  <a:pt x="0" y="37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5"/>
                  <a:pt x="1" y="34"/>
                  <a:pt x="1" y="34"/>
                </a:cubicBezTo>
                <a:cubicBezTo>
                  <a:pt x="13" y="34"/>
                  <a:pt x="13" y="34"/>
                  <a:pt x="13" y="34"/>
                </a:cubicBezTo>
                <a:cubicBezTo>
                  <a:pt x="13" y="32"/>
                  <a:pt x="13" y="32"/>
                  <a:pt x="13" y="32"/>
                </a:cubicBezTo>
                <a:cubicBezTo>
                  <a:pt x="13" y="31"/>
                  <a:pt x="14" y="31"/>
                  <a:pt x="14" y="31"/>
                </a:cubicBezTo>
                <a:cubicBezTo>
                  <a:pt x="36" y="31"/>
                  <a:pt x="36" y="31"/>
                  <a:pt x="36" y="31"/>
                </a:cubicBezTo>
                <a:cubicBezTo>
                  <a:pt x="36" y="31"/>
                  <a:pt x="37" y="31"/>
                  <a:pt x="37" y="32"/>
                </a:cubicBezTo>
                <a:cubicBezTo>
                  <a:pt x="37" y="34"/>
                  <a:pt x="37" y="34"/>
                  <a:pt x="37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27"/>
                  <a:pt x="53" y="27"/>
                  <a:pt x="53" y="27"/>
                </a:cubicBezTo>
                <a:cubicBezTo>
                  <a:pt x="53" y="26"/>
                  <a:pt x="53" y="26"/>
                  <a:pt x="54" y="26"/>
                </a:cubicBezTo>
                <a:moveTo>
                  <a:pt x="41" y="0"/>
                </a:moveTo>
                <a:cubicBezTo>
                  <a:pt x="70" y="0"/>
                  <a:pt x="70" y="0"/>
                  <a:pt x="70" y="0"/>
                </a:cubicBezTo>
                <a:cubicBezTo>
                  <a:pt x="71" y="0"/>
                  <a:pt x="71" y="0"/>
                  <a:pt x="71" y="1"/>
                </a:cubicBezTo>
                <a:cubicBezTo>
                  <a:pt x="71" y="18"/>
                  <a:pt x="71" y="18"/>
                  <a:pt x="71" y="18"/>
                </a:cubicBezTo>
                <a:cubicBezTo>
                  <a:pt x="71" y="19"/>
                  <a:pt x="71" y="19"/>
                  <a:pt x="70" y="19"/>
                </a:cubicBezTo>
                <a:cubicBezTo>
                  <a:pt x="41" y="19"/>
                  <a:pt x="41" y="19"/>
                  <a:pt x="41" y="19"/>
                </a:cubicBezTo>
                <a:cubicBezTo>
                  <a:pt x="40" y="19"/>
                  <a:pt x="40" y="19"/>
                  <a:pt x="40" y="18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0"/>
                  <a:pt x="40" y="0"/>
                  <a:pt x="41" y="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" name="Freeform 14"/>
          <p:cNvSpPr>
            <a:spLocks noEditPoints="1"/>
          </p:cNvSpPr>
          <p:nvPr/>
        </p:nvSpPr>
        <p:spPr bwMode="auto">
          <a:xfrm>
            <a:off x="18988420" y="7827991"/>
            <a:ext cx="657958" cy="661674"/>
          </a:xfrm>
          <a:custGeom>
            <a:avLst/>
            <a:gdLst>
              <a:gd name="T0" fmla="*/ 41 w 108"/>
              <a:gd name="T1" fmla="*/ 53 h 109"/>
              <a:gd name="T2" fmla="*/ 45 w 108"/>
              <a:gd name="T3" fmla="*/ 44 h 109"/>
              <a:gd name="T4" fmla="*/ 56 w 108"/>
              <a:gd name="T5" fmla="*/ 38 h 109"/>
              <a:gd name="T6" fmla="*/ 43 w 108"/>
              <a:gd name="T7" fmla="*/ 42 h 109"/>
              <a:gd name="T8" fmla="*/ 31 w 108"/>
              <a:gd name="T9" fmla="*/ 49 h 109"/>
              <a:gd name="T10" fmla="*/ 21 w 108"/>
              <a:gd name="T11" fmla="*/ 42 h 109"/>
              <a:gd name="T12" fmla="*/ 8 w 108"/>
              <a:gd name="T13" fmla="*/ 38 h 109"/>
              <a:gd name="T14" fmla="*/ 19 w 108"/>
              <a:gd name="T15" fmla="*/ 44 h 109"/>
              <a:gd name="T16" fmla="*/ 18 w 108"/>
              <a:gd name="T17" fmla="*/ 65 h 109"/>
              <a:gd name="T18" fmla="*/ 70 w 108"/>
              <a:gd name="T19" fmla="*/ 0 h 109"/>
              <a:gd name="T20" fmla="*/ 84 w 108"/>
              <a:gd name="T21" fmla="*/ 31 h 109"/>
              <a:gd name="T22" fmla="*/ 95 w 108"/>
              <a:gd name="T23" fmla="*/ 71 h 109"/>
              <a:gd name="T24" fmla="*/ 55 w 108"/>
              <a:gd name="T25" fmla="*/ 26 h 109"/>
              <a:gd name="T26" fmla="*/ 64 w 108"/>
              <a:gd name="T27" fmla="*/ 20 h 109"/>
              <a:gd name="T28" fmla="*/ 70 w 108"/>
              <a:gd name="T29" fmla="*/ 0 h 109"/>
              <a:gd name="T30" fmla="*/ 45 w 108"/>
              <a:gd name="T31" fmla="*/ 66 h 109"/>
              <a:gd name="T32" fmla="*/ 15 w 108"/>
              <a:gd name="T33" fmla="*/ 66 h 109"/>
              <a:gd name="T34" fmla="*/ 7 w 108"/>
              <a:gd name="T35" fmla="*/ 69 h 109"/>
              <a:gd name="T36" fmla="*/ 1 w 108"/>
              <a:gd name="T37" fmla="*/ 55 h 109"/>
              <a:gd name="T38" fmla="*/ 5 w 108"/>
              <a:gd name="T39" fmla="*/ 71 h 109"/>
              <a:gd name="T40" fmla="*/ 15 w 108"/>
              <a:gd name="T41" fmla="*/ 74 h 109"/>
              <a:gd name="T42" fmla="*/ 9 w 108"/>
              <a:gd name="T43" fmla="*/ 89 h 109"/>
              <a:gd name="T44" fmla="*/ 8 w 108"/>
              <a:gd name="T45" fmla="*/ 90 h 109"/>
              <a:gd name="T46" fmla="*/ 6 w 108"/>
              <a:gd name="T47" fmla="*/ 109 h 109"/>
              <a:gd name="T48" fmla="*/ 8 w 108"/>
              <a:gd name="T49" fmla="*/ 109 h 109"/>
              <a:gd name="T50" fmla="*/ 11 w 108"/>
              <a:gd name="T51" fmla="*/ 92 h 109"/>
              <a:gd name="T52" fmla="*/ 31 w 108"/>
              <a:gd name="T53" fmla="*/ 98 h 109"/>
              <a:gd name="T54" fmla="*/ 52 w 108"/>
              <a:gd name="T55" fmla="*/ 92 h 109"/>
              <a:gd name="T56" fmla="*/ 55 w 108"/>
              <a:gd name="T57" fmla="*/ 109 h 109"/>
              <a:gd name="T58" fmla="*/ 58 w 108"/>
              <a:gd name="T59" fmla="*/ 109 h 109"/>
              <a:gd name="T60" fmla="*/ 55 w 108"/>
              <a:gd name="T61" fmla="*/ 90 h 109"/>
              <a:gd name="T62" fmla="*/ 54 w 108"/>
              <a:gd name="T63" fmla="*/ 89 h 109"/>
              <a:gd name="T64" fmla="*/ 49 w 108"/>
              <a:gd name="T65" fmla="*/ 74 h 109"/>
              <a:gd name="T66" fmla="*/ 59 w 108"/>
              <a:gd name="T67" fmla="*/ 71 h 109"/>
              <a:gd name="T68" fmla="*/ 62 w 108"/>
              <a:gd name="T69" fmla="*/ 55 h 109"/>
              <a:gd name="T70" fmla="*/ 56 w 108"/>
              <a:gd name="T71" fmla="*/ 69 h 109"/>
              <a:gd name="T72" fmla="*/ 48 w 108"/>
              <a:gd name="T73" fmla="*/ 66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8" h="109">
                <a:moveTo>
                  <a:pt x="45" y="65"/>
                </a:moveTo>
                <a:cubicBezTo>
                  <a:pt x="44" y="61"/>
                  <a:pt x="43" y="56"/>
                  <a:pt x="41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42" y="49"/>
                  <a:pt x="43" y="46"/>
                  <a:pt x="45" y="44"/>
                </a:cubicBezTo>
                <a:cubicBezTo>
                  <a:pt x="47" y="42"/>
                  <a:pt x="51" y="40"/>
                  <a:pt x="55" y="40"/>
                </a:cubicBezTo>
                <a:cubicBezTo>
                  <a:pt x="56" y="40"/>
                  <a:pt x="56" y="39"/>
                  <a:pt x="56" y="38"/>
                </a:cubicBezTo>
                <a:cubicBezTo>
                  <a:pt x="56" y="38"/>
                  <a:pt x="55" y="37"/>
                  <a:pt x="55" y="37"/>
                </a:cubicBezTo>
                <a:cubicBezTo>
                  <a:pt x="50" y="38"/>
                  <a:pt x="46" y="39"/>
                  <a:pt x="43" y="42"/>
                </a:cubicBezTo>
                <a:cubicBezTo>
                  <a:pt x="41" y="44"/>
                  <a:pt x="40" y="47"/>
                  <a:pt x="39" y="51"/>
                </a:cubicBezTo>
                <a:cubicBezTo>
                  <a:pt x="37" y="50"/>
                  <a:pt x="34" y="49"/>
                  <a:pt x="31" y="49"/>
                </a:cubicBezTo>
                <a:cubicBezTo>
                  <a:pt x="29" y="49"/>
                  <a:pt x="27" y="49"/>
                  <a:pt x="25" y="51"/>
                </a:cubicBezTo>
                <a:cubicBezTo>
                  <a:pt x="25" y="47"/>
                  <a:pt x="23" y="44"/>
                  <a:pt x="21" y="42"/>
                </a:cubicBezTo>
                <a:cubicBezTo>
                  <a:pt x="18" y="39"/>
                  <a:pt x="14" y="38"/>
                  <a:pt x="10" y="37"/>
                </a:cubicBezTo>
                <a:cubicBezTo>
                  <a:pt x="9" y="37"/>
                  <a:pt x="8" y="38"/>
                  <a:pt x="8" y="38"/>
                </a:cubicBezTo>
                <a:cubicBezTo>
                  <a:pt x="8" y="39"/>
                  <a:pt x="9" y="40"/>
                  <a:pt x="9" y="40"/>
                </a:cubicBezTo>
                <a:cubicBezTo>
                  <a:pt x="14" y="40"/>
                  <a:pt x="17" y="42"/>
                  <a:pt x="19" y="44"/>
                </a:cubicBezTo>
                <a:cubicBezTo>
                  <a:pt x="21" y="46"/>
                  <a:pt x="22" y="49"/>
                  <a:pt x="23" y="53"/>
                </a:cubicBezTo>
                <a:cubicBezTo>
                  <a:pt x="20" y="56"/>
                  <a:pt x="18" y="61"/>
                  <a:pt x="18" y="65"/>
                </a:cubicBezTo>
                <a:lnTo>
                  <a:pt x="45" y="65"/>
                </a:lnTo>
                <a:close/>
                <a:moveTo>
                  <a:pt x="70" y="0"/>
                </a:moveTo>
                <a:cubicBezTo>
                  <a:pt x="77" y="0"/>
                  <a:pt x="83" y="3"/>
                  <a:pt x="87" y="9"/>
                </a:cubicBezTo>
                <a:cubicBezTo>
                  <a:pt x="91" y="16"/>
                  <a:pt x="89" y="25"/>
                  <a:pt x="84" y="31"/>
                </a:cubicBezTo>
                <a:cubicBezTo>
                  <a:pt x="106" y="64"/>
                  <a:pt x="106" y="64"/>
                  <a:pt x="106" y="64"/>
                </a:cubicBezTo>
                <a:cubicBezTo>
                  <a:pt x="108" y="71"/>
                  <a:pt x="100" y="77"/>
                  <a:pt x="95" y="71"/>
                </a:cubicBezTo>
                <a:cubicBezTo>
                  <a:pt x="76" y="35"/>
                  <a:pt x="76" y="35"/>
                  <a:pt x="76" y="35"/>
                </a:cubicBezTo>
                <a:cubicBezTo>
                  <a:pt x="68" y="38"/>
                  <a:pt x="59" y="34"/>
                  <a:pt x="55" y="26"/>
                </a:cubicBezTo>
                <a:cubicBezTo>
                  <a:pt x="51" y="20"/>
                  <a:pt x="52" y="12"/>
                  <a:pt x="57" y="6"/>
                </a:cubicBezTo>
                <a:cubicBezTo>
                  <a:pt x="64" y="20"/>
                  <a:pt x="64" y="20"/>
                  <a:pt x="64" y="20"/>
                </a:cubicBezTo>
                <a:cubicBezTo>
                  <a:pt x="77" y="13"/>
                  <a:pt x="77" y="13"/>
                  <a:pt x="77" y="13"/>
                </a:cubicBezTo>
                <a:lnTo>
                  <a:pt x="70" y="0"/>
                </a:lnTo>
                <a:close/>
                <a:moveTo>
                  <a:pt x="48" y="66"/>
                </a:moveTo>
                <a:cubicBezTo>
                  <a:pt x="45" y="66"/>
                  <a:pt x="45" y="66"/>
                  <a:pt x="45" y="66"/>
                </a:cubicBezTo>
                <a:cubicBezTo>
                  <a:pt x="18" y="66"/>
                  <a:pt x="18" y="66"/>
                  <a:pt x="18" y="66"/>
                </a:cubicBezTo>
                <a:cubicBezTo>
                  <a:pt x="15" y="66"/>
                  <a:pt x="15" y="66"/>
                  <a:pt x="15" y="66"/>
                </a:cubicBezTo>
                <a:cubicBezTo>
                  <a:pt x="15" y="67"/>
                  <a:pt x="15" y="69"/>
                  <a:pt x="15" y="71"/>
                </a:cubicBezTo>
                <a:cubicBezTo>
                  <a:pt x="7" y="69"/>
                  <a:pt x="7" y="69"/>
                  <a:pt x="7" y="69"/>
                </a:cubicBezTo>
                <a:cubicBezTo>
                  <a:pt x="3" y="56"/>
                  <a:pt x="3" y="56"/>
                  <a:pt x="3" y="56"/>
                </a:cubicBezTo>
                <a:cubicBezTo>
                  <a:pt x="3" y="55"/>
                  <a:pt x="2" y="55"/>
                  <a:pt x="1" y="55"/>
                </a:cubicBezTo>
                <a:cubicBezTo>
                  <a:pt x="1" y="55"/>
                  <a:pt x="0" y="56"/>
                  <a:pt x="0" y="56"/>
                </a:cubicBezTo>
                <a:cubicBezTo>
                  <a:pt x="5" y="71"/>
                  <a:pt x="5" y="71"/>
                  <a:pt x="5" y="71"/>
                </a:cubicBezTo>
                <a:cubicBezTo>
                  <a:pt x="5" y="71"/>
                  <a:pt x="5" y="72"/>
                  <a:pt x="6" y="72"/>
                </a:cubicBezTo>
                <a:cubicBezTo>
                  <a:pt x="15" y="74"/>
                  <a:pt x="15" y="74"/>
                  <a:pt x="15" y="74"/>
                </a:cubicBezTo>
                <a:cubicBezTo>
                  <a:pt x="15" y="78"/>
                  <a:pt x="15" y="82"/>
                  <a:pt x="16" y="86"/>
                </a:cubicBezTo>
                <a:cubicBezTo>
                  <a:pt x="9" y="89"/>
                  <a:pt x="9" y="89"/>
                  <a:pt x="9" y="89"/>
                </a:cubicBezTo>
                <a:cubicBezTo>
                  <a:pt x="9" y="89"/>
                  <a:pt x="9" y="89"/>
                  <a:pt x="9" y="89"/>
                </a:cubicBezTo>
                <a:cubicBezTo>
                  <a:pt x="8" y="90"/>
                  <a:pt x="8" y="90"/>
                  <a:pt x="8" y="90"/>
                </a:cubicBezTo>
                <a:cubicBezTo>
                  <a:pt x="6" y="107"/>
                  <a:pt x="6" y="107"/>
                  <a:pt x="6" y="107"/>
                </a:cubicBezTo>
                <a:cubicBezTo>
                  <a:pt x="6" y="108"/>
                  <a:pt x="6" y="108"/>
                  <a:pt x="6" y="109"/>
                </a:cubicBezTo>
                <a:cubicBezTo>
                  <a:pt x="6" y="109"/>
                  <a:pt x="7" y="109"/>
                  <a:pt x="7" y="109"/>
                </a:cubicBezTo>
                <a:cubicBezTo>
                  <a:pt x="7" y="109"/>
                  <a:pt x="8" y="109"/>
                  <a:pt x="8" y="109"/>
                </a:cubicBezTo>
                <a:cubicBezTo>
                  <a:pt x="9" y="109"/>
                  <a:pt x="9" y="108"/>
                  <a:pt x="9" y="108"/>
                </a:cubicBezTo>
                <a:cubicBezTo>
                  <a:pt x="11" y="92"/>
                  <a:pt x="11" y="92"/>
                  <a:pt x="11" y="92"/>
                </a:cubicBezTo>
                <a:cubicBezTo>
                  <a:pt x="17" y="89"/>
                  <a:pt x="17" y="89"/>
                  <a:pt x="17" y="89"/>
                </a:cubicBezTo>
                <a:cubicBezTo>
                  <a:pt x="20" y="94"/>
                  <a:pt x="24" y="98"/>
                  <a:pt x="31" y="98"/>
                </a:cubicBezTo>
                <a:cubicBezTo>
                  <a:pt x="38" y="98"/>
                  <a:pt x="43" y="94"/>
                  <a:pt x="46" y="89"/>
                </a:cubicBezTo>
                <a:cubicBezTo>
                  <a:pt x="52" y="92"/>
                  <a:pt x="52" y="92"/>
                  <a:pt x="52" y="92"/>
                </a:cubicBezTo>
                <a:cubicBezTo>
                  <a:pt x="55" y="108"/>
                  <a:pt x="55" y="108"/>
                  <a:pt x="55" y="108"/>
                </a:cubicBezTo>
                <a:cubicBezTo>
                  <a:pt x="55" y="108"/>
                  <a:pt x="55" y="109"/>
                  <a:pt x="55" y="109"/>
                </a:cubicBezTo>
                <a:cubicBezTo>
                  <a:pt x="56" y="109"/>
                  <a:pt x="56" y="109"/>
                  <a:pt x="57" y="109"/>
                </a:cubicBezTo>
                <a:cubicBezTo>
                  <a:pt x="57" y="109"/>
                  <a:pt x="57" y="109"/>
                  <a:pt x="58" y="109"/>
                </a:cubicBezTo>
                <a:cubicBezTo>
                  <a:pt x="58" y="108"/>
                  <a:pt x="58" y="108"/>
                  <a:pt x="58" y="107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89"/>
                  <a:pt x="55" y="89"/>
                  <a:pt x="55" y="89"/>
                </a:cubicBezTo>
                <a:cubicBezTo>
                  <a:pt x="55" y="89"/>
                  <a:pt x="55" y="89"/>
                  <a:pt x="54" y="89"/>
                </a:cubicBezTo>
                <a:cubicBezTo>
                  <a:pt x="47" y="86"/>
                  <a:pt x="47" y="86"/>
                  <a:pt x="47" y="86"/>
                </a:cubicBezTo>
                <a:cubicBezTo>
                  <a:pt x="48" y="82"/>
                  <a:pt x="49" y="78"/>
                  <a:pt x="49" y="74"/>
                </a:cubicBezTo>
                <a:cubicBezTo>
                  <a:pt x="58" y="72"/>
                  <a:pt x="58" y="72"/>
                  <a:pt x="58" y="72"/>
                </a:cubicBezTo>
                <a:cubicBezTo>
                  <a:pt x="58" y="72"/>
                  <a:pt x="59" y="71"/>
                  <a:pt x="59" y="71"/>
                </a:cubicBezTo>
                <a:cubicBezTo>
                  <a:pt x="63" y="56"/>
                  <a:pt x="63" y="56"/>
                  <a:pt x="63" y="56"/>
                </a:cubicBezTo>
                <a:cubicBezTo>
                  <a:pt x="63" y="56"/>
                  <a:pt x="63" y="55"/>
                  <a:pt x="62" y="55"/>
                </a:cubicBezTo>
                <a:cubicBezTo>
                  <a:pt x="62" y="55"/>
                  <a:pt x="61" y="55"/>
                  <a:pt x="61" y="56"/>
                </a:cubicBezTo>
                <a:cubicBezTo>
                  <a:pt x="56" y="69"/>
                  <a:pt x="56" y="69"/>
                  <a:pt x="56" y="69"/>
                </a:cubicBezTo>
                <a:cubicBezTo>
                  <a:pt x="49" y="71"/>
                  <a:pt x="49" y="71"/>
                  <a:pt x="49" y="71"/>
                </a:cubicBezTo>
                <a:cubicBezTo>
                  <a:pt x="49" y="69"/>
                  <a:pt x="49" y="67"/>
                  <a:pt x="48" y="66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" name="Freeform 15"/>
          <p:cNvSpPr>
            <a:spLocks noEditPoints="1"/>
          </p:cNvSpPr>
          <p:nvPr/>
        </p:nvSpPr>
        <p:spPr bwMode="auto">
          <a:xfrm>
            <a:off x="18995854" y="10998817"/>
            <a:ext cx="661674" cy="498114"/>
          </a:xfrm>
          <a:custGeom>
            <a:avLst/>
            <a:gdLst>
              <a:gd name="T0" fmla="*/ 28 w 109"/>
              <a:gd name="T1" fmla="*/ 57 h 82"/>
              <a:gd name="T2" fmla="*/ 28 w 109"/>
              <a:gd name="T3" fmla="*/ 77 h 82"/>
              <a:gd name="T4" fmla="*/ 32 w 109"/>
              <a:gd name="T5" fmla="*/ 82 h 82"/>
              <a:gd name="T6" fmla="*/ 65 w 109"/>
              <a:gd name="T7" fmla="*/ 82 h 82"/>
              <a:gd name="T8" fmla="*/ 65 w 109"/>
              <a:gd name="T9" fmla="*/ 28 h 82"/>
              <a:gd name="T10" fmla="*/ 49 w 109"/>
              <a:gd name="T11" fmla="*/ 28 h 82"/>
              <a:gd name="T12" fmla="*/ 28 w 109"/>
              <a:gd name="T13" fmla="*/ 57 h 82"/>
              <a:gd name="T14" fmla="*/ 53 w 109"/>
              <a:gd name="T15" fmla="*/ 8 h 82"/>
              <a:gd name="T16" fmla="*/ 55 w 109"/>
              <a:gd name="T17" fmla="*/ 12 h 82"/>
              <a:gd name="T18" fmla="*/ 38 w 109"/>
              <a:gd name="T19" fmla="*/ 34 h 82"/>
              <a:gd name="T20" fmla="*/ 24 w 109"/>
              <a:gd name="T21" fmla="*/ 23 h 82"/>
              <a:gd name="T22" fmla="*/ 40 w 109"/>
              <a:gd name="T23" fmla="*/ 1 h 82"/>
              <a:gd name="T24" fmla="*/ 43 w 109"/>
              <a:gd name="T25" fmla="*/ 0 h 82"/>
              <a:gd name="T26" fmla="*/ 53 w 109"/>
              <a:gd name="T27" fmla="*/ 8 h 82"/>
              <a:gd name="T28" fmla="*/ 22 w 109"/>
              <a:gd name="T29" fmla="*/ 19 h 82"/>
              <a:gd name="T30" fmla="*/ 22 w 109"/>
              <a:gd name="T31" fmla="*/ 1 h 82"/>
              <a:gd name="T32" fmla="*/ 19 w 109"/>
              <a:gd name="T33" fmla="*/ 1 h 82"/>
              <a:gd name="T34" fmla="*/ 21 w 109"/>
              <a:gd name="T35" fmla="*/ 19 h 82"/>
              <a:gd name="T36" fmla="*/ 20 w 109"/>
              <a:gd name="T37" fmla="*/ 19 h 82"/>
              <a:gd name="T38" fmla="*/ 14 w 109"/>
              <a:gd name="T39" fmla="*/ 5 h 82"/>
              <a:gd name="T40" fmla="*/ 10 w 109"/>
              <a:gd name="T41" fmla="*/ 7 h 82"/>
              <a:gd name="T42" fmla="*/ 19 w 109"/>
              <a:gd name="T43" fmla="*/ 20 h 82"/>
              <a:gd name="T44" fmla="*/ 18 w 109"/>
              <a:gd name="T45" fmla="*/ 20 h 82"/>
              <a:gd name="T46" fmla="*/ 6 w 109"/>
              <a:gd name="T47" fmla="*/ 10 h 82"/>
              <a:gd name="T48" fmla="*/ 4 w 109"/>
              <a:gd name="T49" fmla="*/ 11 h 82"/>
              <a:gd name="T50" fmla="*/ 3 w 109"/>
              <a:gd name="T51" fmla="*/ 12 h 82"/>
              <a:gd name="T52" fmla="*/ 17 w 109"/>
              <a:gd name="T53" fmla="*/ 21 h 82"/>
              <a:gd name="T54" fmla="*/ 17 w 109"/>
              <a:gd name="T55" fmla="*/ 22 h 82"/>
              <a:gd name="T56" fmla="*/ 3 w 109"/>
              <a:gd name="T57" fmla="*/ 18 h 82"/>
              <a:gd name="T58" fmla="*/ 2 w 109"/>
              <a:gd name="T59" fmla="*/ 22 h 82"/>
              <a:gd name="T60" fmla="*/ 17 w 109"/>
              <a:gd name="T61" fmla="*/ 23 h 82"/>
              <a:gd name="T62" fmla="*/ 17 w 109"/>
              <a:gd name="T63" fmla="*/ 24 h 82"/>
              <a:gd name="T64" fmla="*/ 0 w 109"/>
              <a:gd name="T65" fmla="*/ 26 h 82"/>
              <a:gd name="T66" fmla="*/ 1 w 109"/>
              <a:gd name="T67" fmla="*/ 30 h 82"/>
              <a:gd name="T68" fmla="*/ 17 w 109"/>
              <a:gd name="T69" fmla="*/ 25 h 82"/>
              <a:gd name="T70" fmla="*/ 18 w 109"/>
              <a:gd name="T71" fmla="*/ 26 h 82"/>
              <a:gd name="T72" fmla="*/ 1 w 109"/>
              <a:gd name="T73" fmla="*/ 37 h 82"/>
              <a:gd name="T74" fmla="*/ 3 w 109"/>
              <a:gd name="T75" fmla="*/ 40 h 82"/>
              <a:gd name="T76" fmla="*/ 20 w 109"/>
              <a:gd name="T77" fmla="*/ 25 h 82"/>
              <a:gd name="T78" fmla="*/ 22 w 109"/>
              <a:gd name="T79" fmla="*/ 24 h 82"/>
              <a:gd name="T80" fmla="*/ 23 w 109"/>
              <a:gd name="T81" fmla="*/ 22 h 82"/>
              <a:gd name="T82" fmla="*/ 23 w 109"/>
              <a:gd name="T83" fmla="*/ 21 h 82"/>
              <a:gd name="T84" fmla="*/ 24 w 109"/>
              <a:gd name="T85" fmla="*/ 20 h 82"/>
              <a:gd name="T86" fmla="*/ 32 w 109"/>
              <a:gd name="T87" fmla="*/ 2 h 82"/>
              <a:gd name="T88" fmla="*/ 28 w 109"/>
              <a:gd name="T89" fmla="*/ 0 h 82"/>
              <a:gd name="T90" fmla="*/ 23 w 109"/>
              <a:gd name="T91" fmla="*/ 20 h 82"/>
              <a:gd name="T92" fmla="*/ 22 w 109"/>
              <a:gd name="T93" fmla="*/ 19 h 82"/>
              <a:gd name="T94" fmla="*/ 36 w 109"/>
              <a:gd name="T95" fmla="*/ 37 h 82"/>
              <a:gd name="T96" fmla="*/ 19 w 109"/>
              <a:gd name="T97" fmla="*/ 59 h 82"/>
              <a:gd name="T98" fmla="*/ 15 w 109"/>
              <a:gd name="T99" fmla="*/ 59 h 82"/>
              <a:gd name="T100" fmla="*/ 5 w 109"/>
              <a:gd name="T101" fmla="*/ 51 h 82"/>
              <a:gd name="T102" fmla="*/ 4 w 109"/>
              <a:gd name="T103" fmla="*/ 48 h 82"/>
              <a:gd name="T104" fmla="*/ 21 w 109"/>
              <a:gd name="T105" fmla="*/ 26 h 82"/>
              <a:gd name="T106" fmla="*/ 36 w 109"/>
              <a:gd name="T107" fmla="*/ 37 h 82"/>
              <a:gd name="T108" fmla="*/ 72 w 109"/>
              <a:gd name="T109" fmla="*/ 82 h 82"/>
              <a:gd name="T110" fmla="*/ 105 w 109"/>
              <a:gd name="T111" fmla="*/ 82 h 82"/>
              <a:gd name="T112" fmla="*/ 109 w 109"/>
              <a:gd name="T113" fmla="*/ 77 h 82"/>
              <a:gd name="T114" fmla="*/ 109 w 109"/>
              <a:gd name="T115" fmla="*/ 28 h 82"/>
              <a:gd name="T116" fmla="*/ 72 w 109"/>
              <a:gd name="T117" fmla="*/ 28 h 82"/>
              <a:gd name="T118" fmla="*/ 72 w 109"/>
              <a:gd name="T119" fmla="*/ 8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9" h="82">
                <a:moveTo>
                  <a:pt x="28" y="57"/>
                </a:moveTo>
                <a:cubicBezTo>
                  <a:pt x="28" y="77"/>
                  <a:pt x="28" y="77"/>
                  <a:pt x="28" y="77"/>
                </a:cubicBezTo>
                <a:cubicBezTo>
                  <a:pt x="28" y="80"/>
                  <a:pt x="29" y="82"/>
                  <a:pt x="32" y="82"/>
                </a:cubicBezTo>
                <a:cubicBezTo>
                  <a:pt x="65" y="82"/>
                  <a:pt x="65" y="82"/>
                  <a:pt x="65" y="82"/>
                </a:cubicBezTo>
                <a:cubicBezTo>
                  <a:pt x="65" y="28"/>
                  <a:pt x="65" y="28"/>
                  <a:pt x="65" y="28"/>
                </a:cubicBezTo>
                <a:cubicBezTo>
                  <a:pt x="49" y="28"/>
                  <a:pt x="49" y="28"/>
                  <a:pt x="49" y="28"/>
                </a:cubicBezTo>
                <a:lnTo>
                  <a:pt x="28" y="57"/>
                </a:lnTo>
                <a:close/>
                <a:moveTo>
                  <a:pt x="53" y="8"/>
                </a:moveTo>
                <a:cubicBezTo>
                  <a:pt x="54" y="9"/>
                  <a:pt x="56" y="11"/>
                  <a:pt x="55" y="12"/>
                </a:cubicBezTo>
                <a:cubicBezTo>
                  <a:pt x="38" y="34"/>
                  <a:pt x="38" y="34"/>
                  <a:pt x="38" y="34"/>
                </a:cubicBezTo>
                <a:cubicBezTo>
                  <a:pt x="24" y="23"/>
                  <a:pt x="24" y="23"/>
                  <a:pt x="24" y="23"/>
                </a:cubicBezTo>
                <a:cubicBezTo>
                  <a:pt x="40" y="1"/>
                  <a:pt x="40" y="1"/>
                  <a:pt x="40" y="1"/>
                </a:cubicBezTo>
                <a:cubicBezTo>
                  <a:pt x="41" y="0"/>
                  <a:pt x="42" y="0"/>
                  <a:pt x="43" y="0"/>
                </a:cubicBezTo>
                <a:lnTo>
                  <a:pt x="53" y="8"/>
                </a:lnTo>
                <a:close/>
                <a:moveTo>
                  <a:pt x="22" y="19"/>
                </a:moveTo>
                <a:cubicBezTo>
                  <a:pt x="22" y="1"/>
                  <a:pt x="22" y="1"/>
                  <a:pt x="22" y="1"/>
                </a:cubicBezTo>
                <a:cubicBezTo>
                  <a:pt x="21" y="1"/>
                  <a:pt x="20" y="1"/>
                  <a:pt x="19" y="1"/>
                </a:cubicBezTo>
                <a:cubicBezTo>
                  <a:pt x="21" y="19"/>
                  <a:pt x="21" y="19"/>
                  <a:pt x="21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14" y="5"/>
                  <a:pt x="14" y="5"/>
                  <a:pt x="14" y="5"/>
                </a:cubicBezTo>
                <a:cubicBezTo>
                  <a:pt x="13" y="6"/>
                  <a:pt x="12" y="7"/>
                  <a:pt x="10" y="7"/>
                </a:cubicBezTo>
                <a:cubicBezTo>
                  <a:pt x="19" y="20"/>
                  <a:pt x="19" y="20"/>
                  <a:pt x="19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6" y="10"/>
                  <a:pt x="6" y="10"/>
                  <a:pt x="6" y="10"/>
                </a:cubicBezTo>
                <a:cubicBezTo>
                  <a:pt x="5" y="10"/>
                  <a:pt x="5" y="11"/>
                  <a:pt x="4" y="11"/>
                </a:cubicBezTo>
                <a:cubicBezTo>
                  <a:pt x="4" y="11"/>
                  <a:pt x="4" y="12"/>
                  <a:pt x="3" y="12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2"/>
                  <a:pt x="17" y="22"/>
                  <a:pt x="17" y="22"/>
                </a:cubicBezTo>
                <a:cubicBezTo>
                  <a:pt x="3" y="18"/>
                  <a:pt x="3" y="18"/>
                  <a:pt x="3" y="18"/>
                </a:cubicBezTo>
                <a:cubicBezTo>
                  <a:pt x="2" y="19"/>
                  <a:pt x="2" y="20"/>
                  <a:pt x="2" y="22"/>
                </a:cubicBezTo>
                <a:cubicBezTo>
                  <a:pt x="17" y="23"/>
                  <a:pt x="17" y="23"/>
                  <a:pt x="17" y="23"/>
                </a:cubicBezTo>
                <a:cubicBezTo>
                  <a:pt x="17" y="24"/>
                  <a:pt x="17" y="24"/>
                  <a:pt x="17" y="24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8"/>
                  <a:pt x="0" y="29"/>
                  <a:pt x="1" y="30"/>
                </a:cubicBezTo>
                <a:cubicBezTo>
                  <a:pt x="17" y="25"/>
                  <a:pt x="17" y="25"/>
                  <a:pt x="17" y="25"/>
                </a:cubicBezTo>
                <a:cubicBezTo>
                  <a:pt x="17" y="26"/>
                  <a:pt x="17" y="26"/>
                  <a:pt x="18" y="26"/>
                </a:cubicBezTo>
                <a:cubicBezTo>
                  <a:pt x="1" y="37"/>
                  <a:pt x="1" y="37"/>
                  <a:pt x="1" y="37"/>
                </a:cubicBezTo>
                <a:cubicBezTo>
                  <a:pt x="2" y="38"/>
                  <a:pt x="2" y="39"/>
                  <a:pt x="3" y="40"/>
                </a:cubicBezTo>
                <a:cubicBezTo>
                  <a:pt x="20" y="25"/>
                  <a:pt x="20" y="25"/>
                  <a:pt x="20" y="25"/>
                </a:cubicBezTo>
                <a:cubicBezTo>
                  <a:pt x="22" y="24"/>
                  <a:pt x="22" y="24"/>
                  <a:pt x="22" y="24"/>
                </a:cubicBezTo>
                <a:cubicBezTo>
                  <a:pt x="23" y="22"/>
                  <a:pt x="23" y="22"/>
                  <a:pt x="23" y="22"/>
                </a:cubicBezTo>
                <a:cubicBezTo>
                  <a:pt x="23" y="21"/>
                  <a:pt x="23" y="21"/>
                  <a:pt x="23" y="21"/>
                </a:cubicBezTo>
                <a:cubicBezTo>
                  <a:pt x="24" y="20"/>
                  <a:pt x="24" y="20"/>
                  <a:pt x="24" y="20"/>
                </a:cubicBezTo>
                <a:cubicBezTo>
                  <a:pt x="32" y="2"/>
                  <a:pt x="32" y="2"/>
                  <a:pt x="32" y="2"/>
                </a:cubicBezTo>
                <a:cubicBezTo>
                  <a:pt x="31" y="1"/>
                  <a:pt x="29" y="1"/>
                  <a:pt x="28" y="0"/>
                </a:cubicBezTo>
                <a:cubicBezTo>
                  <a:pt x="23" y="20"/>
                  <a:pt x="23" y="20"/>
                  <a:pt x="23" y="20"/>
                </a:cubicBezTo>
                <a:cubicBezTo>
                  <a:pt x="22" y="19"/>
                  <a:pt x="22" y="19"/>
                  <a:pt x="22" y="19"/>
                </a:cubicBezTo>
                <a:moveTo>
                  <a:pt x="36" y="37"/>
                </a:moveTo>
                <a:cubicBezTo>
                  <a:pt x="19" y="59"/>
                  <a:pt x="19" y="59"/>
                  <a:pt x="19" y="59"/>
                </a:cubicBezTo>
                <a:cubicBezTo>
                  <a:pt x="18" y="60"/>
                  <a:pt x="16" y="60"/>
                  <a:pt x="15" y="59"/>
                </a:cubicBezTo>
                <a:cubicBezTo>
                  <a:pt x="5" y="51"/>
                  <a:pt x="5" y="51"/>
                  <a:pt x="5" y="51"/>
                </a:cubicBezTo>
                <a:cubicBezTo>
                  <a:pt x="4" y="51"/>
                  <a:pt x="4" y="49"/>
                  <a:pt x="4" y="48"/>
                </a:cubicBezTo>
                <a:cubicBezTo>
                  <a:pt x="21" y="26"/>
                  <a:pt x="21" y="26"/>
                  <a:pt x="21" y="26"/>
                </a:cubicBezTo>
                <a:lnTo>
                  <a:pt x="36" y="37"/>
                </a:lnTo>
                <a:close/>
                <a:moveTo>
                  <a:pt x="72" y="82"/>
                </a:moveTo>
                <a:cubicBezTo>
                  <a:pt x="105" y="82"/>
                  <a:pt x="105" y="82"/>
                  <a:pt x="105" y="82"/>
                </a:cubicBezTo>
                <a:cubicBezTo>
                  <a:pt x="107" y="82"/>
                  <a:pt x="109" y="80"/>
                  <a:pt x="109" y="77"/>
                </a:cubicBezTo>
                <a:cubicBezTo>
                  <a:pt x="109" y="28"/>
                  <a:pt x="109" y="28"/>
                  <a:pt x="109" y="28"/>
                </a:cubicBezTo>
                <a:cubicBezTo>
                  <a:pt x="72" y="28"/>
                  <a:pt x="72" y="28"/>
                  <a:pt x="72" y="28"/>
                </a:cubicBezTo>
                <a:lnTo>
                  <a:pt x="72" y="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6" name="Freeform 16"/>
          <p:cNvSpPr>
            <a:spLocks noEditPoints="1"/>
          </p:cNvSpPr>
          <p:nvPr/>
        </p:nvSpPr>
        <p:spPr bwMode="auto">
          <a:xfrm>
            <a:off x="17572140" y="10917039"/>
            <a:ext cx="427486" cy="661674"/>
          </a:xfrm>
          <a:custGeom>
            <a:avLst/>
            <a:gdLst>
              <a:gd name="T0" fmla="*/ 52 w 70"/>
              <a:gd name="T1" fmla="*/ 81 h 109"/>
              <a:gd name="T2" fmla="*/ 19 w 70"/>
              <a:gd name="T3" fmla="*/ 84 h 109"/>
              <a:gd name="T4" fmla="*/ 9 w 70"/>
              <a:gd name="T5" fmla="*/ 61 h 109"/>
              <a:gd name="T6" fmla="*/ 35 w 70"/>
              <a:gd name="T7" fmla="*/ 0 h 109"/>
              <a:gd name="T8" fmla="*/ 60 w 70"/>
              <a:gd name="T9" fmla="*/ 61 h 109"/>
              <a:gd name="T10" fmla="*/ 47 w 70"/>
              <a:gd name="T11" fmla="*/ 31 h 109"/>
              <a:gd name="T12" fmla="*/ 50 w 70"/>
              <a:gd name="T13" fmla="*/ 28 h 109"/>
              <a:gd name="T14" fmla="*/ 49 w 70"/>
              <a:gd name="T15" fmla="*/ 23 h 109"/>
              <a:gd name="T16" fmla="*/ 43 w 70"/>
              <a:gd name="T17" fmla="*/ 23 h 109"/>
              <a:gd name="T18" fmla="*/ 42 w 70"/>
              <a:gd name="T19" fmla="*/ 19 h 109"/>
              <a:gd name="T20" fmla="*/ 37 w 70"/>
              <a:gd name="T21" fmla="*/ 16 h 109"/>
              <a:gd name="T22" fmla="*/ 35 w 70"/>
              <a:gd name="T23" fmla="*/ 17 h 109"/>
              <a:gd name="T24" fmla="*/ 32 w 70"/>
              <a:gd name="T25" fmla="*/ 20 h 109"/>
              <a:gd name="T26" fmla="*/ 27 w 70"/>
              <a:gd name="T27" fmla="*/ 17 h 109"/>
              <a:gd name="T28" fmla="*/ 24 w 70"/>
              <a:gd name="T29" fmla="*/ 21 h 109"/>
              <a:gd name="T30" fmla="*/ 24 w 70"/>
              <a:gd name="T31" fmla="*/ 26 h 109"/>
              <a:gd name="T32" fmla="*/ 20 w 70"/>
              <a:gd name="T33" fmla="*/ 26 h 109"/>
              <a:gd name="T34" fmla="*/ 18 w 70"/>
              <a:gd name="T35" fmla="*/ 30 h 109"/>
              <a:gd name="T36" fmla="*/ 22 w 70"/>
              <a:gd name="T37" fmla="*/ 34 h 109"/>
              <a:gd name="T38" fmla="*/ 20 w 70"/>
              <a:gd name="T39" fmla="*/ 37 h 109"/>
              <a:gd name="T40" fmla="*/ 21 w 70"/>
              <a:gd name="T41" fmla="*/ 42 h 109"/>
              <a:gd name="T42" fmla="*/ 27 w 70"/>
              <a:gd name="T43" fmla="*/ 42 h 109"/>
              <a:gd name="T44" fmla="*/ 28 w 70"/>
              <a:gd name="T45" fmla="*/ 46 h 109"/>
              <a:gd name="T46" fmla="*/ 32 w 70"/>
              <a:gd name="T47" fmla="*/ 49 h 109"/>
              <a:gd name="T48" fmla="*/ 34 w 70"/>
              <a:gd name="T49" fmla="*/ 48 h 109"/>
              <a:gd name="T50" fmla="*/ 37 w 70"/>
              <a:gd name="T51" fmla="*/ 45 h 109"/>
              <a:gd name="T52" fmla="*/ 42 w 70"/>
              <a:gd name="T53" fmla="*/ 48 h 109"/>
              <a:gd name="T54" fmla="*/ 46 w 70"/>
              <a:gd name="T55" fmla="*/ 44 h 109"/>
              <a:gd name="T56" fmla="*/ 45 w 70"/>
              <a:gd name="T57" fmla="*/ 40 h 109"/>
              <a:gd name="T58" fmla="*/ 50 w 70"/>
              <a:gd name="T59" fmla="*/ 39 h 109"/>
              <a:gd name="T60" fmla="*/ 52 w 70"/>
              <a:gd name="T61" fmla="*/ 35 h 109"/>
              <a:gd name="T62" fmla="*/ 38 w 70"/>
              <a:gd name="T63" fmla="*/ 31 h 109"/>
              <a:gd name="T64" fmla="*/ 33 w 70"/>
              <a:gd name="T65" fmla="*/ 30 h 109"/>
              <a:gd name="T66" fmla="*/ 33 w 70"/>
              <a:gd name="T67" fmla="*/ 36 h 109"/>
              <a:gd name="T68" fmla="*/ 37 w 70"/>
              <a:gd name="T69" fmla="*/ 35 h 109"/>
              <a:gd name="T70" fmla="*/ 38 w 70"/>
              <a:gd name="T71" fmla="*/ 31 h 109"/>
              <a:gd name="T72" fmla="*/ 39 w 70"/>
              <a:gd name="T73" fmla="*/ 39 h 109"/>
              <a:gd name="T74" fmla="*/ 31 w 70"/>
              <a:gd name="T75" fmla="*/ 39 h 109"/>
              <a:gd name="T76" fmla="*/ 31 w 70"/>
              <a:gd name="T77" fmla="*/ 26 h 109"/>
              <a:gd name="T78" fmla="*/ 41 w 70"/>
              <a:gd name="T79" fmla="*/ 29 h 109"/>
              <a:gd name="T80" fmla="*/ 39 w 70"/>
              <a:gd name="T81" fmla="*/ 39 h 109"/>
              <a:gd name="T82" fmla="*/ 51 w 70"/>
              <a:gd name="T83" fmla="*/ 89 h 109"/>
              <a:gd name="T84" fmla="*/ 19 w 70"/>
              <a:gd name="T85" fmla="*/ 92 h 109"/>
              <a:gd name="T86" fmla="*/ 20 w 70"/>
              <a:gd name="T87" fmla="*/ 86 h 109"/>
              <a:gd name="T88" fmla="*/ 50 w 70"/>
              <a:gd name="T89" fmla="*/ 94 h 109"/>
              <a:gd name="T90" fmla="*/ 50 w 70"/>
              <a:gd name="T91" fmla="*/ 100 h 109"/>
              <a:gd name="T92" fmla="*/ 18 w 70"/>
              <a:gd name="T93" fmla="*/ 97 h 109"/>
              <a:gd name="T94" fmla="*/ 50 w 70"/>
              <a:gd name="T95" fmla="*/ 94 h 109"/>
              <a:gd name="T96" fmla="*/ 35 w 70"/>
              <a:gd name="T97" fmla="*/ 109 h 109"/>
              <a:gd name="T98" fmla="*/ 44 w 70"/>
              <a:gd name="T99" fmla="*/ 102 h 109"/>
              <a:gd name="T100" fmla="*/ 57 w 70"/>
              <a:gd name="T101" fmla="*/ 33 h 109"/>
              <a:gd name="T102" fmla="*/ 13 w 70"/>
              <a:gd name="T103" fmla="*/ 3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0" h="109">
                <a:moveTo>
                  <a:pt x="60" y="61"/>
                </a:moveTo>
                <a:cubicBezTo>
                  <a:pt x="56" y="67"/>
                  <a:pt x="52" y="73"/>
                  <a:pt x="52" y="81"/>
                </a:cubicBezTo>
                <a:cubicBezTo>
                  <a:pt x="52" y="82"/>
                  <a:pt x="51" y="83"/>
                  <a:pt x="51" y="84"/>
                </a:cubicBezTo>
                <a:cubicBezTo>
                  <a:pt x="19" y="84"/>
                  <a:pt x="19" y="84"/>
                  <a:pt x="19" y="84"/>
                </a:cubicBezTo>
                <a:cubicBezTo>
                  <a:pt x="18" y="83"/>
                  <a:pt x="18" y="82"/>
                  <a:pt x="18" y="81"/>
                </a:cubicBezTo>
                <a:cubicBezTo>
                  <a:pt x="18" y="73"/>
                  <a:pt x="13" y="67"/>
                  <a:pt x="9" y="61"/>
                </a:cubicBezTo>
                <a:cubicBezTo>
                  <a:pt x="5" y="54"/>
                  <a:pt x="0" y="46"/>
                  <a:pt x="0" y="33"/>
                </a:cubicBezTo>
                <a:cubicBezTo>
                  <a:pt x="0" y="15"/>
                  <a:pt x="15" y="0"/>
                  <a:pt x="35" y="0"/>
                </a:cubicBezTo>
                <a:cubicBezTo>
                  <a:pt x="54" y="0"/>
                  <a:pt x="70" y="15"/>
                  <a:pt x="70" y="33"/>
                </a:cubicBezTo>
                <a:cubicBezTo>
                  <a:pt x="70" y="46"/>
                  <a:pt x="65" y="54"/>
                  <a:pt x="60" y="61"/>
                </a:cubicBezTo>
                <a:moveTo>
                  <a:pt x="50" y="33"/>
                </a:moveTo>
                <a:cubicBezTo>
                  <a:pt x="47" y="31"/>
                  <a:pt x="47" y="31"/>
                  <a:pt x="47" y="31"/>
                </a:cubicBezTo>
                <a:cubicBezTo>
                  <a:pt x="47" y="31"/>
                  <a:pt x="47" y="30"/>
                  <a:pt x="47" y="30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7"/>
                  <a:pt x="51" y="26"/>
                  <a:pt x="50" y="25"/>
                </a:cubicBezTo>
                <a:cubicBezTo>
                  <a:pt x="49" y="23"/>
                  <a:pt x="49" y="23"/>
                  <a:pt x="49" y="23"/>
                </a:cubicBezTo>
                <a:cubicBezTo>
                  <a:pt x="48" y="22"/>
                  <a:pt x="47" y="21"/>
                  <a:pt x="46" y="22"/>
                </a:cubicBezTo>
                <a:cubicBezTo>
                  <a:pt x="43" y="23"/>
                  <a:pt x="43" y="23"/>
                  <a:pt x="43" y="23"/>
                </a:cubicBezTo>
                <a:cubicBezTo>
                  <a:pt x="43" y="23"/>
                  <a:pt x="42" y="22"/>
                  <a:pt x="42" y="22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8"/>
                  <a:pt x="41" y="17"/>
                  <a:pt x="40" y="17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6" y="16"/>
                  <a:pt x="36" y="16"/>
                </a:cubicBezTo>
                <a:cubicBezTo>
                  <a:pt x="36" y="16"/>
                  <a:pt x="35" y="17"/>
                  <a:pt x="35" y="17"/>
                </a:cubicBezTo>
                <a:cubicBezTo>
                  <a:pt x="34" y="20"/>
                  <a:pt x="34" y="20"/>
                  <a:pt x="34" y="20"/>
                </a:cubicBezTo>
                <a:cubicBezTo>
                  <a:pt x="33" y="20"/>
                  <a:pt x="33" y="20"/>
                  <a:pt x="32" y="20"/>
                </a:cubicBezTo>
                <a:cubicBezTo>
                  <a:pt x="30" y="18"/>
                  <a:pt x="30" y="18"/>
                  <a:pt x="30" y="18"/>
                </a:cubicBezTo>
                <a:cubicBezTo>
                  <a:pt x="29" y="17"/>
                  <a:pt x="28" y="17"/>
                  <a:pt x="27" y="17"/>
                </a:cubicBezTo>
                <a:cubicBezTo>
                  <a:pt x="25" y="19"/>
                  <a:pt x="25" y="19"/>
                  <a:pt x="25" y="19"/>
                </a:cubicBezTo>
                <a:cubicBezTo>
                  <a:pt x="24" y="19"/>
                  <a:pt x="24" y="20"/>
                  <a:pt x="24" y="21"/>
                </a:cubicBezTo>
                <a:cubicBezTo>
                  <a:pt x="25" y="24"/>
                  <a:pt x="25" y="24"/>
                  <a:pt x="25" y="24"/>
                </a:cubicBezTo>
                <a:cubicBezTo>
                  <a:pt x="25" y="25"/>
                  <a:pt x="24" y="25"/>
                  <a:pt x="24" y="26"/>
                </a:cubicBezTo>
                <a:cubicBezTo>
                  <a:pt x="21" y="26"/>
                  <a:pt x="21" y="26"/>
                  <a:pt x="21" y="26"/>
                </a:cubicBezTo>
                <a:cubicBezTo>
                  <a:pt x="20" y="25"/>
                  <a:pt x="20" y="26"/>
                  <a:pt x="20" y="26"/>
                </a:cubicBezTo>
                <a:cubicBezTo>
                  <a:pt x="19" y="26"/>
                  <a:pt x="19" y="27"/>
                  <a:pt x="19" y="27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1"/>
                  <a:pt x="18" y="32"/>
                  <a:pt x="19" y="32"/>
                </a:cubicBezTo>
                <a:cubicBezTo>
                  <a:pt x="22" y="34"/>
                  <a:pt x="22" y="34"/>
                  <a:pt x="22" y="34"/>
                </a:cubicBezTo>
                <a:cubicBezTo>
                  <a:pt x="22" y="34"/>
                  <a:pt x="22" y="35"/>
                  <a:pt x="22" y="35"/>
                </a:cubicBezTo>
                <a:cubicBezTo>
                  <a:pt x="20" y="37"/>
                  <a:pt x="20" y="37"/>
                  <a:pt x="20" y="37"/>
                </a:cubicBezTo>
                <a:cubicBezTo>
                  <a:pt x="19" y="38"/>
                  <a:pt x="19" y="39"/>
                  <a:pt x="20" y="40"/>
                </a:cubicBezTo>
                <a:cubicBezTo>
                  <a:pt x="21" y="42"/>
                  <a:pt x="21" y="42"/>
                  <a:pt x="21" y="42"/>
                </a:cubicBezTo>
                <a:cubicBezTo>
                  <a:pt x="22" y="43"/>
                  <a:pt x="23" y="44"/>
                  <a:pt x="24" y="43"/>
                </a:cubicBezTo>
                <a:cubicBezTo>
                  <a:pt x="27" y="42"/>
                  <a:pt x="27" y="42"/>
                  <a:pt x="27" y="42"/>
                </a:cubicBezTo>
                <a:cubicBezTo>
                  <a:pt x="27" y="43"/>
                  <a:pt x="27" y="43"/>
                  <a:pt x="28" y="43"/>
                </a:cubicBezTo>
                <a:cubicBezTo>
                  <a:pt x="28" y="46"/>
                  <a:pt x="28" y="46"/>
                  <a:pt x="28" y="46"/>
                </a:cubicBezTo>
                <a:cubicBezTo>
                  <a:pt x="28" y="48"/>
                  <a:pt x="28" y="48"/>
                  <a:pt x="29" y="49"/>
                </a:cubicBezTo>
                <a:cubicBezTo>
                  <a:pt x="32" y="49"/>
                  <a:pt x="32" y="49"/>
                  <a:pt x="32" y="49"/>
                </a:cubicBezTo>
                <a:cubicBezTo>
                  <a:pt x="33" y="49"/>
                  <a:pt x="33" y="49"/>
                  <a:pt x="34" y="49"/>
                </a:cubicBezTo>
                <a:cubicBezTo>
                  <a:pt x="34" y="49"/>
                  <a:pt x="34" y="49"/>
                  <a:pt x="34" y="48"/>
                </a:cubicBezTo>
                <a:cubicBezTo>
                  <a:pt x="36" y="45"/>
                  <a:pt x="36" y="45"/>
                  <a:pt x="36" y="45"/>
                </a:cubicBezTo>
                <a:cubicBezTo>
                  <a:pt x="36" y="45"/>
                  <a:pt x="37" y="45"/>
                  <a:pt x="37" y="45"/>
                </a:cubicBezTo>
                <a:cubicBezTo>
                  <a:pt x="40" y="47"/>
                  <a:pt x="40" y="47"/>
                  <a:pt x="40" y="47"/>
                </a:cubicBezTo>
                <a:cubicBezTo>
                  <a:pt x="40" y="48"/>
                  <a:pt x="41" y="48"/>
                  <a:pt x="42" y="48"/>
                </a:cubicBezTo>
                <a:cubicBezTo>
                  <a:pt x="45" y="46"/>
                  <a:pt x="45" y="46"/>
                  <a:pt x="45" y="46"/>
                </a:cubicBezTo>
                <a:cubicBezTo>
                  <a:pt x="46" y="46"/>
                  <a:pt x="46" y="45"/>
                  <a:pt x="46" y="44"/>
                </a:cubicBezTo>
                <a:cubicBezTo>
                  <a:pt x="44" y="41"/>
                  <a:pt x="44" y="41"/>
                  <a:pt x="44" y="41"/>
                </a:cubicBezTo>
                <a:cubicBezTo>
                  <a:pt x="45" y="40"/>
                  <a:pt x="45" y="40"/>
                  <a:pt x="45" y="40"/>
                </a:cubicBezTo>
                <a:cubicBezTo>
                  <a:pt x="49" y="40"/>
                  <a:pt x="49" y="40"/>
                  <a:pt x="49" y="40"/>
                </a:cubicBezTo>
                <a:cubicBezTo>
                  <a:pt x="49" y="40"/>
                  <a:pt x="50" y="40"/>
                  <a:pt x="50" y="39"/>
                </a:cubicBezTo>
                <a:cubicBezTo>
                  <a:pt x="50" y="39"/>
                  <a:pt x="51" y="39"/>
                  <a:pt x="51" y="38"/>
                </a:cubicBezTo>
                <a:cubicBezTo>
                  <a:pt x="52" y="35"/>
                  <a:pt x="52" y="35"/>
                  <a:pt x="52" y="35"/>
                </a:cubicBezTo>
                <a:cubicBezTo>
                  <a:pt x="52" y="34"/>
                  <a:pt x="51" y="33"/>
                  <a:pt x="50" y="33"/>
                </a:cubicBezTo>
                <a:moveTo>
                  <a:pt x="38" y="31"/>
                </a:moveTo>
                <a:cubicBezTo>
                  <a:pt x="37" y="30"/>
                  <a:pt x="37" y="30"/>
                  <a:pt x="36" y="29"/>
                </a:cubicBezTo>
                <a:cubicBezTo>
                  <a:pt x="35" y="29"/>
                  <a:pt x="34" y="29"/>
                  <a:pt x="33" y="30"/>
                </a:cubicBezTo>
                <a:cubicBezTo>
                  <a:pt x="31" y="31"/>
                  <a:pt x="31" y="33"/>
                  <a:pt x="32" y="34"/>
                </a:cubicBezTo>
                <a:cubicBezTo>
                  <a:pt x="32" y="35"/>
                  <a:pt x="33" y="35"/>
                  <a:pt x="33" y="36"/>
                </a:cubicBezTo>
                <a:cubicBezTo>
                  <a:pt x="34" y="36"/>
                  <a:pt x="34" y="36"/>
                  <a:pt x="34" y="36"/>
                </a:cubicBezTo>
                <a:cubicBezTo>
                  <a:pt x="35" y="36"/>
                  <a:pt x="36" y="36"/>
                  <a:pt x="37" y="35"/>
                </a:cubicBezTo>
                <a:cubicBezTo>
                  <a:pt x="38" y="35"/>
                  <a:pt x="38" y="33"/>
                  <a:pt x="38" y="32"/>
                </a:cubicBezTo>
                <a:cubicBezTo>
                  <a:pt x="38" y="32"/>
                  <a:pt x="38" y="31"/>
                  <a:pt x="38" y="31"/>
                </a:cubicBezTo>
                <a:moveTo>
                  <a:pt x="39" y="39"/>
                </a:moveTo>
                <a:cubicBezTo>
                  <a:pt x="39" y="39"/>
                  <a:pt x="39" y="39"/>
                  <a:pt x="39" y="39"/>
                </a:cubicBezTo>
                <a:cubicBezTo>
                  <a:pt x="37" y="40"/>
                  <a:pt x="34" y="40"/>
                  <a:pt x="32" y="39"/>
                </a:cubicBezTo>
                <a:cubicBezTo>
                  <a:pt x="32" y="39"/>
                  <a:pt x="32" y="39"/>
                  <a:pt x="31" y="39"/>
                </a:cubicBezTo>
                <a:cubicBezTo>
                  <a:pt x="30" y="39"/>
                  <a:pt x="29" y="38"/>
                  <a:pt x="28" y="36"/>
                </a:cubicBezTo>
                <a:cubicBezTo>
                  <a:pt x="26" y="33"/>
                  <a:pt x="27" y="28"/>
                  <a:pt x="31" y="26"/>
                </a:cubicBezTo>
                <a:cubicBezTo>
                  <a:pt x="33" y="25"/>
                  <a:pt x="35" y="25"/>
                  <a:pt x="37" y="26"/>
                </a:cubicBezTo>
                <a:cubicBezTo>
                  <a:pt x="39" y="26"/>
                  <a:pt x="40" y="27"/>
                  <a:pt x="41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43" y="33"/>
                  <a:pt x="42" y="37"/>
                  <a:pt x="39" y="39"/>
                </a:cubicBezTo>
                <a:moveTo>
                  <a:pt x="50" y="86"/>
                </a:moveTo>
                <a:cubicBezTo>
                  <a:pt x="51" y="87"/>
                  <a:pt x="51" y="88"/>
                  <a:pt x="51" y="89"/>
                </a:cubicBezTo>
                <a:cubicBezTo>
                  <a:pt x="51" y="90"/>
                  <a:pt x="51" y="91"/>
                  <a:pt x="50" y="92"/>
                </a:cubicBezTo>
                <a:cubicBezTo>
                  <a:pt x="19" y="92"/>
                  <a:pt x="19" y="92"/>
                  <a:pt x="19" y="92"/>
                </a:cubicBezTo>
                <a:cubicBezTo>
                  <a:pt x="19" y="91"/>
                  <a:pt x="18" y="90"/>
                  <a:pt x="18" y="89"/>
                </a:cubicBezTo>
                <a:cubicBezTo>
                  <a:pt x="18" y="88"/>
                  <a:pt x="19" y="87"/>
                  <a:pt x="20" y="86"/>
                </a:cubicBezTo>
                <a:lnTo>
                  <a:pt x="50" y="86"/>
                </a:lnTo>
                <a:close/>
                <a:moveTo>
                  <a:pt x="50" y="94"/>
                </a:moveTo>
                <a:cubicBezTo>
                  <a:pt x="51" y="95"/>
                  <a:pt x="51" y="96"/>
                  <a:pt x="51" y="97"/>
                </a:cubicBezTo>
                <a:cubicBezTo>
                  <a:pt x="51" y="98"/>
                  <a:pt x="51" y="100"/>
                  <a:pt x="50" y="100"/>
                </a:cubicBezTo>
                <a:cubicBezTo>
                  <a:pt x="20" y="100"/>
                  <a:pt x="20" y="100"/>
                  <a:pt x="20" y="100"/>
                </a:cubicBezTo>
                <a:cubicBezTo>
                  <a:pt x="19" y="100"/>
                  <a:pt x="18" y="98"/>
                  <a:pt x="18" y="97"/>
                </a:cubicBezTo>
                <a:cubicBezTo>
                  <a:pt x="18" y="96"/>
                  <a:pt x="19" y="95"/>
                  <a:pt x="19" y="94"/>
                </a:cubicBezTo>
                <a:lnTo>
                  <a:pt x="50" y="94"/>
                </a:lnTo>
                <a:close/>
                <a:moveTo>
                  <a:pt x="44" y="102"/>
                </a:moveTo>
                <a:cubicBezTo>
                  <a:pt x="43" y="107"/>
                  <a:pt x="39" y="109"/>
                  <a:pt x="35" y="109"/>
                </a:cubicBezTo>
                <a:cubicBezTo>
                  <a:pt x="30" y="109"/>
                  <a:pt x="27" y="107"/>
                  <a:pt x="25" y="102"/>
                </a:cubicBezTo>
                <a:lnTo>
                  <a:pt x="44" y="102"/>
                </a:lnTo>
                <a:close/>
                <a:moveTo>
                  <a:pt x="35" y="11"/>
                </a:moveTo>
                <a:cubicBezTo>
                  <a:pt x="47" y="11"/>
                  <a:pt x="57" y="20"/>
                  <a:pt x="57" y="33"/>
                </a:cubicBezTo>
                <a:cubicBezTo>
                  <a:pt x="57" y="45"/>
                  <a:pt x="47" y="55"/>
                  <a:pt x="35" y="55"/>
                </a:cubicBezTo>
                <a:cubicBezTo>
                  <a:pt x="23" y="55"/>
                  <a:pt x="13" y="45"/>
                  <a:pt x="13" y="33"/>
                </a:cubicBezTo>
                <a:cubicBezTo>
                  <a:pt x="13" y="20"/>
                  <a:pt x="23" y="11"/>
                  <a:pt x="35" y="11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" name="Freeform 17"/>
          <p:cNvSpPr>
            <a:spLocks noEditPoints="1"/>
          </p:cNvSpPr>
          <p:nvPr/>
        </p:nvSpPr>
        <p:spPr bwMode="auto">
          <a:xfrm>
            <a:off x="22066315" y="6302053"/>
            <a:ext cx="665392" cy="631934"/>
          </a:xfrm>
          <a:custGeom>
            <a:avLst/>
            <a:gdLst>
              <a:gd name="T0" fmla="*/ 92 w 110"/>
              <a:gd name="T1" fmla="*/ 25 h 104"/>
              <a:gd name="T2" fmla="*/ 63 w 110"/>
              <a:gd name="T3" fmla="*/ 0 h 104"/>
              <a:gd name="T4" fmla="*/ 63 w 110"/>
              <a:gd name="T5" fmla="*/ 0 h 104"/>
              <a:gd name="T6" fmla="*/ 17 w 110"/>
              <a:gd name="T7" fmla="*/ 12 h 104"/>
              <a:gd name="T8" fmla="*/ 24 w 110"/>
              <a:gd name="T9" fmla="*/ 59 h 104"/>
              <a:gd name="T10" fmla="*/ 25 w 110"/>
              <a:gd name="T11" fmla="*/ 59 h 104"/>
              <a:gd name="T12" fmla="*/ 29 w 110"/>
              <a:gd name="T13" fmla="*/ 8 h 104"/>
              <a:gd name="T14" fmla="*/ 58 w 110"/>
              <a:gd name="T15" fmla="*/ 24 h 104"/>
              <a:gd name="T16" fmla="*/ 87 w 110"/>
              <a:gd name="T17" fmla="*/ 36 h 104"/>
              <a:gd name="T18" fmla="*/ 94 w 110"/>
              <a:gd name="T19" fmla="*/ 59 h 104"/>
              <a:gd name="T20" fmla="*/ 95 w 110"/>
              <a:gd name="T21" fmla="*/ 59 h 104"/>
              <a:gd name="T22" fmla="*/ 110 w 110"/>
              <a:gd name="T23" fmla="*/ 64 h 104"/>
              <a:gd name="T24" fmla="*/ 110 w 110"/>
              <a:gd name="T25" fmla="*/ 74 h 104"/>
              <a:gd name="T26" fmla="*/ 95 w 110"/>
              <a:gd name="T27" fmla="*/ 78 h 104"/>
              <a:gd name="T28" fmla="*/ 104 w 110"/>
              <a:gd name="T29" fmla="*/ 61 h 104"/>
              <a:gd name="T30" fmla="*/ 110 w 110"/>
              <a:gd name="T31" fmla="*/ 64 h 104"/>
              <a:gd name="T32" fmla="*/ 0 w 110"/>
              <a:gd name="T33" fmla="*/ 70 h 104"/>
              <a:gd name="T34" fmla="*/ 22 w 110"/>
              <a:gd name="T35" fmla="*/ 61 h 104"/>
              <a:gd name="T36" fmla="*/ 2 w 110"/>
              <a:gd name="T37" fmla="*/ 71 h 104"/>
              <a:gd name="T38" fmla="*/ 26 w 110"/>
              <a:gd name="T39" fmla="*/ 78 h 104"/>
              <a:gd name="T40" fmla="*/ 83 w 110"/>
              <a:gd name="T41" fmla="*/ 61 h 104"/>
              <a:gd name="T42" fmla="*/ 26 w 110"/>
              <a:gd name="T43" fmla="*/ 78 h 104"/>
              <a:gd name="T44" fmla="*/ 93 w 110"/>
              <a:gd name="T45" fmla="*/ 78 h 104"/>
              <a:gd name="T46" fmla="*/ 86 w 110"/>
              <a:gd name="T47" fmla="*/ 61 h 104"/>
              <a:gd name="T48" fmla="*/ 93 w 110"/>
              <a:gd name="T49" fmla="*/ 78 h 104"/>
              <a:gd name="T50" fmla="*/ 28 w 110"/>
              <a:gd name="T51" fmla="*/ 29 h 104"/>
              <a:gd name="T52" fmla="*/ 55 w 110"/>
              <a:gd name="T53" fmla="*/ 27 h 104"/>
              <a:gd name="T54" fmla="*/ 55 w 110"/>
              <a:gd name="T55" fmla="*/ 32 h 104"/>
              <a:gd name="T56" fmla="*/ 31 w 110"/>
              <a:gd name="T57" fmla="*/ 24 h 104"/>
              <a:gd name="T58" fmla="*/ 31 w 110"/>
              <a:gd name="T59" fmla="*/ 19 h 104"/>
              <a:gd name="T60" fmla="*/ 57 w 110"/>
              <a:gd name="T61" fmla="*/ 21 h 104"/>
              <a:gd name="T62" fmla="*/ 31 w 110"/>
              <a:gd name="T63" fmla="*/ 24 h 104"/>
              <a:gd name="T64" fmla="*/ 28 w 110"/>
              <a:gd name="T65" fmla="*/ 14 h 104"/>
              <a:gd name="T66" fmla="*/ 55 w 110"/>
              <a:gd name="T67" fmla="*/ 11 h 104"/>
              <a:gd name="T68" fmla="*/ 55 w 110"/>
              <a:gd name="T69" fmla="*/ 16 h 104"/>
              <a:gd name="T70" fmla="*/ 30 w 110"/>
              <a:gd name="T71" fmla="*/ 95 h 104"/>
              <a:gd name="T72" fmla="*/ 30 w 110"/>
              <a:gd name="T73" fmla="*/ 90 h 104"/>
              <a:gd name="T74" fmla="*/ 81 w 110"/>
              <a:gd name="T75" fmla="*/ 93 h 104"/>
              <a:gd name="T76" fmla="*/ 30 w 110"/>
              <a:gd name="T77" fmla="*/ 95 h 104"/>
              <a:gd name="T78" fmla="*/ 27 w 110"/>
              <a:gd name="T79" fmla="*/ 83 h 104"/>
              <a:gd name="T80" fmla="*/ 78 w 110"/>
              <a:gd name="T81" fmla="*/ 81 h 104"/>
              <a:gd name="T82" fmla="*/ 78 w 110"/>
              <a:gd name="T83" fmla="*/ 86 h 104"/>
              <a:gd name="T84" fmla="*/ 31 w 110"/>
              <a:gd name="T85" fmla="*/ 58 h 104"/>
              <a:gd name="T86" fmla="*/ 31 w 110"/>
              <a:gd name="T87" fmla="*/ 53 h 104"/>
              <a:gd name="T88" fmla="*/ 81 w 110"/>
              <a:gd name="T89" fmla="*/ 55 h 104"/>
              <a:gd name="T90" fmla="*/ 31 w 110"/>
              <a:gd name="T91" fmla="*/ 58 h 104"/>
              <a:gd name="T92" fmla="*/ 28 w 110"/>
              <a:gd name="T93" fmla="*/ 46 h 104"/>
              <a:gd name="T94" fmla="*/ 79 w 110"/>
              <a:gd name="T95" fmla="*/ 44 h 104"/>
              <a:gd name="T96" fmla="*/ 79 w 110"/>
              <a:gd name="T97" fmla="*/ 49 h 104"/>
              <a:gd name="T98" fmla="*/ 17 w 110"/>
              <a:gd name="T99" fmla="*/ 78 h 104"/>
              <a:gd name="T100" fmla="*/ 29 w 110"/>
              <a:gd name="T101" fmla="*/ 104 h 104"/>
              <a:gd name="T102" fmla="*/ 95 w 110"/>
              <a:gd name="T103" fmla="*/ 92 h 104"/>
              <a:gd name="T104" fmla="*/ 94 w 110"/>
              <a:gd name="T105" fmla="*/ 79 h 104"/>
              <a:gd name="T106" fmla="*/ 87 w 110"/>
              <a:gd name="T107" fmla="*/ 92 h 104"/>
              <a:gd name="T108" fmla="*/ 29 w 110"/>
              <a:gd name="T109" fmla="*/ 96 h 104"/>
              <a:gd name="T110" fmla="*/ 25 w 110"/>
              <a:gd name="T111" fmla="*/ 80 h 104"/>
              <a:gd name="T112" fmla="*/ 24 w 110"/>
              <a:gd name="T113" fmla="*/ 81 h 104"/>
              <a:gd name="T114" fmla="*/ 66 w 110"/>
              <a:gd name="T115" fmla="*/ 11 h 104"/>
              <a:gd name="T116" fmla="*/ 83 w 110"/>
              <a:gd name="T117" fmla="*/ 28 h 104"/>
              <a:gd name="T118" fmla="*/ 66 w 110"/>
              <a:gd name="T119" fmla="*/ 2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10" h="104">
                <a:moveTo>
                  <a:pt x="95" y="32"/>
                </a:moveTo>
                <a:cubicBezTo>
                  <a:pt x="95" y="29"/>
                  <a:pt x="93" y="27"/>
                  <a:pt x="92" y="25"/>
                </a:cubicBezTo>
                <a:cubicBezTo>
                  <a:pt x="69" y="3"/>
                  <a:pt x="69" y="3"/>
                  <a:pt x="69" y="3"/>
                </a:cubicBezTo>
                <a:cubicBezTo>
                  <a:pt x="68" y="1"/>
                  <a:pt x="65" y="0"/>
                  <a:pt x="63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2" y="0"/>
                  <a:pt x="17" y="5"/>
                  <a:pt x="17" y="12"/>
                </a:cubicBezTo>
                <a:cubicBezTo>
                  <a:pt x="17" y="61"/>
                  <a:pt x="17" y="61"/>
                  <a:pt x="17" y="61"/>
                </a:cubicBezTo>
                <a:cubicBezTo>
                  <a:pt x="24" y="59"/>
                  <a:pt x="24" y="59"/>
                  <a:pt x="24" y="59"/>
                </a:cubicBezTo>
                <a:cubicBezTo>
                  <a:pt x="24" y="59"/>
                  <a:pt x="24" y="59"/>
                  <a:pt x="24" y="59"/>
                </a:cubicBezTo>
                <a:cubicBezTo>
                  <a:pt x="25" y="59"/>
                  <a:pt x="25" y="59"/>
                  <a:pt x="25" y="59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9"/>
                  <a:pt x="27" y="8"/>
                  <a:pt x="29" y="8"/>
                </a:cubicBezTo>
                <a:cubicBezTo>
                  <a:pt x="58" y="8"/>
                  <a:pt x="58" y="8"/>
                  <a:pt x="58" y="8"/>
                </a:cubicBezTo>
                <a:cubicBezTo>
                  <a:pt x="58" y="24"/>
                  <a:pt x="58" y="24"/>
                  <a:pt x="58" y="24"/>
                </a:cubicBezTo>
                <a:cubicBezTo>
                  <a:pt x="58" y="31"/>
                  <a:pt x="64" y="36"/>
                  <a:pt x="70" y="36"/>
                </a:cubicBezTo>
                <a:cubicBezTo>
                  <a:pt x="87" y="36"/>
                  <a:pt x="87" y="36"/>
                  <a:pt x="87" y="36"/>
                </a:cubicBezTo>
                <a:cubicBezTo>
                  <a:pt x="87" y="59"/>
                  <a:pt x="87" y="59"/>
                  <a:pt x="87" y="59"/>
                </a:cubicBezTo>
                <a:cubicBezTo>
                  <a:pt x="94" y="59"/>
                  <a:pt x="94" y="59"/>
                  <a:pt x="94" y="59"/>
                </a:cubicBezTo>
                <a:cubicBezTo>
                  <a:pt x="94" y="59"/>
                  <a:pt x="94" y="59"/>
                  <a:pt x="94" y="59"/>
                </a:cubicBezTo>
                <a:cubicBezTo>
                  <a:pt x="95" y="59"/>
                  <a:pt x="95" y="59"/>
                  <a:pt x="95" y="59"/>
                </a:cubicBezTo>
                <a:cubicBezTo>
                  <a:pt x="95" y="32"/>
                  <a:pt x="95" y="32"/>
                  <a:pt x="95" y="32"/>
                </a:cubicBezTo>
                <a:close/>
                <a:moveTo>
                  <a:pt x="110" y="64"/>
                </a:moveTo>
                <a:cubicBezTo>
                  <a:pt x="110" y="64"/>
                  <a:pt x="110" y="64"/>
                  <a:pt x="110" y="64"/>
                </a:cubicBezTo>
                <a:cubicBezTo>
                  <a:pt x="110" y="74"/>
                  <a:pt x="110" y="74"/>
                  <a:pt x="110" y="74"/>
                </a:cubicBezTo>
                <a:cubicBezTo>
                  <a:pt x="110" y="76"/>
                  <a:pt x="107" y="78"/>
                  <a:pt x="104" y="78"/>
                </a:cubicBezTo>
                <a:cubicBezTo>
                  <a:pt x="95" y="78"/>
                  <a:pt x="95" y="78"/>
                  <a:pt x="95" y="78"/>
                </a:cubicBezTo>
                <a:cubicBezTo>
                  <a:pt x="95" y="61"/>
                  <a:pt x="95" y="61"/>
                  <a:pt x="95" y="61"/>
                </a:cubicBezTo>
                <a:cubicBezTo>
                  <a:pt x="104" y="61"/>
                  <a:pt x="104" y="61"/>
                  <a:pt x="104" y="61"/>
                </a:cubicBezTo>
                <a:cubicBezTo>
                  <a:pt x="106" y="61"/>
                  <a:pt x="107" y="61"/>
                  <a:pt x="108" y="62"/>
                </a:cubicBezTo>
                <a:cubicBezTo>
                  <a:pt x="109" y="62"/>
                  <a:pt x="110" y="63"/>
                  <a:pt x="110" y="64"/>
                </a:cubicBezTo>
                <a:moveTo>
                  <a:pt x="2" y="71"/>
                </a:moveTo>
                <a:cubicBezTo>
                  <a:pt x="1" y="71"/>
                  <a:pt x="0" y="70"/>
                  <a:pt x="0" y="70"/>
                </a:cubicBezTo>
                <a:cubicBezTo>
                  <a:pt x="0" y="69"/>
                  <a:pt x="1" y="68"/>
                  <a:pt x="2" y="68"/>
                </a:cubicBezTo>
                <a:cubicBezTo>
                  <a:pt x="22" y="61"/>
                  <a:pt x="22" y="61"/>
                  <a:pt x="22" y="61"/>
                </a:cubicBezTo>
                <a:cubicBezTo>
                  <a:pt x="22" y="78"/>
                  <a:pt x="22" y="78"/>
                  <a:pt x="22" y="78"/>
                </a:cubicBezTo>
                <a:lnTo>
                  <a:pt x="2" y="71"/>
                </a:lnTo>
                <a:close/>
                <a:moveTo>
                  <a:pt x="26" y="78"/>
                </a:moveTo>
                <a:cubicBezTo>
                  <a:pt x="26" y="78"/>
                  <a:pt x="26" y="78"/>
                  <a:pt x="26" y="78"/>
                </a:cubicBezTo>
                <a:cubicBezTo>
                  <a:pt x="25" y="61"/>
                  <a:pt x="25" y="61"/>
                  <a:pt x="25" y="61"/>
                </a:cubicBezTo>
                <a:cubicBezTo>
                  <a:pt x="83" y="61"/>
                  <a:pt x="83" y="61"/>
                  <a:pt x="83" y="61"/>
                </a:cubicBezTo>
                <a:cubicBezTo>
                  <a:pt x="83" y="78"/>
                  <a:pt x="83" y="78"/>
                  <a:pt x="83" y="78"/>
                </a:cubicBezTo>
                <a:lnTo>
                  <a:pt x="26" y="78"/>
                </a:lnTo>
                <a:close/>
                <a:moveTo>
                  <a:pt x="93" y="78"/>
                </a:moveTo>
                <a:cubicBezTo>
                  <a:pt x="93" y="78"/>
                  <a:pt x="93" y="78"/>
                  <a:pt x="93" y="78"/>
                </a:cubicBezTo>
                <a:cubicBezTo>
                  <a:pt x="93" y="61"/>
                  <a:pt x="93" y="61"/>
                  <a:pt x="93" y="61"/>
                </a:cubicBezTo>
                <a:cubicBezTo>
                  <a:pt x="86" y="61"/>
                  <a:pt x="86" y="61"/>
                  <a:pt x="86" y="61"/>
                </a:cubicBezTo>
                <a:cubicBezTo>
                  <a:pt x="86" y="78"/>
                  <a:pt x="86" y="78"/>
                  <a:pt x="86" y="78"/>
                </a:cubicBezTo>
                <a:lnTo>
                  <a:pt x="93" y="78"/>
                </a:lnTo>
                <a:close/>
                <a:moveTo>
                  <a:pt x="30" y="32"/>
                </a:moveTo>
                <a:cubicBezTo>
                  <a:pt x="29" y="32"/>
                  <a:pt x="28" y="31"/>
                  <a:pt x="28" y="29"/>
                </a:cubicBezTo>
                <a:cubicBezTo>
                  <a:pt x="28" y="28"/>
                  <a:pt x="29" y="27"/>
                  <a:pt x="30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6" y="27"/>
                  <a:pt x="57" y="28"/>
                  <a:pt x="57" y="29"/>
                </a:cubicBezTo>
                <a:cubicBezTo>
                  <a:pt x="57" y="31"/>
                  <a:pt x="56" y="32"/>
                  <a:pt x="55" y="32"/>
                </a:cubicBezTo>
                <a:lnTo>
                  <a:pt x="30" y="32"/>
                </a:lnTo>
                <a:close/>
                <a:moveTo>
                  <a:pt x="31" y="24"/>
                </a:moveTo>
                <a:cubicBezTo>
                  <a:pt x="29" y="24"/>
                  <a:pt x="28" y="23"/>
                  <a:pt x="28" y="21"/>
                </a:cubicBezTo>
                <a:cubicBezTo>
                  <a:pt x="28" y="20"/>
                  <a:pt x="29" y="19"/>
                  <a:pt x="31" y="19"/>
                </a:cubicBezTo>
                <a:cubicBezTo>
                  <a:pt x="55" y="19"/>
                  <a:pt x="55" y="19"/>
                  <a:pt x="55" y="19"/>
                </a:cubicBezTo>
                <a:cubicBezTo>
                  <a:pt x="56" y="19"/>
                  <a:pt x="57" y="20"/>
                  <a:pt x="57" y="21"/>
                </a:cubicBezTo>
                <a:cubicBezTo>
                  <a:pt x="57" y="23"/>
                  <a:pt x="56" y="24"/>
                  <a:pt x="55" y="24"/>
                </a:cubicBezTo>
                <a:lnTo>
                  <a:pt x="31" y="24"/>
                </a:lnTo>
                <a:close/>
                <a:moveTo>
                  <a:pt x="31" y="16"/>
                </a:moveTo>
                <a:cubicBezTo>
                  <a:pt x="29" y="16"/>
                  <a:pt x="28" y="15"/>
                  <a:pt x="28" y="14"/>
                </a:cubicBezTo>
                <a:cubicBezTo>
                  <a:pt x="28" y="12"/>
                  <a:pt x="29" y="11"/>
                  <a:pt x="31" y="11"/>
                </a:cubicBezTo>
                <a:cubicBezTo>
                  <a:pt x="55" y="11"/>
                  <a:pt x="55" y="11"/>
                  <a:pt x="55" y="11"/>
                </a:cubicBezTo>
                <a:cubicBezTo>
                  <a:pt x="56" y="11"/>
                  <a:pt x="57" y="12"/>
                  <a:pt x="57" y="14"/>
                </a:cubicBezTo>
                <a:cubicBezTo>
                  <a:pt x="57" y="15"/>
                  <a:pt x="56" y="16"/>
                  <a:pt x="55" y="16"/>
                </a:cubicBezTo>
                <a:lnTo>
                  <a:pt x="31" y="16"/>
                </a:lnTo>
                <a:close/>
                <a:moveTo>
                  <a:pt x="30" y="95"/>
                </a:moveTo>
                <a:cubicBezTo>
                  <a:pt x="29" y="95"/>
                  <a:pt x="28" y="94"/>
                  <a:pt x="28" y="93"/>
                </a:cubicBezTo>
                <a:cubicBezTo>
                  <a:pt x="28" y="91"/>
                  <a:pt x="29" y="90"/>
                  <a:pt x="30" y="90"/>
                </a:cubicBezTo>
                <a:cubicBezTo>
                  <a:pt x="79" y="90"/>
                  <a:pt x="79" y="90"/>
                  <a:pt x="79" y="90"/>
                </a:cubicBezTo>
                <a:cubicBezTo>
                  <a:pt x="80" y="90"/>
                  <a:pt x="81" y="91"/>
                  <a:pt x="81" y="93"/>
                </a:cubicBezTo>
                <a:cubicBezTo>
                  <a:pt x="81" y="94"/>
                  <a:pt x="80" y="95"/>
                  <a:pt x="79" y="95"/>
                </a:cubicBezTo>
                <a:lnTo>
                  <a:pt x="30" y="95"/>
                </a:lnTo>
                <a:close/>
                <a:moveTo>
                  <a:pt x="30" y="86"/>
                </a:moveTo>
                <a:cubicBezTo>
                  <a:pt x="28" y="86"/>
                  <a:pt x="27" y="85"/>
                  <a:pt x="27" y="83"/>
                </a:cubicBezTo>
                <a:cubicBezTo>
                  <a:pt x="27" y="82"/>
                  <a:pt x="28" y="81"/>
                  <a:pt x="30" y="81"/>
                </a:cubicBezTo>
                <a:cubicBezTo>
                  <a:pt x="78" y="81"/>
                  <a:pt x="78" y="81"/>
                  <a:pt x="78" y="81"/>
                </a:cubicBezTo>
                <a:cubicBezTo>
                  <a:pt x="79" y="81"/>
                  <a:pt x="81" y="82"/>
                  <a:pt x="81" y="83"/>
                </a:cubicBezTo>
                <a:cubicBezTo>
                  <a:pt x="81" y="85"/>
                  <a:pt x="79" y="86"/>
                  <a:pt x="78" y="86"/>
                </a:cubicBezTo>
                <a:lnTo>
                  <a:pt x="30" y="86"/>
                </a:lnTo>
                <a:close/>
                <a:moveTo>
                  <a:pt x="31" y="58"/>
                </a:moveTo>
                <a:cubicBezTo>
                  <a:pt x="29" y="58"/>
                  <a:pt x="28" y="57"/>
                  <a:pt x="28" y="55"/>
                </a:cubicBezTo>
                <a:cubicBezTo>
                  <a:pt x="28" y="54"/>
                  <a:pt x="29" y="53"/>
                  <a:pt x="31" y="53"/>
                </a:cubicBezTo>
                <a:cubicBezTo>
                  <a:pt x="79" y="53"/>
                  <a:pt x="79" y="53"/>
                  <a:pt x="79" y="53"/>
                </a:cubicBezTo>
                <a:cubicBezTo>
                  <a:pt x="80" y="53"/>
                  <a:pt x="81" y="54"/>
                  <a:pt x="81" y="55"/>
                </a:cubicBezTo>
                <a:cubicBezTo>
                  <a:pt x="81" y="57"/>
                  <a:pt x="80" y="58"/>
                  <a:pt x="79" y="58"/>
                </a:cubicBezTo>
                <a:lnTo>
                  <a:pt x="31" y="58"/>
                </a:lnTo>
                <a:close/>
                <a:moveTo>
                  <a:pt x="31" y="49"/>
                </a:moveTo>
                <a:cubicBezTo>
                  <a:pt x="29" y="49"/>
                  <a:pt x="28" y="48"/>
                  <a:pt x="28" y="46"/>
                </a:cubicBezTo>
                <a:cubicBezTo>
                  <a:pt x="28" y="45"/>
                  <a:pt x="29" y="44"/>
                  <a:pt x="31" y="44"/>
                </a:cubicBezTo>
                <a:cubicBezTo>
                  <a:pt x="79" y="44"/>
                  <a:pt x="79" y="44"/>
                  <a:pt x="79" y="44"/>
                </a:cubicBezTo>
                <a:cubicBezTo>
                  <a:pt x="81" y="44"/>
                  <a:pt x="82" y="45"/>
                  <a:pt x="82" y="46"/>
                </a:cubicBezTo>
                <a:cubicBezTo>
                  <a:pt x="82" y="48"/>
                  <a:pt x="81" y="49"/>
                  <a:pt x="79" y="49"/>
                </a:cubicBezTo>
                <a:lnTo>
                  <a:pt x="31" y="49"/>
                </a:lnTo>
                <a:close/>
                <a:moveTo>
                  <a:pt x="17" y="78"/>
                </a:moveTo>
                <a:cubicBezTo>
                  <a:pt x="17" y="92"/>
                  <a:pt x="17" y="92"/>
                  <a:pt x="17" y="92"/>
                </a:cubicBezTo>
                <a:cubicBezTo>
                  <a:pt x="17" y="99"/>
                  <a:pt x="22" y="104"/>
                  <a:pt x="29" y="104"/>
                </a:cubicBezTo>
                <a:cubicBezTo>
                  <a:pt x="83" y="104"/>
                  <a:pt x="83" y="104"/>
                  <a:pt x="83" y="104"/>
                </a:cubicBezTo>
                <a:cubicBezTo>
                  <a:pt x="90" y="104"/>
                  <a:pt x="95" y="98"/>
                  <a:pt x="95" y="92"/>
                </a:cubicBezTo>
                <a:cubicBezTo>
                  <a:pt x="95" y="79"/>
                  <a:pt x="95" y="79"/>
                  <a:pt x="95" y="79"/>
                </a:cubicBezTo>
                <a:cubicBezTo>
                  <a:pt x="94" y="79"/>
                  <a:pt x="94" y="79"/>
                  <a:pt x="94" y="79"/>
                </a:cubicBezTo>
                <a:cubicBezTo>
                  <a:pt x="87" y="79"/>
                  <a:pt x="87" y="79"/>
                  <a:pt x="87" y="79"/>
                </a:cubicBezTo>
                <a:cubicBezTo>
                  <a:pt x="87" y="92"/>
                  <a:pt x="87" y="92"/>
                  <a:pt x="87" y="92"/>
                </a:cubicBezTo>
                <a:cubicBezTo>
                  <a:pt x="87" y="94"/>
                  <a:pt x="85" y="96"/>
                  <a:pt x="83" y="96"/>
                </a:cubicBezTo>
                <a:cubicBezTo>
                  <a:pt x="29" y="96"/>
                  <a:pt x="29" y="96"/>
                  <a:pt x="29" y="96"/>
                </a:cubicBezTo>
                <a:cubicBezTo>
                  <a:pt x="27" y="96"/>
                  <a:pt x="25" y="94"/>
                  <a:pt x="25" y="92"/>
                </a:cubicBezTo>
                <a:cubicBezTo>
                  <a:pt x="25" y="80"/>
                  <a:pt x="25" y="80"/>
                  <a:pt x="25" y="80"/>
                </a:cubicBezTo>
                <a:cubicBezTo>
                  <a:pt x="24" y="80"/>
                  <a:pt x="24" y="80"/>
                  <a:pt x="24" y="80"/>
                </a:cubicBezTo>
                <a:cubicBezTo>
                  <a:pt x="24" y="81"/>
                  <a:pt x="24" y="81"/>
                  <a:pt x="24" y="81"/>
                </a:cubicBezTo>
                <a:lnTo>
                  <a:pt x="17" y="78"/>
                </a:lnTo>
                <a:close/>
                <a:moveTo>
                  <a:pt x="66" y="11"/>
                </a:moveTo>
                <a:cubicBezTo>
                  <a:pt x="66" y="11"/>
                  <a:pt x="66" y="11"/>
                  <a:pt x="66" y="11"/>
                </a:cubicBezTo>
                <a:cubicBezTo>
                  <a:pt x="83" y="28"/>
                  <a:pt x="83" y="28"/>
                  <a:pt x="83" y="28"/>
                </a:cubicBezTo>
                <a:cubicBezTo>
                  <a:pt x="70" y="28"/>
                  <a:pt x="70" y="28"/>
                  <a:pt x="70" y="28"/>
                </a:cubicBezTo>
                <a:cubicBezTo>
                  <a:pt x="68" y="28"/>
                  <a:pt x="66" y="27"/>
                  <a:pt x="66" y="24"/>
                </a:cubicBezTo>
                <a:lnTo>
                  <a:pt x="66" y="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" name="Freeform 18"/>
          <p:cNvSpPr>
            <a:spLocks noEditPoints="1"/>
          </p:cNvSpPr>
          <p:nvPr/>
        </p:nvSpPr>
        <p:spPr bwMode="auto">
          <a:xfrm>
            <a:off x="20687209" y="6283464"/>
            <a:ext cx="338272" cy="669108"/>
          </a:xfrm>
          <a:custGeom>
            <a:avLst/>
            <a:gdLst>
              <a:gd name="T0" fmla="*/ 47 w 56"/>
              <a:gd name="T1" fmla="*/ 77 h 110"/>
              <a:gd name="T2" fmla="*/ 47 w 56"/>
              <a:gd name="T3" fmla="*/ 65 h 110"/>
              <a:gd name="T4" fmla="*/ 30 w 56"/>
              <a:gd name="T5" fmla="*/ 15 h 110"/>
              <a:gd name="T6" fmla="*/ 30 w 56"/>
              <a:gd name="T7" fmla="*/ 15 h 110"/>
              <a:gd name="T8" fmla="*/ 30 w 56"/>
              <a:gd name="T9" fmla="*/ 2 h 110"/>
              <a:gd name="T10" fmla="*/ 28 w 56"/>
              <a:gd name="T11" fmla="*/ 0 h 110"/>
              <a:gd name="T12" fmla="*/ 27 w 56"/>
              <a:gd name="T13" fmla="*/ 2 h 110"/>
              <a:gd name="T14" fmla="*/ 27 w 56"/>
              <a:gd name="T15" fmla="*/ 15 h 110"/>
              <a:gd name="T16" fmla="*/ 26 w 56"/>
              <a:gd name="T17" fmla="*/ 15 h 110"/>
              <a:gd name="T18" fmla="*/ 9 w 56"/>
              <a:gd name="T19" fmla="*/ 65 h 110"/>
              <a:gd name="T20" fmla="*/ 9 w 56"/>
              <a:gd name="T21" fmla="*/ 77 h 110"/>
              <a:gd name="T22" fmla="*/ 7 w 56"/>
              <a:gd name="T23" fmla="*/ 79 h 110"/>
              <a:gd name="T24" fmla="*/ 0 w 56"/>
              <a:gd name="T25" fmla="*/ 92 h 110"/>
              <a:gd name="T26" fmla="*/ 0 w 56"/>
              <a:gd name="T27" fmla="*/ 107 h 110"/>
              <a:gd name="T28" fmla="*/ 1 w 56"/>
              <a:gd name="T29" fmla="*/ 109 h 110"/>
              <a:gd name="T30" fmla="*/ 4 w 56"/>
              <a:gd name="T31" fmla="*/ 109 h 110"/>
              <a:gd name="T32" fmla="*/ 11 w 56"/>
              <a:gd name="T33" fmla="*/ 104 h 110"/>
              <a:gd name="T34" fmla="*/ 18 w 56"/>
              <a:gd name="T35" fmla="*/ 102 h 110"/>
              <a:gd name="T36" fmla="*/ 19 w 56"/>
              <a:gd name="T37" fmla="*/ 102 h 110"/>
              <a:gd name="T38" fmla="*/ 19 w 56"/>
              <a:gd name="T39" fmla="*/ 102 h 110"/>
              <a:gd name="T40" fmla="*/ 19 w 56"/>
              <a:gd name="T41" fmla="*/ 102 h 110"/>
              <a:gd name="T42" fmla="*/ 22 w 56"/>
              <a:gd name="T43" fmla="*/ 105 h 110"/>
              <a:gd name="T44" fmla="*/ 34 w 56"/>
              <a:gd name="T45" fmla="*/ 105 h 110"/>
              <a:gd name="T46" fmla="*/ 37 w 56"/>
              <a:gd name="T47" fmla="*/ 102 h 110"/>
              <a:gd name="T48" fmla="*/ 37 w 56"/>
              <a:gd name="T49" fmla="*/ 102 h 110"/>
              <a:gd name="T50" fmla="*/ 37 w 56"/>
              <a:gd name="T51" fmla="*/ 102 h 110"/>
              <a:gd name="T52" fmla="*/ 38 w 56"/>
              <a:gd name="T53" fmla="*/ 102 h 110"/>
              <a:gd name="T54" fmla="*/ 45 w 56"/>
              <a:gd name="T55" fmla="*/ 104 h 110"/>
              <a:gd name="T56" fmla="*/ 53 w 56"/>
              <a:gd name="T57" fmla="*/ 109 h 110"/>
              <a:gd name="T58" fmla="*/ 55 w 56"/>
              <a:gd name="T59" fmla="*/ 109 h 110"/>
              <a:gd name="T60" fmla="*/ 56 w 56"/>
              <a:gd name="T61" fmla="*/ 107 h 110"/>
              <a:gd name="T62" fmla="*/ 56 w 56"/>
              <a:gd name="T63" fmla="*/ 92 h 110"/>
              <a:gd name="T64" fmla="*/ 49 w 56"/>
              <a:gd name="T65" fmla="*/ 79 h 110"/>
              <a:gd name="T66" fmla="*/ 47 w 56"/>
              <a:gd name="T67" fmla="*/ 77 h 110"/>
              <a:gd name="T68" fmla="*/ 28 w 56"/>
              <a:gd name="T69" fmla="*/ 29 h 110"/>
              <a:gd name="T70" fmla="*/ 35 w 56"/>
              <a:gd name="T71" fmla="*/ 36 h 110"/>
              <a:gd name="T72" fmla="*/ 28 w 56"/>
              <a:gd name="T73" fmla="*/ 43 h 110"/>
              <a:gd name="T74" fmla="*/ 21 w 56"/>
              <a:gd name="T75" fmla="*/ 36 h 110"/>
              <a:gd name="T76" fmla="*/ 28 w 56"/>
              <a:gd name="T77" fmla="*/ 29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" h="110">
                <a:moveTo>
                  <a:pt x="47" y="77"/>
                </a:moveTo>
                <a:cubicBezTo>
                  <a:pt x="47" y="65"/>
                  <a:pt x="47" y="65"/>
                  <a:pt x="47" y="65"/>
                </a:cubicBezTo>
                <a:cubicBezTo>
                  <a:pt x="47" y="37"/>
                  <a:pt x="35" y="21"/>
                  <a:pt x="30" y="15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1"/>
                  <a:pt x="29" y="0"/>
                  <a:pt x="28" y="0"/>
                </a:cubicBezTo>
                <a:cubicBezTo>
                  <a:pt x="27" y="0"/>
                  <a:pt x="27" y="1"/>
                  <a:pt x="27" y="2"/>
                </a:cubicBezTo>
                <a:cubicBezTo>
                  <a:pt x="27" y="15"/>
                  <a:pt x="27" y="15"/>
                  <a:pt x="27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1" y="21"/>
                  <a:pt x="9" y="37"/>
                  <a:pt x="9" y="65"/>
                </a:cubicBezTo>
                <a:cubicBezTo>
                  <a:pt x="9" y="77"/>
                  <a:pt x="9" y="77"/>
                  <a:pt x="9" y="77"/>
                </a:cubicBezTo>
                <a:cubicBezTo>
                  <a:pt x="7" y="79"/>
                  <a:pt x="7" y="79"/>
                  <a:pt x="7" y="79"/>
                </a:cubicBezTo>
                <a:cubicBezTo>
                  <a:pt x="3" y="82"/>
                  <a:pt x="0" y="87"/>
                  <a:pt x="0" y="92"/>
                </a:cubicBezTo>
                <a:cubicBezTo>
                  <a:pt x="0" y="107"/>
                  <a:pt x="0" y="107"/>
                  <a:pt x="0" y="107"/>
                </a:cubicBezTo>
                <a:cubicBezTo>
                  <a:pt x="0" y="108"/>
                  <a:pt x="0" y="109"/>
                  <a:pt x="1" y="109"/>
                </a:cubicBezTo>
                <a:cubicBezTo>
                  <a:pt x="2" y="110"/>
                  <a:pt x="3" y="110"/>
                  <a:pt x="4" y="109"/>
                </a:cubicBezTo>
                <a:cubicBezTo>
                  <a:pt x="11" y="104"/>
                  <a:pt x="11" y="104"/>
                  <a:pt x="11" y="104"/>
                </a:cubicBezTo>
                <a:cubicBezTo>
                  <a:pt x="13" y="103"/>
                  <a:pt x="16" y="102"/>
                  <a:pt x="18" y="102"/>
                </a:cubicBezTo>
                <a:cubicBezTo>
                  <a:pt x="19" y="102"/>
                  <a:pt x="19" y="102"/>
                  <a:pt x="19" y="102"/>
                </a:cubicBezTo>
                <a:cubicBezTo>
                  <a:pt x="19" y="102"/>
                  <a:pt x="19" y="102"/>
                  <a:pt x="19" y="102"/>
                </a:cubicBezTo>
                <a:cubicBezTo>
                  <a:pt x="19" y="102"/>
                  <a:pt x="19" y="102"/>
                  <a:pt x="19" y="102"/>
                </a:cubicBezTo>
                <a:cubicBezTo>
                  <a:pt x="19" y="104"/>
                  <a:pt x="20" y="105"/>
                  <a:pt x="22" y="105"/>
                </a:cubicBezTo>
                <a:cubicBezTo>
                  <a:pt x="34" y="105"/>
                  <a:pt x="34" y="105"/>
                  <a:pt x="34" y="105"/>
                </a:cubicBezTo>
                <a:cubicBezTo>
                  <a:pt x="36" y="105"/>
                  <a:pt x="37" y="104"/>
                  <a:pt x="37" y="102"/>
                </a:cubicBezTo>
                <a:cubicBezTo>
                  <a:pt x="37" y="102"/>
                  <a:pt x="37" y="102"/>
                  <a:pt x="37" y="102"/>
                </a:cubicBezTo>
                <a:cubicBezTo>
                  <a:pt x="37" y="102"/>
                  <a:pt x="37" y="102"/>
                  <a:pt x="37" y="102"/>
                </a:cubicBezTo>
                <a:cubicBezTo>
                  <a:pt x="38" y="102"/>
                  <a:pt x="38" y="102"/>
                  <a:pt x="38" y="102"/>
                </a:cubicBezTo>
                <a:cubicBezTo>
                  <a:pt x="41" y="102"/>
                  <a:pt x="43" y="103"/>
                  <a:pt x="45" y="104"/>
                </a:cubicBezTo>
                <a:cubicBezTo>
                  <a:pt x="53" y="109"/>
                  <a:pt x="53" y="109"/>
                  <a:pt x="53" y="109"/>
                </a:cubicBezTo>
                <a:cubicBezTo>
                  <a:pt x="53" y="110"/>
                  <a:pt x="54" y="110"/>
                  <a:pt x="55" y="109"/>
                </a:cubicBezTo>
                <a:cubicBezTo>
                  <a:pt x="56" y="109"/>
                  <a:pt x="56" y="108"/>
                  <a:pt x="56" y="107"/>
                </a:cubicBezTo>
                <a:cubicBezTo>
                  <a:pt x="56" y="92"/>
                  <a:pt x="56" y="92"/>
                  <a:pt x="56" y="92"/>
                </a:cubicBezTo>
                <a:cubicBezTo>
                  <a:pt x="56" y="87"/>
                  <a:pt x="54" y="82"/>
                  <a:pt x="49" y="79"/>
                </a:cubicBezTo>
                <a:lnTo>
                  <a:pt x="47" y="77"/>
                </a:lnTo>
                <a:close/>
                <a:moveTo>
                  <a:pt x="28" y="29"/>
                </a:moveTo>
                <a:cubicBezTo>
                  <a:pt x="32" y="29"/>
                  <a:pt x="35" y="32"/>
                  <a:pt x="35" y="36"/>
                </a:cubicBezTo>
                <a:cubicBezTo>
                  <a:pt x="35" y="40"/>
                  <a:pt x="32" y="43"/>
                  <a:pt x="28" y="43"/>
                </a:cubicBezTo>
                <a:cubicBezTo>
                  <a:pt x="24" y="43"/>
                  <a:pt x="21" y="40"/>
                  <a:pt x="21" y="36"/>
                </a:cubicBezTo>
                <a:cubicBezTo>
                  <a:pt x="21" y="32"/>
                  <a:pt x="24" y="29"/>
                  <a:pt x="28" y="2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" name="Freeform 19"/>
          <p:cNvSpPr>
            <a:spLocks noEditPoints="1"/>
          </p:cNvSpPr>
          <p:nvPr/>
        </p:nvSpPr>
        <p:spPr bwMode="auto">
          <a:xfrm>
            <a:off x="19092504" y="6283464"/>
            <a:ext cx="449790" cy="669108"/>
          </a:xfrm>
          <a:custGeom>
            <a:avLst/>
            <a:gdLst>
              <a:gd name="T0" fmla="*/ 70 w 74"/>
              <a:gd name="T1" fmla="*/ 23 h 110"/>
              <a:gd name="T2" fmla="*/ 65 w 74"/>
              <a:gd name="T3" fmla="*/ 20 h 110"/>
              <a:gd name="T4" fmla="*/ 65 w 74"/>
              <a:gd name="T5" fmla="*/ 14 h 110"/>
              <a:gd name="T6" fmla="*/ 60 w 74"/>
              <a:gd name="T7" fmla="*/ 9 h 110"/>
              <a:gd name="T8" fmla="*/ 54 w 74"/>
              <a:gd name="T9" fmla="*/ 9 h 110"/>
              <a:gd name="T10" fmla="*/ 51 w 74"/>
              <a:gd name="T11" fmla="*/ 4 h 110"/>
              <a:gd name="T12" fmla="*/ 43 w 74"/>
              <a:gd name="T13" fmla="*/ 2 h 110"/>
              <a:gd name="T14" fmla="*/ 38 w 74"/>
              <a:gd name="T15" fmla="*/ 5 h 110"/>
              <a:gd name="T16" fmla="*/ 33 w 74"/>
              <a:gd name="T17" fmla="*/ 2 h 110"/>
              <a:gd name="T18" fmla="*/ 25 w 74"/>
              <a:gd name="T19" fmla="*/ 4 h 110"/>
              <a:gd name="T20" fmla="*/ 22 w 74"/>
              <a:gd name="T21" fmla="*/ 9 h 110"/>
              <a:gd name="T22" fmla="*/ 16 w 74"/>
              <a:gd name="T23" fmla="*/ 9 h 110"/>
              <a:gd name="T24" fmla="*/ 11 w 74"/>
              <a:gd name="T25" fmla="*/ 14 h 110"/>
              <a:gd name="T26" fmla="*/ 11 w 74"/>
              <a:gd name="T27" fmla="*/ 20 h 110"/>
              <a:gd name="T28" fmla="*/ 6 w 74"/>
              <a:gd name="T29" fmla="*/ 23 h 110"/>
              <a:gd name="T30" fmla="*/ 4 w 74"/>
              <a:gd name="T31" fmla="*/ 31 h 110"/>
              <a:gd name="T32" fmla="*/ 6 w 74"/>
              <a:gd name="T33" fmla="*/ 36 h 110"/>
              <a:gd name="T34" fmla="*/ 4 w 74"/>
              <a:gd name="T35" fmla="*/ 41 h 110"/>
              <a:gd name="T36" fmla="*/ 6 w 74"/>
              <a:gd name="T37" fmla="*/ 49 h 110"/>
              <a:gd name="T38" fmla="*/ 11 w 74"/>
              <a:gd name="T39" fmla="*/ 52 h 110"/>
              <a:gd name="T40" fmla="*/ 11 w 74"/>
              <a:gd name="T41" fmla="*/ 58 h 110"/>
              <a:gd name="T42" fmla="*/ 16 w 74"/>
              <a:gd name="T43" fmla="*/ 63 h 110"/>
              <a:gd name="T44" fmla="*/ 18 w 74"/>
              <a:gd name="T45" fmla="*/ 63 h 110"/>
              <a:gd name="T46" fmla="*/ 0 w 74"/>
              <a:gd name="T47" fmla="*/ 102 h 110"/>
              <a:gd name="T48" fmla="*/ 16 w 74"/>
              <a:gd name="T49" fmla="*/ 93 h 110"/>
              <a:gd name="T50" fmla="*/ 18 w 74"/>
              <a:gd name="T51" fmla="*/ 110 h 110"/>
              <a:gd name="T52" fmla="*/ 36 w 74"/>
              <a:gd name="T53" fmla="*/ 70 h 110"/>
              <a:gd name="T54" fmla="*/ 48 w 74"/>
              <a:gd name="T55" fmla="*/ 110 h 110"/>
              <a:gd name="T56" fmla="*/ 53 w 74"/>
              <a:gd name="T57" fmla="*/ 93 h 110"/>
              <a:gd name="T58" fmla="*/ 67 w 74"/>
              <a:gd name="T59" fmla="*/ 105 h 110"/>
              <a:gd name="T60" fmla="*/ 55 w 74"/>
              <a:gd name="T61" fmla="*/ 63 h 110"/>
              <a:gd name="T62" fmla="*/ 60 w 74"/>
              <a:gd name="T63" fmla="*/ 63 h 110"/>
              <a:gd name="T64" fmla="*/ 65 w 74"/>
              <a:gd name="T65" fmla="*/ 58 h 110"/>
              <a:gd name="T66" fmla="*/ 65 w 74"/>
              <a:gd name="T67" fmla="*/ 52 h 110"/>
              <a:gd name="T68" fmla="*/ 70 w 74"/>
              <a:gd name="T69" fmla="*/ 49 h 110"/>
              <a:gd name="T70" fmla="*/ 72 w 74"/>
              <a:gd name="T71" fmla="*/ 41 h 110"/>
              <a:gd name="T72" fmla="*/ 69 w 74"/>
              <a:gd name="T73" fmla="*/ 36 h 110"/>
              <a:gd name="T74" fmla="*/ 72 w 74"/>
              <a:gd name="T75" fmla="*/ 31 h 110"/>
              <a:gd name="T76" fmla="*/ 70 w 74"/>
              <a:gd name="T77" fmla="*/ 23 h 110"/>
              <a:gd name="T78" fmla="*/ 42 w 74"/>
              <a:gd name="T79" fmla="*/ 50 h 110"/>
              <a:gd name="T80" fmla="*/ 36 w 74"/>
              <a:gd name="T81" fmla="*/ 50 h 110"/>
              <a:gd name="T82" fmla="*/ 36 w 74"/>
              <a:gd name="T83" fmla="*/ 30 h 110"/>
              <a:gd name="T84" fmla="*/ 30 w 74"/>
              <a:gd name="T85" fmla="*/ 30 h 110"/>
              <a:gd name="T86" fmla="*/ 30 w 74"/>
              <a:gd name="T87" fmla="*/ 26 h 110"/>
              <a:gd name="T88" fmla="*/ 42 w 74"/>
              <a:gd name="T89" fmla="*/ 24 h 110"/>
              <a:gd name="T90" fmla="*/ 42 w 74"/>
              <a:gd name="T91" fmla="*/ 50 h 110"/>
              <a:gd name="T92" fmla="*/ 38 w 74"/>
              <a:gd name="T93" fmla="*/ 13 h 110"/>
              <a:gd name="T94" fmla="*/ 61 w 74"/>
              <a:gd name="T95" fmla="*/ 36 h 110"/>
              <a:gd name="T96" fmla="*/ 38 w 74"/>
              <a:gd name="T97" fmla="*/ 59 h 110"/>
              <a:gd name="T98" fmla="*/ 15 w 74"/>
              <a:gd name="T99" fmla="*/ 36 h 110"/>
              <a:gd name="T100" fmla="*/ 38 w 74"/>
              <a:gd name="T101" fmla="*/ 13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4" h="110">
                <a:moveTo>
                  <a:pt x="70" y="23"/>
                </a:moveTo>
                <a:cubicBezTo>
                  <a:pt x="65" y="20"/>
                  <a:pt x="65" y="20"/>
                  <a:pt x="65" y="20"/>
                </a:cubicBezTo>
                <a:cubicBezTo>
                  <a:pt x="65" y="14"/>
                  <a:pt x="65" y="14"/>
                  <a:pt x="65" y="14"/>
                </a:cubicBezTo>
                <a:cubicBezTo>
                  <a:pt x="65" y="11"/>
                  <a:pt x="63" y="9"/>
                  <a:pt x="60" y="9"/>
                </a:cubicBezTo>
                <a:cubicBezTo>
                  <a:pt x="54" y="9"/>
                  <a:pt x="54" y="9"/>
                  <a:pt x="54" y="9"/>
                </a:cubicBezTo>
                <a:cubicBezTo>
                  <a:pt x="51" y="4"/>
                  <a:pt x="51" y="4"/>
                  <a:pt x="51" y="4"/>
                </a:cubicBezTo>
                <a:cubicBezTo>
                  <a:pt x="49" y="1"/>
                  <a:pt x="46" y="0"/>
                  <a:pt x="43" y="2"/>
                </a:cubicBezTo>
                <a:cubicBezTo>
                  <a:pt x="38" y="5"/>
                  <a:pt x="38" y="5"/>
                  <a:pt x="38" y="5"/>
                </a:cubicBezTo>
                <a:cubicBezTo>
                  <a:pt x="33" y="2"/>
                  <a:pt x="33" y="2"/>
                  <a:pt x="33" y="2"/>
                </a:cubicBezTo>
                <a:cubicBezTo>
                  <a:pt x="30" y="0"/>
                  <a:pt x="27" y="1"/>
                  <a:pt x="25" y="4"/>
                </a:cubicBezTo>
                <a:cubicBezTo>
                  <a:pt x="22" y="9"/>
                  <a:pt x="22" y="9"/>
                  <a:pt x="22" y="9"/>
                </a:cubicBezTo>
                <a:cubicBezTo>
                  <a:pt x="16" y="9"/>
                  <a:pt x="16" y="9"/>
                  <a:pt x="16" y="9"/>
                </a:cubicBezTo>
                <a:cubicBezTo>
                  <a:pt x="13" y="9"/>
                  <a:pt x="11" y="11"/>
                  <a:pt x="11" y="14"/>
                </a:cubicBezTo>
                <a:cubicBezTo>
                  <a:pt x="11" y="20"/>
                  <a:pt x="11" y="20"/>
                  <a:pt x="11" y="20"/>
                </a:cubicBezTo>
                <a:cubicBezTo>
                  <a:pt x="6" y="23"/>
                  <a:pt x="6" y="23"/>
                  <a:pt x="6" y="23"/>
                </a:cubicBezTo>
                <a:cubicBezTo>
                  <a:pt x="3" y="25"/>
                  <a:pt x="2" y="28"/>
                  <a:pt x="4" y="31"/>
                </a:cubicBezTo>
                <a:cubicBezTo>
                  <a:pt x="6" y="36"/>
                  <a:pt x="6" y="36"/>
                  <a:pt x="6" y="36"/>
                </a:cubicBezTo>
                <a:cubicBezTo>
                  <a:pt x="4" y="41"/>
                  <a:pt x="4" y="41"/>
                  <a:pt x="4" y="41"/>
                </a:cubicBezTo>
                <a:cubicBezTo>
                  <a:pt x="2" y="44"/>
                  <a:pt x="3" y="47"/>
                  <a:pt x="6" y="49"/>
                </a:cubicBezTo>
                <a:cubicBezTo>
                  <a:pt x="11" y="52"/>
                  <a:pt x="11" y="52"/>
                  <a:pt x="11" y="52"/>
                </a:cubicBezTo>
                <a:cubicBezTo>
                  <a:pt x="11" y="58"/>
                  <a:pt x="11" y="58"/>
                  <a:pt x="11" y="58"/>
                </a:cubicBezTo>
                <a:cubicBezTo>
                  <a:pt x="11" y="61"/>
                  <a:pt x="13" y="63"/>
                  <a:pt x="16" y="63"/>
                </a:cubicBezTo>
                <a:cubicBezTo>
                  <a:pt x="18" y="63"/>
                  <a:pt x="18" y="63"/>
                  <a:pt x="18" y="63"/>
                </a:cubicBezTo>
                <a:cubicBezTo>
                  <a:pt x="0" y="102"/>
                  <a:pt x="0" y="102"/>
                  <a:pt x="0" y="102"/>
                </a:cubicBezTo>
                <a:cubicBezTo>
                  <a:pt x="16" y="93"/>
                  <a:pt x="16" y="93"/>
                  <a:pt x="16" y="93"/>
                </a:cubicBezTo>
                <a:cubicBezTo>
                  <a:pt x="18" y="110"/>
                  <a:pt x="18" y="110"/>
                  <a:pt x="18" y="110"/>
                </a:cubicBezTo>
                <a:cubicBezTo>
                  <a:pt x="36" y="70"/>
                  <a:pt x="36" y="70"/>
                  <a:pt x="36" y="7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53" y="93"/>
                  <a:pt x="53" y="93"/>
                  <a:pt x="53" y="93"/>
                </a:cubicBezTo>
                <a:cubicBezTo>
                  <a:pt x="67" y="105"/>
                  <a:pt x="67" y="105"/>
                  <a:pt x="67" y="105"/>
                </a:cubicBezTo>
                <a:cubicBezTo>
                  <a:pt x="55" y="63"/>
                  <a:pt x="55" y="63"/>
                  <a:pt x="55" y="63"/>
                </a:cubicBezTo>
                <a:cubicBezTo>
                  <a:pt x="60" y="63"/>
                  <a:pt x="60" y="63"/>
                  <a:pt x="60" y="63"/>
                </a:cubicBezTo>
                <a:cubicBezTo>
                  <a:pt x="63" y="63"/>
                  <a:pt x="65" y="61"/>
                  <a:pt x="65" y="58"/>
                </a:cubicBezTo>
                <a:cubicBezTo>
                  <a:pt x="65" y="52"/>
                  <a:pt x="65" y="52"/>
                  <a:pt x="65" y="52"/>
                </a:cubicBezTo>
                <a:cubicBezTo>
                  <a:pt x="70" y="49"/>
                  <a:pt x="70" y="49"/>
                  <a:pt x="70" y="49"/>
                </a:cubicBezTo>
                <a:cubicBezTo>
                  <a:pt x="73" y="47"/>
                  <a:pt x="74" y="44"/>
                  <a:pt x="72" y="41"/>
                </a:cubicBezTo>
                <a:cubicBezTo>
                  <a:pt x="69" y="36"/>
                  <a:pt x="69" y="36"/>
                  <a:pt x="69" y="36"/>
                </a:cubicBezTo>
                <a:cubicBezTo>
                  <a:pt x="72" y="31"/>
                  <a:pt x="72" y="31"/>
                  <a:pt x="72" y="31"/>
                </a:cubicBezTo>
                <a:cubicBezTo>
                  <a:pt x="74" y="28"/>
                  <a:pt x="73" y="25"/>
                  <a:pt x="70" y="23"/>
                </a:cubicBezTo>
                <a:moveTo>
                  <a:pt x="42" y="50"/>
                </a:moveTo>
                <a:cubicBezTo>
                  <a:pt x="36" y="50"/>
                  <a:pt x="36" y="50"/>
                  <a:pt x="36" y="50"/>
                </a:cubicBezTo>
                <a:cubicBezTo>
                  <a:pt x="36" y="30"/>
                  <a:pt x="36" y="30"/>
                  <a:pt x="36" y="30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26"/>
                  <a:pt x="30" y="26"/>
                  <a:pt x="30" y="26"/>
                </a:cubicBezTo>
                <a:cubicBezTo>
                  <a:pt x="42" y="24"/>
                  <a:pt x="42" y="24"/>
                  <a:pt x="42" y="24"/>
                </a:cubicBezTo>
                <a:lnTo>
                  <a:pt x="42" y="50"/>
                </a:lnTo>
                <a:close/>
                <a:moveTo>
                  <a:pt x="38" y="13"/>
                </a:moveTo>
                <a:cubicBezTo>
                  <a:pt x="51" y="13"/>
                  <a:pt x="61" y="23"/>
                  <a:pt x="61" y="36"/>
                </a:cubicBezTo>
                <a:cubicBezTo>
                  <a:pt x="61" y="49"/>
                  <a:pt x="51" y="59"/>
                  <a:pt x="38" y="59"/>
                </a:cubicBezTo>
                <a:cubicBezTo>
                  <a:pt x="25" y="59"/>
                  <a:pt x="15" y="49"/>
                  <a:pt x="15" y="36"/>
                </a:cubicBezTo>
                <a:cubicBezTo>
                  <a:pt x="15" y="23"/>
                  <a:pt x="25" y="13"/>
                  <a:pt x="38" y="13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" name="Freeform 20"/>
          <p:cNvSpPr>
            <a:spLocks noEditPoints="1"/>
          </p:cNvSpPr>
          <p:nvPr/>
        </p:nvSpPr>
        <p:spPr bwMode="auto">
          <a:xfrm>
            <a:off x="15616862" y="10907744"/>
            <a:ext cx="676542" cy="680260"/>
          </a:xfrm>
          <a:custGeom>
            <a:avLst/>
            <a:gdLst>
              <a:gd name="T0" fmla="*/ 106 w 111"/>
              <a:gd name="T1" fmla="*/ 36 h 112"/>
              <a:gd name="T2" fmla="*/ 98 w 111"/>
              <a:gd name="T3" fmla="*/ 31 h 112"/>
              <a:gd name="T4" fmla="*/ 98 w 111"/>
              <a:gd name="T5" fmla="*/ 22 h 112"/>
              <a:gd name="T6" fmla="*/ 89 w 111"/>
              <a:gd name="T7" fmla="*/ 14 h 112"/>
              <a:gd name="T8" fmla="*/ 80 w 111"/>
              <a:gd name="T9" fmla="*/ 14 h 112"/>
              <a:gd name="T10" fmla="*/ 75 w 111"/>
              <a:gd name="T11" fmla="*/ 5 h 112"/>
              <a:gd name="T12" fmla="*/ 64 w 111"/>
              <a:gd name="T13" fmla="*/ 2 h 112"/>
              <a:gd name="T14" fmla="*/ 56 w 111"/>
              <a:gd name="T15" fmla="*/ 7 h 112"/>
              <a:gd name="T16" fmla="*/ 48 w 111"/>
              <a:gd name="T17" fmla="*/ 2 h 112"/>
              <a:gd name="T18" fmla="*/ 36 w 111"/>
              <a:gd name="T19" fmla="*/ 5 h 112"/>
              <a:gd name="T20" fmla="*/ 31 w 111"/>
              <a:gd name="T21" fmla="*/ 14 h 112"/>
              <a:gd name="T22" fmla="*/ 22 w 111"/>
              <a:gd name="T23" fmla="*/ 14 h 112"/>
              <a:gd name="T24" fmla="*/ 13 w 111"/>
              <a:gd name="T25" fmla="*/ 22 h 112"/>
              <a:gd name="T26" fmla="*/ 13 w 111"/>
              <a:gd name="T27" fmla="*/ 31 h 112"/>
              <a:gd name="T28" fmla="*/ 5 w 111"/>
              <a:gd name="T29" fmla="*/ 36 h 112"/>
              <a:gd name="T30" fmla="*/ 2 w 111"/>
              <a:gd name="T31" fmla="*/ 48 h 112"/>
              <a:gd name="T32" fmla="*/ 7 w 111"/>
              <a:gd name="T33" fmla="*/ 56 h 112"/>
              <a:gd name="T34" fmla="*/ 2 w 111"/>
              <a:gd name="T35" fmla="*/ 64 h 112"/>
              <a:gd name="T36" fmla="*/ 5 w 111"/>
              <a:gd name="T37" fmla="*/ 76 h 112"/>
              <a:gd name="T38" fmla="*/ 13 w 111"/>
              <a:gd name="T39" fmla="*/ 80 h 112"/>
              <a:gd name="T40" fmla="*/ 13 w 111"/>
              <a:gd name="T41" fmla="*/ 90 h 112"/>
              <a:gd name="T42" fmla="*/ 22 w 111"/>
              <a:gd name="T43" fmla="*/ 98 h 112"/>
              <a:gd name="T44" fmla="*/ 31 w 111"/>
              <a:gd name="T45" fmla="*/ 98 h 112"/>
              <a:gd name="T46" fmla="*/ 36 w 111"/>
              <a:gd name="T47" fmla="*/ 106 h 112"/>
              <a:gd name="T48" fmla="*/ 48 w 111"/>
              <a:gd name="T49" fmla="*/ 109 h 112"/>
              <a:gd name="T50" fmla="*/ 56 w 111"/>
              <a:gd name="T51" fmla="*/ 105 h 112"/>
              <a:gd name="T52" fmla="*/ 64 w 111"/>
              <a:gd name="T53" fmla="*/ 109 h 112"/>
              <a:gd name="T54" fmla="*/ 68 w 111"/>
              <a:gd name="T55" fmla="*/ 111 h 112"/>
              <a:gd name="T56" fmla="*/ 75 w 111"/>
              <a:gd name="T57" fmla="*/ 106 h 112"/>
              <a:gd name="T58" fmla="*/ 80 w 111"/>
              <a:gd name="T59" fmla="*/ 98 h 112"/>
              <a:gd name="T60" fmla="*/ 89 w 111"/>
              <a:gd name="T61" fmla="*/ 98 h 112"/>
              <a:gd name="T62" fmla="*/ 98 w 111"/>
              <a:gd name="T63" fmla="*/ 90 h 112"/>
              <a:gd name="T64" fmla="*/ 98 w 111"/>
              <a:gd name="T65" fmla="*/ 80 h 112"/>
              <a:gd name="T66" fmla="*/ 106 w 111"/>
              <a:gd name="T67" fmla="*/ 76 h 112"/>
              <a:gd name="T68" fmla="*/ 109 w 111"/>
              <a:gd name="T69" fmla="*/ 64 h 112"/>
              <a:gd name="T70" fmla="*/ 105 w 111"/>
              <a:gd name="T71" fmla="*/ 56 h 112"/>
              <a:gd name="T72" fmla="*/ 109 w 111"/>
              <a:gd name="T73" fmla="*/ 48 h 112"/>
              <a:gd name="T74" fmla="*/ 106 w 111"/>
              <a:gd name="T75" fmla="*/ 36 h 112"/>
              <a:gd name="T76" fmla="*/ 51 w 111"/>
              <a:gd name="T77" fmla="*/ 58 h 112"/>
              <a:gd name="T78" fmla="*/ 51 w 111"/>
              <a:gd name="T79" fmla="*/ 58 h 112"/>
              <a:gd name="T80" fmla="*/ 44 w 111"/>
              <a:gd name="T81" fmla="*/ 51 h 112"/>
              <a:gd name="T82" fmla="*/ 42 w 111"/>
              <a:gd name="T83" fmla="*/ 50 h 112"/>
              <a:gd name="T84" fmla="*/ 39 w 111"/>
              <a:gd name="T85" fmla="*/ 51 h 112"/>
              <a:gd name="T86" fmla="*/ 37 w 111"/>
              <a:gd name="T87" fmla="*/ 53 h 112"/>
              <a:gd name="T88" fmla="*/ 37 w 111"/>
              <a:gd name="T89" fmla="*/ 59 h 112"/>
              <a:gd name="T90" fmla="*/ 48 w 111"/>
              <a:gd name="T91" fmla="*/ 69 h 112"/>
              <a:gd name="T92" fmla="*/ 51 w 111"/>
              <a:gd name="T93" fmla="*/ 71 h 112"/>
              <a:gd name="T94" fmla="*/ 54 w 111"/>
              <a:gd name="T95" fmla="*/ 69 h 112"/>
              <a:gd name="T96" fmla="*/ 74 w 111"/>
              <a:gd name="T97" fmla="*/ 49 h 112"/>
              <a:gd name="T98" fmla="*/ 74 w 111"/>
              <a:gd name="T99" fmla="*/ 44 h 112"/>
              <a:gd name="T100" fmla="*/ 72 w 111"/>
              <a:gd name="T101" fmla="*/ 42 h 112"/>
              <a:gd name="T102" fmla="*/ 69 w 111"/>
              <a:gd name="T103" fmla="*/ 41 h 112"/>
              <a:gd name="T104" fmla="*/ 66 w 111"/>
              <a:gd name="T105" fmla="*/ 42 h 112"/>
              <a:gd name="T106" fmla="*/ 51 w 111"/>
              <a:gd name="T107" fmla="*/ 58 h 112"/>
              <a:gd name="T108" fmla="*/ 56 w 111"/>
              <a:gd name="T109" fmla="*/ 26 h 112"/>
              <a:gd name="T110" fmla="*/ 85 w 111"/>
              <a:gd name="T111" fmla="*/ 56 h 112"/>
              <a:gd name="T112" fmla="*/ 56 w 111"/>
              <a:gd name="T113" fmla="*/ 86 h 112"/>
              <a:gd name="T114" fmla="*/ 26 w 111"/>
              <a:gd name="T115" fmla="*/ 56 h 112"/>
              <a:gd name="T116" fmla="*/ 56 w 111"/>
              <a:gd name="T117" fmla="*/ 2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11" h="112">
                <a:moveTo>
                  <a:pt x="106" y="36"/>
                </a:moveTo>
                <a:cubicBezTo>
                  <a:pt x="98" y="31"/>
                  <a:pt x="98" y="31"/>
                  <a:pt x="98" y="31"/>
                </a:cubicBezTo>
                <a:cubicBezTo>
                  <a:pt x="98" y="22"/>
                  <a:pt x="98" y="22"/>
                  <a:pt x="98" y="22"/>
                </a:cubicBezTo>
                <a:cubicBezTo>
                  <a:pt x="98" y="17"/>
                  <a:pt x="94" y="14"/>
                  <a:pt x="89" y="14"/>
                </a:cubicBezTo>
                <a:cubicBezTo>
                  <a:pt x="80" y="14"/>
                  <a:pt x="80" y="14"/>
                  <a:pt x="80" y="14"/>
                </a:cubicBezTo>
                <a:cubicBezTo>
                  <a:pt x="75" y="5"/>
                  <a:pt x="75" y="5"/>
                  <a:pt x="75" y="5"/>
                </a:cubicBezTo>
                <a:cubicBezTo>
                  <a:pt x="73" y="1"/>
                  <a:pt x="68" y="0"/>
                  <a:pt x="64" y="2"/>
                </a:cubicBezTo>
                <a:cubicBezTo>
                  <a:pt x="56" y="7"/>
                  <a:pt x="56" y="7"/>
                  <a:pt x="56" y="7"/>
                </a:cubicBezTo>
                <a:cubicBezTo>
                  <a:pt x="48" y="2"/>
                  <a:pt x="48" y="2"/>
                  <a:pt x="48" y="2"/>
                </a:cubicBezTo>
                <a:cubicBezTo>
                  <a:pt x="43" y="0"/>
                  <a:pt x="38" y="1"/>
                  <a:pt x="36" y="5"/>
                </a:cubicBezTo>
                <a:cubicBezTo>
                  <a:pt x="31" y="14"/>
                  <a:pt x="31" y="14"/>
                  <a:pt x="31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17" y="14"/>
                  <a:pt x="13" y="17"/>
                  <a:pt x="13" y="22"/>
                </a:cubicBezTo>
                <a:cubicBezTo>
                  <a:pt x="13" y="31"/>
                  <a:pt x="13" y="31"/>
                  <a:pt x="13" y="31"/>
                </a:cubicBezTo>
                <a:cubicBezTo>
                  <a:pt x="5" y="36"/>
                  <a:pt x="5" y="36"/>
                  <a:pt x="5" y="36"/>
                </a:cubicBezTo>
                <a:cubicBezTo>
                  <a:pt x="1" y="39"/>
                  <a:pt x="0" y="44"/>
                  <a:pt x="2" y="48"/>
                </a:cubicBezTo>
                <a:cubicBezTo>
                  <a:pt x="7" y="56"/>
                  <a:pt x="7" y="56"/>
                  <a:pt x="7" y="56"/>
                </a:cubicBezTo>
                <a:cubicBezTo>
                  <a:pt x="2" y="64"/>
                  <a:pt x="2" y="64"/>
                  <a:pt x="2" y="64"/>
                </a:cubicBezTo>
                <a:cubicBezTo>
                  <a:pt x="0" y="68"/>
                  <a:pt x="1" y="73"/>
                  <a:pt x="5" y="76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90"/>
                  <a:pt x="13" y="90"/>
                  <a:pt x="13" y="90"/>
                </a:cubicBezTo>
                <a:cubicBezTo>
                  <a:pt x="13" y="94"/>
                  <a:pt x="17" y="98"/>
                  <a:pt x="22" y="98"/>
                </a:cubicBezTo>
                <a:cubicBezTo>
                  <a:pt x="31" y="98"/>
                  <a:pt x="31" y="98"/>
                  <a:pt x="31" y="98"/>
                </a:cubicBezTo>
                <a:cubicBezTo>
                  <a:pt x="36" y="106"/>
                  <a:pt x="36" y="106"/>
                  <a:pt x="36" y="106"/>
                </a:cubicBezTo>
                <a:cubicBezTo>
                  <a:pt x="38" y="110"/>
                  <a:pt x="43" y="112"/>
                  <a:pt x="48" y="109"/>
                </a:cubicBezTo>
                <a:cubicBezTo>
                  <a:pt x="56" y="105"/>
                  <a:pt x="56" y="105"/>
                  <a:pt x="56" y="105"/>
                </a:cubicBezTo>
                <a:cubicBezTo>
                  <a:pt x="64" y="109"/>
                  <a:pt x="64" y="109"/>
                  <a:pt x="64" y="109"/>
                </a:cubicBezTo>
                <a:cubicBezTo>
                  <a:pt x="65" y="110"/>
                  <a:pt x="66" y="111"/>
                  <a:pt x="68" y="111"/>
                </a:cubicBezTo>
                <a:cubicBezTo>
                  <a:pt x="71" y="111"/>
                  <a:pt x="74" y="109"/>
                  <a:pt x="75" y="106"/>
                </a:cubicBezTo>
                <a:cubicBezTo>
                  <a:pt x="80" y="98"/>
                  <a:pt x="80" y="98"/>
                  <a:pt x="80" y="98"/>
                </a:cubicBezTo>
                <a:cubicBezTo>
                  <a:pt x="89" y="98"/>
                  <a:pt x="89" y="98"/>
                  <a:pt x="89" y="98"/>
                </a:cubicBezTo>
                <a:cubicBezTo>
                  <a:pt x="94" y="98"/>
                  <a:pt x="98" y="94"/>
                  <a:pt x="98" y="90"/>
                </a:cubicBezTo>
                <a:cubicBezTo>
                  <a:pt x="98" y="80"/>
                  <a:pt x="98" y="80"/>
                  <a:pt x="98" y="80"/>
                </a:cubicBezTo>
                <a:cubicBezTo>
                  <a:pt x="106" y="76"/>
                  <a:pt x="106" y="76"/>
                  <a:pt x="106" y="76"/>
                </a:cubicBezTo>
                <a:cubicBezTo>
                  <a:pt x="110" y="73"/>
                  <a:pt x="111" y="68"/>
                  <a:pt x="109" y="64"/>
                </a:cubicBezTo>
                <a:cubicBezTo>
                  <a:pt x="105" y="56"/>
                  <a:pt x="105" y="56"/>
                  <a:pt x="105" y="56"/>
                </a:cubicBezTo>
                <a:cubicBezTo>
                  <a:pt x="109" y="48"/>
                  <a:pt x="109" y="48"/>
                  <a:pt x="109" y="48"/>
                </a:cubicBezTo>
                <a:cubicBezTo>
                  <a:pt x="111" y="44"/>
                  <a:pt x="110" y="39"/>
                  <a:pt x="106" y="36"/>
                </a:cubicBezTo>
                <a:moveTo>
                  <a:pt x="51" y="58"/>
                </a:moveTo>
                <a:cubicBezTo>
                  <a:pt x="51" y="58"/>
                  <a:pt x="51" y="58"/>
                  <a:pt x="51" y="58"/>
                </a:cubicBezTo>
                <a:cubicBezTo>
                  <a:pt x="44" y="51"/>
                  <a:pt x="44" y="51"/>
                  <a:pt x="44" y="51"/>
                </a:cubicBezTo>
                <a:cubicBezTo>
                  <a:pt x="44" y="51"/>
                  <a:pt x="43" y="50"/>
                  <a:pt x="42" y="50"/>
                </a:cubicBezTo>
                <a:cubicBezTo>
                  <a:pt x="41" y="50"/>
                  <a:pt x="40" y="51"/>
                  <a:pt x="39" y="51"/>
                </a:cubicBezTo>
                <a:cubicBezTo>
                  <a:pt x="37" y="53"/>
                  <a:pt x="37" y="53"/>
                  <a:pt x="37" y="53"/>
                </a:cubicBezTo>
                <a:cubicBezTo>
                  <a:pt x="35" y="55"/>
                  <a:pt x="35" y="57"/>
                  <a:pt x="37" y="59"/>
                </a:cubicBezTo>
                <a:cubicBezTo>
                  <a:pt x="48" y="69"/>
                  <a:pt x="48" y="69"/>
                  <a:pt x="48" y="69"/>
                </a:cubicBezTo>
                <a:cubicBezTo>
                  <a:pt x="49" y="70"/>
                  <a:pt x="50" y="71"/>
                  <a:pt x="51" y="71"/>
                </a:cubicBezTo>
                <a:cubicBezTo>
                  <a:pt x="52" y="71"/>
                  <a:pt x="53" y="70"/>
                  <a:pt x="54" y="69"/>
                </a:cubicBezTo>
                <a:cubicBezTo>
                  <a:pt x="74" y="49"/>
                  <a:pt x="74" y="49"/>
                  <a:pt x="74" y="49"/>
                </a:cubicBezTo>
                <a:cubicBezTo>
                  <a:pt x="76" y="48"/>
                  <a:pt x="76" y="46"/>
                  <a:pt x="74" y="44"/>
                </a:cubicBezTo>
                <a:cubicBezTo>
                  <a:pt x="72" y="42"/>
                  <a:pt x="72" y="42"/>
                  <a:pt x="72" y="42"/>
                </a:cubicBezTo>
                <a:cubicBezTo>
                  <a:pt x="71" y="42"/>
                  <a:pt x="70" y="41"/>
                  <a:pt x="69" y="41"/>
                </a:cubicBezTo>
                <a:cubicBezTo>
                  <a:pt x="68" y="41"/>
                  <a:pt x="67" y="42"/>
                  <a:pt x="66" y="42"/>
                </a:cubicBezTo>
                <a:lnTo>
                  <a:pt x="51" y="58"/>
                </a:lnTo>
                <a:close/>
                <a:moveTo>
                  <a:pt x="56" y="26"/>
                </a:moveTo>
                <a:cubicBezTo>
                  <a:pt x="72" y="26"/>
                  <a:pt x="85" y="40"/>
                  <a:pt x="85" y="56"/>
                </a:cubicBezTo>
                <a:cubicBezTo>
                  <a:pt x="85" y="72"/>
                  <a:pt x="72" y="86"/>
                  <a:pt x="56" y="86"/>
                </a:cubicBezTo>
                <a:cubicBezTo>
                  <a:pt x="39" y="86"/>
                  <a:pt x="26" y="72"/>
                  <a:pt x="26" y="56"/>
                </a:cubicBezTo>
                <a:cubicBezTo>
                  <a:pt x="26" y="40"/>
                  <a:pt x="39" y="26"/>
                  <a:pt x="56" y="26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" name="Freeform 21"/>
          <p:cNvSpPr>
            <a:spLocks noEditPoints="1"/>
          </p:cNvSpPr>
          <p:nvPr/>
        </p:nvSpPr>
        <p:spPr bwMode="auto">
          <a:xfrm>
            <a:off x="14081632" y="10946776"/>
            <a:ext cx="661674" cy="602196"/>
          </a:xfrm>
          <a:custGeom>
            <a:avLst/>
            <a:gdLst>
              <a:gd name="T0" fmla="*/ 72 w 109"/>
              <a:gd name="T1" fmla="*/ 47 h 99"/>
              <a:gd name="T2" fmla="*/ 71 w 109"/>
              <a:gd name="T3" fmla="*/ 37 h 99"/>
              <a:gd name="T4" fmla="*/ 79 w 109"/>
              <a:gd name="T5" fmla="*/ 42 h 99"/>
              <a:gd name="T6" fmla="*/ 77 w 109"/>
              <a:gd name="T7" fmla="*/ 32 h 99"/>
              <a:gd name="T8" fmla="*/ 85 w 109"/>
              <a:gd name="T9" fmla="*/ 37 h 99"/>
              <a:gd name="T10" fmla="*/ 85 w 109"/>
              <a:gd name="T11" fmla="*/ 28 h 99"/>
              <a:gd name="T12" fmla="*/ 92 w 109"/>
              <a:gd name="T13" fmla="*/ 31 h 99"/>
              <a:gd name="T14" fmla="*/ 89 w 109"/>
              <a:gd name="T15" fmla="*/ 21 h 99"/>
              <a:gd name="T16" fmla="*/ 98 w 109"/>
              <a:gd name="T17" fmla="*/ 27 h 99"/>
              <a:gd name="T18" fmla="*/ 91 w 109"/>
              <a:gd name="T19" fmla="*/ 9 h 99"/>
              <a:gd name="T20" fmla="*/ 55 w 109"/>
              <a:gd name="T21" fmla="*/ 30 h 99"/>
              <a:gd name="T22" fmla="*/ 109 w 109"/>
              <a:gd name="T23" fmla="*/ 25 h 99"/>
              <a:gd name="T24" fmla="*/ 64 w 109"/>
              <a:gd name="T25" fmla="*/ 42 h 99"/>
              <a:gd name="T26" fmla="*/ 46 w 109"/>
              <a:gd name="T27" fmla="*/ 22 h 99"/>
              <a:gd name="T28" fmla="*/ 85 w 109"/>
              <a:gd name="T29" fmla="*/ 76 h 99"/>
              <a:gd name="T30" fmla="*/ 88 w 109"/>
              <a:gd name="T31" fmla="*/ 96 h 99"/>
              <a:gd name="T32" fmla="*/ 87 w 109"/>
              <a:gd name="T33" fmla="*/ 98 h 99"/>
              <a:gd name="T34" fmla="*/ 83 w 109"/>
              <a:gd name="T35" fmla="*/ 99 h 99"/>
              <a:gd name="T36" fmla="*/ 65 w 109"/>
              <a:gd name="T37" fmla="*/ 89 h 99"/>
              <a:gd name="T38" fmla="*/ 46 w 109"/>
              <a:gd name="T39" fmla="*/ 22 h 99"/>
              <a:gd name="T40" fmla="*/ 21 w 109"/>
              <a:gd name="T41" fmla="*/ 28 h 99"/>
              <a:gd name="T42" fmla="*/ 38 w 109"/>
              <a:gd name="T43" fmla="*/ 12 h 99"/>
              <a:gd name="T44" fmla="*/ 25 w 109"/>
              <a:gd name="T45" fmla="*/ 1 h 99"/>
              <a:gd name="T46" fmla="*/ 13 w 109"/>
              <a:gd name="T47" fmla="*/ 18 h 99"/>
              <a:gd name="T48" fmla="*/ 36 w 109"/>
              <a:gd name="T49" fmla="*/ 10 h 99"/>
              <a:gd name="T50" fmla="*/ 25 w 109"/>
              <a:gd name="T51" fmla="*/ 1 h 99"/>
              <a:gd name="T52" fmla="*/ 25 w 109"/>
              <a:gd name="T53" fmla="*/ 34 h 99"/>
              <a:gd name="T54" fmla="*/ 41 w 109"/>
              <a:gd name="T55" fmla="*/ 17 h 99"/>
              <a:gd name="T56" fmla="*/ 37 w 109"/>
              <a:gd name="T57" fmla="*/ 34 h 99"/>
              <a:gd name="T58" fmla="*/ 74 w 109"/>
              <a:gd name="T59" fmla="*/ 74 h 99"/>
              <a:gd name="T60" fmla="*/ 37 w 109"/>
              <a:gd name="T61" fmla="*/ 34 h 99"/>
              <a:gd name="T62" fmla="*/ 19 w 109"/>
              <a:gd name="T63" fmla="*/ 88 h 99"/>
              <a:gd name="T64" fmla="*/ 17 w 109"/>
              <a:gd name="T65" fmla="*/ 76 h 99"/>
              <a:gd name="T66" fmla="*/ 27 w 109"/>
              <a:gd name="T67" fmla="*/ 82 h 99"/>
              <a:gd name="T68" fmla="*/ 26 w 109"/>
              <a:gd name="T69" fmla="*/ 74 h 99"/>
              <a:gd name="T70" fmla="*/ 33 w 109"/>
              <a:gd name="T71" fmla="*/ 78 h 99"/>
              <a:gd name="T72" fmla="*/ 30 w 109"/>
              <a:gd name="T73" fmla="*/ 64 h 99"/>
              <a:gd name="T74" fmla="*/ 40 w 109"/>
              <a:gd name="T75" fmla="*/ 72 h 99"/>
              <a:gd name="T76" fmla="*/ 41 w 109"/>
              <a:gd name="T77" fmla="*/ 67 h 99"/>
              <a:gd name="T78" fmla="*/ 49 w 109"/>
              <a:gd name="T79" fmla="*/ 71 h 99"/>
              <a:gd name="T80" fmla="*/ 0 w 109"/>
              <a:gd name="T81" fmla="*/ 72 h 99"/>
              <a:gd name="T82" fmla="*/ 34 w 109"/>
              <a:gd name="T83" fmla="*/ 52 h 99"/>
              <a:gd name="T84" fmla="*/ 81 w 109"/>
              <a:gd name="T85" fmla="*/ 80 h 99"/>
              <a:gd name="T86" fmla="*/ 83 w 109"/>
              <a:gd name="T87" fmla="*/ 94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9" h="99">
                <a:moveTo>
                  <a:pt x="67" y="39"/>
                </a:moveTo>
                <a:cubicBezTo>
                  <a:pt x="72" y="47"/>
                  <a:pt x="72" y="47"/>
                  <a:pt x="72" y="47"/>
                </a:cubicBezTo>
                <a:cubicBezTo>
                  <a:pt x="76" y="44"/>
                  <a:pt x="76" y="44"/>
                  <a:pt x="76" y="44"/>
                </a:cubicBezTo>
                <a:cubicBezTo>
                  <a:pt x="71" y="37"/>
                  <a:pt x="71" y="37"/>
                  <a:pt x="71" y="37"/>
                </a:cubicBezTo>
                <a:cubicBezTo>
                  <a:pt x="74" y="35"/>
                  <a:pt x="74" y="35"/>
                  <a:pt x="74" y="35"/>
                </a:cubicBezTo>
                <a:cubicBezTo>
                  <a:pt x="79" y="42"/>
                  <a:pt x="79" y="42"/>
                  <a:pt x="79" y="42"/>
                </a:cubicBezTo>
                <a:cubicBezTo>
                  <a:pt x="82" y="39"/>
                  <a:pt x="82" y="39"/>
                  <a:pt x="82" y="39"/>
                </a:cubicBezTo>
                <a:cubicBezTo>
                  <a:pt x="77" y="32"/>
                  <a:pt x="77" y="32"/>
                  <a:pt x="77" y="32"/>
                </a:cubicBezTo>
                <a:cubicBezTo>
                  <a:pt x="80" y="30"/>
                  <a:pt x="80" y="30"/>
                  <a:pt x="80" y="30"/>
                </a:cubicBezTo>
                <a:cubicBezTo>
                  <a:pt x="85" y="37"/>
                  <a:pt x="85" y="37"/>
                  <a:pt x="85" y="37"/>
                </a:cubicBezTo>
                <a:cubicBezTo>
                  <a:pt x="90" y="34"/>
                  <a:pt x="90" y="34"/>
                  <a:pt x="90" y="34"/>
                </a:cubicBezTo>
                <a:cubicBezTo>
                  <a:pt x="85" y="28"/>
                  <a:pt x="85" y="28"/>
                  <a:pt x="85" y="28"/>
                </a:cubicBezTo>
                <a:cubicBezTo>
                  <a:pt x="88" y="25"/>
                  <a:pt x="88" y="25"/>
                  <a:pt x="88" y="25"/>
                </a:cubicBezTo>
                <a:cubicBezTo>
                  <a:pt x="92" y="31"/>
                  <a:pt x="92" y="31"/>
                  <a:pt x="92" y="31"/>
                </a:cubicBezTo>
                <a:cubicBezTo>
                  <a:pt x="96" y="29"/>
                  <a:pt x="96" y="29"/>
                  <a:pt x="96" y="29"/>
                </a:cubicBezTo>
                <a:cubicBezTo>
                  <a:pt x="89" y="21"/>
                  <a:pt x="89" y="21"/>
                  <a:pt x="89" y="21"/>
                </a:cubicBezTo>
                <a:cubicBezTo>
                  <a:pt x="92" y="19"/>
                  <a:pt x="92" y="19"/>
                  <a:pt x="92" y="19"/>
                </a:cubicBezTo>
                <a:cubicBezTo>
                  <a:pt x="98" y="27"/>
                  <a:pt x="98" y="27"/>
                  <a:pt x="98" y="27"/>
                </a:cubicBezTo>
                <a:cubicBezTo>
                  <a:pt x="102" y="24"/>
                  <a:pt x="102" y="24"/>
                  <a:pt x="102" y="24"/>
                </a:cubicBezTo>
                <a:cubicBezTo>
                  <a:pt x="91" y="9"/>
                  <a:pt x="91" y="9"/>
                  <a:pt x="91" y="9"/>
                </a:cubicBezTo>
                <a:cubicBezTo>
                  <a:pt x="58" y="34"/>
                  <a:pt x="58" y="34"/>
                  <a:pt x="58" y="34"/>
                </a:cubicBezTo>
                <a:cubicBezTo>
                  <a:pt x="55" y="30"/>
                  <a:pt x="55" y="30"/>
                  <a:pt x="55" y="30"/>
                </a:cubicBezTo>
                <a:cubicBezTo>
                  <a:pt x="92" y="1"/>
                  <a:pt x="92" y="1"/>
                  <a:pt x="92" y="1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73" y="53"/>
                  <a:pt x="73" y="53"/>
                  <a:pt x="73" y="53"/>
                </a:cubicBezTo>
                <a:cubicBezTo>
                  <a:pt x="64" y="42"/>
                  <a:pt x="64" y="42"/>
                  <a:pt x="64" y="42"/>
                </a:cubicBezTo>
                <a:lnTo>
                  <a:pt x="67" y="39"/>
                </a:lnTo>
                <a:close/>
                <a:moveTo>
                  <a:pt x="46" y="22"/>
                </a:moveTo>
                <a:cubicBezTo>
                  <a:pt x="84" y="75"/>
                  <a:pt x="84" y="75"/>
                  <a:pt x="84" y="75"/>
                </a:cubicBezTo>
                <a:cubicBezTo>
                  <a:pt x="84" y="76"/>
                  <a:pt x="85" y="76"/>
                  <a:pt x="85" y="76"/>
                </a:cubicBezTo>
                <a:cubicBezTo>
                  <a:pt x="88" y="95"/>
                  <a:pt x="88" y="95"/>
                  <a:pt x="88" y="95"/>
                </a:cubicBezTo>
                <a:cubicBezTo>
                  <a:pt x="88" y="96"/>
                  <a:pt x="88" y="96"/>
                  <a:pt x="88" y="96"/>
                </a:cubicBezTo>
                <a:cubicBezTo>
                  <a:pt x="88" y="96"/>
                  <a:pt x="88" y="96"/>
                  <a:pt x="88" y="96"/>
                </a:cubicBezTo>
                <a:cubicBezTo>
                  <a:pt x="88" y="97"/>
                  <a:pt x="87" y="98"/>
                  <a:pt x="87" y="98"/>
                </a:cubicBezTo>
                <a:cubicBezTo>
                  <a:pt x="86" y="99"/>
                  <a:pt x="85" y="99"/>
                  <a:pt x="84" y="99"/>
                </a:cubicBezTo>
                <a:cubicBezTo>
                  <a:pt x="84" y="99"/>
                  <a:pt x="84" y="99"/>
                  <a:pt x="83" y="99"/>
                </a:cubicBezTo>
                <a:cubicBezTo>
                  <a:pt x="66" y="90"/>
                  <a:pt x="66" y="90"/>
                  <a:pt x="66" y="90"/>
                </a:cubicBezTo>
                <a:cubicBezTo>
                  <a:pt x="66" y="89"/>
                  <a:pt x="66" y="89"/>
                  <a:pt x="65" y="89"/>
                </a:cubicBezTo>
                <a:cubicBezTo>
                  <a:pt x="27" y="36"/>
                  <a:pt x="27" y="36"/>
                  <a:pt x="27" y="36"/>
                </a:cubicBezTo>
                <a:lnTo>
                  <a:pt x="46" y="22"/>
                </a:lnTo>
                <a:close/>
                <a:moveTo>
                  <a:pt x="40" y="15"/>
                </a:moveTo>
                <a:cubicBezTo>
                  <a:pt x="21" y="28"/>
                  <a:pt x="21" y="28"/>
                  <a:pt x="21" y="28"/>
                </a:cubicBezTo>
                <a:cubicBezTo>
                  <a:pt x="19" y="26"/>
                  <a:pt x="19" y="26"/>
                  <a:pt x="19" y="26"/>
                </a:cubicBezTo>
                <a:cubicBezTo>
                  <a:pt x="38" y="12"/>
                  <a:pt x="38" y="12"/>
                  <a:pt x="38" y="12"/>
                </a:cubicBezTo>
                <a:lnTo>
                  <a:pt x="40" y="15"/>
                </a:lnTo>
                <a:close/>
                <a:moveTo>
                  <a:pt x="25" y="1"/>
                </a:moveTo>
                <a:cubicBezTo>
                  <a:pt x="19" y="0"/>
                  <a:pt x="13" y="4"/>
                  <a:pt x="12" y="11"/>
                </a:cubicBezTo>
                <a:cubicBezTo>
                  <a:pt x="11" y="13"/>
                  <a:pt x="12" y="16"/>
                  <a:pt x="13" y="18"/>
                </a:cubicBezTo>
                <a:cubicBezTo>
                  <a:pt x="17" y="24"/>
                  <a:pt x="17" y="24"/>
                  <a:pt x="17" y="24"/>
                </a:cubicBezTo>
                <a:cubicBezTo>
                  <a:pt x="36" y="10"/>
                  <a:pt x="36" y="10"/>
                  <a:pt x="36" y="10"/>
                </a:cubicBezTo>
                <a:cubicBezTo>
                  <a:pt x="32" y="5"/>
                  <a:pt x="32" y="5"/>
                  <a:pt x="32" y="5"/>
                </a:cubicBezTo>
                <a:cubicBezTo>
                  <a:pt x="30" y="3"/>
                  <a:pt x="28" y="2"/>
                  <a:pt x="25" y="1"/>
                </a:cubicBezTo>
                <a:moveTo>
                  <a:pt x="43" y="20"/>
                </a:moveTo>
                <a:cubicBezTo>
                  <a:pt x="25" y="34"/>
                  <a:pt x="25" y="34"/>
                  <a:pt x="25" y="34"/>
                </a:cubicBezTo>
                <a:cubicBezTo>
                  <a:pt x="23" y="31"/>
                  <a:pt x="23" y="31"/>
                  <a:pt x="23" y="31"/>
                </a:cubicBezTo>
                <a:cubicBezTo>
                  <a:pt x="41" y="17"/>
                  <a:pt x="41" y="17"/>
                  <a:pt x="41" y="17"/>
                </a:cubicBezTo>
                <a:lnTo>
                  <a:pt x="43" y="20"/>
                </a:lnTo>
                <a:close/>
                <a:moveTo>
                  <a:pt x="37" y="34"/>
                </a:moveTo>
                <a:cubicBezTo>
                  <a:pt x="68" y="78"/>
                  <a:pt x="68" y="78"/>
                  <a:pt x="68" y="78"/>
                </a:cubicBezTo>
                <a:cubicBezTo>
                  <a:pt x="74" y="74"/>
                  <a:pt x="74" y="74"/>
                  <a:pt x="74" y="74"/>
                </a:cubicBezTo>
                <a:cubicBezTo>
                  <a:pt x="42" y="30"/>
                  <a:pt x="42" y="30"/>
                  <a:pt x="42" y="30"/>
                </a:cubicBezTo>
                <a:lnTo>
                  <a:pt x="37" y="34"/>
                </a:lnTo>
                <a:close/>
                <a:moveTo>
                  <a:pt x="7" y="73"/>
                </a:moveTo>
                <a:cubicBezTo>
                  <a:pt x="19" y="88"/>
                  <a:pt x="19" y="88"/>
                  <a:pt x="19" y="88"/>
                </a:cubicBezTo>
                <a:cubicBezTo>
                  <a:pt x="24" y="85"/>
                  <a:pt x="24" y="85"/>
                  <a:pt x="24" y="85"/>
                </a:cubicBezTo>
                <a:cubicBezTo>
                  <a:pt x="17" y="76"/>
                  <a:pt x="17" y="76"/>
                  <a:pt x="17" y="76"/>
                </a:cubicBezTo>
                <a:cubicBezTo>
                  <a:pt x="20" y="73"/>
                  <a:pt x="20" y="73"/>
                  <a:pt x="20" y="73"/>
                </a:cubicBezTo>
                <a:cubicBezTo>
                  <a:pt x="27" y="82"/>
                  <a:pt x="27" y="82"/>
                  <a:pt x="27" y="82"/>
                </a:cubicBezTo>
                <a:cubicBezTo>
                  <a:pt x="30" y="80"/>
                  <a:pt x="30" y="80"/>
                  <a:pt x="30" y="80"/>
                </a:cubicBezTo>
                <a:cubicBezTo>
                  <a:pt x="26" y="74"/>
                  <a:pt x="26" y="74"/>
                  <a:pt x="26" y="74"/>
                </a:cubicBezTo>
                <a:cubicBezTo>
                  <a:pt x="29" y="72"/>
                  <a:pt x="29" y="72"/>
                  <a:pt x="29" y="72"/>
                </a:cubicBezTo>
                <a:cubicBezTo>
                  <a:pt x="33" y="78"/>
                  <a:pt x="33" y="78"/>
                  <a:pt x="33" y="78"/>
                </a:cubicBezTo>
                <a:cubicBezTo>
                  <a:pt x="37" y="74"/>
                  <a:pt x="37" y="74"/>
                  <a:pt x="37" y="74"/>
                </a:cubicBezTo>
                <a:cubicBezTo>
                  <a:pt x="30" y="64"/>
                  <a:pt x="30" y="64"/>
                  <a:pt x="30" y="64"/>
                </a:cubicBezTo>
                <a:cubicBezTo>
                  <a:pt x="32" y="61"/>
                  <a:pt x="32" y="61"/>
                  <a:pt x="32" y="61"/>
                </a:cubicBezTo>
                <a:cubicBezTo>
                  <a:pt x="40" y="72"/>
                  <a:pt x="40" y="72"/>
                  <a:pt x="40" y="72"/>
                </a:cubicBezTo>
                <a:cubicBezTo>
                  <a:pt x="43" y="70"/>
                  <a:pt x="43" y="70"/>
                  <a:pt x="43" y="70"/>
                </a:cubicBezTo>
                <a:cubicBezTo>
                  <a:pt x="41" y="67"/>
                  <a:pt x="41" y="67"/>
                  <a:pt x="41" y="67"/>
                </a:cubicBezTo>
                <a:cubicBezTo>
                  <a:pt x="44" y="64"/>
                  <a:pt x="44" y="64"/>
                  <a:pt x="44" y="64"/>
                </a:cubicBezTo>
                <a:cubicBezTo>
                  <a:pt x="49" y="71"/>
                  <a:pt x="49" y="71"/>
                  <a:pt x="49" y="71"/>
                </a:cubicBezTo>
                <a:cubicBezTo>
                  <a:pt x="18" y="96"/>
                  <a:pt x="18" y="96"/>
                  <a:pt x="18" y="96"/>
                </a:cubicBezTo>
                <a:cubicBezTo>
                  <a:pt x="0" y="72"/>
                  <a:pt x="0" y="72"/>
                  <a:pt x="0" y="72"/>
                </a:cubicBezTo>
                <a:cubicBezTo>
                  <a:pt x="31" y="48"/>
                  <a:pt x="31" y="48"/>
                  <a:pt x="31" y="48"/>
                </a:cubicBezTo>
                <a:cubicBezTo>
                  <a:pt x="34" y="52"/>
                  <a:pt x="34" y="52"/>
                  <a:pt x="34" y="52"/>
                </a:cubicBezTo>
                <a:lnTo>
                  <a:pt x="7" y="73"/>
                </a:lnTo>
                <a:close/>
                <a:moveTo>
                  <a:pt x="81" y="80"/>
                </a:moveTo>
                <a:cubicBezTo>
                  <a:pt x="71" y="88"/>
                  <a:pt x="71" y="88"/>
                  <a:pt x="71" y="88"/>
                </a:cubicBezTo>
                <a:cubicBezTo>
                  <a:pt x="83" y="94"/>
                  <a:pt x="83" y="94"/>
                  <a:pt x="83" y="94"/>
                </a:cubicBezTo>
                <a:lnTo>
                  <a:pt x="81" y="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" name="Freeform 23"/>
          <p:cNvSpPr>
            <a:spLocks noEditPoints="1"/>
          </p:cNvSpPr>
          <p:nvPr/>
        </p:nvSpPr>
        <p:spPr bwMode="auto">
          <a:xfrm>
            <a:off x="10992585" y="10915178"/>
            <a:ext cx="669108" cy="665392"/>
          </a:xfrm>
          <a:custGeom>
            <a:avLst/>
            <a:gdLst>
              <a:gd name="T0" fmla="*/ 14 w 110"/>
              <a:gd name="T1" fmla="*/ 0 h 110"/>
              <a:gd name="T2" fmla="*/ 110 w 110"/>
              <a:gd name="T3" fmla="*/ 69 h 110"/>
              <a:gd name="T4" fmla="*/ 58 w 110"/>
              <a:gd name="T5" fmla="*/ 43 h 110"/>
              <a:gd name="T6" fmla="*/ 54 w 110"/>
              <a:gd name="T7" fmla="*/ 37 h 110"/>
              <a:gd name="T8" fmla="*/ 46 w 110"/>
              <a:gd name="T9" fmla="*/ 28 h 110"/>
              <a:gd name="T10" fmla="*/ 53 w 110"/>
              <a:gd name="T11" fmla="*/ 19 h 110"/>
              <a:gd name="T12" fmla="*/ 56 w 110"/>
              <a:gd name="T13" fmla="*/ 15 h 110"/>
              <a:gd name="T14" fmla="*/ 60 w 110"/>
              <a:gd name="T15" fmla="*/ 22 h 110"/>
              <a:gd name="T16" fmla="*/ 58 w 110"/>
              <a:gd name="T17" fmla="*/ 29 h 110"/>
              <a:gd name="T18" fmla="*/ 54 w 110"/>
              <a:gd name="T19" fmla="*/ 23 h 110"/>
              <a:gd name="T20" fmla="*/ 50 w 110"/>
              <a:gd name="T21" fmla="*/ 28 h 110"/>
              <a:gd name="T22" fmla="*/ 55 w 110"/>
              <a:gd name="T23" fmla="*/ 33 h 110"/>
              <a:gd name="T24" fmla="*/ 62 w 110"/>
              <a:gd name="T25" fmla="*/ 43 h 110"/>
              <a:gd name="T26" fmla="*/ 55 w 110"/>
              <a:gd name="T27" fmla="*/ 51 h 110"/>
              <a:gd name="T28" fmla="*/ 52 w 110"/>
              <a:gd name="T29" fmla="*/ 55 h 110"/>
              <a:gd name="T30" fmla="*/ 47 w 110"/>
              <a:gd name="T31" fmla="*/ 48 h 110"/>
              <a:gd name="T32" fmla="*/ 49 w 110"/>
              <a:gd name="T33" fmla="*/ 41 h 110"/>
              <a:gd name="T34" fmla="*/ 54 w 110"/>
              <a:gd name="T35" fmla="*/ 48 h 110"/>
              <a:gd name="T36" fmla="*/ 58 w 110"/>
              <a:gd name="T37" fmla="*/ 43 h 110"/>
              <a:gd name="T38" fmla="*/ 21 w 110"/>
              <a:gd name="T39" fmla="*/ 62 h 110"/>
              <a:gd name="T40" fmla="*/ 17 w 110"/>
              <a:gd name="T41" fmla="*/ 20 h 110"/>
              <a:gd name="T42" fmla="*/ 35 w 110"/>
              <a:gd name="T43" fmla="*/ 7 h 110"/>
              <a:gd name="T44" fmla="*/ 89 w 110"/>
              <a:gd name="T45" fmla="*/ 21 h 110"/>
              <a:gd name="T46" fmla="*/ 99 w 110"/>
              <a:gd name="T47" fmla="*/ 49 h 110"/>
              <a:gd name="T48" fmla="*/ 0 w 110"/>
              <a:gd name="T49" fmla="*/ 75 h 110"/>
              <a:gd name="T50" fmla="*/ 110 w 110"/>
              <a:gd name="T51" fmla="*/ 82 h 110"/>
              <a:gd name="T52" fmla="*/ 0 w 110"/>
              <a:gd name="T53" fmla="*/ 75 h 110"/>
              <a:gd name="T54" fmla="*/ 110 w 110"/>
              <a:gd name="T55" fmla="*/ 89 h 110"/>
              <a:gd name="T56" fmla="*/ 0 w 110"/>
              <a:gd name="T57" fmla="*/ 96 h 110"/>
              <a:gd name="T58" fmla="*/ 0 w 110"/>
              <a:gd name="T59" fmla="*/ 103 h 110"/>
              <a:gd name="T60" fmla="*/ 110 w 110"/>
              <a:gd name="T61" fmla="*/ 110 h 110"/>
              <a:gd name="T62" fmla="*/ 0 w 110"/>
              <a:gd name="T63" fmla="*/ 103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0" h="110">
                <a:moveTo>
                  <a:pt x="96" y="0"/>
                </a:moveTo>
                <a:cubicBezTo>
                  <a:pt x="14" y="0"/>
                  <a:pt x="14" y="0"/>
                  <a:pt x="14" y="0"/>
                </a:cubicBezTo>
                <a:cubicBezTo>
                  <a:pt x="0" y="69"/>
                  <a:pt x="0" y="69"/>
                  <a:pt x="0" y="69"/>
                </a:cubicBezTo>
                <a:cubicBezTo>
                  <a:pt x="110" y="69"/>
                  <a:pt x="110" y="69"/>
                  <a:pt x="110" y="69"/>
                </a:cubicBezTo>
                <a:lnTo>
                  <a:pt x="96" y="0"/>
                </a:lnTo>
                <a:close/>
                <a:moveTo>
                  <a:pt x="58" y="43"/>
                </a:moveTo>
                <a:cubicBezTo>
                  <a:pt x="58" y="41"/>
                  <a:pt x="58" y="40"/>
                  <a:pt x="57" y="39"/>
                </a:cubicBezTo>
                <a:cubicBezTo>
                  <a:pt x="56" y="38"/>
                  <a:pt x="55" y="38"/>
                  <a:pt x="54" y="37"/>
                </a:cubicBezTo>
                <a:cubicBezTo>
                  <a:pt x="51" y="36"/>
                  <a:pt x="49" y="35"/>
                  <a:pt x="48" y="33"/>
                </a:cubicBezTo>
                <a:cubicBezTo>
                  <a:pt x="47" y="32"/>
                  <a:pt x="46" y="30"/>
                  <a:pt x="46" y="28"/>
                </a:cubicBezTo>
                <a:cubicBezTo>
                  <a:pt x="46" y="25"/>
                  <a:pt x="47" y="23"/>
                  <a:pt x="48" y="22"/>
                </a:cubicBezTo>
                <a:cubicBezTo>
                  <a:pt x="49" y="20"/>
                  <a:pt x="51" y="20"/>
                  <a:pt x="53" y="19"/>
                </a:cubicBezTo>
                <a:cubicBezTo>
                  <a:pt x="53" y="15"/>
                  <a:pt x="53" y="15"/>
                  <a:pt x="53" y="15"/>
                </a:cubicBezTo>
                <a:cubicBezTo>
                  <a:pt x="56" y="15"/>
                  <a:pt x="56" y="15"/>
                  <a:pt x="56" y="15"/>
                </a:cubicBezTo>
                <a:cubicBezTo>
                  <a:pt x="56" y="19"/>
                  <a:pt x="56" y="19"/>
                  <a:pt x="56" y="19"/>
                </a:cubicBezTo>
                <a:cubicBezTo>
                  <a:pt x="58" y="20"/>
                  <a:pt x="59" y="21"/>
                  <a:pt x="60" y="22"/>
                </a:cubicBezTo>
                <a:cubicBezTo>
                  <a:pt x="61" y="24"/>
                  <a:pt x="62" y="26"/>
                  <a:pt x="62" y="29"/>
                </a:cubicBezTo>
                <a:cubicBezTo>
                  <a:pt x="58" y="29"/>
                  <a:pt x="58" y="29"/>
                  <a:pt x="58" y="29"/>
                </a:cubicBezTo>
                <a:cubicBezTo>
                  <a:pt x="58" y="27"/>
                  <a:pt x="57" y="26"/>
                  <a:pt x="57" y="24"/>
                </a:cubicBezTo>
                <a:cubicBezTo>
                  <a:pt x="56" y="23"/>
                  <a:pt x="55" y="23"/>
                  <a:pt x="54" y="23"/>
                </a:cubicBezTo>
                <a:cubicBezTo>
                  <a:pt x="53" y="23"/>
                  <a:pt x="52" y="23"/>
                  <a:pt x="51" y="24"/>
                </a:cubicBezTo>
                <a:cubicBezTo>
                  <a:pt x="51" y="25"/>
                  <a:pt x="50" y="26"/>
                  <a:pt x="50" y="28"/>
                </a:cubicBezTo>
                <a:cubicBezTo>
                  <a:pt x="50" y="29"/>
                  <a:pt x="51" y="30"/>
                  <a:pt x="51" y="31"/>
                </a:cubicBezTo>
                <a:cubicBezTo>
                  <a:pt x="52" y="32"/>
                  <a:pt x="53" y="33"/>
                  <a:pt x="55" y="33"/>
                </a:cubicBezTo>
                <a:cubicBezTo>
                  <a:pt x="57" y="34"/>
                  <a:pt x="59" y="36"/>
                  <a:pt x="60" y="37"/>
                </a:cubicBezTo>
                <a:cubicBezTo>
                  <a:pt x="62" y="38"/>
                  <a:pt x="62" y="40"/>
                  <a:pt x="62" y="43"/>
                </a:cubicBezTo>
                <a:cubicBezTo>
                  <a:pt x="62" y="45"/>
                  <a:pt x="62" y="47"/>
                  <a:pt x="60" y="48"/>
                </a:cubicBezTo>
                <a:cubicBezTo>
                  <a:pt x="59" y="50"/>
                  <a:pt x="57" y="51"/>
                  <a:pt x="55" y="51"/>
                </a:cubicBezTo>
                <a:cubicBezTo>
                  <a:pt x="55" y="55"/>
                  <a:pt x="55" y="55"/>
                  <a:pt x="55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52" y="51"/>
                  <a:pt x="52" y="51"/>
                  <a:pt x="52" y="51"/>
                </a:cubicBezTo>
                <a:cubicBezTo>
                  <a:pt x="50" y="51"/>
                  <a:pt x="49" y="50"/>
                  <a:pt x="47" y="48"/>
                </a:cubicBezTo>
                <a:cubicBezTo>
                  <a:pt x="46" y="47"/>
                  <a:pt x="45" y="44"/>
                  <a:pt x="45" y="41"/>
                </a:cubicBezTo>
                <a:cubicBezTo>
                  <a:pt x="49" y="41"/>
                  <a:pt x="49" y="41"/>
                  <a:pt x="49" y="41"/>
                </a:cubicBezTo>
                <a:cubicBezTo>
                  <a:pt x="49" y="44"/>
                  <a:pt x="50" y="45"/>
                  <a:pt x="51" y="46"/>
                </a:cubicBezTo>
                <a:cubicBezTo>
                  <a:pt x="51" y="47"/>
                  <a:pt x="52" y="48"/>
                  <a:pt x="54" y="48"/>
                </a:cubicBezTo>
                <a:cubicBezTo>
                  <a:pt x="55" y="48"/>
                  <a:pt x="56" y="47"/>
                  <a:pt x="57" y="46"/>
                </a:cubicBezTo>
                <a:cubicBezTo>
                  <a:pt x="58" y="45"/>
                  <a:pt x="58" y="44"/>
                  <a:pt x="58" y="43"/>
                </a:cubicBezTo>
                <a:moveTo>
                  <a:pt x="89" y="62"/>
                </a:moveTo>
                <a:cubicBezTo>
                  <a:pt x="21" y="62"/>
                  <a:pt x="21" y="62"/>
                  <a:pt x="21" y="62"/>
                </a:cubicBezTo>
                <a:cubicBezTo>
                  <a:pt x="21" y="56"/>
                  <a:pt x="17" y="51"/>
                  <a:pt x="11" y="49"/>
                </a:cubicBezTo>
                <a:cubicBezTo>
                  <a:pt x="17" y="20"/>
                  <a:pt x="17" y="20"/>
                  <a:pt x="17" y="20"/>
                </a:cubicBezTo>
                <a:cubicBezTo>
                  <a:pt x="18" y="20"/>
                  <a:pt x="20" y="21"/>
                  <a:pt x="21" y="21"/>
                </a:cubicBezTo>
                <a:cubicBezTo>
                  <a:pt x="28" y="21"/>
                  <a:pt x="35" y="15"/>
                  <a:pt x="35" y="7"/>
                </a:cubicBezTo>
                <a:cubicBezTo>
                  <a:pt x="76" y="7"/>
                  <a:pt x="76" y="7"/>
                  <a:pt x="76" y="7"/>
                </a:cubicBezTo>
                <a:cubicBezTo>
                  <a:pt x="76" y="15"/>
                  <a:pt x="82" y="21"/>
                  <a:pt x="89" y="21"/>
                </a:cubicBezTo>
                <a:cubicBezTo>
                  <a:pt x="91" y="21"/>
                  <a:pt x="92" y="20"/>
                  <a:pt x="93" y="20"/>
                </a:cubicBezTo>
                <a:cubicBezTo>
                  <a:pt x="99" y="49"/>
                  <a:pt x="99" y="49"/>
                  <a:pt x="99" y="49"/>
                </a:cubicBezTo>
                <a:cubicBezTo>
                  <a:pt x="93" y="51"/>
                  <a:pt x="89" y="56"/>
                  <a:pt x="89" y="62"/>
                </a:cubicBezTo>
                <a:moveTo>
                  <a:pt x="0" y="75"/>
                </a:moveTo>
                <a:cubicBezTo>
                  <a:pt x="110" y="75"/>
                  <a:pt x="110" y="75"/>
                  <a:pt x="110" y="75"/>
                </a:cubicBezTo>
                <a:cubicBezTo>
                  <a:pt x="110" y="82"/>
                  <a:pt x="110" y="82"/>
                  <a:pt x="110" y="82"/>
                </a:cubicBezTo>
                <a:cubicBezTo>
                  <a:pt x="0" y="82"/>
                  <a:pt x="0" y="82"/>
                  <a:pt x="0" y="82"/>
                </a:cubicBezTo>
                <a:lnTo>
                  <a:pt x="0" y="75"/>
                </a:lnTo>
                <a:close/>
                <a:moveTo>
                  <a:pt x="0" y="89"/>
                </a:moveTo>
                <a:cubicBezTo>
                  <a:pt x="110" y="89"/>
                  <a:pt x="110" y="89"/>
                  <a:pt x="110" y="89"/>
                </a:cubicBezTo>
                <a:cubicBezTo>
                  <a:pt x="110" y="96"/>
                  <a:pt x="110" y="96"/>
                  <a:pt x="110" y="96"/>
                </a:cubicBezTo>
                <a:cubicBezTo>
                  <a:pt x="0" y="96"/>
                  <a:pt x="0" y="96"/>
                  <a:pt x="0" y="96"/>
                </a:cubicBezTo>
                <a:lnTo>
                  <a:pt x="0" y="89"/>
                </a:lnTo>
                <a:close/>
                <a:moveTo>
                  <a:pt x="0" y="103"/>
                </a:moveTo>
                <a:cubicBezTo>
                  <a:pt x="110" y="103"/>
                  <a:pt x="110" y="103"/>
                  <a:pt x="110" y="103"/>
                </a:cubicBezTo>
                <a:cubicBezTo>
                  <a:pt x="110" y="110"/>
                  <a:pt x="110" y="110"/>
                  <a:pt x="110" y="110"/>
                </a:cubicBezTo>
                <a:cubicBezTo>
                  <a:pt x="0" y="110"/>
                  <a:pt x="0" y="110"/>
                  <a:pt x="0" y="110"/>
                </a:cubicBezTo>
                <a:lnTo>
                  <a:pt x="0" y="1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" name="Freeform 24"/>
          <p:cNvSpPr>
            <a:spLocks noEditPoints="1"/>
          </p:cNvSpPr>
          <p:nvPr/>
        </p:nvSpPr>
        <p:spPr bwMode="auto">
          <a:xfrm>
            <a:off x="9457354" y="10926328"/>
            <a:ext cx="661674" cy="643088"/>
          </a:xfrm>
          <a:custGeom>
            <a:avLst/>
            <a:gdLst>
              <a:gd name="T0" fmla="*/ 0 w 109"/>
              <a:gd name="T1" fmla="*/ 106 h 106"/>
              <a:gd name="T2" fmla="*/ 39 w 109"/>
              <a:gd name="T3" fmla="*/ 13 h 106"/>
              <a:gd name="T4" fmla="*/ 41 w 109"/>
              <a:gd name="T5" fmla="*/ 36 h 106"/>
              <a:gd name="T6" fmla="*/ 38 w 109"/>
              <a:gd name="T7" fmla="*/ 39 h 106"/>
              <a:gd name="T8" fmla="*/ 12 w 109"/>
              <a:gd name="T9" fmla="*/ 37 h 106"/>
              <a:gd name="T10" fmla="*/ 13 w 109"/>
              <a:gd name="T11" fmla="*/ 13 h 106"/>
              <a:gd name="T12" fmla="*/ 88 w 109"/>
              <a:gd name="T13" fmla="*/ 14 h 106"/>
              <a:gd name="T14" fmla="*/ 78 w 109"/>
              <a:gd name="T15" fmla="*/ 20 h 106"/>
              <a:gd name="T16" fmla="*/ 89 w 109"/>
              <a:gd name="T17" fmla="*/ 30 h 106"/>
              <a:gd name="T18" fmla="*/ 95 w 109"/>
              <a:gd name="T19" fmla="*/ 14 h 106"/>
              <a:gd name="T20" fmla="*/ 72 w 109"/>
              <a:gd name="T21" fmla="*/ 47 h 106"/>
              <a:gd name="T22" fmla="*/ 87 w 109"/>
              <a:gd name="T23" fmla="*/ 41 h 106"/>
              <a:gd name="T24" fmla="*/ 87 w 109"/>
              <a:gd name="T25" fmla="*/ 49 h 106"/>
              <a:gd name="T26" fmla="*/ 87 w 109"/>
              <a:gd name="T27" fmla="*/ 49 h 106"/>
              <a:gd name="T28" fmla="*/ 87 w 109"/>
              <a:gd name="T29" fmla="*/ 58 h 106"/>
              <a:gd name="T30" fmla="*/ 95 w 109"/>
              <a:gd name="T31" fmla="*/ 66 h 106"/>
              <a:gd name="T32" fmla="*/ 95 w 109"/>
              <a:gd name="T33" fmla="*/ 57 h 106"/>
              <a:gd name="T34" fmla="*/ 45 w 109"/>
              <a:gd name="T35" fmla="*/ 92 h 106"/>
              <a:gd name="T36" fmla="*/ 56 w 109"/>
              <a:gd name="T37" fmla="*/ 76 h 106"/>
              <a:gd name="T38" fmla="*/ 66 w 109"/>
              <a:gd name="T39" fmla="*/ 72 h 106"/>
              <a:gd name="T40" fmla="*/ 56 w 109"/>
              <a:gd name="T41" fmla="*/ 76 h 106"/>
              <a:gd name="T42" fmla="*/ 56 w 109"/>
              <a:gd name="T43" fmla="*/ 76 h 106"/>
              <a:gd name="T44" fmla="*/ 37 w 109"/>
              <a:gd name="T45" fmla="*/ 60 h 106"/>
              <a:gd name="T46" fmla="*/ 22 w 109"/>
              <a:gd name="T47" fmla="*/ 49 h 106"/>
              <a:gd name="T48" fmla="*/ 31 w 109"/>
              <a:gd name="T49" fmla="*/ 49 h 106"/>
              <a:gd name="T50" fmla="*/ 14 w 109"/>
              <a:gd name="T51" fmla="*/ 57 h 106"/>
              <a:gd name="T52" fmla="*/ 22 w 109"/>
              <a:gd name="T53" fmla="*/ 66 h 106"/>
              <a:gd name="T54" fmla="*/ 14 w 109"/>
              <a:gd name="T55" fmla="*/ 66 h 106"/>
              <a:gd name="T56" fmla="*/ 45 w 109"/>
              <a:gd name="T57" fmla="*/ 33 h 106"/>
              <a:gd name="T58" fmla="*/ 45 w 109"/>
              <a:gd name="T59" fmla="*/ 33 h 106"/>
              <a:gd name="T60" fmla="*/ 64 w 109"/>
              <a:gd name="T61" fmla="*/ 30 h 106"/>
              <a:gd name="T62" fmla="*/ 64 w 109"/>
              <a:gd name="T63" fmla="*/ 25 h 106"/>
              <a:gd name="T64" fmla="*/ 88 w 109"/>
              <a:gd name="T65" fmla="*/ 74 h 106"/>
              <a:gd name="T66" fmla="*/ 88 w 109"/>
              <a:gd name="T67" fmla="*/ 86 h 106"/>
              <a:gd name="T68" fmla="*/ 76 w 109"/>
              <a:gd name="T69" fmla="*/ 86 h 106"/>
              <a:gd name="T70" fmla="*/ 94 w 109"/>
              <a:gd name="T71" fmla="*/ 67 h 106"/>
              <a:gd name="T72" fmla="*/ 97 w 109"/>
              <a:gd name="T73" fmla="*/ 70 h 106"/>
              <a:gd name="T74" fmla="*/ 95 w 109"/>
              <a:gd name="T75" fmla="*/ 93 h 106"/>
              <a:gd name="T76" fmla="*/ 69 w 109"/>
              <a:gd name="T77" fmla="*/ 93 h 106"/>
              <a:gd name="T78" fmla="*/ 68 w 109"/>
              <a:gd name="T79" fmla="*/ 69 h 106"/>
              <a:gd name="T80" fmla="*/ 94 w 109"/>
              <a:gd name="T81" fmla="*/ 70 h 106"/>
              <a:gd name="T82" fmla="*/ 94 w 109"/>
              <a:gd name="T83" fmla="*/ 70 h 106"/>
              <a:gd name="T84" fmla="*/ 20 w 109"/>
              <a:gd name="T85" fmla="*/ 86 h 106"/>
              <a:gd name="T86" fmla="*/ 39 w 109"/>
              <a:gd name="T87" fmla="*/ 68 h 106"/>
              <a:gd name="T88" fmla="*/ 41 w 109"/>
              <a:gd name="T89" fmla="*/ 91 h 106"/>
              <a:gd name="T90" fmla="*/ 38 w 109"/>
              <a:gd name="T91" fmla="*/ 93 h 106"/>
              <a:gd name="T92" fmla="*/ 12 w 109"/>
              <a:gd name="T93" fmla="*/ 92 h 106"/>
              <a:gd name="T94" fmla="*/ 13 w 109"/>
              <a:gd name="T95" fmla="*/ 68 h 106"/>
              <a:gd name="T96" fmla="*/ 15 w 109"/>
              <a:gd name="T97" fmla="*/ 70 h 106"/>
              <a:gd name="T98" fmla="*/ 20 w 109"/>
              <a:gd name="T99" fmla="*/ 20 h 106"/>
              <a:gd name="T100" fmla="*/ 20 w 109"/>
              <a:gd name="T101" fmla="*/ 20 h 106"/>
              <a:gd name="T102" fmla="*/ 38 w 109"/>
              <a:gd name="T103" fmla="*/ 3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9" h="106">
                <a:moveTo>
                  <a:pt x="0" y="0"/>
                </a:moveTo>
                <a:cubicBezTo>
                  <a:pt x="109" y="0"/>
                  <a:pt x="109" y="0"/>
                  <a:pt x="109" y="0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0" y="106"/>
                  <a:pt x="0" y="106"/>
                  <a:pt x="0" y="106"/>
                </a:cubicBezTo>
                <a:lnTo>
                  <a:pt x="0" y="0"/>
                </a:lnTo>
                <a:close/>
                <a:moveTo>
                  <a:pt x="15" y="12"/>
                </a:moveTo>
                <a:cubicBezTo>
                  <a:pt x="38" y="12"/>
                  <a:pt x="38" y="12"/>
                  <a:pt x="38" y="12"/>
                </a:cubicBezTo>
                <a:cubicBezTo>
                  <a:pt x="38" y="12"/>
                  <a:pt x="39" y="12"/>
                  <a:pt x="39" y="13"/>
                </a:cubicBezTo>
                <a:cubicBezTo>
                  <a:pt x="39" y="13"/>
                  <a:pt x="40" y="13"/>
                  <a:pt x="40" y="13"/>
                </a:cubicBezTo>
                <a:cubicBezTo>
                  <a:pt x="40" y="13"/>
                  <a:pt x="40" y="14"/>
                  <a:pt x="41" y="14"/>
                </a:cubicBezTo>
                <a:cubicBezTo>
                  <a:pt x="41" y="14"/>
                  <a:pt x="41" y="15"/>
                  <a:pt x="41" y="15"/>
                </a:cubicBezTo>
                <a:cubicBezTo>
                  <a:pt x="41" y="36"/>
                  <a:pt x="41" y="36"/>
                  <a:pt x="41" y="36"/>
                </a:cubicBezTo>
                <a:cubicBezTo>
                  <a:pt x="41" y="36"/>
                  <a:pt x="41" y="36"/>
                  <a:pt x="41" y="37"/>
                </a:cubicBezTo>
                <a:cubicBezTo>
                  <a:pt x="40" y="37"/>
                  <a:pt x="40" y="37"/>
                  <a:pt x="40" y="38"/>
                </a:cubicBezTo>
                <a:cubicBezTo>
                  <a:pt x="40" y="38"/>
                  <a:pt x="39" y="38"/>
                  <a:pt x="39" y="38"/>
                </a:cubicBezTo>
                <a:cubicBezTo>
                  <a:pt x="39" y="38"/>
                  <a:pt x="38" y="39"/>
                  <a:pt x="38" y="39"/>
                </a:cubicBezTo>
                <a:cubicBezTo>
                  <a:pt x="15" y="39"/>
                  <a:pt x="15" y="39"/>
                  <a:pt x="15" y="39"/>
                </a:cubicBezTo>
                <a:cubicBezTo>
                  <a:pt x="14" y="39"/>
                  <a:pt x="14" y="38"/>
                  <a:pt x="14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6"/>
                  <a:pt x="12" y="36"/>
                  <a:pt x="12" y="36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4"/>
                  <a:pt x="12" y="14"/>
                </a:cubicBezTo>
                <a:cubicBezTo>
                  <a:pt x="12" y="14"/>
                  <a:pt x="12" y="13"/>
                  <a:pt x="13" y="13"/>
                </a:cubicBezTo>
                <a:cubicBezTo>
                  <a:pt x="13" y="13"/>
                  <a:pt x="13" y="13"/>
                  <a:pt x="14" y="13"/>
                </a:cubicBezTo>
                <a:cubicBezTo>
                  <a:pt x="14" y="12"/>
                  <a:pt x="14" y="12"/>
                  <a:pt x="15" y="12"/>
                </a:cubicBezTo>
                <a:moveTo>
                  <a:pt x="94" y="14"/>
                </a:moveTo>
                <a:cubicBezTo>
                  <a:pt x="88" y="14"/>
                  <a:pt x="88" y="14"/>
                  <a:pt x="88" y="14"/>
                </a:cubicBezTo>
                <a:cubicBezTo>
                  <a:pt x="88" y="14"/>
                  <a:pt x="88" y="14"/>
                  <a:pt x="88" y="14"/>
                </a:cubicBezTo>
                <a:cubicBezTo>
                  <a:pt x="88" y="20"/>
                  <a:pt x="88" y="20"/>
                  <a:pt x="88" y="20"/>
                </a:cubicBezTo>
                <a:cubicBezTo>
                  <a:pt x="79" y="20"/>
                  <a:pt x="79" y="20"/>
                  <a:pt x="79" y="20"/>
                </a:cubicBezTo>
                <a:cubicBezTo>
                  <a:pt x="78" y="20"/>
                  <a:pt x="78" y="20"/>
                  <a:pt x="78" y="20"/>
                </a:cubicBezTo>
                <a:cubicBezTo>
                  <a:pt x="78" y="30"/>
                  <a:pt x="78" y="30"/>
                  <a:pt x="78" y="30"/>
                </a:cubicBezTo>
                <a:cubicBezTo>
                  <a:pt x="78" y="30"/>
                  <a:pt x="78" y="30"/>
                  <a:pt x="79" y="30"/>
                </a:cubicBezTo>
                <a:cubicBezTo>
                  <a:pt x="88" y="30"/>
                  <a:pt x="88" y="30"/>
                  <a:pt x="88" y="30"/>
                </a:cubicBezTo>
                <a:cubicBezTo>
                  <a:pt x="88" y="30"/>
                  <a:pt x="89" y="30"/>
                  <a:pt x="89" y="30"/>
                </a:cubicBezTo>
                <a:cubicBezTo>
                  <a:pt x="89" y="21"/>
                  <a:pt x="89" y="21"/>
                  <a:pt x="89" y="21"/>
                </a:cubicBezTo>
                <a:cubicBezTo>
                  <a:pt x="94" y="21"/>
                  <a:pt x="94" y="21"/>
                  <a:pt x="94" y="21"/>
                </a:cubicBezTo>
                <a:cubicBezTo>
                  <a:pt x="95" y="21"/>
                  <a:pt x="95" y="21"/>
                  <a:pt x="95" y="20"/>
                </a:cubicBezTo>
                <a:cubicBezTo>
                  <a:pt x="95" y="14"/>
                  <a:pt x="95" y="14"/>
                  <a:pt x="95" y="14"/>
                </a:cubicBezTo>
                <a:cubicBezTo>
                  <a:pt x="95" y="14"/>
                  <a:pt x="95" y="14"/>
                  <a:pt x="94" y="14"/>
                </a:cubicBezTo>
                <a:moveTo>
                  <a:pt x="62" y="37"/>
                </a:moveTo>
                <a:cubicBezTo>
                  <a:pt x="72" y="37"/>
                  <a:pt x="72" y="37"/>
                  <a:pt x="72" y="37"/>
                </a:cubicBezTo>
                <a:cubicBezTo>
                  <a:pt x="72" y="47"/>
                  <a:pt x="72" y="47"/>
                  <a:pt x="72" y="47"/>
                </a:cubicBezTo>
                <a:cubicBezTo>
                  <a:pt x="62" y="47"/>
                  <a:pt x="62" y="47"/>
                  <a:pt x="62" y="47"/>
                </a:cubicBezTo>
                <a:lnTo>
                  <a:pt x="62" y="37"/>
                </a:lnTo>
                <a:close/>
                <a:moveTo>
                  <a:pt x="95" y="41"/>
                </a:moveTo>
                <a:cubicBezTo>
                  <a:pt x="87" y="41"/>
                  <a:pt x="87" y="41"/>
                  <a:pt x="87" y="41"/>
                </a:cubicBezTo>
                <a:cubicBezTo>
                  <a:pt x="87" y="49"/>
                  <a:pt x="87" y="49"/>
                  <a:pt x="87" y="49"/>
                </a:cubicBezTo>
                <a:cubicBezTo>
                  <a:pt x="95" y="49"/>
                  <a:pt x="95" y="49"/>
                  <a:pt x="95" y="49"/>
                </a:cubicBezTo>
                <a:lnTo>
                  <a:pt x="95" y="41"/>
                </a:lnTo>
                <a:close/>
                <a:moveTo>
                  <a:pt x="87" y="49"/>
                </a:moveTo>
                <a:cubicBezTo>
                  <a:pt x="78" y="49"/>
                  <a:pt x="78" y="49"/>
                  <a:pt x="78" y="49"/>
                </a:cubicBezTo>
                <a:cubicBezTo>
                  <a:pt x="78" y="57"/>
                  <a:pt x="78" y="57"/>
                  <a:pt x="78" y="57"/>
                </a:cubicBezTo>
                <a:cubicBezTo>
                  <a:pt x="87" y="57"/>
                  <a:pt x="87" y="57"/>
                  <a:pt x="87" y="57"/>
                </a:cubicBezTo>
                <a:lnTo>
                  <a:pt x="87" y="49"/>
                </a:lnTo>
                <a:close/>
                <a:moveTo>
                  <a:pt x="95" y="57"/>
                </a:moveTo>
                <a:cubicBezTo>
                  <a:pt x="87" y="57"/>
                  <a:pt x="87" y="57"/>
                  <a:pt x="87" y="57"/>
                </a:cubicBezTo>
                <a:cubicBezTo>
                  <a:pt x="87" y="57"/>
                  <a:pt x="87" y="57"/>
                  <a:pt x="87" y="57"/>
                </a:cubicBezTo>
                <a:cubicBezTo>
                  <a:pt x="87" y="58"/>
                  <a:pt x="87" y="58"/>
                  <a:pt x="87" y="58"/>
                </a:cubicBezTo>
                <a:cubicBezTo>
                  <a:pt x="87" y="66"/>
                  <a:pt x="87" y="66"/>
                  <a:pt x="87" y="66"/>
                </a:cubicBezTo>
                <a:cubicBezTo>
                  <a:pt x="87" y="66"/>
                  <a:pt x="87" y="66"/>
                  <a:pt x="87" y="66"/>
                </a:cubicBezTo>
                <a:cubicBezTo>
                  <a:pt x="87" y="66"/>
                  <a:pt x="87" y="66"/>
                  <a:pt x="87" y="66"/>
                </a:cubicBezTo>
                <a:cubicBezTo>
                  <a:pt x="95" y="66"/>
                  <a:pt x="95" y="66"/>
                  <a:pt x="95" y="66"/>
                </a:cubicBezTo>
                <a:cubicBezTo>
                  <a:pt x="95" y="66"/>
                  <a:pt x="95" y="66"/>
                  <a:pt x="95" y="66"/>
                </a:cubicBezTo>
                <a:cubicBezTo>
                  <a:pt x="95" y="66"/>
                  <a:pt x="95" y="66"/>
                  <a:pt x="95" y="66"/>
                </a:cubicBezTo>
                <a:cubicBezTo>
                  <a:pt x="95" y="58"/>
                  <a:pt x="95" y="58"/>
                  <a:pt x="95" y="58"/>
                </a:cubicBezTo>
                <a:cubicBezTo>
                  <a:pt x="95" y="57"/>
                  <a:pt x="95" y="57"/>
                  <a:pt x="95" y="57"/>
                </a:cubicBezTo>
                <a:close/>
                <a:moveTo>
                  <a:pt x="45" y="82"/>
                </a:moveTo>
                <a:cubicBezTo>
                  <a:pt x="56" y="82"/>
                  <a:pt x="56" y="82"/>
                  <a:pt x="56" y="82"/>
                </a:cubicBezTo>
                <a:cubicBezTo>
                  <a:pt x="56" y="92"/>
                  <a:pt x="56" y="92"/>
                  <a:pt x="56" y="92"/>
                </a:cubicBezTo>
                <a:cubicBezTo>
                  <a:pt x="45" y="92"/>
                  <a:pt x="45" y="92"/>
                  <a:pt x="45" y="92"/>
                </a:cubicBezTo>
                <a:lnTo>
                  <a:pt x="45" y="82"/>
                </a:lnTo>
                <a:close/>
                <a:moveTo>
                  <a:pt x="48" y="69"/>
                </a:moveTo>
                <a:cubicBezTo>
                  <a:pt x="56" y="69"/>
                  <a:pt x="56" y="69"/>
                  <a:pt x="56" y="69"/>
                </a:cubicBezTo>
                <a:cubicBezTo>
                  <a:pt x="56" y="76"/>
                  <a:pt x="56" y="76"/>
                  <a:pt x="56" y="76"/>
                </a:cubicBezTo>
                <a:cubicBezTo>
                  <a:pt x="48" y="76"/>
                  <a:pt x="48" y="76"/>
                  <a:pt x="48" y="76"/>
                </a:cubicBezTo>
                <a:lnTo>
                  <a:pt x="48" y="69"/>
                </a:lnTo>
                <a:close/>
                <a:moveTo>
                  <a:pt x="62" y="72"/>
                </a:moveTo>
                <a:cubicBezTo>
                  <a:pt x="66" y="72"/>
                  <a:pt x="66" y="72"/>
                  <a:pt x="66" y="72"/>
                </a:cubicBezTo>
                <a:cubicBezTo>
                  <a:pt x="66" y="76"/>
                  <a:pt x="66" y="76"/>
                  <a:pt x="66" y="76"/>
                </a:cubicBezTo>
                <a:cubicBezTo>
                  <a:pt x="62" y="76"/>
                  <a:pt x="62" y="76"/>
                  <a:pt x="62" y="76"/>
                </a:cubicBezTo>
                <a:lnTo>
                  <a:pt x="62" y="72"/>
                </a:lnTo>
                <a:close/>
                <a:moveTo>
                  <a:pt x="56" y="76"/>
                </a:moveTo>
                <a:cubicBezTo>
                  <a:pt x="62" y="76"/>
                  <a:pt x="62" y="76"/>
                  <a:pt x="62" y="76"/>
                </a:cubicBezTo>
                <a:cubicBezTo>
                  <a:pt x="62" y="82"/>
                  <a:pt x="62" y="82"/>
                  <a:pt x="62" y="82"/>
                </a:cubicBezTo>
                <a:cubicBezTo>
                  <a:pt x="56" y="82"/>
                  <a:pt x="56" y="82"/>
                  <a:pt x="56" y="82"/>
                </a:cubicBezTo>
                <a:lnTo>
                  <a:pt x="56" y="76"/>
                </a:lnTo>
                <a:close/>
                <a:moveTo>
                  <a:pt x="37" y="49"/>
                </a:moveTo>
                <a:cubicBezTo>
                  <a:pt x="48" y="49"/>
                  <a:pt x="48" y="49"/>
                  <a:pt x="48" y="49"/>
                </a:cubicBezTo>
                <a:cubicBezTo>
                  <a:pt x="48" y="60"/>
                  <a:pt x="48" y="60"/>
                  <a:pt x="48" y="60"/>
                </a:cubicBezTo>
                <a:cubicBezTo>
                  <a:pt x="37" y="60"/>
                  <a:pt x="37" y="60"/>
                  <a:pt x="37" y="60"/>
                </a:cubicBezTo>
                <a:lnTo>
                  <a:pt x="37" y="49"/>
                </a:lnTo>
                <a:close/>
                <a:moveTo>
                  <a:pt x="14" y="41"/>
                </a:moveTo>
                <a:cubicBezTo>
                  <a:pt x="22" y="41"/>
                  <a:pt x="22" y="41"/>
                  <a:pt x="22" y="41"/>
                </a:cubicBezTo>
                <a:cubicBezTo>
                  <a:pt x="22" y="49"/>
                  <a:pt x="22" y="49"/>
                  <a:pt x="22" y="49"/>
                </a:cubicBezTo>
                <a:cubicBezTo>
                  <a:pt x="14" y="49"/>
                  <a:pt x="14" y="49"/>
                  <a:pt x="14" y="49"/>
                </a:cubicBezTo>
                <a:lnTo>
                  <a:pt x="14" y="41"/>
                </a:lnTo>
                <a:close/>
                <a:moveTo>
                  <a:pt x="22" y="49"/>
                </a:moveTo>
                <a:cubicBezTo>
                  <a:pt x="31" y="49"/>
                  <a:pt x="31" y="49"/>
                  <a:pt x="31" y="49"/>
                </a:cubicBezTo>
                <a:cubicBezTo>
                  <a:pt x="31" y="57"/>
                  <a:pt x="31" y="57"/>
                  <a:pt x="31" y="57"/>
                </a:cubicBezTo>
                <a:cubicBezTo>
                  <a:pt x="22" y="57"/>
                  <a:pt x="22" y="57"/>
                  <a:pt x="22" y="57"/>
                </a:cubicBezTo>
                <a:lnTo>
                  <a:pt x="22" y="49"/>
                </a:lnTo>
                <a:close/>
                <a:moveTo>
                  <a:pt x="14" y="57"/>
                </a:moveTo>
                <a:cubicBezTo>
                  <a:pt x="22" y="57"/>
                  <a:pt x="22" y="57"/>
                  <a:pt x="22" y="57"/>
                </a:cubicBezTo>
                <a:cubicBezTo>
                  <a:pt x="22" y="57"/>
                  <a:pt x="22" y="57"/>
                  <a:pt x="22" y="57"/>
                </a:cubicBezTo>
                <a:cubicBezTo>
                  <a:pt x="22" y="58"/>
                  <a:pt x="22" y="58"/>
                  <a:pt x="22" y="58"/>
                </a:cubicBezTo>
                <a:cubicBezTo>
                  <a:pt x="22" y="66"/>
                  <a:pt x="22" y="66"/>
                  <a:pt x="22" y="66"/>
                </a:cubicBezTo>
                <a:cubicBezTo>
                  <a:pt x="22" y="66"/>
                  <a:pt x="22" y="66"/>
                  <a:pt x="22" y="66"/>
                </a:cubicBezTo>
                <a:cubicBezTo>
                  <a:pt x="22" y="66"/>
                  <a:pt x="22" y="66"/>
                  <a:pt x="22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66"/>
                  <a:pt x="14" y="66"/>
                  <a:pt x="14" y="66"/>
                </a:cubicBezTo>
                <a:cubicBezTo>
                  <a:pt x="14" y="58"/>
                  <a:pt x="14" y="58"/>
                  <a:pt x="14" y="58"/>
                </a:cubicBezTo>
                <a:cubicBezTo>
                  <a:pt x="14" y="57"/>
                  <a:pt x="14" y="57"/>
                  <a:pt x="14" y="57"/>
                </a:cubicBezTo>
                <a:close/>
                <a:moveTo>
                  <a:pt x="45" y="33"/>
                </a:moveTo>
                <a:cubicBezTo>
                  <a:pt x="52" y="33"/>
                  <a:pt x="52" y="33"/>
                  <a:pt x="52" y="33"/>
                </a:cubicBezTo>
                <a:cubicBezTo>
                  <a:pt x="52" y="41"/>
                  <a:pt x="52" y="41"/>
                  <a:pt x="52" y="41"/>
                </a:cubicBezTo>
                <a:cubicBezTo>
                  <a:pt x="45" y="41"/>
                  <a:pt x="45" y="41"/>
                  <a:pt x="45" y="41"/>
                </a:cubicBezTo>
                <a:lnTo>
                  <a:pt x="45" y="33"/>
                </a:lnTo>
                <a:close/>
                <a:moveTo>
                  <a:pt x="64" y="25"/>
                </a:moveTo>
                <a:cubicBezTo>
                  <a:pt x="69" y="25"/>
                  <a:pt x="69" y="25"/>
                  <a:pt x="69" y="25"/>
                </a:cubicBezTo>
                <a:cubicBezTo>
                  <a:pt x="69" y="30"/>
                  <a:pt x="69" y="30"/>
                  <a:pt x="69" y="30"/>
                </a:cubicBezTo>
                <a:cubicBezTo>
                  <a:pt x="64" y="30"/>
                  <a:pt x="64" y="30"/>
                  <a:pt x="64" y="30"/>
                </a:cubicBezTo>
                <a:lnTo>
                  <a:pt x="64" y="25"/>
                </a:lnTo>
                <a:close/>
                <a:moveTo>
                  <a:pt x="52" y="14"/>
                </a:moveTo>
                <a:cubicBezTo>
                  <a:pt x="64" y="14"/>
                  <a:pt x="64" y="14"/>
                  <a:pt x="64" y="14"/>
                </a:cubicBezTo>
                <a:cubicBezTo>
                  <a:pt x="64" y="25"/>
                  <a:pt x="64" y="25"/>
                  <a:pt x="64" y="25"/>
                </a:cubicBezTo>
                <a:cubicBezTo>
                  <a:pt x="52" y="25"/>
                  <a:pt x="52" y="25"/>
                  <a:pt x="52" y="25"/>
                </a:cubicBezTo>
                <a:lnTo>
                  <a:pt x="52" y="14"/>
                </a:lnTo>
                <a:close/>
                <a:moveTo>
                  <a:pt x="76" y="74"/>
                </a:moveTo>
                <a:cubicBezTo>
                  <a:pt x="88" y="74"/>
                  <a:pt x="88" y="74"/>
                  <a:pt x="88" y="74"/>
                </a:cubicBezTo>
                <a:cubicBezTo>
                  <a:pt x="88" y="74"/>
                  <a:pt x="88" y="74"/>
                  <a:pt x="88" y="74"/>
                </a:cubicBezTo>
                <a:cubicBezTo>
                  <a:pt x="88" y="75"/>
                  <a:pt x="88" y="75"/>
                  <a:pt x="88" y="75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88" y="86"/>
                  <a:pt x="88" y="86"/>
                  <a:pt x="88" y="86"/>
                </a:cubicBezTo>
                <a:cubicBezTo>
                  <a:pt x="76" y="86"/>
                  <a:pt x="76" y="86"/>
                  <a:pt x="76" y="86"/>
                </a:cubicBezTo>
                <a:cubicBezTo>
                  <a:pt x="76" y="86"/>
                  <a:pt x="76" y="86"/>
                  <a:pt x="76" y="86"/>
                </a:cubicBezTo>
                <a:cubicBezTo>
                  <a:pt x="76" y="86"/>
                  <a:pt x="76" y="86"/>
                  <a:pt x="76" y="86"/>
                </a:cubicBezTo>
                <a:cubicBezTo>
                  <a:pt x="76" y="75"/>
                  <a:pt x="76" y="75"/>
                  <a:pt x="76" y="75"/>
                </a:cubicBezTo>
                <a:cubicBezTo>
                  <a:pt x="76" y="74"/>
                  <a:pt x="76" y="74"/>
                  <a:pt x="76" y="74"/>
                </a:cubicBezTo>
                <a:close/>
                <a:moveTo>
                  <a:pt x="71" y="67"/>
                </a:moveTo>
                <a:cubicBezTo>
                  <a:pt x="94" y="67"/>
                  <a:pt x="94" y="67"/>
                  <a:pt x="94" y="67"/>
                </a:cubicBezTo>
                <a:cubicBezTo>
                  <a:pt x="94" y="67"/>
                  <a:pt x="95" y="67"/>
                  <a:pt x="95" y="68"/>
                </a:cubicBezTo>
                <a:cubicBezTo>
                  <a:pt x="95" y="68"/>
                  <a:pt x="96" y="68"/>
                  <a:pt x="96" y="68"/>
                </a:cubicBezTo>
                <a:cubicBezTo>
                  <a:pt x="96" y="68"/>
                  <a:pt x="96" y="69"/>
                  <a:pt x="97" y="69"/>
                </a:cubicBezTo>
                <a:cubicBezTo>
                  <a:pt x="97" y="69"/>
                  <a:pt x="97" y="70"/>
                  <a:pt x="97" y="70"/>
                </a:cubicBezTo>
                <a:cubicBezTo>
                  <a:pt x="97" y="91"/>
                  <a:pt x="97" y="91"/>
                  <a:pt x="97" y="91"/>
                </a:cubicBezTo>
                <a:cubicBezTo>
                  <a:pt x="97" y="91"/>
                  <a:pt x="97" y="91"/>
                  <a:pt x="97" y="92"/>
                </a:cubicBezTo>
                <a:cubicBezTo>
                  <a:pt x="96" y="92"/>
                  <a:pt x="96" y="92"/>
                  <a:pt x="96" y="93"/>
                </a:cubicBezTo>
                <a:cubicBezTo>
                  <a:pt x="96" y="93"/>
                  <a:pt x="95" y="93"/>
                  <a:pt x="95" y="93"/>
                </a:cubicBezTo>
                <a:cubicBezTo>
                  <a:pt x="95" y="93"/>
                  <a:pt x="94" y="93"/>
                  <a:pt x="94" y="93"/>
                </a:cubicBezTo>
                <a:cubicBezTo>
                  <a:pt x="71" y="93"/>
                  <a:pt x="71" y="93"/>
                  <a:pt x="71" y="93"/>
                </a:cubicBezTo>
                <a:cubicBezTo>
                  <a:pt x="70" y="93"/>
                  <a:pt x="70" y="93"/>
                  <a:pt x="70" y="93"/>
                </a:cubicBezTo>
                <a:cubicBezTo>
                  <a:pt x="69" y="93"/>
                  <a:pt x="69" y="93"/>
                  <a:pt x="69" y="93"/>
                </a:cubicBezTo>
                <a:cubicBezTo>
                  <a:pt x="69" y="92"/>
                  <a:pt x="68" y="92"/>
                  <a:pt x="68" y="92"/>
                </a:cubicBezTo>
                <a:cubicBezTo>
                  <a:pt x="68" y="91"/>
                  <a:pt x="68" y="91"/>
                  <a:pt x="68" y="91"/>
                </a:cubicBezTo>
                <a:cubicBezTo>
                  <a:pt x="68" y="70"/>
                  <a:pt x="68" y="70"/>
                  <a:pt x="68" y="70"/>
                </a:cubicBezTo>
                <a:cubicBezTo>
                  <a:pt x="68" y="70"/>
                  <a:pt x="68" y="69"/>
                  <a:pt x="68" y="69"/>
                </a:cubicBezTo>
                <a:cubicBezTo>
                  <a:pt x="68" y="69"/>
                  <a:pt x="69" y="68"/>
                  <a:pt x="69" y="68"/>
                </a:cubicBezTo>
                <a:cubicBezTo>
                  <a:pt x="69" y="68"/>
                  <a:pt x="69" y="68"/>
                  <a:pt x="70" y="68"/>
                </a:cubicBezTo>
                <a:cubicBezTo>
                  <a:pt x="70" y="67"/>
                  <a:pt x="70" y="67"/>
                  <a:pt x="71" y="67"/>
                </a:cubicBezTo>
                <a:moveTo>
                  <a:pt x="94" y="70"/>
                </a:moveTo>
                <a:cubicBezTo>
                  <a:pt x="71" y="70"/>
                  <a:pt x="71" y="70"/>
                  <a:pt x="71" y="70"/>
                </a:cubicBezTo>
                <a:cubicBezTo>
                  <a:pt x="71" y="91"/>
                  <a:pt x="71" y="91"/>
                  <a:pt x="71" y="91"/>
                </a:cubicBezTo>
                <a:cubicBezTo>
                  <a:pt x="94" y="91"/>
                  <a:pt x="94" y="91"/>
                  <a:pt x="94" y="91"/>
                </a:cubicBezTo>
                <a:lnTo>
                  <a:pt x="94" y="70"/>
                </a:lnTo>
                <a:close/>
                <a:moveTo>
                  <a:pt x="20" y="75"/>
                </a:moveTo>
                <a:cubicBezTo>
                  <a:pt x="32" y="75"/>
                  <a:pt x="32" y="75"/>
                  <a:pt x="32" y="75"/>
                </a:cubicBezTo>
                <a:cubicBezTo>
                  <a:pt x="32" y="86"/>
                  <a:pt x="32" y="86"/>
                  <a:pt x="32" y="86"/>
                </a:cubicBezTo>
                <a:cubicBezTo>
                  <a:pt x="20" y="86"/>
                  <a:pt x="20" y="86"/>
                  <a:pt x="20" y="86"/>
                </a:cubicBezTo>
                <a:lnTo>
                  <a:pt x="20" y="75"/>
                </a:lnTo>
                <a:close/>
                <a:moveTo>
                  <a:pt x="15" y="67"/>
                </a:moveTo>
                <a:cubicBezTo>
                  <a:pt x="38" y="67"/>
                  <a:pt x="38" y="67"/>
                  <a:pt x="38" y="67"/>
                </a:cubicBezTo>
                <a:cubicBezTo>
                  <a:pt x="38" y="67"/>
                  <a:pt x="39" y="67"/>
                  <a:pt x="39" y="68"/>
                </a:cubicBezTo>
                <a:cubicBezTo>
                  <a:pt x="39" y="68"/>
                  <a:pt x="40" y="68"/>
                  <a:pt x="40" y="68"/>
                </a:cubicBezTo>
                <a:cubicBezTo>
                  <a:pt x="40" y="68"/>
                  <a:pt x="40" y="69"/>
                  <a:pt x="41" y="69"/>
                </a:cubicBezTo>
                <a:cubicBezTo>
                  <a:pt x="41" y="69"/>
                  <a:pt x="41" y="70"/>
                  <a:pt x="41" y="70"/>
                </a:cubicBezTo>
                <a:cubicBezTo>
                  <a:pt x="41" y="91"/>
                  <a:pt x="41" y="91"/>
                  <a:pt x="41" y="91"/>
                </a:cubicBezTo>
                <a:cubicBezTo>
                  <a:pt x="41" y="91"/>
                  <a:pt x="41" y="91"/>
                  <a:pt x="41" y="92"/>
                </a:cubicBezTo>
                <a:cubicBezTo>
                  <a:pt x="40" y="92"/>
                  <a:pt x="40" y="92"/>
                  <a:pt x="40" y="93"/>
                </a:cubicBezTo>
                <a:cubicBezTo>
                  <a:pt x="40" y="93"/>
                  <a:pt x="39" y="93"/>
                  <a:pt x="39" y="93"/>
                </a:cubicBezTo>
                <a:cubicBezTo>
                  <a:pt x="39" y="93"/>
                  <a:pt x="38" y="93"/>
                  <a:pt x="38" y="93"/>
                </a:cubicBezTo>
                <a:cubicBezTo>
                  <a:pt x="15" y="93"/>
                  <a:pt x="15" y="93"/>
                  <a:pt x="15" y="93"/>
                </a:cubicBezTo>
                <a:cubicBezTo>
                  <a:pt x="14" y="93"/>
                  <a:pt x="14" y="93"/>
                  <a:pt x="14" y="93"/>
                </a:cubicBezTo>
                <a:cubicBezTo>
                  <a:pt x="13" y="93"/>
                  <a:pt x="13" y="93"/>
                  <a:pt x="13" y="93"/>
                </a:cubicBezTo>
                <a:cubicBezTo>
                  <a:pt x="12" y="92"/>
                  <a:pt x="12" y="92"/>
                  <a:pt x="12" y="92"/>
                </a:cubicBezTo>
                <a:cubicBezTo>
                  <a:pt x="12" y="91"/>
                  <a:pt x="12" y="91"/>
                  <a:pt x="12" y="91"/>
                </a:cubicBezTo>
                <a:cubicBezTo>
                  <a:pt x="12" y="70"/>
                  <a:pt x="12" y="70"/>
                  <a:pt x="12" y="70"/>
                </a:cubicBezTo>
                <a:cubicBezTo>
                  <a:pt x="12" y="70"/>
                  <a:pt x="12" y="69"/>
                  <a:pt x="12" y="69"/>
                </a:cubicBezTo>
                <a:cubicBezTo>
                  <a:pt x="12" y="69"/>
                  <a:pt x="12" y="68"/>
                  <a:pt x="13" y="68"/>
                </a:cubicBezTo>
                <a:cubicBezTo>
                  <a:pt x="13" y="68"/>
                  <a:pt x="13" y="68"/>
                  <a:pt x="14" y="68"/>
                </a:cubicBezTo>
                <a:cubicBezTo>
                  <a:pt x="14" y="67"/>
                  <a:pt x="14" y="67"/>
                  <a:pt x="15" y="67"/>
                </a:cubicBezTo>
                <a:moveTo>
                  <a:pt x="38" y="70"/>
                </a:moveTo>
                <a:cubicBezTo>
                  <a:pt x="15" y="70"/>
                  <a:pt x="15" y="70"/>
                  <a:pt x="15" y="70"/>
                </a:cubicBezTo>
                <a:cubicBezTo>
                  <a:pt x="15" y="91"/>
                  <a:pt x="15" y="91"/>
                  <a:pt x="15" y="91"/>
                </a:cubicBezTo>
                <a:cubicBezTo>
                  <a:pt x="38" y="91"/>
                  <a:pt x="38" y="91"/>
                  <a:pt x="38" y="91"/>
                </a:cubicBezTo>
                <a:lnTo>
                  <a:pt x="38" y="70"/>
                </a:lnTo>
                <a:close/>
                <a:moveTo>
                  <a:pt x="20" y="20"/>
                </a:moveTo>
                <a:cubicBezTo>
                  <a:pt x="32" y="20"/>
                  <a:pt x="32" y="20"/>
                  <a:pt x="32" y="20"/>
                </a:cubicBezTo>
                <a:cubicBezTo>
                  <a:pt x="32" y="31"/>
                  <a:pt x="32" y="31"/>
                  <a:pt x="32" y="31"/>
                </a:cubicBezTo>
                <a:cubicBezTo>
                  <a:pt x="20" y="31"/>
                  <a:pt x="20" y="31"/>
                  <a:pt x="20" y="31"/>
                </a:cubicBezTo>
                <a:lnTo>
                  <a:pt x="20" y="20"/>
                </a:lnTo>
                <a:close/>
                <a:moveTo>
                  <a:pt x="38" y="15"/>
                </a:moveTo>
                <a:cubicBezTo>
                  <a:pt x="15" y="15"/>
                  <a:pt x="15" y="15"/>
                  <a:pt x="15" y="15"/>
                </a:cubicBezTo>
                <a:cubicBezTo>
                  <a:pt x="15" y="36"/>
                  <a:pt x="15" y="36"/>
                  <a:pt x="15" y="36"/>
                </a:cubicBezTo>
                <a:cubicBezTo>
                  <a:pt x="38" y="36"/>
                  <a:pt x="38" y="36"/>
                  <a:pt x="38" y="36"/>
                </a:cubicBezTo>
                <a:lnTo>
                  <a:pt x="38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" name="Freeform 30"/>
          <p:cNvSpPr>
            <a:spLocks noEditPoints="1"/>
          </p:cNvSpPr>
          <p:nvPr/>
        </p:nvSpPr>
        <p:spPr bwMode="auto">
          <a:xfrm>
            <a:off x="17527534" y="9372512"/>
            <a:ext cx="498114" cy="665392"/>
          </a:xfrm>
          <a:custGeom>
            <a:avLst/>
            <a:gdLst>
              <a:gd name="T0" fmla="*/ 68 w 82"/>
              <a:gd name="T1" fmla="*/ 37 h 109"/>
              <a:gd name="T2" fmla="*/ 41 w 82"/>
              <a:gd name="T3" fmla="*/ 0 h 109"/>
              <a:gd name="T4" fmla="*/ 13 w 82"/>
              <a:gd name="T5" fmla="*/ 37 h 109"/>
              <a:gd name="T6" fmla="*/ 0 w 82"/>
              <a:gd name="T7" fmla="*/ 37 h 109"/>
              <a:gd name="T8" fmla="*/ 0 w 82"/>
              <a:gd name="T9" fmla="*/ 109 h 109"/>
              <a:gd name="T10" fmla="*/ 82 w 82"/>
              <a:gd name="T11" fmla="*/ 109 h 109"/>
              <a:gd name="T12" fmla="*/ 82 w 82"/>
              <a:gd name="T13" fmla="*/ 37 h 109"/>
              <a:gd name="T14" fmla="*/ 68 w 82"/>
              <a:gd name="T15" fmla="*/ 37 h 109"/>
              <a:gd name="T16" fmla="*/ 17 w 82"/>
              <a:gd name="T17" fmla="*/ 51 h 109"/>
              <a:gd name="T18" fmla="*/ 13 w 82"/>
              <a:gd name="T19" fmla="*/ 47 h 109"/>
              <a:gd name="T20" fmla="*/ 17 w 82"/>
              <a:gd name="T21" fmla="*/ 44 h 109"/>
              <a:gd name="T22" fmla="*/ 20 w 82"/>
              <a:gd name="T23" fmla="*/ 47 h 109"/>
              <a:gd name="T24" fmla="*/ 17 w 82"/>
              <a:gd name="T25" fmla="*/ 51 h 109"/>
              <a:gd name="T26" fmla="*/ 41 w 82"/>
              <a:gd name="T27" fmla="*/ 6 h 109"/>
              <a:gd name="T28" fmla="*/ 61 w 82"/>
              <a:gd name="T29" fmla="*/ 37 h 109"/>
              <a:gd name="T30" fmla="*/ 20 w 82"/>
              <a:gd name="T31" fmla="*/ 37 h 109"/>
              <a:gd name="T32" fmla="*/ 41 w 82"/>
              <a:gd name="T33" fmla="*/ 6 h 109"/>
              <a:gd name="T34" fmla="*/ 64 w 82"/>
              <a:gd name="T35" fmla="*/ 51 h 109"/>
              <a:gd name="T36" fmla="*/ 61 w 82"/>
              <a:gd name="T37" fmla="*/ 47 h 109"/>
              <a:gd name="T38" fmla="*/ 64 w 82"/>
              <a:gd name="T39" fmla="*/ 44 h 109"/>
              <a:gd name="T40" fmla="*/ 68 w 82"/>
              <a:gd name="T41" fmla="*/ 47 h 109"/>
              <a:gd name="T42" fmla="*/ 64 w 82"/>
              <a:gd name="T43" fmla="*/ 51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2" h="109">
                <a:moveTo>
                  <a:pt x="68" y="37"/>
                </a:moveTo>
                <a:cubicBezTo>
                  <a:pt x="68" y="16"/>
                  <a:pt x="56" y="0"/>
                  <a:pt x="41" y="0"/>
                </a:cubicBezTo>
                <a:cubicBezTo>
                  <a:pt x="25" y="0"/>
                  <a:pt x="13" y="16"/>
                  <a:pt x="13" y="37"/>
                </a:cubicBezTo>
                <a:cubicBezTo>
                  <a:pt x="0" y="37"/>
                  <a:pt x="0" y="37"/>
                  <a:pt x="0" y="37"/>
                </a:cubicBezTo>
                <a:cubicBezTo>
                  <a:pt x="0" y="109"/>
                  <a:pt x="0" y="109"/>
                  <a:pt x="0" y="109"/>
                </a:cubicBezTo>
                <a:cubicBezTo>
                  <a:pt x="82" y="109"/>
                  <a:pt x="82" y="109"/>
                  <a:pt x="82" y="109"/>
                </a:cubicBezTo>
                <a:cubicBezTo>
                  <a:pt x="82" y="37"/>
                  <a:pt x="82" y="37"/>
                  <a:pt x="82" y="37"/>
                </a:cubicBezTo>
                <a:lnTo>
                  <a:pt x="68" y="37"/>
                </a:lnTo>
                <a:close/>
                <a:moveTo>
                  <a:pt x="17" y="51"/>
                </a:moveTo>
                <a:cubicBezTo>
                  <a:pt x="15" y="51"/>
                  <a:pt x="13" y="49"/>
                  <a:pt x="13" y="47"/>
                </a:cubicBezTo>
                <a:cubicBezTo>
                  <a:pt x="13" y="46"/>
                  <a:pt x="15" y="44"/>
                  <a:pt x="17" y="44"/>
                </a:cubicBezTo>
                <a:cubicBezTo>
                  <a:pt x="18" y="44"/>
                  <a:pt x="20" y="46"/>
                  <a:pt x="20" y="47"/>
                </a:cubicBezTo>
                <a:cubicBezTo>
                  <a:pt x="20" y="49"/>
                  <a:pt x="18" y="51"/>
                  <a:pt x="17" y="51"/>
                </a:cubicBezTo>
                <a:moveTo>
                  <a:pt x="41" y="6"/>
                </a:moveTo>
                <a:cubicBezTo>
                  <a:pt x="52" y="6"/>
                  <a:pt x="61" y="20"/>
                  <a:pt x="61" y="37"/>
                </a:cubicBezTo>
                <a:cubicBezTo>
                  <a:pt x="20" y="37"/>
                  <a:pt x="20" y="37"/>
                  <a:pt x="20" y="37"/>
                </a:cubicBezTo>
                <a:cubicBezTo>
                  <a:pt x="20" y="20"/>
                  <a:pt x="29" y="6"/>
                  <a:pt x="41" y="6"/>
                </a:cubicBezTo>
                <a:moveTo>
                  <a:pt x="64" y="51"/>
                </a:moveTo>
                <a:cubicBezTo>
                  <a:pt x="63" y="51"/>
                  <a:pt x="61" y="49"/>
                  <a:pt x="61" y="47"/>
                </a:cubicBezTo>
                <a:cubicBezTo>
                  <a:pt x="61" y="46"/>
                  <a:pt x="63" y="44"/>
                  <a:pt x="64" y="44"/>
                </a:cubicBezTo>
                <a:cubicBezTo>
                  <a:pt x="66" y="44"/>
                  <a:pt x="68" y="46"/>
                  <a:pt x="68" y="47"/>
                </a:cubicBezTo>
                <a:cubicBezTo>
                  <a:pt x="68" y="49"/>
                  <a:pt x="66" y="51"/>
                  <a:pt x="64" y="51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" name="Freeform 31"/>
          <p:cNvSpPr>
            <a:spLocks noEditPoints="1"/>
          </p:cNvSpPr>
          <p:nvPr/>
        </p:nvSpPr>
        <p:spPr bwMode="auto">
          <a:xfrm>
            <a:off x="21988253" y="4748237"/>
            <a:ext cx="665392" cy="650522"/>
          </a:xfrm>
          <a:custGeom>
            <a:avLst/>
            <a:gdLst>
              <a:gd name="T0" fmla="*/ 31 w 109"/>
              <a:gd name="T1" fmla="*/ 107 h 107"/>
              <a:gd name="T2" fmla="*/ 33 w 109"/>
              <a:gd name="T3" fmla="*/ 107 h 107"/>
              <a:gd name="T4" fmla="*/ 98 w 109"/>
              <a:gd name="T5" fmla="*/ 107 h 107"/>
              <a:gd name="T6" fmla="*/ 102 w 109"/>
              <a:gd name="T7" fmla="*/ 103 h 107"/>
              <a:gd name="T8" fmla="*/ 102 w 109"/>
              <a:gd name="T9" fmla="*/ 82 h 107"/>
              <a:gd name="T10" fmla="*/ 33 w 109"/>
              <a:gd name="T11" fmla="*/ 82 h 107"/>
              <a:gd name="T12" fmla="*/ 31 w 109"/>
              <a:gd name="T13" fmla="*/ 82 h 107"/>
              <a:gd name="T14" fmla="*/ 8 w 109"/>
              <a:gd name="T15" fmla="*/ 82 h 107"/>
              <a:gd name="T16" fmla="*/ 8 w 109"/>
              <a:gd name="T17" fmla="*/ 103 h 107"/>
              <a:gd name="T18" fmla="*/ 12 w 109"/>
              <a:gd name="T19" fmla="*/ 107 h 107"/>
              <a:gd name="T20" fmla="*/ 31 w 109"/>
              <a:gd name="T21" fmla="*/ 107 h 107"/>
              <a:gd name="T22" fmla="*/ 90 w 109"/>
              <a:gd name="T23" fmla="*/ 16 h 107"/>
              <a:gd name="T24" fmla="*/ 79 w 109"/>
              <a:gd name="T25" fmla="*/ 0 h 107"/>
              <a:gd name="T26" fmla="*/ 61 w 109"/>
              <a:gd name="T27" fmla="*/ 13 h 107"/>
              <a:gd name="T28" fmla="*/ 55 w 109"/>
              <a:gd name="T29" fmla="*/ 10 h 107"/>
              <a:gd name="T30" fmla="*/ 49 w 109"/>
              <a:gd name="T31" fmla="*/ 13 h 107"/>
              <a:gd name="T32" fmla="*/ 31 w 109"/>
              <a:gd name="T33" fmla="*/ 0 h 107"/>
              <a:gd name="T34" fmla="*/ 19 w 109"/>
              <a:gd name="T35" fmla="*/ 16 h 107"/>
              <a:gd name="T36" fmla="*/ 22 w 109"/>
              <a:gd name="T37" fmla="*/ 27 h 107"/>
              <a:gd name="T38" fmla="*/ 4 w 109"/>
              <a:gd name="T39" fmla="*/ 27 h 107"/>
              <a:gd name="T40" fmla="*/ 0 w 109"/>
              <a:gd name="T41" fmla="*/ 31 h 107"/>
              <a:gd name="T42" fmla="*/ 0 w 109"/>
              <a:gd name="T43" fmla="*/ 46 h 107"/>
              <a:gd name="T44" fmla="*/ 4 w 109"/>
              <a:gd name="T45" fmla="*/ 50 h 107"/>
              <a:gd name="T46" fmla="*/ 8 w 109"/>
              <a:gd name="T47" fmla="*/ 50 h 107"/>
              <a:gd name="T48" fmla="*/ 8 w 109"/>
              <a:gd name="T49" fmla="*/ 67 h 107"/>
              <a:gd name="T50" fmla="*/ 102 w 109"/>
              <a:gd name="T51" fmla="*/ 67 h 107"/>
              <a:gd name="T52" fmla="*/ 102 w 109"/>
              <a:gd name="T53" fmla="*/ 50 h 107"/>
              <a:gd name="T54" fmla="*/ 105 w 109"/>
              <a:gd name="T55" fmla="*/ 50 h 107"/>
              <a:gd name="T56" fmla="*/ 109 w 109"/>
              <a:gd name="T57" fmla="*/ 46 h 107"/>
              <a:gd name="T58" fmla="*/ 109 w 109"/>
              <a:gd name="T59" fmla="*/ 31 h 107"/>
              <a:gd name="T60" fmla="*/ 105 w 109"/>
              <a:gd name="T61" fmla="*/ 27 h 107"/>
              <a:gd name="T62" fmla="*/ 88 w 109"/>
              <a:gd name="T63" fmla="*/ 27 h 107"/>
              <a:gd name="T64" fmla="*/ 90 w 109"/>
              <a:gd name="T65" fmla="*/ 16 h 107"/>
              <a:gd name="T66" fmla="*/ 44 w 109"/>
              <a:gd name="T67" fmla="*/ 22 h 107"/>
              <a:gd name="T68" fmla="*/ 31 w 109"/>
              <a:gd name="T69" fmla="*/ 22 h 107"/>
              <a:gd name="T70" fmla="*/ 25 w 109"/>
              <a:gd name="T71" fmla="*/ 16 h 107"/>
              <a:gd name="T72" fmla="*/ 31 w 109"/>
              <a:gd name="T73" fmla="*/ 11 h 107"/>
              <a:gd name="T74" fmla="*/ 44 w 109"/>
              <a:gd name="T75" fmla="*/ 21 h 107"/>
              <a:gd name="T76" fmla="*/ 44 w 109"/>
              <a:gd name="T77" fmla="*/ 22 h 107"/>
              <a:gd name="T78" fmla="*/ 65 w 109"/>
              <a:gd name="T79" fmla="*/ 21 h 107"/>
              <a:gd name="T80" fmla="*/ 79 w 109"/>
              <a:gd name="T81" fmla="*/ 11 h 107"/>
              <a:gd name="T82" fmla="*/ 85 w 109"/>
              <a:gd name="T83" fmla="*/ 16 h 107"/>
              <a:gd name="T84" fmla="*/ 79 w 109"/>
              <a:gd name="T85" fmla="*/ 22 h 107"/>
              <a:gd name="T86" fmla="*/ 65 w 109"/>
              <a:gd name="T87" fmla="*/ 22 h 107"/>
              <a:gd name="T88" fmla="*/ 65 w 109"/>
              <a:gd name="T89" fmla="*/ 2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9" h="107">
                <a:moveTo>
                  <a:pt x="31" y="107"/>
                </a:moveTo>
                <a:cubicBezTo>
                  <a:pt x="33" y="107"/>
                  <a:pt x="33" y="107"/>
                  <a:pt x="33" y="107"/>
                </a:cubicBezTo>
                <a:cubicBezTo>
                  <a:pt x="98" y="107"/>
                  <a:pt x="98" y="107"/>
                  <a:pt x="98" y="107"/>
                </a:cubicBezTo>
                <a:cubicBezTo>
                  <a:pt x="100" y="107"/>
                  <a:pt x="102" y="105"/>
                  <a:pt x="102" y="103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33" y="82"/>
                  <a:pt x="33" y="82"/>
                  <a:pt x="33" y="82"/>
                </a:cubicBezTo>
                <a:cubicBezTo>
                  <a:pt x="31" y="82"/>
                  <a:pt x="31" y="82"/>
                  <a:pt x="31" y="82"/>
                </a:cubicBezTo>
                <a:cubicBezTo>
                  <a:pt x="8" y="82"/>
                  <a:pt x="8" y="82"/>
                  <a:pt x="8" y="82"/>
                </a:cubicBezTo>
                <a:cubicBezTo>
                  <a:pt x="8" y="103"/>
                  <a:pt x="8" y="103"/>
                  <a:pt x="8" y="103"/>
                </a:cubicBezTo>
                <a:cubicBezTo>
                  <a:pt x="8" y="105"/>
                  <a:pt x="9" y="107"/>
                  <a:pt x="12" y="107"/>
                </a:cubicBezTo>
                <a:lnTo>
                  <a:pt x="31" y="107"/>
                </a:lnTo>
                <a:close/>
                <a:moveTo>
                  <a:pt x="90" y="16"/>
                </a:moveTo>
                <a:cubicBezTo>
                  <a:pt x="90" y="7"/>
                  <a:pt x="87" y="0"/>
                  <a:pt x="79" y="0"/>
                </a:cubicBezTo>
                <a:cubicBezTo>
                  <a:pt x="71" y="0"/>
                  <a:pt x="65" y="6"/>
                  <a:pt x="61" y="13"/>
                </a:cubicBezTo>
                <a:cubicBezTo>
                  <a:pt x="59" y="11"/>
                  <a:pt x="57" y="10"/>
                  <a:pt x="55" y="10"/>
                </a:cubicBezTo>
                <a:cubicBezTo>
                  <a:pt x="52" y="10"/>
                  <a:pt x="50" y="11"/>
                  <a:pt x="49" y="13"/>
                </a:cubicBezTo>
                <a:cubicBezTo>
                  <a:pt x="45" y="6"/>
                  <a:pt x="39" y="0"/>
                  <a:pt x="31" y="0"/>
                </a:cubicBezTo>
                <a:cubicBezTo>
                  <a:pt x="23" y="0"/>
                  <a:pt x="19" y="7"/>
                  <a:pt x="19" y="16"/>
                </a:cubicBezTo>
                <a:cubicBezTo>
                  <a:pt x="19" y="20"/>
                  <a:pt x="20" y="25"/>
                  <a:pt x="22" y="27"/>
                </a:cubicBezTo>
                <a:cubicBezTo>
                  <a:pt x="4" y="27"/>
                  <a:pt x="4" y="27"/>
                  <a:pt x="4" y="27"/>
                </a:cubicBezTo>
                <a:cubicBezTo>
                  <a:pt x="2" y="27"/>
                  <a:pt x="0" y="29"/>
                  <a:pt x="0" y="31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8"/>
                  <a:pt x="2" y="50"/>
                  <a:pt x="4" y="50"/>
                </a:cubicBezTo>
                <a:cubicBezTo>
                  <a:pt x="8" y="50"/>
                  <a:pt x="8" y="50"/>
                  <a:pt x="8" y="50"/>
                </a:cubicBezTo>
                <a:cubicBezTo>
                  <a:pt x="8" y="67"/>
                  <a:pt x="8" y="67"/>
                  <a:pt x="8" y="67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105" y="50"/>
                  <a:pt x="105" y="50"/>
                  <a:pt x="105" y="50"/>
                </a:cubicBezTo>
                <a:cubicBezTo>
                  <a:pt x="108" y="50"/>
                  <a:pt x="109" y="48"/>
                  <a:pt x="109" y="46"/>
                </a:cubicBezTo>
                <a:cubicBezTo>
                  <a:pt x="109" y="31"/>
                  <a:pt x="109" y="31"/>
                  <a:pt x="109" y="31"/>
                </a:cubicBezTo>
                <a:cubicBezTo>
                  <a:pt x="109" y="29"/>
                  <a:pt x="108" y="27"/>
                  <a:pt x="105" y="27"/>
                </a:cubicBezTo>
                <a:cubicBezTo>
                  <a:pt x="88" y="27"/>
                  <a:pt x="88" y="27"/>
                  <a:pt x="88" y="27"/>
                </a:cubicBezTo>
                <a:cubicBezTo>
                  <a:pt x="90" y="25"/>
                  <a:pt x="90" y="20"/>
                  <a:pt x="90" y="16"/>
                </a:cubicBezTo>
                <a:moveTo>
                  <a:pt x="44" y="22"/>
                </a:moveTo>
                <a:cubicBezTo>
                  <a:pt x="31" y="22"/>
                  <a:pt x="31" y="22"/>
                  <a:pt x="31" y="22"/>
                </a:cubicBezTo>
                <a:cubicBezTo>
                  <a:pt x="28" y="22"/>
                  <a:pt x="25" y="21"/>
                  <a:pt x="25" y="16"/>
                </a:cubicBezTo>
                <a:cubicBezTo>
                  <a:pt x="25" y="12"/>
                  <a:pt x="28" y="11"/>
                  <a:pt x="31" y="11"/>
                </a:cubicBezTo>
                <a:cubicBezTo>
                  <a:pt x="37" y="11"/>
                  <a:pt x="41" y="16"/>
                  <a:pt x="44" y="21"/>
                </a:cubicBezTo>
                <a:lnTo>
                  <a:pt x="44" y="22"/>
                </a:lnTo>
                <a:close/>
                <a:moveTo>
                  <a:pt x="65" y="21"/>
                </a:moveTo>
                <a:cubicBezTo>
                  <a:pt x="68" y="16"/>
                  <a:pt x="73" y="11"/>
                  <a:pt x="79" y="11"/>
                </a:cubicBezTo>
                <a:cubicBezTo>
                  <a:pt x="81" y="11"/>
                  <a:pt x="85" y="12"/>
                  <a:pt x="85" y="16"/>
                </a:cubicBezTo>
                <a:cubicBezTo>
                  <a:pt x="85" y="21"/>
                  <a:pt x="81" y="22"/>
                  <a:pt x="79" y="22"/>
                </a:cubicBezTo>
                <a:cubicBezTo>
                  <a:pt x="65" y="22"/>
                  <a:pt x="65" y="22"/>
                  <a:pt x="65" y="22"/>
                </a:cubicBezTo>
                <a:lnTo>
                  <a:pt x="65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" name="Freeform 32"/>
          <p:cNvSpPr>
            <a:spLocks noEditPoints="1"/>
          </p:cNvSpPr>
          <p:nvPr/>
        </p:nvSpPr>
        <p:spPr bwMode="auto">
          <a:xfrm>
            <a:off x="20445587" y="4870905"/>
            <a:ext cx="669108" cy="405182"/>
          </a:xfrm>
          <a:custGeom>
            <a:avLst/>
            <a:gdLst>
              <a:gd name="T0" fmla="*/ 0 w 110"/>
              <a:gd name="T1" fmla="*/ 50 h 67"/>
              <a:gd name="T2" fmla="*/ 50 w 110"/>
              <a:gd name="T3" fmla="*/ 26 h 67"/>
              <a:gd name="T4" fmla="*/ 62 w 110"/>
              <a:gd name="T5" fmla="*/ 24 h 67"/>
              <a:gd name="T6" fmla="*/ 62 w 110"/>
              <a:gd name="T7" fmla="*/ 36 h 67"/>
              <a:gd name="T8" fmla="*/ 78 w 110"/>
              <a:gd name="T9" fmla="*/ 49 h 67"/>
              <a:gd name="T10" fmla="*/ 25 w 110"/>
              <a:gd name="T11" fmla="*/ 14 h 67"/>
              <a:gd name="T12" fmla="*/ 28 w 110"/>
              <a:gd name="T13" fmla="*/ 16 h 67"/>
              <a:gd name="T14" fmla="*/ 26 w 110"/>
              <a:gd name="T15" fmla="*/ 20 h 67"/>
              <a:gd name="T16" fmla="*/ 25 w 110"/>
              <a:gd name="T17" fmla="*/ 20 h 67"/>
              <a:gd name="T18" fmla="*/ 25 w 110"/>
              <a:gd name="T19" fmla="*/ 26 h 67"/>
              <a:gd name="T20" fmla="*/ 26 w 110"/>
              <a:gd name="T21" fmla="*/ 32 h 67"/>
              <a:gd name="T22" fmla="*/ 28 w 110"/>
              <a:gd name="T23" fmla="*/ 36 h 67"/>
              <a:gd name="T24" fmla="*/ 28 w 110"/>
              <a:gd name="T25" fmla="*/ 38 h 67"/>
              <a:gd name="T26" fmla="*/ 27 w 110"/>
              <a:gd name="T27" fmla="*/ 41 h 67"/>
              <a:gd name="T28" fmla="*/ 26 w 110"/>
              <a:gd name="T29" fmla="*/ 41 h 67"/>
              <a:gd name="T30" fmla="*/ 25 w 110"/>
              <a:gd name="T31" fmla="*/ 47 h 67"/>
              <a:gd name="T32" fmla="*/ 25 w 110"/>
              <a:gd name="T33" fmla="*/ 53 h 67"/>
              <a:gd name="T34" fmla="*/ 28 w 110"/>
              <a:gd name="T35" fmla="*/ 56 h 67"/>
              <a:gd name="T36" fmla="*/ 29 w 110"/>
              <a:gd name="T37" fmla="*/ 56 h 67"/>
              <a:gd name="T38" fmla="*/ 29 w 110"/>
              <a:gd name="T39" fmla="*/ 57 h 67"/>
              <a:gd name="T40" fmla="*/ 35 w 110"/>
              <a:gd name="T41" fmla="*/ 57 h 67"/>
              <a:gd name="T42" fmla="*/ 41 w 110"/>
              <a:gd name="T43" fmla="*/ 56 h 67"/>
              <a:gd name="T44" fmla="*/ 45 w 110"/>
              <a:gd name="T45" fmla="*/ 53 h 67"/>
              <a:gd name="T46" fmla="*/ 47 w 110"/>
              <a:gd name="T47" fmla="*/ 53 h 67"/>
              <a:gd name="T48" fmla="*/ 50 w 110"/>
              <a:gd name="T49" fmla="*/ 55 h 67"/>
              <a:gd name="T50" fmla="*/ 50 w 110"/>
              <a:gd name="T51" fmla="*/ 56 h 67"/>
              <a:gd name="T52" fmla="*/ 56 w 110"/>
              <a:gd name="T53" fmla="*/ 57 h 67"/>
              <a:gd name="T54" fmla="*/ 62 w 110"/>
              <a:gd name="T55" fmla="*/ 57 h 67"/>
              <a:gd name="T56" fmla="*/ 66 w 110"/>
              <a:gd name="T57" fmla="*/ 55 h 67"/>
              <a:gd name="T58" fmla="*/ 69 w 110"/>
              <a:gd name="T59" fmla="*/ 53 h 67"/>
              <a:gd name="T60" fmla="*/ 71 w 110"/>
              <a:gd name="T61" fmla="*/ 53 h 67"/>
              <a:gd name="T62" fmla="*/ 75 w 110"/>
              <a:gd name="T63" fmla="*/ 56 h 67"/>
              <a:gd name="T64" fmla="*/ 75 w 110"/>
              <a:gd name="T65" fmla="*/ 57 h 67"/>
              <a:gd name="T66" fmla="*/ 81 w 110"/>
              <a:gd name="T67" fmla="*/ 57 h 67"/>
              <a:gd name="T68" fmla="*/ 87 w 110"/>
              <a:gd name="T69" fmla="*/ 53 h 67"/>
              <a:gd name="T70" fmla="*/ 85 w 110"/>
              <a:gd name="T71" fmla="*/ 53 h 67"/>
              <a:gd name="T72" fmla="*/ 85 w 110"/>
              <a:gd name="T73" fmla="*/ 53 h 67"/>
              <a:gd name="T74" fmla="*/ 87 w 110"/>
              <a:gd name="T75" fmla="*/ 47 h 67"/>
              <a:gd name="T76" fmla="*/ 87 w 110"/>
              <a:gd name="T77" fmla="*/ 41 h 67"/>
              <a:gd name="T78" fmla="*/ 85 w 110"/>
              <a:gd name="T79" fmla="*/ 37 h 67"/>
              <a:gd name="T80" fmla="*/ 83 w 110"/>
              <a:gd name="T81" fmla="*/ 34 h 67"/>
              <a:gd name="T82" fmla="*/ 83 w 110"/>
              <a:gd name="T83" fmla="*/ 32 h 67"/>
              <a:gd name="T84" fmla="*/ 85 w 110"/>
              <a:gd name="T85" fmla="*/ 28 h 67"/>
              <a:gd name="T86" fmla="*/ 87 w 110"/>
              <a:gd name="T87" fmla="*/ 28 h 67"/>
              <a:gd name="T88" fmla="*/ 87 w 110"/>
              <a:gd name="T89" fmla="*/ 21 h 67"/>
              <a:gd name="T90" fmla="*/ 85 w 110"/>
              <a:gd name="T91" fmla="*/ 16 h 67"/>
              <a:gd name="T92" fmla="*/ 83 w 110"/>
              <a:gd name="T93" fmla="*/ 12 h 67"/>
              <a:gd name="T94" fmla="*/ 81 w 110"/>
              <a:gd name="T95" fmla="*/ 15 h 67"/>
              <a:gd name="T96" fmla="*/ 79 w 110"/>
              <a:gd name="T97" fmla="*/ 13 h 67"/>
              <a:gd name="T98" fmla="*/ 79 w 110"/>
              <a:gd name="T99" fmla="*/ 13 h 67"/>
              <a:gd name="T100" fmla="*/ 73 w 110"/>
              <a:gd name="T101" fmla="*/ 11 h 67"/>
              <a:gd name="T102" fmla="*/ 67 w 110"/>
              <a:gd name="T103" fmla="*/ 11 h 67"/>
              <a:gd name="T104" fmla="*/ 63 w 110"/>
              <a:gd name="T105" fmla="*/ 13 h 67"/>
              <a:gd name="T106" fmla="*/ 60 w 110"/>
              <a:gd name="T107" fmla="*/ 15 h 67"/>
              <a:gd name="T108" fmla="*/ 58 w 110"/>
              <a:gd name="T109" fmla="*/ 15 h 67"/>
              <a:gd name="T110" fmla="*/ 54 w 110"/>
              <a:gd name="T111" fmla="*/ 13 h 67"/>
              <a:gd name="T112" fmla="*/ 54 w 110"/>
              <a:gd name="T113" fmla="*/ 11 h 67"/>
              <a:gd name="T114" fmla="*/ 47 w 110"/>
              <a:gd name="T115" fmla="*/ 11 h 67"/>
              <a:gd name="T116" fmla="*/ 42 w 110"/>
              <a:gd name="T117" fmla="*/ 13 h 67"/>
              <a:gd name="T118" fmla="*/ 38 w 110"/>
              <a:gd name="T119" fmla="*/ 15 h 67"/>
              <a:gd name="T120" fmla="*/ 36 w 110"/>
              <a:gd name="T121" fmla="*/ 15 h 67"/>
              <a:gd name="T122" fmla="*/ 33 w 110"/>
              <a:gd name="T123" fmla="*/ 13 h 67"/>
              <a:gd name="T124" fmla="*/ 33 w 110"/>
              <a:gd name="T125" fmla="*/ 13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0" h="67">
                <a:moveTo>
                  <a:pt x="21" y="0"/>
                </a:moveTo>
                <a:cubicBezTo>
                  <a:pt x="54" y="0"/>
                  <a:pt x="54" y="0"/>
                  <a:pt x="54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86" y="0"/>
                  <a:pt x="86" y="0"/>
                  <a:pt x="86" y="0"/>
                </a:cubicBezTo>
                <a:cubicBezTo>
                  <a:pt x="88" y="11"/>
                  <a:pt x="96" y="14"/>
                  <a:pt x="110" y="15"/>
                </a:cubicBezTo>
                <a:cubicBezTo>
                  <a:pt x="110" y="50"/>
                  <a:pt x="110" y="50"/>
                  <a:pt x="110" y="50"/>
                </a:cubicBezTo>
                <a:cubicBezTo>
                  <a:pt x="99" y="46"/>
                  <a:pt x="85" y="58"/>
                  <a:pt x="86" y="67"/>
                </a:cubicBezTo>
                <a:cubicBezTo>
                  <a:pt x="75" y="67"/>
                  <a:pt x="65" y="67"/>
                  <a:pt x="54" y="67"/>
                </a:cubicBezTo>
                <a:cubicBezTo>
                  <a:pt x="54" y="67"/>
                  <a:pt x="54" y="67"/>
                  <a:pt x="54" y="67"/>
                </a:cubicBezTo>
                <a:cubicBezTo>
                  <a:pt x="43" y="67"/>
                  <a:pt x="31" y="67"/>
                  <a:pt x="20" y="67"/>
                </a:cubicBezTo>
                <a:cubicBezTo>
                  <a:pt x="22" y="58"/>
                  <a:pt x="11" y="47"/>
                  <a:pt x="0" y="50"/>
                </a:cubicBezTo>
                <a:cubicBezTo>
                  <a:pt x="0" y="15"/>
                  <a:pt x="0" y="15"/>
                  <a:pt x="0" y="15"/>
                </a:cubicBezTo>
                <a:cubicBezTo>
                  <a:pt x="13" y="14"/>
                  <a:pt x="20" y="11"/>
                  <a:pt x="21" y="0"/>
                </a:cubicBezTo>
                <a:moveTo>
                  <a:pt x="46" y="29"/>
                </a:moveTo>
                <a:cubicBezTo>
                  <a:pt x="46" y="27"/>
                  <a:pt x="47" y="24"/>
                  <a:pt x="50" y="24"/>
                </a:cubicBezTo>
                <a:cubicBezTo>
                  <a:pt x="51" y="24"/>
                  <a:pt x="52" y="25"/>
                  <a:pt x="53" y="26"/>
                </a:cubicBezTo>
                <a:cubicBezTo>
                  <a:pt x="54" y="26"/>
                  <a:pt x="54" y="28"/>
                  <a:pt x="54" y="29"/>
                </a:cubicBezTo>
                <a:cubicBezTo>
                  <a:pt x="54" y="31"/>
                  <a:pt x="54" y="32"/>
                  <a:pt x="53" y="33"/>
                </a:cubicBezTo>
                <a:cubicBezTo>
                  <a:pt x="52" y="34"/>
                  <a:pt x="51" y="35"/>
                  <a:pt x="50" y="35"/>
                </a:cubicBezTo>
                <a:cubicBezTo>
                  <a:pt x="49" y="35"/>
                  <a:pt x="48" y="34"/>
                  <a:pt x="47" y="33"/>
                </a:cubicBezTo>
                <a:cubicBezTo>
                  <a:pt x="46" y="32"/>
                  <a:pt x="46" y="31"/>
                  <a:pt x="46" y="29"/>
                </a:cubicBezTo>
                <a:moveTo>
                  <a:pt x="50" y="26"/>
                </a:moveTo>
                <a:cubicBezTo>
                  <a:pt x="49" y="26"/>
                  <a:pt x="49" y="26"/>
                  <a:pt x="48" y="27"/>
                </a:cubicBezTo>
                <a:cubicBezTo>
                  <a:pt x="48" y="27"/>
                  <a:pt x="48" y="28"/>
                  <a:pt x="48" y="29"/>
                </a:cubicBezTo>
                <a:cubicBezTo>
                  <a:pt x="48" y="31"/>
                  <a:pt x="48" y="32"/>
                  <a:pt x="48" y="32"/>
                </a:cubicBezTo>
                <a:cubicBezTo>
                  <a:pt x="49" y="33"/>
                  <a:pt x="49" y="33"/>
                  <a:pt x="50" y="33"/>
                </a:cubicBezTo>
                <a:cubicBezTo>
                  <a:pt x="50" y="33"/>
                  <a:pt x="51" y="33"/>
                  <a:pt x="51" y="32"/>
                </a:cubicBezTo>
                <a:cubicBezTo>
                  <a:pt x="52" y="32"/>
                  <a:pt x="52" y="31"/>
                  <a:pt x="52" y="29"/>
                </a:cubicBezTo>
                <a:cubicBezTo>
                  <a:pt x="52" y="28"/>
                  <a:pt x="52" y="27"/>
                  <a:pt x="51" y="27"/>
                </a:cubicBezTo>
                <a:cubicBezTo>
                  <a:pt x="51" y="26"/>
                  <a:pt x="50" y="26"/>
                  <a:pt x="50" y="26"/>
                </a:cubicBezTo>
                <a:moveTo>
                  <a:pt x="50" y="45"/>
                </a:moveTo>
                <a:cubicBezTo>
                  <a:pt x="61" y="24"/>
                  <a:pt x="61" y="24"/>
                  <a:pt x="61" y="24"/>
                </a:cubicBezTo>
                <a:cubicBezTo>
                  <a:pt x="62" y="24"/>
                  <a:pt x="62" y="24"/>
                  <a:pt x="62" y="24"/>
                </a:cubicBezTo>
                <a:cubicBezTo>
                  <a:pt x="52" y="45"/>
                  <a:pt x="52" y="45"/>
                  <a:pt x="52" y="45"/>
                </a:cubicBezTo>
                <a:lnTo>
                  <a:pt x="50" y="45"/>
                </a:lnTo>
                <a:close/>
                <a:moveTo>
                  <a:pt x="58" y="39"/>
                </a:moveTo>
                <a:cubicBezTo>
                  <a:pt x="58" y="38"/>
                  <a:pt x="59" y="37"/>
                  <a:pt x="59" y="36"/>
                </a:cubicBezTo>
                <a:cubicBezTo>
                  <a:pt x="60" y="35"/>
                  <a:pt x="61" y="34"/>
                  <a:pt x="62" y="34"/>
                </a:cubicBezTo>
                <a:cubicBezTo>
                  <a:pt x="64" y="34"/>
                  <a:pt x="65" y="35"/>
                  <a:pt x="65" y="36"/>
                </a:cubicBezTo>
                <a:cubicBezTo>
                  <a:pt x="66" y="37"/>
                  <a:pt x="67" y="38"/>
                  <a:pt x="67" y="40"/>
                </a:cubicBezTo>
                <a:cubicBezTo>
                  <a:pt x="67" y="42"/>
                  <a:pt x="65" y="45"/>
                  <a:pt x="62" y="45"/>
                </a:cubicBezTo>
                <a:cubicBezTo>
                  <a:pt x="61" y="45"/>
                  <a:pt x="60" y="44"/>
                  <a:pt x="59" y="43"/>
                </a:cubicBezTo>
                <a:cubicBezTo>
                  <a:pt x="59" y="42"/>
                  <a:pt x="58" y="41"/>
                  <a:pt x="58" y="39"/>
                </a:cubicBezTo>
                <a:moveTo>
                  <a:pt x="62" y="36"/>
                </a:moveTo>
                <a:cubicBezTo>
                  <a:pt x="62" y="36"/>
                  <a:pt x="61" y="36"/>
                  <a:pt x="61" y="37"/>
                </a:cubicBezTo>
                <a:cubicBezTo>
                  <a:pt x="61" y="37"/>
                  <a:pt x="60" y="38"/>
                  <a:pt x="60" y="40"/>
                </a:cubicBezTo>
                <a:cubicBezTo>
                  <a:pt x="60" y="41"/>
                  <a:pt x="61" y="42"/>
                  <a:pt x="61" y="42"/>
                </a:cubicBezTo>
                <a:cubicBezTo>
                  <a:pt x="61" y="43"/>
                  <a:pt x="62" y="43"/>
                  <a:pt x="62" y="43"/>
                </a:cubicBezTo>
                <a:cubicBezTo>
                  <a:pt x="63" y="43"/>
                  <a:pt x="63" y="43"/>
                  <a:pt x="64" y="42"/>
                </a:cubicBezTo>
                <a:cubicBezTo>
                  <a:pt x="64" y="42"/>
                  <a:pt x="64" y="41"/>
                  <a:pt x="64" y="39"/>
                </a:cubicBezTo>
                <a:cubicBezTo>
                  <a:pt x="64" y="38"/>
                  <a:pt x="64" y="37"/>
                  <a:pt x="64" y="37"/>
                </a:cubicBezTo>
                <a:cubicBezTo>
                  <a:pt x="63" y="36"/>
                  <a:pt x="63" y="36"/>
                  <a:pt x="62" y="36"/>
                </a:cubicBezTo>
                <a:moveTo>
                  <a:pt x="33" y="19"/>
                </a:moveTo>
                <a:cubicBezTo>
                  <a:pt x="78" y="19"/>
                  <a:pt x="78" y="19"/>
                  <a:pt x="78" y="19"/>
                </a:cubicBezTo>
                <a:cubicBezTo>
                  <a:pt x="78" y="49"/>
                  <a:pt x="78" y="49"/>
                  <a:pt x="78" y="49"/>
                </a:cubicBezTo>
                <a:cubicBezTo>
                  <a:pt x="33" y="49"/>
                  <a:pt x="33" y="49"/>
                  <a:pt x="33" y="49"/>
                </a:cubicBezTo>
                <a:lnTo>
                  <a:pt x="33" y="19"/>
                </a:lnTo>
                <a:close/>
                <a:moveTo>
                  <a:pt x="29" y="13"/>
                </a:moveTo>
                <a:cubicBezTo>
                  <a:pt x="29" y="13"/>
                  <a:pt x="29" y="13"/>
                  <a:pt x="29" y="13"/>
                </a:cubicBezTo>
                <a:cubicBezTo>
                  <a:pt x="29" y="15"/>
                  <a:pt x="29" y="15"/>
                  <a:pt x="29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8" y="15"/>
                  <a:pt x="28" y="15"/>
                  <a:pt x="28" y="15"/>
                </a:cubicBezTo>
                <a:cubicBezTo>
                  <a:pt x="27" y="15"/>
                  <a:pt x="27" y="15"/>
                  <a:pt x="27" y="15"/>
                </a:cubicBezTo>
                <a:cubicBezTo>
                  <a:pt x="26" y="15"/>
                  <a:pt x="26" y="15"/>
                  <a:pt x="26" y="15"/>
                </a:cubicBezTo>
                <a:cubicBezTo>
                  <a:pt x="25" y="15"/>
                  <a:pt x="25" y="15"/>
                  <a:pt x="25" y="15"/>
                </a:cubicBezTo>
                <a:cubicBezTo>
                  <a:pt x="25" y="14"/>
                  <a:pt x="25" y="14"/>
                  <a:pt x="25" y="14"/>
                </a:cubicBezTo>
                <a:cubicBezTo>
                  <a:pt x="25" y="13"/>
                  <a:pt x="25" y="13"/>
                  <a:pt x="25" y="13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1"/>
                  <a:pt x="25" y="11"/>
                  <a:pt x="25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7" y="11"/>
                  <a:pt x="27" y="11"/>
                  <a:pt x="27" y="11"/>
                </a:cubicBezTo>
                <a:cubicBezTo>
                  <a:pt x="29" y="11"/>
                  <a:pt x="29" y="11"/>
                  <a:pt x="29" y="11"/>
                </a:cubicBezTo>
                <a:lnTo>
                  <a:pt x="29" y="13"/>
                </a:lnTo>
                <a:close/>
                <a:moveTo>
                  <a:pt x="26" y="16"/>
                </a:moveTo>
                <a:cubicBezTo>
                  <a:pt x="27" y="16"/>
                  <a:pt x="27" y="16"/>
                  <a:pt x="27" y="16"/>
                </a:cubicBezTo>
                <a:cubicBezTo>
                  <a:pt x="28" y="16"/>
                  <a:pt x="28" y="16"/>
                  <a:pt x="28" y="16"/>
                </a:cubicBezTo>
                <a:cubicBezTo>
                  <a:pt x="28" y="17"/>
                  <a:pt x="28" y="17"/>
                  <a:pt x="28" y="17"/>
                </a:cubicBezTo>
                <a:cubicBezTo>
                  <a:pt x="28" y="18"/>
                  <a:pt x="28" y="18"/>
                  <a:pt x="28" y="18"/>
                </a:cubicBezTo>
                <a:cubicBezTo>
                  <a:pt x="28" y="20"/>
                  <a:pt x="28" y="20"/>
                  <a:pt x="28" y="20"/>
                </a:cubicBezTo>
                <a:cubicBezTo>
                  <a:pt x="27" y="20"/>
                  <a:pt x="27" y="20"/>
                  <a:pt x="27" y="20"/>
                </a:cubicBezTo>
                <a:cubicBezTo>
                  <a:pt x="26" y="20"/>
                  <a:pt x="26" y="20"/>
                  <a:pt x="26" y="20"/>
                </a:cubicBezTo>
                <a:cubicBezTo>
                  <a:pt x="25" y="20"/>
                  <a:pt x="25" y="20"/>
                  <a:pt x="25" y="20"/>
                </a:cubicBezTo>
                <a:cubicBezTo>
                  <a:pt x="25" y="18"/>
                  <a:pt x="25" y="18"/>
                  <a:pt x="25" y="18"/>
                </a:cubicBezTo>
                <a:cubicBezTo>
                  <a:pt x="25" y="17"/>
                  <a:pt x="25" y="17"/>
                  <a:pt x="25" y="17"/>
                </a:cubicBezTo>
                <a:cubicBezTo>
                  <a:pt x="25" y="16"/>
                  <a:pt x="25" y="16"/>
                  <a:pt x="25" y="16"/>
                </a:cubicBezTo>
                <a:lnTo>
                  <a:pt x="26" y="16"/>
                </a:lnTo>
                <a:close/>
                <a:moveTo>
                  <a:pt x="26" y="20"/>
                </a:moveTo>
                <a:cubicBezTo>
                  <a:pt x="27" y="20"/>
                  <a:pt x="27" y="20"/>
                  <a:pt x="27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4"/>
                  <a:pt x="28" y="24"/>
                  <a:pt x="28" y="24"/>
                </a:cubicBezTo>
                <a:cubicBezTo>
                  <a:pt x="27" y="24"/>
                  <a:pt x="27" y="24"/>
                  <a:pt x="27" y="24"/>
                </a:cubicBezTo>
                <a:cubicBezTo>
                  <a:pt x="26" y="24"/>
                  <a:pt x="26" y="24"/>
                  <a:pt x="26" y="24"/>
                </a:cubicBezTo>
                <a:cubicBezTo>
                  <a:pt x="25" y="24"/>
                  <a:pt x="25" y="24"/>
                  <a:pt x="25" y="24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2"/>
                  <a:pt x="25" y="22"/>
                  <a:pt x="25" y="22"/>
                </a:cubicBezTo>
                <a:cubicBezTo>
                  <a:pt x="25" y="20"/>
                  <a:pt x="25" y="20"/>
                  <a:pt x="25" y="20"/>
                </a:cubicBezTo>
                <a:lnTo>
                  <a:pt x="26" y="20"/>
                </a:lnTo>
                <a:close/>
                <a:moveTo>
                  <a:pt x="26" y="24"/>
                </a:moveTo>
                <a:cubicBezTo>
                  <a:pt x="27" y="24"/>
                  <a:pt x="27" y="24"/>
                  <a:pt x="27" y="24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6"/>
                  <a:pt x="28" y="26"/>
                  <a:pt x="28" y="26"/>
                </a:cubicBezTo>
                <a:cubicBezTo>
                  <a:pt x="28" y="28"/>
                  <a:pt x="28" y="28"/>
                  <a:pt x="28" y="28"/>
                </a:cubicBezTo>
                <a:cubicBezTo>
                  <a:pt x="27" y="28"/>
                  <a:pt x="27" y="28"/>
                  <a:pt x="27" y="28"/>
                </a:cubicBezTo>
                <a:cubicBezTo>
                  <a:pt x="26" y="28"/>
                  <a:pt x="26" y="28"/>
                  <a:pt x="26" y="28"/>
                </a:cubicBezTo>
                <a:cubicBezTo>
                  <a:pt x="25" y="28"/>
                  <a:pt x="25" y="28"/>
                  <a:pt x="25" y="28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6"/>
                  <a:pt x="25" y="26"/>
                  <a:pt x="25" y="26"/>
                </a:cubicBezTo>
                <a:cubicBezTo>
                  <a:pt x="25" y="24"/>
                  <a:pt x="25" y="24"/>
                  <a:pt x="25" y="24"/>
                </a:cubicBezTo>
                <a:lnTo>
                  <a:pt x="26" y="24"/>
                </a:lnTo>
                <a:close/>
                <a:moveTo>
                  <a:pt x="26" y="29"/>
                </a:moveTo>
                <a:cubicBezTo>
                  <a:pt x="27" y="29"/>
                  <a:pt x="27" y="29"/>
                  <a:pt x="27" y="29"/>
                </a:cubicBezTo>
                <a:cubicBezTo>
                  <a:pt x="28" y="29"/>
                  <a:pt x="28" y="29"/>
                  <a:pt x="28" y="29"/>
                </a:cubicBezTo>
                <a:cubicBezTo>
                  <a:pt x="28" y="30"/>
                  <a:pt x="28" y="30"/>
                  <a:pt x="28" y="30"/>
                </a:cubicBezTo>
                <a:cubicBezTo>
                  <a:pt x="28" y="31"/>
                  <a:pt x="28" y="31"/>
                  <a:pt x="28" y="31"/>
                </a:cubicBezTo>
                <a:cubicBezTo>
                  <a:pt x="28" y="32"/>
                  <a:pt x="28" y="32"/>
                  <a:pt x="28" y="32"/>
                </a:cubicBezTo>
                <a:cubicBezTo>
                  <a:pt x="27" y="32"/>
                  <a:pt x="27" y="32"/>
                  <a:pt x="27" y="32"/>
                </a:cubicBezTo>
                <a:cubicBezTo>
                  <a:pt x="26" y="32"/>
                  <a:pt x="26" y="32"/>
                  <a:pt x="26" y="32"/>
                </a:cubicBezTo>
                <a:cubicBezTo>
                  <a:pt x="25" y="32"/>
                  <a:pt x="25" y="32"/>
                  <a:pt x="25" y="32"/>
                </a:cubicBezTo>
                <a:cubicBezTo>
                  <a:pt x="25" y="31"/>
                  <a:pt x="25" y="31"/>
                  <a:pt x="25" y="31"/>
                </a:cubicBezTo>
                <a:cubicBezTo>
                  <a:pt x="25" y="30"/>
                  <a:pt x="25" y="30"/>
                  <a:pt x="25" y="30"/>
                </a:cubicBezTo>
                <a:cubicBezTo>
                  <a:pt x="25" y="29"/>
                  <a:pt x="25" y="29"/>
                  <a:pt x="25" y="29"/>
                </a:cubicBezTo>
                <a:lnTo>
                  <a:pt x="26" y="29"/>
                </a:lnTo>
                <a:close/>
                <a:moveTo>
                  <a:pt x="26" y="33"/>
                </a:moveTo>
                <a:cubicBezTo>
                  <a:pt x="27" y="33"/>
                  <a:pt x="27" y="33"/>
                  <a:pt x="27" y="33"/>
                </a:cubicBezTo>
                <a:cubicBezTo>
                  <a:pt x="28" y="33"/>
                  <a:pt x="28" y="33"/>
                  <a:pt x="28" y="33"/>
                </a:cubicBezTo>
                <a:cubicBezTo>
                  <a:pt x="28" y="34"/>
                  <a:pt x="28" y="34"/>
                  <a:pt x="28" y="34"/>
                </a:cubicBezTo>
                <a:cubicBezTo>
                  <a:pt x="28" y="35"/>
                  <a:pt x="28" y="35"/>
                  <a:pt x="28" y="35"/>
                </a:cubicBezTo>
                <a:cubicBezTo>
                  <a:pt x="28" y="36"/>
                  <a:pt x="28" y="36"/>
                  <a:pt x="28" y="36"/>
                </a:cubicBezTo>
                <a:cubicBezTo>
                  <a:pt x="27" y="36"/>
                  <a:pt x="27" y="36"/>
                  <a:pt x="27" y="36"/>
                </a:cubicBezTo>
                <a:cubicBezTo>
                  <a:pt x="26" y="36"/>
                  <a:pt x="26" y="36"/>
                  <a:pt x="26" y="36"/>
                </a:cubicBezTo>
                <a:cubicBezTo>
                  <a:pt x="25" y="36"/>
                  <a:pt x="25" y="36"/>
                  <a:pt x="25" y="36"/>
                </a:cubicBezTo>
                <a:cubicBezTo>
                  <a:pt x="25" y="35"/>
                  <a:pt x="25" y="35"/>
                  <a:pt x="25" y="35"/>
                </a:cubicBezTo>
                <a:cubicBezTo>
                  <a:pt x="25" y="34"/>
                  <a:pt x="25" y="34"/>
                  <a:pt x="25" y="34"/>
                </a:cubicBezTo>
                <a:cubicBezTo>
                  <a:pt x="25" y="33"/>
                  <a:pt x="25" y="33"/>
                  <a:pt x="25" y="33"/>
                </a:cubicBezTo>
                <a:lnTo>
                  <a:pt x="26" y="33"/>
                </a:lnTo>
                <a:close/>
                <a:moveTo>
                  <a:pt x="26" y="37"/>
                </a:moveTo>
                <a:cubicBezTo>
                  <a:pt x="27" y="37"/>
                  <a:pt x="27" y="37"/>
                  <a:pt x="27" y="37"/>
                </a:cubicBezTo>
                <a:cubicBezTo>
                  <a:pt x="28" y="37"/>
                  <a:pt x="28" y="37"/>
                  <a:pt x="28" y="37"/>
                </a:cubicBezTo>
                <a:cubicBezTo>
                  <a:pt x="28" y="38"/>
                  <a:pt x="28" y="38"/>
                  <a:pt x="28" y="38"/>
                </a:cubicBezTo>
                <a:cubicBezTo>
                  <a:pt x="28" y="39"/>
                  <a:pt x="28" y="39"/>
                  <a:pt x="28" y="39"/>
                </a:cubicBezTo>
                <a:cubicBezTo>
                  <a:pt x="28" y="40"/>
                  <a:pt x="28" y="40"/>
                  <a:pt x="28" y="40"/>
                </a:cubicBezTo>
                <a:cubicBezTo>
                  <a:pt x="27" y="40"/>
                  <a:pt x="27" y="40"/>
                  <a:pt x="27" y="40"/>
                </a:cubicBezTo>
                <a:cubicBezTo>
                  <a:pt x="26" y="40"/>
                  <a:pt x="26" y="40"/>
                  <a:pt x="26" y="40"/>
                </a:cubicBezTo>
                <a:cubicBezTo>
                  <a:pt x="25" y="40"/>
                  <a:pt x="25" y="40"/>
                  <a:pt x="25" y="40"/>
                </a:cubicBezTo>
                <a:cubicBezTo>
                  <a:pt x="25" y="39"/>
                  <a:pt x="25" y="39"/>
                  <a:pt x="25" y="39"/>
                </a:cubicBezTo>
                <a:cubicBezTo>
                  <a:pt x="25" y="38"/>
                  <a:pt x="25" y="38"/>
                  <a:pt x="25" y="38"/>
                </a:cubicBezTo>
                <a:cubicBezTo>
                  <a:pt x="25" y="37"/>
                  <a:pt x="25" y="37"/>
                  <a:pt x="25" y="37"/>
                </a:cubicBezTo>
                <a:lnTo>
                  <a:pt x="26" y="37"/>
                </a:lnTo>
                <a:close/>
                <a:moveTo>
                  <a:pt x="26" y="41"/>
                </a:moveTo>
                <a:cubicBezTo>
                  <a:pt x="27" y="41"/>
                  <a:pt x="27" y="41"/>
                  <a:pt x="27" y="41"/>
                </a:cubicBezTo>
                <a:cubicBezTo>
                  <a:pt x="28" y="41"/>
                  <a:pt x="28" y="41"/>
                  <a:pt x="28" y="41"/>
                </a:cubicBezTo>
                <a:cubicBezTo>
                  <a:pt x="28" y="42"/>
                  <a:pt x="28" y="42"/>
                  <a:pt x="28" y="42"/>
                </a:cubicBezTo>
                <a:cubicBezTo>
                  <a:pt x="28" y="43"/>
                  <a:pt x="28" y="43"/>
                  <a:pt x="28" y="43"/>
                </a:cubicBezTo>
                <a:cubicBezTo>
                  <a:pt x="28" y="45"/>
                  <a:pt x="28" y="45"/>
                  <a:pt x="28" y="45"/>
                </a:cubicBezTo>
                <a:cubicBezTo>
                  <a:pt x="27" y="45"/>
                  <a:pt x="27" y="45"/>
                  <a:pt x="27" y="45"/>
                </a:cubicBezTo>
                <a:cubicBezTo>
                  <a:pt x="26" y="45"/>
                  <a:pt x="26" y="45"/>
                  <a:pt x="26" y="45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3"/>
                  <a:pt x="25" y="43"/>
                  <a:pt x="25" y="43"/>
                </a:cubicBezTo>
                <a:cubicBezTo>
                  <a:pt x="25" y="42"/>
                  <a:pt x="25" y="42"/>
                  <a:pt x="25" y="42"/>
                </a:cubicBezTo>
                <a:cubicBezTo>
                  <a:pt x="25" y="41"/>
                  <a:pt x="25" y="41"/>
                  <a:pt x="25" y="41"/>
                </a:cubicBezTo>
                <a:lnTo>
                  <a:pt x="26" y="41"/>
                </a:lnTo>
                <a:close/>
                <a:moveTo>
                  <a:pt x="26" y="45"/>
                </a:moveTo>
                <a:cubicBezTo>
                  <a:pt x="27" y="45"/>
                  <a:pt x="27" y="45"/>
                  <a:pt x="27" y="45"/>
                </a:cubicBezTo>
                <a:cubicBezTo>
                  <a:pt x="28" y="45"/>
                  <a:pt x="28" y="45"/>
                  <a:pt x="28" y="45"/>
                </a:cubicBezTo>
                <a:cubicBezTo>
                  <a:pt x="28" y="47"/>
                  <a:pt x="28" y="47"/>
                  <a:pt x="28" y="47"/>
                </a:cubicBezTo>
                <a:cubicBezTo>
                  <a:pt x="28" y="47"/>
                  <a:pt x="28" y="47"/>
                  <a:pt x="28" y="47"/>
                </a:cubicBezTo>
                <a:cubicBezTo>
                  <a:pt x="28" y="49"/>
                  <a:pt x="28" y="49"/>
                  <a:pt x="28" y="49"/>
                </a:cubicBezTo>
                <a:cubicBezTo>
                  <a:pt x="27" y="49"/>
                  <a:pt x="27" y="49"/>
                  <a:pt x="27" y="49"/>
                </a:cubicBezTo>
                <a:cubicBezTo>
                  <a:pt x="26" y="49"/>
                  <a:pt x="26" y="49"/>
                  <a:pt x="26" y="49"/>
                </a:cubicBezTo>
                <a:cubicBezTo>
                  <a:pt x="25" y="49"/>
                  <a:pt x="25" y="49"/>
                  <a:pt x="25" y="49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5"/>
                  <a:pt x="25" y="45"/>
                  <a:pt x="25" y="45"/>
                </a:cubicBezTo>
                <a:lnTo>
                  <a:pt x="26" y="45"/>
                </a:lnTo>
                <a:close/>
                <a:moveTo>
                  <a:pt x="26" y="49"/>
                </a:moveTo>
                <a:cubicBezTo>
                  <a:pt x="27" y="49"/>
                  <a:pt x="27" y="49"/>
                  <a:pt x="27" y="49"/>
                </a:cubicBezTo>
                <a:cubicBezTo>
                  <a:pt x="28" y="49"/>
                  <a:pt x="28" y="49"/>
                  <a:pt x="28" y="49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1"/>
                  <a:pt x="28" y="51"/>
                  <a:pt x="28" y="51"/>
                </a:cubicBezTo>
                <a:cubicBezTo>
                  <a:pt x="28" y="53"/>
                  <a:pt x="28" y="53"/>
                  <a:pt x="28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5" y="53"/>
                  <a:pt x="25" y="53"/>
                  <a:pt x="25" y="53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5" y="49"/>
                  <a:pt x="25" y="49"/>
                  <a:pt x="25" y="49"/>
                </a:cubicBezTo>
                <a:lnTo>
                  <a:pt x="26" y="49"/>
                </a:lnTo>
                <a:close/>
                <a:moveTo>
                  <a:pt x="26" y="54"/>
                </a:moveTo>
                <a:cubicBezTo>
                  <a:pt x="26" y="53"/>
                  <a:pt x="26" y="53"/>
                  <a:pt x="26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7" y="53"/>
                  <a:pt x="27" y="53"/>
                  <a:pt x="27" y="53"/>
                </a:cubicBezTo>
                <a:cubicBezTo>
                  <a:pt x="28" y="53"/>
                  <a:pt x="28" y="53"/>
                  <a:pt x="28" y="53"/>
                </a:cubicBezTo>
                <a:cubicBezTo>
                  <a:pt x="28" y="55"/>
                  <a:pt x="28" y="55"/>
                  <a:pt x="28" y="55"/>
                </a:cubicBezTo>
                <a:cubicBezTo>
                  <a:pt x="28" y="56"/>
                  <a:pt x="28" y="56"/>
                  <a:pt x="28" y="56"/>
                </a:cubicBezTo>
                <a:cubicBezTo>
                  <a:pt x="28" y="57"/>
                  <a:pt x="28" y="57"/>
                  <a:pt x="28" y="57"/>
                </a:cubicBezTo>
                <a:cubicBezTo>
                  <a:pt x="27" y="57"/>
                  <a:pt x="27" y="57"/>
                  <a:pt x="27" y="57"/>
                </a:cubicBezTo>
                <a:cubicBezTo>
                  <a:pt x="27" y="57"/>
                  <a:pt x="27" y="57"/>
                  <a:pt x="27" y="57"/>
                </a:cubicBezTo>
                <a:cubicBezTo>
                  <a:pt x="26" y="57"/>
                  <a:pt x="26" y="57"/>
                  <a:pt x="26" y="57"/>
                </a:cubicBezTo>
                <a:cubicBezTo>
                  <a:pt x="25" y="57"/>
                  <a:pt x="25" y="57"/>
                  <a:pt x="25" y="57"/>
                </a:cubicBezTo>
                <a:cubicBezTo>
                  <a:pt x="25" y="56"/>
                  <a:pt x="25" y="56"/>
                  <a:pt x="25" y="56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55"/>
                  <a:pt x="25" y="55"/>
                  <a:pt x="25" y="55"/>
                </a:cubicBezTo>
                <a:cubicBezTo>
                  <a:pt x="25" y="54"/>
                  <a:pt x="25" y="54"/>
                  <a:pt x="25" y="54"/>
                </a:cubicBezTo>
                <a:lnTo>
                  <a:pt x="26" y="54"/>
                </a:lnTo>
                <a:close/>
                <a:moveTo>
                  <a:pt x="29" y="56"/>
                </a:moveTo>
                <a:cubicBezTo>
                  <a:pt x="29" y="55"/>
                  <a:pt x="29" y="55"/>
                  <a:pt x="29" y="55"/>
                </a:cubicBezTo>
                <a:cubicBezTo>
                  <a:pt x="29" y="53"/>
                  <a:pt x="29" y="53"/>
                  <a:pt x="29" y="53"/>
                </a:cubicBezTo>
                <a:cubicBezTo>
                  <a:pt x="31" y="53"/>
                  <a:pt x="31" y="53"/>
                  <a:pt x="31" y="53"/>
                </a:cubicBezTo>
                <a:cubicBezTo>
                  <a:pt x="31" y="53"/>
                  <a:pt x="31" y="53"/>
                  <a:pt x="31" y="53"/>
                </a:cubicBezTo>
                <a:cubicBezTo>
                  <a:pt x="33" y="53"/>
                  <a:pt x="33" y="53"/>
                  <a:pt x="33" y="53"/>
                </a:cubicBezTo>
                <a:cubicBezTo>
                  <a:pt x="33" y="55"/>
                  <a:pt x="33" y="55"/>
                  <a:pt x="33" y="55"/>
                </a:cubicBezTo>
                <a:cubicBezTo>
                  <a:pt x="33" y="56"/>
                  <a:pt x="33" y="56"/>
                  <a:pt x="33" y="56"/>
                </a:cubicBezTo>
                <a:cubicBezTo>
                  <a:pt x="33" y="57"/>
                  <a:pt x="33" y="57"/>
                  <a:pt x="33" y="57"/>
                </a:cubicBezTo>
                <a:cubicBezTo>
                  <a:pt x="31" y="57"/>
                  <a:pt x="31" y="57"/>
                  <a:pt x="31" y="57"/>
                </a:cubicBezTo>
                <a:cubicBezTo>
                  <a:pt x="31" y="57"/>
                  <a:pt x="31" y="57"/>
                  <a:pt x="31" y="57"/>
                </a:cubicBezTo>
                <a:cubicBezTo>
                  <a:pt x="29" y="57"/>
                  <a:pt x="29" y="57"/>
                  <a:pt x="29" y="57"/>
                </a:cubicBezTo>
                <a:lnTo>
                  <a:pt x="29" y="56"/>
                </a:lnTo>
                <a:close/>
                <a:moveTo>
                  <a:pt x="33" y="56"/>
                </a:moveTo>
                <a:cubicBezTo>
                  <a:pt x="33" y="55"/>
                  <a:pt x="33" y="55"/>
                  <a:pt x="33" y="55"/>
                </a:cubicBezTo>
                <a:cubicBezTo>
                  <a:pt x="33" y="53"/>
                  <a:pt x="33" y="53"/>
                  <a:pt x="33" y="53"/>
                </a:cubicBezTo>
                <a:cubicBezTo>
                  <a:pt x="35" y="53"/>
                  <a:pt x="35" y="53"/>
                  <a:pt x="35" y="53"/>
                </a:cubicBezTo>
                <a:cubicBezTo>
                  <a:pt x="35" y="53"/>
                  <a:pt x="35" y="53"/>
                  <a:pt x="35" y="53"/>
                </a:cubicBezTo>
                <a:cubicBezTo>
                  <a:pt x="37" y="53"/>
                  <a:pt x="37" y="53"/>
                  <a:pt x="37" y="53"/>
                </a:cubicBezTo>
                <a:cubicBezTo>
                  <a:pt x="37" y="55"/>
                  <a:pt x="37" y="55"/>
                  <a:pt x="37" y="55"/>
                </a:cubicBezTo>
                <a:cubicBezTo>
                  <a:pt x="37" y="56"/>
                  <a:pt x="37" y="56"/>
                  <a:pt x="37" y="56"/>
                </a:cubicBezTo>
                <a:cubicBezTo>
                  <a:pt x="37" y="57"/>
                  <a:pt x="37" y="57"/>
                  <a:pt x="37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5" y="57"/>
                  <a:pt x="35" y="57"/>
                  <a:pt x="35" y="57"/>
                </a:cubicBezTo>
                <a:cubicBezTo>
                  <a:pt x="33" y="57"/>
                  <a:pt x="33" y="57"/>
                  <a:pt x="33" y="57"/>
                </a:cubicBezTo>
                <a:lnTo>
                  <a:pt x="33" y="56"/>
                </a:lnTo>
                <a:close/>
                <a:moveTo>
                  <a:pt x="37" y="56"/>
                </a:moveTo>
                <a:cubicBezTo>
                  <a:pt x="37" y="55"/>
                  <a:pt x="37" y="55"/>
                  <a:pt x="37" y="55"/>
                </a:cubicBezTo>
                <a:cubicBezTo>
                  <a:pt x="37" y="53"/>
                  <a:pt x="37" y="53"/>
                  <a:pt x="37" y="53"/>
                </a:cubicBezTo>
                <a:cubicBezTo>
                  <a:pt x="39" y="53"/>
                  <a:pt x="39" y="53"/>
                  <a:pt x="39" y="53"/>
                </a:cubicBezTo>
                <a:cubicBezTo>
                  <a:pt x="40" y="53"/>
                  <a:pt x="40" y="53"/>
                  <a:pt x="40" y="53"/>
                </a:cubicBezTo>
                <a:cubicBezTo>
                  <a:pt x="41" y="53"/>
                  <a:pt x="41" y="53"/>
                  <a:pt x="41" y="53"/>
                </a:cubicBezTo>
                <a:cubicBezTo>
                  <a:pt x="41" y="55"/>
                  <a:pt x="41" y="55"/>
                  <a:pt x="41" y="55"/>
                </a:cubicBezTo>
                <a:cubicBezTo>
                  <a:pt x="41" y="56"/>
                  <a:pt x="41" y="56"/>
                  <a:pt x="41" y="56"/>
                </a:cubicBezTo>
                <a:cubicBezTo>
                  <a:pt x="41" y="57"/>
                  <a:pt x="41" y="57"/>
                  <a:pt x="41" y="57"/>
                </a:cubicBezTo>
                <a:cubicBezTo>
                  <a:pt x="40" y="57"/>
                  <a:pt x="40" y="57"/>
                  <a:pt x="40" y="57"/>
                </a:cubicBezTo>
                <a:cubicBezTo>
                  <a:pt x="39" y="57"/>
                  <a:pt x="39" y="57"/>
                  <a:pt x="39" y="57"/>
                </a:cubicBezTo>
                <a:cubicBezTo>
                  <a:pt x="37" y="57"/>
                  <a:pt x="37" y="57"/>
                  <a:pt x="37" y="57"/>
                </a:cubicBezTo>
                <a:lnTo>
                  <a:pt x="37" y="56"/>
                </a:lnTo>
                <a:close/>
                <a:moveTo>
                  <a:pt x="42" y="56"/>
                </a:moveTo>
                <a:cubicBezTo>
                  <a:pt x="42" y="55"/>
                  <a:pt x="42" y="55"/>
                  <a:pt x="42" y="55"/>
                </a:cubicBezTo>
                <a:cubicBezTo>
                  <a:pt x="42" y="53"/>
                  <a:pt x="42" y="53"/>
                  <a:pt x="42" y="53"/>
                </a:cubicBezTo>
                <a:cubicBezTo>
                  <a:pt x="43" y="53"/>
                  <a:pt x="43" y="53"/>
                  <a:pt x="43" y="53"/>
                </a:cubicBezTo>
                <a:cubicBezTo>
                  <a:pt x="44" y="53"/>
                  <a:pt x="44" y="53"/>
                  <a:pt x="44" y="53"/>
                </a:cubicBezTo>
                <a:cubicBezTo>
                  <a:pt x="45" y="53"/>
                  <a:pt x="45" y="53"/>
                  <a:pt x="45" y="53"/>
                </a:cubicBezTo>
                <a:cubicBezTo>
                  <a:pt x="45" y="55"/>
                  <a:pt x="45" y="55"/>
                  <a:pt x="45" y="55"/>
                </a:cubicBezTo>
                <a:cubicBezTo>
                  <a:pt x="45" y="56"/>
                  <a:pt x="45" y="56"/>
                  <a:pt x="45" y="56"/>
                </a:cubicBezTo>
                <a:cubicBezTo>
                  <a:pt x="45" y="57"/>
                  <a:pt x="45" y="57"/>
                  <a:pt x="45" y="57"/>
                </a:cubicBezTo>
                <a:cubicBezTo>
                  <a:pt x="44" y="57"/>
                  <a:pt x="44" y="57"/>
                  <a:pt x="44" y="57"/>
                </a:cubicBezTo>
                <a:cubicBezTo>
                  <a:pt x="43" y="57"/>
                  <a:pt x="43" y="57"/>
                  <a:pt x="43" y="57"/>
                </a:cubicBezTo>
                <a:cubicBezTo>
                  <a:pt x="42" y="57"/>
                  <a:pt x="42" y="57"/>
                  <a:pt x="42" y="57"/>
                </a:cubicBezTo>
                <a:lnTo>
                  <a:pt x="42" y="56"/>
                </a:lnTo>
                <a:close/>
                <a:moveTo>
                  <a:pt x="46" y="56"/>
                </a:moveTo>
                <a:cubicBezTo>
                  <a:pt x="46" y="55"/>
                  <a:pt x="46" y="55"/>
                  <a:pt x="46" y="55"/>
                </a:cubicBezTo>
                <a:cubicBezTo>
                  <a:pt x="46" y="53"/>
                  <a:pt x="46" y="53"/>
                  <a:pt x="46" y="53"/>
                </a:cubicBezTo>
                <a:cubicBezTo>
                  <a:pt x="47" y="53"/>
                  <a:pt x="47" y="53"/>
                  <a:pt x="47" y="53"/>
                </a:cubicBezTo>
                <a:cubicBezTo>
                  <a:pt x="48" y="53"/>
                  <a:pt x="48" y="53"/>
                  <a:pt x="48" y="53"/>
                </a:cubicBezTo>
                <a:cubicBezTo>
                  <a:pt x="49" y="53"/>
                  <a:pt x="49" y="53"/>
                  <a:pt x="49" y="53"/>
                </a:cubicBezTo>
                <a:cubicBezTo>
                  <a:pt x="49" y="55"/>
                  <a:pt x="49" y="55"/>
                  <a:pt x="49" y="55"/>
                </a:cubicBezTo>
                <a:cubicBezTo>
                  <a:pt x="49" y="56"/>
                  <a:pt x="49" y="56"/>
                  <a:pt x="49" y="56"/>
                </a:cubicBezTo>
                <a:cubicBezTo>
                  <a:pt x="49" y="57"/>
                  <a:pt x="49" y="57"/>
                  <a:pt x="49" y="57"/>
                </a:cubicBezTo>
                <a:cubicBezTo>
                  <a:pt x="48" y="57"/>
                  <a:pt x="48" y="57"/>
                  <a:pt x="48" y="57"/>
                </a:cubicBezTo>
                <a:cubicBezTo>
                  <a:pt x="47" y="57"/>
                  <a:pt x="47" y="57"/>
                  <a:pt x="47" y="57"/>
                </a:cubicBezTo>
                <a:cubicBezTo>
                  <a:pt x="46" y="57"/>
                  <a:pt x="46" y="57"/>
                  <a:pt x="46" y="57"/>
                </a:cubicBezTo>
                <a:lnTo>
                  <a:pt x="46" y="56"/>
                </a:lnTo>
                <a:close/>
                <a:moveTo>
                  <a:pt x="50" y="56"/>
                </a:moveTo>
                <a:cubicBezTo>
                  <a:pt x="50" y="55"/>
                  <a:pt x="50" y="55"/>
                  <a:pt x="50" y="55"/>
                </a:cubicBezTo>
                <a:cubicBezTo>
                  <a:pt x="50" y="53"/>
                  <a:pt x="50" y="53"/>
                  <a:pt x="50" y="53"/>
                </a:cubicBezTo>
                <a:cubicBezTo>
                  <a:pt x="51" y="53"/>
                  <a:pt x="51" y="53"/>
                  <a:pt x="51" y="53"/>
                </a:cubicBezTo>
                <a:cubicBezTo>
                  <a:pt x="52" y="53"/>
                  <a:pt x="52" y="53"/>
                  <a:pt x="52" y="53"/>
                </a:cubicBezTo>
                <a:cubicBezTo>
                  <a:pt x="53" y="53"/>
                  <a:pt x="53" y="53"/>
                  <a:pt x="53" y="53"/>
                </a:cubicBezTo>
                <a:cubicBezTo>
                  <a:pt x="53" y="55"/>
                  <a:pt x="53" y="55"/>
                  <a:pt x="53" y="55"/>
                </a:cubicBezTo>
                <a:cubicBezTo>
                  <a:pt x="53" y="56"/>
                  <a:pt x="53" y="56"/>
                  <a:pt x="53" y="56"/>
                </a:cubicBezTo>
                <a:cubicBezTo>
                  <a:pt x="53" y="57"/>
                  <a:pt x="53" y="57"/>
                  <a:pt x="53" y="57"/>
                </a:cubicBezTo>
                <a:cubicBezTo>
                  <a:pt x="52" y="57"/>
                  <a:pt x="52" y="57"/>
                  <a:pt x="52" y="57"/>
                </a:cubicBezTo>
                <a:cubicBezTo>
                  <a:pt x="51" y="57"/>
                  <a:pt x="51" y="57"/>
                  <a:pt x="51" y="57"/>
                </a:cubicBezTo>
                <a:cubicBezTo>
                  <a:pt x="50" y="57"/>
                  <a:pt x="50" y="57"/>
                  <a:pt x="50" y="57"/>
                </a:cubicBezTo>
                <a:lnTo>
                  <a:pt x="50" y="56"/>
                </a:lnTo>
                <a:close/>
                <a:moveTo>
                  <a:pt x="54" y="56"/>
                </a:moveTo>
                <a:cubicBezTo>
                  <a:pt x="54" y="55"/>
                  <a:pt x="54" y="55"/>
                  <a:pt x="54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8" y="53"/>
                  <a:pt x="58" y="53"/>
                  <a:pt x="58" y="53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6"/>
                  <a:pt x="58" y="56"/>
                  <a:pt x="58" y="56"/>
                </a:cubicBezTo>
                <a:cubicBezTo>
                  <a:pt x="58" y="57"/>
                  <a:pt x="58" y="57"/>
                  <a:pt x="58" y="57"/>
                </a:cubicBezTo>
                <a:cubicBezTo>
                  <a:pt x="56" y="57"/>
                  <a:pt x="56" y="57"/>
                  <a:pt x="56" y="57"/>
                </a:cubicBezTo>
                <a:cubicBezTo>
                  <a:pt x="56" y="57"/>
                  <a:pt x="56" y="57"/>
                  <a:pt x="56" y="57"/>
                </a:cubicBezTo>
                <a:cubicBezTo>
                  <a:pt x="54" y="57"/>
                  <a:pt x="54" y="57"/>
                  <a:pt x="54" y="57"/>
                </a:cubicBezTo>
                <a:lnTo>
                  <a:pt x="54" y="56"/>
                </a:lnTo>
                <a:close/>
                <a:moveTo>
                  <a:pt x="58" y="56"/>
                </a:moveTo>
                <a:cubicBezTo>
                  <a:pt x="58" y="55"/>
                  <a:pt x="58" y="55"/>
                  <a:pt x="58" y="55"/>
                </a:cubicBezTo>
                <a:cubicBezTo>
                  <a:pt x="58" y="53"/>
                  <a:pt x="58" y="53"/>
                  <a:pt x="58" y="53"/>
                </a:cubicBezTo>
                <a:cubicBezTo>
                  <a:pt x="60" y="53"/>
                  <a:pt x="60" y="53"/>
                  <a:pt x="60" y="53"/>
                </a:cubicBezTo>
                <a:cubicBezTo>
                  <a:pt x="60" y="53"/>
                  <a:pt x="60" y="53"/>
                  <a:pt x="60" y="53"/>
                </a:cubicBezTo>
                <a:cubicBezTo>
                  <a:pt x="62" y="53"/>
                  <a:pt x="62" y="53"/>
                  <a:pt x="62" y="53"/>
                </a:cubicBezTo>
                <a:cubicBezTo>
                  <a:pt x="62" y="55"/>
                  <a:pt x="62" y="55"/>
                  <a:pt x="62" y="55"/>
                </a:cubicBezTo>
                <a:cubicBezTo>
                  <a:pt x="62" y="56"/>
                  <a:pt x="62" y="56"/>
                  <a:pt x="62" y="56"/>
                </a:cubicBezTo>
                <a:cubicBezTo>
                  <a:pt x="62" y="57"/>
                  <a:pt x="62" y="57"/>
                  <a:pt x="62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60" y="57"/>
                  <a:pt x="60" y="57"/>
                  <a:pt x="60" y="57"/>
                </a:cubicBezTo>
                <a:cubicBezTo>
                  <a:pt x="58" y="57"/>
                  <a:pt x="58" y="57"/>
                  <a:pt x="58" y="57"/>
                </a:cubicBezTo>
                <a:lnTo>
                  <a:pt x="58" y="56"/>
                </a:lnTo>
                <a:close/>
                <a:moveTo>
                  <a:pt x="62" y="56"/>
                </a:moveTo>
                <a:cubicBezTo>
                  <a:pt x="62" y="55"/>
                  <a:pt x="62" y="55"/>
                  <a:pt x="62" y="55"/>
                </a:cubicBezTo>
                <a:cubicBezTo>
                  <a:pt x="62" y="53"/>
                  <a:pt x="62" y="53"/>
                  <a:pt x="62" y="53"/>
                </a:cubicBezTo>
                <a:cubicBezTo>
                  <a:pt x="64" y="53"/>
                  <a:pt x="64" y="53"/>
                  <a:pt x="64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6" y="53"/>
                  <a:pt x="66" y="53"/>
                  <a:pt x="66" y="53"/>
                </a:cubicBezTo>
                <a:cubicBezTo>
                  <a:pt x="66" y="55"/>
                  <a:pt x="66" y="55"/>
                  <a:pt x="66" y="55"/>
                </a:cubicBezTo>
                <a:cubicBezTo>
                  <a:pt x="66" y="56"/>
                  <a:pt x="66" y="56"/>
                  <a:pt x="66" y="56"/>
                </a:cubicBezTo>
                <a:cubicBezTo>
                  <a:pt x="66" y="57"/>
                  <a:pt x="66" y="57"/>
                  <a:pt x="66" y="57"/>
                </a:cubicBezTo>
                <a:cubicBezTo>
                  <a:pt x="65" y="57"/>
                  <a:pt x="65" y="57"/>
                  <a:pt x="65" y="57"/>
                </a:cubicBezTo>
                <a:cubicBezTo>
                  <a:pt x="64" y="57"/>
                  <a:pt x="64" y="57"/>
                  <a:pt x="64" y="57"/>
                </a:cubicBezTo>
                <a:cubicBezTo>
                  <a:pt x="62" y="57"/>
                  <a:pt x="62" y="57"/>
                  <a:pt x="62" y="57"/>
                </a:cubicBezTo>
                <a:lnTo>
                  <a:pt x="62" y="56"/>
                </a:lnTo>
                <a:close/>
                <a:moveTo>
                  <a:pt x="67" y="56"/>
                </a:moveTo>
                <a:cubicBezTo>
                  <a:pt x="67" y="55"/>
                  <a:pt x="67" y="55"/>
                  <a:pt x="67" y="55"/>
                </a:cubicBezTo>
                <a:cubicBezTo>
                  <a:pt x="67" y="53"/>
                  <a:pt x="67" y="53"/>
                  <a:pt x="67" y="53"/>
                </a:cubicBezTo>
                <a:cubicBezTo>
                  <a:pt x="68" y="53"/>
                  <a:pt x="68" y="53"/>
                  <a:pt x="68" y="53"/>
                </a:cubicBezTo>
                <a:cubicBezTo>
                  <a:pt x="69" y="53"/>
                  <a:pt x="69" y="53"/>
                  <a:pt x="69" y="53"/>
                </a:cubicBezTo>
                <a:cubicBezTo>
                  <a:pt x="70" y="53"/>
                  <a:pt x="70" y="53"/>
                  <a:pt x="70" y="53"/>
                </a:cubicBezTo>
                <a:cubicBezTo>
                  <a:pt x="70" y="55"/>
                  <a:pt x="70" y="55"/>
                  <a:pt x="70" y="55"/>
                </a:cubicBezTo>
                <a:cubicBezTo>
                  <a:pt x="70" y="56"/>
                  <a:pt x="70" y="56"/>
                  <a:pt x="70" y="56"/>
                </a:cubicBezTo>
                <a:cubicBezTo>
                  <a:pt x="70" y="57"/>
                  <a:pt x="70" y="57"/>
                  <a:pt x="70" y="57"/>
                </a:cubicBezTo>
                <a:cubicBezTo>
                  <a:pt x="69" y="57"/>
                  <a:pt x="69" y="57"/>
                  <a:pt x="69" y="57"/>
                </a:cubicBezTo>
                <a:cubicBezTo>
                  <a:pt x="68" y="57"/>
                  <a:pt x="68" y="57"/>
                  <a:pt x="68" y="57"/>
                </a:cubicBezTo>
                <a:cubicBezTo>
                  <a:pt x="67" y="57"/>
                  <a:pt x="67" y="57"/>
                  <a:pt x="67" y="57"/>
                </a:cubicBezTo>
                <a:lnTo>
                  <a:pt x="67" y="56"/>
                </a:lnTo>
                <a:close/>
                <a:moveTo>
                  <a:pt x="71" y="56"/>
                </a:moveTo>
                <a:cubicBezTo>
                  <a:pt x="71" y="55"/>
                  <a:pt x="71" y="55"/>
                  <a:pt x="71" y="55"/>
                </a:cubicBezTo>
                <a:cubicBezTo>
                  <a:pt x="71" y="53"/>
                  <a:pt x="71" y="53"/>
                  <a:pt x="71" y="53"/>
                </a:cubicBezTo>
                <a:cubicBezTo>
                  <a:pt x="72" y="53"/>
                  <a:pt x="72" y="53"/>
                  <a:pt x="72" y="53"/>
                </a:cubicBezTo>
                <a:cubicBezTo>
                  <a:pt x="73" y="53"/>
                  <a:pt x="73" y="53"/>
                  <a:pt x="73" y="53"/>
                </a:cubicBezTo>
                <a:cubicBezTo>
                  <a:pt x="74" y="53"/>
                  <a:pt x="74" y="53"/>
                  <a:pt x="74" y="53"/>
                </a:cubicBezTo>
                <a:cubicBezTo>
                  <a:pt x="74" y="55"/>
                  <a:pt x="74" y="55"/>
                  <a:pt x="74" y="55"/>
                </a:cubicBezTo>
                <a:cubicBezTo>
                  <a:pt x="74" y="56"/>
                  <a:pt x="74" y="56"/>
                  <a:pt x="74" y="56"/>
                </a:cubicBezTo>
                <a:cubicBezTo>
                  <a:pt x="74" y="57"/>
                  <a:pt x="74" y="57"/>
                  <a:pt x="74" y="57"/>
                </a:cubicBezTo>
                <a:cubicBezTo>
                  <a:pt x="73" y="57"/>
                  <a:pt x="73" y="57"/>
                  <a:pt x="73" y="57"/>
                </a:cubicBezTo>
                <a:cubicBezTo>
                  <a:pt x="72" y="57"/>
                  <a:pt x="72" y="57"/>
                  <a:pt x="72" y="57"/>
                </a:cubicBezTo>
                <a:cubicBezTo>
                  <a:pt x="71" y="57"/>
                  <a:pt x="71" y="57"/>
                  <a:pt x="71" y="57"/>
                </a:cubicBezTo>
                <a:lnTo>
                  <a:pt x="71" y="56"/>
                </a:lnTo>
                <a:close/>
                <a:moveTo>
                  <a:pt x="75" y="56"/>
                </a:moveTo>
                <a:cubicBezTo>
                  <a:pt x="75" y="55"/>
                  <a:pt x="75" y="55"/>
                  <a:pt x="75" y="55"/>
                </a:cubicBezTo>
                <a:cubicBezTo>
                  <a:pt x="75" y="53"/>
                  <a:pt x="75" y="53"/>
                  <a:pt x="75" y="53"/>
                </a:cubicBezTo>
                <a:cubicBezTo>
                  <a:pt x="76" y="53"/>
                  <a:pt x="76" y="53"/>
                  <a:pt x="76" y="53"/>
                </a:cubicBezTo>
                <a:cubicBezTo>
                  <a:pt x="77" y="53"/>
                  <a:pt x="77" y="53"/>
                  <a:pt x="77" y="53"/>
                </a:cubicBezTo>
                <a:cubicBezTo>
                  <a:pt x="78" y="53"/>
                  <a:pt x="78" y="53"/>
                  <a:pt x="78" y="53"/>
                </a:cubicBezTo>
                <a:cubicBezTo>
                  <a:pt x="78" y="55"/>
                  <a:pt x="78" y="55"/>
                  <a:pt x="78" y="55"/>
                </a:cubicBezTo>
                <a:cubicBezTo>
                  <a:pt x="78" y="56"/>
                  <a:pt x="78" y="56"/>
                  <a:pt x="78" y="56"/>
                </a:cubicBezTo>
                <a:cubicBezTo>
                  <a:pt x="78" y="57"/>
                  <a:pt x="78" y="57"/>
                  <a:pt x="78" y="57"/>
                </a:cubicBezTo>
                <a:cubicBezTo>
                  <a:pt x="77" y="57"/>
                  <a:pt x="77" y="57"/>
                  <a:pt x="77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5" y="57"/>
                  <a:pt x="75" y="57"/>
                  <a:pt x="75" y="57"/>
                </a:cubicBezTo>
                <a:lnTo>
                  <a:pt x="75" y="56"/>
                </a:lnTo>
                <a:close/>
                <a:moveTo>
                  <a:pt x="79" y="56"/>
                </a:moveTo>
                <a:cubicBezTo>
                  <a:pt x="79" y="55"/>
                  <a:pt x="79" y="55"/>
                  <a:pt x="79" y="55"/>
                </a:cubicBezTo>
                <a:cubicBezTo>
                  <a:pt x="79" y="53"/>
                  <a:pt x="79" y="53"/>
                  <a:pt x="79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1" y="53"/>
                  <a:pt x="81" y="53"/>
                  <a:pt x="81" y="53"/>
                </a:cubicBezTo>
                <a:cubicBezTo>
                  <a:pt x="83" y="53"/>
                  <a:pt x="83" y="53"/>
                  <a:pt x="83" y="53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6"/>
                  <a:pt x="83" y="56"/>
                  <a:pt x="83" y="56"/>
                </a:cubicBezTo>
                <a:cubicBezTo>
                  <a:pt x="83" y="57"/>
                  <a:pt x="83" y="57"/>
                  <a:pt x="83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81" y="57"/>
                  <a:pt x="81" y="57"/>
                  <a:pt x="81" y="57"/>
                </a:cubicBezTo>
                <a:cubicBezTo>
                  <a:pt x="79" y="57"/>
                  <a:pt x="79" y="57"/>
                  <a:pt x="79" y="57"/>
                </a:cubicBezTo>
                <a:lnTo>
                  <a:pt x="79" y="56"/>
                </a:lnTo>
                <a:close/>
                <a:moveTo>
                  <a:pt x="83" y="56"/>
                </a:moveTo>
                <a:cubicBezTo>
                  <a:pt x="83" y="56"/>
                  <a:pt x="83" y="56"/>
                  <a:pt x="83" y="56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5"/>
                  <a:pt x="83" y="55"/>
                  <a:pt x="83" y="55"/>
                </a:cubicBezTo>
                <a:cubicBezTo>
                  <a:pt x="83" y="53"/>
                  <a:pt x="83" y="53"/>
                  <a:pt x="83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5" y="53"/>
                  <a:pt x="85" y="53"/>
                  <a:pt x="85" y="53"/>
                </a:cubicBezTo>
                <a:cubicBezTo>
                  <a:pt x="87" y="53"/>
                  <a:pt x="87" y="53"/>
                  <a:pt x="87" y="53"/>
                </a:cubicBezTo>
                <a:cubicBezTo>
                  <a:pt x="87" y="55"/>
                  <a:pt x="87" y="55"/>
                  <a:pt x="87" y="55"/>
                </a:cubicBezTo>
                <a:cubicBezTo>
                  <a:pt x="87" y="55"/>
                  <a:pt x="87" y="55"/>
                  <a:pt x="87" y="55"/>
                </a:cubicBezTo>
                <a:cubicBezTo>
                  <a:pt x="87" y="56"/>
                  <a:pt x="87" y="56"/>
                  <a:pt x="87" y="56"/>
                </a:cubicBezTo>
                <a:cubicBezTo>
                  <a:pt x="87" y="57"/>
                  <a:pt x="87" y="57"/>
                  <a:pt x="87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85" y="57"/>
                  <a:pt x="85" y="57"/>
                  <a:pt x="85" y="57"/>
                </a:cubicBezTo>
                <a:cubicBezTo>
                  <a:pt x="83" y="57"/>
                  <a:pt x="83" y="57"/>
                  <a:pt x="83" y="57"/>
                </a:cubicBezTo>
                <a:lnTo>
                  <a:pt x="83" y="56"/>
                </a:lnTo>
                <a:close/>
                <a:moveTo>
                  <a:pt x="85" y="53"/>
                </a:moveTo>
                <a:cubicBezTo>
                  <a:pt x="85" y="53"/>
                  <a:pt x="85" y="53"/>
                  <a:pt x="85" y="53"/>
                </a:cubicBezTo>
                <a:cubicBezTo>
                  <a:pt x="83" y="53"/>
                  <a:pt x="83" y="53"/>
                  <a:pt x="83" y="53"/>
                </a:cubicBezTo>
                <a:cubicBezTo>
                  <a:pt x="83" y="51"/>
                  <a:pt x="83" y="51"/>
                  <a:pt x="83" y="51"/>
                </a:cubicBezTo>
                <a:cubicBezTo>
                  <a:pt x="83" y="50"/>
                  <a:pt x="83" y="50"/>
                  <a:pt x="83" y="50"/>
                </a:cubicBezTo>
                <a:cubicBezTo>
                  <a:pt x="83" y="49"/>
                  <a:pt x="83" y="49"/>
                  <a:pt x="83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5" y="49"/>
                  <a:pt x="85" y="49"/>
                  <a:pt x="85" y="49"/>
                </a:cubicBezTo>
                <a:cubicBezTo>
                  <a:pt x="87" y="49"/>
                  <a:pt x="87" y="49"/>
                  <a:pt x="87" y="49"/>
                </a:cubicBezTo>
                <a:cubicBezTo>
                  <a:pt x="87" y="50"/>
                  <a:pt x="87" y="50"/>
                  <a:pt x="87" y="50"/>
                </a:cubicBezTo>
                <a:cubicBezTo>
                  <a:pt x="87" y="51"/>
                  <a:pt x="87" y="51"/>
                  <a:pt x="87" y="51"/>
                </a:cubicBezTo>
                <a:cubicBezTo>
                  <a:pt x="87" y="53"/>
                  <a:pt x="87" y="53"/>
                  <a:pt x="87" y="53"/>
                </a:cubicBezTo>
                <a:lnTo>
                  <a:pt x="85" y="53"/>
                </a:lnTo>
                <a:close/>
                <a:moveTo>
                  <a:pt x="85" y="48"/>
                </a:moveTo>
                <a:cubicBezTo>
                  <a:pt x="85" y="48"/>
                  <a:pt x="85" y="48"/>
                  <a:pt x="85" y="48"/>
                </a:cubicBezTo>
                <a:cubicBezTo>
                  <a:pt x="83" y="48"/>
                  <a:pt x="83" y="48"/>
                  <a:pt x="83" y="48"/>
                </a:cubicBezTo>
                <a:cubicBezTo>
                  <a:pt x="83" y="47"/>
                  <a:pt x="83" y="47"/>
                  <a:pt x="83" y="47"/>
                </a:cubicBezTo>
                <a:cubicBezTo>
                  <a:pt x="83" y="46"/>
                  <a:pt x="83" y="46"/>
                  <a:pt x="83" y="46"/>
                </a:cubicBezTo>
                <a:cubicBezTo>
                  <a:pt x="83" y="45"/>
                  <a:pt x="83" y="45"/>
                  <a:pt x="83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5" y="45"/>
                  <a:pt x="85" y="45"/>
                  <a:pt x="85" y="45"/>
                </a:cubicBezTo>
                <a:cubicBezTo>
                  <a:pt x="87" y="45"/>
                  <a:pt x="87" y="45"/>
                  <a:pt x="87" y="45"/>
                </a:cubicBezTo>
                <a:cubicBezTo>
                  <a:pt x="87" y="46"/>
                  <a:pt x="87" y="46"/>
                  <a:pt x="87" y="46"/>
                </a:cubicBezTo>
                <a:cubicBezTo>
                  <a:pt x="87" y="47"/>
                  <a:pt x="87" y="47"/>
                  <a:pt x="87" y="47"/>
                </a:cubicBezTo>
                <a:cubicBezTo>
                  <a:pt x="87" y="48"/>
                  <a:pt x="87" y="48"/>
                  <a:pt x="87" y="48"/>
                </a:cubicBezTo>
                <a:lnTo>
                  <a:pt x="85" y="48"/>
                </a:lnTo>
                <a:close/>
                <a:moveTo>
                  <a:pt x="85" y="44"/>
                </a:moveTo>
                <a:cubicBezTo>
                  <a:pt x="85" y="44"/>
                  <a:pt x="85" y="44"/>
                  <a:pt x="85" y="44"/>
                </a:cubicBezTo>
                <a:cubicBezTo>
                  <a:pt x="83" y="44"/>
                  <a:pt x="83" y="44"/>
                  <a:pt x="83" y="44"/>
                </a:cubicBezTo>
                <a:cubicBezTo>
                  <a:pt x="83" y="43"/>
                  <a:pt x="83" y="43"/>
                  <a:pt x="83" y="43"/>
                </a:cubicBezTo>
                <a:cubicBezTo>
                  <a:pt x="83" y="42"/>
                  <a:pt x="83" y="42"/>
                  <a:pt x="83" y="42"/>
                </a:cubicBezTo>
                <a:cubicBezTo>
                  <a:pt x="83" y="41"/>
                  <a:pt x="83" y="41"/>
                  <a:pt x="83" y="41"/>
                </a:cubicBezTo>
                <a:cubicBezTo>
                  <a:pt x="85" y="41"/>
                  <a:pt x="85" y="41"/>
                  <a:pt x="85" y="41"/>
                </a:cubicBezTo>
                <a:cubicBezTo>
                  <a:pt x="85" y="41"/>
                  <a:pt x="85" y="41"/>
                  <a:pt x="85" y="41"/>
                </a:cubicBezTo>
                <a:cubicBezTo>
                  <a:pt x="87" y="41"/>
                  <a:pt x="87" y="41"/>
                  <a:pt x="87" y="41"/>
                </a:cubicBezTo>
                <a:cubicBezTo>
                  <a:pt x="87" y="42"/>
                  <a:pt x="87" y="42"/>
                  <a:pt x="87" y="42"/>
                </a:cubicBezTo>
                <a:cubicBezTo>
                  <a:pt x="87" y="43"/>
                  <a:pt x="87" y="43"/>
                  <a:pt x="87" y="43"/>
                </a:cubicBezTo>
                <a:cubicBezTo>
                  <a:pt x="87" y="44"/>
                  <a:pt x="87" y="44"/>
                  <a:pt x="87" y="44"/>
                </a:cubicBezTo>
                <a:lnTo>
                  <a:pt x="85" y="44"/>
                </a:lnTo>
                <a:close/>
                <a:moveTo>
                  <a:pt x="85" y="40"/>
                </a:moveTo>
                <a:cubicBezTo>
                  <a:pt x="85" y="40"/>
                  <a:pt x="85" y="40"/>
                  <a:pt x="85" y="40"/>
                </a:cubicBezTo>
                <a:cubicBezTo>
                  <a:pt x="83" y="40"/>
                  <a:pt x="83" y="40"/>
                  <a:pt x="83" y="40"/>
                </a:cubicBezTo>
                <a:cubicBezTo>
                  <a:pt x="83" y="39"/>
                  <a:pt x="83" y="39"/>
                  <a:pt x="83" y="39"/>
                </a:cubicBezTo>
                <a:cubicBezTo>
                  <a:pt x="83" y="38"/>
                  <a:pt x="83" y="38"/>
                  <a:pt x="83" y="38"/>
                </a:cubicBezTo>
                <a:cubicBezTo>
                  <a:pt x="83" y="37"/>
                  <a:pt x="83" y="37"/>
                  <a:pt x="83" y="37"/>
                </a:cubicBezTo>
                <a:cubicBezTo>
                  <a:pt x="85" y="37"/>
                  <a:pt x="85" y="37"/>
                  <a:pt x="85" y="37"/>
                </a:cubicBezTo>
                <a:cubicBezTo>
                  <a:pt x="85" y="37"/>
                  <a:pt x="85" y="37"/>
                  <a:pt x="85" y="37"/>
                </a:cubicBezTo>
                <a:cubicBezTo>
                  <a:pt x="87" y="37"/>
                  <a:pt x="87" y="37"/>
                  <a:pt x="87" y="37"/>
                </a:cubicBezTo>
                <a:cubicBezTo>
                  <a:pt x="87" y="38"/>
                  <a:pt x="87" y="38"/>
                  <a:pt x="87" y="38"/>
                </a:cubicBezTo>
                <a:cubicBezTo>
                  <a:pt x="87" y="39"/>
                  <a:pt x="87" y="39"/>
                  <a:pt x="87" y="39"/>
                </a:cubicBezTo>
                <a:cubicBezTo>
                  <a:pt x="87" y="40"/>
                  <a:pt x="87" y="40"/>
                  <a:pt x="87" y="40"/>
                </a:cubicBezTo>
                <a:lnTo>
                  <a:pt x="85" y="40"/>
                </a:lnTo>
                <a:close/>
                <a:moveTo>
                  <a:pt x="85" y="36"/>
                </a:moveTo>
                <a:cubicBezTo>
                  <a:pt x="85" y="36"/>
                  <a:pt x="85" y="36"/>
                  <a:pt x="85" y="36"/>
                </a:cubicBezTo>
                <a:cubicBezTo>
                  <a:pt x="83" y="36"/>
                  <a:pt x="83" y="36"/>
                  <a:pt x="83" y="36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4"/>
                  <a:pt x="83" y="34"/>
                  <a:pt x="83" y="34"/>
                </a:cubicBezTo>
                <a:cubicBezTo>
                  <a:pt x="83" y="32"/>
                  <a:pt x="83" y="32"/>
                  <a:pt x="83" y="32"/>
                </a:cubicBezTo>
                <a:cubicBezTo>
                  <a:pt x="85" y="32"/>
                  <a:pt x="85" y="32"/>
                  <a:pt x="85" y="32"/>
                </a:cubicBezTo>
                <a:cubicBezTo>
                  <a:pt x="85" y="32"/>
                  <a:pt x="85" y="32"/>
                  <a:pt x="85" y="32"/>
                </a:cubicBezTo>
                <a:cubicBezTo>
                  <a:pt x="87" y="32"/>
                  <a:pt x="87" y="32"/>
                  <a:pt x="87" y="32"/>
                </a:cubicBezTo>
                <a:cubicBezTo>
                  <a:pt x="87" y="34"/>
                  <a:pt x="87" y="34"/>
                  <a:pt x="87" y="34"/>
                </a:cubicBezTo>
                <a:cubicBezTo>
                  <a:pt x="87" y="35"/>
                  <a:pt x="87" y="35"/>
                  <a:pt x="87" y="35"/>
                </a:cubicBezTo>
                <a:cubicBezTo>
                  <a:pt x="87" y="36"/>
                  <a:pt x="87" y="36"/>
                  <a:pt x="87" y="36"/>
                </a:cubicBezTo>
                <a:lnTo>
                  <a:pt x="85" y="36"/>
                </a:lnTo>
                <a:close/>
                <a:moveTo>
                  <a:pt x="85" y="32"/>
                </a:moveTo>
                <a:cubicBezTo>
                  <a:pt x="85" y="32"/>
                  <a:pt x="85" y="32"/>
                  <a:pt x="85" y="32"/>
                </a:cubicBezTo>
                <a:cubicBezTo>
                  <a:pt x="83" y="32"/>
                  <a:pt x="83" y="32"/>
                  <a:pt x="83" y="32"/>
                </a:cubicBezTo>
                <a:cubicBezTo>
                  <a:pt x="83" y="30"/>
                  <a:pt x="83" y="30"/>
                  <a:pt x="83" y="30"/>
                </a:cubicBezTo>
                <a:cubicBezTo>
                  <a:pt x="83" y="30"/>
                  <a:pt x="83" y="30"/>
                  <a:pt x="83" y="30"/>
                </a:cubicBezTo>
                <a:cubicBezTo>
                  <a:pt x="83" y="28"/>
                  <a:pt x="83" y="28"/>
                  <a:pt x="83" y="28"/>
                </a:cubicBezTo>
                <a:cubicBezTo>
                  <a:pt x="85" y="28"/>
                  <a:pt x="85" y="28"/>
                  <a:pt x="85" y="28"/>
                </a:cubicBezTo>
                <a:cubicBezTo>
                  <a:pt x="85" y="28"/>
                  <a:pt x="85" y="28"/>
                  <a:pt x="85" y="28"/>
                </a:cubicBezTo>
                <a:cubicBezTo>
                  <a:pt x="87" y="28"/>
                  <a:pt x="87" y="28"/>
                  <a:pt x="87" y="28"/>
                </a:cubicBezTo>
                <a:cubicBezTo>
                  <a:pt x="87" y="30"/>
                  <a:pt x="87" y="30"/>
                  <a:pt x="87" y="30"/>
                </a:cubicBezTo>
                <a:cubicBezTo>
                  <a:pt x="87" y="30"/>
                  <a:pt x="87" y="30"/>
                  <a:pt x="87" y="30"/>
                </a:cubicBezTo>
                <a:cubicBezTo>
                  <a:pt x="87" y="32"/>
                  <a:pt x="87" y="32"/>
                  <a:pt x="87" y="32"/>
                </a:cubicBezTo>
                <a:lnTo>
                  <a:pt x="85" y="32"/>
                </a:lnTo>
                <a:close/>
                <a:moveTo>
                  <a:pt x="85" y="28"/>
                </a:moveTo>
                <a:cubicBezTo>
                  <a:pt x="85" y="28"/>
                  <a:pt x="85" y="28"/>
                  <a:pt x="85" y="28"/>
                </a:cubicBezTo>
                <a:cubicBezTo>
                  <a:pt x="83" y="28"/>
                  <a:pt x="83" y="28"/>
                  <a:pt x="83" y="28"/>
                </a:cubicBezTo>
                <a:cubicBezTo>
                  <a:pt x="83" y="26"/>
                  <a:pt x="83" y="26"/>
                  <a:pt x="83" y="26"/>
                </a:cubicBezTo>
                <a:cubicBezTo>
                  <a:pt x="83" y="25"/>
                  <a:pt x="83" y="25"/>
                  <a:pt x="83" y="25"/>
                </a:cubicBezTo>
                <a:cubicBezTo>
                  <a:pt x="83" y="24"/>
                  <a:pt x="83" y="24"/>
                  <a:pt x="83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5" y="24"/>
                  <a:pt x="85" y="24"/>
                  <a:pt x="85" y="24"/>
                </a:cubicBezTo>
                <a:cubicBezTo>
                  <a:pt x="87" y="24"/>
                  <a:pt x="87" y="24"/>
                  <a:pt x="87" y="24"/>
                </a:cubicBezTo>
                <a:cubicBezTo>
                  <a:pt x="87" y="25"/>
                  <a:pt x="87" y="25"/>
                  <a:pt x="87" y="25"/>
                </a:cubicBezTo>
                <a:cubicBezTo>
                  <a:pt x="87" y="26"/>
                  <a:pt x="87" y="26"/>
                  <a:pt x="87" y="26"/>
                </a:cubicBezTo>
                <a:cubicBezTo>
                  <a:pt x="87" y="28"/>
                  <a:pt x="87" y="28"/>
                  <a:pt x="87" y="28"/>
                </a:cubicBezTo>
                <a:lnTo>
                  <a:pt x="85" y="28"/>
                </a:lnTo>
                <a:close/>
                <a:moveTo>
                  <a:pt x="85" y="23"/>
                </a:moveTo>
                <a:cubicBezTo>
                  <a:pt x="85" y="23"/>
                  <a:pt x="85" y="23"/>
                  <a:pt x="85" y="23"/>
                </a:cubicBezTo>
                <a:cubicBezTo>
                  <a:pt x="83" y="23"/>
                  <a:pt x="83" y="23"/>
                  <a:pt x="83" y="23"/>
                </a:cubicBezTo>
                <a:cubicBezTo>
                  <a:pt x="83" y="22"/>
                  <a:pt x="83" y="22"/>
                  <a:pt x="83" y="22"/>
                </a:cubicBezTo>
                <a:cubicBezTo>
                  <a:pt x="83" y="21"/>
                  <a:pt x="83" y="21"/>
                  <a:pt x="83" y="21"/>
                </a:cubicBezTo>
                <a:cubicBezTo>
                  <a:pt x="83" y="20"/>
                  <a:pt x="83" y="20"/>
                  <a:pt x="83" y="20"/>
                </a:cubicBezTo>
                <a:cubicBezTo>
                  <a:pt x="85" y="20"/>
                  <a:pt x="85" y="20"/>
                  <a:pt x="85" y="20"/>
                </a:cubicBezTo>
                <a:cubicBezTo>
                  <a:pt x="85" y="20"/>
                  <a:pt x="85" y="20"/>
                  <a:pt x="85" y="20"/>
                </a:cubicBezTo>
                <a:cubicBezTo>
                  <a:pt x="87" y="20"/>
                  <a:pt x="87" y="20"/>
                  <a:pt x="87" y="20"/>
                </a:cubicBezTo>
                <a:cubicBezTo>
                  <a:pt x="87" y="21"/>
                  <a:pt x="87" y="21"/>
                  <a:pt x="87" y="21"/>
                </a:cubicBezTo>
                <a:cubicBezTo>
                  <a:pt x="87" y="22"/>
                  <a:pt x="87" y="22"/>
                  <a:pt x="87" y="22"/>
                </a:cubicBezTo>
                <a:cubicBezTo>
                  <a:pt x="87" y="23"/>
                  <a:pt x="87" y="23"/>
                  <a:pt x="87" y="23"/>
                </a:cubicBezTo>
                <a:lnTo>
                  <a:pt x="85" y="23"/>
                </a:lnTo>
                <a:close/>
                <a:moveTo>
                  <a:pt x="85" y="19"/>
                </a:moveTo>
                <a:cubicBezTo>
                  <a:pt x="85" y="19"/>
                  <a:pt x="85" y="19"/>
                  <a:pt x="85" y="19"/>
                </a:cubicBezTo>
                <a:cubicBezTo>
                  <a:pt x="83" y="19"/>
                  <a:pt x="83" y="19"/>
                  <a:pt x="83" y="19"/>
                </a:cubicBezTo>
                <a:cubicBezTo>
                  <a:pt x="83" y="18"/>
                  <a:pt x="83" y="18"/>
                  <a:pt x="83" y="18"/>
                </a:cubicBezTo>
                <a:cubicBezTo>
                  <a:pt x="83" y="17"/>
                  <a:pt x="83" y="17"/>
                  <a:pt x="83" y="17"/>
                </a:cubicBezTo>
                <a:cubicBezTo>
                  <a:pt x="83" y="16"/>
                  <a:pt x="83" y="16"/>
                  <a:pt x="83" y="16"/>
                </a:cubicBezTo>
                <a:cubicBezTo>
                  <a:pt x="85" y="16"/>
                  <a:pt x="85" y="16"/>
                  <a:pt x="85" y="16"/>
                </a:cubicBezTo>
                <a:cubicBezTo>
                  <a:pt x="85" y="16"/>
                  <a:pt x="85" y="16"/>
                  <a:pt x="85" y="16"/>
                </a:cubicBezTo>
                <a:cubicBezTo>
                  <a:pt x="87" y="16"/>
                  <a:pt x="87" y="16"/>
                  <a:pt x="87" y="16"/>
                </a:cubicBezTo>
                <a:cubicBezTo>
                  <a:pt x="87" y="17"/>
                  <a:pt x="87" y="17"/>
                  <a:pt x="87" y="17"/>
                </a:cubicBezTo>
                <a:cubicBezTo>
                  <a:pt x="87" y="18"/>
                  <a:pt x="87" y="18"/>
                  <a:pt x="87" y="18"/>
                </a:cubicBezTo>
                <a:cubicBezTo>
                  <a:pt x="87" y="19"/>
                  <a:pt x="87" y="19"/>
                  <a:pt x="87" y="19"/>
                </a:cubicBezTo>
                <a:lnTo>
                  <a:pt x="85" y="19"/>
                </a:lnTo>
                <a:close/>
                <a:moveTo>
                  <a:pt x="85" y="15"/>
                </a:moveTo>
                <a:cubicBezTo>
                  <a:pt x="85" y="15"/>
                  <a:pt x="85" y="15"/>
                  <a:pt x="85" y="15"/>
                </a:cubicBezTo>
                <a:cubicBezTo>
                  <a:pt x="83" y="15"/>
                  <a:pt x="83" y="15"/>
                  <a:pt x="83" y="15"/>
                </a:cubicBezTo>
                <a:cubicBezTo>
                  <a:pt x="83" y="14"/>
                  <a:pt x="83" y="14"/>
                  <a:pt x="83" y="14"/>
                </a:cubicBezTo>
                <a:cubicBezTo>
                  <a:pt x="83" y="13"/>
                  <a:pt x="83" y="13"/>
                  <a:pt x="83" y="13"/>
                </a:cubicBezTo>
                <a:cubicBezTo>
                  <a:pt x="83" y="12"/>
                  <a:pt x="83" y="12"/>
                  <a:pt x="83" y="12"/>
                </a:cubicBezTo>
                <a:cubicBezTo>
                  <a:pt x="85" y="12"/>
                  <a:pt x="85" y="12"/>
                  <a:pt x="85" y="12"/>
                </a:cubicBezTo>
                <a:cubicBezTo>
                  <a:pt x="85" y="12"/>
                  <a:pt x="85" y="12"/>
                  <a:pt x="85" y="12"/>
                </a:cubicBezTo>
                <a:cubicBezTo>
                  <a:pt x="87" y="12"/>
                  <a:pt x="87" y="12"/>
                  <a:pt x="87" y="12"/>
                </a:cubicBezTo>
                <a:cubicBezTo>
                  <a:pt x="87" y="13"/>
                  <a:pt x="87" y="13"/>
                  <a:pt x="87" y="13"/>
                </a:cubicBezTo>
                <a:cubicBezTo>
                  <a:pt x="87" y="14"/>
                  <a:pt x="87" y="14"/>
                  <a:pt x="87" y="14"/>
                </a:cubicBezTo>
                <a:cubicBezTo>
                  <a:pt x="87" y="15"/>
                  <a:pt x="87" y="15"/>
                  <a:pt x="87" y="15"/>
                </a:cubicBezTo>
                <a:lnTo>
                  <a:pt x="85" y="15"/>
                </a:lnTo>
                <a:close/>
                <a:moveTo>
                  <a:pt x="83" y="13"/>
                </a:moveTo>
                <a:cubicBezTo>
                  <a:pt x="83" y="13"/>
                  <a:pt x="83" y="13"/>
                  <a:pt x="83" y="13"/>
                </a:cubicBezTo>
                <a:cubicBezTo>
                  <a:pt x="83" y="15"/>
                  <a:pt x="83" y="15"/>
                  <a:pt x="83" y="15"/>
                </a:cubicBezTo>
                <a:cubicBezTo>
                  <a:pt x="81" y="15"/>
                  <a:pt x="81" y="15"/>
                  <a:pt x="81" y="15"/>
                </a:cubicBezTo>
                <a:cubicBezTo>
                  <a:pt x="81" y="15"/>
                  <a:pt x="81" y="15"/>
                  <a:pt x="81" y="15"/>
                </a:cubicBezTo>
                <a:cubicBezTo>
                  <a:pt x="79" y="15"/>
                  <a:pt x="79" y="15"/>
                  <a:pt x="79" y="15"/>
                </a:cubicBezTo>
                <a:cubicBezTo>
                  <a:pt x="79" y="13"/>
                  <a:pt x="79" y="13"/>
                  <a:pt x="79" y="13"/>
                </a:cubicBezTo>
                <a:cubicBezTo>
                  <a:pt x="79" y="13"/>
                  <a:pt x="79" y="13"/>
                  <a:pt x="79" y="13"/>
                </a:cubicBezTo>
                <a:cubicBezTo>
                  <a:pt x="79" y="11"/>
                  <a:pt x="79" y="11"/>
                  <a:pt x="79" y="11"/>
                </a:cubicBezTo>
                <a:cubicBezTo>
                  <a:pt x="81" y="11"/>
                  <a:pt x="81" y="11"/>
                  <a:pt x="81" y="11"/>
                </a:cubicBezTo>
                <a:cubicBezTo>
                  <a:pt x="81" y="11"/>
                  <a:pt x="81" y="11"/>
                  <a:pt x="81" y="11"/>
                </a:cubicBezTo>
                <a:cubicBezTo>
                  <a:pt x="83" y="11"/>
                  <a:pt x="83" y="11"/>
                  <a:pt x="83" y="11"/>
                </a:cubicBezTo>
                <a:lnTo>
                  <a:pt x="83" y="13"/>
                </a:lnTo>
                <a:close/>
                <a:moveTo>
                  <a:pt x="79" y="13"/>
                </a:moveTo>
                <a:cubicBezTo>
                  <a:pt x="79" y="13"/>
                  <a:pt x="79" y="13"/>
                  <a:pt x="79" y="13"/>
                </a:cubicBezTo>
                <a:cubicBezTo>
                  <a:pt x="79" y="15"/>
                  <a:pt x="79" y="15"/>
                  <a:pt x="79" y="15"/>
                </a:cubicBezTo>
                <a:cubicBezTo>
                  <a:pt x="77" y="15"/>
                  <a:pt x="77" y="15"/>
                  <a:pt x="77" y="15"/>
                </a:cubicBezTo>
                <a:cubicBezTo>
                  <a:pt x="77" y="15"/>
                  <a:pt x="77" y="15"/>
                  <a:pt x="77" y="15"/>
                </a:cubicBezTo>
                <a:cubicBezTo>
                  <a:pt x="75" y="15"/>
                  <a:pt x="75" y="15"/>
                  <a:pt x="75" y="15"/>
                </a:cubicBezTo>
                <a:cubicBezTo>
                  <a:pt x="75" y="13"/>
                  <a:pt x="75" y="13"/>
                  <a:pt x="75" y="13"/>
                </a:cubicBezTo>
                <a:cubicBezTo>
                  <a:pt x="75" y="13"/>
                  <a:pt x="75" y="13"/>
                  <a:pt x="75" y="13"/>
                </a:cubicBezTo>
                <a:cubicBezTo>
                  <a:pt x="75" y="11"/>
                  <a:pt x="75" y="11"/>
                  <a:pt x="75" y="11"/>
                </a:cubicBezTo>
                <a:cubicBezTo>
                  <a:pt x="77" y="11"/>
                  <a:pt x="77" y="11"/>
                  <a:pt x="77" y="11"/>
                </a:cubicBezTo>
                <a:cubicBezTo>
                  <a:pt x="77" y="11"/>
                  <a:pt x="77" y="11"/>
                  <a:pt x="77" y="11"/>
                </a:cubicBezTo>
                <a:cubicBezTo>
                  <a:pt x="79" y="11"/>
                  <a:pt x="79" y="11"/>
                  <a:pt x="79" y="11"/>
                </a:cubicBezTo>
                <a:lnTo>
                  <a:pt x="79" y="13"/>
                </a:lnTo>
                <a:close/>
                <a:moveTo>
                  <a:pt x="74" y="13"/>
                </a:moveTo>
                <a:cubicBezTo>
                  <a:pt x="74" y="13"/>
                  <a:pt x="74" y="13"/>
                  <a:pt x="74" y="13"/>
                </a:cubicBezTo>
                <a:cubicBezTo>
                  <a:pt x="74" y="15"/>
                  <a:pt x="74" y="15"/>
                  <a:pt x="74" y="15"/>
                </a:cubicBezTo>
                <a:cubicBezTo>
                  <a:pt x="73" y="15"/>
                  <a:pt x="73" y="15"/>
                  <a:pt x="73" y="15"/>
                </a:cubicBezTo>
                <a:cubicBezTo>
                  <a:pt x="72" y="15"/>
                  <a:pt x="72" y="15"/>
                  <a:pt x="72" y="15"/>
                </a:cubicBezTo>
                <a:cubicBezTo>
                  <a:pt x="71" y="15"/>
                  <a:pt x="71" y="15"/>
                  <a:pt x="71" y="15"/>
                </a:cubicBezTo>
                <a:cubicBezTo>
                  <a:pt x="71" y="13"/>
                  <a:pt x="71" y="13"/>
                  <a:pt x="71" y="13"/>
                </a:cubicBezTo>
                <a:cubicBezTo>
                  <a:pt x="71" y="13"/>
                  <a:pt x="71" y="13"/>
                  <a:pt x="71" y="13"/>
                </a:cubicBezTo>
                <a:cubicBezTo>
                  <a:pt x="71" y="11"/>
                  <a:pt x="71" y="11"/>
                  <a:pt x="71" y="11"/>
                </a:cubicBezTo>
                <a:cubicBezTo>
                  <a:pt x="72" y="11"/>
                  <a:pt x="72" y="11"/>
                  <a:pt x="72" y="11"/>
                </a:cubicBezTo>
                <a:cubicBezTo>
                  <a:pt x="73" y="11"/>
                  <a:pt x="73" y="11"/>
                  <a:pt x="73" y="11"/>
                </a:cubicBezTo>
                <a:cubicBezTo>
                  <a:pt x="74" y="11"/>
                  <a:pt x="74" y="11"/>
                  <a:pt x="74" y="11"/>
                </a:cubicBezTo>
                <a:lnTo>
                  <a:pt x="74" y="13"/>
                </a:lnTo>
                <a:close/>
                <a:moveTo>
                  <a:pt x="70" y="13"/>
                </a:moveTo>
                <a:cubicBezTo>
                  <a:pt x="70" y="13"/>
                  <a:pt x="70" y="13"/>
                  <a:pt x="70" y="13"/>
                </a:cubicBezTo>
                <a:cubicBezTo>
                  <a:pt x="70" y="15"/>
                  <a:pt x="70" y="15"/>
                  <a:pt x="70" y="15"/>
                </a:cubicBezTo>
                <a:cubicBezTo>
                  <a:pt x="69" y="15"/>
                  <a:pt x="69" y="15"/>
                  <a:pt x="69" y="15"/>
                </a:cubicBezTo>
                <a:cubicBezTo>
                  <a:pt x="68" y="15"/>
                  <a:pt x="68" y="15"/>
                  <a:pt x="68" y="15"/>
                </a:cubicBezTo>
                <a:cubicBezTo>
                  <a:pt x="67" y="15"/>
                  <a:pt x="67" y="15"/>
                  <a:pt x="67" y="15"/>
                </a:cubicBezTo>
                <a:cubicBezTo>
                  <a:pt x="67" y="13"/>
                  <a:pt x="67" y="13"/>
                  <a:pt x="67" y="13"/>
                </a:cubicBezTo>
                <a:cubicBezTo>
                  <a:pt x="67" y="13"/>
                  <a:pt x="67" y="13"/>
                  <a:pt x="67" y="13"/>
                </a:cubicBezTo>
                <a:cubicBezTo>
                  <a:pt x="67" y="11"/>
                  <a:pt x="67" y="11"/>
                  <a:pt x="67" y="11"/>
                </a:cubicBezTo>
                <a:cubicBezTo>
                  <a:pt x="68" y="11"/>
                  <a:pt x="68" y="11"/>
                  <a:pt x="68" y="11"/>
                </a:cubicBezTo>
                <a:cubicBezTo>
                  <a:pt x="69" y="11"/>
                  <a:pt x="69" y="11"/>
                  <a:pt x="69" y="11"/>
                </a:cubicBezTo>
                <a:cubicBezTo>
                  <a:pt x="70" y="11"/>
                  <a:pt x="70" y="11"/>
                  <a:pt x="70" y="11"/>
                </a:cubicBezTo>
                <a:lnTo>
                  <a:pt x="70" y="13"/>
                </a:lnTo>
                <a:close/>
                <a:moveTo>
                  <a:pt x="66" y="13"/>
                </a:moveTo>
                <a:cubicBezTo>
                  <a:pt x="66" y="13"/>
                  <a:pt x="66" y="13"/>
                  <a:pt x="66" y="13"/>
                </a:cubicBezTo>
                <a:cubicBezTo>
                  <a:pt x="66" y="15"/>
                  <a:pt x="66" y="15"/>
                  <a:pt x="66" y="15"/>
                </a:cubicBezTo>
                <a:cubicBezTo>
                  <a:pt x="65" y="15"/>
                  <a:pt x="65" y="15"/>
                  <a:pt x="65" y="15"/>
                </a:cubicBezTo>
                <a:cubicBezTo>
                  <a:pt x="64" y="15"/>
                  <a:pt x="64" y="15"/>
                  <a:pt x="64" y="15"/>
                </a:cubicBezTo>
                <a:cubicBezTo>
                  <a:pt x="63" y="15"/>
                  <a:pt x="63" y="15"/>
                  <a:pt x="63" y="15"/>
                </a:cubicBezTo>
                <a:cubicBezTo>
                  <a:pt x="63" y="13"/>
                  <a:pt x="63" y="13"/>
                  <a:pt x="63" y="13"/>
                </a:cubicBezTo>
                <a:cubicBezTo>
                  <a:pt x="63" y="13"/>
                  <a:pt x="63" y="13"/>
                  <a:pt x="63" y="13"/>
                </a:cubicBezTo>
                <a:cubicBezTo>
                  <a:pt x="63" y="11"/>
                  <a:pt x="63" y="11"/>
                  <a:pt x="63" y="11"/>
                </a:cubicBezTo>
                <a:cubicBezTo>
                  <a:pt x="64" y="11"/>
                  <a:pt x="64" y="11"/>
                  <a:pt x="64" y="11"/>
                </a:cubicBezTo>
                <a:cubicBezTo>
                  <a:pt x="65" y="11"/>
                  <a:pt x="65" y="11"/>
                  <a:pt x="65" y="11"/>
                </a:cubicBezTo>
                <a:cubicBezTo>
                  <a:pt x="66" y="11"/>
                  <a:pt x="66" y="11"/>
                  <a:pt x="66" y="11"/>
                </a:cubicBezTo>
                <a:lnTo>
                  <a:pt x="66" y="13"/>
                </a:lnTo>
                <a:close/>
                <a:moveTo>
                  <a:pt x="62" y="13"/>
                </a:moveTo>
                <a:cubicBezTo>
                  <a:pt x="62" y="13"/>
                  <a:pt x="62" y="13"/>
                  <a:pt x="62" y="13"/>
                </a:cubicBezTo>
                <a:cubicBezTo>
                  <a:pt x="62" y="15"/>
                  <a:pt x="62" y="15"/>
                  <a:pt x="62" y="15"/>
                </a:cubicBezTo>
                <a:cubicBezTo>
                  <a:pt x="61" y="15"/>
                  <a:pt x="61" y="15"/>
                  <a:pt x="61" y="15"/>
                </a:cubicBezTo>
                <a:cubicBezTo>
                  <a:pt x="60" y="15"/>
                  <a:pt x="60" y="15"/>
                  <a:pt x="60" y="15"/>
                </a:cubicBezTo>
                <a:cubicBezTo>
                  <a:pt x="59" y="15"/>
                  <a:pt x="59" y="15"/>
                  <a:pt x="59" y="15"/>
                </a:cubicBezTo>
                <a:cubicBezTo>
                  <a:pt x="59" y="13"/>
                  <a:pt x="59" y="13"/>
                  <a:pt x="59" y="13"/>
                </a:cubicBezTo>
                <a:cubicBezTo>
                  <a:pt x="59" y="13"/>
                  <a:pt x="59" y="13"/>
                  <a:pt x="59" y="13"/>
                </a:cubicBezTo>
                <a:cubicBezTo>
                  <a:pt x="59" y="11"/>
                  <a:pt x="59" y="11"/>
                  <a:pt x="59" y="11"/>
                </a:cubicBezTo>
                <a:cubicBezTo>
                  <a:pt x="60" y="11"/>
                  <a:pt x="60" y="11"/>
                  <a:pt x="60" y="11"/>
                </a:cubicBezTo>
                <a:cubicBezTo>
                  <a:pt x="61" y="11"/>
                  <a:pt x="61" y="11"/>
                  <a:pt x="61" y="11"/>
                </a:cubicBezTo>
                <a:cubicBezTo>
                  <a:pt x="62" y="11"/>
                  <a:pt x="62" y="11"/>
                  <a:pt x="62" y="11"/>
                </a:cubicBezTo>
                <a:lnTo>
                  <a:pt x="62" y="13"/>
                </a:lnTo>
                <a:close/>
                <a:moveTo>
                  <a:pt x="58" y="13"/>
                </a:moveTo>
                <a:cubicBezTo>
                  <a:pt x="58" y="13"/>
                  <a:pt x="58" y="13"/>
                  <a:pt x="58" y="13"/>
                </a:cubicBezTo>
                <a:cubicBezTo>
                  <a:pt x="58" y="15"/>
                  <a:pt x="58" y="15"/>
                  <a:pt x="58" y="15"/>
                </a:cubicBezTo>
                <a:cubicBezTo>
                  <a:pt x="56" y="15"/>
                  <a:pt x="56" y="15"/>
                  <a:pt x="56" y="15"/>
                </a:cubicBezTo>
                <a:cubicBezTo>
                  <a:pt x="56" y="15"/>
                  <a:pt x="56" y="15"/>
                  <a:pt x="56" y="15"/>
                </a:cubicBezTo>
                <a:cubicBezTo>
                  <a:pt x="54" y="15"/>
                  <a:pt x="54" y="15"/>
                  <a:pt x="54" y="15"/>
                </a:cubicBezTo>
                <a:cubicBezTo>
                  <a:pt x="54" y="13"/>
                  <a:pt x="54" y="13"/>
                  <a:pt x="54" y="13"/>
                </a:cubicBezTo>
                <a:cubicBezTo>
                  <a:pt x="54" y="13"/>
                  <a:pt x="54" y="13"/>
                  <a:pt x="54" y="13"/>
                </a:cubicBezTo>
                <a:cubicBezTo>
                  <a:pt x="54" y="11"/>
                  <a:pt x="54" y="11"/>
                  <a:pt x="54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56" y="11"/>
                  <a:pt x="56" y="11"/>
                  <a:pt x="56" y="11"/>
                </a:cubicBezTo>
                <a:cubicBezTo>
                  <a:pt x="58" y="11"/>
                  <a:pt x="58" y="11"/>
                  <a:pt x="58" y="11"/>
                </a:cubicBezTo>
                <a:lnTo>
                  <a:pt x="58" y="13"/>
                </a:lnTo>
                <a:close/>
                <a:moveTo>
                  <a:pt x="54" y="13"/>
                </a:moveTo>
                <a:cubicBezTo>
                  <a:pt x="54" y="13"/>
                  <a:pt x="54" y="13"/>
                  <a:pt x="54" y="13"/>
                </a:cubicBezTo>
                <a:cubicBezTo>
                  <a:pt x="54" y="15"/>
                  <a:pt x="54" y="15"/>
                  <a:pt x="54" y="15"/>
                </a:cubicBezTo>
                <a:cubicBezTo>
                  <a:pt x="52" y="15"/>
                  <a:pt x="52" y="15"/>
                  <a:pt x="52" y="15"/>
                </a:cubicBezTo>
                <a:cubicBezTo>
                  <a:pt x="52" y="15"/>
                  <a:pt x="52" y="15"/>
                  <a:pt x="52" y="15"/>
                </a:cubicBezTo>
                <a:cubicBezTo>
                  <a:pt x="50" y="15"/>
                  <a:pt x="50" y="15"/>
                  <a:pt x="50" y="15"/>
                </a:cubicBezTo>
                <a:cubicBezTo>
                  <a:pt x="50" y="13"/>
                  <a:pt x="50" y="13"/>
                  <a:pt x="50" y="13"/>
                </a:cubicBezTo>
                <a:cubicBezTo>
                  <a:pt x="50" y="13"/>
                  <a:pt x="50" y="13"/>
                  <a:pt x="50" y="13"/>
                </a:cubicBezTo>
                <a:cubicBezTo>
                  <a:pt x="50" y="11"/>
                  <a:pt x="50" y="11"/>
                  <a:pt x="50" y="11"/>
                </a:cubicBezTo>
                <a:cubicBezTo>
                  <a:pt x="52" y="11"/>
                  <a:pt x="52" y="11"/>
                  <a:pt x="52" y="11"/>
                </a:cubicBezTo>
                <a:cubicBezTo>
                  <a:pt x="52" y="11"/>
                  <a:pt x="52" y="11"/>
                  <a:pt x="52" y="11"/>
                </a:cubicBezTo>
                <a:cubicBezTo>
                  <a:pt x="54" y="11"/>
                  <a:pt x="54" y="11"/>
                  <a:pt x="54" y="11"/>
                </a:cubicBezTo>
                <a:lnTo>
                  <a:pt x="54" y="13"/>
                </a:lnTo>
                <a:close/>
                <a:moveTo>
                  <a:pt x="49" y="13"/>
                </a:moveTo>
                <a:cubicBezTo>
                  <a:pt x="49" y="13"/>
                  <a:pt x="49" y="13"/>
                  <a:pt x="49" y="13"/>
                </a:cubicBezTo>
                <a:cubicBezTo>
                  <a:pt x="49" y="15"/>
                  <a:pt x="49" y="15"/>
                  <a:pt x="49" y="15"/>
                </a:cubicBezTo>
                <a:cubicBezTo>
                  <a:pt x="48" y="15"/>
                  <a:pt x="48" y="15"/>
                  <a:pt x="48" y="15"/>
                </a:cubicBezTo>
                <a:cubicBezTo>
                  <a:pt x="47" y="15"/>
                  <a:pt x="47" y="15"/>
                  <a:pt x="47" y="15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13"/>
                  <a:pt x="46" y="13"/>
                  <a:pt x="46" y="13"/>
                </a:cubicBezTo>
                <a:cubicBezTo>
                  <a:pt x="46" y="13"/>
                  <a:pt x="46" y="13"/>
                  <a:pt x="46" y="13"/>
                </a:cubicBezTo>
                <a:cubicBezTo>
                  <a:pt x="46" y="11"/>
                  <a:pt x="46" y="11"/>
                  <a:pt x="46" y="11"/>
                </a:cubicBezTo>
                <a:cubicBezTo>
                  <a:pt x="47" y="11"/>
                  <a:pt x="47" y="11"/>
                  <a:pt x="47" y="11"/>
                </a:cubicBezTo>
                <a:cubicBezTo>
                  <a:pt x="48" y="11"/>
                  <a:pt x="48" y="11"/>
                  <a:pt x="48" y="11"/>
                </a:cubicBezTo>
                <a:cubicBezTo>
                  <a:pt x="49" y="11"/>
                  <a:pt x="49" y="11"/>
                  <a:pt x="49" y="11"/>
                </a:cubicBezTo>
                <a:lnTo>
                  <a:pt x="49" y="13"/>
                </a:lnTo>
                <a:close/>
                <a:moveTo>
                  <a:pt x="45" y="13"/>
                </a:moveTo>
                <a:cubicBezTo>
                  <a:pt x="45" y="13"/>
                  <a:pt x="45" y="13"/>
                  <a:pt x="45" y="13"/>
                </a:cubicBezTo>
                <a:cubicBezTo>
                  <a:pt x="45" y="15"/>
                  <a:pt x="45" y="15"/>
                  <a:pt x="45" y="15"/>
                </a:cubicBezTo>
                <a:cubicBezTo>
                  <a:pt x="44" y="15"/>
                  <a:pt x="44" y="15"/>
                  <a:pt x="44" y="15"/>
                </a:cubicBezTo>
                <a:cubicBezTo>
                  <a:pt x="43" y="15"/>
                  <a:pt x="43" y="15"/>
                  <a:pt x="43" y="15"/>
                </a:cubicBezTo>
                <a:cubicBezTo>
                  <a:pt x="42" y="15"/>
                  <a:pt x="42" y="15"/>
                  <a:pt x="42" y="15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1"/>
                  <a:pt x="42" y="11"/>
                  <a:pt x="42" y="11"/>
                </a:cubicBezTo>
                <a:cubicBezTo>
                  <a:pt x="43" y="11"/>
                  <a:pt x="43" y="11"/>
                  <a:pt x="43" y="11"/>
                </a:cubicBezTo>
                <a:cubicBezTo>
                  <a:pt x="44" y="11"/>
                  <a:pt x="44" y="11"/>
                  <a:pt x="44" y="11"/>
                </a:cubicBezTo>
                <a:cubicBezTo>
                  <a:pt x="45" y="11"/>
                  <a:pt x="45" y="11"/>
                  <a:pt x="45" y="11"/>
                </a:cubicBezTo>
                <a:lnTo>
                  <a:pt x="45" y="13"/>
                </a:lnTo>
                <a:close/>
                <a:moveTo>
                  <a:pt x="41" y="13"/>
                </a:moveTo>
                <a:cubicBezTo>
                  <a:pt x="41" y="13"/>
                  <a:pt x="41" y="13"/>
                  <a:pt x="41" y="13"/>
                </a:cubicBezTo>
                <a:cubicBezTo>
                  <a:pt x="41" y="15"/>
                  <a:pt x="41" y="15"/>
                  <a:pt x="41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39" y="15"/>
                  <a:pt x="39" y="15"/>
                  <a:pt x="39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1"/>
                  <a:pt x="38" y="11"/>
                  <a:pt x="38" y="11"/>
                </a:cubicBezTo>
                <a:cubicBezTo>
                  <a:pt x="39" y="11"/>
                  <a:pt x="39" y="11"/>
                  <a:pt x="39" y="11"/>
                </a:cubicBezTo>
                <a:cubicBezTo>
                  <a:pt x="40" y="11"/>
                  <a:pt x="40" y="11"/>
                  <a:pt x="40" y="11"/>
                </a:cubicBezTo>
                <a:cubicBezTo>
                  <a:pt x="41" y="11"/>
                  <a:pt x="41" y="11"/>
                  <a:pt x="41" y="11"/>
                </a:cubicBezTo>
                <a:lnTo>
                  <a:pt x="41" y="13"/>
                </a:lnTo>
                <a:close/>
                <a:moveTo>
                  <a:pt x="37" y="13"/>
                </a:moveTo>
                <a:cubicBezTo>
                  <a:pt x="37" y="13"/>
                  <a:pt x="37" y="13"/>
                  <a:pt x="37" y="13"/>
                </a:cubicBezTo>
                <a:cubicBezTo>
                  <a:pt x="37" y="15"/>
                  <a:pt x="37" y="15"/>
                  <a:pt x="37" y="15"/>
                </a:cubicBezTo>
                <a:cubicBezTo>
                  <a:pt x="36" y="15"/>
                  <a:pt x="36" y="15"/>
                  <a:pt x="36" y="15"/>
                </a:cubicBezTo>
                <a:cubicBezTo>
                  <a:pt x="35" y="15"/>
                  <a:pt x="35" y="15"/>
                  <a:pt x="35" y="15"/>
                </a:cubicBezTo>
                <a:cubicBezTo>
                  <a:pt x="33" y="15"/>
                  <a:pt x="33" y="15"/>
                  <a:pt x="33" y="15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1"/>
                  <a:pt x="33" y="11"/>
                  <a:pt x="33" y="11"/>
                </a:cubicBezTo>
                <a:cubicBezTo>
                  <a:pt x="35" y="11"/>
                  <a:pt x="35" y="11"/>
                  <a:pt x="35" y="11"/>
                </a:cubicBezTo>
                <a:cubicBezTo>
                  <a:pt x="36" y="11"/>
                  <a:pt x="36" y="11"/>
                  <a:pt x="36" y="11"/>
                </a:cubicBezTo>
                <a:cubicBezTo>
                  <a:pt x="37" y="11"/>
                  <a:pt x="37" y="11"/>
                  <a:pt x="37" y="11"/>
                </a:cubicBezTo>
                <a:lnTo>
                  <a:pt x="37" y="13"/>
                </a:lnTo>
                <a:close/>
                <a:moveTo>
                  <a:pt x="33" y="13"/>
                </a:moveTo>
                <a:cubicBezTo>
                  <a:pt x="33" y="13"/>
                  <a:pt x="33" y="13"/>
                  <a:pt x="33" y="13"/>
                </a:cubicBezTo>
                <a:cubicBezTo>
                  <a:pt x="33" y="15"/>
                  <a:pt x="33" y="15"/>
                  <a:pt x="33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3"/>
                  <a:pt x="29" y="13"/>
                  <a:pt x="29" y="13"/>
                </a:cubicBezTo>
                <a:cubicBezTo>
                  <a:pt x="29" y="11"/>
                  <a:pt x="29" y="11"/>
                  <a:pt x="29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3" y="11"/>
                  <a:pt x="33" y="11"/>
                  <a:pt x="33" y="11"/>
                </a:cubicBezTo>
                <a:lnTo>
                  <a:pt x="33" y="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" name="Freeform 33"/>
          <p:cNvSpPr>
            <a:spLocks noEditPoints="1"/>
          </p:cNvSpPr>
          <p:nvPr/>
        </p:nvSpPr>
        <p:spPr bwMode="auto">
          <a:xfrm>
            <a:off x="18902923" y="4785409"/>
            <a:ext cx="669108" cy="576178"/>
          </a:xfrm>
          <a:custGeom>
            <a:avLst/>
            <a:gdLst>
              <a:gd name="T0" fmla="*/ 7 w 110"/>
              <a:gd name="T1" fmla="*/ 19 h 95"/>
              <a:gd name="T2" fmla="*/ 98 w 110"/>
              <a:gd name="T3" fmla="*/ 19 h 95"/>
              <a:gd name="T4" fmla="*/ 103 w 110"/>
              <a:gd name="T5" fmla="*/ 21 h 95"/>
              <a:gd name="T6" fmla="*/ 105 w 110"/>
              <a:gd name="T7" fmla="*/ 26 h 95"/>
              <a:gd name="T8" fmla="*/ 105 w 110"/>
              <a:gd name="T9" fmla="*/ 39 h 95"/>
              <a:gd name="T10" fmla="*/ 105 w 110"/>
              <a:gd name="T11" fmla="*/ 40 h 95"/>
              <a:gd name="T12" fmla="*/ 105 w 110"/>
              <a:gd name="T13" fmla="*/ 40 h 95"/>
              <a:gd name="T14" fmla="*/ 76 w 110"/>
              <a:gd name="T15" fmla="*/ 40 h 95"/>
              <a:gd name="T16" fmla="*/ 70 w 110"/>
              <a:gd name="T17" fmla="*/ 42 h 95"/>
              <a:gd name="T18" fmla="*/ 68 w 110"/>
              <a:gd name="T19" fmla="*/ 48 h 95"/>
              <a:gd name="T20" fmla="*/ 68 w 110"/>
              <a:gd name="T21" fmla="*/ 66 h 95"/>
              <a:gd name="T22" fmla="*/ 70 w 110"/>
              <a:gd name="T23" fmla="*/ 72 h 95"/>
              <a:gd name="T24" fmla="*/ 76 w 110"/>
              <a:gd name="T25" fmla="*/ 74 h 95"/>
              <a:gd name="T26" fmla="*/ 105 w 110"/>
              <a:gd name="T27" fmla="*/ 74 h 95"/>
              <a:gd name="T28" fmla="*/ 105 w 110"/>
              <a:gd name="T29" fmla="*/ 74 h 95"/>
              <a:gd name="T30" fmla="*/ 105 w 110"/>
              <a:gd name="T31" fmla="*/ 75 h 95"/>
              <a:gd name="T32" fmla="*/ 105 w 110"/>
              <a:gd name="T33" fmla="*/ 88 h 95"/>
              <a:gd name="T34" fmla="*/ 103 w 110"/>
              <a:gd name="T35" fmla="*/ 93 h 95"/>
              <a:gd name="T36" fmla="*/ 98 w 110"/>
              <a:gd name="T37" fmla="*/ 95 h 95"/>
              <a:gd name="T38" fmla="*/ 7 w 110"/>
              <a:gd name="T39" fmla="*/ 95 h 95"/>
              <a:gd name="T40" fmla="*/ 2 w 110"/>
              <a:gd name="T41" fmla="*/ 93 h 95"/>
              <a:gd name="T42" fmla="*/ 0 w 110"/>
              <a:gd name="T43" fmla="*/ 88 h 95"/>
              <a:gd name="T44" fmla="*/ 0 w 110"/>
              <a:gd name="T45" fmla="*/ 26 h 95"/>
              <a:gd name="T46" fmla="*/ 2 w 110"/>
              <a:gd name="T47" fmla="*/ 21 h 95"/>
              <a:gd name="T48" fmla="*/ 7 w 110"/>
              <a:gd name="T49" fmla="*/ 19 h 95"/>
              <a:gd name="T50" fmla="*/ 76 w 110"/>
              <a:gd name="T51" fmla="*/ 44 h 95"/>
              <a:gd name="T52" fmla="*/ 106 w 110"/>
              <a:gd name="T53" fmla="*/ 44 h 95"/>
              <a:gd name="T54" fmla="*/ 110 w 110"/>
              <a:gd name="T55" fmla="*/ 48 h 95"/>
              <a:gd name="T56" fmla="*/ 110 w 110"/>
              <a:gd name="T57" fmla="*/ 66 h 95"/>
              <a:gd name="T58" fmla="*/ 106 w 110"/>
              <a:gd name="T59" fmla="*/ 70 h 95"/>
              <a:gd name="T60" fmla="*/ 76 w 110"/>
              <a:gd name="T61" fmla="*/ 70 h 95"/>
              <a:gd name="T62" fmla="*/ 73 w 110"/>
              <a:gd name="T63" fmla="*/ 66 h 95"/>
              <a:gd name="T64" fmla="*/ 73 w 110"/>
              <a:gd name="T65" fmla="*/ 48 h 95"/>
              <a:gd name="T66" fmla="*/ 76 w 110"/>
              <a:gd name="T67" fmla="*/ 44 h 95"/>
              <a:gd name="T68" fmla="*/ 7 w 110"/>
              <a:gd name="T69" fmla="*/ 15 h 95"/>
              <a:gd name="T70" fmla="*/ 84 w 110"/>
              <a:gd name="T71" fmla="*/ 0 h 95"/>
              <a:gd name="T72" fmla="*/ 87 w 110"/>
              <a:gd name="T73" fmla="*/ 2 h 95"/>
              <a:gd name="T74" fmla="*/ 91 w 110"/>
              <a:gd name="T75" fmla="*/ 15 h 95"/>
              <a:gd name="T76" fmla="*/ 7 w 110"/>
              <a:gd name="T77" fmla="*/ 15 h 95"/>
              <a:gd name="T78" fmla="*/ 91 w 110"/>
              <a:gd name="T79" fmla="*/ 49 h 95"/>
              <a:gd name="T80" fmla="*/ 98 w 110"/>
              <a:gd name="T81" fmla="*/ 57 h 95"/>
              <a:gd name="T82" fmla="*/ 91 w 110"/>
              <a:gd name="T83" fmla="*/ 64 h 95"/>
              <a:gd name="T84" fmla="*/ 83 w 110"/>
              <a:gd name="T85" fmla="*/ 57 h 95"/>
              <a:gd name="T86" fmla="*/ 91 w 110"/>
              <a:gd name="T87" fmla="*/ 49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0" h="95">
                <a:moveTo>
                  <a:pt x="7" y="19"/>
                </a:moveTo>
                <a:cubicBezTo>
                  <a:pt x="98" y="19"/>
                  <a:pt x="98" y="19"/>
                  <a:pt x="98" y="19"/>
                </a:cubicBezTo>
                <a:cubicBezTo>
                  <a:pt x="100" y="19"/>
                  <a:pt x="102" y="20"/>
                  <a:pt x="103" y="21"/>
                </a:cubicBezTo>
                <a:cubicBezTo>
                  <a:pt x="104" y="22"/>
                  <a:pt x="105" y="24"/>
                  <a:pt x="105" y="26"/>
                </a:cubicBezTo>
                <a:cubicBezTo>
                  <a:pt x="105" y="39"/>
                  <a:pt x="105" y="39"/>
                  <a:pt x="105" y="39"/>
                </a:cubicBezTo>
                <a:cubicBezTo>
                  <a:pt x="105" y="40"/>
                  <a:pt x="105" y="40"/>
                  <a:pt x="105" y="40"/>
                </a:cubicBezTo>
                <a:cubicBezTo>
                  <a:pt x="105" y="40"/>
                  <a:pt x="105" y="40"/>
                  <a:pt x="105" y="40"/>
                </a:cubicBezTo>
                <a:cubicBezTo>
                  <a:pt x="76" y="40"/>
                  <a:pt x="76" y="40"/>
                  <a:pt x="76" y="40"/>
                </a:cubicBezTo>
                <a:cubicBezTo>
                  <a:pt x="74" y="40"/>
                  <a:pt x="72" y="41"/>
                  <a:pt x="70" y="42"/>
                </a:cubicBezTo>
                <a:cubicBezTo>
                  <a:pt x="69" y="44"/>
                  <a:pt x="68" y="46"/>
                  <a:pt x="68" y="48"/>
                </a:cubicBezTo>
                <a:cubicBezTo>
                  <a:pt x="68" y="66"/>
                  <a:pt x="68" y="66"/>
                  <a:pt x="68" y="66"/>
                </a:cubicBezTo>
                <a:cubicBezTo>
                  <a:pt x="68" y="68"/>
                  <a:pt x="69" y="70"/>
                  <a:pt x="70" y="72"/>
                </a:cubicBezTo>
                <a:cubicBezTo>
                  <a:pt x="72" y="73"/>
                  <a:pt x="74" y="74"/>
                  <a:pt x="76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5" y="74"/>
                  <a:pt x="105" y="74"/>
                  <a:pt x="105" y="74"/>
                </a:cubicBezTo>
                <a:cubicBezTo>
                  <a:pt x="105" y="75"/>
                  <a:pt x="105" y="75"/>
                  <a:pt x="105" y="75"/>
                </a:cubicBezTo>
                <a:cubicBezTo>
                  <a:pt x="105" y="88"/>
                  <a:pt x="105" y="88"/>
                  <a:pt x="105" y="88"/>
                </a:cubicBezTo>
                <a:cubicBezTo>
                  <a:pt x="105" y="90"/>
                  <a:pt x="104" y="92"/>
                  <a:pt x="103" y="93"/>
                </a:cubicBezTo>
                <a:cubicBezTo>
                  <a:pt x="102" y="94"/>
                  <a:pt x="100" y="95"/>
                  <a:pt x="98" y="95"/>
                </a:cubicBezTo>
                <a:cubicBezTo>
                  <a:pt x="7" y="95"/>
                  <a:pt x="7" y="95"/>
                  <a:pt x="7" y="95"/>
                </a:cubicBezTo>
                <a:cubicBezTo>
                  <a:pt x="5" y="95"/>
                  <a:pt x="4" y="94"/>
                  <a:pt x="2" y="93"/>
                </a:cubicBezTo>
                <a:cubicBezTo>
                  <a:pt x="1" y="92"/>
                  <a:pt x="0" y="90"/>
                  <a:pt x="0" y="88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4"/>
                  <a:pt x="1" y="22"/>
                  <a:pt x="2" y="21"/>
                </a:cubicBezTo>
                <a:cubicBezTo>
                  <a:pt x="4" y="20"/>
                  <a:pt x="5" y="19"/>
                  <a:pt x="7" y="19"/>
                </a:cubicBezTo>
                <a:moveTo>
                  <a:pt x="76" y="44"/>
                </a:moveTo>
                <a:cubicBezTo>
                  <a:pt x="106" y="44"/>
                  <a:pt x="106" y="44"/>
                  <a:pt x="106" y="44"/>
                </a:cubicBezTo>
                <a:cubicBezTo>
                  <a:pt x="108" y="44"/>
                  <a:pt x="110" y="46"/>
                  <a:pt x="110" y="48"/>
                </a:cubicBezTo>
                <a:cubicBezTo>
                  <a:pt x="110" y="66"/>
                  <a:pt x="110" y="66"/>
                  <a:pt x="110" y="66"/>
                </a:cubicBezTo>
                <a:cubicBezTo>
                  <a:pt x="110" y="68"/>
                  <a:pt x="108" y="70"/>
                  <a:pt x="106" y="70"/>
                </a:cubicBezTo>
                <a:cubicBezTo>
                  <a:pt x="76" y="70"/>
                  <a:pt x="76" y="70"/>
                  <a:pt x="76" y="70"/>
                </a:cubicBezTo>
                <a:cubicBezTo>
                  <a:pt x="74" y="70"/>
                  <a:pt x="73" y="68"/>
                  <a:pt x="73" y="66"/>
                </a:cubicBezTo>
                <a:cubicBezTo>
                  <a:pt x="73" y="48"/>
                  <a:pt x="73" y="48"/>
                  <a:pt x="73" y="48"/>
                </a:cubicBezTo>
                <a:cubicBezTo>
                  <a:pt x="73" y="46"/>
                  <a:pt x="74" y="44"/>
                  <a:pt x="76" y="44"/>
                </a:cubicBezTo>
                <a:moveTo>
                  <a:pt x="7" y="15"/>
                </a:moveTo>
                <a:cubicBezTo>
                  <a:pt x="27" y="10"/>
                  <a:pt x="63" y="5"/>
                  <a:pt x="84" y="0"/>
                </a:cubicBezTo>
                <a:cubicBezTo>
                  <a:pt x="85" y="0"/>
                  <a:pt x="87" y="1"/>
                  <a:pt x="87" y="2"/>
                </a:cubicBezTo>
                <a:cubicBezTo>
                  <a:pt x="89" y="6"/>
                  <a:pt x="90" y="11"/>
                  <a:pt x="91" y="15"/>
                </a:cubicBezTo>
                <a:lnTo>
                  <a:pt x="7" y="15"/>
                </a:lnTo>
                <a:close/>
                <a:moveTo>
                  <a:pt x="91" y="49"/>
                </a:moveTo>
                <a:cubicBezTo>
                  <a:pt x="95" y="49"/>
                  <a:pt x="98" y="53"/>
                  <a:pt x="98" y="57"/>
                </a:cubicBezTo>
                <a:cubicBezTo>
                  <a:pt x="98" y="61"/>
                  <a:pt x="95" y="64"/>
                  <a:pt x="91" y="64"/>
                </a:cubicBezTo>
                <a:cubicBezTo>
                  <a:pt x="87" y="64"/>
                  <a:pt x="83" y="61"/>
                  <a:pt x="83" y="57"/>
                </a:cubicBezTo>
                <a:cubicBezTo>
                  <a:pt x="83" y="53"/>
                  <a:pt x="87" y="49"/>
                  <a:pt x="91" y="4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" name="Freeform 34"/>
          <p:cNvSpPr>
            <a:spLocks noEditPoints="1"/>
          </p:cNvSpPr>
          <p:nvPr/>
        </p:nvSpPr>
        <p:spPr bwMode="auto">
          <a:xfrm>
            <a:off x="17367694" y="4826297"/>
            <a:ext cx="661674" cy="494398"/>
          </a:xfrm>
          <a:custGeom>
            <a:avLst/>
            <a:gdLst>
              <a:gd name="T0" fmla="*/ 1 w 178"/>
              <a:gd name="T1" fmla="*/ 38 h 133"/>
              <a:gd name="T2" fmla="*/ 29 w 178"/>
              <a:gd name="T3" fmla="*/ 38 h 133"/>
              <a:gd name="T4" fmla="*/ 27 w 178"/>
              <a:gd name="T5" fmla="*/ 31 h 133"/>
              <a:gd name="T6" fmla="*/ 26 w 178"/>
              <a:gd name="T7" fmla="*/ 28 h 133"/>
              <a:gd name="T8" fmla="*/ 27 w 178"/>
              <a:gd name="T9" fmla="*/ 27 h 133"/>
              <a:gd name="T10" fmla="*/ 52 w 178"/>
              <a:gd name="T11" fmla="*/ 0 h 133"/>
              <a:gd name="T12" fmla="*/ 63 w 178"/>
              <a:gd name="T13" fmla="*/ 0 h 133"/>
              <a:gd name="T14" fmla="*/ 36 w 178"/>
              <a:gd name="T15" fmla="*/ 30 h 133"/>
              <a:gd name="T16" fmla="*/ 39 w 178"/>
              <a:gd name="T17" fmla="*/ 38 h 133"/>
              <a:gd name="T18" fmla="*/ 83 w 178"/>
              <a:gd name="T19" fmla="*/ 38 h 133"/>
              <a:gd name="T20" fmla="*/ 83 w 178"/>
              <a:gd name="T21" fmla="*/ 0 h 133"/>
              <a:gd name="T22" fmla="*/ 93 w 178"/>
              <a:gd name="T23" fmla="*/ 0 h 133"/>
              <a:gd name="T24" fmla="*/ 93 w 178"/>
              <a:gd name="T25" fmla="*/ 38 h 133"/>
              <a:gd name="T26" fmla="*/ 135 w 178"/>
              <a:gd name="T27" fmla="*/ 38 h 133"/>
              <a:gd name="T28" fmla="*/ 140 w 178"/>
              <a:gd name="T29" fmla="*/ 28 h 133"/>
              <a:gd name="T30" fmla="*/ 114 w 178"/>
              <a:gd name="T31" fmla="*/ 0 h 133"/>
              <a:gd name="T32" fmla="*/ 125 w 178"/>
              <a:gd name="T33" fmla="*/ 0 h 133"/>
              <a:gd name="T34" fmla="*/ 148 w 178"/>
              <a:gd name="T35" fmla="*/ 23 h 133"/>
              <a:gd name="T36" fmla="*/ 150 w 178"/>
              <a:gd name="T37" fmla="*/ 27 h 133"/>
              <a:gd name="T38" fmla="*/ 148 w 178"/>
              <a:gd name="T39" fmla="*/ 28 h 133"/>
              <a:gd name="T40" fmla="*/ 145 w 178"/>
              <a:gd name="T41" fmla="*/ 38 h 133"/>
              <a:gd name="T42" fmla="*/ 174 w 178"/>
              <a:gd name="T43" fmla="*/ 38 h 133"/>
              <a:gd name="T44" fmla="*/ 178 w 178"/>
              <a:gd name="T45" fmla="*/ 41 h 133"/>
              <a:gd name="T46" fmla="*/ 174 w 178"/>
              <a:gd name="T47" fmla="*/ 44 h 133"/>
              <a:gd name="T48" fmla="*/ 142 w 178"/>
              <a:gd name="T49" fmla="*/ 44 h 133"/>
              <a:gd name="T50" fmla="*/ 117 w 178"/>
              <a:gd name="T51" fmla="*/ 103 h 133"/>
              <a:gd name="T52" fmla="*/ 103 w 178"/>
              <a:gd name="T53" fmla="*/ 118 h 133"/>
              <a:gd name="T54" fmla="*/ 134 w 178"/>
              <a:gd name="T55" fmla="*/ 44 h 133"/>
              <a:gd name="T56" fmla="*/ 93 w 178"/>
              <a:gd name="T57" fmla="*/ 44 h 133"/>
              <a:gd name="T58" fmla="*/ 93 w 178"/>
              <a:gd name="T59" fmla="*/ 128 h 133"/>
              <a:gd name="T60" fmla="*/ 88 w 178"/>
              <a:gd name="T61" fmla="*/ 133 h 133"/>
              <a:gd name="T62" fmla="*/ 83 w 178"/>
              <a:gd name="T63" fmla="*/ 128 h 133"/>
              <a:gd name="T64" fmla="*/ 83 w 178"/>
              <a:gd name="T65" fmla="*/ 44 h 133"/>
              <a:gd name="T66" fmla="*/ 40 w 178"/>
              <a:gd name="T67" fmla="*/ 44 h 133"/>
              <a:gd name="T68" fmla="*/ 70 w 178"/>
              <a:gd name="T69" fmla="*/ 115 h 133"/>
              <a:gd name="T70" fmla="*/ 55 w 178"/>
              <a:gd name="T71" fmla="*/ 98 h 133"/>
              <a:gd name="T72" fmla="*/ 32 w 178"/>
              <a:gd name="T73" fmla="*/ 44 h 133"/>
              <a:gd name="T74" fmla="*/ 3 w 178"/>
              <a:gd name="T75" fmla="*/ 44 h 133"/>
              <a:gd name="T76" fmla="*/ 0 w 178"/>
              <a:gd name="T77" fmla="*/ 41 h 133"/>
              <a:gd name="T78" fmla="*/ 1 w 178"/>
              <a:gd name="T79" fmla="*/ 38 h 133"/>
              <a:gd name="T80" fmla="*/ 0 w 178"/>
              <a:gd name="T81" fmla="*/ 41 h 133"/>
              <a:gd name="T82" fmla="*/ 36 w 178"/>
              <a:gd name="T83" fmla="*/ 0 h 133"/>
              <a:gd name="T84" fmla="*/ 37 w 178"/>
              <a:gd name="T85" fmla="*/ 0 h 133"/>
              <a:gd name="T86" fmla="*/ 37 w 178"/>
              <a:gd name="T87" fmla="*/ 0 h 133"/>
              <a:gd name="T88" fmla="*/ 140 w 178"/>
              <a:gd name="T89" fmla="*/ 0 h 133"/>
              <a:gd name="T90" fmla="*/ 140 w 178"/>
              <a:gd name="T91" fmla="*/ 0 h 133"/>
              <a:gd name="T92" fmla="*/ 140 w 178"/>
              <a:gd name="T93" fmla="*/ 0 h 133"/>
              <a:gd name="T94" fmla="*/ 178 w 178"/>
              <a:gd name="T95" fmla="*/ 41 h 133"/>
              <a:gd name="T96" fmla="*/ 178 w 178"/>
              <a:gd name="T97" fmla="*/ 41 h 133"/>
              <a:gd name="T98" fmla="*/ 178 w 178"/>
              <a:gd name="T99" fmla="*/ 41 h 133"/>
              <a:gd name="T100" fmla="*/ 88 w 178"/>
              <a:gd name="T101" fmla="*/ 133 h 133"/>
              <a:gd name="T102" fmla="*/ 88 w 178"/>
              <a:gd name="T103" fmla="*/ 133 h 133"/>
              <a:gd name="T104" fmla="*/ 88 w 178"/>
              <a:gd name="T105" fmla="*/ 133 h 133"/>
              <a:gd name="T106" fmla="*/ 0 w 178"/>
              <a:gd name="T107" fmla="*/ 41 h 133"/>
              <a:gd name="T108" fmla="*/ 0 w 178"/>
              <a:gd name="T109" fmla="*/ 41 h 133"/>
              <a:gd name="T110" fmla="*/ 0 w 178"/>
              <a:gd name="T111" fmla="*/ 41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8" h="133">
                <a:moveTo>
                  <a:pt x="1" y="38"/>
                </a:moveTo>
                <a:lnTo>
                  <a:pt x="29" y="38"/>
                </a:lnTo>
                <a:lnTo>
                  <a:pt x="27" y="31"/>
                </a:lnTo>
                <a:lnTo>
                  <a:pt x="26" y="28"/>
                </a:lnTo>
                <a:lnTo>
                  <a:pt x="27" y="27"/>
                </a:lnTo>
                <a:lnTo>
                  <a:pt x="52" y="0"/>
                </a:lnTo>
                <a:lnTo>
                  <a:pt x="63" y="0"/>
                </a:lnTo>
                <a:lnTo>
                  <a:pt x="36" y="30"/>
                </a:lnTo>
                <a:lnTo>
                  <a:pt x="39" y="38"/>
                </a:lnTo>
                <a:lnTo>
                  <a:pt x="83" y="38"/>
                </a:lnTo>
                <a:lnTo>
                  <a:pt x="83" y="0"/>
                </a:lnTo>
                <a:lnTo>
                  <a:pt x="93" y="0"/>
                </a:lnTo>
                <a:lnTo>
                  <a:pt x="93" y="38"/>
                </a:lnTo>
                <a:lnTo>
                  <a:pt x="135" y="38"/>
                </a:lnTo>
                <a:lnTo>
                  <a:pt x="140" y="28"/>
                </a:lnTo>
                <a:lnTo>
                  <a:pt x="114" y="0"/>
                </a:lnTo>
                <a:lnTo>
                  <a:pt x="125" y="0"/>
                </a:lnTo>
                <a:lnTo>
                  <a:pt x="148" y="23"/>
                </a:lnTo>
                <a:lnTo>
                  <a:pt x="150" y="27"/>
                </a:lnTo>
                <a:lnTo>
                  <a:pt x="148" y="28"/>
                </a:lnTo>
                <a:lnTo>
                  <a:pt x="145" y="38"/>
                </a:lnTo>
                <a:lnTo>
                  <a:pt x="174" y="38"/>
                </a:lnTo>
                <a:lnTo>
                  <a:pt x="178" y="41"/>
                </a:lnTo>
                <a:lnTo>
                  <a:pt x="174" y="44"/>
                </a:lnTo>
                <a:lnTo>
                  <a:pt x="142" y="44"/>
                </a:lnTo>
                <a:lnTo>
                  <a:pt x="117" y="103"/>
                </a:lnTo>
                <a:lnTo>
                  <a:pt x="103" y="118"/>
                </a:lnTo>
                <a:lnTo>
                  <a:pt x="134" y="44"/>
                </a:lnTo>
                <a:lnTo>
                  <a:pt x="93" y="44"/>
                </a:lnTo>
                <a:lnTo>
                  <a:pt x="93" y="128"/>
                </a:lnTo>
                <a:lnTo>
                  <a:pt x="88" y="133"/>
                </a:lnTo>
                <a:lnTo>
                  <a:pt x="83" y="128"/>
                </a:lnTo>
                <a:lnTo>
                  <a:pt x="83" y="44"/>
                </a:lnTo>
                <a:lnTo>
                  <a:pt x="40" y="44"/>
                </a:lnTo>
                <a:lnTo>
                  <a:pt x="70" y="115"/>
                </a:lnTo>
                <a:lnTo>
                  <a:pt x="55" y="98"/>
                </a:lnTo>
                <a:lnTo>
                  <a:pt x="32" y="44"/>
                </a:lnTo>
                <a:lnTo>
                  <a:pt x="3" y="44"/>
                </a:lnTo>
                <a:lnTo>
                  <a:pt x="0" y="41"/>
                </a:lnTo>
                <a:lnTo>
                  <a:pt x="1" y="38"/>
                </a:lnTo>
                <a:close/>
                <a:moveTo>
                  <a:pt x="0" y="41"/>
                </a:moveTo>
                <a:lnTo>
                  <a:pt x="36" y="0"/>
                </a:lnTo>
                <a:lnTo>
                  <a:pt x="37" y="0"/>
                </a:lnTo>
                <a:lnTo>
                  <a:pt x="37" y="0"/>
                </a:lnTo>
                <a:lnTo>
                  <a:pt x="140" y="0"/>
                </a:lnTo>
                <a:lnTo>
                  <a:pt x="140" y="0"/>
                </a:lnTo>
                <a:lnTo>
                  <a:pt x="140" y="0"/>
                </a:lnTo>
                <a:lnTo>
                  <a:pt x="178" y="41"/>
                </a:lnTo>
                <a:lnTo>
                  <a:pt x="178" y="41"/>
                </a:lnTo>
                <a:lnTo>
                  <a:pt x="178" y="41"/>
                </a:lnTo>
                <a:lnTo>
                  <a:pt x="88" y="133"/>
                </a:lnTo>
                <a:lnTo>
                  <a:pt x="88" y="133"/>
                </a:lnTo>
                <a:lnTo>
                  <a:pt x="88" y="133"/>
                </a:lnTo>
                <a:lnTo>
                  <a:pt x="0" y="41"/>
                </a:lnTo>
                <a:lnTo>
                  <a:pt x="0" y="41"/>
                </a:lnTo>
                <a:lnTo>
                  <a:pt x="0" y="4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" name="Freeform 35"/>
          <p:cNvSpPr>
            <a:spLocks noEditPoints="1"/>
          </p:cNvSpPr>
          <p:nvPr/>
        </p:nvSpPr>
        <p:spPr bwMode="auto">
          <a:xfrm>
            <a:off x="17442038" y="7870739"/>
            <a:ext cx="661674" cy="576178"/>
          </a:xfrm>
          <a:custGeom>
            <a:avLst/>
            <a:gdLst>
              <a:gd name="T0" fmla="*/ 63 w 109"/>
              <a:gd name="T1" fmla="*/ 13 h 95"/>
              <a:gd name="T2" fmla="*/ 71 w 109"/>
              <a:gd name="T3" fmla="*/ 13 h 95"/>
              <a:gd name="T4" fmla="*/ 73 w 109"/>
              <a:gd name="T5" fmla="*/ 4 h 95"/>
              <a:gd name="T6" fmla="*/ 83 w 109"/>
              <a:gd name="T7" fmla="*/ 2 h 95"/>
              <a:gd name="T8" fmla="*/ 86 w 109"/>
              <a:gd name="T9" fmla="*/ 13 h 95"/>
              <a:gd name="T10" fmla="*/ 78 w 109"/>
              <a:gd name="T11" fmla="*/ 18 h 95"/>
              <a:gd name="T12" fmla="*/ 72 w 109"/>
              <a:gd name="T13" fmla="*/ 24 h 95"/>
              <a:gd name="T14" fmla="*/ 84 w 109"/>
              <a:gd name="T15" fmla="*/ 44 h 95"/>
              <a:gd name="T16" fmla="*/ 93 w 109"/>
              <a:gd name="T17" fmla="*/ 39 h 95"/>
              <a:gd name="T18" fmla="*/ 98 w 109"/>
              <a:gd name="T19" fmla="*/ 37 h 95"/>
              <a:gd name="T20" fmla="*/ 106 w 109"/>
              <a:gd name="T21" fmla="*/ 44 h 95"/>
              <a:gd name="T22" fmla="*/ 101 w 109"/>
              <a:gd name="T23" fmla="*/ 51 h 95"/>
              <a:gd name="T24" fmla="*/ 96 w 109"/>
              <a:gd name="T25" fmla="*/ 56 h 95"/>
              <a:gd name="T26" fmla="*/ 91 w 109"/>
              <a:gd name="T27" fmla="*/ 58 h 95"/>
              <a:gd name="T28" fmla="*/ 87 w 109"/>
              <a:gd name="T29" fmla="*/ 65 h 95"/>
              <a:gd name="T30" fmla="*/ 81 w 109"/>
              <a:gd name="T31" fmla="*/ 72 h 95"/>
              <a:gd name="T32" fmla="*/ 77 w 109"/>
              <a:gd name="T33" fmla="*/ 79 h 95"/>
              <a:gd name="T34" fmla="*/ 86 w 109"/>
              <a:gd name="T35" fmla="*/ 85 h 95"/>
              <a:gd name="T36" fmla="*/ 83 w 109"/>
              <a:gd name="T37" fmla="*/ 93 h 95"/>
              <a:gd name="T38" fmla="*/ 75 w 109"/>
              <a:gd name="T39" fmla="*/ 89 h 95"/>
              <a:gd name="T40" fmla="*/ 68 w 109"/>
              <a:gd name="T41" fmla="*/ 88 h 95"/>
              <a:gd name="T42" fmla="*/ 64 w 109"/>
              <a:gd name="T43" fmla="*/ 85 h 95"/>
              <a:gd name="T44" fmla="*/ 62 w 109"/>
              <a:gd name="T45" fmla="*/ 67 h 95"/>
              <a:gd name="T46" fmla="*/ 46 w 109"/>
              <a:gd name="T47" fmla="*/ 80 h 95"/>
              <a:gd name="T48" fmla="*/ 39 w 109"/>
              <a:gd name="T49" fmla="*/ 81 h 95"/>
              <a:gd name="T50" fmla="*/ 38 w 109"/>
              <a:gd name="T51" fmla="*/ 93 h 95"/>
              <a:gd name="T52" fmla="*/ 27 w 109"/>
              <a:gd name="T53" fmla="*/ 95 h 95"/>
              <a:gd name="T54" fmla="*/ 26 w 109"/>
              <a:gd name="T55" fmla="*/ 86 h 95"/>
              <a:gd name="T56" fmla="*/ 24 w 109"/>
              <a:gd name="T57" fmla="*/ 80 h 95"/>
              <a:gd name="T58" fmla="*/ 28 w 109"/>
              <a:gd name="T59" fmla="*/ 77 h 95"/>
              <a:gd name="T60" fmla="*/ 41 w 109"/>
              <a:gd name="T61" fmla="*/ 64 h 95"/>
              <a:gd name="T62" fmla="*/ 22 w 109"/>
              <a:gd name="T63" fmla="*/ 56 h 95"/>
              <a:gd name="T64" fmla="*/ 16 w 109"/>
              <a:gd name="T65" fmla="*/ 53 h 95"/>
              <a:gd name="T66" fmla="*/ 8 w 109"/>
              <a:gd name="T67" fmla="*/ 58 h 95"/>
              <a:gd name="T68" fmla="*/ 1 w 109"/>
              <a:gd name="T69" fmla="*/ 50 h 95"/>
              <a:gd name="T70" fmla="*/ 7 w 109"/>
              <a:gd name="T71" fmla="*/ 42 h 95"/>
              <a:gd name="T72" fmla="*/ 16 w 109"/>
              <a:gd name="T73" fmla="*/ 44 h 95"/>
              <a:gd name="T74" fmla="*/ 20 w 109"/>
              <a:gd name="T75" fmla="*/ 37 h 95"/>
              <a:gd name="T76" fmla="*/ 22 w 109"/>
              <a:gd name="T77" fmla="*/ 30 h 95"/>
              <a:gd name="T78" fmla="*/ 28 w 109"/>
              <a:gd name="T79" fmla="*/ 23 h 95"/>
              <a:gd name="T80" fmla="*/ 32 w 109"/>
              <a:gd name="T81" fmla="*/ 16 h 95"/>
              <a:gd name="T82" fmla="*/ 26 w 109"/>
              <a:gd name="T83" fmla="*/ 9 h 95"/>
              <a:gd name="T84" fmla="*/ 30 w 109"/>
              <a:gd name="T85" fmla="*/ 0 h 95"/>
              <a:gd name="T86" fmla="*/ 38 w 109"/>
              <a:gd name="T87" fmla="*/ 2 h 95"/>
              <a:gd name="T88" fmla="*/ 42 w 109"/>
              <a:gd name="T89" fmla="*/ 4 h 95"/>
              <a:gd name="T90" fmla="*/ 42 w 109"/>
              <a:gd name="T91" fmla="*/ 10 h 95"/>
              <a:gd name="T92" fmla="*/ 46 w 109"/>
              <a:gd name="T93" fmla="*/ 15 h 95"/>
              <a:gd name="T94" fmla="*/ 58 w 109"/>
              <a:gd name="T95" fmla="*/ 60 h 95"/>
              <a:gd name="T96" fmla="*/ 49 w 109"/>
              <a:gd name="T97" fmla="*/ 44 h 95"/>
              <a:gd name="T98" fmla="*/ 51 w 109"/>
              <a:gd name="T99" fmla="*/ 35 h 95"/>
              <a:gd name="T100" fmla="*/ 60 w 109"/>
              <a:gd name="T101" fmla="*/ 51 h 95"/>
              <a:gd name="T102" fmla="*/ 45 w 109"/>
              <a:gd name="T103" fmla="*/ 57 h 95"/>
              <a:gd name="T104" fmla="*/ 64 w 109"/>
              <a:gd name="T105" fmla="*/ 38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9" h="95">
                <a:moveTo>
                  <a:pt x="56" y="10"/>
                </a:moveTo>
                <a:cubicBezTo>
                  <a:pt x="62" y="28"/>
                  <a:pt x="62" y="28"/>
                  <a:pt x="62" y="28"/>
                </a:cubicBezTo>
                <a:cubicBezTo>
                  <a:pt x="66" y="21"/>
                  <a:pt x="66" y="21"/>
                  <a:pt x="66" y="21"/>
                </a:cubicBezTo>
                <a:cubicBezTo>
                  <a:pt x="63" y="15"/>
                  <a:pt x="63" y="15"/>
                  <a:pt x="63" y="15"/>
                </a:cubicBezTo>
                <a:cubicBezTo>
                  <a:pt x="63" y="14"/>
                  <a:pt x="62" y="13"/>
                  <a:pt x="63" y="13"/>
                </a:cubicBezTo>
                <a:cubicBezTo>
                  <a:pt x="63" y="12"/>
                  <a:pt x="63" y="11"/>
                  <a:pt x="64" y="11"/>
                </a:cubicBezTo>
                <a:cubicBezTo>
                  <a:pt x="65" y="10"/>
                  <a:pt x="66" y="10"/>
                  <a:pt x="67" y="10"/>
                </a:cubicBezTo>
                <a:cubicBezTo>
                  <a:pt x="67" y="11"/>
                  <a:pt x="68" y="11"/>
                  <a:pt x="69" y="12"/>
                </a:cubicBezTo>
                <a:cubicBezTo>
                  <a:pt x="70" y="14"/>
                  <a:pt x="70" y="14"/>
                  <a:pt x="70" y="14"/>
                </a:cubicBezTo>
                <a:cubicBezTo>
                  <a:pt x="71" y="13"/>
                  <a:pt x="71" y="13"/>
                  <a:pt x="71" y="13"/>
                </a:cubicBezTo>
                <a:cubicBezTo>
                  <a:pt x="68" y="7"/>
                  <a:pt x="68" y="7"/>
                  <a:pt x="68" y="7"/>
                </a:cubicBezTo>
                <a:cubicBezTo>
                  <a:pt x="67" y="6"/>
                  <a:pt x="67" y="5"/>
                  <a:pt x="67" y="4"/>
                </a:cubicBezTo>
                <a:cubicBezTo>
                  <a:pt x="68" y="4"/>
                  <a:pt x="68" y="3"/>
                  <a:pt x="69" y="2"/>
                </a:cubicBezTo>
                <a:cubicBezTo>
                  <a:pt x="70" y="2"/>
                  <a:pt x="71" y="2"/>
                  <a:pt x="71" y="2"/>
                </a:cubicBezTo>
                <a:cubicBezTo>
                  <a:pt x="72" y="2"/>
                  <a:pt x="73" y="3"/>
                  <a:pt x="73" y="4"/>
                </a:cubicBezTo>
                <a:cubicBezTo>
                  <a:pt x="75" y="6"/>
                  <a:pt x="75" y="6"/>
                  <a:pt x="75" y="6"/>
                </a:cubicBezTo>
                <a:cubicBezTo>
                  <a:pt x="77" y="1"/>
                  <a:pt x="77" y="1"/>
                  <a:pt x="77" y="1"/>
                </a:cubicBezTo>
                <a:cubicBezTo>
                  <a:pt x="78" y="1"/>
                  <a:pt x="79" y="0"/>
                  <a:pt x="79" y="0"/>
                </a:cubicBezTo>
                <a:cubicBezTo>
                  <a:pt x="80" y="0"/>
                  <a:pt x="81" y="0"/>
                  <a:pt x="82" y="0"/>
                </a:cubicBezTo>
                <a:cubicBezTo>
                  <a:pt x="83" y="1"/>
                  <a:pt x="83" y="1"/>
                  <a:pt x="83" y="2"/>
                </a:cubicBezTo>
                <a:cubicBezTo>
                  <a:pt x="84" y="3"/>
                  <a:pt x="84" y="4"/>
                  <a:pt x="83" y="5"/>
                </a:cubicBezTo>
                <a:cubicBezTo>
                  <a:pt x="80" y="9"/>
                  <a:pt x="80" y="9"/>
                  <a:pt x="80" y="9"/>
                </a:cubicBezTo>
                <a:cubicBezTo>
                  <a:pt x="83" y="9"/>
                  <a:pt x="83" y="9"/>
                  <a:pt x="83" y="9"/>
                </a:cubicBezTo>
                <a:cubicBezTo>
                  <a:pt x="84" y="9"/>
                  <a:pt x="85" y="10"/>
                  <a:pt x="85" y="10"/>
                </a:cubicBezTo>
                <a:cubicBezTo>
                  <a:pt x="86" y="11"/>
                  <a:pt x="86" y="12"/>
                  <a:pt x="86" y="13"/>
                </a:cubicBezTo>
                <a:cubicBezTo>
                  <a:pt x="86" y="13"/>
                  <a:pt x="86" y="14"/>
                  <a:pt x="85" y="15"/>
                </a:cubicBezTo>
                <a:cubicBezTo>
                  <a:pt x="85" y="15"/>
                  <a:pt x="84" y="16"/>
                  <a:pt x="83" y="16"/>
                </a:cubicBezTo>
                <a:cubicBezTo>
                  <a:pt x="77" y="16"/>
                  <a:pt x="77" y="16"/>
                  <a:pt x="77" y="16"/>
                </a:cubicBezTo>
                <a:cubicBezTo>
                  <a:pt x="76" y="18"/>
                  <a:pt x="76" y="18"/>
                  <a:pt x="76" y="18"/>
                </a:cubicBezTo>
                <a:cubicBezTo>
                  <a:pt x="78" y="18"/>
                  <a:pt x="78" y="18"/>
                  <a:pt x="78" y="18"/>
                </a:cubicBezTo>
                <a:cubicBezTo>
                  <a:pt x="79" y="18"/>
                  <a:pt x="80" y="18"/>
                  <a:pt x="81" y="18"/>
                </a:cubicBezTo>
                <a:cubicBezTo>
                  <a:pt x="81" y="19"/>
                  <a:pt x="82" y="20"/>
                  <a:pt x="82" y="21"/>
                </a:cubicBezTo>
                <a:cubicBezTo>
                  <a:pt x="82" y="22"/>
                  <a:pt x="81" y="22"/>
                  <a:pt x="81" y="23"/>
                </a:cubicBezTo>
                <a:cubicBezTo>
                  <a:pt x="80" y="24"/>
                  <a:pt x="79" y="24"/>
                  <a:pt x="78" y="24"/>
                </a:cubicBezTo>
                <a:cubicBezTo>
                  <a:pt x="72" y="24"/>
                  <a:pt x="72" y="24"/>
                  <a:pt x="72" y="24"/>
                </a:cubicBezTo>
                <a:cubicBezTo>
                  <a:pt x="68" y="31"/>
                  <a:pt x="68" y="31"/>
                  <a:pt x="68" y="31"/>
                </a:cubicBezTo>
                <a:cubicBezTo>
                  <a:pt x="86" y="28"/>
                  <a:pt x="86" y="28"/>
                  <a:pt x="86" y="28"/>
                </a:cubicBezTo>
                <a:cubicBezTo>
                  <a:pt x="87" y="30"/>
                  <a:pt x="87" y="30"/>
                  <a:pt x="87" y="30"/>
                </a:cubicBezTo>
                <a:cubicBezTo>
                  <a:pt x="75" y="44"/>
                  <a:pt x="75" y="44"/>
                  <a:pt x="75" y="44"/>
                </a:cubicBezTo>
                <a:cubicBezTo>
                  <a:pt x="84" y="44"/>
                  <a:pt x="84" y="44"/>
                  <a:pt x="84" y="44"/>
                </a:cubicBezTo>
                <a:cubicBezTo>
                  <a:pt x="87" y="39"/>
                  <a:pt x="87" y="39"/>
                  <a:pt x="87" y="39"/>
                </a:cubicBezTo>
                <a:cubicBezTo>
                  <a:pt x="87" y="39"/>
                  <a:pt x="87" y="39"/>
                  <a:pt x="87" y="39"/>
                </a:cubicBezTo>
                <a:cubicBezTo>
                  <a:pt x="87" y="38"/>
                  <a:pt x="88" y="37"/>
                  <a:pt x="89" y="37"/>
                </a:cubicBezTo>
                <a:cubicBezTo>
                  <a:pt x="90" y="37"/>
                  <a:pt x="91" y="37"/>
                  <a:pt x="91" y="38"/>
                </a:cubicBezTo>
                <a:cubicBezTo>
                  <a:pt x="92" y="38"/>
                  <a:pt x="93" y="39"/>
                  <a:pt x="93" y="39"/>
                </a:cubicBezTo>
                <a:cubicBezTo>
                  <a:pt x="93" y="40"/>
                  <a:pt x="93" y="41"/>
                  <a:pt x="93" y="42"/>
                </a:cubicBezTo>
                <a:cubicBezTo>
                  <a:pt x="91" y="44"/>
                  <a:pt x="91" y="44"/>
                  <a:pt x="91" y="44"/>
                </a:cubicBezTo>
                <a:cubicBezTo>
                  <a:pt x="93" y="44"/>
                  <a:pt x="93" y="44"/>
                  <a:pt x="93" y="44"/>
                </a:cubicBezTo>
                <a:cubicBezTo>
                  <a:pt x="96" y="39"/>
                  <a:pt x="96" y="39"/>
                  <a:pt x="96" y="39"/>
                </a:cubicBezTo>
                <a:cubicBezTo>
                  <a:pt x="97" y="38"/>
                  <a:pt x="98" y="37"/>
                  <a:pt x="98" y="37"/>
                </a:cubicBezTo>
                <a:cubicBezTo>
                  <a:pt x="99" y="37"/>
                  <a:pt x="100" y="37"/>
                  <a:pt x="101" y="38"/>
                </a:cubicBezTo>
                <a:cubicBezTo>
                  <a:pt x="102" y="38"/>
                  <a:pt x="102" y="39"/>
                  <a:pt x="102" y="39"/>
                </a:cubicBezTo>
                <a:cubicBezTo>
                  <a:pt x="103" y="40"/>
                  <a:pt x="102" y="41"/>
                  <a:pt x="102" y="42"/>
                </a:cubicBezTo>
                <a:cubicBezTo>
                  <a:pt x="101" y="44"/>
                  <a:pt x="101" y="44"/>
                  <a:pt x="101" y="44"/>
                </a:cubicBezTo>
                <a:cubicBezTo>
                  <a:pt x="106" y="44"/>
                  <a:pt x="106" y="44"/>
                  <a:pt x="106" y="44"/>
                </a:cubicBezTo>
                <a:cubicBezTo>
                  <a:pt x="107" y="44"/>
                  <a:pt x="108" y="45"/>
                  <a:pt x="108" y="45"/>
                </a:cubicBezTo>
                <a:cubicBezTo>
                  <a:pt x="109" y="46"/>
                  <a:pt x="109" y="47"/>
                  <a:pt x="109" y="48"/>
                </a:cubicBezTo>
                <a:cubicBezTo>
                  <a:pt x="109" y="48"/>
                  <a:pt x="109" y="49"/>
                  <a:pt x="108" y="50"/>
                </a:cubicBezTo>
                <a:cubicBezTo>
                  <a:pt x="108" y="50"/>
                  <a:pt x="107" y="51"/>
                  <a:pt x="106" y="51"/>
                </a:cubicBezTo>
                <a:cubicBezTo>
                  <a:pt x="101" y="51"/>
                  <a:pt x="101" y="51"/>
                  <a:pt x="101" y="51"/>
                </a:cubicBezTo>
                <a:cubicBezTo>
                  <a:pt x="102" y="53"/>
                  <a:pt x="102" y="53"/>
                  <a:pt x="102" y="53"/>
                </a:cubicBezTo>
                <a:cubicBezTo>
                  <a:pt x="102" y="54"/>
                  <a:pt x="103" y="55"/>
                  <a:pt x="102" y="56"/>
                </a:cubicBezTo>
                <a:cubicBezTo>
                  <a:pt x="102" y="56"/>
                  <a:pt x="102" y="57"/>
                  <a:pt x="101" y="58"/>
                </a:cubicBezTo>
                <a:cubicBezTo>
                  <a:pt x="100" y="58"/>
                  <a:pt x="99" y="58"/>
                  <a:pt x="98" y="58"/>
                </a:cubicBezTo>
                <a:cubicBezTo>
                  <a:pt x="98" y="58"/>
                  <a:pt x="97" y="57"/>
                  <a:pt x="96" y="56"/>
                </a:cubicBezTo>
                <a:cubicBezTo>
                  <a:pt x="93" y="51"/>
                  <a:pt x="93" y="51"/>
                  <a:pt x="93" y="51"/>
                </a:cubicBezTo>
                <a:cubicBezTo>
                  <a:pt x="91" y="51"/>
                  <a:pt x="91" y="51"/>
                  <a:pt x="91" y="51"/>
                </a:cubicBezTo>
                <a:cubicBezTo>
                  <a:pt x="93" y="53"/>
                  <a:pt x="93" y="53"/>
                  <a:pt x="93" y="53"/>
                </a:cubicBezTo>
                <a:cubicBezTo>
                  <a:pt x="93" y="54"/>
                  <a:pt x="93" y="55"/>
                  <a:pt x="93" y="56"/>
                </a:cubicBezTo>
                <a:cubicBezTo>
                  <a:pt x="93" y="56"/>
                  <a:pt x="92" y="57"/>
                  <a:pt x="91" y="58"/>
                </a:cubicBezTo>
                <a:cubicBezTo>
                  <a:pt x="91" y="58"/>
                  <a:pt x="90" y="58"/>
                  <a:pt x="89" y="58"/>
                </a:cubicBezTo>
                <a:cubicBezTo>
                  <a:pt x="88" y="58"/>
                  <a:pt x="87" y="57"/>
                  <a:pt x="87" y="56"/>
                </a:cubicBezTo>
                <a:cubicBezTo>
                  <a:pt x="84" y="51"/>
                  <a:pt x="84" y="51"/>
                  <a:pt x="84" y="51"/>
                </a:cubicBezTo>
                <a:cubicBezTo>
                  <a:pt x="76" y="51"/>
                  <a:pt x="76" y="51"/>
                  <a:pt x="76" y="51"/>
                </a:cubicBezTo>
                <a:cubicBezTo>
                  <a:pt x="87" y="65"/>
                  <a:pt x="87" y="65"/>
                  <a:pt x="87" y="65"/>
                </a:cubicBezTo>
                <a:cubicBezTo>
                  <a:pt x="86" y="67"/>
                  <a:pt x="86" y="67"/>
                  <a:pt x="86" y="67"/>
                </a:cubicBezTo>
                <a:cubicBezTo>
                  <a:pt x="67" y="63"/>
                  <a:pt x="67" y="63"/>
                  <a:pt x="67" y="63"/>
                </a:cubicBezTo>
                <a:cubicBezTo>
                  <a:pt x="72" y="71"/>
                  <a:pt x="72" y="71"/>
                  <a:pt x="72" y="71"/>
                </a:cubicBezTo>
                <a:cubicBezTo>
                  <a:pt x="78" y="71"/>
                  <a:pt x="78" y="71"/>
                  <a:pt x="78" y="71"/>
                </a:cubicBezTo>
                <a:cubicBezTo>
                  <a:pt x="79" y="71"/>
                  <a:pt x="80" y="72"/>
                  <a:pt x="81" y="72"/>
                </a:cubicBezTo>
                <a:cubicBezTo>
                  <a:pt x="81" y="73"/>
                  <a:pt x="82" y="74"/>
                  <a:pt x="82" y="74"/>
                </a:cubicBezTo>
                <a:cubicBezTo>
                  <a:pt x="82" y="75"/>
                  <a:pt x="81" y="76"/>
                  <a:pt x="81" y="77"/>
                </a:cubicBezTo>
                <a:cubicBezTo>
                  <a:pt x="80" y="77"/>
                  <a:pt x="79" y="78"/>
                  <a:pt x="78" y="78"/>
                </a:cubicBezTo>
                <a:cubicBezTo>
                  <a:pt x="76" y="78"/>
                  <a:pt x="76" y="78"/>
                  <a:pt x="76" y="78"/>
                </a:cubicBezTo>
                <a:cubicBezTo>
                  <a:pt x="77" y="79"/>
                  <a:pt x="77" y="79"/>
                  <a:pt x="77" y="79"/>
                </a:cubicBezTo>
                <a:cubicBezTo>
                  <a:pt x="83" y="79"/>
                  <a:pt x="83" y="79"/>
                  <a:pt x="83" y="79"/>
                </a:cubicBezTo>
                <a:cubicBezTo>
                  <a:pt x="84" y="79"/>
                  <a:pt x="85" y="80"/>
                  <a:pt x="86" y="80"/>
                </a:cubicBezTo>
                <a:cubicBezTo>
                  <a:pt x="86" y="80"/>
                  <a:pt x="86" y="80"/>
                  <a:pt x="86" y="80"/>
                </a:cubicBezTo>
                <a:cubicBezTo>
                  <a:pt x="86" y="81"/>
                  <a:pt x="86" y="82"/>
                  <a:pt x="86" y="83"/>
                </a:cubicBezTo>
                <a:cubicBezTo>
                  <a:pt x="86" y="84"/>
                  <a:pt x="86" y="84"/>
                  <a:pt x="86" y="85"/>
                </a:cubicBezTo>
                <a:cubicBezTo>
                  <a:pt x="86" y="85"/>
                  <a:pt x="86" y="85"/>
                  <a:pt x="86" y="85"/>
                </a:cubicBezTo>
                <a:cubicBezTo>
                  <a:pt x="85" y="86"/>
                  <a:pt x="84" y="86"/>
                  <a:pt x="83" y="86"/>
                </a:cubicBezTo>
                <a:cubicBezTo>
                  <a:pt x="80" y="86"/>
                  <a:pt x="80" y="86"/>
                  <a:pt x="80" y="86"/>
                </a:cubicBezTo>
                <a:cubicBezTo>
                  <a:pt x="83" y="90"/>
                  <a:pt x="83" y="90"/>
                  <a:pt x="83" y="90"/>
                </a:cubicBezTo>
                <a:cubicBezTo>
                  <a:pt x="84" y="91"/>
                  <a:pt x="84" y="92"/>
                  <a:pt x="83" y="93"/>
                </a:cubicBezTo>
                <a:cubicBezTo>
                  <a:pt x="83" y="94"/>
                  <a:pt x="83" y="94"/>
                  <a:pt x="82" y="95"/>
                </a:cubicBezTo>
                <a:cubicBezTo>
                  <a:pt x="82" y="95"/>
                  <a:pt x="82" y="95"/>
                  <a:pt x="82" y="95"/>
                </a:cubicBezTo>
                <a:cubicBezTo>
                  <a:pt x="81" y="95"/>
                  <a:pt x="80" y="95"/>
                  <a:pt x="79" y="95"/>
                </a:cubicBezTo>
                <a:cubicBezTo>
                  <a:pt x="79" y="95"/>
                  <a:pt x="78" y="94"/>
                  <a:pt x="77" y="94"/>
                </a:cubicBezTo>
                <a:cubicBezTo>
                  <a:pt x="75" y="89"/>
                  <a:pt x="75" y="89"/>
                  <a:pt x="75" y="89"/>
                </a:cubicBezTo>
                <a:cubicBezTo>
                  <a:pt x="73" y="92"/>
                  <a:pt x="73" y="92"/>
                  <a:pt x="73" y="92"/>
                </a:cubicBezTo>
                <a:cubicBezTo>
                  <a:pt x="73" y="92"/>
                  <a:pt x="72" y="93"/>
                  <a:pt x="71" y="93"/>
                </a:cubicBezTo>
                <a:cubicBezTo>
                  <a:pt x="71" y="93"/>
                  <a:pt x="70" y="93"/>
                  <a:pt x="69" y="93"/>
                </a:cubicBezTo>
                <a:cubicBezTo>
                  <a:pt x="68" y="92"/>
                  <a:pt x="68" y="92"/>
                  <a:pt x="68" y="91"/>
                </a:cubicBezTo>
                <a:cubicBezTo>
                  <a:pt x="67" y="90"/>
                  <a:pt x="67" y="89"/>
                  <a:pt x="68" y="88"/>
                </a:cubicBezTo>
                <a:cubicBezTo>
                  <a:pt x="71" y="83"/>
                  <a:pt x="71" y="83"/>
                  <a:pt x="71" y="83"/>
                </a:cubicBezTo>
                <a:cubicBezTo>
                  <a:pt x="70" y="81"/>
                  <a:pt x="70" y="81"/>
                  <a:pt x="70" y="81"/>
                </a:cubicBezTo>
                <a:cubicBezTo>
                  <a:pt x="69" y="83"/>
                  <a:pt x="69" y="83"/>
                  <a:pt x="69" y="83"/>
                </a:cubicBezTo>
                <a:cubicBezTo>
                  <a:pt x="68" y="84"/>
                  <a:pt x="68" y="85"/>
                  <a:pt x="67" y="85"/>
                </a:cubicBezTo>
                <a:cubicBezTo>
                  <a:pt x="66" y="85"/>
                  <a:pt x="65" y="85"/>
                  <a:pt x="64" y="85"/>
                </a:cubicBezTo>
                <a:cubicBezTo>
                  <a:pt x="64" y="85"/>
                  <a:pt x="64" y="85"/>
                  <a:pt x="64" y="85"/>
                </a:cubicBezTo>
                <a:cubicBezTo>
                  <a:pt x="64" y="84"/>
                  <a:pt x="63" y="83"/>
                  <a:pt x="63" y="83"/>
                </a:cubicBezTo>
                <a:cubicBezTo>
                  <a:pt x="63" y="82"/>
                  <a:pt x="63" y="81"/>
                  <a:pt x="63" y="80"/>
                </a:cubicBezTo>
                <a:cubicBezTo>
                  <a:pt x="66" y="74"/>
                  <a:pt x="66" y="74"/>
                  <a:pt x="66" y="74"/>
                </a:cubicBezTo>
                <a:cubicBezTo>
                  <a:pt x="62" y="67"/>
                  <a:pt x="62" y="67"/>
                  <a:pt x="62" y="67"/>
                </a:cubicBezTo>
                <a:cubicBezTo>
                  <a:pt x="56" y="85"/>
                  <a:pt x="56" y="85"/>
                  <a:pt x="56" y="85"/>
                </a:cubicBezTo>
                <a:cubicBezTo>
                  <a:pt x="53" y="85"/>
                  <a:pt x="53" y="85"/>
                  <a:pt x="53" y="85"/>
                </a:cubicBezTo>
                <a:cubicBezTo>
                  <a:pt x="47" y="67"/>
                  <a:pt x="47" y="67"/>
                  <a:pt x="47" y="67"/>
                </a:cubicBezTo>
                <a:cubicBezTo>
                  <a:pt x="43" y="75"/>
                  <a:pt x="43" y="75"/>
                  <a:pt x="43" y="75"/>
                </a:cubicBezTo>
                <a:cubicBezTo>
                  <a:pt x="46" y="80"/>
                  <a:pt x="46" y="80"/>
                  <a:pt x="46" y="80"/>
                </a:cubicBezTo>
                <a:cubicBezTo>
                  <a:pt x="46" y="81"/>
                  <a:pt x="47" y="82"/>
                  <a:pt x="46" y="83"/>
                </a:cubicBezTo>
                <a:cubicBezTo>
                  <a:pt x="46" y="83"/>
                  <a:pt x="46" y="84"/>
                  <a:pt x="45" y="85"/>
                </a:cubicBezTo>
                <a:cubicBezTo>
                  <a:pt x="44" y="85"/>
                  <a:pt x="43" y="85"/>
                  <a:pt x="42" y="85"/>
                </a:cubicBezTo>
                <a:cubicBezTo>
                  <a:pt x="42" y="85"/>
                  <a:pt x="41" y="84"/>
                  <a:pt x="40" y="83"/>
                </a:cubicBezTo>
                <a:cubicBezTo>
                  <a:pt x="39" y="81"/>
                  <a:pt x="39" y="81"/>
                  <a:pt x="39" y="81"/>
                </a:cubicBezTo>
                <a:cubicBezTo>
                  <a:pt x="38" y="83"/>
                  <a:pt x="38" y="83"/>
                  <a:pt x="38" y="83"/>
                </a:cubicBezTo>
                <a:cubicBezTo>
                  <a:pt x="41" y="88"/>
                  <a:pt x="41" y="88"/>
                  <a:pt x="41" y="88"/>
                </a:cubicBezTo>
                <a:cubicBezTo>
                  <a:pt x="42" y="89"/>
                  <a:pt x="42" y="90"/>
                  <a:pt x="42" y="91"/>
                </a:cubicBezTo>
                <a:cubicBezTo>
                  <a:pt x="41" y="92"/>
                  <a:pt x="41" y="92"/>
                  <a:pt x="40" y="93"/>
                </a:cubicBezTo>
                <a:cubicBezTo>
                  <a:pt x="39" y="93"/>
                  <a:pt x="38" y="93"/>
                  <a:pt x="38" y="93"/>
                </a:cubicBezTo>
                <a:cubicBezTo>
                  <a:pt x="37" y="93"/>
                  <a:pt x="36" y="92"/>
                  <a:pt x="36" y="92"/>
                </a:cubicBezTo>
                <a:cubicBezTo>
                  <a:pt x="34" y="89"/>
                  <a:pt x="34" y="89"/>
                  <a:pt x="34" y="89"/>
                </a:cubicBezTo>
                <a:cubicBezTo>
                  <a:pt x="32" y="94"/>
                  <a:pt x="32" y="94"/>
                  <a:pt x="32" y="94"/>
                </a:cubicBezTo>
                <a:cubicBezTo>
                  <a:pt x="31" y="95"/>
                  <a:pt x="30" y="95"/>
                  <a:pt x="30" y="95"/>
                </a:cubicBezTo>
                <a:cubicBezTo>
                  <a:pt x="29" y="95"/>
                  <a:pt x="28" y="95"/>
                  <a:pt x="27" y="95"/>
                </a:cubicBezTo>
                <a:cubicBezTo>
                  <a:pt x="26" y="95"/>
                  <a:pt x="26" y="94"/>
                  <a:pt x="26" y="93"/>
                </a:cubicBezTo>
                <a:cubicBezTo>
                  <a:pt x="25" y="92"/>
                  <a:pt x="26" y="91"/>
                  <a:pt x="26" y="91"/>
                </a:cubicBezTo>
                <a:cubicBezTo>
                  <a:pt x="26" y="90"/>
                  <a:pt x="26" y="90"/>
                  <a:pt x="26" y="90"/>
                </a:cubicBezTo>
                <a:cubicBezTo>
                  <a:pt x="29" y="86"/>
                  <a:pt x="29" y="86"/>
                  <a:pt x="29" y="86"/>
                </a:cubicBezTo>
                <a:cubicBezTo>
                  <a:pt x="26" y="86"/>
                  <a:pt x="26" y="86"/>
                  <a:pt x="26" y="86"/>
                </a:cubicBezTo>
                <a:cubicBezTo>
                  <a:pt x="25" y="86"/>
                  <a:pt x="24" y="86"/>
                  <a:pt x="24" y="85"/>
                </a:cubicBezTo>
                <a:cubicBezTo>
                  <a:pt x="23" y="84"/>
                  <a:pt x="23" y="84"/>
                  <a:pt x="23" y="83"/>
                </a:cubicBezTo>
                <a:cubicBezTo>
                  <a:pt x="23" y="82"/>
                  <a:pt x="23" y="82"/>
                  <a:pt x="23" y="82"/>
                </a:cubicBezTo>
                <a:cubicBezTo>
                  <a:pt x="23" y="82"/>
                  <a:pt x="23" y="82"/>
                  <a:pt x="23" y="82"/>
                </a:cubicBezTo>
                <a:cubicBezTo>
                  <a:pt x="23" y="81"/>
                  <a:pt x="23" y="81"/>
                  <a:pt x="24" y="80"/>
                </a:cubicBezTo>
                <a:cubicBezTo>
                  <a:pt x="24" y="80"/>
                  <a:pt x="25" y="80"/>
                  <a:pt x="26" y="80"/>
                </a:cubicBezTo>
                <a:cubicBezTo>
                  <a:pt x="32" y="80"/>
                  <a:pt x="32" y="80"/>
                  <a:pt x="32" y="80"/>
                </a:cubicBezTo>
                <a:cubicBezTo>
                  <a:pt x="33" y="78"/>
                  <a:pt x="33" y="78"/>
                  <a:pt x="33" y="78"/>
                </a:cubicBezTo>
                <a:cubicBezTo>
                  <a:pt x="31" y="78"/>
                  <a:pt x="31" y="78"/>
                  <a:pt x="31" y="78"/>
                </a:cubicBezTo>
                <a:cubicBezTo>
                  <a:pt x="30" y="78"/>
                  <a:pt x="29" y="77"/>
                  <a:pt x="28" y="77"/>
                </a:cubicBezTo>
                <a:cubicBezTo>
                  <a:pt x="28" y="76"/>
                  <a:pt x="27" y="75"/>
                  <a:pt x="27" y="75"/>
                </a:cubicBezTo>
                <a:cubicBezTo>
                  <a:pt x="27" y="74"/>
                  <a:pt x="28" y="73"/>
                  <a:pt x="28" y="72"/>
                </a:cubicBezTo>
                <a:cubicBezTo>
                  <a:pt x="29" y="72"/>
                  <a:pt x="30" y="71"/>
                  <a:pt x="31" y="71"/>
                </a:cubicBezTo>
                <a:cubicBezTo>
                  <a:pt x="37" y="71"/>
                  <a:pt x="37" y="71"/>
                  <a:pt x="37" y="71"/>
                </a:cubicBezTo>
                <a:cubicBezTo>
                  <a:pt x="41" y="64"/>
                  <a:pt x="41" y="64"/>
                  <a:pt x="41" y="64"/>
                </a:cubicBezTo>
                <a:cubicBezTo>
                  <a:pt x="23" y="67"/>
                  <a:pt x="23" y="67"/>
                  <a:pt x="23" y="67"/>
                </a:cubicBezTo>
                <a:cubicBezTo>
                  <a:pt x="22" y="65"/>
                  <a:pt x="22" y="65"/>
                  <a:pt x="22" y="65"/>
                </a:cubicBezTo>
                <a:cubicBezTo>
                  <a:pt x="34" y="51"/>
                  <a:pt x="34" y="51"/>
                  <a:pt x="34" y="51"/>
                </a:cubicBezTo>
                <a:cubicBezTo>
                  <a:pt x="25" y="51"/>
                  <a:pt x="25" y="51"/>
                  <a:pt x="25" y="51"/>
                </a:cubicBezTo>
                <a:cubicBezTo>
                  <a:pt x="22" y="56"/>
                  <a:pt x="22" y="56"/>
                  <a:pt x="22" y="56"/>
                </a:cubicBezTo>
                <a:cubicBezTo>
                  <a:pt x="22" y="57"/>
                  <a:pt x="21" y="58"/>
                  <a:pt x="20" y="58"/>
                </a:cubicBezTo>
                <a:cubicBezTo>
                  <a:pt x="19" y="58"/>
                  <a:pt x="18" y="58"/>
                  <a:pt x="18" y="58"/>
                </a:cubicBezTo>
                <a:cubicBezTo>
                  <a:pt x="18" y="58"/>
                  <a:pt x="18" y="58"/>
                  <a:pt x="18" y="58"/>
                </a:cubicBezTo>
                <a:cubicBezTo>
                  <a:pt x="17" y="57"/>
                  <a:pt x="16" y="56"/>
                  <a:pt x="16" y="56"/>
                </a:cubicBezTo>
                <a:cubicBezTo>
                  <a:pt x="16" y="55"/>
                  <a:pt x="16" y="54"/>
                  <a:pt x="16" y="53"/>
                </a:cubicBezTo>
                <a:cubicBezTo>
                  <a:pt x="18" y="51"/>
                  <a:pt x="18" y="51"/>
                  <a:pt x="18" y="51"/>
                </a:cubicBezTo>
                <a:cubicBezTo>
                  <a:pt x="16" y="51"/>
                  <a:pt x="16" y="51"/>
                  <a:pt x="16" y="51"/>
                </a:cubicBezTo>
                <a:cubicBezTo>
                  <a:pt x="13" y="56"/>
                  <a:pt x="13" y="56"/>
                  <a:pt x="13" y="56"/>
                </a:cubicBezTo>
                <a:cubicBezTo>
                  <a:pt x="12" y="57"/>
                  <a:pt x="11" y="58"/>
                  <a:pt x="11" y="58"/>
                </a:cubicBezTo>
                <a:cubicBezTo>
                  <a:pt x="10" y="58"/>
                  <a:pt x="9" y="58"/>
                  <a:pt x="8" y="58"/>
                </a:cubicBezTo>
                <a:cubicBezTo>
                  <a:pt x="7" y="57"/>
                  <a:pt x="7" y="56"/>
                  <a:pt x="7" y="56"/>
                </a:cubicBezTo>
                <a:cubicBezTo>
                  <a:pt x="6" y="55"/>
                  <a:pt x="7" y="54"/>
                  <a:pt x="7" y="53"/>
                </a:cubicBezTo>
                <a:cubicBezTo>
                  <a:pt x="8" y="51"/>
                  <a:pt x="8" y="51"/>
                  <a:pt x="8" y="51"/>
                </a:cubicBezTo>
                <a:cubicBezTo>
                  <a:pt x="3" y="51"/>
                  <a:pt x="3" y="51"/>
                  <a:pt x="3" y="51"/>
                </a:cubicBezTo>
                <a:cubicBezTo>
                  <a:pt x="2" y="51"/>
                  <a:pt x="1" y="50"/>
                  <a:pt x="1" y="50"/>
                </a:cubicBezTo>
                <a:cubicBezTo>
                  <a:pt x="0" y="49"/>
                  <a:pt x="0" y="48"/>
                  <a:pt x="0" y="48"/>
                </a:cubicBezTo>
                <a:cubicBezTo>
                  <a:pt x="0" y="47"/>
                  <a:pt x="0" y="46"/>
                  <a:pt x="1" y="45"/>
                </a:cubicBezTo>
                <a:cubicBezTo>
                  <a:pt x="1" y="45"/>
                  <a:pt x="2" y="44"/>
                  <a:pt x="3" y="44"/>
                </a:cubicBezTo>
                <a:cubicBezTo>
                  <a:pt x="8" y="44"/>
                  <a:pt x="8" y="44"/>
                  <a:pt x="8" y="44"/>
                </a:cubicBezTo>
                <a:cubicBezTo>
                  <a:pt x="7" y="42"/>
                  <a:pt x="7" y="42"/>
                  <a:pt x="7" y="42"/>
                </a:cubicBezTo>
                <a:cubicBezTo>
                  <a:pt x="7" y="41"/>
                  <a:pt x="6" y="40"/>
                  <a:pt x="7" y="39"/>
                </a:cubicBezTo>
                <a:cubicBezTo>
                  <a:pt x="7" y="39"/>
                  <a:pt x="7" y="38"/>
                  <a:pt x="8" y="38"/>
                </a:cubicBezTo>
                <a:cubicBezTo>
                  <a:pt x="9" y="37"/>
                  <a:pt x="10" y="37"/>
                  <a:pt x="11" y="37"/>
                </a:cubicBezTo>
                <a:cubicBezTo>
                  <a:pt x="11" y="37"/>
                  <a:pt x="12" y="38"/>
                  <a:pt x="13" y="39"/>
                </a:cubicBezTo>
                <a:cubicBezTo>
                  <a:pt x="16" y="44"/>
                  <a:pt x="16" y="44"/>
                  <a:pt x="16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6" y="42"/>
                  <a:pt x="16" y="42"/>
                  <a:pt x="16" y="42"/>
                </a:cubicBezTo>
                <a:cubicBezTo>
                  <a:pt x="16" y="41"/>
                  <a:pt x="16" y="40"/>
                  <a:pt x="16" y="39"/>
                </a:cubicBezTo>
                <a:cubicBezTo>
                  <a:pt x="16" y="39"/>
                  <a:pt x="17" y="38"/>
                  <a:pt x="18" y="38"/>
                </a:cubicBezTo>
                <a:cubicBezTo>
                  <a:pt x="18" y="37"/>
                  <a:pt x="19" y="37"/>
                  <a:pt x="20" y="37"/>
                </a:cubicBezTo>
                <a:cubicBezTo>
                  <a:pt x="21" y="37"/>
                  <a:pt x="22" y="38"/>
                  <a:pt x="22" y="39"/>
                </a:cubicBezTo>
                <a:cubicBezTo>
                  <a:pt x="22" y="39"/>
                  <a:pt x="22" y="39"/>
                  <a:pt x="22" y="39"/>
                </a:cubicBezTo>
                <a:cubicBezTo>
                  <a:pt x="25" y="44"/>
                  <a:pt x="25" y="44"/>
                  <a:pt x="25" y="44"/>
                </a:cubicBezTo>
                <a:cubicBezTo>
                  <a:pt x="33" y="44"/>
                  <a:pt x="33" y="44"/>
                  <a:pt x="33" y="44"/>
                </a:cubicBezTo>
                <a:cubicBezTo>
                  <a:pt x="22" y="30"/>
                  <a:pt x="22" y="30"/>
                  <a:pt x="22" y="30"/>
                </a:cubicBezTo>
                <a:cubicBezTo>
                  <a:pt x="23" y="28"/>
                  <a:pt x="23" y="28"/>
                  <a:pt x="23" y="28"/>
                </a:cubicBezTo>
                <a:cubicBezTo>
                  <a:pt x="42" y="32"/>
                  <a:pt x="42" y="32"/>
                  <a:pt x="42" y="32"/>
                </a:cubicBezTo>
                <a:cubicBezTo>
                  <a:pt x="37" y="24"/>
                  <a:pt x="37" y="24"/>
                  <a:pt x="37" y="24"/>
                </a:cubicBezTo>
                <a:cubicBezTo>
                  <a:pt x="31" y="24"/>
                  <a:pt x="31" y="24"/>
                  <a:pt x="31" y="24"/>
                </a:cubicBezTo>
                <a:cubicBezTo>
                  <a:pt x="30" y="24"/>
                  <a:pt x="29" y="24"/>
                  <a:pt x="28" y="23"/>
                </a:cubicBezTo>
                <a:cubicBezTo>
                  <a:pt x="28" y="22"/>
                  <a:pt x="27" y="22"/>
                  <a:pt x="27" y="21"/>
                </a:cubicBezTo>
                <a:cubicBezTo>
                  <a:pt x="27" y="20"/>
                  <a:pt x="28" y="19"/>
                  <a:pt x="28" y="18"/>
                </a:cubicBezTo>
                <a:cubicBezTo>
                  <a:pt x="29" y="18"/>
                  <a:pt x="30" y="17"/>
                  <a:pt x="31" y="17"/>
                </a:cubicBezTo>
                <a:cubicBezTo>
                  <a:pt x="33" y="17"/>
                  <a:pt x="33" y="17"/>
                  <a:pt x="33" y="17"/>
                </a:cubicBezTo>
                <a:cubicBezTo>
                  <a:pt x="32" y="16"/>
                  <a:pt x="32" y="16"/>
                  <a:pt x="32" y="16"/>
                </a:cubicBezTo>
                <a:cubicBezTo>
                  <a:pt x="26" y="16"/>
                  <a:pt x="26" y="16"/>
                  <a:pt x="26" y="16"/>
                </a:cubicBezTo>
                <a:cubicBezTo>
                  <a:pt x="25" y="16"/>
                  <a:pt x="24" y="15"/>
                  <a:pt x="24" y="15"/>
                </a:cubicBezTo>
                <a:cubicBezTo>
                  <a:pt x="23" y="14"/>
                  <a:pt x="23" y="13"/>
                  <a:pt x="23" y="12"/>
                </a:cubicBezTo>
                <a:cubicBezTo>
                  <a:pt x="23" y="12"/>
                  <a:pt x="23" y="11"/>
                  <a:pt x="24" y="10"/>
                </a:cubicBezTo>
                <a:cubicBezTo>
                  <a:pt x="24" y="10"/>
                  <a:pt x="25" y="9"/>
                  <a:pt x="26" y="9"/>
                </a:cubicBezTo>
                <a:cubicBezTo>
                  <a:pt x="29" y="9"/>
                  <a:pt x="29" y="9"/>
                  <a:pt x="29" y="9"/>
                </a:cubicBezTo>
                <a:cubicBezTo>
                  <a:pt x="26" y="5"/>
                  <a:pt x="26" y="5"/>
                  <a:pt x="26" y="5"/>
                </a:cubicBezTo>
                <a:cubicBezTo>
                  <a:pt x="26" y="4"/>
                  <a:pt x="25" y="3"/>
                  <a:pt x="26" y="2"/>
                </a:cubicBezTo>
                <a:cubicBezTo>
                  <a:pt x="26" y="1"/>
                  <a:pt x="26" y="1"/>
                  <a:pt x="27" y="0"/>
                </a:cubicBezTo>
                <a:cubicBezTo>
                  <a:pt x="28" y="0"/>
                  <a:pt x="29" y="0"/>
                  <a:pt x="30" y="0"/>
                </a:cubicBezTo>
                <a:cubicBezTo>
                  <a:pt x="30" y="0"/>
                  <a:pt x="31" y="1"/>
                  <a:pt x="32" y="1"/>
                </a:cubicBezTo>
                <a:cubicBezTo>
                  <a:pt x="34" y="6"/>
                  <a:pt x="34" y="6"/>
                  <a:pt x="34" y="6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4"/>
                  <a:pt x="36" y="4"/>
                  <a:pt x="36" y="4"/>
                </a:cubicBezTo>
                <a:cubicBezTo>
                  <a:pt x="36" y="3"/>
                  <a:pt x="37" y="2"/>
                  <a:pt x="38" y="2"/>
                </a:cubicBezTo>
                <a:cubicBezTo>
                  <a:pt x="38" y="2"/>
                  <a:pt x="39" y="2"/>
                  <a:pt x="40" y="2"/>
                </a:cubicBezTo>
                <a:cubicBezTo>
                  <a:pt x="40" y="2"/>
                  <a:pt x="40" y="2"/>
                  <a:pt x="40" y="2"/>
                </a:cubicBezTo>
                <a:cubicBezTo>
                  <a:pt x="41" y="3"/>
                  <a:pt x="41" y="3"/>
                  <a:pt x="41" y="3"/>
                </a:cubicBezTo>
                <a:cubicBezTo>
                  <a:pt x="41" y="3"/>
                  <a:pt x="41" y="3"/>
                  <a:pt x="41" y="3"/>
                </a:cubicBezTo>
                <a:cubicBezTo>
                  <a:pt x="41" y="3"/>
                  <a:pt x="41" y="4"/>
                  <a:pt x="42" y="4"/>
                </a:cubicBezTo>
                <a:cubicBezTo>
                  <a:pt x="42" y="5"/>
                  <a:pt x="42" y="6"/>
                  <a:pt x="41" y="7"/>
                </a:cubicBezTo>
                <a:cubicBezTo>
                  <a:pt x="38" y="12"/>
                  <a:pt x="38" y="12"/>
                  <a:pt x="38" y="12"/>
                </a:cubicBezTo>
                <a:cubicBezTo>
                  <a:pt x="39" y="14"/>
                  <a:pt x="39" y="14"/>
                  <a:pt x="39" y="14"/>
                </a:cubicBezTo>
                <a:cubicBezTo>
                  <a:pt x="40" y="12"/>
                  <a:pt x="40" y="12"/>
                  <a:pt x="40" y="12"/>
                </a:cubicBezTo>
                <a:cubicBezTo>
                  <a:pt x="41" y="11"/>
                  <a:pt x="42" y="10"/>
                  <a:pt x="42" y="10"/>
                </a:cubicBezTo>
                <a:cubicBezTo>
                  <a:pt x="43" y="10"/>
                  <a:pt x="44" y="10"/>
                  <a:pt x="45" y="10"/>
                </a:cubicBezTo>
                <a:cubicBezTo>
                  <a:pt x="45" y="10"/>
                  <a:pt x="45" y="10"/>
                  <a:pt x="45" y="10"/>
                </a:cubicBezTo>
                <a:cubicBezTo>
                  <a:pt x="45" y="11"/>
                  <a:pt x="45" y="11"/>
                  <a:pt x="45" y="11"/>
                </a:cubicBezTo>
                <a:cubicBezTo>
                  <a:pt x="46" y="11"/>
                  <a:pt x="46" y="12"/>
                  <a:pt x="46" y="13"/>
                </a:cubicBezTo>
                <a:cubicBezTo>
                  <a:pt x="47" y="13"/>
                  <a:pt x="47" y="14"/>
                  <a:pt x="46" y="15"/>
                </a:cubicBezTo>
                <a:cubicBezTo>
                  <a:pt x="43" y="21"/>
                  <a:pt x="43" y="21"/>
                  <a:pt x="43" y="21"/>
                </a:cubicBezTo>
                <a:cubicBezTo>
                  <a:pt x="47" y="28"/>
                  <a:pt x="47" y="28"/>
                  <a:pt x="47" y="28"/>
                </a:cubicBezTo>
                <a:cubicBezTo>
                  <a:pt x="53" y="10"/>
                  <a:pt x="53" y="10"/>
                  <a:pt x="53" y="10"/>
                </a:cubicBezTo>
                <a:lnTo>
                  <a:pt x="56" y="10"/>
                </a:lnTo>
                <a:close/>
                <a:moveTo>
                  <a:pt x="58" y="60"/>
                </a:moveTo>
                <a:cubicBezTo>
                  <a:pt x="55" y="54"/>
                  <a:pt x="55" y="54"/>
                  <a:pt x="55" y="54"/>
                </a:cubicBezTo>
                <a:cubicBezTo>
                  <a:pt x="51" y="60"/>
                  <a:pt x="51" y="60"/>
                  <a:pt x="51" y="60"/>
                </a:cubicBezTo>
                <a:cubicBezTo>
                  <a:pt x="55" y="69"/>
                  <a:pt x="55" y="69"/>
                  <a:pt x="55" y="69"/>
                </a:cubicBezTo>
                <a:lnTo>
                  <a:pt x="58" y="60"/>
                </a:lnTo>
                <a:close/>
                <a:moveTo>
                  <a:pt x="49" y="44"/>
                </a:moveTo>
                <a:cubicBezTo>
                  <a:pt x="46" y="39"/>
                  <a:pt x="46" y="39"/>
                  <a:pt x="46" y="39"/>
                </a:cubicBezTo>
                <a:cubicBezTo>
                  <a:pt x="36" y="37"/>
                  <a:pt x="36" y="37"/>
                  <a:pt x="36" y="37"/>
                </a:cubicBezTo>
                <a:cubicBezTo>
                  <a:pt x="42" y="44"/>
                  <a:pt x="42" y="44"/>
                  <a:pt x="42" y="44"/>
                </a:cubicBezTo>
                <a:lnTo>
                  <a:pt x="49" y="44"/>
                </a:lnTo>
                <a:close/>
                <a:moveTo>
                  <a:pt x="51" y="35"/>
                </a:moveTo>
                <a:cubicBezTo>
                  <a:pt x="55" y="41"/>
                  <a:pt x="55" y="41"/>
                  <a:pt x="55" y="41"/>
                </a:cubicBezTo>
                <a:cubicBezTo>
                  <a:pt x="58" y="36"/>
                  <a:pt x="58" y="36"/>
                  <a:pt x="58" y="36"/>
                </a:cubicBezTo>
                <a:cubicBezTo>
                  <a:pt x="55" y="26"/>
                  <a:pt x="55" y="26"/>
                  <a:pt x="55" y="26"/>
                </a:cubicBezTo>
                <a:lnTo>
                  <a:pt x="51" y="35"/>
                </a:lnTo>
                <a:close/>
                <a:moveTo>
                  <a:pt x="60" y="51"/>
                </a:moveTo>
                <a:cubicBezTo>
                  <a:pt x="63" y="56"/>
                  <a:pt x="63" y="56"/>
                  <a:pt x="63" y="56"/>
                </a:cubicBezTo>
                <a:cubicBezTo>
                  <a:pt x="73" y="58"/>
                  <a:pt x="73" y="58"/>
                  <a:pt x="73" y="58"/>
                </a:cubicBezTo>
                <a:cubicBezTo>
                  <a:pt x="67" y="51"/>
                  <a:pt x="67" y="51"/>
                  <a:pt x="67" y="51"/>
                </a:cubicBezTo>
                <a:lnTo>
                  <a:pt x="60" y="51"/>
                </a:lnTo>
                <a:close/>
                <a:moveTo>
                  <a:pt x="45" y="57"/>
                </a:moveTo>
                <a:cubicBezTo>
                  <a:pt x="49" y="51"/>
                  <a:pt x="49" y="51"/>
                  <a:pt x="49" y="51"/>
                </a:cubicBezTo>
                <a:cubicBezTo>
                  <a:pt x="43" y="51"/>
                  <a:pt x="43" y="51"/>
                  <a:pt x="43" y="51"/>
                </a:cubicBezTo>
                <a:cubicBezTo>
                  <a:pt x="36" y="58"/>
                  <a:pt x="36" y="58"/>
                  <a:pt x="36" y="58"/>
                </a:cubicBezTo>
                <a:lnTo>
                  <a:pt x="45" y="57"/>
                </a:lnTo>
                <a:close/>
                <a:moveTo>
                  <a:pt x="64" y="38"/>
                </a:moveTo>
                <a:cubicBezTo>
                  <a:pt x="60" y="44"/>
                  <a:pt x="60" y="44"/>
                  <a:pt x="60" y="44"/>
                </a:cubicBezTo>
                <a:cubicBezTo>
                  <a:pt x="67" y="44"/>
                  <a:pt x="67" y="44"/>
                  <a:pt x="67" y="44"/>
                </a:cubicBezTo>
                <a:cubicBezTo>
                  <a:pt x="73" y="37"/>
                  <a:pt x="73" y="37"/>
                  <a:pt x="73" y="37"/>
                </a:cubicBezTo>
                <a:lnTo>
                  <a:pt x="64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" name="Freeform 36"/>
          <p:cNvSpPr>
            <a:spLocks noEditPoints="1"/>
          </p:cNvSpPr>
          <p:nvPr/>
        </p:nvSpPr>
        <p:spPr bwMode="auto">
          <a:xfrm>
            <a:off x="22122075" y="3201857"/>
            <a:ext cx="397748" cy="661674"/>
          </a:xfrm>
          <a:custGeom>
            <a:avLst/>
            <a:gdLst>
              <a:gd name="T0" fmla="*/ 23 w 65"/>
              <a:gd name="T1" fmla="*/ 39 h 109"/>
              <a:gd name="T2" fmla="*/ 34 w 65"/>
              <a:gd name="T3" fmla="*/ 64 h 109"/>
              <a:gd name="T4" fmla="*/ 34 w 65"/>
              <a:gd name="T5" fmla="*/ 103 h 109"/>
              <a:gd name="T6" fmla="*/ 27 w 65"/>
              <a:gd name="T7" fmla="*/ 109 h 109"/>
              <a:gd name="T8" fmla="*/ 7 w 65"/>
              <a:gd name="T9" fmla="*/ 109 h 109"/>
              <a:gd name="T10" fmla="*/ 0 w 65"/>
              <a:gd name="T11" fmla="*/ 103 h 109"/>
              <a:gd name="T12" fmla="*/ 0 w 65"/>
              <a:gd name="T13" fmla="*/ 64 h 109"/>
              <a:gd name="T14" fmla="*/ 11 w 65"/>
              <a:gd name="T15" fmla="*/ 39 h 109"/>
              <a:gd name="T16" fmla="*/ 11 w 65"/>
              <a:gd name="T17" fmla="*/ 6 h 109"/>
              <a:gd name="T18" fmla="*/ 9 w 65"/>
              <a:gd name="T19" fmla="*/ 4 h 109"/>
              <a:gd name="T20" fmla="*/ 9 w 65"/>
              <a:gd name="T21" fmla="*/ 2 h 109"/>
              <a:gd name="T22" fmla="*/ 11 w 65"/>
              <a:gd name="T23" fmla="*/ 0 h 109"/>
              <a:gd name="T24" fmla="*/ 23 w 65"/>
              <a:gd name="T25" fmla="*/ 0 h 109"/>
              <a:gd name="T26" fmla="*/ 26 w 65"/>
              <a:gd name="T27" fmla="*/ 2 h 109"/>
              <a:gd name="T28" fmla="*/ 26 w 65"/>
              <a:gd name="T29" fmla="*/ 4 h 109"/>
              <a:gd name="T30" fmla="*/ 23 w 65"/>
              <a:gd name="T31" fmla="*/ 6 h 109"/>
              <a:gd name="T32" fmla="*/ 23 w 65"/>
              <a:gd name="T33" fmla="*/ 39 h 109"/>
              <a:gd name="T34" fmla="*/ 58 w 65"/>
              <a:gd name="T35" fmla="*/ 37 h 109"/>
              <a:gd name="T36" fmla="*/ 65 w 65"/>
              <a:gd name="T37" fmla="*/ 52 h 109"/>
              <a:gd name="T38" fmla="*/ 65 w 65"/>
              <a:gd name="T39" fmla="*/ 77 h 109"/>
              <a:gd name="T40" fmla="*/ 61 w 65"/>
              <a:gd name="T41" fmla="*/ 81 h 109"/>
              <a:gd name="T42" fmla="*/ 48 w 65"/>
              <a:gd name="T43" fmla="*/ 81 h 109"/>
              <a:gd name="T44" fmla="*/ 44 w 65"/>
              <a:gd name="T45" fmla="*/ 77 h 109"/>
              <a:gd name="T46" fmla="*/ 44 w 65"/>
              <a:gd name="T47" fmla="*/ 52 h 109"/>
              <a:gd name="T48" fmla="*/ 50 w 65"/>
              <a:gd name="T49" fmla="*/ 37 h 109"/>
              <a:gd name="T50" fmla="*/ 50 w 65"/>
              <a:gd name="T51" fmla="*/ 16 h 109"/>
              <a:gd name="T52" fmla="*/ 49 w 65"/>
              <a:gd name="T53" fmla="*/ 14 h 109"/>
              <a:gd name="T54" fmla="*/ 49 w 65"/>
              <a:gd name="T55" fmla="*/ 13 h 109"/>
              <a:gd name="T56" fmla="*/ 51 w 65"/>
              <a:gd name="T57" fmla="*/ 12 h 109"/>
              <a:gd name="T58" fmla="*/ 58 w 65"/>
              <a:gd name="T59" fmla="*/ 12 h 109"/>
              <a:gd name="T60" fmla="*/ 60 w 65"/>
              <a:gd name="T61" fmla="*/ 13 h 109"/>
              <a:gd name="T62" fmla="*/ 60 w 65"/>
              <a:gd name="T63" fmla="*/ 14 h 109"/>
              <a:gd name="T64" fmla="*/ 58 w 65"/>
              <a:gd name="T65" fmla="*/ 16 h 109"/>
              <a:gd name="T66" fmla="*/ 58 w 65"/>
              <a:gd name="T67" fmla="*/ 37 h 109"/>
              <a:gd name="T68" fmla="*/ 52 w 65"/>
              <a:gd name="T69" fmla="*/ 53 h 109"/>
              <a:gd name="T70" fmla="*/ 56 w 65"/>
              <a:gd name="T71" fmla="*/ 53 h 109"/>
              <a:gd name="T72" fmla="*/ 63 w 65"/>
              <a:gd name="T73" fmla="*/ 59 h 109"/>
              <a:gd name="T74" fmla="*/ 63 w 65"/>
              <a:gd name="T75" fmla="*/ 63 h 109"/>
              <a:gd name="T76" fmla="*/ 56 w 65"/>
              <a:gd name="T77" fmla="*/ 70 h 109"/>
              <a:gd name="T78" fmla="*/ 52 w 65"/>
              <a:gd name="T79" fmla="*/ 70 h 109"/>
              <a:gd name="T80" fmla="*/ 46 w 65"/>
              <a:gd name="T81" fmla="*/ 63 h 109"/>
              <a:gd name="T82" fmla="*/ 46 w 65"/>
              <a:gd name="T83" fmla="*/ 59 h 109"/>
              <a:gd name="T84" fmla="*/ 52 w 65"/>
              <a:gd name="T85" fmla="*/ 53 h 109"/>
              <a:gd name="T86" fmla="*/ 14 w 65"/>
              <a:gd name="T87" fmla="*/ 64 h 109"/>
              <a:gd name="T88" fmla="*/ 20 w 65"/>
              <a:gd name="T89" fmla="*/ 64 h 109"/>
              <a:gd name="T90" fmla="*/ 31 w 65"/>
              <a:gd name="T91" fmla="*/ 75 h 109"/>
              <a:gd name="T92" fmla="*/ 31 w 65"/>
              <a:gd name="T93" fmla="*/ 81 h 109"/>
              <a:gd name="T94" fmla="*/ 20 w 65"/>
              <a:gd name="T95" fmla="*/ 92 h 109"/>
              <a:gd name="T96" fmla="*/ 14 w 65"/>
              <a:gd name="T97" fmla="*/ 92 h 109"/>
              <a:gd name="T98" fmla="*/ 3 w 65"/>
              <a:gd name="T99" fmla="*/ 81 h 109"/>
              <a:gd name="T100" fmla="*/ 3 w 65"/>
              <a:gd name="T101" fmla="*/ 75 h 109"/>
              <a:gd name="T102" fmla="*/ 14 w 65"/>
              <a:gd name="T103" fmla="*/ 64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5" h="109">
                <a:moveTo>
                  <a:pt x="23" y="39"/>
                </a:moveTo>
                <a:cubicBezTo>
                  <a:pt x="28" y="46"/>
                  <a:pt x="34" y="61"/>
                  <a:pt x="34" y="64"/>
                </a:cubicBezTo>
                <a:cubicBezTo>
                  <a:pt x="34" y="103"/>
                  <a:pt x="34" y="103"/>
                  <a:pt x="34" y="103"/>
                </a:cubicBezTo>
                <a:cubicBezTo>
                  <a:pt x="34" y="106"/>
                  <a:pt x="31" y="109"/>
                  <a:pt x="27" y="109"/>
                </a:cubicBezTo>
                <a:cubicBezTo>
                  <a:pt x="7" y="109"/>
                  <a:pt x="7" y="109"/>
                  <a:pt x="7" y="109"/>
                </a:cubicBezTo>
                <a:cubicBezTo>
                  <a:pt x="3" y="109"/>
                  <a:pt x="0" y="106"/>
                  <a:pt x="0" y="103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61"/>
                  <a:pt x="7" y="46"/>
                  <a:pt x="11" y="39"/>
                </a:cubicBezTo>
                <a:cubicBezTo>
                  <a:pt x="11" y="6"/>
                  <a:pt x="11" y="6"/>
                  <a:pt x="11" y="6"/>
                </a:cubicBezTo>
                <a:cubicBezTo>
                  <a:pt x="10" y="6"/>
                  <a:pt x="9" y="5"/>
                  <a:pt x="9" y="4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10" y="0"/>
                  <a:pt x="11" y="0"/>
                </a:cubicBezTo>
                <a:cubicBezTo>
                  <a:pt x="23" y="0"/>
                  <a:pt x="23" y="0"/>
                  <a:pt x="23" y="0"/>
                </a:cubicBezTo>
                <a:cubicBezTo>
                  <a:pt x="24" y="0"/>
                  <a:pt x="26" y="1"/>
                  <a:pt x="26" y="2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5"/>
                  <a:pt x="25" y="6"/>
                  <a:pt x="23" y="6"/>
                </a:cubicBezTo>
                <a:lnTo>
                  <a:pt x="23" y="39"/>
                </a:lnTo>
                <a:close/>
                <a:moveTo>
                  <a:pt x="58" y="37"/>
                </a:moveTo>
                <a:cubicBezTo>
                  <a:pt x="61" y="41"/>
                  <a:pt x="65" y="51"/>
                  <a:pt x="65" y="52"/>
                </a:cubicBezTo>
                <a:cubicBezTo>
                  <a:pt x="65" y="77"/>
                  <a:pt x="65" y="77"/>
                  <a:pt x="65" y="77"/>
                </a:cubicBezTo>
                <a:cubicBezTo>
                  <a:pt x="65" y="79"/>
                  <a:pt x="63" y="81"/>
                  <a:pt x="61" y="81"/>
                </a:cubicBezTo>
                <a:cubicBezTo>
                  <a:pt x="48" y="81"/>
                  <a:pt x="48" y="81"/>
                  <a:pt x="48" y="81"/>
                </a:cubicBezTo>
                <a:cubicBezTo>
                  <a:pt x="46" y="81"/>
                  <a:pt x="44" y="79"/>
                  <a:pt x="44" y="77"/>
                </a:cubicBezTo>
                <a:cubicBezTo>
                  <a:pt x="44" y="52"/>
                  <a:pt x="44" y="52"/>
                  <a:pt x="44" y="52"/>
                </a:cubicBezTo>
                <a:cubicBezTo>
                  <a:pt x="44" y="51"/>
                  <a:pt x="48" y="41"/>
                  <a:pt x="50" y="37"/>
                </a:cubicBezTo>
                <a:cubicBezTo>
                  <a:pt x="50" y="16"/>
                  <a:pt x="50" y="16"/>
                  <a:pt x="50" y="16"/>
                </a:cubicBezTo>
                <a:cubicBezTo>
                  <a:pt x="50" y="16"/>
                  <a:pt x="49" y="15"/>
                  <a:pt x="49" y="14"/>
                </a:cubicBezTo>
                <a:cubicBezTo>
                  <a:pt x="49" y="13"/>
                  <a:pt x="49" y="13"/>
                  <a:pt x="49" y="13"/>
                </a:cubicBezTo>
                <a:cubicBezTo>
                  <a:pt x="49" y="12"/>
                  <a:pt x="50" y="12"/>
                  <a:pt x="51" y="12"/>
                </a:cubicBezTo>
                <a:cubicBezTo>
                  <a:pt x="58" y="12"/>
                  <a:pt x="58" y="12"/>
                  <a:pt x="58" y="12"/>
                </a:cubicBezTo>
                <a:cubicBezTo>
                  <a:pt x="59" y="12"/>
                  <a:pt x="60" y="12"/>
                  <a:pt x="60" y="13"/>
                </a:cubicBezTo>
                <a:cubicBezTo>
                  <a:pt x="60" y="14"/>
                  <a:pt x="60" y="14"/>
                  <a:pt x="60" y="14"/>
                </a:cubicBezTo>
                <a:cubicBezTo>
                  <a:pt x="60" y="15"/>
                  <a:pt x="59" y="16"/>
                  <a:pt x="58" y="16"/>
                </a:cubicBezTo>
                <a:lnTo>
                  <a:pt x="58" y="37"/>
                </a:lnTo>
                <a:close/>
                <a:moveTo>
                  <a:pt x="52" y="53"/>
                </a:moveTo>
                <a:cubicBezTo>
                  <a:pt x="56" y="53"/>
                  <a:pt x="56" y="53"/>
                  <a:pt x="56" y="53"/>
                </a:cubicBezTo>
                <a:cubicBezTo>
                  <a:pt x="60" y="53"/>
                  <a:pt x="63" y="56"/>
                  <a:pt x="63" y="59"/>
                </a:cubicBezTo>
                <a:cubicBezTo>
                  <a:pt x="63" y="63"/>
                  <a:pt x="63" y="63"/>
                  <a:pt x="63" y="63"/>
                </a:cubicBezTo>
                <a:cubicBezTo>
                  <a:pt x="63" y="67"/>
                  <a:pt x="60" y="70"/>
                  <a:pt x="56" y="70"/>
                </a:cubicBezTo>
                <a:cubicBezTo>
                  <a:pt x="52" y="70"/>
                  <a:pt x="52" y="70"/>
                  <a:pt x="52" y="70"/>
                </a:cubicBezTo>
                <a:cubicBezTo>
                  <a:pt x="49" y="70"/>
                  <a:pt x="46" y="67"/>
                  <a:pt x="46" y="63"/>
                </a:cubicBezTo>
                <a:cubicBezTo>
                  <a:pt x="46" y="59"/>
                  <a:pt x="46" y="59"/>
                  <a:pt x="46" y="59"/>
                </a:cubicBezTo>
                <a:cubicBezTo>
                  <a:pt x="46" y="56"/>
                  <a:pt x="49" y="53"/>
                  <a:pt x="52" y="53"/>
                </a:cubicBezTo>
                <a:moveTo>
                  <a:pt x="14" y="64"/>
                </a:moveTo>
                <a:cubicBezTo>
                  <a:pt x="20" y="64"/>
                  <a:pt x="20" y="64"/>
                  <a:pt x="20" y="64"/>
                </a:cubicBezTo>
                <a:cubicBezTo>
                  <a:pt x="26" y="64"/>
                  <a:pt x="31" y="69"/>
                  <a:pt x="31" y="75"/>
                </a:cubicBezTo>
                <a:cubicBezTo>
                  <a:pt x="31" y="81"/>
                  <a:pt x="31" y="81"/>
                  <a:pt x="31" y="81"/>
                </a:cubicBezTo>
                <a:cubicBezTo>
                  <a:pt x="31" y="87"/>
                  <a:pt x="26" y="92"/>
                  <a:pt x="20" y="92"/>
                </a:cubicBezTo>
                <a:cubicBezTo>
                  <a:pt x="14" y="92"/>
                  <a:pt x="14" y="92"/>
                  <a:pt x="14" y="92"/>
                </a:cubicBezTo>
                <a:cubicBezTo>
                  <a:pt x="8" y="92"/>
                  <a:pt x="3" y="87"/>
                  <a:pt x="3" y="81"/>
                </a:cubicBezTo>
                <a:cubicBezTo>
                  <a:pt x="3" y="75"/>
                  <a:pt x="3" y="75"/>
                  <a:pt x="3" y="75"/>
                </a:cubicBezTo>
                <a:cubicBezTo>
                  <a:pt x="3" y="69"/>
                  <a:pt x="8" y="64"/>
                  <a:pt x="14" y="64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" name="Freeform 37"/>
          <p:cNvSpPr>
            <a:spLocks noEditPoints="1"/>
          </p:cNvSpPr>
          <p:nvPr/>
        </p:nvSpPr>
        <p:spPr bwMode="auto">
          <a:xfrm>
            <a:off x="20609148" y="3198136"/>
            <a:ext cx="334554" cy="669108"/>
          </a:xfrm>
          <a:custGeom>
            <a:avLst/>
            <a:gdLst>
              <a:gd name="T0" fmla="*/ 55 w 55"/>
              <a:gd name="T1" fmla="*/ 13 h 110"/>
              <a:gd name="T2" fmla="*/ 55 w 55"/>
              <a:gd name="T3" fmla="*/ 82 h 110"/>
              <a:gd name="T4" fmla="*/ 52 w 55"/>
              <a:gd name="T5" fmla="*/ 87 h 110"/>
              <a:gd name="T6" fmla="*/ 27 w 55"/>
              <a:gd name="T7" fmla="*/ 102 h 110"/>
              <a:gd name="T8" fmla="*/ 18 w 55"/>
              <a:gd name="T9" fmla="*/ 99 h 110"/>
              <a:gd name="T10" fmla="*/ 12 w 55"/>
              <a:gd name="T11" fmla="*/ 89 h 110"/>
              <a:gd name="T12" fmla="*/ 14 w 55"/>
              <a:gd name="T13" fmla="*/ 81 h 110"/>
              <a:gd name="T14" fmla="*/ 31 w 55"/>
              <a:gd name="T15" fmla="*/ 71 h 110"/>
              <a:gd name="T16" fmla="*/ 31 w 55"/>
              <a:gd name="T17" fmla="*/ 13 h 110"/>
              <a:gd name="T18" fmla="*/ 55 w 55"/>
              <a:gd name="T19" fmla="*/ 13 h 110"/>
              <a:gd name="T20" fmla="*/ 35 w 55"/>
              <a:gd name="T21" fmla="*/ 0 h 110"/>
              <a:gd name="T22" fmla="*/ 51 w 55"/>
              <a:gd name="T23" fmla="*/ 0 h 110"/>
              <a:gd name="T24" fmla="*/ 55 w 55"/>
              <a:gd name="T25" fmla="*/ 4 h 110"/>
              <a:gd name="T26" fmla="*/ 55 w 55"/>
              <a:gd name="T27" fmla="*/ 11 h 110"/>
              <a:gd name="T28" fmla="*/ 31 w 55"/>
              <a:gd name="T29" fmla="*/ 11 h 110"/>
              <a:gd name="T30" fmla="*/ 31 w 55"/>
              <a:gd name="T31" fmla="*/ 4 h 110"/>
              <a:gd name="T32" fmla="*/ 35 w 55"/>
              <a:gd name="T33" fmla="*/ 0 h 110"/>
              <a:gd name="T34" fmla="*/ 22 w 55"/>
              <a:gd name="T35" fmla="*/ 104 h 110"/>
              <a:gd name="T36" fmla="*/ 20 w 55"/>
              <a:gd name="T37" fmla="*/ 106 h 110"/>
              <a:gd name="T38" fmla="*/ 16 w 55"/>
              <a:gd name="T39" fmla="*/ 108 h 110"/>
              <a:gd name="T40" fmla="*/ 7 w 55"/>
              <a:gd name="T41" fmla="*/ 106 h 110"/>
              <a:gd name="T42" fmla="*/ 2 w 55"/>
              <a:gd name="T43" fmla="*/ 96 h 110"/>
              <a:gd name="T44" fmla="*/ 4 w 55"/>
              <a:gd name="T45" fmla="*/ 87 h 110"/>
              <a:gd name="T46" fmla="*/ 8 w 55"/>
              <a:gd name="T47" fmla="*/ 85 h 110"/>
              <a:gd name="T48" fmla="*/ 10 w 55"/>
              <a:gd name="T49" fmla="*/ 84 h 110"/>
              <a:gd name="T50" fmla="*/ 10 w 55"/>
              <a:gd name="T51" fmla="*/ 91 h 110"/>
              <a:gd name="T52" fmla="*/ 15 w 55"/>
              <a:gd name="T53" fmla="*/ 101 h 110"/>
              <a:gd name="T54" fmla="*/ 22 w 55"/>
              <a:gd name="T55" fmla="*/ 104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5" h="110">
                <a:moveTo>
                  <a:pt x="55" y="13"/>
                </a:moveTo>
                <a:cubicBezTo>
                  <a:pt x="55" y="82"/>
                  <a:pt x="55" y="82"/>
                  <a:pt x="55" y="82"/>
                </a:cubicBezTo>
                <a:cubicBezTo>
                  <a:pt x="55" y="84"/>
                  <a:pt x="54" y="86"/>
                  <a:pt x="52" y="87"/>
                </a:cubicBezTo>
                <a:cubicBezTo>
                  <a:pt x="27" y="102"/>
                  <a:pt x="27" y="102"/>
                  <a:pt x="27" y="102"/>
                </a:cubicBezTo>
                <a:cubicBezTo>
                  <a:pt x="24" y="104"/>
                  <a:pt x="20" y="103"/>
                  <a:pt x="18" y="99"/>
                </a:cubicBezTo>
                <a:cubicBezTo>
                  <a:pt x="12" y="89"/>
                  <a:pt x="12" y="89"/>
                  <a:pt x="12" y="89"/>
                </a:cubicBezTo>
                <a:cubicBezTo>
                  <a:pt x="10" y="86"/>
                  <a:pt x="11" y="82"/>
                  <a:pt x="14" y="81"/>
                </a:cubicBezTo>
                <a:cubicBezTo>
                  <a:pt x="31" y="71"/>
                  <a:pt x="31" y="71"/>
                  <a:pt x="31" y="71"/>
                </a:cubicBezTo>
                <a:cubicBezTo>
                  <a:pt x="31" y="13"/>
                  <a:pt x="31" y="13"/>
                  <a:pt x="31" y="13"/>
                </a:cubicBezTo>
                <a:lnTo>
                  <a:pt x="55" y="13"/>
                </a:lnTo>
                <a:close/>
                <a:moveTo>
                  <a:pt x="35" y="0"/>
                </a:moveTo>
                <a:cubicBezTo>
                  <a:pt x="51" y="0"/>
                  <a:pt x="51" y="0"/>
                  <a:pt x="51" y="0"/>
                </a:cubicBezTo>
                <a:cubicBezTo>
                  <a:pt x="53" y="0"/>
                  <a:pt x="55" y="2"/>
                  <a:pt x="55" y="4"/>
                </a:cubicBezTo>
                <a:cubicBezTo>
                  <a:pt x="55" y="11"/>
                  <a:pt x="55" y="11"/>
                  <a:pt x="55" y="11"/>
                </a:cubicBezTo>
                <a:cubicBezTo>
                  <a:pt x="31" y="11"/>
                  <a:pt x="31" y="11"/>
                  <a:pt x="31" y="11"/>
                </a:cubicBezTo>
                <a:cubicBezTo>
                  <a:pt x="31" y="4"/>
                  <a:pt x="31" y="4"/>
                  <a:pt x="31" y="4"/>
                </a:cubicBezTo>
                <a:cubicBezTo>
                  <a:pt x="31" y="2"/>
                  <a:pt x="33" y="0"/>
                  <a:pt x="35" y="0"/>
                </a:cubicBezTo>
                <a:moveTo>
                  <a:pt x="22" y="104"/>
                </a:moveTo>
                <a:cubicBezTo>
                  <a:pt x="22" y="105"/>
                  <a:pt x="21" y="106"/>
                  <a:pt x="20" y="106"/>
                </a:cubicBezTo>
                <a:cubicBezTo>
                  <a:pt x="16" y="108"/>
                  <a:pt x="16" y="108"/>
                  <a:pt x="16" y="108"/>
                </a:cubicBezTo>
                <a:cubicBezTo>
                  <a:pt x="13" y="110"/>
                  <a:pt x="9" y="109"/>
                  <a:pt x="7" y="106"/>
                </a:cubicBezTo>
                <a:cubicBezTo>
                  <a:pt x="2" y="96"/>
                  <a:pt x="2" y="96"/>
                  <a:pt x="2" y="96"/>
                </a:cubicBezTo>
                <a:cubicBezTo>
                  <a:pt x="0" y="93"/>
                  <a:pt x="1" y="89"/>
                  <a:pt x="4" y="87"/>
                </a:cubicBezTo>
                <a:cubicBezTo>
                  <a:pt x="8" y="85"/>
                  <a:pt x="8" y="85"/>
                  <a:pt x="8" y="85"/>
                </a:cubicBezTo>
                <a:cubicBezTo>
                  <a:pt x="8" y="85"/>
                  <a:pt x="9" y="85"/>
                  <a:pt x="10" y="84"/>
                </a:cubicBezTo>
                <a:cubicBezTo>
                  <a:pt x="9" y="86"/>
                  <a:pt x="8" y="89"/>
                  <a:pt x="10" y="91"/>
                </a:cubicBezTo>
                <a:cubicBezTo>
                  <a:pt x="15" y="101"/>
                  <a:pt x="15" y="101"/>
                  <a:pt x="15" y="101"/>
                </a:cubicBezTo>
                <a:cubicBezTo>
                  <a:pt x="17" y="103"/>
                  <a:pt x="20" y="105"/>
                  <a:pt x="22" y="104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" name="Freeform 38"/>
          <p:cNvSpPr>
            <a:spLocks noEditPoints="1"/>
          </p:cNvSpPr>
          <p:nvPr/>
        </p:nvSpPr>
        <p:spPr bwMode="auto">
          <a:xfrm>
            <a:off x="18932663" y="3201857"/>
            <a:ext cx="609632" cy="661674"/>
          </a:xfrm>
          <a:custGeom>
            <a:avLst/>
            <a:gdLst>
              <a:gd name="T0" fmla="*/ 66 w 100"/>
              <a:gd name="T1" fmla="*/ 12 h 109"/>
              <a:gd name="T2" fmla="*/ 78 w 100"/>
              <a:gd name="T3" fmla="*/ 8 h 109"/>
              <a:gd name="T4" fmla="*/ 75 w 100"/>
              <a:gd name="T5" fmla="*/ 17 h 109"/>
              <a:gd name="T6" fmla="*/ 89 w 100"/>
              <a:gd name="T7" fmla="*/ 21 h 109"/>
              <a:gd name="T8" fmla="*/ 94 w 100"/>
              <a:gd name="T9" fmla="*/ 31 h 109"/>
              <a:gd name="T10" fmla="*/ 91 w 100"/>
              <a:gd name="T11" fmla="*/ 44 h 109"/>
              <a:gd name="T12" fmla="*/ 100 w 100"/>
              <a:gd name="T13" fmla="*/ 46 h 109"/>
              <a:gd name="T14" fmla="*/ 91 w 100"/>
              <a:gd name="T15" fmla="*/ 55 h 109"/>
              <a:gd name="T16" fmla="*/ 88 w 100"/>
              <a:gd name="T17" fmla="*/ 65 h 109"/>
              <a:gd name="T18" fmla="*/ 92 w 100"/>
              <a:gd name="T19" fmla="*/ 77 h 109"/>
              <a:gd name="T20" fmla="*/ 82 w 100"/>
              <a:gd name="T21" fmla="*/ 75 h 109"/>
              <a:gd name="T22" fmla="*/ 79 w 100"/>
              <a:gd name="T23" fmla="*/ 88 h 109"/>
              <a:gd name="T24" fmla="*/ 82 w 100"/>
              <a:gd name="T25" fmla="*/ 109 h 109"/>
              <a:gd name="T26" fmla="*/ 69 w 100"/>
              <a:gd name="T27" fmla="*/ 94 h 109"/>
              <a:gd name="T28" fmla="*/ 56 w 100"/>
              <a:gd name="T29" fmla="*/ 90 h 109"/>
              <a:gd name="T30" fmla="*/ 54 w 100"/>
              <a:gd name="T31" fmla="*/ 99 h 109"/>
              <a:gd name="T32" fmla="*/ 45 w 100"/>
              <a:gd name="T33" fmla="*/ 90 h 109"/>
              <a:gd name="T34" fmla="*/ 35 w 100"/>
              <a:gd name="T35" fmla="*/ 88 h 109"/>
              <a:gd name="T36" fmla="*/ 27 w 100"/>
              <a:gd name="T37" fmla="*/ 94 h 109"/>
              <a:gd name="T38" fmla="*/ 22 w 100"/>
              <a:gd name="T39" fmla="*/ 91 h 109"/>
              <a:gd name="T40" fmla="*/ 25 w 100"/>
              <a:gd name="T41" fmla="*/ 82 h 109"/>
              <a:gd name="T42" fmla="*/ 12 w 100"/>
              <a:gd name="T43" fmla="*/ 78 h 109"/>
              <a:gd name="T44" fmla="*/ 6 w 100"/>
              <a:gd name="T45" fmla="*/ 69 h 109"/>
              <a:gd name="T46" fmla="*/ 10 w 100"/>
              <a:gd name="T47" fmla="*/ 55 h 109"/>
              <a:gd name="T48" fmla="*/ 0 w 100"/>
              <a:gd name="T49" fmla="*/ 53 h 109"/>
              <a:gd name="T50" fmla="*/ 9 w 100"/>
              <a:gd name="T51" fmla="*/ 44 h 109"/>
              <a:gd name="T52" fmla="*/ 12 w 100"/>
              <a:gd name="T53" fmla="*/ 34 h 109"/>
              <a:gd name="T54" fmla="*/ 9 w 100"/>
              <a:gd name="T55" fmla="*/ 22 h 109"/>
              <a:gd name="T56" fmla="*/ 18 w 100"/>
              <a:gd name="T57" fmla="*/ 25 h 109"/>
              <a:gd name="T58" fmla="*/ 21 w 100"/>
              <a:gd name="T59" fmla="*/ 11 h 109"/>
              <a:gd name="T60" fmla="*/ 31 w 100"/>
              <a:gd name="T61" fmla="*/ 6 h 109"/>
              <a:gd name="T62" fmla="*/ 45 w 100"/>
              <a:gd name="T63" fmla="*/ 9 h 109"/>
              <a:gd name="T64" fmla="*/ 47 w 100"/>
              <a:gd name="T65" fmla="*/ 0 h 109"/>
              <a:gd name="T66" fmla="*/ 56 w 100"/>
              <a:gd name="T67" fmla="*/ 9 h 109"/>
              <a:gd name="T68" fmla="*/ 45 w 100"/>
              <a:gd name="T69" fmla="*/ 44 h 109"/>
              <a:gd name="T70" fmla="*/ 31 w 100"/>
              <a:gd name="T71" fmla="*/ 19 h 109"/>
              <a:gd name="T72" fmla="*/ 52 w 100"/>
              <a:gd name="T73" fmla="*/ 86 h 109"/>
              <a:gd name="T74" fmla="*/ 70 w 100"/>
              <a:gd name="T75" fmla="*/ 80 h 109"/>
              <a:gd name="T76" fmla="*/ 81 w 100"/>
              <a:gd name="T77" fmla="*/ 69 h 109"/>
              <a:gd name="T78" fmla="*/ 33 w 100"/>
              <a:gd name="T79" fmla="*/ 17 h 109"/>
              <a:gd name="T80" fmla="*/ 48 w 100"/>
              <a:gd name="T81" fmla="*/ 42 h 109"/>
              <a:gd name="T82" fmla="*/ 42 w 100"/>
              <a:gd name="T83" fmla="*/ 48 h 109"/>
              <a:gd name="T84" fmla="*/ 82 w 100"/>
              <a:gd name="T85" fmla="*/ 67 h 109"/>
              <a:gd name="T86" fmla="*/ 87 w 100"/>
              <a:gd name="T87" fmla="*/ 51 h 109"/>
              <a:gd name="T88" fmla="*/ 42 w 100"/>
              <a:gd name="T89" fmla="*/ 51 h 109"/>
              <a:gd name="T90" fmla="*/ 14 w 100"/>
              <a:gd name="T91" fmla="*/ 51 h 109"/>
              <a:gd name="T92" fmla="*/ 58 w 100"/>
              <a:gd name="T93" fmla="*/ 47 h 109"/>
              <a:gd name="T94" fmla="*/ 19 w 100"/>
              <a:gd name="T95" fmla="*/ 69 h 109"/>
              <a:gd name="T96" fmla="*/ 31 w 100"/>
              <a:gd name="T97" fmla="*/ 80 h 109"/>
              <a:gd name="T98" fmla="*/ 56 w 100"/>
              <a:gd name="T99" fmla="*/ 44 h 109"/>
              <a:gd name="T100" fmla="*/ 81 w 100"/>
              <a:gd name="T101" fmla="*/ 30 h 109"/>
              <a:gd name="T102" fmla="*/ 49 w 100"/>
              <a:gd name="T103" fmla="*/ 57 h 109"/>
              <a:gd name="T104" fmla="*/ 67 w 100"/>
              <a:gd name="T105" fmla="*/ 17 h 109"/>
              <a:gd name="T106" fmla="*/ 52 w 100"/>
              <a:gd name="T107" fmla="*/ 1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0" h="109">
                <a:moveTo>
                  <a:pt x="56" y="9"/>
                </a:moveTo>
                <a:cubicBezTo>
                  <a:pt x="59" y="10"/>
                  <a:pt x="62" y="11"/>
                  <a:pt x="66" y="12"/>
                </a:cubicBezTo>
                <a:cubicBezTo>
                  <a:pt x="66" y="12"/>
                  <a:pt x="66" y="12"/>
                  <a:pt x="66" y="12"/>
                </a:cubicBezTo>
                <a:cubicBezTo>
                  <a:pt x="69" y="6"/>
                  <a:pt x="69" y="6"/>
                  <a:pt x="69" y="6"/>
                </a:cubicBezTo>
                <a:cubicBezTo>
                  <a:pt x="70" y="5"/>
                  <a:pt x="71" y="4"/>
                  <a:pt x="72" y="5"/>
                </a:cubicBezTo>
                <a:cubicBezTo>
                  <a:pt x="78" y="8"/>
                  <a:pt x="78" y="8"/>
                  <a:pt x="78" y="8"/>
                </a:cubicBezTo>
                <a:cubicBezTo>
                  <a:pt x="79" y="9"/>
                  <a:pt x="79" y="10"/>
                  <a:pt x="79" y="11"/>
                </a:cubicBezTo>
                <a:cubicBezTo>
                  <a:pt x="75" y="17"/>
                  <a:pt x="75" y="17"/>
                  <a:pt x="75" y="17"/>
                </a:cubicBezTo>
                <a:cubicBezTo>
                  <a:pt x="75" y="17"/>
                  <a:pt x="75" y="17"/>
                  <a:pt x="75" y="17"/>
                </a:cubicBezTo>
                <a:cubicBezTo>
                  <a:pt x="78" y="20"/>
                  <a:pt x="80" y="22"/>
                  <a:pt x="82" y="25"/>
                </a:cubicBezTo>
                <a:cubicBezTo>
                  <a:pt x="82" y="25"/>
                  <a:pt x="83" y="24"/>
                  <a:pt x="83" y="24"/>
                </a:cubicBezTo>
                <a:cubicBezTo>
                  <a:pt x="89" y="21"/>
                  <a:pt x="89" y="21"/>
                  <a:pt x="89" y="21"/>
                </a:cubicBezTo>
                <a:cubicBezTo>
                  <a:pt x="90" y="20"/>
                  <a:pt x="91" y="21"/>
                  <a:pt x="92" y="22"/>
                </a:cubicBezTo>
                <a:cubicBezTo>
                  <a:pt x="95" y="28"/>
                  <a:pt x="95" y="28"/>
                  <a:pt x="95" y="28"/>
                </a:cubicBezTo>
                <a:cubicBezTo>
                  <a:pt x="96" y="29"/>
                  <a:pt x="95" y="30"/>
                  <a:pt x="94" y="31"/>
                </a:cubicBezTo>
                <a:cubicBezTo>
                  <a:pt x="88" y="34"/>
                  <a:pt x="88" y="34"/>
                  <a:pt x="88" y="34"/>
                </a:cubicBezTo>
                <a:cubicBezTo>
                  <a:pt x="88" y="34"/>
                  <a:pt x="88" y="34"/>
                  <a:pt x="88" y="34"/>
                </a:cubicBezTo>
                <a:cubicBezTo>
                  <a:pt x="89" y="37"/>
                  <a:pt x="90" y="41"/>
                  <a:pt x="91" y="44"/>
                </a:cubicBezTo>
                <a:cubicBezTo>
                  <a:pt x="91" y="44"/>
                  <a:pt x="91" y="44"/>
                  <a:pt x="91" y="44"/>
                </a:cubicBezTo>
                <a:cubicBezTo>
                  <a:pt x="98" y="44"/>
                  <a:pt x="98" y="44"/>
                  <a:pt x="98" y="44"/>
                </a:cubicBezTo>
                <a:cubicBezTo>
                  <a:pt x="99" y="44"/>
                  <a:pt x="100" y="45"/>
                  <a:pt x="100" y="46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0" y="54"/>
                  <a:pt x="99" y="55"/>
                  <a:pt x="98" y="55"/>
                </a:cubicBezTo>
                <a:cubicBezTo>
                  <a:pt x="91" y="55"/>
                  <a:pt x="91" y="55"/>
                  <a:pt x="91" y="55"/>
                </a:cubicBezTo>
                <a:cubicBezTo>
                  <a:pt x="91" y="55"/>
                  <a:pt x="91" y="55"/>
                  <a:pt x="91" y="55"/>
                </a:cubicBezTo>
                <a:cubicBezTo>
                  <a:pt x="90" y="59"/>
                  <a:pt x="89" y="62"/>
                  <a:pt x="88" y="65"/>
                </a:cubicBezTo>
                <a:cubicBezTo>
                  <a:pt x="88" y="65"/>
                  <a:pt x="88" y="65"/>
                  <a:pt x="88" y="65"/>
                </a:cubicBezTo>
                <a:cubicBezTo>
                  <a:pt x="94" y="69"/>
                  <a:pt x="94" y="69"/>
                  <a:pt x="94" y="69"/>
                </a:cubicBezTo>
                <a:cubicBezTo>
                  <a:pt x="95" y="69"/>
                  <a:pt x="96" y="71"/>
                  <a:pt x="95" y="71"/>
                </a:cubicBezTo>
                <a:cubicBezTo>
                  <a:pt x="92" y="77"/>
                  <a:pt x="92" y="77"/>
                  <a:pt x="92" y="77"/>
                </a:cubicBezTo>
                <a:cubicBezTo>
                  <a:pt x="91" y="79"/>
                  <a:pt x="90" y="79"/>
                  <a:pt x="89" y="78"/>
                </a:cubicBezTo>
                <a:cubicBezTo>
                  <a:pt x="83" y="75"/>
                  <a:pt x="83" y="75"/>
                  <a:pt x="83" y="75"/>
                </a:cubicBezTo>
                <a:cubicBezTo>
                  <a:pt x="83" y="75"/>
                  <a:pt x="82" y="75"/>
                  <a:pt x="82" y="75"/>
                </a:cubicBezTo>
                <a:cubicBezTo>
                  <a:pt x="80" y="77"/>
                  <a:pt x="78" y="80"/>
                  <a:pt x="75" y="82"/>
                </a:cubicBezTo>
                <a:cubicBezTo>
                  <a:pt x="75" y="82"/>
                  <a:pt x="75" y="82"/>
                  <a:pt x="75" y="82"/>
                </a:cubicBezTo>
                <a:cubicBezTo>
                  <a:pt x="79" y="88"/>
                  <a:pt x="79" y="88"/>
                  <a:pt x="79" y="88"/>
                </a:cubicBezTo>
                <a:cubicBezTo>
                  <a:pt x="79" y="89"/>
                  <a:pt x="79" y="90"/>
                  <a:pt x="78" y="91"/>
                </a:cubicBezTo>
                <a:cubicBezTo>
                  <a:pt x="89" y="109"/>
                  <a:pt x="89" y="109"/>
                  <a:pt x="89" y="109"/>
                </a:cubicBezTo>
                <a:cubicBezTo>
                  <a:pt x="82" y="109"/>
                  <a:pt x="82" y="109"/>
                  <a:pt x="82" y="109"/>
                </a:cubicBezTo>
                <a:cubicBezTo>
                  <a:pt x="73" y="94"/>
                  <a:pt x="73" y="94"/>
                  <a:pt x="73" y="94"/>
                </a:cubicBezTo>
                <a:cubicBezTo>
                  <a:pt x="72" y="94"/>
                  <a:pt x="72" y="94"/>
                  <a:pt x="72" y="94"/>
                </a:cubicBezTo>
                <a:cubicBezTo>
                  <a:pt x="71" y="95"/>
                  <a:pt x="70" y="95"/>
                  <a:pt x="69" y="94"/>
                </a:cubicBezTo>
                <a:cubicBezTo>
                  <a:pt x="66" y="88"/>
                  <a:pt x="66" y="88"/>
                  <a:pt x="66" y="88"/>
                </a:cubicBezTo>
                <a:cubicBezTo>
                  <a:pt x="66" y="88"/>
                  <a:pt x="66" y="87"/>
                  <a:pt x="66" y="87"/>
                </a:cubicBezTo>
                <a:cubicBezTo>
                  <a:pt x="62" y="89"/>
                  <a:pt x="59" y="90"/>
                  <a:pt x="56" y="90"/>
                </a:cubicBezTo>
                <a:cubicBezTo>
                  <a:pt x="56" y="90"/>
                  <a:pt x="56" y="90"/>
                  <a:pt x="56" y="90"/>
                </a:cubicBezTo>
                <a:cubicBezTo>
                  <a:pt x="56" y="97"/>
                  <a:pt x="56" y="97"/>
                  <a:pt x="56" y="97"/>
                </a:cubicBezTo>
                <a:cubicBezTo>
                  <a:pt x="56" y="98"/>
                  <a:pt x="55" y="99"/>
                  <a:pt x="54" y="99"/>
                </a:cubicBezTo>
                <a:cubicBezTo>
                  <a:pt x="47" y="99"/>
                  <a:pt x="47" y="99"/>
                  <a:pt x="47" y="99"/>
                </a:cubicBezTo>
                <a:cubicBezTo>
                  <a:pt x="45" y="99"/>
                  <a:pt x="45" y="98"/>
                  <a:pt x="45" y="97"/>
                </a:cubicBezTo>
                <a:cubicBezTo>
                  <a:pt x="45" y="90"/>
                  <a:pt x="45" y="90"/>
                  <a:pt x="45" y="90"/>
                </a:cubicBezTo>
                <a:cubicBezTo>
                  <a:pt x="45" y="90"/>
                  <a:pt x="45" y="90"/>
                  <a:pt x="45" y="90"/>
                </a:cubicBezTo>
                <a:cubicBezTo>
                  <a:pt x="41" y="90"/>
                  <a:pt x="38" y="89"/>
                  <a:pt x="35" y="87"/>
                </a:cubicBezTo>
                <a:cubicBezTo>
                  <a:pt x="35" y="87"/>
                  <a:pt x="35" y="88"/>
                  <a:pt x="35" y="88"/>
                </a:cubicBezTo>
                <a:cubicBezTo>
                  <a:pt x="31" y="94"/>
                  <a:pt x="31" y="94"/>
                  <a:pt x="31" y="94"/>
                </a:cubicBezTo>
                <a:cubicBezTo>
                  <a:pt x="31" y="95"/>
                  <a:pt x="29" y="95"/>
                  <a:pt x="28" y="94"/>
                </a:cubicBezTo>
                <a:cubicBezTo>
                  <a:pt x="27" y="94"/>
                  <a:pt x="27" y="94"/>
                  <a:pt x="27" y="94"/>
                </a:cubicBezTo>
                <a:cubicBezTo>
                  <a:pt x="18" y="109"/>
                  <a:pt x="18" y="109"/>
                  <a:pt x="18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22" y="91"/>
                  <a:pt x="22" y="91"/>
                  <a:pt x="22" y="91"/>
                </a:cubicBezTo>
                <a:cubicBezTo>
                  <a:pt x="21" y="90"/>
                  <a:pt x="21" y="89"/>
                  <a:pt x="21" y="88"/>
                </a:cubicBezTo>
                <a:cubicBezTo>
                  <a:pt x="25" y="82"/>
                  <a:pt x="25" y="82"/>
                  <a:pt x="25" y="82"/>
                </a:cubicBezTo>
                <a:cubicBezTo>
                  <a:pt x="25" y="82"/>
                  <a:pt x="25" y="82"/>
                  <a:pt x="25" y="82"/>
                </a:cubicBezTo>
                <a:cubicBezTo>
                  <a:pt x="22" y="80"/>
                  <a:pt x="20" y="77"/>
                  <a:pt x="18" y="75"/>
                </a:cubicBezTo>
                <a:cubicBezTo>
                  <a:pt x="18" y="75"/>
                  <a:pt x="18" y="75"/>
                  <a:pt x="18" y="75"/>
                </a:cubicBezTo>
                <a:cubicBezTo>
                  <a:pt x="12" y="78"/>
                  <a:pt x="12" y="78"/>
                  <a:pt x="12" y="78"/>
                </a:cubicBezTo>
                <a:cubicBezTo>
                  <a:pt x="11" y="79"/>
                  <a:pt x="9" y="79"/>
                  <a:pt x="9" y="77"/>
                </a:cubicBezTo>
                <a:cubicBezTo>
                  <a:pt x="5" y="71"/>
                  <a:pt x="5" y="71"/>
                  <a:pt x="5" y="71"/>
                </a:cubicBezTo>
                <a:cubicBezTo>
                  <a:pt x="5" y="71"/>
                  <a:pt x="5" y="69"/>
                  <a:pt x="6" y="69"/>
                </a:cubicBezTo>
                <a:cubicBezTo>
                  <a:pt x="12" y="65"/>
                  <a:pt x="12" y="65"/>
                  <a:pt x="12" y="65"/>
                </a:cubicBezTo>
                <a:cubicBezTo>
                  <a:pt x="12" y="65"/>
                  <a:pt x="12" y="65"/>
                  <a:pt x="12" y="65"/>
                </a:cubicBezTo>
                <a:cubicBezTo>
                  <a:pt x="11" y="62"/>
                  <a:pt x="10" y="59"/>
                  <a:pt x="10" y="55"/>
                </a:cubicBezTo>
                <a:cubicBezTo>
                  <a:pt x="9" y="55"/>
                  <a:pt x="9" y="55"/>
                  <a:pt x="9" y="55"/>
                </a:cubicBezTo>
                <a:cubicBezTo>
                  <a:pt x="3" y="55"/>
                  <a:pt x="3" y="55"/>
                  <a:pt x="3" y="55"/>
                </a:cubicBezTo>
                <a:cubicBezTo>
                  <a:pt x="1" y="55"/>
                  <a:pt x="0" y="54"/>
                  <a:pt x="0" y="53"/>
                </a:cubicBezTo>
                <a:cubicBezTo>
                  <a:pt x="0" y="46"/>
                  <a:pt x="0" y="46"/>
                  <a:pt x="0" y="46"/>
                </a:cubicBezTo>
                <a:cubicBezTo>
                  <a:pt x="0" y="45"/>
                  <a:pt x="1" y="44"/>
                  <a:pt x="3" y="44"/>
                </a:cubicBezTo>
                <a:cubicBezTo>
                  <a:pt x="9" y="44"/>
                  <a:pt x="9" y="44"/>
                  <a:pt x="9" y="44"/>
                </a:cubicBezTo>
                <a:cubicBezTo>
                  <a:pt x="9" y="44"/>
                  <a:pt x="10" y="44"/>
                  <a:pt x="10" y="44"/>
                </a:cubicBezTo>
                <a:cubicBezTo>
                  <a:pt x="10" y="41"/>
                  <a:pt x="11" y="37"/>
                  <a:pt x="12" y="34"/>
                </a:cubicBezTo>
                <a:cubicBezTo>
                  <a:pt x="12" y="34"/>
                  <a:pt x="12" y="34"/>
                  <a:pt x="12" y="34"/>
                </a:cubicBezTo>
                <a:cubicBezTo>
                  <a:pt x="6" y="31"/>
                  <a:pt x="6" y="31"/>
                  <a:pt x="6" y="31"/>
                </a:cubicBezTo>
                <a:cubicBezTo>
                  <a:pt x="5" y="30"/>
                  <a:pt x="5" y="29"/>
                  <a:pt x="5" y="28"/>
                </a:cubicBezTo>
                <a:cubicBezTo>
                  <a:pt x="9" y="22"/>
                  <a:pt x="9" y="22"/>
                  <a:pt x="9" y="22"/>
                </a:cubicBezTo>
                <a:cubicBezTo>
                  <a:pt x="9" y="21"/>
                  <a:pt x="11" y="20"/>
                  <a:pt x="12" y="21"/>
                </a:cubicBezTo>
                <a:cubicBezTo>
                  <a:pt x="18" y="24"/>
                  <a:pt x="18" y="24"/>
                  <a:pt x="18" y="24"/>
                </a:cubicBezTo>
                <a:cubicBezTo>
                  <a:pt x="18" y="24"/>
                  <a:pt x="18" y="25"/>
                  <a:pt x="18" y="25"/>
                </a:cubicBezTo>
                <a:cubicBezTo>
                  <a:pt x="20" y="22"/>
                  <a:pt x="22" y="20"/>
                  <a:pt x="25" y="17"/>
                </a:cubicBezTo>
                <a:cubicBezTo>
                  <a:pt x="25" y="17"/>
                  <a:pt x="25" y="17"/>
                  <a:pt x="25" y="17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0"/>
                  <a:pt x="21" y="9"/>
                  <a:pt x="22" y="8"/>
                </a:cubicBezTo>
                <a:cubicBezTo>
                  <a:pt x="28" y="5"/>
                  <a:pt x="28" y="5"/>
                  <a:pt x="28" y="5"/>
                </a:cubicBezTo>
                <a:cubicBezTo>
                  <a:pt x="29" y="4"/>
                  <a:pt x="31" y="5"/>
                  <a:pt x="31" y="6"/>
                </a:cubicBezTo>
                <a:cubicBezTo>
                  <a:pt x="35" y="12"/>
                  <a:pt x="35" y="12"/>
                  <a:pt x="35" y="12"/>
                </a:cubicBezTo>
                <a:cubicBezTo>
                  <a:pt x="35" y="12"/>
                  <a:pt x="35" y="12"/>
                  <a:pt x="35" y="12"/>
                </a:cubicBezTo>
                <a:cubicBezTo>
                  <a:pt x="38" y="11"/>
                  <a:pt x="41" y="10"/>
                  <a:pt x="45" y="9"/>
                </a:cubicBezTo>
                <a:cubicBezTo>
                  <a:pt x="45" y="9"/>
                  <a:pt x="45" y="9"/>
                  <a:pt x="45" y="9"/>
                </a:cubicBezTo>
                <a:cubicBezTo>
                  <a:pt x="45" y="2"/>
                  <a:pt x="45" y="2"/>
                  <a:pt x="45" y="2"/>
                </a:cubicBezTo>
                <a:cubicBezTo>
                  <a:pt x="45" y="1"/>
                  <a:pt x="45" y="0"/>
                  <a:pt x="47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5" y="0"/>
                  <a:pt x="56" y="1"/>
                  <a:pt x="56" y="2"/>
                </a:cubicBezTo>
                <a:cubicBezTo>
                  <a:pt x="56" y="9"/>
                  <a:pt x="56" y="9"/>
                  <a:pt x="56" y="9"/>
                </a:cubicBezTo>
                <a:cubicBezTo>
                  <a:pt x="56" y="9"/>
                  <a:pt x="56" y="9"/>
                  <a:pt x="56" y="9"/>
                </a:cubicBezTo>
                <a:moveTo>
                  <a:pt x="31" y="19"/>
                </a:moveTo>
                <a:cubicBezTo>
                  <a:pt x="45" y="44"/>
                  <a:pt x="45" y="44"/>
                  <a:pt x="45" y="44"/>
                </a:cubicBezTo>
                <a:cubicBezTo>
                  <a:pt x="45" y="44"/>
                  <a:pt x="44" y="44"/>
                  <a:pt x="44" y="44"/>
                </a:cubicBezTo>
                <a:cubicBezTo>
                  <a:pt x="19" y="30"/>
                  <a:pt x="19" y="30"/>
                  <a:pt x="19" y="30"/>
                </a:cubicBezTo>
                <a:cubicBezTo>
                  <a:pt x="22" y="26"/>
                  <a:pt x="26" y="22"/>
                  <a:pt x="31" y="19"/>
                </a:cubicBezTo>
                <a:moveTo>
                  <a:pt x="53" y="57"/>
                </a:moveTo>
                <a:cubicBezTo>
                  <a:pt x="67" y="82"/>
                  <a:pt x="67" y="82"/>
                  <a:pt x="67" y="82"/>
                </a:cubicBezTo>
                <a:cubicBezTo>
                  <a:pt x="62" y="84"/>
                  <a:pt x="57" y="86"/>
                  <a:pt x="52" y="86"/>
                </a:cubicBezTo>
                <a:cubicBezTo>
                  <a:pt x="52" y="57"/>
                  <a:pt x="52" y="57"/>
                  <a:pt x="52" y="57"/>
                </a:cubicBezTo>
                <a:cubicBezTo>
                  <a:pt x="52" y="57"/>
                  <a:pt x="52" y="57"/>
                  <a:pt x="53" y="57"/>
                </a:cubicBezTo>
                <a:moveTo>
                  <a:pt x="70" y="80"/>
                </a:moveTo>
                <a:cubicBezTo>
                  <a:pt x="55" y="56"/>
                  <a:pt x="55" y="56"/>
                  <a:pt x="55" y="56"/>
                </a:cubicBezTo>
                <a:cubicBezTo>
                  <a:pt x="56" y="55"/>
                  <a:pt x="56" y="55"/>
                  <a:pt x="56" y="55"/>
                </a:cubicBezTo>
                <a:cubicBezTo>
                  <a:pt x="81" y="69"/>
                  <a:pt x="81" y="69"/>
                  <a:pt x="81" y="69"/>
                </a:cubicBezTo>
                <a:cubicBezTo>
                  <a:pt x="78" y="74"/>
                  <a:pt x="74" y="78"/>
                  <a:pt x="70" y="80"/>
                </a:cubicBezTo>
                <a:moveTo>
                  <a:pt x="48" y="42"/>
                </a:moveTo>
                <a:cubicBezTo>
                  <a:pt x="33" y="17"/>
                  <a:pt x="33" y="17"/>
                  <a:pt x="33" y="17"/>
                </a:cubicBezTo>
                <a:cubicBezTo>
                  <a:pt x="38" y="15"/>
                  <a:pt x="43" y="13"/>
                  <a:pt x="49" y="13"/>
                </a:cubicBezTo>
                <a:cubicBezTo>
                  <a:pt x="49" y="42"/>
                  <a:pt x="49" y="42"/>
                  <a:pt x="49" y="42"/>
                </a:cubicBezTo>
                <a:cubicBezTo>
                  <a:pt x="48" y="42"/>
                  <a:pt x="48" y="42"/>
                  <a:pt x="48" y="42"/>
                </a:cubicBezTo>
                <a:moveTo>
                  <a:pt x="18" y="33"/>
                </a:moveTo>
                <a:cubicBezTo>
                  <a:pt x="43" y="47"/>
                  <a:pt x="43" y="47"/>
                  <a:pt x="43" y="47"/>
                </a:cubicBezTo>
                <a:cubicBezTo>
                  <a:pt x="43" y="47"/>
                  <a:pt x="42" y="48"/>
                  <a:pt x="42" y="48"/>
                </a:cubicBezTo>
                <a:cubicBezTo>
                  <a:pt x="14" y="48"/>
                  <a:pt x="14" y="48"/>
                  <a:pt x="14" y="48"/>
                </a:cubicBezTo>
                <a:cubicBezTo>
                  <a:pt x="14" y="43"/>
                  <a:pt x="15" y="37"/>
                  <a:pt x="18" y="33"/>
                </a:cubicBezTo>
                <a:moveTo>
                  <a:pt x="82" y="67"/>
                </a:moveTo>
                <a:cubicBezTo>
                  <a:pt x="58" y="52"/>
                  <a:pt x="58" y="52"/>
                  <a:pt x="58" y="52"/>
                </a:cubicBezTo>
                <a:cubicBezTo>
                  <a:pt x="58" y="52"/>
                  <a:pt x="58" y="51"/>
                  <a:pt x="58" y="51"/>
                </a:cubicBezTo>
                <a:cubicBezTo>
                  <a:pt x="87" y="51"/>
                  <a:pt x="87" y="51"/>
                  <a:pt x="87" y="51"/>
                </a:cubicBezTo>
                <a:cubicBezTo>
                  <a:pt x="86" y="57"/>
                  <a:pt x="85" y="62"/>
                  <a:pt x="82" y="67"/>
                </a:cubicBezTo>
                <a:moveTo>
                  <a:pt x="14" y="51"/>
                </a:moveTo>
                <a:cubicBezTo>
                  <a:pt x="42" y="51"/>
                  <a:pt x="42" y="51"/>
                  <a:pt x="42" y="51"/>
                </a:cubicBezTo>
                <a:cubicBezTo>
                  <a:pt x="42" y="51"/>
                  <a:pt x="43" y="52"/>
                  <a:pt x="43" y="52"/>
                </a:cubicBezTo>
                <a:cubicBezTo>
                  <a:pt x="18" y="67"/>
                  <a:pt x="18" y="67"/>
                  <a:pt x="18" y="67"/>
                </a:cubicBezTo>
                <a:cubicBezTo>
                  <a:pt x="15" y="62"/>
                  <a:pt x="14" y="57"/>
                  <a:pt x="14" y="51"/>
                </a:cubicBezTo>
                <a:moveTo>
                  <a:pt x="87" y="48"/>
                </a:moveTo>
                <a:cubicBezTo>
                  <a:pt x="58" y="48"/>
                  <a:pt x="58" y="48"/>
                  <a:pt x="58" y="48"/>
                </a:cubicBezTo>
                <a:cubicBezTo>
                  <a:pt x="58" y="48"/>
                  <a:pt x="58" y="47"/>
                  <a:pt x="58" y="47"/>
                </a:cubicBezTo>
                <a:cubicBezTo>
                  <a:pt x="82" y="33"/>
                  <a:pt x="82" y="33"/>
                  <a:pt x="82" y="33"/>
                </a:cubicBezTo>
                <a:cubicBezTo>
                  <a:pt x="85" y="37"/>
                  <a:pt x="86" y="43"/>
                  <a:pt x="87" y="48"/>
                </a:cubicBezTo>
                <a:moveTo>
                  <a:pt x="19" y="69"/>
                </a:moveTo>
                <a:cubicBezTo>
                  <a:pt x="44" y="55"/>
                  <a:pt x="44" y="55"/>
                  <a:pt x="44" y="55"/>
                </a:cubicBezTo>
                <a:cubicBezTo>
                  <a:pt x="44" y="55"/>
                  <a:pt x="45" y="55"/>
                  <a:pt x="45" y="56"/>
                </a:cubicBezTo>
                <a:cubicBezTo>
                  <a:pt x="31" y="80"/>
                  <a:pt x="31" y="80"/>
                  <a:pt x="31" y="80"/>
                </a:cubicBezTo>
                <a:cubicBezTo>
                  <a:pt x="26" y="78"/>
                  <a:pt x="22" y="74"/>
                  <a:pt x="19" y="69"/>
                </a:cubicBezTo>
                <a:moveTo>
                  <a:pt x="81" y="30"/>
                </a:moveTo>
                <a:cubicBezTo>
                  <a:pt x="56" y="44"/>
                  <a:pt x="56" y="44"/>
                  <a:pt x="56" y="44"/>
                </a:cubicBezTo>
                <a:cubicBezTo>
                  <a:pt x="56" y="44"/>
                  <a:pt x="56" y="44"/>
                  <a:pt x="55" y="44"/>
                </a:cubicBezTo>
                <a:cubicBezTo>
                  <a:pt x="70" y="19"/>
                  <a:pt x="70" y="19"/>
                  <a:pt x="70" y="19"/>
                </a:cubicBezTo>
                <a:cubicBezTo>
                  <a:pt x="74" y="22"/>
                  <a:pt x="78" y="26"/>
                  <a:pt x="81" y="30"/>
                </a:cubicBezTo>
                <a:moveTo>
                  <a:pt x="33" y="82"/>
                </a:moveTo>
                <a:cubicBezTo>
                  <a:pt x="48" y="57"/>
                  <a:pt x="48" y="57"/>
                  <a:pt x="48" y="57"/>
                </a:cubicBezTo>
                <a:cubicBezTo>
                  <a:pt x="48" y="57"/>
                  <a:pt x="48" y="57"/>
                  <a:pt x="49" y="57"/>
                </a:cubicBezTo>
                <a:cubicBezTo>
                  <a:pt x="49" y="86"/>
                  <a:pt x="49" y="86"/>
                  <a:pt x="49" y="86"/>
                </a:cubicBezTo>
                <a:cubicBezTo>
                  <a:pt x="43" y="86"/>
                  <a:pt x="38" y="84"/>
                  <a:pt x="33" y="82"/>
                </a:cubicBezTo>
                <a:moveTo>
                  <a:pt x="67" y="17"/>
                </a:moveTo>
                <a:cubicBezTo>
                  <a:pt x="53" y="42"/>
                  <a:pt x="53" y="42"/>
                  <a:pt x="53" y="42"/>
                </a:cubicBezTo>
                <a:cubicBezTo>
                  <a:pt x="52" y="42"/>
                  <a:pt x="52" y="42"/>
                  <a:pt x="52" y="42"/>
                </a:cubicBezTo>
                <a:cubicBezTo>
                  <a:pt x="52" y="13"/>
                  <a:pt x="52" y="13"/>
                  <a:pt x="52" y="13"/>
                </a:cubicBezTo>
                <a:cubicBezTo>
                  <a:pt x="57" y="13"/>
                  <a:pt x="62" y="15"/>
                  <a:pt x="67" y="17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" name="Freeform 39"/>
          <p:cNvSpPr>
            <a:spLocks noEditPoints="1"/>
          </p:cNvSpPr>
          <p:nvPr/>
        </p:nvSpPr>
        <p:spPr bwMode="auto">
          <a:xfrm>
            <a:off x="17367694" y="3220440"/>
            <a:ext cx="661674" cy="624500"/>
          </a:xfrm>
          <a:custGeom>
            <a:avLst/>
            <a:gdLst>
              <a:gd name="T0" fmla="*/ 12 w 109"/>
              <a:gd name="T1" fmla="*/ 88 h 103"/>
              <a:gd name="T2" fmla="*/ 10 w 109"/>
              <a:gd name="T3" fmla="*/ 83 h 103"/>
              <a:gd name="T4" fmla="*/ 12 w 109"/>
              <a:gd name="T5" fmla="*/ 80 h 103"/>
              <a:gd name="T6" fmla="*/ 7 w 109"/>
              <a:gd name="T7" fmla="*/ 74 h 103"/>
              <a:gd name="T8" fmla="*/ 13 w 109"/>
              <a:gd name="T9" fmla="*/ 69 h 103"/>
              <a:gd name="T10" fmla="*/ 7 w 109"/>
              <a:gd name="T11" fmla="*/ 63 h 103"/>
              <a:gd name="T12" fmla="*/ 12 w 109"/>
              <a:gd name="T13" fmla="*/ 58 h 103"/>
              <a:gd name="T14" fmla="*/ 10 w 109"/>
              <a:gd name="T15" fmla="*/ 55 h 103"/>
              <a:gd name="T16" fmla="*/ 10 w 109"/>
              <a:gd name="T17" fmla="*/ 49 h 103"/>
              <a:gd name="T18" fmla="*/ 12 w 109"/>
              <a:gd name="T19" fmla="*/ 45 h 103"/>
              <a:gd name="T20" fmla="*/ 7 w 109"/>
              <a:gd name="T21" fmla="*/ 40 h 103"/>
              <a:gd name="T22" fmla="*/ 12 w 109"/>
              <a:gd name="T23" fmla="*/ 37 h 103"/>
              <a:gd name="T24" fmla="*/ 7 w 109"/>
              <a:gd name="T25" fmla="*/ 32 h 103"/>
              <a:gd name="T26" fmla="*/ 13 w 109"/>
              <a:gd name="T27" fmla="*/ 26 h 103"/>
              <a:gd name="T28" fmla="*/ 7 w 109"/>
              <a:gd name="T29" fmla="*/ 21 h 103"/>
              <a:gd name="T30" fmla="*/ 12 w 109"/>
              <a:gd name="T31" fmla="*/ 16 h 103"/>
              <a:gd name="T32" fmla="*/ 10 w 109"/>
              <a:gd name="T33" fmla="*/ 12 h 103"/>
              <a:gd name="T34" fmla="*/ 10 w 109"/>
              <a:gd name="T35" fmla="*/ 6 h 103"/>
              <a:gd name="T36" fmla="*/ 109 w 109"/>
              <a:gd name="T37" fmla="*/ 6 h 103"/>
              <a:gd name="T38" fmla="*/ 7 w 109"/>
              <a:gd name="T39" fmla="*/ 97 h 103"/>
              <a:gd name="T40" fmla="*/ 12 w 109"/>
              <a:gd name="T41" fmla="*/ 92 h 103"/>
              <a:gd name="T42" fmla="*/ 39 w 109"/>
              <a:gd name="T43" fmla="*/ 64 h 103"/>
              <a:gd name="T44" fmla="*/ 53 w 109"/>
              <a:gd name="T45" fmla="*/ 63 h 103"/>
              <a:gd name="T46" fmla="*/ 43 w 109"/>
              <a:gd name="T47" fmla="*/ 48 h 103"/>
              <a:gd name="T48" fmla="*/ 46 w 109"/>
              <a:gd name="T49" fmla="*/ 35 h 103"/>
              <a:gd name="T50" fmla="*/ 33 w 109"/>
              <a:gd name="T51" fmla="*/ 33 h 103"/>
              <a:gd name="T52" fmla="*/ 61 w 109"/>
              <a:gd name="T53" fmla="*/ 41 h 103"/>
              <a:gd name="T54" fmla="*/ 59 w 109"/>
              <a:gd name="T55" fmla="*/ 75 h 103"/>
              <a:gd name="T56" fmla="*/ 95 w 109"/>
              <a:gd name="T57" fmla="*/ 79 h 103"/>
              <a:gd name="T58" fmla="*/ 73 w 109"/>
              <a:gd name="T59" fmla="*/ 40 h 103"/>
              <a:gd name="T60" fmla="*/ 95 w 109"/>
              <a:gd name="T61" fmla="*/ 79 h 103"/>
              <a:gd name="T62" fmla="*/ 10 w 109"/>
              <a:gd name="T63" fmla="*/ 92 h 103"/>
              <a:gd name="T64" fmla="*/ 0 w 109"/>
              <a:gd name="T65" fmla="*/ 94 h 103"/>
              <a:gd name="T66" fmla="*/ 10 w 109"/>
              <a:gd name="T67" fmla="*/ 7 h 103"/>
              <a:gd name="T68" fmla="*/ 0 w 109"/>
              <a:gd name="T69" fmla="*/ 9 h 103"/>
              <a:gd name="T70" fmla="*/ 10 w 109"/>
              <a:gd name="T71" fmla="*/ 15 h 103"/>
              <a:gd name="T72" fmla="*/ 0 w 109"/>
              <a:gd name="T73" fmla="*/ 18 h 103"/>
              <a:gd name="T74" fmla="*/ 10 w 109"/>
              <a:gd name="T75" fmla="*/ 24 h 103"/>
              <a:gd name="T76" fmla="*/ 0 w 109"/>
              <a:gd name="T77" fmla="*/ 26 h 103"/>
              <a:gd name="T78" fmla="*/ 10 w 109"/>
              <a:gd name="T79" fmla="*/ 33 h 103"/>
              <a:gd name="T80" fmla="*/ 0 w 109"/>
              <a:gd name="T81" fmla="*/ 35 h 103"/>
              <a:gd name="T82" fmla="*/ 10 w 109"/>
              <a:gd name="T83" fmla="*/ 41 h 103"/>
              <a:gd name="T84" fmla="*/ 0 w 109"/>
              <a:gd name="T85" fmla="*/ 43 h 103"/>
              <a:gd name="T86" fmla="*/ 10 w 109"/>
              <a:gd name="T87" fmla="*/ 50 h 103"/>
              <a:gd name="T88" fmla="*/ 0 w 109"/>
              <a:gd name="T89" fmla="*/ 52 h 103"/>
              <a:gd name="T90" fmla="*/ 10 w 109"/>
              <a:gd name="T91" fmla="*/ 58 h 103"/>
              <a:gd name="T92" fmla="*/ 0 w 109"/>
              <a:gd name="T93" fmla="*/ 60 h 103"/>
              <a:gd name="T94" fmla="*/ 10 w 109"/>
              <a:gd name="T95" fmla="*/ 67 h 103"/>
              <a:gd name="T96" fmla="*/ 0 w 109"/>
              <a:gd name="T97" fmla="*/ 69 h 103"/>
              <a:gd name="T98" fmla="*/ 10 w 109"/>
              <a:gd name="T99" fmla="*/ 75 h 103"/>
              <a:gd name="T100" fmla="*/ 0 w 109"/>
              <a:gd name="T101" fmla="*/ 77 h 103"/>
              <a:gd name="T102" fmla="*/ 10 w 109"/>
              <a:gd name="T103" fmla="*/ 84 h 103"/>
              <a:gd name="T104" fmla="*/ 0 w 109"/>
              <a:gd name="T105" fmla="*/ 86 h 103"/>
              <a:gd name="T106" fmla="*/ 102 w 109"/>
              <a:gd name="T107" fmla="*/ 2 h 103"/>
              <a:gd name="T108" fmla="*/ 23 w 109"/>
              <a:gd name="T109" fmla="*/ 101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9" h="103">
                <a:moveTo>
                  <a:pt x="7" y="91"/>
                </a:moveTo>
                <a:cubicBezTo>
                  <a:pt x="7" y="89"/>
                  <a:pt x="7" y="89"/>
                  <a:pt x="7" y="89"/>
                </a:cubicBezTo>
                <a:cubicBezTo>
                  <a:pt x="10" y="89"/>
                  <a:pt x="10" y="89"/>
                  <a:pt x="10" y="89"/>
                </a:cubicBezTo>
                <a:cubicBezTo>
                  <a:pt x="11" y="89"/>
                  <a:pt x="11" y="89"/>
                  <a:pt x="12" y="88"/>
                </a:cubicBezTo>
                <a:cubicBezTo>
                  <a:pt x="12" y="87"/>
                  <a:pt x="13" y="87"/>
                  <a:pt x="13" y="86"/>
                </a:cubicBezTo>
                <a:cubicBezTo>
                  <a:pt x="13" y="85"/>
                  <a:pt x="12" y="84"/>
                  <a:pt x="12" y="84"/>
                </a:cubicBezTo>
                <a:cubicBezTo>
                  <a:pt x="12" y="84"/>
                  <a:pt x="12" y="84"/>
                  <a:pt x="12" y="84"/>
                </a:cubicBezTo>
                <a:cubicBezTo>
                  <a:pt x="11" y="83"/>
                  <a:pt x="11" y="83"/>
                  <a:pt x="10" y="83"/>
                </a:cubicBezTo>
                <a:cubicBezTo>
                  <a:pt x="7" y="83"/>
                  <a:pt x="7" y="83"/>
                  <a:pt x="7" y="83"/>
                </a:cubicBezTo>
                <a:cubicBezTo>
                  <a:pt x="7" y="80"/>
                  <a:pt x="7" y="80"/>
                  <a:pt x="7" y="80"/>
                </a:cubicBezTo>
                <a:cubicBezTo>
                  <a:pt x="10" y="80"/>
                  <a:pt x="10" y="80"/>
                  <a:pt x="10" y="80"/>
                </a:cubicBezTo>
                <a:cubicBezTo>
                  <a:pt x="11" y="80"/>
                  <a:pt x="11" y="80"/>
                  <a:pt x="12" y="80"/>
                </a:cubicBezTo>
                <a:cubicBezTo>
                  <a:pt x="12" y="79"/>
                  <a:pt x="13" y="78"/>
                  <a:pt x="13" y="77"/>
                </a:cubicBezTo>
                <a:cubicBezTo>
                  <a:pt x="13" y="77"/>
                  <a:pt x="12" y="76"/>
                  <a:pt x="12" y="75"/>
                </a:cubicBezTo>
                <a:cubicBezTo>
                  <a:pt x="11" y="75"/>
                  <a:pt x="11" y="74"/>
                  <a:pt x="10" y="74"/>
                </a:cubicBezTo>
                <a:cubicBezTo>
                  <a:pt x="7" y="74"/>
                  <a:pt x="7" y="74"/>
                  <a:pt x="7" y="74"/>
                </a:cubicBezTo>
                <a:cubicBezTo>
                  <a:pt x="7" y="72"/>
                  <a:pt x="7" y="72"/>
                  <a:pt x="7" y="72"/>
                </a:cubicBezTo>
                <a:cubicBezTo>
                  <a:pt x="10" y="72"/>
                  <a:pt x="10" y="72"/>
                  <a:pt x="10" y="72"/>
                </a:cubicBezTo>
                <a:cubicBezTo>
                  <a:pt x="11" y="72"/>
                  <a:pt x="11" y="72"/>
                  <a:pt x="12" y="71"/>
                </a:cubicBezTo>
                <a:cubicBezTo>
                  <a:pt x="12" y="70"/>
                  <a:pt x="13" y="70"/>
                  <a:pt x="13" y="69"/>
                </a:cubicBezTo>
                <a:cubicBezTo>
                  <a:pt x="13" y="68"/>
                  <a:pt x="12" y="67"/>
                  <a:pt x="12" y="67"/>
                </a:cubicBezTo>
                <a:cubicBezTo>
                  <a:pt x="11" y="66"/>
                  <a:pt x="11" y="66"/>
                  <a:pt x="10" y="66"/>
                </a:cubicBezTo>
                <a:cubicBezTo>
                  <a:pt x="7" y="66"/>
                  <a:pt x="7" y="66"/>
                  <a:pt x="7" y="66"/>
                </a:cubicBezTo>
                <a:cubicBezTo>
                  <a:pt x="7" y="63"/>
                  <a:pt x="7" y="63"/>
                  <a:pt x="7" y="63"/>
                </a:cubicBezTo>
                <a:cubicBezTo>
                  <a:pt x="10" y="63"/>
                  <a:pt x="10" y="63"/>
                  <a:pt x="10" y="63"/>
                </a:cubicBezTo>
                <a:cubicBezTo>
                  <a:pt x="11" y="63"/>
                  <a:pt x="11" y="63"/>
                  <a:pt x="12" y="63"/>
                </a:cubicBezTo>
                <a:cubicBezTo>
                  <a:pt x="12" y="62"/>
                  <a:pt x="13" y="61"/>
                  <a:pt x="13" y="60"/>
                </a:cubicBezTo>
                <a:cubicBezTo>
                  <a:pt x="13" y="59"/>
                  <a:pt x="12" y="59"/>
                  <a:pt x="12" y="58"/>
                </a:cubicBezTo>
                <a:cubicBezTo>
                  <a:pt x="11" y="58"/>
                  <a:pt x="11" y="57"/>
                  <a:pt x="10" y="57"/>
                </a:cubicBezTo>
                <a:cubicBezTo>
                  <a:pt x="7" y="57"/>
                  <a:pt x="7" y="57"/>
                  <a:pt x="7" y="57"/>
                </a:cubicBezTo>
                <a:cubicBezTo>
                  <a:pt x="7" y="55"/>
                  <a:pt x="7" y="55"/>
                  <a:pt x="7" y="55"/>
                </a:cubicBezTo>
                <a:cubicBezTo>
                  <a:pt x="10" y="55"/>
                  <a:pt x="10" y="55"/>
                  <a:pt x="10" y="55"/>
                </a:cubicBezTo>
                <a:cubicBezTo>
                  <a:pt x="11" y="55"/>
                  <a:pt x="11" y="54"/>
                  <a:pt x="12" y="54"/>
                </a:cubicBezTo>
                <a:cubicBezTo>
                  <a:pt x="12" y="53"/>
                  <a:pt x="13" y="53"/>
                  <a:pt x="13" y="52"/>
                </a:cubicBezTo>
                <a:cubicBezTo>
                  <a:pt x="13" y="51"/>
                  <a:pt x="12" y="50"/>
                  <a:pt x="12" y="50"/>
                </a:cubicBezTo>
                <a:cubicBezTo>
                  <a:pt x="11" y="49"/>
                  <a:pt x="11" y="49"/>
                  <a:pt x="10" y="49"/>
                </a:cubicBezTo>
                <a:cubicBezTo>
                  <a:pt x="7" y="49"/>
                  <a:pt x="7" y="49"/>
                  <a:pt x="7" y="49"/>
                </a:cubicBezTo>
                <a:cubicBezTo>
                  <a:pt x="7" y="46"/>
                  <a:pt x="7" y="46"/>
                  <a:pt x="7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11" y="46"/>
                  <a:pt x="11" y="46"/>
                  <a:pt x="12" y="45"/>
                </a:cubicBezTo>
                <a:cubicBezTo>
                  <a:pt x="12" y="45"/>
                  <a:pt x="13" y="44"/>
                  <a:pt x="13" y="43"/>
                </a:cubicBezTo>
                <a:cubicBezTo>
                  <a:pt x="13" y="42"/>
                  <a:pt x="12" y="42"/>
                  <a:pt x="12" y="41"/>
                </a:cubicBezTo>
                <a:cubicBezTo>
                  <a:pt x="11" y="41"/>
                  <a:pt x="11" y="40"/>
                  <a:pt x="10" y="40"/>
                </a:cubicBezTo>
                <a:cubicBezTo>
                  <a:pt x="7" y="40"/>
                  <a:pt x="7" y="40"/>
                  <a:pt x="7" y="40"/>
                </a:cubicBezTo>
                <a:cubicBezTo>
                  <a:pt x="7" y="38"/>
                  <a:pt x="7" y="38"/>
                  <a:pt x="7" y="38"/>
                </a:cubicBezTo>
                <a:cubicBezTo>
                  <a:pt x="10" y="38"/>
                  <a:pt x="10" y="38"/>
                  <a:pt x="10" y="38"/>
                </a:cubicBezTo>
                <a:cubicBezTo>
                  <a:pt x="11" y="38"/>
                  <a:pt x="11" y="37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6"/>
                  <a:pt x="13" y="36"/>
                  <a:pt x="13" y="35"/>
                </a:cubicBezTo>
                <a:cubicBezTo>
                  <a:pt x="13" y="34"/>
                  <a:pt x="12" y="33"/>
                  <a:pt x="12" y="33"/>
                </a:cubicBezTo>
                <a:cubicBezTo>
                  <a:pt x="11" y="32"/>
                  <a:pt x="11" y="32"/>
                  <a:pt x="10" y="32"/>
                </a:cubicBezTo>
                <a:cubicBezTo>
                  <a:pt x="7" y="32"/>
                  <a:pt x="7" y="32"/>
                  <a:pt x="7" y="32"/>
                </a:cubicBezTo>
                <a:cubicBezTo>
                  <a:pt x="7" y="29"/>
                  <a:pt x="7" y="29"/>
                  <a:pt x="7" y="29"/>
                </a:cubicBezTo>
                <a:cubicBezTo>
                  <a:pt x="10" y="29"/>
                  <a:pt x="10" y="29"/>
                  <a:pt x="10" y="29"/>
                </a:cubicBezTo>
                <a:cubicBezTo>
                  <a:pt x="11" y="29"/>
                  <a:pt x="11" y="29"/>
                  <a:pt x="12" y="28"/>
                </a:cubicBezTo>
                <a:cubicBezTo>
                  <a:pt x="12" y="28"/>
                  <a:pt x="13" y="27"/>
                  <a:pt x="13" y="26"/>
                </a:cubicBezTo>
                <a:cubicBezTo>
                  <a:pt x="13" y="25"/>
                  <a:pt x="12" y="25"/>
                  <a:pt x="12" y="24"/>
                </a:cubicBezTo>
                <a:cubicBezTo>
                  <a:pt x="11" y="24"/>
                  <a:pt x="11" y="23"/>
                  <a:pt x="10" y="23"/>
                </a:cubicBezTo>
                <a:cubicBezTo>
                  <a:pt x="7" y="23"/>
                  <a:pt x="7" y="23"/>
                  <a:pt x="7" y="23"/>
                </a:cubicBezTo>
                <a:cubicBezTo>
                  <a:pt x="7" y="21"/>
                  <a:pt x="7" y="21"/>
                  <a:pt x="7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1" y="21"/>
                  <a:pt x="11" y="20"/>
                  <a:pt x="12" y="20"/>
                </a:cubicBezTo>
                <a:cubicBezTo>
                  <a:pt x="12" y="19"/>
                  <a:pt x="13" y="18"/>
                  <a:pt x="13" y="18"/>
                </a:cubicBezTo>
                <a:cubicBezTo>
                  <a:pt x="13" y="17"/>
                  <a:pt x="12" y="16"/>
                  <a:pt x="12" y="16"/>
                </a:cubicBezTo>
                <a:cubicBezTo>
                  <a:pt x="11" y="15"/>
                  <a:pt x="11" y="15"/>
                  <a:pt x="10" y="15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2"/>
                  <a:pt x="7" y="12"/>
                  <a:pt x="7" y="12"/>
                </a:cubicBezTo>
                <a:cubicBezTo>
                  <a:pt x="10" y="12"/>
                  <a:pt x="10" y="12"/>
                  <a:pt x="10" y="12"/>
                </a:cubicBezTo>
                <a:cubicBezTo>
                  <a:pt x="11" y="12"/>
                  <a:pt x="11" y="12"/>
                  <a:pt x="12" y="11"/>
                </a:cubicBezTo>
                <a:cubicBezTo>
                  <a:pt x="12" y="11"/>
                  <a:pt x="13" y="10"/>
                  <a:pt x="13" y="9"/>
                </a:cubicBezTo>
                <a:cubicBezTo>
                  <a:pt x="13" y="8"/>
                  <a:pt x="12" y="8"/>
                  <a:pt x="12" y="7"/>
                </a:cubicBezTo>
                <a:cubicBezTo>
                  <a:pt x="11" y="6"/>
                  <a:pt x="11" y="6"/>
                  <a:pt x="10" y="6"/>
                </a:cubicBezTo>
                <a:cubicBezTo>
                  <a:pt x="7" y="6"/>
                  <a:pt x="7" y="6"/>
                  <a:pt x="7" y="6"/>
                </a:cubicBezTo>
                <a:cubicBezTo>
                  <a:pt x="7" y="3"/>
                  <a:pt x="9" y="0"/>
                  <a:pt x="12" y="0"/>
                </a:cubicBezTo>
                <a:cubicBezTo>
                  <a:pt x="103" y="0"/>
                  <a:pt x="103" y="0"/>
                  <a:pt x="103" y="0"/>
                </a:cubicBezTo>
                <a:cubicBezTo>
                  <a:pt x="106" y="0"/>
                  <a:pt x="109" y="3"/>
                  <a:pt x="109" y="6"/>
                </a:cubicBezTo>
                <a:cubicBezTo>
                  <a:pt x="109" y="97"/>
                  <a:pt x="109" y="97"/>
                  <a:pt x="109" y="97"/>
                </a:cubicBezTo>
                <a:cubicBezTo>
                  <a:pt x="109" y="100"/>
                  <a:pt x="106" y="103"/>
                  <a:pt x="103" y="103"/>
                </a:cubicBezTo>
                <a:cubicBezTo>
                  <a:pt x="12" y="103"/>
                  <a:pt x="12" y="103"/>
                  <a:pt x="12" y="103"/>
                </a:cubicBezTo>
                <a:cubicBezTo>
                  <a:pt x="9" y="103"/>
                  <a:pt x="7" y="100"/>
                  <a:pt x="7" y="97"/>
                </a:cubicBezTo>
                <a:cubicBezTo>
                  <a:pt x="10" y="97"/>
                  <a:pt x="10" y="97"/>
                  <a:pt x="10" y="97"/>
                </a:cubicBezTo>
                <a:cubicBezTo>
                  <a:pt x="11" y="97"/>
                  <a:pt x="11" y="97"/>
                  <a:pt x="12" y="97"/>
                </a:cubicBezTo>
                <a:cubicBezTo>
                  <a:pt x="12" y="96"/>
                  <a:pt x="13" y="95"/>
                  <a:pt x="13" y="94"/>
                </a:cubicBezTo>
                <a:cubicBezTo>
                  <a:pt x="13" y="94"/>
                  <a:pt x="12" y="93"/>
                  <a:pt x="12" y="92"/>
                </a:cubicBezTo>
                <a:cubicBezTo>
                  <a:pt x="11" y="92"/>
                  <a:pt x="11" y="91"/>
                  <a:pt x="10" y="91"/>
                </a:cubicBezTo>
                <a:lnTo>
                  <a:pt x="7" y="91"/>
                </a:lnTo>
                <a:close/>
                <a:moveTo>
                  <a:pt x="29" y="66"/>
                </a:moveTo>
                <a:cubicBezTo>
                  <a:pt x="39" y="64"/>
                  <a:pt x="39" y="64"/>
                  <a:pt x="39" y="64"/>
                </a:cubicBezTo>
                <a:cubicBezTo>
                  <a:pt x="39" y="67"/>
                  <a:pt x="40" y="69"/>
                  <a:pt x="41" y="70"/>
                </a:cubicBezTo>
                <a:cubicBezTo>
                  <a:pt x="43" y="71"/>
                  <a:pt x="44" y="72"/>
                  <a:pt x="46" y="72"/>
                </a:cubicBezTo>
                <a:cubicBezTo>
                  <a:pt x="48" y="72"/>
                  <a:pt x="50" y="71"/>
                  <a:pt x="51" y="70"/>
                </a:cubicBezTo>
                <a:cubicBezTo>
                  <a:pt x="53" y="68"/>
                  <a:pt x="53" y="66"/>
                  <a:pt x="53" y="63"/>
                </a:cubicBezTo>
                <a:cubicBezTo>
                  <a:pt x="53" y="61"/>
                  <a:pt x="53" y="59"/>
                  <a:pt x="52" y="57"/>
                </a:cubicBezTo>
                <a:cubicBezTo>
                  <a:pt x="50" y="56"/>
                  <a:pt x="49" y="55"/>
                  <a:pt x="47" y="55"/>
                </a:cubicBezTo>
                <a:cubicBezTo>
                  <a:pt x="45" y="55"/>
                  <a:pt x="44" y="55"/>
                  <a:pt x="42" y="56"/>
                </a:cubicBezTo>
                <a:cubicBezTo>
                  <a:pt x="43" y="48"/>
                  <a:pt x="43" y="48"/>
                  <a:pt x="43" y="48"/>
                </a:cubicBezTo>
                <a:cubicBezTo>
                  <a:pt x="46" y="48"/>
                  <a:pt x="48" y="47"/>
                  <a:pt x="49" y="46"/>
                </a:cubicBezTo>
                <a:cubicBezTo>
                  <a:pt x="51" y="45"/>
                  <a:pt x="51" y="43"/>
                  <a:pt x="51" y="41"/>
                </a:cubicBezTo>
                <a:cubicBezTo>
                  <a:pt x="51" y="39"/>
                  <a:pt x="51" y="38"/>
                  <a:pt x="50" y="37"/>
                </a:cubicBezTo>
                <a:cubicBezTo>
                  <a:pt x="49" y="36"/>
                  <a:pt x="47" y="35"/>
                  <a:pt x="46" y="35"/>
                </a:cubicBezTo>
                <a:cubicBezTo>
                  <a:pt x="44" y="35"/>
                  <a:pt x="43" y="36"/>
                  <a:pt x="41" y="37"/>
                </a:cubicBezTo>
                <a:cubicBezTo>
                  <a:pt x="40" y="38"/>
                  <a:pt x="39" y="40"/>
                  <a:pt x="39" y="42"/>
                </a:cubicBezTo>
                <a:cubicBezTo>
                  <a:pt x="30" y="41"/>
                  <a:pt x="30" y="41"/>
                  <a:pt x="30" y="41"/>
                </a:cubicBezTo>
                <a:cubicBezTo>
                  <a:pt x="31" y="38"/>
                  <a:pt x="32" y="35"/>
                  <a:pt x="33" y="33"/>
                </a:cubicBezTo>
                <a:cubicBezTo>
                  <a:pt x="34" y="31"/>
                  <a:pt x="36" y="30"/>
                  <a:pt x="38" y="29"/>
                </a:cubicBezTo>
                <a:cubicBezTo>
                  <a:pt x="41" y="28"/>
                  <a:pt x="43" y="27"/>
                  <a:pt x="46" y="27"/>
                </a:cubicBezTo>
                <a:cubicBezTo>
                  <a:pt x="51" y="27"/>
                  <a:pt x="55" y="29"/>
                  <a:pt x="58" y="32"/>
                </a:cubicBezTo>
                <a:cubicBezTo>
                  <a:pt x="60" y="34"/>
                  <a:pt x="61" y="37"/>
                  <a:pt x="61" y="41"/>
                </a:cubicBezTo>
                <a:cubicBezTo>
                  <a:pt x="61" y="45"/>
                  <a:pt x="59" y="49"/>
                  <a:pt x="54" y="52"/>
                </a:cubicBezTo>
                <a:cubicBezTo>
                  <a:pt x="57" y="52"/>
                  <a:pt x="59" y="54"/>
                  <a:pt x="61" y="56"/>
                </a:cubicBezTo>
                <a:cubicBezTo>
                  <a:pt x="63" y="58"/>
                  <a:pt x="64" y="61"/>
                  <a:pt x="64" y="64"/>
                </a:cubicBezTo>
                <a:cubicBezTo>
                  <a:pt x="64" y="68"/>
                  <a:pt x="62" y="72"/>
                  <a:pt x="59" y="75"/>
                </a:cubicBezTo>
                <a:cubicBezTo>
                  <a:pt x="55" y="79"/>
                  <a:pt x="51" y="80"/>
                  <a:pt x="46" y="80"/>
                </a:cubicBezTo>
                <a:cubicBezTo>
                  <a:pt x="42" y="80"/>
                  <a:pt x="38" y="79"/>
                  <a:pt x="35" y="76"/>
                </a:cubicBezTo>
                <a:cubicBezTo>
                  <a:pt x="32" y="74"/>
                  <a:pt x="30" y="70"/>
                  <a:pt x="29" y="66"/>
                </a:cubicBezTo>
                <a:moveTo>
                  <a:pt x="95" y="79"/>
                </a:moveTo>
                <a:cubicBezTo>
                  <a:pt x="85" y="79"/>
                  <a:pt x="85" y="79"/>
                  <a:pt x="85" y="79"/>
                </a:cubicBezTo>
                <a:cubicBezTo>
                  <a:pt x="85" y="42"/>
                  <a:pt x="85" y="42"/>
                  <a:pt x="85" y="42"/>
                </a:cubicBezTo>
                <a:cubicBezTo>
                  <a:pt x="82" y="45"/>
                  <a:pt x="78" y="48"/>
                  <a:pt x="73" y="49"/>
                </a:cubicBezTo>
                <a:cubicBezTo>
                  <a:pt x="73" y="40"/>
                  <a:pt x="73" y="40"/>
                  <a:pt x="73" y="40"/>
                </a:cubicBezTo>
                <a:cubicBezTo>
                  <a:pt x="75" y="39"/>
                  <a:pt x="78" y="38"/>
                  <a:pt x="81" y="35"/>
                </a:cubicBezTo>
                <a:cubicBezTo>
                  <a:pt x="84" y="33"/>
                  <a:pt x="86" y="30"/>
                  <a:pt x="87" y="27"/>
                </a:cubicBezTo>
                <a:cubicBezTo>
                  <a:pt x="95" y="27"/>
                  <a:pt x="95" y="27"/>
                  <a:pt x="95" y="27"/>
                </a:cubicBezTo>
                <a:lnTo>
                  <a:pt x="95" y="79"/>
                </a:lnTo>
                <a:close/>
                <a:moveTo>
                  <a:pt x="0" y="94"/>
                </a:moveTo>
                <a:cubicBezTo>
                  <a:pt x="0" y="94"/>
                  <a:pt x="0" y="94"/>
                  <a:pt x="0" y="94"/>
                </a:cubicBezTo>
                <a:cubicBezTo>
                  <a:pt x="0" y="93"/>
                  <a:pt x="1" y="92"/>
                  <a:pt x="2" y="92"/>
                </a:cubicBezTo>
                <a:cubicBezTo>
                  <a:pt x="10" y="92"/>
                  <a:pt x="10" y="92"/>
                  <a:pt x="10" y="92"/>
                </a:cubicBezTo>
                <a:cubicBezTo>
                  <a:pt x="11" y="92"/>
                  <a:pt x="12" y="93"/>
                  <a:pt x="12" y="94"/>
                </a:cubicBezTo>
                <a:cubicBezTo>
                  <a:pt x="12" y="96"/>
                  <a:pt x="11" y="97"/>
                  <a:pt x="10" y="97"/>
                </a:cubicBezTo>
                <a:cubicBezTo>
                  <a:pt x="2" y="97"/>
                  <a:pt x="2" y="97"/>
                  <a:pt x="2" y="97"/>
                </a:cubicBezTo>
                <a:cubicBezTo>
                  <a:pt x="1" y="97"/>
                  <a:pt x="0" y="96"/>
                  <a:pt x="0" y="94"/>
                </a:cubicBezTo>
                <a:moveTo>
                  <a:pt x="0" y="9"/>
                </a:moveTo>
                <a:cubicBezTo>
                  <a:pt x="0" y="9"/>
                  <a:pt x="0" y="9"/>
                  <a:pt x="0" y="9"/>
                </a:cubicBezTo>
                <a:cubicBezTo>
                  <a:pt x="0" y="8"/>
                  <a:pt x="1" y="7"/>
                  <a:pt x="2" y="7"/>
                </a:cubicBezTo>
                <a:cubicBezTo>
                  <a:pt x="10" y="7"/>
                  <a:pt x="10" y="7"/>
                  <a:pt x="10" y="7"/>
                </a:cubicBezTo>
                <a:cubicBezTo>
                  <a:pt x="11" y="7"/>
                  <a:pt x="12" y="8"/>
                  <a:pt x="12" y="9"/>
                </a:cubicBezTo>
                <a:cubicBezTo>
                  <a:pt x="12" y="10"/>
                  <a:pt x="11" y="11"/>
                  <a:pt x="10" y="11"/>
                </a:cubicBezTo>
                <a:cubicBezTo>
                  <a:pt x="2" y="11"/>
                  <a:pt x="2" y="11"/>
                  <a:pt x="2" y="11"/>
                </a:cubicBezTo>
                <a:cubicBezTo>
                  <a:pt x="1" y="11"/>
                  <a:pt x="0" y="10"/>
                  <a:pt x="0" y="9"/>
                </a:cubicBezTo>
                <a:moveTo>
                  <a:pt x="0" y="18"/>
                </a:moveTo>
                <a:cubicBezTo>
                  <a:pt x="0" y="18"/>
                  <a:pt x="0" y="18"/>
                  <a:pt x="0" y="18"/>
                </a:cubicBezTo>
                <a:cubicBezTo>
                  <a:pt x="0" y="16"/>
                  <a:pt x="1" y="15"/>
                  <a:pt x="2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1" y="15"/>
                  <a:pt x="12" y="16"/>
                  <a:pt x="12" y="18"/>
                </a:cubicBezTo>
                <a:cubicBezTo>
                  <a:pt x="12" y="19"/>
                  <a:pt x="11" y="20"/>
                  <a:pt x="10" y="20"/>
                </a:cubicBezTo>
                <a:cubicBezTo>
                  <a:pt x="2" y="20"/>
                  <a:pt x="2" y="20"/>
                  <a:pt x="2" y="20"/>
                </a:cubicBezTo>
                <a:cubicBezTo>
                  <a:pt x="1" y="20"/>
                  <a:pt x="0" y="19"/>
                  <a:pt x="0" y="18"/>
                </a:cubicBezTo>
                <a:moveTo>
                  <a:pt x="0" y="26"/>
                </a:move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1" y="24"/>
                  <a:pt x="2" y="24"/>
                </a:cubicBezTo>
                <a:cubicBezTo>
                  <a:pt x="10" y="24"/>
                  <a:pt x="10" y="24"/>
                  <a:pt x="10" y="24"/>
                </a:cubicBezTo>
                <a:cubicBezTo>
                  <a:pt x="11" y="24"/>
                  <a:pt x="12" y="25"/>
                  <a:pt x="12" y="26"/>
                </a:cubicBezTo>
                <a:cubicBezTo>
                  <a:pt x="12" y="27"/>
                  <a:pt x="11" y="28"/>
                  <a:pt x="10" y="28"/>
                </a:cubicBezTo>
                <a:cubicBezTo>
                  <a:pt x="2" y="28"/>
                  <a:pt x="2" y="28"/>
                  <a:pt x="2" y="28"/>
                </a:cubicBezTo>
                <a:cubicBezTo>
                  <a:pt x="1" y="28"/>
                  <a:pt x="0" y="27"/>
                  <a:pt x="0" y="26"/>
                </a:cubicBezTo>
                <a:moveTo>
                  <a:pt x="0" y="35"/>
                </a:moveTo>
                <a:cubicBezTo>
                  <a:pt x="0" y="35"/>
                  <a:pt x="0" y="35"/>
                  <a:pt x="0" y="35"/>
                </a:cubicBezTo>
                <a:cubicBezTo>
                  <a:pt x="0" y="33"/>
                  <a:pt x="1" y="33"/>
                  <a:pt x="2" y="33"/>
                </a:cubicBezTo>
                <a:cubicBezTo>
                  <a:pt x="10" y="33"/>
                  <a:pt x="10" y="33"/>
                  <a:pt x="10" y="33"/>
                </a:cubicBezTo>
                <a:cubicBezTo>
                  <a:pt x="11" y="33"/>
                  <a:pt x="12" y="33"/>
                  <a:pt x="12" y="35"/>
                </a:cubicBezTo>
                <a:cubicBezTo>
                  <a:pt x="12" y="36"/>
                  <a:pt x="11" y="37"/>
                  <a:pt x="10" y="37"/>
                </a:cubicBezTo>
                <a:cubicBezTo>
                  <a:pt x="2" y="37"/>
                  <a:pt x="2" y="37"/>
                  <a:pt x="2" y="37"/>
                </a:cubicBezTo>
                <a:cubicBezTo>
                  <a:pt x="1" y="37"/>
                  <a:pt x="0" y="36"/>
                  <a:pt x="0" y="35"/>
                </a:cubicBezTo>
                <a:moveTo>
                  <a:pt x="0" y="43"/>
                </a:moveTo>
                <a:cubicBezTo>
                  <a:pt x="0" y="43"/>
                  <a:pt x="0" y="43"/>
                  <a:pt x="0" y="43"/>
                </a:cubicBezTo>
                <a:cubicBezTo>
                  <a:pt x="0" y="42"/>
                  <a:pt x="1" y="41"/>
                  <a:pt x="2" y="41"/>
                </a:cubicBezTo>
                <a:cubicBezTo>
                  <a:pt x="10" y="41"/>
                  <a:pt x="10" y="41"/>
                  <a:pt x="10" y="41"/>
                </a:cubicBezTo>
                <a:cubicBezTo>
                  <a:pt x="11" y="41"/>
                  <a:pt x="12" y="42"/>
                  <a:pt x="12" y="43"/>
                </a:cubicBezTo>
                <a:cubicBezTo>
                  <a:pt x="12" y="44"/>
                  <a:pt x="11" y="45"/>
                  <a:pt x="10" y="45"/>
                </a:cubicBezTo>
                <a:cubicBezTo>
                  <a:pt x="2" y="45"/>
                  <a:pt x="2" y="45"/>
                  <a:pt x="2" y="45"/>
                </a:cubicBezTo>
                <a:cubicBezTo>
                  <a:pt x="1" y="45"/>
                  <a:pt x="0" y="44"/>
                  <a:pt x="0" y="43"/>
                </a:cubicBezTo>
                <a:moveTo>
                  <a:pt x="0" y="52"/>
                </a:moveTo>
                <a:cubicBezTo>
                  <a:pt x="0" y="52"/>
                  <a:pt x="0" y="52"/>
                  <a:pt x="0" y="52"/>
                </a:cubicBezTo>
                <a:cubicBezTo>
                  <a:pt x="0" y="51"/>
                  <a:pt x="1" y="50"/>
                  <a:pt x="2" y="50"/>
                </a:cubicBezTo>
                <a:cubicBezTo>
                  <a:pt x="10" y="50"/>
                  <a:pt x="10" y="50"/>
                  <a:pt x="10" y="50"/>
                </a:cubicBezTo>
                <a:cubicBezTo>
                  <a:pt x="11" y="50"/>
                  <a:pt x="12" y="51"/>
                  <a:pt x="12" y="52"/>
                </a:cubicBezTo>
                <a:cubicBezTo>
                  <a:pt x="12" y="53"/>
                  <a:pt x="11" y="54"/>
                  <a:pt x="10" y="54"/>
                </a:cubicBezTo>
                <a:cubicBezTo>
                  <a:pt x="2" y="54"/>
                  <a:pt x="2" y="54"/>
                  <a:pt x="2" y="54"/>
                </a:cubicBezTo>
                <a:cubicBezTo>
                  <a:pt x="1" y="54"/>
                  <a:pt x="0" y="53"/>
                  <a:pt x="0" y="52"/>
                </a:cubicBezTo>
                <a:moveTo>
                  <a:pt x="0" y="60"/>
                </a:moveTo>
                <a:cubicBezTo>
                  <a:pt x="0" y="60"/>
                  <a:pt x="0" y="60"/>
                  <a:pt x="0" y="60"/>
                </a:cubicBezTo>
                <a:cubicBezTo>
                  <a:pt x="0" y="59"/>
                  <a:pt x="1" y="58"/>
                  <a:pt x="2" y="58"/>
                </a:cubicBezTo>
                <a:cubicBezTo>
                  <a:pt x="10" y="58"/>
                  <a:pt x="10" y="58"/>
                  <a:pt x="10" y="58"/>
                </a:cubicBezTo>
                <a:cubicBezTo>
                  <a:pt x="11" y="58"/>
                  <a:pt x="12" y="59"/>
                  <a:pt x="12" y="60"/>
                </a:cubicBezTo>
                <a:cubicBezTo>
                  <a:pt x="12" y="62"/>
                  <a:pt x="11" y="63"/>
                  <a:pt x="10" y="63"/>
                </a:cubicBezTo>
                <a:cubicBezTo>
                  <a:pt x="2" y="63"/>
                  <a:pt x="2" y="63"/>
                  <a:pt x="2" y="63"/>
                </a:cubicBezTo>
                <a:cubicBezTo>
                  <a:pt x="1" y="63"/>
                  <a:pt x="0" y="62"/>
                  <a:pt x="0" y="60"/>
                </a:cubicBezTo>
                <a:moveTo>
                  <a:pt x="0" y="69"/>
                </a:moveTo>
                <a:cubicBezTo>
                  <a:pt x="0" y="69"/>
                  <a:pt x="0" y="69"/>
                  <a:pt x="0" y="69"/>
                </a:cubicBezTo>
                <a:cubicBezTo>
                  <a:pt x="0" y="68"/>
                  <a:pt x="1" y="67"/>
                  <a:pt x="2" y="67"/>
                </a:cubicBezTo>
                <a:cubicBezTo>
                  <a:pt x="10" y="67"/>
                  <a:pt x="10" y="67"/>
                  <a:pt x="10" y="67"/>
                </a:cubicBezTo>
                <a:cubicBezTo>
                  <a:pt x="11" y="67"/>
                  <a:pt x="12" y="68"/>
                  <a:pt x="12" y="69"/>
                </a:cubicBezTo>
                <a:cubicBezTo>
                  <a:pt x="12" y="70"/>
                  <a:pt x="11" y="71"/>
                  <a:pt x="10" y="71"/>
                </a:cubicBezTo>
                <a:cubicBezTo>
                  <a:pt x="2" y="71"/>
                  <a:pt x="2" y="71"/>
                  <a:pt x="2" y="71"/>
                </a:cubicBezTo>
                <a:cubicBezTo>
                  <a:pt x="1" y="71"/>
                  <a:pt x="0" y="70"/>
                  <a:pt x="0" y="69"/>
                </a:cubicBezTo>
                <a:moveTo>
                  <a:pt x="0" y="77"/>
                </a:moveTo>
                <a:cubicBezTo>
                  <a:pt x="0" y="77"/>
                  <a:pt x="0" y="77"/>
                  <a:pt x="0" y="77"/>
                </a:cubicBezTo>
                <a:cubicBezTo>
                  <a:pt x="0" y="76"/>
                  <a:pt x="1" y="75"/>
                  <a:pt x="2" y="75"/>
                </a:cubicBezTo>
                <a:cubicBezTo>
                  <a:pt x="10" y="75"/>
                  <a:pt x="10" y="75"/>
                  <a:pt x="10" y="75"/>
                </a:cubicBezTo>
                <a:cubicBezTo>
                  <a:pt x="11" y="75"/>
                  <a:pt x="12" y="76"/>
                  <a:pt x="12" y="77"/>
                </a:cubicBezTo>
                <a:cubicBezTo>
                  <a:pt x="12" y="79"/>
                  <a:pt x="11" y="80"/>
                  <a:pt x="10" y="80"/>
                </a:cubicBezTo>
                <a:cubicBezTo>
                  <a:pt x="2" y="80"/>
                  <a:pt x="2" y="80"/>
                  <a:pt x="2" y="80"/>
                </a:cubicBezTo>
                <a:cubicBezTo>
                  <a:pt x="1" y="80"/>
                  <a:pt x="0" y="79"/>
                  <a:pt x="0" y="77"/>
                </a:cubicBezTo>
                <a:moveTo>
                  <a:pt x="0" y="86"/>
                </a:moveTo>
                <a:cubicBezTo>
                  <a:pt x="0" y="86"/>
                  <a:pt x="0" y="86"/>
                  <a:pt x="0" y="86"/>
                </a:cubicBezTo>
                <a:cubicBezTo>
                  <a:pt x="0" y="85"/>
                  <a:pt x="1" y="84"/>
                  <a:pt x="2" y="84"/>
                </a:cubicBezTo>
                <a:cubicBezTo>
                  <a:pt x="10" y="84"/>
                  <a:pt x="10" y="84"/>
                  <a:pt x="10" y="84"/>
                </a:cubicBezTo>
                <a:cubicBezTo>
                  <a:pt x="11" y="84"/>
                  <a:pt x="12" y="85"/>
                  <a:pt x="12" y="86"/>
                </a:cubicBezTo>
                <a:cubicBezTo>
                  <a:pt x="12" y="87"/>
                  <a:pt x="11" y="88"/>
                  <a:pt x="10" y="88"/>
                </a:cubicBezTo>
                <a:cubicBezTo>
                  <a:pt x="2" y="88"/>
                  <a:pt x="2" y="88"/>
                  <a:pt x="2" y="88"/>
                </a:cubicBezTo>
                <a:cubicBezTo>
                  <a:pt x="1" y="88"/>
                  <a:pt x="0" y="87"/>
                  <a:pt x="0" y="86"/>
                </a:cubicBezTo>
                <a:moveTo>
                  <a:pt x="17" y="96"/>
                </a:moveTo>
                <a:cubicBezTo>
                  <a:pt x="17" y="7"/>
                  <a:pt x="17" y="7"/>
                  <a:pt x="17" y="7"/>
                </a:cubicBezTo>
                <a:cubicBezTo>
                  <a:pt x="17" y="4"/>
                  <a:pt x="20" y="2"/>
                  <a:pt x="23" y="2"/>
                </a:cubicBezTo>
                <a:cubicBezTo>
                  <a:pt x="102" y="2"/>
                  <a:pt x="102" y="2"/>
                  <a:pt x="102" y="2"/>
                </a:cubicBezTo>
                <a:cubicBezTo>
                  <a:pt x="105" y="2"/>
                  <a:pt x="107" y="4"/>
                  <a:pt x="107" y="7"/>
                </a:cubicBezTo>
                <a:cubicBezTo>
                  <a:pt x="107" y="96"/>
                  <a:pt x="107" y="96"/>
                  <a:pt x="107" y="96"/>
                </a:cubicBezTo>
                <a:cubicBezTo>
                  <a:pt x="107" y="99"/>
                  <a:pt x="105" y="101"/>
                  <a:pt x="102" y="101"/>
                </a:cubicBezTo>
                <a:cubicBezTo>
                  <a:pt x="23" y="101"/>
                  <a:pt x="23" y="101"/>
                  <a:pt x="23" y="101"/>
                </a:cubicBezTo>
                <a:cubicBezTo>
                  <a:pt x="20" y="101"/>
                  <a:pt x="17" y="99"/>
                  <a:pt x="17" y="96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" name="Freeform 40"/>
          <p:cNvSpPr>
            <a:spLocks noEditPoints="1"/>
          </p:cNvSpPr>
          <p:nvPr/>
        </p:nvSpPr>
        <p:spPr bwMode="auto">
          <a:xfrm>
            <a:off x="17442038" y="6441449"/>
            <a:ext cx="661674" cy="353142"/>
          </a:xfrm>
          <a:custGeom>
            <a:avLst/>
            <a:gdLst>
              <a:gd name="T0" fmla="*/ 10 w 109"/>
              <a:gd name="T1" fmla="*/ 20 h 58"/>
              <a:gd name="T2" fmla="*/ 40 w 109"/>
              <a:gd name="T3" fmla="*/ 2 h 58"/>
              <a:gd name="T4" fmla="*/ 30 w 109"/>
              <a:gd name="T5" fmla="*/ 20 h 58"/>
              <a:gd name="T6" fmla="*/ 69 w 109"/>
              <a:gd name="T7" fmla="*/ 11 h 58"/>
              <a:gd name="T8" fmla="*/ 80 w 109"/>
              <a:gd name="T9" fmla="*/ 3 h 58"/>
              <a:gd name="T10" fmla="*/ 100 w 109"/>
              <a:gd name="T11" fmla="*/ 20 h 58"/>
              <a:gd name="T12" fmla="*/ 109 w 109"/>
              <a:gd name="T13" fmla="*/ 30 h 58"/>
              <a:gd name="T14" fmla="*/ 106 w 109"/>
              <a:gd name="T15" fmla="*/ 56 h 58"/>
              <a:gd name="T16" fmla="*/ 100 w 109"/>
              <a:gd name="T17" fmla="*/ 58 h 58"/>
              <a:gd name="T18" fmla="*/ 54 w 109"/>
              <a:gd name="T19" fmla="*/ 50 h 58"/>
              <a:gd name="T20" fmla="*/ 10 w 109"/>
              <a:gd name="T21" fmla="*/ 58 h 58"/>
              <a:gd name="T22" fmla="*/ 0 w 109"/>
              <a:gd name="T23" fmla="*/ 49 h 58"/>
              <a:gd name="T24" fmla="*/ 3 w 109"/>
              <a:gd name="T25" fmla="*/ 23 h 58"/>
              <a:gd name="T26" fmla="*/ 10 w 109"/>
              <a:gd name="T27" fmla="*/ 20 h 58"/>
              <a:gd name="T28" fmla="*/ 95 w 109"/>
              <a:gd name="T29" fmla="*/ 28 h 58"/>
              <a:gd name="T30" fmla="*/ 99 w 109"/>
              <a:gd name="T31" fmla="*/ 47 h 58"/>
              <a:gd name="T32" fmla="*/ 67 w 109"/>
              <a:gd name="T33" fmla="*/ 51 h 58"/>
              <a:gd name="T34" fmla="*/ 62 w 109"/>
              <a:gd name="T35" fmla="*/ 32 h 58"/>
              <a:gd name="T36" fmla="*/ 17 w 109"/>
              <a:gd name="T37" fmla="*/ 28 h 58"/>
              <a:gd name="T38" fmla="*/ 43 w 109"/>
              <a:gd name="T39" fmla="*/ 30 h 58"/>
              <a:gd name="T40" fmla="*/ 45 w 109"/>
              <a:gd name="T41" fmla="*/ 45 h 58"/>
              <a:gd name="T42" fmla="*/ 43 w 109"/>
              <a:gd name="T43" fmla="*/ 49 h 58"/>
              <a:gd name="T44" fmla="*/ 17 w 109"/>
              <a:gd name="T45" fmla="*/ 51 h 58"/>
              <a:gd name="T46" fmla="*/ 13 w 109"/>
              <a:gd name="T47" fmla="*/ 49 h 58"/>
              <a:gd name="T48" fmla="*/ 12 w 109"/>
              <a:gd name="T49" fmla="*/ 34 h 58"/>
              <a:gd name="T50" fmla="*/ 17 w 109"/>
              <a:gd name="T51" fmla="*/ 28 h 58"/>
              <a:gd name="T52" fmla="*/ 17 w 109"/>
              <a:gd name="T53" fmla="*/ 33 h 58"/>
              <a:gd name="T54" fmla="*/ 17 w 109"/>
              <a:gd name="T55" fmla="*/ 34 h 58"/>
              <a:gd name="T56" fmla="*/ 17 w 109"/>
              <a:gd name="T57" fmla="*/ 46 h 58"/>
              <a:gd name="T58" fmla="*/ 39 w 109"/>
              <a:gd name="T59" fmla="*/ 46 h 58"/>
              <a:gd name="T60" fmla="*/ 40 w 109"/>
              <a:gd name="T61" fmla="*/ 45 h 58"/>
              <a:gd name="T62" fmla="*/ 40 w 109"/>
              <a:gd name="T63" fmla="*/ 33 h 58"/>
              <a:gd name="T64" fmla="*/ 100 w 109"/>
              <a:gd name="T65" fmla="*/ 26 h 58"/>
              <a:gd name="T66" fmla="*/ 6 w 109"/>
              <a:gd name="T67" fmla="*/ 27 h 58"/>
              <a:gd name="T68" fmla="*/ 5 w 109"/>
              <a:gd name="T69" fmla="*/ 49 h 58"/>
              <a:gd name="T70" fmla="*/ 10 w 109"/>
              <a:gd name="T71" fmla="*/ 53 h 58"/>
              <a:gd name="T72" fmla="*/ 54 w 109"/>
              <a:gd name="T73" fmla="*/ 45 h 58"/>
              <a:gd name="T74" fmla="*/ 100 w 109"/>
              <a:gd name="T75" fmla="*/ 53 h 58"/>
              <a:gd name="T76" fmla="*/ 104 w 109"/>
              <a:gd name="T77" fmla="*/ 49 h 58"/>
              <a:gd name="T78" fmla="*/ 103 w 109"/>
              <a:gd name="T79" fmla="*/ 27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9" h="58">
                <a:moveTo>
                  <a:pt x="10" y="20"/>
                </a:moveTo>
                <a:cubicBezTo>
                  <a:pt x="10" y="20"/>
                  <a:pt x="10" y="20"/>
                  <a:pt x="10" y="20"/>
                </a:cubicBezTo>
                <a:cubicBezTo>
                  <a:pt x="29" y="3"/>
                  <a:pt x="29" y="3"/>
                  <a:pt x="29" y="3"/>
                </a:cubicBezTo>
                <a:cubicBezTo>
                  <a:pt x="32" y="1"/>
                  <a:pt x="37" y="0"/>
                  <a:pt x="40" y="2"/>
                </a:cubicBezTo>
                <a:cubicBezTo>
                  <a:pt x="43" y="5"/>
                  <a:pt x="43" y="9"/>
                  <a:pt x="40" y="11"/>
                </a:cubicBezTo>
                <a:cubicBezTo>
                  <a:pt x="30" y="20"/>
                  <a:pt x="30" y="20"/>
                  <a:pt x="30" y="20"/>
                </a:cubicBezTo>
                <a:cubicBezTo>
                  <a:pt x="79" y="20"/>
                  <a:pt x="79" y="20"/>
                  <a:pt x="79" y="20"/>
                </a:cubicBezTo>
                <a:cubicBezTo>
                  <a:pt x="69" y="11"/>
                  <a:pt x="69" y="11"/>
                  <a:pt x="69" y="11"/>
                </a:cubicBezTo>
                <a:cubicBezTo>
                  <a:pt x="66" y="9"/>
                  <a:pt x="66" y="5"/>
                  <a:pt x="69" y="2"/>
                </a:cubicBezTo>
                <a:cubicBezTo>
                  <a:pt x="72" y="0"/>
                  <a:pt x="77" y="1"/>
                  <a:pt x="80" y="3"/>
                </a:cubicBezTo>
                <a:cubicBezTo>
                  <a:pt x="99" y="20"/>
                  <a:pt x="99" y="20"/>
                  <a:pt x="99" y="20"/>
                </a:cubicBezTo>
                <a:cubicBezTo>
                  <a:pt x="100" y="20"/>
                  <a:pt x="100" y="20"/>
                  <a:pt x="100" y="20"/>
                </a:cubicBezTo>
                <a:cubicBezTo>
                  <a:pt x="102" y="20"/>
                  <a:pt x="105" y="22"/>
                  <a:pt x="106" y="23"/>
                </a:cubicBezTo>
                <a:cubicBezTo>
                  <a:pt x="108" y="25"/>
                  <a:pt x="109" y="28"/>
                  <a:pt x="109" y="30"/>
                </a:cubicBezTo>
                <a:cubicBezTo>
                  <a:pt x="109" y="49"/>
                  <a:pt x="109" y="49"/>
                  <a:pt x="109" y="49"/>
                </a:cubicBezTo>
                <a:cubicBezTo>
                  <a:pt x="109" y="51"/>
                  <a:pt x="108" y="54"/>
                  <a:pt x="106" y="56"/>
                </a:cubicBezTo>
                <a:cubicBezTo>
                  <a:pt x="106" y="56"/>
                  <a:pt x="106" y="56"/>
                  <a:pt x="106" y="56"/>
                </a:cubicBezTo>
                <a:cubicBezTo>
                  <a:pt x="105" y="57"/>
                  <a:pt x="102" y="58"/>
                  <a:pt x="100" y="58"/>
                </a:cubicBezTo>
                <a:cubicBezTo>
                  <a:pt x="63" y="58"/>
                  <a:pt x="63" y="58"/>
                  <a:pt x="63" y="58"/>
                </a:cubicBezTo>
                <a:cubicBezTo>
                  <a:pt x="54" y="50"/>
                  <a:pt x="54" y="50"/>
                  <a:pt x="54" y="50"/>
                </a:cubicBezTo>
                <a:cubicBezTo>
                  <a:pt x="45" y="58"/>
                  <a:pt x="45" y="58"/>
                  <a:pt x="45" y="58"/>
                </a:cubicBezTo>
                <a:cubicBezTo>
                  <a:pt x="10" y="58"/>
                  <a:pt x="10" y="58"/>
                  <a:pt x="10" y="58"/>
                </a:cubicBezTo>
                <a:cubicBezTo>
                  <a:pt x="7" y="58"/>
                  <a:pt x="4" y="57"/>
                  <a:pt x="3" y="56"/>
                </a:cubicBezTo>
                <a:cubicBezTo>
                  <a:pt x="1" y="54"/>
                  <a:pt x="0" y="51"/>
                  <a:pt x="0" y="49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8"/>
                  <a:pt x="1" y="25"/>
                  <a:pt x="3" y="23"/>
                </a:cubicBezTo>
                <a:cubicBezTo>
                  <a:pt x="3" y="23"/>
                  <a:pt x="3" y="23"/>
                  <a:pt x="3" y="23"/>
                </a:cubicBezTo>
                <a:cubicBezTo>
                  <a:pt x="4" y="22"/>
                  <a:pt x="7" y="20"/>
                  <a:pt x="10" y="20"/>
                </a:cubicBezTo>
                <a:moveTo>
                  <a:pt x="67" y="28"/>
                </a:moveTo>
                <a:cubicBezTo>
                  <a:pt x="95" y="28"/>
                  <a:pt x="95" y="28"/>
                  <a:pt x="95" y="28"/>
                </a:cubicBezTo>
                <a:cubicBezTo>
                  <a:pt x="97" y="28"/>
                  <a:pt x="99" y="30"/>
                  <a:pt x="99" y="32"/>
                </a:cubicBezTo>
                <a:cubicBezTo>
                  <a:pt x="99" y="47"/>
                  <a:pt x="99" y="47"/>
                  <a:pt x="99" y="47"/>
                </a:cubicBezTo>
                <a:cubicBezTo>
                  <a:pt x="99" y="49"/>
                  <a:pt x="97" y="51"/>
                  <a:pt x="95" y="51"/>
                </a:cubicBezTo>
                <a:cubicBezTo>
                  <a:pt x="67" y="51"/>
                  <a:pt x="67" y="51"/>
                  <a:pt x="67" y="51"/>
                </a:cubicBezTo>
                <a:cubicBezTo>
                  <a:pt x="64" y="51"/>
                  <a:pt x="62" y="49"/>
                  <a:pt x="62" y="47"/>
                </a:cubicBezTo>
                <a:cubicBezTo>
                  <a:pt x="62" y="32"/>
                  <a:pt x="62" y="32"/>
                  <a:pt x="62" y="32"/>
                </a:cubicBezTo>
                <a:cubicBezTo>
                  <a:pt x="62" y="30"/>
                  <a:pt x="64" y="28"/>
                  <a:pt x="67" y="28"/>
                </a:cubicBezTo>
                <a:moveTo>
                  <a:pt x="17" y="28"/>
                </a:moveTo>
                <a:cubicBezTo>
                  <a:pt x="39" y="28"/>
                  <a:pt x="39" y="28"/>
                  <a:pt x="39" y="28"/>
                </a:cubicBezTo>
                <a:cubicBezTo>
                  <a:pt x="41" y="28"/>
                  <a:pt x="42" y="28"/>
                  <a:pt x="43" y="30"/>
                </a:cubicBezTo>
                <a:cubicBezTo>
                  <a:pt x="44" y="31"/>
                  <a:pt x="45" y="32"/>
                  <a:pt x="45" y="34"/>
                </a:cubicBezTo>
                <a:cubicBezTo>
                  <a:pt x="45" y="45"/>
                  <a:pt x="45" y="45"/>
                  <a:pt x="45" y="45"/>
                </a:cubicBezTo>
                <a:cubicBezTo>
                  <a:pt x="45" y="47"/>
                  <a:pt x="44" y="48"/>
                  <a:pt x="43" y="49"/>
                </a:cubicBezTo>
                <a:cubicBezTo>
                  <a:pt x="43" y="49"/>
                  <a:pt x="43" y="49"/>
                  <a:pt x="43" y="49"/>
                </a:cubicBezTo>
                <a:cubicBezTo>
                  <a:pt x="42" y="50"/>
                  <a:pt x="41" y="51"/>
                  <a:pt x="39" y="51"/>
                </a:cubicBezTo>
                <a:cubicBezTo>
                  <a:pt x="17" y="51"/>
                  <a:pt x="17" y="51"/>
                  <a:pt x="17" y="51"/>
                </a:cubicBezTo>
                <a:cubicBezTo>
                  <a:pt x="16" y="51"/>
                  <a:pt x="14" y="50"/>
                  <a:pt x="13" y="49"/>
                </a:cubicBezTo>
                <a:cubicBezTo>
                  <a:pt x="13" y="49"/>
                  <a:pt x="13" y="49"/>
                  <a:pt x="13" y="49"/>
                </a:cubicBezTo>
                <a:cubicBezTo>
                  <a:pt x="12" y="48"/>
                  <a:pt x="12" y="47"/>
                  <a:pt x="12" y="45"/>
                </a:cubicBezTo>
                <a:cubicBezTo>
                  <a:pt x="12" y="34"/>
                  <a:pt x="12" y="34"/>
                  <a:pt x="12" y="34"/>
                </a:cubicBezTo>
                <a:cubicBezTo>
                  <a:pt x="12" y="32"/>
                  <a:pt x="12" y="31"/>
                  <a:pt x="13" y="30"/>
                </a:cubicBezTo>
                <a:cubicBezTo>
                  <a:pt x="14" y="28"/>
                  <a:pt x="16" y="28"/>
                  <a:pt x="17" y="28"/>
                </a:cubicBezTo>
                <a:moveTo>
                  <a:pt x="39" y="33"/>
                </a:moveTo>
                <a:cubicBezTo>
                  <a:pt x="17" y="33"/>
                  <a:pt x="17" y="33"/>
                  <a:pt x="17" y="33"/>
                </a:cubicBezTo>
                <a:cubicBezTo>
                  <a:pt x="17" y="33"/>
                  <a:pt x="17" y="33"/>
                  <a:pt x="17" y="33"/>
                </a:cubicBezTo>
                <a:cubicBezTo>
                  <a:pt x="17" y="33"/>
                  <a:pt x="17" y="33"/>
                  <a:pt x="17" y="34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46"/>
                  <a:pt x="17" y="46"/>
                  <a:pt x="17" y="46"/>
                </a:cubicBezTo>
                <a:cubicBezTo>
                  <a:pt x="17" y="46"/>
                  <a:pt x="17" y="46"/>
                  <a:pt x="17" y="46"/>
                </a:cubicBezTo>
                <a:cubicBezTo>
                  <a:pt x="39" y="46"/>
                  <a:pt x="39" y="46"/>
                  <a:pt x="39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6"/>
                  <a:pt x="40" y="45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39" y="33"/>
                </a:cubicBezTo>
                <a:moveTo>
                  <a:pt x="100" y="26"/>
                </a:moveTo>
                <a:cubicBezTo>
                  <a:pt x="10" y="26"/>
                  <a:pt x="10" y="26"/>
                  <a:pt x="10" y="26"/>
                </a:cubicBezTo>
                <a:cubicBezTo>
                  <a:pt x="8" y="26"/>
                  <a:pt x="7" y="26"/>
                  <a:pt x="6" y="27"/>
                </a:cubicBezTo>
                <a:cubicBezTo>
                  <a:pt x="5" y="28"/>
                  <a:pt x="5" y="29"/>
                  <a:pt x="5" y="30"/>
                </a:cubicBezTo>
                <a:cubicBezTo>
                  <a:pt x="5" y="49"/>
                  <a:pt x="5" y="49"/>
                  <a:pt x="5" y="49"/>
                </a:cubicBezTo>
                <a:cubicBezTo>
                  <a:pt x="5" y="50"/>
                  <a:pt x="5" y="51"/>
                  <a:pt x="6" y="52"/>
                </a:cubicBezTo>
                <a:cubicBezTo>
                  <a:pt x="7" y="53"/>
                  <a:pt x="8" y="53"/>
                  <a:pt x="10" y="53"/>
                </a:cubicBezTo>
                <a:cubicBezTo>
                  <a:pt x="45" y="53"/>
                  <a:pt x="45" y="53"/>
                  <a:pt x="45" y="53"/>
                </a:cubicBezTo>
                <a:cubicBezTo>
                  <a:pt x="54" y="45"/>
                  <a:pt x="54" y="45"/>
                  <a:pt x="54" y="45"/>
                </a:cubicBezTo>
                <a:cubicBezTo>
                  <a:pt x="62" y="53"/>
                  <a:pt x="62" y="53"/>
                  <a:pt x="62" y="53"/>
                </a:cubicBezTo>
                <a:cubicBezTo>
                  <a:pt x="100" y="53"/>
                  <a:pt x="100" y="53"/>
                  <a:pt x="100" y="53"/>
                </a:cubicBezTo>
                <a:cubicBezTo>
                  <a:pt x="101" y="53"/>
                  <a:pt x="102" y="53"/>
                  <a:pt x="103" y="52"/>
                </a:cubicBezTo>
                <a:cubicBezTo>
                  <a:pt x="104" y="51"/>
                  <a:pt x="104" y="50"/>
                  <a:pt x="104" y="49"/>
                </a:cubicBezTo>
                <a:cubicBezTo>
                  <a:pt x="104" y="30"/>
                  <a:pt x="104" y="30"/>
                  <a:pt x="104" y="30"/>
                </a:cubicBezTo>
                <a:cubicBezTo>
                  <a:pt x="104" y="29"/>
                  <a:pt x="104" y="28"/>
                  <a:pt x="103" y="27"/>
                </a:cubicBezTo>
                <a:cubicBezTo>
                  <a:pt x="102" y="26"/>
                  <a:pt x="101" y="26"/>
                  <a:pt x="100" y="26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" name="Freeform 41"/>
          <p:cNvSpPr>
            <a:spLocks noEditPoints="1"/>
          </p:cNvSpPr>
          <p:nvPr/>
        </p:nvSpPr>
        <p:spPr bwMode="auto">
          <a:xfrm>
            <a:off x="21988253" y="1728883"/>
            <a:ext cx="665392" cy="449790"/>
          </a:xfrm>
          <a:custGeom>
            <a:avLst/>
            <a:gdLst>
              <a:gd name="T0" fmla="*/ 6 w 109"/>
              <a:gd name="T1" fmla="*/ 0 h 74"/>
              <a:gd name="T2" fmla="*/ 103 w 109"/>
              <a:gd name="T3" fmla="*/ 0 h 74"/>
              <a:gd name="T4" fmla="*/ 108 w 109"/>
              <a:gd name="T5" fmla="*/ 2 h 74"/>
              <a:gd name="T6" fmla="*/ 109 w 109"/>
              <a:gd name="T7" fmla="*/ 6 h 74"/>
              <a:gd name="T8" fmla="*/ 109 w 109"/>
              <a:gd name="T9" fmla="*/ 67 h 74"/>
              <a:gd name="T10" fmla="*/ 108 w 109"/>
              <a:gd name="T11" fmla="*/ 72 h 74"/>
              <a:gd name="T12" fmla="*/ 103 w 109"/>
              <a:gd name="T13" fmla="*/ 74 h 74"/>
              <a:gd name="T14" fmla="*/ 6 w 109"/>
              <a:gd name="T15" fmla="*/ 74 h 74"/>
              <a:gd name="T16" fmla="*/ 2 w 109"/>
              <a:gd name="T17" fmla="*/ 72 h 74"/>
              <a:gd name="T18" fmla="*/ 0 w 109"/>
              <a:gd name="T19" fmla="*/ 67 h 74"/>
              <a:gd name="T20" fmla="*/ 0 w 109"/>
              <a:gd name="T21" fmla="*/ 6 h 74"/>
              <a:gd name="T22" fmla="*/ 2 w 109"/>
              <a:gd name="T23" fmla="*/ 2 h 74"/>
              <a:gd name="T24" fmla="*/ 6 w 109"/>
              <a:gd name="T25" fmla="*/ 0 h 74"/>
              <a:gd name="T26" fmla="*/ 59 w 109"/>
              <a:gd name="T27" fmla="*/ 20 h 74"/>
              <a:gd name="T28" fmla="*/ 96 w 109"/>
              <a:gd name="T29" fmla="*/ 20 h 74"/>
              <a:gd name="T30" fmla="*/ 99 w 109"/>
              <a:gd name="T31" fmla="*/ 23 h 74"/>
              <a:gd name="T32" fmla="*/ 99 w 109"/>
              <a:gd name="T33" fmla="*/ 26 h 74"/>
              <a:gd name="T34" fmla="*/ 96 w 109"/>
              <a:gd name="T35" fmla="*/ 28 h 74"/>
              <a:gd name="T36" fmla="*/ 59 w 109"/>
              <a:gd name="T37" fmla="*/ 28 h 74"/>
              <a:gd name="T38" fmla="*/ 57 w 109"/>
              <a:gd name="T39" fmla="*/ 26 h 74"/>
              <a:gd name="T40" fmla="*/ 57 w 109"/>
              <a:gd name="T41" fmla="*/ 23 h 74"/>
              <a:gd name="T42" fmla="*/ 59 w 109"/>
              <a:gd name="T43" fmla="*/ 20 h 74"/>
              <a:gd name="T44" fmla="*/ 59 w 109"/>
              <a:gd name="T45" fmla="*/ 9 h 74"/>
              <a:gd name="T46" fmla="*/ 96 w 109"/>
              <a:gd name="T47" fmla="*/ 9 h 74"/>
              <a:gd name="T48" fmla="*/ 99 w 109"/>
              <a:gd name="T49" fmla="*/ 11 h 74"/>
              <a:gd name="T50" fmla="*/ 99 w 109"/>
              <a:gd name="T51" fmla="*/ 14 h 74"/>
              <a:gd name="T52" fmla="*/ 96 w 109"/>
              <a:gd name="T53" fmla="*/ 17 h 74"/>
              <a:gd name="T54" fmla="*/ 59 w 109"/>
              <a:gd name="T55" fmla="*/ 17 h 74"/>
              <a:gd name="T56" fmla="*/ 57 w 109"/>
              <a:gd name="T57" fmla="*/ 14 h 74"/>
              <a:gd name="T58" fmla="*/ 57 w 109"/>
              <a:gd name="T59" fmla="*/ 11 h 74"/>
              <a:gd name="T60" fmla="*/ 59 w 109"/>
              <a:gd name="T61" fmla="*/ 9 h 74"/>
              <a:gd name="T62" fmla="*/ 3 w 109"/>
              <a:gd name="T63" fmla="*/ 43 h 74"/>
              <a:gd name="T64" fmla="*/ 106 w 109"/>
              <a:gd name="T65" fmla="*/ 43 h 74"/>
              <a:gd name="T66" fmla="*/ 106 w 109"/>
              <a:gd name="T67" fmla="*/ 6 h 74"/>
              <a:gd name="T68" fmla="*/ 105 w 109"/>
              <a:gd name="T69" fmla="*/ 4 h 74"/>
              <a:gd name="T70" fmla="*/ 103 w 109"/>
              <a:gd name="T71" fmla="*/ 3 h 74"/>
              <a:gd name="T72" fmla="*/ 6 w 109"/>
              <a:gd name="T73" fmla="*/ 3 h 74"/>
              <a:gd name="T74" fmla="*/ 4 w 109"/>
              <a:gd name="T75" fmla="*/ 4 h 74"/>
              <a:gd name="T76" fmla="*/ 3 w 109"/>
              <a:gd name="T77" fmla="*/ 6 h 74"/>
              <a:gd name="T78" fmla="*/ 3 w 109"/>
              <a:gd name="T79" fmla="*/ 43 h 74"/>
              <a:gd name="T80" fmla="*/ 106 w 109"/>
              <a:gd name="T81" fmla="*/ 58 h 74"/>
              <a:gd name="T82" fmla="*/ 3 w 109"/>
              <a:gd name="T83" fmla="*/ 58 h 74"/>
              <a:gd name="T84" fmla="*/ 3 w 109"/>
              <a:gd name="T85" fmla="*/ 67 h 74"/>
              <a:gd name="T86" fmla="*/ 4 w 109"/>
              <a:gd name="T87" fmla="*/ 69 h 74"/>
              <a:gd name="T88" fmla="*/ 6 w 109"/>
              <a:gd name="T89" fmla="*/ 70 h 74"/>
              <a:gd name="T90" fmla="*/ 103 w 109"/>
              <a:gd name="T91" fmla="*/ 70 h 74"/>
              <a:gd name="T92" fmla="*/ 105 w 109"/>
              <a:gd name="T93" fmla="*/ 69 h 74"/>
              <a:gd name="T94" fmla="*/ 106 w 109"/>
              <a:gd name="T95" fmla="*/ 67 h 74"/>
              <a:gd name="T96" fmla="*/ 106 w 109"/>
              <a:gd name="T97" fmla="*/ 58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9" h="74">
                <a:moveTo>
                  <a:pt x="6" y="0"/>
                </a:moveTo>
                <a:cubicBezTo>
                  <a:pt x="103" y="0"/>
                  <a:pt x="103" y="0"/>
                  <a:pt x="103" y="0"/>
                </a:cubicBezTo>
                <a:cubicBezTo>
                  <a:pt x="105" y="0"/>
                  <a:pt x="107" y="1"/>
                  <a:pt x="108" y="2"/>
                </a:cubicBezTo>
                <a:cubicBezTo>
                  <a:pt x="109" y="3"/>
                  <a:pt x="109" y="4"/>
                  <a:pt x="109" y="6"/>
                </a:cubicBezTo>
                <a:cubicBezTo>
                  <a:pt x="109" y="67"/>
                  <a:pt x="109" y="67"/>
                  <a:pt x="109" y="67"/>
                </a:cubicBezTo>
                <a:cubicBezTo>
                  <a:pt x="109" y="69"/>
                  <a:pt x="109" y="71"/>
                  <a:pt x="108" y="72"/>
                </a:cubicBezTo>
                <a:cubicBezTo>
                  <a:pt x="107" y="73"/>
                  <a:pt x="105" y="74"/>
                  <a:pt x="103" y="74"/>
                </a:cubicBezTo>
                <a:cubicBezTo>
                  <a:pt x="6" y="74"/>
                  <a:pt x="6" y="74"/>
                  <a:pt x="6" y="74"/>
                </a:cubicBezTo>
                <a:cubicBezTo>
                  <a:pt x="5" y="74"/>
                  <a:pt x="3" y="73"/>
                  <a:pt x="2" y="72"/>
                </a:cubicBezTo>
                <a:cubicBezTo>
                  <a:pt x="1" y="71"/>
                  <a:pt x="0" y="69"/>
                  <a:pt x="0" y="67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1" y="3"/>
                  <a:pt x="2" y="2"/>
                </a:cubicBezTo>
                <a:cubicBezTo>
                  <a:pt x="3" y="1"/>
                  <a:pt x="5" y="0"/>
                  <a:pt x="6" y="0"/>
                </a:cubicBezTo>
                <a:moveTo>
                  <a:pt x="59" y="20"/>
                </a:moveTo>
                <a:cubicBezTo>
                  <a:pt x="96" y="20"/>
                  <a:pt x="96" y="20"/>
                  <a:pt x="96" y="20"/>
                </a:cubicBezTo>
                <a:cubicBezTo>
                  <a:pt x="98" y="20"/>
                  <a:pt x="99" y="21"/>
                  <a:pt x="99" y="23"/>
                </a:cubicBezTo>
                <a:cubicBezTo>
                  <a:pt x="99" y="26"/>
                  <a:pt x="99" y="26"/>
                  <a:pt x="99" y="26"/>
                </a:cubicBezTo>
                <a:cubicBezTo>
                  <a:pt x="99" y="27"/>
                  <a:pt x="98" y="28"/>
                  <a:pt x="96" y="28"/>
                </a:cubicBezTo>
                <a:cubicBezTo>
                  <a:pt x="59" y="28"/>
                  <a:pt x="59" y="28"/>
                  <a:pt x="59" y="28"/>
                </a:cubicBezTo>
                <a:cubicBezTo>
                  <a:pt x="58" y="28"/>
                  <a:pt x="57" y="27"/>
                  <a:pt x="57" y="26"/>
                </a:cubicBezTo>
                <a:cubicBezTo>
                  <a:pt x="57" y="23"/>
                  <a:pt x="57" y="23"/>
                  <a:pt x="57" y="23"/>
                </a:cubicBezTo>
                <a:cubicBezTo>
                  <a:pt x="57" y="21"/>
                  <a:pt x="58" y="20"/>
                  <a:pt x="59" y="20"/>
                </a:cubicBezTo>
                <a:moveTo>
                  <a:pt x="59" y="9"/>
                </a:moveTo>
                <a:cubicBezTo>
                  <a:pt x="96" y="9"/>
                  <a:pt x="96" y="9"/>
                  <a:pt x="96" y="9"/>
                </a:cubicBezTo>
                <a:cubicBezTo>
                  <a:pt x="98" y="9"/>
                  <a:pt x="99" y="10"/>
                  <a:pt x="99" y="11"/>
                </a:cubicBezTo>
                <a:cubicBezTo>
                  <a:pt x="99" y="14"/>
                  <a:pt x="99" y="14"/>
                  <a:pt x="99" y="14"/>
                </a:cubicBezTo>
                <a:cubicBezTo>
                  <a:pt x="99" y="16"/>
                  <a:pt x="98" y="17"/>
                  <a:pt x="96" y="17"/>
                </a:cubicBezTo>
                <a:cubicBezTo>
                  <a:pt x="59" y="17"/>
                  <a:pt x="59" y="17"/>
                  <a:pt x="59" y="17"/>
                </a:cubicBezTo>
                <a:cubicBezTo>
                  <a:pt x="58" y="17"/>
                  <a:pt x="57" y="16"/>
                  <a:pt x="57" y="14"/>
                </a:cubicBezTo>
                <a:cubicBezTo>
                  <a:pt x="57" y="11"/>
                  <a:pt x="57" y="11"/>
                  <a:pt x="57" y="11"/>
                </a:cubicBezTo>
                <a:cubicBezTo>
                  <a:pt x="57" y="10"/>
                  <a:pt x="58" y="9"/>
                  <a:pt x="59" y="9"/>
                </a:cubicBezTo>
                <a:moveTo>
                  <a:pt x="3" y="43"/>
                </a:moveTo>
                <a:cubicBezTo>
                  <a:pt x="106" y="43"/>
                  <a:pt x="106" y="43"/>
                  <a:pt x="106" y="43"/>
                </a:cubicBezTo>
                <a:cubicBezTo>
                  <a:pt x="106" y="6"/>
                  <a:pt x="106" y="6"/>
                  <a:pt x="106" y="6"/>
                </a:cubicBezTo>
                <a:cubicBezTo>
                  <a:pt x="106" y="5"/>
                  <a:pt x="106" y="4"/>
                  <a:pt x="105" y="4"/>
                </a:cubicBezTo>
                <a:cubicBezTo>
                  <a:pt x="105" y="3"/>
                  <a:pt x="104" y="3"/>
                  <a:pt x="103" y="3"/>
                </a:cubicBezTo>
                <a:cubicBezTo>
                  <a:pt x="6" y="3"/>
                  <a:pt x="6" y="3"/>
                  <a:pt x="6" y="3"/>
                </a:cubicBezTo>
                <a:cubicBezTo>
                  <a:pt x="5" y="3"/>
                  <a:pt x="5" y="3"/>
                  <a:pt x="4" y="4"/>
                </a:cubicBezTo>
                <a:cubicBezTo>
                  <a:pt x="4" y="4"/>
                  <a:pt x="3" y="5"/>
                  <a:pt x="3" y="6"/>
                </a:cubicBezTo>
                <a:lnTo>
                  <a:pt x="3" y="43"/>
                </a:lnTo>
                <a:close/>
                <a:moveTo>
                  <a:pt x="106" y="58"/>
                </a:moveTo>
                <a:cubicBezTo>
                  <a:pt x="3" y="58"/>
                  <a:pt x="3" y="58"/>
                  <a:pt x="3" y="58"/>
                </a:cubicBezTo>
                <a:cubicBezTo>
                  <a:pt x="3" y="67"/>
                  <a:pt x="3" y="67"/>
                  <a:pt x="3" y="67"/>
                </a:cubicBezTo>
                <a:cubicBezTo>
                  <a:pt x="3" y="68"/>
                  <a:pt x="4" y="69"/>
                  <a:pt x="4" y="69"/>
                </a:cubicBezTo>
                <a:cubicBezTo>
                  <a:pt x="5" y="70"/>
                  <a:pt x="5" y="70"/>
                  <a:pt x="6" y="7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4" y="70"/>
                  <a:pt x="105" y="70"/>
                  <a:pt x="105" y="69"/>
                </a:cubicBezTo>
                <a:cubicBezTo>
                  <a:pt x="106" y="69"/>
                  <a:pt x="106" y="68"/>
                  <a:pt x="106" y="67"/>
                </a:cubicBezTo>
                <a:lnTo>
                  <a:pt x="106" y="5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" name="Freeform 42"/>
          <p:cNvSpPr>
            <a:spLocks noEditPoints="1"/>
          </p:cNvSpPr>
          <p:nvPr/>
        </p:nvSpPr>
        <p:spPr bwMode="auto">
          <a:xfrm>
            <a:off x="20594279" y="1617365"/>
            <a:ext cx="382880" cy="672826"/>
          </a:xfrm>
          <a:custGeom>
            <a:avLst/>
            <a:gdLst>
              <a:gd name="T0" fmla="*/ 2 w 63"/>
              <a:gd name="T1" fmla="*/ 26 h 111"/>
              <a:gd name="T2" fmla="*/ 3 w 63"/>
              <a:gd name="T3" fmla="*/ 27 h 111"/>
              <a:gd name="T4" fmla="*/ 6 w 63"/>
              <a:gd name="T5" fmla="*/ 33 h 111"/>
              <a:gd name="T6" fmla="*/ 6 w 63"/>
              <a:gd name="T7" fmla="*/ 33 h 111"/>
              <a:gd name="T8" fmla="*/ 7 w 63"/>
              <a:gd name="T9" fmla="*/ 34 h 111"/>
              <a:gd name="T10" fmla="*/ 29 w 63"/>
              <a:gd name="T11" fmla="*/ 27 h 111"/>
              <a:gd name="T12" fmla="*/ 44 w 63"/>
              <a:gd name="T13" fmla="*/ 15 h 111"/>
              <a:gd name="T14" fmla="*/ 38 w 63"/>
              <a:gd name="T15" fmla="*/ 3 h 111"/>
              <a:gd name="T16" fmla="*/ 0 w 63"/>
              <a:gd name="T17" fmla="*/ 20 h 111"/>
              <a:gd name="T18" fmla="*/ 2 w 63"/>
              <a:gd name="T19" fmla="*/ 26 h 111"/>
              <a:gd name="T20" fmla="*/ 10 w 63"/>
              <a:gd name="T21" fmla="*/ 40 h 111"/>
              <a:gd name="T22" fmla="*/ 14 w 63"/>
              <a:gd name="T23" fmla="*/ 51 h 111"/>
              <a:gd name="T24" fmla="*/ 12 w 63"/>
              <a:gd name="T25" fmla="*/ 66 h 111"/>
              <a:gd name="T26" fmla="*/ 12 w 63"/>
              <a:gd name="T27" fmla="*/ 67 h 111"/>
              <a:gd name="T28" fmla="*/ 6 w 63"/>
              <a:gd name="T29" fmla="*/ 83 h 111"/>
              <a:gd name="T30" fmla="*/ 16 w 63"/>
              <a:gd name="T31" fmla="*/ 82 h 111"/>
              <a:gd name="T32" fmla="*/ 46 w 63"/>
              <a:gd name="T33" fmla="*/ 90 h 111"/>
              <a:gd name="T34" fmla="*/ 53 w 63"/>
              <a:gd name="T35" fmla="*/ 79 h 111"/>
              <a:gd name="T36" fmla="*/ 53 w 63"/>
              <a:gd name="T37" fmla="*/ 78 h 111"/>
              <a:gd name="T38" fmla="*/ 51 w 63"/>
              <a:gd name="T39" fmla="*/ 75 h 111"/>
              <a:gd name="T40" fmla="*/ 42 w 63"/>
              <a:gd name="T41" fmla="*/ 56 h 111"/>
              <a:gd name="T42" fmla="*/ 55 w 63"/>
              <a:gd name="T43" fmla="*/ 38 h 111"/>
              <a:gd name="T44" fmla="*/ 52 w 63"/>
              <a:gd name="T45" fmla="*/ 32 h 111"/>
              <a:gd name="T46" fmla="*/ 50 w 63"/>
              <a:gd name="T47" fmla="*/ 27 h 111"/>
              <a:gd name="T48" fmla="*/ 47 w 63"/>
              <a:gd name="T49" fmla="*/ 21 h 111"/>
              <a:gd name="T50" fmla="*/ 32 w 63"/>
              <a:gd name="T51" fmla="*/ 32 h 111"/>
              <a:gd name="T52" fmla="*/ 10 w 63"/>
              <a:gd name="T53" fmla="*/ 40 h 111"/>
              <a:gd name="T54" fmla="*/ 5 w 63"/>
              <a:gd name="T55" fmla="*/ 89 h 111"/>
              <a:gd name="T56" fmla="*/ 12 w 63"/>
              <a:gd name="T57" fmla="*/ 108 h 111"/>
              <a:gd name="T58" fmla="*/ 23 w 63"/>
              <a:gd name="T59" fmla="*/ 111 h 111"/>
              <a:gd name="T60" fmla="*/ 37 w 63"/>
              <a:gd name="T61" fmla="*/ 104 h 111"/>
              <a:gd name="T62" fmla="*/ 37 w 63"/>
              <a:gd name="T63" fmla="*/ 104 h 111"/>
              <a:gd name="T64" fmla="*/ 42 w 63"/>
              <a:gd name="T65" fmla="*/ 96 h 111"/>
              <a:gd name="T66" fmla="*/ 16 w 63"/>
              <a:gd name="T67" fmla="*/ 88 h 111"/>
              <a:gd name="T68" fmla="*/ 5 w 63"/>
              <a:gd name="T69" fmla="*/ 89 h 111"/>
              <a:gd name="T70" fmla="*/ 62 w 63"/>
              <a:gd name="T71" fmla="*/ 56 h 111"/>
              <a:gd name="T72" fmla="*/ 57 w 63"/>
              <a:gd name="T73" fmla="*/ 43 h 111"/>
              <a:gd name="T74" fmla="*/ 48 w 63"/>
              <a:gd name="T75" fmla="*/ 56 h 111"/>
              <a:gd name="T76" fmla="*/ 56 w 63"/>
              <a:gd name="T77" fmla="*/ 72 h 111"/>
              <a:gd name="T78" fmla="*/ 56 w 63"/>
              <a:gd name="T79" fmla="*/ 73 h 111"/>
              <a:gd name="T80" fmla="*/ 62 w 63"/>
              <a:gd name="T81" fmla="*/ 56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" h="111">
                <a:moveTo>
                  <a:pt x="2" y="26"/>
                </a:moveTo>
                <a:cubicBezTo>
                  <a:pt x="3" y="27"/>
                  <a:pt x="3" y="27"/>
                  <a:pt x="3" y="27"/>
                </a:cubicBezTo>
                <a:cubicBezTo>
                  <a:pt x="4" y="29"/>
                  <a:pt x="5" y="31"/>
                  <a:pt x="6" y="33"/>
                </a:cubicBezTo>
                <a:cubicBezTo>
                  <a:pt x="6" y="33"/>
                  <a:pt x="6" y="33"/>
                  <a:pt x="6" y="33"/>
                </a:cubicBezTo>
                <a:cubicBezTo>
                  <a:pt x="7" y="34"/>
                  <a:pt x="7" y="34"/>
                  <a:pt x="7" y="34"/>
                </a:cubicBezTo>
                <a:cubicBezTo>
                  <a:pt x="14" y="33"/>
                  <a:pt x="22" y="31"/>
                  <a:pt x="29" y="27"/>
                </a:cubicBezTo>
                <a:cubicBezTo>
                  <a:pt x="35" y="24"/>
                  <a:pt x="40" y="19"/>
                  <a:pt x="44" y="15"/>
                </a:cubicBezTo>
                <a:cubicBezTo>
                  <a:pt x="42" y="10"/>
                  <a:pt x="40" y="6"/>
                  <a:pt x="38" y="3"/>
                </a:cubicBezTo>
                <a:cubicBezTo>
                  <a:pt x="26" y="0"/>
                  <a:pt x="8" y="5"/>
                  <a:pt x="0" y="20"/>
                </a:cubicBezTo>
                <a:cubicBezTo>
                  <a:pt x="0" y="22"/>
                  <a:pt x="1" y="24"/>
                  <a:pt x="2" y="26"/>
                </a:cubicBezTo>
                <a:moveTo>
                  <a:pt x="10" y="40"/>
                </a:moveTo>
                <a:cubicBezTo>
                  <a:pt x="12" y="44"/>
                  <a:pt x="14" y="49"/>
                  <a:pt x="14" y="51"/>
                </a:cubicBezTo>
                <a:cubicBezTo>
                  <a:pt x="16" y="57"/>
                  <a:pt x="14" y="61"/>
                  <a:pt x="12" y="66"/>
                </a:cubicBezTo>
                <a:cubicBezTo>
                  <a:pt x="12" y="67"/>
                  <a:pt x="12" y="67"/>
                  <a:pt x="12" y="67"/>
                </a:cubicBezTo>
                <a:cubicBezTo>
                  <a:pt x="10" y="72"/>
                  <a:pt x="8" y="77"/>
                  <a:pt x="6" y="83"/>
                </a:cubicBezTo>
                <a:cubicBezTo>
                  <a:pt x="9" y="82"/>
                  <a:pt x="12" y="82"/>
                  <a:pt x="16" y="82"/>
                </a:cubicBezTo>
                <a:cubicBezTo>
                  <a:pt x="27" y="82"/>
                  <a:pt x="38" y="85"/>
                  <a:pt x="46" y="90"/>
                </a:cubicBezTo>
                <a:cubicBezTo>
                  <a:pt x="48" y="86"/>
                  <a:pt x="51" y="82"/>
                  <a:pt x="53" y="79"/>
                </a:cubicBezTo>
                <a:cubicBezTo>
                  <a:pt x="53" y="78"/>
                  <a:pt x="53" y="78"/>
                  <a:pt x="53" y="78"/>
                </a:cubicBezTo>
                <a:cubicBezTo>
                  <a:pt x="52" y="77"/>
                  <a:pt x="52" y="76"/>
                  <a:pt x="51" y="75"/>
                </a:cubicBezTo>
                <a:cubicBezTo>
                  <a:pt x="47" y="70"/>
                  <a:pt x="42" y="63"/>
                  <a:pt x="42" y="56"/>
                </a:cubicBezTo>
                <a:cubicBezTo>
                  <a:pt x="42" y="47"/>
                  <a:pt x="49" y="42"/>
                  <a:pt x="55" y="38"/>
                </a:cubicBezTo>
                <a:cubicBezTo>
                  <a:pt x="54" y="36"/>
                  <a:pt x="53" y="34"/>
                  <a:pt x="52" y="32"/>
                </a:cubicBezTo>
                <a:cubicBezTo>
                  <a:pt x="52" y="31"/>
                  <a:pt x="51" y="29"/>
                  <a:pt x="50" y="27"/>
                </a:cubicBezTo>
                <a:cubicBezTo>
                  <a:pt x="49" y="25"/>
                  <a:pt x="48" y="23"/>
                  <a:pt x="47" y="21"/>
                </a:cubicBezTo>
                <a:cubicBezTo>
                  <a:pt x="43" y="25"/>
                  <a:pt x="38" y="29"/>
                  <a:pt x="32" y="32"/>
                </a:cubicBezTo>
                <a:cubicBezTo>
                  <a:pt x="25" y="37"/>
                  <a:pt x="17" y="39"/>
                  <a:pt x="10" y="40"/>
                </a:cubicBezTo>
                <a:moveTo>
                  <a:pt x="5" y="89"/>
                </a:moveTo>
                <a:cubicBezTo>
                  <a:pt x="4" y="97"/>
                  <a:pt x="6" y="104"/>
                  <a:pt x="12" y="108"/>
                </a:cubicBezTo>
                <a:cubicBezTo>
                  <a:pt x="16" y="110"/>
                  <a:pt x="19" y="111"/>
                  <a:pt x="23" y="111"/>
                </a:cubicBezTo>
                <a:cubicBezTo>
                  <a:pt x="28" y="111"/>
                  <a:pt x="33" y="109"/>
                  <a:pt x="37" y="104"/>
                </a:cubicBezTo>
                <a:cubicBezTo>
                  <a:pt x="37" y="104"/>
                  <a:pt x="37" y="104"/>
                  <a:pt x="37" y="104"/>
                </a:cubicBezTo>
                <a:cubicBezTo>
                  <a:pt x="38" y="101"/>
                  <a:pt x="40" y="99"/>
                  <a:pt x="42" y="96"/>
                </a:cubicBezTo>
                <a:cubicBezTo>
                  <a:pt x="35" y="91"/>
                  <a:pt x="26" y="88"/>
                  <a:pt x="16" y="88"/>
                </a:cubicBezTo>
                <a:cubicBezTo>
                  <a:pt x="12" y="88"/>
                  <a:pt x="8" y="89"/>
                  <a:pt x="5" y="89"/>
                </a:cubicBezTo>
                <a:moveTo>
                  <a:pt x="62" y="56"/>
                </a:moveTo>
                <a:cubicBezTo>
                  <a:pt x="61" y="52"/>
                  <a:pt x="59" y="47"/>
                  <a:pt x="57" y="43"/>
                </a:cubicBezTo>
                <a:cubicBezTo>
                  <a:pt x="52" y="47"/>
                  <a:pt x="48" y="50"/>
                  <a:pt x="48" y="56"/>
                </a:cubicBezTo>
                <a:cubicBezTo>
                  <a:pt x="48" y="61"/>
                  <a:pt x="52" y="67"/>
                  <a:pt x="56" y="72"/>
                </a:cubicBezTo>
                <a:cubicBezTo>
                  <a:pt x="56" y="72"/>
                  <a:pt x="56" y="72"/>
                  <a:pt x="56" y="73"/>
                </a:cubicBezTo>
                <a:cubicBezTo>
                  <a:pt x="60" y="67"/>
                  <a:pt x="63" y="61"/>
                  <a:pt x="62" y="56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" name="Freeform 43"/>
          <p:cNvSpPr>
            <a:spLocks noEditPoints="1"/>
          </p:cNvSpPr>
          <p:nvPr/>
        </p:nvSpPr>
        <p:spPr bwMode="auto">
          <a:xfrm>
            <a:off x="18958681" y="1622943"/>
            <a:ext cx="546440" cy="661674"/>
          </a:xfrm>
          <a:custGeom>
            <a:avLst/>
            <a:gdLst>
              <a:gd name="T0" fmla="*/ 27 w 90"/>
              <a:gd name="T1" fmla="*/ 102 h 109"/>
              <a:gd name="T2" fmla="*/ 27 w 90"/>
              <a:gd name="T3" fmla="*/ 78 h 109"/>
              <a:gd name="T4" fmla="*/ 40 w 90"/>
              <a:gd name="T5" fmla="*/ 54 h 109"/>
              <a:gd name="T6" fmla="*/ 58 w 90"/>
              <a:gd name="T7" fmla="*/ 65 h 109"/>
              <a:gd name="T8" fmla="*/ 65 w 90"/>
              <a:gd name="T9" fmla="*/ 88 h 109"/>
              <a:gd name="T10" fmla="*/ 51 w 90"/>
              <a:gd name="T11" fmla="*/ 99 h 109"/>
              <a:gd name="T12" fmla="*/ 51 w 90"/>
              <a:gd name="T13" fmla="*/ 100 h 109"/>
              <a:gd name="T14" fmla="*/ 52 w 90"/>
              <a:gd name="T15" fmla="*/ 100 h 109"/>
              <a:gd name="T16" fmla="*/ 89 w 90"/>
              <a:gd name="T17" fmla="*/ 89 h 109"/>
              <a:gd name="T18" fmla="*/ 90 w 90"/>
              <a:gd name="T19" fmla="*/ 88 h 109"/>
              <a:gd name="T20" fmla="*/ 89 w 90"/>
              <a:gd name="T21" fmla="*/ 87 h 109"/>
              <a:gd name="T22" fmla="*/ 72 w 90"/>
              <a:gd name="T23" fmla="*/ 86 h 109"/>
              <a:gd name="T24" fmla="*/ 65 w 90"/>
              <a:gd name="T25" fmla="*/ 63 h 109"/>
              <a:gd name="T26" fmla="*/ 59 w 90"/>
              <a:gd name="T27" fmla="*/ 16 h 109"/>
              <a:gd name="T28" fmla="*/ 34 w 90"/>
              <a:gd name="T29" fmla="*/ 24 h 109"/>
              <a:gd name="T30" fmla="*/ 35 w 90"/>
              <a:gd name="T31" fmla="*/ 31 h 109"/>
              <a:gd name="T32" fmla="*/ 10 w 90"/>
              <a:gd name="T33" fmla="*/ 31 h 109"/>
              <a:gd name="T34" fmla="*/ 19 w 90"/>
              <a:gd name="T35" fmla="*/ 78 h 109"/>
              <a:gd name="T36" fmla="*/ 19 w 90"/>
              <a:gd name="T37" fmla="*/ 101 h 109"/>
              <a:gd name="T38" fmla="*/ 3 w 90"/>
              <a:gd name="T39" fmla="*/ 108 h 109"/>
              <a:gd name="T40" fmla="*/ 3 w 90"/>
              <a:gd name="T41" fmla="*/ 109 h 109"/>
              <a:gd name="T42" fmla="*/ 4 w 90"/>
              <a:gd name="T43" fmla="*/ 109 h 109"/>
              <a:gd name="T44" fmla="*/ 42 w 90"/>
              <a:gd name="T45" fmla="*/ 109 h 109"/>
              <a:gd name="T46" fmla="*/ 43 w 90"/>
              <a:gd name="T47" fmla="*/ 109 h 109"/>
              <a:gd name="T48" fmla="*/ 42 w 90"/>
              <a:gd name="T49" fmla="*/ 108 h 109"/>
              <a:gd name="T50" fmla="*/ 27 w 90"/>
              <a:gd name="T51" fmla="*/ 102 h 109"/>
              <a:gd name="T52" fmla="*/ 35 w 90"/>
              <a:gd name="T53" fmla="*/ 8 h 109"/>
              <a:gd name="T54" fmla="*/ 38 w 90"/>
              <a:gd name="T55" fmla="*/ 9 h 109"/>
              <a:gd name="T56" fmla="*/ 39 w 90"/>
              <a:gd name="T57" fmla="*/ 12 h 109"/>
              <a:gd name="T58" fmla="*/ 38 w 90"/>
              <a:gd name="T59" fmla="*/ 15 h 109"/>
              <a:gd name="T60" fmla="*/ 35 w 90"/>
              <a:gd name="T61" fmla="*/ 16 h 109"/>
              <a:gd name="T62" fmla="*/ 32 w 90"/>
              <a:gd name="T63" fmla="*/ 15 h 109"/>
              <a:gd name="T64" fmla="*/ 31 w 90"/>
              <a:gd name="T65" fmla="*/ 12 h 109"/>
              <a:gd name="T66" fmla="*/ 32 w 90"/>
              <a:gd name="T67" fmla="*/ 9 h 109"/>
              <a:gd name="T68" fmla="*/ 35 w 90"/>
              <a:gd name="T69" fmla="*/ 8 h 109"/>
              <a:gd name="T70" fmla="*/ 22 w 90"/>
              <a:gd name="T71" fmla="*/ 15 h 109"/>
              <a:gd name="T72" fmla="*/ 25 w 90"/>
              <a:gd name="T73" fmla="*/ 16 h 109"/>
              <a:gd name="T74" fmla="*/ 26 w 90"/>
              <a:gd name="T75" fmla="*/ 19 h 109"/>
              <a:gd name="T76" fmla="*/ 25 w 90"/>
              <a:gd name="T77" fmla="*/ 22 h 109"/>
              <a:gd name="T78" fmla="*/ 22 w 90"/>
              <a:gd name="T79" fmla="*/ 23 h 109"/>
              <a:gd name="T80" fmla="*/ 19 w 90"/>
              <a:gd name="T81" fmla="*/ 22 h 109"/>
              <a:gd name="T82" fmla="*/ 18 w 90"/>
              <a:gd name="T83" fmla="*/ 19 h 109"/>
              <a:gd name="T84" fmla="*/ 19 w 90"/>
              <a:gd name="T85" fmla="*/ 16 h 109"/>
              <a:gd name="T86" fmla="*/ 22 w 90"/>
              <a:gd name="T87" fmla="*/ 15 h 109"/>
              <a:gd name="T88" fmla="*/ 18 w 90"/>
              <a:gd name="T89" fmla="*/ 0 h 109"/>
              <a:gd name="T90" fmla="*/ 21 w 90"/>
              <a:gd name="T91" fmla="*/ 1 h 109"/>
              <a:gd name="T92" fmla="*/ 22 w 90"/>
              <a:gd name="T93" fmla="*/ 4 h 109"/>
              <a:gd name="T94" fmla="*/ 21 w 90"/>
              <a:gd name="T95" fmla="*/ 7 h 109"/>
              <a:gd name="T96" fmla="*/ 18 w 90"/>
              <a:gd name="T97" fmla="*/ 8 h 109"/>
              <a:gd name="T98" fmla="*/ 15 w 90"/>
              <a:gd name="T99" fmla="*/ 7 h 109"/>
              <a:gd name="T100" fmla="*/ 14 w 90"/>
              <a:gd name="T101" fmla="*/ 4 h 109"/>
              <a:gd name="T102" fmla="*/ 15 w 90"/>
              <a:gd name="T103" fmla="*/ 1 h 109"/>
              <a:gd name="T104" fmla="*/ 18 w 90"/>
              <a:gd name="T105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0" h="109">
                <a:moveTo>
                  <a:pt x="27" y="102"/>
                </a:moveTo>
                <a:cubicBezTo>
                  <a:pt x="27" y="78"/>
                  <a:pt x="27" y="78"/>
                  <a:pt x="27" y="78"/>
                </a:cubicBezTo>
                <a:cubicBezTo>
                  <a:pt x="34" y="76"/>
                  <a:pt x="41" y="68"/>
                  <a:pt x="40" y="54"/>
                </a:cubicBezTo>
                <a:cubicBezTo>
                  <a:pt x="45" y="62"/>
                  <a:pt x="52" y="66"/>
                  <a:pt x="58" y="65"/>
                </a:cubicBezTo>
                <a:cubicBezTo>
                  <a:pt x="65" y="88"/>
                  <a:pt x="65" y="88"/>
                  <a:pt x="65" y="88"/>
                </a:cubicBezTo>
                <a:cubicBezTo>
                  <a:pt x="51" y="99"/>
                  <a:pt x="51" y="99"/>
                  <a:pt x="51" y="99"/>
                </a:cubicBezTo>
                <a:cubicBezTo>
                  <a:pt x="51" y="99"/>
                  <a:pt x="51" y="99"/>
                  <a:pt x="51" y="100"/>
                </a:cubicBezTo>
                <a:cubicBezTo>
                  <a:pt x="51" y="100"/>
                  <a:pt x="52" y="100"/>
                  <a:pt x="52" y="100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89"/>
                  <a:pt x="90" y="88"/>
                  <a:pt x="90" y="88"/>
                </a:cubicBezTo>
                <a:cubicBezTo>
                  <a:pt x="90" y="87"/>
                  <a:pt x="89" y="87"/>
                  <a:pt x="89" y="87"/>
                </a:cubicBezTo>
                <a:cubicBezTo>
                  <a:pt x="72" y="86"/>
                  <a:pt x="72" y="86"/>
                  <a:pt x="72" y="86"/>
                </a:cubicBezTo>
                <a:cubicBezTo>
                  <a:pt x="65" y="63"/>
                  <a:pt x="65" y="63"/>
                  <a:pt x="65" y="63"/>
                </a:cubicBezTo>
                <a:cubicBezTo>
                  <a:pt x="74" y="57"/>
                  <a:pt x="78" y="39"/>
                  <a:pt x="59" y="16"/>
                </a:cubicBezTo>
                <a:cubicBezTo>
                  <a:pt x="51" y="18"/>
                  <a:pt x="43" y="21"/>
                  <a:pt x="34" y="24"/>
                </a:cubicBezTo>
                <a:cubicBezTo>
                  <a:pt x="34" y="26"/>
                  <a:pt x="34" y="29"/>
                  <a:pt x="35" y="31"/>
                </a:cubicBezTo>
                <a:cubicBezTo>
                  <a:pt x="26" y="31"/>
                  <a:pt x="18" y="31"/>
                  <a:pt x="10" y="31"/>
                </a:cubicBezTo>
                <a:cubicBezTo>
                  <a:pt x="0" y="60"/>
                  <a:pt x="9" y="75"/>
                  <a:pt x="19" y="78"/>
                </a:cubicBezTo>
                <a:cubicBezTo>
                  <a:pt x="19" y="101"/>
                  <a:pt x="19" y="101"/>
                  <a:pt x="19" y="101"/>
                </a:cubicBezTo>
                <a:cubicBezTo>
                  <a:pt x="3" y="108"/>
                  <a:pt x="3" y="108"/>
                  <a:pt x="3" y="108"/>
                </a:cubicBezTo>
                <a:cubicBezTo>
                  <a:pt x="3" y="108"/>
                  <a:pt x="3" y="108"/>
                  <a:pt x="3" y="109"/>
                </a:cubicBezTo>
                <a:cubicBezTo>
                  <a:pt x="3" y="109"/>
                  <a:pt x="3" y="109"/>
                  <a:pt x="4" y="109"/>
                </a:cubicBezTo>
                <a:cubicBezTo>
                  <a:pt x="42" y="109"/>
                  <a:pt x="42" y="109"/>
                  <a:pt x="42" y="109"/>
                </a:cubicBezTo>
                <a:cubicBezTo>
                  <a:pt x="42" y="109"/>
                  <a:pt x="43" y="109"/>
                  <a:pt x="43" y="109"/>
                </a:cubicBezTo>
                <a:cubicBezTo>
                  <a:pt x="43" y="108"/>
                  <a:pt x="43" y="108"/>
                  <a:pt x="42" y="108"/>
                </a:cubicBezTo>
                <a:lnTo>
                  <a:pt x="27" y="102"/>
                </a:lnTo>
                <a:close/>
                <a:moveTo>
                  <a:pt x="35" y="8"/>
                </a:moveTo>
                <a:cubicBezTo>
                  <a:pt x="36" y="8"/>
                  <a:pt x="37" y="8"/>
                  <a:pt x="38" y="9"/>
                </a:cubicBezTo>
                <a:cubicBezTo>
                  <a:pt x="39" y="10"/>
                  <a:pt x="39" y="11"/>
                  <a:pt x="39" y="12"/>
                </a:cubicBezTo>
                <a:cubicBezTo>
                  <a:pt x="39" y="13"/>
                  <a:pt x="39" y="14"/>
                  <a:pt x="38" y="15"/>
                </a:cubicBezTo>
                <a:cubicBezTo>
                  <a:pt x="37" y="15"/>
                  <a:pt x="36" y="16"/>
                  <a:pt x="35" y="16"/>
                </a:cubicBezTo>
                <a:cubicBezTo>
                  <a:pt x="34" y="16"/>
                  <a:pt x="33" y="15"/>
                  <a:pt x="32" y="15"/>
                </a:cubicBezTo>
                <a:cubicBezTo>
                  <a:pt x="32" y="14"/>
                  <a:pt x="31" y="13"/>
                  <a:pt x="31" y="12"/>
                </a:cubicBezTo>
                <a:cubicBezTo>
                  <a:pt x="31" y="11"/>
                  <a:pt x="32" y="10"/>
                  <a:pt x="32" y="9"/>
                </a:cubicBezTo>
                <a:cubicBezTo>
                  <a:pt x="33" y="8"/>
                  <a:pt x="34" y="8"/>
                  <a:pt x="35" y="8"/>
                </a:cubicBezTo>
                <a:moveTo>
                  <a:pt x="22" y="15"/>
                </a:moveTo>
                <a:cubicBezTo>
                  <a:pt x="23" y="15"/>
                  <a:pt x="24" y="15"/>
                  <a:pt x="25" y="16"/>
                </a:cubicBezTo>
                <a:cubicBezTo>
                  <a:pt x="26" y="17"/>
                  <a:pt x="26" y="18"/>
                  <a:pt x="26" y="19"/>
                </a:cubicBezTo>
                <a:cubicBezTo>
                  <a:pt x="26" y="20"/>
                  <a:pt x="26" y="21"/>
                  <a:pt x="25" y="22"/>
                </a:cubicBezTo>
                <a:cubicBezTo>
                  <a:pt x="24" y="23"/>
                  <a:pt x="23" y="23"/>
                  <a:pt x="22" y="23"/>
                </a:cubicBezTo>
                <a:cubicBezTo>
                  <a:pt x="21" y="23"/>
                  <a:pt x="20" y="23"/>
                  <a:pt x="19" y="22"/>
                </a:cubicBezTo>
                <a:cubicBezTo>
                  <a:pt x="18" y="21"/>
                  <a:pt x="18" y="20"/>
                  <a:pt x="18" y="19"/>
                </a:cubicBezTo>
                <a:cubicBezTo>
                  <a:pt x="18" y="18"/>
                  <a:pt x="18" y="17"/>
                  <a:pt x="19" y="16"/>
                </a:cubicBezTo>
                <a:cubicBezTo>
                  <a:pt x="20" y="15"/>
                  <a:pt x="21" y="15"/>
                  <a:pt x="22" y="15"/>
                </a:cubicBezTo>
                <a:moveTo>
                  <a:pt x="18" y="0"/>
                </a:moveTo>
                <a:cubicBezTo>
                  <a:pt x="19" y="0"/>
                  <a:pt x="20" y="0"/>
                  <a:pt x="21" y="1"/>
                </a:cubicBezTo>
                <a:cubicBezTo>
                  <a:pt x="22" y="2"/>
                  <a:pt x="22" y="3"/>
                  <a:pt x="22" y="4"/>
                </a:cubicBezTo>
                <a:cubicBezTo>
                  <a:pt x="22" y="5"/>
                  <a:pt x="22" y="6"/>
                  <a:pt x="21" y="7"/>
                </a:cubicBezTo>
                <a:cubicBezTo>
                  <a:pt x="20" y="8"/>
                  <a:pt x="19" y="8"/>
                  <a:pt x="18" y="8"/>
                </a:cubicBezTo>
                <a:cubicBezTo>
                  <a:pt x="17" y="8"/>
                  <a:pt x="16" y="8"/>
                  <a:pt x="15" y="7"/>
                </a:cubicBezTo>
                <a:cubicBezTo>
                  <a:pt x="15" y="6"/>
                  <a:pt x="14" y="5"/>
                  <a:pt x="14" y="4"/>
                </a:cubicBezTo>
                <a:cubicBezTo>
                  <a:pt x="14" y="3"/>
                  <a:pt x="15" y="2"/>
                  <a:pt x="15" y="1"/>
                </a:cubicBezTo>
                <a:cubicBezTo>
                  <a:pt x="16" y="0"/>
                  <a:pt x="17" y="0"/>
                  <a:pt x="18" y="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" name="Freeform 44"/>
          <p:cNvSpPr>
            <a:spLocks noEditPoints="1"/>
          </p:cNvSpPr>
          <p:nvPr/>
        </p:nvSpPr>
        <p:spPr bwMode="auto">
          <a:xfrm>
            <a:off x="17367694" y="1628519"/>
            <a:ext cx="661674" cy="650522"/>
          </a:xfrm>
          <a:custGeom>
            <a:avLst/>
            <a:gdLst>
              <a:gd name="T0" fmla="*/ 52 w 109"/>
              <a:gd name="T1" fmla="*/ 7 h 107"/>
              <a:gd name="T2" fmla="*/ 38 w 109"/>
              <a:gd name="T3" fmla="*/ 26 h 107"/>
              <a:gd name="T4" fmla="*/ 46 w 109"/>
              <a:gd name="T5" fmla="*/ 11 h 107"/>
              <a:gd name="T6" fmla="*/ 49 w 109"/>
              <a:gd name="T7" fmla="*/ 14 h 107"/>
              <a:gd name="T8" fmla="*/ 49 w 109"/>
              <a:gd name="T9" fmla="*/ 18 h 107"/>
              <a:gd name="T10" fmla="*/ 53 w 109"/>
              <a:gd name="T11" fmla="*/ 15 h 107"/>
              <a:gd name="T12" fmla="*/ 55 w 109"/>
              <a:gd name="T13" fmla="*/ 17 h 107"/>
              <a:gd name="T14" fmla="*/ 70 w 109"/>
              <a:gd name="T15" fmla="*/ 21 h 107"/>
              <a:gd name="T16" fmla="*/ 19 w 109"/>
              <a:gd name="T17" fmla="*/ 20 h 107"/>
              <a:gd name="T18" fmla="*/ 36 w 109"/>
              <a:gd name="T19" fmla="*/ 79 h 107"/>
              <a:gd name="T20" fmla="*/ 38 w 109"/>
              <a:gd name="T21" fmla="*/ 81 h 107"/>
              <a:gd name="T22" fmla="*/ 41 w 109"/>
              <a:gd name="T23" fmla="*/ 94 h 107"/>
              <a:gd name="T24" fmla="*/ 39 w 109"/>
              <a:gd name="T25" fmla="*/ 106 h 107"/>
              <a:gd name="T26" fmla="*/ 40 w 109"/>
              <a:gd name="T27" fmla="*/ 100 h 107"/>
              <a:gd name="T28" fmla="*/ 42 w 109"/>
              <a:gd name="T29" fmla="*/ 93 h 107"/>
              <a:gd name="T30" fmla="*/ 40 w 109"/>
              <a:gd name="T31" fmla="*/ 81 h 107"/>
              <a:gd name="T32" fmla="*/ 40 w 109"/>
              <a:gd name="T33" fmla="*/ 79 h 107"/>
              <a:gd name="T34" fmla="*/ 38 w 109"/>
              <a:gd name="T35" fmla="*/ 34 h 107"/>
              <a:gd name="T36" fmla="*/ 14 w 109"/>
              <a:gd name="T37" fmla="*/ 24 h 107"/>
              <a:gd name="T38" fmla="*/ 17 w 109"/>
              <a:gd name="T39" fmla="*/ 27 h 107"/>
              <a:gd name="T40" fmla="*/ 7 w 109"/>
              <a:gd name="T41" fmla="*/ 52 h 107"/>
              <a:gd name="T42" fmla="*/ 21 w 109"/>
              <a:gd name="T43" fmla="*/ 28 h 107"/>
              <a:gd name="T44" fmla="*/ 23 w 109"/>
              <a:gd name="T45" fmla="*/ 31 h 107"/>
              <a:gd name="T46" fmla="*/ 14 w 109"/>
              <a:gd name="T47" fmla="*/ 56 h 107"/>
              <a:gd name="T48" fmla="*/ 67 w 109"/>
              <a:gd name="T49" fmla="*/ 68 h 107"/>
              <a:gd name="T50" fmla="*/ 70 w 109"/>
              <a:gd name="T51" fmla="*/ 74 h 107"/>
              <a:gd name="T52" fmla="*/ 70 w 109"/>
              <a:gd name="T53" fmla="*/ 85 h 107"/>
              <a:gd name="T54" fmla="*/ 73 w 109"/>
              <a:gd name="T55" fmla="*/ 92 h 107"/>
              <a:gd name="T56" fmla="*/ 71 w 109"/>
              <a:gd name="T57" fmla="*/ 84 h 107"/>
              <a:gd name="T58" fmla="*/ 72 w 109"/>
              <a:gd name="T59" fmla="*/ 73 h 107"/>
              <a:gd name="T60" fmla="*/ 74 w 109"/>
              <a:gd name="T61" fmla="*/ 68 h 107"/>
              <a:gd name="T62" fmla="*/ 109 w 109"/>
              <a:gd name="T63" fmla="*/ 27 h 107"/>
              <a:gd name="T64" fmla="*/ 81 w 109"/>
              <a:gd name="T65" fmla="*/ 4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9" h="107">
                <a:moveTo>
                  <a:pt x="70" y="21"/>
                </a:moveTo>
                <a:cubicBezTo>
                  <a:pt x="68" y="13"/>
                  <a:pt x="61" y="7"/>
                  <a:pt x="52" y="7"/>
                </a:cubicBezTo>
                <a:cubicBezTo>
                  <a:pt x="43" y="7"/>
                  <a:pt x="35" y="13"/>
                  <a:pt x="33" y="21"/>
                </a:cubicBezTo>
                <a:cubicBezTo>
                  <a:pt x="35" y="22"/>
                  <a:pt x="37" y="24"/>
                  <a:pt x="38" y="26"/>
                </a:cubicBezTo>
                <a:cubicBezTo>
                  <a:pt x="39" y="26"/>
                  <a:pt x="39" y="25"/>
                  <a:pt x="39" y="25"/>
                </a:cubicBezTo>
                <a:cubicBezTo>
                  <a:pt x="41" y="17"/>
                  <a:pt x="46" y="12"/>
                  <a:pt x="46" y="11"/>
                </a:cubicBezTo>
                <a:cubicBezTo>
                  <a:pt x="48" y="13"/>
                  <a:pt x="48" y="13"/>
                  <a:pt x="48" y="13"/>
                </a:cubicBezTo>
                <a:cubicBezTo>
                  <a:pt x="49" y="14"/>
                  <a:pt x="49" y="14"/>
                  <a:pt x="49" y="14"/>
                </a:cubicBezTo>
                <a:cubicBezTo>
                  <a:pt x="49" y="14"/>
                  <a:pt x="47" y="16"/>
                  <a:pt x="45" y="20"/>
                </a:cubicBezTo>
                <a:cubicBezTo>
                  <a:pt x="46" y="19"/>
                  <a:pt x="48" y="19"/>
                  <a:pt x="49" y="18"/>
                </a:cubicBezTo>
                <a:cubicBezTo>
                  <a:pt x="50" y="18"/>
                  <a:pt x="50" y="18"/>
                  <a:pt x="51" y="18"/>
                </a:cubicBezTo>
                <a:cubicBezTo>
                  <a:pt x="52" y="16"/>
                  <a:pt x="53" y="15"/>
                  <a:pt x="53" y="15"/>
                </a:cubicBezTo>
                <a:cubicBezTo>
                  <a:pt x="54" y="17"/>
                  <a:pt x="54" y="17"/>
                  <a:pt x="54" y="17"/>
                </a:cubicBezTo>
                <a:cubicBezTo>
                  <a:pt x="55" y="17"/>
                  <a:pt x="55" y="17"/>
                  <a:pt x="55" y="17"/>
                </a:cubicBezTo>
                <a:cubicBezTo>
                  <a:pt x="57" y="17"/>
                  <a:pt x="59" y="17"/>
                  <a:pt x="62" y="17"/>
                </a:cubicBezTo>
                <a:cubicBezTo>
                  <a:pt x="65" y="18"/>
                  <a:pt x="68" y="19"/>
                  <a:pt x="70" y="21"/>
                </a:cubicBezTo>
                <a:moveTo>
                  <a:pt x="38" y="34"/>
                </a:moveTo>
                <a:cubicBezTo>
                  <a:pt x="36" y="26"/>
                  <a:pt x="28" y="20"/>
                  <a:pt x="19" y="20"/>
                </a:cubicBezTo>
                <a:cubicBezTo>
                  <a:pt x="8" y="20"/>
                  <a:pt x="0" y="29"/>
                  <a:pt x="0" y="40"/>
                </a:cubicBezTo>
                <a:cubicBezTo>
                  <a:pt x="0" y="65"/>
                  <a:pt x="28" y="77"/>
                  <a:pt x="36" y="79"/>
                </a:cubicBezTo>
                <a:cubicBezTo>
                  <a:pt x="37" y="80"/>
                  <a:pt x="36" y="82"/>
                  <a:pt x="35" y="82"/>
                </a:cubicBezTo>
                <a:cubicBezTo>
                  <a:pt x="38" y="81"/>
                  <a:pt x="38" y="81"/>
                  <a:pt x="38" y="81"/>
                </a:cubicBezTo>
                <a:cubicBezTo>
                  <a:pt x="38" y="83"/>
                  <a:pt x="38" y="85"/>
                  <a:pt x="38" y="87"/>
                </a:cubicBezTo>
                <a:cubicBezTo>
                  <a:pt x="39" y="91"/>
                  <a:pt x="41" y="92"/>
                  <a:pt x="41" y="94"/>
                </a:cubicBezTo>
                <a:cubicBezTo>
                  <a:pt x="39" y="95"/>
                  <a:pt x="38" y="97"/>
                  <a:pt x="38" y="99"/>
                </a:cubicBezTo>
                <a:cubicBezTo>
                  <a:pt x="38" y="101"/>
                  <a:pt x="40" y="103"/>
                  <a:pt x="39" y="106"/>
                </a:cubicBezTo>
                <a:cubicBezTo>
                  <a:pt x="39" y="107"/>
                  <a:pt x="41" y="106"/>
                  <a:pt x="41" y="105"/>
                </a:cubicBezTo>
                <a:cubicBezTo>
                  <a:pt x="41" y="103"/>
                  <a:pt x="41" y="102"/>
                  <a:pt x="40" y="100"/>
                </a:cubicBezTo>
                <a:cubicBezTo>
                  <a:pt x="39" y="99"/>
                  <a:pt x="39" y="98"/>
                  <a:pt x="39" y="98"/>
                </a:cubicBezTo>
                <a:cubicBezTo>
                  <a:pt x="40" y="95"/>
                  <a:pt x="44" y="95"/>
                  <a:pt x="42" y="93"/>
                </a:cubicBezTo>
                <a:cubicBezTo>
                  <a:pt x="41" y="91"/>
                  <a:pt x="40" y="89"/>
                  <a:pt x="40" y="86"/>
                </a:cubicBezTo>
                <a:cubicBezTo>
                  <a:pt x="40" y="84"/>
                  <a:pt x="40" y="83"/>
                  <a:pt x="40" y="81"/>
                </a:cubicBezTo>
                <a:cubicBezTo>
                  <a:pt x="42" y="81"/>
                  <a:pt x="42" y="81"/>
                  <a:pt x="42" y="81"/>
                </a:cubicBezTo>
                <a:cubicBezTo>
                  <a:pt x="41" y="80"/>
                  <a:pt x="40" y="80"/>
                  <a:pt x="40" y="79"/>
                </a:cubicBezTo>
                <a:cubicBezTo>
                  <a:pt x="49" y="77"/>
                  <a:pt x="77" y="65"/>
                  <a:pt x="77" y="40"/>
                </a:cubicBezTo>
                <a:cubicBezTo>
                  <a:pt x="77" y="17"/>
                  <a:pt x="44" y="13"/>
                  <a:pt x="38" y="34"/>
                </a:cubicBezTo>
                <a:moveTo>
                  <a:pt x="7" y="52"/>
                </a:moveTo>
                <a:cubicBezTo>
                  <a:pt x="2" y="38"/>
                  <a:pt x="14" y="25"/>
                  <a:pt x="14" y="24"/>
                </a:cubicBezTo>
                <a:cubicBezTo>
                  <a:pt x="16" y="26"/>
                  <a:pt x="16" y="26"/>
                  <a:pt x="16" y="26"/>
                </a:cubicBezTo>
                <a:cubicBezTo>
                  <a:pt x="17" y="27"/>
                  <a:pt x="17" y="27"/>
                  <a:pt x="17" y="27"/>
                </a:cubicBezTo>
                <a:cubicBezTo>
                  <a:pt x="17" y="27"/>
                  <a:pt x="7" y="39"/>
                  <a:pt x="11" y="50"/>
                </a:cubicBezTo>
                <a:lnTo>
                  <a:pt x="7" y="52"/>
                </a:lnTo>
                <a:close/>
                <a:moveTo>
                  <a:pt x="14" y="56"/>
                </a:moveTo>
                <a:cubicBezTo>
                  <a:pt x="8" y="42"/>
                  <a:pt x="20" y="29"/>
                  <a:pt x="21" y="28"/>
                </a:cubicBezTo>
                <a:cubicBezTo>
                  <a:pt x="22" y="30"/>
                  <a:pt x="22" y="30"/>
                  <a:pt x="22" y="30"/>
                </a:cubicBezTo>
                <a:cubicBezTo>
                  <a:pt x="23" y="31"/>
                  <a:pt x="23" y="31"/>
                  <a:pt x="23" y="31"/>
                </a:cubicBezTo>
                <a:cubicBezTo>
                  <a:pt x="23" y="31"/>
                  <a:pt x="13" y="43"/>
                  <a:pt x="17" y="54"/>
                </a:cubicBezTo>
                <a:lnTo>
                  <a:pt x="14" y="56"/>
                </a:lnTo>
                <a:close/>
                <a:moveTo>
                  <a:pt x="69" y="67"/>
                </a:moveTo>
                <a:cubicBezTo>
                  <a:pt x="69" y="68"/>
                  <a:pt x="68" y="68"/>
                  <a:pt x="67" y="68"/>
                </a:cubicBezTo>
                <a:cubicBezTo>
                  <a:pt x="70" y="68"/>
                  <a:pt x="70" y="68"/>
                  <a:pt x="70" y="68"/>
                </a:cubicBezTo>
                <a:cubicBezTo>
                  <a:pt x="71" y="70"/>
                  <a:pt x="70" y="72"/>
                  <a:pt x="70" y="74"/>
                </a:cubicBezTo>
                <a:cubicBezTo>
                  <a:pt x="71" y="78"/>
                  <a:pt x="73" y="78"/>
                  <a:pt x="73" y="81"/>
                </a:cubicBezTo>
                <a:cubicBezTo>
                  <a:pt x="71" y="82"/>
                  <a:pt x="70" y="83"/>
                  <a:pt x="70" y="85"/>
                </a:cubicBezTo>
                <a:cubicBezTo>
                  <a:pt x="70" y="88"/>
                  <a:pt x="72" y="90"/>
                  <a:pt x="72" y="92"/>
                </a:cubicBezTo>
                <a:cubicBezTo>
                  <a:pt x="71" y="93"/>
                  <a:pt x="73" y="93"/>
                  <a:pt x="73" y="92"/>
                </a:cubicBezTo>
                <a:cubicBezTo>
                  <a:pt x="73" y="90"/>
                  <a:pt x="73" y="88"/>
                  <a:pt x="72" y="86"/>
                </a:cubicBezTo>
                <a:cubicBezTo>
                  <a:pt x="72" y="86"/>
                  <a:pt x="71" y="85"/>
                  <a:pt x="71" y="84"/>
                </a:cubicBezTo>
                <a:cubicBezTo>
                  <a:pt x="72" y="82"/>
                  <a:pt x="76" y="81"/>
                  <a:pt x="75" y="79"/>
                </a:cubicBezTo>
                <a:cubicBezTo>
                  <a:pt x="73" y="78"/>
                  <a:pt x="72" y="75"/>
                  <a:pt x="72" y="73"/>
                </a:cubicBezTo>
                <a:cubicBezTo>
                  <a:pt x="72" y="71"/>
                  <a:pt x="72" y="69"/>
                  <a:pt x="72" y="68"/>
                </a:cubicBezTo>
                <a:cubicBezTo>
                  <a:pt x="74" y="68"/>
                  <a:pt x="74" y="68"/>
                  <a:pt x="74" y="68"/>
                </a:cubicBezTo>
                <a:cubicBezTo>
                  <a:pt x="73" y="67"/>
                  <a:pt x="72" y="66"/>
                  <a:pt x="73" y="66"/>
                </a:cubicBezTo>
                <a:cubicBezTo>
                  <a:pt x="81" y="63"/>
                  <a:pt x="109" y="52"/>
                  <a:pt x="109" y="27"/>
                </a:cubicBezTo>
                <a:cubicBezTo>
                  <a:pt x="109" y="4"/>
                  <a:pt x="77" y="0"/>
                  <a:pt x="71" y="21"/>
                </a:cubicBezTo>
                <a:cubicBezTo>
                  <a:pt x="77" y="25"/>
                  <a:pt x="81" y="32"/>
                  <a:pt x="81" y="40"/>
                </a:cubicBezTo>
                <a:cubicBezTo>
                  <a:pt x="81" y="51"/>
                  <a:pt x="76" y="60"/>
                  <a:pt x="69" y="67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" name="Freeform 45"/>
          <p:cNvSpPr>
            <a:spLocks noEditPoints="1"/>
          </p:cNvSpPr>
          <p:nvPr/>
        </p:nvSpPr>
        <p:spPr bwMode="auto">
          <a:xfrm>
            <a:off x="8029924" y="10915178"/>
            <a:ext cx="431202" cy="665392"/>
          </a:xfrm>
          <a:custGeom>
            <a:avLst/>
            <a:gdLst>
              <a:gd name="T0" fmla="*/ 36 w 71"/>
              <a:gd name="T1" fmla="*/ 62 h 110"/>
              <a:gd name="T2" fmla="*/ 40 w 71"/>
              <a:gd name="T3" fmla="*/ 89 h 110"/>
              <a:gd name="T4" fmla="*/ 39 w 71"/>
              <a:gd name="T5" fmla="*/ 110 h 110"/>
              <a:gd name="T6" fmla="*/ 32 w 71"/>
              <a:gd name="T7" fmla="*/ 109 h 110"/>
              <a:gd name="T8" fmla="*/ 0 w 71"/>
              <a:gd name="T9" fmla="*/ 80 h 110"/>
              <a:gd name="T10" fmla="*/ 43 w 71"/>
              <a:gd name="T11" fmla="*/ 7 h 110"/>
              <a:gd name="T12" fmla="*/ 38 w 71"/>
              <a:gd name="T13" fmla="*/ 6 h 110"/>
              <a:gd name="T14" fmla="*/ 36 w 71"/>
              <a:gd name="T15" fmla="*/ 1 h 110"/>
              <a:gd name="T16" fmla="*/ 35 w 71"/>
              <a:gd name="T17" fmla="*/ 0 h 110"/>
              <a:gd name="T18" fmla="*/ 33 w 71"/>
              <a:gd name="T19" fmla="*/ 6 h 110"/>
              <a:gd name="T20" fmla="*/ 29 w 71"/>
              <a:gd name="T21" fmla="*/ 7 h 110"/>
              <a:gd name="T22" fmla="*/ 28 w 71"/>
              <a:gd name="T23" fmla="*/ 8 h 110"/>
              <a:gd name="T24" fmla="*/ 32 w 71"/>
              <a:gd name="T25" fmla="*/ 11 h 110"/>
              <a:gd name="T26" fmla="*/ 31 w 71"/>
              <a:gd name="T27" fmla="*/ 15 h 110"/>
              <a:gd name="T28" fmla="*/ 35 w 71"/>
              <a:gd name="T29" fmla="*/ 13 h 110"/>
              <a:gd name="T30" fmla="*/ 40 w 71"/>
              <a:gd name="T31" fmla="*/ 15 h 110"/>
              <a:gd name="T32" fmla="*/ 40 w 71"/>
              <a:gd name="T33" fmla="*/ 15 h 110"/>
              <a:gd name="T34" fmla="*/ 39 w 71"/>
              <a:gd name="T35" fmla="*/ 10 h 110"/>
              <a:gd name="T36" fmla="*/ 9 w 71"/>
              <a:gd name="T37" fmla="*/ 30 h 110"/>
              <a:gd name="T38" fmla="*/ 62 w 71"/>
              <a:gd name="T39" fmla="*/ 30 h 110"/>
              <a:gd name="T40" fmla="*/ 36 w 71"/>
              <a:gd name="T41" fmla="*/ 25 h 110"/>
              <a:gd name="T42" fmla="*/ 9 w 71"/>
              <a:gd name="T43" fmla="*/ 30 h 110"/>
              <a:gd name="T44" fmla="*/ 36 w 71"/>
              <a:gd name="T45" fmla="*/ 26 h 110"/>
              <a:gd name="T46" fmla="*/ 51 w 71"/>
              <a:gd name="T47" fmla="*/ 47 h 110"/>
              <a:gd name="T48" fmla="*/ 21 w 71"/>
              <a:gd name="T49" fmla="*/ 47 h 110"/>
              <a:gd name="T50" fmla="*/ 3 w 71"/>
              <a:gd name="T51" fmla="*/ 54 h 110"/>
              <a:gd name="T52" fmla="*/ 68 w 71"/>
              <a:gd name="T53" fmla="*/ 54 h 110"/>
              <a:gd name="T54" fmla="*/ 36 w 71"/>
              <a:gd name="T55" fmla="*/ 48 h 110"/>
              <a:gd name="T56" fmla="*/ 3 w 71"/>
              <a:gd name="T57" fmla="*/ 54 h 110"/>
              <a:gd name="T58" fmla="*/ 36 w 71"/>
              <a:gd name="T59" fmla="*/ 50 h 110"/>
              <a:gd name="T60" fmla="*/ 53 w 71"/>
              <a:gd name="T61" fmla="*/ 74 h 110"/>
              <a:gd name="T62" fmla="*/ 18 w 71"/>
              <a:gd name="T63" fmla="*/ 74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1" h="110">
                <a:moveTo>
                  <a:pt x="0" y="80"/>
                </a:moveTo>
                <a:cubicBezTo>
                  <a:pt x="13" y="78"/>
                  <a:pt x="25" y="73"/>
                  <a:pt x="36" y="62"/>
                </a:cubicBezTo>
                <a:cubicBezTo>
                  <a:pt x="46" y="73"/>
                  <a:pt x="58" y="78"/>
                  <a:pt x="71" y="80"/>
                </a:cubicBezTo>
                <a:cubicBezTo>
                  <a:pt x="61" y="86"/>
                  <a:pt x="50" y="88"/>
                  <a:pt x="40" y="89"/>
                </a:cubicBezTo>
                <a:cubicBezTo>
                  <a:pt x="40" y="109"/>
                  <a:pt x="40" y="109"/>
                  <a:pt x="40" y="109"/>
                </a:cubicBezTo>
                <a:cubicBezTo>
                  <a:pt x="40" y="109"/>
                  <a:pt x="39" y="110"/>
                  <a:pt x="39" y="110"/>
                </a:cubicBezTo>
                <a:cubicBezTo>
                  <a:pt x="32" y="110"/>
                  <a:pt x="32" y="110"/>
                  <a:pt x="32" y="110"/>
                </a:cubicBezTo>
                <a:cubicBezTo>
                  <a:pt x="32" y="110"/>
                  <a:pt x="32" y="109"/>
                  <a:pt x="32" y="109"/>
                </a:cubicBezTo>
                <a:cubicBezTo>
                  <a:pt x="32" y="89"/>
                  <a:pt x="32" y="89"/>
                  <a:pt x="32" y="89"/>
                </a:cubicBezTo>
                <a:cubicBezTo>
                  <a:pt x="21" y="88"/>
                  <a:pt x="11" y="85"/>
                  <a:pt x="0" y="80"/>
                </a:cubicBezTo>
                <a:moveTo>
                  <a:pt x="43" y="7"/>
                </a:moveTo>
                <a:cubicBezTo>
                  <a:pt x="43" y="7"/>
                  <a:pt x="43" y="7"/>
                  <a:pt x="43" y="7"/>
                </a:cubicBezTo>
                <a:cubicBezTo>
                  <a:pt x="43" y="7"/>
                  <a:pt x="43" y="6"/>
                  <a:pt x="42" y="6"/>
                </a:cubicBezTo>
                <a:cubicBezTo>
                  <a:pt x="38" y="6"/>
                  <a:pt x="38" y="6"/>
                  <a:pt x="38" y="6"/>
                </a:cubicBezTo>
                <a:cubicBezTo>
                  <a:pt x="38" y="6"/>
                  <a:pt x="38" y="6"/>
                  <a:pt x="38" y="6"/>
                </a:cubicBezTo>
                <a:cubicBezTo>
                  <a:pt x="36" y="1"/>
                  <a:pt x="36" y="1"/>
                  <a:pt x="36" y="1"/>
                </a:cubicBezTo>
                <a:cubicBezTo>
                  <a:pt x="36" y="0"/>
                  <a:pt x="36" y="0"/>
                  <a:pt x="35" y="0"/>
                </a:cubicBezTo>
                <a:cubicBezTo>
                  <a:pt x="35" y="0"/>
                  <a:pt x="35" y="0"/>
                  <a:pt x="35" y="0"/>
                </a:cubicBezTo>
                <a:cubicBezTo>
                  <a:pt x="35" y="0"/>
                  <a:pt x="35" y="0"/>
                  <a:pt x="35" y="1"/>
                </a:cubicBezTo>
                <a:cubicBezTo>
                  <a:pt x="33" y="6"/>
                  <a:pt x="33" y="6"/>
                  <a:pt x="33" y="6"/>
                </a:cubicBezTo>
                <a:cubicBezTo>
                  <a:pt x="33" y="6"/>
                  <a:pt x="33" y="6"/>
                  <a:pt x="33" y="6"/>
                </a:cubicBezTo>
                <a:cubicBezTo>
                  <a:pt x="29" y="7"/>
                  <a:pt x="29" y="7"/>
                  <a:pt x="29" y="7"/>
                </a:cubicBezTo>
                <a:cubicBezTo>
                  <a:pt x="29" y="7"/>
                  <a:pt x="28" y="7"/>
                  <a:pt x="28" y="7"/>
                </a:cubicBezTo>
                <a:cubicBezTo>
                  <a:pt x="28" y="7"/>
                  <a:pt x="28" y="7"/>
                  <a:pt x="28" y="8"/>
                </a:cubicBezTo>
                <a:cubicBezTo>
                  <a:pt x="32" y="10"/>
                  <a:pt x="32" y="10"/>
                  <a:pt x="32" y="10"/>
                </a:cubicBezTo>
                <a:cubicBezTo>
                  <a:pt x="32" y="10"/>
                  <a:pt x="32" y="11"/>
                  <a:pt x="32" y="11"/>
                </a:cubicBezTo>
                <a:cubicBezTo>
                  <a:pt x="31" y="15"/>
                  <a:pt x="31" y="15"/>
                  <a:pt x="31" y="15"/>
                </a:cubicBezTo>
                <a:cubicBezTo>
                  <a:pt x="31" y="15"/>
                  <a:pt x="31" y="15"/>
                  <a:pt x="31" y="15"/>
                </a:cubicBezTo>
                <a:cubicBezTo>
                  <a:pt x="31" y="16"/>
                  <a:pt x="32" y="16"/>
                  <a:pt x="32" y="15"/>
                </a:cubicBezTo>
                <a:cubicBezTo>
                  <a:pt x="35" y="13"/>
                  <a:pt x="35" y="13"/>
                  <a:pt x="35" y="13"/>
                </a:cubicBezTo>
                <a:cubicBezTo>
                  <a:pt x="36" y="13"/>
                  <a:pt x="36" y="13"/>
                  <a:pt x="36" y="13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40" y="15"/>
                  <a:pt x="40" y="15"/>
                  <a:pt x="40" y="15"/>
                </a:cubicBezTo>
                <a:cubicBezTo>
                  <a:pt x="39" y="11"/>
                  <a:pt x="39" y="11"/>
                  <a:pt x="39" y="11"/>
                </a:cubicBezTo>
                <a:cubicBezTo>
                  <a:pt x="39" y="10"/>
                  <a:pt x="39" y="10"/>
                  <a:pt x="39" y="10"/>
                </a:cubicBezTo>
                <a:lnTo>
                  <a:pt x="43" y="7"/>
                </a:lnTo>
                <a:close/>
                <a:moveTo>
                  <a:pt x="9" y="30"/>
                </a:moveTo>
                <a:cubicBezTo>
                  <a:pt x="19" y="28"/>
                  <a:pt x="28" y="24"/>
                  <a:pt x="36" y="16"/>
                </a:cubicBezTo>
                <a:cubicBezTo>
                  <a:pt x="43" y="23"/>
                  <a:pt x="50" y="29"/>
                  <a:pt x="62" y="30"/>
                </a:cubicBezTo>
                <a:cubicBezTo>
                  <a:pt x="58" y="32"/>
                  <a:pt x="53" y="33"/>
                  <a:pt x="49" y="35"/>
                </a:cubicBezTo>
                <a:cubicBezTo>
                  <a:pt x="44" y="31"/>
                  <a:pt x="40" y="28"/>
                  <a:pt x="36" y="25"/>
                </a:cubicBezTo>
                <a:cubicBezTo>
                  <a:pt x="31" y="28"/>
                  <a:pt x="27" y="31"/>
                  <a:pt x="23" y="35"/>
                </a:cubicBezTo>
                <a:cubicBezTo>
                  <a:pt x="18" y="33"/>
                  <a:pt x="13" y="32"/>
                  <a:pt x="9" y="30"/>
                </a:cubicBezTo>
                <a:moveTo>
                  <a:pt x="5" y="42"/>
                </a:moveTo>
                <a:cubicBezTo>
                  <a:pt x="17" y="40"/>
                  <a:pt x="27" y="35"/>
                  <a:pt x="36" y="26"/>
                </a:cubicBezTo>
                <a:cubicBezTo>
                  <a:pt x="44" y="34"/>
                  <a:pt x="53" y="40"/>
                  <a:pt x="66" y="42"/>
                </a:cubicBezTo>
                <a:cubicBezTo>
                  <a:pt x="61" y="44"/>
                  <a:pt x="56" y="46"/>
                  <a:pt x="51" y="47"/>
                </a:cubicBezTo>
                <a:cubicBezTo>
                  <a:pt x="46" y="44"/>
                  <a:pt x="41" y="40"/>
                  <a:pt x="36" y="36"/>
                </a:cubicBezTo>
                <a:cubicBezTo>
                  <a:pt x="31" y="40"/>
                  <a:pt x="26" y="44"/>
                  <a:pt x="21" y="47"/>
                </a:cubicBezTo>
                <a:cubicBezTo>
                  <a:pt x="15" y="46"/>
                  <a:pt x="10" y="44"/>
                  <a:pt x="5" y="42"/>
                </a:cubicBezTo>
                <a:moveTo>
                  <a:pt x="3" y="54"/>
                </a:moveTo>
                <a:cubicBezTo>
                  <a:pt x="16" y="52"/>
                  <a:pt x="27" y="47"/>
                  <a:pt x="36" y="38"/>
                </a:cubicBezTo>
                <a:cubicBezTo>
                  <a:pt x="44" y="46"/>
                  <a:pt x="54" y="53"/>
                  <a:pt x="68" y="54"/>
                </a:cubicBezTo>
                <a:cubicBezTo>
                  <a:pt x="62" y="56"/>
                  <a:pt x="57" y="58"/>
                  <a:pt x="52" y="60"/>
                </a:cubicBezTo>
                <a:cubicBezTo>
                  <a:pt x="46" y="56"/>
                  <a:pt x="41" y="52"/>
                  <a:pt x="36" y="48"/>
                </a:cubicBezTo>
                <a:cubicBezTo>
                  <a:pt x="30" y="52"/>
                  <a:pt x="25" y="56"/>
                  <a:pt x="20" y="60"/>
                </a:cubicBezTo>
                <a:cubicBezTo>
                  <a:pt x="14" y="58"/>
                  <a:pt x="9" y="56"/>
                  <a:pt x="3" y="54"/>
                </a:cubicBezTo>
                <a:moveTo>
                  <a:pt x="0" y="68"/>
                </a:moveTo>
                <a:cubicBezTo>
                  <a:pt x="14" y="65"/>
                  <a:pt x="26" y="60"/>
                  <a:pt x="36" y="50"/>
                </a:cubicBezTo>
                <a:cubicBezTo>
                  <a:pt x="45" y="59"/>
                  <a:pt x="56" y="66"/>
                  <a:pt x="71" y="68"/>
                </a:cubicBezTo>
                <a:cubicBezTo>
                  <a:pt x="65" y="70"/>
                  <a:pt x="59" y="72"/>
                  <a:pt x="53" y="74"/>
                </a:cubicBezTo>
                <a:cubicBezTo>
                  <a:pt x="47" y="70"/>
                  <a:pt x="41" y="65"/>
                  <a:pt x="36" y="61"/>
                </a:cubicBezTo>
                <a:cubicBezTo>
                  <a:pt x="30" y="65"/>
                  <a:pt x="24" y="70"/>
                  <a:pt x="18" y="74"/>
                </a:cubicBezTo>
                <a:cubicBezTo>
                  <a:pt x="12" y="72"/>
                  <a:pt x="6" y="70"/>
                  <a:pt x="0" y="68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" name="Freeform 46"/>
          <p:cNvSpPr>
            <a:spLocks noEditPoints="1"/>
          </p:cNvSpPr>
          <p:nvPr/>
        </p:nvSpPr>
        <p:spPr bwMode="auto">
          <a:xfrm>
            <a:off x="6420349" y="10915178"/>
            <a:ext cx="565024" cy="665392"/>
          </a:xfrm>
          <a:custGeom>
            <a:avLst/>
            <a:gdLst>
              <a:gd name="T0" fmla="*/ 28 w 93"/>
              <a:gd name="T1" fmla="*/ 97 h 110"/>
              <a:gd name="T2" fmla="*/ 37 w 93"/>
              <a:gd name="T3" fmla="*/ 76 h 110"/>
              <a:gd name="T4" fmla="*/ 27 w 93"/>
              <a:gd name="T5" fmla="*/ 76 h 110"/>
              <a:gd name="T6" fmla="*/ 6 w 93"/>
              <a:gd name="T7" fmla="*/ 94 h 110"/>
              <a:gd name="T8" fmla="*/ 27 w 93"/>
              <a:gd name="T9" fmla="*/ 97 h 110"/>
              <a:gd name="T10" fmla="*/ 53 w 93"/>
              <a:gd name="T11" fmla="*/ 45 h 110"/>
              <a:gd name="T12" fmla="*/ 47 w 93"/>
              <a:gd name="T13" fmla="*/ 102 h 110"/>
              <a:gd name="T14" fmla="*/ 40 w 93"/>
              <a:gd name="T15" fmla="*/ 45 h 110"/>
              <a:gd name="T16" fmla="*/ 84 w 93"/>
              <a:gd name="T17" fmla="*/ 97 h 110"/>
              <a:gd name="T18" fmla="*/ 87 w 93"/>
              <a:gd name="T19" fmla="*/ 76 h 110"/>
              <a:gd name="T20" fmla="*/ 57 w 93"/>
              <a:gd name="T21" fmla="*/ 97 h 110"/>
              <a:gd name="T22" fmla="*/ 74 w 93"/>
              <a:gd name="T23" fmla="*/ 29 h 110"/>
              <a:gd name="T24" fmla="*/ 81 w 93"/>
              <a:gd name="T25" fmla="*/ 5 h 110"/>
              <a:gd name="T26" fmla="*/ 67 w 93"/>
              <a:gd name="T27" fmla="*/ 1 h 110"/>
              <a:gd name="T28" fmla="*/ 50 w 93"/>
              <a:gd name="T29" fmla="*/ 16 h 110"/>
              <a:gd name="T30" fmla="*/ 43 w 93"/>
              <a:gd name="T31" fmla="*/ 16 h 110"/>
              <a:gd name="T32" fmla="*/ 27 w 93"/>
              <a:gd name="T33" fmla="*/ 1 h 110"/>
              <a:gd name="T34" fmla="*/ 12 w 93"/>
              <a:gd name="T35" fmla="*/ 5 h 110"/>
              <a:gd name="T36" fmla="*/ 19 w 93"/>
              <a:gd name="T37" fmla="*/ 29 h 110"/>
              <a:gd name="T38" fmla="*/ 0 w 93"/>
              <a:gd name="T39" fmla="*/ 33 h 110"/>
              <a:gd name="T40" fmla="*/ 3 w 93"/>
              <a:gd name="T41" fmla="*/ 48 h 110"/>
              <a:gd name="T42" fmla="*/ 6 w 93"/>
              <a:gd name="T43" fmla="*/ 64 h 110"/>
              <a:gd name="T44" fmla="*/ 37 w 93"/>
              <a:gd name="T45" fmla="*/ 41 h 110"/>
              <a:gd name="T46" fmla="*/ 57 w 93"/>
              <a:gd name="T47" fmla="*/ 64 h 110"/>
              <a:gd name="T48" fmla="*/ 87 w 93"/>
              <a:gd name="T49" fmla="*/ 48 h 110"/>
              <a:gd name="T50" fmla="*/ 93 w 93"/>
              <a:gd name="T51" fmla="*/ 45 h 110"/>
              <a:gd name="T52" fmla="*/ 90 w 93"/>
              <a:gd name="T53" fmla="*/ 29 h 110"/>
              <a:gd name="T54" fmla="*/ 70 w 93"/>
              <a:gd name="T55" fmla="*/ 6 h 110"/>
              <a:gd name="T56" fmla="*/ 67 w 93"/>
              <a:gd name="T57" fmla="*/ 25 h 110"/>
              <a:gd name="T58" fmla="*/ 68 w 93"/>
              <a:gd name="T59" fmla="*/ 6 h 110"/>
              <a:gd name="T60" fmla="*/ 14 w 93"/>
              <a:gd name="T61" fmla="*/ 15 h 110"/>
              <a:gd name="T62" fmla="*/ 26 w 93"/>
              <a:gd name="T63" fmla="*/ 6 h 110"/>
              <a:gd name="T64" fmla="*/ 26 w 93"/>
              <a:gd name="T65" fmla="*/ 2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3" h="110">
                <a:moveTo>
                  <a:pt x="27" y="97"/>
                </a:moveTo>
                <a:cubicBezTo>
                  <a:pt x="28" y="97"/>
                  <a:pt x="28" y="97"/>
                  <a:pt x="28" y="97"/>
                </a:cubicBezTo>
                <a:cubicBezTo>
                  <a:pt x="37" y="97"/>
                  <a:pt x="37" y="97"/>
                  <a:pt x="37" y="97"/>
                </a:cubicBezTo>
                <a:cubicBezTo>
                  <a:pt x="37" y="76"/>
                  <a:pt x="37" y="76"/>
                  <a:pt x="37" y="76"/>
                </a:cubicBezTo>
                <a:cubicBezTo>
                  <a:pt x="28" y="76"/>
                  <a:pt x="28" y="76"/>
                  <a:pt x="28" y="76"/>
                </a:cubicBezTo>
                <a:cubicBezTo>
                  <a:pt x="27" y="76"/>
                  <a:pt x="27" y="76"/>
                  <a:pt x="27" y="76"/>
                </a:cubicBezTo>
                <a:cubicBezTo>
                  <a:pt x="6" y="76"/>
                  <a:pt x="6" y="76"/>
                  <a:pt x="6" y="76"/>
                </a:cubicBezTo>
                <a:cubicBezTo>
                  <a:pt x="6" y="94"/>
                  <a:pt x="6" y="94"/>
                  <a:pt x="6" y="94"/>
                </a:cubicBezTo>
                <a:cubicBezTo>
                  <a:pt x="6" y="96"/>
                  <a:pt x="8" y="97"/>
                  <a:pt x="10" y="97"/>
                </a:cubicBezTo>
                <a:lnTo>
                  <a:pt x="27" y="97"/>
                </a:lnTo>
                <a:close/>
                <a:moveTo>
                  <a:pt x="40" y="45"/>
                </a:moveTo>
                <a:cubicBezTo>
                  <a:pt x="53" y="45"/>
                  <a:pt x="53" y="45"/>
                  <a:pt x="53" y="45"/>
                </a:cubicBezTo>
                <a:cubicBezTo>
                  <a:pt x="53" y="110"/>
                  <a:pt x="53" y="110"/>
                  <a:pt x="53" y="110"/>
                </a:cubicBezTo>
                <a:cubicBezTo>
                  <a:pt x="47" y="102"/>
                  <a:pt x="47" y="102"/>
                  <a:pt x="47" y="102"/>
                </a:cubicBezTo>
                <a:cubicBezTo>
                  <a:pt x="40" y="110"/>
                  <a:pt x="40" y="110"/>
                  <a:pt x="40" y="110"/>
                </a:cubicBezTo>
                <a:lnTo>
                  <a:pt x="40" y="45"/>
                </a:lnTo>
                <a:close/>
                <a:moveTo>
                  <a:pt x="57" y="97"/>
                </a:moveTo>
                <a:cubicBezTo>
                  <a:pt x="84" y="97"/>
                  <a:pt x="84" y="97"/>
                  <a:pt x="84" y="97"/>
                </a:cubicBezTo>
                <a:cubicBezTo>
                  <a:pt x="86" y="97"/>
                  <a:pt x="87" y="96"/>
                  <a:pt x="87" y="94"/>
                </a:cubicBezTo>
                <a:cubicBezTo>
                  <a:pt x="87" y="76"/>
                  <a:pt x="87" y="76"/>
                  <a:pt x="87" y="76"/>
                </a:cubicBezTo>
                <a:cubicBezTo>
                  <a:pt x="57" y="76"/>
                  <a:pt x="57" y="76"/>
                  <a:pt x="57" y="76"/>
                </a:cubicBezTo>
                <a:lnTo>
                  <a:pt x="57" y="97"/>
                </a:lnTo>
                <a:close/>
                <a:moveTo>
                  <a:pt x="90" y="29"/>
                </a:moveTo>
                <a:cubicBezTo>
                  <a:pt x="74" y="29"/>
                  <a:pt x="74" y="29"/>
                  <a:pt x="74" y="29"/>
                </a:cubicBezTo>
                <a:cubicBezTo>
                  <a:pt x="81" y="27"/>
                  <a:pt x="85" y="22"/>
                  <a:pt x="85" y="15"/>
                </a:cubicBezTo>
                <a:cubicBezTo>
                  <a:pt x="85" y="12"/>
                  <a:pt x="84" y="8"/>
                  <a:pt x="81" y="5"/>
                </a:cubicBezTo>
                <a:cubicBezTo>
                  <a:pt x="78" y="2"/>
                  <a:pt x="74" y="0"/>
                  <a:pt x="70" y="0"/>
                </a:cubicBezTo>
                <a:cubicBezTo>
                  <a:pt x="69" y="0"/>
                  <a:pt x="68" y="0"/>
                  <a:pt x="67" y="1"/>
                </a:cubicBezTo>
                <a:cubicBezTo>
                  <a:pt x="59" y="2"/>
                  <a:pt x="54" y="7"/>
                  <a:pt x="50" y="16"/>
                </a:cubicBezTo>
                <a:cubicBezTo>
                  <a:pt x="50" y="16"/>
                  <a:pt x="50" y="16"/>
                  <a:pt x="50" y="16"/>
                </a:cubicBezTo>
                <a:cubicBezTo>
                  <a:pt x="47" y="26"/>
                  <a:pt x="47" y="26"/>
                  <a:pt x="47" y="26"/>
                </a:cubicBezTo>
                <a:cubicBezTo>
                  <a:pt x="43" y="16"/>
                  <a:pt x="43" y="16"/>
                  <a:pt x="43" y="16"/>
                </a:cubicBezTo>
                <a:cubicBezTo>
                  <a:pt x="43" y="16"/>
                  <a:pt x="43" y="16"/>
                  <a:pt x="43" y="16"/>
                </a:cubicBezTo>
                <a:cubicBezTo>
                  <a:pt x="40" y="7"/>
                  <a:pt x="34" y="2"/>
                  <a:pt x="27" y="1"/>
                </a:cubicBezTo>
                <a:cubicBezTo>
                  <a:pt x="26" y="0"/>
                  <a:pt x="25" y="0"/>
                  <a:pt x="24" y="0"/>
                </a:cubicBezTo>
                <a:cubicBezTo>
                  <a:pt x="19" y="0"/>
                  <a:pt x="15" y="2"/>
                  <a:pt x="12" y="5"/>
                </a:cubicBezTo>
                <a:cubicBezTo>
                  <a:pt x="10" y="8"/>
                  <a:pt x="8" y="12"/>
                  <a:pt x="8" y="15"/>
                </a:cubicBezTo>
                <a:cubicBezTo>
                  <a:pt x="8" y="22"/>
                  <a:pt x="12" y="27"/>
                  <a:pt x="19" y="29"/>
                </a:cubicBezTo>
                <a:cubicBezTo>
                  <a:pt x="3" y="29"/>
                  <a:pt x="3" y="29"/>
                  <a:pt x="3" y="29"/>
                </a:cubicBezTo>
                <a:cubicBezTo>
                  <a:pt x="2" y="29"/>
                  <a:pt x="0" y="31"/>
                  <a:pt x="0" y="33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7"/>
                  <a:pt x="2" y="48"/>
                  <a:pt x="3" y="48"/>
                </a:cubicBezTo>
                <a:cubicBezTo>
                  <a:pt x="6" y="48"/>
                  <a:pt x="6" y="48"/>
                  <a:pt x="6" y="48"/>
                </a:cubicBezTo>
                <a:cubicBezTo>
                  <a:pt x="6" y="64"/>
                  <a:pt x="6" y="64"/>
                  <a:pt x="6" y="64"/>
                </a:cubicBezTo>
                <a:cubicBezTo>
                  <a:pt x="37" y="64"/>
                  <a:pt x="37" y="64"/>
                  <a:pt x="37" y="64"/>
                </a:cubicBezTo>
                <a:cubicBezTo>
                  <a:pt x="37" y="41"/>
                  <a:pt x="37" y="41"/>
                  <a:pt x="37" y="41"/>
                </a:cubicBezTo>
                <a:cubicBezTo>
                  <a:pt x="57" y="41"/>
                  <a:pt x="57" y="41"/>
                  <a:pt x="57" y="41"/>
                </a:cubicBezTo>
                <a:cubicBezTo>
                  <a:pt x="57" y="64"/>
                  <a:pt x="57" y="64"/>
                  <a:pt x="57" y="64"/>
                </a:cubicBezTo>
                <a:cubicBezTo>
                  <a:pt x="87" y="64"/>
                  <a:pt x="87" y="64"/>
                  <a:pt x="87" y="64"/>
                </a:cubicBezTo>
                <a:cubicBezTo>
                  <a:pt x="87" y="48"/>
                  <a:pt x="87" y="48"/>
                  <a:pt x="87" y="48"/>
                </a:cubicBezTo>
                <a:cubicBezTo>
                  <a:pt x="90" y="48"/>
                  <a:pt x="90" y="48"/>
                  <a:pt x="90" y="48"/>
                </a:cubicBezTo>
                <a:cubicBezTo>
                  <a:pt x="92" y="48"/>
                  <a:pt x="93" y="47"/>
                  <a:pt x="93" y="45"/>
                </a:cubicBezTo>
                <a:cubicBezTo>
                  <a:pt x="93" y="33"/>
                  <a:pt x="93" y="33"/>
                  <a:pt x="93" y="33"/>
                </a:cubicBezTo>
                <a:cubicBezTo>
                  <a:pt x="93" y="31"/>
                  <a:pt x="92" y="29"/>
                  <a:pt x="90" y="29"/>
                </a:cubicBezTo>
                <a:moveTo>
                  <a:pt x="68" y="6"/>
                </a:moveTo>
                <a:cubicBezTo>
                  <a:pt x="68" y="6"/>
                  <a:pt x="69" y="6"/>
                  <a:pt x="70" y="6"/>
                </a:cubicBezTo>
                <a:cubicBezTo>
                  <a:pt x="76" y="6"/>
                  <a:pt x="80" y="11"/>
                  <a:pt x="80" y="15"/>
                </a:cubicBezTo>
                <a:cubicBezTo>
                  <a:pt x="80" y="21"/>
                  <a:pt x="74" y="25"/>
                  <a:pt x="67" y="25"/>
                </a:cubicBezTo>
                <a:cubicBezTo>
                  <a:pt x="53" y="25"/>
                  <a:pt x="53" y="25"/>
                  <a:pt x="53" y="25"/>
                </a:cubicBezTo>
                <a:cubicBezTo>
                  <a:pt x="54" y="19"/>
                  <a:pt x="58" y="8"/>
                  <a:pt x="68" y="6"/>
                </a:cubicBezTo>
                <a:moveTo>
                  <a:pt x="26" y="25"/>
                </a:moveTo>
                <a:cubicBezTo>
                  <a:pt x="19" y="25"/>
                  <a:pt x="14" y="21"/>
                  <a:pt x="14" y="15"/>
                </a:cubicBezTo>
                <a:cubicBezTo>
                  <a:pt x="14" y="11"/>
                  <a:pt x="18" y="6"/>
                  <a:pt x="24" y="6"/>
                </a:cubicBezTo>
                <a:cubicBezTo>
                  <a:pt x="24" y="6"/>
                  <a:pt x="25" y="6"/>
                  <a:pt x="26" y="6"/>
                </a:cubicBezTo>
                <a:cubicBezTo>
                  <a:pt x="36" y="8"/>
                  <a:pt x="39" y="19"/>
                  <a:pt x="40" y="25"/>
                </a:cubicBezTo>
                <a:lnTo>
                  <a:pt x="26" y="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" name="Freeform 47"/>
          <p:cNvSpPr>
            <a:spLocks noEditPoints="1"/>
          </p:cNvSpPr>
          <p:nvPr/>
        </p:nvSpPr>
        <p:spPr bwMode="auto">
          <a:xfrm>
            <a:off x="4855379" y="10915178"/>
            <a:ext cx="609632" cy="665392"/>
          </a:xfrm>
          <a:custGeom>
            <a:avLst/>
            <a:gdLst>
              <a:gd name="T0" fmla="*/ 99 w 100"/>
              <a:gd name="T1" fmla="*/ 33 h 110"/>
              <a:gd name="T2" fmla="*/ 85 w 100"/>
              <a:gd name="T3" fmla="*/ 41 h 110"/>
              <a:gd name="T4" fmla="*/ 81 w 100"/>
              <a:gd name="T5" fmla="*/ 33 h 110"/>
              <a:gd name="T6" fmla="*/ 81 w 100"/>
              <a:gd name="T7" fmla="*/ 17 h 110"/>
              <a:gd name="T8" fmla="*/ 77 w 100"/>
              <a:gd name="T9" fmla="*/ 15 h 110"/>
              <a:gd name="T10" fmla="*/ 73 w 100"/>
              <a:gd name="T11" fmla="*/ 12 h 110"/>
              <a:gd name="T12" fmla="*/ 100 w 100"/>
              <a:gd name="T13" fmla="*/ 32 h 110"/>
              <a:gd name="T14" fmla="*/ 44 w 100"/>
              <a:gd name="T15" fmla="*/ 22 h 110"/>
              <a:gd name="T16" fmla="*/ 24 w 100"/>
              <a:gd name="T17" fmla="*/ 31 h 110"/>
              <a:gd name="T18" fmla="*/ 30 w 100"/>
              <a:gd name="T19" fmla="*/ 34 h 110"/>
              <a:gd name="T20" fmla="*/ 44 w 100"/>
              <a:gd name="T21" fmla="*/ 32 h 110"/>
              <a:gd name="T22" fmla="*/ 42 w 100"/>
              <a:gd name="T23" fmla="*/ 43 h 110"/>
              <a:gd name="T24" fmla="*/ 52 w 100"/>
              <a:gd name="T25" fmla="*/ 38 h 110"/>
              <a:gd name="T26" fmla="*/ 61 w 100"/>
              <a:gd name="T27" fmla="*/ 43 h 110"/>
              <a:gd name="T28" fmla="*/ 59 w 100"/>
              <a:gd name="T29" fmla="*/ 32 h 110"/>
              <a:gd name="T30" fmla="*/ 54 w 100"/>
              <a:gd name="T31" fmla="*/ 34 h 110"/>
              <a:gd name="T32" fmla="*/ 46 w 100"/>
              <a:gd name="T33" fmla="*/ 34 h 110"/>
              <a:gd name="T34" fmla="*/ 52 w 100"/>
              <a:gd name="T35" fmla="*/ 32 h 110"/>
              <a:gd name="T36" fmla="*/ 57 w 100"/>
              <a:gd name="T37" fmla="*/ 32 h 110"/>
              <a:gd name="T38" fmla="*/ 58 w 100"/>
              <a:gd name="T39" fmla="*/ 30 h 110"/>
              <a:gd name="T40" fmla="*/ 57 w 100"/>
              <a:gd name="T41" fmla="*/ 20 h 110"/>
              <a:gd name="T42" fmla="*/ 46 w 100"/>
              <a:gd name="T43" fmla="*/ 21 h 110"/>
              <a:gd name="T44" fmla="*/ 46 w 100"/>
              <a:gd name="T45" fmla="*/ 32 h 110"/>
              <a:gd name="T46" fmla="*/ 52 w 100"/>
              <a:gd name="T47" fmla="*/ 32 h 110"/>
              <a:gd name="T48" fmla="*/ 59 w 100"/>
              <a:gd name="T49" fmla="*/ 22 h 110"/>
              <a:gd name="T50" fmla="*/ 73 w 100"/>
              <a:gd name="T51" fmla="*/ 34 h 110"/>
              <a:gd name="T52" fmla="*/ 79 w 100"/>
              <a:gd name="T53" fmla="*/ 31 h 110"/>
              <a:gd name="T54" fmla="*/ 99 w 100"/>
              <a:gd name="T55" fmla="*/ 36 h 110"/>
              <a:gd name="T56" fmla="*/ 58 w 100"/>
              <a:gd name="T57" fmla="*/ 110 h 110"/>
              <a:gd name="T58" fmla="*/ 33 w 100"/>
              <a:gd name="T59" fmla="*/ 53 h 110"/>
              <a:gd name="T60" fmla="*/ 56 w 100"/>
              <a:gd name="T61" fmla="*/ 61 h 110"/>
              <a:gd name="T62" fmla="*/ 76 w 100"/>
              <a:gd name="T63" fmla="*/ 49 h 110"/>
              <a:gd name="T64" fmla="*/ 85 w 100"/>
              <a:gd name="T65" fmla="*/ 87 h 110"/>
              <a:gd name="T66" fmla="*/ 99 w 100"/>
              <a:gd name="T67" fmla="*/ 36 h 110"/>
              <a:gd name="T68" fmla="*/ 33 w 100"/>
              <a:gd name="T69" fmla="*/ 46 h 110"/>
              <a:gd name="T70" fmla="*/ 43 w 100"/>
              <a:gd name="T71" fmla="*/ 53 h 110"/>
              <a:gd name="T72" fmla="*/ 67 w 100"/>
              <a:gd name="T73" fmla="*/ 39 h 110"/>
              <a:gd name="T74" fmla="*/ 76 w 100"/>
              <a:gd name="T75" fmla="*/ 46 h 110"/>
              <a:gd name="T76" fmla="*/ 44 w 100"/>
              <a:gd name="T77" fmla="*/ 54 h 110"/>
              <a:gd name="T78" fmla="*/ 61 w 100"/>
              <a:gd name="T79" fmla="*/ 54 h 110"/>
              <a:gd name="T80" fmla="*/ 72 w 100"/>
              <a:gd name="T81" fmla="*/ 46 h 110"/>
              <a:gd name="T82" fmla="*/ 23 w 100"/>
              <a:gd name="T83" fmla="*/ 93 h 110"/>
              <a:gd name="T84" fmla="*/ 2 w 100"/>
              <a:gd name="T85" fmla="*/ 42 h 110"/>
              <a:gd name="T86" fmla="*/ 23 w 100"/>
              <a:gd name="T87" fmla="*/ 93 h 110"/>
              <a:gd name="T88" fmla="*/ 2 w 100"/>
              <a:gd name="T89" fmla="*/ 39 h 110"/>
              <a:gd name="T90" fmla="*/ 0 w 100"/>
              <a:gd name="T91" fmla="*/ 31 h 110"/>
              <a:gd name="T92" fmla="*/ 18 w 100"/>
              <a:gd name="T93" fmla="*/ 18 h 110"/>
              <a:gd name="T94" fmla="*/ 22 w 100"/>
              <a:gd name="T95" fmla="*/ 31 h 110"/>
              <a:gd name="T96" fmla="*/ 30 w 100"/>
              <a:gd name="T97" fmla="*/ 37 h 110"/>
              <a:gd name="T98" fmla="*/ 24 w 100"/>
              <a:gd name="T99" fmla="*/ 41 h 110"/>
              <a:gd name="T100" fmla="*/ 23 w 100"/>
              <a:gd name="T101" fmla="*/ 41 h 110"/>
              <a:gd name="T102" fmla="*/ 2 w 100"/>
              <a:gd name="T103" fmla="*/ 39 h 110"/>
              <a:gd name="T104" fmla="*/ 45 w 100"/>
              <a:gd name="T105" fmla="*/ 0 h 110"/>
              <a:gd name="T106" fmla="*/ 56 w 100"/>
              <a:gd name="T107" fmla="*/ 18 h 110"/>
              <a:gd name="T108" fmla="*/ 44 w 100"/>
              <a:gd name="T109" fmla="*/ 18 h 110"/>
              <a:gd name="T110" fmla="*/ 32 w 100"/>
              <a:gd name="T111" fmla="*/ 14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0" h="110">
                <a:moveTo>
                  <a:pt x="100" y="32"/>
                </a:moveTo>
                <a:cubicBezTo>
                  <a:pt x="99" y="33"/>
                  <a:pt x="99" y="33"/>
                  <a:pt x="99" y="33"/>
                </a:cubicBezTo>
                <a:cubicBezTo>
                  <a:pt x="99" y="33"/>
                  <a:pt x="99" y="33"/>
                  <a:pt x="99" y="33"/>
                </a:cubicBezTo>
                <a:cubicBezTo>
                  <a:pt x="85" y="41"/>
                  <a:pt x="85" y="41"/>
                  <a:pt x="85" y="41"/>
                </a:cubicBezTo>
                <a:cubicBezTo>
                  <a:pt x="85" y="35"/>
                  <a:pt x="85" y="35"/>
                  <a:pt x="85" y="35"/>
                </a:cubicBezTo>
                <a:cubicBezTo>
                  <a:pt x="81" y="33"/>
                  <a:pt x="81" y="33"/>
                  <a:pt x="81" y="33"/>
                </a:cubicBezTo>
                <a:cubicBezTo>
                  <a:pt x="81" y="32"/>
                  <a:pt x="81" y="32"/>
                  <a:pt x="81" y="31"/>
                </a:cubicBezTo>
                <a:cubicBezTo>
                  <a:pt x="81" y="17"/>
                  <a:pt x="81" y="17"/>
                  <a:pt x="81" y="17"/>
                </a:cubicBezTo>
                <a:cubicBezTo>
                  <a:pt x="81" y="16"/>
                  <a:pt x="81" y="16"/>
                  <a:pt x="81" y="16"/>
                </a:cubicBezTo>
                <a:cubicBezTo>
                  <a:pt x="79" y="16"/>
                  <a:pt x="78" y="15"/>
                  <a:pt x="77" y="15"/>
                </a:cubicBezTo>
                <a:cubicBezTo>
                  <a:pt x="78" y="14"/>
                  <a:pt x="78" y="14"/>
                  <a:pt x="78" y="14"/>
                </a:cubicBezTo>
                <a:cubicBezTo>
                  <a:pt x="73" y="12"/>
                  <a:pt x="73" y="12"/>
                  <a:pt x="73" y="12"/>
                </a:cubicBezTo>
                <a:cubicBezTo>
                  <a:pt x="100" y="23"/>
                  <a:pt x="100" y="23"/>
                  <a:pt x="100" y="23"/>
                </a:cubicBezTo>
                <a:lnTo>
                  <a:pt x="100" y="32"/>
                </a:lnTo>
                <a:close/>
                <a:moveTo>
                  <a:pt x="44" y="31"/>
                </a:moveTo>
                <a:cubicBezTo>
                  <a:pt x="44" y="22"/>
                  <a:pt x="44" y="22"/>
                  <a:pt x="44" y="22"/>
                </a:cubicBezTo>
                <a:cubicBezTo>
                  <a:pt x="43" y="21"/>
                  <a:pt x="33" y="11"/>
                  <a:pt x="24" y="18"/>
                </a:cubicBezTo>
                <a:cubicBezTo>
                  <a:pt x="24" y="31"/>
                  <a:pt x="24" y="31"/>
                  <a:pt x="24" y="31"/>
                </a:cubicBezTo>
                <a:cubicBezTo>
                  <a:pt x="24" y="31"/>
                  <a:pt x="24" y="32"/>
                  <a:pt x="25" y="33"/>
                </a:cubicBezTo>
                <a:cubicBezTo>
                  <a:pt x="26" y="34"/>
                  <a:pt x="28" y="34"/>
                  <a:pt x="30" y="34"/>
                </a:cubicBezTo>
                <a:cubicBezTo>
                  <a:pt x="33" y="34"/>
                  <a:pt x="38" y="33"/>
                  <a:pt x="44" y="31"/>
                </a:cubicBezTo>
                <a:moveTo>
                  <a:pt x="44" y="32"/>
                </a:moveTo>
                <a:cubicBezTo>
                  <a:pt x="36" y="44"/>
                  <a:pt x="36" y="44"/>
                  <a:pt x="36" y="44"/>
                </a:cubicBezTo>
                <a:cubicBezTo>
                  <a:pt x="42" y="43"/>
                  <a:pt x="42" y="43"/>
                  <a:pt x="42" y="43"/>
                </a:cubicBezTo>
                <a:cubicBezTo>
                  <a:pt x="44" y="49"/>
                  <a:pt x="44" y="49"/>
                  <a:pt x="44" y="49"/>
                </a:cubicBezTo>
                <a:cubicBezTo>
                  <a:pt x="52" y="38"/>
                  <a:pt x="52" y="38"/>
                  <a:pt x="52" y="38"/>
                </a:cubicBezTo>
                <a:cubicBezTo>
                  <a:pt x="60" y="49"/>
                  <a:pt x="60" y="49"/>
                  <a:pt x="60" y="49"/>
                </a:cubicBezTo>
                <a:cubicBezTo>
                  <a:pt x="61" y="43"/>
                  <a:pt x="61" y="43"/>
                  <a:pt x="61" y="43"/>
                </a:cubicBezTo>
                <a:cubicBezTo>
                  <a:pt x="68" y="44"/>
                  <a:pt x="68" y="44"/>
                  <a:pt x="68" y="44"/>
                </a:cubicBezTo>
                <a:cubicBezTo>
                  <a:pt x="59" y="32"/>
                  <a:pt x="59" y="32"/>
                  <a:pt x="59" y="32"/>
                </a:cubicBezTo>
                <a:cubicBezTo>
                  <a:pt x="59" y="33"/>
                  <a:pt x="58" y="34"/>
                  <a:pt x="57" y="34"/>
                </a:cubicBezTo>
                <a:cubicBezTo>
                  <a:pt x="54" y="34"/>
                  <a:pt x="54" y="34"/>
                  <a:pt x="54" y="34"/>
                </a:cubicBezTo>
                <a:cubicBezTo>
                  <a:pt x="50" y="34"/>
                  <a:pt x="50" y="34"/>
                  <a:pt x="50" y="34"/>
                </a:cubicBezTo>
                <a:cubicBezTo>
                  <a:pt x="46" y="34"/>
                  <a:pt x="46" y="34"/>
                  <a:pt x="46" y="34"/>
                </a:cubicBezTo>
                <a:cubicBezTo>
                  <a:pt x="45" y="34"/>
                  <a:pt x="44" y="33"/>
                  <a:pt x="44" y="32"/>
                </a:cubicBezTo>
                <a:moveTo>
                  <a:pt x="52" y="32"/>
                </a:moveTo>
                <a:cubicBezTo>
                  <a:pt x="52" y="32"/>
                  <a:pt x="52" y="32"/>
                  <a:pt x="52" y="32"/>
                </a:cubicBezTo>
                <a:cubicBezTo>
                  <a:pt x="57" y="32"/>
                  <a:pt x="57" y="32"/>
                  <a:pt x="57" y="32"/>
                </a:cubicBezTo>
                <a:cubicBezTo>
                  <a:pt x="58" y="32"/>
                  <a:pt x="58" y="32"/>
                  <a:pt x="58" y="32"/>
                </a:cubicBezTo>
                <a:cubicBezTo>
                  <a:pt x="58" y="30"/>
                  <a:pt x="58" y="30"/>
                  <a:pt x="58" y="30"/>
                </a:cubicBezTo>
                <a:cubicBezTo>
                  <a:pt x="58" y="21"/>
                  <a:pt x="58" y="21"/>
                  <a:pt x="58" y="21"/>
                </a:cubicBezTo>
                <a:cubicBezTo>
                  <a:pt x="58" y="20"/>
                  <a:pt x="58" y="20"/>
                  <a:pt x="57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6" y="20"/>
                  <a:pt x="46" y="20"/>
                  <a:pt x="46" y="21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2"/>
                  <a:pt x="46" y="32"/>
                  <a:pt x="46" y="32"/>
                </a:cubicBezTo>
                <a:cubicBezTo>
                  <a:pt x="46" y="32"/>
                  <a:pt x="46" y="32"/>
                  <a:pt x="46" y="32"/>
                </a:cubicBezTo>
                <a:lnTo>
                  <a:pt x="52" y="32"/>
                </a:lnTo>
                <a:close/>
                <a:moveTo>
                  <a:pt x="79" y="18"/>
                </a:moveTo>
                <a:cubicBezTo>
                  <a:pt x="70" y="12"/>
                  <a:pt x="61" y="20"/>
                  <a:pt x="59" y="22"/>
                </a:cubicBezTo>
                <a:cubicBezTo>
                  <a:pt x="59" y="31"/>
                  <a:pt x="59" y="31"/>
                  <a:pt x="59" y="31"/>
                </a:cubicBezTo>
                <a:cubicBezTo>
                  <a:pt x="65" y="33"/>
                  <a:pt x="70" y="34"/>
                  <a:pt x="73" y="34"/>
                </a:cubicBezTo>
                <a:cubicBezTo>
                  <a:pt x="76" y="34"/>
                  <a:pt x="77" y="34"/>
                  <a:pt x="78" y="33"/>
                </a:cubicBezTo>
                <a:cubicBezTo>
                  <a:pt x="79" y="32"/>
                  <a:pt x="79" y="31"/>
                  <a:pt x="79" y="31"/>
                </a:cubicBezTo>
                <a:lnTo>
                  <a:pt x="79" y="18"/>
                </a:lnTo>
                <a:close/>
                <a:moveTo>
                  <a:pt x="99" y="36"/>
                </a:moveTo>
                <a:cubicBezTo>
                  <a:pt x="99" y="75"/>
                  <a:pt x="99" y="75"/>
                  <a:pt x="99" y="75"/>
                </a:cubicBezTo>
                <a:cubicBezTo>
                  <a:pt x="58" y="110"/>
                  <a:pt x="58" y="110"/>
                  <a:pt x="58" y="110"/>
                </a:cubicBezTo>
                <a:cubicBezTo>
                  <a:pt x="33" y="98"/>
                  <a:pt x="33" y="98"/>
                  <a:pt x="33" y="98"/>
                </a:cubicBezTo>
                <a:cubicBezTo>
                  <a:pt x="33" y="53"/>
                  <a:pt x="33" y="53"/>
                  <a:pt x="33" y="53"/>
                </a:cubicBezTo>
                <a:cubicBezTo>
                  <a:pt x="55" y="60"/>
                  <a:pt x="55" y="60"/>
                  <a:pt x="55" y="60"/>
                </a:cubicBezTo>
                <a:cubicBezTo>
                  <a:pt x="56" y="61"/>
                  <a:pt x="56" y="61"/>
                  <a:pt x="56" y="61"/>
                </a:cubicBezTo>
                <a:cubicBezTo>
                  <a:pt x="56" y="60"/>
                  <a:pt x="56" y="60"/>
                  <a:pt x="56" y="60"/>
                </a:cubicBezTo>
                <a:cubicBezTo>
                  <a:pt x="76" y="49"/>
                  <a:pt x="76" y="49"/>
                  <a:pt x="76" y="49"/>
                </a:cubicBezTo>
                <a:cubicBezTo>
                  <a:pt x="76" y="95"/>
                  <a:pt x="76" y="95"/>
                  <a:pt x="76" y="95"/>
                </a:cubicBezTo>
                <a:cubicBezTo>
                  <a:pt x="85" y="87"/>
                  <a:pt x="85" y="87"/>
                  <a:pt x="85" y="87"/>
                </a:cubicBezTo>
                <a:cubicBezTo>
                  <a:pt x="85" y="44"/>
                  <a:pt x="85" y="44"/>
                  <a:pt x="85" y="44"/>
                </a:cubicBezTo>
                <a:lnTo>
                  <a:pt x="99" y="36"/>
                </a:lnTo>
                <a:close/>
                <a:moveTo>
                  <a:pt x="33" y="50"/>
                </a:moveTo>
                <a:cubicBezTo>
                  <a:pt x="33" y="46"/>
                  <a:pt x="33" y="46"/>
                  <a:pt x="33" y="46"/>
                </a:cubicBezTo>
                <a:cubicBezTo>
                  <a:pt x="41" y="46"/>
                  <a:pt x="41" y="46"/>
                  <a:pt x="41" y="46"/>
                </a:cubicBezTo>
                <a:cubicBezTo>
                  <a:pt x="43" y="53"/>
                  <a:pt x="43" y="53"/>
                  <a:pt x="43" y="53"/>
                </a:cubicBezTo>
                <a:lnTo>
                  <a:pt x="33" y="50"/>
                </a:lnTo>
                <a:close/>
                <a:moveTo>
                  <a:pt x="67" y="39"/>
                </a:moveTo>
                <a:cubicBezTo>
                  <a:pt x="76" y="42"/>
                  <a:pt x="76" y="42"/>
                  <a:pt x="76" y="42"/>
                </a:cubicBezTo>
                <a:cubicBezTo>
                  <a:pt x="76" y="46"/>
                  <a:pt x="76" y="46"/>
                  <a:pt x="76" y="46"/>
                </a:cubicBezTo>
                <a:cubicBezTo>
                  <a:pt x="56" y="58"/>
                  <a:pt x="56" y="58"/>
                  <a:pt x="56" y="58"/>
                </a:cubicBezTo>
                <a:cubicBezTo>
                  <a:pt x="44" y="54"/>
                  <a:pt x="44" y="54"/>
                  <a:pt x="44" y="54"/>
                </a:cubicBezTo>
                <a:cubicBezTo>
                  <a:pt x="52" y="42"/>
                  <a:pt x="52" y="42"/>
                  <a:pt x="52" y="42"/>
                </a:cubicBezTo>
                <a:cubicBezTo>
                  <a:pt x="61" y="54"/>
                  <a:pt x="61" y="54"/>
                  <a:pt x="61" y="54"/>
                </a:cubicBezTo>
                <a:cubicBezTo>
                  <a:pt x="63" y="46"/>
                  <a:pt x="63" y="46"/>
                  <a:pt x="63" y="46"/>
                </a:cubicBezTo>
                <a:cubicBezTo>
                  <a:pt x="72" y="46"/>
                  <a:pt x="72" y="46"/>
                  <a:pt x="72" y="46"/>
                </a:cubicBezTo>
                <a:lnTo>
                  <a:pt x="67" y="39"/>
                </a:lnTo>
                <a:close/>
                <a:moveTo>
                  <a:pt x="23" y="93"/>
                </a:moveTo>
                <a:cubicBezTo>
                  <a:pt x="2" y="83"/>
                  <a:pt x="2" y="83"/>
                  <a:pt x="2" y="83"/>
                </a:cubicBezTo>
                <a:cubicBezTo>
                  <a:pt x="2" y="42"/>
                  <a:pt x="2" y="42"/>
                  <a:pt x="2" y="42"/>
                </a:cubicBezTo>
                <a:cubicBezTo>
                  <a:pt x="23" y="49"/>
                  <a:pt x="23" y="49"/>
                  <a:pt x="23" y="49"/>
                </a:cubicBezTo>
                <a:lnTo>
                  <a:pt x="23" y="93"/>
                </a:lnTo>
                <a:close/>
                <a:moveTo>
                  <a:pt x="2" y="39"/>
                </a:moveTo>
                <a:cubicBezTo>
                  <a:pt x="2" y="39"/>
                  <a:pt x="2" y="39"/>
                  <a:pt x="2" y="39"/>
                </a:cubicBezTo>
                <a:cubicBezTo>
                  <a:pt x="0" y="38"/>
                  <a:pt x="0" y="38"/>
                  <a:pt x="0" y="38"/>
                </a:cubicBezTo>
                <a:cubicBezTo>
                  <a:pt x="0" y="31"/>
                  <a:pt x="0" y="31"/>
                  <a:pt x="0" y="31"/>
                </a:cubicBezTo>
                <a:cubicBezTo>
                  <a:pt x="24" y="14"/>
                  <a:pt x="24" y="14"/>
                  <a:pt x="24" y="14"/>
                </a:cubicBezTo>
                <a:cubicBezTo>
                  <a:pt x="18" y="18"/>
                  <a:pt x="18" y="18"/>
                  <a:pt x="18" y="18"/>
                </a:cubicBezTo>
                <a:cubicBezTo>
                  <a:pt x="22" y="20"/>
                  <a:pt x="22" y="20"/>
                  <a:pt x="22" y="20"/>
                </a:cubicBezTo>
                <a:cubicBezTo>
                  <a:pt x="22" y="31"/>
                  <a:pt x="22" y="31"/>
                  <a:pt x="22" y="31"/>
                </a:cubicBezTo>
                <a:cubicBezTo>
                  <a:pt x="22" y="32"/>
                  <a:pt x="22" y="34"/>
                  <a:pt x="24" y="35"/>
                </a:cubicBezTo>
                <a:cubicBezTo>
                  <a:pt x="25" y="36"/>
                  <a:pt x="28" y="37"/>
                  <a:pt x="30" y="37"/>
                </a:cubicBezTo>
                <a:cubicBezTo>
                  <a:pt x="30" y="37"/>
                  <a:pt x="30" y="37"/>
                  <a:pt x="30" y="37"/>
                </a:cubicBezTo>
                <a:cubicBezTo>
                  <a:pt x="24" y="41"/>
                  <a:pt x="24" y="41"/>
                  <a:pt x="24" y="41"/>
                </a:cubicBezTo>
                <a:cubicBezTo>
                  <a:pt x="23" y="41"/>
                  <a:pt x="23" y="41"/>
                  <a:pt x="23" y="41"/>
                </a:cubicBezTo>
                <a:cubicBezTo>
                  <a:pt x="23" y="41"/>
                  <a:pt x="23" y="41"/>
                  <a:pt x="23" y="41"/>
                </a:cubicBezTo>
                <a:cubicBezTo>
                  <a:pt x="23" y="47"/>
                  <a:pt x="23" y="47"/>
                  <a:pt x="23" y="47"/>
                </a:cubicBezTo>
                <a:lnTo>
                  <a:pt x="2" y="39"/>
                </a:lnTo>
                <a:close/>
                <a:moveTo>
                  <a:pt x="28" y="12"/>
                </a:moveTo>
                <a:cubicBezTo>
                  <a:pt x="45" y="0"/>
                  <a:pt x="45" y="0"/>
                  <a:pt x="45" y="0"/>
                </a:cubicBezTo>
                <a:cubicBezTo>
                  <a:pt x="68" y="10"/>
                  <a:pt x="68" y="10"/>
                  <a:pt x="68" y="10"/>
                </a:cubicBezTo>
                <a:cubicBezTo>
                  <a:pt x="56" y="18"/>
                  <a:pt x="56" y="18"/>
                  <a:pt x="56" y="18"/>
                </a:cubicBezTo>
                <a:cubicBezTo>
                  <a:pt x="46" y="18"/>
                  <a:pt x="46" y="18"/>
                  <a:pt x="46" y="18"/>
                </a:cubicBezTo>
                <a:cubicBezTo>
                  <a:pt x="45" y="18"/>
                  <a:pt x="45" y="18"/>
                  <a:pt x="44" y="18"/>
                </a:cubicBezTo>
                <a:cubicBezTo>
                  <a:pt x="42" y="18"/>
                  <a:pt x="42" y="18"/>
                  <a:pt x="42" y="18"/>
                </a:cubicBezTo>
                <a:cubicBezTo>
                  <a:pt x="39" y="15"/>
                  <a:pt x="36" y="14"/>
                  <a:pt x="32" y="14"/>
                </a:cubicBezTo>
                <a:lnTo>
                  <a:pt x="28" y="1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" name="Freeform 48"/>
          <p:cNvSpPr>
            <a:spLocks noEditPoints="1"/>
          </p:cNvSpPr>
          <p:nvPr/>
        </p:nvSpPr>
        <p:spPr bwMode="auto">
          <a:xfrm>
            <a:off x="3301564" y="10915178"/>
            <a:ext cx="639370" cy="665392"/>
          </a:xfrm>
          <a:custGeom>
            <a:avLst/>
            <a:gdLst>
              <a:gd name="T0" fmla="*/ 83 w 105"/>
              <a:gd name="T1" fmla="*/ 38 h 110"/>
              <a:gd name="T2" fmla="*/ 48 w 105"/>
              <a:gd name="T3" fmla="*/ 20 h 110"/>
              <a:gd name="T4" fmla="*/ 33 w 105"/>
              <a:gd name="T5" fmla="*/ 25 h 110"/>
              <a:gd name="T6" fmla="*/ 48 w 105"/>
              <a:gd name="T7" fmla="*/ 20 h 110"/>
              <a:gd name="T8" fmla="*/ 49 w 105"/>
              <a:gd name="T9" fmla="*/ 30 h 110"/>
              <a:gd name="T10" fmla="*/ 63 w 105"/>
              <a:gd name="T11" fmla="*/ 31 h 110"/>
              <a:gd name="T12" fmla="*/ 59 w 105"/>
              <a:gd name="T13" fmla="*/ 18 h 110"/>
              <a:gd name="T14" fmla="*/ 53 w 105"/>
              <a:gd name="T15" fmla="*/ 22 h 110"/>
              <a:gd name="T16" fmla="*/ 54 w 105"/>
              <a:gd name="T17" fmla="*/ 20 h 110"/>
              <a:gd name="T18" fmla="*/ 58 w 105"/>
              <a:gd name="T19" fmla="*/ 18 h 110"/>
              <a:gd name="T20" fmla="*/ 55 w 105"/>
              <a:gd name="T21" fmla="*/ 10 h 110"/>
              <a:gd name="T22" fmla="*/ 49 w 105"/>
              <a:gd name="T23" fmla="*/ 20 h 110"/>
              <a:gd name="T24" fmla="*/ 54 w 105"/>
              <a:gd name="T25" fmla="*/ 20 h 110"/>
              <a:gd name="T26" fmla="*/ 59 w 105"/>
              <a:gd name="T27" fmla="*/ 17 h 110"/>
              <a:gd name="T28" fmla="*/ 74 w 105"/>
              <a:gd name="T29" fmla="*/ 13 h 110"/>
              <a:gd name="T30" fmla="*/ 79 w 105"/>
              <a:gd name="T31" fmla="*/ 105 h 110"/>
              <a:gd name="T32" fmla="*/ 78 w 105"/>
              <a:gd name="T33" fmla="*/ 106 h 110"/>
              <a:gd name="T34" fmla="*/ 77 w 105"/>
              <a:gd name="T35" fmla="*/ 106 h 110"/>
              <a:gd name="T36" fmla="*/ 75 w 105"/>
              <a:gd name="T37" fmla="*/ 107 h 110"/>
              <a:gd name="T38" fmla="*/ 73 w 105"/>
              <a:gd name="T39" fmla="*/ 107 h 110"/>
              <a:gd name="T40" fmla="*/ 83 w 105"/>
              <a:gd name="T41" fmla="*/ 32 h 110"/>
              <a:gd name="T42" fmla="*/ 65 w 105"/>
              <a:gd name="T43" fmla="*/ 20 h 110"/>
              <a:gd name="T44" fmla="*/ 76 w 105"/>
              <a:gd name="T45" fmla="*/ 13 h 110"/>
              <a:gd name="T46" fmla="*/ 71 w 105"/>
              <a:gd name="T47" fmla="*/ 1 h 110"/>
              <a:gd name="T48" fmla="*/ 105 w 105"/>
              <a:gd name="T49" fmla="*/ 18 h 110"/>
              <a:gd name="T50" fmla="*/ 48 w 105"/>
              <a:gd name="T51" fmla="*/ 9 h 110"/>
              <a:gd name="T52" fmla="*/ 67 w 105"/>
              <a:gd name="T53" fmla="*/ 1 h 110"/>
              <a:gd name="T54" fmla="*/ 48 w 105"/>
              <a:gd name="T55" fmla="*/ 9 h 110"/>
              <a:gd name="T56" fmla="*/ 83 w 105"/>
              <a:gd name="T57" fmla="*/ 104 h 110"/>
              <a:gd name="T58" fmla="*/ 77 w 105"/>
              <a:gd name="T59" fmla="*/ 106 h 110"/>
              <a:gd name="T60" fmla="*/ 75 w 105"/>
              <a:gd name="T61" fmla="*/ 107 h 110"/>
              <a:gd name="T62" fmla="*/ 73 w 105"/>
              <a:gd name="T63" fmla="*/ 107 h 110"/>
              <a:gd name="T64" fmla="*/ 3 w 105"/>
              <a:gd name="T65" fmla="*/ 84 h 110"/>
              <a:gd name="T66" fmla="*/ 72 w 105"/>
              <a:gd name="T67" fmla="*/ 39 h 110"/>
              <a:gd name="T68" fmla="*/ 0 w 105"/>
              <a:gd name="T69" fmla="*/ 26 h 110"/>
              <a:gd name="T70" fmla="*/ 0 w 105"/>
              <a:gd name="T71" fmla="*/ 17 h 110"/>
              <a:gd name="T72" fmla="*/ 28 w 105"/>
              <a:gd name="T73" fmla="*/ 14 h 110"/>
              <a:gd name="T74" fmla="*/ 33 w 105"/>
              <a:gd name="T75" fmla="*/ 28 h 110"/>
              <a:gd name="T76" fmla="*/ 40 w 105"/>
              <a:gd name="T77" fmla="*/ 35 h 110"/>
              <a:gd name="T78" fmla="*/ 2 w 105"/>
              <a:gd name="T79" fmla="*/ 31 h 110"/>
              <a:gd name="T80" fmla="*/ 71 w 105"/>
              <a:gd name="T81" fmla="*/ 34 h 110"/>
              <a:gd name="T82" fmla="*/ 54 w 105"/>
              <a:gd name="T83" fmla="*/ 37 h 110"/>
              <a:gd name="T84" fmla="*/ 65 w 105"/>
              <a:gd name="T85" fmla="*/ 36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5" h="110">
                <a:moveTo>
                  <a:pt x="101" y="84"/>
                </a:moveTo>
                <a:cubicBezTo>
                  <a:pt x="101" y="92"/>
                  <a:pt x="94" y="99"/>
                  <a:pt x="83" y="104"/>
                </a:cubicBezTo>
                <a:cubicBezTo>
                  <a:pt x="83" y="38"/>
                  <a:pt x="83" y="38"/>
                  <a:pt x="83" y="38"/>
                </a:cubicBezTo>
                <a:cubicBezTo>
                  <a:pt x="89" y="37"/>
                  <a:pt x="95" y="36"/>
                  <a:pt x="101" y="34"/>
                </a:cubicBezTo>
                <a:lnTo>
                  <a:pt x="101" y="84"/>
                </a:lnTo>
                <a:close/>
                <a:moveTo>
                  <a:pt x="48" y="20"/>
                </a:moveTo>
                <a:cubicBezTo>
                  <a:pt x="46" y="14"/>
                  <a:pt x="46" y="14"/>
                  <a:pt x="46" y="14"/>
                </a:cubicBezTo>
                <a:cubicBezTo>
                  <a:pt x="44" y="13"/>
                  <a:pt x="36" y="8"/>
                  <a:pt x="30" y="15"/>
                </a:cubicBezTo>
                <a:cubicBezTo>
                  <a:pt x="33" y="25"/>
                  <a:pt x="33" y="25"/>
                  <a:pt x="33" y="25"/>
                </a:cubicBezTo>
                <a:cubicBezTo>
                  <a:pt x="33" y="25"/>
                  <a:pt x="33" y="26"/>
                  <a:pt x="34" y="26"/>
                </a:cubicBezTo>
                <a:cubicBezTo>
                  <a:pt x="35" y="26"/>
                  <a:pt x="36" y="26"/>
                  <a:pt x="38" y="26"/>
                </a:cubicBezTo>
                <a:cubicBezTo>
                  <a:pt x="40" y="25"/>
                  <a:pt x="43" y="23"/>
                  <a:pt x="48" y="20"/>
                </a:cubicBezTo>
                <a:moveTo>
                  <a:pt x="48" y="22"/>
                </a:moveTo>
                <a:cubicBezTo>
                  <a:pt x="44" y="32"/>
                  <a:pt x="44" y="32"/>
                  <a:pt x="44" y="32"/>
                </a:cubicBezTo>
                <a:cubicBezTo>
                  <a:pt x="49" y="30"/>
                  <a:pt x="49" y="30"/>
                  <a:pt x="49" y="30"/>
                </a:cubicBezTo>
                <a:cubicBezTo>
                  <a:pt x="51" y="34"/>
                  <a:pt x="51" y="34"/>
                  <a:pt x="51" y="34"/>
                </a:cubicBezTo>
                <a:cubicBezTo>
                  <a:pt x="55" y="25"/>
                  <a:pt x="55" y="25"/>
                  <a:pt x="55" y="25"/>
                </a:cubicBezTo>
                <a:cubicBezTo>
                  <a:pt x="63" y="31"/>
                  <a:pt x="63" y="31"/>
                  <a:pt x="63" y="31"/>
                </a:cubicBezTo>
                <a:cubicBezTo>
                  <a:pt x="63" y="26"/>
                  <a:pt x="63" y="26"/>
                  <a:pt x="63" y="26"/>
                </a:cubicBezTo>
                <a:cubicBezTo>
                  <a:pt x="68" y="25"/>
                  <a:pt x="68" y="25"/>
                  <a:pt x="68" y="25"/>
                </a:cubicBezTo>
                <a:cubicBezTo>
                  <a:pt x="59" y="18"/>
                  <a:pt x="59" y="18"/>
                  <a:pt x="59" y="18"/>
                </a:cubicBezTo>
                <a:cubicBezTo>
                  <a:pt x="60" y="19"/>
                  <a:pt x="59" y="20"/>
                  <a:pt x="58" y="20"/>
                </a:cubicBezTo>
                <a:cubicBezTo>
                  <a:pt x="56" y="21"/>
                  <a:pt x="56" y="21"/>
                  <a:pt x="56" y="21"/>
                </a:cubicBezTo>
                <a:cubicBezTo>
                  <a:pt x="53" y="22"/>
                  <a:pt x="53" y="22"/>
                  <a:pt x="53" y="22"/>
                </a:cubicBezTo>
                <a:cubicBezTo>
                  <a:pt x="50" y="22"/>
                  <a:pt x="50" y="22"/>
                  <a:pt x="50" y="22"/>
                </a:cubicBezTo>
                <a:cubicBezTo>
                  <a:pt x="49" y="23"/>
                  <a:pt x="48" y="22"/>
                  <a:pt x="48" y="22"/>
                </a:cubicBezTo>
                <a:moveTo>
                  <a:pt x="54" y="20"/>
                </a:moveTo>
                <a:cubicBezTo>
                  <a:pt x="54" y="20"/>
                  <a:pt x="54" y="20"/>
                  <a:pt x="54" y="20"/>
                </a:cubicBezTo>
                <a:cubicBezTo>
                  <a:pt x="58" y="19"/>
                  <a:pt x="58" y="19"/>
                  <a:pt x="58" y="19"/>
                </a:cubicBezTo>
                <a:cubicBezTo>
                  <a:pt x="58" y="19"/>
                  <a:pt x="58" y="19"/>
                  <a:pt x="58" y="18"/>
                </a:cubicBezTo>
                <a:cubicBezTo>
                  <a:pt x="58" y="17"/>
                  <a:pt x="58" y="17"/>
                  <a:pt x="58" y="17"/>
                </a:cubicBezTo>
                <a:cubicBezTo>
                  <a:pt x="56" y="10"/>
                  <a:pt x="56" y="10"/>
                  <a:pt x="56" y="10"/>
                </a:cubicBezTo>
                <a:cubicBezTo>
                  <a:pt x="56" y="10"/>
                  <a:pt x="56" y="10"/>
                  <a:pt x="55" y="10"/>
                </a:cubicBezTo>
                <a:cubicBezTo>
                  <a:pt x="47" y="12"/>
                  <a:pt x="47" y="12"/>
                  <a:pt x="47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9" y="20"/>
                  <a:pt x="49" y="20"/>
                  <a:pt x="49" y="20"/>
                </a:cubicBezTo>
                <a:cubicBezTo>
                  <a:pt x="49" y="21"/>
                  <a:pt x="49" y="21"/>
                  <a:pt x="49" y="21"/>
                </a:cubicBezTo>
                <a:cubicBezTo>
                  <a:pt x="49" y="21"/>
                  <a:pt x="49" y="21"/>
                  <a:pt x="50" y="21"/>
                </a:cubicBezTo>
                <a:lnTo>
                  <a:pt x="54" y="20"/>
                </a:lnTo>
                <a:close/>
                <a:moveTo>
                  <a:pt x="71" y="4"/>
                </a:moveTo>
                <a:cubicBezTo>
                  <a:pt x="63" y="1"/>
                  <a:pt x="58" y="9"/>
                  <a:pt x="57" y="11"/>
                </a:cubicBezTo>
                <a:cubicBezTo>
                  <a:pt x="59" y="17"/>
                  <a:pt x="59" y="17"/>
                  <a:pt x="59" y="17"/>
                </a:cubicBezTo>
                <a:cubicBezTo>
                  <a:pt x="64" y="18"/>
                  <a:pt x="68" y="18"/>
                  <a:pt x="70" y="17"/>
                </a:cubicBezTo>
                <a:cubicBezTo>
                  <a:pt x="72" y="17"/>
                  <a:pt x="73" y="16"/>
                  <a:pt x="74" y="15"/>
                </a:cubicBezTo>
                <a:cubicBezTo>
                  <a:pt x="74" y="14"/>
                  <a:pt x="74" y="14"/>
                  <a:pt x="74" y="13"/>
                </a:cubicBezTo>
                <a:lnTo>
                  <a:pt x="71" y="4"/>
                </a:lnTo>
                <a:close/>
                <a:moveTo>
                  <a:pt x="80" y="105"/>
                </a:moveTo>
                <a:cubicBezTo>
                  <a:pt x="80" y="105"/>
                  <a:pt x="79" y="105"/>
                  <a:pt x="79" y="105"/>
                </a:cubicBezTo>
                <a:cubicBezTo>
                  <a:pt x="79" y="105"/>
                  <a:pt x="80" y="105"/>
                  <a:pt x="80" y="105"/>
                </a:cubicBezTo>
                <a:moveTo>
                  <a:pt x="79" y="106"/>
                </a:moveTo>
                <a:cubicBezTo>
                  <a:pt x="79" y="106"/>
                  <a:pt x="78" y="106"/>
                  <a:pt x="78" y="106"/>
                </a:cubicBezTo>
                <a:cubicBezTo>
                  <a:pt x="78" y="106"/>
                  <a:pt x="79" y="106"/>
                  <a:pt x="79" y="106"/>
                </a:cubicBezTo>
                <a:moveTo>
                  <a:pt x="78" y="106"/>
                </a:moveTo>
                <a:cubicBezTo>
                  <a:pt x="78" y="106"/>
                  <a:pt x="77" y="106"/>
                  <a:pt x="77" y="106"/>
                </a:cubicBezTo>
                <a:cubicBezTo>
                  <a:pt x="77" y="106"/>
                  <a:pt x="78" y="106"/>
                  <a:pt x="78" y="106"/>
                </a:cubicBezTo>
                <a:moveTo>
                  <a:pt x="76" y="106"/>
                </a:moveTo>
                <a:cubicBezTo>
                  <a:pt x="76" y="106"/>
                  <a:pt x="75" y="107"/>
                  <a:pt x="75" y="107"/>
                </a:cubicBezTo>
                <a:cubicBezTo>
                  <a:pt x="75" y="107"/>
                  <a:pt x="76" y="106"/>
                  <a:pt x="76" y="106"/>
                </a:cubicBezTo>
                <a:moveTo>
                  <a:pt x="74" y="107"/>
                </a:moveTo>
                <a:cubicBezTo>
                  <a:pt x="74" y="107"/>
                  <a:pt x="73" y="107"/>
                  <a:pt x="73" y="107"/>
                </a:cubicBezTo>
                <a:cubicBezTo>
                  <a:pt x="73" y="107"/>
                  <a:pt x="74" y="107"/>
                  <a:pt x="74" y="107"/>
                </a:cubicBezTo>
                <a:moveTo>
                  <a:pt x="83" y="35"/>
                </a:moveTo>
                <a:cubicBezTo>
                  <a:pt x="83" y="32"/>
                  <a:pt x="83" y="32"/>
                  <a:pt x="83" y="32"/>
                </a:cubicBezTo>
                <a:cubicBezTo>
                  <a:pt x="83" y="31"/>
                  <a:pt x="83" y="31"/>
                  <a:pt x="83" y="31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7" y="20"/>
                  <a:pt x="69" y="20"/>
                  <a:pt x="71" y="19"/>
                </a:cubicBezTo>
                <a:cubicBezTo>
                  <a:pt x="73" y="19"/>
                  <a:pt x="75" y="18"/>
                  <a:pt x="76" y="16"/>
                </a:cubicBezTo>
                <a:cubicBezTo>
                  <a:pt x="76" y="15"/>
                  <a:pt x="77" y="14"/>
                  <a:pt x="76" y="13"/>
                </a:cubicBezTo>
                <a:cubicBezTo>
                  <a:pt x="73" y="2"/>
                  <a:pt x="73" y="2"/>
                  <a:pt x="73" y="2"/>
                </a:cubicBezTo>
                <a:cubicBezTo>
                  <a:pt x="72" y="2"/>
                  <a:pt x="72" y="2"/>
                  <a:pt x="72" y="2"/>
                </a:cubicBezTo>
                <a:cubicBezTo>
                  <a:pt x="72" y="2"/>
                  <a:pt x="72" y="1"/>
                  <a:pt x="71" y="1"/>
                </a:cubicBezTo>
                <a:cubicBezTo>
                  <a:pt x="91" y="4"/>
                  <a:pt x="105" y="10"/>
                  <a:pt x="105" y="17"/>
                </a:cubicBezTo>
                <a:cubicBezTo>
                  <a:pt x="105" y="18"/>
                  <a:pt x="105" y="18"/>
                  <a:pt x="105" y="18"/>
                </a:cubicBezTo>
                <a:cubicBezTo>
                  <a:pt x="105" y="18"/>
                  <a:pt x="105" y="18"/>
                  <a:pt x="105" y="18"/>
                </a:cubicBezTo>
                <a:cubicBezTo>
                  <a:pt x="105" y="26"/>
                  <a:pt x="105" y="26"/>
                  <a:pt x="105" y="26"/>
                </a:cubicBezTo>
                <a:cubicBezTo>
                  <a:pt x="105" y="34"/>
                  <a:pt x="89" y="34"/>
                  <a:pt x="83" y="35"/>
                </a:cubicBezTo>
                <a:moveTo>
                  <a:pt x="48" y="9"/>
                </a:moveTo>
                <a:cubicBezTo>
                  <a:pt x="36" y="1"/>
                  <a:pt x="36" y="1"/>
                  <a:pt x="36" y="1"/>
                </a:cubicBezTo>
                <a:cubicBezTo>
                  <a:pt x="41" y="0"/>
                  <a:pt x="46" y="0"/>
                  <a:pt x="52" y="0"/>
                </a:cubicBezTo>
                <a:cubicBezTo>
                  <a:pt x="57" y="0"/>
                  <a:pt x="62" y="0"/>
                  <a:pt x="67" y="1"/>
                </a:cubicBezTo>
                <a:cubicBezTo>
                  <a:pt x="63" y="1"/>
                  <a:pt x="59" y="4"/>
                  <a:pt x="57" y="8"/>
                </a:cubicBezTo>
                <a:cubicBezTo>
                  <a:pt x="56" y="7"/>
                  <a:pt x="55" y="7"/>
                  <a:pt x="55" y="7"/>
                </a:cubicBezTo>
                <a:lnTo>
                  <a:pt x="48" y="9"/>
                </a:lnTo>
                <a:close/>
                <a:moveTo>
                  <a:pt x="83" y="104"/>
                </a:moveTo>
                <a:cubicBezTo>
                  <a:pt x="82" y="104"/>
                  <a:pt x="82" y="104"/>
                  <a:pt x="82" y="104"/>
                </a:cubicBezTo>
                <a:lnTo>
                  <a:pt x="83" y="104"/>
                </a:lnTo>
                <a:close/>
                <a:moveTo>
                  <a:pt x="77" y="106"/>
                </a:moveTo>
                <a:cubicBezTo>
                  <a:pt x="77" y="106"/>
                  <a:pt x="76" y="106"/>
                  <a:pt x="76" y="106"/>
                </a:cubicBezTo>
                <a:cubicBezTo>
                  <a:pt x="76" y="106"/>
                  <a:pt x="77" y="106"/>
                  <a:pt x="77" y="106"/>
                </a:cubicBezTo>
                <a:moveTo>
                  <a:pt x="75" y="107"/>
                </a:moveTo>
                <a:cubicBezTo>
                  <a:pt x="75" y="107"/>
                  <a:pt x="74" y="107"/>
                  <a:pt x="74" y="107"/>
                </a:cubicBezTo>
                <a:cubicBezTo>
                  <a:pt x="74" y="107"/>
                  <a:pt x="75" y="107"/>
                  <a:pt x="75" y="107"/>
                </a:cubicBezTo>
                <a:moveTo>
                  <a:pt x="73" y="107"/>
                </a:moveTo>
                <a:cubicBezTo>
                  <a:pt x="72" y="107"/>
                  <a:pt x="72" y="107"/>
                  <a:pt x="72" y="107"/>
                </a:cubicBezTo>
                <a:cubicBezTo>
                  <a:pt x="72" y="107"/>
                  <a:pt x="72" y="107"/>
                  <a:pt x="73" y="107"/>
                </a:cubicBezTo>
                <a:moveTo>
                  <a:pt x="72" y="108"/>
                </a:moveTo>
                <a:cubicBezTo>
                  <a:pt x="66" y="109"/>
                  <a:pt x="59" y="110"/>
                  <a:pt x="52" y="110"/>
                </a:cubicBezTo>
                <a:cubicBezTo>
                  <a:pt x="25" y="110"/>
                  <a:pt x="3" y="98"/>
                  <a:pt x="3" y="84"/>
                </a:cubicBezTo>
                <a:cubicBezTo>
                  <a:pt x="3" y="34"/>
                  <a:pt x="3" y="34"/>
                  <a:pt x="3" y="34"/>
                </a:cubicBezTo>
                <a:cubicBezTo>
                  <a:pt x="20" y="38"/>
                  <a:pt x="37" y="40"/>
                  <a:pt x="54" y="40"/>
                </a:cubicBezTo>
                <a:cubicBezTo>
                  <a:pt x="60" y="40"/>
                  <a:pt x="66" y="39"/>
                  <a:pt x="72" y="39"/>
                </a:cubicBezTo>
                <a:lnTo>
                  <a:pt x="72" y="108"/>
                </a:lnTo>
                <a:close/>
                <a:moveTo>
                  <a:pt x="2" y="31"/>
                </a:moveTo>
                <a:cubicBezTo>
                  <a:pt x="0" y="29"/>
                  <a:pt x="0" y="27"/>
                  <a:pt x="0" y="26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18"/>
                  <a:pt x="0" y="18"/>
                </a:cubicBezTo>
                <a:cubicBezTo>
                  <a:pt x="0" y="18"/>
                  <a:pt x="0" y="18"/>
                  <a:pt x="0" y="17"/>
                </a:cubicBezTo>
                <a:cubicBezTo>
                  <a:pt x="0" y="11"/>
                  <a:pt x="9" y="6"/>
                  <a:pt x="23" y="3"/>
                </a:cubicBezTo>
                <a:cubicBezTo>
                  <a:pt x="34" y="10"/>
                  <a:pt x="34" y="10"/>
                  <a:pt x="34" y="10"/>
                </a:cubicBezTo>
                <a:cubicBezTo>
                  <a:pt x="32" y="10"/>
                  <a:pt x="30" y="12"/>
                  <a:pt x="28" y="14"/>
                </a:cubicBezTo>
                <a:cubicBezTo>
                  <a:pt x="28" y="15"/>
                  <a:pt x="28" y="15"/>
                  <a:pt x="28" y="15"/>
                </a:cubicBezTo>
                <a:cubicBezTo>
                  <a:pt x="31" y="25"/>
                  <a:pt x="31" y="25"/>
                  <a:pt x="31" y="25"/>
                </a:cubicBezTo>
                <a:cubicBezTo>
                  <a:pt x="31" y="26"/>
                  <a:pt x="32" y="28"/>
                  <a:pt x="33" y="28"/>
                </a:cubicBezTo>
                <a:cubicBezTo>
                  <a:pt x="35" y="29"/>
                  <a:pt x="37" y="29"/>
                  <a:pt x="38" y="28"/>
                </a:cubicBezTo>
                <a:cubicBezTo>
                  <a:pt x="40" y="28"/>
                  <a:pt x="42" y="27"/>
                  <a:pt x="44" y="26"/>
                </a:cubicBezTo>
                <a:cubicBezTo>
                  <a:pt x="40" y="35"/>
                  <a:pt x="40" y="35"/>
                  <a:pt x="40" y="35"/>
                </a:cubicBezTo>
                <a:cubicBezTo>
                  <a:pt x="48" y="33"/>
                  <a:pt x="48" y="33"/>
                  <a:pt x="48" y="33"/>
                </a:cubicBezTo>
                <a:cubicBezTo>
                  <a:pt x="50" y="37"/>
                  <a:pt x="50" y="37"/>
                  <a:pt x="50" y="37"/>
                </a:cubicBezTo>
                <a:cubicBezTo>
                  <a:pt x="34" y="37"/>
                  <a:pt x="18" y="35"/>
                  <a:pt x="2" y="31"/>
                </a:cubicBezTo>
                <a:moveTo>
                  <a:pt x="66" y="30"/>
                </a:moveTo>
                <a:cubicBezTo>
                  <a:pt x="69" y="32"/>
                  <a:pt x="69" y="32"/>
                  <a:pt x="69" y="32"/>
                </a:cubicBezTo>
                <a:cubicBezTo>
                  <a:pt x="71" y="34"/>
                  <a:pt x="71" y="34"/>
                  <a:pt x="71" y="34"/>
                </a:cubicBezTo>
                <a:cubicBezTo>
                  <a:pt x="72" y="34"/>
                  <a:pt x="72" y="34"/>
                  <a:pt x="72" y="34"/>
                </a:cubicBezTo>
                <a:cubicBezTo>
                  <a:pt x="72" y="36"/>
                  <a:pt x="72" y="36"/>
                  <a:pt x="72" y="36"/>
                </a:cubicBezTo>
                <a:cubicBezTo>
                  <a:pt x="66" y="37"/>
                  <a:pt x="60" y="37"/>
                  <a:pt x="54" y="37"/>
                </a:cubicBezTo>
                <a:cubicBezTo>
                  <a:pt x="53" y="37"/>
                  <a:pt x="53" y="37"/>
                  <a:pt x="53" y="37"/>
                </a:cubicBezTo>
                <a:cubicBezTo>
                  <a:pt x="56" y="28"/>
                  <a:pt x="56" y="28"/>
                  <a:pt x="56" y="28"/>
                </a:cubicBezTo>
                <a:cubicBezTo>
                  <a:pt x="65" y="36"/>
                  <a:pt x="65" y="36"/>
                  <a:pt x="65" y="36"/>
                </a:cubicBezTo>
                <a:lnTo>
                  <a:pt x="66" y="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" name="Freeform 49"/>
          <p:cNvSpPr>
            <a:spLocks noEditPoints="1"/>
          </p:cNvSpPr>
          <p:nvPr/>
        </p:nvSpPr>
        <p:spPr bwMode="auto">
          <a:xfrm>
            <a:off x="1855548" y="10917039"/>
            <a:ext cx="438638" cy="661674"/>
          </a:xfrm>
          <a:custGeom>
            <a:avLst/>
            <a:gdLst>
              <a:gd name="T0" fmla="*/ 32 w 72"/>
              <a:gd name="T1" fmla="*/ 72 h 109"/>
              <a:gd name="T2" fmla="*/ 12 w 72"/>
              <a:gd name="T3" fmla="*/ 109 h 109"/>
              <a:gd name="T4" fmla="*/ 5 w 72"/>
              <a:gd name="T5" fmla="*/ 72 h 109"/>
              <a:gd name="T6" fmla="*/ 24 w 72"/>
              <a:gd name="T7" fmla="*/ 11 h 109"/>
              <a:gd name="T8" fmla="*/ 16 w 72"/>
              <a:gd name="T9" fmla="*/ 12 h 109"/>
              <a:gd name="T10" fmla="*/ 13 w 72"/>
              <a:gd name="T11" fmla="*/ 21 h 109"/>
              <a:gd name="T12" fmla="*/ 34 w 72"/>
              <a:gd name="T13" fmla="*/ 24 h 109"/>
              <a:gd name="T14" fmla="*/ 36 w 72"/>
              <a:gd name="T15" fmla="*/ 13 h 109"/>
              <a:gd name="T16" fmla="*/ 38 w 72"/>
              <a:gd name="T17" fmla="*/ 13 h 109"/>
              <a:gd name="T18" fmla="*/ 38 w 72"/>
              <a:gd name="T19" fmla="*/ 13 h 109"/>
              <a:gd name="T20" fmla="*/ 38 w 72"/>
              <a:gd name="T21" fmla="*/ 13 h 109"/>
              <a:gd name="T22" fmla="*/ 38 w 72"/>
              <a:gd name="T23" fmla="*/ 13 h 109"/>
              <a:gd name="T24" fmla="*/ 38 w 72"/>
              <a:gd name="T25" fmla="*/ 13 h 109"/>
              <a:gd name="T26" fmla="*/ 38 w 72"/>
              <a:gd name="T27" fmla="*/ 13 h 109"/>
              <a:gd name="T28" fmla="*/ 38 w 72"/>
              <a:gd name="T29" fmla="*/ 13 h 109"/>
              <a:gd name="T30" fmla="*/ 38 w 72"/>
              <a:gd name="T31" fmla="*/ 13 h 109"/>
              <a:gd name="T32" fmla="*/ 38 w 72"/>
              <a:gd name="T33" fmla="*/ 13 h 109"/>
              <a:gd name="T34" fmla="*/ 38 w 72"/>
              <a:gd name="T35" fmla="*/ 13 h 109"/>
              <a:gd name="T36" fmla="*/ 39 w 72"/>
              <a:gd name="T37" fmla="*/ 13 h 109"/>
              <a:gd name="T38" fmla="*/ 57 w 72"/>
              <a:gd name="T39" fmla="*/ 24 h 109"/>
              <a:gd name="T40" fmla="*/ 60 w 72"/>
              <a:gd name="T41" fmla="*/ 15 h 109"/>
              <a:gd name="T42" fmla="*/ 47 w 72"/>
              <a:gd name="T43" fmla="*/ 12 h 109"/>
              <a:gd name="T44" fmla="*/ 54 w 72"/>
              <a:gd name="T45" fmla="*/ 10 h 109"/>
              <a:gd name="T46" fmla="*/ 52 w 72"/>
              <a:gd name="T47" fmla="*/ 5 h 109"/>
              <a:gd name="T48" fmla="*/ 49 w 72"/>
              <a:gd name="T49" fmla="*/ 1 h 109"/>
              <a:gd name="T50" fmla="*/ 40 w 72"/>
              <a:gd name="T51" fmla="*/ 8 h 109"/>
              <a:gd name="T52" fmla="*/ 40 w 72"/>
              <a:gd name="T53" fmla="*/ 9 h 109"/>
              <a:gd name="T54" fmla="*/ 41 w 72"/>
              <a:gd name="T55" fmla="*/ 11 h 109"/>
              <a:gd name="T56" fmla="*/ 41 w 72"/>
              <a:gd name="T57" fmla="*/ 12 h 109"/>
              <a:gd name="T58" fmla="*/ 40 w 72"/>
              <a:gd name="T59" fmla="*/ 11 h 109"/>
              <a:gd name="T60" fmla="*/ 36 w 72"/>
              <a:gd name="T61" fmla="*/ 8 h 109"/>
              <a:gd name="T62" fmla="*/ 33 w 72"/>
              <a:gd name="T63" fmla="*/ 10 h 109"/>
              <a:gd name="T64" fmla="*/ 32 w 72"/>
              <a:gd name="T65" fmla="*/ 12 h 109"/>
              <a:gd name="T66" fmla="*/ 32 w 72"/>
              <a:gd name="T67" fmla="*/ 12 h 109"/>
              <a:gd name="T68" fmla="*/ 32 w 72"/>
              <a:gd name="T69" fmla="*/ 10 h 109"/>
              <a:gd name="T70" fmla="*/ 32 w 72"/>
              <a:gd name="T71" fmla="*/ 9 h 109"/>
              <a:gd name="T72" fmla="*/ 22 w 72"/>
              <a:gd name="T73" fmla="*/ 1 h 109"/>
              <a:gd name="T74" fmla="*/ 20 w 72"/>
              <a:gd name="T75" fmla="*/ 4 h 109"/>
              <a:gd name="T76" fmla="*/ 19 w 72"/>
              <a:gd name="T77" fmla="*/ 10 h 109"/>
              <a:gd name="T78" fmla="*/ 34 w 72"/>
              <a:gd name="T79" fmla="*/ 25 h 109"/>
              <a:gd name="T80" fmla="*/ 20 w 72"/>
              <a:gd name="T81" fmla="*/ 49 h 109"/>
              <a:gd name="T82" fmla="*/ 16 w 72"/>
              <a:gd name="T83" fmla="*/ 25 h 109"/>
              <a:gd name="T84" fmla="*/ 57 w 72"/>
              <a:gd name="T85" fmla="*/ 25 h 109"/>
              <a:gd name="T86" fmla="*/ 53 w 72"/>
              <a:gd name="T87" fmla="*/ 49 h 109"/>
              <a:gd name="T88" fmla="*/ 39 w 72"/>
              <a:gd name="T89" fmla="*/ 25 h 109"/>
              <a:gd name="T90" fmla="*/ 32 w 72"/>
              <a:gd name="T91" fmla="*/ 51 h 109"/>
              <a:gd name="T92" fmla="*/ 5 w 72"/>
              <a:gd name="T93" fmla="*/ 70 h 109"/>
              <a:gd name="T94" fmla="*/ 0 w 72"/>
              <a:gd name="T95" fmla="*/ 55 h 109"/>
              <a:gd name="T96" fmla="*/ 41 w 72"/>
              <a:gd name="T97" fmla="*/ 51 h 109"/>
              <a:gd name="T98" fmla="*/ 72 w 72"/>
              <a:gd name="T99" fmla="*/ 55 h 109"/>
              <a:gd name="T100" fmla="*/ 68 w 72"/>
              <a:gd name="T101" fmla="*/ 70 h 109"/>
              <a:gd name="T102" fmla="*/ 41 w 72"/>
              <a:gd name="T103" fmla="*/ 51 h 109"/>
              <a:gd name="T104" fmla="*/ 68 w 72"/>
              <a:gd name="T105" fmla="*/ 72 h 109"/>
              <a:gd name="T106" fmla="*/ 62 w 72"/>
              <a:gd name="T107" fmla="*/ 109 h 109"/>
              <a:gd name="T108" fmla="*/ 41 w 72"/>
              <a:gd name="T109" fmla="*/ 72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2" h="109">
                <a:moveTo>
                  <a:pt x="5" y="72"/>
                </a:moveTo>
                <a:cubicBezTo>
                  <a:pt x="32" y="72"/>
                  <a:pt x="32" y="72"/>
                  <a:pt x="32" y="72"/>
                </a:cubicBezTo>
                <a:cubicBezTo>
                  <a:pt x="32" y="109"/>
                  <a:pt x="32" y="109"/>
                  <a:pt x="32" y="109"/>
                </a:cubicBezTo>
                <a:cubicBezTo>
                  <a:pt x="12" y="109"/>
                  <a:pt x="12" y="109"/>
                  <a:pt x="12" y="109"/>
                </a:cubicBezTo>
                <a:cubicBezTo>
                  <a:pt x="8" y="109"/>
                  <a:pt x="5" y="106"/>
                  <a:pt x="5" y="102"/>
                </a:cubicBezTo>
                <a:lnTo>
                  <a:pt x="5" y="72"/>
                </a:lnTo>
                <a:close/>
                <a:moveTo>
                  <a:pt x="19" y="10"/>
                </a:moveTo>
                <a:cubicBezTo>
                  <a:pt x="20" y="10"/>
                  <a:pt x="22" y="11"/>
                  <a:pt x="24" y="11"/>
                </a:cubicBezTo>
                <a:cubicBezTo>
                  <a:pt x="25" y="12"/>
                  <a:pt x="26" y="12"/>
                  <a:pt x="27" y="12"/>
                </a:cubicBezTo>
                <a:cubicBezTo>
                  <a:pt x="16" y="12"/>
                  <a:pt x="16" y="12"/>
                  <a:pt x="16" y="12"/>
                </a:cubicBezTo>
                <a:cubicBezTo>
                  <a:pt x="14" y="12"/>
                  <a:pt x="13" y="13"/>
                  <a:pt x="13" y="15"/>
                </a:cubicBezTo>
                <a:cubicBezTo>
                  <a:pt x="13" y="21"/>
                  <a:pt x="13" y="21"/>
                  <a:pt x="13" y="21"/>
                </a:cubicBezTo>
                <a:cubicBezTo>
                  <a:pt x="13" y="23"/>
                  <a:pt x="14" y="24"/>
                  <a:pt x="16" y="24"/>
                </a:cubicBezTo>
                <a:cubicBezTo>
                  <a:pt x="34" y="24"/>
                  <a:pt x="34" y="24"/>
                  <a:pt x="34" y="24"/>
                </a:cubicBezTo>
                <a:cubicBezTo>
                  <a:pt x="34" y="13"/>
                  <a:pt x="34" y="13"/>
                  <a:pt x="34" y="13"/>
                </a:cubicBezTo>
                <a:cubicBezTo>
                  <a:pt x="34" y="13"/>
                  <a:pt x="35" y="13"/>
                  <a:pt x="36" y="13"/>
                </a:cubicBezTo>
                <a:cubicBezTo>
                  <a:pt x="37" y="13"/>
                  <a:pt x="37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8" y="13"/>
                  <a:pt x="38" y="13"/>
                  <a:pt x="38" y="13"/>
                </a:cubicBezTo>
                <a:cubicBezTo>
                  <a:pt x="39" y="13"/>
                  <a:pt x="39" y="13"/>
                  <a:pt x="39" y="13"/>
                </a:cubicBezTo>
                <a:cubicBezTo>
                  <a:pt x="39" y="24"/>
                  <a:pt x="39" y="24"/>
                  <a:pt x="39" y="24"/>
                </a:cubicBezTo>
                <a:cubicBezTo>
                  <a:pt x="57" y="24"/>
                  <a:pt x="57" y="24"/>
                  <a:pt x="57" y="24"/>
                </a:cubicBezTo>
                <a:cubicBezTo>
                  <a:pt x="58" y="24"/>
                  <a:pt x="60" y="23"/>
                  <a:pt x="60" y="21"/>
                </a:cubicBezTo>
                <a:cubicBezTo>
                  <a:pt x="60" y="15"/>
                  <a:pt x="60" y="15"/>
                  <a:pt x="60" y="15"/>
                </a:cubicBezTo>
                <a:cubicBezTo>
                  <a:pt x="60" y="13"/>
                  <a:pt x="58" y="12"/>
                  <a:pt x="57" y="12"/>
                </a:cubicBezTo>
                <a:cubicBezTo>
                  <a:pt x="47" y="12"/>
                  <a:pt x="47" y="12"/>
                  <a:pt x="47" y="12"/>
                </a:cubicBezTo>
                <a:cubicBezTo>
                  <a:pt x="48" y="12"/>
                  <a:pt x="48" y="12"/>
                  <a:pt x="49" y="12"/>
                </a:cubicBezTo>
                <a:cubicBezTo>
                  <a:pt x="51" y="11"/>
                  <a:pt x="53" y="11"/>
                  <a:pt x="54" y="10"/>
                </a:cubicBezTo>
                <a:cubicBezTo>
                  <a:pt x="54" y="10"/>
                  <a:pt x="54" y="10"/>
                  <a:pt x="54" y="10"/>
                </a:cubicBezTo>
                <a:cubicBezTo>
                  <a:pt x="54" y="9"/>
                  <a:pt x="53" y="7"/>
                  <a:pt x="52" y="5"/>
                </a:cubicBezTo>
                <a:cubicBezTo>
                  <a:pt x="51" y="3"/>
                  <a:pt x="50" y="2"/>
                  <a:pt x="50" y="1"/>
                </a:cubicBezTo>
                <a:cubicBezTo>
                  <a:pt x="49" y="1"/>
                  <a:pt x="49" y="1"/>
                  <a:pt x="49" y="1"/>
                </a:cubicBezTo>
                <a:cubicBezTo>
                  <a:pt x="48" y="1"/>
                  <a:pt x="46" y="2"/>
                  <a:pt x="44" y="4"/>
                </a:cubicBezTo>
                <a:cubicBezTo>
                  <a:pt x="42" y="6"/>
                  <a:pt x="40" y="7"/>
                  <a:pt x="40" y="8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9"/>
                  <a:pt x="40" y="10"/>
                  <a:pt x="41" y="11"/>
                </a:cubicBezTo>
                <a:cubicBezTo>
                  <a:pt x="41" y="11"/>
                  <a:pt x="41" y="11"/>
                  <a:pt x="41" y="11"/>
                </a:cubicBezTo>
                <a:cubicBezTo>
                  <a:pt x="41" y="11"/>
                  <a:pt x="41" y="12"/>
                  <a:pt x="41" y="12"/>
                </a:cubicBezTo>
                <a:cubicBezTo>
                  <a:pt x="41" y="12"/>
                  <a:pt x="41" y="12"/>
                  <a:pt x="41" y="12"/>
                </a:cubicBezTo>
                <a:cubicBezTo>
                  <a:pt x="40" y="12"/>
                  <a:pt x="40" y="12"/>
                  <a:pt x="40" y="12"/>
                </a:cubicBezTo>
                <a:cubicBezTo>
                  <a:pt x="40" y="12"/>
                  <a:pt x="40" y="11"/>
                  <a:pt x="40" y="11"/>
                </a:cubicBezTo>
                <a:cubicBezTo>
                  <a:pt x="40" y="10"/>
                  <a:pt x="40" y="10"/>
                  <a:pt x="39" y="9"/>
                </a:cubicBezTo>
                <a:cubicBezTo>
                  <a:pt x="39" y="9"/>
                  <a:pt x="38" y="8"/>
                  <a:pt x="36" y="8"/>
                </a:cubicBezTo>
                <a:cubicBezTo>
                  <a:pt x="34" y="8"/>
                  <a:pt x="34" y="8"/>
                  <a:pt x="33" y="9"/>
                </a:cubicBezTo>
                <a:cubicBezTo>
                  <a:pt x="33" y="9"/>
                  <a:pt x="33" y="10"/>
                  <a:pt x="33" y="10"/>
                </a:cubicBezTo>
                <a:cubicBezTo>
                  <a:pt x="33" y="11"/>
                  <a:pt x="33" y="12"/>
                  <a:pt x="33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2"/>
                  <a:pt x="32" y="12"/>
                </a:cubicBezTo>
                <a:cubicBezTo>
                  <a:pt x="32" y="12"/>
                  <a:pt x="32" y="11"/>
                  <a:pt x="32" y="11"/>
                </a:cubicBezTo>
                <a:cubicBezTo>
                  <a:pt x="32" y="11"/>
                  <a:pt x="32" y="11"/>
                  <a:pt x="32" y="10"/>
                </a:cubicBezTo>
                <a:cubicBezTo>
                  <a:pt x="32" y="10"/>
                  <a:pt x="32" y="9"/>
                  <a:pt x="32" y="9"/>
                </a:cubicBezTo>
                <a:cubicBezTo>
                  <a:pt x="32" y="9"/>
                  <a:pt x="32" y="9"/>
                  <a:pt x="32" y="9"/>
                </a:cubicBezTo>
                <a:cubicBezTo>
                  <a:pt x="32" y="8"/>
                  <a:pt x="30" y="6"/>
                  <a:pt x="28" y="4"/>
                </a:cubicBezTo>
                <a:cubicBezTo>
                  <a:pt x="26" y="2"/>
                  <a:pt x="23" y="1"/>
                  <a:pt x="22" y="1"/>
                </a:cubicBezTo>
                <a:cubicBezTo>
                  <a:pt x="22" y="0"/>
                  <a:pt x="22" y="1"/>
                  <a:pt x="22" y="1"/>
                </a:cubicBezTo>
                <a:cubicBezTo>
                  <a:pt x="21" y="1"/>
                  <a:pt x="21" y="3"/>
                  <a:pt x="20" y="4"/>
                </a:cubicBezTo>
                <a:cubicBezTo>
                  <a:pt x="19" y="6"/>
                  <a:pt x="19" y="7"/>
                  <a:pt x="19" y="8"/>
                </a:cubicBezTo>
                <a:cubicBezTo>
                  <a:pt x="19" y="9"/>
                  <a:pt x="19" y="9"/>
                  <a:pt x="19" y="10"/>
                </a:cubicBezTo>
                <a:moveTo>
                  <a:pt x="16" y="25"/>
                </a:moveTo>
                <a:cubicBezTo>
                  <a:pt x="34" y="25"/>
                  <a:pt x="34" y="25"/>
                  <a:pt x="34" y="25"/>
                </a:cubicBezTo>
                <a:cubicBezTo>
                  <a:pt x="34" y="49"/>
                  <a:pt x="34" y="49"/>
                  <a:pt x="34" y="49"/>
                </a:cubicBezTo>
                <a:cubicBezTo>
                  <a:pt x="20" y="49"/>
                  <a:pt x="20" y="49"/>
                  <a:pt x="20" y="49"/>
                </a:cubicBezTo>
                <a:cubicBezTo>
                  <a:pt x="18" y="49"/>
                  <a:pt x="16" y="47"/>
                  <a:pt x="16" y="45"/>
                </a:cubicBezTo>
                <a:lnTo>
                  <a:pt x="16" y="25"/>
                </a:lnTo>
                <a:close/>
                <a:moveTo>
                  <a:pt x="39" y="25"/>
                </a:moveTo>
                <a:cubicBezTo>
                  <a:pt x="57" y="25"/>
                  <a:pt x="57" y="25"/>
                  <a:pt x="57" y="25"/>
                </a:cubicBezTo>
                <a:cubicBezTo>
                  <a:pt x="57" y="45"/>
                  <a:pt x="57" y="45"/>
                  <a:pt x="57" y="45"/>
                </a:cubicBezTo>
                <a:cubicBezTo>
                  <a:pt x="57" y="48"/>
                  <a:pt x="55" y="49"/>
                  <a:pt x="53" y="49"/>
                </a:cubicBezTo>
                <a:cubicBezTo>
                  <a:pt x="39" y="49"/>
                  <a:pt x="39" y="49"/>
                  <a:pt x="39" y="49"/>
                </a:cubicBezTo>
                <a:lnTo>
                  <a:pt x="39" y="25"/>
                </a:lnTo>
                <a:close/>
                <a:moveTo>
                  <a:pt x="5" y="51"/>
                </a:moveTo>
                <a:cubicBezTo>
                  <a:pt x="32" y="51"/>
                  <a:pt x="32" y="51"/>
                  <a:pt x="32" y="51"/>
                </a:cubicBezTo>
                <a:cubicBezTo>
                  <a:pt x="32" y="70"/>
                  <a:pt x="32" y="70"/>
                  <a:pt x="32" y="70"/>
                </a:cubicBezTo>
                <a:cubicBezTo>
                  <a:pt x="5" y="70"/>
                  <a:pt x="5" y="70"/>
                  <a:pt x="5" y="70"/>
                </a:cubicBezTo>
                <a:cubicBezTo>
                  <a:pt x="2" y="70"/>
                  <a:pt x="0" y="68"/>
                  <a:pt x="0" y="66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3"/>
                  <a:pt x="2" y="51"/>
                  <a:pt x="5" y="51"/>
                </a:cubicBezTo>
                <a:moveTo>
                  <a:pt x="41" y="51"/>
                </a:moveTo>
                <a:cubicBezTo>
                  <a:pt x="68" y="51"/>
                  <a:pt x="68" y="51"/>
                  <a:pt x="68" y="51"/>
                </a:cubicBezTo>
                <a:cubicBezTo>
                  <a:pt x="70" y="51"/>
                  <a:pt x="72" y="53"/>
                  <a:pt x="72" y="55"/>
                </a:cubicBezTo>
                <a:cubicBezTo>
                  <a:pt x="72" y="66"/>
                  <a:pt x="72" y="66"/>
                  <a:pt x="72" y="66"/>
                </a:cubicBezTo>
                <a:cubicBezTo>
                  <a:pt x="72" y="68"/>
                  <a:pt x="70" y="70"/>
                  <a:pt x="68" y="70"/>
                </a:cubicBezTo>
                <a:cubicBezTo>
                  <a:pt x="41" y="70"/>
                  <a:pt x="41" y="70"/>
                  <a:pt x="41" y="70"/>
                </a:cubicBezTo>
                <a:lnTo>
                  <a:pt x="41" y="51"/>
                </a:lnTo>
                <a:close/>
                <a:moveTo>
                  <a:pt x="41" y="72"/>
                </a:moveTo>
                <a:cubicBezTo>
                  <a:pt x="68" y="72"/>
                  <a:pt x="68" y="72"/>
                  <a:pt x="68" y="72"/>
                </a:cubicBezTo>
                <a:cubicBezTo>
                  <a:pt x="68" y="103"/>
                  <a:pt x="68" y="103"/>
                  <a:pt x="68" y="103"/>
                </a:cubicBezTo>
                <a:cubicBezTo>
                  <a:pt x="68" y="106"/>
                  <a:pt x="65" y="109"/>
                  <a:pt x="62" y="109"/>
                </a:cubicBezTo>
                <a:cubicBezTo>
                  <a:pt x="41" y="109"/>
                  <a:pt x="41" y="109"/>
                  <a:pt x="41" y="109"/>
                </a:cubicBezTo>
                <a:lnTo>
                  <a:pt x="41" y="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" name="Freeform 25"/>
          <p:cNvSpPr>
            <a:spLocks noEditPoints="1"/>
          </p:cNvSpPr>
          <p:nvPr/>
        </p:nvSpPr>
        <p:spPr bwMode="auto">
          <a:xfrm>
            <a:off x="15787858" y="9370652"/>
            <a:ext cx="334554" cy="669108"/>
          </a:xfrm>
          <a:custGeom>
            <a:avLst/>
            <a:gdLst>
              <a:gd name="T0" fmla="*/ 55 w 55"/>
              <a:gd name="T1" fmla="*/ 50 h 110"/>
              <a:gd name="T2" fmla="*/ 37 w 55"/>
              <a:gd name="T3" fmla="*/ 29 h 110"/>
              <a:gd name="T4" fmla="*/ 39 w 55"/>
              <a:gd name="T5" fmla="*/ 10 h 110"/>
              <a:gd name="T6" fmla="*/ 34 w 55"/>
              <a:gd name="T7" fmla="*/ 0 h 110"/>
              <a:gd name="T8" fmla="*/ 26 w 55"/>
              <a:gd name="T9" fmla="*/ 8 h 110"/>
              <a:gd name="T10" fmla="*/ 22 w 55"/>
              <a:gd name="T11" fmla="*/ 25 h 110"/>
              <a:gd name="T12" fmla="*/ 1 w 55"/>
              <a:gd name="T13" fmla="*/ 46 h 110"/>
              <a:gd name="T14" fmla="*/ 0 w 55"/>
              <a:gd name="T15" fmla="*/ 102 h 110"/>
              <a:gd name="T16" fmla="*/ 48 w 55"/>
              <a:gd name="T17" fmla="*/ 110 h 110"/>
              <a:gd name="T18" fmla="*/ 33 w 55"/>
              <a:gd name="T19" fmla="*/ 73 h 110"/>
              <a:gd name="T20" fmla="*/ 37 w 55"/>
              <a:gd name="T21" fmla="*/ 73 h 110"/>
              <a:gd name="T22" fmla="*/ 37 w 55"/>
              <a:gd name="T23" fmla="*/ 97 h 110"/>
              <a:gd name="T24" fmla="*/ 36 w 55"/>
              <a:gd name="T25" fmla="*/ 97 h 110"/>
              <a:gd name="T26" fmla="*/ 32 w 55"/>
              <a:gd name="T27" fmla="*/ 97 h 110"/>
              <a:gd name="T28" fmla="*/ 32 w 55"/>
              <a:gd name="T29" fmla="*/ 74 h 110"/>
              <a:gd name="T30" fmla="*/ 33 w 55"/>
              <a:gd name="T31" fmla="*/ 73 h 110"/>
              <a:gd name="T32" fmla="*/ 29 w 55"/>
              <a:gd name="T33" fmla="*/ 67 h 110"/>
              <a:gd name="T34" fmla="*/ 30 w 55"/>
              <a:gd name="T35" fmla="*/ 68 h 110"/>
              <a:gd name="T36" fmla="*/ 29 w 55"/>
              <a:gd name="T37" fmla="*/ 97 h 110"/>
              <a:gd name="T38" fmla="*/ 26 w 55"/>
              <a:gd name="T39" fmla="*/ 97 h 110"/>
              <a:gd name="T40" fmla="*/ 25 w 55"/>
              <a:gd name="T41" fmla="*/ 97 h 110"/>
              <a:gd name="T42" fmla="*/ 25 w 55"/>
              <a:gd name="T43" fmla="*/ 68 h 110"/>
              <a:gd name="T44" fmla="*/ 19 w 55"/>
              <a:gd name="T45" fmla="*/ 67 h 110"/>
              <a:gd name="T46" fmla="*/ 22 w 55"/>
              <a:gd name="T47" fmla="*/ 68 h 110"/>
              <a:gd name="T48" fmla="*/ 22 w 55"/>
              <a:gd name="T49" fmla="*/ 97 h 110"/>
              <a:gd name="T50" fmla="*/ 22 w 55"/>
              <a:gd name="T51" fmla="*/ 97 h 110"/>
              <a:gd name="T52" fmla="*/ 18 w 55"/>
              <a:gd name="T53" fmla="*/ 97 h 110"/>
              <a:gd name="T54" fmla="*/ 18 w 55"/>
              <a:gd name="T55" fmla="*/ 68 h 110"/>
              <a:gd name="T56" fmla="*/ 19 w 55"/>
              <a:gd name="T57" fmla="*/ 67 h 110"/>
              <a:gd name="T58" fmla="*/ 32 w 55"/>
              <a:gd name="T59" fmla="*/ 25 h 110"/>
              <a:gd name="T60" fmla="*/ 31 w 55"/>
              <a:gd name="T61" fmla="*/ 11 h 110"/>
              <a:gd name="T62" fmla="*/ 33 w 55"/>
              <a:gd name="T63" fmla="*/ 10 h 110"/>
              <a:gd name="T64" fmla="*/ 32 w 55"/>
              <a:gd name="T65" fmla="*/ 25 h 110"/>
              <a:gd name="T66" fmla="*/ 34 w 55"/>
              <a:gd name="T67" fmla="*/ 40 h 110"/>
              <a:gd name="T68" fmla="*/ 26 w 55"/>
              <a:gd name="T69" fmla="*/ 47 h 110"/>
              <a:gd name="T70" fmla="*/ 22 w 55"/>
              <a:gd name="T71" fmla="*/ 39 h 110"/>
              <a:gd name="T72" fmla="*/ 27 w 55"/>
              <a:gd name="T73" fmla="*/ 54 h 110"/>
              <a:gd name="T74" fmla="*/ 34 w 55"/>
              <a:gd name="T75" fmla="*/ 40 h 110"/>
              <a:gd name="T76" fmla="*/ 27 w 55"/>
              <a:gd name="T77" fmla="*/ 37 h 110"/>
              <a:gd name="T78" fmla="*/ 29 w 55"/>
              <a:gd name="T79" fmla="*/ 37 h 110"/>
              <a:gd name="T80" fmla="*/ 13 w 55"/>
              <a:gd name="T81" fmla="*/ 61 h 110"/>
              <a:gd name="T82" fmla="*/ 42 w 55"/>
              <a:gd name="T83" fmla="*/ 101 h 110"/>
              <a:gd name="T84" fmla="*/ 13 w 55"/>
              <a:gd name="T85" fmla="*/ 61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5" h="110">
                <a:moveTo>
                  <a:pt x="55" y="102"/>
                </a:moveTo>
                <a:cubicBezTo>
                  <a:pt x="55" y="50"/>
                  <a:pt x="55" y="50"/>
                  <a:pt x="55" y="50"/>
                </a:cubicBezTo>
                <a:cubicBezTo>
                  <a:pt x="55" y="48"/>
                  <a:pt x="55" y="47"/>
                  <a:pt x="54" y="46"/>
                </a:cubicBezTo>
                <a:cubicBezTo>
                  <a:pt x="37" y="29"/>
                  <a:pt x="37" y="29"/>
                  <a:pt x="37" y="29"/>
                </a:cubicBezTo>
                <a:cubicBezTo>
                  <a:pt x="37" y="28"/>
                  <a:pt x="38" y="25"/>
                  <a:pt x="38" y="24"/>
                </a:cubicBezTo>
                <a:cubicBezTo>
                  <a:pt x="39" y="18"/>
                  <a:pt x="39" y="13"/>
                  <a:pt x="39" y="10"/>
                </a:cubicBezTo>
                <a:cubicBezTo>
                  <a:pt x="38" y="8"/>
                  <a:pt x="38" y="6"/>
                  <a:pt x="38" y="4"/>
                </a:cubicBezTo>
                <a:cubicBezTo>
                  <a:pt x="37" y="2"/>
                  <a:pt x="35" y="1"/>
                  <a:pt x="34" y="0"/>
                </a:cubicBezTo>
                <a:cubicBezTo>
                  <a:pt x="33" y="0"/>
                  <a:pt x="33" y="1"/>
                  <a:pt x="33" y="0"/>
                </a:cubicBezTo>
                <a:cubicBezTo>
                  <a:pt x="30" y="1"/>
                  <a:pt x="28" y="4"/>
                  <a:pt x="26" y="8"/>
                </a:cubicBezTo>
                <a:cubicBezTo>
                  <a:pt x="24" y="12"/>
                  <a:pt x="23" y="18"/>
                  <a:pt x="22" y="24"/>
                </a:cubicBezTo>
                <a:cubicBezTo>
                  <a:pt x="22" y="24"/>
                  <a:pt x="22" y="25"/>
                  <a:pt x="22" y="25"/>
                </a:cubicBezTo>
                <a:cubicBezTo>
                  <a:pt x="22" y="26"/>
                  <a:pt x="22" y="26"/>
                  <a:pt x="22" y="26"/>
                </a:cubicBezTo>
                <a:cubicBezTo>
                  <a:pt x="1" y="46"/>
                  <a:pt x="1" y="46"/>
                  <a:pt x="1" y="46"/>
                </a:cubicBezTo>
                <a:cubicBezTo>
                  <a:pt x="0" y="47"/>
                  <a:pt x="0" y="48"/>
                  <a:pt x="0" y="50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06"/>
                  <a:pt x="3" y="110"/>
                  <a:pt x="8" y="110"/>
                </a:cubicBezTo>
                <a:cubicBezTo>
                  <a:pt x="48" y="110"/>
                  <a:pt x="48" y="110"/>
                  <a:pt x="48" y="110"/>
                </a:cubicBezTo>
                <a:cubicBezTo>
                  <a:pt x="52" y="110"/>
                  <a:pt x="55" y="106"/>
                  <a:pt x="55" y="102"/>
                </a:cubicBezTo>
                <a:moveTo>
                  <a:pt x="33" y="73"/>
                </a:moveTo>
                <a:cubicBezTo>
                  <a:pt x="36" y="73"/>
                  <a:pt x="36" y="73"/>
                  <a:pt x="36" y="73"/>
                </a:cubicBezTo>
                <a:cubicBezTo>
                  <a:pt x="36" y="73"/>
                  <a:pt x="36" y="73"/>
                  <a:pt x="37" y="73"/>
                </a:cubicBezTo>
                <a:cubicBezTo>
                  <a:pt x="37" y="74"/>
                  <a:pt x="37" y="74"/>
                  <a:pt x="37" y="74"/>
                </a:cubicBezTo>
                <a:cubicBezTo>
                  <a:pt x="37" y="97"/>
                  <a:pt x="37" y="97"/>
                  <a:pt x="37" y="97"/>
                </a:cubicBezTo>
                <a:cubicBezTo>
                  <a:pt x="37" y="97"/>
                  <a:pt x="37" y="97"/>
                  <a:pt x="37" y="97"/>
                </a:cubicBezTo>
                <a:cubicBezTo>
                  <a:pt x="36" y="97"/>
                  <a:pt x="36" y="97"/>
                  <a:pt x="36" y="97"/>
                </a:cubicBezTo>
                <a:cubicBezTo>
                  <a:pt x="33" y="97"/>
                  <a:pt x="33" y="97"/>
                  <a:pt x="33" y="97"/>
                </a:cubicBezTo>
                <a:cubicBezTo>
                  <a:pt x="33" y="97"/>
                  <a:pt x="32" y="97"/>
                  <a:pt x="32" y="97"/>
                </a:cubicBezTo>
                <a:cubicBezTo>
                  <a:pt x="32" y="97"/>
                  <a:pt x="32" y="97"/>
                  <a:pt x="32" y="97"/>
                </a:cubicBezTo>
                <a:cubicBezTo>
                  <a:pt x="32" y="74"/>
                  <a:pt x="32" y="74"/>
                  <a:pt x="32" y="74"/>
                </a:cubicBezTo>
                <a:cubicBezTo>
                  <a:pt x="32" y="74"/>
                  <a:pt x="32" y="74"/>
                  <a:pt x="32" y="73"/>
                </a:cubicBezTo>
                <a:cubicBezTo>
                  <a:pt x="32" y="73"/>
                  <a:pt x="33" y="73"/>
                  <a:pt x="33" y="73"/>
                </a:cubicBezTo>
                <a:moveTo>
                  <a:pt x="26" y="67"/>
                </a:moveTo>
                <a:cubicBezTo>
                  <a:pt x="29" y="67"/>
                  <a:pt x="29" y="67"/>
                  <a:pt x="29" y="67"/>
                </a:cubicBezTo>
                <a:cubicBezTo>
                  <a:pt x="29" y="67"/>
                  <a:pt x="29" y="67"/>
                  <a:pt x="29" y="68"/>
                </a:cubicBezTo>
                <a:cubicBezTo>
                  <a:pt x="29" y="68"/>
                  <a:pt x="30" y="68"/>
                  <a:pt x="30" y="68"/>
                </a:cubicBezTo>
                <a:cubicBezTo>
                  <a:pt x="30" y="97"/>
                  <a:pt x="30" y="97"/>
                  <a:pt x="30" y="97"/>
                </a:cubicBezTo>
                <a:cubicBezTo>
                  <a:pt x="30" y="97"/>
                  <a:pt x="29" y="97"/>
                  <a:pt x="29" y="97"/>
                </a:cubicBezTo>
                <a:cubicBezTo>
                  <a:pt x="29" y="97"/>
                  <a:pt x="29" y="97"/>
                  <a:pt x="29" y="97"/>
                </a:cubicBezTo>
                <a:cubicBezTo>
                  <a:pt x="26" y="97"/>
                  <a:pt x="26" y="97"/>
                  <a:pt x="26" y="97"/>
                </a:cubicBezTo>
                <a:cubicBezTo>
                  <a:pt x="26" y="97"/>
                  <a:pt x="25" y="97"/>
                  <a:pt x="25" y="97"/>
                </a:cubicBezTo>
                <a:cubicBezTo>
                  <a:pt x="25" y="97"/>
                  <a:pt x="25" y="97"/>
                  <a:pt x="25" y="97"/>
                </a:cubicBezTo>
                <a:cubicBezTo>
                  <a:pt x="25" y="68"/>
                  <a:pt x="25" y="68"/>
                  <a:pt x="25" y="68"/>
                </a:cubicBezTo>
                <a:cubicBezTo>
                  <a:pt x="25" y="68"/>
                  <a:pt x="25" y="68"/>
                  <a:pt x="25" y="68"/>
                </a:cubicBezTo>
                <a:cubicBezTo>
                  <a:pt x="25" y="67"/>
                  <a:pt x="26" y="67"/>
                  <a:pt x="26" y="67"/>
                </a:cubicBezTo>
                <a:moveTo>
                  <a:pt x="19" y="67"/>
                </a:moveTo>
                <a:cubicBezTo>
                  <a:pt x="22" y="67"/>
                  <a:pt x="22" y="67"/>
                  <a:pt x="22" y="67"/>
                </a:cubicBezTo>
                <a:cubicBezTo>
                  <a:pt x="22" y="67"/>
                  <a:pt x="22" y="67"/>
                  <a:pt x="22" y="68"/>
                </a:cubicBezTo>
                <a:cubicBezTo>
                  <a:pt x="22" y="68"/>
                  <a:pt x="22" y="68"/>
                  <a:pt x="22" y="68"/>
                </a:cubicBezTo>
                <a:cubicBezTo>
                  <a:pt x="22" y="97"/>
                  <a:pt x="22" y="97"/>
                  <a:pt x="22" y="97"/>
                </a:cubicBezTo>
                <a:cubicBezTo>
                  <a:pt x="22" y="97"/>
                  <a:pt x="22" y="97"/>
                  <a:pt x="22" y="97"/>
                </a:cubicBezTo>
                <a:cubicBezTo>
                  <a:pt x="22" y="97"/>
                  <a:pt x="22" y="97"/>
                  <a:pt x="22" y="97"/>
                </a:cubicBezTo>
                <a:cubicBezTo>
                  <a:pt x="19" y="97"/>
                  <a:pt x="19" y="97"/>
                  <a:pt x="19" y="97"/>
                </a:cubicBezTo>
                <a:cubicBezTo>
                  <a:pt x="18" y="97"/>
                  <a:pt x="18" y="97"/>
                  <a:pt x="18" y="97"/>
                </a:cubicBezTo>
                <a:cubicBezTo>
                  <a:pt x="18" y="97"/>
                  <a:pt x="18" y="97"/>
                  <a:pt x="18" y="97"/>
                </a:cubicBezTo>
                <a:cubicBezTo>
                  <a:pt x="18" y="68"/>
                  <a:pt x="18" y="68"/>
                  <a:pt x="18" y="68"/>
                </a:cubicBezTo>
                <a:cubicBezTo>
                  <a:pt x="18" y="68"/>
                  <a:pt x="18" y="68"/>
                  <a:pt x="18" y="68"/>
                </a:cubicBezTo>
                <a:cubicBezTo>
                  <a:pt x="18" y="67"/>
                  <a:pt x="18" y="67"/>
                  <a:pt x="19" y="67"/>
                </a:cubicBezTo>
                <a:moveTo>
                  <a:pt x="32" y="25"/>
                </a:moveTo>
                <a:cubicBezTo>
                  <a:pt x="32" y="25"/>
                  <a:pt x="32" y="25"/>
                  <a:pt x="32" y="25"/>
                </a:cubicBezTo>
                <a:cubicBezTo>
                  <a:pt x="31" y="24"/>
                  <a:pt x="29" y="23"/>
                  <a:pt x="28" y="23"/>
                </a:cubicBezTo>
                <a:cubicBezTo>
                  <a:pt x="29" y="18"/>
                  <a:pt x="30" y="14"/>
                  <a:pt x="31" y="11"/>
                </a:cubicBezTo>
                <a:cubicBezTo>
                  <a:pt x="31" y="9"/>
                  <a:pt x="32" y="8"/>
                  <a:pt x="32" y="7"/>
                </a:cubicBezTo>
                <a:cubicBezTo>
                  <a:pt x="33" y="8"/>
                  <a:pt x="33" y="9"/>
                  <a:pt x="33" y="10"/>
                </a:cubicBezTo>
                <a:cubicBezTo>
                  <a:pt x="33" y="14"/>
                  <a:pt x="33" y="18"/>
                  <a:pt x="32" y="23"/>
                </a:cubicBezTo>
                <a:cubicBezTo>
                  <a:pt x="32" y="23"/>
                  <a:pt x="32" y="24"/>
                  <a:pt x="32" y="25"/>
                </a:cubicBezTo>
                <a:moveTo>
                  <a:pt x="34" y="40"/>
                </a:moveTo>
                <a:cubicBezTo>
                  <a:pt x="34" y="40"/>
                  <a:pt x="34" y="40"/>
                  <a:pt x="34" y="40"/>
                </a:cubicBezTo>
                <a:cubicBezTo>
                  <a:pt x="32" y="44"/>
                  <a:pt x="30" y="47"/>
                  <a:pt x="27" y="47"/>
                </a:cubicBezTo>
                <a:cubicBezTo>
                  <a:pt x="27" y="47"/>
                  <a:pt x="27" y="47"/>
                  <a:pt x="26" y="47"/>
                </a:cubicBezTo>
                <a:cubicBezTo>
                  <a:pt x="25" y="46"/>
                  <a:pt x="23" y="45"/>
                  <a:pt x="22" y="43"/>
                </a:cubicBezTo>
                <a:cubicBezTo>
                  <a:pt x="22" y="42"/>
                  <a:pt x="22" y="41"/>
                  <a:pt x="22" y="39"/>
                </a:cubicBezTo>
                <a:cubicBezTo>
                  <a:pt x="20" y="41"/>
                  <a:pt x="19" y="43"/>
                  <a:pt x="19" y="45"/>
                </a:cubicBezTo>
                <a:cubicBezTo>
                  <a:pt x="19" y="50"/>
                  <a:pt x="23" y="54"/>
                  <a:pt x="27" y="54"/>
                </a:cubicBezTo>
                <a:cubicBezTo>
                  <a:pt x="32" y="54"/>
                  <a:pt x="36" y="50"/>
                  <a:pt x="36" y="45"/>
                </a:cubicBezTo>
                <a:cubicBezTo>
                  <a:pt x="36" y="43"/>
                  <a:pt x="35" y="41"/>
                  <a:pt x="34" y="40"/>
                </a:cubicBezTo>
                <a:moveTo>
                  <a:pt x="27" y="37"/>
                </a:moveTo>
                <a:cubicBezTo>
                  <a:pt x="27" y="37"/>
                  <a:pt x="27" y="37"/>
                  <a:pt x="27" y="37"/>
                </a:cubicBezTo>
                <a:cubicBezTo>
                  <a:pt x="27" y="38"/>
                  <a:pt x="27" y="39"/>
                  <a:pt x="27" y="40"/>
                </a:cubicBezTo>
                <a:cubicBezTo>
                  <a:pt x="28" y="39"/>
                  <a:pt x="28" y="38"/>
                  <a:pt x="29" y="37"/>
                </a:cubicBezTo>
                <a:cubicBezTo>
                  <a:pt x="28" y="37"/>
                  <a:pt x="28" y="37"/>
                  <a:pt x="27" y="37"/>
                </a:cubicBezTo>
                <a:close/>
                <a:moveTo>
                  <a:pt x="13" y="61"/>
                </a:moveTo>
                <a:cubicBezTo>
                  <a:pt x="42" y="61"/>
                  <a:pt x="42" y="61"/>
                  <a:pt x="42" y="61"/>
                </a:cubicBezTo>
                <a:cubicBezTo>
                  <a:pt x="42" y="101"/>
                  <a:pt x="42" y="101"/>
                  <a:pt x="42" y="101"/>
                </a:cubicBezTo>
                <a:cubicBezTo>
                  <a:pt x="13" y="101"/>
                  <a:pt x="13" y="101"/>
                  <a:pt x="13" y="101"/>
                </a:cubicBezTo>
                <a:lnTo>
                  <a:pt x="13" y="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" name="Freeform 26"/>
          <p:cNvSpPr>
            <a:spLocks noEditPoints="1"/>
          </p:cNvSpPr>
          <p:nvPr/>
        </p:nvSpPr>
        <p:spPr bwMode="auto">
          <a:xfrm>
            <a:off x="14081632" y="9437565"/>
            <a:ext cx="661674" cy="535286"/>
          </a:xfrm>
          <a:custGeom>
            <a:avLst/>
            <a:gdLst>
              <a:gd name="T0" fmla="*/ 106 w 109"/>
              <a:gd name="T1" fmla="*/ 0 h 88"/>
              <a:gd name="T2" fmla="*/ 38 w 109"/>
              <a:gd name="T3" fmla="*/ 0 h 88"/>
              <a:gd name="T4" fmla="*/ 34 w 109"/>
              <a:gd name="T5" fmla="*/ 3 h 88"/>
              <a:gd name="T6" fmla="*/ 34 w 109"/>
              <a:gd name="T7" fmla="*/ 14 h 88"/>
              <a:gd name="T8" fmla="*/ 17 w 109"/>
              <a:gd name="T9" fmla="*/ 14 h 88"/>
              <a:gd name="T10" fmla="*/ 12 w 109"/>
              <a:gd name="T11" fmla="*/ 17 h 88"/>
              <a:gd name="T12" fmla="*/ 2 w 109"/>
              <a:gd name="T13" fmla="*/ 38 h 88"/>
              <a:gd name="T14" fmla="*/ 0 w 109"/>
              <a:gd name="T15" fmla="*/ 44 h 88"/>
              <a:gd name="T16" fmla="*/ 0 w 109"/>
              <a:gd name="T17" fmla="*/ 65 h 88"/>
              <a:gd name="T18" fmla="*/ 2 w 109"/>
              <a:gd name="T19" fmla="*/ 71 h 88"/>
              <a:gd name="T20" fmla="*/ 4 w 109"/>
              <a:gd name="T21" fmla="*/ 73 h 88"/>
              <a:gd name="T22" fmla="*/ 8 w 109"/>
              <a:gd name="T23" fmla="*/ 75 h 88"/>
              <a:gd name="T24" fmla="*/ 8 w 109"/>
              <a:gd name="T25" fmla="*/ 75 h 88"/>
              <a:gd name="T26" fmla="*/ 25 w 109"/>
              <a:gd name="T27" fmla="*/ 58 h 88"/>
              <a:gd name="T28" fmla="*/ 41 w 109"/>
              <a:gd name="T29" fmla="*/ 74 h 88"/>
              <a:gd name="T30" fmla="*/ 72 w 109"/>
              <a:gd name="T31" fmla="*/ 74 h 88"/>
              <a:gd name="T32" fmla="*/ 88 w 109"/>
              <a:gd name="T33" fmla="*/ 58 h 88"/>
              <a:gd name="T34" fmla="*/ 104 w 109"/>
              <a:gd name="T35" fmla="*/ 74 h 88"/>
              <a:gd name="T36" fmla="*/ 108 w 109"/>
              <a:gd name="T37" fmla="*/ 74 h 88"/>
              <a:gd name="T38" fmla="*/ 109 w 109"/>
              <a:gd name="T39" fmla="*/ 72 h 88"/>
              <a:gd name="T40" fmla="*/ 109 w 109"/>
              <a:gd name="T41" fmla="*/ 3 h 88"/>
              <a:gd name="T42" fmla="*/ 106 w 109"/>
              <a:gd name="T43" fmla="*/ 0 h 88"/>
              <a:gd name="T44" fmla="*/ 25 w 109"/>
              <a:gd name="T45" fmla="*/ 61 h 88"/>
              <a:gd name="T46" fmla="*/ 11 w 109"/>
              <a:gd name="T47" fmla="*/ 75 h 88"/>
              <a:gd name="T48" fmla="*/ 25 w 109"/>
              <a:gd name="T49" fmla="*/ 88 h 88"/>
              <a:gd name="T50" fmla="*/ 38 w 109"/>
              <a:gd name="T51" fmla="*/ 75 h 88"/>
              <a:gd name="T52" fmla="*/ 25 w 109"/>
              <a:gd name="T53" fmla="*/ 61 h 88"/>
              <a:gd name="T54" fmla="*/ 88 w 109"/>
              <a:gd name="T55" fmla="*/ 61 h 88"/>
              <a:gd name="T56" fmla="*/ 74 w 109"/>
              <a:gd name="T57" fmla="*/ 75 h 88"/>
              <a:gd name="T58" fmla="*/ 88 w 109"/>
              <a:gd name="T59" fmla="*/ 88 h 88"/>
              <a:gd name="T60" fmla="*/ 102 w 109"/>
              <a:gd name="T61" fmla="*/ 75 h 88"/>
              <a:gd name="T62" fmla="*/ 88 w 109"/>
              <a:gd name="T63" fmla="*/ 61 h 88"/>
              <a:gd name="T64" fmla="*/ 34 w 109"/>
              <a:gd name="T65" fmla="*/ 41 h 88"/>
              <a:gd name="T66" fmla="*/ 14 w 109"/>
              <a:gd name="T67" fmla="*/ 41 h 88"/>
              <a:gd name="T68" fmla="*/ 21 w 109"/>
              <a:gd name="T69" fmla="*/ 20 h 88"/>
              <a:gd name="T70" fmla="*/ 34 w 109"/>
              <a:gd name="T71" fmla="*/ 20 h 88"/>
              <a:gd name="T72" fmla="*/ 34 w 109"/>
              <a:gd name="T73" fmla="*/ 41 h 88"/>
              <a:gd name="T74" fmla="*/ 43 w 109"/>
              <a:gd name="T75" fmla="*/ 24 h 88"/>
              <a:gd name="T76" fmla="*/ 45 w 109"/>
              <a:gd name="T77" fmla="*/ 22 h 88"/>
              <a:gd name="T78" fmla="*/ 86 w 109"/>
              <a:gd name="T79" fmla="*/ 22 h 88"/>
              <a:gd name="T80" fmla="*/ 86 w 109"/>
              <a:gd name="T81" fmla="*/ 16 h 88"/>
              <a:gd name="T82" fmla="*/ 90 w 109"/>
              <a:gd name="T83" fmla="*/ 15 h 88"/>
              <a:gd name="T84" fmla="*/ 104 w 109"/>
              <a:gd name="T85" fmla="*/ 29 h 88"/>
              <a:gd name="T86" fmla="*/ 104 w 109"/>
              <a:gd name="T87" fmla="*/ 32 h 88"/>
              <a:gd name="T88" fmla="*/ 90 w 109"/>
              <a:gd name="T89" fmla="*/ 46 h 88"/>
              <a:gd name="T90" fmla="*/ 86 w 109"/>
              <a:gd name="T91" fmla="*/ 44 h 88"/>
              <a:gd name="T92" fmla="*/ 86 w 109"/>
              <a:gd name="T93" fmla="*/ 39 h 88"/>
              <a:gd name="T94" fmla="*/ 45 w 109"/>
              <a:gd name="T95" fmla="*/ 39 h 88"/>
              <a:gd name="T96" fmla="*/ 43 w 109"/>
              <a:gd name="T97" fmla="*/ 37 h 88"/>
              <a:gd name="T98" fmla="*/ 43 w 109"/>
              <a:gd name="T99" fmla="*/ 2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9" h="88">
                <a:moveTo>
                  <a:pt x="106" y="0"/>
                </a:moveTo>
                <a:cubicBezTo>
                  <a:pt x="38" y="0"/>
                  <a:pt x="38" y="0"/>
                  <a:pt x="38" y="0"/>
                </a:cubicBezTo>
                <a:cubicBezTo>
                  <a:pt x="36" y="0"/>
                  <a:pt x="34" y="1"/>
                  <a:pt x="34" y="3"/>
                </a:cubicBezTo>
                <a:cubicBezTo>
                  <a:pt x="34" y="14"/>
                  <a:pt x="34" y="14"/>
                  <a:pt x="34" y="14"/>
                </a:cubicBezTo>
                <a:cubicBezTo>
                  <a:pt x="17" y="14"/>
                  <a:pt x="17" y="14"/>
                  <a:pt x="17" y="14"/>
                </a:cubicBezTo>
                <a:cubicBezTo>
                  <a:pt x="15" y="14"/>
                  <a:pt x="13" y="15"/>
                  <a:pt x="12" y="17"/>
                </a:cubicBezTo>
                <a:cubicBezTo>
                  <a:pt x="2" y="38"/>
                  <a:pt x="2" y="38"/>
                  <a:pt x="2" y="38"/>
                </a:cubicBezTo>
                <a:cubicBezTo>
                  <a:pt x="1" y="40"/>
                  <a:pt x="0" y="42"/>
                  <a:pt x="0" y="44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7"/>
                  <a:pt x="1" y="69"/>
                  <a:pt x="2" y="71"/>
                </a:cubicBezTo>
                <a:cubicBezTo>
                  <a:pt x="4" y="73"/>
                  <a:pt x="4" y="73"/>
                  <a:pt x="4" y="73"/>
                </a:cubicBezTo>
                <a:cubicBezTo>
                  <a:pt x="5" y="74"/>
                  <a:pt x="7" y="74"/>
                  <a:pt x="8" y="75"/>
                </a:cubicBezTo>
                <a:cubicBezTo>
                  <a:pt x="8" y="75"/>
                  <a:pt x="8" y="75"/>
                  <a:pt x="8" y="75"/>
                </a:cubicBezTo>
                <a:cubicBezTo>
                  <a:pt x="8" y="66"/>
                  <a:pt x="16" y="58"/>
                  <a:pt x="25" y="58"/>
                </a:cubicBezTo>
                <a:cubicBezTo>
                  <a:pt x="33" y="58"/>
                  <a:pt x="40" y="65"/>
                  <a:pt x="41" y="74"/>
                </a:cubicBezTo>
                <a:cubicBezTo>
                  <a:pt x="51" y="73"/>
                  <a:pt x="62" y="74"/>
                  <a:pt x="72" y="74"/>
                </a:cubicBezTo>
                <a:cubicBezTo>
                  <a:pt x="72" y="65"/>
                  <a:pt x="79" y="58"/>
                  <a:pt x="88" y="58"/>
                </a:cubicBezTo>
                <a:cubicBezTo>
                  <a:pt x="97" y="58"/>
                  <a:pt x="104" y="65"/>
                  <a:pt x="104" y="74"/>
                </a:cubicBezTo>
                <a:cubicBezTo>
                  <a:pt x="107" y="74"/>
                  <a:pt x="108" y="74"/>
                  <a:pt x="108" y="74"/>
                </a:cubicBezTo>
                <a:cubicBezTo>
                  <a:pt x="109" y="74"/>
                  <a:pt x="109" y="73"/>
                  <a:pt x="109" y="72"/>
                </a:cubicBezTo>
                <a:cubicBezTo>
                  <a:pt x="109" y="3"/>
                  <a:pt x="109" y="3"/>
                  <a:pt x="109" y="3"/>
                </a:cubicBezTo>
                <a:cubicBezTo>
                  <a:pt x="109" y="1"/>
                  <a:pt x="108" y="0"/>
                  <a:pt x="106" y="0"/>
                </a:cubicBezTo>
                <a:moveTo>
                  <a:pt x="25" y="61"/>
                </a:moveTo>
                <a:cubicBezTo>
                  <a:pt x="17" y="61"/>
                  <a:pt x="11" y="67"/>
                  <a:pt x="11" y="75"/>
                </a:cubicBezTo>
                <a:cubicBezTo>
                  <a:pt x="11" y="82"/>
                  <a:pt x="17" y="88"/>
                  <a:pt x="25" y="88"/>
                </a:cubicBezTo>
                <a:cubicBezTo>
                  <a:pt x="32" y="88"/>
                  <a:pt x="38" y="82"/>
                  <a:pt x="38" y="75"/>
                </a:cubicBezTo>
                <a:cubicBezTo>
                  <a:pt x="38" y="67"/>
                  <a:pt x="32" y="61"/>
                  <a:pt x="25" y="61"/>
                </a:cubicBezTo>
                <a:moveTo>
                  <a:pt x="88" y="61"/>
                </a:moveTo>
                <a:cubicBezTo>
                  <a:pt x="81" y="61"/>
                  <a:pt x="74" y="67"/>
                  <a:pt x="74" y="75"/>
                </a:cubicBezTo>
                <a:cubicBezTo>
                  <a:pt x="74" y="82"/>
                  <a:pt x="81" y="88"/>
                  <a:pt x="88" y="88"/>
                </a:cubicBezTo>
                <a:cubicBezTo>
                  <a:pt x="96" y="88"/>
                  <a:pt x="102" y="82"/>
                  <a:pt x="102" y="75"/>
                </a:cubicBezTo>
                <a:cubicBezTo>
                  <a:pt x="102" y="67"/>
                  <a:pt x="96" y="61"/>
                  <a:pt x="88" y="61"/>
                </a:cubicBezTo>
                <a:moveTo>
                  <a:pt x="34" y="41"/>
                </a:moveTo>
                <a:cubicBezTo>
                  <a:pt x="14" y="41"/>
                  <a:pt x="14" y="41"/>
                  <a:pt x="14" y="41"/>
                </a:cubicBezTo>
                <a:cubicBezTo>
                  <a:pt x="21" y="20"/>
                  <a:pt x="21" y="20"/>
                  <a:pt x="21" y="20"/>
                </a:cubicBezTo>
                <a:cubicBezTo>
                  <a:pt x="34" y="20"/>
                  <a:pt x="34" y="20"/>
                  <a:pt x="34" y="20"/>
                </a:cubicBezTo>
                <a:lnTo>
                  <a:pt x="34" y="41"/>
                </a:lnTo>
                <a:close/>
                <a:moveTo>
                  <a:pt x="43" y="24"/>
                </a:moveTo>
                <a:cubicBezTo>
                  <a:pt x="43" y="23"/>
                  <a:pt x="44" y="22"/>
                  <a:pt x="45" y="22"/>
                </a:cubicBezTo>
                <a:cubicBezTo>
                  <a:pt x="86" y="22"/>
                  <a:pt x="86" y="22"/>
                  <a:pt x="86" y="22"/>
                </a:cubicBezTo>
                <a:cubicBezTo>
                  <a:pt x="86" y="16"/>
                  <a:pt x="86" y="16"/>
                  <a:pt x="86" y="16"/>
                </a:cubicBezTo>
                <a:cubicBezTo>
                  <a:pt x="86" y="14"/>
                  <a:pt x="88" y="14"/>
                  <a:pt x="90" y="15"/>
                </a:cubicBezTo>
                <a:cubicBezTo>
                  <a:pt x="104" y="29"/>
                  <a:pt x="104" y="29"/>
                  <a:pt x="104" y="29"/>
                </a:cubicBezTo>
                <a:cubicBezTo>
                  <a:pt x="104" y="30"/>
                  <a:pt x="104" y="31"/>
                  <a:pt x="104" y="32"/>
                </a:cubicBezTo>
                <a:cubicBezTo>
                  <a:pt x="90" y="46"/>
                  <a:pt x="90" y="46"/>
                  <a:pt x="90" y="46"/>
                </a:cubicBezTo>
                <a:cubicBezTo>
                  <a:pt x="88" y="47"/>
                  <a:pt x="86" y="46"/>
                  <a:pt x="86" y="44"/>
                </a:cubicBezTo>
                <a:cubicBezTo>
                  <a:pt x="86" y="39"/>
                  <a:pt x="86" y="39"/>
                  <a:pt x="86" y="39"/>
                </a:cubicBezTo>
                <a:cubicBezTo>
                  <a:pt x="45" y="39"/>
                  <a:pt x="45" y="39"/>
                  <a:pt x="45" y="39"/>
                </a:cubicBezTo>
                <a:cubicBezTo>
                  <a:pt x="44" y="39"/>
                  <a:pt x="43" y="38"/>
                  <a:pt x="43" y="37"/>
                </a:cubicBezTo>
                <a:lnTo>
                  <a:pt x="43" y="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" name="Freeform 27"/>
          <p:cNvSpPr>
            <a:spLocks noEditPoints="1"/>
          </p:cNvSpPr>
          <p:nvPr/>
        </p:nvSpPr>
        <p:spPr bwMode="auto">
          <a:xfrm>
            <a:off x="12538967" y="9370652"/>
            <a:ext cx="665392" cy="669108"/>
          </a:xfrm>
          <a:custGeom>
            <a:avLst/>
            <a:gdLst>
              <a:gd name="T0" fmla="*/ 43 w 110"/>
              <a:gd name="T1" fmla="*/ 86 h 110"/>
              <a:gd name="T2" fmla="*/ 43 w 110"/>
              <a:gd name="T3" fmla="*/ 48 h 110"/>
              <a:gd name="T4" fmla="*/ 67 w 110"/>
              <a:gd name="T5" fmla="*/ 67 h 110"/>
              <a:gd name="T6" fmla="*/ 43 w 110"/>
              <a:gd name="T7" fmla="*/ 86 h 110"/>
              <a:gd name="T8" fmla="*/ 103 w 110"/>
              <a:gd name="T9" fmla="*/ 0 h 110"/>
              <a:gd name="T10" fmla="*/ 7 w 110"/>
              <a:gd name="T11" fmla="*/ 0 h 110"/>
              <a:gd name="T12" fmla="*/ 0 w 110"/>
              <a:gd name="T13" fmla="*/ 7 h 110"/>
              <a:gd name="T14" fmla="*/ 0 w 110"/>
              <a:gd name="T15" fmla="*/ 103 h 110"/>
              <a:gd name="T16" fmla="*/ 7 w 110"/>
              <a:gd name="T17" fmla="*/ 110 h 110"/>
              <a:gd name="T18" fmla="*/ 103 w 110"/>
              <a:gd name="T19" fmla="*/ 110 h 110"/>
              <a:gd name="T20" fmla="*/ 110 w 110"/>
              <a:gd name="T21" fmla="*/ 103 h 110"/>
              <a:gd name="T22" fmla="*/ 110 w 110"/>
              <a:gd name="T23" fmla="*/ 7 h 110"/>
              <a:gd name="T24" fmla="*/ 103 w 110"/>
              <a:gd name="T25" fmla="*/ 0 h 110"/>
              <a:gd name="T26" fmla="*/ 69 w 110"/>
              <a:gd name="T27" fmla="*/ 7 h 110"/>
              <a:gd name="T28" fmla="*/ 75 w 110"/>
              <a:gd name="T29" fmla="*/ 21 h 110"/>
              <a:gd name="T30" fmla="*/ 62 w 110"/>
              <a:gd name="T31" fmla="*/ 21 h 110"/>
              <a:gd name="T32" fmla="*/ 55 w 110"/>
              <a:gd name="T33" fmla="*/ 7 h 110"/>
              <a:gd name="T34" fmla="*/ 69 w 110"/>
              <a:gd name="T35" fmla="*/ 7 h 110"/>
              <a:gd name="T36" fmla="*/ 41 w 110"/>
              <a:gd name="T37" fmla="*/ 7 h 110"/>
              <a:gd name="T38" fmla="*/ 48 w 110"/>
              <a:gd name="T39" fmla="*/ 21 h 110"/>
              <a:gd name="T40" fmla="*/ 34 w 110"/>
              <a:gd name="T41" fmla="*/ 21 h 110"/>
              <a:gd name="T42" fmla="*/ 28 w 110"/>
              <a:gd name="T43" fmla="*/ 7 h 110"/>
              <a:gd name="T44" fmla="*/ 41 w 110"/>
              <a:gd name="T45" fmla="*/ 7 h 110"/>
              <a:gd name="T46" fmla="*/ 7 w 110"/>
              <a:gd name="T47" fmla="*/ 7 h 110"/>
              <a:gd name="T48" fmla="*/ 14 w 110"/>
              <a:gd name="T49" fmla="*/ 7 h 110"/>
              <a:gd name="T50" fmla="*/ 21 w 110"/>
              <a:gd name="T51" fmla="*/ 21 h 110"/>
              <a:gd name="T52" fmla="*/ 7 w 110"/>
              <a:gd name="T53" fmla="*/ 21 h 110"/>
              <a:gd name="T54" fmla="*/ 7 w 110"/>
              <a:gd name="T55" fmla="*/ 7 h 110"/>
              <a:gd name="T56" fmla="*/ 103 w 110"/>
              <a:gd name="T57" fmla="*/ 103 h 110"/>
              <a:gd name="T58" fmla="*/ 7 w 110"/>
              <a:gd name="T59" fmla="*/ 103 h 110"/>
              <a:gd name="T60" fmla="*/ 7 w 110"/>
              <a:gd name="T61" fmla="*/ 28 h 110"/>
              <a:gd name="T62" fmla="*/ 103 w 110"/>
              <a:gd name="T63" fmla="*/ 28 h 110"/>
              <a:gd name="T64" fmla="*/ 103 w 110"/>
              <a:gd name="T65" fmla="*/ 103 h 110"/>
              <a:gd name="T66" fmla="*/ 103 w 110"/>
              <a:gd name="T67" fmla="*/ 21 h 110"/>
              <a:gd name="T68" fmla="*/ 89 w 110"/>
              <a:gd name="T69" fmla="*/ 21 h 110"/>
              <a:gd name="T70" fmla="*/ 82 w 110"/>
              <a:gd name="T71" fmla="*/ 7 h 110"/>
              <a:gd name="T72" fmla="*/ 96 w 110"/>
              <a:gd name="T73" fmla="*/ 7 h 110"/>
              <a:gd name="T74" fmla="*/ 103 w 110"/>
              <a:gd name="T75" fmla="*/ 14 h 110"/>
              <a:gd name="T76" fmla="*/ 103 w 110"/>
              <a:gd name="T77" fmla="*/ 21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0" h="110">
                <a:moveTo>
                  <a:pt x="43" y="86"/>
                </a:moveTo>
                <a:cubicBezTo>
                  <a:pt x="43" y="48"/>
                  <a:pt x="43" y="48"/>
                  <a:pt x="43" y="48"/>
                </a:cubicBezTo>
                <a:cubicBezTo>
                  <a:pt x="67" y="67"/>
                  <a:pt x="67" y="67"/>
                  <a:pt x="67" y="67"/>
                </a:cubicBezTo>
                <a:lnTo>
                  <a:pt x="43" y="86"/>
                </a:lnTo>
                <a:close/>
                <a:moveTo>
                  <a:pt x="103" y="0"/>
                </a:moveTo>
                <a:cubicBezTo>
                  <a:pt x="7" y="0"/>
                  <a:pt x="7" y="0"/>
                  <a:pt x="7" y="0"/>
                </a:cubicBezTo>
                <a:cubicBezTo>
                  <a:pt x="3" y="0"/>
                  <a:pt x="0" y="3"/>
                  <a:pt x="0" y="7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07"/>
                  <a:pt x="3" y="110"/>
                  <a:pt x="7" y="110"/>
                </a:cubicBezTo>
                <a:cubicBezTo>
                  <a:pt x="103" y="110"/>
                  <a:pt x="103" y="110"/>
                  <a:pt x="103" y="110"/>
                </a:cubicBezTo>
                <a:cubicBezTo>
                  <a:pt x="107" y="110"/>
                  <a:pt x="110" y="107"/>
                  <a:pt x="110" y="103"/>
                </a:cubicBezTo>
                <a:cubicBezTo>
                  <a:pt x="110" y="7"/>
                  <a:pt x="110" y="7"/>
                  <a:pt x="110" y="7"/>
                </a:cubicBezTo>
                <a:cubicBezTo>
                  <a:pt x="110" y="3"/>
                  <a:pt x="107" y="0"/>
                  <a:pt x="103" y="0"/>
                </a:cubicBezTo>
                <a:moveTo>
                  <a:pt x="69" y="7"/>
                </a:moveTo>
                <a:cubicBezTo>
                  <a:pt x="75" y="21"/>
                  <a:pt x="75" y="21"/>
                  <a:pt x="75" y="21"/>
                </a:cubicBezTo>
                <a:cubicBezTo>
                  <a:pt x="62" y="21"/>
                  <a:pt x="62" y="21"/>
                  <a:pt x="62" y="21"/>
                </a:cubicBezTo>
                <a:cubicBezTo>
                  <a:pt x="55" y="7"/>
                  <a:pt x="55" y="7"/>
                  <a:pt x="55" y="7"/>
                </a:cubicBezTo>
                <a:lnTo>
                  <a:pt x="69" y="7"/>
                </a:lnTo>
                <a:close/>
                <a:moveTo>
                  <a:pt x="41" y="7"/>
                </a:moveTo>
                <a:cubicBezTo>
                  <a:pt x="48" y="21"/>
                  <a:pt x="48" y="21"/>
                  <a:pt x="48" y="21"/>
                </a:cubicBezTo>
                <a:cubicBezTo>
                  <a:pt x="34" y="21"/>
                  <a:pt x="34" y="21"/>
                  <a:pt x="34" y="21"/>
                </a:cubicBezTo>
                <a:cubicBezTo>
                  <a:pt x="28" y="7"/>
                  <a:pt x="28" y="7"/>
                  <a:pt x="28" y="7"/>
                </a:cubicBezTo>
                <a:lnTo>
                  <a:pt x="41" y="7"/>
                </a:lnTo>
                <a:close/>
                <a:moveTo>
                  <a:pt x="7" y="7"/>
                </a:moveTo>
                <a:cubicBezTo>
                  <a:pt x="14" y="7"/>
                  <a:pt x="14" y="7"/>
                  <a:pt x="14" y="7"/>
                </a:cubicBezTo>
                <a:cubicBezTo>
                  <a:pt x="21" y="21"/>
                  <a:pt x="21" y="21"/>
                  <a:pt x="21" y="21"/>
                </a:cubicBezTo>
                <a:cubicBezTo>
                  <a:pt x="7" y="21"/>
                  <a:pt x="7" y="21"/>
                  <a:pt x="7" y="21"/>
                </a:cubicBezTo>
                <a:lnTo>
                  <a:pt x="7" y="7"/>
                </a:lnTo>
                <a:close/>
                <a:moveTo>
                  <a:pt x="103" y="103"/>
                </a:moveTo>
                <a:cubicBezTo>
                  <a:pt x="7" y="103"/>
                  <a:pt x="7" y="103"/>
                  <a:pt x="7" y="103"/>
                </a:cubicBezTo>
                <a:cubicBezTo>
                  <a:pt x="7" y="28"/>
                  <a:pt x="7" y="28"/>
                  <a:pt x="7" y="28"/>
                </a:cubicBezTo>
                <a:cubicBezTo>
                  <a:pt x="103" y="28"/>
                  <a:pt x="103" y="28"/>
                  <a:pt x="103" y="28"/>
                </a:cubicBezTo>
                <a:lnTo>
                  <a:pt x="103" y="103"/>
                </a:lnTo>
                <a:close/>
                <a:moveTo>
                  <a:pt x="103" y="21"/>
                </a:moveTo>
                <a:cubicBezTo>
                  <a:pt x="89" y="21"/>
                  <a:pt x="89" y="21"/>
                  <a:pt x="89" y="21"/>
                </a:cubicBezTo>
                <a:cubicBezTo>
                  <a:pt x="82" y="7"/>
                  <a:pt x="82" y="7"/>
                  <a:pt x="82" y="7"/>
                </a:cubicBezTo>
                <a:cubicBezTo>
                  <a:pt x="96" y="7"/>
                  <a:pt x="96" y="7"/>
                  <a:pt x="96" y="7"/>
                </a:cubicBezTo>
                <a:cubicBezTo>
                  <a:pt x="103" y="14"/>
                  <a:pt x="103" y="14"/>
                  <a:pt x="103" y="14"/>
                </a:cubicBezTo>
                <a:lnTo>
                  <a:pt x="103" y="2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" name="Freeform 28"/>
          <p:cNvSpPr>
            <a:spLocks noEditPoints="1"/>
          </p:cNvSpPr>
          <p:nvPr/>
        </p:nvSpPr>
        <p:spPr bwMode="auto">
          <a:xfrm>
            <a:off x="11078082" y="9370652"/>
            <a:ext cx="498114" cy="669108"/>
          </a:xfrm>
          <a:custGeom>
            <a:avLst/>
            <a:gdLst>
              <a:gd name="T0" fmla="*/ 75 w 82"/>
              <a:gd name="T1" fmla="*/ 7 h 110"/>
              <a:gd name="T2" fmla="*/ 82 w 82"/>
              <a:gd name="T3" fmla="*/ 7 h 110"/>
              <a:gd name="T4" fmla="*/ 82 w 82"/>
              <a:gd name="T5" fmla="*/ 0 h 110"/>
              <a:gd name="T6" fmla="*/ 0 w 82"/>
              <a:gd name="T7" fmla="*/ 0 h 110"/>
              <a:gd name="T8" fmla="*/ 0 w 82"/>
              <a:gd name="T9" fmla="*/ 7 h 110"/>
              <a:gd name="T10" fmla="*/ 7 w 82"/>
              <a:gd name="T11" fmla="*/ 7 h 110"/>
              <a:gd name="T12" fmla="*/ 7 w 82"/>
              <a:gd name="T13" fmla="*/ 14 h 110"/>
              <a:gd name="T14" fmla="*/ 10 w 82"/>
              <a:gd name="T15" fmla="*/ 14 h 110"/>
              <a:gd name="T16" fmla="*/ 21 w 82"/>
              <a:gd name="T17" fmla="*/ 52 h 110"/>
              <a:gd name="T18" fmla="*/ 27 w 82"/>
              <a:gd name="T19" fmla="*/ 55 h 110"/>
              <a:gd name="T20" fmla="*/ 21 w 82"/>
              <a:gd name="T21" fmla="*/ 59 h 110"/>
              <a:gd name="T22" fmla="*/ 10 w 82"/>
              <a:gd name="T23" fmla="*/ 96 h 110"/>
              <a:gd name="T24" fmla="*/ 7 w 82"/>
              <a:gd name="T25" fmla="*/ 96 h 110"/>
              <a:gd name="T26" fmla="*/ 7 w 82"/>
              <a:gd name="T27" fmla="*/ 103 h 110"/>
              <a:gd name="T28" fmla="*/ 0 w 82"/>
              <a:gd name="T29" fmla="*/ 103 h 110"/>
              <a:gd name="T30" fmla="*/ 0 w 82"/>
              <a:gd name="T31" fmla="*/ 110 h 110"/>
              <a:gd name="T32" fmla="*/ 82 w 82"/>
              <a:gd name="T33" fmla="*/ 110 h 110"/>
              <a:gd name="T34" fmla="*/ 82 w 82"/>
              <a:gd name="T35" fmla="*/ 103 h 110"/>
              <a:gd name="T36" fmla="*/ 75 w 82"/>
              <a:gd name="T37" fmla="*/ 103 h 110"/>
              <a:gd name="T38" fmla="*/ 75 w 82"/>
              <a:gd name="T39" fmla="*/ 96 h 110"/>
              <a:gd name="T40" fmla="*/ 72 w 82"/>
              <a:gd name="T41" fmla="*/ 96 h 110"/>
              <a:gd name="T42" fmla="*/ 61 w 82"/>
              <a:gd name="T43" fmla="*/ 59 h 110"/>
              <a:gd name="T44" fmla="*/ 56 w 82"/>
              <a:gd name="T45" fmla="*/ 55 h 110"/>
              <a:gd name="T46" fmla="*/ 61 w 82"/>
              <a:gd name="T47" fmla="*/ 52 h 110"/>
              <a:gd name="T48" fmla="*/ 72 w 82"/>
              <a:gd name="T49" fmla="*/ 14 h 110"/>
              <a:gd name="T50" fmla="*/ 75 w 82"/>
              <a:gd name="T51" fmla="*/ 14 h 110"/>
              <a:gd name="T52" fmla="*/ 75 w 82"/>
              <a:gd name="T53" fmla="*/ 7 h 110"/>
              <a:gd name="T54" fmla="*/ 65 w 82"/>
              <a:gd name="T55" fmla="*/ 15 h 110"/>
              <a:gd name="T56" fmla="*/ 57 w 82"/>
              <a:gd name="T57" fmla="*/ 46 h 110"/>
              <a:gd name="T58" fmla="*/ 48 w 82"/>
              <a:gd name="T59" fmla="*/ 51 h 110"/>
              <a:gd name="T60" fmla="*/ 48 w 82"/>
              <a:gd name="T61" fmla="*/ 60 h 110"/>
              <a:gd name="T62" fmla="*/ 57 w 82"/>
              <a:gd name="T63" fmla="*/ 64 h 110"/>
              <a:gd name="T64" fmla="*/ 65 w 82"/>
              <a:gd name="T65" fmla="*/ 95 h 110"/>
              <a:gd name="T66" fmla="*/ 65 w 82"/>
              <a:gd name="T67" fmla="*/ 96 h 110"/>
              <a:gd name="T68" fmla="*/ 58 w 82"/>
              <a:gd name="T69" fmla="*/ 96 h 110"/>
              <a:gd name="T70" fmla="*/ 53 w 82"/>
              <a:gd name="T71" fmla="*/ 80 h 110"/>
              <a:gd name="T72" fmla="*/ 45 w 82"/>
              <a:gd name="T73" fmla="*/ 76 h 110"/>
              <a:gd name="T74" fmla="*/ 45 w 82"/>
              <a:gd name="T75" fmla="*/ 48 h 110"/>
              <a:gd name="T76" fmla="*/ 56 w 82"/>
              <a:gd name="T77" fmla="*/ 43 h 110"/>
              <a:gd name="T78" fmla="*/ 62 w 82"/>
              <a:gd name="T79" fmla="*/ 35 h 110"/>
              <a:gd name="T80" fmla="*/ 20 w 82"/>
              <a:gd name="T81" fmla="*/ 35 h 110"/>
              <a:gd name="T82" fmla="*/ 26 w 82"/>
              <a:gd name="T83" fmla="*/ 43 h 110"/>
              <a:gd name="T84" fmla="*/ 38 w 82"/>
              <a:gd name="T85" fmla="*/ 48 h 110"/>
              <a:gd name="T86" fmla="*/ 38 w 82"/>
              <a:gd name="T87" fmla="*/ 76 h 110"/>
              <a:gd name="T88" fmla="*/ 30 w 82"/>
              <a:gd name="T89" fmla="*/ 80 h 110"/>
              <a:gd name="T90" fmla="*/ 24 w 82"/>
              <a:gd name="T91" fmla="*/ 96 h 110"/>
              <a:gd name="T92" fmla="*/ 18 w 82"/>
              <a:gd name="T93" fmla="*/ 96 h 110"/>
              <a:gd name="T94" fmla="*/ 17 w 82"/>
              <a:gd name="T95" fmla="*/ 95 h 110"/>
              <a:gd name="T96" fmla="*/ 25 w 82"/>
              <a:gd name="T97" fmla="*/ 64 h 110"/>
              <a:gd name="T98" fmla="*/ 34 w 82"/>
              <a:gd name="T99" fmla="*/ 60 h 110"/>
              <a:gd name="T100" fmla="*/ 34 w 82"/>
              <a:gd name="T101" fmla="*/ 51 h 110"/>
              <a:gd name="T102" fmla="*/ 25 w 82"/>
              <a:gd name="T103" fmla="*/ 46 h 110"/>
              <a:gd name="T104" fmla="*/ 17 w 82"/>
              <a:gd name="T105" fmla="*/ 15 h 110"/>
              <a:gd name="T106" fmla="*/ 18 w 82"/>
              <a:gd name="T107" fmla="*/ 14 h 110"/>
              <a:gd name="T108" fmla="*/ 65 w 82"/>
              <a:gd name="T109" fmla="*/ 14 h 110"/>
              <a:gd name="T110" fmla="*/ 65 w 82"/>
              <a:gd name="T111" fmla="*/ 1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2" h="110">
                <a:moveTo>
                  <a:pt x="75" y="7"/>
                </a:moveTo>
                <a:cubicBezTo>
                  <a:pt x="82" y="7"/>
                  <a:pt x="82" y="7"/>
                  <a:pt x="82" y="7"/>
                </a:cubicBezTo>
                <a:cubicBezTo>
                  <a:pt x="82" y="0"/>
                  <a:pt x="82" y="0"/>
                  <a:pt x="82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7"/>
                  <a:pt x="0" y="7"/>
                  <a:pt x="0" y="7"/>
                </a:cubicBezTo>
                <a:cubicBezTo>
                  <a:pt x="7" y="7"/>
                  <a:pt x="7" y="7"/>
                  <a:pt x="7" y="7"/>
                </a:cubicBezTo>
                <a:cubicBezTo>
                  <a:pt x="7" y="14"/>
                  <a:pt x="7" y="14"/>
                  <a:pt x="7" y="14"/>
                </a:cubicBezTo>
                <a:cubicBezTo>
                  <a:pt x="10" y="14"/>
                  <a:pt x="10" y="14"/>
                  <a:pt x="10" y="14"/>
                </a:cubicBezTo>
                <a:cubicBezTo>
                  <a:pt x="5" y="28"/>
                  <a:pt x="10" y="43"/>
                  <a:pt x="21" y="52"/>
                </a:cubicBezTo>
                <a:cubicBezTo>
                  <a:pt x="23" y="53"/>
                  <a:pt x="25" y="54"/>
                  <a:pt x="27" y="55"/>
                </a:cubicBezTo>
                <a:cubicBezTo>
                  <a:pt x="25" y="56"/>
                  <a:pt x="23" y="57"/>
                  <a:pt x="21" y="59"/>
                </a:cubicBezTo>
                <a:cubicBezTo>
                  <a:pt x="10" y="67"/>
                  <a:pt x="5" y="83"/>
                  <a:pt x="10" y="96"/>
                </a:cubicBezTo>
                <a:cubicBezTo>
                  <a:pt x="7" y="96"/>
                  <a:pt x="7" y="96"/>
                  <a:pt x="7" y="96"/>
                </a:cubicBezTo>
                <a:cubicBezTo>
                  <a:pt x="7" y="103"/>
                  <a:pt x="7" y="103"/>
                  <a:pt x="7" y="103"/>
                </a:cubicBezTo>
                <a:cubicBezTo>
                  <a:pt x="0" y="103"/>
                  <a:pt x="0" y="103"/>
                  <a:pt x="0" y="103"/>
                </a:cubicBezTo>
                <a:cubicBezTo>
                  <a:pt x="0" y="110"/>
                  <a:pt x="0" y="110"/>
                  <a:pt x="0" y="110"/>
                </a:cubicBezTo>
                <a:cubicBezTo>
                  <a:pt x="82" y="110"/>
                  <a:pt x="82" y="110"/>
                  <a:pt x="82" y="110"/>
                </a:cubicBezTo>
                <a:cubicBezTo>
                  <a:pt x="82" y="103"/>
                  <a:pt x="82" y="103"/>
                  <a:pt x="82" y="103"/>
                </a:cubicBezTo>
                <a:cubicBezTo>
                  <a:pt x="75" y="103"/>
                  <a:pt x="75" y="103"/>
                  <a:pt x="75" y="103"/>
                </a:cubicBezTo>
                <a:cubicBezTo>
                  <a:pt x="75" y="96"/>
                  <a:pt x="75" y="96"/>
                  <a:pt x="75" y="96"/>
                </a:cubicBezTo>
                <a:cubicBezTo>
                  <a:pt x="72" y="96"/>
                  <a:pt x="72" y="96"/>
                  <a:pt x="72" y="96"/>
                </a:cubicBezTo>
                <a:cubicBezTo>
                  <a:pt x="77" y="83"/>
                  <a:pt x="73" y="67"/>
                  <a:pt x="61" y="59"/>
                </a:cubicBezTo>
                <a:cubicBezTo>
                  <a:pt x="60" y="57"/>
                  <a:pt x="58" y="56"/>
                  <a:pt x="56" y="55"/>
                </a:cubicBezTo>
                <a:cubicBezTo>
                  <a:pt x="58" y="54"/>
                  <a:pt x="60" y="53"/>
                  <a:pt x="61" y="52"/>
                </a:cubicBezTo>
                <a:cubicBezTo>
                  <a:pt x="73" y="43"/>
                  <a:pt x="77" y="28"/>
                  <a:pt x="72" y="14"/>
                </a:cubicBezTo>
                <a:cubicBezTo>
                  <a:pt x="75" y="14"/>
                  <a:pt x="75" y="14"/>
                  <a:pt x="75" y="14"/>
                </a:cubicBezTo>
                <a:lnTo>
                  <a:pt x="75" y="7"/>
                </a:lnTo>
                <a:close/>
                <a:moveTo>
                  <a:pt x="65" y="15"/>
                </a:moveTo>
                <a:cubicBezTo>
                  <a:pt x="70" y="26"/>
                  <a:pt x="67" y="39"/>
                  <a:pt x="57" y="46"/>
                </a:cubicBezTo>
                <a:cubicBezTo>
                  <a:pt x="54" y="48"/>
                  <a:pt x="51" y="50"/>
                  <a:pt x="48" y="51"/>
                </a:cubicBezTo>
                <a:cubicBezTo>
                  <a:pt x="48" y="60"/>
                  <a:pt x="48" y="60"/>
                  <a:pt x="48" y="60"/>
                </a:cubicBezTo>
                <a:cubicBezTo>
                  <a:pt x="51" y="60"/>
                  <a:pt x="54" y="62"/>
                  <a:pt x="57" y="64"/>
                </a:cubicBezTo>
                <a:cubicBezTo>
                  <a:pt x="67" y="71"/>
                  <a:pt x="70" y="84"/>
                  <a:pt x="65" y="95"/>
                </a:cubicBezTo>
                <a:cubicBezTo>
                  <a:pt x="65" y="96"/>
                  <a:pt x="65" y="96"/>
                  <a:pt x="65" y="96"/>
                </a:cubicBezTo>
                <a:cubicBezTo>
                  <a:pt x="58" y="96"/>
                  <a:pt x="58" y="96"/>
                  <a:pt x="58" y="96"/>
                </a:cubicBezTo>
                <a:cubicBezTo>
                  <a:pt x="59" y="90"/>
                  <a:pt x="57" y="84"/>
                  <a:pt x="53" y="80"/>
                </a:cubicBezTo>
                <a:cubicBezTo>
                  <a:pt x="50" y="78"/>
                  <a:pt x="47" y="77"/>
                  <a:pt x="45" y="76"/>
                </a:cubicBezTo>
                <a:cubicBezTo>
                  <a:pt x="45" y="48"/>
                  <a:pt x="45" y="48"/>
                  <a:pt x="45" y="48"/>
                </a:cubicBezTo>
                <a:cubicBezTo>
                  <a:pt x="49" y="47"/>
                  <a:pt x="53" y="46"/>
                  <a:pt x="56" y="43"/>
                </a:cubicBezTo>
                <a:cubicBezTo>
                  <a:pt x="59" y="41"/>
                  <a:pt x="61" y="38"/>
                  <a:pt x="62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21" y="38"/>
                  <a:pt x="24" y="41"/>
                  <a:pt x="26" y="43"/>
                </a:cubicBezTo>
                <a:cubicBezTo>
                  <a:pt x="30" y="46"/>
                  <a:pt x="34" y="47"/>
                  <a:pt x="38" y="48"/>
                </a:cubicBezTo>
                <a:cubicBezTo>
                  <a:pt x="38" y="76"/>
                  <a:pt x="38" y="76"/>
                  <a:pt x="38" y="76"/>
                </a:cubicBezTo>
                <a:cubicBezTo>
                  <a:pt x="35" y="77"/>
                  <a:pt x="32" y="78"/>
                  <a:pt x="30" y="80"/>
                </a:cubicBezTo>
                <a:cubicBezTo>
                  <a:pt x="25" y="84"/>
                  <a:pt x="23" y="90"/>
                  <a:pt x="24" y="96"/>
                </a:cubicBezTo>
                <a:cubicBezTo>
                  <a:pt x="18" y="96"/>
                  <a:pt x="18" y="96"/>
                  <a:pt x="18" y="96"/>
                </a:cubicBezTo>
                <a:cubicBezTo>
                  <a:pt x="17" y="95"/>
                  <a:pt x="17" y="95"/>
                  <a:pt x="17" y="95"/>
                </a:cubicBezTo>
                <a:cubicBezTo>
                  <a:pt x="12" y="84"/>
                  <a:pt x="16" y="71"/>
                  <a:pt x="25" y="64"/>
                </a:cubicBezTo>
                <a:cubicBezTo>
                  <a:pt x="28" y="62"/>
                  <a:pt x="31" y="60"/>
                  <a:pt x="34" y="60"/>
                </a:cubicBezTo>
                <a:cubicBezTo>
                  <a:pt x="34" y="51"/>
                  <a:pt x="34" y="51"/>
                  <a:pt x="34" y="51"/>
                </a:cubicBezTo>
                <a:cubicBezTo>
                  <a:pt x="31" y="50"/>
                  <a:pt x="28" y="48"/>
                  <a:pt x="25" y="46"/>
                </a:cubicBezTo>
                <a:cubicBezTo>
                  <a:pt x="16" y="39"/>
                  <a:pt x="12" y="26"/>
                  <a:pt x="17" y="15"/>
                </a:cubicBezTo>
                <a:cubicBezTo>
                  <a:pt x="18" y="14"/>
                  <a:pt x="18" y="14"/>
                  <a:pt x="18" y="14"/>
                </a:cubicBezTo>
                <a:cubicBezTo>
                  <a:pt x="65" y="14"/>
                  <a:pt x="65" y="14"/>
                  <a:pt x="65" y="14"/>
                </a:cubicBezTo>
                <a:lnTo>
                  <a:pt x="65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" name="Freeform 29"/>
          <p:cNvSpPr>
            <a:spLocks noEditPoints="1"/>
          </p:cNvSpPr>
          <p:nvPr/>
        </p:nvSpPr>
        <p:spPr bwMode="auto">
          <a:xfrm>
            <a:off x="9457354" y="9471020"/>
            <a:ext cx="661674" cy="468376"/>
          </a:xfrm>
          <a:custGeom>
            <a:avLst/>
            <a:gdLst>
              <a:gd name="T0" fmla="*/ 61 w 109"/>
              <a:gd name="T1" fmla="*/ 61 h 77"/>
              <a:gd name="T2" fmla="*/ 53 w 109"/>
              <a:gd name="T3" fmla="*/ 67 h 77"/>
              <a:gd name="T4" fmla="*/ 50 w 109"/>
              <a:gd name="T5" fmla="*/ 56 h 77"/>
              <a:gd name="T6" fmla="*/ 57 w 109"/>
              <a:gd name="T7" fmla="*/ 57 h 77"/>
              <a:gd name="T8" fmla="*/ 50 w 109"/>
              <a:gd name="T9" fmla="*/ 52 h 77"/>
              <a:gd name="T10" fmla="*/ 48 w 109"/>
              <a:gd name="T11" fmla="*/ 42 h 77"/>
              <a:gd name="T12" fmla="*/ 56 w 109"/>
              <a:gd name="T13" fmla="*/ 37 h 77"/>
              <a:gd name="T14" fmla="*/ 58 w 109"/>
              <a:gd name="T15" fmla="*/ 46 h 77"/>
              <a:gd name="T16" fmla="*/ 52 w 109"/>
              <a:gd name="T17" fmla="*/ 46 h 77"/>
              <a:gd name="T18" fmla="*/ 59 w 109"/>
              <a:gd name="T19" fmla="*/ 50 h 77"/>
              <a:gd name="T20" fmla="*/ 77 w 109"/>
              <a:gd name="T21" fmla="*/ 37 h 77"/>
              <a:gd name="T22" fmla="*/ 77 w 109"/>
              <a:gd name="T23" fmla="*/ 29 h 77"/>
              <a:gd name="T24" fmla="*/ 109 w 109"/>
              <a:gd name="T25" fmla="*/ 35 h 77"/>
              <a:gd name="T26" fmla="*/ 77 w 109"/>
              <a:gd name="T27" fmla="*/ 67 h 77"/>
              <a:gd name="T28" fmla="*/ 109 w 109"/>
              <a:gd name="T29" fmla="*/ 61 h 77"/>
              <a:gd name="T30" fmla="*/ 77 w 109"/>
              <a:gd name="T31" fmla="*/ 69 h 77"/>
              <a:gd name="T32" fmla="*/ 109 w 109"/>
              <a:gd name="T33" fmla="*/ 75 h 77"/>
              <a:gd name="T34" fmla="*/ 74 w 109"/>
              <a:gd name="T35" fmla="*/ 75 h 77"/>
              <a:gd name="T36" fmla="*/ 107 w 109"/>
              <a:gd name="T37" fmla="*/ 57 h 77"/>
              <a:gd name="T38" fmla="*/ 82 w 109"/>
              <a:gd name="T39" fmla="*/ 49 h 77"/>
              <a:gd name="T40" fmla="*/ 109 w 109"/>
              <a:gd name="T41" fmla="*/ 55 h 77"/>
              <a:gd name="T42" fmla="*/ 77 w 109"/>
              <a:gd name="T43" fmla="*/ 27 h 77"/>
              <a:gd name="T44" fmla="*/ 77 w 109"/>
              <a:gd name="T45" fmla="*/ 20 h 77"/>
              <a:gd name="T46" fmla="*/ 109 w 109"/>
              <a:gd name="T47" fmla="*/ 25 h 77"/>
              <a:gd name="T48" fmla="*/ 81 w 109"/>
              <a:gd name="T49" fmla="*/ 47 h 77"/>
              <a:gd name="T50" fmla="*/ 109 w 109"/>
              <a:gd name="T51" fmla="*/ 41 h 77"/>
              <a:gd name="T52" fmla="*/ 79 w 109"/>
              <a:gd name="T53" fmla="*/ 52 h 77"/>
              <a:gd name="T54" fmla="*/ 54 w 109"/>
              <a:gd name="T55" fmla="*/ 27 h 77"/>
              <a:gd name="T56" fmla="*/ 54 w 109"/>
              <a:gd name="T57" fmla="*/ 32 h 77"/>
              <a:gd name="T58" fmla="*/ 74 w 109"/>
              <a:gd name="T59" fmla="*/ 52 h 77"/>
              <a:gd name="T60" fmla="*/ 72 w 109"/>
              <a:gd name="T61" fmla="*/ 5 h 77"/>
              <a:gd name="T62" fmla="*/ 39 w 109"/>
              <a:gd name="T63" fmla="*/ 0 h 77"/>
              <a:gd name="T64" fmla="*/ 39 w 109"/>
              <a:gd name="T65" fmla="*/ 7 h 77"/>
              <a:gd name="T66" fmla="*/ 72 w 109"/>
              <a:gd name="T67" fmla="*/ 15 h 77"/>
              <a:gd name="T68" fmla="*/ 39 w 109"/>
              <a:gd name="T69" fmla="*/ 10 h 77"/>
              <a:gd name="T70" fmla="*/ 39 w 109"/>
              <a:gd name="T71" fmla="*/ 17 h 77"/>
              <a:gd name="T72" fmla="*/ 28 w 109"/>
              <a:gd name="T73" fmla="*/ 59 h 77"/>
              <a:gd name="T74" fmla="*/ 0 w 109"/>
              <a:gd name="T75" fmla="*/ 65 h 77"/>
              <a:gd name="T76" fmla="*/ 2 w 109"/>
              <a:gd name="T77" fmla="*/ 69 h 77"/>
              <a:gd name="T78" fmla="*/ 2 w 109"/>
              <a:gd name="T79" fmla="*/ 77 h 77"/>
              <a:gd name="T80" fmla="*/ 34 w 109"/>
              <a:gd name="T81" fmla="*/ 71 h 77"/>
              <a:gd name="T82" fmla="*/ 27 w 109"/>
              <a:gd name="T83" fmla="*/ 57 h 77"/>
              <a:gd name="T84" fmla="*/ 2 w 109"/>
              <a:gd name="T85" fmla="*/ 49 h 77"/>
              <a:gd name="T86" fmla="*/ 2 w 109"/>
              <a:gd name="T87" fmla="*/ 57 h 77"/>
              <a:gd name="T88" fmla="*/ 54 w 109"/>
              <a:gd name="T89" fmla="*/ 24 h 77"/>
              <a:gd name="T90" fmla="*/ 72 w 109"/>
              <a:gd name="T91" fmla="*/ 25 h 77"/>
              <a:gd name="T92" fmla="*/ 39 w 109"/>
              <a:gd name="T93" fmla="*/ 19 h 77"/>
              <a:gd name="T94" fmla="*/ 39 w 109"/>
              <a:gd name="T95" fmla="*/ 27 h 77"/>
              <a:gd name="T96" fmla="*/ 34 w 109"/>
              <a:gd name="T97" fmla="*/ 25 h 77"/>
              <a:gd name="T98" fmla="*/ 2 w 109"/>
              <a:gd name="T99" fmla="*/ 19 h 77"/>
              <a:gd name="T100" fmla="*/ 2 w 109"/>
              <a:gd name="T101" fmla="*/ 27 h 77"/>
              <a:gd name="T102" fmla="*/ 30 w 109"/>
              <a:gd name="T103" fmla="*/ 39 h 77"/>
              <a:gd name="T104" fmla="*/ 0 w 109"/>
              <a:gd name="T105" fmla="*/ 45 h 77"/>
              <a:gd name="T106" fmla="*/ 31 w 109"/>
              <a:gd name="T107" fmla="*/ 37 h 77"/>
              <a:gd name="T108" fmla="*/ 32 w 109"/>
              <a:gd name="T109" fmla="*/ 29 h 77"/>
              <a:gd name="T110" fmla="*/ 0 w 109"/>
              <a:gd name="T111" fmla="*/ 35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9" h="77">
                <a:moveTo>
                  <a:pt x="62" y="53"/>
                </a:moveTo>
                <a:cubicBezTo>
                  <a:pt x="62" y="54"/>
                  <a:pt x="63" y="55"/>
                  <a:pt x="63" y="56"/>
                </a:cubicBezTo>
                <a:cubicBezTo>
                  <a:pt x="63" y="58"/>
                  <a:pt x="62" y="60"/>
                  <a:pt x="61" y="61"/>
                </a:cubicBezTo>
                <a:cubicBezTo>
                  <a:pt x="60" y="62"/>
                  <a:pt x="58" y="63"/>
                  <a:pt x="56" y="63"/>
                </a:cubicBezTo>
                <a:cubicBezTo>
                  <a:pt x="56" y="67"/>
                  <a:pt x="56" y="67"/>
                  <a:pt x="56" y="67"/>
                </a:cubicBezTo>
                <a:cubicBezTo>
                  <a:pt x="53" y="67"/>
                  <a:pt x="53" y="67"/>
                  <a:pt x="53" y="67"/>
                </a:cubicBezTo>
                <a:cubicBezTo>
                  <a:pt x="53" y="63"/>
                  <a:pt x="53" y="63"/>
                  <a:pt x="53" y="63"/>
                </a:cubicBezTo>
                <a:cubicBezTo>
                  <a:pt x="49" y="63"/>
                  <a:pt x="47" y="61"/>
                  <a:pt x="46" y="57"/>
                </a:cubicBezTo>
                <a:cubicBezTo>
                  <a:pt x="50" y="56"/>
                  <a:pt x="50" y="56"/>
                  <a:pt x="50" y="56"/>
                </a:cubicBezTo>
                <a:cubicBezTo>
                  <a:pt x="51" y="58"/>
                  <a:pt x="52" y="59"/>
                  <a:pt x="54" y="59"/>
                </a:cubicBezTo>
                <a:cubicBezTo>
                  <a:pt x="55" y="59"/>
                  <a:pt x="56" y="59"/>
                  <a:pt x="57" y="59"/>
                </a:cubicBezTo>
                <a:cubicBezTo>
                  <a:pt x="57" y="58"/>
                  <a:pt x="57" y="57"/>
                  <a:pt x="57" y="57"/>
                </a:cubicBezTo>
                <a:cubicBezTo>
                  <a:pt x="57" y="56"/>
                  <a:pt x="57" y="55"/>
                  <a:pt x="57" y="55"/>
                </a:cubicBezTo>
                <a:cubicBezTo>
                  <a:pt x="56" y="55"/>
                  <a:pt x="55" y="54"/>
                  <a:pt x="53" y="53"/>
                </a:cubicBezTo>
                <a:cubicBezTo>
                  <a:pt x="52" y="53"/>
                  <a:pt x="51" y="52"/>
                  <a:pt x="50" y="52"/>
                </a:cubicBezTo>
                <a:cubicBezTo>
                  <a:pt x="49" y="51"/>
                  <a:pt x="48" y="51"/>
                  <a:pt x="48" y="50"/>
                </a:cubicBezTo>
                <a:cubicBezTo>
                  <a:pt x="47" y="49"/>
                  <a:pt x="47" y="48"/>
                  <a:pt x="47" y="46"/>
                </a:cubicBezTo>
                <a:cubicBezTo>
                  <a:pt x="47" y="45"/>
                  <a:pt x="47" y="43"/>
                  <a:pt x="48" y="42"/>
                </a:cubicBezTo>
                <a:cubicBezTo>
                  <a:pt x="49" y="41"/>
                  <a:pt x="51" y="40"/>
                  <a:pt x="53" y="39"/>
                </a:cubicBezTo>
                <a:cubicBezTo>
                  <a:pt x="53" y="37"/>
                  <a:pt x="53" y="37"/>
                  <a:pt x="53" y="37"/>
                </a:cubicBezTo>
                <a:cubicBezTo>
                  <a:pt x="56" y="37"/>
                  <a:pt x="56" y="37"/>
                  <a:pt x="56" y="37"/>
                </a:cubicBezTo>
                <a:cubicBezTo>
                  <a:pt x="56" y="39"/>
                  <a:pt x="56" y="39"/>
                  <a:pt x="56" y="39"/>
                </a:cubicBezTo>
                <a:cubicBezTo>
                  <a:pt x="59" y="40"/>
                  <a:pt x="61" y="42"/>
                  <a:pt x="62" y="45"/>
                </a:cubicBezTo>
                <a:cubicBezTo>
                  <a:pt x="58" y="46"/>
                  <a:pt x="58" y="46"/>
                  <a:pt x="58" y="46"/>
                </a:cubicBezTo>
                <a:cubicBezTo>
                  <a:pt x="57" y="44"/>
                  <a:pt x="56" y="43"/>
                  <a:pt x="54" y="43"/>
                </a:cubicBezTo>
                <a:cubicBezTo>
                  <a:pt x="54" y="43"/>
                  <a:pt x="53" y="43"/>
                  <a:pt x="53" y="44"/>
                </a:cubicBezTo>
                <a:cubicBezTo>
                  <a:pt x="52" y="44"/>
                  <a:pt x="52" y="45"/>
                  <a:pt x="52" y="46"/>
                </a:cubicBezTo>
                <a:cubicBezTo>
                  <a:pt x="52" y="46"/>
                  <a:pt x="52" y="47"/>
                  <a:pt x="52" y="47"/>
                </a:cubicBezTo>
                <a:cubicBezTo>
                  <a:pt x="53" y="48"/>
                  <a:pt x="54" y="48"/>
                  <a:pt x="55" y="49"/>
                </a:cubicBezTo>
                <a:cubicBezTo>
                  <a:pt x="57" y="49"/>
                  <a:pt x="58" y="50"/>
                  <a:pt x="59" y="50"/>
                </a:cubicBezTo>
                <a:cubicBezTo>
                  <a:pt x="60" y="51"/>
                  <a:pt x="61" y="52"/>
                  <a:pt x="62" y="53"/>
                </a:cubicBezTo>
                <a:moveTo>
                  <a:pt x="107" y="37"/>
                </a:moveTo>
                <a:cubicBezTo>
                  <a:pt x="77" y="37"/>
                  <a:pt x="77" y="37"/>
                  <a:pt x="77" y="37"/>
                </a:cubicBezTo>
                <a:cubicBezTo>
                  <a:pt x="76" y="36"/>
                  <a:pt x="75" y="34"/>
                  <a:pt x="74" y="33"/>
                </a:cubicBezTo>
                <a:cubicBezTo>
                  <a:pt x="74" y="31"/>
                  <a:pt x="74" y="31"/>
                  <a:pt x="74" y="31"/>
                </a:cubicBezTo>
                <a:cubicBezTo>
                  <a:pt x="74" y="30"/>
                  <a:pt x="75" y="29"/>
                  <a:pt x="77" y="29"/>
                </a:cubicBezTo>
                <a:cubicBezTo>
                  <a:pt x="107" y="29"/>
                  <a:pt x="107" y="29"/>
                  <a:pt x="107" y="29"/>
                </a:cubicBezTo>
                <a:cubicBezTo>
                  <a:pt x="108" y="29"/>
                  <a:pt x="109" y="30"/>
                  <a:pt x="109" y="31"/>
                </a:cubicBezTo>
                <a:cubicBezTo>
                  <a:pt x="109" y="35"/>
                  <a:pt x="109" y="35"/>
                  <a:pt x="109" y="35"/>
                </a:cubicBezTo>
                <a:cubicBezTo>
                  <a:pt x="109" y="36"/>
                  <a:pt x="108" y="37"/>
                  <a:pt x="107" y="37"/>
                </a:cubicBezTo>
                <a:moveTo>
                  <a:pt x="107" y="67"/>
                </a:moveTo>
                <a:cubicBezTo>
                  <a:pt x="77" y="67"/>
                  <a:pt x="77" y="67"/>
                  <a:pt x="77" y="67"/>
                </a:cubicBezTo>
                <a:cubicBezTo>
                  <a:pt x="79" y="64"/>
                  <a:pt x="80" y="62"/>
                  <a:pt x="81" y="59"/>
                </a:cubicBezTo>
                <a:cubicBezTo>
                  <a:pt x="107" y="59"/>
                  <a:pt x="107" y="59"/>
                  <a:pt x="107" y="59"/>
                </a:cubicBezTo>
                <a:cubicBezTo>
                  <a:pt x="108" y="59"/>
                  <a:pt x="109" y="60"/>
                  <a:pt x="109" y="61"/>
                </a:cubicBezTo>
                <a:cubicBezTo>
                  <a:pt x="109" y="65"/>
                  <a:pt x="109" y="65"/>
                  <a:pt x="109" y="65"/>
                </a:cubicBezTo>
                <a:cubicBezTo>
                  <a:pt x="109" y="66"/>
                  <a:pt x="108" y="67"/>
                  <a:pt x="107" y="67"/>
                </a:cubicBezTo>
                <a:moveTo>
                  <a:pt x="77" y="69"/>
                </a:moveTo>
                <a:cubicBezTo>
                  <a:pt x="107" y="69"/>
                  <a:pt x="107" y="69"/>
                  <a:pt x="107" y="69"/>
                </a:cubicBezTo>
                <a:cubicBezTo>
                  <a:pt x="108" y="69"/>
                  <a:pt x="109" y="70"/>
                  <a:pt x="109" y="71"/>
                </a:cubicBezTo>
                <a:cubicBezTo>
                  <a:pt x="109" y="75"/>
                  <a:pt x="109" y="75"/>
                  <a:pt x="109" y="75"/>
                </a:cubicBezTo>
                <a:cubicBezTo>
                  <a:pt x="109" y="76"/>
                  <a:pt x="108" y="77"/>
                  <a:pt x="107" y="77"/>
                </a:cubicBezTo>
                <a:cubicBezTo>
                  <a:pt x="77" y="77"/>
                  <a:pt x="77" y="77"/>
                  <a:pt x="77" y="77"/>
                </a:cubicBezTo>
                <a:cubicBezTo>
                  <a:pt x="75" y="77"/>
                  <a:pt x="74" y="76"/>
                  <a:pt x="74" y="75"/>
                </a:cubicBezTo>
                <a:cubicBezTo>
                  <a:pt x="74" y="71"/>
                  <a:pt x="74" y="71"/>
                  <a:pt x="74" y="71"/>
                </a:cubicBezTo>
                <a:cubicBezTo>
                  <a:pt x="74" y="70"/>
                  <a:pt x="75" y="69"/>
                  <a:pt x="77" y="69"/>
                </a:cubicBezTo>
                <a:moveTo>
                  <a:pt x="107" y="57"/>
                </a:moveTo>
                <a:cubicBezTo>
                  <a:pt x="81" y="57"/>
                  <a:pt x="81" y="57"/>
                  <a:pt x="81" y="57"/>
                </a:cubicBezTo>
                <a:cubicBezTo>
                  <a:pt x="82" y="55"/>
                  <a:pt x="82" y="54"/>
                  <a:pt x="82" y="52"/>
                </a:cubicBezTo>
                <a:cubicBezTo>
                  <a:pt x="82" y="51"/>
                  <a:pt x="82" y="50"/>
                  <a:pt x="82" y="49"/>
                </a:cubicBezTo>
                <a:cubicBezTo>
                  <a:pt x="107" y="49"/>
                  <a:pt x="107" y="49"/>
                  <a:pt x="107" y="49"/>
                </a:cubicBezTo>
                <a:cubicBezTo>
                  <a:pt x="108" y="49"/>
                  <a:pt x="109" y="50"/>
                  <a:pt x="109" y="51"/>
                </a:cubicBezTo>
                <a:cubicBezTo>
                  <a:pt x="109" y="55"/>
                  <a:pt x="109" y="55"/>
                  <a:pt x="109" y="55"/>
                </a:cubicBezTo>
                <a:cubicBezTo>
                  <a:pt x="109" y="56"/>
                  <a:pt x="108" y="57"/>
                  <a:pt x="107" y="57"/>
                </a:cubicBezTo>
                <a:moveTo>
                  <a:pt x="107" y="27"/>
                </a:moveTo>
                <a:cubicBezTo>
                  <a:pt x="77" y="27"/>
                  <a:pt x="77" y="27"/>
                  <a:pt x="77" y="27"/>
                </a:cubicBezTo>
                <a:cubicBezTo>
                  <a:pt x="75" y="27"/>
                  <a:pt x="74" y="26"/>
                  <a:pt x="74" y="25"/>
                </a:cubicBezTo>
                <a:cubicBezTo>
                  <a:pt x="74" y="21"/>
                  <a:pt x="74" y="21"/>
                  <a:pt x="74" y="21"/>
                </a:cubicBezTo>
                <a:cubicBezTo>
                  <a:pt x="74" y="20"/>
                  <a:pt x="75" y="20"/>
                  <a:pt x="77" y="20"/>
                </a:cubicBezTo>
                <a:cubicBezTo>
                  <a:pt x="107" y="20"/>
                  <a:pt x="107" y="20"/>
                  <a:pt x="107" y="20"/>
                </a:cubicBezTo>
                <a:cubicBezTo>
                  <a:pt x="108" y="20"/>
                  <a:pt x="109" y="20"/>
                  <a:pt x="109" y="21"/>
                </a:cubicBezTo>
                <a:cubicBezTo>
                  <a:pt x="109" y="25"/>
                  <a:pt x="109" y="25"/>
                  <a:pt x="109" y="25"/>
                </a:cubicBezTo>
                <a:cubicBezTo>
                  <a:pt x="109" y="26"/>
                  <a:pt x="108" y="27"/>
                  <a:pt x="107" y="27"/>
                </a:cubicBezTo>
                <a:moveTo>
                  <a:pt x="107" y="47"/>
                </a:moveTo>
                <a:cubicBezTo>
                  <a:pt x="81" y="47"/>
                  <a:pt x="81" y="47"/>
                  <a:pt x="81" y="47"/>
                </a:cubicBezTo>
                <a:cubicBezTo>
                  <a:pt x="81" y="44"/>
                  <a:pt x="80" y="42"/>
                  <a:pt x="79" y="39"/>
                </a:cubicBezTo>
                <a:cubicBezTo>
                  <a:pt x="107" y="39"/>
                  <a:pt x="107" y="39"/>
                  <a:pt x="107" y="39"/>
                </a:cubicBezTo>
                <a:cubicBezTo>
                  <a:pt x="108" y="39"/>
                  <a:pt x="109" y="40"/>
                  <a:pt x="109" y="41"/>
                </a:cubicBezTo>
                <a:cubicBezTo>
                  <a:pt x="109" y="45"/>
                  <a:pt x="109" y="45"/>
                  <a:pt x="109" y="45"/>
                </a:cubicBezTo>
                <a:cubicBezTo>
                  <a:pt x="109" y="46"/>
                  <a:pt x="108" y="47"/>
                  <a:pt x="107" y="47"/>
                </a:cubicBezTo>
                <a:moveTo>
                  <a:pt x="79" y="52"/>
                </a:moveTo>
                <a:cubicBezTo>
                  <a:pt x="79" y="65"/>
                  <a:pt x="68" y="77"/>
                  <a:pt x="54" y="77"/>
                </a:cubicBezTo>
                <a:cubicBezTo>
                  <a:pt x="41" y="77"/>
                  <a:pt x="29" y="65"/>
                  <a:pt x="29" y="52"/>
                </a:cubicBezTo>
                <a:cubicBezTo>
                  <a:pt x="29" y="38"/>
                  <a:pt x="41" y="27"/>
                  <a:pt x="54" y="27"/>
                </a:cubicBezTo>
                <a:cubicBezTo>
                  <a:pt x="68" y="27"/>
                  <a:pt x="79" y="38"/>
                  <a:pt x="79" y="52"/>
                </a:cubicBezTo>
                <a:moveTo>
                  <a:pt x="74" y="52"/>
                </a:moveTo>
                <a:cubicBezTo>
                  <a:pt x="74" y="41"/>
                  <a:pt x="65" y="32"/>
                  <a:pt x="54" y="32"/>
                </a:cubicBezTo>
                <a:cubicBezTo>
                  <a:pt x="43" y="32"/>
                  <a:pt x="34" y="41"/>
                  <a:pt x="34" y="52"/>
                </a:cubicBezTo>
                <a:cubicBezTo>
                  <a:pt x="34" y="63"/>
                  <a:pt x="43" y="72"/>
                  <a:pt x="54" y="72"/>
                </a:cubicBezTo>
                <a:cubicBezTo>
                  <a:pt x="65" y="72"/>
                  <a:pt x="74" y="63"/>
                  <a:pt x="74" y="52"/>
                </a:cubicBezTo>
                <a:moveTo>
                  <a:pt x="39" y="7"/>
                </a:moveTo>
                <a:cubicBezTo>
                  <a:pt x="69" y="7"/>
                  <a:pt x="69" y="7"/>
                  <a:pt x="69" y="7"/>
                </a:cubicBezTo>
                <a:cubicBezTo>
                  <a:pt x="71" y="7"/>
                  <a:pt x="72" y="6"/>
                  <a:pt x="72" y="5"/>
                </a:cubicBezTo>
                <a:cubicBezTo>
                  <a:pt x="72" y="1"/>
                  <a:pt x="72" y="1"/>
                  <a:pt x="72" y="1"/>
                </a:cubicBezTo>
                <a:cubicBezTo>
                  <a:pt x="72" y="0"/>
                  <a:pt x="71" y="0"/>
                  <a:pt x="69" y="0"/>
                </a:cubicBezTo>
                <a:cubicBezTo>
                  <a:pt x="39" y="0"/>
                  <a:pt x="39" y="0"/>
                  <a:pt x="39" y="0"/>
                </a:cubicBezTo>
                <a:cubicBezTo>
                  <a:pt x="38" y="0"/>
                  <a:pt x="37" y="0"/>
                  <a:pt x="37" y="1"/>
                </a:cubicBezTo>
                <a:cubicBezTo>
                  <a:pt x="37" y="5"/>
                  <a:pt x="37" y="5"/>
                  <a:pt x="37" y="5"/>
                </a:cubicBezTo>
                <a:cubicBezTo>
                  <a:pt x="37" y="6"/>
                  <a:pt x="38" y="7"/>
                  <a:pt x="39" y="7"/>
                </a:cubicBezTo>
                <a:moveTo>
                  <a:pt x="39" y="17"/>
                </a:moveTo>
                <a:cubicBezTo>
                  <a:pt x="69" y="17"/>
                  <a:pt x="69" y="17"/>
                  <a:pt x="69" y="17"/>
                </a:cubicBezTo>
                <a:cubicBezTo>
                  <a:pt x="71" y="17"/>
                  <a:pt x="72" y="16"/>
                  <a:pt x="72" y="15"/>
                </a:cubicBezTo>
                <a:cubicBezTo>
                  <a:pt x="72" y="11"/>
                  <a:pt x="72" y="11"/>
                  <a:pt x="72" y="11"/>
                </a:cubicBezTo>
                <a:cubicBezTo>
                  <a:pt x="72" y="10"/>
                  <a:pt x="71" y="10"/>
                  <a:pt x="69" y="10"/>
                </a:cubicBezTo>
                <a:cubicBezTo>
                  <a:pt x="39" y="10"/>
                  <a:pt x="39" y="10"/>
                  <a:pt x="39" y="10"/>
                </a:cubicBezTo>
                <a:cubicBezTo>
                  <a:pt x="38" y="10"/>
                  <a:pt x="37" y="10"/>
                  <a:pt x="37" y="11"/>
                </a:cubicBezTo>
                <a:cubicBezTo>
                  <a:pt x="37" y="15"/>
                  <a:pt x="37" y="15"/>
                  <a:pt x="37" y="15"/>
                </a:cubicBezTo>
                <a:cubicBezTo>
                  <a:pt x="37" y="16"/>
                  <a:pt x="38" y="17"/>
                  <a:pt x="39" y="17"/>
                </a:cubicBezTo>
                <a:moveTo>
                  <a:pt x="2" y="67"/>
                </a:moveTo>
                <a:cubicBezTo>
                  <a:pt x="31" y="67"/>
                  <a:pt x="31" y="67"/>
                  <a:pt x="31" y="67"/>
                </a:cubicBezTo>
                <a:cubicBezTo>
                  <a:pt x="30" y="64"/>
                  <a:pt x="29" y="62"/>
                  <a:pt x="28" y="59"/>
                </a:cubicBezTo>
                <a:cubicBezTo>
                  <a:pt x="2" y="59"/>
                  <a:pt x="2" y="59"/>
                  <a:pt x="2" y="59"/>
                </a:cubicBezTo>
                <a:cubicBezTo>
                  <a:pt x="1" y="59"/>
                  <a:pt x="0" y="60"/>
                  <a:pt x="0" y="61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6"/>
                  <a:pt x="1" y="67"/>
                  <a:pt x="2" y="67"/>
                </a:cubicBezTo>
                <a:moveTo>
                  <a:pt x="32" y="69"/>
                </a:moveTo>
                <a:cubicBezTo>
                  <a:pt x="2" y="69"/>
                  <a:pt x="2" y="69"/>
                  <a:pt x="2" y="69"/>
                </a:cubicBezTo>
                <a:cubicBezTo>
                  <a:pt x="1" y="69"/>
                  <a:pt x="0" y="70"/>
                  <a:pt x="0" y="71"/>
                </a:cubicBezTo>
                <a:cubicBezTo>
                  <a:pt x="0" y="75"/>
                  <a:pt x="0" y="75"/>
                  <a:pt x="0" y="75"/>
                </a:cubicBezTo>
                <a:cubicBezTo>
                  <a:pt x="0" y="76"/>
                  <a:pt x="1" y="77"/>
                  <a:pt x="2" y="77"/>
                </a:cubicBezTo>
                <a:cubicBezTo>
                  <a:pt x="32" y="77"/>
                  <a:pt x="32" y="77"/>
                  <a:pt x="32" y="77"/>
                </a:cubicBezTo>
                <a:cubicBezTo>
                  <a:pt x="33" y="77"/>
                  <a:pt x="34" y="76"/>
                  <a:pt x="34" y="75"/>
                </a:cubicBezTo>
                <a:cubicBezTo>
                  <a:pt x="34" y="71"/>
                  <a:pt x="34" y="71"/>
                  <a:pt x="34" y="71"/>
                </a:cubicBezTo>
                <a:cubicBezTo>
                  <a:pt x="34" y="70"/>
                  <a:pt x="33" y="69"/>
                  <a:pt x="32" y="69"/>
                </a:cubicBezTo>
                <a:moveTo>
                  <a:pt x="2" y="57"/>
                </a:moveTo>
                <a:cubicBezTo>
                  <a:pt x="27" y="57"/>
                  <a:pt x="27" y="57"/>
                  <a:pt x="27" y="57"/>
                </a:cubicBezTo>
                <a:cubicBezTo>
                  <a:pt x="27" y="55"/>
                  <a:pt x="27" y="53"/>
                  <a:pt x="27" y="52"/>
                </a:cubicBezTo>
                <a:cubicBezTo>
                  <a:pt x="27" y="51"/>
                  <a:pt x="27" y="50"/>
                  <a:pt x="27" y="49"/>
                </a:cubicBezTo>
                <a:cubicBezTo>
                  <a:pt x="2" y="49"/>
                  <a:pt x="2" y="49"/>
                  <a:pt x="2" y="49"/>
                </a:cubicBezTo>
                <a:cubicBezTo>
                  <a:pt x="1" y="49"/>
                  <a:pt x="0" y="50"/>
                  <a:pt x="0" y="51"/>
                </a:cubicBezTo>
                <a:cubicBezTo>
                  <a:pt x="0" y="55"/>
                  <a:pt x="0" y="55"/>
                  <a:pt x="0" y="55"/>
                </a:cubicBezTo>
                <a:cubicBezTo>
                  <a:pt x="0" y="56"/>
                  <a:pt x="1" y="57"/>
                  <a:pt x="2" y="57"/>
                </a:cubicBezTo>
                <a:moveTo>
                  <a:pt x="39" y="27"/>
                </a:moveTo>
                <a:cubicBezTo>
                  <a:pt x="43" y="27"/>
                  <a:pt x="43" y="27"/>
                  <a:pt x="43" y="27"/>
                </a:cubicBezTo>
                <a:cubicBezTo>
                  <a:pt x="46" y="25"/>
                  <a:pt x="50" y="24"/>
                  <a:pt x="54" y="24"/>
                </a:cubicBezTo>
                <a:cubicBezTo>
                  <a:pt x="58" y="24"/>
                  <a:pt x="62" y="25"/>
                  <a:pt x="66" y="27"/>
                </a:cubicBezTo>
                <a:cubicBezTo>
                  <a:pt x="69" y="27"/>
                  <a:pt x="69" y="27"/>
                  <a:pt x="69" y="27"/>
                </a:cubicBezTo>
                <a:cubicBezTo>
                  <a:pt x="71" y="27"/>
                  <a:pt x="72" y="26"/>
                  <a:pt x="72" y="25"/>
                </a:cubicBezTo>
                <a:cubicBezTo>
                  <a:pt x="72" y="21"/>
                  <a:pt x="72" y="21"/>
                  <a:pt x="72" y="21"/>
                </a:cubicBezTo>
                <a:cubicBezTo>
                  <a:pt x="72" y="20"/>
                  <a:pt x="71" y="19"/>
                  <a:pt x="69" y="19"/>
                </a:cubicBezTo>
                <a:cubicBezTo>
                  <a:pt x="39" y="19"/>
                  <a:pt x="39" y="19"/>
                  <a:pt x="39" y="19"/>
                </a:cubicBezTo>
                <a:cubicBezTo>
                  <a:pt x="38" y="19"/>
                  <a:pt x="37" y="20"/>
                  <a:pt x="37" y="21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26"/>
                  <a:pt x="38" y="27"/>
                  <a:pt x="39" y="27"/>
                </a:cubicBezTo>
                <a:moveTo>
                  <a:pt x="2" y="27"/>
                </a:moveTo>
                <a:cubicBezTo>
                  <a:pt x="32" y="27"/>
                  <a:pt x="32" y="27"/>
                  <a:pt x="32" y="27"/>
                </a:cubicBezTo>
                <a:cubicBezTo>
                  <a:pt x="33" y="27"/>
                  <a:pt x="34" y="26"/>
                  <a:pt x="34" y="25"/>
                </a:cubicBezTo>
                <a:cubicBezTo>
                  <a:pt x="34" y="21"/>
                  <a:pt x="34" y="21"/>
                  <a:pt x="34" y="21"/>
                </a:cubicBezTo>
                <a:cubicBezTo>
                  <a:pt x="34" y="20"/>
                  <a:pt x="33" y="19"/>
                  <a:pt x="32" y="19"/>
                </a:cubicBezTo>
                <a:cubicBezTo>
                  <a:pt x="2" y="19"/>
                  <a:pt x="2" y="19"/>
                  <a:pt x="2" y="19"/>
                </a:cubicBezTo>
                <a:cubicBezTo>
                  <a:pt x="1" y="19"/>
                  <a:pt x="0" y="20"/>
                  <a:pt x="0" y="21"/>
                </a:cubicBezTo>
                <a:cubicBezTo>
                  <a:pt x="0" y="25"/>
                  <a:pt x="0" y="25"/>
                  <a:pt x="0" y="25"/>
                </a:cubicBezTo>
                <a:cubicBezTo>
                  <a:pt x="0" y="26"/>
                  <a:pt x="1" y="27"/>
                  <a:pt x="2" y="27"/>
                </a:cubicBezTo>
                <a:moveTo>
                  <a:pt x="2" y="47"/>
                </a:moveTo>
                <a:cubicBezTo>
                  <a:pt x="27" y="47"/>
                  <a:pt x="27" y="47"/>
                  <a:pt x="27" y="47"/>
                </a:cubicBezTo>
                <a:cubicBezTo>
                  <a:pt x="28" y="44"/>
                  <a:pt x="29" y="42"/>
                  <a:pt x="30" y="39"/>
                </a:cubicBezTo>
                <a:cubicBezTo>
                  <a:pt x="2" y="39"/>
                  <a:pt x="2" y="39"/>
                  <a:pt x="2" y="39"/>
                </a:cubicBezTo>
                <a:cubicBezTo>
                  <a:pt x="1" y="39"/>
                  <a:pt x="0" y="40"/>
                  <a:pt x="0" y="41"/>
                </a:cubicBezTo>
                <a:cubicBezTo>
                  <a:pt x="0" y="45"/>
                  <a:pt x="0" y="45"/>
                  <a:pt x="0" y="45"/>
                </a:cubicBezTo>
                <a:cubicBezTo>
                  <a:pt x="0" y="46"/>
                  <a:pt x="1" y="47"/>
                  <a:pt x="2" y="47"/>
                </a:cubicBezTo>
                <a:moveTo>
                  <a:pt x="2" y="37"/>
                </a:moveTo>
                <a:cubicBezTo>
                  <a:pt x="31" y="37"/>
                  <a:pt x="31" y="37"/>
                  <a:pt x="31" y="37"/>
                </a:cubicBezTo>
                <a:cubicBezTo>
                  <a:pt x="32" y="35"/>
                  <a:pt x="33" y="34"/>
                  <a:pt x="34" y="33"/>
                </a:cubicBezTo>
                <a:cubicBezTo>
                  <a:pt x="34" y="31"/>
                  <a:pt x="34" y="31"/>
                  <a:pt x="34" y="31"/>
                </a:cubicBezTo>
                <a:cubicBezTo>
                  <a:pt x="34" y="30"/>
                  <a:pt x="33" y="29"/>
                  <a:pt x="32" y="29"/>
                </a:cubicBezTo>
                <a:cubicBezTo>
                  <a:pt x="2" y="29"/>
                  <a:pt x="2" y="29"/>
                  <a:pt x="2" y="29"/>
                </a:cubicBezTo>
                <a:cubicBezTo>
                  <a:pt x="1" y="29"/>
                  <a:pt x="0" y="30"/>
                  <a:pt x="0" y="31"/>
                </a:cubicBezTo>
                <a:cubicBezTo>
                  <a:pt x="0" y="35"/>
                  <a:pt x="0" y="35"/>
                  <a:pt x="0" y="35"/>
                </a:cubicBezTo>
                <a:cubicBezTo>
                  <a:pt x="0" y="36"/>
                  <a:pt x="1" y="37"/>
                  <a:pt x="2" y="37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" name="Freeform 50"/>
          <p:cNvSpPr>
            <a:spLocks noEditPoints="1"/>
          </p:cNvSpPr>
          <p:nvPr/>
        </p:nvSpPr>
        <p:spPr bwMode="auto">
          <a:xfrm>
            <a:off x="8029924" y="9370652"/>
            <a:ext cx="431202" cy="669108"/>
          </a:xfrm>
          <a:custGeom>
            <a:avLst/>
            <a:gdLst>
              <a:gd name="T0" fmla="*/ 36 w 71"/>
              <a:gd name="T1" fmla="*/ 0 h 110"/>
              <a:gd name="T2" fmla="*/ 0 w 71"/>
              <a:gd name="T3" fmla="*/ 36 h 110"/>
              <a:gd name="T4" fmla="*/ 33 w 71"/>
              <a:gd name="T5" fmla="*/ 108 h 110"/>
              <a:gd name="T6" fmla="*/ 38 w 71"/>
              <a:gd name="T7" fmla="*/ 108 h 110"/>
              <a:gd name="T8" fmla="*/ 71 w 71"/>
              <a:gd name="T9" fmla="*/ 36 h 110"/>
              <a:gd name="T10" fmla="*/ 36 w 71"/>
              <a:gd name="T11" fmla="*/ 0 h 110"/>
              <a:gd name="T12" fmla="*/ 36 w 71"/>
              <a:gd name="T13" fmla="*/ 11 h 110"/>
              <a:gd name="T14" fmla="*/ 56 w 71"/>
              <a:gd name="T15" fmla="*/ 31 h 110"/>
              <a:gd name="T16" fmla="*/ 36 w 71"/>
              <a:gd name="T17" fmla="*/ 51 h 110"/>
              <a:gd name="T18" fmla="*/ 15 w 71"/>
              <a:gd name="T19" fmla="*/ 31 h 110"/>
              <a:gd name="T20" fmla="*/ 36 w 71"/>
              <a:gd name="T21" fmla="*/ 11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71" h="110">
                <a:moveTo>
                  <a:pt x="36" y="0"/>
                </a:moveTo>
                <a:cubicBezTo>
                  <a:pt x="16" y="0"/>
                  <a:pt x="0" y="16"/>
                  <a:pt x="0" y="36"/>
                </a:cubicBezTo>
                <a:cubicBezTo>
                  <a:pt x="0" y="55"/>
                  <a:pt x="33" y="108"/>
                  <a:pt x="33" y="108"/>
                </a:cubicBezTo>
                <a:cubicBezTo>
                  <a:pt x="35" y="110"/>
                  <a:pt x="37" y="110"/>
                  <a:pt x="38" y="108"/>
                </a:cubicBezTo>
                <a:cubicBezTo>
                  <a:pt x="38" y="108"/>
                  <a:pt x="71" y="55"/>
                  <a:pt x="71" y="36"/>
                </a:cubicBezTo>
                <a:cubicBezTo>
                  <a:pt x="71" y="16"/>
                  <a:pt x="55" y="0"/>
                  <a:pt x="36" y="0"/>
                </a:cubicBezTo>
                <a:moveTo>
                  <a:pt x="36" y="11"/>
                </a:moveTo>
                <a:cubicBezTo>
                  <a:pt x="47" y="11"/>
                  <a:pt x="56" y="20"/>
                  <a:pt x="56" y="31"/>
                </a:cubicBezTo>
                <a:cubicBezTo>
                  <a:pt x="56" y="42"/>
                  <a:pt x="47" y="51"/>
                  <a:pt x="36" y="51"/>
                </a:cubicBezTo>
                <a:cubicBezTo>
                  <a:pt x="24" y="51"/>
                  <a:pt x="15" y="42"/>
                  <a:pt x="15" y="31"/>
                </a:cubicBezTo>
                <a:cubicBezTo>
                  <a:pt x="15" y="20"/>
                  <a:pt x="24" y="11"/>
                  <a:pt x="36" y="11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" name="Freeform 51"/>
          <p:cNvSpPr>
            <a:spLocks noEditPoints="1"/>
          </p:cNvSpPr>
          <p:nvPr/>
        </p:nvSpPr>
        <p:spPr bwMode="auto">
          <a:xfrm>
            <a:off x="6375742" y="9370652"/>
            <a:ext cx="650522" cy="669108"/>
          </a:xfrm>
          <a:custGeom>
            <a:avLst/>
            <a:gdLst>
              <a:gd name="T0" fmla="*/ 48 w 107"/>
              <a:gd name="T1" fmla="*/ 21 h 110"/>
              <a:gd name="T2" fmla="*/ 102 w 107"/>
              <a:gd name="T3" fmla="*/ 87 h 110"/>
              <a:gd name="T4" fmla="*/ 48 w 107"/>
              <a:gd name="T5" fmla="*/ 100 h 110"/>
              <a:gd name="T6" fmla="*/ 107 w 107"/>
              <a:gd name="T7" fmla="*/ 4 h 110"/>
              <a:gd name="T8" fmla="*/ 67 w 107"/>
              <a:gd name="T9" fmla="*/ 51 h 110"/>
              <a:gd name="T10" fmla="*/ 60 w 107"/>
              <a:gd name="T11" fmla="*/ 53 h 110"/>
              <a:gd name="T12" fmla="*/ 65 w 107"/>
              <a:gd name="T13" fmla="*/ 53 h 110"/>
              <a:gd name="T14" fmla="*/ 67 w 107"/>
              <a:gd name="T15" fmla="*/ 55 h 110"/>
              <a:gd name="T16" fmla="*/ 71 w 107"/>
              <a:gd name="T17" fmla="*/ 51 h 110"/>
              <a:gd name="T18" fmla="*/ 67 w 107"/>
              <a:gd name="T19" fmla="*/ 47 h 110"/>
              <a:gd name="T20" fmla="*/ 63 w 107"/>
              <a:gd name="T21" fmla="*/ 53 h 110"/>
              <a:gd name="T22" fmla="*/ 60 w 107"/>
              <a:gd name="T23" fmla="*/ 47 h 110"/>
              <a:gd name="T24" fmla="*/ 58 w 107"/>
              <a:gd name="T25" fmla="*/ 49 h 110"/>
              <a:gd name="T26" fmla="*/ 56 w 107"/>
              <a:gd name="T27" fmla="*/ 51 h 110"/>
              <a:gd name="T28" fmla="*/ 52 w 107"/>
              <a:gd name="T29" fmla="*/ 47 h 110"/>
              <a:gd name="T30" fmla="*/ 48 w 107"/>
              <a:gd name="T31" fmla="*/ 51 h 110"/>
              <a:gd name="T32" fmla="*/ 52 w 107"/>
              <a:gd name="T33" fmla="*/ 55 h 110"/>
              <a:gd name="T34" fmla="*/ 54 w 107"/>
              <a:gd name="T35" fmla="*/ 53 h 110"/>
              <a:gd name="T36" fmla="*/ 58 w 107"/>
              <a:gd name="T37" fmla="*/ 57 h 110"/>
              <a:gd name="T38" fmla="*/ 60 w 107"/>
              <a:gd name="T39" fmla="*/ 55 h 110"/>
              <a:gd name="T40" fmla="*/ 63 w 107"/>
              <a:gd name="T41" fmla="*/ 53 h 110"/>
              <a:gd name="T42" fmla="*/ 71 w 107"/>
              <a:gd name="T43" fmla="*/ 59 h 110"/>
              <a:gd name="T44" fmla="*/ 41 w 107"/>
              <a:gd name="T45" fmla="*/ 40 h 110"/>
              <a:gd name="T46" fmla="*/ 63 w 107"/>
              <a:gd name="T47" fmla="*/ 55 h 110"/>
              <a:gd name="T48" fmla="*/ 69 w 107"/>
              <a:gd name="T49" fmla="*/ 53 h 110"/>
              <a:gd name="T50" fmla="*/ 71 w 107"/>
              <a:gd name="T51" fmla="*/ 47 h 110"/>
              <a:gd name="T52" fmla="*/ 65 w 107"/>
              <a:gd name="T53" fmla="*/ 49 h 110"/>
              <a:gd name="T54" fmla="*/ 56 w 107"/>
              <a:gd name="T55" fmla="*/ 49 h 110"/>
              <a:gd name="T56" fmla="*/ 50 w 107"/>
              <a:gd name="T57" fmla="*/ 47 h 110"/>
              <a:gd name="T58" fmla="*/ 50 w 107"/>
              <a:gd name="T59" fmla="*/ 51 h 110"/>
              <a:gd name="T60" fmla="*/ 54 w 107"/>
              <a:gd name="T61" fmla="*/ 55 h 110"/>
              <a:gd name="T62" fmla="*/ 52 w 107"/>
              <a:gd name="T63" fmla="*/ 51 h 110"/>
              <a:gd name="T64" fmla="*/ 52 w 107"/>
              <a:gd name="T65" fmla="*/ 51 h 110"/>
              <a:gd name="T66" fmla="*/ 58 w 107"/>
              <a:gd name="T67" fmla="*/ 51 h 110"/>
              <a:gd name="T68" fmla="*/ 67 w 107"/>
              <a:gd name="T69" fmla="*/ 64 h 110"/>
              <a:gd name="T70" fmla="*/ 54 w 107"/>
              <a:gd name="T71" fmla="*/ 62 h 110"/>
              <a:gd name="T72" fmla="*/ 26 w 107"/>
              <a:gd name="T73" fmla="*/ 71 h 110"/>
              <a:gd name="T74" fmla="*/ 79 w 107"/>
              <a:gd name="T75" fmla="*/ 32 h 110"/>
              <a:gd name="T76" fmla="*/ 39 w 107"/>
              <a:gd name="T77" fmla="*/ 84 h 110"/>
              <a:gd name="T78" fmla="*/ 26 w 107"/>
              <a:gd name="T79" fmla="*/ 71 h 110"/>
              <a:gd name="T80" fmla="*/ 43 w 107"/>
              <a:gd name="T81" fmla="*/ 36 h 110"/>
              <a:gd name="T82" fmla="*/ 69 w 107"/>
              <a:gd name="T83" fmla="*/ 9 h 110"/>
              <a:gd name="T84" fmla="*/ 69 w 107"/>
              <a:gd name="T85" fmla="*/ 9 h 110"/>
              <a:gd name="T86" fmla="*/ 65 w 107"/>
              <a:gd name="T87" fmla="*/ 11 h 110"/>
              <a:gd name="T88" fmla="*/ 61 w 107"/>
              <a:gd name="T89" fmla="*/ 8 h 110"/>
              <a:gd name="T90" fmla="*/ 61 w 107"/>
              <a:gd name="T91" fmla="*/ 8 h 110"/>
              <a:gd name="T92" fmla="*/ 56 w 107"/>
              <a:gd name="T93" fmla="*/ 11 h 110"/>
              <a:gd name="T94" fmla="*/ 78 w 107"/>
              <a:gd name="T95" fmla="*/ 89 h 110"/>
              <a:gd name="T96" fmla="*/ 78 w 107"/>
              <a:gd name="T97" fmla="*/ 89 h 110"/>
              <a:gd name="T98" fmla="*/ 83 w 107"/>
              <a:gd name="T99" fmla="*/ 10 h 110"/>
              <a:gd name="T100" fmla="*/ 72 w 107"/>
              <a:gd name="T101" fmla="*/ 9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7" h="110">
                <a:moveTo>
                  <a:pt x="103" y="0"/>
                </a:moveTo>
                <a:cubicBezTo>
                  <a:pt x="52" y="0"/>
                  <a:pt x="52" y="0"/>
                  <a:pt x="52" y="0"/>
                </a:cubicBezTo>
                <a:cubicBezTo>
                  <a:pt x="50" y="0"/>
                  <a:pt x="48" y="2"/>
                  <a:pt x="48" y="4"/>
                </a:cubicBezTo>
                <a:cubicBezTo>
                  <a:pt x="48" y="21"/>
                  <a:pt x="48" y="21"/>
                  <a:pt x="48" y="21"/>
                </a:cubicBezTo>
                <a:cubicBezTo>
                  <a:pt x="50" y="21"/>
                  <a:pt x="52" y="20"/>
                  <a:pt x="53" y="20"/>
                </a:cubicBezTo>
                <a:cubicBezTo>
                  <a:pt x="53" y="17"/>
                  <a:pt x="53" y="17"/>
                  <a:pt x="53" y="17"/>
                </a:cubicBezTo>
                <a:cubicBezTo>
                  <a:pt x="102" y="17"/>
                  <a:pt x="102" y="17"/>
                  <a:pt x="102" y="17"/>
                </a:cubicBezTo>
                <a:cubicBezTo>
                  <a:pt x="102" y="87"/>
                  <a:pt x="102" y="87"/>
                  <a:pt x="102" y="87"/>
                </a:cubicBezTo>
                <a:cubicBezTo>
                  <a:pt x="53" y="87"/>
                  <a:pt x="53" y="87"/>
                  <a:pt x="53" y="87"/>
                </a:cubicBezTo>
                <a:cubicBezTo>
                  <a:pt x="53" y="84"/>
                  <a:pt x="53" y="84"/>
                  <a:pt x="53" y="84"/>
                </a:cubicBezTo>
                <a:cubicBezTo>
                  <a:pt x="52" y="84"/>
                  <a:pt x="50" y="83"/>
                  <a:pt x="48" y="83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2"/>
                  <a:pt x="50" y="104"/>
                  <a:pt x="52" y="104"/>
                </a:cubicBezTo>
                <a:cubicBezTo>
                  <a:pt x="103" y="104"/>
                  <a:pt x="103" y="104"/>
                  <a:pt x="103" y="104"/>
                </a:cubicBezTo>
                <a:cubicBezTo>
                  <a:pt x="105" y="104"/>
                  <a:pt x="107" y="102"/>
                  <a:pt x="107" y="100"/>
                </a:cubicBezTo>
                <a:cubicBezTo>
                  <a:pt x="107" y="4"/>
                  <a:pt x="107" y="4"/>
                  <a:pt x="107" y="4"/>
                </a:cubicBezTo>
                <a:cubicBezTo>
                  <a:pt x="107" y="2"/>
                  <a:pt x="105" y="0"/>
                  <a:pt x="103" y="0"/>
                </a:cubicBezTo>
                <a:moveTo>
                  <a:pt x="63" y="51"/>
                </a:moveTo>
                <a:cubicBezTo>
                  <a:pt x="65" y="51"/>
                  <a:pt x="65" y="51"/>
                  <a:pt x="65" y="51"/>
                </a:cubicBezTo>
                <a:cubicBezTo>
                  <a:pt x="67" y="51"/>
                  <a:pt x="67" y="51"/>
                  <a:pt x="67" y="51"/>
                </a:cubicBezTo>
                <a:cubicBezTo>
                  <a:pt x="67" y="53"/>
                  <a:pt x="67" y="53"/>
                  <a:pt x="67" y="53"/>
                </a:cubicBezTo>
                <a:cubicBezTo>
                  <a:pt x="65" y="53"/>
                  <a:pt x="65" y="53"/>
                  <a:pt x="65" y="53"/>
                </a:cubicBezTo>
                <a:cubicBezTo>
                  <a:pt x="63" y="53"/>
                  <a:pt x="63" y="53"/>
                  <a:pt x="63" y="53"/>
                </a:cubicBezTo>
                <a:cubicBezTo>
                  <a:pt x="60" y="53"/>
                  <a:pt x="60" y="53"/>
                  <a:pt x="60" y="53"/>
                </a:cubicBezTo>
                <a:cubicBezTo>
                  <a:pt x="60" y="51"/>
                  <a:pt x="60" y="51"/>
                  <a:pt x="60" y="51"/>
                </a:cubicBezTo>
                <a:lnTo>
                  <a:pt x="63" y="51"/>
                </a:lnTo>
                <a:close/>
                <a:moveTo>
                  <a:pt x="65" y="51"/>
                </a:moveTo>
                <a:cubicBezTo>
                  <a:pt x="65" y="53"/>
                  <a:pt x="65" y="53"/>
                  <a:pt x="65" y="53"/>
                </a:cubicBezTo>
                <a:cubicBezTo>
                  <a:pt x="65" y="55"/>
                  <a:pt x="65" y="55"/>
                  <a:pt x="65" y="55"/>
                </a:cubicBezTo>
                <a:cubicBezTo>
                  <a:pt x="65" y="57"/>
                  <a:pt x="65" y="57"/>
                  <a:pt x="65" y="57"/>
                </a:cubicBezTo>
                <a:cubicBezTo>
                  <a:pt x="67" y="57"/>
                  <a:pt x="67" y="57"/>
                  <a:pt x="67" y="57"/>
                </a:cubicBezTo>
                <a:cubicBezTo>
                  <a:pt x="67" y="55"/>
                  <a:pt x="67" y="55"/>
                  <a:pt x="67" y="55"/>
                </a:cubicBezTo>
                <a:cubicBezTo>
                  <a:pt x="67" y="53"/>
                  <a:pt x="67" y="53"/>
                  <a:pt x="67" y="53"/>
                </a:cubicBezTo>
                <a:cubicBezTo>
                  <a:pt x="69" y="53"/>
                  <a:pt x="69" y="53"/>
                  <a:pt x="69" y="53"/>
                </a:cubicBezTo>
                <a:cubicBezTo>
                  <a:pt x="71" y="53"/>
                  <a:pt x="71" y="53"/>
                  <a:pt x="71" y="53"/>
                </a:cubicBezTo>
                <a:cubicBezTo>
                  <a:pt x="71" y="51"/>
                  <a:pt x="71" y="51"/>
                  <a:pt x="71" y="51"/>
                </a:cubicBezTo>
                <a:cubicBezTo>
                  <a:pt x="69" y="51"/>
                  <a:pt x="69" y="51"/>
                  <a:pt x="69" y="51"/>
                </a:cubicBezTo>
                <a:cubicBezTo>
                  <a:pt x="67" y="51"/>
                  <a:pt x="67" y="51"/>
                  <a:pt x="67" y="51"/>
                </a:cubicBezTo>
                <a:cubicBezTo>
                  <a:pt x="67" y="49"/>
                  <a:pt x="67" y="49"/>
                  <a:pt x="67" y="49"/>
                </a:cubicBezTo>
                <a:cubicBezTo>
                  <a:pt x="67" y="47"/>
                  <a:pt x="67" y="47"/>
                  <a:pt x="67" y="47"/>
                </a:cubicBezTo>
                <a:cubicBezTo>
                  <a:pt x="65" y="47"/>
                  <a:pt x="65" y="47"/>
                  <a:pt x="65" y="47"/>
                </a:cubicBezTo>
                <a:cubicBezTo>
                  <a:pt x="65" y="49"/>
                  <a:pt x="65" y="49"/>
                  <a:pt x="65" y="49"/>
                </a:cubicBezTo>
                <a:lnTo>
                  <a:pt x="65" y="51"/>
                </a:lnTo>
                <a:close/>
                <a:moveTo>
                  <a:pt x="63" y="53"/>
                </a:moveTo>
                <a:cubicBezTo>
                  <a:pt x="63" y="51"/>
                  <a:pt x="63" y="51"/>
                  <a:pt x="63" y="51"/>
                </a:cubicBezTo>
                <a:cubicBezTo>
                  <a:pt x="63" y="49"/>
                  <a:pt x="63" y="49"/>
                  <a:pt x="63" y="49"/>
                </a:cubicBezTo>
                <a:cubicBezTo>
                  <a:pt x="63" y="47"/>
                  <a:pt x="63" y="47"/>
                  <a:pt x="63" y="47"/>
                </a:cubicBezTo>
                <a:cubicBezTo>
                  <a:pt x="60" y="47"/>
                  <a:pt x="60" y="47"/>
                  <a:pt x="60" y="47"/>
                </a:cubicBezTo>
                <a:cubicBezTo>
                  <a:pt x="60" y="49"/>
                  <a:pt x="60" y="49"/>
                  <a:pt x="60" y="49"/>
                </a:cubicBezTo>
                <a:cubicBezTo>
                  <a:pt x="60" y="51"/>
                  <a:pt x="60" y="51"/>
                  <a:pt x="60" y="51"/>
                </a:cubicBezTo>
                <a:cubicBezTo>
                  <a:pt x="58" y="51"/>
                  <a:pt x="58" y="51"/>
                  <a:pt x="58" y="51"/>
                </a:cubicBezTo>
                <a:cubicBezTo>
                  <a:pt x="58" y="49"/>
                  <a:pt x="58" y="49"/>
                  <a:pt x="58" y="49"/>
                </a:cubicBezTo>
                <a:cubicBezTo>
                  <a:pt x="58" y="47"/>
                  <a:pt x="58" y="47"/>
                  <a:pt x="58" y="47"/>
                </a:cubicBezTo>
                <a:cubicBezTo>
                  <a:pt x="56" y="47"/>
                  <a:pt x="56" y="47"/>
                  <a:pt x="56" y="47"/>
                </a:cubicBezTo>
                <a:cubicBezTo>
                  <a:pt x="56" y="49"/>
                  <a:pt x="56" y="49"/>
                  <a:pt x="56" y="49"/>
                </a:cubicBezTo>
                <a:cubicBezTo>
                  <a:pt x="56" y="51"/>
                  <a:pt x="56" y="51"/>
                  <a:pt x="56" y="51"/>
                </a:cubicBezTo>
                <a:cubicBezTo>
                  <a:pt x="54" y="51"/>
                  <a:pt x="54" y="51"/>
                  <a:pt x="54" y="51"/>
                </a:cubicBezTo>
                <a:cubicBezTo>
                  <a:pt x="54" y="49"/>
                  <a:pt x="54" y="49"/>
                  <a:pt x="54" y="49"/>
                </a:cubicBezTo>
                <a:cubicBezTo>
                  <a:pt x="54" y="47"/>
                  <a:pt x="54" y="47"/>
                  <a:pt x="54" y="47"/>
                </a:cubicBezTo>
                <a:cubicBezTo>
                  <a:pt x="52" y="47"/>
                  <a:pt x="52" y="47"/>
                  <a:pt x="52" y="47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51"/>
                  <a:pt x="52" y="51"/>
                  <a:pt x="52" y="51"/>
                </a:cubicBezTo>
                <a:cubicBezTo>
                  <a:pt x="50" y="51"/>
                  <a:pt x="50" y="51"/>
                  <a:pt x="50" y="51"/>
                </a:cubicBezTo>
                <a:cubicBezTo>
                  <a:pt x="48" y="51"/>
                  <a:pt x="48" y="51"/>
                  <a:pt x="48" y="51"/>
                </a:cubicBezTo>
                <a:cubicBezTo>
                  <a:pt x="48" y="53"/>
                  <a:pt x="48" y="53"/>
                  <a:pt x="48" y="53"/>
                </a:cubicBezTo>
                <a:cubicBezTo>
                  <a:pt x="50" y="53"/>
                  <a:pt x="50" y="53"/>
                  <a:pt x="50" y="53"/>
                </a:cubicBezTo>
                <a:cubicBezTo>
                  <a:pt x="52" y="53"/>
                  <a:pt x="52" y="53"/>
                  <a:pt x="52" y="53"/>
                </a:cubicBezTo>
                <a:cubicBezTo>
                  <a:pt x="52" y="55"/>
                  <a:pt x="52" y="55"/>
                  <a:pt x="52" y="55"/>
                </a:cubicBezTo>
                <a:cubicBezTo>
                  <a:pt x="52" y="57"/>
                  <a:pt x="52" y="57"/>
                  <a:pt x="52" y="57"/>
                </a:cubicBezTo>
                <a:cubicBezTo>
                  <a:pt x="54" y="57"/>
                  <a:pt x="54" y="57"/>
                  <a:pt x="54" y="57"/>
                </a:cubicBezTo>
                <a:cubicBezTo>
                  <a:pt x="54" y="55"/>
                  <a:pt x="54" y="55"/>
                  <a:pt x="54" y="55"/>
                </a:cubicBezTo>
                <a:cubicBezTo>
                  <a:pt x="54" y="53"/>
                  <a:pt x="54" y="53"/>
                  <a:pt x="54" y="53"/>
                </a:cubicBezTo>
                <a:cubicBezTo>
                  <a:pt x="56" y="53"/>
                  <a:pt x="56" y="53"/>
                  <a:pt x="56" y="53"/>
                </a:cubicBezTo>
                <a:cubicBezTo>
                  <a:pt x="56" y="55"/>
                  <a:pt x="56" y="55"/>
                  <a:pt x="56" y="55"/>
                </a:cubicBezTo>
                <a:cubicBezTo>
                  <a:pt x="56" y="57"/>
                  <a:pt x="56" y="57"/>
                  <a:pt x="56" y="57"/>
                </a:cubicBezTo>
                <a:cubicBezTo>
                  <a:pt x="58" y="57"/>
                  <a:pt x="58" y="57"/>
                  <a:pt x="58" y="57"/>
                </a:cubicBezTo>
                <a:cubicBezTo>
                  <a:pt x="58" y="55"/>
                  <a:pt x="58" y="55"/>
                  <a:pt x="58" y="55"/>
                </a:cubicBezTo>
                <a:cubicBezTo>
                  <a:pt x="58" y="53"/>
                  <a:pt x="58" y="53"/>
                  <a:pt x="58" y="53"/>
                </a:cubicBezTo>
                <a:cubicBezTo>
                  <a:pt x="60" y="53"/>
                  <a:pt x="60" y="53"/>
                  <a:pt x="60" y="53"/>
                </a:cubicBezTo>
                <a:cubicBezTo>
                  <a:pt x="60" y="55"/>
                  <a:pt x="60" y="55"/>
                  <a:pt x="60" y="55"/>
                </a:cubicBezTo>
                <a:cubicBezTo>
                  <a:pt x="60" y="57"/>
                  <a:pt x="60" y="57"/>
                  <a:pt x="60" y="57"/>
                </a:cubicBezTo>
                <a:cubicBezTo>
                  <a:pt x="63" y="57"/>
                  <a:pt x="63" y="57"/>
                  <a:pt x="63" y="57"/>
                </a:cubicBezTo>
                <a:cubicBezTo>
                  <a:pt x="63" y="55"/>
                  <a:pt x="63" y="55"/>
                  <a:pt x="63" y="55"/>
                </a:cubicBezTo>
                <a:lnTo>
                  <a:pt x="63" y="53"/>
                </a:lnTo>
                <a:close/>
                <a:moveTo>
                  <a:pt x="48" y="45"/>
                </a:moveTo>
                <a:cubicBezTo>
                  <a:pt x="50" y="45"/>
                  <a:pt x="50" y="45"/>
                  <a:pt x="50" y="45"/>
                </a:cubicBezTo>
                <a:cubicBezTo>
                  <a:pt x="75" y="45"/>
                  <a:pt x="75" y="45"/>
                  <a:pt x="75" y="45"/>
                </a:cubicBezTo>
                <a:cubicBezTo>
                  <a:pt x="71" y="59"/>
                  <a:pt x="71" y="59"/>
                  <a:pt x="71" y="59"/>
                </a:cubicBezTo>
                <a:cubicBezTo>
                  <a:pt x="46" y="59"/>
                  <a:pt x="46" y="59"/>
                  <a:pt x="46" y="59"/>
                </a:cubicBezTo>
                <a:cubicBezTo>
                  <a:pt x="46" y="54"/>
                  <a:pt x="46" y="48"/>
                  <a:pt x="46" y="42"/>
                </a:cubicBezTo>
                <a:cubicBezTo>
                  <a:pt x="41" y="42"/>
                  <a:pt x="41" y="42"/>
                  <a:pt x="41" y="42"/>
                </a:cubicBezTo>
                <a:cubicBezTo>
                  <a:pt x="41" y="40"/>
                  <a:pt x="41" y="40"/>
                  <a:pt x="41" y="40"/>
                </a:cubicBezTo>
                <a:cubicBezTo>
                  <a:pt x="48" y="40"/>
                  <a:pt x="48" y="40"/>
                  <a:pt x="48" y="40"/>
                </a:cubicBezTo>
                <a:lnTo>
                  <a:pt x="48" y="45"/>
                </a:lnTo>
                <a:close/>
                <a:moveTo>
                  <a:pt x="60" y="55"/>
                </a:moveTo>
                <a:cubicBezTo>
                  <a:pt x="63" y="55"/>
                  <a:pt x="63" y="55"/>
                  <a:pt x="63" y="55"/>
                </a:cubicBezTo>
                <a:cubicBezTo>
                  <a:pt x="65" y="55"/>
                  <a:pt x="65" y="55"/>
                  <a:pt x="65" y="55"/>
                </a:cubicBezTo>
                <a:cubicBezTo>
                  <a:pt x="67" y="55"/>
                  <a:pt x="67" y="55"/>
                  <a:pt x="67" y="55"/>
                </a:cubicBezTo>
                <a:cubicBezTo>
                  <a:pt x="69" y="55"/>
                  <a:pt x="69" y="55"/>
                  <a:pt x="69" y="55"/>
                </a:cubicBezTo>
                <a:cubicBezTo>
                  <a:pt x="69" y="53"/>
                  <a:pt x="69" y="53"/>
                  <a:pt x="69" y="53"/>
                </a:cubicBezTo>
                <a:cubicBezTo>
                  <a:pt x="69" y="51"/>
                  <a:pt x="69" y="51"/>
                  <a:pt x="69" y="51"/>
                </a:cubicBezTo>
                <a:cubicBezTo>
                  <a:pt x="69" y="49"/>
                  <a:pt x="69" y="49"/>
                  <a:pt x="69" y="49"/>
                </a:cubicBezTo>
                <a:cubicBezTo>
                  <a:pt x="71" y="49"/>
                  <a:pt x="71" y="49"/>
                  <a:pt x="71" y="49"/>
                </a:cubicBezTo>
                <a:cubicBezTo>
                  <a:pt x="71" y="47"/>
                  <a:pt x="71" y="47"/>
                  <a:pt x="71" y="47"/>
                </a:cubicBezTo>
                <a:cubicBezTo>
                  <a:pt x="69" y="47"/>
                  <a:pt x="69" y="47"/>
                  <a:pt x="69" y="47"/>
                </a:cubicBezTo>
                <a:cubicBezTo>
                  <a:pt x="69" y="49"/>
                  <a:pt x="69" y="49"/>
                  <a:pt x="69" y="49"/>
                </a:cubicBezTo>
                <a:cubicBezTo>
                  <a:pt x="67" y="49"/>
                  <a:pt x="67" y="49"/>
                  <a:pt x="67" y="49"/>
                </a:cubicBezTo>
                <a:cubicBezTo>
                  <a:pt x="65" y="49"/>
                  <a:pt x="65" y="49"/>
                  <a:pt x="65" y="49"/>
                </a:cubicBezTo>
                <a:cubicBezTo>
                  <a:pt x="63" y="49"/>
                  <a:pt x="63" y="49"/>
                  <a:pt x="63" y="49"/>
                </a:cubicBezTo>
                <a:cubicBezTo>
                  <a:pt x="60" y="49"/>
                  <a:pt x="60" y="49"/>
                  <a:pt x="60" y="49"/>
                </a:cubicBezTo>
                <a:cubicBezTo>
                  <a:pt x="58" y="49"/>
                  <a:pt x="58" y="49"/>
                  <a:pt x="58" y="49"/>
                </a:cubicBezTo>
                <a:cubicBezTo>
                  <a:pt x="56" y="49"/>
                  <a:pt x="56" y="49"/>
                  <a:pt x="56" y="49"/>
                </a:cubicBezTo>
                <a:cubicBezTo>
                  <a:pt x="54" y="49"/>
                  <a:pt x="54" y="49"/>
                  <a:pt x="54" y="49"/>
                </a:cubicBezTo>
                <a:cubicBezTo>
                  <a:pt x="52" y="49"/>
                  <a:pt x="52" y="49"/>
                  <a:pt x="52" y="49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47"/>
                  <a:pt x="50" y="47"/>
                  <a:pt x="50" y="47"/>
                </a:cubicBezTo>
                <a:cubicBezTo>
                  <a:pt x="48" y="47"/>
                  <a:pt x="48" y="47"/>
                  <a:pt x="48" y="47"/>
                </a:cubicBezTo>
                <a:cubicBezTo>
                  <a:pt x="48" y="49"/>
                  <a:pt x="48" y="49"/>
                  <a:pt x="48" y="49"/>
                </a:cubicBezTo>
                <a:cubicBezTo>
                  <a:pt x="50" y="49"/>
                  <a:pt x="50" y="49"/>
                  <a:pt x="50" y="49"/>
                </a:cubicBezTo>
                <a:cubicBezTo>
                  <a:pt x="50" y="51"/>
                  <a:pt x="50" y="51"/>
                  <a:pt x="50" y="51"/>
                </a:cubicBezTo>
                <a:cubicBezTo>
                  <a:pt x="50" y="53"/>
                  <a:pt x="50" y="53"/>
                  <a:pt x="50" y="53"/>
                </a:cubicBezTo>
                <a:cubicBezTo>
                  <a:pt x="50" y="55"/>
                  <a:pt x="50" y="55"/>
                  <a:pt x="50" y="55"/>
                </a:cubicBezTo>
                <a:cubicBezTo>
                  <a:pt x="52" y="55"/>
                  <a:pt x="52" y="55"/>
                  <a:pt x="52" y="55"/>
                </a:cubicBezTo>
                <a:cubicBezTo>
                  <a:pt x="54" y="55"/>
                  <a:pt x="54" y="55"/>
                  <a:pt x="54" y="55"/>
                </a:cubicBezTo>
                <a:cubicBezTo>
                  <a:pt x="56" y="55"/>
                  <a:pt x="56" y="55"/>
                  <a:pt x="56" y="55"/>
                </a:cubicBezTo>
                <a:cubicBezTo>
                  <a:pt x="58" y="55"/>
                  <a:pt x="58" y="55"/>
                  <a:pt x="58" y="55"/>
                </a:cubicBezTo>
                <a:lnTo>
                  <a:pt x="60" y="55"/>
                </a:lnTo>
                <a:close/>
                <a:moveTo>
                  <a:pt x="52" y="51"/>
                </a:moveTo>
                <a:cubicBezTo>
                  <a:pt x="54" y="51"/>
                  <a:pt x="54" y="51"/>
                  <a:pt x="54" y="51"/>
                </a:cubicBezTo>
                <a:cubicBezTo>
                  <a:pt x="54" y="53"/>
                  <a:pt x="54" y="53"/>
                  <a:pt x="54" y="53"/>
                </a:cubicBezTo>
                <a:cubicBezTo>
                  <a:pt x="52" y="53"/>
                  <a:pt x="52" y="53"/>
                  <a:pt x="52" y="53"/>
                </a:cubicBezTo>
                <a:lnTo>
                  <a:pt x="52" y="51"/>
                </a:lnTo>
                <a:close/>
                <a:moveTo>
                  <a:pt x="58" y="53"/>
                </a:moveTo>
                <a:cubicBezTo>
                  <a:pt x="56" y="53"/>
                  <a:pt x="56" y="53"/>
                  <a:pt x="56" y="53"/>
                </a:cubicBezTo>
                <a:cubicBezTo>
                  <a:pt x="56" y="51"/>
                  <a:pt x="56" y="51"/>
                  <a:pt x="56" y="51"/>
                </a:cubicBezTo>
                <a:cubicBezTo>
                  <a:pt x="58" y="51"/>
                  <a:pt x="58" y="51"/>
                  <a:pt x="58" y="51"/>
                </a:cubicBezTo>
                <a:lnTo>
                  <a:pt x="58" y="53"/>
                </a:lnTo>
                <a:close/>
                <a:moveTo>
                  <a:pt x="63" y="64"/>
                </a:moveTo>
                <a:cubicBezTo>
                  <a:pt x="63" y="63"/>
                  <a:pt x="63" y="62"/>
                  <a:pt x="65" y="62"/>
                </a:cubicBezTo>
                <a:cubicBezTo>
                  <a:pt x="66" y="62"/>
                  <a:pt x="67" y="63"/>
                  <a:pt x="67" y="64"/>
                </a:cubicBezTo>
                <a:cubicBezTo>
                  <a:pt x="67" y="65"/>
                  <a:pt x="66" y="66"/>
                  <a:pt x="65" y="66"/>
                </a:cubicBezTo>
                <a:cubicBezTo>
                  <a:pt x="63" y="66"/>
                  <a:pt x="63" y="65"/>
                  <a:pt x="63" y="64"/>
                </a:cubicBezTo>
                <a:moveTo>
                  <a:pt x="52" y="64"/>
                </a:moveTo>
                <a:cubicBezTo>
                  <a:pt x="52" y="63"/>
                  <a:pt x="53" y="62"/>
                  <a:pt x="54" y="62"/>
                </a:cubicBezTo>
                <a:cubicBezTo>
                  <a:pt x="55" y="62"/>
                  <a:pt x="56" y="63"/>
                  <a:pt x="56" y="64"/>
                </a:cubicBezTo>
                <a:cubicBezTo>
                  <a:pt x="56" y="65"/>
                  <a:pt x="55" y="66"/>
                  <a:pt x="54" y="66"/>
                </a:cubicBezTo>
                <a:cubicBezTo>
                  <a:pt x="53" y="66"/>
                  <a:pt x="52" y="65"/>
                  <a:pt x="52" y="64"/>
                </a:cubicBezTo>
                <a:moveTo>
                  <a:pt x="26" y="71"/>
                </a:moveTo>
                <a:cubicBezTo>
                  <a:pt x="30" y="74"/>
                  <a:pt x="30" y="74"/>
                  <a:pt x="30" y="74"/>
                </a:cubicBezTo>
                <a:cubicBezTo>
                  <a:pt x="35" y="69"/>
                  <a:pt x="35" y="69"/>
                  <a:pt x="35" y="69"/>
                </a:cubicBezTo>
                <a:cubicBezTo>
                  <a:pt x="27" y="57"/>
                  <a:pt x="28" y="42"/>
                  <a:pt x="38" y="32"/>
                </a:cubicBezTo>
                <a:cubicBezTo>
                  <a:pt x="49" y="20"/>
                  <a:pt x="68" y="20"/>
                  <a:pt x="79" y="32"/>
                </a:cubicBezTo>
                <a:cubicBezTo>
                  <a:pt x="90" y="43"/>
                  <a:pt x="90" y="61"/>
                  <a:pt x="79" y="72"/>
                </a:cubicBezTo>
                <a:cubicBezTo>
                  <a:pt x="69" y="82"/>
                  <a:pt x="53" y="83"/>
                  <a:pt x="42" y="75"/>
                </a:cubicBezTo>
                <a:cubicBezTo>
                  <a:pt x="37" y="80"/>
                  <a:pt x="37" y="80"/>
                  <a:pt x="37" y="80"/>
                </a:cubicBezTo>
                <a:cubicBezTo>
                  <a:pt x="39" y="84"/>
                  <a:pt x="39" y="84"/>
                  <a:pt x="39" y="84"/>
                </a:cubicBezTo>
                <a:cubicBezTo>
                  <a:pt x="13" y="110"/>
                  <a:pt x="13" y="110"/>
                  <a:pt x="13" y="110"/>
                </a:cubicBezTo>
                <a:cubicBezTo>
                  <a:pt x="13" y="110"/>
                  <a:pt x="7" y="110"/>
                  <a:pt x="4" y="106"/>
                </a:cubicBezTo>
                <a:cubicBezTo>
                  <a:pt x="0" y="102"/>
                  <a:pt x="1" y="98"/>
                  <a:pt x="1" y="98"/>
                </a:cubicBezTo>
                <a:lnTo>
                  <a:pt x="26" y="71"/>
                </a:lnTo>
                <a:close/>
                <a:moveTo>
                  <a:pt x="74" y="68"/>
                </a:moveTo>
                <a:cubicBezTo>
                  <a:pt x="74" y="68"/>
                  <a:pt x="74" y="68"/>
                  <a:pt x="74" y="68"/>
                </a:cubicBezTo>
                <a:cubicBezTo>
                  <a:pt x="83" y="59"/>
                  <a:pt x="83" y="45"/>
                  <a:pt x="74" y="36"/>
                </a:cubicBezTo>
                <a:cubicBezTo>
                  <a:pt x="65" y="28"/>
                  <a:pt x="51" y="28"/>
                  <a:pt x="43" y="36"/>
                </a:cubicBezTo>
                <a:cubicBezTo>
                  <a:pt x="34" y="45"/>
                  <a:pt x="34" y="59"/>
                  <a:pt x="43" y="68"/>
                </a:cubicBezTo>
                <a:cubicBezTo>
                  <a:pt x="51" y="76"/>
                  <a:pt x="65" y="76"/>
                  <a:pt x="74" y="68"/>
                </a:cubicBezTo>
                <a:moveTo>
                  <a:pt x="69" y="9"/>
                </a:moveTo>
                <a:cubicBezTo>
                  <a:pt x="69" y="9"/>
                  <a:pt x="69" y="9"/>
                  <a:pt x="69" y="9"/>
                </a:cubicBezTo>
                <a:cubicBezTo>
                  <a:pt x="69" y="9"/>
                  <a:pt x="69" y="9"/>
                  <a:pt x="69" y="10"/>
                </a:cubicBezTo>
                <a:cubicBezTo>
                  <a:pt x="69" y="10"/>
                  <a:pt x="69" y="10"/>
                  <a:pt x="69" y="10"/>
                </a:cubicBezTo>
                <a:cubicBezTo>
                  <a:pt x="69" y="10"/>
                  <a:pt x="68" y="10"/>
                  <a:pt x="68" y="10"/>
                </a:cubicBezTo>
                <a:cubicBezTo>
                  <a:pt x="68" y="9"/>
                  <a:pt x="69" y="9"/>
                  <a:pt x="69" y="9"/>
                </a:cubicBezTo>
                <a:moveTo>
                  <a:pt x="65" y="8"/>
                </a:moveTo>
                <a:cubicBezTo>
                  <a:pt x="65" y="8"/>
                  <a:pt x="65" y="8"/>
                  <a:pt x="65" y="8"/>
                </a:cubicBezTo>
                <a:cubicBezTo>
                  <a:pt x="66" y="8"/>
                  <a:pt x="66" y="9"/>
                  <a:pt x="66" y="10"/>
                </a:cubicBezTo>
                <a:cubicBezTo>
                  <a:pt x="66" y="10"/>
                  <a:pt x="66" y="11"/>
                  <a:pt x="65" y="11"/>
                </a:cubicBezTo>
                <a:cubicBezTo>
                  <a:pt x="65" y="11"/>
                  <a:pt x="64" y="10"/>
                  <a:pt x="64" y="10"/>
                </a:cubicBezTo>
                <a:cubicBezTo>
                  <a:pt x="64" y="9"/>
                  <a:pt x="65" y="8"/>
                  <a:pt x="65" y="8"/>
                </a:cubicBezTo>
                <a:moveTo>
                  <a:pt x="61" y="8"/>
                </a:moveTo>
                <a:cubicBezTo>
                  <a:pt x="61" y="8"/>
                  <a:pt x="61" y="8"/>
                  <a:pt x="61" y="8"/>
                </a:cubicBezTo>
                <a:cubicBezTo>
                  <a:pt x="61" y="8"/>
                  <a:pt x="62" y="9"/>
                  <a:pt x="62" y="9"/>
                </a:cubicBezTo>
                <a:cubicBezTo>
                  <a:pt x="62" y="10"/>
                  <a:pt x="61" y="11"/>
                  <a:pt x="61" y="11"/>
                </a:cubicBezTo>
                <a:cubicBezTo>
                  <a:pt x="60" y="11"/>
                  <a:pt x="59" y="10"/>
                  <a:pt x="59" y="9"/>
                </a:cubicBezTo>
                <a:cubicBezTo>
                  <a:pt x="59" y="9"/>
                  <a:pt x="60" y="8"/>
                  <a:pt x="61" y="8"/>
                </a:cubicBezTo>
                <a:moveTo>
                  <a:pt x="56" y="8"/>
                </a:moveTo>
                <a:cubicBezTo>
                  <a:pt x="56" y="8"/>
                  <a:pt x="56" y="8"/>
                  <a:pt x="56" y="8"/>
                </a:cubicBezTo>
                <a:cubicBezTo>
                  <a:pt x="57" y="8"/>
                  <a:pt x="57" y="8"/>
                  <a:pt x="57" y="9"/>
                </a:cubicBezTo>
                <a:cubicBezTo>
                  <a:pt x="57" y="10"/>
                  <a:pt x="57" y="11"/>
                  <a:pt x="56" y="11"/>
                </a:cubicBezTo>
                <a:cubicBezTo>
                  <a:pt x="55" y="11"/>
                  <a:pt x="54" y="10"/>
                  <a:pt x="54" y="9"/>
                </a:cubicBezTo>
                <a:cubicBezTo>
                  <a:pt x="54" y="8"/>
                  <a:pt x="55" y="8"/>
                  <a:pt x="56" y="8"/>
                </a:cubicBezTo>
                <a:moveTo>
                  <a:pt x="78" y="89"/>
                </a:moveTo>
                <a:cubicBezTo>
                  <a:pt x="78" y="89"/>
                  <a:pt x="78" y="89"/>
                  <a:pt x="78" y="89"/>
                </a:cubicBezTo>
                <a:cubicBezTo>
                  <a:pt x="81" y="89"/>
                  <a:pt x="84" y="92"/>
                  <a:pt x="84" y="95"/>
                </a:cubicBezTo>
                <a:cubicBezTo>
                  <a:pt x="84" y="98"/>
                  <a:pt x="81" y="101"/>
                  <a:pt x="78" y="101"/>
                </a:cubicBezTo>
                <a:cubicBezTo>
                  <a:pt x="74" y="101"/>
                  <a:pt x="71" y="98"/>
                  <a:pt x="71" y="95"/>
                </a:cubicBezTo>
                <a:cubicBezTo>
                  <a:pt x="71" y="92"/>
                  <a:pt x="74" y="89"/>
                  <a:pt x="78" y="89"/>
                </a:cubicBezTo>
                <a:moveTo>
                  <a:pt x="72" y="9"/>
                </a:moveTo>
                <a:cubicBezTo>
                  <a:pt x="72" y="9"/>
                  <a:pt x="72" y="9"/>
                  <a:pt x="72" y="9"/>
                </a:cubicBezTo>
                <a:cubicBezTo>
                  <a:pt x="83" y="9"/>
                  <a:pt x="83" y="9"/>
                  <a:pt x="83" y="9"/>
                </a:cubicBezTo>
                <a:cubicBezTo>
                  <a:pt x="83" y="9"/>
                  <a:pt x="83" y="9"/>
                  <a:pt x="83" y="10"/>
                </a:cubicBezTo>
                <a:cubicBezTo>
                  <a:pt x="83" y="10"/>
                  <a:pt x="83" y="11"/>
                  <a:pt x="83" y="11"/>
                </a:cubicBezTo>
                <a:cubicBezTo>
                  <a:pt x="72" y="11"/>
                  <a:pt x="72" y="11"/>
                  <a:pt x="72" y="11"/>
                </a:cubicBezTo>
                <a:cubicBezTo>
                  <a:pt x="72" y="11"/>
                  <a:pt x="71" y="10"/>
                  <a:pt x="71" y="10"/>
                </a:cubicBezTo>
                <a:cubicBezTo>
                  <a:pt x="71" y="9"/>
                  <a:pt x="72" y="9"/>
                  <a:pt x="72" y="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" name="Freeform 52"/>
          <p:cNvSpPr>
            <a:spLocks noEditPoints="1"/>
          </p:cNvSpPr>
          <p:nvPr/>
        </p:nvSpPr>
        <p:spPr bwMode="auto">
          <a:xfrm>
            <a:off x="4825641" y="9400390"/>
            <a:ext cx="669108" cy="609632"/>
          </a:xfrm>
          <a:custGeom>
            <a:avLst/>
            <a:gdLst>
              <a:gd name="T0" fmla="*/ 100 w 110"/>
              <a:gd name="T1" fmla="*/ 46 h 100"/>
              <a:gd name="T2" fmla="*/ 50 w 110"/>
              <a:gd name="T3" fmla="*/ 0 h 100"/>
              <a:gd name="T4" fmla="*/ 50 w 110"/>
              <a:gd name="T5" fmla="*/ 100 h 100"/>
              <a:gd name="T6" fmla="*/ 50 w 110"/>
              <a:gd name="T7" fmla="*/ 86 h 100"/>
              <a:gd name="T8" fmla="*/ 50 w 110"/>
              <a:gd name="T9" fmla="*/ 14 h 100"/>
              <a:gd name="T10" fmla="*/ 79 w 110"/>
              <a:gd name="T11" fmla="*/ 45 h 100"/>
              <a:gd name="T12" fmla="*/ 88 w 110"/>
              <a:gd name="T13" fmla="*/ 68 h 100"/>
              <a:gd name="T14" fmla="*/ 98 w 110"/>
              <a:gd name="T15" fmla="*/ 68 h 100"/>
              <a:gd name="T16" fmla="*/ 107 w 110"/>
              <a:gd name="T17" fmla="*/ 45 h 100"/>
              <a:gd name="T18" fmla="*/ 85 w 110"/>
              <a:gd name="T19" fmla="*/ 89 h 100"/>
              <a:gd name="T20" fmla="*/ 76 w 110"/>
              <a:gd name="T21" fmla="*/ 85 h 100"/>
              <a:gd name="T22" fmla="*/ 89 w 110"/>
              <a:gd name="T23" fmla="*/ 72 h 100"/>
              <a:gd name="T24" fmla="*/ 91 w 110"/>
              <a:gd name="T25" fmla="*/ 85 h 100"/>
              <a:gd name="T26" fmla="*/ 89 w 110"/>
              <a:gd name="T27" fmla="*/ 89 h 100"/>
              <a:gd name="T28" fmla="*/ 85 w 110"/>
              <a:gd name="T29" fmla="*/ 93 h 100"/>
              <a:gd name="T30" fmla="*/ 85 w 110"/>
              <a:gd name="T31" fmla="*/ 78 h 100"/>
              <a:gd name="T32" fmla="*/ 85 w 110"/>
              <a:gd name="T33" fmla="*/ 85 h 100"/>
              <a:gd name="T34" fmla="*/ 74 w 110"/>
              <a:gd name="T35" fmla="*/ 93 h 100"/>
              <a:gd name="T36" fmla="*/ 62 w 110"/>
              <a:gd name="T37" fmla="*/ 89 h 100"/>
              <a:gd name="T38" fmla="*/ 69 w 110"/>
              <a:gd name="T39" fmla="*/ 81 h 100"/>
              <a:gd name="T40" fmla="*/ 69 w 110"/>
              <a:gd name="T41" fmla="*/ 76 h 100"/>
              <a:gd name="T42" fmla="*/ 65 w 110"/>
              <a:gd name="T43" fmla="*/ 76 h 100"/>
              <a:gd name="T44" fmla="*/ 61 w 110"/>
              <a:gd name="T45" fmla="*/ 78 h 100"/>
              <a:gd name="T46" fmla="*/ 68 w 110"/>
              <a:gd name="T47" fmla="*/ 72 h 100"/>
              <a:gd name="T48" fmla="*/ 74 w 110"/>
              <a:gd name="T49" fmla="*/ 78 h 100"/>
              <a:gd name="T50" fmla="*/ 72 w 110"/>
              <a:gd name="T51" fmla="*/ 83 h 100"/>
              <a:gd name="T52" fmla="*/ 67 w 110"/>
              <a:gd name="T53" fmla="*/ 88 h 100"/>
              <a:gd name="T54" fmla="*/ 74 w 110"/>
              <a:gd name="T55" fmla="*/ 89 h 100"/>
              <a:gd name="T56" fmla="*/ 55 w 110"/>
              <a:gd name="T57" fmla="*/ 41 h 100"/>
              <a:gd name="T58" fmla="*/ 43 w 110"/>
              <a:gd name="T59" fmla="*/ 60 h 100"/>
              <a:gd name="T60" fmla="*/ 37 w 110"/>
              <a:gd name="T61" fmla="*/ 72 h 100"/>
              <a:gd name="T62" fmla="*/ 62 w 110"/>
              <a:gd name="T63" fmla="*/ 3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0" h="100">
                <a:moveTo>
                  <a:pt x="107" y="45"/>
                </a:moveTo>
                <a:cubicBezTo>
                  <a:pt x="105" y="43"/>
                  <a:pt x="102" y="44"/>
                  <a:pt x="100" y="46"/>
                </a:cubicBezTo>
                <a:cubicBezTo>
                  <a:pt x="100" y="46"/>
                  <a:pt x="100" y="46"/>
                  <a:pt x="100" y="46"/>
                </a:cubicBezTo>
                <a:cubicBezTo>
                  <a:pt x="98" y="21"/>
                  <a:pt x="76" y="0"/>
                  <a:pt x="50" y="0"/>
                </a:cubicBezTo>
                <a:cubicBezTo>
                  <a:pt x="23" y="0"/>
                  <a:pt x="0" y="23"/>
                  <a:pt x="0" y="50"/>
                </a:cubicBezTo>
                <a:cubicBezTo>
                  <a:pt x="0" y="78"/>
                  <a:pt x="23" y="100"/>
                  <a:pt x="50" y="100"/>
                </a:cubicBezTo>
                <a:cubicBezTo>
                  <a:pt x="54" y="100"/>
                  <a:pt x="57" y="97"/>
                  <a:pt x="57" y="93"/>
                </a:cubicBezTo>
                <a:cubicBezTo>
                  <a:pt x="57" y="89"/>
                  <a:pt x="54" y="86"/>
                  <a:pt x="50" y="86"/>
                </a:cubicBezTo>
                <a:cubicBezTo>
                  <a:pt x="30" y="86"/>
                  <a:pt x="14" y="70"/>
                  <a:pt x="14" y="50"/>
                </a:cubicBezTo>
                <a:cubicBezTo>
                  <a:pt x="14" y="30"/>
                  <a:pt x="30" y="14"/>
                  <a:pt x="50" y="14"/>
                </a:cubicBezTo>
                <a:cubicBezTo>
                  <a:pt x="69" y="14"/>
                  <a:pt x="84" y="28"/>
                  <a:pt x="86" y="46"/>
                </a:cubicBezTo>
                <a:cubicBezTo>
                  <a:pt x="84" y="44"/>
                  <a:pt x="81" y="43"/>
                  <a:pt x="79" y="45"/>
                </a:cubicBezTo>
                <a:cubicBezTo>
                  <a:pt x="76" y="46"/>
                  <a:pt x="76" y="50"/>
                  <a:pt x="77" y="52"/>
                </a:cubicBezTo>
                <a:cubicBezTo>
                  <a:pt x="88" y="68"/>
                  <a:pt x="88" y="68"/>
                  <a:pt x="88" y="68"/>
                </a:cubicBezTo>
                <a:cubicBezTo>
                  <a:pt x="89" y="69"/>
                  <a:pt x="91" y="70"/>
                  <a:pt x="93" y="70"/>
                </a:cubicBezTo>
                <a:cubicBezTo>
                  <a:pt x="95" y="70"/>
                  <a:pt x="97" y="69"/>
                  <a:pt x="98" y="68"/>
                </a:cubicBezTo>
                <a:cubicBezTo>
                  <a:pt x="109" y="52"/>
                  <a:pt x="109" y="52"/>
                  <a:pt x="109" y="52"/>
                </a:cubicBezTo>
                <a:cubicBezTo>
                  <a:pt x="110" y="50"/>
                  <a:pt x="110" y="46"/>
                  <a:pt x="107" y="45"/>
                </a:cubicBezTo>
                <a:moveTo>
                  <a:pt x="85" y="93"/>
                </a:moveTo>
                <a:cubicBezTo>
                  <a:pt x="85" y="89"/>
                  <a:pt x="85" y="89"/>
                  <a:pt x="85" y="89"/>
                </a:cubicBezTo>
                <a:cubicBezTo>
                  <a:pt x="76" y="89"/>
                  <a:pt x="76" y="89"/>
                  <a:pt x="76" y="89"/>
                </a:cubicBezTo>
                <a:cubicBezTo>
                  <a:pt x="76" y="85"/>
                  <a:pt x="76" y="85"/>
                  <a:pt x="76" y="85"/>
                </a:cubicBezTo>
                <a:cubicBezTo>
                  <a:pt x="85" y="72"/>
                  <a:pt x="85" y="72"/>
                  <a:pt x="85" y="72"/>
                </a:cubicBezTo>
                <a:cubicBezTo>
                  <a:pt x="89" y="72"/>
                  <a:pt x="89" y="72"/>
                  <a:pt x="89" y="72"/>
                </a:cubicBezTo>
                <a:cubicBezTo>
                  <a:pt x="89" y="85"/>
                  <a:pt x="89" y="85"/>
                  <a:pt x="89" y="85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9"/>
                  <a:pt x="91" y="89"/>
                  <a:pt x="91" y="89"/>
                </a:cubicBezTo>
                <a:cubicBezTo>
                  <a:pt x="89" y="89"/>
                  <a:pt x="89" y="89"/>
                  <a:pt x="89" y="89"/>
                </a:cubicBezTo>
                <a:cubicBezTo>
                  <a:pt x="89" y="93"/>
                  <a:pt x="89" y="93"/>
                  <a:pt x="89" y="93"/>
                </a:cubicBezTo>
                <a:lnTo>
                  <a:pt x="85" y="93"/>
                </a:lnTo>
                <a:close/>
                <a:moveTo>
                  <a:pt x="85" y="85"/>
                </a:moveTo>
                <a:cubicBezTo>
                  <a:pt x="85" y="78"/>
                  <a:pt x="85" y="78"/>
                  <a:pt x="85" y="78"/>
                </a:cubicBezTo>
                <a:cubicBezTo>
                  <a:pt x="80" y="85"/>
                  <a:pt x="80" y="85"/>
                  <a:pt x="80" y="85"/>
                </a:cubicBezTo>
                <a:lnTo>
                  <a:pt x="85" y="85"/>
                </a:lnTo>
                <a:close/>
                <a:moveTo>
                  <a:pt x="74" y="89"/>
                </a:moveTo>
                <a:cubicBezTo>
                  <a:pt x="74" y="93"/>
                  <a:pt x="74" y="93"/>
                  <a:pt x="74" y="93"/>
                </a:cubicBezTo>
                <a:cubicBezTo>
                  <a:pt x="60" y="93"/>
                  <a:pt x="60" y="93"/>
                  <a:pt x="60" y="93"/>
                </a:cubicBezTo>
                <a:cubicBezTo>
                  <a:pt x="60" y="92"/>
                  <a:pt x="61" y="90"/>
                  <a:pt x="62" y="89"/>
                </a:cubicBezTo>
                <a:cubicBezTo>
                  <a:pt x="62" y="88"/>
                  <a:pt x="64" y="86"/>
                  <a:pt x="66" y="84"/>
                </a:cubicBezTo>
                <a:cubicBezTo>
                  <a:pt x="68" y="82"/>
                  <a:pt x="69" y="81"/>
                  <a:pt x="69" y="81"/>
                </a:cubicBezTo>
                <a:cubicBezTo>
                  <a:pt x="70" y="80"/>
                  <a:pt x="70" y="79"/>
                  <a:pt x="70" y="78"/>
                </a:cubicBezTo>
                <a:cubicBezTo>
                  <a:pt x="70" y="77"/>
                  <a:pt x="70" y="77"/>
                  <a:pt x="69" y="76"/>
                </a:cubicBezTo>
                <a:cubicBezTo>
                  <a:pt x="69" y="76"/>
                  <a:pt x="68" y="75"/>
                  <a:pt x="67" y="75"/>
                </a:cubicBezTo>
                <a:cubicBezTo>
                  <a:pt x="67" y="75"/>
                  <a:pt x="66" y="76"/>
                  <a:pt x="65" y="76"/>
                </a:cubicBezTo>
                <a:cubicBezTo>
                  <a:pt x="65" y="77"/>
                  <a:pt x="65" y="77"/>
                  <a:pt x="65" y="79"/>
                </a:cubicBezTo>
                <a:cubicBezTo>
                  <a:pt x="61" y="78"/>
                  <a:pt x="61" y="78"/>
                  <a:pt x="61" y="78"/>
                </a:cubicBezTo>
                <a:cubicBezTo>
                  <a:pt x="61" y="76"/>
                  <a:pt x="62" y="74"/>
                  <a:pt x="63" y="73"/>
                </a:cubicBezTo>
                <a:cubicBezTo>
                  <a:pt x="64" y="73"/>
                  <a:pt x="66" y="72"/>
                  <a:pt x="68" y="72"/>
                </a:cubicBezTo>
                <a:cubicBezTo>
                  <a:pt x="70" y="72"/>
                  <a:pt x="71" y="73"/>
                  <a:pt x="72" y="74"/>
                </a:cubicBezTo>
                <a:cubicBezTo>
                  <a:pt x="74" y="75"/>
                  <a:pt x="74" y="76"/>
                  <a:pt x="74" y="78"/>
                </a:cubicBezTo>
                <a:cubicBezTo>
                  <a:pt x="74" y="79"/>
                  <a:pt x="74" y="80"/>
                  <a:pt x="74" y="81"/>
                </a:cubicBezTo>
                <a:cubicBezTo>
                  <a:pt x="73" y="81"/>
                  <a:pt x="73" y="82"/>
                  <a:pt x="72" y="83"/>
                </a:cubicBezTo>
                <a:cubicBezTo>
                  <a:pt x="72" y="84"/>
                  <a:pt x="71" y="85"/>
                  <a:pt x="69" y="86"/>
                </a:cubicBezTo>
                <a:cubicBezTo>
                  <a:pt x="68" y="87"/>
                  <a:pt x="67" y="88"/>
                  <a:pt x="67" y="88"/>
                </a:cubicBezTo>
                <a:cubicBezTo>
                  <a:pt x="67" y="89"/>
                  <a:pt x="66" y="89"/>
                  <a:pt x="66" y="89"/>
                </a:cubicBezTo>
                <a:lnTo>
                  <a:pt x="74" y="89"/>
                </a:lnTo>
                <a:close/>
                <a:moveTo>
                  <a:pt x="52" y="32"/>
                </a:moveTo>
                <a:cubicBezTo>
                  <a:pt x="49" y="38"/>
                  <a:pt x="52" y="39"/>
                  <a:pt x="55" y="41"/>
                </a:cubicBezTo>
                <a:cubicBezTo>
                  <a:pt x="57" y="42"/>
                  <a:pt x="55" y="47"/>
                  <a:pt x="52" y="52"/>
                </a:cubicBezTo>
                <a:cubicBezTo>
                  <a:pt x="49" y="57"/>
                  <a:pt x="46" y="62"/>
                  <a:pt x="43" y="60"/>
                </a:cubicBezTo>
                <a:cubicBezTo>
                  <a:pt x="40" y="58"/>
                  <a:pt x="38" y="57"/>
                  <a:pt x="34" y="62"/>
                </a:cubicBezTo>
                <a:cubicBezTo>
                  <a:pt x="29" y="68"/>
                  <a:pt x="34" y="70"/>
                  <a:pt x="37" y="72"/>
                </a:cubicBezTo>
                <a:cubicBezTo>
                  <a:pt x="41" y="74"/>
                  <a:pt x="50" y="69"/>
                  <a:pt x="58" y="56"/>
                </a:cubicBezTo>
                <a:cubicBezTo>
                  <a:pt x="66" y="43"/>
                  <a:pt x="66" y="32"/>
                  <a:pt x="62" y="30"/>
                </a:cubicBezTo>
                <a:cubicBezTo>
                  <a:pt x="59" y="28"/>
                  <a:pt x="55" y="25"/>
                  <a:pt x="52" y="32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" name="Freeform 53"/>
          <p:cNvSpPr>
            <a:spLocks noEditPoints="1"/>
          </p:cNvSpPr>
          <p:nvPr/>
        </p:nvSpPr>
        <p:spPr bwMode="auto">
          <a:xfrm>
            <a:off x="3282977" y="9389241"/>
            <a:ext cx="669108" cy="631934"/>
          </a:xfrm>
          <a:custGeom>
            <a:avLst/>
            <a:gdLst>
              <a:gd name="T0" fmla="*/ 7 w 110"/>
              <a:gd name="T1" fmla="*/ 28 h 104"/>
              <a:gd name="T2" fmla="*/ 98 w 110"/>
              <a:gd name="T3" fmla="*/ 28 h 104"/>
              <a:gd name="T4" fmla="*/ 103 w 110"/>
              <a:gd name="T5" fmla="*/ 30 h 104"/>
              <a:gd name="T6" fmla="*/ 105 w 110"/>
              <a:gd name="T7" fmla="*/ 34 h 104"/>
              <a:gd name="T8" fmla="*/ 105 w 110"/>
              <a:gd name="T9" fmla="*/ 48 h 104"/>
              <a:gd name="T10" fmla="*/ 105 w 110"/>
              <a:gd name="T11" fmla="*/ 48 h 104"/>
              <a:gd name="T12" fmla="*/ 105 w 110"/>
              <a:gd name="T13" fmla="*/ 48 h 104"/>
              <a:gd name="T14" fmla="*/ 76 w 110"/>
              <a:gd name="T15" fmla="*/ 48 h 104"/>
              <a:gd name="T16" fmla="*/ 70 w 110"/>
              <a:gd name="T17" fmla="*/ 51 h 104"/>
              <a:gd name="T18" fmla="*/ 68 w 110"/>
              <a:gd name="T19" fmla="*/ 57 h 104"/>
              <a:gd name="T20" fmla="*/ 68 w 110"/>
              <a:gd name="T21" fmla="*/ 75 h 104"/>
              <a:gd name="T22" fmla="*/ 70 w 110"/>
              <a:gd name="T23" fmla="*/ 81 h 104"/>
              <a:gd name="T24" fmla="*/ 76 w 110"/>
              <a:gd name="T25" fmla="*/ 83 h 104"/>
              <a:gd name="T26" fmla="*/ 105 w 110"/>
              <a:gd name="T27" fmla="*/ 83 h 104"/>
              <a:gd name="T28" fmla="*/ 105 w 110"/>
              <a:gd name="T29" fmla="*/ 83 h 104"/>
              <a:gd name="T30" fmla="*/ 105 w 110"/>
              <a:gd name="T31" fmla="*/ 84 h 104"/>
              <a:gd name="T32" fmla="*/ 105 w 110"/>
              <a:gd name="T33" fmla="*/ 97 h 104"/>
              <a:gd name="T34" fmla="*/ 103 w 110"/>
              <a:gd name="T35" fmla="*/ 102 h 104"/>
              <a:gd name="T36" fmla="*/ 98 w 110"/>
              <a:gd name="T37" fmla="*/ 104 h 104"/>
              <a:gd name="T38" fmla="*/ 7 w 110"/>
              <a:gd name="T39" fmla="*/ 104 h 104"/>
              <a:gd name="T40" fmla="*/ 2 w 110"/>
              <a:gd name="T41" fmla="*/ 102 h 104"/>
              <a:gd name="T42" fmla="*/ 0 w 110"/>
              <a:gd name="T43" fmla="*/ 97 h 104"/>
              <a:gd name="T44" fmla="*/ 0 w 110"/>
              <a:gd name="T45" fmla="*/ 34 h 104"/>
              <a:gd name="T46" fmla="*/ 2 w 110"/>
              <a:gd name="T47" fmla="*/ 30 h 104"/>
              <a:gd name="T48" fmla="*/ 7 w 110"/>
              <a:gd name="T49" fmla="*/ 28 h 104"/>
              <a:gd name="T50" fmla="*/ 76 w 110"/>
              <a:gd name="T51" fmla="*/ 53 h 104"/>
              <a:gd name="T52" fmla="*/ 106 w 110"/>
              <a:gd name="T53" fmla="*/ 53 h 104"/>
              <a:gd name="T54" fmla="*/ 110 w 110"/>
              <a:gd name="T55" fmla="*/ 57 h 104"/>
              <a:gd name="T56" fmla="*/ 110 w 110"/>
              <a:gd name="T57" fmla="*/ 75 h 104"/>
              <a:gd name="T58" fmla="*/ 106 w 110"/>
              <a:gd name="T59" fmla="*/ 78 h 104"/>
              <a:gd name="T60" fmla="*/ 76 w 110"/>
              <a:gd name="T61" fmla="*/ 78 h 104"/>
              <a:gd name="T62" fmla="*/ 73 w 110"/>
              <a:gd name="T63" fmla="*/ 75 h 104"/>
              <a:gd name="T64" fmla="*/ 73 w 110"/>
              <a:gd name="T65" fmla="*/ 57 h 104"/>
              <a:gd name="T66" fmla="*/ 76 w 110"/>
              <a:gd name="T67" fmla="*/ 53 h 104"/>
              <a:gd name="T68" fmla="*/ 83 w 110"/>
              <a:gd name="T69" fmla="*/ 59 h 104"/>
              <a:gd name="T70" fmla="*/ 90 w 110"/>
              <a:gd name="T71" fmla="*/ 66 h 104"/>
              <a:gd name="T72" fmla="*/ 83 w 110"/>
              <a:gd name="T73" fmla="*/ 72 h 104"/>
              <a:gd name="T74" fmla="*/ 77 w 110"/>
              <a:gd name="T75" fmla="*/ 66 h 104"/>
              <a:gd name="T76" fmla="*/ 83 w 110"/>
              <a:gd name="T77" fmla="*/ 59 h 104"/>
              <a:gd name="T78" fmla="*/ 13 w 110"/>
              <a:gd name="T79" fmla="*/ 23 h 104"/>
              <a:gd name="T80" fmla="*/ 53 w 110"/>
              <a:gd name="T81" fmla="*/ 1 h 104"/>
              <a:gd name="T82" fmla="*/ 56 w 110"/>
              <a:gd name="T83" fmla="*/ 2 h 104"/>
              <a:gd name="T84" fmla="*/ 61 w 110"/>
              <a:gd name="T85" fmla="*/ 10 h 104"/>
              <a:gd name="T86" fmla="*/ 13 w 110"/>
              <a:gd name="T87" fmla="*/ 23 h 104"/>
              <a:gd name="T88" fmla="*/ 22 w 110"/>
              <a:gd name="T89" fmla="*/ 24 h 104"/>
              <a:gd name="T90" fmla="*/ 84 w 110"/>
              <a:gd name="T91" fmla="*/ 8 h 104"/>
              <a:gd name="T92" fmla="*/ 87 w 110"/>
              <a:gd name="T93" fmla="*/ 11 h 104"/>
              <a:gd name="T94" fmla="*/ 91 w 110"/>
              <a:gd name="T95" fmla="*/ 24 h 104"/>
              <a:gd name="T96" fmla="*/ 22 w 110"/>
              <a:gd name="T97" fmla="*/ 2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0" h="104">
                <a:moveTo>
                  <a:pt x="7" y="28"/>
                </a:moveTo>
                <a:cubicBezTo>
                  <a:pt x="98" y="28"/>
                  <a:pt x="98" y="28"/>
                  <a:pt x="98" y="28"/>
                </a:cubicBezTo>
                <a:cubicBezTo>
                  <a:pt x="100" y="28"/>
                  <a:pt x="102" y="29"/>
                  <a:pt x="103" y="30"/>
                </a:cubicBezTo>
                <a:cubicBezTo>
                  <a:pt x="104" y="31"/>
                  <a:pt x="105" y="33"/>
                  <a:pt x="105" y="34"/>
                </a:cubicBezTo>
                <a:cubicBezTo>
                  <a:pt x="105" y="48"/>
                  <a:pt x="105" y="48"/>
                  <a:pt x="105" y="48"/>
                </a:cubicBezTo>
                <a:cubicBezTo>
                  <a:pt x="105" y="48"/>
                  <a:pt x="105" y="48"/>
                  <a:pt x="105" y="48"/>
                </a:cubicBezTo>
                <a:cubicBezTo>
                  <a:pt x="105" y="48"/>
                  <a:pt x="105" y="48"/>
                  <a:pt x="105" y="48"/>
                </a:cubicBezTo>
                <a:cubicBezTo>
                  <a:pt x="76" y="48"/>
                  <a:pt x="76" y="48"/>
                  <a:pt x="76" y="48"/>
                </a:cubicBezTo>
                <a:cubicBezTo>
                  <a:pt x="74" y="48"/>
                  <a:pt x="72" y="49"/>
                  <a:pt x="70" y="51"/>
                </a:cubicBezTo>
                <a:cubicBezTo>
                  <a:pt x="69" y="52"/>
                  <a:pt x="68" y="55"/>
                  <a:pt x="68" y="57"/>
                </a:cubicBezTo>
                <a:cubicBezTo>
                  <a:pt x="68" y="75"/>
                  <a:pt x="68" y="75"/>
                  <a:pt x="68" y="75"/>
                </a:cubicBezTo>
                <a:cubicBezTo>
                  <a:pt x="68" y="77"/>
                  <a:pt x="69" y="79"/>
                  <a:pt x="70" y="81"/>
                </a:cubicBezTo>
                <a:cubicBezTo>
                  <a:pt x="72" y="82"/>
                  <a:pt x="74" y="83"/>
                  <a:pt x="76" y="83"/>
                </a:cubicBezTo>
                <a:cubicBezTo>
                  <a:pt x="105" y="83"/>
                  <a:pt x="105" y="83"/>
                  <a:pt x="105" y="83"/>
                </a:cubicBezTo>
                <a:cubicBezTo>
                  <a:pt x="105" y="83"/>
                  <a:pt x="105" y="83"/>
                  <a:pt x="105" y="83"/>
                </a:cubicBezTo>
                <a:cubicBezTo>
                  <a:pt x="105" y="84"/>
                  <a:pt x="105" y="84"/>
                  <a:pt x="105" y="84"/>
                </a:cubicBezTo>
                <a:cubicBezTo>
                  <a:pt x="105" y="97"/>
                  <a:pt x="105" y="97"/>
                  <a:pt x="105" y="97"/>
                </a:cubicBezTo>
                <a:cubicBezTo>
                  <a:pt x="105" y="99"/>
                  <a:pt x="104" y="101"/>
                  <a:pt x="103" y="102"/>
                </a:cubicBezTo>
                <a:cubicBezTo>
                  <a:pt x="102" y="103"/>
                  <a:pt x="100" y="104"/>
                  <a:pt x="98" y="104"/>
                </a:cubicBezTo>
                <a:cubicBezTo>
                  <a:pt x="7" y="104"/>
                  <a:pt x="7" y="104"/>
                  <a:pt x="7" y="104"/>
                </a:cubicBezTo>
                <a:cubicBezTo>
                  <a:pt x="5" y="104"/>
                  <a:pt x="4" y="103"/>
                  <a:pt x="2" y="102"/>
                </a:cubicBezTo>
                <a:cubicBezTo>
                  <a:pt x="1" y="101"/>
                  <a:pt x="0" y="99"/>
                  <a:pt x="0" y="97"/>
                </a:cubicBezTo>
                <a:cubicBezTo>
                  <a:pt x="0" y="34"/>
                  <a:pt x="0" y="34"/>
                  <a:pt x="0" y="34"/>
                </a:cubicBezTo>
                <a:cubicBezTo>
                  <a:pt x="0" y="33"/>
                  <a:pt x="1" y="31"/>
                  <a:pt x="2" y="30"/>
                </a:cubicBezTo>
                <a:cubicBezTo>
                  <a:pt x="4" y="29"/>
                  <a:pt x="5" y="28"/>
                  <a:pt x="7" y="28"/>
                </a:cubicBezTo>
                <a:moveTo>
                  <a:pt x="76" y="53"/>
                </a:moveTo>
                <a:cubicBezTo>
                  <a:pt x="106" y="53"/>
                  <a:pt x="106" y="53"/>
                  <a:pt x="106" y="53"/>
                </a:cubicBezTo>
                <a:cubicBezTo>
                  <a:pt x="108" y="53"/>
                  <a:pt x="110" y="55"/>
                  <a:pt x="110" y="57"/>
                </a:cubicBezTo>
                <a:cubicBezTo>
                  <a:pt x="110" y="75"/>
                  <a:pt x="110" y="75"/>
                  <a:pt x="110" y="75"/>
                </a:cubicBezTo>
                <a:cubicBezTo>
                  <a:pt x="110" y="77"/>
                  <a:pt x="108" y="78"/>
                  <a:pt x="106" y="78"/>
                </a:cubicBezTo>
                <a:cubicBezTo>
                  <a:pt x="76" y="78"/>
                  <a:pt x="76" y="78"/>
                  <a:pt x="76" y="78"/>
                </a:cubicBezTo>
                <a:cubicBezTo>
                  <a:pt x="74" y="78"/>
                  <a:pt x="73" y="77"/>
                  <a:pt x="73" y="75"/>
                </a:cubicBezTo>
                <a:cubicBezTo>
                  <a:pt x="73" y="57"/>
                  <a:pt x="73" y="57"/>
                  <a:pt x="73" y="57"/>
                </a:cubicBezTo>
                <a:cubicBezTo>
                  <a:pt x="73" y="55"/>
                  <a:pt x="74" y="53"/>
                  <a:pt x="76" y="53"/>
                </a:cubicBezTo>
                <a:moveTo>
                  <a:pt x="83" y="59"/>
                </a:moveTo>
                <a:cubicBezTo>
                  <a:pt x="87" y="59"/>
                  <a:pt x="90" y="62"/>
                  <a:pt x="90" y="66"/>
                </a:cubicBezTo>
                <a:cubicBezTo>
                  <a:pt x="90" y="69"/>
                  <a:pt x="87" y="72"/>
                  <a:pt x="83" y="72"/>
                </a:cubicBezTo>
                <a:cubicBezTo>
                  <a:pt x="80" y="72"/>
                  <a:pt x="77" y="69"/>
                  <a:pt x="77" y="66"/>
                </a:cubicBezTo>
                <a:cubicBezTo>
                  <a:pt x="77" y="62"/>
                  <a:pt x="80" y="59"/>
                  <a:pt x="83" y="59"/>
                </a:cubicBezTo>
                <a:moveTo>
                  <a:pt x="13" y="23"/>
                </a:moveTo>
                <a:cubicBezTo>
                  <a:pt x="26" y="16"/>
                  <a:pt x="40" y="8"/>
                  <a:pt x="53" y="1"/>
                </a:cubicBezTo>
                <a:cubicBezTo>
                  <a:pt x="54" y="0"/>
                  <a:pt x="55" y="1"/>
                  <a:pt x="56" y="2"/>
                </a:cubicBezTo>
                <a:cubicBezTo>
                  <a:pt x="57" y="4"/>
                  <a:pt x="59" y="7"/>
                  <a:pt x="61" y="10"/>
                </a:cubicBezTo>
                <a:cubicBezTo>
                  <a:pt x="45" y="14"/>
                  <a:pt x="29" y="19"/>
                  <a:pt x="13" y="23"/>
                </a:cubicBezTo>
                <a:moveTo>
                  <a:pt x="22" y="24"/>
                </a:moveTo>
                <a:cubicBezTo>
                  <a:pt x="43" y="19"/>
                  <a:pt x="63" y="14"/>
                  <a:pt x="84" y="8"/>
                </a:cubicBezTo>
                <a:cubicBezTo>
                  <a:pt x="85" y="8"/>
                  <a:pt x="87" y="9"/>
                  <a:pt x="87" y="11"/>
                </a:cubicBezTo>
                <a:cubicBezTo>
                  <a:pt x="89" y="15"/>
                  <a:pt x="90" y="19"/>
                  <a:pt x="91" y="24"/>
                </a:cubicBezTo>
                <a:cubicBezTo>
                  <a:pt x="68" y="24"/>
                  <a:pt x="45" y="24"/>
                  <a:pt x="22" y="24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" name="Freeform 54"/>
          <p:cNvSpPr>
            <a:spLocks noEditPoints="1"/>
          </p:cNvSpPr>
          <p:nvPr/>
        </p:nvSpPr>
        <p:spPr bwMode="auto">
          <a:xfrm>
            <a:off x="1732877" y="9392956"/>
            <a:ext cx="687696" cy="624500"/>
          </a:xfrm>
          <a:custGeom>
            <a:avLst/>
            <a:gdLst>
              <a:gd name="T0" fmla="*/ 56 w 113"/>
              <a:gd name="T1" fmla="*/ 63 h 103"/>
              <a:gd name="T2" fmla="*/ 82 w 113"/>
              <a:gd name="T3" fmla="*/ 52 h 103"/>
              <a:gd name="T4" fmla="*/ 76 w 113"/>
              <a:gd name="T5" fmla="*/ 34 h 103"/>
              <a:gd name="T6" fmla="*/ 56 w 113"/>
              <a:gd name="T7" fmla="*/ 42 h 103"/>
              <a:gd name="T8" fmla="*/ 37 w 113"/>
              <a:gd name="T9" fmla="*/ 34 h 103"/>
              <a:gd name="T10" fmla="*/ 31 w 113"/>
              <a:gd name="T11" fmla="*/ 52 h 103"/>
              <a:gd name="T12" fmla="*/ 56 w 113"/>
              <a:gd name="T13" fmla="*/ 63 h 103"/>
              <a:gd name="T14" fmla="*/ 56 w 113"/>
              <a:gd name="T15" fmla="*/ 31 h 103"/>
              <a:gd name="T16" fmla="*/ 70 w 113"/>
              <a:gd name="T17" fmla="*/ 26 h 103"/>
              <a:gd name="T18" fmla="*/ 65 w 113"/>
              <a:gd name="T19" fmla="*/ 4 h 103"/>
              <a:gd name="T20" fmla="*/ 56 w 113"/>
              <a:gd name="T21" fmla="*/ 0 h 103"/>
              <a:gd name="T22" fmla="*/ 48 w 113"/>
              <a:gd name="T23" fmla="*/ 4 h 103"/>
              <a:gd name="T24" fmla="*/ 42 w 113"/>
              <a:gd name="T25" fmla="*/ 26 h 103"/>
              <a:gd name="T26" fmla="*/ 56 w 113"/>
              <a:gd name="T27" fmla="*/ 31 h 103"/>
              <a:gd name="T28" fmla="*/ 106 w 113"/>
              <a:gd name="T29" fmla="*/ 69 h 103"/>
              <a:gd name="T30" fmla="*/ 85 w 113"/>
              <a:gd name="T31" fmla="*/ 60 h 103"/>
              <a:gd name="T32" fmla="*/ 87 w 113"/>
              <a:gd name="T33" fmla="*/ 67 h 103"/>
              <a:gd name="T34" fmla="*/ 56 w 113"/>
              <a:gd name="T35" fmla="*/ 80 h 103"/>
              <a:gd name="T36" fmla="*/ 25 w 113"/>
              <a:gd name="T37" fmla="*/ 67 h 103"/>
              <a:gd name="T38" fmla="*/ 28 w 113"/>
              <a:gd name="T39" fmla="*/ 60 h 103"/>
              <a:gd name="T40" fmla="*/ 6 w 113"/>
              <a:gd name="T41" fmla="*/ 69 h 103"/>
              <a:gd name="T42" fmla="*/ 6 w 113"/>
              <a:gd name="T43" fmla="*/ 79 h 103"/>
              <a:gd name="T44" fmla="*/ 46 w 113"/>
              <a:gd name="T45" fmla="*/ 100 h 103"/>
              <a:gd name="T46" fmla="*/ 67 w 113"/>
              <a:gd name="T47" fmla="*/ 100 h 103"/>
              <a:gd name="T48" fmla="*/ 107 w 113"/>
              <a:gd name="T49" fmla="*/ 79 h 103"/>
              <a:gd name="T50" fmla="*/ 106 w 113"/>
              <a:gd name="T51" fmla="*/ 69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3" h="103">
                <a:moveTo>
                  <a:pt x="56" y="63"/>
                </a:moveTo>
                <a:cubicBezTo>
                  <a:pt x="70" y="63"/>
                  <a:pt x="81" y="58"/>
                  <a:pt x="82" y="52"/>
                </a:cubicBezTo>
                <a:cubicBezTo>
                  <a:pt x="80" y="47"/>
                  <a:pt x="78" y="40"/>
                  <a:pt x="76" y="34"/>
                </a:cubicBezTo>
                <a:cubicBezTo>
                  <a:pt x="74" y="39"/>
                  <a:pt x="66" y="42"/>
                  <a:pt x="56" y="42"/>
                </a:cubicBezTo>
                <a:cubicBezTo>
                  <a:pt x="47" y="42"/>
                  <a:pt x="39" y="39"/>
                  <a:pt x="37" y="34"/>
                </a:cubicBezTo>
                <a:cubicBezTo>
                  <a:pt x="35" y="40"/>
                  <a:pt x="33" y="47"/>
                  <a:pt x="31" y="52"/>
                </a:cubicBezTo>
                <a:cubicBezTo>
                  <a:pt x="31" y="58"/>
                  <a:pt x="43" y="63"/>
                  <a:pt x="56" y="63"/>
                </a:cubicBezTo>
                <a:moveTo>
                  <a:pt x="56" y="31"/>
                </a:moveTo>
                <a:cubicBezTo>
                  <a:pt x="63" y="31"/>
                  <a:pt x="69" y="29"/>
                  <a:pt x="70" y="26"/>
                </a:cubicBezTo>
                <a:cubicBezTo>
                  <a:pt x="68" y="19"/>
                  <a:pt x="66" y="7"/>
                  <a:pt x="65" y="4"/>
                </a:cubicBezTo>
                <a:cubicBezTo>
                  <a:pt x="64" y="1"/>
                  <a:pt x="60" y="0"/>
                  <a:pt x="56" y="0"/>
                </a:cubicBezTo>
                <a:cubicBezTo>
                  <a:pt x="53" y="0"/>
                  <a:pt x="49" y="1"/>
                  <a:pt x="48" y="4"/>
                </a:cubicBezTo>
                <a:cubicBezTo>
                  <a:pt x="47" y="7"/>
                  <a:pt x="45" y="19"/>
                  <a:pt x="42" y="26"/>
                </a:cubicBezTo>
                <a:cubicBezTo>
                  <a:pt x="44" y="29"/>
                  <a:pt x="50" y="31"/>
                  <a:pt x="56" y="31"/>
                </a:cubicBezTo>
                <a:moveTo>
                  <a:pt x="106" y="69"/>
                </a:moveTo>
                <a:cubicBezTo>
                  <a:pt x="85" y="60"/>
                  <a:pt x="85" y="60"/>
                  <a:pt x="85" y="60"/>
                </a:cubicBezTo>
                <a:cubicBezTo>
                  <a:pt x="87" y="67"/>
                  <a:pt x="87" y="67"/>
                  <a:pt x="87" y="67"/>
                </a:cubicBezTo>
                <a:cubicBezTo>
                  <a:pt x="87" y="74"/>
                  <a:pt x="73" y="80"/>
                  <a:pt x="56" y="80"/>
                </a:cubicBezTo>
                <a:cubicBezTo>
                  <a:pt x="40" y="80"/>
                  <a:pt x="25" y="74"/>
                  <a:pt x="25" y="67"/>
                </a:cubicBezTo>
                <a:cubicBezTo>
                  <a:pt x="28" y="60"/>
                  <a:pt x="28" y="60"/>
                  <a:pt x="28" y="60"/>
                </a:cubicBezTo>
                <a:cubicBezTo>
                  <a:pt x="6" y="69"/>
                  <a:pt x="6" y="69"/>
                  <a:pt x="6" y="69"/>
                </a:cubicBezTo>
                <a:cubicBezTo>
                  <a:pt x="0" y="71"/>
                  <a:pt x="0" y="75"/>
                  <a:pt x="6" y="79"/>
                </a:cubicBezTo>
                <a:cubicBezTo>
                  <a:pt x="46" y="100"/>
                  <a:pt x="46" y="100"/>
                  <a:pt x="46" y="100"/>
                </a:cubicBezTo>
                <a:cubicBezTo>
                  <a:pt x="52" y="103"/>
                  <a:pt x="61" y="103"/>
                  <a:pt x="67" y="100"/>
                </a:cubicBezTo>
                <a:cubicBezTo>
                  <a:pt x="107" y="79"/>
                  <a:pt x="107" y="79"/>
                  <a:pt x="107" y="79"/>
                </a:cubicBezTo>
                <a:cubicBezTo>
                  <a:pt x="113" y="75"/>
                  <a:pt x="112" y="71"/>
                  <a:pt x="106" y="6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" name="Freeform 55"/>
          <p:cNvSpPr>
            <a:spLocks noEditPoints="1"/>
          </p:cNvSpPr>
          <p:nvPr/>
        </p:nvSpPr>
        <p:spPr bwMode="auto">
          <a:xfrm>
            <a:off x="15642882" y="7917204"/>
            <a:ext cx="661674" cy="483244"/>
          </a:xfrm>
          <a:custGeom>
            <a:avLst/>
            <a:gdLst>
              <a:gd name="T0" fmla="*/ 5 w 109"/>
              <a:gd name="T1" fmla="*/ 0 h 80"/>
              <a:gd name="T2" fmla="*/ 0 w 109"/>
              <a:gd name="T3" fmla="*/ 67 h 80"/>
              <a:gd name="T4" fmla="*/ 105 w 109"/>
              <a:gd name="T5" fmla="*/ 70 h 80"/>
              <a:gd name="T6" fmla="*/ 109 w 109"/>
              <a:gd name="T7" fmla="*/ 4 h 80"/>
              <a:gd name="T8" fmla="*/ 40 w 109"/>
              <a:gd name="T9" fmla="*/ 47 h 80"/>
              <a:gd name="T10" fmla="*/ 74 w 109"/>
              <a:gd name="T11" fmla="*/ 52 h 80"/>
              <a:gd name="T12" fmla="*/ 69 w 109"/>
              <a:gd name="T13" fmla="*/ 26 h 80"/>
              <a:gd name="T14" fmla="*/ 71 w 109"/>
              <a:gd name="T15" fmla="*/ 28 h 80"/>
              <a:gd name="T16" fmla="*/ 74 w 109"/>
              <a:gd name="T17" fmla="*/ 25 h 80"/>
              <a:gd name="T18" fmla="*/ 40 w 109"/>
              <a:gd name="T19" fmla="*/ 14 h 80"/>
              <a:gd name="T20" fmla="*/ 37 w 109"/>
              <a:gd name="T21" fmla="*/ 28 h 80"/>
              <a:gd name="T22" fmla="*/ 40 w 109"/>
              <a:gd name="T23" fmla="*/ 26 h 80"/>
              <a:gd name="T24" fmla="*/ 40 w 109"/>
              <a:gd name="T25" fmla="*/ 47 h 80"/>
              <a:gd name="T26" fmla="*/ 65 w 109"/>
              <a:gd name="T27" fmla="*/ 41 h 80"/>
              <a:gd name="T28" fmla="*/ 65 w 109"/>
              <a:gd name="T29" fmla="*/ 42 h 80"/>
              <a:gd name="T30" fmla="*/ 56 w 109"/>
              <a:gd name="T31" fmla="*/ 43 h 80"/>
              <a:gd name="T32" fmla="*/ 56 w 109"/>
              <a:gd name="T33" fmla="*/ 41 h 80"/>
              <a:gd name="T34" fmla="*/ 56 w 109"/>
              <a:gd name="T35" fmla="*/ 38 h 80"/>
              <a:gd name="T36" fmla="*/ 65 w 109"/>
              <a:gd name="T37" fmla="*/ 39 h 80"/>
              <a:gd name="T38" fmla="*/ 65 w 109"/>
              <a:gd name="T39" fmla="*/ 40 h 80"/>
              <a:gd name="T40" fmla="*/ 56 w 109"/>
              <a:gd name="T41" fmla="*/ 40 h 80"/>
              <a:gd name="T42" fmla="*/ 56 w 109"/>
              <a:gd name="T43" fmla="*/ 38 h 80"/>
              <a:gd name="T44" fmla="*/ 65 w 109"/>
              <a:gd name="T45" fmla="*/ 35 h 80"/>
              <a:gd name="T46" fmla="*/ 65 w 109"/>
              <a:gd name="T47" fmla="*/ 37 h 80"/>
              <a:gd name="T48" fmla="*/ 56 w 109"/>
              <a:gd name="T49" fmla="*/ 37 h 80"/>
              <a:gd name="T50" fmla="*/ 56 w 109"/>
              <a:gd name="T51" fmla="*/ 36 h 80"/>
              <a:gd name="T52" fmla="*/ 56 w 109"/>
              <a:gd name="T53" fmla="*/ 33 h 80"/>
              <a:gd name="T54" fmla="*/ 65 w 109"/>
              <a:gd name="T55" fmla="*/ 33 h 80"/>
              <a:gd name="T56" fmla="*/ 65 w 109"/>
              <a:gd name="T57" fmla="*/ 34 h 80"/>
              <a:gd name="T58" fmla="*/ 56 w 109"/>
              <a:gd name="T59" fmla="*/ 34 h 80"/>
              <a:gd name="T60" fmla="*/ 56 w 109"/>
              <a:gd name="T61" fmla="*/ 33 h 80"/>
              <a:gd name="T62" fmla="*/ 54 w 109"/>
              <a:gd name="T63" fmla="*/ 32 h 80"/>
              <a:gd name="T64" fmla="*/ 55 w 109"/>
              <a:gd name="T65" fmla="*/ 34 h 80"/>
              <a:gd name="T66" fmla="*/ 55 w 109"/>
              <a:gd name="T67" fmla="*/ 42 h 80"/>
              <a:gd name="T68" fmla="*/ 45 w 109"/>
              <a:gd name="T69" fmla="*/ 43 h 80"/>
              <a:gd name="T70" fmla="*/ 44 w 109"/>
              <a:gd name="T71" fmla="*/ 42 h 80"/>
              <a:gd name="T72" fmla="*/ 44 w 109"/>
              <a:gd name="T73" fmla="*/ 33 h 80"/>
              <a:gd name="T74" fmla="*/ 43 w 109"/>
              <a:gd name="T75" fmla="*/ 28 h 80"/>
              <a:gd name="T76" fmla="*/ 48 w 109"/>
              <a:gd name="T77" fmla="*/ 28 h 80"/>
              <a:gd name="T78" fmla="*/ 52 w 109"/>
              <a:gd name="T79" fmla="*/ 28 h 80"/>
              <a:gd name="T80" fmla="*/ 57 w 109"/>
              <a:gd name="T81" fmla="*/ 28 h 80"/>
              <a:gd name="T82" fmla="*/ 62 w 109"/>
              <a:gd name="T83" fmla="*/ 28 h 80"/>
              <a:gd name="T84" fmla="*/ 67 w 109"/>
              <a:gd name="T85" fmla="*/ 28 h 80"/>
              <a:gd name="T86" fmla="*/ 43 w 109"/>
              <a:gd name="T87" fmla="*/ 47 h 80"/>
              <a:gd name="T88" fmla="*/ 103 w 109"/>
              <a:gd name="T89" fmla="*/ 58 h 80"/>
              <a:gd name="T90" fmla="*/ 7 w 109"/>
              <a:gd name="T91" fmla="*/ 58 h 80"/>
              <a:gd name="T92" fmla="*/ 103 w 109"/>
              <a:gd name="T93" fmla="*/ 7 h 80"/>
              <a:gd name="T94" fmla="*/ 69 w 109"/>
              <a:gd name="T95" fmla="*/ 77 h 80"/>
              <a:gd name="T96" fmla="*/ 66 w 109"/>
              <a:gd name="T97" fmla="*/ 68 h 80"/>
              <a:gd name="T98" fmla="*/ 43 w 109"/>
              <a:gd name="T99" fmla="*/ 73 h 80"/>
              <a:gd name="T100" fmla="*/ 39 w 109"/>
              <a:gd name="T101" fmla="*/ 79 h 80"/>
              <a:gd name="T102" fmla="*/ 71 w 109"/>
              <a:gd name="T103" fmla="*/ 79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9" h="80">
                <a:moveTo>
                  <a:pt x="105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1"/>
                  <a:pt x="0" y="4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69"/>
                  <a:pt x="2" y="70"/>
                  <a:pt x="5" y="70"/>
                </a:cubicBezTo>
                <a:cubicBezTo>
                  <a:pt x="105" y="70"/>
                  <a:pt x="105" y="70"/>
                  <a:pt x="105" y="70"/>
                </a:cubicBezTo>
                <a:cubicBezTo>
                  <a:pt x="107" y="70"/>
                  <a:pt x="109" y="69"/>
                  <a:pt x="109" y="67"/>
                </a:cubicBezTo>
                <a:cubicBezTo>
                  <a:pt x="109" y="4"/>
                  <a:pt x="109" y="4"/>
                  <a:pt x="109" y="4"/>
                </a:cubicBezTo>
                <a:cubicBezTo>
                  <a:pt x="109" y="1"/>
                  <a:pt x="107" y="0"/>
                  <a:pt x="105" y="0"/>
                </a:cubicBezTo>
                <a:moveTo>
                  <a:pt x="40" y="47"/>
                </a:moveTo>
                <a:cubicBezTo>
                  <a:pt x="38" y="47"/>
                  <a:pt x="36" y="49"/>
                  <a:pt x="36" y="52"/>
                </a:cubicBezTo>
                <a:cubicBezTo>
                  <a:pt x="74" y="52"/>
                  <a:pt x="74" y="52"/>
                  <a:pt x="74" y="52"/>
                </a:cubicBezTo>
                <a:cubicBezTo>
                  <a:pt x="74" y="49"/>
                  <a:pt x="72" y="47"/>
                  <a:pt x="69" y="47"/>
                </a:cubicBezTo>
                <a:cubicBezTo>
                  <a:pt x="69" y="26"/>
                  <a:pt x="69" y="26"/>
                  <a:pt x="69" y="26"/>
                </a:cubicBezTo>
                <a:cubicBezTo>
                  <a:pt x="69" y="26"/>
                  <a:pt x="69" y="26"/>
                  <a:pt x="69" y="26"/>
                </a:cubicBezTo>
                <a:cubicBezTo>
                  <a:pt x="69" y="27"/>
                  <a:pt x="70" y="28"/>
                  <a:pt x="71" y="28"/>
                </a:cubicBezTo>
                <a:cubicBezTo>
                  <a:pt x="72" y="28"/>
                  <a:pt x="72" y="28"/>
                  <a:pt x="72" y="28"/>
                </a:cubicBezTo>
                <a:cubicBezTo>
                  <a:pt x="73" y="28"/>
                  <a:pt x="74" y="26"/>
                  <a:pt x="74" y="25"/>
                </a:cubicBezTo>
                <a:cubicBezTo>
                  <a:pt x="69" y="14"/>
                  <a:pt x="69" y="14"/>
                  <a:pt x="69" y="14"/>
                </a:cubicBezTo>
                <a:cubicBezTo>
                  <a:pt x="40" y="14"/>
                  <a:pt x="40" y="14"/>
                  <a:pt x="40" y="14"/>
                </a:cubicBezTo>
                <a:cubicBezTo>
                  <a:pt x="36" y="25"/>
                  <a:pt x="36" y="25"/>
                  <a:pt x="36" y="25"/>
                </a:cubicBezTo>
                <a:cubicBezTo>
                  <a:pt x="35" y="26"/>
                  <a:pt x="36" y="28"/>
                  <a:pt x="37" y="28"/>
                </a:cubicBezTo>
                <a:cubicBezTo>
                  <a:pt x="38" y="28"/>
                  <a:pt x="38" y="28"/>
                  <a:pt x="38" y="28"/>
                </a:cubicBezTo>
                <a:cubicBezTo>
                  <a:pt x="39" y="28"/>
                  <a:pt x="40" y="27"/>
                  <a:pt x="40" y="26"/>
                </a:cubicBezTo>
                <a:cubicBezTo>
                  <a:pt x="40" y="26"/>
                  <a:pt x="40" y="26"/>
                  <a:pt x="40" y="26"/>
                </a:cubicBezTo>
                <a:cubicBezTo>
                  <a:pt x="40" y="47"/>
                  <a:pt x="40" y="47"/>
                  <a:pt x="40" y="47"/>
                </a:cubicBezTo>
                <a:close/>
                <a:moveTo>
                  <a:pt x="56" y="41"/>
                </a:moveTo>
                <a:cubicBezTo>
                  <a:pt x="65" y="41"/>
                  <a:pt x="65" y="41"/>
                  <a:pt x="65" y="41"/>
                </a:cubicBezTo>
                <a:cubicBezTo>
                  <a:pt x="65" y="41"/>
                  <a:pt x="65" y="41"/>
                  <a:pt x="65" y="41"/>
                </a:cubicBezTo>
                <a:cubicBezTo>
                  <a:pt x="65" y="42"/>
                  <a:pt x="65" y="42"/>
                  <a:pt x="65" y="42"/>
                </a:cubicBezTo>
                <a:cubicBezTo>
                  <a:pt x="65" y="43"/>
                  <a:pt x="65" y="43"/>
                  <a:pt x="65" y="43"/>
                </a:cubicBezTo>
                <a:cubicBezTo>
                  <a:pt x="56" y="43"/>
                  <a:pt x="56" y="43"/>
                  <a:pt x="56" y="43"/>
                </a:cubicBezTo>
                <a:cubicBezTo>
                  <a:pt x="56" y="43"/>
                  <a:pt x="56" y="43"/>
                  <a:pt x="56" y="42"/>
                </a:cubicBezTo>
                <a:cubicBezTo>
                  <a:pt x="56" y="41"/>
                  <a:pt x="56" y="41"/>
                  <a:pt x="56" y="41"/>
                </a:cubicBezTo>
                <a:cubicBezTo>
                  <a:pt x="56" y="41"/>
                  <a:pt x="56" y="41"/>
                  <a:pt x="56" y="41"/>
                </a:cubicBezTo>
                <a:moveTo>
                  <a:pt x="56" y="38"/>
                </a:moveTo>
                <a:cubicBezTo>
                  <a:pt x="65" y="38"/>
                  <a:pt x="65" y="38"/>
                  <a:pt x="65" y="38"/>
                </a:cubicBezTo>
                <a:cubicBezTo>
                  <a:pt x="65" y="38"/>
                  <a:pt x="65" y="38"/>
                  <a:pt x="65" y="39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40"/>
                  <a:pt x="56" y="40"/>
                  <a:pt x="56" y="40"/>
                </a:cubicBezTo>
                <a:cubicBezTo>
                  <a:pt x="56" y="39"/>
                  <a:pt x="56" y="39"/>
                  <a:pt x="56" y="39"/>
                </a:cubicBezTo>
                <a:cubicBezTo>
                  <a:pt x="56" y="38"/>
                  <a:pt x="56" y="38"/>
                  <a:pt x="56" y="38"/>
                </a:cubicBezTo>
                <a:moveTo>
                  <a:pt x="56" y="35"/>
                </a:moveTo>
                <a:cubicBezTo>
                  <a:pt x="65" y="35"/>
                  <a:pt x="65" y="35"/>
                  <a:pt x="65" y="35"/>
                </a:cubicBezTo>
                <a:cubicBezTo>
                  <a:pt x="65" y="35"/>
                  <a:pt x="65" y="36"/>
                  <a:pt x="65" y="36"/>
                </a:cubicBezTo>
                <a:cubicBezTo>
                  <a:pt x="65" y="37"/>
                  <a:pt x="65" y="37"/>
                  <a:pt x="65" y="37"/>
                </a:cubicBezTo>
                <a:cubicBezTo>
                  <a:pt x="65" y="37"/>
                  <a:pt x="65" y="37"/>
                  <a:pt x="65" y="37"/>
                </a:cubicBezTo>
                <a:cubicBezTo>
                  <a:pt x="56" y="37"/>
                  <a:pt x="56" y="37"/>
                  <a:pt x="56" y="37"/>
                </a:cubicBezTo>
                <a:cubicBezTo>
                  <a:pt x="56" y="37"/>
                  <a:pt x="56" y="37"/>
                  <a:pt x="56" y="37"/>
                </a:cubicBezTo>
                <a:cubicBezTo>
                  <a:pt x="56" y="36"/>
                  <a:pt x="56" y="36"/>
                  <a:pt x="56" y="36"/>
                </a:cubicBezTo>
                <a:cubicBezTo>
                  <a:pt x="56" y="36"/>
                  <a:pt x="56" y="35"/>
                  <a:pt x="56" y="35"/>
                </a:cubicBezTo>
                <a:moveTo>
                  <a:pt x="56" y="33"/>
                </a:moveTo>
                <a:cubicBezTo>
                  <a:pt x="65" y="33"/>
                  <a:pt x="65" y="33"/>
                  <a:pt x="65" y="33"/>
                </a:cubicBezTo>
                <a:cubicBezTo>
                  <a:pt x="65" y="33"/>
                  <a:pt x="65" y="33"/>
                  <a:pt x="65" y="33"/>
                </a:cubicBezTo>
                <a:cubicBezTo>
                  <a:pt x="65" y="34"/>
                  <a:pt x="65" y="34"/>
                  <a:pt x="65" y="34"/>
                </a:cubicBezTo>
                <a:cubicBezTo>
                  <a:pt x="65" y="34"/>
                  <a:pt x="65" y="34"/>
                  <a:pt x="65" y="34"/>
                </a:cubicBezTo>
                <a:cubicBezTo>
                  <a:pt x="56" y="34"/>
                  <a:pt x="56" y="34"/>
                  <a:pt x="56" y="34"/>
                </a:cubicBezTo>
                <a:cubicBezTo>
                  <a:pt x="56" y="34"/>
                  <a:pt x="56" y="34"/>
                  <a:pt x="56" y="34"/>
                </a:cubicBezTo>
                <a:cubicBezTo>
                  <a:pt x="56" y="33"/>
                  <a:pt x="56" y="33"/>
                  <a:pt x="56" y="33"/>
                </a:cubicBezTo>
                <a:cubicBezTo>
                  <a:pt x="56" y="33"/>
                  <a:pt x="56" y="33"/>
                  <a:pt x="56" y="33"/>
                </a:cubicBezTo>
                <a:moveTo>
                  <a:pt x="45" y="32"/>
                </a:moveTo>
                <a:cubicBezTo>
                  <a:pt x="54" y="32"/>
                  <a:pt x="54" y="32"/>
                  <a:pt x="54" y="32"/>
                </a:cubicBezTo>
                <a:cubicBezTo>
                  <a:pt x="54" y="32"/>
                  <a:pt x="55" y="33"/>
                  <a:pt x="55" y="33"/>
                </a:cubicBezTo>
                <a:cubicBezTo>
                  <a:pt x="55" y="33"/>
                  <a:pt x="55" y="33"/>
                  <a:pt x="55" y="34"/>
                </a:cubicBezTo>
                <a:cubicBezTo>
                  <a:pt x="55" y="42"/>
                  <a:pt x="55" y="42"/>
                  <a:pt x="55" y="42"/>
                </a:cubicBezTo>
                <a:cubicBezTo>
                  <a:pt x="55" y="42"/>
                  <a:pt x="55" y="42"/>
                  <a:pt x="55" y="42"/>
                </a:cubicBezTo>
                <a:cubicBezTo>
                  <a:pt x="55" y="43"/>
                  <a:pt x="54" y="43"/>
                  <a:pt x="54" y="43"/>
                </a:cubicBezTo>
                <a:cubicBezTo>
                  <a:pt x="45" y="43"/>
                  <a:pt x="45" y="43"/>
                  <a:pt x="45" y="43"/>
                </a:cubicBezTo>
                <a:cubicBezTo>
                  <a:pt x="45" y="43"/>
                  <a:pt x="45" y="43"/>
                  <a:pt x="44" y="42"/>
                </a:cubicBezTo>
                <a:cubicBezTo>
                  <a:pt x="44" y="42"/>
                  <a:pt x="44" y="42"/>
                  <a:pt x="44" y="42"/>
                </a:cubicBezTo>
                <a:cubicBezTo>
                  <a:pt x="44" y="34"/>
                  <a:pt x="44" y="34"/>
                  <a:pt x="44" y="34"/>
                </a:cubicBezTo>
                <a:cubicBezTo>
                  <a:pt x="44" y="33"/>
                  <a:pt x="44" y="33"/>
                  <a:pt x="44" y="33"/>
                </a:cubicBezTo>
                <a:cubicBezTo>
                  <a:pt x="45" y="33"/>
                  <a:pt x="45" y="32"/>
                  <a:pt x="45" y="32"/>
                </a:cubicBezTo>
                <a:moveTo>
                  <a:pt x="43" y="28"/>
                </a:moveTo>
                <a:cubicBezTo>
                  <a:pt x="44" y="28"/>
                  <a:pt x="45" y="27"/>
                  <a:pt x="45" y="26"/>
                </a:cubicBezTo>
                <a:cubicBezTo>
                  <a:pt x="45" y="27"/>
                  <a:pt x="46" y="28"/>
                  <a:pt x="48" y="28"/>
                </a:cubicBezTo>
                <a:cubicBezTo>
                  <a:pt x="49" y="28"/>
                  <a:pt x="50" y="27"/>
                  <a:pt x="50" y="26"/>
                </a:cubicBezTo>
                <a:cubicBezTo>
                  <a:pt x="50" y="27"/>
                  <a:pt x="51" y="28"/>
                  <a:pt x="52" y="28"/>
                </a:cubicBezTo>
                <a:cubicBezTo>
                  <a:pt x="54" y="28"/>
                  <a:pt x="55" y="27"/>
                  <a:pt x="55" y="26"/>
                </a:cubicBezTo>
                <a:cubicBezTo>
                  <a:pt x="55" y="27"/>
                  <a:pt x="56" y="28"/>
                  <a:pt x="57" y="28"/>
                </a:cubicBezTo>
                <a:cubicBezTo>
                  <a:pt x="58" y="28"/>
                  <a:pt x="59" y="27"/>
                  <a:pt x="59" y="26"/>
                </a:cubicBezTo>
                <a:cubicBezTo>
                  <a:pt x="59" y="27"/>
                  <a:pt x="61" y="28"/>
                  <a:pt x="62" y="28"/>
                </a:cubicBezTo>
                <a:cubicBezTo>
                  <a:pt x="63" y="28"/>
                  <a:pt x="64" y="27"/>
                  <a:pt x="64" y="26"/>
                </a:cubicBezTo>
                <a:cubicBezTo>
                  <a:pt x="64" y="27"/>
                  <a:pt x="65" y="28"/>
                  <a:pt x="67" y="28"/>
                </a:cubicBezTo>
                <a:cubicBezTo>
                  <a:pt x="67" y="47"/>
                  <a:pt x="67" y="47"/>
                  <a:pt x="67" y="47"/>
                </a:cubicBezTo>
                <a:cubicBezTo>
                  <a:pt x="43" y="47"/>
                  <a:pt x="43" y="47"/>
                  <a:pt x="43" y="47"/>
                </a:cubicBezTo>
                <a:lnTo>
                  <a:pt x="43" y="28"/>
                </a:lnTo>
                <a:close/>
                <a:moveTo>
                  <a:pt x="103" y="58"/>
                </a:moveTo>
                <a:cubicBezTo>
                  <a:pt x="103" y="58"/>
                  <a:pt x="103" y="58"/>
                  <a:pt x="103" y="58"/>
                </a:cubicBezTo>
                <a:cubicBezTo>
                  <a:pt x="7" y="58"/>
                  <a:pt x="7" y="58"/>
                  <a:pt x="7" y="58"/>
                </a:cubicBezTo>
                <a:cubicBezTo>
                  <a:pt x="7" y="7"/>
                  <a:pt x="7" y="7"/>
                  <a:pt x="7" y="7"/>
                </a:cubicBezTo>
                <a:cubicBezTo>
                  <a:pt x="103" y="7"/>
                  <a:pt x="103" y="7"/>
                  <a:pt x="103" y="7"/>
                </a:cubicBezTo>
                <a:lnTo>
                  <a:pt x="103" y="58"/>
                </a:lnTo>
                <a:close/>
                <a:moveTo>
                  <a:pt x="69" y="77"/>
                </a:moveTo>
                <a:cubicBezTo>
                  <a:pt x="67" y="75"/>
                  <a:pt x="67" y="73"/>
                  <a:pt x="67" y="73"/>
                </a:cubicBezTo>
                <a:cubicBezTo>
                  <a:pt x="66" y="68"/>
                  <a:pt x="66" y="68"/>
                  <a:pt x="66" y="68"/>
                </a:cubicBezTo>
                <a:cubicBezTo>
                  <a:pt x="43" y="68"/>
                  <a:pt x="43" y="68"/>
                  <a:pt x="43" y="68"/>
                </a:cubicBezTo>
                <a:cubicBezTo>
                  <a:pt x="43" y="73"/>
                  <a:pt x="43" y="73"/>
                  <a:pt x="43" y="73"/>
                </a:cubicBezTo>
                <a:cubicBezTo>
                  <a:pt x="43" y="73"/>
                  <a:pt x="43" y="75"/>
                  <a:pt x="41" y="76"/>
                </a:cubicBezTo>
                <a:cubicBezTo>
                  <a:pt x="39" y="78"/>
                  <a:pt x="37" y="79"/>
                  <a:pt x="39" y="79"/>
                </a:cubicBezTo>
                <a:cubicBezTo>
                  <a:pt x="40" y="80"/>
                  <a:pt x="54" y="79"/>
                  <a:pt x="55" y="79"/>
                </a:cubicBezTo>
                <a:cubicBezTo>
                  <a:pt x="56" y="79"/>
                  <a:pt x="69" y="80"/>
                  <a:pt x="71" y="79"/>
                </a:cubicBezTo>
                <a:cubicBezTo>
                  <a:pt x="72" y="79"/>
                  <a:pt x="71" y="78"/>
                  <a:pt x="69" y="77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" name="Freeform 56"/>
          <p:cNvSpPr>
            <a:spLocks/>
          </p:cNvSpPr>
          <p:nvPr/>
        </p:nvSpPr>
        <p:spPr bwMode="auto">
          <a:xfrm>
            <a:off x="14159695" y="7816836"/>
            <a:ext cx="546440" cy="683976"/>
          </a:xfrm>
          <a:custGeom>
            <a:avLst/>
            <a:gdLst>
              <a:gd name="T0" fmla="*/ 7 w 90"/>
              <a:gd name="T1" fmla="*/ 109 h 113"/>
              <a:gd name="T2" fmla="*/ 33 w 90"/>
              <a:gd name="T3" fmla="*/ 108 h 113"/>
              <a:gd name="T4" fmla="*/ 75 w 90"/>
              <a:gd name="T5" fmla="*/ 110 h 113"/>
              <a:gd name="T6" fmla="*/ 76 w 90"/>
              <a:gd name="T7" fmla="*/ 97 h 113"/>
              <a:gd name="T8" fmla="*/ 82 w 90"/>
              <a:gd name="T9" fmla="*/ 80 h 113"/>
              <a:gd name="T10" fmla="*/ 82 w 90"/>
              <a:gd name="T11" fmla="*/ 62 h 113"/>
              <a:gd name="T12" fmla="*/ 78 w 90"/>
              <a:gd name="T13" fmla="*/ 44 h 113"/>
              <a:gd name="T14" fmla="*/ 53 w 90"/>
              <a:gd name="T15" fmla="*/ 44 h 113"/>
              <a:gd name="T16" fmla="*/ 62 w 90"/>
              <a:gd name="T17" fmla="*/ 5 h 113"/>
              <a:gd name="T18" fmla="*/ 48 w 90"/>
              <a:gd name="T19" fmla="*/ 6 h 113"/>
              <a:gd name="T20" fmla="*/ 25 w 90"/>
              <a:gd name="T21" fmla="*/ 44 h 113"/>
              <a:gd name="T22" fmla="*/ 6 w 90"/>
              <a:gd name="T23" fmla="*/ 56 h 113"/>
              <a:gd name="T24" fmla="*/ 7 w 90"/>
              <a:gd name="T25" fmla="*/ 109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0" h="113">
                <a:moveTo>
                  <a:pt x="7" y="109"/>
                </a:moveTo>
                <a:cubicBezTo>
                  <a:pt x="12" y="109"/>
                  <a:pt x="27" y="110"/>
                  <a:pt x="33" y="108"/>
                </a:cubicBezTo>
                <a:cubicBezTo>
                  <a:pt x="47" y="111"/>
                  <a:pt x="62" y="113"/>
                  <a:pt x="75" y="110"/>
                </a:cubicBezTo>
                <a:cubicBezTo>
                  <a:pt x="80" y="103"/>
                  <a:pt x="79" y="99"/>
                  <a:pt x="76" y="97"/>
                </a:cubicBezTo>
                <a:cubicBezTo>
                  <a:pt x="85" y="93"/>
                  <a:pt x="88" y="88"/>
                  <a:pt x="82" y="80"/>
                </a:cubicBezTo>
                <a:cubicBezTo>
                  <a:pt x="90" y="72"/>
                  <a:pt x="89" y="67"/>
                  <a:pt x="82" y="62"/>
                </a:cubicBezTo>
                <a:cubicBezTo>
                  <a:pt x="89" y="54"/>
                  <a:pt x="87" y="48"/>
                  <a:pt x="78" y="44"/>
                </a:cubicBezTo>
                <a:cubicBezTo>
                  <a:pt x="70" y="44"/>
                  <a:pt x="60" y="43"/>
                  <a:pt x="53" y="44"/>
                </a:cubicBezTo>
                <a:cubicBezTo>
                  <a:pt x="62" y="33"/>
                  <a:pt x="72" y="22"/>
                  <a:pt x="62" y="5"/>
                </a:cubicBezTo>
                <a:cubicBezTo>
                  <a:pt x="59" y="0"/>
                  <a:pt x="51" y="1"/>
                  <a:pt x="48" y="6"/>
                </a:cubicBezTo>
                <a:cubicBezTo>
                  <a:pt x="52" y="18"/>
                  <a:pt x="34" y="29"/>
                  <a:pt x="25" y="44"/>
                </a:cubicBezTo>
                <a:cubicBezTo>
                  <a:pt x="23" y="48"/>
                  <a:pt x="10" y="54"/>
                  <a:pt x="6" y="56"/>
                </a:cubicBezTo>
                <a:cubicBezTo>
                  <a:pt x="0" y="76"/>
                  <a:pt x="2" y="91"/>
                  <a:pt x="7" y="10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7" name="Freeform 57"/>
          <p:cNvSpPr>
            <a:spLocks noEditPoints="1"/>
          </p:cNvSpPr>
          <p:nvPr/>
        </p:nvSpPr>
        <p:spPr bwMode="auto">
          <a:xfrm>
            <a:off x="12598443" y="7712752"/>
            <a:ext cx="527852" cy="892144"/>
          </a:xfrm>
          <a:custGeom>
            <a:avLst/>
            <a:gdLst>
              <a:gd name="T0" fmla="*/ 31 w 87"/>
              <a:gd name="T1" fmla="*/ 47 h 147"/>
              <a:gd name="T2" fmla="*/ 39 w 87"/>
              <a:gd name="T3" fmla="*/ 52 h 147"/>
              <a:gd name="T4" fmla="*/ 61 w 87"/>
              <a:gd name="T5" fmla="*/ 67 h 147"/>
              <a:gd name="T6" fmla="*/ 64 w 87"/>
              <a:gd name="T7" fmla="*/ 70 h 147"/>
              <a:gd name="T8" fmla="*/ 61 w 87"/>
              <a:gd name="T9" fmla="*/ 73 h 147"/>
              <a:gd name="T10" fmla="*/ 58 w 87"/>
              <a:gd name="T11" fmla="*/ 70 h 147"/>
              <a:gd name="T12" fmla="*/ 61 w 87"/>
              <a:gd name="T13" fmla="*/ 67 h 147"/>
              <a:gd name="T14" fmla="*/ 61 w 87"/>
              <a:gd name="T15" fmla="*/ 69 h 147"/>
              <a:gd name="T16" fmla="*/ 60 w 87"/>
              <a:gd name="T17" fmla="*/ 70 h 147"/>
              <a:gd name="T18" fmla="*/ 61 w 87"/>
              <a:gd name="T19" fmla="*/ 71 h 147"/>
              <a:gd name="T20" fmla="*/ 62 w 87"/>
              <a:gd name="T21" fmla="*/ 70 h 147"/>
              <a:gd name="T22" fmla="*/ 48 w 87"/>
              <a:gd name="T23" fmla="*/ 67 h 147"/>
              <a:gd name="T24" fmla="*/ 50 w 87"/>
              <a:gd name="T25" fmla="*/ 68 h 147"/>
              <a:gd name="T26" fmla="*/ 50 w 87"/>
              <a:gd name="T27" fmla="*/ 72 h 147"/>
              <a:gd name="T28" fmla="*/ 48 w 87"/>
              <a:gd name="T29" fmla="*/ 73 h 147"/>
              <a:gd name="T30" fmla="*/ 45 w 87"/>
              <a:gd name="T31" fmla="*/ 70 h 147"/>
              <a:gd name="T32" fmla="*/ 48 w 87"/>
              <a:gd name="T33" fmla="*/ 67 h 147"/>
              <a:gd name="T34" fmla="*/ 48 w 87"/>
              <a:gd name="T35" fmla="*/ 69 h 147"/>
              <a:gd name="T36" fmla="*/ 47 w 87"/>
              <a:gd name="T37" fmla="*/ 70 h 147"/>
              <a:gd name="T38" fmla="*/ 48 w 87"/>
              <a:gd name="T39" fmla="*/ 71 h 147"/>
              <a:gd name="T40" fmla="*/ 49 w 87"/>
              <a:gd name="T41" fmla="*/ 70 h 147"/>
              <a:gd name="T42" fmla="*/ 30 w 87"/>
              <a:gd name="T43" fmla="*/ 73 h 147"/>
              <a:gd name="T44" fmla="*/ 36 w 87"/>
              <a:gd name="T45" fmla="*/ 111 h 147"/>
              <a:gd name="T46" fmla="*/ 83 w 87"/>
              <a:gd name="T47" fmla="*/ 93 h 147"/>
              <a:gd name="T48" fmla="*/ 71 w 87"/>
              <a:gd name="T49" fmla="*/ 56 h 147"/>
              <a:gd name="T50" fmla="*/ 38 w 87"/>
              <a:gd name="T51" fmla="*/ 55 h 147"/>
              <a:gd name="T52" fmla="*/ 36 w 87"/>
              <a:gd name="T53" fmla="*/ 58 h 147"/>
              <a:gd name="T54" fmla="*/ 16 w 87"/>
              <a:gd name="T55" fmla="*/ 67 h 147"/>
              <a:gd name="T56" fmla="*/ 16 w 87"/>
              <a:gd name="T57" fmla="*/ 75 h 147"/>
              <a:gd name="T58" fmla="*/ 16 w 87"/>
              <a:gd name="T59" fmla="*/ 67 h 147"/>
              <a:gd name="T60" fmla="*/ 62 w 87"/>
              <a:gd name="T61" fmla="*/ 80 h 147"/>
              <a:gd name="T62" fmla="*/ 47 w 87"/>
              <a:gd name="T63" fmla="*/ 80 h 147"/>
              <a:gd name="T64" fmla="*/ 41 w 87"/>
              <a:gd name="T65" fmla="*/ 67 h 147"/>
              <a:gd name="T66" fmla="*/ 73 w 87"/>
              <a:gd name="T67" fmla="*/ 77 h 147"/>
              <a:gd name="T68" fmla="*/ 41 w 87"/>
              <a:gd name="T69" fmla="*/ 67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7" h="147">
                <a:moveTo>
                  <a:pt x="67" y="52"/>
                </a:moveTo>
                <a:cubicBezTo>
                  <a:pt x="66" y="51"/>
                  <a:pt x="59" y="0"/>
                  <a:pt x="31" y="47"/>
                </a:cubicBezTo>
                <a:cubicBezTo>
                  <a:pt x="0" y="91"/>
                  <a:pt x="40" y="45"/>
                  <a:pt x="42" y="43"/>
                </a:cubicBezTo>
                <a:cubicBezTo>
                  <a:pt x="44" y="41"/>
                  <a:pt x="39" y="52"/>
                  <a:pt x="39" y="52"/>
                </a:cubicBezTo>
                <a:cubicBezTo>
                  <a:pt x="38" y="53"/>
                  <a:pt x="54" y="60"/>
                  <a:pt x="67" y="52"/>
                </a:cubicBezTo>
                <a:moveTo>
                  <a:pt x="61" y="67"/>
                </a:moveTo>
                <a:cubicBezTo>
                  <a:pt x="62" y="67"/>
                  <a:pt x="62" y="67"/>
                  <a:pt x="63" y="68"/>
                </a:cubicBezTo>
                <a:cubicBezTo>
                  <a:pt x="64" y="68"/>
                  <a:pt x="64" y="69"/>
                  <a:pt x="64" y="70"/>
                </a:cubicBezTo>
                <a:cubicBezTo>
                  <a:pt x="64" y="71"/>
                  <a:pt x="64" y="72"/>
                  <a:pt x="63" y="72"/>
                </a:cubicBezTo>
                <a:cubicBezTo>
                  <a:pt x="62" y="73"/>
                  <a:pt x="62" y="73"/>
                  <a:pt x="61" y="73"/>
                </a:cubicBezTo>
                <a:cubicBezTo>
                  <a:pt x="60" y="73"/>
                  <a:pt x="59" y="73"/>
                  <a:pt x="59" y="72"/>
                </a:cubicBezTo>
                <a:cubicBezTo>
                  <a:pt x="58" y="72"/>
                  <a:pt x="58" y="71"/>
                  <a:pt x="58" y="70"/>
                </a:cubicBezTo>
                <a:cubicBezTo>
                  <a:pt x="58" y="69"/>
                  <a:pt x="58" y="68"/>
                  <a:pt x="59" y="68"/>
                </a:cubicBezTo>
                <a:cubicBezTo>
                  <a:pt x="59" y="67"/>
                  <a:pt x="60" y="67"/>
                  <a:pt x="61" y="67"/>
                </a:cubicBezTo>
                <a:moveTo>
                  <a:pt x="62" y="69"/>
                </a:moveTo>
                <a:cubicBezTo>
                  <a:pt x="61" y="69"/>
                  <a:pt x="61" y="69"/>
                  <a:pt x="61" y="69"/>
                </a:cubicBezTo>
                <a:cubicBezTo>
                  <a:pt x="61" y="69"/>
                  <a:pt x="60" y="69"/>
                  <a:pt x="60" y="69"/>
                </a:cubicBezTo>
                <a:cubicBezTo>
                  <a:pt x="60" y="69"/>
                  <a:pt x="60" y="70"/>
                  <a:pt x="60" y="70"/>
                </a:cubicBezTo>
                <a:cubicBezTo>
                  <a:pt x="60" y="70"/>
                  <a:pt x="60" y="71"/>
                  <a:pt x="60" y="71"/>
                </a:cubicBezTo>
                <a:cubicBezTo>
                  <a:pt x="60" y="71"/>
                  <a:pt x="61" y="71"/>
                  <a:pt x="61" y="71"/>
                </a:cubicBezTo>
                <a:cubicBezTo>
                  <a:pt x="61" y="71"/>
                  <a:pt x="61" y="71"/>
                  <a:pt x="62" y="71"/>
                </a:cubicBezTo>
                <a:cubicBezTo>
                  <a:pt x="62" y="71"/>
                  <a:pt x="62" y="70"/>
                  <a:pt x="62" y="70"/>
                </a:cubicBezTo>
                <a:cubicBezTo>
                  <a:pt x="62" y="70"/>
                  <a:pt x="62" y="69"/>
                  <a:pt x="62" y="69"/>
                </a:cubicBezTo>
                <a:moveTo>
                  <a:pt x="48" y="67"/>
                </a:moveTo>
                <a:cubicBezTo>
                  <a:pt x="49" y="67"/>
                  <a:pt x="50" y="67"/>
                  <a:pt x="50" y="68"/>
                </a:cubicBezTo>
                <a:cubicBezTo>
                  <a:pt x="50" y="68"/>
                  <a:pt x="50" y="68"/>
                  <a:pt x="50" y="68"/>
                </a:cubicBezTo>
                <a:cubicBezTo>
                  <a:pt x="51" y="68"/>
                  <a:pt x="51" y="69"/>
                  <a:pt x="51" y="70"/>
                </a:cubicBezTo>
                <a:cubicBezTo>
                  <a:pt x="51" y="71"/>
                  <a:pt x="51" y="72"/>
                  <a:pt x="50" y="72"/>
                </a:cubicBezTo>
                <a:cubicBezTo>
                  <a:pt x="50" y="72"/>
                  <a:pt x="50" y="72"/>
                  <a:pt x="50" y="72"/>
                </a:cubicBezTo>
                <a:cubicBezTo>
                  <a:pt x="50" y="73"/>
                  <a:pt x="49" y="73"/>
                  <a:pt x="48" y="73"/>
                </a:cubicBezTo>
                <a:cubicBezTo>
                  <a:pt x="47" y="73"/>
                  <a:pt x="46" y="73"/>
                  <a:pt x="46" y="72"/>
                </a:cubicBezTo>
                <a:cubicBezTo>
                  <a:pt x="45" y="72"/>
                  <a:pt x="45" y="71"/>
                  <a:pt x="45" y="70"/>
                </a:cubicBezTo>
                <a:cubicBezTo>
                  <a:pt x="45" y="69"/>
                  <a:pt x="45" y="68"/>
                  <a:pt x="46" y="68"/>
                </a:cubicBezTo>
                <a:cubicBezTo>
                  <a:pt x="46" y="67"/>
                  <a:pt x="47" y="67"/>
                  <a:pt x="48" y="67"/>
                </a:cubicBezTo>
                <a:moveTo>
                  <a:pt x="49" y="69"/>
                </a:moveTo>
                <a:cubicBezTo>
                  <a:pt x="49" y="69"/>
                  <a:pt x="48" y="69"/>
                  <a:pt x="48" y="69"/>
                </a:cubicBezTo>
                <a:cubicBezTo>
                  <a:pt x="48" y="69"/>
                  <a:pt x="47" y="69"/>
                  <a:pt x="47" y="69"/>
                </a:cubicBezTo>
                <a:cubicBezTo>
                  <a:pt x="47" y="69"/>
                  <a:pt x="47" y="70"/>
                  <a:pt x="47" y="70"/>
                </a:cubicBezTo>
                <a:cubicBezTo>
                  <a:pt x="47" y="70"/>
                  <a:pt x="47" y="71"/>
                  <a:pt x="47" y="71"/>
                </a:cubicBezTo>
                <a:cubicBezTo>
                  <a:pt x="47" y="71"/>
                  <a:pt x="48" y="71"/>
                  <a:pt x="48" y="71"/>
                </a:cubicBezTo>
                <a:cubicBezTo>
                  <a:pt x="48" y="71"/>
                  <a:pt x="49" y="71"/>
                  <a:pt x="49" y="71"/>
                </a:cubicBezTo>
                <a:cubicBezTo>
                  <a:pt x="49" y="71"/>
                  <a:pt x="49" y="70"/>
                  <a:pt x="49" y="70"/>
                </a:cubicBezTo>
                <a:cubicBezTo>
                  <a:pt x="49" y="70"/>
                  <a:pt x="49" y="69"/>
                  <a:pt x="49" y="69"/>
                </a:cubicBezTo>
                <a:moveTo>
                  <a:pt x="30" y="73"/>
                </a:moveTo>
                <a:cubicBezTo>
                  <a:pt x="25" y="79"/>
                  <a:pt x="23" y="85"/>
                  <a:pt x="25" y="94"/>
                </a:cubicBezTo>
                <a:cubicBezTo>
                  <a:pt x="26" y="102"/>
                  <a:pt x="31" y="108"/>
                  <a:pt x="36" y="111"/>
                </a:cubicBezTo>
                <a:cubicBezTo>
                  <a:pt x="45" y="118"/>
                  <a:pt x="64" y="147"/>
                  <a:pt x="63" y="132"/>
                </a:cubicBezTo>
                <a:cubicBezTo>
                  <a:pt x="59" y="125"/>
                  <a:pt x="77" y="105"/>
                  <a:pt x="83" y="93"/>
                </a:cubicBezTo>
                <a:cubicBezTo>
                  <a:pt x="87" y="84"/>
                  <a:pt x="83" y="74"/>
                  <a:pt x="77" y="71"/>
                </a:cubicBezTo>
                <a:cubicBezTo>
                  <a:pt x="79" y="64"/>
                  <a:pt x="76" y="59"/>
                  <a:pt x="71" y="56"/>
                </a:cubicBezTo>
                <a:cubicBezTo>
                  <a:pt x="71" y="55"/>
                  <a:pt x="70" y="55"/>
                  <a:pt x="69" y="55"/>
                </a:cubicBezTo>
                <a:cubicBezTo>
                  <a:pt x="58" y="59"/>
                  <a:pt x="48" y="59"/>
                  <a:pt x="38" y="55"/>
                </a:cubicBezTo>
                <a:cubicBezTo>
                  <a:pt x="37" y="55"/>
                  <a:pt x="36" y="56"/>
                  <a:pt x="36" y="57"/>
                </a:cubicBezTo>
                <a:cubicBezTo>
                  <a:pt x="36" y="57"/>
                  <a:pt x="36" y="58"/>
                  <a:pt x="36" y="58"/>
                </a:cubicBezTo>
                <a:cubicBezTo>
                  <a:pt x="30" y="61"/>
                  <a:pt x="27" y="67"/>
                  <a:pt x="30" y="73"/>
                </a:cubicBezTo>
                <a:moveTo>
                  <a:pt x="16" y="67"/>
                </a:moveTo>
                <a:cubicBezTo>
                  <a:pt x="13" y="67"/>
                  <a:pt x="12" y="69"/>
                  <a:pt x="12" y="71"/>
                </a:cubicBezTo>
                <a:cubicBezTo>
                  <a:pt x="12" y="73"/>
                  <a:pt x="13" y="75"/>
                  <a:pt x="16" y="75"/>
                </a:cubicBezTo>
                <a:cubicBezTo>
                  <a:pt x="18" y="75"/>
                  <a:pt x="20" y="73"/>
                  <a:pt x="20" y="71"/>
                </a:cubicBezTo>
                <a:cubicBezTo>
                  <a:pt x="20" y="69"/>
                  <a:pt x="18" y="67"/>
                  <a:pt x="16" y="67"/>
                </a:cubicBezTo>
                <a:moveTo>
                  <a:pt x="47" y="80"/>
                </a:moveTo>
                <a:cubicBezTo>
                  <a:pt x="62" y="80"/>
                  <a:pt x="62" y="80"/>
                  <a:pt x="62" y="80"/>
                </a:cubicBezTo>
                <a:cubicBezTo>
                  <a:pt x="62" y="80"/>
                  <a:pt x="62" y="79"/>
                  <a:pt x="62" y="80"/>
                </a:cubicBezTo>
                <a:cubicBezTo>
                  <a:pt x="57" y="86"/>
                  <a:pt x="51" y="86"/>
                  <a:pt x="47" y="80"/>
                </a:cubicBezTo>
                <a:cubicBezTo>
                  <a:pt x="47" y="79"/>
                  <a:pt x="47" y="80"/>
                  <a:pt x="47" y="80"/>
                </a:cubicBezTo>
                <a:moveTo>
                  <a:pt x="41" y="67"/>
                </a:moveTo>
                <a:cubicBezTo>
                  <a:pt x="50" y="64"/>
                  <a:pt x="59" y="64"/>
                  <a:pt x="68" y="67"/>
                </a:cubicBezTo>
                <a:cubicBezTo>
                  <a:pt x="69" y="70"/>
                  <a:pt x="71" y="73"/>
                  <a:pt x="73" y="77"/>
                </a:cubicBezTo>
                <a:cubicBezTo>
                  <a:pt x="60" y="73"/>
                  <a:pt x="48" y="74"/>
                  <a:pt x="36" y="77"/>
                </a:cubicBezTo>
                <a:cubicBezTo>
                  <a:pt x="38" y="73"/>
                  <a:pt x="39" y="70"/>
                  <a:pt x="41" y="67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8" name="Freeform 58"/>
          <p:cNvSpPr>
            <a:spLocks noEditPoints="1"/>
          </p:cNvSpPr>
          <p:nvPr/>
        </p:nvSpPr>
        <p:spPr bwMode="auto">
          <a:xfrm>
            <a:off x="10892217" y="7651419"/>
            <a:ext cx="788060" cy="1014814"/>
          </a:xfrm>
          <a:custGeom>
            <a:avLst/>
            <a:gdLst>
              <a:gd name="T0" fmla="*/ 123 w 130"/>
              <a:gd name="T1" fmla="*/ 97 h 167"/>
              <a:gd name="T2" fmla="*/ 56 w 130"/>
              <a:gd name="T3" fmla="*/ 87 h 167"/>
              <a:gd name="T4" fmla="*/ 77 w 130"/>
              <a:gd name="T5" fmla="*/ 80 h 167"/>
              <a:gd name="T6" fmla="*/ 71 w 130"/>
              <a:gd name="T7" fmla="*/ 97 h 167"/>
              <a:gd name="T8" fmla="*/ 123 w 130"/>
              <a:gd name="T9" fmla="*/ 97 h 167"/>
              <a:gd name="T10" fmla="*/ 28 w 130"/>
              <a:gd name="T11" fmla="*/ 124 h 167"/>
              <a:gd name="T12" fmla="*/ 21 w 130"/>
              <a:gd name="T13" fmla="*/ 131 h 167"/>
              <a:gd name="T14" fmla="*/ 28 w 130"/>
              <a:gd name="T15" fmla="*/ 139 h 167"/>
              <a:gd name="T16" fmla="*/ 35 w 130"/>
              <a:gd name="T17" fmla="*/ 131 h 167"/>
              <a:gd name="T18" fmla="*/ 28 w 130"/>
              <a:gd name="T19" fmla="*/ 124 h 167"/>
              <a:gd name="T20" fmla="*/ 126 w 130"/>
              <a:gd name="T21" fmla="*/ 102 h 167"/>
              <a:gd name="T22" fmla="*/ 69 w 130"/>
              <a:gd name="T23" fmla="*/ 102 h 167"/>
              <a:gd name="T24" fmla="*/ 65 w 130"/>
              <a:gd name="T25" fmla="*/ 106 h 167"/>
              <a:gd name="T26" fmla="*/ 69 w 130"/>
              <a:gd name="T27" fmla="*/ 110 h 167"/>
              <a:gd name="T28" fmla="*/ 126 w 130"/>
              <a:gd name="T29" fmla="*/ 110 h 167"/>
              <a:gd name="T30" fmla="*/ 130 w 130"/>
              <a:gd name="T31" fmla="*/ 106 h 167"/>
              <a:gd name="T32" fmla="*/ 126 w 130"/>
              <a:gd name="T33" fmla="*/ 102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30" h="167">
                <a:moveTo>
                  <a:pt x="123" y="97"/>
                </a:moveTo>
                <a:cubicBezTo>
                  <a:pt x="121" y="95"/>
                  <a:pt x="107" y="0"/>
                  <a:pt x="56" y="87"/>
                </a:cubicBezTo>
                <a:cubicBezTo>
                  <a:pt x="0" y="167"/>
                  <a:pt x="73" y="83"/>
                  <a:pt x="77" y="80"/>
                </a:cubicBezTo>
                <a:cubicBezTo>
                  <a:pt x="81" y="76"/>
                  <a:pt x="71" y="97"/>
                  <a:pt x="71" y="97"/>
                </a:cubicBezTo>
                <a:cubicBezTo>
                  <a:pt x="70" y="98"/>
                  <a:pt x="99" y="112"/>
                  <a:pt x="123" y="97"/>
                </a:cubicBezTo>
                <a:moveTo>
                  <a:pt x="28" y="124"/>
                </a:moveTo>
                <a:cubicBezTo>
                  <a:pt x="24" y="124"/>
                  <a:pt x="21" y="127"/>
                  <a:pt x="21" y="131"/>
                </a:cubicBezTo>
                <a:cubicBezTo>
                  <a:pt x="21" y="135"/>
                  <a:pt x="24" y="139"/>
                  <a:pt x="28" y="139"/>
                </a:cubicBezTo>
                <a:cubicBezTo>
                  <a:pt x="32" y="139"/>
                  <a:pt x="35" y="135"/>
                  <a:pt x="35" y="131"/>
                </a:cubicBezTo>
                <a:cubicBezTo>
                  <a:pt x="35" y="127"/>
                  <a:pt x="32" y="124"/>
                  <a:pt x="28" y="124"/>
                </a:cubicBezTo>
                <a:moveTo>
                  <a:pt x="126" y="102"/>
                </a:moveTo>
                <a:cubicBezTo>
                  <a:pt x="107" y="109"/>
                  <a:pt x="88" y="109"/>
                  <a:pt x="69" y="102"/>
                </a:cubicBezTo>
                <a:cubicBezTo>
                  <a:pt x="67" y="101"/>
                  <a:pt x="65" y="104"/>
                  <a:pt x="65" y="106"/>
                </a:cubicBezTo>
                <a:cubicBezTo>
                  <a:pt x="65" y="108"/>
                  <a:pt x="67" y="110"/>
                  <a:pt x="69" y="110"/>
                </a:cubicBezTo>
                <a:cubicBezTo>
                  <a:pt x="88" y="116"/>
                  <a:pt x="107" y="116"/>
                  <a:pt x="126" y="110"/>
                </a:cubicBezTo>
                <a:cubicBezTo>
                  <a:pt x="128" y="110"/>
                  <a:pt x="130" y="108"/>
                  <a:pt x="130" y="106"/>
                </a:cubicBezTo>
                <a:cubicBezTo>
                  <a:pt x="130" y="104"/>
                  <a:pt x="128" y="101"/>
                  <a:pt x="126" y="102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9" name="Freeform 59"/>
          <p:cNvSpPr>
            <a:spLocks noEditPoints="1"/>
          </p:cNvSpPr>
          <p:nvPr/>
        </p:nvSpPr>
        <p:spPr bwMode="auto">
          <a:xfrm>
            <a:off x="9498246" y="7827991"/>
            <a:ext cx="613350" cy="661674"/>
          </a:xfrm>
          <a:custGeom>
            <a:avLst/>
            <a:gdLst>
              <a:gd name="T0" fmla="*/ 91 w 101"/>
              <a:gd name="T1" fmla="*/ 55 h 109"/>
              <a:gd name="T2" fmla="*/ 91 w 101"/>
              <a:gd name="T3" fmla="*/ 102 h 109"/>
              <a:gd name="T4" fmla="*/ 84 w 101"/>
              <a:gd name="T5" fmla="*/ 109 h 109"/>
              <a:gd name="T6" fmla="*/ 52 w 101"/>
              <a:gd name="T7" fmla="*/ 109 h 109"/>
              <a:gd name="T8" fmla="*/ 52 w 101"/>
              <a:gd name="T9" fmla="*/ 55 h 109"/>
              <a:gd name="T10" fmla="*/ 91 w 101"/>
              <a:gd name="T11" fmla="*/ 55 h 109"/>
              <a:gd name="T12" fmla="*/ 51 w 101"/>
              <a:gd name="T13" fmla="*/ 21 h 109"/>
              <a:gd name="T14" fmla="*/ 54 w 101"/>
              <a:gd name="T15" fmla="*/ 11 h 109"/>
              <a:gd name="T16" fmla="*/ 57 w 101"/>
              <a:gd name="T17" fmla="*/ 0 h 109"/>
              <a:gd name="T18" fmla="*/ 65 w 101"/>
              <a:gd name="T19" fmla="*/ 8 h 109"/>
              <a:gd name="T20" fmla="*/ 73 w 101"/>
              <a:gd name="T21" fmla="*/ 16 h 109"/>
              <a:gd name="T22" fmla="*/ 62 w 101"/>
              <a:gd name="T23" fmla="*/ 18 h 109"/>
              <a:gd name="T24" fmla="*/ 51 w 101"/>
              <a:gd name="T25" fmla="*/ 21 h 109"/>
              <a:gd name="T26" fmla="*/ 50 w 101"/>
              <a:gd name="T27" fmla="*/ 21 h 109"/>
              <a:gd name="T28" fmla="*/ 47 w 101"/>
              <a:gd name="T29" fmla="*/ 11 h 109"/>
              <a:gd name="T30" fmla="*/ 44 w 101"/>
              <a:gd name="T31" fmla="*/ 0 h 109"/>
              <a:gd name="T32" fmla="*/ 36 w 101"/>
              <a:gd name="T33" fmla="*/ 8 h 109"/>
              <a:gd name="T34" fmla="*/ 28 w 101"/>
              <a:gd name="T35" fmla="*/ 16 h 109"/>
              <a:gd name="T36" fmla="*/ 39 w 101"/>
              <a:gd name="T37" fmla="*/ 18 h 109"/>
              <a:gd name="T38" fmla="*/ 50 w 101"/>
              <a:gd name="T39" fmla="*/ 21 h 109"/>
              <a:gd name="T40" fmla="*/ 7 w 101"/>
              <a:gd name="T41" fmla="*/ 24 h 109"/>
              <a:gd name="T42" fmla="*/ 49 w 101"/>
              <a:gd name="T43" fmla="*/ 24 h 109"/>
              <a:gd name="T44" fmla="*/ 49 w 101"/>
              <a:gd name="T45" fmla="*/ 52 h 109"/>
              <a:gd name="T46" fmla="*/ 7 w 101"/>
              <a:gd name="T47" fmla="*/ 52 h 109"/>
              <a:gd name="T48" fmla="*/ 0 w 101"/>
              <a:gd name="T49" fmla="*/ 45 h 109"/>
              <a:gd name="T50" fmla="*/ 0 w 101"/>
              <a:gd name="T51" fmla="*/ 31 h 109"/>
              <a:gd name="T52" fmla="*/ 7 w 101"/>
              <a:gd name="T53" fmla="*/ 24 h 109"/>
              <a:gd name="T54" fmla="*/ 52 w 101"/>
              <a:gd name="T55" fmla="*/ 24 h 109"/>
              <a:gd name="T56" fmla="*/ 94 w 101"/>
              <a:gd name="T57" fmla="*/ 24 h 109"/>
              <a:gd name="T58" fmla="*/ 101 w 101"/>
              <a:gd name="T59" fmla="*/ 31 h 109"/>
              <a:gd name="T60" fmla="*/ 101 w 101"/>
              <a:gd name="T61" fmla="*/ 45 h 109"/>
              <a:gd name="T62" fmla="*/ 94 w 101"/>
              <a:gd name="T63" fmla="*/ 52 h 109"/>
              <a:gd name="T64" fmla="*/ 52 w 101"/>
              <a:gd name="T65" fmla="*/ 52 h 109"/>
              <a:gd name="T66" fmla="*/ 52 w 101"/>
              <a:gd name="T67" fmla="*/ 24 h 109"/>
              <a:gd name="T68" fmla="*/ 49 w 101"/>
              <a:gd name="T69" fmla="*/ 109 h 109"/>
              <a:gd name="T70" fmla="*/ 17 w 101"/>
              <a:gd name="T71" fmla="*/ 109 h 109"/>
              <a:gd name="T72" fmla="*/ 10 w 101"/>
              <a:gd name="T73" fmla="*/ 102 h 109"/>
              <a:gd name="T74" fmla="*/ 10 w 101"/>
              <a:gd name="T75" fmla="*/ 55 h 109"/>
              <a:gd name="T76" fmla="*/ 49 w 101"/>
              <a:gd name="T77" fmla="*/ 55 h 109"/>
              <a:gd name="T78" fmla="*/ 49 w 101"/>
              <a:gd name="T79" fmla="*/ 10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1" h="109">
                <a:moveTo>
                  <a:pt x="91" y="55"/>
                </a:moveTo>
                <a:cubicBezTo>
                  <a:pt x="91" y="102"/>
                  <a:pt x="91" y="102"/>
                  <a:pt x="91" y="102"/>
                </a:cubicBezTo>
                <a:cubicBezTo>
                  <a:pt x="91" y="106"/>
                  <a:pt x="88" y="109"/>
                  <a:pt x="84" y="109"/>
                </a:cubicBezTo>
                <a:cubicBezTo>
                  <a:pt x="52" y="109"/>
                  <a:pt x="52" y="109"/>
                  <a:pt x="52" y="109"/>
                </a:cubicBezTo>
                <a:cubicBezTo>
                  <a:pt x="52" y="55"/>
                  <a:pt x="52" y="55"/>
                  <a:pt x="52" y="55"/>
                </a:cubicBezTo>
                <a:lnTo>
                  <a:pt x="91" y="55"/>
                </a:lnTo>
                <a:close/>
                <a:moveTo>
                  <a:pt x="51" y="21"/>
                </a:moveTo>
                <a:cubicBezTo>
                  <a:pt x="54" y="11"/>
                  <a:pt x="54" y="11"/>
                  <a:pt x="54" y="11"/>
                </a:cubicBezTo>
                <a:cubicBezTo>
                  <a:pt x="57" y="0"/>
                  <a:pt x="57" y="0"/>
                  <a:pt x="57" y="0"/>
                </a:cubicBezTo>
                <a:cubicBezTo>
                  <a:pt x="65" y="8"/>
                  <a:pt x="65" y="8"/>
                  <a:pt x="65" y="8"/>
                </a:cubicBezTo>
                <a:cubicBezTo>
                  <a:pt x="73" y="16"/>
                  <a:pt x="73" y="16"/>
                  <a:pt x="73" y="16"/>
                </a:cubicBezTo>
                <a:cubicBezTo>
                  <a:pt x="62" y="18"/>
                  <a:pt x="62" y="18"/>
                  <a:pt x="62" y="18"/>
                </a:cubicBezTo>
                <a:lnTo>
                  <a:pt x="51" y="21"/>
                </a:lnTo>
                <a:close/>
                <a:moveTo>
                  <a:pt x="50" y="21"/>
                </a:moveTo>
                <a:cubicBezTo>
                  <a:pt x="47" y="11"/>
                  <a:pt x="47" y="11"/>
                  <a:pt x="47" y="11"/>
                </a:cubicBezTo>
                <a:cubicBezTo>
                  <a:pt x="44" y="0"/>
                  <a:pt x="44" y="0"/>
                  <a:pt x="44" y="0"/>
                </a:cubicBezTo>
                <a:cubicBezTo>
                  <a:pt x="36" y="8"/>
                  <a:pt x="36" y="8"/>
                  <a:pt x="36" y="8"/>
                </a:cubicBezTo>
                <a:cubicBezTo>
                  <a:pt x="28" y="16"/>
                  <a:pt x="28" y="16"/>
                  <a:pt x="28" y="16"/>
                </a:cubicBezTo>
                <a:cubicBezTo>
                  <a:pt x="39" y="18"/>
                  <a:pt x="39" y="18"/>
                  <a:pt x="39" y="18"/>
                </a:cubicBezTo>
                <a:lnTo>
                  <a:pt x="50" y="21"/>
                </a:lnTo>
                <a:close/>
                <a:moveTo>
                  <a:pt x="7" y="24"/>
                </a:moveTo>
                <a:cubicBezTo>
                  <a:pt x="49" y="24"/>
                  <a:pt x="49" y="24"/>
                  <a:pt x="49" y="24"/>
                </a:cubicBezTo>
                <a:cubicBezTo>
                  <a:pt x="49" y="52"/>
                  <a:pt x="49" y="52"/>
                  <a:pt x="49" y="52"/>
                </a:cubicBezTo>
                <a:cubicBezTo>
                  <a:pt x="7" y="52"/>
                  <a:pt x="7" y="52"/>
                  <a:pt x="7" y="52"/>
                </a:cubicBezTo>
                <a:cubicBezTo>
                  <a:pt x="3" y="52"/>
                  <a:pt x="0" y="48"/>
                  <a:pt x="0" y="45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27"/>
                  <a:pt x="3" y="24"/>
                  <a:pt x="7" y="24"/>
                </a:cubicBezTo>
                <a:moveTo>
                  <a:pt x="52" y="24"/>
                </a:moveTo>
                <a:cubicBezTo>
                  <a:pt x="94" y="24"/>
                  <a:pt x="94" y="24"/>
                  <a:pt x="94" y="24"/>
                </a:cubicBezTo>
                <a:cubicBezTo>
                  <a:pt x="98" y="24"/>
                  <a:pt x="101" y="27"/>
                  <a:pt x="101" y="31"/>
                </a:cubicBezTo>
                <a:cubicBezTo>
                  <a:pt x="101" y="45"/>
                  <a:pt x="101" y="45"/>
                  <a:pt x="101" y="45"/>
                </a:cubicBezTo>
                <a:cubicBezTo>
                  <a:pt x="101" y="48"/>
                  <a:pt x="98" y="52"/>
                  <a:pt x="94" y="52"/>
                </a:cubicBezTo>
                <a:cubicBezTo>
                  <a:pt x="52" y="52"/>
                  <a:pt x="52" y="52"/>
                  <a:pt x="52" y="52"/>
                </a:cubicBezTo>
                <a:lnTo>
                  <a:pt x="52" y="24"/>
                </a:lnTo>
                <a:close/>
                <a:moveTo>
                  <a:pt x="49" y="109"/>
                </a:moveTo>
                <a:cubicBezTo>
                  <a:pt x="17" y="109"/>
                  <a:pt x="17" y="109"/>
                  <a:pt x="17" y="109"/>
                </a:cubicBezTo>
                <a:cubicBezTo>
                  <a:pt x="13" y="109"/>
                  <a:pt x="10" y="106"/>
                  <a:pt x="10" y="102"/>
                </a:cubicBezTo>
                <a:cubicBezTo>
                  <a:pt x="10" y="55"/>
                  <a:pt x="10" y="55"/>
                  <a:pt x="10" y="55"/>
                </a:cubicBezTo>
                <a:cubicBezTo>
                  <a:pt x="49" y="55"/>
                  <a:pt x="49" y="55"/>
                  <a:pt x="49" y="55"/>
                </a:cubicBezTo>
                <a:lnTo>
                  <a:pt x="49" y="10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0" name="Freeform 60"/>
          <p:cNvSpPr>
            <a:spLocks/>
          </p:cNvSpPr>
          <p:nvPr/>
        </p:nvSpPr>
        <p:spPr bwMode="auto">
          <a:xfrm>
            <a:off x="15642882" y="6370821"/>
            <a:ext cx="661674" cy="494398"/>
          </a:xfrm>
          <a:custGeom>
            <a:avLst/>
            <a:gdLst>
              <a:gd name="T0" fmla="*/ 57 w 109"/>
              <a:gd name="T1" fmla="*/ 9 h 81"/>
              <a:gd name="T2" fmla="*/ 68 w 109"/>
              <a:gd name="T3" fmla="*/ 33 h 81"/>
              <a:gd name="T4" fmla="*/ 75 w 109"/>
              <a:gd name="T5" fmla="*/ 48 h 81"/>
              <a:gd name="T6" fmla="*/ 78 w 109"/>
              <a:gd name="T7" fmla="*/ 45 h 81"/>
              <a:gd name="T8" fmla="*/ 86 w 109"/>
              <a:gd name="T9" fmla="*/ 32 h 81"/>
              <a:gd name="T10" fmla="*/ 85 w 109"/>
              <a:gd name="T11" fmla="*/ 29 h 81"/>
              <a:gd name="T12" fmla="*/ 89 w 109"/>
              <a:gd name="T13" fmla="*/ 24 h 81"/>
              <a:gd name="T14" fmla="*/ 93 w 109"/>
              <a:gd name="T15" fmla="*/ 29 h 81"/>
              <a:gd name="T16" fmla="*/ 90 w 109"/>
              <a:gd name="T17" fmla="*/ 33 h 81"/>
              <a:gd name="T18" fmla="*/ 93 w 109"/>
              <a:gd name="T19" fmla="*/ 48 h 81"/>
              <a:gd name="T20" fmla="*/ 94 w 109"/>
              <a:gd name="T21" fmla="*/ 52 h 81"/>
              <a:gd name="T22" fmla="*/ 95 w 109"/>
              <a:gd name="T23" fmla="*/ 52 h 81"/>
              <a:gd name="T24" fmla="*/ 97 w 109"/>
              <a:gd name="T25" fmla="*/ 50 h 81"/>
              <a:gd name="T26" fmla="*/ 102 w 109"/>
              <a:gd name="T27" fmla="*/ 44 h 81"/>
              <a:gd name="T28" fmla="*/ 101 w 109"/>
              <a:gd name="T29" fmla="*/ 40 h 81"/>
              <a:gd name="T30" fmla="*/ 105 w 109"/>
              <a:gd name="T31" fmla="*/ 36 h 81"/>
              <a:gd name="T32" fmla="*/ 109 w 109"/>
              <a:gd name="T33" fmla="*/ 40 h 81"/>
              <a:gd name="T34" fmla="*/ 106 w 109"/>
              <a:gd name="T35" fmla="*/ 45 h 81"/>
              <a:gd name="T36" fmla="*/ 107 w 109"/>
              <a:gd name="T37" fmla="*/ 53 h 81"/>
              <a:gd name="T38" fmla="*/ 108 w 109"/>
              <a:gd name="T39" fmla="*/ 62 h 81"/>
              <a:gd name="T40" fmla="*/ 109 w 109"/>
              <a:gd name="T41" fmla="*/ 66 h 81"/>
              <a:gd name="T42" fmla="*/ 56 w 109"/>
              <a:gd name="T43" fmla="*/ 67 h 81"/>
              <a:gd name="T44" fmla="*/ 0 w 109"/>
              <a:gd name="T45" fmla="*/ 66 h 81"/>
              <a:gd name="T46" fmla="*/ 1 w 109"/>
              <a:gd name="T47" fmla="*/ 63 h 81"/>
              <a:gd name="T48" fmla="*/ 2 w 109"/>
              <a:gd name="T49" fmla="*/ 54 h 81"/>
              <a:gd name="T50" fmla="*/ 4 w 109"/>
              <a:gd name="T51" fmla="*/ 46 h 81"/>
              <a:gd name="T52" fmla="*/ 0 w 109"/>
              <a:gd name="T53" fmla="*/ 41 h 81"/>
              <a:gd name="T54" fmla="*/ 4 w 109"/>
              <a:gd name="T55" fmla="*/ 37 h 81"/>
              <a:gd name="T56" fmla="*/ 9 w 109"/>
              <a:gd name="T57" fmla="*/ 41 h 81"/>
              <a:gd name="T58" fmla="*/ 7 w 109"/>
              <a:gd name="T59" fmla="*/ 45 h 81"/>
              <a:gd name="T60" fmla="*/ 12 w 109"/>
              <a:gd name="T61" fmla="*/ 51 h 81"/>
              <a:gd name="T62" fmla="*/ 14 w 109"/>
              <a:gd name="T63" fmla="*/ 53 h 81"/>
              <a:gd name="T64" fmla="*/ 15 w 109"/>
              <a:gd name="T65" fmla="*/ 53 h 81"/>
              <a:gd name="T66" fmla="*/ 16 w 109"/>
              <a:gd name="T67" fmla="*/ 49 h 81"/>
              <a:gd name="T68" fmla="*/ 19 w 109"/>
              <a:gd name="T69" fmla="*/ 34 h 81"/>
              <a:gd name="T70" fmla="*/ 16 w 109"/>
              <a:gd name="T71" fmla="*/ 29 h 81"/>
              <a:gd name="T72" fmla="*/ 20 w 109"/>
              <a:gd name="T73" fmla="*/ 25 h 81"/>
              <a:gd name="T74" fmla="*/ 25 w 109"/>
              <a:gd name="T75" fmla="*/ 29 h 81"/>
              <a:gd name="T76" fmla="*/ 23 w 109"/>
              <a:gd name="T77" fmla="*/ 33 h 81"/>
              <a:gd name="T78" fmla="*/ 32 w 109"/>
              <a:gd name="T79" fmla="*/ 45 h 81"/>
              <a:gd name="T80" fmla="*/ 35 w 109"/>
              <a:gd name="T81" fmla="*/ 50 h 81"/>
              <a:gd name="T82" fmla="*/ 35 w 109"/>
              <a:gd name="T83" fmla="*/ 50 h 81"/>
              <a:gd name="T84" fmla="*/ 43 w 109"/>
              <a:gd name="T85" fmla="*/ 33 h 81"/>
              <a:gd name="T86" fmla="*/ 54 w 109"/>
              <a:gd name="T87" fmla="*/ 9 h 81"/>
              <a:gd name="T88" fmla="*/ 51 w 109"/>
              <a:gd name="T89" fmla="*/ 5 h 81"/>
              <a:gd name="T90" fmla="*/ 56 w 109"/>
              <a:gd name="T91" fmla="*/ 0 h 81"/>
              <a:gd name="T92" fmla="*/ 60 w 109"/>
              <a:gd name="T93" fmla="*/ 5 h 81"/>
              <a:gd name="T94" fmla="*/ 57 w 109"/>
              <a:gd name="T95" fmla="*/ 9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9" h="81">
                <a:moveTo>
                  <a:pt x="57" y="9"/>
                </a:moveTo>
                <a:cubicBezTo>
                  <a:pt x="68" y="33"/>
                  <a:pt x="68" y="33"/>
                  <a:pt x="68" y="33"/>
                </a:cubicBezTo>
                <a:cubicBezTo>
                  <a:pt x="75" y="48"/>
                  <a:pt x="75" y="48"/>
                  <a:pt x="75" y="48"/>
                </a:cubicBezTo>
                <a:cubicBezTo>
                  <a:pt x="78" y="45"/>
                  <a:pt x="78" y="45"/>
                  <a:pt x="78" y="45"/>
                </a:cubicBezTo>
                <a:cubicBezTo>
                  <a:pt x="86" y="32"/>
                  <a:pt x="86" y="32"/>
                  <a:pt x="86" y="32"/>
                </a:cubicBezTo>
                <a:cubicBezTo>
                  <a:pt x="85" y="31"/>
                  <a:pt x="85" y="30"/>
                  <a:pt x="85" y="29"/>
                </a:cubicBezTo>
                <a:cubicBezTo>
                  <a:pt x="85" y="26"/>
                  <a:pt x="87" y="24"/>
                  <a:pt x="89" y="24"/>
                </a:cubicBezTo>
                <a:cubicBezTo>
                  <a:pt x="91" y="24"/>
                  <a:pt x="93" y="26"/>
                  <a:pt x="93" y="29"/>
                </a:cubicBezTo>
                <a:cubicBezTo>
                  <a:pt x="93" y="31"/>
                  <a:pt x="92" y="33"/>
                  <a:pt x="90" y="33"/>
                </a:cubicBezTo>
                <a:cubicBezTo>
                  <a:pt x="93" y="48"/>
                  <a:pt x="93" y="48"/>
                  <a:pt x="93" y="48"/>
                </a:cubicBezTo>
                <a:cubicBezTo>
                  <a:pt x="94" y="52"/>
                  <a:pt x="94" y="52"/>
                  <a:pt x="94" y="52"/>
                </a:cubicBezTo>
                <a:cubicBezTo>
                  <a:pt x="95" y="52"/>
                  <a:pt x="95" y="52"/>
                  <a:pt x="95" y="52"/>
                </a:cubicBezTo>
                <a:cubicBezTo>
                  <a:pt x="97" y="50"/>
                  <a:pt x="97" y="50"/>
                  <a:pt x="97" y="50"/>
                </a:cubicBezTo>
                <a:cubicBezTo>
                  <a:pt x="102" y="44"/>
                  <a:pt x="102" y="44"/>
                  <a:pt x="102" y="44"/>
                </a:cubicBezTo>
                <a:cubicBezTo>
                  <a:pt x="101" y="43"/>
                  <a:pt x="101" y="42"/>
                  <a:pt x="101" y="40"/>
                </a:cubicBezTo>
                <a:cubicBezTo>
                  <a:pt x="101" y="38"/>
                  <a:pt x="103" y="36"/>
                  <a:pt x="105" y="36"/>
                </a:cubicBezTo>
                <a:cubicBezTo>
                  <a:pt x="107" y="36"/>
                  <a:pt x="109" y="38"/>
                  <a:pt x="109" y="40"/>
                </a:cubicBezTo>
                <a:cubicBezTo>
                  <a:pt x="109" y="43"/>
                  <a:pt x="108" y="45"/>
                  <a:pt x="106" y="45"/>
                </a:cubicBezTo>
                <a:cubicBezTo>
                  <a:pt x="107" y="53"/>
                  <a:pt x="107" y="53"/>
                  <a:pt x="107" y="53"/>
                </a:cubicBezTo>
                <a:cubicBezTo>
                  <a:pt x="108" y="62"/>
                  <a:pt x="108" y="62"/>
                  <a:pt x="108" y="62"/>
                </a:cubicBezTo>
                <a:cubicBezTo>
                  <a:pt x="109" y="63"/>
                  <a:pt x="109" y="64"/>
                  <a:pt x="109" y="66"/>
                </a:cubicBezTo>
                <a:cubicBezTo>
                  <a:pt x="109" y="80"/>
                  <a:pt x="85" y="67"/>
                  <a:pt x="56" y="67"/>
                </a:cubicBezTo>
                <a:cubicBezTo>
                  <a:pt x="26" y="67"/>
                  <a:pt x="0" y="81"/>
                  <a:pt x="0" y="66"/>
                </a:cubicBezTo>
                <a:cubicBezTo>
                  <a:pt x="0" y="65"/>
                  <a:pt x="1" y="64"/>
                  <a:pt x="1" y="63"/>
                </a:cubicBezTo>
                <a:cubicBezTo>
                  <a:pt x="2" y="54"/>
                  <a:pt x="2" y="54"/>
                  <a:pt x="2" y="54"/>
                </a:cubicBezTo>
                <a:cubicBezTo>
                  <a:pt x="4" y="46"/>
                  <a:pt x="4" y="46"/>
                  <a:pt x="4" y="46"/>
                </a:cubicBezTo>
                <a:cubicBezTo>
                  <a:pt x="2" y="45"/>
                  <a:pt x="0" y="44"/>
                  <a:pt x="0" y="41"/>
                </a:cubicBezTo>
                <a:cubicBezTo>
                  <a:pt x="0" y="39"/>
                  <a:pt x="2" y="37"/>
                  <a:pt x="4" y="37"/>
                </a:cubicBezTo>
                <a:cubicBezTo>
                  <a:pt x="7" y="37"/>
                  <a:pt x="9" y="39"/>
                  <a:pt x="9" y="41"/>
                </a:cubicBezTo>
                <a:cubicBezTo>
                  <a:pt x="9" y="43"/>
                  <a:pt x="8" y="44"/>
                  <a:pt x="7" y="45"/>
                </a:cubicBezTo>
                <a:cubicBezTo>
                  <a:pt x="12" y="51"/>
                  <a:pt x="12" y="51"/>
                  <a:pt x="12" y="51"/>
                </a:cubicBezTo>
                <a:cubicBezTo>
                  <a:pt x="14" y="53"/>
                  <a:pt x="14" y="53"/>
                  <a:pt x="14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6" y="49"/>
                  <a:pt x="16" y="49"/>
                  <a:pt x="16" y="49"/>
                </a:cubicBezTo>
                <a:cubicBezTo>
                  <a:pt x="19" y="34"/>
                  <a:pt x="19" y="34"/>
                  <a:pt x="19" y="34"/>
                </a:cubicBezTo>
                <a:cubicBezTo>
                  <a:pt x="18" y="33"/>
                  <a:pt x="16" y="32"/>
                  <a:pt x="16" y="29"/>
                </a:cubicBezTo>
                <a:cubicBezTo>
                  <a:pt x="16" y="27"/>
                  <a:pt x="18" y="25"/>
                  <a:pt x="20" y="25"/>
                </a:cubicBezTo>
                <a:cubicBezTo>
                  <a:pt x="23" y="25"/>
                  <a:pt x="25" y="27"/>
                  <a:pt x="25" y="29"/>
                </a:cubicBezTo>
                <a:cubicBezTo>
                  <a:pt x="25" y="31"/>
                  <a:pt x="24" y="32"/>
                  <a:pt x="23" y="33"/>
                </a:cubicBezTo>
                <a:cubicBezTo>
                  <a:pt x="32" y="45"/>
                  <a:pt x="32" y="45"/>
                  <a:pt x="32" y="45"/>
                </a:cubicBezTo>
                <a:cubicBezTo>
                  <a:pt x="35" y="50"/>
                  <a:pt x="35" y="50"/>
                  <a:pt x="35" y="50"/>
                </a:cubicBezTo>
                <a:cubicBezTo>
                  <a:pt x="35" y="50"/>
                  <a:pt x="35" y="50"/>
                  <a:pt x="35" y="50"/>
                </a:cubicBezTo>
                <a:cubicBezTo>
                  <a:pt x="43" y="33"/>
                  <a:pt x="43" y="33"/>
                  <a:pt x="43" y="33"/>
                </a:cubicBezTo>
                <a:cubicBezTo>
                  <a:pt x="54" y="9"/>
                  <a:pt x="54" y="9"/>
                  <a:pt x="54" y="9"/>
                </a:cubicBezTo>
                <a:cubicBezTo>
                  <a:pt x="52" y="8"/>
                  <a:pt x="51" y="7"/>
                  <a:pt x="51" y="5"/>
                </a:cubicBezTo>
                <a:cubicBezTo>
                  <a:pt x="51" y="2"/>
                  <a:pt x="53" y="0"/>
                  <a:pt x="56" y="0"/>
                </a:cubicBezTo>
                <a:cubicBezTo>
                  <a:pt x="58" y="0"/>
                  <a:pt x="60" y="2"/>
                  <a:pt x="60" y="5"/>
                </a:cubicBezTo>
                <a:cubicBezTo>
                  <a:pt x="60" y="7"/>
                  <a:pt x="59" y="8"/>
                  <a:pt x="57" y="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1" name="Freeform 61"/>
          <p:cNvSpPr>
            <a:spLocks noEditPoints="1"/>
          </p:cNvSpPr>
          <p:nvPr/>
        </p:nvSpPr>
        <p:spPr bwMode="auto">
          <a:xfrm>
            <a:off x="14185714" y="6287183"/>
            <a:ext cx="498114" cy="661674"/>
          </a:xfrm>
          <a:custGeom>
            <a:avLst/>
            <a:gdLst>
              <a:gd name="T0" fmla="*/ 20 w 82"/>
              <a:gd name="T1" fmla="*/ 49 h 109"/>
              <a:gd name="T2" fmla="*/ 29 w 82"/>
              <a:gd name="T3" fmla="*/ 70 h 109"/>
              <a:gd name="T4" fmla="*/ 29 w 82"/>
              <a:gd name="T5" fmla="*/ 104 h 109"/>
              <a:gd name="T6" fmla="*/ 23 w 82"/>
              <a:gd name="T7" fmla="*/ 109 h 109"/>
              <a:gd name="T8" fmla="*/ 6 w 82"/>
              <a:gd name="T9" fmla="*/ 109 h 109"/>
              <a:gd name="T10" fmla="*/ 0 w 82"/>
              <a:gd name="T11" fmla="*/ 104 h 109"/>
              <a:gd name="T12" fmla="*/ 0 w 82"/>
              <a:gd name="T13" fmla="*/ 70 h 109"/>
              <a:gd name="T14" fmla="*/ 9 w 82"/>
              <a:gd name="T15" fmla="*/ 49 h 109"/>
              <a:gd name="T16" fmla="*/ 9 w 82"/>
              <a:gd name="T17" fmla="*/ 5 h 109"/>
              <a:gd name="T18" fmla="*/ 9 w 82"/>
              <a:gd name="T19" fmla="*/ 3 h 109"/>
              <a:gd name="T20" fmla="*/ 9 w 82"/>
              <a:gd name="T21" fmla="*/ 2 h 109"/>
              <a:gd name="T22" fmla="*/ 9 w 82"/>
              <a:gd name="T23" fmla="*/ 0 h 109"/>
              <a:gd name="T24" fmla="*/ 20 w 82"/>
              <a:gd name="T25" fmla="*/ 0 h 109"/>
              <a:gd name="T26" fmla="*/ 20 w 82"/>
              <a:gd name="T27" fmla="*/ 2 h 109"/>
              <a:gd name="T28" fmla="*/ 20 w 82"/>
              <a:gd name="T29" fmla="*/ 3 h 109"/>
              <a:gd name="T30" fmla="*/ 20 w 82"/>
              <a:gd name="T31" fmla="*/ 5 h 109"/>
              <a:gd name="T32" fmla="*/ 20 w 82"/>
              <a:gd name="T33" fmla="*/ 49 h 109"/>
              <a:gd name="T34" fmla="*/ 59 w 82"/>
              <a:gd name="T35" fmla="*/ 81 h 109"/>
              <a:gd name="T36" fmla="*/ 49 w 82"/>
              <a:gd name="T37" fmla="*/ 72 h 109"/>
              <a:gd name="T38" fmla="*/ 38 w 82"/>
              <a:gd name="T39" fmla="*/ 62 h 109"/>
              <a:gd name="T40" fmla="*/ 60 w 82"/>
              <a:gd name="T41" fmla="*/ 62 h 109"/>
              <a:gd name="T42" fmla="*/ 82 w 82"/>
              <a:gd name="T43" fmla="*/ 62 h 109"/>
              <a:gd name="T44" fmla="*/ 71 w 82"/>
              <a:gd name="T45" fmla="*/ 72 h 109"/>
              <a:gd name="T46" fmla="*/ 61 w 82"/>
              <a:gd name="T47" fmla="*/ 81 h 109"/>
              <a:gd name="T48" fmla="*/ 61 w 82"/>
              <a:gd name="T49" fmla="*/ 102 h 109"/>
              <a:gd name="T50" fmla="*/ 64 w 82"/>
              <a:gd name="T51" fmla="*/ 105 h 109"/>
              <a:gd name="T52" fmla="*/ 67 w 82"/>
              <a:gd name="T53" fmla="*/ 108 h 109"/>
              <a:gd name="T54" fmla="*/ 60 w 82"/>
              <a:gd name="T55" fmla="*/ 108 h 109"/>
              <a:gd name="T56" fmla="*/ 52 w 82"/>
              <a:gd name="T57" fmla="*/ 108 h 109"/>
              <a:gd name="T58" fmla="*/ 56 w 82"/>
              <a:gd name="T59" fmla="*/ 105 h 109"/>
              <a:gd name="T60" fmla="*/ 59 w 82"/>
              <a:gd name="T61" fmla="*/ 102 h 109"/>
              <a:gd name="T62" fmla="*/ 59 w 82"/>
              <a:gd name="T63" fmla="*/ 81 h 109"/>
              <a:gd name="T64" fmla="*/ 5 w 82"/>
              <a:gd name="T65" fmla="*/ 81 h 109"/>
              <a:gd name="T66" fmla="*/ 24 w 82"/>
              <a:gd name="T67" fmla="*/ 81 h 109"/>
              <a:gd name="T68" fmla="*/ 26 w 82"/>
              <a:gd name="T69" fmla="*/ 84 h 109"/>
              <a:gd name="T70" fmla="*/ 26 w 82"/>
              <a:gd name="T71" fmla="*/ 101 h 109"/>
              <a:gd name="T72" fmla="*/ 24 w 82"/>
              <a:gd name="T73" fmla="*/ 104 h 109"/>
              <a:gd name="T74" fmla="*/ 5 w 82"/>
              <a:gd name="T75" fmla="*/ 104 h 109"/>
              <a:gd name="T76" fmla="*/ 3 w 82"/>
              <a:gd name="T77" fmla="*/ 101 h 109"/>
              <a:gd name="T78" fmla="*/ 3 w 82"/>
              <a:gd name="T79" fmla="*/ 84 h 109"/>
              <a:gd name="T80" fmla="*/ 5 w 82"/>
              <a:gd name="T81" fmla="*/ 81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2" h="109">
                <a:moveTo>
                  <a:pt x="20" y="49"/>
                </a:moveTo>
                <a:cubicBezTo>
                  <a:pt x="24" y="55"/>
                  <a:pt x="29" y="68"/>
                  <a:pt x="29" y="70"/>
                </a:cubicBezTo>
                <a:cubicBezTo>
                  <a:pt x="29" y="104"/>
                  <a:pt x="29" y="104"/>
                  <a:pt x="29" y="104"/>
                </a:cubicBezTo>
                <a:cubicBezTo>
                  <a:pt x="29" y="107"/>
                  <a:pt x="26" y="109"/>
                  <a:pt x="23" y="109"/>
                </a:cubicBezTo>
                <a:cubicBezTo>
                  <a:pt x="6" y="109"/>
                  <a:pt x="6" y="109"/>
                  <a:pt x="6" y="109"/>
                </a:cubicBezTo>
                <a:cubicBezTo>
                  <a:pt x="3" y="109"/>
                  <a:pt x="0" y="107"/>
                  <a:pt x="0" y="104"/>
                </a:cubicBezTo>
                <a:cubicBezTo>
                  <a:pt x="0" y="70"/>
                  <a:pt x="0" y="70"/>
                  <a:pt x="0" y="70"/>
                </a:cubicBezTo>
                <a:cubicBezTo>
                  <a:pt x="0" y="68"/>
                  <a:pt x="5" y="55"/>
                  <a:pt x="9" y="49"/>
                </a:cubicBezTo>
                <a:cubicBezTo>
                  <a:pt x="9" y="5"/>
                  <a:pt x="9" y="5"/>
                  <a:pt x="9" y="5"/>
                </a:cubicBezTo>
                <a:cubicBezTo>
                  <a:pt x="8" y="5"/>
                  <a:pt x="9" y="4"/>
                  <a:pt x="9" y="3"/>
                </a:cubicBezTo>
                <a:cubicBezTo>
                  <a:pt x="9" y="2"/>
                  <a:pt x="9" y="2"/>
                  <a:pt x="9" y="2"/>
                </a:cubicBezTo>
                <a:cubicBezTo>
                  <a:pt x="9" y="1"/>
                  <a:pt x="8" y="0"/>
                  <a:pt x="9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21" y="0"/>
                  <a:pt x="20" y="1"/>
                  <a:pt x="20" y="2"/>
                </a:cubicBezTo>
                <a:cubicBezTo>
                  <a:pt x="20" y="3"/>
                  <a:pt x="20" y="3"/>
                  <a:pt x="20" y="3"/>
                </a:cubicBezTo>
                <a:cubicBezTo>
                  <a:pt x="20" y="4"/>
                  <a:pt x="21" y="5"/>
                  <a:pt x="20" y="5"/>
                </a:cubicBezTo>
                <a:lnTo>
                  <a:pt x="20" y="49"/>
                </a:lnTo>
                <a:close/>
                <a:moveTo>
                  <a:pt x="59" y="81"/>
                </a:moveTo>
                <a:cubicBezTo>
                  <a:pt x="49" y="72"/>
                  <a:pt x="49" y="72"/>
                  <a:pt x="49" y="72"/>
                </a:cubicBezTo>
                <a:cubicBezTo>
                  <a:pt x="38" y="62"/>
                  <a:pt x="38" y="62"/>
                  <a:pt x="38" y="62"/>
                </a:cubicBezTo>
                <a:cubicBezTo>
                  <a:pt x="60" y="62"/>
                  <a:pt x="60" y="62"/>
                  <a:pt x="60" y="62"/>
                </a:cubicBezTo>
                <a:cubicBezTo>
                  <a:pt x="82" y="62"/>
                  <a:pt x="82" y="62"/>
                  <a:pt x="82" y="62"/>
                </a:cubicBezTo>
                <a:cubicBezTo>
                  <a:pt x="71" y="72"/>
                  <a:pt x="71" y="72"/>
                  <a:pt x="71" y="72"/>
                </a:cubicBezTo>
                <a:cubicBezTo>
                  <a:pt x="61" y="81"/>
                  <a:pt x="61" y="81"/>
                  <a:pt x="61" y="81"/>
                </a:cubicBezTo>
                <a:cubicBezTo>
                  <a:pt x="61" y="102"/>
                  <a:pt x="61" y="102"/>
                  <a:pt x="61" y="102"/>
                </a:cubicBezTo>
                <a:cubicBezTo>
                  <a:pt x="64" y="105"/>
                  <a:pt x="64" y="105"/>
                  <a:pt x="64" y="105"/>
                </a:cubicBezTo>
                <a:cubicBezTo>
                  <a:pt x="67" y="108"/>
                  <a:pt x="67" y="108"/>
                  <a:pt x="67" y="108"/>
                </a:cubicBezTo>
                <a:cubicBezTo>
                  <a:pt x="60" y="108"/>
                  <a:pt x="60" y="108"/>
                  <a:pt x="60" y="108"/>
                </a:cubicBezTo>
                <a:cubicBezTo>
                  <a:pt x="52" y="108"/>
                  <a:pt x="52" y="108"/>
                  <a:pt x="52" y="108"/>
                </a:cubicBezTo>
                <a:cubicBezTo>
                  <a:pt x="56" y="105"/>
                  <a:pt x="56" y="105"/>
                  <a:pt x="56" y="105"/>
                </a:cubicBezTo>
                <a:cubicBezTo>
                  <a:pt x="59" y="102"/>
                  <a:pt x="59" y="102"/>
                  <a:pt x="59" y="102"/>
                </a:cubicBezTo>
                <a:lnTo>
                  <a:pt x="59" y="81"/>
                </a:lnTo>
                <a:close/>
                <a:moveTo>
                  <a:pt x="5" y="81"/>
                </a:moveTo>
                <a:cubicBezTo>
                  <a:pt x="24" y="81"/>
                  <a:pt x="24" y="81"/>
                  <a:pt x="24" y="81"/>
                </a:cubicBezTo>
                <a:cubicBezTo>
                  <a:pt x="25" y="81"/>
                  <a:pt x="26" y="83"/>
                  <a:pt x="26" y="84"/>
                </a:cubicBezTo>
                <a:cubicBezTo>
                  <a:pt x="26" y="101"/>
                  <a:pt x="26" y="101"/>
                  <a:pt x="26" y="101"/>
                </a:cubicBezTo>
                <a:cubicBezTo>
                  <a:pt x="26" y="103"/>
                  <a:pt x="25" y="104"/>
                  <a:pt x="24" y="104"/>
                </a:cubicBezTo>
                <a:cubicBezTo>
                  <a:pt x="5" y="104"/>
                  <a:pt x="5" y="104"/>
                  <a:pt x="5" y="104"/>
                </a:cubicBezTo>
                <a:cubicBezTo>
                  <a:pt x="4" y="104"/>
                  <a:pt x="3" y="103"/>
                  <a:pt x="3" y="101"/>
                </a:cubicBezTo>
                <a:cubicBezTo>
                  <a:pt x="3" y="84"/>
                  <a:pt x="3" y="84"/>
                  <a:pt x="3" y="84"/>
                </a:cubicBezTo>
                <a:cubicBezTo>
                  <a:pt x="3" y="83"/>
                  <a:pt x="4" y="81"/>
                  <a:pt x="5" y="81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2" name="Freeform 62"/>
          <p:cNvSpPr>
            <a:spLocks noEditPoints="1"/>
          </p:cNvSpPr>
          <p:nvPr/>
        </p:nvSpPr>
        <p:spPr bwMode="auto">
          <a:xfrm>
            <a:off x="12628181" y="6287183"/>
            <a:ext cx="524136" cy="661674"/>
          </a:xfrm>
          <a:custGeom>
            <a:avLst/>
            <a:gdLst>
              <a:gd name="T0" fmla="*/ 43 w 86"/>
              <a:gd name="T1" fmla="*/ 0 h 109"/>
              <a:gd name="T2" fmla="*/ 46 w 86"/>
              <a:gd name="T3" fmla="*/ 8 h 109"/>
              <a:gd name="T4" fmla="*/ 39 w 86"/>
              <a:gd name="T5" fmla="*/ 12 h 109"/>
              <a:gd name="T6" fmla="*/ 43 w 86"/>
              <a:gd name="T7" fmla="*/ 0 h 109"/>
              <a:gd name="T8" fmla="*/ 4 w 86"/>
              <a:gd name="T9" fmla="*/ 101 h 109"/>
              <a:gd name="T10" fmla="*/ 10 w 86"/>
              <a:gd name="T11" fmla="*/ 101 h 109"/>
              <a:gd name="T12" fmla="*/ 67 w 86"/>
              <a:gd name="T13" fmla="*/ 69 h 109"/>
              <a:gd name="T14" fmla="*/ 70 w 86"/>
              <a:gd name="T15" fmla="*/ 77 h 109"/>
              <a:gd name="T16" fmla="*/ 27 w 86"/>
              <a:gd name="T17" fmla="*/ 101 h 109"/>
              <a:gd name="T18" fmla="*/ 39 w 86"/>
              <a:gd name="T19" fmla="*/ 101 h 109"/>
              <a:gd name="T20" fmla="*/ 72 w 86"/>
              <a:gd name="T21" fmla="*/ 82 h 109"/>
              <a:gd name="T22" fmla="*/ 75 w 86"/>
              <a:gd name="T23" fmla="*/ 90 h 109"/>
              <a:gd name="T24" fmla="*/ 55 w 86"/>
              <a:gd name="T25" fmla="*/ 101 h 109"/>
              <a:gd name="T26" fmla="*/ 67 w 86"/>
              <a:gd name="T27" fmla="*/ 101 h 109"/>
              <a:gd name="T28" fmla="*/ 77 w 86"/>
              <a:gd name="T29" fmla="*/ 96 h 109"/>
              <a:gd name="T30" fmla="*/ 79 w 86"/>
              <a:gd name="T31" fmla="*/ 101 h 109"/>
              <a:gd name="T32" fmla="*/ 83 w 86"/>
              <a:gd name="T33" fmla="*/ 101 h 109"/>
              <a:gd name="T34" fmla="*/ 86 w 86"/>
              <a:gd name="T35" fmla="*/ 105 h 109"/>
              <a:gd name="T36" fmla="*/ 86 w 86"/>
              <a:gd name="T37" fmla="*/ 106 h 109"/>
              <a:gd name="T38" fmla="*/ 83 w 86"/>
              <a:gd name="T39" fmla="*/ 109 h 109"/>
              <a:gd name="T40" fmla="*/ 4 w 86"/>
              <a:gd name="T41" fmla="*/ 109 h 109"/>
              <a:gd name="T42" fmla="*/ 0 w 86"/>
              <a:gd name="T43" fmla="*/ 106 h 109"/>
              <a:gd name="T44" fmla="*/ 0 w 86"/>
              <a:gd name="T45" fmla="*/ 105 h 109"/>
              <a:gd name="T46" fmla="*/ 4 w 86"/>
              <a:gd name="T47" fmla="*/ 101 h 109"/>
              <a:gd name="T48" fmla="*/ 48 w 86"/>
              <a:gd name="T49" fmla="*/ 14 h 109"/>
              <a:gd name="T50" fmla="*/ 51 w 86"/>
              <a:gd name="T51" fmla="*/ 22 h 109"/>
              <a:gd name="T52" fmla="*/ 32 w 86"/>
              <a:gd name="T53" fmla="*/ 33 h 109"/>
              <a:gd name="T54" fmla="*/ 36 w 86"/>
              <a:gd name="T55" fmla="*/ 21 h 109"/>
              <a:gd name="T56" fmla="*/ 48 w 86"/>
              <a:gd name="T57" fmla="*/ 14 h 109"/>
              <a:gd name="T58" fmla="*/ 53 w 86"/>
              <a:gd name="T59" fmla="*/ 27 h 109"/>
              <a:gd name="T60" fmla="*/ 56 w 86"/>
              <a:gd name="T61" fmla="*/ 35 h 109"/>
              <a:gd name="T62" fmla="*/ 24 w 86"/>
              <a:gd name="T63" fmla="*/ 53 h 109"/>
              <a:gd name="T64" fmla="*/ 25 w 86"/>
              <a:gd name="T65" fmla="*/ 52 h 109"/>
              <a:gd name="T66" fmla="*/ 29 w 86"/>
              <a:gd name="T67" fmla="*/ 41 h 109"/>
              <a:gd name="T68" fmla="*/ 53 w 86"/>
              <a:gd name="T69" fmla="*/ 27 h 109"/>
              <a:gd name="T70" fmla="*/ 58 w 86"/>
              <a:gd name="T71" fmla="*/ 41 h 109"/>
              <a:gd name="T72" fmla="*/ 60 w 86"/>
              <a:gd name="T73" fmla="*/ 49 h 109"/>
              <a:gd name="T74" fmla="*/ 17 w 86"/>
              <a:gd name="T75" fmla="*/ 74 h 109"/>
              <a:gd name="T76" fmla="*/ 21 w 86"/>
              <a:gd name="T77" fmla="*/ 62 h 109"/>
              <a:gd name="T78" fmla="*/ 58 w 86"/>
              <a:gd name="T79" fmla="*/ 41 h 109"/>
              <a:gd name="T80" fmla="*/ 62 w 86"/>
              <a:gd name="T81" fmla="*/ 55 h 109"/>
              <a:gd name="T82" fmla="*/ 65 w 86"/>
              <a:gd name="T83" fmla="*/ 63 h 109"/>
              <a:gd name="T84" fmla="*/ 10 w 86"/>
              <a:gd name="T85" fmla="*/ 95 h 109"/>
              <a:gd name="T86" fmla="*/ 14 w 86"/>
              <a:gd name="T87" fmla="*/ 83 h 109"/>
              <a:gd name="T88" fmla="*/ 62 w 86"/>
              <a:gd name="T89" fmla="*/ 55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109">
                <a:moveTo>
                  <a:pt x="43" y="0"/>
                </a:moveTo>
                <a:cubicBezTo>
                  <a:pt x="46" y="8"/>
                  <a:pt x="46" y="8"/>
                  <a:pt x="46" y="8"/>
                </a:cubicBezTo>
                <a:cubicBezTo>
                  <a:pt x="39" y="12"/>
                  <a:pt x="39" y="12"/>
                  <a:pt x="39" y="12"/>
                </a:cubicBezTo>
                <a:cubicBezTo>
                  <a:pt x="43" y="0"/>
                  <a:pt x="43" y="0"/>
                  <a:pt x="43" y="0"/>
                </a:cubicBezTo>
                <a:close/>
                <a:moveTo>
                  <a:pt x="4" y="101"/>
                </a:moveTo>
                <a:cubicBezTo>
                  <a:pt x="10" y="101"/>
                  <a:pt x="10" y="101"/>
                  <a:pt x="10" y="101"/>
                </a:cubicBezTo>
                <a:cubicBezTo>
                  <a:pt x="67" y="69"/>
                  <a:pt x="67" y="69"/>
                  <a:pt x="67" y="69"/>
                </a:cubicBezTo>
                <a:cubicBezTo>
                  <a:pt x="70" y="77"/>
                  <a:pt x="70" y="77"/>
                  <a:pt x="70" y="77"/>
                </a:cubicBezTo>
                <a:cubicBezTo>
                  <a:pt x="27" y="101"/>
                  <a:pt x="27" y="101"/>
                  <a:pt x="27" y="101"/>
                </a:cubicBezTo>
                <a:cubicBezTo>
                  <a:pt x="39" y="101"/>
                  <a:pt x="39" y="101"/>
                  <a:pt x="39" y="101"/>
                </a:cubicBezTo>
                <a:cubicBezTo>
                  <a:pt x="72" y="82"/>
                  <a:pt x="72" y="82"/>
                  <a:pt x="72" y="82"/>
                </a:cubicBezTo>
                <a:cubicBezTo>
                  <a:pt x="75" y="90"/>
                  <a:pt x="75" y="90"/>
                  <a:pt x="75" y="90"/>
                </a:cubicBezTo>
                <a:cubicBezTo>
                  <a:pt x="55" y="101"/>
                  <a:pt x="55" y="101"/>
                  <a:pt x="55" y="101"/>
                </a:cubicBezTo>
                <a:cubicBezTo>
                  <a:pt x="67" y="101"/>
                  <a:pt x="67" y="101"/>
                  <a:pt x="67" y="101"/>
                </a:cubicBezTo>
                <a:cubicBezTo>
                  <a:pt x="77" y="96"/>
                  <a:pt x="77" y="96"/>
                  <a:pt x="77" y="96"/>
                </a:cubicBezTo>
                <a:cubicBezTo>
                  <a:pt x="79" y="101"/>
                  <a:pt x="79" y="101"/>
                  <a:pt x="79" y="101"/>
                </a:cubicBezTo>
                <a:cubicBezTo>
                  <a:pt x="83" y="101"/>
                  <a:pt x="83" y="101"/>
                  <a:pt x="83" y="101"/>
                </a:cubicBezTo>
                <a:cubicBezTo>
                  <a:pt x="84" y="101"/>
                  <a:pt x="86" y="103"/>
                  <a:pt x="86" y="105"/>
                </a:cubicBezTo>
                <a:cubicBezTo>
                  <a:pt x="86" y="106"/>
                  <a:pt x="86" y="106"/>
                  <a:pt x="86" y="106"/>
                </a:cubicBezTo>
                <a:cubicBezTo>
                  <a:pt x="86" y="108"/>
                  <a:pt x="84" y="109"/>
                  <a:pt x="83" y="109"/>
                </a:cubicBezTo>
                <a:cubicBezTo>
                  <a:pt x="4" y="109"/>
                  <a:pt x="4" y="109"/>
                  <a:pt x="4" y="109"/>
                </a:cubicBezTo>
                <a:cubicBezTo>
                  <a:pt x="2" y="109"/>
                  <a:pt x="0" y="108"/>
                  <a:pt x="0" y="106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03"/>
                  <a:pt x="2" y="101"/>
                  <a:pt x="4" y="101"/>
                </a:cubicBezTo>
                <a:moveTo>
                  <a:pt x="48" y="14"/>
                </a:moveTo>
                <a:cubicBezTo>
                  <a:pt x="51" y="22"/>
                  <a:pt x="51" y="22"/>
                  <a:pt x="51" y="22"/>
                </a:cubicBezTo>
                <a:cubicBezTo>
                  <a:pt x="32" y="33"/>
                  <a:pt x="32" y="33"/>
                  <a:pt x="32" y="33"/>
                </a:cubicBezTo>
                <a:cubicBezTo>
                  <a:pt x="36" y="21"/>
                  <a:pt x="36" y="21"/>
                  <a:pt x="36" y="21"/>
                </a:cubicBezTo>
                <a:lnTo>
                  <a:pt x="48" y="14"/>
                </a:lnTo>
                <a:close/>
                <a:moveTo>
                  <a:pt x="53" y="27"/>
                </a:moveTo>
                <a:cubicBezTo>
                  <a:pt x="56" y="35"/>
                  <a:pt x="56" y="35"/>
                  <a:pt x="56" y="35"/>
                </a:cubicBezTo>
                <a:cubicBezTo>
                  <a:pt x="24" y="53"/>
                  <a:pt x="24" y="53"/>
                  <a:pt x="24" y="53"/>
                </a:cubicBezTo>
                <a:cubicBezTo>
                  <a:pt x="25" y="52"/>
                  <a:pt x="25" y="52"/>
                  <a:pt x="25" y="52"/>
                </a:cubicBezTo>
                <a:cubicBezTo>
                  <a:pt x="29" y="41"/>
                  <a:pt x="29" y="41"/>
                  <a:pt x="29" y="41"/>
                </a:cubicBezTo>
                <a:lnTo>
                  <a:pt x="53" y="27"/>
                </a:lnTo>
                <a:close/>
                <a:moveTo>
                  <a:pt x="58" y="41"/>
                </a:moveTo>
                <a:cubicBezTo>
                  <a:pt x="60" y="49"/>
                  <a:pt x="60" y="49"/>
                  <a:pt x="60" y="49"/>
                </a:cubicBezTo>
                <a:cubicBezTo>
                  <a:pt x="17" y="74"/>
                  <a:pt x="17" y="74"/>
                  <a:pt x="17" y="74"/>
                </a:cubicBezTo>
                <a:cubicBezTo>
                  <a:pt x="21" y="62"/>
                  <a:pt x="21" y="62"/>
                  <a:pt x="21" y="62"/>
                </a:cubicBezTo>
                <a:lnTo>
                  <a:pt x="58" y="41"/>
                </a:lnTo>
                <a:close/>
                <a:moveTo>
                  <a:pt x="62" y="55"/>
                </a:moveTo>
                <a:cubicBezTo>
                  <a:pt x="65" y="63"/>
                  <a:pt x="65" y="63"/>
                  <a:pt x="65" y="63"/>
                </a:cubicBezTo>
                <a:cubicBezTo>
                  <a:pt x="10" y="95"/>
                  <a:pt x="10" y="95"/>
                  <a:pt x="10" y="95"/>
                </a:cubicBezTo>
                <a:cubicBezTo>
                  <a:pt x="14" y="83"/>
                  <a:pt x="14" y="83"/>
                  <a:pt x="14" y="83"/>
                </a:cubicBezTo>
                <a:lnTo>
                  <a:pt x="62" y="5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3" name="Freeform 63"/>
          <p:cNvSpPr>
            <a:spLocks noEditPoints="1"/>
          </p:cNvSpPr>
          <p:nvPr/>
        </p:nvSpPr>
        <p:spPr bwMode="auto">
          <a:xfrm>
            <a:off x="11018606" y="6344800"/>
            <a:ext cx="661674" cy="546440"/>
          </a:xfrm>
          <a:custGeom>
            <a:avLst/>
            <a:gdLst>
              <a:gd name="T0" fmla="*/ 4 w 109"/>
              <a:gd name="T1" fmla="*/ 0 h 90"/>
              <a:gd name="T2" fmla="*/ 105 w 109"/>
              <a:gd name="T3" fmla="*/ 0 h 90"/>
              <a:gd name="T4" fmla="*/ 109 w 109"/>
              <a:gd name="T5" fmla="*/ 4 h 90"/>
              <a:gd name="T6" fmla="*/ 109 w 109"/>
              <a:gd name="T7" fmla="*/ 6 h 90"/>
              <a:gd name="T8" fmla="*/ 109 w 109"/>
              <a:gd name="T9" fmla="*/ 6 h 90"/>
              <a:gd name="T10" fmla="*/ 105 w 109"/>
              <a:gd name="T11" fmla="*/ 4 h 90"/>
              <a:gd name="T12" fmla="*/ 4 w 109"/>
              <a:gd name="T13" fmla="*/ 4 h 90"/>
              <a:gd name="T14" fmla="*/ 0 w 109"/>
              <a:gd name="T15" fmla="*/ 6 h 90"/>
              <a:gd name="T16" fmla="*/ 0 w 109"/>
              <a:gd name="T17" fmla="*/ 6 h 90"/>
              <a:gd name="T18" fmla="*/ 0 w 109"/>
              <a:gd name="T19" fmla="*/ 4 h 90"/>
              <a:gd name="T20" fmla="*/ 4 w 109"/>
              <a:gd name="T21" fmla="*/ 0 h 90"/>
              <a:gd name="T22" fmla="*/ 93 w 109"/>
              <a:gd name="T23" fmla="*/ 46 h 90"/>
              <a:gd name="T24" fmla="*/ 96 w 109"/>
              <a:gd name="T25" fmla="*/ 48 h 90"/>
              <a:gd name="T26" fmla="*/ 93 w 109"/>
              <a:gd name="T27" fmla="*/ 51 h 90"/>
              <a:gd name="T28" fmla="*/ 91 w 109"/>
              <a:gd name="T29" fmla="*/ 48 h 90"/>
              <a:gd name="T30" fmla="*/ 93 w 109"/>
              <a:gd name="T31" fmla="*/ 46 h 90"/>
              <a:gd name="T32" fmla="*/ 93 w 109"/>
              <a:gd name="T33" fmla="*/ 41 h 90"/>
              <a:gd name="T34" fmla="*/ 98 w 109"/>
              <a:gd name="T35" fmla="*/ 43 h 90"/>
              <a:gd name="T36" fmla="*/ 101 w 109"/>
              <a:gd name="T37" fmla="*/ 48 h 90"/>
              <a:gd name="T38" fmla="*/ 98 w 109"/>
              <a:gd name="T39" fmla="*/ 53 h 90"/>
              <a:gd name="T40" fmla="*/ 93 w 109"/>
              <a:gd name="T41" fmla="*/ 56 h 90"/>
              <a:gd name="T42" fmla="*/ 88 w 109"/>
              <a:gd name="T43" fmla="*/ 53 h 90"/>
              <a:gd name="T44" fmla="*/ 86 w 109"/>
              <a:gd name="T45" fmla="*/ 48 h 90"/>
              <a:gd name="T46" fmla="*/ 88 w 109"/>
              <a:gd name="T47" fmla="*/ 43 h 90"/>
              <a:gd name="T48" fmla="*/ 93 w 109"/>
              <a:gd name="T49" fmla="*/ 41 h 90"/>
              <a:gd name="T50" fmla="*/ 108 w 109"/>
              <a:gd name="T51" fmla="*/ 89 h 90"/>
              <a:gd name="T52" fmla="*/ 105 w 109"/>
              <a:gd name="T53" fmla="*/ 90 h 90"/>
              <a:gd name="T54" fmla="*/ 4 w 109"/>
              <a:gd name="T55" fmla="*/ 90 h 90"/>
              <a:gd name="T56" fmla="*/ 1 w 109"/>
              <a:gd name="T57" fmla="*/ 89 h 90"/>
              <a:gd name="T58" fmla="*/ 1 w 109"/>
              <a:gd name="T59" fmla="*/ 10 h 90"/>
              <a:gd name="T60" fmla="*/ 2 w 109"/>
              <a:gd name="T61" fmla="*/ 8 h 90"/>
              <a:gd name="T62" fmla="*/ 4 w 109"/>
              <a:gd name="T63" fmla="*/ 7 h 90"/>
              <a:gd name="T64" fmla="*/ 105 w 109"/>
              <a:gd name="T65" fmla="*/ 7 h 90"/>
              <a:gd name="T66" fmla="*/ 107 w 109"/>
              <a:gd name="T67" fmla="*/ 8 h 90"/>
              <a:gd name="T68" fmla="*/ 108 w 109"/>
              <a:gd name="T69" fmla="*/ 10 h 90"/>
              <a:gd name="T70" fmla="*/ 108 w 109"/>
              <a:gd name="T71" fmla="*/ 34 h 90"/>
              <a:gd name="T72" fmla="*/ 85 w 109"/>
              <a:gd name="T73" fmla="*/ 34 h 90"/>
              <a:gd name="T74" fmla="*/ 81 w 109"/>
              <a:gd name="T75" fmla="*/ 36 h 90"/>
              <a:gd name="T76" fmla="*/ 80 w 109"/>
              <a:gd name="T77" fmla="*/ 40 h 90"/>
              <a:gd name="T78" fmla="*/ 80 w 109"/>
              <a:gd name="T79" fmla="*/ 56 h 90"/>
              <a:gd name="T80" fmla="*/ 81 w 109"/>
              <a:gd name="T81" fmla="*/ 60 h 90"/>
              <a:gd name="T82" fmla="*/ 85 w 109"/>
              <a:gd name="T83" fmla="*/ 62 h 90"/>
              <a:gd name="T84" fmla="*/ 108 w 109"/>
              <a:gd name="T85" fmla="*/ 62 h 90"/>
              <a:gd name="T86" fmla="*/ 108 w 109"/>
              <a:gd name="T87" fmla="*/ 89 h 90"/>
              <a:gd name="T88" fmla="*/ 108 w 109"/>
              <a:gd name="T89" fmla="*/ 38 h 90"/>
              <a:gd name="T90" fmla="*/ 108 w 109"/>
              <a:gd name="T91" fmla="*/ 59 h 90"/>
              <a:gd name="T92" fmla="*/ 85 w 109"/>
              <a:gd name="T93" fmla="*/ 59 h 90"/>
              <a:gd name="T94" fmla="*/ 83 w 109"/>
              <a:gd name="T95" fmla="*/ 58 h 90"/>
              <a:gd name="T96" fmla="*/ 83 w 109"/>
              <a:gd name="T97" fmla="*/ 56 h 90"/>
              <a:gd name="T98" fmla="*/ 83 w 109"/>
              <a:gd name="T99" fmla="*/ 40 h 90"/>
              <a:gd name="T100" fmla="*/ 83 w 109"/>
              <a:gd name="T101" fmla="*/ 38 h 90"/>
              <a:gd name="T102" fmla="*/ 85 w 109"/>
              <a:gd name="T103" fmla="*/ 38 h 90"/>
              <a:gd name="T104" fmla="*/ 108 w 109"/>
              <a:gd name="T105" fmla="*/ 38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9" h="90">
                <a:moveTo>
                  <a:pt x="4" y="0"/>
                </a:moveTo>
                <a:cubicBezTo>
                  <a:pt x="105" y="0"/>
                  <a:pt x="105" y="0"/>
                  <a:pt x="105" y="0"/>
                </a:cubicBezTo>
                <a:cubicBezTo>
                  <a:pt x="107" y="0"/>
                  <a:pt x="109" y="1"/>
                  <a:pt x="109" y="4"/>
                </a:cubicBezTo>
                <a:cubicBezTo>
                  <a:pt x="109" y="6"/>
                  <a:pt x="109" y="6"/>
                  <a:pt x="109" y="6"/>
                </a:cubicBezTo>
                <a:cubicBezTo>
                  <a:pt x="109" y="6"/>
                  <a:pt x="109" y="6"/>
                  <a:pt x="109" y="6"/>
                </a:cubicBezTo>
                <a:cubicBezTo>
                  <a:pt x="108" y="5"/>
                  <a:pt x="106" y="4"/>
                  <a:pt x="105" y="4"/>
                </a:cubicBezTo>
                <a:cubicBezTo>
                  <a:pt x="4" y="4"/>
                  <a:pt x="4" y="4"/>
                  <a:pt x="4" y="4"/>
                </a:cubicBezTo>
                <a:cubicBezTo>
                  <a:pt x="2" y="4"/>
                  <a:pt x="1" y="5"/>
                  <a:pt x="0" y="6"/>
                </a:cubicBezTo>
                <a:cubicBezTo>
                  <a:pt x="0" y="6"/>
                  <a:pt x="0" y="6"/>
                  <a:pt x="0" y="6"/>
                </a:cubicBezTo>
                <a:cubicBezTo>
                  <a:pt x="0" y="4"/>
                  <a:pt x="0" y="4"/>
                  <a:pt x="0" y="4"/>
                </a:cubicBezTo>
                <a:cubicBezTo>
                  <a:pt x="0" y="1"/>
                  <a:pt x="1" y="0"/>
                  <a:pt x="4" y="0"/>
                </a:cubicBezTo>
                <a:moveTo>
                  <a:pt x="93" y="46"/>
                </a:moveTo>
                <a:cubicBezTo>
                  <a:pt x="95" y="46"/>
                  <a:pt x="96" y="47"/>
                  <a:pt x="96" y="48"/>
                </a:cubicBezTo>
                <a:cubicBezTo>
                  <a:pt x="96" y="50"/>
                  <a:pt x="95" y="51"/>
                  <a:pt x="93" y="51"/>
                </a:cubicBezTo>
                <a:cubicBezTo>
                  <a:pt x="92" y="51"/>
                  <a:pt x="91" y="50"/>
                  <a:pt x="91" y="48"/>
                </a:cubicBezTo>
                <a:cubicBezTo>
                  <a:pt x="91" y="47"/>
                  <a:pt x="92" y="46"/>
                  <a:pt x="93" y="46"/>
                </a:cubicBezTo>
                <a:moveTo>
                  <a:pt x="93" y="41"/>
                </a:moveTo>
                <a:cubicBezTo>
                  <a:pt x="95" y="41"/>
                  <a:pt x="97" y="42"/>
                  <a:pt x="98" y="43"/>
                </a:cubicBezTo>
                <a:cubicBezTo>
                  <a:pt x="100" y="45"/>
                  <a:pt x="101" y="46"/>
                  <a:pt x="101" y="48"/>
                </a:cubicBezTo>
                <a:cubicBezTo>
                  <a:pt x="101" y="50"/>
                  <a:pt x="100" y="52"/>
                  <a:pt x="98" y="53"/>
                </a:cubicBezTo>
                <a:cubicBezTo>
                  <a:pt x="97" y="55"/>
                  <a:pt x="95" y="56"/>
                  <a:pt x="93" y="56"/>
                </a:cubicBezTo>
                <a:cubicBezTo>
                  <a:pt x="91" y="56"/>
                  <a:pt x="89" y="55"/>
                  <a:pt x="88" y="53"/>
                </a:cubicBezTo>
                <a:cubicBezTo>
                  <a:pt x="87" y="52"/>
                  <a:pt x="86" y="50"/>
                  <a:pt x="86" y="48"/>
                </a:cubicBezTo>
                <a:cubicBezTo>
                  <a:pt x="86" y="46"/>
                  <a:pt x="87" y="45"/>
                  <a:pt x="88" y="43"/>
                </a:cubicBezTo>
                <a:cubicBezTo>
                  <a:pt x="89" y="42"/>
                  <a:pt x="91" y="41"/>
                  <a:pt x="93" y="41"/>
                </a:cubicBezTo>
                <a:moveTo>
                  <a:pt x="108" y="89"/>
                </a:moveTo>
                <a:cubicBezTo>
                  <a:pt x="107" y="90"/>
                  <a:pt x="106" y="90"/>
                  <a:pt x="105" y="90"/>
                </a:cubicBezTo>
                <a:cubicBezTo>
                  <a:pt x="4" y="90"/>
                  <a:pt x="4" y="90"/>
                  <a:pt x="4" y="90"/>
                </a:cubicBezTo>
                <a:cubicBezTo>
                  <a:pt x="3" y="90"/>
                  <a:pt x="2" y="90"/>
                  <a:pt x="1" y="89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9"/>
                  <a:pt x="1" y="8"/>
                  <a:pt x="2" y="8"/>
                </a:cubicBezTo>
                <a:cubicBezTo>
                  <a:pt x="2" y="7"/>
                  <a:pt x="3" y="7"/>
                  <a:pt x="4" y="7"/>
                </a:cubicBezTo>
                <a:cubicBezTo>
                  <a:pt x="105" y="7"/>
                  <a:pt x="105" y="7"/>
                  <a:pt x="105" y="7"/>
                </a:cubicBezTo>
                <a:cubicBezTo>
                  <a:pt x="106" y="7"/>
                  <a:pt x="106" y="7"/>
                  <a:pt x="107" y="8"/>
                </a:cubicBezTo>
                <a:cubicBezTo>
                  <a:pt x="107" y="8"/>
                  <a:pt x="108" y="9"/>
                  <a:pt x="108" y="10"/>
                </a:cubicBezTo>
                <a:cubicBezTo>
                  <a:pt x="108" y="34"/>
                  <a:pt x="108" y="34"/>
                  <a:pt x="108" y="34"/>
                </a:cubicBezTo>
                <a:cubicBezTo>
                  <a:pt x="85" y="34"/>
                  <a:pt x="85" y="34"/>
                  <a:pt x="85" y="34"/>
                </a:cubicBezTo>
                <a:cubicBezTo>
                  <a:pt x="84" y="34"/>
                  <a:pt x="82" y="35"/>
                  <a:pt x="81" y="36"/>
                </a:cubicBezTo>
                <a:cubicBezTo>
                  <a:pt x="80" y="37"/>
                  <a:pt x="80" y="39"/>
                  <a:pt x="80" y="40"/>
                </a:cubicBezTo>
                <a:cubicBezTo>
                  <a:pt x="80" y="56"/>
                  <a:pt x="80" y="56"/>
                  <a:pt x="80" y="56"/>
                </a:cubicBezTo>
                <a:cubicBezTo>
                  <a:pt x="80" y="58"/>
                  <a:pt x="80" y="59"/>
                  <a:pt x="81" y="60"/>
                </a:cubicBezTo>
                <a:cubicBezTo>
                  <a:pt x="82" y="62"/>
                  <a:pt x="84" y="62"/>
                  <a:pt x="85" y="62"/>
                </a:cubicBezTo>
                <a:cubicBezTo>
                  <a:pt x="108" y="62"/>
                  <a:pt x="108" y="62"/>
                  <a:pt x="108" y="62"/>
                </a:cubicBezTo>
                <a:lnTo>
                  <a:pt x="108" y="89"/>
                </a:lnTo>
                <a:close/>
                <a:moveTo>
                  <a:pt x="108" y="38"/>
                </a:moveTo>
                <a:cubicBezTo>
                  <a:pt x="108" y="59"/>
                  <a:pt x="108" y="59"/>
                  <a:pt x="108" y="59"/>
                </a:cubicBezTo>
                <a:cubicBezTo>
                  <a:pt x="85" y="59"/>
                  <a:pt x="85" y="59"/>
                  <a:pt x="85" y="59"/>
                </a:cubicBezTo>
                <a:cubicBezTo>
                  <a:pt x="85" y="59"/>
                  <a:pt x="84" y="59"/>
                  <a:pt x="83" y="58"/>
                </a:cubicBezTo>
                <a:cubicBezTo>
                  <a:pt x="83" y="58"/>
                  <a:pt x="83" y="57"/>
                  <a:pt x="83" y="56"/>
                </a:cubicBezTo>
                <a:cubicBezTo>
                  <a:pt x="83" y="40"/>
                  <a:pt x="83" y="40"/>
                  <a:pt x="83" y="40"/>
                </a:cubicBezTo>
                <a:cubicBezTo>
                  <a:pt x="83" y="40"/>
                  <a:pt x="83" y="39"/>
                  <a:pt x="83" y="38"/>
                </a:cubicBezTo>
                <a:cubicBezTo>
                  <a:pt x="84" y="38"/>
                  <a:pt x="85" y="38"/>
                  <a:pt x="85" y="38"/>
                </a:cubicBezTo>
                <a:lnTo>
                  <a:pt x="108" y="3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4" name="Freeform 64"/>
          <p:cNvSpPr>
            <a:spLocks noEditPoints="1"/>
          </p:cNvSpPr>
          <p:nvPr/>
        </p:nvSpPr>
        <p:spPr bwMode="auto">
          <a:xfrm>
            <a:off x="9475942" y="6292759"/>
            <a:ext cx="661674" cy="650522"/>
          </a:xfrm>
          <a:custGeom>
            <a:avLst/>
            <a:gdLst>
              <a:gd name="T0" fmla="*/ 68 w 109"/>
              <a:gd name="T1" fmla="*/ 33 h 107"/>
              <a:gd name="T2" fmla="*/ 80 w 109"/>
              <a:gd name="T3" fmla="*/ 45 h 107"/>
              <a:gd name="T4" fmla="*/ 48 w 109"/>
              <a:gd name="T5" fmla="*/ 36 h 107"/>
              <a:gd name="T6" fmla="*/ 55 w 109"/>
              <a:gd name="T7" fmla="*/ 29 h 107"/>
              <a:gd name="T8" fmla="*/ 68 w 109"/>
              <a:gd name="T9" fmla="*/ 33 h 107"/>
              <a:gd name="T10" fmla="*/ 109 w 109"/>
              <a:gd name="T11" fmla="*/ 0 h 107"/>
              <a:gd name="T12" fmla="*/ 103 w 109"/>
              <a:gd name="T13" fmla="*/ 28 h 107"/>
              <a:gd name="T14" fmla="*/ 97 w 109"/>
              <a:gd name="T15" fmla="*/ 56 h 107"/>
              <a:gd name="T16" fmla="*/ 76 w 109"/>
              <a:gd name="T17" fmla="*/ 34 h 107"/>
              <a:gd name="T18" fmla="*/ 54 w 109"/>
              <a:gd name="T19" fmla="*/ 12 h 107"/>
              <a:gd name="T20" fmla="*/ 82 w 109"/>
              <a:gd name="T21" fmla="*/ 6 h 107"/>
              <a:gd name="T22" fmla="*/ 109 w 109"/>
              <a:gd name="T23" fmla="*/ 0 h 107"/>
              <a:gd name="T24" fmla="*/ 83 w 109"/>
              <a:gd name="T25" fmla="*/ 52 h 107"/>
              <a:gd name="T26" fmla="*/ 83 w 109"/>
              <a:gd name="T27" fmla="*/ 53 h 107"/>
              <a:gd name="T28" fmla="*/ 76 w 109"/>
              <a:gd name="T29" fmla="*/ 59 h 107"/>
              <a:gd name="T30" fmla="*/ 36 w 109"/>
              <a:gd name="T31" fmla="*/ 48 h 107"/>
              <a:gd name="T32" fmla="*/ 43 w 109"/>
              <a:gd name="T33" fmla="*/ 41 h 107"/>
              <a:gd name="T34" fmla="*/ 83 w 109"/>
              <a:gd name="T35" fmla="*/ 52 h 107"/>
              <a:gd name="T36" fmla="*/ 71 w 109"/>
              <a:gd name="T37" fmla="*/ 64 h 107"/>
              <a:gd name="T38" fmla="*/ 64 w 109"/>
              <a:gd name="T39" fmla="*/ 71 h 107"/>
              <a:gd name="T40" fmla="*/ 24 w 109"/>
              <a:gd name="T41" fmla="*/ 60 h 107"/>
              <a:gd name="T42" fmla="*/ 31 w 109"/>
              <a:gd name="T43" fmla="*/ 53 h 107"/>
              <a:gd name="T44" fmla="*/ 71 w 109"/>
              <a:gd name="T45" fmla="*/ 64 h 107"/>
              <a:gd name="T46" fmla="*/ 59 w 109"/>
              <a:gd name="T47" fmla="*/ 76 h 107"/>
              <a:gd name="T48" fmla="*/ 52 w 109"/>
              <a:gd name="T49" fmla="*/ 83 h 107"/>
              <a:gd name="T50" fmla="*/ 12 w 109"/>
              <a:gd name="T51" fmla="*/ 72 h 107"/>
              <a:gd name="T52" fmla="*/ 19 w 109"/>
              <a:gd name="T53" fmla="*/ 65 h 107"/>
              <a:gd name="T54" fmla="*/ 59 w 109"/>
              <a:gd name="T55" fmla="*/ 76 h 107"/>
              <a:gd name="T56" fmla="*/ 47 w 109"/>
              <a:gd name="T57" fmla="*/ 88 h 107"/>
              <a:gd name="T58" fmla="*/ 40 w 109"/>
              <a:gd name="T59" fmla="*/ 95 h 107"/>
              <a:gd name="T60" fmla="*/ 0 w 109"/>
              <a:gd name="T61" fmla="*/ 84 h 107"/>
              <a:gd name="T62" fmla="*/ 1 w 109"/>
              <a:gd name="T63" fmla="*/ 83 h 107"/>
              <a:gd name="T64" fmla="*/ 7 w 109"/>
              <a:gd name="T65" fmla="*/ 77 h 107"/>
              <a:gd name="T66" fmla="*/ 47 w 109"/>
              <a:gd name="T67" fmla="*/ 88 h 107"/>
              <a:gd name="T68" fmla="*/ 35 w 109"/>
              <a:gd name="T69" fmla="*/ 100 h 107"/>
              <a:gd name="T70" fmla="*/ 28 w 109"/>
              <a:gd name="T71" fmla="*/ 107 h 107"/>
              <a:gd name="T72" fmla="*/ 15 w 109"/>
              <a:gd name="T73" fmla="*/ 104 h 107"/>
              <a:gd name="T74" fmla="*/ 3 w 109"/>
              <a:gd name="T75" fmla="*/ 91 h 107"/>
              <a:gd name="T76" fmla="*/ 35 w 109"/>
              <a:gd name="T77" fmla="*/ 10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9" h="107">
                <a:moveTo>
                  <a:pt x="68" y="33"/>
                </a:moveTo>
                <a:cubicBezTo>
                  <a:pt x="80" y="45"/>
                  <a:pt x="80" y="45"/>
                  <a:pt x="80" y="45"/>
                </a:cubicBezTo>
                <a:cubicBezTo>
                  <a:pt x="48" y="36"/>
                  <a:pt x="48" y="36"/>
                  <a:pt x="48" y="36"/>
                </a:cubicBezTo>
                <a:cubicBezTo>
                  <a:pt x="55" y="29"/>
                  <a:pt x="55" y="29"/>
                  <a:pt x="55" y="29"/>
                </a:cubicBezTo>
                <a:lnTo>
                  <a:pt x="68" y="33"/>
                </a:lnTo>
                <a:close/>
                <a:moveTo>
                  <a:pt x="109" y="0"/>
                </a:moveTo>
                <a:cubicBezTo>
                  <a:pt x="103" y="28"/>
                  <a:pt x="103" y="28"/>
                  <a:pt x="103" y="28"/>
                </a:cubicBezTo>
                <a:cubicBezTo>
                  <a:pt x="97" y="56"/>
                  <a:pt x="97" y="56"/>
                  <a:pt x="97" y="56"/>
                </a:cubicBezTo>
                <a:cubicBezTo>
                  <a:pt x="76" y="34"/>
                  <a:pt x="76" y="34"/>
                  <a:pt x="76" y="34"/>
                </a:cubicBezTo>
                <a:cubicBezTo>
                  <a:pt x="54" y="12"/>
                  <a:pt x="54" y="12"/>
                  <a:pt x="54" y="12"/>
                </a:cubicBezTo>
                <a:cubicBezTo>
                  <a:pt x="82" y="6"/>
                  <a:pt x="82" y="6"/>
                  <a:pt x="82" y="6"/>
                </a:cubicBezTo>
                <a:lnTo>
                  <a:pt x="109" y="0"/>
                </a:lnTo>
                <a:close/>
                <a:moveTo>
                  <a:pt x="83" y="52"/>
                </a:moveTo>
                <a:cubicBezTo>
                  <a:pt x="83" y="52"/>
                  <a:pt x="83" y="53"/>
                  <a:pt x="83" y="53"/>
                </a:cubicBezTo>
                <a:cubicBezTo>
                  <a:pt x="76" y="59"/>
                  <a:pt x="76" y="59"/>
                  <a:pt x="76" y="59"/>
                </a:cubicBezTo>
                <a:cubicBezTo>
                  <a:pt x="36" y="48"/>
                  <a:pt x="36" y="48"/>
                  <a:pt x="36" y="48"/>
                </a:cubicBezTo>
                <a:cubicBezTo>
                  <a:pt x="43" y="41"/>
                  <a:pt x="43" y="41"/>
                  <a:pt x="43" y="41"/>
                </a:cubicBezTo>
                <a:lnTo>
                  <a:pt x="83" y="52"/>
                </a:lnTo>
                <a:close/>
                <a:moveTo>
                  <a:pt x="71" y="64"/>
                </a:moveTo>
                <a:cubicBezTo>
                  <a:pt x="64" y="71"/>
                  <a:pt x="64" y="71"/>
                  <a:pt x="64" y="71"/>
                </a:cubicBezTo>
                <a:cubicBezTo>
                  <a:pt x="24" y="60"/>
                  <a:pt x="24" y="60"/>
                  <a:pt x="24" y="60"/>
                </a:cubicBezTo>
                <a:cubicBezTo>
                  <a:pt x="31" y="53"/>
                  <a:pt x="31" y="53"/>
                  <a:pt x="31" y="53"/>
                </a:cubicBezTo>
                <a:lnTo>
                  <a:pt x="71" y="64"/>
                </a:lnTo>
                <a:close/>
                <a:moveTo>
                  <a:pt x="59" y="76"/>
                </a:moveTo>
                <a:cubicBezTo>
                  <a:pt x="52" y="83"/>
                  <a:pt x="52" y="83"/>
                  <a:pt x="52" y="83"/>
                </a:cubicBezTo>
                <a:cubicBezTo>
                  <a:pt x="12" y="72"/>
                  <a:pt x="12" y="72"/>
                  <a:pt x="12" y="72"/>
                </a:cubicBezTo>
                <a:cubicBezTo>
                  <a:pt x="19" y="65"/>
                  <a:pt x="19" y="65"/>
                  <a:pt x="19" y="65"/>
                </a:cubicBezTo>
                <a:lnTo>
                  <a:pt x="59" y="76"/>
                </a:lnTo>
                <a:close/>
                <a:moveTo>
                  <a:pt x="47" y="88"/>
                </a:moveTo>
                <a:cubicBezTo>
                  <a:pt x="40" y="95"/>
                  <a:pt x="40" y="95"/>
                  <a:pt x="40" y="95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1" y="83"/>
                </a:cubicBezTo>
                <a:cubicBezTo>
                  <a:pt x="7" y="77"/>
                  <a:pt x="7" y="77"/>
                  <a:pt x="7" y="77"/>
                </a:cubicBezTo>
                <a:lnTo>
                  <a:pt x="47" y="88"/>
                </a:lnTo>
                <a:close/>
                <a:moveTo>
                  <a:pt x="35" y="100"/>
                </a:moveTo>
                <a:cubicBezTo>
                  <a:pt x="28" y="107"/>
                  <a:pt x="28" y="107"/>
                  <a:pt x="28" y="107"/>
                </a:cubicBezTo>
                <a:cubicBezTo>
                  <a:pt x="15" y="104"/>
                  <a:pt x="15" y="104"/>
                  <a:pt x="15" y="104"/>
                </a:cubicBezTo>
                <a:cubicBezTo>
                  <a:pt x="3" y="91"/>
                  <a:pt x="3" y="91"/>
                  <a:pt x="3" y="91"/>
                </a:cubicBezTo>
                <a:lnTo>
                  <a:pt x="35" y="1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5" name="Freeform 65"/>
          <p:cNvSpPr>
            <a:spLocks noEditPoints="1"/>
          </p:cNvSpPr>
          <p:nvPr/>
        </p:nvSpPr>
        <p:spPr bwMode="auto">
          <a:xfrm>
            <a:off x="15642882" y="4738942"/>
            <a:ext cx="661674" cy="669108"/>
          </a:xfrm>
          <a:custGeom>
            <a:avLst/>
            <a:gdLst>
              <a:gd name="T0" fmla="*/ 5 w 109"/>
              <a:gd name="T1" fmla="*/ 79 h 110"/>
              <a:gd name="T2" fmla="*/ 6 w 109"/>
              <a:gd name="T3" fmla="*/ 79 h 110"/>
              <a:gd name="T4" fmla="*/ 55 w 109"/>
              <a:gd name="T5" fmla="*/ 14 h 110"/>
              <a:gd name="T6" fmla="*/ 51 w 109"/>
              <a:gd name="T7" fmla="*/ 12 h 110"/>
              <a:gd name="T8" fmla="*/ 49 w 109"/>
              <a:gd name="T9" fmla="*/ 7 h 110"/>
              <a:gd name="T10" fmla="*/ 51 w 109"/>
              <a:gd name="T11" fmla="*/ 2 h 110"/>
              <a:gd name="T12" fmla="*/ 56 w 109"/>
              <a:gd name="T13" fmla="*/ 0 h 110"/>
              <a:gd name="T14" fmla="*/ 61 w 109"/>
              <a:gd name="T15" fmla="*/ 2 h 110"/>
              <a:gd name="T16" fmla="*/ 63 w 109"/>
              <a:gd name="T17" fmla="*/ 7 h 110"/>
              <a:gd name="T18" fmla="*/ 61 w 109"/>
              <a:gd name="T19" fmla="*/ 12 h 110"/>
              <a:gd name="T20" fmla="*/ 57 w 109"/>
              <a:gd name="T21" fmla="*/ 14 h 110"/>
              <a:gd name="T22" fmla="*/ 103 w 109"/>
              <a:gd name="T23" fmla="*/ 79 h 110"/>
              <a:gd name="T24" fmla="*/ 104 w 109"/>
              <a:gd name="T25" fmla="*/ 79 h 110"/>
              <a:gd name="T26" fmla="*/ 108 w 109"/>
              <a:gd name="T27" fmla="*/ 80 h 110"/>
              <a:gd name="T28" fmla="*/ 109 w 109"/>
              <a:gd name="T29" fmla="*/ 84 h 110"/>
              <a:gd name="T30" fmla="*/ 109 w 109"/>
              <a:gd name="T31" fmla="*/ 104 h 110"/>
              <a:gd name="T32" fmla="*/ 108 w 109"/>
              <a:gd name="T33" fmla="*/ 108 h 110"/>
              <a:gd name="T34" fmla="*/ 104 w 109"/>
              <a:gd name="T35" fmla="*/ 110 h 110"/>
              <a:gd name="T36" fmla="*/ 5 w 109"/>
              <a:gd name="T37" fmla="*/ 110 h 110"/>
              <a:gd name="T38" fmla="*/ 2 w 109"/>
              <a:gd name="T39" fmla="*/ 108 h 110"/>
              <a:gd name="T40" fmla="*/ 0 w 109"/>
              <a:gd name="T41" fmla="*/ 104 h 110"/>
              <a:gd name="T42" fmla="*/ 0 w 109"/>
              <a:gd name="T43" fmla="*/ 84 h 110"/>
              <a:gd name="T44" fmla="*/ 2 w 109"/>
              <a:gd name="T45" fmla="*/ 80 h 110"/>
              <a:gd name="T46" fmla="*/ 5 w 109"/>
              <a:gd name="T47" fmla="*/ 79 h 110"/>
              <a:gd name="T48" fmla="*/ 59 w 109"/>
              <a:gd name="T49" fmla="*/ 4 h 110"/>
              <a:gd name="T50" fmla="*/ 56 w 109"/>
              <a:gd name="T51" fmla="*/ 2 h 110"/>
              <a:gd name="T52" fmla="*/ 52 w 109"/>
              <a:gd name="T53" fmla="*/ 4 h 110"/>
              <a:gd name="T54" fmla="*/ 51 w 109"/>
              <a:gd name="T55" fmla="*/ 7 h 110"/>
              <a:gd name="T56" fmla="*/ 52 w 109"/>
              <a:gd name="T57" fmla="*/ 11 h 110"/>
              <a:gd name="T58" fmla="*/ 56 w 109"/>
              <a:gd name="T59" fmla="*/ 12 h 110"/>
              <a:gd name="T60" fmla="*/ 59 w 109"/>
              <a:gd name="T61" fmla="*/ 11 h 110"/>
              <a:gd name="T62" fmla="*/ 61 w 109"/>
              <a:gd name="T63" fmla="*/ 7 h 110"/>
              <a:gd name="T64" fmla="*/ 59 w 109"/>
              <a:gd name="T65" fmla="*/ 4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9" h="110">
                <a:moveTo>
                  <a:pt x="5" y="79"/>
                </a:moveTo>
                <a:cubicBezTo>
                  <a:pt x="6" y="79"/>
                  <a:pt x="6" y="79"/>
                  <a:pt x="6" y="79"/>
                </a:cubicBezTo>
                <a:cubicBezTo>
                  <a:pt x="55" y="14"/>
                  <a:pt x="55" y="14"/>
                  <a:pt x="55" y="14"/>
                </a:cubicBezTo>
                <a:cubicBezTo>
                  <a:pt x="53" y="14"/>
                  <a:pt x="52" y="13"/>
                  <a:pt x="51" y="12"/>
                </a:cubicBezTo>
                <a:cubicBezTo>
                  <a:pt x="50" y="11"/>
                  <a:pt x="49" y="9"/>
                  <a:pt x="49" y="7"/>
                </a:cubicBezTo>
                <a:cubicBezTo>
                  <a:pt x="49" y="5"/>
                  <a:pt x="50" y="4"/>
                  <a:pt x="51" y="2"/>
                </a:cubicBezTo>
                <a:cubicBezTo>
                  <a:pt x="52" y="1"/>
                  <a:pt x="54" y="0"/>
                  <a:pt x="56" y="0"/>
                </a:cubicBezTo>
                <a:cubicBezTo>
                  <a:pt x="58" y="0"/>
                  <a:pt x="60" y="1"/>
                  <a:pt x="61" y="2"/>
                </a:cubicBezTo>
                <a:cubicBezTo>
                  <a:pt x="62" y="4"/>
                  <a:pt x="63" y="5"/>
                  <a:pt x="63" y="7"/>
                </a:cubicBezTo>
                <a:cubicBezTo>
                  <a:pt x="63" y="9"/>
                  <a:pt x="62" y="11"/>
                  <a:pt x="61" y="12"/>
                </a:cubicBezTo>
                <a:cubicBezTo>
                  <a:pt x="60" y="13"/>
                  <a:pt x="58" y="14"/>
                  <a:pt x="57" y="14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4" y="79"/>
                  <a:pt x="104" y="79"/>
                  <a:pt x="104" y="79"/>
                </a:cubicBezTo>
                <a:cubicBezTo>
                  <a:pt x="106" y="79"/>
                  <a:pt x="107" y="79"/>
                  <a:pt x="108" y="80"/>
                </a:cubicBezTo>
                <a:cubicBezTo>
                  <a:pt x="109" y="81"/>
                  <a:pt x="109" y="83"/>
                  <a:pt x="109" y="84"/>
                </a:cubicBezTo>
                <a:cubicBezTo>
                  <a:pt x="109" y="104"/>
                  <a:pt x="109" y="104"/>
                  <a:pt x="109" y="104"/>
                </a:cubicBezTo>
                <a:cubicBezTo>
                  <a:pt x="109" y="106"/>
                  <a:pt x="109" y="107"/>
                  <a:pt x="108" y="108"/>
                </a:cubicBezTo>
                <a:cubicBezTo>
                  <a:pt x="107" y="109"/>
                  <a:pt x="106" y="110"/>
                  <a:pt x="104" y="110"/>
                </a:cubicBezTo>
                <a:cubicBezTo>
                  <a:pt x="5" y="110"/>
                  <a:pt x="5" y="110"/>
                  <a:pt x="5" y="110"/>
                </a:cubicBezTo>
                <a:cubicBezTo>
                  <a:pt x="4" y="110"/>
                  <a:pt x="2" y="109"/>
                  <a:pt x="2" y="108"/>
                </a:cubicBezTo>
                <a:cubicBezTo>
                  <a:pt x="1" y="107"/>
                  <a:pt x="0" y="106"/>
                  <a:pt x="0" y="10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3"/>
                  <a:pt x="1" y="81"/>
                  <a:pt x="2" y="80"/>
                </a:cubicBezTo>
                <a:cubicBezTo>
                  <a:pt x="2" y="79"/>
                  <a:pt x="4" y="79"/>
                  <a:pt x="5" y="79"/>
                </a:cubicBezTo>
                <a:moveTo>
                  <a:pt x="59" y="4"/>
                </a:moveTo>
                <a:cubicBezTo>
                  <a:pt x="59" y="3"/>
                  <a:pt x="57" y="2"/>
                  <a:pt x="56" y="2"/>
                </a:cubicBezTo>
                <a:cubicBezTo>
                  <a:pt x="54" y="2"/>
                  <a:pt x="53" y="3"/>
                  <a:pt x="52" y="4"/>
                </a:cubicBezTo>
                <a:cubicBezTo>
                  <a:pt x="51" y="5"/>
                  <a:pt x="51" y="6"/>
                  <a:pt x="51" y="7"/>
                </a:cubicBezTo>
                <a:cubicBezTo>
                  <a:pt x="51" y="9"/>
                  <a:pt x="51" y="10"/>
                  <a:pt x="52" y="11"/>
                </a:cubicBezTo>
                <a:cubicBezTo>
                  <a:pt x="53" y="12"/>
                  <a:pt x="54" y="12"/>
                  <a:pt x="56" y="12"/>
                </a:cubicBezTo>
                <a:cubicBezTo>
                  <a:pt x="57" y="12"/>
                  <a:pt x="59" y="12"/>
                  <a:pt x="59" y="11"/>
                </a:cubicBezTo>
                <a:cubicBezTo>
                  <a:pt x="60" y="10"/>
                  <a:pt x="61" y="9"/>
                  <a:pt x="61" y="7"/>
                </a:cubicBezTo>
                <a:cubicBezTo>
                  <a:pt x="61" y="6"/>
                  <a:pt x="60" y="5"/>
                  <a:pt x="59" y="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6" name="Freeform 66"/>
          <p:cNvSpPr>
            <a:spLocks noEditPoints="1"/>
          </p:cNvSpPr>
          <p:nvPr/>
        </p:nvSpPr>
        <p:spPr bwMode="auto">
          <a:xfrm>
            <a:off x="14234039" y="4738942"/>
            <a:ext cx="401464" cy="669108"/>
          </a:xfrm>
          <a:custGeom>
            <a:avLst/>
            <a:gdLst>
              <a:gd name="T0" fmla="*/ 52 w 66"/>
              <a:gd name="T1" fmla="*/ 1 h 110"/>
              <a:gd name="T2" fmla="*/ 48 w 66"/>
              <a:gd name="T3" fmla="*/ 0 h 110"/>
              <a:gd name="T4" fmla="*/ 37 w 66"/>
              <a:gd name="T5" fmla="*/ 5 h 110"/>
              <a:gd name="T6" fmla="*/ 31 w 66"/>
              <a:gd name="T7" fmla="*/ 9 h 110"/>
              <a:gd name="T8" fmla="*/ 31 w 66"/>
              <a:gd name="T9" fmla="*/ 9 h 110"/>
              <a:gd name="T10" fmla="*/ 31 w 66"/>
              <a:gd name="T11" fmla="*/ 9 h 110"/>
              <a:gd name="T12" fmla="*/ 25 w 66"/>
              <a:gd name="T13" fmla="*/ 5 h 110"/>
              <a:gd name="T14" fmla="*/ 14 w 66"/>
              <a:gd name="T15" fmla="*/ 0 h 110"/>
              <a:gd name="T16" fmla="*/ 10 w 66"/>
              <a:gd name="T17" fmla="*/ 1 h 110"/>
              <a:gd name="T18" fmla="*/ 7 w 66"/>
              <a:gd name="T19" fmla="*/ 7 h 110"/>
              <a:gd name="T20" fmla="*/ 9 w 66"/>
              <a:gd name="T21" fmla="*/ 13 h 110"/>
              <a:gd name="T22" fmla="*/ 10 w 66"/>
              <a:gd name="T23" fmla="*/ 15 h 110"/>
              <a:gd name="T24" fmla="*/ 21 w 66"/>
              <a:gd name="T25" fmla="*/ 20 h 110"/>
              <a:gd name="T26" fmla="*/ 16 w 66"/>
              <a:gd name="T27" fmla="*/ 31 h 110"/>
              <a:gd name="T28" fmla="*/ 25 w 66"/>
              <a:gd name="T29" fmla="*/ 27 h 110"/>
              <a:gd name="T30" fmla="*/ 32 w 66"/>
              <a:gd name="T31" fmla="*/ 21 h 110"/>
              <a:gd name="T32" fmla="*/ 39 w 66"/>
              <a:gd name="T33" fmla="*/ 27 h 110"/>
              <a:gd name="T34" fmla="*/ 49 w 66"/>
              <a:gd name="T35" fmla="*/ 32 h 110"/>
              <a:gd name="T36" fmla="*/ 50 w 66"/>
              <a:gd name="T37" fmla="*/ 32 h 110"/>
              <a:gd name="T38" fmla="*/ 41 w 66"/>
              <a:gd name="T39" fmla="*/ 21 h 110"/>
              <a:gd name="T40" fmla="*/ 52 w 66"/>
              <a:gd name="T41" fmla="*/ 14 h 110"/>
              <a:gd name="T42" fmla="*/ 53 w 66"/>
              <a:gd name="T43" fmla="*/ 13 h 110"/>
              <a:gd name="T44" fmla="*/ 54 w 66"/>
              <a:gd name="T45" fmla="*/ 7 h 110"/>
              <a:gd name="T46" fmla="*/ 52 w 66"/>
              <a:gd name="T47" fmla="*/ 1 h 110"/>
              <a:gd name="T48" fmla="*/ 64 w 66"/>
              <a:gd name="T49" fmla="*/ 79 h 110"/>
              <a:gd name="T50" fmla="*/ 59 w 66"/>
              <a:gd name="T51" fmla="*/ 79 h 110"/>
              <a:gd name="T52" fmla="*/ 58 w 66"/>
              <a:gd name="T53" fmla="*/ 54 h 110"/>
              <a:gd name="T54" fmla="*/ 37 w 66"/>
              <a:gd name="T55" fmla="*/ 29 h 110"/>
              <a:gd name="T56" fmla="*/ 37 w 66"/>
              <a:gd name="T57" fmla="*/ 28 h 110"/>
              <a:gd name="T58" fmla="*/ 32 w 66"/>
              <a:gd name="T59" fmla="*/ 24 h 110"/>
              <a:gd name="T60" fmla="*/ 27 w 66"/>
              <a:gd name="T61" fmla="*/ 28 h 110"/>
              <a:gd name="T62" fmla="*/ 27 w 66"/>
              <a:gd name="T63" fmla="*/ 29 h 110"/>
              <a:gd name="T64" fmla="*/ 6 w 66"/>
              <a:gd name="T65" fmla="*/ 54 h 110"/>
              <a:gd name="T66" fmla="*/ 7 w 66"/>
              <a:gd name="T67" fmla="*/ 80 h 110"/>
              <a:gd name="T68" fmla="*/ 2 w 66"/>
              <a:gd name="T69" fmla="*/ 80 h 110"/>
              <a:gd name="T70" fmla="*/ 0 w 66"/>
              <a:gd name="T71" fmla="*/ 82 h 110"/>
              <a:gd name="T72" fmla="*/ 0 w 66"/>
              <a:gd name="T73" fmla="*/ 91 h 110"/>
              <a:gd name="T74" fmla="*/ 2 w 66"/>
              <a:gd name="T75" fmla="*/ 93 h 110"/>
              <a:gd name="T76" fmla="*/ 64 w 66"/>
              <a:gd name="T77" fmla="*/ 92 h 110"/>
              <a:gd name="T78" fmla="*/ 66 w 66"/>
              <a:gd name="T79" fmla="*/ 90 h 110"/>
              <a:gd name="T80" fmla="*/ 66 w 66"/>
              <a:gd name="T81" fmla="*/ 81 h 110"/>
              <a:gd name="T82" fmla="*/ 64 w 66"/>
              <a:gd name="T83" fmla="*/ 79 h 110"/>
              <a:gd name="T84" fmla="*/ 33 w 66"/>
              <a:gd name="T85" fmla="*/ 110 h 110"/>
              <a:gd name="T86" fmla="*/ 43 w 66"/>
              <a:gd name="T87" fmla="*/ 98 h 110"/>
              <a:gd name="T88" fmla="*/ 23 w 66"/>
              <a:gd name="T89" fmla="*/ 98 h 110"/>
              <a:gd name="T90" fmla="*/ 33 w 66"/>
              <a:gd name="T91" fmla="*/ 110 h 110"/>
              <a:gd name="T92" fmla="*/ 35 w 66"/>
              <a:gd name="T93" fmla="*/ 12 h 110"/>
              <a:gd name="T94" fmla="*/ 49 w 66"/>
              <a:gd name="T95" fmla="*/ 14 h 110"/>
              <a:gd name="T96" fmla="*/ 35 w 66"/>
              <a:gd name="T97" fmla="*/ 12 h 110"/>
              <a:gd name="T98" fmla="*/ 12 w 66"/>
              <a:gd name="T99" fmla="*/ 15 h 110"/>
              <a:gd name="T100" fmla="*/ 27 w 66"/>
              <a:gd name="T101" fmla="*/ 12 h 110"/>
              <a:gd name="T102" fmla="*/ 12 w 66"/>
              <a:gd name="T103" fmla="*/ 1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6" h="110">
                <a:moveTo>
                  <a:pt x="52" y="1"/>
                </a:moveTo>
                <a:cubicBezTo>
                  <a:pt x="50" y="1"/>
                  <a:pt x="49" y="0"/>
                  <a:pt x="48" y="0"/>
                </a:cubicBezTo>
                <a:cubicBezTo>
                  <a:pt x="45" y="0"/>
                  <a:pt x="41" y="2"/>
                  <a:pt x="37" y="5"/>
                </a:cubicBezTo>
                <a:cubicBezTo>
                  <a:pt x="33" y="7"/>
                  <a:pt x="31" y="9"/>
                  <a:pt x="31" y="9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31" y="9"/>
                  <a:pt x="31" y="9"/>
                </a:cubicBezTo>
                <a:cubicBezTo>
                  <a:pt x="31" y="9"/>
                  <a:pt x="28" y="7"/>
                  <a:pt x="25" y="5"/>
                </a:cubicBezTo>
                <a:cubicBezTo>
                  <a:pt x="20" y="2"/>
                  <a:pt x="17" y="0"/>
                  <a:pt x="14" y="0"/>
                </a:cubicBezTo>
                <a:cubicBezTo>
                  <a:pt x="12" y="0"/>
                  <a:pt x="11" y="1"/>
                  <a:pt x="10" y="1"/>
                </a:cubicBezTo>
                <a:cubicBezTo>
                  <a:pt x="9" y="2"/>
                  <a:pt x="7" y="4"/>
                  <a:pt x="7" y="7"/>
                </a:cubicBezTo>
                <a:cubicBezTo>
                  <a:pt x="8" y="9"/>
                  <a:pt x="8" y="11"/>
                  <a:pt x="9" y="13"/>
                </a:cubicBezTo>
                <a:cubicBezTo>
                  <a:pt x="9" y="14"/>
                  <a:pt x="9" y="14"/>
                  <a:pt x="10" y="15"/>
                </a:cubicBezTo>
                <a:cubicBezTo>
                  <a:pt x="12" y="20"/>
                  <a:pt x="14" y="22"/>
                  <a:pt x="21" y="20"/>
                </a:cubicBezTo>
                <a:cubicBezTo>
                  <a:pt x="15" y="30"/>
                  <a:pt x="9" y="32"/>
                  <a:pt x="16" y="31"/>
                </a:cubicBezTo>
                <a:cubicBezTo>
                  <a:pt x="19" y="29"/>
                  <a:pt x="22" y="28"/>
                  <a:pt x="25" y="27"/>
                </a:cubicBezTo>
                <a:cubicBezTo>
                  <a:pt x="26" y="24"/>
                  <a:pt x="28" y="21"/>
                  <a:pt x="32" y="21"/>
                </a:cubicBezTo>
                <a:cubicBezTo>
                  <a:pt x="35" y="21"/>
                  <a:pt x="38" y="24"/>
                  <a:pt x="39" y="27"/>
                </a:cubicBezTo>
                <a:cubicBezTo>
                  <a:pt x="43" y="28"/>
                  <a:pt x="46" y="29"/>
                  <a:pt x="49" y="32"/>
                </a:cubicBezTo>
                <a:cubicBezTo>
                  <a:pt x="50" y="32"/>
                  <a:pt x="50" y="32"/>
                  <a:pt x="50" y="32"/>
                </a:cubicBezTo>
                <a:cubicBezTo>
                  <a:pt x="46" y="29"/>
                  <a:pt x="43" y="24"/>
                  <a:pt x="41" y="21"/>
                </a:cubicBezTo>
                <a:cubicBezTo>
                  <a:pt x="48" y="22"/>
                  <a:pt x="50" y="20"/>
                  <a:pt x="52" y="14"/>
                </a:cubicBezTo>
                <a:cubicBezTo>
                  <a:pt x="53" y="13"/>
                  <a:pt x="53" y="13"/>
                  <a:pt x="53" y="13"/>
                </a:cubicBezTo>
                <a:cubicBezTo>
                  <a:pt x="53" y="11"/>
                  <a:pt x="54" y="9"/>
                  <a:pt x="54" y="7"/>
                </a:cubicBezTo>
                <a:cubicBezTo>
                  <a:pt x="55" y="4"/>
                  <a:pt x="53" y="2"/>
                  <a:pt x="52" y="1"/>
                </a:cubicBezTo>
                <a:moveTo>
                  <a:pt x="64" y="79"/>
                </a:moveTo>
                <a:cubicBezTo>
                  <a:pt x="59" y="79"/>
                  <a:pt x="59" y="79"/>
                  <a:pt x="59" y="79"/>
                </a:cubicBezTo>
                <a:cubicBezTo>
                  <a:pt x="58" y="54"/>
                  <a:pt x="58" y="54"/>
                  <a:pt x="58" y="54"/>
                </a:cubicBezTo>
                <a:cubicBezTo>
                  <a:pt x="58" y="41"/>
                  <a:pt x="49" y="31"/>
                  <a:pt x="37" y="29"/>
                </a:cubicBezTo>
                <a:cubicBezTo>
                  <a:pt x="37" y="28"/>
                  <a:pt x="37" y="28"/>
                  <a:pt x="37" y="28"/>
                </a:cubicBezTo>
                <a:cubicBezTo>
                  <a:pt x="37" y="26"/>
                  <a:pt x="34" y="24"/>
                  <a:pt x="32" y="24"/>
                </a:cubicBezTo>
                <a:cubicBezTo>
                  <a:pt x="29" y="24"/>
                  <a:pt x="27" y="26"/>
                  <a:pt x="27" y="28"/>
                </a:cubicBezTo>
                <a:cubicBezTo>
                  <a:pt x="27" y="28"/>
                  <a:pt x="27" y="29"/>
                  <a:pt x="27" y="29"/>
                </a:cubicBezTo>
                <a:cubicBezTo>
                  <a:pt x="15" y="31"/>
                  <a:pt x="6" y="42"/>
                  <a:pt x="6" y="54"/>
                </a:cubicBezTo>
                <a:cubicBezTo>
                  <a:pt x="7" y="80"/>
                  <a:pt x="7" y="80"/>
                  <a:pt x="7" y="80"/>
                </a:cubicBezTo>
                <a:cubicBezTo>
                  <a:pt x="2" y="80"/>
                  <a:pt x="2" y="80"/>
                  <a:pt x="2" y="80"/>
                </a:cubicBezTo>
                <a:cubicBezTo>
                  <a:pt x="1" y="80"/>
                  <a:pt x="0" y="81"/>
                  <a:pt x="0" y="82"/>
                </a:cubicBezTo>
                <a:cubicBezTo>
                  <a:pt x="0" y="91"/>
                  <a:pt x="0" y="91"/>
                  <a:pt x="0" y="91"/>
                </a:cubicBezTo>
                <a:cubicBezTo>
                  <a:pt x="0" y="92"/>
                  <a:pt x="1" y="93"/>
                  <a:pt x="2" y="93"/>
                </a:cubicBezTo>
                <a:cubicBezTo>
                  <a:pt x="64" y="92"/>
                  <a:pt x="64" y="92"/>
                  <a:pt x="64" y="92"/>
                </a:cubicBezTo>
                <a:cubicBezTo>
                  <a:pt x="65" y="92"/>
                  <a:pt x="66" y="91"/>
                  <a:pt x="66" y="90"/>
                </a:cubicBezTo>
                <a:cubicBezTo>
                  <a:pt x="66" y="81"/>
                  <a:pt x="66" y="81"/>
                  <a:pt x="66" y="81"/>
                </a:cubicBezTo>
                <a:cubicBezTo>
                  <a:pt x="66" y="80"/>
                  <a:pt x="65" y="79"/>
                  <a:pt x="64" y="79"/>
                </a:cubicBezTo>
                <a:moveTo>
                  <a:pt x="33" y="110"/>
                </a:moveTo>
                <a:cubicBezTo>
                  <a:pt x="39" y="110"/>
                  <a:pt x="43" y="104"/>
                  <a:pt x="43" y="98"/>
                </a:cubicBezTo>
                <a:cubicBezTo>
                  <a:pt x="23" y="98"/>
                  <a:pt x="23" y="98"/>
                  <a:pt x="23" y="98"/>
                </a:cubicBezTo>
                <a:cubicBezTo>
                  <a:pt x="23" y="105"/>
                  <a:pt x="27" y="110"/>
                  <a:pt x="33" y="110"/>
                </a:cubicBezTo>
                <a:moveTo>
                  <a:pt x="35" y="12"/>
                </a:moveTo>
                <a:cubicBezTo>
                  <a:pt x="35" y="12"/>
                  <a:pt x="44" y="10"/>
                  <a:pt x="49" y="14"/>
                </a:cubicBezTo>
                <a:cubicBezTo>
                  <a:pt x="47" y="21"/>
                  <a:pt x="37" y="15"/>
                  <a:pt x="35" y="12"/>
                </a:cubicBezTo>
                <a:moveTo>
                  <a:pt x="12" y="15"/>
                </a:moveTo>
                <a:cubicBezTo>
                  <a:pt x="17" y="9"/>
                  <a:pt x="27" y="12"/>
                  <a:pt x="27" y="12"/>
                </a:cubicBezTo>
                <a:cubicBezTo>
                  <a:pt x="24" y="15"/>
                  <a:pt x="14" y="21"/>
                  <a:pt x="12" y="15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7" name="Freeform 67"/>
          <p:cNvSpPr>
            <a:spLocks/>
          </p:cNvSpPr>
          <p:nvPr/>
        </p:nvSpPr>
        <p:spPr bwMode="auto">
          <a:xfrm>
            <a:off x="12605877" y="4733366"/>
            <a:ext cx="565024" cy="680260"/>
          </a:xfrm>
          <a:custGeom>
            <a:avLst/>
            <a:gdLst>
              <a:gd name="T0" fmla="*/ 7 w 93"/>
              <a:gd name="T1" fmla="*/ 58 h 112"/>
              <a:gd name="T2" fmla="*/ 62 w 93"/>
              <a:gd name="T3" fmla="*/ 58 h 112"/>
              <a:gd name="T4" fmla="*/ 78 w 93"/>
              <a:gd name="T5" fmla="*/ 5 h 112"/>
              <a:gd name="T6" fmla="*/ 93 w 93"/>
              <a:gd name="T7" fmla="*/ 10 h 112"/>
              <a:gd name="T8" fmla="*/ 74 w 93"/>
              <a:gd name="T9" fmla="*/ 76 h 112"/>
              <a:gd name="T10" fmla="*/ 70 w 93"/>
              <a:gd name="T11" fmla="*/ 76 h 112"/>
              <a:gd name="T12" fmla="*/ 82 w 93"/>
              <a:gd name="T13" fmla="*/ 105 h 112"/>
              <a:gd name="T14" fmla="*/ 79 w 93"/>
              <a:gd name="T15" fmla="*/ 111 h 112"/>
              <a:gd name="T16" fmla="*/ 73 w 93"/>
              <a:gd name="T17" fmla="*/ 109 h 112"/>
              <a:gd name="T18" fmla="*/ 60 w 93"/>
              <a:gd name="T19" fmla="*/ 78 h 112"/>
              <a:gd name="T20" fmla="*/ 60 w 93"/>
              <a:gd name="T21" fmla="*/ 76 h 112"/>
              <a:gd name="T22" fmla="*/ 23 w 93"/>
              <a:gd name="T23" fmla="*/ 76 h 112"/>
              <a:gd name="T24" fmla="*/ 23 w 93"/>
              <a:gd name="T25" fmla="*/ 78 h 112"/>
              <a:gd name="T26" fmla="*/ 10 w 93"/>
              <a:gd name="T27" fmla="*/ 109 h 112"/>
              <a:gd name="T28" fmla="*/ 4 w 93"/>
              <a:gd name="T29" fmla="*/ 111 h 112"/>
              <a:gd name="T30" fmla="*/ 1 w 93"/>
              <a:gd name="T31" fmla="*/ 105 h 112"/>
              <a:gd name="T32" fmla="*/ 14 w 93"/>
              <a:gd name="T33" fmla="*/ 76 h 112"/>
              <a:gd name="T34" fmla="*/ 11 w 93"/>
              <a:gd name="T35" fmla="*/ 76 h 112"/>
              <a:gd name="T36" fmla="*/ 7 w 93"/>
              <a:gd name="T37" fmla="*/ 5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3" h="112">
                <a:moveTo>
                  <a:pt x="7" y="58"/>
                </a:moveTo>
                <a:cubicBezTo>
                  <a:pt x="62" y="58"/>
                  <a:pt x="62" y="58"/>
                  <a:pt x="62" y="58"/>
                </a:cubicBezTo>
                <a:cubicBezTo>
                  <a:pt x="68" y="41"/>
                  <a:pt x="73" y="23"/>
                  <a:pt x="78" y="5"/>
                </a:cubicBezTo>
                <a:cubicBezTo>
                  <a:pt x="86" y="1"/>
                  <a:pt x="90" y="0"/>
                  <a:pt x="93" y="10"/>
                </a:cubicBezTo>
                <a:cubicBezTo>
                  <a:pt x="86" y="31"/>
                  <a:pt x="81" y="55"/>
                  <a:pt x="74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82" y="105"/>
                  <a:pt x="82" y="105"/>
                  <a:pt x="82" y="105"/>
                </a:cubicBezTo>
                <a:cubicBezTo>
                  <a:pt x="83" y="108"/>
                  <a:pt x="82" y="110"/>
                  <a:pt x="79" y="111"/>
                </a:cubicBezTo>
                <a:cubicBezTo>
                  <a:pt x="77" y="112"/>
                  <a:pt x="74" y="111"/>
                  <a:pt x="73" y="109"/>
                </a:cubicBezTo>
                <a:cubicBezTo>
                  <a:pt x="60" y="78"/>
                  <a:pt x="60" y="78"/>
                  <a:pt x="60" y="78"/>
                </a:cubicBezTo>
                <a:cubicBezTo>
                  <a:pt x="60" y="77"/>
                  <a:pt x="60" y="77"/>
                  <a:pt x="60" y="76"/>
                </a:cubicBezTo>
                <a:cubicBezTo>
                  <a:pt x="23" y="76"/>
                  <a:pt x="23" y="76"/>
                  <a:pt x="23" y="76"/>
                </a:cubicBezTo>
                <a:cubicBezTo>
                  <a:pt x="23" y="77"/>
                  <a:pt x="23" y="77"/>
                  <a:pt x="23" y="78"/>
                </a:cubicBezTo>
                <a:cubicBezTo>
                  <a:pt x="10" y="109"/>
                  <a:pt x="10" y="109"/>
                  <a:pt x="10" y="109"/>
                </a:cubicBezTo>
                <a:cubicBezTo>
                  <a:pt x="9" y="111"/>
                  <a:pt x="6" y="112"/>
                  <a:pt x="4" y="111"/>
                </a:cubicBezTo>
                <a:cubicBezTo>
                  <a:pt x="1" y="110"/>
                  <a:pt x="0" y="108"/>
                  <a:pt x="1" y="105"/>
                </a:cubicBezTo>
                <a:cubicBezTo>
                  <a:pt x="14" y="76"/>
                  <a:pt x="14" y="76"/>
                  <a:pt x="14" y="76"/>
                </a:cubicBezTo>
                <a:cubicBezTo>
                  <a:pt x="11" y="76"/>
                  <a:pt x="11" y="76"/>
                  <a:pt x="11" y="76"/>
                </a:cubicBezTo>
                <a:cubicBezTo>
                  <a:pt x="3" y="72"/>
                  <a:pt x="5" y="65"/>
                  <a:pt x="7" y="58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8" name="Freeform 68"/>
          <p:cNvSpPr>
            <a:spLocks noEditPoints="1"/>
          </p:cNvSpPr>
          <p:nvPr/>
        </p:nvSpPr>
        <p:spPr bwMode="auto">
          <a:xfrm>
            <a:off x="11092950" y="4738942"/>
            <a:ext cx="509266" cy="669108"/>
          </a:xfrm>
          <a:custGeom>
            <a:avLst/>
            <a:gdLst>
              <a:gd name="T0" fmla="*/ 45 w 84"/>
              <a:gd name="T1" fmla="*/ 20 h 110"/>
              <a:gd name="T2" fmla="*/ 48 w 84"/>
              <a:gd name="T3" fmla="*/ 19 h 110"/>
              <a:gd name="T4" fmla="*/ 49 w 84"/>
              <a:gd name="T5" fmla="*/ 20 h 110"/>
              <a:gd name="T6" fmla="*/ 68 w 84"/>
              <a:gd name="T7" fmla="*/ 48 h 110"/>
              <a:gd name="T8" fmla="*/ 77 w 84"/>
              <a:gd name="T9" fmla="*/ 79 h 110"/>
              <a:gd name="T10" fmla="*/ 76 w 84"/>
              <a:gd name="T11" fmla="*/ 81 h 110"/>
              <a:gd name="T12" fmla="*/ 43 w 84"/>
              <a:gd name="T13" fmla="*/ 85 h 110"/>
              <a:gd name="T14" fmla="*/ 9 w 84"/>
              <a:gd name="T15" fmla="*/ 81 h 110"/>
              <a:gd name="T16" fmla="*/ 7 w 84"/>
              <a:gd name="T17" fmla="*/ 79 h 110"/>
              <a:gd name="T18" fmla="*/ 45 w 84"/>
              <a:gd name="T19" fmla="*/ 20 h 110"/>
              <a:gd name="T20" fmla="*/ 84 w 84"/>
              <a:gd name="T21" fmla="*/ 97 h 110"/>
              <a:gd name="T22" fmla="*/ 82 w 84"/>
              <a:gd name="T23" fmla="*/ 91 h 110"/>
              <a:gd name="T24" fmla="*/ 77 w 84"/>
              <a:gd name="T25" fmla="*/ 89 h 110"/>
              <a:gd name="T26" fmla="*/ 8 w 84"/>
              <a:gd name="T27" fmla="*/ 89 h 110"/>
              <a:gd name="T28" fmla="*/ 3 w 84"/>
              <a:gd name="T29" fmla="*/ 91 h 110"/>
              <a:gd name="T30" fmla="*/ 0 w 84"/>
              <a:gd name="T31" fmla="*/ 97 h 110"/>
              <a:gd name="T32" fmla="*/ 0 w 84"/>
              <a:gd name="T33" fmla="*/ 102 h 110"/>
              <a:gd name="T34" fmla="*/ 3 w 84"/>
              <a:gd name="T35" fmla="*/ 107 h 110"/>
              <a:gd name="T36" fmla="*/ 8 w 84"/>
              <a:gd name="T37" fmla="*/ 110 h 110"/>
              <a:gd name="T38" fmla="*/ 77 w 84"/>
              <a:gd name="T39" fmla="*/ 110 h 110"/>
              <a:gd name="T40" fmla="*/ 82 w 84"/>
              <a:gd name="T41" fmla="*/ 107 h 110"/>
              <a:gd name="T42" fmla="*/ 84 w 84"/>
              <a:gd name="T43" fmla="*/ 102 h 110"/>
              <a:gd name="T44" fmla="*/ 84 w 84"/>
              <a:gd name="T45" fmla="*/ 97 h 110"/>
              <a:gd name="T46" fmla="*/ 34 w 84"/>
              <a:gd name="T47" fmla="*/ 0 h 110"/>
              <a:gd name="T48" fmla="*/ 43 w 84"/>
              <a:gd name="T49" fmla="*/ 4 h 110"/>
              <a:gd name="T50" fmla="*/ 47 w 84"/>
              <a:gd name="T51" fmla="*/ 13 h 110"/>
              <a:gd name="T52" fmla="*/ 43 w 84"/>
              <a:gd name="T53" fmla="*/ 22 h 110"/>
              <a:gd name="T54" fmla="*/ 43 w 84"/>
              <a:gd name="T55" fmla="*/ 22 h 110"/>
              <a:gd name="T56" fmla="*/ 34 w 84"/>
              <a:gd name="T57" fmla="*/ 26 h 110"/>
              <a:gd name="T58" fmla="*/ 25 w 84"/>
              <a:gd name="T59" fmla="*/ 22 h 110"/>
              <a:gd name="T60" fmla="*/ 21 w 84"/>
              <a:gd name="T61" fmla="*/ 13 h 110"/>
              <a:gd name="T62" fmla="*/ 25 w 84"/>
              <a:gd name="T63" fmla="*/ 4 h 110"/>
              <a:gd name="T64" fmla="*/ 34 w 84"/>
              <a:gd name="T65" fmla="*/ 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4" h="110">
                <a:moveTo>
                  <a:pt x="45" y="20"/>
                </a:moveTo>
                <a:cubicBezTo>
                  <a:pt x="45" y="19"/>
                  <a:pt x="46" y="19"/>
                  <a:pt x="48" y="19"/>
                </a:cubicBezTo>
                <a:cubicBezTo>
                  <a:pt x="48" y="19"/>
                  <a:pt x="48" y="19"/>
                  <a:pt x="49" y="20"/>
                </a:cubicBezTo>
                <a:cubicBezTo>
                  <a:pt x="57" y="29"/>
                  <a:pt x="63" y="39"/>
                  <a:pt x="68" y="48"/>
                </a:cubicBezTo>
                <a:cubicBezTo>
                  <a:pt x="73" y="58"/>
                  <a:pt x="76" y="68"/>
                  <a:pt x="77" y="79"/>
                </a:cubicBezTo>
                <a:cubicBezTo>
                  <a:pt x="78" y="80"/>
                  <a:pt x="77" y="81"/>
                  <a:pt x="76" y="81"/>
                </a:cubicBezTo>
                <a:cubicBezTo>
                  <a:pt x="65" y="84"/>
                  <a:pt x="54" y="85"/>
                  <a:pt x="43" y="85"/>
                </a:cubicBezTo>
                <a:cubicBezTo>
                  <a:pt x="32" y="85"/>
                  <a:pt x="20" y="84"/>
                  <a:pt x="9" y="81"/>
                </a:cubicBezTo>
                <a:cubicBezTo>
                  <a:pt x="8" y="81"/>
                  <a:pt x="7" y="80"/>
                  <a:pt x="7" y="79"/>
                </a:cubicBezTo>
                <a:cubicBezTo>
                  <a:pt x="14" y="58"/>
                  <a:pt x="49" y="43"/>
                  <a:pt x="45" y="20"/>
                </a:cubicBezTo>
                <a:moveTo>
                  <a:pt x="84" y="97"/>
                </a:moveTo>
                <a:cubicBezTo>
                  <a:pt x="84" y="94"/>
                  <a:pt x="83" y="93"/>
                  <a:pt x="82" y="91"/>
                </a:cubicBezTo>
                <a:cubicBezTo>
                  <a:pt x="81" y="90"/>
                  <a:pt x="79" y="89"/>
                  <a:pt x="77" y="89"/>
                </a:cubicBezTo>
                <a:cubicBezTo>
                  <a:pt x="8" y="89"/>
                  <a:pt x="8" y="89"/>
                  <a:pt x="8" y="89"/>
                </a:cubicBezTo>
                <a:cubicBezTo>
                  <a:pt x="6" y="89"/>
                  <a:pt x="4" y="90"/>
                  <a:pt x="3" y="91"/>
                </a:cubicBezTo>
                <a:cubicBezTo>
                  <a:pt x="1" y="93"/>
                  <a:pt x="0" y="94"/>
                  <a:pt x="0" y="97"/>
                </a:cubicBezTo>
                <a:cubicBezTo>
                  <a:pt x="0" y="102"/>
                  <a:pt x="0" y="102"/>
                  <a:pt x="0" y="102"/>
                </a:cubicBezTo>
                <a:cubicBezTo>
                  <a:pt x="0" y="104"/>
                  <a:pt x="1" y="106"/>
                  <a:pt x="3" y="107"/>
                </a:cubicBezTo>
                <a:cubicBezTo>
                  <a:pt x="4" y="109"/>
                  <a:pt x="6" y="110"/>
                  <a:pt x="8" y="110"/>
                </a:cubicBezTo>
                <a:cubicBezTo>
                  <a:pt x="77" y="110"/>
                  <a:pt x="77" y="110"/>
                  <a:pt x="77" y="110"/>
                </a:cubicBezTo>
                <a:cubicBezTo>
                  <a:pt x="79" y="110"/>
                  <a:pt x="81" y="109"/>
                  <a:pt x="82" y="107"/>
                </a:cubicBezTo>
                <a:cubicBezTo>
                  <a:pt x="83" y="106"/>
                  <a:pt x="84" y="104"/>
                  <a:pt x="84" y="102"/>
                </a:cubicBezTo>
                <a:lnTo>
                  <a:pt x="84" y="97"/>
                </a:lnTo>
                <a:close/>
                <a:moveTo>
                  <a:pt x="34" y="0"/>
                </a:moveTo>
                <a:cubicBezTo>
                  <a:pt x="38" y="0"/>
                  <a:pt x="41" y="2"/>
                  <a:pt x="43" y="4"/>
                </a:cubicBezTo>
                <a:cubicBezTo>
                  <a:pt x="45" y="6"/>
                  <a:pt x="47" y="9"/>
                  <a:pt x="47" y="13"/>
                </a:cubicBezTo>
                <a:cubicBezTo>
                  <a:pt x="47" y="17"/>
                  <a:pt x="45" y="20"/>
                  <a:pt x="43" y="22"/>
                </a:cubicBezTo>
                <a:cubicBezTo>
                  <a:pt x="43" y="22"/>
                  <a:pt x="43" y="22"/>
                  <a:pt x="43" y="22"/>
                </a:cubicBezTo>
                <a:cubicBezTo>
                  <a:pt x="41" y="24"/>
                  <a:pt x="38" y="26"/>
                  <a:pt x="34" y="26"/>
                </a:cubicBezTo>
                <a:cubicBezTo>
                  <a:pt x="30" y="26"/>
                  <a:pt x="27" y="24"/>
                  <a:pt x="25" y="22"/>
                </a:cubicBezTo>
                <a:cubicBezTo>
                  <a:pt x="23" y="20"/>
                  <a:pt x="21" y="17"/>
                  <a:pt x="21" y="13"/>
                </a:cubicBezTo>
                <a:cubicBezTo>
                  <a:pt x="21" y="10"/>
                  <a:pt x="23" y="6"/>
                  <a:pt x="25" y="4"/>
                </a:cubicBezTo>
                <a:cubicBezTo>
                  <a:pt x="27" y="2"/>
                  <a:pt x="30" y="0"/>
                  <a:pt x="34" y="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9" name="Freeform 69"/>
          <p:cNvSpPr>
            <a:spLocks noEditPoints="1"/>
          </p:cNvSpPr>
          <p:nvPr/>
        </p:nvSpPr>
        <p:spPr bwMode="auto">
          <a:xfrm>
            <a:off x="9680390" y="4738942"/>
            <a:ext cx="249058" cy="669108"/>
          </a:xfrm>
          <a:custGeom>
            <a:avLst/>
            <a:gdLst>
              <a:gd name="T0" fmla="*/ 1 w 41"/>
              <a:gd name="T1" fmla="*/ 55 h 110"/>
              <a:gd name="T2" fmla="*/ 17 w 41"/>
              <a:gd name="T3" fmla="*/ 55 h 110"/>
              <a:gd name="T4" fmla="*/ 17 w 41"/>
              <a:gd name="T5" fmla="*/ 45 h 110"/>
              <a:gd name="T6" fmla="*/ 17 w 41"/>
              <a:gd name="T7" fmla="*/ 44 h 110"/>
              <a:gd name="T8" fmla="*/ 10 w 41"/>
              <a:gd name="T9" fmla="*/ 26 h 110"/>
              <a:gd name="T10" fmla="*/ 15 w 41"/>
              <a:gd name="T11" fmla="*/ 20 h 110"/>
              <a:gd name="T12" fmla="*/ 20 w 41"/>
              <a:gd name="T13" fmla="*/ 2 h 110"/>
              <a:gd name="T14" fmla="*/ 21 w 41"/>
              <a:gd name="T15" fmla="*/ 0 h 110"/>
              <a:gd name="T16" fmla="*/ 37 w 41"/>
              <a:gd name="T17" fmla="*/ 27 h 110"/>
              <a:gd name="T18" fmla="*/ 24 w 41"/>
              <a:gd name="T19" fmla="*/ 44 h 110"/>
              <a:gd name="T20" fmla="*/ 24 w 41"/>
              <a:gd name="T21" fmla="*/ 45 h 110"/>
              <a:gd name="T22" fmla="*/ 24 w 41"/>
              <a:gd name="T23" fmla="*/ 55 h 110"/>
              <a:gd name="T24" fmla="*/ 40 w 41"/>
              <a:gd name="T25" fmla="*/ 55 h 110"/>
              <a:gd name="T26" fmla="*/ 41 w 41"/>
              <a:gd name="T27" fmla="*/ 55 h 110"/>
              <a:gd name="T28" fmla="*/ 40 w 41"/>
              <a:gd name="T29" fmla="*/ 55 h 110"/>
              <a:gd name="T30" fmla="*/ 37 w 41"/>
              <a:gd name="T31" fmla="*/ 109 h 110"/>
              <a:gd name="T32" fmla="*/ 37 w 41"/>
              <a:gd name="T33" fmla="*/ 110 h 110"/>
              <a:gd name="T34" fmla="*/ 37 w 41"/>
              <a:gd name="T35" fmla="*/ 110 h 110"/>
              <a:gd name="T36" fmla="*/ 6 w 41"/>
              <a:gd name="T37" fmla="*/ 110 h 110"/>
              <a:gd name="T38" fmla="*/ 5 w 41"/>
              <a:gd name="T39" fmla="*/ 110 h 110"/>
              <a:gd name="T40" fmla="*/ 5 w 41"/>
              <a:gd name="T41" fmla="*/ 109 h 110"/>
              <a:gd name="T42" fmla="*/ 1 w 41"/>
              <a:gd name="T43" fmla="*/ 55 h 110"/>
              <a:gd name="T44" fmla="*/ 0 w 41"/>
              <a:gd name="T45" fmla="*/ 55 h 110"/>
              <a:gd name="T46" fmla="*/ 1 w 41"/>
              <a:gd name="T47" fmla="*/ 55 h 110"/>
              <a:gd name="T48" fmla="*/ 21 w 41"/>
              <a:gd name="T49" fmla="*/ 43 h 110"/>
              <a:gd name="T50" fmla="*/ 35 w 41"/>
              <a:gd name="T51" fmla="*/ 26 h 110"/>
              <a:gd name="T52" fmla="*/ 25 w 41"/>
              <a:gd name="T53" fmla="*/ 6 h 110"/>
              <a:gd name="T54" fmla="*/ 17 w 41"/>
              <a:gd name="T55" fmla="*/ 21 h 110"/>
              <a:gd name="T56" fmla="*/ 12 w 41"/>
              <a:gd name="T57" fmla="*/ 27 h 110"/>
              <a:gd name="T58" fmla="*/ 21 w 41"/>
              <a:gd name="T59" fmla="*/ 43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1" h="110">
                <a:moveTo>
                  <a:pt x="1" y="55"/>
                </a:moveTo>
                <a:cubicBezTo>
                  <a:pt x="17" y="55"/>
                  <a:pt x="17" y="55"/>
                  <a:pt x="17" y="55"/>
                </a:cubicBezTo>
                <a:cubicBezTo>
                  <a:pt x="17" y="45"/>
                  <a:pt x="17" y="45"/>
                  <a:pt x="17" y="45"/>
                </a:cubicBezTo>
                <a:cubicBezTo>
                  <a:pt x="17" y="44"/>
                  <a:pt x="17" y="44"/>
                  <a:pt x="17" y="44"/>
                </a:cubicBezTo>
                <a:cubicBezTo>
                  <a:pt x="7" y="36"/>
                  <a:pt x="6" y="30"/>
                  <a:pt x="10" y="26"/>
                </a:cubicBezTo>
                <a:cubicBezTo>
                  <a:pt x="11" y="23"/>
                  <a:pt x="13" y="22"/>
                  <a:pt x="15" y="20"/>
                </a:cubicBezTo>
                <a:cubicBezTo>
                  <a:pt x="20" y="15"/>
                  <a:pt x="26" y="10"/>
                  <a:pt x="20" y="2"/>
                </a:cubicBezTo>
                <a:cubicBezTo>
                  <a:pt x="21" y="0"/>
                  <a:pt x="21" y="0"/>
                  <a:pt x="21" y="0"/>
                </a:cubicBezTo>
                <a:cubicBezTo>
                  <a:pt x="34" y="10"/>
                  <a:pt x="38" y="19"/>
                  <a:pt x="37" y="27"/>
                </a:cubicBezTo>
                <a:cubicBezTo>
                  <a:pt x="36" y="34"/>
                  <a:pt x="31" y="39"/>
                  <a:pt x="24" y="44"/>
                </a:cubicBezTo>
                <a:cubicBezTo>
                  <a:pt x="24" y="45"/>
                  <a:pt x="24" y="45"/>
                  <a:pt x="24" y="45"/>
                </a:cubicBezTo>
                <a:cubicBezTo>
                  <a:pt x="24" y="55"/>
                  <a:pt x="24" y="55"/>
                  <a:pt x="24" y="55"/>
                </a:cubicBezTo>
                <a:cubicBezTo>
                  <a:pt x="40" y="55"/>
                  <a:pt x="40" y="55"/>
                  <a:pt x="40" y="55"/>
                </a:cubicBezTo>
                <a:cubicBezTo>
                  <a:pt x="41" y="55"/>
                  <a:pt x="41" y="55"/>
                  <a:pt x="41" y="55"/>
                </a:cubicBezTo>
                <a:cubicBezTo>
                  <a:pt x="40" y="55"/>
                  <a:pt x="40" y="55"/>
                  <a:pt x="40" y="55"/>
                </a:cubicBezTo>
                <a:cubicBezTo>
                  <a:pt x="37" y="109"/>
                  <a:pt x="37" y="109"/>
                  <a:pt x="37" y="109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6" y="110"/>
                  <a:pt x="6" y="110"/>
                  <a:pt x="6" y="110"/>
                </a:cubicBezTo>
                <a:cubicBezTo>
                  <a:pt x="5" y="110"/>
                  <a:pt x="5" y="110"/>
                  <a:pt x="5" y="110"/>
                </a:cubicBezTo>
                <a:cubicBezTo>
                  <a:pt x="5" y="109"/>
                  <a:pt x="5" y="109"/>
                  <a:pt x="5" y="109"/>
                </a:cubicBezTo>
                <a:cubicBezTo>
                  <a:pt x="1" y="55"/>
                  <a:pt x="1" y="55"/>
                  <a:pt x="1" y="55"/>
                </a:cubicBezTo>
                <a:cubicBezTo>
                  <a:pt x="0" y="55"/>
                  <a:pt x="0" y="55"/>
                  <a:pt x="0" y="55"/>
                </a:cubicBezTo>
                <a:lnTo>
                  <a:pt x="1" y="55"/>
                </a:lnTo>
                <a:close/>
                <a:moveTo>
                  <a:pt x="21" y="43"/>
                </a:moveTo>
                <a:cubicBezTo>
                  <a:pt x="28" y="39"/>
                  <a:pt x="34" y="33"/>
                  <a:pt x="35" y="26"/>
                </a:cubicBezTo>
                <a:cubicBezTo>
                  <a:pt x="35" y="21"/>
                  <a:pt x="33" y="14"/>
                  <a:pt x="25" y="6"/>
                </a:cubicBezTo>
                <a:cubicBezTo>
                  <a:pt x="26" y="13"/>
                  <a:pt x="21" y="17"/>
                  <a:pt x="17" y="21"/>
                </a:cubicBezTo>
                <a:cubicBezTo>
                  <a:pt x="15" y="23"/>
                  <a:pt x="13" y="25"/>
                  <a:pt x="12" y="27"/>
                </a:cubicBezTo>
                <a:cubicBezTo>
                  <a:pt x="9" y="31"/>
                  <a:pt x="10" y="36"/>
                  <a:pt x="21" y="43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0" name="Freeform 70"/>
          <p:cNvSpPr>
            <a:spLocks noEditPoints="1"/>
          </p:cNvSpPr>
          <p:nvPr/>
        </p:nvSpPr>
        <p:spPr bwMode="auto">
          <a:xfrm>
            <a:off x="15642882" y="3253899"/>
            <a:ext cx="661674" cy="557590"/>
          </a:xfrm>
          <a:custGeom>
            <a:avLst/>
            <a:gdLst>
              <a:gd name="T0" fmla="*/ 7 w 109"/>
              <a:gd name="T1" fmla="*/ 36 h 92"/>
              <a:gd name="T2" fmla="*/ 48 w 109"/>
              <a:gd name="T3" fmla="*/ 36 h 92"/>
              <a:gd name="T4" fmla="*/ 48 w 109"/>
              <a:gd name="T5" fmla="*/ 92 h 92"/>
              <a:gd name="T6" fmla="*/ 17 w 109"/>
              <a:gd name="T7" fmla="*/ 92 h 92"/>
              <a:gd name="T8" fmla="*/ 7 w 109"/>
              <a:gd name="T9" fmla="*/ 82 h 92"/>
              <a:gd name="T10" fmla="*/ 7 w 109"/>
              <a:gd name="T11" fmla="*/ 36 h 92"/>
              <a:gd name="T12" fmla="*/ 0 w 109"/>
              <a:gd name="T13" fmla="*/ 0 h 92"/>
              <a:gd name="T14" fmla="*/ 109 w 109"/>
              <a:gd name="T15" fmla="*/ 0 h 92"/>
              <a:gd name="T16" fmla="*/ 109 w 109"/>
              <a:gd name="T17" fmla="*/ 29 h 92"/>
              <a:gd name="T18" fmla="*/ 0 w 109"/>
              <a:gd name="T19" fmla="*/ 29 h 92"/>
              <a:gd name="T20" fmla="*/ 0 w 109"/>
              <a:gd name="T21" fmla="*/ 0 h 92"/>
              <a:gd name="T22" fmla="*/ 61 w 109"/>
              <a:gd name="T23" fmla="*/ 36 h 92"/>
              <a:gd name="T24" fmla="*/ 102 w 109"/>
              <a:gd name="T25" fmla="*/ 36 h 92"/>
              <a:gd name="T26" fmla="*/ 102 w 109"/>
              <a:gd name="T27" fmla="*/ 83 h 92"/>
              <a:gd name="T28" fmla="*/ 93 w 109"/>
              <a:gd name="T29" fmla="*/ 92 h 92"/>
              <a:gd name="T30" fmla="*/ 61 w 109"/>
              <a:gd name="T31" fmla="*/ 92 h 92"/>
              <a:gd name="T32" fmla="*/ 61 w 109"/>
              <a:gd name="T33" fmla="*/ 3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09" h="92">
                <a:moveTo>
                  <a:pt x="7" y="36"/>
                </a:moveTo>
                <a:cubicBezTo>
                  <a:pt x="48" y="36"/>
                  <a:pt x="48" y="36"/>
                  <a:pt x="48" y="36"/>
                </a:cubicBezTo>
                <a:cubicBezTo>
                  <a:pt x="48" y="92"/>
                  <a:pt x="48" y="92"/>
                  <a:pt x="48" y="92"/>
                </a:cubicBezTo>
                <a:cubicBezTo>
                  <a:pt x="17" y="92"/>
                  <a:pt x="17" y="92"/>
                  <a:pt x="17" y="92"/>
                </a:cubicBezTo>
                <a:cubicBezTo>
                  <a:pt x="11" y="92"/>
                  <a:pt x="7" y="87"/>
                  <a:pt x="7" y="82"/>
                </a:cubicBezTo>
                <a:lnTo>
                  <a:pt x="7" y="36"/>
                </a:lnTo>
                <a:close/>
                <a:moveTo>
                  <a:pt x="0" y="0"/>
                </a:moveTo>
                <a:cubicBezTo>
                  <a:pt x="109" y="0"/>
                  <a:pt x="109" y="0"/>
                  <a:pt x="109" y="0"/>
                </a:cubicBezTo>
                <a:cubicBezTo>
                  <a:pt x="109" y="29"/>
                  <a:pt x="109" y="29"/>
                  <a:pt x="109" y="29"/>
                </a:cubicBezTo>
                <a:cubicBezTo>
                  <a:pt x="0" y="29"/>
                  <a:pt x="0" y="29"/>
                  <a:pt x="0" y="29"/>
                </a:cubicBezTo>
                <a:lnTo>
                  <a:pt x="0" y="0"/>
                </a:lnTo>
                <a:close/>
                <a:moveTo>
                  <a:pt x="61" y="36"/>
                </a:moveTo>
                <a:cubicBezTo>
                  <a:pt x="102" y="36"/>
                  <a:pt x="102" y="36"/>
                  <a:pt x="102" y="36"/>
                </a:cubicBezTo>
                <a:cubicBezTo>
                  <a:pt x="102" y="83"/>
                  <a:pt x="102" y="83"/>
                  <a:pt x="102" y="83"/>
                </a:cubicBezTo>
                <a:cubicBezTo>
                  <a:pt x="102" y="88"/>
                  <a:pt x="98" y="92"/>
                  <a:pt x="93" y="92"/>
                </a:cubicBezTo>
                <a:cubicBezTo>
                  <a:pt x="61" y="92"/>
                  <a:pt x="61" y="92"/>
                  <a:pt x="61" y="92"/>
                </a:cubicBezTo>
                <a:lnTo>
                  <a:pt x="61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1" name="Freeform 71"/>
          <p:cNvSpPr>
            <a:spLocks noEditPoints="1"/>
          </p:cNvSpPr>
          <p:nvPr/>
        </p:nvSpPr>
        <p:spPr bwMode="auto">
          <a:xfrm>
            <a:off x="14148541" y="3198136"/>
            <a:ext cx="565024" cy="669108"/>
          </a:xfrm>
          <a:custGeom>
            <a:avLst/>
            <a:gdLst>
              <a:gd name="T0" fmla="*/ 77 w 93"/>
              <a:gd name="T1" fmla="*/ 6 h 110"/>
              <a:gd name="T2" fmla="*/ 56 w 93"/>
              <a:gd name="T3" fmla="*/ 25 h 110"/>
              <a:gd name="T4" fmla="*/ 1 w 93"/>
              <a:gd name="T5" fmla="*/ 29 h 110"/>
              <a:gd name="T6" fmla="*/ 20 w 93"/>
              <a:gd name="T7" fmla="*/ 0 h 110"/>
              <a:gd name="T8" fmla="*/ 47 w 93"/>
              <a:gd name="T9" fmla="*/ 17 h 110"/>
              <a:gd name="T10" fmla="*/ 75 w 93"/>
              <a:gd name="T11" fmla="*/ 0 h 110"/>
              <a:gd name="T12" fmla="*/ 76 w 93"/>
              <a:gd name="T13" fmla="*/ 29 h 110"/>
              <a:gd name="T14" fmla="*/ 93 w 93"/>
              <a:gd name="T15" fmla="*/ 29 h 110"/>
              <a:gd name="T16" fmla="*/ 93 w 93"/>
              <a:gd name="T17" fmla="*/ 56 h 110"/>
              <a:gd name="T18" fmla="*/ 93 w 93"/>
              <a:gd name="T19" fmla="*/ 56 h 110"/>
              <a:gd name="T20" fmla="*/ 86 w 93"/>
              <a:gd name="T21" fmla="*/ 110 h 110"/>
              <a:gd name="T22" fmla="*/ 85 w 93"/>
              <a:gd name="T23" fmla="*/ 110 h 110"/>
              <a:gd name="T24" fmla="*/ 77 w 93"/>
              <a:gd name="T25" fmla="*/ 110 h 110"/>
              <a:gd name="T26" fmla="*/ 77 w 93"/>
              <a:gd name="T27" fmla="*/ 56 h 110"/>
              <a:gd name="T28" fmla="*/ 72 w 93"/>
              <a:gd name="T29" fmla="*/ 110 h 110"/>
              <a:gd name="T30" fmla="*/ 72 w 93"/>
              <a:gd name="T31" fmla="*/ 110 h 110"/>
              <a:gd name="T32" fmla="*/ 64 w 93"/>
              <a:gd name="T33" fmla="*/ 110 h 110"/>
              <a:gd name="T34" fmla="*/ 64 w 93"/>
              <a:gd name="T35" fmla="*/ 56 h 110"/>
              <a:gd name="T36" fmla="*/ 59 w 93"/>
              <a:gd name="T37" fmla="*/ 110 h 110"/>
              <a:gd name="T38" fmla="*/ 58 w 93"/>
              <a:gd name="T39" fmla="*/ 110 h 110"/>
              <a:gd name="T40" fmla="*/ 50 w 93"/>
              <a:gd name="T41" fmla="*/ 110 h 110"/>
              <a:gd name="T42" fmla="*/ 50 w 93"/>
              <a:gd name="T43" fmla="*/ 32 h 110"/>
              <a:gd name="T44" fmla="*/ 45 w 93"/>
              <a:gd name="T45" fmla="*/ 32 h 110"/>
              <a:gd name="T46" fmla="*/ 45 w 93"/>
              <a:gd name="T47" fmla="*/ 110 h 110"/>
              <a:gd name="T48" fmla="*/ 37 w 93"/>
              <a:gd name="T49" fmla="*/ 110 h 110"/>
              <a:gd name="T50" fmla="*/ 37 w 93"/>
              <a:gd name="T51" fmla="*/ 110 h 110"/>
              <a:gd name="T52" fmla="*/ 31 w 93"/>
              <a:gd name="T53" fmla="*/ 56 h 110"/>
              <a:gd name="T54" fmla="*/ 31 w 93"/>
              <a:gd name="T55" fmla="*/ 110 h 110"/>
              <a:gd name="T56" fmla="*/ 23 w 93"/>
              <a:gd name="T57" fmla="*/ 110 h 110"/>
              <a:gd name="T58" fmla="*/ 23 w 93"/>
              <a:gd name="T59" fmla="*/ 110 h 110"/>
              <a:gd name="T60" fmla="*/ 18 w 93"/>
              <a:gd name="T61" fmla="*/ 56 h 110"/>
              <a:gd name="T62" fmla="*/ 18 w 93"/>
              <a:gd name="T63" fmla="*/ 110 h 110"/>
              <a:gd name="T64" fmla="*/ 10 w 93"/>
              <a:gd name="T65" fmla="*/ 110 h 110"/>
              <a:gd name="T66" fmla="*/ 10 w 93"/>
              <a:gd name="T67" fmla="*/ 110 h 110"/>
              <a:gd name="T68" fmla="*/ 1 w 93"/>
              <a:gd name="T69" fmla="*/ 56 h 110"/>
              <a:gd name="T70" fmla="*/ 0 w 93"/>
              <a:gd name="T71" fmla="*/ 56 h 110"/>
              <a:gd name="T72" fmla="*/ 0 w 93"/>
              <a:gd name="T73" fmla="*/ 29 h 110"/>
              <a:gd name="T74" fmla="*/ 47 w 93"/>
              <a:gd name="T75" fmla="*/ 26 h 110"/>
              <a:gd name="T76" fmla="*/ 47 w 93"/>
              <a:gd name="T77" fmla="*/ 26 h 110"/>
              <a:gd name="T78" fmla="*/ 17 w 93"/>
              <a:gd name="T79" fmla="*/ 6 h 110"/>
              <a:gd name="T80" fmla="*/ 38 w 93"/>
              <a:gd name="T81" fmla="*/ 2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3" h="110">
                <a:moveTo>
                  <a:pt x="54" y="18"/>
                </a:moveTo>
                <a:cubicBezTo>
                  <a:pt x="67" y="1"/>
                  <a:pt x="77" y="6"/>
                  <a:pt x="77" y="6"/>
                </a:cubicBezTo>
                <a:cubicBezTo>
                  <a:pt x="82" y="8"/>
                  <a:pt x="83" y="14"/>
                  <a:pt x="81" y="16"/>
                </a:cubicBezTo>
                <a:cubicBezTo>
                  <a:pt x="73" y="26"/>
                  <a:pt x="58" y="30"/>
                  <a:pt x="56" y="25"/>
                </a:cubicBezTo>
                <a:cubicBezTo>
                  <a:pt x="57" y="21"/>
                  <a:pt x="54" y="18"/>
                  <a:pt x="54" y="18"/>
                </a:cubicBezTo>
                <a:moveTo>
                  <a:pt x="1" y="29"/>
                </a:moveTo>
                <a:cubicBezTo>
                  <a:pt x="20" y="29"/>
                  <a:pt x="20" y="29"/>
                  <a:pt x="20" y="29"/>
                </a:cubicBezTo>
                <a:cubicBezTo>
                  <a:pt x="6" y="21"/>
                  <a:pt x="5" y="1"/>
                  <a:pt x="20" y="0"/>
                </a:cubicBezTo>
                <a:cubicBezTo>
                  <a:pt x="26" y="0"/>
                  <a:pt x="35" y="4"/>
                  <a:pt x="44" y="17"/>
                </a:cubicBezTo>
                <a:cubicBezTo>
                  <a:pt x="47" y="17"/>
                  <a:pt x="47" y="17"/>
                  <a:pt x="47" y="17"/>
                </a:cubicBezTo>
                <a:cubicBezTo>
                  <a:pt x="50" y="17"/>
                  <a:pt x="50" y="17"/>
                  <a:pt x="50" y="17"/>
                </a:cubicBezTo>
                <a:cubicBezTo>
                  <a:pt x="59" y="4"/>
                  <a:pt x="68" y="0"/>
                  <a:pt x="75" y="0"/>
                </a:cubicBezTo>
                <a:cubicBezTo>
                  <a:pt x="82" y="1"/>
                  <a:pt x="90" y="15"/>
                  <a:pt x="81" y="25"/>
                </a:cubicBezTo>
                <a:cubicBezTo>
                  <a:pt x="79" y="27"/>
                  <a:pt x="78" y="28"/>
                  <a:pt x="76" y="29"/>
                </a:cubicBezTo>
                <a:cubicBezTo>
                  <a:pt x="93" y="29"/>
                  <a:pt x="93" y="29"/>
                  <a:pt x="93" y="29"/>
                </a:cubicBezTo>
                <a:cubicBezTo>
                  <a:pt x="93" y="29"/>
                  <a:pt x="93" y="29"/>
                  <a:pt x="93" y="29"/>
                </a:cubicBezTo>
                <a:cubicBezTo>
                  <a:pt x="93" y="29"/>
                  <a:pt x="93" y="29"/>
                  <a:pt x="93" y="29"/>
                </a:cubicBezTo>
                <a:cubicBezTo>
                  <a:pt x="93" y="56"/>
                  <a:pt x="93" y="56"/>
                  <a:pt x="93" y="56"/>
                </a:cubicBezTo>
                <a:cubicBezTo>
                  <a:pt x="93" y="56"/>
                  <a:pt x="93" y="56"/>
                  <a:pt x="93" y="56"/>
                </a:cubicBezTo>
                <a:cubicBezTo>
                  <a:pt x="93" y="56"/>
                  <a:pt x="93" y="56"/>
                  <a:pt x="93" y="56"/>
                </a:cubicBezTo>
                <a:cubicBezTo>
                  <a:pt x="86" y="56"/>
                  <a:pt x="86" y="56"/>
                  <a:pt x="86" y="56"/>
                </a:cubicBezTo>
                <a:cubicBezTo>
                  <a:pt x="86" y="110"/>
                  <a:pt x="86" y="110"/>
                  <a:pt x="86" y="110"/>
                </a:cubicBezTo>
                <a:cubicBezTo>
                  <a:pt x="86" y="110"/>
                  <a:pt x="86" y="110"/>
                  <a:pt x="86" y="110"/>
                </a:cubicBezTo>
                <a:cubicBezTo>
                  <a:pt x="85" y="110"/>
                  <a:pt x="85" y="110"/>
                  <a:pt x="85" y="110"/>
                </a:cubicBezTo>
                <a:cubicBezTo>
                  <a:pt x="77" y="110"/>
                  <a:pt x="77" y="110"/>
                  <a:pt x="77" y="110"/>
                </a:cubicBezTo>
                <a:cubicBezTo>
                  <a:pt x="77" y="110"/>
                  <a:pt x="77" y="110"/>
                  <a:pt x="77" y="110"/>
                </a:cubicBezTo>
                <a:cubicBezTo>
                  <a:pt x="77" y="110"/>
                  <a:pt x="77" y="110"/>
                  <a:pt x="77" y="110"/>
                </a:cubicBezTo>
                <a:cubicBezTo>
                  <a:pt x="77" y="56"/>
                  <a:pt x="77" y="56"/>
                  <a:pt x="77" y="56"/>
                </a:cubicBezTo>
                <a:cubicBezTo>
                  <a:pt x="72" y="56"/>
                  <a:pt x="72" y="56"/>
                  <a:pt x="72" y="56"/>
                </a:cubicBezTo>
                <a:cubicBezTo>
                  <a:pt x="72" y="110"/>
                  <a:pt x="72" y="110"/>
                  <a:pt x="72" y="110"/>
                </a:cubicBezTo>
                <a:cubicBezTo>
                  <a:pt x="72" y="110"/>
                  <a:pt x="72" y="110"/>
                  <a:pt x="72" y="110"/>
                </a:cubicBezTo>
                <a:cubicBezTo>
                  <a:pt x="72" y="110"/>
                  <a:pt x="72" y="110"/>
                  <a:pt x="72" y="110"/>
                </a:cubicBezTo>
                <a:cubicBezTo>
                  <a:pt x="64" y="110"/>
                  <a:pt x="64" y="110"/>
                  <a:pt x="64" y="110"/>
                </a:cubicBezTo>
                <a:cubicBezTo>
                  <a:pt x="64" y="110"/>
                  <a:pt x="64" y="110"/>
                  <a:pt x="64" y="110"/>
                </a:cubicBezTo>
                <a:cubicBezTo>
                  <a:pt x="64" y="110"/>
                  <a:pt x="64" y="110"/>
                  <a:pt x="64" y="110"/>
                </a:cubicBezTo>
                <a:cubicBezTo>
                  <a:pt x="64" y="56"/>
                  <a:pt x="64" y="56"/>
                  <a:pt x="64" y="56"/>
                </a:cubicBezTo>
                <a:cubicBezTo>
                  <a:pt x="59" y="56"/>
                  <a:pt x="59" y="56"/>
                  <a:pt x="59" y="56"/>
                </a:cubicBezTo>
                <a:cubicBezTo>
                  <a:pt x="59" y="110"/>
                  <a:pt x="59" y="110"/>
                  <a:pt x="59" y="110"/>
                </a:cubicBezTo>
                <a:cubicBezTo>
                  <a:pt x="59" y="110"/>
                  <a:pt x="59" y="110"/>
                  <a:pt x="59" y="110"/>
                </a:cubicBezTo>
                <a:cubicBezTo>
                  <a:pt x="58" y="110"/>
                  <a:pt x="58" y="110"/>
                  <a:pt x="58" y="110"/>
                </a:cubicBezTo>
                <a:cubicBezTo>
                  <a:pt x="50" y="110"/>
                  <a:pt x="50" y="110"/>
                  <a:pt x="50" y="110"/>
                </a:cubicBezTo>
                <a:cubicBezTo>
                  <a:pt x="50" y="110"/>
                  <a:pt x="50" y="110"/>
                  <a:pt x="50" y="110"/>
                </a:cubicBezTo>
                <a:cubicBezTo>
                  <a:pt x="50" y="110"/>
                  <a:pt x="50" y="110"/>
                  <a:pt x="50" y="110"/>
                </a:cubicBezTo>
                <a:cubicBezTo>
                  <a:pt x="50" y="84"/>
                  <a:pt x="50" y="58"/>
                  <a:pt x="50" y="32"/>
                </a:cubicBezTo>
                <a:cubicBezTo>
                  <a:pt x="49" y="32"/>
                  <a:pt x="48" y="32"/>
                  <a:pt x="47" y="32"/>
                </a:cubicBezTo>
                <a:cubicBezTo>
                  <a:pt x="45" y="32"/>
                  <a:pt x="45" y="32"/>
                  <a:pt x="45" y="32"/>
                </a:cubicBezTo>
                <a:cubicBezTo>
                  <a:pt x="45" y="58"/>
                  <a:pt x="45" y="84"/>
                  <a:pt x="45" y="110"/>
                </a:cubicBezTo>
                <a:cubicBezTo>
                  <a:pt x="45" y="110"/>
                  <a:pt x="45" y="110"/>
                  <a:pt x="45" y="110"/>
                </a:cubicBezTo>
                <a:cubicBezTo>
                  <a:pt x="45" y="110"/>
                  <a:pt x="45" y="110"/>
                  <a:pt x="45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110"/>
                  <a:pt x="37" y="110"/>
                  <a:pt x="37" y="110"/>
                </a:cubicBezTo>
                <a:cubicBezTo>
                  <a:pt x="37" y="56"/>
                  <a:pt x="37" y="56"/>
                  <a:pt x="37" y="56"/>
                </a:cubicBezTo>
                <a:cubicBezTo>
                  <a:pt x="31" y="56"/>
                  <a:pt x="31" y="56"/>
                  <a:pt x="31" y="56"/>
                </a:cubicBezTo>
                <a:cubicBezTo>
                  <a:pt x="31" y="110"/>
                  <a:pt x="31" y="110"/>
                  <a:pt x="31" y="110"/>
                </a:cubicBezTo>
                <a:cubicBezTo>
                  <a:pt x="31" y="110"/>
                  <a:pt x="31" y="110"/>
                  <a:pt x="31" y="110"/>
                </a:cubicBezTo>
                <a:cubicBezTo>
                  <a:pt x="31" y="110"/>
                  <a:pt x="31" y="110"/>
                  <a:pt x="31" y="110"/>
                </a:cubicBezTo>
                <a:cubicBezTo>
                  <a:pt x="23" y="110"/>
                  <a:pt x="23" y="110"/>
                  <a:pt x="23" y="110"/>
                </a:cubicBezTo>
                <a:cubicBezTo>
                  <a:pt x="23" y="110"/>
                  <a:pt x="23" y="110"/>
                  <a:pt x="23" y="110"/>
                </a:cubicBezTo>
                <a:cubicBezTo>
                  <a:pt x="23" y="110"/>
                  <a:pt x="23" y="110"/>
                  <a:pt x="23" y="110"/>
                </a:cubicBezTo>
                <a:cubicBezTo>
                  <a:pt x="23" y="56"/>
                  <a:pt x="23" y="56"/>
                  <a:pt x="23" y="56"/>
                </a:cubicBezTo>
                <a:cubicBezTo>
                  <a:pt x="18" y="56"/>
                  <a:pt x="18" y="56"/>
                  <a:pt x="18" y="56"/>
                </a:cubicBezTo>
                <a:cubicBezTo>
                  <a:pt x="18" y="110"/>
                  <a:pt x="18" y="110"/>
                  <a:pt x="18" y="110"/>
                </a:cubicBezTo>
                <a:cubicBezTo>
                  <a:pt x="18" y="110"/>
                  <a:pt x="18" y="110"/>
                  <a:pt x="18" y="110"/>
                </a:cubicBezTo>
                <a:cubicBezTo>
                  <a:pt x="18" y="110"/>
                  <a:pt x="18" y="110"/>
                  <a:pt x="18" y="110"/>
                </a:cubicBezTo>
                <a:cubicBezTo>
                  <a:pt x="10" y="110"/>
                  <a:pt x="10" y="110"/>
                  <a:pt x="10" y="110"/>
                </a:cubicBezTo>
                <a:cubicBezTo>
                  <a:pt x="10" y="110"/>
                  <a:pt x="10" y="110"/>
                  <a:pt x="10" y="110"/>
                </a:cubicBezTo>
                <a:cubicBezTo>
                  <a:pt x="10" y="110"/>
                  <a:pt x="10" y="110"/>
                  <a:pt x="10" y="110"/>
                </a:cubicBezTo>
                <a:cubicBezTo>
                  <a:pt x="10" y="56"/>
                  <a:pt x="10" y="56"/>
                  <a:pt x="10" y="56"/>
                </a:cubicBezTo>
                <a:cubicBezTo>
                  <a:pt x="1" y="56"/>
                  <a:pt x="1" y="56"/>
                  <a:pt x="1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56"/>
                  <a:pt x="0" y="56"/>
                  <a:pt x="0" y="56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29"/>
                  <a:pt x="0" y="29"/>
                  <a:pt x="0" y="29"/>
                </a:cubicBezTo>
                <a:lnTo>
                  <a:pt x="1" y="29"/>
                </a:lnTo>
                <a:close/>
                <a:moveTo>
                  <a:pt x="47" y="26"/>
                </a:moveTo>
                <a:cubicBezTo>
                  <a:pt x="40" y="26"/>
                  <a:pt x="39" y="20"/>
                  <a:pt x="47" y="20"/>
                </a:cubicBezTo>
                <a:cubicBezTo>
                  <a:pt x="56" y="20"/>
                  <a:pt x="55" y="26"/>
                  <a:pt x="47" y="26"/>
                </a:cubicBezTo>
                <a:moveTo>
                  <a:pt x="38" y="25"/>
                </a:moveTo>
                <a:cubicBezTo>
                  <a:pt x="29" y="31"/>
                  <a:pt x="2" y="15"/>
                  <a:pt x="17" y="6"/>
                </a:cubicBezTo>
                <a:cubicBezTo>
                  <a:pt x="17" y="6"/>
                  <a:pt x="27" y="1"/>
                  <a:pt x="40" y="18"/>
                </a:cubicBezTo>
                <a:cubicBezTo>
                  <a:pt x="40" y="18"/>
                  <a:pt x="38" y="21"/>
                  <a:pt x="38" y="25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2" name="Freeform 72"/>
          <p:cNvSpPr>
            <a:spLocks noEditPoints="1"/>
          </p:cNvSpPr>
          <p:nvPr/>
        </p:nvSpPr>
        <p:spPr bwMode="auto">
          <a:xfrm>
            <a:off x="12553835" y="3276201"/>
            <a:ext cx="687696" cy="512982"/>
          </a:xfrm>
          <a:custGeom>
            <a:avLst/>
            <a:gdLst>
              <a:gd name="T0" fmla="*/ 66 w 113"/>
              <a:gd name="T1" fmla="*/ 23 h 84"/>
              <a:gd name="T2" fmla="*/ 96 w 113"/>
              <a:gd name="T3" fmla="*/ 8 h 84"/>
              <a:gd name="T4" fmla="*/ 100 w 113"/>
              <a:gd name="T5" fmla="*/ 20 h 84"/>
              <a:gd name="T6" fmla="*/ 69 w 113"/>
              <a:gd name="T7" fmla="*/ 31 h 84"/>
              <a:gd name="T8" fmla="*/ 66 w 113"/>
              <a:gd name="T9" fmla="*/ 23 h 84"/>
              <a:gd name="T10" fmla="*/ 57 w 113"/>
              <a:gd name="T11" fmla="*/ 33 h 84"/>
              <a:gd name="T12" fmla="*/ 57 w 113"/>
              <a:gd name="T13" fmla="*/ 26 h 84"/>
              <a:gd name="T14" fmla="*/ 57 w 113"/>
              <a:gd name="T15" fmla="*/ 33 h 84"/>
              <a:gd name="T16" fmla="*/ 46 w 113"/>
              <a:gd name="T17" fmla="*/ 31 h 84"/>
              <a:gd name="T18" fmla="*/ 19 w 113"/>
              <a:gd name="T19" fmla="*/ 8 h 84"/>
              <a:gd name="T20" fmla="*/ 48 w 113"/>
              <a:gd name="T21" fmla="*/ 23 h 84"/>
              <a:gd name="T22" fmla="*/ 46 w 113"/>
              <a:gd name="T23" fmla="*/ 31 h 84"/>
              <a:gd name="T24" fmla="*/ 82 w 113"/>
              <a:gd name="T25" fmla="*/ 39 h 84"/>
              <a:gd name="T26" fmla="*/ 100 w 113"/>
              <a:gd name="T27" fmla="*/ 32 h 84"/>
              <a:gd name="T28" fmla="*/ 93 w 113"/>
              <a:gd name="T29" fmla="*/ 0 h 84"/>
              <a:gd name="T30" fmla="*/ 61 w 113"/>
              <a:gd name="T31" fmla="*/ 21 h 84"/>
              <a:gd name="T32" fmla="*/ 57 w 113"/>
              <a:gd name="T33" fmla="*/ 21 h 84"/>
              <a:gd name="T34" fmla="*/ 53 w 113"/>
              <a:gd name="T35" fmla="*/ 21 h 84"/>
              <a:gd name="T36" fmla="*/ 22 w 113"/>
              <a:gd name="T37" fmla="*/ 0 h 84"/>
              <a:gd name="T38" fmla="*/ 14 w 113"/>
              <a:gd name="T39" fmla="*/ 32 h 84"/>
              <a:gd name="T40" fmla="*/ 33 w 113"/>
              <a:gd name="T41" fmla="*/ 39 h 84"/>
              <a:gd name="T42" fmla="*/ 0 w 113"/>
              <a:gd name="T43" fmla="*/ 72 h 84"/>
              <a:gd name="T44" fmla="*/ 20 w 113"/>
              <a:gd name="T45" fmla="*/ 66 h 84"/>
              <a:gd name="T46" fmla="*/ 27 w 113"/>
              <a:gd name="T47" fmla="*/ 84 h 84"/>
              <a:gd name="T48" fmla="*/ 50 w 113"/>
              <a:gd name="T49" fmla="*/ 40 h 84"/>
              <a:gd name="T50" fmla="*/ 57 w 113"/>
              <a:gd name="T51" fmla="*/ 40 h 84"/>
              <a:gd name="T52" fmla="*/ 65 w 113"/>
              <a:gd name="T53" fmla="*/ 40 h 84"/>
              <a:gd name="T54" fmla="*/ 85 w 113"/>
              <a:gd name="T55" fmla="*/ 84 h 84"/>
              <a:gd name="T56" fmla="*/ 91 w 113"/>
              <a:gd name="T57" fmla="*/ 69 h 84"/>
              <a:gd name="T58" fmla="*/ 110 w 113"/>
              <a:gd name="T59" fmla="*/ 79 h 84"/>
              <a:gd name="T60" fmla="*/ 82 w 113"/>
              <a:gd name="T61" fmla="*/ 39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3" h="84">
                <a:moveTo>
                  <a:pt x="66" y="23"/>
                </a:moveTo>
                <a:cubicBezTo>
                  <a:pt x="83" y="1"/>
                  <a:pt x="96" y="8"/>
                  <a:pt x="96" y="8"/>
                </a:cubicBezTo>
                <a:cubicBezTo>
                  <a:pt x="102" y="10"/>
                  <a:pt x="103" y="18"/>
                  <a:pt x="100" y="20"/>
                </a:cubicBezTo>
                <a:cubicBezTo>
                  <a:pt x="91" y="33"/>
                  <a:pt x="71" y="37"/>
                  <a:pt x="69" y="31"/>
                </a:cubicBezTo>
                <a:cubicBezTo>
                  <a:pt x="69" y="26"/>
                  <a:pt x="66" y="23"/>
                  <a:pt x="66" y="23"/>
                </a:cubicBezTo>
                <a:moveTo>
                  <a:pt x="57" y="33"/>
                </a:moveTo>
                <a:cubicBezTo>
                  <a:pt x="47" y="33"/>
                  <a:pt x="46" y="26"/>
                  <a:pt x="57" y="26"/>
                </a:cubicBezTo>
                <a:cubicBezTo>
                  <a:pt x="68" y="26"/>
                  <a:pt x="67" y="33"/>
                  <a:pt x="57" y="33"/>
                </a:cubicBezTo>
                <a:moveTo>
                  <a:pt x="46" y="31"/>
                </a:moveTo>
                <a:cubicBezTo>
                  <a:pt x="33" y="39"/>
                  <a:pt x="0" y="19"/>
                  <a:pt x="19" y="8"/>
                </a:cubicBezTo>
                <a:cubicBezTo>
                  <a:pt x="19" y="8"/>
                  <a:pt x="31" y="1"/>
                  <a:pt x="48" y="23"/>
                </a:cubicBezTo>
                <a:cubicBezTo>
                  <a:pt x="48" y="23"/>
                  <a:pt x="45" y="26"/>
                  <a:pt x="46" y="31"/>
                </a:cubicBezTo>
                <a:moveTo>
                  <a:pt x="82" y="39"/>
                </a:moveTo>
                <a:cubicBezTo>
                  <a:pt x="82" y="39"/>
                  <a:pt x="92" y="40"/>
                  <a:pt x="100" y="32"/>
                </a:cubicBezTo>
                <a:cubicBezTo>
                  <a:pt x="113" y="19"/>
                  <a:pt x="102" y="1"/>
                  <a:pt x="93" y="0"/>
                </a:cubicBezTo>
                <a:cubicBezTo>
                  <a:pt x="84" y="0"/>
                  <a:pt x="72" y="4"/>
                  <a:pt x="61" y="21"/>
                </a:cubicBezTo>
                <a:cubicBezTo>
                  <a:pt x="57" y="21"/>
                  <a:pt x="57" y="21"/>
                  <a:pt x="57" y="21"/>
                </a:cubicBezTo>
                <a:cubicBezTo>
                  <a:pt x="53" y="21"/>
                  <a:pt x="53" y="21"/>
                  <a:pt x="53" y="21"/>
                </a:cubicBezTo>
                <a:cubicBezTo>
                  <a:pt x="42" y="4"/>
                  <a:pt x="31" y="0"/>
                  <a:pt x="22" y="0"/>
                </a:cubicBezTo>
                <a:cubicBezTo>
                  <a:pt x="9" y="1"/>
                  <a:pt x="3" y="20"/>
                  <a:pt x="14" y="32"/>
                </a:cubicBezTo>
                <a:cubicBezTo>
                  <a:pt x="22" y="40"/>
                  <a:pt x="33" y="39"/>
                  <a:pt x="33" y="39"/>
                </a:cubicBezTo>
                <a:cubicBezTo>
                  <a:pt x="18" y="44"/>
                  <a:pt x="0" y="72"/>
                  <a:pt x="0" y="72"/>
                </a:cubicBezTo>
                <a:cubicBezTo>
                  <a:pt x="20" y="66"/>
                  <a:pt x="20" y="66"/>
                  <a:pt x="20" y="66"/>
                </a:cubicBezTo>
                <a:cubicBezTo>
                  <a:pt x="27" y="84"/>
                  <a:pt x="27" y="84"/>
                  <a:pt x="27" y="84"/>
                </a:cubicBezTo>
                <a:cubicBezTo>
                  <a:pt x="32" y="54"/>
                  <a:pt x="50" y="40"/>
                  <a:pt x="50" y="40"/>
                </a:cubicBezTo>
                <a:cubicBezTo>
                  <a:pt x="57" y="40"/>
                  <a:pt x="57" y="40"/>
                  <a:pt x="57" y="40"/>
                </a:cubicBezTo>
                <a:cubicBezTo>
                  <a:pt x="65" y="40"/>
                  <a:pt x="65" y="40"/>
                  <a:pt x="65" y="40"/>
                </a:cubicBezTo>
                <a:cubicBezTo>
                  <a:pt x="65" y="40"/>
                  <a:pt x="82" y="53"/>
                  <a:pt x="85" y="84"/>
                </a:cubicBezTo>
                <a:cubicBezTo>
                  <a:pt x="91" y="69"/>
                  <a:pt x="91" y="69"/>
                  <a:pt x="91" y="69"/>
                </a:cubicBezTo>
                <a:cubicBezTo>
                  <a:pt x="110" y="79"/>
                  <a:pt x="110" y="79"/>
                  <a:pt x="110" y="79"/>
                </a:cubicBezTo>
                <a:cubicBezTo>
                  <a:pt x="110" y="79"/>
                  <a:pt x="98" y="48"/>
                  <a:pt x="82" y="3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3" name="Freeform 73"/>
          <p:cNvSpPr>
            <a:spLocks noEditPoints="1"/>
          </p:cNvSpPr>
          <p:nvPr/>
        </p:nvSpPr>
        <p:spPr bwMode="auto">
          <a:xfrm>
            <a:off x="11029758" y="3198136"/>
            <a:ext cx="639370" cy="669108"/>
          </a:xfrm>
          <a:custGeom>
            <a:avLst/>
            <a:gdLst>
              <a:gd name="T0" fmla="*/ 101 w 105"/>
              <a:gd name="T1" fmla="*/ 0 h 110"/>
              <a:gd name="T2" fmla="*/ 1 w 105"/>
              <a:gd name="T3" fmla="*/ 3 h 110"/>
              <a:gd name="T4" fmla="*/ 18 w 105"/>
              <a:gd name="T5" fmla="*/ 38 h 110"/>
              <a:gd name="T6" fmla="*/ 23 w 105"/>
              <a:gd name="T7" fmla="*/ 48 h 110"/>
              <a:gd name="T8" fmla="*/ 20 w 105"/>
              <a:gd name="T9" fmla="*/ 45 h 110"/>
              <a:gd name="T10" fmla="*/ 15 w 105"/>
              <a:gd name="T11" fmla="*/ 45 h 110"/>
              <a:gd name="T12" fmla="*/ 23 w 105"/>
              <a:gd name="T13" fmla="*/ 53 h 110"/>
              <a:gd name="T14" fmla="*/ 30 w 105"/>
              <a:gd name="T15" fmla="*/ 44 h 110"/>
              <a:gd name="T16" fmla="*/ 35 w 105"/>
              <a:gd name="T17" fmla="*/ 73 h 110"/>
              <a:gd name="T18" fmla="*/ 31 w 105"/>
              <a:gd name="T19" fmla="*/ 76 h 110"/>
              <a:gd name="T20" fmla="*/ 25 w 105"/>
              <a:gd name="T21" fmla="*/ 81 h 110"/>
              <a:gd name="T22" fmla="*/ 52 w 105"/>
              <a:gd name="T23" fmla="*/ 110 h 110"/>
              <a:gd name="T24" fmla="*/ 80 w 105"/>
              <a:gd name="T25" fmla="*/ 81 h 110"/>
              <a:gd name="T26" fmla="*/ 74 w 105"/>
              <a:gd name="T27" fmla="*/ 76 h 110"/>
              <a:gd name="T28" fmla="*/ 70 w 105"/>
              <a:gd name="T29" fmla="*/ 73 h 110"/>
              <a:gd name="T30" fmla="*/ 74 w 105"/>
              <a:gd name="T31" fmla="*/ 44 h 110"/>
              <a:gd name="T32" fmla="*/ 82 w 105"/>
              <a:gd name="T33" fmla="*/ 53 h 110"/>
              <a:gd name="T34" fmla="*/ 90 w 105"/>
              <a:gd name="T35" fmla="*/ 45 h 110"/>
              <a:gd name="T36" fmla="*/ 85 w 105"/>
              <a:gd name="T37" fmla="*/ 45 h 110"/>
              <a:gd name="T38" fmla="*/ 81 w 105"/>
              <a:gd name="T39" fmla="*/ 48 h 110"/>
              <a:gd name="T40" fmla="*/ 86 w 105"/>
              <a:gd name="T41" fmla="*/ 38 h 110"/>
              <a:gd name="T42" fmla="*/ 104 w 105"/>
              <a:gd name="T43" fmla="*/ 3 h 110"/>
              <a:gd name="T44" fmla="*/ 6 w 105"/>
              <a:gd name="T45" fmla="*/ 5 h 110"/>
              <a:gd name="T46" fmla="*/ 15 w 105"/>
              <a:gd name="T47" fmla="*/ 14 h 110"/>
              <a:gd name="T48" fmla="*/ 6 w 105"/>
              <a:gd name="T49" fmla="*/ 6 h 110"/>
              <a:gd name="T50" fmla="*/ 89 w 105"/>
              <a:gd name="T51" fmla="*/ 14 h 110"/>
              <a:gd name="T52" fmla="*/ 99 w 105"/>
              <a:gd name="T53" fmla="*/ 5 h 110"/>
              <a:gd name="T54" fmla="*/ 84 w 105"/>
              <a:gd name="T55" fmla="*/ 34 h 110"/>
              <a:gd name="T56" fmla="*/ 51 w 105"/>
              <a:gd name="T57" fmla="*/ 36 h 110"/>
              <a:gd name="T58" fmla="*/ 45 w 105"/>
              <a:gd name="T59" fmla="*/ 21 h 110"/>
              <a:gd name="T60" fmla="*/ 49 w 105"/>
              <a:gd name="T61" fmla="*/ 15 h 110"/>
              <a:gd name="T62" fmla="*/ 56 w 105"/>
              <a:gd name="T63" fmla="*/ 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5" h="110">
                <a:moveTo>
                  <a:pt x="104" y="3"/>
                </a:moveTo>
                <a:cubicBezTo>
                  <a:pt x="104" y="2"/>
                  <a:pt x="102" y="0"/>
                  <a:pt x="101" y="0"/>
                </a:cubicBezTo>
                <a:cubicBezTo>
                  <a:pt x="4" y="0"/>
                  <a:pt x="4" y="0"/>
                  <a:pt x="4" y="0"/>
                </a:cubicBezTo>
                <a:cubicBezTo>
                  <a:pt x="2" y="0"/>
                  <a:pt x="1" y="2"/>
                  <a:pt x="1" y="3"/>
                </a:cubicBezTo>
                <a:cubicBezTo>
                  <a:pt x="0" y="14"/>
                  <a:pt x="4" y="25"/>
                  <a:pt x="12" y="33"/>
                </a:cubicBezTo>
                <a:cubicBezTo>
                  <a:pt x="14" y="35"/>
                  <a:pt x="16" y="37"/>
                  <a:pt x="18" y="38"/>
                </a:cubicBezTo>
                <a:cubicBezTo>
                  <a:pt x="21" y="40"/>
                  <a:pt x="24" y="41"/>
                  <a:pt x="25" y="44"/>
                </a:cubicBezTo>
                <a:cubicBezTo>
                  <a:pt x="26" y="45"/>
                  <a:pt x="25" y="48"/>
                  <a:pt x="23" y="48"/>
                </a:cubicBezTo>
                <a:cubicBezTo>
                  <a:pt x="23" y="48"/>
                  <a:pt x="23" y="48"/>
                  <a:pt x="23" y="48"/>
                </a:cubicBezTo>
                <a:cubicBezTo>
                  <a:pt x="21" y="48"/>
                  <a:pt x="20" y="47"/>
                  <a:pt x="20" y="45"/>
                </a:cubicBezTo>
                <a:cubicBezTo>
                  <a:pt x="20" y="44"/>
                  <a:pt x="19" y="43"/>
                  <a:pt x="17" y="43"/>
                </a:cubicBezTo>
                <a:cubicBezTo>
                  <a:pt x="16" y="43"/>
                  <a:pt x="15" y="44"/>
                  <a:pt x="15" y="45"/>
                </a:cubicBezTo>
                <a:cubicBezTo>
                  <a:pt x="15" y="48"/>
                  <a:pt x="17" y="51"/>
                  <a:pt x="20" y="52"/>
                </a:cubicBezTo>
                <a:cubicBezTo>
                  <a:pt x="21" y="53"/>
                  <a:pt x="22" y="53"/>
                  <a:pt x="23" y="53"/>
                </a:cubicBezTo>
                <a:cubicBezTo>
                  <a:pt x="25" y="53"/>
                  <a:pt x="27" y="52"/>
                  <a:pt x="28" y="50"/>
                </a:cubicBezTo>
                <a:cubicBezTo>
                  <a:pt x="30" y="48"/>
                  <a:pt x="30" y="46"/>
                  <a:pt x="30" y="44"/>
                </a:cubicBezTo>
                <a:cubicBezTo>
                  <a:pt x="35" y="48"/>
                  <a:pt x="40" y="50"/>
                  <a:pt x="45" y="51"/>
                </a:cubicBezTo>
                <a:cubicBezTo>
                  <a:pt x="44" y="58"/>
                  <a:pt x="42" y="69"/>
                  <a:pt x="35" y="73"/>
                </a:cubicBezTo>
                <a:cubicBezTo>
                  <a:pt x="35" y="76"/>
                  <a:pt x="35" y="76"/>
                  <a:pt x="35" y="76"/>
                </a:cubicBezTo>
                <a:cubicBezTo>
                  <a:pt x="31" y="76"/>
                  <a:pt x="31" y="76"/>
                  <a:pt x="31" y="76"/>
                </a:cubicBezTo>
                <a:cubicBezTo>
                  <a:pt x="31" y="81"/>
                  <a:pt x="31" y="81"/>
                  <a:pt x="31" y="81"/>
                </a:cubicBezTo>
                <a:cubicBezTo>
                  <a:pt x="25" y="81"/>
                  <a:pt x="25" y="81"/>
                  <a:pt x="25" y="81"/>
                </a:cubicBezTo>
                <a:cubicBezTo>
                  <a:pt x="25" y="110"/>
                  <a:pt x="25" y="110"/>
                  <a:pt x="25" y="110"/>
                </a:cubicBezTo>
                <a:cubicBezTo>
                  <a:pt x="52" y="110"/>
                  <a:pt x="52" y="110"/>
                  <a:pt x="52" y="110"/>
                </a:cubicBezTo>
                <a:cubicBezTo>
                  <a:pt x="80" y="110"/>
                  <a:pt x="80" y="110"/>
                  <a:pt x="80" y="110"/>
                </a:cubicBezTo>
                <a:cubicBezTo>
                  <a:pt x="80" y="81"/>
                  <a:pt x="80" y="81"/>
                  <a:pt x="80" y="81"/>
                </a:cubicBezTo>
                <a:cubicBezTo>
                  <a:pt x="74" y="81"/>
                  <a:pt x="74" y="81"/>
                  <a:pt x="74" y="81"/>
                </a:cubicBezTo>
                <a:cubicBezTo>
                  <a:pt x="74" y="76"/>
                  <a:pt x="74" y="76"/>
                  <a:pt x="74" y="76"/>
                </a:cubicBezTo>
                <a:cubicBezTo>
                  <a:pt x="70" y="76"/>
                  <a:pt x="70" y="76"/>
                  <a:pt x="70" y="76"/>
                </a:cubicBezTo>
                <a:cubicBezTo>
                  <a:pt x="70" y="73"/>
                  <a:pt x="70" y="73"/>
                  <a:pt x="70" y="73"/>
                </a:cubicBezTo>
                <a:cubicBezTo>
                  <a:pt x="63" y="69"/>
                  <a:pt x="60" y="58"/>
                  <a:pt x="59" y="51"/>
                </a:cubicBezTo>
                <a:cubicBezTo>
                  <a:pt x="65" y="50"/>
                  <a:pt x="70" y="48"/>
                  <a:pt x="74" y="44"/>
                </a:cubicBezTo>
                <a:cubicBezTo>
                  <a:pt x="74" y="46"/>
                  <a:pt x="75" y="48"/>
                  <a:pt x="76" y="50"/>
                </a:cubicBezTo>
                <a:cubicBezTo>
                  <a:pt x="78" y="52"/>
                  <a:pt x="80" y="53"/>
                  <a:pt x="82" y="53"/>
                </a:cubicBezTo>
                <a:cubicBezTo>
                  <a:pt x="83" y="53"/>
                  <a:pt x="84" y="53"/>
                  <a:pt x="85" y="52"/>
                </a:cubicBezTo>
                <a:cubicBezTo>
                  <a:pt x="88" y="51"/>
                  <a:pt x="90" y="48"/>
                  <a:pt x="90" y="45"/>
                </a:cubicBezTo>
                <a:cubicBezTo>
                  <a:pt x="90" y="44"/>
                  <a:pt x="88" y="43"/>
                  <a:pt x="87" y="43"/>
                </a:cubicBezTo>
                <a:cubicBezTo>
                  <a:pt x="86" y="43"/>
                  <a:pt x="85" y="44"/>
                  <a:pt x="85" y="45"/>
                </a:cubicBezTo>
                <a:cubicBezTo>
                  <a:pt x="85" y="47"/>
                  <a:pt x="84" y="48"/>
                  <a:pt x="82" y="48"/>
                </a:cubicBezTo>
                <a:cubicBezTo>
                  <a:pt x="82" y="48"/>
                  <a:pt x="82" y="48"/>
                  <a:pt x="81" y="48"/>
                </a:cubicBezTo>
                <a:cubicBezTo>
                  <a:pt x="79" y="48"/>
                  <a:pt x="78" y="45"/>
                  <a:pt x="79" y="44"/>
                </a:cubicBezTo>
                <a:cubicBezTo>
                  <a:pt x="81" y="41"/>
                  <a:pt x="84" y="40"/>
                  <a:pt x="86" y="38"/>
                </a:cubicBezTo>
                <a:cubicBezTo>
                  <a:pt x="89" y="37"/>
                  <a:pt x="91" y="35"/>
                  <a:pt x="93" y="33"/>
                </a:cubicBezTo>
                <a:cubicBezTo>
                  <a:pt x="100" y="25"/>
                  <a:pt x="105" y="14"/>
                  <a:pt x="104" y="3"/>
                </a:cubicBezTo>
                <a:moveTo>
                  <a:pt x="6" y="6"/>
                </a:moveTo>
                <a:cubicBezTo>
                  <a:pt x="6" y="5"/>
                  <a:pt x="6" y="5"/>
                  <a:pt x="6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6" y="8"/>
                  <a:pt x="15" y="11"/>
                  <a:pt x="15" y="14"/>
                </a:cubicBezTo>
                <a:cubicBezTo>
                  <a:pt x="15" y="22"/>
                  <a:pt x="17" y="29"/>
                  <a:pt x="21" y="34"/>
                </a:cubicBezTo>
                <a:cubicBezTo>
                  <a:pt x="11" y="28"/>
                  <a:pt x="6" y="17"/>
                  <a:pt x="6" y="6"/>
                </a:cubicBezTo>
                <a:moveTo>
                  <a:pt x="84" y="34"/>
                </a:moveTo>
                <a:cubicBezTo>
                  <a:pt x="87" y="29"/>
                  <a:pt x="89" y="22"/>
                  <a:pt x="89" y="14"/>
                </a:cubicBezTo>
                <a:cubicBezTo>
                  <a:pt x="89" y="11"/>
                  <a:pt x="89" y="8"/>
                  <a:pt x="88" y="5"/>
                </a:cubicBezTo>
                <a:cubicBezTo>
                  <a:pt x="99" y="5"/>
                  <a:pt x="99" y="5"/>
                  <a:pt x="99" y="5"/>
                </a:cubicBezTo>
                <a:cubicBezTo>
                  <a:pt x="99" y="5"/>
                  <a:pt x="99" y="6"/>
                  <a:pt x="99" y="6"/>
                </a:cubicBezTo>
                <a:cubicBezTo>
                  <a:pt x="99" y="17"/>
                  <a:pt x="93" y="28"/>
                  <a:pt x="84" y="34"/>
                </a:cubicBezTo>
                <a:moveTo>
                  <a:pt x="56" y="36"/>
                </a:moveTo>
                <a:cubicBezTo>
                  <a:pt x="51" y="36"/>
                  <a:pt x="51" y="36"/>
                  <a:pt x="51" y="36"/>
                </a:cubicBezTo>
                <a:cubicBezTo>
                  <a:pt x="51" y="18"/>
                  <a:pt x="51" y="18"/>
                  <a:pt x="51" y="18"/>
                </a:cubicBezTo>
                <a:cubicBezTo>
                  <a:pt x="49" y="19"/>
                  <a:pt x="47" y="20"/>
                  <a:pt x="45" y="21"/>
                </a:cubicBezTo>
                <a:cubicBezTo>
                  <a:pt x="45" y="17"/>
                  <a:pt x="45" y="17"/>
                  <a:pt x="45" y="17"/>
                </a:cubicBezTo>
                <a:cubicBezTo>
                  <a:pt x="46" y="16"/>
                  <a:pt x="48" y="16"/>
                  <a:pt x="49" y="15"/>
                </a:cubicBezTo>
                <a:cubicBezTo>
                  <a:pt x="51" y="13"/>
                  <a:pt x="52" y="12"/>
                  <a:pt x="52" y="10"/>
                </a:cubicBezTo>
                <a:cubicBezTo>
                  <a:pt x="56" y="10"/>
                  <a:pt x="56" y="10"/>
                  <a:pt x="56" y="10"/>
                </a:cubicBezTo>
                <a:lnTo>
                  <a:pt x="56" y="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4" name="Freeform 74"/>
          <p:cNvSpPr>
            <a:spLocks noEditPoints="1"/>
          </p:cNvSpPr>
          <p:nvPr/>
        </p:nvSpPr>
        <p:spPr bwMode="auto">
          <a:xfrm>
            <a:off x="9572589" y="3198136"/>
            <a:ext cx="468376" cy="669108"/>
          </a:xfrm>
          <a:custGeom>
            <a:avLst/>
            <a:gdLst>
              <a:gd name="T0" fmla="*/ 68 w 77"/>
              <a:gd name="T1" fmla="*/ 75 h 110"/>
              <a:gd name="T2" fmla="*/ 42 w 77"/>
              <a:gd name="T3" fmla="*/ 15 h 110"/>
              <a:gd name="T4" fmla="*/ 38 w 77"/>
              <a:gd name="T5" fmla="*/ 0 h 110"/>
              <a:gd name="T6" fmla="*/ 35 w 77"/>
              <a:gd name="T7" fmla="*/ 15 h 110"/>
              <a:gd name="T8" fmla="*/ 9 w 77"/>
              <a:gd name="T9" fmla="*/ 75 h 110"/>
              <a:gd name="T10" fmla="*/ 0 w 77"/>
              <a:gd name="T11" fmla="*/ 77 h 110"/>
              <a:gd name="T12" fmla="*/ 2 w 77"/>
              <a:gd name="T13" fmla="*/ 90 h 110"/>
              <a:gd name="T14" fmla="*/ 77 w 77"/>
              <a:gd name="T15" fmla="*/ 88 h 110"/>
              <a:gd name="T16" fmla="*/ 75 w 77"/>
              <a:gd name="T17" fmla="*/ 75 h 110"/>
              <a:gd name="T18" fmla="*/ 50 w 77"/>
              <a:gd name="T19" fmla="*/ 97 h 110"/>
              <a:gd name="T20" fmla="*/ 38 w 77"/>
              <a:gd name="T21" fmla="*/ 110 h 110"/>
              <a:gd name="T22" fmla="*/ 28 w 77"/>
              <a:gd name="T23" fmla="*/ 26 h 110"/>
              <a:gd name="T24" fmla="*/ 28 w 77"/>
              <a:gd name="T25" fmla="*/ 27 h 110"/>
              <a:gd name="T26" fmla="*/ 22 w 77"/>
              <a:gd name="T27" fmla="*/ 32 h 110"/>
              <a:gd name="T28" fmla="*/ 17 w 77"/>
              <a:gd name="T29" fmla="*/ 44 h 110"/>
              <a:gd name="T30" fmla="*/ 17 w 77"/>
              <a:gd name="T31" fmla="*/ 51 h 110"/>
              <a:gd name="T32" fmla="*/ 16 w 77"/>
              <a:gd name="T33" fmla="*/ 52 h 110"/>
              <a:gd name="T34" fmla="*/ 15 w 77"/>
              <a:gd name="T35" fmla="*/ 51 h 110"/>
              <a:gd name="T36" fmla="*/ 17 w 77"/>
              <a:gd name="T37" fmla="*/ 37 h 110"/>
              <a:gd name="T38" fmla="*/ 27 w 77"/>
              <a:gd name="T39" fmla="*/ 26 h 110"/>
              <a:gd name="T40" fmla="*/ 34 w 77"/>
              <a:gd name="T41" fmla="*/ 32 h 110"/>
              <a:gd name="T42" fmla="*/ 34 w 77"/>
              <a:gd name="T43" fmla="*/ 33 h 110"/>
              <a:gd name="T44" fmla="*/ 34 w 77"/>
              <a:gd name="T45" fmla="*/ 34 h 110"/>
              <a:gd name="T46" fmla="*/ 29 w 77"/>
              <a:gd name="T47" fmla="*/ 38 h 110"/>
              <a:gd name="T48" fmla="*/ 25 w 77"/>
              <a:gd name="T49" fmla="*/ 47 h 110"/>
              <a:gd name="T50" fmla="*/ 25 w 77"/>
              <a:gd name="T51" fmla="*/ 54 h 110"/>
              <a:gd name="T52" fmla="*/ 24 w 77"/>
              <a:gd name="T53" fmla="*/ 54 h 110"/>
              <a:gd name="T54" fmla="*/ 23 w 77"/>
              <a:gd name="T55" fmla="*/ 47 h 110"/>
              <a:gd name="T56" fmla="*/ 27 w 77"/>
              <a:gd name="T57" fmla="*/ 37 h 110"/>
              <a:gd name="T58" fmla="*/ 29 w 77"/>
              <a:gd name="T59" fmla="*/ 30 h 110"/>
              <a:gd name="T60" fmla="*/ 31 w 77"/>
              <a:gd name="T61" fmla="*/ 31 h 110"/>
              <a:gd name="T62" fmla="*/ 30 w 77"/>
              <a:gd name="T63" fmla="*/ 32 h 110"/>
              <a:gd name="T64" fmla="*/ 23 w 77"/>
              <a:gd name="T65" fmla="*/ 40 h 110"/>
              <a:gd name="T66" fmla="*/ 22 w 77"/>
              <a:gd name="T67" fmla="*/ 51 h 110"/>
              <a:gd name="T68" fmla="*/ 21 w 77"/>
              <a:gd name="T69" fmla="*/ 52 h 110"/>
              <a:gd name="T70" fmla="*/ 20 w 77"/>
              <a:gd name="T71" fmla="*/ 51 h 110"/>
              <a:gd name="T72" fmla="*/ 21 w 77"/>
              <a:gd name="T73" fmla="*/ 40 h 110"/>
              <a:gd name="T74" fmla="*/ 29 w 77"/>
              <a:gd name="T75" fmla="*/ 3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7" h="110">
                <a:moveTo>
                  <a:pt x="75" y="75"/>
                </a:moveTo>
                <a:cubicBezTo>
                  <a:pt x="68" y="75"/>
                  <a:pt x="68" y="75"/>
                  <a:pt x="68" y="75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26"/>
                  <a:pt x="56" y="16"/>
                  <a:pt x="42" y="15"/>
                </a:cubicBezTo>
                <a:cubicBezTo>
                  <a:pt x="42" y="4"/>
                  <a:pt x="42" y="4"/>
                  <a:pt x="42" y="4"/>
                </a:cubicBezTo>
                <a:cubicBezTo>
                  <a:pt x="42" y="2"/>
                  <a:pt x="40" y="0"/>
                  <a:pt x="38" y="0"/>
                </a:cubicBezTo>
                <a:cubicBezTo>
                  <a:pt x="37" y="0"/>
                  <a:pt x="35" y="2"/>
                  <a:pt x="35" y="4"/>
                </a:cubicBezTo>
                <a:cubicBezTo>
                  <a:pt x="35" y="15"/>
                  <a:pt x="35" y="15"/>
                  <a:pt x="35" y="15"/>
                </a:cubicBezTo>
                <a:cubicBezTo>
                  <a:pt x="21" y="16"/>
                  <a:pt x="9" y="26"/>
                  <a:pt x="9" y="46"/>
                </a:cubicBezTo>
                <a:cubicBezTo>
                  <a:pt x="9" y="75"/>
                  <a:pt x="9" y="75"/>
                  <a:pt x="9" y="75"/>
                </a:cubicBezTo>
                <a:cubicBezTo>
                  <a:pt x="2" y="75"/>
                  <a:pt x="2" y="75"/>
                  <a:pt x="2" y="75"/>
                </a:cubicBezTo>
                <a:cubicBezTo>
                  <a:pt x="1" y="75"/>
                  <a:pt x="0" y="76"/>
                  <a:pt x="0" y="77"/>
                </a:cubicBezTo>
                <a:cubicBezTo>
                  <a:pt x="0" y="88"/>
                  <a:pt x="0" y="88"/>
                  <a:pt x="0" y="88"/>
                </a:cubicBezTo>
                <a:cubicBezTo>
                  <a:pt x="0" y="89"/>
                  <a:pt x="1" y="90"/>
                  <a:pt x="2" y="90"/>
                </a:cubicBezTo>
                <a:cubicBezTo>
                  <a:pt x="75" y="90"/>
                  <a:pt x="75" y="90"/>
                  <a:pt x="75" y="90"/>
                </a:cubicBezTo>
                <a:cubicBezTo>
                  <a:pt x="76" y="90"/>
                  <a:pt x="77" y="89"/>
                  <a:pt x="77" y="88"/>
                </a:cubicBezTo>
                <a:cubicBezTo>
                  <a:pt x="77" y="77"/>
                  <a:pt x="77" y="77"/>
                  <a:pt x="77" y="77"/>
                </a:cubicBezTo>
                <a:cubicBezTo>
                  <a:pt x="77" y="76"/>
                  <a:pt x="76" y="75"/>
                  <a:pt x="75" y="75"/>
                </a:cubicBezTo>
                <a:moveTo>
                  <a:pt x="38" y="110"/>
                </a:moveTo>
                <a:cubicBezTo>
                  <a:pt x="45" y="110"/>
                  <a:pt x="50" y="104"/>
                  <a:pt x="50" y="97"/>
                </a:cubicBezTo>
                <a:cubicBezTo>
                  <a:pt x="27" y="97"/>
                  <a:pt x="27" y="97"/>
                  <a:pt x="27" y="97"/>
                </a:cubicBezTo>
                <a:cubicBezTo>
                  <a:pt x="27" y="104"/>
                  <a:pt x="32" y="110"/>
                  <a:pt x="38" y="110"/>
                </a:cubicBezTo>
                <a:moveTo>
                  <a:pt x="27" y="26"/>
                </a:moveTo>
                <a:cubicBezTo>
                  <a:pt x="27" y="26"/>
                  <a:pt x="27" y="26"/>
                  <a:pt x="28" y="26"/>
                </a:cubicBezTo>
                <a:cubicBezTo>
                  <a:pt x="28" y="26"/>
                  <a:pt x="28" y="26"/>
                  <a:pt x="28" y="27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28"/>
                  <a:pt x="28" y="28"/>
                  <a:pt x="28" y="28"/>
                </a:cubicBezTo>
                <a:cubicBezTo>
                  <a:pt x="25" y="29"/>
                  <a:pt x="23" y="31"/>
                  <a:pt x="22" y="32"/>
                </a:cubicBezTo>
                <a:cubicBezTo>
                  <a:pt x="20" y="34"/>
                  <a:pt x="19" y="36"/>
                  <a:pt x="19" y="38"/>
                </a:cubicBezTo>
                <a:cubicBezTo>
                  <a:pt x="18" y="40"/>
                  <a:pt x="17" y="42"/>
                  <a:pt x="17" y="44"/>
                </a:cubicBezTo>
                <a:cubicBezTo>
                  <a:pt x="17" y="46"/>
                  <a:pt x="17" y="48"/>
                  <a:pt x="17" y="51"/>
                </a:cubicBezTo>
                <a:cubicBezTo>
                  <a:pt x="17" y="51"/>
                  <a:pt x="17" y="51"/>
                  <a:pt x="17" y="51"/>
                </a:cubicBezTo>
                <a:cubicBezTo>
                  <a:pt x="17" y="52"/>
                  <a:pt x="17" y="52"/>
                  <a:pt x="16" y="52"/>
                </a:cubicBezTo>
                <a:cubicBezTo>
                  <a:pt x="16" y="52"/>
                  <a:pt x="16" y="52"/>
                  <a:pt x="16" y="52"/>
                </a:cubicBezTo>
                <a:cubicBezTo>
                  <a:pt x="16" y="51"/>
                  <a:pt x="16" y="51"/>
                  <a:pt x="16" y="51"/>
                </a:cubicBezTo>
                <a:cubicBezTo>
                  <a:pt x="16" y="51"/>
                  <a:pt x="15" y="51"/>
                  <a:pt x="15" y="51"/>
                </a:cubicBezTo>
                <a:cubicBezTo>
                  <a:pt x="15" y="48"/>
                  <a:pt x="15" y="46"/>
                  <a:pt x="15" y="44"/>
                </a:cubicBezTo>
                <a:cubicBezTo>
                  <a:pt x="16" y="41"/>
                  <a:pt x="16" y="39"/>
                  <a:pt x="17" y="37"/>
                </a:cubicBezTo>
                <a:cubicBezTo>
                  <a:pt x="18" y="35"/>
                  <a:pt x="19" y="33"/>
                  <a:pt x="21" y="31"/>
                </a:cubicBezTo>
                <a:cubicBezTo>
                  <a:pt x="22" y="29"/>
                  <a:pt x="24" y="28"/>
                  <a:pt x="27" y="26"/>
                </a:cubicBezTo>
                <a:moveTo>
                  <a:pt x="33" y="32"/>
                </a:moveTo>
                <a:cubicBezTo>
                  <a:pt x="33" y="32"/>
                  <a:pt x="33" y="32"/>
                  <a:pt x="34" y="32"/>
                </a:cubicBezTo>
                <a:cubicBezTo>
                  <a:pt x="34" y="32"/>
                  <a:pt x="34" y="33"/>
                  <a:pt x="34" y="33"/>
                </a:cubicBezTo>
                <a:cubicBezTo>
                  <a:pt x="34" y="33"/>
                  <a:pt x="34" y="33"/>
                  <a:pt x="34" y="33"/>
                </a:cubicBezTo>
                <a:cubicBezTo>
                  <a:pt x="34" y="33"/>
                  <a:pt x="34" y="33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2" y="35"/>
                  <a:pt x="30" y="36"/>
                  <a:pt x="29" y="38"/>
                </a:cubicBezTo>
                <a:cubicBezTo>
                  <a:pt x="28" y="39"/>
                  <a:pt x="27" y="41"/>
                  <a:pt x="26" y="42"/>
                </a:cubicBezTo>
                <a:cubicBezTo>
                  <a:pt x="25" y="44"/>
                  <a:pt x="25" y="46"/>
                  <a:pt x="25" y="47"/>
                </a:cubicBezTo>
                <a:cubicBezTo>
                  <a:pt x="25" y="49"/>
                  <a:pt x="25" y="51"/>
                  <a:pt x="25" y="53"/>
                </a:cubicBezTo>
                <a:cubicBezTo>
                  <a:pt x="25" y="53"/>
                  <a:pt x="25" y="54"/>
                  <a:pt x="25" y="54"/>
                </a:cubicBezTo>
                <a:cubicBezTo>
                  <a:pt x="25" y="54"/>
                  <a:pt x="24" y="54"/>
                  <a:pt x="24" y="54"/>
                </a:cubicBezTo>
                <a:cubicBezTo>
                  <a:pt x="24" y="54"/>
                  <a:pt x="24" y="54"/>
                  <a:pt x="24" y="54"/>
                </a:cubicBezTo>
                <a:cubicBezTo>
                  <a:pt x="23" y="54"/>
                  <a:pt x="23" y="54"/>
                  <a:pt x="23" y="53"/>
                </a:cubicBezTo>
                <a:cubicBezTo>
                  <a:pt x="23" y="51"/>
                  <a:pt x="23" y="49"/>
                  <a:pt x="23" y="47"/>
                </a:cubicBezTo>
                <a:cubicBezTo>
                  <a:pt x="23" y="45"/>
                  <a:pt x="24" y="43"/>
                  <a:pt x="24" y="42"/>
                </a:cubicBezTo>
                <a:cubicBezTo>
                  <a:pt x="25" y="40"/>
                  <a:pt x="26" y="38"/>
                  <a:pt x="27" y="37"/>
                </a:cubicBezTo>
                <a:cubicBezTo>
                  <a:pt x="29" y="35"/>
                  <a:pt x="31" y="34"/>
                  <a:pt x="33" y="32"/>
                </a:cubicBezTo>
                <a:moveTo>
                  <a:pt x="29" y="30"/>
                </a:moveTo>
                <a:cubicBezTo>
                  <a:pt x="30" y="30"/>
                  <a:pt x="30" y="30"/>
                  <a:pt x="30" y="30"/>
                </a:cubicBezTo>
                <a:cubicBezTo>
                  <a:pt x="30" y="30"/>
                  <a:pt x="31" y="30"/>
                  <a:pt x="31" y="31"/>
                </a:cubicBezTo>
                <a:cubicBezTo>
                  <a:pt x="31" y="31"/>
                  <a:pt x="31" y="31"/>
                  <a:pt x="31" y="31"/>
                </a:cubicBezTo>
                <a:cubicBezTo>
                  <a:pt x="31" y="32"/>
                  <a:pt x="31" y="32"/>
                  <a:pt x="30" y="32"/>
                </a:cubicBezTo>
                <a:cubicBezTo>
                  <a:pt x="28" y="33"/>
                  <a:pt x="27" y="34"/>
                  <a:pt x="25" y="36"/>
                </a:cubicBezTo>
                <a:cubicBezTo>
                  <a:pt x="24" y="37"/>
                  <a:pt x="23" y="39"/>
                  <a:pt x="23" y="40"/>
                </a:cubicBezTo>
                <a:cubicBezTo>
                  <a:pt x="22" y="42"/>
                  <a:pt x="22" y="43"/>
                  <a:pt x="21" y="45"/>
                </a:cubicBezTo>
                <a:cubicBezTo>
                  <a:pt x="21" y="47"/>
                  <a:pt x="21" y="49"/>
                  <a:pt x="22" y="51"/>
                </a:cubicBezTo>
                <a:cubicBezTo>
                  <a:pt x="22" y="51"/>
                  <a:pt x="21" y="51"/>
                  <a:pt x="21" y="52"/>
                </a:cubicBezTo>
                <a:cubicBezTo>
                  <a:pt x="21" y="52"/>
                  <a:pt x="21" y="52"/>
                  <a:pt x="21" y="52"/>
                </a:cubicBezTo>
                <a:cubicBezTo>
                  <a:pt x="21" y="52"/>
                  <a:pt x="20" y="52"/>
                  <a:pt x="20" y="52"/>
                </a:cubicBezTo>
                <a:cubicBezTo>
                  <a:pt x="20" y="52"/>
                  <a:pt x="20" y="51"/>
                  <a:pt x="20" y="51"/>
                </a:cubicBezTo>
                <a:cubicBezTo>
                  <a:pt x="20" y="49"/>
                  <a:pt x="19" y="47"/>
                  <a:pt x="20" y="45"/>
                </a:cubicBezTo>
                <a:cubicBezTo>
                  <a:pt x="20" y="43"/>
                  <a:pt x="20" y="41"/>
                  <a:pt x="21" y="40"/>
                </a:cubicBezTo>
                <a:cubicBezTo>
                  <a:pt x="22" y="38"/>
                  <a:pt x="23" y="36"/>
                  <a:pt x="24" y="34"/>
                </a:cubicBezTo>
                <a:cubicBezTo>
                  <a:pt x="25" y="33"/>
                  <a:pt x="27" y="32"/>
                  <a:pt x="29" y="3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5" name="Freeform 75"/>
          <p:cNvSpPr>
            <a:spLocks noEditPoints="1"/>
          </p:cNvSpPr>
          <p:nvPr/>
        </p:nvSpPr>
        <p:spPr bwMode="auto">
          <a:xfrm>
            <a:off x="15702357" y="1621082"/>
            <a:ext cx="546440" cy="665392"/>
          </a:xfrm>
          <a:custGeom>
            <a:avLst/>
            <a:gdLst>
              <a:gd name="T0" fmla="*/ 51 w 90"/>
              <a:gd name="T1" fmla="*/ 32 h 109"/>
              <a:gd name="T2" fmla="*/ 51 w 90"/>
              <a:gd name="T3" fmla="*/ 32 h 109"/>
              <a:gd name="T4" fmla="*/ 41 w 90"/>
              <a:gd name="T5" fmla="*/ 30 h 109"/>
              <a:gd name="T6" fmla="*/ 40 w 90"/>
              <a:gd name="T7" fmla="*/ 31 h 109"/>
              <a:gd name="T8" fmla="*/ 40 w 90"/>
              <a:gd name="T9" fmla="*/ 31 h 109"/>
              <a:gd name="T10" fmla="*/ 0 w 90"/>
              <a:gd name="T11" fmla="*/ 70 h 109"/>
              <a:gd name="T12" fmla="*/ 40 w 90"/>
              <a:gd name="T13" fmla="*/ 109 h 109"/>
              <a:gd name="T14" fmla="*/ 79 w 90"/>
              <a:gd name="T15" fmla="*/ 70 h 109"/>
              <a:gd name="T16" fmla="*/ 51 w 90"/>
              <a:gd name="T17" fmla="*/ 32 h 109"/>
              <a:gd name="T18" fmla="*/ 49 w 90"/>
              <a:gd name="T19" fmla="*/ 12 h 109"/>
              <a:gd name="T20" fmla="*/ 50 w 90"/>
              <a:gd name="T21" fmla="*/ 11 h 109"/>
              <a:gd name="T22" fmla="*/ 51 w 90"/>
              <a:gd name="T23" fmla="*/ 11 h 109"/>
              <a:gd name="T24" fmla="*/ 60 w 90"/>
              <a:gd name="T25" fmla="*/ 13 h 109"/>
              <a:gd name="T26" fmla="*/ 61 w 90"/>
              <a:gd name="T27" fmla="*/ 14 h 109"/>
              <a:gd name="T28" fmla="*/ 61 w 90"/>
              <a:gd name="T29" fmla="*/ 15 h 109"/>
              <a:gd name="T30" fmla="*/ 60 w 90"/>
              <a:gd name="T31" fmla="*/ 16 h 109"/>
              <a:gd name="T32" fmla="*/ 59 w 90"/>
              <a:gd name="T33" fmla="*/ 16 h 109"/>
              <a:gd name="T34" fmla="*/ 50 w 90"/>
              <a:gd name="T35" fmla="*/ 14 h 109"/>
              <a:gd name="T36" fmla="*/ 49 w 90"/>
              <a:gd name="T37" fmla="*/ 14 h 109"/>
              <a:gd name="T38" fmla="*/ 49 w 90"/>
              <a:gd name="T39" fmla="*/ 12 h 109"/>
              <a:gd name="T40" fmla="*/ 69 w 90"/>
              <a:gd name="T41" fmla="*/ 0 h 109"/>
              <a:gd name="T42" fmla="*/ 70 w 90"/>
              <a:gd name="T43" fmla="*/ 1 h 109"/>
              <a:gd name="T44" fmla="*/ 70 w 90"/>
              <a:gd name="T45" fmla="*/ 2 h 109"/>
              <a:gd name="T46" fmla="*/ 66 w 90"/>
              <a:gd name="T47" fmla="*/ 11 h 109"/>
              <a:gd name="T48" fmla="*/ 65 w 90"/>
              <a:gd name="T49" fmla="*/ 12 h 109"/>
              <a:gd name="T50" fmla="*/ 63 w 90"/>
              <a:gd name="T51" fmla="*/ 12 h 109"/>
              <a:gd name="T52" fmla="*/ 62 w 90"/>
              <a:gd name="T53" fmla="*/ 11 h 109"/>
              <a:gd name="T54" fmla="*/ 62 w 90"/>
              <a:gd name="T55" fmla="*/ 10 h 109"/>
              <a:gd name="T56" fmla="*/ 67 w 90"/>
              <a:gd name="T57" fmla="*/ 1 h 109"/>
              <a:gd name="T58" fmla="*/ 68 w 90"/>
              <a:gd name="T59" fmla="*/ 0 h 109"/>
              <a:gd name="T60" fmla="*/ 69 w 90"/>
              <a:gd name="T61" fmla="*/ 0 h 109"/>
              <a:gd name="T62" fmla="*/ 65 w 90"/>
              <a:gd name="T63" fmla="*/ 25 h 109"/>
              <a:gd name="T64" fmla="*/ 66 w 90"/>
              <a:gd name="T65" fmla="*/ 24 h 109"/>
              <a:gd name="T66" fmla="*/ 67 w 90"/>
              <a:gd name="T67" fmla="*/ 24 h 109"/>
              <a:gd name="T68" fmla="*/ 77 w 90"/>
              <a:gd name="T69" fmla="*/ 26 h 109"/>
              <a:gd name="T70" fmla="*/ 78 w 90"/>
              <a:gd name="T71" fmla="*/ 27 h 109"/>
              <a:gd name="T72" fmla="*/ 78 w 90"/>
              <a:gd name="T73" fmla="*/ 28 h 109"/>
              <a:gd name="T74" fmla="*/ 78 w 90"/>
              <a:gd name="T75" fmla="*/ 29 h 109"/>
              <a:gd name="T76" fmla="*/ 76 w 90"/>
              <a:gd name="T77" fmla="*/ 29 h 109"/>
              <a:gd name="T78" fmla="*/ 67 w 90"/>
              <a:gd name="T79" fmla="*/ 27 h 109"/>
              <a:gd name="T80" fmla="*/ 66 w 90"/>
              <a:gd name="T81" fmla="*/ 26 h 109"/>
              <a:gd name="T82" fmla="*/ 65 w 90"/>
              <a:gd name="T83" fmla="*/ 25 h 109"/>
              <a:gd name="T84" fmla="*/ 86 w 90"/>
              <a:gd name="T85" fmla="*/ 8 h 109"/>
              <a:gd name="T86" fmla="*/ 67 w 90"/>
              <a:gd name="T87" fmla="*/ 16 h 109"/>
              <a:gd name="T88" fmla="*/ 70 w 90"/>
              <a:gd name="T89" fmla="*/ 21 h 109"/>
              <a:gd name="T90" fmla="*/ 87 w 90"/>
              <a:gd name="T91" fmla="*/ 14 h 109"/>
              <a:gd name="T92" fmla="*/ 86 w 90"/>
              <a:gd name="T93" fmla="*/ 8 h 109"/>
              <a:gd name="T94" fmla="*/ 55 w 90"/>
              <a:gd name="T95" fmla="*/ 30 h 109"/>
              <a:gd name="T96" fmla="*/ 61 w 90"/>
              <a:gd name="T97" fmla="*/ 26 h 109"/>
              <a:gd name="T98" fmla="*/ 62 w 90"/>
              <a:gd name="T99" fmla="*/ 20 h 109"/>
              <a:gd name="T100" fmla="*/ 56 w 90"/>
              <a:gd name="T101" fmla="*/ 18 h 109"/>
              <a:gd name="T102" fmla="*/ 43 w 90"/>
              <a:gd name="T103" fmla="*/ 27 h 109"/>
              <a:gd name="T104" fmla="*/ 55 w 90"/>
              <a:gd name="T105" fmla="*/ 30 h 109"/>
              <a:gd name="T106" fmla="*/ 30 w 90"/>
              <a:gd name="T107" fmla="*/ 43 h 109"/>
              <a:gd name="T108" fmla="*/ 40 w 90"/>
              <a:gd name="T109" fmla="*/ 53 h 109"/>
              <a:gd name="T110" fmla="*/ 30 w 90"/>
              <a:gd name="T111" fmla="*/ 62 h 109"/>
              <a:gd name="T112" fmla="*/ 21 w 90"/>
              <a:gd name="T113" fmla="*/ 53 h 109"/>
              <a:gd name="T114" fmla="*/ 30 w 90"/>
              <a:gd name="T115" fmla="*/ 43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90" h="109">
                <a:moveTo>
                  <a:pt x="51" y="32"/>
                </a:moveTo>
                <a:cubicBezTo>
                  <a:pt x="51" y="32"/>
                  <a:pt x="51" y="32"/>
                  <a:pt x="51" y="32"/>
                </a:cubicBezTo>
                <a:cubicBezTo>
                  <a:pt x="48" y="31"/>
                  <a:pt x="44" y="31"/>
                  <a:pt x="41" y="30"/>
                </a:cubicBezTo>
                <a:cubicBezTo>
                  <a:pt x="40" y="31"/>
                  <a:pt x="40" y="31"/>
                  <a:pt x="40" y="31"/>
                </a:cubicBezTo>
                <a:cubicBezTo>
                  <a:pt x="40" y="31"/>
                  <a:pt x="40" y="31"/>
                  <a:pt x="40" y="31"/>
                </a:cubicBezTo>
                <a:cubicBezTo>
                  <a:pt x="18" y="31"/>
                  <a:pt x="0" y="48"/>
                  <a:pt x="0" y="70"/>
                </a:cubicBezTo>
                <a:cubicBezTo>
                  <a:pt x="0" y="92"/>
                  <a:pt x="18" y="109"/>
                  <a:pt x="40" y="109"/>
                </a:cubicBezTo>
                <a:cubicBezTo>
                  <a:pt x="61" y="109"/>
                  <a:pt x="79" y="92"/>
                  <a:pt x="79" y="70"/>
                </a:cubicBezTo>
                <a:cubicBezTo>
                  <a:pt x="79" y="52"/>
                  <a:pt x="67" y="37"/>
                  <a:pt x="51" y="32"/>
                </a:cubicBezTo>
                <a:moveTo>
                  <a:pt x="49" y="12"/>
                </a:moveTo>
                <a:cubicBezTo>
                  <a:pt x="49" y="12"/>
                  <a:pt x="50" y="12"/>
                  <a:pt x="50" y="11"/>
                </a:cubicBezTo>
                <a:cubicBezTo>
                  <a:pt x="50" y="11"/>
                  <a:pt x="51" y="11"/>
                  <a:pt x="51" y="11"/>
                </a:cubicBezTo>
                <a:cubicBezTo>
                  <a:pt x="60" y="13"/>
                  <a:pt x="60" y="13"/>
                  <a:pt x="60" y="13"/>
                </a:cubicBezTo>
                <a:cubicBezTo>
                  <a:pt x="60" y="13"/>
                  <a:pt x="61" y="14"/>
                  <a:pt x="61" y="14"/>
                </a:cubicBezTo>
                <a:cubicBezTo>
                  <a:pt x="61" y="14"/>
                  <a:pt x="61" y="15"/>
                  <a:pt x="61" y="15"/>
                </a:cubicBezTo>
                <a:cubicBezTo>
                  <a:pt x="61" y="16"/>
                  <a:pt x="61" y="16"/>
                  <a:pt x="60" y="16"/>
                </a:cubicBezTo>
                <a:cubicBezTo>
                  <a:pt x="60" y="16"/>
                  <a:pt x="59" y="16"/>
                  <a:pt x="59" y="16"/>
                </a:cubicBezTo>
                <a:cubicBezTo>
                  <a:pt x="50" y="14"/>
                  <a:pt x="50" y="14"/>
                  <a:pt x="50" y="14"/>
                </a:cubicBezTo>
                <a:cubicBezTo>
                  <a:pt x="50" y="14"/>
                  <a:pt x="50" y="14"/>
                  <a:pt x="49" y="14"/>
                </a:cubicBezTo>
                <a:cubicBezTo>
                  <a:pt x="49" y="13"/>
                  <a:pt x="49" y="13"/>
                  <a:pt x="49" y="12"/>
                </a:cubicBezTo>
                <a:moveTo>
                  <a:pt x="69" y="0"/>
                </a:moveTo>
                <a:cubicBezTo>
                  <a:pt x="70" y="0"/>
                  <a:pt x="70" y="0"/>
                  <a:pt x="70" y="1"/>
                </a:cubicBezTo>
                <a:cubicBezTo>
                  <a:pt x="70" y="1"/>
                  <a:pt x="70" y="2"/>
                  <a:pt x="70" y="2"/>
                </a:cubicBezTo>
                <a:cubicBezTo>
                  <a:pt x="66" y="11"/>
                  <a:pt x="66" y="11"/>
                  <a:pt x="66" y="11"/>
                </a:cubicBezTo>
                <a:cubicBezTo>
                  <a:pt x="65" y="12"/>
                  <a:pt x="65" y="12"/>
                  <a:pt x="65" y="12"/>
                </a:cubicBezTo>
                <a:cubicBezTo>
                  <a:pt x="64" y="12"/>
                  <a:pt x="64" y="12"/>
                  <a:pt x="63" y="12"/>
                </a:cubicBezTo>
                <a:cubicBezTo>
                  <a:pt x="63" y="12"/>
                  <a:pt x="62" y="12"/>
                  <a:pt x="62" y="11"/>
                </a:cubicBezTo>
                <a:cubicBezTo>
                  <a:pt x="62" y="11"/>
                  <a:pt x="62" y="10"/>
                  <a:pt x="62" y="10"/>
                </a:cubicBezTo>
                <a:cubicBezTo>
                  <a:pt x="67" y="1"/>
                  <a:pt x="67" y="1"/>
                  <a:pt x="67" y="1"/>
                </a:cubicBezTo>
                <a:cubicBezTo>
                  <a:pt x="67" y="0"/>
                  <a:pt x="68" y="0"/>
                  <a:pt x="68" y="0"/>
                </a:cubicBezTo>
                <a:cubicBezTo>
                  <a:pt x="68" y="0"/>
                  <a:pt x="69" y="0"/>
                  <a:pt x="69" y="0"/>
                </a:cubicBezTo>
                <a:moveTo>
                  <a:pt x="65" y="25"/>
                </a:moveTo>
                <a:cubicBezTo>
                  <a:pt x="66" y="24"/>
                  <a:pt x="66" y="24"/>
                  <a:pt x="66" y="24"/>
                </a:cubicBezTo>
                <a:cubicBezTo>
                  <a:pt x="67" y="24"/>
                  <a:pt x="67" y="23"/>
                  <a:pt x="67" y="24"/>
                </a:cubicBezTo>
                <a:cubicBezTo>
                  <a:pt x="77" y="26"/>
                  <a:pt x="77" y="26"/>
                  <a:pt x="77" y="26"/>
                </a:cubicBezTo>
                <a:cubicBezTo>
                  <a:pt x="78" y="26"/>
                  <a:pt x="78" y="26"/>
                  <a:pt x="78" y="27"/>
                </a:cubicBezTo>
                <a:cubicBezTo>
                  <a:pt x="78" y="27"/>
                  <a:pt x="79" y="27"/>
                  <a:pt x="78" y="28"/>
                </a:cubicBezTo>
                <a:cubicBezTo>
                  <a:pt x="78" y="28"/>
                  <a:pt x="78" y="29"/>
                  <a:pt x="78" y="29"/>
                </a:cubicBezTo>
                <a:cubicBezTo>
                  <a:pt x="77" y="29"/>
                  <a:pt x="77" y="29"/>
                  <a:pt x="76" y="29"/>
                </a:cubicBezTo>
                <a:cubicBezTo>
                  <a:pt x="67" y="27"/>
                  <a:pt x="67" y="27"/>
                  <a:pt x="67" y="27"/>
                </a:cubicBezTo>
                <a:cubicBezTo>
                  <a:pt x="66" y="27"/>
                  <a:pt x="66" y="26"/>
                  <a:pt x="66" y="26"/>
                </a:cubicBezTo>
                <a:cubicBezTo>
                  <a:pt x="65" y="26"/>
                  <a:pt x="65" y="25"/>
                  <a:pt x="65" y="25"/>
                </a:cubicBezTo>
                <a:moveTo>
                  <a:pt x="86" y="8"/>
                </a:moveTo>
                <a:cubicBezTo>
                  <a:pt x="79" y="11"/>
                  <a:pt x="73" y="13"/>
                  <a:pt x="67" y="16"/>
                </a:cubicBezTo>
                <a:cubicBezTo>
                  <a:pt x="63" y="17"/>
                  <a:pt x="66" y="22"/>
                  <a:pt x="70" y="21"/>
                </a:cubicBezTo>
                <a:cubicBezTo>
                  <a:pt x="75" y="18"/>
                  <a:pt x="81" y="16"/>
                  <a:pt x="87" y="14"/>
                </a:cubicBezTo>
                <a:cubicBezTo>
                  <a:pt x="90" y="12"/>
                  <a:pt x="89" y="7"/>
                  <a:pt x="86" y="8"/>
                </a:cubicBezTo>
                <a:moveTo>
                  <a:pt x="55" y="30"/>
                </a:moveTo>
                <a:cubicBezTo>
                  <a:pt x="56" y="28"/>
                  <a:pt x="58" y="27"/>
                  <a:pt x="61" y="26"/>
                </a:cubicBezTo>
                <a:cubicBezTo>
                  <a:pt x="63" y="25"/>
                  <a:pt x="63" y="22"/>
                  <a:pt x="62" y="20"/>
                </a:cubicBezTo>
                <a:cubicBezTo>
                  <a:pt x="61" y="17"/>
                  <a:pt x="58" y="17"/>
                  <a:pt x="56" y="18"/>
                </a:cubicBezTo>
                <a:cubicBezTo>
                  <a:pt x="51" y="20"/>
                  <a:pt x="47" y="23"/>
                  <a:pt x="43" y="27"/>
                </a:cubicBezTo>
                <a:cubicBezTo>
                  <a:pt x="47" y="27"/>
                  <a:pt x="51" y="28"/>
                  <a:pt x="55" y="30"/>
                </a:cubicBezTo>
                <a:moveTo>
                  <a:pt x="30" y="43"/>
                </a:moveTo>
                <a:cubicBezTo>
                  <a:pt x="35" y="43"/>
                  <a:pt x="40" y="47"/>
                  <a:pt x="40" y="53"/>
                </a:cubicBezTo>
                <a:cubicBezTo>
                  <a:pt x="40" y="58"/>
                  <a:pt x="35" y="62"/>
                  <a:pt x="30" y="62"/>
                </a:cubicBezTo>
                <a:cubicBezTo>
                  <a:pt x="25" y="62"/>
                  <a:pt x="21" y="58"/>
                  <a:pt x="21" y="53"/>
                </a:cubicBezTo>
                <a:cubicBezTo>
                  <a:pt x="21" y="47"/>
                  <a:pt x="25" y="43"/>
                  <a:pt x="30" y="43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6" name="Freeform 76"/>
          <p:cNvSpPr>
            <a:spLocks noEditPoints="1"/>
          </p:cNvSpPr>
          <p:nvPr/>
        </p:nvSpPr>
        <p:spPr bwMode="auto">
          <a:xfrm>
            <a:off x="14092783" y="1613648"/>
            <a:ext cx="680260" cy="680260"/>
          </a:xfrm>
          <a:custGeom>
            <a:avLst/>
            <a:gdLst>
              <a:gd name="T0" fmla="*/ 96 w 112"/>
              <a:gd name="T1" fmla="*/ 54 h 112"/>
              <a:gd name="T2" fmla="*/ 108 w 112"/>
              <a:gd name="T3" fmla="*/ 33 h 112"/>
              <a:gd name="T4" fmla="*/ 83 w 112"/>
              <a:gd name="T5" fmla="*/ 26 h 112"/>
              <a:gd name="T6" fmla="*/ 77 w 112"/>
              <a:gd name="T7" fmla="*/ 3 h 112"/>
              <a:gd name="T8" fmla="*/ 54 w 112"/>
              <a:gd name="T9" fmla="*/ 16 h 112"/>
              <a:gd name="T10" fmla="*/ 33 w 112"/>
              <a:gd name="T11" fmla="*/ 4 h 112"/>
              <a:gd name="T12" fmla="*/ 26 w 112"/>
              <a:gd name="T13" fmla="*/ 29 h 112"/>
              <a:gd name="T14" fmla="*/ 3 w 112"/>
              <a:gd name="T15" fmla="*/ 36 h 112"/>
              <a:gd name="T16" fmla="*/ 16 w 112"/>
              <a:gd name="T17" fmla="*/ 59 h 112"/>
              <a:gd name="T18" fmla="*/ 4 w 112"/>
              <a:gd name="T19" fmla="*/ 79 h 112"/>
              <a:gd name="T20" fmla="*/ 29 w 112"/>
              <a:gd name="T21" fmla="*/ 86 h 112"/>
              <a:gd name="T22" fmla="*/ 35 w 112"/>
              <a:gd name="T23" fmla="*/ 110 h 112"/>
              <a:gd name="T24" fmla="*/ 58 w 112"/>
              <a:gd name="T25" fmla="*/ 97 h 112"/>
              <a:gd name="T26" fmla="*/ 79 w 112"/>
              <a:gd name="T27" fmla="*/ 109 h 112"/>
              <a:gd name="T28" fmla="*/ 86 w 112"/>
              <a:gd name="T29" fmla="*/ 83 h 112"/>
              <a:gd name="T30" fmla="*/ 109 w 112"/>
              <a:gd name="T31" fmla="*/ 77 h 112"/>
              <a:gd name="T32" fmla="*/ 56 w 112"/>
              <a:gd name="T33" fmla="*/ 36 h 112"/>
              <a:gd name="T34" fmla="*/ 70 w 112"/>
              <a:gd name="T35" fmla="*/ 71 h 112"/>
              <a:gd name="T36" fmla="*/ 42 w 112"/>
              <a:gd name="T37" fmla="*/ 71 h 112"/>
              <a:gd name="T38" fmla="*/ 51 w 112"/>
              <a:gd name="T39" fmla="*/ 70 h 112"/>
              <a:gd name="T40" fmla="*/ 54 w 112"/>
              <a:gd name="T41" fmla="*/ 73 h 112"/>
              <a:gd name="T42" fmla="*/ 51 w 112"/>
              <a:gd name="T43" fmla="*/ 70 h 112"/>
              <a:gd name="T44" fmla="*/ 39 w 112"/>
              <a:gd name="T45" fmla="*/ 61 h 112"/>
              <a:gd name="T46" fmla="*/ 45 w 112"/>
              <a:gd name="T47" fmla="*/ 61 h 112"/>
              <a:gd name="T48" fmla="*/ 58 w 112"/>
              <a:gd name="T49" fmla="*/ 45 h 112"/>
              <a:gd name="T50" fmla="*/ 58 w 112"/>
              <a:gd name="T51" fmla="*/ 39 h 112"/>
              <a:gd name="T52" fmla="*/ 63 w 112"/>
              <a:gd name="T53" fmla="*/ 48 h 112"/>
              <a:gd name="T54" fmla="*/ 64 w 112"/>
              <a:gd name="T55" fmla="*/ 55 h 112"/>
              <a:gd name="T56" fmla="*/ 54 w 112"/>
              <a:gd name="T57" fmla="*/ 45 h 112"/>
              <a:gd name="T58" fmla="*/ 53 w 112"/>
              <a:gd name="T59" fmla="*/ 39 h 112"/>
              <a:gd name="T60" fmla="*/ 54 w 112"/>
              <a:gd name="T61" fmla="*/ 55 h 112"/>
              <a:gd name="T62" fmla="*/ 48 w 112"/>
              <a:gd name="T63" fmla="*/ 52 h 112"/>
              <a:gd name="T64" fmla="*/ 39 w 112"/>
              <a:gd name="T65" fmla="*/ 55 h 112"/>
              <a:gd name="T66" fmla="*/ 45 w 112"/>
              <a:gd name="T67" fmla="*/ 48 h 112"/>
              <a:gd name="T68" fmla="*/ 39 w 112"/>
              <a:gd name="T69" fmla="*/ 55 h 112"/>
              <a:gd name="T70" fmla="*/ 48 w 112"/>
              <a:gd name="T71" fmla="*/ 61 h 112"/>
              <a:gd name="T72" fmla="*/ 54 w 112"/>
              <a:gd name="T73" fmla="*/ 58 h 112"/>
              <a:gd name="T74" fmla="*/ 58 w 112"/>
              <a:gd name="T75" fmla="*/ 73 h 112"/>
              <a:gd name="T76" fmla="*/ 58 w 112"/>
              <a:gd name="T77" fmla="*/ 73 h 112"/>
              <a:gd name="T78" fmla="*/ 58 w 112"/>
              <a:gd name="T79" fmla="*/ 58 h 112"/>
              <a:gd name="T80" fmla="*/ 63 w 112"/>
              <a:gd name="T81" fmla="*/ 61 h 112"/>
              <a:gd name="T82" fmla="*/ 73 w 112"/>
              <a:gd name="T83" fmla="*/ 58 h 112"/>
              <a:gd name="T84" fmla="*/ 66 w 112"/>
              <a:gd name="T85" fmla="*/ 64 h 112"/>
              <a:gd name="T86" fmla="*/ 73 w 112"/>
              <a:gd name="T87" fmla="*/ 58 h 112"/>
              <a:gd name="T88" fmla="*/ 73 w 112"/>
              <a:gd name="T89" fmla="*/ 55 h 112"/>
              <a:gd name="T90" fmla="*/ 66 w 112"/>
              <a:gd name="T91" fmla="*/ 48 h 112"/>
              <a:gd name="T92" fmla="*/ 69 w 112"/>
              <a:gd name="T93" fmla="*/ 45 h 112"/>
              <a:gd name="T94" fmla="*/ 65 w 112"/>
              <a:gd name="T95" fmla="*/ 42 h 112"/>
              <a:gd name="T96" fmla="*/ 65 w 112"/>
              <a:gd name="T97" fmla="*/ 45 h 112"/>
              <a:gd name="T98" fmla="*/ 44 w 112"/>
              <a:gd name="T99" fmla="*/ 44 h 112"/>
              <a:gd name="T100" fmla="*/ 48 w 112"/>
              <a:gd name="T101" fmla="*/ 42 h 112"/>
              <a:gd name="T102" fmla="*/ 46 w 112"/>
              <a:gd name="T103" fmla="*/ 67 h 112"/>
              <a:gd name="T104" fmla="*/ 47 w 112"/>
              <a:gd name="T105" fmla="*/ 71 h 112"/>
              <a:gd name="T106" fmla="*/ 46 w 112"/>
              <a:gd name="T107" fmla="*/ 67 h 112"/>
              <a:gd name="T108" fmla="*/ 68 w 112"/>
              <a:gd name="T109" fmla="*/ 68 h 112"/>
              <a:gd name="T110" fmla="*/ 64 w 112"/>
              <a:gd name="T111" fmla="*/ 71 h 112"/>
              <a:gd name="T112" fmla="*/ 80 w 112"/>
              <a:gd name="T113" fmla="*/ 67 h 112"/>
              <a:gd name="T114" fmla="*/ 32 w 112"/>
              <a:gd name="T115" fmla="*/ 4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2" h="112">
                <a:moveTo>
                  <a:pt x="104" y="64"/>
                </a:moveTo>
                <a:cubicBezTo>
                  <a:pt x="96" y="60"/>
                  <a:pt x="96" y="60"/>
                  <a:pt x="96" y="60"/>
                </a:cubicBezTo>
                <a:cubicBezTo>
                  <a:pt x="96" y="58"/>
                  <a:pt x="96" y="56"/>
                  <a:pt x="96" y="54"/>
                </a:cubicBezTo>
                <a:cubicBezTo>
                  <a:pt x="104" y="51"/>
                  <a:pt x="104" y="51"/>
                  <a:pt x="104" y="51"/>
                </a:cubicBezTo>
                <a:cubicBezTo>
                  <a:pt x="109" y="49"/>
                  <a:pt x="112" y="43"/>
                  <a:pt x="110" y="38"/>
                </a:cubicBezTo>
                <a:cubicBezTo>
                  <a:pt x="108" y="33"/>
                  <a:pt x="108" y="33"/>
                  <a:pt x="108" y="33"/>
                </a:cubicBezTo>
                <a:cubicBezTo>
                  <a:pt x="106" y="28"/>
                  <a:pt x="100" y="26"/>
                  <a:pt x="95" y="28"/>
                </a:cubicBezTo>
                <a:cubicBezTo>
                  <a:pt x="87" y="31"/>
                  <a:pt x="87" y="31"/>
                  <a:pt x="87" y="31"/>
                </a:cubicBezTo>
                <a:cubicBezTo>
                  <a:pt x="86" y="29"/>
                  <a:pt x="84" y="28"/>
                  <a:pt x="83" y="26"/>
                </a:cubicBezTo>
                <a:cubicBezTo>
                  <a:pt x="86" y="18"/>
                  <a:pt x="86" y="18"/>
                  <a:pt x="86" y="18"/>
                </a:cubicBezTo>
                <a:cubicBezTo>
                  <a:pt x="89" y="13"/>
                  <a:pt x="86" y="7"/>
                  <a:pt x="81" y="5"/>
                </a:cubicBezTo>
                <a:cubicBezTo>
                  <a:pt x="77" y="3"/>
                  <a:pt x="77" y="3"/>
                  <a:pt x="77" y="3"/>
                </a:cubicBezTo>
                <a:cubicBezTo>
                  <a:pt x="72" y="1"/>
                  <a:pt x="66" y="3"/>
                  <a:pt x="63" y="8"/>
                </a:cubicBezTo>
                <a:cubicBezTo>
                  <a:pt x="60" y="16"/>
                  <a:pt x="60" y="16"/>
                  <a:pt x="60" y="16"/>
                </a:cubicBezTo>
                <a:cubicBezTo>
                  <a:pt x="58" y="16"/>
                  <a:pt x="56" y="16"/>
                  <a:pt x="54" y="16"/>
                </a:cubicBezTo>
                <a:cubicBezTo>
                  <a:pt x="51" y="8"/>
                  <a:pt x="51" y="8"/>
                  <a:pt x="51" y="8"/>
                </a:cubicBezTo>
                <a:cubicBezTo>
                  <a:pt x="49" y="3"/>
                  <a:pt x="43" y="0"/>
                  <a:pt x="38" y="2"/>
                </a:cubicBezTo>
                <a:cubicBezTo>
                  <a:pt x="33" y="4"/>
                  <a:pt x="33" y="4"/>
                  <a:pt x="33" y="4"/>
                </a:cubicBezTo>
                <a:cubicBezTo>
                  <a:pt x="28" y="6"/>
                  <a:pt x="25" y="12"/>
                  <a:pt x="27" y="17"/>
                </a:cubicBezTo>
                <a:cubicBezTo>
                  <a:pt x="30" y="25"/>
                  <a:pt x="30" y="25"/>
                  <a:pt x="30" y="25"/>
                </a:cubicBezTo>
                <a:cubicBezTo>
                  <a:pt x="29" y="26"/>
                  <a:pt x="27" y="28"/>
                  <a:pt x="26" y="29"/>
                </a:cubicBezTo>
                <a:cubicBezTo>
                  <a:pt x="18" y="26"/>
                  <a:pt x="18" y="26"/>
                  <a:pt x="18" y="26"/>
                </a:cubicBezTo>
                <a:cubicBezTo>
                  <a:pt x="13" y="24"/>
                  <a:pt x="7" y="26"/>
                  <a:pt x="5" y="31"/>
                </a:cubicBezTo>
                <a:cubicBezTo>
                  <a:pt x="3" y="36"/>
                  <a:pt x="3" y="36"/>
                  <a:pt x="3" y="36"/>
                </a:cubicBezTo>
                <a:cubicBezTo>
                  <a:pt x="1" y="41"/>
                  <a:pt x="3" y="47"/>
                  <a:pt x="8" y="49"/>
                </a:cubicBezTo>
                <a:cubicBezTo>
                  <a:pt x="16" y="52"/>
                  <a:pt x="16" y="52"/>
                  <a:pt x="16" y="52"/>
                </a:cubicBezTo>
                <a:cubicBezTo>
                  <a:pt x="16" y="54"/>
                  <a:pt x="15" y="56"/>
                  <a:pt x="16" y="59"/>
                </a:cubicBezTo>
                <a:cubicBezTo>
                  <a:pt x="8" y="62"/>
                  <a:pt x="8" y="62"/>
                  <a:pt x="8" y="62"/>
                </a:cubicBezTo>
                <a:cubicBezTo>
                  <a:pt x="2" y="64"/>
                  <a:pt x="0" y="70"/>
                  <a:pt x="2" y="75"/>
                </a:cubicBezTo>
                <a:cubicBezTo>
                  <a:pt x="4" y="79"/>
                  <a:pt x="4" y="79"/>
                  <a:pt x="4" y="79"/>
                </a:cubicBezTo>
                <a:cubicBezTo>
                  <a:pt x="6" y="84"/>
                  <a:pt x="12" y="87"/>
                  <a:pt x="17" y="85"/>
                </a:cubicBezTo>
                <a:cubicBezTo>
                  <a:pt x="25" y="82"/>
                  <a:pt x="25" y="82"/>
                  <a:pt x="25" y="82"/>
                </a:cubicBezTo>
                <a:cubicBezTo>
                  <a:pt x="26" y="84"/>
                  <a:pt x="27" y="85"/>
                  <a:pt x="29" y="86"/>
                </a:cubicBezTo>
                <a:cubicBezTo>
                  <a:pt x="26" y="94"/>
                  <a:pt x="26" y="94"/>
                  <a:pt x="26" y="94"/>
                </a:cubicBezTo>
                <a:cubicBezTo>
                  <a:pt x="23" y="99"/>
                  <a:pt x="26" y="105"/>
                  <a:pt x="31" y="108"/>
                </a:cubicBezTo>
                <a:cubicBezTo>
                  <a:pt x="35" y="110"/>
                  <a:pt x="35" y="110"/>
                  <a:pt x="35" y="110"/>
                </a:cubicBezTo>
                <a:cubicBezTo>
                  <a:pt x="40" y="112"/>
                  <a:pt x="46" y="109"/>
                  <a:pt x="48" y="104"/>
                </a:cubicBezTo>
                <a:cubicBezTo>
                  <a:pt x="52" y="97"/>
                  <a:pt x="52" y="97"/>
                  <a:pt x="52" y="97"/>
                </a:cubicBezTo>
                <a:cubicBezTo>
                  <a:pt x="54" y="97"/>
                  <a:pt x="56" y="97"/>
                  <a:pt x="58" y="97"/>
                </a:cubicBezTo>
                <a:cubicBezTo>
                  <a:pt x="61" y="105"/>
                  <a:pt x="61" y="105"/>
                  <a:pt x="61" y="105"/>
                </a:cubicBezTo>
                <a:cubicBezTo>
                  <a:pt x="63" y="110"/>
                  <a:pt x="69" y="112"/>
                  <a:pt x="74" y="110"/>
                </a:cubicBezTo>
                <a:cubicBezTo>
                  <a:pt x="79" y="109"/>
                  <a:pt x="79" y="109"/>
                  <a:pt x="79" y="109"/>
                </a:cubicBezTo>
                <a:cubicBezTo>
                  <a:pt x="84" y="107"/>
                  <a:pt x="87" y="101"/>
                  <a:pt x="85" y="96"/>
                </a:cubicBezTo>
                <a:cubicBezTo>
                  <a:pt x="81" y="88"/>
                  <a:pt x="81" y="88"/>
                  <a:pt x="81" y="88"/>
                </a:cubicBezTo>
                <a:cubicBezTo>
                  <a:pt x="83" y="86"/>
                  <a:pt x="85" y="85"/>
                  <a:pt x="86" y="83"/>
                </a:cubicBezTo>
                <a:cubicBezTo>
                  <a:pt x="94" y="87"/>
                  <a:pt x="94" y="87"/>
                  <a:pt x="94" y="87"/>
                </a:cubicBezTo>
                <a:cubicBezTo>
                  <a:pt x="99" y="89"/>
                  <a:pt x="105" y="87"/>
                  <a:pt x="107" y="82"/>
                </a:cubicBezTo>
                <a:cubicBezTo>
                  <a:pt x="109" y="77"/>
                  <a:pt x="109" y="77"/>
                  <a:pt x="109" y="77"/>
                </a:cubicBezTo>
                <a:cubicBezTo>
                  <a:pt x="111" y="72"/>
                  <a:pt x="109" y="66"/>
                  <a:pt x="104" y="64"/>
                </a:cubicBezTo>
                <a:moveTo>
                  <a:pt x="42" y="42"/>
                </a:moveTo>
                <a:cubicBezTo>
                  <a:pt x="45" y="38"/>
                  <a:pt x="50" y="36"/>
                  <a:pt x="56" y="36"/>
                </a:cubicBezTo>
                <a:cubicBezTo>
                  <a:pt x="61" y="36"/>
                  <a:pt x="67" y="38"/>
                  <a:pt x="70" y="42"/>
                </a:cubicBezTo>
                <a:cubicBezTo>
                  <a:pt x="74" y="46"/>
                  <a:pt x="76" y="51"/>
                  <a:pt x="76" y="56"/>
                </a:cubicBezTo>
                <a:cubicBezTo>
                  <a:pt x="76" y="62"/>
                  <a:pt x="74" y="67"/>
                  <a:pt x="70" y="71"/>
                </a:cubicBezTo>
                <a:cubicBezTo>
                  <a:pt x="70" y="71"/>
                  <a:pt x="70" y="71"/>
                  <a:pt x="70" y="71"/>
                </a:cubicBezTo>
                <a:cubicBezTo>
                  <a:pt x="67" y="74"/>
                  <a:pt x="61" y="77"/>
                  <a:pt x="56" y="77"/>
                </a:cubicBezTo>
                <a:cubicBezTo>
                  <a:pt x="50" y="77"/>
                  <a:pt x="45" y="74"/>
                  <a:pt x="42" y="71"/>
                </a:cubicBezTo>
                <a:cubicBezTo>
                  <a:pt x="38" y="67"/>
                  <a:pt x="36" y="62"/>
                  <a:pt x="36" y="56"/>
                </a:cubicBezTo>
                <a:cubicBezTo>
                  <a:pt x="36" y="51"/>
                  <a:pt x="38" y="46"/>
                  <a:pt x="42" y="42"/>
                </a:cubicBezTo>
                <a:moveTo>
                  <a:pt x="51" y="70"/>
                </a:moveTo>
                <a:cubicBezTo>
                  <a:pt x="52" y="71"/>
                  <a:pt x="52" y="72"/>
                  <a:pt x="53" y="73"/>
                </a:cubicBezTo>
                <a:cubicBezTo>
                  <a:pt x="53" y="73"/>
                  <a:pt x="54" y="73"/>
                  <a:pt x="54" y="73"/>
                </a:cubicBezTo>
                <a:cubicBezTo>
                  <a:pt x="54" y="73"/>
                  <a:pt x="54" y="73"/>
                  <a:pt x="54" y="73"/>
                </a:cubicBezTo>
                <a:cubicBezTo>
                  <a:pt x="54" y="67"/>
                  <a:pt x="54" y="67"/>
                  <a:pt x="54" y="67"/>
                </a:cubicBezTo>
                <a:cubicBezTo>
                  <a:pt x="50" y="67"/>
                  <a:pt x="50" y="67"/>
                  <a:pt x="50" y="67"/>
                </a:cubicBezTo>
                <a:cubicBezTo>
                  <a:pt x="50" y="68"/>
                  <a:pt x="50" y="69"/>
                  <a:pt x="51" y="70"/>
                </a:cubicBezTo>
                <a:moveTo>
                  <a:pt x="44" y="58"/>
                </a:moveTo>
                <a:cubicBezTo>
                  <a:pt x="39" y="58"/>
                  <a:pt x="39" y="58"/>
                  <a:pt x="39" y="58"/>
                </a:cubicBezTo>
                <a:cubicBezTo>
                  <a:pt x="39" y="59"/>
                  <a:pt x="39" y="60"/>
                  <a:pt x="39" y="61"/>
                </a:cubicBezTo>
                <a:cubicBezTo>
                  <a:pt x="40" y="62"/>
                  <a:pt x="40" y="63"/>
                  <a:pt x="41" y="64"/>
                </a:cubicBezTo>
                <a:cubicBezTo>
                  <a:pt x="45" y="64"/>
                  <a:pt x="45" y="64"/>
                  <a:pt x="45" y="64"/>
                </a:cubicBezTo>
                <a:cubicBezTo>
                  <a:pt x="45" y="63"/>
                  <a:pt x="45" y="62"/>
                  <a:pt x="45" y="61"/>
                </a:cubicBezTo>
                <a:cubicBezTo>
                  <a:pt x="45" y="60"/>
                  <a:pt x="45" y="59"/>
                  <a:pt x="44" y="58"/>
                </a:cubicBezTo>
                <a:moveTo>
                  <a:pt x="58" y="39"/>
                </a:moveTo>
                <a:cubicBezTo>
                  <a:pt x="58" y="45"/>
                  <a:pt x="58" y="45"/>
                  <a:pt x="58" y="45"/>
                </a:cubicBezTo>
                <a:cubicBezTo>
                  <a:pt x="62" y="45"/>
                  <a:pt x="62" y="45"/>
                  <a:pt x="62" y="45"/>
                </a:cubicBezTo>
                <a:cubicBezTo>
                  <a:pt x="61" y="44"/>
                  <a:pt x="61" y="43"/>
                  <a:pt x="60" y="43"/>
                </a:cubicBezTo>
                <a:cubicBezTo>
                  <a:pt x="60" y="41"/>
                  <a:pt x="59" y="40"/>
                  <a:pt x="58" y="39"/>
                </a:cubicBezTo>
                <a:cubicBezTo>
                  <a:pt x="58" y="39"/>
                  <a:pt x="58" y="39"/>
                  <a:pt x="58" y="39"/>
                </a:cubicBezTo>
                <a:close/>
                <a:moveTo>
                  <a:pt x="63" y="52"/>
                </a:moveTo>
                <a:cubicBezTo>
                  <a:pt x="63" y="51"/>
                  <a:pt x="63" y="49"/>
                  <a:pt x="63" y="48"/>
                </a:cubicBezTo>
                <a:cubicBezTo>
                  <a:pt x="58" y="48"/>
                  <a:pt x="58" y="48"/>
                  <a:pt x="58" y="48"/>
                </a:cubicBezTo>
                <a:cubicBezTo>
                  <a:pt x="58" y="55"/>
                  <a:pt x="58" y="55"/>
                  <a:pt x="58" y="55"/>
                </a:cubicBezTo>
                <a:cubicBezTo>
                  <a:pt x="64" y="55"/>
                  <a:pt x="64" y="55"/>
                  <a:pt x="64" y="55"/>
                </a:cubicBezTo>
                <a:cubicBezTo>
                  <a:pt x="64" y="54"/>
                  <a:pt x="64" y="53"/>
                  <a:pt x="63" y="52"/>
                </a:cubicBezTo>
                <a:moveTo>
                  <a:pt x="50" y="45"/>
                </a:moveTo>
                <a:cubicBezTo>
                  <a:pt x="54" y="45"/>
                  <a:pt x="54" y="45"/>
                  <a:pt x="54" y="45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4" y="39"/>
                  <a:pt x="54" y="39"/>
                </a:cubicBezTo>
                <a:cubicBezTo>
                  <a:pt x="54" y="39"/>
                  <a:pt x="53" y="39"/>
                  <a:pt x="53" y="39"/>
                </a:cubicBezTo>
                <a:cubicBezTo>
                  <a:pt x="52" y="40"/>
                  <a:pt x="52" y="42"/>
                  <a:pt x="51" y="43"/>
                </a:cubicBezTo>
                <a:cubicBezTo>
                  <a:pt x="50" y="43"/>
                  <a:pt x="50" y="44"/>
                  <a:pt x="50" y="45"/>
                </a:cubicBezTo>
                <a:moveTo>
                  <a:pt x="54" y="55"/>
                </a:moveTo>
                <a:cubicBezTo>
                  <a:pt x="54" y="48"/>
                  <a:pt x="54" y="48"/>
                  <a:pt x="54" y="48"/>
                </a:cubicBezTo>
                <a:cubicBezTo>
                  <a:pt x="49" y="48"/>
                  <a:pt x="49" y="48"/>
                  <a:pt x="49" y="48"/>
                </a:cubicBezTo>
                <a:cubicBezTo>
                  <a:pt x="48" y="49"/>
                  <a:pt x="48" y="51"/>
                  <a:pt x="48" y="52"/>
                </a:cubicBezTo>
                <a:cubicBezTo>
                  <a:pt x="48" y="53"/>
                  <a:pt x="48" y="54"/>
                  <a:pt x="48" y="55"/>
                </a:cubicBezTo>
                <a:lnTo>
                  <a:pt x="54" y="55"/>
                </a:lnTo>
                <a:close/>
                <a:moveTo>
                  <a:pt x="39" y="55"/>
                </a:moveTo>
                <a:cubicBezTo>
                  <a:pt x="44" y="55"/>
                  <a:pt x="44" y="55"/>
                  <a:pt x="44" y="55"/>
                </a:cubicBezTo>
                <a:cubicBezTo>
                  <a:pt x="45" y="54"/>
                  <a:pt x="45" y="52"/>
                  <a:pt x="45" y="51"/>
                </a:cubicBezTo>
                <a:cubicBezTo>
                  <a:pt x="45" y="50"/>
                  <a:pt x="45" y="49"/>
                  <a:pt x="45" y="48"/>
                </a:cubicBezTo>
                <a:cubicBezTo>
                  <a:pt x="41" y="48"/>
                  <a:pt x="41" y="48"/>
                  <a:pt x="41" y="48"/>
                </a:cubicBezTo>
                <a:cubicBezTo>
                  <a:pt x="40" y="49"/>
                  <a:pt x="40" y="51"/>
                  <a:pt x="39" y="52"/>
                </a:cubicBezTo>
                <a:cubicBezTo>
                  <a:pt x="39" y="53"/>
                  <a:pt x="39" y="54"/>
                  <a:pt x="39" y="55"/>
                </a:cubicBezTo>
                <a:moveTo>
                  <a:pt x="54" y="58"/>
                </a:moveTo>
                <a:cubicBezTo>
                  <a:pt x="48" y="58"/>
                  <a:pt x="48" y="58"/>
                  <a:pt x="48" y="58"/>
                </a:cubicBezTo>
                <a:cubicBezTo>
                  <a:pt x="48" y="59"/>
                  <a:pt x="48" y="60"/>
                  <a:pt x="48" y="61"/>
                </a:cubicBezTo>
                <a:cubicBezTo>
                  <a:pt x="48" y="62"/>
                  <a:pt x="48" y="63"/>
                  <a:pt x="49" y="64"/>
                </a:cubicBezTo>
                <a:cubicBezTo>
                  <a:pt x="54" y="64"/>
                  <a:pt x="54" y="64"/>
                  <a:pt x="54" y="64"/>
                </a:cubicBezTo>
                <a:lnTo>
                  <a:pt x="54" y="58"/>
                </a:lnTo>
                <a:close/>
                <a:moveTo>
                  <a:pt x="62" y="67"/>
                </a:moveTo>
                <a:cubicBezTo>
                  <a:pt x="58" y="67"/>
                  <a:pt x="58" y="67"/>
                  <a:pt x="58" y="67"/>
                </a:cubicBezTo>
                <a:cubicBezTo>
                  <a:pt x="58" y="73"/>
                  <a:pt x="58" y="73"/>
                  <a:pt x="58" y="73"/>
                </a:cubicBezTo>
                <a:cubicBezTo>
                  <a:pt x="58" y="73"/>
                  <a:pt x="58" y="73"/>
                  <a:pt x="58" y="73"/>
                </a:cubicBezTo>
                <a:cubicBezTo>
                  <a:pt x="58" y="73"/>
                  <a:pt x="58" y="73"/>
                  <a:pt x="58" y="73"/>
                </a:cubicBezTo>
                <a:cubicBezTo>
                  <a:pt x="58" y="73"/>
                  <a:pt x="58" y="73"/>
                  <a:pt x="58" y="73"/>
                </a:cubicBezTo>
                <a:cubicBezTo>
                  <a:pt x="59" y="72"/>
                  <a:pt x="60" y="71"/>
                  <a:pt x="60" y="70"/>
                </a:cubicBezTo>
                <a:cubicBezTo>
                  <a:pt x="61" y="69"/>
                  <a:pt x="61" y="68"/>
                  <a:pt x="62" y="67"/>
                </a:cubicBezTo>
                <a:moveTo>
                  <a:pt x="58" y="58"/>
                </a:moveTo>
                <a:cubicBezTo>
                  <a:pt x="58" y="64"/>
                  <a:pt x="58" y="64"/>
                  <a:pt x="58" y="64"/>
                </a:cubicBezTo>
                <a:cubicBezTo>
                  <a:pt x="63" y="64"/>
                  <a:pt x="63" y="64"/>
                  <a:pt x="63" y="64"/>
                </a:cubicBezTo>
                <a:cubicBezTo>
                  <a:pt x="63" y="63"/>
                  <a:pt x="63" y="62"/>
                  <a:pt x="63" y="61"/>
                </a:cubicBezTo>
                <a:cubicBezTo>
                  <a:pt x="64" y="60"/>
                  <a:pt x="64" y="59"/>
                  <a:pt x="64" y="58"/>
                </a:cubicBezTo>
                <a:lnTo>
                  <a:pt x="58" y="58"/>
                </a:lnTo>
                <a:close/>
                <a:moveTo>
                  <a:pt x="73" y="58"/>
                </a:moveTo>
                <a:cubicBezTo>
                  <a:pt x="67" y="58"/>
                  <a:pt x="67" y="58"/>
                  <a:pt x="67" y="58"/>
                </a:cubicBezTo>
                <a:cubicBezTo>
                  <a:pt x="67" y="59"/>
                  <a:pt x="67" y="60"/>
                  <a:pt x="67" y="61"/>
                </a:cubicBezTo>
                <a:cubicBezTo>
                  <a:pt x="66" y="62"/>
                  <a:pt x="66" y="63"/>
                  <a:pt x="66" y="64"/>
                </a:cubicBezTo>
                <a:cubicBezTo>
                  <a:pt x="71" y="64"/>
                  <a:pt x="71" y="64"/>
                  <a:pt x="71" y="64"/>
                </a:cubicBezTo>
                <a:cubicBezTo>
                  <a:pt x="72" y="63"/>
                  <a:pt x="72" y="62"/>
                  <a:pt x="72" y="61"/>
                </a:cubicBezTo>
                <a:cubicBezTo>
                  <a:pt x="73" y="60"/>
                  <a:pt x="73" y="59"/>
                  <a:pt x="73" y="58"/>
                </a:cubicBezTo>
                <a:moveTo>
                  <a:pt x="67" y="51"/>
                </a:moveTo>
                <a:cubicBezTo>
                  <a:pt x="67" y="52"/>
                  <a:pt x="67" y="54"/>
                  <a:pt x="67" y="55"/>
                </a:cubicBezTo>
                <a:cubicBezTo>
                  <a:pt x="73" y="55"/>
                  <a:pt x="73" y="55"/>
                  <a:pt x="73" y="55"/>
                </a:cubicBezTo>
                <a:cubicBezTo>
                  <a:pt x="73" y="54"/>
                  <a:pt x="73" y="53"/>
                  <a:pt x="72" y="52"/>
                </a:cubicBezTo>
                <a:cubicBezTo>
                  <a:pt x="72" y="51"/>
                  <a:pt x="72" y="49"/>
                  <a:pt x="71" y="48"/>
                </a:cubicBezTo>
                <a:cubicBezTo>
                  <a:pt x="66" y="48"/>
                  <a:pt x="66" y="48"/>
                  <a:pt x="66" y="48"/>
                </a:cubicBezTo>
                <a:cubicBezTo>
                  <a:pt x="66" y="49"/>
                  <a:pt x="66" y="50"/>
                  <a:pt x="67" y="51"/>
                </a:cubicBezTo>
                <a:moveTo>
                  <a:pt x="65" y="45"/>
                </a:moveTo>
                <a:cubicBezTo>
                  <a:pt x="69" y="45"/>
                  <a:pt x="69" y="45"/>
                  <a:pt x="69" y="45"/>
                </a:cubicBezTo>
                <a:cubicBezTo>
                  <a:pt x="69" y="45"/>
                  <a:pt x="68" y="45"/>
                  <a:pt x="68" y="44"/>
                </a:cubicBezTo>
                <a:cubicBezTo>
                  <a:pt x="68" y="44"/>
                  <a:pt x="68" y="44"/>
                  <a:pt x="68" y="44"/>
                </a:cubicBezTo>
                <a:cubicBezTo>
                  <a:pt x="67" y="43"/>
                  <a:pt x="66" y="42"/>
                  <a:pt x="65" y="42"/>
                </a:cubicBezTo>
                <a:cubicBezTo>
                  <a:pt x="64" y="41"/>
                  <a:pt x="63" y="41"/>
                  <a:pt x="63" y="41"/>
                </a:cubicBezTo>
                <a:cubicBezTo>
                  <a:pt x="63" y="41"/>
                  <a:pt x="63" y="42"/>
                  <a:pt x="64" y="42"/>
                </a:cubicBezTo>
                <a:cubicBezTo>
                  <a:pt x="64" y="43"/>
                  <a:pt x="65" y="44"/>
                  <a:pt x="65" y="45"/>
                </a:cubicBezTo>
                <a:moveTo>
                  <a:pt x="47" y="42"/>
                </a:moveTo>
                <a:cubicBezTo>
                  <a:pt x="47" y="42"/>
                  <a:pt x="47" y="42"/>
                  <a:pt x="47" y="42"/>
                </a:cubicBezTo>
                <a:cubicBezTo>
                  <a:pt x="46" y="42"/>
                  <a:pt x="45" y="43"/>
                  <a:pt x="44" y="44"/>
                </a:cubicBezTo>
                <a:cubicBezTo>
                  <a:pt x="43" y="45"/>
                  <a:pt x="43" y="45"/>
                  <a:pt x="43" y="45"/>
                </a:cubicBezTo>
                <a:cubicBezTo>
                  <a:pt x="46" y="45"/>
                  <a:pt x="46" y="45"/>
                  <a:pt x="46" y="45"/>
                </a:cubicBezTo>
                <a:cubicBezTo>
                  <a:pt x="47" y="44"/>
                  <a:pt x="47" y="43"/>
                  <a:pt x="48" y="42"/>
                </a:cubicBezTo>
                <a:cubicBezTo>
                  <a:pt x="48" y="42"/>
                  <a:pt x="48" y="41"/>
                  <a:pt x="48" y="41"/>
                </a:cubicBezTo>
                <a:cubicBezTo>
                  <a:pt x="48" y="41"/>
                  <a:pt x="47" y="41"/>
                  <a:pt x="47" y="42"/>
                </a:cubicBezTo>
                <a:moveTo>
                  <a:pt x="46" y="67"/>
                </a:moveTo>
                <a:cubicBezTo>
                  <a:pt x="43" y="67"/>
                  <a:pt x="43" y="67"/>
                  <a:pt x="43" y="67"/>
                </a:cubicBezTo>
                <a:cubicBezTo>
                  <a:pt x="43" y="68"/>
                  <a:pt x="43" y="68"/>
                  <a:pt x="44" y="68"/>
                </a:cubicBezTo>
                <a:cubicBezTo>
                  <a:pt x="45" y="69"/>
                  <a:pt x="46" y="70"/>
                  <a:pt x="47" y="71"/>
                </a:cubicBezTo>
                <a:cubicBezTo>
                  <a:pt x="47" y="71"/>
                  <a:pt x="48" y="71"/>
                  <a:pt x="48" y="72"/>
                </a:cubicBezTo>
                <a:cubicBezTo>
                  <a:pt x="48" y="71"/>
                  <a:pt x="48" y="71"/>
                  <a:pt x="48" y="71"/>
                </a:cubicBezTo>
                <a:cubicBezTo>
                  <a:pt x="47" y="70"/>
                  <a:pt x="47" y="68"/>
                  <a:pt x="46" y="67"/>
                </a:cubicBezTo>
                <a:moveTo>
                  <a:pt x="65" y="71"/>
                </a:moveTo>
                <a:cubicBezTo>
                  <a:pt x="66" y="70"/>
                  <a:pt x="67" y="69"/>
                  <a:pt x="68" y="68"/>
                </a:cubicBezTo>
                <a:cubicBezTo>
                  <a:pt x="68" y="68"/>
                  <a:pt x="68" y="68"/>
                  <a:pt x="68" y="68"/>
                </a:cubicBezTo>
                <a:cubicBezTo>
                  <a:pt x="68" y="68"/>
                  <a:pt x="69" y="68"/>
                  <a:pt x="69" y="67"/>
                </a:cubicBezTo>
                <a:cubicBezTo>
                  <a:pt x="65" y="67"/>
                  <a:pt x="65" y="67"/>
                  <a:pt x="65" y="67"/>
                </a:cubicBezTo>
                <a:cubicBezTo>
                  <a:pt x="65" y="68"/>
                  <a:pt x="64" y="70"/>
                  <a:pt x="64" y="71"/>
                </a:cubicBezTo>
                <a:cubicBezTo>
                  <a:pt x="63" y="71"/>
                  <a:pt x="63" y="72"/>
                  <a:pt x="63" y="72"/>
                </a:cubicBezTo>
                <a:cubicBezTo>
                  <a:pt x="64" y="72"/>
                  <a:pt x="64" y="71"/>
                  <a:pt x="65" y="71"/>
                </a:cubicBezTo>
                <a:moveTo>
                  <a:pt x="80" y="67"/>
                </a:moveTo>
                <a:cubicBezTo>
                  <a:pt x="80" y="67"/>
                  <a:pt x="80" y="67"/>
                  <a:pt x="80" y="67"/>
                </a:cubicBezTo>
                <a:cubicBezTo>
                  <a:pt x="74" y="80"/>
                  <a:pt x="59" y="86"/>
                  <a:pt x="45" y="80"/>
                </a:cubicBezTo>
                <a:cubicBezTo>
                  <a:pt x="32" y="74"/>
                  <a:pt x="26" y="59"/>
                  <a:pt x="32" y="46"/>
                </a:cubicBezTo>
                <a:cubicBezTo>
                  <a:pt x="38" y="33"/>
                  <a:pt x="53" y="27"/>
                  <a:pt x="66" y="32"/>
                </a:cubicBezTo>
                <a:cubicBezTo>
                  <a:pt x="80" y="38"/>
                  <a:pt x="86" y="54"/>
                  <a:pt x="80" y="67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7" name="Freeform 77"/>
          <p:cNvSpPr>
            <a:spLocks noEditPoints="1"/>
          </p:cNvSpPr>
          <p:nvPr/>
        </p:nvSpPr>
        <p:spPr bwMode="auto">
          <a:xfrm>
            <a:off x="12553835" y="1652680"/>
            <a:ext cx="669108" cy="602196"/>
          </a:xfrm>
          <a:custGeom>
            <a:avLst/>
            <a:gdLst>
              <a:gd name="T0" fmla="*/ 100 w 110"/>
              <a:gd name="T1" fmla="*/ 0 h 99"/>
              <a:gd name="T2" fmla="*/ 90 w 110"/>
              <a:gd name="T3" fmla="*/ 10 h 99"/>
              <a:gd name="T4" fmla="*/ 91 w 110"/>
              <a:gd name="T5" fmla="*/ 13 h 99"/>
              <a:gd name="T6" fmla="*/ 75 w 110"/>
              <a:gd name="T7" fmla="*/ 29 h 99"/>
              <a:gd name="T8" fmla="*/ 61 w 110"/>
              <a:gd name="T9" fmla="*/ 25 h 99"/>
              <a:gd name="T10" fmla="*/ 48 w 110"/>
              <a:gd name="T11" fmla="*/ 28 h 99"/>
              <a:gd name="T12" fmla="*/ 38 w 110"/>
              <a:gd name="T13" fmla="*/ 16 h 99"/>
              <a:gd name="T14" fmla="*/ 39 w 110"/>
              <a:gd name="T15" fmla="*/ 12 h 99"/>
              <a:gd name="T16" fmla="*/ 29 w 110"/>
              <a:gd name="T17" fmla="*/ 2 h 99"/>
              <a:gd name="T18" fmla="*/ 20 w 110"/>
              <a:gd name="T19" fmla="*/ 12 h 99"/>
              <a:gd name="T20" fmla="*/ 29 w 110"/>
              <a:gd name="T21" fmla="*/ 22 h 99"/>
              <a:gd name="T22" fmla="*/ 32 w 110"/>
              <a:gd name="T23" fmla="*/ 21 h 99"/>
              <a:gd name="T24" fmla="*/ 42 w 110"/>
              <a:gd name="T25" fmla="*/ 33 h 99"/>
              <a:gd name="T26" fmla="*/ 36 w 110"/>
              <a:gd name="T27" fmla="*/ 49 h 99"/>
              <a:gd name="T28" fmla="*/ 37 w 110"/>
              <a:gd name="T29" fmla="*/ 56 h 99"/>
              <a:gd name="T30" fmla="*/ 15 w 110"/>
              <a:gd name="T31" fmla="*/ 72 h 99"/>
              <a:gd name="T32" fmla="*/ 10 w 110"/>
              <a:gd name="T33" fmla="*/ 70 h 99"/>
              <a:gd name="T34" fmla="*/ 0 w 110"/>
              <a:gd name="T35" fmla="*/ 80 h 99"/>
              <a:gd name="T36" fmla="*/ 10 w 110"/>
              <a:gd name="T37" fmla="*/ 90 h 99"/>
              <a:gd name="T38" fmla="*/ 20 w 110"/>
              <a:gd name="T39" fmla="*/ 80 h 99"/>
              <a:gd name="T40" fmla="*/ 20 w 110"/>
              <a:gd name="T41" fmla="*/ 78 h 99"/>
              <a:gd name="T42" fmla="*/ 41 w 110"/>
              <a:gd name="T43" fmla="*/ 63 h 99"/>
              <a:gd name="T44" fmla="*/ 51 w 110"/>
              <a:gd name="T45" fmla="*/ 72 h 99"/>
              <a:gd name="T46" fmla="*/ 49 w 110"/>
              <a:gd name="T47" fmla="*/ 78 h 99"/>
              <a:gd name="T48" fmla="*/ 40 w 110"/>
              <a:gd name="T49" fmla="*/ 88 h 99"/>
              <a:gd name="T50" fmla="*/ 50 w 110"/>
              <a:gd name="T51" fmla="*/ 98 h 99"/>
              <a:gd name="T52" fmla="*/ 60 w 110"/>
              <a:gd name="T53" fmla="*/ 88 h 99"/>
              <a:gd name="T54" fmla="*/ 56 w 110"/>
              <a:gd name="T55" fmla="*/ 81 h 99"/>
              <a:gd name="T56" fmla="*/ 59 w 110"/>
              <a:gd name="T57" fmla="*/ 73 h 99"/>
              <a:gd name="T58" fmla="*/ 61 w 110"/>
              <a:gd name="T59" fmla="*/ 73 h 99"/>
              <a:gd name="T60" fmla="*/ 70 w 110"/>
              <a:gd name="T61" fmla="*/ 72 h 99"/>
              <a:gd name="T62" fmla="*/ 80 w 110"/>
              <a:gd name="T63" fmla="*/ 84 h 99"/>
              <a:gd name="T64" fmla="*/ 79 w 110"/>
              <a:gd name="T65" fmla="*/ 89 h 99"/>
              <a:gd name="T66" fmla="*/ 89 w 110"/>
              <a:gd name="T67" fmla="*/ 99 h 99"/>
              <a:gd name="T68" fmla="*/ 98 w 110"/>
              <a:gd name="T69" fmla="*/ 89 h 99"/>
              <a:gd name="T70" fmla="*/ 89 w 110"/>
              <a:gd name="T71" fmla="*/ 79 h 99"/>
              <a:gd name="T72" fmla="*/ 86 w 110"/>
              <a:gd name="T73" fmla="*/ 80 h 99"/>
              <a:gd name="T74" fmla="*/ 76 w 110"/>
              <a:gd name="T75" fmla="*/ 68 h 99"/>
              <a:gd name="T76" fmla="*/ 85 w 110"/>
              <a:gd name="T77" fmla="*/ 49 h 99"/>
              <a:gd name="T78" fmla="*/ 80 w 110"/>
              <a:gd name="T79" fmla="*/ 35 h 99"/>
              <a:gd name="T80" fmla="*/ 96 w 110"/>
              <a:gd name="T81" fmla="*/ 19 h 99"/>
              <a:gd name="T82" fmla="*/ 100 w 110"/>
              <a:gd name="T83" fmla="*/ 20 h 99"/>
              <a:gd name="T84" fmla="*/ 110 w 110"/>
              <a:gd name="T85" fmla="*/ 10 h 99"/>
              <a:gd name="T86" fmla="*/ 100 w 110"/>
              <a:gd name="T87" fmla="*/ 0 h 99"/>
              <a:gd name="T88" fmla="*/ 60 w 110"/>
              <a:gd name="T89" fmla="*/ 33 h 99"/>
              <a:gd name="T90" fmla="*/ 76 w 110"/>
              <a:gd name="T91" fmla="*/ 50 h 99"/>
              <a:gd name="T92" fmla="*/ 60 w 110"/>
              <a:gd name="T93" fmla="*/ 66 h 99"/>
              <a:gd name="T94" fmla="*/ 44 w 110"/>
              <a:gd name="T95" fmla="*/ 50 h 99"/>
              <a:gd name="T96" fmla="*/ 60 w 110"/>
              <a:gd name="T97" fmla="*/ 33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0" h="99">
                <a:moveTo>
                  <a:pt x="100" y="0"/>
                </a:moveTo>
                <a:cubicBezTo>
                  <a:pt x="95" y="0"/>
                  <a:pt x="90" y="4"/>
                  <a:pt x="90" y="10"/>
                </a:cubicBezTo>
                <a:cubicBezTo>
                  <a:pt x="90" y="11"/>
                  <a:pt x="91" y="12"/>
                  <a:pt x="91" y="13"/>
                </a:cubicBezTo>
                <a:cubicBezTo>
                  <a:pt x="75" y="29"/>
                  <a:pt x="75" y="29"/>
                  <a:pt x="75" y="29"/>
                </a:cubicBezTo>
                <a:cubicBezTo>
                  <a:pt x="71" y="26"/>
                  <a:pt x="66" y="25"/>
                  <a:pt x="61" y="25"/>
                </a:cubicBezTo>
                <a:cubicBezTo>
                  <a:pt x="56" y="25"/>
                  <a:pt x="52" y="26"/>
                  <a:pt x="48" y="28"/>
                </a:cubicBezTo>
                <a:cubicBezTo>
                  <a:pt x="38" y="16"/>
                  <a:pt x="38" y="16"/>
                  <a:pt x="38" y="16"/>
                </a:cubicBezTo>
                <a:cubicBezTo>
                  <a:pt x="39" y="15"/>
                  <a:pt x="39" y="14"/>
                  <a:pt x="39" y="12"/>
                </a:cubicBezTo>
                <a:cubicBezTo>
                  <a:pt x="39" y="7"/>
                  <a:pt x="35" y="2"/>
                  <a:pt x="29" y="2"/>
                </a:cubicBezTo>
                <a:cubicBezTo>
                  <a:pt x="24" y="2"/>
                  <a:pt x="20" y="7"/>
                  <a:pt x="20" y="12"/>
                </a:cubicBezTo>
                <a:cubicBezTo>
                  <a:pt x="20" y="17"/>
                  <a:pt x="24" y="22"/>
                  <a:pt x="29" y="22"/>
                </a:cubicBezTo>
                <a:cubicBezTo>
                  <a:pt x="30" y="22"/>
                  <a:pt x="31" y="22"/>
                  <a:pt x="32" y="21"/>
                </a:cubicBezTo>
                <a:cubicBezTo>
                  <a:pt x="42" y="33"/>
                  <a:pt x="42" y="33"/>
                  <a:pt x="42" y="33"/>
                </a:cubicBezTo>
                <a:cubicBezTo>
                  <a:pt x="38" y="37"/>
                  <a:pt x="36" y="43"/>
                  <a:pt x="36" y="49"/>
                </a:cubicBezTo>
                <a:cubicBezTo>
                  <a:pt x="36" y="51"/>
                  <a:pt x="36" y="54"/>
                  <a:pt x="37" y="56"/>
                </a:cubicBezTo>
                <a:cubicBezTo>
                  <a:pt x="15" y="72"/>
                  <a:pt x="15" y="72"/>
                  <a:pt x="15" y="72"/>
                </a:cubicBezTo>
                <a:cubicBezTo>
                  <a:pt x="14" y="71"/>
                  <a:pt x="12" y="70"/>
                  <a:pt x="10" y="70"/>
                </a:cubicBezTo>
                <a:cubicBezTo>
                  <a:pt x="5" y="70"/>
                  <a:pt x="0" y="75"/>
                  <a:pt x="0" y="80"/>
                </a:cubicBezTo>
                <a:cubicBezTo>
                  <a:pt x="0" y="85"/>
                  <a:pt x="5" y="90"/>
                  <a:pt x="10" y="90"/>
                </a:cubicBezTo>
                <a:cubicBezTo>
                  <a:pt x="15" y="90"/>
                  <a:pt x="20" y="85"/>
                  <a:pt x="20" y="80"/>
                </a:cubicBezTo>
                <a:cubicBezTo>
                  <a:pt x="20" y="79"/>
                  <a:pt x="20" y="79"/>
                  <a:pt x="20" y="78"/>
                </a:cubicBezTo>
                <a:cubicBezTo>
                  <a:pt x="41" y="63"/>
                  <a:pt x="41" y="63"/>
                  <a:pt x="41" y="63"/>
                </a:cubicBezTo>
                <a:cubicBezTo>
                  <a:pt x="43" y="67"/>
                  <a:pt x="47" y="70"/>
                  <a:pt x="51" y="72"/>
                </a:cubicBezTo>
                <a:cubicBezTo>
                  <a:pt x="49" y="78"/>
                  <a:pt x="49" y="78"/>
                  <a:pt x="49" y="78"/>
                </a:cubicBezTo>
                <a:cubicBezTo>
                  <a:pt x="44" y="79"/>
                  <a:pt x="40" y="83"/>
                  <a:pt x="40" y="88"/>
                </a:cubicBezTo>
                <a:cubicBezTo>
                  <a:pt x="40" y="93"/>
                  <a:pt x="44" y="98"/>
                  <a:pt x="50" y="98"/>
                </a:cubicBezTo>
                <a:cubicBezTo>
                  <a:pt x="55" y="98"/>
                  <a:pt x="60" y="93"/>
                  <a:pt x="60" y="88"/>
                </a:cubicBezTo>
                <a:cubicBezTo>
                  <a:pt x="60" y="85"/>
                  <a:pt x="58" y="82"/>
                  <a:pt x="56" y="81"/>
                </a:cubicBezTo>
                <a:cubicBezTo>
                  <a:pt x="59" y="73"/>
                  <a:pt x="59" y="73"/>
                  <a:pt x="59" y="73"/>
                </a:cubicBezTo>
                <a:cubicBezTo>
                  <a:pt x="59" y="73"/>
                  <a:pt x="60" y="73"/>
                  <a:pt x="61" y="73"/>
                </a:cubicBezTo>
                <a:cubicBezTo>
                  <a:pt x="64" y="73"/>
                  <a:pt x="67" y="73"/>
                  <a:pt x="70" y="72"/>
                </a:cubicBezTo>
                <a:cubicBezTo>
                  <a:pt x="80" y="84"/>
                  <a:pt x="80" y="84"/>
                  <a:pt x="80" y="84"/>
                </a:cubicBezTo>
                <a:cubicBezTo>
                  <a:pt x="79" y="86"/>
                  <a:pt x="79" y="87"/>
                  <a:pt x="79" y="89"/>
                </a:cubicBezTo>
                <a:cubicBezTo>
                  <a:pt x="79" y="94"/>
                  <a:pt x="83" y="99"/>
                  <a:pt x="89" y="99"/>
                </a:cubicBezTo>
                <a:cubicBezTo>
                  <a:pt x="94" y="99"/>
                  <a:pt x="98" y="94"/>
                  <a:pt x="98" y="89"/>
                </a:cubicBezTo>
                <a:cubicBezTo>
                  <a:pt x="98" y="83"/>
                  <a:pt x="94" y="79"/>
                  <a:pt x="89" y="79"/>
                </a:cubicBezTo>
                <a:cubicBezTo>
                  <a:pt x="88" y="79"/>
                  <a:pt x="87" y="79"/>
                  <a:pt x="86" y="80"/>
                </a:cubicBezTo>
                <a:cubicBezTo>
                  <a:pt x="76" y="68"/>
                  <a:pt x="76" y="68"/>
                  <a:pt x="76" y="68"/>
                </a:cubicBezTo>
                <a:cubicBezTo>
                  <a:pt x="82" y="63"/>
                  <a:pt x="85" y="56"/>
                  <a:pt x="85" y="49"/>
                </a:cubicBezTo>
                <a:cubicBezTo>
                  <a:pt x="85" y="44"/>
                  <a:pt x="83" y="39"/>
                  <a:pt x="80" y="35"/>
                </a:cubicBezTo>
                <a:cubicBezTo>
                  <a:pt x="96" y="19"/>
                  <a:pt x="96" y="19"/>
                  <a:pt x="96" y="19"/>
                </a:cubicBezTo>
                <a:cubicBezTo>
                  <a:pt x="98" y="19"/>
                  <a:pt x="99" y="20"/>
                  <a:pt x="100" y="20"/>
                </a:cubicBezTo>
                <a:cubicBezTo>
                  <a:pt x="105" y="20"/>
                  <a:pt x="110" y="15"/>
                  <a:pt x="110" y="10"/>
                </a:cubicBezTo>
                <a:cubicBezTo>
                  <a:pt x="110" y="4"/>
                  <a:pt x="105" y="0"/>
                  <a:pt x="100" y="0"/>
                </a:cubicBezTo>
                <a:moveTo>
                  <a:pt x="60" y="33"/>
                </a:moveTo>
                <a:cubicBezTo>
                  <a:pt x="69" y="33"/>
                  <a:pt x="76" y="41"/>
                  <a:pt x="76" y="50"/>
                </a:cubicBezTo>
                <a:cubicBezTo>
                  <a:pt x="76" y="58"/>
                  <a:pt x="69" y="66"/>
                  <a:pt x="60" y="66"/>
                </a:cubicBezTo>
                <a:cubicBezTo>
                  <a:pt x="51" y="66"/>
                  <a:pt x="44" y="58"/>
                  <a:pt x="44" y="50"/>
                </a:cubicBezTo>
                <a:cubicBezTo>
                  <a:pt x="44" y="41"/>
                  <a:pt x="51" y="33"/>
                  <a:pt x="60" y="33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8" name="Freeform 78"/>
          <p:cNvSpPr>
            <a:spLocks noEditPoints="1"/>
          </p:cNvSpPr>
          <p:nvPr/>
        </p:nvSpPr>
        <p:spPr bwMode="auto">
          <a:xfrm>
            <a:off x="11018606" y="1674985"/>
            <a:ext cx="661674" cy="557590"/>
          </a:xfrm>
          <a:custGeom>
            <a:avLst/>
            <a:gdLst>
              <a:gd name="T0" fmla="*/ 108 w 109"/>
              <a:gd name="T1" fmla="*/ 41 h 92"/>
              <a:gd name="T2" fmla="*/ 89 w 109"/>
              <a:gd name="T3" fmla="*/ 11 h 92"/>
              <a:gd name="T4" fmla="*/ 87 w 109"/>
              <a:gd name="T5" fmla="*/ 9 h 92"/>
              <a:gd name="T6" fmla="*/ 84 w 109"/>
              <a:gd name="T7" fmla="*/ 11 h 92"/>
              <a:gd name="T8" fmla="*/ 65 w 109"/>
              <a:gd name="T9" fmla="*/ 41 h 92"/>
              <a:gd name="T10" fmla="*/ 64 w 109"/>
              <a:gd name="T11" fmla="*/ 45 h 92"/>
              <a:gd name="T12" fmla="*/ 67 w 109"/>
              <a:gd name="T13" fmla="*/ 46 h 92"/>
              <a:gd name="T14" fmla="*/ 81 w 109"/>
              <a:gd name="T15" fmla="*/ 46 h 92"/>
              <a:gd name="T16" fmla="*/ 81 w 109"/>
              <a:gd name="T17" fmla="*/ 46 h 92"/>
              <a:gd name="T18" fmla="*/ 46 w 109"/>
              <a:gd name="T19" fmla="*/ 82 h 92"/>
              <a:gd name="T20" fmla="*/ 11 w 109"/>
              <a:gd name="T21" fmla="*/ 46 h 92"/>
              <a:gd name="T22" fmla="*/ 46 w 109"/>
              <a:gd name="T23" fmla="*/ 11 h 92"/>
              <a:gd name="T24" fmla="*/ 63 w 109"/>
              <a:gd name="T25" fmla="*/ 16 h 92"/>
              <a:gd name="T26" fmla="*/ 70 w 109"/>
              <a:gd name="T27" fmla="*/ 13 h 92"/>
              <a:gd name="T28" fmla="*/ 68 w 109"/>
              <a:gd name="T29" fmla="*/ 6 h 92"/>
              <a:gd name="T30" fmla="*/ 46 w 109"/>
              <a:gd name="T31" fmla="*/ 0 h 92"/>
              <a:gd name="T32" fmla="*/ 0 w 109"/>
              <a:gd name="T33" fmla="*/ 46 h 92"/>
              <a:gd name="T34" fmla="*/ 46 w 109"/>
              <a:gd name="T35" fmla="*/ 92 h 92"/>
              <a:gd name="T36" fmla="*/ 92 w 109"/>
              <a:gd name="T37" fmla="*/ 46 h 92"/>
              <a:gd name="T38" fmla="*/ 92 w 109"/>
              <a:gd name="T39" fmla="*/ 46 h 92"/>
              <a:gd name="T40" fmla="*/ 106 w 109"/>
              <a:gd name="T41" fmla="*/ 46 h 92"/>
              <a:gd name="T42" fmla="*/ 109 w 109"/>
              <a:gd name="T43" fmla="*/ 45 h 92"/>
              <a:gd name="T44" fmla="*/ 108 w 109"/>
              <a:gd name="T45" fmla="*/ 41 h 92"/>
              <a:gd name="T46" fmla="*/ 44 w 109"/>
              <a:gd name="T47" fmla="*/ 16 h 92"/>
              <a:gd name="T48" fmla="*/ 48 w 109"/>
              <a:gd name="T49" fmla="*/ 16 h 92"/>
              <a:gd name="T50" fmla="*/ 48 w 109"/>
              <a:gd name="T51" fmla="*/ 25 h 92"/>
              <a:gd name="T52" fmla="*/ 44 w 109"/>
              <a:gd name="T53" fmla="*/ 25 h 92"/>
              <a:gd name="T54" fmla="*/ 44 w 109"/>
              <a:gd name="T55" fmla="*/ 16 h 92"/>
              <a:gd name="T56" fmla="*/ 24 w 109"/>
              <a:gd name="T57" fmla="*/ 48 h 92"/>
              <a:gd name="T58" fmla="*/ 15 w 109"/>
              <a:gd name="T59" fmla="*/ 48 h 92"/>
              <a:gd name="T60" fmla="*/ 15 w 109"/>
              <a:gd name="T61" fmla="*/ 44 h 92"/>
              <a:gd name="T62" fmla="*/ 24 w 109"/>
              <a:gd name="T63" fmla="*/ 44 h 92"/>
              <a:gd name="T64" fmla="*/ 24 w 109"/>
              <a:gd name="T65" fmla="*/ 48 h 92"/>
              <a:gd name="T66" fmla="*/ 44 w 109"/>
              <a:gd name="T67" fmla="*/ 70 h 92"/>
              <a:gd name="T68" fmla="*/ 48 w 109"/>
              <a:gd name="T69" fmla="*/ 70 h 92"/>
              <a:gd name="T70" fmla="*/ 48 w 109"/>
              <a:gd name="T71" fmla="*/ 79 h 92"/>
              <a:gd name="T72" fmla="*/ 44 w 109"/>
              <a:gd name="T73" fmla="*/ 79 h 92"/>
              <a:gd name="T74" fmla="*/ 44 w 109"/>
              <a:gd name="T75" fmla="*/ 7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9" h="92">
                <a:moveTo>
                  <a:pt x="108" y="41"/>
                </a:moveTo>
                <a:cubicBezTo>
                  <a:pt x="89" y="11"/>
                  <a:pt x="89" y="11"/>
                  <a:pt x="89" y="11"/>
                </a:cubicBezTo>
                <a:cubicBezTo>
                  <a:pt x="89" y="10"/>
                  <a:pt x="88" y="9"/>
                  <a:pt x="87" y="9"/>
                </a:cubicBezTo>
                <a:cubicBezTo>
                  <a:pt x="85" y="9"/>
                  <a:pt x="84" y="10"/>
                  <a:pt x="84" y="11"/>
                </a:cubicBezTo>
                <a:cubicBezTo>
                  <a:pt x="65" y="41"/>
                  <a:pt x="65" y="41"/>
                  <a:pt x="65" y="41"/>
                </a:cubicBezTo>
                <a:cubicBezTo>
                  <a:pt x="64" y="42"/>
                  <a:pt x="64" y="44"/>
                  <a:pt x="64" y="45"/>
                </a:cubicBezTo>
                <a:cubicBezTo>
                  <a:pt x="65" y="46"/>
                  <a:pt x="66" y="46"/>
                  <a:pt x="67" y="46"/>
                </a:cubicBezTo>
                <a:cubicBezTo>
                  <a:pt x="81" y="46"/>
                  <a:pt x="81" y="46"/>
                  <a:pt x="81" y="46"/>
                </a:cubicBezTo>
                <a:cubicBezTo>
                  <a:pt x="81" y="46"/>
                  <a:pt x="81" y="46"/>
                  <a:pt x="81" y="46"/>
                </a:cubicBezTo>
                <a:cubicBezTo>
                  <a:pt x="81" y="66"/>
                  <a:pt x="65" y="82"/>
                  <a:pt x="46" y="82"/>
                </a:cubicBezTo>
                <a:cubicBezTo>
                  <a:pt x="26" y="82"/>
                  <a:pt x="11" y="66"/>
                  <a:pt x="11" y="46"/>
                </a:cubicBezTo>
                <a:cubicBezTo>
                  <a:pt x="11" y="27"/>
                  <a:pt x="26" y="11"/>
                  <a:pt x="46" y="11"/>
                </a:cubicBezTo>
                <a:cubicBezTo>
                  <a:pt x="52" y="11"/>
                  <a:pt x="58" y="13"/>
                  <a:pt x="63" y="16"/>
                </a:cubicBezTo>
                <a:cubicBezTo>
                  <a:pt x="65" y="17"/>
                  <a:pt x="69" y="16"/>
                  <a:pt x="70" y="13"/>
                </a:cubicBezTo>
                <a:cubicBezTo>
                  <a:pt x="72" y="11"/>
                  <a:pt x="71" y="7"/>
                  <a:pt x="68" y="6"/>
                </a:cubicBezTo>
                <a:cubicBezTo>
                  <a:pt x="61" y="2"/>
                  <a:pt x="53" y="0"/>
                  <a:pt x="46" y="0"/>
                </a:cubicBezTo>
                <a:cubicBezTo>
                  <a:pt x="20" y="0"/>
                  <a:pt x="0" y="21"/>
                  <a:pt x="0" y="46"/>
                </a:cubicBezTo>
                <a:cubicBezTo>
                  <a:pt x="0" y="72"/>
                  <a:pt x="20" y="92"/>
                  <a:pt x="46" y="92"/>
                </a:cubicBezTo>
                <a:cubicBezTo>
                  <a:pt x="71" y="92"/>
                  <a:pt x="92" y="72"/>
                  <a:pt x="92" y="46"/>
                </a:cubicBezTo>
                <a:cubicBezTo>
                  <a:pt x="92" y="46"/>
                  <a:pt x="92" y="46"/>
                  <a:pt x="92" y="46"/>
                </a:cubicBezTo>
                <a:cubicBezTo>
                  <a:pt x="106" y="46"/>
                  <a:pt x="106" y="46"/>
                  <a:pt x="106" y="46"/>
                </a:cubicBezTo>
                <a:cubicBezTo>
                  <a:pt x="107" y="46"/>
                  <a:pt x="108" y="46"/>
                  <a:pt x="109" y="45"/>
                </a:cubicBezTo>
                <a:cubicBezTo>
                  <a:pt x="109" y="44"/>
                  <a:pt x="109" y="42"/>
                  <a:pt x="108" y="41"/>
                </a:cubicBezTo>
                <a:moveTo>
                  <a:pt x="44" y="16"/>
                </a:moveTo>
                <a:cubicBezTo>
                  <a:pt x="48" y="16"/>
                  <a:pt x="48" y="16"/>
                  <a:pt x="48" y="16"/>
                </a:cubicBezTo>
                <a:cubicBezTo>
                  <a:pt x="48" y="25"/>
                  <a:pt x="48" y="25"/>
                  <a:pt x="48" y="25"/>
                </a:cubicBezTo>
                <a:cubicBezTo>
                  <a:pt x="44" y="25"/>
                  <a:pt x="44" y="25"/>
                  <a:pt x="44" y="25"/>
                </a:cubicBezTo>
                <a:lnTo>
                  <a:pt x="44" y="16"/>
                </a:lnTo>
                <a:close/>
                <a:moveTo>
                  <a:pt x="24" y="48"/>
                </a:moveTo>
                <a:cubicBezTo>
                  <a:pt x="15" y="48"/>
                  <a:pt x="15" y="48"/>
                  <a:pt x="15" y="48"/>
                </a:cubicBezTo>
                <a:cubicBezTo>
                  <a:pt x="15" y="44"/>
                  <a:pt x="15" y="44"/>
                  <a:pt x="15" y="44"/>
                </a:cubicBezTo>
                <a:cubicBezTo>
                  <a:pt x="24" y="44"/>
                  <a:pt x="24" y="44"/>
                  <a:pt x="24" y="44"/>
                </a:cubicBezTo>
                <a:lnTo>
                  <a:pt x="24" y="48"/>
                </a:lnTo>
                <a:close/>
                <a:moveTo>
                  <a:pt x="44" y="70"/>
                </a:moveTo>
                <a:cubicBezTo>
                  <a:pt x="48" y="70"/>
                  <a:pt x="48" y="70"/>
                  <a:pt x="48" y="70"/>
                </a:cubicBezTo>
                <a:cubicBezTo>
                  <a:pt x="48" y="79"/>
                  <a:pt x="48" y="79"/>
                  <a:pt x="48" y="79"/>
                </a:cubicBezTo>
                <a:cubicBezTo>
                  <a:pt x="44" y="79"/>
                  <a:pt x="44" y="79"/>
                  <a:pt x="44" y="79"/>
                </a:cubicBezTo>
                <a:lnTo>
                  <a:pt x="44" y="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9" name="Freeform 79"/>
          <p:cNvSpPr>
            <a:spLocks noEditPoints="1"/>
          </p:cNvSpPr>
          <p:nvPr/>
        </p:nvSpPr>
        <p:spPr bwMode="auto">
          <a:xfrm>
            <a:off x="9468507" y="1658257"/>
            <a:ext cx="669108" cy="591046"/>
          </a:xfrm>
          <a:custGeom>
            <a:avLst/>
            <a:gdLst>
              <a:gd name="T0" fmla="*/ 103 w 110"/>
              <a:gd name="T1" fmla="*/ 0 h 97"/>
              <a:gd name="T2" fmla="*/ 110 w 110"/>
              <a:gd name="T3" fmla="*/ 7 h 97"/>
              <a:gd name="T4" fmla="*/ 108 w 110"/>
              <a:gd name="T5" fmla="*/ 48 h 97"/>
              <a:gd name="T6" fmla="*/ 45 w 110"/>
              <a:gd name="T7" fmla="*/ 50 h 97"/>
              <a:gd name="T8" fmla="*/ 38 w 110"/>
              <a:gd name="T9" fmla="*/ 42 h 97"/>
              <a:gd name="T10" fmla="*/ 43 w 110"/>
              <a:gd name="T11" fmla="*/ 38 h 97"/>
              <a:gd name="T12" fmla="*/ 43 w 110"/>
              <a:gd name="T13" fmla="*/ 42 h 97"/>
              <a:gd name="T14" fmla="*/ 45 w 110"/>
              <a:gd name="T15" fmla="*/ 45 h 97"/>
              <a:gd name="T16" fmla="*/ 104 w 110"/>
              <a:gd name="T17" fmla="*/ 44 h 97"/>
              <a:gd name="T18" fmla="*/ 105 w 110"/>
              <a:gd name="T19" fmla="*/ 7 h 97"/>
              <a:gd name="T20" fmla="*/ 103 w 110"/>
              <a:gd name="T21" fmla="*/ 5 h 97"/>
              <a:gd name="T22" fmla="*/ 44 w 110"/>
              <a:gd name="T23" fmla="*/ 6 h 97"/>
              <a:gd name="T24" fmla="*/ 43 w 110"/>
              <a:gd name="T25" fmla="*/ 27 h 97"/>
              <a:gd name="T26" fmla="*/ 38 w 110"/>
              <a:gd name="T27" fmla="*/ 7 h 97"/>
              <a:gd name="T28" fmla="*/ 45 w 110"/>
              <a:gd name="T29" fmla="*/ 0 h 97"/>
              <a:gd name="T30" fmla="*/ 22 w 110"/>
              <a:gd name="T31" fmla="*/ 24 h 97"/>
              <a:gd name="T32" fmla="*/ 24 w 110"/>
              <a:gd name="T33" fmla="*/ 43 h 97"/>
              <a:gd name="T34" fmla="*/ 19 w 110"/>
              <a:gd name="T35" fmla="*/ 43 h 97"/>
              <a:gd name="T36" fmla="*/ 21 w 110"/>
              <a:gd name="T37" fmla="*/ 24 h 97"/>
              <a:gd name="T38" fmla="*/ 8 w 110"/>
              <a:gd name="T39" fmla="*/ 26 h 97"/>
              <a:gd name="T40" fmla="*/ 7 w 110"/>
              <a:gd name="T41" fmla="*/ 26 h 97"/>
              <a:gd name="T42" fmla="*/ 6 w 110"/>
              <a:gd name="T43" fmla="*/ 27 h 97"/>
              <a:gd name="T44" fmla="*/ 6 w 110"/>
              <a:gd name="T45" fmla="*/ 28 h 97"/>
              <a:gd name="T46" fmla="*/ 3 w 110"/>
              <a:gd name="T47" fmla="*/ 59 h 97"/>
              <a:gd name="T48" fmla="*/ 7 w 110"/>
              <a:gd name="T49" fmla="*/ 56 h 97"/>
              <a:gd name="T50" fmla="*/ 13 w 110"/>
              <a:gd name="T51" fmla="*/ 31 h 97"/>
              <a:gd name="T52" fmla="*/ 10 w 110"/>
              <a:gd name="T53" fmla="*/ 92 h 97"/>
              <a:gd name="T54" fmla="*/ 14 w 110"/>
              <a:gd name="T55" fmla="*/ 97 h 97"/>
              <a:gd name="T56" fmla="*/ 20 w 110"/>
              <a:gd name="T57" fmla="*/ 60 h 97"/>
              <a:gd name="T58" fmla="*/ 23 w 110"/>
              <a:gd name="T59" fmla="*/ 60 h 97"/>
              <a:gd name="T60" fmla="*/ 29 w 110"/>
              <a:gd name="T61" fmla="*/ 97 h 97"/>
              <a:gd name="T62" fmla="*/ 33 w 110"/>
              <a:gd name="T63" fmla="*/ 92 h 97"/>
              <a:gd name="T64" fmla="*/ 31 w 110"/>
              <a:gd name="T65" fmla="*/ 31 h 97"/>
              <a:gd name="T66" fmla="*/ 35 w 110"/>
              <a:gd name="T67" fmla="*/ 33 h 97"/>
              <a:gd name="T68" fmla="*/ 46 w 110"/>
              <a:gd name="T69" fmla="*/ 37 h 97"/>
              <a:gd name="T70" fmla="*/ 50 w 110"/>
              <a:gd name="T71" fmla="*/ 35 h 97"/>
              <a:gd name="T72" fmla="*/ 68 w 110"/>
              <a:gd name="T73" fmla="*/ 24 h 97"/>
              <a:gd name="T74" fmla="*/ 50 w 110"/>
              <a:gd name="T75" fmla="*/ 33 h 97"/>
              <a:gd name="T76" fmla="*/ 44 w 110"/>
              <a:gd name="T77" fmla="*/ 29 h 97"/>
              <a:gd name="T78" fmla="*/ 23 w 110"/>
              <a:gd name="T79" fmla="*/ 23 h 97"/>
              <a:gd name="T80" fmla="*/ 28 w 110"/>
              <a:gd name="T81" fmla="*/ 12 h 97"/>
              <a:gd name="T82" fmla="*/ 16 w 110"/>
              <a:gd name="T83" fmla="*/ 12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0" h="97">
                <a:moveTo>
                  <a:pt x="45" y="0"/>
                </a:moveTo>
                <a:cubicBezTo>
                  <a:pt x="103" y="0"/>
                  <a:pt x="103" y="0"/>
                  <a:pt x="103" y="0"/>
                </a:cubicBezTo>
                <a:cubicBezTo>
                  <a:pt x="105" y="0"/>
                  <a:pt x="107" y="1"/>
                  <a:pt x="108" y="2"/>
                </a:cubicBezTo>
                <a:cubicBezTo>
                  <a:pt x="109" y="4"/>
                  <a:pt x="110" y="5"/>
                  <a:pt x="110" y="7"/>
                </a:cubicBezTo>
                <a:cubicBezTo>
                  <a:pt x="110" y="42"/>
                  <a:pt x="110" y="42"/>
                  <a:pt x="110" y="42"/>
                </a:cubicBezTo>
                <a:cubicBezTo>
                  <a:pt x="110" y="44"/>
                  <a:pt x="109" y="46"/>
                  <a:pt x="108" y="48"/>
                </a:cubicBezTo>
                <a:cubicBezTo>
                  <a:pt x="107" y="49"/>
                  <a:pt x="105" y="50"/>
                  <a:pt x="103" y="50"/>
                </a:cubicBezTo>
                <a:cubicBezTo>
                  <a:pt x="45" y="50"/>
                  <a:pt x="45" y="50"/>
                  <a:pt x="45" y="50"/>
                </a:cubicBezTo>
                <a:cubicBezTo>
                  <a:pt x="43" y="50"/>
                  <a:pt x="41" y="49"/>
                  <a:pt x="40" y="48"/>
                </a:cubicBezTo>
                <a:cubicBezTo>
                  <a:pt x="39" y="46"/>
                  <a:pt x="38" y="44"/>
                  <a:pt x="38" y="42"/>
                </a:cubicBezTo>
                <a:cubicBezTo>
                  <a:pt x="38" y="36"/>
                  <a:pt x="38" y="36"/>
                  <a:pt x="38" y="36"/>
                </a:cubicBezTo>
                <a:cubicBezTo>
                  <a:pt x="43" y="38"/>
                  <a:pt x="43" y="38"/>
                  <a:pt x="43" y="38"/>
                </a:cubicBezTo>
                <a:cubicBezTo>
                  <a:pt x="43" y="38"/>
                  <a:pt x="43" y="38"/>
                  <a:pt x="43" y="38"/>
                </a:cubicBezTo>
                <a:cubicBezTo>
                  <a:pt x="43" y="42"/>
                  <a:pt x="43" y="42"/>
                  <a:pt x="43" y="42"/>
                </a:cubicBezTo>
                <a:cubicBezTo>
                  <a:pt x="43" y="43"/>
                  <a:pt x="43" y="43"/>
                  <a:pt x="44" y="44"/>
                </a:cubicBezTo>
                <a:cubicBezTo>
                  <a:pt x="44" y="44"/>
                  <a:pt x="45" y="45"/>
                  <a:pt x="45" y="45"/>
                </a:cubicBezTo>
                <a:cubicBezTo>
                  <a:pt x="103" y="45"/>
                  <a:pt x="103" y="45"/>
                  <a:pt x="103" y="45"/>
                </a:cubicBezTo>
                <a:cubicBezTo>
                  <a:pt x="103" y="45"/>
                  <a:pt x="104" y="44"/>
                  <a:pt x="104" y="44"/>
                </a:cubicBezTo>
                <a:cubicBezTo>
                  <a:pt x="105" y="43"/>
                  <a:pt x="105" y="43"/>
                  <a:pt x="105" y="42"/>
                </a:cubicBezTo>
                <a:cubicBezTo>
                  <a:pt x="105" y="7"/>
                  <a:pt x="105" y="7"/>
                  <a:pt x="105" y="7"/>
                </a:cubicBezTo>
                <a:cubicBezTo>
                  <a:pt x="105" y="7"/>
                  <a:pt x="105" y="6"/>
                  <a:pt x="104" y="6"/>
                </a:cubicBezTo>
                <a:cubicBezTo>
                  <a:pt x="104" y="5"/>
                  <a:pt x="103" y="5"/>
                  <a:pt x="103" y="5"/>
                </a:cubicBezTo>
                <a:cubicBezTo>
                  <a:pt x="45" y="5"/>
                  <a:pt x="45" y="5"/>
                  <a:pt x="45" y="5"/>
                </a:cubicBezTo>
                <a:cubicBezTo>
                  <a:pt x="45" y="5"/>
                  <a:pt x="44" y="5"/>
                  <a:pt x="44" y="6"/>
                </a:cubicBezTo>
                <a:cubicBezTo>
                  <a:pt x="43" y="6"/>
                  <a:pt x="43" y="7"/>
                  <a:pt x="43" y="7"/>
                </a:cubicBezTo>
                <a:cubicBezTo>
                  <a:pt x="43" y="27"/>
                  <a:pt x="43" y="27"/>
                  <a:pt x="43" y="27"/>
                </a:cubicBezTo>
                <a:cubicBezTo>
                  <a:pt x="38" y="25"/>
                  <a:pt x="38" y="25"/>
                  <a:pt x="38" y="25"/>
                </a:cubicBezTo>
                <a:cubicBezTo>
                  <a:pt x="38" y="7"/>
                  <a:pt x="38" y="7"/>
                  <a:pt x="38" y="7"/>
                </a:cubicBezTo>
                <a:cubicBezTo>
                  <a:pt x="38" y="5"/>
                  <a:pt x="39" y="4"/>
                  <a:pt x="40" y="2"/>
                </a:cubicBezTo>
                <a:cubicBezTo>
                  <a:pt x="41" y="1"/>
                  <a:pt x="43" y="0"/>
                  <a:pt x="45" y="0"/>
                </a:cubicBezTo>
                <a:moveTo>
                  <a:pt x="23" y="23"/>
                </a:moveTo>
                <a:cubicBezTo>
                  <a:pt x="22" y="24"/>
                  <a:pt x="22" y="24"/>
                  <a:pt x="22" y="24"/>
                </a:cubicBezTo>
                <a:cubicBezTo>
                  <a:pt x="22" y="24"/>
                  <a:pt x="22" y="24"/>
                  <a:pt x="22" y="24"/>
                </a:cubicBezTo>
                <a:cubicBezTo>
                  <a:pt x="24" y="43"/>
                  <a:pt x="24" y="43"/>
                  <a:pt x="24" y="43"/>
                </a:cubicBezTo>
                <a:cubicBezTo>
                  <a:pt x="23" y="45"/>
                  <a:pt x="23" y="46"/>
                  <a:pt x="22" y="47"/>
                </a:cubicBezTo>
                <a:cubicBezTo>
                  <a:pt x="19" y="43"/>
                  <a:pt x="19" y="43"/>
                  <a:pt x="19" y="43"/>
                </a:cubicBezTo>
                <a:cubicBezTo>
                  <a:pt x="21" y="24"/>
                  <a:pt x="21" y="24"/>
                  <a:pt x="21" y="24"/>
                </a:cubicBezTo>
                <a:cubicBezTo>
                  <a:pt x="21" y="24"/>
                  <a:pt x="21" y="24"/>
                  <a:pt x="21" y="24"/>
                </a:cubicBezTo>
                <a:cubicBezTo>
                  <a:pt x="20" y="23"/>
                  <a:pt x="20" y="23"/>
                  <a:pt x="20" y="23"/>
                </a:cubicBezTo>
                <a:cubicBezTo>
                  <a:pt x="15" y="23"/>
                  <a:pt x="8" y="25"/>
                  <a:pt x="8" y="26"/>
                </a:cubicBezTo>
                <a:cubicBezTo>
                  <a:pt x="8" y="26"/>
                  <a:pt x="8" y="26"/>
                  <a:pt x="8" y="26"/>
                </a:cubicBezTo>
                <a:cubicBezTo>
                  <a:pt x="7" y="26"/>
                  <a:pt x="7" y="26"/>
                  <a:pt x="7" y="26"/>
                </a:cubicBezTo>
                <a:cubicBezTo>
                  <a:pt x="7" y="26"/>
                  <a:pt x="7" y="26"/>
                  <a:pt x="7" y="27"/>
                </a:cubicBezTo>
                <a:cubicBezTo>
                  <a:pt x="7" y="27"/>
                  <a:pt x="6" y="27"/>
                  <a:pt x="6" y="27"/>
                </a:cubicBezTo>
                <a:cubicBezTo>
                  <a:pt x="6" y="27"/>
                  <a:pt x="6" y="28"/>
                  <a:pt x="6" y="28"/>
                </a:cubicBezTo>
                <a:cubicBezTo>
                  <a:pt x="6" y="28"/>
                  <a:pt x="6" y="28"/>
                  <a:pt x="6" y="28"/>
                </a:cubicBezTo>
                <a:cubicBezTo>
                  <a:pt x="1" y="54"/>
                  <a:pt x="1" y="54"/>
                  <a:pt x="1" y="54"/>
                </a:cubicBezTo>
                <a:cubicBezTo>
                  <a:pt x="0" y="56"/>
                  <a:pt x="2" y="58"/>
                  <a:pt x="3" y="59"/>
                </a:cubicBezTo>
                <a:cubicBezTo>
                  <a:pt x="4" y="59"/>
                  <a:pt x="4" y="59"/>
                  <a:pt x="4" y="59"/>
                </a:cubicBezTo>
                <a:cubicBezTo>
                  <a:pt x="5" y="59"/>
                  <a:pt x="7" y="58"/>
                  <a:pt x="7" y="56"/>
                </a:cubicBezTo>
                <a:cubicBezTo>
                  <a:pt x="12" y="32"/>
                  <a:pt x="12" y="32"/>
                  <a:pt x="12" y="32"/>
                </a:cubicBezTo>
                <a:cubicBezTo>
                  <a:pt x="12" y="32"/>
                  <a:pt x="12" y="32"/>
                  <a:pt x="13" y="31"/>
                </a:cubicBezTo>
                <a:cubicBezTo>
                  <a:pt x="13" y="56"/>
                  <a:pt x="13" y="56"/>
                  <a:pt x="13" y="56"/>
                </a:cubicBezTo>
                <a:cubicBezTo>
                  <a:pt x="10" y="92"/>
                  <a:pt x="10" y="92"/>
                  <a:pt x="10" y="92"/>
                </a:cubicBezTo>
                <a:cubicBezTo>
                  <a:pt x="10" y="94"/>
                  <a:pt x="12" y="96"/>
                  <a:pt x="14" y="97"/>
                </a:cubicBezTo>
                <a:cubicBezTo>
                  <a:pt x="14" y="97"/>
                  <a:pt x="14" y="97"/>
                  <a:pt x="14" y="97"/>
                </a:cubicBezTo>
                <a:cubicBezTo>
                  <a:pt x="16" y="97"/>
                  <a:pt x="18" y="95"/>
                  <a:pt x="18" y="93"/>
                </a:cubicBezTo>
                <a:cubicBezTo>
                  <a:pt x="20" y="60"/>
                  <a:pt x="20" y="60"/>
                  <a:pt x="20" y="60"/>
                </a:cubicBezTo>
                <a:cubicBezTo>
                  <a:pt x="21" y="61"/>
                  <a:pt x="21" y="61"/>
                  <a:pt x="22" y="61"/>
                </a:cubicBezTo>
                <a:cubicBezTo>
                  <a:pt x="22" y="61"/>
                  <a:pt x="23" y="61"/>
                  <a:pt x="23" y="60"/>
                </a:cubicBezTo>
                <a:cubicBezTo>
                  <a:pt x="26" y="93"/>
                  <a:pt x="26" y="93"/>
                  <a:pt x="26" y="93"/>
                </a:cubicBezTo>
                <a:cubicBezTo>
                  <a:pt x="26" y="95"/>
                  <a:pt x="27" y="97"/>
                  <a:pt x="29" y="97"/>
                </a:cubicBezTo>
                <a:cubicBezTo>
                  <a:pt x="30" y="97"/>
                  <a:pt x="30" y="97"/>
                  <a:pt x="30" y="97"/>
                </a:cubicBezTo>
                <a:cubicBezTo>
                  <a:pt x="32" y="96"/>
                  <a:pt x="33" y="94"/>
                  <a:pt x="33" y="92"/>
                </a:cubicBezTo>
                <a:cubicBezTo>
                  <a:pt x="31" y="56"/>
                  <a:pt x="31" y="56"/>
                  <a:pt x="31" y="56"/>
                </a:cubicBezTo>
                <a:cubicBezTo>
                  <a:pt x="31" y="31"/>
                  <a:pt x="31" y="31"/>
                  <a:pt x="31" y="31"/>
                </a:cubicBezTo>
                <a:cubicBezTo>
                  <a:pt x="32" y="32"/>
                  <a:pt x="32" y="32"/>
                  <a:pt x="33" y="32"/>
                </a:cubicBezTo>
                <a:cubicBezTo>
                  <a:pt x="34" y="33"/>
                  <a:pt x="34" y="33"/>
                  <a:pt x="35" y="33"/>
                </a:cubicBezTo>
                <a:cubicBezTo>
                  <a:pt x="44" y="36"/>
                  <a:pt x="44" y="36"/>
                  <a:pt x="44" y="36"/>
                </a:cubicBezTo>
                <a:cubicBezTo>
                  <a:pt x="45" y="37"/>
                  <a:pt x="45" y="37"/>
                  <a:pt x="46" y="37"/>
                </a:cubicBezTo>
                <a:cubicBezTo>
                  <a:pt x="46" y="37"/>
                  <a:pt x="47" y="37"/>
                  <a:pt x="47" y="37"/>
                </a:cubicBezTo>
                <a:cubicBezTo>
                  <a:pt x="48" y="37"/>
                  <a:pt x="50" y="36"/>
                  <a:pt x="50" y="35"/>
                </a:cubicBezTo>
                <a:cubicBezTo>
                  <a:pt x="50" y="35"/>
                  <a:pt x="50" y="34"/>
                  <a:pt x="50" y="34"/>
                </a:cubicBezTo>
                <a:cubicBezTo>
                  <a:pt x="59" y="29"/>
                  <a:pt x="65" y="26"/>
                  <a:pt x="68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4" y="26"/>
                  <a:pt x="58" y="28"/>
                  <a:pt x="50" y="33"/>
                </a:cubicBezTo>
                <a:cubicBezTo>
                  <a:pt x="50" y="32"/>
                  <a:pt x="49" y="31"/>
                  <a:pt x="48" y="30"/>
                </a:cubicBezTo>
                <a:cubicBezTo>
                  <a:pt x="44" y="29"/>
                  <a:pt x="44" y="29"/>
                  <a:pt x="44" y="29"/>
                </a:cubicBezTo>
                <a:cubicBezTo>
                  <a:pt x="35" y="26"/>
                  <a:pt x="35" y="26"/>
                  <a:pt x="35" y="26"/>
                </a:cubicBezTo>
                <a:cubicBezTo>
                  <a:pt x="29" y="24"/>
                  <a:pt x="24" y="23"/>
                  <a:pt x="23" y="23"/>
                </a:cubicBezTo>
                <a:moveTo>
                  <a:pt x="22" y="20"/>
                </a:moveTo>
                <a:cubicBezTo>
                  <a:pt x="25" y="20"/>
                  <a:pt x="28" y="16"/>
                  <a:pt x="28" y="12"/>
                </a:cubicBezTo>
                <a:cubicBezTo>
                  <a:pt x="28" y="8"/>
                  <a:pt x="25" y="5"/>
                  <a:pt x="22" y="5"/>
                </a:cubicBezTo>
                <a:cubicBezTo>
                  <a:pt x="18" y="5"/>
                  <a:pt x="16" y="8"/>
                  <a:pt x="16" y="12"/>
                </a:cubicBezTo>
                <a:cubicBezTo>
                  <a:pt x="16" y="16"/>
                  <a:pt x="18" y="20"/>
                  <a:pt x="22" y="2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0" name="Freeform 80"/>
          <p:cNvSpPr>
            <a:spLocks noEditPoints="1"/>
          </p:cNvSpPr>
          <p:nvPr/>
        </p:nvSpPr>
        <p:spPr bwMode="auto">
          <a:xfrm>
            <a:off x="7914690" y="7894900"/>
            <a:ext cx="661674" cy="527852"/>
          </a:xfrm>
          <a:custGeom>
            <a:avLst/>
            <a:gdLst>
              <a:gd name="T0" fmla="*/ 104 w 109"/>
              <a:gd name="T1" fmla="*/ 0 h 87"/>
              <a:gd name="T2" fmla="*/ 5 w 109"/>
              <a:gd name="T3" fmla="*/ 0 h 87"/>
              <a:gd name="T4" fmla="*/ 0 w 109"/>
              <a:gd name="T5" fmla="*/ 4 h 87"/>
              <a:gd name="T6" fmla="*/ 0 w 109"/>
              <a:gd name="T7" fmla="*/ 67 h 87"/>
              <a:gd name="T8" fmla="*/ 5 w 109"/>
              <a:gd name="T9" fmla="*/ 70 h 87"/>
              <a:gd name="T10" fmla="*/ 104 w 109"/>
              <a:gd name="T11" fmla="*/ 70 h 87"/>
              <a:gd name="T12" fmla="*/ 109 w 109"/>
              <a:gd name="T13" fmla="*/ 67 h 87"/>
              <a:gd name="T14" fmla="*/ 109 w 109"/>
              <a:gd name="T15" fmla="*/ 4 h 87"/>
              <a:gd name="T16" fmla="*/ 104 w 109"/>
              <a:gd name="T17" fmla="*/ 0 h 87"/>
              <a:gd name="T18" fmla="*/ 102 w 109"/>
              <a:gd name="T19" fmla="*/ 59 h 87"/>
              <a:gd name="T20" fmla="*/ 102 w 109"/>
              <a:gd name="T21" fmla="*/ 59 h 87"/>
              <a:gd name="T22" fmla="*/ 7 w 109"/>
              <a:gd name="T23" fmla="*/ 59 h 87"/>
              <a:gd name="T24" fmla="*/ 7 w 109"/>
              <a:gd name="T25" fmla="*/ 7 h 87"/>
              <a:gd name="T26" fmla="*/ 102 w 109"/>
              <a:gd name="T27" fmla="*/ 7 h 87"/>
              <a:gd name="T28" fmla="*/ 102 w 109"/>
              <a:gd name="T29" fmla="*/ 59 h 87"/>
              <a:gd name="T30" fmla="*/ 69 w 109"/>
              <a:gd name="T31" fmla="*/ 84 h 87"/>
              <a:gd name="T32" fmla="*/ 66 w 109"/>
              <a:gd name="T33" fmla="*/ 80 h 87"/>
              <a:gd name="T34" fmla="*/ 66 w 109"/>
              <a:gd name="T35" fmla="*/ 70 h 87"/>
              <a:gd name="T36" fmla="*/ 43 w 109"/>
              <a:gd name="T37" fmla="*/ 70 h 87"/>
              <a:gd name="T38" fmla="*/ 43 w 109"/>
              <a:gd name="T39" fmla="*/ 80 h 87"/>
              <a:gd name="T40" fmla="*/ 41 w 109"/>
              <a:gd name="T41" fmla="*/ 84 h 87"/>
              <a:gd name="T42" fmla="*/ 39 w 109"/>
              <a:gd name="T43" fmla="*/ 87 h 87"/>
              <a:gd name="T44" fmla="*/ 55 w 109"/>
              <a:gd name="T45" fmla="*/ 87 h 87"/>
              <a:gd name="T46" fmla="*/ 70 w 109"/>
              <a:gd name="T47" fmla="*/ 87 h 87"/>
              <a:gd name="T48" fmla="*/ 69 w 109"/>
              <a:gd name="T49" fmla="*/ 84 h 87"/>
              <a:gd name="T50" fmla="*/ 55 w 109"/>
              <a:gd name="T51" fmla="*/ 60 h 87"/>
              <a:gd name="T52" fmla="*/ 59 w 109"/>
              <a:gd name="T53" fmla="*/ 64 h 87"/>
              <a:gd name="T54" fmla="*/ 50 w 109"/>
              <a:gd name="T55" fmla="*/ 64 h 87"/>
              <a:gd name="T56" fmla="*/ 55 w 109"/>
              <a:gd name="T57" fmla="*/ 6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9" h="87">
                <a:moveTo>
                  <a:pt x="104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67"/>
                  <a:pt x="0" y="67"/>
                  <a:pt x="0" y="67"/>
                </a:cubicBezTo>
                <a:cubicBezTo>
                  <a:pt x="0" y="70"/>
                  <a:pt x="2" y="70"/>
                  <a:pt x="5" y="70"/>
                </a:cubicBezTo>
                <a:cubicBezTo>
                  <a:pt x="104" y="70"/>
                  <a:pt x="104" y="70"/>
                  <a:pt x="104" y="70"/>
                </a:cubicBezTo>
                <a:cubicBezTo>
                  <a:pt x="107" y="70"/>
                  <a:pt x="109" y="70"/>
                  <a:pt x="109" y="67"/>
                </a:cubicBezTo>
                <a:cubicBezTo>
                  <a:pt x="109" y="4"/>
                  <a:pt x="109" y="4"/>
                  <a:pt x="109" y="4"/>
                </a:cubicBezTo>
                <a:cubicBezTo>
                  <a:pt x="109" y="2"/>
                  <a:pt x="107" y="0"/>
                  <a:pt x="104" y="0"/>
                </a:cubicBezTo>
                <a:moveTo>
                  <a:pt x="102" y="59"/>
                </a:moveTo>
                <a:cubicBezTo>
                  <a:pt x="102" y="59"/>
                  <a:pt x="102" y="59"/>
                  <a:pt x="102" y="59"/>
                </a:cubicBezTo>
                <a:cubicBezTo>
                  <a:pt x="7" y="59"/>
                  <a:pt x="7" y="59"/>
                  <a:pt x="7" y="59"/>
                </a:cubicBezTo>
                <a:cubicBezTo>
                  <a:pt x="7" y="7"/>
                  <a:pt x="7" y="7"/>
                  <a:pt x="7" y="7"/>
                </a:cubicBezTo>
                <a:cubicBezTo>
                  <a:pt x="102" y="7"/>
                  <a:pt x="102" y="7"/>
                  <a:pt x="102" y="7"/>
                </a:cubicBezTo>
                <a:lnTo>
                  <a:pt x="102" y="59"/>
                </a:lnTo>
                <a:close/>
                <a:moveTo>
                  <a:pt x="69" y="84"/>
                </a:moveTo>
                <a:cubicBezTo>
                  <a:pt x="67" y="83"/>
                  <a:pt x="66" y="80"/>
                  <a:pt x="66" y="80"/>
                </a:cubicBezTo>
                <a:cubicBezTo>
                  <a:pt x="66" y="70"/>
                  <a:pt x="66" y="70"/>
                  <a:pt x="66" y="70"/>
                </a:cubicBezTo>
                <a:cubicBezTo>
                  <a:pt x="43" y="70"/>
                  <a:pt x="43" y="70"/>
                  <a:pt x="43" y="70"/>
                </a:cubicBezTo>
                <a:cubicBezTo>
                  <a:pt x="43" y="80"/>
                  <a:pt x="43" y="80"/>
                  <a:pt x="43" y="80"/>
                </a:cubicBezTo>
                <a:cubicBezTo>
                  <a:pt x="43" y="80"/>
                  <a:pt x="42" y="82"/>
                  <a:pt x="41" y="84"/>
                </a:cubicBezTo>
                <a:cubicBezTo>
                  <a:pt x="39" y="85"/>
                  <a:pt x="37" y="86"/>
                  <a:pt x="39" y="87"/>
                </a:cubicBezTo>
                <a:cubicBezTo>
                  <a:pt x="40" y="87"/>
                  <a:pt x="54" y="87"/>
                  <a:pt x="55" y="87"/>
                </a:cubicBezTo>
                <a:cubicBezTo>
                  <a:pt x="56" y="87"/>
                  <a:pt x="69" y="87"/>
                  <a:pt x="70" y="87"/>
                </a:cubicBezTo>
                <a:cubicBezTo>
                  <a:pt x="72" y="86"/>
                  <a:pt x="70" y="85"/>
                  <a:pt x="69" y="84"/>
                </a:cubicBezTo>
                <a:moveTo>
                  <a:pt x="55" y="60"/>
                </a:moveTo>
                <a:cubicBezTo>
                  <a:pt x="57" y="60"/>
                  <a:pt x="59" y="62"/>
                  <a:pt x="59" y="64"/>
                </a:cubicBezTo>
                <a:cubicBezTo>
                  <a:pt x="59" y="70"/>
                  <a:pt x="50" y="70"/>
                  <a:pt x="50" y="64"/>
                </a:cubicBezTo>
                <a:cubicBezTo>
                  <a:pt x="50" y="62"/>
                  <a:pt x="52" y="60"/>
                  <a:pt x="55" y="6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1" name="Freeform 81"/>
          <p:cNvSpPr>
            <a:spLocks/>
          </p:cNvSpPr>
          <p:nvPr/>
        </p:nvSpPr>
        <p:spPr bwMode="auto">
          <a:xfrm>
            <a:off x="6353440" y="7835424"/>
            <a:ext cx="698846" cy="646804"/>
          </a:xfrm>
          <a:custGeom>
            <a:avLst/>
            <a:gdLst>
              <a:gd name="T0" fmla="*/ 82 w 115"/>
              <a:gd name="T1" fmla="*/ 66 h 106"/>
              <a:gd name="T2" fmla="*/ 73 w 115"/>
              <a:gd name="T3" fmla="*/ 79 h 106"/>
              <a:gd name="T4" fmla="*/ 42 w 115"/>
              <a:gd name="T5" fmla="*/ 78 h 106"/>
              <a:gd name="T6" fmla="*/ 40 w 115"/>
              <a:gd name="T7" fmla="*/ 73 h 106"/>
              <a:gd name="T8" fmla="*/ 37 w 115"/>
              <a:gd name="T9" fmla="*/ 69 h 106"/>
              <a:gd name="T10" fmla="*/ 52 w 115"/>
              <a:gd name="T11" fmla="*/ 42 h 106"/>
              <a:gd name="T12" fmla="*/ 67 w 115"/>
              <a:gd name="T13" fmla="*/ 40 h 106"/>
              <a:gd name="T14" fmla="*/ 74 w 115"/>
              <a:gd name="T15" fmla="*/ 13 h 106"/>
              <a:gd name="T16" fmla="*/ 47 w 115"/>
              <a:gd name="T17" fmla="*/ 6 h 106"/>
              <a:gd name="T18" fmla="*/ 40 w 115"/>
              <a:gd name="T19" fmla="*/ 33 h 106"/>
              <a:gd name="T20" fmla="*/ 43 w 115"/>
              <a:gd name="T21" fmla="*/ 37 h 106"/>
              <a:gd name="T22" fmla="*/ 29 w 115"/>
              <a:gd name="T23" fmla="*/ 64 h 106"/>
              <a:gd name="T24" fmla="*/ 13 w 115"/>
              <a:gd name="T25" fmla="*/ 66 h 106"/>
              <a:gd name="T26" fmla="*/ 6 w 115"/>
              <a:gd name="T27" fmla="*/ 94 h 106"/>
              <a:gd name="T28" fmla="*/ 33 w 115"/>
              <a:gd name="T29" fmla="*/ 101 h 106"/>
              <a:gd name="T30" fmla="*/ 42 w 115"/>
              <a:gd name="T31" fmla="*/ 88 h 106"/>
              <a:gd name="T32" fmla="*/ 73 w 115"/>
              <a:gd name="T33" fmla="*/ 89 h 106"/>
              <a:gd name="T34" fmla="*/ 75 w 115"/>
              <a:gd name="T35" fmla="*/ 94 h 106"/>
              <a:gd name="T36" fmla="*/ 103 w 115"/>
              <a:gd name="T37" fmla="*/ 101 h 106"/>
              <a:gd name="T38" fmla="*/ 110 w 115"/>
              <a:gd name="T39" fmla="*/ 73 h 106"/>
              <a:gd name="T40" fmla="*/ 82 w 115"/>
              <a:gd name="T41" fmla="*/ 6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15" h="106">
                <a:moveTo>
                  <a:pt x="82" y="66"/>
                </a:moveTo>
                <a:cubicBezTo>
                  <a:pt x="78" y="69"/>
                  <a:pt x="74" y="74"/>
                  <a:pt x="73" y="79"/>
                </a:cubicBezTo>
                <a:cubicBezTo>
                  <a:pt x="42" y="78"/>
                  <a:pt x="42" y="78"/>
                  <a:pt x="42" y="78"/>
                </a:cubicBezTo>
                <a:cubicBezTo>
                  <a:pt x="42" y="77"/>
                  <a:pt x="41" y="75"/>
                  <a:pt x="40" y="73"/>
                </a:cubicBezTo>
                <a:cubicBezTo>
                  <a:pt x="39" y="72"/>
                  <a:pt x="38" y="71"/>
                  <a:pt x="37" y="69"/>
                </a:cubicBezTo>
                <a:cubicBezTo>
                  <a:pt x="52" y="42"/>
                  <a:pt x="52" y="42"/>
                  <a:pt x="52" y="42"/>
                </a:cubicBezTo>
                <a:cubicBezTo>
                  <a:pt x="57" y="44"/>
                  <a:pt x="62" y="43"/>
                  <a:pt x="67" y="40"/>
                </a:cubicBezTo>
                <a:cubicBezTo>
                  <a:pt x="77" y="35"/>
                  <a:pt x="80" y="23"/>
                  <a:pt x="74" y="13"/>
                </a:cubicBezTo>
                <a:cubicBezTo>
                  <a:pt x="69" y="3"/>
                  <a:pt x="57" y="0"/>
                  <a:pt x="47" y="6"/>
                </a:cubicBezTo>
                <a:cubicBezTo>
                  <a:pt x="38" y="11"/>
                  <a:pt x="34" y="24"/>
                  <a:pt x="40" y="33"/>
                </a:cubicBezTo>
                <a:cubicBezTo>
                  <a:pt x="41" y="35"/>
                  <a:pt x="42" y="36"/>
                  <a:pt x="43" y="37"/>
                </a:cubicBezTo>
                <a:cubicBezTo>
                  <a:pt x="29" y="64"/>
                  <a:pt x="29" y="64"/>
                  <a:pt x="29" y="64"/>
                </a:cubicBezTo>
                <a:cubicBezTo>
                  <a:pt x="23" y="63"/>
                  <a:pt x="18" y="63"/>
                  <a:pt x="13" y="66"/>
                </a:cubicBezTo>
                <a:cubicBezTo>
                  <a:pt x="3" y="72"/>
                  <a:pt x="0" y="84"/>
                  <a:pt x="6" y="94"/>
                </a:cubicBezTo>
                <a:cubicBezTo>
                  <a:pt x="11" y="103"/>
                  <a:pt x="24" y="106"/>
                  <a:pt x="33" y="101"/>
                </a:cubicBezTo>
                <a:cubicBezTo>
                  <a:pt x="38" y="98"/>
                  <a:pt x="41" y="93"/>
                  <a:pt x="42" y="88"/>
                </a:cubicBezTo>
                <a:cubicBezTo>
                  <a:pt x="73" y="89"/>
                  <a:pt x="73" y="89"/>
                  <a:pt x="73" y="89"/>
                </a:cubicBezTo>
                <a:cubicBezTo>
                  <a:pt x="74" y="90"/>
                  <a:pt x="74" y="92"/>
                  <a:pt x="75" y="94"/>
                </a:cubicBezTo>
                <a:cubicBezTo>
                  <a:pt x="81" y="103"/>
                  <a:pt x="93" y="106"/>
                  <a:pt x="103" y="101"/>
                </a:cubicBezTo>
                <a:cubicBezTo>
                  <a:pt x="112" y="95"/>
                  <a:pt x="115" y="83"/>
                  <a:pt x="110" y="73"/>
                </a:cubicBezTo>
                <a:cubicBezTo>
                  <a:pt x="104" y="64"/>
                  <a:pt x="92" y="61"/>
                  <a:pt x="82" y="66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2" name="Freeform 82"/>
          <p:cNvSpPr>
            <a:spLocks/>
          </p:cNvSpPr>
          <p:nvPr/>
        </p:nvSpPr>
        <p:spPr bwMode="auto">
          <a:xfrm>
            <a:off x="4821926" y="7870739"/>
            <a:ext cx="672826" cy="576178"/>
          </a:xfrm>
          <a:custGeom>
            <a:avLst/>
            <a:gdLst>
              <a:gd name="T0" fmla="*/ 14 w 111"/>
              <a:gd name="T1" fmla="*/ 53 h 95"/>
              <a:gd name="T2" fmla="*/ 31 w 111"/>
              <a:gd name="T3" fmla="*/ 51 h 95"/>
              <a:gd name="T4" fmla="*/ 35 w 111"/>
              <a:gd name="T5" fmla="*/ 34 h 95"/>
              <a:gd name="T6" fmla="*/ 21 w 111"/>
              <a:gd name="T7" fmla="*/ 27 h 95"/>
              <a:gd name="T8" fmla="*/ 22 w 111"/>
              <a:gd name="T9" fmla="*/ 20 h 95"/>
              <a:gd name="T10" fmla="*/ 25 w 111"/>
              <a:gd name="T11" fmla="*/ 25 h 95"/>
              <a:gd name="T12" fmla="*/ 44 w 111"/>
              <a:gd name="T13" fmla="*/ 24 h 95"/>
              <a:gd name="T14" fmla="*/ 34 w 111"/>
              <a:gd name="T15" fmla="*/ 12 h 95"/>
              <a:gd name="T16" fmla="*/ 38 w 111"/>
              <a:gd name="T17" fmla="*/ 5 h 95"/>
              <a:gd name="T18" fmla="*/ 39 w 111"/>
              <a:gd name="T19" fmla="*/ 11 h 95"/>
              <a:gd name="T20" fmla="*/ 55 w 111"/>
              <a:gd name="T21" fmla="*/ 21 h 95"/>
              <a:gd name="T22" fmla="*/ 52 w 111"/>
              <a:gd name="T23" fmla="*/ 10 h 95"/>
              <a:gd name="T24" fmla="*/ 56 w 111"/>
              <a:gd name="T25" fmla="*/ 7 h 95"/>
              <a:gd name="T26" fmla="*/ 55 w 111"/>
              <a:gd name="T27" fmla="*/ 11 h 95"/>
              <a:gd name="T28" fmla="*/ 58 w 111"/>
              <a:gd name="T29" fmla="*/ 21 h 95"/>
              <a:gd name="T30" fmla="*/ 75 w 111"/>
              <a:gd name="T31" fmla="*/ 9 h 95"/>
              <a:gd name="T32" fmla="*/ 79 w 111"/>
              <a:gd name="T33" fmla="*/ 0 h 95"/>
              <a:gd name="T34" fmla="*/ 79 w 111"/>
              <a:gd name="T35" fmla="*/ 11 h 95"/>
              <a:gd name="T36" fmla="*/ 71 w 111"/>
              <a:gd name="T37" fmla="*/ 24 h 95"/>
              <a:gd name="T38" fmla="*/ 91 w 111"/>
              <a:gd name="T39" fmla="*/ 24 h 95"/>
              <a:gd name="T40" fmla="*/ 96 w 111"/>
              <a:gd name="T41" fmla="*/ 20 h 95"/>
              <a:gd name="T42" fmla="*/ 93 w 111"/>
              <a:gd name="T43" fmla="*/ 26 h 95"/>
              <a:gd name="T44" fmla="*/ 81 w 111"/>
              <a:gd name="T45" fmla="*/ 35 h 95"/>
              <a:gd name="T46" fmla="*/ 101 w 111"/>
              <a:gd name="T47" fmla="*/ 45 h 95"/>
              <a:gd name="T48" fmla="*/ 110 w 111"/>
              <a:gd name="T49" fmla="*/ 45 h 95"/>
              <a:gd name="T50" fmla="*/ 101 w 111"/>
              <a:gd name="T51" fmla="*/ 50 h 95"/>
              <a:gd name="T52" fmla="*/ 84 w 111"/>
              <a:gd name="T53" fmla="*/ 49 h 95"/>
              <a:gd name="T54" fmla="*/ 94 w 111"/>
              <a:gd name="T55" fmla="*/ 59 h 95"/>
              <a:gd name="T56" fmla="*/ 100 w 111"/>
              <a:gd name="T57" fmla="*/ 61 h 95"/>
              <a:gd name="T58" fmla="*/ 93 w 111"/>
              <a:gd name="T59" fmla="*/ 62 h 95"/>
              <a:gd name="T60" fmla="*/ 82 w 111"/>
              <a:gd name="T61" fmla="*/ 58 h 95"/>
              <a:gd name="T62" fmla="*/ 77 w 111"/>
              <a:gd name="T63" fmla="*/ 75 h 95"/>
              <a:gd name="T64" fmla="*/ 82 w 111"/>
              <a:gd name="T65" fmla="*/ 79 h 95"/>
              <a:gd name="T66" fmla="*/ 75 w 111"/>
              <a:gd name="T67" fmla="*/ 77 h 95"/>
              <a:gd name="T68" fmla="*/ 70 w 111"/>
              <a:gd name="T69" fmla="*/ 71 h 95"/>
              <a:gd name="T70" fmla="*/ 63 w 111"/>
              <a:gd name="T71" fmla="*/ 87 h 95"/>
              <a:gd name="T72" fmla="*/ 65 w 111"/>
              <a:gd name="T73" fmla="*/ 94 h 95"/>
              <a:gd name="T74" fmla="*/ 60 w 111"/>
              <a:gd name="T75" fmla="*/ 88 h 95"/>
              <a:gd name="T76" fmla="*/ 59 w 111"/>
              <a:gd name="T77" fmla="*/ 74 h 95"/>
              <a:gd name="T78" fmla="*/ 48 w 111"/>
              <a:gd name="T79" fmla="*/ 72 h 95"/>
              <a:gd name="T80" fmla="*/ 47 w 111"/>
              <a:gd name="T81" fmla="*/ 86 h 95"/>
              <a:gd name="T82" fmla="*/ 39 w 111"/>
              <a:gd name="T83" fmla="*/ 88 h 95"/>
              <a:gd name="T84" fmla="*/ 43 w 111"/>
              <a:gd name="T85" fmla="*/ 83 h 95"/>
              <a:gd name="T86" fmla="*/ 40 w 111"/>
              <a:gd name="T87" fmla="*/ 67 h 95"/>
              <a:gd name="T88" fmla="*/ 37 w 111"/>
              <a:gd name="T89" fmla="*/ 74 h 95"/>
              <a:gd name="T90" fmla="*/ 31 w 111"/>
              <a:gd name="T91" fmla="*/ 73 h 95"/>
              <a:gd name="T92" fmla="*/ 35 w 111"/>
              <a:gd name="T93" fmla="*/ 71 h 95"/>
              <a:gd name="T94" fmla="*/ 32 w 111"/>
              <a:gd name="T95" fmla="*/ 56 h 95"/>
              <a:gd name="T96" fmla="*/ 12 w 111"/>
              <a:gd name="T97" fmla="*/ 62 h 95"/>
              <a:gd name="T98" fmla="*/ 4 w 111"/>
              <a:gd name="T99" fmla="*/ 51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1" h="95">
                <a:moveTo>
                  <a:pt x="4" y="51"/>
                </a:moveTo>
                <a:cubicBezTo>
                  <a:pt x="7" y="49"/>
                  <a:pt x="11" y="50"/>
                  <a:pt x="14" y="53"/>
                </a:cubicBezTo>
                <a:cubicBezTo>
                  <a:pt x="14" y="53"/>
                  <a:pt x="14" y="53"/>
                  <a:pt x="14" y="54"/>
                </a:cubicBezTo>
                <a:cubicBezTo>
                  <a:pt x="31" y="51"/>
                  <a:pt x="31" y="51"/>
                  <a:pt x="31" y="51"/>
                </a:cubicBezTo>
                <a:cubicBezTo>
                  <a:pt x="31" y="50"/>
                  <a:pt x="31" y="48"/>
                  <a:pt x="31" y="47"/>
                </a:cubicBezTo>
                <a:cubicBezTo>
                  <a:pt x="31" y="42"/>
                  <a:pt x="32" y="38"/>
                  <a:pt x="35" y="34"/>
                </a:cubicBezTo>
                <a:cubicBezTo>
                  <a:pt x="24" y="27"/>
                  <a:pt x="24" y="27"/>
                  <a:pt x="24" y="27"/>
                </a:cubicBezTo>
                <a:cubicBezTo>
                  <a:pt x="23" y="27"/>
                  <a:pt x="22" y="27"/>
                  <a:pt x="21" y="27"/>
                </a:cubicBezTo>
                <a:cubicBezTo>
                  <a:pt x="19" y="27"/>
                  <a:pt x="18" y="25"/>
                  <a:pt x="18" y="23"/>
                </a:cubicBezTo>
                <a:cubicBezTo>
                  <a:pt x="18" y="21"/>
                  <a:pt x="20" y="20"/>
                  <a:pt x="22" y="20"/>
                </a:cubicBezTo>
                <a:cubicBezTo>
                  <a:pt x="24" y="20"/>
                  <a:pt x="26" y="22"/>
                  <a:pt x="26" y="24"/>
                </a:cubicBezTo>
                <a:cubicBezTo>
                  <a:pt x="26" y="24"/>
                  <a:pt x="26" y="24"/>
                  <a:pt x="25" y="25"/>
                </a:cubicBezTo>
                <a:cubicBezTo>
                  <a:pt x="36" y="31"/>
                  <a:pt x="36" y="31"/>
                  <a:pt x="36" y="31"/>
                </a:cubicBezTo>
                <a:cubicBezTo>
                  <a:pt x="38" y="29"/>
                  <a:pt x="41" y="26"/>
                  <a:pt x="44" y="24"/>
                </a:cubicBezTo>
                <a:cubicBezTo>
                  <a:pt x="36" y="12"/>
                  <a:pt x="36" y="12"/>
                  <a:pt x="36" y="12"/>
                </a:cubicBezTo>
                <a:cubicBezTo>
                  <a:pt x="36" y="12"/>
                  <a:pt x="35" y="12"/>
                  <a:pt x="34" y="12"/>
                </a:cubicBezTo>
                <a:cubicBezTo>
                  <a:pt x="32" y="11"/>
                  <a:pt x="32" y="8"/>
                  <a:pt x="33" y="6"/>
                </a:cubicBezTo>
                <a:cubicBezTo>
                  <a:pt x="34" y="5"/>
                  <a:pt x="36" y="4"/>
                  <a:pt x="38" y="5"/>
                </a:cubicBezTo>
                <a:cubicBezTo>
                  <a:pt x="40" y="6"/>
                  <a:pt x="40" y="8"/>
                  <a:pt x="39" y="10"/>
                </a:cubicBezTo>
                <a:cubicBezTo>
                  <a:pt x="39" y="10"/>
                  <a:pt x="39" y="11"/>
                  <a:pt x="39" y="11"/>
                </a:cubicBezTo>
                <a:cubicBezTo>
                  <a:pt x="47" y="23"/>
                  <a:pt x="47" y="23"/>
                  <a:pt x="47" y="23"/>
                </a:cubicBezTo>
                <a:cubicBezTo>
                  <a:pt x="49" y="22"/>
                  <a:pt x="52" y="21"/>
                  <a:pt x="55" y="21"/>
                </a:cubicBezTo>
                <a:cubicBezTo>
                  <a:pt x="54" y="11"/>
                  <a:pt x="54" y="11"/>
                  <a:pt x="54" y="11"/>
                </a:cubicBezTo>
                <a:cubicBezTo>
                  <a:pt x="53" y="11"/>
                  <a:pt x="52" y="11"/>
                  <a:pt x="52" y="10"/>
                </a:cubicBezTo>
                <a:cubicBezTo>
                  <a:pt x="51" y="9"/>
                  <a:pt x="51" y="7"/>
                  <a:pt x="52" y="7"/>
                </a:cubicBezTo>
                <a:cubicBezTo>
                  <a:pt x="54" y="6"/>
                  <a:pt x="55" y="6"/>
                  <a:pt x="56" y="7"/>
                </a:cubicBezTo>
                <a:cubicBezTo>
                  <a:pt x="57" y="8"/>
                  <a:pt x="57" y="10"/>
                  <a:pt x="56" y="11"/>
                </a:cubicBezTo>
                <a:cubicBezTo>
                  <a:pt x="56" y="11"/>
                  <a:pt x="56" y="11"/>
                  <a:pt x="55" y="11"/>
                </a:cubicBezTo>
                <a:cubicBezTo>
                  <a:pt x="57" y="21"/>
                  <a:pt x="57" y="21"/>
                  <a:pt x="57" y="21"/>
                </a:cubicBezTo>
                <a:cubicBezTo>
                  <a:pt x="58" y="21"/>
                  <a:pt x="58" y="21"/>
                  <a:pt x="58" y="21"/>
                </a:cubicBezTo>
                <a:cubicBezTo>
                  <a:pt x="61" y="21"/>
                  <a:pt x="64" y="21"/>
                  <a:pt x="67" y="22"/>
                </a:cubicBezTo>
                <a:cubicBezTo>
                  <a:pt x="75" y="9"/>
                  <a:pt x="75" y="9"/>
                  <a:pt x="75" y="9"/>
                </a:cubicBezTo>
                <a:cubicBezTo>
                  <a:pt x="74" y="8"/>
                  <a:pt x="74" y="7"/>
                  <a:pt x="74" y="5"/>
                </a:cubicBezTo>
                <a:cubicBezTo>
                  <a:pt x="74" y="2"/>
                  <a:pt x="76" y="0"/>
                  <a:pt x="79" y="0"/>
                </a:cubicBezTo>
                <a:cubicBezTo>
                  <a:pt x="82" y="0"/>
                  <a:pt x="84" y="3"/>
                  <a:pt x="84" y="6"/>
                </a:cubicBezTo>
                <a:cubicBezTo>
                  <a:pt x="84" y="9"/>
                  <a:pt x="82" y="11"/>
                  <a:pt x="79" y="11"/>
                </a:cubicBezTo>
                <a:cubicBezTo>
                  <a:pt x="79" y="11"/>
                  <a:pt x="78" y="11"/>
                  <a:pt x="78" y="11"/>
                </a:cubicBezTo>
                <a:cubicBezTo>
                  <a:pt x="71" y="24"/>
                  <a:pt x="71" y="24"/>
                  <a:pt x="71" y="24"/>
                </a:cubicBezTo>
                <a:cubicBezTo>
                  <a:pt x="74" y="26"/>
                  <a:pt x="78" y="29"/>
                  <a:pt x="80" y="33"/>
                </a:cubicBezTo>
                <a:cubicBezTo>
                  <a:pt x="91" y="24"/>
                  <a:pt x="91" y="24"/>
                  <a:pt x="91" y="24"/>
                </a:cubicBezTo>
                <a:cubicBezTo>
                  <a:pt x="91" y="23"/>
                  <a:pt x="91" y="22"/>
                  <a:pt x="91" y="22"/>
                </a:cubicBezTo>
                <a:cubicBezTo>
                  <a:pt x="92" y="20"/>
                  <a:pt x="94" y="19"/>
                  <a:pt x="96" y="20"/>
                </a:cubicBezTo>
                <a:cubicBezTo>
                  <a:pt x="98" y="20"/>
                  <a:pt x="99" y="23"/>
                  <a:pt x="98" y="25"/>
                </a:cubicBezTo>
                <a:cubicBezTo>
                  <a:pt x="97" y="26"/>
                  <a:pt x="95" y="27"/>
                  <a:pt x="93" y="26"/>
                </a:cubicBezTo>
                <a:cubicBezTo>
                  <a:pt x="93" y="26"/>
                  <a:pt x="92" y="26"/>
                  <a:pt x="92" y="26"/>
                </a:cubicBezTo>
                <a:cubicBezTo>
                  <a:pt x="81" y="35"/>
                  <a:pt x="81" y="35"/>
                  <a:pt x="81" y="35"/>
                </a:cubicBezTo>
                <a:cubicBezTo>
                  <a:pt x="83" y="38"/>
                  <a:pt x="84" y="41"/>
                  <a:pt x="84" y="45"/>
                </a:cubicBezTo>
                <a:cubicBezTo>
                  <a:pt x="101" y="45"/>
                  <a:pt x="101" y="45"/>
                  <a:pt x="101" y="45"/>
                </a:cubicBezTo>
                <a:cubicBezTo>
                  <a:pt x="101" y="44"/>
                  <a:pt x="102" y="43"/>
                  <a:pt x="103" y="43"/>
                </a:cubicBezTo>
                <a:cubicBezTo>
                  <a:pt x="106" y="41"/>
                  <a:pt x="109" y="42"/>
                  <a:pt x="110" y="45"/>
                </a:cubicBezTo>
                <a:cubicBezTo>
                  <a:pt x="111" y="47"/>
                  <a:pt x="110" y="51"/>
                  <a:pt x="108" y="52"/>
                </a:cubicBezTo>
                <a:cubicBezTo>
                  <a:pt x="105" y="53"/>
                  <a:pt x="102" y="52"/>
                  <a:pt x="101" y="50"/>
                </a:cubicBezTo>
                <a:cubicBezTo>
                  <a:pt x="101" y="49"/>
                  <a:pt x="100" y="49"/>
                  <a:pt x="100" y="49"/>
                </a:cubicBezTo>
                <a:cubicBezTo>
                  <a:pt x="84" y="49"/>
                  <a:pt x="84" y="49"/>
                  <a:pt x="84" y="49"/>
                </a:cubicBezTo>
                <a:cubicBezTo>
                  <a:pt x="84" y="51"/>
                  <a:pt x="84" y="53"/>
                  <a:pt x="83" y="55"/>
                </a:cubicBezTo>
                <a:cubicBezTo>
                  <a:pt x="94" y="59"/>
                  <a:pt x="94" y="59"/>
                  <a:pt x="94" y="59"/>
                </a:cubicBezTo>
                <a:cubicBezTo>
                  <a:pt x="94" y="58"/>
                  <a:pt x="95" y="58"/>
                  <a:pt x="96" y="58"/>
                </a:cubicBezTo>
                <a:cubicBezTo>
                  <a:pt x="98" y="58"/>
                  <a:pt x="100" y="59"/>
                  <a:pt x="100" y="61"/>
                </a:cubicBezTo>
                <a:cubicBezTo>
                  <a:pt x="100" y="63"/>
                  <a:pt x="99" y="65"/>
                  <a:pt x="97" y="65"/>
                </a:cubicBezTo>
                <a:cubicBezTo>
                  <a:pt x="95" y="66"/>
                  <a:pt x="93" y="64"/>
                  <a:pt x="93" y="62"/>
                </a:cubicBezTo>
                <a:cubicBezTo>
                  <a:pt x="93" y="62"/>
                  <a:pt x="93" y="62"/>
                  <a:pt x="93" y="62"/>
                </a:cubicBezTo>
                <a:cubicBezTo>
                  <a:pt x="82" y="58"/>
                  <a:pt x="82" y="58"/>
                  <a:pt x="82" y="58"/>
                </a:cubicBezTo>
                <a:cubicBezTo>
                  <a:pt x="80" y="62"/>
                  <a:pt x="77" y="66"/>
                  <a:pt x="72" y="69"/>
                </a:cubicBezTo>
                <a:cubicBezTo>
                  <a:pt x="77" y="75"/>
                  <a:pt x="77" y="75"/>
                  <a:pt x="77" y="75"/>
                </a:cubicBezTo>
                <a:cubicBezTo>
                  <a:pt x="78" y="74"/>
                  <a:pt x="79" y="74"/>
                  <a:pt x="80" y="75"/>
                </a:cubicBezTo>
                <a:cubicBezTo>
                  <a:pt x="82" y="75"/>
                  <a:pt x="83" y="77"/>
                  <a:pt x="82" y="79"/>
                </a:cubicBezTo>
                <a:cubicBezTo>
                  <a:pt x="82" y="81"/>
                  <a:pt x="80" y="82"/>
                  <a:pt x="78" y="82"/>
                </a:cubicBezTo>
                <a:cubicBezTo>
                  <a:pt x="76" y="81"/>
                  <a:pt x="75" y="79"/>
                  <a:pt x="75" y="77"/>
                </a:cubicBezTo>
                <a:cubicBezTo>
                  <a:pt x="75" y="77"/>
                  <a:pt x="75" y="77"/>
                  <a:pt x="75" y="76"/>
                </a:cubicBezTo>
                <a:cubicBezTo>
                  <a:pt x="70" y="71"/>
                  <a:pt x="70" y="71"/>
                  <a:pt x="70" y="71"/>
                </a:cubicBezTo>
                <a:cubicBezTo>
                  <a:pt x="67" y="72"/>
                  <a:pt x="65" y="73"/>
                  <a:pt x="62" y="74"/>
                </a:cubicBezTo>
                <a:cubicBezTo>
                  <a:pt x="63" y="87"/>
                  <a:pt x="63" y="87"/>
                  <a:pt x="63" y="87"/>
                </a:cubicBezTo>
                <a:cubicBezTo>
                  <a:pt x="64" y="87"/>
                  <a:pt x="65" y="88"/>
                  <a:pt x="65" y="88"/>
                </a:cubicBezTo>
                <a:cubicBezTo>
                  <a:pt x="66" y="90"/>
                  <a:pt x="66" y="92"/>
                  <a:pt x="65" y="94"/>
                </a:cubicBezTo>
                <a:cubicBezTo>
                  <a:pt x="63" y="95"/>
                  <a:pt x="61" y="95"/>
                  <a:pt x="59" y="93"/>
                </a:cubicBezTo>
                <a:cubicBezTo>
                  <a:pt x="58" y="91"/>
                  <a:pt x="58" y="89"/>
                  <a:pt x="60" y="88"/>
                </a:cubicBezTo>
                <a:cubicBezTo>
                  <a:pt x="60" y="88"/>
                  <a:pt x="60" y="87"/>
                  <a:pt x="60" y="87"/>
                </a:cubicBezTo>
                <a:cubicBezTo>
                  <a:pt x="59" y="74"/>
                  <a:pt x="59" y="74"/>
                  <a:pt x="59" y="74"/>
                </a:cubicBezTo>
                <a:cubicBezTo>
                  <a:pt x="59" y="74"/>
                  <a:pt x="58" y="74"/>
                  <a:pt x="58" y="74"/>
                </a:cubicBezTo>
                <a:cubicBezTo>
                  <a:pt x="54" y="74"/>
                  <a:pt x="51" y="73"/>
                  <a:pt x="48" y="72"/>
                </a:cubicBezTo>
                <a:cubicBezTo>
                  <a:pt x="45" y="84"/>
                  <a:pt x="45" y="84"/>
                  <a:pt x="45" y="84"/>
                </a:cubicBezTo>
                <a:cubicBezTo>
                  <a:pt x="46" y="84"/>
                  <a:pt x="46" y="85"/>
                  <a:pt x="47" y="86"/>
                </a:cubicBezTo>
                <a:cubicBezTo>
                  <a:pt x="47" y="88"/>
                  <a:pt x="46" y="90"/>
                  <a:pt x="44" y="91"/>
                </a:cubicBezTo>
                <a:cubicBezTo>
                  <a:pt x="42" y="91"/>
                  <a:pt x="40" y="90"/>
                  <a:pt x="39" y="88"/>
                </a:cubicBezTo>
                <a:cubicBezTo>
                  <a:pt x="39" y="86"/>
                  <a:pt x="40" y="84"/>
                  <a:pt x="42" y="83"/>
                </a:cubicBezTo>
                <a:cubicBezTo>
                  <a:pt x="42" y="83"/>
                  <a:pt x="42" y="83"/>
                  <a:pt x="43" y="83"/>
                </a:cubicBezTo>
                <a:cubicBezTo>
                  <a:pt x="45" y="71"/>
                  <a:pt x="45" y="71"/>
                  <a:pt x="45" y="71"/>
                </a:cubicBezTo>
                <a:cubicBezTo>
                  <a:pt x="43" y="70"/>
                  <a:pt x="42" y="69"/>
                  <a:pt x="40" y="67"/>
                </a:cubicBezTo>
                <a:cubicBezTo>
                  <a:pt x="36" y="72"/>
                  <a:pt x="36" y="72"/>
                  <a:pt x="36" y="72"/>
                </a:cubicBezTo>
                <a:cubicBezTo>
                  <a:pt x="37" y="73"/>
                  <a:pt x="37" y="73"/>
                  <a:pt x="37" y="74"/>
                </a:cubicBezTo>
                <a:cubicBezTo>
                  <a:pt x="37" y="76"/>
                  <a:pt x="35" y="77"/>
                  <a:pt x="34" y="77"/>
                </a:cubicBezTo>
                <a:cubicBezTo>
                  <a:pt x="32" y="76"/>
                  <a:pt x="31" y="75"/>
                  <a:pt x="31" y="73"/>
                </a:cubicBezTo>
                <a:cubicBezTo>
                  <a:pt x="32" y="72"/>
                  <a:pt x="33" y="71"/>
                  <a:pt x="34" y="71"/>
                </a:cubicBezTo>
                <a:cubicBezTo>
                  <a:pt x="35" y="71"/>
                  <a:pt x="35" y="71"/>
                  <a:pt x="35" y="71"/>
                </a:cubicBezTo>
                <a:cubicBezTo>
                  <a:pt x="39" y="66"/>
                  <a:pt x="39" y="66"/>
                  <a:pt x="39" y="66"/>
                </a:cubicBezTo>
                <a:cubicBezTo>
                  <a:pt x="36" y="63"/>
                  <a:pt x="34" y="59"/>
                  <a:pt x="32" y="56"/>
                </a:cubicBezTo>
                <a:cubicBezTo>
                  <a:pt x="15" y="59"/>
                  <a:pt x="15" y="59"/>
                  <a:pt x="15" y="59"/>
                </a:cubicBezTo>
                <a:cubicBezTo>
                  <a:pt x="15" y="60"/>
                  <a:pt x="14" y="61"/>
                  <a:pt x="12" y="62"/>
                </a:cubicBezTo>
                <a:cubicBezTo>
                  <a:pt x="9" y="65"/>
                  <a:pt x="5" y="64"/>
                  <a:pt x="3" y="61"/>
                </a:cubicBezTo>
                <a:cubicBezTo>
                  <a:pt x="0" y="58"/>
                  <a:pt x="1" y="54"/>
                  <a:pt x="4" y="51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3" name="Freeform 83"/>
          <p:cNvSpPr>
            <a:spLocks noEditPoints="1"/>
          </p:cNvSpPr>
          <p:nvPr/>
        </p:nvSpPr>
        <p:spPr bwMode="auto">
          <a:xfrm>
            <a:off x="3427950" y="7827991"/>
            <a:ext cx="379162" cy="661674"/>
          </a:xfrm>
          <a:custGeom>
            <a:avLst/>
            <a:gdLst>
              <a:gd name="T0" fmla="*/ 4 w 62"/>
              <a:gd name="T1" fmla="*/ 0 h 109"/>
              <a:gd name="T2" fmla="*/ 0 w 62"/>
              <a:gd name="T3" fmla="*/ 105 h 109"/>
              <a:gd name="T4" fmla="*/ 58 w 62"/>
              <a:gd name="T5" fmla="*/ 109 h 109"/>
              <a:gd name="T6" fmla="*/ 62 w 62"/>
              <a:gd name="T7" fmla="*/ 4 h 109"/>
              <a:gd name="T8" fmla="*/ 48 w 62"/>
              <a:gd name="T9" fmla="*/ 66 h 109"/>
              <a:gd name="T10" fmla="*/ 46 w 62"/>
              <a:gd name="T11" fmla="*/ 73 h 109"/>
              <a:gd name="T12" fmla="*/ 20 w 62"/>
              <a:gd name="T13" fmla="*/ 74 h 109"/>
              <a:gd name="T14" fmla="*/ 9 w 62"/>
              <a:gd name="T15" fmla="*/ 55 h 109"/>
              <a:gd name="T16" fmla="*/ 20 w 62"/>
              <a:gd name="T17" fmla="*/ 35 h 109"/>
              <a:gd name="T18" fmla="*/ 43 w 62"/>
              <a:gd name="T19" fmla="*/ 35 h 109"/>
              <a:gd name="T20" fmla="*/ 52 w 62"/>
              <a:gd name="T21" fmla="*/ 50 h 109"/>
              <a:gd name="T22" fmla="*/ 37 w 62"/>
              <a:gd name="T23" fmla="*/ 66 h 109"/>
              <a:gd name="T24" fmla="*/ 33 w 62"/>
              <a:gd name="T25" fmla="*/ 64 h 109"/>
              <a:gd name="T26" fmla="*/ 20 w 62"/>
              <a:gd name="T27" fmla="*/ 64 h 109"/>
              <a:gd name="T28" fmla="*/ 21 w 62"/>
              <a:gd name="T29" fmla="*/ 47 h 109"/>
              <a:gd name="T30" fmla="*/ 36 w 62"/>
              <a:gd name="T31" fmla="*/ 45 h 109"/>
              <a:gd name="T32" fmla="*/ 43 w 62"/>
              <a:gd name="T33" fmla="*/ 42 h 109"/>
              <a:gd name="T34" fmla="*/ 39 w 62"/>
              <a:gd name="T35" fmla="*/ 61 h 109"/>
              <a:gd name="T36" fmla="*/ 40 w 62"/>
              <a:gd name="T37" fmla="*/ 62 h 109"/>
              <a:gd name="T38" fmla="*/ 46 w 62"/>
              <a:gd name="T39" fmla="*/ 56 h 109"/>
              <a:gd name="T40" fmla="*/ 44 w 62"/>
              <a:gd name="T41" fmla="*/ 40 h 109"/>
              <a:gd name="T42" fmla="*/ 22 w 62"/>
              <a:gd name="T43" fmla="*/ 39 h 109"/>
              <a:gd name="T44" fmla="*/ 13 w 62"/>
              <a:gd name="T45" fmla="*/ 56 h 109"/>
              <a:gd name="T46" fmla="*/ 23 w 62"/>
              <a:gd name="T47" fmla="*/ 70 h 109"/>
              <a:gd name="T48" fmla="*/ 42 w 62"/>
              <a:gd name="T49" fmla="*/ 71 h 109"/>
              <a:gd name="T50" fmla="*/ 24 w 62"/>
              <a:gd name="T51" fmla="*/ 57 h 109"/>
              <a:gd name="T52" fmla="*/ 28 w 62"/>
              <a:gd name="T53" fmla="*/ 62 h 109"/>
              <a:gd name="T54" fmla="*/ 32 w 62"/>
              <a:gd name="T55" fmla="*/ 60 h 109"/>
              <a:gd name="T56" fmla="*/ 35 w 62"/>
              <a:gd name="T57" fmla="*/ 51 h 109"/>
              <a:gd name="T58" fmla="*/ 31 w 62"/>
              <a:gd name="T59" fmla="*/ 46 h 109"/>
              <a:gd name="T60" fmla="*/ 25 w 62"/>
              <a:gd name="T61" fmla="*/ 52 h 109"/>
              <a:gd name="T62" fmla="*/ 22 w 62"/>
              <a:gd name="T63" fmla="*/ 9 h 109"/>
              <a:gd name="T64" fmla="*/ 22 w 62"/>
              <a:gd name="T65" fmla="*/ 9 h 109"/>
              <a:gd name="T66" fmla="*/ 21 w 62"/>
              <a:gd name="T67" fmla="*/ 9 h 109"/>
              <a:gd name="T68" fmla="*/ 18 w 62"/>
              <a:gd name="T69" fmla="*/ 8 h 109"/>
              <a:gd name="T70" fmla="*/ 19 w 62"/>
              <a:gd name="T71" fmla="*/ 9 h 109"/>
              <a:gd name="T72" fmla="*/ 17 w 62"/>
              <a:gd name="T73" fmla="*/ 9 h 109"/>
              <a:gd name="T74" fmla="*/ 13 w 62"/>
              <a:gd name="T75" fmla="*/ 8 h 109"/>
              <a:gd name="T76" fmla="*/ 15 w 62"/>
              <a:gd name="T77" fmla="*/ 9 h 109"/>
              <a:gd name="T78" fmla="*/ 12 w 62"/>
              <a:gd name="T79" fmla="*/ 9 h 109"/>
              <a:gd name="T80" fmla="*/ 8 w 62"/>
              <a:gd name="T81" fmla="*/ 7 h 109"/>
              <a:gd name="T82" fmla="*/ 10 w 62"/>
              <a:gd name="T83" fmla="*/ 9 h 109"/>
              <a:gd name="T84" fmla="*/ 6 w 62"/>
              <a:gd name="T85" fmla="*/ 9 h 109"/>
              <a:gd name="T86" fmla="*/ 31 w 62"/>
              <a:gd name="T87" fmla="*/ 93 h 109"/>
              <a:gd name="T88" fmla="*/ 38 w 62"/>
              <a:gd name="T89" fmla="*/ 100 h 109"/>
              <a:gd name="T90" fmla="*/ 25 w 62"/>
              <a:gd name="T91" fmla="*/ 100 h 109"/>
              <a:gd name="T92" fmla="*/ 25 w 62"/>
              <a:gd name="T93" fmla="*/ 9 h 109"/>
              <a:gd name="T94" fmla="*/ 36 w 62"/>
              <a:gd name="T95" fmla="*/ 9 h 109"/>
              <a:gd name="T96" fmla="*/ 36 w 62"/>
              <a:gd name="T97" fmla="*/ 10 h 109"/>
              <a:gd name="T98" fmla="*/ 24 w 62"/>
              <a:gd name="T99" fmla="*/ 9 h 109"/>
              <a:gd name="T100" fmla="*/ 57 w 62"/>
              <a:gd name="T101" fmla="*/ 92 h 109"/>
              <a:gd name="T102" fmla="*/ 5 w 62"/>
              <a:gd name="T103" fmla="*/ 92 h 109"/>
              <a:gd name="T104" fmla="*/ 57 w 62"/>
              <a:gd name="T105" fmla="*/ 17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2" h="109">
                <a:moveTo>
                  <a:pt x="58" y="0"/>
                </a:moveTo>
                <a:cubicBezTo>
                  <a:pt x="4" y="0"/>
                  <a:pt x="4" y="0"/>
                  <a:pt x="4" y="0"/>
                </a:cubicBezTo>
                <a:cubicBezTo>
                  <a:pt x="2" y="0"/>
                  <a:pt x="0" y="2"/>
                  <a:pt x="0" y="4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07"/>
                  <a:pt x="2" y="109"/>
                  <a:pt x="4" y="109"/>
                </a:cubicBezTo>
                <a:cubicBezTo>
                  <a:pt x="58" y="109"/>
                  <a:pt x="58" y="109"/>
                  <a:pt x="58" y="109"/>
                </a:cubicBezTo>
                <a:cubicBezTo>
                  <a:pt x="60" y="109"/>
                  <a:pt x="62" y="107"/>
                  <a:pt x="62" y="105"/>
                </a:cubicBezTo>
                <a:cubicBezTo>
                  <a:pt x="62" y="4"/>
                  <a:pt x="62" y="4"/>
                  <a:pt x="62" y="4"/>
                </a:cubicBezTo>
                <a:cubicBezTo>
                  <a:pt x="62" y="2"/>
                  <a:pt x="60" y="0"/>
                  <a:pt x="58" y="0"/>
                </a:cubicBezTo>
                <a:moveTo>
                  <a:pt x="48" y="66"/>
                </a:moveTo>
                <a:cubicBezTo>
                  <a:pt x="53" y="66"/>
                  <a:pt x="53" y="66"/>
                  <a:pt x="53" y="66"/>
                </a:cubicBezTo>
                <a:cubicBezTo>
                  <a:pt x="52" y="69"/>
                  <a:pt x="49" y="72"/>
                  <a:pt x="46" y="73"/>
                </a:cubicBezTo>
                <a:cubicBezTo>
                  <a:pt x="43" y="75"/>
                  <a:pt x="38" y="76"/>
                  <a:pt x="33" y="76"/>
                </a:cubicBezTo>
                <a:cubicBezTo>
                  <a:pt x="28" y="76"/>
                  <a:pt x="24" y="75"/>
                  <a:pt x="20" y="74"/>
                </a:cubicBezTo>
                <a:cubicBezTo>
                  <a:pt x="16" y="72"/>
                  <a:pt x="14" y="70"/>
                  <a:pt x="12" y="66"/>
                </a:cubicBezTo>
                <a:cubicBezTo>
                  <a:pt x="10" y="63"/>
                  <a:pt x="9" y="59"/>
                  <a:pt x="9" y="55"/>
                </a:cubicBezTo>
                <a:cubicBezTo>
                  <a:pt x="9" y="51"/>
                  <a:pt x="10" y="47"/>
                  <a:pt x="12" y="43"/>
                </a:cubicBezTo>
                <a:cubicBezTo>
                  <a:pt x="14" y="40"/>
                  <a:pt x="17" y="37"/>
                  <a:pt x="20" y="35"/>
                </a:cubicBezTo>
                <a:cubicBezTo>
                  <a:pt x="24" y="33"/>
                  <a:pt x="28" y="32"/>
                  <a:pt x="33" y="32"/>
                </a:cubicBezTo>
                <a:cubicBezTo>
                  <a:pt x="36" y="32"/>
                  <a:pt x="40" y="33"/>
                  <a:pt x="43" y="35"/>
                </a:cubicBezTo>
                <a:cubicBezTo>
                  <a:pt x="46" y="36"/>
                  <a:pt x="48" y="38"/>
                  <a:pt x="50" y="41"/>
                </a:cubicBezTo>
                <a:cubicBezTo>
                  <a:pt x="51" y="44"/>
                  <a:pt x="52" y="47"/>
                  <a:pt x="52" y="50"/>
                </a:cubicBezTo>
                <a:cubicBezTo>
                  <a:pt x="52" y="54"/>
                  <a:pt x="51" y="57"/>
                  <a:pt x="48" y="60"/>
                </a:cubicBezTo>
                <a:cubicBezTo>
                  <a:pt x="45" y="64"/>
                  <a:pt x="42" y="66"/>
                  <a:pt x="37" y="66"/>
                </a:cubicBezTo>
                <a:cubicBezTo>
                  <a:pt x="36" y="66"/>
                  <a:pt x="35" y="66"/>
                  <a:pt x="34" y="66"/>
                </a:cubicBezTo>
                <a:cubicBezTo>
                  <a:pt x="33" y="65"/>
                  <a:pt x="33" y="65"/>
                  <a:pt x="33" y="64"/>
                </a:cubicBezTo>
                <a:cubicBezTo>
                  <a:pt x="31" y="66"/>
                  <a:pt x="29" y="66"/>
                  <a:pt x="27" y="66"/>
                </a:cubicBezTo>
                <a:cubicBezTo>
                  <a:pt x="24" y="66"/>
                  <a:pt x="22" y="66"/>
                  <a:pt x="20" y="64"/>
                </a:cubicBezTo>
                <a:cubicBezTo>
                  <a:pt x="19" y="62"/>
                  <a:pt x="18" y="60"/>
                  <a:pt x="18" y="57"/>
                </a:cubicBezTo>
                <a:cubicBezTo>
                  <a:pt x="18" y="53"/>
                  <a:pt x="19" y="50"/>
                  <a:pt x="21" y="47"/>
                </a:cubicBezTo>
                <a:cubicBezTo>
                  <a:pt x="23" y="44"/>
                  <a:pt x="26" y="42"/>
                  <a:pt x="30" y="42"/>
                </a:cubicBezTo>
                <a:cubicBezTo>
                  <a:pt x="33" y="42"/>
                  <a:pt x="35" y="43"/>
                  <a:pt x="36" y="45"/>
                </a:cubicBezTo>
                <a:cubicBezTo>
                  <a:pt x="37" y="42"/>
                  <a:pt x="37" y="42"/>
                  <a:pt x="37" y="42"/>
                </a:cubicBezTo>
                <a:cubicBezTo>
                  <a:pt x="43" y="42"/>
                  <a:pt x="43" y="42"/>
                  <a:pt x="43" y="42"/>
                </a:cubicBezTo>
                <a:cubicBezTo>
                  <a:pt x="39" y="59"/>
                  <a:pt x="39" y="59"/>
                  <a:pt x="39" y="59"/>
                </a:cubicBezTo>
                <a:cubicBezTo>
                  <a:pt x="39" y="60"/>
                  <a:pt x="39" y="60"/>
                  <a:pt x="39" y="61"/>
                </a:cubicBezTo>
                <a:cubicBezTo>
                  <a:pt x="39" y="61"/>
                  <a:pt x="39" y="61"/>
                  <a:pt x="39" y="61"/>
                </a:cubicBezTo>
                <a:cubicBezTo>
                  <a:pt x="39" y="62"/>
                  <a:pt x="40" y="62"/>
                  <a:pt x="40" y="62"/>
                </a:cubicBezTo>
                <a:cubicBezTo>
                  <a:pt x="41" y="62"/>
                  <a:pt x="41" y="61"/>
                  <a:pt x="43" y="60"/>
                </a:cubicBezTo>
                <a:cubicBezTo>
                  <a:pt x="44" y="59"/>
                  <a:pt x="45" y="58"/>
                  <a:pt x="46" y="56"/>
                </a:cubicBezTo>
                <a:cubicBezTo>
                  <a:pt x="47" y="54"/>
                  <a:pt x="48" y="52"/>
                  <a:pt x="48" y="50"/>
                </a:cubicBezTo>
                <a:cubicBezTo>
                  <a:pt x="48" y="46"/>
                  <a:pt x="46" y="43"/>
                  <a:pt x="44" y="40"/>
                </a:cubicBezTo>
                <a:cubicBezTo>
                  <a:pt x="41" y="38"/>
                  <a:pt x="37" y="37"/>
                  <a:pt x="32" y="37"/>
                </a:cubicBezTo>
                <a:cubicBezTo>
                  <a:pt x="28" y="37"/>
                  <a:pt x="25" y="37"/>
                  <a:pt x="22" y="39"/>
                </a:cubicBezTo>
                <a:cubicBezTo>
                  <a:pt x="19" y="41"/>
                  <a:pt x="17" y="43"/>
                  <a:pt x="15" y="46"/>
                </a:cubicBezTo>
                <a:cubicBezTo>
                  <a:pt x="14" y="49"/>
                  <a:pt x="13" y="52"/>
                  <a:pt x="13" y="56"/>
                </a:cubicBezTo>
                <a:cubicBezTo>
                  <a:pt x="13" y="59"/>
                  <a:pt x="14" y="62"/>
                  <a:pt x="16" y="65"/>
                </a:cubicBezTo>
                <a:cubicBezTo>
                  <a:pt x="17" y="67"/>
                  <a:pt x="20" y="69"/>
                  <a:pt x="23" y="70"/>
                </a:cubicBezTo>
                <a:cubicBezTo>
                  <a:pt x="25" y="72"/>
                  <a:pt x="29" y="72"/>
                  <a:pt x="33" y="72"/>
                </a:cubicBezTo>
                <a:cubicBezTo>
                  <a:pt x="36" y="72"/>
                  <a:pt x="39" y="72"/>
                  <a:pt x="42" y="71"/>
                </a:cubicBezTo>
                <a:cubicBezTo>
                  <a:pt x="45" y="70"/>
                  <a:pt x="47" y="68"/>
                  <a:pt x="48" y="66"/>
                </a:cubicBezTo>
                <a:moveTo>
                  <a:pt x="24" y="57"/>
                </a:moveTo>
                <a:cubicBezTo>
                  <a:pt x="24" y="59"/>
                  <a:pt x="24" y="60"/>
                  <a:pt x="25" y="61"/>
                </a:cubicBezTo>
                <a:cubicBezTo>
                  <a:pt x="26" y="62"/>
                  <a:pt x="27" y="62"/>
                  <a:pt x="28" y="62"/>
                </a:cubicBezTo>
                <a:cubicBezTo>
                  <a:pt x="29" y="62"/>
                  <a:pt x="29" y="62"/>
                  <a:pt x="30" y="62"/>
                </a:cubicBezTo>
                <a:cubicBezTo>
                  <a:pt x="31" y="61"/>
                  <a:pt x="31" y="61"/>
                  <a:pt x="32" y="60"/>
                </a:cubicBezTo>
                <a:cubicBezTo>
                  <a:pt x="33" y="59"/>
                  <a:pt x="33" y="58"/>
                  <a:pt x="34" y="56"/>
                </a:cubicBezTo>
                <a:cubicBezTo>
                  <a:pt x="35" y="54"/>
                  <a:pt x="35" y="53"/>
                  <a:pt x="35" y="51"/>
                </a:cubicBezTo>
                <a:cubicBezTo>
                  <a:pt x="35" y="49"/>
                  <a:pt x="34" y="48"/>
                  <a:pt x="34" y="47"/>
                </a:cubicBezTo>
                <a:cubicBezTo>
                  <a:pt x="33" y="46"/>
                  <a:pt x="32" y="46"/>
                  <a:pt x="31" y="46"/>
                </a:cubicBezTo>
                <a:cubicBezTo>
                  <a:pt x="29" y="46"/>
                  <a:pt x="28" y="46"/>
                  <a:pt x="27" y="47"/>
                </a:cubicBezTo>
                <a:cubicBezTo>
                  <a:pt x="26" y="48"/>
                  <a:pt x="25" y="50"/>
                  <a:pt x="25" y="52"/>
                </a:cubicBezTo>
                <a:cubicBezTo>
                  <a:pt x="24" y="54"/>
                  <a:pt x="24" y="55"/>
                  <a:pt x="24" y="57"/>
                </a:cubicBezTo>
                <a:moveTo>
                  <a:pt x="22" y="9"/>
                </a:move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10"/>
                  <a:pt x="22" y="10"/>
                  <a:pt x="22" y="10"/>
                </a:cubicBezTo>
                <a:cubicBezTo>
                  <a:pt x="21" y="10"/>
                  <a:pt x="21" y="10"/>
                  <a:pt x="21" y="9"/>
                </a:cubicBezTo>
                <a:cubicBezTo>
                  <a:pt x="21" y="9"/>
                  <a:pt x="21" y="9"/>
                  <a:pt x="22" y="9"/>
                </a:cubicBezTo>
                <a:moveTo>
                  <a:pt x="18" y="8"/>
                </a:moveTo>
                <a:cubicBezTo>
                  <a:pt x="18" y="8"/>
                  <a:pt x="18" y="8"/>
                  <a:pt x="18" y="8"/>
                </a:cubicBezTo>
                <a:cubicBezTo>
                  <a:pt x="19" y="8"/>
                  <a:pt x="19" y="9"/>
                  <a:pt x="19" y="9"/>
                </a:cubicBezTo>
                <a:cubicBezTo>
                  <a:pt x="19" y="10"/>
                  <a:pt x="19" y="10"/>
                  <a:pt x="18" y="10"/>
                </a:cubicBezTo>
                <a:cubicBezTo>
                  <a:pt x="17" y="10"/>
                  <a:pt x="17" y="10"/>
                  <a:pt x="17" y="9"/>
                </a:cubicBezTo>
                <a:cubicBezTo>
                  <a:pt x="17" y="9"/>
                  <a:pt x="17" y="8"/>
                  <a:pt x="18" y="8"/>
                </a:cubicBezTo>
                <a:moveTo>
                  <a:pt x="13" y="8"/>
                </a:moveTo>
                <a:cubicBezTo>
                  <a:pt x="13" y="8"/>
                  <a:pt x="13" y="8"/>
                  <a:pt x="13" y="8"/>
                </a:cubicBezTo>
                <a:cubicBezTo>
                  <a:pt x="14" y="8"/>
                  <a:pt x="15" y="8"/>
                  <a:pt x="15" y="9"/>
                </a:cubicBezTo>
                <a:cubicBezTo>
                  <a:pt x="15" y="10"/>
                  <a:pt x="14" y="11"/>
                  <a:pt x="13" y="11"/>
                </a:cubicBezTo>
                <a:cubicBezTo>
                  <a:pt x="12" y="11"/>
                  <a:pt x="12" y="10"/>
                  <a:pt x="12" y="9"/>
                </a:cubicBezTo>
                <a:cubicBezTo>
                  <a:pt x="12" y="8"/>
                  <a:pt x="12" y="8"/>
                  <a:pt x="13" y="8"/>
                </a:cubicBezTo>
                <a:moveTo>
                  <a:pt x="8" y="7"/>
                </a:moveTo>
                <a:cubicBezTo>
                  <a:pt x="8" y="7"/>
                  <a:pt x="8" y="7"/>
                  <a:pt x="8" y="7"/>
                </a:cubicBezTo>
                <a:cubicBezTo>
                  <a:pt x="9" y="7"/>
                  <a:pt x="10" y="8"/>
                  <a:pt x="10" y="9"/>
                </a:cubicBezTo>
                <a:cubicBezTo>
                  <a:pt x="10" y="10"/>
                  <a:pt x="9" y="11"/>
                  <a:pt x="8" y="11"/>
                </a:cubicBezTo>
                <a:cubicBezTo>
                  <a:pt x="7" y="11"/>
                  <a:pt x="6" y="10"/>
                  <a:pt x="6" y="9"/>
                </a:cubicBezTo>
                <a:cubicBezTo>
                  <a:pt x="6" y="8"/>
                  <a:pt x="7" y="7"/>
                  <a:pt x="8" y="7"/>
                </a:cubicBezTo>
                <a:moveTo>
                  <a:pt x="31" y="93"/>
                </a:moveTo>
                <a:cubicBezTo>
                  <a:pt x="31" y="93"/>
                  <a:pt x="31" y="93"/>
                  <a:pt x="31" y="93"/>
                </a:cubicBezTo>
                <a:cubicBezTo>
                  <a:pt x="35" y="93"/>
                  <a:pt x="38" y="96"/>
                  <a:pt x="38" y="100"/>
                </a:cubicBezTo>
                <a:cubicBezTo>
                  <a:pt x="38" y="103"/>
                  <a:pt x="35" y="106"/>
                  <a:pt x="31" y="106"/>
                </a:cubicBezTo>
                <a:cubicBezTo>
                  <a:pt x="27" y="106"/>
                  <a:pt x="25" y="103"/>
                  <a:pt x="25" y="100"/>
                </a:cubicBezTo>
                <a:cubicBezTo>
                  <a:pt x="25" y="96"/>
                  <a:pt x="27" y="93"/>
                  <a:pt x="31" y="93"/>
                </a:cubicBezTo>
                <a:moveTo>
                  <a:pt x="25" y="9"/>
                </a:moveTo>
                <a:cubicBezTo>
                  <a:pt x="25" y="9"/>
                  <a:pt x="25" y="9"/>
                  <a:pt x="25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7" y="10"/>
                  <a:pt x="37" y="10"/>
                  <a:pt x="36" y="10"/>
                </a:cubicBezTo>
                <a:cubicBezTo>
                  <a:pt x="25" y="10"/>
                  <a:pt x="25" y="10"/>
                  <a:pt x="25" y="10"/>
                </a:cubicBezTo>
                <a:cubicBezTo>
                  <a:pt x="25" y="10"/>
                  <a:pt x="24" y="10"/>
                  <a:pt x="24" y="9"/>
                </a:cubicBezTo>
                <a:cubicBezTo>
                  <a:pt x="24" y="9"/>
                  <a:pt x="25" y="9"/>
                  <a:pt x="25" y="9"/>
                </a:cubicBezTo>
                <a:moveTo>
                  <a:pt x="57" y="92"/>
                </a:moveTo>
                <a:cubicBezTo>
                  <a:pt x="57" y="92"/>
                  <a:pt x="57" y="92"/>
                  <a:pt x="57" y="92"/>
                </a:cubicBezTo>
                <a:cubicBezTo>
                  <a:pt x="5" y="92"/>
                  <a:pt x="5" y="92"/>
                  <a:pt x="5" y="92"/>
                </a:cubicBezTo>
                <a:cubicBezTo>
                  <a:pt x="5" y="17"/>
                  <a:pt x="5" y="17"/>
                  <a:pt x="5" y="17"/>
                </a:cubicBezTo>
                <a:cubicBezTo>
                  <a:pt x="57" y="17"/>
                  <a:pt x="57" y="17"/>
                  <a:pt x="57" y="17"/>
                </a:cubicBezTo>
                <a:lnTo>
                  <a:pt x="57" y="9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4" name="Freeform 84"/>
          <p:cNvSpPr>
            <a:spLocks noEditPoints="1"/>
          </p:cNvSpPr>
          <p:nvPr/>
        </p:nvSpPr>
        <p:spPr bwMode="auto">
          <a:xfrm>
            <a:off x="1747748" y="7902335"/>
            <a:ext cx="661674" cy="512982"/>
          </a:xfrm>
          <a:custGeom>
            <a:avLst/>
            <a:gdLst>
              <a:gd name="T0" fmla="*/ 111 w 178"/>
              <a:gd name="T1" fmla="*/ 43 h 138"/>
              <a:gd name="T2" fmla="*/ 14 w 178"/>
              <a:gd name="T3" fmla="*/ 46 h 138"/>
              <a:gd name="T4" fmla="*/ 14 w 178"/>
              <a:gd name="T5" fmla="*/ 90 h 138"/>
              <a:gd name="T6" fmla="*/ 14 w 178"/>
              <a:gd name="T7" fmla="*/ 100 h 138"/>
              <a:gd name="T8" fmla="*/ 14 w 178"/>
              <a:gd name="T9" fmla="*/ 113 h 138"/>
              <a:gd name="T10" fmla="*/ 26 w 178"/>
              <a:gd name="T11" fmla="*/ 115 h 138"/>
              <a:gd name="T12" fmla="*/ 37 w 178"/>
              <a:gd name="T13" fmla="*/ 116 h 138"/>
              <a:gd name="T14" fmla="*/ 45 w 178"/>
              <a:gd name="T15" fmla="*/ 116 h 138"/>
              <a:gd name="T16" fmla="*/ 53 w 178"/>
              <a:gd name="T17" fmla="*/ 111 h 138"/>
              <a:gd name="T18" fmla="*/ 53 w 178"/>
              <a:gd name="T19" fmla="*/ 97 h 138"/>
              <a:gd name="T20" fmla="*/ 50 w 178"/>
              <a:gd name="T21" fmla="*/ 87 h 138"/>
              <a:gd name="T22" fmla="*/ 45 w 178"/>
              <a:gd name="T23" fmla="*/ 85 h 138"/>
              <a:gd name="T24" fmla="*/ 36 w 178"/>
              <a:gd name="T25" fmla="*/ 87 h 138"/>
              <a:gd name="T26" fmla="*/ 21 w 178"/>
              <a:gd name="T27" fmla="*/ 87 h 138"/>
              <a:gd name="T28" fmla="*/ 71 w 178"/>
              <a:gd name="T29" fmla="*/ 90 h 138"/>
              <a:gd name="T30" fmla="*/ 70 w 178"/>
              <a:gd name="T31" fmla="*/ 102 h 138"/>
              <a:gd name="T32" fmla="*/ 70 w 178"/>
              <a:gd name="T33" fmla="*/ 110 h 138"/>
              <a:gd name="T34" fmla="*/ 78 w 178"/>
              <a:gd name="T35" fmla="*/ 115 h 138"/>
              <a:gd name="T36" fmla="*/ 91 w 178"/>
              <a:gd name="T37" fmla="*/ 115 h 138"/>
              <a:gd name="T38" fmla="*/ 103 w 178"/>
              <a:gd name="T39" fmla="*/ 116 h 138"/>
              <a:gd name="T40" fmla="*/ 107 w 178"/>
              <a:gd name="T41" fmla="*/ 110 h 138"/>
              <a:gd name="T42" fmla="*/ 107 w 178"/>
              <a:gd name="T43" fmla="*/ 102 h 138"/>
              <a:gd name="T44" fmla="*/ 107 w 178"/>
              <a:gd name="T45" fmla="*/ 87 h 138"/>
              <a:gd name="T46" fmla="*/ 99 w 178"/>
              <a:gd name="T47" fmla="*/ 85 h 138"/>
              <a:gd name="T48" fmla="*/ 89 w 178"/>
              <a:gd name="T49" fmla="*/ 85 h 138"/>
              <a:gd name="T50" fmla="*/ 80 w 178"/>
              <a:gd name="T51" fmla="*/ 87 h 138"/>
              <a:gd name="T52" fmla="*/ 125 w 178"/>
              <a:gd name="T53" fmla="*/ 49 h 138"/>
              <a:gd name="T54" fmla="*/ 125 w 178"/>
              <a:gd name="T55" fmla="*/ 61 h 138"/>
              <a:gd name="T56" fmla="*/ 124 w 178"/>
              <a:gd name="T57" fmla="*/ 72 h 138"/>
              <a:gd name="T58" fmla="*/ 130 w 178"/>
              <a:gd name="T59" fmla="*/ 75 h 138"/>
              <a:gd name="T60" fmla="*/ 143 w 178"/>
              <a:gd name="T61" fmla="*/ 75 h 138"/>
              <a:gd name="T62" fmla="*/ 156 w 178"/>
              <a:gd name="T63" fmla="*/ 75 h 138"/>
              <a:gd name="T64" fmla="*/ 160 w 178"/>
              <a:gd name="T65" fmla="*/ 71 h 138"/>
              <a:gd name="T66" fmla="*/ 161 w 178"/>
              <a:gd name="T67" fmla="*/ 59 h 138"/>
              <a:gd name="T68" fmla="*/ 161 w 178"/>
              <a:gd name="T69" fmla="*/ 51 h 138"/>
              <a:gd name="T70" fmla="*/ 153 w 178"/>
              <a:gd name="T71" fmla="*/ 46 h 138"/>
              <a:gd name="T72" fmla="*/ 142 w 178"/>
              <a:gd name="T73" fmla="*/ 44 h 138"/>
              <a:gd name="T74" fmla="*/ 134 w 178"/>
              <a:gd name="T75" fmla="*/ 44 h 138"/>
              <a:gd name="T76" fmla="*/ 124 w 178"/>
              <a:gd name="T77" fmla="*/ 89 h 138"/>
              <a:gd name="T78" fmla="*/ 125 w 178"/>
              <a:gd name="T79" fmla="*/ 100 h 138"/>
              <a:gd name="T80" fmla="*/ 125 w 178"/>
              <a:gd name="T81" fmla="*/ 111 h 138"/>
              <a:gd name="T82" fmla="*/ 130 w 178"/>
              <a:gd name="T83" fmla="*/ 116 h 138"/>
              <a:gd name="T84" fmla="*/ 140 w 178"/>
              <a:gd name="T85" fmla="*/ 115 h 138"/>
              <a:gd name="T86" fmla="*/ 155 w 178"/>
              <a:gd name="T87" fmla="*/ 115 h 138"/>
              <a:gd name="T88" fmla="*/ 160 w 178"/>
              <a:gd name="T89" fmla="*/ 111 h 138"/>
              <a:gd name="T90" fmla="*/ 160 w 178"/>
              <a:gd name="T91" fmla="*/ 100 h 138"/>
              <a:gd name="T92" fmla="*/ 163 w 178"/>
              <a:gd name="T93" fmla="*/ 89 h 138"/>
              <a:gd name="T94" fmla="*/ 155 w 178"/>
              <a:gd name="T95" fmla="*/ 87 h 138"/>
              <a:gd name="T96" fmla="*/ 143 w 178"/>
              <a:gd name="T97" fmla="*/ 87 h 138"/>
              <a:gd name="T98" fmla="*/ 132 w 178"/>
              <a:gd name="T99" fmla="*/ 85 h 138"/>
              <a:gd name="T100" fmla="*/ 14 w 178"/>
              <a:gd name="T101" fmla="*/ 54 h 138"/>
              <a:gd name="T102" fmla="*/ 14 w 178"/>
              <a:gd name="T103" fmla="*/ 62 h 138"/>
              <a:gd name="T104" fmla="*/ 16 w 178"/>
              <a:gd name="T105" fmla="*/ 75 h 138"/>
              <a:gd name="T106" fmla="*/ 29 w 178"/>
              <a:gd name="T107" fmla="*/ 75 h 138"/>
              <a:gd name="T108" fmla="*/ 40 w 178"/>
              <a:gd name="T109" fmla="*/ 77 h 138"/>
              <a:gd name="T110" fmla="*/ 49 w 178"/>
              <a:gd name="T111" fmla="*/ 77 h 138"/>
              <a:gd name="T112" fmla="*/ 52 w 178"/>
              <a:gd name="T113" fmla="*/ 67 h 138"/>
              <a:gd name="T114" fmla="*/ 52 w 178"/>
              <a:gd name="T115" fmla="*/ 54 h 138"/>
              <a:gd name="T116" fmla="*/ 52 w 178"/>
              <a:gd name="T117" fmla="*/ 44 h 138"/>
              <a:gd name="T118" fmla="*/ 42 w 178"/>
              <a:gd name="T119" fmla="*/ 44 h 138"/>
              <a:gd name="T120" fmla="*/ 31 w 178"/>
              <a:gd name="T121" fmla="*/ 46 h 138"/>
              <a:gd name="T122" fmla="*/ 47 w 178"/>
              <a:gd name="T123" fmla="*/ 10 h 138"/>
              <a:gd name="T124" fmla="*/ 3 w 178"/>
              <a:gd name="T125" fmla="*/ 31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8" h="138">
                <a:moveTo>
                  <a:pt x="1" y="0"/>
                </a:moveTo>
                <a:lnTo>
                  <a:pt x="176" y="0"/>
                </a:lnTo>
                <a:lnTo>
                  <a:pt x="178" y="0"/>
                </a:lnTo>
                <a:lnTo>
                  <a:pt x="178" y="4"/>
                </a:lnTo>
                <a:lnTo>
                  <a:pt x="178" y="136"/>
                </a:lnTo>
                <a:lnTo>
                  <a:pt x="178" y="138"/>
                </a:lnTo>
                <a:lnTo>
                  <a:pt x="176" y="138"/>
                </a:lnTo>
                <a:lnTo>
                  <a:pt x="1" y="138"/>
                </a:lnTo>
                <a:lnTo>
                  <a:pt x="0" y="138"/>
                </a:lnTo>
                <a:lnTo>
                  <a:pt x="0" y="136"/>
                </a:lnTo>
                <a:lnTo>
                  <a:pt x="0" y="4"/>
                </a:lnTo>
                <a:lnTo>
                  <a:pt x="0" y="0"/>
                </a:lnTo>
                <a:lnTo>
                  <a:pt x="1" y="0"/>
                </a:lnTo>
                <a:close/>
                <a:moveTo>
                  <a:pt x="67" y="43"/>
                </a:moveTo>
                <a:lnTo>
                  <a:pt x="109" y="43"/>
                </a:lnTo>
                <a:lnTo>
                  <a:pt x="111" y="43"/>
                </a:lnTo>
                <a:lnTo>
                  <a:pt x="111" y="43"/>
                </a:lnTo>
                <a:lnTo>
                  <a:pt x="111" y="75"/>
                </a:lnTo>
                <a:lnTo>
                  <a:pt x="111" y="77"/>
                </a:lnTo>
                <a:lnTo>
                  <a:pt x="109" y="77"/>
                </a:lnTo>
                <a:lnTo>
                  <a:pt x="67" y="77"/>
                </a:lnTo>
                <a:lnTo>
                  <a:pt x="67" y="77"/>
                </a:lnTo>
                <a:lnTo>
                  <a:pt x="67" y="75"/>
                </a:lnTo>
                <a:lnTo>
                  <a:pt x="67" y="43"/>
                </a:lnTo>
                <a:lnTo>
                  <a:pt x="67" y="43"/>
                </a:lnTo>
                <a:lnTo>
                  <a:pt x="67" y="43"/>
                </a:lnTo>
                <a:close/>
                <a:moveTo>
                  <a:pt x="18" y="44"/>
                </a:moveTo>
                <a:lnTo>
                  <a:pt x="18" y="46"/>
                </a:lnTo>
                <a:lnTo>
                  <a:pt x="16" y="46"/>
                </a:lnTo>
                <a:lnTo>
                  <a:pt x="16" y="46"/>
                </a:lnTo>
                <a:lnTo>
                  <a:pt x="14" y="46"/>
                </a:lnTo>
                <a:lnTo>
                  <a:pt x="14" y="46"/>
                </a:lnTo>
                <a:lnTo>
                  <a:pt x="14" y="44"/>
                </a:lnTo>
                <a:lnTo>
                  <a:pt x="16" y="44"/>
                </a:lnTo>
                <a:lnTo>
                  <a:pt x="18" y="44"/>
                </a:lnTo>
                <a:close/>
                <a:moveTo>
                  <a:pt x="14" y="85"/>
                </a:moveTo>
                <a:lnTo>
                  <a:pt x="14" y="85"/>
                </a:lnTo>
                <a:lnTo>
                  <a:pt x="16" y="85"/>
                </a:lnTo>
                <a:lnTo>
                  <a:pt x="18" y="85"/>
                </a:lnTo>
                <a:lnTo>
                  <a:pt x="18" y="87"/>
                </a:lnTo>
                <a:lnTo>
                  <a:pt x="16" y="87"/>
                </a:lnTo>
                <a:lnTo>
                  <a:pt x="16" y="87"/>
                </a:lnTo>
                <a:lnTo>
                  <a:pt x="14" y="87"/>
                </a:lnTo>
                <a:lnTo>
                  <a:pt x="14" y="85"/>
                </a:lnTo>
                <a:close/>
                <a:moveTo>
                  <a:pt x="14" y="89"/>
                </a:moveTo>
                <a:lnTo>
                  <a:pt x="16" y="89"/>
                </a:lnTo>
                <a:lnTo>
                  <a:pt x="16" y="90"/>
                </a:lnTo>
                <a:lnTo>
                  <a:pt x="14" y="90"/>
                </a:lnTo>
                <a:lnTo>
                  <a:pt x="14" y="89"/>
                </a:lnTo>
                <a:close/>
                <a:moveTo>
                  <a:pt x="14" y="92"/>
                </a:moveTo>
                <a:lnTo>
                  <a:pt x="16" y="92"/>
                </a:lnTo>
                <a:lnTo>
                  <a:pt x="16" y="93"/>
                </a:lnTo>
                <a:lnTo>
                  <a:pt x="14" y="93"/>
                </a:lnTo>
                <a:lnTo>
                  <a:pt x="14" y="92"/>
                </a:lnTo>
                <a:close/>
                <a:moveTo>
                  <a:pt x="14" y="95"/>
                </a:moveTo>
                <a:lnTo>
                  <a:pt x="16" y="95"/>
                </a:lnTo>
                <a:lnTo>
                  <a:pt x="16" y="98"/>
                </a:lnTo>
                <a:lnTo>
                  <a:pt x="14" y="98"/>
                </a:lnTo>
                <a:lnTo>
                  <a:pt x="14" y="95"/>
                </a:lnTo>
                <a:close/>
                <a:moveTo>
                  <a:pt x="14" y="100"/>
                </a:moveTo>
                <a:lnTo>
                  <a:pt x="16" y="100"/>
                </a:lnTo>
                <a:lnTo>
                  <a:pt x="16" y="102"/>
                </a:lnTo>
                <a:lnTo>
                  <a:pt x="14" y="102"/>
                </a:lnTo>
                <a:lnTo>
                  <a:pt x="14" y="100"/>
                </a:lnTo>
                <a:close/>
                <a:moveTo>
                  <a:pt x="14" y="103"/>
                </a:moveTo>
                <a:lnTo>
                  <a:pt x="16" y="103"/>
                </a:lnTo>
                <a:lnTo>
                  <a:pt x="16" y="105"/>
                </a:lnTo>
                <a:lnTo>
                  <a:pt x="14" y="105"/>
                </a:lnTo>
                <a:lnTo>
                  <a:pt x="14" y="103"/>
                </a:lnTo>
                <a:close/>
                <a:moveTo>
                  <a:pt x="14" y="107"/>
                </a:moveTo>
                <a:lnTo>
                  <a:pt x="16" y="107"/>
                </a:lnTo>
                <a:lnTo>
                  <a:pt x="16" y="108"/>
                </a:lnTo>
                <a:lnTo>
                  <a:pt x="14" y="108"/>
                </a:lnTo>
                <a:lnTo>
                  <a:pt x="14" y="107"/>
                </a:lnTo>
                <a:close/>
                <a:moveTo>
                  <a:pt x="14" y="110"/>
                </a:moveTo>
                <a:lnTo>
                  <a:pt x="16" y="110"/>
                </a:lnTo>
                <a:lnTo>
                  <a:pt x="16" y="111"/>
                </a:lnTo>
                <a:lnTo>
                  <a:pt x="14" y="111"/>
                </a:lnTo>
                <a:lnTo>
                  <a:pt x="14" y="110"/>
                </a:lnTo>
                <a:close/>
                <a:moveTo>
                  <a:pt x="14" y="113"/>
                </a:moveTo>
                <a:lnTo>
                  <a:pt x="16" y="113"/>
                </a:lnTo>
                <a:lnTo>
                  <a:pt x="16" y="115"/>
                </a:lnTo>
                <a:lnTo>
                  <a:pt x="14" y="115"/>
                </a:lnTo>
                <a:lnTo>
                  <a:pt x="14" y="113"/>
                </a:lnTo>
                <a:close/>
                <a:moveTo>
                  <a:pt x="18" y="115"/>
                </a:moveTo>
                <a:lnTo>
                  <a:pt x="19" y="115"/>
                </a:lnTo>
                <a:lnTo>
                  <a:pt x="19" y="116"/>
                </a:lnTo>
                <a:lnTo>
                  <a:pt x="18" y="116"/>
                </a:lnTo>
                <a:lnTo>
                  <a:pt x="18" y="115"/>
                </a:lnTo>
                <a:close/>
                <a:moveTo>
                  <a:pt x="21" y="115"/>
                </a:moveTo>
                <a:lnTo>
                  <a:pt x="22" y="115"/>
                </a:lnTo>
                <a:lnTo>
                  <a:pt x="22" y="116"/>
                </a:lnTo>
                <a:lnTo>
                  <a:pt x="21" y="116"/>
                </a:lnTo>
                <a:lnTo>
                  <a:pt x="21" y="115"/>
                </a:lnTo>
                <a:close/>
                <a:moveTo>
                  <a:pt x="24" y="115"/>
                </a:moveTo>
                <a:lnTo>
                  <a:pt x="26" y="115"/>
                </a:lnTo>
                <a:lnTo>
                  <a:pt x="26" y="116"/>
                </a:lnTo>
                <a:lnTo>
                  <a:pt x="24" y="116"/>
                </a:lnTo>
                <a:lnTo>
                  <a:pt x="24" y="115"/>
                </a:lnTo>
                <a:close/>
                <a:moveTo>
                  <a:pt x="27" y="115"/>
                </a:moveTo>
                <a:lnTo>
                  <a:pt x="29" y="115"/>
                </a:lnTo>
                <a:lnTo>
                  <a:pt x="29" y="116"/>
                </a:lnTo>
                <a:lnTo>
                  <a:pt x="27" y="116"/>
                </a:lnTo>
                <a:lnTo>
                  <a:pt x="27" y="115"/>
                </a:lnTo>
                <a:close/>
                <a:moveTo>
                  <a:pt x="31" y="115"/>
                </a:moveTo>
                <a:lnTo>
                  <a:pt x="32" y="115"/>
                </a:lnTo>
                <a:lnTo>
                  <a:pt x="32" y="116"/>
                </a:lnTo>
                <a:lnTo>
                  <a:pt x="31" y="116"/>
                </a:lnTo>
                <a:lnTo>
                  <a:pt x="31" y="115"/>
                </a:lnTo>
                <a:close/>
                <a:moveTo>
                  <a:pt x="36" y="115"/>
                </a:moveTo>
                <a:lnTo>
                  <a:pt x="37" y="115"/>
                </a:lnTo>
                <a:lnTo>
                  <a:pt x="37" y="116"/>
                </a:lnTo>
                <a:lnTo>
                  <a:pt x="36" y="116"/>
                </a:lnTo>
                <a:lnTo>
                  <a:pt x="36" y="115"/>
                </a:lnTo>
                <a:close/>
                <a:moveTo>
                  <a:pt x="39" y="115"/>
                </a:moveTo>
                <a:lnTo>
                  <a:pt x="40" y="115"/>
                </a:lnTo>
                <a:lnTo>
                  <a:pt x="40" y="116"/>
                </a:lnTo>
                <a:lnTo>
                  <a:pt x="39" y="116"/>
                </a:lnTo>
                <a:lnTo>
                  <a:pt x="39" y="115"/>
                </a:lnTo>
                <a:close/>
                <a:moveTo>
                  <a:pt x="42" y="115"/>
                </a:moveTo>
                <a:lnTo>
                  <a:pt x="44" y="115"/>
                </a:lnTo>
                <a:lnTo>
                  <a:pt x="44" y="116"/>
                </a:lnTo>
                <a:lnTo>
                  <a:pt x="42" y="116"/>
                </a:lnTo>
                <a:lnTo>
                  <a:pt x="42" y="115"/>
                </a:lnTo>
                <a:close/>
                <a:moveTo>
                  <a:pt x="45" y="115"/>
                </a:moveTo>
                <a:lnTo>
                  <a:pt x="47" y="115"/>
                </a:lnTo>
                <a:lnTo>
                  <a:pt x="47" y="116"/>
                </a:lnTo>
                <a:lnTo>
                  <a:pt x="45" y="116"/>
                </a:lnTo>
                <a:lnTo>
                  <a:pt x="45" y="115"/>
                </a:lnTo>
                <a:close/>
                <a:moveTo>
                  <a:pt x="49" y="115"/>
                </a:moveTo>
                <a:lnTo>
                  <a:pt x="50" y="115"/>
                </a:lnTo>
                <a:lnTo>
                  <a:pt x="50" y="116"/>
                </a:lnTo>
                <a:lnTo>
                  <a:pt x="49" y="116"/>
                </a:lnTo>
                <a:lnTo>
                  <a:pt x="49" y="115"/>
                </a:lnTo>
                <a:close/>
                <a:moveTo>
                  <a:pt x="53" y="115"/>
                </a:moveTo>
                <a:lnTo>
                  <a:pt x="50" y="115"/>
                </a:lnTo>
                <a:lnTo>
                  <a:pt x="50" y="113"/>
                </a:lnTo>
                <a:lnTo>
                  <a:pt x="53" y="113"/>
                </a:lnTo>
                <a:lnTo>
                  <a:pt x="53" y="115"/>
                </a:lnTo>
                <a:close/>
                <a:moveTo>
                  <a:pt x="53" y="111"/>
                </a:moveTo>
                <a:lnTo>
                  <a:pt x="50" y="111"/>
                </a:lnTo>
                <a:lnTo>
                  <a:pt x="50" y="110"/>
                </a:lnTo>
                <a:lnTo>
                  <a:pt x="53" y="110"/>
                </a:lnTo>
                <a:lnTo>
                  <a:pt x="53" y="111"/>
                </a:lnTo>
                <a:close/>
                <a:moveTo>
                  <a:pt x="53" y="108"/>
                </a:moveTo>
                <a:lnTo>
                  <a:pt x="50" y="108"/>
                </a:lnTo>
                <a:lnTo>
                  <a:pt x="50" y="107"/>
                </a:lnTo>
                <a:lnTo>
                  <a:pt x="53" y="107"/>
                </a:lnTo>
                <a:lnTo>
                  <a:pt x="53" y="108"/>
                </a:lnTo>
                <a:close/>
                <a:moveTo>
                  <a:pt x="53" y="105"/>
                </a:moveTo>
                <a:lnTo>
                  <a:pt x="50" y="105"/>
                </a:lnTo>
                <a:lnTo>
                  <a:pt x="50" y="103"/>
                </a:lnTo>
                <a:lnTo>
                  <a:pt x="53" y="103"/>
                </a:lnTo>
                <a:lnTo>
                  <a:pt x="53" y="105"/>
                </a:lnTo>
                <a:close/>
                <a:moveTo>
                  <a:pt x="53" y="102"/>
                </a:moveTo>
                <a:lnTo>
                  <a:pt x="50" y="102"/>
                </a:lnTo>
                <a:lnTo>
                  <a:pt x="50" y="100"/>
                </a:lnTo>
                <a:lnTo>
                  <a:pt x="53" y="100"/>
                </a:lnTo>
                <a:lnTo>
                  <a:pt x="53" y="102"/>
                </a:lnTo>
                <a:close/>
                <a:moveTo>
                  <a:pt x="53" y="97"/>
                </a:moveTo>
                <a:lnTo>
                  <a:pt x="50" y="97"/>
                </a:lnTo>
                <a:lnTo>
                  <a:pt x="50" y="95"/>
                </a:lnTo>
                <a:lnTo>
                  <a:pt x="53" y="95"/>
                </a:lnTo>
                <a:lnTo>
                  <a:pt x="53" y="97"/>
                </a:lnTo>
                <a:close/>
                <a:moveTo>
                  <a:pt x="53" y="93"/>
                </a:moveTo>
                <a:lnTo>
                  <a:pt x="50" y="93"/>
                </a:lnTo>
                <a:lnTo>
                  <a:pt x="50" y="92"/>
                </a:lnTo>
                <a:lnTo>
                  <a:pt x="53" y="92"/>
                </a:lnTo>
                <a:lnTo>
                  <a:pt x="53" y="93"/>
                </a:lnTo>
                <a:close/>
                <a:moveTo>
                  <a:pt x="53" y="90"/>
                </a:moveTo>
                <a:lnTo>
                  <a:pt x="50" y="90"/>
                </a:lnTo>
                <a:lnTo>
                  <a:pt x="50" y="89"/>
                </a:lnTo>
                <a:lnTo>
                  <a:pt x="53" y="89"/>
                </a:lnTo>
                <a:lnTo>
                  <a:pt x="53" y="90"/>
                </a:lnTo>
                <a:close/>
                <a:moveTo>
                  <a:pt x="53" y="87"/>
                </a:moveTo>
                <a:lnTo>
                  <a:pt x="50" y="87"/>
                </a:lnTo>
                <a:lnTo>
                  <a:pt x="50" y="85"/>
                </a:lnTo>
                <a:lnTo>
                  <a:pt x="52" y="85"/>
                </a:lnTo>
                <a:lnTo>
                  <a:pt x="52" y="85"/>
                </a:lnTo>
                <a:lnTo>
                  <a:pt x="52" y="85"/>
                </a:lnTo>
                <a:lnTo>
                  <a:pt x="53" y="85"/>
                </a:lnTo>
                <a:lnTo>
                  <a:pt x="53" y="85"/>
                </a:lnTo>
                <a:lnTo>
                  <a:pt x="53" y="87"/>
                </a:lnTo>
                <a:close/>
                <a:moveTo>
                  <a:pt x="49" y="87"/>
                </a:moveTo>
                <a:lnTo>
                  <a:pt x="47" y="87"/>
                </a:lnTo>
                <a:lnTo>
                  <a:pt x="47" y="85"/>
                </a:lnTo>
                <a:lnTo>
                  <a:pt x="49" y="85"/>
                </a:lnTo>
                <a:lnTo>
                  <a:pt x="49" y="87"/>
                </a:lnTo>
                <a:close/>
                <a:moveTo>
                  <a:pt x="45" y="87"/>
                </a:moveTo>
                <a:lnTo>
                  <a:pt x="44" y="87"/>
                </a:lnTo>
                <a:lnTo>
                  <a:pt x="44" y="85"/>
                </a:lnTo>
                <a:lnTo>
                  <a:pt x="45" y="85"/>
                </a:lnTo>
                <a:lnTo>
                  <a:pt x="45" y="87"/>
                </a:lnTo>
                <a:close/>
                <a:moveTo>
                  <a:pt x="42" y="87"/>
                </a:moveTo>
                <a:lnTo>
                  <a:pt x="40" y="87"/>
                </a:lnTo>
                <a:lnTo>
                  <a:pt x="40" y="85"/>
                </a:lnTo>
                <a:lnTo>
                  <a:pt x="42" y="85"/>
                </a:lnTo>
                <a:lnTo>
                  <a:pt x="42" y="87"/>
                </a:lnTo>
                <a:close/>
                <a:moveTo>
                  <a:pt x="39" y="87"/>
                </a:moveTo>
                <a:lnTo>
                  <a:pt x="37" y="87"/>
                </a:lnTo>
                <a:lnTo>
                  <a:pt x="37" y="85"/>
                </a:lnTo>
                <a:lnTo>
                  <a:pt x="39" y="85"/>
                </a:lnTo>
                <a:lnTo>
                  <a:pt x="39" y="87"/>
                </a:lnTo>
                <a:close/>
                <a:moveTo>
                  <a:pt x="36" y="87"/>
                </a:moveTo>
                <a:lnTo>
                  <a:pt x="34" y="87"/>
                </a:lnTo>
                <a:lnTo>
                  <a:pt x="34" y="85"/>
                </a:lnTo>
                <a:lnTo>
                  <a:pt x="36" y="85"/>
                </a:lnTo>
                <a:lnTo>
                  <a:pt x="36" y="87"/>
                </a:lnTo>
                <a:close/>
                <a:moveTo>
                  <a:pt x="32" y="87"/>
                </a:moveTo>
                <a:lnTo>
                  <a:pt x="31" y="87"/>
                </a:lnTo>
                <a:lnTo>
                  <a:pt x="31" y="85"/>
                </a:lnTo>
                <a:lnTo>
                  <a:pt x="32" y="85"/>
                </a:lnTo>
                <a:lnTo>
                  <a:pt x="32" y="87"/>
                </a:lnTo>
                <a:close/>
                <a:moveTo>
                  <a:pt x="27" y="87"/>
                </a:moveTo>
                <a:lnTo>
                  <a:pt x="26" y="87"/>
                </a:lnTo>
                <a:lnTo>
                  <a:pt x="26" y="85"/>
                </a:lnTo>
                <a:lnTo>
                  <a:pt x="27" y="85"/>
                </a:lnTo>
                <a:lnTo>
                  <a:pt x="27" y="87"/>
                </a:lnTo>
                <a:close/>
                <a:moveTo>
                  <a:pt x="24" y="87"/>
                </a:moveTo>
                <a:lnTo>
                  <a:pt x="22" y="87"/>
                </a:lnTo>
                <a:lnTo>
                  <a:pt x="22" y="85"/>
                </a:lnTo>
                <a:lnTo>
                  <a:pt x="24" y="85"/>
                </a:lnTo>
                <a:lnTo>
                  <a:pt x="24" y="87"/>
                </a:lnTo>
                <a:close/>
                <a:moveTo>
                  <a:pt x="21" y="87"/>
                </a:moveTo>
                <a:lnTo>
                  <a:pt x="19" y="87"/>
                </a:lnTo>
                <a:lnTo>
                  <a:pt x="19" y="85"/>
                </a:lnTo>
                <a:lnTo>
                  <a:pt x="21" y="85"/>
                </a:lnTo>
                <a:lnTo>
                  <a:pt x="21" y="87"/>
                </a:lnTo>
                <a:close/>
                <a:moveTo>
                  <a:pt x="70" y="85"/>
                </a:moveTo>
                <a:lnTo>
                  <a:pt x="70" y="85"/>
                </a:lnTo>
                <a:lnTo>
                  <a:pt x="70" y="85"/>
                </a:lnTo>
                <a:lnTo>
                  <a:pt x="71" y="85"/>
                </a:lnTo>
                <a:lnTo>
                  <a:pt x="71" y="87"/>
                </a:lnTo>
                <a:lnTo>
                  <a:pt x="71" y="87"/>
                </a:lnTo>
                <a:lnTo>
                  <a:pt x="71" y="87"/>
                </a:lnTo>
                <a:lnTo>
                  <a:pt x="70" y="87"/>
                </a:lnTo>
                <a:lnTo>
                  <a:pt x="70" y="85"/>
                </a:lnTo>
                <a:close/>
                <a:moveTo>
                  <a:pt x="70" y="89"/>
                </a:moveTo>
                <a:lnTo>
                  <a:pt x="71" y="89"/>
                </a:lnTo>
                <a:lnTo>
                  <a:pt x="71" y="90"/>
                </a:lnTo>
                <a:lnTo>
                  <a:pt x="70" y="90"/>
                </a:lnTo>
                <a:lnTo>
                  <a:pt x="70" y="89"/>
                </a:lnTo>
                <a:close/>
                <a:moveTo>
                  <a:pt x="70" y="92"/>
                </a:moveTo>
                <a:lnTo>
                  <a:pt x="71" y="92"/>
                </a:lnTo>
                <a:lnTo>
                  <a:pt x="71" y="93"/>
                </a:lnTo>
                <a:lnTo>
                  <a:pt x="70" y="93"/>
                </a:lnTo>
                <a:lnTo>
                  <a:pt x="70" y="92"/>
                </a:lnTo>
                <a:close/>
                <a:moveTo>
                  <a:pt x="70" y="95"/>
                </a:moveTo>
                <a:lnTo>
                  <a:pt x="71" y="95"/>
                </a:lnTo>
                <a:lnTo>
                  <a:pt x="71" y="98"/>
                </a:lnTo>
                <a:lnTo>
                  <a:pt x="70" y="98"/>
                </a:lnTo>
                <a:lnTo>
                  <a:pt x="70" y="95"/>
                </a:lnTo>
                <a:close/>
                <a:moveTo>
                  <a:pt x="70" y="100"/>
                </a:moveTo>
                <a:lnTo>
                  <a:pt x="71" y="100"/>
                </a:lnTo>
                <a:lnTo>
                  <a:pt x="71" y="102"/>
                </a:lnTo>
                <a:lnTo>
                  <a:pt x="70" y="102"/>
                </a:lnTo>
                <a:lnTo>
                  <a:pt x="70" y="100"/>
                </a:lnTo>
                <a:close/>
                <a:moveTo>
                  <a:pt x="70" y="103"/>
                </a:moveTo>
                <a:lnTo>
                  <a:pt x="71" y="103"/>
                </a:lnTo>
                <a:lnTo>
                  <a:pt x="71" y="105"/>
                </a:lnTo>
                <a:lnTo>
                  <a:pt x="70" y="105"/>
                </a:lnTo>
                <a:lnTo>
                  <a:pt x="70" y="103"/>
                </a:lnTo>
                <a:close/>
                <a:moveTo>
                  <a:pt x="70" y="107"/>
                </a:moveTo>
                <a:lnTo>
                  <a:pt x="71" y="107"/>
                </a:lnTo>
                <a:lnTo>
                  <a:pt x="71" y="108"/>
                </a:lnTo>
                <a:lnTo>
                  <a:pt x="70" y="108"/>
                </a:lnTo>
                <a:lnTo>
                  <a:pt x="70" y="107"/>
                </a:lnTo>
                <a:close/>
                <a:moveTo>
                  <a:pt x="70" y="110"/>
                </a:moveTo>
                <a:lnTo>
                  <a:pt x="71" y="110"/>
                </a:lnTo>
                <a:lnTo>
                  <a:pt x="71" y="111"/>
                </a:lnTo>
                <a:lnTo>
                  <a:pt x="70" y="111"/>
                </a:lnTo>
                <a:lnTo>
                  <a:pt x="70" y="110"/>
                </a:lnTo>
                <a:close/>
                <a:moveTo>
                  <a:pt x="70" y="113"/>
                </a:moveTo>
                <a:lnTo>
                  <a:pt x="71" y="113"/>
                </a:lnTo>
                <a:lnTo>
                  <a:pt x="71" y="115"/>
                </a:lnTo>
                <a:lnTo>
                  <a:pt x="70" y="115"/>
                </a:lnTo>
                <a:lnTo>
                  <a:pt x="70" y="113"/>
                </a:lnTo>
                <a:close/>
                <a:moveTo>
                  <a:pt x="71" y="115"/>
                </a:moveTo>
                <a:lnTo>
                  <a:pt x="73" y="115"/>
                </a:lnTo>
                <a:lnTo>
                  <a:pt x="73" y="116"/>
                </a:lnTo>
                <a:lnTo>
                  <a:pt x="71" y="116"/>
                </a:lnTo>
                <a:lnTo>
                  <a:pt x="71" y="115"/>
                </a:lnTo>
                <a:close/>
                <a:moveTo>
                  <a:pt x="75" y="115"/>
                </a:moveTo>
                <a:lnTo>
                  <a:pt x="76" y="115"/>
                </a:lnTo>
                <a:lnTo>
                  <a:pt x="76" y="116"/>
                </a:lnTo>
                <a:lnTo>
                  <a:pt x="75" y="116"/>
                </a:lnTo>
                <a:lnTo>
                  <a:pt x="75" y="115"/>
                </a:lnTo>
                <a:close/>
                <a:moveTo>
                  <a:pt x="78" y="115"/>
                </a:moveTo>
                <a:lnTo>
                  <a:pt x="81" y="115"/>
                </a:lnTo>
                <a:lnTo>
                  <a:pt x="81" y="116"/>
                </a:lnTo>
                <a:lnTo>
                  <a:pt x="78" y="116"/>
                </a:lnTo>
                <a:lnTo>
                  <a:pt x="78" y="115"/>
                </a:lnTo>
                <a:close/>
                <a:moveTo>
                  <a:pt x="83" y="115"/>
                </a:moveTo>
                <a:lnTo>
                  <a:pt x="85" y="115"/>
                </a:lnTo>
                <a:lnTo>
                  <a:pt x="85" y="116"/>
                </a:lnTo>
                <a:lnTo>
                  <a:pt x="83" y="116"/>
                </a:lnTo>
                <a:lnTo>
                  <a:pt x="83" y="115"/>
                </a:lnTo>
                <a:close/>
                <a:moveTo>
                  <a:pt x="86" y="115"/>
                </a:moveTo>
                <a:lnTo>
                  <a:pt x="88" y="115"/>
                </a:lnTo>
                <a:lnTo>
                  <a:pt x="88" y="116"/>
                </a:lnTo>
                <a:lnTo>
                  <a:pt x="86" y="116"/>
                </a:lnTo>
                <a:lnTo>
                  <a:pt x="86" y="115"/>
                </a:lnTo>
                <a:close/>
                <a:moveTo>
                  <a:pt x="89" y="115"/>
                </a:moveTo>
                <a:lnTo>
                  <a:pt x="91" y="115"/>
                </a:lnTo>
                <a:lnTo>
                  <a:pt x="91" y="116"/>
                </a:lnTo>
                <a:lnTo>
                  <a:pt x="89" y="116"/>
                </a:lnTo>
                <a:lnTo>
                  <a:pt x="89" y="115"/>
                </a:lnTo>
                <a:close/>
                <a:moveTo>
                  <a:pt x="93" y="115"/>
                </a:moveTo>
                <a:lnTo>
                  <a:pt x="94" y="115"/>
                </a:lnTo>
                <a:lnTo>
                  <a:pt x="94" y="116"/>
                </a:lnTo>
                <a:lnTo>
                  <a:pt x="93" y="116"/>
                </a:lnTo>
                <a:lnTo>
                  <a:pt x="93" y="115"/>
                </a:lnTo>
                <a:close/>
                <a:moveTo>
                  <a:pt x="96" y="115"/>
                </a:moveTo>
                <a:lnTo>
                  <a:pt x="98" y="115"/>
                </a:lnTo>
                <a:lnTo>
                  <a:pt x="98" y="116"/>
                </a:lnTo>
                <a:lnTo>
                  <a:pt x="96" y="116"/>
                </a:lnTo>
                <a:lnTo>
                  <a:pt x="96" y="115"/>
                </a:lnTo>
                <a:close/>
                <a:moveTo>
                  <a:pt x="99" y="115"/>
                </a:moveTo>
                <a:lnTo>
                  <a:pt x="103" y="115"/>
                </a:lnTo>
                <a:lnTo>
                  <a:pt x="103" y="116"/>
                </a:lnTo>
                <a:lnTo>
                  <a:pt x="99" y="116"/>
                </a:lnTo>
                <a:lnTo>
                  <a:pt x="99" y="115"/>
                </a:lnTo>
                <a:close/>
                <a:moveTo>
                  <a:pt x="104" y="115"/>
                </a:moveTo>
                <a:lnTo>
                  <a:pt x="106" y="115"/>
                </a:lnTo>
                <a:lnTo>
                  <a:pt x="106" y="116"/>
                </a:lnTo>
                <a:lnTo>
                  <a:pt x="104" y="116"/>
                </a:lnTo>
                <a:lnTo>
                  <a:pt x="104" y="115"/>
                </a:lnTo>
                <a:close/>
                <a:moveTo>
                  <a:pt x="107" y="115"/>
                </a:moveTo>
                <a:lnTo>
                  <a:pt x="106" y="115"/>
                </a:lnTo>
                <a:lnTo>
                  <a:pt x="106" y="113"/>
                </a:lnTo>
                <a:lnTo>
                  <a:pt x="107" y="113"/>
                </a:lnTo>
                <a:lnTo>
                  <a:pt x="107" y="115"/>
                </a:lnTo>
                <a:close/>
                <a:moveTo>
                  <a:pt x="107" y="111"/>
                </a:moveTo>
                <a:lnTo>
                  <a:pt x="106" y="111"/>
                </a:lnTo>
                <a:lnTo>
                  <a:pt x="106" y="110"/>
                </a:lnTo>
                <a:lnTo>
                  <a:pt x="107" y="110"/>
                </a:lnTo>
                <a:lnTo>
                  <a:pt x="107" y="111"/>
                </a:lnTo>
                <a:close/>
                <a:moveTo>
                  <a:pt x="107" y="108"/>
                </a:moveTo>
                <a:lnTo>
                  <a:pt x="106" y="108"/>
                </a:lnTo>
                <a:lnTo>
                  <a:pt x="106" y="107"/>
                </a:lnTo>
                <a:lnTo>
                  <a:pt x="107" y="107"/>
                </a:lnTo>
                <a:lnTo>
                  <a:pt x="107" y="108"/>
                </a:lnTo>
                <a:close/>
                <a:moveTo>
                  <a:pt x="107" y="105"/>
                </a:moveTo>
                <a:lnTo>
                  <a:pt x="106" y="105"/>
                </a:lnTo>
                <a:lnTo>
                  <a:pt x="106" y="103"/>
                </a:lnTo>
                <a:lnTo>
                  <a:pt x="107" y="103"/>
                </a:lnTo>
                <a:lnTo>
                  <a:pt x="107" y="105"/>
                </a:lnTo>
                <a:close/>
                <a:moveTo>
                  <a:pt x="107" y="102"/>
                </a:moveTo>
                <a:lnTo>
                  <a:pt x="106" y="102"/>
                </a:lnTo>
                <a:lnTo>
                  <a:pt x="106" y="100"/>
                </a:lnTo>
                <a:lnTo>
                  <a:pt x="107" y="100"/>
                </a:lnTo>
                <a:lnTo>
                  <a:pt x="107" y="102"/>
                </a:lnTo>
                <a:close/>
                <a:moveTo>
                  <a:pt x="107" y="97"/>
                </a:moveTo>
                <a:lnTo>
                  <a:pt x="106" y="97"/>
                </a:lnTo>
                <a:lnTo>
                  <a:pt x="106" y="95"/>
                </a:lnTo>
                <a:lnTo>
                  <a:pt x="107" y="95"/>
                </a:lnTo>
                <a:lnTo>
                  <a:pt x="107" y="97"/>
                </a:lnTo>
                <a:close/>
                <a:moveTo>
                  <a:pt x="107" y="93"/>
                </a:moveTo>
                <a:lnTo>
                  <a:pt x="106" y="93"/>
                </a:lnTo>
                <a:lnTo>
                  <a:pt x="106" y="92"/>
                </a:lnTo>
                <a:lnTo>
                  <a:pt x="107" y="92"/>
                </a:lnTo>
                <a:lnTo>
                  <a:pt x="107" y="93"/>
                </a:lnTo>
                <a:close/>
                <a:moveTo>
                  <a:pt x="107" y="90"/>
                </a:moveTo>
                <a:lnTo>
                  <a:pt x="106" y="90"/>
                </a:lnTo>
                <a:lnTo>
                  <a:pt x="106" y="89"/>
                </a:lnTo>
                <a:lnTo>
                  <a:pt x="107" y="89"/>
                </a:lnTo>
                <a:lnTo>
                  <a:pt x="107" y="90"/>
                </a:lnTo>
                <a:close/>
                <a:moveTo>
                  <a:pt x="107" y="87"/>
                </a:moveTo>
                <a:lnTo>
                  <a:pt x="106" y="87"/>
                </a:lnTo>
                <a:lnTo>
                  <a:pt x="106" y="85"/>
                </a:lnTo>
                <a:lnTo>
                  <a:pt x="106" y="85"/>
                </a:lnTo>
                <a:lnTo>
                  <a:pt x="106" y="85"/>
                </a:lnTo>
                <a:lnTo>
                  <a:pt x="107" y="85"/>
                </a:lnTo>
                <a:lnTo>
                  <a:pt x="107" y="85"/>
                </a:lnTo>
                <a:lnTo>
                  <a:pt x="107" y="85"/>
                </a:lnTo>
                <a:lnTo>
                  <a:pt x="107" y="87"/>
                </a:lnTo>
                <a:close/>
                <a:moveTo>
                  <a:pt x="104" y="87"/>
                </a:moveTo>
                <a:lnTo>
                  <a:pt x="103" y="87"/>
                </a:lnTo>
                <a:lnTo>
                  <a:pt x="103" y="85"/>
                </a:lnTo>
                <a:lnTo>
                  <a:pt x="104" y="85"/>
                </a:lnTo>
                <a:lnTo>
                  <a:pt x="104" y="87"/>
                </a:lnTo>
                <a:close/>
                <a:moveTo>
                  <a:pt x="101" y="87"/>
                </a:moveTo>
                <a:lnTo>
                  <a:pt x="99" y="87"/>
                </a:lnTo>
                <a:lnTo>
                  <a:pt x="99" y="85"/>
                </a:lnTo>
                <a:lnTo>
                  <a:pt x="101" y="85"/>
                </a:lnTo>
                <a:lnTo>
                  <a:pt x="101" y="87"/>
                </a:lnTo>
                <a:close/>
                <a:moveTo>
                  <a:pt x="98" y="87"/>
                </a:moveTo>
                <a:lnTo>
                  <a:pt x="94" y="87"/>
                </a:lnTo>
                <a:lnTo>
                  <a:pt x="94" y="85"/>
                </a:lnTo>
                <a:lnTo>
                  <a:pt x="98" y="85"/>
                </a:lnTo>
                <a:lnTo>
                  <a:pt x="98" y="87"/>
                </a:lnTo>
                <a:close/>
                <a:moveTo>
                  <a:pt x="93" y="87"/>
                </a:moveTo>
                <a:lnTo>
                  <a:pt x="91" y="87"/>
                </a:lnTo>
                <a:lnTo>
                  <a:pt x="91" y="85"/>
                </a:lnTo>
                <a:lnTo>
                  <a:pt x="93" y="85"/>
                </a:lnTo>
                <a:lnTo>
                  <a:pt x="93" y="87"/>
                </a:lnTo>
                <a:close/>
                <a:moveTo>
                  <a:pt x="89" y="87"/>
                </a:moveTo>
                <a:lnTo>
                  <a:pt x="88" y="87"/>
                </a:lnTo>
                <a:lnTo>
                  <a:pt x="88" y="85"/>
                </a:lnTo>
                <a:lnTo>
                  <a:pt x="89" y="85"/>
                </a:lnTo>
                <a:lnTo>
                  <a:pt x="89" y="87"/>
                </a:lnTo>
                <a:close/>
                <a:moveTo>
                  <a:pt x="86" y="87"/>
                </a:moveTo>
                <a:lnTo>
                  <a:pt x="85" y="87"/>
                </a:lnTo>
                <a:lnTo>
                  <a:pt x="85" y="85"/>
                </a:lnTo>
                <a:lnTo>
                  <a:pt x="86" y="85"/>
                </a:lnTo>
                <a:lnTo>
                  <a:pt x="86" y="87"/>
                </a:lnTo>
                <a:close/>
                <a:moveTo>
                  <a:pt x="83" y="87"/>
                </a:moveTo>
                <a:lnTo>
                  <a:pt x="81" y="87"/>
                </a:lnTo>
                <a:lnTo>
                  <a:pt x="81" y="85"/>
                </a:lnTo>
                <a:lnTo>
                  <a:pt x="83" y="85"/>
                </a:lnTo>
                <a:lnTo>
                  <a:pt x="83" y="87"/>
                </a:lnTo>
                <a:close/>
                <a:moveTo>
                  <a:pt x="80" y="87"/>
                </a:moveTo>
                <a:lnTo>
                  <a:pt x="78" y="87"/>
                </a:lnTo>
                <a:lnTo>
                  <a:pt x="78" y="85"/>
                </a:lnTo>
                <a:lnTo>
                  <a:pt x="80" y="85"/>
                </a:lnTo>
                <a:lnTo>
                  <a:pt x="80" y="87"/>
                </a:lnTo>
                <a:close/>
                <a:moveTo>
                  <a:pt x="76" y="87"/>
                </a:moveTo>
                <a:lnTo>
                  <a:pt x="75" y="87"/>
                </a:lnTo>
                <a:lnTo>
                  <a:pt x="75" y="85"/>
                </a:lnTo>
                <a:lnTo>
                  <a:pt x="76" y="85"/>
                </a:lnTo>
                <a:lnTo>
                  <a:pt x="76" y="87"/>
                </a:lnTo>
                <a:close/>
                <a:moveTo>
                  <a:pt x="124" y="46"/>
                </a:moveTo>
                <a:lnTo>
                  <a:pt x="124" y="44"/>
                </a:lnTo>
                <a:lnTo>
                  <a:pt x="125" y="44"/>
                </a:lnTo>
                <a:lnTo>
                  <a:pt x="127" y="44"/>
                </a:lnTo>
                <a:lnTo>
                  <a:pt x="127" y="46"/>
                </a:lnTo>
                <a:lnTo>
                  <a:pt x="125" y="46"/>
                </a:lnTo>
                <a:lnTo>
                  <a:pt x="125" y="46"/>
                </a:lnTo>
                <a:lnTo>
                  <a:pt x="124" y="46"/>
                </a:lnTo>
                <a:lnTo>
                  <a:pt x="124" y="46"/>
                </a:lnTo>
                <a:close/>
                <a:moveTo>
                  <a:pt x="124" y="49"/>
                </a:moveTo>
                <a:lnTo>
                  <a:pt x="125" y="49"/>
                </a:lnTo>
                <a:lnTo>
                  <a:pt x="125" y="51"/>
                </a:lnTo>
                <a:lnTo>
                  <a:pt x="124" y="51"/>
                </a:lnTo>
                <a:lnTo>
                  <a:pt x="124" y="49"/>
                </a:lnTo>
                <a:close/>
                <a:moveTo>
                  <a:pt x="124" y="53"/>
                </a:moveTo>
                <a:lnTo>
                  <a:pt x="125" y="53"/>
                </a:lnTo>
                <a:lnTo>
                  <a:pt x="125" y="54"/>
                </a:lnTo>
                <a:lnTo>
                  <a:pt x="124" y="54"/>
                </a:lnTo>
                <a:lnTo>
                  <a:pt x="124" y="53"/>
                </a:lnTo>
                <a:close/>
                <a:moveTo>
                  <a:pt x="124" y="56"/>
                </a:moveTo>
                <a:lnTo>
                  <a:pt x="125" y="56"/>
                </a:lnTo>
                <a:lnTo>
                  <a:pt x="125" y="57"/>
                </a:lnTo>
                <a:lnTo>
                  <a:pt x="124" y="57"/>
                </a:lnTo>
                <a:lnTo>
                  <a:pt x="124" y="56"/>
                </a:lnTo>
                <a:close/>
                <a:moveTo>
                  <a:pt x="124" y="59"/>
                </a:moveTo>
                <a:lnTo>
                  <a:pt x="125" y="59"/>
                </a:lnTo>
                <a:lnTo>
                  <a:pt x="125" y="61"/>
                </a:lnTo>
                <a:lnTo>
                  <a:pt x="124" y="61"/>
                </a:lnTo>
                <a:lnTo>
                  <a:pt x="124" y="59"/>
                </a:lnTo>
                <a:close/>
                <a:moveTo>
                  <a:pt x="124" y="62"/>
                </a:moveTo>
                <a:lnTo>
                  <a:pt x="125" y="62"/>
                </a:lnTo>
                <a:lnTo>
                  <a:pt x="125" y="64"/>
                </a:lnTo>
                <a:lnTo>
                  <a:pt x="124" y="64"/>
                </a:lnTo>
                <a:lnTo>
                  <a:pt x="124" y="62"/>
                </a:lnTo>
                <a:close/>
                <a:moveTo>
                  <a:pt x="124" y="66"/>
                </a:moveTo>
                <a:lnTo>
                  <a:pt x="125" y="66"/>
                </a:lnTo>
                <a:lnTo>
                  <a:pt x="125" y="67"/>
                </a:lnTo>
                <a:lnTo>
                  <a:pt x="124" y="67"/>
                </a:lnTo>
                <a:lnTo>
                  <a:pt x="124" y="66"/>
                </a:lnTo>
                <a:close/>
                <a:moveTo>
                  <a:pt x="124" y="71"/>
                </a:moveTo>
                <a:lnTo>
                  <a:pt x="125" y="71"/>
                </a:lnTo>
                <a:lnTo>
                  <a:pt x="125" y="72"/>
                </a:lnTo>
                <a:lnTo>
                  <a:pt x="124" y="72"/>
                </a:lnTo>
                <a:lnTo>
                  <a:pt x="124" y="71"/>
                </a:lnTo>
                <a:close/>
                <a:moveTo>
                  <a:pt x="124" y="74"/>
                </a:moveTo>
                <a:lnTo>
                  <a:pt x="125" y="74"/>
                </a:lnTo>
                <a:lnTo>
                  <a:pt x="125" y="75"/>
                </a:lnTo>
                <a:lnTo>
                  <a:pt x="124" y="75"/>
                </a:lnTo>
                <a:lnTo>
                  <a:pt x="124" y="74"/>
                </a:lnTo>
                <a:close/>
                <a:moveTo>
                  <a:pt x="125" y="75"/>
                </a:moveTo>
                <a:lnTo>
                  <a:pt x="129" y="75"/>
                </a:lnTo>
                <a:lnTo>
                  <a:pt x="129" y="77"/>
                </a:lnTo>
                <a:lnTo>
                  <a:pt x="125" y="77"/>
                </a:lnTo>
                <a:lnTo>
                  <a:pt x="125" y="75"/>
                </a:lnTo>
                <a:close/>
                <a:moveTo>
                  <a:pt x="130" y="75"/>
                </a:moveTo>
                <a:lnTo>
                  <a:pt x="132" y="75"/>
                </a:lnTo>
                <a:lnTo>
                  <a:pt x="132" y="77"/>
                </a:lnTo>
                <a:lnTo>
                  <a:pt x="130" y="77"/>
                </a:lnTo>
                <a:lnTo>
                  <a:pt x="130" y="75"/>
                </a:lnTo>
                <a:close/>
                <a:moveTo>
                  <a:pt x="134" y="75"/>
                </a:moveTo>
                <a:lnTo>
                  <a:pt x="135" y="75"/>
                </a:lnTo>
                <a:lnTo>
                  <a:pt x="135" y="77"/>
                </a:lnTo>
                <a:lnTo>
                  <a:pt x="134" y="77"/>
                </a:lnTo>
                <a:lnTo>
                  <a:pt x="134" y="75"/>
                </a:lnTo>
                <a:close/>
                <a:moveTo>
                  <a:pt x="137" y="75"/>
                </a:moveTo>
                <a:lnTo>
                  <a:pt x="138" y="75"/>
                </a:lnTo>
                <a:lnTo>
                  <a:pt x="138" y="77"/>
                </a:lnTo>
                <a:lnTo>
                  <a:pt x="137" y="77"/>
                </a:lnTo>
                <a:lnTo>
                  <a:pt x="137" y="75"/>
                </a:lnTo>
                <a:close/>
                <a:moveTo>
                  <a:pt x="140" y="75"/>
                </a:moveTo>
                <a:lnTo>
                  <a:pt x="142" y="75"/>
                </a:lnTo>
                <a:lnTo>
                  <a:pt x="142" y="77"/>
                </a:lnTo>
                <a:lnTo>
                  <a:pt x="140" y="77"/>
                </a:lnTo>
                <a:lnTo>
                  <a:pt x="140" y="75"/>
                </a:lnTo>
                <a:close/>
                <a:moveTo>
                  <a:pt x="143" y="75"/>
                </a:moveTo>
                <a:lnTo>
                  <a:pt x="145" y="75"/>
                </a:lnTo>
                <a:lnTo>
                  <a:pt x="145" y="77"/>
                </a:lnTo>
                <a:lnTo>
                  <a:pt x="143" y="77"/>
                </a:lnTo>
                <a:lnTo>
                  <a:pt x="143" y="75"/>
                </a:lnTo>
                <a:close/>
                <a:moveTo>
                  <a:pt x="147" y="75"/>
                </a:moveTo>
                <a:lnTo>
                  <a:pt x="150" y="75"/>
                </a:lnTo>
                <a:lnTo>
                  <a:pt x="150" y="77"/>
                </a:lnTo>
                <a:lnTo>
                  <a:pt x="147" y="77"/>
                </a:lnTo>
                <a:lnTo>
                  <a:pt x="147" y="75"/>
                </a:lnTo>
                <a:close/>
                <a:moveTo>
                  <a:pt x="152" y="75"/>
                </a:moveTo>
                <a:lnTo>
                  <a:pt x="153" y="75"/>
                </a:lnTo>
                <a:lnTo>
                  <a:pt x="153" y="77"/>
                </a:lnTo>
                <a:lnTo>
                  <a:pt x="152" y="77"/>
                </a:lnTo>
                <a:lnTo>
                  <a:pt x="152" y="75"/>
                </a:lnTo>
                <a:close/>
                <a:moveTo>
                  <a:pt x="155" y="75"/>
                </a:moveTo>
                <a:lnTo>
                  <a:pt x="156" y="75"/>
                </a:lnTo>
                <a:lnTo>
                  <a:pt x="156" y="77"/>
                </a:lnTo>
                <a:lnTo>
                  <a:pt x="155" y="77"/>
                </a:lnTo>
                <a:lnTo>
                  <a:pt x="155" y="75"/>
                </a:lnTo>
                <a:close/>
                <a:moveTo>
                  <a:pt x="158" y="75"/>
                </a:moveTo>
                <a:lnTo>
                  <a:pt x="160" y="75"/>
                </a:lnTo>
                <a:lnTo>
                  <a:pt x="160" y="77"/>
                </a:lnTo>
                <a:lnTo>
                  <a:pt x="158" y="77"/>
                </a:lnTo>
                <a:lnTo>
                  <a:pt x="158" y="75"/>
                </a:lnTo>
                <a:close/>
                <a:moveTo>
                  <a:pt x="161" y="75"/>
                </a:moveTo>
                <a:lnTo>
                  <a:pt x="160" y="75"/>
                </a:lnTo>
                <a:lnTo>
                  <a:pt x="160" y="74"/>
                </a:lnTo>
                <a:lnTo>
                  <a:pt x="161" y="74"/>
                </a:lnTo>
                <a:lnTo>
                  <a:pt x="161" y="75"/>
                </a:lnTo>
                <a:close/>
                <a:moveTo>
                  <a:pt x="161" y="72"/>
                </a:moveTo>
                <a:lnTo>
                  <a:pt x="160" y="72"/>
                </a:lnTo>
                <a:lnTo>
                  <a:pt x="160" y="71"/>
                </a:lnTo>
                <a:lnTo>
                  <a:pt x="161" y="71"/>
                </a:lnTo>
                <a:lnTo>
                  <a:pt x="161" y="72"/>
                </a:lnTo>
                <a:close/>
                <a:moveTo>
                  <a:pt x="161" y="67"/>
                </a:moveTo>
                <a:lnTo>
                  <a:pt x="160" y="67"/>
                </a:lnTo>
                <a:lnTo>
                  <a:pt x="160" y="66"/>
                </a:lnTo>
                <a:lnTo>
                  <a:pt x="161" y="66"/>
                </a:lnTo>
                <a:lnTo>
                  <a:pt x="161" y="67"/>
                </a:lnTo>
                <a:close/>
                <a:moveTo>
                  <a:pt x="161" y="64"/>
                </a:moveTo>
                <a:lnTo>
                  <a:pt x="160" y="64"/>
                </a:lnTo>
                <a:lnTo>
                  <a:pt x="160" y="62"/>
                </a:lnTo>
                <a:lnTo>
                  <a:pt x="161" y="62"/>
                </a:lnTo>
                <a:lnTo>
                  <a:pt x="161" y="64"/>
                </a:lnTo>
                <a:close/>
                <a:moveTo>
                  <a:pt x="161" y="61"/>
                </a:moveTo>
                <a:lnTo>
                  <a:pt x="160" y="61"/>
                </a:lnTo>
                <a:lnTo>
                  <a:pt x="160" y="59"/>
                </a:lnTo>
                <a:lnTo>
                  <a:pt x="161" y="59"/>
                </a:lnTo>
                <a:lnTo>
                  <a:pt x="161" y="61"/>
                </a:lnTo>
                <a:close/>
                <a:moveTo>
                  <a:pt x="161" y="57"/>
                </a:moveTo>
                <a:lnTo>
                  <a:pt x="160" y="57"/>
                </a:lnTo>
                <a:lnTo>
                  <a:pt x="160" y="56"/>
                </a:lnTo>
                <a:lnTo>
                  <a:pt x="161" y="56"/>
                </a:lnTo>
                <a:lnTo>
                  <a:pt x="161" y="57"/>
                </a:lnTo>
                <a:close/>
                <a:moveTo>
                  <a:pt x="161" y="54"/>
                </a:moveTo>
                <a:lnTo>
                  <a:pt x="160" y="54"/>
                </a:lnTo>
                <a:lnTo>
                  <a:pt x="160" y="53"/>
                </a:lnTo>
                <a:lnTo>
                  <a:pt x="161" y="53"/>
                </a:lnTo>
                <a:lnTo>
                  <a:pt x="161" y="54"/>
                </a:lnTo>
                <a:close/>
                <a:moveTo>
                  <a:pt x="161" y="51"/>
                </a:moveTo>
                <a:lnTo>
                  <a:pt x="160" y="51"/>
                </a:lnTo>
                <a:lnTo>
                  <a:pt x="160" y="48"/>
                </a:lnTo>
                <a:lnTo>
                  <a:pt x="161" y="48"/>
                </a:lnTo>
                <a:lnTo>
                  <a:pt x="161" y="51"/>
                </a:lnTo>
                <a:close/>
                <a:moveTo>
                  <a:pt x="161" y="46"/>
                </a:moveTo>
                <a:lnTo>
                  <a:pt x="160" y="46"/>
                </a:lnTo>
                <a:lnTo>
                  <a:pt x="160" y="46"/>
                </a:lnTo>
                <a:lnTo>
                  <a:pt x="160" y="46"/>
                </a:lnTo>
                <a:lnTo>
                  <a:pt x="160" y="44"/>
                </a:lnTo>
                <a:lnTo>
                  <a:pt x="161" y="44"/>
                </a:lnTo>
                <a:lnTo>
                  <a:pt x="161" y="44"/>
                </a:lnTo>
                <a:lnTo>
                  <a:pt x="161" y="46"/>
                </a:lnTo>
                <a:lnTo>
                  <a:pt x="161" y="46"/>
                </a:lnTo>
                <a:close/>
                <a:moveTo>
                  <a:pt x="158" y="46"/>
                </a:moveTo>
                <a:lnTo>
                  <a:pt x="156" y="46"/>
                </a:lnTo>
                <a:lnTo>
                  <a:pt x="156" y="44"/>
                </a:lnTo>
                <a:lnTo>
                  <a:pt x="158" y="44"/>
                </a:lnTo>
                <a:lnTo>
                  <a:pt x="158" y="46"/>
                </a:lnTo>
                <a:close/>
                <a:moveTo>
                  <a:pt x="155" y="46"/>
                </a:moveTo>
                <a:lnTo>
                  <a:pt x="153" y="46"/>
                </a:lnTo>
                <a:lnTo>
                  <a:pt x="153" y="44"/>
                </a:lnTo>
                <a:lnTo>
                  <a:pt x="155" y="44"/>
                </a:lnTo>
                <a:lnTo>
                  <a:pt x="155" y="46"/>
                </a:lnTo>
                <a:close/>
                <a:moveTo>
                  <a:pt x="152" y="46"/>
                </a:moveTo>
                <a:lnTo>
                  <a:pt x="150" y="46"/>
                </a:lnTo>
                <a:lnTo>
                  <a:pt x="150" y="44"/>
                </a:lnTo>
                <a:lnTo>
                  <a:pt x="152" y="44"/>
                </a:lnTo>
                <a:lnTo>
                  <a:pt x="152" y="46"/>
                </a:lnTo>
                <a:close/>
                <a:moveTo>
                  <a:pt x="148" y="46"/>
                </a:moveTo>
                <a:lnTo>
                  <a:pt x="147" y="46"/>
                </a:lnTo>
                <a:lnTo>
                  <a:pt x="147" y="44"/>
                </a:lnTo>
                <a:lnTo>
                  <a:pt x="148" y="44"/>
                </a:lnTo>
                <a:lnTo>
                  <a:pt x="148" y="46"/>
                </a:lnTo>
                <a:close/>
                <a:moveTo>
                  <a:pt x="145" y="46"/>
                </a:moveTo>
                <a:lnTo>
                  <a:pt x="142" y="46"/>
                </a:lnTo>
                <a:lnTo>
                  <a:pt x="142" y="44"/>
                </a:lnTo>
                <a:lnTo>
                  <a:pt x="145" y="44"/>
                </a:lnTo>
                <a:lnTo>
                  <a:pt x="145" y="46"/>
                </a:lnTo>
                <a:close/>
                <a:moveTo>
                  <a:pt x="140" y="46"/>
                </a:moveTo>
                <a:lnTo>
                  <a:pt x="138" y="46"/>
                </a:lnTo>
                <a:lnTo>
                  <a:pt x="138" y="44"/>
                </a:lnTo>
                <a:lnTo>
                  <a:pt x="140" y="44"/>
                </a:lnTo>
                <a:lnTo>
                  <a:pt x="140" y="46"/>
                </a:lnTo>
                <a:close/>
                <a:moveTo>
                  <a:pt x="137" y="46"/>
                </a:moveTo>
                <a:lnTo>
                  <a:pt x="135" y="46"/>
                </a:lnTo>
                <a:lnTo>
                  <a:pt x="135" y="44"/>
                </a:lnTo>
                <a:lnTo>
                  <a:pt x="137" y="44"/>
                </a:lnTo>
                <a:lnTo>
                  <a:pt x="137" y="46"/>
                </a:lnTo>
                <a:close/>
                <a:moveTo>
                  <a:pt x="134" y="46"/>
                </a:moveTo>
                <a:lnTo>
                  <a:pt x="132" y="46"/>
                </a:lnTo>
                <a:lnTo>
                  <a:pt x="132" y="44"/>
                </a:lnTo>
                <a:lnTo>
                  <a:pt x="134" y="44"/>
                </a:lnTo>
                <a:lnTo>
                  <a:pt x="134" y="46"/>
                </a:lnTo>
                <a:close/>
                <a:moveTo>
                  <a:pt x="130" y="46"/>
                </a:moveTo>
                <a:lnTo>
                  <a:pt x="129" y="46"/>
                </a:lnTo>
                <a:lnTo>
                  <a:pt x="129" y="44"/>
                </a:lnTo>
                <a:lnTo>
                  <a:pt x="130" y="44"/>
                </a:lnTo>
                <a:lnTo>
                  <a:pt x="130" y="46"/>
                </a:lnTo>
                <a:close/>
                <a:moveTo>
                  <a:pt x="124" y="85"/>
                </a:moveTo>
                <a:lnTo>
                  <a:pt x="124" y="85"/>
                </a:lnTo>
                <a:lnTo>
                  <a:pt x="125" y="85"/>
                </a:lnTo>
                <a:lnTo>
                  <a:pt x="127" y="85"/>
                </a:lnTo>
                <a:lnTo>
                  <a:pt x="127" y="87"/>
                </a:lnTo>
                <a:lnTo>
                  <a:pt x="125" y="87"/>
                </a:lnTo>
                <a:lnTo>
                  <a:pt x="125" y="87"/>
                </a:lnTo>
                <a:lnTo>
                  <a:pt x="124" y="87"/>
                </a:lnTo>
                <a:lnTo>
                  <a:pt x="124" y="85"/>
                </a:lnTo>
                <a:close/>
                <a:moveTo>
                  <a:pt x="124" y="89"/>
                </a:moveTo>
                <a:lnTo>
                  <a:pt x="125" y="89"/>
                </a:lnTo>
                <a:lnTo>
                  <a:pt x="125" y="90"/>
                </a:lnTo>
                <a:lnTo>
                  <a:pt x="124" y="90"/>
                </a:lnTo>
                <a:lnTo>
                  <a:pt x="124" y="89"/>
                </a:lnTo>
                <a:close/>
                <a:moveTo>
                  <a:pt x="124" y="92"/>
                </a:moveTo>
                <a:lnTo>
                  <a:pt x="125" y="92"/>
                </a:lnTo>
                <a:lnTo>
                  <a:pt x="125" y="93"/>
                </a:lnTo>
                <a:lnTo>
                  <a:pt x="124" y="93"/>
                </a:lnTo>
                <a:lnTo>
                  <a:pt x="124" y="92"/>
                </a:lnTo>
                <a:close/>
                <a:moveTo>
                  <a:pt x="124" y="95"/>
                </a:moveTo>
                <a:lnTo>
                  <a:pt x="125" y="95"/>
                </a:lnTo>
                <a:lnTo>
                  <a:pt x="125" y="98"/>
                </a:lnTo>
                <a:lnTo>
                  <a:pt x="124" y="98"/>
                </a:lnTo>
                <a:lnTo>
                  <a:pt x="124" y="95"/>
                </a:lnTo>
                <a:close/>
                <a:moveTo>
                  <a:pt x="124" y="100"/>
                </a:moveTo>
                <a:lnTo>
                  <a:pt x="125" y="100"/>
                </a:lnTo>
                <a:lnTo>
                  <a:pt x="125" y="102"/>
                </a:lnTo>
                <a:lnTo>
                  <a:pt x="124" y="102"/>
                </a:lnTo>
                <a:lnTo>
                  <a:pt x="124" y="100"/>
                </a:lnTo>
                <a:close/>
                <a:moveTo>
                  <a:pt x="124" y="103"/>
                </a:moveTo>
                <a:lnTo>
                  <a:pt x="125" y="103"/>
                </a:lnTo>
                <a:lnTo>
                  <a:pt x="125" y="105"/>
                </a:lnTo>
                <a:lnTo>
                  <a:pt x="124" y="105"/>
                </a:lnTo>
                <a:lnTo>
                  <a:pt x="124" y="103"/>
                </a:lnTo>
                <a:close/>
                <a:moveTo>
                  <a:pt x="124" y="107"/>
                </a:moveTo>
                <a:lnTo>
                  <a:pt x="125" y="107"/>
                </a:lnTo>
                <a:lnTo>
                  <a:pt x="125" y="108"/>
                </a:lnTo>
                <a:lnTo>
                  <a:pt x="124" y="108"/>
                </a:lnTo>
                <a:lnTo>
                  <a:pt x="124" y="107"/>
                </a:lnTo>
                <a:close/>
                <a:moveTo>
                  <a:pt x="124" y="110"/>
                </a:moveTo>
                <a:lnTo>
                  <a:pt x="125" y="110"/>
                </a:lnTo>
                <a:lnTo>
                  <a:pt x="125" y="111"/>
                </a:lnTo>
                <a:lnTo>
                  <a:pt x="124" y="111"/>
                </a:lnTo>
                <a:lnTo>
                  <a:pt x="124" y="110"/>
                </a:lnTo>
                <a:close/>
                <a:moveTo>
                  <a:pt x="124" y="113"/>
                </a:moveTo>
                <a:lnTo>
                  <a:pt x="125" y="113"/>
                </a:lnTo>
                <a:lnTo>
                  <a:pt x="125" y="115"/>
                </a:lnTo>
                <a:lnTo>
                  <a:pt x="124" y="115"/>
                </a:lnTo>
                <a:lnTo>
                  <a:pt x="124" y="113"/>
                </a:lnTo>
                <a:close/>
                <a:moveTo>
                  <a:pt x="127" y="115"/>
                </a:moveTo>
                <a:lnTo>
                  <a:pt x="129" y="115"/>
                </a:lnTo>
                <a:lnTo>
                  <a:pt x="129" y="116"/>
                </a:lnTo>
                <a:lnTo>
                  <a:pt x="127" y="116"/>
                </a:lnTo>
                <a:lnTo>
                  <a:pt x="127" y="115"/>
                </a:lnTo>
                <a:close/>
                <a:moveTo>
                  <a:pt x="130" y="115"/>
                </a:moveTo>
                <a:lnTo>
                  <a:pt x="132" y="115"/>
                </a:lnTo>
                <a:lnTo>
                  <a:pt x="132" y="116"/>
                </a:lnTo>
                <a:lnTo>
                  <a:pt x="130" y="116"/>
                </a:lnTo>
                <a:lnTo>
                  <a:pt x="130" y="115"/>
                </a:lnTo>
                <a:close/>
                <a:moveTo>
                  <a:pt x="134" y="115"/>
                </a:moveTo>
                <a:lnTo>
                  <a:pt x="135" y="115"/>
                </a:lnTo>
                <a:lnTo>
                  <a:pt x="135" y="116"/>
                </a:lnTo>
                <a:lnTo>
                  <a:pt x="134" y="116"/>
                </a:lnTo>
                <a:lnTo>
                  <a:pt x="134" y="115"/>
                </a:lnTo>
                <a:close/>
                <a:moveTo>
                  <a:pt x="137" y="115"/>
                </a:moveTo>
                <a:lnTo>
                  <a:pt x="138" y="115"/>
                </a:lnTo>
                <a:lnTo>
                  <a:pt x="138" y="116"/>
                </a:lnTo>
                <a:lnTo>
                  <a:pt x="137" y="116"/>
                </a:lnTo>
                <a:lnTo>
                  <a:pt x="137" y="115"/>
                </a:lnTo>
                <a:close/>
                <a:moveTo>
                  <a:pt x="140" y="115"/>
                </a:moveTo>
                <a:lnTo>
                  <a:pt x="142" y="115"/>
                </a:lnTo>
                <a:lnTo>
                  <a:pt x="142" y="116"/>
                </a:lnTo>
                <a:lnTo>
                  <a:pt x="140" y="116"/>
                </a:lnTo>
                <a:lnTo>
                  <a:pt x="140" y="115"/>
                </a:lnTo>
                <a:close/>
                <a:moveTo>
                  <a:pt x="143" y="115"/>
                </a:moveTo>
                <a:lnTo>
                  <a:pt x="147" y="115"/>
                </a:lnTo>
                <a:lnTo>
                  <a:pt x="147" y="116"/>
                </a:lnTo>
                <a:lnTo>
                  <a:pt x="143" y="116"/>
                </a:lnTo>
                <a:lnTo>
                  <a:pt x="143" y="115"/>
                </a:lnTo>
                <a:close/>
                <a:moveTo>
                  <a:pt x="148" y="115"/>
                </a:moveTo>
                <a:lnTo>
                  <a:pt x="150" y="115"/>
                </a:lnTo>
                <a:lnTo>
                  <a:pt x="150" y="116"/>
                </a:lnTo>
                <a:lnTo>
                  <a:pt x="148" y="116"/>
                </a:lnTo>
                <a:lnTo>
                  <a:pt x="148" y="115"/>
                </a:lnTo>
                <a:close/>
                <a:moveTo>
                  <a:pt x="152" y="115"/>
                </a:moveTo>
                <a:lnTo>
                  <a:pt x="153" y="115"/>
                </a:lnTo>
                <a:lnTo>
                  <a:pt x="153" y="116"/>
                </a:lnTo>
                <a:lnTo>
                  <a:pt x="152" y="116"/>
                </a:lnTo>
                <a:lnTo>
                  <a:pt x="152" y="115"/>
                </a:lnTo>
                <a:close/>
                <a:moveTo>
                  <a:pt x="155" y="115"/>
                </a:moveTo>
                <a:lnTo>
                  <a:pt x="156" y="115"/>
                </a:lnTo>
                <a:lnTo>
                  <a:pt x="156" y="116"/>
                </a:lnTo>
                <a:lnTo>
                  <a:pt x="155" y="116"/>
                </a:lnTo>
                <a:lnTo>
                  <a:pt x="155" y="115"/>
                </a:lnTo>
                <a:close/>
                <a:moveTo>
                  <a:pt x="158" y="115"/>
                </a:moveTo>
                <a:lnTo>
                  <a:pt x="160" y="115"/>
                </a:lnTo>
                <a:lnTo>
                  <a:pt x="160" y="116"/>
                </a:lnTo>
                <a:lnTo>
                  <a:pt x="158" y="116"/>
                </a:lnTo>
                <a:lnTo>
                  <a:pt x="158" y="115"/>
                </a:lnTo>
                <a:close/>
                <a:moveTo>
                  <a:pt x="163" y="115"/>
                </a:moveTo>
                <a:lnTo>
                  <a:pt x="160" y="115"/>
                </a:lnTo>
                <a:lnTo>
                  <a:pt x="160" y="113"/>
                </a:lnTo>
                <a:lnTo>
                  <a:pt x="163" y="113"/>
                </a:lnTo>
                <a:lnTo>
                  <a:pt x="163" y="115"/>
                </a:lnTo>
                <a:close/>
                <a:moveTo>
                  <a:pt x="163" y="111"/>
                </a:moveTo>
                <a:lnTo>
                  <a:pt x="160" y="111"/>
                </a:lnTo>
                <a:lnTo>
                  <a:pt x="160" y="110"/>
                </a:lnTo>
                <a:lnTo>
                  <a:pt x="163" y="110"/>
                </a:lnTo>
                <a:lnTo>
                  <a:pt x="163" y="111"/>
                </a:lnTo>
                <a:close/>
                <a:moveTo>
                  <a:pt x="163" y="108"/>
                </a:moveTo>
                <a:lnTo>
                  <a:pt x="160" y="108"/>
                </a:lnTo>
                <a:lnTo>
                  <a:pt x="160" y="107"/>
                </a:lnTo>
                <a:lnTo>
                  <a:pt x="163" y="107"/>
                </a:lnTo>
                <a:lnTo>
                  <a:pt x="163" y="108"/>
                </a:lnTo>
                <a:close/>
                <a:moveTo>
                  <a:pt x="163" y="105"/>
                </a:moveTo>
                <a:lnTo>
                  <a:pt x="160" y="105"/>
                </a:lnTo>
                <a:lnTo>
                  <a:pt x="160" y="103"/>
                </a:lnTo>
                <a:lnTo>
                  <a:pt x="163" y="103"/>
                </a:lnTo>
                <a:lnTo>
                  <a:pt x="163" y="105"/>
                </a:lnTo>
                <a:close/>
                <a:moveTo>
                  <a:pt x="163" y="102"/>
                </a:moveTo>
                <a:lnTo>
                  <a:pt x="160" y="102"/>
                </a:lnTo>
                <a:lnTo>
                  <a:pt x="160" y="100"/>
                </a:lnTo>
                <a:lnTo>
                  <a:pt x="163" y="100"/>
                </a:lnTo>
                <a:lnTo>
                  <a:pt x="163" y="102"/>
                </a:lnTo>
                <a:close/>
                <a:moveTo>
                  <a:pt x="163" y="97"/>
                </a:moveTo>
                <a:lnTo>
                  <a:pt x="160" y="97"/>
                </a:lnTo>
                <a:lnTo>
                  <a:pt x="160" y="95"/>
                </a:lnTo>
                <a:lnTo>
                  <a:pt x="163" y="95"/>
                </a:lnTo>
                <a:lnTo>
                  <a:pt x="163" y="97"/>
                </a:lnTo>
                <a:close/>
                <a:moveTo>
                  <a:pt x="163" y="93"/>
                </a:moveTo>
                <a:lnTo>
                  <a:pt x="160" y="93"/>
                </a:lnTo>
                <a:lnTo>
                  <a:pt x="160" y="92"/>
                </a:lnTo>
                <a:lnTo>
                  <a:pt x="163" y="92"/>
                </a:lnTo>
                <a:lnTo>
                  <a:pt x="163" y="93"/>
                </a:lnTo>
                <a:close/>
                <a:moveTo>
                  <a:pt x="163" y="90"/>
                </a:moveTo>
                <a:lnTo>
                  <a:pt x="160" y="90"/>
                </a:lnTo>
                <a:lnTo>
                  <a:pt x="160" y="89"/>
                </a:lnTo>
                <a:lnTo>
                  <a:pt x="163" y="89"/>
                </a:lnTo>
                <a:lnTo>
                  <a:pt x="163" y="90"/>
                </a:lnTo>
                <a:close/>
                <a:moveTo>
                  <a:pt x="163" y="87"/>
                </a:moveTo>
                <a:lnTo>
                  <a:pt x="160" y="87"/>
                </a:lnTo>
                <a:lnTo>
                  <a:pt x="160" y="85"/>
                </a:lnTo>
                <a:lnTo>
                  <a:pt x="161" y="85"/>
                </a:lnTo>
                <a:lnTo>
                  <a:pt x="161" y="85"/>
                </a:lnTo>
                <a:lnTo>
                  <a:pt x="161" y="85"/>
                </a:lnTo>
                <a:lnTo>
                  <a:pt x="163" y="85"/>
                </a:lnTo>
                <a:lnTo>
                  <a:pt x="163" y="85"/>
                </a:lnTo>
                <a:lnTo>
                  <a:pt x="163" y="87"/>
                </a:lnTo>
                <a:close/>
                <a:moveTo>
                  <a:pt x="158" y="87"/>
                </a:moveTo>
                <a:lnTo>
                  <a:pt x="156" y="87"/>
                </a:lnTo>
                <a:lnTo>
                  <a:pt x="156" y="85"/>
                </a:lnTo>
                <a:lnTo>
                  <a:pt x="158" y="85"/>
                </a:lnTo>
                <a:lnTo>
                  <a:pt x="158" y="87"/>
                </a:lnTo>
                <a:close/>
                <a:moveTo>
                  <a:pt x="155" y="87"/>
                </a:moveTo>
                <a:lnTo>
                  <a:pt x="153" y="87"/>
                </a:lnTo>
                <a:lnTo>
                  <a:pt x="153" y="85"/>
                </a:lnTo>
                <a:lnTo>
                  <a:pt x="155" y="85"/>
                </a:lnTo>
                <a:lnTo>
                  <a:pt x="155" y="87"/>
                </a:lnTo>
                <a:close/>
                <a:moveTo>
                  <a:pt x="152" y="87"/>
                </a:moveTo>
                <a:lnTo>
                  <a:pt x="150" y="87"/>
                </a:lnTo>
                <a:lnTo>
                  <a:pt x="150" y="85"/>
                </a:lnTo>
                <a:lnTo>
                  <a:pt x="152" y="85"/>
                </a:lnTo>
                <a:lnTo>
                  <a:pt x="152" y="87"/>
                </a:lnTo>
                <a:close/>
                <a:moveTo>
                  <a:pt x="148" y="87"/>
                </a:moveTo>
                <a:lnTo>
                  <a:pt x="147" y="87"/>
                </a:lnTo>
                <a:lnTo>
                  <a:pt x="147" y="85"/>
                </a:lnTo>
                <a:lnTo>
                  <a:pt x="148" y="85"/>
                </a:lnTo>
                <a:lnTo>
                  <a:pt x="148" y="87"/>
                </a:lnTo>
                <a:close/>
                <a:moveTo>
                  <a:pt x="145" y="87"/>
                </a:moveTo>
                <a:lnTo>
                  <a:pt x="143" y="87"/>
                </a:lnTo>
                <a:lnTo>
                  <a:pt x="143" y="85"/>
                </a:lnTo>
                <a:lnTo>
                  <a:pt x="145" y="85"/>
                </a:lnTo>
                <a:lnTo>
                  <a:pt x="145" y="87"/>
                </a:lnTo>
                <a:close/>
                <a:moveTo>
                  <a:pt x="142" y="87"/>
                </a:moveTo>
                <a:lnTo>
                  <a:pt x="138" y="87"/>
                </a:lnTo>
                <a:lnTo>
                  <a:pt x="138" y="85"/>
                </a:lnTo>
                <a:lnTo>
                  <a:pt x="142" y="85"/>
                </a:lnTo>
                <a:lnTo>
                  <a:pt x="142" y="87"/>
                </a:lnTo>
                <a:close/>
                <a:moveTo>
                  <a:pt x="137" y="87"/>
                </a:moveTo>
                <a:lnTo>
                  <a:pt x="135" y="87"/>
                </a:lnTo>
                <a:lnTo>
                  <a:pt x="135" y="85"/>
                </a:lnTo>
                <a:lnTo>
                  <a:pt x="137" y="85"/>
                </a:lnTo>
                <a:lnTo>
                  <a:pt x="137" y="87"/>
                </a:lnTo>
                <a:close/>
                <a:moveTo>
                  <a:pt x="134" y="87"/>
                </a:moveTo>
                <a:lnTo>
                  <a:pt x="132" y="87"/>
                </a:lnTo>
                <a:lnTo>
                  <a:pt x="132" y="85"/>
                </a:lnTo>
                <a:lnTo>
                  <a:pt x="134" y="85"/>
                </a:lnTo>
                <a:lnTo>
                  <a:pt x="134" y="87"/>
                </a:lnTo>
                <a:close/>
                <a:moveTo>
                  <a:pt x="130" y="87"/>
                </a:moveTo>
                <a:lnTo>
                  <a:pt x="129" y="87"/>
                </a:lnTo>
                <a:lnTo>
                  <a:pt x="129" y="85"/>
                </a:lnTo>
                <a:lnTo>
                  <a:pt x="130" y="85"/>
                </a:lnTo>
                <a:lnTo>
                  <a:pt x="130" y="87"/>
                </a:lnTo>
                <a:close/>
                <a:moveTo>
                  <a:pt x="14" y="49"/>
                </a:moveTo>
                <a:lnTo>
                  <a:pt x="16" y="49"/>
                </a:lnTo>
                <a:lnTo>
                  <a:pt x="16" y="51"/>
                </a:lnTo>
                <a:lnTo>
                  <a:pt x="14" y="51"/>
                </a:lnTo>
                <a:lnTo>
                  <a:pt x="14" y="49"/>
                </a:lnTo>
                <a:close/>
                <a:moveTo>
                  <a:pt x="14" y="53"/>
                </a:moveTo>
                <a:lnTo>
                  <a:pt x="16" y="53"/>
                </a:lnTo>
                <a:lnTo>
                  <a:pt x="16" y="54"/>
                </a:lnTo>
                <a:lnTo>
                  <a:pt x="14" y="54"/>
                </a:lnTo>
                <a:lnTo>
                  <a:pt x="14" y="53"/>
                </a:lnTo>
                <a:close/>
                <a:moveTo>
                  <a:pt x="14" y="56"/>
                </a:moveTo>
                <a:lnTo>
                  <a:pt x="16" y="56"/>
                </a:lnTo>
                <a:lnTo>
                  <a:pt x="16" y="57"/>
                </a:lnTo>
                <a:lnTo>
                  <a:pt x="14" y="57"/>
                </a:lnTo>
                <a:lnTo>
                  <a:pt x="14" y="56"/>
                </a:lnTo>
                <a:close/>
                <a:moveTo>
                  <a:pt x="14" y="59"/>
                </a:moveTo>
                <a:lnTo>
                  <a:pt x="16" y="59"/>
                </a:lnTo>
                <a:lnTo>
                  <a:pt x="16" y="61"/>
                </a:lnTo>
                <a:lnTo>
                  <a:pt x="14" y="61"/>
                </a:lnTo>
                <a:lnTo>
                  <a:pt x="14" y="59"/>
                </a:lnTo>
                <a:close/>
                <a:moveTo>
                  <a:pt x="14" y="62"/>
                </a:moveTo>
                <a:lnTo>
                  <a:pt x="16" y="62"/>
                </a:lnTo>
                <a:lnTo>
                  <a:pt x="16" y="64"/>
                </a:lnTo>
                <a:lnTo>
                  <a:pt x="14" y="64"/>
                </a:lnTo>
                <a:lnTo>
                  <a:pt x="14" y="62"/>
                </a:lnTo>
                <a:close/>
                <a:moveTo>
                  <a:pt x="14" y="66"/>
                </a:moveTo>
                <a:lnTo>
                  <a:pt x="16" y="66"/>
                </a:lnTo>
                <a:lnTo>
                  <a:pt x="16" y="67"/>
                </a:lnTo>
                <a:lnTo>
                  <a:pt x="14" y="67"/>
                </a:lnTo>
                <a:lnTo>
                  <a:pt x="14" y="66"/>
                </a:lnTo>
                <a:close/>
                <a:moveTo>
                  <a:pt x="14" y="71"/>
                </a:moveTo>
                <a:lnTo>
                  <a:pt x="16" y="71"/>
                </a:lnTo>
                <a:lnTo>
                  <a:pt x="16" y="72"/>
                </a:lnTo>
                <a:lnTo>
                  <a:pt x="14" y="72"/>
                </a:lnTo>
                <a:lnTo>
                  <a:pt x="14" y="71"/>
                </a:lnTo>
                <a:close/>
                <a:moveTo>
                  <a:pt x="14" y="74"/>
                </a:moveTo>
                <a:lnTo>
                  <a:pt x="16" y="74"/>
                </a:lnTo>
                <a:lnTo>
                  <a:pt x="16" y="75"/>
                </a:lnTo>
                <a:lnTo>
                  <a:pt x="14" y="75"/>
                </a:lnTo>
                <a:lnTo>
                  <a:pt x="14" y="74"/>
                </a:lnTo>
                <a:close/>
                <a:moveTo>
                  <a:pt x="16" y="75"/>
                </a:moveTo>
                <a:lnTo>
                  <a:pt x="19" y="75"/>
                </a:lnTo>
                <a:lnTo>
                  <a:pt x="19" y="77"/>
                </a:lnTo>
                <a:lnTo>
                  <a:pt x="16" y="77"/>
                </a:lnTo>
                <a:lnTo>
                  <a:pt x="16" y="75"/>
                </a:lnTo>
                <a:close/>
                <a:moveTo>
                  <a:pt x="21" y="75"/>
                </a:moveTo>
                <a:lnTo>
                  <a:pt x="22" y="75"/>
                </a:lnTo>
                <a:lnTo>
                  <a:pt x="22" y="77"/>
                </a:lnTo>
                <a:lnTo>
                  <a:pt x="21" y="77"/>
                </a:lnTo>
                <a:lnTo>
                  <a:pt x="21" y="75"/>
                </a:lnTo>
                <a:close/>
                <a:moveTo>
                  <a:pt x="24" y="75"/>
                </a:moveTo>
                <a:lnTo>
                  <a:pt x="26" y="75"/>
                </a:lnTo>
                <a:lnTo>
                  <a:pt x="26" y="77"/>
                </a:lnTo>
                <a:lnTo>
                  <a:pt x="24" y="77"/>
                </a:lnTo>
                <a:lnTo>
                  <a:pt x="24" y="75"/>
                </a:lnTo>
                <a:close/>
                <a:moveTo>
                  <a:pt x="27" y="75"/>
                </a:moveTo>
                <a:lnTo>
                  <a:pt x="29" y="75"/>
                </a:lnTo>
                <a:lnTo>
                  <a:pt x="29" y="77"/>
                </a:lnTo>
                <a:lnTo>
                  <a:pt x="27" y="77"/>
                </a:lnTo>
                <a:lnTo>
                  <a:pt x="27" y="75"/>
                </a:lnTo>
                <a:close/>
                <a:moveTo>
                  <a:pt x="31" y="75"/>
                </a:moveTo>
                <a:lnTo>
                  <a:pt x="32" y="75"/>
                </a:lnTo>
                <a:lnTo>
                  <a:pt x="32" y="77"/>
                </a:lnTo>
                <a:lnTo>
                  <a:pt x="31" y="77"/>
                </a:lnTo>
                <a:lnTo>
                  <a:pt x="31" y="75"/>
                </a:lnTo>
                <a:close/>
                <a:moveTo>
                  <a:pt x="34" y="75"/>
                </a:moveTo>
                <a:lnTo>
                  <a:pt x="36" y="75"/>
                </a:lnTo>
                <a:lnTo>
                  <a:pt x="36" y="77"/>
                </a:lnTo>
                <a:lnTo>
                  <a:pt x="34" y="77"/>
                </a:lnTo>
                <a:lnTo>
                  <a:pt x="34" y="75"/>
                </a:lnTo>
                <a:close/>
                <a:moveTo>
                  <a:pt x="37" y="75"/>
                </a:moveTo>
                <a:lnTo>
                  <a:pt x="40" y="75"/>
                </a:lnTo>
                <a:lnTo>
                  <a:pt x="40" y="77"/>
                </a:lnTo>
                <a:lnTo>
                  <a:pt x="37" y="77"/>
                </a:lnTo>
                <a:lnTo>
                  <a:pt x="37" y="75"/>
                </a:lnTo>
                <a:close/>
                <a:moveTo>
                  <a:pt x="42" y="75"/>
                </a:moveTo>
                <a:lnTo>
                  <a:pt x="44" y="75"/>
                </a:lnTo>
                <a:lnTo>
                  <a:pt x="44" y="77"/>
                </a:lnTo>
                <a:lnTo>
                  <a:pt x="42" y="77"/>
                </a:lnTo>
                <a:lnTo>
                  <a:pt x="42" y="75"/>
                </a:lnTo>
                <a:close/>
                <a:moveTo>
                  <a:pt x="45" y="75"/>
                </a:moveTo>
                <a:lnTo>
                  <a:pt x="47" y="75"/>
                </a:lnTo>
                <a:lnTo>
                  <a:pt x="47" y="77"/>
                </a:lnTo>
                <a:lnTo>
                  <a:pt x="45" y="77"/>
                </a:lnTo>
                <a:lnTo>
                  <a:pt x="45" y="75"/>
                </a:lnTo>
                <a:close/>
                <a:moveTo>
                  <a:pt x="49" y="75"/>
                </a:moveTo>
                <a:lnTo>
                  <a:pt x="50" y="75"/>
                </a:lnTo>
                <a:lnTo>
                  <a:pt x="50" y="77"/>
                </a:lnTo>
                <a:lnTo>
                  <a:pt x="49" y="77"/>
                </a:lnTo>
                <a:lnTo>
                  <a:pt x="49" y="75"/>
                </a:lnTo>
                <a:close/>
                <a:moveTo>
                  <a:pt x="52" y="75"/>
                </a:moveTo>
                <a:lnTo>
                  <a:pt x="50" y="75"/>
                </a:lnTo>
                <a:lnTo>
                  <a:pt x="50" y="74"/>
                </a:lnTo>
                <a:lnTo>
                  <a:pt x="52" y="74"/>
                </a:lnTo>
                <a:lnTo>
                  <a:pt x="52" y="75"/>
                </a:lnTo>
                <a:close/>
                <a:moveTo>
                  <a:pt x="52" y="72"/>
                </a:moveTo>
                <a:lnTo>
                  <a:pt x="50" y="72"/>
                </a:lnTo>
                <a:lnTo>
                  <a:pt x="50" y="71"/>
                </a:lnTo>
                <a:lnTo>
                  <a:pt x="52" y="71"/>
                </a:lnTo>
                <a:lnTo>
                  <a:pt x="52" y="72"/>
                </a:lnTo>
                <a:close/>
                <a:moveTo>
                  <a:pt x="52" y="67"/>
                </a:moveTo>
                <a:lnTo>
                  <a:pt x="50" y="67"/>
                </a:lnTo>
                <a:lnTo>
                  <a:pt x="50" y="66"/>
                </a:lnTo>
                <a:lnTo>
                  <a:pt x="52" y="66"/>
                </a:lnTo>
                <a:lnTo>
                  <a:pt x="52" y="67"/>
                </a:lnTo>
                <a:close/>
                <a:moveTo>
                  <a:pt x="52" y="64"/>
                </a:moveTo>
                <a:lnTo>
                  <a:pt x="50" y="64"/>
                </a:lnTo>
                <a:lnTo>
                  <a:pt x="50" y="62"/>
                </a:lnTo>
                <a:lnTo>
                  <a:pt x="52" y="62"/>
                </a:lnTo>
                <a:lnTo>
                  <a:pt x="52" y="64"/>
                </a:lnTo>
                <a:close/>
                <a:moveTo>
                  <a:pt x="52" y="61"/>
                </a:moveTo>
                <a:lnTo>
                  <a:pt x="50" y="61"/>
                </a:lnTo>
                <a:lnTo>
                  <a:pt x="50" y="59"/>
                </a:lnTo>
                <a:lnTo>
                  <a:pt x="52" y="59"/>
                </a:lnTo>
                <a:lnTo>
                  <a:pt x="52" y="61"/>
                </a:lnTo>
                <a:close/>
                <a:moveTo>
                  <a:pt x="52" y="57"/>
                </a:moveTo>
                <a:lnTo>
                  <a:pt x="50" y="57"/>
                </a:lnTo>
                <a:lnTo>
                  <a:pt x="50" y="56"/>
                </a:lnTo>
                <a:lnTo>
                  <a:pt x="52" y="56"/>
                </a:lnTo>
                <a:lnTo>
                  <a:pt x="52" y="57"/>
                </a:lnTo>
                <a:close/>
                <a:moveTo>
                  <a:pt x="52" y="54"/>
                </a:moveTo>
                <a:lnTo>
                  <a:pt x="50" y="54"/>
                </a:lnTo>
                <a:lnTo>
                  <a:pt x="50" y="53"/>
                </a:lnTo>
                <a:lnTo>
                  <a:pt x="52" y="53"/>
                </a:lnTo>
                <a:lnTo>
                  <a:pt x="52" y="54"/>
                </a:lnTo>
                <a:close/>
                <a:moveTo>
                  <a:pt x="52" y="51"/>
                </a:moveTo>
                <a:lnTo>
                  <a:pt x="50" y="51"/>
                </a:lnTo>
                <a:lnTo>
                  <a:pt x="50" y="48"/>
                </a:lnTo>
                <a:lnTo>
                  <a:pt x="52" y="48"/>
                </a:lnTo>
                <a:lnTo>
                  <a:pt x="52" y="51"/>
                </a:lnTo>
                <a:close/>
                <a:moveTo>
                  <a:pt x="52" y="46"/>
                </a:moveTo>
                <a:lnTo>
                  <a:pt x="50" y="46"/>
                </a:lnTo>
                <a:lnTo>
                  <a:pt x="50" y="46"/>
                </a:lnTo>
                <a:lnTo>
                  <a:pt x="50" y="46"/>
                </a:lnTo>
                <a:lnTo>
                  <a:pt x="50" y="44"/>
                </a:lnTo>
                <a:lnTo>
                  <a:pt x="52" y="44"/>
                </a:lnTo>
                <a:lnTo>
                  <a:pt x="52" y="44"/>
                </a:lnTo>
                <a:lnTo>
                  <a:pt x="52" y="46"/>
                </a:lnTo>
                <a:lnTo>
                  <a:pt x="52" y="46"/>
                </a:lnTo>
                <a:close/>
                <a:moveTo>
                  <a:pt x="49" y="46"/>
                </a:moveTo>
                <a:lnTo>
                  <a:pt x="47" y="46"/>
                </a:lnTo>
                <a:lnTo>
                  <a:pt x="47" y="44"/>
                </a:lnTo>
                <a:lnTo>
                  <a:pt x="49" y="44"/>
                </a:lnTo>
                <a:lnTo>
                  <a:pt x="49" y="46"/>
                </a:lnTo>
                <a:close/>
                <a:moveTo>
                  <a:pt x="45" y="46"/>
                </a:moveTo>
                <a:lnTo>
                  <a:pt x="44" y="46"/>
                </a:lnTo>
                <a:lnTo>
                  <a:pt x="44" y="44"/>
                </a:lnTo>
                <a:lnTo>
                  <a:pt x="45" y="44"/>
                </a:lnTo>
                <a:lnTo>
                  <a:pt x="45" y="46"/>
                </a:lnTo>
                <a:close/>
                <a:moveTo>
                  <a:pt x="42" y="46"/>
                </a:moveTo>
                <a:lnTo>
                  <a:pt x="40" y="46"/>
                </a:lnTo>
                <a:lnTo>
                  <a:pt x="40" y="44"/>
                </a:lnTo>
                <a:lnTo>
                  <a:pt x="42" y="44"/>
                </a:lnTo>
                <a:lnTo>
                  <a:pt x="42" y="46"/>
                </a:lnTo>
                <a:close/>
                <a:moveTo>
                  <a:pt x="39" y="46"/>
                </a:moveTo>
                <a:lnTo>
                  <a:pt x="37" y="46"/>
                </a:lnTo>
                <a:lnTo>
                  <a:pt x="37" y="44"/>
                </a:lnTo>
                <a:lnTo>
                  <a:pt x="39" y="44"/>
                </a:lnTo>
                <a:lnTo>
                  <a:pt x="39" y="46"/>
                </a:lnTo>
                <a:close/>
                <a:moveTo>
                  <a:pt x="36" y="46"/>
                </a:moveTo>
                <a:lnTo>
                  <a:pt x="32" y="46"/>
                </a:lnTo>
                <a:lnTo>
                  <a:pt x="32" y="44"/>
                </a:lnTo>
                <a:lnTo>
                  <a:pt x="36" y="44"/>
                </a:lnTo>
                <a:lnTo>
                  <a:pt x="36" y="46"/>
                </a:lnTo>
                <a:close/>
                <a:moveTo>
                  <a:pt x="31" y="46"/>
                </a:moveTo>
                <a:lnTo>
                  <a:pt x="29" y="46"/>
                </a:lnTo>
                <a:lnTo>
                  <a:pt x="29" y="44"/>
                </a:lnTo>
                <a:lnTo>
                  <a:pt x="31" y="44"/>
                </a:lnTo>
                <a:lnTo>
                  <a:pt x="31" y="46"/>
                </a:lnTo>
                <a:close/>
                <a:moveTo>
                  <a:pt x="27" y="46"/>
                </a:moveTo>
                <a:lnTo>
                  <a:pt x="26" y="46"/>
                </a:lnTo>
                <a:lnTo>
                  <a:pt x="26" y="44"/>
                </a:lnTo>
                <a:lnTo>
                  <a:pt x="27" y="44"/>
                </a:lnTo>
                <a:lnTo>
                  <a:pt x="27" y="46"/>
                </a:lnTo>
                <a:close/>
                <a:moveTo>
                  <a:pt x="24" y="46"/>
                </a:moveTo>
                <a:lnTo>
                  <a:pt x="22" y="46"/>
                </a:lnTo>
                <a:lnTo>
                  <a:pt x="22" y="44"/>
                </a:lnTo>
                <a:lnTo>
                  <a:pt x="24" y="44"/>
                </a:lnTo>
                <a:lnTo>
                  <a:pt x="24" y="46"/>
                </a:lnTo>
                <a:close/>
                <a:moveTo>
                  <a:pt x="21" y="46"/>
                </a:moveTo>
                <a:lnTo>
                  <a:pt x="19" y="46"/>
                </a:lnTo>
                <a:lnTo>
                  <a:pt x="19" y="44"/>
                </a:lnTo>
                <a:lnTo>
                  <a:pt x="21" y="44"/>
                </a:lnTo>
                <a:lnTo>
                  <a:pt x="21" y="46"/>
                </a:lnTo>
                <a:close/>
                <a:moveTo>
                  <a:pt x="47" y="10"/>
                </a:moveTo>
                <a:lnTo>
                  <a:pt x="32" y="10"/>
                </a:lnTo>
                <a:lnTo>
                  <a:pt x="32" y="23"/>
                </a:lnTo>
                <a:lnTo>
                  <a:pt x="47" y="23"/>
                </a:lnTo>
                <a:lnTo>
                  <a:pt x="47" y="10"/>
                </a:lnTo>
                <a:close/>
                <a:moveTo>
                  <a:pt x="26" y="10"/>
                </a:moveTo>
                <a:lnTo>
                  <a:pt x="9" y="10"/>
                </a:lnTo>
                <a:lnTo>
                  <a:pt x="9" y="23"/>
                </a:lnTo>
                <a:lnTo>
                  <a:pt x="26" y="23"/>
                </a:lnTo>
                <a:lnTo>
                  <a:pt x="26" y="10"/>
                </a:lnTo>
                <a:close/>
                <a:moveTo>
                  <a:pt x="76" y="25"/>
                </a:moveTo>
                <a:lnTo>
                  <a:pt x="165" y="25"/>
                </a:lnTo>
                <a:lnTo>
                  <a:pt x="165" y="8"/>
                </a:lnTo>
                <a:lnTo>
                  <a:pt x="76" y="8"/>
                </a:lnTo>
                <a:lnTo>
                  <a:pt x="76" y="25"/>
                </a:lnTo>
                <a:close/>
                <a:moveTo>
                  <a:pt x="173" y="31"/>
                </a:moveTo>
                <a:lnTo>
                  <a:pt x="3" y="31"/>
                </a:lnTo>
                <a:lnTo>
                  <a:pt x="3" y="134"/>
                </a:lnTo>
                <a:lnTo>
                  <a:pt x="173" y="134"/>
                </a:lnTo>
                <a:lnTo>
                  <a:pt x="173" y="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5" name="Freeform 85"/>
          <p:cNvSpPr>
            <a:spLocks noEditPoints="1"/>
          </p:cNvSpPr>
          <p:nvPr/>
        </p:nvSpPr>
        <p:spPr bwMode="auto">
          <a:xfrm>
            <a:off x="7914690" y="6396842"/>
            <a:ext cx="661674" cy="442356"/>
          </a:xfrm>
          <a:custGeom>
            <a:avLst/>
            <a:gdLst>
              <a:gd name="T0" fmla="*/ 91 w 109"/>
              <a:gd name="T1" fmla="*/ 3 h 73"/>
              <a:gd name="T2" fmla="*/ 87 w 109"/>
              <a:gd name="T3" fmla="*/ 0 h 73"/>
              <a:gd name="T4" fmla="*/ 55 w 109"/>
              <a:gd name="T5" fmla="*/ 27 h 73"/>
              <a:gd name="T6" fmla="*/ 63 w 109"/>
              <a:gd name="T7" fmla="*/ 6 h 73"/>
              <a:gd name="T8" fmla="*/ 92 w 109"/>
              <a:gd name="T9" fmla="*/ 26 h 73"/>
              <a:gd name="T10" fmla="*/ 101 w 109"/>
              <a:gd name="T11" fmla="*/ 67 h 73"/>
              <a:gd name="T12" fmla="*/ 60 w 109"/>
              <a:gd name="T13" fmla="*/ 48 h 73"/>
              <a:gd name="T14" fmla="*/ 63 w 109"/>
              <a:gd name="T15" fmla="*/ 73 h 73"/>
              <a:gd name="T16" fmla="*/ 109 w 109"/>
              <a:gd name="T17" fmla="*/ 23 h 73"/>
              <a:gd name="T18" fmla="*/ 80 w 109"/>
              <a:gd name="T19" fmla="*/ 37 h 73"/>
              <a:gd name="T20" fmla="*/ 64 w 109"/>
              <a:gd name="T21" fmla="*/ 46 h 73"/>
              <a:gd name="T22" fmla="*/ 61 w 109"/>
              <a:gd name="T23" fmla="*/ 46 h 73"/>
              <a:gd name="T24" fmla="*/ 19 w 109"/>
              <a:gd name="T25" fmla="*/ 46 h 73"/>
              <a:gd name="T26" fmla="*/ 12 w 109"/>
              <a:gd name="T27" fmla="*/ 46 h 73"/>
              <a:gd name="T28" fmla="*/ 17 w 109"/>
              <a:gd name="T29" fmla="*/ 46 h 73"/>
              <a:gd name="T30" fmla="*/ 0 w 109"/>
              <a:gd name="T31" fmla="*/ 32 h 73"/>
              <a:gd name="T32" fmla="*/ 10 w 109"/>
              <a:gd name="T33" fmla="*/ 46 h 73"/>
              <a:gd name="T34" fmla="*/ 1 w 109"/>
              <a:gd name="T35" fmla="*/ 30 h 73"/>
              <a:gd name="T36" fmla="*/ 95 w 109"/>
              <a:gd name="T37" fmla="*/ 61 h 73"/>
              <a:gd name="T38" fmla="*/ 70 w 109"/>
              <a:gd name="T39" fmla="*/ 65 h 73"/>
              <a:gd name="T40" fmla="*/ 70 w 109"/>
              <a:gd name="T41" fmla="*/ 54 h 73"/>
              <a:gd name="T42" fmla="*/ 95 w 109"/>
              <a:gd name="T43" fmla="*/ 57 h 73"/>
              <a:gd name="T44" fmla="*/ 70 w 109"/>
              <a:gd name="T45" fmla="*/ 54 h 73"/>
              <a:gd name="T46" fmla="*/ 93 w 109"/>
              <a:gd name="T47" fmla="*/ 37 h 73"/>
              <a:gd name="T48" fmla="*/ 74 w 109"/>
              <a:gd name="T49" fmla="*/ 45 h 73"/>
              <a:gd name="T50" fmla="*/ 75 w 109"/>
              <a:gd name="T51" fmla="*/ 44 h 73"/>
              <a:gd name="T52" fmla="*/ 91 w 109"/>
              <a:gd name="T53" fmla="*/ 37 h 73"/>
              <a:gd name="T54" fmla="*/ 75 w 109"/>
              <a:gd name="T55" fmla="*/ 31 h 73"/>
              <a:gd name="T56" fmla="*/ 74 w 109"/>
              <a:gd name="T57" fmla="*/ 29 h 73"/>
              <a:gd name="T58" fmla="*/ 85 w 109"/>
              <a:gd name="T59" fmla="*/ 34 h 73"/>
              <a:gd name="T60" fmla="*/ 82 w 109"/>
              <a:gd name="T61" fmla="*/ 42 h 73"/>
              <a:gd name="T62" fmla="*/ 80 w 109"/>
              <a:gd name="T63" fmla="*/ 40 h 73"/>
              <a:gd name="T64" fmla="*/ 85 w 109"/>
              <a:gd name="T65" fmla="*/ 37 h 73"/>
              <a:gd name="T66" fmla="*/ 81 w 109"/>
              <a:gd name="T67" fmla="*/ 35 h 73"/>
              <a:gd name="T68" fmla="*/ 82 w 109"/>
              <a:gd name="T69" fmla="*/ 33 h 73"/>
              <a:gd name="T70" fmla="*/ 90 w 109"/>
              <a:gd name="T71" fmla="*/ 37 h 73"/>
              <a:gd name="T72" fmla="*/ 76 w 109"/>
              <a:gd name="T73" fmla="*/ 43 h 73"/>
              <a:gd name="T74" fmla="*/ 78 w 109"/>
              <a:gd name="T75" fmla="*/ 42 h 73"/>
              <a:gd name="T76" fmla="*/ 88 w 109"/>
              <a:gd name="T77" fmla="*/ 37 h 73"/>
              <a:gd name="T78" fmla="*/ 78 w 109"/>
              <a:gd name="T79" fmla="*/ 33 h 73"/>
              <a:gd name="T80" fmla="*/ 76 w 109"/>
              <a:gd name="T81" fmla="*/ 32 h 73"/>
              <a:gd name="T82" fmla="*/ 89 w 109"/>
              <a:gd name="T83" fmla="*/ 8 h 73"/>
              <a:gd name="T84" fmla="*/ 89 w 109"/>
              <a:gd name="T85" fmla="*/ 17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9" h="73">
                <a:moveTo>
                  <a:pt x="109" y="22"/>
                </a:moveTo>
                <a:cubicBezTo>
                  <a:pt x="109" y="21"/>
                  <a:pt x="108" y="19"/>
                  <a:pt x="107" y="18"/>
                </a:cubicBezTo>
                <a:cubicBezTo>
                  <a:pt x="91" y="3"/>
                  <a:pt x="91" y="3"/>
                  <a:pt x="91" y="3"/>
                </a:cubicBezTo>
                <a:cubicBezTo>
                  <a:pt x="90" y="1"/>
                  <a:pt x="88" y="1"/>
                  <a:pt x="87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87" y="0"/>
                  <a:pt x="87" y="0"/>
                  <a:pt x="87" y="0"/>
                </a:cubicBezTo>
                <a:cubicBezTo>
                  <a:pt x="63" y="0"/>
                  <a:pt x="63" y="0"/>
                  <a:pt x="63" y="0"/>
                </a:cubicBezTo>
                <a:cubicBezTo>
                  <a:pt x="59" y="0"/>
                  <a:pt x="55" y="4"/>
                  <a:pt x="55" y="9"/>
                </a:cubicBezTo>
                <a:cubicBezTo>
                  <a:pt x="55" y="27"/>
                  <a:pt x="55" y="27"/>
                  <a:pt x="55" y="27"/>
                </a:cubicBezTo>
                <a:cubicBezTo>
                  <a:pt x="60" y="27"/>
                  <a:pt x="60" y="27"/>
                  <a:pt x="60" y="27"/>
                </a:cubicBezTo>
                <a:cubicBezTo>
                  <a:pt x="60" y="9"/>
                  <a:pt x="60" y="9"/>
                  <a:pt x="60" y="9"/>
                </a:cubicBezTo>
                <a:cubicBezTo>
                  <a:pt x="60" y="7"/>
                  <a:pt x="62" y="6"/>
                  <a:pt x="63" y="6"/>
                </a:cubicBezTo>
                <a:cubicBezTo>
                  <a:pt x="84" y="6"/>
                  <a:pt x="84" y="6"/>
                  <a:pt x="84" y="6"/>
                </a:cubicBezTo>
                <a:cubicBezTo>
                  <a:pt x="84" y="17"/>
                  <a:pt x="84" y="17"/>
                  <a:pt x="84" y="17"/>
                </a:cubicBezTo>
                <a:cubicBezTo>
                  <a:pt x="84" y="22"/>
                  <a:pt x="87" y="26"/>
                  <a:pt x="92" y="26"/>
                </a:cubicBezTo>
                <a:cubicBezTo>
                  <a:pt x="104" y="26"/>
                  <a:pt x="104" y="26"/>
                  <a:pt x="104" y="26"/>
                </a:cubicBezTo>
                <a:cubicBezTo>
                  <a:pt x="104" y="64"/>
                  <a:pt x="104" y="64"/>
                  <a:pt x="104" y="64"/>
                </a:cubicBezTo>
                <a:cubicBezTo>
                  <a:pt x="104" y="66"/>
                  <a:pt x="102" y="67"/>
                  <a:pt x="101" y="67"/>
                </a:cubicBezTo>
                <a:cubicBezTo>
                  <a:pt x="63" y="67"/>
                  <a:pt x="63" y="67"/>
                  <a:pt x="63" y="67"/>
                </a:cubicBezTo>
                <a:cubicBezTo>
                  <a:pt x="62" y="67"/>
                  <a:pt x="60" y="66"/>
                  <a:pt x="60" y="64"/>
                </a:cubicBezTo>
                <a:cubicBezTo>
                  <a:pt x="60" y="48"/>
                  <a:pt x="60" y="48"/>
                  <a:pt x="60" y="48"/>
                </a:cubicBezTo>
                <a:cubicBezTo>
                  <a:pt x="55" y="48"/>
                  <a:pt x="55" y="48"/>
                  <a:pt x="55" y="48"/>
                </a:cubicBezTo>
                <a:cubicBezTo>
                  <a:pt x="55" y="65"/>
                  <a:pt x="55" y="65"/>
                  <a:pt x="55" y="65"/>
                </a:cubicBezTo>
                <a:cubicBezTo>
                  <a:pt x="55" y="69"/>
                  <a:pt x="59" y="73"/>
                  <a:pt x="63" y="73"/>
                </a:cubicBezTo>
                <a:cubicBezTo>
                  <a:pt x="101" y="73"/>
                  <a:pt x="101" y="73"/>
                  <a:pt x="101" y="73"/>
                </a:cubicBezTo>
                <a:cubicBezTo>
                  <a:pt x="106" y="73"/>
                  <a:pt x="109" y="69"/>
                  <a:pt x="109" y="64"/>
                </a:cubicBezTo>
                <a:cubicBezTo>
                  <a:pt x="109" y="23"/>
                  <a:pt x="109" y="23"/>
                  <a:pt x="109" y="23"/>
                </a:cubicBezTo>
                <a:lnTo>
                  <a:pt x="109" y="22"/>
                </a:lnTo>
                <a:close/>
                <a:moveTo>
                  <a:pt x="79" y="39"/>
                </a:moveTo>
                <a:cubicBezTo>
                  <a:pt x="79" y="39"/>
                  <a:pt x="80" y="38"/>
                  <a:pt x="80" y="37"/>
                </a:cubicBezTo>
                <a:cubicBezTo>
                  <a:pt x="80" y="36"/>
                  <a:pt x="79" y="36"/>
                  <a:pt x="79" y="35"/>
                </a:cubicBezTo>
                <a:cubicBezTo>
                  <a:pt x="64" y="28"/>
                  <a:pt x="64" y="28"/>
                  <a:pt x="64" y="28"/>
                </a:cubicBezTo>
                <a:cubicBezTo>
                  <a:pt x="64" y="46"/>
                  <a:pt x="64" y="46"/>
                  <a:pt x="64" y="46"/>
                </a:cubicBezTo>
                <a:lnTo>
                  <a:pt x="79" y="39"/>
                </a:lnTo>
                <a:close/>
                <a:moveTo>
                  <a:pt x="61" y="46"/>
                </a:moveTo>
                <a:cubicBezTo>
                  <a:pt x="61" y="46"/>
                  <a:pt x="61" y="46"/>
                  <a:pt x="61" y="46"/>
                </a:cubicBezTo>
                <a:cubicBezTo>
                  <a:pt x="61" y="28"/>
                  <a:pt x="61" y="28"/>
                  <a:pt x="61" y="28"/>
                </a:cubicBezTo>
                <a:cubicBezTo>
                  <a:pt x="19" y="28"/>
                  <a:pt x="19" y="28"/>
                  <a:pt x="19" y="28"/>
                </a:cubicBezTo>
                <a:cubicBezTo>
                  <a:pt x="19" y="46"/>
                  <a:pt x="19" y="46"/>
                  <a:pt x="19" y="46"/>
                </a:cubicBezTo>
                <a:lnTo>
                  <a:pt x="61" y="46"/>
                </a:lnTo>
                <a:close/>
                <a:moveTo>
                  <a:pt x="12" y="46"/>
                </a:moveTo>
                <a:cubicBezTo>
                  <a:pt x="12" y="46"/>
                  <a:pt x="12" y="46"/>
                  <a:pt x="12" y="46"/>
                </a:cubicBezTo>
                <a:cubicBezTo>
                  <a:pt x="12" y="28"/>
                  <a:pt x="12" y="28"/>
                  <a:pt x="12" y="28"/>
                </a:cubicBezTo>
                <a:cubicBezTo>
                  <a:pt x="17" y="28"/>
                  <a:pt x="17" y="28"/>
                  <a:pt x="17" y="28"/>
                </a:cubicBezTo>
                <a:cubicBezTo>
                  <a:pt x="17" y="46"/>
                  <a:pt x="17" y="46"/>
                  <a:pt x="17" y="46"/>
                </a:cubicBezTo>
                <a:lnTo>
                  <a:pt x="12" y="46"/>
                </a:lnTo>
                <a:close/>
                <a:moveTo>
                  <a:pt x="0" y="32"/>
                </a:moveTo>
                <a:cubicBezTo>
                  <a:pt x="0" y="32"/>
                  <a:pt x="0" y="32"/>
                  <a:pt x="0" y="32"/>
                </a:cubicBezTo>
                <a:cubicBezTo>
                  <a:pt x="0" y="42"/>
                  <a:pt x="0" y="42"/>
                  <a:pt x="0" y="42"/>
                </a:cubicBezTo>
                <a:cubicBezTo>
                  <a:pt x="0" y="45"/>
                  <a:pt x="2" y="46"/>
                  <a:pt x="4" y="46"/>
                </a:cubicBezTo>
                <a:cubicBezTo>
                  <a:pt x="10" y="46"/>
                  <a:pt x="10" y="46"/>
                  <a:pt x="10" y="46"/>
                </a:cubicBezTo>
                <a:cubicBezTo>
                  <a:pt x="10" y="28"/>
                  <a:pt x="10" y="28"/>
                  <a:pt x="10" y="28"/>
                </a:cubicBezTo>
                <a:cubicBezTo>
                  <a:pt x="4" y="28"/>
                  <a:pt x="4" y="28"/>
                  <a:pt x="4" y="28"/>
                </a:cubicBezTo>
                <a:cubicBezTo>
                  <a:pt x="3" y="28"/>
                  <a:pt x="2" y="29"/>
                  <a:pt x="1" y="30"/>
                </a:cubicBezTo>
                <a:cubicBezTo>
                  <a:pt x="0" y="30"/>
                  <a:pt x="0" y="31"/>
                  <a:pt x="0" y="32"/>
                </a:cubicBezTo>
                <a:moveTo>
                  <a:pt x="70" y="61"/>
                </a:moveTo>
                <a:cubicBezTo>
                  <a:pt x="95" y="61"/>
                  <a:pt x="95" y="61"/>
                  <a:pt x="95" y="61"/>
                </a:cubicBezTo>
                <a:cubicBezTo>
                  <a:pt x="96" y="61"/>
                  <a:pt x="97" y="62"/>
                  <a:pt x="97" y="63"/>
                </a:cubicBezTo>
                <a:cubicBezTo>
                  <a:pt x="97" y="64"/>
                  <a:pt x="96" y="65"/>
                  <a:pt x="95" y="65"/>
                </a:cubicBezTo>
                <a:cubicBezTo>
                  <a:pt x="70" y="65"/>
                  <a:pt x="70" y="65"/>
                  <a:pt x="70" y="65"/>
                </a:cubicBezTo>
                <a:cubicBezTo>
                  <a:pt x="69" y="65"/>
                  <a:pt x="68" y="64"/>
                  <a:pt x="68" y="63"/>
                </a:cubicBezTo>
                <a:cubicBezTo>
                  <a:pt x="68" y="62"/>
                  <a:pt x="69" y="61"/>
                  <a:pt x="70" y="61"/>
                </a:cubicBezTo>
                <a:moveTo>
                  <a:pt x="70" y="54"/>
                </a:moveTo>
                <a:cubicBezTo>
                  <a:pt x="95" y="54"/>
                  <a:pt x="95" y="54"/>
                  <a:pt x="95" y="54"/>
                </a:cubicBezTo>
                <a:cubicBezTo>
                  <a:pt x="96" y="54"/>
                  <a:pt x="97" y="55"/>
                  <a:pt x="97" y="55"/>
                </a:cubicBezTo>
                <a:cubicBezTo>
                  <a:pt x="97" y="56"/>
                  <a:pt x="96" y="57"/>
                  <a:pt x="95" y="57"/>
                </a:cubicBezTo>
                <a:cubicBezTo>
                  <a:pt x="70" y="57"/>
                  <a:pt x="70" y="57"/>
                  <a:pt x="70" y="57"/>
                </a:cubicBezTo>
                <a:cubicBezTo>
                  <a:pt x="69" y="57"/>
                  <a:pt x="68" y="56"/>
                  <a:pt x="68" y="55"/>
                </a:cubicBezTo>
                <a:cubicBezTo>
                  <a:pt x="68" y="55"/>
                  <a:pt x="69" y="54"/>
                  <a:pt x="70" y="54"/>
                </a:cubicBezTo>
                <a:moveTo>
                  <a:pt x="82" y="26"/>
                </a:moveTo>
                <a:cubicBezTo>
                  <a:pt x="85" y="26"/>
                  <a:pt x="88" y="27"/>
                  <a:pt x="90" y="29"/>
                </a:cubicBezTo>
                <a:cubicBezTo>
                  <a:pt x="92" y="31"/>
                  <a:pt x="93" y="34"/>
                  <a:pt x="93" y="37"/>
                </a:cubicBezTo>
                <a:cubicBezTo>
                  <a:pt x="93" y="40"/>
                  <a:pt x="92" y="43"/>
                  <a:pt x="90" y="45"/>
                </a:cubicBezTo>
                <a:cubicBezTo>
                  <a:pt x="88" y="47"/>
                  <a:pt x="85" y="48"/>
                  <a:pt x="82" y="48"/>
                </a:cubicBezTo>
                <a:cubicBezTo>
                  <a:pt x="79" y="48"/>
                  <a:pt x="76" y="47"/>
                  <a:pt x="74" y="45"/>
                </a:cubicBezTo>
                <a:cubicBezTo>
                  <a:pt x="74" y="45"/>
                  <a:pt x="73" y="44"/>
                  <a:pt x="73" y="44"/>
                </a:cubicBezTo>
                <a:cubicBezTo>
                  <a:pt x="74" y="43"/>
                  <a:pt x="74" y="43"/>
                  <a:pt x="74" y="43"/>
                </a:cubicBezTo>
                <a:cubicBezTo>
                  <a:pt x="75" y="43"/>
                  <a:pt x="75" y="44"/>
                  <a:pt x="75" y="44"/>
                </a:cubicBezTo>
                <a:cubicBezTo>
                  <a:pt x="77" y="46"/>
                  <a:pt x="79" y="47"/>
                  <a:pt x="82" y="47"/>
                </a:cubicBezTo>
                <a:cubicBezTo>
                  <a:pt x="85" y="47"/>
                  <a:pt x="87" y="46"/>
                  <a:pt x="89" y="44"/>
                </a:cubicBezTo>
                <a:cubicBezTo>
                  <a:pt x="90" y="42"/>
                  <a:pt x="91" y="40"/>
                  <a:pt x="91" y="37"/>
                </a:cubicBezTo>
                <a:cubicBezTo>
                  <a:pt x="91" y="35"/>
                  <a:pt x="90" y="32"/>
                  <a:pt x="89" y="31"/>
                </a:cubicBezTo>
                <a:cubicBezTo>
                  <a:pt x="87" y="29"/>
                  <a:pt x="85" y="28"/>
                  <a:pt x="82" y="28"/>
                </a:cubicBezTo>
                <a:cubicBezTo>
                  <a:pt x="79" y="28"/>
                  <a:pt x="77" y="29"/>
                  <a:pt x="75" y="31"/>
                </a:cubicBezTo>
                <a:cubicBezTo>
                  <a:pt x="75" y="31"/>
                  <a:pt x="75" y="31"/>
                  <a:pt x="75" y="32"/>
                </a:cubicBezTo>
                <a:cubicBezTo>
                  <a:pt x="73" y="31"/>
                  <a:pt x="73" y="31"/>
                  <a:pt x="73" y="31"/>
                </a:cubicBezTo>
                <a:cubicBezTo>
                  <a:pt x="73" y="30"/>
                  <a:pt x="74" y="30"/>
                  <a:pt x="74" y="29"/>
                </a:cubicBezTo>
                <a:cubicBezTo>
                  <a:pt x="76" y="27"/>
                  <a:pt x="79" y="26"/>
                  <a:pt x="82" y="26"/>
                </a:cubicBezTo>
                <a:moveTo>
                  <a:pt x="82" y="33"/>
                </a:moveTo>
                <a:cubicBezTo>
                  <a:pt x="83" y="33"/>
                  <a:pt x="85" y="33"/>
                  <a:pt x="85" y="34"/>
                </a:cubicBezTo>
                <a:cubicBezTo>
                  <a:pt x="86" y="35"/>
                  <a:pt x="87" y="36"/>
                  <a:pt x="87" y="37"/>
                </a:cubicBezTo>
                <a:cubicBezTo>
                  <a:pt x="87" y="39"/>
                  <a:pt x="86" y="40"/>
                  <a:pt x="85" y="41"/>
                </a:cubicBezTo>
                <a:cubicBezTo>
                  <a:pt x="85" y="41"/>
                  <a:pt x="83" y="42"/>
                  <a:pt x="82" y="42"/>
                </a:cubicBezTo>
                <a:cubicBezTo>
                  <a:pt x="81" y="42"/>
                  <a:pt x="80" y="41"/>
                  <a:pt x="79" y="41"/>
                </a:cubicBezTo>
                <a:cubicBezTo>
                  <a:pt x="79" y="40"/>
                  <a:pt x="79" y="40"/>
                  <a:pt x="79" y="40"/>
                </a:cubicBezTo>
                <a:cubicBezTo>
                  <a:pt x="80" y="40"/>
                  <a:pt x="80" y="40"/>
                  <a:pt x="80" y="40"/>
                </a:cubicBezTo>
                <a:cubicBezTo>
                  <a:pt x="81" y="40"/>
                  <a:pt x="81" y="40"/>
                  <a:pt x="82" y="40"/>
                </a:cubicBezTo>
                <a:cubicBezTo>
                  <a:pt x="83" y="40"/>
                  <a:pt x="84" y="40"/>
                  <a:pt x="84" y="39"/>
                </a:cubicBezTo>
                <a:cubicBezTo>
                  <a:pt x="85" y="39"/>
                  <a:pt x="85" y="38"/>
                  <a:pt x="85" y="37"/>
                </a:cubicBezTo>
                <a:cubicBezTo>
                  <a:pt x="85" y="37"/>
                  <a:pt x="85" y="36"/>
                  <a:pt x="84" y="35"/>
                </a:cubicBezTo>
                <a:cubicBezTo>
                  <a:pt x="84" y="35"/>
                  <a:pt x="83" y="34"/>
                  <a:pt x="82" y="34"/>
                </a:cubicBezTo>
                <a:cubicBezTo>
                  <a:pt x="82" y="34"/>
                  <a:pt x="81" y="35"/>
                  <a:pt x="81" y="35"/>
                </a:cubicBezTo>
                <a:cubicBezTo>
                  <a:pt x="80" y="34"/>
                  <a:pt x="80" y="34"/>
                  <a:pt x="79" y="34"/>
                </a:cubicBezTo>
                <a:cubicBezTo>
                  <a:pt x="79" y="34"/>
                  <a:pt x="79" y="34"/>
                  <a:pt x="79" y="34"/>
                </a:cubicBezTo>
                <a:cubicBezTo>
                  <a:pt x="80" y="33"/>
                  <a:pt x="81" y="33"/>
                  <a:pt x="82" y="33"/>
                </a:cubicBezTo>
                <a:moveTo>
                  <a:pt x="82" y="29"/>
                </a:moveTo>
                <a:cubicBezTo>
                  <a:pt x="84" y="29"/>
                  <a:pt x="86" y="30"/>
                  <a:pt x="88" y="32"/>
                </a:cubicBezTo>
                <a:cubicBezTo>
                  <a:pt x="89" y="33"/>
                  <a:pt x="90" y="35"/>
                  <a:pt x="90" y="37"/>
                </a:cubicBezTo>
                <a:cubicBezTo>
                  <a:pt x="90" y="40"/>
                  <a:pt x="89" y="42"/>
                  <a:pt x="88" y="43"/>
                </a:cubicBezTo>
                <a:cubicBezTo>
                  <a:pt x="86" y="44"/>
                  <a:pt x="84" y="45"/>
                  <a:pt x="82" y="45"/>
                </a:cubicBezTo>
                <a:cubicBezTo>
                  <a:pt x="80" y="45"/>
                  <a:pt x="78" y="44"/>
                  <a:pt x="76" y="43"/>
                </a:cubicBezTo>
                <a:cubicBezTo>
                  <a:pt x="76" y="43"/>
                  <a:pt x="76" y="42"/>
                  <a:pt x="76" y="42"/>
                </a:cubicBezTo>
                <a:cubicBezTo>
                  <a:pt x="77" y="41"/>
                  <a:pt x="77" y="41"/>
                  <a:pt x="77" y="41"/>
                </a:cubicBezTo>
                <a:cubicBezTo>
                  <a:pt x="77" y="42"/>
                  <a:pt x="77" y="42"/>
                  <a:pt x="78" y="42"/>
                </a:cubicBezTo>
                <a:cubicBezTo>
                  <a:pt x="79" y="43"/>
                  <a:pt x="80" y="44"/>
                  <a:pt x="82" y="44"/>
                </a:cubicBezTo>
                <a:cubicBezTo>
                  <a:pt x="84" y="44"/>
                  <a:pt x="85" y="43"/>
                  <a:pt x="87" y="42"/>
                </a:cubicBezTo>
                <a:cubicBezTo>
                  <a:pt x="88" y="41"/>
                  <a:pt x="88" y="39"/>
                  <a:pt x="88" y="37"/>
                </a:cubicBezTo>
                <a:cubicBezTo>
                  <a:pt x="88" y="36"/>
                  <a:pt x="88" y="34"/>
                  <a:pt x="87" y="33"/>
                </a:cubicBezTo>
                <a:cubicBezTo>
                  <a:pt x="85" y="32"/>
                  <a:pt x="84" y="31"/>
                  <a:pt x="82" y="31"/>
                </a:cubicBezTo>
                <a:cubicBezTo>
                  <a:pt x="80" y="31"/>
                  <a:pt x="79" y="32"/>
                  <a:pt x="78" y="33"/>
                </a:cubicBezTo>
                <a:cubicBezTo>
                  <a:pt x="77" y="33"/>
                  <a:pt x="77" y="33"/>
                  <a:pt x="77" y="33"/>
                </a:cubicBezTo>
                <a:cubicBezTo>
                  <a:pt x="76" y="32"/>
                  <a:pt x="76" y="32"/>
                  <a:pt x="76" y="32"/>
                </a:cubicBezTo>
                <a:cubicBezTo>
                  <a:pt x="76" y="32"/>
                  <a:pt x="76" y="32"/>
                  <a:pt x="76" y="32"/>
                </a:cubicBezTo>
                <a:cubicBezTo>
                  <a:pt x="78" y="30"/>
                  <a:pt x="80" y="29"/>
                  <a:pt x="82" y="29"/>
                </a:cubicBezTo>
                <a:moveTo>
                  <a:pt x="89" y="8"/>
                </a:moveTo>
                <a:cubicBezTo>
                  <a:pt x="89" y="8"/>
                  <a:pt x="89" y="8"/>
                  <a:pt x="89" y="8"/>
                </a:cubicBezTo>
                <a:cubicBezTo>
                  <a:pt x="101" y="20"/>
                  <a:pt x="101" y="20"/>
                  <a:pt x="101" y="20"/>
                </a:cubicBezTo>
                <a:cubicBezTo>
                  <a:pt x="92" y="20"/>
                  <a:pt x="92" y="20"/>
                  <a:pt x="92" y="20"/>
                </a:cubicBezTo>
                <a:cubicBezTo>
                  <a:pt x="90" y="20"/>
                  <a:pt x="89" y="19"/>
                  <a:pt x="89" y="17"/>
                </a:cubicBezTo>
                <a:lnTo>
                  <a:pt x="89" y="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6" name="Freeform 86"/>
          <p:cNvSpPr>
            <a:spLocks noEditPoints="1"/>
          </p:cNvSpPr>
          <p:nvPr/>
        </p:nvSpPr>
        <p:spPr bwMode="auto">
          <a:xfrm>
            <a:off x="6368307" y="6300193"/>
            <a:ext cx="665392" cy="635654"/>
          </a:xfrm>
          <a:custGeom>
            <a:avLst/>
            <a:gdLst>
              <a:gd name="T0" fmla="*/ 109 w 109"/>
              <a:gd name="T1" fmla="*/ 84 h 105"/>
              <a:gd name="T2" fmla="*/ 3 w 109"/>
              <a:gd name="T3" fmla="*/ 18 h 105"/>
              <a:gd name="T4" fmla="*/ 0 w 109"/>
              <a:gd name="T5" fmla="*/ 83 h 105"/>
              <a:gd name="T6" fmla="*/ 55 w 109"/>
              <a:gd name="T7" fmla="*/ 53 h 105"/>
              <a:gd name="T8" fmla="*/ 60 w 109"/>
              <a:gd name="T9" fmla="*/ 64 h 105"/>
              <a:gd name="T10" fmla="*/ 60 w 109"/>
              <a:gd name="T11" fmla="*/ 97 h 105"/>
              <a:gd name="T12" fmla="*/ 51 w 109"/>
              <a:gd name="T13" fmla="*/ 105 h 105"/>
              <a:gd name="T14" fmla="*/ 57 w 109"/>
              <a:gd name="T15" fmla="*/ 105 h 105"/>
              <a:gd name="T16" fmla="*/ 102 w 109"/>
              <a:gd name="T17" fmla="*/ 61 h 105"/>
              <a:gd name="T18" fmla="*/ 71 w 109"/>
              <a:gd name="T19" fmla="*/ 54 h 105"/>
              <a:gd name="T20" fmla="*/ 37 w 109"/>
              <a:gd name="T21" fmla="*/ 60 h 105"/>
              <a:gd name="T22" fmla="*/ 6 w 109"/>
              <a:gd name="T23" fmla="*/ 54 h 105"/>
              <a:gd name="T24" fmla="*/ 102 w 109"/>
              <a:gd name="T25" fmla="*/ 22 h 105"/>
              <a:gd name="T26" fmla="*/ 71 w 109"/>
              <a:gd name="T27" fmla="*/ 46 h 105"/>
              <a:gd name="T28" fmla="*/ 41 w 109"/>
              <a:gd name="T29" fmla="*/ 23 h 105"/>
              <a:gd name="T30" fmla="*/ 41 w 109"/>
              <a:gd name="T31" fmla="*/ 22 h 105"/>
              <a:gd name="T32" fmla="*/ 40 w 109"/>
              <a:gd name="T33" fmla="*/ 27 h 105"/>
              <a:gd name="T34" fmla="*/ 41 w 109"/>
              <a:gd name="T35" fmla="*/ 29 h 105"/>
              <a:gd name="T36" fmla="*/ 41 w 109"/>
              <a:gd name="T37" fmla="*/ 33 h 105"/>
              <a:gd name="T38" fmla="*/ 40 w 109"/>
              <a:gd name="T39" fmla="*/ 35 h 105"/>
              <a:gd name="T40" fmla="*/ 40 w 109"/>
              <a:gd name="T41" fmla="*/ 36 h 105"/>
              <a:gd name="T42" fmla="*/ 40 w 109"/>
              <a:gd name="T43" fmla="*/ 40 h 105"/>
              <a:gd name="T44" fmla="*/ 41 w 109"/>
              <a:gd name="T45" fmla="*/ 42 h 105"/>
              <a:gd name="T46" fmla="*/ 41 w 109"/>
              <a:gd name="T47" fmla="*/ 45 h 105"/>
              <a:gd name="T48" fmla="*/ 40 w 109"/>
              <a:gd name="T49" fmla="*/ 44 h 105"/>
              <a:gd name="T50" fmla="*/ 44 w 109"/>
              <a:gd name="T51" fmla="*/ 45 h 105"/>
              <a:gd name="T52" fmla="*/ 47 w 109"/>
              <a:gd name="T53" fmla="*/ 45 h 105"/>
              <a:gd name="T54" fmla="*/ 49 w 109"/>
              <a:gd name="T55" fmla="*/ 46 h 105"/>
              <a:gd name="T56" fmla="*/ 50 w 109"/>
              <a:gd name="T57" fmla="*/ 46 h 105"/>
              <a:gd name="T58" fmla="*/ 52 w 109"/>
              <a:gd name="T59" fmla="*/ 45 h 105"/>
              <a:gd name="T60" fmla="*/ 57 w 109"/>
              <a:gd name="T61" fmla="*/ 45 h 105"/>
              <a:gd name="T62" fmla="*/ 60 w 109"/>
              <a:gd name="T63" fmla="*/ 45 h 105"/>
              <a:gd name="T64" fmla="*/ 62 w 109"/>
              <a:gd name="T65" fmla="*/ 46 h 105"/>
              <a:gd name="T66" fmla="*/ 63 w 109"/>
              <a:gd name="T67" fmla="*/ 46 h 105"/>
              <a:gd name="T68" fmla="*/ 65 w 109"/>
              <a:gd name="T69" fmla="*/ 45 h 105"/>
              <a:gd name="T70" fmla="*/ 68 w 109"/>
              <a:gd name="T71" fmla="*/ 45 h 105"/>
              <a:gd name="T72" fmla="*/ 67 w 109"/>
              <a:gd name="T73" fmla="*/ 42 h 105"/>
              <a:gd name="T74" fmla="*/ 68 w 109"/>
              <a:gd name="T75" fmla="*/ 40 h 105"/>
              <a:gd name="T76" fmla="*/ 68 w 109"/>
              <a:gd name="T77" fmla="*/ 39 h 105"/>
              <a:gd name="T78" fmla="*/ 68 w 109"/>
              <a:gd name="T79" fmla="*/ 35 h 105"/>
              <a:gd name="T80" fmla="*/ 67 w 109"/>
              <a:gd name="T81" fmla="*/ 33 h 105"/>
              <a:gd name="T82" fmla="*/ 67 w 109"/>
              <a:gd name="T83" fmla="*/ 29 h 105"/>
              <a:gd name="T84" fmla="*/ 68 w 109"/>
              <a:gd name="T85" fmla="*/ 27 h 105"/>
              <a:gd name="T86" fmla="*/ 68 w 109"/>
              <a:gd name="T87" fmla="*/ 26 h 105"/>
              <a:gd name="T88" fmla="*/ 67 w 109"/>
              <a:gd name="T89" fmla="*/ 23 h 105"/>
              <a:gd name="T90" fmla="*/ 64 w 109"/>
              <a:gd name="T91" fmla="*/ 23 h 105"/>
              <a:gd name="T92" fmla="*/ 62 w 109"/>
              <a:gd name="T93" fmla="*/ 22 h 105"/>
              <a:gd name="T94" fmla="*/ 61 w 109"/>
              <a:gd name="T95" fmla="*/ 22 h 105"/>
              <a:gd name="T96" fmla="*/ 59 w 109"/>
              <a:gd name="T97" fmla="*/ 23 h 105"/>
              <a:gd name="T98" fmla="*/ 54 w 109"/>
              <a:gd name="T99" fmla="*/ 23 h 105"/>
              <a:gd name="T100" fmla="*/ 51 w 109"/>
              <a:gd name="T101" fmla="*/ 23 h 105"/>
              <a:gd name="T102" fmla="*/ 49 w 109"/>
              <a:gd name="T103" fmla="*/ 22 h 105"/>
              <a:gd name="T104" fmla="*/ 48 w 109"/>
              <a:gd name="T105" fmla="*/ 22 h 105"/>
              <a:gd name="T106" fmla="*/ 45 w 109"/>
              <a:gd name="T107" fmla="*/ 23 h 105"/>
              <a:gd name="T108" fmla="*/ 7 w 109"/>
              <a:gd name="T109" fmla="*/ 21 h 105"/>
              <a:gd name="T110" fmla="*/ 36 w 109"/>
              <a:gd name="T111" fmla="*/ 46 h 105"/>
              <a:gd name="T112" fmla="*/ 7 w 109"/>
              <a:gd name="T113" fmla="*/ 21 h 105"/>
              <a:gd name="T114" fmla="*/ 16 w 109"/>
              <a:gd name="T115" fmla="*/ 6 h 105"/>
              <a:gd name="T116" fmla="*/ 102 w 109"/>
              <a:gd name="T117" fmla="*/ 15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09" h="105">
                <a:moveTo>
                  <a:pt x="1" y="0"/>
                </a:moveTo>
                <a:cubicBezTo>
                  <a:pt x="108" y="0"/>
                  <a:pt x="108" y="0"/>
                  <a:pt x="108" y="0"/>
                </a:cubicBezTo>
                <a:cubicBezTo>
                  <a:pt x="109" y="0"/>
                  <a:pt x="109" y="0"/>
                  <a:pt x="109" y="0"/>
                </a:cubicBezTo>
                <a:cubicBezTo>
                  <a:pt x="109" y="1"/>
                  <a:pt x="109" y="1"/>
                  <a:pt x="109" y="1"/>
                </a:cubicBezTo>
                <a:cubicBezTo>
                  <a:pt x="109" y="83"/>
                  <a:pt x="109" y="83"/>
                  <a:pt x="109" y="83"/>
                </a:cubicBezTo>
                <a:cubicBezTo>
                  <a:pt x="109" y="84"/>
                  <a:pt x="109" y="84"/>
                  <a:pt x="109" y="84"/>
                </a:cubicBezTo>
                <a:cubicBezTo>
                  <a:pt x="108" y="84"/>
                  <a:pt x="108" y="84"/>
                  <a:pt x="108" y="84"/>
                </a:cubicBezTo>
                <a:cubicBezTo>
                  <a:pt x="61" y="84"/>
                  <a:pt x="61" y="84"/>
                  <a:pt x="61" y="84"/>
                </a:cubicBezTo>
                <a:cubicBezTo>
                  <a:pt x="61" y="81"/>
                  <a:pt x="61" y="81"/>
                  <a:pt x="61" y="81"/>
                </a:cubicBezTo>
                <a:cubicBezTo>
                  <a:pt x="107" y="81"/>
                  <a:pt x="107" y="81"/>
                  <a:pt x="107" y="81"/>
                </a:cubicBezTo>
                <a:cubicBezTo>
                  <a:pt x="107" y="18"/>
                  <a:pt x="107" y="18"/>
                  <a:pt x="107" y="18"/>
                </a:cubicBezTo>
                <a:cubicBezTo>
                  <a:pt x="3" y="18"/>
                  <a:pt x="3" y="18"/>
                  <a:pt x="3" y="18"/>
                </a:cubicBezTo>
                <a:cubicBezTo>
                  <a:pt x="3" y="81"/>
                  <a:pt x="3" y="81"/>
                  <a:pt x="3" y="81"/>
                </a:cubicBezTo>
                <a:cubicBezTo>
                  <a:pt x="46" y="81"/>
                  <a:pt x="46" y="81"/>
                  <a:pt x="46" y="81"/>
                </a:cubicBezTo>
                <a:cubicBezTo>
                  <a:pt x="46" y="84"/>
                  <a:pt x="46" y="84"/>
                  <a:pt x="46" y="84"/>
                </a:cubicBezTo>
                <a:cubicBezTo>
                  <a:pt x="1" y="84"/>
                  <a:pt x="1" y="84"/>
                  <a:pt x="1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3"/>
                  <a:pt x="0" y="83"/>
                  <a:pt x="0" y="83"/>
                </a:cubicBezTo>
                <a:cubicBezTo>
                  <a:pt x="0" y="1"/>
                  <a:pt x="0" y="1"/>
                  <a:pt x="0" y="1"/>
                </a:cubicBezTo>
                <a:cubicBezTo>
                  <a:pt x="0" y="0"/>
                  <a:pt x="0" y="0"/>
                  <a:pt x="0" y="0"/>
                </a:cubicBezTo>
                <a:lnTo>
                  <a:pt x="1" y="0"/>
                </a:lnTo>
                <a:close/>
                <a:moveTo>
                  <a:pt x="53" y="53"/>
                </a:moveTo>
                <a:cubicBezTo>
                  <a:pt x="53" y="52"/>
                  <a:pt x="53" y="52"/>
                  <a:pt x="54" y="52"/>
                </a:cubicBezTo>
                <a:cubicBezTo>
                  <a:pt x="54" y="52"/>
                  <a:pt x="55" y="52"/>
                  <a:pt x="55" y="53"/>
                </a:cubicBezTo>
                <a:cubicBezTo>
                  <a:pt x="60" y="62"/>
                  <a:pt x="60" y="62"/>
                  <a:pt x="60" y="62"/>
                </a:cubicBezTo>
                <a:cubicBezTo>
                  <a:pt x="48" y="63"/>
                  <a:pt x="48" y="63"/>
                  <a:pt x="48" y="63"/>
                </a:cubicBezTo>
                <a:lnTo>
                  <a:pt x="53" y="53"/>
                </a:lnTo>
                <a:close/>
                <a:moveTo>
                  <a:pt x="48" y="64"/>
                </a:moveTo>
                <a:cubicBezTo>
                  <a:pt x="48" y="64"/>
                  <a:pt x="48" y="64"/>
                  <a:pt x="48" y="64"/>
                </a:cubicBezTo>
                <a:cubicBezTo>
                  <a:pt x="60" y="64"/>
                  <a:pt x="60" y="64"/>
                  <a:pt x="60" y="64"/>
                </a:cubicBezTo>
                <a:cubicBezTo>
                  <a:pt x="60" y="92"/>
                  <a:pt x="60" y="92"/>
                  <a:pt x="60" y="92"/>
                </a:cubicBezTo>
                <a:cubicBezTo>
                  <a:pt x="48" y="92"/>
                  <a:pt x="48" y="92"/>
                  <a:pt x="48" y="92"/>
                </a:cubicBezTo>
                <a:lnTo>
                  <a:pt x="48" y="64"/>
                </a:lnTo>
                <a:close/>
                <a:moveTo>
                  <a:pt x="48" y="97"/>
                </a:moveTo>
                <a:cubicBezTo>
                  <a:pt x="48" y="97"/>
                  <a:pt x="48" y="97"/>
                  <a:pt x="48" y="97"/>
                </a:cubicBezTo>
                <a:cubicBezTo>
                  <a:pt x="60" y="97"/>
                  <a:pt x="60" y="97"/>
                  <a:pt x="60" y="97"/>
                </a:cubicBezTo>
                <a:cubicBezTo>
                  <a:pt x="60" y="94"/>
                  <a:pt x="60" y="94"/>
                  <a:pt x="60" y="94"/>
                </a:cubicBezTo>
                <a:cubicBezTo>
                  <a:pt x="48" y="94"/>
                  <a:pt x="48" y="94"/>
                  <a:pt x="48" y="94"/>
                </a:cubicBezTo>
                <a:lnTo>
                  <a:pt x="48" y="97"/>
                </a:lnTo>
                <a:close/>
                <a:moveTo>
                  <a:pt x="57" y="105"/>
                </a:moveTo>
                <a:cubicBezTo>
                  <a:pt x="57" y="105"/>
                  <a:pt x="57" y="105"/>
                  <a:pt x="57" y="105"/>
                </a:cubicBezTo>
                <a:cubicBezTo>
                  <a:pt x="51" y="105"/>
                  <a:pt x="51" y="105"/>
                  <a:pt x="51" y="105"/>
                </a:cubicBezTo>
                <a:cubicBezTo>
                  <a:pt x="49" y="105"/>
                  <a:pt x="48" y="104"/>
                  <a:pt x="48" y="103"/>
                </a:cubicBezTo>
                <a:cubicBezTo>
                  <a:pt x="48" y="98"/>
                  <a:pt x="48" y="98"/>
                  <a:pt x="48" y="98"/>
                </a:cubicBezTo>
                <a:cubicBezTo>
                  <a:pt x="60" y="98"/>
                  <a:pt x="60" y="98"/>
                  <a:pt x="60" y="98"/>
                </a:cubicBezTo>
                <a:cubicBezTo>
                  <a:pt x="60" y="103"/>
                  <a:pt x="60" y="103"/>
                  <a:pt x="60" y="103"/>
                </a:cubicBezTo>
                <a:cubicBezTo>
                  <a:pt x="60" y="103"/>
                  <a:pt x="60" y="104"/>
                  <a:pt x="59" y="104"/>
                </a:cubicBezTo>
                <a:cubicBezTo>
                  <a:pt x="59" y="105"/>
                  <a:pt x="58" y="105"/>
                  <a:pt x="57" y="105"/>
                </a:cubicBezTo>
                <a:moveTo>
                  <a:pt x="72" y="54"/>
                </a:moveTo>
                <a:cubicBezTo>
                  <a:pt x="101" y="54"/>
                  <a:pt x="101" y="54"/>
                  <a:pt x="101" y="54"/>
                </a:cubicBezTo>
                <a:cubicBezTo>
                  <a:pt x="102" y="54"/>
                  <a:pt x="102" y="54"/>
                  <a:pt x="102" y="54"/>
                </a:cubicBezTo>
                <a:cubicBezTo>
                  <a:pt x="102" y="54"/>
                  <a:pt x="102" y="54"/>
                  <a:pt x="102" y="54"/>
                </a:cubicBezTo>
                <a:cubicBezTo>
                  <a:pt x="102" y="60"/>
                  <a:pt x="102" y="60"/>
                  <a:pt x="102" y="60"/>
                </a:cubicBezTo>
                <a:cubicBezTo>
                  <a:pt x="102" y="61"/>
                  <a:pt x="102" y="61"/>
                  <a:pt x="102" y="61"/>
                </a:cubicBezTo>
                <a:cubicBezTo>
                  <a:pt x="101" y="61"/>
                  <a:pt x="101" y="61"/>
                  <a:pt x="101" y="61"/>
                </a:cubicBezTo>
                <a:cubicBezTo>
                  <a:pt x="72" y="61"/>
                  <a:pt x="72" y="61"/>
                  <a:pt x="72" y="61"/>
                </a:cubicBezTo>
                <a:cubicBezTo>
                  <a:pt x="71" y="61"/>
                  <a:pt x="71" y="61"/>
                  <a:pt x="71" y="61"/>
                </a:cubicBezTo>
                <a:cubicBezTo>
                  <a:pt x="71" y="60"/>
                  <a:pt x="71" y="60"/>
                  <a:pt x="71" y="60"/>
                </a:cubicBezTo>
                <a:cubicBezTo>
                  <a:pt x="71" y="54"/>
                  <a:pt x="71" y="54"/>
                  <a:pt x="71" y="54"/>
                </a:cubicBezTo>
                <a:cubicBezTo>
                  <a:pt x="71" y="54"/>
                  <a:pt x="71" y="54"/>
                  <a:pt x="71" y="54"/>
                </a:cubicBezTo>
                <a:lnTo>
                  <a:pt x="72" y="54"/>
                </a:lnTo>
                <a:close/>
                <a:moveTo>
                  <a:pt x="7" y="54"/>
                </a:moveTo>
                <a:cubicBezTo>
                  <a:pt x="36" y="54"/>
                  <a:pt x="36" y="54"/>
                  <a:pt x="36" y="54"/>
                </a:cubicBezTo>
                <a:cubicBezTo>
                  <a:pt x="37" y="54"/>
                  <a:pt x="37" y="54"/>
                  <a:pt x="37" y="54"/>
                </a:cubicBezTo>
                <a:cubicBezTo>
                  <a:pt x="37" y="54"/>
                  <a:pt x="37" y="54"/>
                  <a:pt x="37" y="54"/>
                </a:cubicBezTo>
                <a:cubicBezTo>
                  <a:pt x="37" y="60"/>
                  <a:pt x="37" y="60"/>
                  <a:pt x="37" y="60"/>
                </a:cubicBezTo>
                <a:cubicBezTo>
                  <a:pt x="37" y="61"/>
                  <a:pt x="37" y="61"/>
                  <a:pt x="37" y="61"/>
                </a:cubicBezTo>
                <a:cubicBezTo>
                  <a:pt x="36" y="61"/>
                  <a:pt x="36" y="61"/>
                  <a:pt x="36" y="61"/>
                </a:cubicBezTo>
                <a:cubicBezTo>
                  <a:pt x="7" y="61"/>
                  <a:pt x="7" y="61"/>
                  <a:pt x="7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6" y="60"/>
                  <a:pt x="6" y="60"/>
                  <a:pt x="6" y="60"/>
                </a:cubicBezTo>
                <a:cubicBezTo>
                  <a:pt x="6" y="54"/>
                  <a:pt x="6" y="54"/>
                  <a:pt x="6" y="54"/>
                </a:cubicBezTo>
                <a:cubicBezTo>
                  <a:pt x="6" y="54"/>
                  <a:pt x="6" y="54"/>
                  <a:pt x="6" y="54"/>
                </a:cubicBezTo>
                <a:lnTo>
                  <a:pt x="7" y="54"/>
                </a:lnTo>
                <a:close/>
                <a:moveTo>
                  <a:pt x="72" y="21"/>
                </a:moveTo>
                <a:cubicBezTo>
                  <a:pt x="101" y="21"/>
                  <a:pt x="101" y="21"/>
                  <a:pt x="101" y="21"/>
                </a:cubicBezTo>
                <a:cubicBezTo>
                  <a:pt x="102" y="21"/>
                  <a:pt x="102" y="21"/>
                  <a:pt x="102" y="21"/>
                </a:cubicBezTo>
                <a:cubicBezTo>
                  <a:pt x="102" y="22"/>
                  <a:pt x="102" y="22"/>
                  <a:pt x="102" y="22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102" y="46"/>
                  <a:pt x="102" y="46"/>
                  <a:pt x="102" y="46"/>
                </a:cubicBezTo>
                <a:cubicBezTo>
                  <a:pt x="101" y="46"/>
                  <a:pt x="101" y="46"/>
                  <a:pt x="101" y="46"/>
                </a:cubicBezTo>
                <a:cubicBezTo>
                  <a:pt x="72" y="46"/>
                  <a:pt x="72" y="46"/>
                  <a:pt x="72" y="46"/>
                </a:cubicBezTo>
                <a:cubicBezTo>
                  <a:pt x="71" y="46"/>
                  <a:pt x="71" y="46"/>
                  <a:pt x="71" y="46"/>
                </a:cubicBezTo>
                <a:cubicBezTo>
                  <a:pt x="71" y="46"/>
                  <a:pt x="71" y="46"/>
                  <a:pt x="71" y="46"/>
                </a:cubicBezTo>
                <a:cubicBezTo>
                  <a:pt x="71" y="22"/>
                  <a:pt x="71" y="22"/>
                  <a:pt x="71" y="22"/>
                </a:cubicBezTo>
                <a:cubicBezTo>
                  <a:pt x="71" y="21"/>
                  <a:pt x="71" y="21"/>
                  <a:pt x="71" y="21"/>
                </a:cubicBezTo>
                <a:lnTo>
                  <a:pt x="72" y="21"/>
                </a:lnTo>
                <a:close/>
                <a:moveTo>
                  <a:pt x="41" y="22"/>
                </a:moveTo>
                <a:cubicBezTo>
                  <a:pt x="41" y="23"/>
                  <a:pt x="41" y="23"/>
                  <a:pt x="41" y="23"/>
                </a:cubicBezTo>
                <a:cubicBezTo>
                  <a:pt x="41" y="23"/>
                  <a:pt x="41" y="23"/>
                  <a:pt x="41" y="23"/>
                </a:cubicBezTo>
                <a:cubicBezTo>
                  <a:pt x="41" y="24"/>
                  <a:pt x="41" y="24"/>
                  <a:pt x="41" y="24"/>
                </a:cubicBezTo>
                <a:cubicBezTo>
                  <a:pt x="40" y="24"/>
                  <a:pt x="40" y="24"/>
                  <a:pt x="40" y="24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3"/>
                  <a:pt x="40" y="23"/>
                  <a:pt x="40" y="23"/>
                </a:cubicBezTo>
                <a:cubicBezTo>
                  <a:pt x="40" y="22"/>
                  <a:pt x="40" y="22"/>
                  <a:pt x="40" y="22"/>
                </a:cubicBezTo>
                <a:lnTo>
                  <a:pt x="41" y="22"/>
                </a:lnTo>
                <a:close/>
                <a:moveTo>
                  <a:pt x="40" y="25"/>
                </a:moveTo>
                <a:cubicBezTo>
                  <a:pt x="41" y="25"/>
                  <a:pt x="41" y="25"/>
                  <a:pt x="41" y="25"/>
                </a:cubicBezTo>
                <a:cubicBezTo>
                  <a:pt x="41" y="26"/>
                  <a:pt x="41" y="26"/>
                  <a:pt x="41" y="26"/>
                </a:cubicBezTo>
                <a:cubicBezTo>
                  <a:pt x="40" y="26"/>
                  <a:pt x="40" y="26"/>
                  <a:pt x="40" y="26"/>
                </a:cubicBezTo>
                <a:lnTo>
                  <a:pt x="40" y="25"/>
                </a:lnTo>
                <a:close/>
                <a:moveTo>
                  <a:pt x="40" y="27"/>
                </a:moveTo>
                <a:cubicBezTo>
                  <a:pt x="41" y="27"/>
                  <a:pt x="41" y="27"/>
                  <a:pt x="41" y="27"/>
                </a:cubicBezTo>
                <a:cubicBezTo>
                  <a:pt x="41" y="28"/>
                  <a:pt x="41" y="28"/>
                  <a:pt x="41" y="28"/>
                </a:cubicBezTo>
                <a:cubicBezTo>
                  <a:pt x="40" y="28"/>
                  <a:pt x="40" y="28"/>
                  <a:pt x="40" y="28"/>
                </a:cubicBezTo>
                <a:lnTo>
                  <a:pt x="40" y="27"/>
                </a:lnTo>
                <a:close/>
                <a:moveTo>
                  <a:pt x="40" y="29"/>
                </a:moveTo>
                <a:cubicBezTo>
                  <a:pt x="41" y="29"/>
                  <a:pt x="41" y="29"/>
                  <a:pt x="41" y="29"/>
                </a:cubicBezTo>
                <a:cubicBezTo>
                  <a:pt x="41" y="30"/>
                  <a:pt x="41" y="30"/>
                  <a:pt x="41" y="30"/>
                </a:cubicBezTo>
                <a:cubicBezTo>
                  <a:pt x="40" y="30"/>
                  <a:pt x="40" y="30"/>
                  <a:pt x="40" y="30"/>
                </a:cubicBezTo>
                <a:lnTo>
                  <a:pt x="40" y="29"/>
                </a:lnTo>
                <a:close/>
                <a:moveTo>
                  <a:pt x="40" y="31"/>
                </a:moveTo>
                <a:cubicBezTo>
                  <a:pt x="41" y="31"/>
                  <a:pt x="41" y="31"/>
                  <a:pt x="41" y="31"/>
                </a:cubicBezTo>
                <a:cubicBezTo>
                  <a:pt x="41" y="33"/>
                  <a:pt x="41" y="33"/>
                  <a:pt x="41" y="33"/>
                </a:cubicBezTo>
                <a:cubicBezTo>
                  <a:pt x="40" y="33"/>
                  <a:pt x="40" y="33"/>
                  <a:pt x="40" y="33"/>
                </a:cubicBezTo>
                <a:lnTo>
                  <a:pt x="40" y="31"/>
                </a:lnTo>
                <a:close/>
                <a:moveTo>
                  <a:pt x="40" y="34"/>
                </a:moveTo>
                <a:cubicBezTo>
                  <a:pt x="41" y="34"/>
                  <a:pt x="41" y="34"/>
                  <a:pt x="41" y="34"/>
                </a:cubicBezTo>
                <a:cubicBezTo>
                  <a:pt x="41" y="35"/>
                  <a:pt x="41" y="35"/>
                  <a:pt x="41" y="35"/>
                </a:cubicBezTo>
                <a:cubicBezTo>
                  <a:pt x="40" y="35"/>
                  <a:pt x="40" y="35"/>
                  <a:pt x="40" y="35"/>
                </a:cubicBezTo>
                <a:lnTo>
                  <a:pt x="40" y="34"/>
                </a:lnTo>
                <a:close/>
                <a:moveTo>
                  <a:pt x="40" y="36"/>
                </a:moveTo>
                <a:cubicBezTo>
                  <a:pt x="41" y="36"/>
                  <a:pt x="41" y="36"/>
                  <a:pt x="41" y="36"/>
                </a:cubicBezTo>
                <a:cubicBezTo>
                  <a:pt x="41" y="37"/>
                  <a:pt x="41" y="37"/>
                  <a:pt x="41" y="37"/>
                </a:cubicBezTo>
                <a:cubicBezTo>
                  <a:pt x="40" y="37"/>
                  <a:pt x="40" y="37"/>
                  <a:pt x="40" y="37"/>
                </a:cubicBezTo>
                <a:lnTo>
                  <a:pt x="40" y="36"/>
                </a:lnTo>
                <a:close/>
                <a:moveTo>
                  <a:pt x="40" y="38"/>
                </a:moveTo>
                <a:cubicBezTo>
                  <a:pt x="41" y="38"/>
                  <a:pt x="41" y="38"/>
                  <a:pt x="41" y="38"/>
                </a:cubicBezTo>
                <a:cubicBezTo>
                  <a:pt x="41" y="39"/>
                  <a:pt x="41" y="39"/>
                  <a:pt x="41" y="39"/>
                </a:cubicBezTo>
                <a:cubicBezTo>
                  <a:pt x="40" y="39"/>
                  <a:pt x="40" y="39"/>
                  <a:pt x="40" y="39"/>
                </a:cubicBezTo>
                <a:lnTo>
                  <a:pt x="40" y="38"/>
                </a:lnTo>
                <a:close/>
                <a:moveTo>
                  <a:pt x="40" y="40"/>
                </a:moveTo>
                <a:cubicBezTo>
                  <a:pt x="41" y="40"/>
                  <a:pt x="41" y="40"/>
                  <a:pt x="41" y="40"/>
                </a:cubicBezTo>
                <a:cubicBezTo>
                  <a:pt x="41" y="41"/>
                  <a:pt x="41" y="41"/>
                  <a:pt x="41" y="41"/>
                </a:cubicBezTo>
                <a:cubicBezTo>
                  <a:pt x="40" y="41"/>
                  <a:pt x="40" y="41"/>
                  <a:pt x="40" y="41"/>
                </a:cubicBezTo>
                <a:lnTo>
                  <a:pt x="40" y="40"/>
                </a:lnTo>
                <a:close/>
                <a:moveTo>
                  <a:pt x="40" y="42"/>
                </a:moveTo>
                <a:cubicBezTo>
                  <a:pt x="41" y="42"/>
                  <a:pt x="41" y="42"/>
                  <a:pt x="41" y="42"/>
                </a:cubicBezTo>
                <a:cubicBezTo>
                  <a:pt x="41" y="43"/>
                  <a:pt x="41" y="43"/>
                  <a:pt x="41" y="43"/>
                </a:cubicBezTo>
                <a:cubicBezTo>
                  <a:pt x="40" y="43"/>
                  <a:pt x="40" y="43"/>
                  <a:pt x="40" y="43"/>
                </a:cubicBezTo>
                <a:lnTo>
                  <a:pt x="40" y="42"/>
                </a:lnTo>
                <a:close/>
                <a:moveTo>
                  <a:pt x="40" y="44"/>
                </a:moveTo>
                <a:cubicBezTo>
                  <a:pt x="41" y="44"/>
                  <a:pt x="41" y="44"/>
                  <a:pt x="41" y="44"/>
                </a:cubicBezTo>
                <a:cubicBezTo>
                  <a:pt x="41" y="45"/>
                  <a:pt x="41" y="45"/>
                  <a:pt x="41" y="45"/>
                </a:cubicBezTo>
                <a:cubicBezTo>
                  <a:pt x="40" y="45"/>
                  <a:pt x="40" y="45"/>
                  <a:pt x="40" y="45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6"/>
                  <a:pt x="40" y="46"/>
                  <a:pt x="40" y="46"/>
                </a:cubicBezTo>
                <a:cubicBezTo>
                  <a:pt x="40" y="45"/>
                  <a:pt x="40" y="45"/>
                  <a:pt x="40" y="45"/>
                </a:cubicBezTo>
                <a:lnTo>
                  <a:pt x="40" y="44"/>
                </a:lnTo>
                <a:close/>
                <a:moveTo>
                  <a:pt x="41" y="45"/>
                </a:moveTo>
                <a:cubicBezTo>
                  <a:pt x="42" y="45"/>
                  <a:pt x="42" y="45"/>
                  <a:pt x="42" y="45"/>
                </a:cubicBezTo>
                <a:cubicBezTo>
                  <a:pt x="42" y="46"/>
                  <a:pt x="42" y="46"/>
                  <a:pt x="42" y="46"/>
                </a:cubicBezTo>
                <a:cubicBezTo>
                  <a:pt x="41" y="46"/>
                  <a:pt x="41" y="46"/>
                  <a:pt x="41" y="46"/>
                </a:cubicBezTo>
                <a:lnTo>
                  <a:pt x="41" y="45"/>
                </a:lnTo>
                <a:close/>
                <a:moveTo>
                  <a:pt x="44" y="45"/>
                </a:moveTo>
                <a:cubicBezTo>
                  <a:pt x="45" y="45"/>
                  <a:pt x="45" y="45"/>
                  <a:pt x="45" y="45"/>
                </a:cubicBezTo>
                <a:cubicBezTo>
                  <a:pt x="45" y="46"/>
                  <a:pt x="45" y="46"/>
                  <a:pt x="45" y="46"/>
                </a:cubicBezTo>
                <a:cubicBezTo>
                  <a:pt x="44" y="46"/>
                  <a:pt x="44" y="46"/>
                  <a:pt x="44" y="46"/>
                </a:cubicBezTo>
                <a:lnTo>
                  <a:pt x="44" y="45"/>
                </a:lnTo>
                <a:close/>
                <a:moveTo>
                  <a:pt x="46" y="45"/>
                </a:moveTo>
                <a:cubicBezTo>
                  <a:pt x="47" y="45"/>
                  <a:pt x="47" y="45"/>
                  <a:pt x="47" y="45"/>
                </a:cubicBezTo>
                <a:cubicBezTo>
                  <a:pt x="47" y="46"/>
                  <a:pt x="47" y="46"/>
                  <a:pt x="47" y="46"/>
                </a:cubicBezTo>
                <a:cubicBezTo>
                  <a:pt x="46" y="46"/>
                  <a:pt x="46" y="46"/>
                  <a:pt x="46" y="46"/>
                </a:cubicBezTo>
                <a:lnTo>
                  <a:pt x="46" y="45"/>
                </a:lnTo>
                <a:close/>
                <a:moveTo>
                  <a:pt x="48" y="45"/>
                </a:moveTo>
                <a:cubicBezTo>
                  <a:pt x="49" y="45"/>
                  <a:pt x="49" y="45"/>
                  <a:pt x="49" y="45"/>
                </a:cubicBezTo>
                <a:cubicBezTo>
                  <a:pt x="49" y="46"/>
                  <a:pt x="49" y="46"/>
                  <a:pt x="49" y="46"/>
                </a:cubicBezTo>
                <a:cubicBezTo>
                  <a:pt x="48" y="46"/>
                  <a:pt x="48" y="46"/>
                  <a:pt x="48" y="46"/>
                </a:cubicBezTo>
                <a:lnTo>
                  <a:pt x="48" y="45"/>
                </a:lnTo>
                <a:close/>
                <a:moveTo>
                  <a:pt x="50" y="45"/>
                </a:moveTo>
                <a:cubicBezTo>
                  <a:pt x="51" y="45"/>
                  <a:pt x="51" y="45"/>
                  <a:pt x="51" y="45"/>
                </a:cubicBezTo>
                <a:cubicBezTo>
                  <a:pt x="51" y="46"/>
                  <a:pt x="51" y="46"/>
                  <a:pt x="51" y="46"/>
                </a:cubicBezTo>
                <a:cubicBezTo>
                  <a:pt x="50" y="46"/>
                  <a:pt x="50" y="46"/>
                  <a:pt x="50" y="46"/>
                </a:cubicBezTo>
                <a:lnTo>
                  <a:pt x="50" y="45"/>
                </a:lnTo>
                <a:close/>
                <a:moveTo>
                  <a:pt x="52" y="45"/>
                </a:moveTo>
                <a:cubicBezTo>
                  <a:pt x="53" y="45"/>
                  <a:pt x="53" y="45"/>
                  <a:pt x="53" y="45"/>
                </a:cubicBezTo>
                <a:cubicBezTo>
                  <a:pt x="53" y="46"/>
                  <a:pt x="53" y="46"/>
                  <a:pt x="53" y="46"/>
                </a:cubicBezTo>
                <a:cubicBezTo>
                  <a:pt x="52" y="46"/>
                  <a:pt x="52" y="46"/>
                  <a:pt x="52" y="46"/>
                </a:cubicBezTo>
                <a:lnTo>
                  <a:pt x="52" y="45"/>
                </a:lnTo>
                <a:close/>
                <a:moveTo>
                  <a:pt x="54" y="45"/>
                </a:moveTo>
                <a:cubicBezTo>
                  <a:pt x="55" y="45"/>
                  <a:pt x="55" y="45"/>
                  <a:pt x="55" y="45"/>
                </a:cubicBezTo>
                <a:cubicBezTo>
                  <a:pt x="55" y="46"/>
                  <a:pt x="55" y="46"/>
                  <a:pt x="55" y="46"/>
                </a:cubicBezTo>
                <a:cubicBezTo>
                  <a:pt x="54" y="46"/>
                  <a:pt x="54" y="46"/>
                  <a:pt x="54" y="46"/>
                </a:cubicBezTo>
                <a:lnTo>
                  <a:pt x="54" y="45"/>
                </a:lnTo>
                <a:close/>
                <a:moveTo>
                  <a:pt x="57" y="45"/>
                </a:moveTo>
                <a:cubicBezTo>
                  <a:pt x="58" y="45"/>
                  <a:pt x="58" y="45"/>
                  <a:pt x="58" y="45"/>
                </a:cubicBezTo>
                <a:cubicBezTo>
                  <a:pt x="58" y="46"/>
                  <a:pt x="58" y="46"/>
                  <a:pt x="58" y="46"/>
                </a:cubicBezTo>
                <a:cubicBezTo>
                  <a:pt x="57" y="46"/>
                  <a:pt x="57" y="46"/>
                  <a:pt x="57" y="46"/>
                </a:cubicBezTo>
                <a:lnTo>
                  <a:pt x="57" y="45"/>
                </a:lnTo>
                <a:close/>
                <a:moveTo>
                  <a:pt x="59" y="45"/>
                </a:moveTo>
                <a:cubicBezTo>
                  <a:pt x="60" y="45"/>
                  <a:pt x="60" y="45"/>
                  <a:pt x="60" y="45"/>
                </a:cubicBezTo>
                <a:cubicBezTo>
                  <a:pt x="60" y="46"/>
                  <a:pt x="60" y="46"/>
                  <a:pt x="60" y="46"/>
                </a:cubicBezTo>
                <a:cubicBezTo>
                  <a:pt x="59" y="46"/>
                  <a:pt x="59" y="46"/>
                  <a:pt x="59" y="46"/>
                </a:cubicBezTo>
                <a:lnTo>
                  <a:pt x="59" y="45"/>
                </a:lnTo>
                <a:close/>
                <a:moveTo>
                  <a:pt x="61" y="45"/>
                </a:moveTo>
                <a:cubicBezTo>
                  <a:pt x="62" y="45"/>
                  <a:pt x="62" y="45"/>
                  <a:pt x="62" y="45"/>
                </a:cubicBezTo>
                <a:cubicBezTo>
                  <a:pt x="62" y="46"/>
                  <a:pt x="62" y="46"/>
                  <a:pt x="62" y="46"/>
                </a:cubicBezTo>
                <a:cubicBezTo>
                  <a:pt x="61" y="46"/>
                  <a:pt x="61" y="46"/>
                  <a:pt x="61" y="46"/>
                </a:cubicBezTo>
                <a:lnTo>
                  <a:pt x="61" y="45"/>
                </a:lnTo>
                <a:close/>
                <a:moveTo>
                  <a:pt x="63" y="45"/>
                </a:moveTo>
                <a:cubicBezTo>
                  <a:pt x="64" y="45"/>
                  <a:pt x="64" y="45"/>
                  <a:pt x="64" y="45"/>
                </a:cubicBezTo>
                <a:cubicBezTo>
                  <a:pt x="64" y="46"/>
                  <a:pt x="64" y="46"/>
                  <a:pt x="64" y="46"/>
                </a:cubicBezTo>
                <a:cubicBezTo>
                  <a:pt x="63" y="46"/>
                  <a:pt x="63" y="46"/>
                  <a:pt x="63" y="46"/>
                </a:cubicBezTo>
                <a:lnTo>
                  <a:pt x="63" y="45"/>
                </a:lnTo>
                <a:close/>
                <a:moveTo>
                  <a:pt x="65" y="45"/>
                </a:moveTo>
                <a:cubicBezTo>
                  <a:pt x="66" y="45"/>
                  <a:pt x="66" y="45"/>
                  <a:pt x="66" y="45"/>
                </a:cubicBezTo>
                <a:cubicBezTo>
                  <a:pt x="66" y="46"/>
                  <a:pt x="66" y="46"/>
                  <a:pt x="66" y="46"/>
                </a:cubicBezTo>
                <a:cubicBezTo>
                  <a:pt x="65" y="46"/>
                  <a:pt x="65" y="46"/>
                  <a:pt x="65" y="46"/>
                </a:cubicBezTo>
                <a:lnTo>
                  <a:pt x="65" y="45"/>
                </a:lnTo>
                <a:close/>
                <a:moveTo>
                  <a:pt x="67" y="46"/>
                </a:moveTo>
                <a:cubicBezTo>
                  <a:pt x="67" y="46"/>
                  <a:pt x="67" y="46"/>
                  <a:pt x="67" y="46"/>
                </a:cubicBezTo>
                <a:cubicBezTo>
                  <a:pt x="67" y="45"/>
                  <a:pt x="67" y="45"/>
                  <a:pt x="67" y="45"/>
                </a:cubicBezTo>
                <a:cubicBezTo>
                  <a:pt x="67" y="45"/>
                  <a:pt x="67" y="45"/>
                  <a:pt x="67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5"/>
                  <a:pt x="68" y="45"/>
                  <a:pt x="68" y="45"/>
                </a:cubicBezTo>
                <a:cubicBezTo>
                  <a:pt x="68" y="46"/>
                  <a:pt x="68" y="46"/>
                  <a:pt x="68" y="46"/>
                </a:cubicBezTo>
                <a:cubicBezTo>
                  <a:pt x="68" y="46"/>
                  <a:pt x="68" y="46"/>
                  <a:pt x="68" y="46"/>
                </a:cubicBezTo>
                <a:lnTo>
                  <a:pt x="67" y="46"/>
                </a:lnTo>
                <a:close/>
                <a:moveTo>
                  <a:pt x="68" y="43"/>
                </a:moveTo>
                <a:cubicBezTo>
                  <a:pt x="67" y="43"/>
                  <a:pt x="67" y="43"/>
                  <a:pt x="67" y="43"/>
                </a:cubicBezTo>
                <a:cubicBezTo>
                  <a:pt x="67" y="42"/>
                  <a:pt x="67" y="42"/>
                  <a:pt x="67" y="42"/>
                </a:cubicBezTo>
                <a:cubicBezTo>
                  <a:pt x="68" y="42"/>
                  <a:pt x="68" y="42"/>
                  <a:pt x="68" y="42"/>
                </a:cubicBezTo>
                <a:lnTo>
                  <a:pt x="68" y="43"/>
                </a:lnTo>
                <a:close/>
                <a:moveTo>
                  <a:pt x="68" y="41"/>
                </a:moveTo>
                <a:cubicBezTo>
                  <a:pt x="67" y="41"/>
                  <a:pt x="67" y="41"/>
                  <a:pt x="67" y="41"/>
                </a:cubicBezTo>
                <a:cubicBezTo>
                  <a:pt x="67" y="40"/>
                  <a:pt x="67" y="40"/>
                  <a:pt x="67" y="40"/>
                </a:cubicBezTo>
                <a:cubicBezTo>
                  <a:pt x="68" y="40"/>
                  <a:pt x="68" y="40"/>
                  <a:pt x="68" y="40"/>
                </a:cubicBezTo>
                <a:lnTo>
                  <a:pt x="68" y="41"/>
                </a:lnTo>
                <a:close/>
                <a:moveTo>
                  <a:pt x="68" y="39"/>
                </a:moveTo>
                <a:cubicBezTo>
                  <a:pt x="67" y="39"/>
                  <a:pt x="67" y="39"/>
                  <a:pt x="67" y="39"/>
                </a:cubicBezTo>
                <a:cubicBezTo>
                  <a:pt x="67" y="38"/>
                  <a:pt x="67" y="38"/>
                  <a:pt x="67" y="38"/>
                </a:cubicBezTo>
                <a:cubicBezTo>
                  <a:pt x="68" y="38"/>
                  <a:pt x="68" y="38"/>
                  <a:pt x="68" y="38"/>
                </a:cubicBezTo>
                <a:lnTo>
                  <a:pt x="68" y="39"/>
                </a:lnTo>
                <a:close/>
                <a:moveTo>
                  <a:pt x="68" y="37"/>
                </a:moveTo>
                <a:cubicBezTo>
                  <a:pt x="67" y="37"/>
                  <a:pt x="67" y="37"/>
                  <a:pt x="67" y="37"/>
                </a:cubicBezTo>
                <a:cubicBezTo>
                  <a:pt x="67" y="36"/>
                  <a:pt x="67" y="36"/>
                  <a:pt x="67" y="36"/>
                </a:cubicBezTo>
                <a:cubicBezTo>
                  <a:pt x="68" y="36"/>
                  <a:pt x="68" y="36"/>
                  <a:pt x="68" y="36"/>
                </a:cubicBezTo>
                <a:lnTo>
                  <a:pt x="68" y="37"/>
                </a:lnTo>
                <a:close/>
                <a:moveTo>
                  <a:pt x="68" y="35"/>
                </a:moveTo>
                <a:cubicBezTo>
                  <a:pt x="67" y="35"/>
                  <a:pt x="67" y="35"/>
                  <a:pt x="67" y="35"/>
                </a:cubicBezTo>
                <a:cubicBezTo>
                  <a:pt x="67" y="34"/>
                  <a:pt x="67" y="34"/>
                  <a:pt x="67" y="34"/>
                </a:cubicBezTo>
                <a:cubicBezTo>
                  <a:pt x="68" y="34"/>
                  <a:pt x="68" y="34"/>
                  <a:pt x="68" y="34"/>
                </a:cubicBezTo>
                <a:lnTo>
                  <a:pt x="68" y="35"/>
                </a:lnTo>
                <a:close/>
                <a:moveTo>
                  <a:pt x="68" y="33"/>
                </a:moveTo>
                <a:cubicBezTo>
                  <a:pt x="67" y="33"/>
                  <a:pt x="67" y="33"/>
                  <a:pt x="67" y="33"/>
                </a:cubicBezTo>
                <a:cubicBezTo>
                  <a:pt x="67" y="32"/>
                  <a:pt x="67" y="32"/>
                  <a:pt x="67" y="32"/>
                </a:cubicBezTo>
                <a:cubicBezTo>
                  <a:pt x="68" y="32"/>
                  <a:pt x="68" y="32"/>
                  <a:pt x="68" y="32"/>
                </a:cubicBezTo>
                <a:lnTo>
                  <a:pt x="68" y="33"/>
                </a:lnTo>
                <a:close/>
                <a:moveTo>
                  <a:pt x="68" y="30"/>
                </a:moveTo>
                <a:cubicBezTo>
                  <a:pt x="67" y="30"/>
                  <a:pt x="67" y="30"/>
                  <a:pt x="67" y="30"/>
                </a:cubicBezTo>
                <a:cubicBezTo>
                  <a:pt x="67" y="29"/>
                  <a:pt x="67" y="29"/>
                  <a:pt x="67" y="29"/>
                </a:cubicBezTo>
                <a:cubicBezTo>
                  <a:pt x="68" y="29"/>
                  <a:pt x="68" y="29"/>
                  <a:pt x="68" y="29"/>
                </a:cubicBezTo>
                <a:lnTo>
                  <a:pt x="68" y="30"/>
                </a:lnTo>
                <a:close/>
                <a:moveTo>
                  <a:pt x="68" y="28"/>
                </a:moveTo>
                <a:cubicBezTo>
                  <a:pt x="67" y="28"/>
                  <a:pt x="67" y="28"/>
                  <a:pt x="67" y="28"/>
                </a:cubicBezTo>
                <a:cubicBezTo>
                  <a:pt x="67" y="27"/>
                  <a:pt x="67" y="27"/>
                  <a:pt x="67" y="27"/>
                </a:cubicBezTo>
                <a:cubicBezTo>
                  <a:pt x="68" y="27"/>
                  <a:pt x="68" y="27"/>
                  <a:pt x="68" y="27"/>
                </a:cubicBezTo>
                <a:lnTo>
                  <a:pt x="68" y="28"/>
                </a:lnTo>
                <a:close/>
                <a:moveTo>
                  <a:pt x="68" y="26"/>
                </a:moveTo>
                <a:cubicBezTo>
                  <a:pt x="67" y="26"/>
                  <a:pt x="67" y="26"/>
                  <a:pt x="67" y="26"/>
                </a:cubicBezTo>
                <a:cubicBezTo>
                  <a:pt x="67" y="25"/>
                  <a:pt x="67" y="25"/>
                  <a:pt x="67" y="25"/>
                </a:cubicBezTo>
                <a:cubicBezTo>
                  <a:pt x="68" y="25"/>
                  <a:pt x="68" y="25"/>
                  <a:pt x="68" y="25"/>
                </a:cubicBezTo>
                <a:lnTo>
                  <a:pt x="68" y="26"/>
                </a:lnTo>
                <a:close/>
                <a:moveTo>
                  <a:pt x="68" y="24"/>
                </a:moveTo>
                <a:cubicBezTo>
                  <a:pt x="67" y="24"/>
                  <a:pt x="67" y="24"/>
                  <a:pt x="67" y="24"/>
                </a:cubicBezTo>
                <a:cubicBezTo>
                  <a:pt x="67" y="23"/>
                  <a:pt x="67" y="23"/>
                  <a:pt x="67" y="23"/>
                </a:cubicBezTo>
                <a:cubicBezTo>
                  <a:pt x="68" y="23"/>
                  <a:pt x="68" y="23"/>
                  <a:pt x="68" y="23"/>
                </a:cubicBezTo>
                <a:lnTo>
                  <a:pt x="68" y="24"/>
                </a:lnTo>
                <a:close/>
                <a:moveTo>
                  <a:pt x="67" y="23"/>
                </a:moveTo>
                <a:cubicBezTo>
                  <a:pt x="66" y="23"/>
                  <a:pt x="66" y="23"/>
                  <a:pt x="66" y="23"/>
                </a:cubicBezTo>
                <a:cubicBezTo>
                  <a:pt x="66" y="22"/>
                  <a:pt x="66" y="22"/>
                  <a:pt x="66" y="22"/>
                </a:cubicBezTo>
                <a:cubicBezTo>
                  <a:pt x="67" y="22"/>
                  <a:pt x="67" y="22"/>
                  <a:pt x="67" y="22"/>
                </a:cubicBezTo>
                <a:lnTo>
                  <a:pt x="67" y="23"/>
                </a:lnTo>
                <a:close/>
                <a:moveTo>
                  <a:pt x="65" y="23"/>
                </a:moveTo>
                <a:cubicBezTo>
                  <a:pt x="64" y="23"/>
                  <a:pt x="64" y="23"/>
                  <a:pt x="64" y="23"/>
                </a:cubicBezTo>
                <a:cubicBezTo>
                  <a:pt x="64" y="22"/>
                  <a:pt x="64" y="22"/>
                  <a:pt x="64" y="22"/>
                </a:cubicBezTo>
                <a:cubicBezTo>
                  <a:pt x="65" y="22"/>
                  <a:pt x="65" y="22"/>
                  <a:pt x="65" y="22"/>
                </a:cubicBezTo>
                <a:lnTo>
                  <a:pt x="65" y="23"/>
                </a:lnTo>
                <a:close/>
                <a:moveTo>
                  <a:pt x="63" y="23"/>
                </a:moveTo>
                <a:cubicBezTo>
                  <a:pt x="62" y="23"/>
                  <a:pt x="62" y="23"/>
                  <a:pt x="62" y="23"/>
                </a:cubicBezTo>
                <a:cubicBezTo>
                  <a:pt x="62" y="22"/>
                  <a:pt x="62" y="22"/>
                  <a:pt x="62" y="22"/>
                </a:cubicBezTo>
                <a:cubicBezTo>
                  <a:pt x="63" y="22"/>
                  <a:pt x="63" y="22"/>
                  <a:pt x="63" y="22"/>
                </a:cubicBezTo>
                <a:lnTo>
                  <a:pt x="63" y="23"/>
                </a:lnTo>
                <a:close/>
                <a:moveTo>
                  <a:pt x="61" y="23"/>
                </a:moveTo>
                <a:cubicBezTo>
                  <a:pt x="60" y="23"/>
                  <a:pt x="60" y="23"/>
                  <a:pt x="60" y="23"/>
                </a:cubicBezTo>
                <a:cubicBezTo>
                  <a:pt x="60" y="22"/>
                  <a:pt x="60" y="22"/>
                  <a:pt x="60" y="22"/>
                </a:cubicBezTo>
                <a:cubicBezTo>
                  <a:pt x="61" y="22"/>
                  <a:pt x="61" y="22"/>
                  <a:pt x="61" y="22"/>
                </a:cubicBezTo>
                <a:lnTo>
                  <a:pt x="61" y="23"/>
                </a:lnTo>
                <a:close/>
                <a:moveTo>
                  <a:pt x="59" y="23"/>
                </a:moveTo>
                <a:cubicBezTo>
                  <a:pt x="57" y="23"/>
                  <a:pt x="57" y="23"/>
                  <a:pt x="57" y="23"/>
                </a:cubicBezTo>
                <a:cubicBezTo>
                  <a:pt x="57" y="22"/>
                  <a:pt x="57" y="22"/>
                  <a:pt x="57" y="22"/>
                </a:cubicBezTo>
                <a:cubicBezTo>
                  <a:pt x="59" y="22"/>
                  <a:pt x="59" y="22"/>
                  <a:pt x="59" y="22"/>
                </a:cubicBezTo>
                <a:lnTo>
                  <a:pt x="59" y="23"/>
                </a:lnTo>
                <a:close/>
                <a:moveTo>
                  <a:pt x="56" y="23"/>
                </a:moveTo>
                <a:cubicBezTo>
                  <a:pt x="55" y="23"/>
                  <a:pt x="55" y="23"/>
                  <a:pt x="55" y="23"/>
                </a:cubicBezTo>
                <a:cubicBezTo>
                  <a:pt x="55" y="22"/>
                  <a:pt x="55" y="22"/>
                  <a:pt x="55" y="22"/>
                </a:cubicBezTo>
                <a:cubicBezTo>
                  <a:pt x="56" y="22"/>
                  <a:pt x="56" y="22"/>
                  <a:pt x="56" y="22"/>
                </a:cubicBezTo>
                <a:lnTo>
                  <a:pt x="56" y="23"/>
                </a:lnTo>
                <a:close/>
                <a:moveTo>
                  <a:pt x="54" y="23"/>
                </a:moveTo>
                <a:cubicBezTo>
                  <a:pt x="53" y="23"/>
                  <a:pt x="53" y="23"/>
                  <a:pt x="53" y="23"/>
                </a:cubicBezTo>
                <a:cubicBezTo>
                  <a:pt x="53" y="22"/>
                  <a:pt x="53" y="22"/>
                  <a:pt x="53" y="22"/>
                </a:cubicBezTo>
                <a:cubicBezTo>
                  <a:pt x="54" y="22"/>
                  <a:pt x="54" y="22"/>
                  <a:pt x="54" y="22"/>
                </a:cubicBezTo>
                <a:lnTo>
                  <a:pt x="54" y="23"/>
                </a:lnTo>
                <a:close/>
                <a:moveTo>
                  <a:pt x="52" y="23"/>
                </a:moveTo>
                <a:cubicBezTo>
                  <a:pt x="51" y="23"/>
                  <a:pt x="51" y="23"/>
                  <a:pt x="51" y="23"/>
                </a:cubicBezTo>
                <a:cubicBezTo>
                  <a:pt x="51" y="22"/>
                  <a:pt x="51" y="22"/>
                  <a:pt x="51" y="22"/>
                </a:cubicBezTo>
                <a:cubicBezTo>
                  <a:pt x="52" y="22"/>
                  <a:pt x="52" y="22"/>
                  <a:pt x="52" y="22"/>
                </a:cubicBezTo>
                <a:lnTo>
                  <a:pt x="52" y="23"/>
                </a:lnTo>
                <a:close/>
                <a:moveTo>
                  <a:pt x="50" y="23"/>
                </a:moveTo>
                <a:cubicBezTo>
                  <a:pt x="49" y="23"/>
                  <a:pt x="49" y="23"/>
                  <a:pt x="49" y="23"/>
                </a:cubicBezTo>
                <a:cubicBezTo>
                  <a:pt x="49" y="22"/>
                  <a:pt x="49" y="22"/>
                  <a:pt x="49" y="22"/>
                </a:cubicBezTo>
                <a:cubicBezTo>
                  <a:pt x="50" y="22"/>
                  <a:pt x="50" y="22"/>
                  <a:pt x="50" y="22"/>
                </a:cubicBezTo>
                <a:lnTo>
                  <a:pt x="50" y="23"/>
                </a:lnTo>
                <a:close/>
                <a:moveTo>
                  <a:pt x="48" y="23"/>
                </a:moveTo>
                <a:cubicBezTo>
                  <a:pt x="47" y="23"/>
                  <a:pt x="47" y="23"/>
                  <a:pt x="47" y="23"/>
                </a:cubicBezTo>
                <a:cubicBezTo>
                  <a:pt x="47" y="22"/>
                  <a:pt x="47" y="22"/>
                  <a:pt x="47" y="22"/>
                </a:cubicBezTo>
                <a:cubicBezTo>
                  <a:pt x="48" y="22"/>
                  <a:pt x="48" y="22"/>
                  <a:pt x="48" y="22"/>
                </a:cubicBezTo>
                <a:lnTo>
                  <a:pt x="48" y="23"/>
                </a:lnTo>
                <a:close/>
                <a:moveTo>
                  <a:pt x="45" y="23"/>
                </a:moveTo>
                <a:cubicBezTo>
                  <a:pt x="44" y="23"/>
                  <a:pt x="44" y="23"/>
                  <a:pt x="44" y="23"/>
                </a:cubicBezTo>
                <a:cubicBezTo>
                  <a:pt x="44" y="22"/>
                  <a:pt x="44" y="22"/>
                  <a:pt x="44" y="22"/>
                </a:cubicBezTo>
                <a:cubicBezTo>
                  <a:pt x="45" y="22"/>
                  <a:pt x="45" y="22"/>
                  <a:pt x="45" y="22"/>
                </a:cubicBezTo>
                <a:lnTo>
                  <a:pt x="45" y="23"/>
                </a:lnTo>
                <a:close/>
                <a:moveTo>
                  <a:pt x="43" y="23"/>
                </a:moveTo>
                <a:cubicBezTo>
                  <a:pt x="42" y="23"/>
                  <a:pt x="42" y="23"/>
                  <a:pt x="42" y="23"/>
                </a:cubicBezTo>
                <a:cubicBezTo>
                  <a:pt x="42" y="22"/>
                  <a:pt x="42" y="22"/>
                  <a:pt x="42" y="22"/>
                </a:cubicBezTo>
                <a:cubicBezTo>
                  <a:pt x="43" y="22"/>
                  <a:pt x="43" y="22"/>
                  <a:pt x="43" y="22"/>
                </a:cubicBezTo>
                <a:lnTo>
                  <a:pt x="43" y="23"/>
                </a:lnTo>
                <a:close/>
                <a:moveTo>
                  <a:pt x="7" y="21"/>
                </a:moveTo>
                <a:cubicBezTo>
                  <a:pt x="36" y="21"/>
                  <a:pt x="36" y="21"/>
                  <a:pt x="36" y="21"/>
                </a:cubicBezTo>
                <a:cubicBezTo>
                  <a:pt x="36" y="21"/>
                  <a:pt x="36" y="21"/>
                  <a:pt x="36" y="21"/>
                </a:cubicBezTo>
                <a:cubicBezTo>
                  <a:pt x="36" y="22"/>
                  <a:pt x="36" y="22"/>
                  <a:pt x="36" y="22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46"/>
                  <a:pt x="36" y="46"/>
                  <a:pt x="36" y="46"/>
                </a:cubicBezTo>
                <a:cubicBezTo>
                  <a:pt x="36" y="46"/>
                  <a:pt x="36" y="46"/>
                  <a:pt x="36" y="46"/>
                </a:cubicBezTo>
                <a:cubicBezTo>
                  <a:pt x="7" y="46"/>
                  <a:pt x="7" y="46"/>
                  <a:pt x="7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6" y="46"/>
                  <a:pt x="6" y="46"/>
                  <a:pt x="6" y="46"/>
                </a:cubicBezTo>
                <a:cubicBezTo>
                  <a:pt x="6" y="22"/>
                  <a:pt x="6" y="22"/>
                  <a:pt x="6" y="22"/>
                </a:cubicBezTo>
                <a:cubicBezTo>
                  <a:pt x="6" y="21"/>
                  <a:pt x="6" y="21"/>
                  <a:pt x="6" y="21"/>
                </a:cubicBezTo>
                <a:lnTo>
                  <a:pt x="7" y="21"/>
                </a:lnTo>
                <a:close/>
                <a:moveTo>
                  <a:pt x="30" y="6"/>
                </a:moveTo>
                <a:cubicBezTo>
                  <a:pt x="20" y="6"/>
                  <a:pt x="20" y="6"/>
                  <a:pt x="20" y="6"/>
                </a:cubicBezTo>
                <a:cubicBezTo>
                  <a:pt x="20" y="14"/>
                  <a:pt x="20" y="14"/>
                  <a:pt x="20" y="14"/>
                </a:cubicBezTo>
                <a:cubicBezTo>
                  <a:pt x="30" y="14"/>
                  <a:pt x="30" y="14"/>
                  <a:pt x="30" y="14"/>
                </a:cubicBezTo>
                <a:lnTo>
                  <a:pt x="30" y="6"/>
                </a:lnTo>
                <a:close/>
                <a:moveTo>
                  <a:pt x="16" y="6"/>
                </a:moveTo>
                <a:cubicBezTo>
                  <a:pt x="7" y="6"/>
                  <a:pt x="7" y="6"/>
                  <a:pt x="7" y="6"/>
                </a:cubicBezTo>
                <a:cubicBezTo>
                  <a:pt x="7" y="14"/>
                  <a:pt x="7" y="14"/>
                  <a:pt x="7" y="14"/>
                </a:cubicBezTo>
                <a:cubicBezTo>
                  <a:pt x="16" y="14"/>
                  <a:pt x="16" y="14"/>
                  <a:pt x="16" y="14"/>
                </a:cubicBezTo>
                <a:lnTo>
                  <a:pt x="16" y="6"/>
                </a:lnTo>
                <a:close/>
                <a:moveTo>
                  <a:pt x="47" y="15"/>
                </a:moveTo>
                <a:cubicBezTo>
                  <a:pt x="102" y="15"/>
                  <a:pt x="102" y="15"/>
                  <a:pt x="102" y="15"/>
                </a:cubicBezTo>
                <a:cubicBezTo>
                  <a:pt x="102" y="5"/>
                  <a:pt x="102" y="5"/>
                  <a:pt x="102" y="5"/>
                </a:cubicBezTo>
                <a:cubicBezTo>
                  <a:pt x="47" y="5"/>
                  <a:pt x="47" y="5"/>
                  <a:pt x="47" y="5"/>
                </a:cubicBezTo>
                <a:lnTo>
                  <a:pt x="47" y="1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7" name="Freeform 87"/>
          <p:cNvSpPr>
            <a:spLocks noEditPoints="1"/>
          </p:cNvSpPr>
          <p:nvPr/>
        </p:nvSpPr>
        <p:spPr bwMode="auto">
          <a:xfrm>
            <a:off x="4825641" y="6292759"/>
            <a:ext cx="669108" cy="650522"/>
          </a:xfrm>
          <a:custGeom>
            <a:avLst/>
            <a:gdLst>
              <a:gd name="T0" fmla="*/ 58 w 110"/>
              <a:gd name="T1" fmla="*/ 3 h 107"/>
              <a:gd name="T2" fmla="*/ 81 w 110"/>
              <a:gd name="T3" fmla="*/ 26 h 107"/>
              <a:gd name="T4" fmla="*/ 74 w 110"/>
              <a:gd name="T5" fmla="*/ 33 h 107"/>
              <a:gd name="T6" fmla="*/ 65 w 110"/>
              <a:gd name="T7" fmla="*/ 19 h 107"/>
              <a:gd name="T8" fmla="*/ 42 w 110"/>
              <a:gd name="T9" fmla="*/ 9 h 107"/>
              <a:gd name="T10" fmla="*/ 19 w 110"/>
              <a:gd name="T11" fmla="*/ 19 h 107"/>
              <a:gd name="T12" fmla="*/ 10 w 110"/>
              <a:gd name="T13" fmla="*/ 42 h 107"/>
              <a:gd name="T14" fmla="*/ 19 w 110"/>
              <a:gd name="T15" fmla="*/ 65 h 107"/>
              <a:gd name="T16" fmla="*/ 42 w 110"/>
              <a:gd name="T17" fmla="*/ 75 h 107"/>
              <a:gd name="T18" fmla="*/ 44 w 110"/>
              <a:gd name="T19" fmla="*/ 84 h 107"/>
              <a:gd name="T20" fmla="*/ 26 w 110"/>
              <a:gd name="T21" fmla="*/ 81 h 107"/>
              <a:gd name="T22" fmla="*/ 3 w 110"/>
              <a:gd name="T23" fmla="*/ 58 h 107"/>
              <a:gd name="T24" fmla="*/ 3 w 110"/>
              <a:gd name="T25" fmla="*/ 26 h 107"/>
              <a:gd name="T26" fmla="*/ 26 w 110"/>
              <a:gd name="T27" fmla="*/ 3 h 107"/>
              <a:gd name="T28" fmla="*/ 49 w 110"/>
              <a:gd name="T29" fmla="*/ 48 h 107"/>
              <a:gd name="T30" fmla="*/ 64 w 110"/>
              <a:gd name="T31" fmla="*/ 107 h 107"/>
              <a:gd name="T32" fmla="*/ 110 w 110"/>
              <a:gd name="T33" fmla="*/ 41 h 107"/>
              <a:gd name="T34" fmla="*/ 49 w 110"/>
              <a:gd name="T35" fmla="*/ 48 h 107"/>
              <a:gd name="T36" fmla="*/ 51 w 110"/>
              <a:gd name="T37" fmla="*/ 21 h 107"/>
              <a:gd name="T38" fmla="*/ 58 w 110"/>
              <a:gd name="T39" fmla="*/ 26 h 107"/>
              <a:gd name="T40" fmla="*/ 64 w 110"/>
              <a:gd name="T41" fmla="*/ 36 h 107"/>
              <a:gd name="T42" fmla="*/ 61 w 110"/>
              <a:gd name="T43" fmla="*/ 41 h 107"/>
              <a:gd name="T44" fmla="*/ 56 w 110"/>
              <a:gd name="T45" fmla="*/ 43 h 107"/>
              <a:gd name="T46" fmla="*/ 54 w 110"/>
              <a:gd name="T47" fmla="*/ 35 h 107"/>
              <a:gd name="T48" fmla="*/ 47 w 110"/>
              <a:gd name="T49" fmla="*/ 30 h 107"/>
              <a:gd name="T50" fmla="*/ 37 w 110"/>
              <a:gd name="T51" fmla="*/ 30 h 107"/>
              <a:gd name="T52" fmla="*/ 30 w 110"/>
              <a:gd name="T53" fmla="*/ 37 h 107"/>
              <a:gd name="T54" fmla="*/ 30 w 110"/>
              <a:gd name="T55" fmla="*/ 47 h 107"/>
              <a:gd name="T56" fmla="*/ 37 w 110"/>
              <a:gd name="T57" fmla="*/ 54 h 107"/>
              <a:gd name="T58" fmla="*/ 42 w 110"/>
              <a:gd name="T59" fmla="*/ 55 h 107"/>
              <a:gd name="T60" fmla="*/ 43 w 110"/>
              <a:gd name="T61" fmla="*/ 55 h 107"/>
              <a:gd name="T62" fmla="*/ 47 w 110"/>
              <a:gd name="T63" fmla="*/ 60 h 107"/>
              <a:gd name="T64" fmla="*/ 47 w 110"/>
              <a:gd name="T65" fmla="*/ 64 h 107"/>
              <a:gd name="T66" fmla="*/ 43 w 110"/>
              <a:gd name="T67" fmla="*/ 64 h 107"/>
              <a:gd name="T68" fmla="*/ 34 w 110"/>
              <a:gd name="T69" fmla="*/ 63 h 107"/>
              <a:gd name="T70" fmla="*/ 22 w 110"/>
              <a:gd name="T71" fmla="*/ 51 h 107"/>
              <a:gd name="T72" fmla="*/ 22 w 110"/>
              <a:gd name="T73" fmla="*/ 33 h 107"/>
              <a:gd name="T74" fmla="*/ 34 w 110"/>
              <a:gd name="T75" fmla="*/ 2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0" h="107">
                <a:moveTo>
                  <a:pt x="42" y="0"/>
                </a:moveTo>
                <a:cubicBezTo>
                  <a:pt x="48" y="0"/>
                  <a:pt x="53" y="1"/>
                  <a:pt x="58" y="3"/>
                </a:cubicBezTo>
                <a:cubicBezTo>
                  <a:pt x="63" y="5"/>
                  <a:pt x="68" y="8"/>
                  <a:pt x="72" y="12"/>
                </a:cubicBezTo>
                <a:cubicBezTo>
                  <a:pt x="76" y="16"/>
                  <a:pt x="79" y="21"/>
                  <a:pt x="81" y="26"/>
                </a:cubicBezTo>
                <a:cubicBezTo>
                  <a:pt x="82" y="27"/>
                  <a:pt x="82" y="28"/>
                  <a:pt x="82" y="30"/>
                </a:cubicBezTo>
                <a:cubicBezTo>
                  <a:pt x="74" y="33"/>
                  <a:pt x="74" y="33"/>
                  <a:pt x="74" y="33"/>
                </a:cubicBezTo>
                <a:cubicBezTo>
                  <a:pt x="73" y="32"/>
                  <a:pt x="73" y="31"/>
                  <a:pt x="72" y="30"/>
                </a:cubicBezTo>
                <a:cubicBezTo>
                  <a:pt x="71" y="26"/>
                  <a:pt x="68" y="22"/>
                  <a:pt x="65" y="19"/>
                </a:cubicBezTo>
                <a:cubicBezTo>
                  <a:pt x="62" y="16"/>
                  <a:pt x="59" y="14"/>
                  <a:pt x="55" y="12"/>
                </a:cubicBezTo>
                <a:cubicBezTo>
                  <a:pt x="51" y="10"/>
                  <a:pt x="47" y="9"/>
                  <a:pt x="42" y="9"/>
                </a:cubicBezTo>
                <a:cubicBezTo>
                  <a:pt x="38" y="9"/>
                  <a:pt x="34" y="10"/>
                  <a:pt x="30" y="12"/>
                </a:cubicBezTo>
                <a:cubicBezTo>
                  <a:pt x="26" y="14"/>
                  <a:pt x="22" y="16"/>
                  <a:pt x="19" y="19"/>
                </a:cubicBezTo>
                <a:cubicBezTo>
                  <a:pt x="16" y="22"/>
                  <a:pt x="14" y="26"/>
                  <a:pt x="12" y="30"/>
                </a:cubicBezTo>
                <a:cubicBezTo>
                  <a:pt x="11" y="33"/>
                  <a:pt x="10" y="38"/>
                  <a:pt x="10" y="42"/>
                </a:cubicBezTo>
                <a:cubicBezTo>
                  <a:pt x="10" y="46"/>
                  <a:pt x="11" y="51"/>
                  <a:pt x="12" y="54"/>
                </a:cubicBezTo>
                <a:cubicBezTo>
                  <a:pt x="14" y="58"/>
                  <a:pt x="16" y="62"/>
                  <a:pt x="19" y="65"/>
                </a:cubicBezTo>
                <a:cubicBezTo>
                  <a:pt x="22" y="68"/>
                  <a:pt x="26" y="70"/>
                  <a:pt x="30" y="72"/>
                </a:cubicBezTo>
                <a:cubicBezTo>
                  <a:pt x="34" y="74"/>
                  <a:pt x="38" y="75"/>
                  <a:pt x="42" y="75"/>
                </a:cubicBezTo>
                <a:cubicBezTo>
                  <a:pt x="43" y="75"/>
                  <a:pt x="44" y="74"/>
                  <a:pt x="44" y="74"/>
                </a:cubicBezTo>
                <a:cubicBezTo>
                  <a:pt x="44" y="84"/>
                  <a:pt x="44" y="84"/>
                  <a:pt x="44" y="84"/>
                </a:cubicBezTo>
                <a:cubicBezTo>
                  <a:pt x="43" y="84"/>
                  <a:pt x="43" y="84"/>
                  <a:pt x="42" y="84"/>
                </a:cubicBezTo>
                <a:cubicBezTo>
                  <a:pt x="37" y="84"/>
                  <a:pt x="31" y="83"/>
                  <a:pt x="26" y="81"/>
                </a:cubicBezTo>
                <a:cubicBezTo>
                  <a:pt x="21" y="79"/>
                  <a:pt x="16" y="76"/>
                  <a:pt x="12" y="72"/>
                </a:cubicBezTo>
                <a:cubicBezTo>
                  <a:pt x="9" y="68"/>
                  <a:pt x="6" y="63"/>
                  <a:pt x="3" y="58"/>
                </a:cubicBezTo>
                <a:cubicBezTo>
                  <a:pt x="1" y="53"/>
                  <a:pt x="0" y="48"/>
                  <a:pt x="0" y="42"/>
                </a:cubicBezTo>
                <a:cubicBezTo>
                  <a:pt x="0" y="36"/>
                  <a:pt x="1" y="31"/>
                  <a:pt x="3" y="26"/>
                </a:cubicBezTo>
                <a:cubicBezTo>
                  <a:pt x="6" y="21"/>
                  <a:pt x="9" y="16"/>
                  <a:pt x="12" y="12"/>
                </a:cubicBezTo>
                <a:cubicBezTo>
                  <a:pt x="16" y="8"/>
                  <a:pt x="21" y="5"/>
                  <a:pt x="26" y="3"/>
                </a:cubicBezTo>
                <a:cubicBezTo>
                  <a:pt x="31" y="1"/>
                  <a:pt x="37" y="0"/>
                  <a:pt x="42" y="0"/>
                </a:cubicBezTo>
                <a:moveTo>
                  <a:pt x="49" y="48"/>
                </a:moveTo>
                <a:cubicBezTo>
                  <a:pt x="48" y="96"/>
                  <a:pt x="48" y="96"/>
                  <a:pt x="48" y="96"/>
                </a:cubicBezTo>
                <a:cubicBezTo>
                  <a:pt x="64" y="107"/>
                  <a:pt x="64" y="107"/>
                  <a:pt x="64" y="107"/>
                </a:cubicBezTo>
                <a:cubicBezTo>
                  <a:pt x="65" y="59"/>
                  <a:pt x="65" y="59"/>
                  <a:pt x="65" y="59"/>
                </a:cubicBezTo>
                <a:cubicBezTo>
                  <a:pt x="110" y="41"/>
                  <a:pt x="110" y="41"/>
                  <a:pt x="110" y="41"/>
                </a:cubicBezTo>
                <a:cubicBezTo>
                  <a:pt x="94" y="30"/>
                  <a:pt x="94" y="30"/>
                  <a:pt x="94" y="30"/>
                </a:cubicBezTo>
                <a:lnTo>
                  <a:pt x="49" y="48"/>
                </a:lnTo>
                <a:close/>
                <a:moveTo>
                  <a:pt x="42" y="20"/>
                </a:moveTo>
                <a:cubicBezTo>
                  <a:pt x="45" y="20"/>
                  <a:pt x="48" y="20"/>
                  <a:pt x="51" y="21"/>
                </a:cubicBezTo>
                <a:cubicBezTo>
                  <a:pt x="54" y="22"/>
                  <a:pt x="56" y="24"/>
                  <a:pt x="58" y="26"/>
                </a:cubicBezTo>
                <a:cubicBezTo>
                  <a:pt x="58" y="26"/>
                  <a:pt x="58" y="26"/>
                  <a:pt x="58" y="26"/>
                </a:cubicBezTo>
                <a:cubicBezTo>
                  <a:pt x="59" y="28"/>
                  <a:pt x="61" y="29"/>
                  <a:pt x="62" y="31"/>
                </a:cubicBezTo>
                <a:cubicBezTo>
                  <a:pt x="62" y="32"/>
                  <a:pt x="63" y="34"/>
                  <a:pt x="64" y="36"/>
                </a:cubicBezTo>
                <a:cubicBezTo>
                  <a:pt x="65" y="40"/>
                  <a:pt x="65" y="40"/>
                  <a:pt x="65" y="40"/>
                </a:cubicBezTo>
                <a:cubicBezTo>
                  <a:pt x="61" y="41"/>
                  <a:pt x="61" y="41"/>
                  <a:pt x="61" y="41"/>
                </a:cubicBezTo>
                <a:cubicBezTo>
                  <a:pt x="61" y="41"/>
                  <a:pt x="61" y="41"/>
                  <a:pt x="61" y="41"/>
                </a:cubicBezTo>
                <a:cubicBezTo>
                  <a:pt x="56" y="43"/>
                  <a:pt x="56" y="43"/>
                  <a:pt x="56" y="43"/>
                </a:cubicBezTo>
                <a:cubicBezTo>
                  <a:pt x="55" y="38"/>
                  <a:pt x="55" y="38"/>
                  <a:pt x="55" y="38"/>
                </a:cubicBezTo>
                <a:cubicBezTo>
                  <a:pt x="55" y="37"/>
                  <a:pt x="54" y="36"/>
                  <a:pt x="54" y="35"/>
                </a:cubicBezTo>
                <a:cubicBezTo>
                  <a:pt x="53" y="34"/>
                  <a:pt x="52" y="34"/>
                  <a:pt x="51" y="33"/>
                </a:cubicBezTo>
                <a:cubicBezTo>
                  <a:pt x="50" y="32"/>
                  <a:pt x="49" y="31"/>
                  <a:pt x="47" y="30"/>
                </a:cubicBezTo>
                <a:cubicBezTo>
                  <a:pt x="46" y="29"/>
                  <a:pt x="44" y="29"/>
                  <a:pt x="42" y="29"/>
                </a:cubicBezTo>
                <a:cubicBezTo>
                  <a:pt x="40" y="29"/>
                  <a:pt x="39" y="29"/>
                  <a:pt x="37" y="30"/>
                </a:cubicBezTo>
                <a:cubicBezTo>
                  <a:pt x="36" y="31"/>
                  <a:pt x="34" y="32"/>
                  <a:pt x="33" y="33"/>
                </a:cubicBezTo>
                <a:cubicBezTo>
                  <a:pt x="32" y="34"/>
                  <a:pt x="31" y="35"/>
                  <a:pt x="30" y="37"/>
                </a:cubicBezTo>
                <a:cubicBezTo>
                  <a:pt x="29" y="38"/>
                  <a:pt x="29" y="40"/>
                  <a:pt x="29" y="42"/>
                </a:cubicBezTo>
                <a:cubicBezTo>
                  <a:pt x="29" y="44"/>
                  <a:pt x="29" y="46"/>
                  <a:pt x="30" y="47"/>
                </a:cubicBezTo>
                <a:cubicBezTo>
                  <a:pt x="31" y="49"/>
                  <a:pt x="32" y="50"/>
                  <a:pt x="33" y="51"/>
                </a:cubicBezTo>
                <a:cubicBezTo>
                  <a:pt x="34" y="52"/>
                  <a:pt x="36" y="53"/>
                  <a:pt x="37" y="54"/>
                </a:cubicBezTo>
                <a:cubicBezTo>
                  <a:pt x="39" y="55"/>
                  <a:pt x="40" y="55"/>
                  <a:pt x="42" y="55"/>
                </a:cubicBezTo>
                <a:cubicBezTo>
                  <a:pt x="42" y="55"/>
                  <a:pt x="42" y="55"/>
                  <a:pt x="42" y="55"/>
                </a:cubicBezTo>
                <a:cubicBezTo>
                  <a:pt x="42" y="55"/>
                  <a:pt x="42" y="55"/>
                  <a:pt x="42" y="55"/>
                </a:cubicBezTo>
                <a:cubicBezTo>
                  <a:pt x="43" y="55"/>
                  <a:pt x="43" y="55"/>
                  <a:pt x="43" y="55"/>
                </a:cubicBezTo>
                <a:cubicBezTo>
                  <a:pt x="47" y="55"/>
                  <a:pt x="47" y="55"/>
                  <a:pt x="47" y="55"/>
                </a:cubicBezTo>
                <a:cubicBezTo>
                  <a:pt x="47" y="60"/>
                  <a:pt x="47" y="60"/>
                  <a:pt x="47" y="60"/>
                </a:cubicBezTo>
                <a:cubicBezTo>
                  <a:pt x="47" y="60"/>
                  <a:pt x="47" y="60"/>
                  <a:pt x="47" y="60"/>
                </a:cubicBezTo>
                <a:cubicBezTo>
                  <a:pt x="47" y="64"/>
                  <a:pt x="47" y="64"/>
                  <a:pt x="47" y="64"/>
                </a:cubicBezTo>
                <a:cubicBezTo>
                  <a:pt x="43" y="64"/>
                  <a:pt x="43" y="64"/>
                  <a:pt x="43" y="64"/>
                </a:cubicBezTo>
                <a:cubicBezTo>
                  <a:pt x="43" y="64"/>
                  <a:pt x="43" y="64"/>
                  <a:pt x="43" y="64"/>
                </a:cubicBezTo>
                <a:cubicBezTo>
                  <a:pt x="42" y="64"/>
                  <a:pt x="42" y="64"/>
                  <a:pt x="42" y="64"/>
                </a:cubicBezTo>
                <a:cubicBezTo>
                  <a:pt x="39" y="64"/>
                  <a:pt x="36" y="64"/>
                  <a:pt x="34" y="63"/>
                </a:cubicBezTo>
                <a:cubicBezTo>
                  <a:pt x="31" y="62"/>
                  <a:pt x="28" y="60"/>
                  <a:pt x="26" y="58"/>
                </a:cubicBezTo>
                <a:cubicBezTo>
                  <a:pt x="24" y="56"/>
                  <a:pt x="23" y="53"/>
                  <a:pt x="22" y="51"/>
                </a:cubicBezTo>
                <a:cubicBezTo>
                  <a:pt x="20" y="48"/>
                  <a:pt x="20" y="45"/>
                  <a:pt x="20" y="42"/>
                </a:cubicBezTo>
                <a:cubicBezTo>
                  <a:pt x="20" y="39"/>
                  <a:pt x="20" y="36"/>
                  <a:pt x="22" y="33"/>
                </a:cubicBezTo>
                <a:cubicBezTo>
                  <a:pt x="23" y="31"/>
                  <a:pt x="24" y="28"/>
                  <a:pt x="26" y="26"/>
                </a:cubicBezTo>
                <a:cubicBezTo>
                  <a:pt x="28" y="24"/>
                  <a:pt x="31" y="22"/>
                  <a:pt x="34" y="21"/>
                </a:cubicBezTo>
                <a:cubicBezTo>
                  <a:pt x="36" y="20"/>
                  <a:pt x="39" y="20"/>
                  <a:pt x="42" y="2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8" name="Freeform 88"/>
          <p:cNvSpPr>
            <a:spLocks noEditPoints="1"/>
          </p:cNvSpPr>
          <p:nvPr/>
        </p:nvSpPr>
        <p:spPr bwMode="auto">
          <a:xfrm>
            <a:off x="3275544" y="6344800"/>
            <a:ext cx="676542" cy="546440"/>
          </a:xfrm>
          <a:custGeom>
            <a:avLst/>
            <a:gdLst>
              <a:gd name="T0" fmla="*/ 84 w 111"/>
              <a:gd name="T1" fmla="*/ 12 h 90"/>
              <a:gd name="T2" fmla="*/ 96 w 111"/>
              <a:gd name="T3" fmla="*/ 23 h 90"/>
              <a:gd name="T4" fmla="*/ 97 w 111"/>
              <a:gd name="T5" fmla="*/ 36 h 90"/>
              <a:gd name="T6" fmla="*/ 84 w 111"/>
              <a:gd name="T7" fmla="*/ 37 h 90"/>
              <a:gd name="T8" fmla="*/ 72 w 111"/>
              <a:gd name="T9" fmla="*/ 26 h 90"/>
              <a:gd name="T10" fmla="*/ 71 w 111"/>
              <a:gd name="T11" fmla="*/ 13 h 90"/>
              <a:gd name="T12" fmla="*/ 84 w 111"/>
              <a:gd name="T13" fmla="*/ 12 h 90"/>
              <a:gd name="T14" fmla="*/ 18 w 111"/>
              <a:gd name="T15" fmla="*/ 6 h 90"/>
              <a:gd name="T16" fmla="*/ 40 w 111"/>
              <a:gd name="T17" fmla="*/ 14 h 90"/>
              <a:gd name="T18" fmla="*/ 41 w 111"/>
              <a:gd name="T19" fmla="*/ 40 h 90"/>
              <a:gd name="T20" fmla="*/ 51 w 111"/>
              <a:gd name="T21" fmla="*/ 50 h 90"/>
              <a:gd name="T22" fmla="*/ 70 w 111"/>
              <a:gd name="T23" fmla="*/ 28 h 90"/>
              <a:gd name="T24" fmla="*/ 82 w 111"/>
              <a:gd name="T25" fmla="*/ 39 h 90"/>
              <a:gd name="T26" fmla="*/ 63 w 111"/>
              <a:gd name="T27" fmla="*/ 61 h 90"/>
              <a:gd name="T28" fmla="*/ 75 w 111"/>
              <a:gd name="T29" fmla="*/ 74 h 90"/>
              <a:gd name="T30" fmla="*/ 64 w 111"/>
              <a:gd name="T31" fmla="*/ 84 h 90"/>
              <a:gd name="T32" fmla="*/ 54 w 111"/>
              <a:gd name="T33" fmla="*/ 72 h 90"/>
              <a:gd name="T34" fmla="*/ 41 w 111"/>
              <a:gd name="T35" fmla="*/ 86 h 90"/>
              <a:gd name="T36" fmla="*/ 36 w 111"/>
              <a:gd name="T37" fmla="*/ 87 h 90"/>
              <a:gd name="T38" fmla="*/ 28 w 111"/>
              <a:gd name="T39" fmla="*/ 80 h 90"/>
              <a:gd name="T40" fmla="*/ 28 w 111"/>
              <a:gd name="T41" fmla="*/ 76 h 90"/>
              <a:gd name="T42" fmla="*/ 43 w 111"/>
              <a:gd name="T43" fmla="*/ 59 h 90"/>
              <a:gd name="T44" fmla="*/ 33 w 111"/>
              <a:gd name="T45" fmla="*/ 47 h 90"/>
              <a:gd name="T46" fmla="*/ 6 w 111"/>
              <a:gd name="T47" fmla="*/ 41 h 90"/>
              <a:gd name="T48" fmla="*/ 4 w 111"/>
              <a:gd name="T49" fmla="*/ 17 h 90"/>
              <a:gd name="T50" fmla="*/ 16 w 111"/>
              <a:gd name="T51" fmla="*/ 31 h 90"/>
              <a:gd name="T52" fmla="*/ 30 w 111"/>
              <a:gd name="T53" fmla="*/ 20 h 90"/>
              <a:gd name="T54" fmla="*/ 18 w 111"/>
              <a:gd name="T55" fmla="*/ 6 h 90"/>
              <a:gd name="T56" fmla="*/ 103 w 111"/>
              <a:gd name="T57" fmla="*/ 30 h 90"/>
              <a:gd name="T58" fmla="*/ 111 w 111"/>
              <a:gd name="T59" fmla="*/ 38 h 90"/>
              <a:gd name="T60" fmla="*/ 100 w 111"/>
              <a:gd name="T61" fmla="*/ 50 h 90"/>
              <a:gd name="T62" fmla="*/ 92 w 111"/>
              <a:gd name="T63" fmla="*/ 42 h 90"/>
              <a:gd name="T64" fmla="*/ 103 w 111"/>
              <a:gd name="T65" fmla="*/ 30 h 90"/>
              <a:gd name="T66" fmla="*/ 76 w 111"/>
              <a:gd name="T67" fmla="*/ 7 h 90"/>
              <a:gd name="T68" fmla="*/ 68 w 111"/>
              <a:gd name="T69" fmla="*/ 0 h 90"/>
              <a:gd name="T70" fmla="*/ 57 w 111"/>
              <a:gd name="T71" fmla="*/ 12 h 90"/>
              <a:gd name="T72" fmla="*/ 65 w 111"/>
              <a:gd name="T73" fmla="*/ 19 h 90"/>
              <a:gd name="T74" fmla="*/ 76 w 111"/>
              <a:gd name="T75" fmla="*/ 7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1" h="90">
                <a:moveTo>
                  <a:pt x="84" y="12"/>
                </a:moveTo>
                <a:cubicBezTo>
                  <a:pt x="96" y="23"/>
                  <a:pt x="96" y="23"/>
                  <a:pt x="96" y="23"/>
                </a:cubicBezTo>
                <a:cubicBezTo>
                  <a:pt x="100" y="26"/>
                  <a:pt x="101" y="32"/>
                  <a:pt x="97" y="36"/>
                </a:cubicBezTo>
                <a:cubicBezTo>
                  <a:pt x="94" y="40"/>
                  <a:pt x="88" y="40"/>
                  <a:pt x="84" y="37"/>
                </a:cubicBezTo>
                <a:cubicBezTo>
                  <a:pt x="72" y="26"/>
                  <a:pt x="72" y="26"/>
                  <a:pt x="72" y="26"/>
                </a:cubicBezTo>
                <a:cubicBezTo>
                  <a:pt x="68" y="23"/>
                  <a:pt x="68" y="17"/>
                  <a:pt x="71" y="13"/>
                </a:cubicBezTo>
                <a:cubicBezTo>
                  <a:pt x="74" y="9"/>
                  <a:pt x="80" y="9"/>
                  <a:pt x="84" y="12"/>
                </a:cubicBezTo>
                <a:moveTo>
                  <a:pt x="18" y="6"/>
                </a:moveTo>
                <a:cubicBezTo>
                  <a:pt x="26" y="4"/>
                  <a:pt x="34" y="7"/>
                  <a:pt x="40" y="14"/>
                </a:cubicBezTo>
                <a:cubicBezTo>
                  <a:pt x="46" y="21"/>
                  <a:pt x="46" y="32"/>
                  <a:pt x="41" y="40"/>
                </a:cubicBezTo>
                <a:cubicBezTo>
                  <a:pt x="51" y="50"/>
                  <a:pt x="51" y="50"/>
                  <a:pt x="51" y="50"/>
                </a:cubicBezTo>
                <a:cubicBezTo>
                  <a:pt x="70" y="28"/>
                  <a:pt x="70" y="28"/>
                  <a:pt x="70" y="28"/>
                </a:cubicBezTo>
                <a:cubicBezTo>
                  <a:pt x="82" y="39"/>
                  <a:pt x="82" y="39"/>
                  <a:pt x="82" y="39"/>
                </a:cubicBezTo>
                <a:cubicBezTo>
                  <a:pt x="63" y="61"/>
                  <a:pt x="63" y="61"/>
                  <a:pt x="63" y="61"/>
                </a:cubicBezTo>
                <a:cubicBezTo>
                  <a:pt x="75" y="74"/>
                  <a:pt x="75" y="74"/>
                  <a:pt x="75" y="74"/>
                </a:cubicBezTo>
                <a:cubicBezTo>
                  <a:pt x="79" y="82"/>
                  <a:pt x="71" y="90"/>
                  <a:pt x="64" y="84"/>
                </a:cubicBezTo>
                <a:cubicBezTo>
                  <a:pt x="54" y="72"/>
                  <a:pt x="54" y="72"/>
                  <a:pt x="54" y="72"/>
                </a:cubicBezTo>
                <a:cubicBezTo>
                  <a:pt x="41" y="86"/>
                  <a:pt x="41" y="86"/>
                  <a:pt x="41" y="86"/>
                </a:cubicBezTo>
                <a:cubicBezTo>
                  <a:pt x="39" y="88"/>
                  <a:pt x="37" y="88"/>
                  <a:pt x="36" y="87"/>
                </a:cubicBezTo>
                <a:cubicBezTo>
                  <a:pt x="28" y="80"/>
                  <a:pt x="28" y="80"/>
                  <a:pt x="28" y="80"/>
                </a:cubicBezTo>
                <a:cubicBezTo>
                  <a:pt x="27" y="79"/>
                  <a:pt x="27" y="77"/>
                  <a:pt x="28" y="76"/>
                </a:cubicBezTo>
                <a:cubicBezTo>
                  <a:pt x="43" y="59"/>
                  <a:pt x="43" y="59"/>
                  <a:pt x="43" y="59"/>
                </a:cubicBezTo>
                <a:cubicBezTo>
                  <a:pt x="33" y="47"/>
                  <a:pt x="33" y="47"/>
                  <a:pt x="33" y="47"/>
                </a:cubicBezTo>
                <a:cubicBezTo>
                  <a:pt x="24" y="51"/>
                  <a:pt x="13" y="49"/>
                  <a:pt x="6" y="41"/>
                </a:cubicBezTo>
                <a:cubicBezTo>
                  <a:pt x="1" y="34"/>
                  <a:pt x="0" y="25"/>
                  <a:pt x="4" y="17"/>
                </a:cubicBezTo>
                <a:cubicBezTo>
                  <a:pt x="16" y="31"/>
                  <a:pt x="16" y="31"/>
                  <a:pt x="16" y="31"/>
                </a:cubicBezTo>
                <a:cubicBezTo>
                  <a:pt x="30" y="20"/>
                  <a:pt x="30" y="20"/>
                  <a:pt x="30" y="20"/>
                </a:cubicBezTo>
                <a:lnTo>
                  <a:pt x="18" y="6"/>
                </a:lnTo>
                <a:close/>
                <a:moveTo>
                  <a:pt x="103" y="30"/>
                </a:moveTo>
                <a:cubicBezTo>
                  <a:pt x="105" y="33"/>
                  <a:pt x="108" y="35"/>
                  <a:pt x="111" y="38"/>
                </a:cubicBezTo>
                <a:cubicBezTo>
                  <a:pt x="109" y="45"/>
                  <a:pt x="103" y="48"/>
                  <a:pt x="100" y="50"/>
                </a:cubicBezTo>
                <a:cubicBezTo>
                  <a:pt x="98" y="47"/>
                  <a:pt x="95" y="45"/>
                  <a:pt x="92" y="42"/>
                </a:cubicBezTo>
                <a:cubicBezTo>
                  <a:pt x="98" y="41"/>
                  <a:pt x="101" y="37"/>
                  <a:pt x="103" y="30"/>
                </a:cubicBezTo>
                <a:moveTo>
                  <a:pt x="76" y="7"/>
                </a:moveTo>
                <a:cubicBezTo>
                  <a:pt x="73" y="4"/>
                  <a:pt x="70" y="2"/>
                  <a:pt x="68" y="0"/>
                </a:cubicBezTo>
                <a:cubicBezTo>
                  <a:pt x="61" y="2"/>
                  <a:pt x="58" y="9"/>
                  <a:pt x="57" y="12"/>
                </a:cubicBezTo>
                <a:cubicBezTo>
                  <a:pt x="60" y="14"/>
                  <a:pt x="62" y="16"/>
                  <a:pt x="65" y="19"/>
                </a:cubicBezTo>
                <a:cubicBezTo>
                  <a:pt x="66" y="13"/>
                  <a:pt x="70" y="9"/>
                  <a:pt x="76" y="7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9" name="Freeform 89"/>
          <p:cNvSpPr>
            <a:spLocks noEditPoints="1"/>
          </p:cNvSpPr>
          <p:nvPr/>
        </p:nvSpPr>
        <p:spPr bwMode="auto">
          <a:xfrm>
            <a:off x="1747748" y="6341083"/>
            <a:ext cx="661674" cy="553874"/>
          </a:xfrm>
          <a:custGeom>
            <a:avLst/>
            <a:gdLst>
              <a:gd name="T0" fmla="*/ 68 w 109"/>
              <a:gd name="T1" fmla="*/ 66 h 91"/>
              <a:gd name="T2" fmla="*/ 64 w 109"/>
              <a:gd name="T3" fmla="*/ 50 h 91"/>
              <a:gd name="T4" fmla="*/ 21 w 109"/>
              <a:gd name="T5" fmla="*/ 49 h 91"/>
              <a:gd name="T6" fmla="*/ 23 w 109"/>
              <a:gd name="T7" fmla="*/ 43 h 91"/>
              <a:gd name="T8" fmla="*/ 70 w 109"/>
              <a:gd name="T9" fmla="*/ 39 h 91"/>
              <a:gd name="T10" fmla="*/ 21 w 109"/>
              <a:gd name="T11" fmla="*/ 38 h 91"/>
              <a:gd name="T12" fmla="*/ 23 w 109"/>
              <a:gd name="T13" fmla="*/ 33 h 91"/>
              <a:gd name="T14" fmla="*/ 89 w 109"/>
              <a:gd name="T15" fmla="*/ 30 h 91"/>
              <a:gd name="T16" fmla="*/ 99 w 109"/>
              <a:gd name="T17" fmla="*/ 17 h 91"/>
              <a:gd name="T18" fmla="*/ 16 w 109"/>
              <a:gd name="T19" fmla="*/ 0 h 91"/>
              <a:gd name="T20" fmla="*/ 0 w 109"/>
              <a:gd name="T21" fmla="*/ 50 h 91"/>
              <a:gd name="T22" fmla="*/ 16 w 109"/>
              <a:gd name="T23" fmla="*/ 91 h 91"/>
              <a:gd name="T24" fmla="*/ 89 w 109"/>
              <a:gd name="T25" fmla="*/ 73 h 91"/>
              <a:gd name="T26" fmla="*/ 68 w 109"/>
              <a:gd name="T27" fmla="*/ 54 h 91"/>
              <a:gd name="T28" fmla="*/ 109 w 109"/>
              <a:gd name="T29" fmla="*/ 54 h 91"/>
              <a:gd name="T30" fmla="*/ 85 w 109"/>
              <a:gd name="T31" fmla="*/ 55 h 91"/>
              <a:gd name="T32" fmla="*/ 80 w 109"/>
              <a:gd name="T33" fmla="*/ 50 h 91"/>
              <a:gd name="T34" fmla="*/ 76 w 109"/>
              <a:gd name="T35" fmla="*/ 50 h 91"/>
              <a:gd name="T36" fmla="*/ 74 w 109"/>
              <a:gd name="T37" fmla="*/ 56 h 91"/>
              <a:gd name="T38" fmla="*/ 85 w 109"/>
              <a:gd name="T39" fmla="*/ 65 h 91"/>
              <a:gd name="T40" fmla="*/ 103 w 109"/>
              <a:gd name="T41" fmla="*/ 49 h 91"/>
              <a:gd name="T42" fmla="*/ 102 w 109"/>
              <a:gd name="T43" fmla="*/ 43 h 91"/>
              <a:gd name="T44" fmla="*/ 97 w 109"/>
              <a:gd name="T45" fmla="*/ 43 h 91"/>
              <a:gd name="T46" fmla="*/ 15 w 109"/>
              <a:gd name="T47" fmla="*/ 8 h 91"/>
              <a:gd name="T48" fmla="*/ 84 w 109"/>
              <a:gd name="T49" fmla="*/ 9 h 91"/>
              <a:gd name="T50" fmla="*/ 83 w 109"/>
              <a:gd name="T51" fmla="*/ 13 h 91"/>
              <a:gd name="T52" fmla="*/ 14 w 109"/>
              <a:gd name="T53" fmla="*/ 12 h 91"/>
              <a:gd name="T54" fmla="*/ 15 w 109"/>
              <a:gd name="T55" fmla="*/ 8 h 91"/>
              <a:gd name="T56" fmla="*/ 16 w 109"/>
              <a:gd name="T57" fmla="*/ 43 h 91"/>
              <a:gd name="T58" fmla="*/ 16 w 109"/>
              <a:gd name="T59" fmla="*/ 49 h 91"/>
              <a:gd name="T60" fmla="*/ 8 w 109"/>
              <a:gd name="T61" fmla="*/ 50 h 91"/>
              <a:gd name="T62" fmla="*/ 8 w 109"/>
              <a:gd name="T63" fmla="*/ 45 h 91"/>
              <a:gd name="T64" fmla="*/ 8 w 109"/>
              <a:gd name="T65" fmla="*/ 33 h 91"/>
              <a:gd name="T66" fmla="*/ 16 w 109"/>
              <a:gd name="T67" fmla="*/ 34 h 91"/>
              <a:gd name="T68" fmla="*/ 16 w 109"/>
              <a:gd name="T69" fmla="*/ 39 h 91"/>
              <a:gd name="T70" fmla="*/ 8 w 109"/>
              <a:gd name="T71" fmla="*/ 38 h 91"/>
              <a:gd name="T72" fmla="*/ 8 w 109"/>
              <a:gd name="T73" fmla="*/ 33 h 91"/>
              <a:gd name="T74" fmla="*/ 16 w 109"/>
              <a:gd name="T75" fmla="*/ 22 h 91"/>
              <a:gd name="T76" fmla="*/ 16 w 109"/>
              <a:gd name="T77" fmla="*/ 27 h 91"/>
              <a:gd name="T78" fmla="*/ 8 w 109"/>
              <a:gd name="T79" fmla="*/ 28 h 91"/>
              <a:gd name="T80" fmla="*/ 8 w 109"/>
              <a:gd name="T81" fmla="*/ 23 h 91"/>
              <a:gd name="T82" fmla="*/ 23 w 109"/>
              <a:gd name="T83" fmla="*/ 22 h 91"/>
              <a:gd name="T84" fmla="*/ 91 w 109"/>
              <a:gd name="T85" fmla="*/ 23 h 91"/>
              <a:gd name="T86" fmla="*/ 89 w 109"/>
              <a:gd name="T87" fmla="*/ 28 h 91"/>
              <a:gd name="T88" fmla="*/ 21 w 109"/>
              <a:gd name="T89" fmla="*/ 27 h 91"/>
              <a:gd name="T90" fmla="*/ 23 w 109"/>
              <a:gd name="T91" fmla="*/ 2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9" h="91">
                <a:moveTo>
                  <a:pt x="41" y="66"/>
                </a:moveTo>
                <a:cubicBezTo>
                  <a:pt x="68" y="66"/>
                  <a:pt x="68" y="66"/>
                  <a:pt x="68" y="66"/>
                </a:cubicBezTo>
                <a:cubicBezTo>
                  <a:pt x="65" y="63"/>
                  <a:pt x="64" y="58"/>
                  <a:pt x="64" y="54"/>
                </a:cubicBezTo>
                <a:cubicBezTo>
                  <a:pt x="64" y="52"/>
                  <a:pt x="64" y="51"/>
                  <a:pt x="64" y="50"/>
                </a:cubicBezTo>
                <a:cubicBezTo>
                  <a:pt x="23" y="50"/>
                  <a:pt x="23" y="50"/>
                  <a:pt x="23" y="50"/>
                </a:cubicBezTo>
                <a:cubicBezTo>
                  <a:pt x="22" y="50"/>
                  <a:pt x="21" y="49"/>
                  <a:pt x="21" y="49"/>
                </a:cubicBezTo>
                <a:cubicBezTo>
                  <a:pt x="21" y="45"/>
                  <a:pt x="21" y="45"/>
                  <a:pt x="21" y="45"/>
                </a:cubicBezTo>
                <a:cubicBezTo>
                  <a:pt x="21" y="44"/>
                  <a:pt x="22" y="43"/>
                  <a:pt x="23" y="43"/>
                </a:cubicBezTo>
                <a:cubicBezTo>
                  <a:pt x="67" y="43"/>
                  <a:pt x="67" y="43"/>
                  <a:pt x="67" y="43"/>
                </a:cubicBezTo>
                <a:cubicBezTo>
                  <a:pt x="67" y="42"/>
                  <a:pt x="68" y="40"/>
                  <a:pt x="70" y="39"/>
                </a:cubicBezTo>
                <a:cubicBezTo>
                  <a:pt x="23" y="39"/>
                  <a:pt x="23" y="39"/>
                  <a:pt x="23" y="39"/>
                </a:cubicBezTo>
                <a:cubicBezTo>
                  <a:pt x="22" y="39"/>
                  <a:pt x="21" y="38"/>
                  <a:pt x="21" y="38"/>
                </a:cubicBezTo>
                <a:cubicBezTo>
                  <a:pt x="21" y="34"/>
                  <a:pt x="21" y="34"/>
                  <a:pt x="21" y="34"/>
                </a:cubicBezTo>
                <a:cubicBezTo>
                  <a:pt x="21" y="33"/>
                  <a:pt x="22" y="33"/>
                  <a:pt x="23" y="33"/>
                </a:cubicBezTo>
                <a:cubicBezTo>
                  <a:pt x="78" y="33"/>
                  <a:pt x="78" y="33"/>
                  <a:pt x="78" y="33"/>
                </a:cubicBezTo>
                <a:cubicBezTo>
                  <a:pt x="82" y="31"/>
                  <a:pt x="85" y="30"/>
                  <a:pt x="89" y="30"/>
                </a:cubicBezTo>
                <a:cubicBezTo>
                  <a:pt x="92" y="30"/>
                  <a:pt x="96" y="31"/>
                  <a:pt x="99" y="33"/>
                </a:cubicBezTo>
                <a:cubicBezTo>
                  <a:pt x="99" y="17"/>
                  <a:pt x="99" y="17"/>
                  <a:pt x="99" y="17"/>
                </a:cubicBezTo>
                <a:cubicBezTo>
                  <a:pt x="99" y="8"/>
                  <a:pt x="91" y="0"/>
                  <a:pt x="82" y="0"/>
                </a:cubicBezTo>
                <a:cubicBezTo>
                  <a:pt x="16" y="0"/>
                  <a:pt x="16" y="0"/>
                  <a:pt x="16" y="0"/>
                </a:cubicBezTo>
                <a:cubicBezTo>
                  <a:pt x="8" y="0"/>
                  <a:pt x="0" y="8"/>
                  <a:pt x="0" y="17"/>
                </a:cubicBezTo>
                <a:cubicBezTo>
                  <a:pt x="0" y="50"/>
                  <a:pt x="0" y="50"/>
                  <a:pt x="0" y="50"/>
                </a:cubicBezTo>
                <a:cubicBezTo>
                  <a:pt x="0" y="58"/>
                  <a:pt x="8" y="66"/>
                  <a:pt x="16" y="66"/>
                </a:cubicBezTo>
                <a:cubicBezTo>
                  <a:pt x="16" y="91"/>
                  <a:pt x="16" y="91"/>
                  <a:pt x="16" y="91"/>
                </a:cubicBezTo>
                <a:lnTo>
                  <a:pt x="41" y="66"/>
                </a:lnTo>
                <a:close/>
                <a:moveTo>
                  <a:pt x="89" y="73"/>
                </a:moveTo>
                <a:cubicBezTo>
                  <a:pt x="89" y="73"/>
                  <a:pt x="89" y="73"/>
                  <a:pt x="89" y="73"/>
                </a:cubicBezTo>
                <a:cubicBezTo>
                  <a:pt x="78" y="73"/>
                  <a:pt x="68" y="64"/>
                  <a:pt x="68" y="54"/>
                </a:cubicBezTo>
                <a:cubicBezTo>
                  <a:pt x="68" y="43"/>
                  <a:pt x="78" y="35"/>
                  <a:pt x="89" y="35"/>
                </a:cubicBezTo>
                <a:cubicBezTo>
                  <a:pt x="100" y="35"/>
                  <a:pt x="109" y="43"/>
                  <a:pt x="109" y="54"/>
                </a:cubicBezTo>
                <a:cubicBezTo>
                  <a:pt x="109" y="64"/>
                  <a:pt x="100" y="73"/>
                  <a:pt x="89" y="73"/>
                </a:cubicBezTo>
                <a:moveTo>
                  <a:pt x="85" y="55"/>
                </a:moveTo>
                <a:cubicBezTo>
                  <a:pt x="85" y="55"/>
                  <a:pt x="85" y="55"/>
                  <a:pt x="85" y="55"/>
                </a:cubicBezTo>
                <a:cubicBezTo>
                  <a:pt x="80" y="50"/>
                  <a:pt x="80" y="50"/>
                  <a:pt x="80" y="50"/>
                </a:cubicBezTo>
                <a:cubicBezTo>
                  <a:pt x="80" y="50"/>
                  <a:pt x="79" y="49"/>
                  <a:pt x="78" y="49"/>
                </a:cubicBezTo>
                <a:cubicBezTo>
                  <a:pt x="77" y="49"/>
                  <a:pt x="76" y="50"/>
                  <a:pt x="76" y="50"/>
                </a:cubicBezTo>
                <a:cubicBezTo>
                  <a:pt x="74" y="52"/>
                  <a:pt x="74" y="52"/>
                  <a:pt x="74" y="52"/>
                </a:cubicBezTo>
                <a:cubicBezTo>
                  <a:pt x="73" y="53"/>
                  <a:pt x="73" y="55"/>
                  <a:pt x="74" y="56"/>
                </a:cubicBezTo>
                <a:cubicBezTo>
                  <a:pt x="83" y="64"/>
                  <a:pt x="83" y="64"/>
                  <a:pt x="83" y="64"/>
                </a:cubicBezTo>
                <a:cubicBezTo>
                  <a:pt x="84" y="65"/>
                  <a:pt x="85" y="65"/>
                  <a:pt x="85" y="65"/>
                </a:cubicBezTo>
                <a:cubicBezTo>
                  <a:pt x="86" y="65"/>
                  <a:pt x="87" y="65"/>
                  <a:pt x="88" y="64"/>
                </a:cubicBezTo>
                <a:cubicBezTo>
                  <a:pt x="103" y="49"/>
                  <a:pt x="103" y="49"/>
                  <a:pt x="103" y="49"/>
                </a:cubicBezTo>
                <a:cubicBezTo>
                  <a:pt x="105" y="48"/>
                  <a:pt x="104" y="46"/>
                  <a:pt x="103" y="45"/>
                </a:cubicBezTo>
                <a:cubicBezTo>
                  <a:pt x="102" y="43"/>
                  <a:pt x="102" y="43"/>
                  <a:pt x="102" y="43"/>
                </a:cubicBezTo>
                <a:cubicBezTo>
                  <a:pt x="101" y="43"/>
                  <a:pt x="100" y="42"/>
                  <a:pt x="99" y="42"/>
                </a:cubicBezTo>
                <a:cubicBezTo>
                  <a:pt x="99" y="43"/>
                  <a:pt x="98" y="43"/>
                  <a:pt x="97" y="43"/>
                </a:cubicBezTo>
                <a:lnTo>
                  <a:pt x="85" y="55"/>
                </a:lnTo>
                <a:close/>
                <a:moveTo>
                  <a:pt x="15" y="8"/>
                </a:moveTo>
                <a:cubicBezTo>
                  <a:pt x="83" y="8"/>
                  <a:pt x="83" y="8"/>
                  <a:pt x="83" y="8"/>
                </a:cubicBezTo>
                <a:cubicBezTo>
                  <a:pt x="84" y="8"/>
                  <a:pt x="84" y="8"/>
                  <a:pt x="84" y="9"/>
                </a:cubicBezTo>
                <a:cubicBezTo>
                  <a:pt x="84" y="12"/>
                  <a:pt x="84" y="12"/>
                  <a:pt x="84" y="12"/>
                </a:cubicBezTo>
                <a:cubicBezTo>
                  <a:pt x="84" y="12"/>
                  <a:pt x="84" y="13"/>
                  <a:pt x="83" y="13"/>
                </a:cubicBezTo>
                <a:cubicBezTo>
                  <a:pt x="15" y="13"/>
                  <a:pt x="15" y="13"/>
                  <a:pt x="15" y="13"/>
                </a:cubicBezTo>
                <a:cubicBezTo>
                  <a:pt x="15" y="13"/>
                  <a:pt x="14" y="12"/>
                  <a:pt x="14" y="12"/>
                </a:cubicBezTo>
                <a:cubicBezTo>
                  <a:pt x="14" y="9"/>
                  <a:pt x="14" y="9"/>
                  <a:pt x="14" y="9"/>
                </a:cubicBezTo>
                <a:cubicBezTo>
                  <a:pt x="14" y="8"/>
                  <a:pt x="15" y="8"/>
                  <a:pt x="15" y="8"/>
                </a:cubicBezTo>
                <a:moveTo>
                  <a:pt x="8" y="43"/>
                </a:moveTo>
                <a:cubicBezTo>
                  <a:pt x="16" y="43"/>
                  <a:pt x="16" y="43"/>
                  <a:pt x="16" y="43"/>
                </a:cubicBezTo>
                <a:cubicBezTo>
                  <a:pt x="16" y="43"/>
                  <a:pt x="16" y="44"/>
                  <a:pt x="16" y="45"/>
                </a:cubicBezTo>
                <a:cubicBezTo>
                  <a:pt x="16" y="49"/>
                  <a:pt x="16" y="49"/>
                  <a:pt x="16" y="49"/>
                </a:cubicBezTo>
                <a:cubicBezTo>
                  <a:pt x="16" y="49"/>
                  <a:pt x="16" y="50"/>
                  <a:pt x="16" y="50"/>
                </a:cubicBezTo>
                <a:cubicBezTo>
                  <a:pt x="8" y="50"/>
                  <a:pt x="8" y="50"/>
                  <a:pt x="8" y="50"/>
                </a:cubicBezTo>
                <a:cubicBezTo>
                  <a:pt x="8" y="50"/>
                  <a:pt x="8" y="49"/>
                  <a:pt x="8" y="49"/>
                </a:cubicBezTo>
                <a:cubicBezTo>
                  <a:pt x="8" y="45"/>
                  <a:pt x="8" y="45"/>
                  <a:pt x="8" y="45"/>
                </a:cubicBezTo>
                <a:cubicBezTo>
                  <a:pt x="8" y="44"/>
                  <a:pt x="8" y="43"/>
                  <a:pt x="8" y="43"/>
                </a:cubicBezTo>
                <a:moveTo>
                  <a:pt x="8" y="33"/>
                </a:moveTo>
                <a:cubicBezTo>
                  <a:pt x="16" y="33"/>
                  <a:pt x="16" y="33"/>
                  <a:pt x="16" y="33"/>
                </a:cubicBezTo>
                <a:cubicBezTo>
                  <a:pt x="16" y="33"/>
                  <a:pt x="16" y="33"/>
                  <a:pt x="16" y="34"/>
                </a:cubicBezTo>
                <a:cubicBezTo>
                  <a:pt x="16" y="38"/>
                  <a:pt x="16" y="38"/>
                  <a:pt x="16" y="38"/>
                </a:cubicBezTo>
                <a:cubicBezTo>
                  <a:pt x="16" y="38"/>
                  <a:pt x="16" y="39"/>
                  <a:pt x="16" y="39"/>
                </a:cubicBezTo>
                <a:cubicBezTo>
                  <a:pt x="8" y="39"/>
                  <a:pt x="8" y="39"/>
                  <a:pt x="8" y="39"/>
                </a:cubicBezTo>
                <a:cubicBezTo>
                  <a:pt x="8" y="39"/>
                  <a:pt x="8" y="38"/>
                  <a:pt x="8" y="38"/>
                </a:cubicBezTo>
                <a:cubicBezTo>
                  <a:pt x="8" y="34"/>
                  <a:pt x="8" y="34"/>
                  <a:pt x="8" y="34"/>
                </a:cubicBezTo>
                <a:cubicBezTo>
                  <a:pt x="8" y="33"/>
                  <a:pt x="8" y="33"/>
                  <a:pt x="8" y="33"/>
                </a:cubicBezTo>
                <a:moveTo>
                  <a:pt x="8" y="22"/>
                </a:moveTo>
                <a:cubicBezTo>
                  <a:pt x="16" y="22"/>
                  <a:pt x="16" y="22"/>
                  <a:pt x="16" y="22"/>
                </a:cubicBezTo>
                <a:cubicBezTo>
                  <a:pt x="16" y="22"/>
                  <a:pt x="16" y="22"/>
                  <a:pt x="16" y="23"/>
                </a:cubicBezTo>
                <a:cubicBezTo>
                  <a:pt x="16" y="27"/>
                  <a:pt x="16" y="27"/>
                  <a:pt x="16" y="27"/>
                </a:cubicBezTo>
                <a:cubicBezTo>
                  <a:pt x="16" y="28"/>
                  <a:pt x="16" y="28"/>
                  <a:pt x="16" y="28"/>
                </a:cubicBezTo>
                <a:cubicBezTo>
                  <a:pt x="8" y="28"/>
                  <a:pt x="8" y="28"/>
                  <a:pt x="8" y="28"/>
                </a:cubicBezTo>
                <a:cubicBezTo>
                  <a:pt x="8" y="28"/>
                  <a:pt x="8" y="28"/>
                  <a:pt x="8" y="27"/>
                </a:cubicBezTo>
                <a:cubicBezTo>
                  <a:pt x="8" y="23"/>
                  <a:pt x="8" y="23"/>
                  <a:pt x="8" y="23"/>
                </a:cubicBezTo>
                <a:cubicBezTo>
                  <a:pt x="8" y="22"/>
                  <a:pt x="8" y="22"/>
                  <a:pt x="8" y="22"/>
                </a:cubicBezTo>
                <a:moveTo>
                  <a:pt x="23" y="22"/>
                </a:moveTo>
                <a:cubicBezTo>
                  <a:pt x="89" y="22"/>
                  <a:pt x="89" y="22"/>
                  <a:pt x="89" y="22"/>
                </a:cubicBezTo>
                <a:cubicBezTo>
                  <a:pt x="90" y="22"/>
                  <a:pt x="91" y="22"/>
                  <a:pt x="91" y="23"/>
                </a:cubicBezTo>
                <a:cubicBezTo>
                  <a:pt x="91" y="27"/>
                  <a:pt x="91" y="27"/>
                  <a:pt x="91" y="27"/>
                </a:cubicBezTo>
                <a:cubicBezTo>
                  <a:pt x="91" y="28"/>
                  <a:pt x="90" y="28"/>
                  <a:pt x="89" y="28"/>
                </a:cubicBezTo>
                <a:cubicBezTo>
                  <a:pt x="23" y="28"/>
                  <a:pt x="23" y="28"/>
                  <a:pt x="23" y="28"/>
                </a:cubicBezTo>
                <a:cubicBezTo>
                  <a:pt x="22" y="28"/>
                  <a:pt x="21" y="28"/>
                  <a:pt x="21" y="27"/>
                </a:cubicBezTo>
                <a:cubicBezTo>
                  <a:pt x="21" y="23"/>
                  <a:pt x="21" y="23"/>
                  <a:pt x="21" y="23"/>
                </a:cubicBezTo>
                <a:cubicBezTo>
                  <a:pt x="21" y="22"/>
                  <a:pt x="22" y="22"/>
                  <a:pt x="23" y="22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0" name="Freeform 90"/>
          <p:cNvSpPr>
            <a:spLocks noEditPoints="1"/>
          </p:cNvSpPr>
          <p:nvPr/>
        </p:nvSpPr>
        <p:spPr bwMode="auto">
          <a:xfrm>
            <a:off x="7992751" y="4742661"/>
            <a:ext cx="505548" cy="661674"/>
          </a:xfrm>
          <a:custGeom>
            <a:avLst/>
            <a:gdLst>
              <a:gd name="T0" fmla="*/ 57 w 83"/>
              <a:gd name="T1" fmla="*/ 4 h 109"/>
              <a:gd name="T2" fmla="*/ 54 w 83"/>
              <a:gd name="T3" fmla="*/ 0 h 109"/>
              <a:gd name="T4" fmla="*/ 26 w 83"/>
              <a:gd name="T5" fmla="*/ 3 h 109"/>
              <a:gd name="T6" fmla="*/ 6 w 83"/>
              <a:gd name="T7" fmla="*/ 4 h 109"/>
              <a:gd name="T8" fmla="*/ 0 w 83"/>
              <a:gd name="T9" fmla="*/ 104 h 109"/>
              <a:gd name="T10" fmla="*/ 77 w 83"/>
              <a:gd name="T11" fmla="*/ 109 h 109"/>
              <a:gd name="T12" fmla="*/ 83 w 83"/>
              <a:gd name="T13" fmla="*/ 10 h 109"/>
              <a:gd name="T14" fmla="*/ 26 w 83"/>
              <a:gd name="T15" fmla="*/ 82 h 109"/>
              <a:gd name="T16" fmla="*/ 73 w 83"/>
              <a:gd name="T17" fmla="*/ 84 h 109"/>
              <a:gd name="T18" fmla="*/ 71 w 83"/>
              <a:gd name="T19" fmla="*/ 89 h 109"/>
              <a:gd name="T20" fmla="*/ 24 w 83"/>
              <a:gd name="T21" fmla="*/ 87 h 109"/>
              <a:gd name="T22" fmla="*/ 26 w 83"/>
              <a:gd name="T23" fmla="*/ 82 h 109"/>
              <a:gd name="T24" fmla="*/ 19 w 83"/>
              <a:gd name="T25" fmla="*/ 82 h 109"/>
              <a:gd name="T26" fmla="*/ 21 w 83"/>
              <a:gd name="T27" fmla="*/ 87 h 109"/>
              <a:gd name="T28" fmla="*/ 14 w 83"/>
              <a:gd name="T29" fmla="*/ 89 h 109"/>
              <a:gd name="T30" fmla="*/ 12 w 83"/>
              <a:gd name="T31" fmla="*/ 84 h 109"/>
              <a:gd name="T32" fmla="*/ 26 w 83"/>
              <a:gd name="T33" fmla="*/ 69 h 109"/>
              <a:gd name="T34" fmla="*/ 73 w 83"/>
              <a:gd name="T35" fmla="*/ 71 h 109"/>
              <a:gd name="T36" fmla="*/ 71 w 83"/>
              <a:gd name="T37" fmla="*/ 76 h 109"/>
              <a:gd name="T38" fmla="*/ 24 w 83"/>
              <a:gd name="T39" fmla="*/ 74 h 109"/>
              <a:gd name="T40" fmla="*/ 26 w 83"/>
              <a:gd name="T41" fmla="*/ 69 h 109"/>
              <a:gd name="T42" fmla="*/ 19 w 83"/>
              <a:gd name="T43" fmla="*/ 69 h 109"/>
              <a:gd name="T44" fmla="*/ 21 w 83"/>
              <a:gd name="T45" fmla="*/ 74 h 109"/>
              <a:gd name="T46" fmla="*/ 14 w 83"/>
              <a:gd name="T47" fmla="*/ 76 h 109"/>
              <a:gd name="T48" fmla="*/ 12 w 83"/>
              <a:gd name="T49" fmla="*/ 71 h 109"/>
              <a:gd name="T50" fmla="*/ 26 w 83"/>
              <a:gd name="T51" fmla="*/ 55 h 109"/>
              <a:gd name="T52" fmla="*/ 73 w 83"/>
              <a:gd name="T53" fmla="*/ 57 h 109"/>
              <a:gd name="T54" fmla="*/ 71 w 83"/>
              <a:gd name="T55" fmla="*/ 62 h 109"/>
              <a:gd name="T56" fmla="*/ 24 w 83"/>
              <a:gd name="T57" fmla="*/ 60 h 109"/>
              <a:gd name="T58" fmla="*/ 26 w 83"/>
              <a:gd name="T59" fmla="*/ 55 h 109"/>
              <a:gd name="T60" fmla="*/ 19 w 83"/>
              <a:gd name="T61" fmla="*/ 55 h 109"/>
              <a:gd name="T62" fmla="*/ 21 w 83"/>
              <a:gd name="T63" fmla="*/ 60 h 109"/>
              <a:gd name="T64" fmla="*/ 14 w 83"/>
              <a:gd name="T65" fmla="*/ 62 h 109"/>
              <a:gd name="T66" fmla="*/ 12 w 83"/>
              <a:gd name="T67" fmla="*/ 57 h 109"/>
              <a:gd name="T68" fmla="*/ 26 w 83"/>
              <a:gd name="T69" fmla="*/ 42 h 109"/>
              <a:gd name="T70" fmla="*/ 73 w 83"/>
              <a:gd name="T71" fmla="*/ 44 h 109"/>
              <a:gd name="T72" fmla="*/ 71 w 83"/>
              <a:gd name="T73" fmla="*/ 49 h 109"/>
              <a:gd name="T74" fmla="*/ 24 w 83"/>
              <a:gd name="T75" fmla="*/ 47 h 109"/>
              <a:gd name="T76" fmla="*/ 26 w 83"/>
              <a:gd name="T77" fmla="*/ 42 h 109"/>
              <a:gd name="T78" fmla="*/ 19 w 83"/>
              <a:gd name="T79" fmla="*/ 42 h 109"/>
              <a:gd name="T80" fmla="*/ 21 w 83"/>
              <a:gd name="T81" fmla="*/ 47 h 109"/>
              <a:gd name="T82" fmla="*/ 14 w 83"/>
              <a:gd name="T83" fmla="*/ 49 h 109"/>
              <a:gd name="T84" fmla="*/ 12 w 83"/>
              <a:gd name="T85" fmla="*/ 44 h 109"/>
              <a:gd name="T86" fmla="*/ 26 w 83"/>
              <a:gd name="T87" fmla="*/ 28 h 109"/>
              <a:gd name="T88" fmla="*/ 73 w 83"/>
              <a:gd name="T89" fmla="*/ 30 h 109"/>
              <a:gd name="T90" fmla="*/ 71 w 83"/>
              <a:gd name="T91" fmla="*/ 35 h 109"/>
              <a:gd name="T92" fmla="*/ 24 w 83"/>
              <a:gd name="T93" fmla="*/ 33 h 109"/>
              <a:gd name="T94" fmla="*/ 26 w 83"/>
              <a:gd name="T95" fmla="*/ 28 h 109"/>
              <a:gd name="T96" fmla="*/ 19 w 83"/>
              <a:gd name="T97" fmla="*/ 28 h 109"/>
              <a:gd name="T98" fmla="*/ 21 w 83"/>
              <a:gd name="T99" fmla="*/ 33 h 109"/>
              <a:gd name="T100" fmla="*/ 14 w 83"/>
              <a:gd name="T101" fmla="*/ 35 h 109"/>
              <a:gd name="T102" fmla="*/ 12 w 83"/>
              <a:gd name="T103" fmla="*/ 30 h 109"/>
              <a:gd name="T104" fmla="*/ 76 w 83"/>
              <a:gd name="T105" fmla="*/ 103 h 109"/>
              <a:gd name="T106" fmla="*/ 7 w 83"/>
              <a:gd name="T107" fmla="*/ 103 h 109"/>
              <a:gd name="T108" fmla="*/ 26 w 83"/>
              <a:gd name="T109" fmla="*/ 10 h 109"/>
              <a:gd name="T110" fmla="*/ 29 w 83"/>
              <a:gd name="T111" fmla="*/ 14 h 109"/>
              <a:gd name="T112" fmla="*/ 57 w 83"/>
              <a:gd name="T113" fmla="*/ 11 h 109"/>
              <a:gd name="T114" fmla="*/ 76 w 83"/>
              <a:gd name="T115" fmla="*/ 1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3" h="109">
                <a:moveTo>
                  <a:pt x="77" y="4"/>
                </a:moveTo>
                <a:cubicBezTo>
                  <a:pt x="57" y="4"/>
                  <a:pt x="57" y="4"/>
                  <a:pt x="57" y="4"/>
                </a:cubicBezTo>
                <a:cubicBezTo>
                  <a:pt x="57" y="3"/>
                  <a:pt x="57" y="3"/>
                  <a:pt x="57" y="3"/>
                </a:cubicBezTo>
                <a:cubicBezTo>
                  <a:pt x="57" y="1"/>
                  <a:pt x="56" y="0"/>
                  <a:pt x="54" y="0"/>
                </a:cubicBezTo>
                <a:cubicBezTo>
                  <a:pt x="29" y="0"/>
                  <a:pt x="29" y="0"/>
                  <a:pt x="29" y="0"/>
                </a:cubicBezTo>
                <a:cubicBezTo>
                  <a:pt x="27" y="0"/>
                  <a:pt x="26" y="1"/>
                  <a:pt x="26" y="3"/>
                </a:cubicBezTo>
                <a:cubicBezTo>
                  <a:pt x="26" y="4"/>
                  <a:pt x="26" y="4"/>
                  <a:pt x="26" y="4"/>
                </a:cubicBezTo>
                <a:cubicBezTo>
                  <a:pt x="6" y="4"/>
                  <a:pt x="6" y="4"/>
                  <a:pt x="6" y="4"/>
                </a:cubicBezTo>
                <a:cubicBezTo>
                  <a:pt x="3" y="4"/>
                  <a:pt x="0" y="6"/>
                  <a:pt x="0" y="10"/>
                </a:cubicBezTo>
                <a:cubicBezTo>
                  <a:pt x="0" y="104"/>
                  <a:pt x="0" y="104"/>
                  <a:pt x="0" y="104"/>
                </a:cubicBezTo>
                <a:cubicBezTo>
                  <a:pt x="0" y="107"/>
                  <a:pt x="3" y="109"/>
                  <a:pt x="6" y="109"/>
                </a:cubicBezTo>
                <a:cubicBezTo>
                  <a:pt x="77" y="109"/>
                  <a:pt x="77" y="109"/>
                  <a:pt x="77" y="109"/>
                </a:cubicBezTo>
                <a:cubicBezTo>
                  <a:pt x="80" y="109"/>
                  <a:pt x="83" y="107"/>
                  <a:pt x="83" y="104"/>
                </a:cubicBezTo>
                <a:cubicBezTo>
                  <a:pt x="83" y="10"/>
                  <a:pt x="83" y="10"/>
                  <a:pt x="83" y="10"/>
                </a:cubicBezTo>
                <a:cubicBezTo>
                  <a:pt x="83" y="6"/>
                  <a:pt x="80" y="4"/>
                  <a:pt x="77" y="4"/>
                </a:cubicBezTo>
                <a:moveTo>
                  <a:pt x="26" y="82"/>
                </a:moveTo>
                <a:cubicBezTo>
                  <a:pt x="71" y="82"/>
                  <a:pt x="71" y="82"/>
                  <a:pt x="71" y="82"/>
                </a:cubicBezTo>
                <a:cubicBezTo>
                  <a:pt x="72" y="82"/>
                  <a:pt x="73" y="83"/>
                  <a:pt x="73" y="84"/>
                </a:cubicBezTo>
                <a:cubicBezTo>
                  <a:pt x="73" y="87"/>
                  <a:pt x="73" y="87"/>
                  <a:pt x="73" y="87"/>
                </a:cubicBezTo>
                <a:cubicBezTo>
                  <a:pt x="73" y="88"/>
                  <a:pt x="72" y="89"/>
                  <a:pt x="71" y="89"/>
                </a:cubicBezTo>
                <a:cubicBezTo>
                  <a:pt x="26" y="89"/>
                  <a:pt x="26" y="89"/>
                  <a:pt x="26" y="89"/>
                </a:cubicBezTo>
                <a:cubicBezTo>
                  <a:pt x="25" y="89"/>
                  <a:pt x="24" y="88"/>
                  <a:pt x="24" y="87"/>
                </a:cubicBezTo>
                <a:cubicBezTo>
                  <a:pt x="24" y="84"/>
                  <a:pt x="24" y="84"/>
                  <a:pt x="24" y="84"/>
                </a:cubicBezTo>
                <a:cubicBezTo>
                  <a:pt x="24" y="83"/>
                  <a:pt x="25" y="82"/>
                  <a:pt x="26" y="82"/>
                </a:cubicBezTo>
                <a:moveTo>
                  <a:pt x="14" y="82"/>
                </a:moveTo>
                <a:cubicBezTo>
                  <a:pt x="19" y="82"/>
                  <a:pt x="19" y="82"/>
                  <a:pt x="19" y="82"/>
                </a:cubicBezTo>
                <a:cubicBezTo>
                  <a:pt x="20" y="82"/>
                  <a:pt x="21" y="83"/>
                  <a:pt x="21" y="84"/>
                </a:cubicBezTo>
                <a:cubicBezTo>
                  <a:pt x="21" y="87"/>
                  <a:pt x="21" y="87"/>
                  <a:pt x="21" y="87"/>
                </a:cubicBezTo>
                <a:cubicBezTo>
                  <a:pt x="21" y="88"/>
                  <a:pt x="20" y="89"/>
                  <a:pt x="19" y="89"/>
                </a:cubicBezTo>
                <a:cubicBezTo>
                  <a:pt x="14" y="89"/>
                  <a:pt x="14" y="89"/>
                  <a:pt x="14" y="89"/>
                </a:cubicBezTo>
                <a:cubicBezTo>
                  <a:pt x="13" y="89"/>
                  <a:pt x="12" y="88"/>
                  <a:pt x="12" y="87"/>
                </a:cubicBezTo>
                <a:cubicBezTo>
                  <a:pt x="12" y="84"/>
                  <a:pt x="12" y="84"/>
                  <a:pt x="12" y="84"/>
                </a:cubicBezTo>
                <a:cubicBezTo>
                  <a:pt x="12" y="83"/>
                  <a:pt x="13" y="82"/>
                  <a:pt x="14" y="82"/>
                </a:cubicBezTo>
                <a:moveTo>
                  <a:pt x="26" y="69"/>
                </a:moveTo>
                <a:cubicBezTo>
                  <a:pt x="71" y="69"/>
                  <a:pt x="71" y="69"/>
                  <a:pt x="71" y="69"/>
                </a:cubicBezTo>
                <a:cubicBezTo>
                  <a:pt x="72" y="69"/>
                  <a:pt x="73" y="70"/>
                  <a:pt x="73" y="71"/>
                </a:cubicBezTo>
                <a:cubicBezTo>
                  <a:pt x="73" y="74"/>
                  <a:pt x="73" y="74"/>
                  <a:pt x="73" y="74"/>
                </a:cubicBezTo>
                <a:cubicBezTo>
                  <a:pt x="73" y="75"/>
                  <a:pt x="72" y="76"/>
                  <a:pt x="71" y="76"/>
                </a:cubicBezTo>
                <a:cubicBezTo>
                  <a:pt x="26" y="76"/>
                  <a:pt x="26" y="76"/>
                  <a:pt x="26" y="76"/>
                </a:cubicBezTo>
                <a:cubicBezTo>
                  <a:pt x="25" y="76"/>
                  <a:pt x="24" y="75"/>
                  <a:pt x="24" y="74"/>
                </a:cubicBezTo>
                <a:cubicBezTo>
                  <a:pt x="24" y="71"/>
                  <a:pt x="24" y="71"/>
                  <a:pt x="24" y="71"/>
                </a:cubicBezTo>
                <a:cubicBezTo>
                  <a:pt x="24" y="70"/>
                  <a:pt x="25" y="69"/>
                  <a:pt x="26" y="69"/>
                </a:cubicBezTo>
                <a:moveTo>
                  <a:pt x="14" y="69"/>
                </a:moveTo>
                <a:cubicBezTo>
                  <a:pt x="19" y="69"/>
                  <a:pt x="19" y="69"/>
                  <a:pt x="19" y="69"/>
                </a:cubicBezTo>
                <a:cubicBezTo>
                  <a:pt x="20" y="69"/>
                  <a:pt x="21" y="70"/>
                  <a:pt x="21" y="71"/>
                </a:cubicBezTo>
                <a:cubicBezTo>
                  <a:pt x="21" y="74"/>
                  <a:pt x="21" y="74"/>
                  <a:pt x="21" y="74"/>
                </a:cubicBezTo>
                <a:cubicBezTo>
                  <a:pt x="21" y="75"/>
                  <a:pt x="20" y="76"/>
                  <a:pt x="19" y="76"/>
                </a:cubicBezTo>
                <a:cubicBezTo>
                  <a:pt x="14" y="76"/>
                  <a:pt x="14" y="76"/>
                  <a:pt x="14" y="76"/>
                </a:cubicBezTo>
                <a:cubicBezTo>
                  <a:pt x="13" y="76"/>
                  <a:pt x="12" y="75"/>
                  <a:pt x="12" y="74"/>
                </a:cubicBezTo>
                <a:cubicBezTo>
                  <a:pt x="12" y="71"/>
                  <a:pt x="12" y="71"/>
                  <a:pt x="12" y="71"/>
                </a:cubicBezTo>
                <a:cubicBezTo>
                  <a:pt x="12" y="70"/>
                  <a:pt x="13" y="69"/>
                  <a:pt x="14" y="69"/>
                </a:cubicBezTo>
                <a:moveTo>
                  <a:pt x="26" y="55"/>
                </a:moveTo>
                <a:cubicBezTo>
                  <a:pt x="71" y="55"/>
                  <a:pt x="71" y="55"/>
                  <a:pt x="71" y="55"/>
                </a:cubicBezTo>
                <a:cubicBezTo>
                  <a:pt x="72" y="55"/>
                  <a:pt x="73" y="56"/>
                  <a:pt x="73" y="57"/>
                </a:cubicBezTo>
                <a:cubicBezTo>
                  <a:pt x="73" y="60"/>
                  <a:pt x="73" y="60"/>
                  <a:pt x="73" y="60"/>
                </a:cubicBezTo>
                <a:cubicBezTo>
                  <a:pt x="73" y="61"/>
                  <a:pt x="72" y="62"/>
                  <a:pt x="71" y="62"/>
                </a:cubicBezTo>
                <a:cubicBezTo>
                  <a:pt x="26" y="62"/>
                  <a:pt x="26" y="62"/>
                  <a:pt x="26" y="62"/>
                </a:cubicBezTo>
                <a:cubicBezTo>
                  <a:pt x="25" y="62"/>
                  <a:pt x="24" y="61"/>
                  <a:pt x="24" y="60"/>
                </a:cubicBezTo>
                <a:cubicBezTo>
                  <a:pt x="24" y="57"/>
                  <a:pt x="24" y="57"/>
                  <a:pt x="24" y="57"/>
                </a:cubicBezTo>
                <a:cubicBezTo>
                  <a:pt x="24" y="56"/>
                  <a:pt x="25" y="55"/>
                  <a:pt x="26" y="55"/>
                </a:cubicBezTo>
                <a:moveTo>
                  <a:pt x="14" y="55"/>
                </a:moveTo>
                <a:cubicBezTo>
                  <a:pt x="19" y="55"/>
                  <a:pt x="19" y="55"/>
                  <a:pt x="19" y="55"/>
                </a:cubicBezTo>
                <a:cubicBezTo>
                  <a:pt x="20" y="55"/>
                  <a:pt x="21" y="56"/>
                  <a:pt x="21" y="57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1"/>
                  <a:pt x="20" y="62"/>
                  <a:pt x="19" y="62"/>
                </a:cubicBezTo>
                <a:cubicBezTo>
                  <a:pt x="14" y="62"/>
                  <a:pt x="14" y="62"/>
                  <a:pt x="14" y="62"/>
                </a:cubicBezTo>
                <a:cubicBezTo>
                  <a:pt x="13" y="62"/>
                  <a:pt x="12" y="61"/>
                  <a:pt x="12" y="60"/>
                </a:cubicBezTo>
                <a:cubicBezTo>
                  <a:pt x="12" y="57"/>
                  <a:pt x="12" y="57"/>
                  <a:pt x="12" y="57"/>
                </a:cubicBezTo>
                <a:cubicBezTo>
                  <a:pt x="12" y="56"/>
                  <a:pt x="13" y="55"/>
                  <a:pt x="14" y="55"/>
                </a:cubicBezTo>
                <a:moveTo>
                  <a:pt x="26" y="42"/>
                </a:moveTo>
                <a:cubicBezTo>
                  <a:pt x="71" y="42"/>
                  <a:pt x="71" y="42"/>
                  <a:pt x="71" y="42"/>
                </a:cubicBezTo>
                <a:cubicBezTo>
                  <a:pt x="72" y="42"/>
                  <a:pt x="73" y="43"/>
                  <a:pt x="73" y="44"/>
                </a:cubicBezTo>
                <a:cubicBezTo>
                  <a:pt x="73" y="47"/>
                  <a:pt x="73" y="47"/>
                  <a:pt x="73" y="47"/>
                </a:cubicBezTo>
                <a:cubicBezTo>
                  <a:pt x="73" y="48"/>
                  <a:pt x="72" y="49"/>
                  <a:pt x="71" y="49"/>
                </a:cubicBezTo>
                <a:cubicBezTo>
                  <a:pt x="26" y="49"/>
                  <a:pt x="26" y="49"/>
                  <a:pt x="26" y="49"/>
                </a:cubicBezTo>
                <a:cubicBezTo>
                  <a:pt x="25" y="49"/>
                  <a:pt x="24" y="48"/>
                  <a:pt x="24" y="47"/>
                </a:cubicBezTo>
                <a:cubicBezTo>
                  <a:pt x="24" y="44"/>
                  <a:pt x="24" y="44"/>
                  <a:pt x="24" y="44"/>
                </a:cubicBezTo>
                <a:cubicBezTo>
                  <a:pt x="24" y="43"/>
                  <a:pt x="25" y="42"/>
                  <a:pt x="26" y="42"/>
                </a:cubicBezTo>
                <a:moveTo>
                  <a:pt x="14" y="42"/>
                </a:moveTo>
                <a:cubicBezTo>
                  <a:pt x="19" y="42"/>
                  <a:pt x="19" y="42"/>
                  <a:pt x="19" y="42"/>
                </a:cubicBezTo>
                <a:cubicBezTo>
                  <a:pt x="20" y="42"/>
                  <a:pt x="21" y="43"/>
                  <a:pt x="21" y="44"/>
                </a:cubicBezTo>
                <a:cubicBezTo>
                  <a:pt x="21" y="47"/>
                  <a:pt x="21" y="47"/>
                  <a:pt x="21" y="47"/>
                </a:cubicBezTo>
                <a:cubicBezTo>
                  <a:pt x="21" y="48"/>
                  <a:pt x="20" y="49"/>
                  <a:pt x="19" y="49"/>
                </a:cubicBezTo>
                <a:cubicBezTo>
                  <a:pt x="14" y="49"/>
                  <a:pt x="14" y="49"/>
                  <a:pt x="14" y="49"/>
                </a:cubicBezTo>
                <a:cubicBezTo>
                  <a:pt x="13" y="49"/>
                  <a:pt x="12" y="48"/>
                  <a:pt x="12" y="47"/>
                </a:cubicBezTo>
                <a:cubicBezTo>
                  <a:pt x="12" y="44"/>
                  <a:pt x="12" y="44"/>
                  <a:pt x="12" y="44"/>
                </a:cubicBezTo>
                <a:cubicBezTo>
                  <a:pt x="12" y="43"/>
                  <a:pt x="13" y="42"/>
                  <a:pt x="14" y="42"/>
                </a:cubicBezTo>
                <a:moveTo>
                  <a:pt x="26" y="28"/>
                </a:moveTo>
                <a:cubicBezTo>
                  <a:pt x="71" y="28"/>
                  <a:pt x="71" y="28"/>
                  <a:pt x="71" y="28"/>
                </a:cubicBezTo>
                <a:cubicBezTo>
                  <a:pt x="72" y="28"/>
                  <a:pt x="73" y="29"/>
                  <a:pt x="73" y="30"/>
                </a:cubicBezTo>
                <a:cubicBezTo>
                  <a:pt x="73" y="33"/>
                  <a:pt x="73" y="33"/>
                  <a:pt x="73" y="33"/>
                </a:cubicBezTo>
                <a:cubicBezTo>
                  <a:pt x="73" y="34"/>
                  <a:pt x="72" y="35"/>
                  <a:pt x="71" y="35"/>
                </a:cubicBezTo>
                <a:cubicBezTo>
                  <a:pt x="26" y="35"/>
                  <a:pt x="26" y="35"/>
                  <a:pt x="26" y="35"/>
                </a:cubicBezTo>
                <a:cubicBezTo>
                  <a:pt x="25" y="35"/>
                  <a:pt x="24" y="34"/>
                  <a:pt x="24" y="33"/>
                </a:cubicBezTo>
                <a:cubicBezTo>
                  <a:pt x="24" y="30"/>
                  <a:pt x="24" y="30"/>
                  <a:pt x="24" y="30"/>
                </a:cubicBezTo>
                <a:cubicBezTo>
                  <a:pt x="24" y="29"/>
                  <a:pt x="25" y="28"/>
                  <a:pt x="26" y="28"/>
                </a:cubicBezTo>
                <a:moveTo>
                  <a:pt x="14" y="28"/>
                </a:moveTo>
                <a:cubicBezTo>
                  <a:pt x="19" y="28"/>
                  <a:pt x="19" y="28"/>
                  <a:pt x="19" y="28"/>
                </a:cubicBezTo>
                <a:cubicBezTo>
                  <a:pt x="20" y="28"/>
                  <a:pt x="21" y="29"/>
                  <a:pt x="21" y="30"/>
                </a:cubicBezTo>
                <a:cubicBezTo>
                  <a:pt x="21" y="33"/>
                  <a:pt x="21" y="33"/>
                  <a:pt x="21" y="33"/>
                </a:cubicBezTo>
                <a:cubicBezTo>
                  <a:pt x="21" y="34"/>
                  <a:pt x="20" y="35"/>
                  <a:pt x="19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3" y="35"/>
                  <a:pt x="12" y="34"/>
                  <a:pt x="12" y="33"/>
                </a:cubicBezTo>
                <a:cubicBezTo>
                  <a:pt x="12" y="30"/>
                  <a:pt x="12" y="30"/>
                  <a:pt x="12" y="30"/>
                </a:cubicBezTo>
                <a:cubicBezTo>
                  <a:pt x="12" y="29"/>
                  <a:pt x="13" y="28"/>
                  <a:pt x="14" y="28"/>
                </a:cubicBezTo>
                <a:moveTo>
                  <a:pt x="76" y="103"/>
                </a:moveTo>
                <a:cubicBezTo>
                  <a:pt x="76" y="103"/>
                  <a:pt x="76" y="103"/>
                  <a:pt x="76" y="103"/>
                </a:cubicBezTo>
                <a:cubicBezTo>
                  <a:pt x="7" y="103"/>
                  <a:pt x="7" y="103"/>
                  <a:pt x="7" y="103"/>
                </a:cubicBezTo>
                <a:cubicBezTo>
                  <a:pt x="7" y="10"/>
                  <a:pt x="7" y="10"/>
                  <a:pt x="7" y="10"/>
                </a:cubicBezTo>
                <a:cubicBezTo>
                  <a:pt x="26" y="10"/>
                  <a:pt x="26" y="10"/>
                  <a:pt x="26" y="10"/>
                </a:cubicBezTo>
                <a:cubicBezTo>
                  <a:pt x="26" y="11"/>
                  <a:pt x="26" y="11"/>
                  <a:pt x="26" y="11"/>
                </a:cubicBezTo>
                <a:cubicBezTo>
                  <a:pt x="26" y="12"/>
                  <a:pt x="27" y="14"/>
                  <a:pt x="29" y="14"/>
                </a:cubicBezTo>
                <a:cubicBezTo>
                  <a:pt x="54" y="14"/>
                  <a:pt x="54" y="14"/>
                  <a:pt x="54" y="14"/>
                </a:cubicBezTo>
                <a:cubicBezTo>
                  <a:pt x="56" y="14"/>
                  <a:pt x="57" y="12"/>
                  <a:pt x="57" y="11"/>
                </a:cubicBezTo>
                <a:cubicBezTo>
                  <a:pt x="57" y="10"/>
                  <a:pt x="57" y="10"/>
                  <a:pt x="57" y="10"/>
                </a:cubicBezTo>
                <a:cubicBezTo>
                  <a:pt x="76" y="10"/>
                  <a:pt x="76" y="10"/>
                  <a:pt x="76" y="10"/>
                </a:cubicBezTo>
                <a:lnTo>
                  <a:pt x="76" y="10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1" name="Freeform 91"/>
          <p:cNvSpPr>
            <a:spLocks noEditPoints="1"/>
          </p:cNvSpPr>
          <p:nvPr/>
        </p:nvSpPr>
        <p:spPr bwMode="auto">
          <a:xfrm>
            <a:off x="6353439" y="4729648"/>
            <a:ext cx="680260" cy="687696"/>
          </a:xfrm>
          <a:custGeom>
            <a:avLst/>
            <a:gdLst>
              <a:gd name="T0" fmla="*/ 29 w 112"/>
              <a:gd name="T1" fmla="*/ 22 h 113"/>
              <a:gd name="T2" fmla="*/ 25 w 112"/>
              <a:gd name="T3" fmla="*/ 43 h 113"/>
              <a:gd name="T4" fmla="*/ 34 w 112"/>
              <a:gd name="T5" fmla="*/ 67 h 113"/>
              <a:gd name="T6" fmla="*/ 54 w 112"/>
              <a:gd name="T7" fmla="*/ 84 h 113"/>
              <a:gd name="T8" fmla="*/ 76 w 112"/>
              <a:gd name="T9" fmla="*/ 87 h 113"/>
              <a:gd name="T10" fmla="*/ 69 w 112"/>
              <a:gd name="T11" fmla="*/ 108 h 113"/>
              <a:gd name="T12" fmla="*/ 21 w 112"/>
              <a:gd name="T13" fmla="*/ 77 h 113"/>
              <a:gd name="T14" fmla="*/ 7 w 112"/>
              <a:gd name="T15" fmla="*/ 21 h 113"/>
              <a:gd name="T16" fmla="*/ 29 w 112"/>
              <a:gd name="T17" fmla="*/ 22 h 113"/>
              <a:gd name="T18" fmla="*/ 66 w 112"/>
              <a:gd name="T19" fmla="*/ 32 h 113"/>
              <a:gd name="T20" fmla="*/ 71 w 112"/>
              <a:gd name="T21" fmla="*/ 36 h 113"/>
              <a:gd name="T22" fmla="*/ 66 w 112"/>
              <a:gd name="T23" fmla="*/ 40 h 113"/>
              <a:gd name="T24" fmla="*/ 62 w 112"/>
              <a:gd name="T25" fmla="*/ 36 h 113"/>
              <a:gd name="T26" fmla="*/ 66 w 112"/>
              <a:gd name="T27" fmla="*/ 32 h 113"/>
              <a:gd name="T28" fmla="*/ 86 w 112"/>
              <a:gd name="T29" fmla="*/ 32 h 113"/>
              <a:gd name="T30" fmla="*/ 90 w 112"/>
              <a:gd name="T31" fmla="*/ 36 h 113"/>
              <a:gd name="T32" fmla="*/ 86 w 112"/>
              <a:gd name="T33" fmla="*/ 40 h 113"/>
              <a:gd name="T34" fmla="*/ 82 w 112"/>
              <a:gd name="T35" fmla="*/ 36 h 113"/>
              <a:gd name="T36" fmla="*/ 86 w 112"/>
              <a:gd name="T37" fmla="*/ 32 h 113"/>
              <a:gd name="T38" fmla="*/ 76 w 112"/>
              <a:gd name="T39" fmla="*/ 32 h 113"/>
              <a:gd name="T40" fmla="*/ 80 w 112"/>
              <a:gd name="T41" fmla="*/ 36 h 113"/>
              <a:gd name="T42" fmla="*/ 76 w 112"/>
              <a:gd name="T43" fmla="*/ 40 h 113"/>
              <a:gd name="T44" fmla="*/ 72 w 112"/>
              <a:gd name="T45" fmla="*/ 36 h 113"/>
              <a:gd name="T46" fmla="*/ 76 w 112"/>
              <a:gd name="T47" fmla="*/ 32 h 113"/>
              <a:gd name="T48" fmla="*/ 50 w 112"/>
              <a:gd name="T49" fmla="*/ 40 h 113"/>
              <a:gd name="T50" fmla="*/ 40 w 112"/>
              <a:gd name="T51" fmla="*/ 40 h 113"/>
              <a:gd name="T52" fmla="*/ 40 w 112"/>
              <a:gd name="T53" fmla="*/ 40 h 113"/>
              <a:gd name="T54" fmla="*/ 40 w 112"/>
              <a:gd name="T55" fmla="*/ 63 h 113"/>
              <a:gd name="T56" fmla="*/ 47 w 112"/>
              <a:gd name="T57" fmla="*/ 57 h 113"/>
              <a:gd name="T58" fmla="*/ 76 w 112"/>
              <a:gd name="T59" fmla="*/ 72 h 113"/>
              <a:gd name="T60" fmla="*/ 112 w 112"/>
              <a:gd name="T61" fmla="*/ 40 h 113"/>
              <a:gd name="T62" fmla="*/ 103 w 112"/>
              <a:gd name="T63" fmla="*/ 40 h 113"/>
              <a:gd name="T64" fmla="*/ 76 w 112"/>
              <a:gd name="T65" fmla="*/ 63 h 113"/>
              <a:gd name="T66" fmla="*/ 54 w 112"/>
              <a:gd name="T67" fmla="*/ 51 h 113"/>
              <a:gd name="T68" fmla="*/ 65 w 112"/>
              <a:gd name="T69" fmla="*/ 40 h 113"/>
              <a:gd name="T70" fmla="*/ 50 w 112"/>
              <a:gd name="T71" fmla="*/ 40 h 113"/>
              <a:gd name="T72" fmla="*/ 76 w 112"/>
              <a:gd name="T73" fmla="*/ 0 h 113"/>
              <a:gd name="T74" fmla="*/ 40 w 112"/>
              <a:gd name="T75" fmla="*/ 31 h 113"/>
              <a:gd name="T76" fmla="*/ 50 w 112"/>
              <a:gd name="T77" fmla="*/ 31 h 113"/>
              <a:gd name="T78" fmla="*/ 76 w 112"/>
              <a:gd name="T79" fmla="*/ 9 h 113"/>
              <a:gd name="T80" fmla="*/ 99 w 112"/>
              <a:gd name="T81" fmla="*/ 22 h 113"/>
              <a:gd name="T82" fmla="*/ 90 w 112"/>
              <a:gd name="T83" fmla="*/ 31 h 113"/>
              <a:gd name="T84" fmla="*/ 99 w 112"/>
              <a:gd name="T85" fmla="*/ 31 h 113"/>
              <a:gd name="T86" fmla="*/ 103 w 112"/>
              <a:gd name="T87" fmla="*/ 31 h 113"/>
              <a:gd name="T88" fmla="*/ 112 w 112"/>
              <a:gd name="T89" fmla="*/ 31 h 113"/>
              <a:gd name="T90" fmla="*/ 112 w 112"/>
              <a:gd name="T91" fmla="*/ 31 h 113"/>
              <a:gd name="T92" fmla="*/ 112 w 112"/>
              <a:gd name="T93" fmla="*/ 9 h 113"/>
              <a:gd name="T94" fmla="*/ 106 w 112"/>
              <a:gd name="T95" fmla="*/ 15 h 113"/>
              <a:gd name="T96" fmla="*/ 76 w 112"/>
              <a:gd name="T97" fmla="*/ 0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2" h="113">
                <a:moveTo>
                  <a:pt x="29" y="22"/>
                </a:moveTo>
                <a:cubicBezTo>
                  <a:pt x="37" y="36"/>
                  <a:pt x="32" y="38"/>
                  <a:pt x="25" y="43"/>
                </a:cubicBezTo>
                <a:cubicBezTo>
                  <a:pt x="21" y="46"/>
                  <a:pt x="27" y="57"/>
                  <a:pt x="34" y="67"/>
                </a:cubicBezTo>
                <a:cubicBezTo>
                  <a:pt x="41" y="77"/>
                  <a:pt x="50" y="87"/>
                  <a:pt x="54" y="84"/>
                </a:cubicBezTo>
                <a:cubicBezTo>
                  <a:pt x="61" y="79"/>
                  <a:pt x="65" y="75"/>
                  <a:pt x="76" y="87"/>
                </a:cubicBezTo>
                <a:cubicBezTo>
                  <a:pt x="86" y="99"/>
                  <a:pt x="76" y="104"/>
                  <a:pt x="69" y="108"/>
                </a:cubicBezTo>
                <a:cubicBezTo>
                  <a:pt x="62" y="113"/>
                  <a:pt x="40" y="103"/>
                  <a:pt x="21" y="77"/>
                </a:cubicBezTo>
                <a:cubicBezTo>
                  <a:pt x="2" y="50"/>
                  <a:pt x="0" y="26"/>
                  <a:pt x="7" y="21"/>
                </a:cubicBezTo>
                <a:cubicBezTo>
                  <a:pt x="14" y="16"/>
                  <a:pt x="22" y="8"/>
                  <a:pt x="29" y="22"/>
                </a:cubicBezTo>
                <a:moveTo>
                  <a:pt x="66" y="32"/>
                </a:moveTo>
                <a:cubicBezTo>
                  <a:pt x="69" y="32"/>
                  <a:pt x="71" y="34"/>
                  <a:pt x="71" y="36"/>
                </a:cubicBezTo>
                <a:cubicBezTo>
                  <a:pt x="71" y="38"/>
                  <a:pt x="69" y="40"/>
                  <a:pt x="66" y="40"/>
                </a:cubicBezTo>
                <a:cubicBezTo>
                  <a:pt x="64" y="40"/>
                  <a:pt x="62" y="38"/>
                  <a:pt x="62" y="36"/>
                </a:cubicBezTo>
                <a:cubicBezTo>
                  <a:pt x="62" y="34"/>
                  <a:pt x="64" y="32"/>
                  <a:pt x="66" y="32"/>
                </a:cubicBezTo>
                <a:moveTo>
                  <a:pt x="86" y="32"/>
                </a:moveTo>
                <a:cubicBezTo>
                  <a:pt x="88" y="32"/>
                  <a:pt x="90" y="34"/>
                  <a:pt x="90" y="36"/>
                </a:cubicBezTo>
                <a:cubicBezTo>
                  <a:pt x="90" y="38"/>
                  <a:pt x="88" y="40"/>
                  <a:pt x="86" y="40"/>
                </a:cubicBezTo>
                <a:cubicBezTo>
                  <a:pt x="84" y="40"/>
                  <a:pt x="82" y="38"/>
                  <a:pt x="82" y="36"/>
                </a:cubicBezTo>
                <a:cubicBezTo>
                  <a:pt x="82" y="34"/>
                  <a:pt x="84" y="32"/>
                  <a:pt x="86" y="32"/>
                </a:cubicBezTo>
                <a:moveTo>
                  <a:pt x="76" y="32"/>
                </a:moveTo>
                <a:cubicBezTo>
                  <a:pt x="78" y="32"/>
                  <a:pt x="80" y="34"/>
                  <a:pt x="80" y="36"/>
                </a:cubicBezTo>
                <a:cubicBezTo>
                  <a:pt x="80" y="38"/>
                  <a:pt x="78" y="40"/>
                  <a:pt x="76" y="40"/>
                </a:cubicBezTo>
                <a:cubicBezTo>
                  <a:pt x="74" y="40"/>
                  <a:pt x="72" y="38"/>
                  <a:pt x="72" y="36"/>
                </a:cubicBezTo>
                <a:cubicBezTo>
                  <a:pt x="72" y="34"/>
                  <a:pt x="74" y="32"/>
                  <a:pt x="76" y="32"/>
                </a:cubicBezTo>
                <a:moveTo>
                  <a:pt x="50" y="40"/>
                </a:moveTo>
                <a:cubicBezTo>
                  <a:pt x="40" y="40"/>
                  <a:pt x="40" y="40"/>
                  <a:pt x="40" y="40"/>
                </a:cubicBezTo>
                <a:cubicBezTo>
                  <a:pt x="40" y="40"/>
                  <a:pt x="40" y="40"/>
                  <a:pt x="40" y="40"/>
                </a:cubicBezTo>
                <a:cubicBezTo>
                  <a:pt x="40" y="63"/>
                  <a:pt x="40" y="63"/>
                  <a:pt x="40" y="63"/>
                </a:cubicBezTo>
                <a:cubicBezTo>
                  <a:pt x="47" y="57"/>
                  <a:pt x="47" y="57"/>
                  <a:pt x="47" y="57"/>
                </a:cubicBezTo>
                <a:cubicBezTo>
                  <a:pt x="53" y="66"/>
                  <a:pt x="64" y="72"/>
                  <a:pt x="76" y="72"/>
                </a:cubicBezTo>
                <a:cubicBezTo>
                  <a:pt x="94" y="72"/>
                  <a:pt x="110" y="58"/>
                  <a:pt x="112" y="40"/>
                </a:cubicBezTo>
                <a:cubicBezTo>
                  <a:pt x="103" y="40"/>
                  <a:pt x="103" y="40"/>
                  <a:pt x="103" y="40"/>
                </a:cubicBezTo>
                <a:cubicBezTo>
                  <a:pt x="101" y="53"/>
                  <a:pt x="90" y="63"/>
                  <a:pt x="76" y="63"/>
                </a:cubicBezTo>
                <a:cubicBezTo>
                  <a:pt x="67" y="63"/>
                  <a:pt x="58" y="58"/>
                  <a:pt x="54" y="51"/>
                </a:cubicBezTo>
                <a:cubicBezTo>
                  <a:pt x="65" y="40"/>
                  <a:pt x="65" y="40"/>
                  <a:pt x="65" y="40"/>
                </a:cubicBezTo>
                <a:lnTo>
                  <a:pt x="50" y="40"/>
                </a:lnTo>
                <a:close/>
                <a:moveTo>
                  <a:pt x="76" y="0"/>
                </a:moveTo>
                <a:cubicBezTo>
                  <a:pt x="58" y="0"/>
                  <a:pt x="43" y="14"/>
                  <a:pt x="40" y="31"/>
                </a:cubicBezTo>
                <a:cubicBezTo>
                  <a:pt x="50" y="31"/>
                  <a:pt x="50" y="31"/>
                  <a:pt x="50" y="31"/>
                </a:cubicBezTo>
                <a:cubicBezTo>
                  <a:pt x="52" y="19"/>
                  <a:pt x="63" y="9"/>
                  <a:pt x="76" y="9"/>
                </a:cubicBezTo>
                <a:cubicBezTo>
                  <a:pt x="86" y="9"/>
                  <a:pt x="94" y="14"/>
                  <a:pt x="99" y="22"/>
                </a:cubicBezTo>
                <a:cubicBezTo>
                  <a:pt x="90" y="31"/>
                  <a:pt x="90" y="31"/>
                  <a:pt x="90" y="31"/>
                </a:cubicBezTo>
                <a:cubicBezTo>
                  <a:pt x="99" y="31"/>
                  <a:pt x="99" y="31"/>
                  <a:pt x="99" y="31"/>
                </a:cubicBezTo>
                <a:cubicBezTo>
                  <a:pt x="103" y="31"/>
                  <a:pt x="103" y="31"/>
                  <a:pt x="103" y="31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2" y="31"/>
                  <a:pt x="112" y="31"/>
                  <a:pt x="112" y="31"/>
                </a:cubicBezTo>
                <a:cubicBezTo>
                  <a:pt x="112" y="9"/>
                  <a:pt x="112" y="9"/>
                  <a:pt x="112" y="9"/>
                </a:cubicBezTo>
                <a:cubicBezTo>
                  <a:pt x="106" y="15"/>
                  <a:pt x="106" y="15"/>
                  <a:pt x="106" y="15"/>
                </a:cubicBezTo>
                <a:cubicBezTo>
                  <a:pt x="99" y="6"/>
                  <a:pt x="88" y="0"/>
                  <a:pt x="76" y="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2" name="Freeform 92"/>
          <p:cNvSpPr>
            <a:spLocks noEditPoints="1"/>
          </p:cNvSpPr>
          <p:nvPr/>
        </p:nvSpPr>
        <p:spPr bwMode="auto">
          <a:xfrm>
            <a:off x="4825641" y="4764965"/>
            <a:ext cx="669108" cy="617066"/>
          </a:xfrm>
          <a:custGeom>
            <a:avLst/>
            <a:gdLst>
              <a:gd name="T0" fmla="*/ 2 w 110"/>
              <a:gd name="T1" fmla="*/ 25 h 102"/>
              <a:gd name="T2" fmla="*/ 9 w 110"/>
              <a:gd name="T3" fmla="*/ 25 h 102"/>
              <a:gd name="T4" fmla="*/ 9 w 110"/>
              <a:gd name="T5" fmla="*/ 54 h 102"/>
              <a:gd name="T6" fmla="*/ 2 w 110"/>
              <a:gd name="T7" fmla="*/ 54 h 102"/>
              <a:gd name="T8" fmla="*/ 0 w 110"/>
              <a:gd name="T9" fmla="*/ 53 h 102"/>
              <a:gd name="T10" fmla="*/ 0 w 110"/>
              <a:gd name="T11" fmla="*/ 26 h 102"/>
              <a:gd name="T12" fmla="*/ 2 w 110"/>
              <a:gd name="T13" fmla="*/ 25 h 102"/>
              <a:gd name="T14" fmla="*/ 15 w 110"/>
              <a:gd name="T15" fmla="*/ 17 h 102"/>
              <a:gd name="T16" fmla="*/ 39 w 110"/>
              <a:gd name="T17" fmla="*/ 17 h 102"/>
              <a:gd name="T18" fmla="*/ 44 w 110"/>
              <a:gd name="T19" fmla="*/ 21 h 102"/>
              <a:gd name="T20" fmla="*/ 44 w 110"/>
              <a:gd name="T21" fmla="*/ 58 h 102"/>
              <a:gd name="T22" fmla="*/ 39 w 110"/>
              <a:gd name="T23" fmla="*/ 62 h 102"/>
              <a:gd name="T24" fmla="*/ 15 w 110"/>
              <a:gd name="T25" fmla="*/ 62 h 102"/>
              <a:gd name="T26" fmla="*/ 10 w 110"/>
              <a:gd name="T27" fmla="*/ 58 h 102"/>
              <a:gd name="T28" fmla="*/ 10 w 110"/>
              <a:gd name="T29" fmla="*/ 21 h 102"/>
              <a:gd name="T30" fmla="*/ 15 w 110"/>
              <a:gd name="T31" fmla="*/ 17 h 102"/>
              <a:gd name="T32" fmla="*/ 36 w 110"/>
              <a:gd name="T33" fmla="*/ 64 h 102"/>
              <a:gd name="T34" fmla="*/ 36 w 110"/>
              <a:gd name="T35" fmla="*/ 73 h 102"/>
              <a:gd name="T36" fmla="*/ 29 w 110"/>
              <a:gd name="T37" fmla="*/ 73 h 102"/>
              <a:gd name="T38" fmla="*/ 28 w 110"/>
              <a:gd name="T39" fmla="*/ 74 h 102"/>
              <a:gd name="T40" fmla="*/ 28 w 110"/>
              <a:gd name="T41" fmla="*/ 77 h 102"/>
              <a:gd name="T42" fmla="*/ 29 w 110"/>
              <a:gd name="T43" fmla="*/ 78 h 102"/>
              <a:gd name="T44" fmla="*/ 36 w 110"/>
              <a:gd name="T45" fmla="*/ 78 h 102"/>
              <a:gd name="T46" fmla="*/ 36 w 110"/>
              <a:gd name="T47" fmla="*/ 82 h 102"/>
              <a:gd name="T48" fmla="*/ 29 w 110"/>
              <a:gd name="T49" fmla="*/ 82 h 102"/>
              <a:gd name="T50" fmla="*/ 28 w 110"/>
              <a:gd name="T51" fmla="*/ 83 h 102"/>
              <a:gd name="T52" fmla="*/ 28 w 110"/>
              <a:gd name="T53" fmla="*/ 86 h 102"/>
              <a:gd name="T54" fmla="*/ 29 w 110"/>
              <a:gd name="T55" fmla="*/ 87 h 102"/>
              <a:gd name="T56" fmla="*/ 36 w 110"/>
              <a:gd name="T57" fmla="*/ 87 h 102"/>
              <a:gd name="T58" fmla="*/ 36 w 110"/>
              <a:gd name="T59" fmla="*/ 91 h 102"/>
              <a:gd name="T60" fmla="*/ 29 w 110"/>
              <a:gd name="T61" fmla="*/ 91 h 102"/>
              <a:gd name="T62" fmla="*/ 28 w 110"/>
              <a:gd name="T63" fmla="*/ 92 h 102"/>
              <a:gd name="T64" fmla="*/ 28 w 110"/>
              <a:gd name="T65" fmla="*/ 95 h 102"/>
              <a:gd name="T66" fmla="*/ 29 w 110"/>
              <a:gd name="T67" fmla="*/ 96 h 102"/>
              <a:gd name="T68" fmla="*/ 36 w 110"/>
              <a:gd name="T69" fmla="*/ 96 h 102"/>
              <a:gd name="T70" fmla="*/ 36 w 110"/>
              <a:gd name="T71" fmla="*/ 97 h 102"/>
              <a:gd name="T72" fmla="*/ 31 w 110"/>
              <a:gd name="T73" fmla="*/ 102 h 102"/>
              <a:gd name="T74" fmla="*/ 23 w 110"/>
              <a:gd name="T75" fmla="*/ 102 h 102"/>
              <a:gd name="T76" fmla="*/ 18 w 110"/>
              <a:gd name="T77" fmla="*/ 97 h 102"/>
              <a:gd name="T78" fmla="*/ 18 w 110"/>
              <a:gd name="T79" fmla="*/ 64 h 102"/>
              <a:gd name="T80" fmla="*/ 36 w 110"/>
              <a:gd name="T81" fmla="*/ 64 h 102"/>
              <a:gd name="T82" fmla="*/ 102 w 110"/>
              <a:gd name="T83" fmla="*/ 32 h 102"/>
              <a:gd name="T84" fmla="*/ 110 w 110"/>
              <a:gd name="T85" fmla="*/ 42 h 102"/>
              <a:gd name="T86" fmla="*/ 102 w 110"/>
              <a:gd name="T87" fmla="*/ 52 h 102"/>
              <a:gd name="T88" fmla="*/ 102 w 110"/>
              <a:gd name="T89" fmla="*/ 52 h 102"/>
              <a:gd name="T90" fmla="*/ 102 w 110"/>
              <a:gd name="T91" fmla="*/ 84 h 102"/>
              <a:gd name="T92" fmla="*/ 100 w 110"/>
              <a:gd name="T93" fmla="*/ 85 h 102"/>
              <a:gd name="T94" fmla="*/ 95 w 110"/>
              <a:gd name="T95" fmla="*/ 85 h 102"/>
              <a:gd name="T96" fmla="*/ 93 w 110"/>
              <a:gd name="T97" fmla="*/ 84 h 102"/>
              <a:gd name="T98" fmla="*/ 93 w 110"/>
              <a:gd name="T99" fmla="*/ 2 h 102"/>
              <a:gd name="T100" fmla="*/ 95 w 110"/>
              <a:gd name="T101" fmla="*/ 0 h 102"/>
              <a:gd name="T102" fmla="*/ 100 w 110"/>
              <a:gd name="T103" fmla="*/ 0 h 102"/>
              <a:gd name="T104" fmla="*/ 102 w 110"/>
              <a:gd name="T105" fmla="*/ 2 h 102"/>
              <a:gd name="T106" fmla="*/ 102 w 110"/>
              <a:gd name="T107" fmla="*/ 32 h 102"/>
              <a:gd name="T108" fmla="*/ 91 w 110"/>
              <a:gd name="T109" fmla="*/ 1 h 102"/>
              <a:gd name="T110" fmla="*/ 90 w 110"/>
              <a:gd name="T111" fmla="*/ 84 h 102"/>
              <a:gd name="T112" fmla="*/ 43 w 110"/>
              <a:gd name="T113" fmla="*/ 62 h 102"/>
              <a:gd name="T114" fmla="*/ 45 w 110"/>
              <a:gd name="T115" fmla="*/ 58 h 102"/>
              <a:gd name="T116" fmla="*/ 45 w 110"/>
              <a:gd name="T117" fmla="*/ 21 h 102"/>
              <a:gd name="T118" fmla="*/ 43 w 110"/>
              <a:gd name="T119" fmla="*/ 17 h 102"/>
              <a:gd name="T120" fmla="*/ 91 w 110"/>
              <a:gd name="T121" fmla="*/ 1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0" h="102">
                <a:moveTo>
                  <a:pt x="2" y="25"/>
                </a:moveTo>
                <a:cubicBezTo>
                  <a:pt x="9" y="25"/>
                  <a:pt x="9" y="25"/>
                  <a:pt x="9" y="25"/>
                </a:cubicBezTo>
                <a:cubicBezTo>
                  <a:pt x="9" y="54"/>
                  <a:pt x="9" y="54"/>
                  <a:pt x="9" y="54"/>
                </a:cubicBezTo>
                <a:cubicBezTo>
                  <a:pt x="2" y="54"/>
                  <a:pt x="2" y="54"/>
                  <a:pt x="2" y="54"/>
                </a:cubicBezTo>
                <a:cubicBezTo>
                  <a:pt x="1" y="54"/>
                  <a:pt x="0" y="54"/>
                  <a:pt x="0" y="53"/>
                </a:cubicBezTo>
                <a:cubicBezTo>
                  <a:pt x="0" y="26"/>
                  <a:pt x="0" y="26"/>
                  <a:pt x="0" y="26"/>
                </a:cubicBezTo>
                <a:cubicBezTo>
                  <a:pt x="0" y="25"/>
                  <a:pt x="1" y="25"/>
                  <a:pt x="2" y="25"/>
                </a:cubicBezTo>
                <a:moveTo>
                  <a:pt x="15" y="17"/>
                </a:moveTo>
                <a:cubicBezTo>
                  <a:pt x="39" y="17"/>
                  <a:pt x="39" y="17"/>
                  <a:pt x="39" y="17"/>
                </a:cubicBezTo>
                <a:cubicBezTo>
                  <a:pt x="42" y="17"/>
                  <a:pt x="44" y="19"/>
                  <a:pt x="44" y="21"/>
                </a:cubicBezTo>
                <a:cubicBezTo>
                  <a:pt x="44" y="58"/>
                  <a:pt x="44" y="58"/>
                  <a:pt x="44" y="58"/>
                </a:cubicBezTo>
                <a:cubicBezTo>
                  <a:pt x="44" y="60"/>
                  <a:pt x="42" y="62"/>
                  <a:pt x="39" y="62"/>
                </a:cubicBezTo>
                <a:cubicBezTo>
                  <a:pt x="15" y="62"/>
                  <a:pt x="15" y="62"/>
                  <a:pt x="15" y="62"/>
                </a:cubicBezTo>
                <a:cubicBezTo>
                  <a:pt x="12" y="62"/>
                  <a:pt x="10" y="60"/>
                  <a:pt x="10" y="58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19"/>
                  <a:pt x="12" y="17"/>
                  <a:pt x="15" y="17"/>
                </a:cubicBezTo>
                <a:moveTo>
                  <a:pt x="36" y="64"/>
                </a:moveTo>
                <a:cubicBezTo>
                  <a:pt x="36" y="73"/>
                  <a:pt x="36" y="73"/>
                  <a:pt x="36" y="73"/>
                </a:cubicBezTo>
                <a:cubicBezTo>
                  <a:pt x="29" y="73"/>
                  <a:pt x="29" y="73"/>
                  <a:pt x="29" y="73"/>
                </a:cubicBezTo>
                <a:cubicBezTo>
                  <a:pt x="29" y="73"/>
                  <a:pt x="28" y="73"/>
                  <a:pt x="28" y="74"/>
                </a:cubicBezTo>
                <a:cubicBezTo>
                  <a:pt x="28" y="77"/>
                  <a:pt x="28" y="77"/>
                  <a:pt x="28" y="77"/>
                </a:cubicBezTo>
                <a:cubicBezTo>
                  <a:pt x="28" y="77"/>
                  <a:pt x="29" y="78"/>
                  <a:pt x="29" y="78"/>
                </a:cubicBezTo>
                <a:cubicBezTo>
                  <a:pt x="36" y="78"/>
                  <a:pt x="36" y="78"/>
                  <a:pt x="36" y="78"/>
                </a:cubicBezTo>
                <a:cubicBezTo>
                  <a:pt x="36" y="82"/>
                  <a:pt x="36" y="82"/>
                  <a:pt x="36" y="82"/>
                </a:cubicBezTo>
                <a:cubicBezTo>
                  <a:pt x="29" y="82"/>
                  <a:pt x="29" y="82"/>
                  <a:pt x="29" y="82"/>
                </a:cubicBezTo>
                <a:cubicBezTo>
                  <a:pt x="29" y="82"/>
                  <a:pt x="28" y="82"/>
                  <a:pt x="28" y="83"/>
                </a:cubicBezTo>
                <a:cubicBezTo>
                  <a:pt x="28" y="86"/>
                  <a:pt x="28" y="86"/>
                  <a:pt x="28" y="86"/>
                </a:cubicBezTo>
                <a:cubicBezTo>
                  <a:pt x="28" y="86"/>
                  <a:pt x="29" y="87"/>
                  <a:pt x="29" y="87"/>
                </a:cubicBezTo>
                <a:cubicBezTo>
                  <a:pt x="36" y="87"/>
                  <a:pt x="36" y="87"/>
                  <a:pt x="36" y="87"/>
                </a:cubicBezTo>
                <a:cubicBezTo>
                  <a:pt x="36" y="91"/>
                  <a:pt x="36" y="91"/>
                  <a:pt x="36" y="91"/>
                </a:cubicBezTo>
                <a:cubicBezTo>
                  <a:pt x="29" y="91"/>
                  <a:pt x="29" y="91"/>
                  <a:pt x="29" y="91"/>
                </a:cubicBezTo>
                <a:cubicBezTo>
                  <a:pt x="29" y="91"/>
                  <a:pt x="28" y="91"/>
                  <a:pt x="28" y="92"/>
                </a:cubicBezTo>
                <a:cubicBezTo>
                  <a:pt x="28" y="95"/>
                  <a:pt x="28" y="95"/>
                  <a:pt x="28" y="95"/>
                </a:cubicBezTo>
                <a:cubicBezTo>
                  <a:pt x="28" y="95"/>
                  <a:pt x="29" y="96"/>
                  <a:pt x="29" y="96"/>
                </a:cubicBezTo>
                <a:cubicBezTo>
                  <a:pt x="36" y="96"/>
                  <a:pt x="36" y="96"/>
                  <a:pt x="36" y="96"/>
                </a:cubicBezTo>
                <a:cubicBezTo>
                  <a:pt x="36" y="97"/>
                  <a:pt x="36" y="97"/>
                  <a:pt x="36" y="97"/>
                </a:cubicBezTo>
                <a:cubicBezTo>
                  <a:pt x="36" y="100"/>
                  <a:pt x="34" y="102"/>
                  <a:pt x="31" y="102"/>
                </a:cubicBezTo>
                <a:cubicBezTo>
                  <a:pt x="23" y="102"/>
                  <a:pt x="23" y="102"/>
                  <a:pt x="23" y="102"/>
                </a:cubicBezTo>
                <a:cubicBezTo>
                  <a:pt x="20" y="102"/>
                  <a:pt x="18" y="100"/>
                  <a:pt x="18" y="97"/>
                </a:cubicBezTo>
                <a:cubicBezTo>
                  <a:pt x="18" y="64"/>
                  <a:pt x="18" y="64"/>
                  <a:pt x="18" y="64"/>
                </a:cubicBezTo>
                <a:lnTo>
                  <a:pt x="36" y="64"/>
                </a:lnTo>
                <a:close/>
                <a:moveTo>
                  <a:pt x="102" y="32"/>
                </a:moveTo>
                <a:cubicBezTo>
                  <a:pt x="106" y="32"/>
                  <a:pt x="110" y="37"/>
                  <a:pt x="110" y="42"/>
                </a:cubicBezTo>
                <a:cubicBezTo>
                  <a:pt x="110" y="47"/>
                  <a:pt x="106" y="52"/>
                  <a:pt x="102" y="52"/>
                </a:cubicBezTo>
                <a:cubicBezTo>
                  <a:pt x="102" y="52"/>
                  <a:pt x="102" y="52"/>
                  <a:pt x="102" y="52"/>
                </a:cubicBezTo>
                <a:cubicBezTo>
                  <a:pt x="102" y="84"/>
                  <a:pt x="102" y="84"/>
                  <a:pt x="102" y="84"/>
                </a:cubicBezTo>
                <a:cubicBezTo>
                  <a:pt x="102" y="85"/>
                  <a:pt x="101" y="85"/>
                  <a:pt x="100" y="85"/>
                </a:cubicBezTo>
                <a:cubicBezTo>
                  <a:pt x="95" y="85"/>
                  <a:pt x="95" y="85"/>
                  <a:pt x="95" y="85"/>
                </a:cubicBezTo>
                <a:cubicBezTo>
                  <a:pt x="94" y="85"/>
                  <a:pt x="93" y="85"/>
                  <a:pt x="93" y="84"/>
                </a:cubicBezTo>
                <a:cubicBezTo>
                  <a:pt x="93" y="2"/>
                  <a:pt x="93" y="2"/>
                  <a:pt x="93" y="2"/>
                </a:cubicBezTo>
                <a:cubicBezTo>
                  <a:pt x="93" y="1"/>
                  <a:pt x="94" y="0"/>
                  <a:pt x="95" y="0"/>
                </a:cubicBezTo>
                <a:cubicBezTo>
                  <a:pt x="100" y="0"/>
                  <a:pt x="100" y="0"/>
                  <a:pt x="100" y="0"/>
                </a:cubicBezTo>
                <a:cubicBezTo>
                  <a:pt x="101" y="0"/>
                  <a:pt x="102" y="1"/>
                  <a:pt x="102" y="2"/>
                </a:cubicBezTo>
                <a:cubicBezTo>
                  <a:pt x="102" y="32"/>
                  <a:pt x="102" y="32"/>
                  <a:pt x="102" y="32"/>
                </a:cubicBezTo>
                <a:close/>
                <a:moveTo>
                  <a:pt x="91" y="1"/>
                </a:moveTo>
                <a:cubicBezTo>
                  <a:pt x="90" y="84"/>
                  <a:pt x="90" y="84"/>
                  <a:pt x="90" y="84"/>
                </a:cubicBezTo>
                <a:cubicBezTo>
                  <a:pt x="43" y="62"/>
                  <a:pt x="43" y="62"/>
                  <a:pt x="43" y="62"/>
                </a:cubicBezTo>
                <a:cubicBezTo>
                  <a:pt x="44" y="61"/>
                  <a:pt x="45" y="60"/>
                  <a:pt x="45" y="58"/>
                </a:cubicBezTo>
                <a:cubicBezTo>
                  <a:pt x="45" y="21"/>
                  <a:pt x="45" y="21"/>
                  <a:pt x="45" y="21"/>
                </a:cubicBezTo>
                <a:cubicBezTo>
                  <a:pt x="45" y="20"/>
                  <a:pt x="44" y="18"/>
                  <a:pt x="43" y="17"/>
                </a:cubicBezTo>
                <a:lnTo>
                  <a:pt x="91" y="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3" name="Freeform 93"/>
          <p:cNvSpPr>
            <a:spLocks noEditPoints="1"/>
          </p:cNvSpPr>
          <p:nvPr/>
        </p:nvSpPr>
        <p:spPr bwMode="auto">
          <a:xfrm>
            <a:off x="3446537" y="4696195"/>
            <a:ext cx="341988" cy="754606"/>
          </a:xfrm>
          <a:custGeom>
            <a:avLst/>
            <a:gdLst>
              <a:gd name="T0" fmla="*/ 20 w 56"/>
              <a:gd name="T1" fmla="*/ 49 h 124"/>
              <a:gd name="T2" fmla="*/ 21 w 56"/>
              <a:gd name="T3" fmla="*/ 50 h 124"/>
              <a:gd name="T4" fmla="*/ 20 w 56"/>
              <a:gd name="T5" fmla="*/ 51 h 124"/>
              <a:gd name="T6" fmla="*/ 19 w 56"/>
              <a:gd name="T7" fmla="*/ 50 h 124"/>
              <a:gd name="T8" fmla="*/ 20 w 56"/>
              <a:gd name="T9" fmla="*/ 49 h 124"/>
              <a:gd name="T10" fmla="*/ 9 w 56"/>
              <a:gd name="T11" fmla="*/ 53 h 124"/>
              <a:gd name="T12" fmla="*/ 0 w 56"/>
              <a:gd name="T13" fmla="*/ 100 h 124"/>
              <a:gd name="T14" fmla="*/ 56 w 56"/>
              <a:gd name="T15" fmla="*/ 101 h 124"/>
              <a:gd name="T16" fmla="*/ 45 w 56"/>
              <a:gd name="T17" fmla="*/ 53 h 124"/>
              <a:gd name="T18" fmla="*/ 32 w 56"/>
              <a:gd name="T19" fmla="*/ 53 h 124"/>
              <a:gd name="T20" fmla="*/ 32 w 56"/>
              <a:gd name="T21" fmla="*/ 47 h 124"/>
              <a:gd name="T22" fmla="*/ 44 w 56"/>
              <a:gd name="T23" fmla="*/ 47 h 124"/>
              <a:gd name="T24" fmla="*/ 49 w 56"/>
              <a:gd name="T25" fmla="*/ 19 h 124"/>
              <a:gd name="T26" fmla="*/ 49 w 56"/>
              <a:gd name="T27" fmla="*/ 0 h 124"/>
              <a:gd name="T28" fmla="*/ 41 w 56"/>
              <a:gd name="T29" fmla="*/ 0 h 124"/>
              <a:gd name="T30" fmla="*/ 40 w 56"/>
              <a:gd name="T31" fmla="*/ 17 h 124"/>
              <a:gd name="T32" fmla="*/ 14 w 56"/>
              <a:gd name="T33" fmla="*/ 18 h 124"/>
              <a:gd name="T34" fmla="*/ 14 w 56"/>
              <a:gd name="T35" fmla="*/ 0 h 124"/>
              <a:gd name="T36" fmla="*/ 5 w 56"/>
              <a:gd name="T37" fmla="*/ 0 h 124"/>
              <a:gd name="T38" fmla="*/ 5 w 56"/>
              <a:gd name="T39" fmla="*/ 18 h 124"/>
              <a:gd name="T40" fmla="*/ 10 w 56"/>
              <a:gd name="T41" fmla="*/ 47 h 124"/>
              <a:gd name="T42" fmla="*/ 25 w 56"/>
              <a:gd name="T43" fmla="*/ 47 h 124"/>
              <a:gd name="T44" fmla="*/ 25 w 56"/>
              <a:gd name="T45" fmla="*/ 45 h 124"/>
              <a:gd name="T46" fmla="*/ 26 w 56"/>
              <a:gd name="T47" fmla="*/ 45 h 124"/>
              <a:gd name="T48" fmla="*/ 31 w 56"/>
              <a:gd name="T49" fmla="*/ 45 h 124"/>
              <a:gd name="T50" fmla="*/ 31 w 56"/>
              <a:gd name="T51" fmla="*/ 45 h 124"/>
              <a:gd name="T52" fmla="*/ 31 w 56"/>
              <a:gd name="T53" fmla="*/ 46 h 124"/>
              <a:gd name="T54" fmla="*/ 31 w 56"/>
              <a:gd name="T55" fmla="*/ 54 h 124"/>
              <a:gd name="T56" fmla="*/ 31 w 56"/>
              <a:gd name="T57" fmla="*/ 54 h 124"/>
              <a:gd name="T58" fmla="*/ 31 w 56"/>
              <a:gd name="T59" fmla="*/ 55 h 124"/>
              <a:gd name="T60" fmla="*/ 26 w 56"/>
              <a:gd name="T61" fmla="*/ 55 h 124"/>
              <a:gd name="T62" fmla="*/ 25 w 56"/>
              <a:gd name="T63" fmla="*/ 54 h 124"/>
              <a:gd name="T64" fmla="*/ 25 w 56"/>
              <a:gd name="T65" fmla="*/ 53 h 124"/>
              <a:gd name="T66" fmla="*/ 9 w 56"/>
              <a:gd name="T67" fmla="*/ 53 h 124"/>
              <a:gd name="T68" fmla="*/ 26 w 56"/>
              <a:gd name="T69" fmla="*/ 53 h 124"/>
              <a:gd name="T70" fmla="*/ 30 w 56"/>
              <a:gd name="T71" fmla="*/ 53 h 124"/>
              <a:gd name="T72" fmla="*/ 30 w 56"/>
              <a:gd name="T73" fmla="*/ 53 h 124"/>
              <a:gd name="T74" fmla="*/ 30 w 56"/>
              <a:gd name="T75" fmla="*/ 53 h 124"/>
              <a:gd name="T76" fmla="*/ 30 w 56"/>
              <a:gd name="T77" fmla="*/ 53 h 124"/>
              <a:gd name="T78" fmla="*/ 26 w 56"/>
              <a:gd name="T79" fmla="*/ 53 h 124"/>
              <a:gd name="T80" fmla="*/ 26 w 56"/>
              <a:gd name="T81" fmla="*/ 53 h 124"/>
              <a:gd name="T82" fmla="*/ 26 w 56"/>
              <a:gd name="T83" fmla="*/ 53 h 124"/>
              <a:gd name="T84" fmla="*/ 26 w 56"/>
              <a:gd name="T85" fmla="*/ 53 h 124"/>
              <a:gd name="T86" fmla="*/ 26 w 56"/>
              <a:gd name="T87" fmla="*/ 46 h 124"/>
              <a:gd name="T88" fmla="*/ 30 w 56"/>
              <a:gd name="T89" fmla="*/ 46 h 124"/>
              <a:gd name="T90" fmla="*/ 30 w 56"/>
              <a:gd name="T91" fmla="*/ 47 h 124"/>
              <a:gd name="T92" fmla="*/ 30 w 56"/>
              <a:gd name="T93" fmla="*/ 47 h 124"/>
              <a:gd name="T94" fmla="*/ 30 w 56"/>
              <a:gd name="T95" fmla="*/ 47 h 124"/>
              <a:gd name="T96" fmla="*/ 26 w 56"/>
              <a:gd name="T97" fmla="*/ 47 h 124"/>
              <a:gd name="T98" fmla="*/ 26 w 56"/>
              <a:gd name="T99" fmla="*/ 47 h 124"/>
              <a:gd name="T100" fmla="*/ 26 w 56"/>
              <a:gd name="T101" fmla="*/ 47 h 124"/>
              <a:gd name="T102" fmla="*/ 26 w 56"/>
              <a:gd name="T103" fmla="*/ 46 h 124"/>
              <a:gd name="T104" fmla="*/ 28 w 56"/>
              <a:gd name="T105" fmla="*/ 49 h 124"/>
              <a:gd name="T106" fmla="*/ 29 w 56"/>
              <a:gd name="T107" fmla="*/ 50 h 124"/>
              <a:gd name="T108" fmla="*/ 28 w 56"/>
              <a:gd name="T109" fmla="*/ 51 h 124"/>
              <a:gd name="T110" fmla="*/ 27 w 56"/>
              <a:gd name="T111" fmla="*/ 50 h 124"/>
              <a:gd name="T112" fmla="*/ 28 w 56"/>
              <a:gd name="T113" fmla="*/ 49 h 124"/>
              <a:gd name="T114" fmla="*/ 24 w 56"/>
              <a:gd name="T115" fmla="*/ 49 h 124"/>
              <a:gd name="T116" fmla="*/ 25 w 56"/>
              <a:gd name="T117" fmla="*/ 50 h 124"/>
              <a:gd name="T118" fmla="*/ 24 w 56"/>
              <a:gd name="T119" fmla="*/ 51 h 124"/>
              <a:gd name="T120" fmla="*/ 23 w 56"/>
              <a:gd name="T121" fmla="*/ 50 h 124"/>
              <a:gd name="T122" fmla="*/ 24 w 56"/>
              <a:gd name="T123" fmla="*/ 49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6" h="124">
                <a:moveTo>
                  <a:pt x="20" y="49"/>
                </a:moveTo>
                <a:cubicBezTo>
                  <a:pt x="21" y="49"/>
                  <a:pt x="21" y="49"/>
                  <a:pt x="21" y="50"/>
                </a:cubicBezTo>
                <a:cubicBezTo>
                  <a:pt x="21" y="50"/>
                  <a:pt x="21" y="51"/>
                  <a:pt x="20" y="51"/>
                </a:cubicBezTo>
                <a:cubicBezTo>
                  <a:pt x="20" y="51"/>
                  <a:pt x="19" y="50"/>
                  <a:pt x="19" y="50"/>
                </a:cubicBezTo>
                <a:cubicBezTo>
                  <a:pt x="19" y="49"/>
                  <a:pt x="20" y="49"/>
                  <a:pt x="20" y="49"/>
                </a:cubicBezTo>
                <a:moveTo>
                  <a:pt x="9" y="53"/>
                </a:moveTo>
                <a:cubicBezTo>
                  <a:pt x="6" y="68"/>
                  <a:pt x="4" y="85"/>
                  <a:pt x="0" y="100"/>
                </a:cubicBezTo>
                <a:cubicBezTo>
                  <a:pt x="20" y="90"/>
                  <a:pt x="16" y="124"/>
                  <a:pt x="56" y="101"/>
                </a:cubicBezTo>
                <a:cubicBezTo>
                  <a:pt x="45" y="53"/>
                  <a:pt x="45" y="53"/>
                  <a:pt x="45" y="53"/>
                </a:cubicBezTo>
                <a:cubicBezTo>
                  <a:pt x="32" y="53"/>
                  <a:pt x="32" y="53"/>
                  <a:pt x="32" y="53"/>
                </a:cubicBezTo>
                <a:cubicBezTo>
                  <a:pt x="32" y="47"/>
                  <a:pt x="32" y="47"/>
                  <a:pt x="32" y="47"/>
                </a:cubicBezTo>
                <a:cubicBezTo>
                  <a:pt x="44" y="47"/>
                  <a:pt x="44" y="47"/>
                  <a:pt x="44" y="47"/>
                </a:cubicBezTo>
                <a:cubicBezTo>
                  <a:pt x="49" y="19"/>
                  <a:pt x="49" y="19"/>
                  <a:pt x="49" y="19"/>
                </a:cubicBezTo>
                <a:cubicBezTo>
                  <a:pt x="49" y="0"/>
                  <a:pt x="49" y="0"/>
                  <a:pt x="49" y="0"/>
                </a:cubicBezTo>
                <a:cubicBezTo>
                  <a:pt x="41" y="0"/>
                  <a:pt x="41" y="0"/>
                  <a:pt x="41" y="0"/>
                </a:cubicBezTo>
                <a:cubicBezTo>
                  <a:pt x="40" y="17"/>
                  <a:pt x="40" y="17"/>
                  <a:pt x="40" y="17"/>
                </a:cubicBezTo>
                <a:cubicBezTo>
                  <a:pt x="32" y="20"/>
                  <a:pt x="23" y="21"/>
                  <a:pt x="14" y="18"/>
                </a:cubicBezTo>
                <a:cubicBezTo>
                  <a:pt x="14" y="12"/>
                  <a:pt x="14" y="6"/>
                  <a:pt x="14" y="0"/>
                </a:cubicBezTo>
                <a:cubicBezTo>
                  <a:pt x="5" y="0"/>
                  <a:pt x="5" y="0"/>
                  <a:pt x="5" y="0"/>
                </a:cubicBezTo>
                <a:cubicBezTo>
                  <a:pt x="5" y="18"/>
                  <a:pt x="5" y="18"/>
                  <a:pt x="5" y="18"/>
                </a:cubicBezTo>
                <a:cubicBezTo>
                  <a:pt x="10" y="47"/>
                  <a:pt x="10" y="47"/>
                  <a:pt x="10" y="47"/>
                </a:cubicBezTo>
                <a:cubicBezTo>
                  <a:pt x="25" y="47"/>
                  <a:pt x="25" y="47"/>
                  <a:pt x="25" y="47"/>
                </a:cubicBezTo>
                <a:cubicBezTo>
                  <a:pt x="25" y="45"/>
                  <a:pt x="25" y="45"/>
                  <a:pt x="25" y="45"/>
                </a:cubicBezTo>
                <a:cubicBezTo>
                  <a:pt x="25" y="45"/>
                  <a:pt x="25" y="45"/>
                  <a:pt x="26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5"/>
                  <a:pt x="31" y="45"/>
                  <a:pt x="31" y="45"/>
                </a:cubicBezTo>
                <a:cubicBezTo>
                  <a:pt x="31" y="46"/>
                  <a:pt x="31" y="46"/>
                  <a:pt x="31" y="46"/>
                </a:cubicBezTo>
                <a:cubicBezTo>
                  <a:pt x="31" y="54"/>
                  <a:pt x="31" y="54"/>
                  <a:pt x="31" y="54"/>
                </a:cubicBezTo>
                <a:cubicBezTo>
                  <a:pt x="31" y="54"/>
                  <a:pt x="31" y="54"/>
                  <a:pt x="31" y="54"/>
                </a:cubicBezTo>
                <a:cubicBezTo>
                  <a:pt x="31" y="55"/>
                  <a:pt x="31" y="55"/>
                  <a:pt x="31" y="55"/>
                </a:cubicBezTo>
                <a:cubicBezTo>
                  <a:pt x="26" y="55"/>
                  <a:pt x="26" y="55"/>
                  <a:pt x="26" y="55"/>
                </a:cubicBezTo>
                <a:cubicBezTo>
                  <a:pt x="25" y="55"/>
                  <a:pt x="25" y="55"/>
                  <a:pt x="25" y="54"/>
                </a:cubicBezTo>
                <a:cubicBezTo>
                  <a:pt x="25" y="53"/>
                  <a:pt x="25" y="53"/>
                  <a:pt x="25" y="53"/>
                </a:cubicBezTo>
                <a:lnTo>
                  <a:pt x="9" y="53"/>
                </a:lnTo>
                <a:close/>
                <a:moveTo>
                  <a:pt x="26" y="53"/>
                </a:moveTo>
                <a:cubicBezTo>
                  <a:pt x="30" y="53"/>
                  <a:pt x="30" y="53"/>
                  <a:pt x="30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30" y="53"/>
                  <a:pt x="30" y="53"/>
                  <a:pt x="30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6" y="53"/>
                  <a:pt x="26" y="53"/>
                </a:cubicBezTo>
                <a:moveTo>
                  <a:pt x="26" y="46"/>
                </a:moveTo>
                <a:cubicBezTo>
                  <a:pt x="30" y="46"/>
                  <a:pt x="30" y="46"/>
                  <a:pt x="30" y="46"/>
                </a:cubicBezTo>
                <a:cubicBezTo>
                  <a:pt x="30" y="46"/>
                  <a:pt x="30" y="47"/>
                  <a:pt x="30" y="47"/>
                </a:cubicBezTo>
                <a:cubicBezTo>
                  <a:pt x="30" y="47"/>
                  <a:pt x="30" y="47"/>
                  <a:pt x="30" y="47"/>
                </a:cubicBezTo>
                <a:cubicBezTo>
                  <a:pt x="30" y="47"/>
                  <a:pt x="30" y="47"/>
                  <a:pt x="30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7"/>
                  <a:pt x="26" y="47"/>
                  <a:pt x="26" y="47"/>
                </a:cubicBezTo>
                <a:cubicBezTo>
                  <a:pt x="26" y="47"/>
                  <a:pt x="26" y="46"/>
                  <a:pt x="26" y="46"/>
                </a:cubicBezTo>
                <a:moveTo>
                  <a:pt x="28" y="49"/>
                </a:moveTo>
                <a:cubicBezTo>
                  <a:pt x="29" y="49"/>
                  <a:pt x="29" y="49"/>
                  <a:pt x="29" y="50"/>
                </a:cubicBezTo>
                <a:cubicBezTo>
                  <a:pt x="29" y="50"/>
                  <a:pt x="29" y="51"/>
                  <a:pt x="28" y="51"/>
                </a:cubicBezTo>
                <a:cubicBezTo>
                  <a:pt x="27" y="51"/>
                  <a:pt x="27" y="50"/>
                  <a:pt x="27" y="50"/>
                </a:cubicBezTo>
                <a:cubicBezTo>
                  <a:pt x="27" y="49"/>
                  <a:pt x="27" y="49"/>
                  <a:pt x="28" y="49"/>
                </a:cubicBezTo>
                <a:moveTo>
                  <a:pt x="24" y="49"/>
                </a:moveTo>
                <a:cubicBezTo>
                  <a:pt x="25" y="49"/>
                  <a:pt x="25" y="49"/>
                  <a:pt x="25" y="50"/>
                </a:cubicBezTo>
                <a:cubicBezTo>
                  <a:pt x="25" y="50"/>
                  <a:pt x="25" y="51"/>
                  <a:pt x="24" y="51"/>
                </a:cubicBezTo>
                <a:cubicBezTo>
                  <a:pt x="24" y="51"/>
                  <a:pt x="23" y="50"/>
                  <a:pt x="23" y="50"/>
                </a:cubicBezTo>
                <a:cubicBezTo>
                  <a:pt x="23" y="49"/>
                  <a:pt x="24" y="49"/>
                  <a:pt x="24" y="4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4" name="Freeform 94"/>
          <p:cNvSpPr>
            <a:spLocks noEditPoints="1"/>
          </p:cNvSpPr>
          <p:nvPr/>
        </p:nvSpPr>
        <p:spPr bwMode="auto">
          <a:xfrm>
            <a:off x="1807223" y="4742661"/>
            <a:ext cx="539004" cy="661674"/>
          </a:xfrm>
          <a:custGeom>
            <a:avLst/>
            <a:gdLst>
              <a:gd name="T0" fmla="*/ 5 w 89"/>
              <a:gd name="T1" fmla="*/ 25 h 109"/>
              <a:gd name="T2" fmla="*/ 84 w 89"/>
              <a:gd name="T3" fmla="*/ 25 h 109"/>
              <a:gd name="T4" fmla="*/ 89 w 89"/>
              <a:gd name="T5" fmla="*/ 30 h 109"/>
              <a:gd name="T6" fmla="*/ 89 w 89"/>
              <a:gd name="T7" fmla="*/ 55 h 109"/>
              <a:gd name="T8" fmla="*/ 84 w 89"/>
              <a:gd name="T9" fmla="*/ 59 h 109"/>
              <a:gd name="T10" fmla="*/ 65 w 89"/>
              <a:gd name="T11" fmla="*/ 59 h 109"/>
              <a:gd name="T12" fmla="*/ 65 w 89"/>
              <a:gd name="T13" fmla="*/ 45 h 109"/>
              <a:gd name="T14" fmla="*/ 23 w 89"/>
              <a:gd name="T15" fmla="*/ 45 h 109"/>
              <a:gd name="T16" fmla="*/ 23 w 89"/>
              <a:gd name="T17" fmla="*/ 59 h 109"/>
              <a:gd name="T18" fmla="*/ 5 w 89"/>
              <a:gd name="T19" fmla="*/ 59 h 109"/>
              <a:gd name="T20" fmla="*/ 0 w 89"/>
              <a:gd name="T21" fmla="*/ 55 h 109"/>
              <a:gd name="T22" fmla="*/ 0 w 89"/>
              <a:gd name="T23" fmla="*/ 30 h 109"/>
              <a:gd name="T24" fmla="*/ 5 w 89"/>
              <a:gd name="T25" fmla="*/ 25 h 109"/>
              <a:gd name="T26" fmla="*/ 49 w 89"/>
              <a:gd name="T27" fmla="*/ 1 h 109"/>
              <a:gd name="T28" fmla="*/ 49 w 89"/>
              <a:gd name="T29" fmla="*/ 9 h 109"/>
              <a:gd name="T30" fmla="*/ 55 w 89"/>
              <a:gd name="T31" fmla="*/ 9 h 109"/>
              <a:gd name="T32" fmla="*/ 44 w 89"/>
              <a:gd name="T33" fmla="*/ 23 h 109"/>
              <a:gd name="T34" fmla="*/ 34 w 89"/>
              <a:gd name="T35" fmla="*/ 9 h 109"/>
              <a:gd name="T36" fmla="*/ 40 w 89"/>
              <a:gd name="T37" fmla="*/ 9 h 109"/>
              <a:gd name="T38" fmla="*/ 40 w 89"/>
              <a:gd name="T39" fmla="*/ 1 h 109"/>
              <a:gd name="T40" fmla="*/ 41 w 89"/>
              <a:gd name="T41" fmla="*/ 0 h 109"/>
              <a:gd name="T42" fmla="*/ 47 w 89"/>
              <a:gd name="T43" fmla="*/ 0 h 109"/>
              <a:gd name="T44" fmla="*/ 49 w 89"/>
              <a:gd name="T45" fmla="*/ 1 h 109"/>
              <a:gd name="T46" fmla="*/ 64 w 89"/>
              <a:gd name="T47" fmla="*/ 46 h 109"/>
              <a:gd name="T48" fmla="*/ 24 w 89"/>
              <a:gd name="T49" fmla="*/ 46 h 109"/>
              <a:gd name="T50" fmla="*/ 24 w 89"/>
              <a:gd name="T51" fmla="*/ 109 h 109"/>
              <a:gd name="T52" fmla="*/ 64 w 89"/>
              <a:gd name="T53" fmla="*/ 109 h 109"/>
              <a:gd name="T54" fmla="*/ 64 w 89"/>
              <a:gd name="T55" fmla="*/ 46 h 109"/>
              <a:gd name="T56" fmla="*/ 37 w 89"/>
              <a:gd name="T57" fmla="*/ 105 h 109"/>
              <a:gd name="T58" fmla="*/ 28 w 89"/>
              <a:gd name="T59" fmla="*/ 96 h 109"/>
              <a:gd name="T60" fmla="*/ 28 w 89"/>
              <a:gd name="T61" fmla="*/ 60 h 109"/>
              <a:gd name="T62" fmla="*/ 37 w 89"/>
              <a:gd name="T63" fmla="*/ 51 h 109"/>
              <a:gd name="T64" fmla="*/ 51 w 89"/>
              <a:gd name="T65" fmla="*/ 51 h 109"/>
              <a:gd name="T66" fmla="*/ 60 w 89"/>
              <a:gd name="T67" fmla="*/ 60 h 109"/>
              <a:gd name="T68" fmla="*/ 60 w 89"/>
              <a:gd name="T69" fmla="*/ 96 h 109"/>
              <a:gd name="T70" fmla="*/ 51 w 89"/>
              <a:gd name="T71" fmla="*/ 105 h 109"/>
              <a:gd name="T72" fmla="*/ 37 w 89"/>
              <a:gd name="T73" fmla="*/ 105 h 109"/>
              <a:gd name="T74" fmla="*/ 44 w 89"/>
              <a:gd name="T75" fmla="*/ 89 h 109"/>
              <a:gd name="T76" fmla="*/ 33 w 89"/>
              <a:gd name="T77" fmla="*/ 78 h 109"/>
              <a:gd name="T78" fmla="*/ 44 w 89"/>
              <a:gd name="T79" fmla="*/ 67 h 109"/>
              <a:gd name="T80" fmla="*/ 55 w 89"/>
              <a:gd name="T81" fmla="*/ 78 h 109"/>
              <a:gd name="T82" fmla="*/ 44 w 89"/>
              <a:gd name="T83" fmla="*/ 89 h 109"/>
              <a:gd name="T84" fmla="*/ 18 w 89"/>
              <a:gd name="T85" fmla="*/ 39 h 109"/>
              <a:gd name="T86" fmla="*/ 71 w 89"/>
              <a:gd name="T87" fmla="*/ 39 h 109"/>
              <a:gd name="T88" fmla="*/ 71 w 89"/>
              <a:gd name="T89" fmla="*/ 45 h 109"/>
              <a:gd name="T90" fmla="*/ 18 w 89"/>
              <a:gd name="T91" fmla="*/ 45 h 109"/>
              <a:gd name="T92" fmla="*/ 18 w 89"/>
              <a:gd name="T93" fmla="*/ 3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9" h="109">
                <a:moveTo>
                  <a:pt x="5" y="25"/>
                </a:moveTo>
                <a:cubicBezTo>
                  <a:pt x="84" y="25"/>
                  <a:pt x="84" y="25"/>
                  <a:pt x="84" y="25"/>
                </a:cubicBezTo>
                <a:cubicBezTo>
                  <a:pt x="86" y="25"/>
                  <a:pt x="89" y="27"/>
                  <a:pt x="89" y="30"/>
                </a:cubicBezTo>
                <a:cubicBezTo>
                  <a:pt x="89" y="55"/>
                  <a:pt x="89" y="55"/>
                  <a:pt x="89" y="55"/>
                </a:cubicBezTo>
                <a:cubicBezTo>
                  <a:pt x="89" y="57"/>
                  <a:pt x="86" y="59"/>
                  <a:pt x="84" y="59"/>
                </a:cubicBezTo>
                <a:cubicBezTo>
                  <a:pt x="65" y="59"/>
                  <a:pt x="65" y="59"/>
                  <a:pt x="65" y="59"/>
                </a:cubicBezTo>
                <a:cubicBezTo>
                  <a:pt x="65" y="55"/>
                  <a:pt x="65" y="50"/>
                  <a:pt x="65" y="45"/>
                </a:cubicBezTo>
                <a:cubicBezTo>
                  <a:pt x="23" y="45"/>
                  <a:pt x="23" y="45"/>
                  <a:pt x="23" y="45"/>
                </a:cubicBezTo>
                <a:cubicBezTo>
                  <a:pt x="23" y="59"/>
                  <a:pt x="23" y="59"/>
                  <a:pt x="23" y="59"/>
                </a:cubicBezTo>
                <a:cubicBezTo>
                  <a:pt x="5" y="59"/>
                  <a:pt x="5" y="59"/>
                  <a:pt x="5" y="59"/>
                </a:cubicBezTo>
                <a:cubicBezTo>
                  <a:pt x="2" y="59"/>
                  <a:pt x="0" y="57"/>
                  <a:pt x="0" y="55"/>
                </a:cubicBezTo>
                <a:cubicBezTo>
                  <a:pt x="0" y="30"/>
                  <a:pt x="0" y="30"/>
                  <a:pt x="0" y="30"/>
                </a:cubicBezTo>
                <a:cubicBezTo>
                  <a:pt x="0" y="27"/>
                  <a:pt x="2" y="25"/>
                  <a:pt x="5" y="25"/>
                </a:cubicBezTo>
                <a:moveTo>
                  <a:pt x="49" y="1"/>
                </a:moveTo>
                <a:cubicBezTo>
                  <a:pt x="49" y="9"/>
                  <a:pt x="49" y="9"/>
                  <a:pt x="49" y="9"/>
                </a:cubicBezTo>
                <a:cubicBezTo>
                  <a:pt x="55" y="9"/>
                  <a:pt x="55" y="9"/>
                  <a:pt x="55" y="9"/>
                </a:cubicBezTo>
                <a:cubicBezTo>
                  <a:pt x="44" y="23"/>
                  <a:pt x="44" y="23"/>
                  <a:pt x="44" y="23"/>
                </a:cubicBezTo>
                <a:cubicBezTo>
                  <a:pt x="34" y="9"/>
                  <a:pt x="34" y="9"/>
                  <a:pt x="34" y="9"/>
                </a:cubicBezTo>
                <a:cubicBezTo>
                  <a:pt x="40" y="9"/>
                  <a:pt x="40" y="9"/>
                  <a:pt x="40" y="9"/>
                </a:cubicBezTo>
                <a:cubicBezTo>
                  <a:pt x="40" y="1"/>
                  <a:pt x="40" y="1"/>
                  <a:pt x="40" y="1"/>
                </a:cubicBezTo>
                <a:cubicBezTo>
                  <a:pt x="40" y="1"/>
                  <a:pt x="41" y="0"/>
                  <a:pt x="41" y="0"/>
                </a:cubicBezTo>
                <a:cubicBezTo>
                  <a:pt x="47" y="0"/>
                  <a:pt x="47" y="0"/>
                  <a:pt x="47" y="0"/>
                </a:cubicBezTo>
                <a:cubicBezTo>
                  <a:pt x="48" y="0"/>
                  <a:pt x="49" y="1"/>
                  <a:pt x="49" y="1"/>
                </a:cubicBezTo>
                <a:moveTo>
                  <a:pt x="64" y="46"/>
                </a:moveTo>
                <a:cubicBezTo>
                  <a:pt x="24" y="46"/>
                  <a:pt x="24" y="46"/>
                  <a:pt x="24" y="46"/>
                </a:cubicBezTo>
                <a:cubicBezTo>
                  <a:pt x="24" y="109"/>
                  <a:pt x="24" y="109"/>
                  <a:pt x="24" y="109"/>
                </a:cubicBezTo>
                <a:cubicBezTo>
                  <a:pt x="64" y="109"/>
                  <a:pt x="64" y="109"/>
                  <a:pt x="64" y="109"/>
                </a:cubicBezTo>
                <a:lnTo>
                  <a:pt x="64" y="46"/>
                </a:lnTo>
                <a:close/>
                <a:moveTo>
                  <a:pt x="37" y="105"/>
                </a:moveTo>
                <a:cubicBezTo>
                  <a:pt x="37" y="100"/>
                  <a:pt x="33" y="96"/>
                  <a:pt x="28" y="96"/>
                </a:cubicBezTo>
                <a:cubicBezTo>
                  <a:pt x="28" y="60"/>
                  <a:pt x="28" y="60"/>
                  <a:pt x="28" y="60"/>
                </a:cubicBezTo>
                <a:cubicBezTo>
                  <a:pt x="33" y="60"/>
                  <a:pt x="37" y="56"/>
                  <a:pt x="37" y="51"/>
                </a:cubicBezTo>
                <a:cubicBezTo>
                  <a:pt x="51" y="51"/>
                  <a:pt x="51" y="51"/>
                  <a:pt x="51" y="51"/>
                </a:cubicBezTo>
                <a:cubicBezTo>
                  <a:pt x="51" y="56"/>
                  <a:pt x="55" y="60"/>
                  <a:pt x="60" y="60"/>
                </a:cubicBezTo>
                <a:cubicBezTo>
                  <a:pt x="60" y="96"/>
                  <a:pt x="60" y="96"/>
                  <a:pt x="60" y="96"/>
                </a:cubicBezTo>
                <a:cubicBezTo>
                  <a:pt x="55" y="96"/>
                  <a:pt x="51" y="100"/>
                  <a:pt x="51" y="105"/>
                </a:cubicBezTo>
                <a:lnTo>
                  <a:pt x="37" y="105"/>
                </a:lnTo>
                <a:close/>
                <a:moveTo>
                  <a:pt x="44" y="89"/>
                </a:moveTo>
                <a:cubicBezTo>
                  <a:pt x="38" y="89"/>
                  <a:pt x="33" y="84"/>
                  <a:pt x="33" y="78"/>
                </a:cubicBezTo>
                <a:cubicBezTo>
                  <a:pt x="33" y="72"/>
                  <a:pt x="38" y="67"/>
                  <a:pt x="44" y="67"/>
                </a:cubicBezTo>
                <a:cubicBezTo>
                  <a:pt x="50" y="67"/>
                  <a:pt x="55" y="72"/>
                  <a:pt x="55" y="78"/>
                </a:cubicBezTo>
                <a:cubicBezTo>
                  <a:pt x="55" y="84"/>
                  <a:pt x="50" y="89"/>
                  <a:pt x="44" y="89"/>
                </a:cubicBezTo>
                <a:moveTo>
                  <a:pt x="18" y="39"/>
                </a:moveTo>
                <a:cubicBezTo>
                  <a:pt x="71" y="39"/>
                  <a:pt x="71" y="39"/>
                  <a:pt x="71" y="39"/>
                </a:cubicBezTo>
                <a:cubicBezTo>
                  <a:pt x="71" y="45"/>
                  <a:pt x="71" y="45"/>
                  <a:pt x="71" y="45"/>
                </a:cubicBezTo>
                <a:cubicBezTo>
                  <a:pt x="18" y="45"/>
                  <a:pt x="18" y="45"/>
                  <a:pt x="18" y="45"/>
                </a:cubicBezTo>
                <a:lnTo>
                  <a:pt x="18" y="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5" name="Freeform 95"/>
          <p:cNvSpPr>
            <a:spLocks noEditPoints="1"/>
          </p:cNvSpPr>
          <p:nvPr/>
        </p:nvSpPr>
        <p:spPr bwMode="auto">
          <a:xfrm>
            <a:off x="7914689" y="3207431"/>
            <a:ext cx="680260" cy="650522"/>
          </a:xfrm>
          <a:custGeom>
            <a:avLst/>
            <a:gdLst>
              <a:gd name="T0" fmla="*/ 34 w 112"/>
              <a:gd name="T1" fmla="*/ 51 h 107"/>
              <a:gd name="T2" fmla="*/ 42 w 112"/>
              <a:gd name="T3" fmla="*/ 99 h 107"/>
              <a:gd name="T4" fmla="*/ 60 w 112"/>
              <a:gd name="T5" fmla="*/ 99 h 107"/>
              <a:gd name="T6" fmla="*/ 97 w 112"/>
              <a:gd name="T7" fmla="*/ 100 h 107"/>
              <a:gd name="T8" fmla="*/ 99 w 112"/>
              <a:gd name="T9" fmla="*/ 88 h 107"/>
              <a:gd name="T10" fmla="*/ 104 w 112"/>
              <a:gd name="T11" fmla="*/ 73 h 107"/>
              <a:gd name="T12" fmla="*/ 104 w 112"/>
              <a:gd name="T13" fmla="*/ 56 h 107"/>
              <a:gd name="T14" fmla="*/ 100 w 112"/>
              <a:gd name="T15" fmla="*/ 39 h 107"/>
              <a:gd name="T16" fmla="*/ 77 w 112"/>
              <a:gd name="T17" fmla="*/ 39 h 107"/>
              <a:gd name="T18" fmla="*/ 85 w 112"/>
              <a:gd name="T19" fmla="*/ 4 h 107"/>
              <a:gd name="T20" fmla="*/ 72 w 112"/>
              <a:gd name="T21" fmla="*/ 4 h 107"/>
              <a:gd name="T22" fmla="*/ 52 w 112"/>
              <a:gd name="T23" fmla="*/ 39 h 107"/>
              <a:gd name="T24" fmla="*/ 34 w 112"/>
              <a:gd name="T25" fmla="*/ 51 h 107"/>
              <a:gd name="T26" fmla="*/ 0 w 112"/>
              <a:gd name="T27" fmla="*/ 50 h 107"/>
              <a:gd name="T28" fmla="*/ 12 w 112"/>
              <a:gd name="T29" fmla="*/ 107 h 107"/>
              <a:gd name="T30" fmla="*/ 41 w 112"/>
              <a:gd name="T31" fmla="*/ 104 h 107"/>
              <a:gd name="T32" fmla="*/ 30 w 112"/>
              <a:gd name="T33" fmla="*/ 48 h 107"/>
              <a:gd name="T34" fmla="*/ 0 w 112"/>
              <a:gd name="T35" fmla="*/ 50 h 107"/>
              <a:gd name="T36" fmla="*/ 24 w 112"/>
              <a:gd name="T37" fmla="*/ 90 h 107"/>
              <a:gd name="T38" fmla="*/ 30 w 112"/>
              <a:gd name="T39" fmla="*/ 96 h 107"/>
              <a:gd name="T40" fmla="*/ 24 w 112"/>
              <a:gd name="T41" fmla="*/ 101 h 107"/>
              <a:gd name="T42" fmla="*/ 19 w 112"/>
              <a:gd name="T43" fmla="*/ 96 h 107"/>
              <a:gd name="T44" fmla="*/ 24 w 112"/>
              <a:gd name="T45" fmla="*/ 90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2" h="107">
                <a:moveTo>
                  <a:pt x="34" y="51"/>
                </a:moveTo>
                <a:cubicBezTo>
                  <a:pt x="31" y="71"/>
                  <a:pt x="33" y="83"/>
                  <a:pt x="42" y="99"/>
                </a:cubicBezTo>
                <a:cubicBezTo>
                  <a:pt x="49" y="97"/>
                  <a:pt x="56" y="97"/>
                  <a:pt x="60" y="99"/>
                </a:cubicBezTo>
                <a:cubicBezTo>
                  <a:pt x="73" y="102"/>
                  <a:pt x="85" y="103"/>
                  <a:pt x="97" y="100"/>
                </a:cubicBezTo>
                <a:cubicBezTo>
                  <a:pt x="102" y="94"/>
                  <a:pt x="101" y="91"/>
                  <a:pt x="99" y="88"/>
                </a:cubicBezTo>
                <a:cubicBezTo>
                  <a:pt x="106" y="85"/>
                  <a:pt x="109" y="80"/>
                  <a:pt x="104" y="73"/>
                </a:cubicBezTo>
                <a:cubicBezTo>
                  <a:pt x="112" y="65"/>
                  <a:pt x="110" y="60"/>
                  <a:pt x="104" y="56"/>
                </a:cubicBezTo>
                <a:cubicBezTo>
                  <a:pt x="110" y="49"/>
                  <a:pt x="109" y="43"/>
                  <a:pt x="100" y="39"/>
                </a:cubicBezTo>
                <a:cubicBezTo>
                  <a:pt x="93" y="40"/>
                  <a:pt x="84" y="39"/>
                  <a:pt x="77" y="39"/>
                </a:cubicBezTo>
                <a:cubicBezTo>
                  <a:pt x="86" y="29"/>
                  <a:pt x="95" y="20"/>
                  <a:pt x="85" y="4"/>
                </a:cubicBezTo>
                <a:cubicBezTo>
                  <a:pt x="80" y="0"/>
                  <a:pt x="76" y="0"/>
                  <a:pt x="72" y="4"/>
                </a:cubicBezTo>
                <a:cubicBezTo>
                  <a:pt x="76" y="15"/>
                  <a:pt x="60" y="26"/>
                  <a:pt x="52" y="39"/>
                </a:cubicBezTo>
                <a:cubicBezTo>
                  <a:pt x="47" y="47"/>
                  <a:pt x="39" y="51"/>
                  <a:pt x="34" y="51"/>
                </a:cubicBezTo>
                <a:moveTo>
                  <a:pt x="0" y="50"/>
                </a:moveTo>
                <a:cubicBezTo>
                  <a:pt x="1" y="73"/>
                  <a:pt x="3" y="86"/>
                  <a:pt x="12" y="107"/>
                </a:cubicBezTo>
                <a:cubicBezTo>
                  <a:pt x="21" y="102"/>
                  <a:pt x="31" y="106"/>
                  <a:pt x="41" y="104"/>
                </a:cubicBezTo>
                <a:cubicBezTo>
                  <a:pt x="32" y="101"/>
                  <a:pt x="26" y="71"/>
                  <a:pt x="30" y="48"/>
                </a:cubicBezTo>
                <a:cubicBezTo>
                  <a:pt x="19" y="51"/>
                  <a:pt x="10" y="51"/>
                  <a:pt x="0" y="50"/>
                </a:cubicBezTo>
                <a:moveTo>
                  <a:pt x="24" y="90"/>
                </a:moveTo>
                <a:cubicBezTo>
                  <a:pt x="27" y="90"/>
                  <a:pt x="30" y="93"/>
                  <a:pt x="30" y="96"/>
                </a:cubicBezTo>
                <a:cubicBezTo>
                  <a:pt x="30" y="99"/>
                  <a:pt x="27" y="101"/>
                  <a:pt x="24" y="101"/>
                </a:cubicBezTo>
                <a:cubicBezTo>
                  <a:pt x="21" y="101"/>
                  <a:pt x="19" y="99"/>
                  <a:pt x="19" y="96"/>
                </a:cubicBezTo>
                <a:cubicBezTo>
                  <a:pt x="19" y="93"/>
                  <a:pt x="21" y="90"/>
                  <a:pt x="24" y="90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6" name="Freeform 96"/>
          <p:cNvSpPr>
            <a:spLocks noEditPoints="1"/>
          </p:cNvSpPr>
          <p:nvPr/>
        </p:nvSpPr>
        <p:spPr bwMode="auto">
          <a:xfrm>
            <a:off x="6435220" y="3198136"/>
            <a:ext cx="535286" cy="669108"/>
          </a:xfrm>
          <a:custGeom>
            <a:avLst/>
            <a:gdLst>
              <a:gd name="T0" fmla="*/ 28 w 88"/>
              <a:gd name="T1" fmla="*/ 0 h 110"/>
              <a:gd name="T2" fmla="*/ 30 w 88"/>
              <a:gd name="T3" fmla="*/ 8 h 110"/>
              <a:gd name="T4" fmla="*/ 18 w 88"/>
              <a:gd name="T5" fmla="*/ 2 h 110"/>
              <a:gd name="T6" fmla="*/ 2 w 88"/>
              <a:gd name="T7" fmla="*/ 10 h 110"/>
              <a:gd name="T8" fmla="*/ 65 w 88"/>
              <a:gd name="T9" fmla="*/ 11 h 110"/>
              <a:gd name="T10" fmla="*/ 1 w 88"/>
              <a:gd name="T11" fmla="*/ 10 h 110"/>
              <a:gd name="T12" fmla="*/ 65 w 88"/>
              <a:gd name="T13" fmla="*/ 11 h 110"/>
              <a:gd name="T14" fmla="*/ 88 w 88"/>
              <a:gd name="T15" fmla="*/ 30 h 110"/>
              <a:gd name="T16" fmla="*/ 2 w 88"/>
              <a:gd name="T17" fmla="*/ 48 h 110"/>
              <a:gd name="T18" fmla="*/ 0 w 88"/>
              <a:gd name="T19" fmla="*/ 13 h 110"/>
              <a:gd name="T20" fmla="*/ 65 w 88"/>
              <a:gd name="T21" fmla="*/ 11 h 110"/>
              <a:gd name="T22" fmla="*/ 17 w 88"/>
              <a:gd name="T23" fmla="*/ 32 h 110"/>
              <a:gd name="T24" fmla="*/ 10 w 88"/>
              <a:gd name="T25" fmla="*/ 28 h 110"/>
              <a:gd name="T26" fmla="*/ 10 w 88"/>
              <a:gd name="T27" fmla="*/ 20 h 110"/>
              <a:gd name="T28" fmla="*/ 20 w 88"/>
              <a:gd name="T29" fmla="*/ 20 h 110"/>
              <a:gd name="T30" fmla="*/ 22 w 88"/>
              <a:gd name="T31" fmla="*/ 25 h 110"/>
              <a:gd name="T32" fmla="*/ 17 w 88"/>
              <a:gd name="T33" fmla="*/ 22 h 110"/>
              <a:gd name="T34" fmla="*/ 13 w 88"/>
              <a:gd name="T35" fmla="*/ 22 h 110"/>
              <a:gd name="T36" fmla="*/ 13 w 88"/>
              <a:gd name="T37" fmla="*/ 26 h 110"/>
              <a:gd name="T38" fmla="*/ 20 w 88"/>
              <a:gd name="T39" fmla="*/ 30 h 110"/>
              <a:gd name="T40" fmla="*/ 20 w 88"/>
              <a:gd name="T41" fmla="*/ 39 h 110"/>
              <a:gd name="T42" fmla="*/ 10 w 88"/>
              <a:gd name="T43" fmla="*/ 38 h 110"/>
              <a:gd name="T44" fmla="*/ 8 w 88"/>
              <a:gd name="T45" fmla="*/ 33 h 110"/>
              <a:gd name="T46" fmla="*/ 13 w 88"/>
              <a:gd name="T47" fmla="*/ 36 h 110"/>
              <a:gd name="T48" fmla="*/ 17 w 88"/>
              <a:gd name="T49" fmla="*/ 36 h 110"/>
              <a:gd name="T50" fmla="*/ 34 w 88"/>
              <a:gd name="T51" fmla="*/ 35 h 110"/>
              <a:gd name="T52" fmla="*/ 27 w 88"/>
              <a:gd name="T53" fmla="*/ 40 h 110"/>
              <a:gd name="T54" fmla="*/ 29 w 88"/>
              <a:gd name="T55" fmla="*/ 18 h 110"/>
              <a:gd name="T56" fmla="*/ 40 w 88"/>
              <a:gd name="T57" fmla="*/ 40 h 110"/>
              <a:gd name="T58" fmla="*/ 34 w 88"/>
              <a:gd name="T59" fmla="*/ 35 h 110"/>
              <a:gd name="T60" fmla="*/ 33 w 88"/>
              <a:gd name="T61" fmla="*/ 32 h 110"/>
              <a:gd name="T62" fmla="*/ 31 w 88"/>
              <a:gd name="T63" fmla="*/ 24 h 110"/>
              <a:gd name="T64" fmla="*/ 45 w 88"/>
              <a:gd name="T65" fmla="*/ 37 h 110"/>
              <a:gd name="T66" fmla="*/ 53 w 88"/>
              <a:gd name="T67" fmla="*/ 40 h 110"/>
              <a:gd name="T68" fmla="*/ 41 w 88"/>
              <a:gd name="T69" fmla="*/ 18 h 110"/>
              <a:gd name="T70" fmla="*/ 45 w 88"/>
              <a:gd name="T71" fmla="*/ 37 h 110"/>
              <a:gd name="T72" fmla="*/ 60 w 88"/>
              <a:gd name="T73" fmla="*/ 31 h 110"/>
              <a:gd name="T74" fmla="*/ 68 w 88"/>
              <a:gd name="T75" fmla="*/ 37 h 110"/>
              <a:gd name="T76" fmla="*/ 55 w 88"/>
              <a:gd name="T77" fmla="*/ 40 h 110"/>
              <a:gd name="T78" fmla="*/ 68 w 88"/>
              <a:gd name="T79" fmla="*/ 18 h 110"/>
              <a:gd name="T80" fmla="*/ 60 w 88"/>
              <a:gd name="T81" fmla="*/ 22 h 110"/>
              <a:gd name="T82" fmla="*/ 67 w 88"/>
              <a:gd name="T83" fmla="*/ 27 h 110"/>
              <a:gd name="T84" fmla="*/ 30 w 88"/>
              <a:gd name="T85" fmla="*/ 50 h 110"/>
              <a:gd name="T86" fmla="*/ 28 w 88"/>
              <a:gd name="T87" fmla="*/ 110 h 110"/>
              <a:gd name="T88" fmla="*/ 18 w 88"/>
              <a:gd name="T89" fmla="*/ 107 h 110"/>
              <a:gd name="T90" fmla="*/ 30 w 88"/>
              <a:gd name="T91" fmla="*/ 5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8" h="110">
                <a:moveTo>
                  <a:pt x="20" y="0"/>
                </a:moveTo>
                <a:cubicBezTo>
                  <a:pt x="28" y="0"/>
                  <a:pt x="28" y="0"/>
                  <a:pt x="28" y="0"/>
                </a:cubicBezTo>
                <a:cubicBezTo>
                  <a:pt x="29" y="0"/>
                  <a:pt x="30" y="1"/>
                  <a:pt x="30" y="2"/>
                </a:cubicBezTo>
                <a:cubicBezTo>
                  <a:pt x="30" y="8"/>
                  <a:pt x="30" y="8"/>
                  <a:pt x="30" y="8"/>
                </a:cubicBezTo>
                <a:cubicBezTo>
                  <a:pt x="18" y="8"/>
                  <a:pt x="18" y="8"/>
                  <a:pt x="18" y="8"/>
                </a:cubicBezTo>
                <a:cubicBezTo>
                  <a:pt x="18" y="2"/>
                  <a:pt x="18" y="2"/>
                  <a:pt x="18" y="2"/>
                </a:cubicBezTo>
                <a:cubicBezTo>
                  <a:pt x="18" y="1"/>
                  <a:pt x="19" y="0"/>
                  <a:pt x="20" y="0"/>
                </a:cubicBezTo>
                <a:moveTo>
                  <a:pt x="2" y="10"/>
                </a:moveTo>
                <a:cubicBezTo>
                  <a:pt x="62" y="11"/>
                  <a:pt x="62" y="11"/>
                  <a:pt x="62" y="11"/>
                </a:cubicBezTo>
                <a:cubicBezTo>
                  <a:pt x="65" y="11"/>
                  <a:pt x="65" y="11"/>
                  <a:pt x="65" y="11"/>
                </a:cubicBezTo>
                <a:cubicBezTo>
                  <a:pt x="1" y="11"/>
                  <a:pt x="1" y="11"/>
                  <a:pt x="1" y="11"/>
                </a:cubicBezTo>
                <a:cubicBezTo>
                  <a:pt x="1" y="10"/>
                  <a:pt x="1" y="10"/>
                  <a:pt x="1" y="10"/>
                </a:cubicBezTo>
                <a:cubicBezTo>
                  <a:pt x="1" y="10"/>
                  <a:pt x="2" y="10"/>
                  <a:pt x="2" y="10"/>
                </a:cubicBezTo>
                <a:moveTo>
                  <a:pt x="65" y="11"/>
                </a:moveTo>
                <a:cubicBezTo>
                  <a:pt x="71" y="11"/>
                  <a:pt x="71" y="11"/>
                  <a:pt x="71" y="11"/>
                </a:cubicBezTo>
                <a:cubicBezTo>
                  <a:pt x="71" y="11"/>
                  <a:pt x="86" y="27"/>
                  <a:pt x="88" y="30"/>
                </a:cubicBezTo>
                <a:cubicBezTo>
                  <a:pt x="88" y="32"/>
                  <a:pt x="71" y="49"/>
                  <a:pt x="71" y="49"/>
                </a:cubicBezTo>
                <a:cubicBezTo>
                  <a:pt x="2" y="48"/>
                  <a:pt x="2" y="48"/>
                  <a:pt x="2" y="48"/>
                </a:cubicBezTo>
                <a:cubicBezTo>
                  <a:pt x="1" y="48"/>
                  <a:pt x="0" y="47"/>
                  <a:pt x="0" y="45"/>
                </a:cubicBezTo>
                <a:cubicBezTo>
                  <a:pt x="0" y="13"/>
                  <a:pt x="0" y="13"/>
                  <a:pt x="0" y="13"/>
                </a:cubicBezTo>
                <a:cubicBezTo>
                  <a:pt x="0" y="12"/>
                  <a:pt x="0" y="11"/>
                  <a:pt x="1" y="11"/>
                </a:cubicBezTo>
                <a:lnTo>
                  <a:pt x="65" y="11"/>
                </a:lnTo>
                <a:close/>
                <a:moveTo>
                  <a:pt x="18" y="34"/>
                </a:moveTo>
                <a:cubicBezTo>
                  <a:pt x="18" y="33"/>
                  <a:pt x="18" y="33"/>
                  <a:pt x="17" y="32"/>
                </a:cubicBezTo>
                <a:cubicBezTo>
                  <a:pt x="17" y="32"/>
                  <a:pt x="16" y="31"/>
                  <a:pt x="15" y="31"/>
                </a:cubicBezTo>
                <a:cubicBezTo>
                  <a:pt x="13" y="30"/>
                  <a:pt x="11" y="29"/>
                  <a:pt x="10" y="28"/>
                </a:cubicBezTo>
                <a:cubicBezTo>
                  <a:pt x="9" y="27"/>
                  <a:pt x="8" y="26"/>
                  <a:pt x="8" y="24"/>
                </a:cubicBezTo>
                <a:cubicBezTo>
                  <a:pt x="8" y="22"/>
                  <a:pt x="9" y="21"/>
                  <a:pt x="10" y="20"/>
                </a:cubicBezTo>
                <a:cubicBezTo>
                  <a:pt x="11" y="19"/>
                  <a:pt x="13" y="18"/>
                  <a:pt x="15" y="18"/>
                </a:cubicBezTo>
                <a:cubicBezTo>
                  <a:pt x="17" y="18"/>
                  <a:pt x="19" y="19"/>
                  <a:pt x="20" y="20"/>
                </a:cubicBezTo>
                <a:cubicBezTo>
                  <a:pt x="21" y="21"/>
                  <a:pt x="22" y="23"/>
                  <a:pt x="22" y="25"/>
                </a:cubicBezTo>
                <a:cubicBezTo>
                  <a:pt x="22" y="25"/>
                  <a:pt x="22" y="25"/>
                  <a:pt x="22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4"/>
                  <a:pt x="18" y="23"/>
                  <a:pt x="17" y="22"/>
                </a:cubicBezTo>
                <a:cubicBezTo>
                  <a:pt x="17" y="22"/>
                  <a:pt x="16" y="22"/>
                  <a:pt x="15" y="22"/>
                </a:cubicBezTo>
                <a:cubicBezTo>
                  <a:pt x="14" y="22"/>
                  <a:pt x="14" y="22"/>
                  <a:pt x="13" y="22"/>
                </a:cubicBezTo>
                <a:cubicBezTo>
                  <a:pt x="13" y="23"/>
                  <a:pt x="12" y="23"/>
                  <a:pt x="12" y="24"/>
                </a:cubicBezTo>
                <a:cubicBezTo>
                  <a:pt x="12" y="25"/>
                  <a:pt x="13" y="25"/>
                  <a:pt x="13" y="26"/>
                </a:cubicBezTo>
                <a:cubicBezTo>
                  <a:pt x="14" y="26"/>
                  <a:pt x="15" y="27"/>
                  <a:pt x="16" y="27"/>
                </a:cubicBezTo>
                <a:cubicBezTo>
                  <a:pt x="18" y="28"/>
                  <a:pt x="19" y="29"/>
                  <a:pt x="20" y="30"/>
                </a:cubicBezTo>
                <a:cubicBezTo>
                  <a:pt x="22" y="31"/>
                  <a:pt x="22" y="33"/>
                  <a:pt x="22" y="34"/>
                </a:cubicBezTo>
                <a:cubicBezTo>
                  <a:pt x="22" y="36"/>
                  <a:pt x="21" y="38"/>
                  <a:pt x="20" y="39"/>
                </a:cubicBezTo>
                <a:cubicBezTo>
                  <a:pt x="19" y="40"/>
                  <a:pt x="17" y="40"/>
                  <a:pt x="15" y="40"/>
                </a:cubicBezTo>
                <a:cubicBezTo>
                  <a:pt x="13" y="40"/>
                  <a:pt x="11" y="40"/>
                  <a:pt x="10" y="38"/>
                </a:cubicBezTo>
                <a:cubicBezTo>
                  <a:pt x="8" y="37"/>
                  <a:pt x="8" y="36"/>
                  <a:pt x="8" y="33"/>
                </a:cubicBezTo>
                <a:cubicBezTo>
                  <a:pt x="8" y="33"/>
                  <a:pt x="8" y="33"/>
                  <a:pt x="8" y="33"/>
                </a:cubicBezTo>
                <a:cubicBezTo>
                  <a:pt x="12" y="33"/>
                  <a:pt x="12" y="33"/>
                  <a:pt x="12" y="33"/>
                </a:cubicBezTo>
                <a:cubicBezTo>
                  <a:pt x="12" y="35"/>
                  <a:pt x="12" y="35"/>
                  <a:pt x="13" y="36"/>
                </a:cubicBezTo>
                <a:cubicBezTo>
                  <a:pt x="13" y="37"/>
                  <a:pt x="14" y="37"/>
                  <a:pt x="15" y="37"/>
                </a:cubicBezTo>
                <a:cubicBezTo>
                  <a:pt x="16" y="37"/>
                  <a:pt x="17" y="37"/>
                  <a:pt x="17" y="36"/>
                </a:cubicBezTo>
                <a:cubicBezTo>
                  <a:pt x="18" y="36"/>
                  <a:pt x="18" y="35"/>
                  <a:pt x="18" y="34"/>
                </a:cubicBezTo>
                <a:moveTo>
                  <a:pt x="34" y="35"/>
                </a:moveTo>
                <a:cubicBezTo>
                  <a:pt x="29" y="35"/>
                  <a:pt x="29" y="35"/>
                  <a:pt x="29" y="35"/>
                </a:cubicBezTo>
                <a:cubicBezTo>
                  <a:pt x="27" y="40"/>
                  <a:pt x="27" y="40"/>
                  <a:pt x="27" y="40"/>
                </a:cubicBezTo>
                <a:cubicBezTo>
                  <a:pt x="23" y="40"/>
                  <a:pt x="23" y="40"/>
                  <a:pt x="23" y="40"/>
                </a:cubicBezTo>
                <a:cubicBezTo>
                  <a:pt x="29" y="18"/>
                  <a:pt x="29" y="18"/>
                  <a:pt x="29" y="18"/>
                </a:cubicBezTo>
                <a:cubicBezTo>
                  <a:pt x="34" y="18"/>
                  <a:pt x="34" y="18"/>
                  <a:pt x="34" y="18"/>
                </a:cubicBezTo>
                <a:cubicBezTo>
                  <a:pt x="40" y="40"/>
                  <a:pt x="40" y="40"/>
                  <a:pt x="40" y="40"/>
                </a:cubicBezTo>
                <a:cubicBezTo>
                  <a:pt x="35" y="40"/>
                  <a:pt x="35" y="40"/>
                  <a:pt x="35" y="40"/>
                </a:cubicBezTo>
                <a:lnTo>
                  <a:pt x="34" y="35"/>
                </a:lnTo>
                <a:close/>
                <a:moveTo>
                  <a:pt x="29" y="32"/>
                </a:moveTo>
                <a:cubicBezTo>
                  <a:pt x="33" y="32"/>
                  <a:pt x="33" y="32"/>
                  <a:pt x="33" y="32"/>
                </a:cubicBezTo>
                <a:cubicBezTo>
                  <a:pt x="31" y="24"/>
                  <a:pt x="31" y="24"/>
                  <a:pt x="31" y="24"/>
                </a:cubicBezTo>
                <a:cubicBezTo>
                  <a:pt x="31" y="24"/>
                  <a:pt x="31" y="24"/>
                  <a:pt x="31" y="24"/>
                </a:cubicBezTo>
                <a:lnTo>
                  <a:pt x="29" y="32"/>
                </a:lnTo>
                <a:close/>
                <a:moveTo>
                  <a:pt x="45" y="37"/>
                </a:moveTo>
                <a:cubicBezTo>
                  <a:pt x="53" y="37"/>
                  <a:pt x="53" y="37"/>
                  <a:pt x="53" y="37"/>
                </a:cubicBezTo>
                <a:cubicBezTo>
                  <a:pt x="53" y="40"/>
                  <a:pt x="53" y="40"/>
                  <a:pt x="53" y="40"/>
                </a:cubicBezTo>
                <a:cubicBezTo>
                  <a:pt x="41" y="40"/>
                  <a:pt x="41" y="40"/>
                  <a:pt x="41" y="40"/>
                </a:cubicBezTo>
                <a:cubicBezTo>
                  <a:pt x="41" y="18"/>
                  <a:pt x="41" y="18"/>
                  <a:pt x="41" y="18"/>
                </a:cubicBezTo>
                <a:cubicBezTo>
                  <a:pt x="45" y="18"/>
                  <a:pt x="45" y="18"/>
                  <a:pt x="45" y="18"/>
                </a:cubicBezTo>
                <a:lnTo>
                  <a:pt x="45" y="37"/>
                </a:lnTo>
                <a:close/>
                <a:moveTo>
                  <a:pt x="67" y="31"/>
                </a:moveTo>
                <a:cubicBezTo>
                  <a:pt x="60" y="31"/>
                  <a:pt x="60" y="31"/>
                  <a:pt x="60" y="31"/>
                </a:cubicBezTo>
                <a:cubicBezTo>
                  <a:pt x="60" y="37"/>
                  <a:pt x="60" y="37"/>
                  <a:pt x="60" y="37"/>
                </a:cubicBezTo>
                <a:cubicBezTo>
                  <a:pt x="68" y="37"/>
                  <a:pt x="68" y="37"/>
                  <a:pt x="68" y="37"/>
                </a:cubicBezTo>
                <a:cubicBezTo>
                  <a:pt x="68" y="40"/>
                  <a:pt x="68" y="40"/>
                  <a:pt x="68" y="40"/>
                </a:cubicBezTo>
                <a:cubicBezTo>
                  <a:pt x="55" y="40"/>
                  <a:pt x="55" y="40"/>
                  <a:pt x="55" y="40"/>
                </a:cubicBezTo>
                <a:cubicBezTo>
                  <a:pt x="55" y="18"/>
                  <a:pt x="55" y="18"/>
                  <a:pt x="55" y="18"/>
                </a:cubicBezTo>
                <a:cubicBezTo>
                  <a:pt x="68" y="18"/>
                  <a:pt x="68" y="18"/>
                  <a:pt x="68" y="18"/>
                </a:cubicBezTo>
                <a:cubicBezTo>
                  <a:pt x="68" y="22"/>
                  <a:pt x="68" y="22"/>
                  <a:pt x="68" y="22"/>
                </a:cubicBezTo>
                <a:cubicBezTo>
                  <a:pt x="60" y="22"/>
                  <a:pt x="60" y="22"/>
                  <a:pt x="60" y="22"/>
                </a:cubicBezTo>
                <a:cubicBezTo>
                  <a:pt x="60" y="27"/>
                  <a:pt x="60" y="27"/>
                  <a:pt x="60" y="27"/>
                </a:cubicBezTo>
                <a:cubicBezTo>
                  <a:pt x="67" y="27"/>
                  <a:pt x="67" y="27"/>
                  <a:pt x="67" y="27"/>
                </a:cubicBezTo>
                <a:lnTo>
                  <a:pt x="67" y="31"/>
                </a:lnTo>
                <a:close/>
                <a:moveTo>
                  <a:pt x="30" y="50"/>
                </a:moveTo>
                <a:cubicBezTo>
                  <a:pt x="30" y="107"/>
                  <a:pt x="30" y="107"/>
                  <a:pt x="30" y="107"/>
                </a:cubicBezTo>
                <a:cubicBezTo>
                  <a:pt x="30" y="109"/>
                  <a:pt x="29" y="110"/>
                  <a:pt x="28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19" y="110"/>
                  <a:pt x="18" y="109"/>
                  <a:pt x="18" y="107"/>
                </a:cubicBezTo>
                <a:cubicBezTo>
                  <a:pt x="18" y="50"/>
                  <a:pt x="18" y="50"/>
                  <a:pt x="18" y="50"/>
                </a:cubicBezTo>
                <a:lnTo>
                  <a:pt x="30" y="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7" name="Freeform 97"/>
          <p:cNvSpPr>
            <a:spLocks noEditPoints="1"/>
          </p:cNvSpPr>
          <p:nvPr/>
        </p:nvSpPr>
        <p:spPr bwMode="auto">
          <a:xfrm>
            <a:off x="4929725" y="3198136"/>
            <a:ext cx="460940" cy="669108"/>
          </a:xfrm>
          <a:custGeom>
            <a:avLst/>
            <a:gdLst>
              <a:gd name="T0" fmla="*/ 4 w 76"/>
              <a:gd name="T1" fmla="*/ 0 h 110"/>
              <a:gd name="T2" fmla="*/ 0 w 76"/>
              <a:gd name="T3" fmla="*/ 105 h 110"/>
              <a:gd name="T4" fmla="*/ 57 w 76"/>
              <a:gd name="T5" fmla="*/ 110 h 110"/>
              <a:gd name="T6" fmla="*/ 62 w 76"/>
              <a:gd name="T7" fmla="*/ 77 h 110"/>
              <a:gd name="T8" fmla="*/ 56 w 76"/>
              <a:gd name="T9" fmla="*/ 92 h 110"/>
              <a:gd name="T10" fmla="*/ 5 w 76"/>
              <a:gd name="T11" fmla="*/ 18 h 110"/>
              <a:gd name="T12" fmla="*/ 56 w 76"/>
              <a:gd name="T13" fmla="*/ 33 h 110"/>
              <a:gd name="T14" fmla="*/ 62 w 76"/>
              <a:gd name="T15" fmla="*/ 5 h 110"/>
              <a:gd name="T16" fmla="*/ 72 w 76"/>
              <a:gd name="T17" fmla="*/ 35 h 110"/>
              <a:gd name="T18" fmla="*/ 12 w 76"/>
              <a:gd name="T19" fmla="*/ 39 h 110"/>
              <a:gd name="T20" fmla="*/ 16 w 76"/>
              <a:gd name="T21" fmla="*/ 75 h 110"/>
              <a:gd name="T22" fmla="*/ 76 w 76"/>
              <a:gd name="T23" fmla="*/ 71 h 110"/>
              <a:gd name="T24" fmla="*/ 72 w 76"/>
              <a:gd name="T25" fmla="*/ 35 h 110"/>
              <a:gd name="T26" fmla="*/ 28 w 76"/>
              <a:gd name="T27" fmla="*/ 43 h 110"/>
              <a:gd name="T28" fmla="*/ 26 w 76"/>
              <a:gd name="T29" fmla="*/ 45 h 110"/>
              <a:gd name="T30" fmla="*/ 20 w 76"/>
              <a:gd name="T31" fmla="*/ 47 h 110"/>
              <a:gd name="T32" fmla="*/ 24 w 76"/>
              <a:gd name="T33" fmla="*/ 43 h 110"/>
              <a:gd name="T34" fmla="*/ 24 w 76"/>
              <a:gd name="T35" fmla="*/ 55 h 110"/>
              <a:gd name="T36" fmla="*/ 20 w 76"/>
              <a:gd name="T37" fmla="*/ 47 h 110"/>
              <a:gd name="T38" fmla="*/ 20 w 76"/>
              <a:gd name="T39" fmla="*/ 67 h 110"/>
              <a:gd name="T40" fmla="*/ 28 w 76"/>
              <a:gd name="T41" fmla="*/ 63 h 110"/>
              <a:gd name="T42" fmla="*/ 28 w 76"/>
              <a:gd name="T43" fmla="*/ 55 h 110"/>
              <a:gd name="T44" fmla="*/ 26 w 76"/>
              <a:gd name="T45" fmla="*/ 51 h 110"/>
              <a:gd name="T46" fmla="*/ 28 w 76"/>
              <a:gd name="T47" fmla="*/ 55 h 110"/>
              <a:gd name="T48" fmla="*/ 26 w 76"/>
              <a:gd name="T49" fmla="*/ 49 h 110"/>
              <a:gd name="T50" fmla="*/ 32 w 76"/>
              <a:gd name="T51" fmla="*/ 47 h 110"/>
              <a:gd name="T52" fmla="*/ 42 w 76"/>
              <a:gd name="T53" fmla="*/ 67 h 110"/>
              <a:gd name="T54" fmla="*/ 34 w 76"/>
              <a:gd name="T55" fmla="*/ 63 h 110"/>
              <a:gd name="T56" fmla="*/ 42 w 76"/>
              <a:gd name="T57" fmla="*/ 67 h 110"/>
              <a:gd name="T58" fmla="*/ 47 w 76"/>
              <a:gd name="T59" fmla="*/ 67 h 110"/>
              <a:gd name="T60" fmla="*/ 55 w 76"/>
              <a:gd name="T61" fmla="*/ 63 h 110"/>
              <a:gd name="T62" fmla="*/ 68 w 76"/>
              <a:gd name="T63" fmla="*/ 67 h 110"/>
              <a:gd name="T64" fmla="*/ 60 w 76"/>
              <a:gd name="T65" fmla="*/ 63 h 110"/>
              <a:gd name="T66" fmla="*/ 68 w 76"/>
              <a:gd name="T67" fmla="*/ 67 h 110"/>
              <a:gd name="T68" fmla="*/ 58 w 76"/>
              <a:gd name="T69" fmla="*/ 53 h 110"/>
              <a:gd name="T70" fmla="*/ 48 w 76"/>
              <a:gd name="T71" fmla="*/ 49 h 110"/>
              <a:gd name="T72" fmla="*/ 58 w 76"/>
              <a:gd name="T73" fmla="*/ 44 h 110"/>
              <a:gd name="T74" fmla="*/ 68 w 76"/>
              <a:gd name="T75" fmla="*/ 49 h 110"/>
              <a:gd name="T76" fmla="*/ 21 w 76"/>
              <a:gd name="T77" fmla="*/ 9 h 110"/>
              <a:gd name="T78" fmla="*/ 22 w 76"/>
              <a:gd name="T79" fmla="*/ 10 h 110"/>
              <a:gd name="T80" fmla="*/ 21 w 76"/>
              <a:gd name="T81" fmla="*/ 10 h 110"/>
              <a:gd name="T82" fmla="*/ 17 w 76"/>
              <a:gd name="T83" fmla="*/ 9 h 110"/>
              <a:gd name="T84" fmla="*/ 18 w 76"/>
              <a:gd name="T85" fmla="*/ 10 h 110"/>
              <a:gd name="T86" fmla="*/ 16 w 76"/>
              <a:gd name="T87" fmla="*/ 10 h 110"/>
              <a:gd name="T88" fmla="*/ 12 w 76"/>
              <a:gd name="T89" fmla="*/ 8 h 110"/>
              <a:gd name="T90" fmla="*/ 14 w 76"/>
              <a:gd name="T91" fmla="*/ 10 h 110"/>
              <a:gd name="T92" fmla="*/ 11 w 76"/>
              <a:gd name="T93" fmla="*/ 10 h 110"/>
              <a:gd name="T94" fmla="*/ 7 w 76"/>
              <a:gd name="T95" fmla="*/ 8 h 110"/>
              <a:gd name="T96" fmla="*/ 9 w 76"/>
              <a:gd name="T97" fmla="*/ 10 h 110"/>
              <a:gd name="T98" fmla="*/ 6 w 76"/>
              <a:gd name="T99" fmla="*/ 10 h 110"/>
              <a:gd name="T100" fmla="*/ 31 w 76"/>
              <a:gd name="T101" fmla="*/ 94 h 110"/>
              <a:gd name="T102" fmla="*/ 37 w 76"/>
              <a:gd name="T103" fmla="*/ 100 h 110"/>
              <a:gd name="T104" fmla="*/ 24 w 76"/>
              <a:gd name="T105" fmla="*/ 100 h 110"/>
              <a:gd name="T106" fmla="*/ 25 w 76"/>
              <a:gd name="T107" fmla="*/ 9 h 110"/>
              <a:gd name="T108" fmla="*/ 36 w 76"/>
              <a:gd name="T109" fmla="*/ 9 h 110"/>
              <a:gd name="T110" fmla="*/ 36 w 76"/>
              <a:gd name="T111" fmla="*/ 11 h 110"/>
              <a:gd name="T112" fmla="*/ 24 w 76"/>
              <a:gd name="T113" fmla="*/ 10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6" h="110">
                <a:moveTo>
                  <a:pt x="57" y="0"/>
                </a:moveTo>
                <a:cubicBezTo>
                  <a:pt x="4" y="0"/>
                  <a:pt x="4" y="0"/>
                  <a:pt x="4" y="0"/>
                </a:cubicBezTo>
                <a:cubicBezTo>
                  <a:pt x="1" y="0"/>
                  <a:pt x="0" y="2"/>
                  <a:pt x="0" y="5"/>
                </a:cubicBezTo>
                <a:cubicBezTo>
                  <a:pt x="0" y="105"/>
                  <a:pt x="0" y="105"/>
                  <a:pt x="0" y="105"/>
                </a:cubicBezTo>
                <a:cubicBezTo>
                  <a:pt x="0" y="108"/>
                  <a:pt x="1" y="110"/>
                  <a:pt x="4" y="110"/>
                </a:cubicBezTo>
                <a:cubicBezTo>
                  <a:pt x="57" y="110"/>
                  <a:pt x="57" y="110"/>
                  <a:pt x="57" y="110"/>
                </a:cubicBezTo>
                <a:cubicBezTo>
                  <a:pt x="60" y="110"/>
                  <a:pt x="62" y="108"/>
                  <a:pt x="62" y="105"/>
                </a:cubicBezTo>
                <a:cubicBezTo>
                  <a:pt x="62" y="77"/>
                  <a:pt x="62" y="77"/>
                  <a:pt x="62" y="77"/>
                </a:cubicBezTo>
                <a:cubicBezTo>
                  <a:pt x="56" y="77"/>
                  <a:pt x="56" y="77"/>
                  <a:pt x="56" y="77"/>
                </a:cubicBezTo>
                <a:cubicBezTo>
                  <a:pt x="56" y="92"/>
                  <a:pt x="56" y="92"/>
                  <a:pt x="56" y="92"/>
                </a:cubicBezTo>
                <a:cubicBezTo>
                  <a:pt x="5" y="92"/>
                  <a:pt x="5" y="92"/>
                  <a:pt x="5" y="92"/>
                </a:cubicBezTo>
                <a:cubicBezTo>
                  <a:pt x="5" y="18"/>
                  <a:pt x="5" y="18"/>
                  <a:pt x="5" y="18"/>
                </a:cubicBezTo>
                <a:cubicBezTo>
                  <a:pt x="56" y="18"/>
                  <a:pt x="56" y="18"/>
                  <a:pt x="56" y="18"/>
                </a:cubicBezTo>
                <a:cubicBezTo>
                  <a:pt x="56" y="33"/>
                  <a:pt x="56" y="33"/>
                  <a:pt x="56" y="33"/>
                </a:cubicBezTo>
                <a:cubicBezTo>
                  <a:pt x="62" y="33"/>
                  <a:pt x="62" y="33"/>
                  <a:pt x="62" y="33"/>
                </a:cubicBezTo>
                <a:cubicBezTo>
                  <a:pt x="62" y="5"/>
                  <a:pt x="62" y="5"/>
                  <a:pt x="62" y="5"/>
                </a:cubicBezTo>
                <a:cubicBezTo>
                  <a:pt x="62" y="2"/>
                  <a:pt x="60" y="0"/>
                  <a:pt x="57" y="0"/>
                </a:cubicBezTo>
                <a:moveTo>
                  <a:pt x="72" y="35"/>
                </a:moveTo>
                <a:cubicBezTo>
                  <a:pt x="16" y="35"/>
                  <a:pt x="16" y="35"/>
                  <a:pt x="16" y="35"/>
                </a:cubicBezTo>
                <a:cubicBezTo>
                  <a:pt x="14" y="35"/>
                  <a:pt x="12" y="37"/>
                  <a:pt x="12" y="39"/>
                </a:cubicBezTo>
                <a:cubicBezTo>
                  <a:pt x="12" y="71"/>
                  <a:pt x="12" y="71"/>
                  <a:pt x="12" y="71"/>
                </a:cubicBezTo>
                <a:cubicBezTo>
                  <a:pt x="12" y="73"/>
                  <a:pt x="14" y="75"/>
                  <a:pt x="16" y="75"/>
                </a:cubicBezTo>
                <a:cubicBezTo>
                  <a:pt x="72" y="75"/>
                  <a:pt x="72" y="75"/>
                  <a:pt x="72" y="75"/>
                </a:cubicBezTo>
                <a:cubicBezTo>
                  <a:pt x="75" y="75"/>
                  <a:pt x="76" y="73"/>
                  <a:pt x="76" y="71"/>
                </a:cubicBezTo>
                <a:cubicBezTo>
                  <a:pt x="76" y="39"/>
                  <a:pt x="76" y="39"/>
                  <a:pt x="76" y="39"/>
                </a:cubicBezTo>
                <a:cubicBezTo>
                  <a:pt x="76" y="37"/>
                  <a:pt x="75" y="35"/>
                  <a:pt x="72" y="35"/>
                </a:cubicBezTo>
                <a:moveTo>
                  <a:pt x="26" y="43"/>
                </a:moveTo>
                <a:cubicBezTo>
                  <a:pt x="28" y="43"/>
                  <a:pt x="28" y="43"/>
                  <a:pt x="28" y="43"/>
                </a:cubicBezTo>
                <a:cubicBezTo>
                  <a:pt x="30" y="43"/>
                  <a:pt x="31" y="44"/>
                  <a:pt x="32" y="45"/>
                </a:cubicBezTo>
                <a:cubicBezTo>
                  <a:pt x="26" y="45"/>
                  <a:pt x="26" y="45"/>
                  <a:pt x="26" y="45"/>
                </a:cubicBezTo>
                <a:lnTo>
                  <a:pt x="26" y="43"/>
                </a:lnTo>
                <a:close/>
                <a:moveTo>
                  <a:pt x="20" y="47"/>
                </a:moveTo>
                <a:cubicBezTo>
                  <a:pt x="20" y="45"/>
                  <a:pt x="22" y="43"/>
                  <a:pt x="24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4" y="55"/>
                  <a:pt x="24" y="55"/>
                  <a:pt x="24" y="55"/>
                </a:cubicBezTo>
                <a:cubicBezTo>
                  <a:pt x="24" y="55"/>
                  <a:pt x="24" y="55"/>
                  <a:pt x="24" y="55"/>
                </a:cubicBezTo>
                <a:cubicBezTo>
                  <a:pt x="22" y="55"/>
                  <a:pt x="20" y="53"/>
                  <a:pt x="20" y="51"/>
                </a:cubicBezTo>
                <a:lnTo>
                  <a:pt x="20" y="47"/>
                </a:lnTo>
                <a:close/>
                <a:moveTo>
                  <a:pt x="28" y="67"/>
                </a:moveTo>
                <a:cubicBezTo>
                  <a:pt x="20" y="67"/>
                  <a:pt x="20" y="67"/>
                  <a:pt x="20" y="67"/>
                </a:cubicBezTo>
                <a:cubicBezTo>
                  <a:pt x="20" y="63"/>
                  <a:pt x="20" y="63"/>
                  <a:pt x="20" y="63"/>
                </a:cubicBezTo>
                <a:cubicBezTo>
                  <a:pt x="28" y="63"/>
                  <a:pt x="28" y="63"/>
                  <a:pt x="28" y="63"/>
                </a:cubicBezTo>
                <a:lnTo>
                  <a:pt x="28" y="67"/>
                </a:lnTo>
                <a:close/>
                <a:moveTo>
                  <a:pt x="28" y="55"/>
                </a:moveTo>
                <a:cubicBezTo>
                  <a:pt x="26" y="55"/>
                  <a:pt x="26" y="55"/>
                  <a:pt x="26" y="55"/>
                </a:cubicBezTo>
                <a:cubicBezTo>
                  <a:pt x="26" y="51"/>
                  <a:pt x="26" y="51"/>
                  <a:pt x="26" y="51"/>
                </a:cubicBezTo>
                <a:cubicBezTo>
                  <a:pt x="32" y="51"/>
                  <a:pt x="32" y="51"/>
                  <a:pt x="32" y="51"/>
                </a:cubicBezTo>
                <a:cubicBezTo>
                  <a:pt x="32" y="53"/>
                  <a:pt x="30" y="55"/>
                  <a:pt x="28" y="55"/>
                </a:cubicBezTo>
                <a:moveTo>
                  <a:pt x="32" y="49"/>
                </a:moveTo>
                <a:cubicBezTo>
                  <a:pt x="26" y="49"/>
                  <a:pt x="26" y="49"/>
                  <a:pt x="26" y="49"/>
                </a:cubicBezTo>
                <a:cubicBezTo>
                  <a:pt x="26" y="47"/>
                  <a:pt x="26" y="47"/>
                  <a:pt x="26" y="47"/>
                </a:cubicBezTo>
                <a:cubicBezTo>
                  <a:pt x="32" y="47"/>
                  <a:pt x="32" y="47"/>
                  <a:pt x="32" y="47"/>
                </a:cubicBezTo>
                <a:lnTo>
                  <a:pt x="32" y="49"/>
                </a:lnTo>
                <a:close/>
                <a:moveTo>
                  <a:pt x="42" y="67"/>
                </a:moveTo>
                <a:cubicBezTo>
                  <a:pt x="34" y="67"/>
                  <a:pt x="34" y="67"/>
                  <a:pt x="34" y="67"/>
                </a:cubicBezTo>
                <a:cubicBezTo>
                  <a:pt x="34" y="63"/>
                  <a:pt x="34" y="63"/>
                  <a:pt x="34" y="63"/>
                </a:cubicBezTo>
                <a:cubicBezTo>
                  <a:pt x="42" y="63"/>
                  <a:pt x="42" y="63"/>
                  <a:pt x="42" y="63"/>
                </a:cubicBezTo>
                <a:lnTo>
                  <a:pt x="42" y="67"/>
                </a:lnTo>
                <a:close/>
                <a:moveTo>
                  <a:pt x="55" y="67"/>
                </a:moveTo>
                <a:cubicBezTo>
                  <a:pt x="47" y="67"/>
                  <a:pt x="47" y="67"/>
                  <a:pt x="47" y="67"/>
                </a:cubicBezTo>
                <a:cubicBezTo>
                  <a:pt x="47" y="63"/>
                  <a:pt x="47" y="63"/>
                  <a:pt x="47" y="63"/>
                </a:cubicBezTo>
                <a:cubicBezTo>
                  <a:pt x="55" y="63"/>
                  <a:pt x="55" y="63"/>
                  <a:pt x="55" y="63"/>
                </a:cubicBezTo>
                <a:lnTo>
                  <a:pt x="55" y="67"/>
                </a:lnTo>
                <a:close/>
                <a:moveTo>
                  <a:pt x="68" y="67"/>
                </a:moveTo>
                <a:cubicBezTo>
                  <a:pt x="60" y="67"/>
                  <a:pt x="60" y="67"/>
                  <a:pt x="60" y="67"/>
                </a:cubicBezTo>
                <a:cubicBezTo>
                  <a:pt x="60" y="63"/>
                  <a:pt x="60" y="63"/>
                  <a:pt x="60" y="63"/>
                </a:cubicBezTo>
                <a:cubicBezTo>
                  <a:pt x="68" y="63"/>
                  <a:pt x="68" y="63"/>
                  <a:pt x="68" y="63"/>
                </a:cubicBezTo>
                <a:lnTo>
                  <a:pt x="68" y="67"/>
                </a:lnTo>
                <a:close/>
                <a:moveTo>
                  <a:pt x="62" y="55"/>
                </a:moveTo>
                <a:cubicBezTo>
                  <a:pt x="61" y="55"/>
                  <a:pt x="59" y="54"/>
                  <a:pt x="58" y="53"/>
                </a:cubicBezTo>
                <a:cubicBezTo>
                  <a:pt x="57" y="54"/>
                  <a:pt x="56" y="55"/>
                  <a:pt x="54" y="55"/>
                </a:cubicBezTo>
                <a:cubicBezTo>
                  <a:pt x="51" y="55"/>
                  <a:pt x="48" y="52"/>
                  <a:pt x="48" y="49"/>
                </a:cubicBezTo>
                <a:cubicBezTo>
                  <a:pt x="48" y="46"/>
                  <a:pt x="51" y="43"/>
                  <a:pt x="54" y="43"/>
                </a:cubicBezTo>
                <a:cubicBezTo>
                  <a:pt x="56" y="43"/>
                  <a:pt x="57" y="44"/>
                  <a:pt x="58" y="44"/>
                </a:cubicBezTo>
                <a:cubicBezTo>
                  <a:pt x="59" y="44"/>
                  <a:pt x="61" y="43"/>
                  <a:pt x="62" y="43"/>
                </a:cubicBezTo>
                <a:cubicBezTo>
                  <a:pt x="66" y="43"/>
                  <a:pt x="68" y="46"/>
                  <a:pt x="68" y="49"/>
                </a:cubicBezTo>
                <a:cubicBezTo>
                  <a:pt x="68" y="52"/>
                  <a:pt x="66" y="55"/>
                  <a:pt x="62" y="55"/>
                </a:cubicBezTo>
                <a:moveTo>
                  <a:pt x="21" y="9"/>
                </a:moveTo>
                <a:cubicBezTo>
                  <a:pt x="21" y="9"/>
                  <a:pt x="21" y="9"/>
                  <a:pt x="21" y="9"/>
                </a:cubicBezTo>
                <a:cubicBezTo>
                  <a:pt x="21" y="9"/>
                  <a:pt x="22" y="10"/>
                  <a:pt x="22" y="10"/>
                </a:cubicBezTo>
                <a:cubicBezTo>
                  <a:pt x="22" y="10"/>
                  <a:pt x="21" y="10"/>
                  <a:pt x="21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1" y="10"/>
                  <a:pt x="21" y="9"/>
                  <a:pt x="21" y="9"/>
                </a:cubicBezTo>
                <a:moveTo>
                  <a:pt x="17" y="9"/>
                </a:moveTo>
                <a:cubicBezTo>
                  <a:pt x="17" y="9"/>
                  <a:pt x="17" y="9"/>
                  <a:pt x="17" y="9"/>
                </a:cubicBezTo>
                <a:cubicBezTo>
                  <a:pt x="18" y="9"/>
                  <a:pt x="18" y="9"/>
                  <a:pt x="18" y="10"/>
                </a:cubicBezTo>
                <a:cubicBezTo>
                  <a:pt x="18" y="10"/>
                  <a:pt x="18" y="11"/>
                  <a:pt x="17" y="11"/>
                </a:cubicBezTo>
                <a:cubicBezTo>
                  <a:pt x="17" y="11"/>
                  <a:pt x="16" y="10"/>
                  <a:pt x="16" y="10"/>
                </a:cubicBezTo>
                <a:cubicBezTo>
                  <a:pt x="16" y="9"/>
                  <a:pt x="17" y="9"/>
                  <a:pt x="17" y="9"/>
                </a:cubicBezTo>
                <a:moveTo>
                  <a:pt x="12" y="8"/>
                </a:moveTo>
                <a:cubicBezTo>
                  <a:pt x="12" y="8"/>
                  <a:pt x="12" y="8"/>
                  <a:pt x="12" y="8"/>
                </a:cubicBezTo>
                <a:cubicBezTo>
                  <a:pt x="13" y="8"/>
                  <a:pt x="14" y="9"/>
                  <a:pt x="14" y="10"/>
                </a:cubicBezTo>
                <a:cubicBezTo>
                  <a:pt x="14" y="10"/>
                  <a:pt x="13" y="11"/>
                  <a:pt x="12" y="11"/>
                </a:cubicBezTo>
                <a:cubicBezTo>
                  <a:pt x="12" y="11"/>
                  <a:pt x="11" y="10"/>
                  <a:pt x="11" y="10"/>
                </a:cubicBezTo>
                <a:cubicBezTo>
                  <a:pt x="11" y="9"/>
                  <a:pt x="12" y="8"/>
                  <a:pt x="12" y="8"/>
                </a:cubicBezTo>
                <a:moveTo>
                  <a:pt x="7" y="8"/>
                </a:moveTo>
                <a:cubicBezTo>
                  <a:pt x="7" y="8"/>
                  <a:pt x="7" y="8"/>
                  <a:pt x="7" y="8"/>
                </a:cubicBezTo>
                <a:cubicBezTo>
                  <a:pt x="8" y="8"/>
                  <a:pt x="9" y="9"/>
                  <a:pt x="9" y="10"/>
                </a:cubicBezTo>
                <a:cubicBezTo>
                  <a:pt x="9" y="11"/>
                  <a:pt x="8" y="11"/>
                  <a:pt x="7" y="11"/>
                </a:cubicBezTo>
                <a:cubicBezTo>
                  <a:pt x="6" y="11"/>
                  <a:pt x="6" y="11"/>
                  <a:pt x="6" y="10"/>
                </a:cubicBezTo>
                <a:cubicBezTo>
                  <a:pt x="6" y="9"/>
                  <a:pt x="6" y="8"/>
                  <a:pt x="7" y="8"/>
                </a:cubicBezTo>
                <a:moveTo>
                  <a:pt x="31" y="94"/>
                </a:moveTo>
                <a:cubicBezTo>
                  <a:pt x="31" y="94"/>
                  <a:pt x="31" y="94"/>
                  <a:pt x="31" y="94"/>
                </a:cubicBezTo>
                <a:cubicBezTo>
                  <a:pt x="34" y="94"/>
                  <a:pt x="37" y="97"/>
                  <a:pt x="37" y="100"/>
                </a:cubicBezTo>
                <a:cubicBezTo>
                  <a:pt x="37" y="104"/>
                  <a:pt x="34" y="107"/>
                  <a:pt x="31" y="107"/>
                </a:cubicBezTo>
                <a:cubicBezTo>
                  <a:pt x="27" y="107"/>
                  <a:pt x="24" y="104"/>
                  <a:pt x="24" y="100"/>
                </a:cubicBezTo>
                <a:cubicBezTo>
                  <a:pt x="24" y="97"/>
                  <a:pt x="27" y="94"/>
                  <a:pt x="31" y="94"/>
                </a:cubicBezTo>
                <a:moveTo>
                  <a:pt x="25" y="9"/>
                </a:moveTo>
                <a:cubicBezTo>
                  <a:pt x="25" y="9"/>
                  <a:pt x="25" y="9"/>
                  <a:pt x="25" y="9"/>
                </a:cubicBezTo>
                <a:cubicBezTo>
                  <a:pt x="36" y="9"/>
                  <a:pt x="36" y="9"/>
                  <a:pt x="36" y="9"/>
                </a:cubicBezTo>
                <a:cubicBezTo>
                  <a:pt x="36" y="9"/>
                  <a:pt x="37" y="10"/>
                  <a:pt x="37" y="10"/>
                </a:cubicBezTo>
                <a:cubicBezTo>
                  <a:pt x="37" y="11"/>
                  <a:pt x="36" y="11"/>
                  <a:pt x="36" y="11"/>
                </a:cubicBezTo>
                <a:cubicBezTo>
                  <a:pt x="25" y="11"/>
                  <a:pt x="25" y="11"/>
                  <a:pt x="25" y="11"/>
                </a:cubicBezTo>
                <a:cubicBezTo>
                  <a:pt x="24" y="11"/>
                  <a:pt x="24" y="11"/>
                  <a:pt x="24" y="10"/>
                </a:cubicBezTo>
                <a:cubicBezTo>
                  <a:pt x="24" y="10"/>
                  <a:pt x="24" y="9"/>
                  <a:pt x="25" y="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8" name="Freeform 98"/>
          <p:cNvSpPr>
            <a:spLocks noEditPoints="1"/>
          </p:cNvSpPr>
          <p:nvPr/>
        </p:nvSpPr>
        <p:spPr bwMode="auto">
          <a:xfrm>
            <a:off x="3282977" y="3222300"/>
            <a:ext cx="669108" cy="620784"/>
          </a:xfrm>
          <a:custGeom>
            <a:avLst/>
            <a:gdLst>
              <a:gd name="T0" fmla="*/ 17 w 110"/>
              <a:gd name="T1" fmla="*/ 55 h 102"/>
              <a:gd name="T2" fmla="*/ 51 w 110"/>
              <a:gd name="T3" fmla="*/ 4 h 102"/>
              <a:gd name="T4" fmla="*/ 60 w 110"/>
              <a:gd name="T5" fmla="*/ 4 h 102"/>
              <a:gd name="T6" fmla="*/ 93 w 110"/>
              <a:gd name="T7" fmla="*/ 55 h 102"/>
              <a:gd name="T8" fmla="*/ 107 w 110"/>
              <a:gd name="T9" fmla="*/ 58 h 102"/>
              <a:gd name="T10" fmla="*/ 110 w 110"/>
              <a:gd name="T11" fmla="*/ 93 h 102"/>
              <a:gd name="T12" fmla="*/ 101 w 110"/>
              <a:gd name="T13" fmla="*/ 102 h 102"/>
              <a:gd name="T14" fmla="*/ 3 w 110"/>
              <a:gd name="T15" fmla="*/ 99 h 102"/>
              <a:gd name="T16" fmla="*/ 0 w 110"/>
              <a:gd name="T17" fmla="*/ 65 h 102"/>
              <a:gd name="T18" fmla="*/ 10 w 110"/>
              <a:gd name="T19" fmla="*/ 55 h 102"/>
              <a:gd name="T20" fmla="*/ 55 w 110"/>
              <a:gd name="T21" fmla="*/ 8 h 102"/>
              <a:gd name="T22" fmla="*/ 21 w 110"/>
              <a:gd name="T23" fmla="*/ 55 h 102"/>
              <a:gd name="T24" fmla="*/ 57 w 110"/>
              <a:gd name="T25" fmla="*/ 8 h 102"/>
              <a:gd name="T26" fmla="*/ 96 w 110"/>
              <a:gd name="T27" fmla="*/ 58 h 102"/>
              <a:gd name="T28" fmla="*/ 92 w 110"/>
              <a:gd name="T29" fmla="*/ 62 h 102"/>
              <a:gd name="T30" fmla="*/ 96 w 110"/>
              <a:gd name="T31" fmla="*/ 66 h 102"/>
              <a:gd name="T32" fmla="*/ 100 w 110"/>
              <a:gd name="T33" fmla="*/ 62 h 102"/>
              <a:gd name="T34" fmla="*/ 17 w 110"/>
              <a:gd name="T35" fmla="*/ 59 h 102"/>
              <a:gd name="T36" fmla="*/ 11 w 110"/>
              <a:gd name="T37" fmla="*/ 59 h 102"/>
              <a:gd name="T38" fmla="*/ 11 w 110"/>
              <a:gd name="T39" fmla="*/ 65 h 102"/>
              <a:gd name="T40" fmla="*/ 17 w 110"/>
              <a:gd name="T41" fmla="*/ 65 h 102"/>
              <a:gd name="T42" fmla="*/ 17 w 110"/>
              <a:gd name="T43" fmla="*/ 59 h 102"/>
              <a:gd name="T44" fmla="*/ 34 w 110"/>
              <a:gd name="T45" fmla="*/ 91 h 102"/>
              <a:gd name="T46" fmla="*/ 22 w 110"/>
              <a:gd name="T47" fmla="*/ 91 h 102"/>
              <a:gd name="T48" fmla="*/ 20 w 110"/>
              <a:gd name="T49" fmla="*/ 78 h 102"/>
              <a:gd name="T50" fmla="*/ 28 w 110"/>
              <a:gd name="T51" fmla="*/ 69 h 102"/>
              <a:gd name="T52" fmla="*/ 36 w 110"/>
              <a:gd name="T53" fmla="*/ 78 h 102"/>
              <a:gd name="T54" fmla="*/ 33 w 110"/>
              <a:gd name="T55" fmla="*/ 78 h 102"/>
              <a:gd name="T56" fmla="*/ 28 w 110"/>
              <a:gd name="T57" fmla="*/ 72 h 102"/>
              <a:gd name="T58" fmla="*/ 23 w 110"/>
              <a:gd name="T59" fmla="*/ 78 h 102"/>
              <a:gd name="T60" fmla="*/ 25 w 110"/>
              <a:gd name="T61" fmla="*/ 89 h 102"/>
              <a:gd name="T62" fmla="*/ 31 w 110"/>
              <a:gd name="T63" fmla="*/ 89 h 102"/>
              <a:gd name="T64" fmla="*/ 33 w 110"/>
              <a:gd name="T65" fmla="*/ 78 h 102"/>
              <a:gd name="T66" fmla="*/ 43 w 110"/>
              <a:gd name="T67" fmla="*/ 93 h 102"/>
              <a:gd name="T68" fmla="*/ 40 w 110"/>
              <a:gd name="T69" fmla="*/ 69 h 102"/>
              <a:gd name="T70" fmla="*/ 53 w 110"/>
              <a:gd name="T71" fmla="*/ 71 h 102"/>
              <a:gd name="T72" fmla="*/ 53 w 110"/>
              <a:gd name="T73" fmla="*/ 82 h 102"/>
              <a:gd name="T74" fmla="*/ 43 w 110"/>
              <a:gd name="T75" fmla="*/ 84 h 102"/>
              <a:gd name="T76" fmla="*/ 47 w 110"/>
              <a:gd name="T77" fmla="*/ 81 h 102"/>
              <a:gd name="T78" fmla="*/ 51 w 110"/>
              <a:gd name="T79" fmla="*/ 76 h 102"/>
              <a:gd name="T80" fmla="*/ 47 w 110"/>
              <a:gd name="T81" fmla="*/ 72 h 102"/>
              <a:gd name="T82" fmla="*/ 43 w 110"/>
              <a:gd name="T83" fmla="*/ 81 h 102"/>
              <a:gd name="T84" fmla="*/ 61 w 110"/>
              <a:gd name="T85" fmla="*/ 82 h 102"/>
              <a:gd name="T86" fmla="*/ 71 w 110"/>
              <a:gd name="T87" fmla="*/ 90 h 102"/>
              <a:gd name="T88" fmla="*/ 58 w 110"/>
              <a:gd name="T89" fmla="*/ 93 h 102"/>
              <a:gd name="T90" fmla="*/ 71 w 110"/>
              <a:gd name="T91" fmla="*/ 69 h 102"/>
              <a:gd name="T92" fmla="*/ 61 w 110"/>
              <a:gd name="T93" fmla="*/ 72 h 102"/>
              <a:gd name="T94" fmla="*/ 70 w 110"/>
              <a:gd name="T95" fmla="*/ 79 h 102"/>
              <a:gd name="T96" fmla="*/ 90 w 110"/>
              <a:gd name="T97" fmla="*/ 93 h 102"/>
              <a:gd name="T98" fmla="*/ 78 w 110"/>
              <a:gd name="T99" fmla="*/ 75 h 102"/>
              <a:gd name="T100" fmla="*/ 78 w 110"/>
              <a:gd name="T101" fmla="*/ 93 h 102"/>
              <a:gd name="T102" fmla="*/ 74 w 110"/>
              <a:gd name="T103" fmla="*/ 69 h 102"/>
              <a:gd name="T104" fmla="*/ 87 w 110"/>
              <a:gd name="T105" fmla="*/ 87 h 102"/>
              <a:gd name="T106" fmla="*/ 87 w 110"/>
              <a:gd name="T107" fmla="*/ 69 h 102"/>
              <a:gd name="T108" fmla="*/ 90 w 110"/>
              <a:gd name="T109" fmla="*/ 93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0" h="102">
                <a:moveTo>
                  <a:pt x="10" y="55"/>
                </a:moveTo>
                <a:cubicBezTo>
                  <a:pt x="17" y="55"/>
                  <a:pt x="17" y="55"/>
                  <a:pt x="17" y="55"/>
                </a:cubicBezTo>
                <a:cubicBezTo>
                  <a:pt x="52" y="6"/>
                  <a:pt x="52" y="6"/>
                  <a:pt x="52" y="6"/>
                </a:cubicBezTo>
                <a:cubicBezTo>
                  <a:pt x="51" y="5"/>
                  <a:pt x="51" y="5"/>
                  <a:pt x="51" y="4"/>
                </a:cubicBezTo>
                <a:cubicBezTo>
                  <a:pt x="51" y="2"/>
                  <a:pt x="53" y="0"/>
                  <a:pt x="55" y="0"/>
                </a:cubicBezTo>
                <a:cubicBezTo>
                  <a:pt x="58" y="0"/>
                  <a:pt x="60" y="2"/>
                  <a:pt x="60" y="4"/>
                </a:cubicBezTo>
                <a:cubicBezTo>
                  <a:pt x="60" y="5"/>
                  <a:pt x="59" y="6"/>
                  <a:pt x="59" y="7"/>
                </a:cubicBezTo>
                <a:cubicBezTo>
                  <a:pt x="93" y="55"/>
                  <a:pt x="93" y="55"/>
                  <a:pt x="93" y="55"/>
                </a:cubicBezTo>
                <a:cubicBezTo>
                  <a:pt x="101" y="55"/>
                  <a:pt x="101" y="55"/>
                  <a:pt x="101" y="55"/>
                </a:cubicBezTo>
                <a:cubicBezTo>
                  <a:pt x="103" y="55"/>
                  <a:pt x="105" y="56"/>
                  <a:pt x="107" y="58"/>
                </a:cubicBezTo>
                <a:cubicBezTo>
                  <a:pt x="109" y="60"/>
                  <a:pt x="110" y="62"/>
                  <a:pt x="110" y="65"/>
                </a:cubicBezTo>
                <a:cubicBezTo>
                  <a:pt x="110" y="93"/>
                  <a:pt x="110" y="93"/>
                  <a:pt x="110" y="93"/>
                </a:cubicBezTo>
                <a:cubicBezTo>
                  <a:pt x="110" y="95"/>
                  <a:pt x="109" y="98"/>
                  <a:pt x="107" y="99"/>
                </a:cubicBezTo>
                <a:cubicBezTo>
                  <a:pt x="105" y="101"/>
                  <a:pt x="103" y="102"/>
                  <a:pt x="101" y="102"/>
                </a:cubicBezTo>
                <a:cubicBezTo>
                  <a:pt x="10" y="102"/>
                  <a:pt x="10" y="102"/>
                  <a:pt x="10" y="102"/>
                </a:cubicBezTo>
                <a:cubicBezTo>
                  <a:pt x="7" y="102"/>
                  <a:pt x="5" y="101"/>
                  <a:pt x="3" y="99"/>
                </a:cubicBezTo>
                <a:cubicBezTo>
                  <a:pt x="1" y="98"/>
                  <a:pt x="0" y="95"/>
                  <a:pt x="0" y="93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2"/>
                  <a:pt x="1" y="60"/>
                  <a:pt x="3" y="58"/>
                </a:cubicBezTo>
                <a:cubicBezTo>
                  <a:pt x="5" y="56"/>
                  <a:pt x="7" y="55"/>
                  <a:pt x="10" y="55"/>
                </a:cubicBezTo>
                <a:moveTo>
                  <a:pt x="57" y="8"/>
                </a:moveTo>
                <a:cubicBezTo>
                  <a:pt x="56" y="8"/>
                  <a:pt x="56" y="8"/>
                  <a:pt x="55" y="8"/>
                </a:cubicBezTo>
                <a:cubicBezTo>
                  <a:pt x="55" y="8"/>
                  <a:pt x="54" y="8"/>
                  <a:pt x="53" y="8"/>
                </a:cubicBezTo>
                <a:cubicBezTo>
                  <a:pt x="21" y="55"/>
                  <a:pt x="21" y="55"/>
                  <a:pt x="21" y="55"/>
                </a:cubicBezTo>
                <a:cubicBezTo>
                  <a:pt x="90" y="55"/>
                  <a:pt x="90" y="55"/>
                  <a:pt x="90" y="55"/>
                </a:cubicBezTo>
                <a:lnTo>
                  <a:pt x="57" y="8"/>
                </a:lnTo>
                <a:close/>
                <a:moveTo>
                  <a:pt x="99" y="59"/>
                </a:moveTo>
                <a:cubicBezTo>
                  <a:pt x="98" y="58"/>
                  <a:pt x="97" y="58"/>
                  <a:pt x="96" y="58"/>
                </a:cubicBezTo>
                <a:cubicBezTo>
                  <a:pt x="95" y="58"/>
                  <a:pt x="94" y="58"/>
                  <a:pt x="93" y="59"/>
                </a:cubicBezTo>
                <a:cubicBezTo>
                  <a:pt x="92" y="60"/>
                  <a:pt x="92" y="61"/>
                  <a:pt x="92" y="62"/>
                </a:cubicBezTo>
                <a:cubicBezTo>
                  <a:pt x="92" y="63"/>
                  <a:pt x="92" y="64"/>
                  <a:pt x="93" y="65"/>
                </a:cubicBezTo>
                <a:cubicBezTo>
                  <a:pt x="94" y="65"/>
                  <a:pt x="95" y="66"/>
                  <a:pt x="96" y="66"/>
                </a:cubicBezTo>
                <a:cubicBezTo>
                  <a:pt x="97" y="66"/>
                  <a:pt x="98" y="65"/>
                  <a:pt x="99" y="65"/>
                </a:cubicBezTo>
                <a:cubicBezTo>
                  <a:pt x="99" y="64"/>
                  <a:pt x="100" y="63"/>
                  <a:pt x="100" y="62"/>
                </a:cubicBezTo>
                <a:cubicBezTo>
                  <a:pt x="100" y="61"/>
                  <a:pt x="99" y="60"/>
                  <a:pt x="99" y="59"/>
                </a:cubicBezTo>
                <a:moveTo>
                  <a:pt x="17" y="59"/>
                </a:moveTo>
                <a:cubicBezTo>
                  <a:pt x="16" y="58"/>
                  <a:pt x="15" y="58"/>
                  <a:pt x="14" y="58"/>
                </a:cubicBezTo>
                <a:cubicBezTo>
                  <a:pt x="13" y="58"/>
                  <a:pt x="12" y="58"/>
                  <a:pt x="11" y="59"/>
                </a:cubicBezTo>
                <a:cubicBezTo>
                  <a:pt x="10" y="60"/>
                  <a:pt x="10" y="61"/>
                  <a:pt x="10" y="62"/>
                </a:cubicBezTo>
                <a:cubicBezTo>
                  <a:pt x="10" y="63"/>
                  <a:pt x="10" y="64"/>
                  <a:pt x="11" y="65"/>
                </a:cubicBezTo>
                <a:cubicBezTo>
                  <a:pt x="12" y="65"/>
                  <a:pt x="13" y="66"/>
                  <a:pt x="14" y="66"/>
                </a:cubicBezTo>
                <a:cubicBezTo>
                  <a:pt x="15" y="66"/>
                  <a:pt x="16" y="65"/>
                  <a:pt x="17" y="65"/>
                </a:cubicBezTo>
                <a:cubicBezTo>
                  <a:pt x="17" y="64"/>
                  <a:pt x="18" y="63"/>
                  <a:pt x="18" y="62"/>
                </a:cubicBezTo>
                <a:cubicBezTo>
                  <a:pt x="18" y="61"/>
                  <a:pt x="17" y="60"/>
                  <a:pt x="17" y="59"/>
                </a:cubicBezTo>
                <a:moveTo>
                  <a:pt x="36" y="84"/>
                </a:moveTo>
                <a:cubicBezTo>
                  <a:pt x="36" y="87"/>
                  <a:pt x="35" y="89"/>
                  <a:pt x="34" y="91"/>
                </a:cubicBezTo>
                <a:cubicBezTo>
                  <a:pt x="32" y="92"/>
                  <a:pt x="30" y="93"/>
                  <a:pt x="28" y="93"/>
                </a:cubicBezTo>
                <a:cubicBezTo>
                  <a:pt x="26" y="93"/>
                  <a:pt x="24" y="92"/>
                  <a:pt x="22" y="91"/>
                </a:cubicBezTo>
                <a:cubicBezTo>
                  <a:pt x="21" y="89"/>
                  <a:pt x="20" y="87"/>
                  <a:pt x="20" y="84"/>
                </a:cubicBezTo>
                <a:cubicBezTo>
                  <a:pt x="20" y="78"/>
                  <a:pt x="20" y="78"/>
                  <a:pt x="20" y="78"/>
                </a:cubicBezTo>
                <a:cubicBezTo>
                  <a:pt x="20" y="75"/>
                  <a:pt x="21" y="73"/>
                  <a:pt x="22" y="71"/>
                </a:cubicBezTo>
                <a:cubicBezTo>
                  <a:pt x="24" y="70"/>
                  <a:pt x="26" y="69"/>
                  <a:pt x="28" y="69"/>
                </a:cubicBezTo>
                <a:cubicBezTo>
                  <a:pt x="30" y="69"/>
                  <a:pt x="32" y="70"/>
                  <a:pt x="34" y="71"/>
                </a:cubicBezTo>
                <a:cubicBezTo>
                  <a:pt x="35" y="73"/>
                  <a:pt x="36" y="75"/>
                  <a:pt x="36" y="78"/>
                </a:cubicBezTo>
                <a:lnTo>
                  <a:pt x="36" y="84"/>
                </a:lnTo>
                <a:close/>
                <a:moveTo>
                  <a:pt x="33" y="78"/>
                </a:moveTo>
                <a:cubicBezTo>
                  <a:pt x="33" y="76"/>
                  <a:pt x="32" y="74"/>
                  <a:pt x="31" y="73"/>
                </a:cubicBezTo>
                <a:cubicBezTo>
                  <a:pt x="31" y="72"/>
                  <a:pt x="30" y="72"/>
                  <a:pt x="28" y="72"/>
                </a:cubicBezTo>
                <a:cubicBezTo>
                  <a:pt x="27" y="72"/>
                  <a:pt x="25" y="72"/>
                  <a:pt x="25" y="73"/>
                </a:cubicBezTo>
                <a:cubicBezTo>
                  <a:pt x="24" y="74"/>
                  <a:pt x="23" y="76"/>
                  <a:pt x="23" y="78"/>
                </a:cubicBezTo>
                <a:cubicBezTo>
                  <a:pt x="23" y="84"/>
                  <a:pt x="23" y="84"/>
                  <a:pt x="23" y="84"/>
                </a:cubicBezTo>
                <a:cubicBezTo>
                  <a:pt x="23" y="86"/>
                  <a:pt x="24" y="88"/>
                  <a:pt x="25" y="89"/>
                </a:cubicBezTo>
                <a:cubicBezTo>
                  <a:pt x="25" y="90"/>
                  <a:pt x="27" y="91"/>
                  <a:pt x="28" y="91"/>
                </a:cubicBezTo>
                <a:cubicBezTo>
                  <a:pt x="30" y="91"/>
                  <a:pt x="31" y="90"/>
                  <a:pt x="31" y="89"/>
                </a:cubicBezTo>
                <a:cubicBezTo>
                  <a:pt x="32" y="88"/>
                  <a:pt x="33" y="86"/>
                  <a:pt x="33" y="84"/>
                </a:cubicBezTo>
                <a:lnTo>
                  <a:pt x="33" y="78"/>
                </a:lnTo>
                <a:close/>
                <a:moveTo>
                  <a:pt x="43" y="84"/>
                </a:moveTo>
                <a:cubicBezTo>
                  <a:pt x="43" y="93"/>
                  <a:pt x="43" y="93"/>
                  <a:pt x="43" y="93"/>
                </a:cubicBezTo>
                <a:cubicBezTo>
                  <a:pt x="40" y="93"/>
                  <a:pt x="40" y="93"/>
                  <a:pt x="40" y="93"/>
                </a:cubicBezTo>
                <a:cubicBezTo>
                  <a:pt x="40" y="69"/>
                  <a:pt x="40" y="69"/>
                  <a:pt x="40" y="69"/>
                </a:cubicBezTo>
                <a:cubicBezTo>
                  <a:pt x="47" y="69"/>
                  <a:pt x="47" y="69"/>
                  <a:pt x="47" y="69"/>
                </a:cubicBezTo>
                <a:cubicBezTo>
                  <a:pt x="50" y="69"/>
                  <a:pt x="51" y="70"/>
                  <a:pt x="53" y="71"/>
                </a:cubicBezTo>
                <a:cubicBezTo>
                  <a:pt x="54" y="73"/>
                  <a:pt x="54" y="74"/>
                  <a:pt x="54" y="76"/>
                </a:cubicBezTo>
                <a:cubicBezTo>
                  <a:pt x="54" y="79"/>
                  <a:pt x="54" y="80"/>
                  <a:pt x="53" y="82"/>
                </a:cubicBezTo>
                <a:cubicBezTo>
                  <a:pt x="51" y="83"/>
                  <a:pt x="50" y="84"/>
                  <a:pt x="47" y="84"/>
                </a:cubicBezTo>
                <a:lnTo>
                  <a:pt x="43" y="84"/>
                </a:lnTo>
                <a:close/>
                <a:moveTo>
                  <a:pt x="43" y="81"/>
                </a:moveTo>
                <a:cubicBezTo>
                  <a:pt x="47" y="81"/>
                  <a:pt x="47" y="81"/>
                  <a:pt x="47" y="81"/>
                </a:cubicBezTo>
                <a:cubicBezTo>
                  <a:pt x="49" y="81"/>
                  <a:pt x="50" y="81"/>
                  <a:pt x="50" y="80"/>
                </a:cubicBezTo>
                <a:cubicBezTo>
                  <a:pt x="51" y="79"/>
                  <a:pt x="51" y="78"/>
                  <a:pt x="51" y="76"/>
                </a:cubicBezTo>
                <a:cubicBezTo>
                  <a:pt x="51" y="75"/>
                  <a:pt x="51" y="74"/>
                  <a:pt x="50" y="73"/>
                </a:cubicBezTo>
                <a:cubicBezTo>
                  <a:pt x="50" y="72"/>
                  <a:pt x="49" y="72"/>
                  <a:pt x="47" y="72"/>
                </a:cubicBezTo>
                <a:cubicBezTo>
                  <a:pt x="43" y="72"/>
                  <a:pt x="43" y="72"/>
                  <a:pt x="43" y="72"/>
                </a:cubicBezTo>
                <a:lnTo>
                  <a:pt x="43" y="81"/>
                </a:lnTo>
                <a:close/>
                <a:moveTo>
                  <a:pt x="70" y="82"/>
                </a:moveTo>
                <a:cubicBezTo>
                  <a:pt x="61" y="82"/>
                  <a:pt x="61" y="82"/>
                  <a:pt x="61" y="82"/>
                </a:cubicBezTo>
                <a:cubicBezTo>
                  <a:pt x="61" y="90"/>
                  <a:pt x="61" y="90"/>
                  <a:pt x="61" y="90"/>
                </a:cubicBezTo>
                <a:cubicBezTo>
                  <a:pt x="71" y="90"/>
                  <a:pt x="71" y="90"/>
                  <a:pt x="71" y="90"/>
                </a:cubicBezTo>
                <a:cubicBezTo>
                  <a:pt x="71" y="93"/>
                  <a:pt x="71" y="93"/>
                  <a:pt x="71" y="93"/>
                </a:cubicBezTo>
                <a:cubicBezTo>
                  <a:pt x="58" y="93"/>
                  <a:pt x="58" y="93"/>
                  <a:pt x="58" y="93"/>
                </a:cubicBezTo>
                <a:cubicBezTo>
                  <a:pt x="58" y="69"/>
                  <a:pt x="58" y="69"/>
                  <a:pt x="58" y="69"/>
                </a:cubicBezTo>
                <a:cubicBezTo>
                  <a:pt x="71" y="69"/>
                  <a:pt x="71" y="69"/>
                  <a:pt x="71" y="69"/>
                </a:cubicBezTo>
                <a:cubicBezTo>
                  <a:pt x="71" y="72"/>
                  <a:pt x="71" y="72"/>
                  <a:pt x="71" y="72"/>
                </a:cubicBezTo>
                <a:cubicBezTo>
                  <a:pt x="61" y="72"/>
                  <a:pt x="61" y="72"/>
                  <a:pt x="61" y="72"/>
                </a:cubicBezTo>
                <a:cubicBezTo>
                  <a:pt x="61" y="79"/>
                  <a:pt x="61" y="79"/>
                  <a:pt x="61" y="79"/>
                </a:cubicBezTo>
                <a:cubicBezTo>
                  <a:pt x="70" y="79"/>
                  <a:pt x="70" y="79"/>
                  <a:pt x="70" y="79"/>
                </a:cubicBezTo>
                <a:lnTo>
                  <a:pt x="70" y="82"/>
                </a:lnTo>
                <a:close/>
                <a:moveTo>
                  <a:pt x="90" y="93"/>
                </a:moveTo>
                <a:cubicBezTo>
                  <a:pt x="87" y="93"/>
                  <a:pt x="87" y="93"/>
                  <a:pt x="87" y="93"/>
                </a:cubicBezTo>
                <a:cubicBezTo>
                  <a:pt x="78" y="75"/>
                  <a:pt x="78" y="75"/>
                  <a:pt x="78" y="75"/>
                </a:cubicBezTo>
                <a:cubicBezTo>
                  <a:pt x="78" y="75"/>
                  <a:pt x="78" y="75"/>
                  <a:pt x="78" y="75"/>
                </a:cubicBezTo>
                <a:cubicBezTo>
                  <a:pt x="78" y="93"/>
                  <a:pt x="78" y="93"/>
                  <a:pt x="78" y="93"/>
                </a:cubicBezTo>
                <a:cubicBezTo>
                  <a:pt x="74" y="93"/>
                  <a:pt x="74" y="93"/>
                  <a:pt x="74" y="93"/>
                </a:cubicBezTo>
                <a:cubicBezTo>
                  <a:pt x="74" y="69"/>
                  <a:pt x="74" y="69"/>
                  <a:pt x="74" y="69"/>
                </a:cubicBezTo>
                <a:cubicBezTo>
                  <a:pt x="78" y="69"/>
                  <a:pt x="78" y="69"/>
                  <a:pt x="78" y="69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87"/>
                  <a:pt x="87" y="87"/>
                  <a:pt x="87" y="87"/>
                </a:cubicBezTo>
                <a:cubicBezTo>
                  <a:pt x="87" y="69"/>
                  <a:pt x="87" y="69"/>
                  <a:pt x="87" y="69"/>
                </a:cubicBezTo>
                <a:cubicBezTo>
                  <a:pt x="90" y="69"/>
                  <a:pt x="90" y="69"/>
                  <a:pt x="90" y="69"/>
                </a:cubicBezTo>
                <a:lnTo>
                  <a:pt x="90" y="9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9" name="Freeform 99"/>
          <p:cNvSpPr>
            <a:spLocks noEditPoints="1"/>
          </p:cNvSpPr>
          <p:nvPr/>
        </p:nvSpPr>
        <p:spPr bwMode="auto">
          <a:xfrm>
            <a:off x="1747748" y="3222300"/>
            <a:ext cx="661674" cy="620784"/>
          </a:xfrm>
          <a:custGeom>
            <a:avLst/>
            <a:gdLst>
              <a:gd name="T0" fmla="*/ 51 w 109"/>
              <a:gd name="T1" fmla="*/ 6 h 102"/>
              <a:gd name="T2" fmla="*/ 59 w 109"/>
              <a:gd name="T3" fmla="*/ 4 h 102"/>
              <a:gd name="T4" fmla="*/ 100 w 109"/>
              <a:gd name="T5" fmla="*/ 55 h 102"/>
              <a:gd name="T6" fmla="*/ 109 w 109"/>
              <a:gd name="T7" fmla="*/ 93 h 102"/>
              <a:gd name="T8" fmla="*/ 9 w 109"/>
              <a:gd name="T9" fmla="*/ 102 h 102"/>
              <a:gd name="T10" fmla="*/ 0 w 109"/>
              <a:gd name="T11" fmla="*/ 65 h 102"/>
              <a:gd name="T12" fmla="*/ 56 w 109"/>
              <a:gd name="T13" fmla="*/ 8 h 102"/>
              <a:gd name="T14" fmla="*/ 20 w 109"/>
              <a:gd name="T15" fmla="*/ 55 h 102"/>
              <a:gd name="T16" fmla="*/ 98 w 109"/>
              <a:gd name="T17" fmla="*/ 59 h 102"/>
              <a:gd name="T18" fmla="*/ 91 w 109"/>
              <a:gd name="T19" fmla="*/ 62 h 102"/>
              <a:gd name="T20" fmla="*/ 98 w 109"/>
              <a:gd name="T21" fmla="*/ 65 h 102"/>
              <a:gd name="T22" fmla="*/ 16 w 109"/>
              <a:gd name="T23" fmla="*/ 59 h 102"/>
              <a:gd name="T24" fmla="*/ 9 w 109"/>
              <a:gd name="T25" fmla="*/ 62 h 102"/>
              <a:gd name="T26" fmla="*/ 16 w 109"/>
              <a:gd name="T27" fmla="*/ 65 h 102"/>
              <a:gd name="T28" fmla="*/ 22 w 109"/>
              <a:gd name="T29" fmla="*/ 85 h 102"/>
              <a:gd name="T30" fmla="*/ 15 w 109"/>
              <a:gd name="T31" fmla="*/ 92 h 102"/>
              <a:gd name="T32" fmla="*/ 8 w 109"/>
              <a:gd name="T33" fmla="*/ 78 h 102"/>
              <a:gd name="T34" fmla="*/ 20 w 109"/>
              <a:gd name="T35" fmla="*/ 72 h 102"/>
              <a:gd name="T36" fmla="*/ 19 w 109"/>
              <a:gd name="T37" fmla="*/ 77 h 102"/>
              <a:gd name="T38" fmla="*/ 12 w 109"/>
              <a:gd name="T39" fmla="*/ 74 h 102"/>
              <a:gd name="T40" fmla="*/ 12 w 109"/>
              <a:gd name="T41" fmla="*/ 89 h 102"/>
              <a:gd name="T42" fmla="*/ 19 w 109"/>
              <a:gd name="T43" fmla="*/ 85 h 102"/>
              <a:gd name="T44" fmla="*/ 36 w 109"/>
              <a:gd name="T45" fmla="*/ 90 h 102"/>
              <a:gd name="T46" fmla="*/ 25 w 109"/>
              <a:gd name="T47" fmla="*/ 71 h 102"/>
              <a:gd name="T48" fmla="*/ 52 w 109"/>
              <a:gd name="T49" fmla="*/ 84 h 102"/>
              <a:gd name="T50" fmla="*/ 40 w 109"/>
              <a:gd name="T51" fmla="*/ 90 h 102"/>
              <a:gd name="T52" fmla="*/ 40 w 109"/>
              <a:gd name="T53" fmla="*/ 72 h 102"/>
              <a:gd name="T54" fmla="*/ 52 w 109"/>
              <a:gd name="T55" fmla="*/ 78 h 102"/>
              <a:gd name="T56" fmla="*/ 48 w 109"/>
              <a:gd name="T57" fmla="*/ 74 h 102"/>
              <a:gd name="T58" fmla="*/ 41 w 109"/>
              <a:gd name="T59" fmla="*/ 78 h 102"/>
              <a:gd name="T60" fmla="*/ 45 w 109"/>
              <a:gd name="T61" fmla="*/ 90 h 102"/>
              <a:gd name="T62" fmla="*/ 49 w 109"/>
              <a:gd name="T63" fmla="*/ 78 h 102"/>
              <a:gd name="T64" fmla="*/ 62 w 109"/>
              <a:gd name="T65" fmla="*/ 82 h 102"/>
              <a:gd name="T66" fmla="*/ 57 w 109"/>
              <a:gd name="T67" fmla="*/ 72 h 102"/>
              <a:gd name="T68" fmla="*/ 68 w 109"/>
              <a:gd name="T69" fmla="*/ 77 h 102"/>
              <a:gd name="T70" fmla="*/ 65 w 109"/>
              <a:gd name="T71" fmla="*/ 74 h 102"/>
              <a:gd name="T72" fmla="*/ 58 w 109"/>
              <a:gd name="T73" fmla="*/ 76 h 102"/>
              <a:gd name="T74" fmla="*/ 67 w 109"/>
              <a:gd name="T75" fmla="*/ 82 h 102"/>
              <a:gd name="T76" fmla="*/ 62 w 109"/>
              <a:gd name="T77" fmla="*/ 92 h 102"/>
              <a:gd name="T78" fmla="*/ 55 w 109"/>
              <a:gd name="T79" fmla="*/ 86 h 102"/>
              <a:gd name="T80" fmla="*/ 62 w 109"/>
              <a:gd name="T81" fmla="*/ 90 h 102"/>
              <a:gd name="T82" fmla="*/ 83 w 109"/>
              <a:gd name="T83" fmla="*/ 82 h 102"/>
              <a:gd name="T84" fmla="*/ 84 w 109"/>
              <a:gd name="T85" fmla="*/ 90 h 102"/>
              <a:gd name="T86" fmla="*/ 72 w 109"/>
              <a:gd name="T87" fmla="*/ 71 h 102"/>
              <a:gd name="T88" fmla="*/ 75 w 109"/>
              <a:gd name="T89" fmla="*/ 73 h 102"/>
              <a:gd name="T90" fmla="*/ 83 w 109"/>
              <a:gd name="T91" fmla="*/ 82 h 102"/>
              <a:gd name="T92" fmla="*/ 93 w 109"/>
              <a:gd name="T93" fmla="*/ 71 h 102"/>
              <a:gd name="T94" fmla="*/ 100 w 109"/>
              <a:gd name="T95" fmla="*/ 83 h 102"/>
              <a:gd name="T96" fmla="*/ 87 w 109"/>
              <a:gd name="T97" fmla="*/ 92 h 102"/>
              <a:gd name="T98" fmla="*/ 92 w 109"/>
              <a:gd name="T99" fmla="*/ 90 h 102"/>
              <a:gd name="T100" fmla="*/ 97 w 109"/>
              <a:gd name="T101" fmla="*/ 80 h 102"/>
              <a:gd name="T102" fmla="*/ 90 w 109"/>
              <a:gd name="T103" fmla="*/ 73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9" h="102">
                <a:moveTo>
                  <a:pt x="9" y="55"/>
                </a:moveTo>
                <a:cubicBezTo>
                  <a:pt x="17" y="55"/>
                  <a:pt x="17" y="55"/>
                  <a:pt x="17" y="55"/>
                </a:cubicBezTo>
                <a:cubicBezTo>
                  <a:pt x="51" y="6"/>
                  <a:pt x="51" y="6"/>
                  <a:pt x="51" y="6"/>
                </a:cubicBezTo>
                <a:cubicBezTo>
                  <a:pt x="50" y="5"/>
                  <a:pt x="50" y="5"/>
                  <a:pt x="50" y="4"/>
                </a:cubicBezTo>
                <a:cubicBezTo>
                  <a:pt x="50" y="2"/>
                  <a:pt x="52" y="0"/>
                  <a:pt x="55" y="0"/>
                </a:cubicBezTo>
                <a:cubicBezTo>
                  <a:pt x="57" y="0"/>
                  <a:pt x="59" y="2"/>
                  <a:pt x="59" y="4"/>
                </a:cubicBezTo>
                <a:cubicBezTo>
                  <a:pt x="59" y="5"/>
                  <a:pt x="59" y="6"/>
                  <a:pt x="58" y="7"/>
                </a:cubicBezTo>
                <a:cubicBezTo>
                  <a:pt x="92" y="55"/>
                  <a:pt x="92" y="55"/>
                  <a:pt x="92" y="55"/>
                </a:cubicBezTo>
                <a:cubicBezTo>
                  <a:pt x="100" y="55"/>
                  <a:pt x="100" y="55"/>
                  <a:pt x="100" y="55"/>
                </a:cubicBezTo>
                <a:cubicBezTo>
                  <a:pt x="102" y="55"/>
                  <a:pt x="105" y="56"/>
                  <a:pt x="106" y="58"/>
                </a:cubicBezTo>
                <a:cubicBezTo>
                  <a:pt x="108" y="60"/>
                  <a:pt x="109" y="62"/>
                  <a:pt x="109" y="65"/>
                </a:cubicBezTo>
                <a:cubicBezTo>
                  <a:pt x="109" y="93"/>
                  <a:pt x="109" y="93"/>
                  <a:pt x="109" y="93"/>
                </a:cubicBezTo>
                <a:cubicBezTo>
                  <a:pt x="109" y="95"/>
                  <a:pt x="108" y="98"/>
                  <a:pt x="106" y="99"/>
                </a:cubicBezTo>
                <a:cubicBezTo>
                  <a:pt x="105" y="101"/>
                  <a:pt x="102" y="102"/>
                  <a:pt x="100" y="102"/>
                </a:cubicBezTo>
                <a:cubicBezTo>
                  <a:pt x="9" y="102"/>
                  <a:pt x="9" y="102"/>
                  <a:pt x="9" y="102"/>
                </a:cubicBezTo>
                <a:cubicBezTo>
                  <a:pt x="6" y="102"/>
                  <a:pt x="4" y="101"/>
                  <a:pt x="2" y="99"/>
                </a:cubicBezTo>
                <a:cubicBezTo>
                  <a:pt x="1" y="98"/>
                  <a:pt x="0" y="95"/>
                  <a:pt x="0" y="93"/>
                </a:cubicBezTo>
                <a:cubicBezTo>
                  <a:pt x="0" y="65"/>
                  <a:pt x="0" y="65"/>
                  <a:pt x="0" y="65"/>
                </a:cubicBezTo>
                <a:cubicBezTo>
                  <a:pt x="0" y="62"/>
                  <a:pt x="1" y="60"/>
                  <a:pt x="2" y="58"/>
                </a:cubicBezTo>
                <a:cubicBezTo>
                  <a:pt x="4" y="56"/>
                  <a:pt x="6" y="55"/>
                  <a:pt x="9" y="55"/>
                </a:cubicBezTo>
                <a:moveTo>
                  <a:pt x="56" y="8"/>
                </a:moveTo>
                <a:cubicBezTo>
                  <a:pt x="55" y="8"/>
                  <a:pt x="55" y="8"/>
                  <a:pt x="55" y="8"/>
                </a:cubicBezTo>
                <a:cubicBezTo>
                  <a:pt x="54" y="8"/>
                  <a:pt x="53" y="8"/>
                  <a:pt x="53" y="8"/>
                </a:cubicBezTo>
                <a:cubicBezTo>
                  <a:pt x="20" y="55"/>
                  <a:pt x="20" y="55"/>
                  <a:pt x="20" y="55"/>
                </a:cubicBezTo>
                <a:cubicBezTo>
                  <a:pt x="89" y="55"/>
                  <a:pt x="89" y="55"/>
                  <a:pt x="89" y="55"/>
                </a:cubicBezTo>
                <a:lnTo>
                  <a:pt x="56" y="8"/>
                </a:lnTo>
                <a:close/>
                <a:moveTo>
                  <a:pt x="98" y="59"/>
                </a:moveTo>
                <a:cubicBezTo>
                  <a:pt x="97" y="58"/>
                  <a:pt x="96" y="58"/>
                  <a:pt x="95" y="58"/>
                </a:cubicBezTo>
                <a:cubicBezTo>
                  <a:pt x="94" y="58"/>
                  <a:pt x="93" y="58"/>
                  <a:pt x="92" y="59"/>
                </a:cubicBezTo>
                <a:cubicBezTo>
                  <a:pt x="92" y="60"/>
                  <a:pt x="91" y="61"/>
                  <a:pt x="91" y="62"/>
                </a:cubicBezTo>
                <a:cubicBezTo>
                  <a:pt x="91" y="63"/>
                  <a:pt x="92" y="64"/>
                  <a:pt x="92" y="65"/>
                </a:cubicBezTo>
                <a:cubicBezTo>
                  <a:pt x="93" y="65"/>
                  <a:pt x="94" y="66"/>
                  <a:pt x="95" y="66"/>
                </a:cubicBezTo>
                <a:cubicBezTo>
                  <a:pt x="96" y="66"/>
                  <a:pt x="97" y="65"/>
                  <a:pt x="98" y="65"/>
                </a:cubicBezTo>
                <a:cubicBezTo>
                  <a:pt x="99" y="64"/>
                  <a:pt x="99" y="63"/>
                  <a:pt x="99" y="62"/>
                </a:cubicBezTo>
                <a:cubicBezTo>
                  <a:pt x="99" y="61"/>
                  <a:pt x="99" y="60"/>
                  <a:pt x="98" y="59"/>
                </a:cubicBezTo>
                <a:moveTo>
                  <a:pt x="16" y="59"/>
                </a:moveTo>
                <a:cubicBezTo>
                  <a:pt x="15" y="58"/>
                  <a:pt x="14" y="58"/>
                  <a:pt x="13" y="58"/>
                </a:cubicBezTo>
                <a:cubicBezTo>
                  <a:pt x="12" y="58"/>
                  <a:pt x="11" y="58"/>
                  <a:pt x="10" y="59"/>
                </a:cubicBezTo>
                <a:cubicBezTo>
                  <a:pt x="9" y="60"/>
                  <a:pt x="9" y="61"/>
                  <a:pt x="9" y="62"/>
                </a:cubicBezTo>
                <a:cubicBezTo>
                  <a:pt x="9" y="63"/>
                  <a:pt x="9" y="64"/>
                  <a:pt x="10" y="65"/>
                </a:cubicBezTo>
                <a:cubicBezTo>
                  <a:pt x="11" y="65"/>
                  <a:pt x="12" y="66"/>
                  <a:pt x="13" y="66"/>
                </a:cubicBezTo>
                <a:cubicBezTo>
                  <a:pt x="14" y="66"/>
                  <a:pt x="15" y="65"/>
                  <a:pt x="16" y="65"/>
                </a:cubicBezTo>
                <a:cubicBezTo>
                  <a:pt x="16" y="64"/>
                  <a:pt x="17" y="63"/>
                  <a:pt x="17" y="62"/>
                </a:cubicBezTo>
                <a:cubicBezTo>
                  <a:pt x="17" y="61"/>
                  <a:pt x="16" y="60"/>
                  <a:pt x="16" y="59"/>
                </a:cubicBezTo>
                <a:moveTo>
                  <a:pt x="22" y="85"/>
                </a:moveTo>
                <a:cubicBezTo>
                  <a:pt x="22" y="86"/>
                  <a:pt x="22" y="86"/>
                  <a:pt x="22" y="86"/>
                </a:cubicBezTo>
                <a:cubicBezTo>
                  <a:pt x="22" y="88"/>
                  <a:pt x="21" y="89"/>
                  <a:pt x="20" y="91"/>
                </a:cubicBezTo>
                <a:cubicBezTo>
                  <a:pt x="19" y="92"/>
                  <a:pt x="17" y="92"/>
                  <a:pt x="15" y="92"/>
                </a:cubicBezTo>
                <a:cubicBezTo>
                  <a:pt x="13" y="92"/>
                  <a:pt x="12" y="92"/>
                  <a:pt x="10" y="90"/>
                </a:cubicBezTo>
                <a:cubicBezTo>
                  <a:pt x="9" y="89"/>
                  <a:pt x="8" y="87"/>
                  <a:pt x="8" y="84"/>
                </a:cubicBezTo>
                <a:cubicBezTo>
                  <a:pt x="8" y="78"/>
                  <a:pt x="8" y="78"/>
                  <a:pt x="8" y="78"/>
                </a:cubicBezTo>
                <a:cubicBezTo>
                  <a:pt x="8" y="76"/>
                  <a:pt x="9" y="74"/>
                  <a:pt x="10" y="72"/>
                </a:cubicBezTo>
                <a:cubicBezTo>
                  <a:pt x="12" y="71"/>
                  <a:pt x="13" y="70"/>
                  <a:pt x="15" y="70"/>
                </a:cubicBezTo>
                <a:cubicBezTo>
                  <a:pt x="17" y="70"/>
                  <a:pt x="19" y="71"/>
                  <a:pt x="20" y="72"/>
                </a:cubicBezTo>
                <a:cubicBezTo>
                  <a:pt x="21" y="73"/>
                  <a:pt x="22" y="75"/>
                  <a:pt x="22" y="77"/>
                </a:cubicBezTo>
                <a:cubicBezTo>
                  <a:pt x="22" y="77"/>
                  <a:pt x="22" y="77"/>
                  <a:pt x="22" y="77"/>
                </a:cubicBezTo>
                <a:cubicBezTo>
                  <a:pt x="19" y="77"/>
                  <a:pt x="19" y="77"/>
                  <a:pt x="19" y="77"/>
                </a:cubicBezTo>
                <a:cubicBezTo>
                  <a:pt x="19" y="76"/>
                  <a:pt x="19" y="74"/>
                  <a:pt x="18" y="74"/>
                </a:cubicBezTo>
                <a:cubicBezTo>
                  <a:pt x="17" y="73"/>
                  <a:pt x="16" y="73"/>
                  <a:pt x="15" y="73"/>
                </a:cubicBezTo>
                <a:cubicBezTo>
                  <a:pt x="14" y="73"/>
                  <a:pt x="13" y="73"/>
                  <a:pt x="12" y="74"/>
                </a:cubicBezTo>
                <a:cubicBezTo>
                  <a:pt x="12" y="75"/>
                  <a:pt x="11" y="76"/>
                  <a:pt x="11" y="78"/>
                </a:cubicBezTo>
                <a:cubicBezTo>
                  <a:pt x="11" y="84"/>
                  <a:pt x="11" y="84"/>
                  <a:pt x="11" y="84"/>
                </a:cubicBezTo>
                <a:cubicBezTo>
                  <a:pt x="11" y="86"/>
                  <a:pt x="12" y="88"/>
                  <a:pt x="12" y="89"/>
                </a:cubicBezTo>
                <a:cubicBezTo>
                  <a:pt x="13" y="90"/>
                  <a:pt x="14" y="90"/>
                  <a:pt x="15" y="90"/>
                </a:cubicBezTo>
                <a:cubicBezTo>
                  <a:pt x="17" y="90"/>
                  <a:pt x="17" y="90"/>
                  <a:pt x="18" y="89"/>
                </a:cubicBezTo>
                <a:cubicBezTo>
                  <a:pt x="19" y="88"/>
                  <a:pt x="19" y="87"/>
                  <a:pt x="19" y="85"/>
                </a:cubicBezTo>
                <a:lnTo>
                  <a:pt x="22" y="85"/>
                </a:lnTo>
                <a:close/>
                <a:moveTo>
                  <a:pt x="28" y="90"/>
                </a:moveTo>
                <a:cubicBezTo>
                  <a:pt x="36" y="90"/>
                  <a:pt x="36" y="90"/>
                  <a:pt x="36" y="90"/>
                </a:cubicBezTo>
                <a:cubicBezTo>
                  <a:pt x="36" y="92"/>
                  <a:pt x="36" y="92"/>
                  <a:pt x="36" y="92"/>
                </a:cubicBezTo>
                <a:cubicBezTo>
                  <a:pt x="25" y="92"/>
                  <a:pt x="25" y="92"/>
                  <a:pt x="25" y="92"/>
                </a:cubicBezTo>
                <a:cubicBezTo>
                  <a:pt x="25" y="71"/>
                  <a:pt x="25" y="71"/>
                  <a:pt x="25" y="71"/>
                </a:cubicBezTo>
                <a:cubicBezTo>
                  <a:pt x="28" y="71"/>
                  <a:pt x="28" y="71"/>
                  <a:pt x="28" y="71"/>
                </a:cubicBezTo>
                <a:lnTo>
                  <a:pt x="28" y="90"/>
                </a:lnTo>
                <a:close/>
                <a:moveTo>
                  <a:pt x="52" y="84"/>
                </a:moveTo>
                <a:cubicBezTo>
                  <a:pt x="52" y="87"/>
                  <a:pt x="52" y="89"/>
                  <a:pt x="50" y="90"/>
                </a:cubicBezTo>
                <a:cubicBezTo>
                  <a:pt x="49" y="92"/>
                  <a:pt x="47" y="92"/>
                  <a:pt x="45" y="92"/>
                </a:cubicBezTo>
                <a:cubicBezTo>
                  <a:pt x="43" y="92"/>
                  <a:pt x="41" y="92"/>
                  <a:pt x="40" y="90"/>
                </a:cubicBezTo>
                <a:cubicBezTo>
                  <a:pt x="39" y="89"/>
                  <a:pt x="38" y="87"/>
                  <a:pt x="38" y="84"/>
                </a:cubicBezTo>
                <a:cubicBezTo>
                  <a:pt x="38" y="78"/>
                  <a:pt x="38" y="78"/>
                  <a:pt x="38" y="78"/>
                </a:cubicBezTo>
                <a:cubicBezTo>
                  <a:pt x="38" y="76"/>
                  <a:pt x="39" y="74"/>
                  <a:pt x="40" y="72"/>
                </a:cubicBezTo>
                <a:cubicBezTo>
                  <a:pt x="41" y="71"/>
                  <a:pt x="43" y="70"/>
                  <a:pt x="45" y="70"/>
                </a:cubicBezTo>
                <a:cubicBezTo>
                  <a:pt x="47" y="70"/>
                  <a:pt x="49" y="71"/>
                  <a:pt x="50" y="72"/>
                </a:cubicBezTo>
                <a:cubicBezTo>
                  <a:pt x="52" y="74"/>
                  <a:pt x="52" y="76"/>
                  <a:pt x="52" y="78"/>
                </a:cubicBezTo>
                <a:lnTo>
                  <a:pt x="52" y="84"/>
                </a:lnTo>
                <a:close/>
                <a:moveTo>
                  <a:pt x="49" y="78"/>
                </a:moveTo>
                <a:cubicBezTo>
                  <a:pt x="49" y="76"/>
                  <a:pt x="49" y="75"/>
                  <a:pt x="48" y="74"/>
                </a:cubicBezTo>
                <a:cubicBezTo>
                  <a:pt x="48" y="73"/>
                  <a:pt x="47" y="73"/>
                  <a:pt x="45" y="73"/>
                </a:cubicBezTo>
                <a:cubicBezTo>
                  <a:pt x="44" y="73"/>
                  <a:pt x="43" y="73"/>
                  <a:pt x="42" y="74"/>
                </a:cubicBezTo>
                <a:cubicBezTo>
                  <a:pt x="41" y="75"/>
                  <a:pt x="41" y="76"/>
                  <a:pt x="41" y="78"/>
                </a:cubicBezTo>
                <a:cubicBezTo>
                  <a:pt x="41" y="84"/>
                  <a:pt x="41" y="84"/>
                  <a:pt x="41" y="84"/>
                </a:cubicBezTo>
                <a:cubicBezTo>
                  <a:pt x="41" y="86"/>
                  <a:pt x="41" y="88"/>
                  <a:pt x="42" y="88"/>
                </a:cubicBezTo>
                <a:cubicBezTo>
                  <a:pt x="43" y="89"/>
                  <a:pt x="44" y="90"/>
                  <a:pt x="45" y="90"/>
                </a:cubicBezTo>
                <a:cubicBezTo>
                  <a:pt x="47" y="90"/>
                  <a:pt x="48" y="89"/>
                  <a:pt x="48" y="88"/>
                </a:cubicBezTo>
                <a:cubicBezTo>
                  <a:pt x="49" y="88"/>
                  <a:pt x="49" y="86"/>
                  <a:pt x="49" y="84"/>
                </a:cubicBezTo>
                <a:lnTo>
                  <a:pt x="49" y="78"/>
                </a:lnTo>
                <a:close/>
                <a:moveTo>
                  <a:pt x="66" y="87"/>
                </a:moveTo>
                <a:cubicBezTo>
                  <a:pt x="66" y="86"/>
                  <a:pt x="65" y="85"/>
                  <a:pt x="65" y="84"/>
                </a:cubicBezTo>
                <a:cubicBezTo>
                  <a:pt x="64" y="83"/>
                  <a:pt x="63" y="83"/>
                  <a:pt x="62" y="82"/>
                </a:cubicBezTo>
                <a:cubicBezTo>
                  <a:pt x="60" y="82"/>
                  <a:pt x="58" y="81"/>
                  <a:pt x="57" y="80"/>
                </a:cubicBezTo>
                <a:cubicBezTo>
                  <a:pt x="56" y="79"/>
                  <a:pt x="56" y="78"/>
                  <a:pt x="56" y="76"/>
                </a:cubicBezTo>
                <a:cubicBezTo>
                  <a:pt x="56" y="74"/>
                  <a:pt x="56" y="73"/>
                  <a:pt x="57" y="72"/>
                </a:cubicBezTo>
                <a:cubicBezTo>
                  <a:pt x="59" y="71"/>
                  <a:pt x="60" y="70"/>
                  <a:pt x="62" y="70"/>
                </a:cubicBezTo>
                <a:cubicBezTo>
                  <a:pt x="64" y="70"/>
                  <a:pt x="66" y="71"/>
                  <a:pt x="67" y="72"/>
                </a:cubicBezTo>
                <a:cubicBezTo>
                  <a:pt x="68" y="73"/>
                  <a:pt x="69" y="75"/>
                  <a:pt x="68" y="77"/>
                </a:cubicBezTo>
                <a:cubicBezTo>
                  <a:pt x="68" y="77"/>
                  <a:pt x="68" y="77"/>
                  <a:pt x="68" y="77"/>
                </a:cubicBezTo>
                <a:cubicBezTo>
                  <a:pt x="66" y="77"/>
                  <a:pt x="66" y="77"/>
                  <a:pt x="66" y="77"/>
                </a:cubicBezTo>
                <a:cubicBezTo>
                  <a:pt x="66" y="76"/>
                  <a:pt x="65" y="75"/>
                  <a:pt x="65" y="74"/>
                </a:cubicBezTo>
                <a:cubicBezTo>
                  <a:pt x="64" y="73"/>
                  <a:pt x="63" y="73"/>
                  <a:pt x="62" y="73"/>
                </a:cubicBezTo>
                <a:cubicBezTo>
                  <a:pt x="61" y="73"/>
                  <a:pt x="60" y="73"/>
                  <a:pt x="59" y="74"/>
                </a:cubicBezTo>
                <a:cubicBezTo>
                  <a:pt x="59" y="74"/>
                  <a:pt x="58" y="75"/>
                  <a:pt x="58" y="76"/>
                </a:cubicBezTo>
                <a:cubicBezTo>
                  <a:pt x="58" y="77"/>
                  <a:pt x="59" y="78"/>
                  <a:pt x="59" y="78"/>
                </a:cubicBezTo>
                <a:cubicBezTo>
                  <a:pt x="60" y="79"/>
                  <a:pt x="61" y="80"/>
                  <a:pt x="63" y="80"/>
                </a:cubicBezTo>
                <a:cubicBezTo>
                  <a:pt x="65" y="81"/>
                  <a:pt x="66" y="81"/>
                  <a:pt x="67" y="82"/>
                </a:cubicBezTo>
                <a:cubicBezTo>
                  <a:pt x="68" y="84"/>
                  <a:pt x="69" y="85"/>
                  <a:pt x="69" y="87"/>
                </a:cubicBezTo>
                <a:cubicBezTo>
                  <a:pt x="69" y="88"/>
                  <a:pt x="68" y="90"/>
                  <a:pt x="67" y="91"/>
                </a:cubicBezTo>
                <a:cubicBezTo>
                  <a:pt x="66" y="92"/>
                  <a:pt x="64" y="92"/>
                  <a:pt x="62" y="92"/>
                </a:cubicBezTo>
                <a:cubicBezTo>
                  <a:pt x="60" y="92"/>
                  <a:pt x="59" y="92"/>
                  <a:pt x="57" y="91"/>
                </a:cubicBezTo>
                <a:cubicBezTo>
                  <a:pt x="56" y="89"/>
                  <a:pt x="55" y="88"/>
                  <a:pt x="55" y="86"/>
                </a:cubicBezTo>
                <a:cubicBezTo>
                  <a:pt x="55" y="86"/>
                  <a:pt x="55" y="86"/>
                  <a:pt x="55" y="86"/>
                </a:cubicBezTo>
                <a:cubicBezTo>
                  <a:pt x="58" y="86"/>
                  <a:pt x="58" y="86"/>
                  <a:pt x="58" y="86"/>
                </a:cubicBezTo>
                <a:cubicBezTo>
                  <a:pt x="58" y="87"/>
                  <a:pt x="58" y="88"/>
                  <a:pt x="59" y="89"/>
                </a:cubicBezTo>
                <a:cubicBezTo>
                  <a:pt x="60" y="90"/>
                  <a:pt x="61" y="90"/>
                  <a:pt x="62" y="90"/>
                </a:cubicBezTo>
                <a:cubicBezTo>
                  <a:pt x="63" y="90"/>
                  <a:pt x="64" y="90"/>
                  <a:pt x="65" y="89"/>
                </a:cubicBezTo>
                <a:cubicBezTo>
                  <a:pt x="65" y="88"/>
                  <a:pt x="66" y="88"/>
                  <a:pt x="66" y="87"/>
                </a:cubicBezTo>
                <a:moveTo>
                  <a:pt x="83" y="82"/>
                </a:moveTo>
                <a:cubicBezTo>
                  <a:pt x="75" y="82"/>
                  <a:pt x="75" y="82"/>
                  <a:pt x="75" y="82"/>
                </a:cubicBezTo>
                <a:cubicBezTo>
                  <a:pt x="75" y="90"/>
                  <a:pt x="75" y="90"/>
                  <a:pt x="75" y="90"/>
                </a:cubicBezTo>
                <a:cubicBezTo>
                  <a:pt x="84" y="90"/>
                  <a:pt x="84" y="90"/>
                  <a:pt x="84" y="90"/>
                </a:cubicBezTo>
                <a:cubicBezTo>
                  <a:pt x="84" y="92"/>
                  <a:pt x="84" y="92"/>
                  <a:pt x="84" y="92"/>
                </a:cubicBezTo>
                <a:cubicBezTo>
                  <a:pt x="72" y="92"/>
                  <a:pt x="72" y="92"/>
                  <a:pt x="72" y="92"/>
                </a:cubicBezTo>
                <a:cubicBezTo>
                  <a:pt x="72" y="71"/>
                  <a:pt x="72" y="71"/>
                  <a:pt x="72" y="71"/>
                </a:cubicBezTo>
                <a:cubicBezTo>
                  <a:pt x="84" y="71"/>
                  <a:pt x="84" y="71"/>
                  <a:pt x="84" y="71"/>
                </a:cubicBezTo>
                <a:cubicBezTo>
                  <a:pt x="84" y="73"/>
                  <a:pt x="84" y="73"/>
                  <a:pt x="84" y="73"/>
                </a:cubicBezTo>
                <a:cubicBezTo>
                  <a:pt x="75" y="73"/>
                  <a:pt x="75" y="73"/>
                  <a:pt x="75" y="73"/>
                </a:cubicBezTo>
                <a:cubicBezTo>
                  <a:pt x="75" y="80"/>
                  <a:pt x="75" y="80"/>
                  <a:pt x="75" y="80"/>
                </a:cubicBezTo>
                <a:cubicBezTo>
                  <a:pt x="83" y="80"/>
                  <a:pt x="83" y="80"/>
                  <a:pt x="83" y="80"/>
                </a:cubicBezTo>
                <a:lnTo>
                  <a:pt x="83" y="82"/>
                </a:lnTo>
                <a:close/>
                <a:moveTo>
                  <a:pt x="87" y="92"/>
                </a:moveTo>
                <a:cubicBezTo>
                  <a:pt x="87" y="71"/>
                  <a:pt x="87" y="71"/>
                  <a:pt x="87" y="71"/>
                </a:cubicBezTo>
                <a:cubicBezTo>
                  <a:pt x="93" y="71"/>
                  <a:pt x="93" y="71"/>
                  <a:pt x="93" y="71"/>
                </a:cubicBezTo>
                <a:cubicBezTo>
                  <a:pt x="95" y="71"/>
                  <a:pt x="97" y="71"/>
                  <a:pt x="98" y="73"/>
                </a:cubicBezTo>
                <a:cubicBezTo>
                  <a:pt x="99" y="75"/>
                  <a:pt x="100" y="77"/>
                  <a:pt x="100" y="80"/>
                </a:cubicBezTo>
                <a:cubicBezTo>
                  <a:pt x="100" y="83"/>
                  <a:pt x="100" y="83"/>
                  <a:pt x="100" y="83"/>
                </a:cubicBezTo>
                <a:cubicBezTo>
                  <a:pt x="100" y="85"/>
                  <a:pt x="99" y="88"/>
                  <a:pt x="98" y="89"/>
                </a:cubicBezTo>
                <a:cubicBezTo>
                  <a:pt x="97" y="91"/>
                  <a:pt x="95" y="92"/>
                  <a:pt x="93" y="92"/>
                </a:cubicBezTo>
                <a:lnTo>
                  <a:pt x="87" y="92"/>
                </a:lnTo>
                <a:close/>
                <a:moveTo>
                  <a:pt x="90" y="73"/>
                </a:moveTo>
                <a:cubicBezTo>
                  <a:pt x="90" y="90"/>
                  <a:pt x="90" y="90"/>
                  <a:pt x="90" y="90"/>
                </a:cubicBezTo>
                <a:cubicBezTo>
                  <a:pt x="92" y="90"/>
                  <a:pt x="92" y="90"/>
                  <a:pt x="92" y="90"/>
                </a:cubicBezTo>
                <a:cubicBezTo>
                  <a:pt x="94" y="90"/>
                  <a:pt x="95" y="89"/>
                  <a:pt x="96" y="88"/>
                </a:cubicBezTo>
                <a:cubicBezTo>
                  <a:pt x="97" y="86"/>
                  <a:pt x="97" y="85"/>
                  <a:pt x="97" y="83"/>
                </a:cubicBezTo>
                <a:cubicBezTo>
                  <a:pt x="97" y="80"/>
                  <a:pt x="97" y="80"/>
                  <a:pt x="97" y="80"/>
                </a:cubicBezTo>
                <a:cubicBezTo>
                  <a:pt x="97" y="78"/>
                  <a:pt x="97" y="76"/>
                  <a:pt x="96" y="75"/>
                </a:cubicBezTo>
                <a:cubicBezTo>
                  <a:pt x="95" y="74"/>
                  <a:pt x="94" y="73"/>
                  <a:pt x="92" y="73"/>
                </a:cubicBezTo>
                <a:lnTo>
                  <a:pt x="90" y="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0" name="Freeform 100"/>
          <p:cNvSpPr>
            <a:spLocks noEditPoints="1"/>
          </p:cNvSpPr>
          <p:nvPr/>
        </p:nvSpPr>
        <p:spPr bwMode="auto">
          <a:xfrm>
            <a:off x="7933276" y="1723306"/>
            <a:ext cx="661674" cy="460940"/>
          </a:xfrm>
          <a:custGeom>
            <a:avLst/>
            <a:gdLst>
              <a:gd name="T0" fmla="*/ 96 w 109"/>
              <a:gd name="T1" fmla="*/ 0 h 76"/>
              <a:gd name="T2" fmla="*/ 99 w 109"/>
              <a:gd name="T3" fmla="*/ 42 h 76"/>
              <a:gd name="T4" fmla="*/ 74 w 109"/>
              <a:gd name="T5" fmla="*/ 64 h 76"/>
              <a:gd name="T6" fmla="*/ 19 w 109"/>
              <a:gd name="T7" fmla="*/ 75 h 76"/>
              <a:gd name="T8" fmla="*/ 3 w 109"/>
              <a:gd name="T9" fmla="*/ 64 h 76"/>
              <a:gd name="T10" fmla="*/ 0 w 109"/>
              <a:gd name="T11" fmla="*/ 4 h 76"/>
              <a:gd name="T12" fmla="*/ 92 w 109"/>
              <a:gd name="T13" fmla="*/ 59 h 76"/>
              <a:gd name="T14" fmla="*/ 92 w 109"/>
              <a:gd name="T15" fmla="*/ 42 h 76"/>
              <a:gd name="T16" fmla="*/ 90 w 109"/>
              <a:gd name="T17" fmla="*/ 61 h 76"/>
              <a:gd name="T18" fmla="*/ 75 w 109"/>
              <a:gd name="T19" fmla="*/ 59 h 76"/>
              <a:gd name="T20" fmla="*/ 109 w 109"/>
              <a:gd name="T21" fmla="*/ 61 h 76"/>
              <a:gd name="T22" fmla="*/ 29 w 109"/>
              <a:gd name="T23" fmla="*/ 45 h 76"/>
              <a:gd name="T24" fmla="*/ 50 w 109"/>
              <a:gd name="T25" fmla="*/ 46 h 76"/>
              <a:gd name="T26" fmla="*/ 50 w 109"/>
              <a:gd name="T27" fmla="*/ 49 h 76"/>
              <a:gd name="T28" fmla="*/ 29 w 109"/>
              <a:gd name="T29" fmla="*/ 48 h 76"/>
              <a:gd name="T30" fmla="*/ 29 w 109"/>
              <a:gd name="T31" fmla="*/ 45 h 76"/>
              <a:gd name="T32" fmla="*/ 50 w 109"/>
              <a:gd name="T33" fmla="*/ 18 h 76"/>
              <a:gd name="T34" fmla="*/ 50 w 109"/>
              <a:gd name="T35" fmla="*/ 21 h 76"/>
              <a:gd name="T36" fmla="*/ 29 w 109"/>
              <a:gd name="T37" fmla="*/ 21 h 76"/>
              <a:gd name="T38" fmla="*/ 29 w 109"/>
              <a:gd name="T39" fmla="*/ 18 h 76"/>
              <a:gd name="T40" fmla="*/ 14 w 109"/>
              <a:gd name="T41" fmla="*/ 12 h 76"/>
              <a:gd name="T42" fmla="*/ 25 w 109"/>
              <a:gd name="T43" fmla="*/ 12 h 76"/>
              <a:gd name="T44" fmla="*/ 24 w 109"/>
              <a:gd name="T45" fmla="*/ 21 h 76"/>
              <a:gd name="T46" fmla="*/ 13 w 109"/>
              <a:gd name="T47" fmla="*/ 21 h 76"/>
              <a:gd name="T48" fmla="*/ 14 w 109"/>
              <a:gd name="T49" fmla="*/ 12 h 76"/>
              <a:gd name="T50" fmla="*/ 77 w 109"/>
              <a:gd name="T51" fmla="*/ 12 h 76"/>
              <a:gd name="T52" fmla="*/ 77 w 109"/>
              <a:gd name="T53" fmla="*/ 15 h 76"/>
              <a:gd name="T54" fmla="*/ 29 w 109"/>
              <a:gd name="T55" fmla="*/ 15 h 76"/>
              <a:gd name="T56" fmla="*/ 29 w 109"/>
              <a:gd name="T57" fmla="*/ 12 h 76"/>
              <a:gd name="T58" fmla="*/ 29 w 109"/>
              <a:gd name="T59" fmla="*/ 32 h 76"/>
              <a:gd name="T60" fmla="*/ 50 w 109"/>
              <a:gd name="T61" fmla="*/ 32 h 76"/>
              <a:gd name="T62" fmla="*/ 50 w 109"/>
              <a:gd name="T63" fmla="*/ 35 h 76"/>
              <a:gd name="T64" fmla="*/ 29 w 109"/>
              <a:gd name="T65" fmla="*/ 35 h 76"/>
              <a:gd name="T66" fmla="*/ 29 w 109"/>
              <a:gd name="T67" fmla="*/ 32 h 76"/>
              <a:gd name="T68" fmla="*/ 24 w 109"/>
              <a:gd name="T69" fmla="*/ 25 h 76"/>
              <a:gd name="T70" fmla="*/ 25 w 109"/>
              <a:gd name="T71" fmla="*/ 34 h 76"/>
              <a:gd name="T72" fmla="*/ 14 w 109"/>
              <a:gd name="T73" fmla="*/ 35 h 76"/>
              <a:gd name="T74" fmla="*/ 13 w 109"/>
              <a:gd name="T75" fmla="*/ 26 h 76"/>
              <a:gd name="T76" fmla="*/ 29 w 109"/>
              <a:gd name="T77" fmla="*/ 25 h 76"/>
              <a:gd name="T78" fmla="*/ 77 w 109"/>
              <a:gd name="T79" fmla="*/ 26 h 76"/>
              <a:gd name="T80" fmla="*/ 77 w 109"/>
              <a:gd name="T81" fmla="*/ 29 h 76"/>
              <a:gd name="T82" fmla="*/ 29 w 109"/>
              <a:gd name="T83" fmla="*/ 28 h 76"/>
              <a:gd name="T84" fmla="*/ 29 w 109"/>
              <a:gd name="T85" fmla="*/ 25 h 76"/>
              <a:gd name="T86" fmla="*/ 24 w 109"/>
              <a:gd name="T87" fmla="*/ 39 h 76"/>
              <a:gd name="T88" fmla="*/ 25 w 109"/>
              <a:gd name="T89" fmla="*/ 48 h 76"/>
              <a:gd name="T90" fmla="*/ 14 w 109"/>
              <a:gd name="T91" fmla="*/ 49 h 76"/>
              <a:gd name="T92" fmla="*/ 13 w 109"/>
              <a:gd name="T93" fmla="*/ 40 h 76"/>
              <a:gd name="T94" fmla="*/ 29 w 109"/>
              <a:gd name="T95" fmla="*/ 39 h 76"/>
              <a:gd name="T96" fmla="*/ 77 w 109"/>
              <a:gd name="T97" fmla="*/ 39 h 76"/>
              <a:gd name="T98" fmla="*/ 77 w 109"/>
              <a:gd name="T99" fmla="*/ 42 h 76"/>
              <a:gd name="T100" fmla="*/ 29 w 109"/>
              <a:gd name="T101" fmla="*/ 42 h 76"/>
              <a:gd name="T102" fmla="*/ 29 w 109"/>
              <a:gd name="T103" fmla="*/ 39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9" h="76">
                <a:moveTo>
                  <a:pt x="3" y="0"/>
                </a:moveTo>
                <a:cubicBezTo>
                  <a:pt x="96" y="0"/>
                  <a:pt x="96" y="0"/>
                  <a:pt x="96" y="0"/>
                </a:cubicBezTo>
                <a:cubicBezTo>
                  <a:pt x="98" y="0"/>
                  <a:pt x="99" y="2"/>
                  <a:pt x="99" y="4"/>
                </a:cubicBezTo>
                <a:cubicBezTo>
                  <a:pt x="99" y="42"/>
                  <a:pt x="99" y="42"/>
                  <a:pt x="99" y="42"/>
                </a:cubicBezTo>
                <a:cubicBezTo>
                  <a:pt x="87" y="37"/>
                  <a:pt x="73" y="45"/>
                  <a:pt x="73" y="59"/>
                </a:cubicBezTo>
                <a:cubicBezTo>
                  <a:pt x="73" y="61"/>
                  <a:pt x="74" y="62"/>
                  <a:pt x="74" y="64"/>
                </a:cubicBezTo>
                <a:cubicBezTo>
                  <a:pt x="39" y="64"/>
                  <a:pt x="39" y="64"/>
                  <a:pt x="39" y="64"/>
                </a:cubicBezTo>
                <a:cubicBezTo>
                  <a:pt x="19" y="75"/>
                  <a:pt x="19" y="75"/>
                  <a:pt x="19" y="75"/>
                </a:cubicBezTo>
                <a:cubicBezTo>
                  <a:pt x="19" y="64"/>
                  <a:pt x="19" y="64"/>
                  <a:pt x="19" y="64"/>
                </a:cubicBezTo>
                <a:cubicBezTo>
                  <a:pt x="3" y="64"/>
                  <a:pt x="3" y="64"/>
                  <a:pt x="3" y="64"/>
                </a:cubicBezTo>
                <a:cubicBezTo>
                  <a:pt x="2" y="64"/>
                  <a:pt x="0" y="62"/>
                  <a:pt x="0" y="60"/>
                </a:cubicBezTo>
                <a:cubicBezTo>
                  <a:pt x="0" y="4"/>
                  <a:pt x="0" y="4"/>
                  <a:pt x="0" y="4"/>
                </a:cubicBezTo>
                <a:cubicBezTo>
                  <a:pt x="0" y="2"/>
                  <a:pt x="2" y="0"/>
                  <a:pt x="3" y="0"/>
                </a:cubicBezTo>
                <a:moveTo>
                  <a:pt x="92" y="59"/>
                </a:moveTo>
                <a:cubicBezTo>
                  <a:pt x="109" y="59"/>
                  <a:pt x="109" y="59"/>
                  <a:pt x="109" y="59"/>
                </a:cubicBezTo>
                <a:cubicBezTo>
                  <a:pt x="109" y="50"/>
                  <a:pt x="102" y="42"/>
                  <a:pt x="92" y="42"/>
                </a:cubicBezTo>
                <a:lnTo>
                  <a:pt x="92" y="59"/>
                </a:lnTo>
                <a:close/>
                <a:moveTo>
                  <a:pt x="90" y="61"/>
                </a:moveTo>
                <a:cubicBezTo>
                  <a:pt x="90" y="42"/>
                  <a:pt x="90" y="42"/>
                  <a:pt x="90" y="42"/>
                </a:cubicBezTo>
                <a:cubicBezTo>
                  <a:pt x="82" y="43"/>
                  <a:pt x="75" y="50"/>
                  <a:pt x="75" y="59"/>
                </a:cubicBezTo>
                <a:cubicBezTo>
                  <a:pt x="75" y="69"/>
                  <a:pt x="83" y="76"/>
                  <a:pt x="92" y="76"/>
                </a:cubicBezTo>
                <a:cubicBezTo>
                  <a:pt x="101" y="76"/>
                  <a:pt x="108" y="70"/>
                  <a:pt x="109" y="61"/>
                </a:cubicBezTo>
                <a:lnTo>
                  <a:pt x="90" y="61"/>
                </a:lnTo>
                <a:close/>
                <a:moveTo>
                  <a:pt x="29" y="45"/>
                </a:moveTo>
                <a:cubicBezTo>
                  <a:pt x="50" y="45"/>
                  <a:pt x="50" y="45"/>
                  <a:pt x="50" y="45"/>
                </a:cubicBezTo>
                <a:cubicBezTo>
                  <a:pt x="50" y="45"/>
                  <a:pt x="50" y="45"/>
                  <a:pt x="50" y="46"/>
                </a:cubicBezTo>
                <a:cubicBezTo>
                  <a:pt x="50" y="48"/>
                  <a:pt x="50" y="48"/>
                  <a:pt x="50" y="48"/>
                </a:cubicBezTo>
                <a:cubicBezTo>
                  <a:pt x="50" y="49"/>
                  <a:pt x="50" y="49"/>
                  <a:pt x="50" y="49"/>
                </a:cubicBezTo>
                <a:cubicBezTo>
                  <a:pt x="29" y="49"/>
                  <a:pt x="29" y="49"/>
                  <a:pt x="29" y="49"/>
                </a:cubicBezTo>
                <a:cubicBezTo>
                  <a:pt x="29" y="49"/>
                  <a:pt x="29" y="49"/>
                  <a:pt x="29" y="48"/>
                </a:cubicBezTo>
                <a:cubicBezTo>
                  <a:pt x="29" y="46"/>
                  <a:pt x="29" y="46"/>
                  <a:pt x="29" y="46"/>
                </a:cubicBezTo>
                <a:cubicBezTo>
                  <a:pt x="29" y="45"/>
                  <a:pt x="29" y="45"/>
                  <a:pt x="29" y="45"/>
                </a:cubicBezTo>
                <a:moveTo>
                  <a:pt x="29" y="18"/>
                </a:moveTo>
                <a:cubicBezTo>
                  <a:pt x="50" y="18"/>
                  <a:pt x="50" y="18"/>
                  <a:pt x="50" y="18"/>
                </a:cubicBezTo>
                <a:cubicBezTo>
                  <a:pt x="50" y="18"/>
                  <a:pt x="50" y="18"/>
                  <a:pt x="50" y="18"/>
                </a:cubicBezTo>
                <a:cubicBezTo>
                  <a:pt x="50" y="21"/>
                  <a:pt x="50" y="21"/>
                  <a:pt x="50" y="21"/>
                </a:cubicBezTo>
                <a:cubicBezTo>
                  <a:pt x="50" y="21"/>
                  <a:pt x="50" y="21"/>
                  <a:pt x="50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21"/>
                  <a:pt x="29" y="21"/>
                  <a:pt x="29" y="21"/>
                </a:cubicBezTo>
                <a:cubicBezTo>
                  <a:pt x="29" y="18"/>
                  <a:pt x="29" y="18"/>
                  <a:pt x="29" y="18"/>
                </a:cubicBezTo>
                <a:cubicBezTo>
                  <a:pt x="29" y="18"/>
                  <a:pt x="29" y="18"/>
                  <a:pt x="29" y="18"/>
                </a:cubicBezTo>
                <a:moveTo>
                  <a:pt x="14" y="12"/>
                </a:moveTo>
                <a:cubicBezTo>
                  <a:pt x="24" y="12"/>
                  <a:pt x="24" y="12"/>
                  <a:pt x="24" y="12"/>
                </a:cubicBezTo>
                <a:cubicBezTo>
                  <a:pt x="24" y="12"/>
                  <a:pt x="25" y="12"/>
                  <a:pt x="25" y="12"/>
                </a:cubicBezTo>
                <a:cubicBezTo>
                  <a:pt x="25" y="21"/>
                  <a:pt x="25" y="21"/>
                  <a:pt x="25" y="21"/>
                </a:cubicBezTo>
                <a:cubicBezTo>
                  <a:pt x="25" y="21"/>
                  <a:pt x="24" y="21"/>
                  <a:pt x="24" y="21"/>
                </a:cubicBezTo>
                <a:cubicBezTo>
                  <a:pt x="14" y="21"/>
                  <a:pt x="14" y="21"/>
                  <a:pt x="14" y="21"/>
                </a:cubicBezTo>
                <a:cubicBezTo>
                  <a:pt x="14" y="21"/>
                  <a:pt x="13" y="21"/>
                  <a:pt x="13" y="21"/>
                </a:cubicBezTo>
                <a:cubicBezTo>
                  <a:pt x="13" y="12"/>
                  <a:pt x="13" y="12"/>
                  <a:pt x="13" y="12"/>
                </a:cubicBezTo>
                <a:cubicBezTo>
                  <a:pt x="13" y="12"/>
                  <a:pt x="14" y="12"/>
                  <a:pt x="14" y="12"/>
                </a:cubicBezTo>
                <a:moveTo>
                  <a:pt x="29" y="12"/>
                </a:moveTo>
                <a:cubicBezTo>
                  <a:pt x="77" y="12"/>
                  <a:pt x="77" y="12"/>
                  <a:pt x="77" y="12"/>
                </a:cubicBezTo>
                <a:cubicBezTo>
                  <a:pt x="77" y="12"/>
                  <a:pt x="77" y="12"/>
                  <a:pt x="77" y="12"/>
                </a:cubicBezTo>
                <a:cubicBezTo>
                  <a:pt x="77" y="15"/>
                  <a:pt x="77" y="15"/>
                  <a:pt x="77" y="15"/>
                </a:cubicBezTo>
                <a:cubicBezTo>
                  <a:pt x="77" y="15"/>
                  <a:pt x="77" y="15"/>
                  <a:pt x="77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2"/>
                  <a:pt x="29" y="12"/>
                  <a:pt x="29" y="12"/>
                </a:cubicBezTo>
                <a:cubicBezTo>
                  <a:pt x="29" y="12"/>
                  <a:pt x="29" y="12"/>
                  <a:pt x="29" y="12"/>
                </a:cubicBezTo>
                <a:moveTo>
                  <a:pt x="29" y="32"/>
                </a:moveTo>
                <a:cubicBezTo>
                  <a:pt x="50" y="32"/>
                  <a:pt x="50" y="32"/>
                  <a:pt x="50" y="32"/>
                </a:cubicBezTo>
                <a:cubicBezTo>
                  <a:pt x="50" y="32"/>
                  <a:pt x="50" y="32"/>
                  <a:pt x="50" y="32"/>
                </a:cubicBezTo>
                <a:cubicBezTo>
                  <a:pt x="50" y="35"/>
                  <a:pt x="50" y="35"/>
                  <a:pt x="50" y="35"/>
                </a:cubicBezTo>
                <a:cubicBezTo>
                  <a:pt x="50" y="35"/>
                  <a:pt x="50" y="35"/>
                  <a:pt x="50" y="35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35"/>
                  <a:pt x="29" y="35"/>
                  <a:pt x="29" y="35"/>
                </a:cubicBezTo>
                <a:cubicBezTo>
                  <a:pt x="29" y="32"/>
                  <a:pt x="29" y="32"/>
                  <a:pt x="29" y="32"/>
                </a:cubicBezTo>
                <a:cubicBezTo>
                  <a:pt x="29" y="32"/>
                  <a:pt x="29" y="32"/>
                  <a:pt x="29" y="32"/>
                </a:cubicBezTo>
                <a:moveTo>
                  <a:pt x="14" y="25"/>
                </a:moveTo>
                <a:cubicBezTo>
                  <a:pt x="24" y="25"/>
                  <a:pt x="24" y="25"/>
                  <a:pt x="24" y="25"/>
                </a:cubicBezTo>
                <a:cubicBezTo>
                  <a:pt x="24" y="25"/>
                  <a:pt x="25" y="26"/>
                  <a:pt x="25" y="26"/>
                </a:cubicBezTo>
                <a:cubicBezTo>
                  <a:pt x="25" y="34"/>
                  <a:pt x="25" y="34"/>
                  <a:pt x="25" y="34"/>
                </a:cubicBezTo>
                <a:cubicBezTo>
                  <a:pt x="25" y="35"/>
                  <a:pt x="24" y="35"/>
                  <a:pt x="24" y="35"/>
                </a:cubicBezTo>
                <a:cubicBezTo>
                  <a:pt x="14" y="35"/>
                  <a:pt x="14" y="35"/>
                  <a:pt x="14" y="35"/>
                </a:cubicBezTo>
                <a:cubicBezTo>
                  <a:pt x="14" y="35"/>
                  <a:pt x="13" y="35"/>
                  <a:pt x="13" y="34"/>
                </a:cubicBezTo>
                <a:cubicBezTo>
                  <a:pt x="13" y="26"/>
                  <a:pt x="13" y="26"/>
                  <a:pt x="13" y="26"/>
                </a:cubicBezTo>
                <a:cubicBezTo>
                  <a:pt x="13" y="26"/>
                  <a:pt x="14" y="25"/>
                  <a:pt x="14" y="25"/>
                </a:cubicBezTo>
                <a:moveTo>
                  <a:pt x="29" y="25"/>
                </a:moveTo>
                <a:cubicBezTo>
                  <a:pt x="77" y="25"/>
                  <a:pt x="77" y="25"/>
                  <a:pt x="77" y="25"/>
                </a:cubicBezTo>
                <a:cubicBezTo>
                  <a:pt x="77" y="25"/>
                  <a:pt x="77" y="25"/>
                  <a:pt x="77" y="26"/>
                </a:cubicBezTo>
                <a:cubicBezTo>
                  <a:pt x="77" y="28"/>
                  <a:pt x="77" y="28"/>
                  <a:pt x="77" y="28"/>
                </a:cubicBezTo>
                <a:cubicBezTo>
                  <a:pt x="77" y="28"/>
                  <a:pt x="77" y="29"/>
                  <a:pt x="77" y="29"/>
                </a:cubicBezTo>
                <a:cubicBezTo>
                  <a:pt x="29" y="29"/>
                  <a:pt x="29" y="29"/>
                  <a:pt x="29" y="29"/>
                </a:cubicBezTo>
                <a:cubicBezTo>
                  <a:pt x="29" y="29"/>
                  <a:pt x="29" y="28"/>
                  <a:pt x="29" y="28"/>
                </a:cubicBezTo>
                <a:cubicBezTo>
                  <a:pt x="29" y="26"/>
                  <a:pt x="29" y="26"/>
                  <a:pt x="29" y="26"/>
                </a:cubicBezTo>
                <a:cubicBezTo>
                  <a:pt x="29" y="25"/>
                  <a:pt x="29" y="25"/>
                  <a:pt x="29" y="25"/>
                </a:cubicBezTo>
                <a:moveTo>
                  <a:pt x="14" y="39"/>
                </a:moveTo>
                <a:cubicBezTo>
                  <a:pt x="24" y="39"/>
                  <a:pt x="24" y="39"/>
                  <a:pt x="24" y="39"/>
                </a:cubicBezTo>
                <a:cubicBezTo>
                  <a:pt x="24" y="39"/>
                  <a:pt x="25" y="39"/>
                  <a:pt x="25" y="40"/>
                </a:cubicBezTo>
                <a:cubicBezTo>
                  <a:pt x="25" y="48"/>
                  <a:pt x="25" y="48"/>
                  <a:pt x="25" y="48"/>
                </a:cubicBezTo>
                <a:cubicBezTo>
                  <a:pt x="25" y="48"/>
                  <a:pt x="24" y="49"/>
                  <a:pt x="24" y="49"/>
                </a:cubicBezTo>
                <a:cubicBezTo>
                  <a:pt x="14" y="49"/>
                  <a:pt x="14" y="49"/>
                  <a:pt x="14" y="49"/>
                </a:cubicBezTo>
                <a:cubicBezTo>
                  <a:pt x="14" y="49"/>
                  <a:pt x="13" y="48"/>
                  <a:pt x="13" y="48"/>
                </a:cubicBezTo>
                <a:cubicBezTo>
                  <a:pt x="13" y="40"/>
                  <a:pt x="13" y="40"/>
                  <a:pt x="13" y="40"/>
                </a:cubicBezTo>
                <a:cubicBezTo>
                  <a:pt x="13" y="39"/>
                  <a:pt x="14" y="39"/>
                  <a:pt x="14" y="39"/>
                </a:cubicBezTo>
                <a:moveTo>
                  <a:pt x="29" y="39"/>
                </a:moveTo>
                <a:cubicBezTo>
                  <a:pt x="77" y="39"/>
                  <a:pt x="77" y="39"/>
                  <a:pt x="77" y="39"/>
                </a:cubicBezTo>
                <a:cubicBezTo>
                  <a:pt x="77" y="39"/>
                  <a:pt x="77" y="39"/>
                  <a:pt x="77" y="39"/>
                </a:cubicBezTo>
                <a:cubicBezTo>
                  <a:pt x="77" y="42"/>
                  <a:pt x="77" y="42"/>
                  <a:pt x="77" y="42"/>
                </a:cubicBezTo>
                <a:cubicBezTo>
                  <a:pt x="77" y="42"/>
                  <a:pt x="77" y="42"/>
                  <a:pt x="77" y="42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42"/>
                  <a:pt x="29" y="42"/>
                  <a:pt x="29" y="42"/>
                </a:cubicBezTo>
                <a:cubicBezTo>
                  <a:pt x="29" y="39"/>
                  <a:pt x="29" y="39"/>
                  <a:pt x="29" y="39"/>
                </a:cubicBezTo>
                <a:cubicBezTo>
                  <a:pt x="29" y="39"/>
                  <a:pt x="29" y="39"/>
                  <a:pt x="29" y="3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1" name="Freeform 101"/>
          <p:cNvSpPr>
            <a:spLocks noEditPoints="1"/>
          </p:cNvSpPr>
          <p:nvPr/>
        </p:nvSpPr>
        <p:spPr bwMode="auto">
          <a:xfrm>
            <a:off x="6394327" y="1615509"/>
            <a:ext cx="631936" cy="676542"/>
          </a:xfrm>
          <a:custGeom>
            <a:avLst/>
            <a:gdLst>
              <a:gd name="T0" fmla="*/ 87 w 104"/>
              <a:gd name="T1" fmla="*/ 85 h 111"/>
              <a:gd name="T2" fmla="*/ 92 w 104"/>
              <a:gd name="T3" fmla="*/ 80 h 111"/>
              <a:gd name="T4" fmla="*/ 98 w 104"/>
              <a:gd name="T5" fmla="*/ 85 h 111"/>
              <a:gd name="T6" fmla="*/ 92 w 104"/>
              <a:gd name="T7" fmla="*/ 91 h 111"/>
              <a:gd name="T8" fmla="*/ 87 w 104"/>
              <a:gd name="T9" fmla="*/ 85 h 111"/>
              <a:gd name="T10" fmla="*/ 67 w 104"/>
              <a:gd name="T11" fmla="*/ 97 h 111"/>
              <a:gd name="T12" fmla="*/ 74 w 104"/>
              <a:gd name="T13" fmla="*/ 104 h 111"/>
              <a:gd name="T14" fmla="*/ 67 w 104"/>
              <a:gd name="T15" fmla="*/ 111 h 111"/>
              <a:gd name="T16" fmla="*/ 60 w 104"/>
              <a:gd name="T17" fmla="*/ 104 h 111"/>
              <a:gd name="T18" fmla="*/ 67 w 104"/>
              <a:gd name="T19" fmla="*/ 97 h 111"/>
              <a:gd name="T20" fmla="*/ 33 w 104"/>
              <a:gd name="T21" fmla="*/ 93 h 111"/>
              <a:gd name="T22" fmla="*/ 41 w 104"/>
              <a:gd name="T23" fmla="*/ 101 h 111"/>
              <a:gd name="T24" fmla="*/ 33 w 104"/>
              <a:gd name="T25" fmla="*/ 110 h 111"/>
              <a:gd name="T26" fmla="*/ 24 w 104"/>
              <a:gd name="T27" fmla="*/ 101 h 111"/>
              <a:gd name="T28" fmla="*/ 33 w 104"/>
              <a:gd name="T29" fmla="*/ 93 h 111"/>
              <a:gd name="T30" fmla="*/ 10 w 104"/>
              <a:gd name="T31" fmla="*/ 62 h 111"/>
              <a:gd name="T32" fmla="*/ 21 w 104"/>
              <a:gd name="T33" fmla="*/ 73 h 111"/>
              <a:gd name="T34" fmla="*/ 10 w 104"/>
              <a:gd name="T35" fmla="*/ 83 h 111"/>
              <a:gd name="T36" fmla="*/ 0 w 104"/>
              <a:gd name="T37" fmla="*/ 73 h 111"/>
              <a:gd name="T38" fmla="*/ 10 w 104"/>
              <a:gd name="T39" fmla="*/ 62 h 111"/>
              <a:gd name="T40" fmla="*/ 16 w 104"/>
              <a:gd name="T41" fmla="*/ 43 h 111"/>
              <a:gd name="T42" fmla="*/ 4 w 104"/>
              <a:gd name="T43" fmla="*/ 31 h 111"/>
              <a:gd name="T44" fmla="*/ 16 w 104"/>
              <a:gd name="T45" fmla="*/ 20 h 111"/>
              <a:gd name="T46" fmla="*/ 28 w 104"/>
              <a:gd name="T47" fmla="*/ 31 h 111"/>
              <a:gd name="T48" fmla="*/ 16 w 104"/>
              <a:gd name="T49" fmla="*/ 43 h 111"/>
              <a:gd name="T50" fmla="*/ 53 w 104"/>
              <a:gd name="T51" fmla="*/ 26 h 111"/>
              <a:gd name="T52" fmla="*/ 40 w 104"/>
              <a:gd name="T53" fmla="*/ 13 h 111"/>
              <a:gd name="T54" fmla="*/ 53 w 104"/>
              <a:gd name="T55" fmla="*/ 0 h 111"/>
              <a:gd name="T56" fmla="*/ 67 w 104"/>
              <a:gd name="T57" fmla="*/ 13 h 111"/>
              <a:gd name="T58" fmla="*/ 53 w 104"/>
              <a:gd name="T59" fmla="*/ 26 h 111"/>
              <a:gd name="T60" fmla="*/ 98 w 104"/>
              <a:gd name="T61" fmla="*/ 59 h 111"/>
              <a:gd name="T62" fmla="*/ 101 w 104"/>
              <a:gd name="T63" fmla="*/ 56 h 111"/>
              <a:gd name="T64" fmla="*/ 104 w 104"/>
              <a:gd name="T65" fmla="*/ 59 h 111"/>
              <a:gd name="T66" fmla="*/ 101 w 104"/>
              <a:gd name="T67" fmla="*/ 62 h 111"/>
              <a:gd name="T68" fmla="*/ 98 w 104"/>
              <a:gd name="T69" fmla="*/ 59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4" h="111">
                <a:moveTo>
                  <a:pt x="87" y="85"/>
                </a:moveTo>
                <a:cubicBezTo>
                  <a:pt x="87" y="82"/>
                  <a:pt x="89" y="80"/>
                  <a:pt x="92" y="80"/>
                </a:cubicBezTo>
                <a:cubicBezTo>
                  <a:pt x="95" y="80"/>
                  <a:pt x="98" y="82"/>
                  <a:pt x="98" y="85"/>
                </a:cubicBezTo>
                <a:cubicBezTo>
                  <a:pt x="98" y="88"/>
                  <a:pt x="95" y="91"/>
                  <a:pt x="92" y="91"/>
                </a:cubicBezTo>
                <a:cubicBezTo>
                  <a:pt x="89" y="91"/>
                  <a:pt x="87" y="88"/>
                  <a:pt x="87" y="85"/>
                </a:cubicBezTo>
                <a:moveTo>
                  <a:pt x="67" y="97"/>
                </a:moveTo>
                <a:cubicBezTo>
                  <a:pt x="70" y="97"/>
                  <a:pt x="74" y="100"/>
                  <a:pt x="74" y="104"/>
                </a:cubicBezTo>
                <a:cubicBezTo>
                  <a:pt x="74" y="108"/>
                  <a:pt x="70" y="111"/>
                  <a:pt x="67" y="111"/>
                </a:cubicBezTo>
                <a:cubicBezTo>
                  <a:pt x="63" y="111"/>
                  <a:pt x="60" y="108"/>
                  <a:pt x="60" y="104"/>
                </a:cubicBezTo>
                <a:cubicBezTo>
                  <a:pt x="60" y="100"/>
                  <a:pt x="63" y="97"/>
                  <a:pt x="67" y="97"/>
                </a:cubicBezTo>
                <a:moveTo>
                  <a:pt x="33" y="93"/>
                </a:moveTo>
                <a:cubicBezTo>
                  <a:pt x="37" y="93"/>
                  <a:pt x="41" y="97"/>
                  <a:pt x="41" y="101"/>
                </a:cubicBezTo>
                <a:cubicBezTo>
                  <a:pt x="41" y="106"/>
                  <a:pt x="37" y="110"/>
                  <a:pt x="33" y="110"/>
                </a:cubicBezTo>
                <a:cubicBezTo>
                  <a:pt x="28" y="110"/>
                  <a:pt x="24" y="106"/>
                  <a:pt x="24" y="101"/>
                </a:cubicBezTo>
                <a:cubicBezTo>
                  <a:pt x="24" y="97"/>
                  <a:pt x="28" y="93"/>
                  <a:pt x="33" y="93"/>
                </a:cubicBezTo>
                <a:moveTo>
                  <a:pt x="10" y="62"/>
                </a:moveTo>
                <a:cubicBezTo>
                  <a:pt x="16" y="62"/>
                  <a:pt x="21" y="67"/>
                  <a:pt x="21" y="73"/>
                </a:cubicBezTo>
                <a:cubicBezTo>
                  <a:pt x="21" y="78"/>
                  <a:pt x="16" y="83"/>
                  <a:pt x="10" y="83"/>
                </a:cubicBezTo>
                <a:cubicBezTo>
                  <a:pt x="5" y="83"/>
                  <a:pt x="0" y="78"/>
                  <a:pt x="0" y="73"/>
                </a:cubicBezTo>
                <a:cubicBezTo>
                  <a:pt x="0" y="67"/>
                  <a:pt x="5" y="62"/>
                  <a:pt x="10" y="62"/>
                </a:cubicBezTo>
                <a:moveTo>
                  <a:pt x="16" y="43"/>
                </a:moveTo>
                <a:cubicBezTo>
                  <a:pt x="9" y="43"/>
                  <a:pt x="4" y="38"/>
                  <a:pt x="4" y="31"/>
                </a:cubicBezTo>
                <a:cubicBezTo>
                  <a:pt x="4" y="25"/>
                  <a:pt x="9" y="20"/>
                  <a:pt x="16" y="20"/>
                </a:cubicBezTo>
                <a:cubicBezTo>
                  <a:pt x="22" y="20"/>
                  <a:pt x="28" y="25"/>
                  <a:pt x="28" y="31"/>
                </a:cubicBezTo>
                <a:cubicBezTo>
                  <a:pt x="28" y="38"/>
                  <a:pt x="22" y="43"/>
                  <a:pt x="16" y="43"/>
                </a:cubicBezTo>
                <a:moveTo>
                  <a:pt x="53" y="26"/>
                </a:moveTo>
                <a:cubicBezTo>
                  <a:pt x="46" y="26"/>
                  <a:pt x="40" y="20"/>
                  <a:pt x="40" y="13"/>
                </a:cubicBezTo>
                <a:cubicBezTo>
                  <a:pt x="40" y="6"/>
                  <a:pt x="46" y="0"/>
                  <a:pt x="53" y="0"/>
                </a:cubicBezTo>
                <a:cubicBezTo>
                  <a:pt x="60" y="0"/>
                  <a:pt x="67" y="6"/>
                  <a:pt x="67" y="13"/>
                </a:cubicBezTo>
                <a:cubicBezTo>
                  <a:pt x="67" y="20"/>
                  <a:pt x="60" y="26"/>
                  <a:pt x="53" y="26"/>
                </a:cubicBezTo>
                <a:moveTo>
                  <a:pt x="98" y="59"/>
                </a:moveTo>
                <a:cubicBezTo>
                  <a:pt x="98" y="57"/>
                  <a:pt x="99" y="56"/>
                  <a:pt x="101" y="56"/>
                </a:cubicBezTo>
                <a:cubicBezTo>
                  <a:pt x="102" y="56"/>
                  <a:pt x="104" y="57"/>
                  <a:pt x="104" y="59"/>
                </a:cubicBezTo>
                <a:cubicBezTo>
                  <a:pt x="104" y="61"/>
                  <a:pt x="102" y="62"/>
                  <a:pt x="101" y="62"/>
                </a:cubicBezTo>
                <a:cubicBezTo>
                  <a:pt x="99" y="62"/>
                  <a:pt x="98" y="61"/>
                  <a:pt x="98" y="59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2" name="Freeform 102"/>
          <p:cNvSpPr>
            <a:spLocks/>
          </p:cNvSpPr>
          <p:nvPr/>
        </p:nvSpPr>
        <p:spPr bwMode="auto">
          <a:xfrm>
            <a:off x="4959463" y="1615509"/>
            <a:ext cx="408900" cy="676542"/>
          </a:xfrm>
          <a:custGeom>
            <a:avLst/>
            <a:gdLst>
              <a:gd name="T0" fmla="*/ 13 w 67"/>
              <a:gd name="T1" fmla="*/ 0 h 111"/>
              <a:gd name="T2" fmla="*/ 18 w 67"/>
              <a:gd name="T3" fmla="*/ 0 h 111"/>
              <a:gd name="T4" fmla="*/ 18 w 67"/>
              <a:gd name="T5" fmla="*/ 29 h 111"/>
              <a:gd name="T6" fmla="*/ 48 w 67"/>
              <a:gd name="T7" fmla="*/ 29 h 111"/>
              <a:gd name="T8" fmla="*/ 48 w 67"/>
              <a:gd name="T9" fmla="*/ 0 h 111"/>
              <a:gd name="T10" fmla="*/ 54 w 67"/>
              <a:gd name="T11" fmla="*/ 0 h 111"/>
              <a:gd name="T12" fmla="*/ 54 w 67"/>
              <a:gd name="T13" fmla="*/ 29 h 111"/>
              <a:gd name="T14" fmla="*/ 67 w 67"/>
              <a:gd name="T15" fmla="*/ 29 h 111"/>
              <a:gd name="T16" fmla="*/ 67 w 67"/>
              <a:gd name="T17" fmla="*/ 39 h 111"/>
              <a:gd name="T18" fmla="*/ 61 w 67"/>
              <a:gd name="T19" fmla="*/ 39 h 111"/>
              <a:gd name="T20" fmla="*/ 61 w 67"/>
              <a:gd name="T21" fmla="*/ 41 h 111"/>
              <a:gd name="T22" fmla="*/ 61 w 67"/>
              <a:gd name="T23" fmla="*/ 66 h 111"/>
              <a:gd name="T24" fmla="*/ 49 w 67"/>
              <a:gd name="T25" fmla="*/ 78 h 111"/>
              <a:gd name="T26" fmla="*/ 35 w 67"/>
              <a:gd name="T27" fmla="*/ 78 h 111"/>
              <a:gd name="T28" fmla="*/ 35 w 67"/>
              <a:gd name="T29" fmla="*/ 111 h 111"/>
              <a:gd name="T30" fmla="*/ 31 w 67"/>
              <a:gd name="T31" fmla="*/ 111 h 111"/>
              <a:gd name="T32" fmla="*/ 31 w 67"/>
              <a:gd name="T33" fmla="*/ 78 h 111"/>
              <a:gd name="T34" fmla="*/ 17 w 67"/>
              <a:gd name="T35" fmla="*/ 78 h 111"/>
              <a:gd name="T36" fmla="*/ 6 w 67"/>
              <a:gd name="T37" fmla="*/ 66 h 111"/>
              <a:gd name="T38" fmla="*/ 6 w 67"/>
              <a:gd name="T39" fmla="*/ 41 h 111"/>
              <a:gd name="T40" fmla="*/ 6 w 67"/>
              <a:gd name="T41" fmla="*/ 39 h 111"/>
              <a:gd name="T42" fmla="*/ 0 w 67"/>
              <a:gd name="T43" fmla="*/ 39 h 111"/>
              <a:gd name="T44" fmla="*/ 0 w 67"/>
              <a:gd name="T45" fmla="*/ 29 h 111"/>
              <a:gd name="T46" fmla="*/ 13 w 67"/>
              <a:gd name="T47" fmla="*/ 29 h 111"/>
              <a:gd name="T48" fmla="*/ 13 w 67"/>
              <a:gd name="T49" fmla="*/ 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7" h="111">
                <a:moveTo>
                  <a:pt x="13" y="0"/>
                </a:moveTo>
                <a:cubicBezTo>
                  <a:pt x="18" y="0"/>
                  <a:pt x="18" y="0"/>
                  <a:pt x="18" y="0"/>
                </a:cubicBezTo>
                <a:cubicBezTo>
                  <a:pt x="18" y="29"/>
                  <a:pt x="18" y="29"/>
                  <a:pt x="18" y="29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0"/>
                  <a:pt x="48" y="0"/>
                  <a:pt x="48" y="0"/>
                </a:cubicBezTo>
                <a:cubicBezTo>
                  <a:pt x="54" y="0"/>
                  <a:pt x="54" y="0"/>
                  <a:pt x="54" y="0"/>
                </a:cubicBezTo>
                <a:cubicBezTo>
                  <a:pt x="54" y="29"/>
                  <a:pt x="54" y="29"/>
                  <a:pt x="54" y="29"/>
                </a:cubicBezTo>
                <a:cubicBezTo>
                  <a:pt x="67" y="29"/>
                  <a:pt x="67" y="29"/>
                  <a:pt x="67" y="29"/>
                </a:cubicBezTo>
                <a:cubicBezTo>
                  <a:pt x="67" y="39"/>
                  <a:pt x="67" y="39"/>
                  <a:pt x="67" y="39"/>
                </a:cubicBezTo>
                <a:cubicBezTo>
                  <a:pt x="61" y="39"/>
                  <a:pt x="61" y="39"/>
                  <a:pt x="61" y="39"/>
                </a:cubicBezTo>
                <a:cubicBezTo>
                  <a:pt x="61" y="41"/>
                  <a:pt x="61" y="41"/>
                  <a:pt x="61" y="41"/>
                </a:cubicBezTo>
                <a:cubicBezTo>
                  <a:pt x="61" y="66"/>
                  <a:pt x="61" y="66"/>
                  <a:pt x="61" y="66"/>
                </a:cubicBezTo>
                <a:cubicBezTo>
                  <a:pt x="61" y="72"/>
                  <a:pt x="56" y="78"/>
                  <a:pt x="49" y="78"/>
                </a:cubicBezTo>
                <a:cubicBezTo>
                  <a:pt x="35" y="78"/>
                  <a:pt x="35" y="78"/>
                  <a:pt x="35" y="78"/>
                </a:cubicBezTo>
                <a:cubicBezTo>
                  <a:pt x="35" y="111"/>
                  <a:pt x="35" y="111"/>
                  <a:pt x="35" y="111"/>
                </a:cubicBezTo>
                <a:cubicBezTo>
                  <a:pt x="31" y="111"/>
                  <a:pt x="31" y="111"/>
                  <a:pt x="31" y="111"/>
                </a:cubicBezTo>
                <a:cubicBezTo>
                  <a:pt x="31" y="78"/>
                  <a:pt x="31" y="78"/>
                  <a:pt x="31" y="78"/>
                </a:cubicBezTo>
                <a:cubicBezTo>
                  <a:pt x="17" y="78"/>
                  <a:pt x="17" y="78"/>
                  <a:pt x="17" y="78"/>
                </a:cubicBezTo>
                <a:cubicBezTo>
                  <a:pt x="11" y="78"/>
                  <a:pt x="6" y="72"/>
                  <a:pt x="6" y="66"/>
                </a:cubicBezTo>
                <a:cubicBezTo>
                  <a:pt x="6" y="41"/>
                  <a:pt x="6" y="41"/>
                  <a:pt x="6" y="41"/>
                </a:cubicBezTo>
                <a:cubicBezTo>
                  <a:pt x="6" y="39"/>
                  <a:pt x="6" y="39"/>
                  <a:pt x="6" y="39"/>
                </a:cubicBezTo>
                <a:cubicBezTo>
                  <a:pt x="0" y="39"/>
                  <a:pt x="0" y="39"/>
                  <a:pt x="0" y="39"/>
                </a:cubicBezTo>
                <a:cubicBezTo>
                  <a:pt x="0" y="29"/>
                  <a:pt x="0" y="29"/>
                  <a:pt x="0" y="29"/>
                </a:cubicBezTo>
                <a:cubicBezTo>
                  <a:pt x="13" y="29"/>
                  <a:pt x="13" y="29"/>
                  <a:pt x="13" y="29"/>
                </a:cubicBezTo>
                <a:lnTo>
                  <a:pt x="13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3" name="Freeform 103"/>
          <p:cNvSpPr>
            <a:spLocks noEditPoints="1"/>
          </p:cNvSpPr>
          <p:nvPr/>
        </p:nvSpPr>
        <p:spPr bwMode="auto">
          <a:xfrm>
            <a:off x="3275544" y="1641526"/>
            <a:ext cx="676542" cy="624500"/>
          </a:xfrm>
          <a:custGeom>
            <a:avLst/>
            <a:gdLst>
              <a:gd name="T0" fmla="*/ 29 w 111"/>
              <a:gd name="T1" fmla="*/ 82 h 103"/>
              <a:gd name="T2" fmla="*/ 22 w 111"/>
              <a:gd name="T3" fmla="*/ 75 h 103"/>
              <a:gd name="T4" fmla="*/ 15 w 111"/>
              <a:gd name="T5" fmla="*/ 82 h 103"/>
              <a:gd name="T6" fmla="*/ 22 w 111"/>
              <a:gd name="T7" fmla="*/ 89 h 103"/>
              <a:gd name="T8" fmla="*/ 29 w 111"/>
              <a:gd name="T9" fmla="*/ 82 h 103"/>
              <a:gd name="T10" fmla="*/ 56 w 111"/>
              <a:gd name="T11" fmla="*/ 4 h 103"/>
              <a:gd name="T12" fmla="*/ 44 w 111"/>
              <a:gd name="T13" fmla="*/ 17 h 103"/>
              <a:gd name="T14" fmla="*/ 56 w 111"/>
              <a:gd name="T15" fmla="*/ 29 h 103"/>
              <a:gd name="T16" fmla="*/ 68 w 111"/>
              <a:gd name="T17" fmla="*/ 17 h 103"/>
              <a:gd name="T18" fmla="*/ 56 w 111"/>
              <a:gd name="T19" fmla="*/ 4 h 103"/>
              <a:gd name="T20" fmla="*/ 56 w 111"/>
              <a:gd name="T21" fmla="*/ 0 h 103"/>
              <a:gd name="T22" fmla="*/ 39 w 111"/>
              <a:gd name="T23" fmla="*/ 17 h 103"/>
              <a:gd name="T24" fmla="*/ 56 w 111"/>
              <a:gd name="T25" fmla="*/ 34 h 103"/>
              <a:gd name="T26" fmla="*/ 73 w 111"/>
              <a:gd name="T27" fmla="*/ 17 h 103"/>
              <a:gd name="T28" fmla="*/ 56 w 111"/>
              <a:gd name="T29" fmla="*/ 0 h 103"/>
              <a:gd name="T30" fmla="*/ 15 w 111"/>
              <a:gd name="T31" fmla="*/ 10 h 103"/>
              <a:gd name="T32" fmla="*/ 4 w 111"/>
              <a:gd name="T33" fmla="*/ 20 h 103"/>
              <a:gd name="T34" fmla="*/ 15 w 111"/>
              <a:gd name="T35" fmla="*/ 31 h 103"/>
              <a:gd name="T36" fmla="*/ 25 w 111"/>
              <a:gd name="T37" fmla="*/ 20 h 103"/>
              <a:gd name="T38" fmla="*/ 15 w 111"/>
              <a:gd name="T39" fmla="*/ 10 h 103"/>
              <a:gd name="T40" fmla="*/ 15 w 111"/>
              <a:gd name="T41" fmla="*/ 7 h 103"/>
              <a:gd name="T42" fmla="*/ 1 w 111"/>
              <a:gd name="T43" fmla="*/ 20 h 103"/>
              <a:gd name="T44" fmla="*/ 15 w 111"/>
              <a:gd name="T45" fmla="*/ 34 h 103"/>
              <a:gd name="T46" fmla="*/ 29 w 111"/>
              <a:gd name="T47" fmla="*/ 20 h 103"/>
              <a:gd name="T48" fmla="*/ 15 w 111"/>
              <a:gd name="T49" fmla="*/ 7 h 103"/>
              <a:gd name="T50" fmla="*/ 106 w 111"/>
              <a:gd name="T51" fmla="*/ 45 h 103"/>
              <a:gd name="T52" fmla="*/ 84 w 111"/>
              <a:gd name="T53" fmla="*/ 58 h 103"/>
              <a:gd name="T54" fmla="*/ 84 w 111"/>
              <a:gd name="T55" fmla="*/ 86 h 103"/>
              <a:gd name="T56" fmla="*/ 106 w 111"/>
              <a:gd name="T57" fmla="*/ 100 h 103"/>
              <a:gd name="T58" fmla="*/ 111 w 111"/>
              <a:gd name="T59" fmla="*/ 100 h 103"/>
              <a:gd name="T60" fmla="*/ 111 w 111"/>
              <a:gd name="T61" fmla="*/ 45 h 103"/>
              <a:gd name="T62" fmla="*/ 106 w 111"/>
              <a:gd name="T63" fmla="*/ 45 h 103"/>
              <a:gd name="T64" fmla="*/ 10 w 111"/>
              <a:gd name="T65" fmla="*/ 41 h 103"/>
              <a:gd name="T66" fmla="*/ 77 w 111"/>
              <a:gd name="T67" fmla="*/ 41 h 103"/>
              <a:gd name="T68" fmla="*/ 77 w 111"/>
              <a:gd name="T69" fmla="*/ 103 h 103"/>
              <a:gd name="T70" fmla="*/ 47 w 111"/>
              <a:gd name="T71" fmla="*/ 103 h 103"/>
              <a:gd name="T72" fmla="*/ 43 w 111"/>
              <a:gd name="T73" fmla="*/ 103 h 103"/>
              <a:gd name="T74" fmla="*/ 36 w 111"/>
              <a:gd name="T75" fmla="*/ 103 h 103"/>
              <a:gd name="T76" fmla="*/ 31 w 111"/>
              <a:gd name="T77" fmla="*/ 103 h 103"/>
              <a:gd name="T78" fmla="*/ 10 w 111"/>
              <a:gd name="T79" fmla="*/ 103 h 103"/>
              <a:gd name="T80" fmla="*/ 0 w 111"/>
              <a:gd name="T81" fmla="*/ 93 h 103"/>
              <a:gd name="T82" fmla="*/ 0 w 111"/>
              <a:gd name="T83" fmla="*/ 51 h 103"/>
              <a:gd name="T84" fmla="*/ 10 w 111"/>
              <a:gd name="T85" fmla="*/ 41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1" h="103">
                <a:moveTo>
                  <a:pt x="29" y="82"/>
                </a:moveTo>
                <a:cubicBezTo>
                  <a:pt x="29" y="79"/>
                  <a:pt x="25" y="75"/>
                  <a:pt x="22" y="75"/>
                </a:cubicBezTo>
                <a:cubicBezTo>
                  <a:pt x="18" y="75"/>
                  <a:pt x="15" y="79"/>
                  <a:pt x="15" y="82"/>
                </a:cubicBezTo>
                <a:cubicBezTo>
                  <a:pt x="15" y="86"/>
                  <a:pt x="18" y="89"/>
                  <a:pt x="22" y="89"/>
                </a:cubicBezTo>
                <a:cubicBezTo>
                  <a:pt x="25" y="89"/>
                  <a:pt x="29" y="86"/>
                  <a:pt x="29" y="82"/>
                </a:cubicBezTo>
                <a:moveTo>
                  <a:pt x="56" y="4"/>
                </a:moveTo>
                <a:cubicBezTo>
                  <a:pt x="49" y="4"/>
                  <a:pt x="44" y="10"/>
                  <a:pt x="44" y="17"/>
                </a:cubicBezTo>
                <a:cubicBezTo>
                  <a:pt x="44" y="24"/>
                  <a:pt x="49" y="29"/>
                  <a:pt x="56" y="29"/>
                </a:cubicBezTo>
                <a:cubicBezTo>
                  <a:pt x="63" y="29"/>
                  <a:pt x="68" y="24"/>
                  <a:pt x="68" y="17"/>
                </a:cubicBezTo>
                <a:cubicBezTo>
                  <a:pt x="68" y="10"/>
                  <a:pt x="63" y="4"/>
                  <a:pt x="56" y="4"/>
                </a:cubicBezTo>
                <a:moveTo>
                  <a:pt x="56" y="0"/>
                </a:moveTo>
                <a:cubicBezTo>
                  <a:pt x="47" y="0"/>
                  <a:pt x="39" y="7"/>
                  <a:pt x="39" y="17"/>
                </a:cubicBezTo>
                <a:cubicBezTo>
                  <a:pt x="39" y="27"/>
                  <a:pt x="47" y="34"/>
                  <a:pt x="56" y="34"/>
                </a:cubicBezTo>
                <a:cubicBezTo>
                  <a:pt x="66" y="34"/>
                  <a:pt x="73" y="27"/>
                  <a:pt x="73" y="17"/>
                </a:cubicBezTo>
                <a:cubicBezTo>
                  <a:pt x="73" y="7"/>
                  <a:pt x="66" y="0"/>
                  <a:pt x="56" y="0"/>
                </a:cubicBezTo>
                <a:moveTo>
                  <a:pt x="15" y="10"/>
                </a:moveTo>
                <a:cubicBezTo>
                  <a:pt x="9" y="10"/>
                  <a:pt x="4" y="14"/>
                  <a:pt x="4" y="20"/>
                </a:cubicBezTo>
                <a:cubicBezTo>
                  <a:pt x="4" y="26"/>
                  <a:pt x="9" y="31"/>
                  <a:pt x="15" y="31"/>
                </a:cubicBezTo>
                <a:cubicBezTo>
                  <a:pt x="20" y="31"/>
                  <a:pt x="25" y="26"/>
                  <a:pt x="25" y="20"/>
                </a:cubicBezTo>
                <a:cubicBezTo>
                  <a:pt x="25" y="14"/>
                  <a:pt x="20" y="10"/>
                  <a:pt x="15" y="10"/>
                </a:cubicBezTo>
                <a:moveTo>
                  <a:pt x="15" y="7"/>
                </a:moveTo>
                <a:cubicBezTo>
                  <a:pt x="7" y="7"/>
                  <a:pt x="1" y="13"/>
                  <a:pt x="1" y="20"/>
                </a:cubicBezTo>
                <a:cubicBezTo>
                  <a:pt x="1" y="28"/>
                  <a:pt x="7" y="34"/>
                  <a:pt x="15" y="34"/>
                </a:cubicBezTo>
                <a:cubicBezTo>
                  <a:pt x="22" y="34"/>
                  <a:pt x="29" y="28"/>
                  <a:pt x="29" y="20"/>
                </a:cubicBezTo>
                <a:cubicBezTo>
                  <a:pt x="29" y="13"/>
                  <a:pt x="22" y="7"/>
                  <a:pt x="15" y="7"/>
                </a:cubicBezTo>
                <a:moveTo>
                  <a:pt x="106" y="45"/>
                </a:moveTo>
                <a:cubicBezTo>
                  <a:pt x="84" y="58"/>
                  <a:pt x="84" y="58"/>
                  <a:pt x="84" y="58"/>
                </a:cubicBezTo>
                <a:cubicBezTo>
                  <a:pt x="84" y="86"/>
                  <a:pt x="84" y="86"/>
                  <a:pt x="84" y="86"/>
                </a:cubicBezTo>
                <a:cubicBezTo>
                  <a:pt x="106" y="100"/>
                  <a:pt x="106" y="100"/>
                  <a:pt x="106" y="100"/>
                </a:cubicBezTo>
                <a:cubicBezTo>
                  <a:pt x="111" y="100"/>
                  <a:pt x="111" y="100"/>
                  <a:pt x="111" y="100"/>
                </a:cubicBezTo>
                <a:cubicBezTo>
                  <a:pt x="111" y="45"/>
                  <a:pt x="111" y="45"/>
                  <a:pt x="111" y="45"/>
                </a:cubicBezTo>
                <a:lnTo>
                  <a:pt x="106" y="45"/>
                </a:lnTo>
                <a:close/>
                <a:moveTo>
                  <a:pt x="10" y="41"/>
                </a:moveTo>
                <a:cubicBezTo>
                  <a:pt x="77" y="41"/>
                  <a:pt x="77" y="41"/>
                  <a:pt x="77" y="41"/>
                </a:cubicBezTo>
                <a:cubicBezTo>
                  <a:pt x="77" y="103"/>
                  <a:pt x="77" y="103"/>
                  <a:pt x="77" y="103"/>
                </a:cubicBezTo>
                <a:cubicBezTo>
                  <a:pt x="47" y="103"/>
                  <a:pt x="47" y="103"/>
                  <a:pt x="47" y="103"/>
                </a:cubicBezTo>
                <a:cubicBezTo>
                  <a:pt x="43" y="103"/>
                  <a:pt x="43" y="103"/>
                  <a:pt x="43" y="103"/>
                </a:cubicBezTo>
                <a:cubicBezTo>
                  <a:pt x="36" y="103"/>
                  <a:pt x="36" y="103"/>
                  <a:pt x="36" y="103"/>
                </a:cubicBezTo>
                <a:cubicBezTo>
                  <a:pt x="31" y="103"/>
                  <a:pt x="31" y="103"/>
                  <a:pt x="31" y="103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5" y="103"/>
                  <a:pt x="0" y="99"/>
                  <a:pt x="0" y="93"/>
                </a:cubicBezTo>
                <a:cubicBezTo>
                  <a:pt x="0" y="51"/>
                  <a:pt x="0" y="51"/>
                  <a:pt x="0" y="51"/>
                </a:cubicBezTo>
                <a:cubicBezTo>
                  <a:pt x="0" y="45"/>
                  <a:pt x="5" y="41"/>
                  <a:pt x="10" y="41"/>
                </a:cubicBezTo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4" name="Freeform 104"/>
          <p:cNvSpPr>
            <a:spLocks/>
          </p:cNvSpPr>
          <p:nvPr/>
        </p:nvSpPr>
        <p:spPr bwMode="auto">
          <a:xfrm>
            <a:off x="1732878" y="1853412"/>
            <a:ext cx="676542" cy="200732"/>
          </a:xfrm>
          <a:custGeom>
            <a:avLst/>
            <a:gdLst>
              <a:gd name="T0" fmla="*/ 8 w 111"/>
              <a:gd name="T1" fmla="*/ 33 h 33"/>
              <a:gd name="T2" fmla="*/ 25 w 111"/>
              <a:gd name="T3" fmla="*/ 24 h 33"/>
              <a:gd name="T4" fmla="*/ 24 w 111"/>
              <a:gd name="T5" fmla="*/ 13 h 33"/>
              <a:gd name="T6" fmla="*/ 86 w 111"/>
              <a:gd name="T7" fmla="*/ 13 h 33"/>
              <a:gd name="T8" fmla="*/ 84 w 111"/>
              <a:gd name="T9" fmla="*/ 23 h 33"/>
              <a:gd name="T10" fmla="*/ 102 w 111"/>
              <a:gd name="T11" fmla="*/ 33 h 33"/>
              <a:gd name="T12" fmla="*/ 111 w 111"/>
              <a:gd name="T13" fmla="*/ 15 h 33"/>
              <a:gd name="T14" fmla="*/ 55 w 111"/>
              <a:gd name="T15" fmla="*/ 0 h 33"/>
              <a:gd name="T16" fmla="*/ 0 w 111"/>
              <a:gd name="T17" fmla="*/ 15 h 33"/>
              <a:gd name="T18" fmla="*/ 8 w 111"/>
              <a:gd name="T19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11" h="33">
                <a:moveTo>
                  <a:pt x="8" y="33"/>
                </a:moveTo>
                <a:cubicBezTo>
                  <a:pt x="25" y="24"/>
                  <a:pt x="25" y="24"/>
                  <a:pt x="25" y="24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3"/>
                  <a:pt x="53" y="0"/>
                  <a:pt x="86" y="13"/>
                </a:cubicBezTo>
                <a:cubicBezTo>
                  <a:pt x="84" y="23"/>
                  <a:pt x="84" y="23"/>
                  <a:pt x="84" y="23"/>
                </a:cubicBezTo>
                <a:cubicBezTo>
                  <a:pt x="102" y="33"/>
                  <a:pt x="102" y="33"/>
                  <a:pt x="102" y="33"/>
                </a:cubicBezTo>
                <a:cubicBezTo>
                  <a:pt x="111" y="15"/>
                  <a:pt x="111" y="15"/>
                  <a:pt x="111" y="15"/>
                </a:cubicBezTo>
                <a:cubicBezTo>
                  <a:pt x="96" y="6"/>
                  <a:pt x="77" y="0"/>
                  <a:pt x="55" y="0"/>
                </a:cubicBezTo>
                <a:cubicBezTo>
                  <a:pt x="33" y="0"/>
                  <a:pt x="14" y="6"/>
                  <a:pt x="0" y="15"/>
                </a:cubicBezTo>
                <a:lnTo>
                  <a:pt x="8" y="3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370038677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35"/>
          <p:cNvSpPr>
            <a:spLocks noEditPoints="1"/>
          </p:cNvSpPr>
          <p:nvPr/>
        </p:nvSpPr>
        <p:spPr bwMode="auto">
          <a:xfrm>
            <a:off x="8797221" y="5350078"/>
            <a:ext cx="206056" cy="830660"/>
          </a:xfrm>
          <a:custGeom>
            <a:avLst/>
            <a:gdLst>
              <a:gd name="T0" fmla="*/ 196 w 392"/>
              <a:gd name="T1" fmla="*/ 594 h 1580"/>
              <a:gd name="T2" fmla="*/ 0 w 392"/>
              <a:gd name="T3" fmla="*/ 790 h 1580"/>
              <a:gd name="T4" fmla="*/ 196 w 392"/>
              <a:gd name="T5" fmla="*/ 986 h 1580"/>
              <a:gd name="T6" fmla="*/ 392 w 392"/>
              <a:gd name="T7" fmla="*/ 790 h 1580"/>
              <a:gd name="T8" fmla="*/ 196 w 392"/>
              <a:gd name="T9" fmla="*/ 594 h 1580"/>
              <a:gd name="T10" fmla="*/ 196 w 392"/>
              <a:gd name="T11" fmla="*/ 896 h 1580"/>
              <a:gd name="T12" fmla="*/ 89 w 392"/>
              <a:gd name="T13" fmla="*/ 790 h 1580"/>
              <a:gd name="T14" fmla="*/ 196 w 392"/>
              <a:gd name="T15" fmla="*/ 684 h 1580"/>
              <a:gd name="T16" fmla="*/ 302 w 392"/>
              <a:gd name="T17" fmla="*/ 790 h 1580"/>
              <a:gd name="T18" fmla="*/ 196 w 392"/>
              <a:gd name="T19" fmla="*/ 896 h 1580"/>
              <a:gd name="T20" fmla="*/ 196 w 392"/>
              <a:gd name="T21" fmla="*/ 1188 h 1580"/>
              <a:gd name="T22" fmla="*/ 0 w 392"/>
              <a:gd name="T23" fmla="*/ 1384 h 1580"/>
              <a:gd name="T24" fmla="*/ 196 w 392"/>
              <a:gd name="T25" fmla="*/ 1580 h 1580"/>
              <a:gd name="T26" fmla="*/ 392 w 392"/>
              <a:gd name="T27" fmla="*/ 1384 h 1580"/>
              <a:gd name="T28" fmla="*/ 196 w 392"/>
              <a:gd name="T29" fmla="*/ 1188 h 1580"/>
              <a:gd name="T30" fmla="*/ 196 w 392"/>
              <a:gd name="T31" fmla="*/ 1490 h 1580"/>
              <a:gd name="T32" fmla="*/ 89 w 392"/>
              <a:gd name="T33" fmla="*/ 1384 h 1580"/>
              <a:gd name="T34" fmla="*/ 196 w 392"/>
              <a:gd name="T35" fmla="*/ 1277 h 1580"/>
              <a:gd name="T36" fmla="*/ 302 w 392"/>
              <a:gd name="T37" fmla="*/ 1384 h 1580"/>
              <a:gd name="T38" fmla="*/ 196 w 392"/>
              <a:gd name="T39" fmla="*/ 1490 h 1580"/>
              <a:gd name="T40" fmla="*/ 196 w 392"/>
              <a:gd name="T41" fmla="*/ 0 h 1580"/>
              <a:gd name="T42" fmla="*/ 0 w 392"/>
              <a:gd name="T43" fmla="*/ 196 h 1580"/>
              <a:gd name="T44" fmla="*/ 196 w 392"/>
              <a:gd name="T45" fmla="*/ 392 h 1580"/>
              <a:gd name="T46" fmla="*/ 392 w 392"/>
              <a:gd name="T47" fmla="*/ 196 h 1580"/>
              <a:gd name="T48" fmla="*/ 196 w 392"/>
              <a:gd name="T49" fmla="*/ 0 h 1580"/>
              <a:gd name="T50" fmla="*/ 196 w 392"/>
              <a:gd name="T51" fmla="*/ 303 h 1580"/>
              <a:gd name="T52" fmla="*/ 89 w 392"/>
              <a:gd name="T53" fmla="*/ 196 h 1580"/>
              <a:gd name="T54" fmla="*/ 196 w 392"/>
              <a:gd name="T55" fmla="*/ 90 h 1580"/>
              <a:gd name="T56" fmla="*/ 302 w 392"/>
              <a:gd name="T57" fmla="*/ 196 h 1580"/>
              <a:gd name="T58" fmla="*/ 196 w 392"/>
              <a:gd name="T59" fmla="*/ 303 h 1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92" h="1580">
                <a:moveTo>
                  <a:pt x="196" y="594"/>
                </a:moveTo>
                <a:cubicBezTo>
                  <a:pt x="88" y="594"/>
                  <a:pt x="0" y="682"/>
                  <a:pt x="0" y="790"/>
                </a:cubicBezTo>
                <a:cubicBezTo>
                  <a:pt x="0" y="898"/>
                  <a:pt x="88" y="986"/>
                  <a:pt x="196" y="986"/>
                </a:cubicBezTo>
                <a:cubicBezTo>
                  <a:pt x="304" y="986"/>
                  <a:pt x="392" y="898"/>
                  <a:pt x="392" y="790"/>
                </a:cubicBezTo>
                <a:cubicBezTo>
                  <a:pt x="392" y="682"/>
                  <a:pt x="304" y="594"/>
                  <a:pt x="196" y="594"/>
                </a:cubicBezTo>
                <a:close/>
                <a:moveTo>
                  <a:pt x="196" y="896"/>
                </a:moveTo>
                <a:cubicBezTo>
                  <a:pt x="137" y="896"/>
                  <a:pt x="89" y="849"/>
                  <a:pt x="89" y="790"/>
                </a:cubicBezTo>
                <a:cubicBezTo>
                  <a:pt x="89" y="731"/>
                  <a:pt x="137" y="684"/>
                  <a:pt x="196" y="684"/>
                </a:cubicBezTo>
                <a:cubicBezTo>
                  <a:pt x="254" y="684"/>
                  <a:pt x="302" y="731"/>
                  <a:pt x="302" y="790"/>
                </a:cubicBezTo>
                <a:cubicBezTo>
                  <a:pt x="302" y="849"/>
                  <a:pt x="254" y="896"/>
                  <a:pt x="196" y="896"/>
                </a:cubicBezTo>
                <a:close/>
                <a:moveTo>
                  <a:pt x="196" y="1188"/>
                </a:moveTo>
                <a:cubicBezTo>
                  <a:pt x="88" y="1188"/>
                  <a:pt x="0" y="1275"/>
                  <a:pt x="0" y="1384"/>
                </a:cubicBezTo>
                <a:cubicBezTo>
                  <a:pt x="0" y="1492"/>
                  <a:pt x="88" y="1580"/>
                  <a:pt x="196" y="1580"/>
                </a:cubicBezTo>
                <a:cubicBezTo>
                  <a:pt x="304" y="1580"/>
                  <a:pt x="392" y="1492"/>
                  <a:pt x="392" y="1384"/>
                </a:cubicBezTo>
                <a:cubicBezTo>
                  <a:pt x="392" y="1275"/>
                  <a:pt x="304" y="1188"/>
                  <a:pt x="196" y="1188"/>
                </a:cubicBezTo>
                <a:close/>
                <a:moveTo>
                  <a:pt x="196" y="1490"/>
                </a:moveTo>
                <a:cubicBezTo>
                  <a:pt x="137" y="1490"/>
                  <a:pt x="89" y="1442"/>
                  <a:pt x="89" y="1384"/>
                </a:cubicBezTo>
                <a:cubicBezTo>
                  <a:pt x="89" y="1325"/>
                  <a:pt x="137" y="1277"/>
                  <a:pt x="196" y="1277"/>
                </a:cubicBezTo>
                <a:cubicBezTo>
                  <a:pt x="254" y="1277"/>
                  <a:pt x="302" y="1325"/>
                  <a:pt x="302" y="1384"/>
                </a:cubicBezTo>
                <a:cubicBezTo>
                  <a:pt x="302" y="1442"/>
                  <a:pt x="254" y="1490"/>
                  <a:pt x="196" y="1490"/>
                </a:cubicBezTo>
                <a:close/>
                <a:moveTo>
                  <a:pt x="196" y="0"/>
                </a:moveTo>
                <a:cubicBezTo>
                  <a:pt x="88" y="0"/>
                  <a:pt x="0" y="88"/>
                  <a:pt x="0" y="196"/>
                </a:cubicBezTo>
                <a:cubicBezTo>
                  <a:pt x="0" y="304"/>
                  <a:pt x="88" y="392"/>
                  <a:pt x="196" y="392"/>
                </a:cubicBezTo>
                <a:cubicBezTo>
                  <a:pt x="304" y="392"/>
                  <a:pt x="392" y="304"/>
                  <a:pt x="392" y="196"/>
                </a:cubicBezTo>
                <a:cubicBezTo>
                  <a:pt x="392" y="88"/>
                  <a:pt x="304" y="0"/>
                  <a:pt x="196" y="0"/>
                </a:cubicBezTo>
                <a:close/>
                <a:moveTo>
                  <a:pt x="196" y="303"/>
                </a:moveTo>
                <a:cubicBezTo>
                  <a:pt x="137" y="303"/>
                  <a:pt x="89" y="255"/>
                  <a:pt x="89" y="196"/>
                </a:cubicBezTo>
                <a:cubicBezTo>
                  <a:pt x="89" y="138"/>
                  <a:pt x="137" y="90"/>
                  <a:pt x="196" y="90"/>
                </a:cubicBezTo>
                <a:cubicBezTo>
                  <a:pt x="254" y="90"/>
                  <a:pt x="302" y="138"/>
                  <a:pt x="302" y="196"/>
                </a:cubicBezTo>
                <a:cubicBezTo>
                  <a:pt x="302" y="255"/>
                  <a:pt x="254" y="303"/>
                  <a:pt x="196" y="3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" name="Freeform 121"/>
          <p:cNvSpPr>
            <a:spLocks noEditPoints="1"/>
          </p:cNvSpPr>
          <p:nvPr/>
        </p:nvSpPr>
        <p:spPr bwMode="auto">
          <a:xfrm>
            <a:off x="10659344" y="5442684"/>
            <a:ext cx="830014" cy="671932"/>
          </a:xfrm>
          <a:custGeom>
            <a:avLst/>
            <a:gdLst>
              <a:gd name="T0" fmla="*/ 152 w 1579"/>
              <a:gd name="T1" fmla="*/ 1178 h 1278"/>
              <a:gd name="T2" fmla="*/ 87 w 1579"/>
              <a:gd name="T3" fmla="*/ 1174 h 1278"/>
              <a:gd name="T4" fmla="*/ 62 w 1579"/>
              <a:gd name="T5" fmla="*/ 1060 h 1278"/>
              <a:gd name="T6" fmla="*/ 0 w 1579"/>
              <a:gd name="T7" fmla="*/ 610 h 1278"/>
              <a:gd name="T8" fmla="*/ 1375 w 1579"/>
              <a:gd name="T9" fmla="*/ 542 h 1278"/>
              <a:gd name="T10" fmla="*/ 1336 w 1579"/>
              <a:gd name="T11" fmla="*/ 592 h 1278"/>
              <a:gd name="T12" fmla="*/ 1286 w 1579"/>
              <a:gd name="T13" fmla="*/ 554 h 1278"/>
              <a:gd name="T14" fmla="*/ 89 w 1579"/>
              <a:gd name="T15" fmla="*/ 610 h 1278"/>
              <a:gd name="T16" fmla="*/ 230 w 1579"/>
              <a:gd name="T17" fmla="*/ 981 h 1278"/>
              <a:gd name="T18" fmla="*/ 316 w 1579"/>
              <a:gd name="T19" fmla="*/ 1046 h 1278"/>
              <a:gd name="T20" fmla="*/ 361 w 1579"/>
              <a:gd name="T21" fmla="*/ 1046 h 1278"/>
              <a:gd name="T22" fmla="*/ 876 w 1579"/>
              <a:gd name="T23" fmla="*/ 1105 h 1278"/>
              <a:gd name="T24" fmla="*/ 931 w 1579"/>
              <a:gd name="T25" fmla="*/ 1136 h 1278"/>
              <a:gd name="T26" fmla="*/ 900 w 1579"/>
              <a:gd name="T27" fmla="*/ 1191 h 1278"/>
              <a:gd name="T28" fmla="*/ 339 w 1579"/>
              <a:gd name="T29" fmla="*/ 1136 h 1278"/>
              <a:gd name="T30" fmla="*/ 689 w 1579"/>
              <a:gd name="T31" fmla="*/ 659 h 1278"/>
              <a:gd name="T32" fmla="*/ 689 w 1579"/>
              <a:gd name="T33" fmla="*/ 561 h 1278"/>
              <a:gd name="T34" fmla="*/ 453 w 1579"/>
              <a:gd name="T35" fmla="*/ 610 h 1278"/>
              <a:gd name="T36" fmla="*/ 551 w 1579"/>
              <a:gd name="T37" fmla="*/ 610 h 1278"/>
              <a:gd name="T38" fmla="*/ 453 w 1579"/>
              <a:gd name="T39" fmla="*/ 610 h 1278"/>
              <a:gd name="T40" fmla="*/ 828 w 1579"/>
              <a:gd name="T41" fmla="*/ 610 h 1278"/>
              <a:gd name="T42" fmla="*/ 926 w 1579"/>
              <a:gd name="T43" fmla="*/ 610 h 1278"/>
              <a:gd name="T44" fmla="*/ 1579 w 1579"/>
              <a:gd name="T45" fmla="*/ 948 h 1278"/>
              <a:gd name="T46" fmla="*/ 918 w 1579"/>
              <a:gd name="T47" fmla="*/ 948 h 1278"/>
              <a:gd name="T48" fmla="*/ 1579 w 1579"/>
              <a:gd name="T49" fmla="*/ 948 h 1278"/>
              <a:gd name="T50" fmla="*/ 1248 w 1579"/>
              <a:gd name="T51" fmla="*/ 707 h 1278"/>
              <a:gd name="T52" fmla="*/ 1248 w 1579"/>
              <a:gd name="T53" fmla="*/ 1189 h 1278"/>
              <a:gd name="T54" fmla="*/ 1334 w 1579"/>
              <a:gd name="T55" fmla="*/ 843 h 1278"/>
              <a:gd name="T56" fmla="*/ 1213 w 1579"/>
              <a:gd name="T57" fmla="*/ 944 h 1278"/>
              <a:gd name="T58" fmla="*/ 1163 w 1579"/>
              <a:gd name="T59" fmla="*/ 912 h 1278"/>
              <a:gd name="T60" fmla="*/ 1118 w 1579"/>
              <a:gd name="T61" fmla="*/ 957 h 1278"/>
              <a:gd name="T62" fmla="*/ 1182 w 1579"/>
              <a:gd name="T63" fmla="*/ 1039 h 1278"/>
              <a:gd name="T64" fmla="*/ 1245 w 1579"/>
              <a:gd name="T65" fmla="*/ 1039 h 1278"/>
              <a:gd name="T66" fmla="*/ 1379 w 1579"/>
              <a:gd name="T67" fmla="*/ 888 h 1278"/>
              <a:gd name="T68" fmla="*/ 1334 w 1579"/>
              <a:gd name="T69" fmla="*/ 843 h 1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9" h="1278">
                <a:moveTo>
                  <a:pt x="339" y="1136"/>
                </a:moveTo>
                <a:cubicBezTo>
                  <a:pt x="284" y="1164"/>
                  <a:pt x="221" y="1178"/>
                  <a:pt x="152" y="1178"/>
                </a:cubicBezTo>
                <a:cubicBezTo>
                  <a:pt x="152" y="1178"/>
                  <a:pt x="152" y="1178"/>
                  <a:pt x="152" y="1178"/>
                </a:cubicBezTo>
                <a:cubicBezTo>
                  <a:pt x="130" y="1178"/>
                  <a:pt x="108" y="1177"/>
                  <a:pt x="87" y="1174"/>
                </a:cubicBezTo>
                <a:cubicBezTo>
                  <a:pt x="61" y="1170"/>
                  <a:pt x="40" y="1151"/>
                  <a:pt x="34" y="1126"/>
                </a:cubicBezTo>
                <a:cubicBezTo>
                  <a:pt x="29" y="1100"/>
                  <a:pt x="39" y="1074"/>
                  <a:pt x="62" y="1060"/>
                </a:cubicBezTo>
                <a:cubicBezTo>
                  <a:pt x="93" y="1039"/>
                  <a:pt x="118" y="1010"/>
                  <a:pt x="136" y="974"/>
                </a:cubicBezTo>
                <a:cubicBezTo>
                  <a:pt x="48" y="869"/>
                  <a:pt x="0" y="740"/>
                  <a:pt x="0" y="610"/>
                </a:cubicBezTo>
                <a:cubicBezTo>
                  <a:pt x="0" y="274"/>
                  <a:pt x="309" y="0"/>
                  <a:pt x="690" y="0"/>
                </a:cubicBezTo>
                <a:cubicBezTo>
                  <a:pt x="1042" y="0"/>
                  <a:pt x="1336" y="233"/>
                  <a:pt x="1375" y="542"/>
                </a:cubicBezTo>
                <a:cubicBezTo>
                  <a:pt x="1376" y="554"/>
                  <a:pt x="1373" y="566"/>
                  <a:pt x="1366" y="575"/>
                </a:cubicBezTo>
                <a:cubicBezTo>
                  <a:pt x="1358" y="585"/>
                  <a:pt x="1348" y="591"/>
                  <a:pt x="1336" y="592"/>
                </a:cubicBezTo>
                <a:cubicBezTo>
                  <a:pt x="1334" y="593"/>
                  <a:pt x="1332" y="593"/>
                  <a:pt x="1330" y="593"/>
                </a:cubicBezTo>
                <a:cubicBezTo>
                  <a:pt x="1308" y="593"/>
                  <a:pt x="1289" y="576"/>
                  <a:pt x="1286" y="554"/>
                </a:cubicBezTo>
                <a:cubicBezTo>
                  <a:pt x="1253" y="289"/>
                  <a:pt x="997" y="90"/>
                  <a:pt x="690" y="90"/>
                </a:cubicBezTo>
                <a:cubicBezTo>
                  <a:pt x="359" y="90"/>
                  <a:pt x="89" y="323"/>
                  <a:pt x="89" y="610"/>
                </a:cubicBezTo>
                <a:cubicBezTo>
                  <a:pt x="89" y="729"/>
                  <a:pt x="135" y="842"/>
                  <a:pt x="221" y="935"/>
                </a:cubicBezTo>
                <a:cubicBezTo>
                  <a:pt x="232" y="947"/>
                  <a:pt x="236" y="965"/>
                  <a:pt x="230" y="981"/>
                </a:cubicBezTo>
                <a:cubicBezTo>
                  <a:pt x="215" y="1022"/>
                  <a:pt x="193" y="1058"/>
                  <a:pt x="165" y="1088"/>
                </a:cubicBezTo>
                <a:cubicBezTo>
                  <a:pt x="207" y="1087"/>
                  <a:pt x="263" y="1078"/>
                  <a:pt x="316" y="1046"/>
                </a:cubicBezTo>
                <a:cubicBezTo>
                  <a:pt x="323" y="1042"/>
                  <a:pt x="331" y="1040"/>
                  <a:pt x="339" y="1040"/>
                </a:cubicBezTo>
                <a:cubicBezTo>
                  <a:pt x="347" y="1040"/>
                  <a:pt x="355" y="1042"/>
                  <a:pt x="361" y="1046"/>
                </a:cubicBezTo>
                <a:cubicBezTo>
                  <a:pt x="459" y="1102"/>
                  <a:pt x="572" y="1131"/>
                  <a:pt x="689" y="1131"/>
                </a:cubicBezTo>
                <a:cubicBezTo>
                  <a:pt x="753" y="1131"/>
                  <a:pt x="816" y="1122"/>
                  <a:pt x="876" y="1105"/>
                </a:cubicBezTo>
                <a:cubicBezTo>
                  <a:pt x="880" y="1104"/>
                  <a:pt x="884" y="1103"/>
                  <a:pt x="888" y="1103"/>
                </a:cubicBezTo>
                <a:cubicBezTo>
                  <a:pt x="908" y="1103"/>
                  <a:pt x="926" y="1117"/>
                  <a:pt x="931" y="1136"/>
                </a:cubicBezTo>
                <a:cubicBezTo>
                  <a:pt x="934" y="1147"/>
                  <a:pt x="933" y="1159"/>
                  <a:pt x="927" y="1170"/>
                </a:cubicBezTo>
                <a:cubicBezTo>
                  <a:pt x="921" y="1180"/>
                  <a:pt x="912" y="1188"/>
                  <a:pt x="900" y="1191"/>
                </a:cubicBezTo>
                <a:cubicBezTo>
                  <a:pt x="833" y="1210"/>
                  <a:pt x="762" y="1220"/>
                  <a:pt x="689" y="1220"/>
                </a:cubicBezTo>
                <a:cubicBezTo>
                  <a:pt x="566" y="1220"/>
                  <a:pt x="445" y="1191"/>
                  <a:pt x="339" y="1136"/>
                </a:cubicBezTo>
                <a:close/>
                <a:moveTo>
                  <a:pt x="640" y="610"/>
                </a:moveTo>
                <a:cubicBezTo>
                  <a:pt x="640" y="637"/>
                  <a:pt x="662" y="659"/>
                  <a:pt x="689" y="659"/>
                </a:cubicBezTo>
                <a:cubicBezTo>
                  <a:pt x="716" y="659"/>
                  <a:pt x="738" y="637"/>
                  <a:pt x="738" y="610"/>
                </a:cubicBezTo>
                <a:cubicBezTo>
                  <a:pt x="738" y="583"/>
                  <a:pt x="716" y="561"/>
                  <a:pt x="689" y="561"/>
                </a:cubicBezTo>
                <a:cubicBezTo>
                  <a:pt x="662" y="561"/>
                  <a:pt x="640" y="583"/>
                  <a:pt x="640" y="610"/>
                </a:cubicBezTo>
                <a:close/>
                <a:moveTo>
                  <a:pt x="453" y="610"/>
                </a:moveTo>
                <a:cubicBezTo>
                  <a:pt x="453" y="637"/>
                  <a:pt x="475" y="659"/>
                  <a:pt x="502" y="659"/>
                </a:cubicBezTo>
                <a:cubicBezTo>
                  <a:pt x="529" y="659"/>
                  <a:pt x="551" y="637"/>
                  <a:pt x="551" y="610"/>
                </a:cubicBezTo>
                <a:cubicBezTo>
                  <a:pt x="551" y="583"/>
                  <a:pt x="529" y="561"/>
                  <a:pt x="502" y="561"/>
                </a:cubicBezTo>
                <a:cubicBezTo>
                  <a:pt x="475" y="561"/>
                  <a:pt x="453" y="583"/>
                  <a:pt x="453" y="610"/>
                </a:cubicBezTo>
                <a:close/>
                <a:moveTo>
                  <a:pt x="877" y="561"/>
                </a:moveTo>
                <a:cubicBezTo>
                  <a:pt x="850" y="561"/>
                  <a:pt x="828" y="583"/>
                  <a:pt x="828" y="610"/>
                </a:cubicBezTo>
                <a:cubicBezTo>
                  <a:pt x="828" y="637"/>
                  <a:pt x="850" y="659"/>
                  <a:pt x="877" y="659"/>
                </a:cubicBezTo>
                <a:cubicBezTo>
                  <a:pt x="904" y="659"/>
                  <a:pt x="926" y="637"/>
                  <a:pt x="926" y="610"/>
                </a:cubicBezTo>
                <a:cubicBezTo>
                  <a:pt x="926" y="583"/>
                  <a:pt x="904" y="561"/>
                  <a:pt x="877" y="561"/>
                </a:cubicBezTo>
                <a:close/>
                <a:moveTo>
                  <a:pt x="1579" y="948"/>
                </a:moveTo>
                <a:cubicBezTo>
                  <a:pt x="1579" y="1130"/>
                  <a:pt x="1430" y="1278"/>
                  <a:pt x="1248" y="1278"/>
                </a:cubicBezTo>
                <a:cubicBezTo>
                  <a:pt x="1066" y="1278"/>
                  <a:pt x="918" y="1130"/>
                  <a:pt x="918" y="948"/>
                </a:cubicBezTo>
                <a:cubicBezTo>
                  <a:pt x="918" y="766"/>
                  <a:pt x="1066" y="617"/>
                  <a:pt x="1248" y="617"/>
                </a:cubicBezTo>
                <a:cubicBezTo>
                  <a:pt x="1430" y="617"/>
                  <a:pt x="1579" y="766"/>
                  <a:pt x="1579" y="948"/>
                </a:cubicBezTo>
                <a:close/>
                <a:moveTo>
                  <a:pt x="1489" y="948"/>
                </a:moveTo>
                <a:cubicBezTo>
                  <a:pt x="1489" y="815"/>
                  <a:pt x="1381" y="707"/>
                  <a:pt x="1248" y="707"/>
                </a:cubicBezTo>
                <a:cubicBezTo>
                  <a:pt x="1115" y="707"/>
                  <a:pt x="1007" y="815"/>
                  <a:pt x="1007" y="948"/>
                </a:cubicBezTo>
                <a:cubicBezTo>
                  <a:pt x="1007" y="1081"/>
                  <a:pt x="1115" y="1189"/>
                  <a:pt x="1248" y="1189"/>
                </a:cubicBezTo>
                <a:cubicBezTo>
                  <a:pt x="1381" y="1189"/>
                  <a:pt x="1489" y="1081"/>
                  <a:pt x="1489" y="948"/>
                </a:cubicBezTo>
                <a:close/>
                <a:moveTo>
                  <a:pt x="1334" y="843"/>
                </a:moveTo>
                <a:cubicBezTo>
                  <a:pt x="1322" y="843"/>
                  <a:pt x="1311" y="848"/>
                  <a:pt x="1302" y="856"/>
                </a:cubicBezTo>
                <a:cubicBezTo>
                  <a:pt x="1213" y="944"/>
                  <a:pt x="1213" y="944"/>
                  <a:pt x="1213" y="944"/>
                </a:cubicBezTo>
                <a:cubicBezTo>
                  <a:pt x="1195" y="926"/>
                  <a:pt x="1195" y="926"/>
                  <a:pt x="1195" y="926"/>
                </a:cubicBezTo>
                <a:cubicBezTo>
                  <a:pt x="1186" y="917"/>
                  <a:pt x="1175" y="912"/>
                  <a:pt x="1163" y="912"/>
                </a:cubicBezTo>
                <a:cubicBezTo>
                  <a:pt x="1151" y="912"/>
                  <a:pt x="1140" y="917"/>
                  <a:pt x="1131" y="926"/>
                </a:cubicBezTo>
                <a:cubicBezTo>
                  <a:pt x="1123" y="934"/>
                  <a:pt x="1118" y="945"/>
                  <a:pt x="1118" y="957"/>
                </a:cubicBezTo>
                <a:cubicBezTo>
                  <a:pt x="1118" y="969"/>
                  <a:pt x="1123" y="980"/>
                  <a:pt x="1131" y="989"/>
                </a:cubicBezTo>
                <a:cubicBezTo>
                  <a:pt x="1182" y="1039"/>
                  <a:pt x="1182" y="1039"/>
                  <a:pt x="1182" y="1039"/>
                </a:cubicBezTo>
                <a:cubicBezTo>
                  <a:pt x="1190" y="1048"/>
                  <a:pt x="1201" y="1053"/>
                  <a:pt x="1213" y="1053"/>
                </a:cubicBezTo>
                <a:cubicBezTo>
                  <a:pt x="1225" y="1053"/>
                  <a:pt x="1237" y="1048"/>
                  <a:pt x="1245" y="1039"/>
                </a:cubicBezTo>
                <a:cubicBezTo>
                  <a:pt x="1366" y="920"/>
                  <a:pt x="1366" y="920"/>
                  <a:pt x="1366" y="920"/>
                </a:cubicBezTo>
                <a:cubicBezTo>
                  <a:pt x="1374" y="911"/>
                  <a:pt x="1379" y="900"/>
                  <a:pt x="1379" y="888"/>
                </a:cubicBezTo>
                <a:cubicBezTo>
                  <a:pt x="1379" y="876"/>
                  <a:pt x="1374" y="865"/>
                  <a:pt x="1366" y="856"/>
                </a:cubicBezTo>
                <a:cubicBezTo>
                  <a:pt x="1357" y="848"/>
                  <a:pt x="1346" y="843"/>
                  <a:pt x="1334" y="84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6" name="Freeform 163"/>
          <p:cNvSpPr>
            <a:spLocks noEditPoints="1"/>
          </p:cNvSpPr>
          <p:nvPr/>
        </p:nvSpPr>
        <p:spPr bwMode="auto">
          <a:xfrm>
            <a:off x="17337634" y="5378630"/>
            <a:ext cx="834522" cy="781720"/>
          </a:xfrm>
          <a:custGeom>
            <a:avLst/>
            <a:gdLst>
              <a:gd name="T0" fmla="*/ 1017 w 1587"/>
              <a:gd name="T1" fmla="*/ 1420 h 1487"/>
              <a:gd name="T2" fmla="*/ 1059 w 1587"/>
              <a:gd name="T3" fmla="*/ 1377 h 1487"/>
              <a:gd name="T4" fmla="*/ 1092 w 1587"/>
              <a:gd name="T5" fmla="*/ 1344 h 1487"/>
              <a:gd name="T6" fmla="*/ 955 w 1587"/>
              <a:gd name="T7" fmla="*/ 1020 h 1487"/>
              <a:gd name="T8" fmla="*/ 770 w 1587"/>
              <a:gd name="T9" fmla="*/ 1019 h 1487"/>
              <a:gd name="T10" fmla="*/ 689 w 1587"/>
              <a:gd name="T11" fmla="*/ 1088 h 1487"/>
              <a:gd name="T12" fmla="*/ 661 w 1587"/>
              <a:gd name="T13" fmla="*/ 1073 h 1487"/>
              <a:gd name="T14" fmla="*/ 397 w 1587"/>
              <a:gd name="T15" fmla="*/ 792 h 1487"/>
              <a:gd name="T16" fmla="*/ 470 w 1587"/>
              <a:gd name="T17" fmla="*/ 720 h 1487"/>
              <a:gd name="T18" fmla="*/ 470 w 1587"/>
              <a:gd name="T19" fmla="*/ 532 h 1487"/>
              <a:gd name="T20" fmla="*/ 391 w 1587"/>
              <a:gd name="T21" fmla="*/ 453 h 1487"/>
              <a:gd name="T22" fmla="*/ 333 w 1587"/>
              <a:gd name="T23" fmla="*/ 395 h 1487"/>
              <a:gd name="T24" fmla="*/ 148 w 1587"/>
              <a:gd name="T25" fmla="*/ 395 h 1487"/>
              <a:gd name="T26" fmla="*/ 6 w 1587"/>
              <a:gd name="T27" fmla="*/ 602 h 1487"/>
              <a:gd name="T28" fmla="*/ 231 w 1587"/>
              <a:gd name="T29" fmla="*/ 1113 h 1487"/>
              <a:gd name="T30" fmla="*/ 848 w 1587"/>
              <a:gd name="T31" fmla="*/ 1486 h 1487"/>
              <a:gd name="T32" fmla="*/ 864 w 1587"/>
              <a:gd name="T33" fmla="*/ 1487 h 1487"/>
              <a:gd name="T34" fmla="*/ 991 w 1587"/>
              <a:gd name="T35" fmla="*/ 1318 h 1487"/>
              <a:gd name="T36" fmla="*/ 864 w 1587"/>
              <a:gd name="T37" fmla="*/ 1397 h 1487"/>
              <a:gd name="T38" fmla="*/ 663 w 1587"/>
              <a:gd name="T39" fmla="*/ 1340 h 1487"/>
              <a:gd name="T40" fmla="*/ 122 w 1587"/>
              <a:gd name="T41" fmla="*/ 761 h 1487"/>
              <a:gd name="T42" fmla="*/ 127 w 1587"/>
              <a:gd name="T43" fmla="*/ 543 h 1487"/>
              <a:gd name="T44" fmla="*/ 242 w 1587"/>
              <a:gd name="T45" fmla="*/ 444 h 1487"/>
              <a:gd name="T46" fmla="*/ 315 w 1587"/>
              <a:gd name="T47" fmla="*/ 503 h 1487"/>
              <a:gd name="T48" fmla="*/ 339 w 1587"/>
              <a:gd name="T49" fmla="*/ 527 h 1487"/>
              <a:gd name="T50" fmla="*/ 407 w 1587"/>
              <a:gd name="T51" fmla="*/ 657 h 1487"/>
              <a:gd name="T52" fmla="*/ 384 w 1587"/>
              <a:gd name="T53" fmla="*/ 680 h 1487"/>
              <a:gd name="T54" fmla="*/ 322 w 1587"/>
              <a:gd name="T55" fmla="*/ 740 h 1487"/>
              <a:gd name="T56" fmla="*/ 307 w 1587"/>
              <a:gd name="T57" fmla="*/ 809 h 1487"/>
              <a:gd name="T58" fmla="*/ 308 w 1587"/>
              <a:gd name="T59" fmla="*/ 811 h 1487"/>
              <a:gd name="T60" fmla="*/ 614 w 1587"/>
              <a:gd name="T61" fmla="*/ 1149 h 1487"/>
              <a:gd name="T62" fmla="*/ 645 w 1587"/>
              <a:gd name="T63" fmla="*/ 1166 h 1487"/>
              <a:gd name="T64" fmla="*/ 669 w 1587"/>
              <a:gd name="T65" fmla="*/ 1179 h 1487"/>
              <a:gd name="T66" fmla="*/ 671 w 1587"/>
              <a:gd name="T67" fmla="*/ 1180 h 1487"/>
              <a:gd name="T68" fmla="*/ 702 w 1587"/>
              <a:gd name="T69" fmla="*/ 1188 h 1487"/>
              <a:gd name="T70" fmla="*/ 833 w 1587"/>
              <a:gd name="T71" fmla="*/ 1083 h 1487"/>
              <a:gd name="T72" fmla="*/ 891 w 1587"/>
              <a:gd name="T73" fmla="*/ 1083 h 1487"/>
              <a:gd name="T74" fmla="*/ 1027 w 1587"/>
              <a:gd name="T75" fmla="*/ 1282 h 1487"/>
              <a:gd name="T76" fmla="*/ 991 w 1587"/>
              <a:gd name="T77" fmla="*/ 1318 h 1487"/>
              <a:gd name="T78" fmla="*/ 922 w 1587"/>
              <a:gd name="T79" fmla="*/ 815 h 1487"/>
              <a:gd name="T80" fmla="*/ 976 w 1587"/>
              <a:gd name="T81" fmla="*/ 783 h 1487"/>
              <a:gd name="T82" fmla="*/ 1497 w 1587"/>
              <a:gd name="T83" fmla="*/ 443 h 1487"/>
              <a:gd name="T84" fmla="*/ 679 w 1587"/>
              <a:gd name="T85" fmla="*/ 443 h 1487"/>
              <a:gd name="T86" fmla="*/ 777 w 1587"/>
              <a:gd name="T87" fmla="*/ 708 h 1487"/>
              <a:gd name="T88" fmla="*/ 819 w 1587"/>
              <a:gd name="T89" fmla="*/ 738 h 1487"/>
              <a:gd name="T90" fmla="*/ 880 w 1587"/>
              <a:gd name="T91" fmla="*/ 753 h 1487"/>
              <a:gd name="T92" fmla="*/ 865 w 1587"/>
              <a:gd name="T93" fmla="*/ 815 h 1487"/>
              <a:gd name="T94" fmla="*/ 662 w 1587"/>
              <a:gd name="T95" fmla="*/ 852 h 1487"/>
              <a:gd name="T96" fmla="*/ 639 w 1587"/>
              <a:gd name="T97" fmla="*/ 748 h 1487"/>
              <a:gd name="T98" fmla="*/ 590 w 1587"/>
              <a:gd name="T99" fmla="*/ 443 h 1487"/>
              <a:gd name="T100" fmla="*/ 1461 w 1587"/>
              <a:gd name="T101" fmla="*/ 149 h 1487"/>
              <a:gd name="T102" fmla="*/ 1088 w 1587"/>
              <a:gd name="T103" fmla="*/ 886 h 1487"/>
              <a:gd name="T104" fmla="*/ 927 w 1587"/>
              <a:gd name="T105" fmla="*/ 849 h 1487"/>
              <a:gd name="T106" fmla="*/ 1290 w 1587"/>
              <a:gd name="T107" fmla="*/ 398 h 1487"/>
              <a:gd name="T108" fmla="*/ 1290 w 1587"/>
              <a:gd name="T109" fmla="*/ 488 h 1487"/>
              <a:gd name="T110" fmla="*/ 841 w 1587"/>
              <a:gd name="T111" fmla="*/ 443 h 1487"/>
              <a:gd name="T112" fmla="*/ 876 w 1587"/>
              <a:gd name="T113" fmla="*/ 297 h 1487"/>
              <a:gd name="T114" fmla="*/ 1256 w 1587"/>
              <a:gd name="T115" fmla="*/ 252 h 1487"/>
              <a:gd name="T116" fmla="*/ 1256 w 1587"/>
              <a:gd name="T117" fmla="*/ 342 h 1487"/>
              <a:gd name="T118" fmla="*/ 876 w 1587"/>
              <a:gd name="T119" fmla="*/ 297 h 1487"/>
              <a:gd name="T120" fmla="*/ 921 w 1587"/>
              <a:gd name="T121" fmla="*/ 543 h 1487"/>
              <a:gd name="T122" fmla="*/ 1301 w 1587"/>
              <a:gd name="T123" fmla="*/ 588 h 1487"/>
              <a:gd name="T124" fmla="*/ 921 w 1587"/>
              <a:gd name="T125" fmla="*/ 633 h 1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87" h="1487">
                <a:moveTo>
                  <a:pt x="1016" y="1422"/>
                </a:moveTo>
                <a:cubicBezTo>
                  <a:pt x="1017" y="1420"/>
                  <a:pt x="1017" y="1420"/>
                  <a:pt x="1017" y="1420"/>
                </a:cubicBezTo>
                <a:cubicBezTo>
                  <a:pt x="1017" y="1420"/>
                  <a:pt x="1017" y="1420"/>
                  <a:pt x="1017" y="1420"/>
                </a:cubicBezTo>
                <a:cubicBezTo>
                  <a:pt x="1030" y="1405"/>
                  <a:pt x="1044" y="1391"/>
                  <a:pt x="1059" y="1377"/>
                </a:cubicBezTo>
                <a:cubicBezTo>
                  <a:pt x="1060" y="1376"/>
                  <a:pt x="1060" y="1376"/>
                  <a:pt x="1060" y="1376"/>
                </a:cubicBezTo>
                <a:cubicBezTo>
                  <a:pt x="1071" y="1366"/>
                  <a:pt x="1082" y="1355"/>
                  <a:pt x="1092" y="1344"/>
                </a:cubicBezTo>
                <a:cubicBezTo>
                  <a:pt x="1147" y="1287"/>
                  <a:pt x="1147" y="1211"/>
                  <a:pt x="1092" y="1156"/>
                </a:cubicBezTo>
                <a:cubicBezTo>
                  <a:pt x="955" y="1020"/>
                  <a:pt x="955" y="1020"/>
                  <a:pt x="955" y="1020"/>
                </a:cubicBezTo>
                <a:cubicBezTo>
                  <a:pt x="929" y="992"/>
                  <a:pt x="897" y="978"/>
                  <a:pt x="863" y="978"/>
                </a:cubicBezTo>
                <a:cubicBezTo>
                  <a:pt x="829" y="978"/>
                  <a:pt x="797" y="992"/>
                  <a:pt x="770" y="1019"/>
                </a:cubicBezTo>
                <a:cubicBezTo>
                  <a:pt x="697" y="1092"/>
                  <a:pt x="697" y="1092"/>
                  <a:pt x="697" y="1092"/>
                </a:cubicBezTo>
                <a:cubicBezTo>
                  <a:pt x="694" y="1090"/>
                  <a:pt x="692" y="1089"/>
                  <a:pt x="689" y="1088"/>
                </a:cubicBezTo>
                <a:cubicBezTo>
                  <a:pt x="685" y="1086"/>
                  <a:pt x="685" y="1086"/>
                  <a:pt x="685" y="1086"/>
                </a:cubicBezTo>
                <a:cubicBezTo>
                  <a:pt x="676" y="1081"/>
                  <a:pt x="668" y="1077"/>
                  <a:pt x="661" y="1073"/>
                </a:cubicBezTo>
                <a:cubicBezTo>
                  <a:pt x="589" y="1027"/>
                  <a:pt x="523" y="967"/>
                  <a:pt x="459" y="889"/>
                </a:cubicBezTo>
                <a:cubicBezTo>
                  <a:pt x="431" y="853"/>
                  <a:pt x="411" y="822"/>
                  <a:pt x="397" y="792"/>
                </a:cubicBezTo>
                <a:cubicBezTo>
                  <a:pt x="416" y="775"/>
                  <a:pt x="434" y="756"/>
                  <a:pt x="449" y="741"/>
                </a:cubicBezTo>
                <a:cubicBezTo>
                  <a:pt x="456" y="734"/>
                  <a:pt x="463" y="727"/>
                  <a:pt x="470" y="720"/>
                </a:cubicBezTo>
                <a:cubicBezTo>
                  <a:pt x="498" y="692"/>
                  <a:pt x="513" y="659"/>
                  <a:pt x="513" y="625"/>
                </a:cubicBezTo>
                <a:cubicBezTo>
                  <a:pt x="513" y="592"/>
                  <a:pt x="498" y="560"/>
                  <a:pt x="470" y="532"/>
                </a:cubicBezTo>
                <a:cubicBezTo>
                  <a:pt x="402" y="464"/>
                  <a:pt x="402" y="464"/>
                  <a:pt x="402" y="464"/>
                </a:cubicBezTo>
                <a:cubicBezTo>
                  <a:pt x="399" y="460"/>
                  <a:pt x="395" y="456"/>
                  <a:pt x="391" y="453"/>
                </a:cubicBezTo>
                <a:cubicBezTo>
                  <a:pt x="387" y="449"/>
                  <a:pt x="383" y="445"/>
                  <a:pt x="379" y="441"/>
                </a:cubicBezTo>
                <a:cubicBezTo>
                  <a:pt x="363" y="424"/>
                  <a:pt x="347" y="408"/>
                  <a:pt x="333" y="395"/>
                </a:cubicBezTo>
                <a:cubicBezTo>
                  <a:pt x="307" y="368"/>
                  <a:pt x="275" y="354"/>
                  <a:pt x="241" y="354"/>
                </a:cubicBezTo>
                <a:cubicBezTo>
                  <a:pt x="208" y="354"/>
                  <a:pt x="176" y="368"/>
                  <a:pt x="148" y="395"/>
                </a:cubicBezTo>
                <a:cubicBezTo>
                  <a:pt x="63" y="480"/>
                  <a:pt x="63" y="480"/>
                  <a:pt x="63" y="480"/>
                </a:cubicBezTo>
                <a:cubicBezTo>
                  <a:pt x="29" y="514"/>
                  <a:pt x="10" y="555"/>
                  <a:pt x="6" y="602"/>
                </a:cubicBezTo>
                <a:cubicBezTo>
                  <a:pt x="0" y="676"/>
                  <a:pt x="22" y="746"/>
                  <a:pt x="39" y="792"/>
                </a:cubicBezTo>
                <a:cubicBezTo>
                  <a:pt x="79" y="902"/>
                  <a:pt x="140" y="1003"/>
                  <a:pt x="231" y="1113"/>
                </a:cubicBezTo>
                <a:cubicBezTo>
                  <a:pt x="341" y="1244"/>
                  <a:pt x="474" y="1348"/>
                  <a:pt x="624" y="1421"/>
                </a:cubicBezTo>
                <a:cubicBezTo>
                  <a:pt x="682" y="1448"/>
                  <a:pt x="760" y="1481"/>
                  <a:pt x="848" y="1486"/>
                </a:cubicBezTo>
                <a:cubicBezTo>
                  <a:pt x="848" y="1486"/>
                  <a:pt x="848" y="1486"/>
                  <a:pt x="848" y="1486"/>
                </a:cubicBezTo>
                <a:cubicBezTo>
                  <a:pt x="854" y="1487"/>
                  <a:pt x="859" y="1487"/>
                  <a:pt x="864" y="1487"/>
                </a:cubicBezTo>
                <a:cubicBezTo>
                  <a:pt x="925" y="1487"/>
                  <a:pt x="976" y="1465"/>
                  <a:pt x="1016" y="1422"/>
                </a:cubicBezTo>
                <a:close/>
                <a:moveTo>
                  <a:pt x="991" y="1318"/>
                </a:moveTo>
                <a:cubicBezTo>
                  <a:pt x="977" y="1332"/>
                  <a:pt x="962" y="1346"/>
                  <a:pt x="949" y="1361"/>
                </a:cubicBezTo>
                <a:cubicBezTo>
                  <a:pt x="926" y="1386"/>
                  <a:pt x="899" y="1397"/>
                  <a:pt x="864" y="1397"/>
                </a:cubicBezTo>
                <a:cubicBezTo>
                  <a:pt x="860" y="1397"/>
                  <a:pt x="857" y="1397"/>
                  <a:pt x="853" y="1397"/>
                </a:cubicBezTo>
                <a:cubicBezTo>
                  <a:pt x="780" y="1392"/>
                  <a:pt x="713" y="1364"/>
                  <a:pt x="663" y="1340"/>
                </a:cubicBezTo>
                <a:cubicBezTo>
                  <a:pt x="524" y="1272"/>
                  <a:pt x="401" y="1177"/>
                  <a:pt x="299" y="1055"/>
                </a:cubicBezTo>
                <a:cubicBezTo>
                  <a:pt x="216" y="955"/>
                  <a:pt x="160" y="861"/>
                  <a:pt x="122" y="761"/>
                </a:cubicBezTo>
                <a:cubicBezTo>
                  <a:pt x="100" y="700"/>
                  <a:pt x="91" y="654"/>
                  <a:pt x="95" y="610"/>
                </a:cubicBezTo>
                <a:cubicBezTo>
                  <a:pt x="97" y="584"/>
                  <a:pt x="108" y="562"/>
                  <a:pt x="127" y="543"/>
                </a:cubicBezTo>
                <a:cubicBezTo>
                  <a:pt x="211" y="459"/>
                  <a:pt x="211" y="459"/>
                  <a:pt x="211" y="459"/>
                </a:cubicBezTo>
                <a:cubicBezTo>
                  <a:pt x="218" y="452"/>
                  <a:pt x="229" y="444"/>
                  <a:pt x="242" y="444"/>
                </a:cubicBezTo>
                <a:cubicBezTo>
                  <a:pt x="251" y="444"/>
                  <a:pt x="261" y="449"/>
                  <a:pt x="271" y="459"/>
                </a:cubicBezTo>
                <a:cubicBezTo>
                  <a:pt x="286" y="473"/>
                  <a:pt x="300" y="488"/>
                  <a:pt x="315" y="503"/>
                </a:cubicBezTo>
                <a:cubicBezTo>
                  <a:pt x="316" y="503"/>
                  <a:pt x="316" y="503"/>
                  <a:pt x="316" y="503"/>
                </a:cubicBezTo>
                <a:cubicBezTo>
                  <a:pt x="323" y="511"/>
                  <a:pt x="332" y="519"/>
                  <a:pt x="339" y="527"/>
                </a:cubicBezTo>
                <a:cubicBezTo>
                  <a:pt x="407" y="595"/>
                  <a:pt x="407" y="595"/>
                  <a:pt x="407" y="595"/>
                </a:cubicBezTo>
                <a:cubicBezTo>
                  <a:pt x="429" y="617"/>
                  <a:pt x="429" y="634"/>
                  <a:pt x="407" y="657"/>
                </a:cubicBezTo>
                <a:cubicBezTo>
                  <a:pt x="400" y="664"/>
                  <a:pt x="393" y="671"/>
                  <a:pt x="386" y="678"/>
                </a:cubicBezTo>
                <a:cubicBezTo>
                  <a:pt x="384" y="680"/>
                  <a:pt x="384" y="680"/>
                  <a:pt x="384" y="680"/>
                </a:cubicBezTo>
                <a:cubicBezTo>
                  <a:pt x="364" y="700"/>
                  <a:pt x="345" y="720"/>
                  <a:pt x="324" y="739"/>
                </a:cubicBezTo>
                <a:cubicBezTo>
                  <a:pt x="322" y="740"/>
                  <a:pt x="322" y="740"/>
                  <a:pt x="322" y="740"/>
                </a:cubicBezTo>
                <a:cubicBezTo>
                  <a:pt x="294" y="769"/>
                  <a:pt x="303" y="798"/>
                  <a:pt x="307" y="808"/>
                </a:cubicBezTo>
                <a:cubicBezTo>
                  <a:pt x="307" y="809"/>
                  <a:pt x="307" y="809"/>
                  <a:pt x="307" y="809"/>
                </a:cubicBezTo>
                <a:cubicBezTo>
                  <a:pt x="307" y="810"/>
                  <a:pt x="308" y="810"/>
                  <a:pt x="308" y="811"/>
                </a:cubicBezTo>
                <a:cubicBezTo>
                  <a:pt x="308" y="811"/>
                  <a:pt x="308" y="811"/>
                  <a:pt x="308" y="811"/>
                </a:cubicBezTo>
                <a:cubicBezTo>
                  <a:pt x="326" y="855"/>
                  <a:pt x="351" y="896"/>
                  <a:pt x="390" y="945"/>
                </a:cubicBezTo>
                <a:cubicBezTo>
                  <a:pt x="460" y="1031"/>
                  <a:pt x="533" y="1097"/>
                  <a:pt x="614" y="1149"/>
                </a:cubicBezTo>
                <a:cubicBezTo>
                  <a:pt x="622" y="1154"/>
                  <a:pt x="631" y="1158"/>
                  <a:pt x="639" y="1163"/>
                </a:cubicBezTo>
                <a:cubicBezTo>
                  <a:pt x="641" y="1164"/>
                  <a:pt x="643" y="1165"/>
                  <a:pt x="645" y="1166"/>
                </a:cubicBezTo>
                <a:cubicBezTo>
                  <a:pt x="649" y="1168"/>
                  <a:pt x="649" y="1168"/>
                  <a:pt x="649" y="1168"/>
                </a:cubicBezTo>
                <a:cubicBezTo>
                  <a:pt x="656" y="1171"/>
                  <a:pt x="663" y="1175"/>
                  <a:pt x="669" y="1179"/>
                </a:cubicBezTo>
                <a:cubicBezTo>
                  <a:pt x="669" y="1179"/>
                  <a:pt x="669" y="1179"/>
                  <a:pt x="669" y="1179"/>
                </a:cubicBezTo>
                <a:cubicBezTo>
                  <a:pt x="670" y="1179"/>
                  <a:pt x="670" y="1179"/>
                  <a:pt x="671" y="1180"/>
                </a:cubicBezTo>
                <a:cubicBezTo>
                  <a:pt x="671" y="1180"/>
                  <a:pt x="672" y="1180"/>
                  <a:pt x="673" y="1181"/>
                </a:cubicBezTo>
                <a:cubicBezTo>
                  <a:pt x="683" y="1186"/>
                  <a:pt x="693" y="1188"/>
                  <a:pt x="702" y="1188"/>
                </a:cubicBezTo>
                <a:cubicBezTo>
                  <a:pt x="719" y="1188"/>
                  <a:pt x="735" y="1181"/>
                  <a:pt x="748" y="1168"/>
                </a:cubicBezTo>
                <a:cubicBezTo>
                  <a:pt x="833" y="1083"/>
                  <a:pt x="833" y="1083"/>
                  <a:pt x="833" y="1083"/>
                </a:cubicBezTo>
                <a:cubicBezTo>
                  <a:pt x="840" y="1076"/>
                  <a:pt x="851" y="1067"/>
                  <a:pt x="863" y="1067"/>
                </a:cubicBezTo>
                <a:cubicBezTo>
                  <a:pt x="872" y="1067"/>
                  <a:pt x="881" y="1072"/>
                  <a:pt x="891" y="1083"/>
                </a:cubicBezTo>
                <a:cubicBezTo>
                  <a:pt x="1028" y="1220"/>
                  <a:pt x="1028" y="1220"/>
                  <a:pt x="1028" y="1220"/>
                </a:cubicBezTo>
                <a:cubicBezTo>
                  <a:pt x="1049" y="1240"/>
                  <a:pt x="1049" y="1260"/>
                  <a:pt x="1027" y="1282"/>
                </a:cubicBezTo>
                <a:cubicBezTo>
                  <a:pt x="1018" y="1291"/>
                  <a:pt x="1009" y="1300"/>
                  <a:pt x="999" y="1310"/>
                </a:cubicBezTo>
                <a:lnTo>
                  <a:pt x="991" y="1318"/>
                </a:lnTo>
                <a:close/>
                <a:moveTo>
                  <a:pt x="927" y="849"/>
                </a:moveTo>
                <a:cubicBezTo>
                  <a:pt x="921" y="839"/>
                  <a:pt x="919" y="827"/>
                  <a:pt x="922" y="815"/>
                </a:cubicBezTo>
                <a:cubicBezTo>
                  <a:pt x="927" y="795"/>
                  <a:pt x="945" y="781"/>
                  <a:pt x="965" y="781"/>
                </a:cubicBezTo>
                <a:cubicBezTo>
                  <a:pt x="969" y="781"/>
                  <a:pt x="973" y="782"/>
                  <a:pt x="976" y="783"/>
                </a:cubicBezTo>
                <a:cubicBezTo>
                  <a:pt x="1012" y="791"/>
                  <a:pt x="1050" y="796"/>
                  <a:pt x="1088" y="796"/>
                </a:cubicBezTo>
                <a:cubicBezTo>
                  <a:pt x="1314" y="796"/>
                  <a:pt x="1497" y="637"/>
                  <a:pt x="1497" y="443"/>
                </a:cubicBezTo>
                <a:cubicBezTo>
                  <a:pt x="1497" y="248"/>
                  <a:pt x="1314" y="90"/>
                  <a:pt x="1088" y="90"/>
                </a:cubicBezTo>
                <a:cubicBezTo>
                  <a:pt x="862" y="90"/>
                  <a:pt x="679" y="248"/>
                  <a:pt x="679" y="443"/>
                </a:cubicBezTo>
                <a:cubicBezTo>
                  <a:pt x="679" y="523"/>
                  <a:pt x="710" y="599"/>
                  <a:pt x="768" y="662"/>
                </a:cubicBezTo>
                <a:cubicBezTo>
                  <a:pt x="779" y="675"/>
                  <a:pt x="783" y="693"/>
                  <a:pt x="777" y="708"/>
                </a:cubicBezTo>
                <a:cubicBezTo>
                  <a:pt x="769" y="729"/>
                  <a:pt x="760" y="747"/>
                  <a:pt x="749" y="763"/>
                </a:cubicBezTo>
                <a:cubicBezTo>
                  <a:pt x="775" y="759"/>
                  <a:pt x="798" y="750"/>
                  <a:pt x="819" y="738"/>
                </a:cubicBezTo>
                <a:cubicBezTo>
                  <a:pt x="826" y="734"/>
                  <a:pt x="833" y="732"/>
                  <a:pt x="842" y="732"/>
                </a:cubicBezTo>
                <a:cubicBezTo>
                  <a:pt x="857" y="732"/>
                  <a:pt x="872" y="740"/>
                  <a:pt x="880" y="753"/>
                </a:cubicBezTo>
                <a:cubicBezTo>
                  <a:pt x="886" y="764"/>
                  <a:pt x="888" y="776"/>
                  <a:pt x="885" y="787"/>
                </a:cubicBezTo>
                <a:cubicBezTo>
                  <a:pt x="882" y="799"/>
                  <a:pt x="875" y="809"/>
                  <a:pt x="865" y="815"/>
                </a:cubicBezTo>
                <a:cubicBezTo>
                  <a:pt x="820" y="842"/>
                  <a:pt x="768" y="856"/>
                  <a:pt x="710" y="856"/>
                </a:cubicBezTo>
                <a:cubicBezTo>
                  <a:pt x="694" y="856"/>
                  <a:pt x="678" y="855"/>
                  <a:pt x="662" y="852"/>
                </a:cubicBezTo>
                <a:cubicBezTo>
                  <a:pt x="638" y="849"/>
                  <a:pt x="619" y="832"/>
                  <a:pt x="614" y="808"/>
                </a:cubicBezTo>
                <a:cubicBezTo>
                  <a:pt x="609" y="785"/>
                  <a:pt x="619" y="761"/>
                  <a:pt x="639" y="748"/>
                </a:cubicBezTo>
                <a:cubicBezTo>
                  <a:pt x="657" y="736"/>
                  <a:pt x="672" y="720"/>
                  <a:pt x="683" y="700"/>
                </a:cubicBezTo>
                <a:cubicBezTo>
                  <a:pt x="623" y="626"/>
                  <a:pt x="590" y="534"/>
                  <a:pt x="590" y="443"/>
                </a:cubicBezTo>
                <a:cubicBezTo>
                  <a:pt x="590" y="199"/>
                  <a:pt x="813" y="0"/>
                  <a:pt x="1088" y="0"/>
                </a:cubicBezTo>
                <a:cubicBezTo>
                  <a:pt x="1231" y="0"/>
                  <a:pt x="1367" y="54"/>
                  <a:pt x="1461" y="149"/>
                </a:cubicBezTo>
                <a:cubicBezTo>
                  <a:pt x="1542" y="230"/>
                  <a:pt x="1587" y="335"/>
                  <a:pt x="1587" y="443"/>
                </a:cubicBezTo>
                <a:cubicBezTo>
                  <a:pt x="1587" y="687"/>
                  <a:pt x="1363" y="886"/>
                  <a:pt x="1088" y="886"/>
                </a:cubicBezTo>
                <a:cubicBezTo>
                  <a:pt x="1043" y="886"/>
                  <a:pt x="998" y="880"/>
                  <a:pt x="955" y="870"/>
                </a:cubicBezTo>
                <a:cubicBezTo>
                  <a:pt x="943" y="867"/>
                  <a:pt x="933" y="860"/>
                  <a:pt x="927" y="849"/>
                </a:cubicBezTo>
                <a:close/>
                <a:moveTo>
                  <a:pt x="886" y="398"/>
                </a:moveTo>
                <a:cubicBezTo>
                  <a:pt x="1290" y="398"/>
                  <a:pt x="1290" y="398"/>
                  <a:pt x="1290" y="398"/>
                </a:cubicBezTo>
                <a:cubicBezTo>
                  <a:pt x="1315" y="398"/>
                  <a:pt x="1335" y="418"/>
                  <a:pt x="1335" y="443"/>
                </a:cubicBezTo>
                <a:cubicBezTo>
                  <a:pt x="1335" y="468"/>
                  <a:pt x="1315" y="488"/>
                  <a:pt x="1290" y="488"/>
                </a:cubicBezTo>
                <a:cubicBezTo>
                  <a:pt x="886" y="488"/>
                  <a:pt x="886" y="488"/>
                  <a:pt x="886" y="488"/>
                </a:cubicBezTo>
                <a:cubicBezTo>
                  <a:pt x="862" y="488"/>
                  <a:pt x="841" y="468"/>
                  <a:pt x="841" y="443"/>
                </a:cubicBezTo>
                <a:cubicBezTo>
                  <a:pt x="841" y="418"/>
                  <a:pt x="862" y="398"/>
                  <a:pt x="886" y="398"/>
                </a:cubicBezTo>
                <a:close/>
                <a:moveTo>
                  <a:pt x="876" y="297"/>
                </a:moveTo>
                <a:cubicBezTo>
                  <a:pt x="876" y="273"/>
                  <a:pt x="896" y="252"/>
                  <a:pt x="921" y="252"/>
                </a:cubicBezTo>
                <a:cubicBezTo>
                  <a:pt x="1256" y="252"/>
                  <a:pt x="1256" y="252"/>
                  <a:pt x="1256" y="252"/>
                </a:cubicBezTo>
                <a:cubicBezTo>
                  <a:pt x="1281" y="252"/>
                  <a:pt x="1301" y="273"/>
                  <a:pt x="1301" y="297"/>
                </a:cubicBezTo>
                <a:cubicBezTo>
                  <a:pt x="1301" y="322"/>
                  <a:pt x="1281" y="342"/>
                  <a:pt x="1256" y="342"/>
                </a:cubicBezTo>
                <a:cubicBezTo>
                  <a:pt x="921" y="342"/>
                  <a:pt x="921" y="342"/>
                  <a:pt x="921" y="342"/>
                </a:cubicBezTo>
                <a:cubicBezTo>
                  <a:pt x="896" y="342"/>
                  <a:pt x="876" y="322"/>
                  <a:pt x="876" y="297"/>
                </a:cubicBezTo>
                <a:close/>
                <a:moveTo>
                  <a:pt x="876" y="588"/>
                </a:moveTo>
                <a:cubicBezTo>
                  <a:pt x="876" y="563"/>
                  <a:pt x="896" y="543"/>
                  <a:pt x="921" y="543"/>
                </a:cubicBezTo>
                <a:cubicBezTo>
                  <a:pt x="1256" y="543"/>
                  <a:pt x="1256" y="543"/>
                  <a:pt x="1256" y="543"/>
                </a:cubicBezTo>
                <a:cubicBezTo>
                  <a:pt x="1281" y="543"/>
                  <a:pt x="1301" y="563"/>
                  <a:pt x="1301" y="588"/>
                </a:cubicBezTo>
                <a:cubicBezTo>
                  <a:pt x="1301" y="613"/>
                  <a:pt x="1281" y="633"/>
                  <a:pt x="1256" y="633"/>
                </a:cubicBezTo>
                <a:cubicBezTo>
                  <a:pt x="921" y="633"/>
                  <a:pt x="921" y="633"/>
                  <a:pt x="921" y="633"/>
                </a:cubicBezTo>
                <a:cubicBezTo>
                  <a:pt x="896" y="633"/>
                  <a:pt x="876" y="613"/>
                  <a:pt x="876" y="5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7" name="Freeform 164"/>
          <p:cNvSpPr>
            <a:spLocks noEditPoints="1"/>
          </p:cNvSpPr>
          <p:nvPr/>
        </p:nvSpPr>
        <p:spPr bwMode="auto">
          <a:xfrm>
            <a:off x="19606434" y="5351204"/>
            <a:ext cx="758218" cy="828728"/>
          </a:xfrm>
          <a:custGeom>
            <a:avLst/>
            <a:gdLst>
              <a:gd name="T0" fmla="*/ 955 w 1442"/>
              <a:gd name="T1" fmla="*/ 452 h 1576"/>
              <a:gd name="T2" fmla="*/ 1199 w 1442"/>
              <a:gd name="T3" fmla="*/ 624 h 1576"/>
              <a:gd name="T4" fmla="*/ 1252 w 1442"/>
              <a:gd name="T5" fmla="*/ 625 h 1576"/>
              <a:gd name="T6" fmla="*/ 1442 w 1442"/>
              <a:gd name="T7" fmla="*/ 487 h 1576"/>
              <a:gd name="T8" fmla="*/ 1224 w 1442"/>
              <a:gd name="T9" fmla="*/ 103 h 1576"/>
              <a:gd name="T10" fmla="*/ 300 w 1442"/>
              <a:gd name="T11" fmla="*/ 70 h 1576"/>
              <a:gd name="T12" fmla="*/ 3 w 1442"/>
              <a:gd name="T13" fmla="*/ 366 h 1576"/>
              <a:gd name="T14" fmla="*/ 4 w 1442"/>
              <a:gd name="T15" fmla="*/ 483 h 1576"/>
              <a:gd name="T16" fmla="*/ 491 w 1442"/>
              <a:gd name="T17" fmla="*/ 485 h 1576"/>
              <a:gd name="T18" fmla="*/ 535 w 1442"/>
              <a:gd name="T19" fmla="*/ 357 h 1576"/>
              <a:gd name="T20" fmla="*/ 516 w 1442"/>
              <a:gd name="T21" fmla="*/ 269 h 1576"/>
              <a:gd name="T22" fmla="*/ 450 w 1442"/>
              <a:gd name="T23" fmla="*/ 289 h 1576"/>
              <a:gd name="T24" fmla="*/ 401 w 1442"/>
              <a:gd name="T25" fmla="*/ 354 h 1576"/>
              <a:gd name="T26" fmla="*/ 144 w 1442"/>
              <a:gd name="T27" fmla="*/ 532 h 1576"/>
              <a:gd name="T28" fmla="*/ 93 w 1442"/>
              <a:gd name="T29" fmla="*/ 428 h 1576"/>
              <a:gd name="T30" fmla="*/ 329 w 1442"/>
              <a:gd name="T31" fmla="*/ 154 h 1576"/>
              <a:gd name="T32" fmla="*/ 1187 w 1442"/>
              <a:gd name="T33" fmla="*/ 184 h 1576"/>
              <a:gd name="T34" fmla="*/ 1352 w 1442"/>
              <a:gd name="T35" fmla="*/ 486 h 1576"/>
              <a:gd name="T36" fmla="*/ 1235 w 1442"/>
              <a:gd name="T37" fmla="*/ 535 h 1576"/>
              <a:gd name="T38" fmla="*/ 1095 w 1442"/>
              <a:gd name="T39" fmla="*/ 535 h 1576"/>
              <a:gd name="T40" fmla="*/ 1046 w 1442"/>
              <a:gd name="T41" fmla="*/ 357 h 1576"/>
              <a:gd name="T42" fmla="*/ 1007 w 1442"/>
              <a:gd name="T43" fmla="*/ 294 h 1576"/>
              <a:gd name="T44" fmla="*/ 841 w 1442"/>
              <a:gd name="T45" fmla="*/ 254 h 1576"/>
              <a:gd name="T46" fmla="*/ 728 w 1442"/>
              <a:gd name="T47" fmla="*/ 952 h 1576"/>
              <a:gd name="T48" fmla="*/ 600 w 1442"/>
              <a:gd name="T49" fmla="*/ 824 h 1576"/>
              <a:gd name="T50" fmla="*/ 766 w 1442"/>
              <a:gd name="T51" fmla="*/ 824 h 1576"/>
              <a:gd name="T52" fmla="*/ 728 w 1442"/>
              <a:gd name="T53" fmla="*/ 786 h 1576"/>
              <a:gd name="T54" fmla="*/ 1054 w 1442"/>
              <a:gd name="T55" fmla="*/ 696 h 1576"/>
              <a:gd name="T56" fmla="*/ 1054 w 1442"/>
              <a:gd name="T57" fmla="*/ 786 h 1576"/>
              <a:gd name="T58" fmla="*/ 1016 w 1442"/>
              <a:gd name="T59" fmla="*/ 824 h 1576"/>
              <a:gd name="T60" fmla="*/ 274 w 1442"/>
              <a:gd name="T61" fmla="*/ 824 h 1576"/>
              <a:gd name="T62" fmla="*/ 402 w 1442"/>
              <a:gd name="T63" fmla="*/ 696 h 1576"/>
              <a:gd name="T64" fmla="*/ 402 w 1442"/>
              <a:gd name="T65" fmla="*/ 786 h 1576"/>
              <a:gd name="T66" fmla="*/ 728 w 1442"/>
              <a:gd name="T67" fmla="*/ 1264 h 1576"/>
              <a:gd name="T68" fmla="*/ 600 w 1442"/>
              <a:gd name="T69" fmla="*/ 1136 h 1576"/>
              <a:gd name="T70" fmla="*/ 766 w 1442"/>
              <a:gd name="T71" fmla="*/ 1136 h 1576"/>
              <a:gd name="T72" fmla="*/ 728 w 1442"/>
              <a:gd name="T73" fmla="*/ 1098 h 1576"/>
              <a:gd name="T74" fmla="*/ 1054 w 1442"/>
              <a:gd name="T75" fmla="*/ 1008 h 1576"/>
              <a:gd name="T76" fmla="*/ 1054 w 1442"/>
              <a:gd name="T77" fmla="*/ 1098 h 1576"/>
              <a:gd name="T78" fmla="*/ 1016 w 1442"/>
              <a:gd name="T79" fmla="*/ 1136 h 1576"/>
              <a:gd name="T80" fmla="*/ 274 w 1442"/>
              <a:gd name="T81" fmla="*/ 1136 h 1576"/>
              <a:gd name="T82" fmla="*/ 402 w 1442"/>
              <a:gd name="T83" fmla="*/ 1008 h 1576"/>
              <a:gd name="T84" fmla="*/ 402 w 1442"/>
              <a:gd name="T85" fmla="*/ 1098 h 1576"/>
              <a:gd name="T86" fmla="*/ 856 w 1442"/>
              <a:gd name="T87" fmla="*/ 1448 h 1576"/>
              <a:gd name="T88" fmla="*/ 728 w 1442"/>
              <a:gd name="T89" fmla="*/ 1576 h 1576"/>
              <a:gd name="T90" fmla="*/ 728 w 1442"/>
              <a:gd name="T91" fmla="*/ 1410 h 1576"/>
              <a:gd name="T92" fmla="*/ 690 w 1442"/>
              <a:gd name="T93" fmla="*/ 1449 h 1576"/>
              <a:gd name="T94" fmla="*/ 1054 w 1442"/>
              <a:gd name="T95" fmla="*/ 1321 h 1576"/>
              <a:gd name="T96" fmla="*/ 1054 w 1442"/>
              <a:gd name="T97" fmla="*/ 1410 h 1576"/>
              <a:gd name="T98" fmla="*/ 1016 w 1442"/>
              <a:gd name="T99" fmla="*/ 1449 h 1576"/>
              <a:gd name="T100" fmla="*/ 274 w 1442"/>
              <a:gd name="T101" fmla="*/ 1448 h 1576"/>
              <a:gd name="T102" fmla="*/ 402 w 1442"/>
              <a:gd name="T103" fmla="*/ 1321 h 1576"/>
              <a:gd name="T104" fmla="*/ 402 w 1442"/>
              <a:gd name="T105" fmla="*/ 1410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442" h="1576">
                <a:moveTo>
                  <a:pt x="831" y="344"/>
                </a:moveTo>
                <a:cubicBezTo>
                  <a:pt x="882" y="349"/>
                  <a:pt x="921" y="358"/>
                  <a:pt x="956" y="371"/>
                </a:cubicBezTo>
                <a:cubicBezTo>
                  <a:pt x="954" y="399"/>
                  <a:pt x="955" y="427"/>
                  <a:pt x="955" y="452"/>
                </a:cubicBezTo>
                <a:cubicBezTo>
                  <a:pt x="955" y="484"/>
                  <a:pt x="955" y="484"/>
                  <a:pt x="955" y="484"/>
                </a:cubicBezTo>
                <a:cubicBezTo>
                  <a:pt x="955" y="569"/>
                  <a:pt x="1010" y="624"/>
                  <a:pt x="1095" y="624"/>
                </a:cubicBezTo>
                <a:cubicBezTo>
                  <a:pt x="1199" y="624"/>
                  <a:pt x="1199" y="624"/>
                  <a:pt x="1199" y="624"/>
                </a:cubicBezTo>
                <a:cubicBezTo>
                  <a:pt x="1205" y="624"/>
                  <a:pt x="1211" y="624"/>
                  <a:pt x="1216" y="624"/>
                </a:cubicBezTo>
                <a:cubicBezTo>
                  <a:pt x="1222" y="624"/>
                  <a:pt x="1228" y="625"/>
                  <a:pt x="1234" y="625"/>
                </a:cubicBezTo>
                <a:cubicBezTo>
                  <a:pt x="1240" y="625"/>
                  <a:pt x="1246" y="625"/>
                  <a:pt x="1252" y="625"/>
                </a:cubicBezTo>
                <a:cubicBezTo>
                  <a:pt x="1258" y="625"/>
                  <a:pt x="1263" y="625"/>
                  <a:pt x="1269" y="625"/>
                </a:cubicBezTo>
                <a:cubicBezTo>
                  <a:pt x="1281" y="625"/>
                  <a:pt x="1294" y="625"/>
                  <a:pt x="1304" y="624"/>
                </a:cubicBezTo>
                <a:cubicBezTo>
                  <a:pt x="1385" y="624"/>
                  <a:pt x="1440" y="569"/>
                  <a:pt x="1442" y="487"/>
                </a:cubicBezTo>
                <a:cubicBezTo>
                  <a:pt x="1442" y="357"/>
                  <a:pt x="1442" y="357"/>
                  <a:pt x="1442" y="357"/>
                </a:cubicBezTo>
                <a:cubicBezTo>
                  <a:pt x="1442" y="306"/>
                  <a:pt x="1425" y="261"/>
                  <a:pt x="1392" y="222"/>
                </a:cubicBezTo>
                <a:cubicBezTo>
                  <a:pt x="1341" y="161"/>
                  <a:pt x="1272" y="125"/>
                  <a:pt x="1224" y="103"/>
                </a:cubicBezTo>
                <a:cubicBezTo>
                  <a:pt x="1110" y="50"/>
                  <a:pt x="986" y="19"/>
                  <a:pt x="834" y="5"/>
                </a:cubicBezTo>
                <a:cubicBezTo>
                  <a:pt x="795" y="2"/>
                  <a:pt x="756" y="0"/>
                  <a:pt x="717" y="0"/>
                </a:cubicBezTo>
                <a:cubicBezTo>
                  <a:pt x="574" y="0"/>
                  <a:pt x="433" y="23"/>
                  <a:pt x="300" y="70"/>
                </a:cubicBezTo>
                <a:cubicBezTo>
                  <a:pt x="234" y="93"/>
                  <a:pt x="150" y="128"/>
                  <a:pt x="80" y="189"/>
                </a:cubicBezTo>
                <a:cubicBezTo>
                  <a:pt x="26" y="237"/>
                  <a:pt x="0" y="296"/>
                  <a:pt x="3" y="365"/>
                </a:cubicBezTo>
                <a:cubicBezTo>
                  <a:pt x="3" y="366"/>
                  <a:pt x="3" y="366"/>
                  <a:pt x="3" y="366"/>
                </a:cubicBezTo>
                <a:cubicBezTo>
                  <a:pt x="3" y="367"/>
                  <a:pt x="3" y="367"/>
                  <a:pt x="3" y="367"/>
                </a:cubicBezTo>
                <a:cubicBezTo>
                  <a:pt x="5" y="388"/>
                  <a:pt x="4" y="410"/>
                  <a:pt x="4" y="434"/>
                </a:cubicBezTo>
                <a:cubicBezTo>
                  <a:pt x="4" y="450"/>
                  <a:pt x="3" y="466"/>
                  <a:pt x="4" y="483"/>
                </a:cubicBezTo>
                <a:cubicBezTo>
                  <a:pt x="6" y="566"/>
                  <a:pt x="62" y="622"/>
                  <a:pt x="144" y="622"/>
                </a:cubicBezTo>
                <a:cubicBezTo>
                  <a:pt x="356" y="622"/>
                  <a:pt x="356" y="622"/>
                  <a:pt x="356" y="622"/>
                </a:cubicBezTo>
                <a:cubicBezTo>
                  <a:pt x="437" y="622"/>
                  <a:pt x="491" y="567"/>
                  <a:pt x="491" y="485"/>
                </a:cubicBezTo>
                <a:cubicBezTo>
                  <a:pt x="491" y="371"/>
                  <a:pt x="491" y="371"/>
                  <a:pt x="491" y="371"/>
                </a:cubicBezTo>
                <a:cubicBezTo>
                  <a:pt x="497" y="369"/>
                  <a:pt x="503" y="367"/>
                  <a:pt x="507" y="366"/>
                </a:cubicBezTo>
                <a:cubicBezTo>
                  <a:pt x="517" y="362"/>
                  <a:pt x="527" y="359"/>
                  <a:pt x="535" y="357"/>
                </a:cubicBezTo>
                <a:cubicBezTo>
                  <a:pt x="595" y="344"/>
                  <a:pt x="656" y="337"/>
                  <a:pt x="720" y="337"/>
                </a:cubicBezTo>
                <a:cubicBezTo>
                  <a:pt x="757" y="337"/>
                  <a:pt x="794" y="340"/>
                  <a:pt x="831" y="344"/>
                </a:cubicBezTo>
                <a:close/>
                <a:moveTo>
                  <a:pt x="516" y="269"/>
                </a:moveTo>
                <a:cubicBezTo>
                  <a:pt x="503" y="272"/>
                  <a:pt x="491" y="276"/>
                  <a:pt x="479" y="280"/>
                </a:cubicBezTo>
                <a:cubicBezTo>
                  <a:pt x="479" y="280"/>
                  <a:pt x="479" y="280"/>
                  <a:pt x="479" y="280"/>
                </a:cubicBezTo>
                <a:cubicBezTo>
                  <a:pt x="469" y="284"/>
                  <a:pt x="459" y="287"/>
                  <a:pt x="450" y="289"/>
                </a:cubicBezTo>
                <a:cubicBezTo>
                  <a:pt x="447" y="290"/>
                  <a:pt x="447" y="290"/>
                  <a:pt x="447" y="290"/>
                </a:cubicBezTo>
                <a:cubicBezTo>
                  <a:pt x="446" y="290"/>
                  <a:pt x="446" y="290"/>
                  <a:pt x="446" y="290"/>
                </a:cubicBezTo>
                <a:cubicBezTo>
                  <a:pt x="429" y="295"/>
                  <a:pt x="401" y="311"/>
                  <a:pt x="401" y="354"/>
                </a:cubicBezTo>
                <a:cubicBezTo>
                  <a:pt x="401" y="484"/>
                  <a:pt x="401" y="484"/>
                  <a:pt x="401" y="484"/>
                </a:cubicBezTo>
                <a:cubicBezTo>
                  <a:pt x="401" y="516"/>
                  <a:pt x="386" y="532"/>
                  <a:pt x="356" y="532"/>
                </a:cubicBezTo>
                <a:cubicBezTo>
                  <a:pt x="144" y="532"/>
                  <a:pt x="144" y="532"/>
                  <a:pt x="144" y="532"/>
                </a:cubicBezTo>
                <a:cubicBezTo>
                  <a:pt x="110" y="532"/>
                  <a:pt x="94" y="516"/>
                  <a:pt x="93" y="481"/>
                </a:cubicBezTo>
                <a:cubicBezTo>
                  <a:pt x="93" y="466"/>
                  <a:pt x="93" y="451"/>
                  <a:pt x="93" y="435"/>
                </a:cubicBezTo>
                <a:cubicBezTo>
                  <a:pt x="93" y="428"/>
                  <a:pt x="93" y="428"/>
                  <a:pt x="93" y="428"/>
                </a:cubicBezTo>
                <a:cubicBezTo>
                  <a:pt x="94" y="406"/>
                  <a:pt x="94" y="383"/>
                  <a:pt x="92" y="360"/>
                </a:cubicBezTo>
                <a:cubicBezTo>
                  <a:pt x="90" y="319"/>
                  <a:pt x="105" y="287"/>
                  <a:pt x="139" y="257"/>
                </a:cubicBezTo>
                <a:cubicBezTo>
                  <a:pt x="197" y="206"/>
                  <a:pt x="268" y="177"/>
                  <a:pt x="329" y="154"/>
                </a:cubicBezTo>
                <a:cubicBezTo>
                  <a:pt x="454" y="111"/>
                  <a:pt x="584" y="89"/>
                  <a:pt x="716" y="89"/>
                </a:cubicBezTo>
                <a:cubicBezTo>
                  <a:pt x="752" y="89"/>
                  <a:pt x="789" y="91"/>
                  <a:pt x="826" y="94"/>
                </a:cubicBezTo>
                <a:cubicBezTo>
                  <a:pt x="967" y="107"/>
                  <a:pt x="1082" y="136"/>
                  <a:pt x="1187" y="184"/>
                </a:cubicBezTo>
                <a:cubicBezTo>
                  <a:pt x="1250" y="213"/>
                  <a:pt x="1293" y="243"/>
                  <a:pt x="1324" y="280"/>
                </a:cubicBezTo>
                <a:cubicBezTo>
                  <a:pt x="1343" y="302"/>
                  <a:pt x="1352" y="327"/>
                  <a:pt x="1352" y="357"/>
                </a:cubicBezTo>
                <a:cubicBezTo>
                  <a:pt x="1352" y="486"/>
                  <a:pt x="1352" y="486"/>
                  <a:pt x="1352" y="486"/>
                </a:cubicBezTo>
                <a:cubicBezTo>
                  <a:pt x="1352" y="518"/>
                  <a:pt x="1335" y="535"/>
                  <a:pt x="1303" y="535"/>
                </a:cubicBezTo>
                <a:cubicBezTo>
                  <a:pt x="1290" y="535"/>
                  <a:pt x="1277" y="535"/>
                  <a:pt x="1263" y="535"/>
                </a:cubicBezTo>
                <a:cubicBezTo>
                  <a:pt x="1254" y="535"/>
                  <a:pt x="1244" y="535"/>
                  <a:pt x="1235" y="535"/>
                </a:cubicBezTo>
                <a:cubicBezTo>
                  <a:pt x="1229" y="535"/>
                  <a:pt x="1223" y="535"/>
                  <a:pt x="1217" y="535"/>
                </a:cubicBezTo>
                <a:cubicBezTo>
                  <a:pt x="1211" y="535"/>
                  <a:pt x="1204" y="535"/>
                  <a:pt x="1198" y="535"/>
                </a:cubicBezTo>
                <a:cubicBezTo>
                  <a:pt x="1095" y="535"/>
                  <a:pt x="1095" y="535"/>
                  <a:pt x="1095" y="535"/>
                </a:cubicBezTo>
                <a:cubicBezTo>
                  <a:pt x="1059" y="535"/>
                  <a:pt x="1045" y="520"/>
                  <a:pt x="1045" y="484"/>
                </a:cubicBezTo>
                <a:cubicBezTo>
                  <a:pt x="1045" y="452"/>
                  <a:pt x="1045" y="452"/>
                  <a:pt x="1045" y="452"/>
                </a:cubicBezTo>
                <a:cubicBezTo>
                  <a:pt x="1044" y="417"/>
                  <a:pt x="1044" y="388"/>
                  <a:pt x="1046" y="357"/>
                </a:cubicBezTo>
                <a:cubicBezTo>
                  <a:pt x="1046" y="355"/>
                  <a:pt x="1046" y="355"/>
                  <a:pt x="1046" y="355"/>
                </a:cubicBezTo>
                <a:cubicBezTo>
                  <a:pt x="1046" y="318"/>
                  <a:pt x="1024" y="303"/>
                  <a:pt x="1008" y="295"/>
                </a:cubicBezTo>
                <a:cubicBezTo>
                  <a:pt x="1007" y="294"/>
                  <a:pt x="1007" y="294"/>
                  <a:pt x="1007" y="294"/>
                </a:cubicBezTo>
                <a:cubicBezTo>
                  <a:pt x="1007" y="294"/>
                  <a:pt x="1007" y="294"/>
                  <a:pt x="1007" y="294"/>
                </a:cubicBezTo>
                <a:cubicBezTo>
                  <a:pt x="1007" y="294"/>
                  <a:pt x="1006" y="293"/>
                  <a:pt x="1005" y="293"/>
                </a:cubicBezTo>
                <a:cubicBezTo>
                  <a:pt x="958" y="274"/>
                  <a:pt x="908" y="262"/>
                  <a:pt x="841" y="254"/>
                </a:cubicBezTo>
                <a:cubicBezTo>
                  <a:pt x="799" y="250"/>
                  <a:pt x="758" y="248"/>
                  <a:pt x="720" y="248"/>
                </a:cubicBezTo>
                <a:cubicBezTo>
                  <a:pt x="648" y="248"/>
                  <a:pt x="581" y="255"/>
                  <a:pt x="516" y="269"/>
                </a:cubicBezTo>
                <a:close/>
                <a:moveTo>
                  <a:pt x="728" y="952"/>
                </a:moveTo>
                <a:cubicBezTo>
                  <a:pt x="798" y="952"/>
                  <a:pt x="856" y="894"/>
                  <a:pt x="856" y="824"/>
                </a:cubicBezTo>
                <a:cubicBezTo>
                  <a:pt x="856" y="753"/>
                  <a:pt x="798" y="696"/>
                  <a:pt x="728" y="696"/>
                </a:cubicBezTo>
                <a:cubicBezTo>
                  <a:pt x="657" y="696"/>
                  <a:pt x="600" y="753"/>
                  <a:pt x="600" y="824"/>
                </a:cubicBezTo>
                <a:cubicBezTo>
                  <a:pt x="600" y="894"/>
                  <a:pt x="657" y="952"/>
                  <a:pt x="728" y="952"/>
                </a:cubicBezTo>
                <a:close/>
                <a:moveTo>
                  <a:pt x="728" y="786"/>
                </a:moveTo>
                <a:cubicBezTo>
                  <a:pt x="749" y="786"/>
                  <a:pt x="766" y="803"/>
                  <a:pt x="766" y="824"/>
                </a:cubicBezTo>
                <a:cubicBezTo>
                  <a:pt x="766" y="845"/>
                  <a:pt x="749" y="862"/>
                  <a:pt x="728" y="862"/>
                </a:cubicBezTo>
                <a:cubicBezTo>
                  <a:pt x="707" y="862"/>
                  <a:pt x="690" y="845"/>
                  <a:pt x="690" y="824"/>
                </a:cubicBezTo>
                <a:cubicBezTo>
                  <a:pt x="690" y="803"/>
                  <a:pt x="707" y="786"/>
                  <a:pt x="728" y="786"/>
                </a:cubicBezTo>
                <a:close/>
                <a:moveTo>
                  <a:pt x="1054" y="952"/>
                </a:moveTo>
                <a:cubicBezTo>
                  <a:pt x="1125" y="952"/>
                  <a:pt x="1182" y="894"/>
                  <a:pt x="1182" y="824"/>
                </a:cubicBezTo>
                <a:cubicBezTo>
                  <a:pt x="1182" y="753"/>
                  <a:pt x="1125" y="696"/>
                  <a:pt x="1054" y="696"/>
                </a:cubicBezTo>
                <a:cubicBezTo>
                  <a:pt x="984" y="696"/>
                  <a:pt x="927" y="753"/>
                  <a:pt x="927" y="824"/>
                </a:cubicBezTo>
                <a:cubicBezTo>
                  <a:pt x="927" y="894"/>
                  <a:pt x="984" y="952"/>
                  <a:pt x="1054" y="952"/>
                </a:cubicBezTo>
                <a:close/>
                <a:moveTo>
                  <a:pt x="1054" y="786"/>
                </a:moveTo>
                <a:cubicBezTo>
                  <a:pt x="1075" y="786"/>
                  <a:pt x="1093" y="803"/>
                  <a:pt x="1093" y="824"/>
                </a:cubicBezTo>
                <a:cubicBezTo>
                  <a:pt x="1093" y="845"/>
                  <a:pt x="1075" y="862"/>
                  <a:pt x="1054" y="862"/>
                </a:cubicBezTo>
                <a:cubicBezTo>
                  <a:pt x="1033" y="862"/>
                  <a:pt x="1016" y="845"/>
                  <a:pt x="1016" y="824"/>
                </a:cubicBezTo>
                <a:cubicBezTo>
                  <a:pt x="1016" y="803"/>
                  <a:pt x="1033" y="786"/>
                  <a:pt x="1054" y="786"/>
                </a:cubicBezTo>
                <a:close/>
                <a:moveTo>
                  <a:pt x="402" y="696"/>
                </a:moveTo>
                <a:cubicBezTo>
                  <a:pt x="331" y="696"/>
                  <a:pt x="274" y="753"/>
                  <a:pt x="274" y="824"/>
                </a:cubicBezTo>
                <a:cubicBezTo>
                  <a:pt x="274" y="894"/>
                  <a:pt x="331" y="952"/>
                  <a:pt x="402" y="952"/>
                </a:cubicBezTo>
                <a:cubicBezTo>
                  <a:pt x="472" y="952"/>
                  <a:pt x="529" y="894"/>
                  <a:pt x="529" y="824"/>
                </a:cubicBezTo>
                <a:cubicBezTo>
                  <a:pt x="529" y="753"/>
                  <a:pt x="472" y="696"/>
                  <a:pt x="402" y="696"/>
                </a:cubicBezTo>
                <a:close/>
                <a:moveTo>
                  <a:pt x="402" y="862"/>
                </a:moveTo>
                <a:cubicBezTo>
                  <a:pt x="380" y="862"/>
                  <a:pt x="363" y="845"/>
                  <a:pt x="363" y="824"/>
                </a:cubicBezTo>
                <a:cubicBezTo>
                  <a:pt x="363" y="803"/>
                  <a:pt x="380" y="786"/>
                  <a:pt x="402" y="786"/>
                </a:cubicBezTo>
                <a:cubicBezTo>
                  <a:pt x="422" y="786"/>
                  <a:pt x="440" y="803"/>
                  <a:pt x="440" y="824"/>
                </a:cubicBezTo>
                <a:cubicBezTo>
                  <a:pt x="440" y="845"/>
                  <a:pt x="423" y="862"/>
                  <a:pt x="402" y="862"/>
                </a:cubicBezTo>
                <a:close/>
                <a:moveTo>
                  <a:pt x="728" y="1264"/>
                </a:moveTo>
                <a:cubicBezTo>
                  <a:pt x="798" y="1264"/>
                  <a:pt x="856" y="1207"/>
                  <a:pt x="856" y="1136"/>
                </a:cubicBezTo>
                <a:cubicBezTo>
                  <a:pt x="856" y="1066"/>
                  <a:pt x="798" y="1008"/>
                  <a:pt x="728" y="1008"/>
                </a:cubicBezTo>
                <a:cubicBezTo>
                  <a:pt x="657" y="1008"/>
                  <a:pt x="600" y="1066"/>
                  <a:pt x="600" y="1136"/>
                </a:cubicBezTo>
                <a:cubicBezTo>
                  <a:pt x="600" y="1207"/>
                  <a:pt x="657" y="1264"/>
                  <a:pt x="728" y="1264"/>
                </a:cubicBezTo>
                <a:close/>
                <a:moveTo>
                  <a:pt x="728" y="1098"/>
                </a:moveTo>
                <a:cubicBezTo>
                  <a:pt x="749" y="1098"/>
                  <a:pt x="766" y="1115"/>
                  <a:pt x="766" y="1136"/>
                </a:cubicBezTo>
                <a:cubicBezTo>
                  <a:pt x="766" y="1157"/>
                  <a:pt x="749" y="1175"/>
                  <a:pt x="728" y="1175"/>
                </a:cubicBezTo>
                <a:cubicBezTo>
                  <a:pt x="707" y="1175"/>
                  <a:pt x="690" y="1157"/>
                  <a:pt x="690" y="1136"/>
                </a:cubicBezTo>
                <a:cubicBezTo>
                  <a:pt x="690" y="1116"/>
                  <a:pt x="707" y="1098"/>
                  <a:pt x="728" y="1098"/>
                </a:cubicBezTo>
                <a:close/>
                <a:moveTo>
                  <a:pt x="1054" y="1264"/>
                </a:moveTo>
                <a:cubicBezTo>
                  <a:pt x="1125" y="1264"/>
                  <a:pt x="1182" y="1207"/>
                  <a:pt x="1182" y="1136"/>
                </a:cubicBezTo>
                <a:cubicBezTo>
                  <a:pt x="1182" y="1066"/>
                  <a:pt x="1125" y="1008"/>
                  <a:pt x="1054" y="1008"/>
                </a:cubicBezTo>
                <a:cubicBezTo>
                  <a:pt x="984" y="1008"/>
                  <a:pt x="927" y="1066"/>
                  <a:pt x="927" y="1136"/>
                </a:cubicBezTo>
                <a:cubicBezTo>
                  <a:pt x="927" y="1207"/>
                  <a:pt x="984" y="1264"/>
                  <a:pt x="1054" y="1264"/>
                </a:cubicBezTo>
                <a:close/>
                <a:moveTo>
                  <a:pt x="1054" y="1098"/>
                </a:moveTo>
                <a:cubicBezTo>
                  <a:pt x="1075" y="1098"/>
                  <a:pt x="1093" y="1115"/>
                  <a:pt x="1093" y="1136"/>
                </a:cubicBezTo>
                <a:cubicBezTo>
                  <a:pt x="1093" y="1157"/>
                  <a:pt x="1075" y="1175"/>
                  <a:pt x="1054" y="1175"/>
                </a:cubicBezTo>
                <a:cubicBezTo>
                  <a:pt x="1033" y="1175"/>
                  <a:pt x="1016" y="1157"/>
                  <a:pt x="1016" y="1136"/>
                </a:cubicBezTo>
                <a:cubicBezTo>
                  <a:pt x="1016" y="1115"/>
                  <a:pt x="1033" y="1098"/>
                  <a:pt x="1054" y="1098"/>
                </a:cubicBezTo>
                <a:close/>
                <a:moveTo>
                  <a:pt x="402" y="1008"/>
                </a:moveTo>
                <a:cubicBezTo>
                  <a:pt x="331" y="1008"/>
                  <a:pt x="274" y="1066"/>
                  <a:pt x="274" y="1136"/>
                </a:cubicBezTo>
                <a:cubicBezTo>
                  <a:pt x="274" y="1207"/>
                  <a:pt x="331" y="1264"/>
                  <a:pt x="402" y="1264"/>
                </a:cubicBezTo>
                <a:cubicBezTo>
                  <a:pt x="472" y="1264"/>
                  <a:pt x="529" y="1207"/>
                  <a:pt x="529" y="1136"/>
                </a:cubicBezTo>
                <a:cubicBezTo>
                  <a:pt x="529" y="1066"/>
                  <a:pt x="472" y="1008"/>
                  <a:pt x="402" y="1008"/>
                </a:cubicBezTo>
                <a:close/>
                <a:moveTo>
                  <a:pt x="402" y="1175"/>
                </a:moveTo>
                <a:cubicBezTo>
                  <a:pt x="380" y="1175"/>
                  <a:pt x="363" y="1157"/>
                  <a:pt x="363" y="1136"/>
                </a:cubicBezTo>
                <a:cubicBezTo>
                  <a:pt x="363" y="1116"/>
                  <a:pt x="381" y="1098"/>
                  <a:pt x="402" y="1098"/>
                </a:cubicBezTo>
                <a:cubicBezTo>
                  <a:pt x="422" y="1098"/>
                  <a:pt x="440" y="1116"/>
                  <a:pt x="440" y="1136"/>
                </a:cubicBezTo>
                <a:cubicBezTo>
                  <a:pt x="440" y="1157"/>
                  <a:pt x="423" y="1175"/>
                  <a:pt x="402" y="1175"/>
                </a:cubicBezTo>
                <a:close/>
                <a:moveTo>
                  <a:pt x="856" y="1448"/>
                </a:moveTo>
                <a:cubicBezTo>
                  <a:pt x="856" y="1378"/>
                  <a:pt x="798" y="1321"/>
                  <a:pt x="728" y="1321"/>
                </a:cubicBezTo>
                <a:cubicBezTo>
                  <a:pt x="657" y="1321"/>
                  <a:pt x="600" y="1378"/>
                  <a:pt x="600" y="1448"/>
                </a:cubicBezTo>
                <a:cubicBezTo>
                  <a:pt x="600" y="1519"/>
                  <a:pt x="657" y="1576"/>
                  <a:pt x="728" y="1576"/>
                </a:cubicBezTo>
                <a:cubicBezTo>
                  <a:pt x="798" y="1576"/>
                  <a:pt x="856" y="1519"/>
                  <a:pt x="856" y="1448"/>
                </a:cubicBezTo>
                <a:close/>
                <a:moveTo>
                  <a:pt x="690" y="1449"/>
                </a:moveTo>
                <a:cubicBezTo>
                  <a:pt x="690" y="1428"/>
                  <a:pt x="707" y="1410"/>
                  <a:pt x="728" y="1410"/>
                </a:cubicBezTo>
                <a:cubicBezTo>
                  <a:pt x="749" y="1410"/>
                  <a:pt x="766" y="1428"/>
                  <a:pt x="766" y="1449"/>
                </a:cubicBezTo>
                <a:cubicBezTo>
                  <a:pt x="766" y="1470"/>
                  <a:pt x="749" y="1487"/>
                  <a:pt x="728" y="1487"/>
                </a:cubicBezTo>
                <a:cubicBezTo>
                  <a:pt x="707" y="1487"/>
                  <a:pt x="690" y="1470"/>
                  <a:pt x="690" y="1449"/>
                </a:cubicBezTo>
                <a:close/>
                <a:moveTo>
                  <a:pt x="1054" y="1576"/>
                </a:moveTo>
                <a:cubicBezTo>
                  <a:pt x="1125" y="1576"/>
                  <a:pt x="1182" y="1519"/>
                  <a:pt x="1182" y="1448"/>
                </a:cubicBezTo>
                <a:cubicBezTo>
                  <a:pt x="1182" y="1378"/>
                  <a:pt x="1125" y="1321"/>
                  <a:pt x="1054" y="1321"/>
                </a:cubicBezTo>
                <a:cubicBezTo>
                  <a:pt x="984" y="1321"/>
                  <a:pt x="927" y="1378"/>
                  <a:pt x="927" y="1448"/>
                </a:cubicBezTo>
                <a:cubicBezTo>
                  <a:pt x="927" y="1519"/>
                  <a:pt x="984" y="1576"/>
                  <a:pt x="1054" y="1576"/>
                </a:cubicBezTo>
                <a:close/>
                <a:moveTo>
                  <a:pt x="1054" y="1410"/>
                </a:moveTo>
                <a:cubicBezTo>
                  <a:pt x="1075" y="1410"/>
                  <a:pt x="1093" y="1428"/>
                  <a:pt x="1093" y="1449"/>
                </a:cubicBezTo>
                <a:cubicBezTo>
                  <a:pt x="1093" y="1469"/>
                  <a:pt x="1075" y="1487"/>
                  <a:pt x="1054" y="1487"/>
                </a:cubicBezTo>
                <a:cubicBezTo>
                  <a:pt x="1033" y="1487"/>
                  <a:pt x="1016" y="1470"/>
                  <a:pt x="1016" y="1449"/>
                </a:cubicBezTo>
                <a:cubicBezTo>
                  <a:pt x="1016" y="1428"/>
                  <a:pt x="1033" y="1410"/>
                  <a:pt x="1054" y="1410"/>
                </a:cubicBezTo>
                <a:close/>
                <a:moveTo>
                  <a:pt x="402" y="1321"/>
                </a:moveTo>
                <a:cubicBezTo>
                  <a:pt x="331" y="1321"/>
                  <a:pt x="274" y="1378"/>
                  <a:pt x="274" y="1448"/>
                </a:cubicBezTo>
                <a:cubicBezTo>
                  <a:pt x="274" y="1519"/>
                  <a:pt x="331" y="1576"/>
                  <a:pt x="402" y="1576"/>
                </a:cubicBezTo>
                <a:cubicBezTo>
                  <a:pt x="472" y="1576"/>
                  <a:pt x="529" y="1519"/>
                  <a:pt x="529" y="1448"/>
                </a:cubicBezTo>
                <a:cubicBezTo>
                  <a:pt x="529" y="1378"/>
                  <a:pt x="472" y="1321"/>
                  <a:pt x="402" y="1321"/>
                </a:cubicBezTo>
                <a:close/>
                <a:moveTo>
                  <a:pt x="402" y="1487"/>
                </a:moveTo>
                <a:cubicBezTo>
                  <a:pt x="380" y="1487"/>
                  <a:pt x="363" y="1470"/>
                  <a:pt x="363" y="1449"/>
                </a:cubicBezTo>
                <a:cubicBezTo>
                  <a:pt x="363" y="1428"/>
                  <a:pt x="380" y="1410"/>
                  <a:pt x="402" y="1410"/>
                </a:cubicBezTo>
                <a:cubicBezTo>
                  <a:pt x="422" y="1410"/>
                  <a:pt x="440" y="1428"/>
                  <a:pt x="440" y="1449"/>
                </a:cubicBezTo>
                <a:cubicBezTo>
                  <a:pt x="440" y="1470"/>
                  <a:pt x="423" y="1487"/>
                  <a:pt x="402" y="14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8" name="Freeform 165"/>
          <p:cNvSpPr>
            <a:spLocks noEditPoints="1"/>
          </p:cNvSpPr>
          <p:nvPr/>
        </p:nvSpPr>
        <p:spPr bwMode="auto">
          <a:xfrm>
            <a:off x="21801044" y="5357781"/>
            <a:ext cx="826474" cy="817458"/>
          </a:xfrm>
          <a:custGeom>
            <a:avLst/>
            <a:gdLst>
              <a:gd name="T0" fmla="*/ 1171 w 1572"/>
              <a:gd name="T1" fmla="*/ 1554 h 1555"/>
              <a:gd name="T2" fmla="*/ 1193 w 1572"/>
              <a:gd name="T3" fmla="*/ 1555 h 1555"/>
              <a:gd name="T4" fmla="*/ 1395 w 1572"/>
              <a:gd name="T5" fmla="*/ 1467 h 1555"/>
              <a:gd name="T6" fmla="*/ 1456 w 1572"/>
              <a:gd name="T7" fmla="*/ 1404 h 1555"/>
              <a:gd name="T8" fmla="*/ 1501 w 1572"/>
              <a:gd name="T9" fmla="*/ 1121 h 1555"/>
              <a:gd name="T10" fmla="*/ 1192 w 1572"/>
              <a:gd name="T11" fmla="*/ 875 h 1555"/>
              <a:gd name="T12" fmla="*/ 962 w 1572"/>
              <a:gd name="T13" fmla="*/ 1040 h 1555"/>
              <a:gd name="T14" fmla="*/ 934 w 1572"/>
              <a:gd name="T15" fmla="*/ 1025 h 1555"/>
              <a:gd name="T16" fmla="*/ 611 w 1572"/>
              <a:gd name="T17" fmla="*/ 744 h 1555"/>
              <a:gd name="T18" fmla="*/ 598 w 1572"/>
              <a:gd name="T19" fmla="*/ 511 h 1555"/>
              <a:gd name="T20" fmla="*/ 628 w 1572"/>
              <a:gd name="T21" fmla="*/ 482 h 1555"/>
              <a:gd name="T22" fmla="*/ 628 w 1572"/>
              <a:gd name="T23" fmla="*/ 243 h 1555"/>
              <a:gd name="T24" fmla="*/ 504 w 1572"/>
              <a:gd name="T25" fmla="*/ 119 h 1555"/>
              <a:gd name="T26" fmla="*/ 435 w 1572"/>
              <a:gd name="T27" fmla="*/ 50 h 1555"/>
              <a:gd name="T28" fmla="*/ 200 w 1572"/>
              <a:gd name="T29" fmla="*/ 51 h 1555"/>
              <a:gd name="T30" fmla="*/ 6 w 1572"/>
              <a:gd name="T31" fmla="*/ 331 h 1555"/>
              <a:gd name="T32" fmla="*/ 317 w 1572"/>
              <a:gd name="T33" fmla="*/ 1035 h 1555"/>
              <a:gd name="T34" fmla="*/ 95 w 1572"/>
              <a:gd name="T35" fmla="*/ 339 h 1555"/>
              <a:gd name="T36" fmla="*/ 263 w 1572"/>
              <a:gd name="T37" fmla="*/ 115 h 1555"/>
              <a:gd name="T38" fmla="*/ 372 w 1572"/>
              <a:gd name="T39" fmla="*/ 115 h 1555"/>
              <a:gd name="T40" fmla="*/ 435 w 1572"/>
              <a:gd name="T41" fmla="*/ 178 h 1555"/>
              <a:gd name="T42" fmla="*/ 468 w 1572"/>
              <a:gd name="T43" fmla="*/ 212 h 1555"/>
              <a:gd name="T44" fmla="*/ 592 w 1572"/>
              <a:gd name="T45" fmla="*/ 363 h 1555"/>
              <a:gd name="T46" fmla="*/ 549 w 1572"/>
              <a:gd name="T47" fmla="*/ 434 h 1555"/>
              <a:gd name="T48" fmla="*/ 527 w 1572"/>
              <a:gd name="T49" fmla="*/ 456 h 1555"/>
              <a:gd name="T50" fmla="*/ 444 w 1572"/>
              <a:gd name="T51" fmla="*/ 537 h 1555"/>
              <a:gd name="T52" fmla="*/ 427 w 1572"/>
              <a:gd name="T53" fmla="*/ 615 h 1555"/>
              <a:gd name="T54" fmla="*/ 428 w 1572"/>
              <a:gd name="T55" fmla="*/ 616 h 1555"/>
              <a:gd name="T56" fmla="*/ 851 w 1572"/>
              <a:gd name="T57" fmla="*/ 1082 h 1555"/>
              <a:gd name="T58" fmla="*/ 894 w 1572"/>
              <a:gd name="T59" fmla="*/ 1106 h 1555"/>
              <a:gd name="T60" fmla="*/ 929 w 1572"/>
              <a:gd name="T61" fmla="*/ 1125 h 1555"/>
              <a:gd name="T62" fmla="*/ 932 w 1572"/>
              <a:gd name="T63" fmla="*/ 1127 h 1555"/>
              <a:gd name="T64" fmla="*/ 1018 w 1572"/>
              <a:gd name="T65" fmla="*/ 1112 h 1555"/>
              <a:gd name="T66" fmla="*/ 1192 w 1572"/>
              <a:gd name="T67" fmla="*/ 966 h 1555"/>
              <a:gd name="T68" fmla="*/ 1437 w 1572"/>
              <a:gd name="T69" fmla="*/ 1185 h 1555"/>
              <a:gd name="T70" fmla="*/ 1394 w 1572"/>
              <a:gd name="T71" fmla="*/ 1340 h 1555"/>
              <a:gd name="T72" fmla="*/ 1327 w 1572"/>
              <a:gd name="T73" fmla="*/ 1410 h 1555"/>
              <a:gd name="T74" fmla="*/ 1177 w 1572"/>
              <a:gd name="T75" fmla="*/ 1466 h 1555"/>
              <a:gd name="T76" fmla="*/ 387 w 1572"/>
              <a:gd name="T77" fmla="*/ 979 h 1555"/>
              <a:gd name="T78" fmla="*/ 95 w 1572"/>
              <a:gd name="T79" fmla="*/ 339 h 1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2" h="1555">
                <a:moveTo>
                  <a:pt x="864" y="1464"/>
                </a:moveTo>
                <a:cubicBezTo>
                  <a:pt x="945" y="1502"/>
                  <a:pt x="1053" y="1547"/>
                  <a:pt x="1171" y="1554"/>
                </a:cubicBezTo>
                <a:cubicBezTo>
                  <a:pt x="1172" y="1554"/>
                  <a:pt x="1172" y="1554"/>
                  <a:pt x="1172" y="1554"/>
                </a:cubicBezTo>
                <a:cubicBezTo>
                  <a:pt x="1179" y="1555"/>
                  <a:pt x="1186" y="1555"/>
                  <a:pt x="1193" y="1555"/>
                </a:cubicBezTo>
                <a:cubicBezTo>
                  <a:pt x="1275" y="1555"/>
                  <a:pt x="1340" y="1527"/>
                  <a:pt x="1393" y="1469"/>
                </a:cubicBezTo>
                <a:cubicBezTo>
                  <a:pt x="1394" y="1469"/>
                  <a:pt x="1395" y="1468"/>
                  <a:pt x="1395" y="1467"/>
                </a:cubicBezTo>
                <a:cubicBezTo>
                  <a:pt x="1412" y="1446"/>
                  <a:pt x="1431" y="1428"/>
                  <a:pt x="1452" y="1408"/>
                </a:cubicBezTo>
                <a:cubicBezTo>
                  <a:pt x="1456" y="1404"/>
                  <a:pt x="1456" y="1404"/>
                  <a:pt x="1456" y="1404"/>
                </a:cubicBezTo>
                <a:cubicBezTo>
                  <a:pt x="1474" y="1386"/>
                  <a:pt x="1489" y="1372"/>
                  <a:pt x="1501" y="1359"/>
                </a:cubicBezTo>
                <a:cubicBezTo>
                  <a:pt x="1572" y="1285"/>
                  <a:pt x="1572" y="1192"/>
                  <a:pt x="1501" y="1121"/>
                </a:cubicBezTo>
                <a:cubicBezTo>
                  <a:pt x="1308" y="929"/>
                  <a:pt x="1308" y="929"/>
                  <a:pt x="1308" y="929"/>
                </a:cubicBezTo>
                <a:cubicBezTo>
                  <a:pt x="1275" y="894"/>
                  <a:pt x="1234" y="875"/>
                  <a:pt x="1192" y="875"/>
                </a:cubicBezTo>
                <a:cubicBezTo>
                  <a:pt x="1149" y="875"/>
                  <a:pt x="1109" y="893"/>
                  <a:pt x="1074" y="928"/>
                </a:cubicBezTo>
                <a:cubicBezTo>
                  <a:pt x="962" y="1040"/>
                  <a:pt x="962" y="1040"/>
                  <a:pt x="962" y="1040"/>
                </a:cubicBezTo>
                <a:cubicBezTo>
                  <a:pt x="953" y="1035"/>
                  <a:pt x="944" y="1030"/>
                  <a:pt x="935" y="1026"/>
                </a:cubicBezTo>
                <a:cubicBezTo>
                  <a:pt x="934" y="1025"/>
                  <a:pt x="934" y="1025"/>
                  <a:pt x="934" y="1025"/>
                </a:cubicBezTo>
                <a:cubicBezTo>
                  <a:pt x="922" y="1019"/>
                  <a:pt x="910" y="1013"/>
                  <a:pt x="899" y="1006"/>
                </a:cubicBezTo>
                <a:cubicBezTo>
                  <a:pt x="796" y="940"/>
                  <a:pt x="702" y="855"/>
                  <a:pt x="611" y="744"/>
                </a:cubicBezTo>
                <a:cubicBezTo>
                  <a:pt x="566" y="687"/>
                  <a:pt x="537" y="640"/>
                  <a:pt x="516" y="592"/>
                </a:cubicBezTo>
                <a:cubicBezTo>
                  <a:pt x="545" y="566"/>
                  <a:pt x="573" y="538"/>
                  <a:pt x="598" y="511"/>
                </a:cubicBezTo>
                <a:cubicBezTo>
                  <a:pt x="608" y="502"/>
                  <a:pt x="617" y="492"/>
                  <a:pt x="626" y="483"/>
                </a:cubicBezTo>
                <a:cubicBezTo>
                  <a:pt x="628" y="482"/>
                  <a:pt x="628" y="482"/>
                  <a:pt x="628" y="482"/>
                </a:cubicBezTo>
                <a:cubicBezTo>
                  <a:pt x="664" y="446"/>
                  <a:pt x="683" y="405"/>
                  <a:pt x="683" y="363"/>
                </a:cubicBezTo>
                <a:cubicBezTo>
                  <a:pt x="683" y="320"/>
                  <a:pt x="664" y="279"/>
                  <a:pt x="628" y="243"/>
                </a:cubicBezTo>
                <a:cubicBezTo>
                  <a:pt x="532" y="148"/>
                  <a:pt x="532" y="148"/>
                  <a:pt x="532" y="148"/>
                </a:cubicBezTo>
                <a:cubicBezTo>
                  <a:pt x="523" y="138"/>
                  <a:pt x="513" y="129"/>
                  <a:pt x="504" y="119"/>
                </a:cubicBezTo>
                <a:cubicBezTo>
                  <a:pt x="500" y="115"/>
                  <a:pt x="500" y="115"/>
                  <a:pt x="500" y="115"/>
                </a:cubicBezTo>
                <a:cubicBezTo>
                  <a:pt x="480" y="95"/>
                  <a:pt x="457" y="71"/>
                  <a:pt x="435" y="50"/>
                </a:cubicBezTo>
                <a:cubicBezTo>
                  <a:pt x="401" y="17"/>
                  <a:pt x="361" y="0"/>
                  <a:pt x="318" y="0"/>
                </a:cubicBezTo>
                <a:cubicBezTo>
                  <a:pt x="276" y="0"/>
                  <a:pt x="236" y="17"/>
                  <a:pt x="200" y="51"/>
                </a:cubicBezTo>
                <a:cubicBezTo>
                  <a:pt x="81" y="170"/>
                  <a:pt x="81" y="170"/>
                  <a:pt x="81" y="170"/>
                </a:cubicBezTo>
                <a:cubicBezTo>
                  <a:pt x="36" y="215"/>
                  <a:pt x="11" y="269"/>
                  <a:pt x="6" y="331"/>
                </a:cubicBezTo>
                <a:cubicBezTo>
                  <a:pt x="0" y="409"/>
                  <a:pt x="14" y="491"/>
                  <a:pt x="51" y="590"/>
                </a:cubicBezTo>
                <a:cubicBezTo>
                  <a:pt x="107" y="743"/>
                  <a:pt x="192" y="884"/>
                  <a:pt x="317" y="1035"/>
                </a:cubicBezTo>
                <a:cubicBezTo>
                  <a:pt x="470" y="1218"/>
                  <a:pt x="654" y="1362"/>
                  <a:pt x="864" y="1464"/>
                </a:cubicBezTo>
                <a:close/>
                <a:moveTo>
                  <a:pt x="95" y="339"/>
                </a:moveTo>
                <a:cubicBezTo>
                  <a:pt x="99" y="298"/>
                  <a:pt x="115" y="263"/>
                  <a:pt x="144" y="234"/>
                </a:cubicBezTo>
                <a:cubicBezTo>
                  <a:pt x="263" y="115"/>
                  <a:pt x="263" y="115"/>
                  <a:pt x="263" y="115"/>
                </a:cubicBezTo>
                <a:cubicBezTo>
                  <a:pt x="281" y="98"/>
                  <a:pt x="300" y="89"/>
                  <a:pt x="318" y="89"/>
                </a:cubicBezTo>
                <a:cubicBezTo>
                  <a:pt x="336" y="89"/>
                  <a:pt x="355" y="98"/>
                  <a:pt x="372" y="115"/>
                </a:cubicBezTo>
                <a:cubicBezTo>
                  <a:pt x="391" y="133"/>
                  <a:pt x="408" y="151"/>
                  <a:pt x="427" y="170"/>
                </a:cubicBezTo>
                <a:cubicBezTo>
                  <a:pt x="435" y="178"/>
                  <a:pt x="435" y="178"/>
                  <a:pt x="435" y="178"/>
                </a:cubicBezTo>
                <a:cubicBezTo>
                  <a:pt x="441" y="184"/>
                  <a:pt x="446" y="189"/>
                  <a:pt x="452" y="195"/>
                </a:cubicBezTo>
                <a:cubicBezTo>
                  <a:pt x="457" y="200"/>
                  <a:pt x="463" y="206"/>
                  <a:pt x="468" y="212"/>
                </a:cubicBezTo>
                <a:cubicBezTo>
                  <a:pt x="564" y="307"/>
                  <a:pt x="564" y="307"/>
                  <a:pt x="564" y="307"/>
                </a:cubicBezTo>
                <a:cubicBezTo>
                  <a:pt x="583" y="326"/>
                  <a:pt x="592" y="345"/>
                  <a:pt x="592" y="363"/>
                </a:cubicBezTo>
                <a:cubicBezTo>
                  <a:pt x="592" y="381"/>
                  <a:pt x="583" y="400"/>
                  <a:pt x="564" y="419"/>
                </a:cubicBezTo>
                <a:cubicBezTo>
                  <a:pt x="559" y="424"/>
                  <a:pt x="554" y="429"/>
                  <a:pt x="549" y="434"/>
                </a:cubicBezTo>
                <a:cubicBezTo>
                  <a:pt x="544" y="439"/>
                  <a:pt x="539" y="444"/>
                  <a:pt x="534" y="449"/>
                </a:cubicBezTo>
                <a:cubicBezTo>
                  <a:pt x="527" y="456"/>
                  <a:pt x="527" y="456"/>
                  <a:pt x="527" y="456"/>
                </a:cubicBezTo>
                <a:cubicBezTo>
                  <a:pt x="500" y="484"/>
                  <a:pt x="474" y="510"/>
                  <a:pt x="446" y="535"/>
                </a:cubicBezTo>
                <a:cubicBezTo>
                  <a:pt x="444" y="537"/>
                  <a:pt x="444" y="537"/>
                  <a:pt x="444" y="537"/>
                </a:cubicBezTo>
                <a:cubicBezTo>
                  <a:pt x="416" y="565"/>
                  <a:pt x="420" y="593"/>
                  <a:pt x="427" y="613"/>
                </a:cubicBezTo>
                <a:cubicBezTo>
                  <a:pt x="427" y="614"/>
                  <a:pt x="427" y="614"/>
                  <a:pt x="427" y="615"/>
                </a:cubicBezTo>
                <a:cubicBezTo>
                  <a:pt x="428" y="615"/>
                  <a:pt x="428" y="615"/>
                  <a:pt x="428" y="616"/>
                </a:cubicBezTo>
                <a:cubicBezTo>
                  <a:pt x="428" y="616"/>
                  <a:pt x="428" y="616"/>
                  <a:pt x="428" y="616"/>
                </a:cubicBezTo>
                <a:cubicBezTo>
                  <a:pt x="453" y="677"/>
                  <a:pt x="488" y="734"/>
                  <a:pt x="541" y="800"/>
                </a:cubicBezTo>
                <a:cubicBezTo>
                  <a:pt x="637" y="919"/>
                  <a:pt x="738" y="1011"/>
                  <a:pt x="851" y="1082"/>
                </a:cubicBezTo>
                <a:cubicBezTo>
                  <a:pt x="863" y="1090"/>
                  <a:pt x="875" y="1096"/>
                  <a:pt x="887" y="1102"/>
                </a:cubicBezTo>
                <a:cubicBezTo>
                  <a:pt x="894" y="1106"/>
                  <a:pt x="894" y="1106"/>
                  <a:pt x="894" y="1106"/>
                </a:cubicBezTo>
                <a:cubicBezTo>
                  <a:pt x="906" y="1112"/>
                  <a:pt x="918" y="1118"/>
                  <a:pt x="928" y="1125"/>
                </a:cubicBezTo>
                <a:cubicBezTo>
                  <a:pt x="929" y="1125"/>
                  <a:pt x="929" y="1125"/>
                  <a:pt x="929" y="1125"/>
                </a:cubicBezTo>
                <a:cubicBezTo>
                  <a:pt x="929" y="1125"/>
                  <a:pt x="930" y="1126"/>
                  <a:pt x="930" y="1126"/>
                </a:cubicBezTo>
                <a:cubicBezTo>
                  <a:pt x="931" y="1126"/>
                  <a:pt x="932" y="1127"/>
                  <a:pt x="932" y="1127"/>
                </a:cubicBezTo>
                <a:cubicBezTo>
                  <a:pt x="944" y="1133"/>
                  <a:pt x="955" y="1136"/>
                  <a:pt x="966" y="1136"/>
                </a:cubicBezTo>
                <a:cubicBezTo>
                  <a:pt x="985" y="1136"/>
                  <a:pt x="1002" y="1128"/>
                  <a:pt x="1018" y="1112"/>
                </a:cubicBezTo>
                <a:cubicBezTo>
                  <a:pt x="1137" y="992"/>
                  <a:pt x="1137" y="992"/>
                  <a:pt x="1137" y="992"/>
                </a:cubicBezTo>
                <a:cubicBezTo>
                  <a:pt x="1155" y="975"/>
                  <a:pt x="1174" y="966"/>
                  <a:pt x="1192" y="966"/>
                </a:cubicBezTo>
                <a:cubicBezTo>
                  <a:pt x="1216" y="966"/>
                  <a:pt x="1235" y="982"/>
                  <a:pt x="1244" y="992"/>
                </a:cubicBezTo>
                <a:cubicBezTo>
                  <a:pt x="1437" y="1185"/>
                  <a:pt x="1437" y="1185"/>
                  <a:pt x="1437" y="1185"/>
                </a:cubicBezTo>
                <a:cubicBezTo>
                  <a:pt x="1474" y="1221"/>
                  <a:pt x="1473" y="1259"/>
                  <a:pt x="1436" y="1298"/>
                </a:cubicBezTo>
                <a:cubicBezTo>
                  <a:pt x="1423" y="1313"/>
                  <a:pt x="1408" y="1327"/>
                  <a:pt x="1394" y="1340"/>
                </a:cubicBezTo>
                <a:cubicBezTo>
                  <a:pt x="1390" y="1344"/>
                  <a:pt x="1390" y="1344"/>
                  <a:pt x="1390" y="1344"/>
                </a:cubicBezTo>
                <a:cubicBezTo>
                  <a:pt x="1369" y="1365"/>
                  <a:pt x="1347" y="1386"/>
                  <a:pt x="1327" y="1410"/>
                </a:cubicBezTo>
                <a:cubicBezTo>
                  <a:pt x="1291" y="1448"/>
                  <a:pt x="1249" y="1466"/>
                  <a:pt x="1194" y="1466"/>
                </a:cubicBezTo>
                <a:cubicBezTo>
                  <a:pt x="1188" y="1466"/>
                  <a:pt x="1182" y="1466"/>
                  <a:pt x="1177" y="1466"/>
                </a:cubicBezTo>
                <a:cubicBezTo>
                  <a:pt x="1074" y="1459"/>
                  <a:pt x="977" y="1418"/>
                  <a:pt x="904" y="1384"/>
                </a:cubicBezTo>
                <a:cubicBezTo>
                  <a:pt x="705" y="1288"/>
                  <a:pt x="531" y="1151"/>
                  <a:pt x="387" y="979"/>
                </a:cubicBezTo>
                <a:cubicBezTo>
                  <a:pt x="268" y="836"/>
                  <a:pt x="188" y="703"/>
                  <a:pt x="135" y="560"/>
                </a:cubicBezTo>
                <a:cubicBezTo>
                  <a:pt x="103" y="473"/>
                  <a:pt x="90" y="403"/>
                  <a:pt x="95" y="3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4" name="Freeform 161"/>
          <p:cNvSpPr>
            <a:spLocks noEditPoints="1"/>
          </p:cNvSpPr>
          <p:nvPr/>
        </p:nvSpPr>
        <p:spPr bwMode="auto">
          <a:xfrm>
            <a:off x="12880806" y="5407560"/>
            <a:ext cx="838386" cy="732140"/>
          </a:xfrm>
          <a:custGeom>
            <a:avLst/>
            <a:gdLst>
              <a:gd name="T0" fmla="*/ 843 w 1595"/>
              <a:gd name="T1" fmla="*/ 657 h 1393"/>
              <a:gd name="T2" fmla="*/ 814 w 1595"/>
              <a:gd name="T3" fmla="*/ 1248 h 1393"/>
              <a:gd name="T4" fmla="*/ 767 w 1595"/>
              <a:gd name="T5" fmla="*/ 1243 h 1393"/>
              <a:gd name="T6" fmla="*/ 653 w 1595"/>
              <a:gd name="T7" fmla="*/ 1155 h 1393"/>
              <a:gd name="T8" fmla="*/ 651 w 1595"/>
              <a:gd name="T9" fmla="*/ 1153 h 1393"/>
              <a:gd name="T10" fmla="*/ 477 w 1595"/>
              <a:gd name="T11" fmla="*/ 1130 h 1393"/>
              <a:gd name="T12" fmla="*/ 647 w 1595"/>
              <a:gd name="T13" fmla="*/ 1379 h 1393"/>
              <a:gd name="T14" fmla="*/ 584 w 1595"/>
              <a:gd name="T15" fmla="*/ 1380 h 1393"/>
              <a:gd name="T16" fmla="*/ 383 w 1595"/>
              <a:gd name="T17" fmla="*/ 1094 h 1393"/>
              <a:gd name="T18" fmla="*/ 710 w 1595"/>
              <a:gd name="T19" fmla="*/ 1086 h 1393"/>
              <a:gd name="T20" fmla="*/ 753 w 1595"/>
              <a:gd name="T21" fmla="*/ 657 h 1393"/>
              <a:gd name="T22" fmla="*/ 753 w 1595"/>
              <a:gd name="T23" fmla="*/ 461 h 1393"/>
              <a:gd name="T24" fmla="*/ 894 w 1595"/>
              <a:gd name="T25" fmla="*/ 326 h 1393"/>
              <a:gd name="T26" fmla="*/ 1073 w 1595"/>
              <a:gd name="T27" fmla="*/ 786 h 1393"/>
              <a:gd name="T28" fmla="*/ 1562 w 1595"/>
              <a:gd name="T29" fmla="*/ 999 h 1393"/>
              <a:gd name="T30" fmla="*/ 1555 w 1595"/>
              <a:gd name="T31" fmla="*/ 1359 h 1393"/>
              <a:gd name="T32" fmla="*/ 1500 w 1595"/>
              <a:gd name="T33" fmla="*/ 1391 h 1393"/>
              <a:gd name="T34" fmla="*/ 1477 w 1595"/>
              <a:gd name="T35" fmla="*/ 1034 h 1393"/>
              <a:gd name="T36" fmla="*/ 988 w 1595"/>
              <a:gd name="T37" fmla="*/ 829 h 1393"/>
              <a:gd name="T38" fmla="*/ 945 w 1595"/>
              <a:gd name="T39" fmla="*/ 466 h 1393"/>
              <a:gd name="T40" fmla="*/ 843 w 1595"/>
              <a:gd name="T41" fmla="*/ 464 h 1393"/>
              <a:gd name="T42" fmla="*/ 678 w 1595"/>
              <a:gd name="T43" fmla="*/ 371 h 1393"/>
              <a:gd name="T44" fmla="*/ 588 w 1595"/>
              <a:gd name="T45" fmla="*/ 371 h 1393"/>
              <a:gd name="T46" fmla="*/ 339 w 1595"/>
              <a:gd name="T47" fmla="*/ 621 h 1393"/>
              <a:gd name="T48" fmla="*/ 339 w 1595"/>
              <a:gd name="T49" fmla="*/ 122 h 1393"/>
              <a:gd name="T50" fmla="*/ 346 w 1595"/>
              <a:gd name="T51" fmla="*/ 385 h 1393"/>
              <a:gd name="T52" fmla="*/ 213 w 1595"/>
              <a:gd name="T53" fmla="*/ 270 h 1393"/>
              <a:gd name="T54" fmla="*/ 181 w 1595"/>
              <a:gd name="T55" fmla="*/ 346 h 1393"/>
              <a:gd name="T56" fmla="*/ 346 w 1595"/>
              <a:gd name="T57" fmla="*/ 493 h 1393"/>
              <a:gd name="T58" fmla="*/ 783 w 1595"/>
              <a:gd name="T59" fmla="*/ 77 h 1393"/>
              <a:gd name="T60" fmla="*/ 751 w 1595"/>
              <a:gd name="T61" fmla="*/ 0 h 1393"/>
              <a:gd name="T62" fmla="*/ 589 w 1595"/>
              <a:gd name="T63" fmla="*/ 143 h 1393"/>
              <a:gd name="T64" fmla="*/ 0 w 1595"/>
              <a:gd name="T65" fmla="*/ 371 h 1393"/>
              <a:gd name="T66" fmla="*/ 674 w 1595"/>
              <a:gd name="T67" fmla="*/ 423 h 13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95" h="1393">
                <a:moveTo>
                  <a:pt x="843" y="464"/>
                </a:moveTo>
                <a:cubicBezTo>
                  <a:pt x="843" y="657"/>
                  <a:pt x="843" y="657"/>
                  <a:pt x="843" y="657"/>
                </a:cubicBezTo>
                <a:cubicBezTo>
                  <a:pt x="839" y="1208"/>
                  <a:pt x="839" y="1208"/>
                  <a:pt x="839" y="1208"/>
                </a:cubicBezTo>
                <a:cubicBezTo>
                  <a:pt x="839" y="1225"/>
                  <a:pt x="829" y="1240"/>
                  <a:pt x="814" y="1248"/>
                </a:cubicBezTo>
                <a:cubicBezTo>
                  <a:pt x="808" y="1251"/>
                  <a:pt x="801" y="1252"/>
                  <a:pt x="794" y="1252"/>
                </a:cubicBezTo>
                <a:cubicBezTo>
                  <a:pt x="785" y="1252"/>
                  <a:pt x="775" y="1249"/>
                  <a:pt x="767" y="1243"/>
                </a:cubicBezTo>
                <a:cubicBezTo>
                  <a:pt x="653" y="1155"/>
                  <a:pt x="653" y="1155"/>
                  <a:pt x="653" y="1155"/>
                </a:cubicBezTo>
                <a:cubicBezTo>
                  <a:pt x="653" y="1155"/>
                  <a:pt x="653" y="1155"/>
                  <a:pt x="653" y="1155"/>
                </a:cubicBezTo>
                <a:cubicBezTo>
                  <a:pt x="653" y="1155"/>
                  <a:pt x="653" y="1155"/>
                  <a:pt x="653" y="1155"/>
                </a:cubicBezTo>
                <a:cubicBezTo>
                  <a:pt x="652" y="1154"/>
                  <a:pt x="652" y="1154"/>
                  <a:pt x="651" y="1153"/>
                </a:cubicBezTo>
                <a:cubicBezTo>
                  <a:pt x="651" y="1153"/>
                  <a:pt x="602" y="1109"/>
                  <a:pt x="543" y="1109"/>
                </a:cubicBezTo>
                <a:cubicBezTo>
                  <a:pt x="519" y="1109"/>
                  <a:pt x="497" y="1116"/>
                  <a:pt x="477" y="1130"/>
                </a:cubicBezTo>
                <a:cubicBezTo>
                  <a:pt x="507" y="1169"/>
                  <a:pt x="566" y="1240"/>
                  <a:pt x="646" y="1315"/>
                </a:cubicBezTo>
                <a:cubicBezTo>
                  <a:pt x="663" y="1332"/>
                  <a:pt x="664" y="1361"/>
                  <a:pt x="647" y="1379"/>
                </a:cubicBezTo>
                <a:cubicBezTo>
                  <a:pt x="639" y="1388"/>
                  <a:pt x="627" y="1393"/>
                  <a:pt x="615" y="1393"/>
                </a:cubicBezTo>
                <a:cubicBezTo>
                  <a:pt x="603" y="1393"/>
                  <a:pt x="592" y="1388"/>
                  <a:pt x="584" y="1380"/>
                </a:cubicBezTo>
                <a:cubicBezTo>
                  <a:pt x="464" y="1267"/>
                  <a:pt x="388" y="1161"/>
                  <a:pt x="380" y="1150"/>
                </a:cubicBezTo>
                <a:cubicBezTo>
                  <a:pt x="367" y="1133"/>
                  <a:pt x="369" y="1110"/>
                  <a:pt x="383" y="1094"/>
                </a:cubicBezTo>
                <a:cubicBezTo>
                  <a:pt x="428" y="1044"/>
                  <a:pt x="481" y="1019"/>
                  <a:pt x="541" y="1019"/>
                </a:cubicBezTo>
                <a:cubicBezTo>
                  <a:pt x="609" y="1019"/>
                  <a:pt x="673" y="1054"/>
                  <a:pt x="710" y="1086"/>
                </a:cubicBezTo>
                <a:cubicBezTo>
                  <a:pt x="750" y="1117"/>
                  <a:pt x="750" y="1117"/>
                  <a:pt x="750" y="1117"/>
                </a:cubicBezTo>
                <a:cubicBezTo>
                  <a:pt x="753" y="657"/>
                  <a:pt x="753" y="657"/>
                  <a:pt x="753" y="657"/>
                </a:cubicBezTo>
                <a:cubicBezTo>
                  <a:pt x="753" y="463"/>
                  <a:pt x="753" y="463"/>
                  <a:pt x="753" y="463"/>
                </a:cubicBezTo>
                <a:cubicBezTo>
                  <a:pt x="753" y="462"/>
                  <a:pt x="753" y="462"/>
                  <a:pt x="753" y="461"/>
                </a:cubicBezTo>
                <a:cubicBezTo>
                  <a:pt x="753" y="460"/>
                  <a:pt x="754" y="460"/>
                  <a:pt x="754" y="460"/>
                </a:cubicBezTo>
                <a:cubicBezTo>
                  <a:pt x="757" y="384"/>
                  <a:pt x="819" y="326"/>
                  <a:pt x="894" y="326"/>
                </a:cubicBezTo>
                <a:cubicBezTo>
                  <a:pt x="970" y="326"/>
                  <a:pt x="1033" y="388"/>
                  <a:pt x="1035" y="464"/>
                </a:cubicBezTo>
                <a:cubicBezTo>
                  <a:pt x="1073" y="786"/>
                  <a:pt x="1073" y="786"/>
                  <a:pt x="1073" y="786"/>
                </a:cubicBezTo>
                <a:cubicBezTo>
                  <a:pt x="1162" y="804"/>
                  <a:pt x="1378" y="857"/>
                  <a:pt x="1543" y="971"/>
                </a:cubicBezTo>
                <a:cubicBezTo>
                  <a:pt x="1553" y="978"/>
                  <a:pt x="1559" y="988"/>
                  <a:pt x="1562" y="999"/>
                </a:cubicBezTo>
                <a:cubicBezTo>
                  <a:pt x="1562" y="1000"/>
                  <a:pt x="1562" y="1000"/>
                  <a:pt x="1562" y="1000"/>
                </a:cubicBezTo>
                <a:cubicBezTo>
                  <a:pt x="1568" y="1032"/>
                  <a:pt x="1595" y="1200"/>
                  <a:pt x="1555" y="1359"/>
                </a:cubicBezTo>
                <a:cubicBezTo>
                  <a:pt x="1550" y="1379"/>
                  <a:pt x="1532" y="1393"/>
                  <a:pt x="1511" y="1393"/>
                </a:cubicBezTo>
                <a:cubicBezTo>
                  <a:pt x="1507" y="1393"/>
                  <a:pt x="1503" y="1392"/>
                  <a:pt x="1500" y="1391"/>
                </a:cubicBezTo>
                <a:cubicBezTo>
                  <a:pt x="1476" y="1385"/>
                  <a:pt x="1462" y="1361"/>
                  <a:pt x="1468" y="1337"/>
                </a:cubicBezTo>
                <a:cubicBezTo>
                  <a:pt x="1499" y="1212"/>
                  <a:pt x="1483" y="1077"/>
                  <a:pt x="1477" y="1034"/>
                </a:cubicBezTo>
                <a:cubicBezTo>
                  <a:pt x="1288" y="912"/>
                  <a:pt x="1028" y="868"/>
                  <a:pt x="1025" y="868"/>
                </a:cubicBezTo>
                <a:cubicBezTo>
                  <a:pt x="1006" y="865"/>
                  <a:pt x="990" y="849"/>
                  <a:pt x="988" y="829"/>
                </a:cubicBezTo>
                <a:cubicBezTo>
                  <a:pt x="945" y="472"/>
                  <a:pt x="945" y="472"/>
                  <a:pt x="945" y="472"/>
                </a:cubicBezTo>
                <a:cubicBezTo>
                  <a:pt x="945" y="470"/>
                  <a:pt x="945" y="468"/>
                  <a:pt x="945" y="466"/>
                </a:cubicBezTo>
                <a:cubicBezTo>
                  <a:pt x="945" y="438"/>
                  <a:pt x="922" y="415"/>
                  <a:pt x="894" y="415"/>
                </a:cubicBezTo>
                <a:cubicBezTo>
                  <a:pt x="866" y="415"/>
                  <a:pt x="844" y="437"/>
                  <a:pt x="843" y="464"/>
                </a:cubicBezTo>
                <a:close/>
                <a:moveTo>
                  <a:pt x="674" y="423"/>
                </a:moveTo>
                <a:cubicBezTo>
                  <a:pt x="676" y="406"/>
                  <a:pt x="678" y="389"/>
                  <a:pt x="678" y="371"/>
                </a:cubicBezTo>
                <a:cubicBezTo>
                  <a:pt x="678" y="346"/>
                  <a:pt x="658" y="326"/>
                  <a:pt x="633" y="326"/>
                </a:cubicBezTo>
                <a:cubicBezTo>
                  <a:pt x="608" y="326"/>
                  <a:pt x="588" y="346"/>
                  <a:pt x="588" y="371"/>
                </a:cubicBezTo>
                <a:cubicBezTo>
                  <a:pt x="588" y="384"/>
                  <a:pt x="587" y="397"/>
                  <a:pt x="585" y="410"/>
                </a:cubicBezTo>
                <a:cubicBezTo>
                  <a:pt x="567" y="530"/>
                  <a:pt x="461" y="621"/>
                  <a:pt x="339" y="621"/>
                </a:cubicBezTo>
                <a:cubicBezTo>
                  <a:pt x="201" y="621"/>
                  <a:pt x="89" y="509"/>
                  <a:pt x="89" y="371"/>
                </a:cubicBezTo>
                <a:cubicBezTo>
                  <a:pt x="89" y="234"/>
                  <a:pt x="201" y="122"/>
                  <a:pt x="339" y="122"/>
                </a:cubicBezTo>
                <a:cubicBezTo>
                  <a:pt x="411" y="122"/>
                  <a:pt x="479" y="153"/>
                  <a:pt x="526" y="207"/>
                </a:cubicBezTo>
                <a:cubicBezTo>
                  <a:pt x="346" y="385"/>
                  <a:pt x="346" y="385"/>
                  <a:pt x="346" y="385"/>
                </a:cubicBezTo>
                <a:cubicBezTo>
                  <a:pt x="245" y="283"/>
                  <a:pt x="245" y="283"/>
                  <a:pt x="245" y="283"/>
                </a:cubicBezTo>
                <a:cubicBezTo>
                  <a:pt x="236" y="274"/>
                  <a:pt x="225" y="270"/>
                  <a:pt x="213" y="270"/>
                </a:cubicBezTo>
                <a:cubicBezTo>
                  <a:pt x="201" y="270"/>
                  <a:pt x="190" y="274"/>
                  <a:pt x="181" y="282"/>
                </a:cubicBezTo>
                <a:cubicBezTo>
                  <a:pt x="164" y="300"/>
                  <a:pt x="164" y="328"/>
                  <a:pt x="181" y="346"/>
                </a:cubicBezTo>
                <a:cubicBezTo>
                  <a:pt x="314" y="480"/>
                  <a:pt x="314" y="480"/>
                  <a:pt x="314" y="480"/>
                </a:cubicBezTo>
                <a:cubicBezTo>
                  <a:pt x="323" y="488"/>
                  <a:pt x="334" y="493"/>
                  <a:pt x="346" y="493"/>
                </a:cubicBezTo>
                <a:cubicBezTo>
                  <a:pt x="358" y="493"/>
                  <a:pt x="369" y="488"/>
                  <a:pt x="377" y="480"/>
                </a:cubicBezTo>
                <a:cubicBezTo>
                  <a:pt x="783" y="77"/>
                  <a:pt x="783" y="77"/>
                  <a:pt x="783" y="77"/>
                </a:cubicBezTo>
                <a:cubicBezTo>
                  <a:pt x="800" y="59"/>
                  <a:pt x="800" y="31"/>
                  <a:pt x="783" y="13"/>
                </a:cubicBezTo>
                <a:cubicBezTo>
                  <a:pt x="775" y="5"/>
                  <a:pt x="763" y="0"/>
                  <a:pt x="751" y="0"/>
                </a:cubicBezTo>
                <a:cubicBezTo>
                  <a:pt x="740" y="0"/>
                  <a:pt x="728" y="5"/>
                  <a:pt x="720" y="13"/>
                </a:cubicBezTo>
                <a:cubicBezTo>
                  <a:pt x="589" y="143"/>
                  <a:pt x="589" y="143"/>
                  <a:pt x="589" y="143"/>
                </a:cubicBezTo>
                <a:cubicBezTo>
                  <a:pt x="525" y="72"/>
                  <a:pt x="434" y="32"/>
                  <a:pt x="339" y="32"/>
                </a:cubicBezTo>
                <a:cubicBezTo>
                  <a:pt x="152" y="32"/>
                  <a:pt x="0" y="184"/>
                  <a:pt x="0" y="371"/>
                </a:cubicBezTo>
                <a:cubicBezTo>
                  <a:pt x="0" y="558"/>
                  <a:pt x="152" y="710"/>
                  <a:pt x="339" y="710"/>
                </a:cubicBezTo>
                <a:cubicBezTo>
                  <a:pt x="507" y="710"/>
                  <a:pt x="648" y="590"/>
                  <a:pt x="674" y="42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5" name="Freeform 162"/>
          <p:cNvSpPr>
            <a:spLocks noEditPoints="1"/>
          </p:cNvSpPr>
          <p:nvPr/>
        </p:nvSpPr>
        <p:spPr bwMode="auto">
          <a:xfrm>
            <a:off x="15111663" y="5378630"/>
            <a:ext cx="834200" cy="781720"/>
          </a:xfrm>
          <a:custGeom>
            <a:avLst/>
            <a:gdLst>
              <a:gd name="T0" fmla="*/ 862 w 1587"/>
              <a:gd name="T1" fmla="*/ 977 h 1487"/>
              <a:gd name="T2" fmla="*/ 697 w 1587"/>
              <a:gd name="T3" fmla="*/ 1091 h 1487"/>
              <a:gd name="T4" fmla="*/ 685 w 1587"/>
              <a:gd name="T5" fmla="*/ 1085 h 1487"/>
              <a:gd name="T6" fmla="*/ 661 w 1587"/>
              <a:gd name="T7" fmla="*/ 1073 h 1487"/>
              <a:gd name="T8" fmla="*/ 397 w 1587"/>
              <a:gd name="T9" fmla="*/ 792 h 1487"/>
              <a:gd name="T10" fmla="*/ 470 w 1587"/>
              <a:gd name="T11" fmla="*/ 720 h 1487"/>
              <a:gd name="T12" fmla="*/ 470 w 1587"/>
              <a:gd name="T13" fmla="*/ 532 h 1487"/>
              <a:gd name="T14" fmla="*/ 391 w 1587"/>
              <a:gd name="T15" fmla="*/ 453 h 1487"/>
              <a:gd name="T16" fmla="*/ 333 w 1587"/>
              <a:gd name="T17" fmla="*/ 395 h 1487"/>
              <a:gd name="T18" fmla="*/ 148 w 1587"/>
              <a:gd name="T19" fmla="*/ 395 h 1487"/>
              <a:gd name="T20" fmla="*/ 6 w 1587"/>
              <a:gd name="T21" fmla="*/ 602 h 1487"/>
              <a:gd name="T22" fmla="*/ 231 w 1587"/>
              <a:gd name="T23" fmla="*/ 1113 h 1487"/>
              <a:gd name="T24" fmla="*/ 847 w 1587"/>
              <a:gd name="T25" fmla="*/ 1486 h 1487"/>
              <a:gd name="T26" fmla="*/ 1015 w 1587"/>
              <a:gd name="T27" fmla="*/ 1421 h 1487"/>
              <a:gd name="T28" fmla="*/ 1017 w 1587"/>
              <a:gd name="T29" fmla="*/ 1420 h 1487"/>
              <a:gd name="T30" fmla="*/ 1060 w 1587"/>
              <a:gd name="T31" fmla="*/ 1376 h 1487"/>
              <a:gd name="T32" fmla="*/ 1091 w 1587"/>
              <a:gd name="T33" fmla="*/ 1156 h 1487"/>
              <a:gd name="T34" fmla="*/ 1027 w 1587"/>
              <a:gd name="T35" fmla="*/ 1282 h 1487"/>
              <a:gd name="T36" fmla="*/ 997 w 1587"/>
              <a:gd name="T37" fmla="*/ 1311 h 1487"/>
              <a:gd name="T38" fmla="*/ 949 w 1587"/>
              <a:gd name="T39" fmla="*/ 1361 h 1487"/>
              <a:gd name="T40" fmla="*/ 853 w 1587"/>
              <a:gd name="T41" fmla="*/ 1397 h 1487"/>
              <a:gd name="T42" fmla="*/ 299 w 1587"/>
              <a:gd name="T43" fmla="*/ 1055 h 1487"/>
              <a:gd name="T44" fmla="*/ 95 w 1587"/>
              <a:gd name="T45" fmla="*/ 610 h 1487"/>
              <a:gd name="T46" fmla="*/ 211 w 1587"/>
              <a:gd name="T47" fmla="*/ 458 h 1487"/>
              <a:gd name="T48" fmla="*/ 271 w 1587"/>
              <a:gd name="T49" fmla="*/ 459 h 1487"/>
              <a:gd name="T50" fmla="*/ 315 w 1587"/>
              <a:gd name="T51" fmla="*/ 503 h 1487"/>
              <a:gd name="T52" fmla="*/ 407 w 1587"/>
              <a:gd name="T53" fmla="*/ 595 h 1487"/>
              <a:gd name="T54" fmla="*/ 407 w 1587"/>
              <a:gd name="T55" fmla="*/ 656 h 1487"/>
              <a:gd name="T56" fmla="*/ 323 w 1587"/>
              <a:gd name="T57" fmla="*/ 738 h 1487"/>
              <a:gd name="T58" fmla="*/ 306 w 1587"/>
              <a:gd name="T59" fmla="*/ 808 h 1487"/>
              <a:gd name="T60" fmla="*/ 307 w 1587"/>
              <a:gd name="T61" fmla="*/ 810 h 1487"/>
              <a:gd name="T62" fmla="*/ 390 w 1587"/>
              <a:gd name="T63" fmla="*/ 945 h 1487"/>
              <a:gd name="T64" fmla="*/ 642 w 1587"/>
              <a:gd name="T65" fmla="*/ 1164 h 1487"/>
              <a:gd name="T66" fmla="*/ 649 w 1587"/>
              <a:gd name="T67" fmla="*/ 1167 h 1487"/>
              <a:gd name="T68" fmla="*/ 669 w 1587"/>
              <a:gd name="T69" fmla="*/ 1178 h 1487"/>
              <a:gd name="T70" fmla="*/ 670 w 1587"/>
              <a:gd name="T71" fmla="*/ 1179 h 1487"/>
              <a:gd name="T72" fmla="*/ 702 w 1587"/>
              <a:gd name="T73" fmla="*/ 1188 h 1487"/>
              <a:gd name="T74" fmla="*/ 833 w 1587"/>
              <a:gd name="T75" fmla="*/ 1082 h 1487"/>
              <a:gd name="T76" fmla="*/ 891 w 1587"/>
              <a:gd name="T77" fmla="*/ 1082 h 1487"/>
              <a:gd name="T78" fmla="*/ 1027 w 1587"/>
              <a:gd name="T79" fmla="*/ 1282 h 1487"/>
              <a:gd name="T80" fmla="*/ 922 w 1587"/>
              <a:gd name="T81" fmla="*/ 815 h 1487"/>
              <a:gd name="T82" fmla="*/ 976 w 1587"/>
              <a:gd name="T83" fmla="*/ 782 h 1487"/>
              <a:gd name="T84" fmla="*/ 1497 w 1587"/>
              <a:gd name="T85" fmla="*/ 442 h 1487"/>
              <a:gd name="T86" fmla="*/ 679 w 1587"/>
              <a:gd name="T87" fmla="*/ 442 h 1487"/>
              <a:gd name="T88" fmla="*/ 777 w 1587"/>
              <a:gd name="T89" fmla="*/ 708 h 1487"/>
              <a:gd name="T90" fmla="*/ 819 w 1587"/>
              <a:gd name="T91" fmla="*/ 738 h 1487"/>
              <a:gd name="T92" fmla="*/ 880 w 1587"/>
              <a:gd name="T93" fmla="*/ 753 h 1487"/>
              <a:gd name="T94" fmla="*/ 710 w 1587"/>
              <a:gd name="T95" fmla="*/ 856 h 1487"/>
              <a:gd name="T96" fmla="*/ 614 w 1587"/>
              <a:gd name="T97" fmla="*/ 808 h 1487"/>
              <a:gd name="T98" fmla="*/ 682 w 1587"/>
              <a:gd name="T99" fmla="*/ 700 h 1487"/>
              <a:gd name="T100" fmla="*/ 1088 w 1587"/>
              <a:gd name="T101" fmla="*/ 0 h 1487"/>
              <a:gd name="T102" fmla="*/ 1088 w 1587"/>
              <a:gd name="T103" fmla="*/ 885 h 1487"/>
              <a:gd name="T104" fmla="*/ 927 w 1587"/>
              <a:gd name="T105" fmla="*/ 849 h 1487"/>
              <a:gd name="T106" fmla="*/ 1041 w 1587"/>
              <a:gd name="T107" fmla="*/ 443 h 1487"/>
              <a:gd name="T108" fmla="*/ 1135 w 1587"/>
              <a:gd name="T109" fmla="*/ 443 h 1487"/>
              <a:gd name="T110" fmla="*/ 1236 w 1587"/>
              <a:gd name="T111" fmla="*/ 490 h 1487"/>
              <a:gd name="T112" fmla="*/ 1236 w 1587"/>
              <a:gd name="T113" fmla="*/ 395 h 1487"/>
              <a:gd name="T114" fmla="*/ 1236 w 1587"/>
              <a:gd name="T115" fmla="*/ 490 h 1487"/>
              <a:gd name="T116" fmla="*/ 893 w 1587"/>
              <a:gd name="T117" fmla="*/ 443 h 1487"/>
              <a:gd name="T118" fmla="*/ 987 w 1587"/>
              <a:gd name="T119" fmla="*/ 443 h 1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87" h="1487">
                <a:moveTo>
                  <a:pt x="955" y="1019"/>
                </a:moveTo>
                <a:cubicBezTo>
                  <a:pt x="929" y="992"/>
                  <a:pt x="897" y="977"/>
                  <a:pt x="862" y="977"/>
                </a:cubicBezTo>
                <a:cubicBezTo>
                  <a:pt x="829" y="977"/>
                  <a:pt x="796" y="992"/>
                  <a:pt x="770" y="1019"/>
                </a:cubicBezTo>
                <a:cubicBezTo>
                  <a:pt x="697" y="1091"/>
                  <a:pt x="697" y="1091"/>
                  <a:pt x="697" y="1091"/>
                </a:cubicBezTo>
                <a:cubicBezTo>
                  <a:pt x="694" y="1090"/>
                  <a:pt x="691" y="1089"/>
                  <a:pt x="689" y="1087"/>
                </a:cubicBezTo>
                <a:cubicBezTo>
                  <a:pt x="685" y="1085"/>
                  <a:pt x="685" y="1085"/>
                  <a:pt x="685" y="1085"/>
                </a:cubicBezTo>
                <a:cubicBezTo>
                  <a:pt x="681" y="1083"/>
                  <a:pt x="681" y="1083"/>
                  <a:pt x="681" y="1083"/>
                </a:cubicBezTo>
                <a:cubicBezTo>
                  <a:pt x="674" y="1080"/>
                  <a:pt x="667" y="1076"/>
                  <a:pt x="661" y="1073"/>
                </a:cubicBezTo>
                <a:cubicBezTo>
                  <a:pt x="589" y="1027"/>
                  <a:pt x="523" y="966"/>
                  <a:pt x="459" y="888"/>
                </a:cubicBezTo>
                <a:cubicBezTo>
                  <a:pt x="431" y="853"/>
                  <a:pt x="411" y="823"/>
                  <a:pt x="397" y="792"/>
                </a:cubicBezTo>
                <a:cubicBezTo>
                  <a:pt x="416" y="774"/>
                  <a:pt x="434" y="756"/>
                  <a:pt x="449" y="741"/>
                </a:cubicBezTo>
                <a:cubicBezTo>
                  <a:pt x="470" y="720"/>
                  <a:pt x="470" y="720"/>
                  <a:pt x="470" y="720"/>
                </a:cubicBezTo>
                <a:cubicBezTo>
                  <a:pt x="498" y="692"/>
                  <a:pt x="513" y="659"/>
                  <a:pt x="513" y="626"/>
                </a:cubicBezTo>
                <a:cubicBezTo>
                  <a:pt x="513" y="592"/>
                  <a:pt x="498" y="560"/>
                  <a:pt x="470" y="532"/>
                </a:cubicBezTo>
                <a:cubicBezTo>
                  <a:pt x="402" y="464"/>
                  <a:pt x="402" y="464"/>
                  <a:pt x="402" y="464"/>
                </a:cubicBezTo>
                <a:cubicBezTo>
                  <a:pt x="399" y="460"/>
                  <a:pt x="395" y="456"/>
                  <a:pt x="391" y="453"/>
                </a:cubicBezTo>
                <a:cubicBezTo>
                  <a:pt x="387" y="449"/>
                  <a:pt x="383" y="445"/>
                  <a:pt x="379" y="441"/>
                </a:cubicBezTo>
                <a:cubicBezTo>
                  <a:pt x="363" y="424"/>
                  <a:pt x="347" y="408"/>
                  <a:pt x="333" y="395"/>
                </a:cubicBezTo>
                <a:cubicBezTo>
                  <a:pt x="307" y="368"/>
                  <a:pt x="275" y="354"/>
                  <a:pt x="241" y="354"/>
                </a:cubicBezTo>
                <a:cubicBezTo>
                  <a:pt x="208" y="354"/>
                  <a:pt x="176" y="368"/>
                  <a:pt x="148" y="395"/>
                </a:cubicBezTo>
                <a:cubicBezTo>
                  <a:pt x="63" y="480"/>
                  <a:pt x="63" y="480"/>
                  <a:pt x="63" y="480"/>
                </a:cubicBezTo>
                <a:cubicBezTo>
                  <a:pt x="29" y="514"/>
                  <a:pt x="10" y="555"/>
                  <a:pt x="6" y="602"/>
                </a:cubicBezTo>
                <a:cubicBezTo>
                  <a:pt x="0" y="676"/>
                  <a:pt x="22" y="746"/>
                  <a:pt x="39" y="792"/>
                </a:cubicBezTo>
                <a:cubicBezTo>
                  <a:pt x="79" y="901"/>
                  <a:pt x="140" y="1003"/>
                  <a:pt x="231" y="1113"/>
                </a:cubicBezTo>
                <a:cubicBezTo>
                  <a:pt x="341" y="1244"/>
                  <a:pt x="474" y="1348"/>
                  <a:pt x="625" y="1421"/>
                </a:cubicBezTo>
                <a:cubicBezTo>
                  <a:pt x="683" y="1448"/>
                  <a:pt x="761" y="1481"/>
                  <a:pt x="847" y="1486"/>
                </a:cubicBezTo>
                <a:cubicBezTo>
                  <a:pt x="853" y="1486"/>
                  <a:pt x="859" y="1487"/>
                  <a:pt x="864" y="1487"/>
                </a:cubicBezTo>
                <a:cubicBezTo>
                  <a:pt x="925" y="1487"/>
                  <a:pt x="976" y="1465"/>
                  <a:pt x="1015" y="1421"/>
                </a:cubicBezTo>
                <a:cubicBezTo>
                  <a:pt x="1016" y="1420"/>
                  <a:pt x="1016" y="1420"/>
                  <a:pt x="1016" y="1420"/>
                </a:cubicBezTo>
                <a:cubicBezTo>
                  <a:pt x="1017" y="1420"/>
                  <a:pt x="1017" y="1420"/>
                  <a:pt x="1017" y="1420"/>
                </a:cubicBezTo>
                <a:cubicBezTo>
                  <a:pt x="1029" y="1405"/>
                  <a:pt x="1044" y="1391"/>
                  <a:pt x="1059" y="1376"/>
                </a:cubicBezTo>
                <a:cubicBezTo>
                  <a:pt x="1060" y="1376"/>
                  <a:pt x="1060" y="1376"/>
                  <a:pt x="1060" y="1376"/>
                </a:cubicBezTo>
                <a:cubicBezTo>
                  <a:pt x="1070" y="1366"/>
                  <a:pt x="1081" y="1355"/>
                  <a:pt x="1092" y="1343"/>
                </a:cubicBezTo>
                <a:cubicBezTo>
                  <a:pt x="1147" y="1286"/>
                  <a:pt x="1146" y="1211"/>
                  <a:pt x="1091" y="1156"/>
                </a:cubicBezTo>
                <a:lnTo>
                  <a:pt x="955" y="1019"/>
                </a:lnTo>
                <a:close/>
                <a:moveTo>
                  <a:pt x="1027" y="1282"/>
                </a:moveTo>
                <a:cubicBezTo>
                  <a:pt x="1020" y="1289"/>
                  <a:pt x="1012" y="1297"/>
                  <a:pt x="1004" y="1305"/>
                </a:cubicBezTo>
                <a:cubicBezTo>
                  <a:pt x="997" y="1311"/>
                  <a:pt x="997" y="1311"/>
                  <a:pt x="997" y="1311"/>
                </a:cubicBezTo>
                <a:cubicBezTo>
                  <a:pt x="991" y="1318"/>
                  <a:pt x="991" y="1318"/>
                  <a:pt x="991" y="1318"/>
                </a:cubicBezTo>
                <a:cubicBezTo>
                  <a:pt x="976" y="1331"/>
                  <a:pt x="962" y="1346"/>
                  <a:pt x="949" y="1361"/>
                </a:cubicBezTo>
                <a:cubicBezTo>
                  <a:pt x="926" y="1386"/>
                  <a:pt x="899" y="1397"/>
                  <a:pt x="863" y="1397"/>
                </a:cubicBezTo>
                <a:cubicBezTo>
                  <a:pt x="860" y="1397"/>
                  <a:pt x="856" y="1397"/>
                  <a:pt x="853" y="1397"/>
                </a:cubicBezTo>
                <a:cubicBezTo>
                  <a:pt x="780" y="1392"/>
                  <a:pt x="713" y="1364"/>
                  <a:pt x="663" y="1340"/>
                </a:cubicBezTo>
                <a:cubicBezTo>
                  <a:pt x="523" y="1272"/>
                  <a:pt x="401" y="1176"/>
                  <a:pt x="299" y="1055"/>
                </a:cubicBezTo>
                <a:cubicBezTo>
                  <a:pt x="216" y="955"/>
                  <a:pt x="160" y="861"/>
                  <a:pt x="122" y="760"/>
                </a:cubicBezTo>
                <a:cubicBezTo>
                  <a:pt x="100" y="700"/>
                  <a:pt x="91" y="653"/>
                  <a:pt x="95" y="610"/>
                </a:cubicBezTo>
                <a:cubicBezTo>
                  <a:pt x="97" y="583"/>
                  <a:pt x="108" y="561"/>
                  <a:pt x="127" y="542"/>
                </a:cubicBezTo>
                <a:cubicBezTo>
                  <a:pt x="211" y="458"/>
                  <a:pt x="211" y="458"/>
                  <a:pt x="211" y="458"/>
                </a:cubicBezTo>
                <a:cubicBezTo>
                  <a:pt x="218" y="452"/>
                  <a:pt x="229" y="443"/>
                  <a:pt x="241" y="443"/>
                </a:cubicBezTo>
                <a:cubicBezTo>
                  <a:pt x="251" y="443"/>
                  <a:pt x="261" y="449"/>
                  <a:pt x="271" y="459"/>
                </a:cubicBezTo>
                <a:cubicBezTo>
                  <a:pt x="285" y="472"/>
                  <a:pt x="300" y="487"/>
                  <a:pt x="315" y="502"/>
                </a:cubicBezTo>
                <a:cubicBezTo>
                  <a:pt x="315" y="503"/>
                  <a:pt x="315" y="503"/>
                  <a:pt x="315" y="503"/>
                </a:cubicBezTo>
                <a:cubicBezTo>
                  <a:pt x="323" y="511"/>
                  <a:pt x="331" y="519"/>
                  <a:pt x="339" y="527"/>
                </a:cubicBezTo>
                <a:cubicBezTo>
                  <a:pt x="407" y="595"/>
                  <a:pt x="407" y="595"/>
                  <a:pt x="407" y="595"/>
                </a:cubicBezTo>
                <a:cubicBezTo>
                  <a:pt x="414" y="602"/>
                  <a:pt x="423" y="614"/>
                  <a:pt x="423" y="625"/>
                </a:cubicBezTo>
                <a:cubicBezTo>
                  <a:pt x="423" y="635"/>
                  <a:pt x="418" y="645"/>
                  <a:pt x="407" y="656"/>
                </a:cubicBezTo>
                <a:cubicBezTo>
                  <a:pt x="399" y="664"/>
                  <a:pt x="392" y="670"/>
                  <a:pt x="385" y="678"/>
                </a:cubicBezTo>
                <a:cubicBezTo>
                  <a:pt x="365" y="699"/>
                  <a:pt x="345" y="719"/>
                  <a:pt x="323" y="738"/>
                </a:cubicBezTo>
                <a:cubicBezTo>
                  <a:pt x="322" y="740"/>
                  <a:pt x="322" y="740"/>
                  <a:pt x="322" y="740"/>
                </a:cubicBezTo>
                <a:cubicBezTo>
                  <a:pt x="293" y="768"/>
                  <a:pt x="303" y="798"/>
                  <a:pt x="306" y="808"/>
                </a:cubicBezTo>
                <a:cubicBezTo>
                  <a:pt x="307" y="808"/>
                  <a:pt x="307" y="809"/>
                  <a:pt x="307" y="809"/>
                </a:cubicBezTo>
                <a:cubicBezTo>
                  <a:pt x="307" y="810"/>
                  <a:pt x="307" y="810"/>
                  <a:pt x="307" y="810"/>
                </a:cubicBezTo>
                <a:cubicBezTo>
                  <a:pt x="308" y="811"/>
                  <a:pt x="308" y="811"/>
                  <a:pt x="308" y="811"/>
                </a:cubicBezTo>
                <a:cubicBezTo>
                  <a:pt x="326" y="855"/>
                  <a:pt x="351" y="896"/>
                  <a:pt x="390" y="945"/>
                </a:cubicBezTo>
                <a:cubicBezTo>
                  <a:pt x="460" y="1031"/>
                  <a:pt x="533" y="1097"/>
                  <a:pt x="613" y="1148"/>
                </a:cubicBezTo>
                <a:cubicBezTo>
                  <a:pt x="623" y="1155"/>
                  <a:pt x="633" y="1159"/>
                  <a:pt x="642" y="1164"/>
                </a:cubicBezTo>
                <a:cubicBezTo>
                  <a:pt x="645" y="1165"/>
                  <a:pt x="645" y="1165"/>
                  <a:pt x="645" y="1165"/>
                </a:cubicBezTo>
                <a:cubicBezTo>
                  <a:pt x="649" y="1167"/>
                  <a:pt x="649" y="1167"/>
                  <a:pt x="649" y="1167"/>
                </a:cubicBezTo>
                <a:cubicBezTo>
                  <a:pt x="656" y="1171"/>
                  <a:pt x="663" y="1175"/>
                  <a:pt x="668" y="1178"/>
                </a:cubicBezTo>
                <a:cubicBezTo>
                  <a:pt x="669" y="1178"/>
                  <a:pt x="669" y="1178"/>
                  <a:pt x="669" y="1178"/>
                </a:cubicBezTo>
                <a:cubicBezTo>
                  <a:pt x="669" y="1179"/>
                  <a:pt x="669" y="1179"/>
                  <a:pt x="669" y="1179"/>
                </a:cubicBezTo>
                <a:cubicBezTo>
                  <a:pt x="669" y="1179"/>
                  <a:pt x="670" y="1179"/>
                  <a:pt x="670" y="1179"/>
                </a:cubicBezTo>
                <a:cubicBezTo>
                  <a:pt x="671" y="1180"/>
                  <a:pt x="672" y="1180"/>
                  <a:pt x="672" y="1180"/>
                </a:cubicBezTo>
                <a:cubicBezTo>
                  <a:pt x="682" y="1185"/>
                  <a:pt x="692" y="1188"/>
                  <a:pt x="702" y="1188"/>
                </a:cubicBezTo>
                <a:cubicBezTo>
                  <a:pt x="719" y="1188"/>
                  <a:pt x="734" y="1181"/>
                  <a:pt x="748" y="1167"/>
                </a:cubicBezTo>
                <a:cubicBezTo>
                  <a:pt x="833" y="1082"/>
                  <a:pt x="833" y="1082"/>
                  <a:pt x="833" y="1082"/>
                </a:cubicBezTo>
                <a:cubicBezTo>
                  <a:pt x="840" y="1075"/>
                  <a:pt x="851" y="1067"/>
                  <a:pt x="862" y="1067"/>
                </a:cubicBezTo>
                <a:cubicBezTo>
                  <a:pt x="872" y="1067"/>
                  <a:pt x="881" y="1072"/>
                  <a:pt x="891" y="1082"/>
                </a:cubicBezTo>
                <a:cubicBezTo>
                  <a:pt x="1028" y="1219"/>
                  <a:pt x="1028" y="1219"/>
                  <a:pt x="1028" y="1219"/>
                </a:cubicBezTo>
                <a:cubicBezTo>
                  <a:pt x="1049" y="1240"/>
                  <a:pt x="1048" y="1259"/>
                  <a:pt x="1027" y="1282"/>
                </a:cubicBezTo>
                <a:close/>
                <a:moveTo>
                  <a:pt x="927" y="849"/>
                </a:moveTo>
                <a:cubicBezTo>
                  <a:pt x="921" y="839"/>
                  <a:pt x="919" y="827"/>
                  <a:pt x="922" y="815"/>
                </a:cubicBezTo>
                <a:cubicBezTo>
                  <a:pt x="927" y="795"/>
                  <a:pt x="945" y="781"/>
                  <a:pt x="965" y="781"/>
                </a:cubicBezTo>
                <a:cubicBezTo>
                  <a:pt x="969" y="781"/>
                  <a:pt x="973" y="781"/>
                  <a:pt x="976" y="782"/>
                </a:cubicBezTo>
                <a:cubicBezTo>
                  <a:pt x="1012" y="791"/>
                  <a:pt x="1050" y="795"/>
                  <a:pt x="1088" y="795"/>
                </a:cubicBezTo>
                <a:cubicBezTo>
                  <a:pt x="1314" y="795"/>
                  <a:pt x="1497" y="637"/>
                  <a:pt x="1497" y="442"/>
                </a:cubicBezTo>
                <a:cubicBezTo>
                  <a:pt x="1497" y="248"/>
                  <a:pt x="1314" y="89"/>
                  <a:pt x="1088" y="89"/>
                </a:cubicBezTo>
                <a:cubicBezTo>
                  <a:pt x="862" y="89"/>
                  <a:pt x="679" y="248"/>
                  <a:pt x="679" y="442"/>
                </a:cubicBezTo>
                <a:cubicBezTo>
                  <a:pt x="679" y="523"/>
                  <a:pt x="710" y="599"/>
                  <a:pt x="768" y="662"/>
                </a:cubicBezTo>
                <a:cubicBezTo>
                  <a:pt x="779" y="675"/>
                  <a:pt x="783" y="693"/>
                  <a:pt x="777" y="708"/>
                </a:cubicBezTo>
                <a:cubicBezTo>
                  <a:pt x="769" y="729"/>
                  <a:pt x="760" y="747"/>
                  <a:pt x="749" y="763"/>
                </a:cubicBezTo>
                <a:cubicBezTo>
                  <a:pt x="775" y="759"/>
                  <a:pt x="798" y="750"/>
                  <a:pt x="819" y="738"/>
                </a:cubicBezTo>
                <a:cubicBezTo>
                  <a:pt x="826" y="734"/>
                  <a:pt x="834" y="732"/>
                  <a:pt x="842" y="732"/>
                </a:cubicBezTo>
                <a:cubicBezTo>
                  <a:pt x="857" y="732"/>
                  <a:pt x="872" y="740"/>
                  <a:pt x="880" y="753"/>
                </a:cubicBezTo>
                <a:cubicBezTo>
                  <a:pt x="893" y="774"/>
                  <a:pt x="886" y="802"/>
                  <a:pt x="865" y="815"/>
                </a:cubicBezTo>
                <a:cubicBezTo>
                  <a:pt x="820" y="842"/>
                  <a:pt x="768" y="856"/>
                  <a:pt x="710" y="856"/>
                </a:cubicBezTo>
                <a:cubicBezTo>
                  <a:pt x="694" y="856"/>
                  <a:pt x="678" y="855"/>
                  <a:pt x="662" y="852"/>
                </a:cubicBezTo>
                <a:cubicBezTo>
                  <a:pt x="638" y="849"/>
                  <a:pt x="619" y="832"/>
                  <a:pt x="614" y="808"/>
                </a:cubicBezTo>
                <a:cubicBezTo>
                  <a:pt x="609" y="785"/>
                  <a:pt x="618" y="761"/>
                  <a:pt x="639" y="748"/>
                </a:cubicBezTo>
                <a:cubicBezTo>
                  <a:pt x="657" y="736"/>
                  <a:pt x="671" y="720"/>
                  <a:pt x="682" y="700"/>
                </a:cubicBezTo>
                <a:cubicBezTo>
                  <a:pt x="622" y="626"/>
                  <a:pt x="589" y="534"/>
                  <a:pt x="589" y="443"/>
                </a:cubicBezTo>
                <a:cubicBezTo>
                  <a:pt x="589" y="199"/>
                  <a:pt x="813" y="0"/>
                  <a:pt x="1088" y="0"/>
                </a:cubicBezTo>
                <a:cubicBezTo>
                  <a:pt x="1363" y="0"/>
                  <a:pt x="1587" y="199"/>
                  <a:pt x="1587" y="443"/>
                </a:cubicBezTo>
                <a:cubicBezTo>
                  <a:pt x="1587" y="687"/>
                  <a:pt x="1363" y="885"/>
                  <a:pt x="1088" y="885"/>
                </a:cubicBezTo>
                <a:cubicBezTo>
                  <a:pt x="1043" y="885"/>
                  <a:pt x="998" y="880"/>
                  <a:pt x="955" y="869"/>
                </a:cubicBezTo>
                <a:cubicBezTo>
                  <a:pt x="943" y="866"/>
                  <a:pt x="933" y="859"/>
                  <a:pt x="927" y="849"/>
                </a:cubicBezTo>
                <a:close/>
                <a:moveTo>
                  <a:pt x="1088" y="490"/>
                </a:moveTo>
                <a:cubicBezTo>
                  <a:pt x="1062" y="490"/>
                  <a:pt x="1041" y="469"/>
                  <a:pt x="1041" y="443"/>
                </a:cubicBezTo>
                <a:cubicBezTo>
                  <a:pt x="1041" y="417"/>
                  <a:pt x="1062" y="395"/>
                  <a:pt x="1088" y="395"/>
                </a:cubicBezTo>
                <a:cubicBezTo>
                  <a:pt x="1114" y="395"/>
                  <a:pt x="1135" y="417"/>
                  <a:pt x="1135" y="443"/>
                </a:cubicBezTo>
                <a:cubicBezTo>
                  <a:pt x="1135" y="469"/>
                  <a:pt x="1114" y="490"/>
                  <a:pt x="1088" y="490"/>
                </a:cubicBezTo>
                <a:close/>
                <a:moveTo>
                  <a:pt x="1236" y="490"/>
                </a:moveTo>
                <a:cubicBezTo>
                  <a:pt x="1210" y="490"/>
                  <a:pt x="1189" y="469"/>
                  <a:pt x="1189" y="443"/>
                </a:cubicBezTo>
                <a:cubicBezTo>
                  <a:pt x="1189" y="417"/>
                  <a:pt x="1210" y="395"/>
                  <a:pt x="1236" y="395"/>
                </a:cubicBezTo>
                <a:cubicBezTo>
                  <a:pt x="1262" y="395"/>
                  <a:pt x="1283" y="417"/>
                  <a:pt x="1283" y="443"/>
                </a:cubicBezTo>
                <a:cubicBezTo>
                  <a:pt x="1283" y="469"/>
                  <a:pt x="1262" y="490"/>
                  <a:pt x="1236" y="490"/>
                </a:cubicBezTo>
                <a:close/>
                <a:moveTo>
                  <a:pt x="940" y="490"/>
                </a:moveTo>
                <a:cubicBezTo>
                  <a:pt x="914" y="490"/>
                  <a:pt x="893" y="469"/>
                  <a:pt x="893" y="443"/>
                </a:cubicBezTo>
                <a:cubicBezTo>
                  <a:pt x="893" y="417"/>
                  <a:pt x="914" y="395"/>
                  <a:pt x="940" y="395"/>
                </a:cubicBezTo>
                <a:cubicBezTo>
                  <a:pt x="966" y="395"/>
                  <a:pt x="987" y="417"/>
                  <a:pt x="987" y="443"/>
                </a:cubicBezTo>
                <a:cubicBezTo>
                  <a:pt x="987" y="469"/>
                  <a:pt x="966" y="490"/>
                  <a:pt x="940" y="4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2" name="Freeform 159"/>
          <p:cNvSpPr>
            <a:spLocks noEditPoints="1"/>
          </p:cNvSpPr>
          <p:nvPr/>
        </p:nvSpPr>
        <p:spPr bwMode="auto">
          <a:xfrm>
            <a:off x="1880179" y="5351017"/>
            <a:ext cx="610760" cy="829050"/>
          </a:xfrm>
          <a:custGeom>
            <a:avLst/>
            <a:gdLst>
              <a:gd name="T0" fmla="*/ 339 w 1162"/>
              <a:gd name="T1" fmla="*/ 0 h 1577"/>
              <a:gd name="T2" fmla="*/ 339 w 1162"/>
              <a:gd name="T3" fmla="*/ 412 h 1577"/>
              <a:gd name="T4" fmla="*/ 339 w 1162"/>
              <a:gd name="T5" fmla="*/ 323 h 1577"/>
              <a:gd name="T6" fmla="*/ 339 w 1162"/>
              <a:gd name="T7" fmla="*/ 90 h 1577"/>
              <a:gd name="T8" fmla="*/ 339 w 1162"/>
              <a:gd name="T9" fmla="*/ 323 h 1577"/>
              <a:gd name="T10" fmla="*/ 802 w 1162"/>
              <a:gd name="T11" fmla="*/ 412 h 1577"/>
              <a:gd name="T12" fmla="*/ 802 w 1162"/>
              <a:gd name="T13" fmla="*/ 0 h 1577"/>
              <a:gd name="T14" fmla="*/ 919 w 1162"/>
              <a:gd name="T15" fmla="*/ 206 h 1577"/>
              <a:gd name="T16" fmla="*/ 686 w 1162"/>
              <a:gd name="T17" fmla="*/ 206 h 1577"/>
              <a:gd name="T18" fmla="*/ 919 w 1162"/>
              <a:gd name="T19" fmla="*/ 206 h 1577"/>
              <a:gd name="T20" fmla="*/ 90 w 1162"/>
              <a:gd name="T21" fmla="*/ 903 h 1577"/>
              <a:gd name="T22" fmla="*/ 194 w 1162"/>
              <a:gd name="T23" fmla="*/ 1053 h 1577"/>
              <a:gd name="T24" fmla="*/ 269 w 1162"/>
              <a:gd name="T25" fmla="*/ 1487 h 1577"/>
              <a:gd name="T26" fmla="*/ 495 w 1162"/>
              <a:gd name="T27" fmla="*/ 1532 h 1577"/>
              <a:gd name="T28" fmla="*/ 269 w 1162"/>
              <a:gd name="T29" fmla="*/ 1577 h 1577"/>
              <a:gd name="T30" fmla="*/ 105 w 1162"/>
              <a:gd name="T31" fmla="*/ 1081 h 1577"/>
              <a:gd name="T32" fmla="*/ 0 w 1162"/>
              <a:gd name="T33" fmla="*/ 647 h 1577"/>
              <a:gd name="T34" fmla="*/ 376 w 1162"/>
              <a:gd name="T35" fmla="*/ 442 h 1577"/>
              <a:gd name="T36" fmla="*/ 376 w 1162"/>
              <a:gd name="T37" fmla="*/ 532 h 1577"/>
              <a:gd name="T38" fmla="*/ 90 w 1162"/>
              <a:gd name="T39" fmla="*/ 647 h 1577"/>
              <a:gd name="T40" fmla="*/ 648 w 1162"/>
              <a:gd name="T41" fmla="*/ 443 h 1577"/>
              <a:gd name="T42" fmla="*/ 443 w 1162"/>
              <a:gd name="T43" fmla="*/ 902 h 1577"/>
              <a:gd name="T44" fmla="*/ 548 w 1162"/>
              <a:gd name="T45" fmla="*/ 1413 h 1577"/>
              <a:gd name="T46" fmla="*/ 893 w 1162"/>
              <a:gd name="T47" fmla="*/ 1577 h 1577"/>
              <a:gd name="T48" fmla="*/ 1057 w 1162"/>
              <a:gd name="T49" fmla="*/ 1081 h 1577"/>
              <a:gd name="T50" fmla="*/ 1162 w 1162"/>
              <a:gd name="T51" fmla="*/ 647 h 1577"/>
              <a:gd name="T52" fmla="*/ 1072 w 1162"/>
              <a:gd name="T53" fmla="*/ 902 h 1577"/>
              <a:gd name="T54" fmla="*/ 968 w 1162"/>
              <a:gd name="T55" fmla="*/ 1052 h 1577"/>
              <a:gd name="T56" fmla="*/ 893 w 1162"/>
              <a:gd name="T57" fmla="*/ 1487 h 1577"/>
              <a:gd name="T58" fmla="*/ 638 w 1162"/>
              <a:gd name="T59" fmla="*/ 1413 h 1577"/>
              <a:gd name="T60" fmla="*/ 609 w 1162"/>
              <a:gd name="T61" fmla="*/ 1010 h 1577"/>
              <a:gd name="T62" fmla="*/ 533 w 1162"/>
              <a:gd name="T63" fmla="*/ 642 h 1577"/>
              <a:gd name="T64" fmla="*/ 648 w 1162"/>
              <a:gd name="T65" fmla="*/ 532 h 1577"/>
              <a:gd name="T66" fmla="*/ 1072 w 1162"/>
              <a:gd name="T67" fmla="*/ 647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62" h="1577">
                <a:moveTo>
                  <a:pt x="546" y="206"/>
                </a:moveTo>
                <a:cubicBezTo>
                  <a:pt x="546" y="92"/>
                  <a:pt x="453" y="0"/>
                  <a:pt x="339" y="0"/>
                </a:cubicBezTo>
                <a:cubicBezTo>
                  <a:pt x="226" y="0"/>
                  <a:pt x="133" y="92"/>
                  <a:pt x="133" y="206"/>
                </a:cubicBezTo>
                <a:cubicBezTo>
                  <a:pt x="133" y="320"/>
                  <a:pt x="226" y="412"/>
                  <a:pt x="339" y="412"/>
                </a:cubicBezTo>
                <a:cubicBezTo>
                  <a:pt x="453" y="412"/>
                  <a:pt x="546" y="320"/>
                  <a:pt x="546" y="206"/>
                </a:cubicBezTo>
                <a:close/>
                <a:moveTo>
                  <a:pt x="339" y="323"/>
                </a:moveTo>
                <a:cubicBezTo>
                  <a:pt x="275" y="323"/>
                  <a:pt x="223" y="270"/>
                  <a:pt x="223" y="206"/>
                </a:cubicBezTo>
                <a:cubicBezTo>
                  <a:pt x="223" y="142"/>
                  <a:pt x="275" y="90"/>
                  <a:pt x="339" y="90"/>
                </a:cubicBezTo>
                <a:cubicBezTo>
                  <a:pt x="404" y="90"/>
                  <a:pt x="456" y="142"/>
                  <a:pt x="456" y="206"/>
                </a:cubicBezTo>
                <a:cubicBezTo>
                  <a:pt x="456" y="270"/>
                  <a:pt x="404" y="323"/>
                  <a:pt x="339" y="323"/>
                </a:cubicBezTo>
                <a:close/>
                <a:moveTo>
                  <a:pt x="596" y="206"/>
                </a:moveTo>
                <a:cubicBezTo>
                  <a:pt x="596" y="320"/>
                  <a:pt x="688" y="412"/>
                  <a:pt x="802" y="412"/>
                </a:cubicBezTo>
                <a:cubicBezTo>
                  <a:pt x="916" y="412"/>
                  <a:pt x="1008" y="320"/>
                  <a:pt x="1008" y="206"/>
                </a:cubicBezTo>
                <a:cubicBezTo>
                  <a:pt x="1008" y="92"/>
                  <a:pt x="916" y="0"/>
                  <a:pt x="802" y="0"/>
                </a:cubicBezTo>
                <a:cubicBezTo>
                  <a:pt x="688" y="0"/>
                  <a:pt x="596" y="92"/>
                  <a:pt x="596" y="206"/>
                </a:cubicBezTo>
                <a:close/>
                <a:moveTo>
                  <a:pt x="919" y="206"/>
                </a:moveTo>
                <a:cubicBezTo>
                  <a:pt x="919" y="270"/>
                  <a:pt x="866" y="323"/>
                  <a:pt x="802" y="323"/>
                </a:cubicBezTo>
                <a:cubicBezTo>
                  <a:pt x="738" y="323"/>
                  <a:pt x="686" y="270"/>
                  <a:pt x="686" y="206"/>
                </a:cubicBezTo>
                <a:cubicBezTo>
                  <a:pt x="686" y="142"/>
                  <a:pt x="738" y="90"/>
                  <a:pt x="802" y="90"/>
                </a:cubicBezTo>
                <a:cubicBezTo>
                  <a:pt x="866" y="90"/>
                  <a:pt x="919" y="142"/>
                  <a:pt x="919" y="206"/>
                </a:cubicBezTo>
                <a:close/>
                <a:moveTo>
                  <a:pt x="90" y="647"/>
                </a:moveTo>
                <a:cubicBezTo>
                  <a:pt x="90" y="903"/>
                  <a:pt x="90" y="903"/>
                  <a:pt x="90" y="903"/>
                </a:cubicBezTo>
                <a:cubicBezTo>
                  <a:pt x="90" y="951"/>
                  <a:pt x="120" y="994"/>
                  <a:pt x="165" y="1010"/>
                </a:cubicBezTo>
                <a:cubicBezTo>
                  <a:pt x="183" y="1017"/>
                  <a:pt x="194" y="1034"/>
                  <a:pt x="194" y="1053"/>
                </a:cubicBezTo>
                <a:cubicBezTo>
                  <a:pt x="194" y="1412"/>
                  <a:pt x="194" y="1412"/>
                  <a:pt x="194" y="1412"/>
                </a:cubicBezTo>
                <a:cubicBezTo>
                  <a:pt x="194" y="1453"/>
                  <a:pt x="228" y="1487"/>
                  <a:pt x="269" y="1487"/>
                </a:cubicBezTo>
                <a:cubicBezTo>
                  <a:pt x="450" y="1487"/>
                  <a:pt x="450" y="1487"/>
                  <a:pt x="450" y="1487"/>
                </a:cubicBezTo>
                <a:cubicBezTo>
                  <a:pt x="475" y="1487"/>
                  <a:pt x="495" y="1507"/>
                  <a:pt x="495" y="1532"/>
                </a:cubicBezTo>
                <a:cubicBezTo>
                  <a:pt x="495" y="1556"/>
                  <a:pt x="475" y="1577"/>
                  <a:pt x="450" y="1577"/>
                </a:cubicBezTo>
                <a:cubicBezTo>
                  <a:pt x="269" y="1577"/>
                  <a:pt x="269" y="1577"/>
                  <a:pt x="269" y="1577"/>
                </a:cubicBezTo>
                <a:cubicBezTo>
                  <a:pt x="178" y="1577"/>
                  <a:pt x="105" y="1503"/>
                  <a:pt x="105" y="1413"/>
                </a:cubicBezTo>
                <a:cubicBezTo>
                  <a:pt x="105" y="1081"/>
                  <a:pt x="105" y="1081"/>
                  <a:pt x="105" y="1081"/>
                </a:cubicBezTo>
                <a:cubicBezTo>
                  <a:pt x="40" y="1045"/>
                  <a:pt x="0" y="977"/>
                  <a:pt x="0" y="902"/>
                </a:cubicBezTo>
                <a:cubicBezTo>
                  <a:pt x="0" y="647"/>
                  <a:pt x="0" y="647"/>
                  <a:pt x="0" y="647"/>
                </a:cubicBezTo>
                <a:cubicBezTo>
                  <a:pt x="0" y="535"/>
                  <a:pt x="92" y="443"/>
                  <a:pt x="205" y="442"/>
                </a:cubicBezTo>
                <a:cubicBezTo>
                  <a:pt x="376" y="442"/>
                  <a:pt x="376" y="442"/>
                  <a:pt x="376" y="442"/>
                </a:cubicBezTo>
                <a:cubicBezTo>
                  <a:pt x="401" y="442"/>
                  <a:pt x="421" y="463"/>
                  <a:pt x="421" y="487"/>
                </a:cubicBezTo>
                <a:cubicBezTo>
                  <a:pt x="421" y="512"/>
                  <a:pt x="401" y="532"/>
                  <a:pt x="376" y="532"/>
                </a:cubicBezTo>
                <a:cubicBezTo>
                  <a:pt x="205" y="532"/>
                  <a:pt x="205" y="532"/>
                  <a:pt x="205" y="532"/>
                </a:cubicBezTo>
                <a:cubicBezTo>
                  <a:pt x="141" y="532"/>
                  <a:pt x="90" y="584"/>
                  <a:pt x="90" y="647"/>
                </a:cubicBezTo>
                <a:close/>
                <a:moveTo>
                  <a:pt x="957" y="443"/>
                </a:moveTo>
                <a:cubicBezTo>
                  <a:pt x="648" y="443"/>
                  <a:pt x="648" y="443"/>
                  <a:pt x="648" y="443"/>
                </a:cubicBezTo>
                <a:cubicBezTo>
                  <a:pt x="535" y="443"/>
                  <a:pt x="443" y="535"/>
                  <a:pt x="443" y="647"/>
                </a:cubicBezTo>
                <a:cubicBezTo>
                  <a:pt x="443" y="902"/>
                  <a:pt x="443" y="902"/>
                  <a:pt x="443" y="902"/>
                </a:cubicBezTo>
                <a:cubicBezTo>
                  <a:pt x="443" y="977"/>
                  <a:pt x="483" y="1045"/>
                  <a:pt x="548" y="1081"/>
                </a:cubicBezTo>
                <a:cubicBezTo>
                  <a:pt x="548" y="1413"/>
                  <a:pt x="548" y="1413"/>
                  <a:pt x="548" y="1413"/>
                </a:cubicBezTo>
                <a:cubicBezTo>
                  <a:pt x="548" y="1503"/>
                  <a:pt x="621" y="1577"/>
                  <a:pt x="712" y="1577"/>
                </a:cubicBezTo>
                <a:cubicBezTo>
                  <a:pt x="893" y="1577"/>
                  <a:pt x="893" y="1577"/>
                  <a:pt x="893" y="1577"/>
                </a:cubicBezTo>
                <a:cubicBezTo>
                  <a:pt x="983" y="1577"/>
                  <a:pt x="1057" y="1503"/>
                  <a:pt x="1057" y="1413"/>
                </a:cubicBezTo>
                <a:cubicBezTo>
                  <a:pt x="1057" y="1081"/>
                  <a:pt x="1057" y="1081"/>
                  <a:pt x="1057" y="1081"/>
                </a:cubicBezTo>
                <a:cubicBezTo>
                  <a:pt x="1122" y="1045"/>
                  <a:pt x="1162" y="977"/>
                  <a:pt x="1162" y="902"/>
                </a:cubicBezTo>
                <a:cubicBezTo>
                  <a:pt x="1162" y="647"/>
                  <a:pt x="1162" y="647"/>
                  <a:pt x="1162" y="647"/>
                </a:cubicBezTo>
                <a:cubicBezTo>
                  <a:pt x="1162" y="535"/>
                  <a:pt x="1070" y="443"/>
                  <a:pt x="957" y="443"/>
                </a:cubicBezTo>
                <a:close/>
                <a:moveTo>
                  <a:pt x="1072" y="902"/>
                </a:moveTo>
                <a:cubicBezTo>
                  <a:pt x="1072" y="950"/>
                  <a:pt x="1042" y="994"/>
                  <a:pt x="997" y="1010"/>
                </a:cubicBezTo>
                <a:cubicBezTo>
                  <a:pt x="980" y="1017"/>
                  <a:pt x="968" y="1034"/>
                  <a:pt x="968" y="1052"/>
                </a:cubicBezTo>
                <a:cubicBezTo>
                  <a:pt x="968" y="1413"/>
                  <a:pt x="968" y="1413"/>
                  <a:pt x="968" y="1413"/>
                </a:cubicBezTo>
                <a:cubicBezTo>
                  <a:pt x="968" y="1454"/>
                  <a:pt x="934" y="1487"/>
                  <a:pt x="893" y="1487"/>
                </a:cubicBezTo>
                <a:cubicBezTo>
                  <a:pt x="712" y="1487"/>
                  <a:pt x="712" y="1487"/>
                  <a:pt x="712" y="1487"/>
                </a:cubicBezTo>
                <a:cubicBezTo>
                  <a:pt x="671" y="1487"/>
                  <a:pt x="638" y="1454"/>
                  <a:pt x="638" y="1413"/>
                </a:cubicBezTo>
                <a:cubicBezTo>
                  <a:pt x="638" y="1053"/>
                  <a:pt x="638" y="1053"/>
                  <a:pt x="638" y="1053"/>
                </a:cubicBezTo>
                <a:cubicBezTo>
                  <a:pt x="638" y="1034"/>
                  <a:pt x="626" y="1017"/>
                  <a:pt x="609" y="1010"/>
                </a:cubicBezTo>
                <a:cubicBezTo>
                  <a:pt x="563" y="994"/>
                  <a:pt x="533" y="951"/>
                  <a:pt x="533" y="903"/>
                </a:cubicBezTo>
                <a:cubicBezTo>
                  <a:pt x="533" y="642"/>
                  <a:pt x="533" y="642"/>
                  <a:pt x="533" y="642"/>
                </a:cubicBezTo>
                <a:cubicBezTo>
                  <a:pt x="533" y="642"/>
                  <a:pt x="533" y="642"/>
                  <a:pt x="533" y="642"/>
                </a:cubicBezTo>
                <a:cubicBezTo>
                  <a:pt x="536" y="581"/>
                  <a:pt x="586" y="532"/>
                  <a:pt x="648" y="532"/>
                </a:cubicBezTo>
                <a:cubicBezTo>
                  <a:pt x="957" y="532"/>
                  <a:pt x="957" y="532"/>
                  <a:pt x="957" y="532"/>
                </a:cubicBezTo>
                <a:cubicBezTo>
                  <a:pt x="1021" y="532"/>
                  <a:pt x="1072" y="584"/>
                  <a:pt x="1072" y="647"/>
                </a:cubicBezTo>
                <a:lnTo>
                  <a:pt x="1072" y="90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3" name="Freeform 160"/>
          <p:cNvSpPr>
            <a:spLocks noEditPoints="1"/>
          </p:cNvSpPr>
          <p:nvPr/>
        </p:nvSpPr>
        <p:spPr bwMode="auto">
          <a:xfrm>
            <a:off x="4107655" y="5351017"/>
            <a:ext cx="610760" cy="829050"/>
          </a:xfrm>
          <a:custGeom>
            <a:avLst/>
            <a:gdLst>
              <a:gd name="T0" fmla="*/ 1029 w 1162"/>
              <a:gd name="T1" fmla="*/ 206 h 1577"/>
              <a:gd name="T2" fmla="*/ 616 w 1162"/>
              <a:gd name="T3" fmla="*/ 206 h 1577"/>
              <a:gd name="T4" fmla="*/ 823 w 1162"/>
              <a:gd name="T5" fmla="*/ 90 h 1577"/>
              <a:gd name="T6" fmla="*/ 823 w 1162"/>
              <a:gd name="T7" fmla="*/ 323 h 1577"/>
              <a:gd name="T8" fmla="*/ 823 w 1162"/>
              <a:gd name="T9" fmla="*/ 90 h 1577"/>
              <a:gd name="T10" fmla="*/ 566 w 1162"/>
              <a:gd name="T11" fmla="*/ 206 h 1577"/>
              <a:gd name="T12" fmla="*/ 154 w 1162"/>
              <a:gd name="T13" fmla="*/ 206 h 1577"/>
              <a:gd name="T14" fmla="*/ 360 w 1162"/>
              <a:gd name="T15" fmla="*/ 90 h 1577"/>
              <a:gd name="T16" fmla="*/ 360 w 1162"/>
              <a:gd name="T17" fmla="*/ 323 h 1577"/>
              <a:gd name="T18" fmla="*/ 360 w 1162"/>
              <a:gd name="T19" fmla="*/ 90 h 1577"/>
              <a:gd name="T20" fmla="*/ 1162 w 1162"/>
              <a:gd name="T21" fmla="*/ 903 h 1577"/>
              <a:gd name="T22" fmla="*/ 1057 w 1162"/>
              <a:gd name="T23" fmla="*/ 1413 h 1577"/>
              <a:gd name="T24" fmla="*/ 712 w 1162"/>
              <a:gd name="T25" fmla="*/ 1577 h 1577"/>
              <a:gd name="T26" fmla="*/ 712 w 1162"/>
              <a:gd name="T27" fmla="*/ 1487 h 1577"/>
              <a:gd name="T28" fmla="*/ 968 w 1162"/>
              <a:gd name="T29" fmla="*/ 1412 h 1577"/>
              <a:gd name="T30" fmla="*/ 997 w 1162"/>
              <a:gd name="T31" fmla="*/ 1011 h 1577"/>
              <a:gd name="T32" fmla="*/ 1072 w 1162"/>
              <a:gd name="T33" fmla="*/ 648 h 1577"/>
              <a:gd name="T34" fmla="*/ 786 w 1162"/>
              <a:gd name="T35" fmla="*/ 533 h 1577"/>
              <a:gd name="T36" fmla="*/ 786 w 1162"/>
              <a:gd name="T37" fmla="*/ 443 h 1577"/>
              <a:gd name="T38" fmla="*/ 1162 w 1162"/>
              <a:gd name="T39" fmla="*/ 648 h 1577"/>
              <a:gd name="T40" fmla="*/ 0 w 1162"/>
              <a:gd name="T41" fmla="*/ 903 h 1577"/>
              <a:gd name="T42" fmla="*/ 105 w 1162"/>
              <a:gd name="T43" fmla="*/ 1413 h 1577"/>
              <a:gd name="T44" fmla="*/ 451 w 1162"/>
              <a:gd name="T45" fmla="*/ 1577 h 1577"/>
              <a:gd name="T46" fmla="*/ 615 w 1162"/>
              <a:gd name="T47" fmla="*/ 1081 h 1577"/>
              <a:gd name="T48" fmla="*/ 720 w 1162"/>
              <a:gd name="T49" fmla="*/ 648 h 1577"/>
              <a:gd name="T50" fmla="*/ 205 w 1162"/>
              <a:gd name="T51" fmla="*/ 443 h 1577"/>
              <a:gd name="T52" fmla="*/ 90 w 1162"/>
              <a:gd name="T53" fmla="*/ 648 h 1577"/>
              <a:gd name="T54" fmla="*/ 515 w 1162"/>
              <a:gd name="T55" fmla="*/ 533 h 1577"/>
              <a:gd name="T56" fmla="*/ 630 w 1162"/>
              <a:gd name="T57" fmla="*/ 897 h 1577"/>
              <a:gd name="T58" fmla="*/ 630 w 1162"/>
              <a:gd name="T59" fmla="*/ 903 h 1577"/>
              <a:gd name="T60" fmla="*/ 525 w 1162"/>
              <a:gd name="T61" fmla="*/ 1052 h 1577"/>
              <a:gd name="T62" fmla="*/ 451 w 1162"/>
              <a:gd name="T63" fmla="*/ 1487 h 1577"/>
              <a:gd name="T64" fmla="*/ 195 w 1162"/>
              <a:gd name="T65" fmla="*/ 1413 h 1577"/>
              <a:gd name="T66" fmla="*/ 166 w 1162"/>
              <a:gd name="T67" fmla="*/ 1011 h 1577"/>
              <a:gd name="T68" fmla="*/ 90 w 1162"/>
              <a:gd name="T69" fmla="*/ 648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62" h="1577">
                <a:moveTo>
                  <a:pt x="823" y="413"/>
                </a:moveTo>
                <a:cubicBezTo>
                  <a:pt x="936" y="413"/>
                  <a:pt x="1029" y="320"/>
                  <a:pt x="1029" y="206"/>
                </a:cubicBezTo>
                <a:cubicBezTo>
                  <a:pt x="1029" y="93"/>
                  <a:pt x="936" y="0"/>
                  <a:pt x="823" y="0"/>
                </a:cubicBezTo>
                <a:cubicBezTo>
                  <a:pt x="709" y="0"/>
                  <a:pt x="616" y="93"/>
                  <a:pt x="616" y="206"/>
                </a:cubicBezTo>
                <a:cubicBezTo>
                  <a:pt x="616" y="320"/>
                  <a:pt x="709" y="413"/>
                  <a:pt x="823" y="413"/>
                </a:cubicBezTo>
                <a:close/>
                <a:moveTo>
                  <a:pt x="823" y="90"/>
                </a:moveTo>
                <a:cubicBezTo>
                  <a:pt x="887" y="90"/>
                  <a:pt x="939" y="142"/>
                  <a:pt x="939" y="206"/>
                </a:cubicBezTo>
                <a:cubicBezTo>
                  <a:pt x="939" y="271"/>
                  <a:pt x="887" y="323"/>
                  <a:pt x="823" y="323"/>
                </a:cubicBezTo>
                <a:cubicBezTo>
                  <a:pt x="758" y="323"/>
                  <a:pt x="706" y="271"/>
                  <a:pt x="706" y="206"/>
                </a:cubicBezTo>
                <a:cubicBezTo>
                  <a:pt x="706" y="142"/>
                  <a:pt x="758" y="90"/>
                  <a:pt x="823" y="90"/>
                </a:cubicBezTo>
                <a:close/>
                <a:moveTo>
                  <a:pt x="360" y="413"/>
                </a:moveTo>
                <a:cubicBezTo>
                  <a:pt x="474" y="413"/>
                  <a:pt x="566" y="320"/>
                  <a:pt x="566" y="206"/>
                </a:cubicBezTo>
                <a:cubicBezTo>
                  <a:pt x="566" y="93"/>
                  <a:pt x="474" y="0"/>
                  <a:pt x="360" y="0"/>
                </a:cubicBezTo>
                <a:cubicBezTo>
                  <a:pt x="246" y="0"/>
                  <a:pt x="154" y="93"/>
                  <a:pt x="154" y="206"/>
                </a:cubicBezTo>
                <a:cubicBezTo>
                  <a:pt x="154" y="320"/>
                  <a:pt x="246" y="413"/>
                  <a:pt x="360" y="413"/>
                </a:cubicBezTo>
                <a:close/>
                <a:moveTo>
                  <a:pt x="360" y="90"/>
                </a:moveTo>
                <a:cubicBezTo>
                  <a:pt x="424" y="90"/>
                  <a:pt x="477" y="142"/>
                  <a:pt x="477" y="206"/>
                </a:cubicBezTo>
                <a:cubicBezTo>
                  <a:pt x="477" y="271"/>
                  <a:pt x="424" y="323"/>
                  <a:pt x="360" y="323"/>
                </a:cubicBezTo>
                <a:cubicBezTo>
                  <a:pt x="296" y="323"/>
                  <a:pt x="243" y="271"/>
                  <a:pt x="243" y="206"/>
                </a:cubicBezTo>
                <a:cubicBezTo>
                  <a:pt x="243" y="142"/>
                  <a:pt x="296" y="90"/>
                  <a:pt x="360" y="90"/>
                </a:cubicBezTo>
                <a:close/>
                <a:moveTo>
                  <a:pt x="1162" y="648"/>
                </a:moveTo>
                <a:cubicBezTo>
                  <a:pt x="1162" y="903"/>
                  <a:pt x="1162" y="903"/>
                  <a:pt x="1162" y="903"/>
                </a:cubicBezTo>
                <a:cubicBezTo>
                  <a:pt x="1162" y="977"/>
                  <a:pt x="1122" y="1045"/>
                  <a:pt x="1057" y="1081"/>
                </a:cubicBezTo>
                <a:cubicBezTo>
                  <a:pt x="1057" y="1413"/>
                  <a:pt x="1057" y="1413"/>
                  <a:pt x="1057" y="1413"/>
                </a:cubicBezTo>
                <a:cubicBezTo>
                  <a:pt x="1057" y="1503"/>
                  <a:pt x="984" y="1577"/>
                  <a:pt x="893" y="1577"/>
                </a:cubicBezTo>
                <a:cubicBezTo>
                  <a:pt x="712" y="1577"/>
                  <a:pt x="712" y="1577"/>
                  <a:pt x="712" y="1577"/>
                </a:cubicBezTo>
                <a:cubicBezTo>
                  <a:pt x="688" y="1577"/>
                  <a:pt x="667" y="1557"/>
                  <a:pt x="667" y="1532"/>
                </a:cubicBezTo>
                <a:cubicBezTo>
                  <a:pt x="667" y="1507"/>
                  <a:pt x="688" y="1487"/>
                  <a:pt x="712" y="1487"/>
                </a:cubicBezTo>
                <a:cubicBezTo>
                  <a:pt x="893" y="1487"/>
                  <a:pt x="893" y="1487"/>
                  <a:pt x="893" y="1487"/>
                </a:cubicBezTo>
                <a:cubicBezTo>
                  <a:pt x="934" y="1487"/>
                  <a:pt x="968" y="1454"/>
                  <a:pt x="968" y="1412"/>
                </a:cubicBezTo>
                <a:cubicBezTo>
                  <a:pt x="968" y="1053"/>
                  <a:pt x="968" y="1053"/>
                  <a:pt x="968" y="1053"/>
                </a:cubicBezTo>
                <a:cubicBezTo>
                  <a:pt x="968" y="1034"/>
                  <a:pt x="980" y="1017"/>
                  <a:pt x="997" y="1011"/>
                </a:cubicBezTo>
                <a:cubicBezTo>
                  <a:pt x="1042" y="994"/>
                  <a:pt x="1072" y="951"/>
                  <a:pt x="1072" y="903"/>
                </a:cubicBezTo>
                <a:cubicBezTo>
                  <a:pt x="1072" y="648"/>
                  <a:pt x="1072" y="648"/>
                  <a:pt x="1072" y="648"/>
                </a:cubicBezTo>
                <a:cubicBezTo>
                  <a:pt x="1072" y="584"/>
                  <a:pt x="1021" y="533"/>
                  <a:pt x="957" y="533"/>
                </a:cubicBezTo>
                <a:cubicBezTo>
                  <a:pt x="786" y="533"/>
                  <a:pt x="786" y="533"/>
                  <a:pt x="786" y="533"/>
                </a:cubicBezTo>
                <a:cubicBezTo>
                  <a:pt x="761" y="533"/>
                  <a:pt x="741" y="512"/>
                  <a:pt x="741" y="488"/>
                </a:cubicBezTo>
                <a:cubicBezTo>
                  <a:pt x="741" y="463"/>
                  <a:pt x="761" y="443"/>
                  <a:pt x="786" y="443"/>
                </a:cubicBezTo>
                <a:cubicBezTo>
                  <a:pt x="957" y="443"/>
                  <a:pt x="957" y="443"/>
                  <a:pt x="957" y="443"/>
                </a:cubicBezTo>
                <a:cubicBezTo>
                  <a:pt x="1070" y="443"/>
                  <a:pt x="1162" y="535"/>
                  <a:pt x="1162" y="648"/>
                </a:cubicBezTo>
                <a:close/>
                <a:moveTo>
                  <a:pt x="0" y="648"/>
                </a:moveTo>
                <a:cubicBezTo>
                  <a:pt x="0" y="903"/>
                  <a:pt x="0" y="903"/>
                  <a:pt x="0" y="903"/>
                </a:cubicBezTo>
                <a:cubicBezTo>
                  <a:pt x="0" y="977"/>
                  <a:pt x="41" y="1045"/>
                  <a:pt x="105" y="1081"/>
                </a:cubicBezTo>
                <a:cubicBezTo>
                  <a:pt x="105" y="1413"/>
                  <a:pt x="105" y="1413"/>
                  <a:pt x="105" y="1413"/>
                </a:cubicBezTo>
                <a:cubicBezTo>
                  <a:pt x="105" y="1504"/>
                  <a:pt x="179" y="1577"/>
                  <a:pt x="269" y="1577"/>
                </a:cubicBezTo>
                <a:cubicBezTo>
                  <a:pt x="451" y="1577"/>
                  <a:pt x="451" y="1577"/>
                  <a:pt x="451" y="1577"/>
                </a:cubicBezTo>
                <a:cubicBezTo>
                  <a:pt x="541" y="1577"/>
                  <a:pt x="615" y="1504"/>
                  <a:pt x="615" y="1413"/>
                </a:cubicBezTo>
                <a:cubicBezTo>
                  <a:pt x="615" y="1081"/>
                  <a:pt x="615" y="1081"/>
                  <a:pt x="615" y="1081"/>
                </a:cubicBezTo>
                <a:cubicBezTo>
                  <a:pt x="679" y="1045"/>
                  <a:pt x="720" y="977"/>
                  <a:pt x="720" y="903"/>
                </a:cubicBezTo>
                <a:cubicBezTo>
                  <a:pt x="720" y="648"/>
                  <a:pt x="720" y="648"/>
                  <a:pt x="720" y="648"/>
                </a:cubicBezTo>
                <a:cubicBezTo>
                  <a:pt x="719" y="535"/>
                  <a:pt x="627" y="443"/>
                  <a:pt x="515" y="443"/>
                </a:cubicBezTo>
                <a:cubicBezTo>
                  <a:pt x="205" y="443"/>
                  <a:pt x="205" y="443"/>
                  <a:pt x="205" y="443"/>
                </a:cubicBezTo>
                <a:cubicBezTo>
                  <a:pt x="92" y="443"/>
                  <a:pt x="0" y="535"/>
                  <a:pt x="0" y="648"/>
                </a:cubicBezTo>
                <a:close/>
                <a:moveTo>
                  <a:pt x="90" y="648"/>
                </a:moveTo>
                <a:cubicBezTo>
                  <a:pt x="90" y="584"/>
                  <a:pt x="142" y="533"/>
                  <a:pt x="205" y="533"/>
                </a:cubicBezTo>
                <a:cubicBezTo>
                  <a:pt x="515" y="533"/>
                  <a:pt x="515" y="533"/>
                  <a:pt x="515" y="533"/>
                </a:cubicBezTo>
                <a:cubicBezTo>
                  <a:pt x="579" y="533"/>
                  <a:pt x="630" y="584"/>
                  <a:pt x="630" y="648"/>
                </a:cubicBezTo>
                <a:cubicBezTo>
                  <a:pt x="630" y="897"/>
                  <a:pt x="630" y="897"/>
                  <a:pt x="630" y="897"/>
                </a:cubicBezTo>
                <a:cubicBezTo>
                  <a:pt x="630" y="897"/>
                  <a:pt x="630" y="897"/>
                  <a:pt x="630" y="897"/>
                </a:cubicBezTo>
                <a:cubicBezTo>
                  <a:pt x="630" y="903"/>
                  <a:pt x="630" y="903"/>
                  <a:pt x="630" y="903"/>
                </a:cubicBezTo>
                <a:cubicBezTo>
                  <a:pt x="630" y="951"/>
                  <a:pt x="599" y="994"/>
                  <a:pt x="554" y="1010"/>
                </a:cubicBezTo>
                <a:cubicBezTo>
                  <a:pt x="537" y="1017"/>
                  <a:pt x="525" y="1034"/>
                  <a:pt x="525" y="1052"/>
                </a:cubicBezTo>
                <a:cubicBezTo>
                  <a:pt x="525" y="1413"/>
                  <a:pt x="525" y="1413"/>
                  <a:pt x="525" y="1413"/>
                </a:cubicBezTo>
                <a:cubicBezTo>
                  <a:pt x="525" y="1454"/>
                  <a:pt x="492" y="1487"/>
                  <a:pt x="451" y="1487"/>
                </a:cubicBezTo>
                <a:cubicBezTo>
                  <a:pt x="269" y="1487"/>
                  <a:pt x="269" y="1487"/>
                  <a:pt x="269" y="1487"/>
                </a:cubicBezTo>
                <a:cubicBezTo>
                  <a:pt x="228" y="1487"/>
                  <a:pt x="195" y="1454"/>
                  <a:pt x="195" y="1413"/>
                </a:cubicBezTo>
                <a:cubicBezTo>
                  <a:pt x="195" y="1053"/>
                  <a:pt x="195" y="1053"/>
                  <a:pt x="195" y="1053"/>
                </a:cubicBezTo>
                <a:cubicBezTo>
                  <a:pt x="195" y="1034"/>
                  <a:pt x="183" y="1017"/>
                  <a:pt x="166" y="1011"/>
                </a:cubicBezTo>
                <a:cubicBezTo>
                  <a:pt x="121" y="994"/>
                  <a:pt x="90" y="951"/>
                  <a:pt x="90" y="903"/>
                </a:cubicBezTo>
                <a:lnTo>
                  <a:pt x="90" y="6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5" name="Freeform 134"/>
          <p:cNvSpPr>
            <a:spLocks noEditPoints="1"/>
          </p:cNvSpPr>
          <p:nvPr/>
        </p:nvSpPr>
        <p:spPr bwMode="auto">
          <a:xfrm>
            <a:off x="6205705" y="5714494"/>
            <a:ext cx="830016" cy="206056"/>
          </a:xfrm>
          <a:custGeom>
            <a:avLst/>
            <a:gdLst>
              <a:gd name="T0" fmla="*/ 789 w 1579"/>
              <a:gd name="T1" fmla="*/ 0 h 392"/>
              <a:gd name="T2" fmla="*/ 593 w 1579"/>
              <a:gd name="T3" fmla="*/ 196 h 392"/>
              <a:gd name="T4" fmla="*/ 789 w 1579"/>
              <a:gd name="T5" fmla="*/ 392 h 392"/>
              <a:gd name="T6" fmla="*/ 985 w 1579"/>
              <a:gd name="T7" fmla="*/ 196 h 392"/>
              <a:gd name="T8" fmla="*/ 789 w 1579"/>
              <a:gd name="T9" fmla="*/ 0 h 392"/>
              <a:gd name="T10" fmla="*/ 789 w 1579"/>
              <a:gd name="T11" fmla="*/ 303 h 392"/>
              <a:gd name="T12" fmla="*/ 683 w 1579"/>
              <a:gd name="T13" fmla="*/ 196 h 392"/>
              <a:gd name="T14" fmla="*/ 789 w 1579"/>
              <a:gd name="T15" fmla="*/ 90 h 392"/>
              <a:gd name="T16" fmla="*/ 896 w 1579"/>
              <a:gd name="T17" fmla="*/ 196 h 392"/>
              <a:gd name="T18" fmla="*/ 789 w 1579"/>
              <a:gd name="T19" fmla="*/ 303 h 392"/>
              <a:gd name="T20" fmla="*/ 196 w 1579"/>
              <a:gd name="T21" fmla="*/ 392 h 392"/>
              <a:gd name="T22" fmla="*/ 392 w 1579"/>
              <a:gd name="T23" fmla="*/ 196 h 392"/>
              <a:gd name="T24" fmla="*/ 196 w 1579"/>
              <a:gd name="T25" fmla="*/ 0 h 392"/>
              <a:gd name="T26" fmla="*/ 0 w 1579"/>
              <a:gd name="T27" fmla="*/ 196 h 392"/>
              <a:gd name="T28" fmla="*/ 196 w 1579"/>
              <a:gd name="T29" fmla="*/ 392 h 392"/>
              <a:gd name="T30" fmla="*/ 196 w 1579"/>
              <a:gd name="T31" fmla="*/ 90 h 392"/>
              <a:gd name="T32" fmla="*/ 302 w 1579"/>
              <a:gd name="T33" fmla="*/ 196 h 392"/>
              <a:gd name="T34" fmla="*/ 196 w 1579"/>
              <a:gd name="T35" fmla="*/ 303 h 392"/>
              <a:gd name="T36" fmla="*/ 89 w 1579"/>
              <a:gd name="T37" fmla="*/ 196 h 392"/>
              <a:gd name="T38" fmla="*/ 196 w 1579"/>
              <a:gd name="T39" fmla="*/ 90 h 392"/>
              <a:gd name="T40" fmla="*/ 1383 w 1579"/>
              <a:gd name="T41" fmla="*/ 0 h 392"/>
              <a:gd name="T42" fmla="*/ 1187 w 1579"/>
              <a:gd name="T43" fmla="*/ 196 h 392"/>
              <a:gd name="T44" fmla="*/ 1383 w 1579"/>
              <a:gd name="T45" fmla="*/ 392 h 392"/>
              <a:gd name="T46" fmla="*/ 1579 w 1579"/>
              <a:gd name="T47" fmla="*/ 196 h 392"/>
              <a:gd name="T48" fmla="*/ 1383 w 1579"/>
              <a:gd name="T49" fmla="*/ 0 h 392"/>
              <a:gd name="T50" fmla="*/ 1383 w 1579"/>
              <a:gd name="T51" fmla="*/ 303 h 392"/>
              <a:gd name="T52" fmla="*/ 1277 w 1579"/>
              <a:gd name="T53" fmla="*/ 196 h 392"/>
              <a:gd name="T54" fmla="*/ 1383 w 1579"/>
              <a:gd name="T55" fmla="*/ 90 h 392"/>
              <a:gd name="T56" fmla="*/ 1489 w 1579"/>
              <a:gd name="T57" fmla="*/ 196 h 392"/>
              <a:gd name="T58" fmla="*/ 1383 w 1579"/>
              <a:gd name="T59" fmla="*/ 303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79" h="392">
                <a:moveTo>
                  <a:pt x="789" y="0"/>
                </a:moveTo>
                <a:cubicBezTo>
                  <a:pt x="681" y="0"/>
                  <a:pt x="593" y="88"/>
                  <a:pt x="593" y="196"/>
                </a:cubicBezTo>
                <a:cubicBezTo>
                  <a:pt x="593" y="304"/>
                  <a:pt x="681" y="392"/>
                  <a:pt x="789" y="392"/>
                </a:cubicBezTo>
                <a:cubicBezTo>
                  <a:pt x="898" y="392"/>
                  <a:pt x="985" y="304"/>
                  <a:pt x="985" y="196"/>
                </a:cubicBezTo>
                <a:cubicBezTo>
                  <a:pt x="985" y="88"/>
                  <a:pt x="898" y="0"/>
                  <a:pt x="789" y="0"/>
                </a:cubicBezTo>
                <a:close/>
                <a:moveTo>
                  <a:pt x="789" y="303"/>
                </a:moveTo>
                <a:cubicBezTo>
                  <a:pt x="731" y="303"/>
                  <a:pt x="683" y="255"/>
                  <a:pt x="683" y="196"/>
                </a:cubicBezTo>
                <a:cubicBezTo>
                  <a:pt x="683" y="138"/>
                  <a:pt x="731" y="90"/>
                  <a:pt x="789" y="90"/>
                </a:cubicBezTo>
                <a:cubicBezTo>
                  <a:pt x="848" y="90"/>
                  <a:pt x="896" y="138"/>
                  <a:pt x="896" y="196"/>
                </a:cubicBezTo>
                <a:cubicBezTo>
                  <a:pt x="896" y="255"/>
                  <a:pt x="848" y="303"/>
                  <a:pt x="789" y="303"/>
                </a:cubicBezTo>
                <a:close/>
                <a:moveTo>
                  <a:pt x="196" y="392"/>
                </a:moveTo>
                <a:cubicBezTo>
                  <a:pt x="304" y="392"/>
                  <a:pt x="392" y="304"/>
                  <a:pt x="392" y="196"/>
                </a:cubicBezTo>
                <a:cubicBezTo>
                  <a:pt x="392" y="88"/>
                  <a:pt x="304" y="0"/>
                  <a:pt x="196" y="0"/>
                </a:cubicBezTo>
                <a:cubicBezTo>
                  <a:pt x="88" y="0"/>
                  <a:pt x="0" y="88"/>
                  <a:pt x="0" y="196"/>
                </a:cubicBezTo>
                <a:cubicBezTo>
                  <a:pt x="0" y="304"/>
                  <a:pt x="88" y="392"/>
                  <a:pt x="196" y="392"/>
                </a:cubicBezTo>
                <a:close/>
                <a:moveTo>
                  <a:pt x="196" y="90"/>
                </a:moveTo>
                <a:cubicBezTo>
                  <a:pt x="255" y="90"/>
                  <a:pt x="302" y="138"/>
                  <a:pt x="302" y="196"/>
                </a:cubicBezTo>
                <a:cubicBezTo>
                  <a:pt x="302" y="255"/>
                  <a:pt x="255" y="303"/>
                  <a:pt x="196" y="303"/>
                </a:cubicBezTo>
                <a:cubicBezTo>
                  <a:pt x="137" y="303"/>
                  <a:pt x="89" y="255"/>
                  <a:pt x="89" y="196"/>
                </a:cubicBezTo>
                <a:cubicBezTo>
                  <a:pt x="89" y="138"/>
                  <a:pt x="137" y="90"/>
                  <a:pt x="196" y="90"/>
                </a:cubicBezTo>
                <a:close/>
                <a:moveTo>
                  <a:pt x="1383" y="0"/>
                </a:moveTo>
                <a:cubicBezTo>
                  <a:pt x="1275" y="0"/>
                  <a:pt x="1187" y="88"/>
                  <a:pt x="1187" y="196"/>
                </a:cubicBezTo>
                <a:cubicBezTo>
                  <a:pt x="1187" y="304"/>
                  <a:pt x="1275" y="392"/>
                  <a:pt x="1383" y="392"/>
                </a:cubicBezTo>
                <a:cubicBezTo>
                  <a:pt x="1491" y="392"/>
                  <a:pt x="1579" y="304"/>
                  <a:pt x="1579" y="196"/>
                </a:cubicBezTo>
                <a:cubicBezTo>
                  <a:pt x="1579" y="88"/>
                  <a:pt x="1491" y="0"/>
                  <a:pt x="1383" y="0"/>
                </a:cubicBezTo>
                <a:close/>
                <a:moveTo>
                  <a:pt x="1383" y="303"/>
                </a:moveTo>
                <a:cubicBezTo>
                  <a:pt x="1324" y="303"/>
                  <a:pt x="1277" y="255"/>
                  <a:pt x="1277" y="196"/>
                </a:cubicBezTo>
                <a:cubicBezTo>
                  <a:pt x="1277" y="138"/>
                  <a:pt x="1324" y="90"/>
                  <a:pt x="1383" y="90"/>
                </a:cubicBezTo>
                <a:cubicBezTo>
                  <a:pt x="1442" y="90"/>
                  <a:pt x="1489" y="138"/>
                  <a:pt x="1489" y="196"/>
                </a:cubicBezTo>
                <a:cubicBezTo>
                  <a:pt x="1489" y="255"/>
                  <a:pt x="1442" y="303"/>
                  <a:pt x="1383" y="3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" name="Freeform 124"/>
          <p:cNvSpPr>
            <a:spLocks noEditPoints="1"/>
          </p:cNvSpPr>
          <p:nvPr/>
        </p:nvSpPr>
        <p:spPr bwMode="auto">
          <a:xfrm>
            <a:off x="8433369" y="3395881"/>
            <a:ext cx="829692" cy="732782"/>
          </a:xfrm>
          <a:custGeom>
            <a:avLst/>
            <a:gdLst>
              <a:gd name="T0" fmla="*/ 1193 w 1578"/>
              <a:gd name="T1" fmla="*/ 1296 h 1394"/>
              <a:gd name="T2" fmla="*/ 1408 w 1578"/>
              <a:gd name="T3" fmla="*/ 1346 h 1394"/>
              <a:gd name="T4" fmla="*/ 1484 w 1578"/>
              <a:gd name="T5" fmla="*/ 1341 h 1394"/>
              <a:gd name="T6" fmla="*/ 1538 w 1578"/>
              <a:gd name="T7" fmla="*/ 1291 h 1394"/>
              <a:gd name="T8" fmla="*/ 1510 w 1578"/>
              <a:gd name="T9" fmla="*/ 1222 h 1394"/>
              <a:gd name="T10" fmla="*/ 1420 w 1578"/>
              <a:gd name="T11" fmla="*/ 1116 h 1394"/>
              <a:gd name="T12" fmla="*/ 1578 w 1578"/>
              <a:gd name="T13" fmla="*/ 697 h 1394"/>
              <a:gd name="T14" fmla="*/ 789 w 1578"/>
              <a:gd name="T15" fmla="*/ 0 h 1394"/>
              <a:gd name="T16" fmla="*/ 0 w 1578"/>
              <a:gd name="T17" fmla="*/ 697 h 1394"/>
              <a:gd name="T18" fmla="*/ 789 w 1578"/>
              <a:gd name="T19" fmla="*/ 1394 h 1394"/>
              <a:gd name="T20" fmla="*/ 1193 w 1578"/>
              <a:gd name="T21" fmla="*/ 1296 h 1394"/>
              <a:gd name="T22" fmla="*/ 89 w 1578"/>
              <a:gd name="T23" fmla="*/ 697 h 1394"/>
              <a:gd name="T24" fmla="*/ 789 w 1578"/>
              <a:gd name="T25" fmla="*/ 89 h 1394"/>
              <a:gd name="T26" fmla="*/ 1489 w 1578"/>
              <a:gd name="T27" fmla="*/ 697 h 1394"/>
              <a:gd name="T28" fmla="*/ 1335 w 1578"/>
              <a:gd name="T29" fmla="*/ 1077 h 1394"/>
              <a:gd name="T30" fmla="*/ 1326 w 1578"/>
              <a:gd name="T31" fmla="*/ 1123 h 1394"/>
              <a:gd name="T32" fmla="*/ 1411 w 1578"/>
              <a:gd name="T33" fmla="*/ 1256 h 1394"/>
              <a:gd name="T34" fmla="*/ 1408 w 1578"/>
              <a:gd name="T35" fmla="*/ 1256 h 1394"/>
              <a:gd name="T36" fmla="*/ 1217 w 1578"/>
              <a:gd name="T37" fmla="*/ 1206 h 1394"/>
              <a:gd name="T38" fmla="*/ 1193 w 1578"/>
              <a:gd name="T39" fmla="*/ 1200 h 1394"/>
              <a:gd name="T40" fmla="*/ 1171 w 1578"/>
              <a:gd name="T41" fmla="*/ 1206 h 1394"/>
              <a:gd name="T42" fmla="*/ 789 w 1578"/>
              <a:gd name="T43" fmla="*/ 1305 h 1394"/>
              <a:gd name="T44" fmla="*/ 89 w 1578"/>
              <a:gd name="T45" fmla="*/ 697 h 1394"/>
              <a:gd name="T46" fmla="*/ 789 w 1578"/>
              <a:gd name="T47" fmla="*/ 1085 h 1394"/>
              <a:gd name="T48" fmla="*/ 744 w 1578"/>
              <a:gd name="T49" fmla="*/ 1040 h 1394"/>
              <a:gd name="T50" fmla="*/ 744 w 1578"/>
              <a:gd name="T51" fmla="*/ 973 h 1394"/>
              <a:gd name="T52" fmla="*/ 661 w 1578"/>
              <a:gd name="T53" fmla="*/ 973 h 1394"/>
              <a:gd name="T54" fmla="*/ 616 w 1578"/>
              <a:gd name="T55" fmla="*/ 928 h 1394"/>
              <a:gd name="T56" fmla="*/ 661 w 1578"/>
              <a:gd name="T57" fmla="*/ 883 h 1394"/>
              <a:gd name="T58" fmla="*/ 838 w 1578"/>
              <a:gd name="T59" fmla="*/ 883 h 1394"/>
              <a:gd name="T60" fmla="*/ 901 w 1578"/>
              <a:gd name="T61" fmla="*/ 812 h 1394"/>
              <a:gd name="T62" fmla="*/ 838 w 1578"/>
              <a:gd name="T63" fmla="*/ 741 h 1394"/>
              <a:gd name="T64" fmla="*/ 740 w 1578"/>
              <a:gd name="T65" fmla="*/ 741 h 1394"/>
              <a:gd name="T66" fmla="*/ 587 w 1578"/>
              <a:gd name="T67" fmla="*/ 581 h 1394"/>
              <a:gd name="T68" fmla="*/ 740 w 1578"/>
              <a:gd name="T69" fmla="*/ 420 h 1394"/>
              <a:gd name="T70" fmla="*/ 744 w 1578"/>
              <a:gd name="T71" fmla="*/ 420 h 1394"/>
              <a:gd name="T72" fmla="*/ 744 w 1578"/>
              <a:gd name="T73" fmla="*/ 355 h 1394"/>
              <a:gd name="T74" fmla="*/ 789 w 1578"/>
              <a:gd name="T75" fmla="*/ 310 h 1394"/>
              <a:gd name="T76" fmla="*/ 834 w 1578"/>
              <a:gd name="T77" fmla="*/ 355 h 1394"/>
              <a:gd name="T78" fmla="*/ 834 w 1578"/>
              <a:gd name="T79" fmla="*/ 420 h 1394"/>
              <a:gd name="T80" fmla="*/ 913 w 1578"/>
              <a:gd name="T81" fmla="*/ 420 h 1394"/>
              <a:gd name="T82" fmla="*/ 958 w 1578"/>
              <a:gd name="T83" fmla="*/ 465 h 1394"/>
              <a:gd name="T84" fmla="*/ 913 w 1578"/>
              <a:gd name="T85" fmla="*/ 510 h 1394"/>
              <a:gd name="T86" fmla="*/ 740 w 1578"/>
              <a:gd name="T87" fmla="*/ 510 h 1394"/>
              <a:gd name="T88" fmla="*/ 677 w 1578"/>
              <a:gd name="T89" fmla="*/ 581 h 1394"/>
              <a:gd name="T90" fmla="*/ 740 w 1578"/>
              <a:gd name="T91" fmla="*/ 652 h 1394"/>
              <a:gd name="T92" fmla="*/ 838 w 1578"/>
              <a:gd name="T93" fmla="*/ 652 h 1394"/>
              <a:gd name="T94" fmla="*/ 991 w 1578"/>
              <a:gd name="T95" fmla="*/ 812 h 1394"/>
              <a:gd name="T96" fmla="*/ 840 w 1578"/>
              <a:gd name="T97" fmla="*/ 973 h 1394"/>
              <a:gd name="T98" fmla="*/ 834 w 1578"/>
              <a:gd name="T99" fmla="*/ 973 h 1394"/>
              <a:gd name="T100" fmla="*/ 834 w 1578"/>
              <a:gd name="T101" fmla="*/ 1040 h 1394"/>
              <a:gd name="T102" fmla="*/ 789 w 1578"/>
              <a:gd name="T103" fmla="*/ 1085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78" h="1394">
                <a:moveTo>
                  <a:pt x="1193" y="1296"/>
                </a:moveTo>
                <a:cubicBezTo>
                  <a:pt x="1257" y="1329"/>
                  <a:pt x="1329" y="1346"/>
                  <a:pt x="1408" y="1346"/>
                </a:cubicBezTo>
                <a:cubicBezTo>
                  <a:pt x="1434" y="1346"/>
                  <a:pt x="1460" y="1344"/>
                  <a:pt x="1484" y="1341"/>
                </a:cubicBezTo>
                <a:cubicBezTo>
                  <a:pt x="1511" y="1337"/>
                  <a:pt x="1532" y="1317"/>
                  <a:pt x="1538" y="1291"/>
                </a:cubicBezTo>
                <a:cubicBezTo>
                  <a:pt x="1544" y="1264"/>
                  <a:pt x="1533" y="1237"/>
                  <a:pt x="1510" y="1222"/>
                </a:cubicBezTo>
                <a:cubicBezTo>
                  <a:pt x="1471" y="1196"/>
                  <a:pt x="1441" y="1160"/>
                  <a:pt x="1420" y="1116"/>
                </a:cubicBezTo>
                <a:cubicBezTo>
                  <a:pt x="1522" y="996"/>
                  <a:pt x="1578" y="847"/>
                  <a:pt x="1578" y="697"/>
                </a:cubicBezTo>
                <a:cubicBezTo>
                  <a:pt x="1578" y="312"/>
                  <a:pt x="1224" y="0"/>
                  <a:pt x="789" y="0"/>
                </a:cubicBezTo>
                <a:cubicBezTo>
                  <a:pt x="354" y="0"/>
                  <a:pt x="0" y="312"/>
                  <a:pt x="0" y="697"/>
                </a:cubicBezTo>
                <a:cubicBezTo>
                  <a:pt x="0" y="1082"/>
                  <a:pt x="354" y="1394"/>
                  <a:pt x="789" y="1394"/>
                </a:cubicBezTo>
                <a:cubicBezTo>
                  <a:pt x="931" y="1394"/>
                  <a:pt x="1071" y="1360"/>
                  <a:pt x="1193" y="1296"/>
                </a:cubicBezTo>
                <a:close/>
                <a:moveTo>
                  <a:pt x="89" y="697"/>
                </a:moveTo>
                <a:cubicBezTo>
                  <a:pt x="89" y="362"/>
                  <a:pt x="403" y="89"/>
                  <a:pt x="789" y="89"/>
                </a:cubicBezTo>
                <a:cubicBezTo>
                  <a:pt x="1175" y="89"/>
                  <a:pt x="1489" y="362"/>
                  <a:pt x="1489" y="697"/>
                </a:cubicBezTo>
                <a:cubicBezTo>
                  <a:pt x="1489" y="836"/>
                  <a:pt x="1435" y="968"/>
                  <a:pt x="1335" y="1077"/>
                </a:cubicBezTo>
                <a:cubicBezTo>
                  <a:pt x="1323" y="1089"/>
                  <a:pt x="1320" y="1107"/>
                  <a:pt x="1326" y="1123"/>
                </a:cubicBezTo>
                <a:cubicBezTo>
                  <a:pt x="1345" y="1176"/>
                  <a:pt x="1374" y="1221"/>
                  <a:pt x="1411" y="1256"/>
                </a:cubicBezTo>
                <a:cubicBezTo>
                  <a:pt x="1410" y="1256"/>
                  <a:pt x="1409" y="1256"/>
                  <a:pt x="1408" y="1256"/>
                </a:cubicBezTo>
                <a:cubicBezTo>
                  <a:pt x="1336" y="1256"/>
                  <a:pt x="1272" y="1240"/>
                  <a:pt x="1217" y="1206"/>
                </a:cubicBezTo>
                <a:cubicBezTo>
                  <a:pt x="1210" y="1202"/>
                  <a:pt x="1202" y="1200"/>
                  <a:pt x="1193" y="1200"/>
                </a:cubicBezTo>
                <a:cubicBezTo>
                  <a:pt x="1185" y="1200"/>
                  <a:pt x="1178" y="1202"/>
                  <a:pt x="1171" y="1206"/>
                </a:cubicBezTo>
                <a:cubicBezTo>
                  <a:pt x="1057" y="1271"/>
                  <a:pt x="925" y="1305"/>
                  <a:pt x="789" y="1305"/>
                </a:cubicBezTo>
                <a:cubicBezTo>
                  <a:pt x="403" y="1305"/>
                  <a:pt x="89" y="1032"/>
                  <a:pt x="89" y="697"/>
                </a:cubicBezTo>
                <a:close/>
                <a:moveTo>
                  <a:pt x="789" y="1085"/>
                </a:moveTo>
                <a:cubicBezTo>
                  <a:pt x="764" y="1085"/>
                  <a:pt x="744" y="1065"/>
                  <a:pt x="744" y="1040"/>
                </a:cubicBezTo>
                <a:cubicBezTo>
                  <a:pt x="744" y="973"/>
                  <a:pt x="744" y="973"/>
                  <a:pt x="744" y="973"/>
                </a:cubicBezTo>
                <a:cubicBezTo>
                  <a:pt x="661" y="973"/>
                  <a:pt x="661" y="973"/>
                  <a:pt x="661" y="973"/>
                </a:cubicBezTo>
                <a:cubicBezTo>
                  <a:pt x="636" y="973"/>
                  <a:pt x="616" y="953"/>
                  <a:pt x="616" y="928"/>
                </a:cubicBezTo>
                <a:cubicBezTo>
                  <a:pt x="616" y="903"/>
                  <a:pt x="636" y="883"/>
                  <a:pt x="661" y="883"/>
                </a:cubicBezTo>
                <a:cubicBezTo>
                  <a:pt x="838" y="883"/>
                  <a:pt x="838" y="883"/>
                  <a:pt x="838" y="883"/>
                </a:cubicBezTo>
                <a:cubicBezTo>
                  <a:pt x="873" y="883"/>
                  <a:pt x="901" y="851"/>
                  <a:pt x="901" y="812"/>
                </a:cubicBezTo>
                <a:cubicBezTo>
                  <a:pt x="901" y="773"/>
                  <a:pt x="873" y="741"/>
                  <a:pt x="838" y="741"/>
                </a:cubicBezTo>
                <a:cubicBezTo>
                  <a:pt x="740" y="741"/>
                  <a:pt x="740" y="741"/>
                  <a:pt x="740" y="741"/>
                </a:cubicBezTo>
                <a:cubicBezTo>
                  <a:pt x="655" y="741"/>
                  <a:pt x="587" y="669"/>
                  <a:pt x="587" y="581"/>
                </a:cubicBezTo>
                <a:cubicBezTo>
                  <a:pt x="587" y="492"/>
                  <a:pt x="655" y="420"/>
                  <a:pt x="740" y="420"/>
                </a:cubicBezTo>
                <a:cubicBezTo>
                  <a:pt x="744" y="420"/>
                  <a:pt x="744" y="420"/>
                  <a:pt x="744" y="420"/>
                </a:cubicBezTo>
                <a:cubicBezTo>
                  <a:pt x="744" y="355"/>
                  <a:pt x="744" y="355"/>
                  <a:pt x="744" y="355"/>
                </a:cubicBezTo>
                <a:cubicBezTo>
                  <a:pt x="744" y="330"/>
                  <a:pt x="764" y="310"/>
                  <a:pt x="789" y="310"/>
                </a:cubicBezTo>
                <a:cubicBezTo>
                  <a:pt x="814" y="310"/>
                  <a:pt x="834" y="330"/>
                  <a:pt x="834" y="355"/>
                </a:cubicBezTo>
                <a:cubicBezTo>
                  <a:pt x="834" y="420"/>
                  <a:pt x="834" y="420"/>
                  <a:pt x="834" y="420"/>
                </a:cubicBezTo>
                <a:cubicBezTo>
                  <a:pt x="913" y="420"/>
                  <a:pt x="913" y="420"/>
                  <a:pt x="913" y="420"/>
                </a:cubicBezTo>
                <a:cubicBezTo>
                  <a:pt x="938" y="420"/>
                  <a:pt x="958" y="440"/>
                  <a:pt x="958" y="465"/>
                </a:cubicBezTo>
                <a:cubicBezTo>
                  <a:pt x="958" y="490"/>
                  <a:pt x="938" y="510"/>
                  <a:pt x="913" y="510"/>
                </a:cubicBezTo>
                <a:cubicBezTo>
                  <a:pt x="740" y="510"/>
                  <a:pt x="740" y="510"/>
                  <a:pt x="740" y="510"/>
                </a:cubicBezTo>
                <a:cubicBezTo>
                  <a:pt x="705" y="510"/>
                  <a:pt x="677" y="542"/>
                  <a:pt x="677" y="581"/>
                </a:cubicBezTo>
                <a:cubicBezTo>
                  <a:pt x="677" y="620"/>
                  <a:pt x="705" y="652"/>
                  <a:pt x="740" y="652"/>
                </a:cubicBezTo>
                <a:cubicBezTo>
                  <a:pt x="838" y="652"/>
                  <a:pt x="838" y="652"/>
                  <a:pt x="838" y="652"/>
                </a:cubicBezTo>
                <a:cubicBezTo>
                  <a:pt x="922" y="652"/>
                  <a:pt x="991" y="724"/>
                  <a:pt x="991" y="812"/>
                </a:cubicBezTo>
                <a:cubicBezTo>
                  <a:pt x="991" y="900"/>
                  <a:pt x="923" y="972"/>
                  <a:pt x="840" y="973"/>
                </a:cubicBezTo>
                <a:cubicBezTo>
                  <a:pt x="834" y="973"/>
                  <a:pt x="834" y="973"/>
                  <a:pt x="834" y="973"/>
                </a:cubicBezTo>
                <a:cubicBezTo>
                  <a:pt x="834" y="1040"/>
                  <a:pt x="834" y="1040"/>
                  <a:pt x="834" y="1040"/>
                </a:cubicBezTo>
                <a:cubicBezTo>
                  <a:pt x="834" y="1065"/>
                  <a:pt x="814" y="1085"/>
                  <a:pt x="789" y="10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6" name="Freeform 125"/>
          <p:cNvSpPr>
            <a:spLocks noEditPoints="1"/>
          </p:cNvSpPr>
          <p:nvPr/>
        </p:nvSpPr>
        <p:spPr bwMode="auto">
          <a:xfrm>
            <a:off x="10659531" y="3395505"/>
            <a:ext cx="829692" cy="733426"/>
          </a:xfrm>
          <a:custGeom>
            <a:avLst/>
            <a:gdLst>
              <a:gd name="T0" fmla="*/ 1193 w 1578"/>
              <a:gd name="T1" fmla="*/ 1297 h 1395"/>
              <a:gd name="T2" fmla="*/ 1409 w 1578"/>
              <a:gd name="T3" fmla="*/ 1347 h 1395"/>
              <a:gd name="T4" fmla="*/ 1484 w 1578"/>
              <a:gd name="T5" fmla="*/ 1342 h 1395"/>
              <a:gd name="T6" fmla="*/ 1539 w 1578"/>
              <a:gd name="T7" fmla="*/ 1291 h 1395"/>
              <a:gd name="T8" fmla="*/ 1510 w 1578"/>
              <a:gd name="T9" fmla="*/ 1222 h 1395"/>
              <a:gd name="T10" fmla="*/ 1420 w 1578"/>
              <a:gd name="T11" fmla="*/ 1116 h 1395"/>
              <a:gd name="T12" fmla="*/ 1578 w 1578"/>
              <a:gd name="T13" fmla="*/ 698 h 1395"/>
              <a:gd name="T14" fmla="*/ 789 w 1578"/>
              <a:gd name="T15" fmla="*/ 0 h 1395"/>
              <a:gd name="T16" fmla="*/ 0 w 1578"/>
              <a:gd name="T17" fmla="*/ 698 h 1395"/>
              <a:gd name="T18" fmla="*/ 789 w 1578"/>
              <a:gd name="T19" fmla="*/ 1395 h 1395"/>
              <a:gd name="T20" fmla="*/ 1193 w 1578"/>
              <a:gd name="T21" fmla="*/ 1297 h 1395"/>
              <a:gd name="T22" fmla="*/ 89 w 1578"/>
              <a:gd name="T23" fmla="*/ 698 h 1395"/>
              <a:gd name="T24" fmla="*/ 789 w 1578"/>
              <a:gd name="T25" fmla="*/ 90 h 1395"/>
              <a:gd name="T26" fmla="*/ 1489 w 1578"/>
              <a:gd name="T27" fmla="*/ 698 h 1395"/>
              <a:gd name="T28" fmla="*/ 1335 w 1578"/>
              <a:gd name="T29" fmla="*/ 1078 h 1395"/>
              <a:gd name="T30" fmla="*/ 1326 w 1578"/>
              <a:gd name="T31" fmla="*/ 1124 h 1395"/>
              <a:gd name="T32" fmla="*/ 1411 w 1578"/>
              <a:gd name="T33" fmla="*/ 1257 h 1395"/>
              <a:gd name="T34" fmla="*/ 1408 w 1578"/>
              <a:gd name="T35" fmla="*/ 1257 h 1395"/>
              <a:gd name="T36" fmla="*/ 1217 w 1578"/>
              <a:gd name="T37" fmla="*/ 1207 h 1395"/>
              <a:gd name="T38" fmla="*/ 1194 w 1578"/>
              <a:gd name="T39" fmla="*/ 1201 h 1395"/>
              <a:gd name="T40" fmla="*/ 1171 w 1578"/>
              <a:gd name="T41" fmla="*/ 1207 h 1395"/>
              <a:gd name="T42" fmla="*/ 789 w 1578"/>
              <a:gd name="T43" fmla="*/ 1306 h 1395"/>
              <a:gd name="T44" fmla="*/ 89 w 1578"/>
              <a:gd name="T45" fmla="*/ 698 h 1395"/>
              <a:gd name="T46" fmla="*/ 789 w 1578"/>
              <a:gd name="T47" fmla="*/ 754 h 1395"/>
              <a:gd name="T48" fmla="*/ 734 w 1578"/>
              <a:gd name="T49" fmla="*/ 698 h 1395"/>
              <a:gd name="T50" fmla="*/ 789 w 1578"/>
              <a:gd name="T51" fmla="*/ 642 h 1395"/>
              <a:gd name="T52" fmla="*/ 845 w 1578"/>
              <a:gd name="T53" fmla="*/ 698 h 1395"/>
              <a:gd name="T54" fmla="*/ 789 w 1578"/>
              <a:gd name="T55" fmla="*/ 754 h 1395"/>
              <a:gd name="T56" fmla="*/ 950 w 1578"/>
              <a:gd name="T57" fmla="*/ 698 h 1395"/>
              <a:gd name="T58" fmla="*/ 1006 w 1578"/>
              <a:gd name="T59" fmla="*/ 642 h 1395"/>
              <a:gd name="T60" fmla="*/ 1062 w 1578"/>
              <a:gd name="T61" fmla="*/ 698 h 1395"/>
              <a:gd name="T62" fmla="*/ 1006 w 1578"/>
              <a:gd name="T63" fmla="*/ 754 h 1395"/>
              <a:gd name="T64" fmla="*/ 950 w 1578"/>
              <a:gd name="T65" fmla="*/ 698 h 1395"/>
              <a:gd name="T66" fmla="*/ 629 w 1578"/>
              <a:gd name="T67" fmla="*/ 698 h 1395"/>
              <a:gd name="T68" fmla="*/ 573 w 1578"/>
              <a:gd name="T69" fmla="*/ 754 h 1395"/>
              <a:gd name="T70" fmla="*/ 517 w 1578"/>
              <a:gd name="T71" fmla="*/ 698 h 1395"/>
              <a:gd name="T72" fmla="*/ 573 w 1578"/>
              <a:gd name="T73" fmla="*/ 642 h 1395"/>
              <a:gd name="T74" fmla="*/ 629 w 1578"/>
              <a:gd name="T75" fmla="*/ 698 h 1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8" h="1395">
                <a:moveTo>
                  <a:pt x="1193" y="1297"/>
                </a:moveTo>
                <a:cubicBezTo>
                  <a:pt x="1257" y="1330"/>
                  <a:pt x="1329" y="1347"/>
                  <a:pt x="1409" y="1347"/>
                </a:cubicBezTo>
                <a:cubicBezTo>
                  <a:pt x="1435" y="1347"/>
                  <a:pt x="1460" y="1345"/>
                  <a:pt x="1484" y="1342"/>
                </a:cubicBezTo>
                <a:cubicBezTo>
                  <a:pt x="1511" y="1338"/>
                  <a:pt x="1532" y="1318"/>
                  <a:pt x="1539" y="1291"/>
                </a:cubicBezTo>
                <a:cubicBezTo>
                  <a:pt x="1545" y="1265"/>
                  <a:pt x="1533" y="1237"/>
                  <a:pt x="1510" y="1222"/>
                </a:cubicBezTo>
                <a:cubicBezTo>
                  <a:pt x="1471" y="1197"/>
                  <a:pt x="1441" y="1161"/>
                  <a:pt x="1420" y="1116"/>
                </a:cubicBezTo>
                <a:cubicBezTo>
                  <a:pt x="1522" y="996"/>
                  <a:pt x="1578" y="848"/>
                  <a:pt x="1578" y="698"/>
                </a:cubicBezTo>
                <a:cubicBezTo>
                  <a:pt x="1578" y="313"/>
                  <a:pt x="1224" y="0"/>
                  <a:pt x="789" y="0"/>
                </a:cubicBezTo>
                <a:cubicBezTo>
                  <a:pt x="354" y="0"/>
                  <a:pt x="0" y="313"/>
                  <a:pt x="0" y="698"/>
                </a:cubicBezTo>
                <a:cubicBezTo>
                  <a:pt x="0" y="1083"/>
                  <a:pt x="354" y="1395"/>
                  <a:pt x="789" y="1395"/>
                </a:cubicBezTo>
                <a:cubicBezTo>
                  <a:pt x="932" y="1395"/>
                  <a:pt x="1071" y="1361"/>
                  <a:pt x="1193" y="1297"/>
                </a:cubicBezTo>
                <a:close/>
                <a:moveTo>
                  <a:pt x="89" y="698"/>
                </a:moveTo>
                <a:cubicBezTo>
                  <a:pt x="89" y="363"/>
                  <a:pt x="403" y="90"/>
                  <a:pt x="789" y="90"/>
                </a:cubicBezTo>
                <a:cubicBezTo>
                  <a:pt x="1175" y="90"/>
                  <a:pt x="1489" y="363"/>
                  <a:pt x="1489" y="698"/>
                </a:cubicBezTo>
                <a:cubicBezTo>
                  <a:pt x="1489" y="837"/>
                  <a:pt x="1436" y="969"/>
                  <a:pt x="1335" y="1078"/>
                </a:cubicBezTo>
                <a:cubicBezTo>
                  <a:pt x="1324" y="1090"/>
                  <a:pt x="1320" y="1108"/>
                  <a:pt x="1326" y="1124"/>
                </a:cubicBezTo>
                <a:cubicBezTo>
                  <a:pt x="1346" y="1177"/>
                  <a:pt x="1374" y="1222"/>
                  <a:pt x="1411" y="1257"/>
                </a:cubicBezTo>
                <a:cubicBezTo>
                  <a:pt x="1410" y="1257"/>
                  <a:pt x="1409" y="1257"/>
                  <a:pt x="1408" y="1257"/>
                </a:cubicBezTo>
                <a:cubicBezTo>
                  <a:pt x="1336" y="1257"/>
                  <a:pt x="1272" y="1241"/>
                  <a:pt x="1217" y="1207"/>
                </a:cubicBezTo>
                <a:cubicBezTo>
                  <a:pt x="1210" y="1203"/>
                  <a:pt x="1202" y="1201"/>
                  <a:pt x="1194" y="1201"/>
                </a:cubicBezTo>
                <a:cubicBezTo>
                  <a:pt x="1186" y="1201"/>
                  <a:pt x="1178" y="1203"/>
                  <a:pt x="1171" y="1207"/>
                </a:cubicBezTo>
                <a:cubicBezTo>
                  <a:pt x="1057" y="1272"/>
                  <a:pt x="925" y="1306"/>
                  <a:pt x="789" y="1306"/>
                </a:cubicBezTo>
                <a:cubicBezTo>
                  <a:pt x="403" y="1306"/>
                  <a:pt x="89" y="1033"/>
                  <a:pt x="89" y="698"/>
                </a:cubicBezTo>
                <a:close/>
                <a:moveTo>
                  <a:pt x="789" y="754"/>
                </a:moveTo>
                <a:cubicBezTo>
                  <a:pt x="759" y="754"/>
                  <a:pt x="734" y="729"/>
                  <a:pt x="734" y="698"/>
                </a:cubicBezTo>
                <a:cubicBezTo>
                  <a:pt x="734" y="667"/>
                  <a:pt x="759" y="642"/>
                  <a:pt x="789" y="642"/>
                </a:cubicBezTo>
                <a:cubicBezTo>
                  <a:pt x="820" y="642"/>
                  <a:pt x="845" y="667"/>
                  <a:pt x="845" y="698"/>
                </a:cubicBezTo>
                <a:cubicBezTo>
                  <a:pt x="845" y="729"/>
                  <a:pt x="820" y="754"/>
                  <a:pt x="789" y="754"/>
                </a:cubicBezTo>
                <a:close/>
                <a:moveTo>
                  <a:pt x="950" y="698"/>
                </a:moveTo>
                <a:cubicBezTo>
                  <a:pt x="950" y="667"/>
                  <a:pt x="975" y="642"/>
                  <a:pt x="1006" y="642"/>
                </a:cubicBezTo>
                <a:cubicBezTo>
                  <a:pt x="1037" y="642"/>
                  <a:pt x="1062" y="667"/>
                  <a:pt x="1062" y="698"/>
                </a:cubicBezTo>
                <a:cubicBezTo>
                  <a:pt x="1062" y="729"/>
                  <a:pt x="1037" y="754"/>
                  <a:pt x="1006" y="754"/>
                </a:cubicBezTo>
                <a:cubicBezTo>
                  <a:pt x="975" y="754"/>
                  <a:pt x="950" y="729"/>
                  <a:pt x="950" y="698"/>
                </a:cubicBezTo>
                <a:close/>
                <a:moveTo>
                  <a:pt x="629" y="698"/>
                </a:moveTo>
                <a:cubicBezTo>
                  <a:pt x="629" y="729"/>
                  <a:pt x="604" y="754"/>
                  <a:pt x="573" y="754"/>
                </a:cubicBezTo>
                <a:cubicBezTo>
                  <a:pt x="542" y="754"/>
                  <a:pt x="517" y="729"/>
                  <a:pt x="517" y="698"/>
                </a:cubicBezTo>
                <a:cubicBezTo>
                  <a:pt x="517" y="667"/>
                  <a:pt x="542" y="642"/>
                  <a:pt x="573" y="642"/>
                </a:cubicBezTo>
                <a:cubicBezTo>
                  <a:pt x="604" y="642"/>
                  <a:pt x="629" y="667"/>
                  <a:pt x="629" y="6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8" name="Freeform 137"/>
          <p:cNvSpPr>
            <a:spLocks noEditPoints="1"/>
          </p:cNvSpPr>
          <p:nvPr/>
        </p:nvSpPr>
        <p:spPr bwMode="auto">
          <a:xfrm>
            <a:off x="17339890" y="3365828"/>
            <a:ext cx="830658" cy="784296"/>
          </a:xfrm>
          <a:custGeom>
            <a:avLst/>
            <a:gdLst>
              <a:gd name="T0" fmla="*/ 1295 w 1580"/>
              <a:gd name="T1" fmla="*/ 1239 h 1492"/>
              <a:gd name="T2" fmla="*/ 523 w 1580"/>
              <a:gd name="T3" fmla="*/ 1239 h 1492"/>
              <a:gd name="T4" fmla="*/ 289 w 1580"/>
              <a:gd name="T5" fmla="*/ 1473 h 1492"/>
              <a:gd name="T6" fmla="*/ 242 w 1580"/>
              <a:gd name="T7" fmla="*/ 1492 h 1492"/>
              <a:gd name="T8" fmla="*/ 217 w 1580"/>
              <a:gd name="T9" fmla="*/ 1487 h 1492"/>
              <a:gd name="T10" fmla="*/ 176 w 1580"/>
              <a:gd name="T11" fmla="*/ 1427 h 1492"/>
              <a:gd name="T12" fmla="*/ 176 w 1580"/>
              <a:gd name="T13" fmla="*/ 1238 h 1492"/>
              <a:gd name="T14" fmla="*/ 0 w 1580"/>
              <a:gd name="T15" fmla="*/ 1049 h 1492"/>
              <a:gd name="T16" fmla="*/ 0 w 1580"/>
              <a:gd name="T17" fmla="*/ 260 h 1492"/>
              <a:gd name="T18" fmla="*/ 189 w 1580"/>
              <a:gd name="T19" fmla="*/ 70 h 1492"/>
              <a:gd name="T20" fmla="*/ 940 w 1580"/>
              <a:gd name="T21" fmla="*/ 70 h 1492"/>
              <a:gd name="T22" fmla="*/ 985 w 1580"/>
              <a:gd name="T23" fmla="*/ 115 h 1492"/>
              <a:gd name="T24" fmla="*/ 940 w 1580"/>
              <a:gd name="T25" fmla="*/ 160 h 1492"/>
              <a:gd name="T26" fmla="*/ 189 w 1580"/>
              <a:gd name="T27" fmla="*/ 160 h 1492"/>
              <a:gd name="T28" fmla="*/ 89 w 1580"/>
              <a:gd name="T29" fmla="*/ 260 h 1492"/>
              <a:gd name="T30" fmla="*/ 89 w 1580"/>
              <a:gd name="T31" fmla="*/ 1050 h 1492"/>
              <a:gd name="T32" fmla="*/ 189 w 1580"/>
              <a:gd name="T33" fmla="*/ 1149 h 1492"/>
              <a:gd name="T34" fmla="*/ 221 w 1580"/>
              <a:gd name="T35" fmla="*/ 1149 h 1492"/>
              <a:gd name="T36" fmla="*/ 266 w 1580"/>
              <a:gd name="T37" fmla="*/ 1194 h 1492"/>
              <a:gd name="T38" fmla="*/ 266 w 1580"/>
              <a:gd name="T39" fmla="*/ 1370 h 1492"/>
              <a:gd name="T40" fmla="*/ 473 w 1580"/>
              <a:gd name="T41" fmla="*/ 1163 h 1492"/>
              <a:gd name="T42" fmla="*/ 504 w 1580"/>
              <a:gd name="T43" fmla="*/ 1149 h 1492"/>
              <a:gd name="T44" fmla="*/ 1294 w 1580"/>
              <a:gd name="T45" fmla="*/ 1149 h 1492"/>
              <a:gd name="T46" fmla="*/ 1394 w 1580"/>
              <a:gd name="T47" fmla="*/ 1050 h 1492"/>
              <a:gd name="T48" fmla="*/ 1394 w 1580"/>
              <a:gd name="T49" fmla="*/ 623 h 1492"/>
              <a:gd name="T50" fmla="*/ 1439 w 1580"/>
              <a:gd name="T51" fmla="*/ 578 h 1492"/>
              <a:gd name="T52" fmla="*/ 1484 w 1580"/>
              <a:gd name="T53" fmla="*/ 623 h 1492"/>
              <a:gd name="T54" fmla="*/ 1484 w 1580"/>
              <a:gd name="T55" fmla="*/ 1049 h 1492"/>
              <a:gd name="T56" fmla="*/ 1295 w 1580"/>
              <a:gd name="T57" fmla="*/ 1239 h 1492"/>
              <a:gd name="T58" fmla="*/ 1575 w 1580"/>
              <a:gd name="T59" fmla="*/ 45 h 1492"/>
              <a:gd name="T60" fmla="*/ 1562 w 1580"/>
              <a:gd name="T61" fmla="*/ 13 h 1492"/>
              <a:gd name="T62" fmla="*/ 1530 w 1580"/>
              <a:gd name="T63" fmla="*/ 0 h 1492"/>
              <a:gd name="T64" fmla="*/ 1499 w 1580"/>
              <a:gd name="T65" fmla="*/ 13 h 1492"/>
              <a:gd name="T66" fmla="*/ 1344 w 1580"/>
              <a:gd name="T67" fmla="*/ 168 h 1492"/>
              <a:gd name="T68" fmla="*/ 1190 w 1580"/>
              <a:gd name="T69" fmla="*/ 13 h 1492"/>
              <a:gd name="T70" fmla="*/ 1158 w 1580"/>
              <a:gd name="T71" fmla="*/ 0 h 1492"/>
              <a:gd name="T72" fmla="*/ 1126 w 1580"/>
              <a:gd name="T73" fmla="*/ 13 h 1492"/>
              <a:gd name="T74" fmla="*/ 1126 w 1580"/>
              <a:gd name="T75" fmla="*/ 76 h 1492"/>
              <a:gd name="T76" fmla="*/ 1281 w 1580"/>
              <a:gd name="T77" fmla="*/ 231 h 1492"/>
              <a:gd name="T78" fmla="*/ 1126 w 1580"/>
              <a:gd name="T79" fmla="*/ 386 h 1492"/>
              <a:gd name="T80" fmla="*/ 1126 w 1580"/>
              <a:gd name="T81" fmla="*/ 449 h 1492"/>
              <a:gd name="T82" fmla="*/ 1158 w 1580"/>
              <a:gd name="T83" fmla="*/ 462 h 1492"/>
              <a:gd name="T84" fmla="*/ 1190 w 1580"/>
              <a:gd name="T85" fmla="*/ 449 h 1492"/>
              <a:gd name="T86" fmla="*/ 1344 w 1580"/>
              <a:gd name="T87" fmla="*/ 294 h 1492"/>
              <a:gd name="T88" fmla="*/ 1499 w 1580"/>
              <a:gd name="T89" fmla="*/ 449 h 1492"/>
              <a:gd name="T90" fmla="*/ 1531 w 1580"/>
              <a:gd name="T91" fmla="*/ 462 h 1492"/>
              <a:gd name="T92" fmla="*/ 1563 w 1580"/>
              <a:gd name="T93" fmla="*/ 449 h 1492"/>
              <a:gd name="T94" fmla="*/ 1563 w 1580"/>
              <a:gd name="T95" fmla="*/ 386 h 1492"/>
              <a:gd name="T96" fmla="*/ 1407 w 1580"/>
              <a:gd name="T97" fmla="*/ 231 h 1492"/>
              <a:gd name="T98" fmla="*/ 1562 w 1580"/>
              <a:gd name="T99" fmla="*/ 77 h 1492"/>
              <a:gd name="T100" fmla="*/ 1575 w 1580"/>
              <a:gd name="T101" fmla="*/ 45 h 1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80" h="1492">
                <a:moveTo>
                  <a:pt x="1295" y="1239"/>
                </a:moveTo>
                <a:cubicBezTo>
                  <a:pt x="523" y="1239"/>
                  <a:pt x="523" y="1239"/>
                  <a:pt x="523" y="1239"/>
                </a:cubicBezTo>
                <a:cubicBezTo>
                  <a:pt x="289" y="1473"/>
                  <a:pt x="289" y="1473"/>
                  <a:pt x="289" y="1473"/>
                </a:cubicBezTo>
                <a:cubicBezTo>
                  <a:pt x="276" y="1486"/>
                  <a:pt x="260" y="1492"/>
                  <a:pt x="242" y="1492"/>
                </a:cubicBezTo>
                <a:cubicBezTo>
                  <a:pt x="233" y="1492"/>
                  <a:pt x="224" y="1491"/>
                  <a:pt x="217" y="1487"/>
                </a:cubicBezTo>
                <a:cubicBezTo>
                  <a:pt x="192" y="1477"/>
                  <a:pt x="176" y="1453"/>
                  <a:pt x="176" y="1427"/>
                </a:cubicBezTo>
                <a:cubicBezTo>
                  <a:pt x="176" y="1238"/>
                  <a:pt x="176" y="1238"/>
                  <a:pt x="176" y="1238"/>
                </a:cubicBezTo>
                <a:cubicBezTo>
                  <a:pt x="77" y="1232"/>
                  <a:pt x="0" y="1150"/>
                  <a:pt x="0" y="1049"/>
                </a:cubicBezTo>
                <a:cubicBezTo>
                  <a:pt x="0" y="260"/>
                  <a:pt x="0" y="260"/>
                  <a:pt x="0" y="260"/>
                </a:cubicBezTo>
                <a:cubicBezTo>
                  <a:pt x="0" y="155"/>
                  <a:pt x="85" y="70"/>
                  <a:pt x="189" y="70"/>
                </a:cubicBezTo>
                <a:cubicBezTo>
                  <a:pt x="940" y="70"/>
                  <a:pt x="940" y="70"/>
                  <a:pt x="940" y="70"/>
                </a:cubicBezTo>
                <a:cubicBezTo>
                  <a:pt x="964" y="70"/>
                  <a:pt x="985" y="91"/>
                  <a:pt x="985" y="115"/>
                </a:cubicBezTo>
                <a:cubicBezTo>
                  <a:pt x="985" y="140"/>
                  <a:pt x="964" y="160"/>
                  <a:pt x="940" y="160"/>
                </a:cubicBezTo>
                <a:cubicBezTo>
                  <a:pt x="189" y="160"/>
                  <a:pt x="189" y="160"/>
                  <a:pt x="189" y="160"/>
                </a:cubicBezTo>
                <a:cubicBezTo>
                  <a:pt x="134" y="160"/>
                  <a:pt x="89" y="205"/>
                  <a:pt x="89" y="260"/>
                </a:cubicBezTo>
                <a:cubicBezTo>
                  <a:pt x="89" y="1050"/>
                  <a:pt x="89" y="1050"/>
                  <a:pt x="89" y="1050"/>
                </a:cubicBezTo>
                <a:cubicBezTo>
                  <a:pt x="89" y="1105"/>
                  <a:pt x="134" y="1149"/>
                  <a:pt x="189" y="1149"/>
                </a:cubicBezTo>
                <a:cubicBezTo>
                  <a:pt x="221" y="1149"/>
                  <a:pt x="221" y="1149"/>
                  <a:pt x="221" y="1149"/>
                </a:cubicBezTo>
                <a:cubicBezTo>
                  <a:pt x="245" y="1149"/>
                  <a:pt x="266" y="1170"/>
                  <a:pt x="266" y="1194"/>
                </a:cubicBezTo>
                <a:cubicBezTo>
                  <a:pt x="266" y="1370"/>
                  <a:pt x="266" y="1370"/>
                  <a:pt x="266" y="1370"/>
                </a:cubicBezTo>
                <a:cubicBezTo>
                  <a:pt x="473" y="1163"/>
                  <a:pt x="473" y="1163"/>
                  <a:pt x="473" y="1163"/>
                </a:cubicBezTo>
                <a:cubicBezTo>
                  <a:pt x="481" y="1154"/>
                  <a:pt x="493" y="1149"/>
                  <a:pt x="504" y="1149"/>
                </a:cubicBezTo>
                <a:cubicBezTo>
                  <a:pt x="1294" y="1149"/>
                  <a:pt x="1294" y="1149"/>
                  <a:pt x="1294" y="1149"/>
                </a:cubicBezTo>
                <a:cubicBezTo>
                  <a:pt x="1349" y="1149"/>
                  <a:pt x="1394" y="1105"/>
                  <a:pt x="1394" y="1050"/>
                </a:cubicBezTo>
                <a:cubicBezTo>
                  <a:pt x="1394" y="623"/>
                  <a:pt x="1394" y="623"/>
                  <a:pt x="1394" y="623"/>
                </a:cubicBezTo>
                <a:cubicBezTo>
                  <a:pt x="1394" y="598"/>
                  <a:pt x="1414" y="578"/>
                  <a:pt x="1439" y="578"/>
                </a:cubicBezTo>
                <a:cubicBezTo>
                  <a:pt x="1464" y="578"/>
                  <a:pt x="1484" y="598"/>
                  <a:pt x="1484" y="623"/>
                </a:cubicBezTo>
                <a:cubicBezTo>
                  <a:pt x="1484" y="1049"/>
                  <a:pt x="1484" y="1049"/>
                  <a:pt x="1484" y="1049"/>
                </a:cubicBezTo>
                <a:cubicBezTo>
                  <a:pt x="1484" y="1154"/>
                  <a:pt x="1399" y="1239"/>
                  <a:pt x="1295" y="1239"/>
                </a:cubicBezTo>
                <a:close/>
                <a:moveTo>
                  <a:pt x="1575" y="45"/>
                </a:moveTo>
                <a:cubicBezTo>
                  <a:pt x="1575" y="33"/>
                  <a:pt x="1570" y="22"/>
                  <a:pt x="1562" y="13"/>
                </a:cubicBezTo>
                <a:cubicBezTo>
                  <a:pt x="1553" y="5"/>
                  <a:pt x="1542" y="0"/>
                  <a:pt x="1530" y="0"/>
                </a:cubicBezTo>
                <a:cubicBezTo>
                  <a:pt x="1518" y="0"/>
                  <a:pt x="1507" y="5"/>
                  <a:pt x="1499" y="13"/>
                </a:cubicBezTo>
                <a:cubicBezTo>
                  <a:pt x="1344" y="168"/>
                  <a:pt x="1344" y="168"/>
                  <a:pt x="1344" y="168"/>
                </a:cubicBezTo>
                <a:cubicBezTo>
                  <a:pt x="1190" y="13"/>
                  <a:pt x="1190" y="13"/>
                  <a:pt x="1190" y="13"/>
                </a:cubicBezTo>
                <a:cubicBezTo>
                  <a:pt x="1181" y="5"/>
                  <a:pt x="1170" y="0"/>
                  <a:pt x="1158" y="0"/>
                </a:cubicBezTo>
                <a:cubicBezTo>
                  <a:pt x="1146" y="0"/>
                  <a:pt x="1135" y="5"/>
                  <a:pt x="1126" y="13"/>
                </a:cubicBezTo>
                <a:cubicBezTo>
                  <a:pt x="1109" y="31"/>
                  <a:pt x="1109" y="59"/>
                  <a:pt x="1126" y="76"/>
                </a:cubicBezTo>
                <a:cubicBezTo>
                  <a:pt x="1281" y="231"/>
                  <a:pt x="1281" y="231"/>
                  <a:pt x="1281" y="231"/>
                </a:cubicBezTo>
                <a:cubicBezTo>
                  <a:pt x="1126" y="386"/>
                  <a:pt x="1126" y="386"/>
                  <a:pt x="1126" y="386"/>
                </a:cubicBezTo>
                <a:cubicBezTo>
                  <a:pt x="1109" y="403"/>
                  <a:pt x="1109" y="431"/>
                  <a:pt x="1126" y="449"/>
                </a:cubicBezTo>
                <a:cubicBezTo>
                  <a:pt x="1135" y="457"/>
                  <a:pt x="1146" y="462"/>
                  <a:pt x="1158" y="462"/>
                </a:cubicBezTo>
                <a:cubicBezTo>
                  <a:pt x="1170" y="462"/>
                  <a:pt x="1182" y="457"/>
                  <a:pt x="1190" y="449"/>
                </a:cubicBezTo>
                <a:cubicBezTo>
                  <a:pt x="1344" y="294"/>
                  <a:pt x="1344" y="294"/>
                  <a:pt x="1344" y="294"/>
                </a:cubicBezTo>
                <a:cubicBezTo>
                  <a:pt x="1499" y="449"/>
                  <a:pt x="1499" y="449"/>
                  <a:pt x="1499" y="449"/>
                </a:cubicBezTo>
                <a:cubicBezTo>
                  <a:pt x="1507" y="457"/>
                  <a:pt x="1519" y="462"/>
                  <a:pt x="1531" y="462"/>
                </a:cubicBezTo>
                <a:cubicBezTo>
                  <a:pt x="1543" y="462"/>
                  <a:pt x="1554" y="457"/>
                  <a:pt x="1563" y="449"/>
                </a:cubicBezTo>
                <a:cubicBezTo>
                  <a:pt x="1580" y="431"/>
                  <a:pt x="1580" y="403"/>
                  <a:pt x="1563" y="386"/>
                </a:cubicBezTo>
                <a:cubicBezTo>
                  <a:pt x="1407" y="231"/>
                  <a:pt x="1407" y="231"/>
                  <a:pt x="1407" y="231"/>
                </a:cubicBezTo>
                <a:cubicBezTo>
                  <a:pt x="1562" y="77"/>
                  <a:pt x="1562" y="77"/>
                  <a:pt x="1562" y="77"/>
                </a:cubicBezTo>
                <a:cubicBezTo>
                  <a:pt x="1570" y="68"/>
                  <a:pt x="1575" y="57"/>
                  <a:pt x="1575" y="4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9" name="Freeform 138"/>
          <p:cNvSpPr>
            <a:spLocks noEditPoints="1"/>
          </p:cNvSpPr>
          <p:nvPr/>
        </p:nvSpPr>
        <p:spPr bwMode="auto">
          <a:xfrm>
            <a:off x="19563983" y="3357185"/>
            <a:ext cx="830980" cy="799106"/>
          </a:xfrm>
          <a:custGeom>
            <a:avLst/>
            <a:gdLst>
              <a:gd name="T0" fmla="*/ 89 w 1580"/>
              <a:gd name="T1" fmla="*/ 324 h 1520"/>
              <a:gd name="T2" fmla="*/ 89 w 1580"/>
              <a:gd name="T3" fmla="*/ 1090 h 1520"/>
              <a:gd name="T4" fmla="*/ 185 w 1580"/>
              <a:gd name="T5" fmla="*/ 1185 h 1520"/>
              <a:gd name="T6" fmla="*/ 216 w 1580"/>
              <a:gd name="T7" fmla="*/ 1185 h 1520"/>
              <a:gd name="T8" fmla="*/ 261 w 1580"/>
              <a:gd name="T9" fmla="*/ 1230 h 1520"/>
              <a:gd name="T10" fmla="*/ 261 w 1580"/>
              <a:gd name="T11" fmla="*/ 1397 h 1520"/>
              <a:gd name="T12" fmla="*/ 459 w 1580"/>
              <a:gd name="T13" fmla="*/ 1198 h 1520"/>
              <a:gd name="T14" fmla="*/ 491 w 1580"/>
              <a:gd name="T15" fmla="*/ 1185 h 1520"/>
              <a:gd name="T16" fmla="*/ 1257 w 1580"/>
              <a:gd name="T17" fmla="*/ 1185 h 1520"/>
              <a:gd name="T18" fmla="*/ 1352 w 1580"/>
              <a:gd name="T19" fmla="*/ 1090 h 1520"/>
              <a:gd name="T20" fmla="*/ 1352 w 1580"/>
              <a:gd name="T21" fmla="*/ 676 h 1520"/>
              <a:gd name="T22" fmla="*/ 1397 w 1580"/>
              <a:gd name="T23" fmla="*/ 631 h 1520"/>
              <a:gd name="T24" fmla="*/ 1442 w 1580"/>
              <a:gd name="T25" fmla="*/ 676 h 1520"/>
              <a:gd name="T26" fmla="*/ 1442 w 1580"/>
              <a:gd name="T27" fmla="*/ 1089 h 1520"/>
              <a:gd name="T28" fmla="*/ 1257 w 1580"/>
              <a:gd name="T29" fmla="*/ 1274 h 1520"/>
              <a:gd name="T30" fmla="*/ 510 w 1580"/>
              <a:gd name="T31" fmla="*/ 1274 h 1520"/>
              <a:gd name="T32" fmla="*/ 283 w 1580"/>
              <a:gd name="T33" fmla="*/ 1501 h 1520"/>
              <a:gd name="T34" fmla="*/ 237 w 1580"/>
              <a:gd name="T35" fmla="*/ 1520 h 1520"/>
              <a:gd name="T36" fmla="*/ 212 w 1580"/>
              <a:gd name="T37" fmla="*/ 1515 h 1520"/>
              <a:gd name="T38" fmla="*/ 171 w 1580"/>
              <a:gd name="T39" fmla="*/ 1455 h 1520"/>
              <a:gd name="T40" fmla="*/ 171 w 1580"/>
              <a:gd name="T41" fmla="*/ 1274 h 1520"/>
              <a:gd name="T42" fmla="*/ 0 w 1580"/>
              <a:gd name="T43" fmla="*/ 1090 h 1520"/>
              <a:gd name="T44" fmla="*/ 0 w 1580"/>
              <a:gd name="T45" fmla="*/ 324 h 1520"/>
              <a:gd name="T46" fmla="*/ 185 w 1580"/>
              <a:gd name="T47" fmla="*/ 139 h 1520"/>
              <a:gd name="T48" fmla="*/ 912 w 1580"/>
              <a:gd name="T49" fmla="*/ 139 h 1520"/>
              <a:gd name="T50" fmla="*/ 957 w 1580"/>
              <a:gd name="T51" fmla="*/ 184 h 1520"/>
              <a:gd name="T52" fmla="*/ 912 w 1580"/>
              <a:gd name="T53" fmla="*/ 229 h 1520"/>
              <a:gd name="T54" fmla="*/ 185 w 1580"/>
              <a:gd name="T55" fmla="*/ 229 h 1520"/>
              <a:gd name="T56" fmla="*/ 89 w 1580"/>
              <a:gd name="T57" fmla="*/ 324 h 1520"/>
              <a:gd name="T58" fmla="*/ 1535 w 1580"/>
              <a:gd name="T59" fmla="*/ 239 h 1520"/>
              <a:gd name="T60" fmla="*/ 1342 w 1580"/>
              <a:gd name="T61" fmla="*/ 239 h 1520"/>
              <a:gd name="T62" fmla="*/ 1342 w 1580"/>
              <a:gd name="T63" fmla="*/ 45 h 1520"/>
              <a:gd name="T64" fmla="*/ 1297 w 1580"/>
              <a:gd name="T65" fmla="*/ 0 h 1520"/>
              <a:gd name="T66" fmla="*/ 1252 w 1580"/>
              <a:gd name="T67" fmla="*/ 45 h 1520"/>
              <a:gd name="T68" fmla="*/ 1252 w 1580"/>
              <a:gd name="T69" fmla="*/ 239 h 1520"/>
              <a:gd name="T70" fmla="*/ 1058 w 1580"/>
              <a:gd name="T71" fmla="*/ 239 h 1520"/>
              <a:gd name="T72" fmla="*/ 1013 w 1580"/>
              <a:gd name="T73" fmla="*/ 284 h 1520"/>
              <a:gd name="T74" fmla="*/ 1058 w 1580"/>
              <a:gd name="T75" fmla="*/ 329 h 1520"/>
              <a:gd name="T76" fmla="*/ 1252 w 1580"/>
              <a:gd name="T77" fmla="*/ 329 h 1520"/>
              <a:gd name="T78" fmla="*/ 1252 w 1580"/>
              <a:gd name="T79" fmla="*/ 523 h 1520"/>
              <a:gd name="T80" fmla="*/ 1297 w 1580"/>
              <a:gd name="T81" fmla="*/ 567 h 1520"/>
              <a:gd name="T82" fmla="*/ 1342 w 1580"/>
              <a:gd name="T83" fmla="*/ 522 h 1520"/>
              <a:gd name="T84" fmla="*/ 1342 w 1580"/>
              <a:gd name="T85" fmla="*/ 329 h 1520"/>
              <a:gd name="T86" fmla="*/ 1535 w 1580"/>
              <a:gd name="T87" fmla="*/ 329 h 1520"/>
              <a:gd name="T88" fmla="*/ 1580 w 1580"/>
              <a:gd name="T89" fmla="*/ 284 h 1520"/>
              <a:gd name="T90" fmla="*/ 1535 w 1580"/>
              <a:gd name="T91" fmla="*/ 239 h 1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80" h="1520">
                <a:moveTo>
                  <a:pt x="89" y="324"/>
                </a:moveTo>
                <a:cubicBezTo>
                  <a:pt x="89" y="1090"/>
                  <a:pt x="89" y="1090"/>
                  <a:pt x="89" y="1090"/>
                </a:cubicBezTo>
                <a:cubicBezTo>
                  <a:pt x="89" y="1142"/>
                  <a:pt x="132" y="1185"/>
                  <a:pt x="185" y="1185"/>
                </a:cubicBezTo>
                <a:cubicBezTo>
                  <a:pt x="216" y="1185"/>
                  <a:pt x="216" y="1185"/>
                  <a:pt x="216" y="1185"/>
                </a:cubicBezTo>
                <a:cubicBezTo>
                  <a:pt x="240" y="1185"/>
                  <a:pt x="261" y="1205"/>
                  <a:pt x="261" y="1230"/>
                </a:cubicBezTo>
                <a:cubicBezTo>
                  <a:pt x="261" y="1397"/>
                  <a:pt x="261" y="1397"/>
                  <a:pt x="261" y="1397"/>
                </a:cubicBezTo>
                <a:cubicBezTo>
                  <a:pt x="459" y="1198"/>
                  <a:pt x="459" y="1198"/>
                  <a:pt x="459" y="1198"/>
                </a:cubicBezTo>
                <a:cubicBezTo>
                  <a:pt x="467" y="1190"/>
                  <a:pt x="479" y="1185"/>
                  <a:pt x="491" y="1185"/>
                </a:cubicBezTo>
                <a:cubicBezTo>
                  <a:pt x="1257" y="1185"/>
                  <a:pt x="1257" y="1185"/>
                  <a:pt x="1257" y="1185"/>
                </a:cubicBezTo>
                <a:cubicBezTo>
                  <a:pt x="1309" y="1185"/>
                  <a:pt x="1352" y="1142"/>
                  <a:pt x="1352" y="1090"/>
                </a:cubicBezTo>
                <a:cubicBezTo>
                  <a:pt x="1352" y="676"/>
                  <a:pt x="1352" y="676"/>
                  <a:pt x="1352" y="676"/>
                </a:cubicBezTo>
                <a:cubicBezTo>
                  <a:pt x="1352" y="651"/>
                  <a:pt x="1372" y="631"/>
                  <a:pt x="1397" y="631"/>
                </a:cubicBezTo>
                <a:cubicBezTo>
                  <a:pt x="1422" y="631"/>
                  <a:pt x="1442" y="651"/>
                  <a:pt x="1442" y="676"/>
                </a:cubicBezTo>
                <a:cubicBezTo>
                  <a:pt x="1442" y="1089"/>
                  <a:pt x="1442" y="1089"/>
                  <a:pt x="1442" y="1089"/>
                </a:cubicBezTo>
                <a:cubicBezTo>
                  <a:pt x="1442" y="1191"/>
                  <a:pt x="1359" y="1274"/>
                  <a:pt x="1257" y="1274"/>
                </a:cubicBezTo>
                <a:cubicBezTo>
                  <a:pt x="510" y="1274"/>
                  <a:pt x="510" y="1274"/>
                  <a:pt x="510" y="1274"/>
                </a:cubicBezTo>
                <a:cubicBezTo>
                  <a:pt x="283" y="1501"/>
                  <a:pt x="283" y="1501"/>
                  <a:pt x="283" y="1501"/>
                </a:cubicBezTo>
                <a:cubicBezTo>
                  <a:pt x="271" y="1513"/>
                  <a:pt x="254" y="1520"/>
                  <a:pt x="237" y="1520"/>
                </a:cubicBezTo>
                <a:cubicBezTo>
                  <a:pt x="227" y="1520"/>
                  <a:pt x="219" y="1519"/>
                  <a:pt x="212" y="1515"/>
                </a:cubicBezTo>
                <a:cubicBezTo>
                  <a:pt x="187" y="1505"/>
                  <a:pt x="171" y="1482"/>
                  <a:pt x="171" y="1455"/>
                </a:cubicBezTo>
                <a:cubicBezTo>
                  <a:pt x="171" y="1274"/>
                  <a:pt x="171" y="1274"/>
                  <a:pt x="171" y="1274"/>
                </a:cubicBezTo>
                <a:cubicBezTo>
                  <a:pt x="75" y="1267"/>
                  <a:pt x="0" y="1187"/>
                  <a:pt x="0" y="1090"/>
                </a:cubicBezTo>
                <a:cubicBezTo>
                  <a:pt x="0" y="324"/>
                  <a:pt x="0" y="324"/>
                  <a:pt x="0" y="324"/>
                </a:cubicBezTo>
                <a:cubicBezTo>
                  <a:pt x="0" y="222"/>
                  <a:pt x="83" y="139"/>
                  <a:pt x="185" y="139"/>
                </a:cubicBezTo>
                <a:cubicBezTo>
                  <a:pt x="912" y="139"/>
                  <a:pt x="912" y="139"/>
                  <a:pt x="912" y="139"/>
                </a:cubicBezTo>
                <a:cubicBezTo>
                  <a:pt x="937" y="139"/>
                  <a:pt x="957" y="159"/>
                  <a:pt x="957" y="184"/>
                </a:cubicBezTo>
                <a:cubicBezTo>
                  <a:pt x="957" y="209"/>
                  <a:pt x="937" y="229"/>
                  <a:pt x="912" y="229"/>
                </a:cubicBezTo>
                <a:cubicBezTo>
                  <a:pt x="185" y="229"/>
                  <a:pt x="185" y="229"/>
                  <a:pt x="185" y="229"/>
                </a:cubicBezTo>
                <a:cubicBezTo>
                  <a:pt x="132" y="229"/>
                  <a:pt x="89" y="271"/>
                  <a:pt x="89" y="324"/>
                </a:cubicBezTo>
                <a:close/>
                <a:moveTo>
                  <a:pt x="1535" y="239"/>
                </a:moveTo>
                <a:cubicBezTo>
                  <a:pt x="1342" y="239"/>
                  <a:pt x="1342" y="239"/>
                  <a:pt x="1342" y="239"/>
                </a:cubicBezTo>
                <a:cubicBezTo>
                  <a:pt x="1342" y="45"/>
                  <a:pt x="1342" y="45"/>
                  <a:pt x="1342" y="45"/>
                </a:cubicBezTo>
                <a:cubicBezTo>
                  <a:pt x="1342" y="20"/>
                  <a:pt x="1321" y="0"/>
                  <a:pt x="1297" y="0"/>
                </a:cubicBezTo>
                <a:cubicBezTo>
                  <a:pt x="1272" y="0"/>
                  <a:pt x="1252" y="20"/>
                  <a:pt x="1252" y="45"/>
                </a:cubicBezTo>
                <a:cubicBezTo>
                  <a:pt x="1252" y="239"/>
                  <a:pt x="1252" y="239"/>
                  <a:pt x="1252" y="239"/>
                </a:cubicBezTo>
                <a:cubicBezTo>
                  <a:pt x="1058" y="239"/>
                  <a:pt x="1058" y="239"/>
                  <a:pt x="1058" y="239"/>
                </a:cubicBezTo>
                <a:cubicBezTo>
                  <a:pt x="1033" y="239"/>
                  <a:pt x="1013" y="259"/>
                  <a:pt x="1013" y="284"/>
                </a:cubicBezTo>
                <a:cubicBezTo>
                  <a:pt x="1013" y="309"/>
                  <a:pt x="1033" y="329"/>
                  <a:pt x="1058" y="329"/>
                </a:cubicBezTo>
                <a:cubicBezTo>
                  <a:pt x="1252" y="329"/>
                  <a:pt x="1252" y="329"/>
                  <a:pt x="1252" y="329"/>
                </a:cubicBezTo>
                <a:cubicBezTo>
                  <a:pt x="1252" y="523"/>
                  <a:pt x="1252" y="523"/>
                  <a:pt x="1252" y="523"/>
                </a:cubicBezTo>
                <a:cubicBezTo>
                  <a:pt x="1252" y="547"/>
                  <a:pt x="1272" y="567"/>
                  <a:pt x="1297" y="567"/>
                </a:cubicBezTo>
                <a:cubicBezTo>
                  <a:pt x="1321" y="567"/>
                  <a:pt x="1342" y="547"/>
                  <a:pt x="1342" y="522"/>
                </a:cubicBezTo>
                <a:cubicBezTo>
                  <a:pt x="1342" y="329"/>
                  <a:pt x="1342" y="329"/>
                  <a:pt x="1342" y="329"/>
                </a:cubicBezTo>
                <a:cubicBezTo>
                  <a:pt x="1535" y="329"/>
                  <a:pt x="1535" y="329"/>
                  <a:pt x="1535" y="329"/>
                </a:cubicBezTo>
                <a:cubicBezTo>
                  <a:pt x="1560" y="329"/>
                  <a:pt x="1580" y="308"/>
                  <a:pt x="1580" y="284"/>
                </a:cubicBezTo>
                <a:cubicBezTo>
                  <a:pt x="1580" y="259"/>
                  <a:pt x="1560" y="239"/>
                  <a:pt x="1535" y="23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9" name="Freeform 128"/>
          <p:cNvSpPr>
            <a:spLocks noEditPoints="1"/>
          </p:cNvSpPr>
          <p:nvPr/>
        </p:nvSpPr>
        <p:spPr bwMode="auto">
          <a:xfrm>
            <a:off x="21795783" y="3465568"/>
            <a:ext cx="835488" cy="613336"/>
          </a:xfrm>
          <a:custGeom>
            <a:avLst/>
            <a:gdLst>
              <a:gd name="T0" fmla="*/ 633 w 1589"/>
              <a:gd name="T1" fmla="*/ 1167 h 1167"/>
              <a:gd name="T2" fmla="*/ 1327 w 1589"/>
              <a:gd name="T3" fmla="*/ 1167 h 1167"/>
              <a:gd name="T4" fmla="*/ 1589 w 1589"/>
              <a:gd name="T5" fmla="*/ 904 h 1167"/>
              <a:gd name="T6" fmla="*/ 1589 w 1589"/>
              <a:gd name="T7" fmla="*/ 262 h 1167"/>
              <a:gd name="T8" fmla="*/ 1327 w 1589"/>
              <a:gd name="T9" fmla="*/ 0 h 1167"/>
              <a:gd name="T10" fmla="*/ 633 w 1589"/>
              <a:gd name="T11" fmla="*/ 0 h 1167"/>
              <a:gd name="T12" fmla="*/ 406 w 1589"/>
              <a:gd name="T13" fmla="*/ 100 h 1167"/>
              <a:gd name="T14" fmla="*/ 48 w 1589"/>
              <a:gd name="T15" fmla="*/ 489 h 1167"/>
              <a:gd name="T16" fmla="*/ 48 w 1589"/>
              <a:gd name="T17" fmla="*/ 677 h 1167"/>
              <a:gd name="T18" fmla="*/ 406 w 1589"/>
              <a:gd name="T19" fmla="*/ 1067 h 1167"/>
              <a:gd name="T20" fmla="*/ 633 w 1589"/>
              <a:gd name="T21" fmla="*/ 1167 h 1167"/>
              <a:gd name="T22" fmla="*/ 115 w 1589"/>
              <a:gd name="T23" fmla="*/ 550 h 1167"/>
              <a:gd name="T24" fmla="*/ 472 w 1589"/>
              <a:gd name="T25" fmla="*/ 160 h 1167"/>
              <a:gd name="T26" fmla="*/ 633 w 1589"/>
              <a:gd name="T27" fmla="*/ 89 h 1167"/>
              <a:gd name="T28" fmla="*/ 1327 w 1589"/>
              <a:gd name="T29" fmla="*/ 89 h 1167"/>
              <a:gd name="T30" fmla="*/ 1500 w 1589"/>
              <a:gd name="T31" fmla="*/ 262 h 1167"/>
              <a:gd name="T32" fmla="*/ 1500 w 1589"/>
              <a:gd name="T33" fmla="*/ 904 h 1167"/>
              <a:gd name="T34" fmla="*/ 1327 w 1589"/>
              <a:gd name="T35" fmla="*/ 1077 h 1167"/>
              <a:gd name="T36" fmla="*/ 633 w 1589"/>
              <a:gd name="T37" fmla="*/ 1077 h 1167"/>
              <a:gd name="T38" fmla="*/ 472 w 1589"/>
              <a:gd name="T39" fmla="*/ 1006 h 1167"/>
              <a:gd name="T40" fmla="*/ 115 w 1589"/>
              <a:gd name="T41" fmla="*/ 616 h 1167"/>
              <a:gd name="T42" fmla="*/ 115 w 1589"/>
              <a:gd name="T43" fmla="*/ 550 h 1167"/>
              <a:gd name="T44" fmla="*/ 735 w 1589"/>
              <a:gd name="T45" fmla="*/ 434 h 1167"/>
              <a:gd name="T46" fmla="*/ 722 w 1589"/>
              <a:gd name="T47" fmla="*/ 402 h 1167"/>
              <a:gd name="T48" fmla="*/ 735 w 1589"/>
              <a:gd name="T49" fmla="*/ 371 h 1167"/>
              <a:gd name="T50" fmla="*/ 767 w 1589"/>
              <a:gd name="T51" fmla="*/ 358 h 1167"/>
              <a:gd name="T52" fmla="*/ 798 w 1589"/>
              <a:gd name="T53" fmla="*/ 371 h 1167"/>
              <a:gd name="T54" fmla="*/ 947 w 1589"/>
              <a:gd name="T55" fmla="*/ 520 h 1167"/>
              <a:gd name="T56" fmla="*/ 1096 w 1589"/>
              <a:gd name="T57" fmla="*/ 371 h 1167"/>
              <a:gd name="T58" fmla="*/ 1128 w 1589"/>
              <a:gd name="T59" fmla="*/ 358 h 1167"/>
              <a:gd name="T60" fmla="*/ 1160 w 1589"/>
              <a:gd name="T61" fmla="*/ 371 h 1167"/>
              <a:gd name="T62" fmla="*/ 1173 w 1589"/>
              <a:gd name="T63" fmla="*/ 402 h 1167"/>
              <a:gd name="T64" fmla="*/ 1160 w 1589"/>
              <a:gd name="T65" fmla="*/ 434 h 1167"/>
              <a:gd name="T66" fmla="*/ 1011 w 1589"/>
              <a:gd name="T67" fmla="*/ 583 h 1167"/>
              <a:gd name="T68" fmla="*/ 1160 w 1589"/>
              <a:gd name="T69" fmla="*/ 732 h 1167"/>
              <a:gd name="T70" fmla="*/ 1173 w 1589"/>
              <a:gd name="T71" fmla="*/ 764 h 1167"/>
              <a:gd name="T72" fmla="*/ 1160 w 1589"/>
              <a:gd name="T73" fmla="*/ 795 h 1167"/>
              <a:gd name="T74" fmla="*/ 1128 w 1589"/>
              <a:gd name="T75" fmla="*/ 808 h 1167"/>
              <a:gd name="T76" fmla="*/ 1096 w 1589"/>
              <a:gd name="T77" fmla="*/ 795 h 1167"/>
              <a:gd name="T78" fmla="*/ 947 w 1589"/>
              <a:gd name="T79" fmla="*/ 646 h 1167"/>
              <a:gd name="T80" fmla="*/ 798 w 1589"/>
              <a:gd name="T81" fmla="*/ 795 h 1167"/>
              <a:gd name="T82" fmla="*/ 766 w 1589"/>
              <a:gd name="T83" fmla="*/ 808 h 1167"/>
              <a:gd name="T84" fmla="*/ 735 w 1589"/>
              <a:gd name="T85" fmla="*/ 795 h 1167"/>
              <a:gd name="T86" fmla="*/ 735 w 1589"/>
              <a:gd name="T87" fmla="*/ 732 h 1167"/>
              <a:gd name="T88" fmla="*/ 884 w 1589"/>
              <a:gd name="T89" fmla="*/ 583 h 1167"/>
              <a:gd name="T90" fmla="*/ 735 w 1589"/>
              <a:gd name="T91" fmla="*/ 434 h 1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89" h="1167">
                <a:moveTo>
                  <a:pt x="633" y="1167"/>
                </a:moveTo>
                <a:cubicBezTo>
                  <a:pt x="1327" y="1167"/>
                  <a:pt x="1327" y="1167"/>
                  <a:pt x="1327" y="1167"/>
                </a:cubicBezTo>
                <a:cubicBezTo>
                  <a:pt x="1471" y="1167"/>
                  <a:pt x="1589" y="1049"/>
                  <a:pt x="1589" y="904"/>
                </a:cubicBezTo>
                <a:cubicBezTo>
                  <a:pt x="1589" y="262"/>
                  <a:pt x="1589" y="262"/>
                  <a:pt x="1589" y="262"/>
                </a:cubicBezTo>
                <a:cubicBezTo>
                  <a:pt x="1589" y="117"/>
                  <a:pt x="1471" y="0"/>
                  <a:pt x="1327" y="0"/>
                </a:cubicBezTo>
                <a:cubicBezTo>
                  <a:pt x="633" y="0"/>
                  <a:pt x="633" y="0"/>
                  <a:pt x="633" y="0"/>
                </a:cubicBezTo>
                <a:cubicBezTo>
                  <a:pt x="547" y="0"/>
                  <a:pt x="464" y="36"/>
                  <a:pt x="406" y="100"/>
                </a:cubicBezTo>
                <a:cubicBezTo>
                  <a:pt x="48" y="489"/>
                  <a:pt x="48" y="489"/>
                  <a:pt x="48" y="489"/>
                </a:cubicBezTo>
                <a:cubicBezTo>
                  <a:pt x="0" y="543"/>
                  <a:pt x="0" y="623"/>
                  <a:pt x="48" y="677"/>
                </a:cubicBezTo>
                <a:cubicBezTo>
                  <a:pt x="406" y="1067"/>
                  <a:pt x="406" y="1067"/>
                  <a:pt x="406" y="1067"/>
                </a:cubicBezTo>
                <a:cubicBezTo>
                  <a:pt x="464" y="1130"/>
                  <a:pt x="547" y="1167"/>
                  <a:pt x="633" y="1167"/>
                </a:cubicBezTo>
                <a:close/>
                <a:moveTo>
                  <a:pt x="115" y="550"/>
                </a:moveTo>
                <a:cubicBezTo>
                  <a:pt x="472" y="160"/>
                  <a:pt x="472" y="160"/>
                  <a:pt x="472" y="160"/>
                </a:cubicBezTo>
                <a:cubicBezTo>
                  <a:pt x="513" y="115"/>
                  <a:pt x="572" y="89"/>
                  <a:pt x="633" y="89"/>
                </a:cubicBezTo>
                <a:cubicBezTo>
                  <a:pt x="1327" y="89"/>
                  <a:pt x="1327" y="89"/>
                  <a:pt x="1327" y="89"/>
                </a:cubicBezTo>
                <a:cubicBezTo>
                  <a:pt x="1422" y="89"/>
                  <a:pt x="1500" y="167"/>
                  <a:pt x="1500" y="262"/>
                </a:cubicBezTo>
                <a:cubicBezTo>
                  <a:pt x="1500" y="904"/>
                  <a:pt x="1500" y="904"/>
                  <a:pt x="1500" y="904"/>
                </a:cubicBezTo>
                <a:cubicBezTo>
                  <a:pt x="1500" y="999"/>
                  <a:pt x="1422" y="1077"/>
                  <a:pt x="1327" y="1077"/>
                </a:cubicBezTo>
                <a:cubicBezTo>
                  <a:pt x="633" y="1077"/>
                  <a:pt x="633" y="1077"/>
                  <a:pt x="633" y="1077"/>
                </a:cubicBezTo>
                <a:cubicBezTo>
                  <a:pt x="572" y="1077"/>
                  <a:pt x="513" y="1051"/>
                  <a:pt x="472" y="1006"/>
                </a:cubicBezTo>
                <a:cubicBezTo>
                  <a:pt x="115" y="616"/>
                  <a:pt x="115" y="616"/>
                  <a:pt x="115" y="616"/>
                </a:cubicBezTo>
                <a:cubicBezTo>
                  <a:pt x="97" y="597"/>
                  <a:pt x="97" y="569"/>
                  <a:pt x="115" y="550"/>
                </a:cubicBezTo>
                <a:close/>
                <a:moveTo>
                  <a:pt x="735" y="434"/>
                </a:moveTo>
                <a:cubicBezTo>
                  <a:pt x="727" y="426"/>
                  <a:pt x="722" y="414"/>
                  <a:pt x="722" y="402"/>
                </a:cubicBezTo>
                <a:cubicBezTo>
                  <a:pt x="722" y="390"/>
                  <a:pt x="727" y="379"/>
                  <a:pt x="735" y="371"/>
                </a:cubicBezTo>
                <a:cubicBezTo>
                  <a:pt x="744" y="362"/>
                  <a:pt x="755" y="358"/>
                  <a:pt x="767" y="358"/>
                </a:cubicBezTo>
                <a:cubicBezTo>
                  <a:pt x="779" y="358"/>
                  <a:pt x="790" y="362"/>
                  <a:pt x="798" y="371"/>
                </a:cubicBezTo>
                <a:cubicBezTo>
                  <a:pt x="947" y="520"/>
                  <a:pt x="947" y="520"/>
                  <a:pt x="947" y="520"/>
                </a:cubicBezTo>
                <a:cubicBezTo>
                  <a:pt x="1096" y="371"/>
                  <a:pt x="1096" y="371"/>
                  <a:pt x="1096" y="371"/>
                </a:cubicBezTo>
                <a:cubicBezTo>
                  <a:pt x="1105" y="362"/>
                  <a:pt x="1116" y="358"/>
                  <a:pt x="1128" y="358"/>
                </a:cubicBezTo>
                <a:cubicBezTo>
                  <a:pt x="1140" y="358"/>
                  <a:pt x="1151" y="362"/>
                  <a:pt x="1160" y="371"/>
                </a:cubicBezTo>
                <a:cubicBezTo>
                  <a:pt x="1168" y="379"/>
                  <a:pt x="1173" y="390"/>
                  <a:pt x="1173" y="402"/>
                </a:cubicBezTo>
                <a:cubicBezTo>
                  <a:pt x="1173" y="414"/>
                  <a:pt x="1168" y="426"/>
                  <a:pt x="1160" y="434"/>
                </a:cubicBezTo>
                <a:cubicBezTo>
                  <a:pt x="1011" y="583"/>
                  <a:pt x="1011" y="583"/>
                  <a:pt x="1011" y="583"/>
                </a:cubicBezTo>
                <a:cubicBezTo>
                  <a:pt x="1160" y="732"/>
                  <a:pt x="1160" y="732"/>
                  <a:pt x="1160" y="732"/>
                </a:cubicBezTo>
                <a:cubicBezTo>
                  <a:pt x="1168" y="740"/>
                  <a:pt x="1173" y="752"/>
                  <a:pt x="1173" y="764"/>
                </a:cubicBezTo>
                <a:cubicBezTo>
                  <a:pt x="1173" y="776"/>
                  <a:pt x="1168" y="787"/>
                  <a:pt x="1160" y="795"/>
                </a:cubicBezTo>
                <a:cubicBezTo>
                  <a:pt x="1151" y="804"/>
                  <a:pt x="1140" y="808"/>
                  <a:pt x="1128" y="808"/>
                </a:cubicBezTo>
                <a:cubicBezTo>
                  <a:pt x="1116" y="808"/>
                  <a:pt x="1105" y="804"/>
                  <a:pt x="1096" y="795"/>
                </a:cubicBezTo>
                <a:cubicBezTo>
                  <a:pt x="947" y="646"/>
                  <a:pt x="947" y="646"/>
                  <a:pt x="947" y="646"/>
                </a:cubicBezTo>
                <a:cubicBezTo>
                  <a:pt x="798" y="795"/>
                  <a:pt x="798" y="795"/>
                  <a:pt x="798" y="795"/>
                </a:cubicBezTo>
                <a:cubicBezTo>
                  <a:pt x="790" y="804"/>
                  <a:pt x="779" y="808"/>
                  <a:pt x="766" y="808"/>
                </a:cubicBezTo>
                <a:cubicBezTo>
                  <a:pt x="754" y="808"/>
                  <a:pt x="743" y="804"/>
                  <a:pt x="735" y="795"/>
                </a:cubicBezTo>
                <a:cubicBezTo>
                  <a:pt x="717" y="778"/>
                  <a:pt x="718" y="749"/>
                  <a:pt x="735" y="732"/>
                </a:cubicBezTo>
                <a:cubicBezTo>
                  <a:pt x="884" y="583"/>
                  <a:pt x="884" y="583"/>
                  <a:pt x="884" y="583"/>
                </a:cubicBezTo>
                <a:lnTo>
                  <a:pt x="735" y="4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7" name="Freeform 126"/>
          <p:cNvSpPr>
            <a:spLocks noEditPoints="1"/>
          </p:cNvSpPr>
          <p:nvPr/>
        </p:nvSpPr>
        <p:spPr bwMode="auto">
          <a:xfrm>
            <a:off x="12885879" y="3395881"/>
            <a:ext cx="829692" cy="732782"/>
          </a:xfrm>
          <a:custGeom>
            <a:avLst/>
            <a:gdLst>
              <a:gd name="T0" fmla="*/ 1193 w 1578"/>
              <a:gd name="T1" fmla="*/ 1296 h 1394"/>
              <a:gd name="T2" fmla="*/ 1409 w 1578"/>
              <a:gd name="T3" fmla="*/ 1346 h 1394"/>
              <a:gd name="T4" fmla="*/ 1484 w 1578"/>
              <a:gd name="T5" fmla="*/ 1341 h 1394"/>
              <a:gd name="T6" fmla="*/ 1538 w 1578"/>
              <a:gd name="T7" fmla="*/ 1291 h 1394"/>
              <a:gd name="T8" fmla="*/ 1510 w 1578"/>
              <a:gd name="T9" fmla="*/ 1222 h 1394"/>
              <a:gd name="T10" fmla="*/ 1420 w 1578"/>
              <a:gd name="T11" fmla="*/ 1116 h 1394"/>
              <a:gd name="T12" fmla="*/ 1578 w 1578"/>
              <a:gd name="T13" fmla="*/ 697 h 1394"/>
              <a:gd name="T14" fmla="*/ 789 w 1578"/>
              <a:gd name="T15" fmla="*/ 0 h 1394"/>
              <a:gd name="T16" fmla="*/ 0 w 1578"/>
              <a:gd name="T17" fmla="*/ 697 h 1394"/>
              <a:gd name="T18" fmla="*/ 789 w 1578"/>
              <a:gd name="T19" fmla="*/ 1394 h 1394"/>
              <a:gd name="T20" fmla="*/ 1193 w 1578"/>
              <a:gd name="T21" fmla="*/ 1296 h 1394"/>
              <a:gd name="T22" fmla="*/ 90 w 1578"/>
              <a:gd name="T23" fmla="*/ 697 h 1394"/>
              <a:gd name="T24" fmla="*/ 789 w 1578"/>
              <a:gd name="T25" fmla="*/ 89 h 1394"/>
              <a:gd name="T26" fmla="*/ 1489 w 1578"/>
              <a:gd name="T27" fmla="*/ 697 h 1394"/>
              <a:gd name="T28" fmla="*/ 1335 w 1578"/>
              <a:gd name="T29" fmla="*/ 1077 h 1394"/>
              <a:gd name="T30" fmla="*/ 1326 w 1578"/>
              <a:gd name="T31" fmla="*/ 1123 h 1394"/>
              <a:gd name="T32" fmla="*/ 1411 w 1578"/>
              <a:gd name="T33" fmla="*/ 1256 h 1394"/>
              <a:gd name="T34" fmla="*/ 1409 w 1578"/>
              <a:gd name="T35" fmla="*/ 1256 h 1394"/>
              <a:gd name="T36" fmla="*/ 1217 w 1578"/>
              <a:gd name="T37" fmla="*/ 1206 h 1394"/>
              <a:gd name="T38" fmla="*/ 1194 w 1578"/>
              <a:gd name="T39" fmla="*/ 1200 h 1394"/>
              <a:gd name="T40" fmla="*/ 1172 w 1578"/>
              <a:gd name="T41" fmla="*/ 1206 h 1394"/>
              <a:gd name="T42" fmla="*/ 789 w 1578"/>
              <a:gd name="T43" fmla="*/ 1305 h 1394"/>
              <a:gd name="T44" fmla="*/ 90 w 1578"/>
              <a:gd name="T45" fmla="*/ 697 h 1394"/>
              <a:gd name="T46" fmla="*/ 789 w 1578"/>
              <a:gd name="T47" fmla="*/ 969 h 1394"/>
              <a:gd name="T48" fmla="*/ 744 w 1578"/>
              <a:gd name="T49" fmla="*/ 924 h 1394"/>
              <a:gd name="T50" fmla="*/ 744 w 1578"/>
              <a:gd name="T51" fmla="*/ 742 h 1394"/>
              <a:gd name="T52" fmla="*/ 562 w 1578"/>
              <a:gd name="T53" fmla="*/ 742 h 1394"/>
              <a:gd name="T54" fmla="*/ 517 w 1578"/>
              <a:gd name="T55" fmla="*/ 697 h 1394"/>
              <a:gd name="T56" fmla="*/ 562 w 1578"/>
              <a:gd name="T57" fmla="*/ 652 h 1394"/>
              <a:gd name="T58" fmla="*/ 745 w 1578"/>
              <a:gd name="T59" fmla="*/ 652 h 1394"/>
              <a:gd name="T60" fmla="*/ 745 w 1578"/>
              <a:gd name="T61" fmla="*/ 470 h 1394"/>
              <a:gd name="T62" fmla="*/ 789 w 1578"/>
              <a:gd name="T63" fmla="*/ 425 h 1394"/>
              <a:gd name="T64" fmla="*/ 834 w 1578"/>
              <a:gd name="T65" fmla="*/ 470 h 1394"/>
              <a:gd name="T66" fmla="*/ 834 w 1578"/>
              <a:gd name="T67" fmla="*/ 652 h 1394"/>
              <a:gd name="T68" fmla="*/ 1016 w 1578"/>
              <a:gd name="T69" fmla="*/ 652 h 1394"/>
              <a:gd name="T70" fmla="*/ 1061 w 1578"/>
              <a:gd name="T71" fmla="*/ 697 h 1394"/>
              <a:gd name="T72" fmla="*/ 1016 w 1578"/>
              <a:gd name="T73" fmla="*/ 742 h 1394"/>
              <a:gd name="T74" fmla="*/ 834 w 1578"/>
              <a:gd name="T75" fmla="*/ 742 h 1394"/>
              <a:gd name="T76" fmla="*/ 834 w 1578"/>
              <a:gd name="T77" fmla="*/ 924 h 1394"/>
              <a:gd name="T78" fmla="*/ 789 w 1578"/>
              <a:gd name="T79" fmla="*/ 969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78" h="1394">
                <a:moveTo>
                  <a:pt x="1193" y="1296"/>
                </a:moveTo>
                <a:cubicBezTo>
                  <a:pt x="1257" y="1329"/>
                  <a:pt x="1330" y="1346"/>
                  <a:pt x="1409" y="1346"/>
                </a:cubicBezTo>
                <a:cubicBezTo>
                  <a:pt x="1435" y="1346"/>
                  <a:pt x="1460" y="1344"/>
                  <a:pt x="1484" y="1341"/>
                </a:cubicBezTo>
                <a:cubicBezTo>
                  <a:pt x="1511" y="1337"/>
                  <a:pt x="1532" y="1317"/>
                  <a:pt x="1538" y="1291"/>
                </a:cubicBezTo>
                <a:cubicBezTo>
                  <a:pt x="1544" y="1264"/>
                  <a:pt x="1533" y="1237"/>
                  <a:pt x="1510" y="1222"/>
                </a:cubicBezTo>
                <a:cubicBezTo>
                  <a:pt x="1471" y="1196"/>
                  <a:pt x="1441" y="1161"/>
                  <a:pt x="1420" y="1116"/>
                </a:cubicBezTo>
                <a:cubicBezTo>
                  <a:pt x="1522" y="996"/>
                  <a:pt x="1578" y="847"/>
                  <a:pt x="1578" y="697"/>
                </a:cubicBezTo>
                <a:cubicBezTo>
                  <a:pt x="1578" y="312"/>
                  <a:pt x="1224" y="0"/>
                  <a:pt x="789" y="0"/>
                </a:cubicBezTo>
                <a:cubicBezTo>
                  <a:pt x="354" y="0"/>
                  <a:pt x="0" y="312"/>
                  <a:pt x="0" y="697"/>
                </a:cubicBezTo>
                <a:cubicBezTo>
                  <a:pt x="0" y="1082"/>
                  <a:pt x="354" y="1394"/>
                  <a:pt x="789" y="1394"/>
                </a:cubicBezTo>
                <a:cubicBezTo>
                  <a:pt x="932" y="1394"/>
                  <a:pt x="1071" y="1360"/>
                  <a:pt x="1193" y="1296"/>
                </a:cubicBezTo>
                <a:close/>
                <a:moveTo>
                  <a:pt x="90" y="697"/>
                </a:moveTo>
                <a:cubicBezTo>
                  <a:pt x="90" y="362"/>
                  <a:pt x="404" y="89"/>
                  <a:pt x="789" y="89"/>
                </a:cubicBezTo>
                <a:cubicBezTo>
                  <a:pt x="1175" y="89"/>
                  <a:pt x="1489" y="362"/>
                  <a:pt x="1489" y="697"/>
                </a:cubicBezTo>
                <a:cubicBezTo>
                  <a:pt x="1489" y="837"/>
                  <a:pt x="1436" y="968"/>
                  <a:pt x="1335" y="1077"/>
                </a:cubicBezTo>
                <a:cubicBezTo>
                  <a:pt x="1324" y="1090"/>
                  <a:pt x="1320" y="1107"/>
                  <a:pt x="1326" y="1123"/>
                </a:cubicBezTo>
                <a:cubicBezTo>
                  <a:pt x="1346" y="1175"/>
                  <a:pt x="1374" y="1220"/>
                  <a:pt x="1411" y="1256"/>
                </a:cubicBezTo>
                <a:cubicBezTo>
                  <a:pt x="1411" y="1256"/>
                  <a:pt x="1410" y="1256"/>
                  <a:pt x="1409" y="1256"/>
                </a:cubicBezTo>
                <a:cubicBezTo>
                  <a:pt x="1336" y="1256"/>
                  <a:pt x="1272" y="1240"/>
                  <a:pt x="1217" y="1206"/>
                </a:cubicBezTo>
                <a:cubicBezTo>
                  <a:pt x="1211" y="1202"/>
                  <a:pt x="1203" y="1200"/>
                  <a:pt x="1194" y="1200"/>
                </a:cubicBezTo>
                <a:cubicBezTo>
                  <a:pt x="1186" y="1200"/>
                  <a:pt x="1178" y="1202"/>
                  <a:pt x="1172" y="1206"/>
                </a:cubicBezTo>
                <a:cubicBezTo>
                  <a:pt x="1058" y="1271"/>
                  <a:pt x="925" y="1305"/>
                  <a:pt x="789" y="1305"/>
                </a:cubicBezTo>
                <a:cubicBezTo>
                  <a:pt x="404" y="1305"/>
                  <a:pt x="90" y="1032"/>
                  <a:pt x="90" y="697"/>
                </a:cubicBezTo>
                <a:close/>
                <a:moveTo>
                  <a:pt x="789" y="969"/>
                </a:moveTo>
                <a:cubicBezTo>
                  <a:pt x="764" y="969"/>
                  <a:pt x="744" y="949"/>
                  <a:pt x="744" y="924"/>
                </a:cubicBezTo>
                <a:cubicBezTo>
                  <a:pt x="744" y="742"/>
                  <a:pt x="744" y="742"/>
                  <a:pt x="744" y="742"/>
                </a:cubicBezTo>
                <a:cubicBezTo>
                  <a:pt x="562" y="742"/>
                  <a:pt x="562" y="742"/>
                  <a:pt x="562" y="742"/>
                </a:cubicBezTo>
                <a:cubicBezTo>
                  <a:pt x="537" y="742"/>
                  <a:pt x="517" y="721"/>
                  <a:pt x="517" y="697"/>
                </a:cubicBezTo>
                <a:cubicBezTo>
                  <a:pt x="517" y="672"/>
                  <a:pt x="537" y="652"/>
                  <a:pt x="562" y="652"/>
                </a:cubicBezTo>
                <a:cubicBezTo>
                  <a:pt x="745" y="652"/>
                  <a:pt x="745" y="652"/>
                  <a:pt x="745" y="652"/>
                </a:cubicBezTo>
                <a:cubicBezTo>
                  <a:pt x="745" y="470"/>
                  <a:pt x="745" y="470"/>
                  <a:pt x="745" y="470"/>
                </a:cubicBezTo>
                <a:cubicBezTo>
                  <a:pt x="745" y="445"/>
                  <a:pt x="765" y="425"/>
                  <a:pt x="789" y="425"/>
                </a:cubicBezTo>
                <a:cubicBezTo>
                  <a:pt x="814" y="425"/>
                  <a:pt x="834" y="445"/>
                  <a:pt x="834" y="470"/>
                </a:cubicBezTo>
                <a:cubicBezTo>
                  <a:pt x="834" y="652"/>
                  <a:pt x="834" y="652"/>
                  <a:pt x="834" y="652"/>
                </a:cubicBezTo>
                <a:cubicBezTo>
                  <a:pt x="1016" y="652"/>
                  <a:pt x="1016" y="652"/>
                  <a:pt x="1016" y="652"/>
                </a:cubicBezTo>
                <a:cubicBezTo>
                  <a:pt x="1041" y="652"/>
                  <a:pt x="1061" y="672"/>
                  <a:pt x="1061" y="697"/>
                </a:cubicBezTo>
                <a:cubicBezTo>
                  <a:pt x="1061" y="722"/>
                  <a:pt x="1041" y="742"/>
                  <a:pt x="1016" y="742"/>
                </a:cubicBezTo>
                <a:cubicBezTo>
                  <a:pt x="834" y="742"/>
                  <a:pt x="834" y="742"/>
                  <a:pt x="834" y="742"/>
                </a:cubicBezTo>
                <a:cubicBezTo>
                  <a:pt x="834" y="924"/>
                  <a:pt x="834" y="924"/>
                  <a:pt x="834" y="924"/>
                </a:cubicBezTo>
                <a:cubicBezTo>
                  <a:pt x="834" y="949"/>
                  <a:pt x="814" y="969"/>
                  <a:pt x="789" y="9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7" name="Freeform 136"/>
          <p:cNvSpPr>
            <a:spLocks noEditPoints="1"/>
          </p:cNvSpPr>
          <p:nvPr/>
        </p:nvSpPr>
        <p:spPr bwMode="auto">
          <a:xfrm>
            <a:off x="15113541" y="3384799"/>
            <a:ext cx="830980" cy="751778"/>
          </a:xfrm>
          <a:custGeom>
            <a:avLst/>
            <a:gdLst>
              <a:gd name="T0" fmla="*/ 1536 w 1581"/>
              <a:gd name="T1" fmla="*/ 0 h 1430"/>
              <a:gd name="T2" fmla="*/ 1568 w 1581"/>
              <a:gd name="T3" fmla="*/ 13 h 1430"/>
              <a:gd name="T4" fmla="*/ 1581 w 1581"/>
              <a:gd name="T5" fmla="*/ 44 h 1430"/>
              <a:gd name="T6" fmla="*/ 1568 w 1581"/>
              <a:gd name="T7" fmla="*/ 76 h 1430"/>
              <a:gd name="T8" fmla="*/ 1239 w 1581"/>
              <a:gd name="T9" fmla="*/ 403 h 1430"/>
              <a:gd name="T10" fmla="*/ 1208 w 1581"/>
              <a:gd name="T11" fmla="*/ 416 h 1430"/>
              <a:gd name="T12" fmla="*/ 1176 w 1581"/>
              <a:gd name="T13" fmla="*/ 402 h 1430"/>
              <a:gd name="T14" fmla="*/ 1038 w 1581"/>
              <a:gd name="T15" fmla="*/ 264 h 1430"/>
              <a:gd name="T16" fmla="*/ 1025 w 1581"/>
              <a:gd name="T17" fmla="*/ 233 h 1430"/>
              <a:gd name="T18" fmla="*/ 1038 w 1581"/>
              <a:gd name="T19" fmla="*/ 201 h 1430"/>
              <a:gd name="T20" fmla="*/ 1070 w 1581"/>
              <a:gd name="T21" fmla="*/ 188 h 1430"/>
              <a:gd name="T22" fmla="*/ 1101 w 1581"/>
              <a:gd name="T23" fmla="*/ 201 h 1430"/>
              <a:gd name="T24" fmla="*/ 1208 w 1581"/>
              <a:gd name="T25" fmla="*/ 308 h 1430"/>
              <a:gd name="T26" fmla="*/ 1504 w 1581"/>
              <a:gd name="T27" fmla="*/ 12 h 1430"/>
              <a:gd name="T28" fmla="*/ 1536 w 1581"/>
              <a:gd name="T29" fmla="*/ 0 h 1430"/>
              <a:gd name="T30" fmla="*/ 211 w 1581"/>
              <a:gd name="T31" fmla="*/ 1425 h 1430"/>
              <a:gd name="T32" fmla="*/ 237 w 1581"/>
              <a:gd name="T33" fmla="*/ 1430 h 1430"/>
              <a:gd name="T34" fmla="*/ 283 w 1581"/>
              <a:gd name="T35" fmla="*/ 1410 h 1430"/>
              <a:gd name="T36" fmla="*/ 509 w 1581"/>
              <a:gd name="T37" fmla="*/ 1184 h 1430"/>
              <a:gd name="T38" fmla="*/ 1255 w 1581"/>
              <a:gd name="T39" fmla="*/ 1184 h 1430"/>
              <a:gd name="T40" fmla="*/ 1439 w 1581"/>
              <a:gd name="T41" fmla="*/ 1000 h 1430"/>
              <a:gd name="T42" fmla="*/ 1439 w 1581"/>
              <a:gd name="T43" fmla="*/ 587 h 1430"/>
              <a:gd name="T44" fmla="*/ 1394 w 1581"/>
              <a:gd name="T45" fmla="*/ 542 h 1430"/>
              <a:gd name="T46" fmla="*/ 1349 w 1581"/>
              <a:gd name="T47" fmla="*/ 587 h 1430"/>
              <a:gd name="T48" fmla="*/ 1349 w 1581"/>
              <a:gd name="T49" fmla="*/ 1000 h 1430"/>
              <a:gd name="T50" fmla="*/ 1254 w 1581"/>
              <a:gd name="T51" fmla="*/ 1094 h 1430"/>
              <a:gd name="T52" fmla="*/ 490 w 1581"/>
              <a:gd name="T53" fmla="*/ 1094 h 1430"/>
              <a:gd name="T54" fmla="*/ 459 w 1581"/>
              <a:gd name="T55" fmla="*/ 1108 h 1430"/>
              <a:gd name="T56" fmla="*/ 261 w 1581"/>
              <a:gd name="T57" fmla="*/ 1305 h 1430"/>
              <a:gd name="T58" fmla="*/ 261 w 1581"/>
              <a:gd name="T59" fmla="*/ 1139 h 1430"/>
              <a:gd name="T60" fmla="*/ 216 w 1581"/>
              <a:gd name="T61" fmla="*/ 1094 h 1430"/>
              <a:gd name="T62" fmla="*/ 185 w 1581"/>
              <a:gd name="T63" fmla="*/ 1094 h 1430"/>
              <a:gd name="T64" fmla="*/ 90 w 1581"/>
              <a:gd name="T65" fmla="*/ 999 h 1430"/>
              <a:gd name="T66" fmla="*/ 90 w 1581"/>
              <a:gd name="T67" fmla="*/ 235 h 1430"/>
              <a:gd name="T68" fmla="*/ 185 w 1581"/>
              <a:gd name="T69" fmla="*/ 140 h 1430"/>
              <a:gd name="T70" fmla="*/ 911 w 1581"/>
              <a:gd name="T71" fmla="*/ 140 h 1430"/>
              <a:gd name="T72" fmla="*/ 956 w 1581"/>
              <a:gd name="T73" fmla="*/ 96 h 1430"/>
              <a:gd name="T74" fmla="*/ 911 w 1581"/>
              <a:gd name="T75" fmla="*/ 51 h 1430"/>
              <a:gd name="T76" fmla="*/ 185 w 1581"/>
              <a:gd name="T77" fmla="*/ 51 h 1430"/>
              <a:gd name="T78" fmla="*/ 0 w 1581"/>
              <a:gd name="T79" fmla="*/ 235 h 1430"/>
              <a:gd name="T80" fmla="*/ 0 w 1581"/>
              <a:gd name="T81" fmla="*/ 999 h 1430"/>
              <a:gd name="T82" fmla="*/ 171 w 1581"/>
              <a:gd name="T83" fmla="*/ 1183 h 1430"/>
              <a:gd name="T84" fmla="*/ 171 w 1581"/>
              <a:gd name="T85" fmla="*/ 1364 h 1430"/>
              <a:gd name="T86" fmla="*/ 211 w 1581"/>
              <a:gd name="T87" fmla="*/ 1425 h 1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81" h="1430">
                <a:moveTo>
                  <a:pt x="1536" y="0"/>
                </a:moveTo>
                <a:cubicBezTo>
                  <a:pt x="1548" y="0"/>
                  <a:pt x="1559" y="4"/>
                  <a:pt x="1568" y="13"/>
                </a:cubicBezTo>
                <a:cubicBezTo>
                  <a:pt x="1576" y="21"/>
                  <a:pt x="1581" y="33"/>
                  <a:pt x="1581" y="44"/>
                </a:cubicBezTo>
                <a:cubicBezTo>
                  <a:pt x="1581" y="56"/>
                  <a:pt x="1576" y="68"/>
                  <a:pt x="1568" y="76"/>
                </a:cubicBezTo>
                <a:cubicBezTo>
                  <a:pt x="1239" y="403"/>
                  <a:pt x="1239" y="403"/>
                  <a:pt x="1239" y="403"/>
                </a:cubicBezTo>
                <a:cubicBezTo>
                  <a:pt x="1231" y="411"/>
                  <a:pt x="1219" y="416"/>
                  <a:pt x="1208" y="416"/>
                </a:cubicBezTo>
                <a:cubicBezTo>
                  <a:pt x="1196" y="416"/>
                  <a:pt x="1184" y="411"/>
                  <a:pt x="1176" y="402"/>
                </a:cubicBezTo>
                <a:cubicBezTo>
                  <a:pt x="1038" y="264"/>
                  <a:pt x="1038" y="264"/>
                  <a:pt x="1038" y="264"/>
                </a:cubicBezTo>
                <a:cubicBezTo>
                  <a:pt x="1030" y="256"/>
                  <a:pt x="1025" y="245"/>
                  <a:pt x="1025" y="233"/>
                </a:cubicBezTo>
                <a:cubicBezTo>
                  <a:pt x="1025" y="221"/>
                  <a:pt x="1030" y="209"/>
                  <a:pt x="1038" y="201"/>
                </a:cubicBezTo>
                <a:cubicBezTo>
                  <a:pt x="1047" y="193"/>
                  <a:pt x="1058" y="188"/>
                  <a:pt x="1070" y="188"/>
                </a:cubicBezTo>
                <a:cubicBezTo>
                  <a:pt x="1082" y="188"/>
                  <a:pt x="1093" y="193"/>
                  <a:pt x="1101" y="201"/>
                </a:cubicBezTo>
                <a:cubicBezTo>
                  <a:pt x="1208" y="308"/>
                  <a:pt x="1208" y="308"/>
                  <a:pt x="1208" y="308"/>
                </a:cubicBezTo>
                <a:cubicBezTo>
                  <a:pt x="1504" y="12"/>
                  <a:pt x="1504" y="12"/>
                  <a:pt x="1504" y="12"/>
                </a:cubicBezTo>
                <a:cubicBezTo>
                  <a:pt x="1513" y="4"/>
                  <a:pt x="1524" y="0"/>
                  <a:pt x="1536" y="0"/>
                </a:cubicBezTo>
                <a:close/>
                <a:moveTo>
                  <a:pt x="211" y="1425"/>
                </a:moveTo>
                <a:cubicBezTo>
                  <a:pt x="219" y="1428"/>
                  <a:pt x="227" y="1430"/>
                  <a:pt x="237" y="1430"/>
                </a:cubicBezTo>
                <a:cubicBezTo>
                  <a:pt x="254" y="1430"/>
                  <a:pt x="271" y="1423"/>
                  <a:pt x="283" y="1410"/>
                </a:cubicBezTo>
                <a:cubicBezTo>
                  <a:pt x="509" y="1184"/>
                  <a:pt x="509" y="1184"/>
                  <a:pt x="509" y="1184"/>
                </a:cubicBezTo>
                <a:cubicBezTo>
                  <a:pt x="1255" y="1184"/>
                  <a:pt x="1255" y="1184"/>
                  <a:pt x="1255" y="1184"/>
                </a:cubicBezTo>
                <a:cubicBezTo>
                  <a:pt x="1356" y="1184"/>
                  <a:pt x="1439" y="1101"/>
                  <a:pt x="1439" y="1000"/>
                </a:cubicBezTo>
                <a:cubicBezTo>
                  <a:pt x="1439" y="587"/>
                  <a:pt x="1439" y="587"/>
                  <a:pt x="1439" y="587"/>
                </a:cubicBezTo>
                <a:cubicBezTo>
                  <a:pt x="1439" y="562"/>
                  <a:pt x="1419" y="542"/>
                  <a:pt x="1394" y="542"/>
                </a:cubicBezTo>
                <a:cubicBezTo>
                  <a:pt x="1369" y="542"/>
                  <a:pt x="1349" y="562"/>
                  <a:pt x="1349" y="587"/>
                </a:cubicBezTo>
                <a:cubicBezTo>
                  <a:pt x="1349" y="1000"/>
                  <a:pt x="1349" y="1000"/>
                  <a:pt x="1349" y="1000"/>
                </a:cubicBezTo>
                <a:cubicBezTo>
                  <a:pt x="1349" y="1052"/>
                  <a:pt x="1307" y="1094"/>
                  <a:pt x="1254" y="1094"/>
                </a:cubicBezTo>
                <a:cubicBezTo>
                  <a:pt x="490" y="1094"/>
                  <a:pt x="490" y="1094"/>
                  <a:pt x="490" y="1094"/>
                </a:cubicBezTo>
                <a:cubicBezTo>
                  <a:pt x="479" y="1094"/>
                  <a:pt x="467" y="1099"/>
                  <a:pt x="459" y="1108"/>
                </a:cubicBezTo>
                <a:cubicBezTo>
                  <a:pt x="261" y="1305"/>
                  <a:pt x="261" y="1305"/>
                  <a:pt x="261" y="1305"/>
                </a:cubicBezTo>
                <a:cubicBezTo>
                  <a:pt x="261" y="1139"/>
                  <a:pt x="261" y="1139"/>
                  <a:pt x="261" y="1139"/>
                </a:cubicBezTo>
                <a:cubicBezTo>
                  <a:pt x="261" y="1114"/>
                  <a:pt x="241" y="1094"/>
                  <a:pt x="216" y="1094"/>
                </a:cubicBezTo>
                <a:cubicBezTo>
                  <a:pt x="185" y="1094"/>
                  <a:pt x="185" y="1094"/>
                  <a:pt x="185" y="1094"/>
                </a:cubicBezTo>
                <a:cubicBezTo>
                  <a:pt x="133" y="1094"/>
                  <a:pt x="90" y="1051"/>
                  <a:pt x="90" y="999"/>
                </a:cubicBezTo>
                <a:cubicBezTo>
                  <a:pt x="90" y="235"/>
                  <a:pt x="90" y="235"/>
                  <a:pt x="90" y="235"/>
                </a:cubicBezTo>
                <a:cubicBezTo>
                  <a:pt x="90" y="183"/>
                  <a:pt x="133" y="140"/>
                  <a:pt x="185" y="140"/>
                </a:cubicBezTo>
                <a:cubicBezTo>
                  <a:pt x="911" y="140"/>
                  <a:pt x="911" y="140"/>
                  <a:pt x="911" y="140"/>
                </a:cubicBezTo>
                <a:cubicBezTo>
                  <a:pt x="936" y="140"/>
                  <a:pt x="956" y="120"/>
                  <a:pt x="956" y="96"/>
                </a:cubicBezTo>
                <a:cubicBezTo>
                  <a:pt x="956" y="71"/>
                  <a:pt x="936" y="51"/>
                  <a:pt x="911" y="51"/>
                </a:cubicBezTo>
                <a:cubicBezTo>
                  <a:pt x="185" y="51"/>
                  <a:pt x="185" y="51"/>
                  <a:pt x="185" y="51"/>
                </a:cubicBezTo>
                <a:cubicBezTo>
                  <a:pt x="83" y="51"/>
                  <a:pt x="0" y="133"/>
                  <a:pt x="0" y="235"/>
                </a:cubicBezTo>
                <a:cubicBezTo>
                  <a:pt x="0" y="999"/>
                  <a:pt x="0" y="999"/>
                  <a:pt x="0" y="999"/>
                </a:cubicBezTo>
                <a:cubicBezTo>
                  <a:pt x="0" y="1096"/>
                  <a:pt x="75" y="1176"/>
                  <a:pt x="171" y="1183"/>
                </a:cubicBezTo>
                <a:cubicBezTo>
                  <a:pt x="171" y="1364"/>
                  <a:pt x="171" y="1364"/>
                  <a:pt x="171" y="1364"/>
                </a:cubicBezTo>
                <a:cubicBezTo>
                  <a:pt x="171" y="1391"/>
                  <a:pt x="187" y="1415"/>
                  <a:pt x="211" y="14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8" name="Freeform 155"/>
          <p:cNvSpPr>
            <a:spLocks noEditPoints="1"/>
          </p:cNvSpPr>
          <p:nvPr/>
        </p:nvSpPr>
        <p:spPr bwMode="auto">
          <a:xfrm>
            <a:off x="1752258" y="3431382"/>
            <a:ext cx="830014" cy="671932"/>
          </a:xfrm>
          <a:custGeom>
            <a:avLst/>
            <a:gdLst>
              <a:gd name="T0" fmla="*/ 90 w 1579"/>
              <a:gd name="T1" fmla="*/ 610 h 1278"/>
              <a:gd name="T2" fmla="*/ 230 w 1579"/>
              <a:gd name="T3" fmla="*/ 981 h 1278"/>
              <a:gd name="T4" fmla="*/ 316 w 1579"/>
              <a:gd name="T5" fmla="*/ 1046 h 1278"/>
              <a:gd name="T6" fmla="*/ 361 w 1579"/>
              <a:gd name="T7" fmla="*/ 1046 h 1278"/>
              <a:gd name="T8" fmla="*/ 876 w 1579"/>
              <a:gd name="T9" fmla="*/ 1105 h 1278"/>
              <a:gd name="T10" fmla="*/ 931 w 1579"/>
              <a:gd name="T11" fmla="*/ 1136 h 1278"/>
              <a:gd name="T12" fmla="*/ 901 w 1579"/>
              <a:gd name="T13" fmla="*/ 1191 h 1278"/>
              <a:gd name="T14" fmla="*/ 339 w 1579"/>
              <a:gd name="T15" fmla="*/ 1135 h 1278"/>
              <a:gd name="T16" fmla="*/ 87 w 1579"/>
              <a:gd name="T17" fmla="*/ 1173 h 1278"/>
              <a:gd name="T18" fmla="*/ 62 w 1579"/>
              <a:gd name="T19" fmla="*/ 1059 h 1278"/>
              <a:gd name="T20" fmla="*/ 0 w 1579"/>
              <a:gd name="T21" fmla="*/ 610 h 1278"/>
              <a:gd name="T22" fmla="*/ 1375 w 1579"/>
              <a:gd name="T23" fmla="*/ 542 h 1278"/>
              <a:gd name="T24" fmla="*/ 1337 w 1579"/>
              <a:gd name="T25" fmla="*/ 592 h 1278"/>
              <a:gd name="T26" fmla="*/ 1331 w 1579"/>
              <a:gd name="T27" fmla="*/ 592 h 1278"/>
              <a:gd name="T28" fmla="*/ 690 w 1579"/>
              <a:gd name="T29" fmla="*/ 89 h 1278"/>
              <a:gd name="T30" fmla="*/ 690 w 1579"/>
              <a:gd name="T31" fmla="*/ 659 h 1278"/>
              <a:gd name="T32" fmla="*/ 690 w 1579"/>
              <a:gd name="T33" fmla="*/ 561 h 1278"/>
              <a:gd name="T34" fmla="*/ 453 w 1579"/>
              <a:gd name="T35" fmla="*/ 610 h 1278"/>
              <a:gd name="T36" fmla="*/ 551 w 1579"/>
              <a:gd name="T37" fmla="*/ 610 h 1278"/>
              <a:gd name="T38" fmla="*/ 453 w 1579"/>
              <a:gd name="T39" fmla="*/ 610 h 1278"/>
              <a:gd name="T40" fmla="*/ 877 w 1579"/>
              <a:gd name="T41" fmla="*/ 659 h 1278"/>
              <a:gd name="T42" fmla="*/ 877 w 1579"/>
              <a:gd name="T43" fmla="*/ 561 h 1278"/>
              <a:gd name="T44" fmla="*/ 1579 w 1579"/>
              <a:gd name="T45" fmla="*/ 948 h 1278"/>
              <a:gd name="T46" fmla="*/ 918 w 1579"/>
              <a:gd name="T47" fmla="*/ 947 h 1278"/>
              <a:gd name="T48" fmla="*/ 1579 w 1579"/>
              <a:gd name="T49" fmla="*/ 948 h 1278"/>
              <a:gd name="T50" fmla="*/ 1249 w 1579"/>
              <a:gd name="T51" fmla="*/ 707 h 1278"/>
              <a:gd name="T52" fmla="*/ 1249 w 1579"/>
              <a:gd name="T53" fmla="*/ 1188 h 1278"/>
              <a:gd name="T54" fmla="*/ 1349 w 1579"/>
              <a:gd name="T55" fmla="*/ 903 h 1278"/>
              <a:gd name="T56" fmla="*/ 1293 w 1579"/>
              <a:gd name="T57" fmla="*/ 847 h 1278"/>
              <a:gd name="T58" fmla="*/ 1203 w 1579"/>
              <a:gd name="T59" fmla="*/ 847 h 1278"/>
              <a:gd name="T60" fmla="*/ 1148 w 1579"/>
              <a:gd name="T61" fmla="*/ 903 h 1278"/>
              <a:gd name="T62" fmla="*/ 1148 w 1579"/>
              <a:gd name="T63" fmla="*/ 993 h 1278"/>
              <a:gd name="T64" fmla="*/ 1204 w 1579"/>
              <a:gd name="T65" fmla="*/ 1048 h 1278"/>
              <a:gd name="T66" fmla="*/ 1294 w 1579"/>
              <a:gd name="T67" fmla="*/ 1048 h 1278"/>
              <a:gd name="T68" fmla="*/ 1350 w 1579"/>
              <a:gd name="T69" fmla="*/ 993 h 1278"/>
              <a:gd name="T70" fmla="*/ 1349 w 1579"/>
              <a:gd name="T71" fmla="*/ 903 h 12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79" h="1278">
                <a:moveTo>
                  <a:pt x="690" y="89"/>
                </a:moveTo>
                <a:cubicBezTo>
                  <a:pt x="359" y="89"/>
                  <a:pt x="90" y="323"/>
                  <a:pt x="90" y="610"/>
                </a:cubicBezTo>
                <a:cubicBezTo>
                  <a:pt x="90" y="729"/>
                  <a:pt x="135" y="841"/>
                  <a:pt x="221" y="935"/>
                </a:cubicBezTo>
                <a:cubicBezTo>
                  <a:pt x="232" y="947"/>
                  <a:pt x="236" y="965"/>
                  <a:pt x="230" y="981"/>
                </a:cubicBezTo>
                <a:cubicBezTo>
                  <a:pt x="215" y="1022"/>
                  <a:pt x="193" y="1058"/>
                  <a:pt x="165" y="1088"/>
                </a:cubicBezTo>
                <a:cubicBezTo>
                  <a:pt x="207" y="1087"/>
                  <a:pt x="263" y="1078"/>
                  <a:pt x="316" y="1046"/>
                </a:cubicBezTo>
                <a:cubicBezTo>
                  <a:pt x="323" y="1042"/>
                  <a:pt x="331" y="1040"/>
                  <a:pt x="339" y="1040"/>
                </a:cubicBezTo>
                <a:cubicBezTo>
                  <a:pt x="347" y="1040"/>
                  <a:pt x="355" y="1042"/>
                  <a:pt x="361" y="1046"/>
                </a:cubicBezTo>
                <a:cubicBezTo>
                  <a:pt x="459" y="1101"/>
                  <a:pt x="573" y="1131"/>
                  <a:pt x="690" y="1131"/>
                </a:cubicBezTo>
                <a:cubicBezTo>
                  <a:pt x="754" y="1131"/>
                  <a:pt x="816" y="1122"/>
                  <a:pt x="876" y="1105"/>
                </a:cubicBezTo>
                <a:cubicBezTo>
                  <a:pt x="880" y="1104"/>
                  <a:pt x="884" y="1103"/>
                  <a:pt x="889" y="1103"/>
                </a:cubicBezTo>
                <a:cubicBezTo>
                  <a:pt x="909" y="1103"/>
                  <a:pt x="926" y="1116"/>
                  <a:pt x="931" y="1136"/>
                </a:cubicBezTo>
                <a:cubicBezTo>
                  <a:pt x="935" y="1147"/>
                  <a:pt x="933" y="1159"/>
                  <a:pt x="928" y="1170"/>
                </a:cubicBezTo>
                <a:cubicBezTo>
                  <a:pt x="922" y="1180"/>
                  <a:pt x="912" y="1187"/>
                  <a:pt x="901" y="1191"/>
                </a:cubicBezTo>
                <a:cubicBezTo>
                  <a:pt x="833" y="1210"/>
                  <a:pt x="762" y="1220"/>
                  <a:pt x="690" y="1220"/>
                </a:cubicBezTo>
                <a:cubicBezTo>
                  <a:pt x="567" y="1220"/>
                  <a:pt x="446" y="1191"/>
                  <a:pt x="339" y="1135"/>
                </a:cubicBezTo>
                <a:cubicBezTo>
                  <a:pt x="284" y="1164"/>
                  <a:pt x="221" y="1178"/>
                  <a:pt x="152" y="1178"/>
                </a:cubicBezTo>
                <a:cubicBezTo>
                  <a:pt x="130" y="1178"/>
                  <a:pt x="108" y="1176"/>
                  <a:pt x="87" y="1173"/>
                </a:cubicBezTo>
                <a:cubicBezTo>
                  <a:pt x="61" y="1170"/>
                  <a:pt x="40" y="1151"/>
                  <a:pt x="35" y="1126"/>
                </a:cubicBezTo>
                <a:cubicBezTo>
                  <a:pt x="29" y="1100"/>
                  <a:pt x="40" y="1074"/>
                  <a:pt x="62" y="1059"/>
                </a:cubicBezTo>
                <a:cubicBezTo>
                  <a:pt x="94" y="1039"/>
                  <a:pt x="119" y="1010"/>
                  <a:pt x="136" y="973"/>
                </a:cubicBezTo>
                <a:cubicBezTo>
                  <a:pt x="49" y="869"/>
                  <a:pt x="0" y="740"/>
                  <a:pt x="0" y="610"/>
                </a:cubicBezTo>
                <a:cubicBezTo>
                  <a:pt x="0" y="273"/>
                  <a:pt x="310" y="0"/>
                  <a:pt x="690" y="0"/>
                </a:cubicBezTo>
                <a:cubicBezTo>
                  <a:pt x="1042" y="0"/>
                  <a:pt x="1337" y="233"/>
                  <a:pt x="1375" y="542"/>
                </a:cubicBezTo>
                <a:cubicBezTo>
                  <a:pt x="1377" y="554"/>
                  <a:pt x="1374" y="565"/>
                  <a:pt x="1366" y="575"/>
                </a:cubicBezTo>
                <a:cubicBezTo>
                  <a:pt x="1359" y="585"/>
                  <a:pt x="1348" y="591"/>
                  <a:pt x="1337" y="592"/>
                </a:cubicBezTo>
                <a:cubicBezTo>
                  <a:pt x="1335" y="592"/>
                  <a:pt x="1333" y="592"/>
                  <a:pt x="1331" y="592"/>
                </a:cubicBezTo>
                <a:cubicBezTo>
                  <a:pt x="1331" y="592"/>
                  <a:pt x="1331" y="592"/>
                  <a:pt x="1331" y="592"/>
                </a:cubicBezTo>
                <a:cubicBezTo>
                  <a:pt x="1308" y="592"/>
                  <a:pt x="1289" y="575"/>
                  <a:pt x="1287" y="553"/>
                </a:cubicBezTo>
                <a:cubicBezTo>
                  <a:pt x="1253" y="289"/>
                  <a:pt x="997" y="89"/>
                  <a:pt x="690" y="89"/>
                </a:cubicBezTo>
                <a:close/>
                <a:moveTo>
                  <a:pt x="640" y="610"/>
                </a:moveTo>
                <a:cubicBezTo>
                  <a:pt x="640" y="637"/>
                  <a:pt x="662" y="659"/>
                  <a:pt x="690" y="659"/>
                </a:cubicBezTo>
                <a:cubicBezTo>
                  <a:pt x="717" y="659"/>
                  <a:pt x="739" y="637"/>
                  <a:pt x="739" y="610"/>
                </a:cubicBezTo>
                <a:cubicBezTo>
                  <a:pt x="739" y="583"/>
                  <a:pt x="717" y="561"/>
                  <a:pt x="690" y="561"/>
                </a:cubicBezTo>
                <a:cubicBezTo>
                  <a:pt x="662" y="561"/>
                  <a:pt x="640" y="583"/>
                  <a:pt x="640" y="610"/>
                </a:cubicBezTo>
                <a:close/>
                <a:moveTo>
                  <a:pt x="453" y="610"/>
                </a:moveTo>
                <a:cubicBezTo>
                  <a:pt x="453" y="637"/>
                  <a:pt x="475" y="659"/>
                  <a:pt x="502" y="659"/>
                </a:cubicBezTo>
                <a:cubicBezTo>
                  <a:pt x="529" y="659"/>
                  <a:pt x="551" y="637"/>
                  <a:pt x="551" y="610"/>
                </a:cubicBezTo>
                <a:cubicBezTo>
                  <a:pt x="551" y="583"/>
                  <a:pt x="529" y="561"/>
                  <a:pt x="502" y="561"/>
                </a:cubicBezTo>
                <a:cubicBezTo>
                  <a:pt x="475" y="561"/>
                  <a:pt x="453" y="583"/>
                  <a:pt x="453" y="610"/>
                </a:cubicBezTo>
                <a:close/>
                <a:moveTo>
                  <a:pt x="828" y="610"/>
                </a:moveTo>
                <a:cubicBezTo>
                  <a:pt x="828" y="637"/>
                  <a:pt x="850" y="659"/>
                  <a:pt x="877" y="659"/>
                </a:cubicBezTo>
                <a:cubicBezTo>
                  <a:pt x="904" y="659"/>
                  <a:pt x="926" y="637"/>
                  <a:pt x="926" y="610"/>
                </a:cubicBezTo>
                <a:cubicBezTo>
                  <a:pt x="926" y="583"/>
                  <a:pt x="904" y="561"/>
                  <a:pt x="877" y="561"/>
                </a:cubicBezTo>
                <a:cubicBezTo>
                  <a:pt x="850" y="561"/>
                  <a:pt x="828" y="583"/>
                  <a:pt x="828" y="610"/>
                </a:cubicBezTo>
                <a:close/>
                <a:moveTo>
                  <a:pt x="1579" y="948"/>
                </a:moveTo>
                <a:cubicBezTo>
                  <a:pt x="1579" y="1130"/>
                  <a:pt x="1431" y="1278"/>
                  <a:pt x="1249" y="1278"/>
                </a:cubicBezTo>
                <a:cubicBezTo>
                  <a:pt x="1066" y="1278"/>
                  <a:pt x="918" y="1130"/>
                  <a:pt x="918" y="947"/>
                </a:cubicBezTo>
                <a:cubicBezTo>
                  <a:pt x="918" y="765"/>
                  <a:pt x="1066" y="617"/>
                  <a:pt x="1249" y="617"/>
                </a:cubicBezTo>
                <a:cubicBezTo>
                  <a:pt x="1431" y="617"/>
                  <a:pt x="1579" y="765"/>
                  <a:pt x="1579" y="948"/>
                </a:cubicBezTo>
                <a:close/>
                <a:moveTo>
                  <a:pt x="1489" y="948"/>
                </a:moveTo>
                <a:cubicBezTo>
                  <a:pt x="1489" y="815"/>
                  <a:pt x="1381" y="707"/>
                  <a:pt x="1249" y="707"/>
                </a:cubicBezTo>
                <a:cubicBezTo>
                  <a:pt x="1116" y="707"/>
                  <a:pt x="1008" y="815"/>
                  <a:pt x="1008" y="948"/>
                </a:cubicBezTo>
                <a:cubicBezTo>
                  <a:pt x="1008" y="1080"/>
                  <a:pt x="1116" y="1188"/>
                  <a:pt x="1249" y="1188"/>
                </a:cubicBezTo>
                <a:cubicBezTo>
                  <a:pt x="1381" y="1188"/>
                  <a:pt x="1489" y="1080"/>
                  <a:pt x="1489" y="948"/>
                </a:cubicBezTo>
                <a:close/>
                <a:moveTo>
                  <a:pt x="1349" y="903"/>
                </a:moveTo>
                <a:cubicBezTo>
                  <a:pt x="1293" y="903"/>
                  <a:pt x="1293" y="903"/>
                  <a:pt x="1293" y="903"/>
                </a:cubicBezTo>
                <a:cubicBezTo>
                  <a:pt x="1293" y="847"/>
                  <a:pt x="1293" y="847"/>
                  <a:pt x="1293" y="847"/>
                </a:cubicBezTo>
                <a:cubicBezTo>
                  <a:pt x="1293" y="822"/>
                  <a:pt x="1273" y="802"/>
                  <a:pt x="1248" y="802"/>
                </a:cubicBezTo>
                <a:cubicBezTo>
                  <a:pt x="1223" y="802"/>
                  <a:pt x="1203" y="822"/>
                  <a:pt x="1203" y="847"/>
                </a:cubicBezTo>
                <a:cubicBezTo>
                  <a:pt x="1203" y="903"/>
                  <a:pt x="1203" y="903"/>
                  <a:pt x="1203" y="903"/>
                </a:cubicBezTo>
                <a:cubicBezTo>
                  <a:pt x="1148" y="903"/>
                  <a:pt x="1148" y="903"/>
                  <a:pt x="1148" y="903"/>
                </a:cubicBezTo>
                <a:cubicBezTo>
                  <a:pt x="1123" y="903"/>
                  <a:pt x="1103" y="923"/>
                  <a:pt x="1103" y="948"/>
                </a:cubicBezTo>
                <a:cubicBezTo>
                  <a:pt x="1103" y="972"/>
                  <a:pt x="1123" y="993"/>
                  <a:pt x="1148" y="993"/>
                </a:cubicBezTo>
                <a:cubicBezTo>
                  <a:pt x="1204" y="993"/>
                  <a:pt x="1204" y="993"/>
                  <a:pt x="1204" y="993"/>
                </a:cubicBezTo>
                <a:cubicBezTo>
                  <a:pt x="1204" y="1048"/>
                  <a:pt x="1204" y="1048"/>
                  <a:pt x="1204" y="1048"/>
                </a:cubicBezTo>
                <a:cubicBezTo>
                  <a:pt x="1204" y="1073"/>
                  <a:pt x="1224" y="1093"/>
                  <a:pt x="1249" y="1093"/>
                </a:cubicBezTo>
                <a:cubicBezTo>
                  <a:pt x="1274" y="1093"/>
                  <a:pt x="1294" y="1073"/>
                  <a:pt x="1294" y="1048"/>
                </a:cubicBezTo>
                <a:cubicBezTo>
                  <a:pt x="1294" y="993"/>
                  <a:pt x="1294" y="993"/>
                  <a:pt x="1294" y="993"/>
                </a:cubicBezTo>
                <a:cubicBezTo>
                  <a:pt x="1350" y="993"/>
                  <a:pt x="1350" y="993"/>
                  <a:pt x="1350" y="993"/>
                </a:cubicBezTo>
                <a:cubicBezTo>
                  <a:pt x="1375" y="993"/>
                  <a:pt x="1395" y="972"/>
                  <a:pt x="1395" y="948"/>
                </a:cubicBezTo>
                <a:cubicBezTo>
                  <a:pt x="1395" y="923"/>
                  <a:pt x="1374" y="903"/>
                  <a:pt x="1349" y="9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9" name="Freeform 156"/>
          <p:cNvSpPr>
            <a:spLocks noEditPoints="1"/>
          </p:cNvSpPr>
          <p:nvPr/>
        </p:nvSpPr>
        <p:spPr bwMode="auto">
          <a:xfrm>
            <a:off x="3979921" y="3442089"/>
            <a:ext cx="829692" cy="653582"/>
          </a:xfrm>
          <a:custGeom>
            <a:avLst/>
            <a:gdLst>
              <a:gd name="T0" fmla="*/ 1330 w 1578"/>
              <a:gd name="T1" fmla="*/ 425 h 1243"/>
              <a:gd name="T2" fmla="*/ 1329 w 1578"/>
              <a:gd name="T3" fmla="*/ 421 h 1243"/>
              <a:gd name="T4" fmla="*/ 1329 w 1578"/>
              <a:gd name="T5" fmla="*/ 421 h 1243"/>
              <a:gd name="T6" fmla="*/ 680 w 1578"/>
              <a:gd name="T7" fmla="*/ 0 h 1243"/>
              <a:gd name="T8" fmla="*/ 0 w 1578"/>
              <a:gd name="T9" fmla="*/ 602 h 1243"/>
              <a:gd name="T10" fmla="*/ 133 w 1578"/>
              <a:gd name="T11" fmla="*/ 960 h 1243"/>
              <a:gd name="T12" fmla="*/ 61 w 1578"/>
              <a:gd name="T13" fmla="*/ 1044 h 1243"/>
              <a:gd name="T14" fmla="*/ 34 w 1578"/>
              <a:gd name="T15" fmla="*/ 1110 h 1243"/>
              <a:gd name="T16" fmla="*/ 86 w 1578"/>
              <a:gd name="T17" fmla="*/ 1158 h 1243"/>
              <a:gd name="T18" fmla="*/ 150 w 1578"/>
              <a:gd name="T19" fmla="*/ 1162 h 1243"/>
              <a:gd name="T20" fmla="*/ 335 w 1578"/>
              <a:gd name="T21" fmla="*/ 1120 h 1243"/>
              <a:gd name="T22" fmla="*/ 680 w 1578"/>
              <a:gd name="T23" fmla="*/ 1204 h 1243"/>
              <a:gd name="T24" fmla="*/ 888 w 1578"/>
              <a:gd name="T25" fmla="*/ 1175 h 1243"/>
              <a:gd name="T26" fmla="*/ 905 w 1578"/>
              <a:gd name="T27" fmla="*/ 1166 h 1243"/>
              <a:gd name="T28" fmla="*/ 1150 w 1578"/>
              <a:gd name="T29" fmla="*/ 1243 h 1243"/>
              <a:gd name="T30" fmla="*/ 1453 w 1578"/>
              <a:gd name="T31" fmla="*/ 1117 h 1243"/>
              <a:gd name="T32" fmla="*/ 1578 w 1578"/>
              <a:gd name="T33" fmla="*/ 814 h 1243"/>
              <a:gd name="T34" fmla="*/ 1453 w 1578"/>
              <a:gd name="T35" fmla="*/ 511 h 1243"/>
              <a:gd name="T36" fmla="*/ 1330 w 1578"/>
              <a:gd name="T37" fmla="*/ 425 h 1243"/>
              <a:gd name="T38" fmla="*/ 679 w 1578"/>
              <a:gd name="T39" fmla="*/ 1115 h 1243"/>
              <a:gd name="T40" fmla="*/ 357 w 1578"/>
              <a:gd name="T41" fmla="*/ 1031 h 1243"/>
              <a:gd name="T42" fmla="*/ 334 w 1578"/>
              <a:gd name="T43" fmla="*/ 1025 h 1243"/>
              <a:gd name="T44" fmla="*/ 311 w 1578"/>
              <a:gd name="T45" fmla="*/ 1031 h 1243"/>
              <a:gd name="T46" fmla="*/ 164 w 1578"/>
              <a:gd name="T47" fmla="*/ 1073 h 1243"/>
              <a:gd name="T48" fmla="*/ 227 w 1578"/>
              <a:gd name="T49" fmla="*/ 968 h 1243"/>
              <a:gd name="T50" fmla="*/ 218 w 1578"/>
              <a:gd name="T51" fmla="*/ 922 h 1243"/>
              <a:gd name="T52" fmla="*/ 89 w 1578"/>
              <a:gd name="T53" fmla="*/ 602 h 1243"/>
              <a:gd name="T54" fmla="*/ 679 w 1578"/>
              <a:gd name="T55" fmla="*/ 90 h 1243"/>
              <a:gd name="T56" fmla="*/ 1218 w 1578"/>
              <a:gd name="T57" fmla="*/ 391 h 1243"/>
              <a:gd name="T58" fmla="*/ 1149 w 1578"/>
              <a:gd name="T59" fmla="*/ 386 h 1243"/>
              <a:gd name="T60" fmla="*/ 847 w 1578"/>
              <a:gd name="T61" fmla="*/ 511 h 1243"/>
              <a:gd name="T62" fmla="*/ 722 w 1578"/>
              <a:gd name="T63" fmla="*/ 806 h 1243"/>
              <a:gd name="T64" fmla="*/ 828 w 1578"/>
              <a:gd name="T65" fmla="*/ 1098 h 1243"/>
              <a:gd name="T66" fmla="*/ 679 w 1578"/>
              <a:gd name="T67" fmla="*/ 1115 h 1243"/>
              <a:gd name="T68" fmla="*/ 1389 w 1578"/>
              <a:gd name="T69" fmla="*/ 1054 h 1243"/>
              <a:gd name="T70" fmla="*/ 1150 w 1578"/>
              <a:gd name="T71" fmla="*/ 1153 h 1243"/>
              <a:gd name="T72" fmla="*/ 910 w 1578"/>
              <a:gd name="T73" fmla="*/ 1054 h 1243"/>
              <a:gd name="T74" fmla="*/ 811 w 1578"/>
              <a:gd name="T75" fmla="*/ 814 h 1243"/>
              <a:gd name="T76" fmla="*/ 910 w 1578"/>
              <a:gd name="T77" fmla="*/ 575 h 1243"/>
              <a:gd name="T78" fmla="*/ 1150 w 1578"/>
              <a:gd name="T79" fmla="*/ 476 h 1243"/>
              <a:gd name="T80" fmla="*/ 1389 w 1578"/>
              <a:gd name="T81" fmla="*/ 575 h 1243"/>
              <a:gd name="T82" fmla="*/ 1489 w 1578"/>
              <a:gd name="T83" fmla="*/ 814 h 1243"/>
              <a:gd name="T84" fmla="*/ 1389 w 1578"/>
              <a:gd name="T85" fmla="*/ 1054 h 1243"/>
              <a:gd name="T86" fmla="*/ 1305 w 1578"/>
              <a:gd name="T87" fmla="*/ 697 h 1243"/>
              <a:gd name="T88" fmla="*/ 1304 w 1578"/>
              <a:gd name="T89" fmla="*/ 760 h 1243"/>
              <a:gd name="T90" fmla="*/ 1131 w 1578"/>
              <a:gd name="T91" fmla="*/ 932 h 1243"/>
              <a:gd name="T92" fmla="*/ 1100 w 1578"/>
              <a:gd name="T93" fmla="*/ 945 h 1243"/>
              <a:gd name="T94" fmla="*/ 1068 w 1578"/>
              <a:gd name="T95" fmla="*/ 932 h 1243"/>
              <a:gd name="T96" fmla="*/ 995 w 1578"/>
              <a:gd name="T97" fmla="*/ 859 h 1243"/>
              <a:gd name="T98" fmla="*/ 982 w 1578"/>
              <a:gd name="T99" fmla="*/ 828 h 1243"/>
              <a:gd name="T100" fmla="*/ 995 w 1578"/>
              <a:gd name="T101" fmla="*/ 796 h 1243"/>
              <a:gd name="T102" fmla="*/ 1027 w 1578"/>
              <a:gd name="T103" fmla="*/ 783 h 1243"/>
              <a:gd name="T104" fmla="*/ 1059 w 1578"/>
              <a:gd name="T105" fmla="*/ 796 h 1243"/>
              <a:gd name="T106" fmla="*/ 1100 w 1578"/>
              <a:gd name="T107" fmla="*/ 837 h 1243"/>
              <a:gd name="T108" fmla="*/ 1241 w 1578"/>
              <a:gd name="T109" fmla="*/ 696 h 1243"/>
              <a:gd name="T110" fmla="*/ 1273 w 1578"/>
              <a:gd name="T111" fmla="*/ 683 h 1243"/>
              <a:gd name="T112" fmla="*/ 1305 w 1578"/>
              <a:gd name="T113" fmla="*/ 697 h 1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78" h="1243">
                <a:moveTo>
                  <a:pt x="1330" y="425"/>
                </a:moveTo>
                <a:cubicBezTo>
                  <a:pt x="1329" y="424"/>
                  <a:pt x="1329" y="423"/>
                  <a:pt x="1329" y="421"/>
                </a:cubicBezTo>
                <a:cubicBezTo>
                  <a:pt x="1329" y="421"/>
                  <a:pt x="1329" y="421"/>
                  <a:pt x="1329" y="421"/>
                </a:cubicBezTo>
                <a:cubicBezTo>
                  <a:pt x="1239" y="169"/>
                  <a:pt x="978" y="0"/>
                  <a:pt x="680" y="0"/>
                </a:cubicBezTo>
                <a:cubicBezTo>
                  <a:pt x="305" y="0"/>
                  <a:pt x="0" y="270"/>
                  <a:pt x="0" y="602"/>
                </a:cubicBezTo>
                <a:cubicBezTo>
                  <a:pt x="0" y="730"/>
                  <a:pt x="47" y="857"/>
                  <a:pt x="133" y="960"/>
                </a:cubicBezTo>
                <a:cubicBezTo>
                  <a:pt x="116" y="996"/>
                  <a:pt x="91" y="1024"/>
                  <a:pt x="61" y="1044"/>
                </a:cubicBezTo>
                <a:cubicBezTo>
                  <a:pt x="38" y="1059"/>
                  <a:pt x="28" y="1085"/>
                  <a:pt x="34" y="1110"/>
                </a:cubicBezTo>
                <a:cubicBezTo>
                  <a:pt x="40" y="1136"/>
                  <a:pt x="60" y="1154"/>
                  <a:pt x="86" y="1158"/>
                </a:cubicBezTo>
                <a:cubicBezTo>
                  <a:pt x="107" y="1161"/>
                  <a:pt x="129" y="1162"/>
                  <a:pt x="150" y="1162"/>
                </a:cubicBezTo>
                <a:cubicBezTo>
                  <a:pt x="218" y="1162"/>
                  <a:pt x="280" y="1148"/>
                  <a:pt x="335" y="1120"/>
                </a:cubicBezTo>
                <a:cubicBezTo>
                  <a:pt x="439" y="1175"/>
                  <a:pt x="558" y="1204"/>
                  <a:pt x="680" y="1204"/>
                </a:cubicBezTo>
                <a:cubicBezTo>
                  <a:pt x="751" y="1204"/>
                  <a:pt x="821" y="1194"/>
                  <a:pt x="888" y="1175"/>
                </a:cubicBezTo>
                <a:cubicBezTo>
                  <a:pt x="894" y="1174"/>
                  <a:pt x="900" y="1170"/>
                  <a:pt x="905" y="1166"/>
                </a:cubicBezTo>
                <a:cubicBezTo>
                  <a:pt x="977" y="1216"/>
                  <a:pt x="1061" y="1243"/>
                  <a:pt x="1150" y="1243"/>
                </a:cubicBezTo>
                <a:cubicBezTo>
                  <a:pt x="1265" y="1243"/>
                  <a:pt x="1372" y="1198"/>
                  <a:pt x="1453" y="1117"/>
                </a:cubicBezTo>
                <a:cubicBezTo>
                  <a:pt x="1534" y="1036"/>
                  <a:pt x="1578" y="928"/>
                  <a:pt x="1578" y="814"/>
                </a:cubicBezTo>
                <a:cubicBezTo>
                  <a:pt x="1578" y="700"/>
                  <a:pt x="1534" y="592"/>
                  <a:pt x="1453" y="511"/>
                </a:cubicBezTo>
                <a:cubicBezTo>
                  <a:pt x="1417" y="476"/>
                  <a:pt x="1376" y="447"/>
                  <a:pt x="1330" y="425"/>
                </a:cubicBezTo>
                <a:close/>
                <a:moveTo>
                  <a:pt x="679" y="1115"/>
                </a:moveTo>
                <a:cubicBezTo>
                  <a:pt x="564" y="1115"/>
                  <a:pt x="452" y="1086"/>
                  <a:pt x="357" y="1031"/>
                </a:cubicBezTo>
                <a:cubicBezTo>
                  <a:pt x="350" y="1027"/>
                  <a:pt x="342" y="1025"/>
                  <a:pt x="334" y="1025"/>
                </a:cubicBezTo>
                <a:cubicBezTo>
                  <a:pt x="326" y="1025"/>
                  <a:pt x="318" y="1027"/>
                  <a:pt x="311" y="1031"/>
                </a:cubicBezTo>
                <a:cubicBezTo>
                  <a:pt x="269" y="1056"/>
                  <a:pt x="220" y="1070"/>
                  <a:pt x="164" y="1073"/>
                </a:cubicBezTo>
                <a:cubicBezTo>
                  <a:pt x="191" y="1043"/>
                  <a:pt x="213" y="1008"/>
                  <a:pt x="227" y="968"/>
                </a:cubicBezTo>
                <a:cubicBezTo>
                  <a:pt x="233" y="952"/>
                  <a:pt x="230" y="934"/>
                  <a:pt x="218" y="922"/>
                </a:cubicBezTo>
                <a:cubicBezTo>
                  <a:pt x="134" y="830"/>
                  <a:pt x="89" y="720"/>
                  <a:pt x="89" y="602"/>
                </a:cubicBezTo>
                <a:cubicBezTo>
                  <a:pt x="89" y="320"/>
                  <a:pt x="354" y="90"/>
                  <a:pt x="679" y="90"/>
                </a:cubicBezTo>
                <a:cubicBezTo>
                  <a:pt x="913" y="90"/>
                  <a:pt x="1123" y="208"/>
                  <a:pt x="1218" y="391"/>
                </a:cubicBezTo>
                <a:cubicBezTo>
                  <a:pt x="1195" y="388"/>
                  <a:pt x="1172" y="386"/>
                  <a:pt x="1149" y="386"/>
                </a:cubicBezTo>
                <a:cubicBezTo>
                  <a:pt x="1035" y="386"/>
                  <a:pt x="927" y="430"/>
                  <a:pt x="847" y="511"/>
                </a:cubicBezTo>
                <a:cubicBezTo>
                  <a:pt x="768" y="590"/>
                  <a:pt x="724" y="695"/>
                  <a:pt x="722" y="806"/>
                </a:cubicBezTo>
                <a:cubicBezTo>
                  <a:pt x="719" y="914"/>
                  <a:pt x="757" y="1017"/>
                  <a:pt x="828" y="1098"/>
                </a:cubicBezTo>
                <a:cubicBezTo>
                  <a:pt x="779" y="1109"/>
                  <a:pt x="729" y="1115"/>
                  <a:pt x="679" y="1115"/>
                </a:cubicBezTo>
                <a:close/>
                <a:moveTo>
                  <a:pt x="1389" y="1054"/>
                </a:moveTo>
                <a:cubicBezTo>
                  <a:pt x="1325" y="1118"/>
                  <a:pt x="1240" y="1153"/>
                  <a:pt x="1150" y="1153"/>
                </a:cubicBezTo>
                <a:cubicBezTo>
                  <a:pt x="1059" y="1153"/>
                  <a:pt x="974" y="1118"/>
                  <a:pt x="910" y="1054"/>
                </a:cubicBezTo>
                <a:cubicBezTo>
                  <a:pt x="846" y="990"/>
                  <a:pt x="811" y="905"/>
                  <a:pt x="811" y="814"/>
                </a:cubicBezTo>
                <a:cubicBezTo>
                  <a:pt x="811" y="724"/>
                  <a:pt x="846" y="639"/>
                  <a:pt x="910" y="575"/>
                </a:cubicBezTo>
                <a:cubicBezTo>
                  <a:pt x="974" y="511"/>
                  <a:pt x="1059" y="476"/>
                  <a:pt x="1150" y="476"/>
                </a:cubicBezTo>
                <a:cubicBezTo>
                  <a:pt x="1240" y="476"/>
                  <a:pt x="1325" y="511"/>
                  <a:pt x="1389" y="575"/>
                </a:cubicBezTo>
                <a:cubicBezTo>
                  <a:pt x="1453" y="639"/>
                  <a:pt x="1489" y="724"/>
                  <a:pt x="1489" y="814"/>
                </a:cubicBezTo>
                <a:cubicBezTo>
                  <a:pt x="1489" y="905"/>
                  <a:pt x="1453" y="990"/>
                  <a:pt x="1389" y="1054"/>
                </a:cubicBezTo>
                <a:close/>
                <a:moveTo>
                  <a:pt x="1305" y="697"/>
                </a:moveTo>
                <a:cubicBezTo>
                  <a:pt x="1322" y="714"/>
                  <a:pt x="1322" y="743"/>
                  <a:pt x="1304" y="760"/>
                </a:cubicBezTo>
                <a:cubicBezTo>
                  <a:pt x="1131" y="932"/>
                  <a:pt x="1131" y="932"/>
                  <a:pt x="1131" y="932"/>
                </a:cubicBezTo>
                <a:cubicBezTo>
                  <a:pt x="1123" y="941"/>
                  <a:pt x="1111" y="945"/>
                  <a:pt x="1100" y="945"/>
                </a:cubicBezTo>
                <a:cubicBezTo>
                  <a:pt x="1088" y="945"/>
                  <a:pt x="1076" y="941"/>
                  <a:pt x="1068" y="932"/>
                </a:cubicBezTo>
                <a:cubicBezTo>
                  <a:pt x="995" y="859"/>
                  <a:pt x="995" y="859"/>
                  <a:pt x="995" y="859"/>
                </a:cubicBezTo>
                <a:cubicBezTo>
                  <a:pt x="987" y="851"/>
                  <a:pt x="982" y="839"/>
                  <a:pt x="982" y="828"/>
                </a:cubicBezTo>
                <a:cubicBezTo>
                  <a:pt x="982" y="816"/>
                  <a:pt x="987" y="804"/>
                  <a:pt x="995" y="796"/>
                </a:cubicBezTo>
                <a:cubicBezTo>
                  <a:pt x="1004" y="787"/>
                  <a:pt x="1015" y="783"/>
                  <a:pt x="1027" y="783"/>
                </a:cubicBezTo>
                <a:cubicBezTo>
                  <a:pt x="1039" y="783"/>
                  <a:pt x="1050" y="787"/>
                  <a:pt x="1059" y="796"/>
                </a:cubicBezTo>
                <a:cubicBezTo>
                  <a:pt x="1100" y="837"/>
                  <a:pt x="1100" y="837"/>
                  <a:pt x="1100" y="837"/>
                </a:cubicBezTo>
                <a:cubicBezTo>
                  <a:pt x="1241" y="696"/>
                  <a:pt x="1241" y="696"/>
                  <a:pt x="1241" y="696"/>
                </a:cubicBezTo>
                <a:cubicBezTo>
                  <a:pt x="1250" y="688"/>
                  <a:pt x="1261" y="683"/>
                  <a:pt x="1273" y="683"/>
                </a:cubicBezTo>
                <a:cubicBezTo>
                  <a:pt x="1285" y="683"/>
                  <a:pt x="1296" y="688"/>
                  <a:pt x="1305" y="6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0" name="Freeform 157"/>
          <p:cNvSpPr>
            <a:spLocks noEditPoints="1"/>
          </p:cNvSpPr>
          <p:nvPr/>
        </p:nvSpPr>
        <p:spPr bwMode="auto">
          <a:xfrm>
            <a:off x="6205893" y="3395128"/>
            <a:ext cx="829692" cy="734072"/>
          </a:xfrm>
          <a:custGeom>
            <a:avLst/>
            <a:gdLst>
              <a:gd name="T0" fmla="*/ 1510 w 1578"/>
              <a:gd name="T1" fmla="*/ 1223 h 1396"/>
              <a:gd name="T2" fmla="*/ 1420 w 1578"/>
              <a:gd name="T3" fmla="*/ 1117 h 1396"/>
              <a:gd name="T4" fmla="*/ 1578 w 1578"/>
              <a:gd name="T5" fmla="*/ 698 h 1396"/>
              <a:gd name="T6" fmla="*/ 789 w 1578"/>
              <a:gd name="T7" fmla="*/ 0 h 1396"/>
              <a:gd name="T8" fmla="*/ 0 w 1578"/>
              <a:gd name="T9" fmla="*/ 698 h 1396"/>
              <a:gd name="T10" fmla="*/ 789 w 1578"/>
              <a:gd name="T11" fmla="*/ 1396 h 1396"/>
              <a:gd name="T12" fmla="*/ 1193 w 1578"/>
              <a:gd name="T13" fmla="*/ 1297 h 1396"/>
              <a:gd name="T14" fmla="*/ 1409 w 1578"/>
              <a:gd name="T15" fmla="*/ 1347 h 1396"/>
              <a:gd name="T16" fmla="*/ 1484 w 1578"/>
              <a:gd name="T17" fmla="*/ 1342 h 1396"/>
              <a:gd name="T18" fmla="*/ 1539 w 1578"/>
              <a:gd name="T19" fmla="*/ 1292 h 1396"/>
              <a:gd name="T20" fmla="*/ 1510 w 1578"/>
              <a:gd name="T21" fmla="*/ 1223 h 1396"/>
              <a:gd name="T22" fmla="*/ 1408 w 1578"/>
              <a:gd name="T23" fmla="*/ 1258 h 1396"/>
              <a:gd name="T24" fmla="*/ 1217 w 1578"/>
              <a:gd name="T25" fmla="*/ 1208 h 1396"/>
              <a:gd name="T26" fmla="*/ 1193 w 1578"/>
              <a:gd name="T27" fmla="*/ 1202 h 1396"/>
              <a:gd name="T28" fmla="*/ 1171 w 1578"/>
              <a:gd name="T29" fmla="*/ 1208 h 1396"/>
              <a:gd name="T30" fmla="*/ 789 w 1578"/>
              <a:gd name="T31" fmla="*/ 1307 h 1396"/>
              <a:gd name="T32" fmla="*/ 90 w 1578"/>
              <a:gd name="T33" fmla="*/ 698 h 1396"/>
              <a:gd name="T34" fmla="*/ 789 w 1578"/>
              <a:gd name="T35" fmla="*/ 90 h 1396"/>
              <a:gd name="T36" fmla="*/ 1489 w 1578"/>
              <a:gd name="T37" fmla="*/ 698 h 1396"/>
              <a:gd name="T38" fmla="*/ 1335 w 1578"/>
              <a:gd name="T39" fmla="*/ 1078 h 1396"/>
              <a:gd name="T40" fmla="*/ 1326 w 1578"/>
              <a:gd name="T41" fmla="*/ 1124 h 1396"/>
              <a:gd name="T42" fmla="*/ 1411 w 1578"/>
              <a:gd name="T43" fmla="*/ 1258 h 1396"/>
              <a:gd name="T44" fmla="*/ 1408 w 1578"/>
              <a:gd name="T45" fmla="*/ 1258 h 1396"/>
              <a:gd name="T46" fmla="*/ 932 w 1578"/>
              <a:gd name="T47" fmla="*/ 400 h 1396"/>
              <a:gd name="T48" fmla="*/ 789 w 1578"/>
              <a:gd name="T49" fmla="*/ 450 h 1396"/>
              <a:gd name="T50" fmla="*/ 646 w 1578"/>
              <a:gd name="T51" fmla="*/ 400 h 1396"/>
              <a:gd name="T52" fmla="*/ 482 w 1578"/>
              <a:gd name="T53" fmla="*/ 469 h 1396"/>
              <a:gd name="T54" fmla="*/ 413 w 1578"/>
              <a:gd name="T55" fmla="*/ 634 h 1396"/>
              <a:gd name="T56" fmla="*/ 482 w 1578"/>
              <a:gd name="T57" fmla="*/ 798 h 1396"/>
              <a:gd name="T58" fmla="*/ 737 w 1578"/>
              <a:gd name="T59" fmla="*/ 1053 h 1396"/>
              <a:gd name="T60" fmla="*/ 789 w 1578"/>
              <a:gd name="T61" fmla="*/ 1075 h 1396"/>
              <a:gd name="T62" fmla="*/ 841 w 1578"/>
              <a:gd name="T63" fmla="*/ 1053 h 1396"/>
              <a:gd name="T64" fmla="*/ 1096 w 1578"/>
              <a:gd name="T65" fmla="*/ 798 h 1396"/>
              <a:gd name="T66" fmla="*/ 1164 w 1578"/>
              <a:gd name="T67" fmla="*/ 633 h 1396"/>
              <a:gd name="T68" fmla="*/ 1096 w 1578"/>
              <a:gd name="T69" fmla="*/ 469 h 1396"/>
              <a:gd name="T70" fmla="*/ 932 w 1578"/>
              <a:gd name="T71" fmla="*/ 400 h 1396"/>
              <a:gd name="T72" fmla="*/ 1034 w 1578"/>
              <a:gd name="T73" fmla="*/ 734 h 1396"/>
              <a:gd name="T74" fmla="*/ 789 w 1578"/>
              <a:gd name="T75" fmla="*/ 978 h 1396"/>
              <a:gd name="T76" fmla="*/ 545 w 1578"/>
              <a:gd name="T77" fmla="*/ 735 h 1396"/>
              <a:gd name="T78" fmla="*/ 503 w 1578"/>
              <a:gd name="T79" fmla="*/ 634 h 1396"/>
              <a:gd name="T80" fmla="*/ 545 w 1578"/>
              <a:gd name="T81" fmla="*/ 533 h 1396"/>
              <a:gd name="T82" fmla="*/ 646 w 1578"/>
              <a:gd name="T83" fmla="*/ 491 h 1396"/>
              <a:gd name="T84" fmla="*/ 747 w 1578"/>
              <a:gd name="T85" fmla="*/ 533 h 1396"/>
              <a:gd name="T86" fmla="*/ 757 w 1578"/>
              <a:gd name="T87" fmla="*/ 543 h 1396"/>
              <a:gd name="T88" fmla="*/ 789 w 1578"/>
              <a:gd name="T89" fmla="*/ 556 h 1396"/>
              <a:gd name="T90" fmla="*/ 821 w 1578"/>
              <a:gd name="T91" fmla="*/ 543 h 1396"/>
              <a:gd name="T92" fmla="*/ 832 w 1578"/>
              <a:gd name="T93" fmla="*/ 532 h 1396"/>
              <a:gd name="T94" fmla="*/ 933 w 1578"/>
              <a:gd name="T95" fmla="*/ 490 h 1396"/>
              <a:gd name="T96" fmla="*/ 1034 w 1578"/>
              <a:gd name="T97" fmla="*/ 532 h 1396"/>
              <a:gd name="T98" fmla="*/ 1076 w 1578"/>
              <a:gd name="T99" fmla="*/ 633 h 1396"/>
              <a:gd name="T100" fmla="*/ 1034 w 1578"/>
              <a:gd name="T101" fmla="*/ 734 h 1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78" h="1396">
                <a:moveTo>
                  <a:pt x="1510" y="1223"/>
                </a:moveTo>
                <a:cubicBezTo>
                  <a:pt x="1471" y="1197"/>
                  <a:pt x="1441" y="1161"/>
                  <a:pt x="1420" y="1117"/>
                </a:cubicBezTo>
                <a:cubicBezTo>
                  <a:pt x="1522" y="997"/>
                  <a:pt x="1578" y="848"/>
                  <a:pt x="1578" y="698"/>
                </a:cubicBezTo>
                <a:cubicBezTo>
                  <a:pt x="1578" y="313"/>
                  <a:pt x="1224" y="0"/>
                  <a:pt x="789" y="0"/>
                </a:cubicBezTo>
                <a:cubicBezTo>
                  <a:pt x="354" y="0"/>
                  <a:pt x="0" y="313"/>
                  <a:pt x="0" y="698"/>
                </a:cubicBezTo>
                <a:cubicBezTo>
                  <a:pt x="0" y="1083"/>
                  <a:pt x="354" y="1396"/>
                  <a:pt x="789" y="1396"/>
                </a:cubicBezTo>
                <a:cubicBezTo>
                  <a:pt x="932" y="1396"/>
                  <a:pt x="1071" y="1362"/>
                  <a:pt x="1193" y="1297"/>
                </a:cubicBezTo>
                <a:cubicBezTo>
                  <a:pt x="1257" y="1330"/>
                  <a:pt x="1330" y="1347"/>
                  <a:pt x="1409" y="1347"/>
                </a:cubicBezTo>
                <a:cubicBezTo>
                  <a:pt x="1435" y="1347"/>
                  <a:pt x="1460" y="1345"/>
                  <a:pt x="1484" y="1342"/>
                </a:cubicBezTo>
                <a:cubicBezTo>
                  <a:pt x="1512" y="1338"/>
                  <a:pt x="1533" y="1318"/>
                  <a:pt x="1539" y="1292"/>
                </a:cubicBezTo>
                <a:cubicBezTo>
                  <a:pt x="1545" y="1265"/>
                  <a:pt x="1534" y="1238"/>
                  <a:pt x="1510" y="1223"/>
                </a:cubicBezTo>
                <a:close/>
                <a:moveTo>
                  <a:pt x="1408" y="1258"/>
                </a:moveTo>
                <a:cubicBezTo>
                  <a:pt x="1337" y="1258"/>
                  <a:pt x="1272" y="1241"/>
                  <a:pt x="1217" y="1208"/>
                </a:cubicBezTo>
                <a:cubicBezTo>
                  <a:pt x="1210" y="1204"/>
                  <a:pt x="1202" y="1202"/>
                  <a:pt x="1193" y="1202"/>
                </a:cubicBezTo>
                <a:cubicBezTo>
                  <a:pt x="1185" y="1202"/>
                  <a:pt x="1178" y="1204"/>
                  <a:pt x="1171" y="1208"/>
                </a:cubicBezTo>
                <a:cubicBezTo>
                  <a:pt x="1057" y="1272"/>
                  <a:pt x="925" y="1307"/>
                  <a:pt x="789" y="1307"/>
                </a:cubicBezTo>
                <a:cubicBezTo>
                  <a:pt x="403" y="1306"/>
                  <a:pt x="90" y="1033"/>
                  <a:pt x="90" y="698"/>
                </a:cubicBezTo>
                <a:cubicBezTo>
                  <a:pt x="90" y="363"/>
                  <a:pt x="403" y="90"/>
                  <a:pt x="789" y="90"/>
                </a:cubicBezTo>
                <a:cubicBezTo>
                  <a:pt x="1175" y="90"/>
                  <a:pt x="1489" y="363"/>
                  <a:pt x="1489" y="698"/>
                </a:cubicBezTo>
                <a:cubicBezTo>
                  <a:pt x="1489" y="838"/>
                  <a:pt x="1436" y="969"/>
                  <a:pt x="1335" y="1078"/>
                </a:cubicBezTo>
                <a:cubicBezTo>
                  <a:pt x="1324" y="1091"/>
                  <a:pt x="1320" y="1108"/>
                  <a:pt x="1326" y="1124"/>
                </a:cubicBezTo>
                <a:cubicBezTo>
                  <a:pt x="1346" y="1177"/>
                  <a:pt x="1374" y="1222"/>
                  <a:pt x="1411" y="1258"/>
                </a:cubicBezTo>
                <a:cubicBezTo>
                  <a:pt x="1410" y="1258"/>
                  <a:pt x="1409" y="1258"/>
                  <a:pt x="1408" y="1258"/>
                </a:cubicBezTo>
                <a:close/>
                <a:moveTo>
                  <a:pt x="932" y="400"/>
                </a:moveTo>
                <a:cubicBezTo>
                  <a:pt x="880" y="400"/>
                  <a:pt x="829" y="418"/>
                  <a:pt x="789" y="450"/>
                </a:cubicBezTo>
                <a:cubicBezTo>
                  <a:pt x="748" y="418"/>
                  <a:pt x="698" y="400"/>
                  <a:pt x="646" y="400"/>
                </a:cubicBezTo>
                <a:cubicBezTo>
                  <a:pt x="584" y="401"/>
                  <a:pt x="526" y="425"/>
                  <a:pt x="482" y="469"/>
                </a:cubicBezTo>
                <a:cubicBezTo>
                  <a:pt x="438" y="513"/>
                  <a:pt x="413" y="571"/>
                  <a:pt x="413" y="634"/>
                </a:cubicBezTo>
                <a:cubicBezTo>
                  <a:pt x="413" y="696"/>
                  <a:pt x="438" y="754"/>
                  <a:pt x="482" y="798"/>
                </a:cubicBezTo>
                <a:cubicBezTo>
                  <a:pt x="737" y="1053"/>
                  <a:pt x="737" y="1053"/>
                  <a:pt x="737" y="1053"/>
                </a:cubicBezTo>
                <a:cubicBezTo>
                  <a:pt x="750" y="1067"/>
                  <a:pt x="769" y="1075"/>
                  <a:pt x="789" y="1075"/>
                </a:cubicBezTo>
                <a:cubicBezTo>
                  <a:pt x="808" y="1075"/>
                  <a:pt x="827" y="1067"/>
                  <a:pt x="841" y="1053"/>
                </a:cubicBezTo>
                <a:cubicBezTo>
                  <a:pt x="1096" y="798"/>
                  <a:pt x="1096" y="798"/>
                  <a:pt x="1096" y="798"/>
                </a:cubicBezTo>
                <a:cubicBezTo>
                  <a:pt x="1140" y="754"/>
                  <a:pt x="1164" y="695"/>
                  <a:pt x="1164" y="633"/>
                </a:cubicBezTo>
                <a:cubicBezTo>
                  <a:pt x="1164" y="571"/>
                  <a:pt x="1140" y="512"/>
                  <a:pt x="1096" y="469"/>
                </a:cubicBezTo>
                <a:cubicBezTo>
                  <a:pt x="1052" y="425"/>
                  <a:pt x="994" y="400"/>
                  <a:pt x="932" y="400"/>
                </a:cubicBezTo>
                <a:close/>
                <a:moveTo>
                  <a:pt x="1034" y="734"/>
                </a:moveTo>
                <a:cubicBezTo>
                  <a:pt x="789" y="978"/>
                  <a:pt x="789" y="978"/>
                  <a:pt x="789" y="978"/>
                </a:cubicBezTo>
                <a:cubicBezTo>
                  <a:pt x="545" y="735"/>
                  <a:pt x="545" y="735"/>
                  <a:pt x="545" y="735"/>
                </a:cubicBezTo>
                <a:cubicBezTo>
                  <a:pt x="518" y="708"/>
                  <a:pt x="503" y="672"/>
                  <a:pt x="503" y="634"/>
                </a:cubicBezTo>
                <a:cubicBezTo>
                  <a:pt x="503" y="595"/>
                  <a:pt x="518" y="559"/>
                  <a:pt x="545" y="533"/>
                </a:cubicBezTo>
                <a:cubicBezTo>
                  <a:pt x="572" y="506"/>
                  <a:pt x="608" y="491"/>
                  <a:pt x="646" y="491"/>
                </a:cubicBezTo>
                <a:cubicBezTo>
                  <a:pt x="685" y="491"/>
                  <a:pt x="721" y="506"/>
                  <a:pt x="747" y="533"/>
                </a:cubicBezTo>
                <a:cubicBezTo>
                  <a:pt x="757" y="543"/>
                  <a:pt x="757" y="543"/>
                  <a:pt x="757" y="543"/>
                </a:cubicBezTo>
                <a:cubicBezTo>
                  <a:pt x="766" y="551"/>
                  <a:pt x="777" y="556"/>
                  <a:pt x="789" y="556"/>
                </a:cubicBezTo>
                <a:cubicBezTo>
                  <a:pt x="801" y="556"/>
                  <a:pt x="813" y="551"/>
                  <a:pt x="821" y="543"/>
                </a:cubicBezTo>
                <a:cubicBezTo>
                  <a:pt x="832" y="532"/>
                  <a:pt x="832" y="532"/>
                  <a:pt x="832" y="532"/>
                </a:cubicBezTo>
                <a:cubicBezTo>
                  <a:pt x="859" y="505"/>
                  <a:pt x="895" y="490"/>
                  <a:pt x="933" y="490"/>
                </a:cubicBezTo>
                <a:cubicBezTo>
                  <a:pt x="971" y="490"/>
                  <a:pt x="1007" y="505"/>
                  <a:pt x="1034" y="532"/>
                </a:cubicBezTo>
                <a:cubicBezTo>
                  <a:pt x="1061" y="559"/>
                  <a:pt x="1076" y="595"/>
                  <a:pt x="1076" y="633"/>
                </a:cubicBezTo>
                <a:cubicBezTo>
                  <a:pt x="1076" y="671"/>
                  <a:pt x="1061" y="707"/>
                  <a:pt x="1034" y="73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8" name="Freeform 127"/>
          <p:cNvSpPr>
            <a:spLocks noEditPoints="1"/>
          </p:cNvSpPr>
          <p:nvPr/>
        </p:nvSpPr>
        <p:spPr bwMode="auto">
          <a:xfrm>
            <a:off x="8433369" y="1441307"/>
            <a:ext cx="829692" cy="732782"/>
          </a:xfrm>
          <a:custGeom>
            <a:avLst/>
            <a:gdLst>
              <a:gd name="T0" fmla="*/ 1193 w 1578"/>
              <a:gd name="T1" fmla="*/ 1296 h 1394"/>
              <a:gd name="T2" fmla="*/ 1409 w 1578"/>
              <a:gd name="T3" fmla="*/ 1346 h 1394"/>
              <a:gd name="T4" fmla="*/ 1484 w 1578"/>
              <a:gd name="T5" fmla="*/ 1341 h 1394"/>
              <a:gd name="T6" fmla="*/ 1539 w 1578"/>
              <a:gd name="T7" fmla="*/ 1291 h 1394"/>
              <a:gd name="T8" fmla="*/ 1510 w 1578"/>
              <a:gd name="T9" fmla="*/ 1222 h 1394"/>
              <a:gd name="T10" fmla="*/ 1420 w 1578"/>
              <a:gd name="T11" fmla="*/ 1116 h 1394"/>
              <a:gd name="T12" fmla="*/ 1578 w 1578"/>
              <a:gd name="T13" fmla="*/ 697 h 1394"/>
              <a:gd name="T14" fmla="*/ 789 w 1578"/>
              <a:gd name="T15" fmla="*/ 0 h 1394"/>
              <a:gd name="T16" fmla="*/ 0 w 1578"/>
              <a:gd name="T17" fmla="*/ 697 h 1394"/>
              <a:gd name="T18" fmla="*/ 789 w 1578"/>
              <a:gd name="T19" fmla="*/ 1394 h 1394"/>
              <a:gd name="T20" fmla="*/ 1193 w 1578"/>
              <a:gd name="T21" fmla="*/ 1296 h 1394"/>
              <a:gd name="T22" fmla="*/ 89 w 1578"/>
              <a:gd name="T23" fmla="*/ 697 h 1394"/>
              <a:gd name="T24" fmla="*/ 789 w 1578"/>
              <a:gd name="T25" fmla="*/ 89 h 1394"/>
              <a:gd name="T26" fmla="*/ 1489 w 1578"/>
              <a:gd name="T27" fmla="*/ 697 h 1394"/>
              <a:gd name="T28" fmla="*/ 1335 w 1578"/>
              <a:gd name="T29" fmla="*/ 1077 h 1394"/>
              <a:gd name="T30" fmla="*/ 1326 w 1578"/>
              <a:gd name="T31" fmla="*/ 1123 h 1394"/>
              <a:gd name="T32" fmla="*/ 1411 w 1578"/>
              <a:gd name="T33" fmla="*/ 1256 h 1394"/>
              <a:gd name="T34" fmla="*/ 1408 w 1578"/>
              <a:gd name="T35" fmla="*/ 1256 h 1394"/>
              <a:gd name="T36" fmla="*/ 1217 w 1578"/>
              <a:gd name="T37" fmla="*/ 1206 h 1394"/>
              <a:gd name="T38" fmla="*/ 1194 w 1578"/>
              <a:gd name="T39" fmla="*/ 1200 h 1394"/>
              <a:gd name="T40" fmla="*/ 1171 w 1578"/>
              <a:gd name="T41" fmla="*/ 1206 h 1394"/>
              <a:gd name="T42" fmla="*/ 789 w 1578"/>
              <a:gd name="T43" fmla="*/ 1305 h 1394"/>
              <a:gd name="T44" fmla="*/ 89 w 1578"/>
              <a:gd name="T45" fmla="*/ 697 h 1394"/>
              <a:gd name="T46" fmla="*/ 1054 w 1578"/>
              <a:gd name="T47" fmla="*/ 566 h 1394"/>
              <a:gd name="T48" fmla="*/ 726 w 1578"/>
              <a:gd name="T49" fmla="*/ 892 h 1394"/>
              <a:gd name="T50" fmla="*/ 694 w 1578"/>
              <a:gd name="T51" fmla="*/ 905 h 1394"/>
              <a:gd name="T52" fmla="*/ 662 w 1578"/>
              <a:gd name="T53" fmla="*/ 892 h 1394"/>
              <a:gd name="T54" fmla="*/ 525 w 1578"/>
              <a:gd name="T55" fmla="*/ 754 h 1394"/>
              <a:gd name="T56" fmla="*/ 525 w 1578"/>
              <a:gd name="T57" fmla="*/ 691 h 1394"/>
              <a:gd name="T58" fmla="*/ 556 w 1578"/>
              <a:gd name="T59" fmla="*/ 678 h 1394"/>
              <a:gd name="T60" fmla="*/ 588 w 1578"/>
              <a:gd name="T61" fmla="*/ 691 h 1394"/>
              <a:gd name="T62" fmla="*/ 694 w 1578"/>
              <a:gd name="T63" fmla="*/ 797 h 1394"/>
              <a:gd name="T64" fmla="*/ 991 w 1578"/>
              <a:gd name="T65" fmla="*/ 502 h 1394"/>
              <a:gd name="T66" fmla="*/ 1022 w 1578"/>
              <a:gd name="T67" fmla="*/ 489 h 1394"/>
              <a:gd name="T68" fmla="*/ 1054 w 1578"/>
              <a:gd name="T69" fmla="*/ 502 h 1394"/>
              <a:gd name="T70" fmla="*/ 1054 w 1578"/>
              <a:gd name="T71" fmla="*/ 566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78" h="1394">
                <a:moveTo>
                  <a:pt x="1193" y="1296"/>
                </a:moveTo>
                <a:cubicBezTo>
                  <a:pt x="1257" y="1329"/>
                  <a:pt x="1330" y="1346"/>
                  <a:pt x="1409" y="1346"/>
                </a:cubicBezTo>
                <a:cubicBezTo>
                  <a:pt x="1434" y="1346"/>
                  <a:pt x="1460" y="1344"/>
                  <a:pt x="1484" y="1341"/>
                </a:cubicBezTo>
                <a:cubicBezTo>
                  <a:pt x="1511" y="1337"/>
                  <a:pt x="1533" y="1317"/>
                  <a:pt x="1539" y="1291"/>
                </a:cubicBezTo>
                <a:cubicBezTo>
                  <a:pt x="1545" y="1264"/>
                  <a:pt x="1533" y="1237"/>
                  <a:pt x="1510" y="1222"/>
                </a:cubicBezTo>
                <a:cubicBezTo>
                  <a:pt x="1471" y="1196"/>
                  <a:pt x="1441" y="1160"/>
                  <a:pt x="1420" y="1116"/>
                </a:cubicBezTo>
                <a:cubicBezTo>
                  <a:pt x="1522" y="996"/>
                  <a:pt x="1578" y="847"/>
                  <a:pt x="1578" y="697"/>
                </a:cubicBezTo>
                <a:cubicBezTo>
                  <a:pt x="1578" y="312"/>
                  <a:pt x="1224" y="0"/>
                  <a:pt x="789" y="0"/>
                </a:cubicBezTo>
                <a:cubicBezTo>
                  <a:pt x="354" y="0"/>
                  <a:pt x="0" y="312"/>
                  <a:pt x="0" y="697"/>
                </a:cubicBezTo>
                <a:cubicBezTo>
                  <a:pt x="0" y="1082"/>
                  <a:pt x="354" y="1394"/>
                  <a:pt x="789" y="1394"/>
                </a:cubicBezTo>
                <a:cubicBezTo>
                  <a:pt x="932" y="1394"/>
                  <a:pt x="1071" y="1360"/>
                  <a:pt x="1193" y="1296"/>
                </a:cubicBezTo>
                <a:close/>
                <a:moveTo>
                  <a:pt x="89" y="697"/>
                </a:moveTo>
                <a:cubicBezTo>
                  <a:pt x="89" y="362"/>
                  <a:pt x="403" y="89"/>
                  <a:pt x="789" y="89"/>
                </a:cubicBezTo>
                <a:cubicBezTo>
                  <a:pt x="1175" y="89"/>
                  <a:pt x="1489" y="362"/>
                  <a:pt x="1489" y="697"/>
                </a:cubicBezTo>
                <a:cubicBezTo>
                  <a:pt x="1489" y="836"/>
                  <a:pt x="1436" y="968"/>
                  <a:pt x="1335" y="1077"/>
                </a:cubicBezTo>
                <a:cubicBezTo>
                  <a:pt x="1324" y="1089"/>
                  <a:pt x="1320" y="1107"/>
                  <a:pt x="1326" y="1123"/>
                </a:cubicBezTo>
                <a:cubicBezTo>
                  <a:pt x="1346" y="1176"/>
                  <a:pt x="1374" y="1221"/>
                  <a:pt x="1411" y="1256"/>
                </a:cubicBezTo>
                <a:cubicBezTo>
                  <a:pt x="1410" y="1256"/>
                  <a:pt x="1409" y="1256"/>
                  <a:pt x="1408" y="1256"/>
                </a:cubicBezTo>
                <a:cubicBezTo>
                  <a:pt x="1336" y="1256"/>
                  <a:pt x="1272" y="1240"/>
                  <a:pt x="1217" y="1206"/>
                </a:cubicBezTo>
                <a:cubicBezTo>
                  <a:pt x="1210" y="1202"/>
                  <a:pt x="1202" y="1200"/>
                  <a:pt x="1194" y="1200"/>
                </a:cubicBezTo>
                <a:cubicBezTo>
                  <a:pt x="1186" y="1200"/>
                  <a:pt x="1178" y="1202"/>
                  <a:pt x="1171" y="1206"/>
                </a:cubicBezTo>
                <a:cubicBezTo>
                  <a:pt x="1057" y="1271"/>
                  <a:pt x="925" y="1305"/>
                  <a:pt x="789" y="1305"/>
                </a:cubicBezTo>
                <a:cubicBezTo>
                  <a:pt x="403" y="1305"/>
                  <a:pt x="89" y="1032"/>
                  <a:pt x="89" y="697"/>
                </a:cubicBezTo>
                <a:close/>
                <a:moveTo>
                  <a:pt x="1054" y="566"/>
                </a:moveTo>
                <a:cubicBezTo>
                  <a:pt x="726" y="892"/>
                  <a:pt x="726" y="892"/>
                  <a:pt x="726" y="892"/>
                </a:cubicBezTo>
                <a:cubicBezTo>
                  <a:pt x="717" y="901"/>
                  <a:pt x="706" y="905"/>
                  <a:pt x="694" y="905"/>
                </a:cubicBezTo>
                <a:cubicBezTo>
                  <a:pt x="682" y="905"/>
                  <a:pt x="671" y="901"/>
                  <a:pt x="662" y="892"/>
                </a:cubicBezTo>
                <a:cubicBezTo>
                  <a:pt x="525" y="754"/>
                  <a:pt x="525" y="754"/>
                  <a:pt x="525" y="754"/>
                </a:cubicBezTo>
                <a:cubicBezTo>
                  <a:pt x="507" y="737"/>
                  <a:pt x="507" y="708"/>
                  <a:pt x="525" y="691"/>
                </a:cubicBezTo>
                <a:cubicBezTo>
                  <a:pt x="533" y="682"/>
                  <a:pt x="544" y="678"/>
                  <a:pt x="556" y="678"/>
                </a:cubicBezTo>
                <a:cubicBezTo>
                  <a:pt x="568" y="678"/>
                  <a:pt x="579" y="682"/>
                  <a:pt x="588" y="691"/>
                </a:cubicBezTo>
                <a:cubicBezTo>
                  <a:pt x="694" y="797"/>
                  <a:pt x="694" y="797"/>
                  <a:pt x="694" y="797"/>
                </a:cubicBezTo>
                <a:cubicBezTo>
                  <a:pt x="991" y="502"/>
                  <a:pt x="991" y="502"/>
                  <a:pt x="991" y="502"/>
                </a:cubicBezTo>
                <a:cubicBezTo>
                  <a:pt x="999" y="494"/>
                  <a:pt x="1010" y="489"/>
                  <a:pt x="1022" y="489"/>
                </a:cubicBezTo>
                <a:cubicBezTo>
                  <a:pt x="1034" y="489"/>
                  <a:pt x="1046" y="494"/>
                  <a:pt x="1054" y="502"/>
                </a:cubicBezTo>
                <a:cubicBezTo>
                  <a:pt x="1072" y="520"/>
                  <a:pt x="1072" y="548"/>
                  <a:pt x="1054" y="56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3" name="Freeform 150"/>
          <p:cNvSpPr>
            <a:spLocks noEditPoints="1"/>
          </p:cNvSpPr>
          <p:nvPr/>
        </p:nvSpPr>
        <p:spPr bwMode="auto">
          <a:xfrm>
            <a:off x="10659531" y="1440931"/>
            <a:ext cx="829692" cy="733426"/>
          </a:xfrm>
          <a:custGeom>
            <a:avLst/>
            <a:gdLst>
              <a:gd name="T0" fmla="*/ 1578 w 1578"/>
              <a:gd name="T1" fmla="*/ 698 h 1395"/>
              <a:gd name="T2" fmla="*/ 1420 w 1578"/>
              <a:gd name="T3" fmla="*/ 1116 h 1395"/>
              <a:gd name="T4" fmla="*/ 1510 w 1578"/>
              <a:gd name="T5" fmla="*/ 1222 h 1395"/>
              <a:gd name="T6" fmla="*/ 1538 w 1578"/>
              <a:gd name="T7" fmla="*/ 1291 h 1395"/>
              <a:gd name="T8" fmla="*/ 1484 w 1578"/>
              <a:gd name="T9" fmla="*/ 1341 h 1395"/>
              <a:gd name="T10" fmla="*/ 1409 w 1578"/>
              <a:gd name="T11" fmla="*/ 1346 h 1395"/>
              <a:gd name="T12" fmla="*/ 1170 w 1578"/>
              <a:gd name="T13" fmla="*/ 1284 h 1395"/>
              <a:gd name="T14" fmla="*/ 1155 w 1578"/>
              <a:gd name="T15" fmla="*/ 1222 h 1395"/>
              <a:gd name="T16" fmla="*/ 1193 w 1578"/>
              <a:gd name="T17" fmla="*/ 1201 h 1395"/>
              <a:gd name="T18" fmla="*/ 1216 w 1578"/>
              <a:gd name="T19" fmla="*/ 1207 h 1395"/>
              <a:gd name="T20" fmla="*/ 1408 w 1578"/>
              <a:gd name="T21" fmla="*/ 1257 h 1395"/>
              <a:gd name="T22" fmla="*/ 1411 w 1578"/>
              <a:gd name="T23" fmla="*/ 1257 h 1395"/>
              <a:gd name="T24" fmla="*/ 1326 w 1578"/>
              <a:gd name="T25" fmla="*/ 1124 h 1395"/>
              <a:gd name="T26" fmla="*/ 1335 w 1578"/>
              <a:gd name="T27" fmla="*/ 1078 h 1395"/>
              <a:gd name="T28" fmla="*/ 1489 w 1578"/>
              <a:gd name="T29" fmla="*/ 698 h 1395"/>
              <a:gd name="T30" fmla="*/ 789 w 1578"/>
              <a:gd name="T31" fmla="*/ 90 h 1395"/>
              <a:gd name="T32" fmla="*/ 89 w 1578"/>
              <a:gd name="T33" fmla="*/ 698 h 1395"/>
              <a:gd name="T34" fmla="*/ 789 w 1578"/>
              <a:gd name="T35" fmla="*/ 1305 h 1395"/>
              <a:gd name="T36" fmla="*/ 979 w 1578"/>
              <a:gd name="T37" fmla="*/ 1283 h 1395"/>
              <a:gd name="T38" fmla="*/ 990 w 1578"/>
              <a:gd name="T39" fmla="*/ 1281 h 1395"/>
              <a:gd name="T40" fmla="*/ 1033 w 1578"/>
              <a:gd name="T41" fmla="*/ 1316 h 1395"/>
              <a:gd name="T42" fmla="*/ 1028 w 1578"/>
              <a:gd name="T43" fmla="*/ 1349 h 1395"/>
              <a:gd name="T44" fmla="*/ 1001 w 1578"/>
              <a:gd name="T45" fmla="*/ 1370 h 1395"/>
              <a:gd name="T46" fmla="*/ 789 w 1578"/>
              <a:gd name="T47" fmla="*/ 1395 h 1395"/>
              <a:gd name="T48" fmla="*/ 0 w 1578"/>
              <a:gd name="T49" fmla="*/ 698 h 1395"/>
              <a:gd name="T50" fmla="*/ 789 w 1578"/>
              <a:gd name="T51" fmla="*/ 0 h 1395"/>
              <a:gd name="T52" fmla="*/ 1578 w 1578"/>
              <a:gd name="T53" fmla="*/ 698 h 1395"/>
              <a:gd name="T54" fmla="*/ 733 w 1578"/>
              <a:gd name="T55" fmla="*/ 698 h 1395"/>
              <a:gd name="T56" fmla="*/ 789 w 1578"/>
              <a:gd name="T57" fmla="*/ 753 h 1395"/>
              <a:gd name="T58" fmla="*/ 845 w 1578"/>
              <a:gd name="T59" fmla="*/ 698 h 1395"/>
              <a:gd name="T60" fmla="*/ 789 w 1578"/>
              <a:gd name="T61" fmla="*/ 642 h 1395"/>
              <a:gd name="T62" fmla="*/ 733 w 1578"/>
              <a:gd name="T63" fmla="*/ 698 h 1395"/>
              <a:gd name="T64" fmla="*/ 950 w 1578"/>
              <a:gd name="T65" fmla="*/ 698 h 1395"/>
              <a:gd name="T66" fmla="*/ 1006 w 1578"/>
              <a:gd name="T67" fmla="*/ 753 h 1395"/>
              <a:gd name="T68" fmla="*/ 1061 w 1578"/>
              <a:gd name="T69" fmla="*/ 698 h 1395"/>
              <a:gd name="T70" fmla="*/ 1006 w 1578"/>
              <a:gd name="T71" fmla="*/ 642 h 1395"/>
              <a:gd name="T72" fmla="*/ 950 w 1578"/>
              <a:gd name="T73" fmla="*/ 698 h 1395"/>
              <a:gd name="T74" fmla="*/ 517 w 1578"/>
              <a:gd name="T75" fmla="*/ 698 h 1395"/>
              <a:gd name="T76" fmla="*/ 573 w 1578"/>
              <a:gd name="T77" fmla="*/ 753 h 1395"/>
              <a:gd name="T78" fmla="*/ 629 w 1578"/>
              <a:gd name="T79" fmla="*/ 698 h 1395"/>
              <a:gd name="T80" fmla="*/ 573 w 1578"/>
              <a:gd name="T81" fmla="*/ 642 h 1395"/>
              <a:gd name="T82" fmla="*/ 517 w 1578"/>
              <a:gd name="T83" fmla="*/ 698 h 1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78" h="1395">
                <a:moveTo>
                  <a:pt x="1578" y="698"/>
                </a:moveTo>
                <a:cubicBezTo>
                  <a:pt x="1578" y="848"/>
                  <a:pt x="1522" y="996"/>
                  <a:pt x="1420" y="1116"/>
                </a:cubicBezTo>
                <a:cubicBezTo>
                  <a:pt x="1441" y="1161"/>
                  <a:pt x="1471" y="1197"/>
                  <a:pt x="1510" y="1222"/>
                </a:cubicBezTo>
                <a:cubicBezTo>
                  <a:pt x="1533" y="1237"/>
                  <a:pt x="1544" y="1265"/>
                  <a:pt x="1538" y="1291"/>
                </a:cubicBezTo>
                <a:cubicBezTo>
                  <a:pt x="1532" y="1318"/>
                  <a:pt x="1511" y="1337"/>
                  <a:pt x="1484" y="1341"/>
                </a:cubicBezTo>
                <a:cubicBezTo>
                  <a:pt x="1460" y="1345"/>
                  <a:pt x="1435" y="1346"/>
                  <a:pt x="1409" y="1346"/>
                </a:cubicBezTo>
                <a:cubicBezTo>
                  <a:pt x="1348" y="1346"/>
                  <a:pt x="1257" y="1336"/>
                  <a:pt x="1170" y="1284"/>
                </a:cubicBezTo>
                <a:cubicBezTo>
                  <a:pt x="1149" y="1271"/>
                  <a:pt x="1142" y="1244"/>
                  <a:pt x="1155" y="1222"/>
                </a:cubicBezTo>
                <a:cubicBezTo>
                  <a:pt x="1163" y="1209"/>
                  <a:pt x="1178" y="1201"/>
                  <a:pt x="1193" y="1201"/>
                </a:cubicBezTo>
                <a:cubicBezTo>
                  <a:pt x="1202" y="1201"/>
                  <a:pt x="1210" y="1203"/>
                  <a:pt x="1216" y="1207"/>
                </a:cubicBezTo>
                <a:cubicBezTo>
                  <a:pt x="1285" y="1248"/>
                  <a:pt x="1358" y="1257"/>
                  <a:pt x="1408" y="1257"/>
                </a:cubicBezTo>
                <a:cubicBezTo>
                  <a:pt x="1409" y="1257"/>
                  <a:pt x="1410" y="1257"/>
                  <a:pt x="1411" y="1257"/>
                </a:cubicBezTo>
                <a:cubicBezTo>
                  <a:pt x="1374" y="1221"/>
                  <a:pt x="1346" y="1177"/>
                  <a:pt x="1326" y="1124"/>
                </a:cubicBezTo>
                <a:cubicBezTo>
                  <a:pt x="1320" y="1108"/>
                  <a:pt x="1323" y="1090"/>
                  <a:pt x="1335" y="1078"/>
                </a:cubicBezTo>
                <a:cubicBezTo>
                  <a:pt x="1435" y="968"/>
                  <a:pt x="1489" y="837"/>
                  <a:pt x="1489" y="698"/>
                </a:cubicBezTo>
                <a:cubicBezTo>
                  <a:pt x="1489" y="362"/>
                  <a:pt x="1175" y="90"/>
                  <a:pt x="789" y="90"/>
                </a:cubicBezTo>
                <a:cubicBezTo>
                  <a:pt x="403" y="90"/>
                  <a:pt x="89" y="362"/>
                  <a:pt x="89" y="698"/>
                </a:cubicBezTo>
                <a:cubicBezTo>
                  <a:pt x="89" y="1033"/>
                  <a:pt x="403" y="1305"/>
                  <a:pt x="789" y="1305"/>
                </a:cubicBezTo>
                <a:cubicBezTo>
                  <a:pt x="854" y="1305"/>
                  <a:pt x="918" y="1298"/>
                  <a:pt x="979" y="1283"/>
                </a:cubicBezTo>
                <a:cubicBezTo>
                  <a:pt x="983" y="1282"/>
                  <a:pt x="986" y="1281"/>
                  <a:pt x="990" y="1281"/>
                </a:cubicBezTo>
                <a:cubicBezTo>
                  <a:pt x="1011" y="1281"/>
                  <a:pt x="1029" y="1295"/>
                  <a:pt x="1033" y="1316"/>
                </a:cubicBezTo>
                <a:cubicBezTo>
                  <a:pt x="1036" y="1327"/>
                  <a:pt x="1034" y="1339"/>
                  <a:pt x="1028" y="1349"/>
                </a:cubicBezTo>
                <a:cubicBezTo>
                  <a:pt x="1022" y="1360"/>
                  <a:pt x="1012" y="1367"/>
                  <a:pt x="1001" y="1370"/>
                </a:cubicBezTo>
                <a:cubicBezTo>
                  <a:pt x="933" y="1387"/>
                  <a:pt x="861" y="1395"/>
                  <a:pt x="789" y="1395"/>
                </a:cubicBezTo>
                <a:cubicBezTo>
                  <a:pt x="354" y="1395"/>
                  <a:pt x="0" y="1082"/>
                  <a:pt x="0" y="698"/>
                </a:cubicBezTo>
                <a:cubicBezTo>
                  <a:pt x="0" y="313"/>
                  <a:pt x="354" y="0"/>
                  <a:pt x="789" y="0"/>
                </a:cubicBezTo>
                <a:cubicBezTo>
                  <a:pt x="1224" y="0"/>
                  <a:pt x="1578" y="313"/>
                  <a:pt x="1578" y="698"/>
                </a:cubicBezTo>
                <a:close/>
                <a:moveTo>
                  <a:pt x="733" y="698"/>
                </a:moveTo>
                <a:cubicBezTo>
                  <a:pt x="733" y="728"/>
                  <a:pt x="758" y="753"/>
                  <a:pt x="789" y="753"/>
                </a:cubicBezTo>
                <a:cubicBezTo>
                  <a:pt x="820" y="753"/>
                  <a:pt x="845" y="728"/>
                  <a:pt x="845" y="698"/>
                </a:cubicBezTo>
                <a:cubicBezTo>
                  <a:pt x="845" y="667"/>
                  <a:pt x="820" y="642"/>
                  <a:pt x="789" y="642"/>
                </a:cubicBezTo>
                <a:cubicBezTo>
                  <a:pt x="758" y="642"/>
                  <a:pt x="733" y="667"/>
                  <a:pt x="733" y="698"/>
                </a:cubicBezTo>
                <a:close/>
                <a:moveTo>
                  <a:pt x="950" y="698"/>
                </a:moveTo>
                <a:cubicBezTo>
                  <a:pt x="950" y="728"/>
                  <a:pt x="975" y="753"/>
                  <a:pt x="1006" y="753"/>
                </a:cubicBezTo>
                <a:cubicBezTo>
                  <a:pt x="1036" y="753"/>
                  <a:pt x="1061" y="728"/>
                  <a:pt x="1061" y="698"/>
                </a:cubicBezTo>
                <a:cubicBezTo>
                  <a:pt x="1061" y="667"/>
                  <a:pt x="1036" y="642"/>
                  <a:pt x="1006" y="642"/>
                </a:cubicBezTo>
                <a:cubicBezTo>
                  <a:pt x="975" y="642"/>
                  <a:pt x="950" y="667"/>
                  <a:pt x="950" y="698"/>
                </a:cubicBezTo>
                <a:close/>
                <a:moveTo>
                  <a:pt x="517" y="698"/>
                </a:moveTo>
                <a:cubicBezTo>
                  <a:pt x="517" y="728"/>
                  <a:pt x="542" y="753"/>
                  <a:pt x="573" y="753"/>
                </a:cubicBezTo>
                <a:cubicBezTo>
                  <a:pt x="604" y="753"/>
                  <a:pt x="629" y="728"/>
                  <a:pt x="629" y="698"/>
                </a:cubicBezTo>
                <a:cubicBezTo>
                  <a:pt x="629" y="667"/>
                  <a:pt x="604" y="642"/>
                  <a:pt x="573" y="642"/>
                </a:cubicBezTo>
                <a:cubicBezTo>
                  <a:pt x="542" y="642"/>
                  <a:pt x="517" y="667"/>
                  <a:pt x="517" y="6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6" name="Freeform 153"/>
          <p:cNvSpPr>
            <a:spLocks noEditPoints="1"/>
          </p:cNvSpPr>
          <p:nvPr/>
        </p:nvSpPr>
        <p:spPr bwMode="auto">
          <a:xfrm>
            <a:off x="17340077" y="1440931"/>
            <a:ext cx="830336" cy="733426"/>
          </a:xfrm>
          <a:custGeom>
            <a:avLst/>
            <a:gdLst>
              <a:gd name="T0" fmla="*/ 158 w 1579"/>
              <a:gd name="T1" fmla="*/ 1117 h 1395"/>
              <a:gd name="T2" fmla="*/ 0 w 1579"/>
              <a:gd name="T3" fmla="*/ 698 h 1395"/>
              <a:gd name="T4" fmla="*/ 789 w 1579"/>
              <a:gd name="T5" fmla="*/ 0 h 1395"/>
              <a:gd name="T6" fmla="*/ 1579 w 1579"/>
              <a:gd name="T7" fmla="*/ 698 h 1395"/>
              <a:gd name="T8" fmla="*/ 789 w 1579"/>
              <a:gd name="T9" fmla="*/ 1395 h 1395"/>
              <a:gd name="T10" fmla="*/ 578 w 1579"/>
              <a:gd name="T11" fmla="*/ 1370 h 1395"/>
              <a:gd name="T12" fmla="*/ 550 w 1579"/>
              <a:gd name="T13" fmla="*/ 1350 h 1395"/>
              <a:gd name="T14" fmla="*/ 545 w 1579"/>
              <a:gd name="T15" fmla="*/ 1316 h 1395"/>
              <a:gd name="T16" fmla="*/ 588 w 1579"/>
              <a:gd name="T17" fmla="*/ 1281 h 1395"/>
              <a:gd name="T18" fmla="*/ 599 w 1579"/>
              <a:gd name="T19" fmla="*/ 1283 h 1395"/>
              <a:gd name="T20" fmla="*/ 789 w 1579"/>
              <a:gd name="T21" fmla="*/ 1306 h 1395"/>
              <a:gd name="T22" fmla="*/ 1489 w 1579"/>
              <a:gd name="T23" fmla="*/ 698 h 1395"/>
              <a:gd name="T24" fmla="*/ 789 w 1579"/>
              <a:gd name="T25" fmla="*/ 90 h 1395"/>
              <a:gd name="T26" fmla="*/ 90 w 1579"/>
              <a:gd name="T27" fmla="*/ 698 h 1395"/>
              <a:gd name="T28" fmla="*/ 243 w 1579"/>
              <a:gd name="T29" fmla="*/ 1078 h 1395"/>
              <a:gd name="T30" fmla="*/ 252 w 1579"/>
              <a:gd name="T31" fmla="*/ 1124 h 1395"/>
              <a:gd name="T32" fmla="*/ 167 w 1579"/>
              <a:gd name="T33" fmla="*/ 1258 h 1395"/>
              <a:gd name="T34" fmla="*/ 168 w 1579"/>
              <a:gd name="T35" fmla="*/ 1258 h 1395"/>
              <a:gd name="T36" fmla="*/ 361 w 1579"/>
              <a:gd name="T37" fmla="*/ 1208 h 1395"/>
              <a:gd name="T38" fmla="*/ 384 w 1579"/>
              <a:gd name="T39" fmla="*/ 1201 h 1395"/>
              <a:gd name="T40" fmla="*/ 423 w 1579"/>
              <a:gd name="T41" fmla="*/ 1223 h 1395"/>
              <a:gd name="T42" fmla="*/ 428 w 1579"/>
              <a:gd name="T43" fmla="*/ 1257 h 1395"/>
              <a:gd name="T44" fmla="*/ 408 w 1579"/>
              <a:gd name="T45" fmla="*/ 1284 h 1395"/>
              <a:gd name="T46" fmla="*/ 169 w 1579"/>
              <a:gd name="T47" fmla="*/ 1347 h 1395"/>
              <a:gd name="T48" fmla="*/ 94 w 1579"/>
              <a:gd name="T49" fmla="*/ 1342 h 1395"/>
              <a:gd name="T50" fmla="*/ 40 w 1579"/>
              <a:gd name="T51" fmla="*/ 1292 h 1395"/>
              <a:gd name="T52" fmla="*/ 68 w 1579"/>
              <a:gd name="T53" fmla="*/ 1222 h 1395"/>
              <a:gd name="T54" fmla="*/ 158 w 1579"/>
              <a:gd name="T55" fmla="*/ 1117 h 1395"/>
              <a:gd name="T56" fmla="*/ 845 w 1579"/>
              <a:gd name="T57" fmla="*/ 698 h 1395"/>
              <a:gd name="T58" fmla="*/ 789 w 1579"/>
              <a:gd name="T59" fmla="*/ 642 h 1395"/>
              <a:gd name="T60" fmla="*/ 733 w 1579"/>
              <a:gd name="T61" fmla="*/ 698 h 1395"/>
              <a:gd name="T62" fmla="*/ 789 w 1579"/>
              <a:gd name="T63" fmla="*/ 754 h 1395"/>
              <a:gd name="T64" fmla="*/ 845 w 1579"/>
              <a:gd name="T65" fmla="*/ 698 h 1395"/>
              <a:gd name="T66" fmla="*/ 629 w 1579"/>
              <a:gd name="T67" fmla="*/ 698 h 1395"/>
              <a:gd name="T68" fmla="*/ 573 w 1579"/>
              <a:gd name="T69" fmla="*/ 642 h 1395"/>
              <a:gd name="T70" fmla="*/ 517 w 1579"/>
              <a:gd name="T71" fmla="*/ 698 h 1395"/>
              <a:gd name="T72" fmla="*/ 573 w 1579"/>
              <a:gd name="T73" fmla="*/ 754 h 1395"/>
              <a:gd name="T74" fmla="*/ 629 w 1579"/>
              <a:gd name="T75" fmla="*/ 698 h 1395"/>
              <a:gd name="T76" fmla="*/ 1061 w 1579"/>
              <a:gd name="T77" fmla="*/ 698 h 1395"/>
              <a:gd name="T78" fmla="*/ 1005 w 1579"/>
              <a:gd name="T79" fmla="*/ 642 h 1395"/>
              <a:gd name="T80" fmla="*/ 949 w 1579"/>
              <a:gd name="T81" fmla="*/ 698 h 1395"/>
              <a:gd name="T82" fmla="*/ 1005 w 1579"/>
              <a:gd name="T83" fmla="*/ 754 h 1395"/>
              <a:gd name="T84" fmla="*/ 1061 w 1579"/>
              <a:gd name="T85" fmla="*/ 698 h 1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79" h="1395">
                <a:moveTo>
                  <a:pt x="158" y="1117"/>
                </a:moveTo>
                <a:cubicBezTo>
                  <a:pt x="56" y="997"/>
                  <a:pt x="0" y="848"/>
                  <a:pt x="0" y="698"/>
                </a:cubicBezTo>
                <a:cubicBezTo>
                  <a:pt x="0" y="313"/>
                  <a:pt x="354" y="0"/>
                  <a:pt x="789" y="0"/>
                </a:cubicBezTo>
                <a:cubicBezTo>
                  <a:pt x="1225" y="0"/>
                  <a:pt x="1579" y="313"/>
                  <a:pt x="1579" y="698"/>
                </a:cubicBezTo>
                <a:cubicBezTo>
                  <a:pt x="1579" y="1082"/>
                  <a:pt x="1225" y="1395"/>
                  <a:pt x="789" y="1395"/>
                </a:cubicBezTo>
                <a:cubicBezTo>
                  <a:pt x="718" y="1395"/>
                  <a:pt x="647" y="1387"/>
                  <a:pt x="578" y="1370"/>
                </a:cubicBezTo>
                <a:cubicBezTo>
                  <a:pt x="566" y="1367"/>
                  <a:pt x="556" y="1360"/>
                  <a:pt x="550" y="1350"/>
                </a:cubicBezTo>
                <a:cubicBezTo>
                  <a:pt x="544" y="1339"/>
                  <a:pt x="542" y="1327"/>
                  <a:pt x="545" y="1316"/>
                </a:cubicBezTo>
                <a:cubicBezTo>
                  <a:pt x="550" y="1296"/>
                  <a:pt x="568" y="1281"/>
                  <a:pt x="588" y="1281"/>
                </a:cubicBezTo>
                <a:cubicBezTo>
                  <a:pt x="592" y="1281"/>
                  <a:pt x="595" y="1282"/>
                  <a:pt x="599" y="1283"/>
                </a:cubicBezTo>
                <a:cubicBezTo>
                  <a:pt x="660" y="1298"/>
                  <a:pt x="724" y="1306"/>
                  <a:pt x="789" y="1306"/>
                </a:cubicBezTo>
                <a:cubicBezTo>
                  <a:pt x="1175" y="1306"/>
                  <a:pt x="1489" y="1033"/>
                  <a:pt x="1489" y="698"/>
                </a:cubicBezTo>
                <a:cubicBezTo>
                  <a:pt x="1489" y="363"/>
                  <a:pt x="1175" y="90"/>
                  <a:pt x="789" y="90"/>
                </a:cubicBezTo>
                <a:cubicBezTo>
                  <a:pt x="404" y="90"/>
                  <a:pt x="90" y="363"/>
                  <a:pt x="90" y="698"/>
                </a:cubicBezTo>
                <a:cubicBezTo>
                  <a:pt x="90" y="837"/>
                  <a:pt x="143" y="969"/>
                  <a:pt x="243" y="1078"/>
                </a:cubicBezTo>
                <a:cubicBezTo>
                  <a:pt x="254" y="1090"/>
                  <a:pt x="258" y="1109"/>
                  <a:pt x="252" y="1124"/>
                </a:cubicBezTo>
                <a:cubicBezTo>
                  <a:pt x="233" y="1177"/>
                  <a:pt x="204" y="1221"/>
                  <a:pt x="167" y="1258"/>
                </a:cubicBezTo>
                <a:cubicBezTo>
                  <a:pt x="167" y="1258"/>
                  <a:pt x="168" y="1258"/>
                  <a:pt x="168" y="1258"/>
                </a:cubicBezTo>
                <a:cubicBezTo>
                  <a:pt x="218" y="1258"/>
                  <a:pt x="293" y="1249"/>
                  <a:pt x="361" y="1208"/>
                </a:cubicBezTo>
                <a:cubicBezTo>
                  <a:pt x="368" y="1203"/>
                  <a:pt x="376" y="1201"/>
                  <a:pt x="384" y="1201"/>
                </a:cubicBezTo>
                <a:cubicBezTo>
                  <a:pt x="400" y="1201"/>
                  <a:pt x="415" y="1209"/>
                  <a:pt x="423" y="1223"/>
                </a:cubicBezTo>
                <a:cubicBezTo>
                  <a:pt x="429" y="1233"/>
                  <a:pt x="431" y="1245"/>
                  <a:pt x="428" y="1257"/>
                </a:cubicBezTo>
                <a:cubicBezTo>
                  <a:pt x="425" y="1268"/>
                  <a:pt x="418" y="1278"/>
                  <a:pt x="408" y="1284"/>
                </a:cubicBezTo>
                <a:cubicBezTo>
                  <a:pt x="338" y="1326"/>
                  <a:pt x="258" y="1347"/>
                  <a:pt x="169" y="1347"/>
                </a:cubicBezTo>
                <a:cubicBezTo>
                  <a:pt x="144" y="1347"/>
                  <a:pt x="118" y="1345"/>
                  <a:pt x="94" y="1342"/>
                </a:cubicBezTo>
                <a:cubicBezTo>
                  <a:pt x="67" y="1338"/>
                  <a:pt x="45" y="1318"/>
                  <a:pt x="40" y="1292"/>
                </a:cubicBezTo>
                <a:cubicBezTo>
                  <a:pt x="34" y="1265"/>
                  <a:pt x="45" y="1237"/>
                  <a:pt x="68" y="1222"/>
                </a:cubicBezTo>
                <a:cubicBezTo>
                  <a:pt x="107" y="1197"/>
                  <a:pt x="137" y="1162"/>
                  <a:pt x="158" y="1117"/>
                </a:cubicBezTo>
                <a:close/>
                <a:moveTo>
                  <a:pt x="845" y="698"/>
                </a:moveTo>
                <a:cubicBezTo>
                  <a:pt x="845" y="667"/>
                  <a:pt x="820" y="642"/>
                  <a:pt x="789" y="642"/>
                </a:cubicBezTo>
                <a:cubicBezTo>
                  <a:pt x="758" y="642"/>
                  <a:pt x="733" y="667"/>
                  <a:pt x="733" y="698"/>
                </a:cubicBezTo>
                <a:cubicBezTo>
                  <a:pt x="733" y="729"/>
                  <a:pt x="758" y="754"/>
                  <a:pt x="789" y="754"/>
                </a:cubicBezTo>
                <a:cubicBezTo>
                  <a:pt x="820" y="754"/>
                  <a:pt x="845" y="729"/>
                  <a:pt x="845" y="698"/>
                </a:cubicBezTo>
                <a:close/>
                <a:moveTo>
                  <a:pt x="629" y="698"/>
                </a:moveTo>
                <a:cubicBezTo>
                  <a:pt x="629" y="667"/>
                  <a:pt x="603" y="642"/>
                  <a:pt x="573" y="642"/>
                </a:cubicBezTo>
                <a:cubicBezTo>
                  <a:pt x="542" y="642"/>
                  <a:pt x="517" y="667"/>
                  <a:pt x="517" y="698"/>
                </a:cubicBezTo>
                <a:cubicBezTo>
                  <a:pt x="517" y="729"/>
                  <a:pt x="542" y="754"/>
                  <a:pt x="573" y="754"/>
                </a:cubicBezTo>
                <a:cubicBezTo>
                  <a:pt x="603" y="754"/>
                  <a:pt x="629" y="729"/>
                  <a:pt x="629" y="698"/>
                </a:cubicBezTo>
                <a:close/>
                <a:moveTo>
                  <a:pt x="1061" y="698"/>
                </a:moveTo>
                <a:cubicBezTo>
                  <a:pt x="1061" y="667"/>
                  <a:pt x="1036" y="642"/>
                  <a:pt x="1005" y="642"/>
                </a:cubicBezTo>
                <a:cubicBezTo>
                  <a:pt x="975" y="642"/>
                  <a:pt x="949" y="667"/>
                  <a:pt x="949" y="698"/>
                </a:cubicBezTo>
                <a:cubicBezTo>
                  <a:pt x="949" y="729"/>
                  <a:pt x="975" y="754"/>
                  <a:pt x="1005" y="754"/>
                </a:cubicBezTo>
                <a:cubicBezTo>
                  <a:pt x="1036" y="754"/>
                  <a:pt x="1061" y="729"/>
                  <a:pt x="1061" y="69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7" name="Freeform 154"/>
          <p:cNvSpPr>
            <a:spLocks noEditPoints="1"/>
          </p:cNvSpPr>
          <p:nvPr/>
        </p:nvSpPr>
        <p:spPr bwMode="auto">
          <a:xfrm>
            <a:off x="19564359" y="1441307"/>
            <a:ext cx="830336" cy="732782"/>
          </a:xfrm>
          <a:custGeom>
            <a:avLst/>
            <a:gdLst>
              <a:gd name="T0" fmla="*/ 1579 w 1579"/>
              <a:gd name="T1" fmla="*/ 697 h 1394"/>
              <a:gd name="T2" fmla="*/ 789 w 1579"/>
              <a:gd name="T3" fmla="*/ 1394 h 1394"/>
              <a:gd name="T4" fmla="*/ 578 w 1579"/>
              <a:gd name="T5" fmla="*/ 1369 h 1394"/>
              <a:gd name="T6" fmla="*/ 550 w 1579"/>
              <a:gd name="T7" fmla="*/ 1349 h 1394"/>
              <a:gd name="T8" fmla="*/ 545 w 1579"/>
              <a:gd name="T9" fmla="*/ 1315 h 1394"/>
              <a:gd name="T10" fmla="*/ 588 w 1579"/>
              <a:gd name="T11" fmla="*/ 1281 h 1394"/>
              <a:gd name="T12" fmla="*/ 599 w 1579"/>
              <a:gd name="T13" fmla="*/ 1282 h 1394"/>
              <a:gd name="T14" fmla="*/ 789 w 1579"/>
              <a:gd name="T15" fmla="*/ 1305 h 1394"/>
              <a:gd name="T16" fmla="*/ 1489 w 1579"/>
              <a:gd name="T17" fmla="*/ 697 h 1394"/>
              <a:gd name="T18" fmla="*/ 789 w 1579"/>
              <a:gd name="T19" fmla="*/ 89 h 1394"/>
              <a:gd name="T20" fmla="*/ 90 w 1579"/>
              <a:gd name="T21" fmla="*/ 697 h 1394"/>
              <a:gd name="T22" fmla="*/ 243 w 1579"/>
              <a:gd name="T23" fmla="*/ 1077 h 1394"/>
              <a:gd name="T24" fmla="*/ 252 w 1579"/>
              <a:gd name="T25" fmla="*/ 1123 h 1394"/>
              <a:gd name="T26" fmla="*/ 167 w 1579"/>
              <a:gd name="T27" fmla="*/ 1256 h 1394"/>
              <a:gd name="T28" fmla="*/ 168 w 1579"/>
              <a:gd name="T29" fmla="*/ 1256 h 1394"/>
              <a:gd name="T30" fmla="*/ 362 w 1579"/>
              <a:gd name="T31" fmla="*/ 1206 h 1394"/>
              <a:gd name="T32" fmla="*/ 385 w 1579"/>
              <a:gd name="T33" fmla="*/ 1200 h 1394"/>
              <a:gd name="T34" fmla="*/ 423 w 1579"/>
              <a:gd name="T35" fmla="*/ 1222 h 1394"/>
              <a:gd name="T36" fmla="*/ 408 w 1579"/>
              <a:gd name="T37" fmla="*/ 1283 h 1394"/>
              <a:gd name="T38" fmla="*/ 169 w 1579"/>
              <a:gd name="T39" fmla="*/ 1346 h 1394"/>
              <a:gd name="T40" fmla="*/ 169 w 1579"/>
              <a:gd name="T41" fmla="*/ 1346 h 1394"/>
              <a:gd name="T42" fmla="*/ 94 w 1579"/>
              <a:gd name="T43" fmla="*/ 1341 h 1394"/>
              <a:gd name="T44" fmla="*/ 40 w 1579"/>
              <a:gd name="T45" fmla="*/ 1291 h 1394"/>
              <a:gd name="T46" fmla="*/ 68 w 1579"/>
              <a:gd name="T47" fmla="*/ 1222 h 1394"/>
              <a:gd name="T48" fmla="*/ 158 w 1579"/>
              <a:gd name="T49" fmla="*/ 1116 h 1394"/>
              <a:gd name="T50" fmla="*/ 0 w 1579"/>
              <a:gd name="T51" fmla="*/ 697 h 1394"/>
              <a:gd name="T52" fmla="*/ 789 w 1579"/>
              <a:gd name="T53" fmla="*/ 0 h 1394"/>
              <a:gd name="T54" fmla="*/ 1579 w 1579"/>
              <a:gd name="T55" fmla="*/ 697 h 1394"/>
              <a:gd name="T56" fmla="*/ 742 w 1579"/>
              <a:gd name="T57" fmla="*/ 517 h 1394"/>
              <a:gd name="T58" fmla="*/ 910 w 1579"/>
              <a:gd name="T59" fmla="*/ 517 h 1394"/>
              <a:gd name="T60" fmla="*/ 955 w 1579"/>
              <a:gd name="T61" fmla="*/ 472 h 1394"/>
              <a:gd name="T62" fmla="*/ 910 w 1579"/>
              <a:gd name="T63" fmla="*/ 427 h 1394"/>
              <a:gd name="T64" fmla="*/ 834 w 1579"/>
              <a:gd name="T65" fmla="*/ 427 h 1394"/>
              <a:gd name="T66" fmla="*/ 834 w 1579"/>
              <a:gd name="T67" fmla="*/ 365 h 1394"/>
              <a:gd name="T68" fmla="*/ 821 w 1579"/>
              <a:gd name="T69" fmla="*/ 333 h 1394"/>
              <a:gd name="T70" fmla="*/ 789 w 1579"/>
              <a:gd name="T71" fmla="*/ 320 h 1394"/>
              <a:gd name="T72" fmla="*/ 745 w 1579"/>
              <a:gd name="T73" fmla="*/ 364 h 1394"/>
              <a:gd name="T74" fmla="*/ 745 w 1579"/>
              <a:gd name="T75" fmla="*/ 427 h 1394"/>
              <a:gd name="T76" fmla="*/ 741 w 1579"/>
              <a:gd name="T77" fmla="*/ 427 h 1394"/>
              <a:gd name="T78" fmla="*/ 592 w 1579"/>
              <a:gd name="T79" fmla="*/ 584 h 1394"/>
              <a:gd name="T80" fmla="*/ 741 w 1579"/>
              <a:gd name="T81" fmla="*/ 742 h 1394"/>
              <a:gd name="T82" fmla="*/ 837 w 1579"/>
              <a:gd name="T83" fmla="*/ 742 h 1394"/>
              <a:gd name="T84" fmla="*/ 897 w 1579"/>
              <a:gd name="T85" fmla="*/ 809 h 1394"/>
              <a:gd name="T86" fmla="*/ 837 w 1579"/>
              <a:gd name="T87" fmla="*/ 877 h 1394"/>
              <a:gd name="T88" fmla="*/ 665 w 1579"/>
              <a:gd name="T89" fmla="*/ 877 h 1394"/>
              <a:gd name="T90" fmla="*/ 620 w 1579"/>
              <a:gd name="T91" fmla="*/ 922 h 1394"/>
              <a:gd name="T92" fmla="*/ 665 w 1579"/>
              <a:gd name="T93" fmla="*/ 967 h 1394"/>
              <a:gd name="T94" fmla="*/ 744 w 1579"/>
              <a:gd name="T95" fmla="*/ 967 h 1394"/>
              <a:gd name="T96" fmla="*/ 744 w 1579"/>
              <a:gd name="T97" fmla="*/ 1030 h 1394"/>
              <a:gd name="T98" fmla="*/ 789 w 1579"/>
              <a:gd name="T99" fmla="*/ 1075 h 1394"/>
              <a:gd name="T100" fmla="*/ 834 w 1579"/>
              <a:gd name="T101" fmla="*/ 1030 h 1394"/>
              <a:gd name="T102" fmla="*/ 834 w 1579"/>
              <a:gd name="T103" fmla="*/ 967 h 1394"/>
              <a:gd name="T104" fmla="*/ 839 w 1579"/>
              <a:gd name="T105" fmla="*/ 967 h 1394"/>
              <a:gd name="T106" fmla="*/ 986 w 1579"/>
              <a:gd name="T107" fmla="*/ 810 h 1394"/>
              <a:gd name="T108" fmla="*/ 837 w 1579"/>
              <a:gd name="T109" fmla="*/ 653 h 1394"/>
              <a:gd name="T110" fmla="*/ 742 w 1579"/>
              <a:gd name="T111" fmla="*/ 653 h 1394"/>
              <a:gd name="T112" fmla="*/ 682 w 1579"/>
              <a:gd name="T113" fmla="*/ 585 h 1394"/>
              <a:gd name="T114" fmla="*/ 742 w 1579"/>
              <a:gd name="T115" fmla="*/ 517 h 1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79" h="1394">
                <a:moveTo>
                  <a:pt x="1579" y="697"/>
                </a:moveTo>
                <a:cubicBezTo>
                  <a:pt x="1579" y="1082"/>
                  <a:pt x="1225" y="1394"/>
                  <a:pt x="789" y="1394"/>
                </a:cubicBezTo>
                <a:cubicBezTo>
                  <a:pt x="718" y="1394"/>
                  <a:pt x="647" y="1386"/>
                  <a:pt x="578" y="1369"/>
                </a:cubicBezTo>
                <a:cubicBezTo>
                  <a:pt x="566" y="1366"/>
                  <a:pt x="556" y="1359"/>
                  <a:pt x="550" y="1349"/>
                </a:cubicBezTo>
                <a:cubicBezTo>
                  <a:pt x="544" y="1339"/>
                  <a:pt x="542" y="1327"/>
                  <a:pt x="545" y="1315"/>
                </a:cubicBezTo>
                <a:cubicBezTo>
                  <a:pt x="550" y="1295"/>
                  <a:pt x="568" y="1281"/>
                  <a:pt x="588" y="1281"/>
                </a:cubicBezTo>
                <a:cubicBezTo>
                  <a:pt x="592" y="1281"/>
                  <a:pt x="596" y="1281"/>
                  <a:pt x="599" y="1282"/>
                </a:cubicBezTo>
                <a:cubicBezTo>
                  <a:pt x="661" y="1297"/>
                  <a:pt x="725" y="1305"/>
                  <a:pt x="789" y="1305"/>
                </a:cubicBezTo>
                <a:cubicBezTo>
                  <a:pt x="1175" y="1305"/>
                  <a:pt x="1489" y="1032"/>
                  <a:pt x="1489" y="697"/>
                </a:cubicBezTo>
                <a:cubicBezTo>
                  <a:pt x="1489" y="362"/>
                  <a:pt x="1175" y="89"/>
                  <a:pt x="789" y="89"/>
                </a:cubicBezTo>
                <a:cubicBezTo>
                  <a:pt x="404" y="89"/>
                  <a:pt x="90" y="362"/>
                  <a:pt x="90" y="697"/>
                </a:cubicBezTo>
                <a:cubicBezTo>
                  <a:pt x="90" y="837"/>
                  <a:pt x="143" y="968"/>
                  <a:pt x="243" y="1077"/>
                </a:cubicBezTo>
                <a:cubicBezTo>
                  <a:pt x="255" y="1089"/>
                  <a:pt x="258" y="1107"/>
                  <a:pt x="252" y="1123"/>
                </a:cubicBezTo>
                <a:cubicBezTo>
                  <a:pt x="233" y="1175"/>
                  <a:pt x="204" y="1220"/>
                  <a:pt x="167" y="1256"/>
                </a:cubicBezTo>
                <a:cubicBezTo>
                  <a:pt x="168" y="1256"/>
                  <a:pt x="168" y="1256"/>
                  <a:pt x="168" y="1256"/>
                </a:cubicBezTo>
                <a:cubicBezTo>
                  <a:pt x="219" y="1256"/>
                  <a:pt x="293" y="1248"/>
                  <a:pt x="362" y="1206"/>
                </a:cubicBezTo>
                <a:cubicBezTo>
                  <a:pt x="369" y="1202"/>
                  <a:pt x="377" y="1200"/>
                  <a:pt x="385" y="1200"/>
                </a:cubicBezTo>
                <a:cubicBezTo>
                  <a:pt x="400" y="1200"/>
                  <a:pt x="415" y="1208"/>
                  <a:pt x="423" y="1222"/>
                </a:cubicBezTo>
                <a:cubicBezTo>
                  <a:pt x="436" y="1243"/>
                  <a:pt x="429" y="1270"/>
                  <a:pt x="408" y="1283"/>
                </a:cubicBezTo>
                <a:cubicBezTo>
                  <a:pt x="338" y="1325"/>
                  <a:pt x="258" y="1346"/>
                  <a:pt x="169" y="1346"/>
                </a:cubicBezTo>
                <a:cubicBezTo>
                  <a:pt x="169" y="1346"/>
                  <a:pt x="169" y="1346"/>
                  <a:pt x="169" y="1346"/>
                </a:cubicBezTo>
                <a:cubicBezTo>
                  <a:pt x="144" y="1346"/>
                  <a:pt x="119" y="1344"/>
                  <a:pt x="94" y="1341"/>
                </a:cubicBezTo>
                <a:cubicBezTo>
                  <a:pt x="67" y="1337"/>
                  <a:pt x="46" y="1318"/>
                  <a:pt x="40" y="1291"/>
                </a:cubicBezTo>
                <a:cubicBezTo>
                  <a:pt x="34" y="1264"/>
                  <a:pt x="45" y="1237"/>
                  <a:pt x="68" y="1222"/>
                </a:cubicBezTo>
                <a:cubicBezTo>
                  <a:pt x="107" y="1196"/>
                  <a:pt x="137" y="1161"/>
                  <a:pt x="158" y="1116"/>
                </a:cubicBezTo>
                <a:cubicBezTo>
                  <a:pt x="56" y="996"/>
                  <a:pt x="0" y="847"/>
                  <a:pt x="0" y="697"/>
                </a:cubicBezTo>
                <a:cubicBezTo>
                  <a:pt x="0" y="312"/>
                  <a:pt x="354" y="0"/>
                  <a:pt x="789" y="0"/>
                </a:cubicBezTo>
                <a:cubicBezTo>
                  <a:pt x="1225" y="0"/>
                  <a:pt x="1579" y="312"/>
                  <a:pt x="1579" y="697"/>
                </a:cubicBezTo>
                <a:close/>
                <a:moveTo>
                  <a:pt x="742" y="517"/>
                </a:moveTo>
                <a:cubicBezTo>
                  <a:pt x="910" y="517"/>
                  <a:pt x="910" y="517"/>
                  <a:pt x="910" y="517"/>
                </a:cubicBezTo>
                <a:cubicBezTo>
                  <a:pt x="935" y="517"/>
                  <a:pt x="955" y="497"/>
                  <a:pt x="955" y="472"/>
                </a:cubicBezTo>
                <a:cubicBezTo>
                  <a:pt x="955" y="448"/>
                  <a:pt x="935" y="427"/>
                  <a:pt x="910" y="427"/>
                </a:cubicBezTo>
                <a:cubicBezTo>
                  <a:pt x="834" y="427"/>
                  <a:pt x="834" y="427"/>
                  <a:pt x="834" y="427"/>
                </a:cubicBezTo>
                <a:cubicBezTo>
                  <a:pt x="834" y="365"/>
                  <a:pt x="834" y="365"/>
                  <a:pt x="834" y="365"/>
                </a:cubicBezTo>
                <a:cubicBezTo>
                  <a:pt x="834" y="353"/>
                  <a:pt x="830" y="341"/>
                  <a:pt x="821" y="333"/>
                </a:cubicBezTo>
                <a:cubicBezTo>
                  <a:pt x="813" y="324"/>
                  <a:pt x="802" y="320"/>
                  <a:pt x="789" y="320"/>
                </a:cubicBezTo>
                <a:cubicBezTo>
                  <a:pt x="765" y="320"/>
                  <a:pt x="745" y="340"/>
                  <a:pt x="745" y="364"/>
                </a:cubicBezTo>
                <a:cubicBezTo>
                  <a:pt x="745" y="427"/>
                  <a:pt x="745" y="427"/>
                  <a:pt x="745" y="427"/>
                </a:cubicBezTo>
                <a:cubicBezTo>
                  <a:pt x="741" y="427"/>
                  <a:pt x="741" y="427"/>
                  <a:pt x="741" y="427"/>
                </a:cubicBezTo>
                <a:cubicBezTo>
                  <a:pt x="659" y="427"/>
                  <a:pt x="592" y="498"/>
                  <a:pt x="592" y="584"/>
                </a:cubicBezTo>
                <a:cubicBezTo>
                  <a:pt x="592" y="671"/>
                  <a:pt x="659" y="742"/>
                  <a:pt x="741" y="742"/>
                </a:cubicBezTo>
                <a:cubicBezTo>
                  <a:pt x="837" y="742"/>
                  <a:pt x="837" y="742"/>
                  <a:pt x="837" y="742"/>
                </a:cubicBezTo>
                <a:cubicBezTo>
                  <a:pt x="870" y="742"/>
                  <a:pt x="897" y="772"/>
                  <a:pt x="897" y="809"/>
                </a:cubicBezTo>
                <a:cubicBezTo>
                  <a:pt x="897" y="847"/>
                  <a:pt x="870" y="877"/>
                  <a:pt x="837" y="877"/>
                </a:cubicBezTo>
                <a:cubicBezTo>
                  <a:pt x="665" y="877"/>
                  <a:pt x="665" y="877"/>
                  <a:pt x="665" y="877"/>
                </a:cubicBezTo>
                <a:cubicBezTo>
                  <a:pt x="641" y="877"/>
                  <a:pt x="620" y="897"/>
                  <a:pt x="620" y="922"/>
                </a:cubicBezTo>
                <a:cubicBezTo>
                  <a:pt x="620" y="947"/>
                  <a:pt x="641" y="967"/>
                  <a:pt x="665" y="967"/>
                </a:cubicBezTo>
                <a:cubicBezTo>
                  <a:pt x="744" y="967"/>
                  <a:pt x="744" y="967"/>
                  <a:pt x="744" y="967"/>
                </a:cubicBezTo>
                <a:cubicBezTo>
                  <a:pt x="744" y="1030"/>
                  <a:pt x="744" y="1030"/>
                  <a:pt x="744" y="1030"/>
                </a:cubicBezTo>
                <a:cubicBezTo>
                  <a:pt x="744" y="1055"/>
                  <a:pt x="764" y="1075"/>
                  <a:pt x="789" y="1075"/>
                </a:cubicBezTo>
                <a:cubicBezTo>
                  <a:pt x="814" y="1075"/>
                  <a:pt x="834" y="1055"/>
                  <a:pt x="834" y="1030"/>
                </a:cubicBezTo>
                <a:cubicBezTo>
                  <a:pt x="834" y="967"/>
                  <a:pt x="834" y="967"/>
                  <a:pt x="834" y="967"/>
                </a:cubicBezTo>
                <a:cubicBezTo>
                  <a:pt x="839" y="967"/>
                  <a:pt x="839" y="967"/>
                  <a:pt x="839" y="967"/>
                </a:cubicBezTo>
                <a:cubicBezTo>
                  <a:pt x="920" y="966"/>
                  <a:pt x="986" y="895"/>
                  <a:pt x="986" y="810"/>
                </a:cubicBezTo>
                <a:cubicBezTo>
                  <a:pt x="986" y="723"/>
                  <a:pt x="919" y="653"/>
                  <a:pt x="837" y="653"/>
                </a:cubicBezTo>
                <a:cubicBezTo>
                  <a:pt x="742" y="653"/>
                  <a:pt x="742" y="653"/>
                  <a:pt x="742" y="653"/>
                </a:cubicBezTo>
                <a:cubicBezTo>
                  <a:pt x="709" y="653"/>
                  <a:pt x="682" y="622"/>
                  <a:pt x="682" y="585"/>
                </a:cubicBezTo>
                <a:cubicBezTo>
                  <a:pt x="682" y="548"/>
                  <a:pt x="709" y="517"/>
                  <a:pt x="742" y="51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1" name="Freeform 147"/>
          <p:cNvSpPr>
            <a:spLocks noEditPoints="1"/>
          </p:cNvSpPr>
          <p:nvPr/>
        </p:nvSpPr>
        <p:spPr bwMode="auto">
          <a:xfrm>
            <a:off x="21786203" y="1487702"/>
            <a:ext cx="851908" cy="653260"/>
          </a:xfrm>
          <a:custGeom>
            <a:avLst/>
            <a:gdLst>
              <a:gd name="T0" fmla="*/ 34 w 1620"/>
              <a:gd name="T1" fmla="*/ 1111 h 1243"/>
              <a:gd name="T2" fmla="*/ 151 w 1620"/>
              <a:gd name="T3" fmla="*/ 1163 h 1243"/>
              <a:gd name="T4" fmla="*/ 680 w 1620"/>
              <a:gd name="T5" fmla="*/ 1204 h 1243"/>
              <a:gd name="T6" fmla="*/ 888 w 1620"/>
              <a:gd name="T7" fmla="*/ 1176 h 1243"/>
              <a:gd name="T8" fmla="*/ 1150 w 1620"/>
              <a:gd name="T9" fmla="*/ 1243 h 1243"/>
              <a:gd name="T10" fmla="*/ 1453 w 1620"/>
              <a:gd name="T11" fmla="*/ 511 h 1243"/>
              <a:gd name="T12" fmla="*/ 1329 w 1620"/>
              <a:gd name="T13" fmla="*/ 421 h 1243"/>
              <a:gd name="T14" fmla="*/ 0 w 1620"/>
              <a:gd name="T15" fmla="*/ 602 h 1243"/>
              <a:gd name="T16" fmla="*/ 61 w 1620"/>
              <a:gd name="T17" fmla="*/ 1045 h 1243"/>
              <a:gd name="T18" fmla="*/ 1489 w 1620"/>
              <a:gd name="T19" fmla="*/ 814 h 1243"/>
              <a:gd name="T20" fmla="*/ 1150 w 1620"/>
              <a:gd name="T21" fmla="*/ 1153 h 1243"/>
              <a:gd name="T22" fmla="*/ 812 w 1620"/>
              <a:gd name="T23" fmla="*/ 815 h 1243"/>
              <a:gd name="T24" fmla="*/ 1150 w 1620"/>
              <a:gd name="T25" fmla="*/ 476 h 1243"/>
              <a:gd name="T26" fmla="*/ 90 w 1620"/>
              <a:gd name="T27" fmla="*/ 602 h 1243"/>
              <a:gd name="T28" fmla="*/ 1218 w 1620"/>
              <a:gd name="T29" fmla="*/ 392 h 1243"/>
              <a:gd name="T30" fmla="*/ 847 w 1620"/>
              <a:gd name="T31" fmla="*/ 512 h 1243"/>
              <a:gd name="T32" fmla="*/ 829 w 1620"/>
              <a:gd name="T33" fmla="*/ 1098 h 1243"/>
              <a:gd name="T34" fmla="*/ 357 w 1620"/>
              <a:gd name="T35" fmla="*/ 1031 h 1243"/>
              <a:gd name="T36" fmla="*/ 312 w 1620"/>
              <a:gd name="T37" fmla="*/ 1032 h 1243"/>
              <a:gd name="T38" fmla="*/ 228 w 1620"/>
              <a:gd name="T39" fmla="*/ 968 h 1243"/>
              <a:gd name="T40" fmla="*/ 90 w 1620"/>
              <a:gd name="T41" fmla="*/ 602 h 1243"/>
              <a:gd name="T42" fmla="*/ 1150 w 1620"/>
              <a:gd name="T43" fmla="*/ 751 h 1243"/>
              <a:gd name="T44" fmla="*/ 1247 w 1620"/>
              <a:gd name="T45" fmla="*/ 674 h 1243"/>
              <a:gd name="T46" fmla="*/ 1292 w 1620"/>
              <a:gd name="T47" fmla="*/ 719 h 1243"/>
              <a:gd name="T48" fmla="*/ 1215 w 1620"/>
              <a:gd name="T49" fmla="*/ 815 h 1243"/>
              <a:gd name="T50" fmla="*/ 1278 w 1620"/>
              <a:gd name="T51" fmla="*/ 942 h 1243"/>
              <a:gd name="T52" fmla="*/ 1215 w 1620"/>
              <a:gd name="T53" fmla="*/ 942 h 1243"/>
              <a:gd name="T54" fmla="*/ 1087 w 1620"/>
              <a:gd name="T55" fmla="*/ 942 h 1243"/>
              <a:gd name="T56" fmla="*/ 1023 w 1620"/>
              <a:gd name="T57" fmla="*/ 942 h 1243"/>
              <a:gd name="T58" fmla="*/ 1087 w 1620"/>
              <a:gd name="T59" fmla="*/ 815 h 1243"/>
              <a:gd name="T60" fmla="*/ 1010 w 1620"/>
              <a:gd name="T61" fmla="*/ 719 h 1243"/>
              <a:gd name="T62" fmla="*/ 1055 w 1620"/>
              <a:gd name="T63" fmla="*/ 674 h 1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20" h="1243">
                <a:moveTo>
                  <a:pt x="61" y="1045"/>
                </a:moveTo>
                <a:cubicBezTo>
                  <a:pt x="39" y="1059"/>
                  <a:pt x="28" y="1085"/>
                  <a:pt x="34" y="1111"/>
                </a:cubicBezTo>
                <a:cubicBezTo>
                  <a:pt x="40" y="1136"/>
                  <a:pt x="60" y="1155"/>
                  <a:pt x="86" y="1158"/>
                </a:cubicBezTo>
                <a:cubicBezTo>
                  <a:pt x="107" y="1161"/>
                  <a:pt x="129" y="1163"/>
                  <a:pt x="151" y="1163"/>
                </a:cubicBezTo>
                <a:cubicBezTo>
                  <a:pt x="219" y="1163"/>
                  <a:pt x="280" y="1149"/>
                  <a:pt x="335" y="1121"/>
                </a:cubicBezTo>
                <a:cubicBezTo>
                  <a:pt x="439" y="1175"/>
                  <a:pt x="559" y="1204"/>
                  <a:pt x="680" y="1204"/>
                </a:cubicBezTo>
                <a:cubicBezTo>
                  <a:pt x="684" y="1204"/>
                  <a:pt x="684" y="1204"/>
                  <a:pt x="684" y="1204"/>
                </a:cubicBezTo>
                <a:cubicBezTo>
                  <a:pt x="753" y="1204"/>
                  <a:pt x="822" y="1194"/>
                  <a:pt x="888" y="1176"/>
                </a:cubicBezTo>
                <a:cubicBezTo>
                  <a:pt x="895" y="1174"/>
                  <a:pt x="901" y="1171"/>
                  <a:pt x="905" y="1166"/>
                </a:cubicBezTo>
                <a:cubicBezTo>
                  <a:pt x="977" y="1216"/>
                  <a:pt x="1062" y="1243"/>
                  <a:pt x="1150" y="1243"/>
                </a:cubicBezTo>
                <a:cubicBezTo>
                  <a:pt x="1265" y="1243"/>
                  <a:pt x="1373" y="1198"/>
                  <a:pt x="1453" y="1117"/>
                </a:cubicBezTo>
                <a:cubicBezTo>
                  <a:pt x="1620" y="951"/>
                  <a:pt x="1620" y="679"/>
                  <a:pt x="1453" y="511"/>
                </a:cubicBezTo>
                <a:cubicBezTo>
                  <a:pt x="1417" y="476"/>
                  <a:pt x="1376" y="447"/>
                  <a:pt x="1330" y="425"/>
                </a:cubicBezTo>
                <a:cubicBezTo>
                  <a:pt x="1330" y="424"/>
                  <a:pt x="1329" y="422"/>
                  <a:pt x="1329" y="421"/>
                </a:cubicBezTo>
                <a:cubicBezTo>
                  <a:pt x="1239" y="169"/>
                  <a:pt x="979" y="0"/>
                  <a:pt x="680" y="0"/>
                </a:cubicBezTo>
                <a:cubicBezTo>
                  <a:pt x="305" y="0"/>
                  <a:pt x="0" y="270"/>
                  <a:pt x="0" y="602"/>
                </a:cubicBezTo>
                <a:cubicBezTo>
                  <a:pt x="0" y="731"/>
                  <a:pt x="48" y="858"/>
                  <a:pt x="134" y="961"/>
                </a:cubicBezTo>
                <a:cubicBezTo>
                  <a:pt x="116" y="996"/>
                  <a:pt x="92" y="1024"/>
                  <a:pt x="61" y="1045"/>
                </a:cubicBezTo>
                <a:close/>
                <a:moveTo>
                  <a:pt x="1390" y="575"/>
                </a:moveTo>
                <a:cubicBezTo>
                  <a:pt x="1454" y="639"/>
                  <a:pt x="1489" y="724"/>
                  <a:pt x="1489" y="814"/>
                </a:cubicBezTo>
                <a:cubicBezTo>
                  <a:pt x="1489" y="905"/>
                  <a:pt x="1454" y="990"/>
                  <a:pt x="1390" y="1054"/>
                </a:cubicBezTo>
                <a:cubicBezTo>
                  <a:pt x="1326" y="1118"/>
                  <a:pt x="1241" y="1153"/>
                  <a:pt x="1150" y="1153"/>
                </a:cubicBezTo>
                <a:cubicBezTo>
                  <a:pt x="1060" y="1153"/>
                  <a:pt x="975" y="1118"/>
                  <a:pt x="911" y="1054"/>
                </a:cubicBezTo>
                <a:cubicBezTo>
                  <a:pt x="847" y="990"/>
                  <a:pt x="812" y="905"/>
                  <a:pt x="812" y="815"/>
                </a:cubicBezTo>
                <a:cubicBezTo>
                  <a:pt x="812" y="724"/>
                  <a:pt x="847" y="639"/>
                  <a:pt x="911" y="575"/>
                </a:cubicBezTo>
                <a:cubicBezTo>
                  <a:pt x="975" y="511"/>
                  <a:pt x="1060" y="476"/>
                  <a:pt x="1150" y="476"/>
                </a:cubicBezTo>
                <a:cubicBezTo>
                  <a:pt x="1241" y="476"/>
                  <a:pt x="1326" y="511"/>
                  <a:pt x="1390" y="575"/>
                </a:cubicBezTo>
                <a:close/>
                <a:moveTo>
                  <a:pt x="90" y="602"/>
                </a:moveTo>
                <a:cubicBezTo>
                  <a:pt x="90" y="320"/>
                  <a:pt x="355" y="90"/>
                  <a:pt x="680" y="90"/>
                </a:cubicBezTo>
                <a:cubicBezTo>
                  <a:pt x="914" y="90"/>
                  <a:pt x="1123" y="208"/>
                  <a:pt x="1218" y="392"/>
                </a:cubicBezTo>
                <a:cubicBezTo>
                  <a:pt x="1196" y="388"/>
                  <a:pt x="1173" y="386"/>
                  <a:pt x="1150" y="386"/>
                </a:cubicBezTo>
                <a:cubicBezTo>
                  <a:pt x="1036" y="386"/>
                  <a:pt x="928" y="431"/>
                  <a:pt x="847" y="512"/>
                </a:cubicBezTo>
                <a:cubicBezTo>
                  <a:pt x="767" y="593"/>
                  <a:pt x="722" y="701"/>
                  <a:pt x="722" y="815"/>
                </a:cubicBezTo>
                <a:cubicBezTo>
                  <a:pt x="722" y="920"/>
                  <a:pt x="760" y="1020"/>
                  <a:pt x="829" y="1098"/>
                </a:cubicBezTo>
                <a:cubicBezTo>
                  <a:pt x="780" y="1109"/>
                  <a:pt x="730" y="1115"/>
                  <a:pt x="680" y="1115"/>
                </a:cubicBezTo>
                <a:cubicBezTo>
                  <a:pt x="565" y="1115"/>
                  <a:pt x="453" y="1086"/>
                  <a:pt x="357" y="1031"/>
                </a:cubicBezTo>
                <a:cubicBezTo>
                  <a:pt x="351" y="1027"/>
                  <a:pt x="343" y="1025"/>
                  <a:pt x="335" y="1025"/>
                </a:cubicBezTo>
                <a:cubicBezTo>
                  <a:pt x="327" y="1025"/>
                  <a:pt x="319" y="1027"/>
                  <a:pt x="312" y="1032"/>
                </a:cubicBezTo>
                <a:cubicBezTo>
                  <a:pt x="270" y="1057"/>
                  <a:pt x="221" y="1071"/>
                  <a:pt x="165" y="1073"/>
                </a:cubicBezTo>
                <a:cubicBezTo>
                  <a:pt x="192" y="1043"/>
                  <a:pt x="213" y="1008"/>
                  <a:pt x="228" y="968"/>
                </a:cubicBezTo>
                <a:cubicBezTo>
                  <a:pt x="234" y="953"/>
                  <a:pt x="230" y="935"/>
                  <a:pt x="219" y="922"/>
                </a:cubicBezTo>
                <a:cubicBezTo>
                  <a:pt x="134" y="831"/>
                  <a:pt x="90" y="720"/>
                  <a:pt x="90" y="602"/>
                </a:cubicBezTo>
                <a:close/>
                <a:moveTo>
                  <a:pt x="1087" y="687"/>
                </a:moveTo>
                <a:cubicBezTo>
                  <a:pt x="1150" y="751"/>
                  <a:pt x="1150" y="751"/>
                  <a:pt x="1150" y="751"/>
                </a:cubicBezTo>
                <a:cubicBezTo>
                  <a:pt x="1215" y="687"/>
                  <a:pt x="1215" y="687"/>
                  <a:pt x="1215" y="687"/>
                </a:cubicBezTo>
                <a:cubicBezTo>
                  <a:pt x="1224" y="679"/>
                  <a:pt x="1235" y="674"/>
                  <a:pt x="1247" y="674"/>
                </a:cubicBezTo>
                <a:cubicBezTo>
                  <a:pt x="1259" y="674"/>
                  <a:pt x="1270" y="679"/>
                  <a:pt x="1278" y="687"/>
                </a:cubicBezTo>
                <a:cubicBezTo>
                  <a:pt x="1287" y="696"/>
                  <a:pt x="1292" y="707"/>
                  <a:pt x="1292" y="719"/>
                </a:cubicBezTo>
                <a:cubicBezTo>
                  <a:pt x="1292" y="731"/>
                  <a:pt x="1287" y="742"/>
                  <a:pt x="1278" y="751"/>
                </a:cubicBezTo>
                <a:cubicBezTo>
                  <a:pt x="1215" y="815"/>
                  <a:pt x="1215" y="815"/>
                  <a:pt x="1215" y="815"/>
                </a:cubicBezTo>
                <a:cubicBezTo>
                  <a:pt x="1278" y="879"/>
                  <a:pt x="1278" y="879"/>
                  <a:pt x="1278" y="879"/>
                </a:cubicBezTo>
                <a:cubicBezTo>
                  <a:pt x="1296" y="896"/>
                  <a:pt x="1296" y="924"/>
                  <a:pt x="1278" y="942"/>
                </a:cubicBezTo>
                <a:cubicBezTo>
                  <a:pt x="1270" y="950"/>
                  <a:pt x="1259" y="955"/>
                  <a:pt x="1247" y="955"/>
                </a:cubicBezTo>
                <a:cubicBezTo>
                  <a:pt x="1235" y="955"/>
                  <a:pt x="1223" y="950"/>
                  <a:pt x="1215" y="942"/>
                </a:cubicBezTo>
                <a:cubicBezTo>
                  <a:pt x="1151" y="878"/>
                  <a:pt x="1151" y="878"/>
                  <a:pt x="1151" y="878"/>
                </a:cubicBezTo>
                <a:cubicBezTo>
                  <a:pt x="1087" y="942"/>
                  <a:pt x="1087" y="942"/>
                  <a:pt x="1087" y="942"/>
                </a:cubicBezTo>
                <a:cubicBezTo>
                  <a:pt x="1079" y="950"/>
                  <a:pt x="1067" y="955"/>
                  <a:pt x="1055" y="955"/>
                </a:cubicBezTo>
                <a:cubicBezTo>
                  <a:pt x="1043" y="955"/>
                  <a:pt x="1032" y="950"/>
                  <a:pt x="1023" y="942"/>
                </a:cubicBezTo>
                <a:cubicBezTo>
                  <a:pt x="1006" y="924"/>
                  <a:pt x="1006" y="896"/>
                  <a:pt x="1023" y="879"/>
                </a:cubicBezTo>
                <a:cubicBezTo>
                  <a:pt x="1087" y="815"/>
                  <a:pt x="1087" y="815"/>
                  <a:pt x="1087" y="815"/>
                </a:cubicBezTo>
                <a:cubicBezTo>
                  <a:pt x="1023" y="751"/>
                  <a:pt x="1023" y="751"/>
                  <a:pt x="1023" y="751"/>
                </a:cubicBezTo>
                <a:cubicBezTo>
                  <a:pt x="1015" y="742"/>
                  <a:pt x="1010" y="731"/>
                  <a:pt x="1010" y="719"/>
                </a:cubicBezTo>
                <a:cubicBezTo>
                  <a:pt x="1010" y="707"/>
                  <a:pt x="1015" y="696"/>
                  <a:pt x="1023" y="687"/>
                </a:cubicBezTo>
                <a:cubicBezTo>
                  <a:pt x="1032" y="679"/>
                  <a:pt x="1043" y="674"/>
                  <a:pt x="1055" y="674"/>
                </a:cubicBezTo>
                <a:cubicBezTo>
                  <a:pt x="1067" y="674"/>
                  <a:pt x="1078" y="679"/>
                  <a:pt x="1087" y="6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4" name="Freeform 151"/>
          <p:cNvSpPr>
            <a:spLocks noEditPoints="1"/>
          </p:cNvSpPr>
          <p:nvPr/>
        </p:nvSpPr>
        <p:spPr bwMode="auto">
          <a:xfrm>
            <a:off x="12885692" y="1440931"/>
            <a:ext cx="830014" cy="733426"/>
          </a:xfrm>
          <a:custGeom>
            <a:avLst/>
            <a:gdLst>
              <a:gd name="T0" fmla="*/ 0 w 1579"/>
              <a:gd name="T1" fmla="*/ 697 h 1395"/>
              <a:gd name="T2" fmla="*/ 1579 w 1579"/>
              <a:gd name="T3" fmla="*/ 697 h 1395"/>
              <a:gd name="T4" fmla="*/ 578 w 1579"/>
              <a:gd name="T5" fmla="*/ 1369 h 1395"/>
              <a:gd name="T6" fmla="*/ 545 w 1579"/>
              <a:gd name="T7" fmla="*/ 1315 h 1395"/>
              <a:gd name="T8" fmla="*/ 599 w 1579"/>
              <a:gd name="T9" fmla="*/ 1282 h 1395"/>
              <a:gd name="T10" fmla="*/ 1489 w 1579"/>
              <a:gd name="T11" fmla="*/ 697 h 1395"/>
              <a:gd name="T12" fmla="*/ 90 w 1579"/>
              <a:gd name="T13" fmla="*/ 697 h 1395"/>
              <a:gd name="T14" fmla="*/ 253 w 1579"/>
              <a:gd name="T15" fmla="*/ 1124 h 1395"/>
              <a:gd name="T16" fmla="*/ 169 w 1579"/>
              <a:gd name="T17" fmla="*/ 1257 h 1395"/>
              <a:gd name="T18" fmla="*/ 385 w 1579"/>
              <a:gd name="T19" fmla="*/ 1201 h 1395"/>
              <a:gd name="T20" fmla="*/ 428 w 1579"/>
              <a:gd name="T21" fmla="*/ 1256 h 1395"/>
              <a:gd name="T22" fmla="*/ 169 w 1579"/>
              <a:gd name="T23" fmla="*/ 1346 h 1395"/>
              <a:gd name="T24" fmla="*/ 94 w 1579"/>
              <a:gd name="T25" fmla="*/ 1341 h 1395"/>
              <a:gd name="T26" fmla="*/ 68 w 1579"/>
              <a:gd name="T27" fmla="*/ 1222 h 1395"/>
              <a:gd name="T28" fmla="*/ 790 w 1579"/>
              <a:gd name="T29" fmla="*/ 997 h 1395"/>
              <a:gd name="T30" fmla="*/ 1055 w 1579"/>
              <a:gd name="T31" fmla="*/ 819 h 1395"/>
              <a:gd name="T32" fmla="*/ 1012 w 1579"/>
              <a:gd name="T33" fmla="*/ 786 h 1395"/>
              <a:gd name="T34" fmla="*/ 790 w 1579"/>
              <a:gd name="T35" fmla="*/ 907 h 1395"/>
              <a:gd name="T36" fmla="*/ 568 w 1579"/>
              <a:gd name="T37" fmla="*/ 788 h 1395"/>
              <a:gd name="T38" fmla="*/ 525 w 1579"/>
              <a:gd name="T39" fmla="*/ 822 h 1395"/>
              <a:gd name="T40" fmla="*/ 790 w 1579"/>
              <a:gd name="T41" fmla="*/ 997 h 1395"/>
              <a:gd name="T42" fmla="*/ 507 w 1579"/>
              <a:gd name="T43" fmla="*/ 710 h 1395"/>
              <a:gd name="T44" fmla="*/ 710 w 1579"/>
              <a:gd name="T45" fmla="*/ 594 h 1395"/>
              <a:gd name="T46" fmla="*/ 705 w 1579"/>
              <a:gd name="T47" fmla="*/ 515 h 1395"/>
              <a:gd name="T48" fmla="*/ 503 w 1579"/>
              <a:gd name="T49" fmla="*/ 429 h 1395"/>
              <a:gd name="T50" fmla="*/ 461 w 1579"/>
              <a:gd name="T51" fmla="*/ 490 h 1395"/>
              <a:gd name="T52" fmla="*/ 590 w 1579"/>
              <a:gd name="T53" fmla="*/ 562 h 1395"/>
              <a:gd name="T54" fmla="*/ 468 w 1579"/>
              <a:gd name="T55" fmla="*/ 688 h 1395"/>
              <a:gd name="T56" fmla="*/ 1117 w 1579"/>
              <a:gd name="T57" fmla="*/ 456 h 1395"/>
              <a:gd name="T58" fmla="*/ 1058 w 1579"/>
              <a:gd name="T59" fmla="*/ 433 h 1395"/>
              <a:gd name="T60" fmla="*/ 848 w 1579"/>
              <a:gd name="T61" fmla="*/ 553 h 1395"/>
              <a:gd name="T62" fmla="*/ 1050 w 1579"/>
              <a:gd name="T63" fmla="*/ 703 h 1395"/>
              <a:gd name="T64" fmla="*/ 1111 w 1579"/>
              <a:gd name="T65" fmla="*/ 688 h 1395"/>
              <a:gd name="T66" fmla="*/ 989 w 1579"/>
              <a:gd name="T67" fmla="*/ 562 h 1395"/>
              <a:gd name="T68" fmla="*/ 1118 w 1579"/>
              <a:gd name="T69" fmla="*/ 490 h 1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9" h="1395">
                <a:moveTo>
                  <a:pt x="158" y="1116"/>
                </a:moveTo>
                <a:cubicBezTo>
                  <a:pt x="57" y="996"/>
                  <a:pt x="0" y="847"/>
                  <a:pt x="0" y="697"/>
                </a:cubicBezTo>
                <a:cubicBezTo>
                  <a:pt x="0" y="313"/>
                  <a:pt x="354" y="0"/>
                  <a:pt x="790" y="0"/>
                </a:cubicBezTo>
                <a:cubicBezTo>
                  <a:pt x="1225" y="0"/>
                  <a:pt x="1579" y="313"/>
                  <a:pt x="1579" y="697"/>
                </a:cubicBezTo>
                <a:cubicBezTo>
                  <a:pt x="1579" y="1082"/>
                  <a:pt x="1225" y="1395"/>
                  <a:pt x="790" y="1395"/>
                </a:cubicBezTo>
                <a:cubicBezTo>
                  <a:pt x="718" y="1395"/>
                  <a:pt x="647" y="1386"/>
                  <a:pt x="578" y="1369"/>
                </a:cubicBezTo>
                <a:cubicBezTo>
                  <a:pt x="566" y="1366"/>
                  <a:pt x="557" y="1359"/>
                  <a:pt x="550" y="1349"/>
                </a:cubicBezTo>
                <a:cubicBezTo>
                  <a:pt x="544" y="1339"/>
                  <a:pt x="542" y="1327"/>
                  <a:pt x="545" y="1315"/>
                </a:cubicBezTo>
                <a:cubicBezTo>
                  <a:pt x="550" y="1295"/>
                  <a:pt x="568" y="1281"/>
                  <a:pt x="589" y="1281"/>
                </a:cubicBezTo>
                <a:cubicBezTo>
                  <a:pt x="592" y="1281"/>
                  <a:pt x="596" y="1281"/>
                  <a:pt x="599" y="1282"/>
                </a:cubicBezTo>
                <a:cubicBezTo>
                  <a:pt x="661" y="1297"/>
                  <a:pt x="725" y="1305"/>
                  <a:pt x="790" y="1305"/>
                </a:cubicBezTo>
                <a:cubicBezTo>
                  <a:pt x="1175" y="1305"/>
                  <a:pt x="1489" y="1032"/>
                  <a:pt x="1489" y="697"/>
                </a:cubicBezTo>
                <a:cubicBezTo>
                  <a:pt x="1489" y="362"/>
                  <a:pt x="1175" y="89"/>
                  <a:pt x="790" y="89"/>
                </a:cubicBezTo>
                <a:cubicBezTo>
                  <a:pt x="404" y="89"/>
                  <a:pt x="90" y="362"/>
                  <a:pt x="90" y="697"/>
                </a:cubicBezTo>
                <a:cubicBezTo>
                  <a:pt x="90" y="837"/>
                  <a:pt x="143" y="968"/>
                  <a:pt x="243" y="1077"/>
                </a:cubicBezTo>
                <a:cubicBezTo>
                  <a:pt x="255" y="1090"/>
                  <a:pt x="258" y="1108"/>
                  <a:pt x="253" y="1124"/>
                </a:cubicBezTo>
                <a:cubicBezTo>
                  <a:pt x="233" y="1176"/>
                  <a:pt x="204" y="1221"/>
                  <a:pt x="167" y="1257"/>
                </a:cubicBezTo>
                <a:cubicBezTo>
                  <a:pt x="168" y="1257"/>
                  <a:pt x="168" y="1257"/>
                  <a:pt x="169" y="1257"/>
                </a:cubicBezTo>
                <a:cubicBezTo>
                  <a:pt x="219" y="1257"/>
                  <a:pt x="293" y="1248"/>
                  <a:pt x="362" y="1207"/>
                </a:cubicBezTo>
                <a:cubicBezTo>
                  <a:pt x="369" y="1203"/>
                  <a:pt x="377" y="1201"/>
                  <a:pt x="385" y="1201"/>
                </a:cubicBezTo>
                <a:cubicBezTo>
                  <a:pt x="401" y="1201"/>
                  <a:pt x="415" y="1209"/>
                  <a:pt x="423" y="1222"/>
                </a:cubicBezTo>
                <a:cubicBezTo>
                  <a:pt x="429" y="1233"/>
                  <a:pt x="431" y="1245"/>
                  <a:pt x="428" y="1256"/>
                </a:cubicBezTo>
                <a:cubicBezTo>
                  <a:pt x="425" y="1268"/>
                  <a:pt x="418" y="1278"/>
                  <a:pt x="408" y="1284"/>
                </a:cubicBezTo>
                <a:cubicBezTo>
                  <a:pt x="339" y="1325"/>
                  <a:pt x="258" y="1346"/>
                  <a:pt x="169" y="1346"/>
                </a:cubicBezTo>
                <a:cubicBezTo>
                  <a:pt x="169" y="1346"/>
                  <a:pt x="169" y="1346"/>
                  <a:pt x="169" y="1346"/>
                </a:cubicBezTo>
                <a:cubicBezTo>
                  <a:pt x="144" y="1346"/>
                  <a:pt x="119" y="1345"/>
                  <a:pt x="94" y="1341"/>
                </a:cubicBezTo>
                <a:cubicBezTo>
                  <a:pt x="67" y="1337"/>
                  <a:pt x="46" y="1318"/>
                  <a:pt x="40" y="1291"/>
                </a:cubicBezTo>
                <a:cubicBezTo>
                  <a:pt x="34" y="1264"/>
                  <a:pt x="45" y="1237"/>
                  <a:pt x="68" y="1222"/>
                </a:cubicBezTo>
                <a:cubicBezTo>
                  <a:pt x="107" y="1197"/>
                  <a:pt x="137" y="1161"/>
                  <a:pt x="158" y="1116"/>
                </a:cubicBezTo>
                <a:close/>
                <a:moveTo>
                  <a:pt x="790" y="997"/>
                </a:moveTo>
                <a:cubicBezTo>
                  <a:pt x="901" y="997"/>
                  <a:pt x="1001" y="942"/>
                  <a:pt x="1051" y="853"/>
                </a:cubicBezTo>
                <a:cubicBezTo>
                  <a:pt x="1057" y="843"/>
                  <a:pt x="1058" y="831"/>
                  <a:pt x="1055" y="819"/>
                </a:cubicBezTo>
                <a:cubicBezTo>
                  <a:pt x="1052" y="808"/>
                  <a:pt x="1044" y="798"/>
                  <a:pt x="1034" y="792"/>
                </a:cubicBezTo>
                <a:cubicBezTo>
                  <a:pt x="1027" y="788"/>
                  <a:pt x="1020" y="786"/>
                  <a:pt x="1012" y="786"/>
                </a:cubicBezTo>
                <a:cubicBezTo>
                  <a:pt x="996" y="786"/>
                  <a:pt x="981" y="795"/>
                  <a:pt x="973" y="809"/>
                </a:cubicBezTo>
                <a:cubicBezTo>
                  <a:pt x="939" y="869"/>
                  <a:pt x="867" y="907"/>
                  <a:pt x="790" y="907"/>
                </a:cubicBezTo>
                <a:cubicBezTo>
                  <a:pt x="711" y="907"/>
                  <a:pt x="641" y="870"/>
                  <a:pt x="607" y="811"/>
                </a:cubicBezTo>
                <a:cubicBezTo>
                  <a:pt x="599" y="797"/>
                  <a:pt x="584" y="788"/>
                  <a:pt x="568" y="788"/>
                </a:cubicBezTo>
                <a:cubicBezTo>
                  <a:pt x="560" y="788"/>
                  <a:pt x="553" y="790"/>
                  <a:pt x="546" y="794"/>
                </a:cubicBezTo>
                <a:cubicBezTo>
                  <a:pt x="535" y="800"/>
                  <a:pt x="528" y="810"/>
                  <a:pt x="525" y="822"/>
                </a:cubicBezTo>
                <a:cubicBezTo>
                  <a:pt x="522" y="833"/>
                  <a:pt x="523" y="845"/>
                  <a:pt x="529" y="855"/>
                </a:cubicBezTo>
                <a:cubicBezTo>
                  <a:pt x="580" y="943"/>
                  <a:pt x="680" y="997"/>
                  <a:pt x="790" y="997"/>
                </a:cubicBezTo>
                <a:close/>
                <a:moveTo>
                  <a:pt x="468" y="688"/>
                </a:moveTo>
                <a:cubicBezTo>
                  <a:pt x="477" y="702"/>
                  <a:pt x="491" y="710"/>
                  <a:pt x="507" y="710"/>
                </a:cubicBezTo>
                <a:cubicBezTo>
                  <a:pt x="515" y="710"/>
                  <a:pt x="523" y="707"/>
                  <a:pt x="530" y="703"/>
                </a:cubicBezTo>
                <a:cubicBezTo>
                  <a:pt x="710" y="594"/>
                  <a:pt x="710" y="594"/>
                  <a:pt x="710" y="594"/>
                </a:cubicBezTo>
                <a:cubicBezTo>
                  <a:pt x="724" y="585"/>
                  <a:pt x="732" y="570"/>
                  <a:pt x="731" y="553"/>
                </a:cubicBezTo>
                <a:cubicBezTo>
                  <a:pt x="730" y="536"/>
                  <a:pt x="720" y="522"/>
                  <a:pt x="705" y="515"/>
                </a:cubicBezTo>
                <a:cubicBezTo>
                  <a:pt x="521" y="433"/>
                  <a:pt x="521" y="433"/>
                  <a:pt x="521" y="433"/>
                </a:cubicBezTo>
                <a:cubicBezTo>
                  <a:pt x="515" y="431"/>
                  <a:pt x="509" y="429"/>
                  <a:pt x="503" y="429"/>
                </a:cubicBezTo>
                <a:cubicBezTo>
                  <a:pt x="485" y="429"/>
                  <a:pt x="469" y="440"/>
                  <a:pt x="462" y="456"/>
                </a:cubicBezTo>
                <a:cubicBezTo>
                  <a:pt x="457" y="467"/>
                  <a:pt x="457" y="479"/>
                  <a:pt x="461" y="490"/>
                </a:cubicBezTo>
                <a:cubicBezTo>
                  <a:pt x="465" y="501"/>
                  <a:pt x="474" y="510"/>
                  <a:pt x="485" y="515"/>
                </a:cubicBezTo>
                <a:cubicBezTo>
                  <a:pt x="590" y="562"/>
                  <a:pt x="590" y="562"/>
                  <a:pt x="590" y="562"/>
                </a:cubicBezTo>
                <a:cubicBezTo>
                  <a:pt x="483" y="627"/>
                  <a:pt x="483" y="627"/>
                  <a:pt x="483" y="627"/>
                </a:cubicBezTo>
                <a:cubicBezTo>
                  <a:pt x="462" y="639"/>
                  <a:pt x="456" y="667"/>
                  <a:pt x="468" y="688"/>
                </a:cubicBezTo>
                <a:close/>
                <a:moveTo>
                  <a:pt x="1118" y="490"/>
                </a:moveTo>
                <a:cubicBezTo>
                  <a:pt x="1123" y="479"/>
                  <a:pt x="1122" y="467"/>
                  <a:pt x="1117" y="456"/>
                </a:cubicBezTo>
                <a:cubicBezTo>
                  <a:pt x="1110" y="440"/>
                  <a:pt x="1094" y="429"/>
                  <a:pt x="1076" y="429"/>
                </a:cubicBezTo>
                <a:cubicBezTo>
                  <a:pt x="1070" y="429"/>
                  <a:pt x="1064" y="431"/>
                  <a:pt x="1058" y="433"/>
                </a:cubicBezTo>
                <a:cubicBezTo>
                  <a:pt x="874" y="515"/>
                  <a:pt x="874" y="515"/>
                  <a:pt x="874" y="515"/>
                </a:cubicBezTo>
                <a:cubicBezTo>
                  <a:pt x="859" y="522"/>
                  <a:pt x="849" y="537"/>
                  <a:pt x="848" y="553"/>
                </a:cubicBezTo>
                <a:cubicBezTo>
                  <a:pt x="847" y="570"/>
                  <a:pt x="855" y="586"/>
                  <a:pt x="870" y="594"/>
                </a:cubicBezTo>
                <a:cubicBezTo>
                  <a:pt x="1050" y="703"/>
                  <a:pt x="1050" y="703"/>
                  <a:pt x="1050" y="703"/>
                </a:cubicBezTo>
                <a:cubicBezTo>
                  <a:pt x="1057" y="707"/>
                  <a:pt x="1065" y="710"/>
                  <a:pt x="1073" y="710"/>
                </a:cubicBezTo>
                <a:cubicBezTo>
                  <a:pt x="1088" y="710"/>
                  <a:pt x="1103" y="701"/>
                  <a:pt x="1111" y="688"/>
                </a:cubicBezTo>
                <a:cubicBezTo>
                  <a:pt x="1124" y="667"/>
                  <a:pt x="1117" y="639"/>
                  <a:pt x="1096" y="627"/>
                </a:cubicBezTo>
                <a:cubicBezTo>
                  <a:pt x="989" y="562"/>
                  <a:pt x="989" y="562"/>
                  <a:pt x="989" y="562"/>
                </a:cubicBezTo>
                <a:cubicBezTo>
                  <a:pt x="1094" y="515"/>
                  <a:pt x="1094" y="515"/>
                  <a:pt x="1094" y="515"/>
                </a:cubicBezTo>
                <a:cubicBezTo>
                  <a:pt x="1106" y="510"/>
                  <a:pt x="1114" y="501"/>
                  <a:pt x="1118" y="49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5" name="Freeform 152"/>
          <p:cNvSpPr>
            <a:spLocks noEditPoints="1"/>
          </p:cNvSpPr>
          <p:nvPr/>
        </p:nvSpPr>
        <p:spPr bwMode="auto">
          <a:xfrm>
            <a:off x="15114293" y="1440931"/>
            <a:ext cx="829692" cy="733426"/>
          </a:xfrm>
          <a:custGeom>
            <a:avLst/>
            <a:gdLst>
              <a:gd name="T0" fmla="*/ 789 w 1578"/>
              <a:gd name="T1" fmla="*/ 0 h 1395"/>
              <a:gd name="T2" fmla="*/ 789 w 1578"/>
              <a:gd name="T3" fmla="*/ 1395 h 1395"/>
              <a:gd name="T4" fmla="*/ 550 w 1578"/>
              <a:gd name="T5" fmla="*/ 1349 h 1395"/>
              <a:gd name="T6" fmla="*/ 588 w 1578"/>
              <a:gd name="T7" fmla="*/ 1281 h 1395"/>
              <a:gd name="T8" fmla="*/ 789 w 1578"/>
              <a:gd name="T9" fmla="*/ 1305 h 1395"/>
              <a:gd name="T10" fmla="*/ 789 w 1578"/>
              <a:gd name="T11" fmla="*/ 90 h 1395"/>
              <a:gd name="T12" fmla="*/ 243 w 1578"/>
              <a:gd name="T13" fmla="*/ 1078 h 1395"/>
              <a:gd name="T14" fmla="*/ 167 w 1578"/>
              <a:gd name="T15" fmla="*/ 1257 h 1395"/>
              <a:gd name="T16" fmla="*/ 361 w 1578"/>
              <a:gd name="T17" fmla="*/ 1207 h 1395"/>
              <a:gd name="T18" fmla="*/ 423 w 1578"/>
              <a:gd name="T19" fmla="*/ 1223 h 1395"/>
              <a:gd name="T20" fmla="*/ 407 w 1578"/>
              <a:gd name="T21" fmla="*/ 1284 h 1395"/>
              <a:gd name="T22" fmla="*/ 94 w 1578"/>
              <a:gd name="T23" fmla="*/ 1342 h 1395"/>
              <a:gd name="T24" fmla="*/ 68 w 1578"/>
              <a:gd name="T25" fmla="*/ 1222 h 1395"/>
              <a:gd name="T26" fmla="*/ 0 w 1578"/>
              <a:gd name="T27" fmla="*/ 698 h 1395"/>
              <a:gd name="T28" fmla="*/ 568 w 1578"/>
              <a:gd name="T29" fmla="*/ 997 h 1395"/>
              <a:gd name="T30" fmla="*/ 790 w 1578"/>
              <a:gd name="T31" fmla="*/ 876 h 1395"/>
              <a:gd name="T32" fmla="*/ 1012 w 1578"/>
              <a:gd name="T33" fmla="*/ 996 h 1395"/>
              <a:gd name="T34" fmla="*/ 1055 w 1578"/>
              <a:gd name="T35" fmla="*/ 962 h 1395"/>
              <a:gd name="T36" fmla="*/ 790 w 1578"/>
              <a:gd name="T37" fmla="*/ 787 h 1395"/>
              <a:gd name="T38" fmla="*/ 525 w 1578"/>
              <a:gd name="T39" fmla="*/ 964 h 1395"/>
              <a:gd name="T40" fmla="*/ 463 w 1578"/>
              <a:gd name="T41" fmla="*/ 654 h 1395"/>
              <a:gd name="T42" fmla="*/ 506 w 1578"/>
              <a:gd name="T43" fmla="*/ 710 h 1395"/>
              <a:gd name="T44" fmla="*/ 710 w 1578"/>
              <a:gd name="T45" fmla="*/ 595 h 1395"/>
              <a:gd name="T46" fmla="*/ 705 w 1578"/>
              <a:gd name="T47" fmla="*/ 516 h 1395"/>
              <a:gd name="T48" fmla="*/ 503 w 1578"/>
              <a:gd name="T49" fmla="*/ 430 h 1395"/>
              <a:gd name="T50" fmla="*/ 485 w 1578"/>
              <a:gd name="T51" fmla="*/ 516 h 1395"/>
              <a:gd name="T52" fmla="*/ 483 w 1578"/>
              <a:gd name="T53" fmla="*/ 627 h 1395"/>
              <a:gd name="T54" fmla="*/ 1118 w 1578"/>
              <a:gd name="T55" fmla="*/ 491 h 1395"/>
              <a:gd name="T56" fmla="*/ 1076 w 1578"/>
              <a:gd name="T57" fmla="*/ 430 h 1395"/>
              <a:gd name="T58" fmla="*/ 874 w 1578"/>
              <a:gd name="T59" fmla="*/ 516 h 1395"/>
              <a:gd name="T60" fmla="*/ 869 w 1578"/>
              <a:gd name="T61" fmla="*/ 595 h 1395"/>
              <a:gd name="T62" fmla="*/ 1072 w 1578"/>
              <a:gd name="T63" fmla="*/ 710 h 1395"/>
              <a:gd name="T64" fmla="*/ 1095 w 1578"/>
              <a:gd name="T65" fmla="*/ 627 h 1395"/>
              <a:gd name="T66" fmla="*/ 1094 w 1578"/>
              <a:gd name="T67" fmla="*/ 516 h 1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78" h="1395">
                <a:moveTo>
                  <a:pt x="0" y="698"/>
                </a:moveTo>
                <a:cubicBezTo>
                  <a:pt x="0" y="313"/>
                  <a:pt x="354" y="0"/>
                  <a:pt x="789" y="0"/>
                </a:cubicBezTo>
                <a:cubicBezTo>
                  <a:pt x="1224" y="0"/>
                  <a:pt x="1578" y="313"/>
                  <a:pt x="1578" y="698"/>
                </a:cubicBezTo>
                <a:cubicBezTo>
                  <a:pt x="1578" y="1082"/>
                  <a:pt x="1224" y="1395"/>
                  <a:pt x="789" y="1395"/>
                </a:cubicBezTo>
                <a:cubicBezTo>
                  <a:pt x="718" y="1395"/>
                  <a:pt x="647" y="1387"/>
                  <a:pt x="578" y="1370"/>
                </a:cubicBezTo>
                <a:cubicBezTo>
                  <a:pt x="566" y="1367"/>
                  <a:pt x="556" y="1360"/>
                  <a:pt x="550" y="1349"/>
                </a:cubicBezTo>
                <a:cubicBezTo>
                  <a:pt x="544" y="1339"/>
                  <a:pt x="542" y="1327"/>
                  <a:pt x="545" y="1316"/>
                </a:cubicBezTo>
                <a:cubicBezTo>
                  <a:pt x="550" y="1295"/>
                  <a:pt x="567" y="1281"/>
                  <a:pt x="588" y="1281"/>
                </a:cubicBezTo>
                <a:cubicBezTo>
                  <a:pt x="592" y="1281"/>
                  <a:pt x="595" y="1282"/>
                  <a:pt x="599" y="1283"/>
                </a:cubicBezTo>
                <a:cubicBezTo>
                  <a:pt x="660" y="1298"/>
                  <a:pt x="724" y="1305"/>
                  <a:pt x="789" y="1305"/>
                </a:cubicBezTo>
                <a:cubicBezTo>
                  <a:pt x="1175" y="1305"/>
                  <a:pt x="1489" y="1033"/>
                  <a:pt x="1489" y="698"/>
                </a:cubicBezTo>
                <a:cubicBezTo>
                  <a:pt x="1489" y="362"/>
                  <a:pt x="1175" y="90"/>
                  <a:pt x="789" y="90"/>
                </a:cubicBezTo>
                <a:cubicBezTo>
                  <a:pt x="403" y="90"/>
                  <a:pt x="90" y="362"/>
                  <a:pt x="90" y="698"/>
                </a:cubicBezTo>
                <a:cubicBezTo>
                  <a:pt x="90" y="837"/>
                  <a:pt x="143" y="969"/>
                  <a:pt x="243" y="1078"/>
                </a:cubicBezTo>
                <a:cubicBezTo>
                  <a:pt x="254" y="1090"/>
                  <a:pt x="258" y="1108"/>
                  <a:pt x="252" y="1124"/>
                </a:cubicBezTo>
                <a:cubicBezTo>
                  <a:pt x="232" y="1176"/>
                  <a:pt x="204" y="1221"/>
                  <a:pt x="167" y="1257"/>
                </a:cubicBezTo>
                <a:cubicBezTo>
                  <a:pt x="167" y="1257"/>
                  <a:pt x="168" y="1257"/>
                  <a:pt x="168" y="1257"/>
                </a:cubicBezTo>
                <a:cubicBezTo>
                  <a:pt x="218" y="1257"/>
                  <a:pt x="292" y="1249"/>
                  <a:pt x="361" y="1207"/>
                </a:cubicBezTo>
                <a:cubicBezTo>
                  <a:pt x="368" y="1203"/>
                  <a:pt x="376" y="1201"/>
                  <a:pt x="384" y="1201"/>
                </a:cubicBezTo>
                <a:cubicBezTo>
                  <a:pt x="400" y="1201"/>
                  <a:pt x="415" y="1209"/>
                  <a:pt x="423" y="1223"/>
                </a:cubicBezTo>
                <a:cubicBezTo>
                  <a:pt x="429" y="1233"/>
                  <a:pt x="431" y="1245"/>
                  <a:pt x="428" y="1257"/>
                </a:cubicBezTo>
                <a:cubicBezTo>
                  <a:pt x="425" y="1268"/>
                  <a:pt x="418" y="1278"/>
                  <a:pt x="407" y="1284"/>
                </a:cubicBezTo>
                <a:cubicBezTo>
                  <a:pt x="338" y="1326"/>
                  <a:pt x="258" y="1347"/>
                  <a:pt x="168" y="1347"/>
                </a:cubicBezTo>
                <a:cubicBezTo>
                  <a:pt x="143" y="1347"/>
                  <a:pt x="118" y="1345"/>
                  <a:pt x="94" y="1342"/>
                </a:cubicBezTo>
                <a:cubicBezTo>
                  <a:pt x="67" y="1338"/>
                  <a:pt x="45" y="1318"/>
                  <a:pt x="39" y="1292"/>
                </a:cubicBezTo>
                <a:cubicBezTo>
                  <a:pt x="33" y="1264"/>
                  <a:pt x="45" y="1237"/>
                  <a:pt x="68" y="1222"/>
                </a:cubicBezTo>
                <a:cubicBezTo>
                  <a:pt x="107" y="1197"/>
                  <a:pt x="137" y="1161"/>
                  <a:pt x="158" y="1116"/>
                </a:cubicBezTo>
                <a:cubicBezTo>
                  <a:pt x="56" y="996"/>
                  <a:pt x="0" y="848"/>
                  <a:pt x="0" y="698"/>
                </a:cubicBezTo>
                <a:close/>
                <a:moveTo>
                  <a:pt x="546" y="991"/>
                </a:moveTo>
                <a:cubicBezTo>
                  <a:pt x="552" y="995"/>
                  <a:pt x="560" y="997"/>
                  <a:pt x="568" y="997"/>
                </a:cubicBezTo>
                <a:cubicBezTo>
                  <a:pt x="584" y="997"/>
                  <a:pt x="599" y="989"/>
                  <a:pt x="607" y="975"/>
                </a:cubicBezTo>
                <a:cubicBezTo>
                  <a:pt x="641" y="915"/>
                  <a:pt x="713" y="876"/>
                  <a:pt x="790" y="876"/>
                </a:cubicBezTo>
                <a:cubicBezTo>
                  <a:pt x="868" y="876"/>
                  <a:pt x="938" y="913"/>
                  <a:pt x="973" y="973"/>
                </a:cubicBezTo>
                <a:cubicBezTo>
                  <a:pt x="981" y="987"/>
                  <a:pt x="996" y="996"/>
                  <a:pt x="1012" y="996"/>
                </a:cubicBezTo>
                <a:cubicBezTo>
                  <a:pt x="1019" y="996"/>
                  <a:pt x="1027" y="993"/>
                  <a:pt x="1034" y="990"/>
                </a:cubicBezTo>
                <a:cubicBezTo>
                  <a:pt x="1044" y="984"/>
                  <a:pt x="1052" y="974"/>
                  <a:pt x="1055" y="962"/>
                </a:cubicBezTo>
                <a:cubicBezTo>
                  <a:pt x="1058" y="951"/>
                  <a:pt x="1056" y="939"/>
                  <a:pt x="1050" y="928"/>
                </a:cubicBezTo>
                <a:cubicBezTo>
                  <a:pt x="1000" y="841"/>
                  <a:pt x="900" y="787"/>
                  <a:pt x="790" y="787"/>
                </a:cubicBezTo>
                <a:cubicBezTo>
                  <a:pt x="679" y="787"/>
                  <a:pt x="579" y="842"/>
                  <a:pt x="529" y="930"/>
                </a:cubicBezTo>
                <a:cubicBezTo>
                  <a:pt x="523" y="941"/>
                  <a:pt x="521" y="953"/>
                  <a:pt x="525" y="964"/>
                </a:cubicBezTo>
                <a:cubicBezTo>
                  <a:pt x="528" y="976"/>
                  <a:pt x="535" y="986"/>
                  <a:pt x="546" y="991"/>
                </a:cubicBezTo>
                <a:close/>
                <a:moveTo>
                  <a:pt x="463" y="654"/>
                </a:moveTo>
                <a:cubicBezTo>
                  <a:pt x="460" y="666"/>
                  <a:pt x="462" y="678"/>
                  <a:pt x="468" y="688"/>
                </a:cubicBezTo>
                <a:cubicBezTo>
                  <a:pt x="476" y="702"/>
                  <a:pt x="490" y="710"/>
                  <a:pt x="506" y="710"/>
                </a:cubicBezTo>
                <a:cubicBezTo>
                  <a:pt x="514" y="710"/>
                  <a:pt x="522" y="708"/>
                  <a:pt x="529" y="703"/>
                </a:cubicBezTo>
                <a:cubicBezTo>
                  <a:pt x="710" y="595"/>
                  <a:pt x="710" y="595"/>
                  <a:pt x="710" y="595"/>
                </a:cubicBezTo>
                <a:cubicBezTo>
                  <a:pt x="724" y="586"/>
                  <a:pt x="732" y="570"/>
                  <a:pt x="731" y="554"/>
                </a:cubicBezTo>
                <a:cubicBezTo>
                  <a:pt x="730" y="537"/>
                  <a:pt x="720" y="522"/>
                  <a:pt x="705" y="516"/>
                </a:cubicBezTo>
                <a:cubicBezTo>
                  <a:pt x="521" y="434"/>
                  <a:pt x="521" y="434"/>
                  <a:pt x="521" y="434"/>
                </a:cubicBezTo>
                <a:cubicBezTo>
                  <a:pt x="515" y="431"/>
                  <a:pt x="509" y="430"/>
                  <a:pt x="503" y="430"/>
                </a:cubicBezTo>
                <a:cubicBezTo>
                  <a:pt x="485" y="430"/>
                  <a:pt x="469" y="440"/>
                  <a:pt x="462" y="456"/>
                </a:cubicBezTo>
                <a:cubicBezTo>
                  <a:pt x="452" y="479"/>
                  <a:pt x="462" y="505"/>
                  <a:pt x="485" y="516"/>
                </a:cubicBezTo>
                <a:cubicBezTo>
                  <a:pt x="590" y="563"/>
                  <a:pt x="590" y="563"/>
                  <a:pt x="590" y="563"/>
                </a:cubicBezTo>
                <a:cubicBezTo>
                  <a:pt x="483" y="627"/>
                  <a:pt x="483" y="627"/>
                  <a:pt x="483" y="627"/>
                </a:cubicBezTo>
                <a:cubicBezTo>
                  <a:pt x="473" y="633"/>
                  <a:pt x="466" y="643"/>
                  <a:pt x="463" y="654"/>
                </a:cubicBezTo>
                <a:close/>
                <a:moveTo>
                  <a:pt x="1118" y="491"/>
                </a:moveTo>
                <a:cubicBezTo>
                  <a:pt x="1122" y="479"/>
                  <a:pt x="1122" y="467"/>
                  <a:pt x="1117" y="456"/>
                </a:cubicBezTo>
                <a:cubicBezTo>
                  <a:pt x="1110" y="440"/>
                  <a:pt x="1094" y="430"/>
                  <a:pt x="1076" y="430"/>
                </a:cubicBezTo>
                <a:cubicBezTo>
                  <a:pt x="1070" y="430"/>
                  <a:pt x="1063" y="431"/>
                  <a:pt x="1058" y="434"/>
                </a:cubicBezTo>
                <a:cubicBezTo>
                  <a:pt x="874" y="516"/>
                  <a:pt x="874" y="516"/>
                  <a:pt x="874" y="516"/>
                </a:cubicBezTo>
                <a:cubicBezTo>
                  <a:pt x="858" y="523"/>
                  <a:pt x="848" y="537"/>
                  <a:pt x="848" y="554"/>
                </a:cubicBezTo>
                <a:cubicBezTo>
                  <a:pt x="847" y="570"/>
                  <a:pt x="855" y="586"/>
                  <a:pt x="869" y="595"/>
                </a:cubicBezTo>
                <a:cubicBezTo>
                  <a:pt x="1049" y="703"/>
                  <a:pt x="1049" y="703"/>
                  <a:pt x="1049" y="703"/>
                </a:cubicBezTo>
                <a:cubicBezTo>
                  <a:pt x="1057" y="708"/>
                  <a:pt x="1064" y="710"/>
                  <a:pt x="1072" y="710"/>
                </a:cubicBezTo>
                <a:cubicBezTo>
                  <a:pt x="1088" y="710"/>
                  <a:pt x="1103" y="702"/>
                  <a:pt x="1111" y="688"/>
                </a:cubicBezTo>
                <a:cubicBezTo>
                  <a:pt x="1124" y="667"/>
                  <a:pt x="1117" y="640"/>
                  <a:pt x="1095" y="627"/>
                </a:cubicBezTo>
                <a:cubicBezTo>
                  <a:pt x="989" y="563"/>
                  <a:pt x="989" y="563"/>
                  <a:pt x="989" y="563"/>
                </a:cubicBezTo>
                <a:cubicBezTo>
                  <a:pt x="1094" y="516"/>
                  <a:pt x="1094" y="516"/>
                  <a:pt x="1094" y="516"/>
                </a:cubicBezTo>
                <a:cubicBezTo>
                  <a:pt x="1105" y="511"/>
                  <a:pt x="1114" y="502"/>
                  <a:pt x="1118" y="49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0" name="Freeform 146"/>
          <p:cNvSpPr>
            <a:spLocks noEditPoints="1"/>
          </p:cNvSpPr>
          <p:nvPr/>
        </p:nvSpPr>
        <p:spPr bwMode="auto">
          <a:xfrm>
            <a:off x="1752069" y="1487891"/>
            <a:ext cx="830336" cy="652938"/>
          </a:xfrm>
          <a:custGeom>
            <a:avLst/>
            <a:gdLst>
              <a:gd name="T0" fmla="*/ 1331 w 1579"/>
              <a:gd name="T1" fmla="*/ 425 h 1242"/>
              <a:gd name="T2" fmla="*/ 1330 w 1579"/>
              <a:gd name="T3" fmla="*/ 420 h 1242"/>
              <a:gd name="T4" fmla="*/ 680 w 1579"/>
              <a:gd name="T5" fmla="*/ 0 h 1242"/>
              <a:gd name="T6" fmla="*/ 0 w 1579"/>
              <a:gd name="T7" fmla="*/ 601 h 1242"/>
              <a:gd name="T8" fmla="*/ 134 w 1579"/>
              <a:gd name="T9" fmla="*/ 960 h 1242"/>
              <a:gd name="T10" fmla="*/ 61 w 1579"/>
              <a:gd name="T11" fmla="*/ 1044 h 1242"/>
              <a:gd name="T12" fmla="*/ 35 w 1579"/>
              <a:gd name="T13" fmla="*/ 1110 h 1242"/>
              <a:gd name="T14" fmla="*/ 87 w 1579"/>
              <a:gd name="T15" fmla="*/ 1157 h 1242"/>
              <a:gd name="T16" fmla="*/ 152 w 1579"/>
              <a:gd name="T17" fmla="*/ 1162 h 1242"/>
              <a:gd name="T18" fmla="*/ 152 w 1579"/>
              <a:gd name="T19" fmla="*/ 1162 h 1242"/>
              <a:gd name="T20" fmla="*/ 336 w 1579"/>
              <a:gd name="T21" fmla="*/ 1120 h 1242"/>
              <a:gd name="T22" fmla="*/ 681 w 1579"/>
              <a:gd name="T23" fmla="*/ 1203 h 1242"/>
              <a:gd name="T24" fmla="*/ 889 w 1579"/>
              <a:gd name="T25" fmla="*/ 1174 h 1242"/>
              <a:gd name="T26" fmla="*/ 906 w 1579"/>
              <a:gd name="T27" fmla="*/ 1165 h 1242"/>
              <a:gd name="T28" fmla="*/ 1151 w 1579"/>
              <a:gd name="T29" fmla="*/ 1242 h 1242"/>
              <a:gd name="T30" fmla="*/ 1579 w 1579"/>
              <a:gd name="T31" fmla="*/ 814 h 1242"/>
              <a:gd name="T32" fmla="*/ 1331 w 1579"/>
              <a:gd name="T33" fmla="*/ 425 h 1242"/>
              <a:gd name="T34" fmla="*/ 680 w 1579"/>
              <a:gd name="T35" fmla="*/ 1114 h 1242"/>
              <a:gd name="T36" fmla="*/ 357 w 1579"/>
              <a:gd name="T37" fmla="*/ 1030 h 1242"/>
              <a:gd name="T38" fmla="*/ 335 w 1579"/>
              <a:gd name="T39" fmla="*/ 1024 h 1242"/>
              <a:gd name="T40" fmla="*/ 312 w 1579"/>
              <a:gd name="T41" fmla="*/ 1030 h 1242"/>
              <a:gd name="T42" fmla="*/ 165 w 1579"/>
              <a:gd name="T43" fmla="*/ 1072 h 1242"/>
              <a:gd name="T44" fmla="*/ 228 w 1579"/>
              <a:gd name="T45" fmla="*/ 967 h 1242"/>
              <a:gd name="T46" fmla="*/ 219 w 1579"/>
              <a:gd name="T47" fmla="*/ 921 h 1242"/>
              <a:gd name="T48" fmla="*/ 90 w 1579"/>
              <a:gd name="T49" fmla="*/ 601 h 1242"/>
              <a:gd name="T50" fmla="*/ 680 w 1579"/>
              <a:gd name="T51" fmla="*/ 89 h 1242"/>
              <a:gd name="T52" fmla="*/ 1219 w 1579"/>
              <a:gd name="T53" fmla="*/ 391 h 1242"/>
              <a:gd name="T54" fmla="*/ 1150 w 1579"/>
              <a:gd name="T55" fmla="*/ 386 h 1242"/>
              <a:gd name="T56" fmla="*/ 722 w 1579"/>
              <a:gd name="T57" fmla="*/ 814 h 1242"/>
              <a:gd name="T58" fmla="*/ 829 w 1579"/>
              <a:gd name="T59" fmla="*/ 1097 h 1242"/>
              <a:gd name="T60" fmla="*/ 680 w 1579"/>
              <a:gd name="T61" fmla="*/ 1114 h 1242"/>
              <a:gd name="T62" fmla="*/ 1151 w 1579"/>
              <a:gd name="T63" fmla="*/ 1153 h 1242"/>
              <a:gd name="T64" fmla="*/ 812 w 1579"/>
              <a:gd name="T65" fmla="*/ 814 h 1242"/>
              <a:gd name="T66" fmla="*/ 1151 w 1579"/>
              <a:gd name="T67" fmla="*/ 475 h 1242"/>
              <a:gd name="T68" fmla="*/ 1489 w 1579"/>
              <a:gd name="T69" fmla="*/ 814 h 1242"/>
              <a:gd name="T70" fmla="*/ 1151 w 1579"/>
              <a:gd name="T71" fmla="*/ 1153 h 1242"/>
              <a:gd name="T72" fmla="*/ 1331 w 1579"/>
              <a:gd name="T73" fmla="*/ 814 h 1242"/>
              <a:gd name="T74" fmla="*/ 1286 w 1579"/>
              <a:gd name="T75" fmla="*/ 859 h 1242"/>
              <a:gd name="T76" fmla="*/ 1195 w 1579"/>
              <a:gd name="T77" fmla="*/ 859 h 1242"/>
              <a:gd name="T78" fmla="*/ 1195 w 1579"/>
              <a:gd name="T79" fmla="*/ 949 h 1242"/>
              <a:gd name="T80" fmla="*/ 1151 w 1579"/>
              <a:gd name="T81" fmla="*/ 994 h 1242"/>
              <a:gd name="T82" fmla="*/ 1106 w 1579"/>
              <a:gd name="T83" fmla="*/ 949 h 1242"/>
              <a:gd name="T84" fmla="*/ 1106 w 1579"/>
              <a:gd name="T85" fmla="*/ 859 h 1242"/>
              <a:gd name="T86" fmla="*/ 1015 w 1579"/>
              <a:gd name="T87" fmla="*/ 859 h 1242"/>
              <a:gd name="T88" fmla="*/ 971 w 1579"/>
              <a:gd name="T89" fmla="*/ 814 h 1242"/>
              <a:gd name="T90" fmla="*/ 1015 w 1579"/>
              <a:gd name="T91" fmla="*/ 769 h 1242"/>
              <a:gd name="T92" fmla="*/ 1106 w 1579"/>
              <a:gd name="T93" fmla="*/ 769 h 1242"/>
              <a:gd name="T94" fmla="*/ 1106 w 1579"/>
              <a:gd name="T95" fmla="*/ 679 h 1242"/>
              <a:gd name="T96" fmla="*/ 1150 w 1579"/>
              <a:gd name="T97" fmla="*/ 634 h 1242"/>
              <a:gd name="T98" fmla="*/ 1195 w 1579"/>
              <a:gd name="T99" fmla="*/ 679 h 1242"/>
              <a:gd name="T100" fmla="*/ 1195 w 1579"/>
              <a:gd name="T101" fmla="*/ 769 h 1242"/>
              <a:gd name="T102" fmla="*/ 1286 w 1579"/>
              <a:gd name="T103" fmla="*/ 769 h 1242"/>
              <a:gd name="T104" fmla="*/ 1331 w 1579"/>
              <a:gd name="T105" fmla="*/ 814 h 1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79" h="1242">
                <a:moveTo>
                  <a:pt x="1331" y="425"/>
                </a:moveTo>
                <a:cubicBezTo>
                  <a:pt x="1331" y="424"/>
                  <a:pt x="1330" y="422"/>
                  <a:pt x="1330" y="420"/>
                </a:cubicBezTo>
                <a:cubicBezTo>
                  <a:pt x="1240" y="169"/>
                  <a:pt x="979" y="0"/>
                  <a:pt x="680" y="0"/>
                </a:cubicBezTo>
                <a:cubicBezTo>
                  <a:pt x="305" y="0"/>
                  <a:pt x="0" y="270"/>
                  <a:pt x="0" y="601"/>
                </a:cubicBezTo>
                <a:cubicBezTo>
                  <a:pt x="0" y="730"/>
                  <a:pt x="48" y="857"/>
                  <a:pt x="134" y="960"/>
                </a:cubicBezTo>
                <a:cubicBezTo>
                  <a:pt x="117" y="995"/>
                  <a:pt x="92" y="1024"/>
                  <a:pt x="61" y="1044"/>
                </a:cubicBezTo>
                <a:cubicBezTo>
                  <a:pt x="39" y="1058"/>
                  <a:pt x="29" y="1084"/>
                  <a:pt x="35" y="1110"/>
                </a:cubicBezTo>
                <a:cubicBezTo>
                  <a:pt x="40" y="1135"/>
                  <a:pt x="61" y="1154"/>
                  <a:pt x="87" y="1157"/>
                </a:cubicBezTo>
                <a:cubicBezTo>
                  <a:pt x="108" y="1160"/>
                  <a:pt x="130" y="1162"/>
                  <a:pt x="152" y="1162"/>
                </a:cubicBezTo>
                <a:cubicBezTo>
                  <a:pt x="152" y="1162"/>
                  <a:pt x="152" y="1162"/>
                  <a:pt x="152" y="1162"/>
                </a:cubicBezTo>
                <a:cubicBezTo>
                  <a:pt x="219" y="1162"/>
                  <a:pt x="281" y="1148"/>
                  <a:pt x="336" y="1120"/>
                </a:cubicBezTo>
                <a:cubicBezTo>
                  <a:pt x="440" y="1174"/>
                  <a:pt x="559" y="1203"/>
                  <a:pt x="681" y="1203"/>
                </a:cubicBezTo>
                <a:cubicBezTo>
                  <a:pt x="752" y="1203"/>
                  <a:pt x="822" y="1193"/>
                  <a:pt x="889" y="1174"/>
                </a:cubicBezTo>
                <a:cubicBezTo>
                  <a:pt x="895" y="1173"/>
                  <a:pt x="901" y="1170"/>
                  <a:pt x="906" y="1165"/>
                </a:cubicBezTo>
                <a:cubicBezTo>
                  <a:pt x="978" y="1215"/>
                  <a:pt x="1063" y="1242"/>
                  <a:pt x="1151" y="1242"/>
                </a:cubicBezTo>
                <a:cubicBezTo>
                  <a:pt x="1387" y="1242"/>
                  <a:pt x="1579" y="1050"/>
                  <a:pt x="1579" y="814"/>
                </a:cubicBezTo>
                <a:cubicBezTo>
                  <a:pt x="1579" y="648"/>
                  <a:pt x="1482" y="496"/>
                  <a:pt x="1331" y="425"/>
                </a:cubicBezTo>
                <a:close/>
                <a:moveTo>
                  <a:pt x="680" y="1114"/>
                </a:moveTo>
                <a:cubicBezTo>
                  <a:pt x="565" y="1114"/>
                  <a:pt x="453" y="1085"/>
                  <a:pt x="357" y="1030"/>
                </a:cubicBezTo>
                <a:cubicBezTo>
                  <a:pt x="351" y="1026"/>
                  <a:pt x="343" y="1024"/>
                  <a:pt x="335" y="1024"/>
                </a:cubicBezTo>
                <a:cubicBezTo>
                  <a:pt x="327" y="1024"/>
                  <a:pt x="319" y="1026"/>
                  <a:pt x="312" y="1030"/>
                </a:cubicBezTo>
                <a:cubicBezTo>
                  <a:pt x="270" y="1056"/>
                  <a:pt x="221" y="1070"/>
                  <a:pt x="165" y="1072"/>
                </a:cubicBezTo>
                <a:cubicBezTo>
                  <a:pt x="192" y="1042"/>
                  <a:pt x="213" y="1007"/>
                  <a:pt x="228" y="967"/>
                </a:cubicBezTo>
                <a:cubicBezTo>
                  <a:pt x="234" y="952"/>
                  <a:pt x="230" y="934"/>
                  <a:pt x="219" y="921"/>
                </a:cubicBezTo>
                <a:cubicBezTo>
                  <a:pt x="135" y="829"/>
                  <a:pt x="90" y="719"/>
                  <a:pt x="90" y="601"/>
                </a:cubicBezTo>
                <a:cubicBezTo>
                  <a:pt x="90" y="319"/>
                  <a:pt x="355" y="89"/>
                  <a:pt x="680" y="89"/>
                </a:cubicBezTo>
                <a:cubicBezTo>
                  <a:pt x="914" y="89"/>
                  <a:pt x="1124" y="207"/>
                  <a:pt x="1219" y="391"/>
                </a:cubicBezTo>
                <a:cubicBezTo>
                  <a:pt x="1196" y="387"/>
                  <a:pt x="1173" y="386"/>
                  <a:pt x="1150" y="386"/>
                </a:cubicBezTo>
                <a:cubicBezTo>
                  <a:pt x="914" y="386"/>
                  <a:pt x="722" y="578"/>
                  <a:pt x="722" y="814"/>
                </a:cubicBezTo>
                <a:cubicBezTo>
                  <a:pt x="722" y="919"/>
                  <a:pt x="760" y="1019"/>
                  <a:pt x="829" y="1097"/>
                </a:cubicBezTo>
                <a:cubicBezTo>
                  <a:pt x="780" y="1108"/>
                  <a:pt x="730" y="1114"/>
                  <a:pt x="680" y="1114"/>
                </a:cubicBezTo>
                <a:close/>
                <a:moveTo>
                  <a:pt x="1151" y="1153"/>
                </a:moveTo>
                <a:cubicBezTo>
                  <a:pt x="964" y="1153"/>
                  <a:pt x="812" y="1001"/>
                  <a:pt x="812" y="814"/>
                </a:cubicBezTo>
                <a:cubicBezTo>
                  <a:pt x="812" y="627"/>
                  <a:pt x="964" y="475"/>
                  <a:pt x="1151" y="475"/>
                </a:cubicBezTo>
                <a:cubicBezTo>
                  <a:pt x="1337" y="475"/>
                  <a:pt x="1489" y="627"/>
                  <a:pt x="1489" y="814"/>
                </a:cubicBezTo>
                <a:cubicBezTo>
                  <a:pt x="1489" y="1001"/>
                  <a:pt x="1337" y="1153"/>
                  <a:pt x="1151" y="1153"/>
                </a:cubicBezTo>
                <a:close/>
                <a:moveTo>
                  <a:pt x="1331" y="814"/>
                </a:moveTo>
                <a:cubicBezTo>
                  <a:pt x="1331" y="839"/>
                  <a:pt x="1310" y="859"/>
                  <a:pt x="1286" y="859"/>
                </a:cubicBezTo>
                <a:cubicBezTo>
                  <a:pt x="1195" y="859"/>
                  <a:pt x="1195" y="859"/>
                  <a:pt x="1195" y="859"/>
                </a:cubicBezTo>
                <a:cubicBezTo>
                  <a:pt x="1195" y="949"/>
                  <a:pt x="1195" y="949"/>
                  <a:pt x="1195" y="949"/>
                </a:cubicBezTo>
                <a:cubicBezTo>
                  <a:pt x="1195" y="974"/>
                  <a:pt x="1175" y="994"/>
                  <a:pt x="1151" y="994"/>
                </a:cubicBezTo>
                <a:cubicBezTo>
                  <a:pt x="1126" y="994"/>
                  <a:pt x="1106" y="974"/>
                  <a:pt x="1106" y="949"/>
                </a:cubicBezTo>
                <a:cubicBezTo>
                  <a:pt x="1106" y="859"/>
                  <a:pt x="1106" y="859"/>
                  <a:pt x="1106" y="859"/>
                </a:cubicBezTo>
                <a:cubicBezTo>
                  <a:pt x="1015" y="859"/>
                  <a:pt x="1015" y="859"/>
                  <a:pt x="1015" y="859"/>
                </a:cubicBezTo>
                <a:cubicBezTo>
                  <a:pt x="991" y="859"/>
                  <a:pt x="971" y="839"/>
                  <a:pt x="971" y="814"/>
                </a:cubicBezTo>
                <a:cubicBezTo>
                  <a:pt x="971" y="789"/>
                  <a:pt x="991" y="769"/>
                  <a:pt x="1015" y="769"/>
                </a:cubicBezTo>
                <a:cubicBezTo>
                  <a:pt x="1106" y="769"/>
                  <a:pt x="1106" y="769"/>
                  <a:pt x="1106" y="769"/>
                </a:cubicBezTo>
                <a:cubicBezTo>
                  <a:pt x="1106" y="679"/>
                  <a:pt x="1106" y="679"/>
                  <a:pt x="1106" y="679"/>
                </a:cubicBezTo>
                <a:cubicBezTo>
                  <a:pt x="1106" y="654"/>
                  <a:pt x="1126" y="634"/>
                  <a:pt x="1150" y="634"/>
                </a:cubicBezTo>
                <a:cubicBezTo>
                  <a:pt x="1175" y="634"/>
                  <a:pt x="1195" y="654"/>
                  <a:pt x="1195" y="679"/>
                </a:cubicBezTo>
                <a:cubicBezTo>
                  <a:pt x="1195" y="769"/>
                  <a:pt x="1195" y="769"/>
                  <a:pt x="1195" y="769"/>
                </a:cubicBezTo>
                <a:cubicBezTo>
                  <a:pt x="1286" y="769"/>
                  <a:pt x="1286" y="769"/>
                  <a:pt x="1286" y="769"/>
                </a:cubicBezTo>
                <a:cubicBezTo>
                  <a:pt x="1310" y="769"/>
                  <a:pt x="1331" y="789"/>
                  <a:pt x="1331" y="8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22" name="Freeform 148"/>
          <p:cNvSpPr>
            <a:spLocks noEditPoints="1"/>
          </p:cNvSpPr>
          <p:nvPr/>
        </p:nvSpPr>
        <p:spPr bwMode="auto">
          <a:xfrm>
            <a:off x="3979921" y="1487702"/>
            <a:ext cx="829692" cy="653260"/>
          </a:xfrm>
          <a:custGeom>
            <a:avLst/>
            <a:gdLst>
              <a:gd name="T0" fmla="*/ 1453 w 1578"/>
              <a:gd name="T1" fmla="*/ 512 h 1243"/>
              <a:gd name="T2" fmla="*/ 1330 w 1578"/>
              <a:gd name="T3" fmla="*/ 426 h 1243"/>
              <a:gd name="T4" fmla="*/ 1329 w 1578"/>
              <a:gd name="T5" fmla="*/ 422 h 1243"/>
              <a:gd name="T6" fmla="*/ 1329 w 1578"/>
              <a:gd name="T7" fmla="*/ 421 h 1243"/>
              <a:gd name="T8" fmla="*/ 680 w 1578"/>
              <a:gd name="T9" fmla="*/ 0 h 1243"/>
              <a:gd name="T10" fmla="*/ 0 w 1578"/>
              <a:gd name="T11" fmla="*/ 602 h 1243"/>
              <a:gd name="T12" fmla="*/ 133 w 1578"/>
              <a:gd name="T13" fmla="*/ 961 h 1243"/>
              <a:gd name="T14" fmla="*/ 60 w 1578"/>
              <a:gd name="T15" fmla="*/ 1045 h 1243"/>
              <a:gd name="T16" fmla="*/ 34 w 1578"/>
              <a:gd name="T17" fmla="*/ 1111 h 1243"/>
              <a:gd name="T18" fmla="*/ 86 w 1578"/>
              <a:gd name="T19" fmla="*/ 1158 h 1243"/>
              <a:gd name="T20" fmla="*/ 150 w 1578"/>
              <a:gd name="T21" fmla="*/ 1163 h 1243"/>
              <a:gd name="T22" fmla="*/ 335 w 1578"/>
              <a:gd name="T23" fmla="*/ 1121 h 1243"/>
              <a:gd name="T24" fmla="*/ 680 w 1578"/>
              <a:gd name="T25" fmla="*/ 1204 h 1243"/>
              <a:gd name="T26" fmla="*/ 888 w 1578"/>
              <a:gd name="T27" fmla="*/ 1175 h 1243"/>
              <a:gd name="T28" fmla="*/ 905 w 1578"/>
              <a:gd name="T29" fmla="*/ 1166 h 1243"/>
              <a:gd name="T30" fmla="*/ 1150 w 1578"/>
              <a:gd name="T31" fmla="*/ 1243 h 1243"/>
              <a:gd name="T32" fmla="*/ 1453 w 1578"/>
              <a:gd name="T33" fmla="*/ 1117 h 1243"/>
              <a:gd name="T34" fmla="*/ 1578 w 1578"/>
              <a:gd name="T35" fmla="*/ 815 h 1243"/>
              <a:gd name="T36" fmla="*/ 1453 w 1578"/>
              <a:gd name="T37" fmla="*/ 512 h 1243"/>
              <a:gd name="T38" fmla="*/ 680 w 1578"/>
              <a:gd name="T39" fmla="*/ 1115 h 1243"/>
              <a:gd name="T40" fmla="*/ 357 w 1578"/>
              <a:gd name="T41" fmla="*/ 1031 h 1243"/>
              <a:gd name="T42" fmla="*/ 335 w 1578"/>
              <a:gd name="T43" fmla="*/ 1025 h 1243"/>
              <a:gd name="T44" fmla="*/ 312 w 1578"/>
              <a:gd name="T45" fmla="*/ 1031 h 1243"/>
              <a:gd name="T46" fmla="*/ 165 w 1578"/>
              <a:gd name="T47" fmla="*/ 1073 h 1243"/>
              <a:gd name="T48" fmla="*/ 227 w 1578"/>
              <a:gd name="T49" fmla="*/ 968 h 1243"/>
              <a:gd name="T50" fmla="*/ 218 w 1578"/>
              <a:gd name="T51" fmla="*/ 922 h 1243"/>
              <a:gd name="T52" fmla="*/ 89 w 1578"/>
              <a:gd name="T53" fmla="*/ 602 h 1243"/>
              <a:gd name="T54" fmla="*/ 680 w 1578"/>
              <a:gd name="T55" fmla="*/ 90 h 1243"/>
              <a:gd name="T56" fmla="*/ 1218 w 1578"/>
              <a:gd name="T57" fmla="*/ 392 h 1243"/>
              <a:gd name="T58" fmla="*/ 1150 w 1578"/>
              <a:gd name="T59" fmla="*/ 386 h 1243"/>
              <a:gd name="T60" fmla="*/ 847 w 1578"/>
              <a:gd name="T61" fmla="*/ 511 h 1243"/>
              <a:gd name="T62" fmla="*/ 722 w 1578"/>
              <a:gd name="T63" fmla="*/ 806 h 1243"/>
              <a:gd name="T64" fmla="*/ 828 w 1578"/>
              <a:gd name="T65" fmla="*/ 1098 h 1243"/>
              <a:gd name="T66" fmla="*/ 680 w 1578"/>
              <a:gd name="T67" fmla="*/ 1115 h 1243"/>
              <a:gd name="T68" fmla="*/ 1389 w 1578"/>
              <a:gd name="T69" fmla="*/ 1054 h 1243"/>
              <a:gd name="T70" fmla="*/ 1150 w 1578"/>
              <a:gd name="T71" fmla="*/ 1153 h 1243"/>
              <a:gd name="T72" fmla="*/ 910 w 1578"/>
              <a:gd name="T73" fmla="*/ 1054 h 1243"/>
              <a:gd name="T74" fmla="*/ 811 w 1578"/>
              <a:gd name="T75" fmla="*/ 815 h 1243"/>
              <a:gd name="T76" fmla="*/ 910 w 1578"/>
              <a:gd name="T77" fmla="*/ 575 h 1243"/>
              <a:gd name="T78" fmla="*/ 1150 w 1578"/>
              <a:gd name="T79" fmla="*/ 476 h 1243"/>
              <a:gd name="T80" fmla="*/ 1389 w 1578"/>
              <a:gd name="T81" fmla="*/ 575 h 1243"/>
              <a:gd name="T82" fmla="*/ 1489 w 1578"/>
              <a:gd name="T83" fmla="*/ 815 h 1243"/>
              <a:gd name="T84" fmla="*/ 1389 w 1578"/>
              <a:gd name="T85" fmla="*/ 1054 h 1243"/>
              <a:gd name="T86" fmla="*/ 1294 w 1578"/>
              <a:gd name="T87" fmla="*/ 815 h 1243"/>
              <a:gd name="T88" fmla="*/ 1249 w 1578"/>
              <a:gd name="T89" fmla="*/ 860 h 1243"/>
              <a:gd name="T90" fmla="*/ 1051 w 1578"/>
              <a:gd name="T91" fmla="*/ 860 h 1243"/>
              <a:gd name="T92" fmla="*/ 1006 w 1578"/>
              <a:gd name="T93" fmla="*/ 815 h 1243"/>
              <a:gd name="T94" fmla="*/ 1051 w 1578"/>
              <a:gd name="T95" fmla="*/ 770 h 1243"/>
              <a:gd name="T96" fmla="*/ 1249 w 1578"/>
              <a:gd name="T97" fmla="*/ 770 h 1243"/>
              <a:gd name="T98" fmla="*/ 1294 w 1578"/>
              <a:gd name="T99" fmla="*/ 815 h 1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78" h="1243">
                <a:moveTo>
                  <a:pt x="1453" y="512"/>
                </a:moveTo>
                <a:cubicBezTo>
                  <a:pt x="1417" y="476"/>
                  <a:pt x="1376" y="447"/>
                  <a:pt x="1330" y="426"/>
                </a:cubicBezTo>
                <a:cubicBezTo>
                  <a:pt x="1330" y="424"/>
                  <a:pt x="1329" y="423"/>
                  <a:pt x="1329" y="422"/>
                </a:cubicBezTo>
                <a:cubicBezTo>
                  <a:pt x="1329" y="421"/>
                  <a:pt x="1329" y="421"/>
                  <a:pt x="1329" y="421"/>
                </a:cubicBezTo>
                <a:cubicBezTo>
                  <a:pt x="1239" y="169"/>
                  <a:pt x="978" y="0"/>
                  <a:pt x="680" y="0"/>
                </a:cubicBezTo>
                <a:cubicBezTo>
                  <a:pt x="305" y="0"/>
                  <a:pt x="0" y="270"/>
                  <a:pt x="0" y="602"/>
                </a:cubicBezTo>
                <a:cubicBezTo>
                  <a:pt x="0" y="731"/>
                  <a:pt x="47" y="858"/>
                  <a:pt x="133" y="961"/>
                </a:cubicBezTo>
                <a:cubicBezTo>
                  <a:pt x="116" y="996"/>
                  <a:pt x="91" y="1024"/>
                  <a:pt x="60" y="1045"/>
                </a:cubicBezTo>
                <a:cubicBezTo>
                  <a:pt x="38" y="1059"/>
                  <a:pt x="28" y="1085"/>
                  <a:pt x="34" y="1111"/>
                </a:cubicBezTo>
                <a:cubicBezTo>
                  <a:pt x="39" y="1136"/>
                  <a:pt x="60" y="1155"/>
                  <a:pt x="86" y="1158"/>
                </a:cubicBezTo>
                <a:cubicBezTo>
                  <a:pt x="107" y="1161"/>
                  <a:pt x="128" y="1163"/>
                  <a:pt x="150" y="1163"/>
                </a:cubicBezTo>
                <a:cubicBezTo>
                  <a:pt x="218" y="1163"/>
                  <a:pt x="280" y="1148"/>
                  <a:pt x="335" y="1121"/>
                </a:cubicBezTo>
                <a:cubicBezTo>
                  <a:pt x="439" y="1175"/>
                  <a:pt x="558" y="1204"/>
                  <a:pt x="680" y="1204"/>
                </a:cubicBezTo>
                <a:cubicBezTo>
                  <a:pt x="751" y="1204"/>
                  <a:pt x="821" y="1194"/>
                  <a:pt x="888" y="1175"/>
                </a:cubicBezTo>
                <a:cubicBezTo>
                  <a:pt x="894" y="1174"/>
                  <a:pt x="900" y="1170"/>
                  <a:pt x="905" y="1166"/>
                </a:cubicBezTo>
                <a:cubicBezTo>
                  <a:pt x="977" y="1216"/>
                  <a:pt x="1061" y="1243"/>
                  <a:pt x="1150" y="1243"/>
                </a:cubicBezTo>
                <a:cubicBezTo>
                  <a:pt x="1265" y="1243"/>
                  <a:pt x="1372" y="1198"/>
                  <a:pt x="1453" y="1117"/>
                </a:cubicBezTo>
                <a:cubicBezTo>
                  <a:pt x="1534" y="1036"/>
                  <a:pt x="1578" y="929"/>
                  <a:pt x="1578" y="815"/>
                </a:cubicBezTo>
                <a:cubicBezTo>
                  <a:pt x="1578" y="700"/>
                  <a:pt x="1534" y="592"/>
                  <a:pt x="1453" y="512"/>
                </a:cubicBezTo>
                <a:close/>
                <a:moveTo>
                  <a:pt x="680" y="1115"/>
                </a:moveTo>
                <a:cubicBezTo>
                  <a:pt x="564" y="1115"/>
                  <a:pt x="453" y="1086"/>
                  <a:pt x="357" y="1031"/>
                </a:cubicBezTo>
                <a:cubicBezTo>
                  <a:pt x="350" y="1027"/>
                  <a:pt x="343" y="1025"/>
                  <a:pt x="335" y="1025"/>
                </a:cubicBezTo>
                <a:cubicBezTo>
                  <a:pt x="327" y="1025"/>
                  <a:pt x="319" y="1027"/>
                  <a:pt x="312" y="1031"/>
                </a:cubicBezTo>
                <a:cubicBezTo>
                  <a:pt x="269" y="1057"/>
                  <a:pt x="220" y="1070"/>
                  <a:pt x="165" y="1073"/>
                </a:cubicBezTo>
                <a:cubicBezTo>
                  <a:pt x="192" y="1043"/>
                  <a:pt x="213" y="1008"/>
                  <a:pt x="227" y="968"/>
                </a:cubicBezTo>
                <a:cubicBezTo>
                  <a:pt x="233" y="952"/>
                  <a:pt x="230" y="934"/>
                  <a:pt x="218" y="922"/>
                </a:cubicBezTo>
                <a:cubicBezTo>
                  <a:pt x="134" y="830"/>
                  <a:pt x="89" y="720"/>
                  <a:pt x="89" y="602"/>
                </a:cubicBezTo>
                <a:cubicBezTo>
                  <a:pt x="89" y="320"/>
                  <a:pt x="354" y="90"/>
                  <a:pt x="680" y="90"/>
                </a:cubicBezTo>
                <a:cubicBezTo>
                  <a:pt x="913" y="90"/>
                  <a:pt x="1123" y="208"/>
                  <a:pt x="1218" y="392"/>
                </a:cubicBezTo>
                <a:cubicBezTo>
                  <a:pt x="1195" y="388"/>
                  <a:pt x="1172" y="386"/>
                  <a:pt x="1150" y="386"/>
                </a:cubicBezTo>
                <a:cubicBezTo>
                  <a:pt x="1035" y="386"/>
                  <a:pt x="927" y="431"/>
                  <a:pt x="847" y="511"/>
                </a:cubicBezTo>
                <a:cubicBezTo>
                  <a:pt x="768" y="590"/>
                  <a:pt x="724" y="695"/>
                  <a:pt x="722" y="806"/>
                </a:cubicBezTo>
                <a:cubicBezTo>
                  <a:pt x="720" y="914"/>
                  <a:pt x="757" y="1017"/>
                  <a:pt x="828" y="1098"/>
                </a:cubicBezTo>
                <a:cubicBezTo>
                  <a:pt x="779" y="1109"/>
                  <a:pt x="729" y="1115"/>
                  <a:pt x="680" y="1115"/>
                </a:cubicBezTo>
                <a:close/>
                <a:moveTo>
                  <a:pt x="1389" y="1054"/>
                </a:moveTo>
                <a:cubicBezTo>
                  <a:pt x="1326" y="1118"/>
                  <a:pt x="1240" y="1153"/>
                  <a:pt x="1150" y="1153"/>
                </a:cubicBezTo>
                <a:cubicBezTo>
                  <a:pt x="1059" y="1153"/>
                  <a:pt x="974" y="1118"/>
                  <a:pt x="910" y="1054"/>
                </a:cubicBezTo>
                <a:cubicBezTo>
                  <a:pt x="846" y="990"/>
                  <a:pt x="811" y="905"/>
                  <a:pt x="811" y="815"/>
                </a:cubicBezTo>
                <a:cubicBezTo>
                  <a:pt x="811" y="724"/>
                  <a:pt x="846" y="639"/>
                  <a:pt x="910" y="575"/>
                </a:cubicBezTo>
                <a:cubicBezTo>
                  <a:pt x="974" y="511"/>
                  <a:pt x="1059" y="476"/>
                  <a:pt x="1150" y="476"/>
                </a:cubicBezTo>
                <a:cubicBezTo>
                  <a:pt x="1240" y="476"/>
                  <a:pt x="1326" y="511"/>
                  <a:pt x="1389" y="575"/>
                </a:cubicBezTo>
                <a:cubicBezTo>
                  <a:pt x="1453" y="639"/>
                  <a:pt x="1489" y="724"/>
                  <a:pt x="1489" y="815"/>
                </a:cubicBezTo>
                <a:cubicBezTo>
                  <a:pt x="1489" y="905"/>
                  <a:pt x="1453" y="990"/>
                  <a:pt x="1389" y="1054"/>
                </a:cubicBezTo>
                <a:close/>
                <a:moveTo>
                  <a:pt x="1294" y="815"/>
                </a:moveTo>
                <a:cubicBezTo>
                  <a:pt x="1294" y="839"/>
                  <a:pt x="1274" y="860"/>
                  <a:pt x="1249" y="860"/>
                </a:cubicBezTo>
                <a:cubicBezTo>
                  <a:pt x="1051" y="860"/>
                  <a:pt x="1051" y="860"/>
                  <a:pt x="1051" y="860"/>
                </a:cubicBezTo>
                <a:cubicBezTo>
                  <a:pt x="1027" y="860"/>
                  <a:pt x="1006" y="839"/>
                  <a:pt x="1006" y="815"/>
                </a:cubicBezTo>
                <a:cubicBezTo>
                  <a:pt x="1006" y="789"/>
                  <a:pt x="1026" y="770"/>
                  <a:pt x="1051" y="770"/>
                </a:cubicBezTo>
                <a:cubicBezTo>
                  <a:pt x="1249" y="770"/>
                  <a:pt x="1249" y="770"/>
                  <a:pt x="1249" y="770"/>
                </a:cubicBezTo>
                <a:cubicBezTo>
                  <a:pt x="1274" y="770"/>
                  <a:pt x="1294" y="790"/>
                  <a:pt x="1294" y="81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1" name="Freeform 158"/>
          <p:cNvSpPr>
            <a:spLocks noEditPoints="1"/>
          </p:cNvSpPr>
          <p:nvPr/>
        </p:nvSpPr>
        <p:spPr bwMode="auto">
          <a:xfrm>
            <a:off x="6205517" y="1440931"/>
            <a:ext cx="830336" cy="733426"/>
          </a:xfrm>
          <a:custGeom>
            <a:avLst/>
            <a:gdLst>
              <a:gd name="T0" fmla="*/ 1346 w 1579"/>
              <a:gd name="T1" fmla="*/ 203 h 1395"/>
              <a:gd name="T2" fmla="*/ 791 w 1579"/>
              <a:gd name="T3" fmla="*/ 0 h 1395"/>
              <a:gd name="T4" fmla="*/ 0 w 1579"/>
              <a:gd name="T5" fmla="*/ 696 h 1395"/>
              <a:gd name="T6" fmla="*/ 789 w 1579"/>
              <a:gd name="T7" fmla="*/ 1395 h 1395"/>
              <a:gd name="T8" fmla="*/ 790 w 1579"/>
              <a:gd name="T9" fmla="*/ 1395 h 1395"/>
              <a:gd name="T10" fmla="*/ 1193 w 1579"/>
              <a:gd name="T11" fmla="*/ 1297 h 1395"/>
              <a:gd name="T12" fmla="*/ 1409 w 1579"/>
              <a:gd name="T13" fmla="*/ 1347 h 1395"/>
              <a:gd name="T14" fmla="*/ 1483 w 1579"/>
              <a:gd name="T15" fmla="*/ 1342 h 1395"/>
              <a:gd name="T16" fmla="*/ 1538 w 1579"/>
              <a:gd name="T17" fmla="*/ 1292 h 1395"/>
              <a:gd name="T18" fmla="*/ 1510 w 1579"/>
              <a:gd name="T19" fmla="*/ 1223 h 1395"/>
              <a:gd name="T20" fmla="*/ 1420 w 1579"/>
              <a:gd name="T21" fmla="*/ 1117 h 1395"/>
              <a:gd name="T22" fmla="*/ 1579 w 1579"/>
              <a:gd name="T23" fmla="*/ 699 h 1395"/>
              <a:gd name="T24" fmla="*/ 1346 w 1579"/>
              <a:gd name="T25" fmla="*/ 203 h 1395"/>
              <a:gd name="T26" fmla="*/ 1326 w 1579"/>
              <a:gd name="T27" fmla="*/ 1124 h 1395"/>
              <a:gd name="T28" fmla="*/ 1411 w 1579"/>
              <a:gd name="T29" fmla="*/ 1258 h 1395"/>
              <a:gd name="T30" fmla="*/ 1409 w 1579"/>
              <a:gd name="T31" fmla="*/ 1258 h 1395"/>
              <a:gd name="T32" fmla="*/ 1217 w 1579"/>
              <a:gd name="T33" fmla="*/ 1208 h 1395"/>
              <a:gd name="T34" fmla="*/ 1193 w 1579"/>
              <a:gd name="T35" fmla="*/ 1201 h 1395"/>
              <a:gd name="T36" fmla="*/ 1171 w 1579"/>
              <a:gd name="T37" fmla="*/ 1207 h 1395"/>
              <a:gd name="T38" fmla="*/ 790 w 1579"/>
              <a:gd name="T39" fmla="*/ 1305 h 1395"/>
              <a:gd name="T40" fmla="*/ 789 w 1579"/>
              <a:gd name="T41" fmla="*/ 1305 h 1395"/>
              <a:gd name="T42" fmla="*/ 294 w 1579"/>
              <a:gd name="T43" fmla="*/ 1126 h 1395"/>
              <a:gd name="T44" fmla="*/ 90 w 1579"/>
              <a:gd name="T45" fmla="*/ 696 h 1395"/>
              <a:gd name="T46" fmla="*/ 790 w 1579"/>
              <a:gd name="T47" fmla="*/ 89 h 1395"/>
              <a:gd name="T48" fmla="*/ 1288 w 1579"/>
              <a:gd name="T49" fmla="*/ 270 h 1395"/>
              <a:gd name="T50" fmla="*/ 1490 w 1579"/>
              <a:gd name="T51" fmla="*/ 699 h 1395"/>
              <a:gd name="T52" fmla="*/ 1335 w 1579"/>
              <a:gd name="T53" fmla="*/ 1078 h 1395"/>
              <a:gd name="T54" fmla="*/ 1326 w 1579"/>
              <a:gd name="T55" fmla="*/ 1124 h 1395"/>
              <a:gd name="T56" fmla="*/ 982 w 1579"/>
              <a:gd name="T57" fmla="*/ 569 h 1395"/>
              <a:gd name="T58" fmla="*/ 853 w 1579"/>
              <a:gd name="T59" fmla="*/ 698 h 1395"/>
              <a:gd name="T60" fmla="*/ 982 w 1579"/>
              <a:gd name="T61" fmla="*/ 827 h 1395"/>
              <a:gd name="T62" fmla="*/ 982 w 1579"/>
              <a:gd name="T63" fmla="*/ 890 h 1395"/>
              <a:gd name="T64" fmla="*/ 950 w 1579"/>
              <a:gd name="T65" fmla="*/ 903 h 1395"/>
              <a:gd name="T66" fmla="*/ 918 w 1579"/>
              <a:gd name="T67" fmla="*/ 890 h 1395"/>
              <a:gd name="T68" fmla="*/ 790 w 1579"/>
              <a:gd name="T69" fmla="*/ 761 h 1395"/>
              <a:gd name="T70" fmla="*/ 660 w 1579"/>
              <a:gd name="T71" fmla="*/ 890 h 1395"/>
              <a:gd name="T72" fmla="*/ 629 w 1579"/>
              <a:gd name="T73" fmla="*/ 903 h 1395"/>
              <a:gd name="T74" fmla="*/ 597 w 1579"/>
              <a:gd name="T75" fmla="*/ 890 h 1395"/>
              <a:gd name="T76" fmla="*/ 597 w 1579"/>
              <a:gd name="T77" fmla="*/ 826 h 1395"/>
              <a:gd name="T78" fmla="*/ 726 w 1579"/>
              <a:gd name="T79" fmla="*/ 698 h 1395"/>
              <a:gd name="T80" fmla="*/ 597 w 1579"/>
              <a:gd name="T81" fmla="*/ 568 h 1395"/>
              <a:gd name="T82" fmla="*/ 584 w 1579"/>
              <a:gd name="T83" fmla="*/ 537 h 1395"/>
              <a:gd name="T84" fmla="*/ 597 w 1579"/>
              <a:gd name="T85" fmla="*/ 505 h 1395"/>
              <a:gd name="T86" fmla="*/ 629 w 1579"/>
              <a:gd name="T87" fmla="*/ 492 h 1395"/>
              <a:gd name="T88" fmla="*/ 661 w 1579"/>
              <a:gd name="T89" fmla="*/ 505 h 1395"/>
              <a:gd name="T90" fmla="*/ 790 w 1579"/>
              <a:gd name="T91" fmla="*/ 634 h 1395"/>
              <a:gd name="T92" fmla="*/ 919 w 1579"/>
              <a:gd name="T93" fmla="*/ 505 h 1395"/>
              <a:gd name="T94" fmla="*/ 950 w 1579"/>
              <a:gd name="T95" fmla="*/ 492 h 1395"/>
              <a:gd name="T96" fmla="*/ 982 w 1579"/>
              <a:gd name="T97" fmla="*/ 505 h 1395"/>
              <a:gd name="T98" fmla="*/ 982 w 1579"/>
              <a:gd name="T99" fmla="*/ 569 h 13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79" h="1395">
                <a:moveTo>
                  <a:pt x="1346" y="203"/>
                </a:moveTo>
                <a:cubicBezTo>
                  <a:pt x="1198" y="72"/>
                  <a:pt x="1000" y="0"/>
                  <a:pt x="791" y="0"/>
                </a:cubicBezTo>
                <a:cubicBezTo>
                  <a:pt x="355" y="0"/>
                  <a:pt x="1" y="312"/>
                  <a:pt x="0" y="696"/>
                </a:cubicBezTo>
                <a:cubicBezTo>
                  <a:pt x="0" y="1081"/>
                  <a:pt x="353" y="1394"/>
                  <a:pt x="789" y="1395"/>
                </a:cubicBezTo>
                <a:cubicBezTo>
                  <a:pt x="790" y="1395"/>
                  <a:pt x="790" y="1395"/>
                  <a:pt x="790" y="1395"/>
                </a:cubicBezTo>
                <a:cubicBezTo>
                  <a:pt x="932" y="1395"/>
                  <a:pt x="1071" y="1361"/>
                  <a:pt x="1193" y="1297"/>
                </a:cubicBezTo>
                <a:cubicBezTo>
                  <a:pt x="1257" y="1330"/>
                  <a:pt x="1329" y="1347"/>
                  <a:pt x="1409" y="1347"/>
                </a:cubicBezTo>
                <a:cubicBezTo>
                  <a:pt x="1435" y="1347"/>
                  <a:pt x="1460" y="1346"/>
                  <a:pt x="1483" y="1342"/>
                </a:cubicBezTo>
                <a:cubicBezTo>
                  <a:pt x="1510" y="1338"/>
                  <a:pt x="1532" y="1319"/>
                  <a:pt x="1538" y="1292"/>
                </a:cubicBezTo>
                <a:cubicBezTo>
                  <a:pt x="1544" y="1266"/>
                  <a:pt x="1533" y="1238"/>
                  <a:pt x="1510" y="1223"/>
                </a:cubicBezTo>
                <a:cubicBezTo>
                  <a:pt x="1471" y="1198"/>
                  <a:pt x="1441" y="1162"/>
                  <a:pt x="1420" y="1117"/>
                </a:cubicBezTo>
                <a:cubicBezTo>
                  <a:pt x="1523" y="997"/>
                  <a:pt x="1579" y="849"/>
                  <a:pt x="1579" y="699"/>
                </a:cubicBezTo>
                <a:cubicBezTo>
                  <a:pt x="1579" y="511"/>
                  <a:pt x="1497" y="335"/>
                  <a:pt x="1346" y="203"/>
                </a:cubicBezTo>
                <a:close/>
                <a:moveTo>
                  <a:pt x="1326" y="1124"/>
                </a:moveTo>
                <a:cubicBezTo>
                  <a:pt x="1345" y="1177"/>
                  <a:pt x="1374" y="1222"/>
                  <a:pt x="1411" y="1258"/>
                </a:cubicBezTo>
                <a:cubicBezTo>
                  <a:pt x="1410" y="1258"/>
                  <a:pt x="1410" y="1258"/>
                  <a:pt x="1409" y="1258"/>
                </a:cubicBezTo>
                <a:cubicBezTo>
                  <a:pt x="1336" y="1258"/>
                  <a:pt x="1272" y="1241"/>
                  <a:pt x="1217" y="1208"/>
                </a:cubicBezTo>
                <a:cubicBezTo>
                  <a:pt x="1210" y="1203"/>
                  <a:pt x="1202" y="1201"/>
                  <a:pt x="1193" y="1201"/>
                </a:cubicBezTo>
                <a:cubicBezTo>
                  <a:pt x="1185" y="1201"/>
                  <a:pt x="1178" y="1203"/>
                  <a:pt x="1171" y="1207"/>
                </a:cubicBezTo>
                <a:cubicBezTo>
                  <a:pt x="1058" y="1271"/>
                  <a:pt x="926" y="1305"/>
                  <a:pt x="790" y="1305"/>
                </a:cubicBezTo>
                <a:cubicBezTo>
                  <a:pt x="789" y="1305"/>
                  <a:pt x="789" y="1305"/>
                  <a:pt x="789" y="1305"/>
                </a:cubicBezTo>
                <a:cubicBezTo>
                  <a:pt x="602" y="1305"/>
                  <a:pt x="427" y="1241"/>
                  <a:pt x="294" y="1126"/>
                </a:cubicBezTo>
                <a:cubicBezTo>
                  <a:pt x="162" y="1011"/>
                  <a:pt x="90" y="858"/>
                  <a:pt x="90" y="696"/>
                </a:cubicBezTo>
                <a:cubicBezTo>
                  <a:pt x="91" y="362"/>
                  <a:pt x="405" y="89"/>
                  <a:pt x="790" y="89"/>
                </a:cubicBezTo>
                <a:cubicBezTo>
                  <a:pt x="978" y="90"/>
                  <a:pt x="1155" y="154"/>
                  <a:pt x="1288" y="270"/>
                </a:cubicBezTo>
                <a:cubicBezTo>
                  <a:pt x="1418" y="385"/>
                  <a:pt x="1490" y="537"/>
                  <a:pt x="1490" y="699"/>
                </a:cubicBezTo>
                <a:cubicBezTo>
                  <a:pt x="1489" y="838"/>
                  <a:pt x="1436" y="969"/>
                  <a:pt x="1335" y="1078"/>
                </a:cubicBezTo>
                <a:cubicBezTo>
                  <a:pt x="1324" y="1091"/>
                  <a:pt x="1320" y="1108"/>
                  <a:pt x="1326" y="1124"/>
                </a:cubicBezTo>
                <a:close/>
                <a:moveTo>
                  <a:pt x="982" y="569"/>
                </a:moveTo>
                <a:cubicBezTo>
                  <a:pt x="853" y="698"/>
                  <a:pt x="853" y="698"/>
                  <a:pt x="853" y="698"/>
                </a:cubicBezTo>
                <a:cubicBezTo>
                  <a:pt x="982" y="827"/>
                  <a:pt x="982" y="827"/>
                  <a:pt x="982" y="827"/>
                </a:cubicBezTo>
                <a:cubicBezTo>
                  <a:pt x="999" y="844"/>
                  <a:pt x="999" y="873"/>
                  <a:pt x="982" y="890"/>
                </a:cubicBezTo>
                <a:cubicBezTo>
                  <a:pt x="973" y="899"/>
                  <a:pt x="962" y="903"/>
                  <a:pt x="950" y="903"/>
                </a:cubicBezTo>
                <a:cubicBezTo>
                  <a:pt x="938" y="903"/>
                  <a:pt x="927" y="898"/>
                  <a:pt x="918" y="890"/>
                </a:cubicBezTo>
                <a:cubicBezTo>
                  <a:pt x="790" y="761"/>
                  <a:pt x="790" y="761"/>
                  <a:pt x="790" y="761"/>
                </a:cubicBezTo>
                <a:cubicBezTo>
                  <a:pt x="660" y="890"/>
                  <a:pt x="660" y="890"/>
                  <a:pt x="660" y="890"/>
                </a:cubicBezTo>
                <a:cubicBezTo>
                  <a:pt x="652" y="898"/>
                  <a:pt x="641" y="903"/>
                  <a:pt x="629" y="903"/>
                </a:cubicBezTo>
                <a:cubicBezTo>
                  <a:pt x="617" y="903"/>
                  <a:pt x="605" y="898"/>
                  <a:pt x="597" y="890"/>
                </a:cubicBezTo>
                <a:cubicBezTo>
                  <a:pt x="580" y="872"/>
                  <a:pt x="580" y="844"/>
                  <a:pt x="597" y="826"/>
                </a:cubicBezTo>
                <a:cubicBezTo>
                  <a:pt x="726" y="698"/>
                  <a:pt x="726" y="698"/>
                  <a:pt x="726" y="698"/>
                </a:cubicBezTo>
                <a:cubicBezTo>
                  <a:pt x="597" y="568"/>
                  <a:pt x="597" y="568"/>
                  <a:pt x="597" y="568"/>
                </a:cubicBezTo>
                <a:cubicBezTo>
                  <a:pt x="589" y="560"/>
                  <a:pt x="584" y="549"/>
                  <a:pt x="584" y="537"/>
                </a:cubicBezTo>
                <a:cubicBezTo>
                  <a:pt x="584" y="525"/>
                  <a:pt x="589" y="514"/>
                  <a:pt x="597" y="505"/>
                </a:cubicBezTo>
                <a:cubicBezTo>
                  <a:pt x="606" y="497"/>
                  <a:pt x="617" y="492"/>
                  <a:pt x="629" y="492"/>
                </a:cubicBezTo>
                <a:cubicBezTo>
                  <a:pt x="641" y="492"/>
                  <a:pt x="652" y="497"/>
                  <a:pt x="661" y="505"/>
                </a:cubicBezTo>
                <a:cubicBezTo>
                  <a:pt x="790" y="634"/>
                  <a:pt x="790" y="634"/>
                  <a:pt x="790" y="634"/>
                </a:cubicBezTo>
                <a:cubicBezTo>
                  <a:pt x="919" y="505"/>
                  <a:pt x="919" y="505"/>
                  <a:pt x="919" y="505"/>
                </a:cubicBezTo>
                <a:cubicBezTo>
                  <a:pt x="927" y="497"/>
                  <a:pt x="938" y="492"/>
                  <a:pt x="950" y="492"/>
                </a:cubicBezTo>
                <a:cubicBezTo>
                  <a:pt x="962" y="492"/>
                  <a:pt x="974" y="497"/>
                  <a:pt x="982" y="505"/>
                </a:cubicBezTo>
                <a:cubicBezTo>
                  <a:pt x="999" y="523"/>
                  <a:pt x="999" y="551"/>
                  <a:pt x="982" y="5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2" name="Freeform 169"/>
          <p:cNvSpPr>
            <a:spLocks noEditPoints="1"/>
          </p:cNvSpPr>
          <p:nvPr/>
        </p:nvSpPr>
        <p:spPr bwMode="auto">
          <a:xfrm>
            <a:off x="8428485" y="7379788"/>
            <a:ext cx="838064" cy="834520"/>
          </a:xfrm>
          <a:custGeom>
            <a:avLst/>
            <a:gdLst>
              <a:gd name="T0" fmla="*/ 1180 w 1594"/>
              <a:gd name="T1" fmla="*/ 1587 h 1587"/>
              <a:gd name="T2" fmla="*/ 1378 w 1594"/>
              <a:gd name="T3" fmla="*/ 1501 h 1587"/>
              <a:gd name="T4" fmla="*/ 1435 w 1594"/>
              <a:gd name="T5" fmla="*/ 1443 h 1587"/>
              <a:gd name="T6" fmla="*/ 1484 w 1594"/>
              <a:gd name="T7" fmla="*/ 1394 h 1587"/>
              <a:gd name="T8" fmla="*/ 1293 w 1594"/>
              <a:gd name="T9" fmla="*/ 969 h 1587"/>
              <a:gd name="T10" fmla="*/ 1061 w 1594"/>
              <a:gd name="T11" fmla="*/ 968 h 1587"/>
              <a:gd name="T12" fmla="*/ 927 w 1594"/>
              <a:gd name="T13" fmla="*/ 1065 h 1587"/>
              <a:gd name="T14" fmla="*/ 918 w 1594"/>
              <a:gd name="T15" fmla="*/ 1060 h 1587"/>
              <a:gd name="T16" fmla="*/ 605 w 1594"/>
              <a:gd name="T17" fmla="*/ 786 h 1587"/>
              <a:gd name="T18" fmla="*/ 592 w 1594"/>
              <a:gd name="T19" fmla="*/ 557 h 1587"/>
              <a:gd name="T20" fmla="*/ 621 w 1594"/>
              <a:gd name="T21" fmla="*/ 528 h 1587"/>
              <a:gd name="T22" fmla="*/ 621 w 1594"/>
              <a:gd name="T23" fmla="*/ 291 h 1587"/>
              <a:gd name="T24" fmla="*/ 495 w 1594"/>
              <a:gd name="T25" fmla="*/ 165 h 1587"/>
              <a:gd name="T26" fmla="*/ 316 w 1594"/>
              <a:gd name="T27" fmla="*/ 50 h 1587"/>
              <a:gd name="T28" fmla="*/ 81 w 1594"/>
              <a:gd name="T29" fmla="*/ 219 h 1587"/>
              <a:gd name="T30" fmla="*/ 51 w 1594"/>
              <a:gd name="T31" fmla="*/ 634 h 1587"/>
              <a:gd name="T32" fmla="*/ 854 w 1594"/>
              <a:gd name="T33" fmla="*/ 1497 h 1587"/>
              <a:gd name="T34" fmla="*/ 383 w 1594"/>
              <a:gd name="T35" fmla="*/ 1017 h 1587"/>
              <a:gd name="T36" fmla="*/ 96 w 1594"/>
              <a:gd name="T37" fmla="*/ 386 h 1587"/>
              <a:gd name="T38" fmla="*/ 261 w 1594"/>
              <a:gd name="T39" fmla="*/ 165 h 1587"/>
              <a:gd name="T40" fmla="*/ 368 w 1594"/>
              <a:gd name="T41" fmla="*/ 166 h 1587"/>
              <a:gd name="T42" fmla="*/ 431 w 1594"/>
              <a:gd name="T43" fmla="*/ 228 h 1587"/>
              <a:gd name="T44" fmla="*/ 557 w 1594"/>
              <a:gd name="T45" fmla="*/ 355 h 1587"/>
              <a:gd name="T46" fmla="*/ 557 w 1594"/>
              <a:gd name="T47" fmla="*/ 464 h 1587"/>
              <a:gd name="T48" fmla="*/ 528 w 1594"/>
              <a:gd name="T49" fmla="*/ 494 h 1587"/>
              <a:gd name="T50" fmla="*/ 439 w 1594"/>
              <a:gd name="T51" fmla="*/ 580 h 1587"/>
              <a:gd name="T52" fmla="*/ 423 w 1594"/>
              <a:gd name="T53" fmla="*/ 658 h 1587"/>
              <a:gd name="T54" fmla="*/ 423 w 1594"/>
              <a:gd name="T55" fmla="*/ 660 h 1587"/>
              <a:gd name="T56" fmla="*/ 841 w 1594"/>
              <a:gd name="T57" fmla="*/ 1120 h 1587"/>
              <a:gd name="T58" fmla="*/ 889 w 1594"/>
              <a:gd name="T59" fmla="*/ 1146 h 1587"/>
              <a:gd name="T60" fmla="*/ 918 w 1594"/>
              <a:gd name="T61" fmla="*/ 1162 h 1587"/>
              <a:gd name="T62" fmla="*/ 919 w 1594"/>
              <a:gd name="T63" fmla="*/ 1163 h 1587"/>
              <a:gd name="T64" fmla="*/ 955 w 1594"/>
              <a:gd name="T65" fmla="*/ 1172 h 1587"/>
              <a:gd name="T66" fmla="*/ 1124 w 1594"/>
              <a:gd name="T67" fmla="*/ 1031 h 1587"/>
              <a:gd name="T68" fmla="*/ 1229 w 1594"/>
              <a:gd name="T69" fmla="*/ 1031 h 1587"/>
              <a:gd name="T70" fmla="*/ 1418 w 1594"/>
              <a:gd name="T71" fmla="*/ 1332 h 1587"/>
              <a:gd name="T72" fmla="*/ 1373 w 1594"/>
              <a:gd name="T73" fmla="*/ 1377 h 1587"/>
              <a:gd name="T74" fmla="*/ 1179 w 1594"/>
              <a:gd name="T75" fmla="*/ 1498 h 1587"/>
              <a:gd name="T76" fmla="*/ 893 w 1594"/>
              <a:gd name="T77" fmla="*/ 1416 h 1587"/>
              <a:gd name="T78" fmla="*/ 1576 w 1594"/>
              <a:gd name="T79" fmla="*/ 77 h 1587"/>
              <a:gd name="T80" fmla="*/ 1361 w 1594"/>
              <a:gd name="T81" fmla="*/ 584 h 1587"/>
              <a:gd name="T82" fmla="*/ 1361 w 1594"/>
              <a:gd name="T83" fmla="*/ 673 h 1587"/>
              <a:gd name="T84" fmla="*/ 916 w 1594"/>
              <a:gd name="T85" fmla="*/ 629 h 1587"/>
              <a:gd name="T86" fmla="*/ 961 w 1594"/>
              <a:gd name="T87" fmla="*/ 184 h 1587"/>
              <a:gd name="T88" fmla="*/ 1006 w 1594"/>
              <a:gd name="T89" fmla="*/ 520 h 1587"/>
              <a:gd name="T90" fmla="*/ 1545 w 1594"/>
              <a:gd name="T91" fmla="*/ 0 h 1587"/>
              <a:gd name="T92" fmla="*/ 1576 w 1594"/>
              <a:gd name="T93" fmla="*/ 77 h 1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94" h="1587">
                <a:moveTo>
                  <a:pt x="1157" y="1586"/>
                </a:moveTo>
                <a:cubicBezTo>
                  <a:pt x="1165" y="1587"/>
                  <a:pt x="1172" y="1587"/>
                  <a:pt x="1180" y="1587"/>
                </a:cubicBezTo>
                <a:cubicBezTo>
                  <a:pt x="1260" y="1587"/>
                  <a:pt x="1325" y="1560"/>
                  <a:pt x="1377" y="1503"/>
                </a:cubicBezTo>
                <a:cubicBezTo>
                  <a:pt x="1378" y="1501"/>
                  <a:pt x="1378" y="1501"/>
                  <a:pt x="1378" y="1501"/>
                </a:cubicBezTo>
                <a:cubicBezTo>
                  <a:pt x="1379" y="1501"/>
                  <a:pt x="1379" y="1501"/>
                  <a:pt x="1379" y="1501"/>
                </a:cubicBezTo>
                <a:cubicBezTo>
                  <a:pt x="1396" y="1481"/>
                  <a:pt x="1415" y="1462"/>
                  <a:pt x="1435" y="1443"/>
                </a:cubicBezTo>
                <a:cubicBezTo>
                  <a:pt x="1448" y="1430"/>
                  <a:pt x="1448" y="1430"/>
                  <a:pt x="1448" y="1430"/>
                </a:cubicBezTo>
                <a:cubicBezTo>
                  <a:pt x="1460" y="1418"/>
                  <a:pt x="1472" y="1406"/>
                  <a:pt x="1484" y="1394"/>
                </a:cubicBezTo>
                <a:cubicBezTo>
                  <a:pt x="1554" y="1321"/>
                  <a:pt x="1553" y="1229"/>
                  <a:pt x="1483" y="1158"/>
                </a:cubicBezTo>
                <a:cubicBezTo>
                  <a:pt x="1293" y="969"/>
                  <a:pt x="1293" y="969"/>
                  <a:pt x="1293" y="969"/>
                </a:cubicBezTo>
                <a:cubicBezTo>
                  <a:pt x="1260" y="934"/>
                  <a:pt x="1220" y="915"/>
                  <a:pt x="1178" y="915"/>
                </a:cubicBezTo>
                <a:cubicBezTo>
                  <a:pt x="1136" y="915"/>
                  <a:pt x="1095" y="934"/>
                  <a:pt x="1061" y="968"/>
                </a:cubicBezTo>
                <a:cubicBezTo>
                  <a:pt x="951" y="1078"/>
                  <a:pt x="951" y="1078"/>
                  <a:pt x="951" y="1078"/>
                </a:cubicBezTo>
                <a:cubicBezTo>
                  <a:pt x="943" y="1073"/>
                  <a:pt x="935" y="1069"/>
                  <a:pt x="927" y="1065"/>
                </a:cubicBezTo>
                <a:cubicBezTo>
                  <a:pt x="924" y="1064"/>
                  <a:pt x="924" y="1064"/>
                  <a:pt x="924" y="1064"/>
                </a:cubicBezTo>
                <a:cubicBezTo>
                  <a:pt x="918" y="1060"/>
                  <a:pt x="918" y="1060"/>
                  <a:pt x="918" y="1060"/>
                </a:cubicBezTo>
                <a:cubicBezTo>
                  <a:pt x="907" y="1055"/>
                  <a:pt x="898" y="1050"/>
                  <a:pt x="889" y="1045"/>
                </a:cubicBezTo>
                <a:cubicBezTo>
                  <a:pt x="787" y="980"/>
                  <a:pt x="694" y="895"/>
                  <a:pt x="605" y="786"/>
                </a:cubicBezTo>
                <a:cubicBezTo>
                  <a:pt x="561" y="730"/>
                  <a:pt x="532" y="684"/>
                  <a:pt x="511" y="637"/>
                </a:cubicBezTo>
                <a:cubicBezTo>
                  <a:pt x="541" y="609"/>
                  <a:pt x="570" y="580"/>
                  <a:pt x="592" y="557"/>
                </a:cubicBezTo>
                <a:cubicBezTo>
                  <a:pt x="601" y="548"/>
                  <a:pt x="610" y="538"/>
                  <a:pt x="620" y="529"/>
                </a:cubicBezTo>
                <a:cubicBezTo>
                  <a:pt x="621" y="528"/>
                  <a:pt x="621" y="528"/>
                  <a:pt x="621" y="528"/>
                </a:cubicBezTo>
                <a:cubicBezTo>
                  <a:pt x="656" y="492"/>
                  <a:pt x="675" y="452"/>
                  <a:pt x="675" y="410"/>
                </a:cubicBezTo>
                <a:cubicBezTo>
                  <a:pt x="675" y="368"/>
                  <a:pt x="656" y="327"/>
                  <a:pt x="621" y="291"/>
                </a:cubicBezTo>
                <a:cubicBezTo>
                  <a:pt x="525" y="195"/>
                  <a:pt x="525" y="195"/>
                  <a:pt x="525" y="195"/>
                </a:cubicBezTo>
                <a:cubicBezTo>
                  <a:pt x="515" y="185"/>
                  <a:pt x="505" y="175"/>
                  <a:pt x="495" y="165"/>
                </a:cubicBezTo>
                <a:cubicBezTo>
                  <a:pt x="474" y="144"/>
                  <a:pt x="452" y="121"/>
                  <a:pt x="431" y="101"/>
                </a:cubicBezTo>
                <a:cubicBezTo>
                  <a:pt x="397" y="68"/>
                  <a:pt x="358" y="50"/>
                  <a:pt x="316" y="50"/>
                </a:cubicBezTo>
                <a:cubicBezTo>
                  <a:pt x="274" y="50"/>
                  <a:pt x="234" y="68"/>
                  <a:pt x="199" y="101"/>
                </a:cubicBezTo>
                <a:cubicBezTo>
                  <a:pt x="81" y="219"/>
                  <a:pt x="81" y="219"/>
                  <a:pt x="81" y="219"/>
                </a:cubicBezTo>
                <a:cubicBezTo>
                  <a:pt x="37" y="263"/>
                  <a:pt x="12" y="317"/>
                  <a:pt x="6" y="379"/>
                </a:cubicBezTo>
                <a:cubicBezTo>
                  <a:pt x="0" y="455"/>
                  <a:pt x="14" y="537"/>
                  <a:pt x="51" y="634"/>
                </a:cubicBezTo>
                <a:cubicBezTo>
                  <a:pt x="106" y="785"/>
                  <a:pt x="190" y="925"/>
                  <a:pt x="314" y="1074"/>
                </a:cubicBezTo>
                <a:cubicBezTo>
                  <a:pt x="465" y="1254"/>
                  <a:pt x="647" y="1397"/>
                  <a:pt x="854" y="1497"/>
                </a:cubicBezTo>
                <a:cubicBezTo>
                  <a:pt x="933" y="1535"/>
                  <a:pt x="1039" y="1579"/>
                  <a:pt x="1157" y="1586"/>
                </a:cubicBezTo>
                <a:close/>
                <a:moveTo>
                  <a:pt x="383" y="1017"/>
                </a:moveTo>
                <a:cubicBezTo>
                  <a:pt x="265" y="875"/>
                  <a:pt x="187" y="744"/>
                  <a:pt x="135" y="603"/>
                </a:cubicBezTo>
                <a:cubicBezTo>
                  <a:pt x="103" y="517"/>
                  <a:pt x="91" y="450"/>
                  <a:pt x="96" y="386"/>
                </a:cubicBezTo>
                <a:cubicBezTo>
                  <a:pt x="99" y="345"/>
                  <a:pt x="115" y="311"/>
                  <a:pt x="144" y="283"/>
                </a:cubicBezTo>
                <a:cubicBezTo>
                  <a:pt x="261" y="165"/>
                  <a:pt x="261" y="165"/>
                  <a:pt x="261" y="165"/>
                </a:cubicBezTo>
                <a:cubicBezTo>
                  <a:pt x="278" y="149"/>
                  <a:pt x="297" y="140"/>
                  <a:pt x="315" y="140"/>
                </a:cubicBezTo>
                <a:cubicBezTo>
                  <a:pt x="333" y="140"/>
                  <a:pt x="351" y="149"/>
                  <a:pt x="368" y="166"/>
                </a:cubicBezTo>
                <a:cubicBezTo>
                  <a:pt x="388" y="185"/>
                  <a:pt x="407" y="204"/>
                  <a:pt x="430" y="228"/>
                </a:cubicBezTo>
                <a:cubicBezTo>
                  <a:pt x="431" y="228"/>
                  <a:pt x="431" y="228"/>
                  <a:pt x="431" y="228"/>
                </a:cubicBezTo>
                <a:cubicBezTo>
                  <a:pt x="442" y="239"/>
                  <a:pt x="452" y="250"/>
                  <a:pt x="463" y="261"/>
                </a:cubicBezTo>
                <a:cubicBezTo>
                  <a:pt x="557" y="355"/>
                  <a:pt x="557" y="355"/>
                  <a:pt x="557" y="355"/>
                </a:cubicBezTo>
                <a:cubicBezTo>
                  <a:pt x="576" y="373"/>
                  <a:pt x="585" y="392"/>
                  <a:pt x="585" y="410"/>
                </a:cubicBezTo>
                <a:cubicBezTo>
                  <a:pt x="585" y="427"/>
                  <a:pt x="576" y="446"/>
                  <a:pt x="557" y="464"/>
                </a:cubicBezTo>
                <a:cubicBezTo>
                  <a:pt x="557" y="465"/>
                  <a:pt x="557" y="465"/>
                  <a:pt x="557" y="465"/>
                </a:cubicBezTo>
                <a:cubicBezTo>
                  <a:pt x="547" y="474"/>
                  <a:pt x="537" y="484"/>
                  <a:pt x="528" y="494"/>
                </a:cubicBezTo>
                <a:cubicBezTo>
                  <a:pt x="497" y="526"/>
                  <a:pt x="470" y="552"/>
                  <a:pt x="441" y="579"/>
                </a:cubicBezTo>
                <a:cubicBezTo>
                  <a:pt x="439" y="580"/>
                  <a:pt x="439" y="580"/>
                  <a:pt x="439" y="580"/>
                </a:cubicBezTo>
                <a:cubicBezTo>
                  <a:pt x="411" y="609"/>
                  <a:pt x="416" y="638"/>
                  <a:pt x="422" y="657"/>
                </a:cubicBezTo>
                <a:cubicBezTo>
                  <a:pt x="422" y="657"/>
                  <a:pt x="422" y="658"/>
                  <a:pt x="423" y="658"/>
                </a:cubicBezTo>
                <a:cubicBezTo>
                  <a:pt x="423" y="659"/>
                  <a:pt x="423" y="659"/>
                  <a:pt x="423" y="659"/>
                </a:cubicBezTo>
                <a:cubicBezTo>
                  <a:pt x="423" y="660"/>
                  <a:pt x="423" y="660"/>
                  <a:pt x="423" y="660"/>
                </a:cubicBezTo>
                <a:cubicBezTo>
                  <a:pt x="448" y="719"/>
                  <a:pt x="482" y="776"/>
                  <a:pt x="535" y="842"/>
                </a:cubicBezTo>
                <a:cubicBezTo>
                  <a:pt x="630" y="959"/>
                  <a:pt x="731" y="1051"/>
                  <a:pt x="841" y="1120"/>
                </a:cubicBezTo>
                <a:cubicBezTo>
                  <a:pt x="853" y="1128"/>
                  <a:pt x="867" y="1135"/>
                  <a:pt x="883" y="1143"/>
                </a:cubicBezTo>
                <a:cubicBezTo>
                  <a:pt x="889" y="1146"/>
                  <a:pt x="889" y="1146"/>
                  <a:pt x="889" y="1146"/>
                </a:cubicBezTo>
                <a:cubicBezTo>
                  <a:pt x="899" y="1152"/>
                  <a:pt x="909" y="1156"/>
                  <a:pt x="917" y="1162"/>
                </a:cubicBezTo>
                <a:cubicBezTo>
                  <a:pt x="918" y="1162"/>
                  <a:pt x="918" y="1162"/>
                  <a:pt x="918" y="1162"/>
                </a:cubicBezTo>
                <a:cubicBezTo>
                  <a:pt x="918" y="1162"/>
                  <a:pt x="918" y="1162"/>
                  <a:pt x="918" y="1162"/>
                </a:cubicBezTo>
                <a:cubicBezTo>
                  <a:pt x="918" y="1162"/>
                  <a:pt x="919" y="1163"/>
                  <a:pt x="919" y="1163"/>
                </a:cubicBezTo>
                <a:cubicBezTo>
                  <a:pt x="920" y="1163"/>
                  <a:pt x="921" y="1164"/>
                  <a:pt x="922" y="1164"/>
                </a:cubicBezTo>
                <a:cubicBezTo>
                  <a:pt x="933" y="1170"/>
                  <a:pt x="944" y="1172"/>
                  <a:pt x="955" y="1172"/>
                </a:cubicBezTo>
                <a:cubicBezTo>
                  <a:pt x="983" y="1172"/>
                  <a:pt x="1000" y="1155"/>
                  <a:pt x="1006" y="1149"/>
                </a:cubicBezTo>
                <a:cubicBezTo>
                  <a:pt x="1124" y="1031"/>
                  <a:pt x="1124" y="1031"/>
                  <a:pt x="1124" y="1031"/>
                </a:cubicBezTo>
                <a:cubicBezTo>
                  <a:pt x="1141" y="1014"/>
                  <a:pt x="1160" y="1005"/>
                  <a:pt x="1177" y="1005"/>
                </a:cubicBezTo>
                <a:cubicBezTo>
                  <a:pt x="1200" y="1005"/>
                  <a:pt x="1218" y="1019"/>
                  <a:pt x="1229" y="1031"/>
                </a:cubicBezTo>
                <a:cubicBezTo>
                  <a:pt x="1420" y="1221"/>
                  <a:pt x="1420" y="1221"/>
                  <a:pt x="1420" y="1221"/>
                </a:cubicBezTo>
                <a:cubicBezTo>
                  <a:pt x="1455" y="1257"/>
                  <a:pt x="1455" y="1294"/>
                  <a:pt x="1418" y="1332"/>
                </a:cubicBezTo>
                <a:cubicBezTo>
                  <a:pt x="1405" y="1346"/>
                  <a:pt x="1392" y="1359"/>
                  <a:pt x="1378" y="1373"/>
                </a:cubicBezTo>
                <a:cubicBezTo>
                  <a:pt x="1373" y="1377"/>
                  <a:pt x="1373" y="1377"/>
                  <a:pt x="1373" y="1377"/>
                </a:cubicBezTo>
                <a:cubicBezTo>
                  <a:pt x="1352" y="1397"/>
                  <a:pt x="1330" y="1419"/>
                  <a:pt x="1311" y="1442"/>
                </a:cubicBezTo>
                <a:cubicBezTo>
                  <a:pt x="1276" y="1480"/>
                  <a:pt x="1234" y="1498"/>
                  <a:pt x="1179" y="1498"/>
                </a:cubicBezTo>
                <a:cubicBezTo>
                  <a:pt x="1174" y="1498"/>
                  <a:pt x="1168" y="1497"/>
                  <a:pt x="1163" y="1497"/>
                </a:cubicBezTo>
                <a:cubicBezTo>
                  <a:pt x="1060" y="1490"/>
                  <a:pt x="964" y="1450"/>
                  <a:pt x="893" y="1416"/>
                </a:cubicBezTo>
                <a:cubicBezTo>
                  <a:pt x="697" y="1322"/>
                  <a:pt x="526" y="1187"/>
                  <a:pt x="383" y="1017"/>
                </a:cubicBezTo>
                <a:close/>
                <a:moveTo>
                  <a:pt x="1576" y="77"/>
                </a:moveTo>
                <a:cubicBezTo>
                  <a:pt x="1070" y="584"/>
                  <a:pt x="1070" y="584"/>
                  <a:pt x="1070" y="584"/>
                </a:cubicBezTo>
                <a:cubicBezTo>
                  <a:pt x="1361" y="584"/>
                  <a:pt x="1361" y="584"/>
                  <a:pt x="1361" y="584"/>
                </a:cubicBezTo>
                <a:cubicBezTo>
                  <a:pt x="1386" y="584"/>
                  <a:pt x="1406" y="604"/>
                  <a:pt x="1406" y="629"/>
                </a:cubicBezTo>
                <a:cubicBezTo>
                  <a:pt x="1406" y="653"/>
                  <a:pt x="1386" y="673"/>
                  <a:pt x="1361" y="673"/>
                </a:cubicBezTo>
                <a:cubicBezTo>
                  <a:pt x="961" y="673"/>
                  <a:pt x="961" y="673"/>
                  <a:pt x="961" y="673"/>
                </a:cubicBezTo>
                <a:cubicBezTo>
                  <a:pt x="937" y="673"/>
                  <a:pt x="916" y="653"/>
                  <a:pt x="916" y="629"/>
                </a:cubicBezTo>
                <a:cubicBezTo>
                  <a:pt x="916" y="229"/>
                  <a:pt x="916" y="229"/>
                  <a:pt x="916" y="229"/>
                </a:cubicBezTo>
                <a:cubicBezTo>
                  <a:pt x="916" y="204"/>
                  <a:pt x="937" y="184"/>
                  <a:pt x="961" y="184"/>
                </a:cubicBezTo>
                <a:cubicBezTo>
                  <a:pt x="986" y="184"/>
                  <a:pt x="1006" y="204"/>
                  <a:pt x="1006" y="229"/>
                </a:cubicBezTo>
                <a:cubicBezTo>
                  <a:pt x="1006" y="520"/>
                  <a:pt x="1006" y="520"/>
                  <a:pt x="1006" y="520"/>
                </a:cubicBezTo>
                <a:cubicBezTo>
                  <a:pt x="1513" y="14"/>
                  <a:pt x="1513" y="14"/>
                  <a:pt x="1513" y="14"/>
                </a:cubicBezTo>
                <a:cubicBezTo>
                  <a:pt x="1521" y="5"/>
                  <a:pt x="1533" y="0"/>
                  <a:pt x="1545" y="0"/>
                </a:cubicBezTo>
                <a:cubicBezTo>
                  <a:pt x="1556" y="0"/>
                  <a:pt x="1568" y="5"/>
                  <a:pt x="1576" y="14"/>
                </a:cubicBezTo>
                <a:cubicBezTo>
                  <a:pt x="1594" y="31"/>
                  <a:pt x="1594" y="59"/>
                  <a:pt x="1576" y="7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3" name="Freeform 170"/>
          <p:cNvSpPr>
            <a:spLocks noEditPoints="1"/>
          </p:cNvSpPr>
          <p:nvPr/>
        </p:nvSpPr>
        <p:spPr bwMode="auto">
          <a:xfrm>
            <a:off x="10659906" y="7382419"/>
            <a:ext cx="829050" cy="830014"/>
          </a:xfrm>
          <a:custGeom>
            <a:avLst/>
            <a:gdLst>
              <a:gd name="T0" fmla="*/ 1532 w 1577"/>
              <a:gd name="T1" fmla="*/ 617 h 1579"/>
              <a:gd name="T2" fmla="*/ 1487 w 1577"/>
              <a:gd name="T3" fmla="*/ 432 h 1579"/>
              <a:gd name="T4" fmla="*/ 1079 w 1577"/>
              <a:gd name="T5" fmla="*/ 209 h 1579"/>
              <a:gd name="T6" fmla="*/ 1121 w 1577"/>
              <a:gd name="T7" fmla="*/ 314 h 1579"/>
              <a:gd name="T8" fmla="*/ 1058 w 1577"/>
              <a:gd name="T9" fmla="*/ 314 h 1579"/>
              <a:gd name="T10" fmla="*/ 926 w 1577"/>
              <a:gd name="T11" fmla="*/ 164 h 1579"/>
              <a:gd name="T12" fmla="*/ 1058 w 1577"/>
              <a:gd name="T13" fmla="*/ 13 h 1579"/>
              <a:gd name="T14" fmla="*/ 1121 w 1577"/>
              <a:gd name="T15" fmla="*/ 13 h 1579"/>
              <a:gd name="T16" fmla="*/ 1079 w 1577"/>
              <a:gd name="T17" fmla="*/ 119 h 1579"/>
              <a:gd name="T18" fmla="*/ 1577 w 1577"/>
              <a:gd name="T19" fmla="*/ 432 h 1579"/>
              <a:gd name="T20" fmla="*/ 1574 w 1577"/>
              <a:gd name="T21" fmla="*/ 848 h 1579"/>
              <a:gd name="T22" fmla="*/ 1529 w 1577"/>
              <a:gd name="T23" fmla="*/ 1579 h 1579"/>
              <a:gd name="T24" fmla="*/ 798 w 1577"/>
              <a:gd name="T25" fmla="*/ 1534 h 1579"/>
              <a:gd name="T26" fmla="*/ 842 w 1577"/>
              <a:gd name="T27" fmla="*/ 803 h 1579"/>
              <a:gd name="T28" fmla="*/ 1574 w 1577"/>
              <a:gd name="T29" fmla="*/ 848 h 1579"/>
              <a:gd name="T30" fmla="*/ 887 w 1577"/>
              <a:gd name="T31" fmla="*/ 893 h 1579"/>
              <a:gd name="T32" fmla="*/ 1483 w 1577"/>
              <a:gd name="T33" fmla="*/ 1489 h 1579"/>
              <a:gd name="T34" fmla="*/ 455 w 1577"/>
              <a:gd name="T35" fmla="*/ 1502 h 1579"/>
              <a:gd name="T36" fmla="*/ 487 w 1577"/>
              <a:gd name="T37" fmla="*/ 1579 h 1579"/>
              <a:gd name="T38" fmla="*/ 638 w 1577"/>
              <a:gd name="T39" fmla="*/ 1447 h 1579"/>
              <a:gd name="T40" fmla="*/ 638 w 1577"/>
              <a:gd name="T41" fmla="*/ 1383 h 1579"/>
              <a:gd name="T42" fmla="*/ 487 w 1577"/>
              <a:gd name="T43" fmla="*/ 1251 h 1579"/>
              <a:gd name="T44" fmla="*/ 456 w 1577"/>
              <a:gd name="T45" fmla="*/ 1328 h 1579"/>
              <a:gd name="T46" fmla="*/ 313 w 1577"/>
              <a:gd name="T47" fmla="*/ 1370 h 1579"/>
              <a:gd name="T48" fmla="*/ 90 w 1577"/>
              <a:gd name="T49" fmla="*/ 1007 h 1579"/>
              <a:gd name="T50" fmla="*/ 0 w 1577"/>
              <a:gd name="T51" fmla="*/ 1007 h 1579"/>
              <a:gd name="T52" fmla="*/ 313 w 1577"/>
              <a:gd name="T53" fmla="*/ 1460 h 1579"/>
              <a:gd name="T54" fmla="*/ 455 w 1577"/>
              <a:gd name="T55" fmla="*/ 1502 h 1579"/>
              <a:gd name="T56" fmla="*/ 779 w 1577"/>
              <a:gd name="T57" fmla="*/ 45 h 1579"/>
              <a:gd name="T58" fmla="*/ 734 w 1577"/>
              <a:gd name="T59" fmla="*/ 776 h 1579"/>
              <a:gd name="T60" fmla="*/ 3 w 1577"/>
              <a:gd name="T61" fmla="*/ 731 h 1579"/>
              <a:gd name="T62" fmla="*/ 48 w 1577"/>
              <a:gd name="T63" fmla="*/ 0 h 1579"/>
              <a:gd name="T64" fmla="*/ 689 w 1577"/>
              <a:gd name="T65" fmla="*/ 90 h 1579"/>
              <a:gd name="T66" fmla="*/ 93 w 1577"/>
              <a:gd name="T67" fmla="*/ 686 h 1579"/>
              <a:gd name="T68" fmla="*/ 689 w 1577"/>
              <a:gd name="T69" fmla="*/ 90 h 1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7" h="1579">
                <a:moveTo>
                  <a:pt x="1577" y="572"/>
                </a:moveTo>
                <a:cubicBezTo>
                  <a:pt x="1577" y="597"/>
                  <a:pt x="1557" y="617"/>
                  <a:pt x="1532" y="617"/>
                </a:cubicBezTo>
                <a:cubicBezTo>
                  <a:pt x="1507" y="617"/>
                  <a:pt x="1487" y="597"/>
                  <a:pt x="1487" y="572"/>
                </a:cubicBezTo>
                <a:cubicBezTo>
                  <a:pt x="1487" y="432"/>
                  <a:pt x="1487" y="432"/>
                  <a:pt x="1487" y="432"/>
                </a:cubicBezTo>
                <a:cubicBezTo>
                  <a:pt x="1487" y="309"/>
                  <a:pt x="1387" y="209"/>
                  <a:pt x="1264" y="209"/>
                </a:cubicBezTo>
                <a:cubicBezTo>
                  <a:pt x="1079" y="209"/>
                  <a:pt x="1079" y="209"/>
                  <a:pt x="1079" y="209"/>
                </a:cubicBezTo>
                <a:cubicBezTo>
                  <a:pt x="1121" y="251"/>
                  <a:pt x="1121" y="251"/>
                  <a:pt x="1121" y="251"/>
                </a:cubicBezTo>
                <a:cubicBezTo>
                  <a:pt x="1139" y="268"/>
                  <a:pt x="1139" y="297"/>
                  <a:pt x="1121" y="314"/>
                </a:cubicBezTo>
                <a:cubicBezTo>
                  <a:pt x="1113" y="323"/>
                  <a:pt x="1102" y="327"/>
                  <a:pt x="1090" y="327"/>
                </a:cubicBezTo>
                <a:cubicBezTo>
                  <a:pt x="1078" y="327"/>
                  <a:pt x="1066" y="323"/>
                  <a:pt x="1058" y="314"/>
                </a:cubicBezTo>
                <a:cubicBezTo>
                  <a:pt x="939" y="195"/>
                  <a:pt x="939" y="195"/>
                  <a:pt x="939" y="195"/>
                </a:cubicBezTo>
                <a:cubicBezTo>
                  <a:pt x="931" y="187"/>
                  <a:pt x="926" y="176"/>
                  <a:pt x="926" y="164"/>
                </a:cubicBezTo>
                <a:cubicBezTo>
                  <a:pt x="926" y="152"/>
                  <a:pt x="931" y="141"/>
                  <a:pt x="939" y="132"/>
                </a:cubicBezTo>
                <a:cubicBezTo>
                  <a:pt x="1058" y="13"/>
                  <a:pt x="1058" y="13"/>
                  <a:pt x="1058" y="13"/>
                </a:cubicBezTo>
                <a:cubicBezTo>
                  <a:pt x="1066" y="5"/>
                  <a:pt x="1077" y="0"/>
                  <a:pt x="1089" y="0"/>
                </a:cubicBezTo>
                <a:cubicBezTo>
                  <a:pt x="1101" y="0"/>
                  <a:pt x="1113" y="5"/>
                  <a:pt x="1121" y="13"/>
                </a:cubicBezTo>
                <a:cubicBezTo>
                  <a:pt x="1138" y="31"/>
                  <a:pt x="1139" y="59"/>
                  <a:pt x="1122" y="77"/>
                </a:cubicBezTo>
                <a:cubicBezTo>
                  <a:pt x="1079" y="119"/>
                  <a:pt x="1079" y="119"/>
                  <a:pt x="1079" y="119"/>
                </a:cubicBezTo>
                <a:cubicBezTo>
                  <a:pt x="1264" y="119"/>
                  <a:pt x="1264" y="119"/>
                  <a:pt x="1264" y="119"/>
                </a:cubicBezTo>
                <a:cubicBezTo>
                  <a:pt x="1436" y="119"/>
                  <a:pt x="1577" y="259"/>
                  <a:pt x="1577" y="432"/>
                </a:cubicBezTo>
                <a:lnTo>
                  <a:pt x="1577" y="572"/>
                </a:lnTo>
                <a:close/>
                <a:moveTo>
                  <a:pt x="1574" y="848"/>
                </a:moveTo>
                <a:cubicBezTo>
                  <a:pt x="1574" y="1534"/>
                  <a:pt x="1574" y="1534"/>
                  <a:pt x="1574" y="1534"/>
                </a:cubicBezTo>
                <a:cubicBezTo>
                  <a:pt x="1574" y="1559"/>
                  <a:pt x="1553" y="1579"/>
                  <a:pt x="1529" y="1579"/>
                </a:cubicBezTo>
                <a:cubicBezTo>
                  <a:pt x="843" y="1579"/>
                  <a:pt x="843" y="1579"/>
                  <a:pt x="843" y="1579"/>
                </a:cubicBezTo>
                <a:cubicBezTo>
                  <a:pt x="818" y="1579"/>
                  <a:pt x="798" y="1559"/>
                  <a:pt x="798" y="1534"/>
                </a:cubicBezTo>
                <a:cubicBezTo>
                  <a:pt x="798" y="848"/>
                  <a:pt x="798" y="848"/>
                  <a:pt x="798" y="848"/>
                </a:cubicBezTo>
                <a:cubicBezTo>
                  <a:pt x="798" y="824"/>
                  <a:pt x="818" y="804"/>
                  <a:pt x="842" y="803"/>
                </a:cubicBezTo>
                <a:cubicBezTo>
                  <a:pt x="1529" y="803"/>
                  <a:pt x="1529" y="803"/>
                  <a:pt x="1529" y="803"/>
                </a:cubicBezTo>
                <a:cubicBezTo>
                  <a:pt x="1553" y="803"/>
                  <a:pt x="1574" y="823"/>
                  <a:pt x="1574" y="848"/>
                </a:cubicBezTo>
                <a:close/>
                <a:moveTo>
                  <a:pt x="1483" y="893"/>
                </a:moveTo>
                <a:cubicBezTo>
                  <a:pt x="887" y="893"/>
                  <a:pt x="887" y="893"/>
                  <a:pt x="887" y="893"/>
                </a:cubicBezTo>
                <a:cubicBezTo>
                  <a:pt x="887" y="1489"/>
                  <a:pt x="887" y="1489"/>
                  <a:pt x="887" y="1489"/>
                </a:cubicBezTo>
                <a:cubicBezTo>
                  <a:pt x="1483" y="1489"/>
                  <a:pt x="1483" y="1489"/>
                  <a:pt x="1483" y="1489"/>
                </a:cubicBezTo>
                <a:lnTo>
                  <a:pt x="1483" y="893"/>
                </a:lnTo>
                <a:close/>
                <a:moveTo>
                  <a:pt x="455" y="1502"/>
                </a:moveTo>
                <a:cubicBezTo>
                  <a:pt x="438" y="1520"/>
                  <a:pt x="438" y="1548"/>
                  <a:pt x="455" y="1566"/>
                </a:cubicBezTo>
                <a:cubicBezTo>
                  <a:pt x="464" y="1574"/>
                  <a:pt x="475" y="1579"/>
                  <a:pt x="487" y="1579"/>
                </a:cubicBezTo>
                <a:cubicBezTo>
                  <a:pt x="499" y="1579"/>
                  <a:pt x="510" y="1574"/>
                  <a:pt x="519" y="1566"/>
                </a:cubicBezTo>
                <a:cubicBezTo>
                  <a:pt x="638" y="1447"/>
                  <a:pt x="638" y="1447"/>
                  <a:pt x="638" y="1447"/>
                </a:cubicBezTo>
                <a:cubicBezTo>
                  <a:pt x="646" y="1438"/>
                  <a:pt x="651" y="1427"/>
                  <a:pt x="651" y="1415"/>
                </a:cubicBezTo>
                <a:cubicBezTo>
                  <a:pt x="651" y="1403"/>
                  <a:pt x="646" y="1392"/>
                  <a:pt x="638" y="1383"/>
                </a:cubicBezTo>
                <a:cubicBezTo>
                  <a:pt x="519" y="1265"/>
                  <a:pt x="519" y="1265"/>
                  <a:pt x="519" y="1265"/>
                </a:cubicBezTo>
                <a:cubicBezTo>
                  <a:pt x="510" y="1256"/>
                  <a:pt x="499" y="1251"/>
                  <a:pt x="487" y="1251"/>
                </a:cubicBezTo>
                <a:cubicBezTo>
                  <a:pt x="475" y="1251"/>
                  <a:pt x="464" y="1256"/>
                  <a:pt x="456" y="1265"/>
                </a:cubicBezTo>
                <a:cubicBezTo>
                  <a:pt x="438" y="1282"/>
                  <a:pt x="438" y="1310"/>
                  <a:pt x="456" y="1328"/>
                </a:cubicBezTo>
                <a:cubicBezTo>
                  <a:pt x="498" y="1370"/>
                  <a:pt x="498" y="1370"/>
                  <a:pt x="498" y="1370"/>
                </a:cubicBezTo>
                <a:cubicBezTo>
                  <a:pt x="313" y="1370"/>
                  <a:pt x="313" y="1370"/>
                  <a:pt x="313" y="1370"/>
                </a:cubicBezTo>
                <a:cubicBezTo>
                  <a:pt x="190" y="1370"/>
                  <a:pt x="90" y="1270"/>
                  <a:pt x="90" y="1147"/>
                </a:cubicBezTo>
                <a:cubicBezTo>
                  <a:pt x="90" y="1007"/>
                  <a:pt x="90" y="1007"/>
                  <a:pt x="90" y="1007"/>
                </a:cubicBezTo>
                <a:cubicBezTo>
                  <a:pt x="90" y="982"/>
                  <a:pt x="70" y="962"/>
                  <a:pt x="45" y="962"/>
                </a:cubicBezTo>
                <a:cubicBezTo>
                  <a:pt x="20" y="962"/>
                  <a:pt x="0" y="982"/>
                  <a:pt x="0" y="1007"/>
                </a:cubicBezTo>
                <a:cubicBezTo>
                  <a:pt x="0" y="1147"/>
                  <a:pt x="0" y="1147"/>
                  <a:pt x="0" y="1147"/>
                </a:cubicBezTo>
                <a:cubicBezTo>
                  <a:pt x="0" y="1320"/>
                  <a:pt x="140" y="1460"/>
                  <a:pt x="313" y="1460"/>
                </a:cubicBezTo>
                <a:cubicBezTo>
                  <a:pt x="497" y="1460"/>
                  <a:pt x="497" y="1460"/>
                  <a:pt x="497" y="1460"/>
                </a:cubicBezTo>
                <a:lnTo>
                  <a:pt x="455" y="1502"/>
                </a:lnTo>
                <a:close/>
                <a:moveTo>
                  <a:pt x="734" y="0"/>
                </a:moveTo>
                <a:cubicBezTo>
                  <a:pt x="758" y="0"/>
                  <a:pt x="778" y="20"/>
                  <a:pt x="779" y="45"/>
                </a:cubicBezTo>
                <a:cubicBezTo>
                  <a:pt x="779" y="731"/>
                  <a:pt x="779" y="731"/>
                  <a:pt x="779" y="731"/>
                </a:cubicBezTo>
                <a:cubicBezTo>
                  <a:pt x="779" y="756"/>
                  <a:pt x="758" y="776"/>
                  <a:pt x="734" y="776"/>
                </a:cubicBezTo>
                <a:cubicBezTo>
                  <a:pt x="48" y="776"/>
                  <a:pt x="48" y="776"/>
                  <a:pt x="48" y="776"/>
                </a:cubicBezTo>
                <a:cubicBezTo>
                  <a:pt x="23" y="776"/>
                  <a:pt x="3" y="756"/>
                  <a:pt x="3" y="731"/>
                </a:cubicBezTo>
                <a:cubicBezTo>
                  <a:pt x="3" y="45"/>
                  <a:pt x="3" y="45"/>
                  <a:pt x="3" y="45"/>
                </a:cubicBezTo>
                <a:cubicBezTo>
                  <a:pt x="3" y="20"/>
                  <a:pt x="23" y="0"/>
                  <a:pt x="48" y="0"/>
                </a:cubicBezTo>
                <a:lnTo>
                  <a:pt x="734" y="0"/>
                </a:lnTo>
                <a:close/>
                <a:moveTo>
                  <a:pt x="689" y="90"/>
                </a:moveTo>
                <a:cubicBezTo>
                  <a:pt x="93" y="90"/>
                  <a:pt x="93" y="90"/>
                  <a:pt x="93" y="90"/>
                </a:cubicBezTo>
                <a:cubicBezTo>
                  <a:pt x="93" y="686"/>
                  <a:pt x="93" y="686"/>
                  <a:pt x="93" y="686"/>
                </a:cubicBezTo>
                <a:cubicBezTo>
                  <a:pt x="689" y="686"/>
                  <a:pt x="689" y="686"/>
                  <a:pt x="689" y="686"/>
                </a:cubicBezTo>
                <a:lnTo>
                  <a:pt x="689" y="9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6" name="Freeform 173"/>
          <p:cNvSpPr>
            <a:spLocks noEditPoints="1"/>
          </p:cNvSpPr>
          <p:nvPr/>
        </p:nvSpPr>
        <p:spPr bwMode="auto">
          <a:xfrm>
            <a:off x="17355106" y="7385233"/>
            <a:ext cx="804578" cy="825186"/>
          </a:xfrm>
          <a:custGeom>
            <a:avLst/>
            <a:gdLst>
              <a:gd name="T0" fmla="*/ 806 w 1530"/>
              <a:gd name="T1" fmla="*/ 134 h 1570"/>
              <a:gd name="T2" fmla="*/ 940 w 1530"/>
              <a:gd name="T3" fmla="*/ 724 h 1570"/>
              <a:gd name="T4" fmla="*/ 1530 w 1530"/>
              <a:gd name="T5" fmla="*/ 589 h 1570"/>
              <a:gd name="T6" fmla="*/ 1395 w 1530"/>
              <a:gd name="T7" fmla="*/ 0 h 1570"/>
              <a:gd name="T8" fmla="*/ 1440 w 1530"/>
              <a:gd name="T9" fmla="*/ 134 h 1570"/>
              <a:gd name="T10" fmla="*/ 1395 w 1530"/>
              <a:gd name="T11" fmla="*/ 634 h 1570"/>
              <a:gd name="T12" fmla="*/ 895 w 1530"/>
              <a:gd name="T13" fmla="*/ 589 h 1570"/>
              <a:gd name="T14" fmla="*/ 940 w 1530"/>
              <a:gd name="T15" fmla="*/ 89 h 1570"/>
              <a:gd name="T16" fmla="*/ 1440 w 1530"/>
              <a:gd name="T17" fmla="*/ 134 h 1570"/>
              <a:gd name="T18" fmla="*/ 0 w 1530"/>
              <a:gd name="T19" fmla="*/ 361 h 1570"/>
              <a:gd name="T20" fmla="*/ 266 w 1530"/>
              <a:gd name="T21" fmla="*/ 77 h 1570"/>
              <a:gd name="T22" fmla="*/ 330 w 1530"/>
              <a:gd name="T23" fmla="*/ 77 h 1570"/>
              <a:gd name="T24" fmla="*/ 330 w 1530"/>
              <a:gd name="T25" fmla="*/ 140 h 1570"/>
              <a:gd name="T26" fmla="*/ 686 w 1530"/>
              <a:gd name="T27" fmla="*/ 317 h 1570"/>
              <a:gd name="T28" fmla="*/ 686 w 1530"/>
              <a:gd name="T29" fmla="*/ 406 h 1570"/>
              <a:gd name="T30" fmla="*/ 330 w 1530"/>
              <a:gd name="T31" fmla="*/ 583 h 1570"/>
              <a:gd name="T32" fmla="*/ 330 w 1530"/>
              <a:gd name="T33" fmla="*/ 646 h 1570"/>
              <a:gd name="T34" fmla="*/ 266 w 1530"/>
              <a:gd name="T35" fmla="*/ 646 h 1570"/>
              <a:gd name="T36" fmla="*/ 724 w 1530"/>
              <a:gd name="T37" fmla="*/ 1435 h 1570"/>
              <a:gd name="T38" fmla="*/ 589 w 1530"/>
              <a:gd name="T39" fmla="*/ 846 h 1570"/>
              <a:gd name="T40" fmla="*/ 0 w 1530"/>
              <a:gd name="T41" fmla="*/ 981 h 1570"/>
              <a:gd name="T42" fmla="*/ 0 w 1530"/>
              <a:gd name="T43" fmla="*/ 1430 h 1570"/>
              <a:gd name="T44" fmla="*/ 135 w 1530"/>
              <a:gd name="T45" fmla="*/ 1570 h 1570"/>
              <a:gd name="T46" fmla="*/ 724 w 1530"/>
              <a:gd name="T47" fmla="*/ 1435 h 1570"/>
              <a:gd name="T48" fmla="*/ 90 w 1530"/>
              <a:gd name="T49" fmla="*/ 981 h 1570"/>
              <a:gd name="T50" fmla="*/ 135 w 1530"/>
              <a:gd name="T51" fmla="*/ 936 h 1570"/>
              <a:gd name="T52" fmla="*/ 634 w 1530"/>
              <a:gd name="T53" fmla="*/ 981 h 1570"/>
              <a:gd name="T54" fmla="*/ 589 w 1530"/>
              <a:gd name="T55" fmla="*/ 1480 h 1570"/>
              <a:gd name="T56" fmla="*/ 90 w 1530"/>
              <a:gd name="T57" fmla="*/ 1435 h 1570"/>
              <a:gd name="T58" fmla="*/ 1377 w 1530"/>
              <a:gd name="T59" fmla="*/ 1253 h 1570"/>
              <a:gd name="T60" fmla="*/ 799 w 1530"/>
              <a:gd name="T61" fmla="*/ 1208 h 1570"/>
              <a:gd name="T62" fmla="*/ 1377 w 1530"/>
              <a:gd name="T63" fmla="*/ 1163 h 1570"/>
              <a:gd name="T64" fmla="*/ 1201 w 1530"/>
              <a:gd name="T65" fmla="*/ 923 h 1570"/>
              <a:gd name="T66" fmla="*/ 1264 w 1530"/>
              <a:gd name="T67" fmla="*/ 923 h 1570"/>
              <a:gd name="T68" fmla="*/ 1530 w 1530"/>
              <a:gd name="T69" fmla="*/ 1208 h 1570"/>
              <a:gd name="T70" fmla="*/ 1264 w 1530"/>
              <a:gd name="T71" fmla="*/ 1493 h 1570"/>
              <a:gd name="T72" fmla="*/ 1200 w 1530"/>
              <a:gd name="T73" fmla="*/ 1493 h 1570"/>
              <a:gd name="T74" fmla="*/ 1200 w 1530"/>
              <a:gd name="T75" fmla="*/ 1429 h 1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30" h="1570">
                <a:moveTo>
                  <a:pt x="940" y="0"/>
                </a:moveTo>
                <a:cubicBezTo>
                  <a:pt x="866" y="0"/>
                  <a:pt x="806" y="60"/>
                  <a:pt x="806" y="134"/>
                </a:cubicBezTo>
                <a:cubicBezTo>
                  <a:pt x="806" y="589"/>
                  <a:pt x="806" y="589"/>
                  <a:pt x="806" y="589"/>
                </a:cubicBezTo>
                <a:cubicBezTo>
                  <a:pt x="806" y="663"/>
                  <a:pt x="866" y="724"/>
                  <a:pt x="940" y="724"/>
                </a:cubicBezTo>
                <a:cubicBezTo>
                  <a:pt x="1395" y="724"/>
                  <a:pt x="1395" y="724"/>
                  <a:pt x="1395" y="724"/>
                </a:cubicBezTo>
                <a:cubicBezTo>
                  <a:pt x="1469" y="724"/>
                  <a:pt x="1530" y="663"/>
                  <a:pt x="1530" y="589"/>
                </a:cubicBezTo>
                <a:cubicBezTo>
                  <a:pt x="1530" y="134"/>
                  <a:pt x="1530" y="134"/>
                  <a:pt x="1530" y="134"/>
                </a:cubicBezTo>
                <a:cubicBezTo>
                  <a:pt x="1530" y="60"/>
                  <a:pt x="1469" y="0"/>
                  <a:pt x="1395" y="0"/>
                </a:cubicBezTo>
                <a:lnTo>
                  <a:pt x="940" y="0"/>
                </a:lnTo>
                <a:close/>
                <a:moveTo>
                  <a:pt x="1440" y="134"/>
                </a:moveTo>
                <a:cubicBezTo>
                  <a:pt x="1440" y="589"/>
                  <a:pt x="1440" y="589"/>
                  <a:pt x="1440" y="589"/>
                </a:cubicBezTo>
                <a:cubicBezTo>
                  <a:pt x="1440" y="614"/>
                  <a:pt x="1420" y="634"/>
                  <a:pt x="1395" y="634"/>
                </a:cubicBezTo>
                <a:cubicBezTo>
                  <a:pt x="940" y="634"/>
                  <a:pt x="940" y="634"/>
                  <a:pt x="940" y="634"/>
                </a:cubicBezTo>
                <a:cubicBezTo>
                  <a:pt x="916" y="634"/>
                  <a:pt x="895" y="614"/>
                  <a:pt x="895" y="589"/>
                </a:cubicBezTo>
                <a:cubicBezTo>
                  <a:pt x="895" y="134"/>
                  <a:pt x="895" y="134"/>
                  <a:pt x="895" y="134"/>
                </a:cubicBezTo>
                <a:cubicBezTo>
                  <a:pt x="895" y="109"/>
                  <a:pt x="916" y="89"/>
                  <a:pt x="940" y="89"/>
                </a:cubicBezTo>
                <a:cubicBezTo>
                  <a:pt x="1395" y="89"/>
                  <a:pt x="1395" y="89"/>
                  <a:pt x="1395" y="89"/>
                </a:cubicBezTo>
                <a:cubicBezTo>
                  <a:pt x="1420" y="89"/>
                  <a:pt x="1440" y="109"/>
                  <a:pt x="1440" y="134"/>
                </a:cubicBezTo>
                <a:close/>
                <a:moveTo>
                  <a:pt x="13" y="393"/>
                </a:moveTo>
                <a:cubicBezTo>
                  <a:pt x="5" y="385"/>
                  <a:pt x="0" y="373"/>
                  <a:pt x="0" y="361"/>
                </a:cubicBezTo>
                <a:cubicBezTo>
                  <a:pt x="0" y="350"/>
                  <a:pt x="5" y="338"/>
                  <a:pt x="13" y="330"/>
                </a:cubicBezTo>
                <a:cubicBezTo>
                  <a:pt x="266" y="77"/>
                  <a:pt x="266" y="77"/>
                  <a:pt x="266" y="77"/>
                </a:cubicBezTo>
                <a:cubicBezTo>
                  <a:pt x="275" y="68"/>
                  <a:pt x="286" y="64"/>
                  <a:pt x="298" y="64"/>
                </a:cubicBezTo>
                <a:cubicBezTo>
                  <a:pt x="310" y="64"/>
                  <a:pt x="321" y="68"/>
                  <a:pt x="330" y="77"/>
                </a:cubicBezTo>
                <a:cubicBezTo>
                  <a:pt x="338" y="85"/>
                  <a:pt x="343" y="97"/>
                  <a:pt x="343" y="109"/>
                </a:cubicBezTo>
                <a:cubicBezTo>
                  <a:pt x="343" y="121"/>
                  <a:pt x="338" y="132"/>
                  <a:pt x="330" y="140"/>
                </a:cubicBezTo>
                <a:cubicBezTo>
                  <a:pt x="153" y="317"/>
                  <a:pt x="153" y="317"/>
                  <a:pt x="153" y="317"/>
                </a:cubicBezTo>
                <a:cubicBezTo>
                  <a:pt x="686" y="317"/>
                  <a:pt x="686" y="317"/>
                  <a:pt x="686" y="317"/>
                </a:cubicBezTo>
                <a:cubicBezTo>
                  <a:pt x="711" y="317"/>
                  <a:pt x="731" y="337"/>
                  <a:pt x="731" y="362"/>
                </a:cubicBezTo>
                <a:cubicBezTo>
                  <a:pt x="731" y="386"/>
                  <a:pt x="711" y="406"/>
                  <a:pt x="686" y="406"/>
                </a:cubicBezTo>
                <a:cubicBezTo>
                  <a:pt x="153" y="406"/>
                  <a:pt x="153" y="406"/>
                  <a:pt x="153" y="406"/>
                </a:cubicBezTo>
                <a:cubicBezTo>
                  <a:pt x="330" y="583"/>
                  <a:pt x="330" y="583"/>
                  <a:pt x="330" y="583"/>
                </a:cubicBezTo>
                <a:cubicBezTo>
                  <a:pt x="338" y="591"/>
                  <a:pt x="343" y="603"/>
                  <a:pt x="343" y="615"/>
                </a:cubicBezTo>
                <a:cubicBezTo>
                  <a:pt x="343" y="627"/>
                  <a:pt x="338" y="638"/>
                  <a:pt x="330" y="646"/>
                </a:cubicBezTo>
                <a:cubicBezTo>
                  <a:pt x="321" y="655"/>
                  <a:pt x="310" y="659"/>
                  <a:pt x="298" y="659"/>
                </a:cubicBezTo>
                <a:cubicBezTo>
                  <a:pt x="286" y="659"/>
                  <a:pt x="275" y="655"/>
                  <a:pt x="266" y="646"/>
                </a:cubicBezTo>
                <a:lnTo>
                  <a:pt x="13" y="393"/>
                </a:lnTo>
                <a:close/>
                <a:moveTo>
                  <a:pt x="724" y="1435"/>
                </a:moveTo>
                <a:cubicBezTo>
                  <a:pt x="724" y="981"/>
                  <a:pt x="724" y="981"/>
                  <a:pt x="724" y="981"/>
                </a:cubicBezTo>
                <a:cubicBezTo>
                  <a:pt x="724" y="906"/>
                  <a:pt x="663" y="846"/>
                  <a:pt x="589" y="846"/>
                </a:cubicBezTo>
                <a:cubicBezTo>
                  <a:pt x="135" y="846"/>
                  <a:pt x="135" y="846"/>
                  <a:pt x="135" y="846"/>
                </a:cubicBezTo>
                <a:cubicBezTo>
                  <a:pt x="61" y="846"/>
                  <a:pt x="0" y="906"/>
                  <a:pt x="0" y="981"/>
                </a:cubicBezTo>
                <a:cubicBezTo>
                  <a:pt x="0" y="1430"/>
                  <a:pt x="0" y="1430"/>
                  <a:pt x="0" y="1430"/>
                </a:cubicBezTo>
                <a:cubicBezTo>
                  <a:pt x="0" y="1430"/>
                  <a:pt x="0" y="1430"/>
                  <a:pt x="0" y="1430"/>
                </a:cubicBezTo>
                <a:cubicBezTo>
                  <a:pt x="0" y="1435"/>
                  <a:pt x="0" y="1435"/>
                  <a:pt x="0" y="1435"/>
                </a:cubicBezTo>
                <a:cubicBezTo>
                  <a:pt x="0" y="1509"/>
                  <a:pt x="60" y="1570"/>
                  <a:pt x="135" y="1570"/>
                </a:cubicBezTo>
                <a:cubicBezTo>
                  <a:pt x="589" y="1570"/>
                  <a:pt x="589" y="1570"/>
                  <a:pt x="589" y="1570"/>
                </a:cubicBezTo>
                <a:cubicBezTo>
                  <a:pt x="663" y="1570"/>
                  <a:pt x="724" y="1509"/>
                  <a:pt x="724" y="1435"/>
                </a:cubicBezTo>
                <a:close/>
                <a:moveTo>
                  <a:pt x="90" y="1435"/>
                </a:moveTo>
                <a:cubicBezTo>
                  <a:pt x="90" y="981"/>
                  <a:pt x="90" y="981"/>
                  <a:pt x="90" y="981"/>
                </a:cubicBezTo>
                <a:cubicBezTo>
                  <a:pt x="90" y="977"/>
                  <a:pt x="90" y="977"/>
                  <a:pt x="90" y="977"/>
                </a:cubicBezTo>
                <a:cubicBezTo>
                  <a:pt x="91" y="954"/>
                  <a:pt x="111" y="936"/>
                  <a:pt x="135" y="936"/>
                </a:cubicBezTo>
                <a:cubicBezTo>
                  <a:pt x="589" y="936"/>
                  <a:pt x="589" y="936"/>
                  <a:pt x="589" y="936"/>
                </a:cubicBezTo>
                <a:cubicBezTo>
                  <a:pt x="614" y="936"/>
                  <a:pt x="634" y="956"/>
                  <a:pt x="634" y="981"/>
                </a:cubicBezTo>
                <a:cubicBezTo>
                  <a:pt x="634" y="1435"/>
                  <a:pt x="634" y="1435"/>
                  <a:pt x="634" y="1435"/>
                </a:cubicBezTo>
                <a:cubicBezTo>
                  <a:pt x="634" y="1460"/>
                  <a:pt x="614" y="1480"/>
                  <a:pt x="589" y="1480"/>
                </a:cubicBezTo>
                <a:cubicBezTo>
                  <a:pt x="135" y="1480"/>
                  <a:pt x="135" y="1480"/>
                  <a:pt x="135" y="1480"/>
                </a:cubicBezTo>
                <a:cubicBezTo>
                  <a:pt x="110" y="1480"/>
                  <a:pt x="90" y="1460"/>
                  <a:pt x="90" y="1435"/>
                </a:cubicBezTo>
                <a:close/>
                <a:moveTo>
                  <a:pt x="1200" y="1429"/>
                </a:moveTo>
                <a:cubicBezTo>
                  <a:pt x="1377" y="1253"/>
                  <a:pt x="1377" y="1253"/>
                  <a:pt x="1377" y="1253"/>
                </a:cubicBezTo>
                <a:cubicBezTo>
                  <a:pt x="844" y="1253"/>
                  <a:pt x="844" y="1253"/>
                  <a:pt x="844" y="1253"/>
                </a:cubicBezTo>
                <a:cubicBezTo>
                  <a:pt x="819" y="1253"/>
                  <a:pt x="799" y="1233"/>
                  <a:pt x="799" y="1208"/>
                </a:cubicBezTo>
                <a:cubicBezTo>
                  <a:pt x="799" y="1183"/>
                  <a:pt x="819" y="1163"/>
                  <a:pt x="844" y="1163"/>
                </a:cubicBezTo>
                <a:cubicBezTo>
                  <a:pt x="1377" y="1163"/>
                  <a:pt x="1377" y="1163"/>
                  <a:pt x="1377" y="1163"/>
                </a:cubicBezTo>
                <a:cubicBezTo>
                  <a:pt x="1201" y="986"/>
                  <a:pt x="1201" y="986"/>
                  <a:pt x="1201" y="986"/>
                </a:cubicBezTo>
                <a:cubicBezTo>
                  <a:pt x="1183" y="969"/>
                  <a:pt x="1183" y="940"/>
                  <a:pt x="1201" y="923"/>
                </a:cubicBezTo>
                <a:cubicBezTo>
                  <a:pt x="1209" y="914"/>
                  <a:pt x="1220" y="910"/>
                  <a:pt x="1232" y="910"/>
                </a:cubicBezTo>
                <a:cubicBezTo>
                  <a:pt x="1244" y="910"/>
                  <a:pt x="1255" y="914"/>
                  <a:pt x="1264" y="923"/>
                </a:cubicBezTo>
                <a:cubicBezTo>
                  <a:pt x="1517" y="1176"/>
                  <a:pt x="1517" y="1176"/>
                  <a:pt x="1517" y="1176"/>
                </a:cubicBezTo>
                <a:cubicBezTo>
                  <a:pt x="1525" y="1184"/>
                  <a:pt x="1530" y="1196"/>
                  <a:pt x="1530" y="1208"/>
                </a:cubicBezTo>
                <a:cubicBezTo>
                  <a:pt x="1530" y="1220"/>
                  <a:pt x="1526" y="1231"/>
                  <a:pt x="1517" y="1240"/>
                </a:cubicBezTo>
                <a:cubicBezTo>
                  <a:pt x="1264" y="1493"/>
                  <a:pt x="1264" y="1493"/>
                  <a:pt x="1264" y="1493"/>
                </a:cubicBezTo>
                <a:cubicBezTo>
                  <a:pt x="1255" y="1501"/>
                  <a:pt x="1244" y="1506"/>
                  <a:pt x="1232" y="1506"/>
                </a:cubicBezTo>
                <a:cubicBezTo>
                  <a:pt x="1220" y="1506"/>
                  <a:pt x="1209" y="1501"/>
                  <a:pt x="1200" y="1493"/>
                </a:cubicBezTo>
                <a:cubicBezTo>
                  <a:pt x="1192" y="1484"/>
                  <a:pt x="1187" y="1473"/>
                  <a:pt x="1187" y="1461"/>
                </a:cubicBezTo>
                <a:cubicBezTo>
                  <a:pt x="1187" y="1449"/>
                  <a:pt x="1192" y="1438"/>
                  <a:pt x="1200" y="142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7" name="Freeform 174"/>
          <p:cNvSpPr>
            <a:spLocks noEditPoints="1"/>
          </p:cNvSpPr>
          <p:nvPr/>
        </p:nvSpPr>
        <p:spPr bwMode="auto">
          <a:xfrm>
            <a:off x="19567178" y="7397819"/>
            <a:ext cx="825506" cy="803614"/>
          </a:xfrm>
          <a:custGeom>
            <a:avLst/>
            <a:gdLst>
              <a:gd name="T0" fmla="*/ 724 w 1570"/>
              <a:gd name="T1" fmla="*/ 940 h 1529"/>
              <a:gd name="T2" fmla="*/ 134 w 1570"/>
              <a:gd name="T3" fmla="*/ 805 h 1529"/>
              <a:gd name="T4" fmla="*/ 0 w 1570"/>
              <a:gd name="T5" fmla="*/ 1394 h 1529"/>
              <a:gd name="T6" fmla="*/ 589 w 1570"/>
              <a:gd name="T7" fmla="*/ 1529 h 1529"/>
              <a:gd name="T8" fmla="*/ 89 w 1570"/>
              <a:gd name="T9" fmla="*/ 1394 h 1529"/>
              <a:gd name="T10" fmla="*/ 134 w 1570"/>
              <a:gd name="T11" fmla="*/ 895 h 1529"/>
              <a:gd name="T12" fmla="*/ 634 w 1570"/>
              <a:gd name="T13" fmla="*/ 940 h 1529"/>
              <a:gd name="T14" fmla="*/ 589 w 1570"/>
              <a:gd name="T15" fmla="*/ 1439 h 1529"/>
              <a:gd name="T16" fmla="*/ 89 w 1570"/>
              <a:gd name="T17" fmla="*/ 1394 h 1529"/>
              <a:gd name="T18" fmla="*/ 317 w 1570"/>
              <a:gd name="T19" fmla="*/ 152 h 1529"/>
              <a:gd name="T20" fmla="*/ 109 w 1570"/>
              <a:gd name="T21" fmla="*/ 342 h 1529"/>
              <a:gd name="T22" fmla="*/ 77 w 1570"/>
              <a:gd name="T23" fmla="*/ 266 h 1529"/>
              <a:gd name="T24" fmla="*/ 362 w 1570"/>
              <a:gd name="T25" fmla="*/ 0 h 1529"/>
              <a:gd name="T26" fmla="*/ 647 w 1570"/>
              <a:gd name="T27" fmla="*/ 266 h 1529"/>
              <a:gd name="T28" fmla="*/ 615 w 1570"/>
              <a:gd name="T29" fmla="*/ 342 h 1529"/>
              <a:gd name="T30" fmla="*/ 407 w 1570"/>
              <a:gd name="T31" fmla="*/ 152 h 1529"/>
              <a:gd name="T32" fmla="*/ 362 w 1570"/>
              <a:gd name="T33" fmla="*/ 730 h 1529"/>
              <a:gd name="T34" fmla="*/ 1436 w 1570"/>
              <a:gd name="T35" fmla="*/ 0 h 1529"/>
              <a:gd name="T36" fmla="*/ 846 w 1570"/>
              <a:gd name="T37" fmla="*/ 134 h 1529"/>
              <a:gd name="T38" fmla="*/ 981 w 1570"/>
              <a:gd name="T39" fmla="*/ 724 h 1529"/>
              <a:gd name="T40" fmla="*/ 1570 w 1570"/>
              <a:gd name="T41" fmla="*/ 589 h 1529"/>
              <a:gd name="T42" fmla="*/ 1436 w 1570"/>
              <a:gd name="T43" fmla="*/ 0 h 1529"/>
              <a:gd name="T44" fmla="*/ 1436 w 1570"/>
              <a:gd name="T45" fmla="*/ 634 h 1529"/>
              <a:gd name="T46" fmla="*/ 936 w 1570"/>
              <a:gd name="T47" fmla="*/ 589 h 1529"/>
              <a:gd name="T48" fmla="*/ 981 w 1570"/>
              <a:gd name="T49" fmla="*/ 89 h 1529"/>
              <a:gd name="T50" fmla="*/ 1481 w 1570"/>
              <a:gd name="T51" fmla="*/ 134 h 1529"/>
              <a:gd name="T52" fmla="*/ 1493 w 1570"/>
              <a:gd name="T53" fmla="*/ 1200 h 1529"/>
              <a:gd name="T54" fmla="*/ 1240 w 1570"/>
              <a:gd name="T55" fmla="*/ 1516 h 1529"/>
              <a:gd name="T56" fmla="*/ 1176 w 1570"/>
              <a:gd name="T57" fmla="*/ 1516 h 1529"/>
              <a:gd name="T58" fmla="*/ 923 w 1570"/>
              <a:gd name="T59" fmla="*/ 1200 h 1529"/>
              <a:gd name="T60" fmla="*/ 986 w 1570"/>
              <a:gd name="T61" fmla="*/ 1200 h 1529"/>
              <a:gd name="T62" fmla="*/ 1163 w 1570"/>
              <a:gd name="T63" fmla="*/ 843 h 1529"/>
              <a:gd name="T64" fmla="*/ 1253 w 1570"/>
              <a:gd name="T65" fmla="*/ 843 h 1529"/>
              <a:gd name="T66" fmla="*/ 1430 w 1570"/>
              <a:gd name="T67" fmla="*/ 1200 h 1529"/>
              <a:gd name="T68" fmla="*/ 1493 w 1570"/>
              <a:gd name="T69" fmla="*/ 1200 h 15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0" h="1529">
                <a:moveTo>
                  <a:pt x="724" y="1394"/>
                </a:moveTo>
                <a:cubicBezTo>
                  <a:pt x="724" y="940"/>
                  <a:pt x="724" y="940"/>
                  <a:pt x="724" y="940"/>
                </a:cubicBezTo>
                <a:cubicBezTo>
                  <a:pt x="724" y="866"/>
                  <a:pt x="663" y="805"/>
                  <a:pt x="589" y="805"/>
                </a:cubicBezTo>
                <a:cubicBezTo>
                  <a:pt x="134" y="805"/>
                  <a:pt x="134" y="805"/>
                  <a:pt x="134" y="805"/>
                </a:cubicBezTo>
                <a:cubicBezTo>
                  <a:pt x="60" y="805"/>
                  <a:pt x="0" y="866"/>
                  <a:pt x="0" y="940"/>
                </a:cubicBezTo>
                <a:cubicBezTo>
                  <a:pt x="0" y="1394"/>
                  <a:pt x="0" y="1394"/>
                  <a:pt x="0" y="1394"/>
                </a:cubicBezTo>
                <a:cubicBezTo>
                  <a:pt x="0" y="1469"/>
                  <a:pt x="60" y="1529"/>
                  <a:pt x="134" y="1529"/>
                </a:cubicBezTo>
                <a:cubicBezTo>
                  <a:pt x="589" y="1529"/>
                  <a:pt x="589" y="1529"/>
                  <a:pt x="589" y="1529"/>
                </a:cubicBezTo>
                <a:cubicBezTo>
                  <a:pt x="663" y="1529"/>
                  <a:pt x="724" y="1469"/>
                  <a:pt x="724" y="1394"/>
                </a:cubicBezTo>
                <a:close/>
                <a:moveTo>
                  <a:pt x="89" y="1394"/>
                </a:moveTo>
                <a:cubicBezTo>
                  <a:pt x="89" y="940"/>
                  <a:pt x="89" y="940"/>
                  <a:pt x="89" y="940"/>
                </a:cubicBezTo>
                <a:cubicBezTo>
                  <a:pt x="89" y="915"/>
                  <a:pt x="110" y="895"/>
                  <a:pt x="134" y="895"/>
                </a:cubicBezTo>
                <a:cubicBezTo>
                  <a:pt x="589" y="895"/>
                  <a:pt x="589" y="895"/>
                  <a:pt x="589" y="895"/>
                </a:cubicBezTo>
                <a:cubicBezTo>
                  <a:pt x="614" y="895"/>
                  <a:pt x="634" y="915"/>
                  <a:pt x="634" y="940"/>
                </a:cubicBezTo>
                <a:cubicBezTo>
                  <a:pt x="634" y="1394"/>
                  <a:pt x="634" y="1394"/>
                  <a:pt x="634" y="1394"/>
                </a:cubicBezTo>
                <a:cubicBezTo>
                  <a:pt x="634" y="1419"/>
                  <a:pt x="614" y="1439"/>
                  <a:pt x="589" y="1439"/>
                </a:cubicBezTo>
                <a:cubicBezTo>
                  <a:pt x="134" y="1439"/>
                  <a:pt x="134" y="1439"/>
                  <a:pt x="134" y="1439"/>
                </a:cubicBezTo>
                <a:cubicBezTo>
                  <a:pt x="110" y="1439"/>
                  <a:pt x="89" y="1419"/>
                  <a:pt x="89" y="1394"/>
                </a:cubicBezTo>
                <a:close/>
                <a:moveTo>
                  <a:pt x="317" y="685"/>
                </a:moveTo>
                <a:cubicBezTo>
                  <a:pt x="317" y="152"/>
                  <a:pt x="317" y="152"/>
                  <a:pt x="317" y="152"/>
                </a:cubicBezTo>
                <a:cubicBezTo>
                  <a:pt x="140" y="329"/>
                  <a:pt x="140" y="329"/>
                  <a:pt x="140" y="329"/>
                </a:cubicBezTo>
                <a:cubicBezTo>
                  <a:pt x="132" y="337"/>
                  <a:pt x="121" y="342"/>
                  <a:pt x="109" y="342"/>
                </a:cubicBezTo>
                <a:cubicBezTo>
                  <a:pt x="97" y="342"/>
                  <a:pt x="86" y="337"/>
                  <a:pt x="77" y="329"/>
                </a:cubicBezTo>
                <a:cubicBezTo>
                  <a:pt x="60" y="311"/>
                  <a:pt x="60" y="283"/>
                  <a:pt x="77" y="266"/>
                </a:cubicBezTo>
                <a:cubicBezTo>
                  <a:pt x="331" y="13"/>
                  <a:pt x="331" y="13"/>
                  <a:pt x="331" y="13"/>
                </a:cubicBezTo>
                <a:cubicBezTo>
                  <a:pt x="339" y="4"/>
                  <a:pt x="350" y="0"/>
                  <a:pt x="362" y="0"/>
                </a:cubicBezTo>
                <a:cubicBezTo>
                  <a:pt x="374" y="0"/>
                  <a:pt x="386" y="4"/>
                  <a:pt x="394" y="13"/>
                </a:cubicBezTo>
                <a:cubicBezTo>
                  <a:pt x="647" y="266"/>
                  <a:pt x="647" y="266"/>
                  <a:pt x="647" y="266"/>
                </a:cubicBezTo>
                <a:cubicBezTo>
                  <a:pt x="665" y="283"/>
                  <a:pt x="665" y="311"/>
                  <a:pt x="647" y="329"/>
                </a:cubicBezTo>
                <a:cubicBezTo>
                  <a:pt x="639" y="337"/>
                  <a:pt x="627" y="342"/>
                  <a:pt x="615" y="342"/>
                </a:cubicBezTo>
                <a:cubicBezTo>
                  <a:pt x="603" y="342"/>
                  <a:pt x="592" y="337"/>
                  <a:pt x="584" y="329"/>
                </a:cubicBezTo>
                <a:cubicBezTo>
                  <a:pt x="407" y="152"/>
                  <a:pt x="407" y="152"/>
                  <a:pt x="407" y="152"/>
                </a:cubicBezTo>
                <a:cubicBezTo>
                  <a:pt x="407" y="685"/>
                  <a:pt x="407" y="685"/>
                  <a:pt x="407" y="685"/>
                </a:cubicBezTo>
                <a:cubicBezTo>
                  <a:pt x="407" y="710"/>
                  <a:pt x="387" y="730"/>
                  <a:pt x="362" y="730"/>
                </a:cubicBezTo>
                <a:cubicBezTo>
                  <a:pt x="337" y="730"/>
                  <a:pt x="317" y="710"/>
                  <a:pt x="317" y="685"/>
                </a:cubicBezTo>
                <a:close/>
                <a:moveTo>
                  <a:pt x="1436" y="0"/>
                </a:moveTo>
                <a:cubicBezTo>
                  <a:pt x="981" y="0"/>
                  <a:pt x="981" y="0"/>
                  <a:pt x="981" y="0"/>
                </a:cubicBezTo>
                <a:cubicBezTo>
                  <a:pt x="907" y="0"/>
                  <a:pt x="846" y="60"/>
                  <a:pt x="846" y="134"/>
                </a:cubicBezTo>
                <a:cubicBezTo>
                  <a:pt x="846" y="589"/>
                  <a:pt x="846" y="589"/>
                  <a:pt x="846" y="589"/>
                </a:cubicBezTo>
                <a:cubicBezTo>
                  <a:pt x="846" y="663"/>
                  <a:pt x="907" y="724"/>
                  <a:pt x="981" y="724"/>
                </a:cubicBezTo>
                <a:cubicBezTo>
                  <a:pt x="1436" y="724"/>
                  <a:pt x="1436" y="724"/>
                  <a:pt x="1436" y="724"/>
                </a:cubicBezTo>
                <a:cubicBezTo>
                  <a:pt x="1510" y="724"/>
                  <a:pt x="1570" y="663"/>
                  <a:pt x="1570" y="589"/>
                </a:cubicBezTo>
                <a:cubicBezTo>
                  <a:pt x="1570" y="134"/>
                  <a:pt x="1570" y="134"/>
                  <a:pt x="1570" y="134"/>
                </a:cubicBezTo>
                <a:cubicBezTo>
                  <a:pt x="1570" y="60"/>
                  <a:pt x="1510" y="0"/>
                  <a:pt x="1436" y="0"/>
                </a:cubicBezTo>
                <a:close/>
                <a:moveTo>
                  <a:pt x="1481" y="589"/>
                </a:moveTo>
                <a:cubicBezTo>
                  <a:pt x="1481" y="614"/>
                  <a:pt x="1460" y="634"/>
                  <a:pt x="1436" y="634"/>
                </a:cubicBezTo>
                <a:cubicBezTo>
                  <a:pt x="981" y="634"/>
                  <a:pt x="981" y="634"/>
                  <a:pt x="981" y="634"/>
                </a:cubicBezTo>
                <a:cubicBezTo>
                  <a:pt x="956" y="634"/>
                  <a:pt x="936" y="614"/>
                  <a:pt x="936" y="589"/>
                </a:cubicBezTo>
                <a:cubicBezTo>
                  <a:pt x="936" y="134"/>
                  <a:pt x="936" y="134"/>
                  <a:pt x="936" y="134"/>
                </a:cubicBezTo>
                <a:cubicBezTo>
                  <a:pt x="936" y="109"/>
                  <a:pt x="956" y="89"/>
                  <a:pt x="981" y="89"/>
                </a:cubicBezTo>
                <a:cubicBezTo>
                  <a:pt x="1436" y="89"/>
                  <a:pt x="1436" y="89"/>
                  <a:pt x="1436" y="89"/>
                </a:cubicBezTo>
                <a:cubicBezTo>
                  <a:pt x="1460" y="89"/>
                  <a:pt x="1481" y="109"/>
                  <a:pt x="1481" y="134"/>
                </a:cubicBezTo>
                <a:lnTo>
                  <a:pt x="1481" y="589"/>
                </a:lnTo>
                <a:close/>
                <a:moveTo>
                  <a:pt x="1493" y="1200"/>
                </a:moveTo>
                <a:cubicBezTo>
                  <a:pt x="1510" y="1217"/>
                  <a:pt x="1510" y="1246"/>
                  <a:pt x="1493" y="1263"/>
                </a:cubicBezTo>
                <a:cubicBezTo>
                  <a:pt x="1240" y="1516"/>
                  <a:pt x="1240" y="1516"/>
                  <a:pt x="1240" y="1516"/>
                </a:cubicBezTo>
                <a:cubicBezTo>
                  <a:pt x="1231" y="1525"/>
                  <a:pt x="1220" y="1529"/>
                  <a:pt x="1208" y="1529"/>
                </a:cubicBezTo>
                <a:cubicBezTo>
                  <a:pt x="1196" y="1529"/>
                  <a:pt x="1185" y="1525"/>
                  <a:pt x="1176" y="1516"/>
                </a:cubicBezTo>
                <a:cubicBezTo>
                  <a:pt x="923" y="1263"/>
                  <a:pt x="923" y="1263"/>
                  <a:pt x="923" y="1263"/>
                </a:cubicBezTo>
                <a:cubicBezTo>
                  <a:pt x="906" y="1246"/>
                  <a:pt x="906" y="1217"/>
                  <a:pt x="923" y="1200"/>
                </a:cubicBezTo>
                <a:cubicBezTo>
                  <a:pt x="932" y="1191"/>
                  <a:pt x="943" y="1187"/>
                  <a:pt x="955" y="1187"/>
                </a:cubicBezTo>
                <a:cubicBezTo>
                  <a:pt x="967" y="1187"/>
                  <a:pt x="978" y="1191"/>
                  <a:pt x="986" y="1200"/>
                </a:cubicBezTo>
                <a:cubicBezTo>
                  <a:pt x="1163" y="1376"/>
                  <a:pt x="1163" y="1376"/>
                  <a:pt x="1163" y="1376"/>
                </a:cubicBezTo>
                <a:cubicBezTo>
                  <a:pt x="1163" y="843"/>
                  <a:pt x="1163" y="843"/>
                  <a:pt x="1163" y="843"/>
                </a:cubicBezTo>
                <a:cubicBezTo>
                  <a:pt x="1163" y="819"/>
                  <a:pt x="1183" y="798"/>
                  <a:pt x="1208" y="798"/>
                </a:cubicBezTo>
                <a:cubicBezTo>
                  <a:pt x="1233" y="798"/>
                  <a:pt x="1253" y="819"/>
                  <a:pt x="1253" y="843"/>
                </a:cubicBezTo>
                <a:cubicBezTo>
                  <a:pt x="1253" y="1376"/>
                  <a:pt x="1253" y="1376"/>
                  <a:pt x="1253" y="1376"/>
                </a:cubicBezTo>
                <a:cubicBezTo>
                  <a:pt x="1430" y="1200"/>
                  <a:pt x="1430" y="1200"/>
                  <a:pt x="1430" y="1200"/>
                </a:cubicBezTo>
                <a:cubicBezTo>
                  <a:pt x="1438" y="1191"/>
                  <a:pt x="1449" y="1187"/>
                  <a:pt x="1461" y="1187"/>
                </a:cubicBezTo>
                <a:cubicBezTo>
                  <a:pt x="1473" y="1187"/>
                  <a:pt x="1484" y="1191"/>
                  <a:pt x="1493" y="120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8" name="Freeform 175"/>
          <p:cNvSpPr>
            <a:spLocks noEditPoints="1"/>
          </p:cNvSpPr>
          <p:nvPr/>
        </p:nvSpPr>
        <p:spPr bwMode="auto">
          <a:xfrm>
            <a:off x="21811188" y="7385046"/>
            <a:ext cx="809086" cy="825508"/>
          </a:xfrm>
          <a:custGeom>
            <a:avLst/>
            <a:gdLst>
              <a:gd name="T0" fmla="*/ 594 w 1539"/>
              <a:gd name="T1" fmla="*/ 724 h 1570"/>
              <a:gd name="T2" fmla="*/ 729 w 1539"/>
              <a:gd name="T3" fmla="*/ 134 h 1570"/>
              <a:gd name="T4" fmla="*/ 139 w 1539"/>
              <a:gd name="T5" fmla="*/ 0 h 1570"/>
              <a:gd name="T6" fmla="*/ 5 w 1539"/>
              <a:gd name="T7" fmla="*/ 589 h 1570"/>
              <a:gd name="T8" fmla="*/ 139 w 1539"/>
              <a:gd name="T9" fmla="*/ 724 h 1570"/>
              <a:gd name="T10" fmla="*/ 594 w 1539"/>
              <a:gd name="T11" fmla="*/ 89 h 1570"/>
              <a:gd name="T12" fmla="*/ 639 w 1539"/>
              <a:gd name="T13" fmla="*/ 589 h 1570"/>
              <a:gd name="T14" fmla="*/ 139 w 1539"/>
              <a:gd name="T15" fmla="*/ 634 h 1570"/>
              <a:gd name="T16" fmla="*/ 94 w 1539"/>
              <a:gd name="T17" fmla="*/ 134 h 1570"/>
              <a:gd name="T18" fmla="*/ 139 w 1539"/>
              <a:gd name="T19" fmla="*/ 89 h 1570"/>
              <a:gd name="T20" fmla="*/ 1522 w 1539"/>
              <a:gd name="T21" fmla="*/ 394 h 1570"/>
              <a:gd name="T22" fmla="*/ 1237 w 1539"/>
              <a:gd name="T23" fmla="*/ 660 h 1570"/>
              <a:gd name="T24" fmla="*/ 1192 w 1539"/>
              <a:gd name="T25" fmla="*/ 615 h 1570"/>
              <a:gd name="T26" fmla="*/ 1382 w 1539"/>
              <a:gd name="T27" fmla="*/ 407 h 1570"/>
              <a:gd name="T28" fmla="*/ 804 w 1539"/>
              <a:gd name="T29" fmla="*/ 362 h 1570"/>
              <a:gd name="T30" fmla="*/ 1382 w 1539"/>
              <a:gd name="T31" fmla="*/ 317 h 1570"/>
              <a:gd name="T32" fmla="*/ 1192 w 1539"/>
              <a:gd name="T33" fmla="*/ 109 h 1570"/>
              <a:gd name="T34" fmla="*/ 1237 w 1539"/>
              <a:gd name="T35" fmla="*/ 64 h 1570"/>
              <a:gd name="T36" fmla="*/ 1521 w 1539"/>
              <a:gd name="T37" fmla="*/ 330 h 1570"/>
              <a:gd name="T38" fmla="*/ 945 w 1539"/>
              <a:gd name="T39" fmla="*/ 846 h 1570"/>
              <a:gd name="T40" fmla="*/ 810 w 1539"/>
              <a:gd name="T41" fmla="*/ 1435 h 1570"/>
              <a:gd name="T42" fmla="*/ 1400 w 1539"/>
              <a:gd name="T43" fmla="*/ 1570 h 1570"/>
              <a:gd name="T44" fmla="*/ 1534 w 1539"/>
              <a:gd name="T45" fmla="*/ 981 h 1570"/>
              <a:gd name="T46" fmla="*/ 1400 w 1539"/>
              <a:gd name="T47" fmla="*/ 1480 h 1570"/>
              <a:gd name="T48" fmla="*/ 900 w 1539"/>
              <a:gd name="T49" fmla="*/ 1435 h 1570"/>
              <a:gd name="T50" fmla="*/ 945 w 1539"/>
              <a:gd name="T51" fmla="*/ 936 h 1570"/>
              <a:gd name="T52" fmla="*/ 1445 w 1539"/>
              <a:gd name="T53" fmla="*/ 981 h 1570"/>
              <a:gd name="T54" fmla="*/ 1445 w 1539"/>
              <a:gd name="T55" fmla="*/ 1439 h 1570"/>
              <a:gd name="T56" fmla="*/ 690 w 1539"/>
              <a:gd name="T57" fmla="*/ 1253 h 1570"/>
              <a:gd name="T58" fmla="*/ 334 w 1539"/>
              <a:gd name="T59" fmla="*/ 1430 h 1570"/>
              <a:gd name="T60" fmla="*/ 334 w 1539"/>
              <a:gd name="T61" fmla="*/ 1493 h 1570"/>
              <a:gd name="T62" fmla="*/ 271 w 1539"/>
              <a:gd name="T63" fmla="*/ 1492 h 1570"/>
              <a:gd name="T64" fmla="*/ 18 w 1539"/>
              <a:gd name="T65" fmla="*/ 1176 h 1570"/>
              <a:gd name="T66" fmla="*/ 302 w 1539"/>
              <a:gd name="T67" fmla="*/ 910 h 1570"/>
              <a:gd name="T68" fmla="*/ 347 w 1539"/>
              <a:gd name="T69" fmla="*/ 955 h 1570"/>
              <a:gd name="T70" fmla="*/ 157 w 1539"/>
              <a:gd name="T71" fmla="*/ 1163 h 1570"/>
              <a:gd name="T72" fmla="*/ 735 w 1539"/>
              <a:gd name="T73" fmla="*/ 1208 h 1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39" h="1570">
                <a:moveTo>
                  <a:pt x="139" y="724"/>
                </a:moveTo>
                <a:cubicBezTo>
                  <a:pt x="594" y="724"/>
                  <a:pt x="594" y="724"/>
                  <a:pt x="594" y="724"/>
                </a:cubicBezTo>
                <a:cubicBezTo>
                  <a:pt x="668" y="724"/>
                  <a:pt x="729" y="664"/>
                  <a:pt x="729" y="589"/>
                </a:cubicBezTo>
                <a:cubicBezTo>
                  <a:pt x="729" y="134"/>
                  <a:pt x="729" y="134"/>
                  <a:pt x="729" y="134"/>
                </a:cubicBezTo>
                <a:cubicBezTo>
                  <a:pt x="729" y="60"/>
                  <a:pt x="668" y="0"/>
                  <a:pt x="594" y="0"/>
                </a:cubicBezTo>
                <a:cubicBezTo>
                  <a:pt x="139" y="0"/>
                  <a:pt x="139" y="0"/>
                  <a:pt x="139" y="0"/>
                </a:cubicBezTo>
                <a:cubicBezTo>
                  <a:pt x="65" y="0"/>
                  <a:pt x="5" y="60"/>
                  <a:pt x="5" y="134"/>
                </a:cubicBezTo>
                <a:cubicBezTo>
                  <a:pt x="5" y="589"/>
                  <a:pt x="5" y="589"/>
                  <a:pt x="5" y="589"/>
                </a:cubicBezTo>
                <a:cubicBezTo>
                  <a:pt x="5" y="625"/>
                  <a:pt x="19" y="659"/>
                  <a:pt x="44" y="684"/>
                </a:cubicBezTo>
                <a:cubicBezTo>
                  <a:pt x="69" y="710"/>
                  <a:pt x="103" y="724"/>
                  <a:pt x="139" y="724"/>
                </a:cubicBezTo>
                <a:close/>
                <a:moveTo>
                  <a:pt x="139" y="89"/>
                </a:moveTo>
                <a:cubicBezTo>
                  <a:pt x="594" y="89"/>
                  <a:pt x="594" y="89"/>
                  <a:pt x="594" y="89"/>
                </a:cubicBezTo>
                <a:cubicBezTo>
                  <a:pt x="619" y="89"/>
                  <a:pt x="639" y="109"/>
                  <a:pt x="639" y="134"/>
                </a:cubicBezTo>
                <a:cubicBezTo>
                  <a:pt x="639" y="589"/>
                  <a:pt x="639" y="589"/>
                  <a:pt x="639" y="589"/>
                </a:cubicBezTo>
                <a:cubicBezTo>
                  <a:pt x="639" y="614"/>
                  <a:pt x="619" y="634"/>
                  <a:pt x="594" y="634"/>
                </a:cubicBezTo>
                <a:cubicBezTo>
                  <a:pt x="139" y="634"/>
                  <a:pt x="139" y="634"/>
                  <a:pt x="139" y="634"/>
                </a:cubicBezTo>
                <a:cubicBezTo>
                  <a:pt x="115" y="634"/>
                  <a:pt x="94" y="614"/>
                  <a:pt x="94" y="589"/>
                </a:cubicBezTo>
                <a:cubicBezTo>
                  <a:pt x="94" y="134"/>
                  <a:pt x="94" y="134"/>
                  <a:pt x="94" y="134"/>
                </a:cubicBezTo>
                <a:cubicBezTo>
                  <a:pt x="94" y="131"/>
                  <a:pt x="94" y="131"/>
                  <a:pt x="94" y="131"/>
                </a:cubicBezTo>
                <a:cubicBezTo>
                  <a:pt x="96" y="108"/>
                  <a:pt x="115" y="89"/>
                  <a:pt x="139" y="89"/>
                </a:cubicBezTo>
                <a:close/>
                <a:moveTo>
                  <a:pt x="1521" y="330"/>
                </a:moveTo>
                <a:cubicBezTo>
                  <a:pt x="1539" y="348"/>
                  <a:pt x="1539" y="375"/>
                  <a:pt x="1522" y="394"/>
                </a:cubicBezTo>
                <a:cubicBezTo>
                  <a:pt x="1268" y="647"/>
                  <a:pt x="1268" y="647"/>
                  <a:pt x="1268" y="647"/>
                </a:cubicBezTo>
                <a:cubicBezTo>
                  <a:pt x="1260" y="655"/>
                  <a:pt x="1249" y="660"/>
                  <a:pt x="1237" y="660"/>
                </a:cubicBezTo>
                <a:cubicBezTo>
                  <a:pt x="1225" y="660"/>
                  <a:pt x="1213" y="655"/>
                  <a:pt x="1205" y="647"/>
                </a:cubicBezTo>
                <a:cubicBezTo>
                  <a:pt x="1196" y="638"/>
                  <a:pt x="1192" y="627"/>
                  <a:pt x="1192" y="615"/>
                </a:cubicBezTo>
                <a:cubicBezTo>
                  <a:pt x="1192" y="603"/>
                  <a:pt x="1196" y="592"/>
                  <a:pt x="1205" y="583"/>
                </a:cubicBezTo>
                <a:cubicBezTo>
                  <a:pt x="1382" y="407"/>
                  <a:pt x="1382" y="407"/>
                  <a:pt x="1382" y="407"/>
                </a:cubicBezTo>
                <a:cubicBezTo>
                  <a:pt x="849" y="407"/>
                  <a:pt x="849" y="407"/>
                  <a:pt x="849" y="407"/>
                </a:cubicBezTo>
                <a:cubicBezTo>
                  <a:pt x="824" y="407"/>
                  <a:pt x="804" y="387"/>
                  <a:pt x="804" y="362"/>
                </a:cubicBezTo>
                <a:cubicBezTo>
                  <a:pt x="804" y="337"/>
                  <a:pt x="824" y="317"/>
                  <a:pt x="849" y="317"/>
                </a:cubicBezTo>
                <a:cubicBezTo>
                  <a:pt x="1382" y="317"/>
                  <a:pt x="1382" y="317"/>
                  <a:pt x="1382" y="317"/>
                </a:cubicBezTo>
                <a:cubicBezTo>
                  <a:pt x="1205" y="140"/>
                  <a:pt x="1205" y="140"/>
                  <a:pt x="1205" y="140"/>
                </a:cubicBezTo>
                <a:cubicBezTo>
                  <a:pt x="1196" y="132"/>
                  <a:pt x="1192" y="120"/>
                  <a:pt x="1192" y="109"/>
                </a:cubicBezTo>
                <a:cubicBezTo>
                  <a:pt x="1192" y="97"/>
                  <a:pt x="1196" y="85"/>
                  <a:pt x="1205" y="77"/>
                </a:cubicBezTo>
                <a:cubicBezTo>
                  <a:pt x="1213" y="68"/>
                  <a:pt x="1225" y="64"/>
                  <a:pt x="1237" y="64"/>
                </a:cubicBezTo>
                <a:cubicBezTo>
                  <a:pt x="1248" y="64"/>
                  <a:pt x="1260" y="68"/>
                  <a:pt x="1268" y="77"/>
                </a:cubicBezTo>
                <a:lnTo>
                  <a:pt x="1521" y="330"/>
                </a:lnTo>
                <a:close/>
                <a:moveTo>
                  <a:pt x="1400" y="846"/>
                </a:moveTo>
                <a:cubicBezTo>
                  <a:pt x="945" y="846"/>
                  <a:pt x="945" y="846"/>
                  <a:pt x="945" y="846"/>
                </a:cubicBezTo>
                <a:cubicBezTo>
                  <a:pt x="871" y="846"/>
                  <a:pt x="810" y="906"/>
                  <a:pt x="810" y="981"/>
                </a:cubicBezTo>
                <a:cubicBezTo>
                  <a:pt x="810" y="1435"/>
                  <a:pt x="810" y="1435"/>
                  <a:pt x="810" y="1435"/>
                </a:cubicBezTo>
                <a:cubicBezTo>
                  <a:pt x="810" y="1510"/>
                  <a:pt x="871" y="1570"/>
                  <a:pt x="945" y="1570"/>
                </a:cubicBezTo>
                <a:cubicBezTo>
                  <a:pt x="1400" y="1570"/>
                  <a:pt x="1400" y="1570"/>
                  <a:pt x="1400" y="1570"/>
                </a:cubicBezTo>
                <a:cubicBezTo>
                  <a:pt x="1474" y="1570"/>
                  <a:pt x="1534" y="1510"/>
                  <a:pt x="1534" y="1435"/>
                </a:cubicBezTo>
                <a:cubicBezTo>
                  <a:pt x="1534" y="981"/>
                  <a:pt x="1534" y="981"/>
                  <a:pt x="1534" y="981"/>
                </a:cubicBezTo>
                <a:cubicBezTo>
                  <a:pt x="1534" y="906"/>
                  <a:pt x="1474" y="846"/>
                  <a:pt x="1400" y="846"/>
                </a:cubicBezTo>
                <a:close/>
                <a:moveTo>
                  <a:pt x="1400" y="1480"/>
                </a:moveTo>
                <a:cubicBezTo>
                  <a:pt x="945" y="1480"/>
                  <a:pt x="945" y="1480"/>
                  <a:pt x="945" y="1480"/>
                </a:cubicBezTo>
                <a:cubicBezTo>
                  <a:pt x="920" y="1480"/>
                  <a:pt x="900" y="1460"/>
                  <a:pt x="900" y="1435"/>
                </a:cubicBezTo>
                <a:cubicBezTo>
                  <a:pt x="900" y="981"/>
                  <a:pt x="900" y="981"/>
                  <a:pt x="900" y="981"/>
                </a:cubicBezTo>
                <a:cubicBezTo>
                  <a:pt x="900" y="956"/>
                  <a:pt x="920" y="936"/>
                  <a:pt x="945" y="936"/>
                </a:cubicBezTo>
                <a:cubicBezTo>
                  <a:pt x="1400" y="936"/>
                  <a:pt x="1400" y="936"/>
                  <a:pt x="1400" y="936"/>
                </a:cubicBezTo>
                <a:cubicBezTo>
                  <a:pt x="1424" y="936"/>
                  <a:pt x="1445" y="956"/>
                  <a:pt x="1445" y="981"/>
                </a:cubicBezTo>
                <a:cubicBezTo>
                  <a:pt x="1445" y="1435"/>
                  <a:pt x="1445" y="1435"/>
                  <a:pt x="1445" y="1435"/>
                </a:cubicBezTo>
                <a:cubicBezTo>
                  <a:pt x="1445" y="1439"/>
                  <a:pt x="1445" y="1439"/>
                  <a:pt x="1445" y="1439"/>
                </a:cubicBezTo>
                <a:cubicBezTo>
                  <a:pt x="1443" y="1462"/>
                  <a:pt x="1424" y="1480"/>
                  <a:pt x="1400" y="1480"/>
                </a:cubicBezTo>
                <a:close/>
                <a:moveTo>
                  <a:pt x="690" y="1253"/>
                </a:moveTo>
                <a:cubicBezTo>
                  <a:pt x="157" y="1253"/>
                  <a:pt x="157" y="1253"/>
                  <a:pt x="157" y="1253"/>
                </a:cubicBezTo>
                <a:cubicBezTo>
                  <a:pt x="334" y="1430"/>
                  <a:pt x="334" y="1430"/>
                  <a:pt x="334" y="1430"/>
                </a:cubicBezTo>
                <a:cubicBezTo>
                  <a:pt x="343" y="1438"/>
                  <a:pt x="347" y="1449"/>
                  <a:pt x="347" y="1461"/>
                </a:cubicBezTo>
                <a:cubicBezTo>
                  <a:pt x="347" y="1473"/>
                  <a:pt x="343" y="1484"/>
                  <a:pt x="334" y="1493"/>
                </a:cubicBezTo>
                <a:cubicBezTo>
                  <a:pt x="326" y="1501"/>
                  <a:pt x="314" y="1506"/>
                  <a:pt x="302" y="1506"/>
                </a:cubicBezTo>
                <a:cubicBezTo>
                  <a:pt x="290" y="1506"/>
                  <a:pt x="279" y="1501"/>
                  <a:pt x="271" y="1492"/>
                </a:cubicBezTo>
                <a:cubicBezTo>
                  <a:pt x="18" y="1239"/>
                  <a:pt x="18" y="1239"/>
                  <a:pt x="18" y="1239"/>
                </a:cubicBezTo>
                <a:cubicBezTo>
                  <a:pt x="0" y="1222"/>
                  <a:pt x="0" y="1194"/>
                  <a:pt x="18" y="1176"/>
                </a:cubicBezTo>
                <a:cubicBezTo>
                  <a:pt x="271" y="923"/>
                  <a:pt x="271" y="923"/>
                  <a:pt x="271" y="923"/>
                </a:cubicBezTo>
                <a:cubicBezTo>
                  <a:pt x="279" y="914"/>
                  <a:pt x="291" y="910"/>
                  <a:pt x="302" y="910"/>
                </a:cubicBezTo>
                <a:cubicBezTo>
                  <a:pt x="314" y="910"/>
                  <a:pt x="326" y="914"/>
                  <a:pt x="334" y="923"/>
                </a:cubicBezTo>
                <a:cubicBezTo>
                  <a:pt x="343" y="931"/>
                  <a:pt x="347" y="943"/>
                  <a:pt x="347" y="955"/>
                </a:cubicBezTo>
                <a:cubicBezTo>
                  <a:pt x="347" y="967"/>
                  <a:pt x="343" y="978"/>
                  <a:pt x="334" y="986"/>
                </a:cubicBezTo>
                <a:cubicBezTo>
                  <a:pt x="157" y="1163"/>
                  <a:pt x="157" y="1163"/>
                  <a:pt x="157" y="1163"/>
                </a:cubicBezTo>
                <a:cubicBezTo>
                  <a:pt x="690" y="1163"/>
                  <a:pt x="690" y="1163"/>
                  <a:pt x="690" y="1163"/>
                </a:cubicBezTo>
                <a:cubicBezTo>
                  <a:pt x="715" y="1163"/>
                  <a:pt x="735" y="1183"/>
                  <a:pt x="735" y="1208"/>
                </a:cubicBezTo>
                <a:cubicBezTo>
                  <a:pt x="735" y="1233"/>
                  <a:pt x="715" y="1253"/>
                  <a:pt x="690" y="125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4" name="Freeform 171"/>
          <p:cNvSpPr>
            <a:spLocks noEditPoints="1"/>
          </p:cNvSpPr>
          <p:nvPr/>
        </p:nvSpPr>
        <p:spPr bwMode="auto">
          <a:xfrm>
            <a:off x="12886441" y="7382043"/>
            <a:ext cx="828728" cy="830658"/>
          </a:xfrm>
          <a:custGeom>
            <a:avLst/>
            <a:gdLst>
              <a:gd name="T0" fmla="*/ 0 w 1576"/>
              <a:gd name="T1" fmla="*/ 432 h 1580"/>
              <a:gd name="T2" fmla="*/ 498 w 1576"/>
              <a:gd name="T3" fmla="*/ 119 h 1580"/>
              <a:gd name="T4" fmla="*/ 456 w 1576"/>
              <a:gd name="T5" fmla="*/ 14 h 1580"/>
              <a:gd name="T6" fmla="*/ 519 w 1576"/>
              <a:gd name="T7" fmla="*/ 14 h 1580"/>
              <a:gd name="T8" fmla="*/ 651 w 1576"/>
              <a:gd name="T9" fmla="*/ 164 h 1580"/>
              <a:gd name="T10" fmla="*/ 519 w 1576"/>
              <a:gd name="T11" fmla="*/ 315 h 1580"/>
              <a:gd name="T12" fmla="*/ 455 w 1576"/>
              <a:gd name="T13" fmla="*/ 315 h 1580"/>
              <a:gd name="T14" fmla="*/ 497 w 1576"/>
              <a:gd name="T15" fmla="*/ 209 h 1580"/>
              <a:gd name="T16" fmla="*/ 90 w 1576"/>
              <a:gd name="T17" fmla="*/ 432 h 1580"/>
              <a:gd name="T18" fmla="*/ 45 w 1576"/>
              <a:gd name="T19" fmla="*/ 617 h 1580"/>
              <a:gd name="T20" fmla="*/ 734 w 1576"/>
              <a:gd name="T21" fmla="*/ 1580 h 1580"/>
              <a:gd name="T22" fmla="*/ 3 w 1576"/>
              <a:gd name="T23" fmla="*/ 1535 h 1580"/>
              <a:gd name="T24" fmla="*/ 48 w 1576"/>
              <a:gd name="T25" fmla="*/ 804 h 1580"/>
              <a:gd name="T26" fmla="*/ 779 w 1576"/>
              <a:gd name="T27" fmla="*/ 849 h 1580"/>
              <a:gd name="T28" fmla="*/ 734 w 1576"/>
              <a:gd name="T29" fmla="*/ 1580 h 1580"/>
              <a:gd name="T30" fmla="*/ 93 w 1576"/>
              <a:gd name="T31" fmla="*/ 894 h 1580"/>
              <a:gd name="T32" fmla="*/ 689 w 1576"/>
              <a:gd name="T33" fmla="*/ 1490 h 1580"/>
              <a:gd name="T34" fmla="*/ 1576 w 1576"/>
              <a:gd name="T35" fmla="*/ 1148 h 1580"/>
              <a:gd name="T36" fmla="*/ 1531 w 1576"/>
              <a:gd name="T37" fmla="*/ 963 h 1580"/>
              <a:gd name="T38" fmla="*/ 1486 w 1576"/>
              <a:gd name="T39" fmla="*/ 1148 h 1580"/>
              <a:gd name="T40" fmla="*/ 1078 w 1576"/>
              <a:gd name="T41" fmla="*/ 1371 h 1580"/>
              <a:gd name="T42" fmla="*/ 1121 w 1576"/>
              <a:gd name="T43" fmla="*/ 1265 h 1580"/>
              <a:gd name="T44" fmla="*/ 1057 w 1576"/>
              <a:gd name="T45" fmla="*/ 1265 h 1580"/>
              <a:gd name="T46" fmla="*/ 926 w 1576"/>
              <a:gd name="T47" fmla="*/ 1416 h 1580"/>
              <a:gd name="T48" fmla="*/ 1057 w 1576"/>
              <a:gd name="T49" fmla="*/ 1567 h 1580"/>
              <a:gd name="T50" fmla="*/ 1121 w 1576"/>
              <a:gd name="T51" fmla="*/ 1567 h 1580"/>
              <a:gd name="T52" fmla="*/ 1121 w 1576"/>
              <a:gd name="T53" fmla="*/ 1503 h 1580"/>
              <a:gd name="T54" fmla="*/ 1263 w 1576"/>
              <a:gd name="T55" fmla="*/ 1461 h 1580"/>
              <a:gd name="T56" fmla="*/ 798 w 1576"/>
              <a:gd name="T57" fmla="*/ 732 h 1580"/>
              <a:gd name="T58" fmla="*/ 843 w 1576"/>
              <a:gd name="T59" fmla="*/ 1 h 1580"/>
              <a:gd name="T60" fmla="*/ 1573 w 1576"/>
              <a:gd name="T61" fmla="*/ 46 h 1580"/>
              <a:gd name="T62" fmla="*/ 1528 w 1576"/>
              <a:gd name="T63" fmla="*/ 776 h 1580"/>
              <a:gd name="T64" fmla="*/ 798 w 1576"/>
              <a:gd name="T65" fmla="*/ 732 h 1580"/>
              <a:gd name="T66" fmla="*/ 1483 w 1576"/>
              <a:gd name="T67" fmla="*/ 687 h 1580"/>
              <a:gd name="T68" fmla="*/ 887 w 1576"/>
              <a:gd name="T69" fmla="*/ 90 h 1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76" h="1580">
                <a:moveTo>
                  <a:pt x="0" y="573"/>
                </a:moveTo>
                <a:cubicBezTo>
                  <a:pt x="0" y="432"/>
                  <a:pt x="0" y="432"/>
                  <a:pt x="0" y="432"/>
                </a:cubicBezTo>
                <a:cubicBezTo>
                  <a:pt x="0" y="260"/>
                  <a:pt x="141" y="120"/>
                  <a:pt x="313" y="119"/>
                </a:cubicBezTo>
                <a:cubicBezTo>
                  <a:pt x="498" y="119"/>
                  <a:pt x="498" y="119"/>
                  <a:pt x="498" y="119"/>
                </a:cubicBezTo>
                <a:cubicBezTo>
                  <a:pt x="456" y="77"/>
                  <a:pt x="456" y="77"/>
                  <a:pt x="456" y="77"/>
                </a:cubicBezTo>
                <a:cubicBezTo>
                  <a:pt x="438" y="59"/>
                  <a:pt x="438" y="31"/>
                  <a:pt x="456" y="14"/>
                </a:cubicBezTo>
                <a:cubicBezTo>
                  <a:pt x="464" y="5"/>
                  <a:pt x="475" y="0"/>
                  <a:pt x="487" y="0"/>
                </a:cubicBezTo>
                <a:cubicBezTo>
                  <a:pt x="499" y="0"/>
                  <a:pt x="510" y="5"/>
                  <a:pt x="519" y="14"/>
                </a:cubicBezTo>
                <a:cubicBezTo>
                  <a:pt x="638" y="132"/>
                  <a:pt x="638" y="132"/>
                  <a:pt x="638" y="132"/>
                </a:cubicBezTo>
                <a:cubicBezTo>
                  <a:pt x="646" y="141"/>
                  <a:pt x="651" y="152"/>
                  <a:pt x="651" y="164"/>
                </a:cubicBezTo>
                <a:cubicBezTo>
                  <a:pt x="651" y="176"/>
                  <a:pt x="646" y="187"/>
                  <a:pt x="638" y="196"/>
                </a:cubicBezTo>
                <a:cubicBezTo>
                  <a:pt x="519" y="315"/>
                  <a:pt x="519" y="315"/>
                  <a:pt x="519" y="315"/>
                </a:cubicBezTo>
                <a:cubicBezTo>
                  <a:pt x="510" y="323"/>
                  <a:pt x="499" y="328"/>
                  <a:pt x="487" y="328"/>
                </a:cubicBezTo>
                <a:cubicBezTo>
                  <a:pt x="475" y="328"/>
                  <a:pt x="464" y="323"/>
                  <a:pt x="455" y="315"/>
                </a:cubicBezTo>
                <a:cubicBezTo>
                  <a:pt x="438" y="297"/>
                  <a:pt x="438" y="269"/>
                  <a:pt x="455" y="251"/>
                </a:cubicBezTo>
                <a:cubicBezTo>
                  <a:pt x="497" y="209"/>
                  <a:pt x="497" y="209"/>
                  <a:pt x="497" y="209"/>
                </a:cubicBezTo>
                <a:cubicBezTo>
                  <a:pt x="313" y="209"/>
                  <a:pt x="313" y="209"/>
                  <a:pt x="313" y="209"/>
                </a:cubicBezTo>
                <a:cubicBezTo>
                  <a:pt x="190" y="209"/>
                  <a:pt x="90" y="309"/>
                  <a:pt x="90" y="432"/>
                </a:cubicBezTo>
                <a:cubicBezTo>
                  <a:pt x="90" y="573"/>
                  <a:pt x="90" y="573"/>
                  <a:pt x="90" y="573"/>
                </a:cubicBezTo>
                <a:cubicBezTo>
                  <a:pt x="90" y="597"/>
                  <a:pt x="70" y="617"/>
                  <a:pt x="45" y="617"/>
                </a:cubicBezTo>
                <a:cubicBezTo>
                  <a:pt x="20" y="617"/>
                  <a:pt x="0" y="597"/>
                  <a:pt x="0" y="573"/>
                </a:cubicBezTo>
                <a:close/>
                <a:moveTo>
                  <a:pt x="734" y="1580"/>
                </a:moveTo>
                <a:cubicBezTo>
                  <a:pt x="48" y="1580"/>
                  <a:pt x="48" y="1580"/>
                  <a:pt x="48" y="1580"/>
                </a:cubicBezTo>
                <a:cubicBezTo>
                  <a:pt x="23" y="1580"/>
                  <a:pt x="3" y="1560"/>
                  <a:pt x="3" y="1535"/>
                </a:cubicBezTo>
                <a:cubicBezTo>
                  <a:pt x="3" y="849"/>
                  <a:pt x="3" y="849"/>
                  <a:pt x="3" y="849"/>
                </a:cubicBezTo>
                <a:cubicBezTo>
                  <a:pt x="3" y="824"/>
                  <a:pt x="23" y="804"/>
                  <a:pt x="48" y="804"/>
                </a:cubicBezTo>
                <a:cubicBezTo>
                  <a:pt x="734" y="804"/>
                  <a:pt x="734" y="804"/>
                  <a:pt x="734" y="804"/>
                </a:cubicBezTo>
                <a:cubicBezTo>
                  <a:pt x="758" y="804"/>
                  <a:pt x="778" y="824"/>
                  <a:pt x="779" y="849"/>
                </a:cubicBezTo>
                <a:cubicBezTo>
                  <a:pt x="779" y="1535"/>
                  <a:pt x="779" y="1535"/>
                  <a:pt x="779" y="1535"/>
                </a:cubicBezTo>
                <a:cubicBezTo>
                  <a:pt x="779" y="1560"/>
                  <a:pt x="759" y="1580"/>
                  <a:pt x="734" y="1580"/>
                </a:cubicBezTo>
                <a:close/>
                <a:moveTo>
                  <a:pt x="689" y="894"/>
                </a:moveTo>
                <a:cubicBezTo>
                  <a:pt x="93" y="894"/>
                  <a:pt x="93" y="894"/>
                  <a:pt x="93" y="894"/>
                </a:cubicBezTo>
                <a:cubicBezTo>
                  <a:pt x="93" y="1490"/>
                  <a:pt x="93" y="1490"/>
                  <a:pt x="93" y="1490"/>
                </a:cubicBezTo>
                <a:cubicBezTo>
                  <a:pt x="689" y="1490"/>
                  <a:pt x="689" y="1490"/>
                  <a:pt x="689" y="1490"/>
                </a:cubicBezTo>
                <a:lnTo>
                  <a:pt x="689" y="894"/>
                </a:lnTo>
                <a:close/>
                <a:moveTo>
                  <a:pt x="1576" y="1148"/>
                </a:moveTo>
                <a:cubicBezTo>
                  <a:pt x="1576" y="1008"/>
                  <a:pt x="1576" y="1008"/>
                  <a:pt x="1576" y="1008"/>
                </a:cubicBezTo>
                <a:cubicBezTo>
                  <a:pt x="1576" y="983"/>
                  <a:pt x="1556" y="963"/>
                  <a:pt x="1531" y="963"/>
                </a:cubicBezTo>
                <a:cubicBezTo>
                  <a:pt x="1506" y="963"/>
                  <a:pt x="1486" y="983"/>
                  <a:pt x="1486" y="1008"/>
                </a:cubicBezTo>
                <a:cubicBezTo>
                  <a:pt x="1486" y="1148"/>
                  <a:pt x="1486" y="1148"/>
                  <a:pt x="1486" y="1148"/>
                </a:cubicBezTo>
                <a:cubicBezTo>
                  <a:pt x="1486" y="1271"/>
                  <a:pt x="1386" y="1371"/>
                  <a:pt x="1263" y="1371"/>
                </a:cubicBezTo>
                <a:cubicBezTo>
                  <a:pt x="1078" y="1371"/>
                  <a:pt x="1078" y="1371"/>
                  <a:pt x="1078" y="1371"/>
                </a:cubicBezTo>
                <a:cubicBezTo>
                  <a:pt x="1121" y="1329"/>
                  <a:pt x="1121" y="1329"/>
                  <a:pt x="1121" y="1329"/>
                </a:cubicBezTo>
                <a:cubicBezTo>
                  <a:pt x="1138" y="1311"/>
                  <a:pt x="1138" y="1283"/>
                  <a:pt x="1121" y="1265"/>
                </a:cubicBezTo>
                <a:cubicBezTo>
                  <a:pt x="1112" y="1257"/>
                  <a:pt x="1101" y="1252"/>
                  <a:pt x="1089" y="1252"/>
                </a:cubicBezTo>
                <a:cubicBezTo>
                  <a:pt x="1077" y="1252"/>
                  <a:pt x="1066" y="1257"/>
                  <a:pt x="1057" y="1265"/>
                </a:cubicBezTo>
                <a:cubicBezTo>
                  <a:pt x="939" y="1384"/>
                  <a:pt x="939" y="1384"/>
                  <a:pt x="939" y="1384"/>
                </a:cubicBezTo>
                <a:cubicBezTo>
                  <a:pt x="930" y="1393"/>
                  <a:pt x="926" y="1404"/>
                  <a:pt x="926" y="1416"/>
                </a:cubicBezTo>
                <a:cubicBezTo>
                  <a:pt x="926" y="1428"/>
                  <a:pt x="930" y="1439"/>
                  <a:pt x="939" y="1448"/>
                </a:cubicBezTo>
                <a:cubicBezTo>
                  <a:pt x="1057" y="1567"/>
                  <a:pt x="1057" y="1567"/>
                  <a:pt x="1057" y="1567"/>
                </a:cubicBezTo>
                <a:cubicBezTo>
                  <a:pt x="1066" y="1575"/>
                  <a:pt x="1077" y="1580"/>
                  <a:pt x="1089" y="1580"/>
                </a:cubicBezTo>
                <a:cubicBezTo>
                  <a:pt x="1101" y="1580"/>
                  <a:pt x="1113" y="1575"/>
                  <a:pt x="1121" y="1567"/>
                </a:cubicBezTo>
                <a:cubicBezTo>
                  <a:pt x="1130" y="1558"/>
                  <a:pt x="1134" y="1547"/>
                  <a:pt x="1134" y="1535"/>
                </a:cubicBezTo>
                <a:cubicBezTo>
                  <a:pt x="1134" y="1523"/>
                  <a:pt x="1130" y="1512"/>
                  <a:pt x="1121" y="1503"/>
                </a:cubicBezTo>
                <a:cubicBezTo>
                  <a:pt x="1079" y="1461"/>
                  <a:pt x="1079" y="1461"/>
                  <a:pt x="1079" y="1461"/>
                </a:cubicBezTo>
                <a:cubicBezTo>
                  <a:pt x="1263" y="1461"/>
                  <a:pt x="1263" y="1461"/>
                  <a:pt x="1263" y="1461"/>
                </a:cubicBezTo>
                <a:cubicBezTo>
                  <a:pt x="1436" y="1461"/>
                  <a:pt x="1576" y="1321"/>
                  <a:pt x="1576" y="1148"/>
                </a:cubicBezTo>
                <a:close/>
                <a:moveTo>
                  <a:pt x="798" y="732"/>
                </a:moveTo>
                <a:cubicBezTo>
                  <a:pt x="798" y="46"/>
                  <a:pt x="798" y="46"/>
                  <a:pt x="798" y="46"/>
                </a:cubicBezTo>
                <a:cubicBezTo>
                  <a:pt x="798" y="21"/>
                  <a:pt x="818" y="1"/>
                  <a:pt x="843" y="1"/>
                </a:cubicBezTo>
                <a:cubicBezTo>
                  <a:pt x="1528" y="1"/>
                  <a:pt x="1528" y="1"/>
                  <a:pt x="1528" y="1"/>
                </a:cubicBezTo>
                <a:cubicBezTo>
                  <a:pt x="1553" y="1"/>
                  <a:pt x="1573" y="21"/>
                  <a:pt x="1573" y="46"/>
                </a:cubicBezTo>
                <a:cubicBezTo>
                  <a:pt x="1573" y="732"/>
                  <a:pt x="1573" y="732"/>
                  <a:pt x="1573" y="732"/>
                </a:cubicBezTo>
                <a:cubicBezTo>
                  <a:pt x="1573" y="756"/>
                  <a:pt x="1553" y="776"/>
                  <a:pt x="1528" y="776"/>
                </a:cubicBezTo>
                <a:cubicBezTo>
                  <a:pt x="843" y="776"/>
                  <a:pt x="843" y="776"/>
                  <a:pt x="843" y="776"/>
                </a:cubicBezTo>
                <a:cubicBezTo>
                  <a:pt x="818" y="776"/>
                  <a:pt x="798" y="756"/>
                  <a:pt x="798" y="732"/>
                </a:cubicBezTo>
                <a:close/>
                <a:moveTo>
                  <a:pt x="887" y="687"/>
                </a:moveTo>
                <a:cubicBezTo>
                  <a:pt x="1483" y="687"/>
                  <a:pt x="1483" y="687"/>
                  <a:pt x="1483" y="687"/>
                </a:cubicBezTo>
                <a:cubicBezTo>
                  <a:pt x="1483" y="90"/>
                  <a:pt x="1483" y="90"/>
                  <a:pt x="1483" y="90"/>
                </a:cubicBezTo>
                <a:cubicBezTo>
                  <a:pt x="887" y="90"/>
                  <a:pt x="887" y="90"/>
                  <a:pt x="887" y="90"/>
                </a:cubicBezTo>
                <a:lnTo>
                  <a:pt x="887" y="6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5" name="Freeform 172"/>
          <p:cNvSpPr>
            <a:spLocks noEditPoints="1"/>
          </p:cNvSpPr>
          <p:nvPr/>
        </p:nvSpPr>
        <p:spPr bwMode="auto">
          <a:xfrm>
            <a:off x="15116736" y="7397443"/>
            <a:ext cx="825506" cy="804258"/>
          </a:xfrm>
          <a:custGeom>
            <a:avLst/>
            <a:gdLst>
              <a:gd name="T0" fmla="*/ 1570 w 1570"/>
              <a:gd name="T1" fmla="*/ 1395 h 1530"/>
              <a:gd name="T2" fmla="*/ 1436 w 1570"/>
              <a:gd name="T3" fmla="*/ 806 h 1530"/>
              <a:gd name="T4" fmla="*/ 846 w 1570"/>
              <a:gd name="T5" fmla="*/ 941 h 1530"/>
              <a:gd name="T6" fmla="*/ 981 w 1570"/>
              <a:gd name="T7" fmla="*/ 1530 h 1530"/>
              <a:gd name="T8" fmla="*/ 1531 w 1570"/>
              <a:gd name="T9" fmla="*/ 1490 h 1530"/>
              <a:gd name="T10" fmla="*/ 936 w 1570"/>
              <a:gd name="T11" fmla="*/ 1395 h 1530"/>
              <a:gd name="T12" fmla="*/ 981 w 1570"/>
              <a:gd name="T13" fmla="*/ 896 h 1530"/>
              <a:gd name="T14" fmla="*/ 1481 w 1570"/>
              <a:gd name="T15" fmla="*/ 941 h 1530"/>
              <a:gd name="T16" fmla="*/ 1436 w 1570"/>
              <a:gd name="T17" fmla="*/ 1440 h 1530"/>
              <a:gd name="T18" fmla="*/ 1163 w 1570"/>
              <a:gd name="T19" fmla="*/ 686 h 1530"/>
              <a:gd name="T20" fmla="*/ 987 w 1570"/>
              <a:gd name="T21" fmla="*/ 330 h 1530"/>
              <a:gd name="T22" fmla="*/ 924 w 1570"/>
              <a:gd name="T23" fmla="*/ 330 h 1530"/>
              <a:gd name="T24" fmla="*/ 924 w 1570"/>
              <a:gd name="T25" fmla="*/ 266 h 1530"/>
              <a:gd name="T26" fmla="*/ 1209 w 1570"/>
              <a:gd name="T27" fmla="*/ 0 h 1530"/>
              <a:gd name="T28" fmla="*/ 1494 w 1570"/>
              <a:gd name="T29" fmla="*/ 266 h 1530"/>
              <a:gd name="T30" fmla="*/ 1494 w 1570"/>
              <a:gd name="T31" fmla="*/ 330 h 1530"/>
              <a:gd name="T32" fmla="*/ 1430 w 1570"/>
              <a:gd name="T33" fmla="*/ 330 h 1530"/>
              <a:gd name="T34" fmla="*/ 1253 w 1570"/>
              <a:gd name="T35" fmla="*/ 686 h 1530"/>
              <a:gd name="T36" fmla="*/ 1163 w 1570"/>
              <a:gd name="T37" fmla="*/ 686 h 1530"/>
              <a:gd name="T38" fmla="*/ 134 w 1570"/>
              <a:gd name="T39" fmla="*/ 1 h 1530"/>
              <a:gd name="T40" fmla="*/ 0 w 1570"/>
              <a:gd name="T41" fmla="*/ 590 h 1530"/>
              <a:gd name="T42" fmla="*/ 589 w 1570"/>
              <a:gd name="T43" fmla="*/ 724 h 1530"/>
              <a:gd name="T44" fmla="*/ 724 w 1570"/>
              <a:gd name="T45" fmla="*/ 141 h 1530"/>
              <a:gd name="T46" fmla="*/ 724 w 1570"/>
              <a:gd name="T47" fmla="*/ 135 h 1530"/>
              <a:gd name="T48" fmla="*/ 590 w 1570"/>
              <a:gd name="T49" fmla="*/ 635 h 1530"/>
              <a:gd name="T50" fmla="*/ 90 w 1570"/>
              <a:gd name="T51" fmla="*/ 590 h 1530"/>
              <a:gd name="T52" fmla="*/ 134 w 1570"/>
              <a:gd name="T53" fmla="*/ 90 h 1530"/>
              <a:gd name="T54" fmla="*/ 634 w 1570"/>
              <a:gd name="T55" fmla="*/ 135 h 1530"/>
              <a:gd name="T56" fmla="*/ 634 w 1570"/>
              <a:gd name="T57" fmla="*/ 593 h 1530"/>
              <a:gd name="T58" fmla="*/ 647 w 1570"/>
              <a:gd name="T59" fmla="*/ 1201 h 1530"/>
              <a:gd name="T60" fmla="*/ 394 w 1570"/>
              <a:gd name="T61" fmla="*/ 1517 h 1530"/>
              <a:gd name="T62" fmla="*/ 330 w 1570"/>
              <a:gd name="T63" fmla="*/ 1517 h 1530"/>
              <a:gd name="T64" fmla="*/ 77 w 1570"/>
              <a:gd name="T65" fmla="*/ 1201 h 1530"/>
              <a:gd name="T66" fmla="*/ 140 w 1570"/>
              <a:gd name="T67" fmla="*/ 1201 h 1530"/>
              <a:gd name="T68" fmla="*/ 317 w 1570"/>
              <a:gd name="T69" fmla="*/ 844 h 1530"/>
              <a:gd name="T70" fmla="*/ 407 w 1570"/>
              <a:gd name="T71" fmla="*/ 844 h 1530"/>
              <a:gd name="T72" fmla="*/ 584 w 1570"/>
              <a:gd name="T73" fmla="*/ 1201 h 1530"/>
              <a:gd name="T74" fmla="*/ 647 w 1570"/>
              <a:gd name="T75" fmla="*/ 1201 h 1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70" h="1530">
                <a:moveTo>
                  <a:pt x="1531" y="1490"/>
                </a:moveTo>
                <a:cubicBezTo>
                  <a:pt x="1556" y="1465"/>
                  <a:pt x="1570" y="1431"/>
                  <a:pt x="1570" y="1395"/>
                </a:cubicBezTo>
                <a:cubicBezTo>
                  <a:pt x="1570" y="941"/>
                  <a:pt x="1570" y="941"/>
                  <a:pt x="1570" y="941"/>
                </a:cubicBezTo>
                <a:cubicBezTo>
                  <a:pt x="1570" y="866"/>
                  <a:pt x="1510" y="806"/>
                  <a:pt x="1436" y="806"/>
                </a:cubicBezTo>
                <a:cubicBezTo>
                  <a:pt x="981" y="806"/>
                  <a:pt x="981" y="806"/>
                  <a:pt x="981" y="806"/>
                </a:cubicBezTo>
                <a:cubicBezTo>
                  <a:pt x="907" y="806"/>
                  <a:pt x="846" y="866"/>
                  <a:pt x="846" y="941"/>
                </a:cubicBezTo>
                <a:cubicBezTo>
                  <a:pt x="846" y="1395"/>
                  <a:pt x="846" y="1395"/>
                  <a:pt x="846" y="1395"/>
                </a:cubicBezTo>
                <a:cubicBezTo>
                  <a:pt x="846" y="1469"/>
                  <a:pt x="907" y="1530"/>
                  <a:pt x="981" y="1530"/>
                </a:cubicBezTo>
                <a:cubicBezTo>
                  <a:pt x="981" y="1530"/>
                  <a:pt x="1436" y="1530"/>
                  <a:pt x="1436" y="1530"/>
                </a:cubicBezTo>
                <a:cubicBezTo>
                  <a:pt x="1472" y="1530"/>
                  <a:pt x="1506" y="1516"/>
                  <a:pt x="1531" y="1490"/>
                </a:cubicBezTo>
                <a:close/>
                <a:moveTo>
                  <a:pt x="981" y="1440"/>
                </a:moveTo>
                <a:cubicBezTo>
                  <a:pt x="956" y="1440"/>
                  <a:pt x="936" y="1420"/>
                  <a:pt x="936" y="1395"/>
                </a:cubicBezTo>
                <a:cubicBezTo>
                  <a:pt x="936" y="941"/>
                  <a:pt x="936" y="941"/>
                  <a:pt x="936" y="941"/>
                </a:cubicBezTo>
                <a:cubicBezTo>
                  <a:pt x="936" y="916"/>
                  <a:pt x="956" y="896"/>
                  <a:pt x="981" y="896"/>
                </a:cubicBezTo>
                <a:cubicBezTo>
                  <a:pt x="1436" y="896"/>
                  <a:pt x="1436" y="896"/>
                  <a:pt x="1436" y="896"/>
                </a:cubicBezTo>
                <a:cubicBezTo>
                  <a:pt x="1460" y="896"/>
                  <a:pt x="1481" y="916"/>
                  <a:pt x="1481" y="941"/>
                </a:cubicBezTo>
                <a:cubicBezTo>
                  <a:pt x="1481" y="1395"/>
                  <a:pt x="1481" y="1395"/>
                  <a:pt x="1481" y="1395"/>
                </a:cubicBezTo>
                <a:cubicBezTo>
                  <a:pt x="1481" y="1420"/>
                  <a:pt x="1460" y="1440"/>
                  <a:pt x="1436" y="1440"/>
                </a:cubicBezTo>
                <a:lnTo>
                  <a:pt x="981" y="1440"/>
                </a:lnTo>
                <a:close/>
                <a:moveTo>
                  <a:pt x="1163" y="686"/>
                </a:moveTo>
                <a:cubicBezTo>
                  <a:pt x="1163" y="153"/>
                  <a:pt x="1163" y="153"/>
                  <a:pt x="1163" y="153"/>
                </a:cubicBezTo>
                <a:cubicBezTo>
                  <a:pt x="987" y="330"/>
                  <a:pt x="987" y="330"/>
                  <a:pt x="987" y="330"/>
                </a:cubicBezTo>
                <a:cubicBezTo>
                  <a:pt x="978" y="338"/>
                  <a:pt x="967" y="343"/>
                  <a:pt x="955" y="343"/>
                </a:cubicBezTo>
                <a:cubicBezTo>
                  <a:pt x="943" y="343"/>
                  <a:pt x="932" y="338"/>
                  <a:pt x="924" y="330"/>
                </a:cubicBezTo>
                <a:cubicBezTo>
                  <a:pt x="915" y="321"/>
                  <a:pt x="910" y="310"/>
                  <a:pt x="910" y="298"/>
                </a:cubicBezTo>
                <a:cubicBezTo>
                  <a:pt x="911" y="286"/>
                  <a:pt x="916" y="275"/>
                  <a:pt x="924" y="266"/>
                </a:cubicBezTo>
                <a:cubicBezTo>
                  <a:pt x="1177" y="13"/>
                  <a:pt x="1177" y="13"/>
                  <a:pt x="1177" y="13"/>
                </a:cubicBezTo>
                <a:cubicBezTo>
                  <a:pt x="1186" y="5"/>
                  <a:pt x="1197" y="0"/>
                  <a:pt x="1209" y="0"/>
                </a:cubicBezTo>
                <a:cubicBezTo>
                  <a:pt x="1221" y="0"/>
                  <a:pt x="1232" y="5"/>
                  <a:pt x="1241" y="13"/>
                </a:cubicBezTo>
                <a:cubicBezTo>
                  <a:pt x="1494" y="266"/>
                  <a:pt x="1494" y="266"/>
                  <a:pt x="1494" y="266"/>
                </a:cubicBezTo>
                <a:cubicBezTo>
                  <a:pt x="1502" y="275"/>
                  <a:pt x="1507" y="286"/>
                  <a:pt x="1507" y="298"/>
                </a:cubicBezTo>
                <a:cubicBezTo>
                  <a:pt x="1507" y="310"/>
                  <a:pt x="1502" y="321"/>
                  <a:pt x="1494" y="330"/>
                </a:cubicBezTo>
                <a:cubicBezTo>
                  <a:pt x="1485" y="338"/>
                  <a:pt x="1474" y="343"/>
                  <a:pt x="1462" y="343"/>
                </a:cubicBezTo>
                <a:cubicBezTo>
                  <a:pt x="1450" y="343"/>
                  <a:pt x="1439" y="338"/>
                  <a:pt x="1430" y="330"/>
                </a:cubicBezTo>
                <a:cubicBezTo>
                  <a:pt x="1253" y="153"/>
                  <a:pt x="1253" y="153"/>
                  <a:pt x="1253" y="153"/>
                </a:cubicBezTo>
                <a:cubicBezTo>
                  <a:pt x="1253" y="686"/>
                  <a:pt x="1253" y="686"/>
                  <a:pt x="1253" y="686"/>
                </a:cubicBezTo>
                <a:cubicBezTo>
                  <a:pt x="1253" y="711"/>
                  <a:pt x="1233" y="731"/>
                  <a:pt x="1208" y="731"/>
                </a:cubicBezTo>
                <a:cubicBezTo>
                  <a:pt x="1184" y="731"/>
                  <a:pt x="1163" y="711"/>
                  <a:pt x="1163" y="686"/>
                </a:cubicBezTo>
                <a:close/>
                <a:moveTo>
                  <a:pt x="590" y="1"/>
                </a:moveTo>
                <a:cubicBezTo>
                  <a:pt x="134" y="1"/>
                  <a:pt x="134" y="1"/>
                  <a:pt x="134" y="1"/>
                </a:cubicBezTo>
                <a:cubicBezTo>
                  <a:pt x="60" y="1"/>
                  <a:pt x="0" y="61"/>
                  <a:pt x="0" y="135"/>
                </a:cubicBezTo>
                <a:cubicBezTo>
                  <a:pt x="0" y="590"/>
                  <a:pt x="0" y="590"/>
                  <a:pt x="0" y="590"/>
                </a:cubicBezTo>
                <a:cubicBezTo>
                  <a:pt x="0" y="664"/>
                  <a:pt x="60" y="724"/>
                  <a:pt x="134" y="724"/>
                </a:cubicBezTo>
                <a:cubicBezTo>
                  <a:pt x="589" y="724"/>
                  <a:pt x="589" y="724"/>
                  <a:pt x="589" y="724"/>
                </a:cubicBezTo>
                <a:cubicBezTo>
                  <a:pt x="663" y="724"/>
                  <a:pt x="724" y="664"/>
                  <a:pt x="724" y="590"/>
                </a:cubicBezTo>
                <a:cubicBezTo>
                  <a:pt x="724" y="141"/>
                  <a:pt x="724" y="141"/>
                  <a:pt x="724" y="141"/>
                </a:cubicBezTo>
                <a:cubicBezTo>
                  <a:pt x="724" y="141"/>
                  <a:pt x="724" y="141"/>
                  <a:pt x="724" y="141"/>
                </a:cubicBezTo>
                <a:cubicBezTo>
                  <a:pt x="724" y="135"/>
                  <a:pt x="724" y="135"/>
                  <a:pt x="724" y="135"/>
                </a:cubicBezTo>
                <a:cubicBezTo>
                  <a:pt x="724" y="61"/>
                  <a:pt x="664" y="1"/>
                  <a:pt x="590" y="1"/>
                </a:cubicBezTo>
                <a:close/>
                <a:moveTo>
                  <a:pt x="590" y="635"/>
                </a:moveTo>
                <a:cubicBezTo>
                  <a:pt x="134" y="635"/>
                  <a:pt x="134" y="635"/>
                  <a:pt x="134" y="635"/>
                </a:cubicBezTo>
                <a:cubicBezTo>
                  <a:pt x="110" y="635"/>
                  <a:pt x="90" y="615"/>
                  <a:pt x="90" y="590"/>
                </a:cubicBezTo>
                <a:cubicBezTo>
                  <a:pt x="90" y="135"/>
                  <a:pt x="90" y="135"/>
                  <a:pt x="90" y="135"/>
                </a:cubicBezTo>
                <a:cubicBezTo>
                  <a:pt x="90" y="110"/>
                  <a:pt x="110" y="90"/>
                  <a:pt x="134" y="90"/>
                </a:cubicBezTo>
                <a:cubicBezTo>
                  <a:pt x="589" y="90"/>
                  <a:pt x="589" y="90"/>
                  <a:pt x="589" y="90"/>
                </a:cubicBezTo>
                <a:cubicBezTo>
                  <a:pt x="614" y="90"/>
                  <a:pt x="634" y="110"/>
                  <a:pt x="634" y="135"/>
                </a:cubicBezTo>
                <a:cubicBezTo>
                  <a:pt x="634" y="590"/>
                  <a:pt x="634" y="590"/>
                  <a:pt x="634" y="590"/>
                </a:cubicBezTo>
                <a:cubicBezTo>
                  <a:pt x="634" y="593"/>
                  <a:pt x="634" y="593"/>
                  <a:pt x="634" y="593"/>
                </a:cubicBezTo>
                <a:cubicBezTo>
                  <a:pt x="633" y="616"/>
                  <a:pt x="613" y="635"/>
                  <a:pt x="590" y="635"/>
                </a:cubicBezTo>
                <a:close/>
                <a:moveTo>
                  <a:pt x="647" y="1201"/>
                </a:moveTo>
                <a:cubicBezTo>
                  <a:pt x="664" y="1218"/>
                  <a:pt x="664" y="1246"/>
                  <a:pt x="647" y="1264"/>
                </a:cubicBezTo>
                <a:cubicBezTo>
                  <a:pt x="394" y="1517"/>
                  <a:pt x="394" y="1517"/>
                  <a:pt x="394" y="1517"/>
                </a:cubicBezTo>
                <a:cubicBezTo>
                  <a:pt x="385" y="1525"/>
                  <a:pt x="374" y="1530"/>
                  <a:pt x="362" y="1530"/>
                </a:cubicBezTo>
                <a:cubicBezTo>
                  <a:pt x="350" y="1530"/>
                  <a:pt x="339" y="1525"/>
                  <a:pt x="330" y="1517"/>
                </a:cubicBezTo>
                <a:cubicBezTo>
                  <a:pt x="77" y="1264"/>
                  <a:pt x="77" y="1264"/>
                  <a:pt x="77" y="1264"/>
                </a:cubicBezTo>
                <a:cubicBezTo>
                  <a:pt x="60" y="1246"/>
                  <a:pt x="60" y="1218"/>
                  <a:pt x="77" y="1201"/>
                </a:cubicBezTo>
                <a:cubicBezTo>
                  <a:pt x="86" y="1192"/>
                  <a:pt x="97" y="1187"/>
                  <a:pt x="109" y="1187"/>
                </a:cubicBezTo>
                <a:cubicBezTo>
                  <a:pt x="121" y="1187"/>
                  <a:pt x="132" y="1192"/>
                  <a:pt x="140" y="1201"/>
                </a:cubicBezTo>
                <a:cubicBezTo>
                  <a:pt x="317" y="1377"/>
                  <a:pt x="317" y="1377"/>
                  <a:pt x="317" y="1377"/>
                </a:cubicBezTo>
                <a:cubicBezTo>
                  <a:pt x="317" y="844"/>
                  <a:pt x="317" y="844"/>
                  <a:pt x="317" y="844"/>
                </a:cubicBezTo>
                <a:cubicBezTo>
                  <a:pt x="317" y="819"/>
                  <a:pt x="337" y="799"/>
                  <a:pt x="362" y="799"/>
                </a:cubicBezTo>
                <a:cubicBezTo>
                  <a:pt x="387" y="799"/>
                  <a:pt x="407" y="819"/>
                  <a:pt x="407" y="844"/>
                </a:cubicBezTo>
                <a:cubicBezTo>
                  <a:pt x="407" y="1377"/>
                  <a:pt x="407" y="1377"/>
                  <a:pt x="407" y="1377"/>
                </a:cubicBezTo>
                <a:cubicBezTo>
                  <a:pt x="584" y="1201"/>
                  <a:pt x="584" y="1201"/>
                  <a:pt x="584" y="1201"/>
                </a:cubicBezTo>
                <a:cubicBezTo>
                  <a:pt x="592" y="1192"/>
                  <a:pt x="603" y="1187"/>
                  <a:pt x="615" y="1187"/>
                </a:cubicBezTo>
                <a:cubicBezTo>
                  <a:pt x="627" y="1187"/>
                  <a:pt x="638" y="1192"/>
                  <a:pt x="647" y="120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39" name="Freeform 166"/>
          <p:cNvSpPr>
            <a:spLocks noEditPoints="1"/>
          </p:cNvSpPr>
          <p:nvPr/>
        </p:nvSpPr>
        <p:spPr bwMode="auto">
          <a:xfrm>
            <a:off x="1749063" y="7383921"/>
            <a:ext cx="835488" cy="827442"/>
          </a:xfrm>
          <a:custGeom>
            <a:avLst/>
            <a:gdLst>
              <a:gd name="T0" fmla="*/ 1205 w 1589"/>
              <a:gd name="T1" fmla="*/ 887 h 1574"/>
              <a:gd name="T2" fmla="*/ 973 w 1589"/>
              <a:gd name="T3" fmla="*/ 1053 h 1574"/>
              <a:gd name="T4" fmla="*/ 909 w 1589"/>
              <a:gd name="T5" fmla="*/ 1019 h 1574"/>
              <a:gd name="T6" fmla="*/ 520 w 1589"/>
              <a:gd name="T7" fmla="*/ 600 h 1574"/>
              <a:gd name="T8" fmla="*/ 604 w 1589"/>
              <a:gd name="T9" fmla="*/ 518 h 1574"/>
              <a:gd name="T10" fmla="*/ 633 w 1589"/>
              <a:gd name="T11" fmla="*/ 488 h 1574"/>
              <a:gd name="T12" fmla="*/ 633 w 1589"/>
              <a:gd name="T13" fmla="*/ 247 h 1574"/>
              <a:gd name="T14" fmla="*/ 504 w 1589"/>
              <a:gd name="T15" fmla="*/ 117 h 1574"/>
              <a:gd name="T16" fmla="*/ 321 w 1589"/>
              <a:gd name="T17" fmla="*/ 0 h 1574"/>
              <a:gd name="T18" fmla="*/ 82 w 1589"/>
              <a:gd name="T19" fmla="*/ 173 h 1574"/>
              <a:gd name="T20" fmla="*/ 51 w 1589"/>
              <a:gd name="T21" fmla="*/ 597 h 1574"/>
              <a:gd name="T22" fmla="*/ 874 w 1589"/>
              <a:gd name="T23" fmla="*/ 1481 h 1574"/>
              <a:gd name="T24" fmla="*/ 1207 w 1589"/>
              <a:gd name="T25" fmla="*/ 1574 h 1574"/>
              <a:gd name="T26" fmla="*/ 1410 w 1589"/>
              <a:gd name="T27" fmla="*/ 1485 h 1574"/>
              <a:gd name="T28" fmla="*/ 1479 w 1589"/>
              <a:gd name="T29" fmla="*/ 1414 h 1574"/>
              <a:gd name="T30" fmla="*/ 1517 w 1589"/>
              <a:gd name="T31" fmla="*/ 1135 h 1574"/>
              <a:gd name="T32" fmla="*/ 1453 w 1589"/>
              <a:gd name="T33" fmla="*/ 1313 h 1574"/>
              <a:gd name="T34" fmla="*/ 1403 w 1589"/>
              <a:gd name="T35" fmla="*/ 1362 h 1574"/>
              <a:gd name="T36" fmla="*/ 1207 w 1589"/>
              <a:gd name="T37" fmla="*/ 1483 h 1574"/>
              <a:gd name="T38" fmla="*/ 913 w 1589"/>
              <a:gd name="T39" fmla="*/ 1400 h 1574"/>
              <a:gd name="T40" fmla="*/ 135 w 1589"/>
              <a:gd name="T41" fmla="*/ 565 h 1574"/>
              <a:gd name="T42" fmla="*/ 145 w 1589"/>
              <a:gd name="T43" fmla="*/ 236 h 1574"/>
              <a:gd name="T44" fmla="*/ 322 w 1589"/>
              <a:gd name="T45" fmla="*/ 90 h 1574"/>
              <a:gd name="T46" fmla="*/ 440 w 1589"/>
              <a:gd name="T47" fmla="*/ 179 h 1574"/>
              <a:gd name="T48" fmla="*/ 457 w 1589"/>
              <a:gd name="T49" fmla="*/ 197 h 1574"/>
              <a:gd name="T50" fmla="*/ 571 w 1589"/>
              <a:gd name="T51" fmla="*/ 310 h 1574"/>
              <a:gd name="T52" fmla="*/ 561 w 1589"/>
              <a:gd name="T53" fmla="*/ 434 h 1574"/>
              <a:gd name="T54" fmla="*/ 533 w 1589"/>
              <a:gd name="T55" fmla="*/ 462 h 1574"/>
              <a:gd name="T56" fmla="*/ 450 w 1589"/>
              <a:gd name="T57" fmla="*/ 543 h 1574"/>
              <a:gd name="T58" fmla="*/ 432 w 1589"/>
              <a:gd name="T59" fmla="*/ 621 h 1574"/>
              <a:gd name="T60" fmla="*/ 433 w 1589"/>
              <a:gd name="T61" fmla="*/ 623 h 1574"/>
              <a:gd name="T62" fmla="*/ 861 w 1589"/>
              <a:gd name="T63" fmla="*/ 1094 h 1574"/>
              <a:gd name="T64" fmla="*/ 908 w 1589"/>
              <a:gd name="T65" fmla="*/ 1120 h 1574"/>
              <a:gd name="T66" fmla="*/ 940 w 1589"/>
              <a:gd name="T67" fmla="*/ 1137 h 1574"/>
              <a:gd name="T68" fmla="*/ 942 w 1589"/>
              <a:gd name="T69" fmla="*/ 1138 h 1574"/>
              <a:gd name="T70" fmla="*/ 977 w 1589"/>
              <a:gd name="T71" fmla="*/ 1147 h 1574"/>
              <a:gd name="T72" fmla="*/ 1150 w 1589"/>
              <a:gd name="T73" fmla="*/ 1003 h 1574"/>
              <a:gd name="T74" fmla="*/ 1259 w 1589"/>
              <a:gd name="T75" fmla="*/ 1003 h 1574"/>
              <a:gd name="T76" fmla="*/ 1453 w 1589"/>
              <a:gd name="T77" fmla="*/ 1313 h 1574"/>
              <a:gd name="T78" fmla="*/ 1246 w 1589"/>
              <a:gd name="T79" fmla="*/ 392 h 1574"/>
              <a:gd name="T80" fmla="*/ 1428 w 1589"/>
              <a:gd name="T81" fmla="*/ 593 h 1574"/>
              <a:gd name="T82" fmla="*/ 1383 w 1589"/>
              <a:gd name="T83" fmla="*/ 637 h 1574"/>
              <a:gd name="T84" fmla="*/ 1183 w 1589"/>
              <a:gd name="T85" fmla="*/ 456 h 1574"/>
              <a:gd name="T86" fmla="*/ 982 w 1589"/>
              <a:gd name="T87" fmla="*/ 637 h 1574"/>
              <a:gd name="T88" fmla="*/ 938 w 1589"/>
              <a:gd name="T89" fmla="*/ 592 h 1574"/>
              <a:gd name="T90" fmla="*/ 1120 w 1589"/>
              <a:gd name="T91" fmla="*/ 392 h 1574"/>
              <a:gd name="T92" fmla="*/ 951 w 1589"/>
              <a:gd name="T93" fmla="*/ 161 h 1574"/>
              <a:gd name="T94" fmla="*/ 1015 w 1589"/>
              <a:gd name="T95" fmla="*/ 161 h 1574"/>
              <a:gd name="T96" fmla="*/ 1352 w 1589"/>
              <a:gd name="T97" fmla="*/ 161 h 1574"/>
              <a:gd name="T98" fmla="*/ 1415 w 1589"/>
              <a:gd name="T99" fmla="*/ 161 h 1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89" h="1574">
                <a:moveTo>
                  <a:pt x="1323" y="941"/>
                </a:moveTo>
                <a:cubicBezTo>
                  <a:pt x="1289" y="905"/>
                  <a:pt x="1248" y="887"/>
                  <a:pt x="1205" y="887"/>
                </a:cubicBezTo>
                <a:cubicBezTo>
                  <a:pt x="1162" y="887"/>
                  <a:pt x="1121" y="905"/>
                  <a:pt x="1086" y="940"/>
                </a:cubicBezTo>
                <a:cubicBezTo>
                  <a:pt x="973" y="1053"/>
                  <a:pt x="973" y="1053"/>
                  <a:pt x="973" y="1053"/>
                </a:cubicBezTo>
                <a:cubicBezTo>
                  <a:pt x="963" y="1047"/>
                  <a:pt x="953" y="1043"/>
                  <a:pt x="944" y="1038"/>
                </a:cubicBezTo>
                <a:cubicBezTo>
                  <a:pt x="932" y="1032"/>
                  <a:pt x="919" y="1026"/>
                  <a:pt x="909" y="1019"/>
                </a:cubicBezTo>
                <a:cubicBezTo>
                  <a:pt x="804" y="953"/>
                  <a:pt x="708" y="866"/>
                  <a:pt x="617" y="753"/>
                </a:cubicBezTo>
                <a:cubicBezTo>
                  <a:pt x="572" y="696"/>
                  <a:pt x="542" y="649"/>
                  <a:pt x="520" y="600"/>
                </a:cubicBezTo>
                <a:cubicBezTo>
                  <a:pt x="547" y="575"/>
                  <a:pt x="573" y="550"/>
                  <a:pt x="597" y="525"/>
                </a:cubicBezTo>
                <a:cubicBezTo>
                  <a:pt x="604" y="518"/>
                  <a:pt x="604" y="518"/>
                  <a:pt x="604" y="518"/>
                </a:cubicBezTo>
                <a:cubicBezTo>
                  <a:pt x="609" y="513"/>
                  <a:pt x="614" y="508"/>
                  <a:pt x="619" y="503"/>
                </a:cubicBezTo>
                <a:cubicBezTo>
                  <a:pt x="624" y="498"/>
                  <a:pt x="628" y="493"/>
                  <a:pt x="633" y="488"/>
                </a:cubicBezTo>
                <a:cubicBezTo>
                  <a:pt x="670" y="452"/>
                  <a:pt x="689" y="410"/>
                  <a:pt x="689" y="368"/>
                </a:cubicBezTo>
                <a:cubicBezTo>
                  <a:pt x="689" y="325"/>
                  <a:pt x="670" y="284"/>
                  <a:pt x="633" y="247"/>
                </a:cubicBezTo>
                <a:cubicBezTo>
                  <a:pt x="537" y="151"/>
                  <a:pt x="537" y="151"/>
                  <a:pt x="537" y="151"/>
                </a:cubicBezTo>
                <a:cubicBezTo>
                  <a:pt x="526" y="140"/>
                  <a:pt x="516" y="129"/>
                  <a:pt x="504" y="117"/>
                </a:cubicBezTo>
                <a:cubicBezTo>
                  <a:pt x="483" y="96"/>
                  <a:pt x="461" y="73"/>
                  <a:pt x="439" y="52"/>
                </a:cubicBezTo>
                <a:cubicBezTo>
                  <a:pt x="405" y="18"/>
                  <a:pt x="364" y="0"/>
                  <a:pt x="321" y="0"/>
                </a:cubicBezTo>
                <a:cubicBezTo>
                  <a:pt x="279" y="0"/>
                  <a:pt x="238" y="18"/>
                  <a:pt x="202" y="52"/>
                </a:cubicBezTo>
                <a:cubicBezTo>
                  <a:pt x="82" y="173"/>
                  <a:pt x="82" y="173"/>
                  <a:pt x="82" y="173"/>
                </a:cubicBezTo>
                <a:cubicBezTo>
                  <a:pt x="37" y="218"/>
                  <a:pt x="11" y="273"/>
                  <a:pt x="6" y="336"/>
                </a:cubicBezTo>
                <a:cubicBezTo>
                  <a:pt x="0" y="414"/>
                  <a:pt x="14" y="497"/>
                  <a:pt x="51" y="597"/>
                </a:cubicBezTo>
                <a:cubicBezTo>
                  <a:pt x="108" y="752"/>
                  <a:pt x="194" y="895"/>
                  <a:pt x="321" y="1048"/>
                </a:cubicBezTo>
                <a:cubicBezTo>
                  <a:pt x="476" y="1232"/>
                  <a:pt x="662" y="1378"/>
                  <a:pt x="874" y="1481"/>
                </a:cubicBezTo>
                <a:cubicBezTo>
                  <a:pt x="956" y="1520"/>
                  <a:pt x="1064" y="1565"/>
                  <a:pt x="1185" y="1573"/>
                </a:cubicBezTo>
                <a:cubicBezTo>
                  <a:pt x="1193" y="1573"/>
                  <a:pt x="1200" y="1574"/>
                  <a:pt x="1207" y="1574"/>
                </a:cubicBezTo>
                <a:cubicBezTo>
                  <a:pt x="1289" y="1574"/>
                  <a:pt x="1355" y="1545"/>
                  <a:pt x="1409" y="1487"/>
                </a:cubicBezTo>
                <a:cubicBezTo>
                  <a:pt x="1409" y="1486"/>
                  <a:pt x="1410" y="1486"/>
                  <a:pt x="1410" y="1485"/>
                </a:cubicBezTo>
                <a:cubicBezTo>
                  <a:pt x="1429" y="1463"/>
                  <a:pt x="1449" y="1443"/>
                  <a:pt x="1472" y="1421"/>
                </a:cubicBezTo>
                <a:cubicBezTo>
                  <a:pt x="1479" y="1414"/>
                  <a:pt x="1479" y="1414"/>
                  <a:pt x="1479" y="1414"/>
                </a:cubicBezTo>
                <a:cubicBezTo>
                  <a:pt x="1492" y="1401"/>
                  <a:pt x="1505" y="1388"/>
                  <a:pt x="1518" y="1375"/>
                </a:cubicBezTo>
                <a:cubicBezTo>
                  <a:pt x="1589" y="1301"/>
                  <a:pt x="1589" y="1207"/>
                  <a:pt x="1517" y="1135"/>
                </a:cubicBezTo>
                <a:lnTo>
                  <a:pt x="1323" y="941"/>
                </a:lnTo>
                <a:close/>
                <a:moveTo>
                  <a:pt x="1453" y="1313"/>
                </a:moveTo>
                <a:cubicBezTo>
                  <a:pt x="1440" y="1327"/>
                  <a:pt x="1425" y="1341"/>
                  <a:pt x="1410" y="1355"/>
                </a:cubicBezTo>
                <a:cubicBezTo>
                  <a:pt x="1403" y="1362"/>
                  <a:pt x="1403" y="1362"/>
                  <a:pt x="1403" y="1362"/>
                </a:cubicBezTo>
                <a:cubicBezTo>
                  <a:pt x="1383" y="1382"/>
                  <a:pt x="1361" y="1403"/>
                  <a:pt x="1342" y="1426"/>
                </a:cubicBezTo>
                <a:cubicBezTo>
                  <a:pt x="1306" y="1465"/>
                  <a:pt x="1263" y="1483"/>
                  <a:pt x="1207" y="1483"/>
                </a:cubicBezTo>
                <a:cubicBezTo>
                  <a:pt x="1202" y="1483"/>
                  <a:pt x="1196" y="1483"/>
                  <a:pt x="1190" y="1483"/>
                </a:cubicBezTo>
                <a:cubicBezTo>
                  <a:pt x="1084" y="1476"/>
                  <a:pt x="987" y="1435"/>
                  <a:pt x="913" y="1400"/>
                </a:cubicBezTo>
                <a:cubicBezTo>
                  <a:pt x="712" y="1302"/>
                  <a:pt x="536" y="1164"/>
                  <a:pt x="390" y="990"/>
                </a:cubicBezTo>
                <a:cubicBezTo>
                  <a:pt x="269" y="844"/>
                  <a:pt x="188" y="710"/>
                  <a:pt x="135" y="565"/>
                </a:cubicBezTo>
                <a:cubicBezTo>
                  <a:pt x="103" y="479"/>
                  <a:pt x="90" y="408"/>
                  <a:pt x="95" y="343"/>
                </a:cubicBezTo>
                <a:cubicBezTo>
                  <a:pt x="99" y="301"/>
                  <a:pt x="115" y="266"/>
                  <a:pt x="145" y="236"/>
                </a:cubicBezTo>
                <a:cubicBezTo>
                  <a:pt x="266" y="116"/>
                  <a:pt x="266" y="116"/>
                  <a:pt x="266" y="116"/>
                </a:cubicBezTo>
                <a:cubicBezTo>
                  <a:pt x="283" y="99"/>
                  <a:pt x="303" y="90"/>
                  <a:pt x="322" y="90"/>
                </a:cubicBezTo>
                <a:cubicBezTo>
                  <a:pt x="341" y="90"/>
                  <a:pt x="359" y="98"/>
                  <a:pt x="377" y="116"/>
                </a:cubicBezTo>
                <a:cubicBezTo>
                  <a:pt x="398" y="136"/>
                  <a:pt x="418" y="157"/>
                  <a:pt x="440" y="179"/>
                </a:cubicBezTo>
                <a:cubicBezTo>
                  <a:pt x="441" y="180"/>
                  <a:pt x="441" y="180"/>
                  <a:pt x="441" y="180"/>
                </a:cubicBezTo>
                <a:cubicBezTo>
                  <a:pt x="446" y="185"/>
                  <a:pt x="452" y="191"/>
                  <a:pt x="457" y="197"/>
                </a:cubicBezTo>
                <a:cubicBezTo>
                  <a:pt x="463" y="202"/>
                  <a:pt x="469" y="208"/>
                  <a:pt x="474" y="214"/>
                </a:cubicBezTo>
                <a:cubicBezTo>
                  <a:pt x="571" y="310"/>
                  <a:pt x="571" y="310"/>
                  <a:pt x="571" y="310"/>
                </a:cubicBezTo>
                <a:cubicBezTo>
                  <a:pt x="610" y="349"/>
                  <a:pt x="610" y="385"/>
                  <a:pt x="571" y="424"/>
                </a:cubicBezTo>
                <a:cubicBezTo>
                  <a:pt x="567" y="427"/>
                  <a:pt x="564" y="431"/>
                  <a:pt x="561" y="434"/>
                </a:cubicBezTo>
                <a:cubicBezTo>
                  <a:pt x="554" y="441"/>
                  <a:pt x="547" y="448"/>
                  <a:pt x="540" y="454"/>
                </a:cubicBezTo>
                <a:cubicBezTo>
                  <a:pt x="533" y="462"/>
                  <a:pt x="533" y="462"/>
                  <a:pt x="533" y="462"/>
                </a:cubicBezTo>
                <a:cubicBezTo>
                  <a:pt x="506" y="489"/>
                  <a:pt x="480" y="516"/>
                  <a:pt x="451" y="541"/>
                </a:cubicBezTo>
                <a:cubicBezTo>
                  <a:pt x="450" y="543"/>
                  <a:pt x="450" y="543"/>
                  <a:pt x="450" y="543"/>
                </a:cubicBezTo>
                <a:cubicBezTo>
                  <a:pt x="420" y="572"/>
                  <a:pt x="425" y="601"/>
                  <a:pt x="432" y="620"/>
                </a:cubicBezTo>
                <a:cubicBezTo>
                  <a:pt x="432" y="620"/>
                  <a:pt x="432" y="621"/>
                  <a:pt x="432" y="621"/>
                </a:cubicBezTo>
                <a:cubicBezTo>
                  <a:pt x="433" y="622"/>
                  <a:pt x="433" y="622"/>
                  <a:pt x="433" y="622"/>
                </a:cubicBezTo>
                <a:cubicBezTo>
                  <a:pt x="433" y="623"/>
                  <a:pt x="433" y="623"/>
                  <a:pt x="433" y="623"/>
                </a:cubicBezTo>
                <a:cubicBezTo>
                  <a:pt x="458" y="683"/>
                  <a:pt x="494" y="741"/>
                  <a:pt x="547" y="809"/>
                </a:cubicBezTo>
                <a:cubicBezTo>
                  <a:pt x="645" y="929"/>
                  <a:pt x="747" y="1022"/>
                  <a:pt x="861" y="1094"/>
                </a:cubicBezTo>
                <a:cubicBezTo>
                  <a:pt x="876" y="1103"/>
                  <a:pt x="890" y="1111"/>
                  <a:pt x="904" y="1118"/>
                </a:cubicBezTo>
                <a:cubicBezTo>
                  <a:pt x="908" y="1120"/>
                  <a:pt x="908" y="1120"/>
                  <a:pt x="908" y="1120"/>
                </a:cubicBezTo>
                <a:cubicBezTo>
                  <a:pt x="920" y="1125"/>
                  <a:pt x="930" y="1131"/>
                  <a:pt x="940" y="1137"/>
                </a:cubicBezTo>
                <a:cubicBezTo>
                  <a:pt x="940" y="1137"/>
                  <a:pt x="940" y="1137"/>
                  <a:pt x="940" y="1137"/>
                </a:cubicBezTo>
                <a:cubicBezTo>
                  <a:pt x="940" y="1137"/>
                  <a:pt x="940" y="1137"/>
                  <a:pt x="940" y="1137"/>
                </a:cubicBezTo>
                <a:cubicBezTo>
                  <a:pt x="941" y="1137"/>
                  <a:pt x="941" y="1138"/>
                  <a:pt x="942" y="1138"/>
                </a:cubicBezTo>
                <a:cubicBezTo>
                  <a:pt x="942" y="1138"/>
                  <a:pt x="943" y="1139"/>
                  <a:pt x="944" y="1139"/>
                </a:cubicBezTo>
                <a:cubicBezTo>
                  <a:pt x="955" y="1145"/>
                  <a:pt x="966" y="1147"/>
                  <a:pt x="977" y="1147"/>
                </a:cubicBezTo>
                <a:cubicBezTo>
                  <a:pt x="1005" y="1147"/>
                  <a:pt x="1023" y="1130"/>
                  <a:pt x="1029" y="1124"/>
                </a:cubicBezTo>
                <a:cubicBezTo>
                  <a:pt x="1150" y="1003"/>
                  <a:pt x="1150" y="1003"/>
                  <a:pt x="1150" y="1003"/>
                </a:cubicBezTo>
                <a:cubicBezTo>
                  <a:pt x="1167" y="985"/>
                  <a:pt x="1187" y="976"/>
                  <a:pt x="1205" y="976"/>
                </a:cubicBezTo>
                <a:cubicBezTo>
                  <a:pt x="1224" y="976"/>
                  <a:pt x="1242" y="985"/>
                  <a:pt x="1259" y="1003"/>
                </a:cubicBezTo>
                <a:cubicBezTo>
                  <a:pt x="1454" y="1198"/>
                  <a:pt x="1454" y="1198"/>
                  <a:pt x="1454" y="1198"/>
                </a:cubicBezTo>
                <a:cubicBezTo>
                  <a:pt x="1491" y="1235"/>
                  <a:pt x="1491" y="1274"/>
                  <a:pt x="1453" y="1313"/>
                </a:cubicBezTo>
                <a:close/>
                <a:moveTo>
                  <a:pt x="1415" y="224"/>
                </a:moveTo>
                <a:cubicBezTo>
                  <a:pt x="1246" y="392"/>
                  <a:pt x="1246" y="392"/>
                  <a:pt x="1246" y="392"/>
                </a:cubicBezTo>
                <a:cubicBezTo>
                  <a:pt x="1415" y="561"/>
                  <a:pt x="1415" y="561"/>
                  <a:pt x="1415" y="561"/>
                </a:cubicBezTo>
                <a:cubicBezTo>
                  <a:pt x="1423" y="569"/>
                  <a:pt x="1428" y="581"/>
                  <a:pt x="1428" y="593"/>
                </a:cubicBezTo>
                <a:cubicBezTo>
                  <a:pt x="1428" y="605"/>
                  <a:pt x="1423" y="616"/>
                  <a:pt x="1415" y="624"/>
                </a:cubicBezTo>
                <a:cubicBezTo>
                  <a:pt x="1406" y="633"/>
                  <a:pt x="1395" y="637"/>
                  <a:pt x="1383" y="637"/>
                </a:cubicBezTo>
                <a:cubicBezTo>
                  <a:pt x="1371" y="637"/>
                  <a:pt x="1360" y="633"/>
                  <a:pt x="1351" y="624"/>
                </a:cubicBezTo>
                <a:cubicBezTo>
                  <a:pt x="1183" y="456"/>
                  <a:pt x="1183" y="456"/>
                  <a:pt x="1183" y="456"/>
                </a:cubicBezTo>
                <a:cubicBezTo>
                  <a:pt x="1014" y="624"/>
                  <a:pt x="1014" y="624"/>
                  <a:pt x="1014" y="624"/>
                </a:cubicBezTo>
                <a:cubicBezTo>
                  <a:pt x="1006" y="633"/>
                  <a:pt x="994" y="637"/>
                  <a:pt x="982" y="637"/>
                </a:cubicBezTo>
                <a:cubicBezTo>
                  <a:pt x="970" y="637"/>
                  <a:pt x="959" y="633"/>
                  <a:pt x="951" y="624"/>
                </a:cubicBezTo>
                <a:cubicBezTo>
                  <a:pt x="942" y="616"/>
                  <a:pt x="937" y="604"/>
                  <a:pt x="938" y="592"/>
                </a:cubicBezTo>
                <a:cubicBezTo>
                  <a:pt x="938" y="580"/>
                  <a:pt x="943" y="569"/>
                  <a:pt x="951" y="561"/>
                </a:cubicBezTo>
                <a:cubicBezTo>
                  <a:pt x="1120" y="392"/>
                  <a:pt x="1120" y="392"/>
                  <a:pt x="1120" y="392"/>
                </a:cubicBezTo>
                <a:cubicBezTo>
                  <a:pt x="951" y="224"/>
                  <a:pt x="951" y="224"/>
                  <a:pt x="951" y="224"/>
                </a:cubicBezTo>
                <a:cubicBezTo>
                  <a:pt x="934" y="206"/>
                  <a:pt x="934" y="178"/>
                  <a:pt x="951" y="161"/>
                </a:cubicBezTo>
                <a:cubicBezTo>
                  <a:pt x="960" y="152"/>
                  <a:pt x="971" y="147"/>
                  <a:pt x="983" y="147"/>
                </a:cubicBezTo>
                <a:cubicBezTo>
                  <a:pt x="995" y="147"/>
                  <a:pt x="1006" y="152"/>
                  <a:pt x="1015" y="161"/>
                </a:cubicBezTo>
                <a:cubicBezTo>
                  <a:pt x="1183" y="329"/>
                  <a:pt x="1183" y="329"/>
                  <a:pt x="1183" y="329"/>
                </a:cubicBezTo>
                <a:cubicBezTo>
                  <a:pt x="1352" y="161"/>
                  <a:pt x="1352" y="161"/>
                  <a:pt x="1352" y="161"/>
                </a:cubicBezTo>
                <a:cubicBezTo>
                  <a:pt x="1360" y="152"/>
                  <a:pt x="1371" y="147"/>
                  <a:pt x="1383" y="147"/>
                </a:cubicBezTo>
                <a:cubicBezTo>
                  <a:pt x="1395" y="147"/>
                  <a:pt x="1406" y="152"/>
                  <a:pt x="1415" y="161"/>
                </a:cubicBezTo>
                <a:cubicBezTo>
                  <a:pt x="1432" y="178"/>
                  <a:pt x="1432" y="206"/>
                  <a:pt x="1415" y="2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0" name="Freeform 167"/>
          <p:cNvSpPr>
            <a:spLocks noEditPoints="1"/>
          </p:cNvSpPr>
          <p:nvPr/>
        </p:nvSpPr>
        <p:spPr bwMode="auto">
          <a:xfrm>
            <a:off x="3976539" y="7384110"/>
            <a:ext cx="835488" cy="827120"/>
          </a:xfrm>
          <a:custGeom>
            <a:avLst/>
            <a:gdLst>
              <a:gd name="T0" fmla="*/ 1205 w 1589"/>
              <a:gd name="T1" fmla="*/ 886 h 1573"/>
              <a:gd name="T2" fmla="*/ 973 w 1589"/>
              <a:gd name="T3" fmla="*/ 1053 h 1573"/>
              <a:gd name="T4" fmla="*/ 909 w 1589"/>
              <a:gd name="T5" fmla="*/ 1019 h 1573"/>
              <a:gd name="T6" fmla="*/ 521 w 1589"/>
              <a:gd name="T7" fmla="*/ 600 h 1573"/>
              <a:gd name="T8" fmla="*/ 619 w 1589"/>
              <a:gd name="T9" fmla="*/ 503 h 1573"/>
              <a:gd name="T10" fmla="*/ 689 w 1589"/>
              <a:gd name="T11" fmla="*/ 368 h 1573"/>
              <a:gd name="T12" fmla="*/ 538 w 1589"/>
              <a:gd name="T13" fmla="*/ 151 h 1573"/>
              <a:gd name="T14" fmla="*/ 439 w 1589"/>
              <a:gd name="T15" fmla="*/ 52 h 1573"/>
              <a:gd name="T16" fmla="*/ 203 w 1589"/>
              <a:gd name="T17" fmla="*/ 52 h 1573"/>
              <a:gd name="T18" fmla="*/ 7 w 1589"/>
              <a:gd name="T19" fmla="*/ 336 h 1573"/>
              <a:gd name="T20" fmla="*/ 322 w 1589"/>
              <a:gd name="T21" fmla="*/ 1047 h 1573"/>
              <a:gd name="T22" fmla="*/ 1185 w 1589"/>
              <a:gd name="T23" fmla="*/ 1572 h 1573"/>
              <a:gd name="T24" fmla="*/ 1207 w 1589"/>
              <a:gd name="T25" fmla="*/ 1573 h 1573"/>
              <a:gd name="T26" fmla="*/ 1411 w 1589"/>
              <a:gd name="T27" fmla="*/ 1484 h 1573"/>
              <a:gd name="T28" fmla="*/ 1472 w 1589"/>
              <a:gd name="T29" fmla="*/ 1420 h 1573"/>
              <a:gd name="T30" fmla="*/ 1518 w 1589"/>
              <a:gd name="T31" fmla="*/ 1374 h 1573"/>
              <a:gd name="T32" fmla="*/ 1323 w 1589"/>
              <a:gd name="T33" fmla="*/ 940 h 1573"/>
              <a:gd name="T34" fmla="*/ 1410 w 1589"/>
              <a:gd name="T35" fmla="*/ 1356 h 1573"/>
              <a:gd name="T36" fmla="*/ 1342 w 1589"/>
              <a:gd name="T37" fmla="*/ 1426 h 1573"/>
              <a:gd name="T38" fmla="*/ 1191 w 1589"/>
              <a:gd name="T39" fmla="*/ 1482 h 1573"/>
              <a:gd name="T40" fmla="*/ 913 w 1589"/>
              <a:gd name="T41" fmla="*/ 1399 h 1573"/>
              <a:gd name="T42" fmla="*/ 136 w 1589"/>
              <a:gd name="T43" fmla="*/ 566 h 1573"/>
              <a:gd name="T44" fmla="*/ 146 w 1589"/>
              <a:gd name="T45" fmla="*/ 237 h 1573"/>
              <a:gd name="T46" fmla="*/ 322 w 1589"/>
              <a:gd name="T47" fmla="*/ 90 h 1573"/>
              <a:gd name="T48" fmla="*/ 439 w 1589"/>
              <a:gd name="T49" fmla="*/ 178 h 1573"/>
              <a:gd name="T50" fmla="*/ 457 w 1589"/>
              <a:gd name="T51" fmla="*/ 197 h 1573"/>
              <a:gd name="T52" fmla="*/ 571 w 1589"/>
              <a:gd name="T53" fmla="*/ 311 h 1573"/>
              <a:gd name="T54" fmla="*/ 571 w 1589"/>
              <a:gd name="T55" fmla="*/ 425 h 1573"/>
              <a:gd name="T56" fmla="*/ 541 w 1589"/>
              <a:gd name="T57" fmla="*/ 455 h 1573"/>
              <a:gd name="T58" fmla="*/ 451 w 1589"/>
              <a:gd name="T59" fmla="*/ 542 h 1573"/>
              <a:gd name="T60" fmla="*/ 432 w 1589"/>
              <a:gd name="T61" fmla="*/ 620 h 1573"/>
              <a:gd name="T62" fmla="*/ 433 w 1589"/>
              <a:gd name="T63" fmla="*/ 623 h 1573"/>
              <a:gd name="T64" fmla="*/ 861 w 1589"/>
              <a:gd name="T65" fmla="*/ 1095 h 1573"/>
              <a:gd name="T66" fmla="*/ 939 w 1589"/>
              <a:gd name="T67" fmla="*/ 1137 h 1573"/>
              <a:gd name="T68" fmla="*/ 941 w 1589"/>
              <a:gd name="T69" fmla="*/ 1138 h 1573"/>
              <a:gd name="T70" fmla="*/ 977 w 1589"/>
              <a:gd name="T71" fmla="*/ 1148 h 1573"/>
              <a:gd name="T72" fmla="*/ 1150 w 1589"/>
              <a:gd name="T73" fmla="*/ 1003 h 1573"/>
              <a:gd name="T74" fmla="*/ 1259 w 1589"/>
              <a:gd name="T75" fmla="*/ 1003 h 1573"/>
              <a:gd name="T76" fmla="*/ 1453 w 1589"/>
              <a:gd name="T77" fmla="*/ 1313 h 1573"/>
              <a:gd name="T78" fmla="*/ 1138 w 1589"/>
              <a:gd name="T79" fmla="*/ 437 h 1573"/>
              <a:gd name="T80" fmla="*/ 855 w 1589"/>
              <a:gd name="T81" fmla="*/ 392 h 1573"/>
              <a:gd name="T82" fmla="*/ 1138 w 1589"/>
              <a:gd name="T83" fmla="*/ 347 h 1573"/>
              <a:gd name="T84" fmla="*/ 1183 w 1589"/>
              <a:gd name="T85" fmla="*/ 64 h 1573"/>
              <a:gd name="T86" fmla="*/ 1228 w 1589"/>
              <a:gd name="T87" fmla="*/ 347 h 1573"/>
              <a:gd name="T88" fmla="*/ 1511 w 1589"/>
              <a:gd name="T89" fmla="*/ 392 h 1573"/>
              <a:gd name="T90" fmla="*/ 1228 w 1589"/>
              <a:gd name="T91" fmla="*/ 437 h 1573"/>
              <a:gd name="T92" fmla="*/ 1183 w 1589"/>
              <a:gd name="T93" fmla="*/ 720 h 1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89" h="1573">
                <a:moveTo>
                  <a:pt x="1323" y="940"/>
                </a:moveTo>
                <a:cubicBezTo>
                  <a:pt x="1289" y="905"/>
                  <a:pt x="1248" y="886"/>
                  <a:pt x="1205" y="886"/>
                </a:cubicBezTo>
                <a:cubicBezTo>
                  <a:pt x="1162" y="886"/>
                  <a:pt x="1121" y="905"/>
                  <a:pt x="1086" y="940"/>
                </a:cubicBezTo>
                <a:cubicBezTo>
                  <a:pt x="973" y="1053"/>
                  <a:pt x="973" y="1053"/>
                  <a:pt x="973" y="1053"/>
                </a:cubicBezTo>
                <a:cubicBezTo>
                  <a:pt x="963" y="1047"/>
                  <a:pt x="953" y="1042"/>
                  <a:pt x="944" y="1038"/>
                </a:cubicBezTo>
                <a:cubicBezTo>
                  <a:pt x="933" y="1032"/>
                  <a:pt x="920" y="1026"/>
                  <a:pt x="909" y="1019"/>
                </a:cubicBezTo>
                <a:cubicBezTo>
                  <a:pt x="805" y="953"/>
                  <a:pt x="709" y="866"/>
                  <a:pt x="618" y="753"/>
                </a:cubicBezTo>
                <a:cubicBezTo>
                  <a:pt x="572" y="695"/>
                  <a:pt x="542" y="648"/>
                  <a:pt x="521" y="600"/>
                </a:cubicBezTo>
                <a:cubicBezTo>
                  <a:pt x="551" y="573"/>
                  <a:pt x="578" y="544"/>
                  <a:pt x="604" y="518"/>
                </a:cubicBezTo>
                <a:cubicBezTo>
                  <a:pt x="609" y="513"/>
                  <a:pt x="614" y="508"/>
                  <a:pt x="619" y="503"/>
                </a:cubicBezTo>
                <a:cubicBezTo>
                  <a:pt x="624" y="498"/>
                  <a:pt x="629" y="493"/>
                  <a:pt x="634" y="488"/>
                </a:cubicBezTo>
                <a:cubicBezTo>
                  <a:pt x="670" y="452"/>
                  <a:pt x="689" y="410"/>
                  <a:pt x="689" y="368"/>
                </a:cubicBezTo>
                <a:cubicBezTo>
                  <a:pt x="689" y="325"/>
                  <a:pt x="670" y="284"/>
                  <a:pt x="634" y="248"/>
                </a:cubicBezTo>
                <a:cubicBezTo>
                  <a:pt x="538" y="151"/>
                  <a:pt x="538" y="151"/>
                  <a:pt x="538" y="151"/>
                </a:cubicBezTo>
                <a:cubicBezTo>
                  <a:pt x="527" y="140"/>
                  <a:pt x="516" y="130"/>
                  <a:pt x="505" y="118"/>
                </a:cubicBezTo>
                <a:cubicBezTo>
                  <a:pt x="485" y="98"/>
                  <a:pt x="462" y="74"/>
                  <a:pt x="439" y="52"/>
                </a:cubicBezTo>
                <a:cubicBezTo>
                  <a:pt x="406" y="18"/>
                  <a:pt x="365" y="0"/>
                  <a:pt x="322" y="0"/>
                </a:cubicBezTo>
                <a:cubicBezTo>
                  <a:pt x="280" y="0"/>
                  <a:pt x="239" y="18"/>
                  <a:pt x="203" y="52"/>
                </a:cubicBezTo>
                <a:cubicBezTo>
                  <a:pt x="82" y="173"/>
                  <a:pt x="82" y="173"/>
                  <a:pt x="82" y="173"/>
                </a:cubicBezTo>
                <a:cubicBezTo>
                  <a:pt x="38" y="218"/>
                  <a:pt x="12" y="273"/>
                  <a:pt x="7" y="336"/>
                </a:cubicBezTo>
                <a:cubicBezTo>
                  <a:pt x="0" y="413"/>
                  <a:pt x="15" y="496"/>
                  <a:pt x="52" y="597"/>
                </a:cubicBezTo>
                <a:cubicBezTo>
                  <a:pt x="109" y="752"/>
                  <a:pt x="195" y="895"/>
                  <a:pt x="322" y="1047"/>
                </a:cubicBezTo>
                <a:cubicBezTo>
                  <a:pt x="477" y="1232"/>
                  <a:pt x="663" y="1378"/>
                  <a:pt x="875" y="1481"/>
                </a:cubicBezTo>
                <a:cubicBezTo>
                  <a:pt x="956" y="1519"/>
                  <a:pt x="1064" y="1564"/>
                  <a:pt x="1185" y="1572"/>
                </a:cubicBezTo>
                <a:cubicBezTo>
                  <a:pt x="1186" y="1572"/>
                  <a:pt x="1186" y="1572"/>
                  <a:pt x="1186" y="1572"/>
                </a:cubicBezTo>
                <a:cubicBezTo>
                  <a:pt x="1193" y="1573"/>
                  <a:pt x="1200" y="1573"/>
                  <a:pt x="1207" y="1573"/>
                </a:cubicBezTo>
                <a:cubicBezTo>
                  <a:pt x="1289" y="1573"/>
                  <a:pt x="1355" y="1545"/>
                  <a:pt x="1409" y="1486"/>
                </a:cubicBezTo>
                <a:cubicBezTo>
                  <a:pt x="1409" y="1486"/>
                  <a:pt x="1410" y="1485"/>
                  <a:pt x="1411" y="1484"/>
                </a:cubicBezTo>
                <a:cubicBezTo>
                  <a:pt x="1428" y="1463"/>
                  <a:pt x="1447" y="1444"/>
                  <a:pt x="1468" y="1425"/>
                </a:cubicBezTo>
                <a:cubicBezTo>
                  <a:pt x="1472" y="1420"/>
                  <a:pt x="1472" y="1420"/>
                  <a:pt x="1472" y="1420"/>
                </a:cubicBezTo>
                <a:cubicBezTo>
                  <a:pt x="1480" y="1413"/>
                  <a:pt x="1480" y="1413"/>
                  <a:pt x="1480" y="1413"/>
                </a:cubicBezTo>
                <a:cubicBezTo>
                  <a:pt x="1492" y="1401"/>
                  <a:pt x="1506" y="1388"/>
                  <a:pt x="1518" y="1374"/>
                </a:cubicBezTo>
                <a:cubicBezTo>
                  <a:pt x="1589" y="1300"/>
                  <a:pt x="1589" y="1206"/>
                  <a:pt x="1517" y="1135"/>
                </a:cubicBezTo>
                <a:lnTo>
                  <a:pt x="1323" y="940"/>
                </a:lnTo>
                <a:close/>
                <a:moveTo>
                  <a:pt x="1453" y="1313"/>
                </a:moveTo>
                <a:cubicBezTo>
                  <a:pt x="1438" y="1328"/>
                  <a:pt x="1424" y="1342"/>
                  <a:pt x="1410" y="1356"/>
                </a:cubicBezTo>
                <a:cubicBezTo>
                  <a:pt x="1403" y="1362"/>
                  <a:pt x="1403" y="1362"/>
                  <a:pt x="1403" y="1362"/>
                </a:cubicBezTo>
                <a:cubicBezTo>
                  <a:pt x="1382" y="1382"/>
                  <a:pt x="1361" y="1403"/>
                  <a:pt x="1342" y="1426"/>
                </a:cubicBezTo>
                <a:cubicBezTo>
                  <a:pt x="1306" y="1465"/>
                  <a:pt x="1263" y="1483"/>
                  <a:pt x="1207" y="1483"/>
                </a:cubicBezTo>
                <a:cubicBezTo>
                  <a:pt x="1202" y="1483"/>
                  <a:pt x="1197" y="1483"/>
                  <a:pt x="1191" y="1482"/>
                </a:cubicBezTo>
                <a:cubicBezTo>
                  <a:pt x="1190" y="1482"/>
                  <a:pt x="1190" y="1482"/>
                  <a:pt x="1190" y="1482"/>
                </a:cubicBezTo>
                <a:cubicBezTo>
                  <a:pt x="1084" y="1475"/>
                  <a:pt x="987" y="1434"/>
                  <a:pt x="913" y="1399"/>
                </a:cubicBezTo>
                <a:cubicBezTo>
                  <a:pt x="712" y="1302"/>
                  <a:pt x="536" y="1164"/>
                  <a:pt x="390" y="990"/>
                </a:cubicBezTo>
                <a:cubicBezTo>
                  <a:pt x="270" y="844"/>
                  <a:pt x="189" y="710"/>
                  <a:pt x="136" y="566"/>
                </a:cubicBezTo>
                <a:cubicBezTo>
                  <a:pt x="103" y="478"/>
                  <a:pt x="91" y="408"/>
                  <a:pt x="96" y="343"/>
                </a:cubicBezTo>
                <a:cubicBezTo>
                  <a:pt x="100" y="301"/>
                  <a:pt x="116" y="266"/>
                  <a:pt x="146" y="237"/>
                </a:cubicBezTo>
                <a:cubicBezTo>
                  <a:pt x="266" y="116"/>
                  <a:pt x="266" y="116"/>
                  <a:pt x="266" y="116"/>
                </a:cubicBezTo>
                <a:cubicBezTo>
                  <a:pt x="284" y="99"/>
                  <a:pt x="303" y="90"/>
                  <a:pt x="322" y="90"/>
                </a:cubicBezTo>
                <a:cubicBezTo>
                  <a:pt x="341" y="90"/>
                  <a:pt x="360" y="99"/>
                  <a:pt x="377" y="117"/>
                </a:cubicBezTo>
                <a:cubicBezTo>
                  <a:pt x="398" y="136"/>
                  <a:pt x="418" y="157"/>
                  <a:pt x="439" y="178"/>
                </a:cubicBezTo>
                <a:cubicBezTo>
                  <a:pt x="441" y="180"/>
                  <a:pt x="441" y="180"/>
                  <a:pt x="441" y="180"/>
                </a:cubicBezTo>
                <a:cubicBezTo>
                  <a:pt x="446" y="186"/>
                  <a:pt x="452" y="192"/>
                  <a:pt x="457" y="197"/>
                </a:cubicBezTo>
                <a:cubicBezTo>
                  <a:pt x="463" y="203"/>
                  <a:pt x="469" y="209"/>
                  <a:pt x="474" y="215"/>
                </a:cubicBezTo>
                <a:cubicBezTo>
                  <a:pt x="571" y="311"/>
                  <a:pt x="571" y="311"/>
                  <a:pt x="571" y="311"/>
                </a:cubicBezTo>
                <a:cubicBezTo>
                  <a:pt x="590" y="330"/>
                  <a:pt x="600" y="349"/>
                  <a:pt x="600" y="368"/>
                </a:cubicBezTo>
                <a:cubicBezTo>
                  <a:pt x="600" y="386"/>
                  <a:pt x="590" y="405"/>
                  <a:pt x="571" y="425"/>
                </a:cubicBezTo>
                <a:cubicBezTo>
                  <a:pt x="566" y="430"/>
                  <a:pt x="561" y="435"/>
                  <a:pt x="556" y="440"/>
                </a:cubicBezTo>
                <a:cubicBezTo>
                  <a:pt x="551" y="445"/>
                  <a:pt x="546" y="450"/>
                  <a:pt x="541" y="455"/>
                </a:cubicBezTo>
                <a:cubicBezTo>
                  <a:pt x="534" y="462"/>
                  <a:pt x="534" y="462"/>
                  <a:pt x="534" y="462"/>
                </a:cubicBezTo>
                <a:cubicBezTo>
                  <a:pt x="507" y="490"/>
                  <a:pt x="480" y="516"/>
                  <a:pt x="451" y="542"/>
                </a:cubicBezTo>
                <a:cubicBezTo>
                  <a:pt x="450" y="543"/>
                  <a:pt x="450" y="543"/>
                  <a:pt x="450" y="543"/>
                </a:cubicBezTo>
                <a:cubicBezTo>
                  <a:pt x="421" y="572"/>
                  <a:pt x="426" y="601"/>
                  <a:pt x="432" y="620"/>
                </a:cubicBezTo>
                <a:cubicBezTo>
                  <a:pt x="432" y="621"/>
                  <a:pt x="433" y="621"/>
                  <a:pt x="433" y="622"/>
                </a:cubicBezTo>
                <a:cubicBezTo>
                  <a:pt x="433" y="622"/>
                  <a:pt x="433" y="623"/>
                  <a:pt x="433" y="623"/>
                </a:cubicBezTo>
                <a:cubicBezTo>
                  <a:pt x="458" y="684"/>
                  <a:pt x="493" y="741"/>
                  <a:pt x="547" y="809"/>
                </a:cubicBezTo>
                <a:cubicBezTo>
                  <a:pt x="645" y="929"/>
                  <a:pt x="747" y="1022"/>
                  <a:pt x="861" y="1095"/>
                </a:cubicBezTo>
                <a:cubicBezTo>
                  <a:pt x="875" y="1104"/>
                  <a:pt x="890" y="1111"/>
                  <a:pt x="904" y="1118"/>
                </a:cubicBezTo>
                <a:cubicBezTo>
                  <a:pt x="916" y="1124"/>
                  <a:pt x="929" y="1131"/>
                  <a:pt x="939" y="1137"/>
                </a:cubicBezTo>
                <a:cubicBezTo>
                  <a:pt x="940" y="1137"/>
                  <a:pt x="940" y="1137"/>
                  <a:pt x="940" y="1137"/>
                </a:cubicBezTo>
                <a:cubicBezTo>
                  <a:pt x="940" y="1138"/>
                  <a:pt x="941" y="1138"/>
                  <a:pt x="941" y="1138"/>
                </a:cubicBezTo>
                <a:cubicBezTo>
                  <a:pt x="942" y="1139"/>
                  <a:pt x="943" y="1139"/>
                  <a:pt x="943" y="1139"/>
                </a:cubicBezTo>
                <a:cubicBezTo>
                  <a:pt x="955" y="1145"/>
                  <a:pt x="966" y="1148"/>
                  <a:pt x="977" y="1148"/>
                </a:cubicBezTo>
                <a:cubicBezTo>
                  <a:pt x="1005" y="1148"/>
                  <a:pt x="1023" y="1130"/>
                  <a:pt x="1029" y="1124"/>
                </a:cubicBezTo>
                <a:cubicBezTo>
                  <a:pt x="1150" y="1003"/>
                  <a:pt x="1150" y="1003"/>
                  <a:pt x="1150" y="1003"/>
                </a:cubicBezTo>
                <a:cubicBezTo>
                  <a:pt x="1167" y="986"/>
                  <a:pt x="1186" y="977"/>
                  <a:pt x="1205" y="977"/>
                </a:cubicBezTo>
                <a:cubicBezTo>
                  <a:pt x="1224" y="977"/>
                  <a:pt x="1242" y="986"/>
                  <a:pt x="1259" y="1003"/>
                </a:cubicBezTo>
                <a:cubicBezTo>
                  <a:pt x="1454" y="1198"/>
                  <a:pt x="1454" y="1198"/>
                  <a:pt x="1454" y="1198"/>
                </a:cubicBezTo>
                <a:cubicBezTo>
                  <a:pt x="1490" y="1235"/>
                  <a:pt x="1490" y="1274"/>
                  <a:pt x="1453" y="1313"/>
                </a:cubicBezTo>
                <a:close/>
                <a:moveTo>
                  <a:pt x="1138" y="675"/>
                </a:moveTo>
                <a:cubicBezTo>
                  <a:pt x="1138" y="437"/>
                  <a:pt x="1138" y="437"/>
                  <a:pt x="1138" y="437"/>
                </a:cubicBezTo>
                <a:cubicBezTo>
                  <a:pt x="900" y="437"/>
                  <a:pt x="900" y="437"/>
                  <a:pt x="900" y="437"/>
                </a:cubicBezTo>
                <a:cubicBezTo>
                  <a:pt x="875" y="437"/>
                  <a:pt x="855" y="417"/>
                  <a:pt x="855" y="392"/>
                </a:cubicBezTo>
                <a:cubicBezTo>
                  <a:pt x="855" y="367"/>
                  <a:pt x="875" y="347"/>
                  <a:pt x="900" y="347"/>
                </a:cubicBezTo>
                <a:cubicBezTo>
                  <a:pt x="1138" y="347"/>
                  <a:pt x="1138" y="347"/>
                  <a:pt x="1138" y="347"/>
                </a:cubicBezTo>
                <a:cubicBezTo>
                  <a:pt x="1138" y="109"/>
                  <a:pt x="1138" y="109"/>
                  <a:pt x="1138" y="109"/>
                </a:cubicBezTo>
                <a:cubicBezTo>
                  <a:pt x="1138" y="84"/>
                  <a:pt x="1158" y="64"/>
                  <a:pt x="1183" y="64"/>
                </a:cubicBezTo>
                <a:cubicBezTo>
                  <a:pt x="1208" y="64"/>
                  <a:pt x="1228" y="84"/>
                  <a:pt x="1228" y="109"/>
                </a:cubicBezTo>
                <a:cubicBezTo>
                  <a:pt x="1228" y="347"/>
                  <a:pt x="1228" y="347"/>
                  <a:pt x="1228" y="347"/>
                </a:cubicBezTo>
                <a:cubicBezTo>
                  <a:pt x="1466" y="347"/>
                  <a:pt x="1466" y="347"/>
                  <a:pt x="1466" y="347"/>
                </a:cubicBezTo>
                <a:cubicBezTo>
                  <a:pt x="1490" y="347"/>
                  <a:pt x="1511" y="367"/>
                  <a:pt x="1511" y="392"/>
                </a:cubicBezTo>
                <a:cubicBezTo>
                  <a:pt x="1511" y="417"/>
                  <a:pt x="1490" y="437"/>
                  <a:pt x="1466" y="437"/>
                </a:cubicBezTo>
                <a:cubicBezTo>
                  <a:pt x="1228" y="437"/>
                  <a:pt x="1228" y="437"/>
                  <a:pt x="1228" y="437"/>
                </a:cubicBezTo>
                <a:cubicBezTo>
                  <a:pt x="1228" y="675"/>
                  <a:pt x="1228" y="675"/>
                  <a:pt x="1228" y="675"/>
                </a:cubicBezTo>
                <a:cubicBezTo>
                  <a:pt x="1228" y="700"/>
                  <a:pt x="1208" y="720"/>
                  <a:pt x="1183" y="720"/>
                </a:cubicBezTo>
                <a:cubicBezTo>
                  <a:pt x="1158" y="720"/>
                  <a:pt x="1138" y="700"/>
                  <a:pt x="1138" y="67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1" name="Freeform 168"/>
          <p:cNvSpPr>
            <a:spLocks noEditPoints="1"/>
          </p:cNvSpPr>
          <p:nvPr/>
        </p:nvSpPr>
        <p:spPr bwMode="auto">
          <a:xfrm>
            <a:off x="6213593" y="7395190"/>
            <a:ext cx="816492" cy="808120"/>
          </a:xfrm>
          <a:custGeom>
            <a:avLst/>
            <a:gdLst>
              <a:gd name="T0" fmla="*/ 1177 w 1553"/>
              <a:gd name="T1" fmla="*/ 865 h 1537"/>
              <a:gd name="T2" fmla="*/ 951 w 1553"/>
              <a:gd name="T3" fmla="*/ 1027 h 1537"/>
              <a:gd name="T4" fmla="*/ 923 w 1553"/>
              <a:gd name="T5" fmla="*/ 1013 h 1537"/>
              <a:gd name="T6" fmla="*/ 889 w 1553"/>
              <a:gd name="T7" fmla="*/ 994 h 1537"/>
              <a:gd name="T8" fmla="*/ 510 w 1553"/>
              <a:gd name="T9" fmla="*/ 586 h 1537"/>
              <a:gd name="T10" fmla="*/ 606 w 1553"/>
              <a:gd name="T11" fmla="*/ 493 h 1537"/>
              <a:gd name="T12" fmla="*/ 675 w 1553"/>
              <a:gd name="T13" fmla="*/ 359 h 1537"/>
              <a:gd name="T14" fmla="*/ 526 w 1553"/>
              <a:gd name="T15" fmla="*/ 147 h 1537"/>
              <a:gd name="T16" fmla="*/ 486 w 1553"/>
              <a:gd name="T17" fmla="*/ 106 h 1537"/>
              <a:gd name="T18" fmla="*/ 315 w 1553"/>
              <a:gd name="T19" fmla="*/ 0 h 1537"/>
              <a:gd name="T20" fmla="*/ 80 w 1553"/>
              <a:gd name="T21" fmla="*/ 169 h 1537"/>
              <a:gd name="T22" fmla="*/ 50 w 1553"/>
              <a:gd name="T23" fmla="*/ 584 h 1537"/>
              <a:gd name="T24" fmla="*/ 854 w 1553"/>
              <a:gd name="T25" fmla="*/ 1447 h 1537"/>
              <a:gd name="T26" fmla="*/ 1179 w 1553"/>
              <a:gd name="T27" fmla="*/ 1537 h 1537"/>
              <a:gd name="T28" fmla="*/ 1378 w 1553"/>
              <a:gd name="T29" fmla="*/ 1450 h 1537"/>
              <a:gd name="T30" fmla="*/ 1446 w 1553"/>
              <a:gd name="T31" fmla="*/ 1381 h 1537"/>
              <a:gd name="T32" fmla="*/ 1482 w 1553"/>
              <a:gd name="T33" fmla="*/ 1107 h 1537"/>
              <a:gd name="T34" fmla="*/ 1418 w 1553"/>
              <a:gd name="T35" fmla="*/ 1282 h 1537"/>
              <a:gd name="T36" fmla="*/ 1372 w 1553"/>
              <a:gd name="T37" fmla="*/ 1327 h 1537"/>
              <a:gd name="T38" fmla="*/ 1179 w 1553"/>
              <a:gd name="T39" fmla="*/ 1448 h 1537"/>
              <a:gd name="T40" fmla="*/ 892 w 1553"/>
              <a:gd name="T41" fmla="*/ 1366 h 1537"/>
              <a:gd name="T42" fmla="*/ 134 w 1553"/>
              <a:gd name="T43" fmla="*/ 553 h 1537"/>
              <a:gd name="T44" fmla="*/ 143 w 1553"/>
              <a:gd name="T45" fmla="*/ 233 h 1537"/>
              <a:gd name="T46" fmla="*/ 315 w 1553"/>
              <a:gd name="T47" fmla="*/ 90 h 1537"/>
              <a:gd name="T48" fmla="*/ 430 w 1553"/>
              <a:gd name="T49" fmla="*/ 178 h 1537"/>
              <a:gd name="T50" fmla="*/ 556 w 1553"/>
              <a:gd name="T51" fmla="*/ 305 h 1537"/>
              <a:gd name="T52" fmla="*/ 556 w 1553"/>
              <a:gd name="T53" fmla="*/ 414 h 1537"/>
              <a:gd name="T54" fmla="*/ 527 w 1553"/>
              <a:gd name="T55" fmla="*/ 444 h 1537"/>
              <a:gd name="T56" fmla="*/ 439 w 1553"/>
              <a:gd name="T57" fmla="*/ 530 h 1537"/>
              <a:gd name="T58" fmla="*/ 422 w 1553"/>
              <a:gd name="T59" fmla="*/ 608 h 1537"/>
              <a:gd name="T60" fmla="*/ 423 w 1553"/>
              <a:gd name="T61" fmla="*/ 610 h 1537"/>
              <a:gd name="T62" fmla="*/ 840 w 1553"/>
              <a:gd name="T63" fmla="*/ 1070 h 1537"/>
              <a:gd name="T64" fmla="*/ 888 w 1553"/>
              <a:gd name="T65" fmla="*/ 1096 h 1537"/>
              <a:gd name="T66" fmla="*/ 917 w 1553"/>
              <a:gd name="T67" fmla="*/ 1112 h 1537"/>
              <a:gd name="T68" fmla="*/ 921 w 1553"/>
              <a:gd name="T69" fmla="*/ 1114 h 1537"/>
              <a:gd name="T70" fmla="*/ 1006 w 1553"/>
              <a:gd name="T71" fmla="*/ 1099 h 1537"/>
              <a:gd name="T72" fmla="*/ 1177 w 1553"/>
              <a:gd name="T73" fmla="*/ 955 h 1537"/>
              <a:gd name="T74" fmla="*/ 1419 w 1553"/>
              <a:gd name="T75" fmla="*/ 1171 h 1537"/>
              <a:gd name="T76" fmla="*/ 1537 w 1553"/>
              <a:gd name="T77" fmla="*/ 47 h 1537"/>
              <a:gd name="T78" fmla="*/ 1492 w 1553"/>
              <a:gd name="T79" fmla="*/ 492 h 1537"/>
              <a:gd name="T80" fmla="*/ 1447 w 1553"/>
              <a:gd name="T81" fmla="*/ 155 h 1537"/>
              <a:gd name="T82" fmla="*/ 909 w 1553"/>
              <a:gd name="T83" fmla="*/ 675 h 1537"/>
              <a:gd name="T84" fmla="*/ 864 w 1553"/>
              <a:gd name="T85" fmla="*/ 630 h 1537"/>
              <a:gd name="T86" fmla="*/ 1384 w 1553"/>
              <a:gd name="T87" fmla="*/ 92 h 1537"/>
              <a:gd name="T88" fmla="*/ 1047 w 1553"/>
              <a:gd name="T89" fmla="*/ 47 h 1537"/>
              <a:gd name="T90" fmla="*/ 1492 w 1553"/>
              <a:gd name="T91" fmla="*/ 2 h 1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53" h="1537">
                <a:moveTo>
                  <a:pt x="1293" y="918"/>
                </a:moveTo>
                <a:cubicBezTo>
                  <a:pt x="1259" y="883"/>
                  <a:pt x="1219" y="865"/>
                  <a:pt x="1177" y="865"/>
                </a:cubicBezTo>
                <a:cubicBezTo>
                  <a:pt x="1135" y="865"/>
                  <a:pt x="1095" y="883"/>
                  <a:pt x="1060" y="917"/>
                </a:cubicBezTo>
                <a:cubicBezTo>
                  <a:pt x="951" y="1027"/>
                  <a:pt x="951" y="1027"/>
                  <a:pt x="951" y="1027"/>
                </a:cubicBezTo>
                <a:cubicBezTo>
                  <a:pt x="943" y="1023"/>
                  <a:pt x="935" y="1019"/>
                  <a:pt x="927" y="1015"/>
                </a:cubicBezTo>
                <a:cubicBezTo>
                  <a:pt x="923" y="1013"/>
                  <a:pt x="923" y="1013"/>
                  <a:pt x="923" y="1013"/>
                </a:cubicBezTo>
                <a:cubicBezTo>
                  <a:pt x="917" y="1010"/>
                  <a:pt x="917" y="1010"/>
                  <a:pt x="917" y="1010"/>
                </a:cubicBezTo>
                <a:cubicBezTo>
                  <a:pt x="907" y="1005"/>
                  <a:pt x="897" y="1000"/>
                  <a:pt x="889" y="994"/>
                </a:cubicBezTo>
                <a:cubicBezTo>
                  <a:pt x="787" y="930"/>
                  <a:pt x="694" y="845"/>
                  <a:pt x="604" y="735"/>
                </a:cubicBezTo>
                <a:cubicBezTo>
                  <a:pt x="560" y="680"/>
                  <a:pt x="531" y="633"/>
                  <a:pt x="510" y="586"/>
                </a:cubicBezTo>
                <a:cubicBezTo>
                  <a:pt x="539" y="560"/>
                  <a:pt x="567" y="532"/>
                  <a:pt x="591" y="507"/>
                </a:cubicBezTo>
                <a:cubicBezTo>
                  <a:pt x="596" y="502"/>
                  <a:pt x="601" y="497"/>
                  <a:pt x="606" y="493"/>
                </a:cubicBezTo>
                <a:cubicBezTo>
                  <a:pt x="611" y="488"/>
                  <a:pt x="616" y="483"/>
                  <a:pt x="621" y="478"/>
                </a:cubicBezTo>
                <a:cubicBezTo>
                  <a:pt x="656" y="442"/>
                  <a:pt x="675" y="401"/>
                  <a:pt x="675" y="359"/>
                </a:cubicBezTo>
                <a:cubicBezTo>
                  <a:pt x="675" y="318"/>
                  <a:pt x="656" y="277"/>
                  <a:pt x="621" y="241"/>
                </a:cubicBezTo>
                <a:cubicBezTo>
                  <a:pt x="526" y="147"/>
                  <a:pt x="526" y="147"/>
                  <a:pt x="526" y="147"/>
                </a:cubicBezTo>
                <a:cubicBezTo>
                  <a:pt x="516" y="137"/>
                  <a:pt x="506" y="126"/>
                  <a:pt x="494" y="115"/>
                </a:cubicBezTo>
                <a:cubicBezTo>
                  <a:pt x="486" y="106"/>
                  <a:pt x="486" y="106"/>
                  <a:pt x="486" y="106"/>
                </a:cubicBezTo>
                <a:cubicBezTo>
                  <a:pt x="468" y="87"/>
                  <a:pt x="449" y="68"/>
                  <a:pt x="430" y="51"/>
                </a:cubicBezTo>
                <a:cubicBezTo>
                  <a:pt x="397" y="17"/>
                  <a:pt x="357" y="0"/>
                  <a:pt x="315" y="0"/>
                </a:cubicBezTo>
                <a:cubicBezTo>
                  <a:pt x="274" y="0"/>
                  <a:pt x="234" y="17"/>
                  <a:pt x="199" y="51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36" y="213"/>
                  <a:pt x="11" y="266"/>
                  <a:pt x="6" y="329"/>
                </a:cubicBezTo>
                <a:cubicBezTo>
                  <a:pt x="0" y="405"/>
                  <a:pt x="14" y="487"/>
                  <a:pt x="50" y="584"/>
                </a:cubicBezTo>
                <a:cubicBezTo>
                  <a:pt x="106" y="734"/>
                  <a:pt x="189" y="874"/>
                  <a:pt x="314" y="1024"/>
                </a:cubicBezTo>
                <a:cubicBezTo>
                  <a:pt x="465" y="1204"/>
                  <a:pt x="646" y="1347"/>
                  <a:pt x="854" y="1447"/>
                </a:cubicBezTo>
                <a:cubicBezTo>
                  <a:pt x="933" y="1485"/>
                  <a:pt x="1039" y="1529"/>
                  <a:pt x="1157" y="1537"/>
                </a:cubicBezTo>
                <a:cubicBezTo>
                  <a:pt x="1165" y="1537"/>
                  <a:pt x="1172" y="1537"/>
                  <a:pt x="1179" y="1537"/>
                </a:cubicBezTo>
                <a:cubicBezTo>
                  <a:pt x="1259" y="1537"/>
                  <a:pt x="1324" y="1509"/>
                  <a:pt x="1376" y="1452"/>
                </a:cubicBezTo>
                <a:cubicBezTo>
                  <a:pt x="1377" y="1452"/>
                  <a:pt x="1378" y="1451"/>
                  <a:pt x="1378" y="1450"/>
                </a:cubicBezTo>
                <a:cubicBezTo>
                  <a:pt x="1395" y="1430"/>
                  <a:pt x="1414" y="1412"/>
                  <a:pt x="1434" y="1392"/>
                </a:cubicBezTo>
                <a:cubicBezTo>
                  <a:pt x="1446" y="1381"/>
                  <a:pt x="1446" y="1381"/>
                  <a:pt x="1446" y="1381"/>
                </a:cubicBezTo>
                <a:cubicBezTo>
                  <a:pt x="1458" y="1369"/>
                  <a:pt x="1471" y="1356"/>
                  <a:pt x="1483" y="1343"/>
                </a:cubicBezTo>
                <a:cubicBezTo>
                  <a:pt x="1553" y="1270"/>
                  <a:pt x="1553" y="1178"/>
                  <a:pt x="1482" y="1107"/>
                </a:cubicBezTo>
                <a:lnTo>
                  <a:pt x="1293" y="918"/>
                </a:lnTo>
                <a:close/>
                <a:moveTo>
                  <a:pt x="1418" y="1282"/>
                </a:moveTo>
                <a:cubicBezTo>
                  <a:pt x="1404" y="1297"/>
                  <a:pt x="1389" y="1311"/>
                  <a:pt x="1376" y="1324"/>
                </a:cubicBezTo>
                <a:cubicBezTo>
                  <a:pt x="1372" y="1327"/>
                  <a:pt x="1372" y="1327"/>
                  <a:pt x="1372" y="1327"/>
                </a:cubicBezTo>
                <a:cubicBezTo>
                  <a:pt x="1351" y="1348"/>
                  <a:pt x="1329" y="1369"/>
                  <a:pt x="1310" y="1392"/>
                </a:cubicBezTo>
                <a:cubicBezTo>
                  <a:pt x="1275" y="1430"/>
                  <a:pt x="1233" y="1448"/>
                  <a:pt x="1179" y="1448"/>
                </a:cubicBezTo>
                <a:cubicBezTo>
                  <a:pt x="1173" y="1448"/>
                  <a:pt x="1167" y="1448"/>
                  <a:pt x="1162" y="1447"/>
                </a:cubicBezTo>
                <a:cubicBezTo>
                  <a:pt x="1059" y="1441"/>
                  <a:pt x="964" y="1400"/>
                  <a:pt x="892" y="1366"/>
                </a:cubicBezTo>
                <a:cubicBezTo>
                  <a:pt x="697" y="1272"/>
                  <a:pt x="525" y="1137"/>
                  <a:pt x="382" y="967"/>
                </a:cubicBezTo>
                <a:cubicBezTo>
                  <a:pt x="265" y="825"/>
                  <a:pt x="186" y="694"/>
                  <a:pt x="134" y="553"/>
                </a:cubicBezTo>
                <a:cubicBezTo>
                  <a:pt x="102" y="468"/>
                  <a:pt x="90" y="399"/>
                  <a:pt x="95" y="336"/>
                </a:cubicBezTo>
                <a:cubicBezTo>
                  <a:pt x="98" y="295"/>
                  <a:pt x="114" y="262"/>
                  <a:pt x="143" y="233"/>
                </a:cubicBezTo>
                <a:cubicBezTo>
                  <a:pt x="260" y="115"/>
                  <a:pt x="260" y="115"/>
                  <a:pt x="260" y="115"/>
                </a:cubicBezTo>
                <a:cubicBezTo>
                  <a:pt x="278" y="99"/>
                  <a:pt x="296" y="90"/>
                  <a:pt x="315" y="90"/>
                </a:cubicBezTo>
                <a:cubicBezTo>
                  <a:pt x="333" y="90"/>
                  <a:pt x="350" y="99"/>
                  <a:pt x="367" y="116"/>
                </a:cubicBezTo>
                <a:cubicBezTo>
                  <a:pt x="389" y="137"/>
                  <a:pt x="411" y="159"/>
                  <a:pt x="430" y="178"/>
                </a:cubicBezTo>
                <a:cubicBezTo>
                  <a:pt x="441" y="189"/>
                  <a:pt x="452" y="201"/>
                  <a:pt x="462" y="211"/>
                </a:cubicBezTo>
                <a:cubicBezTo>
                  <a:pt x="556" y="305"/>
                  <a:pt x="556" y="305"/>
                  <a:pt x="556" y="305"/>
                </a:cubicBezTo>
                <a:cubicBezTo>
                  <a:pt x="575" y="324"/>
                  <a:pt x="584" y="342"/>
                  <a:pt x="584" y="360"/>
                </a:cubicBezTo>
                <a:cubicBezTo>
                  <a:pt x="584" y="378"/>
                  <a:pt x="575" y="396"/>
                  <a:pt x="556" y="414"/>
                </a:cubicBezTo>
                <a:cubicBezTo>
                  <a:pt x="551" y="419"/>
                  <a:pt x="546" y="424"/>
                  <a:pt x="541" y="429"/>
                </a:cubicBezTo>
                <a:cubicBezTo>
                  <a:pt x="537" y="434"/>
                  <a:pt x="532" y="439"/>
                  <a:pt x="527" y="444"/>
                </a:cubicBezTo>
                <a:cubicBezTo>
                  <a:pt x="497" y="475"/>
                  <a:pt x="470" y="502"/>
                  <a:pt x="440" y="529"/>
                </a:cubicBezTo>
                <a:cubicBezTo>
                  <a:pt x="439" y="530"/>
                  <a:pt x="439" y="530"/>
                  <a:pt x="439" y="530"/>
                </a:cubicBezTo>
                <a:cubicBezTo>
                  <a:pt x="410" y="559"/>
                  <a:pt x="415" y="588"/>
                  <a:pt x="422" y="607"/>
                </a:cubicBezTo>
                <a:cubicBezTo>
                  <a:pt x="422" y="607"/>
                  <a:pt x="422" y="608"/>
                  <a:pt x="422" y="608"/>
                </a:cubicBezTo>
                <a:cubicBezTo>
                  <a:pt x="422" y="608"/>
                  <a:pt x="422" y="609"/>
                  <a:pt x="422" y="609"/>
                </a:cubicBezTo>
                <a:cubicBezTo>
                  <a:pt x="423" y="610"/>
                  <a:pt x="423" y="610"/>
                  <a:pt x="423" y="610"/>
                </a:cubicBezTo>
                <a:cubicBezTo>
                  <a:pt x="447" y="669"/>
                  <a:pt x="482" y="725"/>
                  <a:pt x="534" y="791"/>
                </a:cubicBezTo>
                <a:cubicBezTo>
                  <a:pt x="630" y="909"/>
                  <a:pt x="730" y="1000"/>
                  <a:pt x="840" y="1070"/>
                </a:cubicBezTo>
                <a:cubicBezTo>
                  <a:pt x="855" y="1079"/>
                  <a:pt x="870" y="1087"/>
                  <a:pt x="883" y="1093"/>
                </a:cubicBezTo>
                <a:cubicBezTo>
                  <a:pt x="888" y="1096"/>
                  <a:pt x="888" y="1096"/>
                  <a:pt x="888" y="1096"/>
                </a:cubicBezTo>
                <a:cubicBezTo>
                  <a:pt x="899" y="1101"/>
                  <a:pt x="908" y="1106"/>
                  <a:pt x="917" y="1112"/>
                </a:cubicBezTo>
                <a:cubicBezTo>
                  <a:pt x="917" y="1112"/>
                  <a:pt x="917" y="1112"/>
                  <a:pt x="917" y="1112"/>
                </a:cubicBezTo>
                <a:cubicBezTo>
                  <a:pt x="918" y="1112"/>
                  <a:pt x="918" y="1112"/>
                  <a:pt x="919" y="1113"/>
                </a:cubicBezTo>
                <a:cubicBezTo>
                  <a:pt x="920" y="1113"/>
                  <a:pt x="920" y="1113"/>
                  <a:pt x="921" y="1114"/>
                </a:cubicBezTo>
                <a:cubicBezTo>
                  <a:pt x="932" y="1120"/>
                  <a:pt x="943" y="1122"/>
                  <a:pt x="954" y="1122"/>
                </a:cubicBezTo>
                <a:cubicBezTo>
                  <a:pt x="982" y="1122"/>
                  <a:pt x="1000" y="1105"/>
                  <a:pt x="1006" y="1099"/>
                </a:cubicBezTo>
                <a:cubicBezTo>
                  <a:pt x="1124" y="981"/>
                  <a:pt x="1124" y="981"/>
                  <a:pt x="1124" y="981"/>
                </a:cubicBezTo>
                <a:cubicBezTo>
                  <a:pt x="1141" y="964"/>
                  <a:pt x="1159" y="955"/>
                  <a:pt x="1177" y="955"/>
                </a:cubicBezTo>
                <a:cubicBezTo>
                  <a:pt x="1199" y="955"/>
                  <a:pt x="1217" y="969"/>
                  <a:pt x="1229" y="981"/>
                </a:cubicBezTo>
                <a:cubicBezTo>
                  <a:pt x="1419" y="1171"/>
                  <a:pt x="1419" y="1171"/>
                  <a:pt x="1419" y="1171"/>
                </a:cubicBezTo>
                <a:cubicBezTo>
                  <a:pt x="1455" y="1207"/>
                  <a:pt x="1454" y="1244"/>
                  <a:pt x="1418" y="1282"/>
                </a:cubicBezTo>
                <a:close/>
                <a:moveTo>
                  <a:pt x="1537" y="47"/>
                </a:moveTo>
                <a:cubicBezTo>
                  <a:pt x="1537" y="447"/>
                  <a:pt x="1537" y="447"/>
                  <a:pt x="1537" y="447"/>
                </a:cubicBezTo>
                <a:cubicBezTo>
                  <a:pt x="1537" y="472"/>
                  <a:pt x="1517" y="492"/>
                  <a:pt x="1492" y="492"/>
                </a:cubicBezTo>
                <a:cubicBezTo>
                  <a:pt x="1468" y="492"/>
                  <a:pt x="1447" y="472"/>
                  <a:pt x="1447" y="447"/>
                </a:cubicBezTo>
                <a:cubicBezTo>
                  <a:pt x="1447" y="155"/>
                  <a:pt x="1447" y="155"/>
                  <a:pt x="1447" y="155"/>
                </a:cubicBezTo>
                <a:cubicBezTo>
                  <a:pt x="941" y="662"/>
                  <a:pt x="941" y="662"/>
                  <a:pt x="941" y="662"/>
                </a:cubicBezTo>
                <a:cubicBezTo>
                  <a:pt x="933" y="670"/>
                  <a:pt x="921" y="675"/>
                  <a:pt x="909" y="675"/>
                </a:cubicBezTo>
                <a:cubicBezTo>
                  <a:pt x="897" y="675"/>
                  <a:pt x="886" y="670"/>
                  <a:pt x="878" y="662"/>
                </a:cubicBezTo>
                <a:cubicBezTo>
                  <a:pt x="869" y="653"/>
                  <a:pt x="864" y="642"/>
                  <a:pt x="864" y="630"/>
                </a:cubicBezTo>
                <a:cubicBezTo>
                  <a:pt x="864" y="618"/>
                  <a:pt x="869" y="607"/>
                  <a:pt x="878" y="598"/>
                </a:cubicBezTo>
                <a:cubicBezTo>
                  <a:pt x="1384" y="92"/>
                  <a:pt x="1384" y="92"/>
                  <a:pt x="1384" y="92"/>
                </a:cubicBezTo>
                <a:cubicBezTo>
                  <a:pt x="1092" y="92"/>
                  <a:pt x="1092" y="92"/>
                  <a:pt x="1092" y="92"/>
                </a:cubicBezTo>
                <a:cubicBezTo>
                  <a:pt x="1068" y="92"/>
                  <a:pt x="1047" y="72"/>
                  <a:pt x="1047" y="47"/>
                </a:cubicBezTo>
                <a:cubicBezTo>
                  <a:pt x="1047" y="22"/>
                  <a:pt x="1068" y="2"/>
                  <a:pt x="1092" y="2"/>
                </a:cubicBezTo>
                <a:cubicBezTo>
                  <a:pt x="1492" y="2"/>
                  <a:pt x="1492" y="2"/>
                  <a:pt x="1492" y="2"/>
                </a:cubicBezTo>
                <a:cubicBezTo>
                  <a:pt x="1517" y="2"/>
                  <a:pt x="1537" y="22"/>
                  <a:pt x="1537" y="4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3" name="Freeform 132"/>
          <p:cNvSpPr>
            <a:spLocks noEditPoints="1"/>
          </p:cNvSpPr>
          <p:nvPr/>
        </p:nvSpPr>
        <p:spPr bwMode="auto">
          <a:xfrm>
            <a:off x="8431492" y="9529719"/>
            <a:ext cx="832910" cy="632650"/>
          </a:xfrm>
          <a:custGeom>
            <a:avLst/>
            <a:gdLst>
              <a:gd name="T0" fmla="*/ 1584 w 1584"/>
              <a:gd name="T1" fmla="*/ 205 h 1203"/>
              <a:gd name="T2" fmla="*/ 1584 w 1584"/>
              <a:gd name="T3" fmla="*/ 999 h 1203"/>
              <a:gd name="T4" fmla="*/ 1380 w 1584"/>
              <a:gd name="T5" fmla="*/ 1203 h 1203"/>
              <a:gd name="T6" fmla="*/ 738 w 1584"/>
              <a:gd name="T7" fmla="*/ 1203 h 1203"/>
              <a:gd name="T8" fmla="*/ 533 w 1584"/>
              <a:gd name="T9" fmla="*/ 999 h 1203"/>
              <a:gd name="T10" fmla="*/ 533 w 1584"/>
              <a:gd name="T11" fmla="*/ 870 h 1203"/>
              <a:gd name="T12" fmla="*/ 578 w 1584"/>
              <a:gd name="T13" fmla="*/ 825 h 1203"/>
              <a:gd name="T14" fmla="*/ 623 w 1584"/>
              <a:gd name="T15" fmla="*/ 870 h 1203"/>
              <a:gd name="T16" fmla="*/ 623 w 1584"/>
              <a:gd name="T17" fmla="*/ 999 h 1203"/>
              <a:gd name="T18" fmla="*/ 738 w 1584"/>
              <a:gd name="T19" fmla="*/ 1113 h 1203"/>
              <a:gd name="T20" fmla="*/ 1380 w 1584"/>
              <a:gd name="T21" fmla="*/ 1113 h 1203"/>
              <a:gd name="T22" fmla="*/ 1494 w 1584"/>
              <a:gd name="T23" fmla="*/ 999 h 1203"/>
              <a:gd name="T24" fmla="*/ 1494 w 1584"/>
              <a:gd name="T25" fmla="*/ 205 h 1203"/>
              <a:gd name="T26" fmla="*/ 1380 w 1584"/>
              <a:gd name="T27" fmla="*/ 90 h 1203"/>
              <a:gd name="T28" fmla="*/ 738 w 1584"/>
              <a:gd name="T29" fmla="*/ 90 h 1203"/>
              <a:gd name="T30" fmla="*/ 623 w 1584"/>
              <a:gd name="T31" fmla="*/ 205 h 1203"/>
              <a:gd name="T32" fmla="*/ 623 w 1584"/>
              <a:gd name="T33" fmla="*/ 333 h 1203"/>
              <a:gd name="T34" fmla="*/ 578 w 1584"/>
              <a:gd name="T35" fmla="*/ 378 h 1203"/>
              <a:gd name="T36" fmla="*/ 534 w 1584"/>
              <a:gd name="T37" fmla="*/ 333 h 1203"/>
              <a:gd name="T38" fmla="*/ 534 w 1584"/>
              <a:gd name="T39" fmla="*/ 205 h 1203"/>
              <a:gd name="T40" fmla="*/ 738 w 1584"/>
              <a:gd name="T41" fmla="*/ 0 h 1203"/>
              <a:gd name="T42" fmla="*/ 1380 w 1584"/>
              <a:gd name="T43" fmla="*/ 0 h 1203"/>
              <a:gd name="T44" fmla="*/ 1584 w 1584"/>
              <a:gd name="T45" fmla="*/ 205 h 1203"/>
              <a:gd name="T46" fmla="*/ 157 w 1584"/>
              <a:gd name="T47" fmla="*/ 647 h 1203"/>
              <a:gd name="T48" fmla="*/ 879 w 1584"/>
              <a:gd name="T49" fmla="*/ 647 h 1203"/>
              <a:gd name="T50" fmla="*/ 924 w 1584"/>
              <a:gd name="T51" fmla="*/ 602 h 1203"/>
              <a:gd name="T52" fmla="*/ 879 w 1584"/>
              <a:gd name="T53" fmla="*/ 557 h 1203"/>
              <a:gd name="T54" fmla="*/ 157 w 1584"/>
              <a:gd name="T55" fmla="*/ 557 h 1203"/>
              <a:gd name="T56" fmla="*/ 349 w 1584"/>
              <a:gd name="T57" fmla="*/ 365 h 1203"/>
              <a:gd name="T58" fmla="*/ 349 w 1584"/>
              <a:gd name="T59" fmla="*/ 301 h 1203"/>
              <a:gd name="T60" fmla="*/ 318 w 1584"/>
              <a:gd name="T61" fmla="*/ 288 h 1203"/>
              <a:gd name="T62" fmla="*/ 286 w 1584"/>
              <a:gd name="T63" fmla="*/ 301 h 1203"/>
              <a:gd name="T64" fmla="*/ 17 w 1584"/>
              <a:gd name="T65" fmla="*/ 570 h 1203"/>
              <a:gd name="T66" fmla="*/ 17 w 1584"/>
              <a:gd name="T67" fmla="*/ 633 h 1203"/>
              <a:gd name="T68" fmla="*/ 286 w 1584"/>
              <a:gd name="T69" fmla="*/ 902 h 1203"/>
              <a:gd name="T70" fmla="*/ 318 w 1584"/>
              <a:gd name="T71" fmla="*/ 915 h 1203"/>
              <a:gd name="T72" fmla="*/ 349 w 1584"/>
              <a:gd name="T73" fmla="*/ 902 h 1203"/>
              <a:gd name="T74" fmla="*/ 363 w 1584"/>
              <a:gd name="T75" fmla="*/ 870 h 1203"/>
              <a:gd name="T76" fmla="*/ 349 w 1584"/>
              <a:gd name="T77" fmla="*/ 839 h 1203"/>
              <a:gd name="T78" fmla="*/ 157 w 1584"/>
              <a:gd name="T79" fmla="*/ 647 h 1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84" h="1203">
                <a:moveTo>
                  <a:pt x="1584" y="205"/>
                </a:moveTo>
                <a:cubicBezTo>
                  <a:pt x="1584" y="999"/>
                  <a:pt x="1584" y="999"/>
                  <a:pt x="1584" y="999"/>
                </a:cubicBezTo>
                <a:cubicBezTo>
                  <a:pt x="1584" y="1111"/>
                  <a:pt x="1492" y="1203"/>
                  <a:pt x="1380" y="1203"/>
                </a:cubicBezTo>
                <a:cubicBezTo>
                  <a:pt x="738" y="1203"/>
                  <a:pt x="738" y="1203"/>
                  <a:pt x="738" y="1203"/>
                </a:cubicBezTo>
                <a:cubicBezTo>
                  <a:pt x="625" y="1203"/>
                  <a:pt x="533" y="1111"/>
                  <a:pt x="533" y="999"/>
                </a:cubicBezTo>
                <a:cubicBezTo>
                  <a:pt x="533" y="870"/>
                  <a:pt x="533" y="870"/>
                  <a:pt x="533" y="870"/>
                </a:cubicBezTo>
                <a:cubicBezTo>
                  <a:pt x="533" y="845"/>
                  <a:pt x="553" y="825"/>
                  <a:pt x="578" y="825"/>
                </a:cubicBezTo>
                <a:cubicBezTo>
                  <a:pt x="603" y="825"/>
                  <a:pt x="623" y="845"/>
                  <a:pt x="623" y="870"/>
                </a:cubicBezTo>
                <a:cubicBezTo>
                  <a:pt x="623" y="999"/>
                  <a:pt x="623" y="999"/>
                  <a:pt x="623" y="999"/>
                </a:cubicBezTo>
                <a:cubicBezTo>
                  <a:pt x="623" y="1062"/>
                  <a:pt x="675" y="1113"/>
                  <a:pt x="738" y="1113"/>
                </a:cubicBezTo>
                <a:cubicBezTo>
                  <a:pt x="1380" y="1113"/>
                  <a:pt x="1380" y="1113"/>
                  <a:pt x="1380" y="1113"/>
                </a:cubicBezTo>
                <a:cubicBezTo>
                  <a:pt x="1443" y="1113"/>
                  <a:pt x="1494" y="1062"/>
                  <a:pt x="1494" y="999"/>
                </a:cubicBezTo>
                <a:cubicBezTo>
                  <a:pt x="1494" y="205"/>
                  <a:pt x="1494" y="205"/>
                  <a:pt x="1494" y="205"/>
                </a:cubicBezTo>
                <a:cubicBezTo>
                  <a:pt x="1494" y="141"/>
                  <a:pt x="1443" y="90"/>
                  <a:pt x="1380" y="90"/>
                </a:cubicBezTo>
                <a:cubicBezTo>
                  <a:pt x="738" y="90"/>
                  <a:pt x="738" y="90"/>
                  <a:pt x="738" y="90"/>
                </a:cubicBezTo>
                <a:cubicBezTo>
                  <a:pt x="675" y="90"/>
                  <a:pt x="623" y="141"/>
                  <a:pt x="623" y="205"/>
                </a:cubicBezTo>
                <a:cubicBezTo>
                  <a:pt x="623" y="333"/>
                  <a:pt x="623" y="333"/>
                  <a:pt x="623" y="333"/>
                </a:cubicBezTo>
                <a:cubicBezTo>
                  <a:pt x="623" y="358"/>
                  <a:pt x="603" y="378"/>
                  <a:pt x="578" y="378"/>
                </a:cubicBezTo>
                <a:cubicBezTo>
                  <a:pt x="554" y="378"/>
                  <a:pt x="534" y="358"/>
                  <a:pt x="534" y="333"/>
                </a:cubicBezTo>
                <a:cubicBezTo>
                  <a:pt x="534" y="205"/>
                  <a:pt x="534" y="205"/>
                  <a:pt x="534" y="205"/>
                </a:cubicBezTo>
                <a:cubicBezTo>
                  <a:pt x="534" y="92"/>
                  <a:pt x="625" y="0"/>
                  <a:pt x="738" y="0"/>
                </a:cubicBezTo>
                <a:cubicBezTo>
                  <a:pt x="1380" y="0"/>
                  <a:pt x="1380" y="0"/>
                  <a:pt x="1380" y="0"/>
                </a:cubicBezTo>
                <a:cubicBezTo>
                  <a:pt x="1492" y="0"/>
                  <a:pt x="1584" y="92"/>
                  <a:pt x="1584" y="205"/>
                </a:cubicBezTo>
                <a:close/>
                <a:moveTo>
                  <a:pt x="157" y="647"/>
                </a:moveTo>
                <a:cubicBezTo>
                  <a:pt x="879" y="647"/>
                  <a:pt x="879" y="647"/>
                  <a:pt x="879" y="647"/>
                </a:cubicBezTo>
                <a:cubicBezTo>
                  <a:pt x="904" y="647"/>
                  <a:pt x="924" y="626"/>
                  <a:pt x="924" y="602"/>
                </a:cubicBezTo>
                <a:cubicBezTo>
                  <a:pt x="924" y="577"/>
                  <a:pt x="904" y="557"/>
                  <a:pt x="879" y="557"/>
                </a:cubicBezTo>
                <a:cubicBezTo>
                  <a:pt x="157" y="557"/>
                  <a:pt x="157" y="557"/>
                  <a:pt x="157" y="557"/>
                </a:cubicBezTo>
                <a:cubicBezTo>
                  <a:pt x="349" y="365"/>
                  <a:pt x="349" y="365"/>
                  <a:pt x="349" y="365"/>
                </a:cubicBezTo>
                <a:cubicBezTo>
                  <a:pt x="367" y="347"/>
                  <a:pt x="367" y="319"/>
                  <a:pt x="349" y="301"/>
                </a:cubicBezTo>
                <a:cubicBezTo>
                  <a:pt x="341" y="293"/>
                  <a:pt x="329" y="288"/>
                  <a:pt x="318" y="288"/>
                </a:cubicBezTo>
                <a:cubicBezTo>
                  <a:pt x="306" y="288"/>
                  <a:pt x="294" y="293"/>
                  <a:pt x="286" y="301"/>
                </a:cubicBezTo>
                <a:cubicBezTo>
                  <a:pt x="17" y="570"/>
                  <a:pt x="17" y="570"/>
                  <a:pt x="17" y="570"/>
                </a:cubicBezTo>
                <a:cubicBezTo>
                  <a:pt x="0" y="587"/>
                  <a:pt x="0" y="616"/>
                  <a:pt x="17" y="633"/>
                </a:cubicBezTo>
                <a:cubicBezTo>
                  <a:pt x="286" y="902"/>
                  <a:pt x="286" y="902"/>
                  <a:pt x="286" y="902"/>
                </a:cubicBezTo>
                <a:cubicBezTo>
                  <a:pt x="294" y="910"/>
                  <a:pt x="306" y="915"/>
                  <a:pt x="318" y="915"/>
                </a:cubicBezTo>
                <a:cubicBezTo>
                  <a:pt x="330" y="915"/>
                  <a:pt x="341" y="910"/>
                  <a:pt x="349" y="902"/>
                </a:cubicBezTo>
                <a:cubicBezTo>
                  <a:pt x="358" y="893"/>
                  <a:pt x="363" y="882"/>
                  <a:pt x="363" y="870"/>
                </a:cubicBezTo>
                <a:cubicBezTo>
                  <a:pt x="363" y="858"/>
                  <a:pt x="358" y="847"/>
                  <a:pt x="349" y="839"/>
                </a:cubicBezTo>
                <a:lnTo>
                  <a:pt x="157" y="6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4" name="Freeform 133"/>
          <p:cNvSpPr>
            <a:spLocks noEditPoints="1"/>
          </p:cNvSpPr>
          <p:nvPr/>
        </p:nvSpPr>
        <p:spPr bwMode="auto">
          <a:xfrm>
            <a:off x="10658968" y="9529720"/>
            <a:ext cx="830658" cy="632652"/>
          </a:xfrm>
          <a:custGeom>
            <a:avLst/>
            <a:gdLst>
              <a:gd name="T0" fmla="*/ 1050 w 1580"/>
              <a:gd name="T1" fmla="*/ 870 h 1203"/>
              <a:gd name="T2" fmla="*/ 1050 w 1580"/>
              <a:gd name="T3" fmla="*/ 998 h 1203"/>
              <a:gd name="T4" fmla="*/ 846 w 1580"/>
              <a:gd name="T5" fmla="*/ 1203 h 1203"/>
              <a:gd name="T6" fmla="*/ 204 w 1580"/>
              <a:gd name="T7" fmla="*/ 1203 h 1203"/>
              <a:gd name="T8" fmla="*/ 0 w 1580"/>
              <a:gd name="T9" fmla="*/ 998 h 1203"/>
              <a:gd name="T10" fmla="*/ 0 w 1580"/>
              <a:gd name="T11" fmla="*/ 204 h 1203"/>
              <a:gd name="T12" fmla="*/ 204 w 1580"/>
              <a:gd name="T13" fmla="*/ 0 h 1203"/>
              <a:gd name="T14" fmla="*/ 846 w 1580"/>
              <a:gd name="T15" fmla="*/ 0 h 1203"/>
              <a:gd name="T16" fmla="*/ 1050 w 1580"/>
              <a:gd name="T17" fmla="*/ 204 h 1203"/>
              <a:gd name="T18" fmla="*/ 1050 w 1580"/>
              <a:gd name="T19" fmla="*/ 333 h 1203"/>
              <a:gd name="T20" fmla="*/ 1006 w 1580"/>
              <a:gd name="T21" fmla="*/ 378 h 1203"/>
              <a:gd name="T22" fmla="*/ 961 w 1580"/>
              <a:gd name="T23" fmla="*/ 333 h 1203"/>
              <a:gd name="T24" fmla="*/ 961 w 1580"/>
              <a:gd name="T25" fmla="*/ 204 h 1203"/>
              <a:gd name="T26" fmla="*/ 846 w 1580"/>
              <a:gd name="T27" fmla="*/ 89 h 1203"/>
              <a:gd name="T28" fmla="*/ 204 w 1580"/>
              <a:gd name="T29" fmla="*/ 89 h 1203"/>
              <a:gd name="T30" fmla="*/ 89 w 1580"/>
              <a:gd name="T31" fmla="*/ 204 h 1203"/>
              <a:gd name="T32" fmla="*/ 89 w 1580"/>
              <a:gd name="T33" fmla="*/ 998 h 1203"/>
              <a:gd name="T34" fmla="*/ 204 w 1580"/>
              <a:gd name="T35" fmla="*/ 1113 h 1203"/>
              <a:gd name="T36" fmla="*/ 846 w 1580"/>
              <a:gd name="T37" fmla="*/ 1113 h 1203"/>
              <a:gd name="T38" fmla="*/ 960 w 1580"/>
              <a:gd name="T39" fmla="*/ 998 h 1203"/>
              <a:gd name="T40" fmla="*/ 960 w 1580"/>
              <a:gd name="T41" fmla="*/ 870 h 1203"/>
              <a:gd name="T42" fmla="*/ 1005 w 1580"/>
              <a:gd name="T43" fmla="*/ 825 h 1203"/>
              <a:gd name="T44" fmla="*/ 1050 w 1580"/>
              <a:gd name="T45" fmla="*/ 870 h 1203"/>
              <a:gd name="T46" fmla="*/ 1298 w 1580"/>
              <a:gd name="T47" fmla="*/ 301 h 1203"/>
              <a:gd name="T48" fmla="*/ 1266 w 1580"/>
              <a:gd name="T49" fmla="*/ 288 h 1203"/>
              <a:gd name="T50" fmla="*/ 1235 w 1580"/>
              <a:gd name="T51" fmla="*/ 301 h 1203"/>
              <a:gd name="T52" fmla="*/ 1222 w 1580"/>
              <a:gd name="T53" fmla="*/ 333 h 1203"/>
              <a:gd name="T54" fmla="*/ 1235 w 1580"/>
              <a:gd name="T55" fmla="*/ 364 h 1203"/>
              <a:gd name="T56" fmla="*/ 1427 w 1580"/>
              <a:gd name="T57" fmla="*/ 556 h 1203"/>
              <a:gd name="T58" fmla="*/ 705 w 1580"/>
              <a:gd name="T59" fmla="*/ 556 h 1203"/>
              <a:gd name="T60" fmla="*/ 660 w 1580"/>
              <a:gd name="T61" fmla="*/ 601 h 1203"/>
              <a:gd name="T62" fmla="*/ 705 w 1580"/>
              <a:gd name="T63" fmla="*/ 646 h 1203"/>
              <a:gd name="T64" fmla="*/ 1427 w 1580"/>
              <a:gd name="T65" fmla="*/ 646 h 1203"/>
              <a:gd name="T66" fmla="*/ 1235 w 1580"/>
              <a:gd name="T67" fmla="*/ 838 h 1203"/>
              <a:gd name="T68" fmla="*/ 1221 w 1580"/>
              <a:gd name="T69" fmla="*/ 870 h 1203"/>
              <a:gd name="T70" fmla="*/ 1235 w 1580"/>
              <a:gd name="T71" fmla="*/ 901 h 1203"/>
              <a:gd name="T72" fmla="*/ 1266 w 1580"/>
              <a:gd name="T73" fmla="*/ 914 h 1203"/>
              <a:gd name="T74" fmla="*/ 1298 w 1580"/>
              <a:gd name="T75" fmla="*/ 901 h 1203"/>
              <a:gd name="T76" fmla="*/ 1567 w 1580"/>
              <a:gd name="T77" fmla="*/ 633 h 1203"/>
              <a:gd name="T78" fmla="*/ 1580 w 1580"/>
              <a:gd name="T79" fmla="*/ 601 h 1203"/>
              <a:gd name="T80" fmla="*/ 1567 w 1580"/>
              <a:gd name="T81" fmla="*/ 569 h 1203"/>
              <a:gd name="T82" fmla="*/ 1298 w 1580"/>
              <a:gd name="T83" fmla="*/ 301 h 1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80" h="1203">
                <a:moveTo>
                  <a:pt x="1050" y="870"/>
                </a:moveTo>
                <a:cubicBezTo>
                  <a:pt x="1050" y="998"/>
                  <a:pt x="1050" y="998"/>
                  <a:pt x="1050" y="998"/>
                </a:cubicBezTo>
                <a:cubicBezTo>
                  <a:pt x="1050" y="1111"/>
                  <a:pt x="958" y="1203"/>
                  <a:pt x="846" y="1203"/>
                </a:cubicBezTo>
                <a:cubicBezTo>
                  <a:pt x="204" y="1203"/>
                  <a:pt x="204" y="1203"/>
                  <a:pt x="204" y="1203"/>
                </a:cubicBezTo>
                <a:cubicBezTo>
                  <a:pt x="91" y="1203"/>
                  <a:pt x="0" y="1111"/>
                  <a:pt x="0" y="998"/>
                </a:cubicBezTo>
                <a:cubicBezTo>
                  <a:pt x="0" y="204"/>
                  <a:pt x="0" y="204"/>
                  <a:pt x="0" y="204"/>
                </a:cubicBezTo>
                <a:cubicBezTo>
                  <a:pt x="0" y="91"/>
                  <a:pt x="91" y="0"/>
                  <a:pt x="204" y="0"/>
                </a:cubicBezTo>
                <a:cubicBezTo>
                  <a:pt x="846" y="0"/>
                  <a:pt x="846" y="0"/>
                  <a:pt x="846" y="0"/>
                </a:cubicBezTo>
                <a:cubicBezTo>
                  <a:pt x="959" y="0"/>
                  <a:pt x="1050" y="91"/>
                  <a:pt x="1050" y="204"/>
                </a:cubicBezTo>
                <a:cubicBezTo>
                  <a:pt x="1050" y="333"/>
                  <a:pt x="1050" y="333"/>
                  <a:pt x="1050" y="333"/>
                </a:cubicBezTo>
                <a:cubicBezTo>
                  <a:pt x="1050" y="358"/>
                  <a:pt x="1030" y="378"/>
                  <a:pt x="1006" y="378"/>
                </a:cubicBezTo>
                <a:cubicBezTo>
                  <a:pt x="981" y="378"/>
                  <a:pt x="961" y="358"/>
                  <a:pt x="961" y="333"/>
                </a:cubicBezTo>
                <a:cubicBezTo>
                  <a:pt x="961" y="204"/>
                  <a:pt x="961" y="204"/>
                  <a:pt x="961" y="204"/>
                </a:cubicBezTo>
                <a:cubicBezTo>
                  <a:pt x="961" y="141"/>
                  <a:pt x="909" y="89"/>
                  <a:pt x="846" y="89"/>
                </a:cubicBezTo>
                <a:cubicBezTo>
                  <a:pt x="204" y="89"/>
                  <a:pt x="204" y="89"/>
                  <a:pt x="204" y="89"/>
                </a:cubicBezTo>
                <a:cubicBezTo>
                  <a:pt x="141" y="89"/>
                  <a:pt x="89" y="141"/>
                  <a:pt x="89" y="204"/>
                </a:cubicBezTo>
                <a:cubicBezTo>
                  <a:pt x="89" y="998"/>
                  <a:pt x="89" y="998"/>
                  <a:pt x="89" y="998"/>
                </a:cubicBezTo>
                <a:cubicBezTo>
                  <a:pt x="89" y="1062"/>
                  <a:pt x="141" y="1113"/>
                  <a:pt x="204" y="1113"/>
                </a:cubicBezTo>
                <a:cubicBezTo>
                  <a:pt x="846" y="1113"/>
                  <a:pt x="846" y="1113"/>
                  <a:pt x="846" y="1113"/>
                </a:cubicBezTo>
                <a:cubicBezTo>
                  <a:pt x="909" y="1113"/>
                  <a:pt x="960" y="1062"/>
                  <a:pt x="960" y="998"/>
                </a:cubicBezTo>
                <a:cubicBezTo>
                  <a:pt x="960" y="870"/>
                  <a:pt x="960" y="870"/>
                  <a:pt x="960" y="870"/>
                </a:cubicBezTo>
                <a:cubicBezTo>
                  <a:pt x="960" y="845"/>
                  <a:pt x="980" y="825"/>
                  <a:pt x="1005" y="825"/>
                </a:cubicBezTo>
                <a:cubicBezTo>
                  <a:pt x="1030" y="825"/>
                  <a:pt x="1050" y="845"/>
                  <a:pt x="1050" y="870"/>
                </a:cubicBezTo>
                <a:close/>
                <a:moveTo>
                  <a:pt x="1298" y="301"/>
                </a:moveTo>
                <a:cubicBezTo>
                  <a:pt x="1290" y="292"/>
                  <a:pt x="1278" y="288"/>
                  <a:pt x="1266" y="288"/>
                </a:cubicBezTo>
                <a:cubicBezTo>
                  <a:pt x="1255" y="288"/>
                  <a:pt x="1243" y="292"/>
                  <a:pt x="1235" y="301"/>
                </a:cubicBezTo>
                <a:cubicBezTo>
                  <a:pt x="1226" y="309"/>
                  <a:pt x="1222" y="321"/>
                  <a:pt x="1222" y="333"/>
                </a:cubicBezTo>
                <a:cubicBezTo>
                  <a:pt x="1222" y="344"/>
                  <a:pt x="1226" y="356"/>
                  <a:pt x="1235" y="364"/>
                </a:cubicBezTo>
                <a:cubicBezTo>
                  <a:pt x="1427" y="556"/>
                  <a:pt x="1427" y="556"/>
                  <a:pt x="1427" y="556"/>
                </a:cubicBezTo>
                <a:cubicBezTo>
                  <a:pt x="705" y="556"/>
                  <a:pt x="705" y="556"/>
                  <a:pt x="705" y="556"/>
                </a:cubicBezTo>
                <a:cubicBezTo>
                  <a:pt x="680" y="556"/>
                  <a:pt x="660" y="576"/>
                  <a:pt x="660" y="601"/>
                </a:cubicBezTo>
                <a:cubicBezTo>
                  <a:pt x="660" y="626"/>
                  <a:pt x="680" y="646"/>
                  <a:pt x="705" y="646"/>
                </a:cubicBezTo>
                <a:cubicBezTo>
                  <a:pt x="1427" y="646"/>
                  <a:pt x="1427" y="646"/>
                  <a:pt x="1427" y="646"/>
                </a:cubicBezTo>
                <a:cubicBezTo>
                  <a:pt x="1235" y="838"/>
                  <a:pt x="1235" y="838"/>
                  <a:pt x="1235" y="838"/>
                </a:cubicBezTo>
                <a:cubicBezTo>
                  <a:pt x="1226" y="847"/>
                  <a:pt x="1221" y="858"/>
                  <a:pt x="1221" y="870"/>
                </a:cubicBezTo>
                <a:cubicBezTo>
                  <a:pt x="1221" y="882"/>
                  <a:pt x="1226" y="893"/>
                  <a:pt x="1235" y="901"/>
                </a:cubicBezTo>
                <a:cubicBezTo>
                  <a:pt x="1243" y="910"/>
                  <a:pt x="1254" y="914"/>
                  <a:pt x="1266" y="914"/>
                </a:cubicBezTo>
                <a:cubicBezTo>
                  <a:pt x="1278" y="914"/>
                  <a:pt x="1290" y="910"/>
                  <a:pt x="1298" y="901"/>
                </a:cubicBezTo>
                <a:cubicBezTo>
                  <a:pt x="1567" y="633"/>
                  <a:pt x="1567" y="633"/>
                  <a:pt x="1567" y="633"/>
                </a:cubicBezTo>
                <a:cubicBezTo>
                  <a:pt x="1575" y="624"/>
                  <a:pt x="1580" y="613"/>
                  <a:pt x="1580" y="601"/>
                </a:cubicBezTo>
                <a:cubicBezTo>
                  <a:pt x="1580" y="589"/>
                  <a:pt x="1575" y="578"/>
                  <a:pt x="1567" y="569"/>
                </a:cubicBezTo>
                <a:lnTo>
                  <a:pt x="1298" y="30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0" name="Freeform 129"/>
          <p:cNvSpPr>
            <a:spLocks noEditPoints="1"/>
          </p:cNvSpPr>
          <p:nvPr/>
        </p:nvSpPr>
        <p:spPr bwMode="auto">
          <a:xfrm>
            <a:off x="17339514" y="9414006"/>
            <a:ext cx="831302" cy="830980"/>
          </a:xfrm>
          <a:custGeom>
            <a:avLst/>
            <a:gdLst>
              <a:gd name="T0" fmla="*/ 790 w 1581"/>
              <a:gd name="T1" fmla="*/ 0 h 1581"/>
              <a:gd name="T2" fmla="*/ 0 w 1581"/>
              <a:gd name="T3" fmla="*/ 790 h 1581"/>
              <a:gd name="T4" fmla="*/ 790 w 1581"/>
              <a:gd name="T5" fmla="*/ 1581 h 1581"/>
              <a:gd name="T6" fmla="*/ 1581 w 1581"/>
              <a:gd name="T7" fmla="*/ 790 h 1581"/>
              <a:gd name="T8" fmla="*/ 790 w 1581"/>
              <a:gd name="T9" fmla="*/ 0 h 1581"/>
              <a:gd name="T10" fmla="*/ 790 w 1581"/>
              <a:gd name="T11" fmla="*/ 1491 h 1581"/>
              <a:gd name="T12" fmla="*/ 90 w 1581"/>
              <a:gd name="T13" fmla="*/ 790 h 1581"/>
              <a:gd name="T14" fmla="*/ 790 w 1581"/>
              <a:gd name="T15" fmla="*/ 90 h 1581"/>
              <a:gd name="T16" fmla="*/ 1491 w 1581"/>
              <a:gd name="T17" fmla="*/ 790 h 1581"/>
              <a:gd name="T18" fmla="*/ 790 w 1581"/>
              <a:gd name="T19" fmla="*/ 1491 h 1581"/>
              <a:gd name="T20" fmla="*/ 1043 w 1581"/>
              <a:gd name="T21" fmla="*/ 879 h 1581"/>
              <a:gd name="T22" fmla="*/ 1043 w 1581"/>
              <a:gd name="T23" fmla="*/ 943 h 1581"/>
              <a:gd name="T24" fmla="*/ 822 w 1581"/>
              <a:gd name="T25" fmla="*/ 1163 h 1581"/>
              <a:gd name="T26" fmla="*/ 790 w 1581"/>
              <a:gd name="T27" fmla="*/ 1176 h 1581"/>
              <a:gd name="T28" fmla="*/ 759 w 1581"/>
              <a:gd name="T29" fmla="*/ 1163 h 1581"/>
              <a:gd name="T30" fmla="*/ 538 w 1581"/>
              <a:gd name="T31" fmla="*/ 942 h 1581"/>
              <a:gd name="T32" fmla="*/ 525 w 1581"/>
              <a:gd name="T33" fmla="*/ 911 h 1581"/>
              <a:gd name="T34" fmla="*/ 538 w 1581"/>
              <a:gd name="T35" fmla="*/ 879 h 1581"/>
              <a:gd name="T36" fmla="*/ 570 w 1581"/>
              <a:gd name="T37" fmla="*/ 866 h 1581"/>
              <a:gd name="T38" fmla="*/ 601 w 1581"/>
              <a:gd name="T39" fmla="*/ 879 h 1581"/>
              <a:gd name="T40" fmla="*/ 745 w 1581"/>
              <a:gd name="T41" fmla="*/ 1023 h 1581"/>
              <a:gd name="T42" fmla="*/ 745 w 1581"/>
              <a:gd name="T43" fmla="*/ 450 h 1581"/>
              <a:gd name="T44" fmla="*/ 790 w 1581"/>
              <a:gd name="T45" fmla="*/ 405 h 1581"/>
              <a:gd name="T46" fmla="*/ 835 w 1581"/>
              <a:gd name="T47" fmla="*/ 450 h 1581"/>
              <a:gd name="T48" fmla="*/ 835 w 1581"/>
              <a:gd name="T49" fmla="*/ 1023 h 1581"/>
              <a:gd name="T50" fmla="*/ 979 w 1581"/>
              <a:gd name="T51" fmla="*/ 879 h 1581"/>
              <a:gd name="T52" fmla="*/ 1011 w 1581"/>
              <a:gd name="T53" fmla="*/ 866 h 1581"/>
              <a:gd name="T54" fmla="*/ 1043 w 1581"/>
              <a:gd name="T55" fmla="*/ 879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81" h="1581">
                <a:moveTo>
                  <a:pt x="790" y="0"/>
                </a:moveTo>
                <a:cubicBezTo>
                  <a:pt x="355" y="0"/>
                  <a:pt x="0" y="355"/>
                  <a:pt x="0" y="790"/>
                </a:cubicBezTo>
                <a:cubicBezTo>
                  <a:pt x="0" y="1226"/>
                  <a:pt x="355" y="1581"/>
                  <a:pt x="790" y="1581"/>
                </a:cubicBezTo>
                <a:cubicBezTo>
                  <a:pt x="1226" y="1581"/>
                  <a:pt x="1581" y="1226"/>
                  <a:pt x="1581" y="790"/>
                </a:cubicBezTo>
                <a:cubicBezTo>
                  <a:pt x="1581" y="355"/>
                  <a:pt x="1226" y="0"/>
                  <a:pt x="790" y="0"/>
                </a:cubicBezTo>
                <a:close/>
                <a:moveTo>
                  <a:pt x="790" y="1491"/>
                </a:moveTo>
                <a:cubicBezTo>
                  <a:pt x="404" y="1491"/>
                  <a:pt x="90" y="1177"/>
                  <a:pt x="90" y="790"/>
                </a:cubicBezTo>
                <a:cubicBezTo>
                  <a:pt x="90" y="404"/>
                  <a:pt x="404" y="90"/>
                  <a:pt x="790" y="90"/>
                </a:cubicBezTo>
                <a:cubicBezTo>
                  <a:pt x="1177" y="90"/>
                  <a:pt x="1491" y="404"/>
                  <a:pt x="1491" y="790"/>
                </a:cubicBezTo>
                <a:cubicBezTo>
                  <a:pt x="1491" y="1177"/>
                  <a:pt x="1177" y="1491"/>
                  <a:pt x="790" y="1491"/>
                </a:cubicBezTo>
                <a:close/>
                <a:moveTo>
                  <a:pt x="1043" y="879"/>
                </a:moveTo>
                <a:cubicBezTo>
                  <a:pt x="1060" y="897"/>
                  <a:pt x="1060" y="925"/>
                  <a:pt x="1043" y="943"/>
                </a:cubicBezTo>
                <a:cubicBezTo>
                  <a:pt x="822" y="1163"/>
                  <a:pt x="822" y="1163"/>
                  <a:pt x="822" y="1163"/>
                </a:cubicBezTo>
                <a:cubicBezTo>
                  <a:pt x="814" y="1171"/>
                  <a:pt x="803" y="1176"/>
                  <a:pt x="790" y="1176"/>
                </a:cubicBezTo>
                <a:cubicBezTo>
                  <a:pt x="778" y="1176"/>
                  <a:pt x="767" y="1171"/>
                  <a:pt x="759" y="1163"/>
                </a:cubicBezTo>
                <a:cubicBezTo>
                  <a:pt x="538" y="942"/>
                  <a:pt x="538" y="942"/>
                  <a:pt x="538" y="942"/>
                </a:cubicBezTo>
                <a:cubicBezTo>
                  <a:pt x="530" y="934"/>
                  <a:pt x="525" y="922"/>
                  <a:pt x="525" y="911"/>
                </a:cubicBezTo>
                <a:cubicBezTo>
                  <a:pt x="525" y="899"/>
                  <a:pt x="530" y="887"/>
                  <a:pt x="538" y="879"/>
                </a:cubicBezTo>
                <a:cubicBezTo>
                  <a:pt x="547" y="870"/>
                  <a:pt x="558" y="866"/>
                  <a:pt x="570" y="866"/>
                </a:cubicBezTo>
                <a:cubicBezTo>
                  <a:pt x="582" y="866"/>
                  <a:pt x="593" y="870"/>
                  <a:pt x="601" y="879"/>
                </a:cubicBezTo>
                <a:cubicBezTo>
                  <a:pt x="745" y="1023"/>
                  <a:pt x="745" y="1023"/>
                  <a:pt x="745" y="1023"/>
                </a:cubicBezTo>
                <a:cubicBezTo>
                  <a:pt x="745" y="450"/>
                  <a:pt x="745" y="450"/>
                  <a:pt x="745" y="450"/>
                </a:cubicBezTo>
                <a:cubicBezTo>
                  <a:pt x="745" y="425"/>
                  <a:pt x="766" y="405"/>
                  <a:pt x="790" y="405"/>
                </a:cubicBezTo>
                <a:cubicBezTo>
                  <a:pt x="815" y="405"/>
                  <a:pt x="835" y="425"/>
                  <a:pt x="835" y="450"/>
                </a:cubicBezTo>
                <a:cubicBezTo>
                  <a:pt x="835" y="1023"/>
                  <a:pt x="835" y="1023"/>
                  <a:pt x="835" y="1023"/>
                </a:cubicBezTo>
                <a:cubicBezTo>
                  <a:pt x="979" y="879"/>
                  <a:pt x="979" y="879"/>
                  <a:pt x="979" y="879"/>
                </a:cubicBezTo>
                <a:cubicBezTo>
                  <a:pt x="988" y="871"/>
                  <a:pt x="999" y="866"/>
                  <a:pt x="1011" y="866"/>
                </a:cubicBezTo>
                <a:cubicBezTo>
                  <a:pt x="1023" y="866"/>
                  <a:pt x="1034" y="871"/>
                  <a:pt x="1043" y="87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1" name="Freeform 130"/>
          <p:cNvSpPr>
            <a:spLocks noEditPoints="1"/>
          </p:cNvSpPr>
          <p:nvPr/>
        </p:nvSpPr>
        <p:spPr bwMode="auto">
          <a:xfrm>
            <a:off x="19679697" y="9414382"/>
            <a:ext cx="632652" cy="830336"/>
          </a:xfrm>
          <a:custGeom>
            <a:avLst/>
            <a:gdLst>
              <a:gd name="T0" fmla="*/ 1203 w 1203"/>
              <a:gd name="T1" fmla="*/ 205 h 1580"/>
              <a:gd name="T2" fmla="*/ 1203 w 1203"/>
              <a:gd name="T3" fmla="*/ 846 h 1580"/>
              <a:gd name="T4" fmla="*/ 998 w 1203"/>
              <a:gd name="T5" fmla="*/ 1051 h 1580"/>
              <a:gd name="T6" fmla="*/ 870 w 1203"/>
              <a:gd name="T7" fmla="*/ 1051 h 1580"/>
              <a:gd name="T8" fmla="*/ 825 w 1203"/>
              <a:gd name="T9" fmla="*/ 1006 h 1580"/>
              <a:gd name="T10" fmla="*/ 870 w 1203"/>
              <a:gd name="T11" fmla="*/ 961 h 1580"/>
              <a:gd name="T12" fmla="*/ 998 w 1203"/>
              <a:gd name="T13" fmla="*/ 961 h 1580"/>
              <a:gd name="T14" fmla="*/ 1113 w 1203"/>
              <a:gd name="T15" fmla="*/ 847 h 1580"/>
              <a:gd name="T16" fmla="*/ 1113 w 1203"/>
              <a:gd name="T17" fmla="*/ 205 h 1580"/>
              <a:gd name="T18" fmla="*/ 998 w 1203"/>
              <a:gd name="T19" fmla="*/ 90 h 1580"/>
              <a:gd name="T20" fmla="*/ 204 w 1203"/>
              <a:gd name="T21" fmla="*/ 90 h 1580"/>
              <a:gd name="T22" fmla="*/ 89 w 1203"/>
              <a:gd name="T23" fmla="*/ 205 h 1580"/>
              <a:gd name="T24" fmla="*/ 89 w 1203"/>
              <a:gd name="T25" fmla="*/ 846 h 1580"/>
              <a:gd name="T26" fmla="*/ 204 w 1203"/>
              <a:gd name="T27" fmla="*/ 961 h 1580"/>
              <a:gd name="T28" fmla="*/ 333 w 1203"/>
              <a:gd name="T29" fmla="*/ 961 h 1580"/>
              <a:gd name="T30" fmla="*/ 378 w 1203"/>
              <a:gd name="T31" fmla="*/ 1006 h 1580"/>
              <a:gd name="T32" fmla="*/ 333 w 1203"/>
              <a:gd name="T33" fmla="*/ 1051 h 1580"/>
              <a:gd name="T34" fmla="*/ 204 w 1203"/>
              <a:gd name="T35" fmla="*/ 1051 h 1580"/>
              <a:gd name="T36" fmla="*/ 0 w 1203"/>
              <a:gd name="T37" fmla="*/ 847 h 1580"/>
              <a:gd name="T38" fmla="*/ 0 w 1203"/>
              <a:gd name="T39" fmla="*/ 205 h 1580"/>
              <a:gd name="T40" fmla="*/ 204 w 1203"/>
              <a:gd name="T41" fmla="*/ 0 h 1580"/>
              <a:gd name="T42" fmla="*/ 998 w 1203"/>
              <a:gd name="T43" fmla="*/ 0 h 1580"/>
              <a:gd name="T44" fmla="*/ 1203 w 1203"/>
              <a:gd name="T45" fmla="*/ 205 h 1580"/>
              <a:gd name="T46" fmla="*/ 870 w 1203"/>
              <a:gd name="T47" fmla="*/ 1222 h 1580"/>
              <a:gd name="T48" fmla="*/ 838 w 1203"/>
              <a:gd name="T49" fmla="*/ 1235 h 1580"/>
              <a:gd name="T50" fmla="*/ 646 w 1203"/>
              <a:gd name="T51" fmla="*/ 1427 h 1580"/>
              <a:gd name="T52" fmla="*/ 646 w 1203"/>
              <a:gd name="T53" fmla="*/ 705 h 1580"/>
              <a:gd name="T54" fmla="*/ 601 w 1203"/>
              <a:gd name="T55" fmla="*/ 661 h 1580"/>
              <a:gd name="T56" fmla="*/ 556 w 1203"/>
              <a:gd name="T57" fmla="*/ 706 h 1580"/>
              <a:gd name="T58" fmla="*/ 556 w 1203"/>
              <a:gd name="T59" fmla="*/ 1427 h 1580"/>
              <a:gd name="T60" fmla="*/ 364 w 1203"/>
              <a:gd name="T61" fmla="*/ 1235 h 1580"/>
              <a:gd name="T62" fmla="*/ 333 w 1203"/>
              <a:gd name="T63" fmla="*/ 1222 h 1580"/>
              <a:gd name="T64" fmla="*/ 301 w 1203"/>
              <a:gd name="T65" fmla="*/ 1235 h 1580"/>
              <a:gd name="T66" fmla="*/ 301 w 1203"/>
              <a:gd name="T67" fmla="*/ 1299 h 1580"/>
              <a:gd name="T68" fmla="*/ 569 w 1203"/>
              <a:gd name="T69" fmla="*/ 1567 h 1580"/>
              <a:gd name="T70" fmla="*/ 601 w 1203"/>
              <a:gd name="T71" fmla="*/ 1580 h 1580"/>
              <a:gd name="T72" fmla="*/ 633 w 1203"/>
              <a:gd name="T73" fmla="*/ 1567 h 1580"/>
              <a:gd name="T74" fmla="*/ 901 w 1203"/>
              <a:gd name="T75" fmla="*/ 1299 h 1580"/>
              <a:gd name="T76" fmla="*/ 901 w 1203"/>
              <a:gd name="T77" fmla="*/ 1235 h 1580"/>
              <a:gd name="T78" fmla="*/ 870 w 1203"/>
              <a:gd name="T79" fmla="*/ 1222 h 1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03" h="1580">
                <a:moveTo>
                  <a:pt x="1203" y="205"/>
                </a:moveTo>
                <a:cubicBezTo>
                  <a:pt x="1203" y="846"/>
                  <a:pt x="1203" y="846"/>
                  <a:pt x="1203" y="846"/>
                </a:cubicBezTo>
                <a:cubicBezTo>
                  <a:pt x="1203" y="959"/>
                  <a:pt x="1111" y="1051"/>
                  <a:pt x="998" y="1051"/>
                </a:cubicBezTo>
                <a:cubicBezTo>
                  <a:pt x="870" y="1051"/>
                  <a:pt x="870" y="1051"/>
                  <a:pt x="870" y="1051"/>
                </a:cubicBezTo>
                <a:cubicBezTo>
                  <a:pt x="845" y="1051"/>
                  <a:pt x="825" y="1031"/>
                  <a:pt x="825" y="1006"/>
                </a:cubicBezTo>
                <a:cubicBezTo>
                  <a:pt x="825" y="982"/>
                  <a:pt x="845" y="961"/>
                  <a:pt x="870" y="961"/>
                </a:cubicBezTo>
                <a:cubicBezTo>
                  <a:pt x="998" y="961"/>
                  <a:pt x="998" y="961"/>
                  <a:pt x="998" y="961"/>
                </a:cubicBezTo>
                <a:cubicBezTo>
                  <a:pt x="1062" y="961"/>
                  <a:pt x="1113" y="910"/>
                  <a:pt x="1113" y="847"/>
                </a:cubicBezTo>
                <a:cubicBezTo>
                  <a:pt x="1113" y="205"/>
                  <a:pt x="1113" y="205"/>
                  <a:pt x="1113" y="205"/>
                </a:cubicBezTo>
                <a:cubicBezTo>
                  <a:pt x="1113" y="141"/>
                  <a:pt x="1062" y="90"/>
                  <a:pt x="998" y="90"/>
                </a:cubicBezTo>
                <a:cubicBezTo>
                  <a:pt x="204" y="90"/>
                  <a:pt x="204" y="90"/>
                  <a:pt x="204" y="90"/>
                </a:cubicBezTo>
                <a:cubicBezTo>
                  <a:pt x="141" y="90"/>
                  <a:pt x="89" y="141"/>
                  <a:pt x="89" y="205"/>
                </a:cubicBezTo>
                <a:cubicBezTo>
                  <a:pt x="89" y="846"/>
                  <a:pt x="89" y="846"/>
                  <a:pt x="89" y="846"/>
                </a:cubicBezTo>
                <a:cubicBezTo>
                  <a:pt x="89" y="910"/>
                  <a:pt x="141" y="961"/>
                  <a:pt x="204" y="961"/>
                </a:cubicBezTo>
                <a:cubicBezTo>
                  <a:pt x="333" y="961"/>
                  <a:pt x="333" y="961"/>
                  <a:pt x="333" y="961"/>
                </a:cubicBezTo>
                <a:cubicBezTo>
                  <a:pt x="357" y="961"/>
                  <a:pt x="378" y="981"/>
                  <a:pt x="378" y="1006"/>
                </a:cubicBezTo>
                <a:cubicBezTo>
                  <a:pt x="378" y="1031"/>
                  <a:pt x="357" y="1051"/>
                  <a:pt x="333" y="1051"/>
                </a:cubicBezTo>
                <a:cubicBezTo>
                  <a:pt x="204" y="1051"/>
                  <a:pt x="204" y="1051"/>
                  <a:pt x="204" y="1051"/>
                </a:cubicBezTo>
                <a:cubicBezTo>
                  <a:pt x="91" y="1051"/>
                  <a:pt x="0" y="959"/>
                  <a:pt x="0" y="847"/>
                </a:cubicBezTo>
                <a:cubicBezTo>
                  <a:pt x="0" y="205"/>
                  <a:pt x="0" y="205"/>
                  <a:pt x="0" y="205"/>
                </a:cubicBezTo>
                <a:cubicBezTo>
                  <a:pt x="0" y="92"/>
                  <a:pt x="91" y="0"/>
                  <a:pt x="204" y="0"/>
                </a:cubicBezTo>
                <a:cubicBezTo>
                  <a:pt x="998" y="0"/>
                  <a:pt x="998" y="0"/>
                  <a:pt x="998" y="0"/>
                </a:cubicBezTo>
                <a:cubicBezTo>
                  <a:pt x="1111" y="0"/>
                  <a:pt x="1203" y="92"/>
                  <a:pt x="1203" y="205"/>
                </a:cubicBezTo>
                <a:close/>
                <a:moveTo>
                  <a:pt x="870" y="1222"/>
                </a:moveTo>
                <a:cubicBezTo>
                  <a:pt x="858" y="1222"/>
                  <a:pt x="847" y="1227"/>
                  <a:pt x="838" y="1235"/>
                </a:cubicBezTo>
                <a:cubicBezTo>
                  <a:pt x="646" y="1427"/>
                  <a:pt x="646" y="1427"/>
                  <a:pt x="646" y="1427"/>
                </a:cubicBezTo>
                <a:cubicBezTo>
                  <a:pt x="646" y="705"/>
                  <a:pt x="646" y="705"/>
                  <a:pt x="646" y="705"/>
                </a:cubicBezTo>
                <a:cubicBezTo>
                  <a:pt x="646" y="680"/>
                  <a:pt x="626" y="661"/>
                  <a:pt x="601" y="661"/>
                </a:cubicBezTo>
                <a:cubicBezTo>
                  <a:pt x="576" y="661"/>
                  <a:pt x="556" y="681"/>
                  <a:pt x="556" y="706"/>
                </a:cubicBezTo>
                <a:cubicBezTo>
                  <a:pt x="556" y="1427"/>
                  <a:pt x="556" y="1427"/>
                  <a:pt x="556" y="1427"/>
                </a:cubicBezTo>
                <a:cubicBezTo>
                  <a:pt x="364" y="1235"/>
                  <a:pt x="364" y="1235"/>
                  <a:pt x="364" y="1235"/>
                </a:cubicBezTo>
                <a:cubicBezTo>
                  <a:pt x="356" y="1227"/>
                  <a:pt x="344" y="1222"/>
                  <a:pt x="333" y="1222"/>
                </a:cubicBezTo>
                <a:cubicBezTo>
                  <a:pt x="321" y="1222"/>
                  <a:pt x="309" y="1227"/>
                  <a:pt x="301" y="1235"/>
                </a:cubicBezTo>
                <a:cubicBezTo>
                  <a:pt x="283" y="1253"/>
                  <a:pt x="283" y="1281"/>
                  <a:pt x="301" y="1299"/>
                </a:cubicBezTo>
                <a:cubicBezTo>
                  <a:pt x="569" y="1567"/>
                  <a:pt x="569" y="1567"/>
                  <a:pt x="569" y="1567"/>
                </a:cubicBezTo>
                <a:cubicBezTo>
                  <a:pt x="578" y="1576"/>
                  <a:pt x="589" y="1580"/>
                  <a:pt x="601" y="1580"/>
                </a:cubicBezTo>
                <a:cubicBezTo>
                  <a:pt x="613" y="1580"/>
                  <a:pt x="625" y="1575"/>
                  <a:pt x="633" y="1567"/>
                </a:cubicBezTo>
                <a:cubicBezTo>
                  <a:pt x="901" y="1299"/>
                  <a:pt x="901" y="1299"/>
                  <a:pt x="901" y="1299"/>
                </a:cubicBezTo>
                <a:cubicBezTo>
                  <a:pt x="919" y="1281"/>
                  <a:pt x="919" y="1253"/>
                  <a:pt x="901" y="1235"/>
                </a:cubicBezTo>
                <a:cubicBezTo>
                  <a:pt x="893" y="1227"/>
                  <a:pt x="882" y="1222"/>
                  <a:pt x="870" y="122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12" name="Freeform 131"/>
          <p:cNvSpPr>
            <a:spLocks noEditPoints="1"/>
          </p:cNvSpPr>
          <p:nvPr/>
        </p:nvSpPr>
        <p:spPr bwMode="auto">
          <a:xfrm>
            <a:off x="21801043" y="9415132"/>
            <a:ext cx="826472" cy="829048"/>
          </a:xfrm>
          <a:custGeom>
            <a:avLst/>
            <a:gdLst>
              <a:gd name="T0" fmla="*/ 1064 w 1572"/>
              <a:gd name="T1" fmla="*/ 917 h 1577"/>
              <a:gd name="T2" fmla="*/ 1064 w 1572"/>
              <a:gd name="T3" fmla="*/ 981 h 1577"/>
              <a:gd name="T4" fmla="*/ 818 w 1572"/>
              <a:gd name="T5" fmla="*/ 1227 h 1577"/>
              <a:gd name="T6" fmla="*/ 787 w 1572"/>
              <a:gd name="T7" fmla="*/ 1240 h 1577"/>
              <a:gd name="T8" fmla="*/ 755 w 1572"/>
              <a:gd name="T9" fmla="*/ 1227 h 1577"/>
              <a:gd name="T10" fmla="*/ 509 w 1572"/>
              <a:gd name="T11" fmla="*/ 981 h 1577"/>
              <a:gd name="T12" fmla="*/ 509 w 1572"/>
              <a:gd name="T13" fmla="*/ 917 h 1577"/>
              <a:gd name="T14" fmla="*/ 541 w 1572"/>
              <a:gd name="T15" fmla="*/ 904 h 1577"/>
              <a:gd name="T16" fmla="*/ 572 w 1572"/>
              <a:gd name="T17" fmla="*/ 917 h 1577"/>
              <a:gd name="T18" fmla="*/ 742 w 1572"/>
              <a:gd name="T19" fmla="*/ 1087 h 1577"/>
              <a:gd name="T20" fmla="*/ 742 w 1572"/>
              <a:gd name="T21" fmla="*/ 45 h 1577"/>
              <a:gd name="T22" fmla="*/ 786 w 1572"/>
              <a:gd name="T23" fmla="*/ 0 h 1577"/>
              <a:gd name="T24" fmla="*/ 832 w 1572"/>
              <a:gd name="T25" fmla="*/ 45 h 1577"/>
              <a:gd name="T26" fmla="*/ 832 w 1572"/>
              <a:gd name="T27" fmla="*/ 1087 h 1577"/>
              <a:gd name="T28" fmla="*/ 1001 w 1572"/>
              <a:gd name="T29" fmla="*/ 917 h 1577"/>
              <a:gd name="T30" fmla="*/ 1033 w 1572"/>
              <a:gd name="T31" fmla="*/ 904 h 1577"/>
              <a:gd name="T32" fmla="*/ 1064 w 1572"/>
              <a:gd name="T33" fmla="*/ 917 h 1577"/>
              <a:gd name="T34" fmla="*/ 1527 w 1572"/>
              <a:gd name="T35" fmla="*/ 1487 h 1577"/>
              <a:gd name="T36" fmla="*/ 45 w 1572"/>
              <a:gd name="T37" fmla="*/ 1487 h 1577"/>
              <a:gd name="T38" fmla="*/ 0 w 1572"/>
              <a:gd name="T39" fmla="*/ 1532 h 1577"/>
              <a:gd name="T40" fmla="*/ 45 w 1572"/>
              <a:gd name="T41" fmla="*/ 1577 h 1577"/>
              <a:gd name="T42" fmla="*/ 1527 w 1572"/>
              <a:gd name="T43" fmla="*/ 1577 h 1577"/>
              <a:gd name="T44" fmla="*/ 1572 w 1572"/>
              <a:gd name="T45" fmla="*/ 1532 h 1577"/>
              <a:gd name="T46" fmla="*/ 1527 w 1572"/>
              <a:gd name="T47" fmla="*/ 1487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572" h="1577">
                <a:moveTo>
                  <a:pt x="1064" y="917"/>
                </a:moveTo>
                <a:cubicBezTo>
                  <a:pt x="1082" y="935"/>
                  <a:pt x="1082" y="963"/>
                  <a:pt x="1064" y="981"/>
                </a:cubicBezTo>
                <a:cubicBezTo>
                  <a:pt x="818" y="1227"/>
                  <a:pt x="818" y="1227"/>
                  <a:pt x="818" y="1227"/>
                </a:cubicBezTo>
                <a:cubicBezTo>
                  <a:pt x="810" y="1235"/>
                  <a:pt x="799" y="1240"/>
                  <a:pt x="787" y="1240"/>
                </a:cubicBezTo>
                <a:cubicBezTo>
                  <a:pt x="775" y="1240"/>
                  <a:pt x="763" y="1235"/>
                  <a:pt x="755" y="1227"/>
                </a:cubicBezTo>
                <a:cubicBezTo>
                  <a:pt x="509" y="981"/>
                  <a:pt x="509" y="981"/>
                  <a:pt x="509" y="981"/>
                </a:cubicBezTo>
                <a:cubicBezTo>
                  <a:pt x="492" y="963"/>
                  <a:pt x="492" y="935"/>
                  <a:pt x="509" y="917"/>
                </a:cubicBezTo>
                <a:cubicBezTo>
                  <a:pt x="518" y="909"/>
                  <a:pt x="529" y="904"/>
                  <a:pt x="541" y="904"/>
                </a:cubicBezTo>
                <a:cubicBezTo>
                  <a:pt x="553" y="904"/>
                  <a:pt x="564" y="909"/>
                  <a:pt x="572" y="917"/>
                </a:cubicBezTo>
                <a:cubicBezTo>
                  <a:pt x="742" y="1087"/>
                  <a:pt x="742" y="1087"/>
                  <a:pt x="742" y="1087"/>
                </a:cubicBezTo>
                <a:cubicBezTo>
                  <a:pt x="742" y="45"/>
                  <a:pt x="742" y="45"/>
                  <a:pt x="742" y="45"/>
                </a:cubicBezTo>
                <a:cubicBezTo>
                  <a:pt x="742" y="20"/>
                  <a:pt x="762" y="0"/>
                  <a:pt x="786" y="0"/>
                </a:cubicBezTo>
                <a:cubicBezTo>
                  <a:pt x="811" y="0"/>
                  <a:pt x="831" y="20"/>
                  <a:pt x="832" y="45"/>
                </a:cubicBezTo>
                <a:cubicBezTo>
                  <a:pt x="832" y="1087"/>
                  <a:pt x="832" y="1087"/>
                  <a:pt x="832" y="1087"/>
                </a:cubicBezTo>
                <a:cubicBezTo>
                  <a:pt x="1001" y="917"/>
                  <a:pt x="1001" y="917"/>
                  <a:pt x="1001" y="917"/>
                </a:cubicBezTo>
                <a:cubicBezTo>
                  <a:pt x="1009" y="909"/>
                  <a:pt x="1021" y="904"/>
                  <a:pt x="1033" y="904"/>
                </a:cubicBezTo>
                <a:cubicBezTo>
                  <a:pt x="1045" y="904"/>
                  <a:pt x="1056" y="909"/>
                  <a:pt x="1064" y="917"/>
                </a:cubicBezTo>
                <a:close/>
                <a:moveTo>
                  <a:pt x="1527" y="1487"/>
                </a:moveTo>
                <a:cubicBezTo>
                  <a:pt x="45" y="1487"/>
                  <a:pt x="45" y="1487"/>
                  <a:pt x="45" y="1487"/>
                </a:cubicBezTo>
                <a:cubicBezTo>
                  <a:pt x="20" y="1487"/>
                  <a:pt x="0" y="1508"/>
                  <a:pt x="0" y="1532"/>
                </a:cubicBezTo>
                <a:cubicBezTo>
                  <a:pt x="0" y="1557"/>
                  <a:pt x="20" y="1577"/>
                  <a:pt x="45" y="1577"/>
                </a:cubicBezTo>
                <a:cubicBezTo>
                  <a:pt x="1527" y="1577"/>
                  <a:pt x="1527" y="1577"/>
                  <a:pt x="1527" y="1577"/>
                </a:cubicBezTo>
                <a:cubicBezTo>
                  <a:pt x="1552" y="1577"/>
                  <a:pt x="1572" y="1557"/>
                  <a:pt x="1572" y="1532"/>
                </a:cubicBezTo>
                <a:cubicBezTo>
                  <a:pt x="1572" y="1508"/>
                  <a:pt x="1552" y="1487"/>
                  <a:pt x="1527" y="148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1" name="Freeform 178"/>
          <p:cNvSpPr>
            <a:spLocks noEditPoints="1"/>
          </p:cNvSpPr>
          <p:nvPr/>
        </p:nvSpPr>
        <p:spPr bwMode="auto">
          <a:xfrm>
            <a:off x="12902409" y="9415509"/>
            <a:ext cx="801360" cy="828406"/>
          </a:xfrm>
          <a:custGeom>
            <a:avLst/>
            <a:gdLst>
              <a:gd name="T0" fmla="*/ 1524 w 1524"/>
              <a:gd name="T1" fmla="*/ 1229 h 1576"/>
              <a:gd name="T2" fmla="*/ 1480 w 1524"/>
              <a:gd name="T3" fmla="*/ 1274 h 1576"/>
              <a:gd name="T4" fmla="*/ 153 w 1524"/>
              <a:gd name="T5" fmla="*/ 1274 h 1576"/>
              <a:gd name="T6" fmla="*/ 379 w 1524"/>
              <a:gd name="T7" fmla="*/ 1500 h 1576"/>
              <a:gd name="T8" fmla="*/ 379 w 1524"/>
              <a:gd name="T9" fmla="*/ 1563 h 1576"/>
              <a:gd name="T10" fmla="*/ 347 w 1524"/>
              <a:gd name="T11" fmla="*/ 1576 h 1576"/>
              <a:gd name="T12" fmla="*/ 316 w 1524"/>
              <a:gd name="T13" fmla="*/ 1563 h 1576"/>
              <a:gd name="T14" fmla="*/ 13 w 1524"/>
              <a:gd name="T15" fmla="*/ 1261 h 1576"/>
              <a:gd name="T16" fmla="*/ 0 w 1524"/>
              <a:gd name="T17" fmla="*/ 1229 h 1576"/>
              <a:gd name="T18" fmla="*/ 13 w 1524"/>
              <a:gd name="T19" fmla="*/ 1198 h 1576"/>
              <a:gd name="T20" fmla="*/ 316 w 1524"/>
              <a:gd name="T21" fmla="*/ 895 h 1576"/>
              <a:gd name="T22" fmla="*/ 347 w 1524"/>
              <a:gd name="T23" fmla="*/ 882 h 1576"/>
              <a:gd name="T24" fmla="*/ 379 w 1524"/>
              <a:gd name="T25" fmla="*/ 895 h 1576"/>
              <a:gd name="T26" fmla="*/ 379 w 1524"/>
              <a:gd name="T27" fmla="*/ 958 h 1576"/>
              <a:gd name="T28" fmla="*/ 153 w 1524"/>
              <a:gd name="T29" fmla="*/ 1184 h 1576"/>
              <a:gd name="T30" fmla="*/ 1479 w 1524"/>
              <a:gd name="T31" fmla="*/ 1184 h 1576"/>
              <a:gd name="T32" fmla="*/ 1524 w 1524"/>
              <a:gd name="T33" fmla="*/ 1229 h 1576"/>
              <a:gd name="T34" fmla="*/ 1209 w 1524"/>
              <a:gd name="T35" fmla="*/ 13 h 1576"/>
              <a:gd name="T36" fmla="*/ 1177 w 1524"/>
              <a:gd name="T37" fmla="*/ 0 h 1576"/>
              <a:gd name="T38" fmla="*/ 1145 w 1524"/>
              <a:gd name="T39" fmla="*/ 13 h 1576"/>
              <a:gd name="T40" fmla="*/ 1145 w 1524"/>
              <a:gd name="T41" fmla="*/ 76 h 1576"/>
              <a:gd name="T42" fmla="*/ 1371 w 1524"/>
              <a:gd name="T43" fmla="*/ 302 h 1576"/>
              <a:gd name="T44" fmla="*/ 45 w 1524"/>
              <a:gd name="T45" fmla="*/ 302 h 1576"/>
              <a:gd name="T46" fmla="*/ 0 w 1524"/>
              <a:gd name="T47" fmla="*/ 347 h 1576"/>
              <a:gd name="T48" fmla="*/ 45 w 1524"/>
              <a:gd name="T49" fmla="*/ 392 h 1576"/>
              <a:gd name="T50" fmla="*/ 1371 w 1524"/>
              <a:gd name="T51" fmla="*/ 392 h 1576"/>
              <a:gd name="T52" fmla="*/ 1145 w 1524"/>
              <a:gd name="T53" fmla="*/ 617 h 1576"/>
              <a:gd name="T54" fmla="*/ 1145 w 1524"/>
              <a:gd name="T55" fmla="*/ 681 h 1576"/>
              <a:gd name="T56" fmla="*/ 1177 w 1524"/>
              <a:gd name="T57" fmla="*/ 694 h 1576"/>
              <a:gd name="T58" fmla="*/ 1209 w 1524"/>
              <a:gd name="T59" fmla="*/ 681 h 1576"/>
              <a:gd name="T60" fmla="*/ 1511 w 1524"/>
              <a:gd name="T61" fmla="*/ 378 h 1576"/>
              <a:gd name="T62" fmla="*/ 1524 w 1524"/>
              <a:gd name="T63" fmla="*/ 347 h 1576"/>
              <a:gd name="T64" fmla="*/ 1511 w 1524"/>
              <a:gd name="T65" fmla="*/ 315 h 1576"/>
              <a:gd name="T66" fmla="*/ 1209 w 1524"/>
              <a:gd name="T67" fmla="*/ 13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24" h="1576">
                <a:moveTo>
                  <a:pt x="1524" y="1229"/>
                </a:moveTo>
                <a:cubicBezTo>
                  <a:pt x="1524" y="1254"/>
                  <a:pt x="1504" y="1274"/>
                  <a:pt x="1480" y="1274"/>
                </a:cubicBezTo>
                <a:cubicBezTo>
                  <a:pt x="153" y="1274"/>
                  <a:pt x="153" y="1274"/>
                  <a:pt x="153" y="1274"/>
                </a:cubicBezTo>
                <a:cubicBezTo>
                  <a:pt x="379" y="1500"/>
                  <a:pt x="379" y="1500"/>
                  <a:pt x="379" y="1500"/>
                </a:cubicBezTo>
                <a:cubicBezTo>
                  <a:pt x="397" y="1517"/>
                  <a:pt x="397" y="1546"/>
                  <a:pt x="379" y="1563"/>
                </a:cubicBezTo>
                <a:cubicBezTo>
                  <a:pt x="371" y="1572"/>
                  <a:pt x="359" y="1576"/>
                  <a:pt x="347" y="1576"/>
                </a:cubicBezTo>
                <a:cubicBezTo>
                  <a:pt x="335" y="1576"/>
                  <a:pt x="324" y="1572"/>
                  <a:pt x="316" y="1563"/>
                </a:cubicBezTo>
                <a:cubicBezTo>
                  <a:pt x="13" y="1261"/>
                  <a:pt x="13" y="1261"/>
                  <a:pt x="13" y="1261"/>
                </a:cubicBezTo>
                <a:cubicBezTo>
                  <a:pt x="5" y="1252"/>
                  <a:pt x="0" y="1241"/>
                  <a:pt x="0" y="1229"/>
                </a:cubicBezTo>
                <a:cubicBezTo>
                  <a:pt x="0" y="1217"/>
                  <a:pt x="5" y="1206"/>
                  <a:pt x="13" y="1198"/>
                </a:cubicBezTo>
                <a:cubicBezTo>
                  <a:pt x="316" y="895"/>
                  <a:pt x="316" y="895"/>
                  <a:pt x="316" y="895"/>
                </a:cubicBezTo>
                <a:cubicBezTo>
                  <a:pt x="324" y="887"/>
                  <a:pt x="335" y="882"/>
                  <a:pt x="347" y="882"/>
                </a:cubicBezTo>
                <a:cubicBezTo>
                  <a:pt x="359" y="882"/>
                  <a:pt x="370" y="887"/>
                  <a:pt x="379" y="895"/>
                </a:cubicBezTo>
                <a:cubicBezTo>
                  <a:pt x="396" y="913"/>
                  <a:pt x="396" y="941"/>
                  <a:pt x="379" y="958"/>
                </a:cubicBezTo>
                <a:cubicBezTo>
                  <a:pt x="153" y="1184"/>
                  <a:pt x="153" y="1184"/>
                  <a:pt x="153" y="1184"/>
                </a:cubicBezTo>
                <a:cubicBezTo>
                  <a:pt x="1479" y="1184"/>
                  <a:pt x="1479" y="1184"/>
                  <a:pt x="1479" y="1184"/>
                </a:cubicBezTo>
                <a:cubicBezTo>
                  <a:pt x="1504" y="1184"/>
                  <a:pt x="1524" y="1205"/>
                  <a:pt x="1524" y="1229"/>
                </a:cubicBezTo>
                <a:close/>
                <a:moveTo>
                  <a:pt x="1209" y="13"/>
                </a:moveTo>
                <a:cubicBezTo>
                  <a:pt x="1200" y="4"/>
                  <a:pt x="1189" y="0"/>
                  <a:pt x="1177" y="0"/>
                </a:cubicBezTo>
                <a:cubicBezTo>
                  <a:pt x="1165" y="0"/>
                  <a:pt x="1154" y="4"/>
                  <a:pt x="1145" y="13"/>
                </a:cubicBezTo>
                <a:cubicBezTo>
                  <a:pt x="1128" y="30"/>
                  <a:pt x="1128" y="59"/>
                  <a:pt x="1145" y="76"/>
                </a:cubicBezTo>
                <a:cubicBezTo>
                  <a:pt x="1371" y="302"/>
                  <a:pt x="1371" y="302"/>
                  <a:pt x="1371" y="302"/>
                </a:cubicBezTo>
                <a:cubicBezTo>
                  <a:pt x="45" y="302"/>
                  <a:pt x="45" y="302"/>
                  <a:pt x="45" y="302"/>
                </a:cubicBezTo>
                <a:cubicBezTo>
                  <a:pt x="20" y="302"/>
                  <a:pt x="0" y="322"/>
                  <a:pt x="0" y="347"/>
                </a:cubicBezTo>
                <a:cubicBezTo>
                  <a:pt x="0" y="372"/>
                  <a:pt x="20" y="392"/>
                  <a:pt x="45" y="392"/>
                </a:cubicBezTo>
                <a:cubicBezTo>
                  <a:pt x="1371" y="392"/>
                  <a:pt x="1371" y="392"/>
                  <a:pt x="1371" y="392"/>
                </a:cubicBezTo>
                <a:cubicBezTo>
                  <a:pt x="1145" y="617"/>
                  <a:pt x="1145" y="617"/>
                  <a:pt x="1145" y="617"/>
                </a:cubicBezTo>
                <a:cubicBezTo>
                  <a:pt x="1128" y="635"/>
                  <a:pt x="1128" y="663"/>
                  <a:pt x="1145" y="681"/>
                </a:cubicBezTo>
                <a:cubicBezTo>
                  <a:pt x="1154" y="689"/>
                  <a:pt x="1165" y="694"/>
                  <a:pt x="1177" y="694"/>
                </a:cubicBezTo>
                <a:cubicBezTo>
                  <a:pt x="1189" y="694"/>
                  <a:pt x="1200" y="689"/>
                  <a:pt x="1209" y="681"/>
                </a:cubicBezTo>
                <a:cubicBezTo>
                  <a:pt x="1511" y="378"/>
                  <a:pt x="1511" y="378"/>
                  <a:pt x="1511" y="378"/>
                </a:cubicBezTo>
                <a:cubicBezTo>
                  <a:pt x="1520" y="370"/>
                  <a:pt x="1524" y="359"/>
                  <a:pt x="1524" y="347"/>
                </a:cubicBezTo>
                <a:cubicBezTo>
                  <a:pt x="1524" y="335"/>
                  <a:pt x="1519" y="323"/>
                  <a:pt x="1511" y="315"/>
                </a:cubicBezTo>
                <a:lnTo>
                  <a:pt x="1209" y="1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2" name="Freeform 179"/>
          <p:cNvSpPr>
            <a:spLocks noEditPoints="1"/>
          </p:cNvSpPr>
          <p:nvPr/>
        </p:nvSpPr>
        <p:spPr bwMode="auto">
          <a:xfrm>
            <a:off x="15130258" y="9415133"/>
            <a:ext cx="802326" cy="829050"/>
          </a:xfrm>
          <a:custGeom>
            <a:avLst/>
            <a:gdLst>
              <a:gd name="T0" fmla="*/ 1512 w 1526"/>
              <a:gd name="T1" fmla="*/ 1198 h 1577"/>
              <a:gd name="T2" fmla="*/ 1525 w 1526"/>
              <a:gd name="T3" fmla="*/ 1230 h 1577"/>
              <a:gd name="T4" fmla="*/ 1512 w 1526"/>
              <a:gd name="T5" fmla="*/ 1262 h 1577"/>
              <a:gd name="T6" fmla="*/ 1210 w 1526"/>
              <a:gd name="T7" fmla="*/ 1564 h 1577"/>
              <a:gd name="T8" fmla="*/ 1178 w 1526"/>
              <a:gd name="T9" fmla="*/ 1577 h 1577"/>
              <a:gd name="T10" fmla="*/ 1146 w 1526"/>
              <a:gd name="T11" fmla="*/ 1564 h 1577"/>
              <a:gd name="T12" fmla="*/ 1133 w 1526"/>
              <a:gd name="T13" fmla="*/ 1533 h 1577"/>
              <a:gd name="T14" fmla="*/ 1146 w 1526"/>
              <a:gd name="T15" fmla="*/ 1501 h 1577"/>
              <a:gd name="T16" fmla="*/ 1372 w 1526"/>
              <a:gd name="T17" fmla="*/ 1275 h 1577"/>
              <a:gd name="T18" fmla="*/ 45 w 1526"/>
              <a:gd name="T19" fmla="*/ 1275 h 1577"/>
              <a:gd name="T20" fmla="*/ 0 w 1526"/>
              <a:gd name="T21" fmla="*/ 1230 h 1577"/>
              <a:gd name="T22" fmla="*/ 45 w 1526"/>
              <a:gd name="T23" fmla="*/ 1185 h 1577"/>
              <a:gd name="T24" fmla="*/ 1372 w 1526"/>
              <a:gd name="T25" fmla="*/ 1185 h 1577"/>
              <a:gd name="T26" fmla="*/ 1146 w 1526"/>
              <a:gd name="T27" fmla="*/ 959 h 1577"/>
              <a:gd name="T28" fmla="*/ 1146 w 1526"/>
              <a:gd name="T29" fmla="*/ 896 h 1577"/>
              <a:gd name="T30" fmla="*/ 1178 w 1526"/>
              <a:gd name="T31" fmla="*/ 883 h 1577"/>
              <a:gd name="T32" fmla="*/ 1210 w 1526"/>
              <a:gd name="T33" fmla="*/ 896 h 1577"/>
              <a:gd name="T34" fmla="*/ 1512 w 1526"/>
              <a:gd name="T35" fmla="*/ 1198 h 1577"/>
              <a:gd name="T36" fmla="*/ 1481 w 1526"/>
              <a:gd name="T37" fmla="*/ 303 h 1577"/>
              <a:gd name="T38" fmla="*/ 154 w 1526"/>
              <a:gd name="T39" fmla="*/ 303 h 1577"/>
              <a:gd name="T40" fmla="*/ 380 w 1526"/>
              <a:gd name="T41" fmla="*/ 77 h 1577"/>
              <a:gd name="T42" fmla="*/ 380 w 1526"/>
              <a:gd name="T43" fmla="*/ 14 h 1577"/>
              <a:gd name="T44" fmla="*/ 348 w 1526"/>
              <a:gd name="T45" fmla="*/ 0 h 1577"/>
              <a:gd name="T46" fmla="*/ 316 w 1526"/>
              <a:gd name="T47" fmla="*/ 14 h 1577"/>
              <a:gd name="T48" fmla="*/ 14 w 1526"/>
              <a:gd name="T49" fmla="*/ 316 h 1577"/>
              <a:gd name="T50" fmla="*/ 1 w 1526"/>
              <a:gd name="T51" fmla="*/ 348 h 1577"/>
              <a:gd name="T52" fmla="*/ 14 w 1526"/>
              <a:gd name="T53" fmla="*/ 379 h 1577"/>
              <a:gd name="T54" fmla="*/ 316 w 1526"/>
              <a:gd name="T55" fmla="*/ 682 h 1577"/>
              <a:gd name="T56" fmla="*/ 348 w 1526"/>
              <a:gd name="T57" fmla="*/ 695 h 1577"/>
              <a:gd name="T58" fmla="*/ 380 w 1526"/>
              <a:gd name="T59" fmla="*/ 682 h 1577"/>
              <a:gd name="T60" fmla="*/ 380 w 1526"/>
              <a:gd name="T61" fmla="*/ 618 h 1577"/>
              <a:gd name="T62" fmla="*/ 154 w 1526"/>
              <a:gd name="T63" fmla="*/ 392 h 1577"/>
              <a:gd name="T64" fmla="*/ 1481 w 1526"/>
              <a:gd name="T65" fmla="*/ 392 h 1577"/>
              <a:gd name="T66" fmla="*/ 1526 w 1526"/>
              <a:gd name="T67" fmla="*/ 348 h 1577"/>
              <a:gd name="T68" fmla="*/ 1481 w 1526"/>
              <a:gd name="T69" fmla="*/ 303 h 1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26" h="1577">
                <a:moveTo>
                  <a:pt x="1512" y="1198"/>
                </a:moveTo>
                <a:cubicBezTo>
                  <a:pt x="1521" y="1207"/>
                  <a:pt x="1525" y="1218"/>
                  <a:pt x="1525" y="1230"/>
                </a:cubicBezTo>
                <a:cubicBezTo>
                  <a:pt x="1525" y="1242"/>
                  <a:pt x="1521" y="1253"/>
                  <a:pt x="1512" y="1262"/>
                </a:cubicBezTo>
                <a:cubicBezTo>
                  <a:pt x="1210" y="1564"/>
                  <a:pt x="1210" y="1564"/>
                  <a:pt x="1210" y="1564"/>
                </a:cubicBezTo>
                <a:cubicBezTo>
                  <a:pt x="1201" y="1572"/>
                  <a:pt x="1190" y="1577"/>
                  <a:pt x="1178" y="1577"/>
                </a:cubicBezTo>
                <a:cubicBezTo>
                  <a:pt x="1166" y="1577"/>
                  <a:pt x="1155" y="1572"/>
                  <a:pt x="1146" y="1564"/>
                </a:cubicBezTo>
                <a:cubicBezTo>
                  <a:pt x="1138" y="1556"/>
                  <a:pt x="1133" y="1545"/>
                  <a:pt x="1133" y="1533"/>
                </a:cubicBezTo>
                <a:cubicBezTo>
                  <a:pt x="1133" y="1521"/>
                  <a:pt x="1138" y="1509"/>
                  <a:pt x="1146" y="1501"/>
                </a:cubicBezTo>
                <a:cubicBezTo>
                  <a:pt x="1372" y="1275"/>
                  <a:pt x="1372" y="1275"/>
                  <a:pt x="1372" y="1275"/>
                </a:cubicBezTo>
                <a:cubicBezTo>
                  <a:pt x="45" y="1275"/>
                  <a:pt x="45" y="1275"/>
                  <a:pt x="45" y="1275"/>
                </a:cubicBezTo>
                <a:cubicBezTo>
                  <a:pt x="21" y="1275"/>
                  <a:pt x="0" y="1255"/>
                  <a:pt x="0" y="1230"/>
                </a:cubicBezTo>
                <a:cubicBezTo>
                  <a:pt x="0" y="1205"/>
                  <a:pt x="21" y="1185"/>
                  <a:pt x="45" y="1185"/>
                </a:cubicBezTo>
                <a:cubicBezTo>
                  <a:pt x="1372" y="1185"/>
                  <a:pt x="1372" y="1185"/>
                  <a:pt x="1372" y="1185"/>
                </a:cubicBezTo>
                <a:cubicBezTo>
                  <a:pt x="1146" y="959"/>
                  <a:pt x="1146" y="959"/>
                  <a:pt x="1146" y="959"/>
                </a:cubicBezTo>
                <a:cubicBezTo>
                  <a:pt x="1129" y="942"/>
                  <a:pt x="1129" y="913"/>
                  <a:pt x="1146" y="896"/>
                </a:cubicBezTo>
                <a:cubicBezTo>
                  <a:pt x="1155" y="887"/>
                  <a:pt x="1166" y="883"/>
                  <a:pt x="1178" y="883"/>
                </a:cubicBezTo>
                <a:cubicBezTo>
                  <a:pt x="1190" y="883"/>
                  <a:pt x="1201" y="887"/>
                  <a:pt x="1210" y="896"/>
                </a:cubicBezTo>
                <a:lnTo>
                  <a:pt x="1512" y="1198"/>
                </a:lnTo>
                <a:close/>
                <a:moveTo>
                  <a:pt x="1481" y="303"/>
                </a:moveTo>
                <a:cubicBezTo>
                  <a:pt x="154" y="303"/>
                  <a:pt x="154" y="303"/>
                  <a:pt x="154" y="303"/>
                </a:cubicBezTo>
                <a:cubicBezTo>
                  <a:pt x="380" y="77"/>
                  <a:pt x="380" y="77"/>
                  <a:pt x="380" y="77"/>
                </a:cubicBezTo>
                <a:cubicBezTo>
                  <a:pt x="397" y="59"/>
                  <a:pt x="397" y="31"/>
                  <a:pt x="380" y="14"/>
                </a:cubicBezTo>
                <a:cubicBezTo>
                  <a:pt x="371" y="5"/>
                  <a:pt x="360" y="0"/>
                  <a:pt x="348" y="0"/>
                </a:cubicBezTo>
                <a:cubicBezTo>
                  <a:pt x="336" y="0"/>
                  <a:pt x="325" y="5"/>
                  <a:pt x="316" y="14"/>
                </a:cubicBezTo>
                <a:cubicBezTo>
                  <a:pt x="14" y="316"/>
                  <a:pt x="14" y="316"/>
                  <a:pt x="14" y="316"/>
                </a:cubicBezTo>
                <a:cubicBezTo>
                  <a:pt x="5" y="325"/>
                  <a:pt x="1" y="336"/>
                  <a:pt x="1" y="348"/>
                </a:cubicBezTo>
                <a:cubicBezTo>
                  <a:pt x="1" y="360"/>
                  <a:pt x="5" y="371"/>
                  <a:pt x="14" y="379"/>
                </a:cubicBezTo>
                <a:cubicBezTo>
                  <a:pt x="316" y="682"/>
                  <a:pt x="316" y="682"/>
                  <a:pt x="316" y="682"/>
                </a:cubicBezTo>
                <a:cubicBezTo>
                  <a:pt x="325" y="690"/>
                  <a:pt x="336" y="695"/>
                  <a:pt x="348" y="695"/>
                </a:cubicBezTo>
                <a:cubicBezTo>
                  <a:pt x="360" y="695"/>
                  <a:pt x="371" y="690"/>
                  <a:pt x="380" y="682"/>
                </a:cubicBezTo>
                <a:cubicBezTo>
                  <a:pt x="397" y="664"/>
                  <a:pt x="397" y="636"/>
                  <a:pt x="380" y="618"/>
                </a:cubicBezTo>
                <a:cubicBezTo>
                  <a:pt x="154" y="392"/>
                  <a:pt x="154" y="392"/>
                  <a:pt x="154" y="392"/>
                </a:cubicBezTo>
                <a:cubicBezTo>
                  <a:pt x="1481" y="392"/>
                  <a:pt x="1481" y="392"/>
                  <a:pt x="1481" y="392"/>
                </a:cubicBezTo>
                <a:cubicBezTo>
                  <a:pt x="1505" y="392"/>
                  <a:pt x="1526" y="372"/>
                  <a:pt x="1526" y="348"/>
                </a:cubicBezTo>
                <a:cubicBezTo>
                  <a:pt x="1526" y="323"/>
                  <a:pt x="1505" y="303"/>
                  <a:pt x="1481" y="30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49" name="Freeform 176"/>
          <p:cNvSpPr>
            <a:spLocks noEditPoints="1"/>
          </p:cNvSpPr>
          <p:nvPr/>
        </p:nvSpPr>
        <p:spPr bwMode="auto">
          <a:xfrm>
            <a:off x="1750944" y="9415319"/>
            <a:ext cx="832266" cy="828726"/>
          </a:xfrm>
          <a:custGeom>
            <a:avLst/>
            <a:gdLst>
              <a:gd name="T0" fmla="*/ 571 w 1583"/>
              <a:gd name="T1" fmla="*/ 89 h 1576"/>
              <a:gd name="T2" fmla="*/ 208 w 1583"/>
              <a:gd name="T3" fmla="*/ 313 h 1576"/>
              <a:gd name="T4" fmla="*/ 250 w 1583"/>
              <a:gd name="T5" fmla="*/ 455 h 1576"/>
              <a:gd name="T6" fmla="*/ 314 w 1583"/>
              <a:gd name="T7" fmla="*/ 455 h 1576"/>
              <a:gd name="T8" fmla="*/ 195 w 1583"/>
              <a:gd name="T9" fmla="*/ 637 h 1576"/>
              <a:gd name="T10" fmla="*/ 131 w 1583"/>
              <a:gd name="T11" fmla="*/ 637 h 1576"/>
              <a:gd name="T12" fmla="*/ 0 w 1583"/>
              <a:gd name="T13" fmla="*/ 487 h 1576"/>
              <a:gd name="T14" fmla="*/ 44 w 1583"/>
              <a:gd name="T15" fmla="*/ 442 h 1576"/>
              <a:gd name="T16" fmla="*/ 118 w 1583"/>
              <a:gd name="T17" fmla="*/ 497 h 1576"/>
              <a:gd name="T18" fmla="*/ 431 w 1583"/>
              <a:gd name="T19" fmla="*/ 0 h 1576"/>
              <a:gd name="T20" fmla="*/ 616 w 1583"/>
              <a:gd name="T21" fmla="*/ 45 h 1576"/>
              <a:gd name="T22" fmla="*/ 1578 w 1583"/>
              <a:gd name="T23" fmla="*/ 733 h 1576"/>
              <a:gd name="T24" fmla="*/ 848 w 1583"/>
              <a:gd name="T25" fmla="*/ 778 h 1576"/>
              <a:gd name="T26" fmla="*/ 803 w 1583"/>
              <a:gd name="T27" fmla="*/ 48 h 1576"/>
              <a:gd name="T28" fmla="*/ 1533 w 1583"/>
              <a:gd name="T29" fmla="*/ 3 h 1576"/>
              <a:gd name="T30" fmla="*/ 1489 w 1583"/>
              <a:gd name="T31" fmla="*/ 93 h 1576"/>
              <a:gd name="T32" fmla="*/ 892 w 1583"/>
              <a:gd name="T33" fmla="*/ 689 h 1576"/>
              <a:gd name="T34" fmla="*/ 1489 w 1583"/>
              <a:gd name="T35" fmla="*/ 93 h 1576"/>
              <a:gd name="T36" fmla="*/ 1415 w 1583"/>
              <a:gd name="T37" fmla="*/ 926 h 1576"/>
              <a:gd name="T38" fmla="*/ 1265 w 1583"/>
              <a:gd name="T39" fmla="*/ 1058 h 1576"/>
              <a:gd name="T40" fmla="*/ 1296 w 1583"/>
              <a:gd name="T41" fmla="*/ 1134 h 1576"/>
              <a:gd name="T42" fmla="*/ 1370 w 1583"/>
              <a:gd name="T43" fmla="*/ 1079 h 1576"/>
              <a:gd name="T44" fmla="*/ 1147 w 1583"/>
              <a:gd name="T45" fmla="*/ 1486 h 1576"/>
              <a:gd name="T46" fmla="*/ 962 w 1583"/>
              <a:gd name="T47" fmla="*/ 1531 h 1576"/>
              <a:gd name="T48" fmla="*/ 1147 w 1583"/>
              <a:gd name="T49" fmla="*/ 1576 h 1576"/>
              <a:gd name="T50" fmla="*/ 1459 w 1583"/>
              <a:gd name="T51" fmla="*/ 1079 h 1576"/>
              <a:gd name="T52" fmla="*/ 1533 w 1583"/>
              <a:gd name="T53" fmla="*/ 1134 h 1576"/>
              <a:gd name="T54" fmla="*/ 1565 w 1583"/>
              <a:gd name="T55" fmla="*/ 1058 h 1576"/>
              <a:gd name="T56" fmla="*/ 45 w 1583"/>
              <a:gd name="T57" fmla="*/ 798 h 1576"/>
              <a:gd name="T58" fmla="*/ 775 w 1583"/>
              <a:gd name="T59" fmla="*/ 842 h 1576"/>
              <a:gd name="T60" fmla="*/ 730 w 1583"/>
              <a:gd name="T61" fmla="*/ 1573 h 1576"/>
              <a:gd name="T62" fmla="*/ 0 w 1583"/>
              <a:gd name="T63" fmla="*/ 1528 h 1576"/>
              <a:gd name="T64" fmla="*/ 45 w 1583"/>
              <a:gd name="T65" fmla="*/ 798 h 1576"/>
              <a:gd name="T66" fmla="*/ 685 w 1583"/>
              <a:gd name="T67" fmla="*/ 1483 h 1576"/>
              <a:gd name="T68" fmla="*/ 89 w 1583"/>
              <a:gd name="T69" fmla="*/ 887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583" h="1576">
                <a:moveTo>
                  <a:pt x="616" y="45"/>
                </a:moveTo>
                <a:cubicBezTo>
                  <a:pt x="616" y="69"/>
                  <a:pt x="596" y="89"/>
                  <a:pt x="571" y="89"/>
                </a:cubicBezTo>
                <a:cubicBezTo>
                  <a:pt x="431" y="89"/>
                  <a:pt x="431" y="89"/>
                  <a:pt x="431" y="89"/>
                </a:cubicBezTo>
                <a:cubicBezTo>
                  <a:pt x="308" y="89"/>
                  <a:pt x="208" y="190"/>
                  <a:pt x="208" y="313"/>
                </a:cubicBezTo>
                <a:cubicBezTo>
                  <a:pt x="208" y="497"/>
                  <a:pt x="208" y="497"/>
                  <a:pt x="208" y="497"/>
                </a:cubicBezTo>
                <a:cubicBezTo>
                  <a:pt x="250" y="455"/>
                  <a:pt x="250" y="455"/>
                  <a:pt x="250" y="455"/>
                </a:cubicBezTo>
                <a:cubicBezTo>
                  <a:pt x="259" y="446"/>
                  <a:pt x="270" y="442"/>
                  <a:pt x="282" y="442"/>
                </a:cubicBezTo>
                <a:cubicBezTo>
                  <a:pt x="294" y="442"/>
                  <a:pt x="305" y="446"/>
                  <a:pt x="314" y="455"/>
                </a:cubicBezTo>
                <a:cubicBezTo>
                  <a:pt x="331" y="472"/>
                  <a:pt x="331" y="501"/>
                  <a:pt x="314" y="518"/>
                </a:cubicBezTo>
                <a:cubicBezTo>
                  <a:pt x="195" y="637"/>
                  <a:pt x="195" y="637"/>
                  <a:pt x="195" y="637"/>
                </a:cubicBezTo>
                <a:cubicBezTo>
                  <a:pt x="187" y="645"/>
                  <a:pt x="175" y="650"/>
                  <a:pt x="163" y="650"/>
                </a:cubicBezTo>
                <a:cubicBezTo>
                  <a:pt x="151" y="650"/>
                  <a:pt x="140" y="645"/>
                  <a:pt x="131" y="637"/>
                </a:cubicBezTo>
                <a:cubicBezTo>
                  <a:pt x="13" y="518"/>
                  <a:pt x="13" y="518"/>
                  <a:pt x="13" y="518"/>
                </a:cubicBezTo>
                <a:cubicBezTo>
                  <a:pt x="4" y="510"/>
                  <a:pt x="0" y="499"/>
                  <a:pt x="0" y="487"/>
                </a:cubicBezTo>
                <a:cubicBezTo>
                  <a:pt x="0" y="475"/>
                  <a:pt x="4" y="463"/>
                  <a:pt x="13" y="455"/>
                </a:cubicBezTo>
                <a:cubicBezTo>
                  <a:pt x="21" y="446"/>
                  <a:pt x="32" y="442"/>
                  <a:pt x="44" y="442"/>
                </a:cubicBezTo>
                <a:cubicBezTo>
                  <a:pt x="56" y="442"/>
                  <a:pt x="68" y="446"/>
                  <a:pt x="76" y="455"/>
                </a:cubicBezTo>
                <a:cubicBezTo>
                  <a:pt x="118" y="497"/>
                  <a:pt x="118" y="497"/>
                  <a:pt x="118" y="497"/>
                </a:cubicBezTo>
                <a:cubicBezTo>
                  <a:pt x="118" y="313"/>
                  <a:pt x="118" y="313"/>
                  <a:pt x="118" y="313"/>
                </a:cubicBezTo>
                <a:cubicBezTo>
                  <a:pt x="118" y="140"/>
                  <a:pt x="259" y="0"/>
                  <a:pt x="431" y="0"/>
                </a:cubicBezTo>
                <a:cubicBezTo>
                  <a:pt x="571" y="0"/>
                  <a:pt x="571" y="0"/>
                  <a:pt x="571" y="0"/>
                </a:cubicBezTo>
                <a:cubicBezTo>
                  <a:pt x="596" y="0"/>
                  <a:pt x="616" y="20"/>
                  <a:pt x="616" y="45"/>
                </a:cubicBezTo>
                <a:close/>
                <a:moveTo>
                  <a:pt x="1578" y="48"/>
                </a:moveTo>
                <a:cubicBezTo>
                  <a:pt x="1578" y="733"/>
                  <a:pt x="1578" y="733"/>
                  <a:pt x="1578" y="733"/>
                </a:cubicBezTo>
                <a:cubicBezTo>
                  <a:pt x="1578" y="758"/>
                  <a:pt x="1558" y="778"/>
                  <a:pt x="1533" y="778"/>
                </a:cubicBezTo>
                <a:cubicBezTo>
                  <a:pt x="848" y="778"/>
                  <a:pt x="848" y="778"/>
                  <a:pt x="848" y="778"/>
                </a:cubicBezTo>
                <a:cubicBezTo>
                  <a:pt x="823" y="778"/>
                  <a:pt x="803" y="758"/>
                  <a:pt x="803" y="733"/>
                </a:cubicBezTo>
                <a:cubicBezTo>
                  <a:pt x="803" y="48"/>
                  <a:pt x="803" y="48"/>
                  <a:pt x="803" y="48"/>
                </a:cubicBezTo>
                <a:cubicBezTo>
                  <a:pt x="803" y="23"/>
                  <a:pt x="823" y="3"/>
                  <a:pt x="847" y="3"/>
                </a:cubicBezTo>
                <a:cubicBezTo>
                  <a:pt x="1533" y="3"/>
                  <a:pt x="1533" y="3"/>
                  <a:pt x="1533" y="3"/>
                </a:cubicBezTo>
                <a:cubicBezTo>
                  <a:pt x="1558" y="3"/>
                  <a:pt x="1578" y="23"/>
                  <a:pt x="1578" y="48"/>
                </a:cubicBezTo>
                <a:close/>
                <a:moveTo>
                  <a:pt x="1489" y="93"/>
                </a:moveTo>
                <a:cubicBezTo>
                  <a:pt x="892" y="93"/>
                  <a:pt x="892" y="93"/>
                  <a:pt x="892" y="93"/>
                </a:cubicBezTo>
                <a:cubicBezTo>
                  <a:pt x="892" y="689"/>
                  <a:pt x="892" y="689"/>
                  <a:pt x="892" y="689"/>
                </a:cubicBezTo>
                <a:cubicBezTo>
                  <a:pt x="1489" y="689"/>
                  <a:pt x="1489" y="689"/>
                  <a:pt x="1489" y="689"/>
                </a:cubicBezTo>
                <a:lnTo>
                  <a:pt x="1489" y="93"/>
                </a:lnTo>
                <a:close/>
                <a:moveTo>
                  <a:pt x="1447" y="939"/>
                </a:moveTo>
                <a:cubicBezTo>
                  <a:pt x="1439" y="931"/>
                  <a:pt x="1427" y="926"/>
                  <a:pt x="1415" y="926"/>
                </a:cubicBezTo>
                <a:cubicBezTo>
                  <a:pt x="1403" y="926"/>
                  <a:pt x="1391" y="931"/>
                  <a:pt x="1383" y="939"/>
                </a:cubicBezTo>
                <a:cubicBezTo>
                  <a:pt x="1265" y="1058"/>
                  <a:pt x="1265" y="1058"/>
                  <a:pt x="1265" y="1058"/>
                </a:cubicBezTo>
                <a:cubicBezTo>
                  <a:pt x="1247" y="1075"/>
                  <a:pt x="1247" y="1104"/>
                  <a:pt x="1265" y="1121"/>
                </a:cubicBezTo>
                <a:cubicBezTo>
                  <a:pt x="1273" y="1130"/>
                  <a:pt x="1284" y="1134"/>
                  <a:pt x="1296" y="1134"/>
                </a:cubicBezTo>
                <a:cubicBezTo>
                  <a:pt x="1308" y="1134"/>
                  <a:pt x="1319" y="1130"/>
                  <a:pt x="1328" y="1121"/>
                </a:cubicBezTo>
                <a:cubicBezTo>
                  <a:pt x="1370" y="1079"/>
                  <a:pt x="1370" y="1079"/>
                  <a:pt x="1370" y="1079"/>
                </a:cubicBezTo>
                <a:cubicBezTo>
                  <a:pt x="1370" y="1263"/>
                  <a:pt x="1370" y="1263"/>
                  <a:pt x="1370" y="1263"/>
                </a:cubicBezTo>
                <a:cubicBezTo>
                  <a:pt x="1370" y="1386"/>
                  <a:pt x="1270" y="1486"/>
                  <a:pt x="1147" y="1486"/>
                </a:cubicBezTo>
                <a:cubicBezTo>
                  <a:pt x="1006" y="1486"/>
                  <a:pt x="1006" y="1486"/>
                  <a:pt x="1006" y="1486"/>
                </a:cubicBezTo>
                <a:cubicBezTo>
                  <a:pt x="982" y="1486"/>
                  <a:pt x="962" y="1506"/>
                  <a:pt x="962" y="1531"/>
                </a:cubicBezTo>
                <a:cubicBezTo>
                  <a:pt x="962" y="1556"/>
                  <a:pt x="982" y="1576"/>
                  <a:pt x="1006" y="1576"/>
                </a:cubicBezTo>
                <a:cubicBezTo>
                  <a:pt x="1147" y="1576"/>
                  <a:pt x="1147" y="1576"/>
                  <a:pt x="1147" y="1576"/>
                </a:cubicBezTo>
                <a:cubicBezTo>
                  <a:pt x="1319" y="1576"/>
                  <a:pt x="1459" y="1436"/>
                  <a:pt x="1459" y="1263"/>
                </a:cubicBezTo>
                <a:cubicBezTo>
                  <a:pt x="1459" y="1079"/>
                  <a:pt x="1459" y="1079"/>
                  <a:pt x="1459" y="1079"/>
                </a:cubicBezTo>
                <a:cubicBezTo>
                  <a:pt x="1502" y="1121"/>
                  <a:pt x="1502" y="1121"/>
                  <a:pt x="1502" y="1121"/>
                </a:cubicBezTo>
                <a:cubicBezTo>
                  <a:pt x="1510" y="1130"/>
                  <a:pt x="1521" y="1134"/>
                  <a:pt x="1533" y="1134"/>
                </a:cubicBezTo>
                <a:cubicBezTo>
                  <a:pt x="1546" y="1134"/>
                  <a:pt x="1557" y="1130"/>
                  <a:pt x="1565" y="1121"/>
                </a:cubicBezTo>
                <a:cubicBezTo>
                  <a:pt x="1583" y="1104"/>
                  <a:pt x="1583" y="1075"/>
                  <a:pt x="1565" y="1058"/>
                </a:cubicBezTo>
                <a:lnTo>
                  <a:pt x="1447" y="939"/>
                </a:lnTo>
                <a:close/>
                <a:moveTo>
                  <a:pt x="45" y="798"/>
                </a:moveTo>
                <a:cubicBezTo>
                  <a:pt x="730" y="798"/>
                  <a:pt x="730" y="798"/>
                  <a:pt x="730" y="798"/>
                </a:cubicBezTo>
                <a:cubicBezTo>
                  <a:pt x="755" y="798"/>
                  <a:pt x="775" y="818"/>
                  <a:pt x="775" y="842"/>
                </a:cubicBezTo>
                <a:cubicBezTo>
                  <a:pt x="775" y="1528"/>
                  <a:pt x="775" y="1528"/>
                  <a:pt x="775" y="1528"/>
                </a:cubicBezTo>
                <a:cubicBezTo>
                  <a:pt x="775" y="1553"/>
                  <a:pt x="755" y="1573"/>
                  <a:pt x="730" y="1573"/>
                </a:cubicBezTo>
                <a:cubicBezTo>
                  <a:pt x="45" y="1573"/>
                  <a:pt x="45" y="1573"/>
                  <a:pt x="45" y="1573"/>
                </a:cubicBezTo>
                <a:cubicBezTo>
                  <a:pt x="20" y="1573"/>
                  <a:pt x="0" y="1553"/>
                  <a:pt x="0" y="1528"/>
                </a:cubicBezTo>
                <a:cubicBezTo>
                  <a:pt x="0" y="843"/>
                  <a:pt x="0" y="843"/>
                  <a:pt x="0" y="843"/>
                </a:cubicBezTo>
                <a:cubicBezTo>
                  <a:pt x="0" y="818"/>
                  <a:pt x="20" y="798"/>
                  <a:pt x="45" y="798"/>
                </a:cubicBezTo>
                <a:close/>
                <a:moveTo>
                  <a:pt x="89" y="1483"/>
                </a:moveTo>
                <a:cubicBezTo>
                  <a:pt x="685" y="1483"/>
                  <a:pt x="685" y="1483"/>
                  <a:pt x="685" y="1483"/>
                </a:cubicBezTo>
                <a:cubicBezTo>
                  <a:pt x="685" y="887"/>
                  <a:pt x="685" y="887"/>
                  <a:pt x="685" y="887"/>
                </a:cubicBezTo>
                <a:cubicBezTo>
                  <a:pt x="89" y="887"/>
                  <a:pt x="89" y="887"/>
                  <a:pt x="89" y="887"/>
                </a:cubicBezTo>
                <a:lnTo>
                  <a:pt x="89" y="14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0" name="Freeform 177"/>
          <p:cNvSpPr>
            <a:spLocks noEditPoints="1"/>
          </p:cNvSpPr>
          <p:nvPr/>
        </p:nvSpPr>
        <p:spPr bwMode="auto">
          <a:xfrm>
            <a:off x="3979734" y="9415320"/>
            <a:ext cx="830014" cy="828728"/>
          </a:xfrm>
          <a:custGeom>
            <a:avLst/>
            <a:gdLst>
              <a:gd name="T0" fmla="*/ 1460 w 1579"/>
              <a:gd name="T1" fmla="*/ 497 h 1576"/>
              <a:gd name="T2" fmla="*/ 1534 w 1579"/>
              <a:gd name="T3" fmla="*/ 442 h 1576"/>
              <a:gd name="T4" fmla="*/ 1579 w 1579"/>
              <a:gd name="T5" fmla="*/ 487 h 1576"/>
              <a:gd name="T6" fmla="*/ 1447 w 1579"/>
              <a:gd name="T7" fmla="*/ 637 h 1576"/>
              <a:gd name="T8" fmla="*/ 1383 w 1579"/>
              <a:gd name="T9" fmla="*/ 637 h 1576"/>
              <a:gd name="T10" fmla="*/ 1264 w 1579"/>
              <a:gd name="T11" fmla="*/ 455 h 1576"/>
              <a:gd name="T12" fmla="*/ 1328 w 1579"/>
              <a:gd name="T13" fmla="*/ 455 h 1576"/>
              <a:gd name="T14" fmla="*/ 1370 w 1579"/>
              <a:gd name="T15" fmla="*/ 313 h 1576"/>
              <a:gd name="T16" fmla="*/ 1007 w 1579"/>
              <a:gd name="T17" fmla="*/ 90 h 1576"/>
              <a:gd name="T18" fmla="*/ 1007 w 1579"/>
              <a:gd name="T19" fmla="*/ 0 h 1576"/>
              <a:gd name="T20" fmla="*/ 1460 w 1579"/>
              <a:gd name="T21" fmla="*/ 313 h 1576"/>
              <a:gd name="T22" fmla="*/ 0 w 1579"/>
              <a:gd name="T23" fmla="*/ 48 h 1576"/>
              <a:gd name="T24" fmla="*/ 730 w 1579"/>
              <a:gd name="T25" fmla="*/ 3 h 1576"/>
              <a:gd name="T26" fmla="*/ 775 w 1579"/>
              <a:gd name="T27" fmla="*/ 734 h 1576"/>
              <a:gd name="T28" fmla="*/ 730 w 1579"/>
              <a:gd name="T29" fmla="*/ 779 h 1576"/>
              <a:gd name="T30" fmla="*/ 0 w 1579"/>
              <a:gd name="T31" fmla="*/ 734 h 1576"/>
              <a:gd name="T32" fmla="*/ 685 w 1579"/>
              <a:gd name="T33" fmla="*/ 689 h 1576"/>
              <a:gd name="T34" fmla="*/ 89 w 1579"/>
              <a:gd name="T35" fmla="*/ 93 h 1576"/>
              <a:gd name="T36" fmla="*/ 616 w 1579"/>
              <a:gd name="T37" fmla="*/ 1531 h 1576"/>
              <a:gd name="T38" fmla="*/ 431 w 1579"/>
              <a:gd name="T39" fmla="*/ 1486 h 1576"/>
              <a:gd name="T40" fmla="*/ 208 w 1579"/>
              <a:gd name="T41" fmla="*/ 1079 h 1576"/>
              <a:gd name="T42" fmla="*/ 282 w 1579"/>
              <a:gd name="T43" fmla="*/ 1134 h 1576"/>
              <a:gd name="T44" fmla="*/ 314 w 1579"/>
              <a:gd name="T45" fmla="*/ 1058 h 1576"/>
              <a:gd name="T46" fmla="*/ 163 w 1579"/>
              <a:gd name="T47" fmla="*/ 926 h 1576"/>
              <a:gd name="T48" fmla="*/ 13 w 1579"/>
              <a:gd name="T49" fmla="*/ 1058 h 1576"/>
              <a:gd name="T50" fmla="*/ 13 w 1579"/>
              <a:gd name="T51" fmla="*/ 1121 h 1576"/>
              <a:gd name="T52" fmla="*/ 76 w 1579"/>
              <a:gd name="T53" fmla="*/ 1121 h 1576"/>
              <a:gd name="T54" fmla="*/ 118 w 1579"/>
              <a:gd name="T55" fmla="*/ 1263 h 1576"/>
              <a:gd name="T56" fmla="*/ 571 w 1579"/>
              <a:gd name="T57" fmla="*/ 1576 h 1576"/>
              <a:gd name="T58" fmla="*/ 848 w 1579"/>
              <a:gd name="T59" fmla="*/ 798 h 1576"/>
              <a:gd name="T60" fmla="*/ 1578 w 1579"/>
              <a:gd name="T61" fmla="*/ 842 h 1576"/>
              <a:gd name="T62" fmla="*/ 1533 w 1579"/>
              <a:gd name="T63" fmla="*/ 1573 h 1576"/>
              <a:gd name="T64" fmla="*/ 803 w 1579"/>
              <a:gd name="T65" fmla="*/ 1528 h 1576"/>
              <a:gd name="T66" fmla="*/ 848 w 1579"/>
              <a:gd name="T67" fmla="*/ 798 h 1576"/>
              <a:gd name="T68" fmla="*/ 1489 w 1579"/>
              <a:gd name="T69" fmla="*/ 1483 h 1576"/>
              <a:gd name="T70" fmla="*/ 892 w 1579"/>
              <a:gd name="T71" fmla="*/ 887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79" h="1576">
                <a:moveTo>
                  <a:pt x="1460" y="313"/>
                </a:moveTo>
                <a:cubicBezTo>
                  <a:pt x="1460" y="497"/>
                  <a:pt x="1460" y="497"/>
                  <a:pt x="1460" y="497"/>
                </a:cubicBezTo>
                <a:cubicBezTo>
                  <a:pt x="1502" y="455"/>
                  <a:pt x="1502" y="455"/>
                  <a:pt x="1502" y="455"/>
                </a:cubicBezTo>
                <a:cubicBezTo>
                  <a:pt x="1511" y="447"/>
                  <a:pt x="1522" y="442"/>
                  <a:pt x="1534" y="442"/>
                </a:cubicBezTo>
                <a:cubicBezTo>
                  <a:pt x="1546" y="442"/>
                  <a:pt x="1557" y="447"/>
                  <a:pt x="1565" y="455"/>
                </a:cubicBezTo>
                <a:cubicBezTo>
                  <a:pt x="1574" y="464"/>
                  <a:pt x="1579" y="475"/>
                  <a:pt x="1579" y="487"/>
                </a:cubicBezTo>
                <a:cubicBezTo>
                  <a:pt x="1579" y="499"/>
                  <a:pt x="1574" y="510"/>
                  <a:pt x="1565" y="518"/>
                </a:cubicBezTo>
                <a:cubicBezTo>
                  <a:pt x="1447" y="637"/>
                  <a:pt x="1447" y="637"/>
                  <a:pt x="1447" y="637"/>
                </a:cubicBezTo>
                <a:cubicBezTo>
                  <a:pt x="1438" y="646"/>
                  <a:pt x="1427" y="650"/>
                  <a:pt x="1415" y="650"/>
                </a:cubicBezTo>
                <a:cubicBezTo>
                  <a:pt x="1403" y="650"/>
                  <a:pt x="1392" y="646"/>
                  <a:pt x="1383" y="637"/>
                </a:cubicBezTo>
                <a:cubicBezTo>
                  <a:pt x="1264" y="518"/>
                  <a:pt x="1264" y="518"/>
                  <a:pt x="1264" y="518"/>
                </a:cubicBezTo>
                <a:cubicBezTo>
                  <a:pt x="1247" y="501"/>
                  <a:pt x="1247" y="473"/>
                  <a:pt x="1264" y="455"/>
                </a:cubicBezTo>
                <a:cubicBezTo>
                  <a:pt x="1273" y="447"/>
                  <a:pt x="1284" y="442"/>
                  <a:pt x="1296" y="442"/>
                </a:cubicBezTo>
                <a:cubicBezTo>
                  <a:pt x="1308" y="442"/>
                  <a:pt x="1319" y="447"/>
                  <a:pt x="1328" y="455"/>
                </a:cubicBezTo>
                <a:cubicBezTo>
                  <a:pt x="1370" y="497"/>
                  <a:pt x="1370" y="497"/>
                  <a:pt x="1370" y="497"/>
                </a:cubicBezTo>
                <a:cubicBezTo>
                  <a:pt x="1370" y="313"/>
                  <a:pt x="1370" y="313"/>
                  <a:pt x="1370" y="313"/>
                </a:cubicBezTo>
                <a:cubicBezTo>
                  <a:pt x="1370" y="190"/>
                  <a:pt x="1270" y="90"/>
                  <a:pt x="1147" y="90"/>
                </a:cubicBezTo>
                <a:cubicBezTo>
                  <a:pt x="1007" y="90"/>
                  <a:pt x="1007" y="90"/>
                  <a:pt x="1007" y="90"/>
                </a:cubicBezTo>
                <a:cubicBezTo>
                  <a:pt x="982" y="90"/>
                  <a:pt x="962" y="70"/>
                  <a:pt x="962" y="45"/>
                </a:cubicBezTo>
                <a:cubicBezTo>
                  <a:pt x="962" y="20"/>
                  <a:pt x="982" y="0"/>
                  <a:pt x="1007" y="0"/>
                </a:cubicBezTo>
                <a:cubicBezTo>
                  <a:pt x="1147" y="0"/>
                  <a:pt x="1147" y="0"/>
                  <a:pt x="1147" y="0"/>
                </a:cubicBezTo>
                <a:cubicBezTo>
                  <a:pt x="1319" y="0"/>
                  <a:pt x="1460" y="140"/>
                  <a:pt x="1460" y="313"/>
                </a:cubicBezTo>
                <a:close/>
                <a:moveTo>
                  <a:pt x="0" y="734"/>
                </a:moveTo>
                <a:cubicBezTo>
                  <a:pt x="0" y="48"/>
                  <a:pt x="0" y="48"/>
                  <a:pt x="0" y="48"/>
                </a:cubicBezTo>
                <a:cubicBezTo>
                  <a:pt x="0" y="23"/>
                  <a:pt x="20" y="3"/>
                  <a:pt x="45" y="3"/>
                </a:cubicBezTo>
                <a:cubicBezTo>
                  <a:pt x="730" y="3"/>
                  <a:pt x="730" y="3"/>
                  <a:pt x="730" y="3"/>
                </a:cubicBezTo>
                <a:cubicBezTo>
                  <a:pt x="755" y="3"/>
                  <a:pt x="775" y="23"/>
                  <a:pt x="775" y="48"/>
                </a:cubicBezTo>
                <a:cubicBezTo>
                  <a:pt x="775" y="734"/>
                  <a:pt x="775" y="734"/>
                  <a:pt x="775" y="734"/>
                </a:cubicBezTo>
                <a:cubicBezTo>
                  <a:pt x="775" y="758"/>
                  <a:pt x="755" y="778"/>
                  <a:pt x="730" y="779"/>
                </a:cubicBezTo>
                <a:cubicBezTo>
                  <a:pt x="730" y="779"/>
                  <a:pt x="730" y="779"/>
                  <a:pt x="730" y="779"/>
                </a:cubicBezTo>
                <a:cubicBezTo>
                  <a:pt x="45" y="779"/>
                  <a:pt x="45" y="779"/>
                  <a:pt x="45" y="779"/>
                </a:cubicBezTo>
                <a:cubicBezTo>
                  <a:pt x="20" y="779"/>
                  <a:pt x="0" y="758"/>
                  <a:pt x="0" y="734"/>
                </a:cubicBezTo>
                <a:close/>
                <a:moveTo>
                  <a:pt x="89" y="689"/>
                </a:moveTo>
                <a:cubicBezTo>
                  <a:pt x="685" y="689"/>
                  <a:pt x="685" y="689"/>
                  <a:pt x="685" y="689"/>
                </a:cubicBezTo>
                <a:cubicBezTo>
                  <a:pt x="685" y="93"/>
                  <a:pt x="685" y="93"/>
                  <a:pt x="685" y="93"/>
                </a:cubicBezTo>
                <a:cubicBezTo>
                  <a:pt x="89" y="93"/>
                  <a:pt x="89" y="93"/>
                  <a:pt x="89" y="93"/>
                </a:cubicBezTo>
                <a:lnTo>
                  <a:pt x="89" y="689"/>
                </a:lnTo>
                <a:close/>
                <a:moveTo>
                  <a:pt x="616" y="1531"/>
                </a:moveTo>
                <a:cubicBezTo>
                  <a:pt x="616" y="1506"/>
                  <a:pt x="596" y="1486"/>
                  <a:pt x="571" y="1486"/>
                </a:cubicBezTo>
                <a:cubicBezTo>
                  <a:pt x="431" y="1486"/>
                  <a:pt x="431" y="1486"/>
                  <a:pt x="431" y="1486"/>
                </a:cubicBezTo>
                <a:cubicBezTo>
                  <a:pt x="308" y="1486"/>
                  <a:pt x="208" y="1386"/>
                  <a:pt x="208" y="1263"/>
                </a:cubicBezTo>
                <a:cubicBezTo>
                  <a:pt x="208" y="1079"/>
                  <a:pt x="208" y="1079"/>
                  <a:pt x="208" y="1079"/>
                </a:cubicBezTo>
                <a:cubicBezTo>
                  <a:pt x="250" y="1121"/>
                  <a:pt x="250" y="1121"/>
                  <a:pt x="250" y="1121"/>
                </a:cubicBezTo>
                <a:cubicBezTo>
                  <a:pt x="259" y="1129"/>
                  <a:pt x="270" y="1134"/>
                  <a:pt x="282" y="1134"/>
                </a:cubicBezTo>
                <a:cubicBezTo>
                  <a:pt x="294" y="1134"/>
                  <a:pt x="305" y="1129"/>
                  <a:pt x="314" y="1121"/>
                </a:cubicBezTo>
                <a:cubicBezTo>
                  <a:pt x="331" y="1104"/>
                  <a:pt x="331" y="1075"/>
                  <a:pt x="314" y="1058"/>
                </a:cubicBezTo>
                <a:cubicBezTo>
                  <a:pt x="195" y="939"/>
                  <a:pt x="195" y="939"/>
                  <a:pt x="195" y="939"/>
                </a:cubicBezTo>
                <a:cubicBezTo>
                  <a:pt x="187" y="931"/>
                  <a:pt x="175" y="926"/>
                  <a:pt x="163" y="926"/>
                </a:cubicBezTo>
                <a:cubicBezTo>
                  <a:pt x="152" y="926"/>
                  <a:pt x="140" y="931"/>
                  <a:pt x="132" y="939"/>
                </a:cubicBezTo>
                <a:cubicBezTo>
                  <a:pt x="13" y="1058"/>
                  <a:pt x="13" y="1058"/>
                  <a:pt x="13" y="1058"/>
                </a:cubicBezTo>
                <a:cubicBezTo>
                  <a:pt x="4" y="1066"/>
                  <a:pt x="0" y="1077"/>
                  <a:pt x="0" y="1089"/>
                </a:cubicBezTo>
                <a:cubicBezTo>
                  <a:pt x="0" y="1101"/>
                  <a:pt x="4" y="1112"/>
                  <a:pt x="13" y="1121"/>
                </a:cubicBezTo>
                <a:cubicBezTo>
                  <a:pt x="21" y="1129"/>
                  <a:pt x="33" y="1134"/>
                  <a:pt x="44" y="1134"/>
                </a:cubicBezTo>
                <a:cubicBezTo>
                  <a:pt x="56" y="1134"/>
                  <a:pt x="68" y="1129"/>
                  <a:pt x="76" y="1121"/>
                </a:cubicBezTo>
                <a:cubicBezTo>
                  <a:pt x="118" y="1079"/>
                  <a:pt x="118" y="1079"/>
                  <a:pt x="118" y="1079"/>
                </a:cubicBezTo>
                <a:cubicBezTo>
                  <a:pt x="118" y="1263"/>
                  <a:pt x="118" y="1263"/>
                  <a:pt x="118" y="1263"/>
                </a:cubicBezTo>
                <a:cubicBezTo>
                  <a:pt x="118" y="1436"/>
                  <a:pt x="259" y="1576"/>
                  <a:pt x="431" y="1576"/>
                </a:cubicBezTo>
                <a:cubicBezTo>
                  <a:pt x="571" y="1576"/>
                  <a:pt x="571" y="1576"/>
                  <a:pt x="571" y="1576"/>
                </a:cubicBezTo>
                <a:cubicBezTo>
                  <a:pt x="596" y="1576"/>
                  <a:pt x="616" y="1556"/>
                  <a:pt x="616" y="1531"/>
                </a:cubicBezTo>
                <a:close/>
                <a:moveTo>
                  <a:pt x="848" y="798"/>
                </a:moveTo>
                <a:cubicBezTo>
                  <a:pt x="1533" y="798"/>
                  <a:pt x="1533" y="798"/>
                  <a:pt x="1533" y="798"/>
                </a:cubicBezTo>
                <a:cubicBezTo>
                  <a:pt x="1558" y="798"/>
                  <a:pt x="1578" y="818"/>
                  <a:pt x="1578" y="842"/>
                </a:cubicBezTo>
                <a:cubicBezTo>
                  <a:pt x="1578" y="1528"/>
                  <a:pt x="1578" y="1528"/>
                  <a:pt x="1578" y="1528"/>
                </a:cubicBezTo>
                <a:cubicBezTo>
                  <a:pt x="1578" y="1553"/>
                  <a:pt x="1558" y="1573"/>
                  <a:pt x="1533" y="1573"/>
                </a:cubicBezTo>
                <a:cubicBezTo>
                  <a:pt x="848" y="1573"/>
                  <a:pt x="848" y="1573"/>
                  <a:pt x="848" y="1573"/>
                </a:cubicBezTo>
                <a:cubicBezTo>
                  <a:pt x="823" y="1573"/>
                  <a:pt x="803" y="1553"/>
                  <a:pt x="803" y="1528"/>
                </a:cubicBezTo>
                <a:cubicBezTo>
                  <a:pt x="803" y="842"/>
                  <a:pt x="803" y="842"/>
                  <a:pt x="803" y="842"/>
                </a:cubicBezTo>
                <a:cubicBezTo>
                  <a:pt x="803" y="818"/>
                  <a:pt x="823" y="798"/>
                  <a:pt x="848" y="798"/>
                </a:cubicBezTo>
                <a:close/>
                <a:moveTo>
                  <a:pt x="892" y="1483"/>
                </a:moveTo>
                <a:cubicBezTo>
                  <a:pt x="1489" y="1483"/>
                  <a:pt x="1489" y="1483"/>
                  <a:pt x="1489" y="1483"/>
                </a:cubicBezTo>
                <a:cubicBezTo>
                  <a:pt x="1489" y="887"/>
                  <a:pt x="1489" y="887"/>
                  <a:pt x="1489" y="887"/>
                </a:cubicBezTo>
                <a:cubicBezTo>
                  <a:pt x="892" y="887"/>
                  <a:pt x="892" y="887"/>
                  <a:pt x="892" y="887"/>
                </a:cubicBezTo>
                <a:lnTo>
                  <a:pt x="892" y="148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3" name="Freeform 180"/>
          <p:cNvSpPr>
            <a:spLocks noEditPoints="1"/>
          </p:cNvSpPr>
          <p:nvPr/>
        </p:nvSpPr>
        <p:spPr bwMode="auto">
          <a:xfrm>
            <a:off x="6204017" y="9442370"/>
            <a:ext cx="832912" cy="782364"/>
          </a:xfrm>
          <a:custGeom>
            <a:avLst/>
            <a:gdLst>
              <a:gd name="T0" fmla="*/ 1320 w 1584"/>
              <a:gd name="T1" fmla="*/ 169 h 1488"/>
              <a:gd name="T2" fmla="*/ 340 w 1584"/>
              <a:gd name="T3" fmla="*/ 89 h 1488"/>
              <a:gd name="T4" fmla="*/ 260 w 1584"/>
              <a:gd name="T5" fmla="*/ 902 h 1488"/>
              <a:gd name="T6" fmla="*/ 386 w 1584"/>
              <a:gd name="T7" fmla="*/ 794 h 1488"/>
              <a:gd name="T8" fmla="*/ 431 w 1584"/>
              <a:gd name="T9" fmla="*/ 839 h 1488"/>
              <a:gd name="T10" fmla="*/ 247 w 1584"/>
              <a:gd name="T11" fmla="*/ 1041 h 1488"/>
              <a:gd name="T12" fmla="*/ 184 w 1584"/>
              <a:gd name="T13" fmla="*/ 1041 h 1488"/>
              <a:gd name="T14" fmla="*/ 0 w 1584"/>
              <a:gd name="T15" fmla="*/ 839 h 1488"/>
              <a:gd name="T16" fmla="*/ 45 w 1584"/>
              <a:gd name="T17" fmla="*/ 794 h 1488"/>
              <a:gd name="T18" fmla="*/ 170 w 1584"/>
              <a:gd name="T19" fmla="*/ 901 h 1488"/>
              <a:gd name="T20" fmla="*/ 339 w 1584"/>
              <a:gd name="T21" fmla="*/ 0 h 1488"/>
              <a:gd name="T22" fmla="*/ 1410 w 1584"/>
              <a:gd name="T23" fmla="*/ 169 h 1488"/>
              <a:gd name="T24" fmla="*/ 1365 w 1584"/>
              <a:gd name="T25" fmla="*/ 323 h 1488"/>
              <a:gd name="T26" fmla="*/ 1396 w 1584"/>
              <a:gd name="T27" fmla="*/ 447 h 1488"/>
              <a:gd name="T28" fmla="*/ 1333 w 1584"/>
              <a:gd name="T29" fmla="*/ 447 h 1488"/>
              <a:gd name="T30" fmla="*/ 1162 w 1584"/>
              <a:gd name="T31" fmla="*/ 681 h 1488"/>
              <a:gd name="T32" fmla="*/ 1226 w 1584"/>
              <a:gd name="T33" fmla="*/ 681 h 1488"/>
              <a:gd name="T34" fmla="*/ 1320 w 1584"/>
              <a:gd name="T35" fmla="*/ 1319 h 1488"/>
              <a:gd name="T36" fmla="*/ 339 w 1584"/>
              <a:gd name="T37" fmla="*/ 1399 h 1488"/>
              <a:gd name="T38" fmla="*/ 260 w 1584"/>
              <a:gd name="T39" fmla="*/ 1210 h 1488"/>
              <a:gd name="T40" fmla="*/ 170 w 1584"/>
              <a:gd name="T41" fmla="*/ 1210 h 1488"/>
              <a:gd name="T42" fmla="*/ 339 w 1584"/>
              <a:gd name="T43" fmla="*/ 1488 h 1488"/>
              <a:gd name="T44" fmla="*/ 1409 w 1584"/>
              <a:gd name="T45" fmla="*/ 1319 h 1488"/>
              <a:gd name="T46" fmla="*/ 1503 w 1584"/>
              <a:gd name="T47" fmla="*/ 681 h 1488"/>
              <a:gd name="T48" fmla="*/ 1566 w 1584"/>
              <a:gd name="T49" fmla="*/ 681 h 1488"/>
              <a:gd name="T50" fmla="*/ 1396 w 1584"/>
              <a:gd name="T51" fmla="*/ 447 h 1488"/>
              <a:gd name="T52" fmla="*/ 835 w 1584"/>
              <a:gd name="T53" fmla="*/ 1052 h 1488"/>
              <a:gd name="T54" fmla="*/ 836 w 1584"/>
              <a:gd name="T55" fmla="*/ 996 h 1488"/>
              <a:gd name="T56" fmla="*/ 834 w 1584"/>
              <a:gd name="T57" fmla="*/ 699 h 1488"/>
              <a:gd name="T58" fmla="*/ 694 w 1584"/>
              <a:gd name="T59" fmla="*/ 640 h 1488"/>
              <a:gd name="T60" fmla="*/ 902 w 1584"/>
              <a:gd name="T61" fmla="*/ 581 h 1488"/>
              <a:gd name="T62" fmla="*/ 902 w 1584"/>
              <a:gd name="T63" fmla="*/ 491 h 1488"/>
              <a:gd name="T64" fmla="*/ 835 w 1584"/>
              <a:gd name="T65" fmla="*/ 436 h 1488"/>
              <a:gd name="T66" fmla="*/ 745 w 1584"/>
              <a:gd name="T67" fmla="*/ 437 h 1488"/>
              <a:gd name="T68" fmla="*/ 604 w 1584"/>
              <a:gd name="T69" fmla="*/ 640 h 1488"/>
              <a:gd name="T70" fmla="*/ 834 w 1584"/>
              <a:gd name="T71" fmla="*/ 789 h 1488"/>
              <a:gd name="T72" fmla="*/ 834 w 1584"/>
              <a:gd name="T73" fmla="*/ 907 h 1488"/>
              <a:gd name="T74" fmla="*/ 630 w 1584"/>
              <a:gd name="T75" fmla="*/ 952 h 1488"/>
              <a:gd name="T76" fmla="*/ 745 w 1584"/>
              <a:gd name="T77" fmla="*/ 997 h 1488"/>
              <a:gd name="T78" fmla="*/ 790 w 1584"/>
              <a:gd name="T79" fmla="*/ 1097 h 1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84" h="1488">
                <a:moveTo>
                  <a:pt x="1320" y="278"/>
                </a:moveTo>
                <a:cubicBezTo>
                  <a:pt x="1320" y="169"/>
                  <a:pt x="1320" y="169"/>
                  <a:pt x="1320" y="169"/>
                </a:cubicBezTo>
                <a:cubicBezTo>
                  <a:pt x="1320" y="125"/>
                  <a:pt x="1285" y="89"/>
                  <a:pt x="1241" y="89"/>
                </a:cubicBezTo>
                <a:cubicBezTo>
                  <a:pt x="340" y="89"/>
                  <a:pt x="340" y="89"/>
                  <a:pt x="340" y="89"/>
                </a:cubicBezTo>
                <a:cubicBezTo>
                  <a:pt x="296" y="89"/>
                  <a:pt x="260" y="125"/>
                  <a:pt x="260" y="169"/>
                </a:cubicBezTo>
                <a:cubicBezTo>
                  <a:pt x="260" y="902"/>
                  <a:pt x="260" y="902"/>
                  <a:pt x="260" y="902"/>
                </a:cubicBezTo>
                <a:cubicBezTo>
                  <a:pt x="355" y="807"/>
                  <a:pt x="355" y="807"/>
                  <a:pt x="355" y="807"/>
                </a:cubicBezTo>
                <a:cubicBezTo>
                  <a:pt x="363" y="799"/>
                  <a:pt x="374" y="794"/>
                  <a:pt x="386" y="794"/>
                </a:cubicBezTo>
                <a:cubicBezTo>
                  <a:pt x="398" y="794"/>
                  <a:pt x="409" y="799"/>
                  <a:pt x="418" y="807"/>
                </a:cubicBezTo>
                <a:cubicBezTo>
                  <a:pt x="426" y="816"/>
                  <a:pt x="431" y="827"/>
                  <a:pt x="431" y="839"/>
                </a:cubicBezTo>
                <a:cubicBezTo>
                  <a:pt x="431" y="851"/>
                  <a:pt x="426" y="862"/>
                  <a:pt x="418" y="871"/>
                </a:cubicBezTo>
                <a:cubicBezTo>
                  <a:pt x="247" y="1041"/>
                  <a:pt x="247" y="1041"/>
                  <a:pt x="247" y="1041"/>
                </a:cubicBezTo>
                <a:cubicBezTo>
                  <a:pt x="239" y="1050"/>
                  <a:pt x="227" y="1054"/>
                  <a:pt x="215" y="1054"/>
                </a:cubicBezTo>
                <a:cubicBezTo>
                  <a:pt x="203" y="1054"/>
                  <a:pt x="192" y="1050"/>
                  <a:pt x="184" y="1041"/>
                </a:cubicBezTo>
                <a:cubicBezTo>
                  <a:pt x="13" y="871"/>
                  <a:pt x="13" y="871"/>
                  <a:pt x="13" y="871"/>
                </a:cubicBezTo>
                <a:cubicBezTo>
                  <a:pt x="5" y="862"/>
                  <a:pt x="0" y="851"/>
                  <a:pt x="0" y="839"/>
                </a:cubicBezTo>
                <a:cubicBezTo>
                  <a:pt x="0" y="827"/>
                  <a:pt x="5" y="816"/>
                  <a:pt x="13" y="807"/>
                </a:cubicBezTo>
                <a:cubicBezTo>
                  <a:pt x="22" y="799"/>
                  <a:pt x="33" y="794"/>
                  <a:pt x="45" y="794"/>
                </a:cubicBezTo>
                <a:cubicBezTo>
                  <a:pt x="57" y="794"/>
                  <a:pt x="68" y="799"/>
                  <a:pt x="76" y="807"/>
                </a:cubicBezTo>
                <a:cubicBezTo>
                  <a:pt x="170" y="901"/>
                  <a:pt x="170" y="901"/>
                  <a:pt x="170" y="901"/>
                </a:cubicBezTo>
                <a:cubicBezTo>
                  <a:pt x="170" y="169"/>
                  <a:pt x="170" y="169"/>
                  <a:pt x="170" y="169"/>
                </a:cubicBezTo>
                <a:cubicBezTo>
                  <a:pt x="170" y="76"/>
                  <a:pt x="246" y="0"/>
                  <a:pt x="339" y="0"/>
                </a:cubicBezTo>
                <a:cubicBezTo>
                  <a:pt x="1240" y="0"/>
                  <a:pt x="1240" y="0"/>
                  <a:pt x="1240" y="0"/>
                </a:cubicBezTo>
                <a:cubicBezTo>
                  <a:pt x="1333" y="0"/>
                  <a:pt x="1409" y="76"/>
                  <a:pt x="1410" y="169"/>
                </a:cubicBezTo>
                <a:cubicBezTo>
                  <a:pt x="1410" y="278"/>
                  <a:pt x="1410" y="278"/>
                  <a:pt x="1410" y="278"/>
                </a:cubicBezTo>
                <a:cubicBezTo>
                  <a:pt x="1410" y="302"/>
                  <a:pt x="1390" y="323"/>
                  <a:pt x="1365" y="323"/>
                </a:cubicBezTo>
                <a:cubicBezTo>
                  <a:pt x="1340" y="323"/>
                  <a:pt x="1320" y="302"/>
                  <a:pt x="1320" y="278"/>
                </a:cubicBezTo>
                <a:close/>
                <a:moveTo>
                  <a:pt x="1396" y="447"/>
                </a:moveTo>
                <a:cubicBezTo>
                  <a:pt x="1388" y="439"/>
                  <a:pt x="1377" y="434"/>
                  <a:pt x="1364" y="434"/>
                </a:cubicBezTo>
                <a:cubicBezTo>
                  <a:pt x="1352" y="434"/>
                  <a:pt x="1341" y="439"/>
                  <a:pt x="1333" y="447"/>
                </a:cubicBezTo>
                <a:cubicBezTo>
                  <a:pt x="1162" y="618"/>
                  <a:pt x="1162" y="618"/>
                  <a:pt x="1162" y="618"/>
                </a:cubicBezTo>
                <a:cubicBezTo>
                  <a:pt x="1145" y="635"/>
                  <a:pt x="1145" y="664"/>
                  <a:pt x="1162" y="681"/>
                </a:cubicBezTo>
                <a:cubicBezTo>
                  <a:pt x="1171" y="689"/>
                  <a:pt x="1182" y="694"/>
                  <a:pt x="1194" y="694"/>
                </a:cubicBezTo>
                <a:cubicBezTo>
                  <a:pt x="1206" y="694"/>
                  <a:pt x="1217" y="689"/>
                  <a:pt x="1226" y="681"/>
                </a:cubicBezTo>
                <a:cubicBezTo>
                  <a:pt x="1320" y="587"/>
                  <a:pt x="1320" y="587"/>
                  <a:pt x="1320" y="587"/>
                </a:cubicBezTo>
                <a:cubicBezTo>
                  <a:pt x="1320" y="1319"/>
                  <a:pt x="1320" y="1319"/>
                  <a:pt x="1320" y="1319"/>
                </a:cubicBezTo>
                <a:cubicBezTo>
                  <a:pt x="1320" y="1363"/>
                  <a:pt x="1284" y="1399"/>
                  <a:pt x="1240" y="1399"/>
                </a:cubicBezTo>
                <a:cubicBezTo>
                  <a:pt x="339" y="1399"/>
                  <a:pt x="339" y="1399"/>
                  <a:pt x="339" y="1399"/>
                </a:cubicBezTo>
                <a:cubicBezTo>
                  <a:pt x="295" y="1399"/>
                  <a:pt x="260" y="1363"/>
                  <a:pt x="260" y="1319"/>
                </a:cubicBezTo>
                <a:cubicBezTo>
                  <a:pt x="260" y="1210"/>
                  <a:pt x="260" y="1210"/>
                  <a:pt x="260" y="1210"/>
                </a:cubicBezTo>
                <a:cubicBezTo>
                  <a:pt x="260" y="1186"/>
                  <a:pt x="240" y="1166"/>
                  <a:pt x="215" y="1166"/>
                </a:cubicBezTo>
                <a:cubicBezTo>
                  <a:pt x="190" y="1166"/>
                  <a:pt x="170" y="1186"/>
                  <a:pt x="170" y="1210"/>
                </a:cubicBezTo>
                <a:cubicBezTo>
                  <a:pt x="170" y="1319"/>
                  <a:pt x="170" y="1319"/>
                  <a:pt x="170" y="1319"/>
                </a:cubicBezTo>
                <a:cubicBezTo>
                  <a:pt x="170" y="1413"/>
                  <a:pt x="246" y="1488"/>
                  <a:pt x="339" y="1488"/>
                </a:cubicBezTo>
                <a:cubicBezTo>
                  <a:pt x="1240" y="1488"/>
                  <a:pt x="1240" y="1488"/>
                  <a:pt x="1240" y="1488"/>
                </a:cubicBezTo>
                <a:cubicBezTo>
                  <a:pt x="1333" y="1488"/>
                  <a:pt x="1409" y="1413"/>
                  <a:pt x="1409" y="1319"/>
                </a:cubicBezTo>
                <a:cubicBezTo>
                  <a:pt x="1409" y="587"/>
                  <a:pt x="1409" y="587"/>
                  <a:pt x="1409" y="587"/>
                </a:cubicBezTo>
                <a:cubicBezTo>
                  <a:pt x="1503" y="681"/>
                  <a:pt x="1503" y="681"/>
                  <a:pt x="1503" y="681"/>
                </a:cubicBezTo>
                <a:cubicBezTo>
                  <a:pt x="1511" y="689"/>
                  <a:pt x="1523" y="694"/>
                  <a:pt x="1535" y="694"/>
                </a:cubicBezTo>
                <a:cubicBezTo>
                  <a:pt x="1547" y="694"/>
                  <a:pt x="1558" y="689"/>
                  <a:pt x="1566" y="681"/>
                </a:cubicBezTo>
                <a:cubicBezTo>
                  <a:pt x="1584" y="664"/>
                  <a:pt x="1584" y="635"/>
                  <a:pt x="1566" y="618"/>
                </a:cubicBezTo>
                <a:lnTo>
                  <a:pt x="1396" y="447"/>
                </a:lnTo>
                <a:close/>
                <a:moveTo>
                  <a:pt x="790" y="1097"/>
                </a:moveTo>
                <a:cubicBezTo>
                  <a:pt x="815" y="1097"/>
                  <a:pt x="835" y="1077"/>
                  <a:pt x="835" y="1052"/>
                </a:cubicBezTo>
                <a:cubicBezTo>
                  <a:pt x="835" y="996"/>
                  <a:pt x="835" y="996"/>
                  <a:pt x="835" y="996"/>
                </a:cubicBezTo>
                <a:cubicBezTo>
                  <a:pt x="836" y="996"/>
                  <a:pt x="836" y="996"/>
                  <a:pt x="836" y="996"/>
                </a:cubicBezTo>
                <a:cubicBezTo>
                  <a:pt x="913" y="995"/>
                  <a:pt x="976" y="929"/>
                  <a:pt x="976" y="848"/>
                </a:cubicBezTo>
                <a:cubicBezTo>
                  <a:pt x="976" y="766"/>
                  <a:pt x="912" y="699"/>
                  <a:pt x="834" y="699"/>
                </a:cubicBezTo>
                <a:cubicBezTo>
                  <a:pt x="746" y="699"/>
                  <a:pt x="746" y="699"/>
                  <a:pt x="746" y="699"/>
                </a:cubicBezTo>
                <a:cubicBezTo>
                  <a:pt x="717" y="699"/>
                  <a:pt x="694" y="672"/>
                  <a:pt x="694" y="640"/>
                </a:cubicBezTo>
                <a:cubicBezTo>
                  <a:pt x="694" y="607"/>
                  <a:pt x="717" y="581"/>
                  <a:pt x="746" y="581"/>
                </a:cubicBezTo>
                <a:cubicBezTo>
                  <a:pt x="902" y="581"/>
                  <a:pt x="902" y="581"/>
                  <a:pt x="902" y="581"/>
                </a:cubicBezTo>
                <a:cubicBezTo>
                  <a:pt x="926" y="581"/>
                  <a:pt x="946" y="561"/>
                  <a:pt x="946" y="536"/>
                </a:cubicBezTo>
                <a:cubicBezTo>
                  <a:pt x="946" y="511"/>
                  <a:pt x="926" y="491"/>
                  <a:pt x="902" y="491"/>
                </a:cubicBezTo>
                <a:cubicBezTo>
                  <a:pt x="835" y="491"/>
                  <a:pt x="835" y="491"/>
                  <a:pt x="835" y="491"/>
                </a:cubicBezTo>
                <a:cubicBezTo>
                  <a:pt x="835" y="436"/>
                  <a:pt x="835" y="436"/>
                  <a:pt x="835" y="436"/>
                </a:cubicBezTo>
                <a:cubicBezTo>
                  <a:pt x="834" y="412"/>
                  <a:pt x="814" y="392"/>
                  <a:pt x="790" y="392"/>
                </a:cubicBezTo>
                <a:cubicBezTo>
                  <a:pt x="765" y="392"/>
                  <a:pt x="745" y="412"/>
                  <a:pt x="745" y="437"/>
                </a:cubicBezTo>
                <a:cubicBezTo>
                  <a:pt x="745" y="491"/>
                  <a:pt x="745" y="491"/>
                  <a:pt x="745" y="491"/>
                </a:cubicBezTo>
                <a:cubicBezTo>
                  <a:pt x="667" y="492"/>
                  <a:pt x="604" y="558"/>
                  <a:pt x="604" y="640"/>
                </a:cubicBezTo>
                <a:cubicBezTo>
                  <a:pt x="604" y="722"/>
                  <a:pt x="667" y="789"/>
                  <a:pt x="745" y="789"/>
                </a:cubicBezTo>
                <a:cubicBezTo>
                  <a:pt x="834" y="789"/>
                  <a:pt x="834" y="789"/>
                  <a:pt x="834" y="789"/>
                </a:cubicBezTo>
                <a:cubicBezTo>
                  <a:pt x="862" y="789"/>
                  <a:pt x="886" y="815"/>
                  <a:pt x="886" y="848"/>
                </a:cubicBezTo>
                <a:cubicBezTo>
                  <a:pt x="886" y="880"/>
                  <a:pt x="862" y="907"/>
                  <a:pt x="834" y="907"/>
                </a:cubicBezTo>
                <a:cubicBezTo>
                  <a:pt x="675" y="907"/>
                  <a:pt x="675" y="907"/>
                  <a:pt x="675" y="907"/>
                </a:cubicBezTo>
                <a:cubicBezTo>
                  <a:pt x="650" y="907"/>
                  <a:pt x="630" y="927"/>
                  <a:pt x="630" y="952"/>
                </a:cubicBezTo>
                <a:cubicBezTo>
                  <a:pt x="630" y="976"/>
                  <a:pt x="650" y="997"/>
                  <a:pt x="675" y="997"/>
                </a:cubicBezTo>
                <a:cubicBezTo>
                  <a:pt x="745" y="997"/>
                  <a:pt x="745" y="997"/>
                  <a:pt x="745" y="997"/>
                </a:cubicBezTo>
                <a:cubicBezTo>
                  <a:pt x="745" y="1052"/>
                  <a:pt x="745" y="1052"/>
                  <a:pt x="745" y="1052"/>
                </a:cubicBezTo>
                <a:cubicBezTo>
                  <a:pt x="745" y="1077"/>
                  <a:pt x="765" y="1097"/>
                  <a:pt x="790" y="109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4" name="Freeform 181"/>
          <p:cNvSpPr>
            <a:spLocks noEditPoints="1"/>
          </p:cNvSpPr>
          <p:nvPr/>
        </p:nvSpPr>
        <p:spPr bwMode="auto">
          <a:xfrm>
            <a:off x="1751506" y="11444090"/>
            <a:ext cx="831302" cy="830980"/>
          </a:xfrm>
          <a:custGeom>
            <a:avLst/>
            <a:gdLst>
              <a:gd name="T0" fmla="*/ 791 w 1581"/>
              <a:gd name="T1" fmla="*/ 0 h 1581"/>
              <a:gd name="T2" fmla="*/ 0 w 1581"/>
              <a:gd name="T3" fmla="*/ 791 h 1581"/>
              <a:gd name="T4" fmla="*/ 791 w 1581"/>
              <a:gd name="T5" fmla="*/ 1581 h 1581"/>
              <a:gd name="T6" fmla="*/ 1581 w 1581"/>
              <a:gd name="T7" fmla="*/ 791 h 1581"/>
              <a:gd name="T8" fmla="*/ 791 w 1581"/>
              <a:gd name="T9" fmla="*/ 0 h 1581"/>
              <a:gd name="T10" fmla="*/ 791 w 1581"/>
              <a:gd name="T11" fmla="*/ 1491 h 1581"/>
              <a:gd name="T12" fmla="*/ 90 w 1581"/>
              <a:gd name="T13" fmla="*/ 791 h 1581"/>
              <a:gd name="T14" fmla="*/ 791 w 1581"/>
              <a:gd name="T15" fmla="*/ 90 h 1581"/>
              <a:gd name="T16" fmla="*/ 1491 w 1581"/>
              <a:gd name="T17" fmla="*/ 791 h 1581"/>
              <a:gd name="T18" fmla="*/ 791 w 1581"/>
              <a:gd name="T19" fmla="*/ 1491 h 1581"/>
              <a:gd name="T20" fmla="*/ 1044 w 1581"/>
              <a:gd name="T21" fmla="*/ 639 h 1581"/>
              <a:gd name="T22" fmla="*/ 1057 w 1581"/>
              <a:gd name="T23" fmla="*/ 670 h 1581"/>
              <a:gd name="T24" fmla="*/ 1044 w 1581"/>
              <a:gd name="T25" fmla="*/ 702 h 1581"/>
              <a:gd name="T26" fmla="*/ 1012 w 1581"/>
              <a:gd name="T27" fmla="*/ 715 h 1581"/>
              <a:gd name="T28" fmla="*/ 980 w 1581"/>
              <a:gd name="T29" fmla="*/ 702 h 1581"/>
              <a:gd name="T30" fmla="*/ 836 w 1581"/>
              <a:gd name="T31" fmla="*/ 558 h 1581"/>
              <a:gd name="T32" fmla="*/ 836 w 1581"/>
              <a:gd name="T33" fmla="*/ 1131 h 1581"/>
              <a:gd name="T34" fmla="*/ 791 w 1581"/>
              <a:gd name="T35" fmla="*/ 1176 h 1581"/>
              <a:gd name="T36" fmla="*/ 746 w 1581"/>
              <a:gd name="T37" fmla="*/ 1131 h 1581"/>
              <a:gd name="T38" fmla="*/ 746 w 1581"/>
              <a:gd name="T39" fmla="*/ 558 h 1581"/>
              <a:gd name="T40" fmla="*/ 602 w 1581"/>
              <a:gd name="T41" fmla="*/ 702 h 1581"/>
              <a:gd name="T42" fmla="*/ 570 w 1581"/>
              <a:gd name="T43" fmla="*/ 715 h 1581"/>
              <a:gd name="T44" fmla="*/ 570 w 1581"/>
              <a:gd name="T45" fmla="*/ 715 h 1581"/>
              <a:gd name="T46" fmla="*/ 539 w 1581"/>
              <a:gd name="T47" fmla="*/ 702 h 1581"/>
              <a:gd name="T48" fmla="*/ 526 w 1581"/>
              <a:gd name="T49" fmla="*/ 670 h 1581"/>
              <a:gd name="T50" fmla="*/ 539 w 1581"/>
              <a:gd name="T51" fmla="*/ 639 h 1581"/>
              <a:gd name="T52" fmla="*/ 760 w 1581"/>
              <a:gd name="T53" fmla="*/ 418 h 1581"/>
              <a:gd name="T54" fmla="*/ 791 w 1581"/>
              <a:gd name="T55" fmla="*/ 405 h 1581"/>
              <a:gd name="T56" fmla="*/ 823 w 1581"/>
              <a:gd name="T57" fmla="*/ 418 h 1581"/>
              <a:gd name="T58" fmla="*/ 1044 w 1581"/>
              <a:gd name="T59" fmla="*/ 639 h 1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581" h="1581">
                <a:moveTo>
                  <a:pt x="791" y="0"/>
                </a:moveTo>
                <a:cubicBezTo>
                  <a:pt x="355" y="0"/>
                  <a:pt x="0" y="355"/>
                  <a:pt x="0" y="791"/>
                </a:cubicBezTo>
                <a:cubicBezTo>
                  <a:pt x="0" y="1226"/>
                  <a:pt x="355" y="1581"/>
                  <a:pt x="791" y="1581"/>
                </a:cubicBezTo>
                <a:cubicBezTo>
                  <a:pt x="1226" y="1581"/>
                  <a:pt x="1581" y="1226"/>
                  <a:pt x="1581" y="791"/>
                </a:cubicBezTo>
                <a:cubicBezTo>
                  <a:pt x="1581" y="355"/>
                  <a:pt x="1226" y="0"/>
                  <a:pt x="791" y="0"/>
                </a:cubicBezTo>
                <a:close/>
                <a:moveTo>
                  <a:pt x="791" y="1491"/>
                </a:moveTo>
                <a:cubicBezTo>
                  <a:pt x="404" y="1491"/>
                  <a:pt x="90" y="1177"/>
                  <a:pt x="90" y="791"/>
                </a:cubicBezTo>
                <a:cubicBezTo>
                  <a:pt x="90" y="404"/>
                  <a:pt x="404" y="90"/>
                  <a:pt x="791" y="90"/>
                </a:cubicBezTo>
                <a:cubicBezTo>
                  <a:pt x="1177" y="90"/>
                  <a:pt x="1491" y="404"/>
                  <a:pt x="1491" y="791"/>
                </a:cubicBezTo>
                <a:cubicBezTo>
                  <a:pt x="1491" y="1177"/>
                  <a:pt x="1177" y="1491"/>
                  <a:pt x="791" y="1491"/>
                </a:cubicBezTo>
                <a:close/>
                <a:moveTo>
                  <a:pt x="1044" y="639"/>
                </a:moveTo>
                <a:cubicBezTo>
                  <a:pt x="1052" y="647"/>
                  <a:pt x="1057" y="659"/>
                  <a:pt x="1057" y="670"/>
                </a:cubicBezTo>
                <a:cubicBezTo>
                  <a:pt x="1057" y="682"/>
                  <a:pt x="1052" y="694"/>
                  <a:pt x="1044" y="702"/>
                </a:cubicBezTo>
                <a:cubicBezTo>
                  <a:pt x="1035" y="711"/>
                  <a:pt x="1024" y="715"/>
                  <a:pt x="1012" y="715"/>
                </a:cubicBezTo>
                <a:cubicBezTo>
                  <a:pt x="1000" y="715"/>
                  <a:pt x="988" y="711"/>
                  <a:pt x="980" y="702"/>
                </a:cubicBezTo>
                <a:cubicBezTo>
                  <a:pt x="836" y="558"/>
                  <a:pt x="836" y="558"/>
                  <a:pt x="836" y="558"/>
                </a:cubicBezTo>
                <a:cubicBezTo>
                  <a:pt x="836" y="1131"/>
                  <a:pt x="836" y="1131"/>
                  <a:pt x="836" y="1131"/>
                </a:cubicBezTo>
                <a:cubicBezTo>
                  <a:pt x="836" y="1156"/>
                  <a:pt x="816" y="1176"/>
                  <a:pt x="791" y="1176"/>
                </a:cubicBezTo>
                <a:cubicBezTo>
                  <a:pt x="766" y="1176"/>
                  <a:pt x="746" y="1156"/>
                  <a:pt x="746" y="1131"/>
                </a:cubicBezTo>
                <a:cubicBezTo>
                  <a:pt x="746" y="558"/>
                  <a:pt x="746" y="558"/>
                  <a:pt x="746" y="558"/>
                </a:cubicBezTo>
                <a:cubicBezTo>
                  <a:pt x="602" y="702"/>
                  <a:pt x="602" y="702"/>
                  <a:pt x="602" y="702"/>
                </a:cubicBezTo>
                <a:cubicBezTo>
                  <a:pt x="593" y="710"/>
                  <a:pt x="582" y="715"/>
                  <a:pt x="570" y="715"/>
                </a:cubicBezTo>
                <a:cubicBezTo>
                  <a:pt x="570" y="715"/>
                  <a:pt x="570" y="715"/>
                  <a:pt x="570" y="715"/>
                </a:cubicBezTo>
                <a:cubicBezTo>
                  <a:pt x="558" y="715"/>
                  <a:pt x="547" y="710"/>
                  <a:pt x="539" y="702"/>
                </a:cubicBezTo>
                <a:cubicBezTo>
                  <a:pt x="531" y="694"/>
                  <a:pt x="526" y="682"/>
                  <a:pt x="526" y="670"/>
                </a:cubicBezTo>
                <a:cubicBezTo>
                  <a:pt x="526" y="659"/>
                  <a:pt x="531" y="647"/>
                  <a:pt x="539" y="639"/>
                </a:cubicBezTo>
                <a:cubicBezTo>
                  <a:pt x="760" y="418"/>
                  <a:pt x="760" y="418"/>
                  <a:pt x="760" y="418"/>
                </a:cubicBezTo>
                <a:cubicBezTo>
                  <a:pt x="768" y="410"/>
                  <a:pt x="780" y="405"/>
                  <a:pt x="791" y="405"/>
                </a:cubicBezTo>
                <a:cubicBezTo>
                  <a:pt x="803" y="405"/>
                  <a:pt x="815" y="410"/>
                  <a:pt x="823" y="418"/>
                </a:cubicBezTo>
                <a:lnTo>
                  <a:pt x="1044" y="63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5" name="Freeform 182"/>
          <p:cNvSpPr>
            <a:spLocks noEditPoints="1"/>
          </p:cNvSpPr>
          <p:nvPr/>
        </p:nvSpPr>
        <p:spPr bwMode="auto">
          <a:xfrm>
            <a:off x="4095067" y="11444466"/>
            <a:ext cx="632332" cy="830336"/>
          </a:xfrm>
          <a:custGeom>
            <a:avLst/>
            <a:gdLst>
              <a:gd name="T0" fmla="*/ 1203 w 1203"/>
              <a:gd name="T1" fmla="*/ 733 h 1579"/>
              <a:gd name="T2" fmla="*/ 1203 w 1203"/>
              <a:gd name="T3" fmla="*/ 1375 h 1579"/>
              <a:gd name="T4" fmla="*/ 998 w 1203"/>
              <a:gd name="T5" fmla="*/ 1579 h 1579"/>
              <a:gd name="T6" fmla="*/ 204 w 1203"/>
              <a:gd name="T7" fmla="*/ 1579 h 1579"/>
              <a:gd name="T8" fmla="*/ 0 w 1203"/>
              <a:gd name="T9" fmla="*/ 1375 h 1579"/>
              <a:gd name="T10" fmla="*/ 0 w 1203"/>
              <a:gd name="T11" fmla="*/ 733 h 1579"/>
              <a:gd name="T12" fmla="*/ 204 w 1203"/>
              <a:gd name="T13" fmla="*/ 528 h 1579"/>
              <a:gd name="T14" fmla="*/ 333 w 1203"/>
              <a:gd name="T15" fmla="*/ 528 h 1579"/>
              <a:gd name="T16" fmla="*/ 378 w 1203"/>
              <a:gd name="T17" fmla="*/ 573 h 1579"/>
              <a:gd name="T18" fmla="*/ 333 w 1203"/>
              <a:gd name="T19" fmla="*/ 618 h 1579"/>
              <a:gd name="T20" fmla="*/ 204 w 1203"/>
              <a:gd name="T21" fmla="*/ 618 h 1579"/>
              <a:gd name="T22" fmla="*/ 89 w 1203"/>
              <a:gd name="T23" fmla="*/ 733 h 1579"/>
              <a:gd name="T24" fmla="*/ 89 w 1203"/>
              <a:gd name="T25" fmla="*/ 1375 h 1579"/>
              <a:gd name="T26" fmla="*/ 204 w 1203"/>
              <a:gd name="T27" fmla="*/ 1490 h 1579"/>
              <a:gd name="T28" fmla="*/ 998 w 1203"/>
              <a:gd name="T29" fmla="*/ 1490 h 1579"/>
              <a:gd name="T30" fmla="*/ 1113 w 1203"/>
              <a:gd name="T31" fmla="*/ 1375 h 1579"/>
              <a:gd name="T32" fmla="*/ 1113 w 1203"/>
              <a:gd name="T33" fmla="*/ 733 h 1579"/>
              <a:gd name="T34" fmla="*/ 998 w 1203"/>
              <a:gd name="T35" fmla="*/ 619 h 1579"/>
              <a:gd name="T36" fmla="*/ 870 w 1203"/>
              <a:gd name="T37" fmla="*/ 619 h 1579"/>
              <a:gd name="T38" fmla="*/ 825 w 1203"/>
              <a:gd name="T39" fmla="*/ 574 h 1579"/>
              <a:gd name="T40" fmla="*/ 870 w 1203"/>
              <a:gd name="T41" fmla="*/ 529 h 1579"/>
              <a:gd name="T42" fmla="*/ 998 w 1203"/>
              <a:gd name="T43" fmla="*/ 529 h 1579"/>
              <a:gd name="T44" fmla="*/ 1203 w 1203"/>
              <a:gd name="T45" fmla="*/ 733 h 1579"/>
              <a:gd name="T46" fmla="*/ 602 w 1203"/>
              <a:gd name="T47" fmla="*/ 919 h 1579"/>
              <a:gd name="T48" fmla="*/ 647 w 1203"/>
              <a:gd name="T49" fmla="*/ 874 h 1579"/>
              <a:gd name="T50" fmla="*/ 647 w 1203"/>
              <a:gd name="T51" fmla="*/ 152 h 1579"/>
              <a:gd name="T52" fmla="*/ 839 w 1203"/>
              <a:gd name="T53" fmla="*/ 344 h 1579"/>
              <a:gd name="T54" fmla="*/ 870 w 1203"/>
              <a:gd name="T55" fmla="*/ 358 h 1579"/>
              <a:gd name="T56" fmla="*/ 902 w 1203"/>
              <a:gd name="T57" fmla="*/ 344 h 1579"/>
              <a:gd name="T58" fmla="*/ 902 w 1203"/>
              <a:gd name="T59" fmla="*/ 281 h 1579"/>
              <a:gd name="T60" fmla="*/ 634 w 1203"/>
              <a:gd name="T61" fmla="*/ 13 h 1579"/>
              <a:gd name="T62" fmla="*/ 602 w 1203"/>
              <a:gd name="T63" fmla="*/ 0 h 1579"/>
              <a:gd name="T64" fmla="*/ 570 w 1203"/>
              <a:gd name="T65" fmla="*/ 13 h 1579"/>
              <a:gd name="T66" fmla="*/ 302 w 1203"/>
              <a:gd name="T67" fmla="*/ 281 h 1579"/>
              <a:gd name="T68" fmla="*/ 288 w 1203"/>
              <a:gd name="T69" fmla="*/ 312 h 1579"/>
              <a:gd name="T70" fmla="*/ 301 w 1203"/>
              <a:gd name="T71" fmla="*/ 344 h 1579"/>
              <a:gd name="T72" fmla="*/ 333 w 1203"/>
              <a:gd name="T73" fmla="*/ 357 h 1579"/>
              <a:gd name="T74" fmla="*/ 365 w 1203"/>
              <a:gd name="T75" fmla="*/ 344 h 1579"/>
              <a:gd name="T76" fmla="*/ 557 w 1203"/>
              <a:gd name="T77" fmla="*/ 152 h 1579"/>
              <a:gd name="T78" fmla="*/ 557 w 1203"/>
              <a:gd name="T79" fmla="*/ 874 h 1579"/>
              <a:gd name="T80" fmla="*/ 602 w 1203"/>
              <a:gd name="T81" fmla="*/ 919 h 1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03" h="1579">
                <a:moveTo>
                  <a:pt x="1203" y="733"/>
                </a:moveTo>
                <a:cubicBezTo>
                  <a:pt x="1203" y="1375"/>
                  <a:pt x="1203" y="1375"/>
                  <a:pt x="1203" y="1375"/>
                </a:cubicBezTo>
                <a:cubicBezTo>
                  <a:pt x="1203" y="1487"/>
                  <a:pt x="1111" y="1579"/>
                  <a:pt x="998" y="1579"/>
                </a:cubicBezTo>
                <a:cubicBezTo>
                  <a:pt x="204" y="1579"/>
                  <a:pt x="204" y="1579"/>
                  <a:pt x="204" y="1579"/>
                </a:cubicBezTo>
                <a:cubicBezTo>
                  <a:pt x="91" y="1579"/>
                  <a:pt x="0" y="1487"/>
                  <a:pt x="0" y="1375"/>
                </a:cubicBezTo>
                <a:cubicBezTo>
                  <a:pt x="0" y="733"/>
                  <a:pt x="0" y="733"/>
                  <a:pt x="0" y="733"/>
                </a:cubicBezTo>
                <a:cubicBezTo>
                  <a:pt x="0" y="620"/>
                  <a:pt x="91" y="528"/>
                  <a:pt x="204" y="528"/>
                </a:cubicBezTo>
                <a:cubicBezTo>
                  <a:pt x="333" y="528"/>
                  <a:pt x="333" y="528"/>
                  <a:pt x="333" y="528"/>
                </a:cubicBezTo>
                <a:cubicBezTo>
                  <a:pt x="358" y="528"/>
                  <a:pt x="378" y="549"/>
                  <a:pt x="378" y="573"/>
                </a:cubicBezTo>
                <a:cubicBezTo>
                  <a:pt x="378" y="598"/>
                  <a:pt x="358" y="618"/>
                  <a:pt x="333" y="618"/>
                </a:cubicBezTo>
                <a:cubicBezTo>
                  <a:pt x="204" y="618"/>
                  <a:pt x="204" y="618"/>
                  <a:pt x="204" y="618"/>
                </a:cubicBezTo>
                <a:cubicBezTo>
                  <a:pt x="141" y="618"/>
                  <a:pt x="89" y="670"/>
                  <a:pt x="89" y="733"/>
                </a:cubicBezTo>
                <a:cubicBezTo>
                  <a:pt x="89" y="1375"/>
                  <a:pt x="89" y="1375"/>
                  <a:pt x="89" y="1375"/>
                </a:cubicBezTo>
                <a:cubicBezTo>
                  <a:pt x="89" y="1439"/>
                  <a:pt x="141" y="1490"/>
                  <a:pt x="204" y="1490"/>
                </a:cubicBezTo>
                <a:cubicBezTo>
                  <a:pt x="998" y="1490"/>
                  <a:pt x="998" y="1490"/>
                  <a:pt x="998" y="1490"/>
                </a:cubicBezTo>
                <a:cubicBezTo>
                  <a:pt x="1062" y="1490"/>
                  <a:pt x="1113" y="1439"/>
                  <a:pt x="1113" y="1375"/>
                </a:cubicBezTo>
                <a:cubicBezTo>
                  <a:pt x="1113" y="733"/>
                  <a:pt x="1113" y="733"/>
                  <a:pt x="1113" y="733"/>
                </a:cubicBezTo>
                <a:cubicBezTo>
                  <a:pt x="1113" y="670"/>
                  <a:pt x="1062" y="619"/>
                  <a:pt x="998" y="619"/>
                </a:cubicBezTo>
                <a:cubicBezTo>
                  <a:pt x="870" y="619"/>
                  <a:pt x="870" y="619"/>
                  <a:pt x="870" y="619"/>
                </a:cubicBezTo>
                <a:cubicBezTo>
                  <a:pt x="845" y="619"/>
                  <a:pt x="825" y="599"/>
                  <a:pt x="825" y="574"/>
                </a:cubicBezTo>
                <a:cubicBezTo>
                  <a:pt x="825" y="549"/>
                  <a:pt x="845" y="529"/>
                  <a:pt x="870" y="529"/>
                </a:cubicBezTo>
                <a:cubicBezTo>
                  <a:pt x="998" y="529"/>
                  <a:pt x="998" y="529"/>
                  <a:pt x="998" y="529"/>
                </a:cubicBezTo>
                <a:cubicBezTo>
                  <a:pt x="1111" y="529"/>
                  <a:pt x="1203" y="620"/>
                  <a:pt x="1203" y="733"/>
                </a:cubicBezTo>
                <a:close/>
                <a:moveTo>
                  <a:pt x="602" y="919"/>
                </a:moveTo>
                <a:cubicBezTo>
                  <a:pt x="626" y="919"/>
                  <a:pt x="647" y="899"/>
                  <a:pt x="647" y="874"/>
                </a:cubicBezTo>
                <a:cubicBezTo>
                  <a:pt x="647" y="152"/>
                  <a:pt x="647" y="152"/>
                  <a:pt x="647" y="152"/>
                </a:cubicBezTo>
                <a:cubicBezTo>
                  <a:pt x="839" y="344"/>
                  <a:pt x="839" y="344"/>
                  <a:pt x="839" y="344"/>
                </a:cubicBezTo>
                <a:cubicBezTo>
                  <a:pt x="847" y="353"/>
                  <a:pt x="858" y="358"/>
                  <a:pt x="870" y="358"/>
                </a:cubicBezTo>
                <a:cubicBezTo>
                  <a:pt x="882" y="358"/>
                  <a:pt x="894" y="353"/>
                  <a:pt x="902" y="344"/>
                </a:cubicBezTo>
                <a:cubicBezTo>
                  <a:pt x="920" y="327"/>
                  <a:pt x="920" y="299"/>
                  <a:pt x="902" y="281"/>
                </a:cubicBezTo>
                <a:cubicBezTo>
                  <a:pt x="634" y="13"/>
                  <a:pt x="634" y="13"/>
                  <a:pt x="634" y="13"/>
                </a:cubicBezTo>
                <a:cubicBezTo>
                  <a:pt x="626" y="5"/>
                  <a:pt x="614" y="0"/>
                  <a:pt x="602" y="0"/>
                </a:cubicBezTo>
                <a:cubicBezTo>
                  <a:pt x="590" y="0"/>
                  <a:pt x="578" y="5"/>
                  <a:pt x="570" y="13"/>
                </a:cubicBezTo>
                <a:cubicBezTo>
                  <a:pt x="302" y="281"/>
                  <a:pt x="302" y="281"/>
                  <a:pt x="302" y="281"/>
                </a:cubicBezTo>
                <a:cubicBezTo>
                  <a:pt x="293" y="289"/>
                  <a:pt x="288" y="300"/>
                  <a:pt x="288" y="312"/>
                </a:cubicBezTo>
                <a:cubicBezTo>
                  <a:pt x="288" y="324"/>
                  <a:pt x="293" y="335"/>
                  <a:pt x="301" y="344"/>
                </a:cubicBezTo>
                <a:cubicBezTo>
                  <a:pt x="310" y="353"/>
                  <a:pt x="321" y="357"/>
                  <a:pt x="333" y="357"/>
                </a:cubicBezTo>
                <a:cubicBezTo>
                  <a:pt x="345" y="357"/>
                  <a:pt x="356" y="353"/>
                  <a:pt x="365" y="344"/>
                </a:cubicBezTo>
                <a:cubicBezTo>
                  <a:pt x="557" y="152"/>
                  <a:pt x="557" y="152"/>
                  <a:pt x="557" y="152"/>
                </a:cubicBezTo>
                <a:cubicBezTo>
                  <a:pt x="557" y="874"/>
                  <a:pt x="557" y="874"/>
                  <a:pt x="557" y="874"/>
                </a:cubicBezTo>
                <a:cubicBezTo>
                  <a:pt x="557" y="899"/>
                  <a:pt x="577" y="919"/>
                  <a:pt x="602" y="91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  <p:sp>
        <p:nvSpPr>
          <p:cNvPr id="56" name="Freeform 183"/>
          <p:cNvSpPr>
            <a:spLocks noEditPoints="1"/>
          </p:cNvSpPr>
          <p:nvPr/>
        </p:nvSpPr>
        <p:spPr bwMode="auto">
          <a:xfrm>
            <a:off x="6207771" y="11445592"/>
            <a:ext cx="826472" cy="828404"/>
          </a:xfrm>
          <a:custGeom>
            <a:avLst/>
            <a:gdLst>
              <a:gd name="T0" fmla="*/ 1064 w 1572"/>
              <a:gd name="T1" fmla="*/ 596 h 1576"/>
              <a:gd name="T2" fmla="*/ 1077 w 1572"/>
              <a:gd name="T3" fmla="*/ 628 h 1576"/>
              <a:gd name="T4" fmla="*/ 1064 w 1572"/>
              <a:gd name="T5" fmla="*/ 659 h 1576"/>
              <a:gd name="T6" fmla="*/ 1032 w 1572"/>
              <a:gd name="T7" fmla="*/ 672 h 1576"/>
              <a:gd name="T8" fmla="*/ 1001 w 1572"/>
              <a:gd name="T9" fmla="*/ 659 h 1576"/>
              <a:gd name="T10" fmla="*/ 831 w 1572"/>
              <a:gd name="T11" fmla="*/ 490 h 1576"/>
              <a:gd name="T12" fmla="*/ 831 w 1572"/>
              <a:gd name="T13" fmla="*/ 1532 h 1576"/>
              <a:gd name="T14" fmla="*/ 786 w 1572"/>
              <a:gd name="T15" fmla="*/ 1576 h 1576"/>
              <a:gd name="T16" fmla="*/ 755 w 1572"/>
              <a:gd name="T17" fmla="*/ 1563 h 1576"/>
              <a:gd name="T18" fmla="*/ 742 w 1572"/>
              <a:gd name="T19" fmla="*/ 1531 h 1576"/>
              <a:gd name="T20" fmla="*/ 742 w 1572"/>
              <a:gd name="T21" fmla="*/ 490 h 1576"/>
              <a:gd name="T22" fmla="*/ 573 w 1572"/>
              <a:gd name="T23" fmla="*/ 659 h 1576"/>
              <a:gd name="T24" fmla="*/ 541 w 1572"/>
              <a:gd name="T25" fmla="*/ 672 h 1576"/>
              <a:gd name="T26" fmla="*/ 509 w 1572"/>
              <a:gd name="T27" fmla="*/ 659 h 1576"/>
              <a:gd name="T28" fmla="*/ 496 w 1572"/>
              <a:gd name="T29" fmla="*/ 628 h 1576"/>
              <a:gd name="T30" fmla="*/ 509 w 1572"/>
              <a:gd name="T31" fmla="*/ 596 h 1576"/>
              <a:gd name="T32" fmla="*/ 755 w 1572"/>
              <a:gd name="T33" fmla="*/ 350 h 1576"/>
              <a:gd name="T34" fmla="*/ 787 w 1572"/>
              <a:gd name="T35" fmla="*/ 337 h 1576"/>
              <a:gd name="T36" fmla="*/ 818 w 1572"/>
              <a:gd name="T37" fmla="*/ 350 h 1576"/>
              <a:gd name="T38" fmla="*/ 1064 w 1572"/>
              <a:gd name="T39" fmla="*/ 596 h 1576"/>
              <a:gd name="T40" fmla="*/ 1527 w 1572"/>
              <a:gd name="T41" fmla="*/ 0 h 1576"/>
              <a:gd name="T42" fmla="*/ 45 w 1572"/>
              <a:gd name="T43" fmla="*/ 0 h 1576"/>
              <a:gd name="T44" fmla="*/ 0 w 1572"/>
              <a:gd name="T45" fmla="*/ 45 h 1576"/>
              <a:gd name="T46" fmla="*/ 45 w 1572"/>
              <a:gd name="T47" fmla="*/ 90 h 1576"/>
              <a:gd name="T48" fmla="*/ 1527 w 1572"/>
              <a:gd name="T49" fmla="*/ 90 h 1576"/>
              <a:gd name="T50" fmla="*/ 1527 w 1572"/>
              <a:gd name="T51" fmla="*/ 90 h 1576"/>
              <a:gd name="T52" fmla="*/ 1572 w 1572"/>
              <a:gd name="T53" fmla="*/ 45 h 1576"/>
              <a:gd name="T54" fmla="*/ 1527 w 1572"/>
              <a:gd name="T55" fmla="*/ 0 h 1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72" h="1576">
                <a:moveTo>
                  <a:pt x="1064" y="596"/>
                </a:moveTo>
                <a:cubicBezTo>
                  <a:pt x="1073" y="605"/>
                  <a:pt x="1077" y="616"/>
                  <a:pt x="1077" y="628"/>
                </a:cubicBezTo>
                <a:cubicBezTo>
                  <a:pt x="1077" y="640"/>
                  <a:pt x="1073" y="651"/>
                  <a:pt x="1064" y="659"/>
                </a:cubicBezTo>
                <a:cubicBezTo>
                  <a:pt x="1056" y="668"/>
                  <a:pt x="1044" y="672"/>
                  <a:pt x="1032" y="672"/>
                </a:cubicBezTo>
                <a:cubicBezTo>
                  <a:pt x="1020" y="672"/>
                  <a:pt x="1009" y="668"/>
                  <a:pt x="1001" y="659"/>
                </a:cubicBezTo>
                <a:cubicBezTo>
                  <a:pt x="831" y="490"/>
                  <a:pt x="831" y="490"/>
                  <a:pt x="831" y="490"/>
                </a:cubicBezTo>
                <a:cubicBezTo>
                  <a:pt x="831" y="1532"/>
                  <a:pt x="831" y="1532"/>
                  <a:pt x="831" y="1532"/>
                </a:cubicBezTo>
                <a:cubicBezTo>
                  <a:pt x="831" y="1556"/>
                  <a:pt x="811" y="1576"/>
                  <a:pt x="786" y="1576"/>
                </a:cubicBezTo>
                <a:cubicBezTo>
                  <a:pt x="774" y="1576"/>
                  <a:pt x="763" y="1572"/>
                  <a:pt x="755" y="1563"/>
                </a:cubicBezTo>
                <a:cubicBezTo>
                  <a:pt x="746" y="1555"/>
                  <a:pt x="742" y="1543"/>
                  <a:pt x="742" y="1531"/>
                </a:cubicBezTo>
                <a:cubicBezTo>
                  <a:pt x="742" y="490"/>
                  <a:pt x="742" y="490"/>
                  <a:pt x="742" y="490"/>
                </a:cubicBezTo>
                <a:cubicBezTo>
                  <a:pt x="573" y="659"/>
                  <a:pt x="573" y="659"/>
                  <a:pt x="573" y="659"/>
                </a:cubicBezTo>
                <a:cubicBezTo>
                  <a:pt x="564" y="668"/>
                  <a:pt x="553" y="672"/>
                  <a:pt x="541" y="672"/>
                </a:cubicBezTo>
                <a:cubicBezTo>
                  <a:pt x="529" y="672"/>
                  <a:pt x="518" y="668"/>
                  <a:pt x="509" y="659"/>
                </a:cubicBezTo>
                <a:cubicBezTo>
                  <a:pt x="501" y="651"/>
                  <a:pt x="496" y="640"/>
                  <a:pt x="496" y="628"/>
                </a:cubicBezTo>
                <a:cubicBezTo>
                  <a:pt x="496" y="616"/>
                  <a:pt x="501" y="605"/>
                  <a:pt x="509" y="596"/>
                </a:cubicBezTo>
                <a:cubicBezTo>
                  <a:pt x="755" y="350"/>
                  <a:pt x="755" y="350"/>
                  <a:pt x="755" y="350"/>
                </a:cubicBezTo>
                <a:cubicBezTo>
                  <a:pt x="764" y="342"/>
                  <a:pt x="775" y="337"/>
                  <a:pt x="787" y="337"/>
                </a:cubicBezTo>
                <a:cubicBezTo>
                  <a:pt x="799" y="337"/>
                  <a:pt x="810" y="342"/>
                  <a:pt x="818" y="350"/>
                </a:cubicBezTo>
                <a:lnTo>
                  <a:pt x="1064" y="596"/>
                </a:lnTo>
                <a:close/>
                <a:moveTo>
                  <a:pt x="1527" y="0"/>
                </a:moveTo>
                <a:cubicBezTo>
                  <a:pt x="45" y="0"/>
                  <a:pt x="45" y="0"/>
                  <a:pt x="45" y="0"/>
                </a:cubicBezTo>
                <a:cubicBezTo>
                  <a:pt x="20" y="0"/>
                  <a:pt x="0" y="20"/>
                  <a:pt x="0" y="45"/>
                </a:cubicBezTo>
                <a:cubicBezTo>
                  <a:pt x="0" y="70"/>
                  <a:pt x="20" y="90"/>
                  <a:pt x="45" y="90"/>
                </a:cubicBezTo>
                <a:cubicBezTo>
                  <a:pt x="1527" y="90"/>
                  <a:pt x="1527" y="90"/>
                  <a:pt x="1527" y="90"/>
                </a:cubicBezTo>
                <a:cubicBezTo>
                  <a:pt x="1527" y="90"/>
                  <a:pt x="1527" y="90"/>
                  <a:pt x="1527" y="90"/>
                </a:cubicBezTo>
                <a:cubicBezTo>
                  <a:pt x="1552" y="89"/>
                  <a:pt x="1572" y="69"/>
                  <a:pt x="1572" y="45"/>
                </a:cubicBezTo>
                <a:cubicBezTo>
                  <a:pt x="1572" y="20"/>
                  <a:pt x="1552" y="0"/>
                  <a:pt x="1527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182880" tIns="91440" rIns="182880" bIns="91440" numCol="1" anchor="t" anchorCtr="0" compatLnSpc="1">
            <a:prstTxWarp prst="textNoShape">
              <a:avLst/>
            </a:prstTxWarp>
          </a:bodyPr>
          <a:lstStyle/>
          <a:p>
            <a:endParaRPr lang="en-US" sz="7200"/>
          </a:p>
        </p:txBody>
      </p:sp>
    </p:spTree>
    <p:extLst>
      <p:ext uri="{BB962C8B-B14F-4D97-AF65-F5344CB8AC3E}">
        <p14:creationId xmlns:p14="http://schemas.microsoft.com/office/powerpoint/2010/main" val="240318779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9869196" y="4601827"/>
            <a:ext cx="414324" cy="768864"/>
          </a:xfrm>
          <a:custGeom>
            <a:avLst/>
            <a:gdLst>
              <a:gd name="T0" fmla="*/ 863 w 1103"/>
              <a:gd name="T1" fmla="*/ 551 h 2048"/>
              <a:gd name="T2" fmla="*/ 551 w 1103"/>
              <a:gd name="T3" fmla="*/ 240 h 2048"/>
              <a:gd name="T4" fmla="*/ 240 w 1103"/>
              <a:gd name="T5" fmla="*/ 551 h 2048"/>
              <a:gd name="T6" fmla="*/ 551 w 1103"/>
              <a:gd name="T7" fmla="*/ 863 h 2048"/>
              <a:gd name="T8" fmla="*/ 863 w 1103"/>
              <a:gd name="T9" fmla="*/ 551 h 2048"/>
              <a:gd name="T10" fmla="*/ 360 w 1103"/>
              <a:gd name="T11" fmla="*/ 551 h 2048"/>
              <a:gd name="T12" fmla="*/ 551 w 1103"/>
              <a:gd name="T13" fmla="*/ 360 h 2048"/>
              <a:gd name="T14" fmla="*/ 743 w 1103"/>
              <a:gd name="T15" fmla="*/ 551 h 2048"/>
              <a:gd name="T16" fmla="*/ 551 w 1103"/>
              <a:gd name="T17" fmla="*/ 743 h 2048"/>
              <a:gd name="T18" fmla="*/ 360 w 1103"/>
              <a:gd name="T19" fmla="*/ 551 h 2048"/>
              <a:gd name="T20" fmla="*/ 342 w 1103"/>
              <a:gd name="T21" fmla="*/ 2048 h 2048"/>
              <a:gd name="T22" fmla="*/ 761 w 1103"/>
              <a:gd name="T23" fmla="*/ 2048 h 2048"/>
              <a:gd name="T24" fmla="*/ 761 w 1103"/>
              <a:gd name="T25" fmla="*/ 1851 h 2048"/>
              <a:gd name="T26" fmla="*/ 1043 w 1103"/>
              <a:gd name="T27" fmla="*/ 1851 h 2048"/>
              <a:gd name="T28" fmla="*/ 1043 w 1103"/>
              <a:gd name="T29" fmla="*/ 1731 h 2048"/>
              <a:gd name="T30" fmla="*/ 933 w 1103"/>
              <a:gd name="T31" fmla="*/ 1731 h 2048"/>
              <a:gd name="T32" fmla="*/ 933 w 1103"/>
              <a:gd name="T33" fmla="*/ 1616 h 2048"/>
              <a:gd name="T34" fmla="*/ 1001 w 1103"/>
              <a:gd name="T35" fmla="*/ 1616 h 2048"/>
              <a:gd name="T36" fmla="*/ 1001 w 1103"/>
              <a:gd name="T37" fmla="*/ 1496 h 2048"/>
              <a:gd name="T38" fmla="*/ 933 w 1103"/>
              <a:gd name="T39" fmla="*/ 1496 h 2048"/>
              <a:gd name="T40" fmla="*/ 933 w 1103"/>
              <a:gd name="T41" fmla="*/ 1382 h 2048"/>
              <a:gd name="T42" fmla="*/ 1043 w 1103"/>
              <a:gd name="T43" fmla="*/ 1382 h 2048"/>
              <a:gd name="T44" fmla="*/ 1043 w 1103"/>
              <a:gd name="T45" fmla="*/ 1262 h 2048"/>
              <a:gd name="T46" fmla="*/ 761 w 1103"/>
              <a:gd name="T47" fmla="*/ 1262 h 2048"/>
              <a:gd name="T48" fmla="*/ 761 w 1103"/>
              <a:gd name="T49" fmla="*/ 1062 h 2048"/>
              <a:gd name="T50" fmla="*/ 995 w 1103"/>
              <a:gd name="T51" fmla="*/ 880 h 2048"/>
              <a:gd name="T52" fmla="*/ 1103 w 1103"/>
              <a:gd name="T53" fmla="*/ 551 h 2048"/>
              <a:gd name="T54" fmla="*/ 551 w 1103"/>
              <a:gd name="T55" fmla="*/ 0 h 2048"/>
              <a:gd name="T56" fmla="*/ 0 w 1103"/>
              <a:gd name="T57" fmla="*/ 551 h 2048"/>
              <a:gd name="T58" fmla="*/ 108 w 1103"/>
              <a:gd name="T59" fmla="*/ 880 h 2048"/>
              <a:gd name="T60" fmla="*/ 342 w 1103"/>
              <a:gd name="T61" fmla="*/ 1062 h 2048"/>
              <a:gd name="T62" fmla="*/ 342 w 1103"/>
              <a:gd name="T63" fmla="*/ 2048 h 2048"/>
              <a:gd name="T64" fmla="*/ 205 w 1103"/>
              <a:gd name="T65" fmla="*/ 809 h 2048"/>
              <a:gd name="T66" fmla="*/ 120 w 1103"/>
              <a:gd name="T67" fmla="*/ 551 h 2048"/>
              <a:gd name="T68" fmla="*/ 551 w 1103"/>
              <a:gd name="T69" fmla="*/ 120 h 2048"/>
              <a:gd name="T70" fmla="*/ 983 w 1103"/>
              <a:gd name="T71" fmla="*/ 551 h 2048"/>
              <a:gd name="T72" fmla="*/ 898 w 1103"/>
              <a:gd name="T73" fmla="*/ 809 h 2048"/>
              <a:gd name="T74" fmla="*/ 683 w 1103"/>
              <a:gd name="T75" fmla="*/ 963 h 2048"/>
              <a:gd name="T76" fmla="*/ 641 w 1103"/>
              <a:gd name="T77" fmla="*/ 976 h 2048"/>
              <a:gd name="T78" fmla="*/ 641 w 1103"/>
              <a:gd name="T79" fmla="*/ 1382 h 2048"/>
              <a:gd name="T80" fmla="*/ 813 w 1103"/>
              <a:gd name="T81" fmla="*/ 1382 h 2048"/>
              <a:gd name="T82" fmla="*/ 813 w 1103"/>
              <a:gd name="T83" fmla="*/ 1731 h 2048"/>
              <a:gd name="T84" fmla="*/ 641 w 1103"/>
              <a:gd name="T85" fmla="*/ 1731 h 2048"/>
              <a:gd name="T86" fmla="*/ 641 w 1103"/>
              <a:gd name="T87" fmla="*/ 1928 h 2048"/>
              <a:gd name="T88" fmla="*/ 462 w 1103"/>
              <a:gd name="T89" fmla="*/ 1928 h 2048"/>
              <a:gd name="T90" fmla="*/ 462 w 1103"/>
              <a:gd name="T91" fmla="*/ 976 h 2048"/>
              <a:gd name="T92" fmla="*/ 420 w 1103"/>
              <a:gd name="T93" fmla="*/ 963 h 2048"/>
              <a:gd name="T94" fmla="*/ 205 w 1103"/>
              <a:gd name="T95" fmla="*/ 809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03" h="2048">
                <a:moveTo>
                  <a:pt x="863" y="551"/>
                </a:moveTo>
                <a:cubicBezTo>
                  <a:pt x="863" y="380"/>
                  <a:pt x="723" y="240"/>
                  <a:pt x="551" y="240"/>
                </a:cubicBezTo>
                <a:cubicBezTo>
                  <a:pt x="380" y="240"/>
                  <a:pt x="240" y="380"/>
                  <a:pt x="240" y="551"/>
                </a:cubicBezTo>
                <a:cubicBezTo>
                  <a:pt x="240" y="723"/>
                  <a:pt x="380" y="863"/>
                  <a:pt x="551" y="863"/>
                </a:cubicBezTo>
                <a:cubicBezTo>
                  <a:pt x="723" y="863"/>
                  <a:pt x="863" y="723"/>
                  <a:pt x="863" y="551"/>
                </a:cubicBezTo>
                <a:close/>
                <a:moveTo>
                  <a:pt x="360" y="551"/>
                </a:moveTo>
                <a:cubicBezTo>
                  <a:pt x="360" y="446"/>
                  <a:pt x="446" y="360"/>
                  <a:pt x="551" y="360"/>
                </a:cubicBezTo>
                <a:cubicBezTo>
                  <a:pt x="657" y="360"/>
                  <a:pt x="743" y="446"/>
                  <a:pt x="743" y="551"/>
                </a:cubicBezTo>
                <a:cubicBezTo>
                  <a:pt x="743" y="657"/>
                  <a:pt x="657" y="743"/>
                  <a:pt x="551" y="743"/>
                </a:cubicBezTo>
                <a:cubicBezTo>
                  <a:pt x="446" y="743"/>
                  <a:pt x="360" y="657"/>
                  <a:pt x="360" y="551"/>
                </a:cubicBezTo>
                <a:close/>
                <a:moveTo>
                  <a:pt x="342" y="2048"/>
                </a:moveTo>
                <a:cubicBezTo>
                  <a:pt x="761" y="2048"/>
                  <a:pt x="761" y="2048"/>
                  <a:pt x="761" y="2048"/>
                </a:cubicBezTo>
                <a:cubicBezTo>
                  <a:pt x="761" y="1851"/>
                  <a:pt x="761" y="1851"/>
                  <a:pt x="761" y="1851"/>
                </a:cubicBezTo>
                <a:cubicBezTo>
                  <a:pt x="1043" y="1851"/>
                  <a:pt x="1043" y="1851"/>
                  <a:pt x="1043" y="1851"/>
                </a:cubicBezTo>
                <a:cubicBezTo>
                  <a:pt x="1043" y="1731"/>
                  <a:pt x="1043" y="1731"/>
                  <a:pt x="1043" y="1731"/>
                </a:cubicBezTo>
                <a:cubicBezTo>
                  <a:pt x="933" y="1731"/>
                  <a:pt x="933" y="1731"/>
                  <a:pt x="933" y="1731"/>
                </a:cubicBezTo>
                <a:cubicBezTo>
                  <a:pt x="933" y="1616"/>
                  <a:pt x="933" y="1616"/>
                  <a:pt x="933" y="1616"/>
                </a:cubicBezTo>
                <a:cubicBezTo>
                  <a:pt x="1001" y="1616"/>
                  <a:pt x="1001" y="1616"/>
                  <a:pt x="1001" y="1616"/>
                </a:cubicBezTo>
                <a:cubicBezTo>
                  <a:pt x="1001" y="1496"/>
                  <a:pt x="1001" y="1496"/>
                  <a:pt x="1001" y="1496"/>
                </a:cubicBezTo>
                <a:cubicBezTo>
                  <a:pt x="933" y="1496"/>
                  <a:pt x="933" y="1496"/>
                  <a:pt x="933" y="1496"/>
                </a:cubicBezTo>
                <a:cubicBezTo>
                  <a:pt x="933" y="1382"/>
                  <a:pt x="933" y="1382"/>
                  <a:pt x="933" y="1382"/>
                </a:cubicBezTo>
                <a:cubicBezTo>
                  <a:pt x="1043" y="1382"/>
                  <a:pt x="1043" y="1382"/>
                  <a:pt x="1043" y="1382"/>
                </a:cubicBezTo>
                <a:cubicBezTo>
                  <a:pt x="1043" y="1262"/>
                  <a:pt x="1043" y="1262"/>
                  <a:pt x="1043" y="1262"/>
                </a:cubicBezTo>
                <a:cubicBezTo>
                  <a:pt x="761" y="1262"/>
                  <a:pt x="761" y="1262"/>
                  <a:pt x="761" y="1262"/>
                </a:cubicBezTo>
                <a:cubicBezTo>
                  <a:pt x="761" y="1062"/>
                  <a:pt x="761" y="1062"/>
                  <a:pt x="761" y="1062"/>
                </a:cubicBezTo>
                <a:cubicBezTo>
                  <a:pt x="854" y="1024"/>
                  <a:pt x="934" y="962"/>
                  <a:pt x="995" y="880"/>
                </a:cubicBezTo>
                <a:cubicBezTo>
                  <a:pt x="1066" y="785"/>
                  <a:pt x="1103" y="671"/>
                  <a:pt x="1103" y="551"/>
                </a:cubicBezTo>
                <a:cubicBezTo>
                  <a:pt x="1103" y="247"/>
                  <a:pt x="856" y="0"/>
                  <a:pt x="551" y="0"/>
                </a:cubicBezTo>
                <a:cubicBezTo>
                  <a:pt x="247" y="0"/>
                  <a:pt x="0" y="247"/>
                  <a:pt x="0" y="551"/>
                </a:cubicBezTo>
                <a:cubicBezTo>
                  <a:pt x="0" y="671"/>
                  <a:pt x="37" y="785"/>
                  <a:pt x="108" y="880"/>
                </a:cubicBezTo>
                <a:cubicBezTo>
                  <a:pt x="169" y="962"/>
                  <a:pt x="249" y="1024"/>
                  <a:pt x="342" y="1062"/>
                </a:cubicBezTo>
                <a:lnTo>
                  <a:pt x="342" y="2048"/>
                </a:lnTo>
                <a:close/>
                <a:moveTo>
                  <a:pt x="205" y="809"/>
                </a:moveTo>
                <a:cubicBezTo>
                  <a:pt x="149" y="734"/>
                  <a:pt x="120" y="645"/>
                  <a:pt x="120" y="551"/>
                </a:cubicBezTo>
                <a:cubicBezTo>
                  <a:pt x="120" y="313"/>
                  <a:pt x="313" y="120"/>
                  <a:pt x="551" y="120"/>
                </a:cubicBezTo>
                <a:cubicBezTo>
                  <a:pt x="789" y="120"/>
                  <a:pt x="983" y="313"/>
                  <a:pt x="983" y="551"/>
                </a:cubicBezTo>
                <a:cubicBezTo>
                  <a:pt x="983" y="645"/>
                  <a:pt x="954" y="734"/>
                  <a:pt x="898" y="809"/>
                </a:cubicBezTo>
                <a:cubicBezTo>
                  <a:pt x="844" y="881"/>
                  <a:pt x="768" y="936"/>
                  <a:pt x="683" y="963"/>
                </a:cubicBezTo>
                <a:cubicBezTo>
                  <a:pt x="641" y="976"/>
                  <a:pt x="641" y="976"/>
                  <a:pt x="641" y="976"/>
                </a:cubicBezTo>
                <a:cubicBezTo>
                  <a:pt x="641" y="1382"/>
                  <a:pt x="641" y="1382"/>
                  <a:pt x="641" y="1382"/>
                </a:cubicBezTo>
                <a:cubicBezTo>
                  <a:pt x="813" y="1382"/>
                  <a:pt x="813" y="1382"/>
                  <a:pt x="813" y="1382"/>
                </a:cubicBezTo>
                <a:cubicBezTo>
                  <a:pt x="813" y="1731"/>
                  <a:pt x="813" y="1731"/>
                  <a:pt x="813" y="1731"/>
                </a:cubicBezTo>
                <a:cubicBezTo>
                  <a:pt x="641" y="1731"/>
                  <a:pt x="641" y="1731"/>
                  <a:pt x="641" y="1731"/>
                </a:cubicBezTo>
                <a:cubicBezTo>
                  <a:pt x="641" y="1928"/>
                  <a:pt x="641" y="1928"/>
                  <a:pt x="641" y="1928"/>
                </a:cubicBezTo>
                <a:cubicBezTo>
                  <a:pt x="462" y="1928"/>
                  <a:pt x="462" y="1928"/>
                  <a:pt x="462" y="1928"/>
                </a:cubicBezTo>
                <a:cubicBezTo>
                  <a:pt x="462" y="976"/>
                  <a:pt x="462" y="976"/>
                  <a:pt x="462" y="976"/>
                </a:cubicBezTo>
                <a:cubicBezTo>
                  <a:pt x="420" y="963"/>
                  <a:pt x="420" y="963"/>
                  <a:pt x="420" y="963"/>
                </a:cubicBezTo>
                <a:cubicBezTo>
                  <a:pt x="335" y="936"/>
                  <a:pt x="258" y="881"/>
                  <a:pt x="205" y="80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9691926" y="6537250"/>
            <a:ext cx="768864" cy="641500"/>
          </a:xfrm>
          <a:custGeom>
            <a:avLst/>
            <a:gdLst>
              <a:gd name="T0" fmla="*/ 1376 w 2048"/>
              <a:gd name="T1" fmla="*/ 64 h 1709"/>
              <a:gd name="T2" fmla="*/ 1310 w 2048"/>
              <a:gd name="T3" fmla="*/ 229 h 1709"/>
              <a:gd name="T4" fmla="*/ 1043 w 2048"/>
              <a:gd name="T5" fmla="*/ 524 h 1709"/>
              <a:gd name="T6" fmla="*/ 0 w 2048"/>
              <a:gd name="T7" fmla="*/ 555 h 1709"/>
              <a:gd name="T8" fmla="*/ 610 w 2048"/>
              <a:gd name="T9" fmla="*/ 1709 h 1709"/>
              <a:gd name="T10" fmla="*/ 929 w 2048"/>
              <a:gd name="T11" fmla="*/ 1499 h 1709"/>
              <a:gd name="T12" fmla="*/ 1339 w 2048"/>
              <a:gd name="T13" fmla="*/ 1709 h 1709"/>
              <a:gd name="T14" fmla="*/ 2048 w 2048"/>
              <a:gd name="T15" fmla="*/ 1502 h 1709"/>
              <a:gd name="T16" fmla="*/ 2048 w 2048"/>
              <a:gd name="T17" fmla="*/ 1208 h 1709"/>
              <a:gd name="T18" fmla="*/ 2048 w 2048"/>
              <a:gd name="T19" fmla="*/ 915 h 1709"/>
              <a:gd name="T20" fmla="*/ 1653 w 2048"/>
              <a:gd name="T21" fmla="*/ 708 h 1709"/>
              <a:gd name="T22" fmla="*/ 1752 w 2048"/>
              <a:gd name="T23" fmla="*/ 240 h 1709"/>
              <a:gd name="T24" fmla="*/ 1532 w 2048"/>
              <a:gd name="T25" fmla="*/ 0 h 1709"/>
              <a:gd name="T26" fmla="*/ 490 w 2048"/>
              <a:gd name="T27" fmla="*/ 1589 h 1709"/>
              <a:gd name="T28" fmla="*/ 120 w 2048"/>
              <a:gd name="T29" fmla="*/ 675 h 1709"/>
              <a:gd name="T30" fmla="*/ 490 w 2048"/>
              <a:gd name="T31" fmla="*/ 1589 h 1709"/>
              <a:gd name="T32" fmla="*/ 610 w 2048"/>
              <a:gd name="T33" fmla="*/ 1379 h 1709"/>
              <a:gd name="T34" fmla="*/ 708 w 2048"/>
              <a:gd name="T35" fmla="*/ 675 h 1709"/>
              <a:gd name="T36" fmla="*/ 1841 w 2048"/>
              <a:gd name="T37" fmla="*/ 1589 h 1709"/>
              <a:gd name="T38" fmla="*/ 1503 w 2048"/>
              <a:gd name="T39" fmla="*/ 1415 h 1709"/>
              <a:gd name="T40" fmla="*/ 1928 w 2048"/>
              <a:gd name="T41" fmla="*/ 1502 h 1709"/>
              <a:gd name="T42" fmla="*/ 1841 w 2048"/>
              <a:gd name="T43" fmla="*/ 1295 h 1709"/>
              <a:gd name="T44" fmla="*/ 1503 w 2048"/>
              <a:gd name="T45" fmla="*/ 1122 h 1709"/>
              <a:gd name="T46" fmla="*/ 1928 w 2048"/>
              <a:gd name="T47" fmla="*/ 1208 h 1709"/>
              <a:gd name="T48" fmla="*/ 1841 w 2048"/>
              <a:gd name="T49" fmla="*/ 828 h 1709"/>
              <a:gd name="T50" fmla="*/ 1841 w 2048"/>
              <a:gd name="T51" fmla="*/ 1001 h 1709"/>
              <a:gd name="T52" fmla="*/ 1643 w 2048"/>
              <a:gd name="T53" fmla="*/ 828 h 1709"/>
              <a:gd name="T54" fmla="*/ 1632 w 2048"/>
              <a:gd name="T55" fmla="*/ 220 h 1709"/>
              <a:gd name="T56" fmla="*/ 1545 w 2048"/>
              <a:gd name="T57" fmla="*/ 581 h 1709"/>
              <a:gd name="T58" fmla="*/ 1532 w 2048"/>
              <a:gd name="T59" fmla="*/ 756 h 1709"/>
              <a:gd name="T60" fmla="*/ 1094 w 2048"/>
              <a:gd name="T61" fmla="*/ 1020 h 1709"/>
              <a:gd name="T62" fmla="*/ 1257 w 2048"/>
              <a:gd name="T63" fmla="*/ 1140 h 1709"/>
              <a:gd name="T64" fmla="*/ 1383 w 2048"/>
              <a:gd name="T65" fmla="*/ 1589 h 1709"/>
              <a:gd name="T66" fmla="*/ 1047 w 2048"/>
              <a:gd name="T67" fmla="*/ 1453 h 1709"/>
              <a:gd name="T68" fmla="*/ 828 w 2048"/>
              <a:gd name="T69" fmla="*/ 1379 h 1709"/>
              <a:gd name="T70" fmla="*/ 1072 w 2048"/>
              <a:gd name="T71" fmla="*/ 675 h 1709"/>
              <a:gd name="T72" fmla="*/ 1256 w 2048"/>
              <a:gd name="T73" fmla="*/ 509 h 1709"/>
              <a:gd name="T74" fmla="*/ 1430 w 2048"/>
              <a:gd name="T75" fmla="*/ 220 h 1709"/>
              <a:gd name="T76" fmla="*/ 1531 w 2048"/>
              <a:gd name="T77" fmla="*/ 120 h 1709"/>
              <a:gd name="T78" fmla="*/ 1632 w 2048"/>
              <a:gd name="T79" fmla="*/ 220 h 1709"/>
              <a:gd name="T80" fmla="*/ 245 w 2048"/>
              <a:gd name="T81" fmla="*/ 925 h 1709"/>
              <a:gd name="T82" fmla="*/ 365 w 2048"/>
              <a:gd name="T83" fmla="*/ 805 h 1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048" h="1709">
                <a:moveTo>
                  <a:pt x="1531" y="0"/>
                </a:moveTo>
                <a:cubicBezTo>
                  <a:pt x="1472" y="0"/>
                  <a:pt x="1417" y="22"/>
                  <a:pt x="1376" y="64"/>
                </a:cubicBezTo>
                <a:cubicBezTo>
                  <a:pt x="1334" y="105"/>
                  <a:pt x="1310" y="161"/>
                  <a:pt x="1310" y="220"/>
                </a:cubicBezTo>
                <a:cubicBezTo>
                  <a:pt x="1310" y="229"/>
                  <a:pt x="1310" y="229"/>
                  <a:pt x="1310" y="229"/>
                </a:cubicBezTo>
                <a:cubicBezTo>
                  <a:pt x="1310" y="302"/>
                  <a:pt x="1269" y="368"/>
                  <a:pt x="1203" y="401"/>
                </a:cubicBezTo>
                <a:cubicBezTo>
                  <a:pt x="1141" y="431"/>
                  <a:pt x="1088" y="473"/>
                  <a:pt x="1043" y="524"/>
                </a:cubicBezTo>
                <a:cubicBezTo>
                  <a:pt x="1017" y="555"/>
                  <a:pt x="1017" y="555"/>
                  <a:pt x="1017" y="555"/>
                </a:cubicBezTo>
                <a:cubicBezTo>
                  <a:pt x="0" y="555"/>
                  <a:pt x="0" y="555"/>
                  <a:pt x="0" y="555"/>
                </a:cubicBezTo>
                <a:cubicBezTo>
                  <a:pt x="0" y="1709"/>
                  <a:pt x="0" y="1709"/>
                  <a:pt x="0" y="1709"/>
                </a:cubicBezTo>
                <a:cubicBezTo>
                  <a:pt x="610" y="1709"/>
                  <a:pt x="610" y="1709"/>
                  <a:pt x="610" y="1709"/>
                </a:cubicBezTo>
                <a:cubicBezTo>
                  <a:pt x="610" y="1499"/>
                  <a:pt x="610" y="1499"/>
                  <a:pt x="610" y="1499"/>
                </a:cubicBezTo>
                <a:cubicBezTo>
                  <a:pt x="929" y="1499"/>
                  <a:pt x="929" y="1499"/>
                  <a:pt x="929" y="1499"/>
                </a:cubicBezTo>
                <a:cubicBezTo>
                  <a:pt x="955" y="1531"/>
                  <a:pt x="955" y="1531"/>
                  <a:pt x="955" y="1531"/>
                </a:cubicBezTo>
                <a:cubicBezTo>
                  <a:pt x="1051" y="1644"/>
                  <a:pt x="1191" y="1709"/>
                  <a:pt x="1339" y="1709"/>
                </a:cubicBezTo>
                <a:cubicBezTo>
                  <a:pt x="1841" y="1709"/>
                  <a:pt x="1841" y="1709"/>
                  <a:pt x="1841" y="1709"/>
                </a:cubicBezTo>
                <a:cubicBezTo>
                  <a:pt x="1955" y="1709"/>
                  <a:pt x="2048" y="1616"/>
                  <a:pt x="2048" y="1502"/>
                </a:cubicBezTo>
                <a:cubicBezTo>
                  <a:pt x="2048" y="1445"/>
                  <a:pt x="2025" y="1393"/>
                  <a:pt x="1987" y="1355"/>
                </a:cubicBezTo>
                <a:cubicBezTo>
                  <a:pt x="2025" y="1318"/>
                  <a:pt x="2048" y="1266"/>
                  <a:pt x="2048" y="1208"/>
                </a:cubicBezTo>
                <a:cubicBezTo>
                  <a:pt x="2048" y="1151"/>
                  <a:pt x="2025" y="1099"/>
                  <a:pt x="1987" y="1061"/>
                </a:cubicBezTo>
                <a:cubicBezTo>
                  <a:pt x="2025" y="1024"/>
                  <a:pt x="2048" y="972"/>
                  <a:pt x="2048" y="915"/>
                </a:cubicBezTo>
                <a:cubicBezTo>
                  <a:pt x="2048" y="801"/>
                  <a:pt x="1955" y="708"/>
                  <a:pt x="1841" y="708"/>
                </a:cubicBezTo>
                <a:cubicBezTo>
                  <a:pt x="1653" y="708"/>
                  <a:pt x="1653" y="708"/>
                  <a:pt x="1653" y="708"/>
                </a:cubicBezTo>
                <a:cubicBezTo>
                  <a:pt x="1655" y="632"/>
                  <a:pt x="1655" y="632"/>
                  <a:pt x="1655" y="632"/>
                </a:cubicBezTo>
                <a:cubicBezTo>
                  <a:pt x="1681" y="586"/>
                  <a:pt x="1752" y="445"/>
                  <a:pt x="1752" y="240"/>
                </a:cubicBezTo>
                <a:cubicBezTo>
                  <a:pt x="1752" y="220"/>
                  <a:pt x="1752" y="220"/>
                  <a:pt x="1752" y="220"/>
                </a:cubicBezTo>
                <a:cubicBezTo>
                  <a:pt x="1752" y="99"/>
                  <a:pt x="1653" y="0"/>
                  <a:pt x="1532" y="0"/>
                </a:cubicBezTo>
                <a:cubicBezTo>
                  <a:pt x="1532" y="0"/>
                  <a:pt x="1532" y="0"/>
                  <a:pt x="1531" y="0"/>
                </a:cubicBezTo>
                <a:close/>
                <a:moveTo>
                  <a:pt x="490" y="1589"/>
                </a:moveTo>
                <a:cubicBezTo>
                  <a:pt x="120" y="1589"/>
                  <a:pt x="120" y="1589"/>
                  <a:pt x="120" y="1589"/>
                </a:cubicBezTo>
                <a:cubicBezTo>
                  <a:pt x="120" y="675"/>
                  <a:pt x="120" y="675"/>
                  <a:pt x="120" y="675"/>
                </a:cubicBezTo>
                <a:cubicBezTo>
                  <a:pt x="490" y="675"/>
                  <a:pt x="490" y="675"/>
                  <a:pt x="490" y="675"/>
                </a:cubicBezTo>
                <a:lnTo>
                  <a:pt x="490" y="1589"/>
                </a:lnTo>
                <a:close/>
                <a:moveTo>
                  <a:pt x="708" y="1379"/>
                </a:moveTo>
                <a:cubicBezTo>
                  <a:pt x="610" y="1379"/>
                  <a:pt x="610" y="1379"/>
                  <a:pt x="610" y="1379"/>
                </a:cubicBezTo>
                <a:cubicBezTo>
                  <a:pt x="610" y="675"/>
                  <a:pt x="610" y="675"/>
                  <a:pt x="610" y="675"/>
                </a:cubicBezTo>
                <a:cubicBezTo>
                  <a:pt x="708" y="675"/>
                  <a:pt x="708" y="675"/>
                  <a:pt x="708" y="675"/>
                </a:cubicBezTo>
                <a:lnTo>
                  <a:pt x="708" y="1379"/>
                </a:lnTo>
                <a:close/>
                <a:moveTo>
                  <a:pt x="1841" y="1589"/>
                </a:moveTo>
                <a:cubicBezTo>
                  <a:pt x="1503" y="1589"/>
                  <a:pt x="1503" y="1589"/>
                  <a:pt x="1503" y="1589"/>
                </a:cubicBezTo>
                <a:cubicBezTo>
                  <a:pt x="1503" y="1415"/>
                  <a:pt x="1503" y="1415"/>
                  <a:pt x="1503" y="1415"/>
                </a:cubicBezTo>
                <a:cubicBezTo>
                  <a:pt x="1841" y="1415"/>
                  <a:pt x="1841" y="1415"/>
                  <a:pt x="1841" y="1415"/>
                </a:cubicBezTo>
                <a:cubicBezTo>
                  <a:pt x="1889" y="1415"/>
                  <a:pt x="1928" y="1454"/>
                  <a:pt x="1928" y="1502"/>
                </a:cubicBezTo>
                <a:cubicBezTo>
                  <a:pt x="1928" y="1550"/>
                  <a:pt x="1889" y="1589"/>
                  <a:pt x="1841" y="1589"/>
                </a:cubicBezTo>
                <a:close/>
                <a:moveTo>
                  <a:pt x="1841" y="1295"/>
                </a:moveTo>
                <a:cubicBezTo>
                  <a:pt x="1503" y="1295"/>
                  <a:pt x="1503" y="1295"/>
                  <a:pt x="1503" y="1295"/>
                </a:cubicBezTo>
                <a:cubicBezTo>
                  <a:pt x="1503" y="1122"/>
                  <a:pt x="1503" y="1122"/>
                  <a:pt x="1503" y="1122"/>
                </a:cubicBezTo>
                <a:cubicBezTo>
                  <a:pt x="1849" y="1122"/>
                  <a:pt x="1849" y="1122"/>
                  <a:pt x="1849" y="1122"/>
                </a:cubicBezTo>
                <a:cubicBezTo>
                  <a:pt x="1894" y="1126"/>
                  <a:pt x="1928" y="1163"/>
                  <a:pt x="1928" y="1208"/>
                </a:cubicBezTo>
                <a:cubicBezTo>
                  <a:pt x="1928" y="1256"/>
                  <a:pt x="1889" y="1295"/>
                  <a:pt x="1841" y="1295"/>
                </a:cubicBezTo>
                <a:close/>
                <a:moveTo>
                  <a:pt x="1841" y="828"/>
                </a:moveTo>
                <a:cubicBezTo>
                  <a:pt x="1889" y="828"/>
                  <a:pt x="1928" y="867"/>
                  <a:pt x="1928" y="915"/>
                </a:cubicBezTo>
                <a:cubicBezTo>
                  <a:pt x="1928" y="962"/>
                  <a:pt x="1889" y="1001"/>
                  <a:pt x="1841" y="1001"/>
                </a:cubicBezTo>
                <a:cubicBezTo>
                  <a:pt x="1558" y="1001"/>
                  <a:pt x="1558" y="1001"/>
                  <a:pt x="1558" y="1001"/>
                </a:cubicBezTo>
                <a:cubicBezTo>
                  <a:pt x="1599" y="953"/>
                  <a:pt x="1629" y="893"/>
                  <a:pt x="1643" y="828"/>
                </a:cubicBezTo>
                <a:lnTo>
                  <a:pt x="1841" y="828"/>
                </a:lnTo>
                <a:close/>
                <a:moveTo>
                  <a:pt x="1632" y="220"/>
                </a:moveTo>
                <a:cubicBezTo>
                  <a:pt x="1632" y="240"/>
                  <a:pt x="1632" y="240"/>
                  <a:pt x="1632" y="240"/>
                </a:cubicBezTo>
                <a:cubicBezTo>
                  <a:pt x="1632" y="449"/>
                  <a:pt x="1546" y="580"/>
                  <a:pt x="1545" y="581"/>
                </a:cubicBezTo>
                <a:cubicBezTo>
                  <a:pt x="1536" y="596"/>
                  <a:pt x="1536" y="596"/>
                  <a:pt x="1536" y="596"/>
                </a:cubicBezTo>
                <a:cubicBezTo>
                  <a:pt x="1532" y="756"/>
                  <a:pt x="1532" y="756"/>
                  <a:pt x="1532" y="756"/>
                </a:cubicBezTo>
                <a:cubicBezTo>
                  <a:pt x="1526" y="904"/>
                  <a:pt x="1405" y="1020"/>
                  <a:pt x="1257" y="1020"/>
                </a:cubicBezTo>
                <a:cubicBezTo>
                  <a:pt x="1094" y="1020"/>
                  <a:pt x="1094" y="1020"/>
                  <a:pt x="1094" y="1020"/>
                </a:cubicBezTo>
                <a:cubicBezTo>
                  <a:pt x="1094" y="1140"/>
                  <a:pt x="1094" y="1140"/>
                  <a:pt x="1094" y="1140"/>
                </a:cubicBezTo>
                <a:cubicBezTo>
                  <a:pt x="1257" y="1140"/>
                  <a:pt x="1257" y="1140"/>
                  <a:pt x="1257" y="1140"/>
                </a:cubicBezTo>
                <a:cubicBezTo>
                  <a:pt x="1301" y="1140"/>
                  <a:pt x="1343" y="1133"/>
                  <a:pt x="1383" y="1119"/>
                </a:cubicBezTo>
                <a:cubicBezTo>
                  <a:pt x="1383" y="1589"/>
                  <a:pt x="1383" y="1589"/>
                  <a:pt x="1383" y="1589"/>
                </a:cubicBezTo>
                <a:cubicBezTo>
                  <a:pt x="1339" y="1589"/>
                  <a:pt x="1339" y="1589"/>
                  <a:pt x="1339" y="1589"/>
                </a:cubicBezTo>
                <a:cubicBezTo>
                  <a:pt x="1226" y="1589"/>
                  <a:pt x="1120" y="1539"/>
                  <a:pt x="1047" y="1453"/>
                </a:cubicBezTo>
                <a:cubicBezTo>
                  <a:pt x="984" y="1379"/>
                  <a:pt x="984" y="1379"/>
                  <a:pt x="984" y="1379"/>
                </a:cubicBezTo>
                <a:cubicBezTo>
                  <a:pt x="828" y="1379"/>
                  <a:pt x="828" y="1379"/>
                  <a:pt x="828" y="1379"/>
                </a:cubicBezTo>
                <a:cubicBezTo>
                  <a:pt x="828" y="675"/>
                  <a:pt x="828" y="675"/>
                  <a:pt x="828" y="675"/>
                </a:cubicBezTo>
                <a:cubicBezTo>
                  <a:pt x="1072" y="675"/>
                  <a:pt x="1072" y="675"/>
                  <a:pt x="1072" y="675"/>
                </a:cubicBezTo>
                <a:cubicBezTo>
                  <a:pt x="1134" y="603"/>
                  <a:pt x="1134" y="603"/>
                  <a:pt x="1134" y="603"/>
                </a:cubicBezTo>
                <a:cubicBezTo>
                  <a:pt x="1168" y="563"/>
                  <a:pt x="1209" y="532"/>
                  <a:pt x="1256" y="509"/>
                </a:cubicBezTo>
                <a:cubicBezTo>
                  <a:pt x="1363" y="456"/>
                  <a:pt x="1430" y="349"/>
                  <a:pt x="1430" y="229"/>
                </a:cubicBezTo>
                <a:cubicBezTo>
                  <a:pt x="1430" y="220"/>
                  <a:pt x="1430" y="220"/>
                  <a:pt x="1430" y="220"/>
                </a:cubicBezTo>
                <a:cubicBezTo>
                  <a:pt x="1430" y="193"/>
                  <a:pt x="1441" y="168"/>
                  <a:pt x="1460" y="149"/>
                </a:cubicBezTo>
                <a:cubicBezTo>
                  <a:pt x="1479" y="130"/>
                  <a:pt x="1504" y="120"/>
                  <a:pt x="1531" y="120"/>
                </a:cubicBezTo>
                <a:cubicBezTo>
                  <a:pt x="1532" y="120"/>
                  <a:pt x="1532" y="120"/>
                  <a:pt x="1532" y="120"/>
                </a:cubicBezTo>
                <a:cubicBezTo>
                  <a:pt x="1587" y="120"/>
                  <a:pt x="1632" y="165"/>
                  <a:pt x="1632" y="220"/>
                </a:cubicBezTo>
                <a:close/>
                <a:moveTo>
                  <a:pt x="365" y="925"/>
                </a:moveTo>
                <a:cubicBezTo>
                  <a:pt x="245" y="925"/>
                  <a:pt x="245" y="925"/>
                  <a:pt x="245" y="925"/>
                </a:cubicBezTo>
                <a:cubicBezTo>
                  <a:pt x="245" y="805"/>
                  <a:pt x="245" y="805"/>
                  <a:pt x="245" y="805"/>
                </a:cubicBezTo>
                <a:cubicBezTo>
                  <a:pt x="365" y="805"/>
                  <a:pt x="365" y="805"/>
                  <a:pt x="365" y="805"/>
                </a:cubicBezTo>
                <a:lnTo>
                  <a:pt x="365" y="9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9754829" y="8345309"/>
            <a:ext cx="643059" cy="768864"/>
          </a:xfrm>
          <a:custGeom>
            <a:avLst/>
            <a:gdLst>
              <a:gd name="T0" fmla="*/ 1689 w 1713"/>
              <a:gd name="T1" fmla="*/ 1327 h 2048"/>
              <a:gd name="T2" fmla="*/ 1269 w 1713"/>
              <a:gd name="T3" fmla="*/ 469 h 2048"/>
              <a:gd name="T4" fmla="*/ 1369 w 1713"/>
              <a:gd name="T5" fmla="*/ 102 h 2048"/>
              <a:gd name="T6" fmla="*/ 344 w 1713"/>
              <a:gd name="T7" fmla="*/ 0 h 2048"/>
              <a:gd name="T8" fmla="*/ 458 w 1713"/>
              <a:gd name="T9" fmla="*/ 393 h 2048"/>
              <a:gd name="T10" fmla="*/ 480 w 1713"/>
              <a:gd name="T11" fmla="*/ 584 h 2048"/>
              <a:gd name="T12" fmla="*/ 98 w 1713"/>
              <a:gd name="T13" fmla="*/ 1672 h 2048"/>
              <a:gd name="T14" fmla="*/ 0 w 1713"/>
              <a:gd name="T15" fmla="*/ 2048 h 2048"/>
              <a:gd name="T16" fmla="*/ 1713 w 1713"/>
              <a:gd name="T17" fmla="*/ 1872 h 2048"/>
              <a:gd name="T18" fmla="*/ 464 w 1713"/>
              <a:gd name="T19" fmla="*/ 120 h 2048"/>
              <a:gd name="T20" fmla="*/ 1176 w 1713"/>
              <a:gd name="T21" fmla="*/ 300 h 2048"/>
              <a:gd name="T22" fmla="*/ 643 w 1713"/>
              <a:gd name="T23" fmla="*/ 269 h 2048"/>
              <a:gd name="T24" fmla="*/ 464 w 1713"/>
              <a:gd name="T25" fmla="*/ 120 h 2048"/>
              <a:gd name="T26" fmla="*/ 1114 w 1713"/>
              <a:gd name="T27" fmla="*/ 535 h 2048"/>
              <a:gd name="T28" fmla="*/ 598 w 1713"/>
              <a:gd name="T29" fmla="*/ 535 h 2048"/>
              <a:gd name="T30" fmla="*/ 643 w 1713"/>
              <a:gd name="T31" fmla="*/ 389 h 2048"/>
              <a:gd name="T32" fmla="*/ 1149 w 1713"/>
              <a:gd name="T33" fmla="*/ 469 h 2048"/>
              <a:gd name="T34" fmla="*/ 120 w 1713"/>
              <a:gd name="T35" fmla="*/ 1928 h 2048"/>
              <a:gd name="T36" fmla="*/ 252 w 1713"/>
              <a:gd name="T37" fmla="*/ 1739 h 2048"/>
              <a:gd name="T38" fmla="*/ 472 w 1713"/>
              <a:gd name="T39" fmla="*/ 1619 h 2048"/>
              <a:gd name="T40" fmla="*/ 207 w 1713"/>
              <a:gd name="T41" fmla="*/ 1623 h 2048"/>
              <a:gd name="T42" fmla="*/ 856 w 1713"/>
              <a:gd name="T43" fmla="*/ 614 h 2048"/>
              <a:gd name="T44" fmla="*/ 1505 w 1713"/>
              <a:gd name="T45" fmla="*/ 1623 h 2048"/>
              <a:gd name="T46" fmla="*/ 1240 w 1713"/>
              <a:gd name="T47" fmla="*/ 1619 h 2048"/>
              <a:gd name="T48" fmla="*/ 1460 w 1713"/>
              <a:gd name="T49" fmla="*/ 1739 h 2048"/>
              <a:gd name="T50" fmla="*/ 1593 w 1713"/>
              <a:gd name="T51" fmla="*/ 1928 h 2048"/>
              <a:gd name="T52" fmla="*/ 910 w 1713"/>
              <a:gd name="T53" fmla="*/ 1400 h 2048"/>
              <a:gd name="T54" fmla="*/ 818 w 1713"/>
              <a:gd name="T55" fmla="*/ 1473 h 2048"/>
              <a:gd name="T56" fmla="*/ 649 w 1713"/>
              <a:gd name="T57" fmla="*/ 1357 h 2048"/>
              <a:gd name="T58" fmla="*/ 851 w 1713"/>
              <a:gd name="T59" fmla="*/ 1287 h 2048"/>
              <a:gd name="T60" fmla="*/ 656 w 1713"/>
              <a:gd name="T61" fmla="*/ 1079 h 2048"/>
              <a:gd name="T62" fmla="*/ 818 w 1713"/>
              <a:gd name="T63" fmla="*/ 856 h 2048"/>
              <a:gd name="T64" fmla="*/ 910 w 1713"/>
              <a:gd name="T65" fmla="*/ 926 h 2048"/>
              <a:gd name="T66" fmla="*/ 997 w 1713"/>
              <a:gd name="T67" fmla="*/ 1077 h 2048"/>
              <a:gd name="T68" fmla="*/ 809 w 1713"/>
              <a:gd name="T69" fmla="*/ 1071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13" h="2048">
                <a:moveTo>
                  <a:pt x="1615" y="1672"/>
                </a:moveTo>
                <a:cubicBezTo>
                  <a:pt x="1664" y="1564"/>
                  <a:pt x="1689" y="1446"/>
                  <a:pt x="1689" y="1327"/>
                </a:cubicBezTo>
                <a:cubicBezTo>
                  <a:pt x="1689" y="1003"/>
                  <a:pt x="1503" y="722"/>
                  <a:pt x="1233" y="584"/>
                </a:cubicBezTo>
                <a:cubicBezTo>
                  <a:pt x="1256" y="552"/>
                  <a:pt x="1269" y="512"/>
                  <a:pt x="1269" y="469"/>
                </a:cubicBezTo>
                <a:cubicBezTo>
                  <a:pt x="1269" y="442"/>
                  <a:pt x="1264" y="416"/>
                  <a:pt x="1254" y="393"/>
                </a:cubicBezTo>
                <a:cubicBezTo>
                  <a:pt x="1325" y="316"/>
                  <a:pt x="1369" y="214"/>
                  <a:pt x="1369" y="102"/>
                </a:cubicBezTo>
                <a:cubicBezTo>
                  <a:pt x="1369" y="0"/>
                  <a:pt x="1369" y="0"/>
                  <a:pt x="1369" y="0"/>
                </a:cubicBezTo>
                <a:cubicBezTo>
                  <a:pt x="344" y="0"/>
                  <a:pt x="344" y="0"/>
                  <a:pt x="344" y="0"/>
                </a:cubicBezTo>
                <a:cubicBezTo>
                  <a:pt x="344" y="102"/>
                  <a:pt x="344" y="102"/>
                  <a:pt x="344" y="102"/>
                </a:cubicBezTo>
                <a:cubicBezTo>
                  <a:pt x="344" y="214"/>
                  <a:pt x="387" y="316"/>
                  <a:pt x="458" y="393"/>
                </a:cubicBezTo>
                <a:cubicBezTo>
                  <a:pt x="448" y="416"/>
                  <a:pt x="443" y="442"/>
                  <a:pt x="443" y="469"/>
                </a:cubicBezTo>
                <a:cubicBezTo>
                  <a:pt x="443" y="512"/>
                  <a:pt x="456" y="552"/>
                  <a:pt x="480" y="584"/>
                </a:cubicBezTo>
                <a:cubicBezTo>
                  <a:pt x="209" y="722"/>
                  <a:pt x="23" y="1003"/>
                  <a:pt x="23" y="1327"/>
                </a:cubicBezTo>
                <a:cubicBezTo>
                  <a:pt x="23" y="1446"/>
                  <a:pt x="49" y="1564"/>
                  <a:pt x="98" y="1672"/>
                </a:cubicBezTo>
                <a:cubicBezTo>
                  <a:pt x="37" y="1719"/>
                  <a:pt x="0" y="1793"/>
                  <a:pt x="0" y="1872"/>
                </a:cubicBezTo>
                <a:cubicBezTo>
                  <a:pt x="0" y="2048"/>
                  <a:pt x="0" y="2048"/>
                  <a:pt x="0" y="2048"/>
                </a:cubicBezTo>
                <a:cubicBezTo>
                  <a:pt x="1713" y="2048"/>
                  <a:pt x="1713" y="2048"/>
                  <a:pt x="1713" y="2048"/>
                </a:cubicBezTo>
                <a:cubicBezTo>
                  <a:pt x="1713" y="1872"/>
                  <a:pt x="1713" y="1872"/>
                  <a:pt x="1713" y="1872"/>
                </a:cubicBezTo>
                <a:cubicBezTo>
                  <a:pt x="1713" y="1793"/>
                  <a:pt x="1676" y="1719"/>
                  <a:pt x="1615" y="1672"/>
                </a:cubicBezTo>
                <a:close/>
                <a:moveTo>
                  <a:pt x="464" y="120"/>
                </a:moveTo>
                <a:cubicBezTo>
                  <a:pt x="1248" y="120"/>
                  <a:pt x="1248" y="120"/>
                  <a:pt x="1248" y="120"/>
                </a:cubicBezTo>
                <a:cubicBezTo>
                  <a:pt x="1244" y="188"/>
                  <a:pt x="1218" y="251"/>
                  <a:pt x="1176" y="300"/>
                </a:cubicBezTo>
                <a:cubicBezTo>
                  <a:pt x="1145" y="280"/>
                  <a:pt x="1109" y="269"/>
                  <a:pt x="1069" y="269"/>
                </a:cubicBezTo>
                <a:cubicBezTo>
                  <a:pt x="643" y="269"/>
                  <a:pt x="643" y="269"/>
                  <a:pt x="643" y="269"/>
                </a:cubicBezTo>
                <a:cubicBezTo>
                  <a:pt x="604" y="269"/>
                  <a:pt x="567" y="280"/>
                  <a:pt x="536" y="300"/>
                </a:cubicBezTo>
                <a:cubicBezTo>
                  <a:pt x="494" y="251"/>
                  <a:pt x="468" y="188"/>
                  <a:pt x="464" y="120"/>
                </a:cubicBezTo>
                <a:close/>
                <a:moveTo>
                  <a:pt x="1149" y="469"/>
                </a:moveTo>
                <a:cubicBezTo>
                  <a:pt x="1149" y="497"/>
                  <a:pt x="1135" y="521"/>
                  <a:pt x="1114" y="535"/>
                </a:cubicBezTo>
                <a:cubicBezTo>
                  <a:pt x="1033" y="509"/>
                  <a:pt x="946" y="494"/>
                  <a:pt x="856" y="494"/>
                </a:cubicBezTo>
                <a:cubicBezTo>
                  <a:pt x="766" y="494"/>
                  <a:pt x="679" y="509"/>
                  <a:pt x="598" y="535"/>
                </a:cubicBezTo>
                <a:cubicBezTo>
                  <a:pt x="577" y="521"/>
                  <a:pt x="563" y="497"/>
                  <a:pt x="563" y="469"/>
                </a:cubicBezTo>
                <a:cubicBezTo>
                  <a:pt x="563" y="425"/>
                  <a:pt x="599" y="389"/>
                  <a:pt x="643" y="389"/>
                </a:cubicBezTo>
                <a:cubicBezTo>
                  <a:pt x="1069" y="389"/>
                  <a:pt x="1069" y="389"/>
                  <a:pt x="1069" y="389"/>
                </a:cubicBezTo>
                <a:cubicBezTo>
                  <a:pt x="1114" y="389"/>
                  <a:pt x="1149" y="425"/>
                  <a:pt x="1149" y="469"/>
                </a:cubicBezTo>
                <a:close/>
                <a:moveTo>
                  <a:pt x="1593" y="1928"/>
                </a:moveTo>
                <a:cubicBezTo>
                  <a:pt x="120" y="1928"/>
                  <a:pt x="120" y="1928"/>
                  <a:pt x="120" y="1928"/>
                </a:cubicBezTo>
                <a:cubicBezTo>
                  <a:pt x="120" y="1871"/>
                  <a:pt x="120" y="1871"/>
                  <a:pt x="120" y="1871"/>
                </a:cubicBezTo>
                <a:cubicBezTo>
                  <a:pt x="120" y="1798"/>
                  <a:pt x="179" y="1739"/>
                  <a:pt x="252" y="1739"/>
                </a:cubicBezTo>
                <a:cubicBezTo>
                  <a:pt x="472" y="1739"/>
                  <a:pt x="472" y="1739"/>
                  <a:pt x="472" y="1739"/>
                </a:cubicBezTo>
                <a:cubicBezTo>
                  <a:pt x="472" y="1619"/>
                  <a:pt x="472" y="1619"/>
                  <a:pt x="472" y="1619"/>
                </a:cubicBezTo>
                <a:cubicBezTo>
                  <a:pt x="253" y="1619"/>
                  <a:pt x="253" y="1619"/>
                  <a:pt x="253" y="1619"/>
                </a:cubicBezTo>
                <a:cubicBezTo>
                  <a:pt x="237" y="1619"/>
                  <a:pt x="222" y="1620"/>
                  <a:pt x="207" y="1623"/>
                </a:cubicBezTo>
                <a:cubicBezTo>
                  <a:pt x="165" y="1531"/>
                  <a:pt x="143" y="1429"/>
                  <a:pt x="143" y="1327"/>
                </a:cubicBezTo>
                <a:cubicBezTo>
                  <a:pt x="143" y="934"/>
                  <a:pt x="463" y="614"/>
                  <a:pt x="856" y="614"/>
                </a:cubicBezTo>
                <a:cubicBezTo>
                  <a:pt x="1249" y="614"/>
                  <a:pt x="1569" y="934"/>
                  <a:pt x="1569" y="1327"/>
                </a:cubicBezTo>
                <a:cubicBezTo>
                  <a:pt x="1569" y="1429"/>
                  <a:pt x="1547" y="1531"/>
                  <a:pt x="1505" y="1623"/>
                </a:cubicBezTo>
                <a:cubicBezTo>
                  <a:pt x="1490" y="1620"/>
                  <a:pt x="1475" y="1619"/>
                  <a:pt x="1459" y="1619"/>
                </a:cubicBezTo>
                <a:cubicBezTo>
                  <a:pt x="1240" y="1619"/>
                  <a:pt x="1240" y="1619"/>
                  <a:pt x="1240" y="1619"/>
                </a:cubicBezTo>
                <a:cubicBezTo>
                  <a:pt x="1240" y="1739"/>
                  <a:pt x="1240" y="1739"/>
                  <a:pt x="1240" y="1739"/>
                </a:cubicBezTo>
                <a:cubicBezTo>
                  <a:pt x="1460" y="1739"/>
                  <a:pt x="1460" y="1739"/>
                  <a:pt x="1460" y="1739"/>
                </a:cubicBezTo>
                <a:cubicBezTo>
                  <a:pt x="1533" y="1739"/>
                  <a:pt x="1593" y="1799"/>
                  <a:pt x="1593" y="1872"/>
                </a:cubicBezTo>
                <a:lnTo>
                  <a:pt x="1593" y="1928"/>
                </a:lnTo>
                <a:close/>
                <a:moveTo>
                  <a:pt x="1063" y="1250"/>
                </a:moveTo>
                <a:cubicBezTo>
                  <a:pt x="1063" y="1321"/>
                  <a:pt x="1012" y="1382"/>
                  <a:pt x="910" y="1400"/>
                </a:cubicBezTo>
                <a:cubicBezTo>
                  <a:pt x="910" y="1473"/>
                  <a:pt x="910" y="1473"/>
                  <a:pt x="910" y="1473"/>
                </a:cubicBezTo>
                <a:cubicBezTo>
                  <a:pt x="818" y="1473"/>
                  <a:pt x="818" y="1473"/>
                  <a:pt x="818" y="1473"/>
                </a:cubicBezTo>
                <a:cubicBezTo>
                  <a:pt x="818" y="1403"/>
                  <a:pt x="818" y="1403"/>
                  <a:pt x="818" y="1403"/>
                </a:cubicBezTo>
                <a:cubicBezTo>
                  <a:pt x="752" y="1399"/>
                  <a:pt x="689" y="1382"/>
                  <a:pt x="649" y="1357"/>
                </a:cubicBezTo>
                <a:cubicBezTo>
                  <a:pt x="699" y="1245"/>
                  <a:pt x="699" y="1245"/>
                  <a:pt x="699" y="1245"/>
                </a:cubicBezTo>
                <a:cubicBezTo>
                  <a:pt x="742" y="1270"/>
                  <a:pt x="800" y="1287"/>
                  <a:pt x="851" y="1287"/>
                </a:cubicBezTo>
                <a:cubicBezTo>
                  <a:pt x="895" y="1287"/>
                  <a:pt x="910" y="1277"/>
                  <a:pt x="910" y="1262"/>
                </a:cubicBezTo>
                <a:cubicBezTo>
                  <a:pt x="910" y="1204"/>
                  <a:pt x="656" y="1250"/>
                  <a:pt x="656" y="1079"/>
                </a:cubicBezTo>
                <a:cubicBezTo>
                  <a:pt x="656" y="1005"/>
                  <a:pt x="710" y="943"/>
                  <a:pt x="818" y="928"/>
                </a:cubicBezTo>
                <a:cubicBezTo>
                  <a:pt x="818" y="856"/>
                  <a:pt x="818" y="856"/>
                  <a:pt x="818" y="856"/>
                </a:cubicBezTo>
                <a:cubicBezTo>
                  <a:pt x="910" y="856"/>
                  <a:pt x="910" y="856"/>
                  <a:pt x="910" y="856"/>
                </a:cubicBezTo>
                <a:cubicBezTo>
                  <a:pt x="910" y="926"/>
                  <a:pt x="910" y="926"/>
                  <a:pt x="910" y="926"/>
                </a:cubicBezTo>
                <a:cubicBezTo>
                  <a:pt x="959" y="931"/>
                  <a:pt x="1006" y="943"/>
                  <a:pt x="1043" y="964"/>
                </a:cubicBezTo>
                <a:cubicBezTo>
                  <a:pt x="997" y="1077"/>
                  <a:pt x="997" y="1077"/>
                  <a:pt x="997" y="1077"/>
                </a:cubicBezTo>
                <a:cubicBezTo>
                  <a:pt x="952" y="1054"/>
                  <a:pt x="909" y="1042"/>
                  <a:pt x="869" y="1042"/>
                </a:cubicBezTo>
                <a:cubicBezTo>
                  <a:pt x="824" y="1042"/>
                  <a:pt x="809" y="1056"/>
                  <a:pt x="809" y="1071"/>
                </a:cubicBezTo>
                <a:cubicBezTo>
                  <a:pt x="809" y="1126"/>
                  <a:pt x="1063" y="1081"/>
                  <a:pt x="1063" y="125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691926" y="2769854"/>
            <a:ext cx="768864" cy="689327"/>
          </a:xfrm>
          <a:custGeom>
            <a:avLst/>
            <a:gdLst>
              <a:gd name="T0" fmla="*/ 434 w 2048"/>
              <a:gd name="T1" fmla="*/ 1836 h 1836"/>
              <a:gd name="T2" fmla="*/ 1391 w 2048"/>
              <a:gd name="T3" fmla="*/ 1542 h 1836"/>
              <a:gd name="T4" fmla="*/ 2048 w 2048"/>
              <a:gd name="T5" fmla="*/ 1282 h 1836"/>
              <a:gd name="T6" fmla="*/ 1788 w 2048"/>
              <a:gd name="T7" fmla="*/ 0 h 1836"/>
              <a:gd name="T8" fmla="*/ 0 w 2048"/>
              <a:gd name="T9" fmla="*/ 260 h 1836"/>
              <a:gd name="T10" fmla="*/ 260 w 2048"/>
              <a:gd name="T11" fmla="*/ 1542 h 1836"/>
              <a:gd name="T12" fmla="*/ 675 w 2048"/>
              <a:gd name="T13" fmla="*/ 1716 h 1836"/>
              <a:gd name="T14" fmla="*/ 1240 w 2048"/>
              <a:gd name="T15" fmla="*/ 1542 h 1836"/>
              <a:gd name="T16" fmla="*/ 675 w 2048"/>
              <a:gd name="T17" fmla="*/ 1716 h 1836"/>
              <a:gd name="T18" fmla="*/ 120 w 2048"/>
              <a:gd name="T19" fmla="*/ 260 h 1836"/>
              <a:gd name="T20" fmla="*/ 1788 w 2048"/>
              <a:gd name="T21" fmla="*/ 120 h 1836"/>
              <a:gd name="T22" fmla="*/ 1928 w 2048"/>
              <a:gd name="T23" fmla="*/ 1282 h 1836"/>
              <a:gd name="T24" fmla="*/ 260 w 2048"/>
              <a:gd name="T25" fmla="*/ 1422 h 1836"/>
              <a:gd name="T26" fmla="*/ 462 w 2048"/>
              <a:gd name="T27" fmla="*/ 955 h 1836"/>
              <a:gd name="T28" fmla="*/ 472 w 2048"/>
              <a:gd name="T29" fmla="*/ 594 h 1836"/>
              <a:gd name="T30" fmla="*/ 601 w 2048"/>
              <a:gd name="T31" fmla="*/ 594 h 1836"/>
              <a:gd name="T32" fmla="*/ 776 w 2048"/>
              <a:gd name="T33" fmla="*/ 802 h 1836"/>
              <a:gd name="T34" fmla="*/ 958 w 2048"/>
              <a:gd name="T35" fmla="*/ 594 h 1836"/>
              <a:gd name="T36" fmla="*/ 712 w 2048"/>
              <a:gd name="T37" fmla="*/ 955 h 1836"/>
              <a:gd name="T38" fmla="*/ 593 w 2048"/>
              <a:gd name="T39" fmla="*/ 955 h 1836"/>
              <a:gd name="T40" fmla="*/ 1159 w 2048"/>
              <a:gd name="T41" fmla="*/ 594 h 1836"/>
              <a:gd name="T42" fmla="*/ 1037 w 2048"/>
              <a:gd name="T43" fmla="*/ 955 h 1836"/>
              <a:gd name="T44" fmla="*/ 1159 w 2048"/>
              <a:gd name="T45" fmla="*/ 594 h 1836"/>
              <a:gd name="T46" fmla="*/ 1369 w 2048"/>
              <a:gd name="T47" fmla="*/ 594 h 1836"/>
              <a:gd name="T48" fmla="*/ 1506 w 2048"/>
              <a:gd name="T49" fmla="*/ 594 h 1836"/>
              <a:gd name="T50" fmla="*/ 1625 w 2048"/>
              <a:gd name="T51" fmla="*/ 955 h 1836"/>
              <a:gd name="T52" fmla="*/ 1388 w 2048"/>
              <a:gd name="T53" fmla="*/ 791 h 1836"/>
              <a:gd name="T54" fmla="*/ 1269 w 2048"/>
              <a:gd name="T55" fmla="*/ 955 h 1836"/>
              <a:gd name="T56" fmla="*/ 1266 w 2048"/>
              <a:gd name="T57" fmla="*/ 1089 h 1836"/>
              <a:gd name="T58" fmla="*/ 1024 w 2048"/>
              <a:gd name="T59" fmla="*/ 1291 h 1836"/>
              <a:gd name="T60" fmla="*/ 781 w 2048"/>
              <a:gd name="T61" fmla="*/ 1089 h 1836"/>
              <a:gd name="T62" fmla="*/ 1266 w 2048"/>
              <a:gd name="T63" fmla="*/ 1089 h 1836"/>
              <a:gd name="T64" fmla="*/ 709 w 2048"/>
              <a:gd name="T65" fmla="*/ 356 h 1836"/>
              <a:gd name="T66" fmla="*/ 1339 w 2048"/>
              <a:gd name="T67" fmla="*/ 356 h 1836"/>
              <a:gd name="T68" fmla="*/ 1024 w 2048"/>
              <a:gd name="T69" fmla="*/ 370 h 18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48" h="1836">
                <a:moveTo>
                  <a:pt x="657" y="1542"/>
                </a:moveTo>
                <a:cubicBezTo>
                  <a:pt x="434" y="1836"/>
                  <a:pt x="434" y="1836"/>
                  <a:pt x="434" y="1836"/>
                </a:cubicBezTo>
                <a:cubicBezTo>
                  <a:pt x="1614" y="1836"/>
                  <a:pt x="1614" y="1836"/>
                  <a:pt x="1614" y="1836"/>
                </a:cubicBezTo>
                <a:cubicBezTo>
                  <a:pt x="1391" y="1542"/>
                  <a:pt x="1391" y="1542"/>
                  <a:pt x="1391" y="1542"/>
                </a:cubicBezTo>
                <a:cubicBezTo>
                  <a:pt x="1788" y="1542"/>
                  <a:pt x="1788" y="1542"/>
                  <a:pt x="1788" y="1542"/>
                </a:cubicBezTo>
                <a:cubicBezTo>
                  <a:pt x="1931" y="1542"/>
                  <a:pt x="2048" y="1425"/>
                  <a:pt x="2048" y="1282"/>
                </a:cubicBezTo>
                <a:cubicBezTo>
                  <a:pt x="2048" y="260"/>
                  <a:pt x="2048" y="260"/>
                  <a:pt x="2048" y="260"/>
                </a:cubicBezTo>
                <a:cubicBezTo>
                  <a:pt x="2048" y="116"/>
                  <a:pt x="1931" y="0"/>
                  <a:pt x="1788" y="0"/>
                </a:cubicBezTo>
                <a:cubicBezTo>
                  <a:pt x="260" y="0"/>
                  <a:pt x="260" y="0"/>
                  <a:pt x="260" y="0"/>
                </a:cubicBezTo>
                <a:cubicBezTo>
                  <a:pt x="116" y="0"/>
                  <a:pt x="0" y="116"/>
                  <a:pt x="0" y="260"/>
                </a:cubicBezTo>
                <a:cubicBezTo>
                  <a:pt x="0" y="1282"/>
                  <a:pt x="0" y="1282"/>
                  <a:pt x="0" y="1282"/>
                </a:cubicBezTo>
                <a:cubicBezTo>
                  <a:pt x="0" y="1425"/>
                  <a:pt x="116" y="1542"/>
                  <a:pt x="260" y="1542"/>
                </a:cubicBezTo>
                <a:lnTo>
                  <a:pt x="657" y="1542"/>
                </a:lnTo>
                <a:close/>
                <a:moveTo>
                  <a:pt x="675" y="1716"/>
                </a:moveTo>
                <a:cubicBezTo>
                  <a:pt x="807" y="1542"/>
                  <a:pt x="807" y="1542"/>
                  <a:pt x="807" y="1542"/>
                </a:cubicBezTo>
                <a:cubicBezTo>
                  <a:pt x="1240" y="1542"/>
                  <a:pt x="1240" y="1542"/>
                  <a:pt x="1240" y="1542"/>
                </a:cubicBezTo>
                <a:cubicBezTo>
                  <a:pt x="1372" y="1716"/>
                  <a:pt x="1372" y="1716"/>
                  <a:pt x="1372" y="1716"/>
                </a:cubicBezTo>
                <a:lnTo>
                  <a:pt x="675" y="1716"/>
                </a:lnTo>
                <a:close/>
                <a:moveTo>
                  <a:pt x="120" y="1282"/>
                </a:moveTo>
                <a:cubicBezTo>
                  <a:pt x="120" y="260"/>
                  <a:pt x="120" y="260"/>
                  <a:pt x="120" y="260"/>
                </a:cubicBezTo>
                <a:cubicBezTo>
                  <a:pt x="120" y="182"/>
                  <a:pt x="183" y="120"/>
                  <a:pt x="260" y="120"/>
                </a:cubicBezTo>
                <a:cubicBezTo>
                  <a:pt x="1788" y="120"/>
                  <a:pt x="1788" y="120"/>
                  <a:pt x="1788" y="120"/>
                </a:cubicBezTo>
                <a:cubicBezTo>
                  <a:pt x="1865" y="120"/>
                  <a:pt x="1928" y="182"/>
                  <a:pt x="1928" y="260"/>
                </a:cubicBezTo>
                <a:cubicBezTo>
                  <a:pt x="1928" y="1282"/>
                  <a:pt x="1928" y="1282"/>
                  <a:pt x="1928" y="1282"/>
                </a:cubicBezTo>
                <a:cubicBezTo>
                  <a:pt x="1928" y="1359"/>
                  <a:pt x="1865" y="1422"/>
                  <a:pt x="1788" y="1422"/>
                </a:cubicBezTo>
                <a:cubicBezTo>
                  <a:pt x="260" y="1422"/>
                  <a:pt x="260" y="1422"/>
                  <a:pt x="260" y="1422"/>
                </a:cubicBezTo>
                <a:cubicBezTo>
                  <a:pt x="183" y="1422"/>
                  <a:pt x="120" y="1359"/>
                  <a:pt x="120" y="1282"/>
                </a:cubicBezTo>
                <a:close/>
                <a:moveTo>
                  <a:pt x="462" y="955"/>
                </a:moveTo>
                <a:cubicBezTo>
                  <a:pt x="346" y="594"/>
                  <a:pt x="346" y="594"/>
                  <a:pt x="346" y="594"/>
                </a:cubicBezTo>
                <a:cubicBezTo>
                  <a:pt x="472" y="594"/>
                  <a:pt x="472" y="594"/>
                  <a:pt x="472" y="594"/>
                </a:cubicBezTo>
                <a:cubicBezTo>
                  <a:pt x="535" y="799"/>
                  <a:pt x="535" y="799"/>
                  <a:pt x="535" y="799"/>
                </a:cubicBezTo>
                <a:cubicBezTo>
                  <a:pt x="601" y="594"/>
                  <a:pt x="601" y="594"/>
                  <a:pt x="601" y="594"/>
                </a:cubicBezTo>
                <a:cubicBezTo>
                  <a:pt x="713" y="594"/>
                  <a:pt x="713" y="594"/>
                  <a:pt x="713" y="594"/>
                </a:cubicBezTo>
                <a:cubicBezTo>
                  <a:pt x="776" y="802"/>
                  <a:pt x="776" y="802"/>
                  <a:pt x="776" y="802"/>
                </a:cubicBezTo>
                <a:cubicBezTo>
                  <a:pt x="843" y="594"/>
                  <a:pt x="843" y="594"/>
                  <a:pt x="843" y="594"/>
                </a:cubicBezTo>
                <a:cubicBezTo>
                  <a:pt x="958" y="594"/>
                  <a:pt x="958" y="594"/>
                  <a:pt x="958" y="594"/>
                </a:cubicBezTo>
                <a:cubicBezTo>
                  <a:pt x="843" y="955"/>
                  <a:pt x="843" y="955"/>
                  <a:pt x="843" y="955"/>
                </a:cubicBezTo>
                <a:cubicBezTo>
                  <a:pt x="712" y="955"/>
                  <a:pt x="712" y="955"/>
                  <a:pt x="712" y="955"/>
                </a:cubicBezTo>
                <a:cubicBezTo>
                  <a:pt x="654" y="762"/>
                  <a:pt x="654" y="762"/>
                  <a:pt x="654" y="762"/>
                </a:cubicBezTo>
                <a:cubicBezTo>
                  <a:pt x="593" y="955"/>
                  <a:pt x="593" y="955"/>
                  <a:pt x="593" y="955"/>
                </a:cubicBezTo>
                <a:lnTo>
                  <a:pt x="462" y="955"/>
                </a:lnTo>
                <a:close/>
                <a:moveTo>
                  <a:pt x="1159" y="594"/>
                </a:moveTo>
                <a:cubicBezTo>
                  <a:pt x="1159" y="955"/>
                  <a:pt x="1159" y="955"/>
                  <a:pt x="1159" y="955"/>
                </a:cubicBezTo>
                <a:cubicBezTo>
                  <a:pt x="1037" y="955"/>
                  <a:pt x="1037" y="955"/>
                  <a:pt x="1037" y="955"/>
                </a:cubicBezTo>
                <a:cubicBezTo>
                  <a:pt x="1037" y="594"/>
                  <a:pt x="1037" y="594"/>
                  <a:pt x="1037" y="594"/>
                </a:cubicBezTo>
                <a:lnTo>
                  <a:pt x="1159" y="594"/>
                </a:lnTo>
                <a:close/>
                <a:moveTo>
                  <a:pt x="1269" y="594"/>
                </a:moveTo>
                <a:cubicBezTo>
                  <a:pt x="1369" y="594"/>
                  <a:pt x="1369" y="594"/>
                  <a:pt x="1369" y="594"/>
                </a:cubicBezTo>
                <a:cubicBezTo>
                  <a:pt x="1506" y="758"/>
                  <a:pt x="1506" y="758"/>
                  <a:pt x="1506" y="758"/>
                </a:cubicBezTo>
                <a:cubicBezTo>
                  <a:pt x="1506" y="594"/>
                  <a:pt x="1506" y="594"/>
                  <a:pt x="1506" y="594"/>
                </a:cubicBezTo>
                <a:cubicBezTo>
                  <a:pt x="1625" y="594"/>
                  <a:pt x="1625" y="594"/>
                  <a:pt x="1625" y="594"/>
                </a:cubicBezTo>
                <a:cubicBezTo>
                  <a:pt x="1625" y="955"/>
                  <a:pt x="1625" y="955"/>
                  <a:pt x="1625" y="955"/>
                </a:cubicBezTo>
                <a:cubicBezTo>
                  <a:pt x="1525" y="955"/>
                  <a:pt x="1525" y="955"/>
                  <a:pt x="1525" y="955"/>
                </a:cubicBezTo>
                <a:cubicBezTo>
                  <a:pt x="1388" y="791"/>
                  <a:pt x="1388" y="791"/>
                  <a:pt x="1388" y="791"/>
                </a:cubicBezTo>
                <a:cubicBezTo>
                  <a:pt x="1388" y="955"/>
                  <a:pt x="1388" y="955"/>
                  <a:pt x="1388" y="955"/>
                </a:cubicBezTo>
                <a:cubicBezTo>
                  <a:pt x="1269" y="955"/>
                  <a:pt x="1269" y="955"/>
                  <a:pt x="1269" y="955"/>
                </a:cubicBezTo>
                <a:lnTo>
                  <a:pt x="1269" y="594"/>
                </a:lnTo>
                <a:close/>
                <a:moveTo>
                  <a:pt x="1266" y="1089"/>
                </a:moveTo>
                <a:cubicBezTo>
                  <a:pt x="1339" y="1185"/>
                  <a:pt x="1339" y="1185"/>
                  <a:pt x="1339" y="1185"/>
                </a:cubicBezTo>
                <a:cubicBezTo>
                  <a:pt x="1248" y="1254"/>
                  <a:pt x="1139" y="1291"/>
                  <a:pt x="1024" y="1291"/>
                </a:cubicBezTo>
                <a:cubicBezTo>
                  <a:pt x="909" y="1291"/>
                  <a:pt x="800" y="1254"/>
                  <a:pt x="709" y="1185"/>
                </a:cubicBezTo>
                <a:cubicBezTo>
                  <a:pt x="781" y="1089"/>
                  <a:pt x="781" y="1089"/>
                  <a:pt x="781" y="1089"/>
                </a:cubicBezTo>
                <a:cubicBezTo>
                  <a:pt x="851" y="1143"/>
                  <a:pt x="935" y="1171"/>
                  <a:pt x="1024" y="1171"/>
                </a:cubicBezTo>
                <a:cubicBezTo>
                  <a:pt x="1112" y="1171"/>
                  <a:pt x="1196" y="1143"/>
                  <a:pt x="1266" y="1089"/>
                </a:cubicBezTo>
                <a:close/>
                <a:moveTo>
                  <a:pt x="781" y="452"/>
                </a:moveTo>
                <a:cubicBezTo>
                  <a:pt x="709" y="356"/>
                  <a:pt x="709" y="356"/>
                  <a:pt x="709" y="356"/>
                </a:cubicBezTo>
                <a:cubicBezTo>
                  <a:pt x="800" y="287"/>
                  <a:pt x="909" y="250"/>
                  <a:pt x="1024" y="250"/>
                </a:cubicBezTo>
                <a:cubicBezTo>
                  <a:pt x="1139" y="250"/>
                  <a:pt x="1248" y="287"/>
                  <a:pt x="1339" y="356"/>
                </a:cubicBezTo>
                <a:cubicBezTo>
                  <a:pt x="1266" y="452"/>
                  <a:pt x="1266" y="452"/>
                  <a:pt x="1266" y="452"/>
                </a:cubicBezTo>
                <a:cubicBezTo>
                  <a:pt x="1196" y="398"/>
                  <a:pt x="1112" y="370"/>
                  <a:pt x="1024" y="370"/>
                </a:cubicBezTo>
                <a:cubicBezTo>
                  <a:pt x="935" y="370"/>
                  <a:pt x="851" y="398"/>
                  <a:pt x="781" y="4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9691926" y="10275535"/>
            <a:ext cx="768864" cy="651897"/>
          </a:xfrm>
          <a:custGeom>
            <a:avLst/>
            <a:gdLst>
              <a:gd name="T0" fmla="*/ 749 w 2048"/>
              <a:gd name="T1" fmla="*/ 1467 h 1737"/>
              <a:gd name="T2" fmla="*/ 1024 w 2048"/>
              <a:gd name="T3" fmla="*/ 1595 h 1737"/>
              <a:gd name="T4" fmla="*/ 1299 w 2048"/>
              <a:gd name="T5" fmla="*/ 1467 h 1737"/>
              <a:gd name="T6" fmla="*/ 2048 w 2048"/>
              <a:gd name="T7" fmla="*/ 0 h 1737"/>
              <a:gd name="T8" fmla="*/ 0 w 2048"/>
              <a:gd name="T9" fmla="*/ 1467 h 1737"/>
              <a:gd name="T10" fmla="*/ 1024 w 2048"/>
              <a:gd name="T11" fmla="*/ 1460 h 1737"/>
              <a:gd name="T12" fmla="*/ 869 w 2048"/>
              <a:gd name="T13" fmla="*/ 1284 h 1737"/>
              <a:gd name="T14" fmla="*/ 1179 w 2048"/>
              <a:gd name="T15" fmla="*/ 1284 h 1737"/>
              <a:gd name="T16" fmla="*/ 869 w 2048"/>
              <a:gd name="T17" fmla="*/ 1057 h 1737"/>
              <a:gd name="T18" fmla="*/ 1179 w 2048"/>
              <a:gd name="T19" fmla="*/ 1057 h 1737"/>
              <a:gd name="T20" fmla="*/ 869 w 2048"/>
              <a:gd name="T21" fmla="*/ 1057 h 1737"/>
              <a:gd name="T22" fmla="*/ 1024 w 2048"/>
              <a:gd name="T23" fmla="*/ 782 h 1737"/>
              <a:gd name="T24" fmla="*/ 749 w 2048"/>
              <a:gd name="T25" fmla="*/ 1107 h 1737"/>
              <a:gd name="T26" fmla="*/ 360 w 2048"/>
              <a:gd name="T27" fmla="*/ 1003 h 1737"/>
              <a:gd name="T28" fmla="*/ 464 w 2048"/>
              <a:gd name="T29" fmla="*/ 360 h 1737"/>
              <a:gd name="T30" fmla="*/ 1688 w 2048"/>
              <a:gd name="T31" fmla="*/ 464 h 1737"/>
              <a:gd name="T32" fmla="*/ 1584 w 2048"/>
              <a:gd name="T33" fmla="*/ 1107 h 1737"/>
              <a:gd name="T34" fmla="*/ 1299 w 2048"/>
              <a:gd name="T35" fmla="*/ 1051 h 1737"/>
              <a:gd name="T36" fmla="*/ 1928 w 2048"/>
              <a:gd name="T37" fmla="*/ 120 h 1737"/>
              <a:gd name="T38" fmla="*/ 1299 w 2048"/>
              <a:gd name="T39" fmla="*/ 1347 h 1737"/>
              <a:gd name="T40" fmla="*/ 1664 w 2048"/>
              <a:gd name="T41" fmla="*/ 1227 h 1737"/>
              <a:gd name="T42" fmla="*/ 1769 w 2048"/>
              <a:gd name="T43" fmla="*/ 1098 h 1737"/>
              <a:gd name="T44" fmla="*/ 1808 w 2048"/>
              <a:gd name="T45" fmla="*/ 384 h 1737"/>
              <a:gd name="T46" fmla="*/ 1679 w 2048"/>
              <a:gd name="T47" fmla="*/ 279 h 1737"/>
              <a:gd name="T48" fmla="*/ 384 w 2048"/>
              <a:gd name="T49" fmla="*/ 240 h 1737"/>
              <a:gd name="T50" fmla="*/ 279 w 2048"/>
              <a:gd name="T51" fmla="*/ 369 h 1737"/>
              <a:gd name="T52" fmla="*/ 240 w 2048"/>
              <a:gd name="T53" fmla="*/ 1083 h 1737"/>
              <a:gd name="T54" fmla="*/ 370 w 2048"/>
              <a:gd name="T55" fmla="*/ 1188 h 1737"/>
              <a:gd name="T56" fmla="*/ 749 w 2048"/>
              <a:gd name="T57" fmla="*/ 1227 h 1737"/>
              <a:gd name="T58" fmla="*/ 120 w 2048"/>
              <a:gd name="T59" fmla="*/ 1347 h 1737"/>
              <a:gd name="T60" fmla="*/ 1375 w 2048"/>
              <a:gd name="T61" fmla="*/ 725 h 1737"/>
              <a:gd name="T62" fmla="*/ 607 w 2048"/>
              <a:gd name="T63" fmla="*/ 625 h 1737"/>
              <a:gd name="T64" fmla="*/ 1441 w 2048"/>
              <a:gd name="T65" fmla="*/ 625 h 1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48" h="1737">
                <a:moveTo>
                  <a:pt x="0" y="1467"/>
                </a:moveTo>
                <a:cubicBezTo>
                  <a:pt x="749" y="1467"/>
                  <a:pt x="749" y="1467"/>
                  <a:pt x="749" y="1467"/>
                </a:cubicBezTo>
                <a:cubicBezTo>
                  <a:pt x="749" y="1737"/>
                  <a:pt x="749" y="1737"/>
                  <a:pt x="749" y="1737"/>
                </a:cubicBezTo>
                <a:cubicBezTo>
                  <a:pt x="1024" y="1595"/>
                  <a:pt x="1024" y="1595"/>
                  <a:pt x="1024" y="1595"/>
                </a:cubicBezTo>
                <a:cubicBezTo>
                  <a:pt x="1299" y="1737"/>
                  <a:pt x="1299" y="1737"/>
                  <a:pt x="1299" y="1737"/>
                </a:cubicBezTo>
                <a:cubicBezTo>
                  <a:pt x="1299" y="1467"/>
                  <a:pt x="1299" y="1467"/>
                  <a:pt x="1299" y="1467"/>
                </a:cubicBezTo>
                <a:cubicBezTo>
                  <a:pt x="2048" y="1467"/>
                  <a:pt x="2048" y="1467"/>
                  <a:pt x="2048" y="1467"/>
                </a:cubicBezTo>
                <a:cubicBezTo>
                  <a:pt x="2048" y="0"/>
                  <a:pt x="2048" y="0"/>
                  <a:pt x="2048" y="0"/>
                </a:cubicBezTo>
                <a:cubicBezTo>
                  <a:pt x="0" y="0"/>
                  <a:pt x="0" y="0"/>
                  <a:pt x="0" y="0"/>
                </a:cubicBezTo>
                <a:lnTo>
                  <a:pt x="0" y="1467"/>
                </a:lnTo>
                <a:close/>
                <a:moveTo>
                  <a:pt x="1179" y="1540"/>
                </a:moveTo>
                <a:cubicBezTo>
                  <a:pt x="1024" y="1460"/>
                  <a:pt x="1024" y="1460"/>
                  <a:pt x="1024" y="1460"/>
                </a:cubicBezTo>
                <a:cubicBezTo>
                  <a:pt x="869" y="1540"/>
                  <a:pt x="869" y="1540"/>
                  <a:pt x="869" y="1540"/>
                </a:cubicBezTo>
                <a:cubicBezTo>
                  <a:pt x="869" y="1284"/>
                  <a:pt x="869" y="1284"/>
                  <a:pt x="869" y="1284"/>
                </a:cubicBezTo>
                <a:cubicBezTo>
                  <a:pt x="913" y="1314"/>
                  <a:pt x="967" y="1332"/>
                  <a:pt x="1024" y="1332"/>
                </a:cubicBezTo>
                <a:cubicBezTo>
                  <a:pt x="1082" y="1332"/>
                  <a:pt x="1135" y="1314"/>
                  <a:pt x="1179" y="1284"/>
                </a:cubicBezTo>
                <a:lnTo>
                  <a:pt x="1179" y="1540"/>
                </a:lnTo>
                <a:close/>
                <a:moveTo>
                  <a:pt x="869" y="1057"/>
                </a:moveTo>
                <a:cubicBezTo>
                  <a:pt x="869" y="971"/>
                  <a:pt x="939" y="902"/>
                  <a:pt x="1024" y="902"/>
                </a:cubicBezTo>
                <a:cubicBezTo>
                  <a:pt x="1110" y="902"/>
                  <a:pt x="1179" y="971"/>
                  <a:pt x="1179" y="1057"/>
                </a:cubicBezTo>
                <a:cubicBezTo>
                  <a:pt x="1179" y="1142"/>
                  <a:pt x="1110" y="1212"/>
                  <a:pt x="1024" y="1212"/>
                </a:cubicBezTo>
                <a:cubicBezTo>
                  <a:pt x="939" y="1212"/>
                  <a:pt x="869" y="1142"/>
                  <a:pt x="869" y="1057"/>
                </a:cubicBezTo>
                <a:close/>
                <a:moveTo>
                  <a:pt x="1299" y="1051"/>
                </a:moveTo>
                <a:cubicBezTo>
                  <a:pt x="1296" y="902"/>
                  <a:pt x="1174" y="782"/>
                  <a:pt x="1024" y="782"/>
                </a:cubicBezTo>
                <a:cubicBezTo>
                  <a:pt x="874" y="782"/>
                  <a:pt x="752" y="902"/>
                  <a:pt x="749" y="1051"/>
                </a:cubicBezTo>
                <a:cubicBezTo>
                  <a:pt x="749" y="1052"/>
                  <a:pt x="749" y="1107"/>
                  <a:pt x="749" y="1107"/>
                </a:cubicBezTo>
                <a:cubicBezTo>
                  <a:pt x="464" y="1107"/>
                  <a:pt x="464" y="1107"/>
                  <a:pt x="464" y="1107"/>
                </a:cubicBezTo>
                <a:cubicBezTo>
                  <a:pt x="440" y="1064"/>
                  <a:pt x="404" y="1028"/>
                  <a:pt x="360" y="1003"/>
                </a:cubicBezTo>
                <a:cubicBezTo>
                  <a:pt x="360" y="464"/>
                  <a:pt x="360" y="464"/>
                  <a:pt x="360" y="464"/>
                </a:cubicBezTo>
                <a:cubicBezTo>
                  <a:pt x="404" y="439"/>
                  <a:pt x="440" y="404"/>
                  <a:pt x="464" y="360"/>
                </a:cubicBezTo>
                <a:cubicBezTo>
                  <a:pt x="1584" y="360"/>
                  <a:pt x="1584" y="360"/>
                  <a:pt x="1584" y="360"/>
                </a:cubicBezTo>
                <a:cubicBezTo>
                  <a:pt x="1609" y="404"/>
                  <a:pt x="1645" y="439"/>
                  <a:pt x="1688" y="464"/>
                </a:cubicBezTo>
                <a:cubicBezTo>
                  <a:pt x="1688" y="1003"/>
                  <a:pt x="1688" y="1003"/>
                  <a:pt x="1688" y="1003"/>
                </a:cubicBezTo>
                <a:cubicBezTo>
                  <a:pt x="1645" y="1028"/>
                  <a:pt x="1609" y="1064"/>
                  <a:pt x="1584" y="1107"/>
                </a:cubicBezTo>
                <a:cubicBezTo>
                  <a:pt x="1299" y="1107"/>
                  <a:pt x="1299" y="1107"/>
                  <a:pt x="1299" y="1107"/>
                </a:cubicBezTo>
                <a:cubicBezTo>
                  <a:pt x="1299" y="1107"/>
                  <a:pt x="1299" y="1052"/>
                  <a:pt x="1299" y="1051"/>
                </a:cubicBezTo>
                <a:close/>
                <a:moveTo>
                  <a:pt x="120" y="120"/>
                </a:moveTo>
                <a:cubicBezTo>
                  <a:pt x="1928" y="120"/>
                  <a:pt x="1928" y="120"/>
                  <a:pt x="1928" y="120"/>
                </a:cubicBezTo>
                <a:cubicBezTo>
                  <a:pt x="1928" y="1347"/>
                  <a:pt x="1928" y="1347"/>
                  <a:pt x="1928" y="1347"/>
                </a:cubicBezTo>
                <a:cubicBezTo>
                  <a:pt x="1299" y="1347"/>
                  <a:pt x="1299" y="1347"/>
                  <a:pt x="1299" y="1347"/>
                </a:cubicBezTo>
                <a:cubicBezTo>
                  <a:pt x="1299" y="1227"/>
                  <a:pt x="1299" y="1227"/>
                  <a:pt x="1299" y="1227"/>
                </a:cubicBezTo>
                <a:cubicBezTo>
                  <a:pt x="1664" y="1227"/>
                  <a:pt x="1664" y="1227"/>
                  <a:pt x="1664" y="1227"/>
                </a:cubicBezTo>
                <a:cubicBezTo>
                  <a:pt x="1679" y="1188"/>
                  <a:pt x="1679" y="1188"/>
                  <a:pt x="1679" y="1188"/>
                </a:cubicBezTo>
                <a:cubicBezTo>
                  <a:pt x="1694" y="1146"/>
                  <a:pt x="1727" y="1113"/>
                  <a:pt x="1769" y="1098"/>
                </a:cubicBezTo>
                <a:cubicBezTo>
                  <a:pt x="1808" y="1083"/>
                  <a:pt x="1808" y="1083"/>
                  <a:pt x="1808" y="1083"/>
                </a:cubicBezTo>
                <a:cubicBezTo>
                  <a:pt x="1808" y="384"/>
                  <a:pt x="1808" y="384"/>
                  <a:pt x="1808" y="384"/>
                </a:cubicBezTo>
                <a:cubicBezTo>
                  <a:pt x="1769" y="369"/>
                  <a:pt x="1769" y="369"/>
                  <a:pt x="1769" y="369"/>
                </a:cubicBezTo>
                <a:cubicBezTo>
                  <a:pt x="1727" y="354"/>
                  <a:pt x="1694" y="321"/>
                  <a:pt x="1679" y="279"/>
                </a:cubicBezTo>
                <a:cubicBezTo>
                  <a:pt x="1664" y="240"/>
                  <a:pt x="1664" y="240"/>
                  <a:pt x="1664" y="240"/>
                </a:cubicBezTo>
                <a:cubicBezTo>
                  <a:pt x="384" y="240"/>
                  <a:pt x="384" y="240"/>
                  <a:pt x="384" y="240"/>
                </a:cubicBezTo>
                <a:cubicBezTo>
                  <a:pt x="370" y="279"/>
                  <a:pt x="370" y="279"/>
                  <a:pt x="370" y="279"/>
                </a:cubicBezTo>
                <a:cubicBezTo>
                  <a:pt x="354" y="321"/>
                  <a:pt x="321" y="354"/>
                  <a:pt x="279" y="369"/>
                </a:cubicBezTo>
                <a:cubicBezTo>
                  <a:pt x="240" y="384"/>
                  <a:pt x="240" y="384"/>
                  <a:pt x="240" y="384"/>
                </a:cubicBezTo>
                <a:cubicBezTo>
                  <a:pt x="240" y="1083"/>
                  <a:pt x="240" y="1083"/>
                  <a:pt x="240" y="1083"/>
                </a:cubicBezTo>
                <a:cubicBezTo>
                  <a:pt x="279" y="1098"/>
                  <a:pt x="279" y="1098"/>
                  <a:pt x="279" y="1098"/>
                </a:cubicBezTo>
                <a:cubicBezTo>
                  <a:pt x="321" y="1113"/>
                  <a:pt x="354" y="1146"/>
                  <a:pt x="370" y="1188"/>
                </a:cubicBezTo>
                <a:cubicBezTo>
                  <a:pt x="384" y="1227"/>
                  <a:pt x="384" y="1227"/>
                  <a:pt x="384" y="1227"/>
                </a:cubicBezTo>
                <a:cubicBezTo>
                  <a:pt x="749" y="1227"/>
                  <a:pt x="749" y="1227"/>
                  <a:pt x="749" y="1227"/>
                </a:cubicBezTo>
                <a:cubicBezTo>
                  <a:pt x="749" y="1347"/>
                  <a:pt x="749" y="1347"/>
                  <a:pt x="749" y="1347"/>
                </a:cubicBezTo>
                <a:cubicBezTo>
                  <a:pt x="120" y="1347"/>
                  <a:pt x="120" y="1347"/>
                  <a:pt x="120" y="1347"/>
                </a:cubicBezTo>
                <a:lnTo>
                  <a:pt x="120" y="120"/>
                </a:lnTo>
                <a:close/>
                <a:moveTo>
                  <a:pt x="1375" y="725"/>
                </a:moveTo>
                <a:cubicBezTo>
                  <a:pt x="1162" y="582"/>
                  <a:pt x="886" y="582"/>
                  <a:pt x="673" y="725"/>
                </a:cubicBezTo>
                <a:cubicBezTo>
                  <a:pt x="607" y="625"/>
                  <a:pt x="607" y="625"/>
                  <a:pt x="607" y="625"/>
                </a:cubicBezTo>
                <a:cubicBezTo>
                  <a:pt x="731" y="542"/>
                  <a:pt x="875" y="498"/>
                  <a:pt x="1024" y="498"/>
                </a:cubicBezTo>
                <a:cubicBezTo>
                  <a:pt x="1173" y="498"/>
                  <a:pt x="1317" y="542"/>
                  <a:pt x="1441" y="625"/>
                </a:cubicBezTo>
                <a:lnTo>
                  <a:pt x="1375" y="72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15214304" y="4601827"/>
            <a:ext cx="726236" cy="768864"/>
          </a:xfrm>
          <a:custGeom>
            <a:avLst/>
            <a:gdLst>
              <a:gd name="T0" fmla="*/ 1512 w 1934"/>
              <a:gd name="T1" fmla="*/ 0 h 2048"/>
              <a:gd name="T2" fmla="*/ 519 w 1934"/>
              <a:gd name="T3" fmla="*/ 1100 h 2048"/>
              <a:gd name="T4" fmla="*/ 0 w 1934"/>
              <a:gd name="T5" fmla="*/ 2048 h 2048"/>
              <a:gd name="T6" fmla="*/ 899 w 1934"/>
              <a:gd name="T7" fmla="*/ 1796 h 2048"/>
              <a:gd name="T8" fmla="*/ 1079 w 1934"/>
              <a:gd name="T9" fmla="*/ 1639 h 2048"/>
              <a:gd name="T10" fmla="*/ 1079 w 1934"/>
              <a:gd name="T11" fmla="*/ 1444 h 2048"/>
              <a:gd name="T12" fmla="*/ 1079 w 1934"/>
              <a:gd name="T13" fmla="*/ 1249 h 2048"/>
              <a:gd name="T14" fmla="*/ 899 w 1934"/>
              <a:gd name="T15" fmla="*/ 1092 h 2048"/>
              <a:gd name="T16" fmla="*/ 1163 w 1934"/>
              <a:gd name="T17" fmla="*/ 847 h 2048"/>
              <a:gd name="T18" fmla="*/ 1934 w 1934"/>
              <a:gd name="T19" fmla="*/ 1084 h 2048"/>
              <a:gd name="T20" fmla="*/ 1934 w 1934"/>
              <a:gd name="T21" fmla="*/ 335 h 2048"/>
              <a:gd name="T22" fmla="*/ 639 w 1934"/>
              <a:gd name="T23" fmla="*/ 847 h 2048"/>
              <a:gd name="T24" fmla="*/ 779 w 1934"/>
              <a:gd name="T25" fmla="*/ 1092 h 2048"/>
              <a:gd name="T26" fmla="*/ 639 w 1934"/>
              <a:gd name="T27" fmla="*/ 847 h 2048"/>
              <a:gd name="T28" fmla="*/ 647 w 1934"/>
              <a:gd name="T29" fmla="*/ 1928 h 2048"/>
              <a:gd name="T30" fmla="*/ 779 w 1934"/>
              <a:gd name="T31" fmla="*/ 1796 h 2048"/>
              <a:gd name="T32" fmla="*/ 921 w 1934"/>
              <a:gd name="T33" fmla="*/ 1212 h 2048"/>
              <a:gd name="T34" fmla="*/ 921 w 1934"/>
              <a:gd name="T35" fmla="*/ 1287 h 2048"/>
              <a:gd name="T36" fmla="*/ 856 w 1934"/>
              <a:gd name="T37" fmla="*/ 1407 h 2048"/>
              <a:gd name="T38" fmla="*/ 959 w 1934"/>
              <a:gd name="T39" fmla="*/ 1444 h 2048"/>
              <a:gd name="T40" fmla="*/ 856 w 1934"/>
              <a:gd name="T41" fmla="*/ 1482 h 2048"/>
              <a:gd name="T42" fmla="*/ 921 w 1934"/>
              <a:gd name="T43" fmla="*/ 1602 h 2048"/>
              <a:gd name="T44" fmla="*/ 921 w 1934"/>
              <a:gd name="T45" fmla="*/ 1676 h 2048"/>
              <a:gd name="T46" fmla="*/ 517 w 1934"/>
              <a:gd name="T47" fmla="*/ 1928 h 2048"/>
              <a:gd name="T48" fmla="*/ 395 w 1934"/>
              <a:gd name="T49" fmla="*/ 1345 h 2048"/>
              <a:gd name="T50" fmla="*/ 921 w 1934"/>
              <a:gd name="T51" fmla="*/ 1212 h 2048"/>
              <a:gd name="T52" fmla="*/ 639 w 1934"/>
              <a:gd name="T53" fmla="*/ 120 h 2048"/>
              <a:gd name="T54" fmla="*/ 1392 w 1934"/>
              <a:gd name="T55" fmla="*/ 727 h 2048"/>
              <a:gd name="T56" fmla="*/ 1738 w 1934"/>
              <a:gd name="T57" fmla="*/ 964 h 2048"/>
              <a:gd name="T58" fmla="*/ 1283 w 1934"/>
              <a:gd name="T59" fmla="*/ 847 h 2048"/>
              <a:gd name="T60" fmla="*/ 1512 w 1934"/>
              <a:gd name="T61" fmla="*/ 455 h 2048"/>
              <a:gd name="T62" fmla="*/ 1607 w 1934"/>
              <a:gd name="T63" fmla="*/ 709 h 2048"/>
              <a:gd name="T64" fmla="*/ 924 w 1934"/>
              <a:gd name="T65" fmla="*/ 244 h 2048"/>
              <a:gd name="T66" fmla="*/ 1107 w 1934"/>
              <a:gd name="T67" fmla="*/ 604 h 2048"/>
              <a:gd name="T68" fmla="*/ 985 w 1934"/>
              <a:gd name="T69" fmla="*/ 335 h 2048"/>
              <a:gd name="T70" fmla="*/ 924 w 1934"/>
              <a:gd name="T71" fmla="*/ 24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934" h="2048">
                <a:moveTo>
                  <a:pt x="1512" y="335"/>
                </a:moveTo>
                <a:cubicBezTo>
                  <a:pt x="1512" y="0"/>
                  <a:pt x="1512" y="0"/>
                  <a:pt x="1512" y="0"/>
                </a:cubicBezTo>
                <a:cubicBezTo>
                  <a:pt x="519" y="0"/>
                  <a:pt x="519" y="0"/>
                  <a:pt x="519" y="0"/>
                </a:cubicBezTo>
                <a:cubicBezTo>
                  <a:pt x="519" y="1100"/>
                  <a:pt x="519" y="1100"/>
                  <a:pt x="519" y="1100"/>
                </a:cubicBezTo>
                <a:cubicBezTo>
                  <a:pt x="413" y="1123"/>
                  <a:pt x="324" y="1197"/>
                  <a:pt x="283" y="1301"/>
                </a:cubicBezTo>
                <a:cubicBezTo>
                  <a:pt x="271" y="1331"/>
                  <a:pt x="0" y="2048"/>
                  <a:pt x="0" y="2048"/>
                </a:cubicBezTo>
                <a:cubicBezTo>
                  <a:pt x="899" y="2048"/>
                  <a:pt x="899" y="2048"/>
                  <a:pt x="899" y="2048"/>
                </a:cubicBezTo>
                <a:cubicBezTo>
                  <a:pt x="899" y="1796"/>
                  <a:pt x="899" y="1796"/>
                  <a:pt x="899" y="1796"/>
                </a:cubicBezTo>
                <a:cubicBezTo>
                  <a:pt x="921" y="1796"/>
                  <a:pt x="921" y="1796"/>
                  <a:pt x="921" y="1796"/>
                </a:cubicBezTo>
                <a:cubicBezTo>
                  <a:pt x="1008" y="1796"/>
                  <a:pt x="1079" y="1726"/>
                  <a:pt x="1079" y="1639"/>
                </a:cubicBezTo>
                <a:cubicBezTo>
                  <a:pt x="1079" y="1602"/>
                  <a:pt x="1066" y="1568"/>
                  <a:pt x="1045" y="1542"/>
                </a:cubicBezTo>
                <a:cubicBezTo>
                  <a:pt x="1066" y="1515"/>
                  <a:pt x="1079" y="1481"/>
                  <a:pt x="1079" y="1444"/>
                </a:cubicBezTo>
                <a:cubicBezTo>
                  <a:pt x="1079" y="1407"/>
                  <a:pt x="1066" y="1374"/>
                  <a:pt x="1045" y="1347"/>
                </a:cubicBezTo>
                <a:cubicBezTo>
                  <a:pt x="1066" y="1320"/>
                  <a:pt x="1079" y="1286"/>
                  <a:pt x="1079" y="1249"/>
                </a:cubicBezTo>
                <a:cubicBezTo>
                  <a:pt x="1079" y="1163"/>
                  <a:pt x="1008" y="1092"/>
                  <a:pt x="921" y="1092"/>
                </a:cubicBezTo>
                <a:cubicBezTo>
                  <a:pt x="899" y="1092"/>
                  <a:pt x="899" y="1092"/>
                  <a:pt x="899" y="1092"/>
                </a:cubicBezTo>
                <a:cubicBezTo>
                  <a:pt x="899" y="847"/>
                  <a:pt x="899" y="847"/>
                  <a:pt x="899" y="847"/>
                </a:cubicBezTo>
                <a:cubicBezTo>
                  <a:pt x="1163" y="847"/>
                  <a:pt x="1163" y="847"/>
                  <a:pt x="1163" y="847"/>
                </a:cubicBezTo>
                <a:cubicBezTo>
                  <a:pt x="1163" y="1084"/>
                  <a:pt x="1163" y="1084"/>
                  <a:pt x="1163" y="1084"/>
                </a:cubicBezTo>
                <a:cubicBezTo>
                  <a:pt x="1934" y="1084"/>
                  <a:pt x="1934" y="1084"/>
                  <a:pt x="1934" y="1084"/>
                </a:cubicBezTo>
                <a:cubicBezTo>
                  <a:pt x="1742" y="709"/>
                  <a:pt x="1742" y="709"/>
                  <a:pt x="1742" y="709"/>
                </a:cubicBezTo>
                <a:cubicBezTo>
                  <a:pt x="1934" y="335"/>
                  <a:pt x="1934" y="335"/>
                  <a:pt x="1934" y="335"/>
                </a:cubicBezTo>
                <a:lnTo>
                  <a:pt x="1512" y="335"/>
                </a:lnTo>
                <a:close/>
                <a:moveTo>
                  <a:pt x="639" y="847"/>
                </a:moveTo>
                <a:cubicBezTo>
                  <a:pt x="779" y="847"/>
                  <a:pt x="779" y="847"/>
                  <a:pt x="779" y="847"/>
                </a:cubicBezTo>
                <a:cubicBezTo>
                  <a:pt x="779" y="1092"/>
                  <a:pt x="779" y="1092"/>
                  <a:pt x="779" y="1092"/>
                </a:cubicBezTo>
                <a:cubicBezTo>
                  <a:pt x="639" y="1092"/>
                  <a:pt x="639" y="1092"/>
                  <a:pt x="639" y="1092"/>
                </a:cubicBezTo>
                <a:lnTo>
                  <a:pt x="639" y="847"/>
                </a:lnTo>
                <a:close/>
                <a:moveTo>
                  <a:pt x="779" y="1928"/>
                </a:moveTo>
                <a:cubicBezTo>
                  <a:pt x="647" y="1928"/>
                  <a:pt x="647" y="1928"/>
                  <a:pt x="647" y="1928"/>
                </a:cubicBezTo>
                <a:cubicBezTo>
                  <a:pt x="701" y="1796"/>
                  <a:pt x="701" y="1796"/>
                  <a:pt x="701" y="1796"/>
                </a:cubicBezTo>
                <a:cubicBezTo>
                  <a:pt x="779" y="1796"/>
                  <a:pt x="779" y="1796"/>
                  <a:pt x="779" y="1796"/>
                </a:cubicBezTo>
                <a:lnTo>
                  <a:pt x="779" y="1928"/>
                </a:lnTo>
                <a:close/>
                <a:moveTo>
                  <a:pt x="921" y="1212"/>
                </a:moveTo>
                <a:cubicBezTo>
                  <a:pt x="942" y="1212"/>
                  <a:pt x="959" y="1229"/>
                  <a:pt x="959" y="1249"/>
                </a:cubicBezTo>
                <a:cubicBezTo>
                  <a:pt x="959" y="1270"/>
                  <a:pt x="942" y="1287"/>
                  <a:pt x="921" y="1287"/>
                </a:cubicBezTo>
                <a:cubicBezTo>
                  <a:pt x="856" y="1287"/>
                  <a:pt x="856" y="1287"/>
                  <a:pt x="856" y="1287"/>
                </a:cubicBezTo>
                <a:cubicBezTo>
                  <a:pt x="856" y="1407"/>
                  <a:pt x="856" y="1407"/>
                  <a:pt x="856" y="1407"/>
                </a:cubicBezTo>
                <a:cubicBezTo>
                  <a:pt x="921" y="1407"/>
                  <a:pt x="921" y="1407"/>
                  <a:pt x="921" y="1407"/>
                </a:cubicBezTo>
                <a:cubicBezTo>
                  <a:pt x="942" y="1407"/>
                  <a:pt x="959" y="1424"/>
                  <a:pt x="959" y="1444"/>
                </a:cubicBezTo>
                <a:cubicBezTo>
                  <a:pt x="959" y="1465"/>
                  <a:pt x="942" y="1482"/>
                  <a:pt x="921" y="1482"/>
                </a:cubicBezTo>
                <a:cubicBezTo>
                  <a:pt x="856" y="1482"/>
                  <a:pt x="856" y="1482"/>
                  <a:pt x="856" y="1482"/>
                </a:cubicBezTo>
                <a:cubicBezTo>
                  <a:pt x="856" y="1602"/>
                  <a:pt x="856" y="1602"/>
                  <a:pt x="856" y="1602"/>
                </a:cubicBezTo>
                <a:cubicBezTo>
                  <a:pt x="921" y="1602"/>
                  <a:pt x="921" y="1602"/>
                  <a:pt x="921" y="1602"/>
                </a:cubicBezTo>
                <a:cubicBezTo>
                  <a:pt x="942" y="1602"/>
                  <a:pt x="959" y="1618"/>
                  <a:pt x="959" y="1639"/>
                </a:cubicBezTo>
                <a:cubicBezTo>
                  <a:pt x="959" y="1660"/>
                  <a:pt x="942" y="1676"/>
                  <a:pt x="921" y="1676"/>
                </a:cubicBezTo>
                <a:cubicBezTo>
                  <a:pt x="621" y="1676"/>
                  <a:pt x="621" y="1676"/>
                  <a:pt x="621" y="1676"/>
                </a:cubicBezTo>
                <a:cubicBezTo>
                  <a:pt x="517" y="1928"/>
                  <a:pt x="517" y="1928"/>
                  <a:pt x="517" y="1928"/>
                </a:cubicBezTo>
                <a:cubicBezTo>
                  <a:pt x="173" y="1928"/>
                  <a:pt x="173" y="1928"/>
                  <a:pt x="173" y="1928"/>
                </a:cubicBezTo>
                <a:cubicBezTo>
                  <a:pt x="239" y="1756"/>
                  <a:pt x="385" y="1368"/>
                  <a:pt x="395" y="1345"/>
                </a:cubicBezTo>
                <a:cubicBezTo>
                  <a:pt x="427" y="1264"/>
                  <a:pt x="503" y="1212"/>
                  <a:pt x="590" y="1212"/>
                </a:cubicBezTo>
                <a:lnTo>
                  <a:pt x="921" y="1212"/>
                </a:lnTo>
                <a:close/>
                <a:moveTo>
                  <a:pt x="639" y="727"/>
                </a:moveTo>
                <a:cubicBezTo>
                  <a:pt x="639" y="120"/>
                  <a:pt x="639" y="120"/>
                  <a:pt x="639" y="120"/>
                </a:cubicBezTo>
                <a:cubicBezTo>
                  <a:pt x="1392" y="120"/>
                  <a:pt x="1392" y="120"/>
                  <a:pt x="1392" y="120"/>
                </a:cubicBezTo>
                <a:cubicBezTo>
                  <a:pt x="1392" y="727"/>
                  <a:pt x="1392" y="727"/>
                  <a:pt x="1392" y="727"/>
                </a:cubicBezTo>
                <a:lnTo>
                  <a:pt x="639" y="727"/>
                </a:lnTo>
                <a:close/>
                <a:moveTo>
                  <a:pt x="1738" y="964"/>
                </a:moveTo>
                <a:cubicBezTo>
                  <a:pt x="1283" y="964"/>
                  <a:pt x="1283" y="964"/>
                  <a:pt x="1283" y="964"/>
                </a:cubicBezTo>
                <a:cubicBezTo>
                  <a:pt x="1283" y="847"/>
                  <a:pt x="1283" y="847"/>
                  <a:pt x="1283" y="847"/>
                </a:cubicBezTo>
                <a:cubicBezTo>
                  <a:pt x="1512" y="847"/>
                  <a:pt x="1512" y="847"/>
                  <a:pt x="1512" y="847"/>
                </a:cubicBezTo>
                <a:cubicBezTo>
                  <a:pt x="1512" y="455"/>
                  <a:pt x="1512" y="455"/>
                  <a:pt x="1512" y="455"/>
                </a:cubicBezTo>
                <a:cubicBezTo>
                  <a:pt x="1738" y="455"/>
                  <a:pt x="1738" y="455"/>
                  <a:pt x="1738" y="455"/>
                </a:cubicBezTo>
                <a:cubicBezTo>
                  <a:pt x="1607" y="709"/>
                  <a:pt x="1607" y="709"/>
                  <a:pt x="1607" y="709"/>
                </a:cubicBezTo>
                <a:lnTo>
                  <a:pt x="1738" y="964"/>
                </a:lnTo>
                <a:close/>
                <a:moveTo>
                  <a:pt x="924" y="244"/>
                </a:moveTo>
                <a:cubicBezTo>
                  <a:pt x="1107" y="244"/>
                  <a:pt x="1107" y="244"/>
                  <a:pt x="1107" y="244"/>
                </a:cubicBezTo>
                <a:cubicBezTo>
                  <a:pt x="1107" y="604"/>
                  <a:pt x="1107" y="604"/>
                  <a:pt x="1107" y="604"/>
                </a:cubicBezTo>
                <a:cubicBezTo>
                  <a:pt x="985" y="604"/>
                  <a:pt x="985" y="604"/>
                  <a:pt x="985" y="604"/>
                </a:cubicBezTo>
                <a:cubicBezTo>
                  <a:pt x="985" y="335"/>
                  <a:pt x="985" y="335"/>
                  <a:pt x="985" y="335"/>
                </a:cubicBezTo>
                <a:cubicBezTo>
                  <a:pt x="924" y="335"/>
                  <a:pt x="924" y="335"/>
                  <a:pt x="924" y="335"/>
                </a:cubicBezTo>
                <a:lnTo>
                  <a:pt x="924" y="2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5192990" y="6657337"/>
            <a:ext cx="768864" cy="401327"/>
          </a:xfrm>
          <a:custGeom>
            <a:avLst/>
            <a:gdLst>
              <a:gd name="T0" fmla="*/ 750 w 2048"/>
              <a:gd name="T1" fmla="*/ 705 h 1069"/>
              <a:gd name="T2" fmla="*/ 752 w 2048"/>
              <a:gd name="T3" fmla="*/ 1069 h 1069"/>
              <a:gd name="T4" fmla="*/ 1024 w 2048"/>
              <a:gd name="T5" fmla="*/ 927 h 1069"/>
              <a:gd name="T6" fmla="*/ 1299 w 2048"/>
              <a:gd name="T7" fmla="*/ 1069 h 1069"/>
              <a:gd name="T8" fmla="*/ 1299 w 2048"/>
              <a:gd name="T9" fmla="*/ 705 h 1069"/>
              <a:gd name="T10" fmla="*/ 1813 w 2048"/>
              <a:gd name="T11" fmla="*/ 781 h 1069"/>
              <a:gd name="T12" fmla="*/ 1813 w 2048"/>
              <a:gd name="T13" fmla="*/ 679 h 1069"/>
              <a:gd name="T14" fmla="*/ 2048 w 2048"/>
              <a:gd name="T15" fmla="*/ 702 h 1069"/>
              <a:gd name="T16" fmla="*/ 2048 w 2048"/>
              <a:gd name="T17" fmla="*/ 79 h 1069"/>
              <a:gd name="T18" fmla="*/ 1813 w 2048"/>
              <a:gd name="T19" fmla="*/ 102 h 1069"/>
              <a:gd name="T20" fmla="*/ 1813 w 2048"/>
              <a:gd name="T21" fmla="*/ 0 h 1069"/>
              <a:gd name="T22" fmla="*/ 1138 w 2048"/>
              <a:gd name="T23" fmla="*/ 100 h 1069"/>
              <a:gd name="T24" fmla="*/ 1024 w 2048"/>
              <a:gd name="T25" fmla="*/ 75 h 1069"/>
              <a:gd name="T26" fmla="*/ 909 w 2048"/>
              <a:gd name="T27" fmla="*/ 100 h 1069"/>
              <a:gd name="T28" fmla="*/ 234 w 2048"/>
              <a:gd name="T29" fmla="*/ 0 h 1069"/>
              <a:gd name="T30" fmla="*/ 234 w 2048"/>
              <a:gd name="T31" fmla="*/ 102 h 1069"/>
              <a:gd name="T32" fmla="*/ 0 w 2048"/>
              <a:gd name="T33" fmla="*/ 79 h 1069"/>
              <a:gd name="T34" fmla="*/ 0 w 2048"/>
              <a:gd name="T35" fmla="*/ 702 h 1069"/>
              <a:gd name="T36" fmla="*/ 234 w 2048"/>
              <a:gd name="T37" fmla="*/ 679 h 1069"/>
              <a:gd name="T38" fmla="*/ 234 w 2048"/>
              <a:gd name="T39" fmla="*/ 781 h 1069"/>
              <a:gd name="T40" fmla="*/ 750 w 2048"/>
              <a:gd name="T41" fmla="*/ 705 h 1069"/>
              <a:gd name="T42" fmla="*/ 1813 w 2048"/>
              <a:gd name="T43" fmla="*/ 222 h 1069"/>
              <a:gd name="T44" fmla="*/ 1928 w 2048"/>
              <a:gd name="T45" fmla="*/ 211 h 1069"/>
              <a:gd name="T46" fmla="*/ 1928 w 2048"/>
              <a:gd name="T47" fmla="*/ 570 h 1069"/>
              <a:gd name="T48" fmla="*/ 1813 w 2048"/>
              <a:gd name="T49" fmla="*/ 559 h 1069"/>
              <a:gd name="T50" fmla="*/ 1813 w 2048"/>
              <a:gd name="T51" fmla="*/ 222 h 1069"/>
              <a:gd name="T52" fmla="*/ 1693 w 2048"/>
              <a:gd name="T53" fmla="*/ 139 h 1069"/>
              <a:gd name="T54" fmla="*/ 1693 w 2048"/>
              <a:gd name="T55" fmla="*/ 642 h 1069"/>
              <a:gd name="T56" fmla="*/ 1299 w 2048"/>
              <a:gd name="T57" fmla="*/ 584 h 1069"/>
              <a:gd name="T58" fmla="*/ 1299 w 2048"/>
              <a:gd name="T59" fmla="*/ 344 h 1069"/>
              <a:gd name="T60" fmla="*/ 1257 w 2048"/>
              <a:gd name="T61" fmla="*/ 203 h 1069"/>
              <a:gd name="T62" fmla="*/ 1693 w 2048"/>
              <a:gd name="T63" fmla="*/ 139 h 1069"/>
              <a:gd name="T64" fmla="*/ 1179 w 2048"/>
              <a:gd name="T65" fmla="*/ 872 h 1069"/>
              <a:gd name="T66" fmla="*/ 1024 w 2048"/>
              <a:gd name="T67" fmla="*/ 792 h 1069"/>
              <a:gd name="T68" fmla="*/ 871 w 2048"/>
              <a:gd name="T69" fmla="*/ 872 h 1069"/>
              <a:gd name="T70" fmla="*/ 870 w 2048"/>
              <a:gd name="T71" fmla="*/ 578 h 1069"/>
              <a:gd name="T72" fmla="*/ 1024 w 2048"/>
              <a:gd name="T73" fmla="*/ 625 h 1069"/>
              <a:gd name="T74" fmla="*/ 1179 w 2048"/>
              <a:gd name="T75" fmla="*/ 577 h 1069"/>
              <a:gd name="T76" fmla="*/ 1179 w 2048"/>
              <a:gd name="T77" fmla="*/ 872 h 1069"/>
              <a:gd name="T78" fmla="*/ 1024 w 2048"/>
              <a:gd name="T79" fmla="*/ 195 h 1069"/>
              <a:gd name="T80" fmla="*/ 1179 w 2048"/>
              <a:gd name="T81" fmla="*/ 350 h 1069"/>
              <a:gd name="T82" fmla="*/ 1024 w 2048"/>
              <a:gd name="T83" fmla="*/ 505 h 1069"/>
              <a:gd name="T84" fmla="*/ 869 w 2048"/>
              <a:gd name="T85" fmla="*/ 350 h 1069"/>
              <a:gd name="T86" fmla="*/ 1024 w 2048"/>
              <a:gd name="T87" fmla="*/ 195 h 1069"/>
              <a:gd name="T88" fmla="*/ 354 w 2048"/>
              <a:gd name="T89" fmla="*/ 139 h 1069"/>
              <a:gd name="T90" fmla="*/ 791 w 2048"/>
              <a:gd name="T91" fmla="*/ 203 h 1069"/>
              <a:gd name="T92" fmla="*/ 749 w 2048"/>
              <a:gd name="T93" fmla="*/ 344 h 1069"/>
              <a:gd name="T94" fmla="*/ 750 w 2048"/>
              <a:gd name="T95" fmla="*/ 584 h 1069"/>
              <a:gd name="T96" fmla="*/ 354 w 2048"/>
              <a:gd name="T97" fmla="*/ 642 h 1069"/>
              <a:gd name="T98" fmla="*/ 354 w 2048"/>
              <a:gd name="T99" fmla="*/ 139 h 1069"/>
              <a:gd name="T100" fmla="*/ 120 w 2048"/>
              <a:gd name="T101" fmla="*/ 570 h 1069"/>
              <a:gd name="T102" fmla="*/ 120 w 2048"/>
              <a:gd name="T103" fmla="*/ 211 h 1069"/>
              <a:gd name="T104" fmla="*/ 234 w 2048"/>
              <a:gd name="T105" fmla="*/ 222 h 1069"/>
              <a:gd name="T106" fmla="*/ 234 w 2048"/>
              <a:gd name="T107" fmla="*/ 559 h 1069"/>
              <a:gd name="T108" fmla="*/ 120 w 2048"/>
              <a:gd name="T109" fmla="*/ 570 h 10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48" h="1069">
                <a:moveTo>
                  <a:pt x="750" y="705"/>
                </a:moveTo>
                <a:cubicBezTo>
                  <a:pt x="752" y="1069"/>
                  <a:pt x="752" y="1069"/>
                  <a:pt x="752" y="1069"/>
                </a:cubicBezTo>
                <a:cubicBezTo>
                  <a:pt x="1024" y="927"/>
                  <a:pt x="1024" y="927"/>
                  <a:pt x="1024" y="927"/>
                </a:cubicBezTo>
                <a:cubicBezTo>
                  <a:pt x="1299" y="1069"/>
                  <a:pt x="1299" y="1069"/>
                  <a:pt x="1299" y="1069"/>
                </a:cubicBezTo>
                <a:cubicBezTo>
                  <a:pt x="1299" y="705"/>
                  <a:pt x="1299" y="705"/>
                  <a:pt x="1299" y="705"/>
                </a:cubicBezTo>
                <a:cubicBezTo>
                  <a:pt x="1813" y="781"/>
                  <a:pt x="1813" y="781"/>
                  <a:pt x="1813" y="781"/>
                </a:cubicBezTo>
                <a:cubicBezTo>
                  <a:pt x="1813" y="679"/>
                  <a:pt x="1813" y="679"/>
                  <a:pt x="1813" y="679"/>
                </a:cubicBezTo>
                <a:cubicBezTo>
                  <a:pt x="2048" y="702"/>
                  <a:pt x="2048" y="702"/>
                  <a:pt x="2048" y="702"/>
                </a:cubicBezTo>
                <a:cubicBezTo>
                  <a:pt x="2048" y="79"/>
                  <a:pt x="2048" y="79"/>
                  <a:pt x="2048" y="79"/>
                </a:cubicBezTo>
                <a:cubicBezTo>
                  <a:pt x="1813" y="102"/>
                  <a:pt x="1813" y="102"/>
                  <a:pt x="1813" y="102"/>
                </a:cubicBezTo>
                <a:cubicBezTo>
                  <a:pt x="1813" y="0"/>
                  <a:pt x="1813" y="0"/>
                  <a:pt x="1813" y="0"/>
                </a:cubicBezTo>
                <a:cubicBezTo>
                  <a:pt x="1138" y="100"/>
                  <a:pt x="1138" y="100"/>
                  <a:pt x="1138" y="100"/>
                </a:cubicBezTo>
                <a:cubicBezTo>
                  <a:pt x="1103" y="84"/>
                  <a:pt x="1065" y="75"/>
                  <a:pt x="1024" y="75"/>
                </a:cubicBezTo>
                <a:cubicBezTo>
                  <a:pt x="983" y="75"/>
                  <a:pt x="944" y="84"/>
                  <a:pt x="909" y="100"/>
                </a:cubicBezTo>
                <a:cubicBezTo>
                  <a:pt x="234" y="0"/>
                  <a:pt x="234" y="0"/>
                  <a:pt x="234" y="0"/>
                </a:cubicBezTo>
                <a:cubicBezTo>
                  <a:pt x="234" y="102"/>
                  <a:pt x="234" y="102"/>
                  <a:pt x="234" y="102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02"/>
                  <a:pt x="0" y="702"/>
                  <a:pt x="0" y="702"/>
                </a:cubicBezTo>
                <a:cubicBezTo>
                  <a:pt x="234" y="679"/>
                  <a:pt x="234" y="679"/>
                  <a:pt x="234" y="679"/>
                </a:cubicBezTo>
                <a:cubicBezTo>
                  <a:pt x="234" y="781"/>
                  <a:pt x="234" y="781"/>
                  <a:pt x="234" y="781"/>
                </a:cubicBezTo>
                <a:lnTo>
                  <a:pt x="750" y="705"/>
                </a:lnTo>
                <a:close/>
                <a:moveTo>
                  <a:pt x="1813" y="222"/>
                </a:moveTo>
                <a:cubicBezTo>
                  <a:pt x="1928" y="211"/>
                  <a:pt x="1928" y="211"/>
                  <a:pt x="1928" y="211"/>
                </a:cubicBezTo>
                <a:cubicBezTo>
                  <a:pt x="1928" y="570"/>
                  <a:pt x="1928" y="570"/>
                  <a:pt x="1928" y="570"/>
                </a:cubicBezTo>
                <a:cubicBezTo>
                  <a:pt x="1813" y="559"/>
                  <a:pt x="1813" y="559"/>
                  <a:pt x="1813" y="559"/>
                </a:cubicBezTo>
                <a:lnTo>
                  <a:pt x="1813" y="222"/>
                </a:lnTo>
                <a:close/>
                <a:moveTo>
                  <a:pt x="1693" y="139"/>
                </a:moveTo>
                <a:cubicBezTo>
                  <a:pt x="1693" y="642"/>
                  <a:pt x="1693" y="642"/>
                  <a:pt x="1693" y="642"/>
                </a:cubicBezTo>
                <a:cubicBezTo>
                  <a:pt x="1299" y="584"/>
                  <a:pt x="1299" y="584"/>
                  <a:pt x="1299" y="584"/>
                </a:cubicBezTo>
                <a:cubicBezTo>
                  <a:pt x="1299" y="584"/>
                  <a:pt x="1299" y="345"/>
                  <a:pt x="1299" y="344"/>
                </a:cubicBezTo>
                <a:cubicBezTo>
                  <a:pt x="1298" y="292"/>
                  <a:pt x="1282" y="244"/>
                  <a:pt x="1257" y="203"/>
                </a:cubicBezTo>
                <a:lnTo>
                  <a:pt x="1693" y="139"/>
                </a:lnTo>
                <a:close/>
                <a:moveTo>
                  <a:pt x="1179" y="872"/>
                </a:moveTo>
                <a:cubicBezTo>
                  <a:pt x="1024" y="792"/>
                  <a:pt x="1024" y="792"/>
                  <a:pt x="1024" y="792"/>
                </a:cubicBezTo>
                <a:cubicBezTo>
                  <a:pt x="871" y="872"/>
                  <a:pt x="871" y="872"/>
                  <a:pt x="871" y="872"/>
                </a:cubicBezTo>
                <a:cubicBezTo>
                  <a:pt x="870" y="578"/>
                  <a:pt x="870" y="578"/>
                  <a:pt x="870" y="578"/>
                </a:cubicBezTo>
                <a:cubicBezTo>
                  <a:pt x="914" y="607"/>
                  <a:pt x="967" y="625"/>
                  <a:pt x="1024" y="625"/>
                </a:cubicBezTo>
                <a:cubicBezTo>
                  <a:pt x="1081" y="625"/>
                  <a:pt x="1135" y="607"/>
                  <a:pt x="1179" y="577"/>
                </a:cubicBezTo>
                <a:lnTo>
                  <a:pt x="1179" y="872"/>
                </a:lnTo>
                <a:close/>
                <a:moveTo>
                  <a:pt x="1024" y="195"/>
                </a:moveTo>
                <a:cubicBezTo>
                  <a:pt x="1109" y="195"/>
                  <a:pt x="1179" y="264"/>
                  <a:pt x="1179" y="350"/>
                </a:cubicBezTo>
                <a:cubicBezTo>
                  <a:pt x="1179" y="435"/>
                  <a:pt x="1109" y="505"/>
                  <a:pt x="1024" y="505"/>
                </a:cubicBezTo>
                <a:cubicBezTo>
                  <a:pt x="938" y="505"/>
                  <a:pt x="869" y="435"/>
                  <a:pt x="869" y="350"/>
                </a:cubicBezTo>
                <a:cubicBezTo>
                  <a:pt x="869" y="264"/>
                  <a:pt x="938" y="195"/>
                  <a:pt x="1024" y="195"/>
                </a:cubicBezTo>
                <a:close/>
                <a:moveTo>
                  <a:pt x="354" y="139"/>
                </a:moveTo>
                <a:cubicBezTo>
                  <a:pt x="791" y="203"/>
                  <a:pt x="791" y="203"/>
                  <a:pt x="791" y="203"/>
                </a:cubicBezTo>
                <a:cubicBezTo>
                  <a:pt x="765" y="244"/>
                  <a:pt x="750" y="293"/>
                  <a:pt x="749" y="344"/>
                </a:cubicBezTo>
                <a:cubicBezTo>
                  <a:pt x="749" y="346"/>
                  <a:pt x="750" y="584"/>
                  <a:pt x="750" y="584"/>
                </a:cubicBezTo>
                <a:cubicBezTo>
                  <a:pt x="354" y="642"/>
                  <a:pt x="354" y="642"/>
                  <a:pt x="354" y="642"/>
                </a:cubicBezTo>
                <a:lnTo>
                  <a:pt x="354" y="139"/>
                </a:lnTo>
                <a:close/>
                <a:moveTo>
                  <a:pt x="120" y="570"/>
                </a:moveTo>
                <a:cubicBezTo>
                  <a:pt x="120" y="211"/>
                  <a:pt x="120" y="211"/>
                  <a:pt x="120" y="211"/>
                </a:cubicBezTo>
                <a:cubicBezTo>
                  <a:pt x="234" y="222"/>
                  <a:pt x="234" y="222"/>
                  <a:pt x="234" y="222"/>
                </a:cubicBezTo>
                <a:cubicBezTo>
                  <a:pt x="234" y="559"/>
                  <a:pt x="234" y="559"/>
                  <a:pt x="234" y="559"/>
                </a:cubicBezTo>
                <a:lnTo>
                  <a:pt x="120" y="57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15306318" y="8346089"/>
            <a:ext cx="542208" cy="767304"/>
          </a:xfrm>
          <a:custGeom>
            <a:avLst/>
            <a:gdLst>
              <a:gd name="T0" fmla="*/ 1194 w 1444"/>
              <a:gd name="T1" fmla="*/ 1503 h 2044"/>
              <a:gd name="T2" fmla="*/ 1347 w 1444"/>
              <a:gd name="T3" fmla="*/ 1047 h 2044"/>
              <a:gd name="T4" fmla="*/ 1300 w 1444"/>
              <a:gd name="T5" fmla="*/ 473 h 2044"/>
              <a:gd name="T6" fmla="*/ 702 w 1444"/>
              <a:gd name="T7" fmla="*/ 0 h 2044"/>
              <a:gd name="T8" fmla="*/ 103 w 1444"/>
              <a:gd name="T9" fmla="*/ 473 h 2044"/>
              <a:gd name="T10" fmla="*/ 56 w 1444"/>
              <a:gd name="T11" fmla="*/ 1047 h 2044"/>
              <a:gd name="T12" fmla="*/ 413 w 1444"/>
              <a:gd name="T13" fmla="*/ 1480 h 2044"/>
              <a:gd name="T14" fmla="*/ 213 w 1444"/>
              <a:gd name="T15" fmla="*/ 1574 h 2044"/>
              <a:gd name="T16" fmla="*/ 1403 w 1444"/>
              <a:gd name="T17" fmla="*/ 2044 h 2044"/>
              <a:gd name="T18" fmla="*/ 965 w 1444"/>
              <a:gd name="T19" fmla="*/ 1574 h 2044"/>
              <a:gd name="T20" fmla="*/ 1299 w 1444"/>
              <a:gd name="T21" fmla="*/ 1177 h 2044"/>
              <a:gd name="T22" fmla="*/ 1170 w 1444"/>
              <a:gd name="T23" fmla="*/ 1381 h 2044"/>
              <a:gd name="T24" fmla="*/ 1299 w 1444"/>
              <a:gd name="T25" fmla="*/ 1177 h 2044"/>
              <a:gd name="T26" fmla="*/ 1185 w 1444"/>
              <a:gd name="T27" fmla="*/ 852 h 2044"/>
              <a:gd name="T28" fmla="*/ 1234 w 1444"/>
              <a:gd name="T29" fmla="*/ 787 h 2044"/>
              <a:gd name="T30" fmla="*/ 702 w 1444"/>
              <a:gd name="T31" fmla="*/ 131 h 2044"/>
              <a:gd name="T32" fmla="*/ 1167 w 1444"/>
              <a:gd name="T33" fmla="*/ 381 h 2044"/>
              <a:gd name="T34" fmla="*/ 222 w 1444"/>
              <a:gd name="T35" fmla="*/ 501 h 2044"/>
              <a:gd name="T36" fmla="*/ 766 w 1444"/>
              <a:gd name="T37" fmla="*/ 597 h 2044"/>
              <a:gd name="T38" fmla="*/ 339 w 1444"/>
              <a:gd name="T39" fmla="*/ 662 h 2044"/>
              <a:gd name="T40" fmla="*/ 177 w 1444"/>
              <a:gd name="T41" fmla="*/ 864 h 2044"/>
              <a:gd name="T42" fmla="*/ 567 w 1444"/>
              <a:gd name="T43" fmla="*/ 1925 h 2044"/>
              <a:gd name="T44" fmla="*/ 213 w 1444"/>
              <a:gd name="T45" fmla="*/ 1694 h 2044"/>
              <a:gd name="T46" fmla="*/ 709 w 1444"/>
              <a:gd name="T47" fmla="*/ 1766 h 2044"/>
              <a:gd name="T48" fmla="*/ 1284 w 1444"/>
              <a:gd name="T49" fmla="*/ 1787 h 2044"/>
              <a:gd name="T50" fmla="*/ 1265 w 1444"/>
              <a:gd name="T51" fmla="*/ 1732 h 2044"/>
              <a:gd name="T52" fmla="*/ 728 w 1444"/>
              <a:gd name="T53" fmla="*/ 1925 h 2044"/>
              <a:gd name="T54" fmla="*/ 846 w 1444"/>
              <a:gd name="T55" fmla="*/ 1360 h 2044"/>
              <a:gd name="T56" fmla="*/ 558 w 1444"/>
              <a:gd name="T57" fmla="*/ 1604 h 2044"/>
              <a:gd name="T58" fmla="*/ 320 w 1444"/>
              <a:gd name="T59" fmla="*/ 1268 h 2044"/>
              <a:gd name="T60" fmla="*/ 176 w 1444"/>
              <a:gd name="T61" fmla="*/ 1047 h 2044"/>
              <a:gd name="T62" fmla="*/ 279 w 1444"/>
              <a:gd name="T63" fmla="*/ 969 h 2044"/>
              <a:gd name="T64" fmla="*/ 335 w 1444"/>
              <a:gd name="T65" fmla="*/ 867 h 2044"/>
              <a:gd name="T66" fmla="*/ 766 w 1444"/>
              <a:gd name="T67" fmla="*/ 717 h 2044"/>
              <a:gd name="T68" fmla="*/ 1149 w 1444"/>
              <a:gd name="T69" fmla="*/ 968 h 2044"/>
              <a:gd name="T70" fmla="*/ 1083 w 1444"/>
              <a:gd name="T71" fmla="*/ 1126 h 2044"/>
              <a:gd name="T72" fmla="*/ 846 w 1444"/>
              <a:gd name="T73" fmla="*/ 1360 h 2044"/>
              <a:gd name="T74" fmla="*/ 457 w 1444"/>
              <a:gd name="T75" fmla="*/ 841 h 2044"/>
              <a:gd name="T76" fmla="*/ 832 w 1444"/>
              <a:gd name="T77" fmla="*/ 841 h 2044"/>
              <a:gd name="T78" fmla="*/ 832 w 1444"/>
              <a:gd name="T79" fmla="*/ 961 h 2044"/>
              <a:gd name="T80" fmla="*/ 910 w 1444"/>
              <a:gd name="T81" fmla="*/ 1130 h 2044"/>
              <a:gd name="T82" fmla="*/ 498 w 1444"/>
              <a:gd name="T83" fmla="*/ 1141 h 2044"/>
              <a:gd name="T84" fmla="*/ 606 w 1444"/>
              <a:gd name="T85" fmla="*/ 1089 h 2044"/>
              <a:gd name="T86" fmla="*/ 802 w 1444"/>
              <a:gd name="T87" fmla="*/ 1079 h 20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44" h="2044">
                <a:moveTo>
                  <a:pt x="990" y="1480"/>
                </a:moveTo>
                <a:cubicBezTo>
                  <a:pt x="1017" y="1480"/>
                  <a:pt x="1042" y="1476"/>
                  <a:pt x="1065" y="1467"/>
                </a:cubicBezTo>
                <a:cubicBezTo>
                  <a:pt x="1102" y="1490"/>
                  <a:pt x="1147" y="1503"/>
                  <a:pt x="1194" y="1503"/>
                </a:cubicBezTo>
                <a:cubicBezTo>
                  <a:pt x="1332" y="1503"/>
                  <a:pt x="1444" y="1391"/>
                  <a:pt x="1444" y="1253"/>
                </a:cubicBezTo>
                <a:cubicBezTo>
                  <a:pt x="1444" y="1173"/>
                  <a:pt x="1406" y="1102"/>
                  <a:pt x="1347" y="1056"/>
                </a:cubicBezTo>
                <a:cubicBezTo>
                  <a:pt x="1347" y="1053"/>
                  <a:pt x="1347" y="1050"/>
                  <a:pt x="1347" y="1047"/>
                </a:cubicBezTo>
                <a:cubicBezTo>
                  <a:pt x="1347" y="1024"/>
                  <a:pt x="1343" y="1002"/>
                  <a:pt x="1336" y="981"/>
                </a:cubicBezTo>
                <a:cubicBezTo>
                  <a:pt x="1353" y="798"/>
                  <a:pt x="1353" y="798"/>
                  <a:pt x="1353" y="798"/>
                </a:cubicBezTo>
                <a:cubicBezTo>
                  <a:pt x="1364" y="686"/>
                  <a:pt x="1345" y="574"/>
                  <a:pt x="1300" y="473"/>
                </a:cubicBezTo>
                <a:cubicBezTo>
                  <a:pt x="1243" y="39"/>
                  <a:pt x="1243" y="39"/>
                  <a:pt x="1243" y="39"/>
                </a:cubicBezTo>
                <a:cubicBezTo>
                  <a:pt x="981" y="122"/>
                  <a:pt x="981" y="122"/>
                  <a:pt x="981" y="122"/>
                </a:cubicBezTo>
                <a:cubicBezTo>
                  <a:pt x="702" y="0"/>
                  <a:pt x="702" y="0"/>
                  <a:pt x="702" y="0"/>
                </a:cubicBezTo>
                <a:cubicBezTo>
                  <a:pt x="422" y="122"/>
                  <a:pt x="422" y="122"/>
                  <a:pt x="422" y="122"/>
                </a:cubicBezTo>
                <a:cubicBezTo>
                  <a:pt x="163" y="39"/>
                  <a:pt x="163" y="39"/>
                  <a:pt x="163" y="39"/>
                </a:cubicBezTo>
                <a:cubicBezTo>
                  <a:pt x="103" y="473"/>
                  <a:pt x="103" y="473"/>
                  <a:pt x="103" y="473"/>
                </a:cubicBezTo>
                <a:cubicBezTo>
                  <a:pt x="59" y="574"/>
                  <a:pt x="40" y="686"/>
                  <a:pt x="50" y="798"/>
                </a:cubicBezTo>
                <a:cubicBezTo>
                  <a:pt x="67" y="981"/>
                  <a:pt x="67" y="981"/>
                  <a:pt x="67" y="981"/>
                </a:cubicBezTo>
                <a:cubicBezTo>
                  <a:pt x="60" y="1002"/>
                  <a:pt x="56" y="1024"/>
                  <a:pt x="56" y="1047"/>
                </a:cubicBezTo>
                <a:cubicBezTo>
                  <a:pt x="56" y="1138"/>
                  <a:pt x="117" y="1215"/>
                  <a:pt x="200" y="1238"/>
                </a:cubicBezTo>
                <a:cubicBezTo>
                  <a:pt x="200" y="1268"/>
                  <a:pt x="200" y="1268"/>
                  <a:pt x="200" y="1268"/>
                </a:cubicBezTo>
                <a:cubicBezTo>
                  <a:pt x="200" y="1385"/>
                  <a:pt x="296" y="1480"/>
                  <a:pt x="413" y="1480"/>
                </a:cubicBezTo>
                <a:cubicBezTo>
                  <a:pt x="438" y="1480"/>
                  <a:pt x="438" y="1480"/>
                  <a:pt x="438" y="1480"/>
                </a:cubicBezTo>
                <a:cubicBezTo>
                  <a:pt x="438" y="1574"/>
                  <a:pt x="438" y="1574"/>
                  <a:pt x="438" y="1574"/>
                </a:cubicBezTo>
                <a:cubicBezTo>
                  <a:pt x="213" y="1574"/>
                  <a:pt x="213" y="1574"/>
                  <a:pt x="213" y="1574"/>
                </a:cubicBezTo>
                <a:cubicBezTo>
                  <a:pt x="95" y="1574"/>
                  <a:pt x="0" y="1670"/>
                  <a:pt x="0" y="1787"/>
                </a:cubicBezTo>
                <a:cubicBezTo>
                  <a:pt x="0" y="2044"/>
                  <a:pt x="0" y="2044"/>
                  <a:pt x="0" y="2044"/>
                </a:cubicBezTo>
                <a:cubicBezTo>
                  <a:pt x="1403" y="2044"/>
                  <a:pt x="1403" y="2044"/>
                  <a:pt x="1403" y="2044"/>
                </a:cubicBezTo>
                <a:cubicBezTo>
                  <a:pt x="1403" y="1787"/>
                  <a:pt x="1403" y="1787"/>
                  <a:pt x="1403" y="1787"/>
                </a:cubicBezTo>
                <a:cubicBezTo>
                  <a:pt x="1403" y="1670"/>
                  <a:pt x="1308" y="1574"/>
                  <a:pt x="1191" y="1574"/>
                </a:cubicBezTo>
                <a:cubicBezTo>
                  <a:pt x="965" y="1574"/>
                  <a:pt x="965" y="1574"/>
                  <a:pt x="965" y="1574"/>
                </a:cubicBezTo>
                <a:cubicBezTo>
                  <a:pt x="965" y="1480"/>
                  <a:pt x="965" y="1480"/>
                  <a:pt x="965" y="1480"/>
                </a:cubicBezTo>
                <a:lnTo>
                  <a:pt x="990" y="1480"/>
                </a:lnTo>
                <a:close/>
                <a:moveTo>
                  <a:pt x="1299" y="1177"/>
                </a:moveTo>
                <a:cubicBezTo>
                  <a:pt x="1315" y="1198"/>
                  <a:pt x="1324" y="1225"/>
                  <a:pt x="1324" y="1253"/>
                </a:cubicBezTo>
                <a:cubicBezTo>
                  <a:pt x="1324" y="1325"/>
                  <a:pt x="1265" y="1383"/>
                  <a:pt x="1194" y="1383"/>
                </a:cubicBezTo>
                <a:cubicBezTo>
                  <a:pt x="1186" y="1383"/>
                  <a:pt x="1178" y="1382"/>
                  <a:pt x="1170" y="1381"/>
                </a:cubicBezTo>
                <a:cubicBezTo>
                  <a:pt x="1191" y="1348"/>
                  <a:pt x="1203" y="1309"/>
                  <a:pt x="1203" y="1268"/>
                </a:cubicBezTo>
                <a:cubicBezTo>
                  <a:pt x="1203" y="1238"/>
                  <a:pt x="1203" y="1238"/>
                  <a:pt x="1203" y="1238"/>
                </a:cubicBezTo>
                <a:cubicBezTo>
                  <a:pt x="1241" y="1228"/>
                  <a:pt x="1274" y="1206"/>
                  <a:pt x="1299" y="1177"/>
                </a:cubicBezTo>
                <a:close/>
                <a:moveTo>
                  <a:pt x="1234" y="787"/>
                </a:moveTo>
                <a:cubicBezTo>
                  <a:pt x="1227" y="864"/>
                  <a:pt x="1227" y="864"/>
                  <a:pt x="1227" y="864"/>
                </a:cubicBezTo>
                <a:cubicBezTo>
                  <a:pt x="1213" y="859"/>
                  <a:pt x="1199" y="854"/>
                  <a:pt x="1185" y="852"/>
                </a:cubicBezTo>
                <a:cubicBezTo>
                  <a:pt x="1042" y="501"/>
                  <a:pt x="1042" y="501"/>
                  <a:pt x="1042" y="501"/>
                </a:cubicBezTo>
                <a:cubicBezTo>
                  <a:pt x="1181" y="501"/>
                  <a:pt x="1181" y="501"/>
                  <a:pt x="1181" y="501"/>
                </a:cubicBezTo>
                <a:cubicBezTo>
                  <a:pt x="1224" y="589"/>
                  <a:pt x="1243" y="688"/>
                  <a:pt x="1234" y="787"/>
                </a:cubicBezTo>
                <a:close/>
                <a:moveTo>
                  <a:pt x="262" y="196"/>
                </a:moveTo>
                <a:cubicBezTo>
                  <a:pt x="429" y="250"/>
                  <a:pt x="429" y="250"/>
                  <a:pt x="429" y="250"/>
                </a:cubicBezTo>
                <a:cubicBezTo>
                  <a:pt x="702" y="131"/>
                  <a:pt x="702" y="131"/>
                  <a:pt x="702" y="131"/>
                </a:cubicBezTo>
                <a:cubicBezTo>
                  <a:pt x="975" y="250"/>
                  <a:pt x="975" y="250"/>
                  <a:pt x="975" y="250"/>
                </a:cubicBezTo>
                <a:cubicBezTo>
                  <a:pt x="1143" y="196"/>
                  <a:pt x="1143" y="196"/>
                  <a:pt x="1143" y="196"/>
                </a:cubicBezTo>
                <a:cubicBezTo>
                  <a:pt x="1167" y="381"/>
                  <a:pt x="1167" y="381"/>
                  <a:pt x="1167" y="381"/>
                </a:cubicBezTo>
                <a:cubicBezTo>
                  <a:pt x="237" y="381"/>
                  <a:pt x="237" y="381"/>
                  <a:pt x="237" y="381"/>
                </a:cubicBezTo>
                <a:lnTo>
                  <a:pt x="262" y="196"/>
                </a:lnTo>
                <a:close/>
                <a:moveTo>
                  <a:pt x="222" y="501"/>
                </a:moveTo>
                <a:cubicBezTo>
                  <a:pt x="958" y="501"/>
                  <a:pt x="958" y="501"/>
                  <a:pt x="958" y="501"/>
                </a:cubicBezTo>
                <a:cubicBezTo>
                  <a:pt x="914" y="540"/>
                  <a:pt x="914" y="540"/>
                  <a:pt x="914" y="540"/>
                </a:cubicBezTo>
                <a:cubicBezTo>
                  <a:pt x="874" y="577"/>
                  <a:pt x="821" y="597"/>
                  <a:pt x="766" y="597"/>
                </a:cubicBezTo>
                <a:cubicBezTo>
                  <a:pt x="766" y="597"/>
                  <a:pt x="766" y="597"/>
                  <a:pt x="765" y="597"/>
                </a:cubicBezTo>
                <a:cubicBezTo>
                  <a:pt x="537" y="596"/>
                  <a:pt x="537" y="596"/>
                  <a:pt x="537" y="596"/>
                </a:cubicBezTo>
                <a:cubicBezTo>
                  <a:pt x="466" y="596"/>
                  <a:pt x="397" y="619"/>
                  <a:pt x="339" y="662"/>
                </a:cubicBezTo>
                <a:cubicBezTo>
                  <a:pt x="282" y="705"/>
                  <a:pt x="240" y="764"/>
                  <a:pt x="220" y="833"/>
                </a:cubicBezTo>
                <a:cubicBezTo>
                  <a:pt x="218" y="840"/>
                  <a:pt x="216" y="847"/>
                  <a:pt x="214" y="852"/>
                </a:cubicBezTo>
                <a:cubicBezTo>
                  <a:pt x="201" y="855"/>
                  <a:pt x="189" y="859"/>
                  <a:pt x="177" y="864"/>
                </a:cubicBezTo>
                <a:cubicBezTo>
                  <a:pt x="169" y="787"/>
                  <a:pt x="169" y="787"/>
                  <a:pt x="169" y="787"/>
                </a:cubicBezTo>
                <a:cubicBezTo>
                  <a:pt x="160" y="688"/>
                  <a:pt x="179" y="589"/>
                  <a:pt x="222" y="501"/>
                </a:cubicBezTo>
                <a:close/>
                <a:moveTo>
                  <a:pt x="567" y="1925"/>
                </a:moveTo>
                <a:cubicBezTo>
                  <a:pt x="120" y="1925"/>
                  <a:pt x="120" y="1925"/>
                  <a:pt x="120" y="1925"/>
                </a:cubicBezTo>
                <a:cubicBezTo>
                  <a:pt x="120" y="1787"/>
                  <a:pt x="120" y="1787"/>
                  <a:pt x="120" y="1787"/>
                </a:cubicBezTo>
                <a:cubicBezTo>
                  <a:pt x="120" y="1736"/>
                  <a:pt x="161" y="1694"/>
                  <a:pt x="213" y="1694"/>
                </a:cubicBezTo>
                <a:cubicBezTo>
                  <a:pt x="478" y="1694"/>
                  <a:pt x="478" y="1694"/>
                  <a:pt x="478" y="1694"/>
                </a:cubicBezTo>
                <a:cubicBezTo>
                  <a:pt x="543" y="1740"/>
                  <a:pt x="622" y="1766"/>
                  <a:pt x="702" y="1766"/>
                </a:cubicBezTo>
                <a:cubicBezTo>
                  <a:pt x="704" y="1766"/>
                  <a:pt x="706" y="1766"/>
                  <a:pt x="709" y="1766"/>
                </a:cubicBezTo>
                <a:lnTo>
                  <a:pt x="567" y="1925"/>
                </a:lnTo>
                <a:close/>
                <a:moveTo>
                  <a:pt x="1265" y="1732"/>
                </a:moveTo>
                <a:cubicBezTo>
                  <a:pt x="1277" y="1747"/>
                  <a:pt x="1284" y="1767"/>
                  <a:pt x="1284" y="1787"/>
                </a:cubicBezTo>
                <a:cubicBezTo>
                  <a:pt x="1284" y="1925"/>
                  <a:pt x="1284" y="1925"/>
                  <a:pt x="1284" y="1925"/>
                </a:cubicBezTo>
                <a:cubicBezTo>
                  <a:pt x="1094" y="1925"/>
                  <a:pt x="1094" y="1925"/>
                  <a:pt x="1094" y="1925"/>
                </a:cubicBezTo>
                <a:lnTo>
                  <a:pt x="1265" y="1732"/>
                </a:lnTo>
                <a:close/>
                <a:moveTo>
                  <a:pt x="1139" y="1694"/>
                </a:moveTo>
                <a:cubicBezTo>
                  <a:pt x="934" y="1925"/>
                  <a:pt x="934" y="1925"/>
                  <a:pt x="934" y="1925"/>
                </a:cubicBezTo>
                <a:cubicBezTo>
                  <a:pt x="728" y="1925"/>
                  <a:pt x="728" y="1925"/>
                  <a:pt x="728" y="1925"/>
                </a:cubicBezTo>
                <a:cubicBezTo>
                  <a:pt x="932" y="1694"/>
                  <a:pt x="932" y="1694"/>
                  <a:pt x="932" y="1694"/>
                </a:cubicBezTo>
                <a:lnTo>
                  <a:pt x="1139" y="1694"/>
                </a:lnTo>
                <a:close/>
                <a:moveTo>
                  <a:pt x="846" y="1360"/>
                </a:moveTo>
                <a:cubicBezTo>
                  <a:pt x="846" y="1604"/>
                  <a:pt x="846" y="1604"/>
                  <a:pt x="846" y="1604"/>
                </a:cubicBezTo>
                <a:cubicBezTo>
                  <a:pt x="803" y="1631"/>
                  <a:pt x="753" y="1646"/>
                  <a:pt x="702" y="1646"/>
                </a:cubicBezTo>
                <a:cubicBezTo>
                  <a:pt x="651" y="1646"/>
                  <a:pt x="601" y="1631"/>
                  <a:pt x="558" y="1604"/>
                </a:cubicBezTo>
                <a:cubicBezTo>
                  <a:pt x="558" y="1360"/>
                  <a:pt x="558" y="1360"/>
                  <a:pt x="558" y="1360"/>
                </a:cubicBezTo>
                <a:cubicBezTo>
                  <a:pt x="413" y="1360"/>
                  <a:pt x="413" y="1360"/>
                  <a:pt x="413" y="1360"/>
                </a:cubicBezTo>
                <a:cubicBezTo>
                  <a:pt x="362" y="1360"/>
                  <a:pt x="320" y="1319"/>
                  <a:pt x="320" y="1268"/>
                </a:cubicBezTo>
                <a:cubicBezTo>
                  <a:pt x="320" y="1126"/>
                  <a:pt x="320" y="1126"/>
                  <a:pt x="320" y="1126"/>
                </a:cubicBezTo>
                <a:cubicBezTo>
                  <a:pt x="255" y="1126"/>
                  <a:pt x="255" y="1126"/>
                  <a:pt x="255" y="1126"/>
                </a:cubicBezTo>
                <a:cubicBezTo>
                  <a:pt x="211" y="1126"/>
                  <a:pt x="176" y="1091"/>
                  <a:pt x="176" y="1047"/>
                </a:cubicBezTo>
                <a:cubicBezTo>
                  <a:pt x="176" y="1026"/>
                  <a:pt x="184" y="1005"/>
                  <a:pt x="200" y="990"/>
                </a:cubicBezTo>
                <a:cubicBezTo>
                  <a:pt x="216" y="975"/>
                  <a:pt x="236" y="968"/>
                  <a:pt x="258" y="968"/>
                </a:cubicBezTo>
                <a:cubicBezTo>
                  <a:pt x="279" y="969"/>
                  <a:pt x="279" y="969"/>
                  <a:pt x="279" y="969"/>
                </a:cubicBezTo>
                <a:cubicBezTo>
                  <a:pt x="296" y="956"/>
                  <a:pt x="296" y="956"/>
                  <a:pt x="296" y="956"/>
                </a:cubicBezTo>
                <a:cubicBezTo>
                  <a:pt x="312" y="944"/>
                  <a:pt x="315" y="934"/>
                  <a:pt x="322" y="909"/>
                </a:cubicBezTo>
                <a:cubicBezTo>
                  <a:pt x="335" y="867"/>
                  <a:pt x="335" y="867"/>
                  <a:pt x="335" y="867"/>
                </a:cubicBezTo>
                <a:cubicBezTo>
                  <a:pt x="361" y="778"/>
                  <a:pt x="445" y="716"/>
                  <a:pt x="537" y="716"/>
                </a:cubicBezTo>
                <a:cubicBezTo>
                  <a:pt x="765" y="717"/>
                  <a:pt x="765" y="717"/>
                  <a:pt x="765" y="717"/>
                </a:cubicBezTo>
                <a:cubicBezTo>
                  <a:pt x="766" y="717"/>
                  <a:pt x="766" y="717"/>
                  <a:pt x="766" y="717"/>
                </a:cubicBezTo>
                <a:cubicBezTo>
                  <a:pt x="841" y="717"/>
                  <a:pt x="913" y="693"/>
                  <a:pt x="972" y="648"/>
                </a:cubicBezTo>
                <a:cubicBezTo>
                  <a:pt x="1103" y="968"/>
                  <a:pt x="1103" y="968"/>
                  <a:pt x="1103" y="968"/>
                </a:cubicBezTo>
                <a:cubicBezTo>
                  <a:pt x="1149" y="968"/>
                  <a:pt x="1149" y="968"/>
                  <a:pt x="1149" y="968"/>
                </a:cubicBezTo>
                <a:cubicBezTo>
                  <a:pt x="1192" y="968"/>
                  <a:pt x="1228" y="1004"/>
                  <a:pt x="1228" y="1047"/>
                </a:cubicBezTo>
                <a:cubicBezTo>
                  <a:pt x="1228" y="1091"/>
                  <a:pt x="1192" y="1126"/>
                  <a:pt x="1149" y="1126"/>
                </a:cubicBezTo>
                <a:cubicBezTo>
                  <a:pt x="1083" y="1126"/>
                  <a:pt x="1083" y="1126"/>
                  <a:pt x="1083" y="1126"/>
                </a:cubicBezTo>
                <a:cubicBezTo>
                  <a:pt x="1083" y="1268"/>
                  <a:pt x="1083" y="1268"/>
                  <a:pt x="1083" y="1268"/>
                </a:cubicBezTo>
                <a:cubicBezTo>
                  <a:pt x="1083" y="1319"/>
                  <a:pt x="1042" y="1360"/>
                  <a:pt x="990" y="1360"/>
                </a:cubicBezTo>
                <a:lnTo>
                  <a:pt x="846" y="1360"/>
                </a:lnTo>
                <a:close/>
                <a:moveTo>
                  <a:pt x="572" y="961"/>
                </a:moveTo>
                <a:cubicBezTo>
                  <a:pt x="457" y="961"/>
                  <a:pt x="457" y="961"/>
                  <a:pt x="457" y="961"/>
                </a:cubicBezTo>
                <a:cubicBezTo>
                  <a:pt x="457" y="841"/>
                  <a:pt x="457" y="841"/>
                  <a:pt x="457" y="841"/>
                </a:cubicBezTo>
                <a:cubicBezTo>
                  <a:pt x="572" y="841"/>
                  <a:pt x="572" y="841"/>
                  <a:pt x="572" y="841"/>
                </a:cubicBezTo>
                <a:lnTo>
                  <a:pt x="572" y="961"/>
                </a:lnTo>
                <a:close/>
                <a:moveTo>
                  <a:pt x="832" y="841"/>
                </a:moveTo>
                <a:cubicBezTo>
                  <a:pt x="946" y="841"/>
                  <a:pt x="946" y="841"/>
                  <a:pt x="946" y="841"/>
                </a:cubicBezTo>
                <a:cubicBezTo>
                  <a:pt x="946" y="961"/>
                  <a:pt x="946" y="961"/>
                  <a:pt x="946" y="961"/>
                </a:cubicBezTo>
                <a:cubicBezTo>
                  <a:pt x="832" y="961"/>
                  <a:pt x="832" y="961"/>
                  <a:pt x="832" y="961"/>
                </a:cubicBezTo>
                <a:lnTo>
                  <a:pt x="832" y="841"/>
                </a:lnTo>
                <a:close/>
                <a:moveTo>
                  <a:pt x="802" y="1079"/>
                </a:moveTo>
                <a:cubicBezTo>
                  <a:pt x="910" y="1130"/>
                  <a:pt x="910" y="1130"/>
                  <a:pt x="910" y="1130"/>
                </a:cubicBezTo>
                <a:cubicBezTo>
                  <a:pt x="905" y="1141"/>
                  <a:pt x="905" y="1141"/>
                  <a:pt x="905" y="1141"/>
                </a:cubicBezTo>
                <a:cubicBezTo>
                  <a:pt x="868" y="1219"/>
                  <a:pt x="788" y="1269"/>
                  <a:pt x="702" y="1269"/>
                </a:cubicBezTo>
                <a:cubicBezTo>
                  <a:pt x="615" y="1269"/>
                  <a:pt x="536" y="1219"/>
                  <a:pt x="498" y="1141"/>
                </a:cubicBezTo>
                <a:cubicBezTo>
                  <a:pt x="493" y="1130"/>
                  <a:pt x="493" y="1130"/>
                  <a:pt x="493" y="1130"/>
                </a:cubicBezTo>
                <a:cubicBezTo>
                  <a:pt x="601" y="1079"/>
                  <a:pt x="601" y="1079"/>
                  <a:pt x="601" y="1079"/>
                </a:cubicBezTo>
                <a:cubicBezTo>
                  <a:pt x="606" y="1089"/>
                  <a:pt x="606" y="1089"/>
                  <a:pt x="606" y="1089"/>
                </a:cubicBezTo>
                <a:cubicBezTo>
                  <a:pt x="624" y="1125"/>
                  <a:pt x="661" y="1149"/>
                  <a:pt x="702" y="1149"/>
                </a:cubicBezTo>
                <a:cubicBezTo>
                  <a:pt x="742" y="1149"/>
                  <a:pt x="780" y="1125"/>
                  <a:pt x="797" y="1089"/>
                </a:cubicBezTo>
                <a:lnTo>
                  <a:pt x="802" y="10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5247055" y="2730085"/>
            <a:ext cx="660734" cy="768864"/>
          </a:xfrm>
          <a:custGeom>
            <a:avLst/>
            <a:gdLst>
              <a:gd name="T0" fmla="*/ 0 w 1760"/>
              <a:gd name="T1" fmla="*/ 2048 h 2048"/>
              <a:gd name="T2" fmla="*/ 1392 w 1760"/>
              <a:gd name="T3" fmla="*/ 1708 h 2048"/>
              <a:gd name="T4" fmla="*/ 1215 w 1760"/>
              <a:gd name="T5" fmla="*/ 1639 h 2048"/>
              <a:gd name="T6" fmla="*/ 1215 w 1760"/>
              <a:gd name="T7" fmla="*/ 1444 h 2048"/>
              <a:gd name="T8" fmla="*/ 1215 w 1760"/>
              <a:gd name="T9" fmla="*/ 1249 h 2048"/>
              <a:gd name="T10" fmla="*/ 1372 w 1760"/>
              <a:gd name="T11" fmla="*/ 975 h 2048"/>
              <a:gd name="T12" fmla="*/ 1760 w 1760"/>
              <a:gd name="T13" fmla="*/ 341 h 2048"/>
              <a:gd name="T14" fmla="*/ 1501 w 1760"/>
              <a:gd name="T15" fmla="*/ 184 h 2048"/>
              <a:gd name="T16" fmla="*/ 317 w 1760"/>
              <a:gd name="T17" fmla="*/ 0 h 2048"/>
              <a:gd name="T18" fmla="*/ 74 w 1760"/>
              <a:gd name="T19" fmla="*/ 184 h 2048"/>
              <a:gd name="T20" fmla="*/ 405 w 1760"/>
              <a:gd name="T21" fmla="*/ 861 h 2048"/>
              <a:gd name="T22" fmla="*/ 567 w 1760"/>
              <a:gd name="T23" fmla="*/ 1093 h 2048"/>
              <a:gd name="T24" fmla="*/ 1491 w 1760"/>
              <a:gd name="T25" fmla="*/ 304 h 2048"/>
              <a:gd name="T26" fmla="*/ 1640 w 1760"/>
              <a:gd name="T27" fmla="*/ 341 h 2048"/>
              <a:gd name="T28" fmla="*/ 1491 w 1760"/>
              <a:gd name="T29" fmla="*/ 304 h 2048"/>
              <a:gd name="T30" fmla="*/ 194 w 1760"/>
              <a:gd name="T31" fmla="*/ 304 h 2048"/>
              <a:gd name="T32" fmla="*/ 377 w 1760"/>
              <a:gd name="T33" fmla="*/ 705 h 2048"/>
              <a:gd name="T34" fmla="*/ 1272 w 1760"/>
              <a:gd name="T35" fmla="*/ 1790 h 2048"/>
              <a:gd name="T36" fmla="*/ 647 w 1760"/>
              <a:gd name="T37" fmla="*/ 1928 h 2048"/>
              <a:gd name="T38" fmla="*/ 1058 w 1760"/>
              <a:gd name="T39" fmla="*/ 1796 h 2048"/>
              <a:gd name="T40" fmla="*/ 1272 w 1760"/>
              <a:gd name="T41" fmla="*/ 1790 h 2048"/>
              <a:gd name="T42" fmla="*/ 502 w 1760"/>
              <a:gd name="T43" fmla="*/ 759 h 2048"/>
              <a:gd name="T44" fmla="*/ 1386 w 1760"/>
              <a:gd name="T45" fmla="*/ 120 h 2048"/>
              <a:gd name="T46" fmla="*/ 1272 w 1760"/>
              <a:gd name="T47" fmla="*/ 909 h 2048"/>
              <a:gd name="T48" fmla="*/ 901 w 1760"/>
              <a:gd name="T49" fmla="*/ 1092 h 2048"/>
              <a:gd name="T50" fmla="*/ 590 w 1760"/>
              <a:gd name="T51" fmla="*/ 1212 h 2048"/>
              <a:gd name="T52" fmla="*/ 1095 w 1760"/>
              <a:gd name="T53" fmla="*/ 1249 h 2048"/>
              <a:gd name="T54" fmla="*/ 992 w 1760"/>
              <a:gd name="T55" fmla="*/ 1287 h 2048"/>
              <a:gd name="T56" fmla="*/ 1058 w 1760"/>
              <a:gd name="T57" fmla="*/ 1407 h 2048"/>
              <a:gd name="T58" fmla="*/ 1058 w 1760"/>
              <a:gd name="T59" fmla="*/ 1481 h 2048"/>
              <a:gd name="T60" fmla="*/ 992 w 1760"/>
              <a:gd name="T61" fmla="*/ 1601 h 2048"/>
              <a:gd name="T62" fmla="*/ 1095 w 1760"/>
              <a:gd name="T63" fmla="*/ 1639 h 2048"/>
              <a:gd name="T64" fmla="*/ 621 w 1760"/>
              <a:gd name="T65" fmla="*/ 1676 h 2048"/>
              <a:gd name="T66" fmla="*/ 173 w 1760"/>
              <a:gd name="T67" fmla="*/ 1928 h 2048"/>
              <a:gd name="T68" fmla="*/ 590 w 1760"/>
              <a:gd name="T69" fmla="*/ 1212 h 2048"/>
              <a:gd name="T70" fmla="*/ 802 w 1760"/>
              <a:gd name="T71" fmla="*/ 475 h 2048"/>
              <a:gd name="T72" fmla="*/ 985 w 1760"/>
              <a:gd name="T73" fmla="*/ 384 h 2048"/>
              <a:gd name="T74" fmla="*/ 863 w 1760"/>
              <a:gd name="T75" fmla="*/ 74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60" h="2048">
                <a:moveTo>
                  <a:pt x="283" y="1300"/>
                </a:moveTo>
                <a:cubicBezTo>
                  <a:pt x="271" y="1331"/>
                  <a:pt x="0" y="2048"/>
                  <a:pt x="0" y="2048"/>
                </a:cubicBezTo>
                <a:cubicBezTo>
                  <a:pt x="1392" y="2048"/>
                  <a:pt x="1392" y="2048"/>
                  <a:pt x="1392" y="2048"/>
                </a:cubicBezTo>
                <a:cubicBezTo>
                  <a:pt x="1392" y="1708"/>
                  <a:pt x="1392" y="1708"/>
                  <a:pt x="1392" y="1708"/>
                </a:cubicBezTo>
                <a:cubicBezTo>
                  <a:pt x="1215" y="1639"/>
                  <a:pt x="1215" y="1639"/>
                  <a:pt x="1215" y="1639"/>
                </a:cubicBezTo>
                <a:cubicBezTo>
                  <a:pt x="1215" y="1639"/>
                  <a:pt x="1215" y="1639"/>
                  <a:pt x="1215" y="1639"/>
                </a:cubicBezTo>
                <a:cubicBezTo>
                  <a:pt x="1215" y="1602"/>
                  <a:pt x="1203" y="1568"/>
                  <a:pt x="1181" y="1541"/>
                </a:cubicBezTo>
                <a:cubicBezTo>
                  <a:pt x="1203" y="1514"/>
                  <a:pt x="1215" y="1481"/>
                  <a:pt x="1215" y="1444"/>
                </a:cubicBezTo>
                <a:cubicBezTo>
                  <a:pt x="1215" y="1407"/>
                  <a:pt x="1203" y="1373"/>
                  <a:pt x="1181" y="1347"/>
                </a:cubicBezTo>
                <a:cubicBezTo>
                  <a:pt x="1203" y="1320"/>
                  <a:pt x="1215" y="1286"/>
                  <a:pt x="1215" y="1249"/>
                </a:cubicBezTo>
                <a:cubicBezTo>
                  <a:pt x="1215" y="1212"/>
                  <a:pt x="1202" y="1177"/>
                  <a:pt x="1180" y="1150"/>
                </a:cubicBezTo>
                <a:cubicBezTo>
                  <a:pt x="1257" y="1110"/>
                  <a:pt x="1323" y="1050"/>
                  <a:pt x="1372" y="975"/>
                </a:cubicBezTo>
                <a:cubicBezTo>
                  <a:pt x="1396" y="939"/>
                  <a:pt x="1415" y="901"/>
                  <a:pt x="1429" y="861"/>
                </a:cubicBezTo>
                <a:cubicBezTo>
                  <a:pt x="1625" y="769"/>
                  <a:pt x="1760" y="570"/>
                  <a:pt x="1760" y="341"/>
                </a:cubicBezTo>
                <a:cubicBezTo>
                  <a:pt x="1760" y="184"/>
                  <a:pt x="1760" y="184"/>
                  <a:pt x="1760" y="184"/>
                </a:cubicBezTo>
                <a:cubicBezTo>
                  <a:pt x="1501" y="184"/>
                  <a:pt x="1501" y="184"/>
                  <a:pt x="1501" y="184"/>
                </a:cubicBezTo>
                <a:cubicBezTo>
                  <a:pt x="1517" y="0"/>
                  <a:pt x="1517" y="0"/>
                  <a:pt x="1517" y="0"/>
                </a:cubicBezTo>
                <a:cubicBezTo>
                  <a:pt x="317" y="0"/>
                  <a:pt x="317" y="0"/>
                  <a:pt x="317" y="0"/>
                </a:cubicBezTo>
                <a:cubicBezTo>
                  <a:pt x="333" y="184"/>
                  <a:pt x="333" y="184"/>
                  <a:pt x="333" y="184"/>
                </a:cubicBezTo>
                <a:cubicBezTo>
                  <a:pt x="74" y="184"/>
                  <a:pt x="74" y="184"/>
                  <a:pt x="74" y="184"/>
                </a:cubicBezTo>
                <a:cubicBezTo>
                  <a:pt x="74" y="341"/>
                  <a:pt x="74" y="341"/>
                  <a:pt x="74" y="341"/>
                </a:cubicBezTo>
                <a:cubicBezTo>
                  <a:pt x="74" y="571"/>
                  <a:pt x="210" y="769"/>
                  <a:pt x="405" y="861"/>
                </a:cubicBezTo>
                <a:cubicBezTo>
                  <a:pt x="419" y="901"/>
                  <a:pt x="438" y="939"/>
                  <a:pt x="462" y="975"/>
                </a:cubicBezTo>
                <a:cubicBezTo>
                  <a:pt x="491" y="1020"/>
                  <a:pt x="527" y="1059"/>
                  <a:pt x="567" y="1093"/>
                </a:cubicBezTo>
                <a:cubicBezTo>
                  <a:pt x="440" y="1101"/>
                  <a:pt x="330" y="1181"/>
                  <a:pt x="283" y="1300"/>
                </a:cubicBezTo>
                <a:close/>
                <a:moveTo>
                  <a:pt x="1491" y="304"/>
                </a:moveTo>
                <a:cubicBezTo>
                  <a:pt x="1640" y="304"/>
                  <a:pt x="1640" y="304"/>
                  <a:pt x="1640" y="304"/>
                </a:cubicBezTo>
                <a:cubicBezTo>
                  <a:pt x="1640" y="341"/>
                  <a:pt x="1640" y="341"/>
                  <a:pt x="1640" y="341"/>
                </a:cubicBezTo>
                <a:cubicBezTo>
                  <a:pt x="1640" y="489"/>
                  <a:pt x="1568" y="622"/>
                  <a:pt x="1457" y="705"/>
                </a:cubicBezTo>
                <a:lnTo>
                  <a:pt x="1491" y="304"/>
                </a:lnTo>
                <a:close/>
                <a:moveTo>
                  <a:pt x="194" y="341"/>
                </a:moveTo>
                <a:cubicBezTo>
                  <a:pt x="194" y="304"/>
                  <a:pt x="194" y="304"/>
                  <a:pt x="194" y="304"/>
                </a:cubicBezTo>
                <a:cubicBezTo>
                  <a:pt x="343" y="304"/>
                  <a:pt x="343" y="304"/>
                  <a:pt x="343" y="304"/>
                </a:cubicBezTo>
                <a:cubicBezTo>
                  <a:pt x="377" y="705"/>
                  <a:pt x="377" y="705"/>
                  <a:pt x="377" y="705"/>
                </a:cubicBezTo>
                <a:cubicBezTo>
                  <a:pt x="266" y="622"/>
                  <a:pt x="194" y="489"/>
                  <a:pt x="194" y="341"/>
                </a:cubicBezTo>
                <a:close/>
                <a:moveTo>
                  <a:pt x="1272" y="1790"/>
                </a:moveTo>
                <a:cubicBezTo>
                  <a:pt x="1272" y="1928"/>
                  <a:pt x="1272" y="1928"/>
                  <a:pt x="1272" y="1928"/>
                </a:cubicBezTo>
                <a:cubicBezTo>
                  <a:pt x="647" y="1928"/>
                  <a:pt x="647" y="1928"/>
                  <a:pt x="647" y="1928"/>
                </a:cubicBezTo>
                <a:cubicBezTo>
                  <a:pt x="701" y="1796"/>
                  <a:pt x="701" y="1796"/>
                  <a:pt x="701" y="1796"/>
                </a:cubicBezTo>
                <a:cubicBezTo>
                  <a:pt x="1058" y="1796"/>
                  <a:pt x="1058" y="1796"/>
                  <a:pt x="1058" y="1796"/>
                </a:cubicBezTo>
                <a:cubicBezTo>
                  <a:pt x="1101" y="1796"/>
                  <a:pt x="1141" y="1778"/>
                  <a:pt x="1169" y="1750"/>
                </a:cubicBezTo>
                <a:lnTo>
                  <a:pt x="1272" y="1790"/>
                </a:lnTo>
                <a:close/>
                <a:moveTo>
                  <a:pt x="562" y="909"/>
                </a:moveTo>
                <a:cubicBezTo>
                  <a:pt x="532" y="864"/>
                  <a:pt x="512" y="813"/>
                  <a:pt x="502" y="759"/>
                </a:cubicBezTo>
                <a:cubicBezTo>
                  <a:pt x="448" y="120"/>
                  <a:pt x="448" y="120"/>
                  <a:pt x="448" y="120"/>
                </a:cubicBezTo>
                <a:cubicBezTo>
                  <a:pt x="1386" y="120"/>
                  <a:pt x="1386" y="120"/>
                  <a:pt x="1386" y="120"/>
                </a:cubicBezTo>
                <a:cubicBezTo>
                  <a:pt x="1332" y="759"/>
                  <a:pt x="1332" y="759"/>
                  <a:pt x="1332" y="759"/>
                </a:cubicBezTo>
                <a:cubicBezTo>
                  <a:pt x="1323" y="813"/>
                  <a:pt x="1302" y="864"/>
                  <a:pt x="1272" y="909"/>
                </a:cubicBezTo>
                <a:cubicBezTo>
                  <a:pt x="1197" y="1024"/>
                  <a:pt x="1070" y="1092"/>
                  <a:pt x="934" y="1092"/>
                </a:cubicBezTo>
                <a:cubicBezTo>
                  <a:pt x="901" y="1092"/>
                  <a:pt x="901" y="1092"/>
                  <a:pt x="901" y="1092"/>
                </a:cubicBezTo>
                <a:cubicBezTo>
                  <a:pt x="764" y="1092"/>
                  <a:pt x="637" y="1024"/>
                  <a:pt x="562" y="909"/>
                </a:cubicBezTo>
                <a:close/>
                <a:moveTo>
                  <a:pt x="590" y="1212"/>
                </a:moveTo>
                <a:cubicBezTo>
                  <a:pt x="1058" y="1212"/>
                  <a:pt x="1058" y="1212"/>
                  <a:pt x="1058" y="1212"/>
                </a:cubicBezTo>
                <a:cubicBezTo>
                  <a:pt x="1078" y="1212"/>
                  <a:pt x="1095" y="1229"/>
                  <a:pt x="1095" y="1249"/>
                </a:cubicBezTo>
                <a:cubicBezTo>
                  <a:pt x="1095" y="1270"/>
                  <a:pt x="1078" y="1287"/>
                  <a:pt x="1058" y="1287"/>
                </a:cubicBezTo>
                <a:cubicBezTo>
                  <a:pt x="992" y="1287"/>
                  <a:pt x="992" y="1287"/>
                  <a:pt x="992" y="1287"/>
                </a:cubicBezTo>
                <a:cubicBezTo>
                  <a:pt x="992" y="1407"/>
                  <a:pt x="992" y="1407"/>
                  <a:pt x="992" y="1407"/>
                </a:cubicBezTo>
                <a:cubicBezTo>
                  <a:pt x="1058" y="1407"/>
                  <a:pt x="1058" y="1407"/>
                  <a:pt x="1058" y="1407"/>
                </a:cubicBezTo>
                <a:cubicBezTo>
                  <a:pt x="1078" y="1407"/>
                  <a:pt x="1095" y="1423"/>
                  <a:pt x="1095" y="1444"/>
                </a:cubicBezTo>
                <a:cubicBezTo>
                  <a:pt x="1095" y="1465"/>
                  <a:pt x="1078" y="1481"/>
                  <a:pt x="1058" y="1481"/>
                </a:cubicBezTo>
                <a:cubicBezTo>
                  <a:pt x="992" y="1481"/>
                  <a:pt x="992" y="1481"/>
                  <a:pt x="992" y="1481"/>
                </a:cubicBezTo>
                <a:cubicBezTo>
                  <a:pt x="992" y="1601"/>
                  <a:pt x="992" y="1601"/>
                  <a:pt x="992" y="1601"/>
                </a:cubicBezTo>
                <a:cubicBezTo>
                  <a:pt x="1058" y="1601"/>
                  <a:pt x="1058" y="1601"/>
                  <a:pt x="1058" y="1601"/>
                </a:cubicBezTo>
                <a:cubicBezTo>
                  <a:pt x="1078" y="1601"/>
                  <a:pt x="1095" y="1618"/>
                  <a:pt x="1095" y="1639"/>
                </a:cubicBezTo>
                <a:cubicBezTo>
                  <a:pt x="1095" y="1659"/>
                  <a:pt x="1078" y="1676"/>
                  <a:pt x="1058" y="1676"/>
                </a:cubicBezTo>
                <a:cubicBezTo>
                  <a:pt x="621" y="1676"/>
                  <a:pt x="621" y="1676"/>
                  <a:pt x="621" y="1676"/>
                </a:cubicBezTo>
                <a:cubicBezTo>
                  <a:pt x="517" y="1928"/>
                  <a:pt x="517" y="1928"/>
                  <a:pt x="517" y="1928"/>
                </a:cubicBezTo>
                <a:cubicBezTo>
                  <a:pt x="173" y="1928"/>
                  <a:pt x="173" y="1928"/>
                  <a:pt x="173" y="1928"/>
                </a:cubicBezTo>
                <a:cubicBezTo>
                  <a:pt x="238" y="1756"/>
                  <a:pt x="385" y="1368"/>
                  <a:pt x="394" y="1345"/>
                </a:cubicBezTo>
                <a:cubicBezTo>
                  <a:pt x="426" y="1264"/>
                  <a:pt x="503" y="1212"/>
                  <a:pt x="590" y="1212"/>
                </a:cubicBezTo>
                <a:close/>
                <a:moveTo>
                  <a:pt x="863" y="475"/>
                </a:moveTo>
                <a:cubicBezTo>
                  <a:pt x="802" y="475"/>
                  <a:pt x="802" y="475"/>
                  <a:pt x="802" y="475"/>
                </a:cubicBezTo>
                <a:cubicBezTo>
                  <a:pt x="802" y="384"/>
                  <a:pt x="802" y="384"/>
                  <a:pt x="802" y="384"/>
                </a:cubicBezTo>
                <a:cubicBezTo>
                  <a:pt x="985" y="384"/>
                  <a:pt x="985" y="384"/>
                  <a:pt x="985" y="384"/>
                </a:cubicBezTo>
                <a:cubicBezTo>
                  <a:pt x="985" y="744"/>
                  <a:pt x="985" y="744"/>
                  <a:pt x="985" y="744"/>
                </a:cubicBezTo>
                <a:cubicBezTo>
                  <a:pt x="863" y="744"/>
                  <a:pt x="863" y="744"/>
                  <a:pt x="863" y="744"/>
                </a:cubicBezTo>
                <a:lnTo>
                  <a:pt x="863" y="47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5259532" y="10217052"/>
            <a:ext cx="635781" cy="768863"/>
          </a:xfrm>
          <a:custGeom>
            <a:avLst/>
            <a:gdLst>
              <a:gd name="T0" fmla="*/ 865 w 1223"/>
              <a:gd name="T1" fmla="*/ 266 h 1479"/>
              <a:gd name="T2" fmla="*/ 865 w 1223"/>
              <a:gd name="T3" fmla="*/ 0 h 1479"/>
              <a:gd name="T4" fmla="*/ 0 w 1223"/>
              <a:gd name="T5" fmla="*/ 0 h 1479"/>
              <a:gd name="T6" fmla="*/ 0 w 1223"/>
              <a:gd name="T7" fmla="*/ 1479 h 1479"/>
              <a:gd name="T8" fmla="*/ 936 w 1223"/>
              <a:gd name="T9" fmla="*/ 1479 h 1479"/>
              <a:gd name="T10" fmla="*/ 936 w 1223"/>
              <a:gd name="T11" fmla="*/ 1393 h 1479"/>
              <a:gd name="T12" fmla="*/ 264 w 1223"/>
              <a:gd name="T13" fmla="*/ 1393 h 1479"/>
              <a:gd name="T14" fmla="*/ 264 w 1223"/>
              <a:gd name="T15" fmla="*/ 762 h 1479"/>
              <a:gd name="T16" fmla="*/ 500 w 1223"/>
              <a:gd name="T17" fmla="*/ 762 h 1479"/>
              <a:gd name="T18" fmla="*/ 500 w 1223"/>
              <a:gd name="T19" fmla="*/ 937 h 1479"/>
              <a:gd name="T20" fmla="*/ 1223 w 1223"/>
              <a:gd name="T21" fmla="*/ 937 h 1479"/>
              <a:gd name="T22" fmla="*/ 1050 w 1223"/>
              <a:gd name="T23" fmla="*/ 602 h 1479"/>
              <a:gd name="T24" fmla="*/ 1223 w 1223"/>
              <a:gd name="T25" fmla="*/ 266 h 1479"/>
              <a:gd name="T26" fmla="*/ 865 w 1223"/>
              <a:gd name="T27" fmla="*/ 266 h 1479"/>
              <a:gd name="T28" fmla="*/ 177 w 1223"/>
              <a:gd name="T29" fmla="*/ 1393 h 1479"/>
              <a:gd name="T30" fmla="*/ 86 w 1223"/>
              <a:gd name="T31" fmla="*/ 1393 h 1479"/>
              <a:gd name="T32" fmla="*/ 86 w 1223"/>
              <a:gd name="T33" fmla="*/ 762 h 1479"/>
              <a:gd name="T34" fmla="*/ 177 w 1223"/>
              <a:gd name="T35" fmla="*/ 762 h 1479"/>
              <a:gd name="T36" fmla="*/ 177 w 1223"/>
              <a:gd name="T37" fmla="*/ 1393 h 1479"/>
              <a:gd name="T38" fmla="*/ 86 w 1223"/>
              <a:gd name="T39" fmla="*/ 676 h 1479"/>
              <a:gd name="T40" fmla="*/ 86 w 1223"/>
              <a:gd name="T41" fmla="*/ 87 h 1479"/>
              <a:gd name="T42" fmla="*/ 778 w 1223"/>
              <a:gd name="T43" fmla="*/ 87 h 1479"/>
              <a:gd name="T44" fmla="*/ 778 w 1223"/>
              <a:gd name="T45" fmla="*/ 676 h 1479"/>
              <a:gd name="T46" fmla="*/ 86 w 1223"/>
              <a:gd name="T47" fmla="*/ 676 h 1479"/>
              <a:gd name="T48" fmla="*/ 1081 w 1223"/>
              <a:gd name="T49" fmla="*/ 850 h 1479"/>
              <a:gd name="T50" fmla="*/ 587 w 1223"/>
              <a:gd name="T51" fmla="*/ 850 h 1479"/>
              <a:gd name="T52" fmla="*/ 587 w 1223"/>
              <a:gd name="T53" fmla="*/ 762 h 1479"/>
              <a:gd name="T54" fmla="*/ 865 w 1223"/>
              <a:gd name="T55" fmla="*/ 762 h 1479"/>
              <a:gd name="T56" fmla="*/ 865 w 1223"/>
              <a:gd name="T57" fmla="*/ 353 h 1479"/>
              <a:gd name="T58" fmla="*/ 1081 w 1223"/>
              <a:gd name="T59" fmla="*/ 353 h 1479"/>
              <a:gd name="T60" fmla="*/ 953 w 1223"/>
              <a:gd name="T61" fmla="*/ 602 h 1479"/>
              <a:gd name="T62" fmla="*/ 1081 w 1223"/>
              <a:gd name="T63" fmla="*/ 850 h 1479"/>
              <a:gd name="T64" fmla="*/ 351 w 1223"/>
              <a:gd name="T65" fmla="*/ 251 h 1479"/>
              <a:gd name="T66" fmla="*/ 483 w 1223"/>
              <a:gd name="T67" fmla="*/ 251 h 1479"/>
              <a:gd name="T68" fmla="*/ 483 w 1223"/>
              <a:gd name="T69" fmla="*/ 511 h 1479"/>
              <a:gd name="T70" fmla="*/ 395 w 1223"/>
              <a:gd name="T71" fmla="*/ 511 h 1479"/>
              <a:gd name="T72" fmla="*/ 395 w 1223"/>
              <a:gd name="T73" fmla="*/ 317 h 1479"/>
              <a:gd name="T74" fmla="*/ 351 w 1223"/>
              <a:gd name="T75" fmla="*/ 317 h 1479"/>
              <a:gd name="T76" fmla="*/ 351 w 1223"/>
              <a:gd name="T77" fmla="*/ 251 h 1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23" h="1479">
                <a:moveTo>
                  <a:pt x="865" y="266"/>
                </a:moveTo>
                <a:lnTo>
                  <a:pt x="865" y="0"/>
                </a:lnTo>
                <a:lnTo>
                  <a:pt x="0" y="0"/>
                </a:lnTo>
                <a:lnTo>
                  <a:pt x="0" y="1479"/>
                </a:lnTo>
                <a:lnTo>
                  <a:pt x="936" y="1479"/>
                </a:lnTo>
                <a:lnTo>
                  <a:pt x="936" y="1393"/>
                </a:lnTo>
                <a:lnTo>
                  <a:pt x="264" y="1393"/>
                </a:lnTo>
                <a:lnTo>
                  <a:pt x="264" y="762"/>
                </a:lnTo>
                <a:lnTo>
                  <a:pt x="500" y="762"/>
                </a:lnTo>
                <a:lnTo>
                  <a:pt x="500" y="937"/>
                </a:lnTo>
                <a:lnTo>
                  <a:pt x="1223" y="937"/>
                </a:lnTo>
                <a:lnTo>
                  <a:pt x="1050" y="602"/>
                </a:lnTo>
                <a:lnTo>
                  <a:pt x="1223" y="266"/>
                </a:lnTo>
                <a:lnTo>
                  <a:pt x="865" y="266"/>
                </a:lnTo>
                <a:close/>
                <a:moveTo>
                  <a:pt x="177" y="1393"/>
                </a:moveTo>
                <a:lnTo>
                  <a:pt x="86" y="1393"/>
                </a:lnTo>
                <a:lnTo>
                  <a:pt x="86" y="762"/>
                </a:lnTo>
                <a:lnTo>
                  <a:pt x="177" y="762"/>
                </a:lnTo>
                <a:lnTo>
                  <a:pt x="177" y="1393"/>
                </a:lnTo>
                <a:close/>
                <a:moveTo>
                  <a:pt x="86" y="676"/>
                </a:moveTo>
                <a:lnTo>
                  <a:pt x="86" y="87"/>
                </a:lnTo>
                <a:lnTo>
                  <a:pt x="778" y="87"/>
                </a:lnTo>
                <a:lnTo>
                  <a:pt x="778" y="676"/>
                </a:lnTo>
                <a:lnTo>
                  <a:pt x="86" y="676"/>
                </a:lnTo>
                <a:close/>
                <a:moveTo>
                  <a:pt x="1081" y="850"/>
                </a:moveTo>
                <a:lnTo>
                  <a:pt x="587" y="850"/>
                </a:lnTo>
                <a:lnTo>
                  <a:pt x="587" y="762"/>
                </a:lnTo>
                <a:lnTo>
                  <a:pt x="865" y="762"/>
                </a:lnTo>
                <a:lnTo>
                  <a:pt x="865" y="353"/>
                </a:lnTo>
                <a:lnTo>
                  <a:pt x="1081" y="353"/>
                </a:lnTo>
                <a:lnTo>
                  <a:pt x="953" y="602"/>
                </a:lnTo>
                <a:lnTo>
                  <a:pt x="1081" y="850"/>
                </a:lnTo>
                <a:close/>
                <a:moveTo>
                  <a:pt x="351" y="251"/>
                </a:moveTo>
                <a:lnTo>
                  <a:pt x="483" y="251"/>
                </a:lnTo>
                <a:lnTo>
                  <a:pt x="483" y="511"/>
                </a:lnTo>
                <a:lnTo>
                  <a:pt x="395" y="511"/>
                </a:lnTo>
                <a:lnTo>
                  <a:pt x="395" y="317"/>
                </a:lnTo>
                <a:lnTo>
                  <a:pt x="351" y="317"/>
                </a:lnTo>
                <a:lnTo>
                  <a:pt x="351" y="25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681626" y="4640037"/>
            <a:ext cx="768864" cy="692445"/>
          </a:xfrm>
          <a:custGeom>
            <a:avLst/>
            <a:gdLst>
              <a:gd name="T0" fmla="*/ 1002 w 1479"/>
              <a:gd name="T1" fmla="*/ 335 h 1332"/>
              <a:gd name="T2" fmla="*/ 1114 w 1479"/>
              <a:gd name="T3" fmla="*/ 285 h 1332"/>
              <a:gd name="T4" fmla="*/ 365 w 1479"/>
              <a:gd name="T5" fmla="*/ 285 h 1332"/>
              <a:gd name="T6" fmla="*/ 476 w 1479"/>
              <a:gd name="T7" fmla="*/ 335 h 1332"/>
              <a:gd name="T8" fmla="*/ 365 w 1479"/>
              <a:gd name="T9" fmla="*/ 285 h 1332"/>
              <a:gd name="T10" fmla="*/ 0 w 1479"/>
              <a:gd name="T11" fmla="*/ 1332 h 1332"/>
              <a:gd name="T12" fmla="*/ 534 w 1479"/>
              <a:gd name="T13" fmla="*/ 831 h 1332"/>
              <a:gd name="T14" fmla="*/ 161 w 1479"/>
              <a:gd name="T15" fmla="*/ 644 h 1332"/>
              <a:gd name="T16" fmla="*/ 3 w 1479"/>
              <a:gd name="T17" fmla="*/ 242 h 1332"/>
              <a:gd name="T18" fmla="*/ 675 w 1479"/>
              <a:gd name="T19" fmla="*/ 144 h 1332"/>
              <a:gd name="T20" fmla="*/ 804 w 1479"/>
              <a:gd name="T21" fmla="*/ 144 h 1332"/>
              <a:gd name="T22" fmla="*/ 1476 w 1479"/>
              <a:gd name="T23" fmla="*/ 242 h 1332"/>
              <a:gd name="T24" fmla="*/ 1318 w 1479"/>
              <a:gd name="T25" fmla="*/ 644 h 1332"/>
              <a:gd name="T26" fmla="*/ 946 w 1479"/>
              <a:gd name="T27" fmla="*/ 831 h 1332"/>
              <a:gd name="T28" fmla="*/ 1479 w 1479"/>
              <a:gd name="T29" fmla="*/ 831 h 1332"/>
              <a:gd name="T30" fmla="*/ 815 w 1479"/>
              <a:gd name="T31" fmla="*/ 353 h 1332"/>
              <a:gd name="T32" fmla="*/ 1083 w 1479"/>
              <a:gd name="T33" fmla="*/ 366 h 1332"/>
              <a:gd name="T34" fmla="*/ 1132 w 1479"/>
              <a:gd name="T35" fmla="*/ 478 h 1332"/>
              <a:gd name="T36" fmla="*/ 1256 w 1479"/>
              <a:gd name="T37" fmla="*/ 388 h 1332"/>
              <a:gd name="T38" fmla="*/ 1065 w 1479"/>
              <a:gd name="T39" fmla="*/ 174 h 1332"/>
              <a:gd name="T40" fmla="*/ 953 w 1479"/>
              <a:gd name="T41" fmla="*/ 222 h 1332"/>
              <a:gd name="T42" fmla="*/ 909 w 1479"/>
              <a:gd name="T43" fmla="*/ 112 h 1332"/>
              <a:gd name="T44" fmla="*/ 664 w 1479"/>
              <a:gd name="T45" fmla="*/ 353 h 1332"/>
              <a:gd name="T46" fmla="*/ 495 w 1479"/>
              <a:gd name="T47" fmla="*/ 142 h 1332"/>
              <a:gd name="T48" fmla="*/ 445 w 1479"/>
              <a:gd name="T49" fmla="*/ 254 h 1332"/>
              <a:gd name="T50" fmla="*/ 128 w 1479"/>
              <a:gd name="T51" fmla="*/ 286 h 1332"/>
              <a:gd name="T52" fmla="*/ 222 w 1479"/>
              <a:gd name="T53" fmla="*/ 527 h 1332"/>
              <a:gd name="T54" fmla="*/ 315 w 1479"/>
              <a:gd name="T55" fmla="*/ 398 h 1332"/>
              <a:gd name="T56" fmla="*/ 427 w 1479"/>
              <a:gd name="T57" fmla="*/ 446 h 1332"/>
              <a:gd name="T58" fmla="*/ 626 w 1479"/>
              <a:gd name="T59" fmla="*/ 831 h 1332"/>
              <a:gd name="T60" fmla="*/ 739 w 1479"/>
              <a:gd name="T61" fmla="*/ 544 h 1332"/>
              <a:gd name="T62" fmla="*/ 86 w 1479"/>
              <a:gd name="T63" fmla="*/ 1198 h 1332"/>
              <a:gd name="T64" fmla="*/ 86 w 1479"/>
              <a:gd name="T65" fmla="*/ 918 h 1332"/>
              <a:gd name="T66" fmla="*/ 1314 w 1479"/>
              <a:gd name="T67" fmla="*/ 1245 h 1332"/>
              <a:gd name="T68" fmla="*/ 783 w 1479"/>
              <a:gd name="T69" fmla="*/ 918 h 1332"/>
              <a:gd name="T70" fmla="*/ 696 w 1479"/>
              <a:gd name="T71" fmla="*/ 1039 h 1332"/>
              <a:gd name="T72" fmla="*/ 570 w 1479"/>
              <a:gd name="T73" fmla="*/ 918 h 1332"/>
              <a:gd name="T74" fmla="*/ 696 w 1479"/>
              <a:gd name="T75" fmla="*/ 1245 h 1332"/>
              <a:gd name="T76" fmla="*/ 783 w 1479"/>
              <a:gd name="T77" fmla="*/ 1125 h 1332"/>
              <a:gd name="T78" fmla="*/ 1314 w 1479"/>
              <a:gd name="T79" fmla="*/ 1245 h 1332"/>
              <a:gd name="T80" fmla="*/ 1047 w 1479"/>
              <a:gd name="T81" fmla="*/ 918 h 1332"/>
              <a:gd name="T82" fmla="*/ 1392 w 1479"/>
              <a:gd name="T83" fmla="*/ 918 h 1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79" h="1332">
                <a:moveTo>
                  <a:pt x="1083" y="366"/>
                </a:moveTo>
                <a:lnTo>
                  <a:pt x="1002" y="335"/>
                </a:lnTo>
                <a:lnTo>
                  <a:pt x="1034" y="254"/>
                </a:lnTo>
                <a:lnTo>
                  <a:pt x="1114" y="285"/>
                </a:lnTo>
                <a:lnTo>
                  <a:pt x="1083" y="366"/>
                </a:lnTo>
                <a:close/>
                <a:moveTo>
                  <a:pt x="365" y="285"/>
                </a:moveTo>
                <a:lnTo>
                  <a:pt x="396" y="366"/>
                </a:lnTo>
                <a:lnTo>
                  <a:pt x="476" y="335"/>
                </a:lnTo>
                <a:lnTo>
                  <a:pt x="445" y="254"/>
                </a:lnTo>
                <a:lnTo>
                  <a:pt x="365" y="285"/>
                </a:lnTo>
                <a:close/>
                <a:moveTo>
                  <a:pt x="1479" y="1332"/>
                </a:moveTo>
                <a:lnTo>
                  <a:pt x="0" y="1332"/>
                </a:lnTo>
                <a:lnTo>
                  <a:pt x="0" y="831"/>
                </a:lnTo>
                <a:lnTo>
                  <a:pt x="534" y="831"/>
                </a:lnTo>
                <a:lnTo>
                  <a:pt x="689" y="436"/>
                </a:lnTo>
                <a:lnTo>
                  <a:pt x="161" y="644"/>
                </a:lnTo>
                <a:lnTo>
                  <a:pt x="136" y="422"/>
                </a:lnTo>
                <a:lnTo>
                  <a:pt x="3" y="242"/>
                </a:lnTo>
                <a:lnTo>
                  <a:pt x="619" y="0"/>
                </a:lnTo>
                <a:lnTo>
                  <a:pt x="675" y="144"/>
                </a:lnTo>
                <a:lnTo>
                  <a:pt x="739" y="307"/>
                </a:lnTo>
                <a:lnTo>
                  <a:pt x="804" y="144"/>
                </a:lnTo>
                <a:lnTo>
                  <a:pt x="860" y="0"/>
                </a:lnTo>
                <a:lnTo>
                  <a:pt x="1476" y="242"/>
                </a:lnTo>
                <a:lnTo>
                  <a:pt x="1343" y="422"/>
                </a:lnTo>
                <a:lnTo>
                  <a:pt x="1318" y="644"/>
                </a:lnTo>
                <a:lnTo>
                  <a:pt x="791" y="436"/>
                </a:lnTo>
                <a:lnTo>
                  <a:pt x="946" y="831"/>
                </a:lnTo>
                <a:lnTo>
                  <a:pt x="946" y="831"/>
                </a:lnTo>
                <a:lnTo>
                  <a:pt x="1479" y="831"/>
                </a:lnTo>
                <a:lnTo>
                  <a:pt x="1479" y="1332"/>
                </a:lnTo>
                <a:close/>
                <a:moveTo>
                  <a:pt x="815" y="353"/>
                </a:moveTo>
                <a:lnTo>
                  <a:pt x="1051" y="446"/>
                </a:lnTo>
                <a:lnTo>
                  <a:pt x="1083" y="366"/>
                </a:lnTo>
                <a:lnTo>
                  <a:pt x="1163" y="398"/>
                </a:lnTo>
                <a:lnTo>
                  <a:pt x="1132" y="478"/>
                </a:lnTo>
                <a:lnTo>
                  <a:pt x="1257" y="527"/>
                </a:lnTo>
                <a:lnTo>
                  <a:pt x="1256" y="388"/>
                </a:lnTo>
                <a:lnTo>
                  <a:pt x="1351" y="286"/>
                </a:lnTo>
                <a:lnTo>
                  <a:pt x="1065" y="174"/>
                </a:lnTo>
                <a:lnTo>
                  <a:pt x="1034" y="254"/>
                </a:lnTo>
                <a:lnTo>
                  <a:pt x="953" y="222"/>
                </a:lnTo>
                <a:lnTo>
                  <a:pt x="985" y="142"/>
                </a:lnTo>
                <a:lnTo>
                  <a:pt x="909" y="112"/>
                </a:lnTo>
                <a:lnTo>
                  <a:pt x="815" y="353"/>
                </a:lnTo>
                <a:close/>
                <a:moveTo>
                  <a:pt x="664" y="353"/>
                </a:moveTo>
                <a:lnTo>
                  <a:pt x="570" y="112"/>
                </a:lnTo>
                <a:lnTo>
                  <a:pt x="495" y="142"/>
                </a:lnTo>
                <a:lnTo>
                  <a:pt x="526" y="222"/>
                </a:lnTo>
                <a:lnTo>
                  <a:pt x="445" y="254"/>
                </a:lnTo>
                <a:lnTo>
                  <a:pt x="414" y="174"/>
                </a:lnTo>
                <a:lnTo>
                  <a:pt x="128" y="286"/>
                </a:lnTo>
                <a:lnTo>
                  <a:pt x="223" y="388"/>
                </a:lnTo>
                <a:lnTo>
                  <a:pt x="222" y="527"/>
                </a:lnTo>
                <a:lnTo>
                  <a:pt x="347" y="478"/>
                </a:lnTo>
                <a:lnTo>
                  <a:pt x="315" y="398"/>
                </a:lnTo>
                <a:lnTo>
                  <a:pt x="396" y="366"/>
                </a:lnTo>
                <a:lnTo>
                  <a:pt x="427" y="446"/>
                </a:lnTo>
                <a:lnTo>
                  <a:pt x="664" y="353"/>
                </a:lnTo>
                <a:close/>
                <a:moveTo>
                  <a:pt x="626" y="831"/>
                </a:moveTo>
                <a:lnTo>
                  <a:pt x="853" y="831"/>
                </a:lnTo>
                <a:lnTo>
                  <a:pt x="739" y="544"/>
                </a:lnTo>
                <a:lnTo>
                  <a:pt x="626" y="831"/>
                </a:lnTo>
                <a:close/>
                <a:moveTo>
                  <a:pt x="86" y="1198"/>
                </a:moveTo>
                <a:lnTo>
                  <a:pt x="432" y="918"/>
                </a:lnTo>
                <a:lnTo>
                  <a:pt x="86" y="918"/>
                </a:lnTo>
                <a:lnTo>
                  <a:pt x="86" y="1198"/>
                </a:lnTo>
                <a:close/>
                <a:moveTo>
                  <a:pt x="1314" y="1245"/>
                </a:moveTo>
                <a:lnTo>
                  <a:pt x="909" y="918"/>
                </a:lnTo>
                <a:lnTo>
                  <a:pt x="783" y="918"/>
                </a:lnTo>
                <a:lnTo>
                  <a:pt x="783" y="1039"/>
                </a:lnTo>
                <a:lnTo>
                  <a:pt x="696" y="1039"/>
                </a:lnTo>
                <a:lnTo>
                  <a:pt x="696" y="918"/>
                </a:lnTo>
                <a:lnTo>
                  <a:pt x="570" y="918"/>
                </a:lnTo>
                <a:lnTo>
                  <a:pt x="166" y="1245"/>
                </a:lnTo>
                <a:lnTo>
                  <a:pt x="696" y="1245"/>
                </a:lnTo>
                <a:lnTo>
                  <a:pt x="696" y="1125"/>
                </a:lnTo>
                <a:lnTo>
                  <a:pt x="783" y="1125"/>
                </a:lnTo>
                <a:lnTo>
                  <a:pt x="783" y="1245"/>
                </a:lnTo>
                <a:lnTo>
                  <a:pt x="1314" y="1245"/>
                </a:lnTo>
                <a:close/>
                <a:moveTo>
                  <a:pt x="1392" y="918"/>
                </a:moveTo>
                <a:lnTo>
                  <a:pt x="1047" y="918"/>
                </a:lnTo>
                <a:lnTo>
                  <a:pt x="1392" y="1198"/>
                </a:lnTo>
                <a:lnTo>
                  <a:pt x="1392" y="91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1677987" y="6518016"/>
            <a:ext cx="776142" cy="679969"/>
          </a:xfrm>
          <a:custGeom>
            <a:avLst/>
            <a:gdLst>
              <a:gd name="T0" fmla="*/ 509 w 2067"/>
              <a:gd name="T1" fmla="*/ 1280 h 1812"/>
              <a:gd name="T2" fmla="*/ 815 w 2067"/>
              <a:gd name="T3" fmla="*/ 1812 h 1812"/>
              <a:gd name="T4" fmla="*/ 1345 w 2067"/>
              <a:gd name="T5" fmla="*/ 1736 h 1812"/>
              <a:gd name="T6" fmla="*/ 1587 w 2067"/>
              <a:gd name="T7" fmla="*/ 1323 h 1812"/>
              <a:gd name="T8" fmla="*/ 1942 w 2067"/>
              <a:gd name="T9" fmla="*/ 1315 h 1812"/>
              <a:gd name="T10" fmla="*/ 2022 w 2067"/>
              <a:gd name="T11" fmla="*/ 1170 h 1812"/>
              <a:gd name="T12" fmla="*/ 1753 w 2067"/>
              <a:gd name="T13" fmla="*/ 844 h 1812"/>
              <a:gd name="T14" fmla="*/ 2017 w 2067"/>
              <a:gd name="T15" fmla="*/ 765 h 1812"/>
              <a:gd name="T16" fmla="*/ 1998 w 2067"/>
              <a:gd name="T17" fmla="*/ 406 h 1812"/>
              <a:gd name="T18" fmla="*/ 1676 w 2067"/>
              <a:gd name="T19" fmla="*/ 457 h 1812"/>
              <a:gd name="T20" fmla="*/ 1307 w 2067"/>
              <a:gd name="T21" fmla="*/ 40 h 1812"/>
              <a:gd name="T22" fmla="*/ 1238 w 2067"/>
              <a:gd name="T23" fmla="*/ 191 h 1812"/>
              <a:gd name="T24" fmla="*/ 1544 w 2067"/>
              <a:gd name="T25" fmla="*/ 466 h 1812"/>
              <a:gd name="T26" fmla="*/ 1630 w 2067"/>
              <a:gd name="T27" fmla="*/ 704 h 1812"/>
              <a:gd name="T28" fmla="*/ 431 w 2067"/>
              <a:gd name="T29" fmla="*/ 785 h 1812"/>
              <a:gd name="T30" fmla="*/ 497 w 2067"/>
              <a:gd name="T31" fmla="*/ 512 h 1812"/>
              <a:gd name="T32" fmla="*/ 773 w 2067"/>
              <a:gd name="T33" fmla="*/ 406 h 1812"/>
              <a:gd name="T34" fmla="*/ 804 w 2067"/>
              <a:gd name="T35" fmla="*/ 79 h 1812"/>
              <a:gd name="T36" fmla="*/ 440 w 2067"/>
              <a:gd name="T37" fmla="*/ 128 h 1812"/>
              <a:gd name="T38" fmla="*/ 377 w 2067"/>
              <a:gd name="T39" fmla="*/ 484 h 1812"/>
              <a:gd name="T40" fmla="*/ 54 w 2067"/>
              <a:gd name="T41" fmla="*/ 436 h 1812"/>
              <a:gd name="T42" fmla="*/ 187 w 2067"/>
              <a:gd name="T43" fmla="*/ 857 h 1812"/>
              <a:gd name="T44" fmla="*/ 334 w 2067"/>
              <a:gd name="T45" fmla="*/ 965 h 1812"/>
              <a:gd name="T46" fmla="*/ 30 w 2067"/>
              <a:gd name="T47" fmla="*/ 1201 h 1812"/>
              <a:gd name="T48" fmla="*/ 316 w 2067"/>
              <a:gd name="T49" fmla="*/ 1397 h 1812"/>
              <a:gd name="T50" fmla="*/ 1919 w 2067"/>
              <a:gd name="T51" fmla="*/ 523 h 1812"/>
              <a:gd name="T52" fmla="*/ 1783 w 2067"/>
              <a:gd name="T53" fmla="*/ 725 h 1812"/>
              <a:gd name="T54" fmla="*/ 1755 w 2067"/>
              <a:gd name="T55" fmla="*/ 1084 h 1812"/>
              <a:gd name="T56" fmla="*/ 1750 w 2067"/>
              <a:gd name="T57" fmla="*/ 1277 h 1812"/>
              <a:gd name="T58" fmla="*/ 1654 w 2067"/>
              <a:gd name="T59" fmla="*/ 1174 h 1812"/>
              <a:gd name="T60" fmla="*/ 1386 w 2067"/>
              <a:gd name="T61" fmla="*/ 329 h 1812"/>
              <a:gd name="T62" fmla="*/ 1522 w 2067"/>
              <a:gd name="T63" fmla="*/ 340 h 1812"/>
              <a:gd name="T64" fmla="*/ 701 w 2067"/>
              <a:gd name="T65" fmla="*/ 154 h 1812"/>
              <a:gd name="T66" fmla="*/ 545 w 2067"/>
              <a:gd name="T67" fmla="*/ 340 h 1812"/>
              <a:gd name="T68" fmla="*/ 210 w 2067"/>
              <a:gd name="T69" fmla="*/ 739 h 1812"/>
              <a:gd name="T70" fmla="*/ 308 w 2067"/>
              <a:gd name="T71" fmla="*/ 589 h 1812"/>
              <a:gd name="T72" fmla="*/ 308 w 2067"/>
              <a:gd name="T73" fmla="*/ 1084 h 1812"/>
              <a:gd name="T74" fmla="*/ 323 w 2067"/>
              <a:gd name="T75" fmla="*/ 1277 h 1812"/>
              <a:gd name="T76" fmla="*/ 1029 w 2067"/>
              <a:gd name="T77" fmla="*/ 412 h 1812"/>
              <a:gd name="T78" fmla="*/ 800 w 2067"/>
              <a:gd name="T79" fmla="*/ 888 h 1812"/>
              <a:gd name="T80" fmla="*/ 1265 w 2067"/>
              <a:gd name="T81" fmla="*/ 1138 h 1812"/>
              <a:gd name="T82" fmla="*/ 1171 w 2067"/>
              <a:gd name="T83" fmla="*/ 619 h 1812"/>
              <a:gd name="T84" fmla="*/ 918 w 2067"/>
              <a:gd name="T85" fmla="*/ 967 h 1812"/>
              <a:gd name="T86" fmla="*/ 962 w 2067"/>
              <a:gd name="T87" fmla="*/ 722 h 1812"/>
              <a:gd name="T88" fmla="*/ 1210 w 2067"/>
              <a:gd name="T89" fmla="*/ 755 h 18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067" h="1812">
                <a:moveTo>
                  <a:pt x="331" y="1397"/>
                </a:moveTo>
                <a:cubicBezTo>
                  <a:pt x="389" y="1393"/>
                  <a:pt x="442" y="1367"/>
                  <a:pt x="480" y="1323"/>
                </a:cubicBezTo>
                <a:cubicBezTo>
                  <a:pt x="491" y="1310"/>
                  <a:pt x="501" y="1296"/>
                  <a:pt x="509" y="1280"/>
                </a:cubicBezTo>
                <a:cubicBezTo>
                  <a:pt x="615" y="1393"/>
                  <a:pt x="756" y="1471"/>
                  <a:pt x="915" y="1497"/>
                </a:cubicBezTo>
                <a:cubicBezTo>
                  <a:pt x="722" y="1736"/>
                  <a:pt x="722" y="1736"/>
                  <a:pt x="722" y="1736"/>
                </a:cubicBezTo>
                <a:cubicBezTo>
                  <a:pt x="815" y="1812"/>
                  <a:pt x="815" y="1812"/>
                  <a:pt x="815" y="1812"/>
                </a:cubicBezTo>
                <a:cubicBezTo>
                  <a:pt x="1033" y="1542"/>
                  <a:pt x="1033" y="1542"/>
                  <a:pt x="1033" y="1542"/>
                </a:cubicBezTo>
                <a:cubicBezTo>
                  <a:pt x="1251" y="1812"/>
                  <a:pt x="1251" y="1812"/>
                  <a:pt x="1251" y="1812"/>
                </a:cubicBezTo>
                <a:cubicBezTo>
                  <a:pt x="1345" y="1736"/>
                  <a:pt x="1345" y="1736"/>
                  <a:pt x="1345" y="1736"/>
                </a:cubicBezTo>
                <a:cubicBezTo>
                  <a:pt x="1151" y="1497"/>
                  <a:pt x="1151" y="1497"/>
                  <a:pt x="1151" y="1497"/>
                </a:cubicBezTo>
                <a:cubicBezTo>
                  <a:pt x="1310" y="1471"/>
                  <a:pt x="1452" y="1393"/>
                  <a:pt x="1558" y="1280"/>
                </a:cubicBezTo>
                <a:cubicBezTo>
                  <a:pt x="1566" y="1296"/>
                  <a:pt x="1575" y="1310"/>
                  <a:pt x="1587" y="1323"/>
                </a:cubicBezTo>
                <a:cubicBezTo>
                  <a:pt x="1625" y="1367"/>
                  <a:pt x="1677" y="1393"/>
                  <a:pt x="1735" y="1397"/>
                </a:cubicBezTo>
                <a:cubicBezTo>
                  <a:pt x="1740" y="1397"/>
                  <a:pt x="1745" y="1397"/>
                  <a:pt x="1750" y="1397"/>
                </a:cubicBezTo>
                <a:cubicBezTo>
                  <a:pt x="1814" y="1397"/>
                  <a:pt x="1880" y="1369"/>
                  <a:pt x="1942" y="1315"/>
                </a:cubicBezTo>
                <a:cubicBezTo>
                  <a:pt x="1988" y="1274"/>
                  <a:pt x="2017" y="1231"/>
                  <a:pt x="2018" y="1229"/>
                </a:cubicBezTo>
                <a:cubicBezTo>
                  <a:pt x="2037" y="1201"/>
                  <a:pt x="2037" y="1201"/>
                  <a:pt x="2037" y="1201"/>
                </a:cubicBezTo>
                <a:cubicBezTo>
                  <a:pt x="2022" y="1170"/>
                  <a:pt x="2022" y="1170"/>
                  <a:pt x="2022" y="1170"/>
                </a:cubicBezTo>
                <a:cubicBezTo>
                  <a:pt x="2018" y="1162"/>
                  <a:pt x="1927" y="970"/>
                  <a:pt x="1763" y="964"/>
                </a:cubicBezTo>
                <a:cubicBezTo>
                  <a:pt x="1753" y="964"/>
                  <a:pt x="1742" y="964"/>
                  <a:pt x="1732" y="965"/>
                </a:cubicBezTo>
                <a:cubicBezTo>
                  <a:pt x="1742" y="926"/>
                  <a:pt x="1749" y="886"/>
                  <a:pt x="1753" y="844"/>
                </a:cubicBezTo>
                <a:cubicBezTo>
                  <a:pt x="1779" y="855"/>
                  <a:pt x="1808" y="861"/>
                  <a:pt x="1837" y="861"/>
                </a:cubicBezTo>
                <a:cubicBezTo>
                  <a:pt x="1851" y="861"/>
                  <a:pt x="1865" y="860"/>
                  <a:pt x="1879" y="857"/>
                </a:cubicBezTo>
                <a:cubicBezTo>
                  <a:pt x="1936" y="846"/>
                  <a:pt x="1985" y="813"/>
                  <a:pt x="2017" y="765"/>
                </a:cubicBezTo>
                <a:cubicBezTo>
                  <a:pt x="2056" y="708"/>
                  <a:pt x="2067" y="632"/>
                  <a:pt x="2049" y="545"/>
                </a:cubicBezTo>
                <a:cubicBezTo>
                  <a:pt x="2036" y="485"/>
                  <a:pt x="2014" y="438"/>
                  <a:pt x="2013" y="436"/>
                </a:cubicBezTo>
                <a:cubicBezTo>
                  <a:pt x="1998" y="406"/>
                  <a:pt x="1998" y="406"/>
                  <a:pt x="1998" y="406"/>
                </a:cubicBezTo>
                <a:cubicBezTo>
                  <a:pt x="1964" y="403"/>
                  <a:pt x="1964" y="403"/>
                  <a:pt x="1964" y="403"/>
                </a:cubicBezTo>
                <a:cubicBezTo>
                  <a:pt x="1956" y="403"/>
                  <a:pt x="1788" y="390"/>
                  <a:pt x="1690" y="484"/>
                </a:cubicBezTo>
                <a:cubicBezTo>
                  <a:pt x="1685" y="475"/>
                  <a:pt x="1681" y="466"/>
                  <a:pt x="1676" y="457"/>
                </a:cubicBezTo>
                <a:cubicBezTo>
                  <a:pt x="1665" y="434"/>
                  <a:pt x="1652" y="411"/>
                  <a:pt x="1637" y="390"/>
                </a:cubicBezTo>
                <a:cubicBezTo>
                  <a:pt x="1691" y="313"/>
                  <a:pt x="1689" y="207"/>
                  <a:pt x="1626" y="128"/>
                </a:cubicBezTo>
                <a:cubicBezTo>
                  <a:pt x="1525" y="0"/>
                  <a:pt x="1316" y="39"/>
                  <a:pt x="1307" y="40"/>
                </a:cubicBezTo>
                <a:cubicBezTo>
                  <a:pt x="1274" y="47"/>
                  <a:pt x="1274" y="47"/>
                  <a:pt x="1274" y="47"/>
                </a:cubicBezTo>
                <a:cubicBezTo>
                  <a:pt x="1262" y="79"/>
                  <a:pt x="1262" y="79"/>
                  <a:pt x="1262" y="79"/>
                </a:cubicBezTo>
                <a:cubicBezTo>
                  <a:pt x="1262" y="81"/>
                  <a:pt x="1244" y="129"/>
                  <a:pt x="1238" y="191"/>
                </a:cubicBezTo>
                <a:cubicBezTo>
                  <a:pt x="1230" y="279"/>
                  <a:pt x="1249" y="353"/>
                  <a:pt x="1294" y="406"/>
                </a:cubicBezTo>
                <a:cubicBezTo>
                  <a:pt x="1337" y="457"/>
                  <a:pt x="1398" y="483"/>
                  <a:pt x="1460" y="483"/>
                </a:cubicBezTo>
                <a:cubicBezTo>
                  <a:pt x="1488" y="483"/>
                  <a:pt x="1517" y="477"/>
                  <a:pt x="1544" y="466"/>
                </a:cubicBezTo>
                <a:cubicBezTo>
                  <a:pt x="1553" y="481"/>
                  <a:pt x="1562" y="496"/>
                  <a:pt x="1570" y="512"/>
                </a:cubicBezTo>
                <a:cubicBezTo>
                  <a:pt x="1594" y="559"/>
                  <a:pt x="1611" y="608"/>
                  <a:pt x="1622" y="659"/>
                </a:cubicBezTo>
                <a:cubicBezTo>
                  <a:pt x="1623" y="675"/>
                  <a:pt x="1626" y="690"/>
                  <a:pt x="1630" y="704"/>
                </a:cubicBezTo>
                <a:cubicBezTo>
                  <a:pt x="1633" y="731"/>
                  <a:pt x="1635" y="758"/>
                  <a:pt x="1635" y="785"/>
                </a:cubicBezTo>
                <a:cubicBezTo>
                  <a:pt x="1635" y="1117"/>
                  <a:pt x="1365" y="1387"/>
                  <a:pt x="1033" y="1387"/>
                </a:cubicBezTo>
                <a:cubicBezTo>
                  <a:pt x="701" y="1387"/>
                  <a:pt x="431" y="1117"/>
                  <a:pt x="431" y="785"/>
                </a:cubicBezTo>
                <a:cubicBezTo>
                  <a:pt x="431" y="758"/>
                  <a:pt x="433" y="731"/>
                  <a:pt x="437" y="704"/>
                </a:cubicBezTo>
                <a:cubicBezTo>
                  <a:pt x="441" y="690"/>
                  <a:pt x="443" y="675"/>
                  <a:pt x="444" y="659"/>
                </a:cubicBezTo>
                <a:cubicBezTo>
                  <a:pt x="455" y="608"/>
                  <a:pt x="473" y="559"/>
                  <a:pt x="497" y="512"/>
                </a:cubicBezTo>
                <a:cubicBezTo>
                  <a:pt x="505" y="496"/>
                  <a:pt x="513" y="481"/>
                  <a:pt x="523" y="466"/>
                </a:cubicBezTo>
                <a:cubicBezTo>
                  <a:pt x="550" y="477"/>
                  <a:pt x="578" y="483"/>
                  <a:pt x="607" y="483"/>
                </a:cubicBezTo>
                <a:cubicBezTo>
                  <a:pt x="668" y="483"/>
                  <a:pt x="730" y="457"/>
                  <a:pt x="773" y="406"/>
                </a:cubicBezTo>
                <a:cubicBezTo>
                  <a:pt x="773" y="406"/>
                  <a:pt x="773" y="406"/>
                  <a:pt x="773" y="406"/>
                </a:cubicBezTo>
                <a:cubicBezTo>
                  <a:pt x="817" y="353"/>
                  <a:pt x="836" y="279"/>
                  <a:pt x="828" y="191"/>
                </a:cubicBezTo>
                <a:cubicBezTo>
                  <a:pt x="822" y="129"/>
                  <a:pt x="805" y="81"/>
                  <a:pt x="804" y="79"/>
                </a:cubicBezTo>
                <a:cubicBezTo>
                  <a:pt x="792" y="47"/>
                  <a:pt x="792" y="47"/>
                  <a:pt x="792" y="47"/>
                </a:cubicBezTo>
                <a:cubicBezTo>
                  <a:pt x="759" y="40"/>
                  <a:pt x="759" y="40"/>
                  <a:pt x="759" y="40"/>
                </a:cubicBezTo>
                <a:cubicBezTo>
                  <a:pt x="750" y="39"/>
                  <a:pt x="541" y="0"/>
                  <a:pt x="440" y="128"/>
                </a:cubicBezTo>
                <a:cubicBezTo>
                  <a:pt x="378" y="207"/>
                  <a:pt x="376" y="313"/>
                  <a:pt x="429" y="390"/>
                </a:cubicBezTo>
                <a:cubicBezTo>
                  <a:pt x="415" y="411"/>
                  <a:pt x="402" y="434"/>
                  <a:pt x="390" y="457"/>
                </a:cubicBezTo>
                <a:cubicBezTo>
                  <a:pt x="385" y="466"/>
                  <a:pt x="381" y="475"/>
                  <a:pt x="377" y="484"/>
                </a:cubicBezTo>
                <a:cubicBezTo>
                  <a:pt x="279" y="390"/>
                  <a:pt x="110" y="403"/>
                  <a:pt x="102" y="403"/>
                </a:cubicBezTo>
                <a:cubicBezTo>
                  <a:pt x="69" y="406"/>
                  <a:pt x="69" y="406"/>
                  <a:pt x="69" y="406"/>
                </a:cubicBezTo>
                <a:cubicBezTo>
                  <a:pt x="54" y="436"/>
                  <a:pt x="54" y="436"/>
                  <a:pt x="54" y="436"/>
                </a:cubicBezTo>
                <a:cubicBezTo>
                  <a:pt x="53" y="438"/>
                  <a:pt x="30" y="485"/>
                  <a:pt x="18" y="545"/>
                </a:cubicBezTo>
                <a:cubicBezTo>
                  <a:pt x="0" y="632"/>
                  <a:pt x="11" y="708"/>
                  <a:pt x="49" y="765"/>
                </a:cubicBezTo>
                <a:cubicBezTo>
                  <a:pt x="81" y="813"/>
                  <a:pt x="130" y="846"/>
                  <a:pt x="187" y="857"/>
                </a:cubicBezTo>
                <a:cubicBezTo>
                  <a:pt x="201" y="860"/>
                  <a:pt x="215" y="861"/>
                  <a:pt x="230" y="861"/>
                </a:cubicBezTo>
                <a:cubicBezTo>
                  <a:pt x="258" y="861"/>
                  <a:pt x="287" y="855"/>
                  <a:pt x="314" y="844"/>
                </a:cubicBezTo>
                <a:cubicBezTo>
                  <a:pt x="317" y="886"/>
                  <a:pt x="324" y="926"/>
                  <a:pt x="334" y="965"/>
                </a:cubicBezTo>
                <a:cubicBezTo>
                  <a:pt x="324" y="964"/>
                  <a:pt x="314" y="964"/>
                  <a:pt x="303" y="964"/>
                </a:cubicBezTo>
                <a:cubicBezTo>
                  <a:pt x="140" y="970"/>
                  <a:pt x="48" y="1162"/>
                  <a:pt x="44" y="1170"/>
                </a:cubicBezTo>
                <a:cubicBezTo>
                  <a:pt x="30" y="1201"/>
                  <a:pt x="30" y="1201"/>
                  <a:pt x="30" y="1201"/>
                </a:cubicBezTo>
                <a:cubicBezTo>
                  <a:pt x="48" y="1229"/>
                  <a:pt x="48" y="1229"/>
                  <a:pt x="48" y="1229"/>
                </a:cubicBezTo>
                <a:cubicBezTo>
                  <a:pt x="50" y="1231"/>
                  <a:pt x="78" y="1274"/>
                  <a:pt x="125" y="1315"/>
                </a:cubicBezTo>
                <a:cubicBezTo>
                  <a:pt x="186" y="1369"/>
                  <a:pt x="252" y="1397"/>
                  <a:pt x="316" y="1397"/>
                </a:cubicBezTo>
                <a:cubicBezTo>
                  <a:pt x="321" y="1397"/>
                  <a:pt x="326" y="1397"/>
                  <a:pt x="331" y="1397"/>
                </a:cubicBezTo>
                <a:close/>
                <a:moveTo>
                  <a:pt x="1758" y="589"/>
                </a:moveTo>
                <a:cubicBezTo>
                  <a:pt x="1791" y="537"/>
                  <a:pt x="1872" y="525"/>
                  <a:pt x="1919" y="523"/>
                </a:cubicBezTo>
                <a:cubicBezTo>
                  <a:pt x="1935" y="572"/>
                  <a:pt x="1951" y="649"/>
                  <a:pt x="1918" y="698"/>
                </a:cubicBezTo>
                <a:cubicBezTo>
                  <a:pt x="1903" y="720"/>
                  <a:pt x="1881" y="734"/>
                  <a:pt x="1856" y="739"/>
                </a:cubicBezTo>
                <a:cubicBezTo>
                  <a:pt x="1831" y="744"/>
                  <a:pt x="1805" y="739"/>
                  <a:pt x="1783" y="725"/>
                </a:cubicBezTo>
                <a:cubicBezTo>
                  <a:pt x="1740" y="695"/>
                  <a:pt x="1729" y="636"/>
                  <a:pt x="1758" y="589"/>
                </a:cubicBezTo>
                <a:close/>
                <a:moveTo>
                  <a:pt x="1654" y="1174"/>
                </a:moveTo>
                <a:cubicBezTo>
                  <a:pt x="1657" y="1123"/>
                  <a:pt x="1701" y="1084"/>
                  <a:pt x="1755" y="1084"/>
                </a:cubicBezTo>
                <a:cubicBezTo>
                  <a:pt x="1756" y="1084"/>
                  <a:pt x="1757" y="1084"/>
                  <a:pt x="1759" y="1084"/>
                </a:cubicBezTo>
                <a:cubicBezTo>
                  <a:pt x="1820" y="1087"/>
                  <a:pt x="1871" y="1151"/>
                  <a:pt x="1896" y="1191"/>
                </a:cubicBezTo>
                <a:cubicBezTo>
                  <a:pt x="1863" y="1228"/>
                  <a:pt x="1807" y="1277"/>
                  <a:pt x="1750" y="1277"/>
                </a:cubicBezTo>
                <a:cubicBezTo>
                  <a:pt x="1748" y="1277"/>
                  <a:pt x="1746" y="1277"/>
                  <a:pt x="1744" y="1277"/>
                </a:cubicBezTo>
                <a:cubicBezTo>
                  <a:pt x="1718" y="1275"/>
                  <a:pt x="1694" y="1264"/>
                  <a:pt x="1677" y="1244"/>
                </a:cubicBezTo>
                <a:cubicBezTo>
                  <a:pt x="1660" y="1225"/>
                  <a:pt x="1652" y="1200"/>
                  <a:pt x="1654" y="1174"/>
                </a:cubicBezTo>
                <a:close/>
                <a:moveTo>
                  <a:pt x="1522" y="340"/>
                </a:moveTo>
                <a:cubicBezTo>
                  <a:pt x="1481" y="374"/>
                  <a:pt x="1420" y="369"/>
                  <a:pt x="1386" y="329"/>
                </a:cubicBezTo>
                <a:cubicBezTo>
                  <a:pt x="1386" y="329"/>
                  <a:pt x="1386" y="329"/>
                  <a:pt x="1386" y="329"/>
                </a:cubicBezTo>
                <a:cubicBezTo>
                  <a:pt x="1347" y="283"/>
                  <a:pt x="1354" y="205"/>
                  <a:pt x="1365" y="154"/>
                </a:cubicBezTo>
                <a:cubicBezTo>
                  <a:pt x="1412" y="151"/>
                  <a:pt x="1494" y="154"/>
                  <a:pt x="1532" y="202"/>
                </a:cubicBezTo>
                <a:cubicBezTo>
                  <a:pt x="1566" y="246"/>
                  <a:pt x="1562" y="306"/>
                  <a:pt x="1522" y="340"/>
                </a:cubicBezTo>
                <a:close/>
                <a:moveTo>
                  <a:pt x="534" y="202"/>
                </a:moveTo>
                <a:cubicBezTo>
                  <a:pt x="566" y="162"/>
                  <a:pt x="628" y="154"/>
                  <a:pt x="675" y="154"/>
                </a:cubicBezTo>
                <a:cubicBezTo>
                  <a:pt x="684" y="154"/>
                  <a:pt x="693" y="154"/>
                  <a:pt x="701" y="154"/>
                </a:cubicBezTo>
                <a:cubicBezTo>
                  <a:pt x="712" y="204"/>
                  <a:pt x="719" y="283"/>
                  <a:pt x="681" y="329"/>
                </a:cubicBezTo>
                <a:cubicBezTo>
                  <a:pt x="681" y="329"/>
                  <a:pt x="681" y="329"/>
                  <a:pt x="681" y="329"/>
                </a:cubicBezTo>
                <a:cubicBezTo>
                  <a:pt x="646" y="369"/>
                  <a:pt x="585" y="374"/>
                  <a:pt x="545" y="340"/>
                </a:cubicBezTo>
                <a:cubicBezTo>
                  <a:pt x="504" y="306"/>
                  <a:pt x="500" y="246"/>
                  <a:pt x="534" y="202"/>
                </a:cubicBezTo>
                <a:close/>
                <a:moveTo>
                  <a:pt x="283" y="725"/>
                </a:moveTo>
                <a:cubicBezTo>
                  <a:pt x="262" y="739"/>
                  <a:pt x="236" y="744"/>
                  <a:pt x="210" y="739"/>
                </a:cubicBezTo>
                <a:cubicBezTo>
                  <a:pt x="185" y="734"/>
                  <a:pt x="163" y="720"/>
                  <a:pt x="149" y="698"/>
                </a:cubicBezTo>
                <a:cubicBezTo>
                  <a:pt x="116" y="649"/>
                  <a:pt x="131" y="571"/>
                  <a:pt x="148" y="523"/>
                </a:cubicBezTo>
                <a:cubicBezTo>
                  <a:pt x="199" y="525"/>
                  <a:pt x="277" y="539"/>
                  <a:pt x="308" y="589"/>
                </a:cubicBezTo>
                <a:cubicBezTo>
                  <a:pt x="338" y="636"/>
                  <a:pt x="326" y="695"/>
                  <a:pt x="283" y="725"/>
                </a:cubicBezTo>
                <a:close/>
                <a:moveTo>
                  <a:pt x="170" y="1190"/>
                </a:moveTo>
                <a:cubicBezTo>
                  <a:pt x="198" y="1147"/>
                  <a:pt x="249" y="1087"/>
                  <a:pt x="308" y="1084"/>
                </a:cubicBezTo>
                <a:cubicBezTo>
                  <a:pt x="363" y="1082"/>
                  <a:pt x="409" y="1122"/>
                  <a:pt x="413" y="1174"/>
                </a:cubicBezTo>
                <a:cubicBezTo>
                  <a:pt x="414" y="1200"/>
                  <a:pt x="406" y="1225"/>
                  <a:pt x="389" y="1244"/>
                </a:cubicBezTo>
                <a:cubicBezTo>
                  <a:pt x="372" y="1264"/>
                  <a:pt x="349" y="1275"/>
                  <a:pt x="323" y="1277"/>
                </a:cubicBezTo>
                <a:cubicBezTo>
                  <a:pt x="263" y="1281"/>
                  <a:pt x="204" y="1229"/>
                  <a:pt x="170" y="1190"/>
                </a:cubicBezTo>
                <a:close/>
                <a:moveTo>
                  <a:pt x="1171" y="619"/>
                </a:moveTo>
                <a:cubicBezTo>
                  <a:pt x="1029" y="412"/>
                  <a:pt x="1029" y="412"/>
                  <a:pt x="1029" y="412"/>
                </a:cubicBezTo>
                <a:cubicBezTo>
                  <a:pt x="888" y="619"/>
                  <a:pt x="888" y="619"/>
                  <a:pt x="888" y="619"/>
                </a:cubicBezTo>
                <a:cubicBezTo>
                  <a:pt x="648" y="690"/>
                  <a:pt x="648" y="690"/>
                  <a:pt x="648" y="690"/>
                </a:cubicBezTo>
                <a:cubicBezTo>
                  <a:pt x="800" y="888"/>
                  <a:pt x="800" y="888"/>
                  <a:pt x="800" y="888"/>
                </a:cubicBezTo>
                <a:cubicBezTo>
                  <a:pt x="793" y="1138"/>
                  <a:pt x="793" y="1138"/>
                  <a:pt x="793" y="1138"/>
                </a:cubicBezTo>
                <a:cubicBezTo>
                  <a:pt x="1029" y="1055"/>
                  <a:pt x="1029" y="1055"/>
                  <a:pt x="1029" y="1055"/>
                </a:cubicBezTo>
                <a:cubicBezTo>
                  <a:pt x="1265" y="1138"/>
                  <a:pt x="1265" y="1138"/>
                  <a:pt x="1265" y="1138"/>
                </a:cubicBezTo>
                <a:cubicBezTo>
                  <a:pt x="1259" y="888"/>
                  <a:pt x="1259" y="888"/>
                  <a:pt x="1259" y="888"/>
                </a:cubicBezTo>
                <a:cubicBezTo>
                  <a:pt x="1411" y="690"/>
                  <a:pt x="1411" y="690"/>
                  <a:pt x="1411" y="690"/>
                </a:cubicBezTo>
                <a:lnTo>
                  <a:pt x="1171" y="619"/>
                </a:lnTo>
                <a:close/>
                <a:moveTo>
                  <a:pt x="1141" y="967"/>
                </a:moveTo>
                <a:cubicBezTo>
                  <a:pt x="1029" y="928"/>
                  <a:pt x="1029" y="928"/>
                  <a:pt x="1029" y="928"/>
                </a:cubicBezTo>
                <a:cubicBezTo>
                  <a:pt x="918" y="967"/>
                  <a:pt x="918" y="967"/>
                  <a:pt x="918" y="967"/>
                </a:cubicBezTo>
                <a:cubicBezTo>
                  <a:pt x="921" y="849"/>
                  <a:pt x="921" y="849"/>
                  <a:pt x="921" y="849"/>
                </a:cubicBezTo>
                <a:cubicBezTo>
                  <a:pt x="849" y="755"/>
                  <a:pt x="849" y="755"/>
                  <a:pt x="849" y="755"/>
                </a:cubicBezTo>
                <a:cubicBezTo>
                  <a:pt x="962" y="722"/>
                  <a:pt x="962" y="722"/>
                  <a:pt x="962" y="722"/>
                </a:cubicBezTo>
                <a:cubicBezTo>
                  <a:pt x="1029" y="624"/>
                  <a:pt x="1029" y="624"/>
                  <a:pt x="1029" y="624"/>
                </a:cubicBezTo>
                <a:cubicBezTo>
                  <a:pt x="1096" y="722"/>
                  <a:pt x="1096" y="722"/>
                  <a:pt x="1096" y="722"/>
                </a:cubicBezTo>
                <a:cubicBezTo>
                  <a:pt x="1210" y="755"/>
                  <a:pt x="1210" y="755"/>
                  <a:pt x="1210" y="755"/>
                </a:cubicBezTo>
                <a:cubicBezTo>
                  <a:pt x="1138" y="849"/>
                  <a:pt x="1138" y="849"/>
                  <a:pt x="1138" y="849"/>
                </a:cubicBezTo>
                <a:lnTo>
                  <a:pt x="1141" y="96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1790276" y="8345309"/>
            <a:ext cx="551565" cy="768864"/>
          </a:xfrm>
          <a:custGeom>
            <a:avLst/>
            <a:gdLst>
              <a:gd name="T0" fmla="*/ 290 w 1468"/>
              <a:gd name="T1" fmla="*/ 1809 h 2048"/>
              <a:gd name="T2" fmla="*/ 734 w 1468"/>
              <a:gd name="T3" fmla="*/ 2048 h 2048"/>
              <a:gd name="T4" fmla="*/ 1178 w 1468"/>
              <a:gd name="T5" fmla="*/ 1809 h 2048"/>
              <a:gd name="T6" fmla="*/ 1468 w 1468"/>
              <a:gd name="T7" fmla="*/ 734 h 2048"/>
              <a:gd name="T8" fmla="*/ 0 w 1468"/>
              <a:gd name="T9" fmla="*/ 734 h 2048"/>
              <a:gd name="T10" fmla="*/ 734 w 1468"/>
              <a:gd name="T11" fmla="*/ 1928 h 2048"/>
              <a:gd name="T12" fmla="*/ 935 w 1468"/>
              <a:gd name="T13" fmla="*/ 1809 h 2048"/>
              <a:gd name="T14" fmla="*/ 1058 w 1468"/>
              <a:gd name="T15" fmla="*/ 1689 h 2048"/>
              <a:gd name="T16" fmla="*/ 410 w 1468"/>
              <a:gd name="T17" fmla="*/ 1553 h 2048"/>
              <a:gd name="T18" fmla="*/ 1058 w 1468"/>
              <a:gd name="T19" fmla="*/ 1689 h 2048"/>
              <a:gd name="T20" fmla="*/ 465 w 1468"/>
              <a:gd name="T21" fmla="*/ 806 h 2048"/>
              <a:gd name="T22" fmla="*/ 376 w 1468"/>
              <a:gd name="T23" fmla="*/ 704 h 2048"/>
              <a:gd name="T24" fmla="*/ 555 w 1468"/>
              <a:gd name="T25" fmla="*/ 704 h 2048"/>
              <a:gd name="T26" fmla="*/ 675 w 1468"/>
              <a:gd name="T27" fmla="*/ 1433 h 2048"/>
              <a:gd name="T28" fmla="*/ 794 w 1468"/>
              <a:gd name="T29" fmla="*/ 926 h 2048"/>
              <a:gd name="T30" fmla="*/ 675 w 1468"/>
              <a:gd name="T31" fmla="*/ 1433 h 2048"/>
              <a:gd name="T32" fmla="*/ 1348 w 1468"/>
              <a:gd name="T33" fmla="*/ 734 h 2048"/>
              <a:gd name="T34" fmla="*/ 1058 w 1468"/>
              <a:gd name="T35" fmla="*/ 1256 h 2048"/>
              <a:gd name="T36" fmla="*/ 914 w 1468"/>
              <a:gd name="T37" fmla="*/ 1433 h 2048"/>
              <a:gd name="T38" fmla="*/ 1003 w 1468"/>
              <a:gd name="T39" fmla="*/ 926 h 2048"/>
              <a:gd name="T40" fmla="*/ 1212 w 1468"/>
              <a:gd name="T41" fmla="*/ 704 h 2048"/>
              <a:gd name="T42" fmla="*/ 794 w 1468"/>
              <a:gd name="T43" fmla="*/ 704 h 2048"/>
              <a:gd name="T44" fmla="*/ 675 w 1468"/>
              <a:gd name="T45" fmla="*/ 806 h 2048"/>
              <a:gd name="T46" fmla="*/ 465 w 1468"/>
              <a:gd name="T47" fmla="*/ 495 h 2048"/>
              <a:gd name="T48" fmla="*/ 256 w 1468"/>
              <a:gd name="T49" fmla="*/ 717 h 2048"/>
              <a:gd name="T50" fmla="*/ 555 w 1468"/>
              <a:gd name="T51" fmla="*/ 926 h 2048"/>
              <a:gd name="T52" fmla="*/ 410 w 1468"/>
              <a:gd name="T53" fmla="*/ 1433 h 2048"/>
              <a:gd name="T54" fmla="*/ 384 w 1468"/>
              <a:gd name="T55" fmla="*/ 1239 h 2048"/>
              <a:gd name="T56" fmla="*/ 734 w 1468"/>
              <a:gd name="T57" fmla="*/ 120 h 2048"/>
              <a:gd name="T58" fmla="*/ 914 w 1468"/>
              <a:gd name="T59" fmla="*/ 704 h 2048"/>
              <a:gd name="T60" fmla="*/ 1092 w 1468"/>
              <a:gd name="T61" fmla="*/ 704 h 2048"/>
              <a:gd name="T62" fmla="*/ 1003 w 1468"/>
              <a:gd name="T63" fmla="*/ 806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68" h="2048">
                <a:moveTo>
                  <a:pt x="290" y="1318"/>
                </a:moveTo>
                <a:cubicBezTo>
                  <a:pt x="290" y="1809"/>
                  <a:pt x="290" y="1809"/>
                  <a:pt x="290" y="1809"/>
                </a:cubicBezTo>
                <a:cubicBezTo>
                  <a:pt x="402" y="1809"/>
                  <a:pt x="402" y="1809"/>
                  <a:pt x="402" y="1809"/>
                </a:cubicBezTo>
                <a:cubicBezTo>
                  <a:pt x="449" y="1948"/>
                  <a:pt x="580" y="2048"/>
                  <a:pt x="734" y="2048"/>
                </a:cubicBezTo>
                <a:cubicBezTo>
                  <a:pt x="888" y="2048"/>
                  <a:pt x="1019" y="1948"/>
                  <a:pt x="1066" y="1809"/>
                </a:cubicBezTo>
                <a:cubicBezTo>
                  <a:pt x="1178" y="1809"/>
                  <a:pt x="1178" y="1809"/>
                  <a:pt x="1178" y="1809"/>
                </a:cubicBezTo>
                <a:cubicBezTo>
                  <a:pt x="1178" y="1318"/>
                  <a:pt x="1178" y="1318"/>
                  <a:pt x="1178" y="1318"/>
                </a:cubicBezTo>
                <a:cubicBezTo>
                  <a:pt x="1360" y="1180"/>
                  <a:pt x="1468" y="964"/>
                  <a:pt x="1468" y="734"/>
                </a:cubicBezTo>
                <a:cubicBezTo>
                  <a:pt x="1468" y="329"/>
                  <a:pt x="1139" y="0"/>
                  <a:pt x="734" y="0"/>
                </a:cubicBezTo>
                <a:cubicBezTo>
                  <a:pt x="329" y="0"/>
                  <a:pt x="0" y="329"/>
                  <a:pt x="0" y="734"/>
                </a:cubicBezTo>
                <a:cubicBezTo>
                  <a:pt x="0" y="964"/>
                  <a:pt x="108" y="1180"/>
                  <a:pt x="290" y="1318"/>
                </a:cubicBezTo>
                <a:close/>
                <a:moveTo>
                  <a:pt x="734" y="1928"/>
                </a:moveTo>
                <a:cubicBezTo>
                  <a:pt x="648" y="1928"/>
                  <a:pt x="572" y="1880"/>
                  <a:pt x="533" y="1809"/>
                </a:cubicBezTo>
                <a:cubicBezTo>
                  <a:pt x="935" y="1809"/>
                  <a:pt x="935" y="1809"/>
                  <a:pt x="935" y="1809"/>
                </a:cubicBezTo>
                <a:cubicBezTo>
                  <a:pt x="896" y="1880"/>
                  <a:pt x="821" y="1928"/>
                  <a:pt x="734" y="1928"/>
                </a:cubicBezTo>
                <a:close/>
                <a:moveTo>
                  <a:pt x="1058" y="1689"/>
                </a:moveTo>
                <a:cubicBezTo>
                  <a:pt x="410" y="1689"/>
                  <a:pt x="410" y="1689"/>
                  <a:pt x="410" y="1689"/>
                </a:cubicBezTo>
                <a:cubicBezTo>
                  <a:pt x="410" y="1553"/>
                  <a:pt x="410" y="1553"/>
                  <a:pt x="410" y="1553"/>
                </a:cubicBezTo>
                <a:cubicBezTo>
                  <a:pt x="1058" y="1553"/>
                  <a:pt x="1058" y="1553"/>
                  <a:pt x="1058" y="1553"/>
                </a:cubicBezTo>
                <a:lnTo>
                  <a:pt x="1058" y="1689"/>
                </a:lnTo>
                <a:close/>
                <a:moveTo>
                  <a:pt x="555" y="806"/>
                </a:moveTo>
                <a:cubicBezTo>
                  <a:pt x="465" y="806"/>
                  <a:pt x="465" y="806"/>
                  <a:pt x="465" y="806"/>
                </a:cubicBezTo>
                <a:cubicBezTo>
                  <a:pt x="416" y="806"/>
                  <a:pt x="376" y="766"/>
                  <a:pt x="376" y="717"/>
                </a:cubicBezTo>
                <a:cubicBezTo>
                  <a:pt x="376" y="704"/>
                  <a:pt x="376" y="704"/>
                  <a:pt x="376" y="704"/>
                </a:cubicBezTo>
                <a:cubicBezTo>
                  <a:pt x="376" y="655"/>
                  <a:pt x="416" y="615"/>
                  <a:pt x="465" y="615"/>
                </a:cubicBezTo>
                <a:cubicBezTo>
                  <a:pt x="515" y="615"/>
                  <a:pt x="555" y="655"/>
                  <a:pt x="555" y="704"/>
                </a:cubicBezTo>
                <a:lnTo>
                  <a:pt x="555" y="806"/>
                </a:lnTo>
                <a:close/>
                <a:moveTo>
                  <a:pt x="675" y="1433"/>
                </a:moveTo>
                <a:cubicBezTo>
                  <a:pt x="675" y="926"/>
                  <a:pt x="675" y="926"/>
                  <a:pt x="675" y="926"/>
                </a:cubicBezTo>
                <a:cubicBezTo>
                  <a:pt x="794" y="926"/>
                  <a:pt x="794" y="926"/>
                  <a:pt x="794" y="926"/>
                </a:cubicBezTo>
                <a:cubicBezTo>
                  <a:pt x="794" y="1433"/>
                  <a:pt x="794" y="1433"/>
                  <a:pt x="794" y="1433"/>
                </a:cubicBezTo>
                <a:lnTo>
                  <a:pt x="675" y="1433"/>
                </a:lnTo>
                <a:close/>
                <a:moveTo>
                  <a:pt x="734" y="120"/>
                </a:moveTo>
                <a:cubicBezTo>
                  <a:pt x="1073" y="120"/>
                  <a:pt x="1348" y="395"/>
                  <a:pt x="1348" y="734"/>
                </a:cubicBezTo>
                <a:cubicBezTo>
                  <a:pt x="1348" y="935"/>
                  <a:pt x="1249" y="1124"/>
                  <a:pt x="1084" y="1239"/>
                </a:cubicBezTo>
                <a:cubicBezTo>
                  <a:pt x="1058" y="1256"/>
                  <a:pt x="1058" y="1256"/>
                  <a:pt x="1058" y="1256"/>
                </a:cubicBezTo>
                <a:cubicBezTo>
                  <a:pt x="1058" y="1433"/>
                  <a:pt x="1058" y="1433"/>
                  <a:pt x="1058" y="1433"/>
                </a:cubicBezTo>
                <a:cubicBezTo>
                  <a:pt x="914" y="1433"/>
                  <a:pt x="914" y="1433"/>
                  <a:pt x="914" y="1433"/>
                </a:cubicBezTo>
                <a:cubicBezTo>
                  <a:pt x="914" y="926"/>
                  <a:pt x="914" y="926"/>
                  <a:pt x="914" y="926"/>
                </a:cubicBezTo>
                <a:cubicBezTo>
                  <a:pt x="1003" y="926"/>
                  <a:pt x="1003" y="926"/>
                  <a:pt x="1003" y="926"/>
                </a:cubicBezTo>
                <a:cubicBezTo>
                  <a:pt x="1118" y="926"/>
                  <a:pt x="1212" y="832"/>
                  <a:pt x="1212" y="717"/>
                </a:cubicBezTo>
                <a:cubicBezTo>
                  <a:pt x="1212" y="704"/>
                  <a:pt x="1212" y="704"/>
                  <a:pt x="1212" y="704"/>
                </a:cubicBezTo>
                <a:cubicBezTo>
                  <a:pt x="1212" y="589"/>
                  <a:pt x="1118" y="495"/>
                  <a:pt x="1003" y="495"/>
                </a:cubicBezTo>
                <a:cubicBezTo>
                  <a:pt x="888" y="495"/>
                  <a:pt x="794" y="589"/>
                  <a:pt x="794" y="704"/>
                </a:cubicBezTo>
                <a:cubicBezTo>
                  <a:pt x="794" y="806"/>
                  <a:pt x="794" y="806"/>
                  <a:pt x="794" y="806"/>
                </a:cubicBezTo>
                <a:cubicBezTo>
                  <a:pt x="675" y="806"/>
                  <a:pt x="675" y="806"/>
                  <a:pt x="675" y="806"/>
                </a:cubicBezTo>
                <a:cubicBezTo>
                  <a:pt x="675" y="704"/>
                  <a:pt x="675" y="704"/>
                  <a:pt x="675" y="704"/>
                </a:cubicBezTo>
                <a:cubicBezTo>
                  <a:pt x="675" y="589"/>
                  <a:pt x="581" y="495"/>
                  <a:pt x="465" y="495"/>
                </a:cubicBezTo>
                <a:cubicBezTo>
                  <a:pt x="350" y="495"/>
                  <a:pt x="256" y="589"/>
                  <a:pt x="256" y="704"/>
                </a:cubicBezTo>
                <a:cubicBezTo>
                  <a:pt x="256" y="717"/>
                  <a:pt x="256" y="717"/>
                  <a:pt x="256" y="717"/>
                </a:cubicBezTo>
                <a:cubicBezTo>
                  <a:pt x="256" y="832"/>
                  <a:pt x="350" y="926"/>
                  <a:pt x="465" y="926"/>
                </a:cubicBezTo>
                <a:cubicBezTo>
                  <a:pt x="555" y="926"/>
                  <a:pt x="555" y="926"/>
                  <a:pt x="555" y="926"/>
                </a:cubicBezTo>
                <a:cubicBezTo>
                  <a:pt x="555" y="1433"/>
                  <a:pt x="555" y="1433"/>
                  <a:pt x="555" y="1433"/>
                </a:cubicBezTo>
                <a:cubicBezTo>
                  <a:pt x="410" y="1433"/>
                  <a:pt x="410" y="1433"/>
                  <a:pt x="410" y="1433"/>
                </a:cubicBezTo>
                <a:cubicBezTo>
                  <a:pt x="410" y="1256"/>
                  <a:pt x="410" y="1256"/>
                  <a:pt x="410" y="1256"/>
                </a:cubicBezTo>
                <a:cubicBezTo>
                  <a:pt x="384" y="1239"/>
                  <a:pt x="384" y="1239"/>
                  <a:pt x="384" y="1239"/>
                </a:cubicBezTo>
                <a:cubicBezTo>
                  <a:pt x="219" y="1124"/>
                  <a:pt x="120" y="935"/>
                  <a:pt x="120" y="734"/>
                </a:cubicBezTo>
                <a:cubicBezTo>
                  <a:pt x="120" y="395"/>
                  <a:pt x="396" y="120"/>
                  <a:pt x="734" y="120"/>
                </a:cubicBezTo>
                <a:close/>
                <a:moveTo>
                  <a:pt x="914" y="806"/>
                </a:moveTo>
                <a:cubicBezTo>
                  <a:pt x="914" y="704"/>
                  <a:pt x="914" y="704"/>
                  <a:pt x="914" y="704"/>
                </a:cubicBezTo>
                <a:cubicBezTo>
                  <a:pt x="914" y="655"/>
                  <a:pt x="954" y="615"/>
                  <a:pt x="1003" y="615"/>
                </a:cubicBezTo>
                <a:cubicBezTo>
                  <a:pt x="1052" y="615"/>
                  <a:pt x="1092" y="655"/>
                  <a:pt x="1092" y="704"/>
                </a:cubicBezTo>
                <a:cubicBezTo>
                  <a:pt x="1092" y="717"/>
                  <a:pt x="1092" y="717"/>
                  <a:pt x="1092" y="717"/>
                </a:cubicBezTo>
                <a:cubicBezTo>
                  <a:pt x="1092" y="766"/>
                  <a:pt x="1052" y="806"/>
                  <a:pt x="1003" y="806"/>
                </a:cubicBezTo>
                <a:lnTo>
                  <a:pt x="914" y="8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757005" y="2730085"/>
            <a:ext cx="618106" cy="768864"/>
          </a:xfrm>
          <a:custGeom>
            <a:avLst/>
            <a:gdLst>
              <a:gd name="T0" fmla="*/ 241 w 1646"/>
              <a:gd name="T1" fmla="*/ 1406 h 2048"/>
              <a:gd name="T2" fmla="*/ 420 w 1646"/>
              <a:gd name="T3" fmla="*/ 2048 h 2048"/>
              <a:gd name="T4" fmla="*/ 1227 w 1646"/>
              <a:gd name="T5" fmla="*/ 2048 h 2048"/>
              <a:gd name="T6" fmla="*/ 1405 w 1646"/>
              <a:gd name="T7" fmla="*/ 1406 h 2048"/>
              <a:gd name="T8" fmla="*/ 1646 w 1646"/>
              <a:gd name="T9" fmla="*/ 824 h 2048"/>
              <a:gd name="T10" fmla="*/ 1507 w 1646"/>
              <a:gd name="T11" fmla="*/ 486 h 2048"/>
              <a:gd name="T12" fmla="*/ 1161 w 1646"/>
              <a:gd name="T13" fmla="*/ 140 h 2048"/>
              <a:gd name="T14" fmla="*/ 1068 w 1646"/>
              <a:gd name="T15" fmla="*/ 102 h 2048"/>
              <a:gd name="T16" fmla="*/ 542 w 1646"/>
              <a:gd name="T17" fmla="*/ 145 h 2048"/>
              <a:gd name="T18" fmla="*/ 140 w 1646"/>
              <a:gd name="T19" fmla="*/ 486 h 2048"/>
              <a:gd name="T20" fmla="*/ 0 w 1646"/>
              <a:gd name="T21" fmla="*/ 824 h 2048"/>
              <a:gd name="T22" fmla="*/ 486 w 1646"/>
              <a:gd name="T23" fmla="*/ 1386 h 2048"/>
              <a:gd name="T24" fmla="*/ 327 w 1646"/>
              <a:gd name="T25" fmla="*/ 1001 h 2048"/>
              <a:gd name="T26" fmla="*/ 486 w 1646"/>
              <a:gd name="T27" fmla="*/ 1224 h 2048"/>
              <a:gd name="T28" fmla="*/ 488 w 1646"/>
              <a:gd name="T29" fmla="*/ 1386 h 2048"/>
              <a:gd name="T30" fmla="*/ 1106 w 1646"/>
              <a:gd name="T31" fmla="*/ 1872 h 2048"/>
              <a:gd name="T32" fmla="*/ 541 w 1646"/>
              <a:gd name="T33" fmla="*/ 1872 h 2048"/>
              <a:gd name="T34" fmla="*/ 542 w 1646"/>
              <a:gd name="T35" fmla="*/ 1502 h 2048"/>
              <a:gd name="T36" fmla="*/ 1104 w 1646"/>
              <a:gd name="T37" fmla="*/ 1502 h 2048"/>
              <a:gd name="T38" fmla="*/ 1106 w 1646"/>
              <a:gd name="T39" fmla="*/ 1872 h 2048"/>
              <a:gd name="T40" fmla="*/ 598 w 1646"/>
              <a:gd name="T41" fmla="*/ 1296 h 2048"/>
              <a:gd name="T42" fmla="*/ 868 w 1646"/>
              <a:gd name="T43" fmla="*/ 1345 h 2048"/>
              <a:gd name="T44" fmla="*/ 984 w 1646"/>
              <a:gd name="T45" fmla="*/ 1459 h 2048"/>
              <a:gd name="T46" fmla="*/ 598 w 1646"/>
              <a:gd name="T47" fmla="*/ 1300 h 2048"/>
              <a:gd name="T48" fmla="*/ 1161 w 1646"/>
              <a:gd name="T49" fmla="*/ 1387 h 2048"/>
              <a:gd name="T50" fmla="*/ 998 w 1646"/>
              <a:gd name="T51" fmla="*/ 1317 h 2048"/>
              <a:gd name="T52" fmla="*/ 1300 w 1646"/>
              <a:gd name="T53" fmla="*/ 1170 h 2048"/>
              <a:gd name="T54" fmla="*/ 1320 w 1646"/>
              <a:gd name="T55" fmla="*/ 1320 h 2048"/>
              <a:gd name="T56" fmla="*/ 1526 w 1646"/>
              <a:gd name="T57" fmla="*/ 824 h 2048"/>
              <a:gd name="T58" fmla="*/ 1296 w 1646"/>
              <a:gd name="T59" fmla="*/ 1049 h 2048"/>
              <a:gd name="T60" fmla="*/ 1345 w 1646"/>
              <a:gd name="T61" fmla="*/ 779 h 2048"/>
              <a:gd name="T62" fmla="*/ 1459 w 1646"/>
              <a:gd name="T63" fmla="*/ 663 h 2048"/>
              <a:gd name="T64" fmla="*/ 1320 w 1646"/>
              <a:gd name="T65" fmla="*/ 327 h 2048"/>
              <a:gd name="T66" fmla="*/ 1320 w 1646"/>
              <a:gd name="T67" fmla="*/ 646 h 2048"/>
              <a:gd name="T68" fmla="*/ 1161 w 1646"/>
              <a:gd name="T69" fmla="*/ 424 h 2048"/>
              <a:gd name="T70" fmla="*/ 1159 w 1646"/>
              <a:gd name="T71" fmla="*/ 261 h 2048"/>
              <a:gd name="T72" fmla="*/ 1226 w 1646"/>
              <a:gd name="T73" fmla="*/ 824 h 2048"/>
              <a:gd name="T74" fmla="*/ 420 w 1646"/>
              <a:gd name="T75" fmla="*/ 824 h 2048"/>
              <a:gd name="T76" fmla="*/ 1226 w 1646"/>
              <a:gd name="T77" fmla="*/ 824 h 2048"/>
              <a:gd name="T78" fmla="*/ 825 w 1646"/>
              <a:gd name="T79" fmla="*/ 121 h 2048"/>
              <a:gd name="T80" fmla="*/ 1049 w 1646"/>
              <a:gd name="T81" fmla="*/ 351 h 2048"/>
              <a:gd name="T82" fmla="*/ 779 w 1646"/>
              <a:gd name="T83" fmla="*/ 302 h 2048"/>
              <a:gd name="T84" fmla="*/ 663 w 1646"/>
              <a:gd name="T85" fmla="*/ 188 h 2048"/>
              <a:gd name="T86" fmla="*/ 327 w 1646"/>
              <a:gd name="T87" fmla="*/ 327 h 2048"/>
              <a:gd name="T88" fmla="*/ 646 w 1646"/>
              <a:gd name="T89" fmla="*/ 327 h 2048"/>
              <a:gd name="T90" fmla="*/ 423 w 1646"/>
              <a:gd name="T91" fmla="*/ 486 h 2048"/>
              <a:gd name="T92" fmla="*/ 260 w 1646"/>
              <a:gd name="T93" fmla="*/ 488 h 2048"/>
              <a:gd name="T94" fmla="*/ 327 w 1646"/>
              <a:gd name="T95" fmla="*/ 327 h 2048"/>
              <a:gd name="T96" fmla="*/ 351 w 1646"/>
              <a:gd name="T97" fmla="*/ 598 h 2048"/>
              <a:gd name="T98" fmla="*/ 302 w 1646"/>
              <a:gd name="T99" fmla="*/ 868 h 2048"/>
              <a:gd name="T100" fmla="*/ 188 w 1646"/>
              <a:gd name="T101" fmla="*/ 984 h 2048"/>
              <a:gd name="T102" fmla="*/ 346 w 1646"/>
              <a:gd name="T103" fmla="*/ 598 h 2048"/>
              <a:gd name="T104" fmla="*/ 899 w 1646"/>
              <a:gd name="T105" fmla="*/ 643 h 2048"/>
              <a:gd name="T106" fmla="*/ 777 w 1646"/>
              <a:gd name="T107" fmla="*/ 1004 h 2048"/>
              <a:gd name="T108" fmla="*/ 715 w 1646"/>
              <a:gd name="T109" fmla="*/ 735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46" h="2048">
                <a:moveTo>
                  <a:pt x="145" y="1105"/>
                </a:moveTo>
                <a:cubicBezTo>
                  <a:pt x="127" y="1211"/>
                  <a:pt x="159" y="1324"/>
                  <a:pt x="241" y="1406"/>
                </a:cubicBezTo>
                <a:cubicBezTo>
                  <a:pt x="292" y="1456"/>
                  <a:pt x="355" y="1488"/>
                  <a:pt x="420" y="1501"/>
                </a:cubicBezTo>
                <a:cubicBezTo>
                  <a:pt x="420" y="2048"/>
                  <a:pt x="420" y="2048"/>
                  <a:pt x="420" y="2048"/>
                </a:cubicBezTo>
                <a:cubicBezTo>
                  <a:pt x="823" y="1891"/>
                  <a:pt x="823" y="1891"/>
                  <a:pt x="823" y="1891"/>
                </a:cubicBezTo>
                <a:cubicBezTo>
                  <a:pt x="1227" y="2048"/>
                  <a:pt x="1227" y="2048"/>
                  <a:pt x="1227" y="2048"/>
                </a:cubicBezTo>
                <a:cubicBezTo>
                  <a:pt x="1227" y="1501"/>
                  <a:pt x="1227" y="1501"/>
                  <a:pt x="1227" y="1501"/>
                </a:cubicBezTo>
                <a:cubicBezTo>
                  <a:pt x="1294" y="1488"/>
                  <a:pt x="1356" y="1455"/>
                  <a:pt x="1405" y="1406"/>
                </a:cubicBezTo>
                <a:cubicBezTo>
                  <a:pt x="1487" y="1324"/>
                  <a:pt x="1519" y="1211"/>
                  <a:pt x="1502" y="1105"/>
                </a:cubicBezTo>
                <a:cubicBezTo>
                  <a:pt x="1589" y="1042"/>
                  <a:pt x="1646" y="939"/>
                  <a:pt x="1646" y="824"/>
                </a:cubicBezTo>
                <a:cubicBezTo>
                  <a:pt x="1646" y="708"/>
                  <a:pt x="1589" y="606"/>
                  <a:pt x="1502" y="543"/>
                </a:cubicBezTo>
                <a:cubicBezTo>
                  <a:pt x="1505" y="524"/>
                  <a:pt x="1507" y="505"/>
                  <a:pt x="1507" y="486"/>
                </a:cubicBezTo>
                <a:cubicBezTo>
                  <a:pt x="1507" y="394"/>
                  <a:pt x="1471" y="307"/>
                  <a:pt x="1405" y="242"/>
                </a:cubicBezTo>
                <a:cubicBezTo>
                  <a:pt x="1340" y="176"/>
                  <a:pt x="1253" y="140"/>
                  <a:pt x="1161" y="140"/>
                </a:cubicBezTo>
                <a:cubicBezTo>
                  <a:pt x="1141" y="140"/>
                  <a:pt x="1123" y="142"/>
                  <a:pt x="1104" y="145"/>
                </a:cubicBezTo>
                <a:cubicBezTo>
                  <a:pt x="1104" y="144"/>
                  <a:pt x="1096" y="131"/>
                  <a:pt x="1068" y="102"/>
                </a:cubicBezTo>
                <a:cubicBezTo>
                  <a:pt x="1010" y="42"/>
                  <a:pt x="919" y="0"/>
                  <a:pt x="823" y="0"/>
                </a:cubicBezTo>
                <a:cubicBezTo>
                  <a:pt x="708" y="0"/>
                  <a:pt x="605" y="58"/>
                  <a:pt x="542" y="145"/>
                </a:cubicBezTo>
                <a:cubicBezTo>
                  <a:pt x="436" y="128"/>
                  <a:pt x="323" y="160"/>
                  <a:pt x="241" y="242"/>
                </a:cubicBezTo>
                <a:cubicBezTo>
                  <a:pt x="176" y="307"/>
                  <a:pt x="140" y="394"/>
                  <a:pt x="140" y="486"/>
                </a:cubicBezTo>
                <a:cubicBezTo>
                  <a:pt x="140" y="505"/>
                  <a:pt x="141" y="524"/>
                  <a:pt x="144" y="543"/>
                </a:cubicBezTo>
                <a:cubicBezTo>
                  <a:pt x="57" y="606"/>
                  <a:pt x="0" y="708"/>
                  <a:pt x="0" y="824"/>
                </a:cubicBezTo>
                <a:cubicBezTo>
                  <a:pt x="0" y="939"/>
                  <a:pt x="57" y="1042"/>
                  <a:pt x="145" y="1105"/>
                </a:cubicBezTo>
                <a:close/>
                <a:moveTo>
                  <a:pt x="486" y="1386"/>
                </a:moveTo>
                <a:cubicBezTo>
                  <a:pt x="428" y="1386"/>
                  <a:pt x="371" y="1364"/>
                  <a:pt x="327" y="1320"/>
                </a:cubicBezTo>
                <a:cubicBezTo>
                  <a:pt x="239" y="1232"/>
                  <a:pt x="239" y="1089"/>
                  <a:pt x="327" y="1001"/>
                </a:cubicBezTo>
                <a:cubicBezTo>
                  <a:pt x="328" y="1000"/>
                  <a:pt x="329" y="999"/>
                  <a:pt x="330" y="998"/>
                </a:cubicBezTo>
                <a:cubicBezTo>
                  <a:pt x="361" y="1087"/>
                  <a:pt x="415" y="1164"/>
                  <a:pt x="486" y="1224"/>
                </a:cubicBezTo>
                <a:cubicBezTo>
                  <a:pt x="480" y="1248"/>
                  <a:pt x="477" y="1274"/>
                  <a:pt x="477" y="1300"/>
                </a:cubicBezTo>
                <a:cubicBezTo>
                  <a:pt x="477" y="1330"/>
                  <a:pt x="481" y="1359"/>
                  <a:pt x="488" y="1386"/>
                </a:cubicBezTo>
                <a:cubicBezTo>
                  <a:pt x="487" y="1386"/>
                  <a:pt x="487" y="1386"/>
                  <a:pt x="486" y="1386"/>
                </a:cubicBezTo>
                <a:close/>
                <a:moveTo>
                  <a:pt x="1106" y="1872"/>
                </a:moveTo>
                <a:cubicBezTo>
                  <a:pt x="823" y="1762"/>
                  <a:pt x="823" y="1762"/>
                  <a:pt x="823" y="1762"/>
                </a:cubicBezTo>
                <a:cubicBezTo>
                  <a:pt x="541" y="1872"/>
                  <a:pt x="541" y="1872"/>
                  <a:pt x="541" y="1872"/>
                </a:cubicBezTo>
                <a:cubicBezTo>
                  <a:pt x="541" y="1503"/>
                  <a:pt x="541" y="1503"/>
                  <a:pt x="541" y="1503"/>
                </a:cubicBezTo>
                <a:cubicBezTo>
                  <a:pt x="541" y="1502"/>
                  <a:pt x="542" y="1502"/>
                  <a:pt x="542" y="1502"/>
                </a:cubicBezTo>
                <a:cubicBezTo>
                  <a:pt x="605" y="1590"/>
                  <a:pt x="708" y="1647"/>
                  <a:pt x="823" y="1647"/>
                </a:cubicBezTo>
                <a:cubicBezTo>
                  <a:pt x="939" y="1647"/>
                  <a:pt x="1041" y="1590"/>
                  <a:pt x="1104" y="1502"/>
                </a:cubicBezTo>
                <a:cubicBezTo>
                  <a:pt x="1105" y="1503"/>
                  <a:pt x="1105" y="1503"/>
                  <a:pt x="1106" y="1503"/>
                </a:cubicBezTo>
                <a:lnTo>
                  <a:pt x="1106" y="1872"/>
                </a:lnTo>
                <a:close/>
                <a:moveTo>
                  <a:pt x="598" y="1300"/>
                </a:moveTo>
                <a:cubicBezTo>
                  <a:pt x="598" y="1299"/>
                  <a:pt x="598" y="1298"/>
                  <a:pt x="598" y="1296"/>
                </a:cubicBezTo>
                <a:cubicBezTo>
                  <a:pt x="666" y="1329"/>
                  <a:pt x="743" y="1347"/>
                  <a:pt x="823" y="1347"/>
                </a:cubicBezTo>
                <a:cubicBezTo>
                  <a:pt x="838" y="1347"/>
                  <a:pt x="853" y="1347"/>
                  <a:pt x="868" y="1345"/>
                </a:cubicBezTo>
                <a:cubicBezTo>
                  <a:pt x="881" y="1367"/>
                  <a:pt x="897" y="1387"/>
                  <a:pt x="916" y="1406"/>
                </a:cubicBezTo>
                <a:cubicBezTo>
                  <a:pt x="936" y="1426"/>
                  <a:pt x="959" y="1444"/>
                  <a:pt x="984" y="1459"/>
                </a:cubicBezTo>
                <a:cubicBezTo>
                  <a:pt x="943" y="1500"/>
                  <a:pt x="886" y="1526"/>
                  <a:pt x="823" y="1526"/>
                </a:cubicBezTo>
                <a:cubicBezTo>
                  <a:pt x="699" y="1526"/>
                  <a:pt x="598" y="1425"/>
                  <a:pt x="598" y="1300"/>
                </a:cubicBezTo>
                <a:close/>
                <a:moveTo>
                  <a:pt x="1320" y="1320"/>
                </a:moveTo>
                <a:cubicBezTo>
                  <a:pt x="1277" y="1363"/>
                  <a:pt x="1221" y="1387"/>
                  <a:pt x="1161" y="1387"/>
                </a:cubicBezTo>
                <a:cubicBezTo>
                  <a:pt x="1100" y="1387"/>
                  <a:pt x="1044" y="1363"/>
                  <a:pt x="1001" y="1320"/>
                </a:cubicBezTo>
                <a:cubicBezTo>
                  <a:pt x="1000" y="1319"/>
                  <a:pt x="999" y="1318"/>
                  <a:pt x="998" y="1317"/>
                </a:cubicBezTo>
                <a:cubicBezTo>
                  <a:pt x="1086" y="1286"/>
                  <a:pt x="1164" y="1231"/>
                  <a:pt x="1223" y="1161"/>
                </a:cubicBezTo>
                <a:cubicBezTo>
                  <a:pt x="1248" y="1167"/>
                  <a:pt x="1274" y="1170"/>
                  <a:pt x="1300" y="1170"/>
                </a:cubicBezTo>
                <a:cubicBezTo>
                  <a:pt x="1330" y="1170"/>
                  <a:pt x="1359" y="1166"/>
                  <a:pt x="1386" y="1159"/>
                </a:cubicBezTo>
                <a:cubicBezTo>
                  <a:pt x="1387" y="1217"/>
                  <a:pt x="1365" y="1276"/>
                  <a:pt x="1320" y="1320"/>
                </a:cubicBezTo>
                <a:close/>
                <a:moveTo>
                  <a:pt x="1459" y="663"/>
                </a:moveTo>
                <a:cubicBezTo>
                  <a:pt x="1500" y="704"/>
                  <a:pt x="1526" y="761"/>
                  <a:pt x="1526" y="824"/>
                </a:cubicBezTo>
                <a:cubicBezTo>
                  <a:pt x="1526" y="948"/>
                  <a:pt x="1425" y="1049"/>
                  <a:pt x="1300" y="1049"/>
                </a:cubicBezTo>
                <a:cubicBezTo>
                  <a:pt x="1299" y="1049"/>
                  <a:pt x="1297" y="1049"/>
                  <a:pt x="1296" y="1049"/>
                </a:cubicBezTo>
                <a:cubicBezTo>
                  <a:pt x="1329" y="981"/>
                  <a:pt x="1347" y="904"/>
                  <a:pt x="1347" y="824"/>
                </a:cubicBezTo>
                <a:cubicBezTo>
                  <a:pt x="1347" y="809"/>
                  <a:pt x="1346" y="794"/>
                  <a:pt x="1345" y="779"/>
                </a:cubicBezTo>
                <a:cubicBezTo>
                  <a:pt x="1366" y="766"/>
                  <a:pt x="1387" y="750"/>
                  <a:pt x="1405" y="731"/>
                </a:cubicBezTo>
                <a:cubicBezTo>
                  <a:pt x="1426" y="710"/>
                  <a:pt x="1444" y="688"/>
                  <a:pt x="1459" y="663"/>
                </a:cubicBezTo>
                <a:close/>
                <a:moveTo>
                  <a:pt x="1161" y="261"/>
                </a:moveTo>
                <a:cubicBezTo>
                  <a:pt x="1221" y="261"/>
                  <a:pt x="1277" y="284"/>
                  <a:pt x="1320" y="327"/>
                </a:cubicBezTo>
                <a:cubicBezTo>
                  <a:pt x="1363" y="369"/>
                  <a:pt x="1386" y="426"/>
                  <a:pt x="1386" y="486"/>
                </a:cubicBezTo>
                <a:cubicBezTo>
                  <a:pt x="1386" y="547"/>
                  <a:pt x="1363" y="603"/>
                  <a:pt x="1320" y="646"/>
                </a:cubicBezTo>
                <a:cubicBezTo>
                  <a:pt x="1319" y="647"/>
                  <a:pt x="1318" y="648"/>
                  <a:pt x="1317" y="649"/>
                </a:cubicBezTo>
                <a:cubicBezTo>
                  <a:pt x="1286" y="561"/>
                  <a:pt x="1231" y="483"/>
                  <a:pt x="1161" y="424"/>
                </a:cubicBezTo>
                <a:cubicBezTo>
                  <a:pt x="1167" y="399"/>
                  <a:pt x="1170" y="373"/>
                  <a:pt x="1170" y="347"/>
                </a:cubicBezTo>
                <a:cubicBezTo>
                  <a:pt x="1170" y="317"/>
                  <a:pt x="1166" y="288"/>
                  <a:pt x="1159" y="261"/>
                </a:cubicBezTo>
                <a:cubicBezTo>
                  <a:pt x="1159" y="261"/>
                  <a:pt x="1160" y="261"/>
                  <a:pt x="1161" y="261"/>
                </a:cubicBezTo>
                <a:close/>
                <a:moveTo>
                  <a:pt x="1226" y="824"/>
                </a:moveTo>
                <a:cubicBezTo>
                  <a:pt x="1226" y="1046"/>
                  <a:pt x="1046" y="1227"/>
                  <a:pt x="823" y="1227"/>
                </a:cubicBezTo>
                <a:cubicBezTo>
                  <a:pt x="601" y="1227"/>
                  <a:pt x="420" y="1046"/>
                  <a:pt x="420" y="824"/>
                </a:cubicBezTo>
                <a:cubicBezTo>
                  <a:pt x="420" y="601"/>
                  <a:pt x="601" y="420"/>
                  <a:pt x="823" y="420"/>
                </a:cubicBezTo>
                <a:cubicBezTo>
                  <a:pt x="1046" y="420"/>
                  <a:pt x="1226" y="601"/>
                  <a:pt x="1226" y="824"/>
                </a:cubicBezTo>
                <a:close/>
                <a:moveTo>
                  <a:pt x="823" y="121"/>
                </a:moveTo>
                <a:cubicBezTo>
                  <a:pt x="824" y="121"/>
                  <a:pt x="824" y="121"/>
                  <a:pt x="825" y="121"/>
                </a:cubicBezTo>
                <a:cubicBezTo>
                  <a:pt x="948" y="122"/>
                  <a:pt x="1049" y="223"/>
                  <a:pt x="1049" y="347"/>
                </a:cubicBezTo>
                <a:cubicBezTo>
                  <a:pt x="1049" y="348"/>
                  <a:pt x="1049" y="350"/>
                  <a:pt x="1049" y="351"/>
                </a:cubicBezTo>
                <a:cubicBezTo>
                  <a:pt x="981" y="318"/>
                  <a:pt x="904" y="300"/>
                  <a:pt x="823" y="300"/>
                </a:cubicBezTo>
                <a:cubicBezTo>
                  <a:pt x="808" y="300"/>
                  <a:pt x="794" y="301"/>
                  <a:pt x="779" y="302"/>
                </a:cubicBezTo>
                <a:cubicBezTo>
                  <a:pt x="765" y="280"/>
                  <a:pt x="749" y="260"/>
                  <a:pt x="731" y="242"/>
                </a:cubicBezTo>
                <a:cubicBezTo>
                  <a:pt x="710" y="221"/>
                  <a:pt x="687" y="203"/>
                  <a:pt x="663" y="188"/>
                </a:cubicBezTo>
                <a:cubicBezTo>
                  <a:pt x="704" y="147"/>
                  <a:pt x="760" y="121"/>
                  <a:pt x="823" y="121"/>
                </a:cubicBezTo>
                <a:close/>
                <a:moveTo>
                  <a:pt x="327" y="327"/>
                </a:moveTo>
                <a:cubicBezTo>
                  <a:pt x="371" y="283"/>
                  <a:pt x="428" y="261"/>
                  <a:pt x="486" y="261"/>
                </a:cubicBezTo>
                <a:cubicBezTo>
                  <a:pt x="544" y="261"/>
                  <a:pt x="602" y="283"/>
                  <a:pt x="646" y="327"/>
                </a:cubicBezTo>
                <a:cubicBezTo>
                  <a:pt x="647" y="328"/>
                  <a:pt x="648" y="329"/>
                  <a:pt x="649" y="330"/>
                </a:cubicBezTo>
                <a:cubicBezTo>
                  <a:pt x="560" y="361"/>
                  <a:pt x="483" y="416"/>
                  <a:pt x="423" y="486"/>
                </a:cubicBezTo>
                <a:cubicBezTo>
                  <a:pt x="399" y="480"/>
                  <a:pt x="373" y="477"/>
                  <a:pt x="346" y="477"/>
                </a:cubicBezTo>
                <a:cubicBezTo>
                  <a:pt x="317" y="477"/>
                  <a:pt x="288" y="481"/>
                  <a:pt x="260" y="488"/>
                </a:cubicBezTo>
                <a:cubicBezTo>
                  <a:pt x="260" y="488"/>
                  <a:pt x="260" y="487"/>
                  <a:pt x="260" y="486"/>
                </a:cubicBezTo>
                <a:cubicBezTo>
                  <a:pt x="260" y="426"/>
                  <a:pt x="284" y="369"/>
                  <a:pt x="327" y="327"/>
                </a:cubicBezTo>
                <a:close/>
                <a:moveTo>
                  <a:pt x="346" y="598"/>
                </a:moveTo>
                <a:cubicBezTo>
                  <a:pt x="348" y="598"/>
                  <a:pt x="349" y="598"/>
                  <a:pt x="351" y="598"/>
                </a:cubicBezTo>
                <a:cubicBezTo>
                  <a:pt x="318" y="666"/>
                  <a:pt x="300" y="743"/>
                  <a:pt x="300" y="824"/>
                </a:cubicBezTo>
                <a:cubicBezTo>
                  <a:pt x="300" y="839"/>
                  <a:pt x="300" y="853"/>
                  <a:pt x="302" y="868"/>
                </a:cubicBezTo>
                <a:cubicBezTo>
                  <a:pt x="280" y="881"/>
                  <a:pt x="260" y="897"/>
                  <a:pt x="241" y="916"/>
                </a:cubicBezTo>
                <a:cubicBezTo>
                  <a:pt x="220" y="937"/>
                  <a:pt x="203" y="960"/>
                  <a:pt x="188" y="984"/>
                </a:cubicBezTo>
                <a:cubicBezTo>
                  <a:pt x="147" y="943"/>
                  <a:pt x="121" y="886"/>
                  <a:pt x="121" y="824"/>
                </a:cubicBezTo>
                <a:cubicBezTo>
                  <a:pt x="121" y="699"/>
                  <a:pt x="222" y="598"/>
                  <a:pt x="346" y="598"/>
                </a:cubicBezTo>
                <a:close/>
                <a:moveTo>
                  <a:pt x="715" y="643"/>
                </a:moveTo>
                <a:cubicBezTo>
                  <a:pt x="899" y="643"/>
                  <a:pt x="899" y="643"/>
                  <a:pt x="899" y="643"/>
                </a:cubicBezTo>
                <a:cubicBezTo>
                  <a:pt x="899" y="1004"/>
                  <a:pt x="899" y="1004"/>
                  <a:pt x="899" y="1004"/>
                </a:cubicBezTo>
                <a:cubicBezTo>
                  <a:pt x="777" y="1004"/>
                  <a:pt x="777" y="1004"/>
                  <a:pt x="777" y="1004"/>
                </a:cubicBezTo>
                <a:cubicBezTo>
                  <a:pt x="777" y="735"/>
                  <a:pt x="777" y="735"/>
                  <a:pt x="777" y="735"/>
                </a:cubicBezTo>
                <a:cubicBezTo>
                  <a:pt x="715" y="735"/>
                  <a:pt x="715" y="735"/>
                  <a:pt x="715" y="735"/>
                </a:cubicBezTo>
                <a:lnTo>
                  <a:pt x="715" y="6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1682406" y="10217051"/>
            <a:ext cx="767304" cy="768864"/>
          </a:xfrm>
          <a:custGeom>
            <a:avLst/>
            <a:gdLst>
              <a:gd name="T0" fmla="*/ 1838 w 2044"/>
              <a:gd name="T1" fmla="*/ 1251 h 2048"/>
              <a:gd name="T2" fmla="*/ 1519 w 2044"/>
              <a:gd name="T3" fmla="*/ 1007 h 2048"/>
              <a:gd name="T4" fmla="*/ 1509 w 2044"/>
              <a:gd name="T5" fmla="*/ 1008 h 2048"/>
              <a:gd name="T6" fmla="*/ 1509 w 2044"/>
              <a:gd name="T7" fmla="*/ 911 h 2048"/>
              <a:gd name="T8" fmla="*/ 1745 w 2044"/>
              <a:gd name="T9" fmla="*/ 911 h 2048"/>
              <a:gd name="T10" fmla="*/ 1022 w 2044"/>
              <a:gd name="T11" fmla="*/ 0 h 2048"/>
              <a:gd name="T12" fmla="*/ 299 w 2044"/>
              <a:gd name="T13" fmla="*/ 911 h 2048"/>
              <a:gd name="T14" fmla="*/ 534 w 2044"/>
              <a:gd name="T15" fmla="*/ 911 h 2048"/>
              <a:gd name="T16" fmla="*/ 534 w 2044"/>
              <a:gd name="T17" fmla="*/ 1188 h 2048"/>
              <a:gd name="T18" fmla="*/ 251 w 2044"/>
              <a:gd name="T19" fmla="*/ 1475 h 2048"/>
              <a:gd name="T20" fmla="*/ 0 w 2044"/>
              <a:gd name="T21" fmla="*/ 1760 h 2048"/>
              <a:gd name="T22" fmla="*/ 288 w 2044"/>
              <a:gd name="T23" fmla="*/ 2048 h 2048"/>
              <a:gd name="T24" fmla="*/ 1509 w 2044"/>
              <a:gd name="T25" fmla="*/ 2048 h 2048"/>
              <a:gd name="T26" fmla="*/ 1509 w 2044"/>
              <a:gd name="T27" fmla="*/ 1737 h 2048"/>
              <a:gd name="T28" fmla="*/ 1799 w 2044"/>
              <a:gd name="T29" fmla="*/ 1737 h 2048"/>
              <a:gd name="T30" fmla="*/ 2044 w 2044"/>
              <a:gd name="T31" fmla="*/ 1492 h 2048"/>
              <a:gd name="T32" fmla="*/ 1838 w 2044"/>
              <a:gd name="T33" fmla="*/ 1251 h 2048"/>
              <a:gd name="T34" fmla="*/ 1022 w 2044"/>
              <a:gd name="T35" fmla="*/ 193 h 2048"/>
              <a:gd name="T36" fmla="*/ 1496 w 2044"/>
              <a:gd name="T37" fmla="*/ 791 h 2048"/>
              <a:gd name="T38" fmla="*/ 1389 w 2044"/>
              <a:gd name="T39" fmla="*/ 791 h 2048"/>
              <a:gd name="T40" fmla="*/ 1389 w 2044"/>
              <a:gd name="T41" fmla="*/ 1034 h 2048"/>
              <a:gd name="T42" fmla="*/ 1199 w 2044"/>
              <a:gd name="T43" fmla="*/ 1251 h 2048"/>
              <a:gd name="T44" fmla="*/ 1003 w 2044"/>
              <a:gd name="T45" fmla="*/ 1429 h 2048"/>
              <a:gd name="T46" fmla="*/ 655 w 2044"/>
              <a:gd name="T47" fmla="*/ 1176 h 2048"/>
              <a:gd name="T48" fmla="*/ 655 w 2044"/>
              <a:gd name="T49" fmla="*/ 791 h 2048"/>
              <a:gd name="T50" fmla="*/ 548 w 2044"/>
              <a:gd name="T51" fmla="*/ 791 h 2048"/>
              <a:gd name="T52" fmla="*/ 1022 w 2044"/>
              <a:gd name="T53" fmla="*/ 193 h 2048"/>
              <a:gd name="T54" fmla="*/ 980 w 2044"/>
              <a:gd name="T55" fmla="*/ 1928 h 2048"/>
              <a:gd name="T56" fmla="*/ 288 w 2044"/>
              <a:gd name="T57" fmla="*/ 1928 h 2048"/>
              <a:gd name="T58" fmla="*/ 120 w 2044"/>
              <a:gd name="T59" fmla="*/ 1760 h 2048"/>
              <a:gd name="T60" fmla="*/ 288 w 2044"/>
              <a:gd name="T61" fmla="*/ 1593 h 2048"/>
              <a:gd name="T62" fmla="*/ 355 w 2044"/>
              <a:gd name="T63" fmla="*/ 1593 h 2048"/>
              <a:gd name="T64" fmla="*/ 361 w 2044"/>
              <a:gd name="T65" fmla="*/ 1539 h 2048"/>
              <a:gd name="T66" fmla="*/ 634 w 2044"/>
              <a:gd name="T67" fmla="*/ 1296 h 2048"/>
              <a:gd name="T68" fmla="*/ 890 w 2044"/>
              <a:gd name="T69" fmla="*/ 1472 h 2048"/>
              <a:gd name="T70" fmla="*/ 761 w 2044"/>
              <a:gd name="T71" fmla="*/ 1472 h 2048"/>
              <a:gd name="T72" fmla="*/ 761 w 2044"/>
              <a:gd name="T73" fmla="*/ 1593 h 2048"/>
              <a:gd name="T74" fmla="*/ 980 w 2044"/>
              <a:gd name="T75" fmla="*/ 1593 h 2048"/>
              <a:gd name="T76" fmla="*/ 1147 w 2044"/>
              <a:gd name="T77" fmla="*/ 1760 h 2048"/>
              <a:gd name="T78" fmla="*/ 980 w 2044"/>
              <a:gd name="T79" fmla="*/ 1928 h 2048"/>
              <a:gd name="T80" fmla="*/ 1389 w 2044"/>
              <a:gd name="T81" fmla="*/ 1928 h 2048"/>
              <a:gd name="T82" fmla="*/ 1214 w 2044"/>
              <a:gd name="T83" fmla="*/ 1928 h 2048"/>
              <a:gd name="T84" fmla="*/ 1268 w 2044"/>
              <a:gd name="T85" fmla="*/ 1760 h 2048"/>
              <a:gd name="T86" fmla="*/ 1267 w 2044"/>
              <a:gd name="T87" fmla="*/ 1737 h 2048"/>
              <a:gd name="T88" fmla="*/ 1389 w 2044"/>
              <a:gd name="T89" fmla="*/ 1737 h 2048"/>
              <a:gd name="T90" fmla="*/ 1389 w 2044"/>
              <a:gd name="T91" fmla="*/ 1928 h 2048"/>
              <a:gd name="T92" fmla="*/ 1799 w 2044"/>
              <a:gd name="T93" fmla="*/ 1616 h 2048"/>
              <a:gd name="T94" fmla="*/ 1239 w 2044"/>
              <a:gd name="T95" fmla="*/ 1616 h 2048"/>
              <a:gd name="T96" fmla="*/ 1229 w 2044"/>
              <a:gd name="T97" fmla="*/ 1616 h 2048"/>
              <a:gd name="T98" fmla="*/ 1115 w 2044"/>
              <a:gd name="T99" fmla="*/ 1506 h 2048"/>
              <a:gd name="T100" fmla="*/ 1114 w 2044"/>
              <a:gd name="T101" fmla="*/ 1492 h 2048"/>
              <a:gd name="T102" fmla="*/ 1239 w 2044"/>
              <a:gd name="T103" fmla="*/ 1368 h 2048"/>
              <a:gd name="T104" fmla="*/ 1303 w 2044"/>
              <a:gd name="T105" fmla="*/ 1368 h 2048"/>
              <a:gd name="T106" fmla="*/ 1309 w 2044"/>
              <a:gd name="T107" fmla="*/ 1315 h 2048"/>
              <a:gd name="T108" fmla="*/ 1519 w 2044"/>
              <a:gd name="T109" fmla="*/ 1128 h 2048"/>
              <a:gd name="T110" fmla="*/ 1728 w 2044"/>
              <a:gd name="T111" fmla="*/ 1315 h 2048"/>
              <a:gd name="T112" fmla="*/ 1734 w 2044"/>
              <a:gd name="T113" fmla="*/ 1368 h 2048"/>
              <a:gd name="T114" fmla="*/ 1799 w 2044"/>
              <a:gd name="T115" fmla="*/ 1368 h 2048"/>
              <a:gd name="T116" fmla="*/ 1923 w 2044"/>
              <a:gd name="T117" fmla="*/ 1492 h 2048"/>
              <a:gd name="T118" fmla="*/ 1799 w 2044"/>
              <a:gd name="T119" fmla="*/ 1616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44" h="2048">
                <a:moveTo>
                  <a:pt x="1838" y="1251"/>
                </a:moveTo>
                <a:cubicBezTo>
                  <a:pt x="1800" y="1109"/>
                  <a:pt x="1670" y="1007"/>
                  <a:pt x="1519" y="1007"/>
                </a:cubicBezTo>
                <a:cubicBezTo>
                  <a:pt x="1516" y="1007"/>
                  <a:pt x="1513" y="1007"/>
                  <a:pt x="1509" y="1008"/>
                </a:cubicBezTo>
                <a:cubicBezTo>
                  <a:pt x="1509" y="911"/>
                  <a:pt x="1509" y="911"/>
                  <a:pt x="1509" y="911"/>
                </a:cubicBezTo>
                <a:cubicBezTo>
                  <a:pt x="1745" y="911"/>
                  <a:pt x="1745" y="911"/>
                  <a:pt x="1745" y="911"/>
                </a:cubicBezTo>
                <a:cubicBezTo>
                  <a:pt x="1022" y="0"/>
                  <a:pt x="1022" y="0"/>
                  <a:pt x="1022" y="0"/>
                </a:cubicBezTo>
                <a:cubicBezTo>
                  <a:pt x="299" y="911"/>
                  <a:pt x="299" y="911"/>
                  <a:pt x="299" y="911"/>
                </a:cubicBezTo>
                <a:cubicBezTo>
                  <a:pt x="534" y="911"/>
                  <a:pt x="534" y="911"/>
                  <a:pt x="534" y="911"/>
                </a:cubicBezTo>
                <a:cubicBezTo>
                  <a:pt x="534" y="1188"/>
                  <a:pt x="534" y="1188"/>
                  <a:pt x="534" y="1188"/>
                </a:cubicBezTo>
                <a:cubicBezTo>
                  <a:pt x="396" y="1224"/>
                  <a:pt x="286" y="1334"/>
                  <a:pt x="251" y="1475"/>
                </a:cubicBezTo>
                <a:cubicBezTo>
                  <a:pt x="110" y="1493"/>
                  <a:pt x="0" y="1614"/>
                  <a:pt x="0" y="1760"/>
                </a:cubicBezTo>
                <a:cubicBezTo>
                  <a:pt x="0" y="1919"/>
                  <a:pt x="129" y="2048"/>
                  <a:pt x="288" y="2048"/>
                </a:cubicBezTo>
                <a:cubicBezTo>
                  <a:pt x="1509" y="2048"/>
                  <a:pt x="1509" y="2048"/>
                  <a:pt x="1509" y="2048"/>
                </a:cubicBezTo>
                <a:cubicBezTo>
                  <a:pt x="1509" y="1737"/>
                  <a:pt x="1509" y="1737"/>
                  <a:pt x="1509" y="1737"/>
                </a:cubicBezTo>
                <a:cubicBezTo>
                  <a:pt x="1799" y="1737"/>
                  <a:pt x="1799" y="1737"/>
                  <a:pt x="1799" y="1737"/>
                </a:cubicBezTo>
                <a:cubicBezTo>
                  <a:pt x="1934" y="1737"/>
                  <a:pt x="2044" y="1627"/>
                  <a:pt x="2044" y="1492"/>
                </a:cubicBezTo>
                <a:cubicBezTo>
                  <a:pt x="2044" y="1371"/>
                  <a:pt x="1955" y="1270"/>
                  <a:pt x="1838" y="1251"/>
                </a:cubicBezTo>
                <a:close/>
                <a:moveTo>
                  <a:pt x="1022" y="193"/>
                </a:moveTo>
                <a:cubicBezTo>
                  <a:pt x="1496" y="791"/>
                  <a:pt x="1496" y="791"/>
                  <a:pt x="1496" y="791"/>
                </a:cubicBezTo>
                <a:cubicBezTo>
                  <a:pt x="1389" y="791"/>
                  <a:pt x="1389" y="791"/>
                  <a:pt x="1389" y="791"/>
                </a:cubicBezTo>
                <a:cubicBezTo>
                  <a:pt x="1389" y="1034"/>
                  <a:pt x="1389" y="1034"/>
                  <a:pt x="1389" y="1034"/>
                </a:cubicBezTo>
                <a:cubicBezTo>
                  <a:pt x="1297" y="1073"/>
                  <a:pt x="1226" y="1152"/>
                  <a:pt x="1199" y="1251"/>
                </a:cubicBezTo>
                <a:cubicBezTo>
                  <a:pt x="1104" y="1266"/>
                  <a:pt x="1027" y="1337"/>
                  <a:pt x="1003" y="1429"/>
                </a:cubicBezTo>
                <a:cubicBezTo>
                  <a:pt x="948" y="1286"/>
                  <a:pt x="813" y="1184"/>
                  <a:pt x="655" y="1176"/>
                </a:cubicBezTo>
                <a:cubicBezTo>
                  <a:pt x="655" y="791"/>
                  <a:pt x="655" y="791"/>
                  <a:pt x="655" y="791"/>
                </a:cubicBezTo>
                <a:cubicBezTo>
                  <a:pt x="548" y="791"/>
                  <a:pt x="548" y="791"/>
                  <a:pt x="548" y="791"/>
                </a:cubicBezTo>
                <a:lnTo>
                  <a:pt x="1022" y="193"/>
                </a:lnTo>
                <a:close/>
                <a:moveTo>
                  <a:pt x="980" y="1928"/>
                </a:moveTo>
                <a:cubicBezTo>
                  <a:pt x="288" y="1928"/>
                  <a:pt x="288" y="1928"/>
                  <a:pt x="288" y="1928"/>
                </a:cubicBezTo>
                <a:cubicBezTo>
                  <a:pt x="196" y="1928"/>
                  <a:pt x="120" y="1852"/>
                  <a:pt x="120" y="1760"/>
                </a:cubicBezTo>
                <a:cubicBezTo>
                  <a:pt x="120" y="1668"/>
                  <a:pt x="196" y="1593"/>
                  <a:pt x="288" y="1593"/>
                </a:cubicBezTo>
                <a:cubicBezTo>
                  <a:pt x="355" y="1593"/>
                  <a:pt x="355" y="1593"/>
                  <a:pt x="355" y="1593"/>
                </a:cubicBezTo>
                <a:cubicBezTo>
                  <a:pt x="361" y="1539"/>
                  <a:pt x="361" y="1539"/>
                  <a:pt x="361" y="1539"/>
                </a:cubicBezTo>
                <a:cubicBezTo>
                  <a:pt x="377" y="1401"/>
                  <a:pt x="494" y="1296"/>
                  <a:pt x="634" y="1296"/>
                </a:cubicBezTo>
                <a:cubicBezTo>
                  <a:pt x="750" y="1296"/>
                  <a:pt x="851" y="1368"/>
                  <a:pt x="890" y="1472"/>
                </a:cubicBezTo>
                <a:cubicBezTo>
                  <a:pt x="761" y="1472"/>
                  <a:pt x="761" y="1472"/>
                  <a:pt x="761" y="1472"/>
                </a:cubicBezTo>
                <a:cubicBezTo>
                  <a:pt x="761" y="1593"/>
                  <a:pt x="761" y="1593"/>
                  <a:pt x="761" y="1593"/>
                </a:cubicBezTo>
                <a:cubicBezTo>
                  <a:pt x="980" y="1593"/>
                  <a:pt x="980" y="1593"/>
                  <a:pt x="980" y="1593"/>
                </a:cubicBezTo>
                <a:cubicBezTo>
                  <a:pt x="1072" y="1593"/>
                  <a:pt x="1147" y="1668"/>
                  <a:pt x="1147" y="1760"/>
                </a:cubicBezTo>
                <a:cubicBezTo>
                  <a:pt x="1147" y="1852"/>
                  <a:pt x="1072" y="1928"/>
                  <a:pt x="980" y="1928"/>
                </a:cubicBezTo>
                <a:close/>
                <a:moveTo>
                  <a:pt x="1389" y="1928"/>
                </a:moveTo>
                <a:cubicBezTo>
                  <a:pt x="1214" y="1928"/>
                  <a:pt x="1214" y="1928"/>
                  <a:pt x="1214" y="1928"/>
                </a:cubicBezTo>
                <a:cubicBezTo>
                  <a:pt x="1248" y="1880"/>
                  <a:pt x="1268" y="1823"/>
                  <a:pt x="1268" y="1760"/>
                </a:cubicBezTo>
                <a:cubicBezTo>
                  <a:pt x="1268" y="1752"/>
                  <a:pt x="1267" y="1744"/>
                  <a:pt x="1267" y="1737"/>
                </a:cubicBezTo>
                <a:cubicBezTo>
                  <a:pt x="1389" y="1737"/>
                  <a:pt x="1389" y="1737"/>
                  <a:pt x="1389" y="1737"/>
                </a:cubicBezTo>
                <a:lnTo>
                  <a:pt x="1389" y="1928"/>
                </a:lnTo>
                <a:close/>
                <a:moveTo>
                  <a:pt x="1799" y="1616"/>
                </a:moveTo>
                <a:cubicBezTo>
                  <a:pt x="1239" y="1616"/>
                  <a:pt x="1239" y="1616"/>
                  <a:pt x="1239" y="1616"/>
                </a:cubicBezTo>
                <a:cubicBezTo>
                  <a:pt x="1235" y="1616"/>
                  <a:pt x="1232" y="1616"/>
                  <a:pt x="1229" y="1616"/>
                </a:cubicBezTo>
                <a:cubicBezTo>
                  <a:pt x="1202" y="1570"/>
                  <a:pt x="1162" y="1532"/>
                  <a:pt x="1115" y="1506"/>
                </a:cubicBezTo>
                <a:cubicBezTo>
                  <a:pt x="1115" y="1502"/>
                  <a:pt x="1114" y="1497"/>
                  <a:pt x="1114" y="1492"/>
                </a:cubicBezTo>
                <a:cubicBezTo>
                  <a:pt x="1114" y="1424"/>
                  <a:pt x="1170" y="1368"/>
                  <a:pt x="1239" y="1368"/>
                </a:cubicBezTo>
                <a:cubicBezTo>
                  <a:pt x="1303" y="1368"/>
                  <a:pt x="1303" y="1368"/>
                  <a:pt x="1303" y="1368"/>
                </a:cubicBezTo>
                <a:cubicBezTo>
                  <a:pt x="1309" y="1315"/>
                  <a:pt x="1309" y="1315"/>
                  <a:pt x="1309" y="1315"/>
                </a:cubicBezTo>
                <a:cubicBezTo>
                  <a:pt x="1321" y="1208"/>
                  <a:pt x="1411" y="1128"/>
                  <a:pt x="1519" y="1128"/>
                </a:cubicBezTo>
                <a:cubicBezTo>
                  <a:pt x="1626" y="1128"/>
                  <a:pt x="1716" y="1208"/>
                  <a:pt x="1728" y="1315"/>
                </a:cubicBezTo>
                <a:cubicBezTo>
                  <a:pt x="1734" y="1368"/>
                  <a:pt x="1734" y="1368"/>
                  <a:pt x="1734" y="1368"/>
                </a:cubicBezTo>
                <a:cubicBezTo>
                  <a:pt x="1799" y="1368"/>
                  <a:pt x="1799" y="1368"/>
                  <a:pt x="1799" y="1368"/>
                </a:cubicBezTo>
                <a:cubicBezTo>
                  <a:pt x="1868" y="1368"/>
                  <a:pt x="1923" y="1424"/>
                  <a:pt x="1923" y="1492"/>
                </a:cubicBezTo>
                <a:cubicBezTo>
                  <a:pt x="1923" y="1561"/>
                  <a:pt x="1868" y="1616"/>
                  <a:pt x="1799" y="161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4027787" y="4601827"/>
            <a:ext cx="582756" cy="768864"/>
          </a:xfrm>
          <a:custGeom>
            <a:avLst/>
            <a:gdLst>
              <a:gd name="T0" fmla="*/ 183 w 1553"/>
              <a:gd name="T1" fmla="*/ 0 h 2048"/>
              <a:gd name="T2" fmla="*/ 183 w 1553"/>
              <a:gd name="T3" fmla="*/ 771 h 2048"/>
              <a:gd name="T4" fmla="*/ 0 w 1553"/>
              <a:gd name="T5" fmla="*/ 1271 h 2048"/>
              <a:gd name="T6" fmla="*/ 776 w 1553"/>
              <a:gd name="T7" fmla="*/ 2048 h 2048"/>
              <a:gd name="T8" fmla="*/ 1553 w 1553"/>
              <a:gd name="T9" fmla="*/ 1271 h 2048"/>
              <a:gd name="T10" fmla="*/ 1370 w 1553"/>
              <a:gd name="T11" fmla="*/ 771 h 2048"/>
              <a:gd name="T12" fmla="*/ 1370 w 1553"/>
              <a:gd name="T13" fmla="*/ 0 h 2048"/>
              <a:gd name="T14" fmla="*/ 183 w 1553"/>
              <a:gd name="T15" fmla="*/ 0 h 2048"/>
              <a:gd name="T16" fmla="*/ 1071 w 1553"/>
              <a:gd name="T17" fmla="*/ 120 h 2048"/>
              <a:gd name="T18" fmla="*/ 1250 w 1553"/>
              <a:gd name="T19" fmla="*/ 120 h 2048"/>
              <a:gd name="T20" fmla="*/ 1250 w 1553"/>
              <a:gd name="T21" fmla="*/ 656 h 2048"/>
              <a:gd name="T22" fmla="*/ 1071 w 1553"/>
              <a:gd name="T23" fmla="*/ 553 h 2048"/>
              <a:gd name="T24" fmla="*/ 1071 w 1553"/>
              <a:gd name="T25" fmla="*/ 120 h 2048"/>
              <a:gd name="T26" fmla="*/ 602 w 1553"/>
              <a:gd name="T27" fmla="*/ 120 h 2048"/>
              <a:gd name="T28" fmla="*/ 951 w 1553"/>
              <a:gd name="T29" fmla="*/ 120 h 2048"/>
              <a:gd name="T30" fmla="*/ 951 w 1553"/>
              <a:gd name="T31" fmla="*/ 515 h 2048"/>
              <a:gd name="T32" fmla="*/ 776 w 1553"/>
              <a:gd name="T33" fmla="*/ 495 h 2048"/>
              <a:gd name="T34" fmla="*/ 602 w 1553"/>
              <a:gd name="T35" fmla="*/ 515 h 2048"/>
              <a:gd name="T36" fmla="*/ 602 w 1553"/>
              <a:gd name="T37" fmla="*/ 120 h 2048"/>
              <a:gd name="T38" fmla="*/ 303 w 1553"/>
              <a:gd name="T39" fmla="*/ 120 h 2048"/>
              <a:gd name="T40" fmla="*/ 482 w 1553"/>
              <a:gd name="T41" fmla="*/ 120 h 2048"/>
              <a:gd name="T42" fmla="*/ 482 w 1553"/>
              <a:gd name="T43" fmla="*/ 553 h 2048"/>
              <a:gd name="T44" fmla="*/ 303 w 1553"/>
              <a:gd name="T45" fmla="*/ 656 h 2048"/>
              <a:gd name="T46" fmla="*/ 303 w 1553"/>
              <a:gd name="T47" fmla="*/ 120 h 2048"/>
              <a:gd name="T48" fmla="*/ 1433 w 1553"/>
              <a:gd name="T49" fmla="*/ 1271 h 2048"/>
              <a:gd name="T50" fmla="*/ 776 w 1553"/>
              <a:gd name="T51" fmla="*/ 1928 h 2048"/>
              <a:gd name="T52" fmla="*/ 120 w 1553"/>
              <a:gd name="T53" fmla="*/ 1271 h 2048"/>
              <a:gd name="T54" fmla="*/ 776 w 1553"/>
              <a:gd name="T55" fmla="*/ 615 h 2048"/>
              <a:gd name="T56" fmla="*/ 1433 w 1553"/>
              <a:gd name="T57" fmla="*/ 1271 h 2048"/>
              <a:gd name="T58" fmla="*/ 776 w 1553"/>
              <a:gd name="T59" fmla="*/ 774 h 2048"/>
              <a:gd name="T60" fmla="*/ 603 w 1553"/>
              <a:gd name="T61" fmla="*/ 1027 h 2048"/>
              <a:gd name="T62" fmla="*/ 309 w 1553"/>
              <a:gd name="T63" fmla="*/ 1114 h 2048"/>
              <a:gd name="T64" fmla="*/ 496 w 1553"/>
              <a:gd name="T65" fmla="*/ 1357 h 2048"/>
              <a:gd name="T66" fmla="*/ 488 w 1553"/>
              <a:gd name="T67" fmla="*/ 1663 h 2048"/>
              <a:gd name="T68" fmla="*/ 776 w 1553"/>
              <a:gd name="T69" fmla="*/ 1561 h 2048"/>
              <a:gd name="T70" fmla="*/ 1065 w 1553"/>
              <a:gd name="T71" fmla="*/ 1663 h 2048"/>
              <a:gd name="T72" fmla="*/ 1057 w 1553"/>
              <a:gd name="T73" fmla="*/ 1357 h 2048"/>
              <a:gd name="T74" fmla="*/ 1243 w 1553"/>
              <a:gd name="T75" fmla="*/ 1114 h 2048"/>
              <a:gd name="T76" fmla="*/ 950 w 1553"/>
              <a:gd name="T77" fmla="*/ 1027 h 2048"/>
              <a:gd name="T78" fmla="*/ 776 w 1553"/>
              <a:gd name="T79" fmla="*/ 774 h 2048"/>
              <a:gd name="T80" fmla="*/ 941 w 1553"/>
              <a:gd name="T81" fmla="*/ 1491 h 2048"/>
              <a:gd name="T82" fmla="*/ 776 w 1553"/>
              <a:gd name="T83" fmla="*/ 1433 h 2048"/>
              <a:gd name="T84" fmla="*/ 612 w 1553"/>
              <a:gd name="T85" fmla="*/ 1491 h 2048"/>
              <a:gd name="T86" fmla="*/ 617 w 1553"/>
              <a:gd name="T87" fmla="*/ 1317 h 2048"/>
              <a:gd name="T88" fmla="*/ 511 w 1553"/>
              <a:gd name="T89" fmla="*/ 1179 h 2048"/>
              <a:gd name="T90" fmla="*/ 678 w 1553"/>
              <a:gd name="T91" fmla="*/ 1130 h 2048"/>
              <a:gd name="T92" fmla="*/ 776 w 1553"/>
              <a:gd name="T93" fmla="*/ 986 h 2048"/>
              <a:gd name="T94" fmla="*/ 875 w 1553"/>
              <a:gd name="T95" fmla="*/ 1130 h 2048"/>
              <a:gd name="T96" fmla="*/ 1042 w 1553"/>
              <a:gd name="T97" fmla="*/ 1179 h 2048"/>
              <a:gd name="T98" fmla="*/ 936 w 1553"/>
              <a:gd name="T99" fmla="*/ 1317 h 2048"/>
              <a:gd name="T100" fmla="*/ 941 w 1553"/>
              <a:gd name="T101" fmla="*/ 1491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53" h="2048">
                <a:moveTo>
                  <a:pt x="183" y="0"/>
                </a:moveTo>
                <a:cubicBezTo>
                  <a:pt x="183" y="771"/>
                  <a:pt x="183" y="771"/>
                  <a:pt x="183" y="771"/>
                </a:cubicBezTo>
                <a:cubicBezTo>
                  <a:pt x="69" y="906"/>
                  <a:pt x="0" y="1081"/>
                  <a:pt x="0" y="1271"/>
                </a:cubicBezTo>
                <a:cubicBezTo>
                  <a:pt x="0" y="1700"/>
                  <a:pt x="348" y="2048"/>
                  <a:pt x="776" y="2048"/>
                </a:cubicBezTo>
                <a:cubicBezTo>
                  <a:pt x="1205" y="2048"/>
                  <a:pt x="1553" y="1700"/>
                  <a:pt x="1553" y="1271"/>
                </a:cubicBezTo>
                <a:cubicBezTo>
                  <a:pt x="1553" y="1081"/>
                  <a:pt x="1484" y="906"/>
                  <a:pt x="1370" y="771"/>
                </a:cubicBezTo>
                <a:cubicBezTo>
                  <a:pt x="1370" y="0"/>
                  <a:pt x="1370" y="0"/>
                  <a:pt x="1370" y="0"/>
                </a:cubicBezTo>
                <a:lnTo>
                  <a:pt x="183" y="0"/>
                </a:lnTo>
                <a:close/>
                <a:moveTo>
                  <a:pt x="1071" y="120"/>
                </a:moveTo>
                <a:cubicBezTo>
                  <a:pt x="1250" y="120"/>
                  <a:pt x="1250" y="120"/>
                  <a:pt x="1250" y="120"/>
                </a:cubicBezTo>
                <a:cubicBezTo>
                  <a:pt x="1250" y="656"/>
                  <a:pt x="1250" y="656"/>
                  <a:pt x="1250" y="656"/>
                </a:cubicBezTo>
                <a:cubicBezTo>
                  <a:pt x="1195" y="614"/>
                  <a:pt x="1135" y="579"/>
                  <a:pt x="1071" y="553"/>
                </a:cubicBezTo>
                <a:lnTo>
                  <a:pt x="1071" y="120"/>
                </a:lnTo>
                <a:close/>
                <a:moveTo>
                  <a:pt x="602" y="120"/>
                </a:moveTo>
                <a:cubicBezTo>
                  <a:pt x="951" y="120"/>
                  <a:pt x="951" y="120"/>
                  <a:pt x="951" y="120"/>
                </a:cubicBezTo>
                <a:cubicBezTo>
                  <a:pt x="951" y="515"/>
                  <a:pt x="951" y="515"/>
                  <a:pt x="951" y="515"/>
                </a:cubicBezTo>
                <a:cubicBezTo>
                  <a:pt x="895" y="502"/>
                  <a:pt x="836" y="495"/>
                  <a:pt x="776" y="495"/>
                </a:cubicBezTo>
                <a:cubicBezTo>
                  <a:pt x="716" y="495"/>
                  <a:pt x="658" y="502"/>
                  <a:pt x="602" y="515"/>
                </a:cubicBezTo>
                <a:lnTo>
                  <a:pt x="602" y="120"/>
                </a:lnTo>
                <a:close/>
                <a:moveTo>
                  <a:pt x="303" y="120"/>
                </a:moveTo>
                <a:cubicBezTo>
                  <a:pt x="482" y="120"/>
                  <a:pt x="482" y="120"/>
                  <a:pt x="482" y="120"/>
                </a:cubicBezTo>
                <a:cubicBezTo>
                  <a:pt x="482" y="553"/>
                  <a:pt x="482" y="553"/>
                  <a:pt x="482" y="553"/>
                </a:cubicBezTo>
                <a:cubicBezTo>
                  <a:pt x="417" y="579"/>
                  <a:pt x="357" y="614"/>
                  <a:pt x="303" y="656"/>
                </a:cubicBezTo>
                <a:lnTo>
                  <a:pt x="303" y="120"/>
                </a:lnTo>
                <a:close/>
                <a:moveTo>
                  <a:pt x="1433" y="1271"/>
                </a:moveTo>
                <a:cubicBezTo>
                  <a:pt x="1433" y="1633"/>
                  <a:pt x="1138" y="1928"/>
                  <a:pt x="776" y="1928"/>
                </a:cubicBezTo>
                <a:cubicBezTo>
                  <a:pt x="414" y="1928"/>
                  <a:pt x="120" y="1633"/>
                  <a:pt x="120" y="1271"/>
                </a:cubicBezTo>
                <a:cubicBezTo>
                  <a:pt x="120" y="909"/>
                  <a:pt x="414" y="615"/>
                  <a:pt x="776" y="615"/>
                </a:cubicBezTo>
                <a:cubicBezTo>
                  <a:pt x="1138" y="615"/>
                  <a:pt x="1433" y="909"/>
                  <a:pt x="1433" y="1271"/>
                </a:cubicBezTo>
                <a:close/>
                <a:moveTo>
                  <a:pt x="776" y="774"/>
                </a:moveTo>
                <a:cubicBezTo>
                  <a:pt x="603" y="1027"/>
                  <a:pt x="603" y="1027"/>
                  <a:pt x="603" y="1027"/>
                </a:cubicBezTo>
                <a:cubicBezTo>
                  <a:pt x="309" y="1114"/>
                  <a:pt x="309" y="1114"/>
                  <a:pt x="309" y="1114"/>
                </a:cubicBezTo>
                <a:cubicBezTo>
                  <a:pt x="496" y="1357"/>
                  <a:pt x="496" y="1357"/>
                  <a:pt x="496" y="1357"/>
                </a:cubicBezTo>
                <a:cubicBezTo>
                  <a:pt x="488" y="1663"/>
                  <a:pt x="488" y="1663"/>
                  <a:pt x="488" y="1663"/>
                </a:cubicBezTo>
                <a:cubicBezTo>
                  <a:pt x="776" y="1561"/>
                  <a:pt x="776" y="1561"/>
                  <a:pt x="776" y="1561"/>
                </a:cubicBezTo>
                <a:cubicBezTo>
                  <a:pt x="1065" y="1663"/>
                  <a:pt x="1065" y="1663"/>
                  <a:pt x="1065" y="1663"/>
                </a:cubicBezTo>
                <a:cubicBezTo>
                  <a:pt x="1057" y="1357"/>
                  <a:pt x="1057" y="1357"/>
                  <a:pt x="1057" y="1357"/>
                </a:cubicBezTo>
                <a:cubicBezTo>
                  <a:pt x="1243" y="1114"/>
                  <a:pt x="1243" y="1114"/>
                  <a:pt x="1243" y="1114"/>
                </a:cubicBezTo>
                <a:cubicBezTo>
                  <a:pt x="950" y="1027"/>
                  <a:pt x="950" y="1027"/>
                  <a:pt x="950" y="1027"/>
                </a:cubicBezTo>
                <a:lnTo>
                  <a:pt x="776" y="774"/>
                </a:lnTo>
                <a:close/>
                <a:moveTo>
                  <a:pt x="941" y="1491"/>
                </a:moveTo>
                <a:cubicBezTo>
                  <a:pt x="776" y="1433"/>
                  <a:pt x="776" y="1433"/>
                  <a:pt x="776" y="1433"/>
                </a:cubicBezTo>
                <a:cubicBezTo>
                  <a:pt x="612" y="1491"/>
                  <a:pt x="612" y="1491"/>
                  <a:pt x="612" y="1491"/>
                </a:cubicBezTo>
                <a:cubicBezTo>
                  <a:pt x="617" y="1317"/>
                  <a:pt x="617" y="1317"/>
                  <a:pt x="617" y="1317"/>
                </a:cubicBezTo>
                <a:cubicBezTo>
                  <a:pt x="511" y="1179"/>
                  <a:pt x="511" y="1179"/>
                  <a:pt x="511" y="1179"/>
                </a:cubicBezTo>
                <a:cubicBezTo>
                  <a:pt x="678" y="1130"/>
                  <a:pt x="678" y="1130"/>
                  <a:pt x="678" y="1130"/>
                </a:cubicBezTo>
                <a:cubicBezTo>
                  <a:pt x="776" y="986"/>
                  <a:pt x="776" y="986"/>
                  <a:pt x="776" y="986"/>
                </a:cubicBezTo>
                <a:cubicBezTo>
                  <a:pt x="875" y="1130"/>
                  <a:pt x="875" y="1130"/>
                  <a:pt x="875" y="1130"/>
                </a:cubicBezTo>
                <a:cubicBezTo>
                  <a:pt x="1042" y="1179"/>
                  <a:pt x="1042" y="1179"/>
                  <a:pt x="1042" y="1179"/>
                </a:cubicBezTo>
                <a:cubicBezTo>
                  <a:pt x="936" y="1317"/>
                  <a:pt x="936" y="1317"/>
                  <a:pt x="936" y="1317"/>
                </a:cubicBezTo>
                <a:lnTo>
                  <a:pt x="941" y="149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8"/>
          <p:cNvSpPr>
            <a:spLocks noEditPoints="1"/>
          </p:cNvSpPr>
          <p:nvPr/>
        </p:nvSpPr>
        <p:spPr bwMode="auto">
          <a:xfrm>
            <a:off x="4102126" y="6473569"/>
            <a:ext cx="434078" cy="768863"/>
          </a:xfrm>
          <a:custGeom>
            <a:avLst/>
            <a:gdLst>
              <a:gd name="T0" fmla="*/ 232 w 1155"/>
              <a:gd name="T1" fmla="*/ 623 h 2048"/>
              <a:gd name="T2" fmla="*/ 352 w 1155"/>
              <a:gd name="T3" fmla="*/ 623 h 2048"/>
              <a:gd name="T4" fmla="*/ 352 w 1155"/>
              <a:gd name="T5" fmla="*/ 743 h 2048"/>
              <a:gd name="T6" fmla="*/ 232 w 1155"/>
              <a:gd name="T7" fmla="*/ 743 h 2048"/>
              <a:gd name="T8" fmla="*/ 232 w 1155"/>
              <a:gd name="T9" fmla="*/ 623 h 2048"/>
              <a:gd name="T10" fmla="*/ 873 w 1155"/>
              <a:gd name="T11" fmla="*/ 1220 h 2048"/>
              <a:gd name="T12" fmla="*/ 873 w 1155"/>
              <a:gd name="T13" fmla="*/ 1928 h 2048"/>
              <a:gd name="T14" fmla="*/ 1048 w 1155"/>
              <a:gd name="T15" fmla="*/ 1928 h 2048"/>
              <a:gd name="T16" fmla="*/ 1048 w 1155"/>
              <a:gd name="T17" fmla="*/ 2048 h 2048"/>
              <a:gd name="T18" fmla="*/ 107 w 1155"/>
              <a:gd name="T19" fmla="*/ 2048 h 2048"/>
              <a:gd name="T20" fmla="*/ 107 w 1155"/>
              <a:gd name="T21" fmla="*/ 1928 h 2048"/>
              <a:gd name="T22" fmla="*/ 282 w 1155"/>
              <a:gd name="T23" fmla="*/ 1928 h 2048"/>
              <a:gd name="T24" fmla="*/ 282 w 1155"/>
              <a:gd name="T25" fmla="*/ 1220 h 2048"/>
              <a:gd name="T26" fmla="*/ 0 w 1155"/>
              <a:gd name="T27" fmla="*/ 662 h 2048"/>
              <a:gd name="T28" fmla="*/ 0 w 1155"/>
              <a:gd name="T29" fmla="*/ 0 h 2048"/>
              <a:gd name="T30" fmla="*/ 1155 w 1155"/>
              <a:gd name="T31" fmla="*/ 0 h 2048"/>
              <a:gd name="T32" fmla="*/ 1155 w 1155"/>
              <a:gd name="T33" fmla="*/ 662 h 2048"/>
              <a:gd name="T34" fmla="*/ 873 w 1155"/>
              <a:gd name="T35" fmla="*/ 1220 h 2048"/>
              <a:gd name="T36" fmla="*/ 590 w 1155"/>
              <a:gd name="T37" fmla="*/ 376 h 2048"/>
              <a:gd name="T38" fmla="*/ 1035 w 1155"/>
              <a:gd name="T39" fmla="*/ 376 h 2048"/>
              <a:gd name="T40" fmla="*/ 1035 w 1155"/>
              <a:gd name="T41" fmla="*/ 120 h 2048"/>
              <a:gd name="T42" fmla="*/ 590 w 1155"/>
              <a:gd name="T43" fmla="*/ 120 h 2048"/>
              <a:gd name="T44" fmla="*/ 590 w 1155"/>
              <a:gd name="T45" fmla="*/ 376 h 2048"/>
              <a:gd name="T46" fmla="*/ 120 w 1155"/>
              <a:gd name="T47" fmla="*/ 376 h 2048"/>
              <a:gd name="T48" fmla="*/ 470 w 1155"/>
              <a:gd name="T49" fmla="*/ 376 h 2048"/>
              <a:gd name="T50" fmla="*/ 470 w 1155"/>
              <a:gd name="T51" fmla="*/ 120 h 2048"/>
              <a:gd name="T52" fmla="*/ 120 w 1155"/>
              <a:gd name="T53" fmla="*/ 120 h 2048"/>
              <a:gd name="T54" fmla="*/ 120 w 1155"/>
              <a:gd name="T55" fmla="*/ 376 h 2048"/>
              <a:gd name="T56" fmla="*/ 513 w 1155"/>
              <a:gd name="T57" fmla="*/ 900 h 2048"/>
              <a:gd name="T58" fmla="*/ 470 w 1155"/>
              <a:gd name="T59" fmla="*/ 662 h 2048"/>
              <a:gd name="T60" fmla="*/ 470 w 1155"/>
              <a:gd name="T61" fmla="*/ 496 h 2048"/>
              <a:gd name="T62" fmla="*/ 120 w 1155"/>
              <a:gd name="T63" fmla="*/ 496 h 2048"/>
              <a:gd name="T64" fmla="*/ 120 w 1155"/>
              <a:gd name="T65" fmla="*/ 662 h 2048"/>
              <a:gd name="T66" fmla="*/ 342 w 1155"/>
              <a:gd name="T67" fmla="*/ 1115 h 2048"/>
              <a:gd name="T68" fmla="*/ 513 w 1155"/>
              <a:gd name="T69" fmla="*/ 900 h 2048"/>
              <a:gd name="T70" fmla="*/ 753 w 1155"/>
              <a:gd name="T71" fmla="*/ 1220 h 2048"/>
              <a:gd name="T72" fmla="*/ 577 w 1155"/>
              <a:gd name="T73" fmla="*/ 1032 h 2048"/>
              <a:gd name="T74" fmla="*/ 402 w 1155"/>
              <a:gd name="T75" fmla="*/ 1220 h 2048"/>
              <a:gd name="T76" fmla="*/ 402 w 1155"/>
              <a:gd name="T77" fmla="*/ 1928 h 2048"/>
              <a:gd name="T78" fmla="*/ 753 w 1155"/>
              <a:gd name="T79" fmla="*/ 1928 h 2048"/>
              <a:gd name="T80" fmla="*/ 753 w 1155"/>
              <a:gd name="T81" fmla="*/ 1220 h 2048"/>
              <a:gd name="T82" fmla="*/ 1035 w 1155"/>
              <a:gd name="T83" fmla="*/ 662 h 2048"/>
              <a:gd name="T84" fmla="*/ 1035 w 1155"/>
              <a:gd name="T85" fmla="*/ 496 h 2048"/>
              <a:gd name="T86" fmla="*/ 590 w 1155"/>
              <a:gd name="T87" fmla="*/ 496 h 2048"/>
              <a:gd name="T88" fmla="*/ 590 w 1155"/>
              <a:gd name="T89" fmla="*/ 662 h 2048"/>
              <a:gd name="T90" fmla="*/ 813 w 1155"/>
              <a:gd name="T91" fmla="*/ 1115 h 2048"/>
              <a:gd name="T92" fmla="*/ 1035 w 1155"/>
              <a:gd name="T93" fmla="*/ 662 h 2048"/>
              <a:gd name="T94" fmla="*/ 753 w 1155"/>
              <a:gd name="T95" fmla="*/ 828 h 2048"/>
              <a:gd name="T96" fmla="*/ 873 w 1155"/>
              <a:gd name="T97" fmla="*/ 828 h 2048"/>
              <a:gd name="T98" fmla="*/ 873 w 1155"/>
              <a:gd name="T99" fmla="*/ 708 h 2048"/>
              <a:gd name="T100" fmla="*/ 753 w 1155"/>
              <a:gd name="T101" fmla="*/ 708 h 2048"/>
              <a:gd name="T102" fmla="*/ 753 w 1155"/>
              <a:gd name="T103" fmla="*/ 828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55" h="2048">
                <a:moveTo>
                  <a:pt x="232" y="623"/>
                </a:moveTo>
                <a:cubicBezTo>
                  <a:pt x="352" y="623"/>
                  <a:pt x="352" y="623"/>
                  <a:pt x="352" y="623"/>
                </a:cubicBezTo>
                <a:cubicBezTo>
                  <a:pt x="352" y="743"/>
                  <a:pt x="352" y="743"/>
                  <a:pt x="352" y="743"/>
                </a:cubicBezTo>
                <a:cubicBezTo>
                  <a:pt x="232" y="743"/>
                  <a:pt x="232" y="743"/>
                  <a:pt x="232" y="743"/>
                </a:cubicBezTo>
                <a:lnTo>
                  <a:pt x="232" y="623"/>
                </a:lnTo>
                <a:close/>
                <a:moveTo>
                  <a:pt x="873" y="1220"/>
                </a:moveTo>
                <a:cubicBezTo>
                  <a:pt x="873" y="1928"/>
                  <a:pt x="873" y="1928"/>
                  <a:pt x="873" y="1928"/>
                </a:cubicBezTo>
                <a:cubicBezTo>
                  <a:pt x="1048" y="1928"/>
                  <a:pt x="1048" y="1928"/>
                  <a:pt x="1048" y="1928"/>
                </a:cubicBezTo>
                <a:cubicBezTo>
                  <a:pt x="1048" y="2048"/>
                  <a:pt x="1048" y="2048"/>
                  <a:pt x="1048" y="2048"/>
                </a:cubicBezTo>
                <a:cubicBezTo>
                  <a:pt x="107" y="2048"/>
                  <a:pt x="107" y="2048"/>
                  <a:pt x="107" y="2048"/>
                </a:cubicBezTo>
                <a:cubicBezTo>
                  <a:pt x="107" y="1928"/>
                  <a:pt x="107" y="1928"/>
                  <a:pt x="107" y="1928"/>
                </a:cubicBezTo>
                <a:cubicBezTo>
                  <a:pt x="282" y="1928"/>
                  <a:pt x="282" y="1928"/>
                  <a:pt x="282" y="1928"/>
                </a:cubicBezTo>
                <a:cubicBezTo>
                  <a:pt x="282" y="1220"/>
                  <a:pt x="282" y="1220"/>
                  <a:pt x="282" y="1220"/>
                </a:cubicBezTo>
                <a:cubicBezTo>
                  <a:pt x="105" y="1089"/>
                  <a:pt x="0" y="883"/>
                  <a:pt x="0" y="662"/>
                </a:cubicBezTo>
                <a:cubicBezTo>
                  <a:pt x="0" y="0"/>
                  <a:pt x="0" y="0"/>
                  <a:pt x="0" y="0"/>
                </a:cubicBezTo>
                <a:cubicBezTo>
                  <a:pt x="1155" y="0"/>
                  <a:pt x="1155" y="0"/>
                  <a:pt x="1155" y="0"/>
                </a:cubicBezTo>
                <a:cubicBezTo>
                  <a:pt x="1155" y="662"/>
                  <a:pt x="1155" y="662"/>
                  <a:pt x="1155" y="662"/>
                </a:cubicBezTo>
                <a:cubicBezTo>
                  <a:pt x="1155" y="883"/>
                  <a:pt x="1050" y="1089"/>
                  <a:pt x="873" y="1220"/>
                </a:cubicBezTo>
                <a:close/>
                <a:moveTo>
                  <a:pt x="590" y="376"/>
                </a:moveTo>
                <a:cubicBezTo>
                  <a:pt x="1035" y="376"/>
                  <a:pt x="1035" y="376"/>
                  <a:pt x="1035" y="376"/>
                </a:cubicBezTo>
                <a:cubicBezTo>
                  <a:pt x="1035" y="120"/>
                  <a:pt x="1035" y="120"/>
                  <a:pt x="1035" y="120"/>
                </a:cubicBezTo>
                <a:cubicBezTo>
                  <a:pt x="590" y="120"/>
                  <a:pt x="590" y="120"/>
                  <a:pt x="590" y="120"/>
                </a:cubicBezTo>
                <a:lnTo>
                  <a:pt x="590" y="376"/>
                </a:lnTo>
                <a:close/>
                <a:moveTo>
                  <a:pt x="120" y="376"/>
                </a:moveTo>
                <a:cubicBezTo>
                  <a:pt x="470" y="376"/>
                  <a:pt x="470" y="376"/>
                  <a:pt x="470" y="376"/>
                </a:cubicBezTo>
                <a:cubicBezTo>
                  <a:pt x="470" y="120"/>
                  <a:pt x="470" y="120"/>
                  <a:pt x="470" y="120"/>
                </a:cubicBezTo>
                <a:cubicBezTo>
                  <a:pt x="120" y="120"/>
                  <a:pt x="120" y="120"/>
                  <a:pt x="120" y="120"/>
                </a:cubicBezTo>
                <a:lnTo>
                  <a:pt x="120" y="376"/>
                </a:lnTo>
                <a:close/>
                <a:moveTo>
                  <a:pt x="513" y="900"/>
                </a:moveTo>
                <a:cubicBezTo>
                  <a:pt x="485" y="825"/>
                  <a:pt x="470" y="744"/>
                  <a:pt x="470" y="662"/>
                </a:cubicBezTo>
                <a:cubicBezTo>
                  <a:pt x="470" y="496"/>
                  <a:pt x="470" y="496"/>
                  <a:pt x="470" y="496"/>
                </a:cubicBezTo>
                <a:cubicBezTo>
                  <a:pt x="120" y="496"/>
                  <a:pt x="120" y="496"/>
                  <a:pt x="120" y="496"/>
                </a:cubicBezTo>
                <a:cubicBezTo>
                  <a:pt x="120" y="662"/>
                  <a:pt x="120" y="662"/>
                  <a:pt x="120" y="662"/>
                </a:cubicBezTo>
                <a:cubicBezTo>
                  <a:pt x="120" y="840"/>
                  <a:pt x="202" y="1007"/>
                  <a:pt x="342" y="1115"/>
                </a:cubicBezTo>
                <a:cubicBezTo>
                  <a:pt x="416" y="1057"/>
                  <a:pt x="475" y="984"/>
                  <a:pt x="513" y="900"/>
                </a:cubicBezTo>
                <a:close/>
                <a:moveTo>
                  <a:pt x="753" y="1220"/>
                </a:moveTo>
                <a:cubicBezTo>
                  <a:pt x="682" y="1168"/>
                  <a:pt x="623" y="1104"/>
                  <a:pt x="577" y="1032"/>
                </a:cubicBezTo>
                <a:cubicBezTo>
                  <a:pt x="532" y="1104"/>
                  <a:pt x="473" y="1168"/>
                  <a:pt x="402" y="1220"/>
                </a:cubicBezTo>
                <a:cubicBezTo>
                  <a:pt x="402" y="1928"/>
                  <a:pt x="402" y="1928"/>
                  <a:pt x="402" y="1928"/>
                </a:cubicBezTo>
                <a:cubicBezTo>
                  <a:pt x="753" y="1928"/>
                  <a:pt x="753" y="1928"/>
                  <a:pt x="753" y="1928"/>
                </a:cubicBezTo>
                <a:lnTo>
                  <a:pt x="753" y="1220"/>
                </a:lnTo>
                <a:close/>
                <a:moveTo>
                  <a:pt x="1035" y="662"/>
                </a:moveTo>
                <a:cubicBezTo>
                  <a:pt x="1035" y="496"/>
                  <a:pt x="1035" y="496"/>
                  <a:pt x="1035" y="496"/>
                </a:cubicBezTo>
                <a:cubicBezTo>
                  <a:pt x="590" y="496"/>
                  <a:pt x="590" y="496"/>
                  <a:pt x="590" y="496"/>
                </a:cubicBezTo>
                <a:cubicBezTo>
                  <a:pt x="590" y="662"/>
                  <a:pt x="590" y="662"/>
                  <a:pt x="590" y="662"/>
                </a:cubicBezTo>
                <a:cubicBezTo>
                  <a:pt x="590" y="840"/>
                  <a:pt x="673" y="1007"/>
                  <a:pt x="813" y="1115"/>
                </a:cubicBezTo>
                <a:cubicBezTo>
                  <a:pt x="952" y="1007"/>
                  <a:pt x="1035" y="840"/>
                  <a:pt x="1035" y="662"/>
                </a:cubicBezTo>
                <a:close/>
                <a:moveTo>
                  <a:pt x="753" y="828"/>
                </a:moveTo>
                <a:cubicBezTo>
                  <a:pt x="873" y="828"/>
                  <a:pt x="873" y="828"/>
                  <a:pt x="873" y="828"/>
                </a:cubicBezTo>
                <a:cubicBezTo>
                  <a:pt x="873" y="708"/>
                  <a:pt x="873" y="708"/>
                  <a:pt x="873" y="708"/>
                </a:cubicBezTo>
                <a:cubicBezTo>
                  <a:pt x="753" y="708"/>
                  <a:pt x="753" y="708"/>
                  <a:pt x="753" y="708"/>
                </a:cubicBezTo>
                <a:lnTo>
                  <a:pt x="753" y="8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3934733" y="8382479"/>
            <a:ext cx="768864" cy="694525"/>
          </a:xfrm>
          <a:custGeom>
            <a:avLst/>
            <a:gdLst>
              <a:gd name="T0" fmla="*/ 198 w 2048"/>
              <a:gd name="T1" fmla="*/ 1376 h 1850"/>
              <a:gd name="T2" fmla="*/ 755 w 2048"/>
              <a:gd name="T3" fmla="*/ 1353 h 1850"/>
              <a:gd name="T4" fmla="*/ 1425 w 2048"/>
              <a:gd name="T5" fmla="*/ 1827 h 1850"/>
              <a:gd name="T6" fmla="*/ 1887 w 2048"/>
              <a:gd name="T7" fmla="*/ 1850 h 1850"/>
              <a:gd name="T8" fmla="*/ 2048 w 2048"/>
              <a:gd name="T9" fmla="*/ 1269 h 1850"/>
              <a:gd name="T10" fmla="*/ 1511 w 2048"/>
              <a:gd name="T11" fmla="*/ 676 h 1850"/>
              <a:gd name="T12" fmla="*/ 755 w 2048"/>
              <a:gd name="T13" fmla="*/ 0 h 1850"/>
              <a:gd name="T14" fmla="*/ 0 w 2048"/>
              <a:gd name="T15" fmla="*/ 676 h 1850"/>
              <a:gd name="T16" fmla="*/ 1928 w 2048"/>
              <a:gd name="T17" fmla="*/ 1269 h 1850"/>
              <a:gd name="T18" fmla="*/ 1767 w 2048"/>
              <a:gd name="T19" fmla="*/ 1591 h 1850"/>
              <a:gd name="T20" fmla="*/ 1671 w 2048"/>
              <a:gd name="T21" fmla="*/ 1651 h 1850"/>
              <a:gd name="T22" fmla="*/ 1425 w 2048"/>
              <a:gd name="T23" fmla="*/ 1707 h 1850"/>
              <a:gd name="T24" fmla="*/ 1425 w 2048"/>
              <a:gd name="T25" fmla="*/ 831 h 1850"/>
              <a:gd name="T26" fmla="*/ 676 w 2048"/>
              <a:gd name="T27" fmla="*/ 759 h 1850"/>
              <a:gd name="T28" fmla="*/ 834 w 2048"/>
              <a:gd name="T29" fmla="*/ 759 h 1850"/>
              <a:gd name="T30" fmla="*/ 927 w 2048"/>
              <a:gd name="T31" fmla="*/ 920 h 1850"/>
              <a:gd name="T32" fmla="*/ 584 w 2048"/>
              <a:gd name="T33" fmla="*/ 911 h 1850"/>
              <a:gd name="T34" fmla="*/ 630 w 2048"/>
              <a:gd name="T35" fmla="*/ 526 h 1850"/>
              <a:gd name="T36" fmla="*/ 881 w 2048"/>
              <a:gd name="T37" fmla="*/ 526 h 1850"/>
              <a:gd name="T38" fmla="*/ 630 w 2048"/>
              <a:gd name="T39" fmla="*/ 526 h 1850"/>
              <a:gd name="T40" fmla="*/ 1391 w 2048"/>
              <a:gd name="T41" fmla="*/ 676 h 1850"/>
              <a:gd name="T42" fmla="*/ 1036 w 2048"/>
              <a:gd name="T43" fmla="*/ 834 h 1850"/>
              <a:gd name="T44" fmla="*/ 1001 w 2048"/>
              <a:gd name="T45" fmla="*/ 526 h 1850"/>
              <a:gd name="T46" fmla="*/ 510 w 2048"/>
              <a:gd name="T47" fmla="*/ 526 h 1850"/>
              <a:gd name="T48" fmla="*/ 464 w 2048"/>
              <a:gd name="T49" fmla="*/ 911 h 1850"/>
              <a:gd name="T50" fmla="*/ 490 w 2048"/>
              <a:gd name="T51" fmla="*/ 1040 h 1850"/>
              <a:gd name="T52" fmla="*/ 805 w 2048"/>
              <a:gd name="T53" fmla="*/ 1231 h 1850"/>
              <a:gd name="T54" fmla="*/ 472 w 2048"/>
              <a:gd name="T55" fmla="*/ 1174 h 1850"/>
              <a:gd name="T56" fmla="*/ 318 w 2048"/>
              <a:gd name="T57" fmla="*/ 1209 h 1850"/>
              <a:gd name="T58" fmla="*/ 299 w 2048"/>
              <a:gd name="T59" fmla="*/ 1063 h 1850"/>
              <a:gd name="T60" fmla="*/ 755 w 2048"/>
              <a:gd name="T61" fmla="*/ 120 h 1850"/>
              <a:gd name="T62" fmla="*/ 1197 w 2048"/>
              <a:gd name="T63" fmla="*/ 1300 h 1850"/>
              <a:gd name="T64" fmla="*/ 1380 w 2048"/>
              <a:gd name="T65" fmla="*/ 1300 h 1850"/>
              <a:gd name="T66" fmla="*/ 1677 w 2048"/>
              <a:gd name="T67" fmla="*/ 1169 h 18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048" h="1850">
                <a:moveTo>
                  <a:pt x="198" y="1133"/>
                </a:moveTo>
                <a:cubicBezTo>
                  <a:pt x="198" y="1376"/>
                  <a:pt x="198" y="1376"/>
                  <a:pt x="198" y="1376"/>
                </a:cubicBezTo>
                <a:cubicBezTo>
                  <a:pt x="446" y="1293"/>
                  <a:pt x="446" y="1293"/>
                  <a:pt x="446" y="1293"/>
                </a:cubicBezTo>
                <a:cubicBezTo>
                  <a:pt x="543" y="1333"/>
                  <a:pt x="647" y="1353"/>
                  <a:pt x="755" y="1353"/>
                </a:cubicBezTo>
                <a:cubicBezTo>
                  <a:pt x="774" y="1353"/>
                  <a:pt x="792" y="1352"/>
                  <a:pt x="810" y="1351"/>
                </a:cubicBezTo>
                <a:cubicBezTo>
                  <a:pt x="854" y="1620"/>
                  <a:pt x="1113" y="1827"/>
                  <a:pt x="1425" y="1827"/>
                </a:cubicBezTo>
                <a:cubicBezTo>
                  <a:pt x="1513" y="1827"/>
                  <a:pt x="1597" y="1811"/>
                  <a:pt x="1676" y="1780"/>
                </a:cubicBezTo>
                <a:cubicBezTo>
                  <a:pt x="1887" y="1850"/>
                  <a:pt x="1887" y="1850"/>
                  <a:pt x="1887" y="1850"/>
                </a:cubicBezTo>
                <a:cubicBezTo>
                  <a:pt x="1887" y="1643"/>
                  <a:pt x="1887" y="1643"/>
                  <a:pt x="1887" y="1643"/>
                </a:cubicBezTo>
                <a:cubicBezTo>
                  <a:pt x="1991" y="1540"/>
                  <a:pt x="2048" y="1408"/>
                  <a:pt x="2048" y="1269"/>
                </a:cubicBezTo>
                <a:cubicBezTo>
                  <a:pt x="2048" y="987"/>
                  <a:pt x="1813" y="753"/>
                  <a:pt x="1510" y="716"/>
                </a:cubicBezTo>
                <a:cubicBezTo>
                  <a:pt x="1511" y="703"/>
                  <a:pt x="1511" y="690"/>
                  <a:pt x="1511" y="676"/>
                </a:cubicBezTo>
                <a:cubicBezTo>
                  <a:pt x="1511" y="494"/>
                  <a:pt x="1431" y="324"/>
                  <a:pt x="1287" y="196"/>
                </a:cubicBezTo>
                <a:cubicBezTo>
                  <a:pt x="1145" y="70"/>
                  <a:pt x="956" y="0"/>
                  <a:pt x="755" y="0"/>
                </a:cubicBezTo>
                <a:cubicBezTo>
                  <a:pt x="555" y="0"/>
                  <a:pt x="366" y="70"/>
                  <a:pt x="224" y="196"/>
                </a:cubicBezTo>
                <a:cubicBezTo>
                  <a:pt x="79" y="324"/>
                  <a:pt x="0" y="494"/>
                  <a:pt x="0" y="676"/>
                </a:cubicBezTo>
                <a:cubicBezTo>
                  <a:pt x="0" y="847"/>
                  <a:pt x="70" y="1008"/>
                  <a:pt x="198" y="1133"/>
                </a:cubicBezTo>
                <a:close/>
                <a:moveTo>
                  <a:pt x="1928" y="1269"/>
                </a:moveTo>
                <a:cubicBezTo>
                  <a:pt x="1928" y="1383"/>
                  <a:pt x="1877" y="1491"/>
                  <a:pt x="1787" y="1573"/>
                </a:cubicBezTo>
                <a:cubicBezTo>
                  <a:pt x="1767" y="1591"/>
                  <a:pt x="1767" y="1591"/>
                  <a:pt x="1767" y="1591"/>
                </a:cubicBezTo>
                <a:cubicBezTo>
                  <a:pt x="1767" y="1684"/>
                  <a:pt x="1767" y="1684"/>
                  <a:pt x="1767" y="1684"/>
                </a:cubicBezTo>
                <a:cubicBezTo>
                  <a:pt x="1671" y="1651"/>
                  <a:pt x="1671" y="1651"/>
                  <a:pt x="1671" y="1651"/>
                </a:cubicBezTo>
                <a:cubicBezTo>
                  <a:pt x="1650" y="1661"/>
                  <a:pt x="1650" y="1661"/>
                  <a:pt x="1650" y="1661"/>
                </a:cubicBezTo>
                <a:cubicBezTo>
                  <a:pt x="1580" y="1691"/>
                  <a:pt x="1504" y="1707"/>
                  <a:pt x="1425" y="1707"/>
                </a:cubicBezTo>
                <a:cubicBezTo>
                  <a:pt x="1148" y="1707"/>
                  <a:pt x="923" y="1510"/>
                  <a:pt x="923" y="1269"/>
                </a:cubicBezTo>
                <a:cubicBezTo>
                  <a:pt x="923" y="1027"/>
                  <a:pt x="1148" y="831"/>
                  <a:pt x="1425" y="831"/>
                </a:cubicBezTo>
                <a:cubicBezTo>
                  <a:pt x="1702" y="831"/>
                  <a:pt x="1928" y="1027"/>
                  <a:pt x="1928" y="1269"/>
                </a:cubicBezTo>
                <a:close/>
                <a:moveTo>
                  <a:pt x="676" y="759"/>
                </a:moveTo>
                <a:cubicBezTo>
                  <a:pt x="701" y="767"/>
                  <a:pt x="728" y="772"/>
                  <a:pt x="755" y="772"/>
                </a:cubicBezTo>
                <a:cubicBezTo>
                  <a:pt x="783" y="772"/>
                  <a:pt x="809" y="767"/>
                  <a:pt x="834" y="759"/>
                </a:cubicBezTo>
                <a:cubicBezTo>
                  <a:pt x="889" y="787"/>
                  <a:pt x="927" y="845"/>
                  <a:pt x="927" y="911"/>
                </a:cubicBezTo>
                <a:cubicBezTo>
                  <a:pt x="927" y="914"/>
                  <a:pt x="927" y="917"/>
                  <a:pt x="927" y="920"/>
                </a:cubicBezTo>
                <a:cubicBezTo>
                  <a:pt x="584" y="920"/>
                  <a:pt x="584" y="920"/>
                  <a:pt x="584" y="920"/>
                </a:cubicBezTo>
                <a:cubicBezTo>
                  <a:pt x="584" y="917"/>
                  <a:pt x="584" y="914"/>
                  <a:pt x="584" y="911"/>
                </a:cubicBezTo>
                <a:cubicBezTo>
                  <a:pt x="584" y="845"/>
                  <a:pt x="621" y="787"/>
                  <a:pt x="676" y="759"/>
                </a:cubicBezTo>
                <a:close/>
                <a:moveTo>
                  <a:pt x="630" y="526"/>
                </a:moveTo>
                <a:cubicBezTo>
                  <a:pt x="630" y="457"/>
                  <a:pt x="686" y="401"/>
                  <a:pt x="755" y="401"/>
                </a:cubicBezTo>
                <a:cubicBezTo>
                  <a:pt x="824" y="401"/>
                  <a:pt x="881" y="457"/>
                  <a:pt x="881" y="526"/>
                </a:cubicBezTo>
                <a:cubicBezTo>
                  <a:pt x="881" y="596"/>
                  <a:pt x="824" y="652"/>
                  <a:pt x="755" y="652"/>
                </a:cubicBezTo>
                <a:cubicBezTo>
                  <a:pt x="686" y="652"/>
                  <a:pt x="630" y="596"/>
                  <a:pt x="630" y="526"/>
                </a:cubicBezTo>
                <a:close/>
                <a:moveTo>
                  <a:pt x="755" y="120"/>
                </a:moveTo>
                <a:cubicBezTo>
                  <a:pt x="1106" y="120"/>
                  <a:pt x="1391" y="370"/>
                  <a:pt x="1391" y="676"/>
                </a:cubicBezTo>
                <a:cubicBezTo>
                  <a:pt x="1391" y="688"/>
                  <a:pt x="1391" y="700"/>
                  <a:pt x="1390" y="712"/>
                </a:cubicBezTo>
                <a:cubicBezTo>
                  <a:pt x="1256" y="718"/>
                  <a:pt x="1134" y="763"/>
                  <a:pt x="1036" y="834"/>
                </a:cubicBezTo>
                <a:cubicBezTo>
                  <a:pt x="1020" y="775"/>
                  <a:pt x="986" y="724"/>
                  <a:pt x="941" y="686"/>
                </a:cubicBezTo>
                <a:cubicBezTo>
                  <a:pt x="978" y="643"/>
                  <a:pt x="1001" y="588"/>
                  <a:pt x="1001" y="526"/>
                </a:cubicBezTo>
                <a:cubicBezTo>
                  <a:pt x="1001" y="391"/>
                  <a:pt x="891" y="281"/>
                  <a:pt x="755" y="281"/>
                </a:cubicBezTo>
                <a:cubicBezTo>
                  <a:pt x="620" y="281"/>
                  <a:pt x="510" y="391"/>
                  <a:pt x="510" y="526"/>
                </a:cubicBezTo>
                <a:cubicBezTo>
                  <a:pt x="510" y="588"/>
                  <a:pt x="532" y="643"/>
                  <a:pt x="569" y="686"/>
                </a:cubicBezTo>
                <a:cubicBezTo>
                  <a:pt x="505" y="740"/>
                  <a:pt x="464" y="821"/>
                  <a:pt x="464" y="911"/>
                </a:cubicBezTo>
                <a:cubicBezTo>
                  <a:pt x="464" y="941"/>
                  <a:pt x="468" y="970"/>
                  <a:pt x="477" y="998"/>
                </a:cubicBezTo>
                <a:cubicBezTo>
                  <a:pt x="490" y="1040"/>
                  <a:pt x="490" y="1040"/>
                  <a:pt x="490" y="1040"/>
                </a:cubicBezTo>
                <a:cubicBezTo>
                  <a:pt x="858" y="1040"/>
                  <a:pt x="858" y="1040"/>
                  <a:pt x="858" y="1040"/>
                </a:cubicBezTo>
                <a:cubicBezTo>
                  <a:pt x="828" y="1099"/>
                  <a:pt x="810" y="1163"/>
                  <a:pt x="805" y="1231"/>
                </a:cubicBezTo>
                <a:cubicBezTo>
                  <a:pt x="788" y="1232"/>
                  <a:pt x="772" y="1233"/>
                  <a:pt x="755" y="1233"/>
                </a:cubicBezTo>
                <a:cubicBezTo>
                  <a:pt x="656" y="1233"/>
                  <a:pt x="560" y="1213"/>
                  <a:pt x="472" y="1174"/>
                </a:cubicBezTo>
                <a:cubicBezTo>
                  <a:pt x="451" y="1165"/>
                  <a:pt x="451" y="1165"/>
                  <a:pt x="451" y="1165"/>
                </a:cubicBezTo>
                <a:cubicBezTo>
                  <a:pt x="318" y="1209"/>
                  <a:pt x="318" y="1209"/>
                  <a:pt x="318" y="1209"/>
                </a:cubicBezTo>
                <a:cubicBezTo>
                  <a:pt x="318" y="1081"/>
                  <a:pt x="318" y="1081"/>
                  <a:pt x="318" y="1081"/>
                </a:cubicBezTo>
                <a:cubicBezTo>
                  <a:pt x="299" y="1063"/>
                  <a:pt x="299" y="1063"/>
                  <a:pt x="299" y="1063"/>
                </a:cubicBezTo>
                <a:cubicBezTo>
                  <a:pt x="183" y="959"/>
                  <a:pt x="120" y="821"/>
                  <a:pt x="120" y="676"/>
                </a:cubicBezTo>
                <a:cubicBezTo>
                  <a:pt x="120" y="370"/>
                  <a:pt x="405" y="120"/>
                  <a:pt x="755" y="120"/>
                </a:cubicBezTo>
                <a:close/>
                <a:moveTo>
                  <a:pt x="1386" y="1465"/>
                </a:moveTo>
                <a:cubicBezTo>
                  <a:pt x="1197" y="1300"/>
                  <a:pt x="1197" y="1300"/>
                  <a:pt x="1197" y="1300"/>
                </a:cubicBezTo>
                <a:cubicBezTo>
                  <a:pt x="1276" y="1210"/>
                  <a:pt x="1276" y="1210"/>
                  <a:pt x="1276" y="1210"/>
                </a:cubicBezTo>
                <a:cubicBezTo>
                  <a:pt x="1380" y="1300"/>
                  <a:pt x="1380" y="1300"/>
                  <a:pt x="1380" y="1300"/>
                </a:cubicBezTo>
                <a:cubicBezTo>
                  <a:pt x="1592" y="1085"/>
                  <a:pt x="1592" y="1085"/>
                  <a:pt x="1592" y="1085"/>
                </a:cubicBezTo>
                <a:cubicBezTo>
                  <a:pt x="1677" y="1169"/>
                  <a:pt x="1677" y="1169"/>
                  <a:pt x="1677" y="1169"/>
                </a:cubicBezTo>
                <a:lnTo>
                  <a:pt x="1386" y="146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4040524" y="2730085"/>
            <a:ext cx="557283" cy="768864"/>
          </a:xfrm>
          <a:custGeom>
            <a:avLst/>
            <a:gdLst>
              <a:gd name="T0" fmla="*/ 82 w 1072"/>
              <a:gd name="T1" fmla="*/ 1479 h 1479"/>
              <a:gd name="T2" fmla="*/ 989 w 1072"/>
              <a:gd name="T3" fmla="*/ 1479 h 1479"/>
              <a:gd name="T4" fmla="*/ 911 w 1072"/>
              <a:gd name="T5" fmla="*/ 1066 h 1479"/>
              <a:gd name="T6" fmla="*/ 626 w 1072"/>
              <a:gd name="T7" fmla="*/ 1066 h 1479"/>
              <a:gd name="T8" fmla="*/ 742 w 1072"/>
              <a:gd name="T9" fmla="*/ 728 h 1479"/>
              <a:gd name="T10" fmla="*/ 1072 w 1072"/>
              <a:gd name="T11" fmla="*/ 630 h 1479"/>
              <a:gd name="T12" fmla="*/ 858 w 1072"/>
              <a:gd name="T13" fmla="*/ 351 h 1479"/>
              <a:gd name="T14" fmla="*/ 866 w 1072"/>
              <a:gd name="T15" fmla="*/ 0 h 1479"/>
              <a:gd name="T16" fmla="*/ 536 w 1072"/>
              <a:gd name="T17" fmla="*/ 117 h 1479"/>
              <a:gd name="T18" fmla="*/ 205 w 1072"/>
              <a:gd name="T19" fmla="*/ 0 h 1479"/>
              <a:gd name="T20" fmla="*/ 214 w 1072"/>
              <a:gd name="T21" fmla="*/ 351 h 1479"/>
              <a:gd name="T22" fmla="*/ 0 w 1072"/>
              <a:gd name="T23" fmla="*/ 630 h 1479"/>
              <a:gd name="T24" fmla="*/ 330 w 1072"/>
              <a:gd name="T25" fmla="*/ 728 h 1479"/>
              <a:gd name="T26" fmla="*/ 445 w 1072"/>
              <a:gd name="T27" fmla="*/ 1066 h 1479"/>
              <a:gd name="T28" fmla="*/ 161 w 1072"/>
              <a:gd name="T29" fmla="*/ 1066 h 1479"/>
              <a:gd name="T30" fmla="*/ 82 w 1072"/>
              <a:gd name="T31" fmla="*/ 1479 h 1479"/>
              <a:gd name="T32" fmla="*/ 711 w 1072"/>
              <a:gd name="T33" fmla="*/ 1152 h 1479"/>
              <a:gd name="T34" fmla="*/ 839 w 1072"/>
              <a:gd name="T35" fmla="*/ 1152 h 1479"/>
              <a:gd name="T36" fmla="*/ 885 w 1072"/>
              <a:gd name="T37" fmla="*/ 1392 h 1479"/>
              <a:gd name="T38" fmla="*/ 711 w 1072"/>
              <a:gd name="T39" fmla="*/ 1392 h 1479"/>
              <a:gd name="T40" fmla="*/ 711 w 1072"/>
              <a:gd name="T41" fmla="*/ 1152 h 1479"/>
              <a:gd name="T42" fmla="*/ 625 w 1072"/>
              <a:gd name="T43" fmla="*/ 1392 h 1479"/>
              <a:gd name="T44" fmla="*/ 447 w 1072"/>
              <a:gd name="T45" fmla="*/ 1392 h 1479"/>
              <a:gd name="T46" fmla="*/ 447 w 1072"/>
              <a:gd name="T47" fmla="*/ 1152 h 1479"/>
              <a:gd name="T48" fmla="*/ 625 w 1072"/>
              <a:gd name="T49" fmla="*/ 1152 h 1479"/>
              <a:gd name="T50" fmla="*/ 625 w 1072"/>
              <a:gd name="T51" fmla="*/ 1392 h 1479"/>
              <a:gd name="T52" fmla="*/ 398 w 1072"/>
              <a:gd name="T53" fmla="*/ 657 h 1479"/>
              <a:gd name="T54" fmla="*/ 146 w 1072"/>
              <a:gd name="T55" fmla="*/ 583 h 1479"/>
              <a:gd name="T56" fmla="*/ 301 w 1072"/>
              <a:gd name="T57" fmla="*/ 380 h 1479"/>
              <a:gd name="T58" fmla="*/ 294 w 1072"/>
              <a:gd name="T59" fmla="*/ 124 h 1479"/>
              <a:gd name="T60" fmla="*/ 536 w 1072"/>
              <a:gd name="T61" fmla="*/ 209 h 1479"/>
              <a:gd name="T62" fmla="*/ 777 w 1072"/>
              <a:gd name="T63" fmla="*/ 124 h 1479"/>
              <a:gd name="T64" fmla="*/ 770 w 1072"/>
              <a:gd name="T65" fmla="*/ 380 h 1479"/>
              <a:gd name="T66" fmla="*/ 926 w 1072"/>
              <a:gd name="T67" fmla="*/ 583 h 1479"/>
              <a:gd name="T68" fmla="*/ 674 w 1072"/>
              <a:gd name="T69" fmla="*/ 657 h 1479"/>
              <a:gd name="T70" fmla="*/ 536 w 1072"/>
              <a:gd name="T71" fmla="*/ 1062 h 1479"/>
              <a:gd name="T72" fmla="*/ 398 w 1072"/>
              <a:gd name="T73" fmla="*/ 657 h 1479"/>
              <a:gd name="T74" fmla="*/ 233 w 1072"/>
              <a:gd name="T75" fmla="*/ 1152 h 1479"/>
              <a:gd name="T76" fmla="*/ 360 w 1072"/>
              <a:gd name="T77" fmla="*/ 1152 h 1479"/>
              <a:gd name="T78" fmla="*/ 360 w 1072"/>
              <a:gd name="T79" fmla="*/ 1392 h 1479"/>
              <a:gd name="T80" fmla="*/ 188 w 1072"/>
              <a:gd name="T81" fmla="*/ 1392 h 1479"/>
              <a:gd name="T82" fmla="*/ 233 w 1072"/>
              <a:gd name="T83" fmla="*/ 1152 h 1479"/>
              <a:gd name="T84" fmla="*/ 500 w 1072"/>
              <a:gd name="T85" fmla="*/ 596 h 1479"/>
              <a:gd name="T86" fmla="*/ 500 w 1072"/>
              <a:gd name="T87" fmla="*/ 403 h 1479"/>
              <a:gd name="T88" fmla="*/ 456 w 1072"/>
              <a:gd name="T89" fmla="*/ 403 h 1479"/>
              <a:gd name="T90" fmla="*/ 456 w 1072"/>
              <a:gd name="T91" fmla="*/ 336 h 1479"/>
              <a:gd name="T92" fmla="*/ 588 w 1072"/>
              <a:gd name="T93" fmla="*/ 336 h 1479"/>
              <a:gd name="T94" fmla="*/ 588 w 1072"/>
              <a:gd name="T95" fmla="*/ 596 h 1479"/>
              <a:gd name="T96" fmla="*/ 500 w 1072"/>
              <a:gd name="T97" fmla="*/ 596 h 1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72" h="1479">
                <a:moveTo>
                  <a:pt x="82" y="1479"/>
                </a:moveTo>
                <a:lnTo>
                  <a:pt x="989" y="1479"/>
                </a:lnTo>
                <a:lnTo>
                  <a:pt x="911" y="1066"/>
                </a:lnTo>
                <a:lnTo>
                  <a:pt x="626" y="1066"/>
                </a:lnTo>
                <a:lnTo>
                  <a:pt x="742" y="728"/>
                </a:lnTo>
                <a:lnTo>
                  <a:pt x="1072" y="630"/>
                </a:lnTo>
                <a:lnTo>
                  <a:pt x="858" y="351"/>
                </a:lnTo>
                <a:lnTo>
                  <a:pt x="866" y="0"/>
                </a:lnTo>
                <a:lnTo>
                  <a:pt x="536" y="117"/>
                </a:lnTo>
                <a:lnTo>
                  <a:pt x="205" y="0"/>
                </a:lnTo>
                <a:lnTo>
                  <a:pt x="214" y="351"/>
                </a:lnTo>
                <a:lnTo>
                  <a:pt x="0" y="630"/>
                </a:lnTo>
                <a:lnTo>
                  <a:pt x="330" y="728"/>
                </a:lnTo>
                <a:lnTo>
                  <a:pt x="445" y="1066"/>
                </a:lnTo>
                <a:lnTo>
                  <a:pt x="161" y="1066"/>
                </a:lnTo>
                <a:lnTo>
                  <a:pt x="82" y="1479"/>
                </a:lnTo>
                <a:close/>
                <a:moveTo>
                  <a:pt x="711" y="1152"/>
                </a:moveTo>
                <a:lnTo>
                  <a:pt x="839" y="1152"/>
                </a:lnTo>
                <a:lnTo>
                  <a:pt x="885" y="1392"/>
                </a:lnTo>
                <a:lnTo>
                  <a:pt x="711" y="1392"/>
                </a:lnTo>
                <a:lnTo>
                  <a:pt x="711" y="1152"/>
                </a:lnTo>
                <a:close/>
                <a:moveTo>
                  <a:pt x="625" y="1392"/>
                </a:moveTo>
                <a:lnTo>
                  <a:pt x="447" y="1392"/>
                </a:lnTo>
                <a:lnTo>
                  <a:pt x="447" y="1152"/>
                </a:lnTo>
                <a:lnTo>
                  <a:pt x="625" y="1152"/>
                </a:lnTo>
                <a:lnTo>
                  <a:pt x="625" y="1392"/>
                </a:lnTo>
                <a:close/>
                <a:moveTo>
                  <a:pt x="398" y="657"/>
                </a:moveTo>
                <a:lnTo>
                  <a:pt x="146" y="583"/>
                </a:lnTo>
                <a:lnTo>
                  <a:pt x="301" y="380"/>
                </a:lnTo>
                <a:lnTo>
                  <a:pt x="294" y="124"/>
                </a:lnTo>
                <a:lnTo>
                  <a:pt x="536" y="209"/>
                </a:lnTo>
                <a:lnTo>
                  <a:pt x="777" y="124"/>
                </a:lnTo>
                <a:lnTo>
                  <a:pt x="770" y="380"/>
                </a:lnTo>
                <a:lnTo>
                  <a:pt x="926" y="583"/>
                </a:lnTo>
                <a:lnTo>
                  <a:pt x="674" y="657"/>
                </a:lnTo>
                <a:lnTo>
                  <a:pt x="536" y="1062"/>
                </a:lnTo>
                <a:lnTo>
                  <a:pt x="398" y="657"/>
                </a:lnTo>
                <a:close/>
                <a:moveTo>
                  <a:pt x="233" y="1152"/>
                </a:moveTo>
                <a:lnTo>
                  <a:pt x="360" y="1152"/>
                </a:lnTo>
                <a:lnTo>
                  <a:pt x="360" y="1392"/>
                </a:lnTo>
                <a:lnTo>
                  <a:pt x="188" y="1392"/>
                </a:lnTo>
                <a:lnTo>
                  <a:pt x="233" y="1152"/>
                </a:lnTo>
                <a:close/>
                <a:moveTo>
                  <a:pt x="500" y="596"/>
                </a:moveTo>
                <a:lnTo>
                  <a:pt x="500" y="403"/>
                </a:lnTo>
                <a:lnTo>
                  <a:pt x="456" y="403"/>
                </a:lnTo>
                <a:lnTo>
                  <a:pt x="456" y="336"/>
                </a:lnTo>
                <a:lnTo>
                  <a:pt x="588" y="336"/>
                </a:lnTo>
                <a:lnTo>
                  <a:pt x="588" y="596"/>
                </a:lnTo>
                <a:lnTo>
                  <a:pt x="500" y="59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3934733" y="10217051"/>
            <a:ext cx="768864" cy="768864"/>
          </a:xfrm>
          <a:custGeom>
            <a:avLst/>
            <a:gdLst>
              <a:gd name="T0" fmla="*/ 299 w 2048"/>
              <a:gd name="T1" fmla="*/ 300 h 2048"/>
              <a:gd name="T2" fmla="*/ 299 w 2048"/>
              <a:gd name="T3" fmla="*/ 1748 h 2048"/>
              <a:gd name="T4" fmla="*/ 1748 w 2048"/>
              <a:gd name="T5" fmla="*/ 1748 h 2048"/>
              <a:gd name="T6" fmla="*/ 1748 w 2048"/>
              <a:gd name="T7" fmla="*/ 300 h 2048"/>
              <a:gd name="T8" fmla="*/ 1084 w 2048"/>
              <a:gd name="T9" fmla="*/ 122 h 2048"/>
              <a:gd name="T10" fmla="*/ 1320 w 2048"/>
              <a:gd name="T11" fmla="*/ 390 h 2048"/>
              <a:gd name="T12" fmla="*/ 1084 w 2048"/>
              <a:gd name="T13" fmla="*/ 122 h 2048"/>
              <a:gd name="T14" fmla="*/ 384 w 2048"/>
              <a:gd name="T15" fmla="*/ 385 h 2048"/>
              <a:gd name="T16" fmla="*/ 964 w 2048"/>
              <a:gd name="T17" fmla="*/ 326 h 2048"/>
              <a:gd name="T18" fmla="*/ 390 w 2048"/>
              <a:gd name="T19" fmla="*/ 1321 h 2048"/>
              <a:gd name="T20" fmla="*/ 120 w 2048"/>
              <a:gd name="T21" fmla="*/ 1024 h 2048"/>
              <a:gd name="T22" fmla="*/ 272 w 2048"/>
              <a:gd name="T23" fmla="*/ 1527 h 2048"/>
              <a:gd name="T24" fmla="*/ 529 w 2048"/>
              <a:gd name="T25" fmla="*/ 1519 h 2048"/>
              <a:gd name="T26" fmla="*/ 384 w 2048"/>
              <a:gd name="T27" fmla="*/ 1663 h 2048"/>
              <a:gd name="T28" fmla="*/ 490 w 2048"/>
              <a:gd name="T29" fmla="*/ 1753 h 2048"/>
              <a:gd name="T30" fmla="*/ 729 w 2048"/>
              <a:gd name="T31" fmla="*/ 1659 h 2048"/>
              <a:gd name="T32" fmla="*/ 964 w 2048"/>
              <a:gd name="T33" fmla="*/ 1926 h 2048"/>
              <a:gd name="T34" fmla="*/ 841 w 2048"/>
              <a:gd name="T35" fmla="*/ 1700 h 2048"/>
              <a:gd name="T36" fmla="*/ 964 w 2048"/>
              <a:gd name="T37" fmla="*/ 1926 h 2048"/>
              <a:gd name="T38" fmla="*/ 1024 w 2048"/>
              <a:gd name="T39" fmla="*/ 444 h 2048"/>
              <a:gd name="T40" fmla="*/ 1024 w 2048"/>
              <a:gd name="T41" fmla="*/ 1604 h 2048"/>
              <a:gd name="T42" fmla="*/ 1084 w 2048"/>
              <a:gd name="T43" fmla="*/ 1926 h 2048"/>
              <a:gd name="T44" fmla="*/ 1206 w 2048"/>
              <a:gd name="T45" fmla="*/ 1700 h 2048"/>
              <a:gd name="T46" fmla="*/ 1084 w 2048"/>
              <a:gd name="T47" fmla="*/ 1926 h 2048"/>
              <a:gd name="T48" fmla="*/ 1389 w 2048"/>
              <a:gd name="T49" fmla="*/ 1851 h 2048"/>
              <a:gd name="T50" fmla="*/ 1721 w 2048"/>
              <a:gd name="T51" fmla="*/ 1084 h 2048"/>
              <a:gd name="T52" fmla="*/ 1663 w 2048"/>
              <a:gd name="T53" fmla="*/ 1663 h 2048"/>
              <a:gd name="T54" fmla="*/ 1721 w 2048"/>
              <a:gd name="T55" fmla="*/ 964 h 2048"/>
              <a:gd name="T56" fmla="*/ 1835 w 2048"/>
              <a:gd name="T57" fmla="*/ 625 h 2048"/>
              <a:gd name="T58" fmla="*/ 1597 w 2048"/>
              <a:gd name="T59" fmla="*/ 623 h 2048"/>
              <a:gd name="T60" fmla="*/ 1527 w 2048"/>
              <a:gd name="T61" fmla="*/ 272 h 2048"/>
              <a:gd name="T62" fmla="*/ 1775 w 2048"/>
              <a:gd name="T63" fmla="*/ 521 h 2048"/>
              <a:gd name="T64" fmla="*/ 1024 w 2048"/>
              <a:gd name="T65" fmla="*/ 564 h 2048"/>
              <a:gd name="T66" fmla="*/ 1024 w 2048"/>
              <a:gd name="T67" fmla="*/ 1484 h 2048"/>
              <a:gd name="T68" fmla="*/ 1024 w 2048"/>
              <a:gd name="T69" fmla="*/ 564 h 2048"/>
              <a:gd name="T70" fmla="*/ 684 w 2048"/>
              <a:gd name="T71" fmla="*/ 1024 h 2048"/>
              <a:gd name="T72" fmla="*/ 1364 w 2048"/>
              <a:gd name="T73" fmla="*/ 1024 h 2048"/>
              <a:gd name="T74" fmla="*/ 1131 w 2048"/>
              <a:gd name="T75" fmla="*/ 884 h 2048"/>
              <a:gd name="T76" fmla="*/ 992 w 2048"/>
              <a:gd name="T77" fmla="*/ 1196 h 2048"/>
              <a:gd name="T78" fmla="*/ 921 w 2048"/>
              <a:gd name="T79" fmla="*/ 975 h 2048"/>
              <a:gd name="T80" fmla="*/ 1131 w 2048"/>
              <a:gd name="T81" fmla="*/ 88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048" h="2048">
                <a:moveTo>
                  <a:pt x="1024" y="0"/>
                </a:moveTo>
                <a:cubicBezTo>
                  <a:pt x="750" y="0"/>
                  <a:pt x="493" y="106"/>
                  <a:pt x="299" y="300"/>
                </a:cubicBezTo>
                <a:cubicBezTo>
                  <a:pt x="106" y="493"/>
                  <a:pt x="0" y="750"/>
                  <a:pt x="0" y="1024"/>
                </a:cubicBezTo>
                <a:cubicBezTo>
                  <a:pt x="0" y="1297"/>
                  <a:pt x="106" y="1554"/>
                  <a:pt x="299" y="1748"/>
                </a:cubicBezTo>
                <a:cubicBezTo>
                  <a:pt x="493" y="1941"/>
                  <a:pt x="750" y="2048"/>
                  <a:pt x="1024" y="2048"/>
                </a:cubicBezTo>
                <a:cubicBezTo>
                  <a:pt x="1297" y="2048"/>
                  <a:pt x="1554" y="1941"/>
                  <a:pt x="1748" y="1748"/>
                </a:cubicBezTo>
                <a:cubicBezTo>
                  <a:pt x="1941" y="1554"/>
                  <a:pt x="2048" y="1297"/>
                  <a:pt x="2048" y="1024"/>
                </a:cubicBezTo>
                <a:cubicBezTo>
                  <a:pt x="2048" y="750"/>
                  <a:pt x="1941" y="493"/>
                  <a:pt x="1748" y="300"/>
                </a:cubicBezTo>
                <a:cubicBezTo>
                  <a:pt x="1554" y="106"/>
                  <a:pt x="1297" y="0"/>
                  <a:pt x="1024" y="0"/>
                </a:cubicBezTo>
                <a:close/>
                <a:moveTo>
                  <a:pt x="1084" y="122"/>
                </a:moveTo>
                <a:cubicBezTo>
                  <a:pt x="1203" y="130"/>
                  <a:pt x="1318" y="160"/>
                  <a:pt x="1423" y="212"/>
                </a:cubicBezTo>
                <a:cubicBezTo>
                  <a:pt x="1320" y="390"/>
                  <a:pt x="1320" y="390"/>
                  <a:pt x="1320" y="390"/>
                </a:cubicBezTo>
                <a:cubicBezTo>
                  <a:pt x="1247" y="356"/>
                  <a:pt x="1167" y="334"/>
                  <a:pt x="1084" y="326"/>
                </a:cubicBezTo>
                <a:lnTo>
                  <a:pt x="1084" y="122"/>
                </a:lnTo>
                <a:close/>
                <a:moveTo>
                  <a:pt x="120" y="1024"/>
                </a:moveTo>
                <a:cubicBezTo>
                  <a:pt x="120" y="782"/>
                  <a:pt x="214" y="555"/>
                  <a:pt x="384" y="385"/>
                </a:cubicBezTo>
                <a:cubicBezTo>
                  <a:pt x="541" y="228"/>
                  <a:pt x="745" y="136"/>
                  <a:pt x="964" y="122"/>
                </a:cubicBezTo>
                <a:cubicBezTo>
                  <a:pt x="964" y="326"/>
                  <a:pt x="964" y="326"/>
                  <a:pt x="964" y="326"/>
                </a:cubicBezTo>
                <a:cubicBezTo>
                  <a:pt x="606" y="357"/>
                  <a:pt x="324" y="658"/>
                  <a:pt x="324" y="1024"/>
                </a:cubicBezTo>
                <a:cubicBezTo>
                  <a:pt x="324" y="1130"/>
                  <a:pt x="347" y="1230"/>
                  <a:pt x="390" y="1321"/>
                </a:cubicBezTo>
                <a:cubicBezTo>
                  <a:pt x="212" y="1423"/>
                  <a:pt x="212" y="1423"/>
                  <a:pt x="212" y="1423"/>
                </a:cubicBezTo>
                <a:cubicBezTo>
                  <a:pt x="152" y="1300"/>
                  <a:pt x="120" y="1165"/>
                  <a:pt x="120" y="1024"/>
                </a:cubicBezTo>
                <a:close/>
                <a:moveTo>
                  <a:pt x="384" y="1663"/>
                </a:moveTo>
                <a:cubicBezTo>
                  <a:pt x="342" y="1621"/>
                  <a:pt x="305" y="1575"/>
                  <a:pt x="272" y="1527"/>
                </a:cubicBezTo>
                <a:cubicBezTo>
                  <a:pt x="450" y="1424"/>
                  <a:pt x="450" y="1424"/>
                  <a:pt x="450" y="1424"/>
                </a:cubicBezTo>
                <a:cubicBezTo>
                  <a:pt x="474" y="1458"/>
                  <a:pt x="500" y="1490"/>
                  <a:pt x="529" y="1519"/>
                </a:cubicBezTo>
                <a:cubicBezTo>
                  <a:pt x="398" y="1676"/>
                  <a:pt x="398" y="1676"/>
                  <a:pt x="398" y="1676"/>
                </a:cubicBezTo>
                <a:cubicBezTo>
                  <a:pt x="393" y="1672"/>
                  <a:pt x="389" y="1667"/>
                  <a:pt x="384" y="1663"/>
                </a:cubicBezTo>
                <a:close/>
                <a:moveTo>
                  <a:pt x="658" y="1851"/>
                </a:moveTo>
                <a:cubicBezTo>
                  <a:pt x="599" y="1825"/>
                  <a:pt x="542" y="1792"/>
                  <a:pt x="490" y="1753"/>
                </a:cubicBezTo>
                <a:cubicBezTo>
                  <a:pt x="621" y="1596"/>
                  <a:pt x="621" y="1596"/>
                  <a:pt x="621" y="1596"/>
                </a:cubicBezTo>
                <a:cubicBezTo>
                  <a:pt x="655" y="1620"/>
                  <a:pt x="691" y="1641"/>
                  <a:pt x="729" y="1659"/>
                </a:cubicBezTo>
                <a:lnTo>
                  <a:pt x="658" y="1851"/>
                </a:lnTo>
                <a:close/>
                <a:moveTo>
                  <a:pt x="964" y="1926"/>
                </a:moveTo>
                <a:cubicBezTo>
                  <a:pt x="898" y="1922"/>
                  <a:pt x="833" y="1910"/>
                  <a:pt x="771" y="1892"/>
                </a:cubicBezTo>
                <a:cubicBezTo>
                  <a:pt x="841" y="1700"/>
                  <a:pt x="841" y="1700"/>
                  <a:pt x="841" y="1700"/>
                </a:cubicBezTo>
                <a:cubicBezTo>
                  <a:pt x="881" y="1710"/>
                  <a:pt x="922" y="1718"/>
                  <a:pt x="964" y="1721"/>
                </a:cubicBezTo>
                <a:lnTo>
                  <a:pt x="964" y="1926"/>
                </a:lnTo>
                <a:close/>
                <a:moveTo>
                  <a:pt x="444" y="1024"/>
                </a:moveTo>
                <a:cubicBezTo>
                  <a:pt x="444" y="704"/>
                  <a:pt x="704" y="444"/>
                  <a:pt x="1024" y="444"/>
                </a:cubicBezTo>
                <a:cubicBezTo>
                  <a:pt x="1343" y="444"/>
                  <a:pt x="1604" y="704"/>
                  <a:pt x="1604" y="1024"/>
                </a:cubicBezTo>
                <a:cubicBezTo>
                  <a:pt x="1604" y="1344"/>
                  <a:pt x="1343" y="1604"/>
                  <a:pt x="1024" y="1604"/>
                </a:cubicBezTo>
                <a:cubicBezTo>
                  <a:pt x="704" y="1604"/>
                  <a:pt x="444" y="1344"/>
                  <a:pt x="444" y="1024"/>
                </a:cubicBezTo>
                <a:close/>
                <a:moveTo>
                  <a:pt x="1084" y="1926"/>
                </a:moveTo>
                <a:cubicBezTo>
                  <a:pt x="1084" y="1721"/>
                  <a:pt x="1084" y="1721"/>
                  <a:pt x="1084" y="1721"/>
                </a:cubicBezTo>
                <a:cubicBezTo>
                  <a:pt x="1125" y="1718"/>
                  <a:pt x="1166" y="1710"/>
                  <a:pt x="1206" y="1700"/>
                </a:cubicBezTo>
                <a:cubicBezTo>
                  <a:pt x="1276" y="1892"/>
                  <a:pt x="1276" y="1892"/>
                  <a:pt x="1276" y="1892"/>
                </a:cubicBezTo>
                <a:cubicBezTo>
                  <a:pt x="1214" y="1910"/>
                  <a:pt x="1149" y="1922"/>
                  <a:pt x="1084" y="1926"/>
                </a:cubicBezTo>
                <a:close/>
                <a:moveTo>
                  <a:pt x="1663" y="1663"/>
                </a:moveTo>
                <a:cubicBezTo>
                  <a:pt x="1582" y="1743"/>
                  <a:pt x="1490" y="1807"/>
                  <a:pt x="1389" y="1851"/>
                </a:cubicBezTo>
                <a:cubicBezTo>
                  <a:pt x="1318" y="1659"/>
                  <a:pt x="1318" y="1659"/>
                  <a:pt x="1318" y="1659"/>
                </a:cubicBezTo>
                <a:cubicBezTo>
                  <a:pt x="1540" y="1555"/>
                  <a:pt x="1699" y="1339"/>
                  <a:pt x="1721" y="1084"/>
                </a:cubicBezTo>
                <a:cubicBezTo>
                  <a:pt x="1926" y="1084"/>
                  <a:pt x="1926" y="1084"/>
                  <a:pt x="1926" y="1084"/>
                </a:cubicBezTo>
                <a:cubicBezTo>
                  <a:pt x="1911" y="1303"/>
                  <a:pt x="1819" y="1507"/>
                  <a:pt x="1663" y="1663"/>
                </a:cubicBezTo>
                <a:close/>
                <a:moveTo>
                  <a:pt x="1926" y="964"/>
                </a:moveTo>
                <a:cubicBezTo>
                  <a:pt x="1721" y="964"/>
                  <a:pt x="1721" y="964"/>
                  <a:pt x="1721" y="964"/>
                </a:cubicBezTo>
                <a:cubicBezTo>
                  <a:pt x="1714" y="880"/>
                  <a:pt x="1692" y="800"/>
                  <a:pt x="1657" y="727"/>
                </a:cubicBezTo>
                <a:cubicBezTo>
                  <a:pt x="1835" y="625"/>
                  <a:pt x="1835" y="625"/>
                  <a:pt x="1835" y="625"/>
                </a:cubicBezTo>
                <a:cubicBezTo>
                  <a:pt x="1887" y="730"/>
                  <a:pt x="1918" y="845"/>
                  <a:pt x="1926" y="964"/>
                </a:cubicBezTo>
                <a:close/>
                <a:moveTo>
                  <a:pt x="1597" y="623"/>
                </a:moveTo>
                <a:cubicBezTo>
                  <a:pt x="1550" y="556"/>
                  <a:pt x="1491" y="497"/>
                  <a:pt x="1424" y="450"/>
                </a:cubicBezTo>
                <a:cubicBezTo>
                  <a:pt x="1527" y="272"/>
                  <a:pt x="1527" y="272"/>
                  <a:pt x="1527" y="272"/>
                </a:cubicBezTo>
                <a:cubicBezTo>
                  <a:pt x="1575" y="305"/>
                  <a:pt x="1621" y="342"/>
                  <a:pt x="1663" y="385"/>
                </a:cubicBezTo>
                <a:cubicBezTo>
                  <a:pt x="1705" y="427"/>
                  <a:pt x="1742" y="472"/>
                  <a:pt x="1775" y="521"/>
                </a:cubicBezTo>
                <a:lnTo>
                  <a:pt x="1597" y="623"/>
                </a:lnTo>
                <a:close/>
                <a:moveTo>
                  <a:pt x="1024" y="564"/>
                </a:moveTo>
                <a:cubicBezTo>
                  <a:pt x="770" y="564"/>
                  <a:pt x="564" y="770"/>
                  <a:pt x="564" y="1024"/>
                </a:cubicBezTo>
                <a:cubicBezTo>
                  <a:pt x="564" y="1277"/>
                  <a:pt x="770" y="1484"/>
                  <a:pt x="1024" y="1484"/>
                </a:cubicBezTo>
                <a:cubicBezTo>
                  <a:pt x="1277" y="1484"/>
                  <a:pt x="1484" y="1277"/>
                  <a:pt x="1484" y="1024"/>
                </a:cubicBezTo>
                <a:cubicBezTo>
                  <a:pt x="1484" y="770"/>
                  <a:pt x="1277" y="564"/>
                  <a:pt x="1024" y="564"/>
                </a:cubicBezTo>
                <a:close/>
                <a:moveTo>
                  <a:pt x="1024" y="1364"/>
                </a:moveTo>
                <a:cubicBezTo>
                  <a:pt x="836" y="1364"/>
                  <a:pt x="684" y="1211"/>
                  <a:pt x="684" y="1024"/>
                </a:cubicBezTo>
                <a:cubicBezTo>
                  <a:pt x="684" y="836"/>
                  <a:pt x="836" y="684"/>
                  <a:pt x="1024" y="684"/>
                </a:cubicBezTo>
                <a:cubicBezTo>
                  <a:pt x="1211" y="684"/>
                  <a:pt x="1364" y="836"/>
                  <a:pt x="1364" y="1024"/>
                </a:cubicBezTo>
                <a:cubicBezTo>
                  <a:pt x="1364" y="1211"/>
                  <a:pt x="1211" y="1364"/>
                  <a:pt x="1024" y="1364"/>
                </a:cubicBezTo>
                <a:close/>
                <a:moveTo>
                  <a:pt x="1131" y="884"/>
                </a:moveTo>
                <a:cubicBezTo>
                  <a:pt x="1216" y="968"/>
                  <a:pt x="1216" y="968"/>
                  <a:pt x="1216" y="968"/>
                </a:cubicBezTo>
                <a:cubicBezTo>
                  <a:pt x="992" y="1196"/>
                  <a:pt x="992" y="1196"/>
                  <a:pt x="992" y="1196"/>
                </a:cubicBezTo>
                <a:cubicBezTo>
                  <a:pt x="842" y="1065"/>
                  <a:pt x="842" y="1065"/>
                  <a:pt x="842" y="1065"/>
                </a:cubicBezTo>
                <a:cubicBezTo>
                  <a:pt x="921" y="975"/>
                  <a:pt x="921" y="975"/>
                  <a:pt x="921" y="975"/>
                </a:cubicBezTo>
                <a:cubicBezTo>
                  <a:pt x="986" y="1031"/>
                  <a:pt x="986" y="1031"/>
                  <a:pt x="986" y="1031"/>
                </a:cubicBezTo>
                <a:lnTo>
                  <a:pt x="1131" y="88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184201" y="4651473"/>
            <a:ext cx="768864" cy="669572"/>
          </a:xfrm>
          <a:custGeom>
            <a:avLst/>
            <a:gdLst>
              <a:gd name="T0" fmla="*/ 1468 w 2048"/>
              <a:gd name="T1" fmla="*/ 307 h 1783"/>
              <a:gd name="T2" fmla="*/ 580 w 2048"/>
              <a:gd name="T3" fmla="*/ 0 h 1783"/>
              <a:gd name="T4" fmla="*/ 0 w 2048"/>
              <a:gd name="T5" fmla="*/ 307 h 1783"/>
              <a:gd name="T6" fmla="*/ 2048 w 2048"/>
              <a:gd name="T7" fmla="*/ 1783 h 1783"/>
              <a:gd name="T8" fmla="*/ 700 w 2048"/>
              <a:gd name="T9" fmla="*/ 120 h 1783"/>
              <a:gd name="T10" fmla="*/ 1348 w 2048"/>
              <a:gd name="T11" fmla="*/ 307 h 1783"/>
              <a:gd name="T12" fmla="*/ 700 w 2048"/>
              <a:gd name="T13" fmla="*/ 120 h 1783"/>
              <a:gd name="T14" fmla="*/ 335 w 2048"/>
              <a:gd name="T15" fmla="*/ 427 h 1783"/>
              <a:gd name="T16" fmla="*/ 120 w 2048"/>
              <a:gd name="T17" fmla="*/ 427 h 1783"/>
              <a:gd name="T18" fmla="*/ 120 w 2048"/>
              <a:gd name="T19" fmla="*/ 1448 h 1783"/>
              <a:gd name="T20" fmla="*/ 120 w 2048"/>
              <a:gd name="T21" fmla="*/ 1663 h 1783"/>
              <a:gd name="T22" fmla="*/ 1713 w 2048"/>
              <a:gd name="T23" fmla="*/ 1663 h 1783"/>
              <a:gd name="T24" fmla="*/ 1928 w 2048"/>
              <a:gd name="T25" fmla="*/ 1663 h 1783"/>
              <a:gd name="T26" fmla="*/ 1591 w 2048"/>
              <a:gd name="T27" fmla="*/ 1663 h 1783"/>
              <a:gd name="T28" fmla="*/ 120 w 2048"/>
              <a:gd name="T29" fmla="*/ 1326 h 1783"/>
              <a:gd name="T30" fmla="*/ 457 w 2048"/>
              <a:gd name="T31" fmla="*/ 427 h 1783"/>
              <a:gd name="T32" fmla="*/ 1928 w 2048"/>
              <a:gd name="T33" fmla="*/ 764 h 1783"/>
              <a:gd name="T34" fmla="*/ 1928 w 2048"/>
              <a:gd name="T35" fmla="*/ 641 h 1783"/>
              <a:gd name="T36" fmla="*/ 1928 w 2048"/>
              <a:gd name="T37" fmla="*/ 427 h 1783"/>
              <a:gd name="T38" fmla="*/ 1231 w 2048"/>
              <a:gd name="T39" fmla="*/ 1130 h 1783"/>
              <a:gd name="T40" fmla="*/ 1078 w 2048"/>
              <a:gd name="T41" fmla="*/ 1353 h 1783"/>
              <a:gd name="T42" fmla="*/ 986 w 2048"/>
              <a:gd name="T43" fmla="*/ 1284 h 1783"/>
              <a:gd name="T44" fmla="*/ 867 w 2048"/>
              <a:gd name="T45" fmla="*/ 1125 h 1783"/>
              <a:gd name="T46" fmla="*/ 1078 w 2048"/>
              <a:gd name="T47" fmla="*/ 1142 h 1783"/>
              <a:gd name="T48" fmla="*/ 986 w 2048"/>
              <a:gd name="T49" fmla="*/ 808 h 1783"/>
              <a:gd name="T50" fmla="*/ 1078 w 2048"/>
              <a:gd name="T51" fmla="*/ 736 h 1783"/>
              <a:gd name="T52" fmla="*/ 1211 w 2048"/>
              <a:gd name="T53" fmla="*/ 845 h 1783"/>
              <a:gd name="T54" fmla="*/ 1037 w 2048"/>
              <a:gd name="T55" fmla="*/ 923 h 1783"/>
              <a:gd name="T56" fmla="*/ 1231 w 2048"/>
              <a:gd name="T57" fmla="*/ 1130 h 1783"/>
              <a:gd name="T58" fmla="*/ 623 w 2048"/>
              <a:gd name="T59" fmla="*/ 1045 h 1783"/>
              <a:gd name="T60" fmla="*/ 610 w 2048"/>
              <a:gd name="T61" fmla="*/ 1360 h 1783"/>
              <a:gd name="T62" fmla="*/ 610 w 2048"/>
              <a:gd name="T63" fmla="*/ 730 h 1783"/>
              <a:gd name="T64" fmla="*/ 1438 w 2048"/>
              <a:gd name="T65" fmla="*/ 730 h 1783"/>
              <a:gd name="T66" fmla="*/ 1438 w 2048"/>
              <a:gd name="T67" fmla="*/ 1360 h 1783"/>
              <a:gd name="T68" fmla="*/ 1425 w 2048"/>
              <a:gd name="T69" fmla="*/ 1045 h 1783"/>
              <a:gd name="T70" fmla="*/ 1438 w 2048"/>
              <a:gd name="T71" fmla="*/ 730 h 1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48" h="1783">
                <a:moveTo>
                  <a:pt x="2048" y="307"/>
                </a:moveTo>
                <a:cubicBezTo>
                  <a:pt x="1468" y="307"/>
                  <a:pt x="1468" y="307"/>
                  <a:pt x="1468" y="307"/>
                </a:cubicBezTo>
                <a:cubicBezTo>
                  <a:pt x="1468" y="0"/>
                  <a:pt x="1468" y="0"/>
                  <a:pt x="1468" y="0"/>
                </a:cubicBezTo>
                <a:cubicBezTo>
                  <a:pt x="580" y="0"/>
                  <a:pt x="580" y="0"/>
                  <a:pt x="580" y="0"/>
                </a:cubicBezTo>
                <a:cubicBezTo>
                  <a:pt x="580" y="307"/>
                  <a:pt x="580" y="307"/>
                  <a:pt x="580" y="307"/>
                </a:cubicBezTo>
                <a:cubicBezTo>
                  <a:pt x="0" y="307"/>
                  <a:pt x="0" y="307"/>
                  <a:pt x="0" y="307"/>
                </a:cubicBezTo>
                <a:cubicBezTo>
                  <a:pt x="0" y="1783"/>
                  <a:pt x="0" y="1783"/>
                  <a:pt x="0" y="1783"/>
                </a:cubicBezTo>
                <a:cubicBezTo>
                  <a:pt x="2048" y="1783"/>
                  <a:pt x="2048" y="1783"/>
                  <a:pt x="2048" y="1783"/>
                </a:cubicBezTo>
                <a:lnTo>
                  <a:pt x="2048" y="307"/>
                </a:lnTo>
                <a:close/>
                <a:moveTo>
                  <a:pt x="700" y="120"/>
                </a:moveTo>
                <a:cubicBezTo>
                  <a:pt x="1348" y="120"/>
                  <a:pt x="1348" y="120"/>
                  <a:pt x="1348" y="120"/>
                </a:cubicBezTo>
                <a:cubicBezTo>
                  <a:pt x="1348" y="307"/>
                  <a:pt x="1348" y="307"/>
                  <a:pt x="1348" y="307"/>
                </a:cubicBezTo>
                <a:cubicBezTo>
                  <a:pt x="700" y="307"/>
                  <a:pt x="700" y="307"/>
                  <a:pt x="700" y="307"/>
                </a:cubicBezTo>
                <a:lnTo>
                  <a:pt x="700" y="120"/>
                </a:lnTo>
                <a:close/>
                <a:moveTo>
                  <a:pt x="120" y="427"/>
                </a:moveTo>
                <a:cubicBezTo>
                  <a:pt x="335" y="427"/>
                  <a:pt x="335" y="427"/>
                  <a:pt x="335" y="427"/>
                </a:cubicBezTo>
                <a:cubicBezTo>
                  <a:pt x="311" y="534"/>
                  <a:pt x="227" y="618"/>
                  <a:pt x="120" y="641"/>
                </a:cubicBezTo>
                <a:lnTo>
                  <a:pt x="120" y="427"/>
                </a:lnTo>
                <a:close/>
                <a:moveTo>
                  <a:pt x="120" y="1663"/>
                </a:moveTo>
                <a:cubicBezTo>
                  <a:pt x="120" y="1448"/>
                  <a:pt x="120" y="1448"/>
                  <a:pt x="120" y="1448"/>
                </a:cubicBezTo>
                <a:cubicBezTo>
                  <a:pt x="227" y="1471"/>
                  <a:pt x="311" y="1556"/>
                  <a:pt x="335" y="1663"/>
                </a:cubicBezTo>
                <a:lnTo>
                  <a:pt x="120" y="1663"/>
                </a:lnTo>
                <a:close/>
                <a:moveTo>
                  <a:pt x="1928" y="1663"/>
                </a:moveTo>
                <a:cubicBezTo>
                  <a:pt x="1713" y="1663"/>
                  <a:pt x="1713" y="1663"/>
                  <a:pt x="1713" y="1663"/>
                </a:cubicBezTo>
                <a:cubicBezTo>
                  <a:pt x="1736" y="1556"/>
                  <a:pt x="1821" y="1471"/>
                  <a:pt x="1928" y="1448"/>
                </a:cubicBezTo>
                <a:lnTo>
                  <a:pt x="1928" y="1663"/>
                </a:lnTo>
                <a:close/>
                <a:moveTo>
                  <a:pt x="1928" y="1326"/>
                </a:moveTo>
                <a:cubicBezTo>
                  <a:pt x="1755" y="1352"/>
                  <a:pt x="1617" y="1490"/>
                  <a:pt x="1591" y="1663"/>
                </a:cubicBezTo>
                <a:cubicBezTo>
                  <a:pt x="457" y="1663"/>
                  <a:pt x="457" y="1663"/>
                  <a:pt x="457" y="1663"/>
                </a:cubicBezTo>
                <a:cubicBezTo>
                  <a:pt x="431" y="1490"/>
                  <a:pt x="293" y="1352"/>
                  <a:pt x="120" y="1326"/>
                </a:cubicBezTo>
                <a:cubicBezTo>
                  <a:pt x="120" y="764"/>
                  <a:pt x="120" y="764"/>
                  <a:pt x="120" y="764"/>
                </a:cubicBezTo>
                <a:cubicBezTo>
                  <a:pt x="293" y="737"/>
                  <a:pt x="431" y="600"/>
                  <a:pt x="457" y="427"/>
                </a:cubicBezTo>
                <a:cubicBezTo>
                  <a:pt x="1591" y="427"/>
                  <a:pt x="1591" y="427"/>
                  <a:pt x="1591" y="427"/>
                </a:cubicBezTo>
                <a:cubicBezTo>
                  <a:pt x="1617" y="600"/>
                  <a:pt x="1755" y="737"/>
                  <a:pt x="1928" y="764"/>
                </a:cubicBezTo>
                <a:lnTo>
                  <a:pt x="1928" y="1326"/>
                </a:lnTo>
                <a:close/>
                <a:moveTo>
                  <a:pt x="1928" y="641"/>
                </a:moveTo>
                <a:cubicBezTo>
                  <a:pt x="1821" y="618"/>
                  <a:pt x="1736" y="534"/>
                  <a:pt x="1713" y="427"/>
                </a:cubicBezTo>
                <a:cubicBezTo>
                  <a:pt x="1928" y="427"/>
                  <a:pt x="1928" y="427"/>
                  <a:pt x="1928" y="427"/>
                </a:cubicBezTo>
                <a:lnTo>
                  <a:pt x="1928" y="641"/>
                </a:lnTo>
                <a:close/>
                <a:moveTo>
                  <a:pt x="1231" y="1130"/>
                </a:moveTo>
                <a:cubicBezTo>
                  <a:pt x="1231" y="1201"/>
                  <a:pt x="1180" y="1263"/>
                  <a:pt x="1078" y="1280"/>
                </a:cubicBezTo>
                <a:cubicBezTo>
                  <a:pt x="1078" y="1353"/>
                  <a:pt x="1078" y="1353"/>
                  <a:pt x="1078" y="1353"/>
                </a:cubicBezTo>
                <a:cubicBezTo>
                  <a:pt x="986" y="1353"/>
                  <a:pt x="986" y="1353"/>
                  <a:pt x="986" y="1353"/>
                </a:cubicBezTo>
                <a:cubicBezTo>
                  <a:pt x="986" y="1284"/>
                  <a:pt x="986" y="1284"/>
                  <a:pt x="986" y="1284"/>
                </a:cubicBezTo>
                <a:cubicBezTo>
                  <a:pt x="920" y="1280"/>
                  <a:pt x="856" y="1262"/>
                  <a:pt x="817" y="1238"/>
                </a:cubicBezTo>
                <a:cubicBezTo>
                  <a:pt x="867" y="1125"/>
                  <a:pt x="867" y="1125"/>
                  <a:pt x="867" y="1125"/>
                </a:cubicBezTo>
                <a:cubicBezTo>
                  <a:pt x="910" y="1150"/>
                  <a:pt x="968" y="1167"/>
                  <a:pt x="1018" y="1167"/>
                </a:cubicBezTo>
                <a:cubicBezTo>
                  <a:pt x="1062" y="1167"/>
                  <a:pt x="1078" y="1158"/>
                  <a:pt x="1078" y="1142"/>
                </a:cubicBezTo>
                <a:cubicBezTo>
                  <a:pt x="1078" y="1084"/>
                  <a:pt x="824" y="1131"/>
                  <a:pt x="824" y="960"/>
                </a:cubicBezTo>
                <a:cubicBezTo>
                  <a:pt x="824" y="885"/>
                  <a:pt x="878" y="823"/>
                  <a:pt x="986" y="808"/>
                </a:cubicBezTo>
                <a:cubicBezTo>
                  <a:pt x="986" y="736"/>
                  <a:pt x="986" y="736"/>
                  <a:pt x="986" y="736"/>
                </a:cubicBezTo>
                <a:cubicBezTo>
                  <a:pt x="1078" y="736"/>
                  <a:pt x="1078" y="736"/>
                  <a:pt x="1078" y="736"/>
                </a:cubicBezTo>
                <a:cubicBezTo>
                  <a:pt x="1078" y="807"/>
                  <a:pt x="1078" y="807"/>
                  <a:pt x="1078" y="807"/>
                </a:cubicBezTo>
                <a:cubicBezTo>
                  <a:pt x="1127" y="811"/>
                  <a:pt x="1174" y="824"/>
                  <a:pt x="1211" y="845"/>
                </a:cubicBezTo>
                <a:cubicBezTo>
                  <a:pt x="1165" y="957"/>
                  <a:pt x="1165" y="957"/>
                  <a:pt x="1165" y="957"/>
                </a:cubicBezTo>
                <a:cubicBezTo>
                  <a:pt x="1119" y="934"/>
                  <a:pt x="1077" y="923"/>
                  <a:pt x="1037" y="923"/>
                </a:cubicBezTo>
                <a:cubicBezTo>
                  <a:pt x="991" y="923"/>
                  <a:pt x="977" y="936"/>
                  <a:pt x="977" y="952"/>
                </a:cubicBezTo>
                <a:cubicBezTo>
                  <a:pt x="977" y="1007"/>
                  <a:pt x="1231" y="961"/>
                  <a:pt x="1231" y="1130"/>
                </a:cubicBezTo>
                <a:close/>
                <a:moveTo>
                  <a:pt x="705" y="802"/>
                </a:moveTo>
                <a:cubicBezTo>
                  <a:pt x="652" y="873"/>
                  <a:pt x="623" y="956"/>
                  <a:pt x="623" y="1045"/>
                </a:cubicBezTo>
                <a:cubicBezTo>
                  <a:pt x="623" y="1133"/>
                  <a:pt x="652" y="1217"/>
                  <a:pt x="705" y="1287"/>
                </a:cubicBezTo>
                <a:cubicBezTo>
                  <a:pt x="610" y="1360"/>
                  <a:pt x="610" y="1360"/>
                  <a:pt x="610" y="1360"/>
                </a:cubicBezTo>
                <a:cubicBezTo>
                  <a:pt x="540" y="1269"/>
                  <a:pt x="503" y="1160"/>
                  <a:pt x="503" y="1045"/>
                </a:cubicBezTo>
                <a:cubicBezTo>
                  <a:pt x="503" y="930"/>
                  <a:pt x="540" y="821"/>
                  <a:pt x="610" y="730"/>
                </a:cubicBezTo>
                <a:lnTo>
                  <a:pt x="705" y="802"/>
                </a:lnTo>
                <a:close/>
                <a:moveTo>
                  <a:pt x="1438" y="730"/>
                </a:moveTo>
                <a:cubicBezTo>
                  <a:pt x="1508" y="821"/>
                  <a:pt x="1545" y="930"/>
                  <a:pt x="1545" y="1045"/>
                </a:cubicBezTo>
                <a:cubicBezTo>
                  <a:pt x="1545" y="1160"/>
                  <a:pt x="1508" y="1269"/>
                  <a:pt x="1438" y="1360"/>
                </a:cubicBezTo>
                <a:cubicBezTo>
                  <a:pt x="1343" y="1287"/>
                  <a:pt x="1343" y="1287"/>
                  <a:pt x="1343" y="1287"/>
                </a:cubicBezTo>
                <a:cubicBezTo>
                  <a:pt x="1396" y="1217"/>
                  <a:pt x="1425" y="1133"/>
                  <a:pt x="1425" y="1045"/>
                </a:cubicBezTo>
                <a:cubicBezTo>
                  <a:pt x="1425" y="956"/>
                  <a:pt x="1396" y="873"/>
                  <a:pt x="1343" y="802"/>
                </a:cubicBezTo>
                <a:lnTo>
                  <a:pt x="1438" y="73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6332620" y="6473569"/>
            <a:ext cx="472027" cy="768863"/>
          </a:xfrm>
          <a:custGeom>
            <a:avLst/>
            <a:gdLst>
              <a:gd name="T0" fmla="*/ 218 w 1257"/>
              <a:gd name="T1" fmla="*/ 0 h 2048"/>
              <a:gd name="T2" fmla="*/ 218 w 1257"/>
              <a:gd name="T3" fmla="*/ 345 h 2048"/>
              <a:gd name="T4" fmla="*/ 115 w 1257"/>
              <a:gd name="T5" fmla="*/ 819 h 2048"/>
              <a:gd name="T6" fmla="*/ 0 w 1257"/>
              <a:gd name="T7" fmla="*/ 1343 h 2048"/>
              <a:gd name="T8" fmla="*/ 0 w 1257"/>
              <a:gd name="T9" fmla="*/ 2048 h 2048"/>
              <a:gd name="T10" fmla="*/ 908 w 1257"/>
              <a:gd name="T11" fmla="*/ 2048 h 2048"/>
              <a:gd name="T12" fmla="*/ 908 w 1257"/>
              <a:gd name="T13" fmla="*/ 1770 h 2048"/>
              <a:gd name="T14" fmla="*/ 1079 w 1257"/>
              <a:gd name="T15" fmla="*/ 1838 h 2048"/>
              <a:gd name="T16" fmla="*/ 1079 w 1257"/>
              <a:gd name="T17" fmla="*/ 1350 h 2048"/>
              <a:gd name="T18" fmla="*/ 1257 w 1257"/>
              <a:gd name="T19" fmla="*/ 990 h 2048"/>
              <a:gd name="T20" fmla="*/ 804 w 1257"/>
              <a:gd name="T21" fmla="*/ 538 h 2048"/>
              <a:gd name="T22" fmla="*/ 708 w 1257"/>
              <a:gd name="T23" fmla="*/ 548 h 2048"/>
              <a:gd name="T24" fmla="*/ 690 w 1257"/>
              <a:gd name="T25" fmla="*/ 345 h 2048"/>
              <a:gd name="T26" fmla="*/ 690 w 1257"/>
              <a:gd name="T27" fmla="*/ 0 h 2048"/>
              <a:gd name="T28" fmla="*/ 218 w 1257"/>
              <a:gd name="T29" fmla="*/ 0 h 2048"/>
              <a:gd name="T30" fmla="*/ 338 w 1257"/>
              <a:gd name="T31" fmla="*/ 120 h 2048"/>
              <a:gd name="T32" fmla="*/ 570 w 1257"/>
              <a:gd name="T33" fmla="*/ 120 h 2048"/>
              <a:gd name="T34" fmla="*/ 570 w 1257"/>
              <a:gd name="T35" fmla="*/ 291 h 2048"/>
              <a:gd name="T36" fmla="*/ 338 w 1257"/>
              <a:gd name="T37" fmla="*/ 291 h 2048"/>
              <a:gd name="T38" fmla="*/ 338 w 1257"/>
              <a:gd name="T39" fmla="*/ 120 h 2048"/>
              <a:gd name="T40" fmla="*/ 224 w 1257"/>
              <a:gd name="T41" fmla="*/ 869 h 2048"/>
              <a:gd name="T42" fmla="*/ 336 w 1257"/>
              <a:gd name="T43" fmla="*/ 411 h 2048"/>
              <a:gd name="T44" fmla="*/ 572 w 1257"/>
              <a:gd name="T45" fmla="*/ 411 h 2048"/>
              <a:gd name="T46" fmla="*/ 594 w 1257"/>
              <a:gd name="T47" fmla="*/ 590 h 2048"/>
              <a:gd name="T48" fmla="*/ 352 w 1257"/>
              <a:gd name="T49" fmla="*/ 990 h 2048"/>
              <a:gd name="T50" fmla="*/ 353 w 1257"/>
              <a:gd name="T51" fmla="*/ 1031 h 2048"/>
              <a:gd name="T52" fmla="*/ 192 w 1257"/>
              <a:gd name="T53" fmla="*/ 945 h 2048"/>
              <a:gd name="T54" fmla="*/ 224 w 1257"/>
              <a:gd name="T55" fmla="*/ 869 h 2048"/>
              <a:gd name="T56" fmla="*/ 120 w 1257"/>
              <a:gd name="T57" fmla="*/ 1343 h 2048"/>
              <a:gd name="T58" fmla="*/ 156 w 1257"/>
              <a:gd name="T59" fmla="*/ 1061 h 2048"/>
              <a:gd name="T60" fmla="*/ 398 w 1257"/>
              <a:gd name="T61" fmla="*/ 1191 h 2048"/>
              <a:gd name="T62" fmla="*/ 529 w 1257"/>
              <a:gd name="T63" fmla="*/ 1350 h 2048"/>
              <a:gd name="T64" fmla="*/ 529 w 1257"/>
              <a:gd name="T65" fmla="*/ 1604 h 2048"/>
              <a:gd name="T66" fmla="*/ 120 w 1257"/>
              <a:gd name="T67" fmla="*/ 1604 h 2048"/>
              <a:gd name="T68" fmla="*/ 120 w 1257"/>
              <a:gd name="T69" fmla="*/ 1343 h 2048"/>
              <a:gd name="T70" fmla="*/ 788 w 1257"/>
              <a:gd name="T71" fmla="*/ 1928 h 2048"/>
              <a:gd name="T72" fmla="*/ 120 w 1257"/>
              <a:gd name="T73" fmla="*/ 1928 h 2048"/>
              <a:gd name="T74" fmla="*/ 120 w 1257"/>
              <a:gd name="T75" fmla="*/ 1724 h 2048"/>
              <a:gd name="T76" fmla="*/ 529 w 1257"/>
              <a:gd name="T77" fmla="*/ 1724 h 2048"/>
              <a:gd name="T78" fmla="*/ 529 w 1257"/>
              <a:gd name="T79" fmla="*/ 1838 h 2048"/>
              <a:gd name="T80" fmla="*/ 788 w 1257"/>
              <a:gd name="T81" fmla="*/ 1735 h 2048"/>
              <a:gd name="T82" fmla="*/ 788 w 1257"/>
              <a:gd name="T83" fmla="*/ 1928 h 2048"/>
              <a:gd name="T84" fmla="*/ 959 w 1257"/>
              <a:gd name="T85" fmla="*/ 1661 h 2048"/>
              <a:gd name="T86" fmla="*/ 804 w 1257"/>
              <a:gd name="T87" fmla="*/ 1600 h 2048"/>
              <a:gd name="T88" fmla="*/ 649 w 1257"/>
              <a:gd name="T89" fmla="*/ 1661 h 2048"/>
              <a:gd name="T90" fmla="*/ 649 w 1257"/>
              <a:gd name="T91" fmla="*/ 1416 h 2048"/>
              <a:gd name="T92" fmla="*/ 804 w 1257"/>
              <a:gd name="T93" fmla="*/ 1443 h 2048"/>
              <a:gd name="T94" fmla="*/ 959 w 1257"/>
              <a:gd name="T95" fmla="*/ 1416 h 2048"/>
              <a:gd name="T96" fmla="*/ 959 w 1257"/>
              <a:gd name="T97" fmla="*/ 1661 h 2048"/>
              <a:gd name="T98" fmla="*/ 804 w 1257"/>
              <a:gd name="T99" fmla="*/ 658 h 2048"/>
              <a:gd name="T100" fmla="*/ 1137 w 1257"/>
              <a:gd name="T101" fmla="*/ 990 h 2048"/>
              <a:gd name="T102" fmla="*/ 804 w 1257"/>
              <a:gd name="T103" fmla="*/ 1323 h 2048"/>
              <a:gd name="T104" fmla="*/ 472 w 1257"/>
              <a:gd name="T105" fmla="*/ 990 h 2048"/>
              <a:gd name="T106" fmla="*/ 804 w 1257"/>
              <a:gd name="T107" fmla="*/ 658 h 2048"/>
              <a:gd name="T108" fmla="*/ 762 w 1257"/>
              <a:gd name="T109" fmla="*/ 906 h 2048"/>
              <a:gd name="T110" fmla="*/ 701 w 1257"/>
              <a:gd name="T111" fmla="*/ 906 h 2048"/>
              <a:gd name="T112" fmla="*/ 701 w 1257"/>
              <a:gd name="T113" fmla="*/ 814 h 2048"/>
              <a:gd name="T114" fmla="*/ 884 w 1257"/>
              <a:gd name="T115" fmla="*/ 814 h 2048"/>
              <a:gd name="T116" fmla="*/ 884 w 1257"/>
              <a:gd name="T117" fmla="*/ 1174 h 2048"/>
              <a:gd name="T118" fmla="*/ 762 w 1257"/>
              <a:gd name="T119" fmla="*/ 1174 h 2048"/>
              <a:gd name="T120" fmla="*/ 762 w 1257"/>
              <a:gd name="T121" fmla="*/ 906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57" h="2048">
                <a:moveTo>
                  <a:pt x="218" y="0"/>
                </a:moveTo>
                <a:cubicBezTo>
                  <a:pt x="218" y="345"/>
                  <a:pt x="218" y="345"/>
                  <a:pt x="218" y="345"/>
                </a:cubicBezTo>
                <a:cubicBezTo>
                  <a:pt x="218" y="510"/>
                  <a:pt x="183" y="669"/>
                  <a:pt x="115" y="819"/>
                </a:cubicBezTo>
                <a:cubicBezTo>
                  <a:pt x="39" y="985"/>
                  <a:pt x="0" y="1161"/>
                  <a:pt x="0" y="1343"/>
                </a:cubicBezTo>
                <a:cubicBezTo>
                  <a:pt x="0" y="2048"/>
                  <a:pt x="0" y="2048"/>
                  <a:pt x="0" y="2048"/>
                </a:cubicBezTo>
                <a:cubicBezTo>
                  <a:pt x="908" y="2048"/>
                  <a:pt x="908" y="2048"/>
                  <a:pt x="908" y="2048"/>
                </a:cubicBezTo>
                <a:cubicBezTo>
                  <a:pt x="908" y="1770"/>
                  <a:pt x="908" y="1770"/>
                  <a:pt x="908" y="1770"/>
                </a:cubicBezTo>
                <a:cubicBezTo>
                  <a:pt x="1079" y="1838"/>
                  <a:pt x="1079" y="1838"/>
                  <a:pt x="1079" y="1838"/>
                </a:cubicBezTo>
                <a:cubicBezTo>
                  <a:pt x="1079" y="1350"/>
                  <a:pt x="1079" y="1350"/>
                  <a:pt x="1079" y="1350"/>
                </a:cubicBezTo>
                <a:cubicBezTo>
                  <a:pt x="1187" y="1267"/>
                  <a:pt x="1257" y="1137"/>
                  <a:pt x="1257" y="990"/>
                </a:cubicBezTo>
                <a:cubicBezTo>
                  <a:pt x="1257" y="741"/>
                  <a:pt x="1054" y="538"/>
                  <a:pt x="804" y="538"/>
                </a:cubicBezTo>
                <a:cubicBezTo>
                  <a:pt x="771" y="538"/>
                  <a:pt x="739" y="541"/>
                  <a:pt x="708" y="548"/>
                </a:cubicBezTo>
                <a:cubicBezTo>
                  <a:pt x="696" y="482"/>
                  <a:pt x="690" y="414"/>
                  <a:pt x="690" y="345"/>
                </a:cubicBezTo>
                <a:cubicBezTo>
                  <a:pt x="690" y="0"/>
                  <a:pt x="690" y="0"/>
                  <a:pt x="690" y="0"/>
                </a:cubicBezTo>
                <a:lnTo>
                  <a:pt x="218" y="0"/>
                </a:lnTo>
                <a:close/>
                <a:moveTo>
                  <a:pt x="338" y="120"/>
                </a:moveTo>
                <a:cubicBezTo>
                  <a:pt x="570" y="120"/>
                  <a:pt x="570" y="120"/>
                  <a:pt x="570" y="120"/>
                </a:cubicBezTo>
                <a:cubicBezTo>
                  <a:pt x="570" y="291"/>
                  <a:pt x="570" y="291"/>
                  <a:pt x="570" y="291"/>
                </a:cubicBezTo>
                <a:cubicBezTo>
                  <a:pt x="338" y="291"/>
                  <a:pt x="338" y="291"/>
                  <a:pt x="338" y="291"/>
                </a:cubicBezTo>
                <a:lnTo>
                  <a:pt x="338" y="120"/>
                </a:lnTo>
                <a:close/>
                <a:moveTo>
                  <a:pt x="224" y="869"/>
                </a:moveTo>
                <a:cubicBezTo>
                  <a:pt x="290" y="723"/>
                  <a:pt x="328" y="570"/>
                  <a:pt x="336" y="411"/>
                </a:cubicBezTo>
                <a:cubicBezTo>
                  <a:pt x="572" y="411"/>
                  <a:pt x="572" y="411"/>
                  <a:pt x="572" y="411"/>
                </a:cubicBezTo>
                <a:cubicBezTo>
                  <a:pt x="575" y="471"/>
                  <a:pt x="583" y="531"/>
                  <a:pt x="594" y="590"/>
                </a:cubicBezTo>
                <a:cubicBezTo>
                  <a:pt x="450" y="665"/>
                  <a:pt x="352" y="817"/>
                  <a:pt x="352" y="990"/>
                </a:cubicBezTo>
                <a:cubicBezTo>
                  <a:pt x="352" y="1004"/>
                  <a:pt x="352" y="1017"/>
                  <a:pt x="353" y="1031"/>
                </a:cubicBezTo>
                <a:cubicBezTo>
                  <a:pt x="192" y="945"/>
                  <a:pt x="192" y="945"/>
                  <a:pt x="192" y="945"/>
                </a:cubicBezTo>
                <a:cubicBezTo>
                  <a:pt x="202" y="919"/>
                  <a:pt x="212" y="894"/>
                  <a:pt x="224" y="869"/>
                </a:cubicBezTo>
                <a:close/>
                <a:moveTo>
                  <a:pt x="120" y="1343"/>
                </a:moveTo>
                <a:cubicBezTo>
                  <a:pt x="120" y="1247"/>
                  <a:pt x="132" y="1153"/>
                  <a:pt x="156" y="1061"/>
                </a:cubicBezTo>
                <a:cubicBezTo>
                  <a:pt x="398" y="1191"/>
                  <a:pt x="398" y="1191"/>
                  <a:pt x="398" y="1191"/>
                </a:cubicBezTo>
                <a:cubicBezTo>
                  <a:pt x="429" y="1253"/>
                  <a:pt x="474" y="1307"/>
                  <a:pt x="529" y="1350"/>
                </a:cubicBezTo>
                <a:cubicBezTo>
                  <a:pt x="529" y="1604"/>
                  <a:pt x="529" y="1604"/>
                  <a:pt x="529" y="1604"/>
                </a:cubicBezTo>
                <a:cubicBezTo>
                  <a:pt x="120" y="1604"/>
                  <a:pt x="120" y="1604"/>
                  <a:pt x="120" y="1604"/>
                </a:cubicBezTo>
                <a:lnTo>
                  <a:pt x="120" y="1343"/>
                </a:lnTo>
                <a:close/>
                <a:moveTo>
                  <a:pt x="788" y="1928"/>
                </a:moveTo>
                <a:cubicBezTo>
                  <a:pt x="120" y="1928"/>
                  <a:pt x="120" y="1928"/>
                  <a:pt x="120" y="1928"/>
                </a:cubicBezTo>
                <a:cubicBezTo>
                  <a:pt x="120" y="1724"/>
                  <a:pt x="120" y="1724"/>
                  <a:pt x="120" y="1724"/>
                </a:cubicBezTo>
                <a:cubicBezTo>
                  <a:pt x="529" y="1724"/>
                  <a:pt x="529" y="1724"/>
                  <a:pt x="529" y="1724"/>
                </a:cubicBezTo>
                <a:cubicBezTo>
                  <a:pt x="529" y="1838"/>
                  <a:pt x="529" y="1838"/>
                  <a:pt x="529" y="1838"/>
                </a:cubicBezTo>
                <a:cubicBezTo>
                  <a:pt x="788" y="1735"/>
                  <a:pt x="788" y="1735"/>
                  <a:pt x="788" y="1735"/>
                </a:cubicBezTo>
                <a:lnTo>
                  <a:pt x="788" y="1928"/>
                </a:lnTo>
                <a:close/>
                <a:moveTo>
                  <a:pt x="959" y="1661"/>
                </a:moveTo>
                <a:cubicBezTo>
                  <a:pt x="804" y="1600"/>
                  <a:pt x="804" y="1600"/>
                  <a:pt x="804" y="1600"/>
                </a:cubicBezTo>
                <a:cubicBezTo>
                  <a:pt x="649" y="1661"/>
                  <a:pt x="649" y="1661"/>
                  <a:pt x="649" y="1661"/>
                </a:cubicBezTo>
                <a:cubicBezTo>
                  <a:pt x="649" y="1416"/>
                  <a:pt x="649" y="1416"/>
                  <a:pt x="649" y="1416"/>
                </a:cubicBezTo>
                <a:cubicBezTo>
                  <a:pt x="697" y="1433"/>
                  <a:pt x="750" y="1443"/>
                  <a:pt x="804" y="1443"/>
                </a:cubicBezTo>
                <a:cubicBezTo>
                  <a:pt x="859" y="1443"/>
                  <a:pt x="911" y="1433"/>
                  <a:pt x="959" y="1416"/>
                </a:cubicBezTo>
                <a:lnTo>
                  <a:pt x="959" y="1661"/>
                </a:lnTo>
                <a:close/>
                <a:moveTo>
                  <a:pt x="804" y="658"/>
                </a:moveTo>
                <a:cubicBezTo>
                  <a:pt x="988" y="658"/>
                  <a:pt x="1137" y="807"/>
                  <a:pt x="1137" y="990"/>
                </a:cubicBezTo>
                <a:cubicBezTo>
                  <a:pt x="1137" y="1174"/>
                  <a:pt x="988" y="1323"/>
                  <a:pt x="804" y="1323"/>
                </a:cubicBezTo>
                <a:cubicBezTo>
                  <a:pt x="621" y="1323"/>
                  <a:pt x="472" y="1174"/>
                  <a:pt x="472" y="990"/>
                </a:cubicBezTo>
                <a:cubicBezTo>
                  <a:pt x="472" y="807"/>
                  <a:pt x="621" y="658"/>
                  <a:pt x="804" y="658"/>
                </a:cubicBezTo>
                <a:close/>
                <a:moveTo>
                  <a:pt x="762" y="906"/>
                </a:moveTo>
                <a:cubicBezTo>
                  <a:pt x="701" y="906"/>
                  <a:pt x="701" y="906"/>
                  <a:pt x="701" y="906"/>
                </a:cubicBezTo>
                <a:cubicBezTo>
                  <a:pt x="701" y="814"/>
                  <a:pt x="701" y="814"/>
                  <a:pt x="701" y="814"/>
                </a:cubicBezTo>
                <a:cubicBezTo>
                  <a:pt x="884" y="814"/>
                  <a:pt x="884" y="814"/>
                  <a:pt x="884" y="814"/>
                </a:cubicBezTo>
                <a:cubicBezTo>
                  <a:pt x="884" y="1174"/>
                  <a:pt x="884" y="1174"/>
                  <a:pt x="884" y="1174"/>
                </a:cubicBezTo>
                <a:cubicBezTo>
                  <a:pt x="762" y="1174"/>
                  <a:pt x="762" y="1174"/>
                  <a:pt x="762" y="1174"/>
                </a:cubicBezTo>
                <a:lnTo>
                  <a:pt x="762" y="90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6204735" y="8345309"/>
            <a:ext cx="727796" cy="768864"/>
          </a:xfrm>
          <a:custGeom>
            <a:avLst/>
            <a:gdLst>
              <a:gd name="T0" fmla="*/ 706 w 1939"/>
              <a:gd name="T1" fmla="*/ 703 h 2048"/>
              <a:gd name="T2" fmla="*/ 1123 w 1939"/>
              <a:gd name="T3" fmla="*/ 703 h 2048"/>
              <a:gd name="T4" fmla="*/ 914 w 1939"/>
              <a:gd name="T5" fmla="*/ 791 h 2048"/>
              <a:gd name="T6" fmla="*/ 914 w 1939"/>
              <a:gd name="T7" fmla="*/ 614 h 2048"/>
              <a:gd name="T8" fmla="*/ 914 w 1939"/>
              <a:gd name="T9" fmla="*/ 791 h 2048"/>
              <a:gd name="T10" fmla="*/ 1615 w 1939"/>
              <a:gd name="T11" fmla="*/ 1277 h 2048"/>
              <a:gd name="T12" fmla="*/ 1342 w 1939"/>
              <a:gd name="T13" fmla="*/ 943 h 2048"/>
              <a:gd name="T14" fmla="*/ 1092 w 1939"/>
              <a:gd name="T15" fmla="*/ 119 h 2048"/>
              <a:gd name="T16" fmla="*/ 736 w 1939"/>
              <a:gd name="T17" fmla="*/ 119 h 2048"/>
              <a:gd name="T18" fmla="*/ 487 w 1939"/>
              <a:gd name="T19" fmla="*/ 943 h 2048"/>
              <a:gd name="T20" fmla="*/ 214 w 1939"/>
              <a:gd name="T21" fmla="*/ 1537 h 2048"/>
              <a:gd name="T22" fmla="*/ 0 w 1939"/>
              <a:gd name="T23" fmla="*/ 1804 h 2048"/>
              <a:gd name="T24" fmla="*/ 829 w 1939"/>
              <a:gd name="T25" fmla="*/ 2048 h 2048"/>
              <a:gd name="T26" fmla="*/ 1205 w 1939"/>
              <a:gd name="T27" fmla="*/ 1905 h 2048"/>
              <a:gd name="T28" fmla="*/ 1939 w 1939"/>
              <a:gd name="T29" fmla="*/ 1678 h 2048"/>
              <a:gd name="T30" fmla="*/ 1342 w 1939"/>
              <a:gd name="T31" fmla="*/ 1068 h 2048"/>
              <a:gd name="T32" fmla="*/ 1495 w 1939"/>
              <a:gd name="T33" fmla="*/ 1236 h 2048"/>
              <a:gd name="T34" fmla="*/ 1342 w 1939"/>
              <a:gd name="T35" fmla="*/ 1258 h 2048"/>
              <a:gd name="T36" fmla="*/ 607 w 1939"/>
              <a:gd name="T37" fmla="*/ 584 h 2048"/>
              <a:gd name="T38" fmla="*/ 914 w 1939"/>
              <a:gd name="T39" fmla="*/ 144 h 2048"/>
              <a:gd name="T40" fmla="*/ 1222 w 1939"/>
              <a:gd name="T41" fmla="*/ 584 h 2048"/>
              <a:gd name="T42" fmla="*/ 1192 w 1939"/>
              <a:gd name="T43" fmla="*/ 1390 h 2048"/>
              <a:gd name="T44" fmla="*/ 607 w 1939"/>
              <a:gd name="T45" fmla="*/ 584 h 2048"/>
              <a:gd name="T46" fmla="*/ 487 w 1939"/>
              <a:gd name="T47" fmla="*/ 1068 h 2048"/>
              <a:gd name="T48" fmla="*/ 334 w 1939"/>
              <a:gd name="T49" fmla="*/ 1456 h 2048"/>
              <a:gd name="T50" fmla="*/ 245 w 1939"/>
              <a:gd name="T51" fmla="*/ 1928 h 2048"/>
              <a:gd name="T52" fmla="*/ 245 w 1939"/>
              <a:gd name="T53" fmla="*/ 1680 h 2048"/>
              <a:gd name="T54" fmla="*/ 315 w 1939"/>
              <a:gd name="T55" fmla="*/ 1626 h 2048"/>
              <a:gd name="T56" fmla="*/ 529 w 1939"/>
              <a:gd name="T57" fmla="*/ 1525 h 2048"/>
              <a:gd name="T58" fmla="*/ 668 w 1939"/>
              <a:gd name="T59" fmla="*/ 1799 h 2048"/>
              <a:gd name="T60" fmla="*/ 245 w 1939"/>
              <a:gd name="T61" fmla="*/ 1928 h 2048"/>
              <a:gd name="T62" fmla="*/ 1011 w 1939"/>
              <a:gd name="T63" fmla="*/ 1873 h 2048"/>
              <a:gd name="T64" fmla="*/ 734 w 1939"/>
              <a:gd name="T65" fmla="*/ 1699 h 2048"/>
              <a:gd name="T66" fmla="*/ 658 w 1939"/>
              <a:gd name="T67" fmla="*/ 1510 h 2048"/>
              <a:gd name="T68" fmla="*/ 978 w 1939"/>
              <a:gd name="T69" fmla="*/ 1678 h 2048"/>
              <a:gd name="T70" fmla="*/ 1712 w 1939"/>
              <a:gd name="T71" fmla="*/ 1785 h 2048"/>
              <a:gd name="T72" fmla="*/ 1098 w 1939"/>
              <a:gd name="T73" fmla="*/ 1678 h 2048"/>
              <a:gd name="T74" fmla="*/ 1269 w 1939"/>
              <a:gd name="T75" fmla="*/ 1572 h 2048"/>
              <a:gd name="T76" fmla="*/ 1459 w 1939"/>
              <a:gd name="T77" fmla="*/ 1354 h 2048"/>
              <a:gd name="T78" fmla="*/ 1649 w 1939"/>
              <a:gd name="T79" fmla="*/ 1572 h 2048"/>
              <a:gd name="T80" fmla="*/ 1819 w 1939"/>
              <a:gd name="T81" fmla="*/ 1678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939" h="2048">
                <a:moveTo>
                  <a:pt x="914" y="494"/>
                </a:moveTo>
                <a:cubicBezTo>
                  <a:pt x="799" y="494"/>
                  <a:pt x="706" y="587"/>
                  <a:pt x="706" y="703"/>
                </a:cubicBezTo>
                <a:cubicBezTo>
                  <a:pt x="706" y="818"/>
                  <a:pt x="799" y="911"/>
                  <a:pt x="914" y="911"/>
                </a:cubicBezTo>
                <a:cubicBezTo>
                  <a:pt x="1029" y="911"/>
                  <a:pt x="1123" y="818"/>
                  <a:pt x="1123" y="703"/>
                </a:cubicBezTo>
                <a:cubicBezTo>
                  <a:pt x="1123" y="587"/>
                  <a:pt x="1029" y="494"/>
                  <a:pt x="914" y="494"/>
                </a:cubicBezTo>
                <a:close/>
                <a:moveTo>
                  <a:pt x="914" y="791"/>
                </a:moveTo>
                <a:cubicBezTo>
                  <a:pt x="865" y="791"/>
                  <a:pt x="826" y="751"/>
                  <a:pt x="826" y="703"/>
                </a:cubicBezTo>
                <a:cubicBezTo>
                  <a:pt x="826" y="654"/>
                  <a:pt x="865" y="614"/>
                  <a:pt x="914" y="614"/>
                </a:cubicBezTo>
                <a:cubicBezTo>
                  <a:pt x="963" y="614"/>
                  <a:pt x="1003" y="654"/>
                  <a:pt x="1003" y="703"/>
                </a:cubicBezTo>
                <a:cubicBezTo>
                  <a:pt x="1003" y="751"/>
                  <a:pt x="963" y="791"/>
                  <a:pt x="914" y="791"/>
                </a:cubicBezTo>
                <a:close/>
                <a:moveTo>
                  <a:pt x="1752" y="1455"/>
                </a:moveTo>
                <a:cubicBezTo>
                  <a:pt x="1730" y="1379"/>
                  <a:pt x="1680" y="1316"/>
                  <a:pt x="1615" y="1277"/>
                </a:cubicBezTo>
                <a:cubicBezTo>
                  <a:pt x="1615" y="1021"/>
                  <a:pt x="1615" y="1021"/>
                  <a:pt x="1615" y="1021"/>
                </a:cubicBezTo>
                <a:cubicBezTo>
                  <a:pt x="1342" y="943"/>
                  <a:pt x="1342" y="943"/>
                  <a:pt x="1342" y="943"/>
                </a:cubicBezTo>
                <a:cubicBezTo>
                  <a:pt x="1342" y="584"/>
                  <a:pt x="1342" y="584"/>
                  <a:pt x="1342" y="584"/>
                </a:cubicBezTo>
                <a:cubicBezTo>
                  <a:pt x="1342" y="397"/>
                  <a:pt x="1248" y="223"/>
                  <a:pt x="1092" y="119"/>
                </a:cubicBezTo>
                <a:cubicBezTo>
                  <a:pt x="914" y="0"/>
                  <a:pt x="914" y="0"/>
                  <a:pt x="914" y="0"/>
                </a:cubicBezTo>
                <a:cubicBezTo>
                  <a:pt x="736" y="119"/>
                  <a:pt x="736" y="119"/>
                  <a:pt x="736" y="119"/>
                </a:cubicBezTo>
                <a:cubicBezTo>
                  <a:pt x="580" y="223"/>
                  <a:pt x="487" y="397"/>
                  <a:pt x="487" y="584"/>
                </a:cubicBezTo>
                <a:cubicBezTo>
                  <a:pt x="487" y="943"/>
                  <a:pt x="487" y="943"/>
                  <a:pt x="487" y="943"/>
                </a:cubicBezTo>
                <a:cubicBezTo>
                  <a:pt x="214" y="1021"/>
                  <a:pt x="214" y="1021"/>
                  <a:pt x="214" y="1021"/>
                </a:cubicBezTo>
                <a:cubicBezTo>
                  <a:pt x="214" y="1537"/>
                  <a:pt x="214" y="1537"/>
                  <a:pt x="214" y="1537"/>
                </a:cubicBezTo>
                <a:cubicBezTo>
                  <a:pt x="211" y="1545"/>
                  <a:pt x="208" y="1554"/>
                  <a:pt x="206" y="1563"/>
                </a:cubicBezTo>
                <a:cubicBezTo>
                  <a:pt x="89" y="1582"/>
                  <a:pt x="0" y="1683"/>
                  <a:pt x="0" y="1804"/>
                </a:cubicBezTo>
                <a:cubicBezTo>
                  <a:pt x="0" y="1939"/>
                  <a:pt x="110" y="2048"/>
                  <a:pt x="245" y="2048"/>
                </a:cubicBezTo>
                <a:cubicBezTo>
                  <a:pt x="829" y="2048"/>
                  <a:pt x="829" y="2048"/>
                  <a:pt x="829" y="2048"/>
                </a:cubicBezTo>
                <a:cubicBezTo>
                  <a:pt x="953" y="2048"/>
                  <a:pt x="1075" y="1993"/>
                  <a:pt x="1165" y="1902"/>
                </a:cubicBezTo>
                <a:cubicBezTo>
                  <a:pt x="1178" y="1904"/>
                  <a:pt x="1191" y="1905"/>
                  <a:pt x="1205" y="1905"/>
                </a:cubicBezTo>
                <a:cubicBezTo>
                  <a:pt x="1712" y="1905"/>
                  <a:pt x="1712" y="1905"/>
                  <a:pt x="1712" y="1905"/>
                </a:cubicBezTo>
                <a:cubicBezTo>
                  <a:pt x="1837" y="1905"/>
                  <a:pt x="1939" y="1804"/>
                  <a:pt x="1939" y="1678"/>
                </a:cubicBezTo>
                <a:cubicBezTo>
                  <a:pt x="1939" y="1567"/>
                  <a:pt x="1858" y="1474"/>
                  <a:pt x="1752" y="1455"/>
                </a:cubicBezTo>
                <a:close/>
                <a:moveTo>
                  <a:pt x="1342" y="1068"/>
                </a:moveTo>
                <a:cubicBezTo>
                  <a:pt x="1495" y="1111"/>
                  <a:pt x="1495" y="1111"/>
                  <a:pt x="1495" y="1111"/>
                </a:cubicBezTo>
                <a:cubicBezTo>
                  <a:pt x="1495" y="1236"/>
                  <a:pt x="1495" y="1236"/>
                  <a:pt x="1495" y="1236"/>
                </a:cubicBezTo>
                <a:cubicBezTo>
                  <a:pt x="1483" y="1235"/>
                  <a:pt x="1471" y="1234"/>
                  <a:pt x="1459" y="1234"/>
                </a:cubicBezTo>
                <a:cubicBezTo>
                  <a:pt x="1417" y="1234"/>
                  <a:pt x="1378" y="1243"/>
                  <a:pt x="1342" y="1258"/>
                </a:cubicBezTo>
                <a:lnTo>
                  <a:pt x="1342" y="1068"/>
                </a:lnTo>
                <a:close/>
                <a:moveTo>
                  <a:pt x="607" y="584"/>
                </a:moveTo>
                <a:cubicBezTo>
                  <a:pt x="607" y="437"/>
                  <a:pt x="680" y="300"/>
                  <a:pt x="803" y="219"/>
                </a:cubicBezTo>
                <a:cubicBezTo>
                  <a:pt x="914" y="144"/>
                  <a:pt x="914" y="144"/>
                  <a:pt x="914" y="144"/>
                </a:cubicBezTo>
                <a:cubicBezTo>
                  <a:pt x="1026" y="219"/>
                  <a:pt x="1026" y="219"/>
                  <a:pt x="1026" y="219"/>
                </a:cubicBezTo>
                <a:cubicBezTo>
                  <a:pt x="1148" y="300"/>
                  <a:pt x="1222" y="437"/>
                  <a:pt x="1222" y="584"/>
                </a:cubicBezTo>
                <a:cubicBezTo>
                  <a:pt x="1222" y="1347"/>
                  <a:pt x="1222" y="1347"/>
                  <a:pt x="1222" y="1347"/>
                </a:cubicBezTo>
                <a:cubicBezTo>
                  <a:pt x="1211" y="1361"/>
                  <a:pt x="1201" y="1375"/>
                  <a:pt x="1192" y="1390"/>
                </a:cubicBezTo>
                <a:cubicBezTo>
                  <a:pt x="607" y="1390"/>
                  <a:pt x="607" y="1390"/>
                  <a:pt x="607" y="1390"/>
                </a:cubicBezTo>
                <a:lnTo>
                  <a:pt x="607" y="584"/>
                </a:lnTo>
                <a:close/>
                <a:moveTo>
                  <a:pt x="334" y="1111"/>
                </a:moveTo>
                <a:cubicBezTo>
                  <a:pt x="487" y="1068"/>
                  <a:pt x="487" y="1068"/>
                  <a:pt x="487" y="1068"/>
                </a:cubicBezTo>
                <a:cubicBezTo>
                  <a:pt x="487" y="1412"/>
                  <a:pt x="487" y="1412"/>
                  <a:pt x="487" y="1412"/>
                </a:cubicBezTo>
                <a:cubicBezTo>
                  <a:pt x="334" y="1456"/>
                  <a:pt x="334" y="1456"/>
                  <a:pt x="334" y="1456"/>
                </a:cubicBezTo>
                <a:lnTo>
                  <a:pt x="334" y="1111"/>
                </a:lnTo>
                <a:close/>
                <a:moveTo>
                  <a:pt x="245" y="1928"/>
                </a:moveTo>
                <a:cubicBezTo>
                  <a:pt x="176" y="1928"/>
                  <a:pt x="121" y="1872"/>
                  <a:pt x="121" y="1804"/>
                </a:cubicBezTo>
                <a:cubicBezTo>
                  <a:pt x="121" y="1735"/>
                  <a:pt x="176" y="1680"/>
                  <a:pt x="245" y="1680"/>
                </a:cubicBezTo>
                <a:cubicBezTo>
                  <a:pt x="309" y="1680"/>
                  <a:pt x="309" y="1680"/>
                  <a:pt x="309" y="1680"/>
                </a:cubicBezTo>
                <a:cubicBezTo>
                  <a:pt x="315" y="1626"/>
                  <a:pt x="315" y="1626"/>
                  <a:pt x="315" y="1626"/>
                </a:cubicBezTo>
                <a:cubicBezTo>
                  <a:pt x="317" y="1612"/>
                  <a:pt x="320" y="1597"/>
                  <a:pt x="325" y="1584"/>
                </a:cubicBezTo>
                <a:cubicBezTo>
                  <a:pt x="529" y="1525"/>
                  <a:pt x="529" y="1525"/>
                  <a:pt x="529" y="1525"/>
                </a:cubicBezTo>
                <a:cubicBezTo>
                  <a:pt x="524" y="1548"/>
                  <a:pt x="523" y="1573"/>
                  <a:pt x="527" y="1600"/>
                </a:cubicBezTo>
                <a:cubicBezTo>
                  <a:pt x="537" y="1677"/>
                  <a:pt x="585" y="1744"/>
                  <a:pt x="668" y="1799"/>
                </a:cubicBezTo>
                <a:cubicBezTo>
                  <a:pt x="722" y="1835"/>
                  <a:pt x="747" y="1888"/>
                  <a:pt x="759" y="1928"/>
                </a:cubicBezTo>
                <a:lnTo>
                  <a:pt x="245" y="1928"/>
                </a:lnTo>
                <a:close/>
                <a:moveTo>
                  <a:pt x="1050" y="1844"/>
                </a:moveTo>
                <a:cubicBezTo>
                  <a:pt x="1038" y="1854"/>
                  <a:pt x="1025" y="1864"/>
                  <a:pt x="1011" y="1873"/>
                </a:cubicBezTo>
                <a:cubicBezTo>
                  <a:pt x="970" y="1899"/>
                  <a:pt x="926" y="1916"/>
                  <a:pt x="881" y="1924"/>
                </a:cubicBezTo>
                <a:cubicBezTo>
                  <a:pt x="868" y="1860"/>
                  <a:pt x="832" y="1764"/>
                  <a:pt x="734" y="1699"/>
                </a:cubicBezTo>
                <a:cubicBezTo>
                  <a:pt x="681" y="1664"/>
                  <a:pt x="652" y="1625"/>
                  <a:pt x="646" y="1585"/>
                </a:cubicBezTo>
                <a:cubicBezTo>
                  <a:pt x="642" y="1557"/>
                  <a:pt x="649" y="1531"/>
                  <a:pt x="658" y="1510"/>
                </a:cubicBezTo>
                <a:cubicBezTo>
                  <a:pt x="1053" y="1510"/>
                  <a:pt x="1053" y="1510"/>
                  <a:pt x="1053" y="1510"/>
                </a:cubicBezTo>
                <a:cubicBezTo>
                  <a:pt x="1007" y="1552"/>
                  <a:pt x="978" y="1612"/>
                  <a:pt x="978" y="1678"/>
                </a:cubicBezTo>
                <a:cubicBezTo>
                  <a:pt x="978" y="1744"/>
                  <a:pt x="1006" y="1803"/>
                  <a:pt x="1050" y="1844"/>
                </a:cubicBezTo>
                <a:close/>
                <a:moveTo>
                  <a:pt x="1712" y="1785"/>
                </a:moveTo>
                <a:cubicBezTo>
                  <a:pt x="1205" y="1785"/>
                  <a:pt x="1205" y="1785"/>
                  <a:pt x="1205" y="1785"/>
                </a:cubicBezTo>
                <a:cubicBezTo>
                  <a:pt x="1146" y="1785"/>
                  <a:pt x="1098" y="1737"/>
                  <a:pt x="1098" y="1678"/>
                </a:cubicBezTo>
                <a:cubicBezTo>
                  <a:pt x="1098" y="1620"/>
                  <a:pt x="1146" y="1572"/>
                  <a:pt x="1205" y="1572"/>
                </a:cubicBezTo>
                <a:cubicBezTo>
                  <a:pt x="1269" y="1572"/>
                  <a:pt x="1269" y="1572"/>
                  <a:pt x="1269" y="1572"/>
                </a:cubicBezTo>
                <a:cubicBezTo>
                  <a:pt x="1275" y="1518"/>
                  <a:pt x="1275" y="1518"/>
                  <a:pt x="1275" y="1518"/>
                </a:cubicBezTo>
                <a:cubicBezTo>
                  <a:pt x="1285" y="1425"/>
                  <a:pt x="1364" y="1354"/>
                  <a:pt x="1459" y="1354"/>
                </a:cubicBezTo>
                <a:cubicBezTo>
                  <a:pt x="1553" y="1354"/>
                  <a:pt x="1632" y="1425"/>
                  <a:pt x="1643" y="1518"/>
                </a:cubicBezTo>
                <a:cubicBezTo>
                  <a:pt x="1649" y="1572"/>
                  <a:pt x="1649" y="1572"/>
                  <a:pt x="1649" y="1572"/>
                </a:cubicBezTo>
                <a:cubicBezTo>
                  <a:pt x="1712" y="1572"/>
                  <a:pt x="1712" y="1572"/>
                  <a:pt x="1712" y="1572"/>
                </a:cubicBezTo>
                <a:cubicBezTo>
                  <a:pt x="1771" y="1572"/>
                  <a:pt x="1819" y="1620"/>
                  <a:pt x="1819" y="1678"/>
                </a:cubicBezTo>
                <a:cubicBezTo>
                  <a:pt x="1819" y="1737"/>
                  <a:pt x="1771" y="1785"/>
                  <a:pt x="1712" y="178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184201" y="2730085"/>
            <a:ext cx="768864" cy="768864"/>
          </a:xfrm>
          <a:custGeom>
            <a:avLst/>
            <a:gdLst>
              <a:gd name="T0" fmla="*/ 2048 w 2048"/>
              <a:gd name="T1" fmla="*/ 1433 h 2048"/>
              <a:gd name="T2" fmla="*/ 1490 w 2048"/>
              <a:gd name="T3" fmla="*/ 1433 h 2048"/>
              <a:gd name="T4" fmla="*/ 1490 w 2048"/>
              <a:gd name="T5" fmla="*/ 810 h 2048"/>
              <a:gd name="T6" fmla="*/ 1376 w 2048"/>
              <a:gd name="T7" fmla="*/ 810 h 2048"/>
              <a:gd name="T8" fmla="*/ 1377 w 2048"/>
              <a:gd name="T9" fmla="*/ 783 h 2048"/>
              <a:gd name="T10" fmla="*/ 1236 w 2048"/>
              <a:gd name="T11" fmla="*/ 500 h 2048"/>
              <a:gd name="T12" fmla="*/ 1319 w 2048"/>
              <a:gd name="T13" fmla="*/ 295 h 2048"/>
              <a:gd name="T14" fmla="*/ 1024 w 2048"/>
              <a:gd name="T15" fmla="*/ 0 h 2048"/>
              <a:gd name="T16" fmla="*/ 729 w 2048"/>
              <a:gd name="T17" fmla="*/ 295 h 2048"/>
              <a:gd name="T18" fmla="*/ 812 w 2048"/>
              <a:gd name="T19" fmla="*/ 500 h 2048"/>
              <a:gd name="T20" fmla="*/ 670 w 2048"/>
              <a:gd name="T21" fmla="*/ 783 h 2048"/>
              <a:gd name="T22" fmla="*/ 671 w 2048"/>
              <a:gd name="T23" fmla="*/ 810 h 2048"/>
              <a:gd name="T24" fmla="*/ 557 w 2048"/>
              <a:gd name="T25" fmla="*/ 810 h 2048"/>
              <a:gd name="T26" fmla="*/ 557 w 2048"/>
              <a:gd name="T27" fmla="*/ 1091 h 2048"/>
              <a:gd name="T28" fmla="*/ 0 w 2048"/>
              <a:gd name="T29" fmla="*/ 1091 h 2048"/>
              <a:gd name="T30" fmla="*/ 0 w 2048"/>
              <a:gd name="T31" fmla="*/ 2048 h 2048"/>
              <a:gd name="T32" fmla="*/ 2048 w 2048"/>
              <a:gd name="T33" fmla="*/ 2048 h 2048"/>
              <a:gd name="T34" fmla="*/ 2048 w 2048"/>
              <a:gd name="T35" fmla="*/ 1433 h 2048"/>
              <a:gd name="T36" fmla="*/ 557 w 2048"/>
              <a:gd name="T37" fmla="*/ 1928 h 2048"/>
              <a:gd name="T38" fmla="*/ 120 w 2048"/>
              <a:gd name="T39" fmla="*/ 1928 h 2048"/>
              <a:gd name="T40" fmla="*/ 120 w 2048"/>
              <a:gd name="T41" fmla="*/ 1211 h 2048"/>
              <a:gd name="T42" fmla="*/ 557 w 2048"/>
              <a:gd name="T43" fmla="*/ 1211 h 2048"/>
              <a:gd name="T44" fmla="*/ 557 w 2048"/>
              <a:gd name="T45" fmla="*/ 1928 h 2048"/>
              <a:gd name="T46" fmla="*/ 1024 w 2048"/>
              <a:gd name="T47" fmla="*/ 120 h 2048"/>
              <a:gd name="T48" fmla="*/ 1199 w 2048"/>
              <a:gd name="T49" fmla="*/ 295 h 2048"/>
              <a:gd name="T50" fmla="*/ 1024 w 2048"/>
              <a:gd name="T51" fmla="*/ 470 h 2048"/>
              <a:gd name="T52" fmla="*/ 849 w 2048"/>
              <a:gd name="T53" fmla="*/ 295 h 2048"/>
              <a:gd name="T54" fmla="*/ 1024 w 2048"/>
              <a:gd name="T55" fmla="*/ 120 h 2048"/>
              <a:gd name="T56" fmla="*/ 923 w 2048"/>
              <a:gd name="T57" fmla="*/ 572 h 2048"/>
              <a:gd name="T58" fmla="*/ 1024 w 2048"/>
              <a:gd name="T59" fmla="*/ 590 h 2048"/>
              <a:gd name="T60" fmla="*/ 1125 w 2048"/>
              <a:gd name="T61" fmla="*/ 572 h 2048"/>
              <a:gd name="T62" fmla="*/ 1257 w 2048"/>
              <a:gd name="T63" fmla="*/ 783 h 2048"/>
              <a:gd name="T64" fmla="*/ 1255 w 2048"/>
              <a:gd name="T65" fmla="*/ 810 h 2048"/>
              <a:gd name="T66" fmla="*/ 792 w 2048"/>
              <a:gd name="T67" fmla="*/ 810 h 2048"/>
              <a:gd name="T68" fmla="*/ 790 w 2048"/>
              <a:gd name="T69" fmla="*/ 783 h 2048"/>
              <a:gd name="T70" fmla="*/ 923 w 2048"/>
              <a:gd name="T71" fmla="*/ 572 h 2048"/>
              <a:gd name="T72" fmla="*/ 1370 w 2048"/>
              <a:gd name="T73" fmla="*/ 1928 h 2048"/>
              <a:gd name="T74" fmla="*/ 677 w 2048"/>
              <a:gd name="T75" fmla="*/ 1928 h 2048"/>
              <a:gd name="T76" fmla="*/ 677 w 2048"/>
              <a:gd name="T77" fmla="*/ 930 h 2048"/>
              <a:gd name="T78" fmla="*/ 1370 w 2048"/>
              <a:gd name="T79" fmla="*/ 930 h 2048"/>
              <a:gd name="T80" fmla="*/ 1370 w 2048"/>
              <a:gd name="T81" fmla="*/ 1928 h 2048"/>
              <a:gd name="T82" fmla="*/ 1928 w 2048"/>
              <a:gd name="T83" fmla="*/ 1928 h 2048"/>
              <a:gd name="T84" fmla="*/ 1490 w 2048"/>
              <a:gd name="T85" fmla="*/ 1928 h 2048"/>
              <a:gd name="T86" fmla="*/ 1490 w 2048"/>
              <a:gd name="T87" fmla="*/ 1553 h 2048"/>
              <a:gd name="T88" fmla="*/ 1928 w 2048"/>
              <a:gd name="T89" fmla="*/ 1553 h 2048"/>
              <a:gd name="T90" fmla="*/ 1928 w 2048"/>
              <a:gd name="T91" fmla="*/ 1928 h 2048"/>
              <a:gd name="T92" fmla="*/ 988 w 2048"/>
              <a:gd name="T93" fmla="*/ 1329 h 2048"/>
              <a:gd name="T94" fmla="*/ 926 w 2048"/>
              <a:gd name="T95" fmla="*/ 1329 h 2048"/>
              <a:gd name="T96" fmla="*/ 926 w 2048"/>
              <a:gd name="T97" fmla="*/ 1238 h 2048"/>
              <a:gd name="T98" fmla="*/ 1109 w 2048"/>
              <a:gd name="T99" fmla="*/ 1238 h 2048"/>
              <a:gd name="T100" fmla="*/ 1109 w 2048"/>
              <a:gd name="T101" fmla="*/ 1598 h 2048"/>
              <a:gd name="T102" fmla="*/ 988 w 2048"/>
              <a:gd name="T103" fmla="*/ 1598 h 2048"/>
              <a:gd name="T104" fmla="*/ 988 w 2048"/>
              <a:gd name="T105" fmla="*/ 1329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048" h="2048">
                <a:moveTo>
                  <a:pt x="2048" y="1433"/>
                </a:moveTo>
                <a:cubicBezTo>
                  <a:pt x="1490" y="1433"/>
                  <a:pt x="1490" y="1433"/>
                  <a:pt x="1490" y="1433"/>
                </a:cubicBezTo>
                <a:cubicBezTo>
                  <a:pt x="1490" y="810"/>
                  <a:pt x="1490" y="810"/>
                  <a:pt x="1490" y="810"/>
                </a:cubicBezTo>
                <a:cubicBezTo>
                  <a:pt x="1376" y="810"/>
                  <a:pt x="1376" y="810"/>
                  <a:pt x="1376" y="810"/>
                </a:cubicBezTo>
                <a:cubicBezTo>
                  <a:pt x="1377" y="801"/>
                  <a:pt x="1377" y="792"/>
                  <a:pt x="1377" y="783"/>
                </a:cubicBezTo>
                <a:cubicBezTo>
                  <a:pt x="1377" y="667"/>
                  <a:pt x="1321" y="565"/>
                  <a:pt x="1236" y="500"/>
                </a:cubicBezTo>
                <a:cubicBezTo>
                  <a:pt x="1287" y="447"/>
                  <a:pt x="1319" y="375"/>
                  <a:pt x="1319" y="295"/>
                </a:cubicBezTo>
                <a:cubicBezTo>
                  <a:pt x="1319" y="133"/>
                  <a:pt x="1186" y="0"/>
                  <a:pt x="1024" y="0"/>
                </a:cubicBezTo>
                <a:cubicBezTo>
                  <a:pt x="861" y="0"/>
                  <a:pt x="729" y="133"/>
                  <a:pt x="729" y="295"/>
                </a:cubicBezTo>
                <a:cubicBezTo>
                  <a:pt x="729" y="375"/>
                  <a:pt x="760" y="447"/>
                  <a:pt x="812" y="500"/>
                </a:cubicBezTo>
                <a:cubicBezTo>
                  <a:pt x="726" y="565"/>
                  <a:pt x="670" y="667"/>
                  <a:pt x="670" y="783"/>
                </a:cubicBezTo>
                <a:cubicBezTo>
                  <a:pt x="670" y="792"/>
                  <a:pt x="671" y="801"/>
                  <a:pt x="671" y="810"/>
                </a:cubicBezTo>
                <a:cubicBezTo>
                  <a:pt x="557" y="810"/>
                  <a:pt x="557" y="810"/>
                  <a:pt x="557" y="810"/>
                </a:cubicBezTo>
                <a:cubicBezTo>
                  <a:pt x="557" y="1091"/>
                  <a:pt x="557" y="1091"/>
                  <a:pt x="557" y="1091"/>
                </a:cubicBezTo>
                <a:cubicBezTo>
                  <a:pt x="0" y="1091"/>
                  <a:pt x="0" y="1091"/>
                  <a:pt x="0" y="1091"/>
                </a:cubicBezTo>
                <a:cubicBezTo>
                  <a:pt x="0" y="2048"/>
                  <a:pt x="0" y="2048"/>
                  <a:pt x="0" y="2048"/>
                </a:cubicBezTo>
                <a:cubicBezTo>
                  <a:pt x="2048" y="2048"/>
                  <a:pt x="2048" y="2048"/>
                  <a:pt x="2048" y="2048"/>
                </a:cubicBezTo>
                <a:lnTo>
                  <a:pt x="2048" y="1433"/>
                </a:lnTo>
                <a:close/>
                <a:moveTo>
                  <a:pt x="557" y="1928"/>
                </a:moveTo>
                <a:cubicBezTo>
                  <a:pt x="120" y="1928"/>
                  <a:pt x="120" y="1928"/>
                  <a:pt x="120" y="1928"/>
                </a:cubicBezTo>
                <a:cubicBezTo>
                  <a:pt x="120" y="1211"/>
                  <a:pt x="120" y="1211"/>
                  <a:pt x="120" y="1211"/>
                </a:cubicBezTo>
                <a:cubicBezTo>
                  <a:pt x="557" y="1211"/>
                  <a:pt x="557" y="1211"/>
                  <a:pt x="557" y="1211"/>
                </a:cubicBezTo>
                <a:lnTo>
                  <a:pt x="557" y="1928"/>
                </a:lnTo>
                <a:close/>
                <a:moveTo>
                  <a:pt x="1024" y="120"/>
                </a:moveTo>
                <a:cubicBezTo>
                  <a:pt x="1120" y="120"/>
                  <a:pt x="1199" y="199"/>
                  <a:pt x="1199" y="295"/>
                </a:cubicBezTo>
                <a:cubicBezTo>
                  <a:pt x="1199" y="392"/>
                  <a:pt x="1120" y="470"/>
                  <a:pt x="1024" y="470"/>
                </a:cubicBezTo>
                <a:cubicBezTo>
                  <a:pt x="927" y="470"/>
                  <a:pt x="849" y="392"/>
                  <a:pt x="849" y="295"/>
                </a:cubicBezTo>
                <a:cubicBezTo>
                  <a:pt x="849" y="199"/>
                  <a:pt x="927" y="120"/>
                  <a:pt x="1024" y="120"/>
                </a:cubicBezTo>
                <a:close/>
                <a:moveTo>
                  <a:pt x="923" y="572"/>
                </a:moveTo>
                <a:cubicBezTo>
                  <a:pt x="954" y="584"/>
                  <a:pt x="988" y="590"/>
                  <a:pt x="1024" y="590"/>
                </a:cubicBezTo>
                <a:cubicBezTo>
                  <a:pt x="1059" y="590"/>
                  <a:pt x="1093" y="584"/>
                  <a:pt x="1125" y="572"/>
                </a:cubicBezTo>
                <a:cubicBezTo>
                  <a:pt x="1203" y="610"/>
                  <a:pt x="1257" y="690"/>
                  <a:pt x="1257" y="783"/>
                </a:cubicBezTo>
                <a:cubicBezTo>
                  <a:pt x="1257" y="792"/>
                  <a:pt x="1257" y="801"/>
                  <a:pt x="1255" y="810"/>
                </a:cubicBezTo>
                <a:cubicBezTo>
                  <a:pt x="792" y="810"/>
                  <a:pt x="792" y="810"/>
                  <a:pt x="792" y="810"/>
                </a:cubicBezTo>
                <a:cubicBezTo>
                  <a:pt x="791" y="801"/>
                  <a:pt x="790" y="792"/>
                  <a:pt x="790" y="783"/>
                </a:cubicBezTo>
                <a:cubicBezTo>
                  <a:pt x="790" y="690"/>
                  <a:pt x="844" y="610"/>
                  <a:pt x="923" y="572"/>
                </a:cubicBezTo>
                <a:close/>
                <a:moveTo>
                  <a:pt x="1370" y="1928"/>
                </a:moveTo>
                <a:cubicBezTo>
                  <a:pt x="677" y="1928"/>
                  <a:pt x="677" y="1928"/>
                  <a:pt x="677" y="1928"/>
                </a:cubicBezTo>
                <a:cubicBezTo>
                  <a:pt x="677" y="930"/>
                  <a:pt x="677" y="930"/>
                  <a:pt x="677" y="930"/>
                </a:cubicBezTo>
                <a:cubicBezTo>
                  <a:pt x="1370" y="930"/>
                  <a:pt x="1370" y="930"/>
                  <a:pt x="1370" y="930"/>
                </a:cubicBezTo>
                <a:lnTo>
                  <a:pt x="1370" y="1928"/>
                </a:lnTo>
                <a:close/>
                <a:moveTo>
                  <a:pt x="1928" y="1928"/>
                </a:moveTo>
                <a:cubicBezTo>
                  <a:pt x="1490" y="1928"/>
                  <a:pt x="1490" y="1928"/>
                  <a:pt x="1490" y="1928"/>
                </a:cubicBezTo>
                <a:cubicBezTo>
                  <a:pt x="1490" y="1553"/>
                  <a:pt x="1490" y="1553"/>
                  <a:pt x="1490" y="1553"/>
                </a:cubicBezTo>
                <a:cubicBezTo>
                  <a:pt x="1928" y="1553"/>
                  <a:pt x="1928" y="1553"/>
                  <a:pt x="1928" y="1553"/>
                </a:cubicBezTo>
                <a:lnTo>
                  <a:pt x="1928" y="1928"/>
                </a:lnTo>
                <a:close/>
                <a:moveTo>
                  <a:pt x="988" y="1329"/>
                </a:moveTo>
                <a:cubicBezTo>
                  <a:pt x="926" y="1329"/>
                  <a:pt x="926" y="1329"/>
                  <a:pt x="926" y="1329"/>
                </a:cubicBezTo>
                <a:cubicBezTo>
                  <a:pt x="926" y="1238"/>
                  <a:pt x="926" y="1238"/>
                  <a:pt x="926" y="1238"/>
                </a:cubicBezTo>
                <a:cubicBezTo>
                  <a:pt x="1109" y="1238"/>
                  <a:pt x="1109" y="1238"/>
                  <a:pt x="1109" y="1238"/>
                </a:cubicBezTo>
                <a:cubicBezTo>
                  <a:pt x="1109" y="1598"/>
                  <a:pt x="1109" y="1598"/>
                  <a:pt x="1109" y="1598"/>
                </a:cubicBezTo>
                <a:cubicBezTo>
                  <a:pt x="988" y="1598"/>
                  <a:pt x="988" y="1598"/>
                  <a:pt x="988" y="1598"/>
                </a:cubicBezTo>
                <a:lnTo>
                  <a:pt x="988" y="13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6293111" y="10217051"/>
            <a:ext cx="551045" cy="768864"/>
          </a:xfrm>
          <a:custGeom>
            <a:avLst/>
            <a:gdLst>
              <a:gd name="T0" fmla="*/ 734 w 1468"/>
              <a:gd name="T1" fmla="*/ 0 h 2048"/>
              <a:gd name="T2" fmla="*/ 0 w 1468"/>
              <a:gd name="T3" fmla="*/ 734 h 2048"/>
              <a:gd name="T4" fmla="*/ 84 w 1468"/>
              <a:gd name="T5" fmla="*/ 1075 h 2048"/>
              <a:gd name="T6" fmla="*/ 665 w 1468"/>
              <a:gd name="T7" fmla="*/ 1928 h 2048"/>
              <a:gd name="T8" fmla="*/ 372 w 1468"/>
              <a:gd name="T9" fmla="*/ 1928 h 2048"/>
              <a:gd name="T10" fmla="*/ 372 w 1468"/>
              <a:gd name="T11" fmla="*/ 2048 h 2048"/>
              <a:gd name="T12" fmla="*/ 1097 w 1468"/>
              <a:gd name="T13" fmla="*/ 2048 h 2048"/>
              <a:gd name="T14" fmla="*/ 1097 w 1468"/>
              <a:gd name="T15" fmla="*/ 1928 h 2048"/>
              <a:gd name="T16" fmla="*/ 804 w 1468"/>
              <a:gd name="T17" fmla="*/ 1928 h 2048"/>
              <a:gd name="T18" fmla="*/ 1384 w 1468"/>
              <a:gd name="T19" fmla="*/ 1075 h 2048"/>
              <a:gd name="T20" fmla="*/ 1468 w 1468"/>
              <a:gd name="T21" fmla="*/ 734 h 2048"/>
              <a:gd name="T22" fmla="*/ 734 w 1468"/>
              <a:gd name="T23" fmla="*/ 0 h 2048"/>
              <a:gd name="T24" fmla="*/ 1279 w 1468"/>
              <a:gd name="T25" fmla="*/ 1018 h 2048"/>
              <a:gd name="T26" fmla="*/ 734 w 1468"/>
              <a:gd name="T27" fmla="*/ 1821 h 2048"/>
              <a:gd name="T28" fmla="*/ 190 w 1468"/>
              <a:gd name="T29" fmla="*/ 1018 h 2048"/>
              <a:gd name="T30" fmla="*/ 120 w 1468"/>
              <a:gd name="T31" fmla="*/ 734 h 2048"/>
              <a:gd name="T32" fmla="*/ 734 w 1468"/>
              <a:gd name="T33" fmla="*/ 120 h 2048"/>
              <a:gd name="T34" fmla="*/ 1348 w 1468"/>
              <a:gd name="T35" fmla="*/ 734 h 2048"/>
              <a:gd name="T36" fmla="*/ 1279 w 1468"/>
              <a:gd name="T37" fmla="*/ 1018 h 2048"/>
              <a:gd name="T38" fmla="*/ 908 w 1468"/>
              <a:gd name="T39" fmla="*/ 501 h 2048"/>
              <a:gd name="T40" fmla="*/ 734 w 1468"/>
              <a:gd name="T41" fmla="*/ 249 h 2048"/>
              <a:gd name="T42" fmla="*/ 561 w 1468"/>
              <a:gd name="T43" fmla="*/ 501 h 2048"/>
              <a:gd name="T44" fmla="*/ 267 w 1468"/>
              <a:gd name="T45" fmla="*/ 588 h 2048"/>
              <a:gd name="T46" fmla="*/ 453 w 1468"/>
              <a:gd name="T47" fmla="*/ 831 h 2048"/>
              <a:gd name="T48" fmla="*/ 446 w 1468"/>
              <a:gd name="T49" fmla="*/ 1137 h 2048"/>
              <a:gd name="T50" fmla="*/ 734 w 1468"/>
              <a:gd name="T51" fmla="*/ 1035 h 2048"/>
              <a:gd name="T52" fmla="*/ 1023 w 1468"/>
              <a:gd name="T53" fmla="*/ 1137 h 2048"/>
              <a:gd name="T54" fmla="*/ 1015 w 1468"/>
              <a:gd name="T55" fmla="*/ 831 h 2048"/>
              <a:gd name="T56" fmla="*/ 1201 w 1468"/>
              <a:gd name="T57" fmla="*/ 588 h 2048"/>
              <a:gd name="T58" fmla="*/ 908 w 1468"/>
              <a:gd name="T59" fmla="*/ 501 h 2048"/>
              <a:gd name="T60" fmla="*/ 898 w 1468"/>
              <a:gd name="T61" fmla="*/ 966 h 2048"/>
              <a:gd name="T62" fmla="*/ 734 w 1468"/>
              <a:gd name="T63" fmla="*/ 908 h 2048"/>
              <a:gd name="T64" fmla="*/ 570 w 1468"/>
              <a:gd name="T65" fmla="*/ 966 h 2048"/>
              <a:gd name="T66" fmla="*/ 574 w 1468"/>
              <a:gd name="T67" fmla="*/ 792 h 2048"/>
              <a:gd name="T68" fmla="*/ 469 w 1468"/>
              <a:gd name="T69" fmla="*/ 654 h 2048"/>
              <a:gd name="T70" fmla="*/ 635 w 1468"/>
              <a:gd name="T71" fmla="*/ 604 h 2048"/>
              <a:gd name="T72" fmla="*/ 734 w 1468"/>
              <a:gd name="T73" fmla="*/ 461 h 2048"/>
              <a:gd name="T74" fmla="*/ 833 w 1468"/>
              <a:gd name="T75" fmla="*/ 604 h 2048"/>
              <a:gd name="T76" fmla="*/ 1000 w 1468"/>
              <a:gd name="T77" fmla="*/ 654 h 2048"/>
              <a:gd name="T78" fmla="*/ 894 w 1468"/>
              <a:gd name="T79" fmla="*/ 792 h 2048"/>
              <a:gd name="T80" fmla="*/ 898 w 1468"/>
              <a:gd name="T81" fmla="*/ 966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68" h="2048">
                <a:moveTo>
                  <a:pt x="734" y="0"/>
                </a:moveTo>
                <a:cubicBezTo>
                  <a:pt x="329" y="0"/>
                  <a:pt x="0" y="329"/>
                  <a:pt x="0" y="734"/>
                </a:cubicBezTo>
                <a:cubicBezTo>
                  <a:pt x="0" y="855"/>
                  <a:pt x="29" y="972"/>
                  <a:pt x="84" y="1075"/>
                </a:cubicBezTo>
                <a:cubicBezTo>
                  <a:pt x="235" y="1357"/>
                  <a:pt x="575" y="1809"/>
                  <a:pt x="665" y="1928"/>
                </a:cubicBezTo>
                <a:cubicBezTo>
                  <a:pt x="372" y="1928"/>
                  <a:pt x="372" y="1928"/>
                  <a:pt x="372" y="1928"/>
                </a:cubicBezTo>
                <a:cubicBezTo>
                  <a:pt x="372" y="2048"/>
                  <a:pt x="372" y="2048"/>
                  <a:pt x="372" y="2048"/>
                </a:cubicBezTo>
                <a:cubicBezTo>
                  <a:pt x="1097" y="2048"/>
                  <a:pt x="1097" y="2048"/>
                  <a:pt x="1097" y="2048"/>
                </a:cubicBezTo>
                <a:cubicBezTo>
                  <a:pt x="1097" y="1928"/>
                  <a:pt x="1097" y="1928"/>
                  <a:pt x="1097" y="1928"/>
                </a:cubicBezTo>
                <a:cubicBezTo>
                  <a:pt x="804" y="1928"/>
                  <a:pt x="804" y="1928"/>
                  <a:pt x="804" y="1928"/>
                </a:cubicBezTo>
                <a:cubicBezTo>
                  <a:pt x="894" y="1809"/>
                  <a:pt x="1234" y="1357"/>
                  <a:pt x="1384" y="1075"/>
                </a:cubicBezTo>
                <a:cubicBezTo>
                  <a:pt x="1439" y="972"/>
                  <a:pt x="1468" y="855"/>
                  <a:pt x="1468" y="734"/>
                </a:cubicBezTo>
                <a:cubicBezTo>
                  <a:pt x="1468" y="329"/>
                  <a:pt x="1139" y="0"/>
                  <a:pt x="734" y="0"/>
                </a:cubicBezTo>
                <a:close/>
                <a:moveTo>
                  <a:pt x="1279" y="1018"/>
                </a:moveTo>
                <a:cubicBezTo>
                  <a:pt x="1146" y="1267"/>
                  <a:pt x="850" y="1667"/>
                  <a:pt x="734" y="1821"/>
                </a:cubicBezTo>
                <a:cubicBezTo>
                  <a:pt x="619" y="1667"/>
                  <a:pt x="323" y="1267"/>
                  <a:pt x="190" y="1018"/>
                </a:cubicBezTo>
                <a:cubicBezTo>
                  <a:pt x="144" y="933"/>
                  <a:pt x="120" y="835"/>
                  <a:pt x="120" y="734"/>
                </a:cubicBezTo>
                <a:cubicBezTo>
                  <a:pt x="120" y="396"/>
                  <a:pt x="396" y="120"/>
                  <a:pt x="734" y="120"/>
                </a:cubicBezTo>
                <a:cubicBezTo>
                  <a:pt x="1073" y="120"/>
                  <a:pt x="1348" y="396"/>
                  <a:pt x="1348" y="734"/>
                </a:cubicBezTo>
                <a:cubicBezTo>
                  <a:pt x="1348" y="835"/>
                  <a:pt x="1324" y="933"/>
                  <a:pt x="1279" y="1018"/>
                </a:cubicBezTo>
                <a:close/>
                <a:moveTo>
                  <a:pt x="908" y="501"/>
                </a:moveTo>
                <a:cubicBezTo>
                  <a:pt x="734" y="249"/>
                  <a:pt x="734" y="249"/>
                  <a:pt x="734" y="249"/>
                </a:cubicBezTo>
                <a:cubicBezTo>
                  <a:pt x="561" y="501"/>
                  <a:pt x="561" y="501"/>
                  <a:pt x="561" y="501"/>
                </a:cubicBezTo>
                <a:cubicBezTo>
                  <a:pt x="267" y="588"/>
                  <a:pt x="267" y="588"/>
                  <a:pt x="267" y="588"/>
                </a:cubicBezTo>
                <a:cubicBezTo>
                  <a:pt x="453" y="831"/>
                  <a:pt x="453" y="831"/>
                  <a:pt x="453" y="831"/>
                </a:cubicBezTo>
                <a:cubicBezTo>
                  <a:pt x="446" y="1137"/>
                  <a:pt x="446" y="1137"/>
                  <a:pt x="446" y="1137"/>
                </a:cubicBezTo>
                <a:cubicBezTo>
                  <a:pt x="734" y="1035"/>
                  <a:pt x="734" y="1035"/>
                  <a:pt x="734" y="1035"/>
                </a:cubicBezTo>
                <a:cubicBezTo>
                  <a:pt x="1023" y="1137"/>
                  <a:pt x="1023" y="1137"/>
                  <a:pt x="1023" y="1137"/>
                </a:cubicBezTo>
                <a:cubicBezTo>
                  <a:pt x="1015" y="831"/>
                  <a:pt x="1015" y="831"/>
                  <a:pt x="1015" y="831"/>
                </a:cubicBezTo>
                <a:cubicBezTo>
                  <a:pt x="1201" y="588"/>
                  <a:pt x="1201" y="588"/>
                  <a:pt x="1201" y="588"/>
                </a:cubicBezTo>
                <a:lnTo>
                  <a:pt x="908" y="501"/>
                </a:lnTo>
                <a:close/>
                <a:moveTo>
                  <a:pt x="898" y="966"/>
                </a:moveTo>
                <a:cubicBezTo>
                  <a:pt x="734" y="908"/>
                  <a:pt x="734" y="908"/>
                  <a:pt x="734" y="908"/>
                </a:cubicBezTo>
                <a:cubicBezTo>
                  <a:pt x="570" y="966"/>
                  <a:pt x="570" y="966"/>
                  <a:pt x="570" y="966"/>
                </a:cubicBezTo>
                <a:cubicBezTo>
                  <a:pt x="574" y="792"/>
                  <a:pt x="574" y="792"/>
                  <a:pt x="574" y="792"/>
                </a:cubicBezTo>
                <a:cubicBezTo>
                  <a:pt x="469" y="654"/>
                  <a:pt x="469" y="654"/>
                  <a:pt x="469" y="654"/>
                </a:cubicBezTo>
                <a:cubicBezTo>
                  <a:pt x="635" y="604"/>
                  <a:pt x="635" y="604"/>
                  <a:pt x="635" y="604"/>
                </a:cubicBezTo>
                <a:cubicBezTo>
                  <a:pt x="734" y="461"/>
                  <a:pt x="734" y="461"/>
                  <a:pt x="734" y="461"/>
                </a:cubicBezTo>
                <a:cubicBezTo>
                  <a:pt x="833" y="604"/>
                  <a:pt x="833" y="604"/>
                  <a:pt x="833" y="604"/>
                </a:cubicBezTo>
                <a:cubicBezTo>
                  <a:pt x="1000" y="654"/>
                  <a:pt x="1000" y="654"/>
                  <a:pt x="1000" y="654"/>
                </a:cubicBezTo>
                <a:cubicBezTo>
                  <a:pt x="894" y="792"/>
                  <a:pt x="894" y="792"/>
                  <a:pt x="894" y="792"/>
                </a:cubicBezTo>
                <a:lnTo>
                  <a:pt x="898" y="96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8433669" y="4607806"/>
            <a:ext cx="769384" cy="756907"/>
          </a:xfrm>
          <a:custGeom>
            <a:avLst/>
            <a:gdLst>
              <a:gd name="T0" fmla="*/ 1760 w 2048"/>
              <a:gd name="T1" fmla="*/ 2017 h 2017"/>
              <a:gd name="T2" fmla="*/ 1760 w 2048"/>
              <a:gd name="T3" fmla="*/ 1022 h 2017"/>
              <a:gd name="T4" fmla="*/ 2048 w 2048"/>
              <a:gd name="T5" fmla="*/ 1022 h 2017"/>
              <a:gd name="T6" fmla="*/ 2048 w 2048"/>
              <a:gd name="T7" fmla="*/ 616 h 2017"/>
              <a:gd name="T8" fmla="*/ 1777 w 2048"/>
              <a:gd name="T9" fmla="*/ 41 h 2017"/>
              <a:gd name="T10" fmla="*/ 1728 w 2048"/>
              <a:gd name="T11" fmla="*/ 0 h 2017"/>
              <a:gd name="T12" fmla="*/ 319 w 2048"/>
              <a:gd name="T13" fmla="*/ 0 h 2017"/>
              <a:gd name="T14" fmla="*/ 270 w 2048"/>
              <a:gd name="T15" fmla="*/ 41 h 2017"/>
              <a:gd name="T16" fmla="*/ 0 w 2048"/>
              <a:gd name="T17" fmla="*/ 616 h 2017"/>
              <a:gd name="T18" fmla="*/ 0 w 2048"/>
              <a:gd name="T19" fmla="*/ 1022 h 2017"/>
              <a:gd name="T20" fmla="*/ 287 w 2048"/>
              <a:gd name="T21" fmla="*/ 1022 h 2017"/>
              <a:gd name="T22" fmla="*/ 287 w 2048"/>
              <a:gd name="T23" fmla="*/ 2017 h 2017"/>
              <a:gd name="T24" fmla="*/ 1760 w 2048"/>
              <a:gd name="T25" fmla="*/ 2017 h 2017"/>
              <a:gd name="T26" fmla="*/ 1276 w 2048"/>
              <a:gd name="T27" fmla="*/ 120 h 2017"/>
              <a:gd name="T28" fmla="*/ 1041 w 2048"/>
              <a:gd name="T29" fmla="*/ 318 h 2017"/>
              <a:gd name="T30" fmla="*/ 1007 w 2048"/>
              <a:gd name="T31" fmla="*/ 318 h 2017"/>
              <a:gd name="T32" fmla="*/ 772 w 2048"/>
              <a:gd name="T33" fmla="*/ 120 h 2017"/>
              <a:gd name="T34" fmla="*/ 1276 w 2048"/>
              <a:gd name="T35" fmla="*/ 120 h 2017"/>
              <a:gd name="T36" fmla="*/ 120 w 2048"/>
              <a:gd name="T37" fmla="*/ 902 h 2017"/>
              <a:gd name="T38" fmla="*/ 120 w 2048"/>
              <a:gd name="T39" fmla="*/ 616 h 2017"/>
              <a:gd name="T40" fmla="*/ 347 w 2048"/>
              <a:gd name="T41" fmla="*/ 133 h 2017"/>
              <a:gd name="T42" fmla="*/ 363 w 2048"/>
              <a:gd name="T43" fmla="*/ 120 h 2017"/>
              <a:gd name="T44" fmla="*/ 650 w 2048"/>
              <a:gd name="T45" fmla="*/ 120 h 2017"/>
              <a:gd name="T46" fmla="*/ 1007 w 2048"/>
              <a:gd name="T47" fmla="*/ 438 h 2017"/>
              <a:gd name="T48" fmla="*/ 1041 w 2048"/>
              <a:gd name="T49" fmla="*/ 438 h 2017"/>
              <a:gd name="T50" fmla="*/ 1397 w 2048"/>
              <a:gd name="T51" fmla="*/ 120 h 2017"/>
              <a:gd name="T52" fmla="*/ 1685 w 2048"/>
              <a:gd name="T53" fmla="*/ 120 h 2017"/>
              <a:gd name="T54" fmla="*/ 1701 w 2048"/>
              <a:gd name="T55" fmla="*/ 133 h 2017"/>
              <a:gd name="T56" fmla="*/ 1928 w 2048"/>
              <a:gd name="T57" fmla="*/ 616 h 2017"/>
              <a:gd name="T58" fmla="*/ 1928 w 2048"/>
              <a:gd name="T59" fmla="*/ 902 h 2017"/>
              <a:gd name="T60" fmla="*/ 1760 w 2048"/>
              <a:gd name="T61" fmla="*/ 902 h 2017"/>
              <a:gd name="T62" fmla="*/ 1760 w 2048"/>
              <a:gd name="T63" fmla="*/ 601 h 2017"/>
              <a:gd name="T64" fmla="*/ 1640 w 2048"/>
              <a:gd name="T65" fmla="*/ 601 h 2017"/>
              <a:gd name="T66" fmla="*/ 1640 w 2048"/>
              <a:gd name="T67" fmla="*/ 1897 h 2017"/>
              <a:gd name="T68" fmla="*/ 407 w 2048"/>
              <a:gd name="T69" fmla="*/ 1897 h 2017"/>
              <a:gd name="T70" fmla="*/ 407 w 2048"/>
              <a:gd name="T71" fmla="*/ 601 h 2017"/>
              <a:gd name="T72" fmla="*/ 287 w 2048"/>
              <a:gd name="T73" fmla="*/ 601 h 2017"/>
              <a:gd name="T74" fmla="*/ 287 w 2048"/>
              <a:gd name="T75" fmla="*/ 902 h 2017"/>
              <a:gd name="T76" fmla="*/ 120 w 2048"/>
              <a:gd name="T77" fmla="*/ 902 h 2017"/>
              <a:gd name="T78" fmla="*/ 978 w 2048"/>
              <a:gd name="T79" fmla="*/ 930 h 2017"/>
              <a:gd name="T80" fmla="*/ 916 w 2048"/>
              <a:gd name="T81" fmla="*/ 930 h 2017"/>
              <a:gd name="T82" fmla="*/ 916 w 2048"/>
              <a:gd name="T83" fmla="*/ 838 h 2017"/>
              <a:gd name="T84" fmla="*/ 1099 w 2048"/>
              <a:gd name="T85" fmla="*/ 838 h 2017"/>
              <a:gd name="T86" fmla="*/ 1099 w 2048"/>
              <a:gd name="T87" fmla="*/ 1198 h 2017"/>
              <a:gd name="T88" fmla="*/ 978 w 2048"/>
              <a:gd name="T89" fmla="*/ 1198 h 2017"/>
              <a:gd name="T90" fmla="*/ 978 w 2048"/>
              <a:gd name="T91" fmla="*/ 930 h 2017"/>
              <a:gd name="T92" fmla="*/ 537 w 2048"/>
              <a:gd name="T93" fmla="*/ 1018 h 2017"/>
              <a:gd name="T94" fmla="*/ 732 w 2048"/>
              <a:gd name="T95" fmla="*/ 629 h 2017"/>
              <a:gd name="T96" fmla="*/ 804 w 2048"/>
              <a:gd name="T97" fmla="*/ 725 h 2017"/>
              <a:gd name="T98" fmla="*/ 657 w 2048"/>
              <a:gd name="T99" fmla="*/ 1018 h 2017"/>
              <a:gd name="T100" fmla="*/ 1024 w 2048"/>
              <a:gd name="T101" fmla="*/ 1385 h 2017"/>
              <a:gd name="T102" fmla="*/ 1390 w 2048"/>
              <a:gd name="T103" fmla="*/ 1018 h 2017"/>
              <a:gd name="T104" fmla="*/ 1244 w 2048"/>
              <a:gd name="T105" fmla="*/ 725 h 2017"/>
              <a:gd name="T106" fmla="*/ 1316 w 2048"/>
              <a:gd name="T107" fmla="*/ 629 h 2017"/>
              <a:gd name="T108" fmla="*/ 1510 w 2048"/>
              <a:gd name="T109" fmla="*/ 1018 h 2017"/>
              <a:gd name="T110" fmla="*/ 1138 w 2048"/>
              <a:gd name="T111" fmla="*/ 1491 h 2017"/>
              <a:gd name="T112" fmla="*/ 1241 w 2048"/>
              <a:gd name="T113" fmla="*/ 1621 h 2017"/>
              <a:gd name="T114" fmla="*/ 1148 w 2048"/>
              <a:gd name="T115" fmla="*/ 1696 h 2017"/>
              <a:gd name="T116" fmla="*/ 1024 w 2048"/>
              <a:gd name="T117" fmla="*/ 1541 h 2017"/>
              <a:gd name="T118" fmla="*/ 900 w 2048"/>
              <a:gd name="T119" fmla="*/ 1696 h 2017"/>
              <a:gd name="T120" fmla="*/ 806 w 2048"/>
              <a:gd name="T121" fmla="*/ 1621 h 2017"/>
              <a:gd name="T122" fmla="*/ 910 w 2048"/>
              <a:gd name="T123" fmla="*/ 1491 h 2017"/>
              <a:gd name="T124" fmla="*/ 537 w 2048"/>
              <a:gd name="T125" fmla="*/ 1018 h 20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48" h="2017">
                <a:moveTo>
                  <a:pt x="1760" y="2017"/>
                </a:moveTo>
                <a:cubicBezTo>
                  <a:pt x="1760" y="1022"/>
                  <a:pt x="1760" y="1022"/>
                  <a:pt x="1760" y="1022"/>
                </a:cubicBezTo>
                <a:cubicBezTo>
                  <a:pt x="2048" y="1022"/>
                  <a:pt x="2048" y="1022"/>
                  <a:pt x="2048" y="1022"/>
                </a:cubicBezTo>
                <a:cubicBezTo>
                  <a:pt x="2048" y="616"/>
                  <a:pt x="2048" y="616"/>
                  <a:pt x="2048" y="616"/>
                </a:cubicBezTo>
                <a:cubicBezTo>
                  <a:pt x="2048" y="393"/>
                  <a:pt x="1949" y="183"/>
                  <a:pt x="1777" y="41"/>
                </a:cubicBezTo>
                <a:cubicBezTo>
                  <a:pt x="1728" y="0"/>
                  <a:pt x="1728" y="0"/>
                  <a:pt x="1728" y="0"/>
                </a:cubicBezTo>
                <a:cubicBezTo>
                  <a:pt x="319" y="0"/>
                  <a:pt x="319" y="0"/>
                  <a:pt x="319" y="0"/>
                </a:cubicBezTo>
                <a:cubicBezTo>
                  <a:pt x="270" y="41"/>
                  <a:pt x="270" y="41"/>
                  <a:pt x="270" y="41"/>
                </a:cubicBezTo>
                <a:cubicBezTo>
                  <a:pt x="98" y="183"/>
                  <a:pt x="0" y="393"/>
                  <a:pt x="0" y="616"/>
                </a:cubicBezTo>
                <a:cubicBezTo>
                  <a:pt x="0" y="1022"/>
                  <a:pt x="0" y="1022"/>
                  <a:pt x="0" y="1022"/>
                </a:cubicBezTo>
                <a:cubicBezTo>
                  <a:pt x="287" y="1022"/>
                  <a:pt x="287" y="1022"/>
                  <a:pt x="287" y="1022"/>
                </a:cubicBezTo>
                <a:cubicBezTo>
                  <a:pt x="287" y="2017"/>
                  <a:pt x="287" y="2017"/>
                  <a:pt x="287" y="2017"/>
                </a:cubicBezTo>
                <a:lnTo>
                  <a:pt x="1760" y="2017"/>
                </a:lnTo>
                <a:close/>
                <a:moveTo>
                  <a:pt x="1276" y="120"/>
                </a:moveTo>
                <a:cubicBezTo>
                  <a:pt x="1257" y="232"/>
                  <a:pt x="1159" y="318"/>
                  <a:pt x="1041" y="318"/>
                </a:cubicBezTo>
                <a:cubicBezTo>
                  <a:pt x="1007" y="318"/>
                  <a:pt x="1007" y="318"/>
                  <a:pt x="1007" y="318"/>
                </a:cubicBezTo>
                <a:cubicBezTo>
                  <a:pt x="889" y="318"/>
                  <a:pt x="791" y="232"/>
                  <a:pt x="772" y="120"/>
                </a:cubicBezTo>
                <a:lnTo>
                  <a:pt x="1276" y="120"/>
                </a:lnTo>
                <a:close/>
                <a:moveTo>
                  <a:pt x="120" y="902"/>
                </a:moveTo>
                <a:cubicBezTo>
                  <a:pt x="120" y="616"/>
                  <a:pt x="120" y="616"/>
                  <a:pt x="120" y="616"/>
                </a:cubicBezTo>
                <a:cubicBezTo>
                  <a:pt x="120" y="428"/>
                  <a:pt x="203" y="253"/>
                  <a:pt x="347" y="133"/>
                </a:cubicBezTo>
                <a:cubicBezTo>
                  <a:pt x="363" y="120"/>
                  <a:pt x="363" y="120"/>
                  <a:pt x="363" y="120"/>
                </a:cubicBezTo>
                <a:cubicBezTo>
                  <a:pt x="650" y="120"/>
                  <a:pt x="650" y="120"/>
                  <a:pt x="650" y="120"/>
                </a:cubicBezTo>
                <a:cubicBezTo>
                  <a:pt x="671" y="299"/>
                  <a:pt x="823" y="438"/>
                  <a:pt x="1007" y="438"/>
                </a:cubicBezTo>
                <a:cubicBezTo>
                  <a:pt x="1041" y="438"/>
                  <a:pt x="1041" y="438"/>
                  <a:pt x="1041" y="438"/>
                </a:cubicBezTo>
                <a:cubicBezTo>
                  <a:pt x="1225" y="438"/>
                  <a:pt x="1377" y="299"/>
                  <a:pt x="1397" y="120"/>
                </a:cubicBezTo>
                <a:cubicBezTo>
                  <a:pt x="1685" y="120"/>
                  <a:pt x="1685" y="120"/>
                  <a:pt x="1685" y="120"/>
                </a:cubicBezTo>
                <a:cubicBezTo>
                  <a:pt x="1701" y="133"/>
                  <a:pt x="1701" y="133"/>
                  <a:pt x="1701" y="133"/>
                </a:cubicBezTo>
                <a:cubicBezTo>
                  <a:pt x="1845" y="253"/>
                  <a:pt x="1928" y="428"/>
                  <a:pt x="1928" y="616"/>
                </a:cubicBezTo>
                <a:cubicBezTo>
                  <a:pt x="1928" y="902"/>
                  <a:pt x="1928" y="902"/>
                  <a:pt x="1928" y="902"/>
                </a:cubicBezTo>
                <a:cubicBezTo>
                  <a:pt x="1760" y="902"/>
                  <a:pt x="1760" y="902"/>
                  <a:pt x="1760" y="902"/>
                </a:cubicBezTo>
                <a:cubicBezTo>
                  <a:pt x="1760" y="601"/>
                  <a:pt x="1760" y="601"/>
                  <a:pt x="1760" y="601"/>
                </a:cubicBezTo>
                <a:cubicBezTo>
                  <a:pt x="1640" y="601"/>
                  <a:pt x="1640" y="601"/>
                  <a:pt x="1640" y="601"/>
                </a:cubicBezTo>
                <a:cubicBezTo>
                  <a:pt x="1640" y="1897"/>
                  <a:pt x="1640" y="1897"/>
                  <a:pt x="1640" y="1897"/>
                </a:cubicBezTo>
                <a:cubicBezTo>
                  <a:pt x="407" y="1897"/>
                  <a:pt x="407" y="1897"/>
                  <a:pt x="407" y="1897"/>
                </a:cubicBezTo>
                <a:cubicBezTo>
                  <a:pt x="407" y="601"/>
                  <a:pt x="407" y="601"/>
                  <a:pt x="407" y="601"/>
                </a:cubicBezTo>
                <a:cubicBezTo>
                  <a:pt x="287" y="601"/>
                  <a:pt x="287" y="601"/>
                  <a:pt x="287" y="601"/>
                </a:cubicBezTo>
                <a:cubicBezTo>
                  <a:pt x="287" y="902"/>
                  <a:pt x="287" y="902"/>
                  <a:pt x="287" y="902"/>
                </a:cubicBezTo>
                <a:lnTo>
                  <a:pt x="120" y="902"/>
                </a:lnTo>
                <a:close/>
                <a:moveTo>
                  <a:pt x="978" y="930"/>
                </a:moveTo>
                <a:cubicBezTo>
                  <a:pt x="916" y="930"/>
                  <a:pt x="916" y="930"/>
                  <a:pt x="916" y="930"/>
                </a:cubicBezTo>
                <a:cubicBezTo>
                  <a:pt x="916" y="838"/>
                  <a:pt x="916" y="838"/>
                  <a:pt x="916" y="838"/>
                </a:cubicBezTo>
                <a:cubicBezTo>
                  <a:pt x="1099" y="838"/>
                  <a:pt x="1099" y="838"/>
                  <a:pt x="1099" y="838"/>
                </a:cubicBezTo>
                <a:cubicBezTo>
                  <a:pt x="1099" y="1198"/>
                  <a:pt x="1099" y="1198"/>
                  <a:pt x="1099" y="1198"/>
                </a:cubicBezTo>
                <a:cubicBezTo>
                  <a:pt x="978" y="1198"/>
                  <a:pt x="978" y="1198"/>
                  <a:pt x="978" y="1198"/>
                </a:cubicBezTo>
                <a:lnTo>
                  <a:pt x="978" y="930"/>
                </a:lnTo>
                <a:close/>
                <a:moveTo>
                  <a:pt x="537" y="1018"/>
                </a:moveTo>
                <a:cubicBezTo>
                  <a:pt x="537" y="864"/>
                  <a:pt x="608" y="722"/>
                  <a:pt x="732" y="629"/>
                </a:cubicBezTo>
                <a:cubicBezTo>
                  <a:pt x="804" y="725"/>
                  <a:pt x="804" y="725"/>
                  <a:pt x="804" y="725"/>
                </a:cubicBezTo>
                <a:cubicBezTo>
                  <a:pt x="711" y="795"/>
                  <a:pt x="657" y="902"/>
                  <a:pt x="657" y="1018"/>
                </a:cubicBezTo>
                <a:cubicBezTo>
                  <a:pt x="657" y="1220"/>
                  <a:pt x="822" y="1385"/>
                  <a:pt x="1024" y="1385"/>
                </a:cubicBezTo>
                <a:cubicBezTo>
                  <a:pt x="1226" y="1385"/>
                  <a:pt x="1390" y="1220"/>
                  <a:pt x="1390" y="1018"/>
                </a:cubicBezTo>
                <a:cubicBezTo>
                  <a:pt x="1390" y="902"/>
                  <a:pt x="1337" y="795"/>
                  <a:pt x="1244" y="725"/>
                </a:cubicBezTo>
                <a:cubicBezTo>
                  <a:pt x="1316" y="629"/>
                  <a:pt x="1316" y="629"/>
                  <a:pt x="1316" y="629"/>
                </a:cubicBezTo>
                <a:cubicBezTo>
                  <a:pt x="1440" y="722"/>
                  <a:pt x="1510" y="864"/>
                  <a:pt x="1510" y="1018"/>
                </a:cubicBezTo>
                <a:cubicBezTo>
                  <a:pt x="1510" y="1247"/>
                  <a:pt x="1351" y="1440"/>
                  <a:pt x="1138" y="1491"/>
                </a:cubicBezTo>
                <a:cubicBezTo>
                  <a:pt x="1241" y="1621"/>
                  <a:pt x="1241" y="1621"/>
                  <a:pt x="1241" y="1621"/>
                </a:cubicBezTo>
                <a:cubicBezTo>
                  <a:pt x="1148" y="1696"/>
                  <a:pt x="1148" y="1696"/>
                  <a:pt x="1148" y="1696"/>
                </a:cubicBezTo>
                <a:cubicBezTo>
                  <a:pt x="1024" y="1541"/>
                  <a:pt x="1024" y="1541"/>
                  <a:pt x="1024" y="1541"/>
                </a:cubicBezTo>
                <a:cubicBezTo>
                  <a:pt x="900" y="1696"/>
                  <a:pt x="900" y="1696"/>
                  <a:pt x="900" y="1696"/>
                </a:cubicBezTo>
                <a:cubicBezTo>
                  <a:pt x="806" y="1621"/>
                  <a:pt x="806" y="1621"/>
                  <a:pt x="806" y="1621"/>
                </a:cubicBezTo>
                <a:cubicBezTo>
                  <a:pt x="910" y="1491"/>
                  <a:pt x="910" y="1491"/>
                  <a:pt x="910" y="1491"/>
                </a:cubicBezTo>
                <a:cubicBezTo>
                  <a:pt x="696" y="1440"/>
                  <a:pt x="537" y="1247"/>
                  <a:pt x="537" y="101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8570131" y="6474349"/>
            <a:ext cx="496460" cy="767303"/>
          </a:xfrm>
          <a:custGeom>
            <a:avLst/>
            <a:gdLst>
              <a:gd name="T0" fmla="*/ 810 w 1321"/>
              <a:gd name="T1" fmla="*/ 2044 h 2044"/>
              <a:gd name="T2" fmla="*/ 1050 w 1321"/>
              <a:gd name="T3" fmla="*/ 1791 h 2044"/>
              <a:gd name="T4" fmla="*/ 1154 w 1321"/>
              <a:gd name="T5" fmla="*/ 1538 h 2044"/>
              <a:gd name="T6" fmla="*/ 1154 w 1321"/>
              <a:gd name="T7" fmla="*/ 1344 h 2044"/>
              <a:gd name="T8" fmla="*/ 1163 w 1321"/>
              <a:gd name="T9" fmla="*/ 1162 h 2044"/>
              <a:gd name="T10" fmla="*/ 1321 w 1321"/>
              <a:gd name="T11" fmla="*/ 955 h 2044"/>
              <a:gd name="T12" fmla="*/ 1257 w 1321"/>
              <a:gd name="T13" fmla="*/ 835 h 2044"/>
              <a:gd name="T14" fmla="*/ 1125 w 1321"/>
              <a:gd name="T15" fmla="*/ 390 h 2044"/>
              <a:gd name="T16" fmla="*/ 956 w 1321"/>
              <a:gd name="T17" fmla="*/ 0 h 2044"/>
              <a:gd name="T18" fmla="*/ 574 w 1321"/>
              <a:gd name="T19" fmla="*/ 267 h 2044"/>
              <a:gd name="T20" fmla="*/ 489 w 1321"/>
              <a:gd name="T21" fmla="*/ 326 h 2044"/>
              <a:gd name="T22" fmla="*/ 356 w 1321"/>
              <a:gd name="T23" fmla="*/ 835 h 2044"/>
              <a:gd name="T24" fmla="*/ 299 w 1321"/>
              <a:gd name="T25" fmla="*/ 955 h 2044"/>
              <a:gd name="T26" fmla="*/ 449 w 1321"/>
              <a:gd name="T27" fmla="*/ 1120 h 2044"/>
              <a:gd name="T28" fmla="*/ 0 w 1321"/>
              <a:gd name="T29" fmla="*/ 2044 h 2044"/>
              <a:gd name="T30" fmla="*/ 631 w 1321"/>
              <a:gd name="T31" fmla="*/ 1959 h 2044"/>
              <a:gd name="T32" fmla="*/ 810 w 1321"/>
              <a:gd name="T33" fmla="*/ 1924 h 2044"/>
              <a:gd name="T34" fmla="*/ 695 w 1321"/>
              <a:gd name="T35" fmla="*/ 1805 h 2044"/>
              <a:gd name="T36" fmla="*/ 928 w 1321"/>
              <a:gd name="T37" fmla="*/ 1793 h 2044"/>
              <a:gd name="T38" fmla="*/ 496 w 1321"/>
              <a:gd name="T39" fmla="*/ 532 h 2044"/>
              <a:gd name="T40" fmla="*/ 657 w 1321"/>
              <a:gd name="T41" fmla="*/ 584 h 2044"/>
              <a:gd name="T42" fmla="*/ 687 w 1321"/>
              <a:gd name="T43" fmla="*/ 307 h 2044"/>
              <a:gd name="T44" fmla="*/ 1054 w 1321"/>
              <a:gd name="T45" fmla="*/ 487 h 2044"/>
              <a:gd name="T46" fmla="*/ 1126 w 1321"/>
              <a:gd name="T47" fmla="*/ 835 h 2044"/>
              <a:gd name="T48" fmla="*/ 496 w 1321"/>
              <a:gd name="T49" fmla="*/ 532 h 2044"/>
              <a:gd name="T50" fmla="*/ 1054 w 1321"/>
              <a:gd name="T51" fmla="*/ 1091 h 2044"/>
              <a:gd name="T52" fmla="*/ 589 w 1321"/>
              <a:gd name="T53" fmla="*/ 1090 h 2044"/>
              <a:gd name="T54" fmla="*/ 541 w 1321"/>
              <a:gd name="T55" fmla="*/ 955 h 2044"/>
              <a:gd name="T56" fmla="*/ 173 w 1321"/>
              <a:gd name="T57" fmla="*/ 1924 h 2044"/>
              <a:gd name="T58" fmla="*/ 589 w 1321"/>
              <a:gd name="T59" fmla="*/ 1209 h 2044"/>
              <a:gd name="T60" fmla="*/ 1068 w 1321"/>
              <a:gd name="T61" fmla="*/ 1247 h 2044"/>
              <a:gd name="T62" fmla="*/ 966 w 1321"/>
              <a:gd name="T63" fmla="*/ 1284 h 2044"/>
              <a:gd name="T64" fmla="*/ 1031 w 1321"/>
              <a:gd name="T65" fmla="*/ 1404 h 2044"/>
              <a:gd name="T66" fmla="*/ 1031 w 1321"/>
              <a:gd name="T67" fmla="*/ 1478 h 2044"/>
              <a:gd name="T68" fmla="*/ 966 w 1321"/>
              <a:gd name="T69" fmla="*/ 1598 h 2044"/>
              <a:gd name="T70" fmla="*/ 1068 w 1321"/>
              <a:gd name="T71" fmla="*/ 1636 h 2044"/>
              <a:gd name="T72" fmla="*/ 620 w 1321"/>
              <a:gd name="T73" fmla="*/ 1673 h 2044"/>
              <a:gd name="T74" fmla="*/ 173 w 1321"/>
              <a:gd name="T75" fmla="*/ 1924 h 20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21" h="2044">
                <a:moveTo>
                  <a:pt x="631" y="1959"/>
                </a:moveTo>
                <a:cubicBezTo>
                  <a:pt x="674" y="2011"/>
                  <a:pt x="739" y="2044"/>
                  <a:pt x="810" y="2044"/>
                </a:cubicBezTo>
                <a:cubicBezTo>
                  <a:pt x="923" y="2044"/>
                  <a:pt x="1019" y="1963"/>
                  <a:pt x="1039" y="1853"/>
                </a:cubicBezTo>
                <a:cubicBezTo>
                  <a:pt x="1050" y="1791"/>
                  <a:pt x="1050" y="1791"/>
                  <a:pt x="1050" y="1791"/>
                </a:cubicBezTo>
                <a:cubicBezTo>
                  <a:pt x="1128" y="1782"/>
                  <a:pt x="1188" y="1716"/>
                  <a:pt x="1188" y="1636"/>
                </a:cubicBezTo>
                <a:cubicBezTo>
                  <a:pt x="1188" y="1599"/>
                  <a:pt x="1175" y="1565"/>
                  <a:pt x="1154" y="1538"/>
                </a:cubicBezTo>
                <a:cubicBezTo>
                  <a:pt x="1175" y="1512"/>
                  <a:pt x="1188" y="1478"/>
                  <a:pt x="1188" y="1441"/>
                </a:cubicBezTo>
                <a:cubicBezTo>
                  <a:pt x="1188" y="1404"/>
                  <a:pt x="1175" y="1371"/>
                  <a:pt x="1154" y="1344"/>
                </a:cubicBezTo>
                <a:cubicBezTo>
                  <a:pt x="1175" y="1317"/>
                  <a:pt x="1188" y="1283"/>
                  <a:pt x="1188" y="1247"/>
                </a:cubicBezTo>
                <a:cubicBezTo>
                  <a:pt x="1188" y="1216"/>
                  <a:pt x="1179" y="1187"/>
                  <a:pt x="1163" y="1162"/>
                </a:cubicBezTo>
                <a:cubicBezTo>
                  <a:pt x="1201" y="955"/>
                  <a:pt x="1201" y="955"/>
                  <a:pt x="1201" y="955"/>
                </a:cubicBezTo>
                <a:cubicBezTo>
                  <a:pt x="1321" y="955"/>
                  <a:pt x="1321" y="955"/>
                  <a:pt x="1321" y="955"/>
                </a:cubicBezTo>
                <a:cubicBezTo>
                  <a:pt x="1321" y="835"/>
                  <a:pt x="1321" y="835"/>
                  <a:pt x="1321" y="835"/>
                </a:cubicBezTo>
                <a:cubicBezTo>
                  <a:pt x="1257" y="835"/>
                  <a:pt x="1257" y="835"/>
                  <a:pt x="1257" y="835"/>
                </a:cubicBezTo>
                <a:cubicBezTo>
                  <a:pt x="1267" y="810"/>
                  <a:pt x="1276" y="780"/>
                  <a:pt x="1282" y="749"/>
                </a:cubicBezTo>
                <a:cubicBezTo>
                  <a:pt x="1298" y="650"/>
                  <a:pt x="1285" y="507"/>
                  <a:pt x="1125" y="390"/>
                </a:cubicBezTo>
                <a:cubicBezTo>
                  <a:pt x="951" y="263"/>
                  <a:pt x="953" y="80"/>
                  <a:pt x="954" y="72"/>
                </a:cubicBezTo>
                <a:cubicBezTo>
                  <a:pt x="956" y="0"/>
                  <a:pt x="956" y="0"/>
                  <a:pt x="956" y="0"/>
                </a:cubicBezTo>
                <a:cubicBezTo>
                  <a:pt x="884" y="11"/>
                  <a:pt x="884" y="11"/>
                  <a:pt x="884" y="11"/>
                </a:cubicBezTo>
                <a:cubicBezTo>
                  <a:pt x="737" y="35"/>
                  <a:pt x="630" y="123"/>
                  <a:pt x="574" y="267"/>
                </a:cubicBezTo>
                <a:cubicBezTo>
                  <a:pt x="561" y="301"/>
                  <a:pt x="552" y="335"/>
                  <a:pt x="546" y="365"/>
                </a:cubicBezTo>
                <a:cubicBezTo>
                  <a:pt x="489" y="326"/>
                  <a:pt x="489" y="326"/>
                  <a:pt x="489" y="326"/>
                </a:cubicBezTo>
                <a:cubicBezTo>
                  <a:pt x="396" y="466"/>
                  <a:pt x="396" y="466"/>
                  <a:pt x="396" y="466"/>
                </a:cubicBezTo>
                <a:cubicBezTo>
                  <a:pt x="323" y="577"/>
                  <a:pt x="310" y="715"/>
                  <a:pt x="356" y="835"/>
                </a:cubicBezTo>
                <a:cubicBezTo>
                  <a:pt x="299" y="835"/>
                  <a:pt x="299" y="835"/>
                  <a:pt x="299" y="835"/>
                </a:cubicBezTo>
                <a:cubicBezTo>
                  <a:pt x="299" y="955"/>
                  <a:pt x="299" y="955"/>
                  <a:pt x="299" y="955"/>
                </a:cubicBezTo>
                <a:cubicBezTo>
                  <a:pt x="419" y="955"/>
                  <a:pt x="419" y="955"/>
                  <a:pt x="419" y="955"/>
                </a:cubicBezTo>
                <a:cubicBezTo>
                  <a:pt x="449" y="1120"/>
                  <a:pt x="449" y="1120"/>
                  <a:pt x="449" y="1120"/>
                </a:cubicBezTo>
                <a:cubicBezTo>
                  <a:pt x="374" y="1155"/>
                  <a:pt x="314" y="1217"/>
                  <a:pt x="282" y="1298"/>
                </a:cubicBezTo>
                <a:cubicBezTo>
                  <a:pt x="270" y="1329"/>
                  <a:pt x="0" y="2044"/>
                  <a:pt x="0" y="2044"/>
                </a:cubicBezTo>
                <a:cubicBezTo>
                  <a:pt x="596" y="2044"/>
                  <a:pt x="596" y="2044"/>
                  <a:pt x="596" y="2044"/>
                </a:cubicBezTo>
                <a:lnTo>
                  <a:pt x="631" y="1959"/>
                </a:lnTo>
                <a:close/>
                <a:moveTo>
                  <a:pt x="921" y="1831"/>
                </a:moveTo>
                <a:cubicBezTo>
                  <a:pt x="911" y="1885"/>
                  <a:pt x="865" y="1924"/>
                  <a:pt x="810" y="1924"/>
                </a:cubicBezTo>
                <a:cubicBezTo>
                  <a:pt x="756" y="1924"/>
                  <a:pt x="709" y="1885"/>
                  <a:pt x="699" y="1831"/>
                </a:cubicBezTo>
                <a:cubicBezTo>
                  <a:pt x="695" y="1805"/>
                  <a:pt x="695" y="1805"/>
                  <a:pt x="695" y="1805"/>
                </a:cubicBezTo>
                <a:cubicBezTo>
                  <a:pt x="700" y="1793"/>
                  <a:pt x="700" y="1793"/>
                  <a:pt x="700" y="1793"/>
                </a:cubicBezTo>
                <a:cubicBezTo>
                  <a:pt x="928" y="1793"/>
                  <a:pt x="928" y="1793"/>
                  <a:pt x="928" y="1793"/>
                </a:cubicBezTo>
                <a:lnTo>
                  <a:pt x="921" y="1831"/>
                </a:lnTo>
                <a:close/>
                <a:moveTo>
                  <a:pt x="496" y="532"/>
                </a:moveTo>
                <a:cubicBezTo>
                  <a:pt x="522" y="493"/>
                  <a:pt x="522" y="493"/>
                  <a:pt x="522" y="493"/>
                </a:cubicBezTo>
                <a:cubicBezTo>
                  <a:pt x="657" y="584"/>
                  <a:pt x="657" y="584"/>
                  <a:pt x="657" y="584"/>
                </a:cubicBezTo>
                <a:cubicBezTo>
                  <a:pt x="655" y="469"/>
                  <a:pt x="655" y="469"/>
                  <a:pt x="655" y="469"/>
                </a:cubicBezTo>
                <a:cubicBezTo>
                  <a:pt x="655" y="469"/>
                  <a:pt x="654" y="389"/>
                  <a:pt x="687" y="307"/>
                </a:cubicBezTo>
                <a:cubicBezTo>
                  <a:pt x="719" y="228"/>
                  <a:pt x="770" y="174"/>
                  <a:pt x="841" y="146"/>
                </a:cubicBezTo>
                <a:cubicBezTo>
                  <a:pt x="856" y="234"/>
                  <a:pt x="904" y="377"/>
                  <a:pt x="1054" y="487"/>
                </a:cubicBezTo>
                <a:cubicBezTo>
                  <a:pt x="1143" y="552"/>
                  <a:pt x="1179" y="630"/>
                  <a:pt x="1164" y="725"/>
                </a:cubicBezTo>
                <a:cubicBezTo>
                  <a:pt x="1157" y="771"/>
                  <a:pt x="1139" y="811"/>
                  <a:pt x="1126" y="835"/>
                </a:cubicBezTo>
                <a:cubicBezTo>
                  <a:pt x="489" y="835"/>
                  <a:pt x="489" y="835"/>
                  <a:pt x="489" y="835"/>
                </a:cubicBezTo>
                <a:cubicBezTo>
                  <a:pt x="433" y="742"/>
                  <a:pt x="435" y="624"/>
                  <a:pt x="496" y="532"/>
                </a:cubicBezTo>
                <a:close/>
                <a:moveTo>
                  <a:pt x="1079" y="955"/>
                </a:moveTo>
                <a:cubicBezTo>
                  <a:pt x="1054" y="1091"/>
                  <a:pt x="1054" y="1091"/>
                  <a:pt x="1054" y="1091"/>
                </a:cubicBezTo>
                <a:cubicBezTo>
                  <a:pt x="1047" y="1090"/>
                  <a:pt x="1039" y="1090"/>
                  <a:pt x="1031" y="1090"/>
                </a:cubicBezTo>
                <a:cubicBezTo>
                  <a:pt x="589" y="1090"/>
                  <a:pt x="589" y="1090"/>
                  <a:pt x="589" y="1090"/>
                </a:cubicBezTo>
                <a:cubicBezTo>
                  <a:pt x="581" y="1090"/>
                  <a:pt x="573" y="1090"/>
                  <a:pt x="566" y="1091"/>
                </a:cubicBezTo>
                <a:cubicBezTo>
                  <a:pt x="541" y="955"/>
                  <a:pt x="541" y="955"/>
                  <a:pt x="541" y="955"/>
                </a:cubicBezTo>
                <a:lnTo>
                  <a:pt x="1079" y="955"/>
                </a:lnTo>
                <a:close/>
                <a:moveTo>
                  <a:pt x="173" y="1924"/>
                </a:moveTo>
                <a:cubicBezTo>
                  <a:pt x="238" y="1752"/>
                  <a:pt x="384" y="1365"/>
                  <a:pt x="394" y="1342"/>
                </a:cubicBezTo>
                <a:cubicBezTo>
                  <a:pt x="425" y="1261"/>
                  <a:pt x="502" y="1209"/>
                  <a:pt x="589" y="1209"/>
                </a:cubicBezTo>
                <a:cubicBezTo>
                  <a:pt x="1031" y="1209"/>
                  <a:pt x="1031" y="1209"/>
                  <a:pt x="1031" y="1209"/>
                </a:cubicBezTo>
                <a:cubicBezTo>
                  <a:pt x="1051" y="1209"/>
                  <a:pt x="1068" y="1226"/>
                  <a:pt x="1068" y="1247"/>
                </a:cubicBezTo>
                <a:cubicBezTo>
                  <a:pt x="1068" y="1267"/>
                  <a:pt x="1051" y="1284"/>
                  <a:pt x="1031" y="1284"/>
                </a:cubicBezTo>
                <a:cubicBezTo>
                  <a:pt x="966" y="1284"/>
                  <a:pt x="966" y="1284"/>
                  <a:pt x="966" y="1284"/>
                </a:cubicBezTo>
                <a:cubicBezTo>
                  <a:pt x="966" y="1404"/>
                  <a:pt x="966" y="1404"/>
                  <a:pt x="966" y="1404"/>
                </a:cubicBezTo>
                <a:cubicBezTo>
                  <a:pt x="1031" y="1404"/>
                  <a:pt x="1031" y="1404"/>
                  <a:pt x="1031" y="1404"/>
                </a:cubicBezTo>
                <a:cubicBezTo>
                  <a:pt x="1051" y="1404"/>
                  <a:pt x="1068" y="1421"/>
                  <a:pt x="1068" y="1441"/>
                </a:cubicBezTo>
                <a:cubicBezTo>
                  <a:pt x="1068" y="1462"/>
                  <a:pt x="1051" y="1478"/>
                  <a:pt x="1031" y="1478"/>
                </a:cubicBezTo>
                <a:cubicBezTo>
                  <a:pt x="966" y="1478"/>
                  <a:pt x="966" y="1478"/>
                  <a:pt x="966" y="1478"/>
                </a:cubicBezTo>
                <a:cubicBezTo>
                  <a:pt x="966" y="1598"/>
                  <a:pt x="966" y="1598"/>
                  <a:pt x="966" y="1598"/>
                </a:cubicBezTo>
                <a:cubicBezTo>
                  <a:pt x="1031" y="1598"/>
                  <a:pt x="1031" y="1598"/>
                  <a:pt x="1031" y="1598"/>
                </a:cubicBezTo>
                <a:cubicBezTo>
                  <a:pt x="1051" y="1598"/>
                  <a:pt x="1068" y="1615"/>
                  <a:pt x="1068" y="1636"/>
                </a:cubicBezTo>
                <a:cubicBezTo>
                  <a:pt x="1068" y="1656"/>
                  <a:pt x="1051" y="1673"/>
                  <a:pt x="1031" y="1673"/>
                </a:cubicBezTo>
                <a:cubicBezTo>
                  <a:pt x="620" y="1673"/>
                  <a:pt x="620" y="1673"/>
                  <a:pt x="620" y="1673"/>
                </a:cubicBezTo>
                <a:cubicBezTo>
                  <a:pt x="516" y="1924"/>
                  <a:pt x="516" y="1924"/>
                  <a:pt x="516" y="1924"/>
                </a:cubicBezTo>
                <a:lnTo>
                  <a:pt x="173" y="192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8579488" y="8345309"/>
            <a:ext cx="477746" cy="768864"/>
          </a:xfrm>
          <a:custGeom>
            <a:avLst/>
            <a:gdLst>
              <a:gd name="T0" fmla="*/ 968 w 1272"/>
              <a:gd name="T1" fmla="*/ 2048 h 2048"/>
              <a:gd name="T2" fmla="*/ 1272 w 1272"/>
              <a:gd name="T3" fmla="*/ 1743 h 2048"/>
              <a:gd name="T4" fmla="*/ 914 w 1272"/>
              <a:gd name="T5" fmla="*/ 1134 h 2048"/>
              <a:gd name="T6" fmla="*/ 905 w 1272"/>
              <a:gd name="T7" fmla="*/ 776 h 2048"/>
              <a:gd name="T8" fmla="*/ 851 w 1272"/>
              <a:gd name="T9" fmla="*/ 556 h 2048"/>
              <a:gd name="T10" fmla="*/ 1199 w 1272"/>
              <a:gd name="T11" fmla="*/ 0 h 2048"/>
              <a:gd name="T12" fmla="*/ 74 w 1272"/>
              <a:gd name="T13" fmla="*/ 380 h 2048"/>
              <a:gd name="T14" fmla="*/ 363 w 1272"/>
              <a:gd name="T15" fmla="*/ 725 h 2048"/>
              <a:gd name="T16" fmla="*/ 305 w 1272"/>
              <a:gd name="T17" fmla="*/ 776 h 2048"/>
              <a:gd name="T18" fmla="*/ 0 w 1272"/>
              <a:gd name="T19" fmla="*/ 1080 h 2048"/>
              <a:gd name="T20" fmla="*/ 359 w 1272"/>
              <a:gd name="T21" fmla="*/ 1689 h 2048"/>
              <a:gd name="T22" fmla="*/ 888 w 1272"/>
              <a:gd name="T23" fmla="*/ 1259 h 2048"/>
              <a:gd name="T24" fmla="*/ 1152 w 1272"/>
              <a:gd name="T25" fmla="*/ 1604 h 2048"/>
              <a:gd name="T26" fmla="*/ 931 w 1272"/>
              <a:gd name="T27" fmla="*/ 1412 h 2048"/>
              <a:gd name="T28" fmla="*/ 444 w 1272"/>
              <a:gd name="T29" fmla="*/ 1928 h 2048"/>
              <a:gd name="T30" fmla="*/ 636 w 1272"/>
              <a:gd name="T31" fmla="*/ 1706 h 2048"/>
              <a:gd name="T32" fmla="*/ 828 w 1272"/>
              <a:gd name="T33" fmla="*/ 1928 h 2048"/>
              <a:gd name="T34" fmla="*/ 462 w 1272"/>
              <a:gd name="T35" fmla="*/ 1412 h 2048"/>
              <a:gd name="T36" fmla="*/ 811 w 1272"/>
              <a:gd name="T37" fmla="*/ 1412 h 2048"/>
              <a:gd name="T38" fmla="*/ 462 w 1272"/>
              <a:gd name="T39" fmla="*/ 1412 h 2048"/>
              <a:gd name="T40" fmla="*/ 636 w 1272"/>
              <a:gd name="T41" fmla="*/ 1117 h 2048"/>
              <a:gd name="T42" fmla="*/ 444 w 1272"/>
              <a:gd name="T43" fmla="*/ 896 h 2048"/>
              <a:gd name="T44" fmla="*/ 789 w 1272"/>
              <a:gd name="T45" fmla="*/ 1160 h 2048"/>
              <a:gd name="T46" fmla="*/ 1079 w 1272"/>
              <a:gd name="T47" fmla="*/ 120 h 2048"/>
              <a:gd name="T48" fmla="*/ 696 w 1272"/>
              <a:gd name="T49" fmla="*/ 499 h 2048"/>
              <a:gd name="T50" fmla="*/ 740 w 1272"/>
              <a:gd name="T51" fmla="*/ 612 h 2048"/>
              <a:gd name="T52" fmla="*/ 781 w 1272"/>
              <a:gd name="T53" fmla="*/ 776 h 2048"/>
              <a:gd name="T54" fmla="*/ 483 w 1272"/>
              <a:gd name="T55" fmla="*/ 725 h 2048"/>
              <a:gd name="T56" fmla="*/ 636 w 1272"/>
              <a:gd name="T57" fmla="*/ 664 h 2048"/>
              <a:gd name="T58" fmla="*/ 194 w 1272"/>
              <a:gd name="T59" fmla="*/ 306 h 2048"/>
              <a:gd name="T60" fmla="*/ 576 w 1272"/>
              <a:gd name="T61" fmla="*/ 120 h 2048"/>
              <a:gd name="T62" fmla="*/ 194 w 1272"/>
              <a:gd name="T63" fmla="*/ 306 h 2048"/>
              <a:gd name="T64" fmla="*/ 120 w 1272"/>
              <a:gd name="T65" fmla="*/ 1220 h 2048"/>
              <a:gd name="T66" fmla="*/ 342 w 1272"/>
              <a:gd name="T67" fmla="*/ 1412 h 2048"/>
              <a:gd name="T68" fmla="*/ 120 w 1272"/>
              <a:gd name="T69" fmla="*/ 160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72" h="2048">
                <a:moveTo>
                  <a:pt x="305" y="2048"/>
                </a:moveTo>
                <a:cubicBezTo>
                  <a:pt x="968" y="2048"/>
                  <a:pt x="968" y="2048"/>
                  <a:pt x="968" y="2048"/>
                </a:cubicBezTo>
                <a:cubicBezTo>
                  <a:pt x="914" y="1689"/>
                  <a:pt x="914" y="1689"/>
                  <a:pt x="914" y="1689"/>
                </a:cubicBezTo>
                <a:cubicBezTo>
                  <a:pt x="1272" y="1743"/>
                  <a:pt x="1272" y="1743"/>
                  <a:pt x="1272" y="1743"/>
                </a:cubicBezTo>
                <a:cubicBezTo>
                  <a:pt x="1272" y="1080"/>
                  <a:pt x="1272" y="1080"/>
                  <a:pt x="1272" y="1080"/>
                </a:cubicBezTo>
                <a:cubicBezTo>
                  <a:pt x="914" y="1134"/>
                  <a:pt x="914" y="1134"/>
                  <a:pt x="914" y="1134"/>
                </a:cubicBezTo>
                <a:cubicBezTo>
                  <a:pt x="968" y="776"/>
                  <a:pt x="968" y="776"/>
                  <a:pt x="968" y="776"/>
                </a:cubicBezTo>
                <a:cubicBezTo>
                  <a:pt x="905" y="776"/>
                  <a:pt x="905" y="776"/>
                  <a:pt x="905" y="776"/>
                </a:cubicBezTo>
                <a:cubicBezTo>
                  <a:pt x="908" y="759"/>
                  <a:pt x="910" y="742"/>
                  <a:pt x="910" y="725"/>
                </a:cubicBezTo>
                <a:cubicBezTo>
                  <a:pt x="910" y="661"/>
                  <a:pt x="888" y="602"/>
                  <a:pt x="851" y="556"/>
                </a:cubicBezTo>
                <a:cubicBezTo>
                  <a:pt x="1199" y="380"/>
                  <a:pt x="1199" y="380"/>
                  <a:pt x="1199" y="380"/>
                </a:cubicBezTo>
                <a:cubicBezTo>
                  <a:pt x="1199" y="0"/>
                  <a:pt x="1199" y="0"/>
                  <a:pt x="1199" y="0"/>
                </a:cubicBezTo>
                <a:cubicBezTo>
                  <a:pt x="74" y="0"/>
                  <a:pt x="74" y="0"/>
                  <a:pt x="74" y="0"/>
                </a:cubicBezTo>
                <a:cubicBezTo>
                  <a:pt x="74" y="380"/>
                  <a:pt x="74" y="380"/>
                  <a:pt x="74" y="380"/>
                </a:cubicBezTo>
                <a:cubicBezTo>
                  <a:pt x="422" y="556"/>
                  <a:pt x="422" y="556"/>
                  <a:pt x="422" y="556"/>
                </a:cubicBezTo>
                <a:cubicBezTo>
                  <a:pt x="385" y="602"/>
                  <a:pt x="363" y="661"/>
                  <a:pt x="363" y="725"/>
                </a:cubicBezTo>
                <a:cubicBezTo>
                  <a:pt x="363" y="742"/>
                  <a:pt x="365" y="759"/>
                  <a:pt x="368" y="776"/>
                </a:cubicBezTo>
                <a:cubicBezTo>
                  <a:pt x="305" y="776"/>
                  <a:pt x="305" y="776"/>
                  <a:pt x="305" y="776"/>
                </a:cubicBezTo>
                <a:cubicBezTo>
                  <a:pt x="359" y="1134"/>
                  <a:pt x="359" y="1134"/>
                  <a:pt x="359" y="1134"/>
                </a:cubicBezTo>
                <a:cubicBezTo>
                  <a:pt x="0" y="1080"/>
                  <a:pt x="0" y="1080"/>
                  <a:pt x="0" y="1080"/>
                </a:cubicBezTo>
                <a:cubicBezTo>
                  <a:pt x="0" y="1743"/>
                  <a:pt x="0" y="1743"/>
                  <a:pt x="0" y="1743"/>
                </a:cubicBezTo>
                <a:cubicBezTo>
                  <a:pt x="359" y="1689"/>
                  <a:pt x="359" y="1689"/>
                  <a:pt x="359" y="1689"/>
                </a:cubicBezTo>
                <a:lnTo>
                  <a:pt x="305" y="2048"/>
                </a:lnTo>
                <a:close/>
                <a:moveTo>
                  <a:pt x="888" y="1259"/>
                </a:moveTo>
                <a:cubicBezTo>
                  <a:pt x="1152" y="1220"/>
                  <a:pt x="1152" y="1220"/>
                  <a:pt x="1152" y="1220"/>
                </a:cubicBezTo>
                <a:cubicBezTo>
                  <a:pt x="1152" y="1604"/>
                  <a:pt x="1152" y="1604"/>
                  <a:pt x="1152" y="1604"/>
                </a:cubicBezTo>
                <a:cubicBezTo>
                  <a:pt x="888" y="1564"/>
                  <a:pt x="888" y="1564"/>
                  <a:pt x="888" y="1564"/>
                </a:cubicBezTo>
                <a:cubicBezTo>
                  <a:pt x="915" y="1520"/>
                  <a:pt x="931" y="1467"/>
                  <a:pt x="931" y="1412"/>
                </a:cubicBezTo>
                <a:cubicBezTo>
                  <a:pt x="931" y="1356"/>
                  <a:pt x="915" y="1304"/>
                  <a:pt x="888" y="1259"/>
                </a:cubicBezTo>
                <a:close/>
                <a:moveTo>
                  <a:pt x="444" y="1928"/>
                </a:moveTo>
                <a:cubicBezTo>
                  <a:pt x="484" y="1664"/>
                  <a:pt x="484" y="1664"/>
                  <a:pt x="484" y="1664"/>
                </a:cubicBezTo>
                <a:cubicBezTo>
                  <a:pt x="528" y="1691"/>
                  <a:pt x="581" y="1706"/>
                  <a:pt x="636" y="1706"/>
                </a:cubicBezTo>
                <a:cubicBezTo>
                  <a:pt x="692" y="1706"/>
                  <a:pt x="744" y="1691"/>
                  <a:pt x="789" y="1664"/>
                </a:cubicBezTo>
                <a:cubicBezTo>
                  <a:pt x="828" y="1928"/>
                  <a:pt x="828" y="1928"/>
                  <a:pt x="828" y="1928"/>
                </a:cubicBezTo>
                <a:lnTo>
                  <a:pt x="444" y="1928"/>
                </a:lnTo>
                <a:close/>
                <a:moveTo>
                  <a:pt x="462" y="1412"/>
                </a:moveTo>
                <a:cubicBezTo>
                  <a:pt x="462" y="1315"/>
                  <a:pt x="540" y="1237"/>
                  <a:pt x="636" y="1237"/>
                </a:cubicBezTo>
                <a:cubicBezTo>
                  <a:pt x="733" y="1237"/>
                  <a:pt x="811" y="1315"/>
                  <a:pt x="811" y="1412"/>
                </a:cubicBezTo>
                <a:cubicBezTo>
                  <a:pt x="811" y="1508"/>
                  <a:pt x="733" y="1586"/>
                  <a:pt x="636" y="1586"/>
                </a:cubicBezTo>
                <a:cubicBezTo>
                  <a:pt x="540" y="1586"/>
                  <a:pt x="462" y="1508"/>
                  <a:pt x="462" y="1412"/>
                </a:cubicBezTo>
                <a:close/>
                <a:moveTo>
                  <a:pt x="789" y="1160"/>
                </a:moveTo>
                <a:cubicBezTo>
                  <a:pt x="744" y="1133"/>
                  <a:pt x="692" y="1117"/>
                  <a:pt x="636" y="1117"/>
                </a:cubicBezTo>
                <a:cubicBezTo>
                  <a:pt x="581" y="1117"/>
                  <a:pt x="528" y="1133"/>
                  <a:pt x="484" y="1160"/>
                </a:cubicBezTo>
                <a:cubicBezTo>
                  <a:pt x="444" y="896"/>
                  <a:pt x="444" y="896"/>
                  <a:pt x="444" y="896"/>
                </a:cubicBezTo>
                <a:cubicBezTo>
                  <a:pt x="828" y="896"/>
                  <a:pt x="828" y="896"/>
                  <a:pt x="828" y="896"/>
                </a:cubicBezTo>
                <a:lnTo>
                  <a:pt x="789" y="1160"/>
                </a:lnTo>
                <a:close/>
                <a:moveTo>
                  <a:pt x="696" y="120"/>
                </a:moveTo>
                <a:cubicBezTo>
                  <a:pt x="1079" y="120"/>
                  <a:pt x="1079" y="120"/>
                  <a:pt x="1079" y="120"/>
                </a:cubicBezTo>
                <a:cubicBezTo>
                  <a:pt x="1079" y="306"/>
                  <a:pt x="1079" y="306"/>
                  <a:pt x="1079" y="306"/>
                </a:cubicBezTo>
                <a:cubicBezTo>
                  <a:pt x="696" y="499"/>
                  <a:pt x="696" y="499"/>
                  <a:pt x="696" y="499"/>
                </a:cubicBezTo>
                <a:lnTo>
                  <a:pt x="696" y="120"/>
                </a:lnTo>
                <a:close/>
                <a:moveTo>
                  <a:pt x="740" y="612"/>
                </a:moveTo>
                <a:cubicBezTo>
                  <a:pt x="770" y="640"/>
                  <a:pt x="790" y="680"/>
                  <a:pt x="790" y="725"/>
                </a:cubicBezTo>
                <a:cubicBezTo>
                  <a:pt x="790" y="743"/>
                  <a:pt x="787" y="760"/>
                  <a:pt x="781" y="776"/>
                </a:cubicBezTo>
                <a:cubicBezTo>
                  <a:pt x="492" y="776"/>
                  <a:pt x="492" y="776"/>
                  <a:pt x="492" y="776"/>
                </a:cubicBezTo>
                <a:cubicBezTo>
                  <a:pt x="486" y="760"/>
                  <a:pt x="483" y="743"/>
                  <a:pt x="483" y="725"/>
                </a:cubicBezTo>
                <a:cubicBezTo>
                  <a:pt x="483" y="680"/>
                  <a:pt x="502" y="640"/>
                  <a:pt x="533" y="612"/>
                </a:cubicBezTo>
                <a:cubicBezTo>
                  <a:pt x="636" y="664"/>
                  <a:pt x="636" y="664"/>
                  <a:pt x="636" y="664"/>
                </a:cubicBezTo>
                <a:lnTo>
                  <a:pt x="740" y="612"/>
                </a:lnTo>
                <a:close/>
                <a:moveTo>
                  <a:pt x="194" y="306"/>
                </a:moveTo>
                <a:cubicBezTo>
                  <a:pt x="194" y="120"/>
                  <a:pt x="194" y="120"/>
                  <a:pt x="194" y="120"/>
                </a:cubicBezTo>
                <a:cubicBezTo>
                  <a:pt x="576" y="120"/>
                  <a:pt x="576" y="120"/>
                  <a:pt x="576" y="120"/>
                </a:cubicBezTo>
                <a:cubicBezTo>
                  <a:pt x="576" y="499"/>
                  <a:pt x="576" y="499"/>
                  <a:pt x="576" y="499"/>
                </a:cubicBezTo>
                <a:lnTo>
                  <a:pt x="194" y="306"/>
                </a:lnTo>
                <a:close/>
                <a:moveTo>
                  <a:pt x="120" y="1604"/>
                </a:moveTo>
                <a:cubicBezTo>
                  <a:pt x="120" y="1220"/>
                  <a:pt x="120" y="1220"/>
                  <a:pt x="120" y="1220"/>
                </a:cubicBezTo>
                <a:cubicBezTo>
                  <a:pt x="384" y="1259"/>
                  <a:pt x="384" y="1259"/>
                  <a:pt x="384" y="1259"/>
                </a:cubicBezTo>
                <a:cubicBezTo>
                  <a:pt x="357" y="1304"/>
                  <a:pt x="342" y="1356"/>
                  <a:pt x="342" y="1412"/>
                </a:cubicBezTo>
                <a:cubicBezTo>
                  <a:pt x="342" y="1467"/>
                  <a:pt x="357" y="1520"/>
                  <a:pt x="384" y="1564"/>
                </a:cubicBezTo>
                <a:lnTo>
                  <a:pt x="120" y="16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8433669" y="2804944"/>
            <a:ext cx="769384" cy="619146"/>
          </a:xfrm>
          <a:custGeom>
            <a:avLst/>
            <a:gdLst>
              <a:gd name="T0" fmla="*/ 318 w 2048"/>
              <a:gd name="T1" fmla="*/ 717 h 1650"/>
              <a:gd name="T2" fmla="*/ 324 w 2048"/>
              <a:gd name="T3" fmla="*/ 717 h 1650"/>
              <a:gd name="T4" fmla="*/ 324 w 2048"/>
              <a:gd name="T5" fmla="*/ 742 h 1650"/>
              <a:gd name="T6" fmla="*/ 452 w 2048"/>
              <a:gd name="T7" fmla="*/ 949 h 1650"/>
              <a:gd name="T8" fmla="*/ 452 w 2048"/>
              <a:gd name="T9" fmla="*/ 1650 h 1650"/>
              <a:gd name="T10" fmla="*/ 853 w 2048"/>
              <a:gd name="T11" fmla="*/ 1450 h 1650"/>
              <a:gd name="T12" fmla="*/ 1254 w 2048"/>
              <a:gd name="T13" fmla="*/ 1650 h 1650"/>
              <a:gd name="T14" fmla="*/ 1254 w 2048"/>
              <a:gd name="T15" fmla="*/ 949 h 1650"/>
              <a:gd name="T16" fmla="*/ 1382 w 2048"/>
              <a:gd name="T17" fmla="*/ 752 h 1650"/>
              <a:gd name="T18" fmla="*/ 1507 w 2048"/>
              <a:gd name="T19" fmla="*/ 801 h 1650"/>
              <a:gd name="T20" fmla="*/ 1786 w 2048"/>
              <a:gd name="T21" fmla="*/ 1034 h 1650"/>
              <a:gd name="T22" fmla="*/ 1804 w 2048"/>
              <a:gd name="T23" fmla="*/ 1058 h 1650"/>
              <a:gd name="T24" fmla="*/ 2048 w 2048"/>
              <a:gd name="T25" fmla="*/ 1058 h 1650"/>
              <a:gd name="T26" fmla="*/ 2048 w 2048"/>
              <a:gd name="T27" fmla="*/ 0 h 1650"/>
              <a:gd name="T28" fmla="*/ 1804 w 2048"/>
              <a:gd name="T29" fmla="*/ 0 h 1650"/>
              <a:gd name="T30" fmla="*/ 1786 w 2048"/>
              <a:gd name="T31" fmla="*/ 24 h 1650"/>
              <a:gd name="T32" fmla="*/ 1507 w 2048"/>
              <a:gd name="T33" fmla="*/ 258 h 1650"/>
              <a:gd name="T34" fmla="*/ 1152 w 2048"/>
              <a:gd name="T35" fmla="*/ 341 h 1650"/>
              <a:gd name="T36" fmla="*/ 318 w 2048"/>
              <a:gd name="T37" fmla="*/ 341 h 1650"/>
              <a:gd name="T38" fmla="*/ 233 w 2048"/>
              <a:gd name="T39" fmla="*/ 277 h 1650"/>
              <a:gd name="T40" fmla="*/ 0 w 2048"/>
              <a:gd name="T41" fmla="*/ 277 h 1650"/>
              <a:gd name="T42" fmla="*/ 0 w 2048"/>
              <a:gd name="T43" fmla="*/ 781 h 1650"/>
              <a:gd name="T44" fmla="*/ 233 w 2048"/>
              <a:gd name="T45" fmla="*/ 781 h 1650"/>
              <a:gd name="T46" fmla="*/ 318 w 2048"/>
              <a:gd name="T47" fmla="*/ 717 h 1650"/>
              <a:gd name="T48" fmla="*/ 1134 w 2048"/>
              <a:gd name="T49" fmla="*/ 1456 h 1650"/>
              <a:gd name="T50" fmla="*/ 853 w 2048"/>
              <a:gd name="T51" fmla="*/ 1316 h 1650"/>
              <a:gd name="T52" fmla="*/ 572 w 2048"/>
              <a:gd name="T53" fmla="*/ 1456 h 1650"/>
              <a:gd name="T54" fmla="*/ 572 w 2048"/>
              <a:gd name="T55" fmla="*/ 973 h 1650"/>
              <a:gd name="T56" fmla="*/ 1134 w 2048"/>
              <a:gd name="T57" fmla="*/ 973 h 1650"/>
              <a:gd name="T58" fmla="*/ 1134 w 2048"/>
              <a:gd name="T59" fmla="*/ 1456 h 1650"/>
              <a:gd name="T60" fmla="*/ 1262 w 2048"/>
              <a:gd name="T61" fmla="*/ 742 h 1650"/>
              <a:gd name="T62" fmla="*/ 1151 w 2048"/>
              <a:gd name="T63" fmla="*/ 853 h 1650"/>
              <a:gd name="T64" fmla="*/ 555 w 2048"/>
              <a:gd name="T65" fmla="*/ 853 h 1650"/>
              <a:gd name="T66" fmla="*/ 444 w 2048"/>
              <a:gd name="T67" fmla="*/ 742 h 1650"/>
              <a:gd name="T68" fmla="*/ 444 w 2048"/>
              <a:gd name="T69" fmla="*/ 717 h 1650"/>
              <a:gd name="T70" fmla="*/ 1152 w 2048"/>
              <a:gd name="T71" fmla="*/ 717 h 1650"/>
              <a:gd name="T72" fmla="*/ 1262 w 2048"/>
              <a:gd name="T73" fmla="*/ 725 h 1650"/>
              <a:gd name="T74" fmla="*/ 1262 w 2048"/>
              <a:gd name="T75" fmla="*/ 742 h 1650"/>
              <a:gd name="T76" fmla="*/ 120 w 2048"/>
              <a:gd name="T77" fmla="*/ 661 h 1650"/>
              <a:gd name="T78" fmla="*/ 120 w 2048"/>
              <a:gd name="T79" fmla="*/ 397 h 1650"/>
              <a:gd name="T80" fmla="*/ 193 w 2048"/>
              <a:gd name="T81" fmla="*/ 397 h 1650"/>
              <a:gd name="T82" fmla="*/ 278 w 2048"/>
              <a:gd name="T83" fmla="*/ 461 h 1650"/>
              <a:gd name="T84" fmla="*/ 1152 w 2048"/>
              <a:gd name="T85" fmla="*/ 461 h 1650"/>
              <a:gd name="T86" fmla="*/ 1560 w 2048"/>
              <a:gd name="T87" fmla="*/ 365 h 1650"/>
              <a:gd name="T88" fmla="*/ 1864 w 2048"/>
              <a:gd name="T89" fmla="*/ 120 h 1650"/>
              <a:gd name="T90" fmla="*/ 1928 w 2048"/>
              <a:gd name="T91" fmla="*/ 120 h 1650"/>
              <a:gd name="T92" fmla="*/ 1928 w 2048"/>
              <a:gd name="T93" fmla="*/ 938 h 1650"/>
              <a:gd name="T94" fmla="*/ 1864 w 2048"/>
              <a:gd name="T95" fmla="*/ 938 h 1650"/>
              <a:gd name="T96" fmla="*/ 1560 w 2048"/>
              <a:gd name="T97" fmla="*/ 694 h 1650"/>
              <a:gd name="T98" fmla="*/ 1152 w 2048"/>
              <a:gd name="T99" fmla="*/ 597 h 1650"/>
              <a:gd name="T100" fmla="*/ 278 w 2048"/>
              <a:gd name="T101" fmla="*/ 597 h 1650"/>
              <a:gd name="T102" fmla="*/ 193 w 2048"/>
              <a:gd name="T103" fmla="*/ 661 h 1650"/>
              <a:gd name="T104" fmla="*/ 120 w 2048"/>
              <a:gd name="T105" fmla="*/ 661 h 1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048" h="1650">
                <a:moveTo>
                  <a:pt x="318" y="717"/>
                </a:moveTo>
                <a:cubicBezTo>
                  <a:pt x="324" y="717"/>
                  <a:pt x="324" y="717"/>
                  <a:pt x="324" y="717"/>
                </a:cubicBezTo>
                <a:cubicBezTo>
                  <a:pt x="324" y="742"/>
                  <a:pt x="324" y="742"/>
                  <a:pt x="324" y="742"/>
                </a:cubicBezTo>
                <a:cubicBezTo>
                  <a:pt x="324" y="833"/>
                  <a:pt x="376" y="911"/>
                  <a:pt x="452" y="949"/>
                </a:cubicBezTo>
                <a:cubicBezTo>
                  <a:pt x="452" y="1650"/>
                  <a:pt x="452" y="1650"/>
                  <a:pt x="452" y="1650"/>
                </a:cubicBezTo>
                <a:cubicBezTo>
                  <a:pt x="853" y="1450"/>
                  <a:pt x="853" y="1450"/>
                  <a:pt x="853" y="1450"/>
                </a:cubicBezTo>
                <a:cubicBezTo>
                  <a:pt x="1254" y="1650"/>
                  <a:pt x="1254" y="1650"/>
                  <a:pt x="1254" y="1650"/>
                </a:cubicBezTo>
                <a:cubicBezTo>
                  <a:pt x="1254" y="949"/>
                  <a:pt x="1254" y="949"/>
                  <a:pt x="1254" y="949"/>
                </a:cubicBezTo>
                <a:cubicBezTo>
                  <a:pt x="1328" y="912"/>
                  <a:pt x="1379" y="838"/>
                  <a:pt x="1382" y="752"/>
                </a:cubicBezTo>
                <a:cubicBezTo>
                  <a:pt x="1425" y="765"/>
                  <a:pt x="1467" y="781"/>
                  <a:pt x="1507" y="801"/>
                </a:cubicBezTo>
                <a:cubicBezTo>
                  <a:pt x="1616" y="856"/>
                  <a:pt x="1713" y="936"/>
                  <a:pt x="1786" y="1034"/>
                </a:cubicBezTo>
                <a:cubicBezTo>
                  <a:pt x="1804" y="1058"/>
                  <a:pt x="1804" y="1058"/>
                  <a:pt x="1804" y="1058"/>
                </a:cubicBezTo>
                <a:cubicBezTo>
                  <a:pt x="2048" y="1058"/>
                  <a:pt x="2048" y="1058"/>
                  <a:pt x="2048" y="1058"/>
                </a:cubicBezTo>
                <a:cubicBezTo>
                  <a:pt x="2048" y="0"/>
                  <a:pt x="2048" y="0"/>
                  <a:pt x="2048" y="0"/>
                </a:cubicBezTo>
                <a:cubicBezTo>
                  <a:pt x="1804" y="0"/>
                  <a:pt x="1804" y="0"/>
                  <a:pt x="1804" y="0"/>
                </a:cubicBezTo>
                <a:cubicBezTo>
                  <a:pt x="1786" y="24"/>
                  <a:pt x="1786" y="24"/>
                  <a:pt x="1786" y="24"/>
                </a:cubicBezTo>
                <a:cubicBezTo>
                  <a:pt x="1713" y="122"/>
                  <a:pt x="1616" y="203"/>
                  <a:pt x="1507" y="258"/>
                </a:cubicBezTo>
                <a:cubicBezTo>
                  <a:pt x="1397" y="312"/>
                  <a:pt x="1275" y="341"/>
                  <a:pt x="1152" y="341"/>
                </a:cubicBezTo>
                <a:cubicBezTo>
                  <a:pt x="318" y="341"/>
                  <a:pt x="318" y="341"/>
                  <a:pt x="318" y="341"/>
                </a:cubicBezTo>
                <a:cubicBezTo>
                  <a:pt x="233" y="277"/>
                  <a:pt x="233" y="277"/>
                  <a:pt x="233" y="277"/>
                </a:cubicBezTo>
                <a:cubicBezTo>
                  <a:pt x="0" y="277"/>
                  <a:pt x="0" y="277"/>
                  <a:pt x="0" y="277"/>
                </a:cubicBezTo>
                <a:cubicBezTo>
                  <a:pt x="0" y="781"/>
                  <a:pt x="0" y="781"/>
                  <a:pt x="0" y="781"/>
                </a:cubicBezTo>
                <a:cubicBezTo>
                  <a:pt x="233" y="781"/>
                  <a:pt x="233" y="781"/>
                  <a:pt x="233" y="781"/>
                </a:cubicBezTo>
                <a:lnTo>
                  <a:pt x="318" y="717"/>
                </a:lnTo>
                <a:close/>
                <a:moveTo>
                  <a:pt x="1134" y="1456"/>
                </a:moveTo>
                <a:cubicBezTo>
                  <a:pt x="853" y="1316"/>
                  <a:pt x="853" y="1316"/>
                  <a:pt x="853" y="1316"/>
                </a:cubicBezTo>
                <a:cubicBezTo>
                  <a:pt x="572" y="1456"/>
                  <a:pt x="572" y="1456"/>
                  <a:pt x="572" y="1456"/>
                </a:cubicBezTo>
                <a:cubicBezTo>
                  <a:pt x="572" y="973"/>
                  <a:pt x="572" y="973"/>
                  <a:pt x="572" y="973"/>
                </a:cubicBezTo>
                <a:cubicBezTo>
                  <a:pt x="1134" y="973"/>
                  <a:pt x="1134" y="973"/>
                  <a:pt x="1134" y="973"/>
                </a:cubicBezTo>
                <a:lnTo>
                  <a:pt x="1134" y="1456"/>
                </a:lnTo>
                <a:close/>
                <a:moveTo>
                  <a:pt x="1262" y="742"/>
                </a:moveTo>
                <a:cubicBezTo>
                  <a:pt x="1262" y="804"/>
                  <a:pt x="1213" y="853"/>
                  <a:pt x="1151" y="853"/>
                </a:cubicBezTo>
                <a:cubicBezTo>
                  <a:pt x="555" y="853"/>
                  <a:pt x="555" y="853"/>
                  <a:pt x="555" y="853"/>
                </a:cubicBezTo>
                <a:cubicBezTo>
                  <a:pt x="494" y="853"/>
                  <a:pt x="444" y="804"/>
                  <a:pt x="444" y="742"/>
                </a:cubicBezTo>
                <a:cubicBezTo>
                  <a:pt x="444" y="717"/>
                  <a:pt x="444" y="717"/>
                  <a:pt x="444" y="717"/>
                </a:cubicBezTo>
                <a:cubicBezTo>
                  <a:pt x="1152" y="717"/>
                  <a:pt x="1152" y="717"/>
                  <a:pt x="1152" y="717"/>
                </a:cubicBezTo>
                <a:cubicBezTo>
                  <a:pt x="1189" y="717"/>
                  <a:pt x="1226" y="720"/>
                  <a:pt x="1262" y="725"/>
                </a:cubicBezTo>
                <a:lnTo>
                  <a:pt x="1262" y="742"/>
                </a:lnTo>
                <a:close/>
                <a:moveTo>
                  <a:pt x="120" y="661"/>
                </a:moveTo>
                <a:cubicBezTo>
                  <a:pt x="120" y="397"/>
                  <a:pt x="120" y="397"/>
                  <a:pt x="120" y="397"/>
                </a:cubicBezTo>
                <a:cubicBezTo>
                  <a:pt x="193" y="397"/>
                  <a:pt x="193" y="397"/>
                  <a:pt x="193" y="397"/>
                </a:cubicBezTo>
                <a:cubicBezTo>
                  <a:pt x="278" y="461"/>
                  <a:pt x="278" y="461"/>
                  <a:pt x="278" y="461"/>
                </a:cubicBezTo>
                <a:cubicBezTo>
                  <a:pt x="1152" y="461"/>
                  <a:pt x="1152" y="461"/>
                  <a:pt x="1152" y="461"/>
                </a:cubicBezTo>
                <a:cubicBezTo>
                  <a:pt x="1293" y="461"/>
                  <a:pt x="1434" y="428"/>
                  <a:pt x="1560" y="365"/>
                </a:cubicBezTo>
                <a:cubicBezTo>
                  <a:pt x="1677" y="307"/>
                  <a:pt x="1782" y="222"/>
                  <a:pt x="1864" y="120"/>
                </a:cubicBezTo>
                <a:cubicBezTo>
                  <a:pt x="1928" y="120"/>
                  <a:pt x="1928" y="120"/>
                  <a:pt x="1928" y="120"/>
                </a:cubicBezTo>
                <a:cubicBezTo>
                  <a:pt x="1928" y="938"/>
                  <a:pt x="1928" y="938"/>
                  <a:pt x="1928" y="938"/>
                </a:cubicBezTo>
                <a:cubicBezTo>
                  <a:pt x="1864" y="938"/>
                  <a:pt x="1864" y="938"/>
                  <a:pt x="1864" y="938"/>
                </a:cubicBezTo>
                <a:cubicBezTo>
                  <a:pt x="1782" y="836"/>
                  <a:pt x="1677" y="752"/>
                  <a:pt x="1560" y="694"/>
                </a:cubicBezTo>
                <a:cubicBezTo>
                  <a:pt x="1434" y="631"/>
                  <a:pt x="1293" y="597"/>
                  <a:pt x="1152" y="597"/>
                </a:cubicBezTo>
                <a:cubicBezTo>
                  <a:pt x="278" y="597"/>
                  <a:pt x="278" y="597"/>
                  <a:pt x="278" y="597"/>
                </a:cubicBezTo>
                <a:cubicBezTo>
                  <a:pt x="193" y="661"/>
                  <a:pt x="193" y="661"/>
                  <a:pt x="193" y="661"/>
                </a:cubicBezTo>
                <a:lnTo>
                  <a:pt x="120" y="6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8457843" y="10217051"/>
            <a:ext cx="721037" cy="768864"/>
          </a:xfrm>
          <a:custGeom>
            <a:avLst/>
            <a:gdLst>
              <a:gd name="T0" fmla="*/ 1438 w 1921"/>
              <a:gd name="T1" fmla="*/ 0 h 2048"/>
              <a:gd name="T2" fmla="*/ 806 w 1921"/>
              <a:gd name="T3" fmla="*/ 346 h 2048"/>
              <a:gd name="T4" fmla="*/ 286 w 1921"/>
              <a:gd name="T5" fmla="*/ 711 h 2048"/>
              <a:gd name="T6" fmla="*/ 213 w 1921"/>
              <a:gd name="T7" fmla="*/ 1325 h 2048"/>
              <a:gd name="T8" fmla="*/ 494 w 1921"/>
              <a:gd name="T9" fmla="*/ 1794 h 2048"/>
              <a:gd name="T10" fmla="*/ 1386 w 1921"/>
              <a:gd name="T11" fmla="*/ 2048 h 2048"/>
              <a:gd name="T12" fmla="*/ 1513 w 1921"/>
              <a:gd name="T13" fmla="*/ 1270 h 2048"/>
              <a:gd name="T14" fmla="*/ 1504 w 1921"/>
              <a:gd name="T15" fmla="*/ 742 h 2048"/>
              <a:gd name="T16" fmla="*/ 1786 w 1921"/>
              <a:gd name="T17" fmla="*/ 467 h 2048"/>
              <a:gd name="T18" fmla="*/ 1438 w 1921"/>
              <a:gd name="T19" fmla="*/ 191 h 2048"/>
              <a:gd name="T20" fmla="*/ 1318 w 1921"/>
              <a:gd name="T21" fmla="*/ 120 h 2048"/>
              <a:gd name="T22" fmla="*/ 926 w 1921"/>
              <a:gd name="T23" fmla="*/ 454 h 2048"/>
              <a:gd name="T24" fmla="*/ 1428 w 1921"/>
              <a:gd name="T25" fmla="*/ 893 h 2048"/>
              <a:gd name="T26" fmla="*/ 1139 w 1921"/>
              <a:gd name="T27" fmla="*/ 574 h 2048"/>
              <a:gd name="T28" fmla="*/ 1279 w 1921"/>
              <a:gd name="T29" fmla="*/ 624 h 2048"/>
              <a:gd name="T30" fmla="*/ 925 w 1921"/>
              <a:gd name="T31" fmla="*/ 574 h 2048"/>
              <a:gd name="T32" fmla="*/ 1019 w 1921"/>
              <a:gd name="T33" fmla="*/ 887 h 2048"/>
              <a:gd name="T34" fmla="*/ 925 w 1921"/>
              <a:gd name="T35" fmla="*/ 574 h 2048"/>
              <a:gd name="T36" fmla="*/ 805 w 1921"/>
              <a:gd name="T37" fmla="*/ 817 h 2048"/>
              <a:gd name="T38" fmla="*/ 563 w 1921"/>
              <a:gd name="T39" fmla="*/ 566 h 2048"/>
              <a:gd name="T40" fmla="*/ 1401 w 1921"/>
              <a:gd name="T41" fmla="*/ 1224 h 2048"/>
              <a:gd name="T42" fmla="*/ 614 w 1921"/>
              <a:gd name="T43" fmla="*/ 1928 h 2048"/>
              <a:gd name="T44" fmla="*/ 822 w 1921"/>
              <a:gd name="T45" fmla="*/ 1794 h 2048"/>
              <a:gd name="T46" fmla="*/ 915 w 1921"/>
              <a:gd name="T47" fmla="*/ 1581 h 2048"/>
              <a:gd name="T48" fmla="*/ 333 w 1921"/>
              <a:gd name="T49" fmla="*/ 1674 h 2048"/>
              <a:gd name="T50" fmla="*/ 177 w 1921"/>
              <a:gd name="T51" fmla="*/ 1205 h 2048"/>
              <a:gd name="T52" fmla="*/ 471 w 1921"/>
              <a:gd name="T53" fmla="*/ 649 h 2048"/>
              <a:gd name="T54" fmla="*/ 1104 w 1921"/>
              <a:gd name="T55" fmla="*/ 1013 h 2048"/>
              <a:gd name="T56" fmla="*/ 1442 w 1921"/>
              <a:gd name="T57" fmla="*/ 1016 h 2048"/>
              <a:gd name="T58" fmla="*/ 1732 w 1921"/>
              <a:gd name="T59" fmla="*/ 622 h 2048"/>
              <a:gd name="T60" fmla="*/ 1437 w 1921"/>
              <a:gd name="T61" fmla="*/ 311 h 2048"/>
              <a:gd name="T62" fmla="*/ 1651 w 1921"/>
              <a:gd name="T63" fmla="*/ 467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21" h="2048">
                <a:moveTo>
                  <a:pt x="1438" y="191"/>
                </a:moveTo>
                <a:cubicBezTo>
                  <a:pt x="1438" y="0"/>
                  <a:pt x="1438" y="0"/>
                  <a:pt x="1438" y="0"/>
                </a:cubicBezTo>
                <a:cubicBezTo>
                  <a:pt x="806" y="0"/>
                  <a:pt x="806" y="0"/>
                  <a:pt x="806" y="0"/>
                </a:cubicBezTo>
                <a:cubicBezTo>
                  <a:pt x="806" y="346"/>
                  <a:pt x="806" y="346"/>
                  <a:pt x="806" y="346"/>
                </a:cubicBezTo>
                <a:cubicBezTo>
                  <a:pt x="708" y="358"/>
                  <a:pt x="614" y="391"/>
                  <a:pt x="530" y="444"/>
                </a:cubicBezTo>
                <a:cubicBezTo>
                  <a:pt x="426" y="509"/>
                  <a:pt x="341" y="601"/>
                  <a:pt x="286" y="711"/>
                </a:cubicBezTo>
                <a:cubicBezTo>
                  <a:pt x="264" y="753"/>
                  <a:pt x="0" y="1325"/>
                  <a:pt x="0" y="1325"/>
                </a:cubicBezTo>
                <a:cubicBezTo>
                  <a:pt x="213" y="1325"/>
                  <a:pt x="213" y="1325"/>
                  <a:pt x="213" y="1325"/>
                </a:cubicBezTo>
                <a:cubicBezTo>
                  <a:pt x="213" y="1794"/>
                  <a:pt x="213" y="1794"/>
                  <a:pt x="213" y="1794"/>
                </a:cubicBezTo>
                <a:cubicBezTo>
                  <a:pt x="494" y="1794"/>
                  <a:pt x="494" y="1794"/>
                  <a:pt x="494" y="1794"/>
                </a:cubicBezTo>
                <a:cubicBezTo>
                  <a:pt x="494" y="2048"/>
                  <a:pt x="494" y="2048"/>
                  <a:pt x="494" y="2048"/>
                </a:cubicBezTo>
                <a:cubicBezTo>
                  <a:pt x="1386" y="2048"/>
                  <a:pt x="1386" y="2048"/>
                  <a:pt x="1386" y="2048"/>
                </a:cubicBezTo>
                <a:cubicBezTo>
                  <a:pt x="1386" y="1931"/>
                  <a:pt x="1386" y="1931"/>
                  <a:pt x="1386" y="1931"/>
                </a:cubicBezTo>
                <a:cubicBezTo>
                  <a:pt x="1386" y="1698"/>
                  <a:pt x="1429" y="1475"/>
                  <a:pt x="1513" y="1270"/>
                </a:cubicBezTo>
                <a:cubicBezTo>
                  <a:pt x="1545" y="1189"/>
                  <a:pt x="1562" y="1104"/>
                  <a:pt x="1562" y="1016"/>
                </a:cubicBezTo>
                <a:cubicBezTo>
                  <a:pt x="1562" y="919"/>
                  <a:pt x="1541" y="826"/>
                  <a:pt x="1504" y="742"/>
                </a:cubicBezTo>
                <a:cubicBezTo>
                  <a:pt x="1921" y="742"/>
                  <a:pt x="1921" y="742"/>
                  <a:pt x="1921" y="742"/>
                </a:cubicBezTo>
                <a:cubicBezTo>
                  <a:pt x="1786" y="467"/>
                  <a:pt x="1786" y="467"/>
                  <a:pt x="1786" y="467"/>
                </a:cubicBezTo>
                <a:cubicBezTo>
                  <a:pt x="1921" y="191"/>
                  <a:pt x="1921" y="191"/>
                  <a:pt x="1921" y="191"/>
                </a:cubicBezTo>
                <a:lnTo>
                  <a:pt x="1438" y="191"/>
                </a:lnTo>
                <a:close/>
                <a:moveTo>
                  <a:pt x="926" y="120"/>
                </a:moveTo>
                <a:cubicBezTo>
                  <a:pt x="1318" y="120"/>
                  <a:pt x="1318" y="120"/>
                  <a:pt x="1318" y="120"/>
                </a:cubicBezTo>
                <a:cubicBezTo>
                  <a:pt x="1318" y="454"/>
                  <a:pt x="1318" y="454"/>
                  <a:pt x="1318" y="454"/>
                </a:cubicBezTo>
                <a:cubicBezTo>
                  <a:pt x="926" y="454"/>
                  <a:pt x="926" y="454"/>
                  <a:pt x="926" y="454"/>
                </a:cubicBezTo>
                <a:lnTo>
                  <a:pt x="926" y="120"/>
                </a:lnTo>
                <a:close/>
                <a:moveTo>
                  <a:pt x="1428" y="893"/>
                </a:moveTo>
                <a:cubicBezTo>
                  <a:pt x="1139" y="893"/>
                  <a:pt x="1139" y="893"/>
                  <a:pt x="1139" y="893"/>
                </a:cubicBezTo>
                <a:cubicBezTo>
                  <a:pt x="1139" y="574"/>
                  <a:pt x="1139" y="574"/>
                  <a:pt x="1139" y="574"/>
                </a:cubicBezTo>
                <a:cubicBezTo>
                  <a:pt x="1222" y="574"/>
                  <a:pt x="1222" y="574"/>
                  <a:pt x="1222" y="574"/>
                </a:cubicBezTo>
                <a:cubicBezTo>
                  <a:pt x="1242" y="590"/>
                  <a:pt x="1261" y="606"/>
                  <a:pt x="1279" y="624"/>
                </a:cubicBezTo>
                <a:cubicBezTo>
                  <a:pt x="1355" y="700"/>
                  <a:pt x="1406" y="792"/>
                  <a:pt x="1428" y="893"/>
                </a:cubicBezTo>
                <a:close/>
                <a:moveTo>
                  <a:pt x="925" y="574"/>
                </a:moveTo>
                <a:cubicBezTo>
                  <a:pt x="1019" y="574"/>
                  <a:pt x="1019" y="574"/>
                  <a:pt x="1019" y="574"/>
                </a:cubicBezTo>
                <a:cubicBezTo>
                  <a:pt x="1019" y="887"/>
                  <a:pt x="1019" y="887"/>
                  <a:pt x="1019" y="887"/>
                </a:cubicBezTo>
                <a:cubicBezTo>
                  <a:pt x="987" y="883"/>
                  <a:pt x="956" y="876"/>
                  <a:pt x="925" y="867"/>
                </a:cubicBezTo>
                <a:lnTo>
                  <a:pt x="925" y="574"/>
                </a:lnTo>
                <a:close/>
                <a:moveTo>
                  <a:pt x="805" y="467"/>
                </a:moveTo>
                <a:cubicBezTo>
                  <a:pt x="805" y="817"/>
                  <a:pt x="805" y="817"/>
                  <a:pt x="805" y="817"/>
                </a:cubicBezTo>
                <a:cubicBezTo>
                  <a:pt x="792" y="810"/>
                  <a:pt x="779" y="802"/>
                  <a:pt x="767" y="794"/>
                </a:cubicBezTo>
                <a:cubicBezTo>
                  <a:pt x="678" y="736"/>
                  <a:pt x="609" y="658"/>
                  <a:pt x="563" y="566"/>
                </a:cubicBezTo>
                <a:cubicBezTo>
                  <a:pt x="634" y="514"/>
                  <a:pt x="717" y="480"/>
                  <a:pt x="805" y="467"/>
                </a:cubicBezTo>
                <a:close/>
                <a:moveTo>
                  <a:pt x="1401" y="1224"/>
                </a:moveTo>
                <a:cubicBezTo>
                  <a:pt x="1312" y="1444"/>
                  <a:pt x="1267" y="1680"/>
                  <a:pt x="1266" y="1928"/>
                </a:cubicBezTo>
                <a:cubicBezTo>
                  <a:pt x="614" y="1928"/>
                  <a:pt x="614" y="1928"/>
                  <a:pt x="614" y="1928"/>
                </a:cubicBezTo>
                <a:cubicBezTo>
                  <a:pt x="614" y="1794"/>
                  <a:pt x="614" y="1794"/>
                  <a:pt x="614" y="1794"/>
                </a:cubicBezTo>
                <a:cubicBezTo>
                  <a:pt x="822" y="1794"/>
                  <a:pt x="822" y="1794"/>
                  <a:pt x="822" y="1794"/>
                </a:cubicBezTo>
                <a:cubicBezTo>
                  <a:pt x="940" y="1794"/>
                  <a:pt x="1035" y="1698"/>
                  <a:pt x="1035" y="1581"/>
                </a:cubicBezTo>
                <a:cubicBezTo>
                  <a:pt x="915" y="1581"/>
                  <a:pt x="915" y="1581"/>
                  <a:pt x="915" y="1581"/>
                </a:cubicBezTo>
                <a:cubicBezTo>
                  <a:pt x="915" y="1632"/>
                  <a:pt x="873" y="1674"/>
                  <a:pt x="822" y="1674"/>
                </a:cubicBezTo>
                <a:cubicBezTo>
                  <a:pt x="333" y="1674"/>
                  <a:pt x="333" y="1674"/>
                  <a:pt x="333" y="1674"/>
                </a:cubicBezTo>
                <a:cubicBezTo>
                  <a:pt x="333" y="1205"/>
                  <a:pt x="333" y="1205"/>
                  <a:pt x="333" y="1205"/>
                </a:cubicBezTo>
                <a:cubicBezTo>
                  <a:pt x="177" y="1205"/>
                  <a:pt x="177" y="1205"/>
                  <a:pt x="177" y="1205"/>
                </a:cubicBezTo>
                <a:cubicBezTo>
                  <a:pt x="235" y="1086"/>
                  <a:pt x="376" y="798"/>
                  <a:pt x="393" y="765"/>
                </a:cubicBezTo>
                <a:cubicBezTo>
                  <a:pt x="414" y="723"/>
                  <a:pt x="441" y="684"/>
                  <a:pt x="471" y="649"/>
                </a:cubicBezTo>
                <a:cubicBezTo>
                  <a:pt x="526" y="747"/>
                  <a:pt x="604" y="831"/>
                  <a:pt x="701" y="894"/>
                </a:cubicBezTo>
                <a:cubicBezTo>
                  <a:pt x="821" y="972"/>
                  <a:pt x="960" y="1013"/>
                  <a:pt x="1104" y="1013"/>
                </a:cubicBezTo>
                <a:cubicBezTo>
                  <a:pt x="1442" y="1013"/>
                  <a:pt x="1442" y="1013"/>
                  <a:pt x="1442" y="1013"/>
                </a:cubicBezTo>
                <a:cubicBezTo>
                  <a:pt x="1442" y="1014"/>
                  <a:pt x="1442" y="1015"/>
                  <a:pt x="1442" y="1016"/>
                </a:cubicBezTo>
                <a:cubicBezTo>
                  <a:pt x="1442" y="1088"/>
                  <a:pt x="1428" y="1158"/>
                  <a:pt x="1401" y="1224"/>
                </a:cubicBezTo>
                <a:close/>
                <a:moveTo>
                  <a:pt x="1732" y="622"/>
                </a:moveTo>
                <a:cubicBezTo>
                  <a:pt x="1437" y="622"/>
                  <a:pt x="1437" y="622"/>
                  <a:pt x="1437" y="622"/>
                </a:cubicBezTo>
                <a:cubicBezTo>
                  <a:pt x="1437" y="311"/>
                  <a:pt x="1437" y="311"/>
                  <a:pt x="1437" y="311"/>
                </a:cubicBezTo>
                <a:cubicBezTo>
                  <a:pt x="1732" y="311"/>
                  <a:pt x="1732" y="311"/>
                  <a:pt x="1732" y="311"/>
                </a:cubicBezTo>
                <a:cubicBezTo>
                  <a:pt x="1651" y="467"/>
                  <a:pt x="1651" y="467"/>
                  <a:pt x="1651" y="467"/>
                </a:cubicBezTo>
                <a:lnTo>
                  <a:pt x="1732" y="62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0762415" y="4601827"/>
            <a:ext cx="621745" cy="768864"/>
          </a:xfrm>
          <a:custGeom>
            <a:avLst/>
            <a:gdLst>
              <a:gd name="T0" fmla="*/ 1292 w 1656"/>
              <a:gd name="T1" fmla="*/ 1126 h 2048"/>
              <a:gd name="T2" fmla="*/ 1656 w 1656"/>
              <a:gd name="T3" fmla="*/ 762 h 2048"/>
              <a:gd name="T4" fmla="*/ 1325 w 1656"/>
              <a:gd name="T5" fmla="*/ 399 h 2048"/>
              <a:gd name="T6" fmla="*/ 828 w 1656"/>
              <a:gd name="T7" fmla="*/ 0 h 2048"/>
              <a:gd name="T8" fmla="*/ 332 w 1656"/>
              <a:gd name="T9" fmla="*/ 399 h 2048"/>
              <a:gd name="T10" fmla="*/ 0 w 1656"/>
              <a:gd name="T11" fmla="*/ 762 h 2048"/>
              <a:gd name="T12" fmla="*/ 365 w 1656"/>
              <a:gd name="T13" fmla="*/ 1126 h 2048"/>
              <a:gd name="T14" fmla="*/ 470 w 1656"/>
              <a:gd name="T15" fmla="*/ 1126 h 2048"/>
              <a:gd name="T16" fmla="*/ 470 w 1656"/>
              <a:gd name="T17" fmla="*/ 1928 h 2048"/>
              <a:gd name="T18" fmla="*/ 216 w 1656"/>
              <a:gd name="T19" fmla="*/ 1928 h 2048"/>
              <a:gd name="T20" fmla="*/ 216 w 1656"/>
              <a:gd name="T21" fmla="*/ 2048 h 2048"/>
              <a:gd name="T22" fmla="*/ 1440 w 1656"/>
              <a:gd name="T23" fmla="*/ 2048 h 2048"/>
              <a:gd name="T24" fmla="*/ 1440 w 1656"/>
              <a:gd name="T25" fmla="*/ 1928 h 2048"/>
              <a:gd name="T26" fmla="*/ 1187 w 1656"/>
              <a:gd name="T27" fmla="*/ 1928 h 2048"/>
              <a:gd name="T28" fmla="*/ 1187 w 1656"/>
              <a:gd name="T29" fmla="*/ 1126 h 2048"/>
              <a:gd name="T30" fmla="*/ 1292 w 1656"/>
              <a:gd name="T31" fmla="*/ 1126 h 2048"/>
              <a:gd name="T32" fmla="*/ 1067 w 1656"/>
              <a:gd name="T33" fmla="*/ 1928 h 2048"/>
              <a:gd name="T34" fmla="*/ 590 w 1656"/>
              <a:gd name="T35" fmla="*/ 1928 h 2048"/>
              <a:gd name="T36" fmla="*/ 590 w 1656"/>
              <a:gd name="T37" fmla="*/ 1724 h 2048"/>
              <a:gd name="T38" fmla="*/ 1067 w 1656"/>
              <a:gd name="T39" fmla="*/ 1724 h 2048"/>
              <a:gd name="T40" fmla="*/ 1067 w 1656"/>
              <a:gd name="T41" fmla="*/ 1928 h 2048"/>
              <a:gd name="T42" fmla="*/ 1067 w 1656"/>
              <a:gd name="T43" fmla="*/ 1604 h 2048"/>
              <a:gd name="T44" fmla="*/ 590 w 1656"/>
              <a:gd name="T45" fmla="*/ 1604 h 2048"/>
              <a:gd name="T46" fmla="*/ 590 w 1656"/>
              <a:gd name="T47" fmla="*/ 1425 h 2048"/>
              <a:gd name="T48" fmla="*/ 1067 w 1656"/>
              <a:gd name="T49" fmla="*/ 1425 h 2048"/>
              <a:gd name="T50" fmla="*/ 1067 w 1656"/>
              <a:gd name="T51" fmla="*/ 1604 h 2048"/>
              <a:gd name="T52" fmla="*/ 1067 w 1656"/>
              <a:gd name="T53" fmla="*/ 1305 h 2048"/>
              <a:gd name="T54" fmla="*/ 590 w 1656"/>
              <a:gd name="T55" fmla="*/ 1305 h 2048"/>
              <a:gd name="T56" fmla="*/ 590 w 1656"/>
              <a:gd name="T57" fmla="*/ 1126 h 2048"/>
              <a:gd name="T58" fmla="*/ 1067 w 1656"/>
              <a:gd name="T59" fmla="*/ 1126 h 2048"/>
              <a:gd name="T60" fmla="*/ 1067 w 1656"/>
              <a:gd name="T61" fmla="*/ 1305 h 2048"/>
              <a:gd name="T62" fmla="*/ 1067 w 1656"/>
              <a:gd name="T63" fmla="*/ 768 h 2048"/>
              <a:gd name="T64" fmla="*/ 1067 w 1656"/>
              <a:gd name="T65" fmla="*/ 1006 h 2048"/>
              <a:gd name="T66" fmla="*/ 590 w 1656"/>
              <a:gd name="T67" fmla="*/ 1006 h 2048"/>
              <a:gd name="T68" fmla="*/ 590 w 1656"/>
              <a:gd name="T69" fmla="*/ 768 h 2048"/>
              <a:gd name="T70" fmla="*/ 470 w 1656"/>
              <a:gd name="T71" fmla="*/ 768 h 2048"/>
              <a:gd name="T72" fmla="*/ 470 w 1656"/>
              <a:gd name="T73" fmla="*/ 1006 h 2048"/>
              <a:gd name="T74" fmla="*/ 365 w 1656"/>
              <a:gd name="T75" fmla="*/ 1006 h 2048"/>
              <a:gd name="T76" fmla="*/ 120 w 1656"/>
              <a:gd name="T77" fmla="*/ 762 h 2048"/>
              <a:gd name="T78" fmla="*/ 365 w 1656"/>
              <a:gd name="T79" fmla="*/ 517 h 2048"/>
              <a:gd name="T80" fmla="*/ 437 w 1656"/>
              <a:gd name="T81" fmla="*/ 517 h 2048"/>
              <a:gd name="T82" fmla="*/ 443 w 1656"/>
              <a:gd name="T83" fmla="*/ 464 h 2048"/>
              <a:gd name="T84" fmla="*/ 828 w 1656"/>
              <a:gd name="T85" fmla="*/ 120 h 2048"/>
              <a:gd name="T86" fmla="*/ 1200 w 1656"/>
              <a:gd name="T87" fmla="*/ 397 h 2048"/>
              <a:gd name="T88" fmla="*/ 999 w 1656"/>
              <a:gd name="T89" fmla="*/ 397 h 2048"/>
              <a:gd name="T90" fmla="*/ 999 w 1656"/>
              <a:gd name="T91" fmla="*/ 517 h 2048"/>
              <a:gd name="T92" fmla="*/ 1292 w 1656"/>
              <a:gd name="T93" fmla="*/ 517 h 2048"/>
              <a:gd name="T94" fmla="*/ 1536 w 1656"/>
              <a:gd name="T95" fmla="*/ 762 h 2048"/>
              <a:gd name="T96" fmla="*/ 1292 w 1656"/>
              <a:gd name="T97" fmla="*/ 1006 h 2048"/>
              <a:gd name="T98" fmla="*/ 1187 w 1656"/>
              <a:gd name="T99" fmla="*/ 1006 h 2048"/>
              <a:gd name="T100" fmla="*/ 1187 w 1656"/>
              <a:gd name="T101" fmla="*/ 768 h 2048"/>
              <a:gd name="T102" fmla="*/ 1067 w 1656"/>
              <a:gd name="T103" fmla="*/ 768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56" h="2048">
                <a:moveTo>
                  <a:pt x="1292" y="1126"/>
                </a:moveTo>
                <a:cubicBezTo>
                  <a:pt x="1493" y="1126"/>
                  <a:pt x="1656" y="963"/>
                  <a:pt x="1656" y="762"/>
                </a:cubicBezTo>
                <a:cubicBezTo>
                  <a:pt x="1656" y="572"/>
                  <a:pt x="1510" y="415"/>
                  <a:pt x="1325" y="399"/>
                </a:cubicBezTo>
                <a:cubicBezTo>
                  <a:pt x="1274" y="168"/>
                  <a:pt x="1070" y="0"/>
                  <a:pt x="828" y="0"/>
                </a:cubicBezTo>
                <a:cubicBezTo>
                  <a:pt x="587" y="0"/>
                  <a:pt x="383" y="168"/>
                  <a:pt x="332" y="399"/>
                </a:cubicBezTo>
                <a:cubicBezTo>
                  <a:pt x="147" y="415"/>
                  <a:pt x="0" y="572"/>
                  <a:pt x="0" y="762"/>
                </a:cubicBezTo>
                <a:cubicBezTo>
                  <a:pt x="0" y="963"/>
                  <a:pt x="164" y="1126"/>
                  <a:pt x="365" y="1126"/>
                </a:cubicBezTo>
                <a:cubicBezTo>
                  <a:pt x="470" y="1126"/>
                  <a:pt x="470" y="1126"/>
                  <a:pt x="470" y="1126"/>
                </a:cubicBezTo>
                <a:cubicBezTo>
                  <a:pt x="470" y="1928"/>
                  <a:pt x="470" y="1928"/>
                  <a:pt x="470" y="1928"/>
                </a:cubicBezTo>
                <a:cubicBezTo>
                  <a:pt x="216" y="1928"/>
                  <a:pt x="216" y="1928"/>
                  <a:pt x="216" y="1928"/>
                </a:cubicBezTo>
                <a:cubicBezTo>
                  <a:pt x="216" y="2048"/>
                  <a:pt x="216" y="2048"/>
                  <a:pt x="216" y="2048"/>
                </a:cubicBezTo>
                <a:cubicBezTo>
                  <a:pt x="1440" y="2048"/>
                  <a:pt x="1440" y="2048"/>
                  <a:pt x="1440" y="2048"/>
                </a:cubicBezTo>
                <a:cubicBezTo>
                  <a:pt x="1440" y="1928"/>
                  <a:pt x="1440" y="1928"/>
                  <a:pt x="1440" y="1928"/>
                </a:cubicBezTo>
                <a:cubicBezTo>
                  <a:pt x="1187" y="1928"/>
                  <a:pt x="1187" y="1928"/>
                  <a:pt x="1187" y="1928"/>
                </a:cubicBezTo>
                <a:cubicBezTo>
                  <a:pt x="1187" y="1126"/>
                  <a:pt x="1187" y="1126"/>
                  <a:pt x="1187" y="1126"/>
                </a:cubicBezTo>
                <a:lnTo>
                  <a:pt x="1292" y="1126"/>
                </a:lnTo>
                <a:close/>
                <a:moveTo>
                  <a:pt x="1067" y="1928"/>
                </a:moveTo>
                <a:cubicBezTo>
                  <a:pt x="590" y="1928"/>
                  <a:pt x="590" y="1928"/>
                  <a:pt x="590" y="1928"/>
                </a:cubicBezTo>
                <a:cubicBezTo>
                  <a:pt x="590" y="1724"/>
                  <a:pt x="590" y="1724"/>
                  <a:pt x="590" y="1724"/>
                </a:cubicBezTo>
                <a:cubicBezTo>
                  <a:pt x="1067" y="1724"/>
                  <a:pt x="1067" y="1724"/>
                  <a:pt x="1067" y="1724"/>
                </a:cubicBezTo>
                <a:lnTo>
                  <a:pt x="1067" y="1928"/>
                </a:lnTo>
                <a:close/>
                <a:moveTo>
                  <a:pt x="1067" y="1604"/>
                </a:moveTo>
                <a:cubicBezTo>
                  <a:pt x="590" y="1604"/>
                  <a:pt x="590" y="1604"/>
                  <a:pt x="590" y="1604"/>
                </a:cubicBezTo>
                <a:cubicBezTo>
                  <a:pt x="590" y="1425"/>
                  <a:pt x="590" y="1425"/>
                  <a:pt x="590" y="1425"/>
                </a:cubicBezTo>
                <a:cubicBezTo>
                  <a:pt x="1067" y="1425"/>
                  <a:pt x="1067" y="1425"/>
                  <a:pt x="1067" y="1425"/>
                </a:cubicBezTo>
                <a:lnTo>
                  <a:pt x="1067" y="1604"/>
                </a:lnTo>
                <a:close/>
                <a:moveTo>
                  <a:pt x="1067" y="1305"/>
                </a:moveTo>
                <a:cubicBezTo>
                  <a:pt x="590" y="1305"/>
                  <a:pt x="590" y="1305"/>
                  <a:pt x="590" y="1305"/>
                </a:cubicBezTo>
                <a:cubicBezTo>
                  <a:pt x="590" y="1126"/>
                  <a:pt x="590" y="1126"/>
                  <a:pt x="590" y="1126"/>
                </a:cubicBezTo>
                <a:cubicBezTo>
                  <a:pt x="1067" y="1126"/>
                  <a:pt x="1067" y="1126"/>
                  <a:pt x="1067" y="1126"/>
                </a:cubicBezTo>
                <a:lnTo>
                  <a:pt x="1067" y="1305"/>
                </a:lnTo>
                <a:close/>
                <a:moveTo>
                  <a:pt x="1067" y="768"/>
                </a:moveTo>
                <a:cubicBezTo>
                  <a:pt x="1067" y="1006"/>
                  <a:pt x="1067" y="1006"/>
                  <a:pt x="1067" y="1006"/>
                </a:cubicBezTo>
                <a:cubicBezTo>
                  <a:pt x="590" y="1006"/>
                  <a:pt x="590" y="1006"/>
                  <a:pt x="590" y="1006"/>
                </a:cubicBezTo>
                <a:cubicBezTo>
                  <a:pt x="590" y="768"/>
                  <a:pt x="590" y="768"/>
                  <a:pt x="590" y="768"/>
                </a:cubicBezTo>
                <a:cubicBezTo>
                  <a:pt x="470" y="768"/>
                  <a:pt x="470" y="768"/>
                  <a:pt x="470" y="768"/>
                </a:cubicBezTo>
                <a:cubicBezTo>
                  <a:pt x="470" y="1006"/>
                  <a:pt x="470" y="1006"/>
                  <a:pt x="470" y="1006"/>
                </a:cubicBezTo>
                <a:cubicBezTo>
                  <a:pt x="365" y="1006"/>
                  <a:pt x="365" y="1006"/>
                  <a:pt x="365" y="1006"/>
                </a:cubicBezTo>
                <a:cubicBezTo>
                  <a:pt x="230" y="1006"/>
                  <a:pt x="120" y="897"/>
                  <a:pt x="120" y="762"/>
                </a:cubicBezTo>
                <a:cubicBezTo>
                  <a:pt x="120" y="627"/>
                  <a:pt x="230" y="517"/>
                  <a:pt x="365" y="517"/>
                </a:cubicBezTo>
                <a:cubicBezTo>
                  <a:pt x="437" y="517"/>
                  <a:pt x="437" y="517"/>
                  <a:pt x="437" y="517"/>
                </a:cubicBezTo>
                <a:cubicBezTo>
                  <a:pt x="443" y="464"/>
                  <a:pt x="443" y="464"/>
                  <a:pt x="443" y="464"/>
                </a:cubicBezTo>
                <a:cubicBezTo>
                  <a:pt x="465" y="268"/>
                  <a:pt x="631" y="120"/>
                  <a:pt x="828" y="120"/>
                </a:cubicBezTo>
                <a:cubicBezTo>
                  <a:pt x="1003" y="120"/>
                  <a:pt x="1153" y="235"/>
                  <a:pt x="1200" y="397"/>
                </a:cubicBezTo>
                <a:cubicBezTo>
                  <a:pt x="999" y="397"/>
                  <a:pt x="999" y="397"/>
                  <a:pt x="999" y="397"/>
                </a:cubicBezTo>
                <a:cubicBezTo>
                  <a:pt x="999" y="517"/>
                  <a:pt x="999" y="517"/>
                  <a:pt x="999" y="517"/>
                </a:cubicBezTo>
                <a:cubicBezTo>
                  <a:pt x="1292" y="517"/>
                  <a:pt x="1292" y="517"/>
                  <a:pt x="1292" y="517"/>
                </a:cubicBezTo>
                <a:cubicBezTo>
                  <a:pt x="1427" y="517"/>
                  <a:pt x="1536" y="627"/>
                  <a:pt x="1536" y="762"/>
                </a:cubicBezTo>
                <a:cubicBezTo>
                  <a:pt x="1536" y="897"/>
                  <a:pt x="1427" y="1006"/>
                  <a:pt x="1292" y="1006"/>
                </a:cubicBezTo>
                <a:cubicBezTo>
                  <a:pt x="1187" y="1006"/>
                  <a:pt x="1187" y="1006"/>
                  <a:pt x="1187" y="1006"/>
                </a:cubicBezTo>
                <a:cubicBezTo>
                  <a:pt x="1187" y="768"/>
                  <a:pt x="1187" y="768"/>
                  <a:pt x="1187" y="768"/>
                </a:cubicBezTo>
                <a:lnTo>
                  <a:pt x="1067" y="7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10691194" y="6473568"/>
            <a:ext cx="764186" cy="768864"/>
          </a:xfrm>
          <a:custGeom>
            <a:avLst/>
            <a:gdLst>
              <a:gd name="T0" fmla="*/ 1429 w 2035"/>
              <a:gd name="T1" fmla="*/ 1326 h 2048"/>
              <a:gd name="T2" fmla="*/ 1192 w 2035"/>
              <a:gd name="T3" fmla="*/ 1438 h 2048"/>
              <a:gd name="T4" fmla="*/ 836 w 2035"/>
              <a:gd name="T5" fmla="*/ 837 h 2048"/>
              <a:gd name="T6" fmla="*/ 836 w 2035"/>
              <a:gd name="T7" fmla="*/ 686 h 2048"/>
              <a:gd name="T8" fmla="*/ 1211 w 2035"/>
              <a:gd name="T9" fmla="*/ 686 h 2048"/>
              <a:gd name="T10" fmla="*/ 1211 w 2035"/>
              <a:gd name="T11" fmla="*/ 913 h 2048"/>
              <a:gd name="T12" fmla="*/ 1921 w 2035"/>
              <a:gd name="T13" fmla="*/ 913 h 2048"/>
              <a:gd name="T14" fmla="*/ 1764 w 2035"/>
              <a:gd name="T15" fmla="*/ 608 h 2048"/>
              <a:gd name="T16" fmla="*/ 1921 w 2035"/>
              <a:gd name="T17" fmla="*/ 303 h 2048"/>
              <a:gd name="T18" fmla="*/ 1497 w 2035"/>
              <a:gd name="T19" fmla="*/ 303 h 2048"/>
              <a:gd name="T20" fmla="*/ 1497 w 2035"/>
              <a:gd name="T21" fmla="*/ 0 h 2048"/>
              <a:gd name="T22" fmla="*/ 716 w 2035"/>
              <a:gd name="T23" fmla="*/ 0 h 2048"/>
              <a:gd name="T24" fmla="*/ 716 w 2035"/>
              <a:gd name="T25" fmla="*/ 837 h 2048"/>
              <a:gd name="T26" fmla="*/ 0 w 2035"/>
              <a:gd name="T27" fmla="*/ 2048 h 2048"/>
              <a:gd name="T28" fmla="*/ 2035 w 2035"/>
              <a:gd name="T29" fmla="*/ 2048 h 2048"/>
              <a:gd name="T30" fmla="*/ 1692 w 2035"/>
              <a:gd name="T31" fmla="*/ 1475 h 2048"/>
              <a:gd name="T32" fmla="*/ 1429 w 2035"/>
              <a:gd name="T33" fmla="*/ 1326 h 2048"/>
              <a:gd name="T34" fmla="*/ 1497 w 2035"/>
              <a:gd name="T35" fmla="*/ 423 h 2048"/>
              <a:gd name="T36" fmla="*/ 1724 w 2035"/>
              <a:gd name="T37" fmla="*/ 423 h 2048"/>
              <a:gd name="T38" fmla="*/ 1629 w 2035"/>
              <a:gd name="T39" fmla="*/ 608 h 2048"/>
              <a:gd name="T40" fmla="*/ 1724 w 2035"/>
              <a:gd name="T41" fmla="*/ 793 h 2048"/>
              <a:gd name="T42" fmla="*/ 1331 w 2035"/>
              <a:gd name="T43" fmla="*/ 793 h 2048"/>
              <a:gd name="T44" fmla="*/ 1331 w 2035"/>
              <a:gd name="T45" fmla="*/ 686 h 2048"/>
              <a:gd name="T46" fmla="*/ 1497 w 2035"/>
              <a:gd name="T47" fmla="*/ 686 h 2048"/>
              <a:gd name="T48" fmla="*/ 1497 w 2035"/>
              <a:gd name="T49" fmla="*/ 423 h 2048"/>
              <a:gd name="T50" fmla="*/ 836 w 2035"/>
              <a:gd name="T51" fmla="*/ 120 h 2048"/>
              <a:gd name="T52" fmla="*/ 1377 w 2035"/>
              <a:gd name="T53" fmla="*/ 120 h 2048"/>
              <a:gd name="T54" fmla="*/ 1377 w 2035"/>
              <a:gd name="T55" fmla="*/ 566 h 2048"/>
              <a:gd name="T56" fmla="*/ 836 w 2035"/>
              <a:gd name="T57" fmla="*/ 566 h 2048"/>
              <a:gd name="T58" fmla="*/ 836 w 2035"/>
              <a:gd name="T59" fmla="*/ 120 h 2048"/>
              <a:gd name="T60" fmla="*/ 776 w 2035"/>
              <a:gd name="T61" fmla="*/ 971 h 2048"/>
              <a:gd name="T62" fmla="*/ 999 w 2035"/>
              <a:gd name="T63" fmla="*/ 1348 h 2048"/>
              <a:gd name="T64" fmla="*/ 553 w 2035"/>
              <a:gd name="T65" fmla="*/ 1348 h 2048"/>
              <a:gd name="T66" fmla="*/ 776 w 2035"/>
              <a:gd name="T67" fmla="*/ 971 h 2048"/>
              <a:gd name="T68" fmla="*/ 210 w 2035"/>
              <a:gd name="T69" fmla="*/ 1928 h 2048"/>
              <a:gd name="T70" fmla="*/ 482 w 2035"/>
              <a:gd name="T71" fmla="*/ 1468 h 2048"/>
              <a:gd name="T72" fmla="*/ 1070 w 2035"/>
              <a:gd name="T73" fmla="*/ 1468 h 2048"/>
              <a:gd name="T74" fmla="*/ 1342 w 2035"/>
              <a:gd name="T75" fmla="*/ 1928 h 2048"/>
              <a:gd name="T76" fmla="*/ 210 w 2035"/>
              <a:gd name="T77" fmla="*/ 1928 h 2048"/>
              <a:gd name="T78" fmla="*/ 1482 w 2035"/>
              <a:gd name="T79" fmla="*/ 1928 h 2048"/>
              <a:gd name="T80" fmla="*/ 1259 w 2035"/>
              <a:gd name="T81" fmla="*/ 1552 h 2048"/>
              <a:gd name="T82" fmla="*/ 1268 w 2035"/>
              <a:gd name="T83" fmla="*/ 1537 h 2048"/>
              <a:gd name="T84" fmla="*/ 1429 w 2035"/>
              <a:gd name="T85" fmla="*/ 1446 h 2048"/>
              <a:gd name="T86" fmla="*/ 1589 w 2035"/>
              <a:gd name="T87" fmla="*/ 1537 h 2048"/>
              <a:gd name="T88" fmla="*/ 1823 w 2035"/>
              <a:gd name="T89" fmla="*/ 1928 h 2048"/>
              <a:gd name="T90" fmla="*/ 1482 w 2035"/>
              <a:gd name="T91" fmla="*/ 1928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35" h="2048">
                <a:moveTo>
                  <a:pt x="1429" y="1326"/>
                </a:moveTo>
                <a:cubicBezTo>
                  <a:pt x="1335" y="1326"/>
                  <a:pt x="1250" y="1367"/>
                  <a:pt x="1192" y="1438"/>
                </a:cubicBezTo>
                <a:cubicBezTo>
                  <a:pt x="836" y="837"/>
                  <a:pt x="836" y="837"/>
                  <a:pt x="836" y="837"/>
                </a:cubicBezTo>
                <a:cubicBezTo>
                  <a:pt x="836" y="686"/>
                  <a:pt x="836" y="686"/>
                  <a:pt x="836" y="686"/>
                </a:cubicBezTo>
                <a:cubicBezTo>
                  <a:pt x="1211" y="686"/>
                  <a:pt x="1211" y="686"/>
                  <a:pt x="1211" y="686"/>
                </a:cubicBezTo>
                <a:cubicBezTo>
                  <a:pt x="1211" y="913"/>
                  <a:pt x="1211" y="913"/>
                  <a:pt x="1211" y="913"/>
                </a:cubicBezTo>
                <a:cubicBezTo>
                  <a:pt x="1921" y="913"/>
                  <a:pt x="1921" y="913"/>
                  <a:pt x="1921" y="913"/>
                </a:cubicBezTo>
                <a:cubicBezTo>
                  <a:pt x="1764" y="608"/>
                  <a:pt x="1764" y="608"/>
                  <a:pt x="1764" y="608"/>
                </a:cubicBezTo>
                <a:cubicBezTo>
                  <a:pt x="1921" y="303"/>
                  <a:pt x="1921" y="303"/>
                  <a:pt x="1921" y="303"/>
                </a:cubicBezTo>
                <a:cubicBezTo>
                  <a:pt x="1497" y="303"/>
                  <a:pt x="1497" y="303"/>
                  <a:pt x="1497" y="303"/>
                </a:cubicBezTo>
                <a:cubicBezTo>
                  <a:pt x="1497" y="0"/>
                  <a:pt x="1497" y="0"/>
                  <a:pt x="1497" y="0"/>
                </a:cubicBezTo>
                <a:cubicBezTo>
                  <a:pt x="716" y="0"/>
                  <a:pt x="716" y="0"/>
                  <a:pt x="716" y="0"/>
                </a:cubicBezTo>
                <a:cubicBezTo>
                  <a:pt x="716" y="837"/>
                  <a:pt x="716" y="837"/>
                  <a:pt x="716" y="837"/>
                </a:cubicBezTo>
                <a:cubicBezTo>
                  <a:pt x="0" y="2048"/>
                  <a:pt x="0" y="2048"/>
                  <a:pt x="0" y="2048"/>
                </a:cubicBezTo>
                <a:cubicBezTo>
                  <a:pt x="2035" y="2048"/>
                  <a:pt x="2035" y="2048"/>
                  <a:pt x="2035" y="2048"/>
                </a:cubicBezTo>
                <a:cubicBezTo>
                  <a:pt x="1692" y="1475"/>
                  <a:pt x="1692" y="1475"/>
                  <a:pt x="1692" y="1475"/>
                </a:cubicBezTo>
                <a:cubicBezTo>
                  <a:pt x="1636" y="1382"/>
                  <a:pt x="1538" y="1326"/>
                  <a:pt x="1429" y="1326"/>
                </a:cubicBezTo>
                <a:close/>
                <a:moveTo>
                  <a:pt x="1497" y="423"/>
                </a:moveTo>
                <a:cubicBezTo>
                  <a:pt x="1724" y="423"/>
                  <a:pt x="1724" y="423"/>
                  <a:pt x="1724" y="423"/>
                </a:cubicBezTo>
                <a:cubicBezTo>
                  <a:pt x="1629" y="608"/>
                  <a:pt x="1629" y="608"/>
                  <a:pt x="1629" y="608"/>
                </a:cubicBezTo>
                <a:cubicBezTo>
                  <a:pt x="1724" y="793"/>
                  <a:pt x="1724" y="793"/>
                  <a:pt x="1724" y="793"/>
                </a:cubicBezTo>
                <a:cubicBezTo>
                  <a:pt x="1331" y="793"/>
                  <a:pt x="1331" y="793"/>
                  <a:pt x="1331" y="793"/>
                </a:cubicBezTo>
                <a:cubicBezTo>
                  <a:pt x="1331" y="686"/>
                  <a:pt x="1331" y="686"/>
                  <a:pt x="1331" y="686"/>
                </a:cubicBezTo>
                <a:cubicBezTo>
                  <a:pt x="1497" y="686"/>
                  <a:pt x="1497" y="686"/>
                  <a:pt x="1497" y="686"/>
                </a:cubicBezTo>
                <a:lnTo>
                  <a:pt x="1497" y="423"/>
                </a:lnTo>
                <a:close/>
                <a:moveTo>
                  <a:pt x="836" y="120"/>
                </a:moveTo>
                <a:cubicBezTo>
                  <a:pt x="1377" y="120"/>
                  <a:pt x="1377" y="120"/>
                  <a:pt x="1377" y="120"/>
                </a:cubicBezTo>
                <a:cubicBezTo>
                  <a:pt x="1377" y="566"/>
                  <a:pt x="1377" y="566"/>
                  <a:pt x="1377" y="566"/>
                </a:cubicBezTo>
                <a:cubicBezTo>
                  <a:pt x="836" y="566"/>
                  <a:pt x="836" y="566"/>
                  <a:pt x="836" y="566"/>
                </a:cubicBezTo>
                <a:lnTo>
                  <a:pt x="836" y="120"/>
                </a:lnTo>
                <a:close/>
                <a:moveTo>
                  <a:pt x="776" y="971"/>
                </a:moveTo>
                <a:cubicBezTo>
                  <a:pt x="999" y="1348"/>
                  <a:pt x="999" y="1348"/>
                  <a:pt x="999" y="1348"/>
                </a:cubicBezTo>
                <a:cubicBezTo>
                  <a:pt x="553" y="1348"/>
                  <a:pt x="553" y="1348"/>
                  <a:pt x="553" y="1348"/>
                </a:cubicBezTo>
                <a:lnTo>
                  <a:pt x="776" y="971"/>
                </a:lnTo>
                <a:close/>
                <a:moveTo>
                  <a:pt x="210" y="1928"/>
                </a:moveTo>
                <a:cubicBezTo>
                  <a:pt x="482" y="1468"/>
                  <a:pt x="482" y="1468"/>
                  <a:pt x="482" y="1468"/>
                </a:cubicBezTo>
                <a:cubicBezTo>
                  <a:pt x="1070" y="1468"/>
                  <a:pt x="1070" y="1468"/>
                  <a:pt x="1070" y="1468"/>
                </a:cubicBezTo>
                <a:cubicBezTo>
                  <a:pt x="1342" y="1928"/>
                  <a:pt x="1342" y="1928"/>
                  <a:pt x="1342" y="1928"/>
                </a:cubicBezTo>
                <a:lnTo>
                  <a:pt x="210" y="1928"/>
                </a:lnTo>
                <a:close/>
                <a:moveTo>
                  <a:pt x="1482" y="1928"/>
                </a:moveTo>
                <a:cubicBezTo>
                  <a:pt x="1259" y="1552"/>
                  <a:pt x="1259" y="1552"/>
                  <a:pt x="1259" y="1552"/>
                </a:cubicBezTo>
                <a:cubicBezTo>
                  <a:pt x="1268" y="1537"/>
                  <a:pt x="1268" y="1537"/>
                  <a:pt x="1268" y="1537"/>
                </a:cubicBezTo>
                <a:cubicBezTo>
                  <a:pt x="1302" y="1480"/>
                  <a:pt x="1362" y="1446"/>
                  <a:pt x="1429" y="1446"/>
                </a:cubicBezTo>
                <a:cubicBezTo>
                  <a:pt x="1495" y="1446"/>
                  <a:pt x="1555" y="1480"/>
                  <a:pt x="1589" y="1537"/>
                </a:cubicBezTo>
                <a:cubicBezTo>
                  <a:pt x="1823" y="1928"/>
                  <a:pt x="1823" y="1928"/>
                  <a:pt x="1823" y="1928"/>
                </a:cubicBezTo>
                <a:lnTo>
                  <a:pt x="1482" y="19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0736422" y="8345309"/>
            <a:ext cx="673731" cy="768865"/>
          </a:xfrm>
          <a:custGeom>
            <a:avLst/>
            <a:gdLst>
              <a:gd name="T0" fmla="*/ 1663 w 1794"/>
              <a:gd name="T1" fmla="*/ 538 h 2048"/>
              <a:gd name="T2" fmla="*/ 1072 w 1794"/>
              <a:gd name="T3" fmla="*/ 860 h 2048"/>
              <a:gd name="T4" fmla="*/ 1072 w 1794"/>
              <a:gd name="T5" fmla="*/ 1055 h 2048"/>
              <a:gd name="T6" fmla="*/ 600 w 1794"/>
              <a:gd name="T7" fmla="*/ 1285 h 2048"/>
              <a:gd name="T8" fmla="*/ 600 w 1794"/>
              <a:gd name="T9" fmla="*/ 1446 h 2048"/>
              <a:gd name="T10" fmla="*/ 130 w 1794"/>
              <a:gd name="T11" fmla="*/ 1669 h 2048"/>
              <a:gd name="T12" fmla="*/ 130 w 1794"/>
              <a:gd name="T13" fmla="*/ 1928 h 2048"/>
              <a:gd name="T14" fmla="*/ 0 w 1794"/>
              <a:gd name="T15" fmla="*/ 1928 h 2048"/>
              <a:gd name="T16" fmla="*/ 0 w 1794"/>
              <a:gd name="T17" fmla="*/ 2048 h 2048"/>
              <a:gd name="T18" fmla="*/ 1794 w 1794"/>
              <a:gd name="T19" fmla="*/ 2048 h 2048"/>
              <a:gd name="T20" fmla="*/ 1794 w 1794"/>
              <a:gd name="T21" fmla="*/ 1928 h 2048"/>
              <a:gd name="T22" fmla="*/ 1663 w 1794"/>
              <a:gd name="T23" fmla="*/ 1928 h 2048"/>
              <a:gd name="T24" fmla="*/ 1663 w 1794"/>
              <a:gd name="T25" fmla="*/ 538 h 2048"/>
              <a:gd name="T26" fmla="*/ 600 w 1794"/>
              <a:gd name="T27" fmla="*/ 1928 h 2048"/>
              <a:gd name="T28" fmla="*/ 251 w 1794"/>
              <a:gd name="T29" fmla="*/ 1928 h 2048"/>
              <a:gd name="T30" fmla="*/ 251 w 1794"/>
              <a:gd name="T31" fmla="*/ 1745 h 2048"/>
              <a:gd name="T32" fmla="*/ 600 w 1794"/>
              <a:gd name="T33" fmla="*/ 1579 h 2048"/>
              <a:gd name="T34" fmla="*/ 600 w 1794"/>
              <a:gd name="T35" fmla="*/ 1928 h 2048"/>
              <a:gd name="T36" fmla="*/ 1072 w 1794"/>
              <a:gd name="T37" fmla="*/ 1928 h 2048"/>
              <a:gd name="T38" fmla="*/ 720 w 1794"/>
              <a:gd name="T39" fmla="*/ 1928 h 2048"/>
              <a:gd name="T40" fmla="*/ 720 w 1794"/>
              <a:gd name="T41" fmla="*/ 1360 h 2048"/>
              <a:gd name="T42" fmla="*/ 1072 w 1794"/>
              <a:gd name="T43" fmla="*/ 1189 h 2048"/>
              <a:gd name="T44" fmla="*/ 1072 w 1794"/>
              <a:gd name="T45" fmla="*/ 1928 h 2048"/>
              <a:gd name="T46" fmla="*/ 1543 w 1794"/>
              <a:gd name="T47" fmla="*/ 1928 h 2048"/>
              <a:gd name="T48" fmla="*/ 1192 w 1794"/>
              <a:gd name="T49" fmla="*/ 1928 h 2048"/>
              <a:gd name="T50" fmla="*/ 1192 w 1794"/>
              <a:gd name="T51" fmla="*/ 931 h 2048"/>
              <a:gd name="T52" fmla="*/ 1543 w 1794"/>
              <a:gd name="T53" fmla="*/ 740 h 2048"/>
              <a:gd name="T54" fmla="*/ 1543 w 1794"/>
              <a:gd name="T55" fmla="*/ 1928 h 2048"/>
              <a:gd name="T56" fmla="*/ 1400 w 1794"/>
              <a:gd name="T57" fmla="*/ 182 h 2048"/>
              <a:gd name="T58" fmla="*/ 1412 w 1794"/>
              <a:gd name="T59" fmla="*/ 164 h 2048"/>
              <a:gd name="T60" fmla="*/ 1310 w 1794"/>
              <a:gd name="T61" fmla="*/ 187 h 2048"/>
              <a:gd name="T62" fmla="*/ 1283 w 1794"/>
              <a:gd name="T63" fmla="*/ 70 h 2048"/>
              <a:gd name="T64" fmla="*/ 1586 w 1794"/>
              <a:gd name="T65" fmla="*/ 0 h 2048"/>
              <a:gd name="T66" fmla="*/ 1656 w 1794"/>
              <a:gd name="T67" fmla="*/ 303 h 2048"/>
              <a:gd name="T68" fmla="*/ 1539 w 1794"/>
              <a:gd name="T69" fmla="*/ 330 h 2048"/>
              <a:gd name="T70" fmla="*/ 1515 w 1794"/>
              <a:gd name="T71" fmla="*/ 226 h 2048"/>
              <a:gd name="T72" fmla="*/ 1424 w 1794"/>
              <a:gd name="T73" fmla="*/ 362 h 2048"/>
              <a:gd name="T74" fmla="*/ 859 w 1794"/>
              <a:gd name="T75" fmla="*/ 852 h 2048"/>
              <a:gd name="T76" fmla="*/ 128 w 1794"/>
              <a:gd name="T77" fmla="*/ 1029 h 2048"/>
              <a:gd name="T78" fmla="*/ 128 w 1794"/>
              <a:gd name="T79" fmla="*/ 909 h 2048"/>
              <a:gd name="T80" fmla="*/ 232 w 1794"/>
              <a:gd name="T81" fmla="*/ 905 h 2048"/>
              <a:gd name="T82" fmla="*/ 805 w 1794"/>
              <a:gd name="T83" fmla="*/ 745 h 2048"/>
              <a:gd name="T84" fmla="*/ 1324 w 1794"/>
              <a:gd name="T85" fmla="*/ 296 h 2048"/>
              <a:gd name="T86" fmla="*/ 1400 w 1794"/>
              <a:gd name="T87" fmla="*/ 182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94" h="2048">
                <a:moveTo>
                  <a:pt x="1663" y="538"/>
                </a:moveTo>
                <a:cubicBezTo>
                  <a:pt x="1072" y="860"/>
                  <a:pt x="1072" y="860"/>
                  <a:pt x="1072" y="860"/>
                </a:cubicBezTo>
                <a:cubicBezTo>
                  <a:pt x="1072" y="1055"/>
                  <a:pt x="1072" y="1055"/>
                  <a:pt x="1072" y="1055"/>
                </a:cubicBezTo>
                <a:cubicBezTo>
                  <a:pt x="600" y="1285"/>
                  <a:pt x="600" y="1285"/>
                  <a:pt x="600" y="1285"/>
                </a:cubicBezTo>
                <a:cubicBezTo>
                  <a:pt x="600" y="1446"/>
                  <a:pt x="600" y="1446"/>
                  <a:pt x="600" y="1446"/>
                </a:cubicBezTo>
                <a:cubicBezTo>
                  <a:pt x="130" y="1669"/>
                  <a:pt x="130" y="1669"/>
                  <a:pt x="130" y="1669"/>
                </a:cubicBezTo>
                <a:cubicBezTo>
                  <a:pt x="130" y="1928"/>
                  <a:pt x="130" y="1928"/>
                  <a:pt x="130" y="1928"/>
                </a:cubicBezTo>
                <a:cubicBezTo>
                  <a:pt x="0" y="1928"/>
                  <a:pt x="0" y="1928"/>
                  <a:pt x="0" y="1928"/>
                </a:cubicBezTo>
                <a:cubicBezTo>
                  <a:pt x="0" y="2048"/>
                  <a:pt x="0" y="2048"/>
                  <a:pt x="0" y="2048"/>
                </a:cubicBezTo>
                <a:cubicBezTo>
                  <a:pt x="1794" y="2048"/>
                  <a:pt x="1794" y="2048"/>
                  <a:pt x="1794" y="2048"/>
                </a:cubicBezTo>
                <a:cubicBezTo>
                  <a:pt x="1794" y="1928"/>
                  <a:pt x="1794" y="1928"/>
                  <a:pt x="1794" y="1928"/>
                </a:cubicBezTo>
                <a:cubicBezTo>
                  <a:pt x="1663" y="1928"/>
                  <a:pt x="1663" y="1928"/>
                  <a:pt x="1663" y="1928"/>
                </a:cubicBezTo>
                <a:lnTo>
                  <a:pt x="1663" y="538"/>
                </a:lnTo>
                <a:close/>
                <a:moveTo>
                  <a:pt x="600" y="1928"/>
                </a:moveTo>
                <a:cubicBezTo>
                  <a:pt x="251" y="1928"/>
                  <a:pt x="251" y="1928"/>
                  <a:pt x="251" y="1928"/>
                </a:cubicBezTo>
                <a:cubicBezTo>
                  <a:pt x="251" y="1745"/>
                  <a:pt x="251" y="1745"/>
                  <a:pt x="251" y="1745"/>
                </a:cubicBezTo>
                <a:cubicBezTo>
                  <a:pt x="600" y="1579"/>
                  <a:pt x="600" y="1579"/>
                  <a:pt x="600" y="1579"/>
                </a:cubicBezTo>
                <a:lnTo>
                  <a:pt x="600" y="1928"/>
                </a:lnTo>
                <a:close/>
                <a:moveTo>
                  <a:pt x="1072" y="1928"/>
                </a:moveTo>
                <a:cubicBezTo>
                  <a:pt x="720" y="1928"/>
                  <a:pt x="720" y="1928"/>
                  <a:pt x="720" y="1928"/>
                </a:cubicBezTo>
                <a:cubicBezTo>
                  <a:pt x="720" y="1360"/>
                  <a:pt x="720" y="1360"/>
                  <a:pt x="720" y="1360"/>
                </a:cubicBezTo>
                <a:cubicBezTo>
                  <a:pt x="1072" y="1189"/>
                  <a:pt x="1072" y="1189"/>
                  <a:pt x="1072" y="1189"/>
                </a:cubicBezTo>
                <a:lnTo>
                  <a:pt x="1072" y="1928"/>
                </a:lnTo>
                <a:close/>
                <a:moveTo>
                  <a:pt x="1543" y="1928"/>
                </a:moveTo>
                <a:cubicBezTo>
                  <a:pt x="1192" y="1928"/>
                  <a:pt x="1192" y="1928"/>
                  <a:pt x="1192" y="1928"/>
                </a:cubicBezTo>
                <a:cubicBezTo>
                  <a:pt x="1192" y="931"/>
                  <a:pt x="1192" y="931"/>
                  <a:pt x="1192" y="931"/>
                </a:cubicBezTo>
                <a:cubicBezTo>
                  <a:pt x="1543" y="740"/>
                  <a:pt x="1543" y="740"/>
                  <a:pt x="1543" y="740"/>
                </a:cubicBezTo>
                <a:lnTo>
                  <a:pt x="1543" y="1928"/>
                </a:lnTo>
                <a:close/>
                <a:moveTo>
                  <a:pt x="1400" y="182"/>
                </a:moveTo>
                <a:cubicBezTo>
                  <a:pt x="1412" y="164"/>
                  <a:pt x="1412" y="164"/>
                  <a:pt x="1412" y="164"/>
                </a:cubicBezTo>
                <a:cubicBezTo>
                  <a:pt x="1310" y="187"/>
                  <a:pt x="1310" y="187"/>
                  <a:pt x="1310" y="187"/>
                </a:cubicBezTo>
                <a:cubicBezTo>
                  <a:pt x="1283" y="70"/>
                  <a:pt x="1283" y="70"/>
                  <a:pt x="1283" y="70"/>
                </a:cubicBezTo>
                <a:cubicBezTo>
                  <a:pt x="1586" y="0"/>
                  <a:pt x="1586" y="0"/>
                  <a:pt x="1586" y="0"/>
                </a:cubicBezTo>
                <a:cubicBezTo>
                  <a:pt x="1656" y="303"/>
                  <a:pt x="1656" y="303"/>
                  <a:pt x="1656" y="303"/>
                </a:cubicBezTo>
                <a:cubicBezTo>
                  <a:pt x="1539" y="330"/>
                  <a:pt x="1539" y="330"/>
                  <a:pt x="1539" y="330"/>
                </a:cubicBezTo>
                <a:cubicBezTo>
                  <a:pt x="1515" y="226"/>
                  <a:pt x="1515" y="226"/>
                  <a:pt x="1515" y="226"/>
                </a:cubicBezTo>
                <a:cubicBezTo>
                  <a:pt x="1424" y="362"/>
                  <a:pt x="1424" y="362"/>
                  <a:pt x="1424" y="362"/>
                </a:cubicBezTo>
                <a:cubicBezTo>
                  <a:pt x="1290" y="564"/>
                  <a:pt x="1095" y="734"/>
                  <a:pt x="859" y="852"/>
                </a:cubicBezTo>
                <a:cubicBezTo>
                  <a:pt x="630" y="968"/>
                  <a:pt x="377" y="1029"/>
                  <a:pt x="128" y="1029"/>
                </a:cubicBezTo>
                <a:cubicBezTo>
                  <a:pt x="128" y="909"/>
                  <a:pt x="128" y="909"/>
                  <a:pt x="128" y="909"/>
                </a:cubicBezTo>
                <a:cubicBezTo>
                  <a:pt x="163" y="909"/>
                  <a:pt x="197" y="908"/>
                  <a:pt x="232" y="905"/>
                </a:cubicBezTo>
                <a:cubicBezTo>
                  <a:pt x="428" y="891"/>
                  <a:pt x="624" y="836"/>
                  <a:pt x="805" y="745"/>
                </a:cubicBezTo>
                <a:cubicBezTo>
                  <a:pt x="1022" y="636"/>
                  <a:pt x="1202" y="480"/>
                  <a:pt x="1324" y="296"/>
                </a:cubicBezTo>
                <a:lnTo>
                  <a:pt x="1400" y="18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10683657" y="2742822"/>
            <a:ext cx="779261" cy="743391"/>
          </a:xfrm>
          <a:custGeom>
            <a:avLst/>
            <a:gdLst>
              <a:gd name="T0" fmla="*/ 1955 w 2075"/>
              <a:gd name="T1" fmla="*/ 924 h 1980"/>
              <a:gd name="T2" fmla="*/ 1776 w 2075"/>
              <a:gd name="T3" fmla="*/ 866 h 1980"/>
              <a:gd name="T4" fmla="*/ 1706 w 2075"/>
              <a:gd name="T5" fmla="*/ 882 h 1980"/>
              <a:gd name="T6" fmla="*/ 1727 w 2075"/>
              <a:gd name="T7" fmla="*/ 708 h 1980"/>
              <a:gd name="T8" fmla="*/ 1019 w 2075"/>
              <a:gd name="T9" fmla="*/ 0 h 1980"/>
              <a:gd name="T10" fmla="*/ 310 w 2075"/>
              <a:gd name="T11" fmla="*/ 708 h 1980"/>
              <a:gd name="T12" fmla="*/ 531 w 2075"/>
              <a:gd name="T13" fmla="*/ 1221 h 1980"/>
              <a:gd name="T14" fmla="*/ 0 w 2075"/>
              <a:gd name="T15" fmla="*/ 1221 h 1980"/>
              <a:gd name="T16" fmla="*/ 0 w 2075"/>
              <a:gd name="T17" fmla="*/ 1980 h 1980"/>
              <a:gd name="T18" fmla="*/ 1431 w 2075"/>
              <a:gd name="T19" fmla="*/ 1980 h 1980"/>
              <a:gd name="T20" fmla="*/ 1989 w 2075"/>
              <a:gd name="T21" fmla="*/ 1274 h 1980"/>
              <a:gd name="T22" fmla="*/ 1955 w 2075"/>
              <a:gd name="T23" fmla="*/ 924 h 1980"/>
              <a:gd name="T24" fmla="*/ 430 w 2075"/>
              <a:gd name="T25" fmla="*/ 708 h 1980"/>
              <a:gd name="T26" fmla="*/ 1019 w 2075"/>
              <a:gd name="T27" fmla="*/ 120 h 1980"/>
              <a:gd name="T28" fmla="*/ 1608 w 2075"/>
              <a:gd name="T29" fmla="*/ 708 h 1980"/>
              <a:gd name="T30" fmla="*/ 1307 w 2075"/>
              <a:gd name="T31" fmla="*/ 1221 h 1980"/>
              <a:gd name="T32" fmla="*/ 731 w 2075"/>
              <a:gd name="T33" fmla="*/ 1221 h 1980"/>
              <a:gd name="T34" fmla="*/ 430 w 2075"/>
              <a:gd name="T35" fmla="*/ 708 h 1980"/>
              <a:gd name="T36" fmla="*/ 308 w 2075"/>
              <a:gd name="T37" fmla="*/ 1860 h 1980"/>
              <a:gd name="T38" fmla="*/ 120 w 2075"/>
              <a:gd name="T39" fmla="*/ 1860 h 1980"/>
              <a:gd name="T40" fmla="*/ 120 w 2075"/>
              <a:gd name="T41" fmla="*/ 1341 h 1980"/>
              <a:gd name="T42" fmla="*/ 308 w 2075"/>
              <a:gd name="T43" fmla="*/ 1341 h 1980"/>
              <a:gd name="T44" fmla="*/ 308 w 2075"/>
              <a:gd name="T45" fmla="*/ 1860 h 1980"/>
              <a:gd name="T46" fmla="*/ 1896 w 2075"/>
              <a:gd name="T47" fmla="*/ 1199 h 1980"/>
              <a:gd name="T48" fmla="*/ 1373 w 2075"/>
              <a:gd name="T49" fmla="*/ 1860 h 1980"/>
              <a:gd name="T50" fmla="*/ 427 w 2075"/>
              <a:gd name="T51" fmla="*/ 1860 h 1980"/>
              <a:gd name="T52" fmla="*/ 427 w 2075"/>
              <a:gd name="T53" fmla="*/ 1341 h 1980"/>
              <a:gd name="T54" fmla="*/ 1249 w 2075"/>
              <a:gd name="T55" fmla="*/ 1341 h 1980"/>
              <a:gd name="T56" fmla="*/ 1333 w 2075"/>
              <a:gd name="T57" fmla="*/ 1425 h 1980"/>
              <a:gd name="T58" fmla="*/ 1249 w 2075"/>
              <a:gd name="T59" fmla="*/ 1508 h 1980"/>
              <a:gd name="T60" fmla="*/ 875 w 2075"/>
              <a:gd name="T61" fmla="*/ 1508 h 1980"/>
              <a:gd name="T62" fmla="*/ 875 w 2075"/>
              <a:gd name="T63" fmla="*/ 1628 h 1980"/>
              <a:gd name="T64" fmla="*/ 1249 w 2075"/>
              <a:gd name="T65" fmla="*/ 1628 h 1980"/>
              <a:gd name="T66" fmla="*/ 1452 w 2075"/>
              <a:gd name="T67" fmla="*/ 1425 h 1980"/>
              <a:gd name="T68" fmla="*/ 1429 w 2075"/>
              <a:gd name="T69" fmla="*/ 1330 h 1980"/>
              <a:gd name="T70" fmla="*/ 1697 w 2075"/>
              <a:gd name="T71" fmla="*/ 1029 h 1980"/>
              <a:gd name="T72" fmla="*/ 1878 w 2075"/>
              <a:gd name="T73" fmla="*/ 1016 h 1980"/>
              <a:gd name="T74" fmla="*/ 1896 w 2075"/>
              <a:gd name="T75" fmla="*/ 1199 h 1980"/>
              <a:gd name="T76" fmla="*/ 731 w 2075"/>
              <a:gd name="T77" fmla="*/ 1118 h 1980"/>
              <a:gd name="T78" fmla="*/ 1019 w 2075"/>
              <a:gd name="T79" fmla="*/ 1016 h 1980"/>
              <a:gd name="T80" fmla="*/ 1307 w 2075"/>
              <a:gd name="T81" fmla="*/ 1118 h 1980"/>
              <a:gd name="T82" fmla="*/ 1299 w 2075"/>
              <a:gd name="T83" fmla="*/ 813 h 1980"/>
              <a:gd name="T84" fmla="*/ 1485 w 2075"/>
              <a:gd name="T85" fmla="*/ 570 h 1980"/>
              <a:gd name="T86" fmla="*/ 1192 w 2075"/>
              <a:gd name="T87" fmla="*/ 483 h 1980"/>
              <a:gd name="T88" fmla="*/ 1019 w 2075"/>
              <a:gd name="T89" fmla="*/ 231 h 1980"/>
              <a:gd name="T90" fmla="*/ 846 w 2075"/>
              <a:gd name="T91" fmla="*/ 483 h 1980"/>
              <a:gd name="T92" fmla="*/ 553 w 2075"/>
              <a:gd name="T93" fmla="*/ 570 h 1980"/>
              <a:gd name="T94" fmla="*/ 739 w 2075"/>
              <a:gd name="T95" fmla="*/ 813 h 1980"/>
              <a:gd name="T96" fmla="*/ 731 w 2075"/>
              <a:gd name="T97" fmla="*/ 1118 h 1980"/>
              <a:gd name="T98" fmla="*/ 920 w 2075"/>
              <a:gd name="T99" fmla="*/ 586 h 1980"/>
              <a:gd name="T100" fmla="*/ 1019 w 2075"/>
              <a:gd name="T101" fmla="*/ 443 h 1980"/>
              <a:gd name="T102" fmla="*/ 1117 w 2075"/>
              <a:gd name="T103" fmla="*/ 586 h 1980"/>
              <a:gd name="T104" fmla="*/ 1284 w 2075"/>
              <a:gd name="T105" fmla="*/ 635 h 1980"/>
              <a:gd name="T106" fmla="*/ 1178 w 2075"/>
              <a:gd name="T107" fmla="*/ 773 h 1980"/>
              <a:gd name="T108" fmla="*/ 1183 w 2075"/>
              <a:gd name="T109" fmla="*/ 947 h 1980"/>
              <a:gd name="T110" fmla="*/ 1019 w 2075"/>
              <a:gd name="T111" fmla="*/ 889 h 1980"/>
              <a:gd name="T112" fmla="*/ 855 w 2075"/>
              <a:gd name="T113" fmla="*/ 947 h 1980"/>
              <a:gd name="T114" fmla="*/ 859 w 2075"/>
              <a:gd name="T115" fmla="*/ 773 h 1980"/>
              <a:gd name="T116" fmla="*/ 754 w 2075"/>
              <a:gd name="T117" fmla="*/ 635 h 1980"/>
              <a:gd name="T118" fmla="*/ 920 w 2075"/>
              <a:gd name="T119" fmla="*/ 586 h 19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75" h="1980">
                <a:moveTo>
                  <a:pt x="1955" y="924"/>
                </a:moveTo>
                <a:cubicBezTo>
                  <a:pt x="1904" y="882"/>
                  <a:pt x="1841" y="861"/>
                  <a:pt x="1776" y="866"/>
                </a:cubicBezTo>
                <a:cubicBezTo>
                  <a:pt x="1751" y="868"/>
                  <a:pt x="1728" y="873"/>
                  <a:pt x="1706" y="882"/>
                </a:cubicBezTo>
                <a:cubicBezTo>
                  <a:pt x="1720" y="826"/>
                  <a:pt x="1727" y="768"/>
                  <a:pt x="1727" y="708"/>
                </a:cubicBezTo>
                <a:cubicBezTo>
                  <a:pt x="1727" y="318"/>
                  <a:pt x="1410" y="0"/>
                  <a:pt x="1019" y="0"/>
                </a:cubicBezTo>
                <a:cubicBezTo>
                  <a:pt x="628" y="0"/>
                  <a:pt x="310" y="318"/>
                  <a:pt x="310" y="708"/>
                </a:cubicBezTo>
                <a:cubicBezTo>
                  <a:pt x="310" y="910"/>
                  <a:pt x="395" y="1092"/>
                  <a:pt x="531" y="1221"/>
                </a:cubicBezTo>
                <a:cubicBezTo>
                  <a:pt x="0" y="1221"/>
                  <a:pt x="0" y="1221"/>
                  <a:pt x="0" y="1221"/>
                </a:cubicBezTo>
                <a:cubicBezTo>
                  <a:pt x="0" y="1980"/>
                  <a:pt x="0" y="1980"/>
                  <a:pt x="0" y="1980"/>
                </a:cubicBezTo>
                <a:cubicBezTo>
                  <a:pt x="1431" y="1980"/>
                  <a:pt x="1431" y="1980"/>
                  <a:pt x="1431" y="1980"/>
                </a:cubicBezTo>
                <a:cubicBezTo>
                  <a:pt x="1989" y="1274"/>
                  <a:pt x="1989" y="1274"/>
                  <a:pt x="1989" y="1274"/>
                </a:cubicBezTo>
                <a:cubicBezTo>
                  <a:pt x="2075" y="1168"/>
                  <a:pt x="2059" y="1011"/>
                  <a:pt x="1955" y="924"/>
                </a:cubicBezTo>
                <a:close/>
                <a:moveTo>
                  <a:pt x="430" y="708"/>
                </a:moveTo>
                <a:cubicBezTo>
                  <a:pt x="430" y="384"/>
                  <a:pt x="694" y="120"/>
                  <a:pt x="1019" y="120"/>
                </a:cubicBezTo>
                <a:cubicBezTo>
                  <a:pt x="1344" y="120"/>
                  <a:pt x="1608" y="384"/>
                  <a:pt x="1608" y="708"/>
                </a:cubicBezTo>
                <a:cubicBezTo>
                  <a:pt x="1608" y="928"/>
                  <a:pt x="1486" y="1120"/>
                  <a:pt x="1307" y="1221"/>
                </a:cubicBezTo>
                <a:cubicBezTo>
                  <a:pt x="731" y="1221"/>
                  <a:pt x="731" y="1221"/>
                  <a:pt x="731" y="1221"/>
                </a:cubicBezTo>
                <a:cubicBezTo>
                  <a:pt x="551" y="1120"/>
                  <a:pt x="430" y="928"/>
                  <a:pt x="430" y="708"/>
                </a:cubicBezTo>
                <a:close/>
                <a:moveTo>
                  <a:pt x="308" y="1860"/>
                </a:moveTo>
                <a:cubicBezTo>
                  <a:pt x="120" y="1860"/>
                  <a:pt x="120" y="1860"/>
                  <a:pt x="120" y="1860"/>
                </a:cubicBezTo>
                <a:cubicBezTo>
                  <a:pt x="120" y="1341"/>
                  <a:pt x="120" y="1341"/>
                  <a:pt x="120" y="1341"/>
                </a:cubicBezTo>
                <a:cubicBezTo>
                  <a:pt x="308" y="1341"/>
                  <a:pt x="308" y="1341"/>
                  <a:pt x="308" y="1341"/>
                </a:cubicBezTo>
                <a:lnTo>
                  <a:pt x="308" y="1860"/>
                </a:lnTo>
                <a:close/>
                <a:moveTo>
                  <a:pt x="1896" y="1199"/>
                </a:moveTo>
                <a:cubicBezTo>
                  <a:pt x="1373" y="1860"/>
                  <a:pt x="1373" y="1860"/>
                  <a:pt x="1373" y="1860"/>
                </a:cubicBezTo>
                <a:cubicBezTo>
                  <a:pt x="427" y="1860"/>
                  <a:pt x="427" y="1860"/>
                  <a:pt x="427" y="1860"/>
                </a:cubicBezTo>
                <a:cubicBezTo>
                  <a:pt x="427" y="1341"/>
                  <a:pt x="427" y="1341"/>
                  <a:pt x="427" y="1341"/>
                </a:cubicBezTo>
                <a:cubicBezTo>
                  <a:pt x="1249" y="1341"/>
                  <a:pt x="1249" y="1341"/>
                  <a:pt x="1249" y="1341"/>
                </a:cubicBezTo>
                <a:cubicBezTo>
                  <a:pt x="1295" y="1341"/>
                  <a:pt x="1333" y="1379"/>
                  <a:pt x="1333" y="1425"/>
                </a:cubicBezTo>
                <a:cubicBezTo>
                  <a:pt x="1333" y="1471"/>
                  <a:pt x="1295" y="1508"/>
                  <a:pt x="1249" y="1508"/>
                </a:cubicBezTo>
                <a:cubicBezTo>
                  <a:pt x="875" y="1508"/>
                  <a:pt x="875" y="1508"/>
                  <a:pt x="875" y="1508"/>
                </a:cubicBezTo>
                <a:cubicBezTo>
                  <a:pt x="875" y="1628"/>
                  <a:pt x="875" y="1628"/>
                  <a:pt x="875" y="1628"/>
                </a:cubicBezTo>
                <a:cubicBezTo>
                  <a:pt x="1249" y="1628"/>
                  <a:pt x="1249" y="1628"/>
                  <a:pt x="1249" y="1628"/>
                </a:cubicBezTo>
                <a:cubicBezTo>
                  <a:pt x="1361" y="1628"/>
                  <a:pt x="1452" y="1537"/>
                  <a:pt x="1452" y="1425"/>
                </a:cubicBezTo>
                <a:cubicBezTo>
                  <a:pt x="1452" y="1391"/>
                  <a:pt x="1444" y="1359"/>
                  <a:pt x="1429" y="1330"/>
                </a:cubicBezTo>
                <a:cubicBezTo>
                  <a:pt x="1697" y="1029"/>
                  <a:pt x="1697" y="1029"/>
                  <a:pt x="1697" y="1029"/>
                </a:cubicBezTo>
                <a:cubicBezTo>
                  <a:pt x="1744" y="976"/>
                  <a:pt x="1823" y="970"/>
                  <a:pt x="1878" y="1016"/>
                </a:cubicBezTo>
                <a:cubicBezTo>
                  <a:pt x="1933" y="1061"/>
                  <a:pt x="1941" y="1143"/>
                  <a:pt x="1896" y="1199"/>
                </a:cubicBezTo>
                <a:close/>
                <a:moveTo>
                  <a:pt x="731" y="1118"/>
                </a:moveTo>
                <a:cubicBezTo>
                  <a:pt x="1019" y="1016"/>
                  <a:pt x="1019" y="1016"/>
                  <a:pt x="1019" y="1016"/>
                </a:cubicBezTo>
                <a:cubicBezTo>
                  <a:pt x="1307" y="1118"/>
                  <a:pt x="1307" y="1118"/>
                  <a:pt x="1307" y="1118"/>
                </a:cubicBezTo>
                <a:cubicBezTo>
                  <a:pt x="1299" y="813"/>
                  <a:pt x="1299" y="813"/>
                  <a:pt x="1299" y="813"/>
                </a:cubicBezTo>
                <a:cubicBezTo>
                  <a:pt x="1485" y="570"/>
                  <a:pt x="1485" y="570"/>
                  <a:pt x="1485" y="570"/>
                </a:cubicBezTo>
                <a:cubicBezTo>
                  <a:pt x="1192" y="483"/>
                  <a:pt x="1192" y="483"/>
                  <a:pt x="1192" y="483"/>
                </a:cubicBezTo>
                <a:cubicBezTo>
                  <a:pt x="1019" y="231"/>
                  <a:pt x="1019" y="231"/>
                  <a:pt x="1019" y="231"/>
                </a:cubicBezTo>
                <a:cubicBezTo>
                  <a:pt x="846" y="483"/>
                  <a:pt x="846" y="483"/>
                  <a:pt x="846" y="483"/>
                </a:cubicBezTo>
                <a:cubicBezTo>
                  <a:pt x="553" y="570"/>
                  <a:pt x="553" y="570"/>
                  <a:pt x="553" y="570"/>
                </a:cubicBezTo>
                <a:cubicBezTo>
                  <a:pt x="739" y="813"/>
                  <a:pt x="739" y="813"/>
                  <a:pt x="739" y="813"/>
                </a:cubicBezTo>
                <a:lnTo>
                  <a:pt x="731" y="1118"/>
                </a:lnTo>
                <a:close/>
                <a:moveTo>
                  <a:pt x="920" y="586"/>
                </a:moveTo>
                <a:cubicBezTo>
                  <a:pt x="1019" y="443"/>
                  <a:pt x="1019" y="443"/>
                  <a:pt x="1019" y="443"/>
                </a:cubicBezTo>
                <a:cubicBezTo>
                  <a:pt x="1117" y="586"/>
                  <a:pt x="1117" y="586"/>
                  <a:pt x="1117" y="586"/>
                </a:cubicBezTo>
                <a:cubicBezTo>
                  <a:pt x="1284" y="635"/>
                  <a:pt x="1284" y="635"/>
                  <a:pt x="1284" y="635"/>
                </a:cubicBezTo>
                <a:cubicBezTo>
                  <a:pt x="1178" y="773"/>
                  <a:pt x="1178" y="773"/>
                  <a:pt x="1178" y="773"/>
                </a:cubicBezTo>
                <a:cubicBezTo>
                  <a:pt x="1183" y="947"/>
                  <a:pt x="1183" y="947"/>
                  <a:pt x="1183" y="947"/>
                </a:cubicBezTo>
                <a:cubicBezTo>
                  <a:pt x="1019" y="889"/>
                  <a:pt x="1019" y="889"/>
                  <a:pt x="1019" y="889"/>
                </a:cubicBezTo>
                <a:cubicBezTo>
                  <a:pt x="855" y="947"/>
                  <a:pt x="855" y="947"/>
                  <a:pt x="855" y="947"/>
                </a:cubicBezTo>
                <a:cubicBezTo>
                  <a:pt x="859" y="773"/>
                  <a:pt x="859" y="773"/>
                  <a:pt x="859" y="773"/>
                </a:cubicBezTo>
                <a:cubicBezTo>
                  <a:pt x="754" y="635"/>
                  <a:pt x="754" y="635"/>
                  <a:pt x="754" y="635"/>
                </a:cubicBezTo>
                <a:lnTo>
                  <a:pt x="920" y="58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10765534" y="10217051"/>
            <a:ext cx="615507" cy="768864"/>
          </a:xfrm>
          <a:custGeom>
            <a:avLst/>
            <a:gdLst>
              <a:gd name="T0" fmla="*/ 1399 w 1639"/>
              <a:gd name="T1" fmla="*/ 649 h 2048"/>
              <a:gd name="T2" fmla="*/ 1621 w 1639"/>
              <a:gd name="T3" fmla="*/ 0 h 2048"/>
              <a:gd name="T4" fmla="*/ 819 w 1639"/>
              <a:gd name="T5" fmla="*/ 278 h 2048"/>
              <a:gd name="T6" fmla="*/ 18 w 1639"/>
              <a:gd name="T7" fmla="*/ 0 h 2048"/>
              <a:gd name="T8" fmla="*/ 240 w 1639"/>
              <a:gd name="T9" fmla="*/ 649 h 2048"/>
              <a:gd name="T10" fmla="*/ 0 w 1639"/>
              <a:gd name="T11" fmla="*/ 1228 h 2048"/>
              <a:gd name="T12" fmla="*/ 240 w 1639"/>
              <a:gd name="T13" fmla="*/ 1808 h 2048"/>
              <a:gd name="T14" fmla="*/ 540 w 1639"/>
              <a:gd name="T15" fmla="*/ 1904 h 2048"/>
              <a:gd name="T16" fmla="*/ 1099 w 1639"/>
              <a:gd name="T17" fmla="*/ 1904 h 2048"/>
              <a:gd name="T18" fmla="*/ 1495 w 1639"/>
              <a:gd name="T19" fmla="*/ 1508 h 2048"/>
              <a:gd name="T20" fmla="*/ 1495 w 1639"/>
              <a:gd name="T21" fmla="*/ 949 h 2048"/>
              <a:gd name="T22" fmla="*/ 1438 w 1639"/>
              <a:gd name="T23" fmla="*/ 120 h 2048"/>
              <a:gd name="T24" fmla="*/ 1099 w 1639"/>
              <a:gd name="T25" fmla="*/ 553 h 2048"/>
              <a:gd name="T26" fmla="*/ 1019 w 1639"/>
              <a:gd name="T27" fmla="*/ 120 h 2048"/>
              <a:gd name="T28" fmla="*/ 620 w 1639"/>
              <a:gd name="T29" fmla="*/ 120 h 2048"/>
              <a:gd name="T30" fmla="*/ 540 w 1639"/>
              <a:gd name="T31" fmla="*/ 553 h 2048"/>
              <a:gd name="T32" fmla="*/ 201 w 1639"/>
              <a:gd name="T33" fmla="*/ 120 h 2048"/>
              <a:gd name="T34" fmla="*/ 1355 w 1639"/>
              <a:gd name="T35" fmla="*/ 1450 h 2048"/>
              <a:gd name="T36" fmla="*/ 1314 w 1639"/>
              <a:gd name="T37" fmla="*/ 1723 h 2048"/>
              <a:gd name="T38" fmla="*/ 1041 w 1639"/>
              <a:gd name="T39" fmla="*/ 1764 h 2048"/>
              <a:gd name="T40" fmla="*/ 819 w 1639"/>
              <a:gd name="T41" fmla="*/ 1928 h 2048"/>
              <a:gd name="T42" fmla="*/ 598 w 1639"/>
              <a:gd name="T43" fmla="*/ 1764 h 2048"/>
              <a:gd name="T44" fmla="*/ 325 w 1639"/>
              <a:gd name="T45" fmla="*/ 1723 h 2048"/>
              <a:gd name="T46" fmla="*/ 284 w 1639"/>
              <a:gd name="T47" fmla="*/ 1450 h 2048"/>
              <a:gd name="T48" fmla="*/ 120 w 1639"/>
              <a:gd name="T49" fmla="*/ 1228 h 2048"/>
              <a:gd name="T50" fmla="*/ 284 w 1639"/>
              <a:gd name="T51" fmla="*/ 1007 h 2048"/>
              <a:gd name="T52" fmla="*/ 325 w 1639"/>
              <a:gd name="T53" fmla="*/ 734 h 2048"/>
              <a:gd name="T54" fmla="*/ 598 w 1639"/>
              <a:gd name="T55" fmla="*/ 693 h 2048"/>
              <a:gd name="T56" fmla="*/ 819 w 1639"/>
              <a:gd name="T57" fmla="*/ 529 h 2048"/>
              <a:gd name="T58" fmla="*/ 1041 w 1639"/>
              <a:gd name="T59" fmla="*/ 693 h 2048"/>
              <a:gd name="T60" fmla="*/ 1314 w 1639"/>
              <a:gd name="T61" fmla="*/ 734 h 2048"/>
              <a:gd name="T62" fmla="*/ 1355 w 1639"/>
              <a:gd name="T63" fmla="*/ 1007 h 2048"/>
              <a:gd name="T64" fmla="*/ 1519 w 1639"/>
              <a:gd name="T65" fmla="*/ 1228 h 2048"/>
              <a:gd name="T66" fmla="*/ 819 w 1639"/>
              <a:gd name="T67" fmla="*/ 732 h 2048"/>
              <a:gd name="T68" fmla="*/ 353 w 1639"/>
              <a:gd name="T69" fmla="*/ 1071 h 2048"/>
              <a:gd name="T70" fmla="*/ 531 w 1639"/>
              <a:gd name="T71" fmla="*/ 1620 h 2048"/>
              <a:gd name="T72" fmla="*/ 1108 w 1639"/>
              <a:gd name="T73" fmla="*/ 1620 h 2048"/>
              <a:gd name="T74" fmla="*/ 1286 w 1639"/>
              <a:gd name="T75" fmla="*/ 1071 h 2048"/>
              <a:gd name="T76" fmla="*/ 819 w 1639"/>
              <a:gd name="T77" fmla="*/ 732 h 2048"/>
              <a:gd name="T78" fmla="*/ 819 w 1639"/>
              <a:gd name="T79" fmla="*/ 1391 h 2048"/>
              <a:gd name="T80" fmla="*/ 660 w 1639"/>
              <a:gd name="T81" fmla="*/ 1274 h 2048"/>
              <a:gd name="T82" fmla="*/ 721 w 1639"/>
              <a:gd name="T83" fmla="*/ 1087 h 2048"/>
              <a:gd name="T84" fmla="*/ 918 w 1639"/>
              <a:gd name="T85" fmla="*/ 1087 h 2048"/>
              <a:gd name="T86" fmla="*/ 979 w 1639"/>
              <a:gd name="T87" fmla="*/ 127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39" h="2048">
                <a:moveTo>
                  <a:pt x="1495" y="949"/>
                </a:moveTo>
                <a:cubicBezTo>
                  <a:pt x="1513" y="840"/>
                  <a:pt x="1478" y="728"/>
                  <a:pt x="1399" y="649"/>
                </a:cubicBezTo>
                <a:cubicBezTo>
                  <a:pt x="1385" y="636"/>
                  <a:pt x="1371" y="624"/>
                  <a:pt x="1356" y="613"/>
                </a:cubicBezTo>
                <a:cubicBezTo>
                  <a:pt x="1621" y="0"/>
                  <a:pt x="1621" y="0"/>
                  <a:pt x="1621" y="0"/>
                </a:cubicBezTo>
                <a:cubicBezTo>
                  <a:pt x="940" y="0"/>
                  <a:pt x="940" y="0"/>
                  <a:pt x="940" y="0"/>
                </a:cubicBezTo>
                <a:cubicBezTo>
                  <a:pt x="819" y="278"/>
                  <a:pt x="819" y="278"/>
                  <a:pt x="819" y="278"/>
                </a:cubicBezTo>
                <a:cubicBezTo>
                  <a:pt x="699" y="0"/>
                  <a:pt x="699" y="0"/>
                  <a:pt x="699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283" y="613"/>
                  <a:pt x="283" y="613"/>
                  <a:pt x="283" y="613"/>
                </a:cubicBezTo>
                <a:cubicBezTo>
                  <a:pt x="268" y="624"/>
                  <a:pt x="254" y="636"/>
                  <a:pt x="240" y="649"/>
                </a:cubicBezTo>
                <a:cubicBezTo>
                  <a:pt x="161" y="728"/>
                  <a:pt x="126" y="840"/>
                  <a:pt x="144" y="949"/>
                </a:cubicBezTo>
                <a:cubicBezTo>
                  <a:pt x="54" y="1013"/>
                  <a:pt x="0" y="1116"/>
                  <a:pt x="0" y="1228"/>
                </a:cubicBezTo>
                <a:cubicBezTo>
                  <a:pt x="0" y="1341"/>
                  <a:pt x="54" y="1444"/>
                  <a:pt x="144" y="1508"/>
                </a:cubicBezTo>
                <a:cubicBezTo>
                  <a:pt x="126" y="1617"/>
                  <a:pt x="161" y="1729"/>
                  <a:pt x="240" y="1808"/>
                </a:cubicBezTo>
                <a:cubicBezTo>
                  <a:pt x="306" y="1874"/>
                  <a:pt x="394" y="1909"/>
                  <a:pt x="484" y="1909"/>
                </a:cubicBezTo>
                <a:cubicBezTo>
                  <a:pt x="502" y="1909"/>
                  <a:pt x="521" y="1907"/>
                  <a:pt x="540" y="1904"/>
                </a:cubicBezTo>
                <a:cubicBezTo>
                  <a:pt x="604" y="1994"/>
                  <a:pt x="707" y="2048"/>
                  <a:pt x="819" y="2048"/>
                </a:cubicBezTo>
                <a:cubicBezTo>
                  <a:pt x="932" y="2048"/>
                  <a:pt x="1035" y="1994"/>
                  <a:pt x="1099" y="1904"/>
                </a:cubicBezTo>
                <a:cubicBezTo>
                  <a:pt x="1208" y="1922"/>
                  <a:pt x="1320" y="1887"/>
                  <a:pt x="1399" y="1808"/>
                </a:cubicBezTo>
                <a:cubicBezTo>
                  <a:pt x="1478" y="1729"/>
                  <a:pt x="1513" y="1617"/>
                  <a:pt x="1495" y="1508"/>
                </a:cubicBezTo>
                <a:cubicBezTo>
                  <a:pt x="1585" y="1444"/>
                  <a:pt x="1639" y="1341"/>
                  <a:pt x="1639" y="1228"/>
                </a:cubicBezTo>
                <a:cubicBezTo>
                  <a:pt x="1639" y="1116"/>
                  <a:pt x="1585" y="1013"/>
                  <a:pt x="1495" y="949"/>
                </a:cubicBezTo>
                <a:close/>
                <a:moveTo>
                  <a:pt x="1019" y="120"/>
                </a:moveTo>
                <a:cubicBezTo>
                  <a:pt x="1438" y="120"/>
                  <a:pt x="1438" y="120"/>
                  <a:pt x="1438" y="120"/>
                </a:cubicBezTo>
                <a:cubicBezTo>
                  <a:pt x="1248" y="561"/>
                  <a:pt x="1248" y="561"/>
                  <a:pt x="1248" y="561"/>
                </a:cubicBezTo>
                <a:cubicBezTo>
                  <a:pt x="1200" y="547"/>
                  <a:pt x="1149" y="544"/>
                  <a:pt x="1099" y="553"/>
                </a:cubicBezTo>
                <a:cubicBezTo>
                  <a:pt x="1049" y="482"/>
                  <a:pt x="974" y="434"/>
                  <a:pt x="890" y="416"/>
                </a:cubicBezTo>
                <a:lnTo>
                  <a:pt x="1019" y="120"/>
                </a:lnTo>
                <a:close/>
                <a:moveTo>
                  <a:pt x="201" y="120"/>
                </a:moveTo>
                <a:cubicBezTo>
                  <a:pt x="620" y="120"/>
                  <a:pt x="620" y="120"/>
                  <a:pt x="620" y="120"/>
                </a:cubicBezTo>
                <a:cubicBezTo>
                  <a:pt x="749" y="416"/>
                  <a:pt x="749" y="416"/>
                  <a:pt x="749" y="416"/>
                </a:cubicBezTo>
                <a:cubicBezTo>
                  <a:pt x="665" y="434"/>
                  <a:pt x="590" y="482"/>
                  <a:pt x="540" y="553"/>
                </a:cubicBezTo>
                <a:cubicBezTo>
                  <a:pt x="490" y="544"/>
                  <a:pt x="439" y="547"/>
                  <a:pt x="391" y="561"/>
                </a:cubicBezTo>
                <a:lnTo>
                  <a:pt x="201" y="120"/>
                </a:lnTo>
                <a:close/>
                <a:moveTo>
                  <a:pt x="1399" y="1427"/>
                </a:moveTo>
                <a:cubicBezTo>
                  <a:pt x="1355" y="1450"/>
                  <a:pt x="1355" y="1450"/>
                  <a:pt x="1355" y="1450"/>
                </a:cubicBezTo>
                <a:cubicBezTo>
                  <a:pt x="1370" y="1498"/>
                  <a:pt x="1370" y="1498"/>
                  <a:pt x="1370" y="1498"/>
                </a:cubicBezTo>
                <a:cubicBezTo>
                  <a:pt x="1394" y="1578"/>
                  <a:pt x="1373" y="1664"/>
                  <a:pt x="1314" y="1723"/>
                </a:cubicBezTo>
                <a:cubicBezTo>
                  <a:pt x="1255" y="1782"/>
                  <a:pt x="1169" y="1803"/>
                  <a:pt x="1089" y="1779"/>
                </a:cubicBezTo>
                <a:cubicBezTo>
                  <a:pt x="1041" y="1764"/>
                  <a:pt x="1041" y="1764"/>
                  <a:pt x="1041" y="1764"/>
                </a:cubicBezTo>
                <a:cubicBezTo>
                  <a:pt x="1018" y="1808"/>
                  <a:pt x="1018" y="1808"/>
                  <a:pt x="1018" y="1808"/>
                </a:cubicBezTo>
                <a:cubicBezTo>
                  <a:pt x="979" y="1882"/>
                  <a:pt x="903" y="1928"/>
                  <a:pt x="819" y="1928"/>
                </a:cubicBezTo>
                <a:cubicBezTo>
                  <a:pt x="736" y="1928"/>
                  <a:pt x="660" y="1882"/>
                  <a:pt x="621" y="1808"/>
                </a:cubicBezTo>
                <a:cubicBezTo>
                  <a:pt x="598" y="1764"/>
                  <a:pt x="598" y="1764"/>
                  <a:pt x="598" y="1764"/>
                </a:cubicBezTo>
                <a:cubicBezTo>
                  <a:pt x="550" y="1779"/>
                  <a:pt x="550" y="1779"/>
                  <a:pt x="550" y="1779"/>
                </a:cubicBezTo>
                <a:cubicBezTo>
                  <a:pt x="470" y="1803"/>
                  <a:pt x="384" y="1782"/>
                  <a:pt x="325" y="1723"/>
                </a:cubicBezTo>
                <a:cubicBezTo>
                  <a:pt x="266" y="1664"/>
                  <a:pt x="245" y="1578"/>
                  <a:pt x="269" y="1498"/>
                </a:cubicBezTo>
                <a:cubicBezTo>
                  <a:pt x="284" y="1450"/>
                  <a:pt x="284" y="1450"/>
                  <a:pt x="284" y="1450"/>
                </a:cubicBezTo>
                <a:cubicBezTo>
                  <a:pt x="240" y="1427"/>
                  <a:pt x="240" y="1427"/>
                  <a:pt x="240" y="1427"/>
                </a:cubicBezTo>
                <a:cubicBezTo>
                  <a:pt x="166" y="1388"/>
                  <a:pt x="120" y="1312"/>
                  <a:pt x="120" y="1228"/>
                </a:cubicBezTo>
                <a:cubicBezTo>
                  <a:pt x="120" y="1145"/>
                  <a:pt x="166" y="1069"/>
                  <a:pt x="240" y="1030"/>
                </a:cubicBezTo>
                <a:cubicBezTo>
                  <a:pt x="284" y="1007"/>
                  <a:pt x="284" y="1007"/>
                  <a:pt x="284" y="1007"/>
                </a:cubicBezTo>
                <a:cubicBezTo>
                  <a:pt x="269" y="959"/>
                  <a:pt x="269" y="959"/>
                  <a:pt x="269" y="959"/>
                </a:cubicBezTo>
                <a:cubicBezTo>
                  <a:pt x="245" y="879"/>
                  <a:pt x="266" y="793"/>
                  <a:pt x="325" y="734"/>
                </a:cubicBezTo>
                <a:cubicBezTo>
                  <a:pt x="384" y="675"/>
                  <a:pt x="470" y="654"/>
                  <a:pt x="550" y="678"/>
                </a:cubicBezTo>
                <a:cubicBezTo>
                  <a:pt x="598" y="693"/>
                  <a:pt x="598" y="693"/>
                  <a:pt x="598" y="693"/>
                </a:cubicBezTo>
                <a:cubicBezTo>
                  <a:pt x="621" y="649"/>
                  <a:pt x="621" y="649"/>
                  <a:pt x="621" y="649"/>
                </a:cubicBezTo>
                <a:cubicBezTo>
                  <a:pt x="660" y="575"/>
                  <a:pt x="736" y="529"/>
                  <a:pt x="819" y="529"/>
                </a:cubicBezTo>
                <a:cubicBezTo>
                  <a:pt x="903" y="529"/>
                  <a:pt x="979" y="575"/>
                  <a:pt x="1018" y="649"/>
                </a:cubicBezTo>
                <a:cubicBezTo>
                  <a:pt x="1041" y="693"/>
                  <a:pt x="1041" y="693"/>
                  <a:pt x="1041" y="693"/>
                </a:cubicBezTo>
                <a:cubicBezTo>
                  <a:pt x="1089" y="678"/>
                  <a:pt x="1089" y="678"/>
                  <a:pt x="1089" y="678"/>
                </a:cubicBezTo>
                <a:cubicBezTo>
                  <a:pt x="1169" y="654"/>
                  <a:pt x="1255" y="675"/>
                  <a:pt x="1314" y="734"/>
                </a:cubicBezTo>
                <a:cubicBezTo>
                  <a:pt x="1373" y="793"/>
                  <a:pt x="1394" y="879"/>
                  <a:pt x="1370" y="959"/>
                </a:cubicBezTo>
                <a:cubicBezTo>
                  <a:pt x="1355" y="1007"/>
                  <a:pt x="1355" y="1007"/>
                  <a:pt x="1355" y="1007"/>
                </a:cubicBezTo>
                <a:cubicBezTo>
                  <a:pt x="1399" y="1030"/>
                  <a:pt x="1399" y="1030"/>
                  <a:pt x="1399" y="1030"/>
                </a:cubicBezTo>
                <a:cubicBezTo>
                  <a:pt x="1473" y="1069"/>
                  <a:pt x="1519" y="1145"/>
                  <a:pt x="1519" y="1228"/>
                </a:cubicBezTo>
                <a:cubicBezTo>
                  <a:pt x="1519" y="1312"/>
                  <a:pt x="1473" y="1388"/>
                  <a:pt x="1399" y="1427"/>
                </a:cubicBezTo>
                <a:close/>
                <a:moveTo>
                  <a:pt x="819" y="732"/>
                </a:moveTo>
                <a:cubicBezTo>
                  <a:pt x="646" y="984"/>
                  <a:pt x="646" y="984"/>
                  <a:pt x="646" y="984"/>
                </a:cubicBezTo>
                <a:cubicBezTo>
                  <a:pt x="353" y="1071"/>
                  <a:pt x="353" y="1071"/>
                  <a:pt x="353" y="1071"/>
                </a:cubicBezTo>
                <a:cubicBezTo>
                  <a:pt x="539" y="1314"/>
                  <a:pt x="539" y="1314"/>
                  <a:pt x="539" y="1314"/>
                </a:cubicBezTo>
                <a:cubicBezTo>
                  <a:pt x="531" y="1620"/>
                  <a:pt x="531" y="1620"/>
                  <a:pt x="531" y="1620"/>
                </a:cubicBezTo>
                <a:cubicBezTo>
                  <a:pt x="819" y="1518"/>
                  <a:pt x="819" y="1518"/>
                  <a:pt x="819" y="1518"/>
                </a:cubicBezTo>
                <a:cubicBezTo>
                  <a:pt x="1108" y="1620"/>
                  <a:pt x="1108" y="1620"/>
                  <a:pt x="1108" y="1620"/>
                </a:cubicBezTo>
                <a:cubicBezTo>
                  <a:pt x="1100" y="1314"/>
                  <a:pt x="1100" y="1314"/>
                  <a:pt x="1100" y="1314"/>
                </a:cubicBezTo>
                <a:cubicBezTo>
                  <a:pt x="1286" y="1071"/>
                  <a:pt x="1286" y="1071"/>
                  <a:pt x="1286" y="1071"/>
                </a:cubicBezTo>
                <a:cubicBezTo>
                  <a:pt x="993" y="984"/>
                  <a:pt x="993" y="984"/>
                  <a:pt x="993" y="984"/>
                </a:cubicBezTo>
                <a:lnTo>
                  <a:pt x="819" y="732"/>
                </a:lnTo>
                <a:close/>
                <a:moveTo>
                  <a:pt x="984" y="1449"/>
                </a:moveTo>
                <a:cubicBezTo>
                  <a:pt x="819" y="1391"/>
                  <a:pt x="819" y="1391"/>
                  <a:pt x="819" y="1391"/>
                </a:cubicBezTo>
                <a:cubicBezTo>
                  <a:pt x="655" y="1449"/>
                  <a:pt x="655" y="1449"/>
                  <a:pt x="655" y="1449"/>
                </a:cubicBezTo>
                <a:cubicBezTo>
                  <a:pt x="660" y="1274"/>
                  <a:pt x="660" y="1274"/>
                  <a:pt x="660" y="1274"/>
                </a:cubicBezTo>
                <a:cubicBezTo>
                  <a:pt x="554" y="1136"/>
                  <a:pt x="554" y="1136"/>
                  <a:pt x="554" y="1136"/>
                </a:cubicBezTo>
                <a:cubicBezTo>
                  <a:pt x="721" y="1087"/>
                  <a:pt x="721" y="1087"/>
                  <a:pt x="721" y="1087"/>
                </a:cubicBezTo>
                <a:cubicBezTo>
                  <a:pt x="819" y="943"/>
                  <a:pt x="819" y="943"/>
                  <a:pt x="819" y="943"/>
                </a:cubicBezTo>
                <a:cubicBezTo>
                  <a:pt x="918" y="1087"/>
                  <a:pt x="918" y="1087"/>
                  <a:pt x="918" y="1087"/>
                </a:cubicBezTo>
                <a:cubicBezTo>
                  <a:pt x="1085" y="1136"/>
                  <a:pt x="1085" y="1136"/>
                  <a:pt x="1085" y="1136"/>
                </a:cubicBezTo>
                <a:cubicBezTo>
                  <a:pt x="979" y="1274"/>
                  <a:pt x="979" y="1274"/>
                  <a:pt x="979" y="1274"/>
                </a:cubicBezTo>
                <a:lnTo>
                  <a:pt x="984" y="14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3061529" y="4601827"/>
            <a:ext cx="532850" cy="768864"/>
          </a:xfrm>
          <a:custGeom>
            <a:avLst/>
            <a:gdLst>
              <a:gd name="T0" fmla="*/ 479 w 1419"/>
              <a:gd name="T1" fmla="*/ 2048 h 2048"/>
              <a:gd name="T2" fmla="*/ 940 w 1419"/>
              <a:gd name="T3" fmla="*/ 2048 h 2048"/>
              <a:gd name="T4" fmla="*/ 940 w 1419"/>
              <a:gd name="T5" fmla="*/ 1381 h 2048"/>
              <a:gd name="T6" fmla="*/ 1419 w 1419"/>
              <a:gd name="T7" fmla="*/ 710 h 2048"/>
              <a:gd name="T8" fmla="*/ 710 w 1419"/>
              <a:gd name="T9" fmla="*/ 0 h 2048"/>
              <a:gd name="T10" fmla="*/ 0 w 1419"/>
              <a:gd name="T11" fmla="*/ 710 h 2048"/>
              <a:gd name="T12" fmla="*/ 479 w 1419"/>
              <a:gd name="T13" fmla="*/ 1381 h 2048"/>
              <a:gd name="T14" fmla="*/ 479 w 1419"/>
              <a:gd name="T15" fmla="*/ 2048 h 2048"/>
              <a:gd name="T16" fmla="*/ 820 w 1419"/>
              <a:gd name="T17" fmla="*/ 1928 h 2048"/>
              <a:gd name="T18" fmla="*/ 599 w 1419"/>
              <a:gd name="T19" fmla="*/ 1928 h 2048"/>
              <a:gd name="T20" fmla="*/ 599 w 1419"/>
              <a:gd name="T21" fmla="*/ 1681 h 2048"/>
              <a:gd name="T22" fmla="*/ 820 w 1419"/>
              <a:gd name="T23" fmla="*/ 1681 h 2048"/>
              <a:gd name="T24" fmla="*/ 820 w 1419"/>
              <a:gd name="T25" fmla="*/ 1928 h 2048"/>
              <a:gd name="T26" fmla="*/ 820 w 1419"/>
              <a:gd name="T27" fmla="*/ 1561 h 2048"/>
              <a:gd name="T28" fmla="*/ 599 w 1419"/>
              <a:gd name="T29" fmla="*/ 1561 h 2048"/>
              <a:gd name="T30" fmla="*/ 599 w 1419"/>
              <a:gd name="T31" fmla="*/ 1411 h 2048"/>
              <a:gd name="T32" fmla="*/ 710 w 1419"/>
              <a:gd name="T33" fmla="*/ 1419 h 2048"/>
              <a:gd name="T34" fmla="*/ 820 w 1419"/>
              <a:gd name="T35" fmla="*/ 1411 h 2048"/>
              <a:gd name="T36" fmla="*/ 820 w 1419"/>
              <a:gd name="T37" fmla="*/ 1561 h 2048"/>
              <a:gd name="T38" fmla="*/ 120 w 1419"/>
              <a:gd name="T39" fmla="*/ 710 h 2048"/>
              <a:gd name="T40" fmla="*/ 710 w 1419"/>
              <a:gd name="T41" fmla="*/ 120 h 2048"/>
              <a:gd name="T42" fmla="*/ 1299 w 1419"/>
              <a:gd name="T43" fmla="*/ 710 h 2048"/>
              <a:gd name="T44" fmla="*/ 710 w 1419"/>
              <a:gd name="T45" fmla="*/ 1299 h 2048"/>
              <a:gd name="T46" fmla="*/ 120 w 1419"/>
              <a:gd name="T47" fmla="*/ 710 h 2048"/>
              <a:gd name="T48" fmla="*/ 710 w 1419"/>
              <a:gd name="T49" fmla="*/ 1018 h 2048"/>
              <a:gd name="T50" fmla="*/ 998 w 1419"/>
              <a:gd name="T51" fmla="*/ 1120 h 2048"/>
              <a:gd name="T52" fmla="*/ 990 w 1419"/>
              <a:gd name="T53" fmla="*/ 814 h 2048"/>
              <a:gd name="T54" fmla="*/ 1177 w 1419"/>
              <a:gd name="T55" fmla="*/ 571 h 2048"/>
              <a:gd name="T56" fmla="*/ 883 w 1419"/>
              <a:gd name="T57" fmla="*/ 484 h 2048"/>
              <a:gd name="T58" fmla="*/ 710 w 1419"/>
              <a:gd name="T59" fmla="*/ 232 h 2048"/>
              <a:gd name="T60" fmla="*/ 536 w 1419"/>
              <a:gd name="T61" fmla="*/ 484 h 2048"/>
              <a:gd name="T62" fmla="*/ 243 w 1419"/>
              <a:gd name="T63" fmla="*/ 571 h 2048"/>
              <a:gd name="T64" fmla="*/ 429 w 1419"/>
              <a:gd name="T65" fmla="*/ 814 h 2048"/>
              <a:gd name="T66" fmla="*/ 421 w 1419"/>
              <a:gd name="T67" fmla="*/ 1120 h 2048"/>
              <a:gd name="T68" fmla="*/ 710 w 1419"/>
              <a:gd name="T69" fmla="*/ 1018 h 2048"/>
              <a:gd name="T70" fmla="*/ 611 w 1419"/>
              <a:gd name="T71" fmla="*/ 587 h 2048"/>
              <a:gd name="T72" fmla="*/ 710 w 1419"/>
              <a:gd name="T73" fmla="*/ 444 h 2048"/>
              <a:gd name="T74" fmla="*/ 808 w 1419"/>
              <a:gd name="T75" fmla="*/ 587 h 2048"/>
              <a:gd name="T76" fmla="*/ 975 w 1419"/>
              <a:gd name="T77" fmla="*/ 637 h 2048"/>
              <a:gd name="T78" fmla="*/ 869 w 1419"/>
              <a:gd name="T79" fmla="*/ 775 h 2048"/>
              <a:gd name="T80" fmla="*/ 874 w 1419"/>
              <a:gd name="T81" fmla="*/ 949 h 2048"/>
              <a:gd name="T82" fmla="*/ 710 w 1419"/>
              <a:gd name="T83" fmla="*/ 891 h 2048"/>
              <a:gd name="T84" fmla="*/ 545 w 1419"/>
              <a:gd name="T85" fmla="*/ 949 h 2048"/>
              <a:gd name="T86" fmla="*/ 550 w 1419"/>
              <a:gd name="T87" fmla="*/ 775 h 2048"/>
              <a:gd name="T88" fmla="*/ 444 w 1419"/>
              <a:gd name="T89" fmla="*/ 637 h 2048"/>
              <a:gd name="T90" fmla="*/ 611 w 1419"/>
              <a:gd name="T91" fmla="*/ 587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19" h="2048">
                <a:moveTo>
                  <a:pt x="479" y="2048"/>
                </a:moveTo>
                <a:cubicBezTo>
                  <a:pt x="940" y="2048"/>
                  <a:pt x="940" y="2048"/>
                  <a:pt x="940" y="2048"/>
                </a:cubicBezTo>
                <a:cubicBezTo>
                  <a:pt x="940" y="1381"/>
                  <a:pt x="940" y="1381"/>
                  <a:pt x="940" y="1381"/>
                </a:cubicBezTo>
                <a:cubicBezTo>
                  <a:pt x="1219" y="1285"/>
                  <a:pt x="1419" y="1020"/>
                  <a:pt x="1419" y="710"/>
                </a:cubicBezTo>
                <a:cubicBezTo>
                  <a:pt x="1419" y="318"/>
                  <a:pt x="1101" y="0"/>
                  <a:pt x="710" y="0"/>
                </a:cubicBezTo>
                <a:cubicBezTo>
                  <a:pt x="318" y="0"/>
                  <a:pt x="0" y="318"/>
                  <a:pt x="0" y="710"/>
                </a:cubicBezTo>
                <a:cubicBezTo>
                  <a:pt x="0" y="1020"/>
                  <a:pt x="200" y="1285"/>
                  <a:pt x="479" y="1381"/>
                </a:cubicBezTo>
                <a:lnTo>
                  <a:pt x="479" y="2048"/>
                </a:lnTo>
                <a:close/>
                <a:moveTo>
                  <a:pt x="820" y="1928"/>
                </a:moveTo>
                <a:cubicBezTo>
                  <a:pt x="599" y="1928"/>
                  <a:pt x="599" y="1928"/>
                  <a:pt x="599" y="1928"/>
                </a:cubicBezTo>
                <a:cubicBezTo>
                  <a:pt x="599" y="1681"/>
                  <a:pt x="599" y="1681"/>
                  <a:pt x="599" y="1681"/>
                </a:cubicBezTo>
                <a:cubicBezTo>
                  <a:pt x="820" y="1681"/>
                  <a:pt x="820" y="1681"/>
                  <a:pt x="820" y="1681"/>
                </a:cubicBezTo>
                <a:lnTo>
                  <a:pt x="820" y="1928"/>
                </a:lnTo>
                <a:close/>
                <a:moveTo>
                  <a:pt x="820" y="1561"/>
                </a:moveTo>
                <a:cubicBezTo>
                  <a:pt x="599" y="1561"/>
                  <a:pt x="599" y="1561"/>
                  <a:pt x="599" y="1561"/>
                </a:cubicBezTo>
                <a:cubicBezTo>
                  <a:pt x="599" y="1411"/>
                  <a:pt x="599" y="1411"/>
                  <a:pt x="599" y="1411"/>
                </a:cubicBezTo>
                <a:cubicBezTo>
                  <a:pt x="635" y="1416"/>
                  <a:pt x="672" y="1419"/>
                  <a:pt x="710" y="1419"/>
                </a:cubicBezTo>
                <a:cubicBezTo>
                  <a:pt x="747" y="1419"/>
                  <a:pt x="784" y="1416"/>
                  <a:pt x="820" y="1411"/>
                </a:cubicBezTo>
                <a:lnTo>
                  <a:pt x="820" y="1561"/>
                </a:lnTo>
                <a:close/>
                <a:moveTo>
                  <a:pt x="120" y="710"/>
                </a:moveTo>
                <a:cubicBezTo>
                  <a:pt x="120" y="384"/>
                  <a:pt x="384" y="120"/>
                  <a:pt x="710" y="120"/>
                </a:cubicBezTo>
                <a:cubicBezTo>
                  <a:pt x="1035" y="120"/>
                  <a:pt x="1299" y="384"/>
                  <a:pt x="1299" y="710"/>
                </a:cubicBezTo>
                <a:cubicBezTo>
                  <a:pt x="1299" y="1035"/>
                  <a:pt x="1035" y="1299"/>
                  <a:pt x="710" y="1299"/>
                </a:cubicBezTo>
                <a:cubicBezTo>
                  <a:pt x="384" y="1299"/>
                  <a:pt x="120" y="1035"/>
                  <a:pt x="120" y="710"/>
                </a:cubicBezTo>
                <a:close/>
                <a:moveTo>
                  <a:pt x="710" y="1018"/>
                </a:moveTo>
                <a:cubicBezTo>
                  <a:pt x="998" y="1120"/>
                  <a:pt x="998" y="1120"/>
                  <a:pt x="998" y="1120"/>
                </a:cubicBezTo>
                <a:cubicBezTo>
                  <a:pt x="990" y="814"/>
                  <a:pt x="990" y="814"/>
                  <a:pt x="990" y="814"/>
                </a:cubicBezTo>
                <a:cubicBezTo>
                  <a:pt x="1177" y="571"/>
                  <a:pt x="1177" y="571"/>
                  <a:pt x="1177" y="571"/>
                </a:cubicBezTo>
                <a:cubicBezTo>
                  <a:pt x="883" y="484"/>
                  <a:pt x="883" y="484"/>
                  <a:pt x="883" y="484"/>
                </a:cubicBezTo>
                <a:cubicBezTo>
                  <a:pt x="710" y="232"/>
                  <a:pt x="710" y="232"/>
                  <a:pt x="710" y="232"/>
                </a:cubicBezTo>
                <a:cubicBezTo>
                  <a:pt x="536" y="484"/>
                  <a:pt x="536" y="484"/>
                  <a:pt x="536" y="484"/>
                </a:cubicBezTo>
                <a:cubicBezTo>
                  <a:pt x="243" y="571"/>
                  <a:pt x="243" y="571"/>
                  <a:pt x="243" y="571"/>
                </a:cubicBezTo>
                <a:cubicBezTo>
                  <a:pt x="429" y="814"/>
                  <a:pt x="429" y="814"/>
                  <a:pt x="429" y="814"/>
                </a:cubicBezTo>
                <a:cubicBezTo>
                  <a:pt x="421" y="1120"/>
                  <a:pt x="421" y="1120"/>
                  <a:pt x="421" y="1120"/>
                </a:cubicBezTo>
                <a:lnTo>
                  <a:pt x="710" y="1018"/>
                </a:lnTo>
                <a:close/>
                <a:moveTo>
                  <a:pt x="611" y="587"/>
                </a:moveTo>
                <a:cubicBezTo>
                  <a:pt x="710" y="444"/>
                  <a:pt x="710" y="444"/>
                  <a:pt x="710" y="444"/>
                </a:cubicBezTo>
                <a:cubicBezTo>
                  <a:pt x="808" y="587"/>
                  <a:pt x="808" y="587"/>
                  <a:pt x="808" y="587"/>
                </a:cubicBezTo>
                <a:cubicBezTo>
                  <a:pt x="975" y="637"/>
                  <a:pt x="975" y="637"/>
                  <a:pt x="975" y="637"/>
                </a:cubicBezTo>
                <a:cubicBezTo>
                  <a:pt x="869" y="775"/>
                  <a:pt x="869" y="775"/>
                  <a:pt x="869" y="775"/>
                </a:cubicBezTo>
                <a:cubicBezTo>
                  <a:pt x="874" y="949"/>
                  <a:pt x="874" y="949"/>
                  <a:pt x="874" y="949"/>
                </a:cubicBezTo>
                <a:cubicBezTo>
                  <a:pt x="710" y="891"/>
                  <a:pt x="710" y="891"/>
                  <a:pt x="710" y="891"/>
                </a:cubicBezTo>
                <a:cubicBezTo>
                  <a:pt x="545" y="949"/>
                  <a:pt x="545" y="949"/>
                  <a:pt x="545" y="949"/>
                </a:cubicBezTo>
                <a:cubicBezTo>
                  <a:pt x="550" y="775"/>
                  <a:pt x="550" y="775"/>
                  <a:pt x="550" y="775"/>
                </a:cubicBezTo>
                <a:cubicBezTo>
                  <a:pt x="444" y="637"/>
                  <a:pt x="444" y="637"/>
                  <a:pt x="444" y="637"/>
                </a:cubicBezTo>
                <a:lnTo>
                  <a:pt x="611" y="5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13033197" y="6474348"/>
            <a:ext cx="589515" cy="767304"/>
          </a:xfrm>
          <a:custGeom>
            <a:avLst/>
            <a:gdLst>
              <a:gd name="T0" fmla="*/ 1317 w 1569"/>
              <a:gd name="T1" fmla="*/ 2044 h 2044"/>
              <a:gd name="T2" fmla="*/ 1569 w 1569"/>
              <a:gd name="T3" fmla="*/ 1875 h 2044"/>
              <a:gd name="T4" fmla="*/ 0 w 1569"/>
              <a:gd name="T5" fmla="*/ 0 h 2044"/>
              <a:gd name="T6" fmla="*/ 767 w 1569"/>
              <a:gd name="T7" fmla="*/ 1875 h 2044"/>
              <a:gd name="T8" fmla="*/ 1042 w 1569"/>
              <a:gd name="T9" fmla="*/ 1902 h 2044"/>
              <a:gd name="T10" fmla="*/ 1042 w 1569"/>
              <a:gd name="T11" fmla="*/ 1768 h 2044"/>
              <a:gd name="T12" fmla="*/ 887 w 1569"/>
              <a:gd name="T13" fmla="*/ 1631 h 2044"/>
              <a:gd name="T14" fmla="*/ 1197 w 1569"/>
              <a:gd name="T15" fmla="*/ 1631 h 2044"/>
              <a:gd name="T16" fmla="*/ 887 w 1569"/>
              <a:gd name="T17" fmla="*/ 1404 h 2044"/>
              <a:gd name="T18" fmla="*/ 1197 w 1569"/>
              <a:gd name="T19" fmla="*/ 1404 h 2044"/>
              <a:gd name="T20" fmla="*/ 887 w 1569"/>
              <a:gd name="T21" fmla="*/ 1404 h 2044"/>
              <a:gd name="T22" fmla="*/ 120 w 1569"/>
              <a:gd name="T23" fmla="*/ 120 h 2044"/>
              <a:gd name="T24" fmla="*/ 1449 w 1569"/>
              <a:gd name="T25" fmla="*/ 1755 h 2044"/>
              <a:gd name="T26" fmla="*/ 1317 w 1569"/>
              <a:gd name="T27" fmla="*/ 1403 h 2044"/>
              <a:gd name="T28" fmla="*/ 1042 w 1569"/>
              <a:gd name="T29" fmla="*/ 1130 h 2044"/>
              <a:gd name="T30" fmla="*/ 767 w 1569"/>
              <a:gd name="T31" fmla="*/ 1403 h 2044"/>
              <a:gd name="T32" fmla="*/ 120 w 1569"/>
              <a:gd name="T33" fmla="*/ 1755 h 2044"/>
              <a:gd name="T34" fmla="*/ 315 w 1569"/>
              <a:gd name="T35" fmla="*/ 443 h 2044"/>
              <a:gd name="T36" fmla="*/ 1253 w 1569"/>
              <a:gd name="T37" fmla="*/ 323 h 2044"/>
              <a:gd name="T38" fmla="*/ 827 w 1569"/>
              <a:gd name="T39" fmla="*/ 664 h 2044"/>
              <a:gd name="T40" fmla="*/ 1253 w 1569"/>
              <a:gd name="T41" fmla="*/ 784 h 2044"/>
              <a:gd name="T42" fmla="*/ 827 w 1569"/>
              <a:gd name="T43" fmla="*/ 664 h 2044"/>
              <a:gd name="T44" fmla="*/ 578 w 1569"/>
              <a:gd name="T45" fmla="*/ 1432 h 2044"/>
              <a:gd name="T46" fmla="*/ 407 w 1569"/>
              <a:gd name="T47" fmla="*/ 1551 h 2044"/>
              <a:gd name="T48" fmla="*/ 827 w 1569"/>
              <a:gd name="T49" fmla="*/ 878 h 2044"/>
              <a:gd name="T50" fmla="*/ 1253 w 1569"/>
              <a:gd name="T51" fmla="*/ 997 h 2044"/>
              <a:gd name="T52" fmla="*/ 827 w 1569"/>
              <a:gd name="T53" fmla="*/ 878 h 2044"/>
              <a:gd name="T54" fmla="*/ 546 w 1569"/>
              <a:gd name="T55" fmla="*/ 1163 h 2044"/>
              <a:gd name="T56" fmla="*/ 454 w 1569"/>
              <a:gd name="T57" fmla="*/ 1236 h 2044"/>
              <a:gd name="T58" fmla="*/ 286 w 1569"/>
              <a:gd name="T59" fmla="*/ 1120 h 2044"/>
              <a:gd name="T60" fmla="*/ 487 w 1569"/>
              <a:gd name="T61" fmla="*/ 1050 h 2044"/>
              <a:gd name="T62" fmla="*/ 293 w 1569"/>
              <a:gd name="T63" fmla="*/ 843 h 2044"/>
              <a:gd name="T64" fmla="*/ 454 w 1569"/>
              <a:gd name="T65" fmla="*/ 620 h 2044"/>
              <a:gd name="T66" fmla="*/ 546 w 1569"/>
              <a:gd name="T67" fmla="*/ 690 h 2044"/>
              <a:gd name="T68" fmla="*/ 633 w 1569"/>
              <a:gd name="T69" fmla="*/ 840 h 2044"/>
              <a:gd name="T70" fmla="*/ 445 w 1569"/>
              <a:gd name="T71" fmla="*/ 835 h 20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69" h="2044">
                <a:moveTo>
                  <a:pt x="1042" y="1902"/>
                </a:moveTo>
                <a:cubicBezTo>
                  <a:pt x="1317" y="2044"/>
                  <a:pt x="1317" y="2044"/>
                  <a:pt x="1317" y="2044"/>
                </a:cubicBezTo>
                <a:cubicBezTo>
                  <a:pt x="1317" y="1875"/>
                  <a:pt x="1317" y="1875"/>
                  <a:pt x="1317" y="1875"/>
                </a:cubicBezTo>
                <a:cubicBezTo>
                  <a:pt x="1569" y="1875"/>
                  <a:pt x="1569" y="1875"/>
                  <a:pt x="1569" y="1875"/>
                </a:cubicBezTo>
                <a:cubicBezTo>
                  <a:pt x="1569" y="0"/>
                  <a:pt x="1569" y="0"/>
                  <a:pt x="1569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875"/>
                  <a:pt x="0" y="1875"/>
                  <a:pt x="0" y="1875"/>
                </a:cubicBezTo>
                <a:cubicBezTo>
                  <a:pt x="767" y="1875"/>
                  <a:pt x="767" y="1875"/>
                  <a:pt x="767" y="1875"/>
                </a:cubicBezTo>
                <a:cubicBezTo>
                  <a:pt x="767" y="2044"/>
                  <a:pt x="767" y="2044"/>
                  <a:pt x="767" y="2044"/>
                </a:cubicBezTo>
                <a:lnTo>
                  <a:pt x="1042" y="1902"/>
                </a:lnTo>
                <a:close/>
                <a:moveTo>
                  <a:pt x="1197" y="1847"/>
                </a:moveTo>
                <a:cubicBezTo>
                  <a:pt x="1042" y="1768"/>
                  <a:pt x="1042" y="1768"/>
                  <a:pt x="1042" y="1768"/>
                </a:cubicBezTo>
                <a:cubicBezTo>
                  <a:pt x="887" y="1847"/>
                  <a:pt x="887" y="1847"/>
                  <a:pt x="887" y="1847"/>
                </a:cubicBezTo>
                <a:cubicBezTo>
                  <a:pt x="887" y="1631"/>
                  <a:pt x="887" y="1631"/>
                  <a:pt x="887" y="1631"/>
                </a:cubicBezTo>
                <a:cubicBezTo>
                  <a:pt x="931" y="1661"/>
                  <a:pt x="984" y="1679"/>
                  <a:pt x="1042" y="1679"/>
                </a:cubicBezTo>
                <a:cubicBezTo>
                  <a:pt x="1099" y="1679"/>
                  <a:pt x="1153" y="1661"/>
                  <a:pt x="1197" y="1631"/>
                </a:cubicBezTo>
                <a:lnTo>
                  <a:pt x="1197" y="1847"/>
                </a:lnTo>
                <a:close/>
                <a:moveTo>
                  <a:pt x="887" y="1404"/>
                </a:moveTo>
                <a:cubicBezTo>
                  <a:pt x="887" y="1319"/>
                  <a:pt x="956" y="1249"/>
                  <a:pt x="1042" y="1249"/>
                </a:cubicBezTo>
                <a:cubicBezTo>
                  <a:pt x="1127" y="1249"/>
                  <a:pt x="1197" y="1319"/>
                  <a:pt x="1197" y="1404"/>
                </a:cubicBezTo>
                <a:cubicBezTo>
                  <a:pt x="1197" y="1490"/>
                  <a:pt x="1127" y="1559"/>
                  <a:pt x="1042" y="1559"/>
                </a:cubicBezTo>
                <a:cubicBezTo>
                  <a:pt x="956" y="1559"/>
                  <a:pt x="887" y="1490"/>
                  <a:pt x="887" y="1404"/>
                </a:cubicBezTo>
                <a:close/>
                <a:moveTo>
                  <a:pt x="120" y="1755"/>
                </a:moveTo>
                <a:cubicBezTo>
                  <a:pt x="120" y="120"/>
                  <a:pt x="120" y="120"/>
                  <a:pt x="120" y="120"/>
                </a:cubicBezTo>
                <a:cubicBezTo>
                  <a:pt x="1449" y="120"/>
                  <a:pt x="1449" y="120"/>
                  <a:pt x="1449" y="120"/>
                </a:cubicBezTo>
                <a:cubicBezTo>
                  <a:pt x="1449" y="1755"/>
                  <a:pt x="1449" y="1755"/>
                  <a:pt x="1449" y="1755"/>
                </a:cubicBezTo>
                <a:cubicBezTo>
                  <a:pt x="1317" y="1755"/>
                  <a:pt x="1317" y="1755"/>
                  <a:pt x="1317" y="1755"/>
                </a:cubicBezTo>
                <a:cubicBezTo>
                  <a:pt x="1317" y="1403"/>
                  <a:pt x="1317" y="1403"/>
                  <a:pt x="1317" y="1403"/>
                </a:cubicBezTo>
                <a:cubicBezTo>
                  <a:pt x="1317" y="1402"/>
                  <a:pt x="1317" y="1400"/>
                  <a:pt x="1317" y="1398"/>
                </a:cubicBezTo>
                <a:cubicBezTo>
                  <a:pt x="1313" y="1250"/>
                  <a:pt x="1191" y="1130"/>
                  <a:pt x="1042" y="1130"/>
                </a:cubicBezTo>
                <a:cubicBezTo>
                  <a:pt x="892" y="1130"/>
                  <a:pt x="770" y="1250"/>
                  <a:pt x="767" y="1398"/>
                </a:cubicBezTo>
                <a:cubicBezTo>
                  <a:pt x="767" y="1400"/>
                  <a:pt x="767" y="1402"/>
                  <a:pt x="767" y="1403"/>
                </a:cubicBezTo>
                <a:cubicBezTo>
                  <a:pt x="767" y="1755"/>
                  <a:pt x="767" y="1755"/>
                  <a:pt x="767" y="1755"/>
                </a:cubicBezTo>
                <a:lnTo>
                  <a:pt x="120" y="1755"/>
                </a:lnTo>
                <a:close/>
                <a:moveTo>
                  <a:pt x="1253" y="443"/>
                </a:moveTo>
                <a:cubicBezTo>
                  <a:pt x="315" y="443"/>
                  <a:pt x="315" y="443"/>
                  <a:pt x="315" y="443"/>
                </a:cubicBezTo>
                <a:cubicBezTo>
                  <a:pt x="315" y="323"/>
                  <a:pt x="315" y="323"/>
                  <a:pt x="315" y="323"/>
                </a:cubicBezTo>
                <a:cubicBezTo>
                  <a:pt x="1253" y="323"/>
                  <a:pt x="1253" y="323"/>
                  <a:pt x="1253" y="323"/>
                </a:cubicBezTo>
                <a:lnTo>
                  <a:pt x="1253" y="443"/>
                </a:lnTo>
                <a:close/>
                <a:moveTo>
                  <a:pt x="827" y="664"/>
                </a:moveTo>
                <a:cubicBezTo>
                  <a:pt x="1253" y="664"/>
                  <a:pt x="1253" y="664"/>
                  <a:pt x="1253" y="664"/>
                </a:cubicBezTo>
                <a:cubicBezTo>
                  <a:pt x="1253" y="784"/>
                  <a:pt x="1253" y="784"/>
                  <a:pt x="1253" y="784"/>
                </a:cubicBezTo>
                <a:cubicBezTo>
                  <a:pt x="827" y="784"/>
                  <a:pt x="827" y="784"/>
                  <a:pt x="827" y="784"/>
                </a:cubicBezTo>
                <a:lnTo>
                  <a:pt x="827" y="664"/>
                </a:lnTo>
                <a:close/>
                <a:moveTo>
                  <a:pt x="407" y="1432"/>
                </a:moveTo>
                <a:cubicBezTo>
                  <a:pt x="578" y="1432"/>
                  <a:pt x="578" y="1432"/>
                  <a:pt x="578" y="1432"/>
                </a:cubicBezTo>
                <a:cubicBezTo>
                  <a:pt x="578" y="1551"/>
                  <a:pt x="578" y="1551"/>
                  <a:pt x="578" y="1551"/>
                </a:cubicBezTo>
                <a:cubicBezTo>
                  <a:pt x="407" y="1551"/>
                  <a:pt x="407" y="1551"/>
                  <a:pt x="407" y="1551"/>
                </a:cubicBezTo>
                <a:lnTo>
                  <a:pt x="407" y="1432"/>
                </a:lnTo>
                <a:close/>
                <a:moveTo>
                  <a:pt x="827" y="878"/>
                </a:moveTo>
                <a:cubicBezTo>
                  <a:pt x="1253" y="878"/>
                  <a:pt x="1253" y="878"/>
                  <a:pt x="1253" y="878"/>
                </a:cubicBezTo>
                <a:cubicBezTo>
                  <a:pt x="1253" y="997"/>
                  <a:pt x="1253" y="997"/>
                  <a:pt x="1253" y="997"/>
                </a:cubicBezTo>
                <a:cubicBezTo>
                  <a:pt x="827" y="997"/>
                  <a:pt x="827" y="997"/>
                  <a:pt x="827" y="997"/>
                </a:cubicBezTo>
                <a:lnTo>
                  <a:pt x="827" y="878"/>
                </a:lnTo>
                <a:close/>
                <a:moveTo>
                  <a:pt x="699" y="1013"/>
                </a:moveTo>
                <a:cubicBezTo>
                  <a:pt x="699" y="1084"/>
                  <a:pt x="648" y="1145"/>
                  <a:pt x="546" y="1163"/>
                </a:cubicBezTo>
                <a:cubicBezTo>
                  <a:pt x="546" y="1236"/>
                  <a:pt x="546" y="1236"/>
                  <a:pt x="546" y="1236"/>
                </a:cubicBezTo>
                <a:cubicBezTo>
                  <a:pt x="454" y="1236"/>
                  <a:pt x="454" y="1236"/>
                  <a:pt x="454" y="1236"/>
                </a:cubicBezTo>
                <a:cubicBezTo>
                  <a:pt x="454" y="1166"/>
                  <a:pt x="454" y="1166"/>
                  <a:pt x="454" y="1166"/>
                </a:cubicBezTo>
                <a:cubicBezTo>
                  <a:pt x="388" y="1162"/>
                  <a:pt x="325" y="1145"/>
                  <a:pt x="286" y="1120"/>
                </a:cubicBezTo>
                <a:cubicBezTo>
                  <a:pt x="335" y="1008"/>
                  <a:pt x="335" y="1008"/>
                  <a:pt x="335" y="1008"/>
                </a:cubicBezTo>
                <a:cubicBezTo>
                  <a:pt x="379" y="1033"/>
                  <a:pt x="436" y="1050"/>
                  <a:pt x="487" y="1050"/>
                </a:cubicBezTo>
                <a:cubicBezTo>
                  <a:pt x="531" y="1050"/>
                  <a:pt x="546" y="1040"/>
                  <a:pt x="546" y="1025"/>
                </a:cubicBezTo>
                <a:cubicBezTo>
                  <a:pt x="546" y="967"/>
                  <a:pt x="293" y="1014"/>
                  <a:pt x="293" y="843"/>
                </a:cubicBezTo>
                <a:cubicBezTo>
                  <a:pt x="293" y="769"/>
                  <a:pt x="346" y="706"/>
                  <a:pt x="454" y="691"/>
                </a:cubicBezTo>
                <a:cubicBezTo>
                  <a:pt x="454" y="620"/>
                  <a:pt x="454" y="620"/>
                  <a:pt x="454" y="620"/>
                </a:cubicBezTo>
                <a:cubicBezTo>
                  <a:pt x="546" y="620"/>
                  <a:pt x="546" y="620"/>
                  <a:pt x="546" y="620"/>
                </a:cubicBezTo>
                <a:cubicBezTo>
                  <a:pt x="546" y="690"/>
                  <a:pt x="546" y="690"/>
                  <a:pt x="546" y="690"/>
                </a:cubicBezTo>
                <a:cubicBezTo>
                  <a:pt x="595" y="695"/>
                  <a:pt x="642" y="707"/>
                  <a:pt x="679" y="728"/>
                </a:cubicBezTo>
                <a:cubicBezTo>
                  <a:pt x="633" y="840"/>
                  <a:pt x="633" y="840"/>
                  <a:pt x="633" y="840"/>
                </a:cubicBezTo>
                <a:cubicBezTo>
                  <a:pt x="588" y="817"/>
                  <a:pt x="545" y="806"/>
                  <a:pt x="505" y="806"/>
                </a:cubicBezTo>
                <a:cubicBezTo>
                  <a:pt x="460" y="806"/>
                  <a:pt x="445" y="819"/>
                  <a:pt x="445" y="835"/>
                </a:cubicBezTo>
                <a:cubicBezTo>
                  <a:pt x="445" y="890"/>
                  <a:pt x="699" y="844"/>
                  <a:pt x="699" y="1013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3017082" y="8345309"/>
            <a:ext cx="621745" cy="768864"/>
          </a:xfrm>
          <a:custGeom>
            <a:avLst/>
            <a:gdLst>
              <a:gd name="T0" fmla="*/ 954 w 1196"/>
              <a:gd name="T1" fmla="*/ 0 h 1479"/>
              <a:gd name="T2" fmla="*/ 0 w 1196"/>
              <a:gd name="T3" fmla="*/ 1479 h 1479"/>
              <a:gd name="T4" fmla="*/ 1196 w 1196"/>
              <a:gd name="T5" fmla="*/ 241 h 1479"/>
              <a:gd name="T6" fmla="*/ 86 w 1196"/>
              <a:gd name="T7" fmla="*/ 1393 h 1479"/>
              <a:gd name="T8" fmla="*/ 845 w 1196"/>
              <a:gd name="T9" fmla="*/ 87 h 1479"/>
              <a:gd name="T10" fmla="*/ 1109 w 1196"/>
              <a:gd name="T11" fmla="*/ 352 h 1479"/>
              <a:gd name="T12" fmla="*/ 931 w 1196"/>
              <a:gd name="T13" fmla="*/ 265 h 1479"/>
              <a:gd name="T14" fmla="*/ 1109 w 1196"/>
              <a:gd name="T15" fmla="*/ 265 h 1479"/>
              <a:gd name="T16" fmla="*/ 814 w 1196"/>
              <a:gd name="T17" fmla="*/ 512 h 1479"/>
              <a:gd name="T18" fmla="*/ 980 w 1196"/>
              <a:gd name="T19" fmla="*/ 598 h 1479"/>
              <a:gd name="T20" fmla="*/ 814 w 1196"/>
              <a:gd name="T21" fmla="*/ 512 h 1479"/>
              <a:gd name="T22" fmla="*/ 214 w 1196"/>
              <a:gd name="T23" fmla="*/ 600 h 1479"/>
              <a:gd name="T24" fmla="*/ 321 w 1196"/>
              <a:gd name="T25" fmla="*/ 555 h 1479"/>
              <a:gd name="T26" fmla="*/ 438 w 1196"/>
              <a:gd name="T27" fmla="*/ 600 h 1479"/>
              <a:gd name="T28" fmla="*/ 415 w 1196"/>
              <a:gd name="T29" fmla="*/ 340 h 1479"/>
              <a:gd name="T30" fmla="*/ 346 w 1196"/>
              <a:gd name="T31" fmla="*/ 491 h 1479"/>
              <a:gd name="T32" fmla="*/ 396 w 1196"/>
              <a:gd name="T33" fmla="*/ 491 h 1479"/>
              <a:gd name="T34" fmla="*/ 593 w 1196"/>
              <a:gd name="T35" fmla="*/ 501 h 1479"/>
              <a:gd name="T36" fmla="*/ 531 w 1196"/>
              <a:gd name="T37" fmla="*/ 438 h 1479"/>
              <a:gd name="T38" fmla="*/ 593 w 1196"/>
              <a:gd name="T39" fmla="*/ 379 h 1479"/>
              <a:gd name="T40" fmla="*/ 660 w 1196"/>
              <a:gd name="T41" fmla="*/ 438 h 1479"/>
              <a:gd name="T42" fmla="*/ 721 w 1196"/>
              <a:gd name="T43" fmla="*/ 501 h 1479"/>
              <a:gd name="T44" fmla="*/ 660 w 1196"/>
              <a:gd name="T45" fmla="*/ 561 h 1479"/>
              <a:gd name="T46" fmla="*/ 593 w 1196"/>
              <a:gd name="T47" fmla="*/ 501 h 1479"/>
              <a:gd name="T48" fmla="*/ 980 w 1196"/>
              <a:gd name="T49" fmla="*/ 842 h 1479"/>
              <a:gd name="T50" fmla="*/ 580 w 1196"/>
              <a:gd name="T51" fmla="*/ 928 h 1479"/>
              <a:gd name="T52" fmla="*/ 425 w 1196"/>
              <a:gd name="T53" fmla="*/ 762 h 1479"/>
              <a:gd name="T54" fmla="*/ 328 w 1196"/>
              <a:gd name="T55" fmla="*/ 985 h 1479"/>
              <a:gd name="T56" fmla="*/ 278 w 1196"/>
              <a:gd name="T57" fmla="*/ 826 h 1479"/>
              <a:gd name="T58" fmla="*/ 425 w 1196"/>
              <a:gd name="T59" fmla="*/ 762 h 1479"/>
              <a:gd name="T60" fmla="*/ 980 w 1196"/>
              <a:gd name="T61" fmla="*/ 1088 h 1479"/>
              <a:gd name="T62" fmla="*/ 580 w 1196"/>
              <a:gd name="T63" fmla="*/ 1174 h 1479"/>
              <a:gd name="T64" fmla="*/ 425 w 1196"/>
              <a:gd name="T65" fmla="*/ 1008 h 1479"/>
              <a:gd name="T66" fmla="*/ 328 w 1196"/>
              <a:gd name="T67" fmla="*/ 1231 h 1479"/>
              <a:gd name="T68" fmla="*/ 278 w 1196"/>
              <a:gd name="T69" fmla="*/ 1073 h 1479"/>
              <a:gd name="T70" fmla="*/ 425 w 1196"/>
              <a:gd name="T71" fmla="*/ 1008 h 14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96" h="1479">
                <a:moveTo>
                  <a:pt x="1196" y="241"/>
                </a:moveTo>
                <a:lnTo>
                  <a:pt x="954" y="0"/>
                </a:lnTo>
                <a:lnTo>
                  <a:pt x="0" y="0"/>
                </a:lnTo>
                <a:lnTo>
                  <a:pt x="0" y="1479"/>
                </a:lnTo>
                <a:lnTo>
                  <a:pt x="1196" y="1479"/>
                </a:lnTo>
                <a:lnTo>
                  <a:pt x="1196" y="241"/>
                </a:lnTo>
                <a:close/>
                <a:moveTo>
                  <a:pt x="1109" y="1393"/>
                </a:moveTo>
                <a:lnTo>
                  <a:pt x="86" y="1393"/>
                </a:lnTo>
                <a:lnTo>
                  <a:pt x="86" y="87"/>
                </a:lnTo>
                <a:lnTo>
                  <a:pt x="845" y="87"/>
                </a:lnTo>
                <a:lnTo>
                  <a:pt x="845" y="352"/>
                </a:lnTo>
                <a:lnTo>
                  <a:pt x="1109" y="352"/>
                </a:lnTo>
                <a:lnTo>
                  <a:pt x="1109" y="1393"/>
                </a:lnTo>
                <a:close/>
                <a:moveTo>
                  <a:pt x="931" y="265"/>
                </a:moveTo>
                <a:lnTo>
                  <a:pt x="931" y="87"/>
                </a:lnTo>
                <a:lnTo>
                  <a:pt x="1109" y="265"/>
                </a:lnTo>
                <a:lnTo>
                  <a:pt x="931" y="265"/>
                </a:lnTo>
                <a:close/>
                <a:moveTo>
                  <a:pt x="814" y="512"/>
                </a:moveTo>
                <a:lnTo>
                  <a:pt x="980" y="512"/>
                </a:lnTo>
                <a:lnTo>
                  <a:pt x="980" y="598"/>
                </a:lnTo>
                <a:lnTo>
                  <a:pt x="814" y="598"/>
                </a:lnTo>
                <a:lnTo>
                  <a:pt x="814" y="512"/>
                </a:lnTo>
                <a:close/>
                <a:moveTo>
                  <a:pt x="328" y="340"/>
                </a:moveTo>
                <a:lnTo>
                  <a:pt x="214" y="600"/>
                </a:lnTo>
                <a:lnTo>
                  <a:pt x="304" y="600"/>
                </a:lnTo>
                <a:lnTo>
                  <a:pt x="321" y="555"/>
                </a:lnTo>
                <a:lnTo>
                  <a:pt x="420" y="555"/>
                </a:lnTo>
                <a:lnTo>
                  <a:pt x="438" y="600"/>
                </a:lnTo>
                <a:lnTo>
                  <a:pt x="529" y="600"/>
                </a:lnTo>
                <a:lnTo>
                  <a:pt x="415" y="340"/>
                </a:lnTo>
                <a:lnTo>
                  <a:pt x="328" y="340"/>
                </a:lnTo>
                <a:close/>
                <a:moveTo>
                  <a:pt x="346" y="491"/>
                </a:moveTo>
                <a:lnTo>
                  <a:pt x="371" y="426"/>
                </a:lnTo>
                <a:lnTo>
                  <a:pt x="396" y="491"/>
                </a:lnTo>
                <a:lnTo>
                  <a:pt x="346" y="491"/>
                </a:lnTo>
                <a:close/>
                <a:moveTo>
                  <a:pt x="593" y="501"/>
                </a:moveTo>
                <a:lnTo>
                  <a:pt x="531" y="501"/>
                </a:lnTo>
                <a:lnTo>
                  <a:pt x="531" y="438"/>
                </a:lnTo>
                <a:lnTo>
                  <a:pt x="593" y="438"/>
                </a:lnTo>
                <a:lnTo>
                  <a:pt x="593" y="379"/>
                </a:lnTo>
                <a:lnTo>
                  <a:pt x="660" y="379"/>
                </a:lnTo>
                <a:lnTo>
                  <a:pt x="660" y="438"/>
                </a:lnTo>
                <a:lnTo>
                  <a:pt x="721" y="438"/>
                </a:lnTo>
                <a:lnTo>
                  <a:pt x="721" y="501"/>
                </a:lnTo>
                <a:lnTo>
                  <a:pt x="660" y="501"/>
                </a:lnTo>
                <a:lnTo>
                  <a:pt x="660" y="561"/>
                </a:lnTo>
                <a:lnTo>
                  <a:pt x="593" y="561"/>
                </a:lnTo>
                <a:lnTo>
                  <a:pt x="593" y="501"/>
                </a:lnTo>
                <a:close/>
                <a:moveTo>
                  <a:pt x="580" y="842"/>
                </a:moveTo>
                <a:lnTo>
                  <a:pt x="980" y="842"/>
                </a:lnTo>
                <a:lnTo>
                  <a:pt x="980" y="928"/>
                </a:lnTo>
                <a:lnTo>
                  <a:pt x="580" y="928"/>
                </a:lnTo>
                <a:lnTo>
                  <a:pt x="580" y="842"/>
                </a:lnTo>
                <a:close/>
                <a:moveTo>
                  <a:pt x="425" y="762"/>
                </a:moveTo>
                <a:lnTo>
                  <a:pt x="487" y="823"/>
                </a:lnTo>
                <a:lnTo>
                  <a:pt x="328" y="985"/>
                </a:lnTo>
                <a:lnTo>
                  <a:pt x="221" y="891"/>
                </a:lnTo>
                <a:lnTo>
                  <a:pt x="278" y="826"/>
                </a:lnTo>
                <a:lnTo>
                  <a:pt x="324" y="865"/>
                </a:lnTo>
                <a:lnTo>
                  <a:pt x="425" y="762"/>
                </a:lnTo>
                <a:close/>
                <a:moveTo>
                  <a:pt x="580" y="1088"/>
                </a:moveTo>
                <a:lnTo>
                  <a:pt x="980" y="1088"/>
                </a:lnTo>
                <a:lnTo>
                  <a:pt x="980" y="1174"/>
                </a:lnTo>
                <a:lnTo>
                  <a:pt x="580" y="1174"/>
                </a:lnTo>
                <a:lnTo>
                  <a:pt x="580" y="1088"/>
                </a:lnTo>
                <a:close/>
                <a:moveTo>
                  <a:pt x="425" y="1008"/>
                </a:moveTo>
                <a:lnTo>
                  <a:pt x="487" y="1069"/>
                </a:lnTo>
                <a:lnTo>
                  <a:pt x="328" y="1231"/>
                </a:lnTo>
                <a:lnTo>
                  <a:pt x="221" y="1138"/>
                </a:lnTo>
                <a:lnTo>
                  <a:pt x="278" y="1073"/>
                </a:lnTo>
                <a:lnTo>
                  <a:pt x="324" y="1112"/>
                </a:lnTo>
                <a:lnTo>
                  <a:pt x="425" y="100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12990569" y="2730085"/>
            <a:ext cx="674771" cy="768865"/>
          </a:xfrm>
          <a:custGeom>
            <a:avLst/>
            <a:gdLst>
              <a:gd name="T0" fmla="*/ 1675 w 1798"/>
              <a:gd name="T1" fmla="*/ 1271 h 2048"/>
              <a:gd name="T2" fmla="*/ 1474 w 1798"/>
              <a:gd name="T3" fmla="*/ 750 h 2048"/>
              <a:gd name="T4" fmla="*/ 1798 w 1798"/>
              <a:gd name="T5" fmla="*/ 0 h 2048"/>
              <a:gd name="T6" fmla="*/ 996 w 1798"/>
              <a:gd name="T7" fmla="*/ 0 h 2048"/>
              <a:gd name="T8" fmla="*/ 899 w 1798"/>
              <a:gd name="T9" fmla="*/ 226 h 2048"/>
              <a:gd name="T10" fmla="*/ 801 w 1798"/>
              <a:gd name="T11" fmla="*/ 0 h 2048"/>
              <a:gd name="T12" fmla="*/ 0 w 1798"/>
              <a:gd name="T13" fmla="*/ 0 h 2048"/>
              <a:gd name="T14" fmla="*/ 324 w 1798"/>
              <a:gd name="T15" fmla="*/ 750 h 2048"/>
              <a:gd name="T16" fmla="*/ 122 w 1798"/>
              <a:gd name="T17" fmla="*/ 1271 h 2048"/>
              <a:gd name="T18" fmla="*/ 899 w 1798"/>
              <a:gd name="T19" fmla="*/ 2048 h 2048"/>
              <a:gd name="T20" fmla="*/ 1675 w 1798"/>
              <a:gd name="T21" fmla="*/ 1271 h 2048"/>
              <a:gd name="T22" fmla="*/ 1075 w 1798"/>
              <a:gd name="T23" fmla="*/ 120 h 2048"/>
              <a:gd name="T24" fmla="*/ 1615 w 1798"/>
              <a:gd name="T25" fmla="*/ 120 h 2048"/>
              <a:gd name="T26" fmla="*/ 1381 w 1798"/>
              <a:gd name="T27" fmla="*/ 663 h 2048"/>
              <a:gd name="T28" fmla="*/ 1019 w 1798"/>
              <a:gd name="T29" fmla="*/ 504 h 2048"/>
              <a:gd name="T30" fmla="*/ 964 w 1798"/>
              <a:gd name="T31" fmla="*/ 377 h 2048"/>
              <a:gd name="T32" fmla="*/ 1075 w 1798"/>
              <a:gd name="T33" fmla="*/ 120 h 2048"/>
              <a:gd name="T34" fmla="*/ 182 w 1798"/>
              <a:gd name="T35" fmla="*/ 120 h 2048"/>
              <a:gd name="T36" fmla="*/ 722 w 1798"/>
              <a:gd name="T37" fmla="*/ 120 h 2048"/>
              <a:gd name="T38" fmla="*/ 884 w 1798"/>
              <a:gd name="T39" fmla="*/ 495 h 2048"/>
              <a:gd name="T40" fmla="*/ 417 w 1798"/>
              <a:gd name="T41" fmla="*/ 663 h 2048"/>
              <a:gd name="T42" fmla="*/ 182 w 1798"/>
              <a:gd name="T43" fmla="*/ 120 h 2048"/>
              <a:gd name="T44" fmla="*/ 242 w 1798"/>
              <a:gd name="T45" fmla="*/ 1271 h 2048"/>
              <a:gd name="T46" fmla="*/ 899 w 1798"/>
              <a:gd name="T47" fmla="*/ 615 h 2048"/>
              <a:gd name="T48" fmla="*/ 1555 w 1798"/>
              <a:gd name="T49" fmla="*/ 1271 h 2048"/>
              <a:gd name="T50" fmla="*/ 899 w 1798"/>
              <a:gd name="T51" fmla="*/ 1928 h 2048"/>
              <a:gd name="T52" fmla="*/ 242 w 1798"/>
              <a:gd name="T53" fmla="*/ 1271 h 2048"/>
              <a:gd name="T54" fmla="*/ 860 w 1798"/>
              <a:gd name="T55" fmla="*/ 1580 h 2048"/>
              <a:gd name="T56" fmla="*/ 860 w 1798"/>
              <a:gd name="T57" fmla="*/ 1510 h 2048"/>
              <a:gd name="T58" fmla="*/ 692 w 1798"/>
              <a:gd name="T59" fmla="*/ 1464 h 2048"/>
              <a:gd name="T60" fmla="*/ 741 w 1798"/>
              <a:gd name="T61" fmla="*/ 1352 h 2048"/>
              <a:gd name="T62" fmla="*/ 893 w 1798"/>
              <a:gd name="T63" fmla="*/ 1393 h 2048"/>
              <a:gd name="T64" fmla="*/ 953 w 1798"/>
              <a:gd name="T65" fmla="*/ 1369 h 2048"/>
              <a:gd name="T66" fmla="*/ 699 w 1798"/>
              <a:gd name="T67" fmla="*/ 1186 h 2048"/>
              <a:gd name="T68" fmla="*/ 860 w 1798"/>
              <a:gd name="T69" fmla="*/ 1035 h 2048"/>
              <a:gd name="T70" fmla="*/ 860 w 1798"/>
              <a:gd name="T71" fmla="*/ 963 h 2048"/>
              <a:gd name="T72" fmla="*/ 953 w 1798"/>
              <a:gd name="T73" fmla="*/ 963 h 2048"/>
              <a:gd name="T74" fmla="*/ 953 w 1798"/>
              <a:gd name="T75" fmla="*/ 1033 h 2048"/>
              <a:gd name="T76" fmla="*/ 1086 w 1798"/>
              <a:gd name="T77" fmla="*/ 1071 h 2048"/>
              <a:gd name="T78" fmla="*/ 1039 w 1798"/>
              <a:gd name="T79" fmla="*/ 1184 h 2048"/>
              <a:gd name="T80" fmla="*/ 911 w 1798"/>
              <a:gd name="T81" fmla="*/ 1149 h 2048"/>
              <a:gd name="T82" fmla="*/ 852 w 1798"/>
              <a:gd name="T83" fmla="*/ 1178 h 2048"/>
              <a:gd name="T84" fmla="*/ 1106 w 1798"/>
              <a:gd name="T85" fmla="*/ 1357 h 2048"/>
              <a:gd name="T86" fmla="*/ 953 w 1798"/>
              <a:gd name="T87" fmla="*/ 1507 h 2048"/>
              <a:gd name="T88" fmla="*/ 953 w 1798"/>
              <a:gd name="T89" fmla="*/ 1580 h 2048"/>
              <a:gd name="T90" fmla="*/ 860 w 1798"/>
              <a:gd name="T91" fmla="*/ 1580 h 2048"/>
              <a:gd name="T92" fmla="*/ 580 w 1798"/>
              <a:gd name="T93" fmla="*/ 1029 h 2048"/>
              <a:gd name="T94" fmla="*/ 498 w 1798"/>
              <a:gd name="T95" fmla="*/ 1271 h 2048"/>
              <a:gd name="T96" fmla="*/ 580 w 1798"/>
              <a:gd name="T97" fmla="*/ 1514 h 2048"/>
              <a:gd name="T98" fmla="*/ 484 w 1798"/>
              <a:gd name="T99" fmla="*/ 1587 h 2048"/>
              <a:gd name="T100" fmla="*/ 378 w 1798"/>
              <a:gd name="T101" fmla="*/ 1271 h 2048"/>
              <a:gd name="T102" fmla="*/ 484 w 1798"/>
              <a:gd name="T103" fmla="*/ 956 h 2048"/>
              <a:gd name="T104" fmla="*/ 580 w 1798"/>
              <a:gd name="T105" fmla="*/ 1029 h 2048"/>
              <a:gd name="T106" fmla="*/ 1218 w 1798"/>
              <a:gd name="T107" fmla="*/ 1514 h 2048"/>
              <a:gd name="T108" fmla="*/ 1299 w 1798"/>
              <a:gd name="T109" fmla="*/ 1271 h 2048"/>
              <a:gd name="T110" fmla="*/ 1218 w 1798"/>
              <a:gd name="T111" fmla="*/ 1029 h 2048"/>
              <a:gd name="T112" fmla="*/ 1313 w 1798"/>
              <a:gd name="T113" fmla="*/ 956 h 2048"/>
              <a:gd name="T114" fmla="*/ 1419 w 1798"/>
              <a:gd name="T115" fmla="*/ 1271 h 2048"/>
              <a:gd name="T116" fmla="*/ 1313 w 1798"/>
              <a:gd name="T117" fmla="*/ 1587 h 2048"/>
              <a:gd name="T118" fmla="*/ 1218 w 1798"/>
              <a:gd name="T119" fmla="*/ 151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98" h="2048">
                <a:moveTo>
                  <a:pt x="1675" y="1271"/>
                </a:moveTo>
                <a:cubicBezTo>
                  <a:pt x="1675" y="1071"/>
                  <a:pt x="1599" y="888"/>
                  <a:pt x="1474" y="750"/>
                </a:cubicBezTo>
                <a:cubicBezTo>
                  <a:pt x="1798" y="0"/>
                  <a:pt x="1798" y="0"/>
                  <a:pt x="1798" y="0"/>
                </a:cubicBezTo>
                <a:cubicBezTo>
                  <a:pt x="996" y="0"/>
                  <a:pt x="996" y="0"/>
                  <a:pt x="996" y="0"/>
                </a:cubicBezTo>
                <a:cubicBezTo>
                  <a:pt x="899" y="226"/>
                  <a:pt x="899" y="226"/>
                  <a:pt x="899" y="226"/>
                </a:cubicBezTo>
                <a:cubicBezTo>
                  <a:pt x="801" y="0"/>
                  <a:pt x="801" y="0"/>
                  <a:pt x="801" y="0"/>
                </a:cubicBezTo>
                <a:cubicBezTo>
                  <a:pt x="0" y="0"/>
                  <a:pt x="0" y="0"/>
                  <a:pt x="0" y="0"/>
                </a:cubicBezTo>
                <a:cubicBezTo>
                  <a:pt x="324" y="750"/>
                  <a:pt x="324" y="750"/>
                  <a:pt x="324" y="750"/>
                </a:cubicBezTo>
                <a:cubicBezTo>
                  <a:pt x="198" y="888"/>
                  <a:pt x="122" y="1071"/>
                  <a:pt x="122" y="1271"/>
                </a:cubicBezTo>
                <a:cubicBezTo>
                  <a:pt x="122" y="1700"/>
                  <a:pt x="470" y="2048"/>
                  <a:pt x="899" y="2048"/>
                </a:cubicBezTo>
                <a:cubicBezTo>
                  <a:pt x="1327" y="2048"/>
                  <a:pt x="1675" y="1700"/>
                  <a:pt x="1675" y="1271"/>
                </a:cubicBezTo>
                <a:close/>
                <a:moveTo>
                  <a:pt x="1075" y="120"/>
                </a:moveTo>
                <a:cubicBezTo>
                  <a:pt x="1615" y="120"/>
                  <a:pt x="1615" y="120"/>
                  <a:pt x="1615" y="120"/>
                </a:cubicBezTo>
                <a:cubicBezTo>
                  <a:pt x="1381" y="663"/>
                  <a:pt x="1381" y="663"/>
                  <a:pt x="1381" y="663"/>
                </a:cubicBezTo>
                <a:cubicBezTo>
                  <a:pt x="1278" y="581"/>
                  <a:pt x="1154" y="525"/>
                  <a:pt x="1019" y="504"/>
                </a:cubicBezTo>
                <a:cubicBezTo>
                  <a:pt x="964" y="377"/>
                  <a:pt x="964" y="377"/>
                  <a:pt x="964" y="377"/>
                </a:cubicBezTo>
                <a:lnTo>
                  <a:pt x="1075" y="120"/>
                </a:lnTo>
                <a:close/>
                <a:moveTo>
                  <a:pt x="182" y="120"/>
                </a:moveTo>
                <a:cubicBezTo>
                  <a:pt x="722" y="120"/>
                  <a:pt x="722" y="120"/>
                  <a:pt x="722" y="120"/>
                </a:cubicBezTo>
                <a:cubicBezTo>
                  <a:pt x="884" y="495"/>
                  <a:pt x="884" y="495"/>
                  <a:pt x="884" y="495"/>
                </a:cubicBezTo>
                <a:cubicBezTo>
                  <a:pt x="708" y="498"/>
                  <a:pt x="546" y="560"/>
                  <a:pt x="417" y="663"/>
                </a:cubicBezTo>
                <a:lnTo>
                  <a:pt x="182" y="120"/>
                </a:lnTo>
                <a:close/>
                <a:moveTo>
                  <a:pt x="242" y="1271"/>
                </a:moveTo>
                <a:cubicBezTo>
                  <a:pt x="242" y="909"/>
                  <a:pt x="537" y="615"/>
                  <a:pt x="899" y="615"/>
                </a:cubicBezTo>
                <a:cubicBezTo>
                  <a:pt x="1261" y="615"/>
                  <a:pt x="1555" y="909"/>
                  <a:pt x="1555" y="1271"/>
                </a:cubicBezTo>
                <a:cubicBezTo>
                  <a:pt x="1555" y="1634"/>
                  <a:pt x="1261" y="1928"/>
                  <a:pt x="899" y="1928"/>
                </a:cubicBezTo>
                <a:cubicBezTo>
                  <a:pt x="537" y="1928"/>
                  <a:pt x="242" y="1634"/>
                  <a:pt x="242" y="1271"/>
                </a:cubicBezTo>
                <a:close/>
                <a:moveTo>
                  <a:pt x="860" y="1580"/>
                </a:moveTo>
                <a:cubicBezTo>
                  <a:pt x="860" y="1510"/>
                  <a:pt x="860" y="1510"/>
                  <a:pt x="860" y="1510"/>
                </a:cubicBezTo>
                <a:cubicBezTo>
                  <a:pt x="795" y="1506"/>
                  <a:pt x="731" y="1489"/>
                  <a:pt x="692" y="1464"/>
                </a:cubicBezTo>
                <a:cubicBezTo>
                  <a:pt x="741" y="1352"/>
                  <a:pt x="741" y="1352"/>
                  <a:pt x="741" y="1352"/>
                </a:cubicBezTo>
                <a:cubicBezTo>
                  <a:pt x="785" y="1377"/>
                  <a:pt x="843" y="1393"/>
                  <a:pt x="893" y="1393"/>
                </a:cubicBezTo>
                <a:cubicBezTo>
                  <a:pt x="937" y="1393"/>
                  <a:pt x="953" y="1384"/>
                  <a:pt x="953" y="1369"/>
                </a:cubicBezTo>
                <a:cubicBezTo>
                  <a:pt x="953" y="1311"/>
                  <a:pt x="699" y="1357"/>
                  <a:pt x="699" y="1186"/>
                </a:cubicBezTo>
                <a:cubicBezTo>
                  <a:pt x="699" y="1112"/>
                  <a:pt x="753" y="1050"/>
                  <a:pt x="860" y="1035"/>
                </a:cubicBezTo>
                <a:cubicBezTo>
                  <a:pt x="860" y="963"/>
                  <a:pt x="860" y="963"/>
                  <a:pt x="860" y="963"/>
                </a:cubicBezTo>
                <a:cubicBezTo>
                  <a:pt x="953" y="963"/>
                  <a:pt x="953" y="963"/>
                  <a:pt x="953" y="963"/>
                </a:cubicBezTo>
                <a:cubicBezTo>
                  <a:pt x="953" y="1033"/>
                  <a:pt x="953" y="1033"/>
                  <a:pt x="953" y="1033"/>
                </a:cubicBezTo>
                <a:cubicBezTo>
                  <a:pt x="1001" y="1038"/>
                  <a:pt x="1048" y="1050"/>
                  <a:pt x="1086" y="1071"/>
                </a:cubicBezTo>
                <a:cubicBezTo>
                  <a:pt x="1039" y="1184"/>
                  <a:pt x="1039" y="1184"/>
                  <a:pt x="1039" y="1184"/>
                </a:cubicBezTo>
                <a:cubicBezTo>
                  <a:pt x="994" y="1161"/>
                  <a:pt x="951" y="1149"/>
                  <a:pt x="911" y="1149"/>
                </a:cubicBezTo>
                <a:cubicBezTo>
                  <a:pt x="866" y="1149"/>
                  <a:pt x="852" y="1163"/>
                  <a:pt x="852" y="1178"/>
                </a:cubicBezTo>
                <a:cubicBezTo>
                  <a:pt x="852" y="1233"/>
                  <a:pt x="1106" y="1188"/>
                  <a:pt x="1106" y="1357"/>
                </a:cubicBezTo>
                <a:cubicBezTo>
                  <a:pt x="1106" y="1428"/>
                  <a:pt x="1054" y="1489"/>
                  <a:pt x="953" y="1507"/>
                </a:cubicBezTo>
                <a:cubicBezTo>
                  <a:pt x="953" y="1580"/>
                  <a:pt x="953" y="1580"/>
                  <a:pt x="953" y="1580"/>
                </a:cubicBezTo>
                <a:lnTo>
                  <a:pt x="860" y="1580"/>
                </a:lnTo>
                <a:close/>
                <a:moveTo>
                  <a:pt x="580" y="1029"/>
                </a:moveTo>
                <a:cubicBezTo>
                  <a:pt x="526" y="1099"/>
                  <a:pt x="498" y="1183"/>
                  <a:pt x="498" y="1271"/>
                </a:cubicBezTo>
                <a:cubicBezTo>
                  <a:pt x="498" y="1360"/>
                  <a:pt x="526" y="1444"/>
                  <a:pt x="580" y="1514"/>
                </a:cubicBezTo>
                <a:cubicBezTo>
                  <a:pt x="484" y="1587"/>
                  <a:pt x="484" y="1587"/>
                  <a:pt x="484" y="1587"/>
                </a:cubicBezTo>
                <a:cubicBezTo>
                  <a:pt x="415" y="1495"/>
                  <a:pt x="378" y="1386"/>
                  <a:pt x="378" y="1271"/>
                </a:cubicBezTo>
                <a:cubicBezTo>
                  <a:pt x="378" y="1157"/>
                  <a:pt x="415" y="1048"/>
                  <a:pt x="484" y="956"/>
                </a:cubicBezTo>
                <a:lnTo>
                  <a:pt x="580" y="1029"/>
                </a:lnTo>
                <a:close/>
                <a:moveTo>
                  <a:pt x="1218" y="1514"/>
                </a:moveTo>
                <a:cubicBezTo>
                  <a:pt x="1271" y="1444"/>
                  <a:pt x="1299" y="1360"/>
                  <a:pt x="1299" y="1271"/>
                </a:cubicBezTo>
                <a:cubicBezTo>
                  <a:pt x="1299" y="1183"/>
                  <a:pt x="1271" y="1099"/>
                  <a:pt x="1218" y="1029"/>
                </a:cubicBezTo>
                <a:cubicBezTo>
                  <a:pt x="1313" y="956"/>
                  <a:pt x="1313" y="956"/>
                  <a:pt x="1313" y="956"/>
                </a:cubicBezTo>
                <a:cubicBezTo>
                  <a:pt x="1383" y="1048"/>
                  <a:pt x="1419" y="1157"/>
                  <a:pt x="1419" y="1271"/>
                </a:cubicBezTo>
                <a:cubicBezTo>
                  <a:pt x="1419" y="1386"/>
                  <a:pt x="1383" y="1495"/>
                  <a:pt x="1313" y="1587"/>
                </a:cubicBezTo>
                <a:lnTo>
                  <a:pt x="1218" y="151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12943522" y="10310105"/>
            <a:ext cx="768864" cy="582756"/>
          </a:xfrm>
          <a:custGeom>
            <a:avLst/>
            <a:gdLst>
              <a:gd name="T0" fmla="*/ 260 w 2048"/>
              <a:gd name="T1" fmla="*/ 0 h 1552"/>
              <a:gd name="T2" fmla="*/ 0 w 2048"/>
              <a:gd name="T3" fmla="*/ 1097 h 1552"/>
              <a:gd name="T4" fmla="*/ 299 w 2048"/>
              <a:gd name="T5" fmla="*/ 1357 h 1552"/>
              <a:gd name="T6" fmla="*/ 1024 w 2048"/>
              <a:gd name="T7" fmla="*/ 1552 h 1552"/>
              <a:gd name="T8" fmla="*/ 1788 w 2048"/>
              <a:gd name="T9" fmla="*/ 1357 h 1552"/>
              <a:gd name="T10" fmla="*/ 2048 w 2048"/>
              <a:gd name="T11" fmla="*/ 260 h 1552"/>
              <a:gd name="T12" fmla="*/ 1928 w 2048"/>
              <a:gd name="T13" fmla="*/ 1097 h 1552"/>
              <a:gd name="T14" fmla="*/ 1170 w 2048"/>
              <a:gd name="T15" fmla="*/ 1237 h 1552"/>
              <a:gd name="T16" fmla="*/ 874 w 2048"/>
              <a:gd name="T17" fmla="*/ 1237 h 1552"/>
              <a:gd name="T18" fmla="*/ 120 w 2048"/>
              <a:gd name="T19" fmla="*/ 1097 h 1552"/>
              <a:gd name="T20" fmla="*/ 260 w 2048"/>
              <a:gd name="T21" fmla="*/ 120 h 1552"/>
              <a:gd name="T22" fmla="*/ 1928 w 2048"/>
              <a:gd name="T23" fmla="*/ 260 h 1552"/>
              <a:gd name="T24" fmla="*/ 789 w 2048"/>
              <a:gd name="T25" fmla="*/ 375 h 1552"/>
              <a:gd name="T26" fmla="*/ 626 w 2048"/>
              <a:gd name="T27" fmla="*/ 458 h 1552"/>
              <a:gd name="T28" fmla="*/ 463 w 2048"/>
              <a:gd name="T29" fmla="*/ 375 h 1552"/>
              <a:gd name="T30" fmla="*/ 326 w 2048"/>
              <a:gd name="T31" fmla="*/ 706 h 1552"/>
              <a:gd name="T32" fmla="*/ 926 w 2048"/>
              <a:gd name="T33" fmla="*/ 706 h 1552"/>
              <a:gd name="T34" fmla="*/ 789 w 2048"/>
              <a:gd name="T35" fmla="*/ 375 h 1552"/>
              <a:gd name="T36" fmla="*/ 626 w 2048"/>
              <a:gd name="T37" fmla="*/ 837 h 1552"/>
              <a:gd name="T38" fmla="*/ 411 w 2048"/>
              <a:gd name="T39" fmla="*/ 517 h 1552"/>
              <a:gd name="T40" fmla="*/ 516 w 2048"/>
              <a:gd name="T41" fmla="*/ 517 h 1552"/>
              <a:gd name="T42" fmla="*/ 737 w 2048"/>
              <a:gd name="T43" fmla="*/ 517 h 1552"/>
              <a:gd name="T44" fmla="*/ 842 w 2048"/>
              <a:gd name="T45" fmla="*/ 517 h 1552"/>
              <a:gd name="T46" fmla="*/ 1097 w 2048"/>
              <a:gd name="T47" fmla="*/ 498 h 1552"/>
              <a:gd name="T48" fmla="*/ 1280 w 2048"/>
              <a:gd name="T49" fmla="*/ 859 h 1552"/>
              <a:gd name="T50" fmla="*/ 1159 w 2048"/>
              <a:gd name="T51" fmla="*/ 590 h 1552"/>
              <a:gd name="T52" fmla="*/ 1097 w 2048"/>
              <a:gd name="T53" fmla="*/ 498 h 1552"/>
              <a:gd name="T54" fmla="*/ 1779 w 2048"/>
              <a:gd name="T55" fmla="*/ 859 h 1552"/>
              <a:gd name="T56" fmla="*/ 1548 w 2048"/>
              <a:gd name="T57" fmla="*/ 739 h 1552"/>
              <a:gd name="T58" fmla="*/ 1521 w 2048"/>
              <a:gd name="T59" fmla="*/ 859 h 1552"/>
              <a:gd name="T60" fmla="*/ 1401 w 2048"/>
              <a:gd name="T61" fmla="*/ 498 h 1552"/>
              <a:gd name="T62" fmla="*/ 1521 w 2048"/>
              <a:gd name="T63" fmla="*/ 629 h 1552"/>
              <a:gd name="T64" fmla="*/ 1772 w 2048"/>
              <a:gd name="T65" fmla="*/ 498 h 1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48" h="1552">
                <a:moveTo>
                  <a:pt x="1788" y="0"/>
                </a:moveTo>
                <a:cubicBezTo>
                  <a:pt x="260" y="0"/>
                  <a:pt x="260" y="0"/>
                  <a:pt x="260" y="0"/>
                </a:cubicBezTo>
                <a:cubicBezTo>
                  <a:pt x="117" y="0"/>
                  <a:pt x="0" y="116"/>
                  <a:pt x="0" y="260"/>
                </a:cubicBezTo>
                <a:cubicBezTo>
                  <a:pt x="0" y="1097"/>
                  <a:pt x="0" y="1097"/>
                  <a:pt x="0" y="1097"/>
                </a:cubicBezTo>
                <a:cubicBezTo>
                  <a:pt x="0" y="1170"/>
                  <a:pt x="30" y="1236"/>
                  <a:pt x="84" y="1283"/>
                </a:cubicBezTo>
                <a:cubicBezTo>
                  <a:pt x="138" y="1332"/>
                  <a:pt x="213" y="1357"/>
                  <a:pt x="299" y="1357"/>
                </a:cubicBezTo>
                <a:cubicBezTo>
                  <a:pt x="825" y="1357"/>
                  <a:pt x="825" y="1357"/>
                  <a:pt x="825" y="1357"/>
                </a:cubicBezTo>
                <a:cubicBezTo>
                  <a:pt x="1024" y="1552"/>
                  <a:pt x="1024" y="1552"/>
                  <a:pt x="1024" y="1552"/>
                </a:cubicBezTo>
                <a:cubicBezTo>
                  <a:pt x="1219" y="1357"/>
                  <a:pt x="1219" y="1357"/>
                  <a:pt x="1219" y="1357"/>
                </a:cubicBezTo>
                <a:cubicBezTo>
                  <a:pt x="1788" y="1357"/>
                  <a:pt x="1788" y="1357"/>
                  <a:pt x="1788" y="1357"/>
                </a:cubicBezTo>
                <a:cubicBezTo>
                  <a:pt x="1931" y="1357"/>
                  <a:pt x="2048" y="1240"/>
                  <a:pt x="2048" y="1097"/>
                </a:cubicBezTo>
                <a:cubicBezTo>
                  <a:pt x="2048" y="260"/>
                  <a:pt x="2048" y="260"/>
                  <a:pt x="2048" y="260"/>
                </a:cubicBezTo>
                <a:cubicBezTo>
                  <a:pt x="2048" y="116"/>
                  <a:pt x="1931" y="0"/>
                  <a:pt x="1788" y="0"/>
                </a:cubicBezTo>
                <a:close/>
                <a:moveTo>
                  <a:pt x="1928" y="1097"/>
                </a:moveTo>
                <a:cubicBezTo>
                  <a:pt x="1928" y="1174"/>
                  <a:pt x="1865" y="1237"/>
                  <a:pt x="1788" y="1237"/>
                </a:cubicBezTo>
                <a:cubicBezTo>
                  <a:pt x="1170" y="1237"/>
                  <a:pt x="1170" y="1237"/>
                  <a:pt x="1170" y="1237"/>
                </a:cubicBezTo>
                <a:cubicBezTo>
                  <a:pt x="1023" y="1383"/>
                  <a:pt x="1023" y="1383"/>
                  <a:pt x="1023" y="1383"/>
                </a:cubicBezTo>
                <a:cubicBezTo>
                  <a:pt x="874" y="1237"/>
                  <a:pt x="874" y="1237"/>
                  <a:pt x="874" y="1237"/>
                </a:cubicBezTo>
                <a:cubicBezTo>
                  <a:pt x="299" y="1237"/>
                  <a:pt x="299" y="1237"/>
                  <a:pt x="299" y="1237"/>
                </a:cubicBezTo>
                <a:cubicBezTo>
                  <a:pt x="192" y="1237"/>
                  <a:pt x="120" y="1181"/>
                  <a:pt x="120" y="1097"/>
                </a:cubicBezTo>
                <a:cubicBezTo>
                  <a:pt x="120" y="260"/>
                  <a:pt x="120" y="260"/>
                  <a:pt x="120" y="260"/>
                </a:cubicBezTo>
                <a:cubicBezTo>
                  <a:pt x="120" y="182"/>
                  <a:pt x="183" y="120"/>
                  <a:pt x="260" y="120"/>
                </a:cubicBezTo>
                <a:cubicBezTo>
                  <a:pt x="1788" y="120"/>
                  <a:pt x="1788" y="120"/>
                  <a:pt x="1788" y="120"/>
                </a:cubicBezTo>
                <a:cubicBezTo>
                  <a:pt x="1865" y="120"/>
                  <a:pt x="1928" y="182"/>
                  <a:pt x="1928" y="260"/>
                </a:cubicBezTo>
                <a:lnTo>
                  <a:pt x="1928" y="1097"/>
                </a:lnTo>
                <a:close/>
                <a:moveTo>
                  <a:pt x="789" y="375"/>
                </a:moveTo>
                <a:cubicBezTo>
                  <a:pt x="737" y="375"/>
                  <a:pt x="689" y="395"/>
                  <a:pt x="652" y="432"/>
                </a:cubicBezTo>
                <a:cubicBezTo>
                  <a:pt x="626" y="458"/>
                  <a:pt x="626" y="458"/>
                  <a:pt x="626" y="458"/>
                </a:cubicBezTo>
                <a:cubicBezTo>
                  <a:pt x="600" y="432"/>
                  <a:pt x="600" y="432"/>
                  <a:pt x="600" y="432"/>
                </a:cubicBezTo>
                <a:cubicBezTo>
                  <a:pt x="564" y="395"/>
                  <a:pt x="515" y="375"/>
                  <a:pt x="463" y="375"/>
                </a:cubicBezTo>
                <a:cubicBezTo>
                  <a:pt x="411" y="375"/>
                  <a:pt x="363" y="395"/>
                  <a:pt x="326" y="432"/>
                </a:cubicBezTo>
                <a:cubicBezTo>
                  <a:pt x="250" y="508"/>
                  <a:pt x="250" y="631"/>
                  <a:pt x="326" y="706"/>
                </a:cubicBezTo>
                <a:cubicBezTo>
                  <a:pt x="626" y="1006"/>
                  <a:pt x="626" y="1006"/>
                  <a:pt x="626" y="1006"/>
                </a:cubicBezTo>
                <a:cubicBezTo>
                  <a:pt x="926" y="706"/>
                  <a:pt x="926" y="706"/>
                  <a:pt x="926" y="706"/>
                </a:cubicBezTo>
                <a:cubicBezTo>
                  <a:pt x="1002" y="631"/>
                  <a:pt x="1002" y="508"/>
                  <a:pt x="926" y="432"/>
                </a:cubicBezTo>
                <a:cubicBezTo>
                  <a:pt x="890" y="395"/>
                  <a:pt x="841" y="375"/>
                  <a:pt x="789" y="375"/>
                </a:cubicBezTo>
                <a:close/>
                <a:moveTo>
                  <a:pt x="842" y="621"/>
                </a:moveTo>
                <a:cubicBezTo>
                  <a:pt x="626" y="837"/>
                  <a:pt x="626" y="837"/>
                  <a:pt x="626" y="837"/>
                </a:cubicBezTo>
                <a:cubicBezTo>
                  <a:pt x="411" y="621"/>
                  <a:pt x="411" y="621"/>
                  <a:pt x="411" y="621"/>
                </a:cubicBezTo>
                <a:cubicBezTo>
                  <a:pt x="382" y="593"/>
                  <a:pt x="382" y="546"/>
                  <a:pt x="411" y="517"/>
                </a:cubicBezTo>
                <a:cubicBezTo>
                  <a:pt x="425" y="502"/>
                  <a:pt x="444" y="495"/>
                  <a:pt x="463" y="495"/>
                </a:cubicBezTo>
                <a:cubicBezTo>
                  <a:pt x="482" y="495"/>
                  <a:pt x="501" y="502"/>
                  <a:pt x="516" y="517"/>
                </a:cubicBezTo>
                <a:cubicBezTo>
                  <a:pt x="626" y="627"/>
                  <a:pt x="626" y="627"/>
                  <a:pt x="626" y="627"/>
                </a:cubicBezTo>
                <a:cubicBezTo>
                  <a:pt x="737" y="517"/>
                  <a:pt x="737" y="517"/>
                  <a:pt x="737" y="517"/>
                </a:cubicBezTo>
                <a:cubicBezTo>
                  <a:pt x="751" y="503"/>
                  <a:pt x="769" y="495"/>
                  <a:pt x="789" y="495"/>
                </a:cubicBezTo>
                <a:cubicBezTo>
                  <a:pt x="809" y="495"/>
                  <a:pt x="828" y="503"/>
                  <a:pt x="842" y="517"/>
                </a:cubicBezTo>
                <a:cubicBezTo>
                  <a:pt x="870" y="546"/>
                  <a:pt x="870" y="593"/>
                  <a:pt x="842" y="621"/>
                </a:cubicBezTo>
                <a:close/>
                <a:moveTo>
                  <a:pt x="1097" y="498"/>
                </a:moveTo>
                <a:cubicBezTo>
                  <a:pt x="1280" y="498"/>
                  <a:pt x="1280" y="498"/>
                  <a:pt x="1280" y="498"/>
                </a:cubicBezTo>
                <a:cubicBezTo>
                  <a:pt x="1280" y="859"/>
                  <a:pt x="1280" y="859"/>
                  <a:pt x="1280" y="859"/>
                </a:cubicBezTo>
                <a:cubicBezTo>
                  <a:pt x="1159" y="859"/>
                  <a:pt x="1159" y="859"/>
                  <a:pt x="1159" y="859"/>
                </a:cubicBezTo>
                <a:cubicBezTo>
                  <a:pt x="1159" y="590"/>
                  <a:pt x="1159" y="590"/>
                  <a:pt x="1159" y="590"/>
                </a:cubicBezTo>
                <a:cubicBezTo>
                  <a:pt x="1097" y="590"/>
                  <a:pt x="1097" y="590"/>
                  <a:pt x="1097" y="590"/>
                </a:cubicBezTo>
                <a:lnTo>
                  <a:pt x="1097" y="498"/>
                </a:lnTo>
                <a:close/>
                <a:moveTo>
                  <a:pt x="1628" y="657"/>
                </a:moveTo>
                <a:cubicBezTo>
                  <a:pt x="1779" y="859"/>
                  <a:pt x="1779" y="859"/>
                  <a:pt x="1779" y="859"/>
                </a:cubicBezTo>
                <a:cubicBezTo>
                  <a:pt x="1638" y="859"/>
                  <a:pt x="1638" y="859"/>
                  <a:pt x="1638" y="859"/>
                </a:cubicBezTo>
                <a:cubicBezTo>
                  <a:pt x="1548" y="739"/>
                  <a:pt x="1548" y="739"/>
                  <a:pt x="1548" y="739"/>
                </a:cubicBezTo>
                <a:cubicBezTo>
                  <a:pt x="1521" y="770"/>
                  <a:pt x="1521" y="770"/>
                  <a:pt x="1521" y="770"/>
                </a:cubicBezTo>
                <a:cubicBezTo>
                  <a:pt x="1521" y="859"/>
                  <a:pt x="1521" y="859"/>
                  <a:pt x="1521" y="859"/>
                </a:cubicBezTo>
                <a:cubicBezTo>
                  <a:pt x="1401" y="859"/>
                  <a:pt x="1401" y="859"/>
                  <a:pt x="1401" y="859"/>
                </a:cubicBezTo>
                <a:cubicBezTo>
                  <a:pt x="1401" y="498"/>
                  <a:pt x="1401" y="498"/>
                  <a:pt x="1401" y="498"/>
                </a:cubicBezTo>
                <a:cubicBezTo>
                  <a:pt x="1521" y="498"/>
                  <a:pt x="1521" y="498"/>
                  <a:pt x="1521" y="498"/>
                </a:cubicBezTo>
                <a:cubicBezTo>
                  <a:pt x="1521" y="629"/>
                  <a:pt x="1521" y="629"/>
                  <a:pt x="1521" y="629"/>
                </a:cubicBezTo>
                <a:cubicBezTo>
                  <a:pt x="1639" y="498"/>
                  <a:pt x="1639" y="498"/>
                  <a:pt x="1639" y="498"/>
                </a:cubicBezTo>
                <a:cubicBezTo>
                  <a:pt x="1772" y="498"/>
                  <a:pt x="1772" y="498"/>
                  <a:pt x="1772" y="498"/>
                </a:cubicBezTo>
                <a:lnTo>
                  <a:pt x="1628" y="6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7442458" y="4664990"/>
            <a:ext cx="768864" cy="642539"/>
          </a:xfrm>
          <a:custGeom>
            <a:avLst/>
            <a:gdLst>
              <a:gd name="T0" fmla="*/ 1325 w 2048"/>
              <a:gd name="T1" fmla="*/ 308 h 1712"/>
              <a:gd name="T2" fmla="*/ 1050 w 2048"/>
              <a:gd name="T3" fmla="*/ 308 h 1712"/>
              <a:gd name="T4" fmla="*/ 999 w 2048"/>
              <a:gd name="T5" fmla="*/ 308 h 1712"/>
              <a:gd name="T6" fmla="*/ 724 w 2048"/>
              <a:gd name="T7" fmla="*/ 308 h 1712"/>
              <a:gd name="T8" fmla="*/ 1024 w 2048"/>
              <a:gd name="T9" fmla="*/ 883 h 1712"/>
              <a:gd name="T10" fmla="*/ 1325 w 2048"/>
              <a:gd name="T11" fmla="*/ 308 h 1712"/>
              <a:gd name="T12" fmla="*/ 1024 w 2048"/>
              <a:gd name="T13" fmla="*/ 713 h 1712"/>
              <a:gd name="T14" fmla="*/ 809 w 2048"/>
              <a:gd name="T15" fmla="*/ 393 h 1712"/>
              <a:gd name="T16" fmla="*/ 914 w 2048"/>
              <a:gd name="T17" fmla="*/ 393 h 1712"/>
              <a:gd name="T18" fmla="*/ 1135 w 2048"/>
              <a:gd name="T19" fmla="*/ 393 h 1712"/>
              <a:gd name="T20" fmla="*/ 1240 w 2048"/>
              <a:gd name="T21" fmla="*/ 498 h 1712"/>
              <a:gd name="T22" fmla="*/ 948 w 2048"/>
              <a:gd name="T23" fmla="*/ 1712 h 1712"/>
              <a:gd name="T24" fmla="*/ 512 w 2048"/>
              <a:gd name="T25" fmla="*/ 543 h 1712"/>
              <a:gd name="T26" fmla="*/ 341 w 2048"/>
              <a:gd name="T27" fmla="*/ 13 h 1712"/>
              <a:gd name="T28" fmla="*/ 0 w 2048"/>
              <a:gd name="T29" fmla="*/ 939 h 1712"/>
              <a:gd name="T30" fmla="*/ 273 w 2048"/>
              <a:gd name="T31" fmla="*/ 1712 h 1712"/>
              <a:gd name="T32" fmla="*/ 393 w 2048"/>
              <a:gd name="T33" fmla="*/ 1592 h 1712"/>
              <a:gd name="T34" fmla="*/ 828 w 2048"/>
              <a:gd name="T35" fmla="*/ 1456 h 1712"/>
              <a:gd name="T36" fmla="*/ 125 w 2048"/>
              <a:gd name="T37" fmla="*/ 914 h 1712"/>
              <a:gd name="T38" fmla="*/ 220 w 2048"/>
              <a:gd name="T39" fmla="*/ 218 h 1712"/>
              <a:gd name="T40" fmla="*/ 415 w 2048"/>
              <a:gd name="T41" fmla="*/ 237 h 1712"/>
              <a:gd name="T42" fmla="*/ 323 w 2048"/>
              <a:gd name="T43" fmla="*/ 604 h 1712"/>
              <a:gd name="T44" fmla="*/ 318 w 2048"/>
              <a:gd name="T45" fmla="*/ 857 h 1712"/>
              <a:gd name="T46" fmla="*/ 620 w 2048"/>
              <a:gd name="T47" fmla="*/ 997 h 1712"/>
              <a:gd name="T48" fmla="*/ 388 w 2048"/>
              <a:gd name="T49" fmla="*/ 732 h 1712"/>
              <a:gd name="T50" fmla="*/ 489 w 2048"/>
              <a:gd name="T51" fmla="*/ 692 h 1712"/>
              <a:gd name="T52" fmla="*/ 828 w 2048"/>
              <a:gd name="T53" fmla="*/ 1044 h 1712"/>
              <a:gd name="T54" fmla="*/ 376 w 2048"/>
              <a:gd name="T55" fmla="*/ 1336 h 1712"/>
              <a:gd name="T56" fmla="*/ 1776 w 2048"/>
              <a:gd name="T57" fmla="*/ 1398 h 1712"/>
              <a:gd name="T58" fmla="*/ 1948 w 2048"/>
              <a:gd name="T59" fmla="*/ 203 h 1712"/>
              <a:gd name="T60" fmla="*/ 1514 w 2048"/>
              <a:gd name="T61" fmla="*/ 247 h 1712"/>
              <a:gd name="T62" fmla="*/ 1100 w 2048"/>
              <a:gd name="T63" fmla="*/ 995 h 1712"/>
              <a:gd name="T64" fmla="*/ 1776 w 2048"/>
              <a:gd name="T65" fmla="*/ 1712 h 1712"/>
              <a:gd name="T66" fmla="*/ 1656 w 2048"/>
              <a:gd name="T67" fmla="*/ 1592 h 1712"/>
              <a:gd name="T68" fmla="*/ 1221 w 2048"/>
              <a:gd name="T69" fmla="*/ 1456 h 1712"/>
              <a:gd name="T70" fmla="*/ 1656 w 2048"/>
              <a:gd name="T71" fmla="*/ 1592 h 1712"/>
              <a:gd name="T72" fmla="*/ 1221 w 2048"/>
              <a:gd name="T73" fmla="*/ 1044 h 1712"/>
              <a:gd name="T74" fmla="*/ 1643 w 2048"/>
              <a:gd name="T75" fmla="*/ 690 h 1712"/>
              <a:gd name="T76" fmla="*/ 1644 w 2048"/>
              <a:gd name="T77" fmla="*/ 773 h 1712"/>
              <a:gd name="T78" fmla="*/ 1516 w 2048"/>
              <a:gd name="T79" fmla="*/ 1080 h 1712"/>
              <a:gd name="T80" fmla="*/ 1781 w 2048"/>
              <a:gd name="T81" fmla="*/ 729 h 1712"/>
              <a:gd name="T82" fmla="*/ 1659 w 2048"/>
              <a:gd name="T83" fmla="*/ 563 h 1712"/>
              <a:gd name="T84" fmla="*/ 1721 w 2048"/>
              <a:gd name="T85" fmla="*/ 133 h 1712"/>
              <a:gd name="T86" fmla="*/ 1924 w 2048"/>
              <a:gd name="T87" fmla="*/ 914 h 1712"/>
              <a:gd name="T88" fmla="*/ 1221 w 2048"/>
              <a:gd name="T89" fmla="*/ 1336 h 17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048" h="1712">
                <a:moveTo>
                  <a:pt x="1325" y="308"/>
                </a:moveTo>
                <a:cubicBezTo>
                  <a:pt x="1325" y="308"/>
                  <a:pt x="1325" y="308"/>
                  <a:pt x="1325" y="308"/>
                </a:cubicBezTo>
                <a:cubicBezTo>
                  <a:pt x="1288" y="271"/>
                  <a:pt x="1239" y="251"/>
                  <a:pt x="1188" y="251"/>
                </a:cubicBezTo>
                <a:cubicBezTo>
                  <a:pt x="1136" y="251"/>
                  <a:pt x="1087" y="271"/>
                  <a:pt x="1050" y="308"/>
                </a:cubicBezTo>
                <a:cubicBezTo>
                  <a:pt x="1024" y="334"/>
                  <a:pt x="1024" y="334"/>
                  <a:pt x="1024" y="334"/>
                </a:cubicBezTo>
                <a:cubicBezTo>
                  <a:pt x="999" y="308"/>
                  <a:pt x="999" y="308"/>
                  <a:pt x="999" y="308"/>
                </a:cubicBezTo>
                <a:cubicBezTo>
                  <a:pt x="962" y="271"/>
                  <a:pt x="913" y="251"/>
                  <a:pt x="861" y="251"/>
                </a:cubicBezTo>
                <a:cubicBezTo>
                  <a:pt x="809" y="251"/>
                  <a:pt x="761" y="271"/>
                  <a:pt x="724" y="308"/>
                </a:cubicBezTo>
                <a:cubicBezTo>
                  <a:pt x="648" y="384"/>
                  <a:pt x="648" y="507"/>
                  <a:pt x="724" y="582"/>
                </a:cubicBezTo>
                <a:cubicBezTo>
                  <a:pt x="1024" y="883"/>
                  <a:pt x="1024" y="883"/>
                  <a:pt x="1024" y="883"/>
                </a:cubicBezTo>
                <a:cubicBezTo>
                  <a:pt x="1325" y="582"/>
                  <a:pt x="1325" y="582"/>
                  <a:pt x="1325" y="582"/>
                </a:cubicBezTo>
                <a:cubicBezTo>
                  <a:pt x="1401" y="507"/>
                  <a:pt x="1401" y="384"/>
                  <a:pt x="1325" y="308"/>
                </a:cubicBezTo>
                <a:close/>
                <a:moveTo>
                  <a:pt x="1240" y="498"/>
                </a:moveTo>
                <a:cubicBezTo>
                  <a:pt x="1024" y="713"/>
                  <a:pt x="1024" y="713"/>
                  <a:pt x="1024" y="713"/>
                </a:cubicBezTo>
                <a:cubicBezTo>
                  <a:pt x="809" y="498"/>
                  <a:pt x="809" y="498"/>
                  <a:pt x="809" y="498"/>
                </a:cubicBezTo>
                <a:cubicBezTo>
                  <a:pt x="780" y="469"/>
                  <a:pt x="780" y="422"/>
                  <a:pt x="809" y="393"/>
                </a:cubicBezTo>
                <a:cubicBezTo>
                  <a:pt x="823" y="379"/>
                  <a:pt x="841" y="371"/>
                  <a:pt x="861" y="371"/>
                </a:cubicBezTo>
                <a:cubicBezTo>
                  <a:pt x="881" y="371"/>
                  <a:pt x="900" y="379"/>
                  <a:pt x="914" y="393"/>
                </a:cubicBezTo>
                <a:cubicBezTo>
                  <a:pt x="1024" y="504"/>
                  <a:pt x="1024" y="504"/>
                  <a:pt x="1024" y="504"/>
                </a:cubicBezTo>
                <a:cubicBezTo>
                  <a:pt x="1135" y="393"/>
                  <a:pt x="1135" y="393"/>
                  <a:pt x="1135" y="393"/>
                </a:cubicBezTo>
                <a:cubicBezTo>
                  <a:pt x="1164" y="364"/>
                  <a:pt x="1211" y="364"/>
                  <a:pt x="1240" y="393"/>
                </a:cubicBezTo>
                <a:cubicBezTo>
                  <a:pt x="1269" y="422"/>
                  <a:pt x="1269" y="469"/>
                  <a:pt x="1240" y="498"/>
                </a:cubicBezTo>
                <a:close/>
                <a:moveTo>
                  <a:pt x="273" y="1712"/>
                </a:moveTo>
                <a:cubicBezTo>
                  <a:pt x="948" y="1712"/>
                  <a:pt x="948" y="1712"/>
                  <a:pt x="948" y="1712"/>
                </a:cubicBezTo>
                <a:cubicBezTo>
                  <a:pt x="948" y="995"/>
                  <a:pt x="948" y="995"/>
                  <a:pt x="948" y="995"/>
                </a:cubicBezTo>
                <a:cubicBezTo>
                  <a:pt x="512" y="543"/>
                  <a:pt x="512" y="543"/>
                  <a:pt x="512" y="543"/>
                </a:cubicBezTo>
                <a:cubicBezTo>
                  <a:pt x="535" y="247"/>
                  <a:pt x="535" y="247"/>
                  <a:pt x="535" y="247"/>
                </a:cubicBezTo>
                <a:cubicBezTo>
                  <a:pt x="544" y="129"/>
                  <a:pt x="459" y="26"/>
                  <a:pt x="341" y="13"/>
                </a:cubicBezTo>
                <a:cubicBezTo>
                  <a:pt x="223" y="0"/>
                  <a:pt x="115" y="85"/>
                  <a:pt x="101" y="203"/>
                </a:cubicBezTo>
                <a:cubicBezTo>
                  <a:pt x="0" y="939"/>
                  <a:pt x="0" y="939"/>
                  <a:pt x="0" y="939"/>
                </a:cubicBezTo>
                <a:cubicBezTo>
                  <a:pt x="273" y="1398"/>
                  <a:pt x="273" y="1398"/>
                  <a:pt x="273" y="1398"/>
                </a:cubicBezTo>
                <a:lnTo>
                  <a:pt x="273" y="1712"/>
                </a:lnTo>
                <a:close/>
                <a:moveTo>
                  <a:pt x="828" y="1592"/>
                </a:moveTo>
                <a:cubicBezTo>
                  <a:pt x="393" y="1592"/>
                  <a:pt x="393" y="1592"/>
                  <a:pt x="393" y="1592"/>
                </a:cubicBezTo>
                <a:cubicBezTo>
                  <a:pt x="393" y="1456"/>
                  <a:pt x="393" y="1456"/>
                  <a:pt x="393" y="1456"/>
                </a:cubicBezTo>
                <a:cubicBezTo>
                  <a:pt x="828" y="1456"/>
                  <a:pt x="828" y="1456"/>
                  <a:pt x="828" y="1456"/>
                </a:cubicBezTo>
                <a:lnTo>
                  <a:pt x="828" y="1592"/>
                </a:lnTo>
                <a:close/>
                <a:moveTo>
                  <a:pt x="125" y="914"/>
                </a:moveTo>
                <a:cubicBezTo>
                  <a:pt x="220" y="219"/>
                  <a:pt x="220" y="219"/>
                  <a:pt x="220" y="219"/>
                </a:cubicBezTo>
                <a:cubicBezTo>
                  <a:pt x="220" y="218"/>
                  <a:pt x="220" y="218"/>
                  <a:pt x="220" y="218"/>
                </a:cubicBezTo>
                <a:cubicBezTo>
                  <a:pt x="226" y="165"/>
                  <a:pt x="275" y="127"/>
                  <a:pt x="328" y="133"/>
                </a:cubicBezTo>
                <a:cubicBezTo>
                  <a:pt x="381" y="138"/>
                  <a:pt x="419" y="184"/>
                  <a:pt x="415" y="237"/>
                </a:cubicBezTo>
                <a:cubicBezTo>
                  <a:pt x="390" y="563"/>
                  <a:pt x="390" y="563"/>
                  <a:pt x="390" y="563"/>
                </a:cubicBezTo>
                <a:cubicBezTo>
                  <a:pt x="365" y="571"/>
                  <a:pt x="342" y="585"/>
                  <a:pt x="323" y="604"/>
                </a:cubicBezTo>
                <a:cubicBezTo>
                  <a:pt x="288" y="637"/>
                  <a:pt x="269" y="682"/>
                  <a:pt x="268" y="729"/>
                </a:cubicBezTo>
                <a:cubicBezTo>
                  <a:pt x="267" y="777"/>
                  <a:pt x="285" y="822"/>
                  <a:pt x="318" y="857"/>
                </a:cubicBezTo>
                <a:cubicBezTo>
                  <a:pt x="533" y="1080"/>
                  <a:pt x="533" y="1080"/>
                  <a:pt x="533" y="1080"/>
                </a:cubicBezTo>
                <a:cubicBezTo>
                  <a:pt x="620" y="997"/>
                  <a:pt x="620" y="997"/>
                  <a:pt x="620" y="997"/>
                </a:cubicBezTo>
                <a:cubicBezTo>
                  <a:pt x="404" y="773"/>
                  <a:pt x="404" y="773"/>
                  <a:pt x="404" y="773"/>
                </a:cubicBezTo>
                <a:cubicBezTo>
                  <a:pt x="394" y="762"/>
                  <a:pt x="388" y="747"/>
                  <a:pt x="388" y="732"/>
                </a:cubicBezTo>
                <a:cubicBezTo>
                  <a:pt x="388" y="716"/>
                  <a:pt x="395" y="701"/>
                  <a:pt x="406" y="690"/>
                </a:cubicBezTo>
                <a:cubicBezTo>
                  <a:pt x="429" y="668"/>
                  <a:pt x="467" y="669"/>
                  <a:pt x="489" y="692"/>
                </a:cubicBezTo>
                <a:cubicBezTo>
                  <a:pt x="709" y="920"/>
                  <a:pt x="709" y="920"/>
                  <a:pt x="709" y="920"/>
                </a:cubicBezTo>
                <a:cubicBezTo>
                  <a:pt x="828" y="1044"/>
                  <a:pt x="828" y="1044"/>
                  <a:pt x="828" y="1044"/>
                </a:cubicBezTo>
                <a:cubicBezTo>
                  <a:pt x="828" y="1336"/>
                  <a:pt x="828" y="1336"/>
                  <a:pt x="828" y="1336"/>
                </a:cubicBezTo>
                <a:cubicBezTo>
                  <a:pt x="376" y="1336"/>
                  <a:pt x="376" y="1336"/>
                  <a:pt x="376" y="1336"/>
                </a:cubicBezTo>
                <a:lnTo>
                  <a:pt x="125" y="914"/>
                </a:lnTo>
                <a:close/>
                <a:moveTo>
                  <a:pt x="1776" y="1398"/>
                </a:moveTo>
                <a:cubicBezTo>
                  <a:pt x="2048" y="939"/>
                  <a:pt x="2048" y="939"/>
                  <a:pt x="2048" y="939"/>
                </a:cubicBezTo>
                <a:cubicBezTo>
                  <a:pt x="1948" y="203"/>
                  <a:pt x="1948" y="203"/>
                  <a:pt x="1948" y="203"/>
                </a:cubicBezTo>
                <a:cubicBezTo>
                  <a:pt x="1933" y="85"/>
                  <a:pt x="1826" y="0"/>
                  <a:pt x="1708" y="13"/>
                </a:cubicBezTo>
                <a:cubicBezTo>
                  <a:pt x="1590" y="26"/>
                  <a:pt x="1505" y="129"/>
                  <a:pt x="1514" y="247"/>
                </a:cubicBezTo>
                <a:cubicBezTo>
                  <a:pt x="1537" y="543"/>
                  <a:pt x="1537" y="543"/>
                  <a:pt x="1537" y="543"/>
                </a:cubicBezTo>
                <a:cubicBezTo>
                  <a:pt x="1100" y="995"/>
                  <a:pt x="1100" y="995"/>
                  <a:pt x="1100" y="995"/>
                </a:cubicBezTo>
                <a:cubicBezTo>
                  <a:pt x="1100" y="1712"/>
                  <a:pt x="1100" y="1712"/>
                  <a:pt x="1100" y="1712"/>
                </a:cubicBezTo>
                <a:cubicBezTo>
                  <a:pt x="1776" y="1712"/>
                  <a:pt x="1776" y="1712"/>
                  <a:pt x="1776" y="1712"/>
                </a:cubicBezTo>
                <a:lnTo>
                  <a:pt x="1776" y="1398"/>
                </a:lnTo>
                <a:close/>
                <a:moveTo>
                  <a:pt x="1656" y="1592"/>
                </a:moveTo>
                <a:cubicBezTo>
                  <a:pt x="1221" y="1592"/>
                  <a:pt x="1221" y="1592"/>
                  <a:pt x="1221" y="1592"/>
                </a:cubicBezTo>
                <a:cubicBezTo>
                  <a:pt x="1221" y="1456"/>
                  <a:pt x="1221" y="1456"/>
                  <a:pt x="1221" y="1456"/>
                </a:cubicBezTo>
                <a:cubicBezTo>
                  <a:pt x="1656" y="1456"/>
                  <a:pt x="1656" y="1456"/>
                  <a:pt x="1656" y="1456"/>
                </a:cubicBezTo>
                <a:lnTo>
                  <a:pt x="1656" y="1592"/>
                </a:lnTo>
                <a:close/>
                <a:moveTo>
                  <a:pt x="1221" y="1336"/>
                </a:moveTo>
                <a:cubicBezTo>
                  <a:pt x="1221" y="1044"/>
                  <a:pt x="1221" y="1044"/>
                  <a:pt x="1221" y="1044"/>
                </a:cubicBezTo>
                <a:cubicBezTo>
                  <a:pt x="1560" y="692"/>
                  <a:pt x="1560" y="692"/>
                  <a:pt x="1560" y="692"/>
                </a:cubicBezTo>
                <a:cubicBezTo>
                  <a:pt x="1582" y="669"/>
                  <a:pt x="1619" y="668"/>
                  <a:pt x="1643" y="690"/>
                </a:cubicBezTo>
                <a:cubicBezTo>
                  <a:pt x="1654" y="701"/>
                  <a:pt x="1660" y="716"/>
                  <a:pt x="1661" y="732"/>
                </a:cubicBezTo>
                <a:cubicBezTo>
                  <a:pt x="1661" y="747"/>
                  <a:pt x="1655" y="762"/>
                  <a:pt x="1644" y="773"/>
                </a:cubicBezTo>
                <a:cubicBezTo>
                  <a:pt x="1429" y="997"/>
                  <a:pt x="1429" y="997"/>
                  <a:pt x="1429" y="997"/>
                </a:cubicBezTo>
                <a:cubicBezTo>
                  <a:pt x="1516" y="1080"/>
                  <a:pt x="1516" y="1080"/>
                  <a:pt x="1516" y="1080"/>
                </a:cubicBezTo>
                <a:cubicBezTo>
                  <a:pt x="1731" y="857"/>
                  <a:pt x="1731" y="857"/>
                  <a:pt x="1731" y="857"/>
                </a:cubicBezTo>
                <a:cubicBezTo>
                  <a:pt x="1764" y="822"/>
                  <a:pt x="1782" y="777"/>
                  <a:pt x="1781" y="729"/>
                </a:cubicBezTo>
                <a:cubicBezTo>
                  <a:pt x="1780" y="682"/>
                  <a:pt x="1761" y="637"/>
                  <a:pt x="1726" y="604"/>
                </a:cubicBezTo>
                <a:cubicBezTo>
                  <a:pt x="1706" y="585"/>
                  <a:pt x="1683" y="571"/>
                  <a:pt x="1659" y="563"/>
                </a:cubicBezTo>
                <a:cubicBezTo>
                  <a:pt x="1634" y="237"/>
                  <a:pt x="1634" y="237"/>
                  <a:pt x="1634" y="237"/>
                </a:cubicBezTo>
                <a:cubicBezTo>
                  <a:pt x="1630" y="184"/>
                  <a:pt x="1668" y="138"/>
                  <a:pt x="1721" y="133"/>
                </a:cubicBezTo>
                <a:cubicBezTo>
                  <a:pt x="1774" y="127"/>
                  <a:pt x="1822" y="165"/>
                  <a:pt x="1829" y="218"/>
                </a:cubicBezTo>
                <a:cubicBezTo>
                  <a:pt x="1924" y="914"/>
                  <a:pt x="1924" y="914"/>
                  <a:pt x="1924" y="914"/>
                </a:cubicBezTo>
                <a:cubicBezTo>
                  <a:pt x="1673" y="1336"/>
                  <a:pt x="1673" y="1336"/>
                  <a:pt x="1673" y="1336"/>
                </a:cubicBezTo>
                <a:lnTo>
                  <a:pt x="1221" y="133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7442458" y="6614449"/>
            <a:ext cx="768864" cy="487103"/>
          </a:xfrm>
          <a:custGeom>
            <a:avLst/>
            <a:gdLst>
              <a:gd name="T0" fmla="*/ 2048 w 2048"/>
              <a:gd name="T1" fmla="*/ 0 h 1297"/>
              <a:gd name="T2" fmla="*/ 0 w 2048"/>
              <a:gd name="T3" fmla="*/ 0 h 1297"/>
              <a:gd name="T4" fmla="*/ 0 w 2048"/>
              <a:gd name="T5" fmla="*/ 1297 h 1297"/>
              <a:gd name="T6" fmla="*/ 2048 w 2048"/>
              <a:gd name="T7" fmla="*/ 1297 h 1297"/>
              <a:gd name="T8" fmla="*/ 2048 w 2048"/>
              <a:gd name="T9" fmla="*/ 0 h 1297"/>
              <a:gd name="T10" fmla="*/ 1928 w 2048"/>
              <a:gd name="T11" fmla="*/ 1177 h 1297"/>
              <a:gd name="T12" fmla="*/ 120 w 2048"/>
              <a:gd name="T13" fmla="*/ 1177 h 1297"/>
              <a:gd name="T14" fmla="*/ 120 w 2048"/>
              <a:gd name="T15" fmla="*/ 964 h 1297"/>
              <a:gd name="T16" fmla="*/ 1110 w 2048"/>
              <a:gd name="T17" fmla="*/ 964 h 1297"/>
              <a:gd name="T18" fmla="*/ 1110 w 2048"/>
              <a:gd name="T19" fmla="*/ 844 h 1297"/>
              <a:gd name="T20" fmla="*/ 120 w 2048"/>
              <a:gd name="T21" fmla="*/ 844 h 1297"/>
              <a:gd name="T22" fmla="*/ 120 w 2048"/>
              <a:gd name="T23" fmla="*/ 120 h 1297"/>
              <a:gd name="T24" fmla="*/ 1928 w 2048"/>
              <a:gd name="T25" fmla="*/ 120 h 1297"/>
              <a:gd name="T26" fmla="*/ 1928 w 2048"/>
              <a:gd name="T27" fmla="*/ 1177 h 1297"/>
              <a:gd name="T28" fmla="*/ 1554 w 2048"/>
              <a:gd name="T29" fmla="*/ 746 h 1297"/>
              <a:gd name="T30" fmla="*/ 1300 w 2048"/>
              <a:gd name="T31" fmla="*/ 563 h 1297"/>
              <a:gd name="T32" fmla="*/ 1462 w 2048"/>
              <a:gd name="T33" fmla="*/ 412 h 1297"/>
              <a:gd name="T34" fmla="*/ 1462 w 2048"/>
              <a:gd name="T35" fmla="*/ 340 h 1297"/>
              <a:gd name="T36" fmla="*/ 1554 w 2048"/>
              <a:gd name="T37" fmla="*/ 340 h 1297"/>
              <a:gd name="T38" fmla="*/ 1554 w 2048"/>
              <a:gd name="T39" fmla="*/ 410 h 1297"/>
              <a:gd name="T40" fmla="*/ 1687 w 2048"/>
              <a:gd name="T41" fmla="*/ 448 h 1297"/>
              <a:gd name="T42" fmla="*/ 1641 w 2048"/>
              <a:gd name="T43" fmla="*/ 561 h 1297"/>
              <a:gd name="T44" fmla="*/ 1513 w 2048"/>
              <a:gd name="T45" fmla="*/ 526 h 1297"/>
              <a:gd name="T46" fmla="*/ 1453 w 2048"/>
              <a:gd name="T47" fmla="*/ 555 h 1297"/>
              <a:gd name="T48" fmla="*/ 1707 w 2048"/>
              <a:gd name="T49" fmla="*/ 734 h 1297"/>
              <a:gd name="T50" fmla="*/ 1554 w 2048"/>
              <a:gd name="T51" fmla="*/ 884 h 1297"/>
              <a:gd name="T52" fmla="*/ 1554 w 2048"/>
              <a:gd name="T53" fmla="*/ 957 h 1297"/>
              <a:gd name="T54" fmla="*/ 1462 w 2048"/>
              <a:gd name="T55" fmla="*/ 957 h 1297"/>
              <a:gd name="T56" fmla="*/ 1462 w 2048"/>
              <a:gd name="T57" fmla="*/ 887 h 1297"/>
              <a:gd name="T58" fmla="*/ 1293 w 2048"/>
              <a:gd name="T59" fmla="*/ 841 h 1297"/>
              <a:gd name="T60" fmla="*/ 1343 w 2048"/>
              <a:gd name="T61" fmla="*/ 729 h 1297"/>
              <a:gd name="T62" fmla="*/ 1495 w 2048"/>
              <a:gd name="T63" fmla="*/ 771 h 1297"/>
              <a:gd name="T64" fmla="*/ 1554 w 2048"/>
              <a:gd name="T65" fmla="*/ 746 h 1297"/>
              <a:gd name="T66" fmla="*/ 446 w 2048"/>
              <a:gd name="T67" fmla="*/ 464 h 1297"/>
              <a:gd name="T68" fmla="*/ 384 w 2048"/>
              <a:gd name="T69" fmla="*/ 464 h 1297"/>
              <a:gd name="T70" fmla="*/ 384 w 2048"/>
              <a:gd name="T71" fmla="*/ 373 h 1297"/>
              <a:gd name="T72" fmla="*/ 568 w 2048"/>
              <a:gd name="T73" fmla="*/ 373 h 1297"/>
              <a:gd name="T74" fmla="*/ 568 w 2048"/>
              <a:gd name="T75" fmla="*/ 734 h 1297"/>
              <a:gd name="T76" fmla="*/ 446 w 2048"/>
              <a:gd name="T77" fmla="*/ 734 h 1297"/>
              <a:gd name="T78" fmla="*/ 446 w 2048"/>
              <a:gd name="T79" fmla="*/ 464 h 1297"/>
              <a:gd name="T80" fmla="*/ 787 w 2048"/>
              <a:gd name="T81" fmla="*/ 734 h 1297"/>
              <a:gd name="T82" fmla="*/ 677 w 2048"/>
              <a:gd name="T83" fmla="*/ 734 h 1297"/>
              <a:gd name="T84" fmla="*/ 677 w 2048"/>
              <a:gd name="T85" fmla="*/ 373 h 1297"/>
              <a:gd name="T86" fmla="*/ 777 w 2048"/>
              <a:gd name="T87" fmla="*/ 373 h 1297"/>
              <a:gd name="T88" fmla="*/ 894 w 2048"/>
              <a:gd name="T89" fmla="*/ 565 h 1297"/>
              <a:gd name="T90" fmla="*/ 1009 w 2048"/>
              <a:gd name="T91" fmla="*/ 373 h 1297"/>
              <a:gd name="T92" fmla="*/ 1109 w 2048"/>
              <a:gd name="T93" fmla="*/ 373 h 1297"/>
              <a:gd name="T94" fmla="*/ 1110 w 2048"/>
              <a:gd name="T95" fmla="*/ 734 h 1297"/>
              <a:gd name="T96" fmla="*/ 999 w 2048"/>
              <a:gd name="T97" fmla="*/ 734 h 1297"/>
              <a:gd name="T98" fmla="*/ 998 w 2048"/>
              <a:gd name="T99" fmla="*/ 569 h 1297"/>
              <a:gd name="T100" fmla="*/ 920 w 2048"/>
              <a:gd name="T101" fmla="*/ 701 h 1297"/>
              <a:gd name="T102" fmla="*/ 866 w 2048"/>
              <a:gd name="T103" fmla="*/ 701 h 1297"/>
              <a:gd name="T104" fmla="*/ 787 w 2048"/>
              <a:gd name="T105" fmla="*/ 575 h 1297"/>
              <a:gd name="T106" fmla="*/ 787 w 2048"/>
              <a:gd name="T107" fmla="*/ 734 h 12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48" h="1297">
                <a:moveTo>
                  <a:pt x="2048" y="0"/>
                </a:moveTo>
                <a:cubicBezTo>
                  <a:pt x="0" y="0"/>
                  <a:pt x="0" y="0"/>
                  <a:pt x="0" y="0"/>
                </a:cubicBezTo>
                <a:cubicBezTo>
                  <a:pt x="0" y="1297"/>
                  <a:pt x="0" y="1297"/>
                  <a:pt x="0" y="1297"/>
                </a:cubicBezTo>
                <a:cubicBezTo>
                  <a:pt x="2048" y="1297"/>
                  <a:pt x="2048" y="1297"/>
                  <a:pt x="2048" y="1297"/>
                </a:cubicBezTo>
                <a:lnTo>
                  <a:pt x="2048" y="0"/>
                </a:lnTo>
                <a:close/>
                <a:moveTo>
                  <a:pt x="1928" y="1177"/>
                </a:moveTo>
                <a:cubicBezTo>
                  <a:pt x="120" y="1177"/>
                  <a:pt x="120" y="1177"/>
                  <a:pt x="120" y="1177"/>
                </a:cubicBezTo>
                <a:cubicBezTo>
                  <a:pt x="120" y="964"/>
                  <a:pt x="120" y="964"/>
                  <a:pt x="120" y="964"/>
                </a:cubicBezTo>
                <a:cubicBezTo>
                  <a:pt x="1110" y="964"/>
                  <a:pt x="1110" y="964"/>
                  <a:pt x="1110" y="964"/>
                </a:cubicBezTo>
                <a:cubicBezTo>
                  <a:pt x="1110" y="844"/>
                  <a:pt x="1110" y="844"/>
                  <a:pt x="1110" y="844"/>
                </a:cubicBezTo>
                <a:cubicBezTo>
                  <a:pt x="120" y="844"/>
                  <a:pt x="120" y="844"/>
                  <a:pt x="120" y="844"/>
                </a:cubicBezTo>
                <a:cubicBezTo>
                  <a:pt x="120" y="120"/>
                  <a:pt x="120" y="120"/>
                  <a:pt x="120" y="120"/>
                </a:cubicBezTo>
                <a:cubicBezTo>
                  <a:pt x="1928" y="120"/>
                  <a:pt x="1928" y="120"/>
                  <a:pt x="1928" y="120"/>
                </a:cubicBezTo>
                <a:lnTo>
                  <a:pt x="1928" y="1177"/>
                </a:lnTo>
                <a:close/>
                <a:moveTo>
                  <a:pt x="1554" y="746"/>
                </a:moveTo>
                <a:cubicBezTo>
                  <a:pt x="1554" y="688"/>
                  <a:pt x="1300" y="734"/>
                  <a:pt x="1300" y="563"/>
                </a:cubicBezTo>
                <a:cubicBezTo>
                  <a:pt x="1300" y="489"/>
                  <a:pt x="1354" y="427"/>
                  <a:pt x="1462" y="412"/>
                </a:cubicBezTo>
                <a:cubicBezTo>
                  <a:pt x="1462" y="340"/>
                  <a:pt x="1462" y="340"/>
                  <a:pt x="1462" y="340"/>
                </a:cubicBezTo>
                <a:cubicBezTo>
                  <a:pt x="1554" y="340"/>
                  <a:pt x="1554" y="340"/>
                  <a:pt x="1554" y="340"/>
                </a:cubicBezTo>
                <a:cubicBezTo>
                  <a:pt x="1554" y="410"/>
                  <a:pt x="1554" y="410"/>
                  <a:pt x="1554" y="410"/>
                </a:cubicBezTo>
                <a:cubicBezTo>
                  <a:pt x="1603" y="415"/>
                  <a:pt x="1650" y="427"/>
                  <a:pt x="1687" y="448"/>
                </a:cubicBezTo>
                <a:cubicBezTo>
                  <a:pt x="1641" y="561"/>
                  <a:pt x="1641" y="561"/>
                  <a:pt x="1641" y="561"/>
                </a:cubicBezTo>
                <a:cubicBezTo>
                  <a:pt x="1596" y="538"/>
                  <a:pt x="1553" y="526"/>
                  <a:pt x="1513" y="526"/>
                </a:cubicBezTo>
                <a:cubicBezTo>
                  <a:pt x="1468" y="526"/>
                  <a:pt x="1453" y="540"/>
                  <a:pt x="1453" y="555"/>
                </a:cubicBezTo>
                <a:cubicBezTo>
                  <a:pt x="1453" y="610"/>
                  <a:pt x="1707" y="565"/>
                  <a:pt x="1707" y="734"/>
                </a:cubicBezTo>
                <a:cubicBezTo>
                  <a:pt x="1707" y="805"/>
                  <a:pt x="1656" y="866"/>
                  <a:pt x="1554" y="884"/>
                </a:cubicBezTo>
                <a:cubicBezTo>
                  <a:pt x="1554" y="957"/>
                  <a:pt x="1554" y="957"/>
                  <a:pt x="1554" y="957"/>
                </a:cubicBezTo>
                <a:cubicBezTo>
                  <a:pt x="1462" y="957"/>
                  <a:pt x="1462" y="957"/>
                  <a:pt x="1462" y="957"/>
                </a:cubicBezTo>
                <a:cubicBezTo>
                  <a:pt x="1462" y="887"/>
                  <a:pt x="1462" y="887"/>
                  <a:pt x="1462" y="887"/>
                </a:cubicBezTo>
                <a:cubicBezTo>
                  <a:pt x="1396" y="883"/>
                  <a:pt x="1333" y="866"/>
                  <a:pt x="1293" y="841"/>
                </a:cubicBezTo>
                <a:cubicBezTo>
                  <a:pt x="1343" y="729"/>
                  <a:pt x="1343" y="729"/>
                  <a:pt x="1343" y="729"/>
                </a:cubicBezTo>
                <a:cubicBezTo>
                  <a:pt x="1386" y="754"/>
                  <a:pt x="1444" y="771"/>
                  <a:pt x="1495" y="771"/>
                </a:cubicBezTo>
                <a:cubicBezTo>
                  <a:pt x="1538" y="771"/>
                  <a:pt x="1554" y="761"/>
                  <a:pt x="1554" y="746"/>
                </a:cubicBezTo>
                <a:close/>
                <a:moveTo>
                  <a:pt x="446" y="464"/>
                </a:moveTo>
                <a:cubicBezTo>
                  <a:pt x="384" y="464"/>
                  <a:pt x="384" y="464"/>
                  <a:pt x="384" y="464"/>
                </a:cubicBezTo>
                <a:cubicBezTo>
                  <a:pt x="384" y="373"/>
                  <a:pt x="384" y="373"/>
                  <a:pt x="384" y="373"/>
                </a:cubicBezTo>
                <a:cubicBezTo>
                  <a:pt x="568" y="373"/>
                  <a:pt x="568" y="373"/>
                  <a:pt x="568" y="373"/>
                </a:cubicBezTo>
                <a:cubicBezTo>
                  <a:pt x="568" y="734"/>
                  <a:pt x="568" y="734"/>
                  <a:pt x="568" y="734"/>
                </a:cubicBezTo>
                <a:cubicBezTo>
                  <a:pt x="446" y="734"/>
                  <a:pt x="446" y="734"/>
                  <a:pt x="446" y="734"/>
                </a:cubicBezTo>
                <a:lnTo>
                  <a:pt x="446" y="464"/>
                </a:lnTo>
                <a:close/>
                <a:moveTo>
                  <a:pt x="787" y="734"/>
                </a:moveTo>
                <a:cubicBezTo>
                  <a:pt x="677" y="734"/>
                  <a:pt x="677" y="734"/>
                  <a:pt x="677" y="734"/>
                </a:cubicBezTo>
                <a:cubicBezTo>
                  <a:pt x="677" y="373"/>
                  <a:pt x="677" y="373"/>
                  <a:pt x="677" y="373"/>
                </a:cubicBezTo>
                <a:cubicBezTo>
                  <a:pt x="777" y="373"/>
                  <a:pt x="777" y="373"/>
                  <a:pt x="777" y="373"/>
                </a:cubicBezTo>
                <a:cubicBezTo>
                  <a:pt x="894" y="565"/>
                  <a:pt x="894" y="565"/>
                  <a:pt x="894" y="565"/>
                </a:cubicBezTo>
                <a:cubicBezTo>
                  <a:pt x="1009" y="373"/>
                  <a:pt x="1009" y="373"/>
                  <a:pt x="1009" y="373"/>
                </a:cubicBezTo>
                <a:cubicBezTo>
                  <a:pt x="1109" y="373"/>
                  <a:pt x="1109" y="373"/>
                  <a:pt x="1109" y="373"/>
                </a:cubicBezTo>
                <a:cubicBezTo>
                  <a:pt x="1110" y="734"/>
                  <a:pt x="1110" y="734"/>
                  <a:pt x="1110" y="734"/>
                </a:cubicBezTo>
                <a:cubicBezTo>
                  <a:pt x="999" y="734"/>
                  <a:pt x="999" y="734"/>
                  <a:pt x="999" y="734"/>
                </a:cubicBezTo>
                <a:cubicBezTo>
                  <a:pt x="998" y="569"/>
                  <a:pt x="998" y="569"/>
                  <a:pt x="998" y="569"/>
                </a:cubicBezTo>
                <a:cubicBezTo>
                  <a:pt x="920" y="701"/>
                  <a:pt x="920" y="701"/>
                  <a:pt x="920" y="701"/>
                </a:cubicBezTo>
                <a:cubicBezTo>
                  <a:pt x="866" y="701"/>
                  <a:pt x="866" y="701"/>
                  <a:pt x="866" y="701"/>
                </a:cubicBezTo>
                <a:cubicBezTo>
                  <a:pt x="787" y="575"/>
                  <a:pt x="787" y="575"/>
                  <a:pt x="787" y="575"/>
                </a:cubicBezTo>
                <a:lnTo>
                  <a:pt x="787" y="73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7531613" y="8345309"/>
            <a:ext cx="590554" cy="768864"/>
          </a:xfrm>
          <a:custGeom>
            <a:avLst/>
            <a:gdLst>
              <a:gd name="T0" fmla="*/ 786 w 1572"/>
              <a:gd name="T1" fmla="*/ 0 h 2048"/>
              <a:gd name="T2" fmla="*/ 246 w 1572"/>
              <a:gd name="T3" fmla="*/ 38 h 2048"/>
              <a:gd name="T4" fmla="*/ 133 w 1572"/>
              <a:gd name="T5" fmla="*/ 798 h 2048"/>
              <a:gd name="T6" fmla="*/ 87 w 1572"/>
              <a:gd name="T7" fmla="*/ 1048 h 2048"/>
              <a:gd name="T8" fmla="*/ 231 w 1572"/>
              <a:gd name="T9" fmla="*/ 1269 h 2048"/>
              <a:gd name="T10" fmla="*/ 470 w 1572"/>
              <a:gd name="T11" fmla="*/ 1482 h 2048"/>
              <a:gd name="T12" fmla="*/ 213 w 1572"/>
              <a:gd name="T13" fmla="*/ 1577 h 2048"/>
              <a:gd name="T14" fmla="*/ 0 w 1572"/>
              <a:gd name="T15" fmla="*/ 2048 h 2048"/>
              <a:gd name="T16" fmla="*/ 1572 w 1572"/>
              <a:gd name="T17" fmla="*/ 1790 h 2048"/>
              <a:gd name="T18" fmla="*/ 1102 w 1572"/>
              <a:gd name="T19" fmla="*/ 1577 h 2048"/>
              <a:gd name="T20" fmla="*/ 1128 w 1572"/>
              <a:gd name="T21" fmla="*/ 1482 h 2048"/>
              <a:gd name="T22" fmla="*/ 1341 w 1572"/>
              <a:gd name="T23" fmla="*/ 1240 h 2048"/>
              <a:gd name="T24" fmla="*/ 1429 w 1572"/>
              <a:gd name="T25" fmla="*/ 909 h 2048"/>
              <a:gd name="T26" fmla="*/ 1386 w 1572"/>
              <a:gd name="T27" fmla="*/ 473 h 2048"/>
              <a:gd name="T28" fmla="*/ 1066 w 1572"/>
              <a:gd name="T29" fmla="*/ 121 h 2048"/>
              <a:gd name="T30" fmla="*/ 1314 w 1572"/>
              <a:gd name="T31" fmla="*/ 844 h 2048"/>
              <a:gd name="T32" fmla="*/ 1266 w 1572"/>
              <a:gd name="T33" fmla="*/ 501 h 2048"/>
              <a:gd name="T34" fmla="*/ 346 w 1572"/>
              <a:gd name="T35" fmla="*/ 196 h 2048"/>
              <a:gd name="T36" fmla="*/ 786 w 1572"/>
              <a:gd name="T37" fmla="*/ 130 h 2048"/>
              <a:gd name="T38" fmla="*/ 1228 w 1572"/>
              <a:gd name="T39" fmla="*/ 196 h 2048"/>
              <a:gd name="T40" fmla="*/ 320 w 1572"/>
              <a:gd name="T41" fmla="*/ 381 h 2048"/>
              <a:gd name="T42" fmla="*/ 1042 w 1572"/>
              <a:gd name="T43" fmla="*/ 501 h 2048"/>
              <a:gd name="T44" fmla="*/ 530 w 1572"/>
              <a:gd name="T45" fmla="*/ 501 h 2048"/>
              <a:gd name="T46" fmla="*/ 306 w 1572"/>
              <a:gd name="T47" fmla="*/ 501 h 2048"/>
              <a:gd name="T48" fmla="*/ 258 w 1572"/>
              <a:gd name="T49" fmla="*/ 844 h 2048"/>
              <a:gd name="T50" fmla="*/ 306 w 1572"/>
              <a:gd name="T51" fmla="*/ 501 h 2048"/>
              <a:gd name="T52" fmla="*/ 120 w 1572"/>
              <a:gd name="T53" fmla="*/ 1790 h 2048"/>
              <a:gd name="T54" fmla="*/ 365 w 1572"/>
              <a:gd name="T55" fmla="*/ 1927 h 2048"/>
              <a:gd name="T56" fmla="*/ 525 w 1572"/>
              <a:gd name="T57" fmla="*/ 1927 h 2048"/>
              <a:gd name="T58" fmla="*/ 527 w 1572"/>
              <a:gd name="T59" fmla="*/ 1697 h 2048"/>
              <a:gd name="T60" fmla="*/ 525 w 1572"/>
              <a:gd name="T61" fmla="*/ 1927 h 2048"/>
              <a:gd name="T62" fmla="*/ 1452 w 1572"/>
              <a:gd name="T63" fmla="*/ 1790 h 2048"/>
              <a:gd name="T64" fmla="*/ 893 w 1572"/>
              <a:gd name="T65" fmla="*/ 1927 h 2048"/>
              <a:gd name="T66" fmla="*/ 786 w 1572"/>
              <a:gd name="T67" fmla="*/ 1768 h 2048"/>
              <a:gd name="T68" fmla="*/ 1359 w 1572"/>
              <a:gd name="T69" fmla="*/ 1697 h 2048"/>
              <a:gd name="T70" fmla="*/ 1286 w 1572"/>
              <a:gd name="T71" fmla="*/ 1127 h 2048"/>
              <a:gd name="T72" fmla="*/ 1221 w 1572"/>
              <a:gd name="T73" fmla="*/ 1269 h 2048"/>
              <a:gd name="T74" fmla="*/ 982 w 1572"/>
              <a:gd name="T75" fmla="*/ 1362 h 2048"/>
              <a:gd name="T76" fmla="*/ 786 w 1572"/>
              <a:gd name="T77" fmla="*/ 1648 h 2048"/>
              <a:gd name="T78" fmla="*/ 590 w 1572"/>
              <a:gd name="T79" fmla="*/ 1362 h 2048"/>
              <a:gd name="T80" fmla="*/ 351 w 1572"/>
              <a:gd name="T81" fmla="*/ 1269 h 2048"/>
              <a:gd name="T82" fmla="*/ 286 w 1572"/>
              <a:gd name="T83" fmla="*/ 1127 h 2048"/>
              <a:gd name="T84" fmla="*/ 256 w 1572"/>
              <a:gd name="T85" fmla="*/ 975 h 2048"/>
              <a:gd name="T86" fmla="*/ 376 w 1572"/>
              <a:gd name="T87" fmla="*/ 975 h 2048"/>
              <a:gd name="T88" fmla="*/ 507 w 1572"/>
              <a:gd name="T89" fmla="*/ 633 h 2048"/>
              <a:gd name="T90" fmla="*/ 1065 w 1572"/>
              <a:gd name="T91" fmla="*/ 633 h 2048"/>
              <a:gd name="T92" fmla="*/ 1196 w 1572"/>
              <a:gd name="T93" fmla="*/ 975 h 2048"/>
              <a:gd name="T94" fmla="*/ 1316 w 1572"/>
              <a:gd name="T95" fmla="*/ 975 h 2048"/>
              <a:gd name="T96" fmla="*/ 656 w 1572"/>
              <a:gd name="T97" fmla="*/ 962 h 2048"/>
              <a:gd name="T98" fmla="*/ 541 w 1572"/>
              <a:gd name="T99" fmla="*/ 842 h 2048"/>
              <a:gd name="T100" fmla="*/ 656 w 1572"/>
              <a:gd name="T101" fmla="*/ 962 h 2048"/>
              <a:gd name="T102" fmla="*/ 1031 w 1572"/>
              <a:gd name="T103" fmla="*/ 842 h 2048"/>
              <a:gd name="T104" fmla="*/ 916 w 1572"/>
              <a:gd name="T105" fmla="*/ 962 h 2048"/>
              <a:gd name="T106" fmla="*/ 887 w 1572"/>
              <a:gd name="T107" fmla="*/ 1080 h 2048"/>
              <a:gd name="T108" fmla="*/ 990 w 1572"/>
              <a:gd name="T109" fmla="*/ 1142 h 2048"/>
              <a:gd name="T110" fmla="*/ 582 w 1572"/>
              <a:gd name="T111" fmla="*/ 1142 h 2048"/>
              <a:gd name="T112" fmla="*/ 685 w 1572"/>
              <a:gd name="T113" fmla="*/ 1080 h 2048"/>
              <a:gd name="T114" fmla="*/ 786 w 1572"/>
              <a:gd name="T115" fmla="*/ 1150 h 2048"/>
              <a:gd name="T116" fmla="*/ 887 w 1572"/>
              <a:gd name="T117" fmla="*/ 1080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572" h="2048">
                <a:moveTo>
                  <a:pt x="1066" y="121"/>
                </a:moveTo>
                <a:cubicBezTo>
                  <a:pt x="786" y="0"/>
                  <a:pt x="786" y="0"/>
                  <a:pt x="786" y="0"/>
                </a:cubicBezTo>
                <a:cubicBezTo>
                  <a:pt x="506" y="121"/>
                  <a:pt x="506" y="121"/>
                  <a:pt x="506" y="121"/>
                </a:cubicBezTo>
                <a:cubicBezTo>
                  <a:pt x="246" y="38"/>
                  <a:pt x="246" y="38"/>
                  <a:pt x="246" y="38"/>
                </a:cubicBezTo>
                <a:cubicBezTo>
                  <a:pt x="186" y="473"/>
                  <a:pt x="186" y="473"/>
                  <a:pt x="186" y="473"/>
                </a:cubicBezTo>
                <a:cubicBezTo>
                  <a:pt x="142" y="575"/>
                  <a:pt x="123" y="686"/>
                  <a:pt x="133" y="798"/>
                </a:cubicBezTo>
                <a:cubicBezTo>
                  <a:pt x="144" y="909"/>
                  <a:pt x="144" y="909"/>
                  <a:pt x="144" y="909"/>
                </a:cubicBezTo>
                <a:cubicBezTo>
                  <a:pt x="108" y="945"/>
                  <a:pt x="87" y="994"/>
                  <a:pt x="87" y="1048"/>
                </a:cubicBezTo>
                <a:cubicBezTo>
                  <a:pt x="87" y="1139"/>
                  <a:pt x="148" y="1216"/>
                  <a:pt x="231" y="1240"/>
                </a:cubicBezTo>
                <a:cubicBezTo>
                  <a:pt x="231" y="1269"/>
                  <a:pt x="231" y="1269"/>
                  <a:pt x="231" y="1269"/>
                </a:cubicBezTo>
                <a:cubicBezTo>
                  <a:pt x="231" y="1387"/>
                  <a:pt x="327" y="1482"/>
                  <a:pt x="444" y="1482"/>
                </a:cubicBezTo>
                <a:cubicBezTo>
                  <a:pt x="470" y="1482"/>
                  <a:pt x="470" y="1482"/>
                  <a:pt x="470" y="1482"/>
                </a:cubicBezTo>
                <a:cubicBezTo>
                  <a:pt x="470" y="1577"/>
                  <a:pt x="470" y="1577"/>
                  <a:pt x="470" y="1577"/>
                </a:cubicBezTo>
                <a:cubicBezTo>
                  <a:pt x="213" y="1577"/>
                  <a:pt x="213" y="1577"/>
                  <a:pt x="213" y="1577"/>
                </a:cubicBezTo>
                <a:cubicBezTo>
                  <a:pt x="96" y="1577"/>
                  <a:pt x="0" y="1672"/>
                  <a:pt x="0" y="1790"/>
                </a:cubicBezTo>
                <a:cubicBezTo>
                  <a:pt x="0" y="2048"/>
                  <a:pt x="0" y="2048"/>
                  <a:pt x="0" y="2048"/>
                </a:cubicBezTo>
                <a:cubicBezTo>
                  <a:pt x="1572" y="2048"/>
                  <a:pt x="1572" y="2048"/>
                  <a:pt x="1572" y="2048"/>
                </a:cubicBezTo>
                <a:cubicBezTo>
                  <a:pt x="1572" y="1790"/>
                  <a:pt x="1572" y="1790"/>
                  <a:pt x="1572" y="1790"/>
                </a:cubicBezTo>
                <a:cubicBezTo>
                  <a:pt x="1572" y="1672"/>
                  <a:pt x="1477" y="1577"/>
                  <a:pt x="1359" y="1577"/>
                </a:cubicBezTo>
                <a:cubicBezTo>
                  <a:pt x="1102" y="1577"/>
                  <a:pt x="1102" y="1577"/>
                  <a:pt x="1102" y="1577"/>
                </a:cubicBezTo>
                <a:cubicBezTo>
                  <a:pt x="1102" y="1482"/>
                  <a:pt x="1102" y="1482"/>
                  <a:pt x="1102" y="1482"/>
                </a:cubicBezTo>
                <a:cubicBezTo>
                  <a:pt x="1128" y="1482"/>
                  <a:pt x="1128" y="1482"/>
                  <a:pt x="1128" y="1482"/>
                </a:cubicBezTo>
                <a:cubicBezTo>
                  <a:pt x="1245" y="1482"/>
                  <a:pt x="1341" y="1387"/>
                  <a:pt x="1341" y="1269"/>
                </a:cubicBezTo>
                <a:cubicBezTo>
                  <a:pt x="1341" y="1240"/>
                  <a:pt x="1341" y="1240"/>
                  <a:pt x="1341" y="1240"/>
                </a:cubicBezTo>
                <a:cubicBezTo>
                  <a:pt x="1424" y="1216"/>
                  <a:pt x="1485" y="1139"/>
                  <a:pt x="1485" y="1048"/>
                </a:cubicBezTo>
                <a:cubicBezTo>
                  <a:pt x="1485" y="994"/>
                  <a:pt x="1464" y="945"/>
                  <a:pt x="1429" y="909"/>
                </a:cubicBezTo>
                <a:cubicBezTo>
                  <a:pt x="1439" y="798"/>
                  <a:pt x="1439" y="798"/>
                  <a:pt x="1439" y="798"/>
                </a:cubicBezTo>
                <a:cubicBezTo>
                  <a:pt x="1449" y="686"/>
                  <a:pt x="1430" y="574"/>
                  <a:pt x="1386" y="473"/>
                </a:cubicBezTo>
                <a:cubicBezTo>
                  <a:pt x="1328" y="38"/>
                  <a:pt x="1328" y="38"/>
                  <a:pt x="1328" y="38"/>
                </a:cubicBezTo>
                <a:lnTo>
                  <a:pt x="1066" y="121"/>
                </a:lnTo>
                <a:close/>
                <a:moveTo>
                  <a:pt x="1319" y="787"/>
                </a:moveTo>
                <a:cubicBezTo>
                  <a:pt x="1314" y="844"/>
                  <a:pt x="1314" y="844"/>
                  <a:pt x="1314" y="844"/>
                </a:cubicBezTo>
                <a:cubicBezTo>
                  <a:pt x="1130" y="501"/>
                  <a:pt x="1130" y="501"/>
                  <a:pt x="1130" y="501"/>
                </a:cubicBezTo>
                <a:cubicBezTo>
                  <a:pt x="1266" y="501"/>
                  <a:pt x="1266" y="501"/>
                  <a:pt x="1266" y="501"/>
                </a:cubicBezTo>
                <a:cubicBezTo>
                  <a:pt x="1310" y="589"/>
                  <a:pt x="1329" y="688"/>
                  <a:pt x="1319" y="787"/>
                </a:cubicBezTo>
                <a:close/>
                <a:moveTo>
                  <a:pt x="346" y="196"/>
                </a:moveTo>
                <a:cubicBezTo>
                  <a:pt x="513" y="249"/>
                  <a:pt x="513" y="249"/>
                  <a:pt x="513" y="249"/>
                </a:cubicBezTo>
                <a:cubicBezTo>
                  <a:pt x="786" y="130"/>
                  <a:pt x="786" y="130"/>
                  <a:pt x="786" y="130"/>
                </a:cubicBezTo>
                <a:cubicBezTo>
                  <a:pt x="1059" y="249"/>
                  <a:pt x="1059" y="249"/>
                  <a:pt x="1059" y="249"/>
                </a:cubicBezTo>
                <a:cubicBezTo>
                  <a:pt x="1228" y="196"/>
                  <a:pt x="1228" y="196"/>
                  <a:pt x="1228" y="196"/>
                </a:cubicBezTo>
                <a:cubicBezTo>
                  <a:pt x="1252" y="381"/>
                  <a:pt x="1252" y="381"/>
                  <a:pt x="1252" y="381"/>
                </a:cubicBezTo>
                <a:cubicBezTo>
                  <a:pt x="320" y="381"/>
                  <a:pt x="320" y="381"/>
                  <a:pt x="320" y="381"/>
                </a:cubicBezTo>
                <a:lnTo>
                  <a:pt x="346" y="196"/>
                </a:lnTo>
                <a:close/>
                <a:moveTo>
                  <a:pt x="1042" y="501"/>
                </a:moveTo>
                <a:cubicBezTo>
                  <a:pt x="965" y="564"/>
                  <a:pt x="879" y="596"/>
                  <a:pt x="786" y="596"/>
                </a:cubicBezTo>
                <a:cubicBezTo>
                  <a:pt x="693" y="596"/>
                  <a:pt x="607" y="564"/>
                  <a:pt x="530" y="501"/>
                </a:cubicBezTo>
                <a:lnTo>
                  <a:pt x="1042" y="501"/>
                </a:lnTo>
                <a:close/>
                <a:moveTo>
                  <a:pt x="306" y="501"/>
                </a:moveTo>
                <a:cubicBezTo>
                  <a:pt x="442" y="501"/>
                  <a:pt x="442" y="501"/>
                  <a:pt x="442" y="501"/>
                </a:cubicBezTo>
                <a:cubicBezTo>
                  <a:pt x="258" y="844"/>
                  <a:pt x="258" y="844"/>
                  <a:pt x="258" y="844"/>
                </a:cubicBezTo>
                <a:cubicBezTo>
                  <a:pt x="253" y="787"/>
                  <a:pt x="253" y="787"/>
                  <a:pt x="253" y="787"/>
                </a:cubicBezTo>
                <a:cubicBezTo>
                  <a:pt x="244" y="688"/>
                  <a:pt x="263" y="589"/>
                  <a:pt x="306" y="501"/>
                </a:cubicBezTo>
                <a:close/>
                <a:moveTo>
                  <a:pt x="120" y="1927"/>
                </a:moveTo>
                <a:cubicBezTo>
                  <a:pt x="120" y="1790"/>
                  <a:pt x="120" y="1790"/>
                  <a:pt x="120" y="1790"/>
                </a:cubicBezTo>
                <a:cubicBezTo>
                  <a:pt x="120" y="1754"/>
                  <a:pt x="140" y="1723"/>
                  <a:pt x="169" y="1708"/>
                </a:cubicBezTo>
                <a:cubicBezTo>
                  <a:pt x="365" y="1927"/>
                  <a:pt x="365" y="1927"/>
                  <a:pt x="365" y="1927"/>
                </a:cubicBezTo>
                <a:lnTo>
                  <a:pt x="120" y="1927"/>
                </a:lnTo>
                <a:close/>
                <a:moveTo>
                  <a:pt x="525" y="1927"/>
                </a:moveTo>
                <a:cubicBezTo>
                  <a:pt x="320" y="1697"/>
                  <a:pt x="320" y="1697"/>
                  <a:pt x="320" y="1697"/>
                </a:cubicBezTo>
                <a:cubicBezTo>
                  <a:pt x="527" y="1697"/>
                  <a:pt x="527" y="1697"/>
                  <a:pt x="527" y="1697"/>
                </a:cubicBezTo>
                <a:cubicBezTo>
                  <a:pt x="732" y="1927"/>
                  <a:pt x="732" y="1927"/>
                  <a:pt x="732" y="1927"/>
                </a:cubicBezTo>
                <a:lnTo>
                  <a:pt x="525" y="1927"/>
                </a:lnTo>
                <a:close/>
                <a:moveTo>
                  <a:pt x="1359" y="1697"/>
                </a:moveTo>
                <a:cubicBezTo>
                  <a:pt x="1410" y="1697"/>
                  <a:pt x="1452" y="1738"/>
                  <a:pt x="1452" y="1790"/>
                </a:cubicBezTo>
                <a:cubicBezTo>
                  <a:pt x="1452" y="1927"/>
                  <a:pt x="1452" y="1927"/>
                  <a:pt x="1452" y="1927"/>
                </a:cubicBezTo>
                <a:cubicBezTo>
                  <a:pt x="893" y="1927"/>
                  <a:pt x="893" y="1927"/>
                  <a:pt x="893" y="1927"/>
                </a:cubicBezTo>
                <a:cubicBezTo>
                  <a:pt x="750" y="1767"/>
                  <a:pt x="750" y="1767"/>
                  <a:pt x="750" y="1767"/>
                </a:cubicBezTo>
                <a:cubicBezTo>
                  <a:pt x="762" y="1768"/>
                  <a:pt x="774" y="1768"/>
                  <a:pt x="786" y="1768"/>
                </a:cubicBezTo>
                <a:cubicBezTo>
                  <a:pt x="875" y="1768"/>
                  <a:pt x="962" y="1743"/>
                  <a:pt x="1038" y="1697"/>
                </a:cubicBezTo>
                <a:lnTo>
                  <a:pt x="1359" y="1697"/>
                </a:lnTo>
                <a:close/>
                <a:moveTo>
                  <a:pt x="1365" y="1048"/>
                </a:moveTo>
                <a:cubicBezTo>
                  <a:pt x="1365" y="1092"/>
                  <a:pt x="1330" y="1127"/>
                  <a:pt x="1286" y="1127"/>
                </a:cubicBezTo>
                <a:cubicBezTo>
                  <a:pt x="1221" y="1127"/>
                  <a:pt x="1221" y="1127"/>
                  <a:pt x="1221" y="1127"/>
                </a:cubicBezTo>
                <a:cubicBezTo>
                  <a:pt x="1221" y="1269"/>
                  <a:pt x="1221" y="1269"/>
                  <a:pt x="1221" y="1269"/>
                </a:cubicBezTo>
                <a:cubicBezTo>
                  <a:pt x="1221" y="1320"/>
                  <a:pt x="1179" y="1362"/>
                  <a:pt x="1128" y="1362"/>
                </a:cubicBezTo>
                <a:cubicBezTo>
                  <a:pt x="982" y="1362"/>
                  <a:pt x="982" y="1362"/>
                  <a:pt x="982" y="1362"/>
                </a:cubicBezTo>
                <a:cubicBezTo>
                  <a:pt x="982" y="1590"/>
                  <a:pt x="982" y="1590"/>
                  <a:pt x="982" y="1590"/>
                </a:cubicBezTo>
                <a:cubicBezTo>
                  <a:pt x="924" y="1627"/>
                  <a:pt x="856" y="1648"/>
                  <a:pt x="786" y="1648"/>
                </a:cubicBezTo>
                <a:cubicBezTo>
                  <a:pt x="716" y="1648"/>
                  <a:pt x="648" y="1627"/>
                  <a:pt x="590" y="1590"/>
                </a:cubicBezTo>
                <a:cubicBezTo>
                  <a:pt x="590" y="1362"/>
                  <a:pt x="590" y="1362"/>
                  <a:pt x="590" y="1362"/>
                </a:cubicBezTo>
                <a:cubicBezTo>
                  <a:pt x="444" y="1362"/>
                  <a:pt x="444" y="1362"/>
                  <a:pt x="444" y="1362"/>
                </a:cubicBezTo>
                <a:cubicBezTo>
                  <a:pt x="393" y="1362"/>
                  <a:pt x="351" y="1320"/>
                  <a:pt x="351" y="1269"/>
                </a:cubicBezTo>
                <a:cubicBezTo>
                  <a:pt x="351" y="1127"/>
                  <a:pt x="351" y="1127"/>
                  <a:pt x="351" y="1127"/>
                </a:cubicBezTo>
                <a:cubicBezTo>
                  <a:pt x="286" y="1127"/>
                  <a:pt x="286" y="1127"/>
                  <a:pt x="286" y="1127"/>
                </a:cubicBezTo>
                <a:cubicBezTo>
                  <a:pt x="242" y="1127"/>
                  <a:pt x="207" y="1092"/>
                  <a:pt x="207" y="1048"/>
                </a:cubicBezTo>
                <a:cubicBezTo>
                  <a:pt x="207" y="1015"/>
                  <a:pt x="227" y="987"/>
                  <a:pt x="256" y="975"/>
                </a:cubicBezTo>
                <a:cubicBezTo>
                  <a:pt x="256" y="975"/>
                  <a:pt x="256" y="975"/>
                  <a:pt x="256" y="975"/>
                </a:cubicBezTo>
                <a:cubicBezTo>
                  <a:pt x="376" y="975"/>
                  <a:pt x="376" y="975"/>
                  <a:pt x="376" y="975"/>
                </a:cubicBezTo>
                <a:cubicBezTo>
                  <a:pt x="376" y="878"/>
                  <a:pt x="376" y="878"/>
                  <a:pt x="376" y="878"/>
                </a:cubicBezTo>
                <a:cubicBezTo>
                  <a:pt x="507" y="633"/>
                  <a:pt x="507" y="633"/>
                  <a:pt x="507" y="633"/>
                </a:cubicBezTo>
                <a:cubicBezTo>
                  <a:pt x="593" y="688"/>
                  <a:pt x="686" y="716"/>
                  <a:pt x="786" y="716"/>
                </a:cubicBezTo>
                <a:cubicBezTo>
                  <a:pt x="886" y="716"/>
                  <a:pt x="979" y="688"/>
                  <a:pt x="1065" y="633"/>
                </a:cubicBezTo>
                <a:cubicBezTo>
                  <a:pt x="1196" y="878"/>
                  <a:pt x="1196" y="878"/>
                  <a:pt x="1196" y="878"/>
                </a:cubicBezTo>
                <a:cubicBezTo>
                  <a:pt x="1196" y="975"/>
                  <a:pt x="1196" y="975"/>
                  <a:pt x="1196" y="975"/>
                </a:cubicBezTo>
                <a:cubicBezTo>
                  <a:pt x="1316" y="975"/>
                  <a:pt x="1316" y="975"/>
                  <a:pt x="1316" y="975"/>
                </a:cubicBezTo>
                <a:cubicBezTo>
                  <a:pt x="1316" y="975"/>
                  <a:pt x="1316" y="975"/>
                  <a:pt x="1316" y="975"/>
                </a:cubicBezTo>
                <a:cubicBezTo>
                  <a:pt x="1345" y="987"/>
                  <a:pt x="1365" y="1015"/>
                  <a:pt x="1365" y="1048"/>
                </a:cubicBezTo>
                <a:close/>
                <a:moveTo>
                  <a:pt x="656" y="962"/>
                </a:moveTo>
                <a:cubicBezTo>
                  <a:pt x="541" y="962"/>
                  <a:pt x="541" y="962"/>
                  <a:pt x="541" y="962"/>
                </a:cubicBezTo>
                <a:cubicBezTo>
                  <a:pt x="541" y="842"/>
                  <a:pt x="541" y="842"/>
                  <a:pt x="541" y="842"/>
                </a:cubicBezTo>
                <a:cubicBezTo>
                  <a:pt x="656" y="842"/>
                  <a:pt x="656" y="842"/>
                  <a:pt x="656" y="842"/>
                </a:cubicBezTo>
                <a:lnTo>
                  <a:pt x="656" y="962"/>
                </a:lnTo>
                <a:close/>
                <a:moveTo>
                  <a:pt x="916" y="842"/>
                </a:moveTo>
                <a:cubicBezTo>
                  <a:pt x="1031" y="842"/>
                  <a:pt x="1031" y="842"/>
                  <a:pt x="1031" y="842"/>
                </a:cubicBezTo>
                <a:cubicBezTo>
                  <a:pt x="1031" y="962"/>
                  <a:pt x="1031" y="962"/>
                  <a:pt x="1031" y="962"/>
                </a:cubicBezTo>
                <a:cubicBezTo>
                  <a:pt x="916" y="962"/>
                  <a:pt x="916" y="962"/>
                  <a:pt x="916" y="962"/>
                </a:cubicBezTo>
                <a:lnTo>
                  <a:pt x="916" y="842"/>
                </a:lnTo>
                <a:close/>
                <a:moveTo>
                  <a:pt x="887" y="1080"/>
                </a:moveTo>
                <a:cubicBezTo>
                  <a:pt x="995" y="1132"/>
                  <a:pt x="995" y="1132"/>
                  <a:pt x="995" y="1132"/>
                </a:cubicBezTo>
                <a:cubicBezTo>
                  <a:pt x="990" y="1142"/>
                  <a:pt x="990" y="1142"/>
                  <a:pt x="990" y="1142"/>
                </a:cubicBezTo>
                <a:cubicBezTo>
                  <a:pt x="953" y="1220"/>
                  <a:pt x="873" y="1270"/>
                  <a:pt x="786" y="1270"/>
                </a:cubicBezTo>
                <a:cubicBezTo>
                  <a:pt x="700" y="1270"/>
                  <a:pt x="620" y="1220"/>
                  <a:pt x="582" y="1142"/>
                </a:cubicBezTo>
                <a:cubicBezTo>
                  <a:pt x="577" y="1132"/>
                  <a:pt x="577" y="1132"/>
                  <a:pt x="577" y="1132"/>
                </a:cubicBezTo>
                <a:cubicBezTo>
                  <a:pt x="685" y="1080"/>
                  <a:pt x="685" y="1080"/>
                  <a:pt x="685" y="1080"/>
                </a:cubicBezTo>
                <a:cubicBezTo>
                  <a:pt x="690" y="1090"/>
                  <a:pt x="690" y="1090"/>
                  <a:pt x="690" y="1090"/>
                </a:cubicBezTo>
                <a:cubicBezTo>
                  <a:pt x="708" y="1127"/>
                  <a:pt x="746" y="1150"/>
                  <a:pt x="786" y="1150"/>
                </a:cubicBezTo>
                <a:cubicBezTo>
                  <a:pt x="827" y="1150"/>
                  <a:pt x="864" y="1127"/>
                  <a:pt x="882" y="1090"/>
                </a:cubicBezTo>
                <a:lnTo>
                  <a:pt x="887" y="108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7442458" y="2756338"/>
            <a:ext cx="768864" cy="716359"/>
          </a:xfrm>
          <a:custGeom>
            <a:avLst/>
            <a:gdLst>
              <a:gd name="T0" fmla="*/ 1920 w 2048"/>
              <a:gd name="T1" fmla="*/ 1460 h 1907"/>
              <a:gd name="T2" fmla="*/ 2048 w 2048"/>
              <a:gd name="T3" fmla="*/ 201 h 1907"/>
              <a:gd name="T4" fmla="*/ 1647 w 2048"/>
              <a:gd name="T5" fmla="*/ 201 h 1907"/>
              <a:gd name="T6" fmla="*/ 1456 w 2048"/>
              <a:gd name="T7" fmla="*/ 774 h 1907"/>
              <a:gd name="T8" fmla="*/ 1225 w 2048"/>
              <a:gd name="T9" fmla="*/ 201 h 1907"/>
              <a:gd name="T10" fmla="*/ 824 w 2048"/>
              <a:gd name="T11" fmla="*/ 201 h 1907"/>
              <a:gd name="T12" fmla="*/ 593 w 2048"/>
              <a:gd name="T13" fmla="*/ 774 h 1907"/>
              <a:gd name="T14" fmla="*/ 402 w 2048"/>
              <a:gd name="T15" fmla="*/ 201 h 1907"/>
              <a:gd name="T16" fmla="*/ 0 w 2048"/>
              <a:gd name="T17" fmla="*/ 201 h 1907"/>
              <a:gd name="T18" fmla="*/ 129 w 2048"/>
              <a:gd name="T19" fmla="*/ 1460 h 1907"/>
              <a:gd name="T20" fmla="*/ 0 w 2048"/>
              <a:gd name="T21" fmla="*/ 1907 h 1907"/>
              <a:gd name="T22" fmla="*/ 2048 w 2048"/>
              <a:gd name="T23" fmla="*/ 1460 h 1907"/>
              <a:gd name="T24" fmla="*/ 1928 w 2048"/>
              <a:gd name="T25" fmla="*/ 201 h 1907"/>
              <a:gd name="T26" fmla="*/ 1767 w 2048"/>
              <a:gd name="T27" fmla="*/ 201 h 1907"/>
              <a:gd name="T28" fmla="*/ 1024 w 2048"/>
              <a:gd name="T29" fmla="*/ 120 h 1907"/>
              <a:gd name="T30" fmla="*/ 1024 w 2048"/>
              <a:gd name="T31" fmla="*/ 281 h 1907"/>
              <a:gd name="T32" fmla="*/ 1024 w 2048"/>
              <a:gd name="T33" fmla="*/ 120 h 1907"/>
              <a:gd name="T34" fmla="*/ 992 w 2048"/>
              <a:gd name="T35" fmla="*/ 399 h 1907"/>
              <a:gd name="T36" fmla="*/ 1057 w 2048"/>
              <a:gd name="T37" fmla="*/ 399 h 1907"/>
              <a:gd name="T38" fmla="*/ 1800 w 2048"/>
              <a:gd name="T39" fmla="*/ 461 h 1907"/>
              <a:gd name="T40" fmla="*/ 1373 w 2048"/>
              <a:gd name="T41" fmla="*/ 1137 h 1907"/>
              <a:gd name="T42" fmla="*/ 675 w 2048"/>
              <a:gd name="T43" fmla="*/ 1137 h 1907"/>
              <a:gd name="T44" fmla="*/ 249 w 2048"/>
              <a:gd name="T45" fmla="*/ 461 h 1907"/>
              <a:gd name="T46" fmla="*/ 1024 w 2048"/>
              <a:gd name="T47" fmla="*/ 1301 h 1907"/>
              <a:gd name="T48" fmla="*/ 1310 w 2048"/>
              <a:gd name="T49" fmla="*/ 1257 h 1907"/>
              <a:gd name="T50" fmla="*/ 1800 w 2048"/>
              <a:gd name="T51" fmla="*/ 1460 h 1907"/>
              <a:gd name="T52" fmla="*/ 249 w 2048"/>
              <a:gd name="T53" fmla="*/ 1257 h 1907"/>
              <a:gd name="T54" fmla="*/ 864 w 2048"/>
              <a:gd name="T55" fmla="*/ 1072 h 1907"/>
              <a:gd name="T56" fmla="*/ 936 w 2048"/>
              <a:gd name="T57" fmla="*/ 966 h 1907"/>
              <a:gd name="T58" fmla="*/ 1113 w 2048"/>
              <a:gd name="T59" fmla="*/ 966 h 1907"/>
              <a:gd name="T60" fmla="*/ 936 w 2048"/>
              <a:gd name="T61" fmla="*/ 966 h 1907"/>
              <a:gd name="T62" fmla="*/ 201 w 2048"/>
              <a:gd name="T63" fmla="*/ 120 h 1907"/>
              <a:gd name="T64" fmla="*/ 201 w 2048"/>
              <a:gd name="T65" fmla="*/ 281 h 1907"/>
              <a:gd name="T66" fmla="*/ 1928 w 2048"/>
              <a:gd name="T67" fmla="*/ 1787 h 1907"/>
              <a:gd name="T68" fmla="*/ 120 w 2048"/>
              <a:gd name="T69" fmla="*/ 1580 h 1907"/>
              <a:gd name="T70" fmla="*/ 1928 w 2048"/>
              <a:gd name="T71" fmla="*/ 1787 h 19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48" h="1907">
                <a:moveTo>
                  <a:pt x="2048" y="1460"/>
                </a:moveTo>
                <a:cubicBezTo>
                  <a:pt x="1920" y="1460"/>
                  <a:pt x="1920" y="1460"/>
                  <a:pt x="1920" y="1460"/>
                </a:cubicBezTo>
                <a:cubicBezTo>
                  <a:pt x="1920" y="388"/>
                  <a:pt x="1920" y="388"/>
                  <a:pt x="1920" y="388"/>
                </a:cubicBezTo>
                <a:cubicBezTo>
                  <a:pt x="1995" y="359"/>
                  <a:pt x="2048" y="286"/>
                  <a:pt x="2048" y="201"/>
                </a:cubicBezTo>
                <a:cubicBezTo>
                  <a:pt x="2048" y="90"/>
                  <a:pt x="1958" y="0"/>
                  <a:pt x="1848" y="0"/>
                </a:cubicBezTo>
                <a:cubicBezTo>
                  <a:pt x="1737" y="0"/>
                  <a:pt x="1647" y="90"/>
                  <a:pt x="1647" y="201"/>
                </a:cubicBezTo>
                <a:cubicBezTo>
                  <a:pt x="1647" y="264"/>
                  <a:pt x="1677" y="321"/>
                  <a:pt x="1723" y="358"/>
                </a:cubicBezTo>
                <a:cubicBezTo>
                  <a:pt x="1456" y="774"/>
                  <a:pt x="1456" y="774"/>
                  <a:pt x="1456" y="774"/>
                </a:cubicBezTo>
                <a:cubicBezTo>
                  <a:pt x="1165" y="344"/>
                  <a:pt x="1165" y="344"/>
                  <a:pt x="1165" y="344"/>
                </a:cubicBezTo>
                <a:cubicBezTo>
                  <a:pt x="1202" y="308"/>
                  <a:pt x="1225" y="257"/>
                  <a:pt x="1225" y="201"/>
                </a:cubicBezTo>
                <a:cubicBezTo>
                  <a:pt x="1225" y="90"/>
                  <a:pt x="1135" y="0"/>
                  <a:pt x="1024" y="0"/>
                </a:cubicBezTo>
                <a:cubicBezTo>
                  <a:pt x="914" y="0"/>
                  <a:pt x="824" y="90"/>
                  <a:pt x="824" y="201"/>
                </a:cubicBezTo>
                <a:cubicBezTo>
                  <a:pt x="824" y="257"/>
                  <a:pt x="847" y="308"/>
                  <a:pt x="884" y="344"/>
                </a:cubicBezTo>
                <a:cubicBezTo>
                  <a:pt x="593" y="774"/>
                  <a:pt x="593" y="774"/>
                  <a:pt x="593" y="774"/>
                </a:cubicBezTo>
                <a:cubicBezTo>
                  <a:pt x="325" y="358"/>
                  <a:pt x="325" y="358"/>
                  <a:pt x="325" y="358"/>
                </a:cubicBezTo>
                <a:cubicBezTo>
                  <a:pt x="372" y="321"/>
                  <a:pt x="402" y="264"/>
                  <a:pt x="402" y="201"/>
                </a:cubicBezTo>
                <a:cubicBezTo>
                  <a:pt x="402" y="90"/>
                  <a:pt x="312" y="0"/>
                  <a:pt x="201" y="0"/>
                </a:cubicBezTo>
                <a:cubicBezTo>
                  <a:pt x="90" y="0"/>
                  <a:pt x="0" y="90"/>
                  <a:pt x="0" y="201"/>
                </a:cubicBezTo>
                <a:cubicBezTo>
                  <a:pt x="0" y="286"/>
                  <a:pt x="54" y="359"/>
                  <a:pt x="129" y="388"/>
                </a:cubicBezTo>
                <a:cubicBezTo>
                  <a:pt x="129" y="1460"/>
                  <a:pt x="129" y="1460"/>
                  <a:pt x="129" y="1460"/>
                </a:cubicBezTo>
                <a:cubicBezTo>
                  <a:pt x="0" y="1460"/>
                  <a:pt x="0" y="1460"/>
                  <a:pt x="0" y="1460"/>
                </a:cubicBezTo>
                <a:cubicBezTo>
                  <a:pt x="0" y="1907"/>
                  <a:pt x="0" y="1907"/>
                  <a:pt x="0" y="1907"/>
                </a:cubicBezTo>
                <a:cubicBezTo>
                  <a:pt x="2048" y="1907"/>
                  <a:pt x="2048" y="1907"/>
                  <a:pt x="2048" y="1907"/>
                </a:cubicBezTo>
                <a:lnTo>
                  <a:pt x="2048" y="1460"/>
                </a:lnTo>
                <a:close/>
                <a:moveTo>
                  <a:pt x="1848" y="120"/>
                </a:moveTo>
                <a:cubicBezTo>
                  <a:pt x="1892" y="120"/>
                  <a:pt x="1928" y="156"/>
                  <a:pt x="1928" y="201"/>
                </a:cubicBezTo>
                <a:cubicBezTo>
                  <a:pt x="1928" y="245"/>
                  <a:pt x="1892" y="281"/>
                  <a:pt x="1848" y="281"/>
                </a:cubicBezTo>
                <a:cubicBezTo>
                  <a:pt x="1803" y="281"/>
                  <a:pt x="1767" y="245"/>
                  <a:pt x="1767" y="201"/>
                </a:cubicBezTo>
                <a:cubicBezTo>
                  <a:pt x="1767" y="156"/>
                  <a:pt x="1803" y="120"/>
                  <a:pt x="1848" y="120"/>
                </a:cubicBezTo>
                <a:close/>
                <a:moveTo>
                  <a:pt x="1024" y="120"/>
                </a:moveTo>
                <a:cubicBezTo>
                  <a:pt x="1069" y="120"/>
                  <a:pt x="1105" y="156"/>
                  <a:pt x="1105" y="201"/>
                </a:cubicBezTo>
                <a:cubicBezTo>
                  <a:pt x="1105" y="245"/>
                  <a:pt x="1069" y="281"/>
                  <a:pt x="1024" y="281"/>
                </a:cubicBezTo>
                <a:cubicBezTo>
                  <a:pt x="980" y="281"/>
                  <a:pt x="944" y="245"/>
                  <a:pt x="944" y="201"/>
                </a:cubicBezTo>
                <a:cubicBezTo>
                  <a:pt x="944" y="156"/>
                  <a:pt x="980" y="120"/>
                  <a:pt x="1024" y="120"/>
                </a:cubicBezTo>
                <a:close/>
                <a:moveTo>
                  <a:pt x="591" y="992"/>
                </a:moveTo>
                <a:cubicBezTo>
                  <a:pt x="992" y="399"/>
                  <a:pt x="992" y="399"/>
                  <a:pt x="992" y="399"/>
                </a:cubicBezTo>
                <a:cubicBezTo>
                  <a:pt x="1002" y="400"/>
                  <a:pt x="1013" y="401"/>
                  <a:pt x="1024" y="401"/>
                </a:cubicBezTo>
                <a:cubicBezTo>
                  <a:pt x="1035" y="401"/>
                  <a:pt x="1046" y="400"/>
                  <a:pt x="1057" y="399"/>
                </a:cubicBezTo>
                <a:cubicBezTo>
                  <a:pt x="1458" y="992"/>
                  <a:pt x="1458" y="992"/>
                  <a:pt x="1458" y="992"/>
                </a:cubicBezTo>
                <a:cubicBezTo>
                  <a:pt x="1800" y="461"/>
                  <a:pt x="1800" y="461"/>
                  <a:pt x="1800" y="461"/>
                </a:cubicBezTo>
                <a:cubicBezTo>
                  <a:pt x="1800" y="1137"/>
                  <a:pt x="1800" y="1137"/>
                  <a:pt x="1800" y="1137"/>
                </a:cubicBezTo>
                <a:cubicBezTo>
                  <a:pt x="1373" y="1137"/>
                  <a:pt x="1373" y="1137"/>
                  <a:pt x="1373" y="1137"/>
                </a:cubicBezTo>
                <a:cubicBezTo>
                  <a:pt x="1024" y="620"/>
                  <a:pt x="1024" y="620"/>
                  <a:pt x="1024" y="620"/>
                </a:cubicBezTo>
                <a:cubicBezTo>
                  <a:pt x="675" y="1137"/>
                  <a:pt x="675" y="1137"/>
                  <a:pt x="675" y="1137"/>
                </a:cubicBezTo>
                <a:cubicBezTo>
                  <a:pt x="249" y="1137"/>
                  <a:pt x="249" y="1137"/>
                  <a:pt x="249" y="1137"/>
                </a:cubicBezTo>
                <a:cubicBezTo>
                  <a:pt x="249" y="461"/>
                  <a:pt x="249" y="461"/>
                  <a:pt x="249" y="461"/>
                </a:cubicBezTo>
                <a:lnTo>
                  <a:pt x="591" y="992"/>
                </a:lnTo>
                <a:close/>
                <a:moveTo>
                  <a:pt x="1024" y="1301"/>
                </a:moveTo>
                <a:cubicBezTo>
                  <a:pt x="1185" y="1072"/>
                  <a:pt x="1185" y="1072"/>
                  <a:pt x="1185" y="1072"/>
                </a:cubicBezTo>
                <a:cubicBezTo>
                  <a:pt x="1310" y="1257"/>
                  <a:pt x="1310" y="1257"/>
                  <a:pt x="1310" y="1257"/>
                </a:cubicBezTo>
                <a:cubicBezTo>
                  <a:pt x="1800" y="1257"/>
                  <a:pt x="1800" y="1257"/>
                  <a:pt x="1800" y="1257"/>
                </a:cubicBezTo>
                <a:cubicBezTo>
                  <a:pt x="1800" y="1460"/>
                  <a:pt x="1800" y="1460"/>
                  <a:pt x="1800" y="1460"/>
                </a:cubicBezTo>
                <a:cubicBezTo>
                  <a:pt x="249" y="1460"/>
                  <a:pt x="249" y="1460"/>
                  <a:pt x="249" y="1460"/>
                </a:cubicBezTo>
                <a:cubicBezTo>
                  <a:pt x="249" y="1257"/>
                  <a:pt x="249" y="1257"/>
                  <a:pt x="249" y="1257"/>
                </a:cubicBezTo>
                <a:cubicBezTo>
                  <a:pt x="739" y="1257"/>
                  <a:pt x="739" y="1257"/>
                  <a:pt x="739" y="1257"/>
                </a:cubicBezTo>
                <a:cubicBezTo>
                  <a:pt x="864" y="1072"/>
                  <a:pt x="864" y="1072"/>
                  <a:pt x="864" y="1072"/>
                </a:cubicBezTo>
                <a:lnTo>
                  <a:pt x="1024" y="1301"/>
                </a:lnTo>
                <a:close/>
                <a:moveTo>
                  <a:pt x="936" y="966"/>
                </a:moveTo>
                <a:cubicBezTo>
                  <a:pt x="1024" y="835"/>
                  <a:pt x="1024" y="835"/>
                  <a:pt x="1024" y="835"/>
                </a:cubicBezTo>
                <a:cubicBezTo>
                  <a:pt x="1113" y="966"/>
                  <a:pt x="1113" y="966"/>
                  <a:pt x="1113" y="966"/>
                </a:cubicBezTo>
                <a:cubicBezTo>
                  <a:pt x="1024" y="1092"/>
                  <a:pt x="1024" y="1092"/>
                  <a:pt x="1024" y="1092"/>
                </a:cubicBezTo>
                <a:lnTo>
                  <a:pt x="936" y="966"/>
                </a:lnTo>
                <a:close/>
                <a:moveTo>
                  <a:pt x="120" y="201"/>
                </a:moveTo>
                <a:cubicBezTo>
                  <a:pt x="120" y="156"/>
                  <a:pt x="157" y="120"/>
                  <a:pt x="201" y="120"/>
                </a:cubicBezTo>
                <a:cubicBezTo>
                  <a:pt x="246" y="120"/>
                  <a:pt x="282" y="156"/>
                  <a:pt x="282" y="201"/>
                </a:cubicBezTo>
                <a:cubicBezTo>
                  <a:pt x="282" y="245"/>
                  <a:pt x="246" y="281"/>
                  <a:pt x="201" y="281"/>
                </a:cubicBezTo>
                <a:cubicBezTo>
                  <a:pt x="157" y="281"/>
                  <a:pt x="120" y="245"/>
                  <a:pt x="120" y="201"/>
                </a:cubicBezTo>
                <a:close/>
                <a:moveTo>
                  <a:pt x="1928" y="1787"/>
                </a:moveTo>
                <a:cubicBezTo>
                  <a:pt x="120" y="1787"/>
                  <a:pt x="120" y="1787"/>
                  <a:pt x="120" y="1787"/>
                </a:cubicBezTo>
                <a:cubicBezTo>
                  <a:pt x="120" y="1580"/>
                  <a:pt x="120" y="1580"/>
                  <a:pt x="120" y="1580"/>
                </a:cubicBezTo>
                <a:cubicBezTo>
                  <a:pt x="1928" y="1580"/>
                  <a:pt x="1928" y="1580"/>
                  <a:pt x="1928" y="1580"/>
                </a:cubicBezTo>
                <a:lnTo>
                  <a:pt x="1928" y="178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17464032" y="10217051"/>
            <a:ext cx="725716" cy="768864"/>
          </a:xfrm>
          <a:custGeom>
            <a:avLst/>
            <a:gdLst>
              <a:gd name="T0" fmla="*/ 283 w 1934"/>
              <a:gd name="T1" fmla="*/ 0 h 2048"/>
              <a:gd name="T2" fmla="*/ 0 w 1934"/>
              <a:gd name="T3" fmla="*/ 214 h 2048"/>
              <a:gd name="T4" fmla="*/ 390 w 1934"/>
              <a:gd name="T5" fmla="*/ 1003 h 2048"/>
              <a:gd name="T6" fmla="*/ 739 w 1934"/>
              <a:gd name="T7" fmla="*/ 1347 h 2048"/>
              <a:gd name="T8" fmla="*/ 475 w 1934"/>
              <a:gd name="T9" fmla="*/ 1726 h 2048"/>
              <a:gd name="T10" fmla="*/ 1460 w 1934"/>
              <a:gd name="T11" fmla="*/ 2048 h 2048"/>
              <a:gd name="T12" fmla="*/ 1196 w 1934"/>
              <a:gd name="T13" fmla="*/ 1623 h 2048"/>
              <a:gd name="T14" fmla="*/ 1487 w 1934"/>
              <a:gd name="T15" fmla="*/ 1115 h 2048"/>
              <a:gd name="T16" fmla="*/ 1934 w 1934"/>
              <a:gd name="T17" fmla="*/ 441 h 2048"/>
              <a:gd name="T18" fmla="*/ 1634 w 1934"/>
              <a:gd name="T19" fmla="*/ 214 h 2048"/>
              <a:gd name="T20" fmla="*/ 120 w 1934"/>
              <a:gd name="T21" fmla="*/ 441 h 2048"/>
              <a:gd name="T22" fmla="*/ 311 w 1934"/>
              <a:gd name="T23" fmla="*/ 334 h 2048"/>
              <a:gd name="T24" fmla="*/ 120 w 1934"/>
              <a:gd name="T25" fmla="*/ 441 h 2048"/>
              <a:gd name="T26" fmla="*/ 1340 w 1934"/>
              <a:gd name="T27" fmla="*/ 1928 h 2048"/>
              <a:gd name="T28" fmla="*/ 595 w 1934"/>
              <a:gd name="T29" fmla="*/ 1808 h 2048"/>
              <a:gd name="T30" fmla="*/ 1124 w 1934"/>
              <a:gd name="T31" fmla="*/ 1724 h 2048"/>
              <a:gd name="T32" fmla="*/ 859 w 1934"/>
              <a:gd name="T33" fmla="*/ 1604 h 2048"/>
              <a:gd name="T34" fmla="*/ 948 w 1934"/>
              <a:gd name="T35" fmla="*/ 1384 h 2048"/>
              <a:gd name="T36" fmla="*/ 1076 w 1934"/>
              <a:gd name="T37" fmla="*/ 1378 h 2048"/>
              <a:gd name="T38" fmla="*/ 859 w 1934"/>
              <a:gd name="T39" fmla="*/ 1604 h 2048"/>
              <a:gd name="T40" fmla="*/ 1386 w 1934"/>
              <a:gd name="T41" fmla="*/ 1049 h 2048"/>
              <a:gd name="T42" fmla="*/ 948 w 1934"/>
              <a:gd name="T43" fmla="*/ 1264 h 2048"/>
              <a:gd name="T44" fmla="*/ 477 w 1934"/>
              <a:gd name="T45" fmla="*/ 871 h 2048"/>
              <a:gd name="T46" fmla="*/ 1521 w 1934"/>
              <a:gd name="T47" fmla="*/ 120 h 2048"/>
              <a:gd name="T48" fmla="*/ 1814 w 1934"/>
              <a:gd name="T49" fmla="*/ 334 h 2048"/>
              <a:gd name="T50" fmla="*/ 1580 w 1934"/>
              <a:gd name="T51" fmla="*/ 853 h 2048"/>
              <a:gd name="T52" fmla="*/ 1814 w 1934"/>
              <a:gd name="T53" fmla="*/ 334 h 2048"/>
              <a:gd name="T54" fmla="*/ 967 w 1934"/>
              <a:gd name="T55" fmla="*/ 887 h 2048"/>
              <a:gd name="T56" fmla="*/ 1197 w 1934"/>
              <a:gd name="T57" fmla="*/ 720 h 2048"/>
              <a:gd name="T58" fmla="*/ 1109 w 1934"/>
              <a:gd name="T59" fmla="*/ 450 h 2048"/>
              <a:gd name="T60" fmla="*/ 825 w 1934"/>
              <a:gd name="T61" fmla="*/ 450 h 2048"/>
              <a:gd name="T62" fmla="*/ 738 w 1934"/>
              <a:gd name="T63" fmla="*/ 720 h 2048"/>
              <a:gd name="T64" fmla="*/ 900 w 1934"/>
              <a:gd name="T65" fmla="*/ 553 h 2048"/>
              <a:gd name="T66" fmla="*/ 1034 w 1934"/>
              <a:gd name="T67" fmla="*/ 553 h 2048"/>
              <a:gd name="T68" fmla="*/ 1076 w 1934"/>
              <a:gd name="T69" fmla="*/ 681 h 2048"/>
              <a:gd name="T70" fmla="*/ 967 w 1934"/>
              <a:gd name="T71" fmla="*/ 760 h 2048"/>
              <a:gd name="T72" fmla="*/ 859 w 1934"/>
              <a:gd name="T73" fmla="*/ 681 h 2048"/>
              <a:gd name="T74" fmla="*/ 900 w 1934"/>
              <a:gd name="T75" fmla="*/ 553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934" h="2048">
                <a:moveTo>
                  <a:pt x="1652" y="0"/>
                </a:moveTo>
                <a:cubicBezTo>
                  <a:pt x="283" y="0"/>
                  <a:pt x="283" y="0"/>
                  <a:pt x="283" y="0"/>
                </a:cubicBezTo>
                <a:cubicBezTo>
                  <a:pt x="301" y="214"/>
                  <a:pt x="301" y="214"/>
                  <a:pt x="301" y="214"/>
                </a:cubicBezTo>
                <a:cubicBezTo>
                  <a:pt x="0" y="214"/>
                  <a:pt x="0" y="214"/>
                  <a:pt x="0" y="214"/>
                </a:cubicBezTo>
                <a:cubicBezTo>
                  <a:pt x="0" y="441"/>
                  <a:pt x="0" y="441"/>
                  <a:pt x="0" y="441"/>
                </a:cubicBezTo>
                <a:cubicBezTo>
                  <a:pt x="0" y="698"/>
                  <a:pt x="163" y="917"/>
                  <a:pt x="390" y="1003"/>
                </a:cubicBezTo>
                <a:cubicBezTo>
                  <a:pt x="405" y="1042"/>
                  <a:pt x="424" y="1079"/>
                  <a:pt x="448" y="1115"/>
                </a:cubicBezTo>
                <a:cubicBezTo>
                  <a:pt x="519" y="1223"/>
                  <a:pt x="621" y="1303"/>
                  <a:pt x="739" y="1347"/>
                </a:cubicBezTo>
                <a:cubicBezTo>
                  <a:pt x="739" y="1623"/>
                  <a:pt x="739" y="1623"/>
                  <a:pt x="739" y="1623"/>
                </a:cubicBezTo>
                <a:cubicBezTo>
                  <a:pt x="475" y="1726"/>
                  <a:pt x="475" y="1726"/>
                  <a:pt x="475" y="1726"/>
                </a:cubicBezTo>
                <a:cubicBezTo>
                  <a:pt x="475" y="2048"/>
                  <a:pt x="475" y="2048"/>
                  <a:pt x="475" y="2048"/>
                </a:cubicBezTo>
                <a:cubicBezTo>
                  <a:pt x="1460" y="2048"/>
                  <a:pt x="1460" y="2048"/>
                  <a:pt x="1460" y="2048"/>
                </a:cubicBezTo>
                <a:cubicBezTo>
                  <a:pt x="1460" y="1726"/>
                  <a:pt x="1460" y="1726"/>
                  <a:pt x="1460" y="1726"/>
                </a:cubicBezTo>
                <a:cubicBezTo>
                  <a:pt x="1196" y="1623"/>
                  <a:pt x="1196" y="1623"/>
                  <a:pt x="1196" y="1623"/>
                </a:cubicBezTo>
                <a:cubicBezTo>
                  <a:pt x="1196" y="1347"/>
                  <a:pt x="1196" y="1347"/>
                  <a:pt x="1196" y="1347"/>
                </a:cubicBezTo>
                <a:cubicBezTo>
                  <a:pt x="1313" y="1303"/>
                  <a:pt x="1415" y="1223"/>
                  <a:pt x="1487" y="1115"/>
                </a:cubicBezTo>
                <a:cubicBezTo>
                  <a:pt x="1510" y="1079"/>
                  <a:pt x="1529" y="1042"/>
                  <a:pt x="1545" y="1003"/>
                </a:cubicBezTo>
                <a:cubicBezTo>
                  <a:pt x="1772" y="917"/>
                  <a:pt x="1934" y="698"/>
                  <a:pt x="1934" y="441"/>
                </a:cubicBezTo>
                <a:cubicBezTo>
                  <a:pt x="1934" y="214"/>
                  <a:pt x="1934" y="214"/>
                  <a:pt x="1934" y="214"/>
                </a:cubicBezTo>
                <a:cubicBezTo>
                  <a:pt x="1634" y="214"/>
                  <a:pt x="1634" y="214"/>
                  <a:pt x="1634" y="214"/>
                </a:cubicBezTo>
                <a:lnTo>
                  <a:pt x="1652" y="0"/>
                </a:lnTo>
                <a:close/>
                <a:moveTo>
                  <a:pt x="120" y="441"/>
                </a:moveTo>
                <a:cubicBezTo>
                  <a:pt x="120" y="334"/>
                  <a:pt x="120" y="334"/>
                  <a:pt x="120" y="334"/>
                </a:cubicBezTo>
                <a:cubicBezTo>
                  <a:pt x="311" y="334"/>
                  <a:pt x="311" y="334"/>
                  <a:pt x="311" y="334"/>
                </a:cubicBezTo>
                <a:cubicBezTo>
                  <a:pt x="355" y="853"/>
                  <a:pt x="355" y="853"/>
                  <a:pt x="355" y="853"/>
                </a:cubicBezTo>
                <a:cubicBezTo>
                  <a:pt x="215" y="769"/>
                  <a:pt x="120" y="616"/>
                  <a:pt x="120" y="441"/>
                </a:cubicBezTo>
                <a:close/>
                <a:moveTo>
                  <a:pt x="1340" y="1808"/>
                </a:moveTo>
                <a:cubicBezTo>
                  <a:pt x="1340" y="1928"/>
                  <a:pt x="1340" y="1928"/>
                  <a:pt x="1340" y="1928"/>
                </a:cubicBezTo>
                <a:cubicBezTo>
                  <a:pt x="595" y="1928"/>
                  <a:pt x="595" y="1928"/>
                  <a:pt x="595" y="1928"/>
                </a:cubicBezTo>
                <a:cubicBezTo>
                  <a:pt x="595" y="1808"/>
                  <a:pt x="595" y="1808"/>
                  <a:pt x="595" y="1808"/>
                </a:cubicBezTo>
                <a:cubicBezTo>
                  <a:pt x="810" y="1724"/>
                  <a:pt x="810" y="1724"/>
                  <a:pt x="810" y="1724"/>
                </a:cubicBezTo>
                <a:cubicBezTo>
                  <a:pt x="1124" y="1724"/>
                  <a:pt x="1124" y="1724"/>
                  <a:pt x="1124" y="1724"/>
                </a:cubicBezTo>
                <a:lnTo>
                  <a:pt x="1340" y="1808"/>
                </a:lnTo>
                <a:close/>
                <a:moveTo>
                  <a:pt x="859" y="1604"/>
                </a:moveTo>
                <a:cubicBezTo>
                  <a:pt x="859" y="1378"/>
                  <a:pt x="859" y="1378"/>
                  <a:pt x="859" y="1378"/>
                </a:cubicBezTo>
                <a:cubicBezTo>
                  <a:pt x="888" y="1382"/>
                  <a:pt x="918" y="1384"/>
                  <a:pt x="948" y="1384"/>
                </a:cubicBezTo>
                <a:cubicBezTo>
                  <a:pt x="986" y="1384"/>
                  <a:pt x="986" y="1384"/>
                  <a:pt x="986" y="1384"/>
                </a:cubicBezTo>
                <a:cubicBezTo>
                  <a:pt x="1017" y="1384"/>
                  <a:pt x="1046" y="1382"/>
                  <a:pt x="1076" y="1378"/>
                </a:cubicBezTo>
                <a:cubicBezTo>
                  <a:pt x="1076" y="1604"/>
                  <a:pt x="1076" y="1604"/>
                  <a:pt x="1076" y="1604"/>
                </a:cubicBezTo>
                <a:lnTo>
                  <a:pt x="859" y="1604"/>
                </a:lnTo>
                <a:close/>
                <a:moveTo>
                  <a:pt x="1458" y="871"/>
                </a:moveTo>
                <a:cubicBezTo>
                  <a:pt x="1446" y="935"/>
                  <a:pt x="1422" y="995"/>
                  <a:pt x="1386" y="1049"/>
                </a:cubicBezTo>
                <a:cubicBezTo>
                  <a:pt x="1298" y="1184"/>
                  <a:pt x="1148" y="1264"/>
                  <a:pt x="986" y="1264"/>
                </a:cubicBezTo>
                <a:cubicBezTo>
                  <a:pt x="948" y="1264"/>
                  <a:pt x="948" y="1264"/>
                  <a:pt x="948" y="1264"/>
                </a:cubicBezTo>
                <a:cubicBezTo>
                  <a:pt x="786" y="1264"/>
                  <a:pt x="637" y="1184"/>
                  <a:pt x="548" y="1049"/>
                </a:cubicBezTo>
                <a:cubicBezTo>
                  <a:pt x="512" y="995"/>
                  <a:pt x="488" y="935"/>
                  <a:pt x="477" y="871"/>
                </a:cubicBezTo>
                <a:cubicBezTo>
                  <a:pt x="413" y="120"/>
                  <a:pt x="413" y="120"/>
                  <a:pt x="413" y="120"/>
                </a:cubicBezTo>
                <a:cubicBezTo>
                  <a:pt x="1521" y="120"/>
                  <a:pt x="1521" y="120"/>
                  <a:pt x="1521" y="120"/>
                </a:cubicBezTo>
                <a:lnTo>
                  <a:pt x="1458" y="871"/>
                </a:lnTo>
                <a:close/>
                <a:moveTo>
                  <a:pt x="1814" y="334"/>
                </a:moveTo>
                <a:cubicBezTo>
                  <a:pt x="1814" y="441"/>
                  <a:pt x="1814" y="441"/>
                  <a:pt x="1814" y="441"/>
                </a:cubicBezTo>
                <a:cubicBezTo>
                  <a:pt x="1814" y="616"/>
                  <a:pt x="1720" y="769"/>
                  <a:pt x="1580" y="853"/>
                </a:cubicBezTo>
                <a:cubicBezTo>
                  <a:pt x="1624" y="334"/>
                  <a:pt x="1624" y="334"/>
                  <a:pt x="1624" y="334"/>
                </a:cubicBezTo>
                <a:lnTo>
                  <a:pt x="1814" y="334"/>
                </a:lnTo>
                <a:close/>
                <a:moveTo>
                  <a:pt x="731" y="970"/>
                </a:moveTo>
                <a:cubicBezTo>
                  <a:pt x="967" y="887"/>
                  <a:pt x="967" y="887"/>
                  <a:pt x="967" y="887"/>
                </a:cubicBezTo>
                <a:cubicBezTo>
                  <a:pt x="1203" y="970"/>
                  <a:pt x="1203" y="970"/>
                  <a:pt x="1203" y="970"/>
                </a:cubicBezTo>
                <a:cubicBezTo>
                  <a:pt x="1197" y="720"/>
                  <a:pt x="1197" y="720"/>
                  <a:pt x="1197" y="720"/>
                </a:cubicBezTo>
                <a:cubicBezTo>
                  <a:pt x="1349" y="522"/>
                  <a:pt x="1349" y="522"/>
                  <a:pt x="1349" y="522"/>
                </a:cubicBezTo>
                <a:cubicBezTo>
                  <a:pt x="1109" y="450"/>
                  <a:pt x="1109" y="450"/>
                  <a:pt x="1109" y="450"/>
                </a:cubicBezTo>
                <a:cubicBezTo>
                  <a:pt x="967" y="244"/>
                  <a:pt x="967" y="244"/>
                  <a:pt x="967" y="244"/>
                </a:cubicBezTo>
                <a:cubicBezTo>
                  <a:pt x="825" y="450"/>
                  <a:pt x="825" y="450"/>
                  <a:pt x="825" y="450"/>
                </a:cubicBezTo>
                <a:cubicBezTo>
                  <a:pt x="586" y="522"/>
                  <a:pt x="586" y="522"/>
                  <a:pt x="586" y="522"/>
                </a:cubicBezTo>
                <a:cubicBezTo>
                  <a:pt x="738" y="720"/>
                  <a:pt x="738" y="720"/>
                  <a:pt x="738" y="720"/>
                </a:cubicBezTo>
                <a:lnTo>
                  <a:pt x="731" y="970"/>
                </a:lnTo>
                <a:close/>
                <a:moveTo>
                  <a:pt x="900" y="553"/>
                </a:moveTo>
                <a:cubicBezTo>
                  <a:pt x="967" y="456"/>
                  <a:pt x="967" y="456"/>
                  <a:pt x="967" y="456"/>
                </a:cubicBezTo>
                <a:cubicBezTo>
                  <a:pt x="1034" y="553"/>
                  <a:pt x="1034" y="553"/>
                  <a:pt x="1034" y="553"/>
                </a:cubicBezTo>
                <a:cubicBezTo>
                  <a:pt x="1148" y="587"/>
                  <a:pt x="1148" y="587"/>
                  <a:pt x="1148" y="587"/>
                </a:cubicBezTo>
                <a:cubicBezTo>
                  <a:pt x="1076" y="681"/>
                  <a:pt x="1076" y="681"/>
                  <a:pt x="1076" y="681"/>
                </a:cubicBezTo>
                <a:cubicBezTo>
                  <a:pt x="1079" y="799"/>
                  <a:pt x="1079" y="799"/>
                  <a:pt x="1079" y="799"/>
                </a:cubicBezTo>
                <a:cubicBezTo>
                  <a:pt x="967" y="760"/>
                  <a:pt x="967" y="760"/>
                  <a:pt x="967" y="760"/>
                </a:cubicBezTo>
                <a:cubicBezTo>
                  <a:pt x="856" y="799"/>
                  <a:pt x="856" y="799"/>
                  <a:pt x="856" y="799"/>
                </a:cubicBezTo>
                <a:cubicBezTo>
                  <a:pt x="859" y="681"/>
                  <a:pt x="859" y="681"/>
                  <a:pt x="859" y="681"/>
                </a:cubicBezTo>
                <a:cubicBezTo>
                  <a:pt x="787" y="587"/>
                  <a:pt x="787" y="587"/>
                  <a:pt x="787" y="587"/>
                </a:cubicBezTo>
                <a:lnTo>
                  <a:pt x="900" y="55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21941390" y="4601827"/>
            <a:ext cx="769384" cy="768864"/>
          </a:xfrm>
          <a:custGeom>
            <a:avLst/>
            <a:gdLst>
              <a:gd name="T0" fmla="*/ 657 w 2048"/>
              <a:gd name="T1" fmla="*/ 1754 h 2048"/>
              <a:gd name="T2" fmla="*/ 1614 w 2048"/>
              <a:gd name="T3" fmla="*/ 2048 h 2048"/>
              <a:gd name="T4" fmla="*/ 1788 w 2048"/>
              <a:gd name="T5" fmla="*/ 1754 h 2048"/>
              <a:gd name="T6" fmla="*/ 2048 w 2048"/>
              <a:gd name="T7" fmla="*/ 472 h 2048"/>
              <a:gd name="T8" fmla="*/ 1603 w 2048"/>
              <a:gd name="T9" fmla="*/ 212 h 2048"/>
              <a:gd name="T10" fmla="*/ 1312 w 2048"/>
              <a:gd name="T11" fmla="*/ 131 h 2048"/>
              <a:gd name="T12" fmla="*/ 1177 w 2048"/>
              <a:gd name="T13" fmla="*/ 89 h 2048"/>
              <a:gd name="T14" fmla="*/ 1042 w 2048"/>
              <a:gd name="T15" fmla="*/ 131 h 2048"/>
              <a:gd name="T16" fmla="*/ 835 w 2048"/>
              <a:gd name="T17" fmla="*/ 113 h 2048"/>
              <a:gd name="T18" fmla="*/ 433 w 2048"/>
              <a:gd name="T19" fmla="*/ 212 h 2048"/>
              <a:gd name="T20" fmla="*/ 0 w 2048"/>
              <a:gd name="T21" fmla="*/ 472 h 2048"/>
              <a:gd name="T22" fmla="*/ 260 w 2048"/>
              <a:gd name="T23" fmla="*/ 1754 h 2048"/>
              <a:gd name="T24" fmla="*/ 807 w 2048"/>
              <a:gd name="T25" fmla="*/ 1754 h 2048"/>
              <a:gd name="T26" fmla="*/ 1372 w 2048"/>
              <a:gd name="T27" fmla="*/ 1928 h 2048"/>
              <a:gd name="T28" fmla="*/ 1614 w 2048"/>
              <a:gd name="T29" fmla="*/ 767 h 2048"/>
              <a:gd name="T30" fmla="*/ 1614 w 2048"/>
              <a:gd name="T31" fmla="*/ 332 h 2048"/>
              <a:gd name="T32" fmla="*/ 1928 w 2048"/>
              <a:gd name="T33" fmla="*/ 472 h 2048"/>
              <a:gd name="T34" fmla="*/ 1435 w 2048"/>
              <a:gd name="T35" fmla="*/ 1348 h 2048"/>
              <a:gd name="T36" fmla="*/ 1459 w 2048"/>
              <a:gd name="T37" fmla="*/ 1098 h 2048"/>
              <a:gd name="T38" fmla="*/ 1363 w 2048"/>
              <a:gd name="T39" fmla="*/ 275 h 2048"/>
              <a:gd name="T40" fmla="*/ 1494 w 2048"/>
              <a:gd name="T41" fmla="*/ 275 h 2048"/>
              <a:gd name="T42" fmla="*/ 1363 w 2048"/>
              <a:gd name="T43" fmla="*/ 647 h 2048"/>
              <a:gd name="T44" fmla="*/ 1112 w 2048"/>
              <a:gd name="T45" fmla="*/ 268 h 2048"/>
              <a:gd name="T46" fmla="*/ 1243 w 2048"/>
              <a:gd name="T47" fmla="*/ 275 h 2048"/>
              <a:gd name="T48" fmla="*/ 1112 w 2048"/>
              <a:gd name="T49" fmla="*/ 647 h 2048"/>
              <a:gd name="T50" fmla="*/ 861 w 2048"/>
              <a:gd name="T51" fmla="*/ 266 h 2048"/>
              <a:gd name="T52" fmla="*/ 991 w 2048"/>
              <a:gd name="T53" fmla="*/ 275 h 2048"/>
              <a:gd name="T54" fmla="*/ 956 w 2048"/>
              <a:gd name="T55" fmla="*/ 598 h 2048"/>
              <a:gd name="T56" fmla="*/ 861 w 2048"/>
              <a:gd name="T57" fmla="*/ 266 h 2048"/>
              <a:gd name="T58" fmla="*/ 647 w 2048"/>
              <a:gd name="T59" fmla="*/ 120 h 2048"/>
              <a:gd name="T60" fmla="*/ 741 w 2048"/>
              <a:gd name="T61" fmla="*/ 630 h 2048"/>
              <a:gd name="T62" fmla="*/ 1007 w 2048"/>
              <a:gd name="T63" fmla="*/ 866 h 2048"/>
              <a:gd name="T64" fmla="*/ 1127 w 2048"/>
              <a:gd name="T65" fmla="*/ 981 h 2048"/>
              <a:gd name="T66" fmla="*/ 1110 w 2048"/>
              <a:gd name="T67" fmla="*/ 767 h 2048"/>
              <a:gd name="T68" fmla="*/ 1381 w 2048"/>
              <a:gd name="T69" fmla="*/ 1007 h 2048"/>
              <a:gd name="T70" fmla="*/ 1315 w 2048"/>
              <a:gd name="T71" fmla="*/ 1348 h 2048"/>
              <a:gd name="T72" fmla="*/ 729 w 2048"/>
              <a:gd name="T73" fmla="*/ 1063 h 2048"/>
              <a:gd name="T74" fmla="*/ 553 w 2048"/>
              <a:gd name="T75" fmla="*/ 764 h 2048"/>
              <a:gd name="T76" fmla="*/ 120 w 2048"/>
              <a:gd name="T77" fmla="*/ 472 h 2048"/>
              <a:gd name="T78" fmla="*/ 433 w 2048"/>
              <a:gd name="T79" fmla="*/ 332 h 2048"/>
              <a:gd name="T80" fmla="*/ 586 w 2048"/>
              <a:gd name="T81" fmla="*/ 1098 h 2048"/>
              <a:gd name="T82" fmla="*/ 609 w 2048"/>
              <a:gd name="T83" fmla="*/ 1348 h 2048"/>
              <a:gd name="T84" fmla="*/ 120 w 2048"/>
              <a:gd name="T85" fmla="*/ 472 h 2048"/>
              <a:gd name="T86" fmla="*/ 1928 w 2048"/>
              <a:gd name="T87" fmla="*/ 1468 h 2048"/>
              <a:gd name="T88" fmla="*/ 1788 w 2048"/>
              <a:gd name="T89" fmla="*/ 1634 h 2048"/>
              <a:gd name="T90" fmla="*/ 120 w 2048"/>
              <a:gd name="T91" fmla="*/ 1494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48" h="2048">
                <a:moveTo>
                  <a:pt x="260" y="1754"/>
                </a:moveTo>
                <a:cubicBezTo>
                  <a:pt x="657" y="1754"/>
                  <a:pt x="657" y="1754"/>
                  <a:pt x="657" y="1754"/>
                </a:cubicBezTo>
                <a:cubicBezTo>
                  <a:pt x="434" y="2048"/>
                  <a:pt x="434" y="2048"/>
                  <a:pt x="434" y="2048"/>
                </a:cubicBezTo>
                <a:cubicBezTo>
                  <a:pt x="1614" y="2048"/>
                  <a:pt x="1614" y="2048"/>
                  <a:pt x="1614" y="2048"/>
                </a:cubicBezTo>
                <a:cubicBezTo>
                  <a:pt x="1391" y="1754"/>
                  <a:pt x="1391" y="1754"/>
                  <a:pt x="1391" y="1754"/>
                </a:cubicBezTo>
                <a:cubicBezTo>
                  <a:pt x="1788" y="1754"/>
                  <a:pt x="1788" y="1754"/>
                  <a:pt x="1788" y="1754"/>
                </a:cubicBezTo>
                <a:cubicBezTo>
                  <a:pt x="1931" y="1754"/>
                  <a:pt x="2048" y="1637"/>
                  <a:pt x="2048" y="1494"/>
                </a:cubicBezTo>
                <a:cubicBezTo>
                  <a:pt x="2048" y="472"/>
                  <a:pt x="2048" y="472"/>
                  <a:pt x="2048" y="472"/>
                </a:cubicBezTo>
                <a:cubicBezTo>
                  <a:pt x="2048" y="328"/>
                  <a:pt x="1931" y="212"/>
                  <a:pt x="1788" y="212"/>
                </a:cubicBezTo>
                <a:cubicBezTo>
                  <a:pt x="1603" y="212"/>
                  <a:pt x="1603" y="212"/>
                  <a:pt x="1603" y="212"/>
                </a:cubicBezTo>
                <a:cubicBezTo>
                  <a:pt x="1577" y="140"/>
                  <a:pt x="1509" y="89"/>
                  <a:pt x="1429" y="89"/>
                </a:cubicBezTo>
                <a:cubicBezTo>
                  <a:pt x="1385" y="89"/>
                  <a:pt x="1344" y="105"/>
                  <a:pt x="1312" y="131"/>
                </a:cubicBezTo>
                <a:cubicBezTo>
                  <a:pt x="1294" y="131"/>
                  <a:pt x="1294" y="131"/>
                  <a:pt x="1294" y="131"/>
                </a:cubicBezTo>
                <a:cubicBezTo>
                  <a:pt x="1262" y="105"/>
                  <a:pt x="1221" y="89"/>
                  <a:pt x="1177" y="89"/>
                </a:cubicBezTo>
                <a:cubicBezTo>
                  <a:pt x="1133" y="89"/>
                  <a:pt x="1093" y="105"/>
                  <a:pt x="1061" y="131"/>
                </a:cubicBezTo>
                <a:cubicBezTo>
                  <a:pt x="1042" y="131"/>
                  <a:pt x="1042" y="131"/>
                  <a:pt x="1042" y="131"/>
                </a:cubicBezTo>
                <a:cubicBezTo>
                  <a:pt x="1010" y="105"/>
                  <a:pt x="970" y="89"/>
                  <a:pt x="926" y="89"/>
                </a:cubicBezTo>
                <a:cubicBezTo>
                  <a:pt x="893" y="89"/>
                  <a:pt x="862" y="98"/>
                  <a:pt x="835" y="113"/>
                </a:cubicBezTo>
                <a:cubicBezTo>
                  <a:pt x="799" y="46"/>
                  <a:pt x="728" y="0"/>
                  <a:pt x="647" y="0"/>
                </a:cubicBezTo>
                <a:cubicBezTo>
                  <a:pt x="530" y="0"/>
                  <a:pt x="434" y="95"/>
                  <a:pt x="433" y="212"/>
                </a:cubicBezTo>
                <a:cubicBezTo>
                  <a:pt x="260" y="212"/>
                  <a:pt x="260" y="212"/>
                  <a:pt x="260" y="212"/>
                </a:cubicBezTo>
                <a:cubicBezTo>
                  <a:pt x="116" y="212"/>
                  <a:pt x="0" y="328"/>
                  <a:pt x="0" y="472"/>
                </a:cubicBezTo>
                <a:cubicBezTo>
                  <a:pt x="0" y="1494"/>
                  <a:pt x="0" y="1494"/>
                  <a:pt x="0" y="1494"/>
                </a:cubicBezTo>
                <a:cubicBezTo>
                  <a:pt x="0" y="1637"/>
                  <a:pt x="116" y="1754"/>
                  <a:pt x="260" y="1754"/>
                </a:cubicBezTo>
                <a:close/>
                <a:moveTo>
                  <a:pt x="675" y="1928"/>
                </a:moveTo>
                <a:cubicBezTo>
                  <a:pt x="807" y="1754"/>
                  <a:pt x="807" y="1754"/>
                  <a:pt x="807" y="1754"/>
                </a:cubicBezTo>
                <a:cubicBezTo>
                  <a:pt x="1240" y="1754"/>
                  <a:pt x="1240" y="1754"/>
                  <a:pt x="1240" y="1754"/>
                </a:cubicBezTo>
                <a:cubicBezTo>
                  <a:pt x="1372" y="1928"/>
                  <a:pt x="1372" y="1928"/>
                  <a:pt x="1372" y="1928"/>
                </a:cubicBezTo>
                <a:lnTo>
                  <a:pt x="675" y="1928"/>
                </a:lnTo>
                <a:close/>
                <a:moveTo>
                  <a:pt x="1614" y="767"/>
                </a:moveTo>
                <a:cubicBezTo>
                  <a:pt x="1614" y="767"/>
                  <a:pt x="1614" y="767"/>
                  <a:pt x="1614" y="767"/>
                </a:cubicBezTo>
                <a:cubicBezTo>
                  <a:pt x="1614" y="332"/>
                  <a:pt x="1614" y="332"/>
                  <a:pt x="1614" y="332"/>
                </a:cubicBezTo>
                <a:cubicBezTo>
                  <a:pt x="1788" y="332"/>
                  <a:pt x="1788" y="332"/>
                  <a:pt x="1788" y="332"/>
                </a:cubicBezTo>
                <a:cubicBezTo>
                  <a:pt x="1865" y="332"/>
                  <a:pt x="1928" y="394"/>
                  <a:pt x="1928" y="472"/>
                </a:cubicBezTo>
                <a:cubicBezTo>
                  <a:pt x="1928" y="1348"/>
                  <a:pt x="1928" y="1348"/>
                  <a:pt x="1928" y="1348"/>
                </a:cubicBezTo>
                <a:cubicBezTo>
                  <a:pt x="1435" y="1348"/>
                  <a:pt x="1435" y="1348"/>
                  <a:pt x="1435" y="1348"/>
                </a:cubicBezTo>
                <a:cubicBezTo>
                  <a:pt x="1435" y="1118"/>
                  <a:pt x="1435" y="1118"/>
                  <a:pt x="1435" y="1118"/>
                </a:cubicBezTo>
                <a:cubicBezTo>
                  <a:pt x="1459" y="1098"/>
                  <a:pt x="1459" y="1098"/>
                  <a:pt x="1459" y="1098"/>
                </a:cubicBezTo>
                <a:cubicBezTo>
                  <a:pt x="1557" y="1015"/>
                  <a:pt x="1613" y="895"/>
                  <a:pt x="1614" y="767"/>
                </a:cubicBezTo>
                <a:close/>
                <a:moveTo>
                  <a:pt x="1363" y="275"/>
                </a:moveTo>
                <a:cubicBezTo>
                  <a:pt x="1363" y="239"/>
                  <a:pt x="1392" y="209"/>
                  <a:pt x="1429" y="209"/>
                </a:cubicBezTo>
                <a:cubicBezTo>
                  <a:pt x="1465" y="209"/>
                  <a:pt x="1494" y="239"/>
                  <a:pt x="1494" y="275"/>
                </a:cubicBezTo>
                <a:cubicBezTo>
                  <a:pt x="1494" y="647"/>
                  <a:pt x="1494" y="647"/>
                  <a:pt x="1494" y="647"/>
                </a:cubicBezTo>
                <a:cubicBezTo>
                  <a:pt x="1363" y="647"/>
                  <a:pt x="1363" y="647"/>
                  <a:pt x="1363" y="647"/>
                </a:cubicBezTo>
                <a:lnTo>
                  <a:pt x="1363" y="275"/>
                </a:lnTo>
                <a:close/>
                <a:moveTo>
                  <a:pt x="1112" y="268"/>
                </a:moveTo>
                <a:cubicBezTo>
                  <a:pt x="1115" y="235"/>
                  <a:pt x="1143" y="209"/>
                  <a:pt x="1177" y="209"/>
                </a:cubicBezTo>
                <a:cubicBezTo>
                  <a:pt x="1213" y="209"/>
                  <a:pt x="1243" y="239"/>
                  <a:pt x="1243" y="275"/>
                </a:cubicBezTo>
                <a:cubicBezTo>
                  <a:pt x="1243" y="647"/>
                  <a:pt x="1243" y="647"/>
                  <a:pt x="1243" y="647"/>
                </a:cubicBezTo>
                <a:cubicBezTo>
                  <a:pt x="1112" y="647"/>
                  <a:pt x="1112" y="647"/>
                  <a:pt x="1112" y="647"/>
                </a:cubicBezTo>
                <a:lnTo>
                  <a:pt x="1112" y="268"/>
                </a:lnTo>
                <a:close/>
                <a:moveTo>
                  <a:pt x="861" y="266"/>
                </a:moveTo>
                <a:cubicBezTo>
                  <a:pt x="865" y="234"/>
                  <a:pt x="893" y="209"/>
                  <a:pt x="926" y="209"/>
                </a:cubicBezTo>
                <a:cubicBezTo>
                  <a:pt x="962" y="209"/>
                  <a:pt x="991" y="239"/>
                  <a:pt x="991" y="275"/>
                </a:cubicBezTo>
                <a:cubicBezTo>
                  <a:pt x="991" y="617"/>
                  <a:pt x="991" y="617"/>
                  <a:pt x="991" y="617"/>
                </a:cubicBezTo>
                <a:cubicBezTo>
                  <a:pt x="980" y="610"/>
                  <a:pt x="968" y="604"/>
                  <a:pt x="956" y="598"/>
                </a:cubicBezTo>
                <a:cubicBezTo>
                  <a:pt x="861" y="554"/>
                  <a:pt x="861" y="554"/>
                  <a:pt x="861" y="554"/>
                </a:cubicBezTo>
                <a:lnTo>
                  <a:pt x="861" y="266"/>
                </a:lnTo>
                <a:close/>
                <a:moveTo>
                  <a:pt x="553" y="214"/>
                </a:moveTo>
                <a:cubicBezTo>
                  <a:pt x="553" y="162"/>
                  <a:pt x="595" y="120"/>
                  <a:pt x="647" y="120"/>
                </a:cubicBezTo>
                <a:cubicBezTo>
                  <a:pt x="698" y="120"/>
                  <a:pt x="740" y="162"/>
                  <a:pt x="741" y="214"/>
                </a:cubicBezTo>
                <a:cubicBezTo>
                  <a:pt x="741" y="228"/>
                  <a:pt x="741" y="630"/>
                  <a:pt x="741" y="630"/>
                </a:cubicBezTo>
                <a:cubicBezTo>
                  <a:pt x="906" y="707"/>
                  <a:pt x="906" y="707"/>
                  <a:pt x="906" y="707"/>
                </a:cubicBezTo>
                <a:cubicBezTo>
                  <a:pt x="967" y="735"/>
                  <a:pt x="1007" y="798"/>
                  <a:pt x="1007" y="866"/>
                </a:cubicBezTo>
                <a:cubicBezTo>
                  <a:pt x="1007" y="981"/>
                  <a:pt x="1007" y="981"/>
                  <a:pt x="1007" y="981"/>
                </a:cubicBezTo>
                <a:cubicBezTo>
                  <a:pt x="1127" y="981"/>
                  <a:pt x="1127" y="981"/>
                  <a:pt x="1127" y="981"/>
                </a:cubicBezTo>
                <a:cubicBezTo>
                  <a:pt x="1127" y="866"/>
                  <a:pt x="1127" y="866"/>
                  <a:pt x="1127" y="866"/>
                </a:cubicBezTo>
                <a:cubicBezTo>
                  <a:pt x="1127" y="832"/>
                  <a:pt x="1121" y="798"/>
                  <a:pt x="1110" y="767"/>
                </a:cubicBezTo>
                <a:cubicBezTo>
                  <a:pt x="1494" y="767"/>
                  <a:pt x="1494" y="767"/>
                  <a:pt x="1494" y="767"/>
                </a:cubicBezTo>
                <a:cubicBezTo>
                  <a:pt x="1493" y="860"/>
                  <a:pt x="1452" y="947"/>
                  <a:pt x="1381" y="1007"/>
                </a:cubicBezTo>
                <a:cubicBezTo>
                  <a:pt x="1315" y="1063"/>
                  <a:pt x="1315" y="1063"/>
                  <a:pt x="1315" y="1063"/>
                </a:cubicBezTo>
                <a:cubicBezTo>
                  <a:pt x="1315" y="1348"/>
                  <a:pt x="1315" y="1348"/>
                  <a:pt x="1315" y="1348"/>
                </a:cubicBezTo>
                <a:cubicBezTo>
                  <a:pt x="729" y="1348"/>
                  <a:pt x="729" y="1348"/>
                  <a:pt x="729" y="1348"/>
                </a:cubicBezTo>
                <a:cubicBezTo>
                  <a:pt x="729" y="1063"/>
                  <a:pt x="729" y="1063"/>
                  <a:pt x="729" y="1063"/>
                </a:cubicBezTo>
                <a:cubicBezTo>
                  <a:pt x="664" y="1007"/>
                  <a:pt x="664" y="1007"/>
                  <a:pt x="664" y="1007"/>
                </a:cubicBezTo>
                <a:cubicBezTo>
                  <a:pt x="593" y="946"/>
                  <a:pt x="553" y="858"/>
                  <a:pt x="553" y="764"/>
                </a:cubicBezTo>
                <a:lnTo>
                  <a:pt x="553" y="214"/>
                </a:lnTo>
                <a:close/>
                <a:moveTo>
                  <a:pt x="120" y="472"/>
                </a:moveTo>
                <a:cubicBezTo>
                  <a:pt x="120" y="394"/>
                  <a:pt x="182" y="332"/>
                  <a:pt x="260" y="332"/>
                </a:cubicBezTo>
                <a:cubicBezTo>
                  <a:pt x="433" y="332"/>
                  <a:pt x="433" y="332"/>
                  <a:pt x="433" y="332"/>
                </a:cubicBezTo>
                <a:cubicBezTo>
                  <a:pt x="433" y="764"/>
                  <a:pt x="433" y="764"/>
                  <a:pt x="433" y="764"/>
                </a:cubicBezTo>
                <a:cubicBezTo>
                  <a:pt x="433" y="893"/>
                  <a:pt x="489" y="1014"/>
                  <a:pt x="586" y="1098"/>
                </a:cubicBezTo>
                <a:cubicBezTo>
                  <a:pt x="609" y="1118"/>
                  <a:pt x="609" y="1118"/>
                  <a:pt x="609" y="1118"/>
                </a:cubicBezTo>
                <a:cubicBezTo>
                  <a:pt x="609" y="1348"/>
                  <a:pt x="609" y="1348"/>
                  <a:pt x="609" y="1348"/>
                </a:cubicBezTo>
                <a:cubicBezTo>
                  <a:pt x="120" y="1348"/>
                  <a:pt x="120" y="1348"/>
                  <a:pt x="120" y="1348"/>
                </a:cubicBezTo>
                <a:lnTo>
                  <a:pt x="120" y="472"/>
                </a:lnTo>
                <a:close/>
                <a:moveTo>
                  <a:pt x="120" y="1468"/>
                </a:moveTo>
                <a:cubicBezTo>
                  <a:pt x="1928" y="1468"/>
                  <a:pt x="1928" y="1468"/>
                  <a:pt x="1928" y="1468"/>
                </a:cubicBezTo>
                <a:cubicBezTo>
                  <a:pt x="1928" y="1494"/>
                  <a:pt x="1928" y="1494"/>
                  <a:pt x="1928" y="1494"/>
                </a:cubicBezTo>
                <a:cubicBezTo>
                  <a:pt x="1928" y="1571"/>
                  <a:pt x="1865" y="1634"/>
                  <a:pt x="1788" y="1634"/>
                </a:cubicBezTo>
                <a:cubicBezTo>
                  <a:pt x="260" y="1634"/>
                  <a:pt x="260" y="1634"/>
                  <a:pt x="260" y="1634"/>
                </a:cubicBezTo>
                <a:cubicBezTo>
                  <a:pt x="182" y="1634"/>
                  <a:pt x="120" y="1571"/>
                  <a:pt x="120" y="1494"/>
                </a:cubicBezTo>
                <a:lnTo>
                  <a:pt x="120" y="146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21941650" y="6473568"/>
            <a:ext cx="768864" cy="768864"/>
          </a:xfrm>
          <a:custGeom>
            <a:avLst/>
            <a:gdLst>
              <a:gd name="T0" fmla="*/ 1893 w 2048"/>
              <a:gd name="T1" fmla="*/ 964 h 2048"/>
              <a:gd name="T2" fmla="*/ 1640 w 2048"/>
              <a:gd name="T3" fmla="*/ 409 h 2048"/>
              <a:gd name="T4" fmla="*/ 1084 w 2048"/>
              <a:gd name="T5" fmla="*/ 156 h 2048"/>
              <a:gd name="T6" fmla="*/ 1084 w 2048"/>
              <a:gd name="T7" fmla="*/ 0 h 2048"/>
              <a:gd name="T8" fmla="*/ 964 w 2048"/>
              <a:gd name="T9" fmla="*/ 0 h 2048"/>
              <a:gd name="T10" fmla="*/ 964 w 2048"/>
              <a:gd name="T11" fmla="*/ 156 h 2048"/>
              <a:gd name="T12" fmla="*/ 408 w 2048"/>
              <a:gd name="T13" fmla="*/ 409 h 2048"/>
              <a:gd name="T14" fmla="*/ 156 w 2048"/>
              <a:gd name="T15" fmla="*/ 964 h 2048"/>
              <a:gd name="T16" fmla="*/ 0 w 2048"/>
              <a:gd name="T17" fmla="*/ 964 h 2048"/>
              <a:gd name="T18" fmla="*/ 0 w 2048"/>
              <a:gd name="T19" fmla="*/ 1084 h 2048"/>
              <a:gd name="T20" fmla="*/ 156 w 2048"/>
              <a:gd name="T21" fmla="*/ 1084 h 2048"/>
              <a:gd name="T22" fmla="*/ 408 w 2048"/>
              <a:gd name="T23" fmla="*/ 1640 h 2048"/>
              <a:gd name="T24" fmla="*/ 964 w 2048"/>
              <a:gd name="T25" fmla="*/ 1893 h 2048"/>
              <a:gd name="T26" fmla="*/ 964 w 2048"/>
              <a:gd name="T27" fmla="*/ 2048 h 2048"/>
              <a:gd name="T28" fmla="*/ 1084 w 2048"/>
              <a:gd name="T29" fmla="*/ 2048 h 2048"/>
              <a:gd name="T30" fmla="*/ 1084 w 2048"/>
              <a:gd name="T31" fmla="*/ 1893 h 2048"/>
              <a:gd name="T32" fmla="*/ 1640 w 2048"/>
              <a:gd name="T33" fmla="*/ 1640 h 2048"/>
              <a:gd name="T34" fmla="*/ 1893 w 2048"/>
              <a:gd name="T35" fmla="*/ 1084 h 2048"/>
              <a:gd name="T36" fmla="*/ 2048 w 2048"/>
              <a:gd name="T37" fmla="*/ 1084 h 2048"/>
              <a:gd name="T38" fmla="*/ 2048 w 2048"/>
              <a:gd name="T39" fmla="*/ 964 h 2048"/>
              <a:gd name="T40" fmla="*/ 1893 w 2048"/>
              <a:gd name="T41" fmla="*/ 964 h 2048"/>
              <a:gd name="T42" fmla="*/ 1772 w 2048"/>
              <a:gd name="T43" fmla="*/ 1084 h 2048"/>
              <a:gd name="T44" fmla="*/ 1084 w 2048"/>
              <a:gd name="T45" fmla="*/ 1773 h 2048"/>
              <a:gd name="T46" fmla="*/ 1084 w 2048"/>
              <a:gd name="T47" fmla="*/ 1622 h 2048"/>
              <a:gd name="T48" fmla="*/ 964 w 2048"/>
              <a:gd name="T49" fmla="*/ 1622 h 2048"/>
              <a:gd name="T50" fmla="*/ 964 w 2048"/>
              <a:gd name="T51" fmla="*/ 1773 h 2048"/>
              <a:gd name="T52" fmla="*/ 276 w 2048"/>
              <a:gd name="T53" fmla="*/ 1084 h 2048"/>
              <a:gd name="T54" fmla="*/ 427 w 2048"/>
              <a:gd name="T55" fmla="*/ 1084 h 2048"/>
              <a:gd name="T56" fmla="*/ 427 w 2048"/>
              <a:gd name="T57" fmla="*/ 964 h 2048"/>
              <a:gd name="T58" fmla="*/ 276 w 2048"/>
              <a:gd name="T59" fmla="*/ 964 h 2048"/>
              <a:gd name="T60" fmla="*/ 964 w 2048"/>
              <a:gd name="T61" fmla="*/ 276 h 2048"/>
              <a:gd name="T62" fmla="*/ 964 w 2048"/>
              <a:gd name="T63" fmla="*/ 427 h 2048"/>
              <a:gd name="T64" fmla="*/ 1084 w 2048"/>
              <a:gd name="T65" fmla="*/ 427 h 2048"/>
              <a:gd name="T66" fmla="*/ 1084 w 2048"/>
              <a:gd name="T67" fmla="*/ 276 h 2048"/>
              <a:gd name="T68" fmla="*/ 1772 w 2048"/>
              <a:gd name="T69" fmla="*/ 964 h 2048"/>
              <a:gd name="T70" fmla="*/ 1621 w 2048"/>
              <a:gd name="T71" fmla="*/ 964 h 2048"/>
              <a:gd name="T72" fmla="*/ 1621 w 2048"/>
              <a:gd name="T73" fmla="*/ 1084 h 2048"/>
              <a:gd name="T74" fmla="*/ 1772 w 2048"/>
              <a:gd name="T75" fmla="*/ 1084 h 2048"/>
              <a:gd name="T76" fmla="*/ 1236 w 2048"/>
              <a:gd name="T77" fmla="*/ 1059 h 2048"/>
              <a:gd name="T78" fmla="*/ 1319 w 2048"/>
              <a:gd name="T79" fmla="*/ 854 h 2048"/>
              <a:gd name="T80" fmla="*/ 1024 w 2048"/>
              <a:gd name="T81" fmla="*/ 559 h 2048"/>
              <a:gd name="T82" fmla="*/ 729 w 2048"/>
              <a:gd name="T83" fmla="*/ 854 h 2048"/>
              <a:gd name="T84" fmla="*/ 812 w 2048"/>
              <a:gd name="T85" fmla="*/ 1059 h 2048"/>
              <a:gd name="T86" fmla="*/ 671 w 2048"/>
              <a:gd name="T87" fmla="*/ 1342 h 2048"/>
              <a:gd name="T88" fmla="*/ 687 w 2048"/>
              <a:gd name="T89" fmla="*/ 1447 h 2048"/>
              <a:gd name="T90" fmla="*/ 700 w 2048"/>
              <a:gd name="T91" fmla="*/ 1489 h 2048"/>
              <a:gd name="T92" fmla="*/ 1348 w 2048"/>
              <a:gd name="T93" fmla="*/ 1489 h 2048"/>
              <a:gd name="T94" fmla="*/ 1361 w 2048"/>
              <a:gd name="T95" fmla="*/ 1447 h 2048"/>
              <a:gd name="T96" fmla="*/ 1377 w 2048"/>
              <a:gd name="T97" fmla="*/ 1342 h 2048"/>
              <a:gd name="T98" fmla="*/ 1236 w 2048"/>
              <a:gd name="T99" fmla="*/ 1059 h 2048"/>
              <a:gd name="T100" fmla="*/ 1024 w 2048"/>
              <a:gd name="T101" fmla="*/ 679 h 2048"/>
              <a:gd name="T102" fmla="*/ 1199 w 2048"/>
              <a:gd name="T103" fmla="*/ 854 h 2048"/>
              <a:gd name="T104" fmla="*/ 1024 w 2048"/>
              <a:gd name="T105" fmla="*/ 1029 h 2048"/>
              <a:gd name="T106" fmla="*/ 849 w 2048"/>
              <a:gd name="T107" fmla="*/ 854 h 2048"/>
              <a:gd name="T108" fmla="*/ 1024 w 2048"/>
              <a:gd name="T109" fmla="*/ 679 h 2048"/>
              <a:gd name="T110" fmla="*/ 1256 w 2048"/>
              <a:gd name="T111" fmla="*/ 1369 h 2048"/>
              <a:gd name="T112" fmla="*/ 792 w 2048"/>
              <a:gd name="T113" fmla="*/ 1369 h 2048"/>
              <a:gd name="T114" fmla="*/ 791 w 2048"/>
              <a:gd name="T115" fmla="*/ 1342 h 2048"/>
              <a:gd name="T116" fmla="*/ 923 w 2048"/>
              <a:gd name="T117" fmla="*/ 1131 h 2048"/>
              <a:gd name="T118" fmla="*/ 1024 w 2048"/>
              <a:gd name="T119" fmla="*/ 1149 h 2048"/>
              <a:gd name="T120" fmla="*/ 1125 w 2048"/>
              <a:gd name="T121" fmla="*/ 1131 h 2048"/>
              <a:gd name="T122" fmla="*/ 1257 w 2048"/>
              <a:gd name="T123" fmla="*/ 1342 h 2048"/>
              <a:gd name="T124" fmla="*/ 1256 w 2048"/>
              <a:gd name="T125" fmla="*/ 1369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48" h="2048">
                <a:moveTo>
                  <a:pt x="1893" y="964"/>
                </a:moveTo>
                <a:cubicBezTo>
                  <a:pt x="1879" y="754"/>
                  <a:pt x="1790" y="559"/>
                  <a:pt x="1640" y="409"/>
                </a:cubicBezTo>
                <a:cubicBezTo>
                  <a:pt x="1490" y="258"/>
                  <a:pt x="1294" y="170"/>
                  <a:pt x="1084" y="156"/>
                </a:cubicBezTo>
                <a:cubicBezTo>
                  <a:pt x="1084" y="0"/>
                  <a:pt x="1084" y="0"/>
                  <a:pt x="1084" y="0"/>
                </a:cubicBezTo>
                <a:cubicBezTo>
                  <a:pt x="964" y="0"/>
                  <a:pt x="964" y="0"/>
                  <a:pt x="964" y="0"/>
                </a:cubicBezTo>
                <a:cubicBezTo>
                  <a:pt x="964" y="156"/>
                  <a:pt x="964" y="156"/>
                  <a:pt x="964" y="156"/>
                </a:cubicBezTo>
                <a:cubicBezTo>
                  <a:pt x="754" y="170"/>
                  <a:pt x="559" y="258"/>
                  <a:pt x="408" y="409"/>
                </a:cubicBezTo>
                <a:cubicBezTo>
                  <a:pt x="258" y="559"/>
                  <a:pt x="170" y="754"/>
                  <a:pt x="156" y="964"/>
                </a:cubicBezTo>
                <a:cubicBezTo>
                  <a:pt x="0" y="964"/>
                  <a:pt x="0" y="964"/>
                  <a:pt x="0" y="964"/>
                </a:cubicBezTo>
                <a:cubicBezTo>
                  <a:pt x="0" y="1084"/>
                  <a:pt x="0" y="1084"/>
                  <a:pt x="0" y="1084"/>
                </a:cubicBezTo>
                <a:cubicBezTo>
                  <a:pt x="156" y="1084"/>
                  <a:pt x="156" y="1084"/>
                  <a:pt x="156" y="1084"/>
                </a:cubicBezTo>
                <a:cubicBezTo>
                  <a:pt x="170" y="1294"/>
                  <a:pt x="258" y="1490"/>
                  <a:pt x="408" y="1640"/>
                </a:cubicBezTo>
                <a:cubicBezTo>
                  <a:pt x="559" y="1790"/>
                  <a:pt x="754" y="1879"/>
                  <a:pt x="964" y="1893"/>
                </a:cubicBezTo>
                <a:cubicBezTo>
                  <a:pt x="964" y="2048"/>
                  <a:pt x="964" y="2048"/>
                  <a:pt x="964" y="2048"/>
                </a:cubicBezTo>
                <a:cubicBezTo>
                  <a:pt x="1084" y="2048"/>
                  <a:pt x="1084" y="2048"/>
                  <a:pt x="1084" y="2048"/>
                </a:cubicBezTo>
                <a:cubicBezTo>
                  <a:pt x="1084" y="1893"/>
                  <a:pt x="1084" y="1893"/>
                  <a:pt x="1084" y="1893"/>
                </a:cubicBezTo>
                <a:cubicBezTo>
                  <a:pt x="1294" y="1879"/>
                  <a:pt x="1490" y="1790"/>
                  <a:pt x="1640" y="1640"/>
                </a:cubicBezTo>
                <a:cubicBezTo>
                  <a:pt x="1790" y="1490"/>
                  <a:pt x="1879" y="1294"/>
                  <a:pt x="1893" y="1084"/>
                </a:cubicBezTo>
                <a:cubicBezTo>
                  <a:pt x="2048" y="1084"/>
                  <a:pt x="2048" y="1084"/>
                  <a:pt x="2048" y="1084"/>
                </a:cubicBezTo>
                <a:cubicBezTo>
                  <a:pt x="2048" y="964"/>
                  <a:pt x="2048" y="964"/>
                  <a:pt x="2048" y="964"/>
                </a:cubicBezTo>
                <a:lnTo>
                  <a:pt x="1893" y="964"/>
                </a:lnTo>
                <a:close/>
                <a:moveTo>
                  <a:pt x="1772" y="1084"/>
                </a:moveTo>
                <a:cubicBezTo>
                  <a:pt x="1743" y="1450"/>
                  <a:pt x="1450" y="1743"/>
                  <a:pt x="1084" y="1773"/>
                </a:cubicBezTo>
                <a:cubicBezTo>
                  <a:pt x="1084" y="1622"/>
                  <a:pt x="1084" y="1622"/>
                  <a:pt x="1084" y="1622"/>
                </a:cubicBezTo>
                <a:cubicBezTo>
                  <a:pt x="964" y="1622"/>
                  <a:pt x="964" y="1622"/>
                  <a:pt x="964" y="1622"/>
                </a:cubicBezTo>
                <a:cubicBezTo>
                  <a:pt x="964" y="1773"/>
                  <a:pt x="964" y="1773"/>
                  <a:pt x="964" y="1773"/>
                </a:cubicBezTo>
                <a:cubicBezTo>
                  <a:pt x="598" y="1743"/>
                  <a:pt x="305" y="1450"/>
                  <a:pt x="276" y="1084"/>
                </a:cubicBezTo>
                <a:cubicBezTo>
                  <a:pt x="427" y="1084"/>
                  <a:pt x="427" y="1084"/>
                  <a:pt x="427" y="1084"/>
                </a:cubicBezTo>
                <a:cubicBezTo>
                  <a:pt x="427" y="964"/>
                  <a:pt x="427" y="964"/>
                  <a:pt x="427" y="964"/>
                </a:cubicBezTo>
                <a:cubicBezTo>
                  <a:pt x="276" y="964"/>
                  <a:pt x="276" y="964"/>
                  <a:pt x="276" y="964"/>
                </a:cubicBezTo>
                <a:cubicBezTo>
                  <a:pt x="305" y="598"/>
                  <a:pt x="598" y="305"/>
                  <a:pt x="964" y="276"/>
                </a:cubicBezTo>
                <a:cubicBezTo>
                  <a:pt x="964" y="427"/>
                  <a:pt x="964" y="427"/>
                  <a:pt x="964" y="427"/>
                </a:cubicBezTo>
                <a:cubicBezTo>
                  <a:pt x="1084" y="427"/>
                  <a:pt x="1084" y="427"/>
                  <a:pt x="1084" y="427"/>
                </a:cubicBezTo>
                <a:cubicBezTo>
                  <a:pt x="1084" y="276"/>
                  <a:pt x="1084" y="276"/>
                  <a:pt x="1084" y="276"/>
                </a:cubicBezTo>
                <a:cubicBezTo>
                  <a:pt x="1450" y="305"/>
                  <a:pt x="1743" y="598"/>
                  <a:pt x="1772" y="964"/>
                </a:cubicBezTo>
                <a:cubicBezTo>
                  <a:pt x="1621" y="964"/>
                  <a:pt x="1621" y="964"/>
                  <a:pt x="1621" y="964"/>
                </a:cubicBezTo>
                <a:cubicBezTo>
                  <a:pt x="1621" y="1084"/>
                  <a:pt x="1621" y="1084"/>
                  <a:pt x="1621" y="1084"/>
                </a:cubicBezTo>
                <a:lnTo>
                  <a:pt x="1772" y="1084"/>
                </a:lnTo>
                <a:close/>
                <a:moveTo>
                  <a:pt x="1236" y="1059"/>
                </a:moveTo>
                <a:cubicBezTo>
                  <a:pt x="1287" y="1006"/>
                  <a:pt x="1319" y="934"/>
                  <a:pt x="1319" y="854"/>
                </a:cubicBezTo>
                <a:cubicBezTo>
                  <a:pt x="1319" y="692"/>
                  <a:pt x="1187" y="559"/>
                  <a:pt x="1024" y="559"/>
                </a:cubicBezTo>
                <a:cubicBezTo>
                  <a:pt x="861" y="559"/>
                  <a:pt x="729" y="692"/>
                  <a:pt x="729" y="854"/>
                </a:cubicBezTo>
                <a:cubicBezTo>
                  <a:pt x="729" y="934"/>
                  <a:pt x="761" y="1006"/>
                  <a:pt x="812" y="1059"/>
                </a:cubicBezTo>
                <a:cubicBezTo>
                  <a:pt x="726" y="1124"/>
                  <a:pt x="671" y="1226"/>
                  <a:pt x="671" y="1342"/>
                </a:cubicBezTo>
                <a:cubicBezTo>
                  <a:pt x="671" y="1378"/>
                  <a:pt x="676" y="1413"/>
                  <a:pt x="687" y="1447"/>
                </a:cubicBezTo>
                <a:cubicBezTo>
                  <a:pt x="700" y="1489"/>
                  <a:pt x="700" y="1489"/>
                  <a:pt x="700" y="1489"/>
                </a:cubicBezTo>
                <a:cubicBezTo>
                  <a:pt x="1348" y="1489"/>
                  <a:pt x="1348" y="1489"/>
                  <a:pt x="1348" y="1489"/>
                </a:cubicBezTo>
                <a:cubicBezTo>
                  <a:pt x="1361" y="1447"/>
                  <a:pt x="1361" y="1447"/>
                  <a:pt x="1361" y="1447"/>
                </a:cubicBezTo>
                <a:cubicBezTo>
                  <a:pt x="1372" y="1413"/>
                  <a:pt x="1377" y="1378"/>
                  <a:pt x="1377" y="1342"/>
                </a:cubicBezTo>
                <a:cubicBezTo>
                  <a:pt x="1377" y="1226"/>
                  <a:pt x="1322" y="1124"/>
                  <a:pt x="1236" y="1059"/>
                </a:cubicBezTo>
                <a:close/>
                <a:moveTo>
                  <a:pt x="1024" y="679"/>
                </a:moveTo>
                <a:cubicBezTo>
                  <a:pt x="1121" y="679"/>
                  <a:pt x="1199" y="758"/>
                  <a:pt x="1199" y="854"/>
                </a:cubicBezTo>
                <a:cubicBezTo>
                  <a:pt x="1199" y="951"/>
                  <a:pt x="1121" y="1029"/>
                  <a:pt x="1024" y="1029"/>
                </a:cubicBezTo>
                <a:cubicBezTo>
                  <a:pt x="928" y="1029"/>
                  <a:pt x="849" y="951"/>
                  <a:pt x="849" y="854"/>
                </a:cubicBezTo>
                <a:cubicBezTo>
                  <a:pt x="849" y="758"/>
                  <a:pt x="928" y="679"/>
                  <a:pt x="1024" y="679"/>
                </a:cubicBezTo>
                <a:close/>
                <a:moveTo>
                  <a:pt x="1256" y="1369"/>
                </a:moveTo>
                <a:cubicBezTo>
                  <a:pt x="792" y="1369"/>
                  <a:pt x="792" y="1369"/>
                  <a:pt x="792" y="1369"/>
                </a:cubicBezTo>
                <a:cubicBezTo>
                  <a:pt x="791" y="1360"/>
                  <a:pt x="791" y="1351"/>
                  <a:pt x="791" y="1342"/>
                </a:cubicBezTo>
                <a:cubicBezTo>
                  <a:pt x="791" y="1249"/>
                  <a:pt x="845" y="1169"/>
                  <a:pt x="923" y="1131"/>
                </a:cubicBezTo>
                <a:cubicBezTo>
                  <a:pt x="954" y="1143"/>
                  <a:pt x="989" y="1149"/>
                  <a:pt x="1024" y="1149"/>
                </a:cubicBezTo>
                <a:cubicBezTo>
                  <a:pt x="1060" y="1149"/>
                  <a:pt x="1094" y="1143"/>
                  <a:pt x="1125" y="1131"/>
                </a:cubicBezTo>
                <a:cubicBezTo>
                  <a:pt x="1203" y="1169"/>
                  <a:pt x="1257" y="1249"/>
                  <a:pt x="1257" y="1342"/>
                </a:cubicBezTo>
                <a:cubicBezTo>
                  <a:pt x="1257" y="1351"/>
                  <a:pt x="1257" y="1360"/>
                  <a:pt x="1256" y="1369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21942430" y="8345309"/>
            <a:ext cx="767304" cy="768864"/>
          </a:xfrm>
          <a:custGeom>
            <a:avLst/>
            <a:gdLst>
              <a:gd name="T0" fmla="*/ 1680 w 2043"/>
              <a:gd name="T1" fmla="*/ 260 h 2048"/>
              <a:gd name="T2" fmla="*/ 623 w 2043"/>
              <a:gd name="T3" fmla="*/ 0 h 2048"/>
              <a:gd name="T4" fmla="*/ 363 w 2043"/>
              <a:gd name="T5" fmla="*/ 664 h 2048"/>
              <a:gd name="T6" fmla="*/ 105 w 2043"/>
              <a:gd name="T7" fmla="*/ 982 h 2048"/>
              <a:gd name="T8" fmla="*/ 363 w 2043"/>
              <a:gd name="T9" fmla="*/ 1300 h 2048"/>
              <a:gd name="T10" fmla="*/ 623 w 2043"/>
              <a:gd name="T11" fmla="*/ 2048 h 2048"/>
              <a:gd name="T12" fmla="*/ 1680 w 2043"/>
              <a:gd name="T13" fmla="*/ 1788 h 2048"/>
              <a:gd name="T14" fmla="*/ 2043 w 2043"/>
              <a:gd name="T15" fmla="*/ 1300 h 2048"/>
              <a:gd name="T16" fmla="*/ 2043 w 2043"/>
              <a:gd name="T17" fmla="*/ 664 h 2048"/>
              <a:gd name="T18" fmla="*/ 363 w 2043"/>
              <a:gd name="T19" fmla="*/ 1180 h 2048"/>
              <a:gd name="T20" fmla="*/ 231 w 2043"/>
              <a:gd name="T21" fmla="*/ 982 h 2048"/>
              <a:gd name="T22" fmla="*/ 363 w 2043"/>
              <a:gd name="T23" fmla="*/ 784 h 2048"/>
              <a:gd name="T24" fmla="*/ 1560 w 2043"/>
              <a:gd name="T25" fmla="*/ 1788 h 2048"/>
              <a:gd name="T26" fmla="*/ 623 w 2043"/>
              <a:gd name="T27" fmla="*/ 1928 h 2048"/>
              <a:gd name="T28" fmla="*/ 483 w 2043"/>
              <a:gd name="T29" fmla="*/ 1677 h 2048"/>
              <a:gd name="T30" fmla="*/ 961 w 2043"/>
              <a:gd name="T31" fmla="*/ 1792 h 2048"/>
              <a:gd name="T32" fmla="*/ 1081 w 2043"/>
              <a:gd name="T33" fmla="*/ 1677 h 2048"/>
              <a:gd name="T34" fmla="*/ 1560 w 2043"/>
              <a:gd name="T35" fmla="*/ 1788 h 2048"/>
              <a:gd name="T36" fmla="*/ 1560 w 2043"/>
              <a:gd name="T37" fmla="*/ 1557 h 2048"/>
              <a:gd name="T38" fmla="*/ 483 w 2043"/>
              <a:gd name="T39" fmla="*/ 402 h 2048"/>
              <a:gd name="T40" fmla="*/ 1560 w 2043"/>
              <a:gd name="T41" fmla="*/ 1557 h 2048"/>
              <a:gd name="T42" fmla="*/ 1560 w 2043"/>
              <a:gd name="T43" fmla="*/ 282 h 2048"/>
              <a:gd name="T44" fmla="*/ 483 w 2043"/>
              <a:gd name="T45" fmla="*/ 260 h 2048"/>
              <a:gd name="T46" fmla="*/ 1420 w 2043"/>
              <a:gd name="T47" fmla="*/ 120 h 2048"/>
              <a:gd name="T48" fmla="*/ 1560 w 2043"/>
              <a:gd name="T49" fmla="*/ 282 h 2048"/>
              <a:gd name="T50" fmla="*/ 1680 w 2043"/>
              <a:gd name="T51" fmla="*/ 1180 h 2048"/>
              <a:gd name="T52" fmla="*/ 1877 w 2043"/>
              <a:gd name="T53" fmla="*/ 784 h 2048"/>
              <a:gd name="T54" fmla="*/ 1877 w 2043"/>
              <a:gd name="T55" fmla="*/ 1180 h 2048"/>
              <a:gd name="T56" fmla="*/ 1357 w 2043"/>
              <a:gd name="T57" fmla="*/ 987 h 2048"/>
              <a:gd name="T58" fmla="*/ 1207 w 2043"/>
              <a:gd name="T59" fmla="*/ 624 h 2048"/>
              <a:gd name="T60" fmla="*/ 1022 w 2043"/>
              <a:gd name="T61" fmla="*/ 722 h 2048"/>
              <a:gd name="T62" fmla="*/ 836 w 2043"/>
              <a:gd name="T63" fmla="*/ 624 h 2048"/>
              <a:gd name="T64" fmla="*/ 686 w 2043"/>
              <a:gd name="T65" fmla="*/ 987 h 2048"/>
              <a:gd name="T66" fmla="*/ 771 w 2043"/>
              <a:gd name="T67" fmla="*/ 771 h 2048"/>
              <a:gd name="T68" fmla="*/ 902 w 2043"/>
              <a:gd name="T69" fmla="*/ 771 h 2048"/>
              <a:gd name="T70" fmla="*/ 1142 w 2043"/>
              <a:gd name="T71" fmla="*/ 771 h 2048"/>
              <a:gd name="T72" fmla="*/ 1272 w 2043"/>
              <a:gd name="T73" fmla="*/ 771 h 2048"/>
              <a:gd name="T74" fmla="*/ 1022 w 2043"/>
              <a:gd name="T75" fmla="*/ 1153 h 2048"/>
              <a:gd name="T76" fmla="*/ 771 w 2043"/>
              <a:gd name="T77" fmla="*/ 771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043" h="2048">
                <a:moveTo>
                  <a:pt x="1680" y="664"/>
                </a:moveTo>
                <a:cubicBezTo>
                  <a:pt x="1680" y="260"/>
                  <a:pt x="1680" y="260"/>
                  <a:pt x="1680" y="260"/>
                </a:cubicBezTo>
                <a:cubicBezTo>
                  <a:pt x="1680" y="117"/>
                  <a:pt x="1564" y="0"/>
                  <a:pt x="1420" y="0"/>
                </a:cubicBezTo>
                <a:cubicBezTo>
                  <a:pt x="623" y="0"/>
                  <a:pt x="623" y="0"/>
                  <a:pt x="623" y="0"/>
                </a:cubicBezTo>
                <a:cubicBezTo>
                  <a:pt x="480" y="0"/>
                  <a:pt x="363" y="117"/>
                  <a:pt x="363" y="260"/>
                </a:cubicBezTo>
                <a:cubicBezTo>
                  <a:pt x="363" y="664"/>
                  <a:pt x="363" y="664"/>
                  <a:pt x="363" y="664"/>
                </a:cubicBezTo>
                <a:cubicBezTo>
                  <a:pt x="0" y="664"/>
                  <a:pt x="0" y="664"/>
                  <a:pt x="0" y="664"/>
                </a:cubicBezTo>
                <a:cubicBezTo>
                  <a:pt x="105" y="982"/>
                  <a:pt x="105" y="982"/>
                  <a:pt x="105" y="982"/>
                </a:cubicBezTo>
                <a:cubicBezTo>
                  <a:pt x="0" y="1300"/>
                  <a:pt x="0" y="1300"/>
                  <a:pt x="0" y="1300"/>
                </a:cubicBezTo>
                <a:cubicBezTo>
                  <a:pt x="363" y="1300"/>
                  <a:pt x="363" y="1300"/>
                  <a:pt x="363" y="1300"/>
                </a:cubicBezTo>
                <a:cubicBezTo>
                  <a:pt x="363" y="1788"/>
                  <a:pt x="363" y="1788"/>
                  <a:pt x="363" y="1788"/>
                </a:cubicBezTo>
                <a:cubicBezTo>
                  <a:pt x="363" y="1932"/>
                  <a:pt x="480" y="2048"/>
                  <a:pt x="623" y="2048"/>
                </a:cubicBezTo>
                <a:cubicBezTo>
                  <a:pt x="1420" y="2048"/>
                  <a:pt x="1420" y="2048"/>
                  <a:pt x="1420" y="2048"/>
                </a:cubicBezTo>
                <a:cubicBezTo>
                  <a:pt x="1564" y="2048"/>
                  <a:pt x="1680" y="1932"/>
                  <a:pt x="1680" y="1788"/>
                </a:cubicBezTo>
                <a:cubicBezTo>
                  <a:pt x="1680" y="1300"/>
                  <a:pt x="1680" y="1300"/>
                  <a:pt x="1680" y="1300"/>
                </a:cubicBezTo>
                <a:cubicBezTo>
                  <a:pt x="2043" y="1300"/>
                  <a:pt x="2043" y="1300"/>
                  <a:pt x="2043" y="1300"/>
                </a:cubicBezTo>
                <a:cubicBezTo>
                  <a:pt x="1938" y="982"/>
                  <a:pt x="1938" y="982"/>
                  <a:pt x="1938" y="982"/>
                </a:cubicBezTo>
                <a:cubicBezTo>
                  <a:pt x="2043" y="664"/>
                  <a:pt x="2043" y="664"/>
                  <a:pt x="2043" y="664"/>
                </a:cubicBezTo>
                <a:lnTo>
                  <a:pt x="1680" y="664"/>
                </a:lnTo>
                <a:close/>
                <a:moveTo>
                  <a:pt x="363" y="1180"/>
                </a:moveTo>
                <a:cubicBezTo>
                  <a:pt x="166" y="1180"/>
                  <a:pt x="166" y="1180"/>
                  <a:pt x="166" y="1180"/>
                </a:cubicBezTo>
                <a:cubicBezTo>
                  <a:pt x="231" y="982"/>
                  <a:pt x="231" y="982"/>
                  <a:pt x="231" y="982"/>
                </a:cubicBezTo>
                <a:cubicBezTo>
                  <a:pt x="166" y="784"/>
                  <a:pt x="166" y="784"/>
                  <a:pt x="166" y="784"/>
                </a:cubicBezTo>
                <a:cubicBezTo>
                  <a:pt x="363" y="784"/>
                  <a:pt x="363" y="784"/>
                  <a:pt x="363" y="784"/>
                </a:cubicBezTo>
                <a:lnTo>
                  <a:pt x="363" y="1180"/>
                </a:lnTo>
                <a:close/>
                <a:moveTo>
                  <a:pt x="1560" y="1788"/>
                </a:moveTo>
                <a:cubicBezTo>
                  <a:pt x="1560" y="1866"/>
                  <a:pt x="1497" y="1928"/>
                  <a:pt x="1420" y="1928"/>
                </a:cubicBezTo>
                <a:cubicBezTo>
                  <a:pt x="623" y="1928"/>
                  <a:pt x="623" y="1928"/>
                  <a:pt x="623" y="1928"/>
                </a:cubicBezTo>
                <a:cubicBezTo>
                  <a:pt x="546" y="1928"/>
                  <a:pt x="483" y="1866"/>
                  <a:pt x="483" y="1788"/>
                </a:cubicBezTo>
                <a:cubicBezTo>
                  <a:pt x="483" y="1677"/>
                  <a:pt x="483" y="1677"/>
                  <a:pt x="483" y="1677"/>
                </a:cubicBezTo>
                <a:cubicBezTo>
                  <a:pt x="961" y="1677"/>
                  <a:pt x="961" y="1677"/>
                  <a:pt x="961" y="1677"/>
                </a:cubicBezTo>
                <a:cubicBezTo>
                  <a:pt x="961" y="1792"/>
                  <a:pt x="961" y="1792"/>
                  <a:pt x="961" y="1792"/>
                </a:cubicBezTo>
                <a:cubicBezTo>
                  <a:pt x="1081" y="1792"/>
                  <a:pt x="1081" y="1792"/>
                  <a:pt x="1081" y="1792"/>
                </a:cubicBezTo>
                <a:cubicBezTo>
                  <a:pt x="1081" y="1677"/>
                  <a:pt x="1081" y="1677"/>
                  <a:pt x="1081" y="1677"/>
                </a:cubicBezTo>
                <a:cubicBezTo>
                  <a:pt x="1560" y="1677"/>
                  <a:pt x="1560" y="1677"/>
                  <a:pt x="1560" y="1677"/>
                </a:cubicBezTo>
                <a:lnTo>
                  <a:pt x="1560" y="1788"/>
                </a:lnTo>
                <a:close/>
                <a:moveTo>
                  <a:pt x="1560" y="1557"/>
                </a:moveTo>
                <a:cubicBezTo>
                  <a:pt x="1560" y="1557"/>
                  <a:pt x="1560" y="1557"/>
                  <a:pt x="1560" y="1557"/>
                </a:cubicBezTo>
                <a:cubicBezTo>
                  <a:pt x="483" y="1557"/>
                  <a:pt x="483" y="1557"/>
                  <a:pt x="483" y="1557"/>
                </a:cubicBezTo>
                <a:cubicBezTo>
                  <a:pt x="483" y="402"/>
                  <a:pt x="483" y="402"/>
                  <a:pt x="483" y="402"/>
                </a:cubicBezTo>
                <a:cubicBezTo>
                  <a:pt x="1560" y="402"/>
                  <a:pt x="1560" y="402"/>
                  <a:pt x="1560" y="402"/>
                </a:cubicBezTo>
                <a:lnTo>
                  <a:pt x="1560" y="1557"/>
                </a:lnTo>
                <a:close/>
                <a:moveTo>
                  <a:pt x="1560" y="282"/>
                </a:moveTo>
                <a:cubicBezTo>
                  <a:pt x="1560" y="282"/>
                  <a:pt x="1560" y="282"/>
                  <a:pt x="1560" y="282"/>
                </a:cubicBezTo>
                <a:cubicBezTo>
                  <a:pt x="483" y="282"/>
                  <a:pt x="483" y="282"/>
                  <a:pt x="483" y="282"/>
                </a:cubicBezTo>
                <a:cubicBezTo>
                  <a:pt x="483" y="260"/>
                  <a:pt x="483" y="260"/>
                  <a:pt x="483" y="260"/>
                </a:cubicBezTo>
                <a:cubicBezTo>
                  <a:pt x="483" y="183"/>
                  <a:pt x="546" y="120"/>
                  <a:pt x="623" y="120"/>
                </a:cubicBezTo>
                <a:cubicBezTo>
                  <a:pt x="1420" y="120"/>
                  <a:pt x="1420" y="120"/>
                  <a:pt x="1420" y="120"/>
                </a:cubicBezTo>
                <a:cubicBezTo>
                  <a:pt x="1497" y="120"/>
                  <a:pt x="1560" y="183"/>
                  <a:pt x="1560" y="260"/>
                </a:cubicBezTo>
                <a:lnTo>
                  <a:pt x="1560" y="282"/>
                </a:lnTo>
                <a:close/>
                <a:moveTo>
                  <a:pt x="1877" y="1180"/>
                </a:moveTo>
                <a:cubicBezTo>
                  <a:pt x="1680" y="1180"/>
                  <a:pt x="1680" y="1180"/>
                  <a:pt x="1680" y="1180"/>
                </a:cubicBezTo>
                <a:cubicBezTo>
                  <a:pt x="1680" y="784"/>
                  <a:pt x="1680" y="784"/>
                  <a:pt x="1680" y="784"/>
                </a:cubicBezTo>
                <a:cubicBezTo>
                  <a:pt x="1877" y="784"/>
                  <a:pt x="1877" y="784"/>
                  <a:pt x="1877" y="784"/>
                </a:cubicBezTo>
                <a:cubicBezTo>
                  <a:pt x="1812" y="982"/>
                  <a:pt x="1812" y="982"/>
                  <a:pt x="1812" y="982"/>
                </a:cubicBezTo>
                <a:lnTo>
                  <a:pt x="1877" y="1180"/>
                </a:lnTo>
                <a:close/>
                <a:moveTo>
                  <a:pt x="1022" y="1323"/>
                </a:moveTo>
                <a:cubicBezTo>
                  <a:pt x="1357" y="987"/>
                  <a:pt x="1357" y="987"/>
                  <a:pt x="1357" y="987"/>
                </a:cubicBezTo>
                <a:cubicBezTo>
                  <a:pt x="1440" y="904"/>
                  <a:pt x="1440" y="769"/>
                  <a:pt x="1357" y="686"/>
                </a:cubicBezTo>
                <a:cubicBezTo>
                  <a:pt x="1317" y="646"/>
                  <a:pt x="1264" y="624"/>
                  <a:pt x="1207" y="624"/>
                </a:cubicBezTo>
                <a:cubicBezTo>
                  <a:pt x="1150" y="624"/>
                  <a:pt x="1097" y="646"/>
                  <a:pt x="1057" y="686"/>
                </a:cubicBezTo>
                <a:cubicBezTo>
                  <a:pt x="1022" y="722"/>
                  <a:pt x="1022" y="722"/>
                  <a:pt x="1022" y="722"/>
                </a:cubicBezTo>
                <a:cubicBezTo>
                  <a:pt x="986" y="686"/>
                  <a:pt x="986" y="686"/>
                  <a:pt x="986" y="686"/>
                </a:cubicBezTo>
                <a:cubicBezTo>
                  <a:pt x="946" y="646"/>
                  <a:pt x="893" y="624"/>
                  <a:pt x="836" y="624"/>
                </a:cubicBezTo>
                <a:cubicBezTo>
                  <a:pt x="779" y="624"/>
                  <a:pt x="726" y="646"/>
                  <a:pt x="686" y="686"/>
                </a:cubicBezTo>
                <a:cubicBezTo>
                  <a:pt x="603" y="769"/>
                  <a:pt x="603" y="904"/>
                  <a:pt x="686" y="987"/>
                </a:cubicBezTo>
                <a:lnTo>
                  <a:pt x="1022" y="1323"/>
                </a:lnTo>
                <a:close/>
                <a:moveTo>
                  <a:pt x="771" y="771"/>
                </a:moveTo>
                <a:cubicBezTo>
                  <a:pt x="788" y="754"/>
                  <a:pt x="811" y="744"/>
                  <a:pt x="836" y="744"/>
                </a:cubicBezTo>
                <a:cubicBezTo>
                  <a:pt x="861" y="744"/>
                  <a:pt x="884" y="754"/>
                  <a:pt x="902" y="771"/>
                </a:cubicBezTo>
                <a:cubicBezTo>
                  <a:pt x="1022" y="891"/>
                  <a:pt x="1022" y="891"/>
                  <a:pt x="1022" y="891"/>
                </a:cubicBezTo>
                <a:cubicBezTo>
                  <a:pt x="1142" y="771"/>
                  <a:pt x="1142" y="771"/>
                  <a:pt x="1142" y="771"/>
                </a:cubicBezTo>
                <a:cubicBezTo>
                  <a:pt x="1159" y="754"/>
                  <a:pt x="1182" y="744"/>
                  <a:pt x="1207" y="744"/>
                </a:cubicBezTo>
                <a:cubicBezTo>
                  <a:pt x="1232" y="744"/>
                  <a:pt x="1255" y="754"/>
                  <a:pt x="1272" y="771"/>
                </a:cubicBezTo>
                <a:cubicBezTo>
                  <a:pt x="1309" y="807"/>
                  <a:pt x="1309" y="866"/>
                  <a:pt x="1272" y="902"/>
                </a:cubicBezTo>
                <a:cubicBezTo>
                  <a:pt x="1022" y="1153"/>
                  <a:pt x="1022" y="1153"/>
                  <a:pt x="1022" y="1153"/>
                </a:cubicBezTo>
                <a:cubicBezTo>
                  <a:pt x="771" y="902"/>
                  <a:pt x="771" y="902"/>
                  <a:pt x="771" y="902"/>
                </a:cubicBezTo>
                <a:cubicBezTo>
                  <a:pt x="735" y="866"/>
                  <a:pt x="735" y="807"/>
                  <a:pt x="771" y="77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21941390" y="2730085"/>
            <a:ext cx="769384" cy="768864"/>
          </a:xfrm>
          <a:custGeom>
            <a:avLst/>
            <a:gdLst>
              <a:gd name="T0" fmla="*/ 300 w 2048"/>
              <a:gd name="T1" fmla="*/ 1749 h 2048"/>
              <a:gd name="T2" fmla="*/ 1024 w 2048"/>
              <a:gd name="T3" fmla="*/ 2048 h 2048"/>
              <a:gd name="T4" fmla="*/ 1748 w 2048"/>
              <a:gd name="T5" fmla="*/ 1749 h 2048"/>
              <a:gd name="T6" fmla="*/ 2048 w 2048"/>
              <a:gd name="T7" fmla="*/ 1024 h 2048"/>
              <a:gd name="T8" fmla="*/ 1748 w 2048"/>
              <a:gd name="T9" fmla="*/ 300 h 2048"/>
              <a:gd name="T10" fmla="*/ 1024 w 2048"/>
              <a:gd name="T11" fmla="*/ 0 h 2048"/>
              <a:gd name="T12" fmla="*/ 481 w 2048"/>
              <a:gd name="T13" fmla="*/ 156 h 2048"/>
              <a:gd name="T14" fmla="*/ 326 w 2048"/>
              <a:gd name="T15" fmla="*/ 0 h 2048"/>
              <a:gd name="T16" fmla="*/ 205 w 2048"/>
              <a:gd name="T17" fmla="*/ 121 h 2048"/>
              <a:gd name="T18" fmla="*/ 85 w 2048"/>
              <a:gd name="T19" fmla="*/ 1 h 2048"/>
              <a:gd name="T20" fmla="*/ 0 w 2048"/>
              <a:gd name="T21" fmla="*/ 86 h 2048"/>
              <a:gd name="T22" fmla="*/ 120 w 2048"/>
              <a:gd name="T23" fmla="*/ 206 h 2048"/>
              <a:gd name="T24" fmla="*/ 0 w 2048"/>
              <a:gd name="T25" fmla="*/ 327 h 2048"/>
              <a:gd name="T26" fmla="*/ 155 w 2048"/>
              <a:gd name="T27" fmla="*/ 482 h 2048"/>
              <a:gd name="T28" fmla="*/ 0 w 2048"/>
              <a:gd name="T29" fmla="*/ 1024 h 2048"/>
              <a:gd name="T30" fmla="*/ 300 w 2048"/>
              <a:gd name="T31" fmla="*/ 1749 h 2048"/>
              <a:gd name="T32" fmla="*/ 326 w 2048"/>
              <a:gd name="T33" fmla="*/ 170 h 2048"/>
              <a:gd name="T34" fmla="*/ 448 w 2048"/>
              <a:gd name="T35" fmla="*/ 293 h 2048"/>
              <a:gd name="T36" fmla="*/ 481 w 2048"/>
              <a:gd name="T37" fmla="*/ 482 h 2048"/>
              <a:gd name="T38" fmla="*/ 292 w 2048"/>
              <a:gd name="T39" fmla="*/ 449 h 2048"/>
              <a:gd name="T40" fmla="*/ 169 w 2048"/>
              <a:gd name="T41" fmla="*/ 327 h 2048"/>
              <a:gd name="T42" fmla="*/ 326 w 2048"/>
              <a:gd name="T43" fmla="*/ 170 h 2048"/>
              <a:gd name="T44" fmla="*/ 246 w 2048"/>
              <a:gd name="T45" fmla="*/ 563 h 2048"/>
              <a:gd name="T46" fmla="*/ 490 w 2048"/>
              <a:gd name="T47" fmla="*/ 605 h 2048"/>
              <a:gd name="T48" fmla="*/ 345 w 2048"/>
              <a:gd name="T49" fmla="*/ 1024 h 2048"/>
              <a:gd name="T50" fmla="*/ 1024 w 2048"/>
              <a:gd name="T51" fmla="*/ 1703 h 2048"/>
              <a:gd name="T52" fmla="*/ 1702 w 2048"/>
              <a:gd name="T53" fmla="*/ 1024 h 2048"/>
              <a:gd name="T54" fmla="*/ 1024 w 2048"/>
              <a:gd name="T55" fmla="*/ 346 h 2048"/>
              <a:gd name="T56" fmla="*/ 604 w 2048"/>
              <a:gd name="T57" fmla="*/ 491 h 2048"/>
              <a:gd name="T58" fmla="*/ 562 w 2048"/>
              <a:gd name="T59" fmla="*/ 247 h 2048"/>
              <a:gd name="T60" fmla="*/ 1024 w 2048"/>
              <a:gd name="T61" fmla="*/ 120 h 2048"/>
              <a:gd name="T62" fmla="*/ 1663 w 2048"/>
              <a:gd name="T63" fmla="*/ 385 h 2048"/>
              <a:gd name="T64" fmla="*/ 1928 w 2048"/>
              <a:gd name="T65" fmla="*/ 1024 h 2048"/>
              <a:gd name="T66" fmla="*/ 1663 w 2048"/>
              <a:gd name="T67" fmla="*/ 1664 h 2048"/>
              <a:gd name="T68" fmla="*/ 1024 w 2048"/>
              <a:gd name="T69" fmla="*/ 1928 h 2048"/>
              <a:gd name="T70" fmla="*/ 384 w 2048"/>
              <a:gd name="T71" fmla="*/ 1664 h 2048"/>
              <a:gd name="T72" fmla="*/ 120 w 2048"/>
              <a:gd name="T73" fmla="*/ 1024 h 2048"/>
              <a:gd name="T74" fmla="*/ 246 w 2048"/>
              <a:gd name="T75" fmla="*/ 563 h 2048"/>
              <a:gd name="T76" fmla="*/ 1024 w 2048"/>
              <a:gd name="T77" fmla="*/ 1340 h 2048"/>
              <a:gd name="T78" fmla="*/ 1340 w 2048"/>
              <a:gd name="T79" fmla="*/ 1024 h 2048"/>
              <a:gd name="T80" fmla="*/ 1024 w 2048"/>
              <a:gd name="T81" fmla="*/ 708 h 2048"/>
              <a:gd name="T82" fmla="*/ 847 w 2048"/>
              <a:gd name="T83" fmla="*/ 763 h 2048"/>
              <a:gd name="T84" fmla="*/ 673 w 2048"/>
              <a:gd name="T85" fmla="*/ 589 h 2048"/>
              <a:gd name="T86" fmla="*/ 1024 w 2048"/>
              <a:gd name="T87" fmla="*/ 466 h 2048"/>
              <a:gd name="T88" fmla="*/ 1582 w 2048"/>
              <a:gd name="T89" fmla="*/ 1024 h 2048"/>
              <a:gd name="T90" fmla="*/ 1024 w 2048"/>
              <a:gd name="T91" fmla="*/ 1583 h 2048"/>
              <a:gd name="T92" fmla="*/ 465 w 2048"/>
              <a:gd name="T93" fmla="*/ 1024 h 2048"/>
              <a:gd name="T94" fmla="*/ 589 w 2048"/>
              <a:gd name="T95" fmla="*/ 674 h 2048"/>
              <a:gd name="T96" fmla="*/ 762 w 2048"/>
              <a:gd name="T97" fmla="*/ 848 h 2048"/>
              <a:gd name="T98" fmla="*/ 708 w 2048"/>
              <a:gd name="T99" fmla="*/ 1024 h 2048"/>
              <a:gd name="T100" fmla="*/ 1024 w 2048"/>
              <a:gd name="T101" fmla="*/ 1340 h 2048"/>
              <a:gd name="T102" fmla="*/ 934 w 2048"/>
              <a:gd name="T103" fmla="*/ 850 h 2048"/>
              <a:gd name="T104" fmla="*/ 1024 w 2048"/>
              <a:gd name="T105" fmla="*/ 828 h 2048"/>
              <a:gd name="T106" fmla="*/ 1220 w 2048"/>
              <a:gd name="T107" fmla="*/ 1024 h 2048"/>
              <a:gd name="T108" fmla="*/ 1024 w 2048"/>
              <a:gd name="T109" fmla="*/ 1220 h 2048"/>
              <a:gd name="T110" fmla="*/ 828 w 2048"/>
              <a:gd name="T111" fmla="*/ 1024 h 2048"/>
              <a:gd name="T112" fmla="*/ 849 w 2048"/>
              <a:gd name="T113" fmla="*/ 935 h 2048"/>
              <a:gd name="T114" fmla="*/ 981 w 2048"/>
              <a:gd name="T115" fmla="*/ 1067 h 2048"/>
              <a:gd name="T116" fmla="*/ 1066 w 2048"/>
              <a:gd name="T117" fmla="*/ 982 h 2048"/>
              <a:gd name="T118" fmla="*/ 934 w 2048"/>
              <a:gd name="T119" fmla="*/ 850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48" h="2048">
                <a:moveTo>
                  <a:pt x="300" y="1749"/>
                </a:moveTo>
                <a:cubicBezTo>
                  <a:pt x="493" y="1942"/>
                  <a:pt x="750" y="2048"/>
                  <a:pt x="1024" y="2048"/>
                </a:cubicBezTo>
                <a:cubicBezTo>
                  <a:pt x="1297" y="2048"/>
                  <a:pt x="1554" y="1942"/>
                  <a:pt x="1748" y="1749"/>
                </a:cubicBezTo>
                <a:cubicBezTo>
                  <a:pt x="1941" y="1555"/>
                  <a:pt x="2048" y="1298"/>
                  <a:pt x="2048" y="1024"/>
                </a:cubicBezTo>
                <a:cubicBezTo>
                  <a:pt x="2048" y="751"/>
                  <a:pt x="1941" y="494"/>
                  <a:pt x="1748" y="300"/>
                </a:cubicBezTo>
                <a:cubicBezTo>
                  <a:pt x="1554" y="107"/>
                  <a:pt x="1297" y="0"/>
                  <a:pt x="1024" y="0"/>
                </a:cubicBezTo>
                <a:cubicBezTo>
                  <a:pt x="829" y="0"/>
                  <a:pt x="642" y="55"/>
                  <a:pt x="481" y="156"/>
                </a:cubicBezTo>
                <a:cubicBezTo>
                  <a:pt x="326" y="0"/>
                  <a:pt x="326" y="0"/>
                  <a:pt x="326" y="0"/>
                </a:cubicBezTo>
                <a:cubicBezTo>
                  <a:pt x="205" y="121"/>
                  <a:pt x="205" y="121"/>
                  <a:pt x="205" y="121"/>
                </a:cubicBezTo>
                <a:cubicBezTo>
                  <a:pt x="85" y="1"/>
                  <a:pt x="85" y="1"/>
                  <a:pt x="85" y="1"/>
                </a:cubicBezTo>
                <a:cubicBezTo>
                  <a:pt x="0" y="86"/>
                  <a:pt x="0" y="86"/>
                  <a:pt x="0" y="86"/>
                </a:cubicBezTo>
                <a:cubicBezTo>
                  <a:pt x="120" y="206"/>
                  <a:pt x="120" y="206"/>
                  <a:pt x="120" y="206"/>
                </a:cubicBezTo>
                <a:cubicBezTo>
                  <a:pt x="0" y="327"/>
                  <a:pt x="0" y="327"/>
                  <a:pt x="0" y="327"/>
                </a:cubicBezTo>
                <a:cubicBezTo>
                  <a:pt x="155" y="482"/>
                  <a:pt x="155" y="482"/>
                  <a:pt x="155" y="482"/>
                </a:cubicBezTo>
                <a:cubicBezTo>
                  <a:pt x="54" y="643"/>
                  <a:pt x="0" y="830"/>
                  <a:pt x="0" y="1024"/>
                </a:cubicBezTo>
                <a:cubicBezTo>
                  <a:pt x="0" y="1298"/>
                  <a:pt x="106" y="1555"/>
                  <a:pt x="300" y="1749"/>
                </a:cubicBezTo>
                <a:close/>
                <a:moveTo>
                  <a:pt x="326" y="170"/>
                </a:moveTo>
                <a:cubicBezTo>
                  <a:pt x="448" y="293"/>
                  <a:pt x="448" y="293"/>
                  <a:pt x="448" y="293"/>
                </a:cubicBezTo>
                <a:cubicBezTo>
                  <a:pt x="481" y="482"/>
                  <a:pt x="481" y="482"/>
                  <a:pt x="481" y="482"/>
                </a:cubicBezTo>
                <a:cubicBezTo>
                  <a:pt x="292" y="449"/>
                  <a:pt x="292" y="449"/>
                  <a:pt x="292" y="449"/>
                </a:cubicBezTo>
                <a:cubicBezTo>
                  <a:pt x="169" y="327"/>
                  <a:pt x="169" y="327"/>
                  <a:pt x="169" y="327"/>
                </a:cubicBezTo>
                <a:lnTo>
                  <a:pt x="326" y="170"/>
                </a:lnTo>
                <a:close/>
                <a:moveTo>
                  <a:pt x="246" y="563"/>
                </a:moveTo>
                <a:cubicBezTo>
                  <a:pt x="490" y="605"/>
                  <a:pt x="490" y="605"/>
                  <a:pt x="490" y="605"/>
                </a:cubicBezTo>
                <a:cubicBezTo>
                  <a:pt x="399" y="721"/>
                  <a:pt x="345" y="866"/>
                  <a:pt x="345" y="1024"/>
                </a:cubicBezTo>
                <a:cubicBezTo>
                  <a:pt x="345" y="1399"/>
                  <a:pt x="649" y="1703"/>
                  <a:pt x="1024" y="1703"/>
                </a:cubicBezTo>
                <a:cubicBezTo>
                  <a:pt x="1398" y="1703"/>
                  <a:pt x="1702" y="1399"/>
                  <a:pt x="1702" y="1024"/>
                </a:cubicBezTo>
                <a:cubicBezTo>
                  <a:pt x="1702" y="650"/>
                  <a:pt x="1398" y="346"/>
                  <a:pt x="1024" y="346"/>
                </a:cubicBezTo>
                <a:cubicBezTo>
                  <a:pt x="865" y="346"/>
                  <a:pt x="720" y="400"/>
                  <a:pt x="604" y="491"/>
                </a:cubicBezTo>
                <a:cubicBezTo>
                  <a:pt x="562" y="247"/>
                  <a:pt x="562" y="247"/>
                  <a:pt x="562" y="247"/>
                </a:cubicBezTo>
                <a:cubicBezTo>
                  <a:pt x="700" y="164"/>
                  <a:pt x="859" y="120"/>
                  <a:pt x="1024" y="120"/>
                </a:cubicBezTo>
                <a:cubicBezTo>
                  <a:pt x="1265" y="120"/>
                  <a:pt x="1492" y="214"/>
                  <a:pt x="1663" y="385"/>
                </a:cubicBezTo>
                <a:cubicBezTo>
                  <a:pt x="1834" y="556"/>
                  <a:pt x="1928" y="783"/>
                  <a:pt x="1928" y="1024"/>
                </a:cubicBezTo>
                <a:cubicBezTo>
                  <a:pt x="1928" y="1266"/>
                  <a:pt x="1834" y="1493"/>
                  <a:pt x="1663" y="1664"/>
                </a:cubicBezTo>
                <a:cubicBezTo>
                  <a:pt x="1492" y="1834"/>
                  <a:pt x="1265" y="1928"/>
                  <a:pt x="1024" y="1928"/>
                </a:cubicBezTo>
                <a:cubicBezTo>
                  <a:pt x="782" y="1928"/>
                  <a:pt x="555" y="1834"/>
                  <a:pt x="384" y="1664"/>
                </a:cubicBezTo>
                <a:cubicBezTo>
                  <a:pt x="214" y="1493"/>
                  <a:pt x="120" y="1266"/>
                  <a:pt x="120" y="1024"/>
                </a:cubicBezTo>
                <a:cubicBezTo>
                  <a:pt x="120" y="859"/>
                  <a:pt x="164" y="701"/>
                  <a:pt x="246" y="563"/>
                </a:cubicBezTo>
                <a:close/>
                <a:moveTo>
                  <a:pt x="1024" y="1340"/>
                </a:moveTo>
                <a:cubicBezTo>
                  <a:pt x="1198" y="1340"/>
                  <a:pt x="1340" y="1199"/>
                  <a:pt x="1340" y="1024"/>
                </a:cubicBezTo>
                <a:cubicBezTo>
                  <a:pt x="1340" y="850"/>
                  <a:pt x="1198" y="708"/>
                  <a:pt x="1024" y="708"/>
                </a:cubicBezTo>
                <a:cubicBezTo>
                  <a:pt x="958" y="708"/>
                  <a:pt x="897" y="728"/>
                  <a:pt x="847" y="763"/>
                </a:cubicBezTo>
                <a:cubicBezTo>
                  <a:pt x="673" y="589"/>
                  <a:pt x="673" y="589"/>
                  <a:pt x="673" y="589"/>
                </a:cubicBezTo>
                <a:cubicBezTo>
                  <a:pt x="769" y="512"/>
                  <a:pt x="891" y="466"/>
                  <a:pt x="1024" y="466"/>
                </a:cubicBezTo>
                <a:cubicBezTo>
                  <a:pt x="1332" y="466"/>
                  <a:pt x="1582" y="716"/>
                  <a:pt x="1582" y="1024"/>
                </a:cubicBezTo>
                <a:cubicBezTo>
                  <a:pt x="1582" y="1332"/>
                  <a:pt x="1332" y="1583"/>
                  <a:pt x="1024" y="1583"/>
                </a:cubicBezTo>
                <a:cubicBezTo>
                  <a:pt x="716" y="1583"/>
                  <a:pt x="465" y="1332"/>
                  <a:pt x="465" y="1024"/>
                </a:cubicBezTo>
                <a:cubicBezTo>
                  <a:pt x="465" y="892"/>
                  <a:pt x="511" y="770"/>
                  <a:pt x="589" y="674"/>
                </a:cubicBezTo>
                <a:cubicBezTo>
                  <a:pt x="762" y="848"/>
                  <a:pt x="762" y="848"/>
                  <a:pt x="762" y="848"/>
                </a:cubicBezTo>
                <a:cubicBezTo>
                  <a:pt x="728" y="898"/>
                  <a:pt x="708" y="959"/>
                  <a:pt x="708" y="1024"/>
                </a:cubicBezTo>
                <a:cubicBezTo>
                  <a:pt x="708" y="1199"/>
                  <a:pt x="849" y="1340"/>
                  <a:pt x="1024" y="1340"/>
                </a:cubicBezTo>
                <a:close/>
                <a:moveTo>
                  <a:pt x="934" y="850"/>
                </a:moveTo>
                <a:cubicBezTo>
                  <a:pt x="961" y="836"/>
                  <a:pt x="991" y="828"/>
                  <a:pt x="1024" y="828"/>
                </a:cubicBezTo>
                <a:cubicBezTo>
                  <a:pt x="1132" y="828"/>
                  <a:pt x="1220" y="916"/>
                  <a:pt x="1220" y="1024"/>
                </a:cubicBezTo>
                <a:cubicBezTo>
                  <a:pt x="1220" y="1133"/>
                  <a:pt x="1132" y="1220"/>
                  <a:pt x="1024" y="1220"/>
                </a:cubicBezTo>
                <a:cubicBezTo>
                  <a:pt x="916" y="1220"/>
                  <a:pt x="828" y="1133"/>
                  <a:pt x="828" y="1024"/>
                </a:cubicBezTo>
                <a:cubicBezTo>
                  <a:pt x="828" y="992"/>
                  <a:pt x="835" y="962"/>
                  <a:pt x="849" y="935"/>
                </a:cubicBezTo>
                <a:cubicBezTo>
                  <a:pt x="981" y="1067"/>
                  <a:pt x="981" y="1067"/>
                  <a:pt x="981" y="1067"/>
                </a:cubicBezTo>
                <a:cubicBezTo>
                  <a:pt x="1066" y="982"/>
                  <a:pt x="1066" y="982"/>
                  <a:pt x="1066" y="982"/>
                </a:cubicBezTo>
                <a:lnTo>
                  <a:pt x="934" y="85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4"/>
          <p:cNvSpPr>
            <a:spLocks noEditPoints="1"/>
          </p:cNvSpPr>
          <p:nvPr/>
        </p:nvSpPr>
        <p:spPr bwMode="auto">
          <a:xfrm>
            <a:off x="21942950" y="10217051"/>
            <a:ext cx="766265" cy="768864"/>
          </a:xfrm>
          <a:custGeom>
            <a:avLst/>
            <a:gdLst>
              <a:gd name="T0" fmla="*/ 1675 w 2041"/>
              <a:gd name="T1" fmla="*/ 1245 h 2048"/>
              <a:gd name="T2" fmla="*/ 1431 w 2041"/>
              <a:gd name="T3" fmla="*/ 1118 h 2048"/>
              <a:gd name="T4" fmla="*/ 1610 w 2041"/>
              <a:gd name="T5" fmla="*/ 766 h 2048"/>
              <a:gd name="T6" fmla="*/ 1610 w 2041"/>
              <a:gd name="T7" fmla="*/ 275 h 2048"/>
              <a:gd name="T8" fmla="*/ 1308 w 2041"/>
              <a:gd name="T9" fmla="*/ 130 h 2048"/>
              <a:gd name="T10" fmla="*/ 1173 w 2041"/>
              <a:gd name="T11" fmla="*/ 89 h 2048"/>
              <a:gd name="T12" fmla="*/ 1038 w 2041"/>
              <a:gd name="T13" fmla="*/ 130 h 2048"/>
              <a:gd name="T14" fmla="*/ 831 w 2041"/>
              <a:gd name="T15" fmla="*/ 113 h 2048"/>
              <a:gd name="T16" fmla="*/ 491 w 2041"/>
              <a:gd name="T17" fmla="*/ 62 h 2048"/>
              <a:gd name="T18" fmla="*/ 428 w 2041"/>
              <a:gd name="T19" fmla="*/ 764 h 2048"/>
              <a:gd name="T20" fmla="*/ 605 w 2041"/>
              <a:gd name="T21" fmla="*/ 1118 h 2048"/>
              <a:gd name="T22" fmla="*/ 361 w 2041"/>
              <a:gd name="T23" fmla="*/ 1245 h 2048"/>
              <a:gd name="T24" fmla="*/ 0 w 2041"/>
              <a:gd name="T25" fmla="*/ 1497 h 2048"/>
              <a:gd name="T26" fmla="*/ 0 w 2041"/>
              <a:gd name="T27" fmla="*/ 2048 h 2048"/>
              <a:gd name="T28" fmla="*/ 609 w 2041"/>
              <a:gd name="T29" fmla="*/ 1820 h 2048"/>
              <a:gd name="T30" fmla="*/ 1427 w 2041"/>
              <a:gd name="T31" fmla="*/ 2048 h 2048"/>
              <a:gd name="T32" fmla="*/ 1935 w 2041"/>
              <a:gd name="T33" fmla="*/ 1772 h 2048"/>
              <a:gd name="T34" fmla="*/ 1675 w 2041"/>
              <a:gd name="T35" fmla="*/ 1497 h 2048"/>
              <a:gd name="T36" fmla="*/ 1424 w 2041"/>
              <a:gd name="T37" fmla="*/ 209 h 2048"/>
              <a:gd name="T38" fmla="*/ 1490 w 2041"/>
              <a:gd name="T39" fmla="*/ 646 h 2048"/>
              <a:gd name="T40" fmla="*/ 1359 w 2041"/>
              <a:gd name="T41" fmla="*/ 275 h 2048"/>
              <a:gd name="T42" fmla="*/ 1173 w 2041"/>
              <a:gd name="T43" fmla="*/ 209 h 2048"/>
              <a:gd name="T44" fmla="*/ 1239 w 2041"/>
              <a:gd name="T45" fmla="*/ 646 h 2048"/>
              <a:gd name="T46" fmla="*/ 1107 w 2041"/>
              <a:gd name="T47" fmla="*/ 268 h 2048"/>
              <a:gd name="T48" fmla="*/ 921 w 2041"/>
              <a:gd name="T49" fmla="*/ 209 h 2048"/>
              <a:gd name="T50" fmla="*/ 987 w 2041"/>
              <a:gd name="T51" fmla="*/ 617 h 2048"/>
              <a:gd name="T52" fmla="*/ 856 w 2041"/>
              <a:gd name="T53" fmla="*/ 266 h 2048"/>
              <a:gd name="T54" fmla="*/ 548 w 2041"/>
              <a:gd name="T55" fmla="*/ 213 h 2048"/>
              <a:gd name="T56" fmla="*/ 736 w 2041"/>
              <a:gd name="T57" fmla="*/ 213 h 2048"/>
              <a:gd name="T58" fmla="*/ 736 w 2041"/>
              <a:gd name="T59" fmla="*/ 630 h 2048"/>
              <a:gd name="T60" fmla="*/ 1003 w 2041"/>
              <a:gd name="T61" fmla="*/ 866 h 2048"/>
              <a:gd name="T62" fmla="*/ 1123 w 2041"/>
              <a:gd name="T63" fmla="*/ 981 h 2048"/>
              <a:gd name="T64" fmla="*/ 1105 w 2041"/>
              <a:gd name="T65" fmla="*/ 766 h 2048"/>
              <a:gd name="T66" fmla="*/ 1377 w 2041"/>
              <a:gd name="T67" fmla="*/ 1006 h 2048"/>
              <a:gd name="T68" fmla="*/ 1311 w 2041"/>
              <a:gd name="T69" fmla="*/ 1245 h 2048"/>
              <a:gd name="T70" fmla="*/ 725 w 2041"/>
              <a:gd name="T71" fmla="*/ 1063 h 2048"/>
              <a:gd name="T72" fmla="*/ 548 w 2041"/>
              <a:gd name="T73" fmla="*/ 764 h 2048"/>
              <a:gd name="T74" fmla="*/ 172 w 2041"/>
              <a:gd name="T75" fmla="*/ 1928 h 2048"/>
              <a:gd name="T76" fmla="*/ 172 w 2041"/>
              <a:gd name="T77" fmla="*/ 1617 h 2048"/>
              <a:gd name="T78" fmla="*/ 361 w 2041"/>
              <a:gd name="T79" fmla="*/ 1820 h 2048"/>
              <a:gd name="T80" fmla="*/ 489 w 2041"/>
              <a:gd name="T81" fmla="*/ 1928 h 2048"/>
              <a:gd name="T82" fmla="*/ 481 w 2041"/>
              <a:gd name="T83" fmla="*/ 1365 h 2048"/>
              <a:gd name="T84" fmla="*/ 1555 w 2041"/>
              <a:gd name="T85" fmla="*/ 1700 h 2048"/>
              <a:gd name="T86" fmla="*/ 1867 w 2041"/>
              <a:gd name="T87" fmla="*/ 1928 h 2048"/>
              <a:gd name="T88" fmla="*/ 1547 w 2041"/>
              <a:gd name="T89" fmla="*/ 1820 h 2048"/>
              <a:gd name="T90" fmla="*/ 1675 w 2041"/>
              <a:gd name="T91" fmla="*/ 1820 h 2048"/>
              <a:gd name="T92" fmla="*/ 1867 w 2041"/>
              <a:gd name="T93" fmla="*/ 1617 h 2048"/>
              <a:gd name="T94" fmla="*/ 1867 w 2041"/>
              <a:gd name="T95" fmla="*/ 1928 h 20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041" h="2048">
                <a:moveTo>
                  <a:pt x="1675" y="1497"/>
                </a:moveTo>
                <a:cubicBezTo>
                  <a:pt x="1675" y="1245"/>
                  <a:pt x="1675" y="1245"/>
                  <a:pt x="1675" y="1245"/>
                </a:cubicBezTo>
                <a:cubicBezTo>
                  <a:pt x="1431" y="1245"/>
                  <a:pt x="1431" y="1245"/>
                  <a:pt x="1431" y="1245"/>
                </a:cubicBezTo>
                <a:cubicBezTo>
                  <a:pt x="1431" y="1118"/>
                  <a:pt x="1431" y="1118"/>
                  <a:pt x="1431" y="1118"/>
                </a:cubicBezTo>
                <a:cubicBezTo>
                  <a:pt x="1454" y="1098"/>
                  <a:pt x="1454" y="1098"/>
                  <a:pt x="1454" y="1098"/>
                </a:cubicBezTo>
                <a:cubicBezTo>
                  <a:pt x="1552" y="1015"/>
                  <a:pt x="1609" y="894"/>
                  <a:pt x="1610" y="766"/>
                </a:cubicBezTo>
                <a:cubicBezTo>
                  <a:pt x="1610" y="766"/>
                  <a:pt x="1610" y="766"/>
                  <a:pt x="1610" y="766"/>
                </a:cubicBezTo>
                <a:cubicBezTo>
                  <a:pt x="1610" y="275"/>
                  <a:pt x="1610" y="275"/>
                  <a:pt x="1610" y="275"/>
                </a:cubicBezTo>
                <a:cubicBezTo>
                  <a:pt x="1610" y="172"/>
                  <a:pt x="1527" y="89"/>
                  <a:pt x="1424" y="89"/>
                </a:cubicBezTo>
                <a:cubicBezTo>
                  <a:pt x="1380" y="89"/>
                  <a:pt x="1340" y="104"/>
                  <a:pt x="1308" y="130"/>
                </a:cubicBezTo>
                <a:cubicBezTo>
                  <a:pt x="1289" y="130"/>
                  <a:pt x="1289" y="130"/>
                  <a:pt x="1289" y="130"/>
                </a:cubicBezTo>
                <a:cubicBezTo>
                  <a:pt x="1257" y="104"/>
                  <a:pt x="1217" y="89"/>
                  <a:pt x="1173" y="89"/>
                </a:cubicBezTo>
                <a:cubicBezTo>
                  <a:pt x="1129" y="89"/>
                  <a:pt x="1088" y="104"/>
                  <a:pt x="1056" y="130"/>
                </a:cubicBezTo>
                <a:cubicBezTo>
                  <a:pt x="1038" y="130"/>
                  <a:pt x="1038" y="130"/>
                  <a:pt x="1038" y="130"/>
                </a:cubicBezTo>
                <a:cubicBezTo>
                  <a:pt x="1006" y="104"/>
                  <a:pt x="965" y="89"/>
                  <a:pt x="921" y="89"/>
                </a:cubicBezTo>
                <a:cubicBezTo>
                  <a:pt x="888" y="89"/>
                  <a:pt x="858" y="98"/>
                  <a:pt x="831" y="113"/>
                </a:cubicBezTo>
                <a:cubicBezTo>
                  <a:pt x="795" y="45"/>
                  <a:pt x="724" y="0"/>
                  <a:pt x="642" y="0"/>
                </a:cubicBezTo>
                <a:cubicBezTo>
                  <a:pt x="585" y="0"/>
                  <a:pt x="531" y="22"/>
                  <a:pt x="491" y="62"/>
                </a:cubicBezTo>
                <a:cubicBezTo>
                  <a:pt x="451" y="103"/>
                  <a:pt x="428" y="156"/>
                  <a:pt x="428" y="213"/>
                </a:cubicBezTo>
                <a:cubicBezTo>
                  <a:pt x="428" y="764"/>
                  <a:pt x="428" y="764"/>
                  <a:pt x="428" y="764"/>
                </a:cubicBezTo>
                <a:cubicBezTo>
                  <a:pt x="428" y="892"/>
                  <a:pt x="484" y="1014"/>
                  <a:pt x="581" y="1097"/>
                </a:cubicBezTo>
                <a:cubicBezTo>
                  <a:pt x="605" y="1118"/>
                  <a:pt x="605" y="1118"/>
                  <a:pt x="605" y="1118"/>
                </a:cubicBezTo>
                <a:cubicBezTo>
                  <a:pt x="605" y="1245"/>
                  <a:pt x="605" y="1245"/>
                  <a:pt x="605" y="1245"/>
                </a:cubicBezTo>
                <a:cubicBezTo>
                  <a:pt x="361" y="1245"/>
                  <a:pt x="361" y="1245"/>
                  <a:pt x="361" y="1245"/>
                </a:cubicBezTo>
                <a:cubicBezTo>
                  <a:pt x="361" y="1497"/>
                  <a:pt x="361" y="1497"/>
                  <a:pt x="361" y="1497"/>
                </a:cubicBezTo>
                <a:cubicBezTo>
                  <a:pt x="0" y="1497"/>
                  <a:pt x="0" y="1497"/>
                  <a:pt x="0" y="1497"/>
                </a:cubicBezTo>
                <a:cubicBezTo>
                  <a:pt x="101" y="1772"/>
                  <a:pt x="101" y="1772"/>
                  <a:pt x="101" y="1772"/>
                </a:cubicBezTo>
                <a:cubicBezTo>
                  <a:pt x="0" y="2048"/>
                  <a:pt x="0" y="2048"/>
                  <a:pt x="0" y="2048"/>
                </a:cubicBezTo>
                <a:cubicBezTo>
                  <a:pt x="609" y="2048"/>
                  <a:pt x="609" y="2048"/>
                  <a:pt x="609" y="2048"/>
                </a:cubicBezTo>
                <a:cubicBezTo>
                  <a:pt x="609" y="1820"/>
                  <a:pt x="609" y="1820"/>
                  <a:pt x="609" y="1820"/>
                </a:cubicBezTo>
                <a:cubicBezTo>
                  <a:pt x="1427" y="1820"/>
                  <a:pt x="1427" y="1820"/>
                  <a:pt x="1427" y="1820"/>
                </a:cubicBezTo>
                <a:cubicBezTo>
                  <a:pt x="1427" y="2048"/>
                  <a:pt x="1427" y="2048"/>
                  <a:pt x="1427" y="2048"/>
                </a:cubicBezTo>
                <a:cubicBezTo>
                  <a:pt x="2041" y="2048"/>
                  <a:pt x="2041" y="2048"/>
                  <a:pt x="2041" y="2048"/>
                </a:cubicBezTo>
                <a:cubicBezTo>
                  <a:pt x="1935" y="1772"/>
                  <a:pt x="1935" y="1772"/>
                  <a:pt x="1935" y="1772"/>
                </a:cubicBezTo>
                <a:cubicBezTo>
                  <a:pt x="2041" y="1497"/>
                  <a:pt x="2041" y="1497"/>
                  <a:pt x="2041" y="1497"/>
                </a:cubicBezTo>
                <a:lnTo>
                  <a:pt x="1675" y="1497"/>
                </a:lnTo>
                <a:close/>
                <a:moveTo>
                  <a:pt x="1359" y="275"/>
                </a:moveTo>
                <a:cubicBezTo>
                  <a:pt x="1359" y="238"/>
                  <a:pt x="1388" y="209"/>
                  <a:pt x="1424" y="209"/>
                </a:cubicBezTo>
                <a:cubicBezTo>
                  <a:pt x="1461" y="209"/>
                  <a:pt x="1490" y="238"/>
                  <a:pt x="1490" y="275"/>
                </a:cubicBezTo>
                <a:cubicBezTo>
                  <a:pt x="1490" y="646"/>
                  <a:pt x="1490" y="646"/>
                  <a:pt x="1490" y="646"/>
                </a:cubicBezTo>
                <a:cubicBezTo>
                  <a:pt x="1359" y="646"/>
                  <a:pt x="1359" y="646"/>
                  <a:pt x="1359" y="646"/>
                </a:cubicBezTo>
                <a:lnTo>
                  <a:pt x="1359" y="275"/>
                </a:lnTo>
                <a:close/>
                <a:moveTo>
                  <a:pt x="1107" y="268"/>
                </a:moveTo>
                <a:cubicBezTo>
                  <a:pt x="1111" y="235"/>
                  <a:pt x="1139" y="209"/>
                  <a:pt x="1173" y="209"/>
                </a:cubicBezTo>
                <a:cubicBezTo>
                  <a:pt x="1209" y="209"/>
                  <a:pt x="1239" y="238"/>
                  <a:pt x="1239" y="275"/>
                </a:cubicBezTo>
                <a:cubicBezTo>
                  <a:pt x="1239" y="646"/>
                  <a:pt x="1239" y="646"/>
                  <a:pt x="1239" y="646"/>
                </a:cubicBezTo>
                <a:cubicBezTo>
                  <a:pt x="1107" y="646"/>
                  <a:pt x="1107" y="646"/>
                  <a:pt x="1107" y="646"/>
                </a:cubicBezTo>
                <a:lnTo>
                  <a:pt x="1107" y="268"/>
                </a:lnTo>
                <a:close/>
                <a:moveTo>
                  <a:pt x="856" y="266"/>
                </a:moveTo>
                <a:cubicBezTo>
                  <a:pt x="861" y="234"/>
                  <a:pt x="888" y="209"/>
                  <a:pt x="921" y="209"/>
                </a:cubicBezTo>
                <a:cubicBezTo>
                  <a:pt x="958" y="209"/>
                  <a:pt x="987" y="238"/>
                  <a:pt x="987" y="275"/>
                </a:cubicBezTo>
                <a:cubicBezTo>
                  <a:pt x="987" y="617"/>
                  <a:pt x="987" y="617"/>
                  <a:pt x="987" y="617"/>
                </a:cubicBezTo>
                <a:cubicBezTo>
                  <a:pt x="976" y="610"/>
                  <a:pt x="856" y="553"/>
                  <a:pt x="856" y="553"/>
                </a:cubicBezTo>
                <a:lnTo>
                  <a:pt x="856" y="266"/>
                </a:lnTo>
                <a:close/>
                <a:moveTo>
                  <a:pt x="548" y="764"/>
                </a:moveTo>
                <a:cubicBezTo>
                  <a:pt x="548" y="213"/>
                  <a:pt x="548" y="213"/>
                  <a:pt x="548" y="213"/>
                </a:cubicBezTo>
                <a:cubicBezTo>
                  <a:pt x="548" y="162"/>
                  <a:pt x="591" y="120"/>
                  <a:pt x="642" y="120"/>
                </a:cubicBezTo>
                <a:cubicBezTo>
                  <a:pt x="694" y="120"/>
                  <a:pt x="736" y="162"/>
                  <a:pt x="736" y="213"/>
                </a:cubicBezTo>
                <a:cubicBezTo>
                  <a:pt x="736" y="227"/>
                  <a:pt x="736" y="242"/>
                  <a:pt x="736" y="257"/>
                </a:cubicBezTo>
                <a:cubicBezTo>
                  <a:pt x="736" y="630"/>
                  <a:pt x="736" y="630"/>
                  <a:pt x="736" y="630"/>
                </a:cubicBezTo>
                <a:cubicBezTo>
                  <a:pt x="901" y="706"/>
                  <a:pt x="901" y="706"/>
                  <a:pt x="901" y="706"/>
                </a:cubicBezTo>
                <a:cubicBezTo>
                  <a:pt x="963" y="735"/>
                  <a:pt x="1003" y="798"/>
                  <a:pt x="1003" y="866"/>
                </a:cubicBezTo>
                <a:cubicBezTo>
                  <a:pt x="1003" y="981"/>
                  <a:pt x="1003" y="981"/>
                  <a:pt x="1003" y="981"/>
                </a:cubicBezTo>
                <a:cubicBezTo>
                  <a:pt x="1123" y="981"/>
                  <a:pt x="1123" y="981"/>
                  <a:pt x="1123" y="981"/>
                </a:cubicBezTo>
                <a:cubicBezTo>
                  <a:pt x="1123" y="866"/>
                  <a:pt x="1123" y="866"/>
                  <a:pt x="1123" y="866"/>
                </a:cubicBezTo>
                <a:cubicBezTo>
                  <a:pt x="1123" y="831"/>
                  <a:pt x="1117" y="798"/>
                  <a:pt x="1105" y="766"/>
                </a:cubicBezTo>
                <a:cubicBezTo>
                  <a:pt x="1490" y="766"/>
                  <a:pt x="1490" y="766"/>
                  <a:pt x="1490" y="766"/>
                </a:cubicBezTo>
                <a:cubicBezTo>
                  <a:pt x="1489" y="859"/>
                  <a:pt x="1448" y="946"/>
                  <a:pt x="1377" y="1006"/>
                </a:cubicBezTo>
                <a:cubicBezTo>
                  <a:pt x="1311" y="1062"/>
                  <a:pt x="1311" y="1062"/>
                  <a:pt x="1311" y="1062"/>
                </a:cubicBezTo>
                <a:cubicBezTo>
                  <a:pt x="1311" y="1245"/>
                  <a:pt x="1311" y="1245"/>
                  <a:pt x="1311" y="1245"/>
                </a:cubicBezTo>
                <a:cubicBezTo>
                  <a:pt x="725" y="1245"/>
                  <a:pt x="725" y="1245"/>
                  <a:pt x="725" y="1245"/>
                </a:cubicBezTo>
                <a:cubicBezTo>
                  <a:pt x="725" y="1063"/>
                  <a:pt x="725" y="1063"/>
                  <a:pt x="725" y="1063"/>
                </a:cubicBezTo>
                <a:cubicBezTo>
                  <a:pt x="660" y="1006"/>
                  <a:pt x="660" y="1006"/>
                  <a:pt x="660" y="1006"/>
                </a:cubicBezTo>
                <a:cubicBezTo>
                  <a:pt x="589" y="946"/>
                  <a:pt x="548" y="857"/>
                  <a:pt x="548" y="764"/>
                </a:cubicBezTo>
                <a:close/>
                <a:moveTo>
                  <a:pt x="489" y="1928"/>
                </a:moveTo>
                <a:cubicBezTo>
                  <a:pt x="172" y="1928"/>
                  <a:pt x="172" y="1928"/>
                  <a:pt x="172" y="1928"/>
                </a:cubicBezTo>
                <a:cubicBezTo>
                  <a:pt x="228" y="1772"/>
                  <a:pt x="228" y="1772"/>
                  <a:pt x="228" y="1772"/>
                </a:cubicBezTo>
                <a:cubicBezTo>
                  <a:pt x="172" y="1617"/>
                  <a:pt x="172" y="1617"/>
                  <a:pt x="172" y="1617"/>
                </a:cubicBezTo>
                <a:cubicBezTo>
                  <a:pt x="361" y="1617"/>
                  <a:pt x="361" y="1617"/>
                  <a:pt x="361" y="1617"/>
                </a:cubicBezTo>
                <a:cubicBezTo>
                  <a:pt x="361" y="1820"/>
                  <a:pt x="361" y="1820"/>
                  <a:pt x="361" y="1820"/>
                </a:cubicBezTo>
                <a:cubicBezTo>
                  <a:pt x="489" y="1820"/>
                  <a:pt x="489" y="1820"/>
                  <a:pt x="489" y="1820"/>
                </a:cubicBezTo>
                <a:lnTo>
                  <a:pt x="489" y="1928"/>
                </a:lnTo>
                <a:close/>
                <a:moveTo>
                  <a:pt x="481" y="1700"/>
                </a:moveTo>
                <a:cubicBezTo>
                  <a:pt x="481" y="1365"/>
                  <a:pt x="481" y="1365"/>
                  <a:pt x="481" y="1365"/>
                </a:cubicBezTo>
                <a:cubicBezTo>
                  <a:pt x="1555" y="1365"/>
                  <a:pt x="1555" y="1365"/>
                  <a:pt x="1555" y="1365"/>
                </a:cubicBezTo>
                <a:cubicBezTo>
                  <a:pt x="1555" y="1700"/>
                  <a:pt x="1555" y="1700"/>
                  <a:pt x="1555" y="1700"/>
                </a:cubicBezTo>
                <a:lnTo>
                  <a:pt x="481" y="1700"/>
                </a:lnTo>
                <a:close/>
                <a:moveTo>
                  <a:pt x="1867" y="1928"/>
                </a:moveTo>
                <a:cubicBezTo>
                  <a:pt x="1547" y="1928"/>
                  <a:pt x="1547" y="1928"/>
                  <a:pt x="1547" y="1928"/>
                </a:cubicBezTo>
                <a:cubicBezTo>
                  <a:pt x="1547" y="1820"/>
                  <a:pt x="1547" y="1820"/>
                  <a:pt x="1547" y="1820"/>
                </a:cubicBezTo>
                <a:cubicBezTo>
                  <a:pt x="1547" y="1820"/>
                  <a:pt x="1547" y="1820"/>
                  <a:pt x="1547" y="1820"/>
                </a:cubicBezTo>
                <a:cubicBezTo>
                  <a:pt x="1675" y="1820"/>
                  <a:pt x="1675" y="1820"/>
                  <a:pt x="1675" y="1820"/>
                </a:cubicBezTo>
                <a:cubicBezTo>
                  <a:pt x="1675" y="1617"/>
                  <a:pt x="1675" y="1617"/>
                  <a:pt x="1675" y="1617"/>
                </a:cubicBezTo>
                <a:cubicBezTo>
                  <a:pt x="1867" y="1617"/>
                  <a:pt x="1867" y="1617"/>
                  <a:pt x="1867" y="1617"/>
                </a:cubicBezTo>
                <a:cubicBezTo>
                  <a:pt x="1807" y="1772"/>
                  <a:pt x="1807" y="1772"/>
                  <a:pt x="1807" y="1772"/>
                </a:cubicBezTo>
                <a:lnTo>
                  <a:pt x="1867" y="192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587230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19"/>
          <p:cNvSpPr>
            <a:spLocks noEditPoints="1"/>
          </p:cNvSpPr>
          <p:nvPr/>
        </p:nvSpPr>
        <p:spPr bwMode="auto">
          <a:xfrm>
            <a:off x="1678130" y="4620331"/>
            <a:ext cx="768061" cy="735328"/>
          </a:xfrm>
          <a:custGeom>
            <a:avLst/>
            <a:gdLst>
              <a:gd name="T0" fmla="*/ 1616 w 1638"/>
              <a:gd name="T1" fmla="*/ 1340 h 1568"/>
              <a:gd name="T2" fmla="*/ 1638 w 1638"/>
              <a:gd name="T3" fmla="*/ 1326 h 1568"/>
              <a:gd name="T4" fmla="*/ 1638 w 1638"/>
              <a:gd name="T5" fmla="*/ 1289 h 1568"/>
              <a:gd name="T6" fmla="*/ 1533 w 1638"/>
              <a:gd name="T7" fmla="*/ 909 h 1568"/>
              <a:gd name="T8" fmla="*/ 1108 w 1638"/>
              <a:gd name="T9" fmla="*/ 788 h 1568"/>
              <a:gd name="T10" fmla="*/ 1187 w 1638"/>
              <a:gd name="T11" fmla="*/ 560 h 1568"/>
              <a:gd name="T12" fmla="*/ 1187 w 1638"/>
              <a:gd name="T13" fmla="*/ 368 h 1568"/>
              <a:gd name="T14" fmla="*/ 819 w 1638"/>
              <a:gd name="T15" fmla="*/ 0 h 1568"/>
              <a:gd name="T16" fmla="*/ 451 w 1638"/>
              <a:gd name="T17" fmla="*/ 368 h 1568"/>
              <a:gd name="T18" fmla="*/ 451 w 1638"/>
              <a:gd name="T19" fmla="*/ 560 h 1568"/>
              <a:gd name="T20" fmla="*/ 530 w 1638"/>
              <a:gd name="T21" fmla="*/ 788 h 1568"/>
              <a:gd name="T22" fmla="*/ 105 w 1638"/>
              <a:gd name="T23" fmla="*/ 909 h 1568"/>
              <a:gd name="T24" fmla="*/ 0 w 1638"/>
              <a:gd name="T25" fmla="*/ 1289 h 1568"/>
              <a:gd name="T26" fmla="*/ 0 w 1638"/>
              <a:gd name="T27" fmla="*/ 1326 h 1568"/>
              <a:gd name="T28" fmla="*/ 22 w 1638"/>
              <a:gd name="T29" fmla="*/ 1340 h 1568"/>
              <a:gd name="T30" fmla="*/ 819 w 1638"/>
              <a:gd name="T31" fmla="*/ 1568 h 1568"/>
              <a:gd name="T32" fmla="*/ 1616 w 1638"/>
              <a:gd name="T33" fmla="*/ 1340 h 1568"/>
              <a:gd name="T34" fmla="*/ 1196 w 1638"/>
              <a:gd name="T35" fmla="*/ 913 h 1568"/>
              <a:gd name="T36" fmla="*/ 1455 w 1638"/>
              <a:gd name="T37" fmla="*/ 986 h 1568"/>
              <a:gd name="T38" fmla="*/ 1535 w 1638"/>
              <a:gd name="T39" fmla="*/ 1277 h 1568"/>
              <a:gd name="T40" fmla="*/ 901 w 1638"/>
              <a:gd name="T41" fmla="*/ 1471 h 1568"/>
              <a:gd name="T42" fmla="*/ 1196 w 1638"/>
              <a:gd name="T43" fmla="*/ 913 h 1568"/>
              <a:gd name="T44" fmla="*/ 974 w 1638"/>
              <a:gd name="T45" fmla="*/ 1128 h 1568"/>
              <a:gd name="T46" fmla="*/ 963 w 1638"/>
              <a:gd name="T47" fmla="*/ 1068 h 1568"/>
              <a:gd name="T48" fmla="*/ 963 w 1638"/>
              <a:gd name="T49" fmla="*/ 899 h 1568"/>
              <a:gd name="T50" fmla="*/ 1026 w 1638"/>
              <a:gd name="T51" fmla="*/ 864 h 1568"/>
              <a:gd name="T52" fmla="*/ 1102 w 1638"/>
              <a:gd name="T53" fmla="*/ 886 h 1568"/>
              <a:gd name="T54" fmla="*/ 974 w 1638"/>
              <a:gd name="T55" fmla="*/ 1128 h 1568"/>
              <a:gd name="T56" fmla="*/ 819 w 1638"/>
              <a:gd name="T57" fmla="*/ 96 h 1568"/>
              <a:gd name="T58" fmla="*/ 928 w 1638"/>
              <a:gd name="T59" fmla="*/ 119 h 1568"/>
              <a:gd name="T60" fmla="*/ 551 w 1638"/>
              <a:gd name="T61" fmla="*/ 325 h 1568"/>
              <a:gd name="T62" fmla="*/ 819 w 1638"/>
              <a:gd name="T63" fmla="*/ 96 h 1568"/>
              <a:gd name="T64" fmla="*/ 547 w 1638"/>
              <a:gd name="T65" fmla="*/ 421 h 1568"/>
              <a:gd name="T66" fmla="*/ 863 w 1638"/>
              <a:gd name="T67" fmla="*/ 332 h 1568"/>
              <a:gd name="T68" fmla="*/ 968 w 1638"/>
              <a:gd name="T69" fmla="*/ 244 h 1568"/>
              <a:gd name="T70" fmla="*/ 985 w 1638"/>
              <a:gd name="T71" fmla="*/ 271 h 1568"/>
              <a:gd name="T72" fmla="*/ 1090 w 1638"/>
              <a:gd name="T73" fmla="*/ 349 h 1568"/>
              <a:gd name="T74" fmla="*/ 1091 w 1638"/>
              <a:gd name="T75" fmla="*/ 560 h 1568"/>
              <a:gd name="T76" fmla="*/ 819 w 1638"/>
              <a:gd name="T77" fmla="*/ 832 h 1568"/>
              <a:gd name="T78" fmla="*/ 547 w 1638"/>
              <a:gd name="T79" fmla="*/ 560 h 1568"/>
              <a:gd name="T80" fmla="*/ 547 w 1638"/>
              <a:gd name="T81" fmla="*/ 421 h 1568"/>
              <a:gd name="T82" fmla="*/ 867 w 1638"/>
              <a:gd name="T83" fmla="*/ 928 h 1568"/>
              <a:gd name="T84" fmla="*/ 867 w 1638"/>
              <a:gd name="T85" fmla="*/ 1024 h 1568"/>
              <a:gd name="T86" fmla="*/ 771 w 1638"/>
              <a:gd name="T87" fmla="*/ 1024 h 1568"/>
              <a:gd name="T88" fmla="*/ 771 w 1638"/>
              <a:gd name="T89" fmla="*/ 928 h 1568"/>
              <a:gd name="T90" fmla="*/ 867 w 1638"/>
              <a:gd name="T91" fmla="*/ 928 h 1568"/>
              <a:gd name="T92" fmla="*/ 612 w 1638"/>
              <a:gd name="T93" fmla="*/ 864 h 1568"/>
              <a:gd name="T94" fmla="*/ 675 w 1638"/>
              <a:gd name="T95" fmla="*/ 899 h 1568"/>
              <a:gd name="T96" fmla="*/ 675 w 1638"/>
              <a:gd name="T97" fmla="*/ 1068 h 1568"/>
              <a:gd name="T98" fmla="*/ 664 w 1638"/>
              <a:gd name="T99" fmla="*/ 1128 h 1568"/>
              <a:gd name="T100" fmla="*/ 536 w 1638"/>
              <a:gd name="T101" fmla="*/ 886 h 1568"/>
              <a:gd name="T102" fmla="*/ 612 w 1638"/>
              <a:gd name="T103" fmla="*/ 864 h 1568"/>
              <a:gd name="T104" fmla="*/ 103 w 1638"/>
              <a:gd name="T105" fmla="*/ 1277 h 1568"/>
              <a:gd name="T106" fmla="*/ 183 w 1638"/>
              <a:gd name="T107" fmla="*/ 986 h 1568"/>
              <a:gd name="T108" fmla="*/ 442 w 1638"/>
              <a:gd name="T109" fmla="*/ 913 h 1568"/>
              <a:gd name="T110" fmla="*/ 737 w 1638"/>
              <a:gd name="T111" fmla="*/ 1471 h 1568"/>
              <a:gd name="T112" fmla="*/ 103 w 1638"/>
              <a:gd name="T113" fmla="*/ 1277 h 1568"/>
              <a:gd name="T114" fmla="*/ 763 w 1638"/>
              <a:gd name="T115" fmla="*/ 1120 h 1568"/>
              <a:gd name="T116" fmla="*/ 875 w 1638"/>
              <a:gd name="T117" fmla="*/ 1120 h 1568"/>
              <a:gd name="T118" fmla="*/ 901 w 1638"/>
              <a:gd name="T119" fmla="*/ 1266 h 1568"/>
              <a:gd name="T120" fmla="*/ 819 w 1638"/>
              <a:gd name="T121" fmla="*/ 1420 h 1568"/>
              <a:gd name="T122" fmla="*/ 737 w 1638"/>
              <a:gd name="T123" fmla="*/ 1266 h 1568"/>
              <a:gd name="T124" fmla="*/ 763 w 1638"/>
              <a:gd name="T125" fmla="*/ 1120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38" h="1568">
                <a:moveTo>
                  <a:pt x="1616" y="1340"/>
                </a:moveTo>
                <a:cubicBezTo>
                  <a:pt x="1638" y="1326"/>
                  <a:pt x="1638" y="1326"/>
                  <a:pt x="1638" y="1326"/>
                </a:cubicBezTo>
                <a:cubicBezTo>
                  <a:pt x="1638" y="1289"/>
                  <a:pt x="1638" y="1289"/>
                  <a:pt x="1638" y="1289"/>
                </a:cubicBezTo>
                <a:cubicBezTo>
                  <a:pt x="1533" y="909"/>
                  <a:pt x="1533" y="909"/>
                  <a:pt x="1533" y="909"/>
                </a:cubicBezTo>
                <a:cubicBezTo>
                  <a:pt x="1108" y="788"/>
                  <a:pt x="1108" y="788"/>
                  <a:pt x="1108" y="788"/>
                </a:cubicBezTo>
                <a:cubicBezTo>
                  <a:pt x="1157" y="725"/>
                  <a:pt x="1187" y="646"/>
                  <a:pt x="1187" y="560"/>
                </a:cubicBezTo>
                <a:cubicBezTo>
                  <a:pt x="1187" y="368"/>
                  <a:pt x="1187" y="368"/>
                  <a:pt x="1187" y="368"/>
                </a:cubicBezTo>
                <a:cubicBezTo>
                  <a:pt x="1187" y="165"/>
                  <a:pt x="1022" y="0"/>
                  <a:pt x="819" y="0"/>
                </a:cubicBezTo>
                <a:cubicBezTo>
                  <a:pt x="616" y="0"/>
                  <a:pt x="451" y="165"/>
                  <a:pt x="451" y="368"/>
                </a:cubicBezTo>
                <a:cubicBezTo>
                  <a:pt x="451" y="560"/>
                  <a:pt x="451" y="560"/>
                  <a:pt x="451" y="560"/>
                </a:cubicBezTo>
                <a:cubicBezTo>
                  <a:pt x="451" y="646"/>
                  <a:pt x="481" y="725"/>
                  <a:pt x="530" y="788"/>
                </a:cubicBezTo>
                <a:cubicBezTo>
                  <a:pt x="105" y="909"/>
                  <a:pt x="105" y="909"/>
                  <a:pt x="105" y="909"/>
                </a:cubicBezTo>
                <a:cubicBezTo>
                  <a:pt x="0" y="1289"/>
                  <a:pt x="0" y="1289"/>
                  <a:pt x="0" y="1289"/>
                </a:cubicBezTo>
                <a:cubicBezTo>
                  <a:pt x="0" y="1326"/>
                  <a:pt x="0" y="1326"/>
                  <a:pt x="0" y="1326"/>
                </a:cubicBezTo>
                <a:cubicBezTo>
                  <a:pt x="22" y="1340"/>
                  <a:pt x="22" y="1340"/>
                  <a:pt x="22" y="1340"/>
                </a:cubicBezTo>
                <a:cubicBezTo>
                  <a:pt x="262" y="1489"/>
                  <a:pt x="537" y="1568"/>
                  <a:pt x="819" y="1568"/>
                </a:cubicBezTo>
                <a:cubicBezTo>
                  <a:pt x="1101" y="1568"/>
                  <a:pt x="1376" y="1489"/>
                  <a:pt x="1616" y="1340"/>
                </a:cubicBezTo>
                <a:close/>
                <a:moveTo>
                  <a:pt x="1196" y="913"/>
                </a:moveTo>
                <a:cubicBezTo>
                  <a:pt x="1455" y="986"/>
                  <a:pt x="1455" y="986"/>
                  <a:pt x="1455" y="986"/>
                </a:cubicBezTo>
                <a:cubicBezTo>
                  <a:pt x="1535" y="1277"/>
                  <a:pt x="1535" y="1277"/>
                  <a:pt x="1535" y="1277"/>
                </a:cubicBezTo>
                <a:cubicBezTo>
                  <a:pt x="1337" y="1393"/>
                  <a:pt x="1120" y="1458"/>
                  <a:pt x="901" y="1471"/>
                </a:cubicBezTo>
                <a:lnTo>
                  <a:pt x="1196" y="913"/>
                </a:lnTo>
                <a:close/>
                <a:moveTo>
                  <a:pt x="974" y="1128"/>
                </a:moveTo>
                <a:cubicBezTo>
                  <a:pt x="963" y="1068"/>
                  <a:pt x="963" y="1068"/>
                  <a:pt x="963" y="1068"/>
                </a:cubicBezTo>
                <a:cubicBezTo>
                  <a:pt x="963" y="899"/>
                  <a:pt x="963" y="899"/>
                  <a:pt x="963" y="899"/>
                </a:cubicBezTo>
                <a:cubicBezTo>
                  <a:pt x="985" y="889"/>
                  <a:pt x="1006" y="878"/>
                  <a:pt x="1026" y="864"/>
                </a:cubicBezTo>
                <a:cubicBezTo>
                  <a:pt x="1102" y="886"/>
                  <a:pt x="1102" y="886"/>
                  <a:pt x="1102" y="886"/>
                </a:cubicBezTo>
                <a:lnTo>
                  <a:pt x="974" y="1128"/>
                </a:lnTo>
                <a:close/>
                <a:moveTo>
                  <a:pt x="819" y="96"/>
                </a:moveTo>
                <a:cubicBezTo>
                  <a:pt x="858" y="96"/>
                  <a:pt x="894" y="104"/>
                  <a:pt x="928" y="119"/>
                </a:cubicBezTo>
                <a:cubicBezTo>
                  <a:pt x="903" y="225"/>
                  <a:pt x="744" y="311"/>
                  <a:pt x="551" y="325"/>
                </a:cubicBezTo>
                <a:cubicBezTo>
                  <a:pt x="571" y="195"/>
                  <a:pt x="684" y="96"/>
                  <a:pt x="819" y="96"/>
                </a:cubicBezTo>
                <a:close/>
                <a:moveTo>
                  <a:pt x="547" y="421"/>
                </a:moveTo>
                <a:cubicBezTo>
                  <a:pt x="666" y="414"/>
                  <a:pt x="777" y="383"/>
                  <a:pt x="863" y="332"/>
                </a:cubicBezTo>
                <a:cubicBezTo>
                  <a:pt x="906" y="307"/>
                  <a:pt x="942" y="277"/>
                  <a:pt x="968" y="244"/>
                </a:cubicBezTo>
                <a:cubicBezTo>
                  <a:pt x="973" y="254"/>
                  <a:pt x="979" y="263"/>
                  <a:pt x="985" y="271"/>
                </a:cubicBezTo>
                <a:cubicBezTo>
                  <a:pt x="1013" y="311"/>
                  <a:pt x="1050" y="338"/>
                  <a:pt x="1090" y="349"/>
                </a:cubicBezTo>
                <a:cubicBezTo>
                  <a:pt x="1091" y="355"/>
                  <a:pt x="1091" y="560"/>
                  <a:pt x="1091" y="560"/>
                </a:cubicBezTo>
                <a:cubicBezTo>
                  <a:pt x="1091" y="710"/>
                  <a:pt x="969" y="832"/>
                  <a:pt x="819" y="832"/>
                </a:cubicBezTo>
                <a:cubicBezTo>
                  <a:pt x="669" y="832"/>
                  <a:pt x="547" y="710"/>
                  <a:pt x="547" y="560"/>
                </a:cubicBezTo>
                <a:lnTo>
                  <a:pt x="547" y="421"/>
                </a:lnTo>
                <a:close/>
                <a:moveTo>
                  <a:pt x="867" y="928"/>
                </a:moveTo>
                <a:cubicBezTo>
                  <a:pt x="867" y="1024"/>
                  <a:pt x="867" y="1024"/>
                  <a:pt x="867" y="1024"/>
                </a:cubicBezTo>
                <a:cubicBezTo>
                  <a:pt x="771" y="1024"/>
                  <a:pt x="771" y="1024"/>
                  <a:pt x="771" y="1024"/>
                </a:cubicBezTo>
                <a:cubicBezTo>
                  <a:pt x="771" y="928"/>
                  <a:pt x="771" y="928"/>
                  <a:pt x="771" y="928"/>
                </a:cubicBezTo>
                <a:lnTo>
                  <a:pt x="867" y="928"/>
                </a:lnTo>
                <a:close/>
                <a:moveTo>
                  <a:pt x="612" y="864"/>
                </a:moveTo>
                <a:cubicBezTo>
                  <a:pt x="632" y="878"/>
                  <a:pt x="653" y="889"/>
                  <a:pt x="675" y="899"/>
                </a:cubicBezTo>
                <a:cubicBezTo>
                  <a:pt x="675" y="1068"/>
                  <a:pt x="675" y="1068"/>
                  <a:pt x="675" y="1068"/>
                </a:cubicBezTo>
                <a:cubicBezTo>
                  <a:pt x="664" y="1128"/>
                  <a:pt x="664" y="1128"/>
                  <a:pt x="664" y="1128"/>
                </a:cubicBezTo>
                <a:cubicBezTo>
                  <a:pt x="536" y="886"/>
                  <a:pt x="536" y="886"/>
                  <a:pt x="536" y="886"/>
                </a:cubicBezTo>
                <a:lnTo>
                  <a:pt x="612" y="864"/>
                </a:lnTo>
                <a:close/>
                <a:moveTo>
                  <a:pt x="103" y="1277"/>
                </a:moveTo>
                <a:cubicBezTo>
                  <a:pt x="183" y="986"/>
                  <a:pt x="183" y="986"/>
                  <a:pt x="183" y="986"/>
                </a:cubicBezTo>
                <a:cubicBezTo>
                  <a:pt x="442" y="913"/>
                  <a:pt x="442" y="913"/>
                  <a:pt x="442" y="913"/>
                </a:cubicBezTo>
                <a:cubicBezTo>
                  <a:pt x="737" y="1471"/>
                  <a:pt x="737" y="1471"/>
                  <a:pt x="737" y="1471"/>
                </a:cubicBezTo>
                <a:cubicBezTo>
                  <a:pt x="518" y="1458"/>
                  <a:pt x="301" y="1393"/>
                  <a:pt x="103" y="1277"/>
                </a:cubicBezTo>
                <a:close/>
                <a:moveTo>
                  <a:pt x="763" y="1120"/>
                </a:moveTo>
                <a:cubicBezTo>
                  <a:pt x="875" y="1120"/>
                  <a:pt x="875" y="1120"/>
                  <a:pt x="875" y="1120"/>
                </a:cubicBezTo>
                <a:cubicBezTo>
                  <a:pt x="901" y="1266"/>
                  <a:pt x="901" y="1266"/>
                  <a:pt x="901" y="1266"/>
                </a:cubicBezTo>
                <a:cubicBezTo>
                  <a:pt x="819" y="1420"/>
                  <a:pt x="819" y="1420"/>
                  <a:pt x="819" y="1420"/>
                </a:cubicBezTo>
                <a:cubicBezTo>
                  <a:pt x="737" y="1266"/>
                  <a:pt x="737" y="1266"/>
                  <a:pt x="737" y="1266"/>
                </a:cubicBezTo>
                <a:lnTo>
                  <a:pt x="763" y="11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Freeform 6"/>
          <p:cNvSpPr>
            <a:spLocks noEditPoints="1"/>
          </p:cNvSpPr>
          <p:nvPr/>
        </p:nvSpPr>
        <p:spPr bwMode="auto">
          <a:xfrm>
            <a:off x="3926816" y="4603965"/>
            <a:ext cx="768060" cy="768060"/>
          </a:xfrm>
          <a:custGeom>
            <a:avLst/>
            <a:gdLst>
              <a:gd name="T0" fmla="*/ 1638 w 1638"/>
              <a:gd name="T1" fmla="*/ 1396 h 1638"/>
              <a:gd name="T2" fmla="*/ 1533 w 1638"/>
              <a:gd name="T3" fmla="*/ 979 h 1638"/>
              <a:gd name="T4" fmla="*/ 1379 w 1638"/>
              <a:gd name="T5" fmla="*/ 560 h 1638"/>
              <a:gd name="T6" fmla="*/ 259 w 1638"/>
              <a:gd name="T7" fmla="*/ 560 h 1638"/>
              <a:gd name="T8" fmla="*/ 105 w 1638"/>
              <a:gd name="T9" fmla="*/ 979 h 1638"/>
              <a:gd name="T10" fmla="*/ 0 w 1638"/>
              <a:gd name="T11" fmla="*/ 1396 h 1638"/>
              <a:gd name="T12" fmla="*/ 819 w 1638"/>
              <a:gd name="T13" fmla="*/ 1638 h 1638"/>
              <a:gd name="T14" fmla="*/ 547 w 1638"/>
              <a:gd name="T15" fmla="*/ 630 h 1638"/>
              <a:gd name="T16" fmla="*/ 819 w 1638"/>
              <a:gd name="T17" fmla="*/ 360 h 1638"/>
              <a:gd name="T18" fmla="*/ 1091 w 1638"/>
              <a:gd name="T19" fmla="*/ 630 h 1638"/>
              <a:gd name="T20" fmla="*/ 547 w 1638"/>
              <a:gd name="T21" fmla="*/ 630 h 1638"/>
              <a:gd name="T22" fmla="*/ 1026 w 1638"/>
              <a:gd name="T23" fmla="*/ 934 h 1638"/>
              <a:gd name="T24" fmla="*/ 1179 w 1638"/>
              <a:gd name="T25" fmla="*/ 1027 h 1638"/>
              <a:gd name="T26" fmla="*/ 867 w 1638"/>
              <a:gd name="T27" fmla="*/ 1364 h 1638"/>
              <a:gd name="T28" fmla="*/ 1455 w 1638"/>
              <a:gd name="T29" fmla="*/ 1056 h 1638"/>
              <a:gd name="T30" fmla="*/ 895 w 1638"/>
              <a:gd name="T31" fmla="*/ 1542 h 1638"/>
              <a:gd name="T32" fmla="*/ 1356 w 1638"/>
              <a:gd name="T33" fmla="*/ 1123 h 1638"/>
              <a:gd name="T34" fmla="*/ 1455 w 1638"/>
              <a:gd name="T35" fmla="*/ 1056 h 1638"/>
              <a:gd name="T36" fmla="*/ 819 w 1638"/>
              <a:gd name="T37" fmla="*/ 96 h 1638"/>
              <a:gd name="T38" fmla="*/ 1283 w 1638"/>
              <a:gd name="T39" fmla="*/ 908 h 1638"/>
              <a:gd name="T40" fmla="*/ 1187 w 1638"/>
              <a:gd name="T41" fmla="*/ 630 h 1638"/>
              <a:gd name="T42" fmla="*/ 1139 w 1638"/>
              <a:gd name="T43" fmla="*/ 451 h 1638"/>
              <a:gd name="T44" fmla="*/ 771 w 1638"/>
              <a:gd name="T45" fmla="*/ 179 h 1638"/>
              <a:gd name="T46" fmla="*/ 451 w 1638"/>
              <a:gd name="T47" fmla="*/ 451 h 1638"/>
              <a:gd name="T48" fmla="*/ 530 w 1638"/>
              <a:gd name="T49" fmla="*/ 858 h 1638"/>
              <a:gd name="T50" fmla="*/ 355 w 1638"/>
              <a:gd name="T51" fmla="*/ 560 h 1638"/>
              <a:gd name="T52" fmla="*/ 183 w 1638"/>
              <a:gd name="T53" fmla="*/ 1056 h 1638"/>
              <a:gd name="T54" fmla="*/ 283 w 1638"/>
              <a:gd name="T55" fmla="*/ 1123 h 1638"/>
              <a:gd name="T56" fmla="*/ 743 w 1638"/>
              <a:gd name="T57" fmla="*/ 1542 h 1638"/>
              <a:gd name="T58" fmla="*/ 771 w 1638"/>
              <a:gd name="T59" fmla="*/ 1364 h 1638"/>
              <a:gd name="T60" fmla="*/ 460 w 1638"/>
              <a:gd name="T61" fmla="*/ 1027 h 1638"/>
              <a:gd name="T62" fmla="*/ 612 w 1638"/>
              <a:gd name="T63" fmla="*/ 934 h 1638"/>
              <a:gd name="T64" fmla="*/ 771 w 1638"/>
              <a:gd name="T65" fmla="*/ 1364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38" h="1638">
                <a:moveTo>
                  <a:pt x="1616" y="1410"/>
                </a:moveTo>
                <a:cubicBezTo>
                  <a:pt x="1638" y="1396"/>
                  <a:pt x="1638" y="1396"/>
                  <a:pt x="1638" y="1396"/>
                </a:cubicBezTo>
                <a:cubicBezTo>
                  <a:pt x="1638" y="1360"/>
                  <a:pt x="1638" y="1360"/>
                  <a:pt x="1638" y="1360"/>
                </a:cubicBezTo>
                <a:cubicBezTo>
                  <a:pt x="1533" y="979"/>
                  <a:pt x="1533" y="979"/>
                  <a:pt x="1533" y="979"/>
                </a:cubicBezTo>
                <a:cubicBezTo>
                  <a:pt x="1379" y="935"/>
                  <a:pt x="1379" y="935"/>
                  <a:pt x="1379" y="935"/>
                </a:cubicBezTo>
                <a:cubicBezTo>
                  <a:pt x="1379" y="560"/>
                  <a:pt x="1379" y="560"/>
                  <a:pt x="1379" y="560"/>
                </a:cubicBezTo>
                <a:cubicBezTo>
                  <a:pt x="1379" y="251"/>
                  <a:pt x="1128" y="0"/>
                  <a:pt x="819" y="0"/>
                </a:cubicBezTo>
                <a:cubicBezTo>
                  <a:pt x="510" y="0"/>
                  <a:pt x="259" y="251"/>
                  <a:pt x="259" y="560"/>
                </a:cubicBezTo>
                <a:cubicBezTo>
                  <a:pt x="259" y="935"/>
                  <a:pt x="259" y="935"/>
                  <a:pt x="259" y="935"/>
                </a:cubicBezTo>
                <a:cubicBezTo>
                  <a:pt x="105" y="979"/>
                  <a:pt x="105" y="979"/>
                  <a:pt x="105" y="979"/>
                </a:cubicBezTo>
                <a:cubicBezTo>
                  <a:pt x="0" y="1360"/>
                  <a:pt x="0" y="1360"/>
                  <a:pt x="0" y="1360"/>
                </a:cubicBezTo>
                <a:cubicBezTo>
                  <a:pt x="0" y="1396"/>
                  <a:pt x="0" y="1396"/>
                  <a:pt x="0" y="1396"/>
                </a:cubicBezTo>
                <a:cubicBezTo>
                  <a:pt x="23" y="1410"/>
                  <a:pt x="23" y="1410"/>
                  <a:pt x="23" y="1410"/>
                </a:cubicBezTo>
                <a:cubicBezTo>
                  <a:pt x="262" y="1559"/>
                  <a:pt x="537" y="1638"/>
                  <a:pt x="819" y="1638"/>
                </a:cubicBezTo>
                <a:cubicBezTo>
                  <a:pt x="1101" y="1638"/>
                  <a:pt x="1376" y="1559"/>
                  <a:pt x="1616" y="1410"/>
                </a:cubicBezTo>
                <a:close/>
                <a:moveTo>
                  <a:pt x="547" y="630"/>
                </a:moveTo>
                <a:cubicBezTo>
                  <a:pt x="547" y="544"/>
                  <a:pt x="547" y="544"/>
                  <a:pt x="547" y="544"/>
                </a:cubicBezTo>
                <a:cubicBezTo>
                  <a:pt x="664" y="529"/>
                  <a:pt x="763" y="459"/>
                  <a:pt x="819" y="360"/>
                </a:cubicBezTo>
                <a:cubicBezTo>
                  <a:pt x="875" y="459"/>
                  <a:pt x="975" y="529"/>
                  <a:pt x="1091" y="544"/>
                </a:cubicBezTo>
                <a:cubicBezTo>
                  <a:pt x="1091" y="630"/>
                  <a:pt x="1091" y="630"/>
                  <a:pt x="1091" y="630"/>
                </a:cubicBezTo>
                <a:cubicBezTo>
                  <a:pt x="1091" y="780"/>
                  <a:pt x="969" y="902"/>
                  <a:pt x="819" y="902"/>
                </a:cubicBezTo>
                <a:cubicBezTo>
                  <a:pt x="669" y="902"/>
                  <a:pt x="547" y="780"/>
                  <a:pt x="547" y="630"/>
                </a:cubicBezTo>
                <a:close/>
                <a:moveTo>
                  <a:pt x="867" y="995"/>
                </a:moveTo>
                <a:cubicBezTo>
                  <a:pt x="925" y="987"/>
                  <a:pt x="979" y="966"/>
                  <a:pt x="1026" y="934"/>
                </a:cubicBezTo>
                <a:cubicBezTo>
                  <a:pt x="1139" y="967"/>
                  <a:pt x="1139" y="967"/>
                  <a:pt x="1139" y="967"/>
                </a:cubicBezTo>
                <a:cubicBezTo>
                  <a:pt x="1179" y="1027"/>
                  <a:pt x="1179" y="1027"/>
                  <a:pt x="1179" y="1027"/>
                </a:cubicBezTo>
                <a:cubicBezTo>
                  <a:pt x="1012" y="1027"/>
                  <a:pt x="1012" y="1027"/>
                  <a:pt x="1012" y="1027"/>
                </a:cubicBezTo>
                <a:cubicBezTo>
                  <a:pt x="867" y="1364"/>
                  <a:pt x="867" y="1364"/>
                  <a:pt x="867" y="1364"/>
                </a:cubicBezTo>
                <a:lnTo>
                  <a:pt x="867" y="995"/>
                </a:lnTo>
                <a:close/>
                <a:moveTo>
                  <a:pt x="1455" y="1056"/>
                </a:moveTo>
                <a:cubicBezTo>
                  <a:pt x="1535" y="1347"/>
                  <a:pt x="1535" y="1347"/>
                  <a:pt x="1535" y="1347"/>
                </a:cubicBezTo>
                <a:cubicBezTo>
                  <a:pt x="1336" y="1465"/>
                  <a:pt x="1117" y="1529"/>
                  <a:pt x="895" y="1542"/>
                </a:cubicBezTo>
                <a:cubicBezTo>
                  <a:pt x="1075" y="1123"/>
                  <a:pt x="1075" y="1123"/>
                  <a:pt x="1075" y="1123"/>
                </a:cubicBezTo>
                <a:cubicBezTo>
                  <a:pt x="1356" y="1123"/>
                  <a:pt x="1356" y="1123"/>
                  <a:pt x="1356" y="1123"/>
                </a:cubicBezTo>
                <a:cubicBezTo>
                  <a:pt x="1280" y="1007"/>
                  <a:pt x="1280" y="1007"/>
                  <a:pt x="1280" y="1007"/>
                </a:cubicBezTo>
                <a:lnTo>
                  <a:pt x="1455" y="1056"/>
                </a:lnTo>
                <a:close/>
                <a:moveTo>
                  <a:pt x="355" y="560"/>
                </a:moveTo>
                <a:cubicBezTo>
                  <a:pt x="355" y="304"/>
                  <a:pt x="563" y="96"/>
                  <a:pt x="819" y="96"/>
                </a:cubicBezTo>
                <a:cubicBezTo>
                  <a:pt x="1075" y="96"/>
                  <a:pt x="1283" y="304"/>
                  <a:pt x="1283" y="560"/>
                </a:cubicBezTo>
                <a:cubicBezTo>
                  <a:pt x="1283" y="908"/>
                  <a:pt x="1283" y="908"/>
                  <a:pt x="1283" y="908"/>
                </a:cubicBezTo>
                <a:cubicBezTo>
                  <a:pt x="1108" y="858"/>
                  <a:pt x="1108" y="858"/>
                  <a:pt x="1108" y="858"/>
                </a:cubicBezTo>
                <a:cubicBezTo>
                  <a:pt x="1158" y="795"/>
                  <a:pt x="1187" y="716"/>
                  <a:pt x="1187" y="630"/>
                </a:cubicBezTo>
                <a:cubicBezTo>
                  <a:pt x="1187" y="451"/>
                  <a:pt x="1187" y="451"/>
                  <a:pt x="1187" y="451"/>
                </a:cubicBezTo>
                <a:cubicBezTo>
                  <a:pt x="1139" y="451"/>
                  <a:pt x="1139" y="451"/>
                  <a:pt x="1139" y="451"/>
                </a:cubicBezTo>
                <a:cubicBezTo>
                  <a:pt x="989" y="451"/>
                  <a:pt x="867" y="329"/>
                  <a:pt x="867" y="179"/>
                </a:cubicBezTo>
                <a:cubicBezTo>
                  <a:pt x="771" y="179"/>
                  <a:pt x="771" y="179"/>
                  <a:pt x="771" y="179"/>
                </a:cubicBezTo>
                <a:cubicBezTo>
                  <a:pt x="771" y="329"/>
                  <a:pt x="649" y="451"/>
                  <a:pt x="499" y="451"/>
                </a:cubicBezTo>
                <a:cubicBezTo>
                  <a:pt x="451" y="451"/>
                  <a:pt x="451" y="451"/>
                  <a:pt x="451" y="451"/>
                </a:cubicBezTo>
                <a:cubicBezTo>
                  <a:pt x="451" y="630"/>
                  <a:pt x="451" y="630"/>
                  <a:pt x="451" y="630"/>
                </a:cubicBezTo>
                <a:cubicBezTo>
                  <a:pt x="451" y="716"/>
                  <a:pt x="481" y="795"/>
                  <a:pt x="530" y="858"/>
                </a:cubicBezTo>
                <a:cubicBezTo>
                  <a:pt x="355" y="908"/>
                  <a:pt x="355" y="908"/>
                  <a:pt x="355" y="908"/>
                </a:cubicBezTo>
                <a:lnTo>
                  <a:pt x="355" y="560"/>
                </a:lnTo>
                <a:close/>
                <a:moveTo>
                  <a:pt x="103" y="1347"/>
                </a:moveTo>
                <a:cubicBezTo>
                  <a:pt x="183" y="1056"/>
                  <a:pt x="183" y="1056"/>
                  <a:pt x="183" y="1056"/>
                </a:cubicBezTo>
                <a:cubicBezTo>
                  <a:pt x="358" y="1007"/>
                  <a:pt x="358" y="1007"/>
                  <a:pt x="358" y="1007"/>
                </a:cubicBezTo>
                <a:cubicBezTo>
                  <a:pt x="283" y="1123"/>
                  <a:pt x="283" y="1123"/>
                  <a:pt x="283" y="1123"/>
                </a:cubicBezTo>
                <a:cubicBezTo>
                  <a:pt x="564" y="1123"/>
                  <a:pt x="564" y="1123"/>
                  <a:pt x="564" y="1123"/>
                </a:cubicBezTo>
                <a:cubicBezTo>
                  <a:pt x="743" y="1542"/>
                  <a:pt x="743" y="1542"/>
                  <a:pt x="743" y="1542"/>
                </a:cubicBezTo>
                <a:cubicBezTo>
                  <a:pt x="522" y="1529"/>
                  <a:pt x="303" y="1465"/>
                  <a:pt x="103" y="1347"/>
                </a:cubicBezTo>
                <a:close/>
                <a:moveTo>
                  <a:pt x="771" y="1364"/>
                </a:moveTo>
                <a:cubicBezTo>
                  <a:pt x="627" y="1027"/>
                  <a:pt x="627" y="1027"/>
                  <a:pt x="627" y="1027"/>
                </a:cubicBezTo>
                <a:cubicBezTo>
                  <a:pt x="460" y="1027"/>
                  <a:pt x="460" y="1027"/>
                  <a:pt x="460" y="1027"/>
                </a:cubicBezTo>
                <a:cubicBezTo>
                  <a:pt x="499" y="967"/>
                  <a:pt x="499" y="967"/>
                  <a:pt x="499" y="967"/>
                </a:cubicBezTo>
                <a:cubicBezTo>
                  <a:pt x="612" y="934"/>
                  <a:pt x="612" y="934"/>
                  <a:pt x="612" y="934"/>
                </a:cubicBezTo>
                <a:cubicBezTo>
                  <a:pt x="659" y="966"/>
                  <a:pt x="713" y="987"/>
                  <a:pt x="771" y="995"/>
                </a:cubicBezTo>
                <a:lnTo>
                  <a:pt x="771" y="136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Freeform 7"/>
          <p:cNvSpPr>
            <a:spLocks noEditPoints="1"/>
          </p:cNvSpPr>
          <p:nvPr/>
        </p:nvSpPr>
        <p:spPr bwMode="auto">
          <a:xfrm>
            <a:off x="6179091" y="4747958"/>
            <a:ext cx="768061" cy="480074"/>
          </a:xfrm>
          <a:custGeom>
            <a:avLst/>
            <a:gdLst>
              <a:gd name="T0" fmla="*/ 867 w 1638"/>
              <a:gd name="T1" fmla="*/ 0 h 1024"/>
              <a:gd name="T2" fmla="*/ 771 w 1638"/>
              <a:gd name="T3" fmla="*/ 0 h 1024"/>
              <a:gd name="T4" fmla="*/ 771 w 1638"/>
              <a:gd name="T5" fmla="*/ 64 h 1024"/>
              <a:gd name="T6" fmla="*/ 0 w 1638"/>
              <a:gd name="T7" fmla="*/ 64 h 1024"/>
              <a:gd name="T8" fmla="*/ 0 w 1638"/>
              <a:gd name="T9" fmla="*/ 160 h 1024"/>
              <a:gd name="T10" fmla="*/ 771 w 1638"/>
              <a:gd name="T11" fmla="*/ 160 h 1024"/>
              <a:gd name="T12" fmla="*/ 771 w 1638"/>
              <a:gd name="T13" fmla="*/ 256 h 1024"/>
              <a:gd name="T14" fmla="*/ 403 w 1638"/>
              <a:gd name="T15" fmla="*/ 256 h 1024"/>
              <a:gd name="T16" fmla="*/ 163 w 1638"/>
              <a:gd name="T17" fmla="*/ 496 h 1024"/>
              <a:gd name="T18" fmla="*/ 163 w 1638"/>
              <a:gd name="T19" fmla="*/ 688 h 1024"/>
              <a:gd name="T20" fmla="*/ 291 w 1638"/>
              <a:gd name="T21" fmla="*/ 831 h 1024"/>
              <a:gd name="T22" fmla="*/ 291 w 1638"/>
              <a:gd name="T23" fmla="*/ 928 h 1024"/>
              <a:gd name="T24" fmla="*/ 144 w 1638"/>
              <a:gd name="T25" fmla="*/ 928 h 1024"/>
              <a:gd name="T26" fmla="*/ 96 w 1638"/>
              <a:gd name="T27" fmla="*/ 880 h 1024"/>
              <a:gd name="T28" fmla="*/ 0 w 1638"/>
              <a:gd name="T29" fmla="*/ 880 h 1024"/>
              <a:gd name="T30" fmla="*/ 144 w 1638"/>
              <a:gd name="T31" fmla="*/ 1024 h 1024"/>
              <a:gd name="T32" fmla="*/ 979 w 1638"/>
              <a:gd name="T33" fmla="*/ 1024 h 1024"/>
              <a:gd name="T34" fmla="*/ 979 w 1638"/>
              <a:gd name="T35" fmla="*/ 928 h 1024"/>
              <a:gd name="T36" fmla="*/ 707 w 1638"/>
              <a:gd name="T37" fmla="*/ 928 h 1024"/>
              <a:gd name="T38" fmla="*/ 707 w 1638"/>
              <a:gd name="T39" fmla="*/ 818 h 1024"/>
              <a:gd name="T40" fmla="*/ 867 w 1638"/>
              <a:gd name="T41" fmla="*/ 592 h 1024"/>
              <a:gd name="T42" fmla="*/ 867 w 1638"/>
              <a:gd name="T43" fmla="*/ 544 h 1024"/>
              <a:gd name="T44" fmla="*/ 1430 w 1638"/>
              <a:gd name="T45" fmla="*/ 544 h 1024"/>
              <a:gd name="T46" fmla="*/ 1574 w 1638"/>
              <a:gd name="T47" fmla="*/ 400 h 1024"/>
              <a:gd name="T48" fmla="*/ 1430 w 1638"/>
              <a:gd name="T49" fmla="*/ 256 h 1024"/>
              <a:gd name="T50" fmla="*/ 867 w 1638"/>
              <a:gd name="T51" fmla="*/ 256 h 1024"/>
              <a:gd name="T52" fmla="*/ 867 w 1638"/>
              <a:gd name="T53" fmla="*/ 160 h 1024"/>
              <a:gd name="T54" fmla="*/ 1638 w 1638"/>
              <a:gd name="T55" fmla="*/ 160 h 1024"/>
              <a:gd name="T56" fmla="*/ 1638 w 1638"/>
              <a:gd name="T57" fmla="*/ 64 h 1024"/>
              <a:gd name="T58" fmla="*/ 867 w 1638"/>
              <a:gd name="T59" fmla="*/ 64 h 1024"/>
              <a:gd name="T60" fmla="*/ 867 w 1638"/>
              <a:gd name="T61" fmla="*/ 0 h 1024"/>
              <a:gd name="T62" fmla="*/ 259 w 1638"/>
              <a:gd name="T63" fmla="*/ 496 h 1024"/>
              <a:gd name="T64" fmla="*/ 403 w 1638"/>
              <a:gd name="T65" fmla="*/ 352 h 1024"/>
              <a:gd name="T66" fmla="*/ 511 w 1638"/>
              <a:gd name="T67" fmla="*/ 352 h 1024"/>
              <a:gd name="T68" fmla="*/ 259 w 1638"/>
              <a:gd name="T69" fmla="*/ 604 h 1024"/>
              <a:gd name="T70" fmla="*/ 259 w 1638"/>
              <a:gd name="T71" fmla="*/ 496 h 1024"/>
              <a:gd name="T72" fmla="*/ 611 w 1638"/>
              <a:gd name="T73" fmla="*/ 928 h 1024"/>
              <a:gd name="T74" fmla="*/ 387 w 1638"/>
              <a:gd name="T75" fmla="*/ 928 h 1024"/>
              <a:gd name="T76" fmla="*/ 387 w 1638"/>
              <a:gd name="T77" fmla="*/ 832 h 1024"/>
              <a:gd name="T78" fmla="*/ 611 w 1638"/>
              <a:gd name="T79" fmla="*/ 832 h 1024"/>
              <a:gd name="T80" fmla="*/ 611 w 1638"/>
              <a:gd name="T81" fmla="*/ 928 h 1024"/>
              <a:gd name="T82" fmla="*/ 1430 w 1638"/>
              <a:gd name="T83" fmla="*/ 352 h 1024"/>
              <a:gd name="T84" fmla="*/ 1478 w 1638"/>
              <a:gd name="T85" fmla="*/ 400 h 1024"/>
              <a:gd name="T86" fmla="*/ 1430 w 1638"/>
              <a:gd name="T87" fmla="*/ 448 h 1024"/>
              <a:gd name="T88" fmla="*/ 771 w 1638"/>
              <a:gd name="T89" fmla="*/ 448 h 1024"/>
              <a:gd name="T90" fmla="*/ 771 w 1638"/>
              <a:gd name="T91" fmla="*/ 592 h 1024"/>
              <a:gd name="T92" fmla="*/ 627 w 1638"/>
              <a:gd name="T93" fmla="*/ 736 h 1024"/>
              <a:gd name="T94" fmla="*/ 307 w 1638"/>
              <a:gd name="T95" fmla="*/ 736 h 1024"/>
              <a:gd name="T96" fmla="*/ 261 w 1638"/>
              <a:gd name="T97" fmla="*/ 701 h 1024"/>
              <a:gd name="T98" fmla="*/ 608 w 1638"/>
              <a:gd name="T99" fmla="*/ 352 h 1024"/>
              <a:gd name="T100" fmla="*/ 1430 w 1638"/>
              <a:gd name="T101" fmla="*/ 352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38" h="1024">
                <a:moveTo>
                  <a:pt x="867" y="0"/>
                </a:moveTo>
                <a:cubicBezTo>
                  <a:pt x="771" y="0"/>
                  <a:pt x="771" y="0"/>
                  <a:pt x="771" y="0"/>
                </a:cubicBezTo>
                <a:cubicBezTo>
                  <a:pt x="771" y="64"/>
                  <a:pt x="771" y="64"/>
                  <a:pt x="771" y="64"/>
                </a:cubicBezTo>
                <a:cubicBezTo>
                  <a:pt x="0" y="64"/>
                  <a:pt x="0" y="64"/>
                  <a:pt x="0" y="64"/>
                </a:cubicBezTo>
                <a:cubicBezTo>
                  <a:pt x="0" y="160"/>
                  <a:pt x="0" y="160"/>
                  <a:pt x="0" y="160"/>
                </a:cubicBezTo>
                <a:cubicBezTo>
                  <a:pt x="771" y="160"/>
                  <a:pt x="771" y="160"/>
                  <a:pt x="771" y="160"/>
                </a:cubicBezTo>
                <a:cubicBezTo>
                  <a:pt x="771" y="256"/>
                  <a:pt x="771" y="256"/>
                  <a:pt x="771" y="256"/>
                </a:cubicBezTo>
                <a:cubicBezTo>
                  <a:pt x="403" y="256"/>
                  <a:pt x="403" y="256"/>
                  <a:pt x="403" y="256"/>
                </a:cubicBezTo>
                <a:cubicBezTo>
                  <a:pt x="271" y="256"/>
                  <a:pt x="163" y="364"/>
                  <a:pt x="163" y="496"/>
                </a:cubicBezTo>
                <a:cubicBezTo>
                  <a:pt x="163" y="688"/>
                  <a:pt x="163" y="688"/>
                  <a:pt x="163" y="688"/>
                </a:cubicBezTo>
                <a:cubicBezTo>
                  <a:pt x="163" y="762"/>
                  <a:pt x="219" y="823"/>
                  <a:pt x="291" y="831"/>
                </a:cubicBezTo>
                <a:cubicBezTo>
                  <a:pt x="291" y="928"/>
                  <a:pt x="291" y="928"/>
                  <a:pt x="291" y="928"/>
                </a:cubicBezTo>
                <a:cubicBezTo>
                  <a:pt x="144" y="928"/>
                  <a:pt x="144" y="928"/>
                  <a:pt x="144" y="928"/>
                </a:cubicBezTo>
                <a:cubicBezTo>
                  <a:pt x="117" y="928"/>
                  <a:pt x="96" y="906"/>
                  <a:pt x="96" y="880"/>
                </a:cubicBezTo>
                <a:cubicBezTo>
                  <a:pt x="0" y="880"/>
                  <a:pt x="0" y="880"/>
                  <a:pt x="0" y="880"/>
                </a:cubicBezTo>
                <a:cubicBezTo>
                  <a:pt x="0" y="959"/>
                  <a:pt x="64" y="1024"/>
                  <a:pt x="144" y="1024"/>
                </a:cubicBezTo>
                <a:cubicBezTo>
                  <a:pt x="979" y="1024"/>
                  <a:pt x="979" y="1024"/>
                  <a:pt x="979" y="1024"/>
                </a:cubicBezTo>
                <a:cubicBezTo>
                  <a:pt x="979" y="928"/>
                  <a:pt x="979" y="928"/>
                  <a:pt x="979" y="928"/>
                </a:cubicBezTo>
                <a:cubicBezTo>
                  <a:pt x="707" y="928"/>
                  <a:pt x="707" y="928"/>
                  <a:pt x="707" y="928"/>
                </a:cubicBezTo>
                <a:cubicBezTo>
                  <a:pt x="707" y="818"/>
                  <a:pt x="707" y="818"/>
                  <a:pt x="707" y="818"/>
                </a:cubicBezTo>
                <a:cubicBezTo>
                  <a:pt x="800" y="785"/>
                  <a:pt x="867" y="696"/>
                  <a:pt x="867" y="592"/>
                </a:cubicBezTo>
                <a:cubicBezTo>
                  <a:pt x="867" y="544"/>
                  <a:pt x="867" y="544"/>
                  <a:pt x="867" y="544"/>
                </a:cubicBezTo>
                <a:cubicBezTo>
                  <a:pt x="1430" y="544"/>
                  <a:pt x="1430" y="544"/>
                  <a:pt x="1430" y="544"/>
                </a:cubicBezTo>
                <a:cubicBezTo>
                  <a:pt x="1510" y="544"/>
                  <a:pt x="1574" y="479"/>
                  <a:pt x="1574" y="400"/>
                </a:cubicBezTo>
                <a:cubicBezTo>
                  <a:pt x="1574" y="320"/>
                  <a:pt x="1510" y="256"/>
                  <a:pt x="1430" y="256"/>
                </a:cubicBezTo>
                <a:cubicBezTo>
                  <a:pt x="867" y="256"/>
                  <a:pt x="867" y="256"/>
                  <a:pt x="867" y="256"/>
                </a:cubicBezTo>
                <a:cubicBezTo>
                  <a:pt x="867" y="160"/>
                  <a:pt x="867" y="160"/>
                  <a:pt x="867" y="160"/>
                </a:cubicBezTo>
                <a:cubicBezTo>
                  <a:pt x="1638" y="160"/>
                  <a:pt x="1638" y="160"/>
                  <a:pt x="1638" y="160"/>
                </a:cubicBezTo>
                <a:cubicBezTo>
                  <a:pt x="1638" y="64"/>
                  <a:pt x="1638" y="64"/>
                  <a:pt x="1638" y="64"/>
                </a:cubicBezTo>
                <a:cubicBezTo>
                  <a:pt x="867" y="64"/>
                  <a:pt x="867" y="64"/>
                  <a:pt x="867" y="64"/>
                </a:cubicBezTo>
                <a:lnTo>
                  <a:pt x="867" y="0"/>
                </a:lnTo>
                <a:close/>
                <a:moveTo>
                  <a:pt x="259" y="496"/>
                </a:moveTo>
                <a:cubicBezTo>
                  <a:pt x="259" y="416"/>
                  <a:pt x="324" y="352"/>
                  <a:pt x="403" y="352"/>
                </a:cubicBezTo>
                <a:cubicBezTo>
                  <a:pt x="511" y="352"/>
                  <a:pt x="511" y="352"/>
                  <a:pt x="511" y="352"/>
                </a:cubicBezTo>
                <a:cubicBezTo>
                  <a:pt x="491" y="481"/>
                  <a:pt x="388" y="584"/>
                  <a:pt x="259" y="604"/>
                </a:cubicBezTo>
                <a:lnTo>
                  <a:pt x="259" y="496"/>
                </a:lnTo>
                <a:close/>
                <a:moveTo>
                  <a:pt x="611" y="928"/>
                </a:moveTo>
                <a:cubicBezTo>
                  <a:pt x="387" y="928"/>
                  <a:pt x="387" y="928"/>
                  <a:pt x="387" y="928"/>
                </a:cubicBezTo>
                <a:cubicBezTo>
                  <a:pt x="387" y="832"/>
                  <a:pt x="387" y="832"/>
                  <a:pt x="387" y="832"/>
                </a:cubicBezTo>
                <a:cubicBezTo>
                  <a:pt x="611" y="832"/>
                  <a:pt x="611" y="832"/>
                  <a:pt x="611" y="832"/>
                </a:cubicBezTo>
                <a:lnTo>
                  <a:pt x="611" y="928"/>
                </a:lnTo>
                <a:close/>
                <a:moveTo>
                  <a:pt x="1430" y="352"/>
                </a:moveTo>
                <a:cubicBezTo>
                  <a:pt x="1457" y="352"/>
                  <a:pt x="1478" y="373"/>
                  <a:pt x="1478" y="400"/>
                </a:cubicBezTo>
                <a:cubicBezTo>
                  <a:pt x="1478" y="426"/>
                  <a:pt x="1457" y="448"/>
                  <a:pt x="1430" y="448"/>
                </a:cubicBezTo>
                <a:cubicBezTo>
                  <a:pt x="771" y="448"/>
                  <a:pt x="771" y="448"/>
                  <a:pt x="771" y="448"/>
                </a:cubicBezTo>
                <a:cubicBezTo>
                  <a:pt x="771" y="592"/>
                  <a:pt x="771" y="592"/>
                  <a:pt x="771" y="592"/>
                </a:cubicBezTo>
                <a:cubicBezTo>
                  <a:pt x="771" y="671"/>
                  <a:pt x="706" y="736"/>
                  <a:pt x="627" y="736"/>
                </a:cubicBezTo>
                <a:cubicBezTo>
                  <a:pt x="307" y="736"/>
                  <a:pt x="307" y="736"/>
                  <a:pt x="307" y="736"/>
                </a:cubicBezTo>
                <a:cubicBezTo>
                  <a:pt x="285" y="736"/>
                  <a:pt x="266" y="721"/>
                  <a:pt x="261" y="701"/>
                </a:cubicBezTo>
                <a:cubicBezTo>
                  <a:pt x="442" y="678"/>
                  <a:pt x="586" y="534"/>
                  <a:pt x="608" y="352"/>
                </a:cubicBezTo>
                <a:lnTo>
                  <a:pt x="1430" y="3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Freeform 8"/>
          <p:cNvSpPr>
            <a:spLocks noEditPoints="1"/>
          </p:cNvSpPr>
          <p:nvPr/>
        </p:nvSpPr>
        <p:spPr bwMode="auto">
          <a:xfrm>
            <a:off x="8434811" y="4796626"/>
            <a:ext cx="768060" cy="382738"/>
          </a:xfrm>
          <a:custGeom>
            <a:avLst/>
            <a:gdLst>
              <a:gd name="T0" fmla="*/ 915 w 1638"/>
              <a:gd name="T1" fmla="*/ 560 h 816"/>
              <a:gd name="T2" fmla="*/ 723 w 1638"/>
              <a:gd name="T3" fmla="*/ 560 h 816"/>
              <a:gd name="T4" fmla="*/ 723 w 1638"/>
              <a:gd name="T5" fmla="*/ 464 h 816"/>
              <a:gd name="T6" fmla="*/ 915 w 1638"/>
              <a:gd name="T7" fmla="*/ 464 h 816"/>
              <a:gd name="T8" fmla="*/ 915 w 1638"/>
              <a:gd name="T9" fmla="*/ 560 h 816"/>
              <a:gd name="T10" fmla="*/ 173 w 1638"/>
              <a:gd name="T11" fmla="*/ 537 h 816"/>
              <a:gd name="T12" fmla="*/ 0 w 1638"/>
              <a:gd name="T13" fmla="*/ 528 h 816"/>
              <a:gd name="T14" fmla="*/ 5 w 1638"/>
              <a:gd name="T15" fmla="*/ 432 h 816"/>
              <a:gd name="T16" fmla="*/ 584 w 1638"/>
              <a:gd name="T17" fmla="*/ 462 h 816"/>
              <a:gd name="T18" fmla="*/ 591 w 1638"/>
              <a:gd name="T19" fmla="*/ 436 h 816"/>
              <a:gd name="T20" fmla="*/ 379 w 1638"/>
              <a:gd name="T21" fmla="*/ 313 h 816"/>
              <a:gd name="T22" fmla="*/ 427 w 1638"/>
              <a:gd name="T23" fmla="*/ 230 h 816"/>
              <a:gd name="T24" fmla="*/ 639 w 1638"/>
              <a:gd name="T25" fmla="*/ 353 h 816"/>
              <a:gd name="T26" fmla="*/ 771 w 1638"/>
              <a:gd name="T27" fmla="*/ 277 h 816"/>
              <a:gd name="T28" fmla="*/ 771 w 1638"/>
              <a:gd name="T29" fmla="*/ 0 h 816"/>
              <a:gd name="T30" fmla="*/ 867 w 1638"/>
              <a:gd name="T31" fmla="*/ 0 h 816"/>
              <a:gd name="T32" fmla="*/ 867 w 1638"/>
              <a:gd name="T33" fmla="*/ 277 h 816"/>
              <a:gd name="T34" fmla="*/ 999 w 1638"/>
              <a:gd name="T35" fmla="*/ 353 h 816"/>
              <a:gd name="T36" fmla="*/ 1211 w 1638"/>
              <a:gd name="T37" fmla="*/ 230 h 816"/>
              <a:gd name="T38" fmla="*/ 1259 w 1638"/>
              <a:gd name="T39" fmla="*/ 313 h 816"/>
              <a:gd name="T40" fmla="*/ 1047 w 1638"/>
              <a:gd name="T41" fmla="*/ 436 h 816"/>
              <a:gd name="T42" fmla="*/ 1054 w 1638"/>
              <a:gd name="T43" fmla="*/ 462 h 816"/>
              <a:gd name="T44" fmla="*/ 1633 w 1638"/>
              <a:gd name="T45" fmla="*/ 432 h 816"/>
              <a:gd name="T46" fmla="*/ 1638 w 1638"/>
              <a:gd name="T47" fmla="*/ 528 h 816"/>
              <a:gd name="T48" fmla="*/ 1465 w 1638"/>
              <a:gd name="T49" fmla="*/ 537 h 816"/>
              <a:gd name="T50" fmla="*/ 1476 w 1638"/>
              <a:gd name="T51" fmla="*/ 592 h 816"/>
              <a:gd name="T52" fmla="*/ 1331 w 1638"/>
              <a:gd name="T53" fmla="*/ 736 h 816"/>
              <a:gd name="T54" fmla="*/ 1187 w 1638"/>
              <a:gd name="T55" fmla="*/ 592 h 816"/>
              <a:gd name="T56" fmla="*/ 1193 w 1638"/>
              <a:gd name="T57" fmla="*/ 551 h 816"/>
              <a:gd name="T58" fmla="*/ 1055 w 1638"/>
              <a:gd name="T59" fmla="*/ 558 h 816"/>
              <a:gd name="T60" fmla="*/ 995 w 1638"/>
              <a:gd name="T61" fmla="*/ 707 h 816"/>
              <a:gd name="T62" fmla="*/ 819 w 1638"/>
              <a:gd name="T63" fmla="*/ 816 h 816"/>
              <a:gd name="T64" fmla="*/ 643 w 1638"/>
              <a:gd name="T65" fmla="*/ 707 h 816"/>
              <a:gd name="T66" fmla="*/ 583 w 1638"/>
              <a:gd name="T67" fmla="*/ 558 h 816"/>
              <a:gd name="T68" fmla="*/ 445 w 1638"/>
              <a:gd name="T69" fmla="*/ 551 h 816"/>
              <a:gd name="T70" fmla="*/ 451 w 1638"/>
              <a:gd name="T71" fmla="*/ 592 h 816"/>
              <a:gd name="T72" fmla="*/ 307 w 1638"/>
              <a:gd name="T73" fmla="*/ 736 h 816"/>
              <a:gd name="T74" fmla="*/ 162 w 1638"/>
              <a:gd name="T75" fmla="*/ 592 h 816"/>
              <a:gd name="T76" fmla="*/ 173 w 1638"/>
              <a:gd name="T77" fmla="*/ 537 h 816"/>
              <a:gd name="T78" fmla="*/ 1283 w 1638"/>
              <a:gd name="T79" fmla="*/ 592 h 816"/>
              <a:gd name="T80" fmla="*/ 1331 w 1638"/>
              <a:gd name="T81" fmla="*/ 640 h 816"/>
              <a:gd name="T82" fmla="*/ 1379 w 1638"/>
              <a:gd name="T83" fmla="*/ 592 h 816"/>
              <a:gd name="T84" fmla="*/ 1331 w 1638"/>
              <a:gd name="T85" fmla="*/ 544 h 816"/>
              <a:gd name="T86" fmla="*/ 1283 w 1638"/>
              <a:gd name="T87" fmla="*/ 592 h 816"/>
              <a:gd name="T88" fmla="*/ 675 w 1638"/>
              <a:gd name="T89" fmla="*/ 512 h 816"/>
              <a:gd name="T90" fmla="*/ 819 w 1638"/>
              <a:gd name="T91" fmla="*/ 720 h 816"/>
              <a:gd name="T92" fmla="*/ 963 w 1638"/>
              <a:gd name="T93" fmla="*/ 512 h 816"/>
              <a:gd name="T94" fmla="*/ 819 w 1638"/>
              <a:gd name="T95" fmla="*/ 368 h 816"/>
              <a:gd name="T96" fmla="*/ 675 w 1638"/>
              <a:gd name="T97" fmla="*/ 512 h 816"/>
              <a:gd name="T98" fmla="*/ 258 w 1638"/>
              <a:gd name="T99" fmla="*/ 592 h 816"/>
              <a:gd name="T100" fmla="*/ 307 w 1638"/>
              <a:gd name="T101" fmla="*/ 640 h 816"/>
              <a:gd name="T102" fmla="*/ 355 w 1638"/>
              <a:gd name="T103" fmla="*/ 592 h 816"/>
              <a:gd name="T104" fmla="*/ 307 w 1638"/>
              <a:gd name="T105" fmla="*/ 544 h 816"/>
              <a:gd name="T106" fmla="*/ 258 w 1638"/>
              <a:gd name="T107" fmla="*/ 592 h 8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38" h="816">
                <a:moveTo>
                  <a:pt x="915" y="560"/>
                </a:moveTo>
                <a:cubicBezTo>
                  <a:pt x="723" y="560"/>
                  <a:pt x="723" y="560"/>
                  <a:pt x="723" y="560"/>
                </a:cubicBezTo>
                <a:cubicBezTo>
                  <a:pt x="723" y="464"/>
                  <a:pt x="723" y="464"/>
                  <a:pt x="723" y="464"/>
                </a:cubicBezTo>
                <a:cubicBezTo>
                  <a:pt x="915" y="464"/>
                  <a:pt x="915" y="464"/>
                  <a:pt x="915" y="464"/>
                </a:cubicBezTo>
                <a:lnTo>
                  <a:pt x="915" y="560"/>
                </a:lnTo>
                <a:close/>
                <a:moveTo>
                  <a:pt x="173" y="537"/>
                </a:moveTo>
                <a:cubicBezTo>
                  <a:pt x="0" y="528"/>
                  <a:pt x="0" y="528"/>
                  <a:pt x="0" y="528"/>
                </a:cubicBezTo>
                <a:cubicBezTo>
                  <a:pt x="5" y="432"/>
                  <a:pt x="5" y="432"/>
                  <a:pt x="5" y="432"/>
                </a:cubicBezTo>
                <a:cubicBezTo>
                  <a:pt x="584" y="462"/>
                  <a:pt x="584" y="462"/>
                  <a:pt x="584" y="462"/>
                </a:cubicBezTo>
                <a:cubicBezTo>
                  <a:pt x="586" y="453"/>
                  <a:pt x="588" y="444"/>
                  <a:pt x="591" y="436"/>
                </a:cubicBezTo>
                <a:cubicBezTo>
                  <a:pt x="379" y="313"/>
                  <a:pt x="379" y="313"/>
                  <a:pt x="379" y="313"/>
                </a:cubicBezTo>
                <a:cubicBezTo>
                  <a:pt x="427" y="230"/>
                  <a:pt x="427" y="230"/>
                  <a:pt x="427" y="230"/>
                </a:cubicBezTo>
                <a:cubicBezTo>
                  <a:pt x="639" y="353"/>
                  <a:pt x="639" y="353"/>
                  <a:pt x="639" y="353"/>
                </a:cubicBezTo>
                <a:cubicBezTo>
                  <a:pt x="673" y="315"/>
                  <a:pt x="719" y="287"/>
                  <a:pt x="771" y="277"/>
                </a:cubicBezTo>
                <a:cubicBezTo>
                  <a:pt x="771" y="0"/>
                  <a:pt x="771" y="0"/>
                  <a:pt x="771" y="0"/>
                </a:cubicBezTo>
                <a:cubicBezTo>
                  <a:pt x="867" y="0"/>
                  <a:pt x="867" y="0"/>
                  <a:pt x="867" y="0"/>
                </a:cubicBezTo>
                <a:cubicBezTo>
                  <a:pt x="867" y="277"/>
                  <a:pt x="867" y="277"/>
                  <a:pt x="867" y="277"/>
                </a:cubicBezTo>
                <a:cubicBezTo>
                  <a:pt x="919" y="287"/>
                  <a:pt x="965" y="315"/>
                  <a:pt x="999" y="353"/>
                </a:cubicBezTo>
                <a:cubicBezTo>
                  <a:pt x="1211" y="230"/>
                  <a:pt x="1211" y="230"/>
                  <a:pt x="1211" y="230"/>
                </a:cubicBezTo>
                <a:cubicBezTo>
                  <a:pt x="1259" y="313"/>
                  <a:pt x="1259" y="313"/>
                  <a:pt x="1259" y="313"/>
                </a:cubicBezTo>
                <a:cubicBezTo>
                  <a:pt x="1047" y="436"/>
                  <a:pt x="1047" y="436"/>
                  <a:pt x="1047" y="436"/>
                </a:cubicBezTo>
                <a:cubicBezTo>
                  <a:pt x="1050" y="444"/>
                  <a:pt x="1052" y="453"/>
                  <a:pt x="1054" y="462"/>
                </a:cubicBezTo>
                <a:cubicBezTo>
                  <a:pt x="1633" y="432"/>
                  <a:pt x="1633" y="432"/>
                  <a:pt x="1633" y="432"/>
                </a:cubicBezTo>
                <a:cubicBezTo>
                  <a:pt x="1638" y="528"/>
                  <a:pt x="1638" y="528"/>
                  <a:pt x="1638" y="528"/>
                </a:cubicBezTo>
                <a:cubicBezTo>
                  <a:pt x="1465" y="537"/>
                  <a:pt x="1465" y="537"/>
                  <a:pt x="1465" y="537"/>
                </a:cubicBezTo>
                <a:cubicBezTo>
                  <a:pt x="1472" y="554"/>
                  <a:pt x="1476" y="573"/>
                  <a:pt x="1476" y="592"/>
                </a:cubicBezTo>
                <a:cubicBezTo>
                  <a:pt x="1476" y="672"/>
                  <a:pt x="1411" y="736"/>
                  <a:pt x="1331" y="736"/>
                </a:cubicBezTo>
                <a:cubicBezTo>
                  <a:pt x="1252" y="736"/>
                  <a:pt x="1187" y="672"/>
                  <a:pt x="1187" y="592"/>
                </a:cubicBezTo>
                <a:cubicBezTo>
                  <a:pt x="1187" y="578"/>
                  <a:pt x="1189" y="564"/>
                  <a:pt x="1193" y="551"/>
                </a:cubicBezTo>
                <a:cubicBezTo>
                  <a:pt x="1055" y="558"/>
                  <a:pt x="1055" y="558"/>
                  <a:pt x="1055" y="558"/>
                </a:cubicBezTo>
                <a:cubicBezTo>
                  <a:pt x="1047" y="609"/>
                  <a:pt x="1025" y="662"/>
                  <a:pt x="995" y="707"/>
                </a:cubicBezTo>
                <a:cubicBezTo>
                  <a:pt x="946" y="777"/>
                  <a:pt x="884" y="816"/>
                  <a:pt x="819" y="816"/>
                </a:cubicBezTo>
                <a:cubicBezTo>
                  <a:pt x="754" y="816"/>
                  <a:pt x="692" y="777"/>
                  <a:pt x="643" y="707"/>
                </a:cubicBezTo>
                <a:cubicBezTo>
                  <a:pt x="612" y="662"/>
                  <a:pt x="591" y="609"/>
                  <a:pt x="583" y="558"/>
                </a:cubicBezTo>
                <a:cubicBezTo>
                  <a:pt x="445" y="551"/>
                  <a:pt x="445" y="551"/>
                  <a:pt x="445" y="551"/>
                </a:cubicBezTo>
                <a:cubicBezTo>
                  <a:pt x="449" y="564"/>
                  <a:pt x="451" y="578"/>
                  <a:pt x="451" y="592"/>
                </a:cubicBezTo>
                <a:cubicBezTo>
                  <a:pt x="451" y="672"/>
                  <a:pt x="386" y="736"/>
                  <a:pt x="307" y="736"/>
                </a:cubicBezTo>
                <a:cubicBezTo>
                  <a:pt x="227" y="736"/>
                  <a:pt x="162" y="672"/>
                  <a:pt x="162" y="592"/>
                </a:cubicBezTo>
                <a:cubicBezTo>
                  <a:pt x="162" y="573"/>
                  <a:pt x="166" y="554"/>
                  <a:pt x="173" y="537"/>
                </a:cubicBezTo>
                <a:close/>
                <a:moveTo>
                  <a:pt x="1283" y="592"/>
                </a:moveTo>
                <a:cubicBezTo>
                  <a:pt x="1283" y="619"/>
                  <a:pt x="1305" y="640"/>
                  <a:pt x="1331" y="640"/>
                </a:cubicBezTo>
                <a:cubicBezTo>
                  <a:pt x="1358" y="640"/>
                  <a:pt x="1379" y="619"/>
                  <a:pt x="1379" y="592"/>
                </a:cubicBezTo>
                <a:cubicBezTo>
                  <a:pt x="1379" y="566"/>
                  <a:pt x="1358" y="544"/>
                  <a:pt x="1331" y="544"/>
                </a:cubicBezTo>
                <a:cubicBezTo>
                  <a:pt x="1305" y="544"/>
                  <a:pt x="1283" y="566"/>
                  <a:pt x="1283" y="592"/>
                </a:cubicBezTo>
                <a:close/>
                <a:moveTo>
                  <a:pt x="675" y="512"/>
                </a:moveTo>
                <a:cubicBezTo>
                  <a:pt x="675" y="599"/>
                  <a:pt x="747" y="720"/>
                  <a:pt x="819" y="720"/>
                </a:cubicBezTo>
                <a:cubicBezTo>
                  <a:pt x="890" y="720"/>
                  <a:pt x="963" y="599"/>
                  <a:pt x="963" y="512"/>
                </a:cubicBezTo>
                <a:cubicBezTo>
                  <a:pt x="963" y="433"/>
                  <a:pt x="898" y="368"/>
                  <a:pt x="819" y="368"/>
                </a:cubicBezTo>
                <a:cubicBezTo>
                  <a:pt x="740" y="368"/>
                  <a:pt x="675" y="433"/>
                  <a:pt x="675" y="512"/>
                </a:cubicBezTo>
                <a:close/>
                <a:moveTo>
                  <a:pt x="258" y="592"/>
                </a:moveTo>
                <a:cubicBezTo>
                  <a:pt x="258" y="619"/>
                  <a:pt x="280" y="640"/>
                  <a:pt x="307" y="640"/>
                </a:cubicBezTo>
                <a:cubicBezTo>
                  <a:pt x="333" y="640"/>
                  <a:pt x="355" y="619"/>
                  <a:pt x="355" y="592"/>
                </a:cubicBezTo>
                <a:cubicBezTo>
                  <a:pt x="355" y="566"/>
                  <a:pt x="333" y="544"/>
                  <a:pt x="307" y="544"/>
                </a:cubicBezTo>
                <a:cubicBezTo>
                  <a:pt x="280" y="544"/>
                  <a:pt x="258" y="566"/>
                  <a:pt x="258" y="5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Freeform 9"/>
          <p:cNvSpPr>
            <a:spLocks noEditPoints="1"/>
          </p:cNvSpPr>
          <p:nvPr/>
        </p:nvSpPr>
        <p:spPr bwMode="auto">
          <a:xfrm>
            <a:off x="10686799" y="4800359"/>
            <a:ext cx="767773" cy="375273"/>
          </a:xfrm>
          <a:custGeom>
            <a:avLst/>
            <a:gdLst>
              <a:gd name="T0" fmla="*/ 1539 w 1638"/>
              <a:gd name="T1" fmla="*/ 704 h 800"/>
              <a:gd name="T2" fmla="*/ 1539 w 1638"/>
              <a:gd name="T3" fmla="*/ 480 h 800"/>
              <a:gd name="T4" fmla="*/ 1638 w 1638"/>
              <a:gd name="T5" fmla="*/ 480 h 800"/>
              <a:gd name="T6" fmla="*/ 1638 w 1638"/>
              <a:gd name="T7" fmla="*/ 384 h 800"/>
              <a:gd name="T8" fmla="*/ 1446 w 1638"/>
              <a:gd name="T9" fmla="*/ 384 h 800"/>
              <a:gd name="T10" fmla="*/ 1446 w 1638"/>
              <a:gd name="T11" fmla="*/ 160 h 800"/>
              <a:gd name="T12" fmla="*/ 1319 w 1638"/>
              <a:gd name="T13" fmla="*/ 160 h 800"/>
              <a:gd name="T14" fmla="*/ 1383 w 1638"/>
              <a:gd name="T15" fmla="*/ 96 h 800"/>
              <a:gd name="T16" fmla="*/ 1638 w 1638"/>
              <a:gd name="T17" fmla="*/ 96 h 800"/>
              <a:gd name="T18" fmla="*/ 1638 w 1638"/>
              <a:gd name="T19" fmla="*/ 0 h 800"/>
              <a:gd name="T20" fmla="*/ 1343 w 1638"/>
              <a:gd name="T21" fmla="*/ 0 h 800"/>
              <a:gd name="T22" fmla="*/ 1183 w 1638"/>
              <a:gd name="T23" fmla="*/ 160 h 800"/>
              <a:gd name="T24" fmla="*/ 925 w 1638"/>
              <a:gd name="T25" fmla="*/ 160 h 800"/>
              <a:gd name="T26" fmla="*/ 710 w 1638"/>
              <a:gd name="T27" fmla="*/ 249 h 800"/>
              <a:gd name="T28" fmla="*/ 575 w 1638"/>
              <a:gd name="T29" fmla="*/ 384 h 800"/>
              <a:gd name="T30" fmla="*/ 447 w 1638"/>
              <a:gd name="T31" fmla="*/ 384 h 800"/>
              <a:gd name="T32" fmla="*/ 383 w 1638"/>
              <a:gd name="T33" fmla="*/ 448 h 800"/>
              <a:gd name="T34" fmla="*/ 0 w 1638"/>
              <a:gd name="T35" fmla="*/ 448 h 800"/>
              <a:gd name="T36" fmla="*/ 0 w 1638"/>
              <a:gd name="T37" fmla="*/ 508 h 800"/>
              <a:gd name="T38" fmla="*/ 3 w 1638"/>
              <a:gd name="T39" fmla="*/ 515 h 800"/>
              <a:gd name="T40" fmla="*/ 290 w 1638"/>
              <a:gd name="T41" fmla="*/ 797 h 800"/>
              <a:gd name="T42" fmla="*/ 299 w 1638"/>
              <a:gd name="T43" fmla="*/ 800 h 800"/>
              <a:gd name="T44" fmla="*/ 1638 w 1638"/>
              <a:gd name="T45" fmla="*/ 800 h 800"/>
              <a:gd name="T46" fmla="*/ 1638 w 1638"/>
              <a:gd name="T47" fmla="*/ 704 h 800"/>
              <a:gd name="T48" fmla="*/ 1539 w 1638"/>
              <a:gd name="T49" fmla="*/ 704 h 800"/>
              <a:gd name="T50" fmla="*/ 778 w 1638"/>
              <a:gd name="T51" fmla="*/ 317 h 800"/>
              <a:gd name="T52" fmla="*/ 925 w 1638"/>
              <a:gd name="T53" fmla="*/ 256 h 800"/>
              <a:gd name="T54" fmla="*/ 1350 w 1638"/>
              <a:gd name="T55" fmla="*/ 256 h 800"/>
              <a:gd name="T56" fmla="*/ 1350 w 1638"/>
              <a:gd name="T57" fmla="*/ 384 h 800"/>
              <a:gd name="T58" fmla="*/ 711 w 1638"/>
              <a:gd name="T59" fmla="*/ 384 h 800"/>
              <a:gd name="T60" fmla="*/ 778 w 1638"/>
              <a:gd name="T61" fmla="*/ 317 h 800"/>
              <a:gd name="T62" fmla="*/ 315 w 1638"/>
              <a:gd name="T63" fmla="*/ 704 h 800"/>
              <a:gd name="T64" fmla="*/ 121 w 1638"/>
              <a:gd name="T65" fmla="*/ 544 h 800"/>
              <a:gd name="T66" fmla="*/ 1139 w 1638"/>
              <a:gd name="T67" fmla="*/ 544 h 800"/>
              <a:gd name="T68" fmla="*/ 1342 w 1638"/>
              <a:gd name="T69" fmla="*/ 704 h 800"/>
              <a:gd name="T70" fmla="*/ 315 w 1638"/>
              <a:gd name="T71" fmla="*/ 704 h 800"/>
              <a:gd name="T72" fmla="*/ 1443 w 1638"/>
              <a:gd name="T73" fmla="*/ 704 h 800"/>
              <a:gd name="T74" fmla="*/ 1439 w 1638"/>
              <a:gd name="T75" fmla="*/ 704 h 800"/>
              <a:gd name="T76" fmla="*/ 1275 w 1638"/>
              <a:gd name="T77" fmla="*/ 480 h 800"/>
              <a:gd name="T78" fmla="*/ 1443 w 1638"/>
              <a:gd name="T79" fmla="*/ 480 h 800"/>
              <a:gd name="T80" fmla="*/ 1443 w 1638"/>
              <a:gd name="T81" fmla="*/ 704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38" h="800">
                <a:moveTo>
                  <a:pt x="1539" y="704"/>
                </a:moveTo>
                <a:cubicBezTo>
                  <a:pt x="1539" y="480"/>
                  <a:pt x="1539" y="480"/>
                  <a:pt x="1539" y="480"/>
                </a:cubicBezTo>
                <a:cubicBezTo>
                  <a:pt x="1638" y="480"/>
                  <a:pt x="1638" y="480"/>
                  <a:pt x="1638" y="480"/>
                </a:cubicBezTo>
                <a:cubicBezTo>
                  <a:pt x="1638" y="384"/>
                  <a:pt x="1638" y="384"/>
                  <a:pt x="1638" y="384"/>
                </a:cubicBezTo>
                <a:cubicBezTo>
                  <a:pt x="1446" y="384"/>
                  <a:pt x="1446" y="384"/>
                  <a:pt x="1446" y="384"/>
                </a:cubicBezTo>
                <a:cubicBezTo>
                  <a:pt x="1446" y="160"/>
                  <a:pt x="1446" y="160"/>
                  <a:pt x="1446" y="160"/>
                </a:cubicBezTo>
                <a:cubicBezTo>
                  <a:pt x="1319" y="160"/>
                  <a:pt x="1319" y="160"/>
                  <a:pt x="1319" y="160"/>
                </a:cubicBezTo>
                <a:cubicBezTo>
                  <a:pt x="1383" y="96"/>
                  <a:pt x="1383" y="96"/>
                  <a:pt x="1383" y="96"/>
                </a:cubicBezTo>
                <a:cubicBezTo>
                  <a:pt x="1638" y="96"/>
                  <a:pt x="1638" y="96"/>
                  <a:pt x="1638" y="96"/>
                </a:cubicBezTo>
                <a:cubicBezTo>
                  <a:pt x="1638" y="0"/>
                  <a:pt x="1638" y="0"/>
                  <a:pt x="1638" y="0"/>
                </a:cubicBezTo>
                <a:cubicBezTo>
                  <a:pt x="1343" y="0"/>
                  <a:pt x="1343" y="0"/>
                  <a:pt x="1343" y="0"/>
                </a:cubicBezTo>
                <a:cubicBezTo>
                  <a:pt x="1183" y="160"/>
                  <a:pt x="1183" y="160"/>
                  <a:pt x="1183" y="160"/>
                </a:cubicBezTo>
                <a:cubicBezTo>
                  <a:pt x="925" y="160"/>
                  <a:pt x="925" y="160"/>
                  <a:pt x="925" y="160"/>
                </a:cubicBezTo>
                <a:cubicBezTo>
                  <a:pt x="844" y="160"/>
                  <a:pt x="768" y="192"/>
                  <a:pt x="710" y="249"/>
                </a:cubicBezTo>
                <a:cubicBezTo>
                  <a:pt x="575" y="384"/>
                  <a:pt x="575" y="384"/>
                  <a:pt x="575" y="384"/>
                </a:cubicBezTo>
                <a:cubicBezTo>
                  <a:pt x="447" y="384"/>
                  <a:pt x="447" y="384"/>
                  <a:pt x="447" y="384"/>
                </a:cubicBezTo>
                <a:cubicBezTo>
                  <a:pt x="383" y="448"/>
                  <a:pt x="383" y="448"/>
                  <a:pt x="383" y="448"/>
                </a:cubicBezTo>
                <a:cubicBezTo>
                  <a:pt x="0" y="448"/>
                  <a:pt x="0" y="448"/>
                  <a:pt x="0" y="448"/>
                </a:cubicBezTo>
                <a:cubicBezTo>
                  <a:pt x="0" y="508"/>
                  <a:pt x="0" y="508"/>
                  <a:pt x="0" y="508"/>
                </a:cubicBezTo>
                <a:cubicBezTo>
                  <a:pt x="3" y="515"/>
                  <a:pt x="3" y="515"/>
                  <a:pt x="3" y="515"/>
                </a:cubicBezTo>
                <a:cubicBezTo>
                  <a:pt x="50" y="649"/>
                  <a:pt x="155" y="752"/>
                  <a:pt x="290" y="797"/>
                </a:cubicBezTo>
                <a:cubicBezTo>
                  <a:pt x="299" y="800"/>
                  <a:pt x="299" y="800"/>
                  <a:pt x="299" y="800"/>
                </a:cubicBezTo>
                <a:cubicBezTo>
                  <a:pt x="1638" y="800"/>
                  <a:pt x="1638" y="800"/>
                  <a:pt x="1638" y="800"/>
                </a:cubicBezTo>
                <a:cubicBezTo>
                  <a:pt x="1638" y="704"/>
                  <a:pt x="1638" y="704"/>
                  <a:pt x="1638" y="704"/>
                </a:cubicBezTo>
                <a:lnTo>
                  <a:pt x="1539" y="704"/>
                </a:lnTo>
                <a:close/>
                <a:moveTo>
                  <a:pt x="778" y="317"/>
                </a:moveTo>
                <a:cubicBezTo>
                  <a:pt x="817" y="278"/>
                  <a:pt x="870" y="256"/>
                  <a:pt x="925" y="256"/>
                </a:cubicBezTo>
                <a:cubicBezTo>
                  <a:pt x="1350" y="256"/>
                  <a:pt x="1350" y="256"/>
                  <a:pt x="1350" y="256"/>
                </a:cubicBezTo>
                <a:cubicBezTo>
                  <a:pt x="1350" y="384"/>
                  <a:pt x="1350" y="384"/>
                  <a:pt x="1350" y="384"/>
                </a:cubicBezTo>
                <a:cubicBezTo>
                  <a:pt x="711" y="384"/>
                  <a:pt x="711" y="384"/>
                  <a:pt x="711" y="384"/>
                </a:cubicBezTo>
                <a:lnTo>
                  <a:pt x="778" y="317"/>
                </a:lnTo>
                <a:close/>
                <a:moveTo>
                  <a:pt x="315" y="704"/>
                </a:moveTo>
                <a:cubicBezTo>
                  <a:pt x="232" y="675"/>
                  <a:pt x="164" y="619"/>
                  <a:pt x="121" y="544"/>
                </a:cubicBezTo>
                <a:cubicBezTo>
                  <a:pt x="1139" y="544"/>
                  <a:pt x="1139" y="544"/>
                  <a:pt x="1139" y="544"/>
                </a:cubicBezTo>
                <a:cubicBezTo>
                  <a:pt x="1237" y="544"/>
                  <a:pt x="1320" y="613"/>
                  <a:pt x="1342" y="704"/>
                </a:cubicBezTo>
                <a:lnTo>
                  <a:pt x="315" y="704"/>
                </a:lnTo>
                <a:close/>
                <a:moveTo>
                  <a:pt x="1443" y="704"/>
                </a:moveTo>
                <a:cubicBezTo>
                  <a:pt x="1439" y="704"/>
                  <a:pt x="1439" y="704"/>
                  <a:pt x="1439" y="704"/>
                </a:cubicBezTo>
                <a:cubicBezTo>
                  <a:pt x="1424" y="606"/>
                  <a:pt x="1361" y="523"/>
                  <a:pt x="1275" y="480"/>
                </a:cubicBezTo>
                <a:cubicBezTo>
                  <a:pt x="1443" y="480"/>
                  <a:pt x="1443" y="480"/>
                  <a:pt x="1443" y="480"/>
                </a:cubicBezTo>
                <a:lnTo>
                  <a:pt x="1443" y="70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Freeform 10"/>
          <p:cNvSpPr>
            <a:spLocks noEditPoints="1"/>
          </p:cNvSpPr>
          <p:nvPr/>
        </p:nvSpPr>
        <p:spPr bwMode="auto">
          <a:xfrm>
            <a:off x="12935055" y="4643015"/>
            <a:ext cx="768059" cy="689961"/>
          </a:xfrm>
          <a:custGeom>
            <a:avLst/>
            <a:gdLst>
              <a:gd name="T0" fmla="*/ 435 w 1638"/>
              <a:gd name="T1" fmla="*/ 1376 h 1472"/>
              <a:gd name="T2" fmla="*/ 1203 w 1638"/>
              <a:gd name="T3" fmla="*/ 1472 h 1472"/>
              <a:gd name="T4" fmla="*/ 1395 w 1638"/>
              <a:gd name="T5" fmla="*/ 1376 h 1472"/>
              <a:gd name="T6" fmla="*/ 1638 w 1638"/>
              <a:gd name="T7" fmla="*/ 1232 h 1472"/>
              <a:gd name="T8" fmla="*/ 1494 w 1638"/>
              <a:gd name="T9" fmla="*/ 0 h 1472"/>
              <a:gd name="T10" fmla="*/ 0 w 1638"/>
              <a:gd name="T11" fmla="*/ 144 h 1472"/>
              <a:gd name="T12" fmla="*/ 144 w 1638"/>
              <a:gd name="T13" fmla="*/ 1376 h 1472"/>
              <a:gd name="T14" fmla="*/ 243 w 1638"/>
              <a:gd name="T15" fmla="*/ 1472 h 1472"/>
              <a:gd name="T16" fmla="*/ 144 w 1638"/>
              <a:gd name="T17" fmla="*/ 1280 h 1472"/>
              <a:gd name="T18" fmla="*/ 96 w 1638"/>
              <a:gd name="T19" fmla="*/ 144 h 1472"/>
              <a:gd name="T20" fmla="*/ 1494 w 1638"/>
              <a:gd name="T21" fmla="*/ 96 h 1472"/>
              <a:gd name="T22" fmla="*/ 1542 w 1638"/>
              <a:gd name="T23" fmla="*/ 1232 h 1472"/>
              <a:gd name="T24" fmla="*/ 144 w 1638"/>
              <a:gd name="T25" fmla="*/ 1280 h 1472"/>
              <a:gd name="T26" fmla="*/ 1446 w 1638"/>
              <a:gd name="T27" fmla="*/ 1184 h 1472"/>
              <a:gd name="T28" fmla="*/ 192 w 1638"/>
              <a:gd name="T29" fmla="*/ 192 h 1472"/>
              <a:gd name="T30" fmla="*/ 403 w 1638"/>
              <a:gd name="T31" fmla="*/ 1088 h 1472"/>
              <a:gd name="T32" fmla="*/ 559 w 1638"/>
              <a:gd name="T33" fmla="*/ 960 h 1472"/>
              <a:gd name="T34" fmla="*/ 403 w 1638"/>
              <a:gd name="T35" fmla="*/ 1088 h 1472"/>
              <a:gd name="T36" fmla="*/ 599 w 1638"/>
              <a:gd name="T37" fmla="*/ 736 h 1472"/>
              <a:gd name="T38" fmla="*/ 755 w 1638"/>
              <a:gd name="T39" fmla="*/ 864 h 1472"/>
              <a:gd name="T40" fmla="*/ 563 w 1638"/>
              <a:gd name="T41" fmla="*/ 864 h 1472"/>
              <a:gd name="T42" fmla="*/ 759 w 1638"/>
              <a:gd name="T43" fmla="*/ 512 h 1472"/>
              <a:gd name="T44" fmla="*/ 915 w 1638"/>
              <a:gd name="T45" fmla="*/ 640 h 1472"/>
              <a:gd name="T46" fmla="*/ 723 w 1638"/>
              <a:gd name="T47" fmla="*/ 1088 h 1472"/>
              <a:gd name="T48" fmla="*/ 879 w 1638"/>
              <a:gd name="T49" fmla="*/ 960 h 1472"/>
              <a:gd name="T50" fmla="*/ 723 w 1638"/>
              <a:gd name="T51" fmla="*/ 1088 h 1472"/>
              <a:gd name="T52" fmla="*/ 919 w 1638"/>
              <a:gd name="T53" fmla="*/ 736 h 1472"/>
              <a:gd name="T54" fmla="*/ 1075 w 1638"/>
              <a:gd name="T55" fmla="*/ 864 h 1472"/>
              <a:gd name="T56" fmla="*/ 883 w 1638"/>
              <a:gd name="T57" fmla="*/ 864 h 1472"/>
              <a:gd name="T58" fmla="*/ 1079 w 1638"/>
              <a:gd name="T59" fmla="*/ 960 h 1472"/>
              <a:gd name="T60" fmla="*/ 1235 w 1638"/>
              <a:gd name="T61" fmla="*/ 1088 h 1472"/>
              <a:gd name="T62" fmla="*/ 288 w 1638"/>
              <a:gd name="T63" fmla="*/ 288 h 1472"/>
              <a:gd name="T64" fmla="*/ 1350 w 1638"/>
              <a:gd name="T65" fmla="*/ 1088 h 1472"/>
              <a:gd name="T66" fmla="*/ 1271 w 1638"/>
              <a:gd name="T67" fmla="*/ 864 h 1472"/>
              <a:gd name="T68" fmla="*/ 1111 w 1638"/>
              <a:gd name="T69" fmla="*/ 640 h 1472"/>
              <a:gd name="T70" fmla="*/ 951 w 1638"/>
              <a:gd name="T71" fmla="*/ 416 h 1472"/>
              <a:gd name="T72" fmla="*/ 623 w 1638"/>
              <a:gd name="T73" fmla="*/ 640 h 1472"/>
              <a:gd name="T74" fmla="*/ 463 w 1638"/>
              <a:gd name="T75" fmla="*/ 864 h 1472"/>
              <a:gd name="T76" fmla="*/ 303 w 1638"/>
              <a:gd name="T77" fmla="*/ 1088 h 1472"/>
              <a:gd name="T78" fmla="*/ 288 w 1638"/>
              <a:gd name="T79" fmla="*/ 288 h 1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38" h="1472">
                <a:moveTo>
                  <a:pt x="435" y="1472"/>
                </a:moveTo>
                <a:cubicBezTo>
                  <a:pt x="435" y="1376"/>
                  <a:pt x="435" y="1376"/>
                  <a:pt x="435" y="1376"/>
                </a:cubicBezTo>
                <a:cubicBezTo>
                  <a:pt x="1203" y="1376"/>
                  <a:pt x="1203" y="1376"/>
                  <a:pt x="1203" y="1376"/>
                </a:cubicBezTo>
                <a:cubicBezTo>
                  <a:pt x="1203" y="1472"/>
                  <a:pt x="1203" y="1472"/>
                  <a:pt x="1203" y="1472"/>
                </a:cubicBezTo>
                <a:cubicBezTo>
                  <a:pt x="1395" y="1472"/>
                  <a:pt x="1395" y="1472"/>
                  <a:pt x="1395" y="1472"/>
                </a:cubicBezTo>
                <a:cubicBezTo>
                  <a:pt x="1395" y="1376"/>
                  <a:pt x="1395" y="1376"/>
                  <a:pt x="1395" y="1376"/>
                </a:cubicBezTo>
                <a:cubicBezTo>
                  <a:pt x="1494" y="1376"/>
                  <a:pt x="1494" y="1376"/>
                  <a:pt x="1494" y="1376"/>
                </a:cubicBezTo>
                <a:cubicBezTo>
                  <a:pt x="1574" y="1376"/>
                  <a:pt x="1638" y="1311"/>
                  <a:pt x="1638" y="1232"/>
                </a:cubicBezTo>
                <a:cubicBezTo>
                  <a:pt x="1638" y="144"/>
                  <a:pt x="1638" y="144"/>
                  <a:pt x="1638" y="144"/>
                </a:cubicBezTo>
                <a:cubicBezTo>
                  <a:pt x="1638" y="64"/>
                  <a:pt x="1574" y="0"/>
                  <a:pt x="1494" y="0"/>
                </a:cubicBezTo>
                <a:cubicBezTo>
                  <a:pt x="144" y="0"/>
                  <a:pt x="144" y="0"/>
                  <a:pt x="144" y="0"/>
                </a:cubicBezTo>
                <a:cubicBezTo>
                  <a:pt x="64" y="0"/>
                  <a:pt x="0" y="64"/>
                  <a:pt x="0" y="144"/>
                </a:cubicBezTo>
                <a:cubicBezTo>
                  <a:pt x="0" y="1232"/>
                  <a:pt x="0" y="1232"/>
                  <a:pt x="0" y="1232"/>
                </a:cubicBezTo>
                <a:cubicBezTo>
                  <a:pt x="0" y="1311"/>
                  <a:pt x="64" y="1376"/>
                  <a:pt x="144" y="1376"/>
                </a:cubicBezTo>
                <a:cubicBezTo>
                  <a:pt x="243" y="1376"/>
                  <a:pt x="243" y="1376"/>
                  <a:pt x="243" y="1376"/>
                </a:cubicBezTo>
                <a:cubicBezTo>
                  <a:pt x="243" y="1472"/>
                  <a:pt x="243" y="1472"/>
                  <a:pt x="243" y="1472"/>
                </a:cubicBezTo>
                <a:lnTo>
                  <a:pt x="435" y="1472"/>
                </a:lnTo>
                <a:close/>
                <a:moveTo>
                  <a:pt x="144" y="1280"/>
                </a:moveTo>
                <a:cubicBezTo>
                  <a:pt x="117" y="1280"/>
                  <a:pt x="96" y="1258"/>
                  <a:pt x="96" y="1232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17"/>
                  <a:pt x="117" y="96"/>
                  <a:pt x="144" y="96"/>
                </a:cubicBezTo>
                <a:cubicBezTo>
                  <a:pt x="1494" y="96"/>
                  <a:pt x="1494" y="96"/>
                  <a:pt x="1494" y="96"/>
                </a:cubicBezTo>
                <a:cubicBezTo>
                  <a:pt x="1521" y="96"/>
                  <a:pt x="1542" y="117"/>
                  <a:pt x="1542" y="144"/>
                </a:cubicBezTo>
                <a:cubicBezTo>
                  <a:pt x="1542" y="1232"/>
                  <a:pt x="1542" y="1232"/>
                  <a:pt x="1542" y="1232"/>
                </a:cubicBezTo>
                <a:cubicBezTo>
                  <a:pt x="1542" y="1258"/>
                  <a:pt x="1521" y="1280"/>
                  <a:pt x="1494" y="1280"/>
                </a:cubicBezTo>
                <a:lnTo>
                  <a:pt x="144" y="1280"/>
                </a:lnTo>
                <a:close/>
                <a:moveTo>
                  <a:pt x="192" y="1184"/>
                </a:moveTo>
                <a:cubicBezTo>
                  <a:pt x="1446" y="1184"/>
                  <a:pt x="1446" y="1184"/>
                  <a:pt x="1446" y="1184"/>
                </a:cubicBezTo>
                <a:cubicBezTo>
                  <a:pt x="1446" y="192"/>
                  <a:pt x="1446" y="192"/>
                  <a:pt x="1446" y="192"/>
                </a:cubicBezTo>
                <a:cubicBezTo>
                  <a:pt x="192" y="192"/>
                  <a:pt x="192" y="192"/>
                  <a:pt x="192" y="192"/>
                </a:cubicBezTo>
                <a:lnTo>
                  <a:pt x="192" y="1184"/>
                </a:lnTo>
                <a:close/>
                <a:moveTo>
                  <a:pt x="403" y="1088"/>
                </a:moveTo>
                <a:cubicBezTo>
                  <a:pt x="439" y="960"/>
                  <a:pt x="439" y="960"/>
                  <a:pt x="439" y="960"/>
                </a:cubicBezTo>
                <a:cubicBezTo>
                  <a:pt x="559" y="960"/>
                  <a:pt x="559" y="960"/>
                  <a:pt x="559" y="960"/>
                </a:cubicBezTo>
                <a:cubicBezTo>
                  <a:pt x="595" y="1088"/>
                  <a:pt x="595" y="1088"/>
                  <a:pt x="595" y="1088"/>
                </a:cubicBezTo>
                <a:lnTo>
                  <a:pt x="403" y="1088"/>
                </a:lnTo>
                <a:close/>
                <a:moveTo>
                  <a:pt x="563" y="864"/>
                </a:moveTo>
                <a:cubicBezTo>
                  <a:pt x="599" y="736"/>
                  <a:pt x="599" y="736"/>
                  <a:pt x="599" y="736"/>
                </a:cubicBezTo>
                <a:cubicBezTo>
                  <a:pt x="719" y="736"/>
                  <a:pt x="719" y="736"/>
                  <a:pt x="719" y="736"/>
                </a:cubicBezTo>
                <a:cubicBezTo>
                  <a:pt x="755" y="864"/>
                  <a:pt x="755" y="864"/>
                  <a:pt x="755" y="864"/>
                </a:cubicBezTo>
                <a:cubicBezTo>
                  <a:pt x="631" y="864"/>
                  <a:pt x="631" y="864"/>
                  <a:pt x="631" y="864"/>
                </a:cubicBezTo>
                <a:lnTo>
                  <a:pt x="563" y="864"/>
                </a:lnTo>
                <a:close/>
                <a:moveTo>
                  <a:pt x="723" y="640"/>
                </a:moveTo>
                <a:cubicBezTo>
                  <a:pt x="759" y="512"/>
                  <a:pt x="759" y="512"/>
                  <a:pt x="759" y="512"/>
                </a:cubicBezTo>
                <a:cubicBezTo>
                  <a:pt x="879" y="512"/>
                  <a:pt x="879" y="512"/>
                  <a:pt x="879" y="512"/>
                </a:cubicBezTo>
                <a:cubicBezTo>
                  <a:pt x="915" y="640"/>
                  <a:pt x="915" y="640"/>
                  <a:pt x="915" y="640"/>
                </a:cubicBezTo>
                <a:lnTo>
                  <a:pt x="723" y="640"/>
                </a:lnTo>
                <a:close/>
                <a:moveTo>
                  <a:pt x="723" y="1088"/>
                </a:moveTo>
                <a:cubicBezTo>
                  <a:pt x="759" y="960"/>
                  <a:pt x="759" y="960"/>
                  <a:pt x="759" y="960"/>
                </a:cubicBezTo>
                <a:cubicBezTo>
                  <a:pt x="879" y="960"/>
                  <a:pt x="879" y="960"/>
                  <a:pt x="879" y="960"/>
                </a:cubicBezTo>
                <a:cubicBezTo>
                  <a:pt x="915" y="1088"/>
                  <a:pt x="915" y="1088"/>
                  <a:pt x="915" y="1088"/>
                </a:cubicBezTo>
                <a:lnTo>
                  <a:pt x="723" y="1088"/>
                </a:lnTo>
                <a:close/>
                <a:moveTo>
                  <a:pt x="883" y="864"/>
                </a:moveTo>
                <a:cubicBezTo>
                  <a:pt x="919" y="736"/>
                  <a:pt x="919" y="736"/>
                  <a:pt x="919" y="736"/>
                </a:cubicBezTo>
                <a:cubicBezTo>
                  <a:pt x="1039" y="736"/>
                  <a:pt x="1039" y="736"/>
                  <a:pt x="1039" y="736"/>
                </a:cubicBezTo>
                <a:cubicBezTo>
                  <a:pt x="1075" y="864"/>
                  <a:pt x="1075" y="864"/>
                  <a:pt x="1075" y="864"/>
                </a:cubicBezTo>
                <a:cubicBezTo>
                  <a:pt x="951" y="864"/>
                  <a:pt x="951" y="864"/>
                  <a:pt x="951" y="864"/>
                </a:cubicBezTo>
                <a:lnTo>
                  <a:pt x="883" y="864"/>
                </a:lnTo>
                <a:close/>
                <a:moveTo>
                  <a:pt x="1043" y="1088"/>
                </a:moveTo>
                <a:cubicBezTo>
                  <a:pt x="1079" y="960"/>
                  <a:pt x="1079" y="960"/>
                  <a:pt x="1079" y="960"/>
                </a:cubicBezTo>
                <a:cubicBezTo>
                  <a:pt x="1199" y="960"/>
                  <a:pt x="1199" y="960"/>
                  <a:pt x="1199" y="960"/>
                </a:cubicBezTo>
                <a:cubicBezTo>
                  <a:pt x="1235" y="1088"/>
                  <a:pt x="1235" y="1088"/>
                  <a:pt x="1235" y="1088"/>
                </a:cubicBezTo>
                <a:lnTo>
                  <a:pt x="1043" y="1088"/>
                </a:lnTo>
                <a:close/>
                <a:moveTo>
                  <a:pt x="288" y="288"/>
                </a:moveTo>
                <a:cubicBezTo>
                  <a:pt x="1350" y="288"/>
                  <a:pt x="1350" y="288"/>
                  <a:pt x="1350" y="288"/>
                </a:cubicBezTo>
                <a:cubicBezTo>
                  <a:pt x="1350" y="1088"/>
                  <a:pt x="1350" y="1088"/>
                  <a:pt x="1350" y="1088"/>
                </a:cubicBezTo>
                <a:cubicBezTo>
                  <a:pt x="1335" y="1088"/>
                  <a:pt x="1335" y="1088"/>
                  <a:pt x="1335" y="1088"/>
                </a:cubicBezTo>
                <a:cubicBezTo>
                  <a:pt x="1271" y="864"/>
                  <a:pt x="1271" y="864"/>
                  <a:pt x="1271" y="864"/>
                </a:cubicBezTo>
                <a:cubicBezTo>
                  <a:pt x="1175" y="864"/>
                  <a:pt x="1175" y="864"/>
                  <a:pt x="1175" y="864"/>
                </a:cubicBezTo>
                <a:cubicBezTo>
                  <a:pt x="1111" y="640"/>
                  <a:pt x="1111" y="640"/>
                  <a:pt x="1111" y="640"/>
                </a:cubicBezTo>
                <a:cubicBezTo>
                  <a:pt x="1015" y="640"/>
                  <a:pt x="1015" y="640"/>
                  <a:pt x="1015" y="640"/>
                </a:cubicBezTo>
                <a:cubicBezTo>
                  <a:pt x="951" y="416"/>
                  <a:pt x="951" y="416"/>
                  <a:pt x="951" y="416"/>
                </a:cubicBezTo>
                <a:cubicBezTo>
                  <a:pt x="687" y="416"/>
                  <a:pt x="687" y="416"/>
                  <a:pt x="687" y="416"/>
                </a:cubicBezTo>
                <a:cubicBezTo>
                  <a:pt x="623" y="640"/>
                  <a:pt x="623" y="640"/>
                  <a:pt x="623" y="640"/>
                </a:cubicBezTo>
                <a:cubicBezTo>
                  <a:pt x="527" y="640"/>
                  <a:pt x="527" y="640"/>
                  <a:pt x="527" y="640"/>
                </a:cubicBezTo>
                <a:cubicBezTo>
                  <a:pt x="463" y="864"/>
                  <a:pt x="463" y="864"/>
                  <a:pt x="463" y="864"/>
                </a:cubicBezTo>
                <a:cubicBezTo>
                  <a:pt x="367" y="864"/>
                  <a:pt x="367" y="864"/>
                  <a:pt x="367" y="864"/>
                </a:cubicBezTo>
                <a:cubicBezTo>
                  <a:pt x="303" y="1088"/>
                  <a:pt x="303" y="1088"/>
                  <a:pt x="303" y="1088"/>
                </a:cubicBezTo>
                <a:cubicBezTo>
                  <a:pt x="288" y="1088"/>
                  <a:pt x="288" y="1088"/>
                  <a:pt x="288" y="1088"/>
                </a:cubicBezTo>
                <a:lnTo>
                  <a:pt x="288" y="2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1"/>
          <p:cNvSpPr>
            <a:spLocks noEditPoints="1"/>
          </p:cNvSpPr>
          <p:nvPr/>
        </p:nvSpPr>
        <p:spPr bwMode="auto">
          <a:xfrm>
            <a:off x="15189912" y="4695415"/>
            <a:ext cx="768060" cy="585161"/>
          </a:xfrm>
          <a:custGeom>
            <a:avLst/>
            <a:gdLst>
              <a:gd name="T0" fmla="*/ 1638 w 1638"/>
              <a:gd name="T1" fmla="*/ 240 h 1248"/>
              <a:gd name="T2" fmla="*/ 1398 w 1638"/>
              <a:gd name="T3" fmla="*/ 0 h 1248"/>
              <a:gd name="T4" fmla="*/ 240 w 1638"/>
              <a:gd name="T5" fmla="*/ 0 h 1248"/>
              <a:gd name="T6" fmla="*/ 0 w 1638"/>
              <a:gd name="T7" fmla="*/ 240 h 1248"/>
              <a:gd name="T8" fmla="*/ 0 w 1638"/>
              <a:gd name="T9" fmla="*/ 1248 h 1248"/>
              <a:gd name="T10" fmla="*/ 1638 w 1638"/>
              <a:gd name="T11" fmla="*/ 1248 h 1248"/>
              <a:gd name="T12" fmla="*/ 1638 w 1638"/>
              <a:gd name="T13" fmla="*/ 240 h 1248"/>
              <a:gd name="T14" fmla="*/ 192 w 1638"/>
              <a:gd name="T15" fmla="*/ 1152 h 1248"/>
              <a:gd name="T16" fmla="*/ 96 w 1638"/>
              <a:gd name="T17" fmla="*/ 1152 h 1248"/>
              <a:gd name="T18" fmla="*/ 96 w 1638"/>
              <a:gd name="T19" fmla="*/ 544 h 1248"/>
              <a:gd name="T20" fmla="*/ 192 w 1638"/>
              <a:gd name="T21" fmla="*/ 544 h 1248"/>
              <a:gd name="T22" fmla="*/ 192 w 1638"/>
              <a:gd name="T23" fmla="*/ 1152 h 1248"/>
              <a:gd name="T24" fmla="*/ 192 w 1638"/>
              <a:gd name="T25" fmla="*/ 448 h 1248"/>
              <a:gd name="T26" fmla="*/ 96 w 1638"/>
              <a:gd name="T27" fmla="*/ 448 h 1248"/>
              <a:gd name="T28" fmla="*/ 96 w 1638"/>
              <a:gd name="T29" fmla="*/ 240 h 1248"/>
              <a:gd name="T30" fmla="*/ 192 w 1638"/>
              <a:gd name="T31" fmla="*/ 104 h 1248"/>
              <a:gd name="T32" fmla="*/ 192 w 1638"/>
              <a:gd name="T33" fmla="*/ 448 h 1248"/>
              <a:gd name="T34" fmla="*/ 1350 w 1638"/>
              <a:gd name="T35" fmla="*/ 1152 h 1248"/>
              <a:gd name="T36" fmla="*/ 288 w 1638"/>
              <a:gd name="T37" fmla="*/ 1152 h 1248"/>
              <a:gd name="T38" fmla="*/ 288 w 1638"/>
              <a:gd name="T39" fmla="*/ 544 h 1248"/>
              <a:gd name="T40" fmla="*/ 584 w 1638"/>
              <a:gd name="T41" fmla="*/ 544 h 1248"/>
              <a:gd name="T42" fmla="*/ 819 w 1638"/>
              <a:gd name="T43" fmla="*/ 736 h 1248"/>
              <a:gd name="T44" fmla="*/ 1054 w 1638"/>
              <a:gd name="T45" fmla="*/ 544 h 1248"/>
              <a:gd name="T46" fmla="*/ 1350 w 1638"/>
              <a:gd name="T47" fmla="*/ 544 h 1248"/>
              <a:gd name="T48" fmla="*/ 1350 w 1638"/>
              <a:gd name="T49" fmla="*/ 1152 h 1248"/>
              <a:gd name="T50" fmla="*/ 675 w 1638"/>
              <a:gd name="T51" fmla="*/ 496 h 1248"/>
              <a:gd name="T52" fmla="*/ 819 w 1638"/>
              <a:gd name="T53" fmla="*/ 352 h 1248"/>
              <a:gd name="T54" fmla="*/ 963 w 1638"/>
              <a:gd name="T55" fmla="*/ 496 h 1248"/>
              <a:gd name="T56" fmla="*/ 819 w 1638"/>
              <a:gd name="T57" fmla="*/ 640 h 1248"/>
              <a:gd name="T58" fmla="*/ 675 w 1638"/>
              <a:gd name="T59" fmla="*/ 496 h 1248"/>
              <a:gd name="T60" fmla="*/ 1350 w 1638"/>
              <a:gd name="T61" fmla="*/ 448 h 1248"/>
              <a:gd name="T62" fmla="*/ 1054 w 1638"/>
              <a:gd name="T63" fmla="*/ 448 h 1248"/>
              <a:gd name="T64" fmla="*/ 819 w 1638"/>
              <a:gd name="T65" fmla="*/ 256 h 1248"/>
              <a:gd name="T66" fmla="*/ 584 w 1638"/>
              <a:gd name="T67" fmla="*/ 448 h 1248"/>
              <a:gd name="T68" fmla="*/ 288 w 1638"/>
              <a:gd name="T69" fmla="*/ 448 h 1248"/>
              <a:gd name="T70" fmla="*/ 288 w 1638"/>
              <a:gd name="T71" fmla="*/ 96 h 1248"/>
              <a:gd name="T72" fmla="*/ 1350 w 1638"/>
              <a:gd name="T73" fmla="*/ 96 h 1248"/>
              <a:gd name="T74" fmla="*/ 1350 w 1638"/>
              <a:gd name="T75" fmla="*/ 448 h 1248"/>
              <a:gd name="T76" fmla="*/ 1542 w 1638"/>
              <a:gd name="T77" fmla="*/ 1152 h 1248"/>
              <a:gd name="T78" fmla="*/ 1446 w 1638"/>
              <a:gd name="T79" fmla="*/ 1152 h 1248"/>
              <a:gd name="T80" fmla="*/ 1446 w 1638"/>
              <a:gd name="T81" fmla="*/ 544 h 1248"/>
              <a:gd name="T82" fmla="*/ 1542 w 1638"/>
              <a:gd name="T83" fmla="*/ 544 h 1248"/>
              <a:gd name="T84" fmla="*/ 1542 w 1638"/>
              <a:gd name="T85" fmla="*/ 1152 h 1248"/>
              <a:gd name="T86" fmla="*/ 1542 w 1638"/>
              <a:gd name="T87" fmla="*/ 448 h 1248"/>
              <a:gd name="T88" fmla="*/ 1446 w 1638"/>
              <a:gd name="T89" fmla="*/ 448 h 1248"/>
              <a:gd name="T90" fmla="*/ 1446 w 1638"/>
              <a:gd name="T91" fmla="*/ 104 h 1248"/>
              <a:gd name="T92" fmla="*/ 1542 w 1638"/>
              <a:gd name="T93" fmla="*/ 240 h 1248"/>
              <a:gd name="T94" fmla="*/ 1542 w 1638"/>
              <a:gd name="T95" fmla="*/ 448 h 1248"/>
              <a:gd name="T96" fmla="*/ 771 w 1638"/>
              <a:gd name="T97" fmla="*/ 573 h 1248"/>
              <a:gd name="T98" fmla="*/ 771 w 1638"/>
              <a:gd name="T99" fmla="*/ 501 h 1248"/>
              <a:gd name="T100" fmla="*/ 763 w 1638"/>
              <a:gd name="T101" fmla="*/ 472 h 1248"/>
              <a:gd name="T102" fmla="*/ 819 w 1638"/>
              <a:gd name="T103" fmla="*/ 416 h 1248"/>
              <a:gd name="T104" fmla="*/ 875 w 1638"/>
              <a:gd name="T105" fmla="*/ 472 h 1248"/>
              <a:gd name="T106" fmla="*/ 867 w 1638"/>
              <a:gd name="T107" fmla="*/ 501 h 1248"/>
              <a:gd name="T108" fmla="*/ 867 w 1638"/>
              <a:gd name="T109" fmla="*/ 573 h 1248"/>
              <a:gd name="T110" fmla="*/ 771 w 1638"/>
              <a:gd name="T111" fmla="*/ 573 h 1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38" h="1248">
                <a:moveTo>
                  <a:pt x="1638" y="240"/>
                </a:moveTo>
                <a:cubicBezTo>
                  <a:pt x="1638" y="108"/>
                  <a:pt x="1531" y="0"/>
                  <a:pt x="1398" y="0"/>
                </a:cubicBezTo>
                <a:cubicBezTo>
                  <a:pt x="240" y="0"/>
                  <a:pt x="240" y="0"/>
                  <a:pt x="240" y="0"/>
                </a:cubicBezTo>
                <a:cubicBezTo>
                  <a:pt x="107" y="0"/>
                  <a:pt x="0" y="108"/>
                  <a:pt x="0" y="240"/>
                </a:cubicBezTo>
                <a:cubicBezTo>
                  <a:pt x="0" y="1248"/>
                  <a:pt x="0" y="1248"/>
                  <a:pt x="0" y="1248"/>
                </a:cubicBezTo>
                <a:cubicBezTo>
                  <a:pt x="1638" y="1248"/>
                  <a:pt x="1638" y="1248"/>
                  <a:pt x="1638" y="1248"/>
                </a:cubicBezTo>
                <a:lnTo>
                  <a:pt x="1638" y="240"/>
                </a:lnTo>
                <a:close/>
                <a:moveTo>
                  <a:pt x="192" y="1152"/>
                </a:moveTo>
                <a:cubicBezTo>
                  <a:pt x="96" y="1152"/>
                  <a:pt x="96" y="1152"/>
                  <a:pt x="96" y="1152"/>
                </a:cubicBezTo>
                <a:cubicBezTo>
                  <a:pt x="96" y="544"/>
                  <a:pt x="96" y="544"/>
                  <a:pt x="96" y="544"/>
                </a:cubicBezTo>
                <a:cubicBezTo>
                  <a:pt x="192" y="544"/>
                  <a:pt x="192" y="544"/>
                  <a:pt x="192" y="544"/>
                </a:cubicBezTo>
                <a:lnTo>
                  <a:pt x="192" y="1152"/>
                </a:lnTo>
                <a:close/>
                <a:moveTo>
                  <a:pt x="192" y="448"/>
                </a:moveTo>
                <a:cubicBezTo>
                  <a:pt x="96" y="448"/>
                  <a:pt x="96" y="448"/>
                  <a:pt x="96" y="448"/>
                </a:cubicBezTo>
                <a:cubicBezTo>
                  <a:pt x="96" y="240"/>
                  <a:pt x="96" y="240"/>
                  <a:pt x="96" y="240"/>
                </a:cubicBezTo>
                <a:cubicBezTo>
                  <a:pt x="96" y="177"/>
                  <a:pt x="136" y="124"/>
                  <a:pt x="192" y="104"/>
                </a:cubicBezTo>
                <a:lnTo>
                  <a:pt x="192" y="448"/>
                </a:lnTo>
                <a:close/>
                <a:moveTo>
                  <a:pt x="1350" y="1152"/>
                </a:moveTo>
                <a:cubicBezTo>
                  <a:pt x="288" y="1152"/>
                  <a:pt x="288" y="1152"/>
                  <a:pt x="288" y="1152"/>
                </a:cubicBezTo>
                <a:cubicBezTo>
                  <a:pt x="288" y="544"/>
                  <a:pt x="288" y="544"/>
                  <a:pt x="288" y="544"/>
                </a:cubicBezTo>
                <a:cubicBezTo>
                  <a:pt x="584" y="544"/>
                  <a:pt x="584" y="544"/>
                  <a:pt x="584" y="544"/>
                </a:cubicBezTo>
                <a:cubicBezTo>
                  <a:pt x="606" y="653"/>
                  <a:pt x="703" y="736"/>
                  <a:pt x="819" y="736"/>
                </a:cubicBezTo>
                <a:cubicBezTo>
                  <a:pt x="935" y="736"/>
                  <a:pt x="1032" y="653"/>
                  <a:pt x="1054" y="544"/>
                </a:cubicBezTo>
                <a:cubicBezTo>
                  <a:pt x="1350" y="544"/>
                  <a:pt x="1350" y="544"/>
                  <a:pt x="1350" y="544"/>
                </a:cubicBezTo>
                <a:lnTo>
                  <a:pt x="1350" y="1152"/>
                </a:lnTo>
                <a:close/>
                <a:moveTo>
                  <a:pt x="675" y="496"/>
                </a:moveTo>
                <a:cubicBezTo>
                  <a:pt x="675" y="416"/>
                  <a:pt x="740" y="352"/>
                  <a:pt x="819" y="352"/>
                </a:cubicBezTo>
                <a:cubicBezTo>
                  <a:pt x="898" y="352"/>
                  <a:pt x="963" y="416"/>
                  <a:pt x="963" y="496"/>
                </a:cubicBezTo>
                <a:cubicBezTo>
                  <a:pt x="963" y="575"/>
                  <a:pt x="898" y="640"/>
                  <a:pt x="819" y="640"/>
                </a:cubicBezTo>
                <a:cubicBezTo>
                  <a:pt x="740" y="640"/>
                  <a:pt x="675" y="575"/>
                  <a:pt x="675" y="496"/>
                </a:cubicBezTo>
                <a:close/>
                <a:moveTo>
                  <a:pt x="1350" y="448"/>
                </a:moveTo>
                <a:cubicBezTo>
                  <a:pt x="1054" y="448"/>
                  <a:pt x="1054" y="448"/>
                  <a:pt x="1054" y="448"/>
                </a:cubicBezTo>
                <a:cubicBezTo>
                  <a:pt x="1032" y="338"/>
                  <a:pt x="935" y="256"/>
                  <a:pt x="819" y="256"/>
                </a:cubicBezTo>
                <a:cubicBezTo>
                  <a:pt x="703" y="256"/>
                  <a:pt x="606" y="338"/>
                  <a:pt x="584" y="448"/>
                </a:cubicBezTo>
                <a:cubicBezTo>
                  <a:pt x="288" y="448"/>
                  <a:pt x="288" y="448"/>
                  <a:pt x="288" y="448"/>
                </a:cubicBezTo>
                <a:cubicBezTo>
                  <a:pt x="288" y="96"/>
                  <a:pt x="288" y="96"/>
                  <a:pt x="288" y="96"/>
                </a:cubicBezTo>
                <a:cubicBezTo>
                  <a:pt x="1350" y="96"/>
                  <a:pt x="1350" y="96"/>
                  <a:pt x="1350" y="96"/>
                </a:cubicBezTo>
                <a:lnTo>
                  <a:pt x="1350" y="448"/>
                </a:lnTo>
                <a:close/>
                <a:moveTo>
                  <a:pt x="1542" y="1152"/>
                </a:moveTo>
                <a:cubicBezTo>
                  <a:pt x="1446" y="1152"/>
                  <a:pt x="1446" y="1152"/>
                  <a:pt x="1446" y="1152"/>
                </a:cubicBezTo>
                <a:cubicBezTo>
                  <a:pt x="1446" y="544"/>
                  <a:pt x="1446" y="544"/>
                  <a:pt x="1446" y="544"/>
                </a:cubicBezTo>
                <a:cubicBezTo>
                  <a:pt x="1542" y="544"/>
                  <a:pt x="1542" y="544"/>
                  <a:pt x="1542" y="544"/>
                </a:cubicBezTo>
                <a:lnTo>
                  <a:pt x="1542" y="1152"/>
                </a:lnTo>
                <a:close/>
                <a:moveTo>
                  <a:pt x="1542" y="448"/>
                </a:moveTo>
                <a:cubicBezTo>
                  <a:pt x="1446" y="448"/>
                  <a:pt x="1446" y="448"/>
                  <a:pt x="1446" y="448"/>
                </a:cubicBezTo>
                <a:cubicBezTo>
                  <a:pt x="1446" y="104"/>
                  <a:pt x="1446" y="104"/>
                  <a:pt x="1446" y="104"/>
                </a:cubicBezTo>
                <a:cubicBezTo>
                  <a:pt x="1502" y="124"/>
                  <a:pt x="1542" y="177"/>
                  <a:pt x="1542" y="240"/>
                </a:cubicBezTo>
                <a:lnTo>
                  <a:pt x="1542" y="448"/>
                </a:lnTo>
                <a:close/>
                <a:moveTo>
                  <a:pt x="771" y="573"/>
                </a:moveTo>
                <a:cubicBezTo>
                  <a:pt x="771" y="501"/>
                  <a:pt x="771" y="501"/>
                  <a:pt x="771" y="501"/>
                </a:cubicBezTo>
                <a:cubicBezTo>
                  <a:pt x="766" y="492"/>
                  <a:pt x="763" y="482"/>
                  <a:pt x="763" y="472"/>
                </a:cubicBezTo>
                <a:cubicBezTo>
                  <a:pt x="763" y="441"/>
                  <a:pt x="788" y="416"/>
                  <a:pt x="819" y="416"/>
                </a:cubicBezTo>
                <a:cubicBezTo>
                  <a:pt x="850" y="416"/>
                  <a:pt x="875" y="441"/>
                  <a:pt x="875" y="472"/>
                </a:cubicBezTo>
                <a:cubicBezTo>
                  <a:pt x="875" y="482"/>
                  <a:pt x="872" y="492"/>
                  <a:pt x="867" y="501"/>
                </a:cubicBezTo>
                <a:cubicBezTo>
                  <a:pt x="867" y="573"/>
                  <a:pt x="867" y="573"/>
                  <a:pt x="867" y="573"/>
                </a:cubicBezTo>
                <a:lnTo>
                  <a:pt x="771" y="57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Freeform 12"/>
          <p:cNvSpPr>
            <a:spLocks noEditPoints="1"/>
          </p:cNvSpPr>
          <p:nvPr/>
        </p:nvSpPr>
        <p:spPr bwMode="auto">
          <a:xfrm>
            <a:off x="17444484" y="4668138"/>
            <a:ext cx="768634" cy="639714"/>
          </a:xfrm>
          <a:custGeom>
            <a:avLst/>
            <a:gdLst>
              <a:gd name="T0" fmla="*/ 1639 w 1639"/>
              <a:gd name="T1" fmla="*/ 1364 h 1364"/>
              <a:gd name="T2" fmla="*/ 1075 w 1639"/>
              <a:gd name="T3" fmla="*/ 9 h 1364"/>
              <a:gd name="T4" fmla="*/ 0 w 1639"/>
              <a:gd name="T5" fmla="*/ 0 h 1364"/>
              <a:gd name="T6" fmla="*/ 564 w 1639"/>
              <a:gd name="T7" fmla="*/ 1355 h 1364"/>
              <a:gd name="T8" fmla="*/ 1124 w 1639"/>
              <a:gd name="T9" fmla="*/ 351 h 1364"/>
              <a:gd name="T10" fmla="*/ 1254 w 1639"/>
              <a:gd name="T11" fmla="*/ 306 h 1364"/>
              <a:gd name="T12" fmla="*/ 1124 w 1639"/>
              <a:gd name="T13" fmla="*/ 116 h 1364"/>
              <a:gd name="T14" fmla="*/ 1543 w 1639"/>
              <a:gd name="T15" fmla="*/ 1248 h 1364"/>
              <a:gd name="T16" fmla="*/ 1124 w 1639"/>
              <a:gd name="T17" fmla="*/ 351 h 1364"/>
              <a:gd name="T18" fmla="*/ 675 w 1639"/>
              <a:gd name="T19" fmla="*/ 1125 h 1364"/>
              <a:gd name="T20" fmla="*/ 612 w 1639"/>
              <a:gd name="T21" fmla="*/ 1044 h 1364"/>
              <a:gd name="T22" fmla="*/ 1028 w 1639"/>
              <a:gd name="T23" fmla="*/ 116 h 1364"/>
              <a:gd name="T24" fmla="*/ 612 w 1639"/>
              <a:gd name="T25" fmla="*/ 1248 h 1364"/>
              <a:gd name="T26" fmla="*/ 516 w 1639"/>
              <a:gd name="T27" fmla="*/ 1047 h 1364"/>
              <a:gd name="T28" fmla="*/ 452 w 1639"/>
              <a:gd name="T29" fmla="*/ 1128 h 1364"/>
              <a:gd name="T30" fmla="*/ 516 w 1639"/>
              <a:gd name="T31" fmla="*/ 1248 h 1364"/>
              <a:gd name="T32" fmla="*/ 96 w 1639"/>
              <a:gd name="T33" fmla="*/ 116 h 1364"/>
              <a:gd name="T34" fmla="*/ 516 w 1639"/>
              <a:gd name="T35" fmla="*/ 1047 h 1364"/>
              <a:gd name="T36" fmla="*/ 304 w 1639"/>
              <a:gd name="T37" fmla="*/ 285 h 1364"/>
              <a:gd name="T38" fmla="*/ 304 w 1639"/>
              <a:gd name="T39" fmla="*/ 413 h 1364"/>
              <a:gd name="T40" fmla="*/ 1459 w 1639"/>
              <a:gd name="T41" fmla="*/ 917 h 1364"/>
              <a:gd name="T42" fmla="*/ 1459 w 1639"/>
              <a:gd name="T43" fmla="*/ 1030 h 1364"/>
              <a:gd name="T44" fmla="*/ 1335 w 1639"/>
              <a:gd name="T45" fmla="*/ 1042 h 1364"/>
              <a:gd name="T46" fmla="*/ 1210 w 1639"/>
              <a:gd name="T47" fmla="*/ 1030 h 1364"/>
              <a:gd name="T48" fmla="*/ 1210 w 1639"/>
              <a:gd name="T49" fmla="*/ 917 h 1364"/>
              <a:gd name="T50" fmla="*/ 1335 w 1639"/>
              <a:gd name="T51" fmla="*/ 906 h 1364"/>
              <a:gd name="T52" fmla="*/ 1459 w 1639"/>
              <a:gd name="T53" fmla="*/ 917 h 1364"/>
              <a:gd name="T54" fmla="*/ 260 w 1639"/>
              <a:gd name="T55" fmla="*/ 589 h 1364"/>
              <a:gd name="T56" fmla="*/ 356 w 1639"/>
              <a:gd name="T57" fmla="*/ 493 h 1364"/>
              <a:gd name="T58" fmla="*/ 362 w 1639"/>
              <a:gd name="T59" fmla="*/ 898 h 1364"/>
              <a:gd name="T60" fmla="*/ 369 w 1639"/>
              <a:gd name="T61" fmla="*/ 1079 h 1364"/>
              <a:gd name="T62" fmla="*/ 362 w 1639"/>
              <a:gd name="T63" fmla="*/ 898 h 1364"/>
              <a:gd name="T64" fmla="*/ 356 w 1639"/>
              <a:gd name="T65" fmla="*/ 671 h 1364"/>
              <a:gd name="T66" fmla="*/ 260 w 1639"/>
              <a:gd name="T67" fmla="*/ 829 h 1364"/>
              <a:gd name="T68" fmla="*/ 772 w 1639"/>
              <a:gd name="T69" fmla="*/ 570 h 1364"/>
              <a:gd name="T70" fmla="*/ 868 w 1639"/>
              <a:gd name="T71" fmla="*/ 761 h 1364"/>
              <a:gd name="T72" fmla="*/ 772 w 1639"/>
              <a:gd name="T73" fmla="*/ 570 h 1364"/>
              <a:gd name="T74" fmla="*/ 976 w 1639"/>
              <a:gd name="T75" fmla="*/ 372 h 1364"/>
              <a:gd name="T76" fmla="*/ 787 w 1639"/>
              <a:gd name="T77" fmla="*/ 458 h 1364"/>
              <a:gd name="T78" fmla="*/ 771 w 1639"/>
              <a:gd name="T79" fmla="*/ 857 h 1364"/>
              <a:gd name="T80" fmla="*/ 773 w 1639"/>
              <a:gd name="T81" fmla="*/ 1063 h 1364"/>
              <a:gd name="T82" fmla="*/ 771 w 1639"/>
              <a:gd name="T83" fmla="*/ 857 h 1364"/>
              <a:gd name="T84" fmla="*/ 1253 w 1639"/>
              <a:gd name="T85" fmla="*/ 442 h 1364"/>
              <a:gd name="T86" fmla="*/ 1383 w 1639"/>
              <a:gd name="T87" fmla="*/ 555 h 1364"/>
              <a:gd name="T88" fmla="*/ 1287 w 1639"/>
              <a:gd name="T89" fmla="*/ 599 h 1364"/>
              <a:gd name="T90" fmla="*/ 1287 w 1639"/>
              <a:gd name="T91" fmla="*/ 698 h 1364"/>
              <a:gd name="T92" fmla="*/ 1383 w 1639"/>
              <a:gd name="T93" fmla="*/ 794 h 1364"/>
              <a:gd name="T94" fmla="*/ 1287 w 1639"/>
              <a:gd name="T95" fmla="*/ 698 h 1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39" h="1364">
                <a:moveTo>
                  <a:pt x="1076" y="1259"/>
                </a:moveTo>
                <a:cubicBezTo>
                  <a:pt x="1639" y="1364"/>
                  <a:pt x="1639" y="1364"/>
                  <a:pt x="1639" y="1364"/>
                </a:cubicBezTo>
                <a:cubicBezTo>
                  <a:pt x="1639" y="114"/>
                  <a:pt x="1639" y="114"/>
                  <a:pt x="1639" y="114"/>
                </a:cubicBezTo>
                <a:cubicBezTo>
                  <a:pt x="1075" y="9"/>
                  <a:pt x="1075" y="9"/>
                  <a:pt x="1075" y="9"/>
                </a:cubicBezTo>
                <a:cubicBezTo>
                  <a:pt x="563" y="105"/>
                  <a:pt x="563" y="105"/>
                  <a:pt x="563" y="105"/>
                </a:cubicBezTo>
                <a:cubicBezTo>
                  <a:pt x="0" y="0"/>
                  <a:pt x="0" y="0"/>
                  <a:pt x="0" y="0"/>
                </a:cubicBezTo>
                <a:cubicBezTo>
                  <a:pt x="0" y="1250"/>
                  <a:pt x="0" y="1250"/>
                  <a:pt x="0" y="1250"/>
                </a:cubicBezTo>
                <a:cubicBezTo>
                  <a:pt x="564" y="1355"/>
                  <a:pt x="564" y="1355"/>
                  <a:pt x="564" y="1355"/>
                </a:cubicBezTo>
                <a:lnTo>
                  <a:pt x="1076" y="1259"/>
                </a:lnTo>
                <a:close/>
                <a:moveTo>
                  <a:pt x="1124" y="351"/>
                </a:moveTo>
                <a:cubicBezTo>
                  <a:pt x="1150" y="357"/>
                  <a:pt x="1176" y="368"/>
                  <a:pt x="1198" y="384"/>
                </a:cubicBezTo>
                <a:cubicBezTo>
                  <a:pt x="1254" y="306"/>
                  <a:pt x="1254" y="306"/>
                  <a:pt x="1254" y="306"/>
                </a:cubicBezTo>
                <a:cubicBezTo>
                  <a:pt x="1215" y="278"/>
                  <a:pt x="1170" y="260"/>
                  <a:pt x="1124" y="253"/>
                </a:cubicBezTo>
                <a:cubicBezTo>
                  <a:pt x="1124" y="116"/>
                  <a:pt x="1124" y="116"/>
                  <a:pt x="1124" y="116"/>
                </a:cubicBezTo>
                <a:cubicBezTo>
                  <a:pt x="1543" y="194"/>
                  <a:pt x="1543" y="194"/>
                  <a:pt x="1543" y="194"/>
                </a:cubicBezTo>
                <a:cubicBezTo>
                  <a:pt x="1543" y="1248"/>
                  <a:pt x="1543" y="1248"/>
                  <a:pt x="1543" y="1248"/>
                </a:cubicBezTo>
                <a:cubicBezTo>
                  <a:pt x="1124" y="1170"/>
                  <a:pt x="1124" y="1170"/>
                  <a:pt x="1124" y="1170"/>
                </a:cubicBezTo>
                <a:lnTo>
                  <a:pt x="1124" y="351"/>
                </a:lnTo>
                <a:close/>
                <a:moveTo>
                  <a:pt x="612" y="1142"/>
                </a:moveTo>
                <a:cubicBezTo>
                  <a:pt x="633" y="1139"/>
                  <a:pt x="654" y="1133"/>
                  <a:pt x="675" y="1125"/>
                </a:cubicBezTo>
                <a:cubicBezTo>
                  <a:pt x="640" y="1036"/>
                  <a:pt x="640" y="1036"/>
                  <a:pt x="640" y="1036"/>
                </a:cubicBezTo>
                <a:cubicBezTo>
                  <a:pt x="631" y="1039"/>
                  <a:pt x="621" y="1042"/>
                  <a:pt x="612" y="1044"/>
                </a:cubicBezTo>
                <a:cubicBezTo>
                  <a:pt x="612" y="194"/>
                  <a:pt x="612" y="194"/>
                  <a:pt x="612" y="194"/>
                </a:cubicBezTo>
                <a:cubicBezTo>
                  <a:pt x="1028" y="116"/>
                  <a:pt x="1028" y="116"/>
                  <a:pt x="1028" y="116"/>
                </a:cubicBezTo>
                <a:cubicBezTo>
                  <a:pt x="1028" y="1170"/>
                  <a:pt x="1028" y="1170"/>
                  <a:pt x="1028" y="1170"/>
                </a:cubicBezTo>
                <a:cubicBezTo>
                  <a:pt x="612" y="1248"/>
                  <a:pt x="612" y="1248"/>
                  <a:pt x="612" y="1248"/>
                </a:cubicBezTo>
                <a:lnTo>
                  <a:pt x="612" y="1142"/>
                </a:lnTo>
                <a:close/>
                <a:moveTo>
                  <a:pt x="516" y="1047"/>
                </a:moveTo>
                <a:cubicBezTo>
                  <a:pt x="506" y="1045"/>
                  <a:pt x="497" y="1042"/>
                  <a:pt x="487" y="1039"/>
                </a:cubicBezTo>
                <a:cubicBezTo>
                  <a:pt x="452" y="1128"/>
                  <a:pt x="452" y="1128"/>
                  <a:pt x="452" y="1128"/>
                </a:cubicBezTo>
                <a:cubicBezTo>
                  <a:pt x="473" y="1136"/>
                  <a:pt x="494" y="1142"/>
                  <a:pt x="516" y="1145"/>
                </a:cubicBezTo>
                <a:cubicBezTo>
                  <a:pt x="516" y="1248"/>
                  <a:pt x="516" y="1248"/>
                  <a:pt x="516" y="1248"/>
                </a:cubicBezTo>
                <a:cubicBezTo>
                  <a:pt x="96" y="1170"/>
                  <a:pt x="96" y="1170"/>
                  <a:pt x="96" y="1170"/>
                </a:cubicBezTo>
                <a:cubicBezTo>
                  <a:pt x="96" y="116"/>
                  <a:pt x="96" y="116"/>
                  <a:pt x="96" y="116"/>
                </a:cubicBezTo>
                <a:cubicBezTo>
                  <a:pt x="516" y="194"/>
                  <a:pt x="516" y="194"/>
                  <a:pt x="516" y="194"/>
                </a:cubicBezTo>
                <a:lnTo>
                  <a:pt x="516" y="1047"/>
                </a:lnTo>
                <a:close/>
                <a:moveTo>
                  <a:pt x="240" y="349"/>
                </a:moveTo>
                <a:cubicBezTo>
                  <a:pt x="240" y="314"/>
                  <a:pt x="269" y="285"/>
                  <a:pt x="304" y="285"/>
                </a:cubicBezTo>
                <a:cubicBezTo>
                  <a:pt x="340" y="285"/>
                  <a:pt x="368" y="314"/>
                  <a:pt x="368" y="349"/>
                </a:cubicBezTo>
                <a:cubicBezTo>
                  <a:pt x="368" y="384"/>
                  <a:pt x="340" y="413"/>
                  <a:pt x="304" y="413"/>
                </a:cubicBezTo>
                <a:cubicBezTo>
                  <a:pt x="269" y="413"/>
                  <a:pt x="240" y="384"/>
                  <a:pt x="240" y="349"/>
                </a:cubicBezTo>
                <a:close/>
                <a:moveTo>
                  <a:pt x="1459" y="917"/>
                </a:moveTo>
                <a:cubicBezTo>
                  <a:pt x="1403" y="974"/>
                  <a:pt x="1403" y="974"/>
                  <a:pt x="1403" y="974"/>
                </a:cubicBezTo>
                <a:cubicBezTo>
                  <a:pt x="1459" y="1030"/>
                  <a:pt x="1459" y="1030"/>
                  <a:pt x="1459" y="1030"/>
                </a:cubicBezTo>
                <a:cubicBezTo>
                  <a:pt x="1391" y="1098"/>
                  <a:pt x="1391" y="1098"/>
                  <a:pt x="1391" y="1098"/>
                </a:cubicBezTo>
                <a:cubicBezTo>
                  <a:pt x="1335" y="1042"/>
                  <a:pt x="1335" y="1042"/>
                  <a:pt x="1335" y="1042"/>
                </a:cubicBezTo>
                <a:cubicBezTo>
                  <a:pt x="1278" y="1098"/>
                  <a:pt x="1278" y="1098"/>
                  <a:pt x="1278" y="1098"/>
                </a:cubicBezTo>
                <a:cubicBezTo>
                  <a:pt x="1210" y="1030"/>
                  <a:pt x="1210" y="1030"/>
                  <a:pt x="1210" y="1030"/>
                </a:cubicBezTo>
                <a:cubicBezTo>
                  <a:pt x="1267" y="974"/>
                  <a:pt x="1267" y="974"/>
                  <a:pt x="1267" y="974"/>
                </a:cubicBezTo>
                <a:cubicBezTo>
                  <a:pt x="1210" y="917"/>
                  <a:pt x="1210" y="917"/>
                  <a:pt x="1210" y="917"/>
                </a:cubicBezTo>
                <a:cubicBezTo>
                  <a:pt x="1278" y="849"/>
                  <a:pt x="1278" y="849"/>
                  <a:pt x="1278" y="849"/>
                </a:cubicBezTo>
                <a:cubicBezTo>
                  <a:pt x="1335" y="906"/>
                  <a:pt x="1335" y="906"/>
                  <a:pt x="1335" y="906"/>
                </a:cubicBezTo>
                <a:cubicBezTo>
                  <a:pt x="1391" y="849"/>
                  <a:pt x="1391" y="849"/>
                  <a:pt x="1391" y="849"/>
                </a:cubicBezTo>
                <a:lnTo>
                  <a:pt x="1459" y="917"/>
                </a:lnTo>
                <a:close/>
                <a:moveTo>
                  <a:pt x="356" y="589"/>
                </a:moveTo>
                <a:cubicBezTo>
                  <a:pt x="260" y="589"/>
                  <a:pt x="260" y="589"/>
                  <a:pt x="260" y="589"/>
                </a:cubicBezTo>
                <a:cubicBezTo>
                  <a:pt x="260" y="493"/>
                  <a:pt x="260" y="493"/>
                  <a:pt x="260" y="493"/>
                </a:cubicBezTo>
                <a:cubicBezTo>
                  <a:pt x="356" y="493"/>
                  <a:pt x="356" y="493"/>
                  <a:pt x="356" y="493"/>
                </a:cubicBezTo>
                <a:lnTo>
                  <a:pt x="356" y="589"/>
                </a:lnTo>
                <a:close/>
                <a:moveTo>
                  <a:pt x="362" y="898"/>
                </a:moveTo>
                <a:cubicBezTo>
                  <a:pt x="373" y="940"/>
                  <a:pt x="397" y="977"/>
                  <a:pt x="430" y="1005"/>
                </a:cubicBezTo>
                <a:cubicBezTo>
                  <a:pt x="369" y="1079"/>
                  <a:pt x="369" y="1079"/>
                  <a:pt x="369" y="1079"/>
                </a:cubicBezTo>
                <a:cubicBezTo>
                  <a:pt x="320" y="1038"/>
                  <a:pt x="286" y="984"/>
                  <a:pt x="269" y="922"/>
                </a:cubicBezTo>
                <a:lnTo>
                  <a:pt x="362" y="898"/>
                </a:lnTo>
                <a:close/>
                <a:moveTo>
                  <a:pt x="260" y="671"/>
                </a:moveTo>
                <a:cubicBezTo>
                  <a:pt x="356" y="671"/>
                  <a:pt x="356" y="671"/>
                  <a:pt x="356" y="671"/>
                </a:cubicBezTo>
                <a:cubicBezTo>
                  <a:pt x="356" y="829"/>
                  <a:pt x="356" y="829"/>
                  <a:pt x="356" y="829"/>
                </a:cubicBezTo>
                <a:cubicBezTo>
                  <a:pt x="260" y="829"/>
                  <a:pt x="260" y="829"/>
                  <a:pt x="260" y="829"/>
                </a:cubicBezTo>
                <a:lnTo>
                  <a:pt x="260" y="671"/>
                </a:lnTo>
                <a:close/>
                <a:moveTo>
                  <a:pt x="772" y="570"/>
                </a:moveTo>
                <a:cubicBezTo>
                  <a:pt x="868" y="570"/>
                  <a:pt x="868" y="570"/>
                  <a:pt x="868" y="570"/>
                </a:cubicBezTo>
                <a:cubicBezTo>
                  <a:pt x="868" y="761"/>
                  <a:pt x="868" y="761"/>
                  <a:pt x="868" y="761"/>
                </a:cubicBezTo>
                <a:cubicBezTo>
                  <a:pt x="772" y="761"/>
                  <a:pt x="772" y="761"/>
                  <a:pt x="772" y="761"/>
                </a:cubicBezTo>
                <a:lnTo>
                  <a:pt x="772" y="570"/>
                </a:lnTo>
                <a:close/>
                <a:moveTo>
                  <a:pt x="929" y="288"/>
                </a:moveTo>
                <a:cubicBezTo>
                  <a:pt x="976" y="372"/>
                  <a:pt x="976" y="372"/>
                  <a:pt x="976" y="372"/>
                </a:cubicBezTo>
                <a:cubicBezTo>
                  <a:pt x="930" y="398"/>
                  <a:pt x="895" y="439"/>
                  <a:pt x="878" y="489"/>
                </a:cubicBezTo>
                <a:cubicBezTo>
                  <a:pt x="787" y="458"/>
                  <a:pt x="787" y="458"/>
                  <a:pt x="787" y="458"/>
                </a:cubicBezTo>
                <a:cubicBezTo>
                  <a:pt x="812" y="386"/>
                  <a:pt x="862" y="325"/>
                  <a:pt x="929" y="288"/>
                </a:cubicBezTo>
                <a:close/>
                <a:moveTo>
                  <a:pt x="771" y="857"/>
                </a:moveTo>
                <a:cubicBezTo>
                  <a:pt x="867" y="862"/>
                  <a:pt x="867" y="862"/>
                  <a:pt x="867" y="862"/>
                </a:cubicBezTo>
                <a:cubicBezTo>
                  <a:pt x="863" y="939"/>
                  <a:pt x="829" y="1011"/>
                  <a:pt x="773" y="1063"/>
                </a:cubicBezTo>
                <a:cubicBezTo>
                  <a:pt x="708" y="993"/>
                  <a:pt x="708" y="993"/>
                  <a:pt x="708" y="993"/>
                </a:cubicBezTo>
                <a:cubicBezTo>
                  <a:pt x="746" y="958"/>
                  <a:pt x="768" y="909"/>
                  <a:pt x="771" y="857"/>
                </a:cubicBezTo>
                <a:close/>
                <a:moveTo>
                  <a:pt x="1287" y="555"/>
                </a:moveTo>
                <a:cubicBezTo>
                  <a:pt x="1287" y="515"/>
                  <a:pt x="1275" y="476"/>
                  <a:pt x="1253" y="442"/>
                </a:cubicBezTo>
                <a:cubicBezTo>
                  <a:pt x="1334" y="390"/>
                  <a:pt x="1334" y="390"/>
                  <a:pt x="1334" y="390"/>
                </a:cubicBezTo>
                <a:cubicBezTo>
                  <a:pt x="1366" y="439"/>
                  <a:pt x="1383" y="497"/>
                  <a:pt x="1383" y="555"/>
                </a:cubicBezTo>
                <a:cubicBezTo>
                  <a:pt x="1383" y="599"/>
                  <a:pt x="1383" y="599"/>
                  <a:pt x="1383" y="599"/>
                </a:cubicBezTo>
                <a:cubicBezTo>
                  <a:pt x="1287" y="599"/>
                  <a:pt x="1287" y="599"/>
                  <a:pt x="1287" y="599"/>
                </a:cubicBezTo>
                <a:lnTo>
                  <a:pt x="1287" y="555"/>
                </a:lnTo>
                <a:close/>
                <a:moveTo>
                  <a:pt x="1287" y="698"/>
                </a:moveTo>
                <a:cubicBezTo>
                  <a:pt x="1383" y="698"/>
                  <a:pt x="1383" y="698"/>
                  <a:pt x="1383" y="698"/>
                </a:cubicBezTo>
                <a:cubicBezTo>
                  <a:pt x="1383" y="794"/>
                  <a:pt x="1383" y="794"/>
                  <a:pt x="1383" y="794"/>
                </a:cubicBezTo>
                <a:cubicBezTo>
                  <a:pt x="1287" y="794"/>
                  <a:pt x="1287" y="794"/>
                  <a:pt x="1287" y="794"/>
                </a:cubicBezTo>
                <a:lnTo>
                  <a:pt x="1287" y="6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Freeform 13"/>
          <p:cNvSpPr>
            <a:spLocks noEditPoints="1"/>
          </p:cNvSpPr>
          <p:nvPr/>
        </p:nvSpPr>
        <p:spPr bwMode="auto">
          <a:xfrm>
            <a:off x="19719441" y="4604109"/>
            <a:ext cx="716378" cy="767773"/>
          </a:xfrm>
          <a:custGeom>
            <a:avLst/>
            <a:gdLst>
              <a:gd name="T0" fmla="*/ 897 w 1528"/>
              <a:gd name="T1" fmla="*/ 1527 h 1638"/>
              <a:gd name="T2" fmla="*/ 1160 w 1528"/>
              <a:gd name="T3" fmla="*/ 1638 h 1638"/>
              <a:gd name="T4" fmla="*/ 1528 w 1528"/>
              <a:gd name="T5" fmla="*/ 1270 h 1638"/>
              <a:gd name="T6" fmla="*/ 1417 w 1528"/>
              <a:gd name="T7" fmla="*/ 1006 h 1638"/>
              <a:gd name="T8" fmla="*/ 1417 w 1528"/>
              <a:gd name="T9" fmla="*/ 409 h 1638"/>
              <a:gd name="T10" fmla="*/ 708 w 1528"/>
              <a:gd name="T11" fmla="*/ 0 h 1638"/>
              <a:gd name="T12" fmla="*/ 0 w 1528"/>
              <a:gd name="T13" fmla="*/ 409 h 1638"/>
              <a:gd name="T14" fmla="*/ 0 w 1528"/>
              <a:gd name="T15" fmla="*/ 1227 h 1638"/>
              <a:gd name="T16" fmla="*/ 708 w 1528"/>
              <a:gd name="T17" fmla="*/ 1636 h 1638"/>
              <a:gd name="T18" fmla="*/ 897 w 1528"/>
              <a:gd name="T19" fmla="*/ 1527 h 1638"/>
              <a:gd name="T20" fmla="*/ 1432 w 1528"/>
              <a:gd name="T21" fmla="*/ 1270 h 1638"/>
              <a:gd name="T22" fmla="*/ 1160 w 1528"/>
              <a:gd name="T23" fmla="*/ 1542 h 1638"/>
              <a:gd name="T24" fmla="*/ 888 w 1528"/>
              <a:gd name="T25" fmla="*/ 1270 h 1638"/>
              <a:gd name="T26" fmla="*/ 1160 w 1528"/>
              <a:gd name="T27" fmla="*/ 998 h 1638"/>
              <a:gd name="T28" fmla="*/ 1432 w 1528"/>
              <a:gd name="T29" fmla="*/ 1270 h 1638"/>
              <a:gd name="T30" fmla="*/ 1320 w 1528"/>
              <a:gd name="T31" fmla="*/ 938 h 1638"/>
              <a:gd name="T32" fmla="*/ 1160 w 1528"/>
              <a:gd name="T33" fmla="*/ 901 h 1638"/>
              <a:gd name="T34" fmla="*/ 791 w 1528"/>
              <a:gd name="T35" fmla="*/ 1270 h 1638"/>
              <a:gd name="T36" fmla="*/ 838 w 1528"/>
              <a:gd name="T37" fmla="*/ 1450 h 1638"/>
              <a:gd name="T38" fmla="*/ 756 w 1528"/>
              <a:gd name="T39" fmla="*/ 1497 h 1638"/>
              <a:gd name="T40" fmla="*/ 756 w 1528"/>
              <a:gd name="T41" fmla="*/ 846 h 1638"/>
              <a:gd name="T42" fmla="*/ 1320 w 1528"/>
              <a:gd name="T43" fmla="*/ 520 h 1638"/>
              <a:gd name="T44" fmla="*/ 1320 w 1528"/>
              <a:gd name="T45" fmla="*/ 938 h 1638"/>
              <a:gd name="T46" fmla="*/ 708 w 1528"/>
              <a:gd name="T47" fmla="*/ 111 h 1638"/>
              <a:gd name="T48" fmla="*/ 1272 w 1528"/>
              <a:gd name="T49" fmla="*/ 437 h 1638"/>
              <a:gd name="T50" fmla="*/ 1038 w 1528"/>
              <a:gd name="T51" fmla="*/ 572 h 1638"/>
              <a:gd name="T52" fmla="*/ 474 w 1528"/>
              <a:gd name="T53" fmla="*/ 246 h 1638"/>
              <a:gd name="T54" fmla="*/ 708 w 1528"/>
              <a:gd name="T55" fmla="*/ 111 h 1638"/>
              <a:gd name="T56" fmla="*/ 378 w 1528"/>
              <a:gd name="T57" fmla="*/ 302 h 1638"/>
              <a:gd name="T58" fmla="*/ 942 w 1528"/>
              <a:gd name="T59" fmla="*/ 627 h 1638"/>
              <a:gd name="T60" fmla="*/ 708 w 1528"/>
              <a:gd name="T61" fmla="*/ 763 h 1638"/>
              <a:gd name="T62" fmla="*/ 144 w 1528"/>
              <a:gd name="T63" fmla="*/ 437 h 1638"/>
              <a:gd name="T64" fmla="*/ 378 w 1528"/>
              <a:gd name="T65" fmla="*/ 302 h 1638"/>
              <a:gd name="T66" fmla="*/ 660 w 1528"/>
              <a:gd name="T67" fmla="*/ 1497 h 1638"/>
              <a:gd name="T68" fmla="*/ 96 w 1528"/>
              <a:gd name="T69" fmla="*/ 1172 h 1638"/>
              <a:gd name="T70" fmla="*/ 96 w 1528"/>
              <a:gd name="T71" fmla="*/ 520 h 1638"/>
              <a:gd name="T72" fmla="*/ 660 w 1528"/>
              <a:gd name="T73" fmla="*/ 846 h 1638"/>
              <a:gd name="T74" fmla="*/ 660 w 1528"/>
              <a:gd name="T75" fmla="*/ 1497 h 1638"/>
              <a:gd name="T76" fmla="*/ 1116 w 1528"/>
              <a:gd name="T77" fmla="*/ 1288 h 1638"/>
              <a:gd name="T78" fmla="*/ 1274 w 1528"/>
              <a:gd name="T79" fmla="*/ 1130 h 1638"/>
              <a:gd name="T80" fmla="*/ 1342 w 1528"/>
              <a:gd name="T81" fmla="*/ 1198 h 1638"/>
              <a:gd name="T82" fmla="*/ 1117 w 1528"/>
              <a:gd name="T83" fmla="*/ 1424 h 1638"/>
              <a:gd name="T84" fmla="*/ 978 w 1528"/>
              <a:gd name="T85" fmla="*/ 1287 h 1638"/>
              <a:gd name="T86" fmla="*/ 1046 w 1528"/>
              <a:gd name="T87" fmla="*/ 1219 h 1638"/>
              <a:gd name="T88" fmla="*/ 1116 w 1528"/>
              <a:gd name="T89" fmla="*/ 1288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28" h="1638">
                <a:moveTo>
                  <a:pt x="897" y="1527"/>
                </a:moveTo>
                <a:cubicBezTo>
                  <a:pt x="963" y="1596"/>
                  <a:pt x="1057" y="1638"/>
                  <a:pt x="1160" y="1638"/>
                </a:cubicBezTo>
                <a:cubicBezTo>
                  <a:pt x="1363" y="1638"/>
                  <a:pt x="1528" y="1473"/>
                  <a:pt x="1528" y="1270"/>
                </a:cubicBezTo>
                <a:cubicBezTo>
                  <a:pt x="1528" y="1166"/>
                  <a:pt x="1485" y="1073"/>
                  <a:pt x="1417" y="1006"/>
                </a:cubicBezTo>
                <a:cubicBezTo>
                  <a:pt x="1417" y="409"/>
                  <a:pt x="1417" y="409"/>
                  <a:pt x="1417" y="409"/>
                </a:cubicBezTo>
                <a:cubicBezTo>
                  <a:pt x="708" y="0"/>
                  <a:pt x="708" y="0"/>
                  <a:pt x="708" y="0"/>
                </a:cubicBezTo>
                <a:cubicBezTo>
                  <a:pt x="0" y="409"/>
                  <a:pt x="0" y="409"/>
                  <a:pt x="0" y="409"/>
                </a:cubicBezTo>
                <a:cubicBezTo>
                  <a:pt x="0" y="1227"/>
                  <a:pt x="0" y="1227"/>
                  <a:pt x="0" y="1227"/>
                </a:cubicBezTo>
                <a:cubicBezTo>
                  <a:pt x="708" y="1636"/>
                  <a:pt x="708" y="1636"/>
                  <a:pt x="708" y="1636"/>
                </a:cubicBezTo>
                <a:lnTo>
                  <a:pt x="897" y="1527"/>
                </a:lnTo>
                <a:close/>
                <a:moveTo>
                  <a:pt x="1432" y="1270"/>
                </a:moveTo>
                <a:cubicBezTo>
                  <a:pt x="1432" y="1420"/>
                  <a:pt x="1310" y="1542"/>
                  <a:pt x="1160" y="1542"/>
                </a:cubicBezTo>
                <a:cubicBezTo>
                  <a:pt x="1010" y="1542"/>
                  <a:pt x="888" y="1420"/>
                  <a:pt x="888" y="1270"/>
                </a:cubicBezTo>
                <a:cubicBezTo>
                  <a:pt x="888" y="1120"/>
                  <a:pt x="1010" y="998"/>
                  <a:pt x="1160" y="998"/>
                </a:cubicBezTo>
                <a:cubicBezTo>
                  <a:pt x="1310" y="998"/>
                  <a:pt x="1432" y="1120"/>
                  <a:pt x="1432" y="1270"/>
                </a:cubicBezTo>
                <a:close/>
                <a:moveTo>
                  <a:pt x="1320" y="938"/>
                </a:moveTo>
                <a:cubicBezTo>
                  <a:pt x="1272" y="915"/>
                  <a:pt x="1217" y="901"/>
                  <a:pt x="1160" y="901"/>
                </a:cubicBezTo>
                <a:cubicBezTo>
                  <a:pt x="957" y="901"/>
                  <a:pt x="791" y="1067"/>
                  <a:pt x="791" y="1270"/>
                </a:cubicBezTo>
                <a:cubicBezTo>
                  <a:pt x="791" y="1335"/>
                  <a:pt x="809" y="1397"/>
                  <a:pt x="838" y="1450"/>
                </a:cubicBezTo>
                <a:cubicBezTo>
                  <a:pt x="756" y="1497"/>
                  <a:pt x="756" y="1497"/>
                  <a:pt x="756" y="1497"/>
                </a:cubicBezTo>
                <a:cubicBezTo>
                  <a:pt x="756" y="846"/>
                  <a:pt x="756" y="846"/>
                  <a:pt x="756" y="846"/>
                </a:cubicBezTo>
                <a:cubicBezTo>
                  <a:pt x="1320" y="520"/>
                  <a:pt x="1320" y="520"/>
                  <a:pt x="1320" y="520"/>
                </a:cubicBezTo>
                <a:lnTo>
                  <a:pt x="1320" y="938"/>
                </a:lnTo>
                <a:close/>
                <a:moveTo>
                  <a:pt x="708" y="111"/>
                </a:moveTo>
                <a:cubicBezTo>
                  <a:pt x="1272" y="437"/>
                  <a:pt x="1272" y="437"/>
                  <a:pt x="1272" y="437"/>
                </a:cubicBezTo>
                <a:cubicBezTo>
                  <a:pt x="1038" y="572"/>
                  <a:pt x="1038" y="572"/>
                  <a:pt x="1038" y="572"/>
                </a:cubicBezTo>
                <a:cubicBezTo>
                  <a:pt x="474" y="246"/>
                  <a:pt x="474" y="246"/>
                  <a:pt x="474" y="246"/>
                </a:cubicBezTo>
                <a:lnTo>
                  <a:pt x="708" y="111"/>
                </a:lnTo>
                <a:close/>
                <a:moveTo>
                  <a:pt x="378" y="302"/>
                </a:moveTo>
                <a:cubicBezTo>
                  <a:pt x="942" y="627"/>
                  <a:pt x="942" y="627"/>
                  <a:pt x="942" y="627"/>
                </a:cubicBezTo>
                <a:cubicBezTo>
                  <a:pt x="708" y="763"/>
                  <a:pt x="708" y="763"/>
                  <a:pt x="708" y="763"/>
                </a:cubicBezTo>
                <a:cubicBezTo>
                  <a:pt x="144" y="437"/>
                  <a:pt x="144" y="437"/>
                  <a:pt x="144" y="437"/>
                </a:cubicBezTo>
                <a:lnTo>
                  <a:pt x="378" y="302"/>
                </a:lnTo>
                <a:close/>
                <a:moveTo>
                  <a:pt x="660" y="1497"/>
                </a:moveTo>
                <a:cubicBezTo>
                  <a:pt x="96" y="1172"/>
                  <a:pt x="96" y="1172"/>
                  <a:pt x="96" y="1172"/>
                </a:cubicBezTo>
                <a:cubicBezTo>
                  <a:pt x="96" y="520"/>
                  <a:pt x="96" y="520"/>
                  <a:pt x="96" y="520"/>
                </a:cubicBezTo>
                <a:cubicBezTo>
                  <a:pt x="660" y="846"/>
                  <a:pt x="660" y="846"/>
                  <a:pt x="660" y="846"/>
                </a:cubicBezTo>
                <a:lnTo>
                  <a:pt x="660" y="1497"/>
                </a:lnTo>
                <a:close/>
                <a:moveTo>
                  <a:pt x="1116" y="1288"/>
                </a:moveTo>
                <a:cubicBezTo>
                  <a:pt x="1274" y="1130"/>
                  <a:pt x="1274" y="1130"/>
                  <a:pt x="1274" y="1130"/>
                </a:cubicBezTo>
                <a:cubicBezTo>
                  <a:pt x="1342" y="1198"/>
                  <a:pt x="1342" y="1198"/>
                  <a:pt x="1342" y="1198"/>
                </a:cubicBezTo>
                <a:cubicBezTo>
                  <a:pt x="1117" y="1424"/>
                  <a:pt x="1117" y="1424"/>
                  <a:pt x="1117" y="1424"/>
                </a:cubicBezTo>
                <a:cubicBezTo>
                  <a:pt x="978" y="1287"/>
                  <a:pt x="978" y="1287"/>
                  <a:pt x="978" y="1287"/>
                </a:cubicBezTo>
                <a:cubicBezTo>
                  <a:pt x="1046" y="1219"/>
                  <a:pt x="1046" y="1219"/>
                  <a:pt x="1046" y="1219"/>
                </a:cubicBezTo>
                <a:lnTo>
                  <a:pt x="1116" y="12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Freeform 14"/>
          <p:cNvSpPr>
            <a:spLocks noEditPoints="1"/>
          </p:cNvSpPr>
          <p:nvPr/>
        </p:nvSpPr>
        <p:spPr bwMode="auto">
          <a:xfrm>
            <a:off x="21942140" y="4620475"/>
            <a:ext cx="768634" cy="735040"/>
          </a:xfrm>
          <a:custGeom>
            <a:avLst/>
            <a:gdLst>
              <a:gd name="T0" fmla="*/ 1639 w 1639"/>
              <a:gd name="T1" fmla="*/ 0 h 1568"/>
              <a:gd name="T2" fmla="*/ 547 w 1639"/>
              <a:gd name="T3" fmla="*/ 0 h 1568"/>
              <a:gd name="T4" fmla="*/ 547 w 1639"/>
              <a:gd name="T5" fmla="*/ 259 h 1568"/>
              <a:gd name="T6" fmla="*/ 227 w 1639"/>
              <a:gd name="T7" fmla="*/ 259 h 1568"/>
              <a:gd name="T8" fmla="*/ 227 w 1639"/>
              <a:gd name="T9" fmla="*/ 576 h 1568"/>
              <a:gd name="T10" fmla="*/ 0 w 1639"/>
              <a:gd name="T11" fmla="*/ 576 h 1568"/>
              <a:gd name="T12" fmla="*/ 0 w 1639"/>
              <a:gd name="T13" fmla="*/ 1056 h 1568"/>
              <a:gd name="T14" fmla="*/ 268 w 1639"/>
              <a:gd name="T15" fmla="*/ 1056 h 1568"/>
              <a:gd name="T16" fmla="*/ 403 w 1639"/>
              <a:gd name="T17" fmla="*/ 1152 h 1568"/>
              <a:gd name="T18" fmla="*/ 539 w 1639"/>
              <a:gd name="T19" fmla="*/ 1056 h 1568"/>
              <a:gd name="T20" fmla="*/ 932 w 1639"/>
              <a:gd name="T21" fmla="*/ 1056 h 1568"/>
              <a:gd name="T22" fmla="*/ 903 w 1639"/>
              <a:gd name="T23" fmla="*/ 1200 h 1568"/>
              <a:gd name="T24" fmla="*/ 1271 w 1639"/>
              <a:gd name="T25" fmla="*/ 1568 h 1568"/>
              <a:gd name="T26" fmla="*/ 1639 w 1639"/>
              <a:gd name="T27" fmla="*/ 1200 h 1568"/>
              <a:gd name="T28" fmla="*/ 1609 w 1639"/>
              <a:gd name="T29" fmla="*/ 1056 h 1568"/>
              <a:gd name="T30" fmla="*/ 1639 w 1639"/>
              <a:gd name="T31" fmla="*/ 1056 h 1568"/>
              <a:gd name="T32" fmla="*/ 1639 w 1639"/>
              <a:gd name="T33" fmla="*/ 0 h 1568"/>
              <a:gd name="T34" fmla="*/ 403 w 1639"/>
              <a:gd name="T35" fmla="*/ 1056 h 1568"/>
              <a:gd name="T36" fmla="*/ 355 w 1639"/>
              <a:gd name="T37" fmla="*/ 1008 h 1568"/>
              <a:gd name="T38" fmla="*/ 403 w 1639"/>
              <a:gd name="T39" fmla="*/ 960 h 1568"/>
              <a:gd name="T40" fmla="*/ 451 w 1639"/>
              <a:gd name="T41" fmla="*/ 1008 h 1568"/>
              <a:gd name="T42" fmla="*/ 403 w 1639"/>
              <a:gd name="T43" fmla="*/ 1056 h 1568"/>
              <a:gd name="T44" fmla="*/ 547 w 1639"/>
              <a:gd name="T45" fmla="*/ 960 h 1568"/>
              <a:gd name="T46" fmla="*/ 539 w 1639"/>
              <a:gd name="T47" fmla="*/ 960 h 1568"/>
              <a:gd name="T48" fmla="*/ 403 w 1639"/>
              <a:gd name="T49" fmla="*/ 864 h 1568"/>
              <a:gd name="T50" fmla="*/ 268 w 1639"/>
              <a:gd name="T51" fmla="*/ 960 h 1568"/>
              <a:gd name="T52" fmla="*/ 96 w 1639"/>
              <a:gd name="T53" fmla="*/ 960 h 1568"/>
              <a:gd name="T54" fmla="*/ 96 w 1639"/>
              <a:gd name="T55" fmla="*/ 672 h 1568"/>
              <a:gd name="T56" fmla="*/ 547 w 1639"/>
              <a:gd name="T57" fmla="*/ 672 h 1568"/>
              <a:gd name="T58" fmla="*/ 547 w 1639"/>
              <a:gd name="T59" fmla="*/ 960 h 1568"/>
              <a:gd name="T60" fmla="*/ 547 w 1639"/>
              <a:gd name="T61" fmla="*/ 576 h 1568"/>
              <a:gd name="T62" fmla="*/ 323 w 1639"/>
              <a:gd name="T63" fmla="*/ 576 h 1568"/>
              <a:gd name="T64" fmla="*/ 323 w 1639"/>
              <a:gd name="T65" fmla="*/ 355 h 1568"/>
              <a:gd name="T66" fmla="*/ 547 w 1639"/>
              <a:gd name="T67" fmla="*/ 355 h 1568"/>
              <a:gd name="T68" fmla="*/ 547 w 1639"/>
              <a:gd name="T69" fmla="*/ 576 h 1568"/>
              <a:gd name="T70" fmla="*/ 1271 w 1639"/>
              <a:gd name="T71" fmla="*/ 1472 h 1568"/>
              <a:gd name="T72" fmla="*/ 999 w 1639"/>
              <a:gd name="T73" fmla="*/ 1200 h 1568"/>
              <a:gd name="T74" fmla="*/ 1271 w 1639"/>
              <a:gd name="T75" fmla="*/ 928 h 1568"/>
              <a:gd name="T76" fmla="*/ 1543 w 1639"/>
              <a:gd name="T77" fmla="*/ 1200 h 1568"/>
              <a:gd name="T78" fmla="*/ 1271 w 1639"/>
              <a:gd name="T79" fmla="*/ 1472 h 1568"/>
              <a:gd name="T80" fmla="*/ 1543 w 1639"/>
              <a:gd name="T81" fmla="*/ 952 h 1568"/>
              <a:gd name="T82" fmla="*/ 1271 w 1639"/>
              <a:gd name="T83" fmla="*/ 832 h 1568"/>
              <a:gd name="T84" fmla="*/ 992 w 1639"/>
              <a:gd name="T85" fmla="*/ 960 h 1568"/>
              <a:gd name="T86" fmla="*/ 643 w 1639"/>
              <a:gd name="T87" fmla="*/ 960 h 1568"/>
              <a:gd name="T88" fmla="*/ 643 w 1639"/>
              <a:gd name="T89" fmla="*/ 96 h 1568"/>
              <a:gd name="T90" fmla="*/ 1543 w 1639"/>
              <a:gd name="T91" fmla="*/ 96 h 1568"/>
              <a:gd name="T92" fmla="*/ 1543 w 1639"/>
              <a:gd name="T93" fmla="*/ 952 h 1568"/>
              <a:gd name="T94" fmla="*/ 1384 w 1639"/>
              <a:gd name="T95" fmla="*/ 1061 h 1568"/>
              <a:gd name="T96" fmla="*/ 1452 w 1639"/>
              <a:gd name="T97" fmla="*/ 1128 h 1568"/>
              <a:gd name="T98" fmla="*/ 1228 w 1639"/>
              <a:gd name="T99" fmla="*/ 1354 h 1568"/>
              <a:gd name="T100" fmla="*/ 1089 w 1639"/>
              <a:gd name="T101" fmla="*/ 1217 h 1568"/>
              <a:gd name="T102" fmla="*/ 1157 w 1639"/>
              <a:gd name="T103" fmla="*/ 1149 h 1568"/>
              <a:gd name="T104" fmla="*/ 1227 w 1639"/>
              <a:gd name="T105" fmla="*/ 1219 h 1568"/>
              <a:gd name="T106" fmla="*/ 1384 w 1639"/>
              <a:gd name="T107" fmla="*/ 1061 h 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39" h="1568">
                <a:moveTo>
                  <a:pt x="1639" y="0"/>
                </a:moveTo>
                <a:cubicBezTo>
                  <a:pt x="547" y="0"/>
                  <a:pt x="547" y="0"/>
                  <a:pt x="547" y="0"/>
                </a:cubicBezTo>
                <a:cubicBezTo>
                  <a:pt x="547" y="259"/>
                  <a:pt x="547" y="259"/>
                  <a:pt x="547" y="259"/>
                </a:cubicBezTo>
                <a:cubicBezTo>
                  <a:pt x="227" y="259"/>
                  <a:pt x="227" y="259"/>
                  <a:pt x="227" y="259"/>
                </a:cubicBezTo>
                <a:cubicBezTo>
                  <a:pt x="227" y="576"/>
                  <a:pt x="227" y="576"/>
                  <a:pt x="227" y="576"/>
                </a:cubicBezTo>
                <a:cubicBezTo>
                  <a:pt x="0" y="576"/>
                  <a:pt x="0" y="576"/>
                  <a:pt x="0" y="576"/>
                </a:cubicBezTo>
                <a:cubicBezTo>
                  <a:pt x="0" y="1056"/>
                  <a:pt x="0" y="1056"/>
                  <a:pt x="0" y="1056"/>
                </a:cubicBezTo>
                <a:cubicBezTo>
                  <a:pt x="268" y="1056"/>
                  <a:pt x="268" y="1056"/>
                  <a:pt x="268" y="1056"/>
                </a:cubicBezTo>
                <a:cubicBezTo>
                  <a:pt x="288" y="1112"/>
                  <a:pt x="341" y="1152"/>
                  <a:pt x="403" y="1152"/>
                </a:cubicBezTo>
                <a:cubicBezTo>
                  <a:pt x="466" y="1152"/>
                  <a:pt x="519" y="1112"/>
                  <a:pt x="539" y="1056"/>
                </a:cubicBezTo>
                <a:cubicBezTo>
                  <a:pt x="932" y="1056"/>
                  <a:pt x="932" y="1056"/>
                  <a:pt x="932" y="1056"/>
                </a:cubicBezTo>
                <a:cubicBezTo>
                  <a:pt x="913" y="1100"/>
                  <a:pt x="903" y="1149"/>
                  <a:pt x="903" y="1200"/>
                </a:cubicBezTo>
                <a:cubicBezTo>
                  <a:pt x="903" y="1403"/>
                  <a:pt x="1068" y="1568"/>
                  <a:pt x="1271" y="1568"/>
                </a:cubicBezTo>
                <a:cubicBezTo>
                  <a:pt x="1474" y="1568"/>
                  <a:pt x="1639" y="1403"/>
                  <a:pt x="1639" y="1200"/>
                </a:cubicBezTo>
                <a:cubicBezTo>
                  <a:pt x="1639" y="1149"/>
                  <a:pt x="1628" y="1100"/>
                  <a:pt x="1609" y="1056"/>
                </a:cubicBezTo>
                <a:cubicBezTo>
                  <a:pt x="1639" y="1056"/>
                  <a:pt x="1639" y="1056"/>
                  <a:pt x="1639" y="1056"/>
                </a:cubicBezTo>
                <a:lnTo>
                  <a:pt x="1639" y="0"/>
                </a:lnTo>
                <a:close/>
                <a:moveTo>
                  <a:pt x="403" y="1056"/>
                </a:moveTo>
                <a:cubicBezTo>
                  <a:pt x="377" y="1056"/>
                  <a:pt x="355" y="1034"/>
                  <a:pt x="355" y="1008"/>
                </a:cubicBezTo>
                <a:cubicBezTo>
                  <a:pt x="355" y="982"/>
                  <a:pt x="377" y="960"/>
                  <a:pt x="403" y="960"/>
                </a:cubicBezTo>
                <a:cubicBezTo>
                  <a:pt x="430" y="960"/>
                  <a:pt x="451" y="982"/>
                  <a:pt x="451" y="1008"/>
                </a:cubicBezTo>
                <a:cubicBezTo>
                  <a:pt x="451" y="1034"/>
                  <a:pt x="430" y="1056"/>
                  <a:pt x="403" y="1056"/>
                </a:cubicBezTo>
                <a:close/>
                <a:moveTo>
                  <a:pt x="547" y="960"/>
                </a:moveTo>
                <a:cubicBezTo>
                  <a:pt x="539" y="960"/>
                  <a:pt x="539" y="960"/>
                  <a:pt x="539" y="960"/>
                </a:cubicBezTo>
                <a:cubicBezTo>
                  <a:pt x="519" y="904"/>
                  <a:pt x="466" y="864"/>
                  <a:pt x="403" y="864"/>
                </a:cubicBezTo>
                <a:cubicBezTo>
                  <a:pt x="341" y="864"/>
                  <a:pt x="288" y="904"/>
                  <a:pt x="268" y="960"/>
                </a:cubicBezTo>
                <a:cubicBezTo>
                  <a:pt x="96" y="960"/>
                  <a:pt x="96" y="960"/>
                  <a:pt x="96" y="960"/>
                </a:cubicBezTo>
                <a:cubicBezTo>
                  <a:pt x="96" y="672"/>
                  <a:pt x="96" y="672"/>
                  <a:pt x="96" y="672"/>
                </a:cubicBezTo>
                <a:cubicBezTo>
                  <a:pt x="547" y="672"/>
                  <a:pt x="547" y="672"/>
                  <a:pt x="547" y="672"/>
                </a:cubicBezTo>
                <a:lnTo>
                  <a:pt x="547" y="960"/>
                </a:lnTo>
                <a:close/>
                <a:moveTo>
                  <a:pt x="547" y="576"/>
                </a:moveTo>
                <a:cubicBezTo>
                  <a:pt x="323" y="576"/>
                  <a:pt x="323" y="576"/>
                  <a:pt x="323" y="576"/>
                </a:cubicBezTo>
                <a:cubicBezTo>
                  <a:pt x="323" y="355"/>
                  <a:pt x="323" y="355"/>
                  <a:pt x="323" y="355"/>
                </a:cubicBezTo>
                <a:cubicBezTo>
                  <a:pt x="547" y="355"/>
                  <a:pt x="547" y="355"/>
                  <a:pt x="547" y="355"/>
                </a:cubicBezTo>
                <a:lnTo>
                  <a:pt x="547" y="576"/>
                </a:lnTo>
                <a:close/>
                <a:moveTo>
                  <a:pt x="1271" y="1472"/>
                </a:moveTo>
                <a:cubicBezTo>
                  <a:pt x="1121" y="1472"/>
                  <a:pt x="999" y="1350"/>
                  <a:pt x="999" y="1200"/>
                </a:cubicBezTo>
                <a:cubicBezTo>
                  <a:pt x="999" y="1050"/>
                  <a:pt x="1121" y="928"/>
                  <a:pt x="1271" y="928"/>
                </a:cubicBezTo>
                <a:cubicBezTo>
                  <a:pt x="1421" y="928"/>
                  <a:pt x="1543" y="1050"/>
                  <a:pt x="1543" y="1200"/>
                </a:cubicBezTo>
                <a:cubicBezTo>
                  <a:pt x="1543" y="1350"/>
                  <a:pt x="1421" y="1472"/>
                  <a:pt x="1271" y="1472"/>
                </a:cubicBezTo>
                <a:close/>
                <a:moveTo>
                  <a:pt x="1543" y="952"/>
                </a:moveTo>
                <a:cubicBezTo>
                  <a:pt x="1475" y="878"/>
                  <a:pt x="1378" y="832"/>
                  <a:pt x="1271" y="832"/>
                </a:cubicBezTo>
                <a:cubicBezTo>
                  <a:pt x="1159" y="832"/>
                  <a:pt x="1059" y="882"/>
                  <a:pt x="992" y="960"/>
                </a:cubicBezTo>
                <a:cubicBezTo>
                  <a:pt x="643" y="960"/>
                  <a:pt x="643" y="960"/>
                  <a:pt x="643" y="960"/>
                </a:cubicBezTo>
                <a:cubicBezTo>
                  <a:pt x="643" y="96"/>
                  <a:pt x="643" y="96"/>
                  <a:pt x="643" y="96"/>
                </a:cubicBezTo>
                <a:cubicBezTo>
                  <a:pt x="1543" y="96"/>
                  <a:pt x="1543" y="96"/>
                  <a:pt x="1543" y="96"/>
                </a:cubicBezTo>
                <a:lnTo>
                  <a:pt x="1543" y="952"/>
                </a:lnTo>
                <a:close/>
                <a:moveTo>
                  <a:pt x="1384" y="1061"/>
                </a:moveTo>
                <a:cubicBezTo>
                  <a:pt x="1452" y="1128"/>
                  <a:pt x="1452" y="1128"/>
                  <a:pt x="1452" y="1128"/>
                </a:cubicBezTo>
                <a:cubicBezTo>
                  <a:pt x="1228" y="1354"/>
                  <a:pt x="1228" y="1354"/>
                  <a:pt x="1228" y="1354"/>
                </a:cubicBezTo>
                <a:cubicBezTo>
                  <a:pt x="1089" y="1217"/>
                  <a:pt x="1089" y="1217"/>
                  <a:pt x="1089" y="1217"/>
                </a:cubicBezTo>
                <a:cubicBezTo>
                  <a:pt x="1157" y="1149"/>
                  <a:pt x="1157" y="1149"/>
                  <a:pt x="1157" y="1149"/>
                </a:cubicBezTo>
                <a:cubicBezTo>
                  <a:pt x="1227" y="1219"/>
                  <a:pt x="1227" y="1219"/>
                  <a:pt x="1227" y="1219"/>
                </a:cubicBezTo>
                <a:lnTo>
                  <a:pt x="1384" y="106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25"/>
          <p:cNvSpPr>
            <a:spLocks noEditPoints="1"/>
          </p:cNvSpPr>
          <p:nvPr/>
        </p:nvSpPr>
        <p:spPr bwMode="auto">
          <a:xfrm>
            <a:off x="1679279" y="8335074"/>
            <a:ext cx="765762" cy="788445"/>
          </a:xfrm>
          <a:custGeom>
            <a:avLst/>
            <a:gdLst>
              <a:gd name="T0" fmla="*/ 1409 w 1633"/>
              <a:gd name="T1" fmla="*/ 64 h 1682"/>
              <a:gd name="T2" fmla="*/ 870 w 1633"/>
              <a:gd name="T3" fmla="*/ 363 h 1682"/>
              <a:gd name="T4" fmla="*/ 825 w 1633"/>
              <a:gd name="T5" fmla="*/ 370 h 1682"/>
              <a:gd name="T6" fmla="*/ 650 w 1633"/>
              <a:gd name="T7" fmla="*/ 564 h 1682"/>
              <a:gd name="T8" fmla="*/ 118 w 1633"/>
              <a:gd name="T9" fmla="*/ 1116 h 1682"/>
              <a:gd name="T10" fmla="*/ 115 w 1633"/>
              <a:gd name="T11" fmla="*/ 1119 h 1682"/>
              <a:gd name="T12" fmla="*/ 618 w 1633"/>
              <a:gd name="T13" fmla="*/ 1535 h 1682"/>
              <a:gd name="T14" fmla="*/ 1281 w 1633"/>
              <a:gd name="T15" fmla="*/ 871 h 1682"/>
              <a:gd name="T16" fmla="*/ 1633 w 1633"/>
              <a:gd name="T17" fmla="*/ 340 h 1682"/>
              <a:gd name="T18" fmla="*/ 1473 w 1633"/>
              <a:gd name="T19" fmla="*/ 0 h 1682"/>
              <a:gd name="T20" fmla="*/ 1334 w 1633"/>
              <a:gd name="T21" fmla="*/ 139 h 1682"/>
              <a:gd name="T22" fmla="*/ 927 w 1633"/>
              <a:gd name="T23" fmla="*/ 442 h 1682"/>
              <a:gd name="T24" fmla="*/ 1017 w 1633"/>
              <a:gd name="T25" fmla="*/ 719 h 1682"/>
              <a:gd name="T26" fmla="*/ 949 w 1633"/>
              <a:gd name="T27" fmla="*/ 651 h 1682"/>
              <a:gd name="T28" fmla="*/ 1017 w 1633"/>
              <a:gd name="T29" fmla="*/ 719 h 1682"/>
              <a:gd name="T30" fmla="*/ 899 w 1633"/>
              <a:gd name="T31" fmla="*/ 568 h 1682"/>
              <a:gd name="T32" fmla="*/ 866 w 1633"/>
              <a:gd name="T33" fmla="*/ 601 h 1682"/>
              <a:gd name="T34" fmla="*/ 834 w 1633"/>
              <a:gd name="T35" fmla="*/ 477 h 1682"/>
              <a:gd name="T36" fmla="*/ 183 w 1633"/>
              <a:gd name="T37" fmla="*/ 1467 h 1682"/>
              <a:gd name="T38" fmla="*/ 393 w 1633"/>
              <a:gd name="T39" fmla="*/ 1187 h 1682"/>
              <a:gd name="T40" fmla="*/ 283 w 1633"/>
              <a:gd name="T41" fmla="*/ 1342 h 1682"/>
              <a:gd name="T42" fmla="*/ 461 w 1633"/>
              <a:gd name="T43" fmla="*/ 1409 h 1682"/>
              <a:gd name="T44" fmla="*/ 320 w 1633"/>
              <a:gd name="T45" fmla="*/ 1049 h 1682"/>
              <a:gd name="T46" fmla="*/ 801 w 1633"/>
              <a:gd name="T47" fmla="*/ 672 h 1682"/>
              <a:gd name="T48" fmla="*/ 550 w 1633"/>
              <a:gd name="T49" fmla="*/ 991 h 1682"/>
              <a:gd name="T50" fmla="*/ 550 w 1633"/>
              <a:gd name="T51" fmla="*/ 1467 h 1682"/>
              <a:gd name="T52" fmla="*/ 744 w 1633"/>
              <a:gd name="T53" fmla="*/ 1229 h 1682"/>
              <a:gd name="T54" fmla="*/ 856 w 1633"/>
              <a:gd name="T55" fmla="*/ 753 h 1682"/>
              <a:gd name="T56" fmla="*/ 968 w 1633"/>
              <a:gd name="T57" fmla="*/ 828 h 1682"/>
              <a:gd name="T58" fmla="*/ 742 w 1633"/>
              <a:gd name="T59" fmla="*/ 1275 h 1682"/>
              <a:gd name="T60" fmla="*/ 1067 w 1633"/>
              <a:gd name="T61" fmla="*/ 802 h 1682"/>
              <a:gd name="T62" fmla="*/ 1100 w 1633"/>
              <a:gd name="T63" fmla="*/ 769 h 1682"/>
              <a:gd name="T64" fmla="*/ 1132 w 1633"/>
              <a:gd name="T65" fmla="*/ 892 h 1682"/>
              <a:gd name="T66" fmla="*/ 1255 w 1633"/>
              <a:gd name="T67" fmla="*/ 762 h 1682"/>
              <a:gd name="T68" fmla="*/ 1085 w 1633"/>
              <a:gd name="T69" fmla="*/ 583 h 1682"/>
              <a:gd name="T70" fmla="*/ 1470 w 1633"/>
              <a:gd name="T71" fmla="*/ 138 h 1682"/>
              <a:gd name="T72" fmla="*/ 1439 w 1633"/>
              <a:gd name="T73" fmla="*/ 578 h 1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33" h="1682">
                <a:moveTo>
                  <a:pt x="1473" y="0"/>
                </a:moveTo>
                <a:cubicBezTo>
                  <a:pt x="1409" y="64"/>
                  <a:pt x="1409" y="64"/>
                  <a:pt x="1409" y="64"/>
                </a:cubicBezTo>
                <a:cubicBezTo>
                  <a:pt x="1316" y="17"/>
                  <a:pt x="1200" y="34"/>
                  <a:pt x="1124" y="109"/>
                </a:cubicBezTo>
                <a:cubicBezTo>
                  <a:pt x="870" y="363"/>
                  <a:pt x="870" y="363"/>
                  <a:pt x="870" y="363"/>
                </a:cubicBezTo>
                <a:cubicBezTo>
                  <a:pt x="862" y="352"/>
                  <a:pt x="862" y="352"/>
                  <a:pt x="862" y="352"/>
                </a:cubicBezTo>
                <a:cubicBezTo>
                  <a:pt x="825" y="370"/>
                  <a:pt x="825" y="370"/>
                  <a:pt x="825" y="370"/>
                </a:cubicBezTo>
                <a:cubicBezTo>
                  <a:pt x="758" y="404"/>
                  <a:pt x="702" y="460"/>
                  <a:pt x="668" y="527"/>
                </a:cubicBezTo>
                <a:cubicBezTo>
                  <a:pt x="650" y="564"/>
                  <a:pt x="650" y="564"/>
                  <a:pt x="650" y="564"/>
                </a:cubicBezTo>
                <a:cubicBezTo>
                  <a:pt x="661" y="572"/>
                  <a:pt x="661" y="572"/>
                  <a:pt x="661" y="572"/>
                </a:cubicBezTo>
                <a:cubicBezTo>
                  <a:pt x="118" y="1116"/>
                  <a:pt x="118" y="1116"/>
                  <a:pt x="118" y="1116"/>
                </a:cubicBezTo>
                <a:cubicBezTo>
                  <a:pt x="118" y="1116"/>
                  <a:pt x="118" y="1116"/>
                  <a:pt x="118" y="1116"/>
                </a:cubicBezTo>
                <a:cubicBezTo>
                  <a:pt x="117" y="1117"/>
                  <a:pt x="116" y="1118"/>
                  <a:pt x="115" y="1119"/>
                </a:cubicBezTo>
                <a:cubicBezTo>
                  <a:pt x="0" y="1233"/>
                  <a:pt x="0" y="1420"/>
                  <a:pt x="115" y="1535"/>
                </a:cubicBezTo>
                <a:cubicBezTo>
                  <a:pt x="244" y="1664"/>
                  <a:pt x="471" y="1682"/>
                  <a:pt x="618" y="1535"/>
                </a:cubicBezTo>
                <a:cubicBezTo>
                  <a:pt x="1169" y="983"/>
                  <a:pt x="1169" y="983"/>
                  <a:pt x="1169" y="983"/>
                </a:cubicBezTo>
                <a:cubicBezTo>
                  <a:pt x="1214" y="955"/>
                  <a:pt x="1253" y="916"/>
                  <a:pt x="1281" y="871"/>
                </a:cubicBezTo>
                <a:cubicBezTo>
                  <a:pt x="1507" y="646"/>
                  <a:pt x="1507" y="646"/>
                  <a:pt x="1507" y="646"/>
                </a:cubicBezTo>
                <a:cubicBezTo>
                  <a:pt x="1588" y="564"/>
                  <a:pt x="1633" y="455"/>
                  <a:pt x="1633" y="340"/>
                </a:cubicBezTo>
                <a:cubicBezTo>
                  <a:pt x="1633" y="224"/>
                  <a:pt x="1588" y="116"/>
                  <a:pt x="1507" y="34"/>
                </a:cubicBezTo>
                <a:lnTo>
                  <a:pt x="1473" y="0"/>
                </a:lnTo>
                <a:close/>
                <a:moveTo>
                  <a:pt x="1192" y="177"/>
                </a:moveTo>
                <a:cubicBezTo>
                  <a:pt x="1230" y="139"/>
                  <a:pt x="1285" y="126"/>
                  <a:pt x="1334" y="139"/>
                </a:cubicBezTo>
                <a:cubicBezTo>
                  <a:pt x="970" y="503"/>
                  <a:pt x="970" y="503"/>
                  <a:pt x="970" y="503"/>
                </a:cubicBezTo>
                <a:cubicBezTo>
                  <a:pt x="927" y="442"/>
                  <a:pt x="927" y="442"/>
                  <a:pt x="927" y="442"/>
                </a:cubicBezTo>
                <a:lnTo>
                  <a:pt x="1192" y="177"/>
                </a:lnTo>
                <a:close/>
                <a:moveTo>
                  <a:pt x="1017" y="719"/>
                </a:moveTo>
                <a:cubicBezTo>
                  <a:pt x="998" y="737"/>
                  <a:pt x="968" y="737"/>
                  <a:pt x="949" y="719"/>
                </a:cubicBezTo>
                <a:cubicBezTo>
                  <a:pt x="930" y="700"/>
                  <a:pt x="930" y="669"/>
                  <a:pt x="949" y="651"/>
                </a:cubicBezTo>
                <a:cubicBezTo>
                  <a:pt x="969" y="631"/>
                  <a:pt x="998" y="632"/>
                  <a:pt x="1017" y="651"/>
                </a:cubicBezTo>
                <a:cubicBezTo>
                  <a:pt x="1034" y="668"/>
                  <a:pt x="1036" y="699"/>
                  <a:pt x="1017" y="719"/>
                </a:cubicBezTo>
                <a:close/>
                <a:moveTo>
                  <a:pt x="834" y="477"/>
                </a:moveTo>
                <a:cubicBezTo>
                  <a:pt x="899" y="568"/>
                  <a:pt x="899" y="568"/>
                  <a:pt x="899" y="568"/>
                </a:cubicBezTo>
                <a:cubicBezTo>
                  <a:pt x="892" y="572"/>
                  <a:pt x="887" y="577"/>
                  <a:pt x="881" y="583"/>
                </a:cubicBezTo>
                <a:cubicBezTo>
                  <a:pt x="875" y="589"/>
                  <a:pt x="870" y="595"/>
                  <a:pt x="866" y="601"/>
                </a:cubicBezTo>
                <a:cubicBezTo>
                  <a:pt x="775" y="536"/>
                  <a:pt x="775" y="536"/>
                  <a:pt x="775" y="536"/>
                </a:cubicBezTo>
                <a:cubicBezTo>
                  <a:pt x="791" y="513"/>
                  <a:pt x="811" y="493"/>
                  <a:pt x="834" y="477"/>
                </a:cubicBezTo>
                <a:close/>
                <a:moveTo>
                  <a:pt x="550" y="1467"/>
                </a:moveTo>
                <a:cubicBezTo>
                  <a:pt x="449" y="1568"/>
                  <a:pt x="284" y="1568"/>
                  <a:pt x="183" y="1467"/>
                </a:cubicBezTo>
                <a:cubicBezTo>
                  <a:pt x="106" y="1390"/>
                  <a:pt x="106" y="1264"/>
                  <a:pt x="183" y="1187"/>
                </a:cubicBezTo>
                <a:cubicBezTo>
                  <a:pt x="241" y="1129"/>
                  <a:pt x="335" y="1129"/>
                  <a:pt x="393" y="1187"/>
                </a:cubicBezTo>
                <a:cubicBezTo>
                  <a:pt x="436" y="1229"/>
                  <a:pt x="436" y="1299"/>
                  <a:pt x="393" y="1342"/>
                </a:cubicBezTo>
                <a:cubicBezTo>
                  <a:pt x="363" y="1372"/>
                  <a:pt x="313" y="1372"/>
                  <a:pt x="283" y="1342"/>
                </a:cubicBezTo>
                <a:cubicBezTo>
                  <a:pt x="215" y="1409"/>
                  <a:pt x="215" y="1409"/>
                  <a:pt x="215" y="1409"/>
                </a:cubicBezTo>
                <a:cubicBezTo>
                  <a:pt x="283" y="1477"/>
                  <a:pt x="393" y="1477"/>
                  <a:pt x="461" y="1409"/>
                </a:cubicBezTo>
                <a:cubicBezTo>
                  <a:pt x="541" y="1329"/>
                  <a:pt x="541" y="1199"/>
                  <a:pt x="461" y="1119"/>
                </a:cubicBezTo>
                <a:cubicBezTo>
                  <a:pt x="422" y="1079"/>
                  <a:pt x="372" y="1056"/>
                  <a:pt x="320" y="1049"/>
                </a:cubicBezTo>
                <a:cubicBezTo>
                  <a:pt x="741" y="629"/>
                  <a:pt x="741" y="629"/>
                  <a:pt x="741" y="629"/>
                </a:cubicBezTo>
                <a:cubicBezTo>
                  <a:pt x="801" y="672"/>
                  <a:pt x="801" y="672"/>
                  <a:pt x="801" y="672"/>
                </a:cubicBezTo>
                <a:cubicBezTo>
                  <a:pt x="516" y="957"/>
                  <a:pt x="516" y="957"/>
                  <a:pt x="516" y="957"/>
                </a:cubicBezTo>
                <a:cubicBezTo>
                  <a:pt x="550" y="991"/>
                  <a:pt x="550" y="991"/>
                  <a:pt x="550" y="991"/>
                </a:cubicBezTo>
                <a:cubicBezTo>
                  <a:pt x="613" y="1055"/>
                  <a:pt x="648" y="1139"/>
                  <a:pt x="648" y="1229"/>
                </a:cubicBezTo>
                <a:cubicBezTo>
                  <a:pt x="648" y="1319"/>
                  <a:pt x="613" y="1403"/>
                  <a:pt x="550" y="1467"/>
                </a:cubicBezTo>
                <a:close/>
                <a:moveTo>
                  <a:pt x="742" y="1275"/>
                </a:moveTo>
                <a:cubicBezTo>
                  <a:pt x="744" y="1259"/>
                  <a:pt x="744" y="1244"/>
                  <a:pt x="744" y="1229"/>
                </a:cubicBezTo>
                <a:cubicBezTo>
                  <a:pt x="744" y="1130"/>
                  <a:pt x="711" y="1035"/>
                  <a:pt x="650" y="959"/>
                </a:cubicBezTo>
                <a:cubicBezTo>
                  <a:pt x="856" y="753"/>
                  <a:pt x="856" y="753"/>
                  <a:pt x="856" y="753"/>
                </a:cubicBezTo>
                <a:cubicBezTo>
                  <a:pt x="862" y="765"/>
                  <a:pt x="871" y="776"/>
                  <a:pt x="881" y="787"/>
                </a:cubicBezTo>
                <a:cubicBezTo>
                  <a:pt x="905" y="811"/>
                  <a:pt x="936" y="825"/>
                  <a:pt x="968" y="828"/>
                </a:cubicBezTo>
                <a:cubicBezTo>
                  <a:pt x="1060" y="957"/>
                  <a:pt x="1060" y="957"/>
                  <a:pt x="1060" y="957"/>
                </a:cubicBezTo>
                <a:lnTo>
                  <a:pt x="742" y="1275"/>
                </a:lnTo>
                <a:close/>
                <a:moveTo>
                  <a:pt x="1132" y="892"/>
                </a:moveTo>
                <a:cubicBezTo>
                  <a:pt x="1067" y="802"/>
                  <a:pt x="1067" y="802"/>
                  <a:pt x="1067" y="802"/>
                </a:cubicBezTo>
                <a:cubicBezTo>
                  <a:pt x="1073" y="797"/>
                  <a:pt x="1079" y="792"/>
                  <a:pt x="1085" y="787"/>
                </a:cubicBezTo>
                <a:cubicBezTo>
                  <a:pt x="1090" y="781"/>
                  <a:pt x="1095" y="775"/>
                  <a:pt x="1100" y="769"/>
                </a:cubicBezTo>
                <a:cubicBezTo>
                  <a:pt x="1191" y="834"/>
                  <a:pt x="1191" y="834"/>
                  <a:pt x="1191" y="834"/>
                </a:cubicBezTo>
                <a:cubicBezTo>
                  <a:pt x="1174" y="856"/>
                  <a:pt x="1155" y="876"/>
                  <a:pt x="1132" y="892"/>
                </a:cubicBezTo>
                <a:close/>
                <a:moveTo>
                  <a:pt x="1439" y="578"/>
                </a:moveTo>
                <a:cubicBezTo>
                  <a:pt x="1255" y="762"/>
                  <a:pt x="1255" y="762"/>
                  <a:pt x="1255" y="762"/>
                </a:cubicBezTo>
                <a:cubicBezTo>
                  <a:pt x="1126" y="670"/>
                  <a:pt x="1126" y="670"/>
                  <a:pt x="1126" y="670"/>
                </a:cubicBezTo>
                <a:cubicBezTo>
                  <a:pt x="1123" y="638"/>
                  <a:pt x="1109" y="607"/>
                  <a:pt x="1085" y="583"/>
                </a:cubicBezTo>
                <a:cubicBezTo>
                  <a:pt x="1075" y="573"/>
                  <a:pt x="1063" y="564"/>
                  <a:pt x="1051" y="558"/>
                </a:cubicBezTo>
                <a:cubicBezTo>
                  <a:pt x="1470" y="138"/>
                  <a:pt x="1470" y="138"/>
                  <a:pt x="1470" y="138"/>
                </a:cubicBezTo>
                <a:cubicBezTo>
                  <a:pt x="1514" y="196"/>
                  <a:pt x="1537" y="266"/>
                  <a:pt x="1537" y="340"/>
                </a:cubicBezTo>
                <a:cubicBezTo>
                  <a:pt x="1537" y="430"/>
                  <a:pt x="1502" y="514"/>
                  <a:pt x="1439" y="57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Freeform 26"/>
          <p:cNvSpPr>
            <a:spLocks noEditPoints="1"/>
          </p:cNvSpPr>
          <p:nvPr/>
        </p:nvSpPr>
        <p:spPr bwMode="auto">
          <a:xfrm>
            <a:off x="3926529" y="8376706"/>
            <a:ext cx="768635" cy="705180"/>
          </a:xfrm>
          <a:custGeom>
            <a:avLst/>
            <a:gdLst>
              <a:gd name="T0" fmla="*/ 0 w 1639"/>
              <a:gd name="T1" fmla="*/ 96 h 1504"/>
              <a:gd name="T2" fmla="*/ 100 w 1639"/>
              <a:gd name="T3" fmla="*/ 96 h 1504"/>
              <a:gd name="T4" fmla="*/ 100 w 1639"/>
              <a:gd name="T5" fmla="*/ 1088 h 1504"/>
              <a:gd name="T6" fmla="*/ 0 w 1639"/>
              <a:gd name="T7" fmla="*/ 1088 h 1504"/>
              <a:gd name="T8" fmla="*/ 0 w 1639"/>
              <a:gd name="T9" fmla="*/ 1184 h 1504"/>
              <a:gd name="T10" fmla="*/ 772 w 1639"/>
              <a:gd name="T11" fmla="*/ 1184 h 1504"/>
              <a:gd name="T12" fmla="*/ 772 w 1639"/>
              <a:gd name="T13" fmla="*/ 1398 h 1504"/>
              <a:gd name="T14" fmla="*/ 756 w 1639"/>
              <a:gd name="T15" fmla="*/ 1440 h 1504"/>
              <a:gd name="T16" fmla="*/ 820 w 1639"/>
              <a:gd name="T17" fmla="*/ 1504 h 1504"/>
              <a:gd name="T18" fmla="*/ 884 w 1639"/>
              <a:gd name="T19" fmla="*/ 1440 h 1504"/>
              <a:gd name="T20" fmla="*/ 868 w 1639"/>
              <a:gd name="T21" fmla="*/ 1398 h 1504"/>
              <a:gd name="T22" fmla="*/ 868 w 1639"/>
              <a:gd name="T23" fmla="*/ 1184 h 1504"/>
              <a:gd name="T24" fmla="*/ 1639 w 1639"/>
              <a:gd name="T25" fmla="*/ 1184 h 1504"/>
              <a:gd name="T26" fmla="*/ 1639 w 1639"/>
              <a:gd name="T27" fmla="*/ 1088 h 1504"/>
              <a:gd name="T28" fmla="*/ 1540 w 1639"/>
              <a:gd name="T29" fmla="*/ 1088 h 1504"/>
              <a:gd name="T30" fmla="*/ 1540 w 1639"/>
              <a:gd name="T31" fmla="*/ 96 h 1504"/>
              <a:gd name="T32" fmla="*/ 1639 w 1639"/>
              <a:gd name="T33" fmla="*/ 96 h 1504"/>
              <a:gd name="T34" fmla="*/ 1639 w 1639"/>
              <a:gd name="T35" fmla="*/ 0 h 1504"/>
              <a:gd name="T36" fmla="*/ 0 w 1639"/>
              <a:gd name="T37" fmla="*/ 0 h 1504"/>
              <a:gd name="T38" fmla="*/ 0 w 1639"/>
              <a:gd name="T39" fmla="*/ 96 h 1504"/>
              <a:gd name="T40" fmla="*/ 196 w 1639"/>
              <a:gd name="T41" fmla="*/ 96 h 1504"/>
              <a:gd name="T42" fmla="*/ 1444 w 1639"/>
              <a:gd name="T43" fmla="*/ 96 h 1504"/>
              <a:gd name="T44" fmla="*/ 1444 w 1639"/>
              <a:gd name="T45" fmla="*/ 1088 h 1504"/>
              <a:gd name="T46" fmla="*/ 196 w 1639"/>
              <a:gd name="T47" fmla="*/ 1088 h 1504"/>
              <a:gd name="T48" fmla="*/ 196 w 1639"/>
              <a:gd name="T49" fmla="*/ 96 h 1504"/>
              <a:gd name="T50" fmla="*/ 1140 w 1639"/>
              <a:gd name="T51" fmla="*/ 271 h 1504"/>
              <a:gd name="T52" fmla="*/ 1334 w 1639"/>
              <a:gd name="T53" fmla="*/ 465 h 1504"/>
              <a:gd name="T54" fmla="*/ 1266 w 1639"/>
              <a:gd name="T55" fmla="*/ 533 h 1504"/>
              <a:gd name="T56" fmla="*/ 1140 w 1639"/>
              <a:gd name="T57" fmla="*/ 407 h 1504"/>
              <a:gd name="T58" fmla="*/ 660 w 1639"/>
              <a:gd name="T59" fmla="*/ 887 h 1504"/>
              <a:gd name="T60" fmla="*/ 532 w 1639"/>
              <a:gd name="T61" fmla="*/ 759 h 1504"/>
              <a:gd name="T62" fmla="*/ 374 w 1639"/>
              <a:gd name="T63" fmla="*/ 917 h 1504"/>
              <a:gd name="T64" fmla="*/ 306 w 1639"/>
              <a:gd name="T65" fmla="*/ 849 h 1504"/>
              <a:gd name="T66" fmla="*/ 532 w 1639"/>
              <a:gd name="T67" fmla="*/ 623 h 1504"/>
              <a:gd name="T68" fmla="*/ 660 w 1639"/>
              <a:gd name="T69" fmla="*/ 751 h 1504"/>
              <a:gd name="T70" fmla="*/ 1140 w 1639"/>
              <a:gd name="T71" fmla="*/ 271 h 1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39" h="1504">
                <a:moveTo>
                  <a:pt x="0" y="96"/>
                </a:moveTo>
                <a:cubicBezTo>
                  <a:pt x="100" y="96"/>
                  <a:pt x="100" y="96"/>
                  <a:pt x="100" y="96"/>
                </a:cubicBezTo>
                <a:cubicBezTo>
                  <a:pt x="100" y="1088"/>
                  <a:pt x="100" y="1088"/>
                  <a:pt x="100" y="1088"/>
                </a:cubicBezTo>
                <a:cubicBezTo>
                  <a:pt x="0" y="1088"/>
                  <a:pt x="0" y="1088"/>
                  <a:pt x="0" y="1088"/>
                </a:cubicBezTo>
                <a:cubicBezTo>
                  <a:pt x="0" y="1184"/>
                  <a:pt x="0" y="1184"/>
                  <a:pt x="0" y="1184"/>
                </a:cubicBezTo>
                <a:cubicBezTo>
                  <a:pt x="772" y="1184"/>
                  <a:pt x="772" y="1184"/>
                  <a:pt x="772" y="1184"/>
                </a:cubicBezTo>
                <a:cubicBezTo>
                  <a:pt x="772" y="1398"/>
                  <a:pt x="772" y="1398"/>
                  <a:pt x="772" y="1398"/>
                </a:cubicBezTo>
                <a:cubicBezTo>
                  <a:pt x="762" y="1409"/>
                  <a:pt x="756" y="1424"/>
                  <a:pt x="756" y="1440"/>
                </a:cubicBezTo>
                <a:cubicBezTo>
                  <a:pt x="756" y="1475"/>
                  <a:pt x="784" y="1504"/>
                  <a:pt x="820" y="1504"/>
                </a:cubicBezTo>
                <a:cubicBezTo>
                  <a:pt x="855" y="1504"/>
                  <a:pt x="884" y="1475"/>
                  <a:pt x="884" y="1440"/>
                </a:cubicBezTo>
                <a:cubicBezTo>
                  <a:pt x="884" y="1424"/>
                  <a:pt x="878" y="1409"/>
                  <a:pt x="868" y="1398"/>
                </a:cubicBezTo>
                <a:cubicBezTo>
                  <a:pt x="868" y="1184"/>
                  <a:pt x="868" y="1184"/>
                  <a:pt x="868" y="1184"/>
                </a:cubicBezTo>
                <a:cubicBezTo>
                  <a:pt x="1639" y="1184"/>
                  <a:pt x="1639" y="1184"/>
                  <a:pt x="1639" y="1184"/>
                </a:cubicBezTo>
                <a:cubicBezTo>
                  <a:pt x="1639" y="1088"/>
                  <a:pt x="1639" y="1088"/>
                  <a:pt x="1639" y="1088"/>
                </a:cubicBezTo>
                <a:cubicBezTo>
                  <a:pt x="1540" y="1088"/>
                  <a:pt x="1540" y="1088"/>
                  <a:pt x="1540" y="1088"/>
                </a:cubicBezTo>
                <a:cubicBezTo>
                  <a:pt x="1540" y="96"/>
                  <a:pt x="1540" y="96"/>
                  <a:pt x="1540" y="96"/>
                </a:cubicBezTo>
                <a:cubicBezTo>
                  <a:pt x="1639" y="96"/>
                  <a:pt x="1639" y="96"/>
                  <a:pt x="1639" y="96"/>
                </a:cubicBezTo>
                <a:cubicBezTo>
                  <a:pt x="1639" y="0"/>
                  <a:pt x="1639" y="0"/>
                  <a:pt x="1639" y="0"/>
                </a:cubicBezTo>
                <a:cubicBezTo>
                  <a:pt x="0" y="0"/>
                  <a:pt x="0" y="0"/>
                  <a:pt x="0" y="0"/>
                </a:cubicBezTo>
                <a:lnTo>
                  <a:pt x="0" y="96"/>
                </a:lnTo>
                <a:close/>
                <a:moveTo>
                  <a:pt x="196" y="96"/>
                </a:moveTo>
                <a:cubicBezTo>
                  <a:pt x="1444" y="96"/>
                  <a:pt x="1444" y="96"/>
                  <a:pt x="1444" y="96"/>
                </a:cubicBezTo>
                <a:cubicBezTo>
                  <a:pt x="1444" y="1088"/>
                  <a:pt x="1444" y="1088"/>
                  <a:pt x="1444" y="1088"/>
                </a:cubicBezTo>
                <a:cubicBezTo>
                  <a:pt x="196" y="1088"/>
                  <a:pt x="196" y="1088"/>
                  <a:pt x="196" y="1088"/>
                </a:cubicBezTo>
                <a:lnTo>
                  <a:pt x="196" y="96"/>
                </a:lnTo>
                <a:close/>
                <a:moveTo>
                  <a:pt x="1140" y="271"/>
                </a:moveTo>
                <a:cubicBezTo>
                  <a:pt x="1334" y="465"/>
                  <a:pt x="1334" y="465"/>
                  <a:pt x="1334" y="465"/>
                </a:cubicBezTo>
                <a:cubicBezTo>
                  <a:pt x="1266" y="533"/>
                  <a:pt x="1266" y="533"/>
                  <a:pt x="1266" y="533"/>
                </a:cubicBezTo>
                <a:cubicBezTo>
                  <a:pt x="1140" y="407"/>
                  <a:pt x="1140" y="407"/>
                  <a:pt x="1140" y="407"/>
                </a:cubicBezTo>
                <a:cubicBezTo>
                  <a:pt x="660" y="887"/>
                  <a:pt x="660" y="887"/>
                  <a:pt x="660" y="887"/>
                </a:cubicBezTo>
                <a:cubicBezTo>
                  <a:pt x="532" y="759"/>
                  <a:pt x="532" y="759"/>
                  <a:pt x="532" y="759"/>
                </a:cubicBezTo>
                <a:cubicBezTo>
                  <a:pt x="374" y="917"/>
                  <a:pt x="374" y="917"/>
                  <a:pt x="374" y="917"/>
                </a:cubicBezTo>
                <a:cubicBezTo>
                  <a:pt x="306" y="849"/>
                  <a:pt x="306" y="849"/>
                  <a:pt x="306" y="849"/>
                </a:cubicBezTo>
                <a:cubicBezTo>
                  <a:pt x="532" y="623"/>
                  <a:pt x="532" y="623"/>
                  <a:pt x="532" y="623"/>
                </a:cubicBezTo>
                <a:cubicBezTo>
                  <a:pt x="660" y="751"/>
                  <a:pt x="660" y="751"/>
                  <a:pt x="660" y="751"/>
                </a:cubicBezTo>
                <a:lnTo>
                  <a:pt x="1140" y="27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Freeform 27"/>
          <p:cNvSpPr>
            <a:spLocks noEditPoints="1"/>
          </p:cNvSpPr>
          <p:nvPr/>
        </p:nvSpPr>
        <p:spPr bwMode="auto">
          <a:xfrm>
            <a:off x="6179091" y="8429250"/>
            <a:ext cx="768061" cy="600092"/>
          </a:xfrm>
          <a:custGeom>
            <a:avLst/>
            <a:gdLst>
              <a:gd name="T0" fmla="*/ 1062 w 1638"/>
              <a:gd name="T1" fmla="*/ 704 h 1280"/>
              <a:gd name="T2" fmla="*/ 1092 w 1638"/>
              <a:gd name="T3" fmla="*/ 616 h 1280"/>
              <a:gd name="T4" fmla="*/ 1158 w 1638"/>
              <a:gd name="T5" fmla="*/ 569 h 1280"/>
              <a:gd name="T6" fmla="*/ 1158 w 1638"/>
              <a:gd name="T7" fmla="*/ 512 h 1280"/>
              <a:gd name="T8" fmla="*/ 1254 w 1638"/>
              <a:gd name="T9" fmla="*/ 512 h 1280"/>
              <a:gd name="T10" fmla="*/ 1254 w 1638"/>
              <a:gd name="T11" fmla="*/ 567 h 1280"/>
              <a:gd name="T12" fmla="*/ 1325 w 1638"/>
              <a:gd name="T13" fmla="*/ 577 h 1280"/>
              <a:gd name="T14" fmla="*/ 1311 w 1638"/>
              <a:gd name="T15" fmla="*/ 672 h 1280"/>
              <a:gd name="T16" fmla="*/ 1213 w 1638"/>
              <a:gd name="T17" fmla="*/ 658 h 1280"/>
              <a:gd name="T18" fmla="*/ 1168 w 1638"/>
              <a:gd name="T19" fmla="*/ 675 h 1280"/>
              <a:gd name="T20" fmla="*/ 1158 w 1638"/>
              <a:gd name="T21" fmla="*/ 704 h 1280"/>
              <a:gd name="T22" fmla="*/ 1206 w 1638"/>
              <a:gd name="T23" fmla="*/ 752 h 1280"/>
              <a:gd name="T24" fmla="*/ 1350 w 1638"/>
              <a:gd name="T25" fmla="*/ 896 h 1280"/>
              <a:gd name="T26" fmla="*/ 1254 w 1638"/>
              <a:gd name="T27" fmla="*/ 1032 h 1280"/>
              <a:gd name="T28" fmla="*/ 1254 w 1638"/>
              <a:gd name="T29" fmla="*/ 1088 h 1280"/>
              <a:gd name="T30" fmla="*/ 1158 w 1638"/>
              <a:gd name="T31" fmla="*/ 1088 h 1280"/>
              <a:gd name="T32" fmla="*/ 1158 w 1638"/>
              <a:gd name="T33" fmla="*/ 1036 h 1280"/>
              <a:gd name="T34" fmla="*/ 1090 w 1638"/>
              <a:gd name="T35" fmla="*/ 1030 h 1280"/>
              <a:gd name="T36" fmla="*/ 1098 w 1638"/>
              <a:gd name="T37" fmla="*/ 935 h 1280"/>
              <a:gd name="T38" fmla="*/ 1204 w 1638"/>
              <a:gd name="T39" fmla="*/ 944 h 1280"/>
              <a:gd name="T40" fmla="*/ 1213 w 1638"/>
              <a:gd name="T41" fmla="*/ 944 h 1280"/>
              <a:gd name="T42" fmla="*/ 1254 w 1638"/>
              <a:gd name="T43" fmla="*/ 896 h 1280"/>
              <a:gd name="T44" fmla="*/ 1206 w 1638"/>
              <a:gd name="T45" fmla="*/ 848 h 1280"/>
              <a:gd name="T46" fmla="*/ 1062 w 1638"/>
              <a:gd name="T47" fmla="*/ 704 h 1280"/>
              <a:gd name="T48" fmla="*/ 1163 w 1638"/>
              <a:gd name="T49" fmla="*/ 320 h 1280"/>
              <a:gd name="T50" fmla="*/ 1638 w 1638"/>
              <a:gd name="T51" fmla="*/ 320 h 1280"/>
              <a:gd name="T52" fmla="*/ 1638 w 1638"/>
              <a:gd name="T53" fmla="*/ 1280 h 1280"/>
              <a:gd name="T54" fmla="*/ 0 w 1638"/>
              <a:gd name="T55" fmla="*/ 1280 h 1280"/>
              <a:gd name="T56" fmla="*/ 0 w 1638"/>
              <a:gd name="T57" fmla="*/ 320 h 1280"/>
              <a:gd name="T58" fmla="*/ 756 w 1638"/>
              <a:gd name="T59" fmla="*/ 320 h 1280"/>
              <a:gd name="T60" fmla="*/ 1076 w 1638"/>
              <a:gd name="T61" fmla="*/ 0 h 1280"/>
              <a:gd name="T62" fmla="*/ 1280 w 1638"/>
              <a:gd name="T63" fmla="*/ 204 h 1280"/>
              <a:gd name="T64" fmla="*/ 1163 w 1638"/>
              <a:gd name="T65" fmla="*/ 320 h 1280"/>
              <a:gd name="T66" fmla="*/ 288 w 1638"/>
              <a:gd name="T67" fmla="*/ 924 h 1280"/>
              <a:gd name="T68" fmla="*/ 288 w 1638"/>
              <a:gd name="T69" fmla="*/ 992 h 1280"/>
              <a:gd name="T70" fmla="*/ 356 w 1638"/>
              <a:gd name="T71" fmla="*/ 992 h 1280"/>
              <a:gd name="T72" fmla="*/ 1144 w 1638"/>
              <a:gd name="T73" fmla="*/ 204 h 1280"/>
              <a:gd name="T74" fmla="*/ 1076 w 1638"/>
              <a:gd name="T75" fmla="*/ 136 h 1280"/>
              <a:gd name="T76" fmla="*/ 288 w 1638"/>
              <a:gd name="T77" fmla="*/ 924 h 1280"/>
              <a:gd name="T78" fmla="*/ 1067 w 1638"/>
              <a:gd name="T79" fmla="*/ 416 h 1280"/>
              <a:gd name="T80" fmla="*/ 395 w 1638"/>
              <a:gd name="T81" fmla="*/ 1088 h 1280"/>
              <a:gd name="T82" fmla="*/ 192 w 1638"/>
              <a:gd name="T83" fmla="*/ 1088 h 1280"/>
              <a:gd name="T84" fmla="*/ 192 w 1638"/>
              <a:gd name="T85" fmla="*/ 885 h 1280"/>
              <a:gd name="T86" fmla="*/ 660 w 1638"/>
              <a:gd name="T87" fmla="*/ 416 h 1280"/>
              <a:gd name="T88" fmla="*/ 96 w 1638"/>
              <a:gd name="T89" fmla="*/ 416 h 1280"/>
              <a:gd name="T90" fmla="*/ 96 w 1638"/>
              <a:gd name="T91" fmla="*/ 1184 h 1280"/>
              <a:gd name="T92" fmla="*/ 1542 w 1638"/>
              <a:gd name="T93" fmla="*/ 1184 h 1280"/>
              <a:gd name="T94" fmla="*/ 1542 w 1638"/>
              <a:gd name="T95" fmla="*/ 416 h 1280"/>
              <a:gd name="T96" fmla="*/ 1067 w 1638"/>
              <a:gd name="T97" fmla="*/ 416 h 1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38" h="1280">
                <a:moveTo>
                  <a:pt x="1062" y="704"/>
                </a:moveTo>
                <a:cubicBezTo>
                  <a:pt x="1062" y="672"/>
                  <a:pt x="1073" y="642"/>
                  <a:pt x="1092" y="616"/>
                </a:cubicBezTo>
                <a:cubicBezTo>
                  <a:pt x="1109" y="594"/>
                  <a:pt x="1132" y="578"/>
                  <a:pt x="1158" y="569"/>
                </a:cubicBezTo>
                <a:cubicBezTo>
                  <a:pt x="1158" y="512"/>
                  <a:pt x="1158" y="512"/>
                  <a:pt x="1158" y="512"/>
                </a:cubicBezTo>
                <a:cubicBezTo>
                  <a:pt x="1254" y="512"/>
                  <a:pt x="1254" y="512"/>
                  <a:pt x="1254" y="512"/>
                </a:cubicBezTo>
                <a:cubicBezTo>
                  <a:pt x="1254" y="567"/>
                  <a:pt x="1254" y="567"/>
                  <a:pt x="1254" y="567"/>
                </a:cubicBezTo>
                <a:cubicBezTo>
                  <a:pt x="1325" y="577"/>
                  <a:pt x="1325" y="577"/>
                  <a:pt x="1325" y="577"/>
                </a:cubicBezTo>
                <a:cubicBezTo>
                  <a:pt x="1311" y="672"/>
                  <a:pt x="1311" y="672"/>
                  <a:pt x="1311" y="672"/>
                </a:cubicBezTo>
                <a:cubicBezTo>
                  <a:pt x="1213" y="658"/>
                  <a:pt x="1213" y="658"/>
                  <a:pt x="1213" y="658"/>
                </a:cubicBezTo>
                <a:cubicBezTo>
                  <a:pt x="1196" y="655"/>
                  <a:pt x="1178" y="662"/>
                  <a:pt x="1168" y="675"/>
                </a:cubicBezTo>
                <a:cubicBezTo>
                  <a:pt x="1162" y="683"/>
                  <a:pt x="1158" y="694"/>
                  <a:pt x="1158" y="704"/>
                </a:cubicBezTo>
                <a:cubicBezTo>
                  <a:pt x="1158" y="731"/>
                  <a:pt x="1180" y="752"/>
                  <a:pt x="1206" y="752"/>
                </a:cubicBezTo>
                <a:cubicBezTo>
                  <a:pt x="1286" y="752"/>
                  <a:pt x="1350" y="817"/>
                  <a:pt x="1350" y="896"/>
                </a:cubicBezTo>
                <a:cubicBezTo>
                  <a:pt x="1350" y="958"/>
                  <a:pt x="1311" y="1012"/>
                  <a:pt x="1254" y="1032"/>
                </a:cubicBezTo>
                <a:cubicBezTo>
                  <a:pt x="1254" y="1088"/>
                  <a:pt x="1254" y="1088"/>
                  <a:pt x="1254" y="1088"/>
                </a:cubicBezTo>
                <a:cubicBezTo>
                  <a:pt x="1158" y="1088"/>
                  <a:pt x="1158" y="1088"/>
                  <a:pt x="1158" y="1088"/>
                </a:cubicBezTo>
                <a:cubicBezTo>
                  <a:pt x="1158" y="1036"/>
                  <a:pt x="1158" y="1036"/>
                  <a:pt x="1158" y="1036"/>
                </a:cubicBezTo>
                <a:cubicBezTo>
                  <a:pt x="1090" y="1030"/>
                  <a:pt x="1090" y="1030"/>
                  <a:pt x="1090" y="1030"/>
                </a:cubicBezTo>
                <a:cubicBezTo>
                  <a:pt x="1098" y="935"/>
                  <a:pt x="1098" y="935"/>
                  <a:pt x="1098" y="935"/>
                </a:cubicBezTo>
                <a:cubicBezTo>
                  <a:pt x="1204" y="944"/>
                  <a:pt x="1204" y="944"/>
                  <a:pt x="1204" y="944"/>
                </a:cubicBezTo>
                <a:cubicBezTo>
                  <a:pt x="1207" y="944"/>
                  <a:pt x="1210" y="944"/>
                  <a:pt x="1213" y="944"/>
                </a:cubicBezTo>
                <a:cubicBezTo>
                  <a:pt x="1236" y="941"/>
                  <a:pt x="1254" y="920"/>
                  <a:pt x="1254" y="896"/>
                </a:cubicBezTo>
                <a:cubicBezTo>
                  <a:pt x="1254" y="870"/>
                  <a:pt x="1233" y="848"/>
                  <a:pt x="1206" y="848"/>
                </a:cubicBezTo>
                <a:cubicBezTo>
                  <a:pt x="1127" y="848"/>
                  <a:pt x="1062" y="784"/>
                  <a:pt x="1062" y="704"/>
                </a:cubicBezTo>
                <a:close/>
                <a:moveTo>
                  <a:pt x="1163" y="320"/>
                </a:moveTo>
                <a:cubicBezTo>
                  <a:pt x="1638" y="320"/>
                  <a:pt x="1638" y="320"/>
                  <a:pt x="1638" y="320"/>
                </a:cubicBezTo>
                <a:cubicBezTo>
                  <a:pt x="1638" y="1280"/>
                  <a:pt x="1638" y="1280"/>
                  <a:pt x="1638" y="1280"/>
                </a:cubicBezTo>
                <a:cubicBezTo>
                  <a:pt x="0" y="1280"/>
                  <a:pt x="0" y="1280"/>
                  <a:pt x="0" y="1280"/>
                </a:cubicBezTo>
                <a:cubicBezTo>
                  <a:pt x="0" y="320"/>
                  <a:pt x="0" y="320"/>
                  <a:pt x="0" y="320"/>
                </a:cubicBezTo>
                <a:cubicBezTo>
                  <a:pt x="756" y="320"/>
                  <a:pt x="756" y="320"/>
                  <a:pt x="756" y="320"/>
                </a:cubicBezTo>
                <a:cubicBezTo>
                  <a:pt x="1076" y="0"/>
                  <a:pt x="1076" y="0"/>
                  <a:pt x="1076" y="0"/>
                </a:cubicBezTo>
                <a:cubicBezTo>
                  <a:pt x="1280" y="204"/>
                  <a:pt x="1280" y="204"/>
                  <a:pt x="1280" y="204"/>
                </a:cubicBezTo>
                <a:lnTo>
                  <a:pt x="1163" y="320"/>
                </a:lnTo>
                <a:close/>
                <a:moveTo>
                  <a:pt x="288" y="924"/>
                </a:moveTo>
                <a:cubicBezTo>
                  <a:pt x="288" y="992"/>
                  <a:pt x="288" y="992"/>
                  <a:pt x="288" y="992"/>
                </a:cubicBezTo>
                <a:cubicBezTo>
                  <a:pt x="356" y="992"/>
                  <a:pt x="356" y="992"/>
                  <a:pt x="356" y="992"/>
                </a:cubicBezTo>
                <a:cubicBezTo>
                  <a:pt x="1144" y="204"/>
                  <a:pt x="1144" y="204"/>
                  <a:pt x="1144" y="204"/>
                </a:cubicBezTo>
                <a:cubicBezTo>
                  <a:pt x="1076" y="136"/>
                  <a:pt x="1076" y="136"/>
                  <a:pt x="1076" y="136"/>
                </a:cubicBezTo>
                <a:lnTo>
                  <a:pt x="288" y="924"/>
                </a:lnTo>
                <a:close/>
                <a:moveTo>
                  <a:pt x="1067" y="416"/>
                </a:moveTo>
                <a:cubicBezTo>
                  <a:pt x="395" y="1088"/>
                  <a:pt x="395" y="1088"/>
                  <a:pt x="395" y="1088"/>
                </a:cubicBezTo>
                <a:cubicBezTo>
                  <a:pt x="192" y="1088"/>
                  <a:pt x="192" y="1088"/>
                  <a:pt x="192" y="1088"/>
                </a:cubicBezTo>
                <a:cubicBezTo>
                  <a:pt x="192" y="885"/>
                  <a:pt x="192" y="885"/>
                  <a:pt x="192" y="885"/>
                </a:cubicBezTo>
                <a:cubicBezTo>
                  <a:pt x="660" y="416"/>
                  <a:pt x="660" y="416"/>
                  <a:pt x="660" y="416"/>
                </a:cubicBezTo>
                <a:cubicBezTo>
                  <a:pt x="96" y="416"/>
                  <a:pt x="96" y="416"/>
                  <a:pt x="96" y="416"/>
                </a:cubicBezTo>
                <a:cubicBezTo>
                  <a:pt x="96" y="1184"/>
                  <a:pt x="96" y="1184"/>
                  <a:pt x="96" y="1184"/>
                </a:cubicBezTo>
                <a:cubicBezTo>
                  <a:pt x="1542" y="1184"/>
                  <a:pt x="1542" y="1184"/>
                  <a:pt x="1542" y="1184"/>
                </a:cubicBezTo>
                <a:cubicBezTo>
                  <a:pt x="1542" y="416"/>
                  <a:pt x="1542" y="416"/>
                  <a:pt x="1542" y="416"/>
                </a:cubicBezTo>
                <a:lnTo>
                  <a:pt x="1067" y="41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Freeform 28"/>
          <p:cNvSpPr>
            <a:spLocks noEditPoints="1"/>
          </p:cNvSpPr>
          <p:nvPr/>
        </p:nvSpPr>
        <p:spPr bwMode="auto">
          <a:xfrm>
            <a:off x="8434955" y="8444468"/>
            <a:ext cx="767773" cy="569656"/>
          </a:xfrm>
          <a:custGeom>
            <a:avLst/>
            <a:gdLst>
              <a:gd name="T0" fmla="*/ 0 w 1638"/>
              <a:gd name="T1" fmla="*/ 394 h 1215"/>
              <a:gd name="T2" fmla="*/ 0 w 1638"/>
              <a:gd name="T3" fmla="*/ 461 h 1215"/>
              <a:gd name="T4" fmla="*/ 195 w 1638"/>
              <a:gd name="T5" fmla="*/ 555 h 1215"/>
              <a:gd name="T6" fmla="*/ 195 w 1638"/>
              <a:gd name="T7" fmla="*/ 943 h 1215"/>
              <a:gd name="T8" fmla="*/ 394 w 1638"/>
              <a:gd name="T9" fmla="*/ 1146 h 1215"/>
              <a:gd name="T10" fmla="*/ 819 w 1638"/>
              <a:gd name="T11" fmla="*/ 1215 h 1215"/>
              <a:gd name="T12" fmla="*/ 1244 w 1638"/>
              <a:gd name="T13" fmla="*/ 1146 h 1215"/>
              <a:gd name="T14" fmla="*/ 1443 w 1638"/>
              <a:gd name="T15" fmla="*/ 943 h 1215"/>
              <a:gd name="T16" fmla="*/ 1443 w 1638"/>
              <a:gd name="T17" fmla="*/ 555 h 1215"/>
              <a:gd name="T18" fmla="*/ 1638 w 1638"/>
              <a:gd name="T19" fmla="*/ 461 h 1215"/>
              <a:gd name="T20" fmla="*/ 1638 w 1638"/>
              <a:gd name="T21" fmla="*/ 394 h 1215"/>
              <a:gd name="T22" fmla="*/ 819 w 1638"/>
              <a:gd name="T23" fmla="*/ 0 h 1215"/>
              <a:gd name="T24" fmla="*/ 0 w 1638"/>
              <a:gd name="T25" fmla="*/ 394 h 1215"/>
              <a:gd name="T26" fmla="*/ 1347 w 1638"/>
              <a:gd name="T27" fmla="*/ 943 h 1215"/>
              <a:gd name="T28" fmla="*/ 1209 w 1638"/>
              <a:gd name="T29" fmla="*/ 1056 h 1215"/>
              <a:gd name="T30" fmla="*/ 819 w 1638"/>
              <a:gd name="T31" fmla="*/ 1119 h 1215"/>
              <a:gd name="T32" fmla="*/ 429 w 1638"/>
              <a:gd name="T33" fmla="*/ 1056 h 1215"/>
              <a:gd name="T34" fmla="*/ 291 w 1638"/>
              <a:gd name="T35" fmla="*/ 943 h 1215"/>
              <a:gd name="T36" fmla="*/ 291 w 1638"/>
              <a:gd name="T37" fmla="*/ 601 h 1215"/>
              <a:gd name="T38" fmla="*/ 819 w 1638"/>
              <a:gd name="T39" fmla="*/ 855 h 1215"/>
              <a:gd name="T40" fmla="*/ 1347 w 1638"/>
              <a:gd name="T41" fmla="*/ 601 h 1215"/>
              <a:gd name="T42" fmla="*/ 1347 w 1638"/>
              <a:gd name="T43" fmla="*/ 943 h 1215"/>
              <a:gd name="T44" fmla="*/ 819 w 1638"/>
              <a:gd name="T45" fmla="*/ 749 h 1215"/>
              <a:gd name="T46" fmla="*/ 152 w 1638"/>
              <a:gd name="T47" fmla="*/ 427 h 1215"/>
              <a:gd name="T48" fmla="*/ 819 w 1638"/>
              <a:gd name="T49" fmla="*/ 106 h 1215"/>
              <a:gd name="T50" fmla="*/ 1486 w 1638"/>
              <a:gd name="T51" fmla="*/ 427 h 1215"/>
              <a:gd name="T52" fmla="*/ 819 w 1638"/>
              <a:gd name="T53" fmla="*/ 749 h 1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638" h="1215">
                <a:moveTo>
                  <a:pt x="0" y="394"/>
                </a:moveTo>
                <a:cubicBezTo>
                  <a:pt x="0" y="461"/>
                  <a:pt x="0" y="461"/>
                  <a:pt x="0" y="461"/>
                </a:cubicBezTo>
                <a:cubicBezTo>
                  <a:pt x="195" y="555"/>
                  <a:pt x="195" y="555"/>
                  <a:pt x="195" y="555"/>
                </a:cubicBezTo>
                <a:cubicBezTo>
                  <a:pt x="195" y="943"/>
                  <a:pt x="195" y="943"/>
                  <a:pt x="195" y="943"/>
                </a:cubicBezTo>
                <a:cubicBezTo>
                  <a:pt x="195" y="1024"/>
                  <a:pt x="266" y="1096"/>
                  <a:pt x="394" y="1146"/>
                </a:cubicBezTo>
                <a:cubicBezTo>
                  <a:pt x="509" y="1190"/>
                  <a:pt x="659" y="1215"/>
                  <a:pt x="819" y="1215"/>
                </a:cubicBezTo>
                <a:cubicBezTo>
                  <a:pt x="979" y="1215"/>
                  <a:pt x="1130" y="1190"/>
                  <a:pt x="1244" y="1146"/>
                </a:cubicBezTo>
                <a:cubicBezTo>
                  <a:pt x="1372" y="1096"/>
                  <a:pt x="1443" y="1024"/>
                  <a:pt x="1443" y="943"/>
                </a:cubicBezTo>
                <a:cubicBezTo>
                  <a:pt x="1443" y="555"/>
                  <a:pt x="1443" y="555"/>
                  <a:pt x="1443" y="555"/>
                </a:cubicBezTo>
                <a:cubicBezTo>
                  <a:pt x="1638" y="461"/>
                  <a:pt x="1638" y="461"/>
                  <a:pt x="1638" y="461"/>
                </a:cubicBezTo>
                <a:cubicBezTo>
                  <a:pt x="1638" y="394"/>
                  <a:pt x="1638" y="394"/>
                  <a:pt x="1638" y="394"/>
                </a:cubicBezTo>
                <a:cubicBezTo>
                  <a:pt x="819" y="0"/>
                  <a:pt x="819" y="0"/>
                  <a:pt x="819" y="0"/>
                </a:cubicBezTo>
                <a:lnTo>
                  <a:pt x="0" y="394"/>
                </a:lnTo>
                <a:close/>
                <a:moveTo>
                  <a:pt x="1347" y="943"/>
                </a:moveTo>
                <a:cubicBezTo>
                  <a:pt x="1347" y="980"/>
                  <a:pt x="1294" y="1023"/>
                  <a:pt x="1209" y="1056"/>
                </a:cubicBezTo>
                <a:cubicBezTo>
                  <a:pt x="1106" y="1097"/>
                  <a:pt x="967" y="1119"/>
                  <a:pt x="819" y="1119"/>
                </a:cubicBezTo>
                <a:cubicBezTo>
                  <a:pt x="671" y="1119"/>
                  <a:pt x="533" y="1097"/>
                  <a:pt x="429" y="1056"/>
                </a:cubicBezTo>
                <a:cubicBezTo>
                  <a:pt x="344" y="1023"/>
                  <a:pt x="291" y="980"/>
                  <a:pt x="291" y="943"/>
                </a:cubicBezTo>
                <a:cubicBezTo>
                  <a:pt x="291" y="601"/>
                  <a:pt x="291" y="601"/>
                  <a:pt x="291" y="601"/>
                </a:cubicBezTo>
                <a:cubicBezTo>
                  <a:pt x="819" y="855"/>
                  <a:pt x="819" y="855"/>
                  <a:pt x="819" y="855"/>
                </a:cubicBezTo>
                <a:cubicBezTo>
                  <a:pt x="1347" y="601"/>
                  <a:pt x="1347" y="601"/>
                  <a:pt x="1347" y="601"/>
                </a:cubicBezTo>
                <a:lnTo>
                  <a:pt x="1347" y="943"/>
                </a:lnTo>
                <a:close/>
                <a:moveTo>
                  <a:pt x="819" y="749"/>
                </a:moveTo>
                <a:cubicBezTo>
                  <a:pt x="152" y="427"/>
                  <a:pt x="152" y="427"/>
                  <a:pt x="152" y="427"/>
                </a:cubicBezTo>
                <a:cubicBezTo>
                  <a:pt x="819" y="106"/>
                  <a:pt x="819" y="106"/>
                  <a:pt x="819" y="106"/>
                </a:cubicBezTo>
                <a:cubicBezTo>
                  <a:pt x="1486" y="427"/>
                  <a:pt x="1486" y="427"/>
                  <a:pt x="1486" y="427"/>
                </a:cubicBezTo>
                <a:lnTo>
                  <a:pt x="819" y="74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Freeform 29"/>
          <p:cNvSpPr>
            <a:spLocks noEditPoints="1"/>
          </p:cNvSpPr>
          <p:nvPr/>
        </p:nvSpPr>
        <p:spPr bwMode="auto">
          <a:xfrm>
            <a:off x="10774228" y="8341103"/>
            <a:ext cx="592914" cy="776387"/>
          </a:xfrm>
          <a:custGeom>
            <a:avLst/>
            <a:gdLst>
              <a:gd name="T0" fmla="*/ 56 w 1265"/>
              <a:gd name="T1" fmla="*/ 531 h 1656"/>
              <a:gd name="T2" fmla="*/ 288 w 1265"/>
              <a:gd name="T3" fmla="*/ 367 h 1656"/>
              <a:gd name="T4" fmla="*/ 463 w 1265"/>
              <a:gd name="T5" fmla="*/ 305 h 1656"/>
              <a:gd name="T6" fmla="*/ 475 w 1265"/>
              <a:gd name="T7" fmla="*/ 181 h 1656"/>
              <a:gd name="T8" fmla="*/ 577 w 1265"/>
              <a:gd name="T9" fmla="*/ 192 h 1656"/>
              <a:gd name="T10" fmla="*/ 520 w 1265"/>
              <a:gd name="T11" fmla="*/ 0 h 1656"/>
              <a:gd name="T12" fmla="*/ 56 w 1265"/>
              <a:gd name="T13" fmla="*/ 328 h 1656"/>
              <a:gd name="T14" fmla="*/ 192 w 1265"/>
              <a:gd name="T15" fmla="*/ 463 h 1656"/>
              <a:gd name="T16" fmla="*/ 124 w 1265"/>
              <a:gd name="T17" fmla="*/ 396 h 1656"/>
              <a:gd name="T18" fmla="*/ 242 w 1265"/>
              <a:gd name="T19" fmla="*/ 1383 h 1656"/>
              <a:gd name="T20" fmla="*/ 426 w 1265"/>
              <a:gd name="T21" fmla="*/ 1605 h 1656"/>
              <a:gd name="T22" fmla="*/ 1010 w 1265"/>
              <a:gd name="T23" fmla="*/ 1605 h 1656"/>
              <a:gd name="T24" fmla="*/ 1194 w 1265"/>
              <a:gd name="T25" fmla="*/ 1383 h 1656"/>
              <a:gd name="T26" fmla="*/ 926 w 1265"/>
              <a:gd name="T27" fmla="*/ 854 h 1656"/>
              <a:gd name="T28" fmla="*/ 1201 w 1265"/>
              <a:gd name="T29" fmla="*/ 570 h 1656"/>
              <a:gd name="T30" fmla="*/ 862 w 1265"/>
              <a:gd name="T31" fmla="*/ 566 h 1656"/>
              <a:gd name="T32" fmla="*/ 862 w 1265"/>
              <a:gd name="T33" fmla="*/ 502 h 1656"/>
              <a:gd name="T34" fmla="*/ 574 w 1265"/>
              <a:gd name="T35" fmla="*/ 502 h 1656"/>
              <a:gd name="T36" fmla="*/ 574 w 1265"/>
              <a:gd name="T37" fmla="*/ 566 h 1656"/>
              <a:gd name="T38" fmla="*/ 235 w 1265"/>
              <a:gd name="T39" fmla="*/ 570 h 1656"/>
              <a:gd name="T40" fmla="*/ 510 w 1265"/>
              <a:gd name="T41" fmla="*/ 854 h 1656"/>
              <a:gd name="T42" fmla="*/ 242 w 1265"/>
              <a:gd name="T43" fmla="*/ 1383 h 1656"/>
              <a:gd name="T44" fmla="*/ 718 w 1265"/>
              <a:gd name="T45" fmla="*/ 454 h 1656"/>
              <a:gd name="T46" fmla="*/ 766 w 1265"/>
              <a:gd name="T47" fmla="*/ 566 h 1656"/>
              <a:gd name="T48" fmla="*/ 670 w 1265"/>
              <a:gd name="T49" fmla="*/ 566 h 1656"/>
              <a:gd name="T50" fmla="*/ 346 w 1265"/>
              <a:gd name="T51" fmla="*/ 674 h 1656"/>
              <a:gd name="T52" fmla="*/ 386 w 1265"/>
              <a:gd name="T53" fmla="*/ 586 h 1656"/>
              <a:gd name="T54" fmla="*/ 825 w 1265"/>
              <a:gd name="T55" fmla="*/ 689 h 1656"/>
              <a:gd name="T56" fmla="*/ 1114 w 1265"/>
              <a:gd name="T57" fmla="*/ 610 h 1656"/>
              <a:gd name="T58" fmla="*/ 830 w 1265"/>
              <a:gd name="T59" fmla="*/ 792 h 1656"/>
              <a:gd name="T60" fmla="*/ 1133 w 1265"/>
              <a:gd name="T61" fmla="*/ 1457 h 1656"/>
              <a:gd name="T62" fmla="*/ 1071 w 1265"/>
              <a:gd name="T63" fmla="*/ 1531 h 1656"/>
              <a:gd name="T64" fmla="*/ 365 w 1265"/>
              <a:gd name="T65" fmla="*/ 1531 h 1656"/>
              <a:gd name="T66" fmla="*/ 303 w 1265"/>
              <a:gd name="T67" fmla="*/ 1457 h 1656"/>
              <a:gd name="T68" fmla="*/ 606 w 1265"/>
              <a:gd name="T69" fmla="*/ 792 h 1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65" h="1656">
                <a:moveTo>
                  <a:pt x="56" y="328"/>
                </a:moveTo>
                <a:cubicBezTo>
                  <a:pt x="0" y="384"/>
                  <a:pt x="0" y="475"/>
                  <a:pt x="56" y="531"/>
                </a:cubicBezTo>
                <a:cubicBezTo>
                  <a:pt x="114" y="589"/>
                  <a:pt x="204" y="588"/>
                  <a:pt x="260" y="531"/>
                </a:cubicBezTo>
                <a:cubicBezTo>
                  <a:pt x="304" y="487"/>
                  <a:pt x="313" y="421"/>
                  <a:pt x="288" y="367"/>
                </a:cubicBezTo>
                <a:cubicBezTo>
                  <a:pt x="407" y="249"/>
                  <a:pt x="407" y="249"/>
                  <a:pt x="407" y="249"/>
                </a:cubicBezTo>
                <a:cubicBezTo>
                  <a:pt x="463" y="305"/>
                  <a:pt x="463" y="305"/>
                  <a:pt x="463" y="305"/>
                </a:cubicBezTo>
                <a:cubicBezTo>
                  <a:pt x="531" y="237"/>
                  <a:pt x="531" y="237"/>
                  <a:pt x="531" y="237"/>
                </a:cubicBezTo>
                <a:cubicBezTo>
                  <a:pt x="475" y="181"/>
                  <a:pt x="475" y="181"/>
                  <a:pt x="475" y="181"/>
                </a:cubicBezTo>
                <a:cubicBezTo>
                  <a:pt x="520" y="135"/>
                  <a:pt x="520" y="135"/>
                  <a:pt x="520" y="135"/>
                </a:cubicBezTo>
                <a:cubicBezTo>
                  <a:pt x="577" y="192"/>
                  <a:pt x="577" y="192"/>
                  <a:pt x="577" y="192"/>
                </a:cubicBezTo>
                <a:cubicBezTo>
                  <a:pt x="645" y="124"/>
                  <a:pt x="645" y="124"/>
                  <a:pt x="645" y="124"/>
                </a:cubicBezTo>
                <a:cubicBezTo>
                  <a:pt x="520" y="0"/>
                  <a:pt x="520" y="0"/>
                  <a:pt x="520" y="0"/>
                </a:cubicBezTo>
                <a:cubicBezTo>
                  <a:pt x="220" y="300"/>
                  <a:pt x="220" y="300"/>
                  <a:pt x="220" y="300"/>
                </a:cubicBezTo>
                <a:cubicBezTo>
                  <a:pt x="167" y="274"/>
                  <a:pt x="100" y="283"/>
                  <a:pt x="56" y="328"/>
                </a:cubicBezTo>
                <a:close/>
                <a:moveTo>
                  <a:pt x="192" y="396"/>
                </a:moveTo>
                <a:cubicBezTo>
                  <a:pt x="211" y="414"/>
                  <a:pt x="211" y="445"/>
                  <a:pt x="192" y="463"/>
                </a:cubicBezTo>
                <a:cubicBezTo>
                  <a:pt x="174" y="482"/>
                  <a:pt x="143" y="483"/>
                  <a:pt x="124" y="463"/>
                </a:cubicBezTo>
                <a:cubicBezTo>
                  <a:pt x="105" y="445"/>
                  <a:pt x="105" y="414"/>
                  <a:pt x="124" y="396"/>
                </a:cubicBezTo>
                <a:cubicBezTo>
                  <a:pt x="144" y="376"/>
                  <a:pt x="174" y="378"/>
                  <a:pt x="192" y="396"/>
                </a:cubicBezTo>
                <a:close/>
                <a:moveTo>
                  <a:pt x="242" y="1383"/>
                </a:moveTo>
                <a:cubicBezTo>
                  <a:pt x="181" y="1434"/>
                  <a:pt x="173" y="1525"/>
                  <a:pt x="223" y="1586"/>
                </a:cubicBezTo>
                <a:cubicBezTo>
                  <a:pt x="273" y="1646"/>
                  <a:pt x="365" y="1656"/>
                  <a:pt x="426" y="1605"/>
                </a:cubicBezTo>
                <a:cubicBezTo>
                  <a:pt x="718" y="1361"/>
                  <a:pt x="718" y="1361"/>
                  <a:pt x="718" y="1361"/>
                </a:cubicBezTo>
                <a:cubicBezTo>
                  <a:pt x="1010" y="1605"/>
                  <a:pt x="1010" y="1605"/>
                  <a:pt x="1010" y="1605"/>
                </a:cubicBezTo>
                <a:cubicBezTo>
                  <a:pt x="1065" y="1652"/>
                  <a:pt x="1156" y="1652"/>
                  <a:pt x="1213" y="1586"/>
                </a:cubicBezTo>
                <a:cubicBezTo>
                  <a:pt x="1265" y="1526"/>
                  <a:pt x="1255" y="1434"/>
                  <a:pt x="1194" y="1383"/>
                </a:cubicBezTo>
                <a:cubicBezTo>
                  <a:pt x="926" y="1160"/>
                  <a:pt x="926" y="1160"/>
                  <a:pt x="926" y="1160"/>
                </a:cubicBezTo>
                <a:cubicBezTo>
                  <a:pt x="926" y="854"/>
                  <a:pt x="926" y="854"/>
                  <a:pt x="926" y="854"/>
                </a:cubicBezTo>
                <a:cubicBezTo>
                  <a:pt x="1130" y="761"/>
                  <a:pt x="1130" y="761"/>
                  <a:pt x="1130" y="761"/>
                </a:cubicBezTo>
                <a:cubicBezTo>
                  <a:pt x="1192" y="732"/>
                  <a:pt x="1238" y="652"/>
                  <a:pt x="1201" y="570"/>
                </a:cubicBezTo>
                <a:cubicBezTo>
                  <a:pt x="1170" y="502"/>
                  <a:pt x="1092" y="464"/>
                  <a:pt x="1010" y="499"/>
                </a:cubicBezTo>
                <a:cubicBezTo>
                  <a:pt x="862" y="566"/>
                  <a:pt x="862" y="566"/>
                  <a:pt x="862" y="566"/>
                </a:cubicBezTo>
                <a:cubicBezTo>
                  <a:pt x="862" y="566"/>
                  <a:pt x="862" y="566"/>
                  <a:pt x="862" y="566"/>
                </a:cubicBezTo>
                <a:cubicBezTo>
                  <a:pt x="862" y="502"/>
                  <a:pt x="862" y="502"/>
                  <a:pt x="862" y="502"/>
                </a:cubicBezTo>
                <a:cubicBezTo>
                  <a:pt x="862" y="423"/>
                  <a:pt x="797" y="358"/>
                  <a:pt x="718" y="358"/>
                </a:cubicBezTo>
                <a:cubicBezTo>
                  <a:pt x="639" y="358"/>
                  <a:pt x="574" y="423"/>
                  <a:pt x="574" y="502"/>
                </a:cubicBezTo>
                <a:cubicBezTo>
                  <a:pt x="574" y="566"/>
                  <a:pt x="574" y="566"/>
                  <a:pt x="574" y="566"/>
                </a:cubicBezTo>
                <a:cubicBezTo>
                  <a:pt x="574" y="566"/>
                  <a:pt x="574" y="566"/>
                  <a:pt x="574" y="566"/>
                </a:cubicBezTo>
                <a:cubicBezTo>
                  <a:pt x="426" y="499"/>
                  <a:pt x="426" y="499"/>
                  <a:pt x="426" y="499"/>
                </a:cubicBezTo>
                <a:cubicBezTo>
                  <a:pt x="353" y="466"/>
                  <a:pt x="267" y="498"/>
                  <a:pt x="235" y="570"/>
                </a:cubicBezTo>
                <a:cubicBezTo>
                  <a:pt x="194" y="662"/>
                  <a:pt x="255" y="739"/>
                  <a:pt x="306" y="761"/>
                </a:cubicBezTo>
                <a:cubicBezTo>
                  <a:pt x="510" y="854"/>
                  <a:pt x="510" y="854"/>
                  <a:pt x="510" y="854"/>
                </a:cubicBezTo>
                <a:cubicBezTo>
                  <a:pt x="510" y="1160"/>
                  <a:pt x="510" y="1160"/>
                  <a:pt x="510" y="1160"/>
                </a:cubicBezTo>
                <a:lnTo>
                  <a:pt x="242" y="1383"/>
                </a:lnTo>
                <a:close/>
                <a:moveTo>
                  <a:pt x="670" y="502"/>
                </a:moveTo>
                <a:cubicBezTo>
                  <a:pt x="670" y="476"/>
                  <a:pt x="692" y="454"/>
                  <a:pt x="718" y="454"/>
                </a:cubicBezTo>
                <a:cubicBezTo>
                  <a:pt x="744" y="454"/>
                  <a:pt x="766" y="476"/>
                  <a:pt x="766" y="502"/>
                </a:cubicBezTo>
                <a:cubicBezTo>
                  <a:pt x="766" y="566"/>
                  <a:pt x="766" y="566"/>
                  <a:pt x="766" y="566"/>
                </a:cubicBezTo>
                <a:cubicBezTo>
                  <a:pt x="766" y="592"/>
                  <a:pt x="744" y="614"/>
                  <a:pt x="718" y="614"/>
                </a:cubicBezTo>
                <a:cubicBezTo>
                  <a:pt x="692" y="614"/>
                  <a:pt x="670" y="592"/>
                  <a:pt x="670" y="566"/>
                </a:cubicBezTo>
                <a:lnTo>
                  <a:pt x="670" y="502"/>
                </a:lnTo>
                <a:close/>
                <a:moveTo>
                  <a:pt x="346" y="674"/>
                </a:moveTo>
                <a:cubicBezTo>
                  <a:pt x="322" y="661"/>
                  <a:pt x="312" y="636"/>
                  <a:pt x="322" y="610"/>
                </a:cubicBezTo>
                <a:cubicBezTo>
                  <a:pt x="332" y="586"/>
                  <a:pt x="362" y="575"/>
                  <a:pt x="386" y="586"/>
                </a:cubicBezTo>
                <a:cubicBezTo>
                  <a:pt x="611" y="689"/>
                  <a:pt x="611" y="689"/>
                  <a:pt x="611" y="689"/>
                </a:cubicBezTo>
                <a:cubicBezTo>
                  <a:pt x="679" y="720"/>
                  <a:pt x="757" y="720"/>
                  <a:pt x="825" y="689"/>
                </a:cubicBezTo>
                <a:cubicBezTo>
                  <a:pt x="1050" y="586"/>
                  <a:pt x="1050" y="586"/>
                  <a:pt x="1050" y="586"/>
                </a:cubicBezTo>
                <a:cubicBezTo>
                  <a:pt x="1076" y="575"/>
                  <a:pt x="1102" y="587"/>
                  <a:pt x="1114" y="610"/>
                </a:cubicBezTo>
                <a:cubicBezTo>
                  <a:pt x="1124" y="632"/>
                  <a:pt x="1115" y="662"/>
                  <a:pt x="1090" y="674"/>
                </a:cubicBezTo>
                <a:cubicBezTo>
                  <a:pt x="830" y="792"/>
                  <a:pt x="830" y="792"/>
                  <a:pt x="830" y="792"/>
                </a:cubicBezTo>
                <a:cubicBezTo>
                  <a:pt x="830" y="1205"/>
                  <a:pt x="830" y="1205"/>
                  <a:pt x="830" y="1205"/>
                </a:cubicBezTo>
                <a:cubicBezTo>
                  <a:pt x="1133" y="1457"/>
                  <a:pt x="1133" y="1457"/>
                  <a:pt x="1133" y="1457"/>
                </a:cubicBezTo>
                <a:cubicBezTo>
                  <a:pt x="1153" y="1474"/>
                  <a:pt x="1155" y="1504"/>
                  <a:pt x="1139" y="1525"/>
                </a:cubicBezTo>
                <a:cubicBezTo>
                  <a:pt x="1122" y="1546"/>
                  <a:pt x="1089" y="1546"/>
                  <a:pt x="1071" y="1531"/>
                </a:cubicBezTo>
                <a:cubicBezTo>
                  <a:pt x="718" y="1237"/>
                  <a:pt x="718" y="1237"/>
                  <a:pt x="718" y="1237"/>
                </a:cubicBezTo>
                <a:cubicBezTo>
                  <a:pt x="365" y="1531"/>
                  <a:pt x="365" y="1531"/>
                  <a:pt x="365" y="1531"/>
                </a:cubicBezTo>
                <a:cubicBezTo>
                  <a:pt x="344" y="1550"/>
                  <a:pt x="312" y="1544"/>
                  <a:pt x="297" y="1525"/>
                </a:cubicBezTo>
                <a:cubicBezTo>
                  <a:pt x="281" y="1504"/>
                  <a:pt x="283" y="1474"/>
                  <a:pt x="303" y="1457"/>
                </a:cubicBezTo>
                <a:cubicBezTo>
                  <a:pt x="606" y="1205"/>
                  <a:pt x="606" y="1205"/>
                  <a:pt x="606" y="1205"/>
                </a:cubicBezTo>
                <a:cubicBezTo>
                  <a:pt x="606" y="792"/>
                  <a:pt x="606" y="792"/>
                  <a:pt x="606" y="792"/>
                </a:cubicBezTo>
                <a:lnTo>
                  <a:pt x="346" y="67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Freeform 23"/>
          <p:cNvSpPr>
            <a:spLocks noEditPoints="1"/>
          </p:cNvSpPr>
          <p:nvPr/>
        </p:nvSpPr>
        <p:spPr bwMode="auto">
          <a:xfrm>
            <a:off x="12936490" y="8345266"/>
            <a:ext cx="765188" cy="768060"/>
          </a:xfrm>
          <a:custGeom>
            <a:avLst/>
            <a:gdLst>
              <a:gd name="T0" fmla="*/ 1632 w 1632"/>
              <a:gd name="T1" fmla="*/ 1286 h 1638"/>
              <a:gd name="T2" fmla="*/ 1120 w 1632"/>
              <a:gd name="T3" fmla="*/ 1286 h 1638"/>
              <a:gd name="T4" fmla="*/ 1120 w 1632"/>
              <a:gd name="T5" fmla="*/ 1126 h 1638"/>
              <a:gd name="T6" fmla="*/ 968 w 1632"/>
              <a:gd name="T7" fmla="*/ 1126 h 1638"/>
              <a:gd name="T8" fmla="*/ 1014 w 1632"/>
              <a:gd name="T9" fmla="*/ 803 h 1638"/>
              <a:gd name="T10" fmla="*/ 1117 w 1632"/>
              <a:gd name="T11" fmla="*/ 803 h 1638"/>
              <a:gd name="T12" fmla="*/ 1117 w 1632"/>
              <a:gd name="T13" fmla="*/ 499 h 1638"/>
              <a:gd name="T14" fmla="*/ 1047 w 1632"/>
              <a:gd name="T15" fmla="*/ 328 h 1638"/>
              <a:gd name="T16" fmla="*/ 947 w 1632"/>
              <a:gd name="T17" fmla="*/ 266 h 1638"/>
              <a:gd name="T18" fmla="*/ 960 w 1632"/>
              <a:gd name="T19" fmla="*/ 208 h 1638"/>
              <a:gd name="T20" fmla="*/ 960 w 1632"/>
              <a:gd name="T21" fmla="*/ 144 h 1638"/>
              <a:gd name="T22" fmla="*/ 816 w 1632"/>
              <a:gd name="T23" fmla="*/ 0 h 1638"/>
              <a:gd name="T24" fmla="*/ 672 w 1632"/>
              <a:gd name="T25" fmla="*/ 144 h 1638"/>
              <a:gd name="T26" fmla="*/ 672 w 1632"/>
              <a:gd name="T27" fmla="*/ 208 h 1638"/>
              <a:gd name="T28" fmla="*/ 684 w 1632"/>
              <a:gd name="T29" fmla="*/ 265 h 1638"/>
              <a:gd name="T30" fmla="*/ 582 w 1632"/>
              <a:gd name="T31" fmla="*/ 328 h 1638"/>
              <a:gd name="T32" fmla="*/ 512 w 1632"/>
              <a:gd name="T33" fmla="*/ 499 h 1638"/>
              <a:gd name="T34" fmla="*/ 512 w 1632"/>
              <a:gd name="T35" fmla="*/ 803 h 1638"/>
              <a:gd name="T36" fmla="*/ 614 w 1632"/>
              <a:gd name="T37" fmla="*/ 803 h 1638"/>
              <a:gd name="T38" fmla="*/ 660 w 1632"/>
              <a:gd name="T39" fmla="*/ 1126 h 1638"/>
              <a:gd name="T40" fmla="*/ 512 w 1632"/>
              <a:gd name="T41" fmla="*/ 1126 h 1638"/>
              <a:gd name="T42" fmla="*/ 512 w 1632"/>
              <a:gd name="T43" fmla="*/ 1286 h 1638"/>
              <a:gd name="T44" fmla="*/ 0 w 1632"/>
              <a:gd name="T45" fmla="*/ 1286 h 1638"/>
              <a:gd name="T46" fmla="*/ 0 w 1632"/>
              <a:gd name="T47" fmla="*/ 1638 h 1638"/>
              <a:gd name="T48" fmla="*/ 1632 w 1632"/>
              <a:gd name="T49" fmla="*/ 1638 h 1638"/>
              <a:gd name="T50" fmla="*/ 1632 w 1632"/>
              <a:gd name="T51" fmla="*/ 1286 h 1638"/>
              <a:gd name="T52" fmla="*/ 512 w 1632"/>
              <a:gd name="T53" fmla="*/ 1542 h 1638"/>
              <a:gd name="T54" fmla="*/ 96 w 1632"/>
              <a:gd name="T55" fmla="*/ 1542 h 1638"/>
              <a:gd name="T56" fmla="*/ 96 w 1632"/>
              <a:gd name="T57" fmla="*/ 1382 h 1638"/>
              <a:gd name="T58" fmla="*/ 512 w 1632"/>
              <a:gd name="T59" fmla="*/ 1382 h 1638"/>
              <a:gd name="T60" fmla="*/ 512 w 1632"/>
              <a:gd name="T61" fmla="*/ 1542 h 1638"/>
              <a:gd name="T62" fmla="*/ 768 w 1632"/>
              <a:gd name="T63" fmla="*/ 144 h 1638"/>
              <a:gd name="T64" fmla="*/ 816 w 1632"/>
              <a:gd name="T65" fmla="*/ 96 h 1638"/>
              <a:gd name="T66" fmla="*/ 864 w 1632"/>
              <a:gd name="T67" fmla="*/ 144 h 1638"/>
              <a:gd name="T68" fmla="*/ 864 w 1632"/>
              <a:gd name="T69" fmla="*/ 208 h 1638"/>
              <a:gd name="T70" fmla="*/ 816 w 1632"/>
              <a:gd name="T71" fmla="*/ 256 h 1638"/>
              <a:gd name="T72" fmla="*/ 768 w 1632"/>
              <a:gd name="T73" fmla="*/ 208 h 1638"/>
              <a:gd name="T74" fmla="*/ 768 w 1632"/>
              <a:gd name="T75" fmla="*/ 144 h 1638"/>
              <a:gd name="T76" fmla="*/ 608 w 1632"/>
              <a:gd name="T77" fmla="*/ 707 h 1638"/>
              <a:gd name="T78" fmla="*/ 608 w 1632"/>
              <a:gd name="T79" fmla="*/ 499 h 1638"/>
              <a:gd name="T80" fmla="*/ 752 w 1632"/>
              <a:gd name="T81" fmla="*/ 352 h 1638"/>
              <a:gd name="T82" fmla="*/ 877 w 1632"/>
              <a:gd name="T83" fmla="*/ 352 h 1638"/>
              <a:gd name="T84" fmla="*/ 1021 w 1632"/>
              <a:gd name="T85" fmla="*/ 499 h 1638"/>
              <a:gd name="T86" fmla="*/ 1021 w 1632"/>
              <a:gd name="T87" fmla="*/ 707 h 1638"/>
              <a:gd name="T88" fmla="*/ 931 w 1632"/>
              <a:gd name="T89" fmla="*/ 707 h 1638"/>
              <a:gd name="T90" fmla="*/ 871 w 1632"/>
              <a:gd name="T91" fmla="*/ 1126 h 1638"/>
              <a:gd name="T92" fmla="*/ 757 w 1632"/>
              <a:gd name="T93" fmla="*/ 1126 h 1638"/>
              <a:gd name="T94" fmla="*/ 697 w 1632"/>
              <a:gd name="T95" fmla="*/ 707 h 1638"/>
              <a:gd name="T96" fmla="*/ 608 w 1632"/>
              <a:gd name="T97" fmla="*/ 707 h 1638"/>
              <a:gd name="T98" fmla="*/ 1024 w 1632"/>
              <a:gd name="T99" fmla="*/ 1542 h 1638"/>
              <a:gd name="T100" fmla="*/ 608 w 1632"/>
              <a:gd name="T101" fmla="*/ 1542 h 1638"/>
              <a:gd name="T102" fmla="*/ 608 w 1632"/>
              <a:gd name="T103" fmla="*/ 1222 h 1638"/>
              <a:gd name="T104" fmla="*/ 1024 w 1632"/>
              <a:gd name="T105" fmla="*/ 1222 h 1638"/>
              <a:gd name="T106" fmla="*/ 1024 w 1632"/>
              <a:gd name="T107" fmla="*/ 1542 h 1638"/>
              <a:gd name="T108" fmla="*/ 1536 w 1632"/>
              <a:gd name="T109" fmla="*/ 1542 h 1638"/>
              <a:gd name="T110" fmla="*/ 1120 w 1632"/>
              <a:gd name="T111" fmla="*/ 1542 h 1638"/>
              <a:gd name="T112" fmla="*/ 1120 w 1632"/>
              <a:gd name="T113" fmla="*/ 1382 h 1638"/>
              <a:gd name="T114" fmla="*/ 1536 w 1632"/>
              <a:gd name="T115" fmla="*/ 1382 h 1638"/>
              <a:gd name="T116" fmla="*/ 1536 w 1632"/>
              <a:gd name="T117" fmla="*/ 1542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632" h="1638">
                <a:moveTo>
                  <a:pt x="1632" y="1286"/>
                </a:moveTo>
                <a:cubicBezTo>
                  <a:pt x="1120" y="1286"/>
                  <a:pt x="1120" y="1286"/>
                  <a:pt x="1120" y="1286"/>
                </a:cubicBezTo>
                <a:cubicBezTo>
                  <a:pt x="1120" y="1126"/>
                  <a:pt x="1120" y="1126"/>
                  <a:pt x="1120" y="1126"/>
                </a:cubicBezTo>
                <a:cubicBezTo>
                  <a:pt x="968" y="1126"/>
                  <a:pt x="968" y="1126"/>
                  <a:pt x="968" y="1126"/>
                </a:cubicBezTo>
                <a:cubicBezTo>
                  <a:pt x="1014" y="803"/>
                  <a:pt x="1014" y="803"/>
                  <a:pt x="1014" y="803"/>
                </a:cubicBezTo>
                <a:cubicBezTo>
                  <a:pt x="1117" y="803"/>
                  <a:pt x="1117" y="803"/>
                  <a:pt x="1117" y="803"/>
                </a:cubicBezTo>
                <a:cubicBezTo>
                  <a:pt x="1117" y="499"/>
                  <a:pt x="1117" y="499"/>
                  <a:pt x="1117" y="499"/>
                </a:cubicBezTo>
                <a:cubicBezTo>
                  <a:pt x="1117" y="435"/>
                  <a:pt x="1092" y="374"/>
                  <a:pt x="1047" y="328"/>
                </a:cubicBezTo>
                <a:cubicBezTo>
                  <a:pt x="1018" y="299"/>
                  <a:pt x="984" y="278"/>
                  <a:pt x="947" y="266"/>
                </a:cubicBezTo>
                <a:cubicBezTo>
                  <a:pt x="955" y="248"/>
                  <a:pt x="960" y="228"/>
                  <a:pt x="960" y="208"/>
                </a:cubicBezTo>
                <a:cubicBezTo>
                  <a:pt x="960" y="144"/>
                  <a:pt x="960" y="144"/>
                  <a:pt x="960" y="144"/>
                </a:cubicBezTo>
                <a:cubicBezTo>
                  <a:pt x="960" y="64"/>
                  <a:pt x="895" y="0"/>
                  <a:pt x="816" y="0"/>
                </a:cubicBezTo>
                <a:cubicBezTo>
                  <a:pt x="736" y="0"/>
                  <a:pt x="672" y="64"/>
                  <a:pt x="672" y="144"/>
                </a:cubicBezTo>
                <a:cubicBezTo>
                  <a:pt x="672" y="208"/>
                  <a:pt x="672" y="208"/>
                  <a:pt x="672" y="208"/>
                </a:cubicBezTo>
                <a:cubicBezTo>
                  <a:pt x="672" y="228"/>
                  <a:pt x="676" y="248"/>
                  <a:pt x="684" y="265"/>
                </a:cubicBezTo>
                <a:cubicBezTo>
                  <a:pt x="646" y="277"/>
                  <a:pt x="611" y="298"/>
                  <a:pt x="582" y="328"/>
                </a:cubicBezTo>
                <a:cubicBezTo>
                  <a:pt x="537" y="374"/>
                  <a:pt x="512" y="435"/>
                  <a:pt x="512" y="499"/>
                </a:cubicBezTo>
                <a:cubicBezTo>
                  <a:pt x="512" y="803"/>
                  <a:pt x="512" y="803"/>
                  <a:pt x="512" y="803"/>
                </a:cubicBezTo>
                <a:cubicBezTo>
                  <a:pt x="614" y="803"/>
                  <a:pt x="614" y="803"/>
                  <a:pt x="614" y="803"/>
                </a:cubicBezTo>
                <a:cubicBezTo>
                  <a:pt x="660" y="1126"/>
                  <a:pt x="660" y="1126"/>
                  <a:pt x="660" y="1126"/>
                </a:cubicBezTo>
                <a:cubicBezTo>
                  <a:pt x="512" y="1126"/>
                  <a:pt x="512" y="1126"/>
                  <a:pt x="512" y="1126"/>
                </a:cubicBezTo>
                <a:cubicBezTo>
                  <a:pt x="512" y="1286"/>
                  <a:pt x="512" y="1286"/>
                  <a:pt x="512" y="1286"/>
                </a:cubicBezTo>
                <a:cubicBezTo>
                  <a:pt x="0" y="1286"/>
                  <a:pt x="0" y="1286"/>
                  <a:pt x="0" y="1286"/>
                </a:cubicBezTo>
                <a:cubicBezTo>
                  <a:pt x="0" y="1638"/>
                  <a:pt x="0" y="1638"/>
                  <a:pt x="0" y="1638"/>
                </a:cubicBezTo>
                <a:cubicBezTo>
                  <a:pt x="1632" y="1638"/>
                  <a:pt x="1632" y="1638"/>
                  <a:pt x="1632" y="1638"/>
                </a:cubicBezTo>
                <a:lnTo>
                  <a:pt x="1632" y="1286"/>
                </a:lnTo>
                <a:close/>
                <a:moveTo>
                  <a:pt x="512" y="1542"/>
                </a:moveTo>
                <a:cubicBezTo>
                  <a:pt x="96" y="1542"/>
                  <a:pt x="96" y="1542"/>
                  <a:pt x="96" y="1542"/>
                </a:cubicBezTo>
                <a:cubicBezTo>
                  <a:pt x="96" y="1382"/>
                  <a:pt x="96" y="1382"/>
                  <a:pt x="96" y="1382"/>
                </a:cubicBezTo>
                <a:cubicBezTo>
                  <a:pt x="512" y="1382"/>
                  <a:pt x="512" y="1382"/>
                  <a:pt x="512" y="1382"/>
                </a:cubicBezTo>
                <a:lnTo>
                  <a:pt x="512" y="1542"/>
                </a:lnTo>
                <a:close/>
                <a:moveTo>
                  <a:pt x="768" y="144"/>
                </a:moveTo>
                <a:cubicBezTo>
                  <a:pt x="768" y="117"/>
                  <a:pt x="789" y="96"/>
                  <a:pt x="816" y="96"/>
                </a:cubicBezTo>
                <a:cubicBezTo>
                  <a:pt x="842" y="96"/>
                  <a:pt x="864" y="117"/>
                  <a:pt x="864" y="144"/>
                </a:cubicBezTo>
                <a:cubicBezTo>
                  <a:pt x="864" y="208"/>
                  <a:pt x="864" y="208"/>
                  <a:pt x="864" y="208"/>
                </a:cubicBezTo>
                <a:cubicBezTo>
                  <a:pt x="864" y="234"/>
                  <a:pt x="842" y="256"/>
                  <a:pt x="816" y="256"/>
                </a:cubicBezTo>
                <a:cubicBezTo>
                  <a:pt x="789" y="256"/>
                  <a:pt x="768" y="234"/>
                  <a:pt x="768" y="208"/>
                </a:cubicBezTo>
                <a:lnTo>
                  <a:pt x="768" y="144"/>
                </a:lnTo>
                <a:close/>
                <a:moveTo>
                  <a:pt x="608" y="707"/>
                </a:moveTo>
                <a:cubicBezTo>
                  <a:pt x="608" y="499"/>
                  <a:pt x="608" y="499"/>
                  <a:pt x="608" y="499"/>
                </a:cubicBezTo>
                <a:cubicBezTo>
                  <a:pt x="608" y="419"/>
                  <a:pt x="674" y="352"/>
                  <a:pt x="752" y="352"/>
                </a:cubicBezTo>
                <a:cubicBezTo>
                  <a:pt x="877" y="352"/>
                  <a:pt x="877" y="352"/>
                  <a:pt x="877" y="352"/>
                </a:cubicBezTo>
                <a:cubicBezTo>
                  <a:pt x="955" y="352"/>
                  <a:pt x="1021" y="419"/>
                  <a:pt x="1021" y="499"/>
                </a:cubicBezTo>
                <a:cubicBezTo>
                  <a:pt x="1021" y="707"/>
                  <a:pt x="1021" y="707"/>
                  <a:pt x="1021" y="707"/>
                </a:cubicBezTo>
                <a:cubicBezTo>
                  <a:pt x="931" y="707"/>
                  <a:pt x="931" y="707"/>
                  <a:pt x="931" y="707"/>
                </a:cubicBezTo>
                <a:cubicBezTo>
                  <a:pt x="871" y="1126"/>
                  <a:pt x="871" y="1126"/>
                  <a:pt x="871" y="1126"/>
                </a:cubicBezTo>
                <a:cubicBezTo>
                  <a:pt x="757" y="1126"/>
                  <a:pt x="757" y="1126"/>
                  <a:pt x="757" y="1126"/>
                </a:cubicBezTo>
                <a:cubicBezTo>
                  <a:pt x="697" y="707"/>
                  <a:pt x="697" y="707"/>
                  <a:pt x="697" y="707"/>
                </a:cubicBezTo>
                <a:lnTo>
                  <a:pt x="608" y="707"/>
                </a:lnTo>
                <a:close/>
                <a:moveTo>
                  <a:pt x="1024" y="1542"/>
                </a:moveTo>
                <a:cubicBezTo>
                  <a:pt x="608" y="1542"/>
                  <a:pt x="608" y="1542"/>
                  <a:pt x="608" y="1542"/>
                </a:cubicBezTo>
                <a:cubicBezTo>
                  <a:pt x="608" y="1222"/>
                  <a:pt x="608" y="1222"/>
                  <a:pt x="608" y="1222"/>
                </a:cubicBezTo>
                <a:cubicBezTo>
                  <a:pt x="1024" y="1222"/>
                  <a:pt x="1024" y="1222"/>
                  <a:pt x="1024" y="1222"/>
                </a:cubicBezTo>
                <a:lnTo>
                  <a:pt x="1024" y="1542"/>
                </a:lnTo>
                <a:close/>
                <a:moveTo>
                  <a:pt x="1536" y="1542"/>
                </a:moveTo>
                <a:cubicBezTo>
                  <a:pt x="1120" y="1542"/>
                  <a:pt x="1120" y="1542"/>
                  <a:pt x="1120" y="1542"/>
                </a:cubicBezTo>
                <a:cubicBezTo>
                  <a:pt x="1120" y="1382"/>
                  <a:pt x="1120" y="1382"/>
                  <a:pt x="1120" y="1382"/>
                </a:cubicBezTo>
                <a:cubicBezTo>
                  <a:pt x="1536" y="1382"/>
                  <a:pt x="1536" y="1382"/>
                  <a:pt x="1536" y="1382"/>
                </a:cubicBezTo>
                <a:lnTo>
                  <a:pt x="1536" y="154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Freeform 31"/>
          <p:cNvSpPr>
            <a:spLocks noEditPoints="1"/>
          </p:cNvSpPr>
          <p:nvPr/>
        </p:nvSpPr>
        <p:spPr bwMode="auto">
          <a:xfrm>
            <a:off x="15189625" y="8345984"/>
            <a:ext cx="768634" cy="766624"/>
          </a:xfrm>
          <a:custGeom>
            <a:avLst/>
            <a:gdLst>
              <a:gd name="T0" fmla="*/ 471 w 2677"/>
              <a:gd name="T1" fmla="*/ 0 h 2670"/>
              <a:gd name="T2" fmla="*/ 0 w 2677"/>
              <a:gd name="T3" fmla="*/ 0 h 2670"/>
              <a:gd name="T4" fmla="*/ 0 w 2677"/>
              <a:gd name="T5" fmla="*/ 2670 h 2670"/>
              <a:gd name="T6" fmla="*/ 157 w 2677"/>
              <a:gd name="T7" fmla="*/ 2670 h 2670"/>
              <a:gd name="T8" fmla="*/ 157 w 2677"/>
              <a:gd name="T9" fmla="*/ 157 h 2670"/>
              <a:gd name="T10" fmla="*/ 314 w 2677"/>
              <a:gd name="T11" fmla="*/ 157 h 2670"/>
              <a:gd name="T12" fmla="*/ 314 w 2677"/>
              <a:gd name="T13" fmla="*/ 2670 h 2670"/>
              <a:gd name="T14" fmla="*/ 471 w 2677"/>
              <a:gd name="T15" fmla="*/ 2670 h 2670"/>
              <a:gd name="T16" fmla="*/ 471 w 2677"/>
              <a:gd name="T17" fmla="*/ 1721 h 2670"/>
              <a:gd name="T18" fmla="*/ 2677 w 2677"/>
              <a:gd name="T19" fmla="*/ 1721 h 2670"/>
              <a:gd name="T20" fmla="*/ 2677 w 2677"/>
              <a:gd name="T21" fmla="*/ 157 h 2670"/>
              <a:gd name="T22" fmla="*/ 471 w 2677"/>
              <a:gd name="T23" fmla="*/ 157 h 2670"/>
              <a:gd name="T24" fmla="*/ 471 w 2677"/>
              <a:gd name="T25" fmla="*/ 0 h 2670"/>
              <a:gd name="T26" fmla="*/ 476 w 2677"/>
              <a:gd name="T27" fmla="*/ 314 h 2670"/>
              <a:gd name="T28" fmla="*/ 2520 w 2677"/>
              <a:gd name="T29" fmla="*/ 314 h 2670"/>
              <a:gd name="T30" fmla="*/ 2520 w 2677"/>
              <a:gd name="T31" fmla="*/ 1564 h 2670"/>
              <a:gd name="T32" fmla="*/ 2520 w 2677"/>
              <a:gd name="T33" fmla="*/ 1564 h 2670"/>
              <a:gd name="T34" fmla="*/ 476 w 2677"/>
              <a:gd name="T35" fmla="*/ 1564 h 2670"/>
              <a:gd name="T36" fmla="*/ 476 w 2677"/>
              <a:gd name="T37" fmla="*/ 314 h 2670"/>
              <a:gd name="T38" fmla="*/ 1795 w 2677"/>
              <a:gd name="T39" fmla="*/ 629 h 2670"/>
              <a:gd name="T40" fmla="*/ 1906 w 2677"/>
              <a:gd name="T41" fmla="*/ 738 h 2670"/>
              <a:gd name="T42" fmla="*/ 1395 w 2677"/>
              <a:gd name="T43" fmla="*/ 1253 h 2670"/>
              <a:gd name="T44" fmla="*/ 1090 w 2677"/>
              <a:gd name="T45" fmla="*/ 950 h 2670"/>
              <a:gd name="T46" fmla="*/ 1199 w 2677"/>
              <a:gd name="T47" fmla="*/ 839 h 2670"/>
              <a:gd name="T48" fmla="*/ 1393 w 2677"/>
              <a:gd name="T49" fmla="*/ 1032 h 2670"/>
              <a:gd name="T50" fmla="*/ 1795 w 2677"/>
              <a:gd name="T51" fmla="*/ 629 h 2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677" h="2670">
                <a:moveTo>
                  <a:pt x="471" y="0"/>
                </a:moveTo>
                <a:lnTo>
                  <a:pt x="0" y="0"/>
                </a:lnTo>
                <a:lnTo>
                  <a:pt x="0" y="2670"/>
                </a:lnTo>
                <a:lnTo>
                  <a:pt x="157" y="2670"/>
                </a:lnTo>
                <a:lnTo>
                  <a:pt x="157" y="157"/>
                </a:lnTo>
                <a:lnTo>
                  <a:pt x="314" y="157"/>
                </a:lnTo>
                <a:lnTo>
                  <a:pt x="314" y="2670"/>
                </a:lnTo>
                <a:lnTo>
                  <a:pt x="471" y="2670"/>
                </a:lnTo>
                <a:lnTo>
                  <a:pt x="471" y="1721"/>
                </a:lnTo>
                <a:lnTo>
                  <a:pt x="2677" y="1721"/>
                </a:lnTo>
                <a:lnTo>
                  <a:pt x="2677" y="157"/>
                </a:lnTo>
                <a:lnTo>
                  <a:pt x="471" y="157"/>
                </a:lnTo>
                <a:lnTo>
                  <a:pt x="471" y="0"/>
                </a:lnTo>
                <a:close/>
                <a:moveTo>
                  <a:pt x="476" y="314"/>
                </a:moveTo>
                <a:lnTo>
                  <a:pt x="2520" y="314"/>
                </a:lnTo>
                <a:lnTo>
                  <a:pt x="2520" y="1564"/>
                </a:lnTo>
                <a:lnTo>
                  <a:pt x="2520" y="1564"/>
                </a:lnTo>
                <a:lnTo>
                  <a:pt x="476" y="1564"/>
                </a:lnTo>
                <a:lnTo>
                  <a:pt x="476" y="314"/>
                </a:lnTo>
                <a:close/>
                <a:moveTo>
                  <a:pt x="1795" y="629"/>
                </a:moveTo>
                <a:lnTo>
                  <a:pt x="1906" y="738"/>
                </a:lnTo>
                <a:lnTo>
                  <a:pt x="1395" y="1253"/>
                </a:lnTo>
                <a:lnTo>
                  <a:pt x="1090" y="950"/>
                </a:lnTo>
                <a:lnTo>
                  <a:pt x="1199" y="839"/>
                </a:lnTo>
                <a:lnTo>
                  <a:pt x="1393" y="1032"/>
                </a:lnTo>
                <a:lnTo>
                  <a:pt x="1795" y="62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2"/>
          <p:cNvSpPr>
            <a:spLocks noEditPoints="1"/>
          </p:cNvSpPr>
          <p:nvPr/>
        </p:nvSpPr>
        <p:spPr bwMode="auto">
          <a:xfrm>
            <a:off x="17444771" y="8384172"/>
            <a:ext cx="768061" cy="690249"/>
          </a:xfrm>
          <a:custGeom>
            <a:avLst/>
            <a:gdLst>
              <a:gd name="T0" fmla="*/ 1331 w 1638"/>
              <a:gd name="T1" fmla="*/ 384 h 1472"/>
              <a:gd name="T2" fmla="*/ 1235 w 1638"/>
              <a:gd name="T3" fmla="*/ 192 h 1472"/>
              <a:gd name="T4" fmla="*/ 307 w 1638"/>
              <a:gd name="T5" fmla="*/ 0 h 1472"/>
              <a:gd name="T6" fmla="*/ 403 w 1638"/>
              <a:gd name="T7" fmla="*/ 288 h 1472"/>
              <a:gd name="T8" fmla="*/ 0 w 1638"/>
              <a:gd name="T9" fmla="*/ 384 h 1472"/>
              <a:gd name="T10" fmla="*/ 1638 w 1638"/>
              <a:gd name="T11" fmla="*/ 1472 h 1472"/>
              <a:gd name="T12" fmla="*/ 403 w 1638"/>
              <a:gd name="T13" fmla="*/ 96 h 1472"/>
              <a:gd name="T14" fmla="*/ 1139 w 1638"/>
              <a:gd name="T15" fmla="*/ 192 h 1472"/>
              <a:gd name="T16" fmla="*/ 403 w 1638"/>
              <a:gd name="T17" fmla="*/ 96 h 1472"/>
              <a:gd name="T18" fmla="*/ 1235 w 1638"/>
              <a:gd name="T19" fmla="*/ 384 h 1472"/>
              <a:gd name="T20" fmla="*/ 499 w 1638"/>
              <a:gd name="T21" fmla="*/ 288 h 1472"/>
              <a:gd name="T22" fmla="*/ 96 w 1638"/>
              <a:gd name="T23" fmla="*/ 480 h 1472"/>
              <a:gd name="T24" fmla="*/ 96 w 1638"/>
              <a:gd name="T25" fmla="*/ 634 h 1472"/>
              <a:gd name="T26" fmla="*/ 96 w 1638"/>
              <a:gd name="T27" fmla="*/ 1376 h 1472"/>
              <a:gd name="T28" fmla="*/ 250 w 1638"/>
              <a:gd name="T29" fmla="*/ 1376 h 1472"/>
              <a:gd name="T30" fmla="*/ 1542 w 1638"/>
              <a:gd name="T31" fmla="*/ 1376 h 1472"/>
              <a:gd name="T32" fmla="*/ 1542 w 1638"/>
              <a:gd name="T33" fmla="*/ 1222 h 1472"/>
              <a:gd name="T34" fmla="*/ 1542 w 1638"/>
              <a:gd name="T35" fmla="*/ 1124 h 1472"/>
              <a:gd name="T36" fmla="*/ 348 w 1638"/>
              <a:gd name="T37" fmla="*/ 1376 h 1472"/>
              <a:gd name="T38" fmla="*/ 96 w 1638"/>
              <a:gd name="T39" fmla="*/ 732 h 1472"/>
              <a:gd name="T40" fmla="*/ 1290 w 1638"/>
              <a:gd name="T41" fmla="*/ 480 h 1472"/>
              <a:gd name="T42" fmla="*/ 1542 w 1638"/>
              <a:gd name="T43" fmla="*/ 1124 h 1472"/>
              <a:gd name="T44" fmla="*/ 1388 w 1638"/>
              <a:gd name="T45" fmla="*/ 480 h 1472"/>
              <a:gd name="T46" fmla="*/ 1542 w 1638"/>
              <a:gd name="T47" fmla="*/ 634 h 1472"/>
              <a:gd name="T48" fmla="*/ 371 w 1638"/>
              <a:gd name="T49" fmla="*/ 992 h 1472"/>
              <a:gd name="T50" fmla="*/ 371 w 1638"/>
              <a:gd name="T51" fmla="*/ 864 h 1472"/>
              <a:gd name="T52" fmla="*/ 1331 w 1638"/>
              <a:gd name="T53" fmla="*/ 928 h 1472"/>
              <a:gd name="T54" fmla="*/ 1203 w 1638"/>
              <a:gd name="T55" fmla="*/ 928 h 1472"/>
              <a:gd name="T56" fmla="*/ 1331 w 1638"/>
              <a:gd name="T57" fmla="*/ 928 h 1472"/>
              <a:gd name="T58" fmla="*/ 867 w 1638"/>
              <a:gd name="T59" fmla="*/ 1160 h 1472"/>
              <a:gd name="T60" fmla="*/ 771 w 1638"/>
              <a:gd name="T61" fmla="*/ 1216 h 1472"/>
              <a:gd name="T62" fmla="*/ 703 w 1638"/>
              <a:gd name="T63" fmla="*/ 1158 h 1472"/>
              <a:gd name="T64" fmla="*/ 816 w 1638"/>
              <a:gd name="T65" fmla="*/ 1072 h 1472"/>
              <a:gd name="T66" fmla="*/ 867 w 1638"/>
              <a:gd name="T67" fmla="*/ 1024 h 1472"/>
              <a:gd name="T68" fmla="*/ 675 w 1638"/>
              <a:gd name="T69" fmla="*/ 832 h 1472"/>
              <a:gd name="T70" fmla="*/ 771 w 1638"/>
              <a:gd name="T71" fmla="*/ 697 h 1472"/>
              <a:gd name="T72" fmla="*/ 867 w 1638"/>
              <a:gd name="T73" fmla="*/ 640 h 1472"/>
              <a:gd name="T74" fmla="*/ 938 w 1638"/>
              <a:gd name="T75" fmla="*/ 704 h 1472"/>
              <a:gd name="T76" fmla="*/ 826 w 1638"/>
              <a:gd name="T77" fmla="*/ 785 h 1472"/>
              <a:gd name="T78" fmla="*/ 771 w 1638"/>
              <a:gd name="T79" fmla="*/ 832 h 1472"/>
              <a:gd name="T80" fmla="*/ 963 w 1638"/>
              <a:gd name="T81" fmla="*/ 1024 h 1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38" h="1472">
                <a:moveTo>
                  <a:pt x="1638" y="384"/>
                </a:moveTo>
                <a:cubicBezTo>
                  <a:pt x="1331" y="384"/>
                  <a:pt x="1331" y="384"/>
                  <a:pt x="1331" y="384"/>
                </a:cubicBezTo>
                <a:cubicBezTo>
                  <a:pt x="1331" y="192"/>
                  <a:pt x="1331" y="192"/>
                  <a:pt x="1331" y="192"/>
                </a:cubicBezTo>
                <a:cubicBezTo>
                  <a:pt x="1235" y="192"/>
                  <a:pt x="1235" y="192"/>
                  <a:pt x="1235" y="192"/>
                </a:cubicBezTo>
                <a:cubicBezTo>
                  <a:pt x="1235" y="0"/>
                  <a:pt x="1235" y="0"/>
                  <a:pt x="1235" y="0"/>
                </a:cubicBezTo>
                <a:cubicBezTo>
                  <a:pt x="307" y="0"/>
                  <a:pt x="307" y="0"/>
                  <a:pt x="307" y="0"/>
                </a:cubicBezTo>
                <a:cubicBezTo>
                  <a:pt x="307" y="288"/>
                  <a:pt x="307" y="288"/>
                  <a:pt x="307" y="288"/>
                </a:cubicBezTo>
                <a:cubicBezTo>
                  <a:pt x="403" y="288"/>
                  <a:pt x="403" y="288"/>
                  <a:pt x="403" y="288"/>
                </a:cubicBezTo>
                <a:cubicBezTo>
                  <a:pt x="403" y="384"/>
                  <a:pt x="403" y="384"/>
                  <a:pt x="403" y="384"/>
                </a:cubicBezTo>
                <a:cubicBezTo>
                  <a:pt x="0" y="384"/>
                  <a:pt x="0" y="384"/>
                  <a:pt x="0" y="384"/>
                </a:cubicBezTo>
                <a:cubicBezTo>
                  <a:pt x="0" y="1472"/>
                  <a:pt x="0" y="1472"/>
                  <a:pt x="0" y="1472"/>
                </a:cubicBezTo>
                <a:cubicBezTo>
                  <a:pt x="1638" y="1472"/>
                  <a:pt x="1638" y="1472"/>
                  <a:pt x="1638" y="1472"/>
                </a:cubicBezTo>
                <a:lnTo>
                  <a:pt x="1638" y="384"/>
                </a:lnTo>
                <a:close/>
                <a:moveTo>
                  <a:pt x="403" y="96"/>
                </a:moveTo>
                <a:cubicBezTo>
                  <a:pt x="1139" y="96"/>
                  <a:pt x="1139" y="96"/>
                  <a:pt x="1139" y="96"/>
                </a:cubicBezTo>
                <a:cubicBezTo>
                  <a:pt x="1139" y="192"/>
                  <a:pt x="1139" y="192"/>
                  <a:pt x="1139" y="192"/>
                </a:cubicBezTo>
                <a:cubicBezTo>
                  <a:pt x="403" y="192"/>
                  <a:pt x="403" y="192"/>
                  <a:pt x="403" y="192"/>
                </a:cubicBezTo>
                <a:lnTo>
                  <a:pt x="403" y="96"/>
                </a:lnTo>
                <a:close/>
                <a:moveTo>
                  <a:pt x="1235" y="288"/>
                </a:moveTo>
                <a:cubicBezTo>
                  <a:pt x="1235" y="384"/>
                  <a:pt x="1235" y="384"/>
                  <a:pt x="1235" y="384"/>
                </a:cubicBezTo>
                <a:cubicBezTo>
                  <a:pt x="499" y="384"/>
                  <a:pt x="499" y="384"/>
                  <a:pt x="499" y="384"/>
                </a:cubicBezTo>
                <a:cubicBezTo>
                  <a:pt x="499" y="288"/>
                  <a:pt x="499" y="288"/>
                  <a:pt x="499" y="288"/>
                </a:cubicBezTo>
                <a:lnTo>
                  <a:pt x="1235" y="288"/>
                </a:lnTo>
                <a:close/>
                <a:moveTo>
                  <a:pt x="96" y="480"/>
                </a:moveTo>
                <a:cubicBezTo>
                  <a:pt x="250" y="480"/>
                  <a:pt x="250" y="480"/>
                  <a:pt x="250" y="480"/>
                </a:cubicBezTo>
                <a:cubicBezTo>
                  <a:pt x="232" y="556"/>
                  <a:pt x="172" y="616"/>
                  <a:pt x="96" y="634"/>
                </a:cubicBezTo>
                <a:lnTo>
                  <a:pt x="96" y="480"/>
                </a:lnTo>
                <a:close/>
                <a:moveTo>
                  <a:pt x="96" y="1376"/>
                </a:moveTo>
                <a:cubicBezTo>
                  <a:pt x="96" y="1222"/>
                  <a:pt x="96" y="1222"/>
                  <a:pt x="96" y="1222"/>
                </a:cubicBezTo>
                <a:cubicBezTo>
                  <a:pt x="172" y="1240"/>
                  <a:pt x="232" y="1300"/>
                  <a:pt x="250" y="1376"/>
                </a:cubicBezTo>
                <a:lnTo>
                  <a:pt x="96" y="1376"/>
                </a:lnTo>
                <a:close/>
                <a:moveTo>
                  <a:pt x="1542" y="1376"/>
                </a:moveTo>
                <a:cubicBezTo>
                  <a:pt x="1388" y="1376"/>
                  <a:pt x="1388" y="1376"/>
                  <a:pt x="1388" y="1376"/>
                </a:cubicBezTo>
                <a:cubicBezTo>
                  <a:pt x="1406" y="1300"/>
                  <a:pt x="1466" y="1240"/>
                  <a:pt x="1542" y="1222"/>
                </a:cubicBezTo>
                <a:lnTo>
                  <a:pt x="1542" y="1376"/>
                </a:lnTo>
                <a:close/>
                <a:moveTo>
                  <a:pt x="1542" y="1124"/>
                </a:moveTo>
                <a:cubicBezTo>
                  <a:pt x="1413" y="1144"/>
                  <a:pt x="1311" y="1247"/>
                  <a:pt x="1290" y="1376"/>
                </a:cubicBezTo>
                <a:cubicBezTo>
                  <a:pt x="348" y="1376"/>
                  <a:pt x="348" y="1376"/>
                  <a:pt x="348" y="1376"/>
                </a:cubicBezTo>
                <a:cubicBezTo>
                  <a:pt x="327" y="1247"/>
                  <a:pt x="225" y="1144"/>
                  <a:pt x="96" y="1124"/>
                </a:cubicBezTo>
                <a:cubicBezTo>
                  <a:pt x="96" y="732"/>
                  <a:pt x="96" y="732"/>
                  <a:pt x="96" y="732"/>
                </a:cubicBezTo>
                <a:cubicBezTo>
                  <a:pt x="225" y="712"/>
                  <a:pt x="327" y="609"/>
                  <a:pt x="348" y="480"/>
                </a:cubicBezTo>
                <a:cubicBezTo>
                  <a:pt x="1290" y="480"/>
                  <a:pt x="1290" y="480"/>
                  <a:pt x="1290" y="480"/>
                </a:cubicBezTo>
                <a:cubicBezTo>
                  <a:pt x="1311" y="609"/>
                  <a:pt x="1413" y="712"/>
                  <a:pt x="1542" y="732"/>
                </a:cubicBezTo>
                <a:lnTo>
                  <a:pt x="1542" y="1124"/>
                </a:lnTo>
                <a:close/>
                <a:moveTo>
                  <a:pt x="1542" y="634"/>
                </a:moveTo>
                <a:cubicBezTo>
                  <a:pt x="1466" y="616"/>
                  <a:pt x="1406" y="556"/>
                  <a:pt x="1388" y="480"/>
                </a:cubicBezTo>
                <a:cubicBezTo>
                  <a:pt x="1542" y="480"/>
                  <a:pt x="1542" y="480"/>
                  <a:pt x="1542" y="480"/>
                </a:cubicBezTo>
                <a:lnTo>
                  <a:pt x="1542" y="634"/>
                </a:lnTo>
                <a:close/>
                <a:moveTo>
                  <a:pt x="435" y="928"/>
                </a:moveTo>
                <a:cubicBezTo>
                  <a:pt x="435" y="963"/>
                  <a:pt x="406" y="992"/>
                  <a:pt x="371" y="992"/>
                </a:cubicBezTo>
                <a:cubicBezTo>
                  <a:pt x="336" y="992"/>
                  <a:pt x="307" y="963"/>
                  <a:pt x="307" y="928"/>
                </a:cubicBezTo>
                <a:cubicBezTo>
                  <a:pt x="307" y="893"/>
                  <a:pt x="336" y="864"/>
                  <a:pt x="371" y="864"/>
                </a:cubicBezTo>
                <a:cubicBezTo>
                  <a:pt x="406" y="864"/>
                  <a:pt x="435" y="893"/>
                  <a:pt x="435" y="928"/>
                </a:cubicBezTo>
                <a:close/>
                <a:moveTo>
                  <a:pt x="1331" y="928"/>
                </a:moveTo>
                <a:cubicBezTo>
                  <a:pt x="1331" y="963"/>
                  <a:pt x="1302" y="992"/>
                  <a:pt x="1267" y="992"/>
                </a:cubicBezTo>
                <a:cubicBezTo>
                  <a:pt x="1232" y="992"/>
                  <a:pt x="1203" y="963"/>
                  <a:pt x="1203" y="928"/>
                </a:cubicBezTo>
                <a:cubicBezTo>
                  <a:pt x="1203" y="893"/>
                  <a:pt x="1232" y="864"/>
                  <a:pt x="1267" y="864"/>
                </a:cubicBezTo>
                <a:cubicBezTo>
                  <a:pt x="1302" y="864"/>
                  <a:pt x="1331" y="893"/>
                  <a:pt x="1331" y="928"/>
                </a:cubicBezTo>
                <a:close/>
                <a:moveTo>
                  <a:pt x="963" y="1024"/>
                </a:moveTo>
                <a:cubicBezTo>
                  <a:pt x="963" y="1086"/>
                  <a:pt x="923" y="1140"/>
                  <a:pt x="867" y="1160"/>
                </a:cubicBezTo>
                <a:cubicBezTo>
                  <a:pt x="867" y="1216"/>
                  <a:pt x="867" y="1216"/>
                  <a:pt x="867" y="1216"/>
                </a:cubicBezTo>
                <a:cubicBezTo>
                  <a:pt x="771" y="1216"/>
                  <a:pt x="771" y="1216"/>
                  <a:pt x="771" y="1216"/>
                </a:cubicBezTo>
                <a:cubicBezTo>
                  <a:pt x="771" y="1164"/>
                  <a:pt x="771" y="1164"/>
                  <a:pt x="771" y="1164"/>
                </a:cubicBezTo>
                <a:cubicBezTo>
                  <a:pt x="703" y="1158"/>
                  <a:pt x="703" y="1158"/>
                  <a:pt x="703" y="1158"/>
                </a:cubicBezTo>
                <a:cubicBezTo>
                  <a:pt x="711" y="1063"/>
                  <a:pt x="711" y="1063"/>
                  <a:pt x="711" y="1063"/>
                </a:cubicBezTo>
                <a:cubicBezTo>
                  <a:pt x="816" y="1072"/>
                  <a:pt x="816" y="1072"/>
                  <a:pt x="816" y="1072"/>
                </a:cubicBezTo>
                <a:cubicBezTo>
                  <a:pt x="820" y="1072"/>
                  <a:pt x="823" y="1072"/>
                  <a:pt x="825" y="1072"/>
                </a:cubicBezTo>
                <a:cubicBezTo>
                  <a:pt x="849" y="1068"/>
                  <a:pt x="867" y="1048"/>
                  <a:pt x="867" y="1024"/>
                </a:cubicBezTo>
                <a:cubicBezTo>
                  <a:pt x="867" y="998"/>
                  <a:pt x="845" y="976"/>
                  <a:pt x="819" y="976"/>
                </a:cubicBezTo>
                <a:cubicBezTo>
                  <a:pt x="740" y="976"/>
                  <a:pt x="675" y="911"/>
                  <a:pt x="675" y="832"/>
                </a:cubicBezTo>
                <a:cubicBezTo>
                  <a:pt x="675" y="800"/>
                  <a:pt x="685" y="769"/>
                  <a:pt x="705" y="744"/>
                </a:cubicBezTo>
                <a:cubicBezTo>
                  <a:pt x="722" y="722"/>
                  <a:pt x="745" y="706"/>
                  <a:pt x="771" y="697"/>
                </a:cubicBezTo>
                <a:cubicBezTo>
                  <a:pt x="771" y="640"/>
                  <a:pt x="771" y="640"/>
                  <a:pt x="771" y="640"/>
                </a:cubicBezTo>
                <a:cubicBezTo>
                  <a:pt x="867" y="640"/>
                  <a:pt x="867" y="640"/>
                  <a:pt x="867" y="640"/>
                </a:cubicBezTo>
                <a:cubicBezTo>
                  <a:pt x="867" y="694"/>
                  <a:pt x="867" y="694"/>
                  <a:pt x="867" y="694"/>
                </a:cubicBezTo>
                <a:cubicBezTo>
                  <a:pt x="938" y="704"/>
                  <a:pt x="938" y="704"/>
                  <a:pt x="938" y="704"/>
                </a:cubicBezTo>
                <a:cubicBezTo>
                  <a:pt x="924" y="800"/>
                  <a:pt x="924" y="800"/>
                  <a:pt x="924" y="800"/>
                </a:cubicBezTo>
                <a:cubicBezTo>
                  <a:pt x="826" y="785"/>
                  <a:pt x="826" y="785"/>
                  <a:pt x="826" y="785"/>
                </a:cubicBezTo>
                <a:cubicBezTo>
                  <a:pt x="808" y="783"/>
                  <a:pt x="791" y="790"/>
                  <a:pt x="781" y="803"/>
                </a:cubicBezTo>
                <a:cubicBezTo>
                  <a:pt x="774" y="811"/>
                  <a:pt x="771" y="821"/>
                  <a:pt x="771" y="832"/>
                </a:cubicBezTo>
                <a:cubicBezTo>
                  <a:pt x="771" y="858"/>
                  <a:pt x="793" y="880"/>
                  <a:pt x="819" y="880"/>
                </a:cubicBezTo>
                <a:cubicBezTo>
                  <a:pt x="898" y="880"/>
                  <a:pt x="963" y="945"/>
                  <a:pt x="963" y="102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33"/>
          <p:cNvSpPr>
            <a:spLocks noEditPoints="1"/>
          </p:cNvSpPr>
          <p:nvPr/>
        </p:nvSpPr>
        <p:spPr bwMode="auto">
          <a:xfrm>
            <a:off x="19693601" y="8375271"/>
            <a:ext cx="768059" cy="708050"/>
          </a:xfrm>
          <a:custGeom>
            <a:avLst/>
            <a:gdLst>
              <a:gd name="T0" fmla="*/ 1380 w 2675"/>
              <a:gd name="T1" fmla="*/ 2466 h 2466"/>
              <a:gd name="T2" fmla="*/ 2675 w 2675"/>
              <a:gd name="T3" fmla="*/ 949 h 2466"/>
              <a:gd name="T4" fmla="*/ 2675 w 2675"/>
              <a:gd name="T5" fmla="*/ 582 h 2466"/>
              <a:gd name="T6" fmla="*/ 2266 w 2675"/>
              <a:gd name="T7" fmla="*/ 0 h 2466"/>
              <a:gd name="T8" fmla="*/ 408 w 2675"/>
              <a:gd name="T9" fmla="*/ 0 h 2466"/>
              <a:gd name="T10" fmla="*/ 0 w 2675"/>
              <a:gd name="T11" fmla="*/ 582 h 2466"/>
              <a:gd name="T12" fmla="*/ 0 w 2675"/>
              <a:gd name="T13" fmla="*/ 949 h 2466"/>
              <a:gd name="T14" fmla="*/ 1296 w 2675"/>
              <a:gd name="T15" fmla="*/ 2466 h 2466"/>
              <a:gd name="T16" fmla="*/ 1380 w 2675"/>
              <a:gd name="T17" fmla="*/ 2466 h 2466"/>
              <a:gd name="T18" fmla="*/ 1342 w 2675"/>
              <a:gd name="T19" fmla="*/ 2131 h 2466"/>
              <a:gd name="T20" fmla="*/ 999 w 2675"/>
              <a:gd name="T21" fmla="*/ 998 h 2466"/>
              <a:gd name="T22" fmla="*/ 1724 w 2675"/>
              <a:gd name="T23" fmla="*/ 998 h 2466"/>
              <a:gd name="T24" fmla="*/ 1342 w 2675"/>
              <a:gd name="T25" fmla="*/ 2131 h 2466"/>
              <a:gd name="T26" fmla="*/ 971 w 2675"/>
              <a:gd name="T27" fmla="*/ 841 h 2466"/>
              <a:gd name="T28" fmla="*/ 971 w 2675"/>
              <a:gd name="T29" fmla="*/ 685 h 2466"/>
              <a:gd name="T30" fmla="*/ 1755 w 2675"/>
              <a:gd name="T31" fmla="*/ 685 h 2466"/>
              <a:gd name="T32" fmla="*/ 1755 w 2675"/>
              <a:gd name="T33" fmla="*/ 841 h 2466"/>
              <a:gd name="T34" fmla="*/ 971 w 2675"/>
              <a:gd name="T35" fmla="*/ 841 h 2466"/>
              <a:gd name="T36" fmla="*/ 1538 w 2675"/>
              <a:gd name="T37" fmla="*/ 2038 h 2466"/>
              <a:gd name="T38" fmla="*/ 1891 w 2675"/>
              <a:gd name="T39" fmla="*/ 998 h 2466"/>
              <a:gd name="T40" fmla="*/ 2426 w 2675"/>
              <a:gd name="T41" fmla="*/ 998 h 2466"/>
              <a:gd name="T42" fmla="*/ 1538 w 2675"/>
              <a:gd name="T43" fmla="*/ 2038 h 2466"/>
              <a:gd name="T44" fmla="*/ 2518 w 2675"/>
              <a:gd name="T45" fmla="*/ 841 h 2466"/>
              <a:gd name="T46" fmla="*/ 1912 w 2675"/>
              <a:gd name="T47" fmla="*/ 841 h 2466"/>
              <a:gd name="T48" fmla="*/ 1912 w 2675"/>
              <a:gd name="T49" fmla="*/ 685 h 2466"/>
              <a:gd name="T50" fmla="*/ 2518 w 2675"/>
              <a:gd name="T51" fmla="*/ 685 h 2466"/>
              <a:gd name="T52" fmla="*/ 2518 w 2675"/>
              <a:gd name="T53" fmla="*/ 841 h 2466"/>
              <a:gd name="T54" fmla="*/ 2446 w 2675"/>
              <a:gd name="T55" fmla="*/ 528 h 2466"/>
              <a:gd name="T56" fmla="*/ 1990 w 2675"/>
              <a:gd name="T57" fmla="*/ 528 h 2466"/>
              <a:gd name="T58" fmla="*/ 2224 w 2675"/>
              <a:gd name="T59" fmla="*/ 213 h 2466"/>
              <a:gd name="T60" fmla="*/ 2446 w 2675"/>
              <a:gd name="T61" fmla="*/ 528 h 2466"/>
              <a:gd name="T62" fmla="*/ 2070 w 2675"/>
              <a:gd name="T63" fmla="*/ 157 h 2466"/>
              <a:gd name="T64" fmla="*/ 1827 w 2675"/>
              <a:gd name="T65" fmla="*/ 484 h 2466"/>
              <a:gd name="T66" fmla="*/ 1518 w 2675"/>
              <a:gd name="T67" fmla="*/ 157 h 2466"/>
              <a:gd name="T68" fmla="*/ 2070 w 2675"/>
              <a:gd name="T69" fmla="*/ 157 h 2466"/>
              <a:gd name="T70" fmla="*/ 1652 w 2675"/>
              <a:gd name="T71" fmla="*/ 528 h 2466"/>
              <a:gd name="T72" fmla="*/ 1061 w 2675"/>
              <a:gd name="T73" fmla="*/ 528 h 2466"/>
              <a:gd name="T74" fmla="*/ 1340 w 2675"/>
              <a:gd name="T75" fmla="*/ 196 h 2466"/>
              <a:gd name="T76" fmla="*/ 1652 w 2675"/>
              <a:gd name="T77" fmla="*/ 528 h 2466"/>
              <a:gd name="T78" fmla="*/ 1169 w 2675"/>
              <a:gd name="T79" fmla="*/ 157 h 2466"/>
              <a:gd name="T80" fmla="*/ 893 w 2675"/>
              <a:gd name="T81" fmla="*/ 484 h 2466"/>
              <a:gd name="T82" fmla="*/ 617 w 2675"/>
              <a:gd name="T83" fmla="*/ 157 h 2466"/>
              <a:gd name="T84" fmla="*/ 1169 w 2675"/>
              <a:gd name="T85" fmla="*/ 157 h 2466"/>
              <a:gd name="T86" fmla="*/ 455 w 2675"/>
              <a:gd name="T87" fmla="*/ 206 h 2466"/>
              <a:gd name="T88" fmla="*/ 725 w 2675"/>
              <a:gd name="T89" fmla="*/ 528 h 2466"/>
              <a:gd name="T90" fmla="*/ 228 w 2675"/>
              <a:gd name="T91" fmla="*/ 528 h 2466"/>
              <a:gd name="T92" fmla="*/ 455 w 2675"/>
              <a:gd name="T93" fmla="*/ 206 h 2466"/>
              <a:gd name="T94" fmla="*/ 157 w 2675"/>
              <a:gd name="T95" fmla="*/ 685 h 2466"/>
              <a:gd name="T96" fmla="*/ 815 w 2675"/>
              <a:gd name="T97" fmla="*/ 685 h 2466"/>
              <a:gd name="T98" fmla="*/ 815 w 2675"/>
              <a:gd name="T99" fmla="*/ 841 h 2466"/>
              <a:gd name="T100" fmla="*/ 157 w 2675"/>
              <a:gd name="T101" fmla="*/ 841 h 2466"/>
              <a:gd name="T102" fmla="*/ 157 w 2675"/>
              <a:gd name="T103" fmla="*/ 685 h 2466"/>
              <a:gd name="T104" fmla="*/ 248 w 2675"/>
              <a:gd name="T105" fmla="*/ 998 h 2466"/>
              <a:gd name="T106" fmla="*/ 836 w 2675"/>
              <a:gd name="T107" fmla="*/ 998 h 2466"/>
              <a:gd name="T108" fmla="*/ 1158 w 2675"/>
              <a:gd name="T109" fmla="*/ 2063 h 2466"/>
              <a:gd name="T110" fmla="*/ 248 w 2675"/>
              <a:gd name="T111" fmla="*/ 998 h 2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675" h="2466">
                <a:moveTo>
                  <a:pt x="1380" y="2466"/>
                </a:moveTo>
                <a:lnTo>
                  <a:pt x="2675" y="949"/>
                </a:lnTo>
                <a:lnTo>
                  <a:pt x="2675" y="582"/>
                </a:lnTo>
                <a:lnTo>
                  <a:pt x="2266" y="0"/>
                </a:lnTo>
                <a:lnTo>
                  <a:pt x="408" y="0"/>
                </a:lnTo>
                <a:lnTo>
                  <a:pt x="0" y="582"/>
                </a:lnTo>
                <a:lnTo>
                  <a:pt x="0" y="949"/>
                </a:lnTo>
                <a:lnTo>
                  <a:pt x="1296" y="2466"/>
                </a:lnTo>
                <a:lnTo>
                  <a:pt x="1380" y="2466"/>
                </a:lnTo>
                <a:close/>
                <a:moveTo>
                  <a:pt x="1342" y="2131"/>
                </a:moveTo>
                <a:lnTo>
                  <a:pt x="999" y="998"/>
                </a:lnTo>
                <a:lnTo>
                  <a:pt x="1724" y="998"/>
                </a:lnTo>
                <a:lnTo>
                  <a:pt x="1342" y="2131"/>
                </a:lnTo>
                <a:close/>
                <a:moveTo>
                  <a:pt x="971" y="841"/>
                </a:moveTo>
                <a:lnTo>
                  <a:pt x="971" y="685"/>
                </a:lnTo>
                <a:lnTo>
                  <a:pt x="1755" y="685"/>
                </a:lnTo>
                <a:lnTo>
                  <a:pt x="1755" y="841"/>
                </a:lnTo>
                <a:lnTo>
                  <a:pt x="971" y="841"/>
                </a:lnTo>
                <a:close/>
                <a:moveTo>
                  <a:pt x="1538" y="2038"/>
                </a:moveTo>
                <a:lnTo>
                  <a:pt x="1891" y="998"/>
                </a:lnTo>
                <a:lnTo>
                  <a:pt x="2426" y="998"/>
                </a:lnTo>
                <a:lnTo>
                  <a:pt x="1538" y="2038"/>
                </a:lnTo>
                <a:close/>
                <a:moveTo>
                  <a:pt x="2518" y="841"/>
                </a:moveTo>
                <a:lnTo>
                  <a:pt x="1912" y="841"/>
                </a:lnTo>
                <a:lnTo>
                  <a:pt x="1912" y="685"/>
                </a:lnTo>
                <a:lnTo>
                  <a:pt x="2518" y="685"/>
                </a:lnTo>
                <a:lnTo>
                  <a:pt x="2518" y="841"/>
                </a:lnTo>
                <a:close/>
                <a:moveTo>
                  <a:pt x="2446" y="528"/>
                </a:moveTo>
                <a:lnTo>
                  <a:pt x="1990" y="528"/>
                </a:lnTo>
                <a:lnTo>
                  <a:pt x="2224" y="213"/>
                </a:lnTo>
                <a:lnTo>
                  <a:pt x="2446" y="528"/>
                </a:lnTo>
                <a:close/>
                <a:moveTo>
                  <a:pt x="2070" y="157"/>
                </a:moveTo>
                <a:lnTo>
                  <a:pt x="1827" y="484"/>
                </a:lnTo>
                <a:lnTo>
                  <a:pt x="1518" y="157"/>
                </a:lnTo>
                <a:lnTo>
                  <a:pt x="2070" y="157"/>
                </a:lnTo>
                <a:close/>
                <a:moveTo>
                  <a:pt x="1652" y="528"/>
                </a:moveTo>
                <a:lnTo>
                  <a:pt x="1061" y="528"/>
                </a:lnTo>
                <a:lnTo>
                  <a:pt x="1340" y="196"/>
                </a:lnTo>
                <a:lnTo>
                  <a:pt x="1652" y="528"/>
                </a:lnTo>
                <a:close/>
                <a:moveTo>
                  <a:pt x="1169" y="157"/>
                </a:moveTo>
                <a:lnTo>
                  <a:pt x="893" y="484"/>
                </a:lnTo>
                <a:lnTo>
                  <a:pt x="617" y="157"/>
                </a:lnTo>
                <a:lnTo>
                  <a:pt x="1169" y="157"/>
                </a:lnTo>
                <a:close/>
                <a:moveTo>
                  <a:pt x="455" y="206"/>
                </a:moveTo>
                <a:lnTo>
                  <a:pt x="725" y="528"/>
                </a:lnTo>
                <a:lnTo>
                  <a:pt x="228" y="528"/>
                </a:lnTo>
                <a:lnTo>
                  <a:pt x="455" y="206"/>
                </a:lnTo>
                <a:close/>
                <a:moveTo>
                  <a:pt x="157" y="685"/>
                </a:moveTo>
                <a:lnTo>
                  <a:pt x="815" y="685"/>
                </a:lnTo>
                <a:lnTo>
                  <a:pt x="815" y="841"/>
                </a:lnTo>
                <a:lnTo>
                  <a:pt x="157" y="841"/>
                </a:lnTo>
                <a:lnTo>
                  <a:pt x="157" y="685"/>
                </a:lnTo>
                <a:close/>
                <a:moveTo>
                  <a:pt x="248" y="998"/>
                </a:moveTo>
                <a:lnTo>
                  <a:pt x="836" y="998"/>
                </a:lnTo>
                <a:lnTo>
                  <a:pt x="1158" y="2063"/>
                </a:lnTo>
                <a:lnTo>
                  <a:pt x="248" y="99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34"/>
          <p:cNvSpPr>
            <a:spLocks noEditPoints="1"/>
          </p:cNvSpPr>
          <p:nvPr/>
        </p:nvSpPr>
        <p:spPr bwMode="auto">
          <a:xfrm>
            <a:off x="22049525" y="8345266"/>
            <a:ext cx="553864" cy="768060"/>
          </a:xfrm>
          <a:custGeom>
            <a:avLst/>
            <a:gdLst>
              <a:gd name="T0" fmla="*/ 1929 w 1929"/>
              <a:gd name="T1" fmla="*/ 2211 h 2675"/>
              <a:gd name="T2" fmla="*/ 1929 w 1929"/>
              <a:gd name="T3" fmla="*/ 464 h 2675"/>
              <a:gd name="T4" fmla="*/ 1465 w 1929"/>
              <a:gd name="T5" fmla="*/ 0 h 2675"/>
              <a:gd name="T6" fmla="*/ 466 w 1929"/>
              <a:gd name="T7" fmla="*/ 0 h 2675"/>
              <a:gd name="T8" fmla="*/ 0 w 1929"/>
              <a:gd name="T9" fmla="*/ 464 h 2675"/>
              <a:gd name="T10" fmla="*/ 0 w 1929"/>
              <a:gd name="T11" fmla="*/ 2211 h 2675"/>
              <a:gd name="T12" fmla="*/ 466 w 1929"/>
              <a:gd name="T13" fmla="*/ 2675 h 2675"/>
              <a:gd name="T14" fmla="*/ 1465 w 1929"/>
              <a:gd name="T15" fmla="*/ 2675 h 2675"/>
              <a:gd name="T16" fmla="*/ 1929 w 1929"/>
              <a:gd name="T17" fmla="*/ 2211 h 2675"/>
              <a:gd name="T18" fmla="*/ 1772 w 1929"/>
              <a:gd name="T19" fmla="*/ 2061 h 2675"/>
              <a:gd name="T20" fmla="*/ 1458 w 1929"/>
              <a:gd name="T21" fmla="*/ 1932 h 2675"/>
              <a:gd name="T22" fmla="*/ 1458 w 1929"/>
              <a:gd name="T23" fmla="*/ 743 h 2675"/>
              <a:gd name="T24" fmla="*/ 1772 w 1929"/>
              <a:gd name="T25" fmla="*/ 614 h 2675"/>
              <a:gd name="T26" fmla="*/ 1772 w 1929"/>
              <a:gd name="T27" fmla="*/ 2061 h 2675"/>
              <a:gd name="T28" fmla="*/ 1460 w 1929"/>
              <a:gd name="T29" fmla="*/ 218 h 2675"/>
              <a:gd name="T30" fmla="*/ 1713 w 1929"/>
              <a:gd name="T31" fmla="*/ 469 h 2675"/>
              <a:gd name="T32" fmla="*/ 1400 w 1929"/>
              <a:gd name="T33" fmla="*/ 598 h 2675"/>
              <a:gd name="T34" fmla="*/ 1331 w 1929"/>
              <a:gd name="T35" fmla="*/ 531 h 2675"/>
              <a:gd name="T36" fmla="*/ 1460 w 1929"/>
              <a:gd name="T37" fmla="*/ 218 h 2675"/>
              <a:gd name="T38" fmla="*/ 157 w 1929"/>
              <a:gd name="T39" fmla="*/ 614 h 2675"/>
              <a:gd name="T40" fmla="*/ 470 w 1929"/>
              <a:gd name="T41" fmla="*/ 743 h 2675"/>
              <a:gd name="T42" fmla="*/ 470 w 1929"/>
              <a:gd name="T43" fmla="*/ 1932 h 2675"/>
              <a:gd name="T44" fmla="*/ 157 w 1929"/>
              <a:gd name="T45" fmla="*/ 2061 h 2675"/>
              <a:gd name="T46" fmla="*/ 157 w 1929"/>
              <a:gd name="T47" fmla="*/ 614 h 2675"/>
              <a:gd name="T48" fmla="*/ 470 w 1929"/>
              <a:gd name="T49" fmla="*/ 2458 h 2675"/>
              <a:gd name="T50" fmla="*/ 217 w 1929"/>
              <a:gd name="T51" fmla="*/ 2206 h 2675"/>
              <a:gd name="T52" fmla="*/ 531 w 1929"/>
              <a:gd name="T53" fmla="*/ 2077 h 2675"/>
              <a:gd name="T54" fmla="*/ 599 w 1929"/>
              <a:gd name="T55" fmla="*/ 2144 h 2675"/>
              <a:gd name="T56" fmla="*/ 470 w 1929"/>
              <a:gd name="T57" fmla="*/ 2458 h 2675"/>
              <a:gd name="T58" fmla="*/ 531 w 1929"/>
              <a:gd name="T59" fmla="*/ 598 h 2675"/>
              <a:gd name="T60" fmla="*/ 217 w 1929"/>
              <a:gd name="T61" fmla="*/ 469 h 2675"/>
              <a:gd name="T62" fmla="*/ 470 w 1929"/>
              <a:gd name="T63" fmla="*/ 218 h 2675"/>
              <a:gd name="T64" fmla="*/ 599 w 1929"/>
              <a:gd name="T65" fmla="*/ 531 h 2675"/>
              <a:gd name="T66" fmla="*/ 531 w 1929"/>
              <a:gd name="T67" fmla="*/ 598 h 2675"/>
              <a:gd name="T68" fmla="*/ 614 w 1929"/>
              <a:gd name="T69" fmla="*/ 2518 h 2675"/>
              <a:gd name="T70" fmla="*/ 745 w 1929"/>
              <a:gd name="T71" fmla="*/ 2205 h 2675"/>
              <a:gd name="T72" fmla="*/ 1186 w 1929"/>
              <a:gd name="T73" fmla="*/ 2205 h 2675"/>
              <a:gd name="T74" fmla="*/ 1315 w 1929"/>
              <a:gd name="T75" fmla="*/ 2518 h 2675"/>
              <a:gd name="T76" fmla="*/ 614 w 1929"/>
              <a:gd name="T77" fmla="*/ 2518 h 2675"/>
              <a:gd name="T78" fmla="*/ 627 w 1929"/>
              <a:gd name="T79" fmla="*/ 1952 h 2675"/>
              <a:gd name="T80" fmla="*/ 627 w 1929"/>
              <a:gd name="T81" fmla="*/ 724 h 2675"/>
              <a:gd name="T82" fmla="*/ 725 w 1929"/>
              <a:gd name="T83" fmla="*/ 627 h 2675"/>
              <a:gd name="T84" fmla="*/ 1205 w 1929"/>
              <a:gd name="T85" fmla="*/ 627 h 2675"/>
              <a:gd name="T86" fmla="*/ 1302 w 1929"/>
              <a:gd name="T87" fmla="*/ 724 h 2675"/>
              <a:gd name="T88" fmla="*/ 1302 w 1929"/>
              <a:gd name="T89" fmla="*/ 1952 h 2675"/>
              <a:gd name="T90" fmla="*/ 1205 w 1929"/>
              <a:gd name="T91" fmla="*/ 2048 h 2675"/>
              <a:gd name="T92" fmla="*/ 725 w 1929"/>
              <a:gd name="T93" fmla="*/ 2048 h 2675"/>
              <a:gd name="T94" fmla="*/ 627 w 1929"/>
              <a:gd name="T95" fmla="*/ 1952 h 2675"/>
              <a:gd name="T96" fmla="*/ 1186 w 1929"/>
              <a:gd name="T97" fmla="*/ 471 h 2675"/>
              <a:gd name="T98" fmla="*/ 745 w 1929"/>
              <a:gd name="T99" fmla="*/ 471 h 2675"/>
              <a:gd name="T100" fmla="*/ 614 w 1929"/>
              <a:gd name="T101" fmla="*/ 157 h 2675"/>
              <a:gd name="T102" fmla="*/ 1315 w 1929"/>
              <a:gd name="T103" fmla="*/ 157 h 2675"/>
              <a:gd name="T104" fmla="*/ 1186 w 1929"/>
              <a:gd name="T105" fmla="*/ 471 h 2675"/>
              <a:gd name="T106" fmla="*/ 1331 w 1929"/>
              <a:gd name="T107" fmla="*/ 2144 h 2675"/>
              <a:gd name="T108" fmla="*/ 1400 w 1929"/>
              <a:gd name="T109" fmla="*/ 2077 h 2675"/>
              <a:gd name="T110" fmla="*/ 1713 w 1929"/>
              <a:gd name="T111" fmla="*/ 2206 h 2675"/>
              <a:gd name="T112" fmla="*/ 1460 w 1929"/>
              <a:gd name="T113" fmla="*/ 2458 h 2675"/>
              <a:gd name="T114" fmla="*/ 1331 w 1929"/>
              <a:gd name="T115" fmla="*/ 2144 h 2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929" h="2675">
                <a:moveTo>
                  <a:pt x="1929" y="2211"/>
                </a:moveTo>
                <a:lnTo>
                  <a:pt x="1929" y="464"/>
                </a:lnTo>
                <a:lnTo>
                  <a:pt x="1465" y="0"/>
                </a:lnTo>
                <a:lnTo>
                  <a:pt x="466" y="0"/>
                </a:lnTo>
                <a:lnTo>
                  <a:pt x="0" y="464"/>
                </a:lnTo>
                <a:lnTo>
                  <a:pt x="0" y="2211"/>
                </a:lnTo>
                <a:lnTo>
                  <a:pt x="466" y="2675"/>
                </a:lnTo>
                <a:lnTo>
                  <a:pt x="1465" y="2675"/>
                </a:lnTo>
                <a:lnTo>
                  <a:pt x="1929" y="2211"/>
                </a:lnTo>
                <a:close/>
                <a:moveTo>
                  <a:pt x="1772" y="2061"/>
                </a:moveTo>
                <a:lnTo>
                  <a:pt x="1458" y="1932"/>
                </a:lnTo>
                <a:lnTo>
                  <a:pt x="1458" y="743"/>
                </a:lnTo>
                <a:lnTo>
                  <a:pt x="1772" y="614"/>
                </a:lnTo>
                <a:lnTo>
                  <a:pt x="1772" y="2061"/>
                </a:lnTo>
                <a:close/>
                <a:moveTo>
                  <a:pt x="1460" y="218"/>
                </a:moveTo>
                <a:lnTo>
                  <a:pt x="1713" y="469"/>
                </a:lnTo>
                <a:lnTo>
                  <a:pt x="1400" y="598"/>
                </a:lnTo>
                <a:lnTo>
                  <a:pt x="1331" y="531"/>
                </a:lnTo>
                <a:lnTo>
                  <a:pt x="1460" y="218"/>
                </a:lnTo>
                <a:close/>
                <a:moveTo>
                  <a:pt x="157" y="614"/>
                </a:moveTo>
                <a:lnTo>
                  <a:pt x="470" y="743"/>
                </a:lnTo>
                <a:lnTo>
                  <a:pt x="470" y="1932"/>
                </a:lnTo>
                <a:lnTo>
                  <a:pt x="157" y="2061"/>
                </a:lnTo>
                <a:lnTo>
                  <a:pt x="157" y="614"/>
                </a:lnTo>
                <a:close/>
                <a:moveTo>
                  <a:pt x="470" y="2458"/>
                </a:moveTo>
                <a:lnTo>
                  <a:pt x="217" y="2206"/>
                </a:lnTo>
                <a:lnTo>
                  <a:pt x="531" y="2077"/>
                </a:lnTo>
                <a:lnTo>
                  <a:pt x="599" y="2144"/>
                </a:lnTo>
                <a:lnTo>
                  <a:pt x="470" y="2458"/>
                </a:lnTo>
                <a:close/>
                <a:moveTo>
                  <a:pt x="531" y="598"/>
                </a:moveTo>
                <a:lnTo>
                  <a:pt x="217" y="469"/>
                </a:lnTo>
                <a:lnTo>
                  <a:pt x="470" y="218"/>
                </a:lnTo>
                <a:lnTo>
                  <a:pt x="599" y="531"/>
                </a:lnTo>
                <a:lnTo>
                  <a:pt x="531" y="598"/>
                </a:lnTo>
                <a:close/>
                <a:moveTo>
                  <a:pt x="614" y="2518"/>
                </a:moveTo>
                <a:lnTo>
                  <a:pt x="745" y="2205"/>
                </a:lnTo>
                <a:lnTo>
                  <a:pt x="1186" y="2205"/>
                </a:lnTo>
                <a:lnTo>
                  <a:pt x="1315" y="2518"/>
                </a:lnTo>
                <a:lnTo>
                  <a:pt x="614" y="2518"/>
                </a:lnTo>
                <a:close/>
                <a:moveTo>
                  <a:pt x="627" y="1952"/>
                </a:moveTo>
                <a:lnTo>
                  <a:pt x="627" y="724"/>
                </a:lnTo>
                <a:lnTo>
                  <a:pt x="725" y="627"/>
                </a:lnTo>
                <a:lnTo>
                  <a:pt x="1205" y="627"/>
                </a:lnTo>
                <a:lnTo>
                  <a:pt x="1302" y="724"/>
                </a:lnTo>
                <a:lnTo>
                  <a:pt x="1302" y="1952"/>
                </a:lnTo>
                <a:lnTo>
                  <a:pt x="1205" y="2048"/>
                </a:lnTo>
                <a:lnTo>
                  <a:pt x="725" y="2048"/>
                </a:lnTo>
                <a:lnTo>
                  <a:pt x="627" y="1952"/>
                </a:lnTo>
                <a:close/>
                <a:moveTo>
                  <a:pt x="1186" y="471"/>
                </a:moveTo>
                <a:lnTo>
                  <a:pt x="745" y="471"/>
                </a:lnTo>
                <a:lnTo>
                  <a:pt x="614" y="157"/>
                </a:lnTo>
                <a:lnTo>
                  <a:pt x="1315" y="157"/>
                </a:lnTo>
                <a:lnTo>
                  <a:pt x="1186" y="471"/>
                </a:lnTo>
                <a:close/>
                <a:moveTo>
                  <a:pt x="1331" y="2144"/>
                </a:moveTo>
                <a:lnTo>
                  <a:pt x="1400" y="2077"/>
                </a:lnTo>
                <a:lnTo>
                  <a:pt x="1713" y="2206"/>
                </a:lnTo>
                <a:lnTo>
                  <a:pt x="1460" y="2458"/>
                </a:lnTo>
                <a:lnTo>
                  <a:pt x="1331" y="2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Freeform 45"/>
          <p:cNvSpPr>
            <a:spLocks noEditPoints="1"/>
          </p:cNvSpPr>
          <p:nvPr/>
        </p:nvSpPr>
        <p:spPr bwMode="auto">
          <a:xfrm>
            <a:off x="1677987" y="2839623"/>
            <a:ext cx="768347" cy="561043"/>
          </a:xfrm>
          <a:custGeom>
            <a:avLst/>
            <a:gdLst>
              <a:gd name="T0" fmla="*/ 1351 w 1639"/>
              <a:gd name="T1" fmla="*/ 240 h 1197"/>
              <a:gd name="T2" fmla="*/ 1487 w 1639"/>
              <a:gd name="T3" fmla="*/ 456 h 1197"/>
              <a:gd name="T4" fmla="*/ 923 w 1639"/>
              <a:gd name="T5" fmla="*/ 456 h 1197"/>
              <a:gd name="T6" fmla="*/ 1059 w 1639"/>
              <a:gd name="T7" fmla="*/ 240 h 1197"/>
              <a:gd name="T8" fmla="*/ 819 w 1639"/>
              <a:gd name="T9" fmla="*/ 0 h 1197"/>
              <a:gd name="T10" fmla="*/ 579 w 1639"/>
              <a:gd name="T11" fmla="*/ 240 h 1197"/>
              <a:gd name="T12" fmla="*/ 715 w 1639"/>
              <a:gd name="T13" fmla="*/ 456 h 1197"/>
              <a:gd name="T14" fmla="*/ 152 w 1639"/>
              <a:gd name="T15" fmla="*/ 456 h 1197"/>
              <a:gd name="T16" fmla="*/ 288 w 1639"/>
              <a:gd name="T17" fmla="*/ 240 h 1197"/>
              <a:gd name="T18" fmla="*/ 48 w 1639"/>
              <a:gd name="T19" fmla="*/ 0 h 1197"/>
              <a:gd name="T20" fmla="*/ 0 w 1639"/>
              <a:gd name="T21" fmla="*/ 0 h 1197"/>
              <a:gd name="T22" fmla="*/ 0 w 1639"/>
              <a:gd name="T23" fmla="*/ 1197 h 1197"/>
              <a:gd name="T24" fmla="*/ 1639 w 1639"/>
              <a:gd name="T25" fmla="*/ 1197 h 1197"/>
              <a:gd name="T26" fmla="*/ 1639 w 1639"/>
              <a:gd name="T27" fmla="*/ 0 h 1197"/>
              <a:gd name="T28" fmla="*/ 1591 w 1639"/>
              <a:gd name="T29" fmla="*/ 0 h 1197"/>
              <a:gd name="T30" fmla="*/ 1351 w 1639"/>
              <a:gd name="T31" fmla="*/ 240 h 1197"/>
              <a:gd name="T32" fmla="*/ 675 w 1639"/>
              <a:gd name="T33" fmla="*/ 240 h 1197"/>
              <a:gd name="T34" fmla="*/ 819 w 1639"/>
              <a:gd name="T35" fmla="*/ 96 h 1197"/>
              <a:gd name="T36" fmla="*/ 963 w 1639"/>
              <a:gd name="T37" fmla="*/ 240 h 1197"/>
              <a:gd name="T38" fmla="*/ 819 w 1639"/>
              <a:gd name="T39" fmla="*/ 384 h 1197"/>
              <a:gd name="T40" fmla="*/ 675 w 1639"/>
              <a:gd name="T41" fmla="*/ 240 h 1197"/>
              <a:gd name="T42" fmla="*/ 96 w 1639"/>
              <a:gd name="T43" fmla="*/ 104 h 1197"/>
              <a:gd name="T44" fmla="*/ 192 w 1639"/>
              <a:gd name="T45" fmla="*/ 240 h 1197"/>
              <a:gd name="T46" fmla="*/ 96 w 1639"/>
              <a:gd name="T47" fmla="*/ 376 h 1197"/>
              <a:gd name="T48" fmla="*/ 96 w 1639"/>
              <a:gd name="T49" fmla="*/ 104 h 1197"/>
              <a:gd name="T50" fmla="*/ 1543 w 1639"/>
              <a:gd name="T51" fmla="*/ 1101 h 1197"/>
              <a:gd name="T52" fmla="*/ 96 w 1639"/>
              <a:gd name="T53" fmla="*/ 1101 h 1197"/>
              <a:gd name="T54" fmla="*/ 96 w 1639"/>
              <a:gd name="T55" fmla="*/ 1005 h 1197"/>
              <a:gd name="T56" fmla="*/ 1543 w 1639"/>
              <a:gd name="T57" fmla="*/ 1005 h 1197"/>
              <a:gd name="T58" fmla="*/ 1543 w 1639"/>
              <a:gd name="T59" fmla="*/ 1101 h 1197"/>
              <a:gd name="T60" fmla="*/ 1543 w 1639"/>
              <a:gd name="T61" fmla="*/ 909 h 1197"/>
              <a:gd name="T62" fmla="*/ 96 w 1639"/>
              <a:gd name="T63" fmla="*/ 909 h 1197"/>
              <a:gd name="T64" fmla="*/ 96 w 1639"/>
              <a:gd name="T65" fmla="*/ 535 h 1197"/>
              <a:gd name="T66" fmla="*/ 434 w 1639"/>
              <a:gd name="T67" fmla="*/ 640 h 1197"/>
              <a:gd name="T68" fmla="*/ 435 w 1639"/>
              <a:gd name="T69" fmla="*/ 640 h 1197"/>
              <a:gd name="T70" fmla="*/ 819 w 1639"/>
              <a:gd name="T71" fmla="*/ 497 h 1197"/>
              <a:gd name="T72" fmla="*/ 1204 w 1639"/>
              <a:gd name="T73" fmla="*/ 640 h 1197"/>
              <a:gd name="T74" fmla="*/ 1205 w 1639"/>
              <a:gd name="T75" fmla="*/ 640 h 1197"/>
              <a:gd name="T76" fmla="*/ 1543 w 1639"/>
              <a:gd name="T77" fmla="*/ 535 h 1197"/>
              <a:gd name="T78" fmla="*/ 1543 w 1639"/>
              <a:gd name="T79" fmla="*/ 909 h 1197"/>
              <a:gd name="T80" fmla="*/ 1543 w 1639"/>
              <a:gd name="T81" fmla="*/ 376 h 1197"/>
              <a:gd name="T82" fmla="*/ 1447 w 1639"/>
              <a:gd name="T83" fmla="*/ 240 h 1197"/>
              <a:gd name="T84" fmla="*/ 1543 w 1639"/>
              <a:gd name="T85" fmla="*/ 104 h 1197"/>
              <a:gd name="T86" fmla="*/ 1543 w 1639"/>
              <a:gd name="T87" fmla="*/ 376 h 1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39" h="1197">
                <a:moveTo>
                  <a:pt x="1351" y="240"/>
                </a:moveTo>
                <a:cubicBezTo>
                  <a:pt x="1351" y="335"/>
                  <a:pt x="1406" y="418"/>
                  <a:pt x="1487" y="456"/>
                </a:cubicBezTo>
                <a:cubicBezTo>
                  <a:pt x="1318" y="572"/>
                  <a:pt x="1092" y="572"/>
                  <a:pt x="923" y="456"/>
                </a:cubicBezTo>
                <a:cubicBezTo>
                  <a:pt x="1004" y="418"/>
                  <a:pt x="1059" y="335"/>
                  <a:pt x="1059" y="240"/>
                </a:cubicBezTo>
                <a:cubicBezTo>
                  <a:pt x="1059" y="108"/>
                  <a:pt x="952" y="0"/>
                  <a:pt x="819" y="0"/>
                </a:cubicBezTo>
                <a:cubicBezTo>
                  <a:pt x="687" y="0"/>
                  <a:pt x="579" y="108"/>
                  <a:pt x="579" y="240"/>
                </a:cubicBezTo>
                <a:cubicBezTo>
                  <a:pt x="579" y="335"/>
                  <a:pt x="635" y="418"/>
                  <a:pt x="715" y="456"/>
                </a:cubicBezTo>
                <a:cubicBezTo>
                  <a:pt x="547" y="572"/>
                  <a:pt x="321" y="572"/>
                  <a:pt x="152" y="456"/>
                </a:cubicBezTo>
                <a:cubicBezTo>
                  <a:pt x="233" y="418"/>
                  <a:pt x="288" y="335"/>
                  <a:pt x="288" y="240"/>
                </a:cubicBezTo>
                <a:cubicBezTo>
                  <a:pt x="288" y="108"/>
                  <a:pt x="180" y="0"/>
                  <a:pt x="4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197"/>
                  <a:pt x="0" y="1197"/>
                  <a:pt x="0" y="1197"/>
                </a:cubicBezTo>
                <a:cubicBezTo>
                  <a:pt x="1639" y="1197"/>
                  <a:pt x="1639" y="1197"/>
                  <a:pt x="1639" y="1197"/>
                </a:cubicBezTo>
                <a:cubicBezTo>
                  <a:pt x="1639" y="0"/>
                  <a:pt x="1639" y="0"/>
                  <a:pt x="1639" y="0"/>
                </a:cubicBezTo>
                <a:cubicBezTo>
                  <a:pt x="1591" y="0"/>
                  <a:pt x="1591" y="0"/>
                  <a:pt x="1591" y="0"/>
                </a:cubicBezTo>
                <a:cubicBezTo>
                  <a:pt x="1458" y="0"/>
                  <a:pt x="1351" y="108"/>
                  <a:pt x="1351" y="240"/>
                </a:cubicBezTo>
                <a:close/>
                <a:moveTo>
                  <a:pt x="675" y="240"/>
                </a:moveTo>
                <a:cubicBezTo>
                  <a:pt x="675" y="161"/>
                  <a:pt x="740" y="96"/>
                  <a:pt x="819" y="96"/>
                </a:cubicBezTo>
                <a:cubicBezTo>
                  <a:pt x="899" y="96"/>
                  <a:pt x="963" y="161"/>
                  <a:pt x="963" y="240"/>
                </a:cubicBezTo>
                <a:cubicBezTo>
                  <a:pt x="963" y="320"/>
                  <a:pt x="899" y="384"/>
                  <a:pt x="819" y="384"/>
                </a:cubicBezTo>
                <a:cubicBezTo>
                  <a:pt x="740" y="384"/>
                  <a:pt x="675" y="320"/>
                  <a:pt x="675" y="240"/>
                </a:cubicBezTo>
                <a:close/>
                <a:moveTo>
                  <a:pt x="96" y="104"/>
                </a:moveTo>
                <a:cubicBezTo>
                  <a:pt x="152" y="124"/>
                  <a:pt x="192" y="178"/>
                  <a:pt x="192" y="240"/>
                </a:cubicBezTo>
                <a:cubicBezTo>
                  <a:pt x="192" y="303"/>
                  <a:pt x="152" y="356"/>
                  <a:pt x="96" y="376"/>
                </a:cubicBezTo>
                <a:lnTo>
                  <a:pt x="96" y="104"/>
                </a:lnTo>
                <a:close/>
                <a:moveTo>
                  <a:pt x="1543" y="1101"/>
                </a:moveTo>
                <a:cubicBezTo>
                  <a:pt x="96" y="1101"/>
                  <a:pt x="96" y="1101"/>
                  <a:pt x="96" y="1101"/>
                </a:cubicBezTo>
                <a:cubicBezTo>
                  <a:pt x="96" y="1005"/>
                  <a:pt x="96" y="1005"/>
                  <a:pt x="96" y="1005"/>
                </a:cubicBezTo>
                <a:cubicBezTo>
                  <a:pt x="1543" y="1005"/>
                  <a:pt x="1543" y="1005"/>
                  <a:pt x="1543" y="1005"/>
                </a:cubicBezTo>
                <a:lnTo>
                  <a:pt x="1543" y="1101"/>
                </a:lnTo>
                <a:close/>
                <a:moveTo>
                  <a:pt x="1543" y="909"/>
                </a:moveTo>
                <a:cubicBezTo>
                  <a:pt x="96" y="909"/>
                  <a:pt x="96" y="909"/>
                  <a:pt x="96" y="909"/>
                </a:cubicBezTo>
                <a:cubicBezTo>
                  <a:pt x="96" y="535"/>
                  <a:pt x="96" y="535"/>
                  <a:pt x="96" y="535"/>
                </a:cubicBezTo>
                <a:cubicBezTo>
                  <a:pt x="195" y="603"/>
                  <a:pt x="311" y="640"/>
                  <a:pt x="434" y="640"/>
                </a:cubicBezTo>
                <a:cubicBezTo>
                  <a:pt x="435" y="640"/>
                  <a:pt x="435" y="640"/>
                  <a:pt x="435" y="640"/>
                </a:cubicBezTo>
                <a:cubicBezTo>
                  <a:pt x="577" y="640"/>
                  <a:pt x="712" y="589"/>
                  <a:pt x="819" y="497"/>
                </a:cubicBezTo>
                <a:cubicBezTo>
                  <a:pt x="926" y="589"/>
                  <a:pt x="1061" y="640"/>
                  <a:pt x="1204" y="640"/>
                </a:cubicBezTo>
                <a:cubicBezTo>
                  <a:pt x="1205" y="640"/>
                  <a:pt x="1205" y="640"/>
                  <a:pt x="1205" y="640"/>
                </a:cubicBezTo>
                <a:cubicBezTo>
                  <a:pt x="1327" y="640"/>
                  <a:pt x="1444" y="603"/>
                  <a:pt x="1543" y="535"/>
                </a:cubicBezTo>
                <a:lnTo>
                  <a:pt x="1543" y="909"/>
                </a:lnTo>
                <a:close/>
                <a:moveTo>
                  <a:pt x="1543" y="376"/>
                </a:moveTo>
                <a:cubicBezTo>
                  <a:pt x="1487" y="356"/>
                  <a:pt x="1447" y="303"/>
                  <a:pt x="1447" y="240"/>
                </a:cubicBezTo>
                <a:cubicBezTo>
                  <a:pt x="1447" y="178"/>
                  <a:pt x="1487" y="124"/>
                  <a:pt x="1543" y="104"/>
                </a:cubicBezTo>
                <a:lnTo>
                  <a:pt x="1543" y="37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Freeform 46"/>
          <p:cNvSpPr>
            <a:spLocks noEditPoints="1"/>
          </p:cNvSpPr>
          <p:nvPr/>
        </p:nvSpPr>
        <p:spPr bwMode="auto">
          <a:xfrm>
            <a:off x="3926816" y="2735971"/>
            <a:ext cx="768060" cy="768347"/>
          </a:xfrm>
          <a:custGeom>
            <a:avLst/>
            <a:gdLst>
              <a:gd name="T0" fmla="*/ 947 w 1638"/>
              <a:gd name="T1" fmla="*/ 420 h 1639"/>
              <a:gd name="T2" fmla="*/ 691 w 1638"/>
              <a:gd name="T3" fmla="*/ 516 h 1639"/>
              <a:gd name="T4" fmla="*/ 1638 w 1638"/>
              <a:gd name="T5" fmla="*/ 292 h 1639"/>
              <a:gd name="T6" fmla="*/ 1121 w 1638"/>
              <a:gd name="T7" fmla="*/ 1090 h 1639"/>
              <a:gd name="T8" fmla="*/ 1139 w 1638"/>
              <a:gd name="T9" fmla="*/ 1232 h 1639"/>
              <a:gd name="T10" fmla="*/ 1031 w 1638"/>
              <a:gd name="T11" fmla="*/ 1328 h 1639"/>
              <a:gd name="T12" fmla="*/ 1289 w 1638"/>
              <a:gd name="T13" fmla="*/ 1639 h 1639"/>
              <a:gd name="T14" fmla="*/ 348 w 1638"/>
              <a:gd name="T15" fmla="*/ 1543 h 1639"/>
              <a:gd name="T16" fmla="*/ 499 w 1638"/>
              <a:gd name="T17" fmla="*/ 1328 h 1639"/>
              <a:gd name="T18" fmla="*/ 569 w 1638"/>
              <a:gd name="T19" fmla="*/ 1232 h 1639"/>
              <a:gd name="T20" fmla="*/ 155 w 1638"/>
              <a:gd name="T21" fmla="*/ 850 h 1639"/>
              <a:gd name="T22" fmla="*/ 291 w 1638"/>
              <a:gd name="T23" fmla="*/ 0 h 1639"/>
              <a:gd name="T24" fmla="*/ 1164 w 1638"/>
              <a:gd name="T25" fmla="*/ 135 h 1639"/>
              <a:gd name="T26" fmla="*/ 1638 w 1638"/>
              <a:gd name="T27" fmla="*/ 292 h 1639"/>
              <a:gd name="T28" fmla="*/ 352 w 1638"/>
              <a:gd name="T29" fmla="*/ 653 h 1639"/>
              <a:gd name="T30" fmla="*/ 463 w 1638"/>
              <a:gd name="T31" fmla="*/ 289 h 1639"/>
              <a:gd name="T32" fmla="*/ 380 w 1638"/>
              <a:gd name="T33" fmla="*/ 158 h 1639"/>
              <a:gd name="T34" fmla="*/ 96 w 1638"/>
              <a:gd name="T35" fmla="*/ 292 h 1639"/>
              <a:gd name="T36" fmla="*/ 477 w 1638"/>
              <a:gd name="T37" fmla="*/ 987 h 1639"/>
              <a:gd name="T38" fmla="*/ 704 w 1638"/>
              <a:gd name="T39" fmla="*/ 1328 h 1639"/>
              <a:gd name="T40" fmla="*/ 1045 w 1638"/>
              <a:gd name="T41" fmla="*/ 1543 h 1639"/>
              <a:gd name="T42" fmla="*/ 1196 w 1638"/>
              <a:gd name="T43" fmla="*/ 619 h 1639"/>
              <a:gd name="T44" fmla="*/ 1039 w 1638"/>
              <a:gd name="T45" fmla="*/ 289 h 1639"/>
              <a:gd name="T46" fmla="*/ 530 w 1638"/>
              <a:gd name="T47" fmla="*/ 221 h 1639"/>
              <a:gd name="T48" fmla="*/ 489 w 1638"/>
              <a:gd name="T49" fmla="*/ 399 h 1639"/>
              <a:gd name="T50" fmla="*/ 660 w 1638"/>
              <a:gd name="T51" fmla="*/ 1200 h 1639"/>
              <a:gd name="T52" fmla="*/ 1196 w 1638"/>
              <a:gd name="T53" fmla="*/ 619 h 1639"/>
              <a:gd name="T54" fmla="*/ 1347 w 1638"/>
              <a:gd name="T55" fmla="*/ 96 h 1639"/>
              <a:gd name="T56" fmla="*/ 1296 w 1638"/>
              <a:gd name="T57" fmla="*/ 168 h 1639"/>
              <a:gd name="T58" fmla="*/ 1216 w 1638"/>
              <a:gd name="T59" fmla="*/ 331 h 1639"/>
              <a:gd name="T60" fmla="*/ 1160 w 1638"/>
              <a:gd name="T61" fmla="*/ 987 h 1639"/>
              <a:gd name="T62" fmla="*/ 1542 w 1638"/>
              <a:gd name="T63" fmla="*/ 292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38" h="1639">
                <a:moveTo>
                  <a:pt x="691" y="420"/>
                </a:moveTo>
                <a:cubicBezTo>
                  <a:pt x="947" y="420"/>
                  <a:pt x="947" y="420"/>
                  <a:pt x="947" y="420"/>
                </a:cubicBezTo>
                <a:cubicBezTo>
                  <a:pt x="947" y="516"/>
                  <a:pt x="947" y="516"/>
                  <a:pt x="947" y="516"/>
                </a:cubicBezTo>
                <a:cubicBezTo>
                  <a:pt x="691" y="516"/>
                  <a:pt x="691" y="516"/>
                  <a:pt x="691" y="516"/>
                </a:cubicBezTo>
                <a:lnTo>
                  <a:pt x="691" y="420"/>
                </a:lnTo>
                <a:close/>
                <a:moveTo>
                  <a:pt x="1638" y="292"/>
                </a:moveTo>
                <a:cubicBezTo>
                  <a:pt x="1638" y="502"/>
                  <a:pt x="1583" y="700"/>
                  <a:pt x="1483" y="850"/>
                </a:cubicBezTo>
                <a:cubicBezTo>
                  <a:pt x="1387" y="994"/>
                  <a:pt x="1259" y="1078"/>
                  <a:pt x="1121" y="1090"/>
                </a:cubicBezTo>
                <a:cubicBezTo>
                  <a:pt x="1068" y="1232"/>
                  <a:pt x="1068" y="1232"/>
                  <a:pt x="1068" y="1232"/>
                </a:cubicBezTo>
                <a:cubicBezTo>
                  <a:pt x="1139" y="1232"/>
                  <a:pt x="1139" y="1232"/>
                  <a:pt x="1139" y="1232"/>
                </a:cubicBezTo>
                <a:cubicBezTo>
                  <a:pt x="1139" y="1328"/>
                  <a:pt x="1139" y="1328"/>
                  <a:pt x="1139" y="1328"/>
                </a:cubicBezTo>
                <a:cubicBezTo>
                  <a:pt x="1031" y="1328"/>
                  <a:pt x="1031" y="1328"/>
                  <a:pt x="1031" y="1328"/>
                </a:cubicBezTo>
                <a:cubicBezTo>
                  <a:pt x="1054" y="1450"/>
                  <a:pt x="1161" y="1543"/>
                  <a:pt x="1289" y="1543"/>
                </a:cubicBezTo>
                <a:cubicBezTo>
                  <a:pt x="1289" y="1639"/>
                  <a:pt x="1289" y="1639"/>
                  <a:pt x="1289" y="1639"/>
                </a:cubicBezTo>
                <a:cubicBezTo>
                  <a:pt x="348" y="1639"/>
                  <a:pt x="348" y="1639"/>
                  <a:pt x="348" y="1639"/>
                </a:cubicBezTo>
                <a:cubicBezTo>
                  <a:pt x="348" y="1543"/>
                  <a:pt x="348" y="1543"/>
                  <a:pt x="348" y="1543"/>
                </a:cubicBezTo>
                <a:cubicBezTo>
                  <a:pt x="477" y="1543"/>
                  <a:pt x="584" y="1450"/>
                  <a:pt x="606" y="1328"/>
                </a:cubicBezTo>
                <a:cubicBezTo>
                  <a:pt x="499" y="1328"/>
                  <a:pt x="499" y="1328"/>
                  <a:pt x="499" y="1328"/>
                </a:cubicBezTo>
                <a:cubicBezTo>
                  <a:pt x="499" y="1232"/>
                  <a:pt x="499" y="1232"/>
                  <a:pt x="499" y="1232"/>
                </a:cubicBezTo>
                <a:cubicBezTo>
                  <a:pt x="569" y="1232"/>
                  <a:pt x="569" y="1232"/>
                  <a:pt x="569" y="1232"/>
                </a:cubicBezTo>
                <a:cubicBezTo>
                  <a:pt x="516" y="1090"/>
                  <a:pt x="516" y="1090"/>
                  <a:pt x="516" y="1090"/>
                </a:cubicBezTo>
                <a:cubicBezTo>
                  <a:pt x="378" y="1078"/>
                  <a:pt x="251" y="994"/>
                  <a:pt x="155" y="850"/>
                </a:cubicBezTo>
                <a:cubicBezTo>
                  <a:pt x="55" y="700"/>
                  <a:pt x="0" y="502"/>
                  <a:pt x="0" y="292"/>
                </a:cubicBezTo>
                <a:cubicBezTo>
                  <a:pt x="0" y="131"/>
                  <a:pt x="130" y="0"/>
                  <a:pt x="291" y="0"/>
                </a:cubicBezTo>
                <a:cubicBezTo>
                  <a:pt x="376" y="0"/>
                  <a:pt x="449" y="57"/>
                  <a:pt x="474" y="135"/>
                </a:cubicBezTo>
                <a:cubicBezTo>
                  <a:pt x="701" y="84"/>
                  <a:pt x="937" y="84"/>
                  <a:pt x="1164" y="135"/>
                </a:cubicBezTo>
                <a:cubicBezTo>
                  <a:pt x="1188" y="57"/>
                  <a:pt x="1261" y="0"/>
                  <a:pt x="1347" y="0"/>
                </a:cubicBezTo>
                <a:cubicBezTo>
                  <a:pt x="1507" y="0"/>
                  <a:pt x="1638" y="131"/>
                  <a:pt x="1638" y="292"/>
                </a:cubicBezTo>
                <a:close/>
                <a:moveTo>
                  <a:pt x="477" y="987"/>
                </a:moveTo>
                <a:cubicBezTo>
                  <a:pt x="352" y="653"/>
                  <a:pt x="352" y="653"/>
                  <a:pt x="352" y="653"/>
                </a:cubicBezTo>
                <a:cubicBezTo>
                  <a:pt x="310" y="541"/>
                  <a:pt x="337" y="415"/>
                  <a:pt x="421" y="331"/>
                </a:cubicBezTo>
                <a:cubicBezTo>
                  <a:pt x="463" y="289"/>
                  <a:pt x="463" y="289"/>
                  <a:pt x="463" y="289"/>
                </a:cubicBezTo>
                <a:cubicBezTo>
                  <a:pt x="341" y="168"/>
                  <a:pt x="341" y="168"/>
                  <a:pt x="341" y="168"/>
                </a:cubicBezTo>
                <a:cubicBezTo>
                  <a:pt x="380" y="158"/>
                  <a:pt x="380" y="158"/>
                  <a:pt x="380" y="158"/>
                </a:cubicBezTo>
                <a:cubicBezTo>
                  <a:pt x="366" y="122"/>
                  <a:pt x="331" y="96"/>
                  <a:pt x="291" y="96"/>
                </a:cubicBezTo>
                <a:cubicBezTo>
                  <a:pt x="183" y="96"/>
                  <a:pt x="96" y="184"/>
                  <a:pt x="96" y="292"/>
                </a:cubicBezTo>
                <a:cubicBezTo>
                  <a:pt x="96" y="483"/>
                  <a:pt x="145" y="663"/>
                  <a:pt x="235" y="797"/>
                </a:cubicBezTo>
                <a:cubicBezTo>
                  <a:pt x="302" y="898"/>
                  <a:pt x="387" y="964"/>
                  <a:pt x="477" y="987"/>
                </a:cubicBezTo>
                <a:close/>
                <a:moveTo>
                  <a:pt x="934" y="1328"/>
                </a:moveTo>
                <a:cubicBezTo>
                  <a:pt x="704" y="1328"/>
                  <a:pt x="704" y="1328"/>
                  <a:pt x="704" y="1328"/>
                </a:cubicBezTo>
                <a:cubicBezTo>
                  <a:pt x="692" y="1413"/>
                  <a:pt x="652" y="1488"/>
                  <a:pt x="592" y="1543"/>
                </a:cubicBezTo>
                <a:cubicBezTo>
                  <a:pt x="1045" y="1543"/>
                  <a:pt x="1045" y="1543"/>
                  <a:pt x="1045" y="1543"/>
                </a:cubicBezTo>
                <a:cubicBezTo>
                  <a:pt x="986" y="1488"/>
                  <a:pt x="945" y="1413"/>
                  <a:pt x="934" y="1328"/>
                </a:cubicBezTo>
                <a:close/>
                <a:moveTo>
                  <a:pt x="1196" y="619"/>
                </a:moveTo>
                <a:cubicBezTo>
                  <a:pt x="1224" y="543"/>
                  <a:pt x="1206" y="456"/>
                  <a:pt x="1148" y="399"/>
                </a:cubicBezTo>
                <a:cubicBezTo>
                  <a:pt x="1039" y="289"/>
                  <a:pt x="1039" y="289"/>
                  <a:pt x="1039" y="289"/>
                </a:cubicBezTo>
                <a:cubicBezTo>
                  <a:pt x="1107" y="221"/>
                  <a:pt x="1107" y="221"/>
                  <a:pt x="1107" y="221"/>
                </a:cubicBezTo>
                <a:cubicBezTo>
                  <a:pt x="917" y="183"/>
                  <a:pt x="720" y="183"/>
                  <a:pt x="530" y="221"/>
                </a:cubicBezTo>
                <a:cubicBezTo>
                  <a:pt x="599" y="289"/>
                  <a:pt x="599" y="289"/>
                  <a:pt x="599" y="289"/>
                </a:cubicBezTo>
                <a:cubicBezTo>
                  <a:pt x="489" y="399"/>
                  <a:pt x="489" y="399"/>
                  <a:pt x="489" y="399"/>
                </a:cubicBezTo>
                <a:cubicBezTo>
                  <a:pt x="432" y="456"/>
                  <a:pt x="413" y="543"/>
                  <a:pt x="442" y="619"/>
                </a:cubicBezTo>
                <a:cubicBezTo>
                  <a:pt x="660" y="1200"/>
                  <a:pt x="660" y="1200"/>
                  <a:pt x="660" y="1200"/>
                </a:cubicBezTo>
                <a:cubicBezTo>
                  <a:pt x="977" y="1200"/>
                  <a:pt x="977" y="1200"/>
                  <a:pt x="977" y="1200"/>
                </a:cubicBezTo>
                <a:lnTo>
                  <a:pt x="1196" y="619"/>
                </a:lnTo>
                <a:close/>
                <a:moveTo>
                  <a:pt x="1542" y="292"/>
                </a:moveTo>
                <a:cubicBezTo>
                  <a:pt x="1542" y="184"/>
                  <a:pt x="1454" y="96"/>
                  <a:pt x="1347" y="96"/>
                </a:cubicBezTo>
                <a:cubicBezTo>
                  <a:pt x="1306" y="96"/>
                  <a:pt x="1271" y="122"/>
                  <a:pt x="1257" y="158"/>
                </a:cubicBezTo>
                <a:cubicBezTo>
                  <a:pt x="1296" y="168"/>
                  <a:pt x="1296" y="168"/>
                  <a:pt x="1296" y="168"/>
                </a:cubicBezTo>
                <a:cubicBezTo>
                  <a:pt x="1175" y="289"/>
                  <a:pt x="1175" y="289"/>
                  <a:pt x="1175" y="289"/>
                </a:cubicBezTo>
                <a:cubicBezTo>
                  <a:pt x="1216" y="331"/>
                  <a:pt x="1216" y="331"/>
                  <a:pt x="1216" y="331"/>
                </a:cubicBezTo>
                <a:cubicBezTo>
                  <a:pt x="1300" y="415"/>
                  <a:pt x="1328" y="541"/>
                  <a:pt x="1286" y="652"/>
                </a:cubicBezTo>
                <a:cubicBezTo>
                  <a:pt x="1160" y="987"/>
                  <a:pt x="1160" y="987"/>
                  <a:pt x="1160" y="987"/>
                </a:cubicBezTo>
                <a:cubicBezTo>
                  <a:pt x="1251" y="964"/>
                  <a:pt x="1335" y="898"/>
                  <a:pt x="1403" y="797"/>
                </a:cubicBezTo>
                <a:cubicBezTo>
                  <a:pt x="1493" y="663"/>
                  <a:pt x="1542" y="483"/>
                  <a:pt x="1542" y="29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Freeform 47"/>
          <p:cNvSpPr>
            <a:spLocks noEditPoints="1"/>
          </p:cNvSpPr>
          <p:nvPr/>
        </p:nvSpPr>
        <p:spPr bwMode="auto">
          <a:xfrm>
            <a:off x="6179953" y="2731377"/>
            <a:ext cx="766337" cy="777535"/>
          </a:xfrm>
          <a:custGeom>
            <a:avLst/>
            <a:gdLst>
              <a:gd name="T0" fmla="*/ 641 w 1634"/>
              <a:gd name="T1" fmla="*/ 1466 h 1658"/>
              <a:gd name="T2" fmla="*/ 993 w 1634"/>
              <a:gd name="T3" fmla="*/ 1370 h 1658"/>
              <a:gd name="T4" fmla="*/ 0 w 1634"/>
              <a:gd name="T5" fmla="*/ 215 h 1658"/>
              <a:gd name="T6" fmla="*/ 190 w 1634"/>
              <a:gd name="T7" fmla="*/ 125 h 1658"/>
              <a:gd name="T8" fmla="*/ 228 w 1634"/>
              <a:gd name="T9" fmla="*/ 78 h 1658"/>
              <a:gd name="T10" fmla="*/ 1444 w 1634"/>
              <a:gd name="T11" fmla="*/ 86 h 1658"/>
              <a:gd name="T12" fmla="*/ 1440 w 1634"/>
              <a:gd name="T13" fmla="*/ 215 h 1658"/>
              <a:gd name="T14" fmla="*/ 1628 w 1634"/>
              <a:gd name="T15" fmla="*/ 268 h 1658"/>
              <a:gd name="T16" fmla="*/ 1453 w 1634"/>
              <a:gd name="T17" fmla="*/ 770 h 1658"/>
              <a:gd name="T18" fmla="*/ 1121 w 1634"/>
              <a:gd name="T19" fmla="*/ 887 h 1658"/>
              <a:gd name="T20" fmla="*/ 961 w 1634"/>
              <a:gd name="T21" fmla="*/ 1178 h 1658"/>
              <a:gd name="T22" fmla="*/ 1185 w 1634"/>
              <a:gd name="T23" fmla="*/ 1562 h 1658"/>
              <a:gd name="T24" fmla="*/ 1297 w 1634"/>
              <a:gd name="T25" fmla="*/ 1658 h 1658"/>
              <a:gd name="T26" fmla="*/ 337 w 1634"/>
              <a:gd name="T27" fmla="*/ 1562 h 1658"/>
              <a:gd name="T28" fmla="*/ 449 w 1634"/>
              <a:gd name="T29" fmla="*/ 1178 h 1658"/>
              <a:gd name="T30" fmla="*/ 673 w 1634"/>
              <a:gd name="T31" fmla="*/ 1014 h 1658"/>
              <a:gd name="T32" fmla="*/ 387 w 1634"/>
              <a:gd name="T33" fmla="*/ 887 h 1658"/>
              <a:gd name="T34" fmla="*/ 163 w 1634"/>
              <a:gd name="T35" fmla="*/ 738 h 1658"/>
              <a:gd name="T36" fmla="*/ 0 w 1634"/>
              <a:gd name="T37" fmla="*/ 215 h 1658"/>
              <a:gd name="T38" fmla="*/ 545 w 1634"/>
              <a:gd name="T39" fmla="*/ 1562 h 1658"/>
              <a:gd name="T40" fmla="*/ 1089 w 1634"/>
              <a:gd name="T41" fmla="*/ 1274 h 1658"/>
              <a:gd name="T42" fmla="*/ 1304 w 1634"/>
              <a:gd name="T43" fmla="*/ 644 h 1658"/>
              <a:gd name="T44" fmla="*/ 1247 w 1634"/>
              <a:gd name="T45" fmla="*/ 791 h 1658"/>
              <a:gd name="T46" fmla="*/ 1388 w 1634"/>
              <a:gd name="T47" fmla="*/ 691 h 1658"/>
              <a:gd name="T48" fmla="*/ 1427 w 1634"/>
              <a:gd name="T49" fmla="*/ 311 h 1658"/>
              <a:gd name="T50" fmla="*/ 287 w 1634"/>
              <a:gd name="T51" fmla="*/ 164 h 1658"/>
              <a:gd name="T52" fmla="*/ 769 w 1634"/>
              <a:gd name="T53" fmla="*/ 960 h 1658"/>
              <a:gd name="T54" fmla="*/ 865 w 1634"/>
              <a:gd name="T55" fmla="*/ 1175 h 1658"/>
              <a:gd name="T56" fmla="*/ 889 w 1634"/>
              <a:gd name="T57" fmla="*/ 946 h 1658"/>
              <a:gd name="T58" fmla="*/ 287 w 1634"/>
              <a:gd name="T59" fmla="*/ 164 h 1658"/>
              <a:gd name="T60" fmla="*/ 246 w 1634"/>
              <a:gd name="T61" fmla="*/ 691 h 1658"/>
              <a:gd name="T62" fmla="*/ 387 w 1634"/>
              <a:gd name="T63" fmla="*/ 791 h 1658"/>
              <a:gd name="T64" fmla="*/ 330 w 1634"/>
              <a:gd name="T65" fmla="*/ 644 h 1658"/>
              <a:gd name="T66" fmla="*/ 110 w 1634"/>
              <a:gd name="T67" fmla="*/ 311 h 16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34" h="1658">
                <a:moveTo>
                  <a:pt x="993" y="1466"/>
                </a:moveTo>
                <a:cubicBezTo>
                  <a:pt x="641" y="1466"/>
                  <a:pt x="641" y="1466"/>
                  <a:pt x="641" y="1466"/>
                </a:cubicBezTo>
                <a:cubicBezTo>
                  <a:pt x="641" y="1370"/>
                  <a:pt x="641" y="1370"/>
                  <a:pt x="641" y="1370"/>
                </a:cubicBezTo>
                <a:cubicBezTo>
                  <a:pt x="993" y="1370"/>
                  <a:pt x="993" y="1370"/>
                  <a:pt x="993" y="1370"/>
                </a:cubicBezTo>
                <a:lnTo>
                  <a:pt x="993" y="1466"/>
                </a:lnTo>
                <a:close/>
                <a:moveTo>
                  <a:pt x="0" y="215"/>
                </a:moveTo>
                <a:cubicBezTo>
                  <a:pt x="194" y="215"/>
                  <a:pt x="194" y="215"/>
                  <a:pt x="194" y="215"/>
                </a:cubicBezTo>
                <a:cubicBezTo>
                  <a:pt x="191" y="185"/>
                  <a:pt x="190" y="155"/>
                  <a:pt x="190" y="125"/>
                </a:cubicBezTo>
                <a:cubicBezTo>
                  <a:pt x="190" y="86"/>
                  <a:pt x="190" y="86"/>
                  <a:pt x="190" y="86"/>
                </a:cubicBezTo>
                <a:cubicBezTo>
                  <a:pt x="228" y="78"/>
                  <a:pt x="228" y="78"/>
                  <a:pt x="228" y="78"/>
                </a:cubicBezTo>
                <a:cubicBezTo>
                  <a:pt x="619" y="0"/>
                  <a:pt x="1015" y="0"/>
                  <a:pt x="1406" y="78"/>
                </a:cubicBezTo>
                <a:cubicBezTo>
                  <a:pt x="1444" y="86"/>
                  <a:pt x="1444" y="86"/>
                  <a:pt x="1444" y="86"/>
                </a:cubicBezTo>
                <a:cubicBezTo>
                  <a:pt x="1444" y="125"/>
                  <a:pt x="1444" y="125"/>
                  <a:pt x="1444" y="125"/>
                </a:cubicBezTo>
                <a:cubicBezTo>
                  <a:pt x="1444" y="155"/>
                  <a:pt x="1443" y="185"/>
                  <a:pt x="1440" y="215"/>
                </a:cubicBezTo>
                <a:cubicBezTo>
                  <a:pt x="1634" y="215"/>
                  <a:pt x="1634" y="215"/>
                  <a:pt x="1634" y="215"/>
                </a:cubicBezTo>
                <a:cubicBezTo>
                  <a:pt x="1628" y="268"/>
                  <a:pt x="1628" y="268"/>
                  <a:pt x="1628" y="268"/>
                </a:cubicBezTo>
                <a:cubicBezTo>
                  <a:pt x="1608" y="431"/>
                  <a:pt x="1555" y="589"/>
                  <a:pt x="1472" y="738"/>
                </a:cubicBezTo>
                <a:cubicBezTo>
                  <a:pt x="1466" y="749"/>
                  <a:pt x="1459" y="760"/>
                  <a:pt x="1453" y="770"/>
                </a:cubicBezTo>
                <a:cubicBezTo>
                  <a:pt x="1410" y="842"/>
                  <a:pt x="1331" y="887"/>
                  <a:pt x="1247" y="887"/>
                </a:cubicBezTo>
                <a:cubicBezTo>
                  <a:pt x="1121" y="887"/>
                  <a:pt x="1121" y="887"/>
                  <a:pt x="1121" y="887"/>
                </a:cubicBezTo>
                <a:cubicBezTo>
                  <a:pt x="1072" y="936"/>
                  <a:pt x="1018" y="979"/>
                  <a:pt x="961" y="1014"/>
                </a:cubicBezTo>
                <a:cubicBezTo>
                  <a:pt x="961" y="1178"/>
                  <a:pt x="961" y="1178"/>
                  <a:pt x="961" y="1178"/>
                </a:cubicBezTo>
                <a:cubicBezTo>
                  <a:pt x="1185" y="1178"/>
                  <a:pt x="1185" y="1178"/>
                  <a:pt x="1185" y="1178"/>
                </a:cubicBezTo>
                <a:cubicBezTo>
                  <a:pt x="1185" y="1562"/>
                  <a:pt x="1185" y="1562"/>
                  <a:pt x="1185" y="1562"/>
                </a:cubicBezTo>
                <a:cubicBezTo>
                  <a:pt x="1297" y="1562"/>
                  <a:pt x="1297" y="1562"/>
                  <a:pt x="1297" y="1562"/>
                </a:cubicBezTo>
                <a:cubicBezTo>
                  <a:pt x="1297" y="1658"/>
                  <a:pt x="1297" y="1658"/>
                  <a:pt x="1297" y="1658"/>
                </a:cubicBezTo>
                <a:cubicBezTo>
                  <a:pt x="337" y="1658"/>
                  <a:pt x="337" y="1658"/>
                  <a:pt x="337" y="1658"/>
                </a:cubicBezTo>
                <a:cubicBezTo>
                  <a:pt x="337" y="1562"/>
                  <a:pt x="337" y="1562"/>
                  <a:pt x="337" y="1562"/>
                </a:cubicBezTo>
                <a:cubicBezTo>
                  <a:pt x="449" y="1562"/>
                  <a:pt x="449" y="1562"/>
                  <a:pt x="449" y="1562"/>
                </a:cubicBezTo>
                <a:cubicBezTo>
                  <a:pt x="449" y="1178"/>
                  <a:pt x="449" y="1178"/>
                  <a:pt x="449" y="1178"/>
                </a:cubicBezTo>
                <a:cubicBezTo>
                  <a:pt x="673" y="1178"/>
                  <a:pt x="673" y="1178"/>
                  <a:pt x="673" y="1178"/>
                </a:cubicBezTo>
                <a:cubicBezTo>
                  <a:pt x="673" y="1014"/>
                  <a:pt x="673" y="1014"/>
                  <a:pt x="673" y="1014"/>
                </a:cubicBezTo>
                <a:cubicBezTo>
                  <a:pt x="616" y="979"/>
                  <a:pt x="563" y="936"/>
                  <a:pt x="513" y="887"/>
                </a:cubicBezTo>
                <a:cubicBezTo>
                  <a:pt x="387" y="887"/>
                  <a:pt x="387" y="887"/>
                  <a:pt x="387" y="887"/>
                </a:cubicBezTo>
                <a:cubicBezTo>
                  <a:pt x="303" y="887"/>
                  <a:pt x="224" y="842"/>
                  <a:pt x="181" y="770"/>
                </a:cubicBezTo>
                <a:cubicBezTo>
                  <a:pt x="175" y="760"/>
                  <a:pt x="169" y="749"/>
                  <a:pt x="163" y="738"/>
                </a:cubicBezTo>
                <a:cubicBezTo>
                  <a:pt x="79" y="589"/>
                  <a:pt x="27" y="431"/>
                  <a:pt x="7" y="268"/>
                </a:cubicBezTo>
                <a:lnTo>
                  <a:pt x="0" y="215"/>
                </a:lnTo>
                <a:close/>
                <a:moveTo>
                  <a:pt x="545" y="1274"/>
                </a:moveTo>
                <a:cubicBezTo>
                  <a:pt x="545" y="1562"/>
                  <a:pt x="545" y="1562"/>
                  <a:pt x="545" y="1562"/>
                </a:cubicBezTo>
                <a:cubicBezTo>
                  <a:pt x="1089" y="1562"/>
                  <a:pt x="1089" y="1562"/>
                  <a:pt x="1089" y="1562"/>
                </a:cubicBezTo>
                <a:cubicBezTo>
                  <a:pt x="1089" y="1274"/>
                  <a:pt x="1089" y="1274"/>
                  <a:pt x="1089" y="1274"/>
                </a:cubicBezTo>
                <a:lnTo>
                  <a:pt x="545" y="1274"/>
                </a:lnTo>
                <a:close/>
                <a:moveTo>
                  <a:pt x="1304" y="644"/>
                </a:moveTo>
                <a:cubicBezTo>
                  <a:pt x="1275" y="696"/>
                  <a:pt x="1242" y="745"/>
                  <a:pt x="1207" y="791"/>
                </a:cubicBezTo>
                <a:cubicBezTo>
                  <a:pt x="1247" y="791"/>
                  <a:pt x="1247" y="791"/>
                  <a:pt x="1247" y="791"/>
                </a:cubicBezTo>
                <a:cubicBezTo>
                  <a:pt x="1298" y="791"/>
                  <a:pt x="1345" y="764"/>
                  <a:pt x="1371" y="721"/>
                </a:cubicBezTo>
                <a:cubicBezTo>
                  <a:pt x="1376" y="711"/>
                  <a:pt x="1382" y="701"/>
                  <a:pt x="1388" y="691"/>
                </a:cubicBezTo>
                <a:cubicBezTo>
                  <a:pt x="1456" y="570"/>
                  <a:pt x="1502" y="442"/>
                  <a:pt x="1524" y="311"/>
                </a:cubicBezTo>
                <a:cubicBezTo>
                  <a:pt x="1427" y="311"/>
                  <a:pt x="1427" y="311"/>
                  <a:pt x="1427" y="311"/>
                </a:cubicBezTo>
                <a:cubicBezTo>
                  <a:pt x="1405" y="425"/>
                  <a:pt x="1364" y="538"/>
                  <a:pt x="1304" y="644"/>
                </a:cubicBezTo>
                <a:close/>
                <a:moveTo>
                  <a:pt x="287" y="164"/>
                </a:moveTo>
                <a:cubicBezTo>
                  <a:pt x="301" y="476"/>
                  <a:pt x="486" y="793"/>
                  <a:pt x="746" y="946"/>
                </a:cubicBezTo>
                <a:cubicBezTo>
                  <a:pt x="769" y="960"/>
                  <a:pt x="769" y="960"/>
                  <a:pt x="769" y="960"/>
                </a:cubicBezTo>
                <a:cubicBezTo>
                  <a:pt x="769" y="1175"/>
                  <a:pt x="769" y="1175"/>
                  <a:pt x="769" y="1175"/>
                </a:cubicBezTo>
                <a:cubicBezTo>
                  <a:pt x="865" y="1175"/>
                  <a:pt x="865" y="1175"/>
                  <a:pt x="865" y="1175"/>
                </a:cubicBezTo>
                <a:cubicBezTo>
                  <a:pt x="865" y="960"/>
                  <a:pt x="865" y="960"/>
                  <a:pt x="865" y="960"/>
                </a:cubicBezTo>
                <a:cubicBezTo>
                  <a:pt x="889" y="946"/>
                  <a:pt x="889" y="946"/>
                  <a:pt x="889" y="946"/>
                </a:cubicBezTo>
                <a:cubicBezTo>
                  <a:pt x="1148" y="793"/>
                  <a:pt x="1333" y="476"/>
                  <a:pt x="1348" y="164"/>
                </a:cubicBezTo>
                <a:cubicBezTo>
                  <a:pt x="995" y="99"/>
                  <a:pt x="639" y="99"/>
                  <a:pt x="287" y="164"/>
                </a:cubicBezTo>
                <a:close/>
                <a:moveTo>
                  <a:pt x="110" y="311"/>
                </a:moveTo>
                <a:cubicBezTo>
                  <a:pt x="133" y="442"/>
                  <a:pt x="178" y="570"/>
                  <a:pt x="246" y="691"/>
                </a:cubicBezTo>
                <a:cubicBezTo>
                  <a:pt x="252" y="701"/>
                  <a:pt x="258" y="711"/>
                  <a:pt x="264" y="721"/>
                </a:cubicBezTo>
                <a:cubicBezTo>
                  <a:pt x="289" y="764"/>
                  <a:pt x="337" y="791"/>
                  <a:pt x="387" y="791"/>
                </a:cubicBezTo>
                <a:cubicBezTo>
                  <a:pt x="428" y="791"/>
                  <a:pt x="428" y="791"/>
                  <a:pt x="428" y="791"/>
                </a:cubicBezTo>
                <a:cubicBezTo>
                  <a:pt x="392" y="745"/>
                  <a:pt x="359" y="696"/>
                  <a:pt x="330" y="644"/>
                </a:cubicBezTo>
                <a:cubicBezTo>
                  <a:pt x="271" y="538"/>
                  <a:pt x="229" y="425"/>
                  <a:pt x="208" y="311"/>
                </a:cubicBezTo>
                <a:lnTo>
                  <a:pt x="110" y="31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Freeform 48"/>
          <p:cNvSpPr>
            <a:spLocks noEditPoints="1"/>
          </p:cNvSpPr>
          <p:nvPr/>
        </p:nvSpPr>
        <p:spPr bwMode="auto">
          <a:xfrm>
            <a:off x="8511905" y="2736258"/>
            <a:ext cx="613873" cy="767773"/>
          </a:xfrm>
          <a:custGeom>
            <a:avLst/>
            <a:gdLst>
              <a:gd name="T0" fmla="*/ 885 w 1309"/>
              <a:gd name="T1" fmla="*/ 1020 h 1638"/>
              <a:gd name="T2" fmla="*/ 770 w 1309"/>
              <a:gd name="T3" fmla="*/ 1132 h 1638"/>
              <a:gd name="T4" fmla="*/ 797 w 1309"/>
              <a:gd name="T5" fmla="*/ 1291 h 1638"/>
              <a:gd name="T6" fmla="*/ 654 w 1309"/>
              <a:gd name="T7" fmla="*/ 1216 h 1638"/>
              <a:gd name="T8" fmla="*/ 511 w 1309"/>
              <a:gd name="T9" fmla="*/ 1291 h 1638"/>
              <a:gd name="T10" fmla="*/ 539 w 1309"/>
              <a:gd name="T11" fmla="*/ 1132 h 1638"/>
              <a:gd name="T12" fmla="*/ 423 w 1309"/>
              <a:gd name="T13" fmla="*/ 1020 h 1638"/>
              <a:gd name="T14" fmla="*/ 583 w 1309"/>
              <a:gd name="T15" fmla="*/ 996 h 1638"/>
              <a:gd name="T16" fmla="*/ 654 w 1309"/>
              <a:gd name="T17" fmla="*/ 852 h 1638"/>
              <a:gd name="T18" fmla="*/ 726 w 1309"/>
              <a:gd name="T19" fmla="*/ 996 h 1638"/>
              <a:gd name="T20" fmla="*/ 885 w 1309"/>
              <a:gd name="T21" fmla="*/ 1020 h 1638"/>
              <a:gd name="T22" fmla="*/ 958 w 1309"/>
              <a:gd name="T23" fmla="*/ 514 h 1638"/>
              <a:gd name="T24" fmla="*/ 958 w 1309"/>
              <a:gd name="T25" fmla="*/ 608 h 1638"/>
              <a:gd name="T26" fmla="*/ 1137 w 1309"/>
              <a:gd name="T27" fmla="*/ 794 h 1638"/>
              <a:gd name="T28" fmla="*/ 1214 w 1309"/>
              <a:gd name="T29" fmla="*/ 1078 h 1638"/>
              <a:gd name="T30" fmla="*/ 654 w 1309"/>
              <a:gd name="T31" fmla="*/ 1638 h 1638"/>
              <a:gd name="T32" fmla="*/ 94 w 1309"/>
              <a:gd name="T33" fmla="*/ 1078 h 1638"/>
              <a:gd name="T34" fmla="*/ 171 w 1309"/>
              <a:gd name="T35" fmla="*/ 794 h 1638"/>
              <a:gd name="T36" fmla="*/ 350 w 1309"/>
              <a:gd name="T37" fmla="*/ 608 h 1638"/>
              <a:gd name="T38" fmla="*/ 350 w 1309"/>
              <a:gd name="T39" fmla="*/ 514 h 1638"/>
              <a:gd name="T40" fmla="*/ 0 w 1309"/>
              <a:gd name="T41" fmla="*/ 0 h 1638"/>
              <a:gd name="T42" fmla="*/ 116 w 1309"/>
              <a:gd name="T43" fmla="*/ 0 h 1638"/>
              <a:gd name="T44" fmla="*/ 423 w 1309"/>
              <a:gd name="T45" fmla="*/ 451 h 1638"/>
              <a:gd name="T46" fmla="*/ 819 w 1309"/>
              <a:gd name="T47" fmla="*/ 451 h 1638"/>
              <a:gd name="T48" fmla="*/ 512 w 1309"/>
              <a:gd name="T49" fmla="*/ 0 h 1638"/>
              <a:gd name="T50" fmla="*/ 628 w 1309"/>
              <a:gd name="T51" fmla="*/ 0 h 1638"/>
              <a:gd name="T52" fmla="*/ 654 w 1309"/>
              <a:gd name="T53" fmla="*/ 38 h 1638"/>
              <a:gd name="T54" fmla="*/ 680 w 1309"/>
              <a:gd name="T55" fmla="*/ 0 h 1638"/>
              <a:gd name="T56" fmla="*/ 797 w 1309"/>
              <a:gd name="T57" fmla="*/ 0 h 1638"/>
              <a:gd name="T58" fmla="*/ 712 w 1309"/>
              <a:gd name="T59" fmla="*/ 123 h 1638"/>
              <a:gd name="T60" fmla="*/ 910 w 1309"/>
              <a:gd name="T61" fmla="*/ 414 h 1638"/>
              <a:gd name="T62" fmla="*/ 1192 w 1309"/>
              <a:gd name="T63" fmla="*/ 0 h 1638"/>
              <a:gd name="T64" fmla="*/ 1309 w 1309"/>
              <a:gd name="T65" fmla="*/ 0 h 1638"/>
              <a:gd name="T66" fmla="*/ 958 w 1309"/>
              <a:gd name="T67" fmla="*/ 514 h 1638"/>
              <a:gd name="T68" fmla="*/ 886 w 1309"/>
              <a:gd name="T69" fmla="*/ 676 h 1638"/>
              <a:gd name="T70" fmla="*/ 862 w 1309"/>
              <a:gd name="T71" fmla="*/ 662 h 1638"/>
              <a:gd name="T72" fmla="*/ 862 w 1309"/>
              <a:gd name="T73" fmla="*/ 547 h 1638"/>
              <a:gd name="T74" fmla="*/ 446 w 1309"/>
              <a:gd name="T75" fmla="*/ 547 h 1638"/>
              <a:gd name="T76" fmla="*/ 446 w 1309"/>
              <a:gd name="T77" fmla="*/ 662 h 1638"/>
              <a:gd name="T78" fmla="*/ 422 w 1309"/>
              <a:gd name="T79" fmla="*/ 676 h 1638"/>
              <a:gd name="T80" fmla="*/ 190 w 1309"/>
              <a:gd name="T81" fmla="*/ 1078 h 1638"/>
              <a:gd name="T82" fmla="*/ 654 w 1309"/>
              <a:gd name="T83" fmla="*/ 1542 h 1638"/>
              <a:gd name="T84" fmla="*/ 1118 w 1309"/>
              <a:gd name="T85" fmla="*/ 1078 h 1638"/>
              <a:gd name="T86" fmla="*/ 886 w 1309"/>
              <a:gd name="T87" fmla="*/ 676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09" h="1638">
                <a:moveTo>
                  <a:pt x="885" y="1020"/>
                </a:moveTo>
                <a:cubicBezTo>
                  <a:pt x="770" y="1132"/>
                  <a:pt x="770" y="1132"/>
                  <a:pt x="770" y="1132"/>
                </a:cubicBezTo>
                <a:cubicBezTo>
                  <a:pt x="797" y="1291"/>
                  <a:pt x="797" y="1291"/>
                  <a:pt x="797" y="1291"/>
                </a:cubicBezTo>
                <a:cubicBezTo>
                  <a:pt x="654" y="1216"/>
                  <a:pt x="654" y="1216"/>
                  <a:pt x="654" y="1216"/>
                </a:cubicBezTo>
                <a:cubicBezTo>
                  <a:pt x="511" y="1291"/>
                  <a:pt x="511" y="1291"/>
                  <a:pt x="511" y="1291"/>
                </a:cubicBezTo>
                <a:cubicBezTo>
                  <a:pt x="539" y="1132"/>
                  <a:pt x="539" y="1132"/>
                  <a:pt x="539" y="1132"/>
                </a:cubicBezTo>
                <a:cubicBezTo>
                  <a:pt x="423" y="1020"/>
                  <a:pt x="423" y="1020"/>
                  <a:pt x="423" y="1020"/>
                </a:cubicBezTo>
                <a:cubicBezTo>
                  <a:pt x="583" y="996"/>
                  <a:pt x="583" y="996"/>
                  <a:pt x="583" y="996"/>
                </a:cubicBezTo>
                <a:cubicBezTo>
                  <a:pt x="654" y="852"/>
                  <a:pt x="654" y="852"/>
                  <a:pt x="654" y="852"/>
                </a:cubicBezTo>
                <a:cubicBezTo>
                  <a:pt x="726" y="996"/>
                  <a:pt x="726" y="996"/>
                  <a:pt x="726" y="996"/>
                </a:cubicBezTo>
                <a:lnTo>
                  <a:pt x="885" y="1020"/>
                </a:lnTo>
                <a:close/>
                <a:moveTo>
                  <a:pt x="958" y="514"/>
                </a:moveTo>
                <a:cubicBezTo>
                  <a:pt x="958" y="608"/>
                  <a:pt x="958" y="608"/>
                  <a:pt x="958" y="608"/>
                </a:cubicBezTo>
                <a:cubicBezTo>
                  <a:pt x="1031" y="655"/>
                  <a:pt x="1093" y="719"/>
                  <a:pt x="1137" y="794"/>
                </a:cubicBezTo>
                <a:cubicBezTo>
                  <a:pt x="1187" y="880"/>
                  <a:pt x="1214" y="978"/>
                  <a:pt x="1214" y="1078"/>
                </a:cubicBezTo>
                <a:cubicBezTo>
                  <a:pt x="1214" y="1387"/>
                  <a:pt x="963" y="1638"/>
                  <a:pt x="654" y="1638"/>
                </a:cubicBezTo>
                <a:cubicBezTo>
                  <a:pt x="345" y="1638"/>
                  <a:pt x="94" y="1387"/>
                  <a:pt x="94" y="1078"/>
                </a:cubicBezTo>
                <a:cubicBezTo>
                  <a:pt x="94" y="978"/>
                  <a:pt x="121" y="880"/>
                  <a:pt x="171" y="794"/>
                </a:cubicBezTo>
                <a:cubicBezTo>
                  <a:pt x="216" y="719"/>
                  <a:pt x="277" y="655"/>
                  <a:pt x="350" y="608"/>
                </a:cubicBezTo>
                <a:cubicBezTo>
                  <a:pt x="350" y="514"/>
                  <a:pt x="350" y="514"/>
                  <a:pt x="350" y="514"/>
                </a:cubicBezTo>
                <a:cubicBezTo>
                  <a:pt x="0" y="0"/>
                  <a:pt x="0" y="0"/>
                  <a:pt x="0" y="0"/>
                </a:cubicBezTo>
                <a:cubicBezTo>
                  <a:pt x="116" y="0"/>
                  <a:pt x="116" y="0"/>
                  <a:pt x="116" y="0"/>
                </a:cubicBezTo>
                <a:cubicBezTo>
                  <a:pt x="423" y="451"/>
                  <a:pt x="423" y="451"/>
                  <a:pt x="423" y="451"/>
                </a:cubicBezTo>
                <a:cubicBezTo>
                  <a:pt x="819" y="451"/>
                  <a:pt x="819" y="451"/>
                  <a:pt x="819" y="451"/>
                </a:cubicBezTo>
                <a:cubicBezTo>
                  <a:pt x="512" y="0"/>
                  <a:pt x="512" y="0"/>
                  <a:pt x="512" y="0"/>
                </a:cubicBezTo>
                <a:cubicBezTo>
                  <a:pt x="628" y="0"/>
                  <a:pt x="628" y="0"/>
                  <a:pt x="628" y="0"/>
                </a:cubicBezTo>
                <a:cubicBezTo>
                  <a:pt x="654" y="38"/>
                  <a:pt x="654" y="38"/>
                  <a:pt x="654" y="38"/>
                </a:cubicBezTo>
                <a:cubicBezTo>
                  <a:pt x="680" y="0"/>
                  <a:pt x="680" y="0"/>
                  <a:pt x="680" y="0"/>
                </a:cubicBezTo>
                <a:cubicBezTo>
                  <a:pt x="797" y="0"/>
                  <a:pt x="797" y="0"/>
                  <a:pt x="797" y="0"/>
                </a:cubicBezTo>
                <a:cubicBezTo>
                  <a:pt x="712" y="123"/>
                  <a:pt x="712" y="123"/>
                  <a:pt x="712" y="123"/>
                </a:cubicBezTo>
                <a:cubicBezTo>
                  <a:pt x="910" y="414"/>
                  <a:pt x="910" y="414"/>
                  <a:pt x="910" y="414"/>
                </a:cubicBezTo>
                <a:cubicBezTo>
                  <a:pt x="1192" y="0"/>
                  <a:pt x="1192" y="0"/>
                  <a:pt x="1192" y="0"/>
                </a:cubicBezTo>
                <a:cubicBezTo>
                  <a:pt x="1309" y="0"/>
                  <a:pt x="1309" y="0"/>
                  <a:pt x="1309" y="0"/>
                </a:cubicBezTo>
                <a:lnTo>
                  <a:pt x="958" y="514"/>
                </a:lnTo>
                <a:close/>
                <a:moveTo>
                  <a:pt x="886" y="676"/>
                </a:moveTo>
                <a:cubicBezTo>
                  <a:pt x="862" y="662"/>
                  <a:pt x="862" y="662"/>
                  <a:pt x="862" y="662"/>
                </a:cubicBezTo>
                <a:cubicBezTo>
                  <a:pt x="862" y="547"/>
                  <a:pt x="862" y="547"/>
                  <a:pt x="862" y="547"/>
                </a:cubicBezTo>
                <a:cubicBezTo>
                  <a:pt x="446" y="547"/>
                  <a:pt x="446" y="547"/>
                  <a:pt x="446" y="547"/>
                </a:cubicBezTo>
                <a:cubicBezTo>
                  <a:pt x="446" y="662"/>
                  <a:pt x="446" y="662"/>
                  <a:pt x="446" y="662"/>
                </a:cubicBezTo>
                <a:cubicBezTo>
                  <a:pt x="422" y="676"/>
                  <a:pt x="422" y="676"/>
                  <a:pt x="422" y="676"/>
                </a:cubicBezTo>
                <a:cubicBezTo>
                  <a:pt x="279" y="759"/>
                  <a:pt x="190" y="913"/>
                  <a:pt x="190" y="1078"/>
                </a:cubicBezTo>
                <a:cubicBezTo>
                  <a:pt x="190" y="1334"/>
                  <a:pt x="398" y="1542"/>
                  <a:pt x="654" y="1542"/>
                </a:cubicBezTo>
                <a:cubicBezTo>
                  <a:pt x="910" y="1542"/>
                  <a:pt x="1118" y="1334"/>
                  <a:pt x="1118" y="1078"/>
                </a:cubicBezTo>
                <a:cubicBezTo>
                  <a:pt x="1118" y="913"/>
                  <a:pt x="1029" y="759"/>
                  <a:pt x="886" y="676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49"/>
          <p:cNvSpPr>
            <a:spLocks noEditPoints="1"/>
          </p:cNvSpPr>
          <p:nvPr/>
        </p:nvSpPr>
        <p:spPr bwMode="auto">
          <a:xfrm>
            <a:off x="10748100" y="2735827"/>
            <a:ext cx="645170" cy="768634"/>
          </a:xfrm>
          <a:custGeom>
            <a:avLst/>
            <a:gdLst>
              <a:gd name="T0" fmla="*/ 224 w 1376"/>
              <a:gd name="T1" fmla="*/ 688 h 1639"/>
              <a:gd name="T2" fmla="*/ 1152 w 1376"/>
              <a:gd name="T3" fmla="*/ 688 h 1639"/>
              <a:gd name="T4" fmla="*/ 688 w 1376"/>
              <a:gd name="T5" fmla="*/ 1056 h 1639"/>
              <a:gd name="T6" fmla="*/ 688 w 1376"/>
              <a:gd name="T7" fmla="*/ 320 h 1639"/>
              <a:gd name="T8" fmla="*/ 688 w 1376"/>
              <a:gd name="T9" fmla="*/ 1056 h 1639"/>
              <a:gd name="T10" fmla="*/ 1284 w 1376"/>
              <a:gd name="T11" fmla="*/ 344 h 1639"/>
              <a:gd name="T12" fmla="*/ 1032 w 1376"/>
              <a:gd name="T13" fmla="*/ 93 h 1639"/>
              <a:gd name="T14" fmla="*/ 688 w 1376"/>
              <a:gd name="T15" fmla="*/ 0 h 1639"/>
              <a:gd name="T16" fmla="*/ 344 w 1376"/>
              <a:gd name="T17" fmla="*/ 93 h 1639"/>
              <a:gd name="T18" fmla="*/ 93 w 1376"/>
              <a:gd name="T19" fmla="*/ 344 h 1639"/>
              <a:gd name="T20" fmla="*/ 0 w 1376"/>
              <a:gd name="T21" fmla="*/ 688 h 1639"/>
              <a:gd name="T22" fmla="*/ 93 w 1376"/>
              <a:gd name="T23" fmla="*/ 1032 h 1639"/>
              <a:gd name="T24" fmla="*/ 344 w 1376"/>
              <a:gd name="T25" fmla="*/ 1284 h 1639"/>
              <a:gd name="T26" fmla="*/ 384 w 1376"/>
              <a:gd name="T27" fmla="*/ 1639 h 1639"/>
              <a:gd name="T28" fmla="*/ 688 w 1376"/>
              <a:gd name="T29" fmla="*/ 1562 h 1639"/>
              <a:gd name="T30" fmla="*/ 992 w 1376"/>
              <a:gd name="T31" fmla="*/ 1639 h 1639"/>
              <a:gd name="T32" fmla="*/ 1032 w 1376"/>
              <a:gd name="T33" fmla="*/ 1284 h 1639"/>
              <a:gd name="T34" fmla="*/ 1284 w 1376"/>
              <a:gd name="T35" fmla="*/ 1032 h 1639"/>
              <a:gd name="T36" fmla="*/ 1376 w 1376"/>
              <a:gd name="T37" fmla="*/ 688 h 1639"/>
              <a:gd name="T38" fmla="*/ 896 w 1376"/>
              <a:gd name="T39" fmla="*/ 1534 h 1639"/>
              <a:gd name="T40" fmla="*/ 480 w 1376"/>
              <a:gd name="T41" fmla="*/ 1534 h 1639"/>
              <a:gd name="T42" fmla="*/ 525 w 1376"/>
              <a:gd name="T43" fmla="*/ 1297 h 1639"/>
              <a:gd name="T44" fmla="*/ 852 w 1376"/>
              <a:gd name="T45" fmla="*/ 1297 h 1639"/>
              <a:gd name="T46" fmla="*/ 896 w 1376"/>
              <a:gd name="T47" fmla="*/ 1534 h 1639"/>
              <a:gd name="T48" fmla="*/ 1208 w 1376"/>
              <a:gd name="T49" fmla="*/ 887 h 1639"/>
              <a:gd name="T50" fmla="*/ 1120 w 1376"/>
              <a:gd name="T51" fmla="*/ 1039 h 1639"/>
              <a:gd name="T52" fmla="*/ 984 w 1376"/>
              <a:gd name="T53" fmla="*/ 1201 h 1639"/>
              <a:gd name="T54" fmla="*/ 776 w 1376"/>
              <a:gd name="T55" fmla="*/ 1238 h 1639"/>
              <a:gd name="T56" fmla="*/ 601 w 1376"/>
              <a:gd name="T57" fmla="*/ 1238 h 1639"/>
              <a:gd name="T58" fmla="*/ 490 w 1376"/>
              <a:gd name="T59" fmla="*/ 1208 h 1639"/>
              <a:gd name="T60" fmla="*/ 338 w 1376"/>
              <a:gd name="T61" fmla="*/ 1120 h 1639"/>
              <a:gd name="T62" fmla="*/ 176 w 1376"/>
              <a:gd name="T63" fmla="*/ 984 h 1639"/>
              <a:gd name="T64" fmla="*/ 139 w 1376"/>
              <a:gd name="T65" fmla="*/ 776 h 1639"/>
              <a:gd name="T66" fmla="*/ 139 w 1376"/>
              <a:gd name="T67" fmla="*/ 601 h 1639"/>
              <a:gd name="T68" fmla="*/ 176 w 1376"/>
              <a:gd name="T69" fmla="*/ 392 h 1639"/>
              <a:gd name="T70" fmla="*/ 338 w 1376"/>
              <a:gd name="T71" fmla="*/ 257 h 1639"/>
              <a:gd name="T72" fmla="*/ 490 w 1376"/>
              <a:gd name="T73" fmla="*/ 169 h 1639"/>
              <a:gd name="T74" fmla="*/ 688 w 1376"/>
              <a:gd name="T75" fmla="*/ 96 h 1639"/>
              <a:gd name="T76" fmla="*/ 887 w 1376"/>
              <a:gd name="T77" fmla="*/ 169 h 1639"/>
              <a:gd name="T78" fmla="*/ 1039 w 1376"/>
              <a:gd name="T79" fmla="*/ 257 h 1639"/>
              <a:gd name="T80" fmla="*/ 1201 w 1376"/>
              <a:gd name="T81" fmla="*/ 392 h 1639"/>
              <a:gd name="T82" fmla="*/ 1238 w 1376"/>
              <a:gd name="T83" fmla="*/ 601 h 1639"/>
              <a:gd name="T84" fmla="*/ 1238 w 1376"/>
              <a:gd name="T85" fmla="*/ 776 h 1639"/>
              <a:gd name="T86" fmla="*/ 832 w 1376"/>
              <a:gd name="T87" fmla="*/ 820 h 1639"/>
              <a:gd name="T88" fmla="*/ 576 w 1376"/>
              <a:gd name="T89" fmla="*/ 916 h 1639"/>
              <a:gd name="T90" fmla="*/ 656 w 1376"/>
              <a:gd name="T91" fmla="*/ 820 h 1639"/>
              <a:gd name="T92" fmla="*/ 576 w 1376"/>
              <a:gd name="T93" fmla="*/ 564 h 1639"/>
              <a:gd name="T94" fmla="*/ 752 w 1376"/>
              <a:gd name="T95" fmla="*/ 468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76" h="1639">
                <a:moveTo>
                  <a:pt x="688" y="224"/>
                </a:moveTo>
                <a:cubicBezTo>
                  <a:pt x="433" y="224"/>
                  <a:pt x="224" y="433"/>
                  <a:pt x="224" y="688"/>
                </a:cubicBezTo>
                <a:cubicBezTo>
                  <a:pt x="224" y="944"/>
                  <a:pt x="433" y="1152"/>
                  <a:pt x="688" y="1152"/>
                </a:cubicBezTo>
                <a:cubicBezTo>
                  <a:pt x="944" y="1152"/>
                  <a:pt x="1152" y="944"/>
                  <a:pt x="1152" y="688"/>
                </a:cubicBezTo>
                <a:cubicBezTo>
                  <a:pt x="1152" y="433"/>
                  <a:pt x="944" y="224"/>
                  <a:pt x="688" y="224"/>
                </a:cubicBezTo>
                <a:close/>
                <a:moveTo>
                  <a:pt x="688" y="1056"/>
                </a:moveTo>
                <a:cubicBezTo>
                  <a:pt x="486" y="1056"/>
                  <a:pt x="320" y="891"/>
                  <a:pt x="320" y="688"/>
                </a:cubicBezTo>
                <a:cubicBezTo>
                  <a:pt x="320" y="486"/>
                  <a:pt x="486" y="320"/>
                  <a:pt x="688" y="320"/>
                </a:cubicBezTo>
                <a:cubicBezTo>
                  <a:pt x="891" y="320"/>
                  <a:pt x="1056" y="486"/>
                  <a:pt x="1056" y="688"/>
                </a:cubicBezTo>
                <a:cubicBezTo>
                  <a:pt x="1056" y="891"/>
                  <a:pt x="891" y="1056"/>
                  <a:pt x="688" y="1056"/>
                </a:cubicBezTo>
                <a:close/>
                <a:moveTo>
                  <a:pt x="1297" y="525"/>
                </a:moveTo>
                <a:cubicBezTo>
                  <a:pt x="1321" y="466"/>
                  <a:pt x="1316" y="400"/>
                  <a:pt x="1284" y="344"/>
                </a:cubicBezTo>
                <a:cubicBezTo>
                  <a:pt x="1252" y="289"/>
                  <a:pt x="1198" y="252"/>
                  <a:pt x="1134" y="243"/>
                </a:cubicBezTo>
                <a:cubicBezTo>
                  <a:pt x="1125" y="179"/>
                  <a:pt x="1088" y="125"/>
                  <a:pt x="1032" y="93"/>
                </a:cubicBezTo>
                <a:cubicBezTo>
                  <a:pt x="977" y="61"/>
                  <a:pt x="911" y="56"/>
                  <a:pt x="852" y="79"/>
                </a:cubicBezTo>
                <a:cubicBezTo>
                  <a:pt x="812" y="29"/>
                  <a:pt x="752" y="0"/>
                  <a:pt x="688" y="0"/>
                </a:cubicBezTo>
                <a:cubicBezTo>
                  <a:pt x="625" y="0"/>
                  <a:pt x="565" y="29"/>
                  <a:pt x="525" y="80"/>
                </a:cubicBezTo>
                <a:cubicBezTo>
                  <a:pt x="466" y="56"/>
                  <a:pt x="400" y="61"/>
                  <a:pt x="344" y="93"/>
                </a:cubicBezTo>
                <a:cubicBezTo>
                  <a:pt x="289" y="125"/>
                  <a:pt x="252" y="179"/>
                  <a:pt x="243" y="243"/>
                </a:cubicBezTo>
                <a:cubicBezTo>
                  <a:pt x="179" y="252"/>
                  <a:pt x="125" y="289"/>
                  <a:pt x="93" y="344"/>
                </a:cubicBezTo>
                <a:cubicBezTo>
                  <a:pt x="61" y="400"/>
                  <a:pt x="56" y="466"/>
                  <a:pt x="79" y="525"/>
                </a:cubicBezTo>
                <a:cubicBezTo>
                  <a:pt x="29" y="565"/>
                  <a:pt x="0" y="625"/>
                  <a:pt x="0" y="688"/>
                </a:cubicBezTo>
                <a:cubicBezTo>
                  <a:pt x="0" y="752"/>
                  <a:pt x="29" y="812"/>
                  <a:pt x="79" y="852"/>
                </a:cubicBezTo>
                <a:cubicBezTo>
                  <a:pt x="56" y="911"/>
                  <a:pt x="61" y="977"/>
                  <a:pt x="93" y="1032"/>
                </a:cubicBezTo>
                <a:cubicBezTo>
                  <a:pt x="125" y="1088"/>
                  <a:pt x="179" y="1125"/>
                  <a:pt x="243" y="1134"/>
                </a:cubicBezTo>
                <a:cubicBezTo>
                  <a:pt x="252" y="1198"/>
                  <a:pt x="289" y="1252"/>
                  <a:pt x="344" y="1284"/>
                </a:cubicBezTo>
                <a:cubicBezTo>
                  <a:pt x="357" y="1292"/>
                  <a:pt x="371" y="1298"/>
                  <a:pt x="384" y="1302"/>
                </a:cubicBezTo>
                <a:cubicBezTo>
                  <a:pt x="384" y="1639"/>
                  <a:pt x="384" y="1639"/>
                  <a:pt x="384" y="1639"/>
                </a:cubicBezTo>
                <a:cubicBezTo>
                  <a:pt x="473" y="1639"/>
                  <a:pt x="473" y="1639"/>
                  <a:pt x="473" y="1639"/>
                </a:cubicBezTo>
                <a:cubicBezTo>
                  <a:pt x="688" y="1562"/>
                  <a:pt x="688" y="1562"/>
                  <a:pt x="688" y="1562"/>
                </a:cubicBezTo>
                <a:cubicBezTo>
                  <a:pt x="904" y="1639"/>
                  <a:pt x="904" y="1639"/>
                  <a:pt x="904" y="1639"/>
                </a:cubicBezTo>
                <a:cubicBezTo>
                  <a:pt x="992" y="1639"/>
                  <a:pt x="992" y="1639"/>
                  <a:pt x="992" y="1639"/>
                </a:cubicBezTo>
                <a:cubicBezTo>
                  <a:pt x="992" y="1302"/>
                  <a:pt x="992" y="1302"/>
                  <a:pt x="992" y="1302"/>
                </a:cubicBezTo>
                <a:cubicBezTo>
                  <a:pt x="1006" y="1298"/>
                  <a:pt x="1020" y="1292"/>
                  <a:pt x="1032" y="1284"/>
                </a:cubicBezTo>
                <a:cubicBezTo>
                  <a:pt x="1088" y="1252"/>
                  <a:pt x="1125" y="1198"/>
                  <a:pt x="1134" y="1134"/>
                </a:cubicBezTo>
                <a:cubicBezTo>
                  <a:pt x="1198" y="1125"/>
                  <a:pt x="1252" y="1088"/>
                  <a:pt x="1284" y="1032"/>
                </a:cubicBezTo>
                <a:cubicBezTo>
                  <a:pt x="1316" y="977"/>
                  <a:pt x="1321" y="911"/>
                  <a:pt x="1297" y="852"/>
                </a:cubicBezTo>
                <a:cubicBezTo>
                  <a:pt x="1348" y="812"/>
                  <a:pt x="1376" y="752"/>
                  <a:pt x="1376" y="688"/>
                </a:cubicBezTo>
                <a:cubicBezTo>
                  <a:pt x="1376" y="625"/>
                  <a:pt x="1348" y="565"/>
                  <a:pt x="1297" y="525"/>
                </a:cubicBezTo>
                <a:close/>
                <a:moveTo>
                  <a:pt x="896" y="1534"/>
                </a:moveTo>
                <a:cubicBezTo>
                  <a:pt x="688" y="1460"/>
                  <a:pt x="688" y="1460"/>
                  <a:pt x="688" y="1460"/>
                </a:cubicBezTo>
                <a:cubicBezTo>
                  <a:pt x="480" y="1534"/>
                  <a:pt x="480" y="1534"/>
                  <a:pt x="480" y="1534"/>
                </a:cubicBezTo>
                <a:cubicBezTo>
                  <a:pt x="480" y="1310"/>
                  <a:pt x="480" y="1310"/>
                  <a:pt x="480" y="1310"/>
                </a:cubicBezTo>
                <a:cubicBezTo>
                  <a:pt x="496" y="1307"/>
                  <a:pt x="511" y="1303"/>
                  <a:pt x="525" y="1297"/>
                </a:cubicBezTo>
                <a:cubicBezTo>
                  <a:pt x="565" y="1348"/>
                  <a:pt x="625" y="1376"/>
                  <a:pt x="688" y="1376"/>
                </a:cubicBezTo>
                <a:cubicBezTo>
                  <a:pt x="752" y="1376"/>
                  <a:pt x="812" y="1348"/>
                  <a:pt x="852" y="1297"/>
                </a:cubicBezTo>
                <a:cubicBezTo>
                  <a:pt x="866" y="1303"/>
                  <a:pt x="881" y="1307"/>
                  <a:pt x="896" y="1310"/>
                </a:cubicBezTo>
                <a:lnTo>
                  <a:pt x="896" y="1534"/>
                </a:lnTo>
                <a:close/>
                <a:moveTo>
                  <a:pt x="1238" y="776"/>
                </a:moveTo>
                <a:cubicBezTo>
                  <a:pt x="1204" y="803"/>
                  <a:pt x="1192" y="847"/>
                  <a:pt x="1208" y="887"/>
                </a:cubicBezTo>
                <a:cubicBezTo>
                  <a:pt x="1221" y="919"/>
                  <a:pt x="1218" y="955"/>
                  <a:pt x="1201" y="984"/>
                </a:cubicBezTo>
                <a:cubicBezTo>
                  <a:pt x="1184" y="1014"/>
                  <a:pt x="1154" y="1034"/>
                  <a:pt x="1120" y="1039"/>
                </a:cubicBezTo>
                <a:cubicBezTo>
                  <a:pt x="1078" y="1045"/>
                  <a:pt x="1045" y="1078"/>
                  <a:pt x="1039" y="1120"/>
                </a:cubicBezTo>
                <a:cubicBezTo>
                  <a:pt x="1034" y="1155"/>
                  <a:pt x="1014" y="1184"/>
                  <a:pt x="984" y="1201"/>
                </a:cubicBezTo>
                <a:cubicBezTo>
                  <a:pt x="955" y="1218"/>
                  <a:pt x="919" y="1221"/>
                  <a:pt x="887" y="1208"/>
                </a:cubicBezTo>
                <a:cubicBezTo>
                  <a:pt x="847" y="1192"/>
                  <a:pt x="803" y="1204"/>
                  <a:pt x="776" y="1238"/>
                </a:cubicBezTo>
                <a:cubicBezTo>
                  <a:pt x="755" y="1265"/>
                  <a:pt x="723" y="1280"/>
                  <a:pt x="688" y="1280"/>
                </a:cubicBezTo>
                <a:cubicBezTo>
                  <a:pt x="654" y="1280"/>
                  <a:pt x="622" y="1265"/>
                  <a:pt x="601" y="1238"/>
                </a:cubicBezTo>
                <a:cubicBezTo>
                  <a:pt x="582" y="1214"/>
                  <a:pt x="554" y="1201"/>
                  <a:pt x="526" y="1201"/>
                </a:cubicBezTo>
                <a:cubicBezTo>
                  <a:pt x="514" y="1201"/>
                  <a:pt x="502" y="1204"/>
                  <a:pt x="490" y="1208"/>
                </a:cubicBezTo>
                <a:cubicBezTo>
                  <a:pt x="458" y="1221"/>
                  <a:pt x="422" y="1218"/>
                  <a:pt x="392" y="1201"/>
                </a:cubicBezTo>
                <a:cubicBezTo>
                  <a:pt x="363" y="1184"/>
                  <a:pt x="343" y="1155"/>
                  <a:pt x="338" y="1120"/>
                </a:cubicBezTo>
                <a:cubicBezTo>
                  <a:pt x="331" y="1078"/>
                  <a:pt x="299" y="1045"/>
                  <a:pt x="257" y="1039"/>
                </a:cubicBezTo>
                <a:cubicBezTo>
                  <a:pt x="222" y="1034"/>
                  <a:pt x="193" y="1014"/>
                  <a:pt x="176" y="984"/>
                </a:cubicBezTo>
                <a:cubicBezTo>
                  <a:pt x="159" y="955"/>
                  <a:pt x="156" y="919"/>
                  <a:pt x="169" y="887"/>
                </a:cubicBezTo>
                <a:cubicBezTo>
                  <a:pt x="184" y="847"/>
                  <a:pt x="173" y="803"/>
                  <a:pt x="139" y="776"/>
                </a:cubicBezTo>
                <a:cubicBezTo>
                  <a:pt x="112" y="755"/>
                  <a:pt x="96" y="723"/>
                  <a:pt x="96" y="688"/>
                </a:cubicBezTo>
                <a:cubicBezTo>
                  <a:pt x="96" y="654"/>
                  <a:pt x="112" y="622"/>
                  <a:pt x="139" y="601"/>
                </a:cubicBezTo>
                <a:cubicBezTo>
                  <a:pt x="173" y="574"/>
                  <a:pt x="184" y="530"/>
                  <a:pt x="169" y="490"/>
                </a:cubicBezTo>
                <a:cubicBezTo>
                  <a:pt x="156" y="458"/>
                  <a:pt x="159" y="422"/>
                  <a:pt x="176" y="392"/>
                </a:cubicBezTo>
                <a:cubicBezTo>
                  <a:pt x="193" y="363"/>
                  <a:pt x="222" y="343"/>
                  <a:pt x="257" y="338"/>
                </a:cubicBezTo>
                <a:cubicBezTo>
                  <a:pt x="299" y="331"/>
                  <a:pt x="331" y="299"/>
                  <a:pt x="338" y="257"/>
                </a:cubicBezTo>
                <a:cubicBezTo>
                  <a:pt x="343" y="222"/>
                  <a:pt x="363" y="193"/>
                  <a:pt x="392" y="176"/>
                </a:cubicBezTo>
                <a:cubicBezTo>
                  <a:pt x="422" y="159"/>
                  <a:pt x="458" y="156"/>
                  <a:pt x="490" y="169"/>
                </a:cubicBezTo>
                <a:cubicBezTo>
                  <a:pt x="530" y="185"/>
                  <a:pt x="574" y="173"/>
                  <a:pt x="601" y="139"/>
                </a:cubicBezTo>
                <a:cubicBezTo>
                  <a:pt x="622" y="112"/>
                  <a:pt x="654" y="96"/>
                  <a:pt x="688" y="96"/>
                </a:cubicBezTo>
                <a:cubicBezTo>
                  <a:pt x="723" y="96"/>
                  <a:pt x="755" y="112"/>
                  <a:pt x="776" y="139"/>
                </a:cubicBezTo>
                <a:cubicBezTo>
                  <a:pt x="803" y="173"/>
                  <a:pt x="847" y="185"/>
                  <a:pt x="887" y="169"/>
                </a:cubicBezTo>
                <a:cubicBezTo>
                  <a:pt x="919" y="156"/>
                  <a:pt x="955" y="159"/>
                  <a:pt x="984" y="176"/>
                </a:cubicBezTo>
                <a:cubicBezTo>
                  <a:pt x="1014" y="193"/>
                  <a:pt x="1034" y="222"/>
                  <a:pt x="1039" y="257"/>
                </a:cubicBezTo>
                <a:cubicBezTo>
                  <a:pt x="1045" y="299"/>
                  <a:pt x="1078" y="331"/>
                  <a:pt x="1120" y="338"/>
                </a:cubicBezTo>
                <a:cubicBezTo>
                  <a:pt x="1154" y="343"/>
                  <a:pt x="1184" y="363"/>
                  <a:pt x="1201" y="392"/>
                </a:cubicBezTo>
                <a:cubicBezTo>
                  <a:pt x="1218" y="422"/>
                  <a:pt x="1221" y="458"/>
                  <a:pt x="1208" y="490"/>
                </a:cubicBezTo>
                <a:cubicBezTo>
                  <a:pt x="1192" y="530"/>
                  <a:pt x="1204" y="574"/>
                  <a:pt x="1238" y="601"/>
                </a:cubicBezTo>
                <a:cubicBezTo>
                  <a:pt x="1265" y="622"/>
                  <a:pt x="1280" y="654"/>
                  <a:pt x="1280" y="688"/>
                </a:cubicBezTo>
                <a:cubicBezTo>
                  <a:pt x="1280" y="723"/>
                  <a:pt x="1265" y="755"/>
                  <a:pt x="1238" y="776"/>
                </a:cubicBezTo>
                <a:close/>
                <a:moveTo>
                  <a:pt x="752" y="820"/>
                </a:moveTo>
                <a:cubicBezTo>
                  <a:pt x="832" y="820"/>
                  <a:pt x="832" y="820"/>
                  <a:pt x="832" y="820"/>
                </a:cubicBezTo>
                <a:cubicBezTo>
                  <a:pt x="832" y="916"/>
                  <a:pt x="832" y="916"/>
                  <a:pt x="832" y="916"/>
                </a:cubicBezTo>
                <a:cubicBezTo>
                  <a:pt x="576" y="916"/>
                  <a:pt x="576" y="916"/>
                  <a:pt x="576" y="916"/>
                </a:cubicBezTo>
                <a:cubicBezTo>
                  <a:pt x="576" y="820"/>
                  <a:pt x="576" y="820"/>
                  <a:pt x="576" y="820"/>
                </a:cubicBezTo>
                <a:cubicBezTo>
                  <a:pt x="656" y="820"/>
                  <a:pt x="656" y="820"/>
                  <a:pt x="656" y="820"/>
                </a:cubicBezTo>
                <a:cubicBezTo>
                  <a:pt x="656" y="564"/>
                  <a:pt x="656" y="564"/>
                  <a:pt x="656" y="564"/>
                </a:cubicBezTo>
                <a:cubicBezTo>
                  <a:pt x="576" y="564"/>
                  <a:pt x="576" y="564"/>
                  <a:pt x="576" y="564"/>
                </a:cubicBezTo>
                <a:cubicBezTo>
                  <a:pt x="576" y="468"/>
                  <a:pt x="576" y="468"/>
                  <a:pt x="576" y="468"/>
                </a:cubicBezTo>
                <a:cubicBezTo>
                  <a:pt x="752" y="468"/>
                  <a:pt x="752" y="468"/>
                  <a:pt x="752" y="468"/>
                </a:cubicBezTo>
                <a:lnTo>
                  <a:pt x="752" y="82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Freeform 24"/>
          <p:cNvSpPr>
            <a:spLocks noEditPoints="1"/>
          </p:cNvSpPr>
          <p:nvPr/>
        </p:nvSpPr>
        <p:spPr bwMode="auto">
          <a:xfrm>
            <a:off x="12936490" y="2735827"/>
            <a:ext cx="765189" cy="768634"/>
          </a:xfrm>
          <a:custGeom>
            <a:avLst/>
            <a:gdLst>
              <a:gd name="T0" fmla="*/ 1120 w 1632"/>
              <a:gd name="T1" fmla="*/ 1223 h 1639"/>
              <a:gd name="T2" fmla="*/ 1056 w 1632"/>
              <a:gd name="T3" fmla="*/ 967 h 1639"/>
              <a:gd name="T4" fmla="*/ 960 w 1632"/>
              <a:gd name="T5" fmla="*/ 775 h 1639"/>
              <a:gd name="T6" fmla="*/ 1084 w 1632"/>
              <a:gd name="T7" fmla="*/ 547 h 1639"/>
              <a:gd name="T8" fmla="*/ 1342 w 1632"/>
              <a:gd name="T9" fmla="*/ 524 h 1639"/>
              <a:gd name="T10" fmla="*/ 1475 w 1632"/>
              <a:gd name="T11" fmla="*/ 48 h 1639"/>
              <a:gd name="T12" fmla="*/ 156 w 1632"/>
              <a:gd name="T13" fmla="*/ 0 h 1639"/>
              <a:gd name="T14" fmla="*/ 277 w 1632"/>
              <a:gd name="T15" fmla="*/ 503 h 1639"/>
              <a:gd name="T16" fmla="*/ 303 w 1632"/>
              <a:gd name="T17" fmla="*/ 547 h 1639"/>
              <a:gd name="T18" fmla="*/ 672 w 1632"/>
              <a:gd name="T19" fmla="*/ 653 h 1639"/>
              <a:gd name="T20" fmla="*/ 576 w 1632"/>
              <a:gd name="T21" fmla="*/ 775 h 1639"/>
              <a:gd name="T22" fmla="*/ 512 w 1632"/>
              <a:gd name="T23" fmla="*/ 967 h 1639"/>
              <a:gd name="T24" fmla="*/ 0 w 1632"/>
              <a:gd name="T25" fmla="*/ 1223 h 1639"/>
              <a:gd name="T26" fmla="*/ 1632 w 1632"/>
              <a:gd name="T27" fmla="*/ 1639 h 1639"/>
              <a:gd name="T28" fmla="*/ 512 w 1632"/>
              <a:gd name="T29" fmla="*/ 1543 h 1639"/>
              <a:gd name="T30" fmla="*/ 96 w 1632"/>
              <a:gd name="T31" fmla="*/ 1319 h 1639"/>
              <a:gd name="T32" fmla="*/ 512 w 1632"/>
              <a:gd name="T33" fmla="*/ 1543 h 1639"/>
              <a:gd name="T34" fmla="*/ 1377 w 1632"/>
              <a:gd name="T35" fmla="*/ 96 h 1639"/>
              <a:gd name="T36" fmla="*/ 1161 w 1632"/>
              <a:gd name="T37" fmla="*/ 451 h 1639"/>
              <a:gd name="T38" fmla="*/ 1281 w 1632"/>
              <a:gd name="T39" fmla="*/ 96 h 1639"/>
              <a:gd name="T40" fmla="*/ 254 w 1632"/>
              <a:gd name="T41" fmla="*/ 96 h 1639"/>
              <a:gd name="T42" fmla="*/ 444 w 1632"/>
              <a:gd name="T43" fmla="*/ 408 h 1639"/>
              <a:gd name="T44" fmla="*/ 358 w 1632"/>
              <a:gd name="T45" fmla="*/ 451 h 1639"/>
              <a:gd name="T46" fmla="*/ 768 w 1632"/>
              <a:gd name="T47" fmla="*/ 871 h 1639"/>
              <a:gd name="T48" fmla="*/ 745 w 1632"/>
              <a:gd name="T49" fmla="*/ 586 h 1639"/>
              <a:gd name="T50" fmla="*/ 1185 w 1632"/>
              <a:gd name="T51" fmla="*/ 96 h 1639"/>
              <a:gd name="T52" fmla="*/ 864 w 1632"/>
              <a:gd name="T53" fmla="*/ 600 h 1639"/>
              <a:gd name="T54" fmla="*/ 960 w 1632"/>
              <a:gd name="T55" fmla="*/ 871 h 1639"/>
              <a:gd name="T56" fmla="*/ 672 w 1632"/>
              <a:gd name="T57" fmla="*/ 967 h 1639"/>
              <a:gd name="T58" fmla="*/ 1024 w 1632"/>
              <a:gd name="T59" fmla="*/ 1543 h 1639"/>
              <a:gd name="T60" fmla="*/ 608 w 1632"/>
              <a:gd name="T61" fmla="*/ 1063 h 1639"/>
              <a:gd name="T62" fmla="*/ 1024 w 1632"/>
              <a:gd name="T63" fmla="*/ 1543 h 1639"/>
              <a:gd name="T64" fmla="*/ 1120 w 1632"/>
              <a:gd name="T65" fmla="*/ 1543 h 1639"/>
              <a:gd name="T66" fmla="*/ 1536 w 1632"/>
              <a:gd name="T67" fmla="*/ 1319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32" h="1639">
                <a:moveTo>
                  <a:pt x="1632" y="1223"/>
                </a:moveTo>
                <a:cubicBezTo>
                  <a:pt x="1120" y="1223"/>
                  <a:pt x="1120" y="1223"/>
                  <a:pt x="1120" y="1223"/>
                </a:cubicBezTo>
                <a:cubicBezTo>
                  <a:pt x="1120" y="967"/>
                  <a:pt x="1120" y="967"/>
                  <a:pt x="1120" y="967"/>
                </a:cubicBezTo>
                <a:cubicBezTo>
                  <a:pt x="1056" y="967"/>
                  <a:pt x="1056" y="967"/>
                  <a:pt x="1056" y="967"/>
                </a:cubicBezTo>
                <a:cubicBezTo>
                  <a:pt x="1056" y="775"/>
                  <a:pt x="1056" y="775"/>
                  <a:pt x="1056" y="775"/>
                </a:cubicBezTo>
                <a:cubicBezTo>
                  <a:pt x="960" y="775"/>
                  <a:pt x="960" y="775"/>
                  <a:pt x="960" y="775"/>
                </a:cubicBezTo>
                <a:cubicBezTo>
                  <a:pt x="960" y="653"/>
                  <a:pt x="960" y="653"/>
                  <a:pt x="960" y="653"/>
                </a:cubicBezTo>
                <a:cubicBezTo>
                  <a:pt x="1005" y="622"/>
                  <a:pt x="1047" y="587"/>
                  <a:pt x="1084" y="547"/>
                </a:cubicBezTo>
                <a:cubicBezTo>
                  <a:pt x="1328" y="547"/>
                  <a:pt x="1328" y="547"/>
                  <a:pt x="1328" y="547"/>
                </a:cubicBezTo>
                <a:cubicBezTo>
                  <a:pt x="1342" y="524"/>
                  <a:pt x="1342" y="524"/>
                  <a:pt x="1342" y="524"/>
                </a:cubicBezTo>
                <a:cubicBezTo>
                  <a:pt x="1347" y="517"/>
                  <a:pt x="1351" y="510"/>
                  <a:pt x="1354" y="503"/>
                </a:cubicBezTo>
                <a:cubicBezTo>
                  <a:pt x="1433" y="365"/>
                  <a:pt x="1475" y="208"/>
                  <a:pt x="1475" y="48"/>
                </a:cubicBezTo>
                <a:cubicBezTo>
                  <a:pt x="1475" y="0"/>
                  <a:pt x="1475" y="0"/>
                  <a:pt x="1475" y="0"/>
                </a:cubicBezTo>
                <a:cubicBezTo>
                  <a:pt x="156" y="0"/>
                  <a:pt x="156" y="0"/>
                  <a:pt x="156" y="0"/>
                </a:cubicBezTo>
                <a:cubicBezTo>
                  <a:pt x="156" y="48"/>
                  <a:pt x="156" y="48"/>
                  <a:pt x="156" y="48"/>
                </a:cubicBezTo>
                <a:cubicBezTo>
                  <a:pt x="156" y="208"/>
                  <a:pt x="198" y="365"/>
                  <a:pt x="277" y="503"/>
                </a:cubicBezTo>
                <a:cubicBezTo>
                  <a:pt x="281" y="510"/>
                  <a:pt x="285" y="517"/>
                  <a:pt x="289" y="524"/>
                </a:cubicBezTo>
                <a:cubicBezTo>
                  <a:pt x="303" y="547"/>
                  <a:pt x="303" y="547"/>
                  <a:pt x="303" y="547"/>
                </a:cubicBezTo>
                <a:cubicBezTo>
                  <a:pt x="547" y="547"/>
                  <a:pt x="547" y="547"/>
                  <a:pt x="547" y="547"/>
                </a:cubicBezTo>
                <a:cubicBezTo>
                  <a:pt x="585" y="587"/>
                  <a:pt x="626" y="622"/>
                  <a:pt x="672" y="653"/>
                </a:cubicBezTo>
                <a:cubicBezTo>
                  <a:pt x="672" y="775"/>
                  <a:pt x="672" y="775"/>
                  <a:pt x="672" y="775"/>
                </a:cubicBezTo>
                <a:cubicBezTo>
                  <a:pt x="576" y="775"/>
                  <a:pt x="576" y="775"/>
                  <a:pt x="576" y="775"/>
                </a:cubicBezTo>
                <a:cubicBezTo>
                  <a:pt x="576" y="967"/>
                  <a:pt x="576" y="967"/>
                  <a:pt x="576" y="967"/>
                </a:cubicBezTo>
                <a:cubicBezTo>
                  <a:pt x="512" y="967"/>
                  <a:pt x="512" y="967"/>
                  <a:pt x="512" y="967"/>
                </a:cubicBezTo>
                <a:cubicBezTo>
                  <a:pt x="512" y="1223"/>
                  <a:pt x="512" y="1223"/>
                  <a:pt x="512" y="1223"/>
                </a:cubicBezTo>
                <a:cubicBezTo>
                  <a:pt x="0" y="1223"/>
                  <a:pt x="0" y="1223"/>
                  <a:pt x="0" y="1223"/>
                </a:cubicBezTo>
                <a:cubicBezTo>
                  <a:pt x="0" y="1639"/>
                  <a:pt x="0" y="1639"/>
                  <a:pt x="0" y="1639"/>
                </a:cubicBezTo>
                <a:cubicBezTo>
                  <a:pt x="1632" y="1639"/>
                  <a:pt x="1632" y="1639"/>
                  <a:pt x="1632" y="1639"/>
                </a:cubicBezTo>
                <a:lnTo>
                  <a:pt x="1632" y="1223"/>
                </a:lnTo>
                <a:close/>
                <a:moveTo>
                  <a:pt x="512" y="1543"/>
                </a:moveTo>
                <a:cubicBezTo>
                  <a:pt x="96" y="1543"/>
                  <a:pt x="96" y="1543"/>
                  <a:pt x="96" y="1543"/>
                </a:cubicBezTo>
                <a:cubicBezTo>
                  <a:pt x="96" y="1319"/>
                  <a:pt x="96" y="1319"/>
                  <a:pt x="96" y="1319"/>
                </a:cubicBezTo>
                <a:cubicBezTo>
                  <a:pt x="512" y="1319"/>
                  <a:pt x="512" y="1319"/>
                  <a:pt x="512" y="1319"/>
                </a:cubicBezTo>
                <a:lnTo>
                  <a:pt x="512" y="1543"/>
                </a:lnTo>
                <a:close/>
                <a:moveTo>
                  <a:pt x="1281" y="96"/>
                </a:moveTo>
                <a:cubicBezTo>
                  <a:pt x="1377" y="96"/>
                  <a:pt x="1377" y="96"/>
                  <a:pt x="1377" y="96"/>
                </a:cubicBezTo>
                <a:cubicBezTo>
                  <a:pt x="1370" y="221"/>
                  <a:pt x="1335" y="343"/>
                  <a:pt x="1274" y="451"/>
                </a:cubicBezTo>
                <a:cubicBezTo>
                  <a:pt x="1161" y="451"/>
                  <a:pt x="1161" y="451"/>
                  <a:pt x="1161" y="451"/>
                </a:cubicBezTo>
                <a:cubicBezTo>
                  <a:pt x="1170" y="437"/>
                  <a:pt x="1179" y="423"/>
                  <a:pt x="1188" y="408"/>
                </a:cubicBezTo>
                <a:cubicBezTo>
                  <a:pt x="1242" y="313"/>
                  <a:pt x="1274" y="206"/>
                  <a:pt x="1281" y="96"/>
                </a:cubicBezTo>
                <a:close/>
                <a:moveTo>
                  <a:pt x="358" y="451"/>
                </a:moveTo>
                <a:cubicBezTo>
                  <a:pt x="297" y="343"/>
                  <a:pt x="261" y="221"/>
                  <a:pt x="254" y="96"/>
                </a:cubicBezTo>
                <a:cubicBezTo>
                  <a:pt x="350" y="96"/>
                  <a:pt x="350" y="96"/>
                  <a:pt x="350" y="96"/>
                </a:cubicBezTo>
                <a:cubicBezTo>
                  <a:pt x="357" y="206"/>
                  <a:pt x="389" y="313"/>
                  <a:pt x="444" y="408"/>
                </a:cubicBezTo>
                <a:cubicBezTo>
                  <a:pt x="452" y="423"/>
                  <a:pt x="461" y="437"/>
                  <a:pt x="471" y="451"/>
                </a:cubicBezTo>
                <a:lnTo>
                  <a:pt x="358" y="451"/>
                </a:lnTo>
                <a:close/>
                <a:moveTo>
                  <a:pt x="672" y="871"/>
                </a:moveTo>
                <a:cubicBezTo>
                  <a:pt x="768" y="871"/>
                  <a:pt x="768" y="871"/>
                  <a:pt x="768" y="871"/>
                </a:cubicBezTo>
                <a:cubicBezTo>
                  <a:pt x="768" y="600"/>
                  <a:pt x="768" y="600"/>
                  <a:pt x="768" y="600"/>
                </a:cubicBezTo>
                <a:cubicBezTo>
                  <a:pt x="745" y="586"/>
                  <a:pt x="745" y="586"/>
                  <a:pt x="745" y="586"/>
                </a:cubicBezTo>
                <a:cubicBezTo>
                  <a:pt x="570" y="478"/>
                  <a:pt x="461" y="298"/>
                  <a:pt x="446" y="96"/>
                </a:cubicBezTo>
                <a:cubicBezTo>
                  <a:pt x="1185" y="96"/>
                  <a:pt x="1185" y="96"/>
                  <a:pt x="1185" y="96"/>
                </a:cubicBezTo>
                <a:cubicBezTo>
                  <a:pt x="1170" y="298"/>
                  <a:pt x="1061" y="478"/>
                  <a:pt x="887" y="586"/>
                </a:cubicBezTo>
                <a:cubicBezTo>
                  <a:pt x="864" y="600"/>
                  <a:pt x="864" y="600"/>
                  <a:pt x="864" y="600"/>
                </a:cubicBezTo>
                <a:cubicBezTo>
                  <a:pt x="864" y="871"/>
                  <a:pt x="864" y="871"/>
                  <a:pt x="864" y="871"/>
                </a:cubicBezTo>
                <a:cubicBezTo>
                  <a:pt x="960" y="871"/>
                  <a:pt x="960" y="871"/>
                  <a:pt x="960" y="871"/>
                </a:cubicBezTo>
                <a:cubicBezTo>
                  <a:pt x="960" y="967"/>
                  <a:pt x="960" y="967"/>
                  <a:pt x="960" y="967"/>
                </a:cubicBezTo>
                <a:cubicBezTo>
                  <a:pt x="672" y="967"/>
                  <a:pt x="672" y="967"/>
                  <a:pt x="672" y="967"/>
                </a:cubicBezTo>
                <a:lnTo>
                  <a:pt x="672" y="871"/>
                </a:lnTo>
                <a:close/>
                <a:moveTo>
                  <a:pt x="1024" y="1543"/>
                </a:moveTo>
                <a:cubicBezTo>
                  <a:pt x="608" y="1543"/>
                  <a:pt x="608" y="1543"/>
                  <a:pt x="608" y="1543"/>
                </a:cubicBezTo>
                <a:cubicBezTo>
                  <a:pt x="608" y="1063"/>
                  <a:pt x="608" y="1063"/>
                  <a:pt x="608" y="1063"/>
                </a:cubicBezTo>
                <a:cubicBezTo>
                  <a:pt x="1024" y="1063"/>
                  <a:pt x="1024" y="1063"/>
                  <a:pt x="1024" y="1063"/>
                </a:cubicBezTo>
                <a:lnTo>
                  <a:pt x="1024" y="1543"/>
                </a:lnTo>
                <a:close/>
                <a:moveTo>
                  <a:pt x="1536" y="1543"/>
                </a:moveTo>
                <a:cubicBezTo>
                  <a:pt x="1120" y="1543"/>
                  <a:pt x="1120" y="1543"/>
                  <a:pt x="1120" y="1543"/>
                </a:cubicBezTo>
                <a:cubicBezTo>
                  <a:pt x="1120" y="1319"/>
                  <a:pt x="1120" y="1319"/>
                  <a:pt x="1120" y="1319"/>
                </a:cubicBezTo>
                <a:cubicBezTo>
                  <a:pt x="1536" y="1319"/>
                  <a:pt x="1536" y="1319"/>
                  <a:pt x="1536" y="1319"/>
                </a:cubicBezTo>
                <a:lnTo>
                  <a:pt x="1536" y="1543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Freeform 30"/>
          <p:cNvSpPr>
            <a:spLocks noEditPoints="1"/>
          </p:cNvSpPr>
          <p:nvPr/>
        </p:nvSpPr>
        <p:spPr bwMode="auto">
          <a:xfrm>
            <a:off x="15183596" y="2730085"/>
            <a:ext cx="780693" cy="780118"/>
          </a:xfrm>
          <a:custGeom>
            <a:avLst/>
            <a:gdLst>
              <a:gd name="T0" fmla="*/ 1197 w 1665"/>
              <a:gd name="T1" fmla="*/ 574 h 1664"/>
              <a:gd name="T2" fmla="*/ 1293 w 1665"/>
              <a:gd name="T3" fmla="*/ 478 h 1664"/>
              <a:gd name="T4" fmla="*/ 1389 w 1665"/>
              <a:gd name="T5" fmla="*/ 574 h 1664"/>
              <a:gd name="T6" fmla="*/ 1293 w 1665"/>
              <a:gd name="T7" fmla="*/ 670 h 1664"/>
              <a:gd name="T8" fmla="*/ 1197 w 1665"/>
              <a:gd name="T9" fmla="*/ 574 h 1664"/>
              <a:gd name="T10" fmla="*/ 1185 w 1665"/>
              <a:gd name="T11" fmla="*/ 370 h 1664"/>
              <a:gd name="T12" fmla="*/ 1089 w 1665"/>
              <a:gd name="T13" fmla="*/ 274 h 1664"/>
              <a:gd name="T14" fmla="*/ 993 w 1665"/>
              <a:gd name="T15" fmla="*/ 370 h 1664"/>
              <a:gd name="T16" fmla="*/ 1089 w 1665"/>
              <a:gd name="T17" fmla="*/ 466 h 1664"/>
              <a:gd name="T18" fmla="*/ 1185 w 1665"/>
              <a:gd name="T19" fmla="*/ 370 h 1664"/>
              <a:gd name="T20" fmla="*/ 1350 w 1665"/>
              <a:gd name="T21" fmla="*/ 410 h 1664"/>
              <a:gd name="T22" fmla="*/ 1446 w 1665"/>
              <a:gd name="T23" fmla="*/ 313 h 1664"/>
              <a:gd name="T24" fmla="*/ 1350 w 1665"/>
              <a:gd name="T25" fmla="*/ 217 h 1664"/>
              <a:gd name="T26" fmla="*/ 1254 w 1665"/>
              <a:gd name="T27" fmla="*/ 313 h 1664"/>
              <a:gd name="T28" fmla="*/ 1350 w 1665"/>
              <a:gd name="T29" fmla="*/ 410 h 1664"/>
              <a:gd name="T30" fmla="*/ 0 w 1665"/>
              <a:gd name="T31" fmla="*/ 1459 h 1664"/>
              <a:gd name="T32" fmla="*/ 885 w 1665"/>
              <a:gd name="T33" fmla="*/ 574 h 1664"/>
              <a:gd name="T34" fmla="*/ 885 w 1665"/>
              <a:gd name="T35" fmla="*/ 166 h 1664"/>
              <a:gd name="T36" fmla="*/ 1165 w 1665"/>
              <a:gd name="T37" fmla="*/ 92 h 1664"/>
              <a:gd name="T38" fmla="*/ 1553 w 1665"/>
              <a:gd name="T39" fmla="*/ 110 h 1664"/>
              <a:gd name="T40" fmla="*/ 1571 w 1665"/>
              <a:gd name="T41" fmla="*/ 498 h 1664"/>
              <a:gd name="T42" fmla="*/ 1497 w 1665"/>
              <a:gd name="T43" fmla="*/ 778 h 1664"/>
              <a:gd name="T44" fmla="*/ 1089 w 1665"/>
              <a:gd name="T45" fmla="*/ 778 h 1664"/>
              <a:gd name="T46" fmla="*/ 543 w 1665"/>
              <a:gd name="T47" fmla="*/ 1324 h 1664"/>
              <a:gd name="T48" fmla="*/ 610 w 1665"/>
              <a:gd name="T49" fmla="*/ 1392 h 1664"/>
              <a:gd name="T50" fmla="*/ 678 w 1665"/>
              <a:gd name="T51" fmla="*/ 1324 h 1664"/>
              <a:gd name="T52" fmla="*/ 746 w 1665"/>
              <a:gd name="T53" fmla="*/ 1392 h 1664"/>
              <a:gd name="T54" fmla="*/ 610 w 1665"/>
              <a:gd name="T55" fmla="*/ 1528 h 1664"/>
              <a:gd name="T56" fmla="*/ 475 w 1665"/>
              <a:gd name="T57" fmla="*/ 1392 h 1664"/>
              <a:gd name="T58" fmla="*/ 407 w 1665"/>
              <a:gd name="T59" fmla="*/ 1460 h 1664"/>
              <a:gd name="T60" fmla="*/ 542 w 1665"/>
              <a:gd name="T61" fmla="*/ 1596 h 1664"/>
              <a:gd name="T62" fmla="*/ 474 w 1665"/>
              <a:gd name="T63" fmla="*/ 1664 h 1664"/>
              <a:gd name="T64" fmla="*/ 339 w 1665"/>
              <a:gd name="T65" fmla="*/ 1528 h 1664"/>
              <a:gd name="T66" fmla="*/ 204 w 1665"/>
              <a:gd name="T67" fmla="*/ 1663 h 1664"/>
              <a:gd name="T68" fmla="*/ 0 w 1665"/>
              <a:gd name="T69" fmla="*/ 1459 h 1664"/>
              <a:gd name="T70" fmla="*/ 136 w 1665"/>
              <a:gd name="T71" fmla="*/ 1459 h 1664"/>
              <a:gd name="T72" fmla="*/ 204 w 1665"/>
              <a:gd name="T73" fmla="*/ 1527 h 1664"/>
              <a:gd name="T74" fmla="*/ 1100 w 1665"/>
              <a:gd name="T75" fmla="*/ 631 h 1664"/>
              <a:gd name="T76" fmla="*/ 1157 w 1665"/>
              <a:gd name="T77" fmla="*/ 710 h 1664"/>
              <a:gd name="T78" fmla="*/ 1429 w 1665"/>
              <a:gd name="T79" fmla="*/ 710 h 1664"/>
              <a:gd name="T80" fmla="*/ 1472 w 1665"/>
              <a:gd name="T81" fmla="*/ 504 h 1664"/>
              <a:gd name="T82" fmla="*/ 1460 w 1665"/>
              <a:gd name="T83" fmla="*/ 474 h 1664"/>
              <a:gd name="T84" fmla="*/ 1486 w 1665"/>
              <a:gd name="T85" fmla="*/ 449 h 1664"/>
              <a:gd name="T86" fmla="*/ 1485 w 1665"/>
              <a:gd name="T87" fmla="*/ 178 h 1664"/>
              <a:gd name="T88" fmla="*/ 1214 w 1665"/>
              <a:gd name="T89" fmla="*/ 178 h 1664"/>
              <a:gd name="T90" fmla="*/ 1189 w 1665"/>
              <a:gd name="T91" fmla="*/ 203 h 1664"/>
              <a:gd name="T92" fmla="*/ 1159 w 1665"/>
              <a:gd name="T93" fmla="*/ 191 h 1664"/>
              <a:gd name="T94" fmla="*/ 953 w 1665"/>
              <a:gd name="T95" fmla="*/ 234 h 1664"/>
              <a:gd name="T96" fmla="*/ 953 w 1665"/>
              <a:gd name="T97" fmla="*/ 506 h 1664"/>
              <a:gd name="T98" fmla="*/ 1032 w 1665"/>
              <a:gd name="T99" fmla="*/ 563 h 1664"/>
              <a:gd name="T100" fmla="*/ 136 w 1665"/>
              <a:gd name="T101" fmla="*/ 1459 h 1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65" h="1664">
                <a:moveTo>
                  <a:pt x="1197" y="574"/>
                </a:moveTo>
                <a:cubicBezTo>
                  <a:pt x="1197" y="521"/>
                  <a:pt x="1240" y="478"/>
                  <a:pt x="1293" y="478"/>
                </a:cubicBezTo>
                <a:cubicBezTo>
                  <a:pt x="1346" y="478"/>
                  <a:pt x="1389" y="521"/>
                  <a:pt x="1389" y="574"/>
                </a:cubicBezTo>
                <a:cubicBezTo>
                  <a:pt x="1389" y="627"/>
                  <a:pt x="1346" y="670"/>
                  <a:pt x="1293" y="670"/>
                </a:cubicBezTo>
                <a:cubicBezTo>
                  <a:pt x="1240" y="670"/>
                  <a:pt x="1197" y="627"/>
                  <a:pt x="1197" y="574"/>
                </a:cubicBezTo>
                <a:close/>
                <a:moveTo>
                  <a:pt x="1185" y="370"/>
                </a:moveTo>
                <a:cubicBezTo>
                  <a:pt x="1185" y="317"/>
                  <a:pt x="1142" y="274"/>
                  <a:pt x="1089" y="274"/>
                </a:cubicBezTo>
                <a:cubicBezTo>
                  <a:pt x="1036" y="274"/>
                  <a:pt x="993" y="317"/>
                  <a:pt x="993" y="370"/>
                </a:cubicBezTo>
                <a:cubicBezTo>
                  <a:pt x="993" y="423"/>
                  <a:pt x="1036" y="466"/>
                  <a:pt x="1089" y="466"/>
                </a:cubicBezTo>
                <a:cubicBezTo>
                  <a:pt x="1142" y="466"/>
                  <a:pt x="1185" y="423"/>
                  <a:pt x="1185" y="370"/>
                </a:cubicBezTo>
                <a:close/>
                <a:moveTo>
                  <a:pt x="1350" y="410"/>
                </a:moveTo>
                <a:cubicBezTo>
                  <a:pt x="1403" y="410"/>
                  <a:pt x="1446" y="367"/>
                  <a:pt x="1446" y="313"/>
                </a:cubicBezTo>
                <a:cubicBezTo>
                  <a:pt x="1446" y="260"/>
                  <a:pt x="1403" y="217"/>
                  <a:pt x="1350" y="217"/>
                </a:cubicBezTo>
                <a:cubicBezTo>
                  <a:pt x="1297" y="217"/>
                  <a:pt x="1254" y="260"/>
                  <a:pt x="1254" y="313"/>
                </a:cubicBezTo>
                <a:cubicBezTo>
                  <a:pt x="1254" y="367"/>
                  <a:pt x="1297" y="410"/>
                  <a:pt x="1350" y="410"/>
                </a:cubicBezTo>
                <a:close/>
                <a:moveTo>
                  <a:pt x="0" y="1459"/>
                </a:moveTo>
                <a:cubicBezTo>
                  <a:pt x="885" y="574"/>
                  <a:pt x="885" y="574"/>
                  <a:pt x="885" y="574"/>
                </a:cubicBezTo>
                <a:cubicBezTo>
                  <a:pt x="773" y="461"/>
                  <a:pt x="773" y="279"/>
                  <a:pt x="885" y="166"/>
                </a:cubicBezTo>
                <a:cubicBezTo>
                  <a:pt x="959" y="93"/>
                  <a:pt x="1066" y="65"/>
                  <a:pt x="1165" y="92"/>
                </a:cubicBezTo>
                <a:cubicBezTo>
                  <a:pt x="1275" y="0"/>
                  <a:pt x="1444" y="0"/>
                  <a:pt x="1553" y="110"/>
                </a:cubicBezTo>
                <a:cubicBezTo>
                  <a:pt x="1660" y="216"/>
                  <a:pt x="1665" y="385"/>
                  <a:pt x="1571" y="498"/>
                </a:cubicBezTo>
                <a:cubicBezTo>
                  <a:pt x="1598" y="597"/>
                  <a:pt x="1570" y="704"/>
                  <a:pt x="1497" y="778"/>
                </a:cubicBezTo>
                <a:cubicBezTo>
                  <a:pt x="1384" y="890"/>
                  <a:pt x="1202" y="890"/>
                  <a:pt x="1089" y="778"/>
                </a:cubicBezTo>
                <a:cubicBezTo>
                  <a:pt x="543" y="1324"/>
                  <a:pt x="543" y="1324"/>
                  <a:pt x="543" y="1324"/>
                </a:cubicBezTo>
                <a:cubicBezTo>
                  <a:pt x="610" y="1392"/>
                  <a:pt x="610" y="1392"/>
                  <a:pt x="610" y="1392"/>
                </a:cubicBezTo>
                <a:cubicBezTo>
                  <a:pt x="678" y="1324"/>
                  <a:pt x="678" y="1324"/>
                  <a:pt x="678" y="1324"/>
                </a:cubicBezTo>
                <a:cubicBezTo>
                  <a:pt x="746" y="1392"/>
                  <a:pt x="746" y="1392"/>
                  <a:pt x="746" y="1392"/>
                </a:cubicBezTo>
                <a:cubicBezTo>
                  <a:pt x="610" y="1528"/>
                  <a:pt x="610" y="1528"/>
                  <a:pt x="610" y="1528"/>
                </a:cubicBezTo>
                <a:cubicBezTo>
                  <a:pt x="475" y="1392"/>
                  <a:pt x="475" y="1392"/>
                  <a:pt x="475" y="1392"/>
                </a:cubicBezTo>
                <a:cubicBezTo>
                  <a:pt x="407" y="1460"/>
                  <a:pt x="407" y="1460"/>
                  <a:pt x="407" y="1460"/>
                </a:cubicBezTo>
                <a:cubicBezTo>
                  <a:pt x="542" y="1596"/>
                  <a:pt x="542" y="1596"/>
                  <a:pt x="542" y="1596"/>
                </a:cubicBezTo>
                <a:cubicBezTo>
                  <a:pt x="474" y="1664"/>
                  <a:pt x="474" y="1664"/>
                  <a:pt x="474" y="1664"/>
                </a:cubicBezTo>
                <a:cubicBezTo>
                  <a:pt x="339" y="1528"/>
                  <a:pt x="339" y="1528"/>
                  <a:pt x="339" y="1528"/>
                </a:cubicBezTo>
                <a:cubicBezTo>
                  <a:pt x="204" y="1663"/>
                  <a:pt x="204" y="1663"/>
                  <a:pt x="204" y="1663"/>
                </a:cubicBezTo>
                <a:lnTo>
                  <a:pt x="0" y="1459"/>
                </a:lnTo>
                <a:close/>
                <a:moveTo>
                  <a:pt x="136" y="1459"/>
                </a:moveTo>
                <a:cubicBezTo>
                  <a:pt x="204" y="1527"/>
                  <a:pt x="204" y="1527"/>
                  <a:pt x="204" y="1527"/>
                </a:cubicBezTo>
                <a:cubicBezTo>
                  <a:pt x="1100" y="631"/>
                  <a:pt x="1100" y="631"/>
                  <a:pt x="1100" y="631"/>
                </a:cubicBezTo>
                <a:cubicBezTo>
                  <a:pt x="1100" y="631"/>
                  <a:pt x="1148" y="701"/>
                  <a:pt x="1157" y="710"/>
                </a:cubicBezTo>
                <a:cubicBezTo>
                  <a:pt x="1232" y="785"/>
                  <a:pt x="1354" y="785"/>
                  <a:pt x="1429" y="710"/>
                </a:cubicBezTo>
                <a:cubicBezTo>
                  <a:pt x="1483" y="656"/>
                  <a:pt x="1500" y="575"/>
                  <a:pt x="1472" y="504"/>
                </a:cubicBezTo>
                <a:cubicBezTo>
                  <a:pt x="1460" y="474"/>
                  <a:pt x="1460" y="474"/>
                  <a:pt x="1460" y="474"/>
                </a:cubicBezTo>
                <a:cubicBezTo>
                  <a:pt x="1486" y="449"/>
                  <a:pt x="1486" y="449"/>
                  <a:pt x="1486" y="449"/>
                </a:cubicBezTo>
                <a:cubicBezTo>
                  <a:pt x="1560" y="374"/>
                  <a:pt x="1560" y="253"/>
                  <a:pt x="1485" y="178"/>
                </a:cubicBezTo>
                <a:cubicBezTo>
                  <a:pt x="1413" y="105"/>
                  <a:pt x="1292" y="100"/>
                  <a:pt x="1214" y="178"/>
                </a:cubicBezTo>
                <a:cubicBezTo>
                  <a:pt x="1189" y="203"/>
                  <a:pt x="1189" y="203"/>
                  <a:pt x="1189" y="203"/>
                </a:cubicBezTo>
                <a:cubicBezTo>
                  <a:pt x="1159" y="191"/>
                  <a:pt x="1159" y="191"/>
                  <a:pt x="1159" y="191"/>
                </a:cubicBezTo>
                <a:cubicBezTo>
                  <a:pt x="1088" y="163"/>
                  <a:pt x="1007" y="180"/>
                  <a:pt x="953" y="234"/>
                </a:cubicBezTo>
                <a:cubicBezTo>
                  <a:pt x="878" y="309"/>
                  <a:pt x="878" y="431"/>
                  <a:pt x="953" y="506"/>
                </a:cubicBezTo>
                <a:cubicBezTo>
                  <a:pt x="962" y="515"/>
                  <a:pt x="1032" y="563"/>
                  <a:pt x="1032" y="563"/>
                </a:cubicBezTo>
                <a:lnTo>
                  <a:pt x="136" y="145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Freeform 38"/>
          <p:cNvSpPr>
            <a:spLocks noEditPoints="1"/>
          </p:cNvSpPr>
          <p:nvPr/>
        </p:nvSpPr>
        <p:spPr bwMode="auto">
          <a:xfrm>
            <a:off x="17468316" y="2735971"/>
            <a:ext cx="720971" cy="768347"/>
          </a:xfrm>
          <a:custGeom>
            <a:avLst/>
            <a:gdLst>
              <a:gd name="T0" fmla="*/ 1311 w 1538"/>
              <a:gd name="T1" fmla="*/ 0 h 1639"/>
              <a:gd name="T2" fmla="*/ 1193 w 1538"/>
              <a:gd name="T3" fmla="*/ 277 h 1639"/>
              <a:gd name="T4" fmla="*/ 211 w 1538"/>
              <a:gd name="T5" fmla="*/ 310 h 1639"/>
              <a:gd name="T6" fmla="*/ 211 w 1538"/>
              <a:gd name="T7" fmla="*/ 1327 h 1639"/>
              <a:gd name="T8" fmla="*/ 218 w 1538"/>
              <a:gd name="T9" fmla="*/ 1590 h 1639"/>
              <a:gd name="T10" fmla="*/ 402 w 1538"/>
              <a:gd name="T11" fmla="*/ 1464 h 1639"/>
              <a:gd name="T12" fmla="*/ 1037 w 1538"/>
              <a:gd name="T13" fmla="*/ 1464 h 1639"/>
              <a:gd name="T14" fmla="*/ 1221 w 1538"/>
              <a:gd name="T15" fmla="*/ 1590 h 1639"/>
              <a:gd name="T16" fmla="*/ 1228 w 1538"/>
              <a:gd name="T17" fmla="*/ 1327 h 1639"/>
              <a:gd name="T18" fmla="*/ 1320 w 1538"/>
              <a:gd name="T19" fmla="*/ 422 h 1639"/>
              <a:gd name="T20" fmla="*/ 1343 w 1538"/>
              <a:gd name="T21" fmla="*/ 819 h 1639"/>
              <a:gd name="T22" fmla="*/ 96 w 1538"/>
              <a:gd name="T23" fmla="*/ 819 h 1639"/>
              <a:gd name="T24" fmla="*/ 1125 w 1538"/>
              <a:gd name="T25" fmla="*/ 345 h 1639"/>
              <a:gd name="T26" fmla="*/ 720 w 1538"/>
              <a:gd name="T27" fmla="*/ 291 h 1639"/>
              <a:gd name="T28" fmla="*/ 720 w 1538"/>
              <a:gd name="T29" fmla="*/ 1346 h 1639"/>
              <a:gd name="T30" fmla="*/ 1180 w 1538"/>
              <a:gd name="T31" fmla="*/ 562 h 1639"/>
              <a:gd name="T32" fmla="*/ 1151 w 1538"/>
              <a:gd name="T33" fmla="*/ 819 h 1639"/>
              <a:gd name="T34" fmla="*/ 288 w 1538"/>
              <a:gd name="T35" fmla="*/ 819 h 1639"/>
              <a:gd name="T36" fmla="*/ 989 w 1538"/>
              <a:gd name="T37" fmla="*/ 482 h 1639"/>
              <a:gd name="T38" fmla="*/ 720 w 1538"/>
              <a:gd name="T39" fmla="*/ 483 h 1639"/>
              <a:gd name="T40" fmla="*/ 720 w 1538"/>
              <a:gd name="T41" fmla="*/ 1154 h 1639"/>
              <a:gd name="T42" fmla="*/ 1036 w 1538"/>
              <a:gd name="T43" fmla="*/ 706 h 1639"/>
              <a:gd name="T44" fmla="*/ 959 w 1538"/>
              <a:gd name="T45" fmla="*/ 819 h 1639"/>
              <a:gd name="T46" fmla="*/ 480 w 1538"/>
              <a:gd name="T47" fmla="*/ 819 h 1639"/>
              <a:gd name="T48" fmla="*/ 852 w 1538"/>
              <a:gd name="T49" fmla="*/ 619 h 1639"/>
              <a:gd name="T50" fmla="*/ 720 w 1538"/>
              <a:gd name="T51" fmla="*/ 675 h 1639"/>
              <a:gd name="T52" fmla="*/ 720 w 1538"/>
              <a:gd name="T53" fmla="*/ 962 h 1639"/>
              <a:gd name="T54" fmla="*/ 849 w 1538"/>
              <a:gd name="T55" fmla="*/ 757 h 1639"/>
              <a:gd name="T56" fmla="*/ 1538 w 1538"/>
              <a:gd name="T57" fmla="*/ 227 h 1639"/>
              <a:gd name="T58" fmla="*/ 1407 w 1538"/>
              <a:gd name="T59" fmla="*/ 131 h 1639"/>
              <a:gd name="T60" fmla="*/ 720 w 1538"/>
              <a:gd name="T61" fmla="*/ 867 h 1639"/>
              <a:gd name="T62" fmla="*/ 720 w 1538"/>
              <a:gd name="T63" fmla="*/ 771 h 1639"/>
              <a:gd name="T64" fmla="*/ 720 w 1538"/>
              <a:gd name="T65" fmla="*/ 867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38" h="1639">
                <a:moveTo>
                  <a:pt x="1407" y="0"/>
                </a:moveTo>
                <a:cubicBezTo>
                  <a:pt x="1311" y="0"/>
                  <a:pt x="1311" y="0"/>
                  <a:pt x="1311" y="0"/>
                </a:cubicBezTo>
                <a:cubicBezTo>
                  <a:pt x="1311" y="159"/>
                  <a:pt x="1311" y="159"/>
                  <a:pt x="1311" y="159"/>
                </a:cubicBezTo>
                <a:cubicBezTo>
                  <a:pt x="1193" y="277"/>
                  <a:pt x="1193" y="277"/>
                  <a:pt x="1193" y="277"/>
                </a:cubicBezTo>
                <a:cubicBezTo>
                  <a:pt x="1062" y="162"/>
                  <a:pt x="896" y="99"/>
                  <a:pt x="720" y="99"/>
                </a:cubicBezTo>
                <a:cubicBezTo>
                  <a:pt x="528" y="99"/>
                  <a:pt x="347" y="174"/>
                  <a:pt x="211" y="310"/>
                </a:cubicBezTo>
                <a:cubicBezTo>
                  <a:pt x="75" y="446"/>
                  <a:pt x="0" y="626"/>
                  <a:pt x="0" y="819"/>
                </a:cubicBezTo>
                <a:cubicBezTo>
                  <a:pt x="0" y="1011"/>
                  <a:pt x="75" y="1191"/>
                  <a:pt x="211" y="1327"/>
                </a:cubicBezTo>
                <a:cubicBezTo>
                  <a:pt x="245" y="1361"/>
                  <a:pt x="281" y="1390"/>
                  <a:pt x="319" y="1416"/>
                </a:cubicBezTo>
                <a:cubicBezTo>
                  <a:pt x="218" y="1590"/>
                  <a:pt x="218" y="1590"/>
                  <a:pt x="218" y="1590"/>
                </a:cubicBezTo>
                <a:cubicBezTo>
                  <a:pt x="301" y="1639"/>
                  <a:pt x="301" y="1639"/>
                  <a:pt x="301" y="1639"/>
                </a:cubicBezTo>
                <a:cubicBezTo>
                  <a:pt x="402" y="1464"/>
                  <a:pt x="402" y="1464"/>
                  <a:pt x="402" y="1464"/>
                </a:cubicBezTo>
                <a:cubicBezTo>
                  <a:pt x="500" y="1512"/>
                  <a:pt x="608" y="1538"/>
                  <a:pt x="720" y="1538"/>
                </a:cubicBezTo>
                <a:cubicBezTo>
                  <a:pt x="832" y="1538"/>
                  <a:pt x="940" y="1512"/>
                  <a:pt x="1037" y="1464"/>
                </a:cubicBezTo>
                <a:cubicBezTo>
                  <a:pt x="1139" y="1639"/>
                  <a:pt x="1139" y="1639"/>
                  <a:pt x="1139" y="1639"/>
                </a:cubicBezTo>
                <a:cubicBezTo>
                  <a:pt x="1221" y="1590"/>
                  <a:pt x="1221" y="1590"/>
                  <a:pt x="1221" y="1590"/>
                </a:cubicBezTo>
                <a:cubicBezTo>
                  <a:pt x="1120" y="1416"/>
                  <a:pt x="1120" y="1416"/>
                  <a:pt x="1120" y="1416"/>
                </a:cubicBezTo>
                <a:cubicBezTo>
                  <a:pt x="1158" y="1390"/>
                  <a:pt x="1195" y="1361"/>
                  <a:pt x="1228" y="1327"/>
                </a:cubicBezTo>
                <a:cubicBezTo>
                  <a:pt x="1364" y="1191"/>
                  <a:pt x="1439" y="1011"/>
                  <a:pt x="1439" y="819"/>
                </a:cubicBezTo>
                <a:cubicBezTo>
                  <a:pt x="1439" y="675"/>
                  <a:pt x="1397" y="539"/>
                  <a:pt x="1320" y="422"/>
                </a:cubicBezTo>
                <a:cubicBezTo>
                  <a:pt x="1250" y="492"/>
                  <a:pt x="1250" y="492"/>
                  <a:pt x="1250" y="492"/>
                </a:cubicBezTo>
                <a:cubicBezTo>
                  <a:pt x="1309" y="587"/>
                  <a:pt x="1343" y="699"/>
                  <a:pt x="1343" y="819"/>
                </a:cubicBezTo>
                <a:cubicBezTo>
                  <a:pt x="1343" y="1162"/>
                  <a:pt x="1063" y="1442"/>
                  <a:pt x="720" y="1442"/>
                </a:cubicBezTo>
                <a:cubicBezTo>
                  <a:pt x="376" y="1442"/>
                  <a:pt x="96" y="1162"/>
                  <a:pt x="96" y="819"/>
                </a:cubicBezTo>
                <a:cubicBezTo>
                  <a:pt x="96" y="475"/>
                  <a:pt x="376" y="195"/>
                  <a:pt x="720" y="195"/>
                </a:cubicBezTo>
                <a:cubicBezTo>
                  <a:pt x="874" y="195"/>
                  <a:pt x="1016" y="252"/>
                  <a:pt x="1125" y="345"/>
                </a:cubicBezTo>
                <a:cubicBezTo>
                  <a:pt x="1057" y="413"/>
                  <a:pt x="1057" y="413"/>
                  <a:pt x="1057" y="413"/>
                </a:cubicBezTo>
                <a:cubicBezTo>
                  <a:pt x="965" y="337"/>
                  <a:pt x="848" y="291"/>
                  <a:pt x="720" y="291"/>
                </a:cubicBezTo>
                <a:cubicBezTo>
                  <a:pt x="429" y="291"/>
                  <a:pt x="192" y="528"/>
                  <a:pt x="192" y="819"/>
                </a:cubicBezTo>
                <a:cubicBezTo>
                  <a:pt x="192" y="1109"/>
                  <a:pt x="429" y="1346"/>
                  <a:pt x="720" y="1346"/>
                </a:cubicBezTo>
                <a:cubicBezTo>
                  <a:pt x="1010" y="1346"/>
                  <a:pt x="1247" y="1109"/>
                  <a:pt x="1247" y="819"/>
                </a:cubicBezTo>
                <a:cubicBezTo>
                  <a:pt x="1247" y="725"/>
                  <a:pt x="1223" y="638"/>
                  <a:pt x="1180" y="562"/>
                </a:cubicBezTo>
                <a:cubicBezTo>
                  <a:pt x="1109" y="633"/>
                  <a:pt x="1109" y="633"/>
                  <a:pt x="1109" y="633"/>
                </a:cubicBezTo>
                <a:cubicBezTo>
                  <a:pt x="1136" y="689"/>
                  <a:pt x="1151" y="752"/>
                  <a:pt x="1151" y="819"/>
                </a:cubicBezTo>
                <a:cubicBezTo>
                  <a:pt x="1151" y="1057"/>
                  <a:pt x="958" y="1250"/>
                  <a:pt x="720" y="1250"/>
                </a:cubicBezTo>
                <a:cubicBezTo>
                  <a:pt x="482" y="1250"/>
                  <a:pt x="288" y="1057"/>
                  <a:pt x="288" y="819"/>
                </a:cubicBezTo>
                <a:cubicBezTo>
                  <a:pt x="288" y="581"/>
                  <a:pt x="482" y="387"/>
                  <a:pt x="720" y="387"/>
                </a:cubicBezTo>
                <a:cubicBezTo>
                  <a:pt x="821" y="387"/>
                  <a:pt x="915" y="422"/>
                  <a:pt x="989" y="482"/>
                </a:cubicBezTo>
                <a:cubicBezTo>
                  <a:pt x="921" y="550"/>
                  <a:pt x="921" y="550"/>
                  <a:pt x="921" y="550"/>
                </a:cubicBezTo>
                <a:cubicBezTo>
                  <a:pt x="864" y="508"/>
                  <a:pt x="795" y="483"/>
                  <a:pt x="720" y="483"/>
                </a:cubicBezTo>
                <a:cubicBezTo>
                  <a:pt x="535" y="483"/>
                  <a:pt x="384" y="634"/>
                  <a:pt x="384" y="819"/>
                </a:cubicBezTo>
                <a:cubicBezTo>
                  <a:pt x="384" y="1004"/>
                  <a:pt x="535" y="1154"/>
                  <a:pt x="720" y="1154"/>
                </a:cubicBezTo>
                <a:cubicBezTo>
                  <a:pt x="905" y="1154"/>
                  <a:pt x="1055" y="1004"/>
                  <a:pt x="1055" y="819"/>
                </a:cubicBezTo>
                <a:cubicBezTo>
                  <a:pt x="1055" y="779"/>
                  <a:pt x="1048" y="741"/>
                  <a:pt x="1036" y="706"/>
                </a:cubicBezTo>
                <a:cubicBezTo>
                  <a:pt x="957" y="785"/>
                  <a:pt x="957" y="785"/>
                  <a:pt x="957" y="785"/>
                </a:cubicBezTo>
                <a:cubicBezTo>
                  <a:pt x="959" y="796"/>
                  <a:pt x="959" y="807"/>
                  <a:pt x="959" y="819"/>
                </a:cubicBezTo>
                <a:cubicBezTo>
                  <a:pt x="959" y="951"/>
                  <a:pt x="852" y="1058"/>
                  <a:pt x="720" y="1058"/>
                </a:cubicBezTo>
                <a:cubicBezTo>
                  <a:pt x="587" y="1058"/>
                  <a:pt x="480" y="951"/>
                  <a:pt x="480" y="819"/>
                </a:cubicBezTo>
                <a:cubicBezTo>
                  <a:pt x="480" y="686"/>
                  <a:pt x="587" y="579"/>
                  <a:pt x="720" y="579"/>
                </a:cubicBezTo>
                <a:cubicBezTo>
                  <a:pt x="768" y="579"/>
                  <a:pt x="814" y="594"/>
                  <a:pt x="852" y="619"/>
                </a:cubicBezTo>
                <a:cubicBezTo>
                  <a:pt x="782" y="689"/>
                  <a:pt x="782" y="689"/>
                  <a:pt x="782" y="689"/>
                </a:cubicBezTo>
                <a:cubicBezTo>
                  <a:pt x="763" y="680"/>
                  <a:pt x="742" y="675"/>
                  <a:pt x="720" y="675"/>
                </a:cubicBezTo>
                <a:cubicBezTo>
                  <a:pt x="640" y="675"/>
                  <a:pt x="576" y="739"/>
                  <a:pt x="576" y="819"/>
                </a:cubicBezTo>
                <a:cubicBezTo>
                  <a:pt x="576" y="898"/>
                  <a:pt x="640" y="962"/>
                  <a:pt x="720" y="962"/>
                </a:cubicBezTo>
                <a:cubicBezTo>
                  <a:pt x="799" y="962"/>
                  <a:pt x="863" y="898"/>
                  <a:pt x="863" y="819"/>
                </a:cubicBezTo>
                <a:cubicBezTo>
                  <a:pt x="863" y="796"/>
                  <a:pt x="858" y="775"/>
                  <a:pt x="849" y="757"/>
                </a:cubicBezTo>
                <a:cubicBezTo>
                  <a:pt x="1379" y="227"/>
                  <a:pt x="1379" y="227"/>
                  <a:pt x="1379" y="227"/>
                </a:cubicBezTo>
                <a:cubicBezTo>
                  <a:pt x="1538" y="227"/>
                  <a:pt x="1538" y="227"/>
                  <a:pt x="1538" y="227"/>
                </a:cubicBezTo>
                <a:cubicBezTo>
                  <a:pt x="1538" y="131"/>
                  <a:pt x="1538" y="131"/>
                  <a:pt x="1538" y="131"/>
                </a:cubicBezTo>
                <a:cubicBezTo>
                  <a:pt x="1407" y="131"/>
                  <a:pt x="1407" y="131"/>
                  <a:pt x="1407" y="131"/>
                </a:cubicBezTo>
                <a:lnTo>
                  <a:pt x="1407" y="0"/>
                </a:lnTo>
                <a:close/>
                <a:moveTo>
                  <a:pt x="720" y="867"/>
                </a:moveTo>
                <a:cubicBezTo>
                  <a:pt x="693" y="867"/>
                  <a:pt x="672" y="845"/>
                  <a:pt x="672" y="819"/>
                </a:cubicBezTo>
                <a:cubicBezTo>
                  <a:pt x="672" y="792"/>
                  <a:pt x="693" y="771"/>
                  <a:pt x="720" y="771"/>
                </a:cubicBezTo>
                <a:cubicBezTo>
                  <a:pt x="746" y="771"/>
                  <a:pt x="768" y="792"/>
                  <a:pt x="768" y="819"/>
                </a:cubicBezTo>
                <a:cubicBezTo>
                  <a:pt x="768" y="845"/>
                  <a:pt x="746" y="867"/>
                  <a:pt x="720" y="867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Freeform 37"/>
          <p:cNvSpPr>
            <a:spLocks noEditPoints="1"/>
          </p:cNvSpPr>
          <p:nvPr/>
        </p:nvSpPr>
        <p:spPr bwMode="auto">
          <a:xfrm>
            <a:off x="19693313" y="2735827"/>
            <a:ext cx="768634" cy="768634"/>
          </a:xfrm>
          <a:custGeom>
            <a:avLst/>
            <a:gdLst>
              <a:gd name="T0" fmla="*/ 867 w 1639"/>
              <a:gd name="T1" fmla="*/ 165 h 1639"/>
              <a:gd name="T2" fmla="*/ 867 w 1639"/>
              <a:gd name="T3" fmla="*/ 0 h 1639"/>
              <a:gd name="T4" fmla="*/ 771 w 1639"/>
              <a:gd name="T5" fmla="*/ 0 h 1639"/>
              <a:gd name="T6" fmla="*/ 771 w 1639"/>
              <a:gd name="T7" fmla="*/ 166 h 1639"/>
              <a:gd name="T8" fmla="*/ 165 w 1639"/>
              <a:gd name="T9" fmla="*/ 772 h 1639"/>
              <a:gd name="T10" fmla="*/ 0 w 1639"/>
              <a:gd name="T11" fmla="*/ 772 h 1639"/>
              <a:gd name="T12" fmla="*/ 0 w 1639"/>
              <a:gd name="T13" fmla="*/ 868 h 1639"/>
              <a:gd name="T14" fmla="*/ 165 w 1639"/>
              <a:gd name="T15" fmla="*/ 868 h 1639"/>
              <a:gd name="T16" fmla="*/ 772 w 1639"/>
              <a:gd name="T17" fmla="*/ 1474 h 1639"/>
              <a:gd name="T18" fmla="*/ 772 w 1639"/>
              <a:gd name="T19" fmla="*/ 1639 h 1639"/>
              <a:gd name="T20" fmla="*/ 868 w 1639"/>
              <a:gd name="T21" fmla="*/ 1639 h 1639"/>
              <a:gd name="T22" fmla="*/ 868 w 1639"/>
              <a:gd name="T23" fmla="*/ 1474 h 1639"/>
              <a:gd name="T24" fmla="*/ 1474 w 1639"/>
              <a:gd name="T25" fmla="*/ 867 h 1639"/>
              <a:gd name="T26" fmla="*/ 1639 w 1639"/>
              <a:gd name="T27" fmla="*/ 867 h 1639"/>
              <a:gd name="T28" fmla="*/ 1639 w 1639"/>
              <a:gd name="T29" fmla="*/ 771 h 1639"/>
              <a:gd name="T30" fmla="*/ 1474 w 1639"/>
              <a:gd name="T31" fmla="*/ 771 h 1639"/>
              <a:gd name="T32" fmla="*/ 867 w 1639"/>
              <a:gd name="T33" fmla="*/ 165 h 1639"/>
              <a:gd name="T34" fmla="*/ 819 w 1639"/>
              <a:gd name="T35" fmla="*/ 1380 h 1639"/>
              <a:gd name="T36" fmla="*/ 259 w 1639"/>
              <a:gd name="T37" fmla="*/ 820 h 1639"/>
              <a:gd name="T38" fmla="*/ 819 w 1639"/>
              <a:gd name="T39" fmla="*/ 260 h 1639"/>
              <a:gd name="T40" fmla="*/ 1379 w 1639"/>
              <a:gd name="T41" fmla="*/ 820 h 1639"/>
              <a:gd name="T42" fmla="*/ 819 w 1639"/>
              <a:gd name="T43" fmla="*/ 1380 h 1639"/>
              <a:gd name="T44" fmla="*/ 1050 w 1639"/>
              <a:gd name="T45" fmla="*/ 757 h 1639"/>
              <a:gd name="T46" fmla="*/ 935 w 1639"/>
              <a:gd name="T47" fmla="*/ 870 h 1639"/>
              <a:gd name="T48" fmla="*/ 962 w 1639"/>
              <a:gd name="T49" fmla="*/ 1029 h 1639"/>
              <a:gd name="T50" fmla="*/ 819 w 1639"/>
              <a:gd name="T51" fmla="*/ 954 h 1639"/>
              <a:gd name="T52" fmla="*/ 676 w 1639"/>
              <a:gd name="T53" fmla="*/ 1029 h 1639"/>
              <a:gd name="T54" fmla="*/ 704 w 1639"/>
              <a:gd name="T55" fmla="*/ 870 h 1639"/>
              <a:gd name="T56" fmla="*/ 588 w 1639"/>
              <a:gd name="T57" fmla="*/ 757 h 1639"/>
              <a:gd name="T58" fmla="*/ 748 w 1639"/>
              <a:gd name="T59" fmla="*/ 734 h 1639"/>
              <a:gd name="T60" fmla="*/ 819 w 1639"/>
              <a:gd name="T61" fmla="*/ 589 h 1639"/>
              <a:gd name="T62" fmla="*/ 891 w 1639"/>
              <a:gd name="T63" fmla="*/ 734 h 1639"/>
              <a:gd name="T64" fmla="*/ 1050 w 1639"/>
              <a:gd name="T65" fmla="*/ 757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39" h="1639">
                <a:moveTo>
                  <a:pt x="867" y="165"/>
                </a:moveTo>
                <a:cubicBezTo>
                  <a:pt x="867" y="0"/>
                  <a:pt x="867" y="0"/>
                  <a:pt x="867" y="0"/>
                </a:cubicBezTo>
                <a:cubicBezTo>
                  <a:pt x="771" y="0"/>
                  <a:pt x="771" y="0"/>
                  <a:pt x="771" y="0"/>
                </a:cubicBezTo>
                <a:cubicBezTo>
                  <a:pt x="771" y="166"/>
                  <a:pt x="771" y="166"/>
                  <a:pt x="771" y="166"/>
                </a:cubicBezTo>
                <a:cubicBezTo>
                  <a:pt x="447" y="189"/>
                  <a:pt x="188" y="449"/>
                  <a:pt x="165" y="772"/>
                </a:cubicBezTo>
                <a:cubicBezTo>
                  <a:pt x="0" y="772"/>
                  <a:pt x="0" y="772"/>
                  <a:pt x="0" y="772"/>
                </a:cubicBezTo>
                <a:cubicBezTo>
                  <a:pt x="0" y="868"/>
                  <a:pt x="0" y="868"/>
                  <a:pt x="0" y="868"/>
                </a:cubicBezTo>
                <a:cubicBezTo>
                  <a:pt x="165" y="868"/>
                  <a:pt x="165" y="868"/>
                  <a:pt x="165" y="868"/>
                </a:cubicBezTo>
                <a:cubicBezTo>
                  <a:pt x="189" y="1192"/>
                  <a:pt x="449" y="1451"/>
                  <a:pt x="772" y="1474"/>
                </a:cubicBezTo>
                <a:cubicBezTo>
                  <a:pt x="772" y="1639"/>
                  <a:pt x="772" y="1639"/>
                  <a:pt x="772" y="1639"/>
                </a:cubicBezTo>
                <a:cubicBezTo>
                  <a:pt x="868" y="1639"/>
                  <a:pt x="868" y="1639"/>
                  <a:pt x="868" y="1639"/>
                </a:cubicBezTo>
                <a:cubicBezTo>
                  <a:pt x="868" y="1474"/>
                  <a:pt x="868" y="1474"/>
                  <a:pt x="868" y="1474"/>
                </a:cubicBezTo>
                <a:cubicBezTo>
                  <a:pt x="1192" y="1450"/>
                  <a:pt x="1451" y="1191"/>
                  <a:pt x="1474" y="867"/>
                </a:cubicBezTo>
                <a:cubicBezTo>
                  <a:pt x="1639" y="867"/>
                  <a:pt x="1639" y="867"/>
                  <a:pt x="1639" y="867"/>
                </a:cubicBezTo>
                <a:cubicBezTo>
                  <a:pt x="1639" y="771"/>
                  <a:pt x="1639" y="771"/>
                  <a:pt x="1639" y="771"/>
                </a:cubicBezTo>
                <a:cubicBezTo>
                  <a:pt x="1474" y="771"/>
                  <a:pt x="1474" y="771"/>
                  <a:pt x="1474" y="771"/>
                </a:cubicBezTo>
                <a:cubicBezTo>
                  <a:pt x="1450" y="447"/>
                  <a:pt x="1190" y="189"/>
                  <a:pt x="867" y="165"/>
                </a:cubicBezTo>
                <a:close/>
                <a:moveTo>
                  <a:pt x="819" y="1380"/>
                </a:moveTo>
                <a:cubicBezTo>
                  <a:pt x="511" y="1380"/>
                  <a:pt x="259" y="1128"/>
                  <a:pt x="259" y="820"/>
                </a:cubicBezTo>
                <a:cubicBezTo>
                  <a:pt x="259" y="511"/>
                  <a:pt x="511" y="260"/>
                  <a:pt x="819" y="260"/>
                </a:cubicBezTo>
                <a:cubicBezTo>
                  <a:pt x="1128" y="260"/>
                  <a:pt x="1379" y="511"/>
                  <a:pt x="1379" y="820"/>
                </a:cubicBezTo>
                <a:cubicBezTo>
                  <a:pt x="1379" y="1128"/>
                  <a:pt x="1128" y="1380"/>
                  <a:pt x="819" y="1380"/>
                </a:cubicBezTo>
                <a:close/>
                <a:moveTo>
                  <a:pt x="1050" y="757"/>
                </a:moveTo>
                <a:cubicBezTo>
                  <a:pt x="935" y="870"/>
                  <a:pt x="935" y="870"/>
                  <a:pt x="935" y="870"/>
                </a:cubicBezTo>
                <a:cubicBezTo>
                  <a:pt x="962" y="1029"/>
                  <a:pt x="962" y="1029"/>
                  <a:pt x="962" y="1029"/>
                </a:cubicBezTo>
                <a:cubicBezTo>
                  <a:pt x="819" y="954"/>
                  <a:pt x="819" y="954"/>
                  <a:pt x="819" y="954"/>
                </a:cubicBezTo>
                <a:cubicBezTo>
                  <a:pt x="676" y="1029"/>
                  <a:pt x="676" y="1029"/>
                  <a:pt x="676" y="1029"/>
                </a:cubicBezTo>
                <a:cubicBezTo>
                  <a:pt x="704" y="870"/>
                  <a:pt x="704" y="870"/>
                  <a:pt x="704" y="870"/>
                </a:cubicBezTo>
                <a:cubicBezTo>
                  <a:pt x="588" y="757"/>
                  <a:pt x="588" y="757"/>
                  <a:pt x="588" y="757"/>
                </a:cubicBezTo>
                <a:cubicBezTo>
                  <a:pt x="748" y="734"/>
                  <a:pt x="748" y="734"/>
                  <a:pt x="748" y="734"/>
                </a:cubicBezTo>
                <a:cubicBezTo>
                  <a:pt x="819" y="589"/>
                  <a:pt x="819" y="589"/>
                  <a:pt x="819" y="589"/>
                </a:cubicBezTo>
                <a:cubicBezTo>
                  <a:pt x="891" y="734"/>
                  <a:pt x="891" y="734"/>
                  <a:pt x="891" y="734"/>
                </a:cubicBezTo>
                <a:lnTo>
                  <a:pt x="1050" y="75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Freeform 35"/>
          <p:cNvSpPr>
            <a:spLocks noEditPoints="1"/>
          </p:cNvSpPr>
          <p:nvPr/>
        </p:nvSpPr>
        <p:spPr bwMode="auto">
          <a:xfrm>
            <a:off x="22003729" y="2735971"/>
            <a:ext cx="645457" cy="768347"/>
          </a:xfrm>
          <a:custGeom>
            <a:avLst/>
            <a:gdLst>
              <a:gd name="T0" fmla="*/ 224 w 1376"/>
              <a:gd name="T1" fmla="*/ 688 h 1639"/>
              <a:gd name="T2" fmla="*/ 1152 w 1376"/>
              <a:gd name="T3" fmla="*/ 688 h 1639"/>
              <a:gd name="T4" fmla="*/ 688 w 1376"/>
              <a:gd name="T5" fmla="*/ 1056 h 1639"/>
              <a:gd name="T6" fmla="*/ 688 w 1376"/>
              <a:gd name="T7" fmla="*/ 320 h 1639"/>
              <a:gd name="T8" fmla="*/ 688 w 1376"/>
              <a:gd name="T9" fmla="*/ 1056 h 1639"/>
              <a:gd name="T10" fmla="*/ 1283 w 1376"/>
              <a:gd name="T11" fmla="*/ 344 h 1639"/>
              <a:gd name="T12" fmla="*/ 1032 w 1376"/>
              <a:gd name="T13" fmla="*/ 92 h 1639"/>
              <a:gd name="T14" fmla="*/ 688 w 1376"/>
              <a:gd name="T15" fmla="*/ 0 h 1639"/>
              <a:gd name="T16" fmla="*/ 344 w 1376"/>
              <a:gd name="T17" fmla="*/ 92 h 1639"/>
              <a:gd name="T18" fmla="*/ 92 w 1376"/>
              <a:gd name="T19" fmla="*/ 344 h 1639"/>
              <a:gd name="T20" fmla="*/ 0 w 1376"/>
              <a:gd name="T21" fmla="*/ 688 h 1639"/>
              <a:gd name="T22" fmla="*/ 92 w 1376"/>
              <a:gd name="T23" fmla="*/ 1032 h 1639"/>
              <a:gd name="T24" fmla="*/ 344 w 1376"/>
              <a:gd name="T25" fmla="*/ 1284 h 1639"/>
              <a:gd name="T26" fmla="*/ 384 w 1376"/>
              <a:gd name="T27" fmla="*/ 1639 h 1639"/>
              <a:gd name="T28" fmla="*/ 688 w 1376"/>
              <a:gd name="T29" fmla="*/ 1561 h 1639"/>
              <a:gd name="T30" fmla="*/ 992 w 1376"/>
              <a:gd name="T31" fmla="*/ 1639 h 1639"/>
              <a:gd name="T32" fmla="*/ 1032 w 1376"/>
              <a:gd name="T33" fmla="*/ 1284 h 1639"/>
              <a:gd name="T34" fmla="*/ 1283 w 1376"/>
              <a:gd name="T35" fmla="*/ 1032 h 1639"/>
              <a:gd name="T36" fmla="*/ 1376 w 1376"/>
              <a:gd name="T37" fmla="*/ 688 h 1639"/>
              <a:gd name="T38" fmla="*/ 896 w 1376"/>
              <a:gd name="T39" fmla="*/ 1534 h 1639"/>
              <a:gd name="T40" fmla="*/ 480 w 1376"/>
              <a:gd name="T41" fmla="*/ 1534 h 1639"/>
              <a:gd name="T42" fmla="*/ 525 w 1376"/>
              <a:gd name="T43" fmla="*/ 1297 h 1639"/>
              <a:gd name="T44" fmla="*/ 851 w 1376"/>
              <a:gd name="T45" fmla="*/ 1297 h 1639"/>
              <a:gd name="T46" fmla="*/ 896 w 1376"/>
              <a:gd name="T47" fmla="*/ 1534 h 1639"/>
              <a:gd name="T48" fmla="*/ 1207 w 1376"/>
              <a:gd name="T49" fmla="*/ 887 h 1639"/>
              <a:gd name="T50" fmla="*/ 1120 w 1376"/>
              <a:gd name="T51" fmla="*/ 1039 h 1639"/>
              <a:gd name="T52" fmla="*/ 984 w 1376"/>
              <a:gd name="T53" fmla="*/ 1201 h 1639"/>
              <a:gd name="T54" fmla="*/ 776 w 1376"/>
              <a:gd name="T55" fmla="*/ 1238 h 1639"/>
              <a:gd name="T56" fmla="*/ 600 w 1376"/>
              <a:gd name="T57" fmla="*/ 1238 h 1639"/>
              <a:gd name="T58" fmla="*/ 489 w 1376"/>
              <a:gd name="T59" fmla="*/ 1208 h 1639"/>
              <a:gd name="T60" fmla="*/ 337 w 1376"/>
              <a:gd name="T61" fmla="*/ 1120 h 1639"/>
              <a:gd name="T62" fmla="*/ 175 w 1376"/>
              <a:gd name="T63" fmla="*/ 984 h 1639"/>
              <a:gd name="T64" fmla="*/ 138 w 1376"/>
              <a:gd name="T65" fmla="*/ 776 h 1639"/>
              <a:gd name="T66" fmla="*/ 138 w 1376"/>
              <a:gd name="T67" fmla="*/ 600 h 1639"/>
              <a:gd name="T68" fmla="*/ 175 w 1376"/>
              <a:gd name="T69" fmla="*/ 392 h 1639"/>
              <a:gd name="T70" fmla="*/ 337 w 1376"/>
              <a:gd name="T71" fmla="*/ 256 h 1639"/>
              <a:gd name="T72" fmla="*/ 489 w 1376"/>
              <a:gd name="T73" fmla="*/ 168 h 1639"/>
              <a:gd name="T74" fmla="*/ 688 w 1376"/>
              <a:gd name="T75" fmla="*/ 96 h 1639"/>
              <a:gd name="T76" fmla="*/ 886 w 1376"/>
              <a:gd name="T77" fmla="*/ 168 h 1639"/>
              <a:gd name="T78" fmla="*/ 1038 w 1376"/>
              <a:gd name="T79" fmla="*/ 256 h 1639"/>
              <a:gd name="T80" fmla="*/ 1200 w 1376"/>
              <a:gd name="T81" fmla="*/ 392 h 1639"/>
              <a:gd name="T82" fmla="*/ 1237 w 1376"/>
              <a:gd name="T83" fmla="*/ 600 h 1639"/>
              <a:gd name="T84" fmla="*/ 1237 w 1376"/>
              <a:gd name="T85" fmla="*/ 776 h 1639"/>
              <a:gd name="T86" fmla="*/ 869 w 1376"/>
              <a:gd name="T87" fmla="*/ 613 h 1639"/>
              <a:gd name="T88" fmla="*/ 506 w 1376"/>
              <a:gd name="T89" fmla="*/ 702 h 1639"/>
              <a:gd name="T90" fmla="*/ 644 w 1376"/>
              <a:gd name="T91" fmla="*/ 704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76" h="1639">
                <a:moveTo>
                  <a:pt x="688" y="224"/>
                </a:moveTo>
                <a:cubicBezTo>
                  <a:pt x="432" y="224"/>
                  <a:pt x="224" y="432"/>
                  <a:pt x="224" y="688"/>
                </a:cubicBezTo>
                <a:cubicBezTo>
                  <a:pt x="224" y="944"/>
                  <a:pt x="432" y="1152"/>
                  <a:pt x="688" y="1152"/>
                </a:cubicBezTo>
                <a:cubicBezTo>
                  <a:pt x="944" y="1152"/>
                  <a:pt x="1152" y="944"/>
                  <a:pt x="1152" y="688"/>
                </a:cubicBezTo>
                <a:cubicBezTo>
                  <a:pt x="1152" y="432"/>
                  <a:pt x="944" y="224"/>
                  <a:pt x="688" y="224"/>
                </a:cubicBezTo>
                <a:close/>
                <a:moveTo>
                  <a:pt x="688" y="1056"/>
                </a:moveTo>
                <a:cubicBezTo>
                  <a:pt x="485" y="1056"/>
                  <a:pt x="320" y="891"/>
                  <a:pt x="320" y="688"/>
                </a:cubicBezTo>
                <a:cubicBezTo>
                  <a:pt x="320" y="485"/>
                  <a:pt x="485" y="320"/>
                  <a:pt x="688" y="320"/>
                </a:cubicBezTo>
                <a:cubicBezTo>
                  <a:pt x="891" y="320"/>
                  <a:pt x="1056" y="485"/>
                  <a:pt x="1056" y="688"/>
                </a:cubicBezTo>
                <a:cubicBezTo>
                  <a:pt x="1056" y="891"/>
                  <a:pt x="891" y="1056"/>
                  <a:pt x="688" y="1056"/>
                </a:cubicBezTo>
                <a:close/>
                <a:moveTo>
                  <a:pt x="1297" y="525"/>
                </a:moveTo>
                <a:cubicBezTo>
                  <a:pt x="1320" y="465"/>
                  <a:pt x="1315" y="399"/>
                  <a:pt x="1283" y="344"/>
                </a:cubicBezTo>
                <a:cubicBezTo>
                  <a:pt x="1252" y="289"/>
                  <a:pt x="1197" y="252"/>
                  <a:pt x="1133" y="242"/>
                </a:cubicBezTo>
                <a:cubicBezTo>
                  <a:pt x="1124" y="179"/>
                  <a:pt x="1087" y="124"/>
                  <a:pt x="1032" y="92"/>
                </a:cubicBezTo>
                <a:cubicBezTo>
                  <a:pt x="976" y="60"/>
                  <a:pt x="910" y="56"/>
                  <a:pt x="851" y="79"/>
                </a:cubicBezTo>
                <a:cubicBezTo>
                  <a:pt x="811" y="29"/>
                  <a:pt x="752" y="0"/>
                  <a:pt x="688" y="0"/>
                </a:cubicBezTo>
                <a:cubicBezTo>
                  <a:pt x="624" y="0"/>
                  <a:pt x="564" y="29"/>
                  <a:pt x="524" y="79"/>
                </a:cubicBezTo>
                <a:cubicBezTo>
                  <a:pt x="465" y="56"/>
                  <a:pt x="399" y="60"/>
                  <a:pt x="344" y="92"/>
                </a:cubicBezTo>
                <a:cubicBezTo>
                  <a:pt x="288" y="124"/>
                  <a:pt x="251" y="179"/>
                  <a:pt x="242" y="242"/>
                </a:cubicBezTo>
                <a:cubicBezTo>
                  <a:pt x="178" y="252"/>
                  <a:pt x="124" y="289"/>
                  <a:pt x="92" y="344"/>
                </a:cubicBezTo>
                <a:cubicBezTo>
                  <a:pt x="60" y="399"/>
                  <a:pt x="55" y="465"/>
                  <a:pt x="79" y="525"/>
                </a:cubicBezTo>
                <a:cubicBezTo>
                  <a:pt x="28" y="565"/>
                  <a:pt x="0" y="624"/>
                  <a:pt x="0" y="688"/>
                </a:cubicBezTo>
                <a:cubicBezTo>
                  <a:pt x="0" y="752"/>
                  <a:pt x="28" y="812"/>
                  <a:pt x="79" y="851"/>
                </a:cubicBezTo>
                <a:cubicBezTo>
                  <a:pt x="55" y="911"/>
                  <a:pt x="60" y="977"/>
                  <a:pt x="92" y="1032"/>
                </a:cubicBezTo>
                <a:cubicBezTo>
                  <a:pt x="124" y="1087"/>
                  <a:pt x="178" y="1125"/>
                  <a:pt x="242" y="1134"/>
                </a:cubicBezTo>
                <a:cubicBezTo>
                  <a:pt x="251" y="1197"/>
                  <a:pt x="288" y="1252"/>
                  <a:pt x="344" y="1284"/>
                </a:cubicBezTo>
                <a:cubicBezTo>
                  <a:pt x="356" y="1291"/>
                  <a:pt x="370" y="1297"/>
                  <a:pt x="384" y="1302"/>
                </a:cubicBezTo>
                <a:cubicBezTo>
                  <a:pt x="384" y="1639"/>
                  <a:pt x="384" y="1639"/>
                  <a:pt x="384" y="1639"/>
                </a:cubicBezTo>
                <a:cubicBezTo>
                  <a:pt x="472" y="1639"/>
                  <a:pt x="472" y="1639"/>
                  <a:pt x="472" y="1639"/>
                </a:cubicBezTo>
                <a:cubicBezTo>
                  <a:pt x="688" y="1561"/>
                  <a:pt x="688" y="1561"/>
                  <a:pt x="688" y="1561"/>
                </a:cubicBezTo>
                <a:cubicBezTo>
                  <a:pt x="903" y="1639"/>
                  <a:pt x="903" y="1639"/>
                  <a:pt x="903" y="1639"/>
                </a:cubicBezTo>
                <a:cubicBezTo>
                  <a:pt x="992" y="1639"/>
                  <a:pt x="992" y="1639"/>
                  <a:pt x="992" y="1639"/>
                </a:cubicBezTo>
                <a:cubicBezTo>
                  <a:pt x="992" y="1302"/>
                  <a:pt x="992" y="1302"/>
                  <a:pt x="992" y="1302"/>
                </a:cubicBezTo>
                <a:cubicBezTo>
                  <a:pt x="1005" y="1297"/>
                  <a:pt x="1019" y="1291"/>
                  <a:pt x="1032" y="1284"/>
                </a:cubicBezTo>
                <a:cubicBezTo>
                  <a:pt x="1087" y="1252"/>
                  <a:pt x="1124" y="1197"/>
                  <a:pt x="1134" y="1134"/>
                </a:cubicBezTo>
                <a:cubicBezTo>
                  <a:pt x="1197" y="1125"/>
                  <a:pt x="1252" y="1087"/>
                  <a:pt x="1283" y="1032"/>
                </a:cubicBezTo>
                <a:cubicBezTo>
                  <a:pt x="1315" y="977"/>
                  <a:pt x="1320" y="911"/>
                  <a:pt x="1297" y="851"/>
                </a:cubicBezTo>
                <a:cubicBezTo>
                  <a:pt x="1347" y="812"/>
                  <a:pt x="1376" y="752"/>
                  <a:pt x="1376" y="688"/>
                </a:cubicBezTo>
                <a:cubicBezTo>
                  <a:pt x="1376" y="624"/>
                  <a:pt x="1347" y="565"/>
                  <a:pt x="1297" y="525"/>
                </a:cubicBezTo>
                <a:close/>
                <a:moveTo>
                  <a:pt x="896" y="1534"/>
                </a:moveTo>
                <a:cubicBezTo>
                  <a:pt x="688" y="1460"/>
                  <a:pt x="688" y="1460"/>
                  <a:pt x="688" y="1460"/>
                </a:cubicBezTo>
                <a:cubicBezTo>
                  <a:pt x="480" y="1534"/>
                  <a:pt x="480" y="1534"/>
                  <a:pt x="480" y="1534"/>
                </a:cubicBezTo>
                <a:cubicBezTo>
                  <a:pt x="480" y="1309"/>
                  <a:pt x="480" y="1309"/>
                  <a:pt x="480" y="1309"/>
                </a:cubicBezTo>
                <a:cubicBezTo>
                  <a:pt x="495" y="1307"/>
                  <a:pt x="510" y="1303"/>
                  <a:pt x="525" y="1297"/>
                </a:cubicBezTo>
                <a:cubicBezTo>
                  <a:pt x="564" y="1347"/>
                  <a:pt x="624" y="1376"/>
                  <a:pt x="688" y="1376"/>
                </a:cubicBezTo>
                <a:cubicBezTo>
                  <a:pt x="752" y="1376"/>
                  <a:pt x="811" y="1347"/>
                  <a:pt x="851" y="1297"/>
                </a:cubicBezTo>
                <a:cubicBezTo>
                  <a:pt x="866" y="1303"/>
                  <a:pt x="881" y="1307"/>
                  <a:pt x="896" y="1309"/>
                </a:cubicBezTo>
                <a:lnTo>
                  <a:pt x="896" y="1534"/>
                </a:lnTo>
                <a:close/>
                <a:moveTo>
                  <a:pt x="1237" y="776"/>
                </a:moveTo>
                <a:cubicBezTo>
                  <a:pt x="1204" y="802"/>
                  <a:pt x="1192" y="847"/>
                  <a:pt x="1207" y="887"/>
                </a:cubicBezTo>
                <a:cubicBezTo>
                  <a:pt x="1220" y="919"/>
                  <a:pt x="1218" y="954"/>
                  <a:pt x="1200" y="984"/>
                </a:cubicBezTo>
                <a:cubicBezTo>
                  <a:pt x="1183" y="1014"/>
                  <a:pt x="1154" y="1034"/>
                  <a:pt x="1120" y="1039"/>
                </a:cubicBezTo>
                <a:cubicBezTo>
                  <a:pt x="1077" y="1045"/>
                  <a:pt x="1045" y="1078"/>
                  <a:pt x="1038" y="1120"/>
                </a:cubicBezTo>
                <a:cubicBezTo>
                  <a:pt x="1033" y="1154"/>
                  <a:pt x="1013" y="1184"/>
                  <a:pt x="984" y="1201"/>
                </a:cubicBezTo>
                <a:cubicBezTo>
                  <a:pt x="954" y="1218"/>
                  <a:pt x="918" y="1221"/>
                  <a:pt x="886" y="1208"/>
                </a:cubicBezTo>
                <a:cubicBezTo>
                  <a:pt x="847" y="1192"/>
                  <a:pt x="802" y="1204"/>
                  <a:pt x="776" y="1238"/>
                </a:cubicBezTo>
                <a:cubicBezTo>
                  <a:pt x="754" y="1265"/>
                  <a:pt x="722" y="1280"/>
                  <a:pt x="688" y="1280"/>
                </a:cubicBezTo>
                <a:cubicBezTo>
                  <a:pt x="653" y="1280"/>
                  <a:pt x="621" y="1265"/>
                  <a:pt x="600" y="1238"/>
                </a:cubicBezTo>
                <a:cubicBezTo>
                  <a:pt x="581" y="1214"/>
                  <a:pt x="553" y="1201"/>
                  <a:pt x="525" y="1201"/>
                </a:cubicBezTo>
                <a:cubicBezTo>
                  <a:pt x="513" y="1201"/>
                  <a:pt x="501" y="1203"/>
                  <a:pt x="489" y="1208"/>
                </a:cubicBezTo>
                <a:cubicBezTo>
                  <a:pt x="457" y="1221"/>
                  <a:pt x="421" y="1218"/>
                  <a:pt x="392" y="1201"/>
                </a:cubicBezTo>
                <a:cubicBezTo>
                  <a:pt x="362" y="1184"/>
                  <a:pt x="342" y="1154"/>
                  <a:pt x="337" y="1120"/>
                </a:cubicBezTo>
                <a:cubicBezTo>
                  <a:pt x="331" y="1078"/>
                  <a:pt x="298" y="1045"/>
                  <a:pt x="256" y="1039"/>
                </a:cubicBezTo>
                <a:cubicBezTo>
                  <a:pt x="222" y="1034"/>
                  <a:pt x="192" y="1014"/>
                  <a:pt x="175" y="984"/>
                </a:cubicBezTo>
                <a:cubicBezTo>
                  <a:pt x="158" y="954"/>
                  <a:pt x="155" y="919"/>
                  <a:pt x="168" y="887"/>
                </a:cubicBezTo>
                <a:cubicBezTo>
                  <a:pt x="184" y="847"/>
                  <a:pt x="172" y="802"/>
                  <a:pt x="138" y="776"/>
                </a:cubicBezTo>
                <a:cubicBezTo>
                  <a:pt x="111" y="755"/>
                  <a:pt x="96" y="723"/>
                  <a:pt x="96" y="688"/>
                </a:cubicBezTo>
                <a:cubicBezTo>
                  <a:pt x="96" y="654"/>
                  <a:pt x="111" y="622"/>
                  <a:pt x="138" y="600"/>
                </a:cubicBezTo>
                <a:cubicBezTo>
                  <a:pt x="172" y="574"/>
                  <a:pt x="184" y="529"/>
                  <a:pt x="168" y="489"/>
                </a:cubicBezTo>
                <a:cubicBezTo>
                  <a:pt x="155" y="457"/>
                  <a:pt x="158" y="422"/>
                  <a:pt x="175" y="392"/>
                </a:cubicBezTo>
                <a:cubicBezTo>
                  <a:pt x="192" y="362"/>
                  <a:pt x="222" y="342"/>
                  <a:pt x="256" y="337"/>
                </a:cubicBezTo>
                <a:cubicBezTo>
                  <a:pt x="298" y="331"/>
                  <a:pt x="331" y="299"/>
                  <a:pt x="337" y="256"/>
                </a:cubicBezTo>
                <a:cubicBezTo>
                  <a:pt x="342" y="222"/>
                  <a:pt x="362" y="193"/>
                  <a:pt x="392" y="175"/>
                </a:cubicBezTo>
                <a:cubicBezTo>
                  <a:pt x="421" y="158"/>
                  <a:pt x="457" y="156"/>
                  <a:pt x="489" y="168"/>
                </a:cubicBezTo>
                <a:cubicBezTo>
                  <a:pt x="529" y="184"/>
                  <a:pt x="573" y="172"/>
                  <a:pt x="600" y="139"/>
                </a:cubicBezTo>
                <a:cubicBezTo>
                  <a:pt x="621" y="112"/>
                  <a:pt x="653" y="96"/>
                  <a:pt x="688" y="96"/>
                </a:cubicBezTo>
                <a:cubicBezTo>
                  <a:pt x="722" y="96"/>
                  <a:pt x="754" y="112"/>
                  <a:pt x="776" y="139"/>
                </a:cubicBezTo>
                <a:cubicBezTo>
                  <a:pt x="802" y="172"/>
                  <a:pt x="847" y="184"/>
                  <a:pt x="886" y="168"/>
                </a:cubicBezTo>
                <a:cubicBezTo>
                  <a:pt x="918" y="156"/>
                  <a:pt x="954" y="158"/>
                  <a:pt x="984" y="175"/>
                </a:cubicBezTo>
                <a:cubicBezTo>
                  <a:pt x="1013" y="193"/>
                  <a:pt x="1033" y="222"/>
                  <a:pt x="1038" y="256"/>
                </a:cubicBezTo>
                <a:cubicBezTo>
                  <a:pt x="1045" y="299"/>
                  <a:pt x="1077" y="331"/>
                  <a:pt x="1120" y="337"/>
                </a:cubicBezTo>
                <a:cubicBezTo>
                  <a:pt x="1154" y="342"/>
                  <a:pt x="1183" y="362"/>
                  <a:pt x="1200" y="392"/>
                </a:cubicBezTo>
                <a:cubicBezTo>
                  <a:pt x="1218" y="422"/>
                  <a:pt x="1220" y="457"/>
                  <a:pt x="1207" y="489"/>
                </a:cubicBezTo>
                <a:cubicBezTo>
                  <a:pt x="1192" y="529"/>
                  <a:pt x="1204" y="574"/>
                  <a:pt x="1237" y="600"/>
                </a:cubicBezTo>
                <a:cubicBezTo>
                  <a:pt x="1264" y="622"/>
                  <a:pt x="1280" y="654"/>
                  <a:pt x="1280" y="688"/>
                </a:cubicBezTo>
                <a:cubicBezTo>
                  <a:pt x="1280" y="723"/>
                  <a:pt x="1264" y="755"/>
                  <a:pt x="1237" y="776"/>
                </a:cubicBezTo>
                <a:close/>
                <a:moveTo>
                  <a:pt x="801" y="545"/>
                </a:moveTo>
                <a:cubicBezTo>
                  <a:pt x="869" y="613"/>
                  <a:pt x="869" y="613"/>
                  <a:pt x="869" y="613"/>
                </a:cubicBezTo>
                <a:cubicBezTo>
                  <a:pt x="645" y="839"/>
                  <a:pt x="645" y="839"/>
                  <a:pt x="645" y="839"/>
                </a:cubicBezTo>
                <a:cubicBezTo>
                  <a:pt x="506" y="702"/>
                  <a:pt x="506" y="702"/>
                  <a:pt x="506" y="702"/>
                </a:cubicBezTo>
                <a:cubicBezTo>
                  <a:pt x="574" y="634"/>
                  <a:pt x="574" y="634"/>
                  <a:pt x="574" y="634"/>
                </a:cubicBezTo>
                <a:cubicBezTo>
                  <a:pt x="644" y="704"/>
                  <a:pt x="644" y="704"/>
                  <a:pt x="644" y="704"/>
                </a:cubicBezTo>
                <a:lnTo>
                  <a:pt x="801" y="54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Freeform 36"/>
          <p:cNvSpPr>
            <a:spLocks noEditPoints="1"/>
          </p:cNvSpPr>
          <p:nvPr/>
        </p:nvSpPr>
        <p:spPr bwMode="auto">
          <a:xfrm>
            <a:off x="1792119" y="10217712"/>
            <a:ext cx="540083" cy="767773"/>
          </a:xfrm>
          <a:custGeom>
            <a:avLst/>
            <a:gdLst>
              <a:gd name="T0" fmla="*/ 1442 w 1881"/>
              <a:gd name="T1" fmla="*/ 157 h 2674"/>
              <a:gd name="T2" fmla="*/ 1176 w 1881"/>
              <a:gd name="T3" fmla="*/ 157 h 2674"/>
              <a:gd name="T4" fmla="*/ 1176 w 1881"/>
              <a:gd name="T5" fmla="*/ 0 h 2674"/>
              <a:gd name="T6" fmla="*/ 705 w 1881"/>
              <a:gd name="T7" fmla="*/ 0 h 2674"/>
              <a:gd name="T8" fmla="*/ 705 w 1881"/>
              <a:gd name="T9" fmla="*/ 157 h 2674"/>
              <a:gd name="T10" fmla="*/ 434 w 1881"/>
              <a:gd name="T11" fmla="*/ 157 h 2674"/>
              <a:gd name="T12" fmla="*/ 434 w 1881"/>
              <a:gd name="T13" fmla="*/ 313 h 2674"/>
              <a:gd name="T14" fmla="*/ 0 w 1881"/>
              <a:gd name="T15" fmla="*/ 313 h 2674"/>
              <a:gd name="T16" fmla="*/ 0 w 1881"/>
              <a:gd name="T17" fmla="*/ 2674 h 2674"/>
              <a:gd name="T18" fmla="*/ 1881 w 1881"/>
              <a:gd name="T19" fmla="*/ 2674 h 2674"/>
              <a:gd name="T20" fmla="*/ 1881 w 1881"/>
              <a:gd name="T21" fmla="*/ 313 h 2674"/>
              <a:gd name="T22" fmla="*/ 1442 w 1881"/>
              <a:gd name="T23" fmla="*/ 313 h 2674"/>
              <a:gd name="T24" fmla="*/ 1442 w 1881"/>
              <a:gd name="T25" fmla="*/ 157 h 2674"/>
              <a:gd name="T26" fmla="*/ 591 w 1881"/>
              <a:gd name="T27" fmla="*/ 313 h 2674"/>
              <a:gd name="T28" fmla="*/ 862 w 1881"/>
              <a:gd name="T29" fmla="*/ 313 h 2674"/>
              <a:gd name="T30" fmla="*/ 862 w 1881"/>
              <a:gd name="T31" fmla="*/ 157 h 2674"/>
              <a:gd name="T32" fmla="*/ 1019 w 1881"/>
              <a:gd name="T33" fmla="*/ 157 h 2674"/>
              <a:gd name="T34" fmla="*/ 1019 w 1881"/>
              <a:gd name="T35" fmla="*/ 313 h 2674"/>
              <a:gd name="T36" fmla="*/ 1285 w 1881"/>
              <a:gd name="T37" fmla="*/ 313 h 2674"/>
              <a:gd name="T38" fmla="*/ 1285 w 1881"/>
              <a:gd name="T39" fmla="*/ 470 h 2674"/>
              <a:gd name="T40" fmla="*/ 591 w 1881"/>
              <a:gd name="T41" fmla="*/ 470 h 2674"/>
              <a:gd name="T42" fmla="*/ 591 w 1881"/>
              <a:gd name="T43" fmla="*/ 313 h 2674"/>
              <a:gd name="T44" fmla="*/ 1724 w 1881"/>
              <a:gd name="T45" fmla="*/ 470 h 2674"/>
              <a:gd name="T46" fmla="*/ 1724 w 1881"/>
              <a:gd name="T47" fmla="*/ 2518 h 2674"/>
              <a:gd name="T48" fmla="*/ 157 w 1881"/>
              <a:gd name="T49" fmla="*/ 2518 h 2674"/>
              <a:gd name="T50" fmla="*/ 157 w 1881"/>
              <a:gd name="T51" fmla="*/ 470 h 2674"/>
              <a:gd name="T52" fmla="*/ 434 w 1881"/>
              <a:gd name="T53" fmla="*/ 470 h 2674"/>
              <a:gd name="T54" fmla="*/ 434 w 1881"/>
              <a:gd name="T55" fmla="*/ 627 h 2674"/>
              <a:gd name="T56" fmla="*/ 1442 w 1881"/>
              <a:gd name="T57" fmla="*/ 627 h 2674"/>
              <a:gd name="T58" fmla="*/ 1442 w 1881"/>
              <a:gd name="T59" fmla="*/ 470 h 2674"/>
              <a:gd name="T60" fmla="*/ 1724 w 1881"/>
              <a:gd name="T61" fmla="*/ 470 h 2674"/>
              <a:gd name="T62" fmla="*/ 1127 w 1881"/>
              <a:gd name="T63" fmla="*/ 1804 h 2674"/>
              <a:gd name="T64" fmla="*/ 1238 w 1881"/>
              <a:gd name="T65" fmla="*/ 1915 h 2674"/>
              <a:gd name="T66" fmla="*/ 870 w 1881"/>
              <a:gd name="T67" fmla="*/ 2284 h 2674"/>
              <a:gd name="T68" fmla="*/ 645 w 1881"/>
              <a:gd name="T69" fmla="*/ 2060 h 2674"/>
              <a:gd name="T70" fmla="*/ 754 w 1881"/>
              <a:gd name="T71" fmla="*/ 1948 h 2674"/>
              <a:gd name="T72" fmla="*/ 870 w 1881"/>
              <a:gd name="T73" fmla="*/ 2062 h 2674"/>
              <a:gd name="T74" fmla="*/ 1127 w 1881"/>
              <a:gd name="T75" fmla="*/ 1804 h 2674"/>
              <a:gd name="T76" fmla="*/ 418 w 1881"/>
              <a:gd name="T77" fmla="*/ 862 h 2674"/>
              <a:gd name="T78" fmla="*/ 1463 w 1881"/>
              <a:gd name="T79" fmla="*/ 862 h 2674"/>
              <a:gd name="T80" fmla="*/ 1463 w 1881"/>
              <a:gd name="T81" fmla="*/ 1019 h 2674"/>
              <a:gd name="T82" fmla="*/ 418 w 1881"/>
              <a:gd name="T83" fmla="*/ 1019 h 2674"/>
              <a:gd name="T84" fmla="*/ 418 w 1881"/>
              <a:gd name="T85" fmla="*/ 862 h 2674"/>
              <a:gd name="T86" fmla="*/ 418 w 1881"/>
              <a:gd name="T87" fmla="*/ 1175 h 2674"/>
              <a:gd name="T88" fmla="*/ 1463 w 1881"/>
              <a:gd name="T89" fmla="*/ 1175 h 2674"/>
              <a:gd name="T90" fmla="*/ 1463 w 1881"/>
              <a:gd name="T91" fmla="*/ 1332 h 2674"/>
              <a:gd name="T92" fmla="*/ 418 w 1881"/>
              <a:gd name="T93" fmla="*/ 1332 h 2674"/>
              <a:gd name="T94" fmla="*/ 418 w 1881"/>
              <a:gd name="T95" fmla="*/ 1175 h 2674"/>
              <a:gd name="T96" fmla="*/ 941 w 1881"/>
              <a:gd name="T97" fmla="*/ 1646 h 2674"/>
              <a:gd name="T98" fmla="*/ 418 w 1881"/>
              <a:gd name="T99" fmla="*/ 1646 h 2674"/>
              <a:gd name="T100" fmla="*/ 418 w 1881"/>
              <a:gd name="T101" fmla="*/ 1489 h 2674"/>
              <a:gd name="T102" fmla="*/ 941 w 1881"/>
              <a:gd name="T103" fmla="*/ 1489 h 2674"/>
              <a:gd name="T104" fmla="*/ 941 w 1881"/>
              <a:gd name="T105" fmla="*/ 1646 h 2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881" h="2674">
                <a:moveTo>
                  <a:pt x="1442" y="157"/>
                </a:moveTo>
                <a:lnTo>
                  <a:pt x="1176" y="157"/>
                </a:lnTo>
                <a:lnTo>
                  <a:pt x="1176" y="0"/>
                </a:lnTo>
                <a:lnTo>
                  <a:pt x="705" y="0"/>
                </a:lnTo>
                <a:lnTo>
                  <a:pt x="705" y="157"/>
                </a:lnTo>
                <a:lnTo>
                  <a:pt x="434" y="157"/>
                </a:lnTo>
                <a:lnTo>
                  <a:pt x="434" y="313"/>
                </a:lnTo>
                <a:lnTo>
                  <a:pt x="0" y="313"/>
                </a:lnTo>
                <a:lnTo>
                  <a:pt x="0" y="2674"/>
                </a:lnTo>
                <a:lnTo>
                  <a:pt x="1881" y="2674"/>
                </a:lnTo>
                <a:lnTo>
                  <a:pt x="1881" y="313"/>
                </a:lnTo>
                <a:lnTo>
                  <a:pt x="1442" y="313"/>
                </a:lnTo>
                <a:lnTo>
                  <a:pt x="1442" y="157"/>
                </a:lnTo>
                <a:close/>
                <a:moveTo>
                  <a:pt x="591" y="313"/>
                </a:moveTo>
                <a:lnTo>
                  <a:pt x="862" y="313"/>
                </a:lnTo>
                <a:lnTo>
                  <a:pt x="862" y="157"/>
                </a:lnTo>
                <a:lnTo>
                  <a:pt x="1019" y="157"/>
                </a:lnTo>
                <a:lnTo>
                  <a:pt x="1019" y="313"/>
                </a:lnTo>
                <a:lnTo>
                  <a:pt x="1285" y="313"/>
                </a:lnTo>
                <a:lnTo>
                  <a:pt x="1285" y="470"/>
                </a:lnTo>
                <a:lnTo>
                  <a:pt x="591" y="470"/>
                </a:lnTo>
                <a:lnTo>
                  <a:pt x="591" y="313"/>
                </a:lnTo>
                <a:close/>
                <a:moveTo>
                  <a:pt x="1724" y="470"/>
                </a:moveTo>
                <a:lnTo>
                  <a:pt x="1724" y="2518"/>
                </a:lnTo>
                <a:lnTo>
                  <a:pt x="157" y="2518"/>
                </a:lnTo>
                <a:lnTo>
                  <a:pt x="157" y="470"/>
                </a:lnTo>
                <a:lnTo>
                  <a:pt x="434" y="470"/>
                </a:lnTo>
                <a:lnTo>
                  <a:pt x="434" y="627"/>
                </a:lnTo>
                <a:lnTo>
                  <a:pt x="1442" y="627"/>
                </a:lnTo>
                <a:lnTo>
                  <a:pt x="1442" y="470"/>
                </a:lnTo>
                <a:lnTo>
                  <a:pt x="1724" y="470"/>
                </a:lnTo>
                <a:close/>
                <a:moveTo>
                  <a:pt x="1127" y="1804"/>
                </a:moveTo>
                <a:lnTo>
                  <a:pt x="1238" y="1915"/>
                </a:lnTo>
                <a:lnTo>
                  <a:pt x="870" y="2284"/>
                </a:lnTo>
                <a:lnTo>
                  <a:pt x="645" y="2060"/>
                </a:lnTo>
                <a:lnTo>
                  <a:pt x="754" y="1948"/>
                </a:lnTo>
                <a:lnTo>
                  <a:pt x="870" y="2062"/>
                </a:lnTo>
                <a:lnTo>
                  <a:pt x="1127" y="1804"/>
                </a:lnTo>
                <a:close/>
                <a:moveTo>
                  <a:pt x="418" y="862"/>
                </a:moveTo>
                <a:lnTo>
                  <a:pt x="1463" y="862"/>
                </a:lnTo>
                <a:lnTo>
                  <a:pt x="1463" y="1019"/>
                </a:lnTo>
                <a:lnTo>
                  <a:pt x="418" y="1019"/>
                </a:lnTo>
                <a:lnTo>
                  <a:pt x="418" y="862"/>
                </a:lnTo>
                <a:close/>
                <a:moveTo>
                  <a:pt x="418" y="1175"/>
                </a:moveTo>
                <a:lnTo>
                  <a:pt x="1463" y="1175"/>
                </a:lnTo>
                <a:lnTo>
                  <a:pt x="1463" y="1332"/>
                </a:lnTo>
                <a:lnTo>
                  <a:pt x="418" y="1332"/>
                </a:lnTo>
                <a:lnTo>
                  <a:pt x="418" y="1175"/>
                </a:lnTo>
                <a:close/>
                <a:moveTo>
                  <a:pt x="941" y="1646"/>
                </a:moveTo>
                <a:lnTo>
                  <a:pt x="418" y="1646"/>
                </a:lnTo>
                <a:lnTo>
                  <a:pt x="418" y="1489"/>
                </a:lnTo>
                <a:lnTo>
                  <a:pt x="941" y="1489"/>
                </a:lnTo>
                <a:lnTo>
                  <a:pt x="941" y="1646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Freeform 20"/>
          <p:cNvSpPr>
            <a:spLocks noEditPoints="1"/>
          </p:cNvSpPr>
          <p:nvPr/>
        </p:nvSpPr>
        <p:spPr bwMode="auto">
          <a:xfrm>
            <a:off x="3927103" y="10217281"/>
            <a:ext cx="767486" cy="768634"/>
          </a:xfrm>
          <a:custGeom>
            <a:avLst/>
            <a:gdLst>
              <a:gd name="T0" fmla="*/ 883 w 1637"/>
              <a:gd name="T1" fmla="*/ 64 h 1639"/>
              <a:gd name="T2" fmla="*/ 819 w 1637"/>
              <a:gd name="T3" fmla="*/ 320 h 1639"/>
              <a:gd name="T4" fmla="*/ 755 w 1637"/>
              <a:gd name="T5" fmla="*/ 256 h 1639"/>
              <a:gd name="T6" fmla="*/ 497 w 1637"/>
              <a:gd name="T7" fmla="*/ 133 h 1639"/>
              <a:gd name="T8" fmla="*/ 473 w 1637"/>
              <a:gd name="T9" fmla="*/ 221 h 1639"/>
              <a:gd name="T10" fmla="*/ 593 w 1637"/>
              <a:gd name="T11" fmla="*/ 300 h 1639"/>
              <a:gd name="T12" fmla="*/ 133 w 1637"/>
              <a:gd name="T13" fmla="*/ 497 h 1639"/>
              <a:gd name="T14" fmla="*/ 110 w 1637"/>
              <a:gd name="T15" fmla="*/ 410 h 1639"/>
              <a:gd name="T16" fmla="*/ 387 w 1637"/>
              <a:gd name="T17" fmla="*/ 570 h 1639"/>
              <a:gd name="T18" fmla="*/ 299 w 1637"/>
              <a:gd name="T19" fmla="*/ 593 h 1639"/>
              <a:gd name="T20" fmla="*/ 64 w 1637"/>
              <a:gd name="T21" fmla="*/ 755 h 1639"/>
              <a:gd name="T22" fmla="*/ 192 w 1637"/>
              <a:gd name="T23" fmla="*/ 819 h 1639"/>
              <a:gd name="T24" fmla="*/ 256 w 1637"/>
              <a:gd name="T25" fmla="*/ 755 h 1639"/>
              <a:gd name="T26" fmla="*/ 109 w 1637"/>
              <a:gd name="T27" fmla="*/ 1228 h 1639"/>
              <a:gd name="T28" fmla="*/ 133 w 1637"/>
              <a:gd name="T29" fmla="*/ 1141 h 1639"/>
              <a:gd name="T30" fmla="*/ 276 w 1637"/>
              <a:gd name="T31" fmla="*/ 1132 h 1639"/>
              <a:gd name="T32" fmla="*/ 409 w 1637"/>
              <a:gd name="T33" fmla="*/ 1528 h 1639"/>
              <a:gd name="T34" fmla="*/ 386 w 1637"/>
              <a:gd name="T35" fmla="*/ 1441 h 1639"/>
              <a:gd name="T36" fmla="*/ 569 w 1637"/>
              <a:gd name="T37" fmla="*/ 1251 h 1639"/>
              <a:gd name="T38" fmla="*/ 592 w 1637"/>
              <a:gd name="T39" fmla="*/ 1338 h 1639"/>
              <a:gd name="T40" fmla="*/ 1164 w 1637"/>
              <a:gd name="T41" fmla="*/ 1418 h 1639"/>
              <a:gd name="T42" fmla="*/ 1155 w 1637"/>
              <a:gd name="T43" fmla="*/ 1275 h 1639"/>
              <a:gd name="T44" fmla="*/ 1132 w 1637"/>
              <a:gd name="T45" fmla="*/ 1362 h 1639"/>
              <a:gd name="T46" fmla="*/ 1417 w 1637"/>
              <a:gd name="T47" fmla="*/ 1165 h 1639"/>
              <a:gd name="T48" fmla="*/ 1504 w 1637"/>
              <a:gd name="T49" fmla="*/ 1141 h 1639"/>
              <a:gd name="T50" fmla="*/ 1250 w 1637"/>
              <a:gd name="T51" fmla="*/ 1069 h 1639"/>
              <a:gd name="T52" fmla="*/ 1509 w 1637"/>
              <a:gd name="T53" fmla="*/ 819 h 1639"/>
              <a:gd name="T54" fmla="*/ 1573 w 1637"/>
              <a:gd name="T55" fmla="*/ 755 h 1639"/>
              <a:gd name="T56" fmla="*/ 1381 w 1637"/>
              <a:gd name="T57" fmla="*/ 883 h 1639"/>
              <a:gd name="T58" fmla="*/ 1317 w 1637"/>
              <a:gd name="T59" fmla="*/ 819 h 1639"/>
              <a:gd name="T60" fmla="*/ 1440 w 1637"/>
              <a:gd name="T61" fmla="*/ 387 h 1639"/>
              <a:gd name="T62" fmla="*/ 1251 w 1637"/>
              <a:gd name="T63" fmla="*/ 570 h 1639"/>
              <a:gd name="T64" fmla="*/ 1274 w 1637"/>
              <a:gd name="T65" fmla="*/ 483 h 1639"/>
              <a:gd name="T66" fmla="*/ 1252 w 1637"/>
              <a:gd name="T67" fmla="*/ 198 h 1639"/>
              <a:gd name="T68" fmla="*/ 1164 w 1637"/>
              <a:gd name="T69" fmla="*/ 221 h 1639"/>
              <a:gd name="T70" fmla="*/ 1132 w 1637"/>
              <a:gd name="T71" fmla="*/ 276 h 1639"/>
              <a:gd name="T72" fmla="*/ 560 w 1637"/>
              <a:gd name="T73" fmla="*/ 467 h 1639"/>
              <a:gd name="T74" fmla="*/ 771 w 1637"/>
              <a:gd name="T75" fmla="*/ 384 h 1639"/>
              <a:gd name="T76" fmla="*/ 995 w 1637"/>
              <a:gd name="T77" fmla="*/ 419 h 1639"/>
              <a:gd name="T78" fmla="*/ 1172 w 1637"/>
              <a:gd name="T79" fmla="*/ 560 h 1639"/>
              <a:gd name="T80" fmla="*/ 1254 w 1637"/>
              <a:gd name="T81" fmla="*/ 772 h 1639"/>
              <a:gd name="T82" fmla="*/ 1220 w 1637"/>
              <a:gd name="T83" fmla="*/ 996 h 1639"/>
              <a:gd name="T84" fmla="*/ 1078 w 1637"/>
              <a:gd name="T85" fmla="*/ 1172 h 1639"/>
              <a:gd name="T86" fmla="*/ 867 w 1637"/>
              <a:gd name="T87" fmla="*/ 1639 h 1639"/>
              <a:gd name="T88" fmla="*/ 643 w 1637"/>
              <a:gd name="T89" fmla="*/ 1220 h 1639"/>
              <a:gd name="T90" fmla="*/ 466 w 1637"/>
              <a:gd name="T91" fmla="*/ 1079 h 1639"/>
              <a:gd name="T92" fmla="*/ 384 w 1637"/>
              <a:gd name="T93" fmla="*/ 868 h 1639"/>
              <a:gd name="T94" fmla="*/ 418 w 1637"/>
              <a:gd name="T95" fmla="*/ 644 h 1639"/>
              <a:gd name="T96" fmla="*/ 560 w 1637"/>
              <a:gd name="T97" fmla="*/ 467 h 1639"/>
              <a:gd name="T98" fmla="*/ 883 w 1637"/>
              <a:gd name="T99" fmla="*/ 820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37" h="1639">
                <a:moveTo>
                  <a:pt x="755" y="64"/>
                </a:moveTo>
                <a:cubicBezTo>
                  <a:pt x="755" y="29"/>
                  <a:pt x="784" y="0"/>
                  <a:pt x="819" y="0"/>
                </a:cubicBezTo>
                <a:cubicBezTo>
                  <a:pt x="854" y="0"/>
                  <a:pt x="883" y="29"/>
                  <a:pt x="883" y="64"/>
                </a:cubicBezTo>
                <a:cubicBezTo>
                  <a:pt x="883" y="100"/>
                  <a:pt x="854" y="128"/>
                  <a:pt x="819" y="128"/>
                </a:cubicBezTo>
                <a:cubicBezTo>
                  <a:pt x="784" y="128"/>
                  <a:pt x="755" y="100"/>
                  <a:pt x="755" y="64"/>
                </a:cubicBezTo>
                <a:close/>
                <a:moveTo>
                  <a:pt x="819" y="320"/>
                </a:moveTo>
                <a:cubicBezTo>
                  <a:pt x="854" y="320"/>
                  <a:pt x="883" y="292"/>
                  <a:pt x="883" y="256"/>
                </a:cubicBezTo>
                <a:cubicBezTo>
                  <a:pt x="883" y="221"/>
                  <a:pt x="854" y="192"/>
                  <a:pt x="819" y="192"/>
                </a:cubicBezTo>
                <a:cubicBezTo>
                  <a:pt x="784" y="192"/>
                  <a:pt x="755" y="221"/>
                  <a:pt x="755" y="256"/>
                </a:cubicBezTo>
                <a:cubicBezTo>
                  <a:pt x="755" y="292"/>
                  <a:pt x="784" y="320"/>
                  <a:pt x="819" y="320"/>
                </a:cubicBezTo>
                <a:close/>
                <a:moveTo>
                  <a:pt x="473" y="221"/>
                </a:moveTo>
                <a:cubicBezTo>
                  <a:pt x="504" y="203"/>
                  <a:pt x="514" y="164"/>
                  <a:pt x="497" y="133"/>
                </a:cubicBezTo>
                <a:cubicBezTo>
                  <a:pt x="479" y="103"/>
                  <a:pt x="440" y="92"/>
                  <a:pt x="409" y="110"/>
                </a:cubicBezTo>
                <a:cubicBezTo>
                  <a:pt x="379" y="128"/>
                  <a:pt x="368" y="167"/>
                  <a:pt x="386" y="197"/>
                </a:cubicBezTo>
                <a:cubicBezTo>
                  <a:pt x="404" y="228"/>
                  <a:pt x="443" y="238"/>
                  <a:pt x="473" y="221"/>
                </a:cubicBezTo>
                <a:close/>
                <a:moveTo>
                  <a:pt x="482" y="364"/>
                </a:moveTo>
                <a:cubicBezTo>
                  <a:pt x="500" y="394"/>
                  <a:pt x="539" y="405"/>
                  <a:pt x="569" y="387"/>
                </a:cubicBezTo>
                <a:cubicBezTo>
                  <a:pt x="600" y="369"/>
                  <a:pt x="610" y="330"/>
                  <a:pt x="593" y="300"/>
                </a:cubicBezTo>
                <a:cubicBezTo>
                  <a:pt x="575" y="269"/>
                  <a:pt x="536" y="259"/>
                  <a:pt x="505" y="276"/>
                </a:cubicBezTo>
                <a:cubicBezTo>
                  <a:pt x="475" y="294"/>
                  <a:pt x="464" y="333"/>
                  <a:pt x="482" y="364"/>
                </a:cubicBezTo>
                <a:close/>
                <a:moveTo>
                  <a:pt x="133" y="497"/>
                </a:moveTo>
                <a:cubicBezTo>
                  <a:pt x="164" y="515"/>
                  <a:pt x="203" y="504"/>
                  <a:pt x="220" y="474"/>
                </a:cubicBezTo>
                <a:cubicBezTo>
                  <a:pt x="238" y="443"/>
                  <a:pt x="228" y="404"/>
                  <a:pt x="197" y="386"/>
                </a:cubicBezTo>
                <a:cubicBezTo>
                  <a:pt x="166" y="369"/>
                  <a:pt x="127" y="379"/>
                  <a:pt x="110" y="410"/>
                </a:cubicBezTo>
                <a:cubicBezTo>
                  <a:pt x="92" y="440"/>
                  <a:pt x="102" y="479"/>
                  <a:pt x="133" y="497"/>
                </a:cubicBezTo>
                <a:close/>
                <a:moveTo>
                  <a:pt x="299" y="593"/>
                </a:moveTo>
                <a:cubicBezTo>
                  <a:pt x="330" y="611"/>
                  <a:pt x="369" y="600"/>
                  <a:pt x="387" y="570"/>
                </a:cubicBezTo>
                <a:cubicBezTo>
                  <a:pt x="404" y="539"/>
                  <a:pt x="394" y="500"/>
                  <a:pt x="363" y="482"/>
                </a:cubicBezTo>
                <a:cubicBezTo>
                  <a:pt x="333" y="465"/>
                  <a:pt x="294" y="475"/>
                  <a:pt x="276" y="506"/>
                </a:cubicBezTo>
                <a:cubicBezTo>
                  <a:pt x="258" y="536"/>
                  <a:pt x="269" y="575"/>
                  <a:pt x="299" y="593"/>
                </a:cubicBezTo>
                <a:close/>
                <a:moveTo>
                  <a:pt x="64" y="883"/>
                </a:moveTo>
                <a:cubicBezTo>
                  <a:pt x="99" y="883"/>
                  <a:pt x="128" y="854"/>
                  <a:pt x="128" y="819"/>
                </a:cubicBezTo>
                <a:cubicBezTo>
                  <a:pt x="128" y="784"/>
                  <a:pt x="99" y="755"/>
                  <a:pt x="64" y="755"/>
                </a:cubicBezTo>
                <a:cubicBezTo>
                  <a:pt x="29" y="755"/>
                  <a:pt x="0" y="784"/>
                  <a:pt x="0" y="819"/>
                </a:cubicBezTo>
                <a:cubicBezTo>
                  <a:pt x="0" y="854"/>
                  <a:pt x="29" y="883"/>
                  <a:pt x="64" y="883"/>
                </a:cubicBezTo>
                <a:close/>
                <a:moveTo>
                  <a:pt x="192" y="819"/>
                </a:moveTo>
                <a:cubicBezTo>
                  <a:pt x="192" y="854"/>
                  <a:pt x="221" y="883"/>
                  <a:pt x="256" y="883"/>
                </a:cubicBezTo>
                <a:cubicBezTo>
                  <a:pt x="291" y="883"/>
                  <a:pt x="320" y="854"/>
                  <a:pt x="320" y="819"/>
                </a:cubicBezTo>
                <a:cubicBezTo>
                  <a:pt x="320" y="784"/>
                  <a:pt x="291" y="755"/>
                  <a:pt x="256" y="755"/>
                </a:cubicBezTo>
                <a:cubicBezTo>
                  <a:pt x="221" y="755"/>
                  <a:pt x="192" y="784"/>
                  <a:pt x="192" y="819"/>
                </a:cubicBezTo>
                <a:close/>
                <a:moveTo>
                  <a:pt x="133" y="1141"/>
                </a:moveTo>
                <a:cubicBezTo>
                  <a:pt x="102" y="1159"/>
                  <a:pt x="92" y="1198"/>
                  <a:pt x="109" y="1228"/>
                </a:cubicBezTo>
                <a:cubicBezTo>
                  <a:pt x="127" y="1259"/>
                  <a:pt x="166" y="1269"/>
                  <a:pt x="197" y="1252"/>
                </a:cubicBezTo>
                <a:cubicBezTo>
                  <a:pt x="227" y="1234"/>
                  <a:pt x="238" y="1195"/>
                  <a:pt x="220" y="1164"/>
                </a:cubicBezTo>
                <a:cubicBezTo>
                  <a:pt x="203" y="1134"/>
                  <a:pt x="163" y="1123"/>
                  <a:pt x="133" y="1141"/>
                </a:cubicBezTo>
                <a:close/>
                <a:moveTo>
                  <a:pt x="387" y="1068"/>
                </a:moveTo>
                <a:cubicBezTo>
                  <a:pt x="369" y="1038"/>
                  <a:pt x="330" y="1027"/>
                  <a:pt x="299" y="1045"/>
                </a:cubicBezTo>
                <a:cubicBezTo>
                  <a:pt x="269" y="1063"/>
                  <a:pt x="258" y="1102"/>
                  <a:pt x="276" y="1132"/>
                </a:cubicBezTo>
                <a:cubicBezTo>
                  <a:pt x="293" y="1163"/>
                  <a:pt x="333" y="1173"/>
                  <a:pt x="363" y="1156"/>
                </a:cubicBezTo>
                <a:cubicBezTo>
                  <a:pt x="394" y="1138"/>
                  <a:pt x="404" y="1099"/>
                  <a:pt x="387" y="1068"/>
                </a:cubicBezTo>
                <a:close/>
                <a:moveTo>
                  <a:pt x="409" y="1528"/>
                </a:moveTo>
                <a:cubicBezTo>
                  <a:pt x="440" y="1546"/>
                  <a:pt x="479" y="1535"/>
                  <a:pt x="496" y="1505"/>
                </a:cubicBezTo>
                <a:cubicBezTo>
                  <a:pt x="514" y="1474"/>
                  <a:pt x="504" y="1435"/>
                  <a:pt x="473" y="1417"/>
                </a:cubicBezTo>
                <a:cubicBezTo>
                  <a:pt x="442" y="1400"/>
                  <a:pt x="403" y="1410"/>
                  <a:pt x="386" y="1441"/>
                </a:cubicBezTo>
                <a:cubicBezTo>
                  <a:pt x="368" y="1471"/>
                  <a:pt x="378" y="1511"/>
                  <a:pt x="409" y="1528"/>
                </a:cubicBezTo>
                <a:close/>
                <a:moveTo>
                  <a:pt x="592" y="1338"/>
                </a:moveTo>
                <a:cubicBezTo>
                  <a:pt x="610" y="1308"/>
                  <a:pt x="600" y="1269"/>
                  <a:pt x="569" y="1251"/>
                </a:cubicBezTo>
                <a:cubicBezTo>
                  <a:pt x="538" y="1233"/>
                  <a:pt x="499" y="1244"/>
                  <a:pt x="482" y="1274"/>
                </a:cubicBezTo>
                <a:cubicBezTo>
                  <a:pt x="464" y="1305"/>
                  <a:pt x="474" y="1344"/>
                  <a:pt x="505" y="1362"/>
                </a:cubicBezTo>
                <a:cubicBezTo>
                  <a:pt x="536" y="1380"/>
                  <a:pt x="575" y="1369"/>
                  <a:pt x="592" y="1338"/>
                </a:cubicBezTo>
                <a:close/>
                <a:moveTo>
                  <a:pt x="1228" y="1528"/>
                </a:moveTo>
                <a:cubicBezTo>
                  <a:pt x="1258" y="1511"/>
                  <a:pt x="1269" y="1472"/>
                  <a:pt x="1251" y="1441"/>
                </a:cubicBezTo>
                <a:cubicBezTo>
                  <a:pt x="1234" y="1410"/>
                  <a:pt x="1194" y="1400"/>
                  <a:pt x="1164" y="1418"/>
                </a:cubicBezTo>
                <a:cubicBezTo>
                  <a:pt x="1133" y="1435"/>
                  <a:pt x="1123" y="1474"/>
                  <a:pt x="1140" y="1505"/>
                </a:cubicBezTo>
                <a:cubicBezTo>
                  <a:pt x="1158" y="1536"/>
                  <a:pt x="1197" y="1546"/>
                  <a:pt x="1228" y="1528"/>
                </a:cubicBezTo>
                <a:close/>
                <a:moveTo>
                  <a:pt x="1155" y="1275"/>
                </a:moveTo>
                <a:cubicBezTo>
                  <a:pt x="1138" y="1244"/>
                  <a:pt x="1098" y="1234"/>
                  <a:pt x="1068" y="1251"/>
                </a:cubicBezTo>
                <a:cubicBezTo>
                  <a:pt x="1037" y="1269"/>
                  <a:pt x="1027" y="1308"/>
                  <a:pt x="1044" y="1339"/>
                </a:cubicBezTo>
                <a:cubicBezTo>
                  <a:pt x="1062" y="1369"/>
                  <a:pt x="1101" y="1380"/>
                  <a:pt x="1132" y="1362"/>
                </a:cubicBezTo>
                <a:cubicBezTo>
                  <a:pt x="1162" y="1344"/>
                  <a:pt x="1173" y="1305"/>
                  <a:pt x="1155" y="1275"/>
                </a:cubicBezTo>
                <a:close/>
                <a:moveTo>
                  <a:pt x="1504" y="1141"/>
                </a:moveTo>
                <a:cubicBezTo>
                  <a:pt x="1474" y="1124"/>
                  <a:pt x="1434" y="1134"/>
                  <a:pt x="1417" y="1165"/>
                </a:cubicBezTo>
                <a:cubicBezTo>
                  <a:pt x="1399" y="1195"/>
                  <a:pt x="1410" y="1235"/>
                  <a:pt x="1440" y="1252"/>
                </a:cubicBezTo>
                <a:cubicBezTo>
                  <a:pt x="1471" y="1270"/>
                  <a:pt x="1510" y="1259"/>
                  <a:pt x="1528" y="1229"/>
                </a:cubicBezTo>
                <a:cubicBezTo>
                  <a:pt x="1545" y="1198"/>
                  <a:pt x="1535" y="1159"/>
                  <a:pt x="1504" y="1141"/>
                </a:cubicBezTo>
                <a:close/>
                <a:moveTo>
                  <a:pt x="1361" y="1133"/>
                </a:moveTo>
                <a:cubicBezTo>
                  <a:pt x="1379" y="1102"/>
                  <a:pt x="1368" y="1063"/>
                  <a:pt x="1338" y="1045"/>
                </a:cubicBezTo>
                <a:cubicBezTo>
                  <a:pt x="1307" y="1028"/>
                  <a:pt x="1268" y="1038"/>
                  <a:pt x="1250" y="1069"/>
                </a:cubicBezTo>
                <a:cubicBezTo>
                  <a:pt x="1233" y="1099"/>
                  <a:pt x="1243" y="1139"/>
                  <a:pt x="1274" y="1156"/>
                </a:cubicBezTo>
                <a:cubicBezTo>
                  <a:pt x="1304" y="1174"/>
                  <a:pt x="1344" y="1163"/>
                  <a:pt x="1361" y="1133"/>
                </a:cubicBezTo>
                <a:close/>
                <a:moveTo>
                  <a:pt x="1509" y="819"/>
                </a:moveTo>
                <a:cubicBezTo>
                  <a:pt x="1509" y="855"/>
                  <a:pt x="1538" y="883"/>
                  <a:pt x="1573" y="883"/>
                </a:cubicBezTo>
                <a:cubicBezTo>
                  <a:pt x="1609" y="883"/>
                  <a:pt x="1637" y="855"/>
                  <a:pt x="1637" y="819"/>
                </a:cubicBezTo>
                <a:cubicBezTo>
                  <a:pt x="1637" y="784"/>
                  <a:pt x="1609" y="755"/>
                  <a:pt x="1573" y="755"/>
                </a:cubicBezTo>
                <a:cubicBezTo>
                  <a:pt x="1538" y="755"/>
                  <a:pt x="1509" y="784"/>
                  <a:pt x="1509" y="819"/>
                </a:cubicBezTo>
                <a:close/>
                <a:moveTo>
                  <a:pt x="1317" y="819"/>
                </a:moveTo>
                <a:cubicBezTo>
                  <a:pt x="1317" y="855"/>
                  <a:pt x="1346" y="883"/>
                  <a:pt x="1381" y="883"/>
                </a:cubicBezTo>
                <a:cubicBezTo>
                  <a:pt x="1417" y="883"/>
                  <a:pt x="1445" y="855"/>
                  <a:pt x="1445" y="819"/>
                </a:cubicBezTo>
                <a:cubicBezTo>
                  <a:pt x="1445" y="784"/>
                  <a:pt x="1417" y="755"/>
                  <a:pt x="1381" y="755"/>
                </a:cubicBezTo>
                <a:cubicBezTo>
                  <a:pt x="1346" y="755"/>
                  <a:pt x="1317" y="784"/>
                  <a:pt x="1317" y="819"/>
                </a:cubicBezTo>
                <a:close/>
                <a:moveTo>
                  <a:pt x="1504" y="497"/>
                </a:moveTo>
                <a:cubicBezTo>
                  <a:pt x="1535" y="480"/>
                  <a:pt x="1545" y="441"/>
                  <a:pt x="1528" y="410"/>
                </a:cubicBezTo>
                <a:cubicBezTo>
                  <a:pt x="1510" y="379"/>
                  <a:pt x="1471" y="369"/>
                  <a:pt x="1440" y="387"/>
                </a:cubicBezTo>
                <a:cubicBezTo>
                  <a:pt x="1410" y="404"/>
                  <a:pt x="1399" y="443"/>
                  <a:pt x="1417" y="474"/>
                </a:cubicBezTo>
                <a:cubicBezTo>
                  <a:pt x="1435" y="505"/>
                  <a:pt x="1474" y="515"/>
                  <a:pt x="1504" y="497"/>
                </a:cubicBezTo>
                <a:close/>
                <a:moveTo>
                  <a:pt x="1251" y="570"/>
                </a:moveTo>
                <a:cubicBezTo>
                  <a:pt x="1268" y="601"/>
                  <a:pt x="1308" y="611"/>
                  <a:pt x="1338" y="593"/>
                </a:cubicBezTo>
                <a:cubicBezTo>
                  <a:pt x="1369" y="576"/>
                  <a:pt x="1379" y="537"/>
                  <a:pt x="1362" y="506"/>
                </a:cubicBezTo>
                <a:cubicBezTo>
                  <a:pt x="1344" y="475"/>
                  <a:pt x="1305" y="465"/>
                  <a:pt x="1274" y="483"/>
                </a:cubicBezTo>
                <a:cubicBezTo>
                  <a:pt x="1244" y="500"/>
                  <a:pt x="1233" y="539"/>
                  <a:pt x="1251" y="570"/>
                </a:cubicBezTo>
                <a:close/>
                <a:moveTo>
                  <a:pt x="1164" y="221"/>
                </a:moveTo>
                <a:cubicBezTo>
                  <a:pt x="1195" y="239"/>
                  <a:pt x="1234" y="228"/>
                  <a:pt x="1252" y="198"/>
                </a:cubicBezTo>
                <a:cubicBezTo>
                  <a:pt x="1269" y="167"/>
                  <a:pt x="1259" y="128"/>
                  <a:pt x="1228" y="110"/>
                </a:cubicBezTo>
                <a:cubicBezTo>
                  <a:pt x="1198" y="93"/>
                  <a:pt x="1158" y="103"/>
                  <a:pt x="1141" y="134"/>
                </a:cubicBezTo>
                <a:cubicBezTo>
                  <a:pt x="1123" y="164"/>
                  <a:pt x="1134" y="203"/>
                  <a:pt x="1164" y="221"/>
                </a:cubicBezTo>
                <a:close/>
                <a:moveTo>
                  <a:pt x="1068" y="387"/>
                </a:moveTo>
                <a:cubicBezTo>
                  <a:pt x="1099" y="405"/>
                  <a:pt x="1138" y="394"/>
                  <a:pt x="1156" y="364"/>
                </a:cubicBezTo>
                <a:cubicBezTo>
                  <a:pt x="1173" y="333"/>
                  <a:pt x="1163" y="294"/>
                  <a:pt x="1132" y="276"/>
                </a:cubicBezTo>
                <a:cubicBezTo>
                  <a:pt x="1102" y="259"/>
                  <a:pt x="1062" y="269"/>
                  <a:pt x="1045" y="300"/>
                </a:cubicBezTo>
                <a:cubicBezTo>
                  <a:pt x="1027" y="330"/>
                  <a:pt x="1038" y="370"/>
                  <a:pt x="1068" y="387"/>
                </a:cubicBezTo>
                <a:close/>
                <a:moveTo>
                  <a:pt x="560" y="467"/>
                </a:moveTo>
                <a:cubicBezTo>
                  <a:pt x="643" y="419"/>
                  <a:pt x="643" y="419"/>
                  <a:pt x="643" y="419"/>
                </a:cubicBezTo>
                <a:cubicBezTo>
                  <a:pt x="771" y="640"/>
                  <a:pt x="771" y="640"/>
                  <a:pt x="771" y="640"/>
                </a:cubicBezTo>
                <a:cubicBezTo>
                  <a:pt x="771" y="384"/>
                  <a:pt x="771" y="384"/>
                  <a:pt x="771" y="384"/>
                </a:cubicBezTo>
                <a:cubicBezTo>
                  <a:pt x="867" y="384"/>
                  <a:pt x="867" y="384"/>
                  <a:pt x="867" y="384"/>
                </a:cubicBezTo>
                <a:cubicBezTo>
                  <a:pt x="867" y="640"/>
                  <a:pt x="867" y="640"/>
                  <a:pt x="867" y="640"/>
                </a:cubicBezTo>
                <a:cubicBezTo>
                  <a:pt x="995" y="419"/>
                  <a:pt x="995" y="419"/>
                  <a:pt x="995" y="419"/>
                </a:cubicBezTo>
                <a:cubicBezTo>
                  <a:pt x="1078" y="467"/>
                  <a:pt x="1078" y="467"/>
                  <a:pt x="1078" y="467"/>
                </a:cubicBezTo>
                <a:cubicBezTo>
                  <a:pt x="950" y="688"/>
                  <a:pt x="950" y="688"/>
                  <a:pt x="950" y="688"/>
                </a:cubicBezTo>
                <a:cubicBezTo>
                  <a:pt x="1172" y="560"/>
                  <a:pt x="1172" y="560"/>
                  <a:pt x="1172" y="560"/>
                </a:cubicBezTo>
                <a:cubicBezTo>
                  <a:pt x="1220" y="644"/>
                  <a:pt x="1220" y="644"/>
                  <a:pt x="1220" y="644"/>
                </a:cubicBezTo>
                <a:cubicBezTo>
                  <a:pt x="998" y="772"/>
                  <a:pt x="998" y="772"/>
                  <a:pt x="998" y="772"/>
                </a:cubicBezTo>
                <a:cubicBezTo>
                  <a:pt x="1254" y="772"/>
                  <a:pt x="1254" y="772"/>
                  <a:pt x="1254" y="772"/>
                </a:cubicBezTo>
                <a:cubicBezTo>
                  <a:pt x="1254" y="868"/>
                  <a:pt x="1254" y="868"/>
                  <a:pt x="1254" y="868"/>
                </a:cubicBezTo>
                <a:cubicBezTo>
                  <a:pt x="998" y="868"/>
                  <a:pt x="998" y="868"/>
                  <a:pt x="998" y="868"/>
                </a:cubicBezTo>
                <a:cubicBezTo>
                  <a:pt x="1220" y="996"/>
                  <a:pt x="1220" y="996"/>
                  <a:pt x="1220" y="996"/>
                </a:cubicBezTo>
                <a:cubicBezTo>
                  <a:pt x="1172" y="1079"/>
                  <a:pt x="1172" y="1079"/>
                  <a:pt x="1172" y="1079"/>
                </a:cubicBezTo>
                <a:cubicBezTo>
                  <a:pt x="950" y="951"/>
                  <a:pt x="950" y="951"/>
                  <a:pt x="950" y="951"/>
                </a:cubicBezTo>
                <a:cubicBezTo>
                  <a:pt x="1078" y="1172"/>
                  <a:pt x="1078" y="1172"/>
                  <a:pt x="1078" y="1172"/>
                </a:cubicBezTo>
                <a:cubicBezTo>
                  <a:pt x="995" y="1220"/>
                  <a:pt x="995" y="1220"/>
                  <a:pt x="995" y="1220"/>
                </a:cubicBezTo>
                <a:cubicBezTo>
                  <a:pt x="867" y="999"/>
                  <a:pt x="867" y="999"/>
                  <a:pt x="867" y="999"/>
                </a:cubicBezTo>
                <a:cubicBezTo>
                  <a:pt x="867" y="1639"/>
                  <a:pt x="867" y="1639"/>
                  <a:pt x="867" y="1639"/>
                </a:cubicBezTo>
                <a:cubicBezTo>
                  <a:pt x="771" y="1639"/>
                  <a:pt x="771" y="1639"/>
                  <a:pt x="771" y="1639"/>
                </a:cubicBezTo>
                <a:cubicBezTo>
                  <a:pt x="771" y="999"/>
                  <a:pt x="771" y="999"/>
                  <a:pt x="771" y="999"/>
                </a:cubicBezTo>
                <a:cubicBezTo>
                  <a:pt x="643" y="1220"/>
                  <a:pt x="643" y="1220"/>
                  <a:pt x="643" y="1220"/>
                </a:cubicBezTo>
                <a:cubicBezTo>
                  <a:pt x="560" y="1172"/>
                  <a:pt x="560" y="1172"/>
                  <a:pt x="560" y="1172"/>
                </a:cubicBezTo>
                <a:cubicBezTo>
                  <a:pt x="688" y="951"/>
                  <a:pt x="688" y="951"/>
                  <a:pt x="688" y="951"/>
                </a:cubicBezTo>
                <a:cubicBezTo>
                  <a:pt x="466" y="1079"/>
                  <a:pt x="466" y="1079"/>
                  <a:pt x="466" y="1079"/>
                </a:cubicBezTo>
                <a:cubicBezTo>
                  <a:pt x="418" y="996"/>
                  <a:pt x="418" y="996"/>
                  <a:pt x="418" y="996"/>
                </a:cubicBezTo>
                <a:cubicBezTo>
                  <a:pt x="640" y="868"/>
                  <a:pt x="640" y="868"/>
                  <a:pt x="640" y="868"/>
                </a:cubicBezTo>
                <a:cubicBezTo>
                  <a:pt x="384" y="868"/>
                  <a:pt x="384" y="868"/>
                  <a:pt x="384" y="868"/>
                </a:cubicBezTo>
                <a:cubicBezTo>
                  <a:pt x="384" y="772"/>
                  <a:pt x="384" y="772"/>
                  <a:pt x="384" y="772"/>
                </a:cubicBezTo>
                <a:cubicBezTo>
                  <a:pt x="640" y="772"/>
                  <a:pt x="640" y="772"/>
                  <a:pt x="640" y="772"/>
                </a:cubicBezTo>
                <a:cubicBezTo>
                  <a:pt x="418" y="644"/>
                  <a:pt x="418" y="644"/>
                  <a:pt x="418" y="644"/>
                </a:cubicBezTo>
                <a:cubicBezTo>
                  <a:pt x="466" y="560"/>
                  <a:pt x="466" y="560"/>
                  <a:pt x="466" y="560"/>
                </a:cubicBezTo>
                <a:cubicBezTo>
                  <a:pt x="688" y="688"/>
                  <a:pt x="688" y="688"/>
                  <a:pt x="688" y="688"/>
                </a:cubicBezTo>
                <a:lnTo>
                  <a:pt x="560" y="467"/>
                </a:lnTo>
                <a:close/>
                <a:moveTo>
                  <a:pt x="755" y="820"/>
                </a:moveTo>
                <a:cubicBezTo>
                  <a:pt x="755" y="855"/>
                  <a:pt x="784" y="884"/>
                  <a:pt x="819" y="884"/>
                </a:cubicBezTo>
                <a:cubicBezTo>
                  <a:pt x="854" y="884"/>
                  <a:pt x="883" y="855"/>
                  <a:pt x="883" y="820"/>
                </a:cubicBezTo>
                <a:cubicBezTo>
                  <a:pt x="883" y="784"/>
                  <a:pt x="854" y="756"/>
                  <a:pt x="819" y="756"/>
                </a:cubicBezTo>
                <a:cubicBezTo>
                  <a:pt x="784" y="756"/>
                  <a:pt x="755" y="784"/>
                  <a:pt x="755" y="82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21"/>
          <p:cNvSpPr>
            <a:spLocks noEditPoints="1"/>
          </p:cNvSpPr>
          <p:nvPr/>
        </p:nvSpPr>
        <p:spPr bwMode="auto">
          <a:xfrm>
            <a:off x="6175359" y="10263939"/>
            <a:ext cx="775525" cy="675318"/>
          </a:xfrm>
          <a:custGeom>
            <a:avLst/>
            <a:gdLst>
              <a:gd name="T0" fmla="*/ 1227 w 1654"/>
              <a:gd name="T1" fmla="*/ 411 h 1441"/>
              <a:gd name="T2" fmla="*/ 427 w 1654"/>
              <a:gd name="T3" fmla="*/ 411 h 1441"/>
              <a:gd name="T4" fmla="*/ 827 w 1654"/>
              <a:gd name="T5" fmla="*/ 107 h 1441"/>
              <a:gd name="T6" fmla="*/ 827 w 1654"/>
              <a:gd name="T7" fmla="*/ 715 h 1441"/>
              <a:gd name="T8" fmla="*/ 827 w 1654"/>
              <a:gd name="T9" fmla="*/ 107 h 1441"/>
              <a:gd name="T10" fmla="*/ 715 w 1654"/>
              <a:gd name="T11" fmla="*/ 635 h 1441"/>
              <a:gd name="T12" fmla="*/ 795 w 1654"/>
              <a:gd name="T13" fmla="*/ 539 h 1441"/>
              <a:gd name="T14" fmla="*/ 715 w 1654"/>
              <a:gd name="T15" fmla="*/ 283 h 1441"/>
              <a:gd name="T16" fmla="*/ 891 w 1654"/>
              <a:gd name="T17" fmla="*/ 187 h 1441"/>
              <a:gd name="T18" fmla="*/ 971 w 1654"/>
              <a:gd name="T19" fmla="*/ 539 h 1441"/>
              <a:gd name="T20" fmla="*/ 507 w 1654"/>
              <a:gd name="T21" fmla="*/ 1441 h 1441"/>
              <a:gd name="T22" fmla="*/ 776 w 1654"/>
              <a:gd name="T23" fmla="*/ 1112 h 1441"/>
              <a:gd name="T24" fmla="*/ 827 w 1654"/>
              <a:gd name="T25" fmla="*/ 1009 h 1441"/>
              <a:gd name="T26" fmla="*/ 878 w 1654"/>
              <a:gd name="T27" fmla="*/ 1112 h 1441"/>
              <a:gd name="T28" fmla="*/ 1147 w 1654"/>
              <a:gd name="T29" fmla="*/ 1441 h 1441"/>
              <a:gd name="T30" fmla="*/ 507 w 1654"/>
              <a:gd name="T31" fmla="*/ 1441 h 1441"/>
              <a:gd name="T32" fmla="*/ 895 w 1654"/>
              <a:gd name="T33" fmla="*/ 1047 h 1441"/>
              <a:gd name="T34" fmla="*/ 1087 w 1654"/>
              <a:gd name="T35" fmla="*/ 1187 h 1441"/>
              <a:gd name="T36" fmla="*/ 1087 w 1654"/>
              <a:gd name="T37" fmla="*/ 1187 h 1441"/>
              <a:gd name="T38" fmla="*/ 1116 w 1654"/>
              <a:gd name="T39" fmla="*/ 815 h 1441"/>
              <a:gd name="T40" fmla="*/ 1091 w 1654"/>
              <a:gd name="T41" fmla="*/ 1032 h 1441"/>
              <a:gd name="T42" fmla="*/ 1091 w 1654"/>
              <a:gd name="T43" fmla="*/ 1032 h 1441"/>
              <a:gd name="T44" fmla="*/ 1239 w 1654"/>
              <a:gd name="T45" fmla="*/ 903 h 1441"/>
              <a:gd name="T46" fmla="*/ 1261 w 1654"/>
              <a:gd name="T47" fmla="*/ 929 h 1441"/>
              <a:gd name="T48" fmla="*/ 1261 w 1654"/>
              <a:gd name="T49" fmla="*/ 929 h 1441"/>
              <a:gd name="T50" fmla="*/ 1365 w 1654"/>
              <a:gd name="T51" fmla="*/ 762 h 1441"/>
              <a:gd name="T52" fmla="*/ 1393 w 1654"/>
              <a:gd name="T53" fmla="*/ 781 h 1441"/>
              <a:gd name="T54" fmla="*/ 1393 w 1654"/>
              <a:gd name="T55" fmla="*/ 781 h 1441"/>
              <a:gd name="T56" fmla="*/ 1445 w 1654"/>
              <a:gd name="T57" fmla="*/ 591 h 1441"/>
              <a:gd name="T58" fmla="*/ 1646 w 1654"/>
              <a:gd name="T59" fmla="*/ 465 h 1441"/>
              <a:gd name="T60" fmla="*/ 1646 w 1654"/>
              <a:gd name="T61" fmla="*/ 465 h 1441"/>
              <a:gd name="T62" fmla="*/ 1313 w 1654"/>
              <a:gd name="T63" fmla="*/ 298 h 1441"/>
              <a:gd name="T64" fmla="*/ 1627 w 1654"/>
              <a:gd name="T65" fmla="*/ 225 h 1441"/>
              <a:gd name="T66" fmla="*/ 1627 w 1654"/>
              <a:gd name="T67" fmla="*/ 225 h 1441"/>
              <a:gd name="T68" fmla="*/ 1441 w 1654"/>
              <a:gd name="T69" fmla="*/ 218 h 1441"/>
              <a:gd name="T70" fmla="*/ 1473 w 1654"/>
              <a:gd name="T71" fmla="*/ 207 h 1441"/>
              <a:gd name="T72" fmla="*/ 1473 w 1654"/>
              <a:gd name="T73" fmla="*/ 207 h 1441"/>
              <a:gd name="T74" fmla="*/ 668 w 1654"/>
              <a:gd name="T75" fmla="*/ 881 h 1441"/>
              <a:gd name="T76" fmla="*/ 756 w 1654"/>
              <a:gd name="T77" fmla="*/ 1080 h 1441"/>
              <a:gd name="T78" fmla="*/ 756 w 1654"/>
              <a:gd name="T79" fmla="*/ 1080 h 1441"/>
              <a:gd name="T80" fmla="*/ 538 w 1654"/>
              <a:gd name="T81" fmla="*/ 815 h 1441"/>
              <a:gd name="T82" fmla="*/ 352 w 1654"/>
              <a:gd name="T83" fmla="*/ 1078 h 1441"/>
              <a:gd name="T84" fmla="*/ 352 w 1654"/>
              <a:gd name="T85" fmla="*/ 1078 h 1441"/>
              <a:gd name="T86" fmla="*/ 415 w 1654"/>
              <a:gd name="T87" fmla="*/ 903 h 1441"/>
              <a:gd name="T88" fmla="*/ 178 w 1654"/>
              <a:gd name="T89" fmla="*/ 912 h 1441"/>
              <a:gd name="T90" fmla="*/ 178 w 1654"/>
              <a:gd name="T91" fmla="*/ 912 h 1441"/>
              <a:gd name="T92" fmla="*/ 360 w 1654"/>
              <a:gd name="T93" fmla="*/ 587 h 1441"/>
              <a:gd name="T94" fmla="*/ 59 w 1654"/>
              <a:gd name="T95" fmla="*/ 701 h 1441"/>
              <a:gd name="T96" fmla="*/ 59 w 1654"/>
              <a:gd name="T97" fmla="*/ 701 h 1441"/>
              <a:gd name="T98" fmla="*/ 329 w 1654"/>
              <a:gd name="T99" fmla="*/ 444 h 1441"/>
              <a:gd name="T100" fmla="*/ 8 w 1654"/>
              <a:gd name="T101" fmla="*/ 465 h 1441"/>
              <a:gd name="T102" fmla="*/ 8 w 1654"/>
              <a:gd name="T103" fmla="*/ 465 h 1441"/>
              <a:gd name="T104" fmla="*/ 184 w 1654"/>
              <a:gd name="T105" fmla="*/ 404 h 1441"/>
              <a:gd name="T106" fmla="*/ 27 w 1654"/>
              <a:gd name="T107" fmla="*/ 225 h 1441"/>
              <a:gd name="T108" fmla="*/ 27 w 1654"/>
              <a:gd name="T109" fmla="*/ 225 h 1441"/>
              <a:gd name="T110" fmla="*/ 395 w 1654"/>
              <a:gd name="T111" fmla="*/ 162 h 1441"/>
              <a:gd name="T112" fmla="*/ 116 w 1654"/>
              <a:gd name="T113" fmla="*/ 0 h 1441"/>
              <a:gd name="T114" fmla="*/ 116 w 1654"/>
              <a:gd name="T115" fmla="*/ 0 h 14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54" h="1441">
                <a:moveTo>
                  <a:pt x="827" y="811"/>
                </a:moveTo>
                <a:cubicBezTo>
                  <a:pt x="1048" y="811"/>
                  <a:pt x="1227" y="631"/>
                  <a:pt x="1227" y="411"/>
                </a:cubicBezTo>
                <a:cubicBezTo>
                  <a:pt x="1227" y="190"/>
                  <a:pt x="1048" y="11"/>
                  <a:pt x="827" y="11"/>
                </a:cubicBezTo>
                <a:cubicBezTo>
                  <a:pt x="607" y="11"/>
                  <a:pt x="427" y="190"/>
                  <a:pt x="427" y="411"/>
                </a:cubicBezTo>
                <a:cubicBezTo>
                  <a:pt x="427" y="631"/>
                  <a:pt x="607" y="811"/>
                  <a:pt x="827" y="811"/>
                </a:cubicBezTo>
                <a:close/>
                <a:moveTo>
                  <a:pt x="827" y="107"/>
                </a:moveTo>
                <a:cubicBezTo>
                  <a:pt x="995" y="107"/>
                  <a:pt x="1131" y="243"/>
                  <a:pt x="1131" y="411"/>
                </a:cubicBezTo>
                <a:cubicBezTo>
                  <a:pt x="1131" y="578"/>
                  <a:pt x="995" y="715"/>
                  <a:pt x="827" y="715"/>
                </a:cubicBezTo>
                <a:cubicBezTo>
                  <a:pt x="660" y="715"/>
                  <a:pt x="523" y="578"/>
                  <a:pt x="523" y="411"/>
                </a:cubicBezTo>
                <a:cubicBezTo>
                  <a:pt x="523" y="243"/>
                  <a:pt x="660" y="107"/>
                  <a:pt x="827" y="107"/>
                </a:cubicBezTo>
                <a:close/>
                <a:moveTo>
                  <a:pt x="971" y="635"/>
                </a:moveTo>
                <a:cubicBezTo>
                  <a:pt x="715" y="635"/>
                  <a:pt x="715" y="635"/>
                  <a:pt x="715" y="635"/>
                </a:cubicBezTo>
                <a:cubicBezTo>
                  <a:pt x="715" y="539"/>
                  <a:pt x="715" y="539"/>
                  <a:pt x="715" y="539"/>
                </a:cubicBezTo>
                <a:cubicBezTo>
                  <a:pt x="795" y="539"/>
                  <a:pt x="795" y="539"/>
                  <a:pt x="795" y="539"/>
                </a:cubicBezTo>
                <a:cubicBezTo>
                  <a:pt x="795" y="283"/>
                  <a:pt x="795" y="283"/>
                  <a:pt x="795" y="283"/>
                </a:cubicBezTo>
                <a:cubicBezTo>
                  <a:pt x="715" y="283"/>
                  <a:pt x="715" y="283"/>
                  <a:pt x="715" y="283"/>
                </a:cubicBezTo>
                <a:cubicBezTo>
                  <a:pt x="715" y="187"/>
                  <a:pt x="715" y="187"/>
                  <a:pt x="715" y="187"/>
                </a:cubicBezTo>
                <a:cubicBezTo>
                  <a:pt x="891" y="187"/>
                  <a:pt x="891" y="187"/>
                  <a:pt x="891" y="187"/>
                </a:cubicBezTo>
                <a:cubicBezTo>
                  <a:pt x="891" y="539"/>
                  <a:pt x="891" y="539"/>
                  <a:pt x="891" y="539"/>
                </a:cubicBezTo>
                <a:cubicBezTo>
                  <a:pt x="971" y="539"/>
                  <a:pt x="971" y="539"/>
                  <a:pt x="971" y="539"/>
                </a:cubicBezTo>
                <a:lnTo>
                  <a:pt x="971" y="635"/>
                </a:lnTo>
                <a:close/>
                <a:moveTo>
                  <a:pt x="507" y="1441"/>
                </a:moveTo>
                <a:cubicBezTo>
                  <a:pt x="507" y="1345"/>
                  <a:pt x="507" y="1345"/>
                  <a:pt x="507" y="1345"/>
                </a:cubicBezTo>
                <a:cubicBezTo>
                  <a:pt x="644" y="1345"/>
                  <a:pt x="757" y="1243"/>
                  <a:pt x="776" y="1112"/>
                </a:cubicBezTo>
                <a:cubicBezTo>
                  <a:pt x="768" y="1101"/>
                  <a:pt x="763" y="1087"/>
                  <a:pt x="763" y="1073"/>
                </a:cubicBezTo>
                <a:cubicBezTo>
                  <a:pt x="763" y="1037"/>
                  <a:pt x="792" y="1009"/>
                  <a:pt x="827" y="1009"/>
                </a:cubicBezTo>
                <a:cubicBezTo>
                  <a:pt x="862" y="1009"/>
                  <a:pt x="891" y="1037"/>
                  <a:pt x="891" y="1073"/>
                </a:cubicBezTo>
                <a:cubicBezTo>
                  <a:pt x="891" y="1087"/>
                  <a:pt x="886" y="1101"/>
                  <a:pt x="878" y="1112"/>
                </a:cubicBezTo>
                <a:cubicBezTo>
                  <a:pt x="897" y="1243"/>
                  <a:pt x="1010" y="1345"/>
                  <a:pt x="1147" y="1345"/>
                </a:cubicBezTo>
                <a:cubicBezTo>
                  <a:pt x="1147" y="1441"/>
                  <a:pt x="1147" y="1441"/>
                  <a:pt x="1147" y="1441"/>
                </a:cubicBezTo>
                <a:cubicBezTo>
                  <a:pt x="1010" y="1441"/>
                  <a:pt x="891" y="1366"/>
                  <a:pt x="827" y="1254"/>
                </a:cubicBezTo>
                <a:cubicBezTo>
                  <a:pt x="764" y="1366"/>
                  <a:pt x="644" y="1441"/>
                  <a:pt x="507" y="1441"/>
                </a:cubicBezTo>
                <a:close/>
                <a:moveTo>
                  <a:pt x="986" y="881"/>
                </a:moveTo>
                <a:cubicBezTo>
                  <a:pt x="1023" y="967"/>
                  <a:pt x="979" y="1047"/>
                  <a:pt x="895" y="1047"/>
                </a:cubicBezTo>
                <a:cubicBezTo>
                  <a:pt x="877" y="962"/>
                  <a:pt x="933" y="887"/>
                  <a:pt x="986" y="881"/>
                </a:cubicBezTo>
                <a:close/>
                <a:moveTo>
                  <a:pt x="1087" y="1187"/>
                </a:moveTo>
                <a:cubicBezTo>
                  <a:pt x="979" y="1230"/>
                  <a:pt x="898" y="1167"/>
                  <a:pt x="898" y="1080"/>
                </a:cubicBezTo>
                <a:cubicBezTo>
                  <a:pt x="1018" y="1057"/>
                  <a:pt x="1082" y="1146"/>
                  <a:pt x="1087" y="1187"/>
                </a:cubicBezTo>
                <a:close/>
                <a:moveTo>
                  <a:pt x="1077" y="1000"/>
                </a:moveTo>
                <a:cubicBezTo>
                  <a:pt x="1046" y="943"/>
                  <a:pt x="1055" y="847"/>
                  <a:pt x="1116" y="815"/>
                </a:cubicBezTo>
                <a:cubicBezTo>
                  <a:pt x="1180" y="887"/>
                  <a:pt x="1152" y="980"/>
                  <a:pt x="1077" y="1000"/>
                </a:cubicBezTo>
                <a:close/>
                <a:moveTo>
                  <a:pt x="1091" y="1032"/>
                </a:moveTo>
                <a:cubicBezTo>
                  <a:pt x="1195" y="978"/>
                  <a:pt x="1281" y="1032"/>
                  <a:pt x="1302" y="1078"/>
                </a:cubicBezTo>
                <a:cubicBezTo>
                  <a:pt x="1198" y="1149"/>
                  <a:pt x="1113" y="1106"/>
                  <a:pt x="1091" y="1032"/>
                </a:cubicBezTo>
                <a:close/>
                <a:moveTo>
                  <a:pt x="1222" y="714"/>
                </a:moveTo>
                <a:cubicBezTo>
                  <a:pt x="1293" y="758"/>
                  <a:pt x="1316" y="854"/>
                  <a:pt x="1239" y="903"/>
                </a:cubicBezTo>
                <a:cubicBezTo>
                  <a:pt x="1209" y="878"/>
                  <a:pt x="1160" y="778"/>
                  <a:pt x="1222" y="714"/>
                </a:cubicBezTo>
                <a:close/>
                <a:moveTo>
                  <a:pt x="1261" y="929"/>
                </a:moveTo>
                <a:cubicBezTo>
                  <a:pt x="1315" y="871"/>
                  <a:pt x="1414" y="852"/>
                  <a:pt x="1477" y="912"/>
                </a:cubicBezTo>
                <a:cubicBezTo>
                  <a:pt x="1418" y="1005"/>
                  <a:pt x="1304" y="1000"/>
                  <a:pt x="1261" y="929"/>
                </a:cubicBezTo>
                <a:close/>
                <a:moveTo>
                  <a:pt x="1294" y="587"/>
                </a:moveTo>
                <a:cubicBezTo>
                  <a:pt x="1377" y="608"/>
                  <a:pt x="1420" y="692"/>
                  <a:pt x="1365" y="762"/>
                </a:cubicBezTo>
                <a:cubicBezTo>
                  <a:pt x="1296" y="731"/>
                  <a:pt x="1263" y="636"/>
                  <a:pt x="1294" y="587"/>
                </a:cubicBezTo>
                <a:close/>
                <a:moveTo>
                  <a:pt x="1393" y="781"/>
                </a:moveTo>
                <a:cubicBezTo>
                  <a:pt x="1412" y="734"/>
                  <a:pt x="1508" y="654"/>
                  <a:pt x="1595" y="701"/>
                </a:cubicBezTo>
                <a:cubicBezTo>
                  <a:pt x="1554" y="823"/>
                  <a:pt x="1447" y="829"/>
                  <a:pt x="1393" y="781"/>
                </a:cubicBezTo>
                <a:close/>
                <a:moveTo>
                  <a:pt x="1325" y="444"/>
                </a:moveTo>
                <a:cubicBezTo>
                  <a:pt x="1396" y="440"/>
                  <a:pt x="1480" y="497"/>
                  <a:pt x="1445" y="591"/>
                </a:cubicBezTo>
                <a:cubicBezTo>
                  <a:pt x="1345" y="572"/>
                  <a:pt x="1314" y="481"/>
                  <a:pt x="1325" y="444"/>
                </a:cubicBezTo>
                <a:close/>
                <a:moveTo>
                  <a:pt x="1646" y="465"/>
                </a:moveTo>
                <a:cubicBezTo>
                  <a:pt x="1646" y="600"/>
                  <a:pt x="1531" y="629"/>
                  <a:pt x="1477" y="600"/>
                </a:cubicBezTo>
                <a:cubicBezTo>
                  <a:pt x="1489" y="517"/>
                  <a:pt x="1567" y="450"/>
                  <a:pt x="1646" y="465"/>
                </a:cubicBezTo>
                <a:close/>
                <a:moveTo>
                  <a:pt x="1470" y="404"/>
                </a:moveTo>
                <a:cubicBezTo>
                  <a:pt x="1422" y="413"/>
                  <a:pt x="1322" y="380"/>
                  <a:pt x="1313" y="298"/>
                </a:cubicBezTo>
                <a:cubicBezTo>
                  <a:pt x="1399" y="270"/>
                  <a:pt x="1476" y="315"/>
                  <a:pt x="1470" y="404"/>
                </a:cubicBezTo>
                <a:close/>
                <a:moveTo>
                  <a:pt x="1627" y="225"/>
                </a:moveTo>
                <a:cubicBezTo>
                  <a:pt x="1654" y="303"/>
                  <a:pt x="1614" y="415"/>
                  <a:pt x="1504" y="404"/>
                </a:cubicBezTo>
                <a:cubicBezTo>
                  <a:pt x="1495" y="332"/>
                  <a:pt x="1537" y="234"/>
                  <a:pt x="1627" y="225"/>
                </a:cubicBezTo>
                <a:close/>
                <a:moveTo>
                  <a:pt x="1260" y="162"/>
                </a:moveTo>
                <a:cubicBezTo>
                  <a:pt x="1358" y="92"/>
                  <a:pt x="1434" y="164"/>
                  <a:pt x="1441" y="218"/>
                </a:cubicBezTo>
                <a:cubicBezTo>
                  <a:pt x="1368" y="248"/>
                  <a:pt x="1283" y="219"/>
                  <a:pt x="1260" y="162"/>
                </a:cubicBezTo>
                <a:close/>
                <a:moveTo>
                  <a:pt x="1473" y="207"/>
                </a:moveTo>
                <a:cubicBezTo>
                  <a:pt x="1447" y="162"/>
                  <a:pt x="1445" y="40"/>
                  <a:pt x="1538" y="0"/>
                </a:cubicBezTo>
                <a:cubicBezTo>
                  <a:pt x="1586" y="71"/>
                  <a:pt x="1584" y="182"/>
                  <a:pt x="1473" y="207"/>
                </a:cubicBezTo>
                <a:close/>
                <a:moveTo>
                  <a:pt x="760" y="1047"/>
                </a:moveTo>
                <a:cubicBezTo>
                  <a:pt x="675" y="1047"/>
                  <a:pt x="631" y="967"/>
                  <a:pt x="668" y="881"/>
                </a:cubicBezTo>
                <a:cubicBezTo>
                  <a:pt x="721" y="887"/>
                  <a:pt x="777" y="962"/>
                  <a:pt x="760" y="1047"/>
                </a:cubicBezTo>
                <a:close/>
                <a:moveTo>
                  <a:pt x="756" y="1080"/>
                </a:moveTo>
                <a:cubicBezTo>
                  <a:pt x="756" y="1167"/>
                  <a:pt x="675" y="1230"/>
                  <a:pt x="568" y="1187"/>
                </a:cubicBezTo>
                <a:cubicBezTo>
                  <a:pt x="573" y="1146"/>
                  <a:pt x="637" y="1057"/>
                  <a:pt x="756" y="1080"/>
                </a:cubicBezTo>
                <a:close/>
                <a:moveTo>
                  <a:pt x="577" y="1000"/>
                </a:moveTo>
                <a:cubicBezTo>
                  <a:pt x="503" y="980"/>
                  <a:pt x="474" y="887"/>
                  <a:pt x="538" y="815"/>
                </a:cubicBezTo>
                <a:cubicBezTo>
                  <a:pt x="600" y="847"/>
                  <a:pt x="609" y="943"/>
                  <a:pt x="577" y="1000"/>
                </a:cubicBezTo>
                <a:close/>
                <a:moveTo>
                  <a:pt x="352" y="1078"/>
                </a:moveTo>
                <a:cubicBezTo>
                  <a:pt x="373" y="1032"/>
                  <a:pt x="460" y="978"/>
                  <a:pt x="564" y="1032"/>
                </a:cubicBezTo>
                <a:cubicBezTo>
                  <a:pt x="541" y="1106"/>
                  <a:pt x="456" y="1149"/>
                  <a:pt x="352" y="1078"/>
                </a:cubicBezTo>
                <a:close/>
                <a:moveTo>
                  <a:pt x="432" y="714"/>
                </a:moveTo>
                <a:cubicBezTo>
                  <a:pt x="494" y="778"/>
                  <a:pt x="445" y="878"/>
                  <a:pt x="415" y="903"/>
                </a:cubicBezTo>
                <a:cubicBezTo>
                  <a:pt x="339" y="854"/>
                  <a:pt x="361" y="758"/>
                  <a:pt x="432" y="714"/>
                </a:cubicBezTo>
                <a:close/>
                <a:moveTo>
                  <a:pt x="178" y="912"/>
                </a:moveTo>
                <a:cubicBezTo>
                  <a:pt x="240" y="852"/>
                  <a:pt x="339" y="871"/>
                  <a:pt x="394" y="929"/>
                </a:cubicBezTo>
                <a:cubicBezTo>
                  <a:pt x="350" y="1000"/>
                  <a:pt x="236" y="1005"/>
                  <a:pt x="178" y="912"/>
                </a:cubicBezTo>
                <a:close/>
                <a:moveTo>
                  <a:pt x="289" y="762"/>
                </a:moveTo>
                <a:cubicBezTo>
                  <a:pt x="235" y="692"/>
                  <a:pt x="277" y="608"/>
                  <a:pt x="360" y="587"/>
                </a:cubicBezTo>
                <a:cubicBezTo>
                  <a:pt x="391" y="636"/>
                  <a:pt x="359" y="731"/>
                  <a:pt x="289" y="762"/>
                </a:cubicBezTo>
                <a:close/>
                <a:moveTo>
                  <a:pt x="59" y="701"/>
                </a:moveTo>
                <a:cubicBezTo>
                  <a:pt x="146" y="654"/>
                  <a:pt x="243" y="734"/>
                  <a:pt x="261" y="781"/>
                </a:cubicBezTo>
                <a:cubicBezTo>
                  <a:pt x="208" y="829"/>
                  <a:pt x="100" y="823"/>
                  <a:pt x="59" y="701"/>
                </a:cubicBezTo>
                <a:close/>
                <a:moveTo>
                  <a:pt x="210" y="591"/>
                </a:moveTo>
                <a:cubicBezTo>
                  <a:pt x="174" y="497"/>
                  <a:pt x="258" y="440"/>
                  <a:pt x="329" y="444"/>
                </a:cubicBezTo>
                <a:cubicBezTo>
                  <a:pt x="340" y="481"/>
                  <a:pt x="309" y="572"/>
                  <a:pt x="210" y="591"/>
                </a:cubicBezTo>
                <a:close/>
                <a:moveTo>
                  <a:pt x="8" y="465"/>
                </a:moveTo>
                <a:cubicBezTo>
                  <a:pt x="87" y="450"/>
                  <a:pt x="165" y="517"/>
                  <a:pt x="177" y="600"/>
                </a:cubicBezTo>
                <a:cubicBezTo>
                  <a:pt x="123" y="629"/>
                  <a:pt x="8" y="600"/>
                  <a:pt x="8" y="465"/>
                </a:cubicBezTo>
                <a:close/>
                <a:moveTo>
                  <a:pt x="341" y="298"/>
                </a:moveTo>
                <a:cubicBezTo>
                  <a:pt x="332" y="380"/>
                  <a:pt x="232" y="413"/>
                  <a:pt x="184" y="404"/>
                </a:cubicBezTo>
                <a:cubicBezTo>
                  <a:pt x="178" y="315"/>
                  <a:pt x="255" y="270"/>
                  <a:pt x="341" y="298"/>
                </a:cubicBezTo>
                <a:close/>
                <a:moveTo>
                  <a:pt x="27" y="225"/>
                </a:moveTo>
                <a:cubicBezTo>
                  <a:pt x="117" y="234"/>
                  <a:pt x="159" y="332"/>
                  <a:pt x="150" y="404"/>
                </a:cubicBezTo>
                <a:cubicBezTo>
                  <a:pt x="40" y="415"/>
                  <a:pt x="0" y="303"/>
                  <a:pt x="27" y="225"/>
                </a:cubicBezTo>
                <a:close/>
                <a:moveTo>
                  <a:pt x="214" y="218"/>
                </a:moveTo>
                <a:cubicBezTo>
                  <a:pt x="220" y="164"/>
                  <a:pt x="296" y="92"/>
                  <a:pt x="395" y="162"/>
                </a:cubicBezTo>
                <a:cubicBezTo>
                  <a:pt x="371" y="219"/>
                  <a:pt x="286" y="248"/>
                  <a:pt x="214" y="218"/>
                </a:cubicBezTo>
                <a:close/>
                <a:moveTo>
                  <a:pt x="116" y="0"/>
                </a:moveTo>
                <a:cubicBezTo>
                  <a:pt x="209" y="40"/>
                  <a:pt x="207" y="162"/>
                  <a:pt x="181" y="207"/>
                </a:cubicBezTo>
                <a:cubicBezTo>
                  <a:pt x="71" y="182"/>
                  <a:pt x="69" y="71"/>
                  <a:pt x="116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Freeform 22"/>
          <p:cNvSpPr>
            <a:spLocks noEditPoints="1"/>
          </p:cNvSpPr>
          <p:nvPr/>
        </p:nvSpPr>
        <p:spPr bwMode="auto">
          <a:xfrm>
            <a:off x="8431079" y="10263939"/>
            <a:ext cx="775525" cy="675318"/>
          </a:xfrm>
          <a:custGeom>
            <a:avLst/>
            <a:gdLst>
              <a:gd name="T0" fmla="*/ 779 w 1654"/>
              <a:gd name="T1" fmla="*/ 608 h 1440"/>
              <a:gd name="T2" fmla="*/ 667 w 1654"/>
              <a:gd name="T3" fmla="*/ 727 h 1440"/>
              <a:gd name="T4" fmla="*/ 987 w 1654"/>
              <a:gd name="T5" fmla="*/ 823 h 1440"/>
              <a:gd name="T6" fmla="*/ 875 w 1654"/>
              <a:gd name="T7" fmla="*/ 727 h 1440"/>
              <a:gd name="T8" fmla="*/ 923 w 1654"/>
              <a:gd name="T9" fmla="*/ 611 h 1440"/>
              <a:gd name="T10" fmla="*/ 1259 w 1654"/>
              <a:gd name="T11" fmla="*/ 227 h 1440"/>
              <a:gd name="T12" fmla="*/ 395 w 1654"/>
              <a:gd name="T13" fmla="*/ 276 h 1440"/>
              <a:gd name="T14" fmla="*/ 1064 w 1654"/>
              <a:gd name="T15" fmla="*/ 323 h 1440"/>
              <a:gd name="T16" fmla="*/ 971 w 1654"/>
              <a:gd name="T17" fmla="*/ 510 h 1440"/>
              <a:gd name="T18" fmla="*/ 966 w 1654"/>
              <a:gd name="T19" fmla="*/ 323 h 1440"/>
              <a:gd name="T20" fmla="*/ 688 w 1654"/>
              <a:gd name="T21" fmla="*/ 323 h 1440"/>
              <a:gd name="T22" fmla="*/ 590 w 1654"/>
              <a:gd name="T23" fmla="*/ 323 h 1440"/>
              <a:gd name="T24" fmla="*/ 496 w 1654"/>
              <a:gd name="T25" fmla="*/ 323 h 1440"/>
              <a:gd name="T26" fmla="*/ 507 w 1654"/>
              <a:gd name="T27" fmla="*/ 1440 h 1440"/>
              <a:gd name="T28" fmla="*/ 776 w 1654"/>
              <a:gd name="T29" fmla="*/ 1111 h 1440"/>
              <a:gd name="T30" fmla="*/ 827 w 1654"/>
              <a:gd name="T31" fmla="*/ 1008 h 1440"/>
              <a:gd name="T32" fmla="*/ 878 w 1654"/>
              <a:gd name="T33" fmla="*/ 1111 h 1440"/>
              <a:gd name="T34" fmla="*/ 1147 w 1654"/>
              <a:gd name="T35" fmla="*/ 1440 h 1440"/>
              <a:gd name="T36" fmla="*/ 507 w 1654"/>
              <a:gd name="T37" fmla="*/ 1440 h 1440"/>
              <a:gd name="T38" fmla="*/ 894 w 1654"/>
              <a:gd name="T39" fmla="*/ 1046 h 1440"/>
              <a:gd name="T40" fmla="*/ 1086 w 1654"/>
              <a:gd name="T41" fmla="*/ 1186 h 1440"/>
              <a:gd name="T42" fmla="*/ 1086 w 1654"/>
              <a:gd name="T43" fmla="*/ 1186 h 1440"/>
              <a:gd name="T44" fmla="*/ 1116 w 1654"/>
              <a:gd name="T45" fmla="*/ 814 h 1440"/>
              <a:gd name="T46" fmla="*/ 1090 w 1654"/>
              <a:gd name="T47" fmla="*/ 1031 h 1440"/>
              <a:gd name="T48" fmla="*/ 1090 w 1654"/>
              <a:gd name="T49" fmla="*/ 1031 h 1440"/>
              <a:gd name="T50" fmla="*/ 1222 w 1654"/>
              <a:gd name="T51" fmla="*/ 713 h 1440"/>
              <a:gd name="T52" fmla="*/ 1260 w 1654"/>
              <a:gd name="T53" fmla="*/ 928 h 1440"/>
              <a:gd name="T54" fmla="*/ 1260 w 1654"/>
              <a:gd name="T55" fmla="*/ 928 h 1440"/>
              <a:gd name="T56" fmla="*/ 1365 w 1654"/>
              <a:gd name="T57" fmla="*/ 761 h 1440"/>
              <a:gd name="T58" fmla="*/ 1393 w 1654"/>
              <a:gd name="T59" fmla="*/ 780 h 1440"/>
              <a:gd name="T60" fmla="*/ 1393 w 1654"/>
              <a:gd name="T61" fmla="*/ 780 h 1440"/>
              <a:gd name="T62" fmla="*/ 1444 w 1654"/>
              <a:gd name="T63" fmla="*/ 590 h 1440"/>
              <a:gd name="T64" fmla="*/ 1477 w 1654"/>
              <a:gd name="T65" fmla="*/ 600 h 1440"/>
              <a:gd name="T66" fmla="*/ 1477 w 1654"/>
              <a:gd name="T67" fmla="*/ 600 h 1440"/>
              <a:gd name="T68" fmla="*/ 1313 w 1654"/>
              <a:gd name="T69" fmla="*/ 297 h 1440"/>
              <a:gd name="T70" fmla="*/ 1627 w 1654"/>
              <a:gd name="T71" fmla="*/ 224 h 1440"/>
              <a:gd name="T72" fmla="*/ 1627 w 1654"/>
              <a:gd name="T73" fmla="*/ 224 h 1440"/>
              <a:gd name="T74" fmla="*/ 1440 w 1654"/>
              <a:gd name="T75" fmla="*/ 217 h 1440"/>
              <a:gd name="T76" fmla="*/ 1473 w 1654"/>
              <a:gd name="T77" fmla="*/ 207 h 1440"/>
              <a:gd name="T78" fmla="*/ 1473 w 1654"/>
              <a:gd name="T79" fmla="*/ 207 h 1440"/>
              <a:gd name="T80" fmla="*/ 668 w 1654"/>
              <a:gd name="T81" fmla="*/ 880 h 1440"/>
              <a:gd name="T82" fmla="*/ 756 w 1654"/>
              <a:gd name="T83" fmla="*/ 1080 h 1440"/>
              <a:gd name="T84" fmla="*/ 756 w 1654"/>
              <a:gd name="T85" fmla="*/ 1080 h 1440"/>
              <a:gd name="T86" fmla="*/ 538 w 1654"/>
              <a:gd name="T87" fmla="*/ 814 h 1440"/>
              <a:gd name="T88" fmla="*/ 352 w 1654"/>
              <a:gd name="T89" fmla="*/ 1077 h 1440"/>
              <a:gd name="T90" fmla="*/ 352 w 1654"/>
              <a:gd name="T91" fmla="*/ 1077 h 1440"/>
              <a:gd name="T92" fmla="*/ 415 w 1654"/>
              <a:gd name="T93" fmla="*/ 902 h 1440"/>
              <a:gd name="T94" fmla="*/ 177 w 1654"/>
              <a:gd name="T95" fmla="*/ 911 h 1440"/>
              <a:gd name="T96" fmla="*/ 177 w 1654"/>
              <a:gd name="T97" fmla="*/ 911 h 1440"/>
              <a:gd name="T98" fmla="*/ 289 w 1654"/>
              <a:gd name="T99" fmla="*/ 761 h 1440"/>
              <a:gd name="T100" fmla="*/ 261 w 1654"/>
              <a:gd name="T101" fmla="*/ 780 h 1440"/>
              <a:gd name="T102" fmla="*/ 261 w 1654"/>
              <a:gd name="T103" fmla="*/ 780 h 1440"/>
              <a:gd name="T104" fmla="*/ 210 w 1654"/>
              <a:gd name="T105" fmla="*/ 590 h 1440"/>
              <a:gd name="T106" fmla="*/ 8 w 1654"/>
              <a:gd name="T107" fmla="*/ 465 h 1440"/>
              <a:gd name="T108" fmla="*/ 8 w 1654"/>
              <a:gd name="T109" fmla="*/ 465 h 1440"/>
              <a:gd name="T110" fmla="*/ 184 w 1654"/>
              <a:gd name="T111" fmla="*/ 403 h 1440"/>
              <a:gd name="T112" fmla="*/ 27 w 1654"/>
              <a:gd name="T113" fmla="*/ 224 h 1440"/>
              <a:gd name="T114" fmla="*/ 27 w 1654"/>
              <a:gd name="T115" fmla="*/ 224 h 1440"/>
              <a:gd name="T116" fmla="*/ 395 w 1654"/>
              <a:gd name="T117" fmla="*/ 162 h 1440"/>
              <a:gd name="T118" fmla="*/ 116 w 1654"/>
              <a:gd name="T119" fmla="*/ 0 h 1440"/>
              <a:gd name="T120" fmla="*/ 116 w 1654"/>
              <a:gd name="T121" fmla="*/ 0 h 1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54" h="1440">
                <a:moveTo>
                  <a:pt x="731" y="611"/>
                </a:moveTo>
                <a:cubicBezTo>
                  <a:pt x="747" y="611"/>
                  <a:pt x="763" y="610"/>
                  <a:pt x="779" y="608"/>
                </a:cubicBezTo>
                <a:cubicBezTo>
                  <a:pt x="779" y="727"/>
                  <a:pt x="779" y="727"/>
                  <a:pt x="779" y="727"/>
                </a:cubicBezTo>
                <a:cubicBezTo>
                  <a:pt x="667" y="727"/>
                  <a:pt x="667" y="727"/>
                  <a:pt x="667" y="727"/>
                </a:cubicBezTo>
                <a:cubicBezTo>
                  <a:pt x="667" y="823"/>
                  <a:pt x="667" y="823"/>
                  <a:pt x="667" y="823"/>
                </a:cubicBezTo>
                <a:cubicBezTo>
                  <a:pt x="987" y="823"/>
                  <a:pt x="987" y="823"/>
                  <a:pt x="987" y="823"/>
                </a:cubicBezTo>
                <a:cubicBezTo>
                  <a:pt x="987" y="727"/>
                  <a:pt x="987" y="727"/>
                  <a:pt x="987" y="727"/>
                </a:cubicBezTo>
                <a:cubicBezTo>
                  <a:pt x="875" y="727"/>
                  <a:pt x="875" y="727"/>
                  <a:pt x="875" y="727"/>
                </a:cubicBezTo>
                <a:cubicBezTo>
                  <a:pt x="875" y="608"/>
                  <a:pt x="875" y="608"/>
                  <a:pt x="875" y="608"/>
                </a:cubicBezTo>
                <a:cubicBezTo>
                  <a:pt x="891" y="610"/>
                  <a:pt x="907" y="611"/>
                  <a:pt x="923" y="611"/>
                </a:cubicBezTo>
                <a:cubicBezTo>
                  <a:pt x="1108" y="611"/>
                  <a:pt x="1259" y="461"/>
                  <a:pt x="1259" y="276"/>
                </a:cubicBezTo>
                <a:cubicBezTo>
                  <a:pt x="1259" y="227"/>
                  <a:pt x="1259" y="227"/>
                  <a:pt x="1259" y="227"/>
                </a:cubicBezTo>
                <a:cubicBezTo>
                  <a:pt x="395" y="227"/>
                  <a:pt x="395" y="227"/>
                  <a:pt x="395" y="227"/>
                </a:cubicBezTo>
                <a:cubicBezTo>
                  <a:pt x="395" y="276"/>
                  <a:pt x="395" y="276"/>
                  <a:pt x="395" y="276"/>
                </a:cubicBezTo>
                <a:cubicBezTo>
                  <a:pt x="395" y="461"/>
                  <a:pt x="546" y="611"/>
                  <a:pt x="731" y="611"/>
                </a:cubicBezTo>
                <a:close/>
                <a:moveTo>
                  <a:pt x="1064" y="323"/>
                </a:moveTo>
                <a:cubicBezTo>
                  <a:pt x="1158" y="323"/>
                  <a:pt x="1158" y="323"/>
                  <a:pt x="1158" y="323"/>
                </a:cubicBezTo>
                <a:cubicBezTo>
                  <a:pt x="1139" y="417"/>
                  <a:pt x="1065" y="491"/>
                  <a:pt x="971" y="510"/>
                </a:cubicBezTo>
                <a:cubicBezTo>
                  <a:pt x="1020" y="461"/>
                  <a:pt x="1053" y="396"/>
                  <a:pt x="1064" y="323"/>
                </a:cubicBezTo>
                <a:close/>
                <a:moveTo>
                  <a:pt x="966" y="323"/>
                </a:moveTo>
                <a:cubicBezTo>
                  <a:pt x="950" y="401"/>
                  <a:pt x="897" y="464"/>
                  <a:pt x="827" y="495"/>
                </a:cubicBezTo>
                <a:cubicBezTo>
                  <a:pt x="756" y="464"/>
                  <a:pt x="703" y="401"/>
                  <a:pt x="688" y="323"/>
                </a:cubicBezTo>
                <a:lnTo>
                  <a:pt x="966" y="323"/>
                </a:lnTo>
                <a:close/>
                <a:moveTo>
                  <a:pt x="590" y="323"/>
                </a:moveTo>
                <a:cubicBezTo>
                  <a:pt x="601" y="396"/>
                  <a:pt x="634" y="461"/>
                  <a:pt x="683" y="510"/>
                </a:cubicBezTo>
                <a:cubicBezTo>
                  <a:pt x="589" y="491"/>
                  <a:pt x="515" y="417"/>
                  <a:pt x="496" y="323"/>
                </a:cubicBezTo>
                <a:lnTo>
                  <a:pt x="590" y="323"/>
                </a:lnTo>
                <a:close/>
                <a:moveTo>
                  <a:pt x="507" y="1440"/>
                </a:moveTo>
                <a:cubicBezTo>
                  <a:pt x="507" y="1344"/>
                  <a:pt x="507" y="1344"/>
                  <a:pt x="507" y="1344"/>
                </a:cubicBezTo>
                <a:cubicBezTo>
                  <a:pt x="644" y="1344"/>
                  <a:pt x="757" y="1243"/>
                  <a:pt x="776" y="1111"/>
                </a:cubicBezTo>
                <a:cubicBezTo>
                  <a:pt x="768" y="1100"/>
                  <a:pt x="763" y="1087"/>
                  <a:pt x="763" y="1072"/>
                </a:cubicBezTo>
                <a:cubicBezTo>
                  <a:pt x="763" y="1037"/>
                  <a:pt x="792" y="1008"/>
                  <a:pt x="827" y="1008"/>
                </a:cubicBezTo>
                <a:cubicBezTo>
                  <a:pt x="862" y="1008"/>
                  <a:pt x="891" y="1037"/>
                  <a:pt x="891" y="1072"/>
                </a:cubicBezTo>
                <a:cubicBezTo>
                  <a:pt x="891" y="1087"/>
                  <a:pt x="886" y="1100"/>
                  <a:pt x="878" y="1111"/>
                </a:cubicBezTo>
                <a:cubicBezTo>
                  <a:pt x="897" y="1243"/>
                  <a:pt x="1010" y="1344"/>
                  <a:pt x="1147" y="1344"/>
                </a:cubicBezTo>
                <a:cubicBezTo>
                  <a:pt x="1147" y="1440"/>
                  <a:pt x="1147" y="1440"/>
                  <a:pt x="1147" y="1440"/>
                </a:cubicBezTo>
                <a:cubicBezTo>
                  <a:pt x="1010" y="1440"/>
                  <a:pt x="890" y="1365"/>
                  <a:pt x="827" y="1254"/>
                </a:cubicBezTo>
                <a:cubicBezTo>
                  <a:pt x="764" y="1365"/>
                  <a:pt x="644" y="1440"/>
                  <a:pt x="507" y="1440"/>
                </a:cubicBezTo>
                <a:close/>
                <a:moveTo>
                  <a:pt x="986" y="880"/>
                </a:moveTo>
                <a:cubicBezTo>
                  <a:pt x="1023" y="967"/>
                  <a:pt x="979" y="1046"/>
                  <a:pt x="894" y="1046"/>
                </a:cubicBezTo>
                <a:cubicBezTo>
                  <a:pt x="877" y="962"/>
                  <a:pt x="933" y="886"/>
                  <a:pt x="986" y="880"/>
                </a:cubicBezTo>
                <a:close/>
                <a:moveTo>
                  <a:pt x="1086" y="1186"/>
                </a:moveTo>
                <a:cubicBezTo>
                  <a:pt x="979" y="1229"/>
                  <a:pt x="898" y="1167"/>
                  <a:pt x="898" y="1080"/>
                </a:cubicBezTo>
                <a:cubicBezTo>
                  <a:pt x="1017" y="1057"/>
                  <a:pt x="1081" y="1146"/>
                  <a:pt x="1086" y="1186"/>
                </a:cubicBezTo>
                <a:close/>
                <a:moveTo>
                  <a:pt x="1077" y="1000"/>
                </a:moveTo>
                <a:cubicBezTo>
                  <a:pt x="1045" y="942"/>
                  <a:pt x="1054" y="846"/>
                  <a:pt x="1116" y="814"/>
                </a:cubicBezTo>
                <a:cubicBezTo>
                  <a:pt x="1180" y="886"/>
                  <a:pt x="1152" y="980"/>
                  <a:pt x="1077" y="1000"/>
                </a:cubicBezTo>
                <a:close/>
                <a:moveTo>
                  <a:pt x="1090" y="1031"/>
                </a:moveTo>
                <a:cubicBezTo>
                  <a:pt x="1194" y="977"/>
                  <a:pt x="1281" y="1032"/>
                  <a:pt x="1302" y="1077"/>
                </a:cubicBezTo>
                <a:cubicBezTo>
                  <a:pt x="1198" y="1148"/>
                  <a:pt x="1113" y="1105"/>
                  <a:pt x="1090" y="1031"/>
                </a:cubicBezTo>
                <a:close/>
                <a:moveTo>
                  <a:pt x="1239" y="902"/>
                </a:moveTo>
                <a:cubicBezTo>
                  <a:pt x="1209" y="877"/>
                  <a:pt x="1160" y="778"/>
                  <a:pt x="1222" y="713"/>
                </a:cubicBezTo>
                <a:cubicBezTo>
                  <a:pt x="1293" y="757"/>
                  <a:pt x="1315" y="853"/>
                  <a:pt x="1239" y="902"/>
                </a:cubicBezTo>
                <a:close/>
                <a:moveTo>
                  <a:pt x="1260" y="928"/>
                </a:moveTo>
                <a:cubicBezTo>
                  <a:pt x="1315" y="871"/>
                  <a:pt x="1414" y="852"/>
                  <a:pt x="1476" y="911"/>
                </a:cubicBezTo>
                <a:cubicBezTo>
                  <a:pt x="1418" y="1004"/>
                  <a:pt x="1304" y="1000"/>
                  <a:pt x="1260" y="928"/>
                </a:cubicBezTo>
                <a:close/>
                <a:moveTo>
                  <a:pt x="1294" y="586"/>
                </a:moveTo>
                <a:cubicBezTo>
                  <a:pt x="1377" y="607"/>
                  <a:pt x="1420" y="691"/>
                  <a:pt x="1365" y="761"/>
                </a:cubicBezTo>
                <a:cubicBezTo>
                  <a:pt x="1295" y="731"/>
                  <a:pt x="1263" y="636"/>
                  <a:pt x="1294" y="586"/>
                </a:cubicBezTo>
                <a:close/>
                <a:moveTo>
                  <a:pt x="1393" y="780"/>
                </a:moveTo>
                <a:cubicBezTo>
                  <a:pt x="1411" y="733"/>
                  <a:pt x="1508" y="653"/>
                  <a:pt x="1595" y="701"/>
                </a:cubicBezTo>
                <a:cubicBezTo>
                  <a:pt x="1554" y="822"/>
                  <a:pt x="1446" y="828"/>
                  <a:pt x="1393" y="780"/>
                </a:cubicBezTo>
                <a:close/>
                <a:moveTo>
                  <a:pt x="1325" y="443"/>
                </a:moveTo>
                <a:cubicBezTo>
                  <a:pt x="1396" y="439"/>
                  <a:pt x="1480" y="496"/>
                  <a:pt x="1444" y="590"/>
                </a:cubicBezTo>
                <a:cubicBezTo>
                  <a:pt x="1345" y="571"/>
                  <a:pt x="1314" y="481"/>
                  <a:pt x="1325" y="443"/>
                </a:cubicBezTo>
                <a:close/>
                <a:moveTo>
                  <a:pt x="1477" y="600"/>
                </a:moveTo>
                <a:cubicBezTo>
                  <a:pt x="1489" y="517"/>
                  <a:pt x="1567" y="450"/>
                  <a:pt x="1646" y="465"/>
                </a:cubicBezTo>
                <a:cubicBezTo>
                  <a:pt x="1646" y="599"/>
                  <a:pt x="1531" y="628"/>
                  <a:pt x="1477" y="600"/>
                </a:cubicBezTo>
                <a:close/>
                <a:moveTo>
                  <a:pt x="1470" y="403"/>
                </a:moveTo>
                <a:cubicBezTo>
                  <a:pt x="1422" y="412"/>
                  <a:pt x="1322" y="380"/>
                  <a:pt x="1313" y="297"/>
                </a:cubicBezTo>
                <a:cubicBezTo>
                  <a:pt x="1399" y="269"/>
                  <a:pt x="1476" y="314"/>
                  <a:pt x="1470" y="403"/>
                </a:cubicBezTo>
                <a:close/>
                <a:moveTo>
                  <a:pt x="1627" y="224"/>
                </a:moveTo>
                <a:cubicBezTo>
                  <a:pt x="1654" y="303"/>
                  <a:pt x="1614" y="414"/>
                  <a:pt x="1504" y="403"/>
                </a:cubicBezTo>
                <a:cubicBezTo>
                  <a:pt x="1495" y="332"/>
                  <a:pt x="1537" y="234"/>
                  <a:pt x="1627" y="224"/>
                </a:cubicBezTo>
                <a:close/>
                <a:moveTo>
                  <a:pt x="1259" y="162"/>
                </a:moveTo>
                <a:cubicBezTo>
                  <a:pt x="1358" y="92"/>
                  <a:pt x="1434" y="164"/>
                  <a:pt x="1440" y="217"/>
                </a:cubicBezTo>
                <a:cubicBezTo>
                  <a:pt x="1368" y="248"/>
                  <a:pt x="1283" y="219"/>
                  <a:pt x="1259" y="162"/>
                </a:cubicBezTo>
                <a:close/>
                <a:moveTo>
                  <a:pt x="1473" y="207"/>
                </a:moveTo>
                <a:cubicBezTo>
                  <a:pt x="1447" y="161"/>
                  <a:pt x="1445" y="39"/>
                  <a:pt x="1538" y="0"/>
                </a:cubicBezTo>
                <a:cubicBezTo>
                  <a:pt x="1585" y="71"/>
                  <a:pt x="1583" y="181"/>
                  <a:pt x="1473" y="207"/>
                </a:cubicBezTo>
                <a:close/>
                <a:moveTo>
                  <a:pt x="760" y="1046"/>
                </a:moveTo>
                <a:cubicBezTo>
                  <a:pt x="675" y="1046"/>
                  <a:pt x="631" y="967"/>
                  <a:pt x="668" y="880"/>
                </a:cubicBezTo>
                <a:cubicBezTo>
                  <a:pt x="721" y="886"/>
                  <a:pt x="777" y="962"/>
                  <a:pt x="760" y="1046"/>
                </a:cubicBezTo>
                <a:close/>
                <a:moveTo>
                  <a:pt x="756" y="1080"/>
                </a:moveTo>
                <a:cubicBezTo>
                  <a:pt x="756" y="1167"/>
                  <a:pt x="675" y="1229"/>
                  <a:pt x="567" y="1186"/>
                </a:cubicBezTo>
                <a:cubicBezTo>
                  <a:pt x="572" y="1146"/>
                  <a:pt x="636" y="1057"/>
                  <a:pt x="756" y="1080"/>
                </a:cubicBezTo>
                <a:close/>
                <a:moveTo>
                  <a:pt x="577" y="1000"/>
                </a:moveTo>
                <a:cubicBezTo>
                  <a:pt x="502" y="980"/>
                  <a:pt x="474" y="886"/>
                  <a:pt x="538" y="814"/>
                </a:cubicBezTo>
                <a:cubicBezTo>
                  <a:pt x="599" y="846"/>
                  <a:pt x="608" y="942"/>
                  <a:pt x="577" y="1000"/>
                </a:cubicBezTo>
                <a:close/>
                <a:moveTo>
                  <a:pt x="352" y="1077"/>
                </a:moveTo>
                <a:cubicBezTo>
                  <a:pt x="373" y="1032"/>
                  <a:pt x="459" y="977"/>
                  <a:pt x="564" y="1031"/>
                </a:cubicBezTo>
                <a:cubicBezTo>
                  <a:pt x="541" y="1105"/>
                  <a:pt x="456" y="1148"/>
                  <a:pt x="352" y="1077"/>
                </a:cubicBezTo>
                <a:close/>
                <a:moveTo>
                  <a:pt x="432" y="713"/>
                </a:moveTo>
                <a:cubicBezTo>
                  <a:pt x="494" y="778"/>
                  <a:pt x="445" y="877"/>
                  <a:pt x="415" y="902"/>
                </a:cubicBezTo>
                <a:cubicBezTo>
                  <a:pt x="338" y="853"/>
                  <a:pt x="361" y="757"/>
                  <a:pt x="432" y="713"/>
                </a:cubicBezTo>
                <a:close/>
                <a:moveTo>
                  <a:pt x="177" y="911"/>
                </a:moveTo>
                <a:cubicBezTo>
                  <a:pt x="240" y="852"/>
                  <a:pt x="339" y="871"/>
                  <a:pt x="393" y="928"/>
                </a:cubicBezTo>
                <a:cubicBezTo>
                  <a:pt x="350" y="1000"/>
                  <a:pt x="236" y="1004"/>
                  <a:pt x="177" y="911"/>
                </a:cubicBezTo>
                <a:close/>
                <a:moveTo>
                  <a:pt x="360" y="586"/>
                </a:moveTo>
                <a:cubicBezTo>
                  <a:pt x="391" y="636"/>
                  <a:pt x="359" y="731"/>
                  <a:pt x="289" y="761"/>
                </a:cubicBezTo>
                <a:cubicBezTo>
                  <a:pt x="234" y="691"/>
                  <a:pt x="277" y="607"/>
                  <a:pt x="360" y="586"/>
                </a:cubicBezTo>
                <a:close/>
                <a:moveTo>
                  <a:pt x="261" y="780"/>
                </a:moveTo>
                <a:cubicBezTo>
                  <a:pt x="207" y="828"/>
                  <a:pt x="100" y="822"/>
                  <a:pt x="59" y="701"/>
                </a:cubicBezTo>
                <a:cubicBezTo>
                  <a:pt x="146" y="653"/>
                  <a:pt x="243" y="733"/>
                  <a:pt x="261" y="780"/>
                </a:cubicBezTo>
                <a:close/>
                <a:moveTo>
                  <a:pt x="329" y="443"/>
                </a:moveTo>
                <a:cubicBezTo>
                  <a:pt x="340" y="481"/>
                  <a:pt x="309" y="571"/>
                  <a:pt x="210" y="590"/>
                </a:cubicBezTo>
                <a:cubicBezTo>
                  <a:pt x="174" y="496"/>
                  <a:pt x="258" y="439"/>
                  <a:pt x="329" y="443"/>
                </a:cubicBezTo>
                <a:close/>
                <a:moveTo>
                  <a:pt x="8" y="465"/>
                </a:moveTo>
                <a:cubicBezTo>
                  <a:pt x="87" y="450"/>
                  <a:pt x="165" y="517"/>
                  <a:pt x="177" y="600"/>
                </a:cubicBezTo>
                <a:cubicBezTo>
                  <a:pt x="123" y="628"/>
                  <a:pt x="8" y="599"/>
                  <a:pt x="8" y="465"/>
                </a:cubicBezTo>
                <a:close/>
                <a:moveTo>
                  <a:pt x="341" y="297"/>
                </a:moveTo>
                <a:cubicBezTo>
                  <a:pt x="332" y="380"/>
                  <a:pt x="232" y="412"/>
                  <a:pt x="184" y="403"/>
                </a:cubicBezTo>
                <a:cubicBezTo>
                  <a:pt x="178" y="314"/>
                  <a:pt x="255" y="269"/>
                  <a:pt x="341" y="297"/>
                </a:cubicBezTo>
                <a:close/>
                <a:moveTo>
                  <a:pt x="27" y="224"/>
                </a:moveTo>
                <a:cubicBezTo>
                  <a:pt x="117" y="234"/>
                  <a:pt x="159" y="332"/>
                  <a:pt x="150" y="403"/>
                </a:cubicBezTo>
                <a:cubicBezTo>
                  <a:pt x="40" y="414"/>
                  <a:pt x="0" y="303"/>
                  <a:pt x="27" y="224"/>
                </a:cubicBezTo>
                <a:close/>
                <a:moveTo>
                  <a:pt x="213" y="217"/>
                </a:moveTo>
                <a:cubicBezTo>
                  <a:pt x="220" y="164"/>
                  <a:pt x="296" y="92"/>
                  <a:pt x="395" y="162"/>
                </a:cubicBezTo>
                <a:cubicBezTo>
                  <a:pt x="371" y="219"/>
                  <a:pt x="286" y="248"/>
                  <a:pt x="213" y="217"/>
                </a:cubicBezTo>
                <a:close/>
                <a:moveTo>
                  <a:pt x="116" y="0"/>
                </a:moveTo>
                <a:cubicBezTo>
                  <a:pt x="209" y="39"/>
                  <a:pt x="207" y="161"/>
                  <a:pt x="181" y="207"/>
                </a:cubicBezTo>
                <a:cubicBezTo>
                  <a:pt x="70" y="181"/>
                  <a:pt x="68" y="71"/>
                  <a:pt x="116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Freeform 39"/>
          <p:cNvSpPr>
            <a:spLocks noEditPoints="1"/>
          </p:cNvSpPr>
          <p:nvPr/>
        </p:nvSpPr>
        <p:spPr bwMode="auto">
          <a:xfrm>
            <a:off x="10687804" y="10217281"/>
            <a:ext cx="765762" cy="768634"/>
          </a:xfrm>
          <a:custGeom>
            <a:avLst/>
            <a:gdLst>
              <a:gd name="T0" fmla="*/ 1025 w 1633"/>
              <a:gd name="T1" fmla="*/ 967 h 1639"/>
              <a:gd name="T2" fmla="*/ 1021 w 1633"/>
              <a:gd name="T3" fmla="*/ 967 h 1639"/>
              <a:gd name="T4" fmla="*/ 738 w 1633"/>
              <a:gd name="T5" fmla="*/ 708 h 1639"/>
              <a:gd name="T6" fmla="*/ 710 w 1633"/>
              <a:gd name="T7" fmla="*/ 681 h 1639"/>
              <a:gd name="T8" fmla="*/ 1391 w 1633"/>
              <a:gd name="T9" fmla="*/ 0 h 1639"/>
              <a:gd name="T10" fmla="*/ 1255 w 1633"/>
              <a:gd name="T11" fmla="*/ 0 h 1639"/>
              <a:gd name="T12" fmla="*/ 699 w 1633"/>
              <a:gd name="T13" fmla="*/ 557 h 1639"/>
              <a:gd name="T14" fmla="*/ 405 w 1633"/>
              <a:gd name="T15" fmla="*/ 262 h 1639"/>
              <a:gd name="T16" fmla="*/ 667 w 1633"/>
              <a:gd name="T17" fmla="*/ 0 h 1639"/>
              <a:gd name="T18" fmla="*/ 531 w 1633"/>
              <a:gd name="T19" fmla="*/ 0 h 1639"/>
              <a:gd name="T20" fmla="*/ 269 w 1633"/>
              <a:gd name="T21" fmla="*/ 262 h 1639"/>
              <a:gd name="T22" fmla="*/ 313 w 1633"/>
              <a:gd name="T23" fmla="*/ 306 h 1639"/>
              <a:gd name="T24" fmla="*/ 0 w 1633"/>
              <a:gd name="T25" fmla="*/ 618 h 1639"/>
              <a:gd name="T26" fmla="*/ 445 w 1633"/>
              <a:gd name="T27" fmla="*/ 1063 h 1639"/>
              <a:gd name="T28" fmla="*/ 513 w 1633"/>
              <a:gd name="T29" fmla="*/ 1063 h 1639"/>
              <a:gd name="T30" fmla="*/ 513 w 1633"/>
              <a:gd name="T31" fmla="*/ 1223 h 1639"/>
              <a:gd name="T32" fmla="*/ 1 w 1633"/>
              <a:gd name="T33" fmla="*/ 1223 h 1639"/>
              <a:gd name="T34" fmla="*/ 1 w 1633"/>
              <a:gd name="T35" fmla="*/ 1639 h 1639"/>
              <a:gd name="T36" fmla="*/ 1633 w 1633"/>
              <a:gd name="T37" fmla="*/ 1639 h 1639"/>
              <a:gd name="T38" fmla="*/ 1633 w 1633"/>
              <a:gd name="T39" fmla="*/ 711 h 1639"/>
              <a:gd name="T40" fmla="*/ 1025 w 1633"/>
              <a:gd name="T41" fmla="*/ 711 h 1639"/>
              <a:gd name="T42" fmla="*/ 1025 w 1633"/>
              <a:gd name="T43" fmla="*/ 967 h 1639"/>
              <a:gd name="T44" fmla="*/ 513 w 1633"/>
              <a:gd name="T45" fmla="*/ 1543 h 1639"/>
              <a:gd name="T46" fmla="*/ 97 w 1633"/>
              <a:gd name="T47" fmla="*/ 1543 h 1639"/>
              <a:gd name="T48" fmla="*/ 97 w 1633"/>
              <a:gd name="T49" fmla="*/ 1319 h 1639"/>
              <a:gd name="T50" fmla="*/ 513 w 1633"/>
              <a:gd name="T51" fmla="*/ 1319 h 1639"/>
              <a:gd name="T52" fmla="*/ 513 w 1633"/>
              <a:gd name="T53" fmla="*/ 1543 h 1639"/>
              <a:gd name="T54" fmla="*/ 393 w 1633"/>
              <a:gd name="T55" fmla="*/ 419 h 1639"/>
              <a:gd name="T56" fmla="*/ 402 w 1633"/>
              <a:gd name="T57" fmla="*/ 395 h 1639"/>
              <a:gd name="T58" fmla="*/ 601 w 1633"/>
              <a:gd name="T59" fmla="*/ 594 h 1639"/>
              <a:gd name="T60" fmla="*/ 585 w 1633"/>
              <a:gd name="T61" fmla="*/ 600 h 1639"/>
              <a:gd name="T62" fmla="*/ 529 w 1633"/>
              <a:gd name="T63" fmla="*/ 612 h 1639"/>
              <a:gd name="T64" fmla="*/ 385 w 1633"/>
              <a:gd name="T65" fmla="*/ 468 h 1639"/>
              <a:gd name="T66" fmla="*/ 393 w 1633"/>
              <a:gd name="T67" fmla="*/ 419 h 1639"/>
              <a:gd name="T68" fmla="*/ 485 w 1633"/>
              <a:gd name="T69" fmla="*/ 967 h 1639"/>
              <a:gd name="T70" fmla="*/ 136 w 1633"/>
              <a:gd name="T71" fmla="*/ 618 h 1639"/>
              <a:gd name="T72" fmla="*/ 289 w 1633"/>
              <a:gd name="T73" fmla="*/ 465 h 1639"/>
              <a:gd name="T74" fmla="*/ 289 w 1633"/>
              <a:gd name="T75" fmla="*/ 468 h 1639"/>
              <a:gd name="T76" fmla="*/ 529 w 1633"/>
              <a:gd name="T77" fmla="*/ 708 h 1639"/>
              <a:gd name="T78" fmla="*/ 591 w 1633"/>
              <a:gd name="T79" fmla="*/ 699 h 1639"/>
              <a:gd name="T80" fmla="*/ 698 w 1633"/>
              <a:gd name="T81" fmla="*/ 804 h 1639"/>
              <a:gd name="T82" fmla="*/ 718 w 1633"/>
              <a:gd name="T83" fmla="*/ 804 h 1639"/>
              <a:gd name="T84" fmla="*/ 924 w 1633"/>
              <a:gd name="T85" fmla="*/ 967 h 1639"/>
              <a:gd name="T86" fmla="*/ 485 w 1633"/>
              <a:gd name="T87" fmla="*/ 967 h 1639"/>
              <a:gd name="T88" fmla="*/ 1025 w 1633"/>
              <a:gd name="T89" fmla="*/ 1543 h 1639"/>
              <a:gd name="T90" fmla="*/ 609 w 1633"/>
              <a:gd name="T91" fmla="*/ 1543 h 1639"/>
              <a:gd name="T92" fmla="*/ 609 w 1633"/>
              <a:gd name="T93" fmla="*/ 1063 h 1639"/>
              <a:gd name="T94" fmla="*/ 1025 w 1633"/>
              <a:gd name="T95" fmla="*/ 1063 h 1639"/>
              <a:gd name="T96" fmla="*/ 1025 w 1633"/>
              <a:gd name="T97" fmla="*/ 1543 h 1639"/>
              <a:gd name="T98" fmla="*/ 1121 w 1633"/>
              <a:gd name="T99" fmla="*/ 807 h 1639"/>
              <a:gd name="T100" fmla="*/ 1537 w 1633"/>
              <a:gd name="T101" fmla="*/ 807 h 1639"/>
              <a:gd name="T102" fmla="*/ 1537 w 1633"/>
              <a:gd name="T103" fmla="*/ 1543 h 1639"/>
              <a:gd name="T104" fmla="*/ 1121 w 1633"/>
              <a:gd name="T105" fmla="*/ 1543 h 1639"/>
              <a:gd name="T106" fmla="*/ 1121 w 1633"/>
              <a:gd name="T107" fmla="*/ 807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33" h="1639">
                <a:moveTo>
                  <a:pt x="1025" y="967"/>
                </a:moveTo>
                <a:cubicBezTo>
                  <a:pt x="1021" y="967"/>
                  <a:pt x="1021" y="967"/>
                  <a:pt x="1021" y="967"/>
                </a:cubicBezTo>
                <a:cubicBezTo>
                  <a:pt x="999" y="827"/>
                  <a:pt x="882" y="718"/>
                  <a:pt x="738" y="708"/>
                </a:cubicBezTo>
                <a:cubicBezTo>
                  <a:pt x="710" y="681"/>
                  <a:pt x="710" y="681"/>
                  <a:pt x="710" y="681"/>
                </a:cubicBezTo>
                <a:cubicBezTo>
                  <a:pt x="1391" y="0"/>
                  <a:pt x="1391" y="0"/>
                  <a:pt x="1391" y="0"/>
                </a:cubicBezTo>
                <a:cubicBezTo>
                  <a:pt x="1255" y="0"/>
                  <a:pt x="1255" y="0"/>
                  <a:pt x="1255" y="0"/>
                </a:cubicBezTo>
                <a:cubicBezTo>
                  <a:pt x="699" y="557"/>
                  <a:pt x="699" y="557"/>
                  <a:pt x="699" y="557"/>
                </a:cubicBezTo>
                <a:cubicBezTo>
                  <a:pt x="405" y="262"/>
                  <a:pt x="405" y="262"/>
                  <a:pt x="405" y="262"/>
                </a:cubicBezTo>
                <a:cubicBezTo>
                  <a:pt x="667" y="0"/>
                  <a:pt x="667" y="0"/>
                  <a:pt x="667" y="0"/>
                </a:cubicBezTo>
                <a:cubicBezTo>
                  <a:pt x="531" y="0"/>
                  <a:pt x="531" y="0"/>
                  <a:pt x="531" y="0"/>
                </a:cubicBezTo>
                <a:cubicBezTo>
                  <a:pt x="269" y="262"/>
                  <a:pt x="269" y="262"/>
                  <a:pt x="269" y="262"/>
                </a:cubicBezTo>
                <a:cubicBezTo>
                  <a:pt x="313" y="306"/>
                  <a:pt x="313" y="306"/>
                  <a:pt x="313" y="306"/>
                </a:cubicBezTo>
                <a:cubicBezTo>
                  <a:pt x="0" y="618"/>
                  <a:pt x="0" y="618"/>
                  <a:pt x="0" y="618"/>
                </a:cubicBezTo>
                <a:cubicBezTo>
                  <a:pt x="445" y="1063"/>
                  <a:pt x="445" y="1063"/>
                  <a:pt x="445" y="1063"/>
                </a:cubicBezTo>
                <a:cubicBezTo>
                  <a:pt x="513" y="1063"/>
                  <a:pt x="513" y="1063"/>
                  <a:pt x="513" y="1063"/>
                </a:cubicBezTo>
                <a:cubicBezTo>
                  <a:pt x="513" y="1223"/>
                  <a:pt x="513" y="1223"/>
                  <a:pt x="513" y="1223"/>
                </a:cubicBezTo>
                <a:cubicBezTo>
                  <a:pt x="1" y="1223"/>
                  <a:pt x="1" y="1223"/>
                  <a:pt x="1" y="1223"/>
                </a:cubicBezTo>
                <a:cubicBezTo>
                  <a:pt x="1" y="1639"/>
                  <a:pt x="1" y="1639"/>
                  <a:pt x="1" y="1639"/>
                </a:cubicBezTo>
                <a:cubicBezTo>
                  <a:pt x="1633" y="1639"/>
                  <a:pt x="1633" y="1639"/>
                  <a:pt x="1633" y="1639"/>
                </a:cubicBezTo>
                <a:cubicBezTo>
                  <a:pt x="1633" y="711"/>
                  <a:pt x="1633" y="711"/>
                  <a:pt x="1633" y="711"/>
                </a:cubicBezTo>
                <a:cubicBezTo>
                  <a:pt x="1025" y="711"/>
                  <a:pt x="1025" y="711"/>
                  <a:pt x="1025" y="711"/>
                </a:cubicBezTo>
                <a:lnTo>
                  <a:pt x="1025" y="967"/>
                </a:lnTo>
                <a:close/>
                <a:moveTo>
                  <a:pt x="513" y="1543"/>
                </a:moveTo>
                <a:cubicBezTo>
                  <a:pt x="97" y="1543"/>
                  <a:pt x="97" y="1543"/>
                  <a:pt x="97" y="1543"/>
                </a:cubicBezTo>
                <a:cubicBezTo>
                  <a:pt x="97" y="1319"/>
                  <a:pt x="97" y="1319"/>
                  <a:pt x="97" y="1319"/>
                </a:cubicBezTo>
                <a:cubicBezTo>
                  <a:pt x="513" y="1319"/>
                  <a:pt x="513" y="1319"/>
                  <a:pt x="513" y="1319"/>
                </a:cubicBezTo>
                <a:lnTo>
                  <a:pt x="513" y="1543"/>
                </a:lnTo>
                <a:close/>
                <a:moveTo>
                  <a:pt x="393" y="419"/>
                </a:moveTo>
                <a:cubicBezTo>
                  <a:pt x="402" y="395"/>
                  <a:pt x="402" y="395"/>
                  <a:pt x="402" y="395"/>
                </a:cubicBezTo>
                <a:cubicBezTo>
                  <a:pt x="601" y="594"/>
                  <a:pt x="601" y="594"/>
                  <a:pt x="601" y="594"/>
                </a:cubicBezTo>
                <a:cubicBezTo>
                  <a:pt x="585" y="600"/>
                  <a:pt x="585" y="600"/>
                  <a:pt x="585" y="600"/>
                </a:cubicBezTo>
                <a:cubicBezTo>
                  <a:pt x="567" y="608"/>
                  <a:pt x="549" y="612"/>
                  <a:pt x="529" y="612"/>
                </a:cubicBezTo>
                <a:cubicBezTo>
                  <a:pt x="450" y="612"/>
                  <a:pt x="385" y="547"/>
                  <a:pt x="385" y="468"/>
                </a:cubicBezTo>
                <a:cubicBezTo>
                  <a:pt x="385" y="451"/>
                  <a:pt x="388" y="435"/>
                  <a:pt x="393" y="419"/>
                </a:cubicBezTo>
                <a:close/>
                <a:moveTo>
                  <a:pt x="485" y="967"/>
                </a:moveTo>
                <a:cubicBezTo>
                  <a:pt x="136" y="618"/>
                  <a:pt x="136" y="618"/>
                  <a:pt x="136" y="618"/>
                </a:cubicBezTo>
                <a:cubicBezTo>
                  <a:pt x="289" y="465"/>
                  <a:pt x="289" y="465"/>
                  <a:pt x="289" y="465"/>
                </a:cubicBezTo>
                <a:cubicBezTo>
                  <a:pt x="289" y="466"/>
                  <a:pt x="289" y="467"/>
                  <a:pt x="289" y="468"/>
                </a:cubicBezTo>
                <a:cubicBezTo>
                  <a:pt x="289" y="600"/>
                  <a:pt x="397" y="708"/>
                  <a:pt x="529" y="708"/>
                </a:cubicBezTo>
                <a:cubicBezTo>
                  <a:pt x="550" y="708"/>
                  <a:pt x="571" y="705"/>
                  <a:pt x="591" y="699"/>
                </a:cubicBezTo>
                <a:cubicBezTo>
                  <a:pt x="698" y="804"/>
                  <a:pt x="698" y="804"/>
                  <a:pt x="698" y="804"/>
                </a:cubicBezTo>
                <a:cubicBezTo>
                  <a:pt x="718" y="804"/>
                  <a:pt x="718" y="804"/>
                  <a:pt x="718" y="804"/>
                </a:cubicBezTo>
                <a:cubicBezTo>
                  <a:pt x="818" y="804"/>
                  <a:pt x="902" y="873"/>
                  <a:pt x="924" y="967"/>
                </a:cubicBezTo>
                <a:lnTo>
                  <a:pt x="485" y="967"/>
                </a:lnTo>
                <a:close/>
                <a:moveTo>
                  <a:pt x="1025" y="1543"/>
                </a:moveTo>
                <a:cubicBezTo>
                  <a:pt x="609" y="1543"/>
                  <a:pt x="609" y="1543"/>
                  <a:pt x="609" y="1543"/>
                </a:cubicBezTo>
                <a:cubicBezTo>
                  <a:pt x="609" y="1063"/>
                  <a:pt x="609" y="1063"/>
                  <a:pt x="609" y="1063"/>
                </a:cubicBezTo>
                <a:cubicBezTo>
                  <a:pt x="1025" y="1063"/>
                  <a:pt x="1025" y="1063"/>
                  <a:pt x="1025" y="1063"/>
                </a:cubicBezTo>
                <a:lnTo>
                  <a:pt x="1025" y="1543"/>
                </a:lnTo>
                <a:close/>
                <a:moveTo>
                  <a:pt x="1121" y="807"/>
                </a:moveTo>
                <a:cubicBezTo>
                  <a:pt x="1537" y="807"/>
                  <a:pt x="1537" y="807"/>
                  <a:pt x="1537" y="807"/>
                </a:cubicBezTo>
                <a:cubicBezTo>
                  <a:pt x="1537" y="1543"/>
                  <a:pt x="1537" y="1543"/>
                  <a:pt x="1537" y="1543"/>
                </a:cubicBezTo>
                <a:cubicBezTo>
                  <a:pt x="1121" y="1543"/>
                  <a:pt x="1121" y="1543"/>
                  <a:pt x="1121" y="1543"/>
                </a:cubicBezTo>
                <a:lnTo>
                  <a:pt x="1121" y="80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Freeform 40"/>
          <p:cNvSpPr>
            <a:spLocks noEditPoints="1"/>
          </p:cNvSpPr>
          <p:nvPr/>
        </p:nvSpPr>
        <p:spPr bwMode="auto">
          <a:xfrm>
            <a:off x="12934767" y="10217712"/>
            <a:ext cx="768634" cy="767773"/>
          </a:xfrm>
          <a:custGeom>
            <a:avLst/>
            <a:gdLst>
              <a:gd name="T0" fmla="*/ 963 w 1639"/>
              <a:gd name="T1" fmla="*/ 1139 h 1638"/>
              <a:gd name="T2" fmla="*/ 707 w 1639"/>
              <a:gd name="T3" fmla="*/ 1139 h 1638"/>
              <a:gd name="T4" fmla="*/ 707 w 1639"/>
              <a:gd name="T5" fmla="*/ 1043 h 1638"/>
              <a:gd name="T6" fmla="*/ 787 w 1639"/>
              <a:gd name="T7" fmla="*/ 1043 h 1638"/>
              <a:gd name="T8" fmla="*/ 787 w 1639"/>
              <a:gd name="T9" fmla="*/ 787 h 1638"/>
              <a:gd name="T10" fmla="*/ 707 w 1639"/>
              <a:gd name="T11" fmla="*/ 787 h 1638"/>
              <a:gd name="T12" fmla="*/ 707 w 1639"/>
              <a:gd name="T13" fmla="*/ 691 h 1638"/>
              <a:gd name="T14" fmla="*/ 883 w 1639"/>
              <a:gd name="T15" fmla="*/ 691 h 1638"/>
              <a:gd name="T16" fmla="*/ 883 w 1639"/>
              <a:gd name="T17" fmla="*/ 1043 h 1638"/>
              <a:gd name="T18" fmla="*/ 963 w 1639"/>
              <a:gd name="T19" fmla="*/ 1043 h 1638"/>
              <a:gd name="T20" fmla="*/ 963 w 1639"/>
              <a:gd name="T21" fmla="*/ 1139 h 1638"/>
              <a:gd name="T22" fmla="*/ 0 w 1639"/>
              <a:gd name="T23" fmla="*/ 0 h 1638"/>
              <a:gd name="T24" fmla="*/ 1639 w 1639"/>
              <a:gd name="T25" fmla="*/ 0 h 1638"/>
              <a:gd name="T26" fmla="*/ 1639 w 1639"/>
              <a:gd name="T27" fmla="*/ 544 h 1638"/>
              <a:gd name="T28" fmla="*/ 1383 w 1639"/>
              <a:gd name="T29" fmla="*/ 544 h 1638"/>
              <a:gd name="T30" fmla="*/ 1383 w 1639"/>
              <a:gd name="T31" fmla="*/ 1638 h 1638"/>
              <a:gd name="T32" fmla="*/ 256 w 1639"/>
              <a:gd name="T33" fmla="*/ 1638 h 1638"/>
              <a:gd name="T34" fmla="*/ 256 w 1639"/>
              <a:gd name="T35" fmla="*/ 544 h 1638"/>
              <a:gd name="T36" fmla="*/ 0 w 1639"/>
              <a:gd name="T37" fmla="*/ 544 h 1638"/>
              <a:gd name="T38" fmla="*/ 0 w 1639"/>
              <a:gd name="T39" fmla="*/ 0 h 1638"/>
              <a:gd name="T40" fmla="*/ 610 w 1639"/>
              <a:gd name="T41" fmla="*/ 96 h 1638"/>
              <a:gd name="T42" fmla="*/ 819 w 1639"/>
              <a:gd name="T43" fmla="*/ 262 h 1638"/>
              <a:gd name="T44" fmla="*/ 1028 w 1639"/>
              <a:gd name="T45" fmla="*/ 96 h 1638"/>
              <a:gd name="T46" fmla="*/ 610 w 1639"/>
              <a:gd name="T47" fmla="*/ 96 h 1638"/>
              <a:gd name="T48" fmla="*/ 96 w 1639"/>
              <a:gd name="T49" fmla="*/ 448 h 1638"/>
              <a:gd name="T50" fmla="*/ 352 w 1639"/>
              <a:gd name="T51" fmla="*/ 448 h 1638"/>
              <a:gd name="T52" fmla="*/ 352 w 1639"/>
              <a:gd name="T53" fmla="*/ 1542 h 1638"/>
              <a:gd name="T54" fmla="*/ 1287 w 1639"/>
              <a:gd name="T55" fmla="*/ 1542 h 1638"/>
              <a:gd name="T56" fmla="*/ 1287 w 1639"/>
              <a:gd name="T57" fmla="*/ 448 h 1638"/>
              <a:gd name="T58" fmla="*/ 1543 w 1639"/>
              <a:gd name="T59" fmla="*/ 448 h 1638"/>
              <a:gd name="T60" fmla="*/ 1543 w 1639"/>
              <a:gd name="T61" fmla="*/ 96 h 1638"/>
              <a:gd name="T62" fmla="*/ 1126 w 1639"/>
              <a:gd name="T63" fmla="*/ 96 h 1638"/>
              <a:gd name="T64" fmla="*/ 819 w 1639"/>
              <a:gd name="T65" fmla="*/ 358 h 1638"/>
              <a:gd name="T66" fmla="*/ 513 w 1639"/>
              <a:gd name="T67" fmla="*/ 96 h 1638"/>
              <a:gd name="T68" fmla="*/ 96 w 1639"/>
              <a:gd name="T69" fmla="*/ 96 h 1638"/>
              <a:gd name="T70" fmla="*/ 96 w 1639"/>
              <a:gd name="T71" fmla="*/ 448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39" h="1638">
                <a:moveTo>
                  <a:pt x="963" y="1139"/>
                </a:moveTo>
                <a:cubicBezTo>
                  <a:pt x="707" y="1139"/>
                  <a:pt x="707" y="1139"/>
                  <a:pt x="707" y="1139"/>
                </a:cubicBezTo>
                <a:cubicBezTo>
                  <a:pt x="707" y="1043"/>
                  <a:pt x="707" y="1043"/>
                  <a:pt x="707" y="1043"/>
                </a:cubicBezTo>
                <a:cubicBezTo>
                  <a:pt x="787" y="1043"/>
                  <a:pt x="787" y="1043"/>
                  <a:pt x="787" y="1043"/>
                </a:cubicBezTo>
                <a:cubicBezTo>
                  <a:pt x="787" y="787"/>
                  <a:pt x="787" y="787"/>
                  <a:pt x="787" y="787"/>
                </a:cubicBezTo>
                <a:cubicBezTo>
                  <a:pt x="707" y="787"/>
                  <a:pt x="707" y="787"/>
                  <a:pt x="707" y="787"/>
                </a:cubicBezTo>
                <a:cubicBezTo>
                  <a:pt x="707" y="691"/>
                  <a:pt x="707" y="691"/>
                  <a:pt x="707" y="691"/>
                </a:cubicBezTo>
                <a:cubicBezTo>
                  <a:pt x="883" y="691"/>
                  <a:pt x="883" y="691"/>
                  <a:pt x="883" y="691"/>
                </a:cubicBezTo>
                <a:cubicBezTo>
                  <a:pt x="883" y="1043"/>
                  <a:pt x="883" y="1043"/>
                  <a:pt x="883" y="1043"/>
                </a:cubicBezTo>
                <a:cubicBezTo>
                  <a:pt x="963" y="1043"/>
                  <a:pt x="963" y="1043"/>
                  <a:pt x="963" y="1043"/>
                </a:cubicBezTo>
                <a:lnTo>
                  <a:pt x="963" y="1139"/>
                </a:lnTo>
                <a:close/>
                <a:moveTo>
                  <a:pt x="0" y="0"/>
                </a:moveTo>
                <a:cubicBezTo>
                  <a:pt x="1639" y="0"/>
                  <a:pt x="1639" y="0"/>
                  <a:pt x="1639" y="0"/>
                </a:cubicBezTo>
                <a:cubicBezTo>
                  <a:pt x="1639" y="544"/>
                  <a:pt x="1639" y="544"/>
                  <a:pt x="1639" y="544"/>
                </a:cubicBezTo>
                <a:cubicBezTo>
                  <a:pt x="1383" y="544"/>
                  <a:pt x="1383" y="544"/>
                  <a:pt x="1383" y="544"/>
                </a:cubicBezTo>
                <a:cubicBezTo>
                  <a:pt x="1383" y="1638"/>
                  <a:pt x="1383" y="1638"/>
                  <a:pt x="1383" y="1638"/>
                </a:cubicBezTo>
                <a:cubicBezTo>
                  <a:pt x="256" y="1638"/>
                  <a:pt x="256" y="1638"/>
                  <a:pt x="256" y="1638"/>
                </a:cubicBezTo>
                <a:cubicBezTo>
                  <a:pt x="256" y="544"/>
                  <a:pt x="256" y="544"/>
                  <a:pt x="256" y="544"/>
                </a:cubicBezTo>
                <a:cubicBezTo>
                  <a:pt x="0" y="544"/>
                  <a:pt x="0" y="544"/>
                  <a:pt x="0" y="544"/>
                </a:cubicBezTo>
                <a:lnTo>
                  <a:pt x="0" y="0"/>
                </a:lnTo>
                <a:close/>
                <a:moveTo>
                  <a:pt x="610" y="96"/>
                </a:moveTo>
                <a:cubicBezTo>
                  <a:pt x="632" y="191"/>
                  <a:pt x="718" y="262"/>
                  <a:pt x="819" y="262"/>
                </a:cubicBezTo>
                <a:cubicBezTo>
                  <a:pt x="921" y="262"/>
                  <a:pt x="1006" y="191"/>
                  <a:pt x="1028" y="96"/>
                </a:cubicBezTo>
                <a:lnTo>
                  <a:pt x="610" y="96"/>
                </a:lnTo>
                <a:close/>
                <a:moveTo>
                  <a:pt x="96" y="448"/>
                </a:moveTo>
                <a:cubicBezTo>
                  <a:pt x="352" y="448"/>
                  <a:pt x="352" y="448"/>
                  <a:pt x="352" y="448"/>
                </a:cubicBezTo>
                <a:cubicBezTo>
                  <a:pt x="352" y="1542"/>
                  <a:pt x="352" y="1542"/>
                  <a:pt x="352" y="1542"/>
                </a:cubicBezTo>
                <a:cubicBezTo>
                  <a:pt x="1287" y="1542"/>
                  <a:pt x="1287" y="1542"/>
                  <a:pt x="1287" y="1542"/>
                </a:cubicBezTo>
                <a:cubicBezTo>
                  <a:pt x="1287" y="448"/>
                  <a:pt x="1287" y="448"/>
                  <a:pt x="1287" y="448"/>
                </a:cubicBezTo>
                <a:cubicBezTo>
                  <a:pt x="1543" y="448"/>
                  <a:pt x="1543" y="448"/>
                  <a:pt x="1543" y="448"/>
                </a:cubicBezTo>
                <a:cubicBezTo>
                  <a:pt x="1543" y="96"/>
                  <a:pt x="1543" y="96"/>
                  <a:pt x="1543" y="96"/>
                </a:cubicBezTo>
                <a:cubicBezTo>
                  <a:pt x="1126" y="96"/>
                  <a:pt x="1126" y="96"/>
                  <a:pt x="1126" y="96"/>
                </a:cubicBezTo>
                <a:cubicBezTo>
                  <a:pt x="1103" y="244"/>
                  <a:pt x="974" y="358"/>
                  <a:pt x="819" y="358"/>
                </a:cubicBezTo>
                <a:cubicBezTo>
                  <a:pt x="664" y="358"/>
                  <a:pt x="536" y="244"/>
                  <a:pt x="513" y="96"/>
                </a:cubicBezTo>
                <a:cubicBezTo>
                  <a:pt x="96" y="96"/>
                  <a:pt x="96" y="96"/>
                  <a:pt x="96" y="96"/>
                </a:cubicBezTo>
                <a:lnTo>
                  <a:pt x="96" y="4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Freeform 41"/>
          <p:cNvSpPr>
            <a:spLocks noEditPoints="1"/>
          </p:cNvSpPr>
          <p:nvPr/>
        </p:nvSpPr>
        <p:spPr bwMode="auto">
          <a:xfrm>
            <a:off x="15189625" y="10217425"/>
            <a:ext cx="768634" cy="768347"/>
          </a:xfrm>
          <a:custGeom>
            <a:avLst/>
            <a:gdLst>
              <a:gd name="T0" fmla="*/ 1507 w 1639"/>
              <a:gd name="T1" fmla="*/ 559 h 1639"/>
              <a:gd name="T2" fmla="*/ 1487 w 1639"/>
              <a:gd name="T3" fmla="*/ 514 h 1639"/>
              <a:gd name="T4" fmla="*/ 1443 w 1639"/>
              <a:gd name="T5" fmla="*/ 535 h 1639"/>
              <a:gd name="T6" fmla="*/ 1382 w 1639"/>
              <a:gd name="T7" fmla="*/ 548 h 1639"/>
              <a:gd name="T8" fmla="*/ 1276 w 1639"/>
              <a:gd name="T9" fmla="*/ 501 h 1639"/>
              <a:gd name="T10" fmla="*/ 1242 w 1639"/>
              <a:gd name="T11" fmla="*/ 465 h 1639"/>
              <a:gd name="T12" fmla="*/ 1076 w 1639"/>
              <a:gd name="T13" fmla="*/ 631 h 1639"/>
              <a:gd name="T14" fmla="*/ 1008 w 1639"/>
              <a:gd name="T15" fmla="*/ 563 h 1639"/>
              <a:gd name="T16" fmla="*/ 1174 w 1639"/>
              <a:gd name="T17" fmla="*/ 397 h 1639"/>
              <a:gd name="T18" fmla="*/ 1138 w 1639"/>
              <a:gd name="T19" fmla="*/ 363 h 1639"/>
              <a:gd name="T20" fmla="*/ 1091 w 1639"/>
              <a:gd name="T21" fmla="*/ 257 h 1639"/>
              <a:gd name="T22" fmla="*/ 1104 w 1639"/>
              <a:gd name="T23" fmla="*/ 196 h 1639"/>
              <a:gd name="T24" fmla="*/ 1125 w 1639"/>
              <a:gd name="T25" fmla="*/ 152 h 1639"/>
              <a:gd name="T26" fmla="*/ 1080 w 1639"/>
              <a:gd name="T27" fmla="*/ 132 h 1639"/>
              <a:gd name="T28" fmla="*/ 995 w 1639"/>
              <a:gd name="T29" fmla="*/ 0 h 1639"/>
              <a:gd name="T30" fmla="*/ 899 w 1639"/>
              <a:gd name="T31" fmla="*/ 0 h 1639"/>
              <a:gd name="T32" fmla="*/ 1002 w 1639"/>
              <a:gd name="T33" fmla="*/ 198 h 1639"/>
              <a:gd name="T34" fmla="*/ 995 w 1639"/>
              <a:gd name="T35" fmla="*/ 257 h 1639"/>
              <a:gd name="T36" fmla="*/ 1039 w 1639"/>
              <a:gd name="T37" fmla="*/ 396 h 1639"/>
              <a:gd name="T38" fmla="*/ 940 w 1639"/>
              <a:gd name="T39" fmla="*/ 495 h 1639"/>
              <a:gd name="T40" fmla="*/ 917 w 1639"/>
              <a:gd name="T41" fmla="*/ 473 h 1639"/>
              <a:gd name="T42" fmla="*/ 668 w 1639"/>
              <a:gd name="T43" fmla="*/ 722 h 1639"/>
              <a:gd name="T44" fmla="*/ 689 w 1639"/>
              <a:gd name="T45" fmla="*/ 743 h 1639"/>
              <a:gd name="T46" fmla="*/ 394 w 1639"/>
              <a:gd name="T47" fmla="*/ 832 h 1639"/>
              <a:gd name="T48" fmla="*/ 0 w 1639"/>
              <a:gd name="T49" fmla="*/ 982 h 1639"/>
              <a:gd name="T50" fmla="*/ 68 w 1639"/>
              <a:gd name="T51" fmla="*/ 1050 h 1639"/>
              <a:gd name="T52" fmla="*/ 143 w 1639"/>
              <a:gd name="T53" fmla="*/ 989 h 1639"/>
              <a:gd name="T54" fmla="*/ 362 w 1639"/>
              <a:gd name="T55" fmla="*/ 1209 h 1639"/>
              <a:gd name="T56" fmla="*/ 396 w 1639"/>
              <a:gd name="T57" fmla="*/ 1175 h 1639"/>
              <a:gd name="T58" fmla="*/ 464 w 1639"/>
              <a:gd name="T59" fmla="*/ 1175 h 1639"/>
              <a:gd name="T60" fmla="*/ 464 w 1639"/>
              <a:gd name="T61" fmla="*/ 1243 h 1639"/>
              <a:gd name="T62" fmla="*/ 430 w 1639"/>
              <a:gd name="T63" fmla="*/ 1276 h 1639"/>
              <a:gd name="T64" fmla="*/ 650 w 1639"/>
              <a:gd name="T65" fmla="*/ 1496 h 1639"/>
              <a:gd name="T66" fmla="*/ 589 w 1639"/>
              <a:gd name="T67" fmla="*/ 1571 h 1639"/>
              <a:gd name="T68" fmla="*/ 657 w 1639"/>
              <a:gd name="T69" fmla="*/ 1639 h 1639"/>
              <a:gd name="T70" fmla="*/ 807 w 1639"/>
              <a:gd name="T71" fmla="*/ 1245 h 1639"/>
              <a:gd name="T72" fmla="*/ 896 w 1639"/>
              <a:gd name="T73" fmla="*/ 950 h 1639"/>
              <a:gd name="T74" fmla="*/ 917 w 1639"/>
              <a:gd name="T75" fmla="*/ 971 h 1639"/>
              <a:gd name="T76" fmla="*/ 1166 w 1639"/>
              <a:gd name="T77" fmla="*/ 722 h 1639"/>
              <a:gd name="T78" fmla="*/ 1144 w 1639"/>
              <a:gd name="T79" fmla="*/ 699 h 1639"/>
              <a:gd name="T80" fmla="*/ 1243 w 1639"/>
              <a:gd name="T81" fmla="*/ 600 h 1639"/>
              <a:gd name="T82" fmla="*/ 1382 w 1639"/>
              <a:gd name="T83" fmla="*/ 644 h 1639"/>
              <a:gd name="T84" fmla="*/ 1441 w 1639"/>
              <a:gd name="T85" fmla="*/ 637 h 1639"/>
              <a:gd name="T86" fmla="*/ 1639 w 1639"/>
              <a:gd name="T87" fmla="*/ 740 h 1639"/>
              <a:gd name="T88" fmla="*/ 1639 w 1639"/>
              <a:gd name="T89" fmla="*/ 644 h 1639"/>
              <a:gd name="T90" fmla="*/ 1507 w 1639"/>
              <a:gd name="T91" fmla="*/ 559 h 1639"/>
              <a:gd name="T92" fmla="*/ 711 w 1639"/>
              <a:gd name="T93" fmla="*/ 1240 h 1639"/>
              <a:gd name="T94" fmla="*/ 691 w 1639"/>
              <a:gd name="T95" fmla="*/ 1402 h 1639"/>
              <a:gd name="T96" fmla="*/ 561 w 1639"/>
              <a:gd name="T97" fmla="*/ 1271 h 1639"/>
              <a:gd name="T98" fmla="*/ 532 w 1639"/>
              <a:gd name="T99" fmla="*/ 1107 h 1639"/>
              <a:gd name="T100" fmla="*/ 368 w 1639"/>
              <a:gd name="T101" fmla="*/ 1079 h 1639"/>
              <a:gd name="T102" fmla="*/ 237 w 1639"/>
              <a:gd name="T103" fmla="*/ 948 h 1639"/>
              <a:gd name="T104" fmla="*/ 399 w 1639"/>
              <a:gd name="T105" fmla="*/ 928 h 1639"/>
              <a:gd name="T106" fmla="*/ 757 w 1639"/>
              <a:gd name="T107" fmla="*/ 811 h 1639"/>
              <a:gd name="T108" fmla="*/ 828 w 1639"/>
              <a:gd name="T109" fmla="*/ 882 h 1639"/>
              <a:gd name="T110" fmla="*/ 711 w 1639"/>
              <a:gd name="T111" fmla="*/ 1240 h 1639"/>
              <a:gd name="T112" fmla="*/ 917 w 1639"/>
              <a:gd name="T113" fmla="*/ 835 h 1639"/>
              <a:gd name="T114" fmla="*/ 804 w 1639"/>
              <a:gd name="T115" fmla="*/ 722 h 1639"/>
              <a:gd name="T116" fmla="*/ 917 w 1639"/>
              <a:gd name="T117" fmla="*/ 608 h 1639"/>
              <a:gd name="T118" fmla="*/ 1031 w 1639"/>
              <a:gd name="T119" fmla="*/ 722 h 1639"/>
              <a:gd name="T120" fmla="*/ 917 w 1639"/>
              <a:gd name="T121" fmla="*/ 835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39" h="1639">
                <a:moveTo>
                  <a:pt x="1507" y="559"/>
                </a:moveTo>
                <a:cubicBezTo>
                  <a:pt x="1487" y="514"/>
                  <a:pt x="1487" y="514"/>
                  <a:pt x="1487" y="514"/>
                </a:cubicBezTo>
                <a:cubicBezTo>
                  <a:pt x="1443" y="535"/>
                  <a:pt x="1443" y="535"/>
                  <a:pt x="1443" y="535"/>
                </a:cubicBezTo>
                <a:cubicBezTo>
                  <a:pt x="1424" y="544"/>
                  <a:pt x="1403" y="548"/>
                  <a:pt x="1382" y="548"/>
                </a:cubicBezTo>
                <a:cubicBezTo>
                  <a:pt x="1342" y="548"/>
                  <a:pt x="1304" y="531"/>
                  <a:pt x="1276" y="501"/>
                </a:cubicBezTo>
                <a:cubicBezTo>
                  <a:pt x="1242" y="465"/>
                  <a:pt x="1242" y="465"/>
                  <a:pt x="1242" y="465"/>
                </a:cubicBezTo>
                <a:cubicBezTo>
                  <a:pt x="1076" y="631"/>
                  <a:pt x="1076" y="631"/>
                  <a:pt x="1076" y="631"/>
                </a:cubicBezTo>
                <a:cubicBezTo>
                  <a:pt x="1008" y="563"/>
                  <a:pt x="1008" y="563"/>
                  <a:pt x="1008" y="563"/>
                </a:cubicBezTo>
                <a:cubicBezTo>
                  <a:pt x="1174" y="397"/>
                  <a:pt x="1174" y="397"/>
                  <a:pt x="1174" y="397"/>
                </a:cubicBezTo>
                <a:cubicBezTo>
                  <a:pt x="1138" y="363"/>
                  <a:pt x="1138" y="363"/>
                  <a:pt x="1138" y="363"/>
                </a:cubicBezTo>
                <a:cubicBezTo>
                  <a:pt x="1108" y="335"/>
                  <a:pt x="1091" y="297"/>
                  <a:pt x="1091" y="257"/>
                </a:cubicBezTo>
                <a:cubicBezTo>
                  <a:pt x="1091" y="236"/>
                  <a:pt x="1095" y="215"/>
                  <a:pt x="1104" y="196"/>
                </a:cubicBezTo>
                <a:cubicBezTo>
                  <a:pt x="1125" y="152"/>
                  <a:pt x="1125" y="152"/>
                  <a:pt x="1125" y="152"/>
                </a:cubicBezTo>
                <a:cubicBezTo>
                  <a:pt x="1080" y="132"/>
                  <a:pt x="1080" y="132"/>
                  <a:pt x="1080" y="132"/>
                </a:cubicBezTo>
                <a:cubicBezTo>
                  <a:pt x="1028" y="109"/>
                  <a:pt x="995" y="57"/>
                  <a:pt x="995" y="0"/>
                </a:cubicBezTo>
                <a:cubicBezTo>
                  <a:pt x="899" y="0"/>
                  <a:pt x="899" y="0"/>
                  <a:pt x="899" y="0"/>
                </a:cubicBezTo>
                <a:cubicBezTo>
                  <a:pt x="899" y="80"/>
                  <a:pt x="938" y="153"/>
                  <a:pt x="1002" y="198"/>
                </a:cubicBezTo>
                <a:cubicBezTo>
                  <a:pt x="997" y="217"/>
                  <a:pt x="995" y="237"/>
                  <a:pt x="995" y="257"/>
                </a:cubicBezTo>
                <a:cubicBezTo>
                  <a:pt x="995" y="307"/>
                  <a:pt x="1011" y="355"/>
                  <a:pt x="1039" y="396"/>
                </a:cubicBezTo>
                <a:cubicBezTo>
                  <a:pt x="940" y="495"/>
                  <a:pt x="940" y="495"/>
                  <a:pt x="940" y="495"/>
                </a:cubicBezTo>
                <a:cubicBezTo>
                  <a:pt x="917" y="473"/>
                  <a:pt x="917" y="473"/>
                  <a:pt x="917" y="473"/>
                </a:cubicBezTo>
                <a:cubicBezTo>
                  <a:pt x="668" y="722"/>
                  <a:pt x="668" y="722"/>
                  <a:pt x="668" y="722"/>
                </a:cubicBezTo>
                <a:cubicBezTo>
                  <a:pt x="689" y="743"/>
                  <a:pt x="689" y="743"/>
                  <a:pt x="689" y="743"/>
                </a:cubicBezTo>
                <a:cubicBezTo>
                  <a:pt x="591" y="823"/>
                  <a:pt x="499" y="827"/>
                  <a:pt x="394" y="832"/>
                </a:cubicBezTo>
                <a:cubicBezTo>
                  <a:pt x="274" y="838"/>
                  <a:pt x="138" y="844"/>
                  <a:pt x="0" y="982"/>
                </a:cubicBezTo>
                <a:cubicBezTo>
                  <a:pt x="68" y="1050"/>
                  <a:pt x="68" y="1050"/>
                  <a:pt x="68" y="1050"/>
                </a:cubicBezTo>
                <a:cubicBezTo>
                  <a:pt x="94" y="1025"/>
                  <a:pt x="118" y="1005"/>
                  <a:pt x="143" y="989"/>
                </a:cubicBezTo>
                <a:cubicBezTo>
                  <a:pt x="362" y="1209"/>
                  <a:pt x="362" y="1209"/>
                  <a:pt x="362" y="1209"/>
                </a:cubicBezTo>
                <a:cubicBezTo>
                  <a:pt x="396" y="1175"/>
                  <a:pt x="396" y="1175"/>
                  <a:pt x="396" y="1175"/>
                </a:cubicBezTo>
                <a:cubicBezTo>
                  <a:pt x="415" y="1156"/>
                  <a:pt x="446" y="1156"/>
                  <a:pt x="464" y="1175"/>
                </a:cubicBezTo>
                <a:cubicBezTo>
                  <a:pt x="482" y="1192"/>
                  <a:pt x="485" y="1222"/>
                  <a:pt x="464" y="1243"/>
                </a:cubicBezTo>
                <a:cubicBezTo>
                  <a:pt x="430" y="1276"/>
                  <a:pt x="430" y="1276"/>
                  <a:pt x="430" y="1276"/>
                </a:cubicBezTo>
                <a:cubicBezTo>
                  <a:pt x="650" y="1496"/>
                  <a:pt x="650" y="1496"/>
                  <a:pt x="650" y="1496"/>
                </a:cubicBezTo>
                <a:cubicBezTo>
                  <a:pt x="634" y="1521"/>
                  <a:pt x="614" y="1545"/>
                  <a:pt x="589" y="1571"/>
                </a:cubicBezTo>
                <a:cubicBezTo>
                  <a:pt x="657" y="1639"/>
                  <a:pt x="657" y="1639"/>
                  <a:pt x="657" y="1639"/>
                </a:cubicBezTo>
                <a:cubicBezTo>
                  <a:pt x="795" y="1501"/>
                  <a:pt x="801" y="1365"/>
                  <a:pt x="807" y="1245"/>
                </a:cubicBezTo>
                <a:cubicBezTo>
                  <a:pt x="812" y="1140"/>
                  <a:pt x="816" y="1048"/>
                  <a:pt x="896" y="950"/>
                </a:cubicBezTo>
                <a:cubicBezTo>
                  <a:pt x="917" y="971"/>
                  <a:pt x="917" y="971"/>
                  <a:pt x="917" y="971"/>
                </a:cubicBezTo>
                <a:cubicBezTo>
                  <a:pt x="1166" y="722"/>
                  <a:pt x="1166" y="722"/>
                  <a:pt x="1166" y="722"/>
                </a:cubicBezTo>
                <a:cubicBezTo>
                  <a:pt x="1144" y="699"/>
                  <a:pt x="1144" y="699"/>
                  <a:pt x="1144" y="699"/>
                </a:cubicBezTo>
                <a:cubicBezTo>
                  <a:pt x="1243" y="600"/>
                  <a:pt x="1243" y="600"/>
                  <a:pt x="1243" y="600"/>
                </a:cubicBezTo>
                <a:cubicBezTo>
                  <a:pt x="1284" y="628"/>
                  <a:pt x="1332" y="644"/>
                  <a:pt x="1382" y="644"/>
                </a:cubicBezTo>
                <a:cubicBezTo>
                  <a:pt x="1402" y="644"/>
                  <a:pt x="1422" y="642"/>
                  <a:pt x="1441" y="637"/>
                </a:cubicBezTo>
                <a:cubicBezTo>
                  <a:pt x="1486" y="701"/>
                  <a:pt x="1559" y="740"/>
                  <a:pt x="1639" y="740"/>
                </a:cubicBezTo>
                <a:cubicBezTo>
                  <a:pt x="1639" y="644"/>
                  <a:pt x="1639" y="644"/>
                  <a:pt x="1639" y="644"/>
                </a:cubicBezTo>
                <a:cubicBezTo>
                  <a:pt x="1582" y="644"/>
                  <a:pt x="1530" y="611"/>
                  <a:pt x="1507" y="559"/>
                </a:cubicBezTo>
                <a:close/>
                <a:moveTo>
                  <a:pt x="711" y="1240"/>
                </a:moveTo>
                <a:cubicBezTo>
                  <a:pt x="708" y="1297"/>
                  <a:pt x="706" y="1350"/>
                  <a:pt x="691" y="1402"/>
                </a:cubicBezTo>
                <a:cubicBezTo>
                  <a:pt x="561" y="1271"/>
                  <a:pt x="561" y="1271"/>
                  <a:pt x="561" y="1271"/>
                </a:cubicBezTo>
                <a:cubicBezTo>
                  <a:pt x="570" y="1252"/>
                  <a:pt x="597" y="1171"/>
                  <a:pt x="532" y="1107"/>
                </a:cubicBezTo>
                <a:cubicBezTo>
                  <a:pt x="488" y="1062"/>
                  <a:pt x="422" y="1053"/>
                  <a:pt x="368" y="1079"/>
                </a:cubicBezTo>
                <a:cubicBezTo>
                  <a:pt x="237" y="948"/>
                  <a:pt x="237" y="948"/>
                  <a:pt x="237" y="948"/>
                </a:cubicBezTo>
                <a:cubicBezTo>
                  <a:pt x="289" y="933"/>
                  <a:pt x="342" y="931"/>
                  <a:pt x="399" y="928"/>
                </a:cubicBezTo>
                <a:cubicBezTo>
                  <a:pt x="509" y="923"/>
                  <a:pt x="632" y="917"/>
                  <a:pt x="757" y="811"/>
                </a:cubicBezTo>
                <a:cubicBezTo>
                  <a:pt x="828" y="882"/>
                  <a:pt x="828" y="882"/>
                  <a:pt x="828" y="882"/>
                </a:cubicBezTo>
                <a:cubicBezTo>
                  <a:pt x="722" y="1007"/>
                  <a:pt x="716" y="1130"/>
                  <a:pt x="711" y="1240"/>
                </a:cubicBezTo>
                <a:close/>
                <a:moveTo>
                  <a:pt x="917" y="835"/>
                </a:moveTo>
                <a:cubicBezTo>
                  <a:pt x="804" y="722"/>
                  <a:pt x="804" y="722"/>
                  <a:pt x="804" y="722"/>
                </a:cubicBezTo>
                <a:cubicBezTo>
                  <a:pt x="917" y="608"/>
                  <a:pt x="917" y="608"/>
                  <a:pt x="917" y="608"/>
                </a:cubicBezTo>
                <a:cubicBezTo>
                  <a:pt x="1031" y="722"/>
                  <a:pt x="1031" y="722"/>
                  <a:pt x="1031" y="722"/>
                </a:cubicBezTo>
                <a:lnTo>
                  <a:pt x="917" y="835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Freeform 42"/>
          <p:cNvSpPr>
            <a:spLocks noEditPoints="1"/>
          </p:cNvSpPr>
          <p:nvPr/>
        </p:nvSpPr>
        <p:spPr bwMode="auto">
          <a:xfrm>
            <a:off x="17444771" y="10272696"/>
            <a:ext cx="768060" cy="657804"/>
          </a:xfrm>
          <a:custGeom>
            <a:avLst/>
            <a:gdLst>
              <a:gd name="T0" fmla="*/ 1243 w 1638"/>
              <a:gd name="T1" fmla="*/ 1186 h 1403"/>
              <a:gd name="T2" fmla="*/ 867 w 1638"/>
              <a:gd name="T3" fmla="*/ 533 h 1403"/>
              <a:gd name="T4" fmla="*/ 867 w 1638"/>
              <a:gd name="T5" fmla="*/ 353 h 1403"/>
              <a:gd name="T6" fmla="*/ 1188 w 1638"/>
              <a:gd name="T7" fmla="*/ 353 h 1403"/>
              <a:gd name="T8" fmla="*/ 1188 w 1638"/>
              <a:gd name="T9" fmla="*/ 0 h 1403"/>
              <a:gd name="T10" fmla="*/ 771 w 1638"/>
              <a:gd name="T11" fmla="*/ 0 h 1403"/>
              <a:gd name="T12" fmla="*/ 771 w 1638"/>
              <a:gd name="T13" fmla="*/ 533 h 1403"/>
              <a:gd name="T14" fmla="*/ 395 w 1638"/>
              <a:gd name="T15" fmla="*/ 1186 h 1403"/>
              <a:gd name="T16" fmla="*/ 238 w 1638"/>
              <a:gd name="T17" fmla="*/ 998 h 1403"/>
              <a:gd name="T18" fmla="*/ 0 w 1638"/>
              <a:gd name="T19" fmla="*/ 1349 h 1403"/>
              <a:gd name="T20" fmla="*/ 79 w 1638"/>
              <a:gd name="T21" fmla="*/ 1403 h 1403"/>
              <a:gd name="T22" fmla="*/ 246 w 1638"/>
              <a:gd name="T23" fmla="*/ 1158 h 1403"/>
              <a:gd name="T24" fmla="*/ 409 w 1638"/>
              <a:gd name="T25" fmla="*/ 1354 h 1403"/>
              <a:gd name="T26" fmla="*/ 612 w 1638"/>
              <a:gd name="T27" fmla="*/ 1001 h 1403"/>
              <a:gd name="T28" fmla="*/ 819 w 1638"/>
              <a:gd name="T29" fmla="*/ 1026 h 1403"/>
              <a:gd name="T30" fmla="*/ 1025 w 1638"/>
              <a:gd name="T31" fmla="*/ 1001 h 1403"/>
              <a:gd name="T32" fmla="*/ 1229 w 1638"/>
              <a:gd name="T33" fmla="*/ 1354 h 1403"/>
              <a:gd name="T34" fmla="*/ 1392 w 1638"/>
              <a:gd name="T35" fmla="*/ 1158 h 1403"/>
              <a:gd name="T36" fmla="*/ 1558 w 1638"/>
              <a:gd name="T37" fmla="*/ 1403 h 1403"/>
              <a:gd name="T38" fmla="*/ 1638 w 1638"/>
              <a:gd name="T39" fmla="*/ 1349 h 1403"/>
              <a:gd name="T40" fmla="*/ 1400 w 1638"/>
              <a:gd name="T41" fmla="*/ 998 h 1403"/>
              <a:gd name="T42" fmla="*/ 1243 w 1638"/>
              <a:gd name="T43" fmla="*/ 1186 h 1403"/>
              <a:gd name="T44" fmla="*/ 867 w 1638"/>
              <a:gd name="T45" fmla="*/ 96 h 1403"/>
              <a:gd name="T46" fmla="*/ 1092 w 1638"/>
              <a:gd name="T47" fmla="*/ 96 h 1403"/>
              <a:gd name="T48" fmla="*/ 1092 w 1638"/>
              <a:gd name="T49" fmla="*/ 257 h 1403"/>
              <a:gd name="T50" fmla="*/ 867 w 1638"/>
              <a:gd name="T51" fmla="*/ 257 h 1403"/>
              <a:gd name="T52" fmla="*/ 867 w 1638"/>
              <a:gd name="T53" fmla="*/ 96 h 1403"/>
              <a:gd name="T54" fmla="*/ 663 w 1638"/>
              <a:gd name="T55" fmla="*/ 914 h 1403"/>
              <a:gd name="T56" fmla="*/ 819 w 1638"/>
              <a:gd name="T57" fmla="*/ 642 h 1403"/>
              <a:gd name="T58" fmla="*/ 975 w 1638"/>
              <a:gd name="T59" fmla="*/ 914 h 1403"/>
              <a:gd name="T60" fmla="*/ 663 w 1638"/>
              <a:gd name="T61" fmla="*/ 914 h 14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638" h="1403">
                <a:moveTo>
                  <a:pt x="1243" y="1186"/>
                </a:moveTo>
                <a:cubicBezTo>
                  <a:pt x="867" y="533"/>
                  <a:pt x="867" y="533"/>
                  <a:pt x="867" y="533"/>
                </a:cubicBezTo>
                <a:cubicBezTo>
                  <a:pt x="867" y="353"/>
                  <a:pt x="867" y="353"/>
                  <a:pt x="867" y="353"/>
                </a:cubicBezTo>
                <a:cubicBezTo>
                  <a:pt x="1188" y="353"/>
                  <a:pt x="1188" y="353"/>
                  <a:pt x="1188" y="353"/>
                </a:cubicBezTo>
                <a:cubicBezTo>
                  <a:pt x="1188" y="0"/>
                  <a:pt x="1188" y="0"/>
                  <a:pt x="1188" y="0"/>
                </a:cubicBezTo>
                <a:cubicBezTo>
                  <a:pt x="771" y="0"/>
                  <a:pt x="771" y="0"/>
                  <a:pt x="771" y="0"/>
                </a:cubicBezTo>
                <a:cubicBezTo>
                  <a:pt x="771" y="533"/>
                  <a:pt x="771" y="533"/>
                  <a:pt x="771" y="533"/>
                </a:cubicBezTo>
                <a:cubicBezTo>
                  <a:pt x="395" y="1186"/>
                  <a:pt x="395" y="1186"/>
                  <a:pt x="395" y="1186"/>
                </a:cubicBezTo>
                <a:cubicBezTo>
                  <a:pt x="238" y="998"/>
                  <a:pt x="238" y="998"/>
                  <a:pt x="238" y="998"/>
                </a:cubicBezTo>
                <a:cubicBezTo>
                  <a:pt x="0" y="1349"/>
                  <a:pt x="0" y="1349"/>
                  <a:pt x="0" y="1349"/>
                </a:cubicBezTo>
                <a:cubicBezTo>
                  <a:pt x="79" y="1403"/>
                  <a:pt x="79" y="1403"/>
                  <a:pt x="79" y="1403"/>
                </a:cubicBezTo>
                <a:cubicBezTo>
                  <a:pt x="246" y="1158"/>
                  <a:pt x="246" y="1158"/>
                  <a:pt x="246" y="1158"/>
                </a:cubicBezTo>
                <a:cubicBezTo>
                  <a:pt x="409" y="1354"/>
                  <a:pt x="409" y="1354"/>
                  <a:pt x="409" y="1354"/>
                </a:cubicBezTo>
                <a:cubicBezTo>
                  <a:pt x="612" y="1001"/>
                  <a:pt x="612" y="1001"/>
                  <a:pt x="612" y="1001"/>
                </a:cubicBezTo>
                <a:cubicBezTo>
                  <a:pt x="680" y="1018"/>
                  <a:pt x="750" y="1026"/>
                  <a:pt x="819" y="1026"/>
                </a:cubicBezTo>
                <a:cubicBezTo>
                  <a:pt x="888" y="1026"/>
                  <a:pt x="958" y="1018"/>
                  <a:pt x="1025" y="1001"/>
                </a:cubicBezTo>
                <a:cubicBezTo>
                  <a:pt x="1229" y="1354"/>
                  <a:pt x="1229" y="1354"/>
                  <a:pt x="1229" y="1354"/>
                </a:cubicBezTo>
                <a:cubicBezTo>
                  <a:pt x="1392" y="1158"/>
                  <a:pt x="1392" y="1158"/>
                  <a:pt x="1392" y="1158"/>
                </a:cubicBezTo>
                <a:cubicBezTo>
                  <a:pt x="1558" y="1403"/>
                  <a:pt x="1558" y="1403"/>
                  <a:pt x="1558" y="1403"/>
                </a:cubicBezTo>
                <a:cubicBezTo>
                  <a:pt x="1638" y="1349"/>
                  <a:pt x="1638" y="1349"/>
                  <a:pt x="1638" y="1349"/>
                </a:cubicBezTo>
                <a:cubicBezTo>
                  <a:pt x="1400" y="998"/>
                  <a:pt x="1400" y="998"/>
                  <a:pt x="1400" y="998"/>
                </a:cubicBezTo>
                <a:lnTo>
                  <a:pt x="1243" y="1186"/>
                </a:lnTo>
                <a:close/>
                <a:moveTo>
                  <a:pt x="867" y="96"/>
                </a:moveTo>
                <a:cubicBezTo>
                  <a:pt x="1092" y="96"/>
                  <a:pt x="1092" y="96"/>
                  <a:pt x="1092" y="96"/>
                </a:cubicBezTo>
                <a:cubicBezTo>
                  <a:pt x="1092" y="257"/>
                  <a:pt x="1092" y="257"/>
                  <a:pt x="1092" y="257"/>
                </a:cubicBezTo>
                <a:cubicBezTo>
                  <a:pt x="867" y="257"/>
                  <a:pt x="867" y="257"/>
                  <a:pt x="867" y="257"/>
                </a:cubicBezTo>
                <a:lnTo>
                  <a:pt x="867" y="96"/>
                </a:lnTo>
                <a:close/>
                <a:moveTo>
                  <a:pt x="663" y="914"/>
                </a:moveTo>
                <a:cubicBezTo>
                  <a:pt x="819" y="642"/>
                  <a:pt x="819" y="642"/>
                  <a:pt x="819" y="642"/>
                </a:cubicBezTo>
                <a:cubicBezTo>
                  <a:pt x="975" y="914"/>
                  <a:pt x="975" y="914"/>
                  <a:pt x="975" y="914"/>
                </a:cubicBezTo>
                <a:cubicBezTo>
                  <a:pt x="872" y="935"/>
                  <a:pt x="766" y="935"/>
                  <a:pt x="663" y="914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Freeform 43"/>
          <p:cNvSpPr>
            <a:spLocks noEditPoints="1"/>
          </p:cNvSpPr>
          <p:nvPr/>
        </p:nvSpPr>
        <p:spPr bwMode="auto">
          <a:xfrm>
            <a:off x="19722887" y="10217568"/>
            <a:ext cx="709487" cy="768060"/>
          </a:xfrm>
          <a:custGeom>
            <a:avLst/>
            <a:gdLst>
              <a:gd name="T0" fmla="*/ 1175 w 1513"/>
              <a:gd name="T1" fmla="*/ 0 h 1638"/>
              <a:gd name="T2" fmla="*/ 804 w 1513"/>
              <a:gd name="T3" fmla="*/ 483 h 1638"/>
              <a:gd name="T4" fmla="*/ 600 w 1513"/>
              <a:gd name="T5" fmla="*/ 408 h 1638"/>
              <a:gd name="T6" fmla="*/ 432 w 1513"/>
              <a:gd name="T7" fmla="*/ 160 h 1638"/>
              <a:gd name="T8" fmla="*/ 264 w 1513"/>
              <a:gd name="T9" fmla="*/ 408 h 1638"/>
              <a:gd name="T10" fmla="*/ 240 w 1513"/>
              <a:gd name="T11" fmla="*/ 483 h 1638"/>
              <a:gd name="T12" fmla="*/ 0 w 1513"/>
              <a:gd name="T13" fmla="*/ 1011 h 1638"/>
              <a:gd name="T14" fmla="*/ 192 w 1513"/>
              <a:gd name="T15" fmla="*/ 1147 h 1638"/>
              <a:gd name="T16" fmla="*/ 0 w 1513"/>
              <a:gd name="T17" fmla="*/ 1542 h 1638"/>
              <a:gd name="T18" fmla="*/ 1092 w 1513"/>
              <a:gd name="T19" fmla="*/ 1638 h 1638"/>
              <a:gd name="T20" fmla="*/ 900 w 1513"/>
              <a:gd name="T21" fmla="*/ 1542 h 1638"/>
              <a:gd name="T22" fmla="*/ 916 w 1513"/>
              <a:gd name="T23" fmla="*/ 771 h 1638"/>
              <a:gd name="T24" fmla="*/ 916 w 1513"/>
              <a:gd name="T25" fmla="*/ 483 h 1638"/>
              <a:gd name="T26" fmla="*/ 900 w 1513"/>
              <a:gd name="T27" fmla="*/ 480 h 1638"/>
              <a:gd name="T28" fmla="*/ 1079 w 1513"/>
              <a:gd name="T29" fmla="*/ 544 h 1638"/>
              <a:gd name="T30" fmla="*/ 1433 w 1513"/>
              <a:gd name="T31" fmla="*/ 304 h 1638"/>
              <a:gd name="T32" fmla="*/ 1175 w 1513"/>
              <a:gd name="T33" fmla="*/ 64 h 1638"/>
              <a:gd name="T34" fmla="*/ 432 w 1513"/>
              <a:gd name="T35" fmla="*/ 256 h 1638"/>
              <a:gd name="T36" fmla="*/ 504 w 1513"/>
              <a:gd name="T37" fmla="*/ 408 h 1638"/>
              <a:gd name="T38" fmla="*/ 360 w 1513"/>
              <a:gd name="T39" fmla="*/ 408 h 1638"/>
              <a:gd name="T40" fmla="*/ 804 w 1513"/>
              <a:gd name="T41" fmla="*/ 1542 h 1638"/>
              <a:gd name="T42" fmla="*/ 672 w 1513"/>
              <a:gd name="T43" fmla="*/ 771 h 1638"/>
              <a:gd name="T44" fmla="*/ 804 w 1513"/>
              <a:gd name="T45" fmla="*/ 1542 h 1638"/>
              <a:gd name="T46" fmla="*/ 576 w 1513"/>
              <a:gd name="T47" fmla="*/ 675 h 1638"/>
              <a:gd name="T48" fmla="*/ 480 w 1513"/>
              <a:gd name="T49" fmla="*/ 1542 h 1638"/>
              <a:gd name="T50" fmla="*/ 384 w 1513"/>
              <a:gd name="T51" fmla="*/ 1075 h 1638"/>
              <a:gd name="T52" fmla="*/ 288 w 1513"/>
              <a:gd name="T53" fmla="*/ 1542 h 1638"/>
              <a:gd name="T54" fmla="*/ 192 w 1513"/>
              <a:gd name="T55" fmla="*/ 723 h 1638"/>
              <a:gd name="T56" fmla="*/ 144 w 1513"/>
              <a:gd name="T57" fmla="*/ 1059 h 1638"/>
              <a:gd name="T58" fmla="*/ 96 w 1513"/>
              <a:gd name="T59" fmla="*/ 723 h 1638"/>
              <a:gd name="T60" fmla="*/ 804 w 1513"/>
              <a:gd name="T61" fmla="*/ 579 h 1638"/>
              <a:gd name="T62" fmla="*/ 916 w 1513"/>
              <a:gd name="T63" fmla="*/ 579 h 1638"/>
              <a:gd name="T64" fmla="*/ 916 w 1513"/>
              <a:gd name="T65" fmla="*/ 675 h 1638"/>
              <a:gd name="T66" fmla="*/ 900 w 1513"/>
              <a:gd name="T67" fmla="*/ 579 h 1638"/>
              <a:gd name="T68" fmla="*/ 1079 w 1513"/>
              <a:gd name="T69" fmla="*/ 384 h 1638"/>
              <a:gd name="T70" fmla="*/ 900 w 1513"/>
              <a:gd name="T71" fmla="*/ 96 h 1638"/>
              <a:gd name="T72" fmla="*/ 1079 w 1513"/>
              <a:gd name="T73" fmla="*/ 384 h 1638"/>
              <a:gd name="T74" fmla="*/ 1175 w 1513"/>
              <a:gd name="T75" fmla="*/ 448 h 1638"/>
              <a:gd name="T76" fmla="*/ 1380 w 1513"/>
              <a:gd name="T77" fmla="*/ 160 h 1638"/>
              <a:gd name="T78" fmla="*/ 1380 w 1513"/>
              <a:gd name="T79" fmla="*/ 448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13" h="1638">
                <a:moveTo>
                  <a:pt x="1175" y="64"/>
                </a:moveTo>
                <a:cubicBezTo>
                  <a:pt x="1175" y="0"/>
                  <a:pt x="1175" y="0"/>
                  <a:pt x="1175" y="0"/>
                </a:cubicBezTo>
                <a:cubicBezTo>
                  <a:pt x="804" y="0"/>
                  <a:pt x="804" y="0"/>
                  <a:pt x="804" y="0"/>
                </a:cubicBezTo>
                <a:cubicBezTo>
                  <a:pt x="804" y="483"/>
                  <a:pt x="804" y="483"/>
                  <a:pt x="804" y="483"/>
                </a:cubicBezTo>
                <a:cubicBezTo>
                  <a:pt x="583" y="483"/>
                  <a:pt x="583" y="483"/>
                  <a:pt x="583" y="483"/>
                </a:cubicBezTo>
                <a:cubicBezTo>
                  <a:pt x="594" y="461"/>
                  <a:pt x="600" y="435"/>
                  <a:pt x="600" y="408"/>
                </a:cubicBezTo>
                <a:cubicBezTo>
                  <a:pt x="600" y="328"/>
                  <a:pt x="600" y="328"/>
                  <a:pt x="600" y="328"/>
                </a:cubicBezTo>
                <a:cubicBezTo>
                  <a:pt x="600" y="235"/>
                  <a:pt x="525" y="160"/>
                  <a:pt x="432" y="160"/>
                </a:cubicBezTo>
                <a:cubicBezTo>
                  <a:pt x="340" y="160"/>
                  <a:pt x="264" y="235"/>
                  <a:pt x="264" y="328"/>
                </a:cubicBezTo>
                <a:cubicBezTo>
                  <a:pt x="264" y="408"/>
                  <a:pt x="264" y="408"/>
                  <a:pt x="264" y="408"/>
                </a:cubicBezTo>
                <a:cubicBezTo>
                  <a:pt x="264" y="435"/>
                  <a:pt x="271" y="461"/>
                  <a:pt x="282" y="483"/>
                </a:cubicBezTo>
                <a:cubicBezTo>
                  <a:pt x="240" y="483"/>
                  <a:pt x="240" y="483"/>
                  <a:pt x="240" y="483"/>
                </a:cubicBezTo>
                <a:cubicBezTo>
                  <a:pt x="108" y="483"/>
                  <a:pt x="0" y="591"/>
                  <a:pt x="0" y="723"/>
                </a:cubicBezTo>
                <a:cubicBezTo>
                  <a:pt x="0" y="1011"/>
                  <a:pt x="0" y="1011"/>
                  <a:pt x="0" y="1011"/>
                </a:cubicBezTo>
                <a:cubicBezTo>
                  <a:pt x="0" y="1091"/>
                  <a:pt x="65" y="1155"/>
                  <a:pt x="144" y="1155"/>
                </a:cubicBezTo>
                <a:cubicBezTo>
                  <a:pt x="161" y="1155"/>
                  <a:pt x="177" y="1152"/>
                  <a:pt x="192" y="1147"/>
                </a:cubicBezTo>
                <a:cubicBezTo>
                  <a:pt x="192" y="1542"/>
                  <a:pt x="192" y="1542"/>
                  <a:pt x="192" y="1542"/>
                </a:cubicBezTo>
                <a:cubicBezTo>
                  <a:pt x="0" y="1542"/>
                  <a:pt x="0" y="1542"/>
                  <a:pt x="0" y="1542"/>
                </a:cubicBezTo>
                <a:cubicBezTo>
                  <a:pt x="0" y="1638"/>
                  <a:pt x="0" y="1638"/>
                  <a:pt x="0" y="1638"/>
                </a:cubicBezTo>
                <a:cubicBezTo>
                  <a:pt x="1092" y="1638"/>
                  <a:pt x="1092" y="1638"/>
                  <a:pt x="1092" y="1638"/>
                </a:cubicBezTo>
                <a:cubicBezTo>
                  <a:pt x="1092" y="1542"/>
                  <a:pt x="1092" y="1542"/>
                  <a:pt x="1092" y="1542"/>
                </a:cubicBezTo>
                <a:cubicBezTo>
                  <a:pt x="900" y="1542"/>
                  <a:pt x="900" y="1542"/>
                  <a:pt x="900" y="1542"/>
                </a:cubicBezTo>
                <a:cubicBezTo>
                  <a:pt x="900" y="771"/>
                  <a:pt x="900" y="771"/>
                  <a:pt x="900" y="771"/>
                </a:cubicBezTo>
                <a:cubicBezTo>
                  <a:pt x="916" y="771"/>
                  <a:pt x="916" y="771"/>
                  <a:pt x="916" y="771"/>
                </a:cubicBezTo>
                <a:cubicBezTo>
                  <a:pt x="995" y="771"/>
                  <a:pt x="1060" y="707"/>
                  <a:pt x="1060" y="627"/>
                </a:cubicBezTo>
                <a:cubicBezTo>
                  <a:pt x="1060" y="548"/>
                  <a:pt x="995" y="483"/>
                  <a:pt x="916" y="483"/>
                </a:cubicBezTo>
                <a:cubicBezTo>
                  <a:pt x="900" y="483"/>
                  <a:pt x="900" y="483"/>
                  <a:pt x="900" y="483"/>
                </a:cubicBezTo>
                <a:cubicBezTo>
                  <a:pt x="900" y="480"/>
                  <a:pt x="900" y="480"/>
                  <a:pt x="900" y="480"/>
                </a:cubicBezTo>
                <a:cubicBezTo>
                  <a:pt x="1079" y="480"/>
                  <a:pt x="1079" y="480"/>
                  <a:pt x="1079" y="480"/>
                </a:cubicBezTo>
                <a:cubicBezTo>
                  <a:pt x="1079" y="544"/>
                  <a:pt x="1079" y="544"/>
                  <a:pt x="1079" y="544"/>
                </a:cubicBezTo>
                <a:cubicBezTo>
                  <a:pt x="1513" y="544"/>
                  <a:pt x="1513" y="544"/>
                  <a:pt x="1513" y="544"/>
                </a:cubicBezTo>
                <a:cubicBezTo>
                  <a:pt x="1433" y="304"/>
                  <a:pt x="1433" y="304"/>
                  <a:pt x="1433" y="304"/>
                </a:cubicBezTo>
                <a:cubicBezTo>
                  <a:pt x="1513" y="64"/>
                  <a:pt x="1513" y="64"/>
                  <a:pt x="1513" y="64"/>
                </a:cubicBezTo>
                <a:lnTo>
                  <a:pt x="1175" y="64"/>
                </a:lnTo>
                <a:close/>
                <a:moveTo>
                  <a:pt x="360" y="328"/>
                </a:moveTo>
                <a:cubicBezTo>
                  <a:pt x="360" y="288"/>
                  <a:pt x="393" y="256"/>
                  <a:pt x="432" y="256"/>
                </a:cubicBezTo>
                <a:cubicBezTo>
                  <a:pt x="472" y="256"/>
                  <a:pt x="504" y="288"/>
                  <a:pt x="504" y="328"/>
                </a:cubicBezTo>
                <a:cubicBezTo>
                  <a:pt x="504" y="408"/>
                  <a:pt x="504" y="408"/>
                  <a:pt x="504" y="408"/>
                </a:cubicBezTo>
                <a:cubicBezTo>
                  <a:pt x="504" y="448"/>
                  <a:pt x="472" y="480"/>
                  <a:pt x="432" y="480"/>
                </a:cubicBezTo>
                <a:cubicBezTo>
                  <a:pt x="393" y="480"/>
                  <a:pt x="360" y="448"/>
                  <a:pt x="360" y="408"/>
                </a:cubicBezTo>
                <a:lnTo>
                  <a:pt x="360" y="328"/>
                </a:lnTo>
                <a:close/>
                <a:moveTo>
                  <a:pt x="804" y="1542"/>
                </a:moveTo>
                <a:cubicBezTo>
                  <a:pt x="672" y="1542"/>
                  <a:pt x="672" y="1542"/>
                  <a:pt x="672" y="1542"/>
                </a:cubicBezTo>
                <a:cubicBezTo>
                  <a:pt x="672" y="771"/>
                  <a:pt x="672" y="771"/>
                  <a:pt x="672" y="771"/>
                </a:cubicBezTo>
                <a:cubicBezTo>
                  <a:pt x="804" y="771"/>
                  <a:pt x="804" y="771"/>
                  <a:pt x="804" y="771"/>
                </a:cubicBezTo>
                <a:lnTo>
                  <a:pt x="804" y="1542"/>
                </a:lnTo>
                <a:close/>
                <a:moveTo>
                  <a:pt x="804" y="675"/>
                </a:moveTo>
                <a:cubicBezTo>
                  <a:pt x="576" y="675"/>
                  <a:pt x="576" y="675"/>
                  <a:pt x="576" y="675"/>
                </a:cubicBezTo>
                <a:cubicBezTo>
                  <a:pt x="576" y="1542"/>
                  <a:pt x="576" y="1542"/>
                  <a:pt x="576" y="1542"/>
                </a:cubicBezTo>
                <a:cubicBezTo>
                  <a:pt x="480" y="1542"/>
                  <a:pt x="480" y="1542"/>
                  <a:pt x="480" y="1542"/>
                </a:cubicBezTo>
                <a:cubicBezTo>
                  <a:pt x="480" y="1075"/>
                  <a:pt x="480" y="1075"/>
                  <a:pt x="480" y="1075"/>
                </a:cubicBezTo>
                <a:cubicBezTo>
                  <a:pt x="384" y="1075"/>
                  <a:pt x="384" y="1075"/>
                  <a:pt x="384" y="1075"/>
                </a:cubicBezTo>
                <a:cubicBezTo>
                  <a:pt x="384" y="1542"/>
                  <a:pt x="384" y="1542"/>
                  <a:pt x="384" y="1542"/>
                </a:cubicBezTo>
                <a:cubicBezTo>
                  <a:pt x="288" y="1542"/>
                  <a:pt x="288" y="1542"/>
                  <a:pt x="288" y="1542"/>
                </a:cubicBezTo>
                <a:cubicBezTo>
                  <a:pt x="288" y="723"/>
                  <a:pt x="288" y="723"/>
                  <a:pt x="288" y="723"/>
                </a:cubicBezTo>
                <a:cubicBezTo>
                  <a:pt x="192" y="723"/>
                  <a:pt x="192" y="723"/>
                  <a:pt x="192" y="723"/>
                </a:cubicBezTo>
                <a:cubicBezTo>
                  <a:pt x="192" y="1011"/>
                  <a:pt x="192" y="1011"/>
                  <a:pt x="192" y="1011"/>
                </a:cubicBezTo>
                <a:cubicBezTo>
                  <a:pt x="192" y="1038"/>
                  <a:pt x="171" y="1059"/>
                  <a:pt x="144" y="1059"/>
                </a:cubicBezTo>
                <a:cubicBezTo>
                  <a:pt x="118" y="1059"/>
                  <a:pt x="96" y="1038"/>
                  <a:pt x="96" y="1011"/>
                </a:cubicBezTo>
                <a:cubicBezTo>
                  <a:pt x="96" y="723"/>
                  <a:pt x="96" y="723"/>
                  <a:pt x="96" y="723"/>
                </a:cubicBezTo>
                <a:cubicBezTo>
                  <a:pt x="96" y="644"/>
                  <a:pt x="161" y="579"/>
                  <a:pt x="240" y="579"/>
                </a:cubicBezTo>
                <a:cubicBezTo>
                  <a:pt x="804" y="579"/>
                  <a:pt x="804" y="579"/>
                  <a:pt x="804" y="579"/>
                </a:cubicBezTo>
                <a:lnTo>
                  <a:pt x="804" y="675"/>
                </a:lnTo>
                <a:close/>
                <a:moveTo>
                  <a:pt x="916" y="579"/>
                </a:moveTo>
                <a:cubicBezTo>
                  <a:pt x="942" y="579"/>
                  <a:pt x="964" y="601"/>
                  <a:pt x="964" y="627"/>
                </a:cubicBezTo>
                <a:cubicBezTo>
                  <a:pt x="964" y="654"/>
                  <a:pt x="942" y="675"/>
                  <a:pt x="916" y="675"/>
                </a:cubicBezTo>
                <a:cubicBezTo>
                  <a:pt x="900" y="675"/>
                  <a:pt x="900" y="675"/>
                  <a:pt x="900" y="675"/>
                </a:cubicBezTo>
                <a:cubicBezTo>
                  <a:pt x="900" y="579"/>
                  <a:pt x="900" y="579"/>
                  <a:pt x="900" y="579"/>
                </a:cubicBezTo>
                <a:lnTo>
                  <a:pt x="916" y="579"/>
                </a:lnTo>
                <a:close/>
                <a:moveTo>
                  <a:pt x="1079" y="384"/>
                </a:moveTo>
                <a:cubicBezTo>
                  <a:pt x="900" y="384"/>
                  <a:pt x="900" y="384"/>
                  <a:pt x="900" y="384"/>
                </a:cubicBezTo>
                <a:cubicBezTo>
                  <a:pt x="900" y="96"/>
                  <a:pt x="900" y="96"/>
                  <a:pt x="900" y="96"/>
                </a:cubicBezTo>
                <a:cubicBezTo>
                  <a:pt x="1079" y="96"/>
                  <a:pt x="1079" y="96"/>
                  <a:pt x="1079" y="96"/>
                </a:cubicBezTo>
                <a:lnTo>
                  <a:pt x="1079" y="384"/>
                </a:lnTo>
                <a:close/>
                <a:moveTo>
                  <a:pt x="1380" y="448"/>
                </a:moveTo>
                <a:cubicBezTo>
                  <a:pt x="1175" y="448"/>
                  <a:pt x="1175" y="448"/>
                  <a:pt x="1175" y="448"/>
                </a:cubicBezTo>
                <a:cubicBezTo>
                  <a:pt x="1175" y="160"/>
                  <a:pt x="1175" y="160"/>
                  <a:pt x="1175" y="160"/>
                </a:cubicBezTo>
                <a:cubicBezTo>
                  <a:pt x="1380" y="160"/>
                  <a:pt x="1380" y="160"/>
                  <a:pt x="1380" y="160"/>
                </a:cubicBezTo>
                <a:cubicBezTo>
                  <a:pt x="1332" y="304"/>
                  <a:pt x="1332" y="304"/>
                  <a:pt x="1332" y="304"/>
                </a:cubicBezTo>
                <a:lnTo>
                  <a:pt x="1380" y="44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Freeform 44"/>
          <p:cNvSpPr>
            <a:spLocks noEditPoints="1"/>
          </p:cNvSpPr>
          <p:nvPr/>
        </p:nvSpPr>
        <p:spPr bwMode="auto">
          <a:xfrm>
            <a:off x="22101351" y="10217712"/>
            <a:ext cx="450213" cy="767773"/>
          </a:xfrm>
          <a:custGeom>
            <a:avLst/>
            <a:gdLst>
              <a:gd name="T0" fmla="*/ 656 w 960"/>
              <a:gd name="T1" fmla="*/ 1446 h 1638"/>
              <a:gd name="T2" fmla="*/ 304 w 960"/>
              <a:gd name="T3" fmla="*/ 1446 h 1638"/>
              <a:gd name="T4" fmla="*/ 304 w 960"/>
              <a:gd name="T5" fmla="*/ 1350 h 1638"/>
              <a:gd name="T6" fmla="*/ 656 w 960"/>
              <a:gd name="T7" fmla="*/ 1350 h 1638"/>
              <a:gd name="T8" fmla="*/ 656 w 960"/>
              <a:gd name="T9" fmla="*/ 1446 h 1638"/>
              <a:gd name="T10" fmla="*/ 848 w 960"/>
              <a:gd name="T11" fmla="*/ 1542 h 1638"/>
              <a:gd name="T12" fmla="*/ 960 w 960"/>
              <a:gd name="T13" fmla="*/ 1542 h 1638"/>
              <a:gd name="T14" fmla="*/ 960 w 960"/>
              <a:gd name="T15" fmla="*/ 1638 h 1638"/>
              <a:gd name="T16" fmla="*/ 0 w 960"/>
              <a:gd name="T17" fmla="*/ 1638 h 1638"/>
              <a:gd name="T18" fmla="*/ 0 w 960"/>
              <a:gd name="T19" fmla="*/ 1542 h 1638"/>
              <a:gd name="T20" fmla="*/ 112 w 960"/>
              <a:gd name="T21" fmla="*/ 1542 h 1638"/>
              <a:gd name="T22" fmla="*/ 112 w 960"/>
              <a:gd name="T23" fmla="*/ 1158 h 1638"/>
              <a:gd name="T24" fmla="*/ 331 w 960"/>
              <a:gd name="T25" fmla="*/ 1158 h 1638"/>
              <a:gd name="T26" fmla="*/ 280 w 960"/>
              <a:gd name="T27" fmla="*/ 803 h 1638"/>
              <a:gd name="T28" fmla="*/ 178 w 960"/>
              <a:gd name="T29" fmla="*/ 803 h 1638"/>
              <a:gd name="T30" fmla="*/ 178 w 960"/>
              <a:gd name="T31" fmla="*/ 499 h 1638"/>
              <a:gd name="T32" fmla="*/ 247 w 960"/>
              <a:gd name="T33" fmla="*/ 328 h 1638"/>
              <a:gd name="T34" fmla="*/ 348 w 960"/>
              <a:gd name="T35" fmla="*/ 266 h 1638"/>
              <a:gd name="T36" fmla="*/ 336 w 960"/>
              <a:gd name="T37" fmla="*/ 208 h 1638"/>
              <a:gd name="T38" fmla="*/ 336 w 960"/>
              <a:gd name="T39" fmla="*/ 144 h 1638"/>
              <a:gd name="T40" fmla="*/ 480 w 960"/>
              <a:gd name="T41" fmla="*/ 0 h 1638"/>
              <a:gd name="T42" fmla="*/ 624 w 960"/>
              <a:gd name="T43" fmla="*/ 144 h 1638"/>
              <a:gd name="T44" fmla="*/ 624 w 960"/>
              <a:gd name="T45" fmla="*/ 208 h 1638"/>
              <a:gd name="T46" fmla="*/ 612 w 960"/>
              <a:gd name="T47" fmla="*/ 266 h 1638"/>
              <a:gd name="T48" fmla="*/ 712 w 960"/>
              <a:gd name="T49" fmla="*/ 328 h 1638"/>
              <a:gd name="T50" fmla="*/ 782 w 960"/>
              <a:gd name="T51" fmla="*/ 499 h 1638"/>
              <a:gd name="T52" fmla="*/ 782 w 960"/>
              <a:gd name="T53" fmla="*/ 803 h 1638"/>
              <a:gd name="T54" fmla="*/ 680 w 960"/>
              <a:gd name="T55" fmla="*/ 803 h 1638"/>
              <a:gd name="T56" fmla="*/ 629 w 960"/>
              <a:gd name="T57" fmla="*/ 1158 h 1638"/>
              <a:gd name="T58" fmla="*/ 848 w 960"/>
              <a:gd name="T59" fmla="*/ 1158 h 1638"/>
              <a:gd name="T60" fmla="*/ 848 w 960"/>
              <a:gd name="T61" fmla="*/ 1542 h 1638"/>
              <a:gd name="T62" fmla="*/ 432 w 960"/>
              <a:gd name="T63" fmla="*/ 208 h 1638"/>
              <a:gd name="T64" fmla="*/ 480 w 960"/>
              <a:gd name="T65" fmla="*/ 256 h 1638"/>
              <a:gd name="T66" fmla="*/ 528 w 960"/>
              <a:gd name="T67" fmla="*/ 208 h 1638"/>
              <a:gd name="T68" fmla="*/ 528 w 960"/>
              <a:gd name="T69" fmla="*/ 144 h 1638"/>
              <a:gd name="T70" fmla="*/ 480 w 960"/>
              <a:gd name="T71" fmla="*/ 96 h 1638"/>
              <a:gd name="T72" fmla="*/ 432 w 960"/>
              <a:gd name="T73" fmla="*/ 144 h 1638"/>
              <a:gd name="T74" fmla="*/ 432 w 960"/>
              <a:gd name="T75" fmla="*/ 208 h 1638"/>
              <a:gd name="T76" fmla="*/ 363 w 960"/>
              <a:gd name="T77" fmla="*/ 707 h 1638"/>
              <a:gd name="T78" fmla="*/ 428 w 960"/>
              <a:gd name="T79" fmla="*/ 1158 h 1638"/>
              <a:gd name="T80" fmla="*/ 532 w 960"/>
              <a:gd name="T81" fmla="*/ 1158 h 1638"/>
              <a:gd name="T82" fmla="*/ 597 w 960"/>
              <a:gd name="T83" fmla="*/ 707 h 1638"/>
              <a:gd name="T84" fmla="*/ 686 w 960"/>
              <a:gd name="T85" fmla="*/ 707 h 1638"/>
              <a:gd name="T86" fmla="*/ 686 w 960"/>
              <a:gd name="T87" fmla="*/ 499 h 1638"/>
              <a:gd name="T88" fmla="*/ 542 w 960"/>
              <a:gd name="T89" fmla="*/ 352 h 1638"/>
              <a:gd name="T90" fmla="*/ 418 w 960"/>
              <a:gd name="T91" fmla="*/ 352 h 1638"/>
              <a:gd name="T92" fmla="*/ 274 w 960"/>
              <a:gd name="T93" fmla="*/ 499 h 1638"/>
              <a:gd name="T94" fmla="*/ 274 w 960"/>
              <a:gd name="T95" fmla="*/ 707 h 1638"/>
              <a:gd name="T96" fmla="*/ 363 w 960"/>
              <a:gd name="T97" fmla="*/ 707 h 1638"/>
              <a:gd name="T98" fmla="*/ 752 w 960"/>
              <a:gd name="T99" fmla="*/ 1254 h 1638"/>
              <a:gd name="T100" fmla="*/ 208 w 960"/>
              <a:gd name="T101" fmla="*/ 1254 h 1638"/>
              <a:gd name="T102" fmla="*/ 208 w 960"/>
              <a:gd name="T103" fmla="*/ 1542 h 1638"/>
              <a:gd name="T104" fmla="*/ 752 w 960"/>
              <a:gd name="T105" fmla="*/ 1542 h 1638"/>
              <a:gd name="T106" fmla="*/ 752 w 960"/>
              <a:gd name="T107" fmla="*/ 1254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60" h="1638">
                <a:moveTo>
                  <a:pt x="656" y="1446"/>
                </a:moveTo>
                <a:cubicBezTo>
                  <a:pt x="304" y="1446"/>
                  <a:pt x="304" y="1446"/>
                  <a:pt x="304" y="1446"/>
                </a:cubicBezTo>
                <a:cubicBezTo>
                  <a:pt x="304" y="1350"/>
                  <a:pt x="304" y="1350"/>
                  <a:pt x="304" y="1350"/>
                </a:cubicBezTo>
                <a:cubicBezTo>
                  <a:pt x="656" y="1350"/>
                  <a:pt x="656" y="1350"/>
                  <a:pt x="656" y="1350"/>
                </a:cubicBezTo>
                <a:lnTo>
                  <a:pt x="656" y="1446"/>
                </a:lnTo>
                <a:close/>
                <a:moveTo>
                  <a:pt x="848" y="1542"/>
                </a:moveTo>
                <a:cubicBezTo>
                  <a:pt x="960" y="1542"/>
                  <a:pt x="960" y="1542"/>
                  <a:pt x="960" y="1542"/>
                </a:cubicBezTo>
                <a:cubicBezTo>
                  <a:pt x="960" y="1638"/>
                  <a:pt x="960" y="1638"/>
                  <a:pt x="960" y="1638"/>
                </a:cubicBezTo>
                <a:cubicBezTo>
                  <a:pt x="0" y="1638"/>
                  <a:pt x="0" y="1638"/>
                  <a:pt x="0" y="1638"/>
                </a:cubicBezTo>
                <a:cubicBezTo>
                  <a:pt x="0" y="1542"/>
                  <a:pt x="0" y="1542"/>
                  <a:pt x="0" y="1542"/>
                </a:cubicBezTo>
                <a:cubicBezTo>
                  <a:pt x="112" y="1542"/>
                  <a:pt x="112" y="1542"/>
                  <a:pt x="112" y="1542"/>
                </a:cubicBezTo>
                <a:cubicBezTo>
                  <a:pt x="112" y="1158"/>
                  <a:pt x="112" y="1158"/>
                  <a:pt x="112" y="1158"/>
                </a:cubicBezTo>
                <a:cubicBezTo>
                  <a:pt x="331" y="1158"/>
                  <a:pt x="331" y="1158"/>
                  <a:pt x="331" y="1158"/>
                </a:cubicBezTo>
                <a:cubicBezTo>
                  <a:pt x="280" y="803"/>
                  <a:pt x="280" y="803"/>
                  <a:pt x="280" y="803"/>
                </a:cubicBezTo>
                <a:cubicBezTo>
                  <a:pt x="178" y="803"/>
                  <a:pt x="178" y="803"/>
                  <a:pt x="178" y="803"/>
                </a:cubicBezTo>
                <a:cubicBezTo>
                  <a:pt x="178" y="499"/>
                  <a:pt x="178" y="499"/>
                  <a:pt x="178" y="499"/>
                </a:cubicBezTo>
                <a:cubicBezTo>
                  <a:pt x="178" y="435"/>
                  <a:pt x="202" y="374"/>
                  <a:pt x="247" y="328"/>
                </a:cubicBezTo>
                <a:cubicBezTo>
                  <a:pt x="276" y="299"/>
                  <a:pt x="311" y="278"/>
                  <a:pt x="348" y="266"/>
                </a:cubicBezTo>
                <a:cubicBezTo>
                  <a:pt x="340" y="248"/>
                  <a:pt x="336" y="229"/>
                  <a:pt x="336" y="208"/>
                </a:cubicBezTo>
                <a:cubicBezTo>
                  <a:pt x="336" y="144"/>
                  <a:pt x="336" y="144"/>
                  <a:pt x="336" y="144"/>
                </a:cubicBezTo>
                <a:cubicBezTo>
                  <a:pt x="336" y="64"/>
                  <a:pt x="401" y="0"/>
                  <a:pt x="480" y="0"/>
                </a:cubicBezTo>
                <a:cubicBezTo>
                  <a:pt x="559" y="0"/>
                  <a:pt x="624" y="64"/>
                  <a:pt x="624" y="144"/>
                </a:cubicBezTo>
                <a:cubicBezTo>
                  <a:pt x="624" y="208"/>
                  <a:pt x="624" y="208"/>
                  <a:pt x="624" y="208"/>
                </a:cubicBezTo>
                <a:cubicBezTo>
                  <a:pt x="624" y="229"/>
                  <a:pt x="619" y="248"/>
                  <a:pt x="612" y="266"/>
                </a:cubicBezTo>
                <a:cubicBezTo>
                  <a:pt x="649" y="278"/>
                  <a:pt x="684" y="299"/>
                  <a:pt x="712" y="328"/>
                </a:cubicBezTo>
                <a:cubicBezTo>
                  <a:pt x="758" y="374"/>
                  <a:pt x="782" y="435"/>
                  <a:pt x="782" y="499"/>
                </a:cubicBezTo>
                <a:cubicBezTo>
                  <a:pt x="782" y="803"/>
                  <a:pt x="782" y="803"/>
                  <a:pt x="782" y="803"/>
                </a:cubicBezTo>
                <a:cubicBezTo>
                  <a:pt x="680" y="803"/>
                  <a:pt x="680" y="803"/>
                  <a:pt x="680" y="803"/>
                </a:cubicBezTo>
                <a:cubicBezTo>
                  <a:pt x="629" y="1158"/>
                  <a:pt x="629" y="1158"/>
                  <a:pt x="629" y="1158"/>
                </a:cubicBezTo>
                <a:cubicBezTo>
                  <a:pt x="848" y="1158"/>
                  <a:pt x="848" y="1158"/>
                  <a:pt x="848" y="1158"/>
                </a:cubicBezTo>
                <a:lnTo>
                  <a:pt x="848" y="1542"/>
                </a:lnTo>
                <a:close/>
                <a:moveTo>
                  <a:pt x="432" y="208"/>
                </a:moveTo>
                <a:cubicBezTo>
                  <a:pt x="432" y="234"/>
                  <a:pt x="453" y="256"/>
                  <a:pt x="480" y="256"/>
                </a:cubicBezTo>
                <a:cubicBezTo>
                  <a:pt x="506" y="256"/>
                  <a:pt x="528" y="234"/>
                  <a:pt x="528" y="208"/>
                </a:cubicBezTo>
                <a:cubicBezTo>
                  <a:pt x="528" y="144"/>
                  <a:pt x="528" y="144"/>
                  <a:pt x="528" y="144"/>
                </a:cubicBezTo>
                <a:cubicBezTo>
                  <a:pt x="528" y="117"/>
                  <a:pt x="506" y="96"/>
                  <a:pt x="480" y="96"/>
                </a:cubicBezTo>
                <a:cubicBezTo>
                  <a:pt x="453" y="96"/>
                  <a:pt x="432" y="117"/>
                  <a:pt x="432" y="144"/>
                </a:cubicBezTo>
                <a:lnTo>
                  <a:pt x="432" y="208"/>
                </a:lnTo>
                <a:close/>
                <a:moveTo>
                  <a:pt x="363" y="707"/>
                </a:moveTo>
                <a:cubicBezTo>
                  <a:pt x="428" y="1158"/>
                  <a:pt x="428" y="1158"/>
                  <a:pt x="428" y="1158"/>
                </a:cubicBezTo>
                <a:cubicBezTo>
                  <a:pt x="532" y="1158"/>
                  <a:pt x="532" y="1158"/>
                  <a:pt x="532" y="1158"/>
                </a:cubicBezTo>
                <a:cubicBezTo>
                  <a:pt x="597" y="707"/>
                  <a:pt x="597" y="707"/>
                  <a:pt x="597" y="707"/>
                </a:cubicBezTo>
                <a:cubicBezTo>
                  <a:pt x="686" y="707"/>
                  <a:pt x="686" y="707"/>
                  <a:pt x="686" y="707"/>
                </a:cubicBezTo>
                <a:cubicBezTo>
                  <a:pt x="686" y="499"/>
                  <a:pt x="686" y="499"/>
                  <a:pt x="686" y="499"/>
                </a:cubicBezTo>
                <a:cubicBezTo>
                  <a:pt x="686" y="419"/>
                  <a:pt x="620" y="352"/>
                  <a:pt x="542" y="352"/>
                </a:cubicBezTo>
                <a:cubicBezTo>
                  <a:pt x="418" y="352"/>
                  <a:pt x="418" y="352"/>
                  <a:pt x="418" y="352"/>
                </a:cubicBezTo>
                <a:cubicBezTo>
                  <a:pt x="339" y="352"/>
                  <a:pt x="274" y="419"/>
                  <a:pt x="274" y="499"/>
                </a:cubicBezTo>
                <a:cubicBezTo>
                  <a:pt x="274" y="707"/>
                  <a:pt x="274" y="707"/>
                  <a:pt x="274" y="707"/>
                </a:cubicBezTo>
                <a:lnTo>
                  <a:pt x="363" y="707"/>
                </a:lnTo>
                <a:close/>
                <a:moveTo>
                  <a:pt x="752" y="1254"/>
                </a:moveTo>
                <a:cubicBezTo>
                  <a:pt x="208" y="1254"/>
                  <a:pt x="208" y="1254"/>
                  <a:pt x="208" y="1254"/>
                </a:cubicBezTo>
                <a:cubicBezTo>
                  <a:pt x="208" y="1542"/>
                  <a:pt x="208" y="1542"/>
                  <a:pt x="208" y="1542"/>
                </a:cubicBezTo>
                <a:cubicBezTo>
                  <a:pt x="752" y="1542"/>
                  <a:pt x="752" y="1542"/>
                  <a:pt x="752" y="1542"/>
                </a:cubicBezTo>
                <a:lnTo>
                  <a:pt x="752" y="125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Freeform 15"/>
          <p:cNvSpPr>
            <a:spLocks noEditPoints="1"/>
          </p:cNvSpPr>
          <p:nvPr/>
        </p:nvSpPr>
        <p:spPr bwMode="auto">
          <a:xfrm>
            <a:off x="1739575" y="6469663"/>
            <a:ext cx="645171" cy="767773"/>
          </a:xfrm>
          <a:custGeom>
            <a:avLst/>
            <a:gdLst>
              <a:gd name="T0" fmla="*/ 1157 w 1376"/>
              <a:gd name="T1" fmla="*/ 219 h 1638"/>
              <a:gd name="T2" fmla="*/ 688 w 1376"/>
              <a:gd name="T3" fmla="*/ 110 h 1638"/>
              <a:gd name="T4" fmla="*/ 218 w 1376"/>
              <a:gd name="T5" fmla="*/ 219 h 1638"/>
              <a:gd name="T6" fmla="*/ 110 w 1376"/>
              <a:gd name="T7" fmla="*/ 688 h 1638"/>
              <a:gd name="T8" fmla="*/ 218 w 1376"/>
              <a:gd name="T9" fmla="*/ 1158 h 1638"/>
              <a:gd name="T10" fmla="*/ 640 w 1376"/>
              <a:gd name="T11" fmla="*/ 1317 h 1638"/>
              <a:gd name="T12" fmla="*/ 915 w 1376"/>
              <a:gd name="T13" fmla="*/ 1638 h 1638"/>
              <a:gd name="T14" fmla="*/ 736 w 1376"/>
              <a:gd name="T15" fmla="*/ 1363 h 1638"/>
              <a:gd name="T16" fmla="*/ 900 w 1376"/>
              <a:gd name="T17" fmla="*/ 1376 h 1638"/>
              <a:gd name="T18" fmla="*/ 1376 w 1376"/>
              <a:gd name="T19" fmla="*/ 901 h 1638"/>
              <a:gd name="T20" fmla="*/ 1376 w 1376"/>
              <a:gd name="T21" fmla="*/ 476 h 1638"/>
              <a:gd name="T22" fmla="*/ 475 w 1376"/>
              <a:gd name="T23" fmla="*/ 1280 h 1638"/>
              <a:gd name="T24" fmla="*/ 311 w 1376"/>
              <a:gd name="T25" fmla="*/ 1116 h 1638"/>
              <a:gd name="T26" fmla="*/ 311 w 1376"/>
              <a:gd name="T27" fmla="*/ 1064 h 1638"/>
              <a:gd name="T28" fmla="*/ 260 w 1376"/>
              <a:gd name="T29" fmla="*/ 1065 h 1638"/>
              <a:gd name="T30" fmla="*/ 96 w 1376"/>
              <a:gd name="T31" fmla="*/ 901 h 1638"/>
              <a:gd name="T32" fmla="*/ 640 w 1376"/>
              <a:gd name="T33" fmla="*/ 736 h 1638"/>
              <a:gd name="T34" fmla="*/ 640 w 1376"/>
              <a:gd name="T35" fmla="*/ 640 h 1638"/>
              <a:gd name="T36" fmla="*/ 96 w 1376"/>
              <a:gd name="T37" fmla="*/ 476 h 1638"/>
              <a:gd name="T38" fmla="*/ 260 w 1376"/>
              <a:gd name="T39" fmla="*/ 311 h 1638"/>
              <a:gd name="T40" fmla="*/ 311 w 1376"/>
              <a:gd name="T41" fmla="*/ 312 h 1638"/>
              <a:gd name="T42" fmla="*/ 311 w 1376"/>
              <a:gd name="T43" fmla="*/ 260 h 1638"/>
              <a:gd name="T44" fmla="*/ 475 w 1376"/>
              <a:gd name="T45" fmla="*/ 96 h 1638"/>
              <a:gd name="T46" fmla="*/ 640 w 1376"/>
              <a:gd name="T47" fmla="*/ 640 h 1638"/>
              <a:gd name="T48" fmla="*/ 1115 w 1376"/>
              <a:gd name="T49" fmla="*/ 1065 h 1638"/>
              <a:gd name="T50" fmla="*/ 1113 w 1376"/>
              <a:gd name="T51" fmla="*/ 1065 h 1638"/>
              <a:gd name="T52" fmla="*/ 1064 w 1376"/>
              <a:gd name="T53" fmla="*/ 1114 h 1638"/>
              <a:gd name="T54" fmla="*/ 1064 w 1376"/>
              <a:gd name="T55" fmla="*/ 1116 h 1638"/>
              <a:gd name="T56" fmla="*/ 736 w 1376"/>
              <a:gd name="T57" fmla="*/ 1116 h 1638"/>
              <a:gd name="T58" fmla="*/ 1115 w 1376"/>
              <a:gd name="T59" fmla="*/ 736 h 1638"/>
              <a:gd name="T60" fmla="*/ 1115 w 1376"/>
              <a:gd name="T61" fmla="*/ 640 h 1638"/>
              <a:gd name="T62" fmla="*/ 736 w 1376"/>
              <a:gd name="T63" fmla="*/ 261 h 1638"/>
              <a:gd name="T64" fmla="*/ 1064 w 1376"/>
              <a:gd name="T65" fmla="*/ 260 h 1638"/>
              <a:gd name="T66" fmla="*/ 1064 w 1376"/>
              <a:gd name="T67" fmla="*/ 263 h 1638"/>
              <a:gd name="T68" fmla="*/ 1113 w 1376"/>
              <a:gd name="T69" fmla="*/ 311 h 1638"/>
              <a:gd name="T70" fmla="*/ 1115 w 1376"/>
              <a:gd name="T71" fmla="*/ 311 h 1638"/>
              <a:gd name="T72" fmla="*/ 1115 w 1376"/>
              <a:gd name="T73" fmla="*/ 640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76" h="1638">
                <a:moveTo>
                  <a:pt x="1376" y="476"/>
                </a:moveTo>
                <a:cubicBezTo>
                  <a:pt x="1376" y="346"/>
                  <a:pt x="1281" y="239"/>
                  <a:pt x="1157" y="219"/>
                </a:cubicBezTo>
                <a:cubicBezTo>
                  <a:pt x="1137" y="95"/>
                  <a:pt x="1029" y="0"/>
                  <a:pt x="900" y="0"/>
                </a:cubicBezTo>
                <a:cubicBezTo>
                  <a:pt x="812" y="0"/>
                  <a:pt x="735" y="44"/>
                  <a:pt x="688" y="110"/>
                </a:cubicBezTo>
                <a:cubicBezTo>
                  <a:pt x="640" y="44"/>
                  <a:pt x="563" y="0"/>
                  <a:pt x="475" y="0"/>
                </a:cubicBezTo>
                <a:cubicBezTo>
                  <a:pt x="346" y="0"/>
                  <a:pt x="238" y="95"/>
                  <a:pt x="218" y="219"/>
                </a:cubicBezTo>
                <a:cubicBezTo>
                  <a:pt x="94" y="239"/>
                  <a:pt x="0" y="346"/>
                  <a:pt x="0" y="476"/>
                </a:cubicBezTo>
                <a:cubicBezTo>
                  <a:pt x="0" y="563"/>
                  <a:pt x="43" y="641"/>
                  <a:pt x="110" y="688"/>
                </a:cubicBezTo>
                <a:cubicBezTo>
                  <a:pt x="43" y="735"/>
                  <a:pt x="0" y="813"/>
                  <a:pt x="0" y="901"/>
                </a:cubicBezTo>
                <a:cubicBezTo>
                  <a:pt x="0" y="1030"/>
                  <a:pt x="94" y="1137"/>
                  <a:pt x="218" y="1158"/>
                </a:cubicBezTo>
                <a:cubicBezTo>
                  <a:pt x="238" y="1281"/>
                  <a:pt x="346" y="1376"/>
                  <a:pt x="475" y="1376"/>
                </a:cubicBezTo>
                <a:cubicBezTo>
                  <a:pt x="537" y="1376"/>
                  <a:pt x="595" y="1354"/>
                  <a:pt x="640" y="1317"/>
                </a:cubicBezTo>
                <a:cubicBezTo>
                  <a:pt x="640" y="1363"/>
                  <a:pt x="640" y="1363"/>
                  <a:pt x="640" y="1363"/>
                </a:cubicBezTo>
                <a:cubicBezTo>
                  <a:pt x="640" y="1515"/>
                  <a:pt x="763" y="1638"/>
                  <a:pt x="915" y="1638"/>
                </a:cubicBezTo>
                <a:cubicBezTo>
                  <a:pt x="915" y="1542"/>
                  <a:pt x="915" y="1542"/>
                  <a:pt x="915" y="1542"/>
                </a:cubicBezTo>
                <a:cubicBezTo>
                  <a:pt x="816" y="1542"/>
                  <a:pt x="736" y="1462"/>
                  <a:pt x="736" y="1363"/>
                </a:cubicBezTo>
                <a:cubicBezTo>
                  <a:pt x="736" y="1317"/>
                  <a:pt x="736" y="1317"/>
                  <a:pt x="736" y="1317"/>
                </a:cubicBezTo>
                <a:cubicBezTo>
                  <a:pt x="780" y="1354"/>
                  <a:pt x="838" y="1376"/>
                  <a:pt x="900" y="1376"/>
                </a:cubicBezTo>
                <a:cubicBezTo>
                  <a:pt x="1029" y="1376"/>
                  <a:pt x="1137" y="1281"/>
                  <a:pt x="1157" y="1158"/>
                </a:cubicBezTo>
                <a:cubicBezTo>
                  <a:pt x="1281" y="1137"/>
                  <a:pt x="1376" y="1030"/>
                  <a:pt x="1376" y="901"/>
                </a:cubicBezTo>
                <a:cubicBezTo>
                  <a:pt x="1376" y="813"/>
                  <a:pt x="1332" y="735"/>
                  <a:pt x="1265" y="688"/>
                </a:cubicBezTo>
                <a:cubicBezTo>
                  <a:pt x="1332" y="641"/>
                  <a:pt x="1376" y="563"/>
                  <a:pt x="1376" y="476"/>
                </a:cubicBezTo>
                <a:close/>
                <a:moveTo>
                  <a:pt x="640" y="1116"/>
                </a:moveTo>
                <a:cubicBezTo>
                  <a:pt x="640" y="1206"/>
                  <a:pt x="566" y="1280"/>
                  <a:pt x="475" y="1280"/>
                </a:cubicBezTo>
                <a:cubicBezTo>
                  <a:pt x="384" y="1280"/>
                  <a:pt x="311" y="1206"/>
                  <a:pt x="311" y="1116"/>
                </a:cubicBezTo>
                <a:cubicBezTo>
                  <a:pt x="311" y="1116"/>
                  <a:pt x="311" y="1116"/>
                  <a:pt x="311" y="1116"/>
                </a:cubicBezTo>
                <a:cubicBezTo>
                  <a:pt x="311" y="1115"/>
                  <a:pt x="311" y="1114"/>
                  <a:pt x="311" y="1114"/>
                </a:cubicBezTo>
                <a:cubicBezTo>
                  <a:pt x="311" y="1064"/>
                  <a:pt x="311" y="1064"/>
                  <a:pt x="311" y="1064"/>
                </a:cubicBezTo>
                <a:cubicBezTo>
                  <a:pt x="262" y="1065"/>
                  <a:pt x="262" y="1065"/>
                  <a:pt x="262" y="1065"/>
                </a:cubicBezTo>
                <a:cubicBezTo>
                  <a:pt x="261" y="1065"/>
                  <a:pt x="261" y="1065"/>
                  <a:pt x="260" y="1065"/>
                </a:cubicBezTo>
                <a:cubicBezTo>
                  <a:pt x="260" y="1065"/>
                  <a:pt x="260" y="1065"/>
                  <a:pt x="260" y="1065"/>
                </a:cubicBezTo>
                <a:cubicBezTo>
                  <a:pt x="169" y="1065"/>
                  <a:pt x="96" y="991"/>
                  <a:pt x="96" y="901"/>
                </a:cubicBezTo>
                <a:cubicBezTo>
                  <a:pt x="96" y="810"/>
                  <a:pt x="169" y="736"/>
                  <a:pt x="260" y="736"/>
                </a:cubicBezTo>
                <a:cubicBezTo>
                  <a:pt x="640" y="736"/>
                  <a:pt x="640" y="736"/>
                  <a:pt x="640" y="736"/>
                </a:cubicBezTo>
                <a:lnTo>
                  <a:pt x="640" y="1116"/>
                </a:lnTo>
                <a:close/>
                <a:moveTo>
                  <a:pt x="640" y="640"/>
                </a:moveTo>
                <a:cubicBezTo>
                  <a:pt x="260" y="640"/>
                  <a:pt x="260" y="640"/>
                  <a:pt x="260" y="640"/>
                </a:cubicBezTo>
                <a:cubicBezTo>
                  <a:pt x="169" y="640"/>
                  <a:pt x="96" y="566"/>
                  <a:pt x="96" y="476"/>
                </a:cubicBezTo>
                <a:cubicBezTo>
                  <a:pt x="96" y="385"/>
                  <a:pt x="169" y="311"/>
                  <a:pt x="260" y="311"/>
                </a:cubicBezTo>
                <a:cubicBezTo>
                  <a:pt x="260" y="311"/>
                  <a:pt x="260" y="311"/>
                  <a:pt x="260" y="311"/>
                </a:cubicBezTo>
                <a:cubicBezTo>
                  <a:pt x="261" y="311"/>
                  <a:pt x="261" y="311"/>
                  <a:pt x="262" y="311"/>
                </a:cubicBezTo>
                <a:cubicBezTo>
                  <a:pt x="311" y="312"/>
                  <a:pt x="311" y="312"/>
                  <a:pt x="311" y="312"/>
                </a:cubicBezTo>
                <a:cubicBezTo>
                  <a:pt x="311" y="263"/>
                  <a:pt x="311" y="263"/>
                  <a:pt x="311" y="263"/>
                </a:cubicBezTo>
                <a:cubicBezTo>
                  <a:pt x="311" y="262"/>
                  <a:pt x="311" y="261"/>
                  <a:pt x="311" y="260"/>
                </a:cubicBezTo>
                <a:cubicBezTo>
                  <a:pt x="311" y="260"/>
                  <a:pt x="311" y="260"/>
                  <a:pt x="311" y="260"/>
                </a:cubicBezTo>
                <a:cubicBezTo>
                  <a:pt x="311" y="170"/>
                  <a:pt x="384" y="96"/>
                  <a:pt x="475" y="96"/>
                </a:cubicBezTo>
                <a:cubicBezTo>
                  <a:pt x="566" y="96"/>
                  <a:pt x="640" y="170"/>
                  <a:pt x="640" y="261"/>
                </a:cubicBezTo>
                <a:lnTo>
                  <a:pt x="640" y="640"/>
                </a:lnTo>
                <a:close/>
                <a:moveTo>
                  <a:pt x="1280" y="901"/>
                </a:moveTo>
                <a:cubicBezTo>
                  <a:pt x="1280" y="991"/>
                  <a:pt x="1206" y="1065"/>
                  <a:pt x="1115" y="1065"/>
                </a:cubicBezTo>
                <a:cubicBezTo>
                  <a:pt x="1115" y="1065"/>
                  <a:pt x="1115" y="1065"/>
                  <a:pt x="1115" y="1065"/>
                </a:cubicBezTo>
                <a:cubicBezTo>
                  <a:pt x="1114" y="1065"/>
                  <a:pt x="1114" y="1065"/>
                  <a:pt x="1113" y="1065"/>
                </a:cubicBezTo>
                <a:cubicBezTo>
                  <a:pt x="1064" y="1064"/>
                  <a:pt x="1064" y="1064"/>
                  <a:pt x="1064" y="1064"/>
                </a:cubicBezTo>
                <a:cubicBezTo>
                  <a:pt x="1064" y="1114"/>
                  <a:pt x="1064" y="1114"/>
                  <a:pt x="1064" y="1114"/>
                </a:cubicBezTo>
                <a:cubicBezTo>
                  <a:pt x="1064" y="1114"/>
                  <a:pt x="1064" y="1115"/>
                  <a:pt x="1064" y="1116"/>
                </a:cubicBezTo>
                <a:cubicBezTo>
                  <a:pt x="1064" y="1116"/>
                  <a:pt x="1064" y="1116"/>
                  <a:pt x="1064" y="1116"/>
                </a:cubicBezTo>
                <a:cubicBezTo>
                  <a:pt x="1064" y="1206"/>
                  <a:pt x="991" y="1280"/>
                  <a:pt x="900" y="1280"/>
                </a:cubicBezTo>
                <a:cubicBezTo>
                  <a:pt x="809" y="1280"/>
                  <a:pt x="736" y="1206"/>
                  <a:pt x="736" y="1116"/>
                </a:cubicBezTo>
                <a:cubicBezTo>
                  <a:pt x="736" y="736"/>
                  <a:pt x="736" y="736"/>
                  <a:pt x="736" y="736"/>
                </a:cubicBezTo>
                <a:cubicBezTo>
                  <a:pt x="1115" y="736"/>
                  <a:pt x="1115" y="736"/>
                  <a:pt x="1115" y="736"/>
                </a:cubicBezTo>
                <a:cubicBezTo>
                  <a:pt x="1206" y="736"/>
                  <a:pt x="1280" y="810"/>
                  <a:pt x="1280" y="901"/>
                </a:cubicBezTo>
                <a:close/>
                <a:moveTo>
                  <a:pt x="1115" y="640"/>
                </a:moveTo>
                <a:cubicBezTo>
                  <a:pt x="736" y="640"/>
                  <a:pt x="736" y="640"/>
                  <a:pt x="736" y="640"/>
                </a:cubicBezTo>
                <a:cubicBezTo>
                  <a:pt x="736" y="261"/>
                  <a:pt x="736" y="261"/>
                  <a:pt x="736" y="261"/>
                </a:cubicBezTo>
                <a:cubicBezTo>
                  <a:pt x="736" y="170"/>
                  <a:pt x="809" y="96"/>
                  <a:pt x="900" y="96"/>
                </a:cubicBezTo>
                <a:cubicBezTo>
                  <a:pt x="991" y="96"/>
                  <a:pt x="1064" y="170"/>
                  <a:pt x="1064" y="260"/>
                </a:cubicBezTo>
                <a:cubicBezTo>
                  <a:pt x="1064" y="260"/>
                  <a:pt x="1064" y="260"/>
                  <a:pt x="1064" y="260"/>
                </a:cubicBezTo>
                <a:cubicBezTo>
                  <a:pt x="1064" y="261"/>
                  <a:pt x="1064" y="262"/>
                  <a:pt x="1064" y="263"/>
                </a:cubicBezTo>
                <a:cubicBezTo>
                  <a:pt x="1064" y="312"/>
                  <a:pt x="1064" y="312"/>
                  <a:pt x="1064" y="312"/>
                </a:cubicBezTo>
                <a:cubicBezTo>
                  <a:pt x="1113" y="311"/>
                  <a:pt x="1113" y="311"/>
                  <a:pt x="1113" y="311"/>
                </a:cubicBezTo>
                <a:cubicBezTo>
                  <a:pt x="1114" y="311"/>
                  <a:pt x="1114" y="311"/>
                  <a:pt x="1115" y="311"/>
                </a:cubicBezTo>
                <a:cubicBezTo>
                  <a:pt x="1115" y="311"/>
                  <a:pt x="1115" y="311"/>
                  <a:pt x="1115" y="311"/>
                </a:cubicBezTo>
                <a:cubicBezTo>
                  <a:pt x="1206" y="311"/>
                  <a:pt x="1280" y="385"/>
                  <a:pt x="1280" y="476"/>
                </a:cubicBezTo>
                <a:cubicBezTo>
                  <a:pt x="1280" y="566"/>
                  <a:pt x="1206" y="640"/>
                  <a:pt x="1115" y="6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Freeform 16"/>
          <p:cNvSpPr>
            <a:spLocks noEditPoints="1"/>
          </p:cNvSpPr>
          <p:nvPr/>
        </p:nvSpPr>
        <p:spPr bwMode="auto">
          <a:xfrm>
            <a:off x="4023865" y="6469376"/>
            <a:ext cx="573963" cy="768347"/>
          </a:xfrm>
          <a:custGeom>
            <a:avLst/>
            <a:gdLst>
              <a:gd name="T0" fmla="*/ 1224 w 1224"/>
              <a:gd name="T1" fmla="*/ 624 h 1639"/>
              <a:gd name="T2" fmla="*/ 600 w 1224"/>
              <a:gd name="T3" fmla="*/ 0 h 1639"/>
              <a:gd name="T4" fmla="*/ 31 w 1224"/>
              <a:gd name="T5" fmla="*/ 368 h 1639"/>
              <a:gd name="T6" fmla="*/ 0 w 1224"/>
              <a:gd name="T7" fmla="*/ 435 h 1639"/>
              <a:gd name="T8" fmla="*/ 136 w 1224"/>
              <a:gd name="T9" fmla="*/ 435 h 1639"/>
              <a:gd name="T10" fmla="*/ 136 w 1224"/>
              <a:gd name="T11" fmla="*/ 819 h 1639"/>
              <a:gd name="T12" fmla="*/ 424 w 1224"/>
              <a:gd name="T13" fmla="*/ 819 h 1639"/>
              <a:gd name="T14" fmla="*/ 424 w 1224"/>
              <a:gd name="T15" fmla="*/ 647 h 1639"/>
              <a:gd name="T16" fmla="*/ 552 w 1224"/>
              <a:gd name="T17" fmla="*/ 519 h 1639"/>
              <a:gd name="T18" fmla="*/ 552 w 1224"/>
              <a:gd name="T19" fmla="*/ 595 h 1639"/>
              <a:gd name="T20" fmla="*/ 248 w 1224"/>
              <a:gd name="T21" fmla="*/ 899 h 1639"/>
              <a:gd name="T22" fmla="*/ 136 w 1224"/>
              <a:gd name="T23" fmla="*/ 899 h 1639"/>
              <a:gd name="T24" fmla="*/ 136 w 1224"/>
              <a:gd name="T25" fmla="*/ 1152 h 1639"/>
              <a:gd name="T26" fmla="*/ 8 w 1224"/>
              <a:gd name="T27" fmla="*/ 1152 h 1639"/>
              <a:gd name="T28" fmla="*/ 8 w 1224"/>
              <a:gd name="T29" fmla="*/ 1639 h 1639"/>
              <a:gd name="T30" fmla="*/ 1192 w 1224"/>
              <a:gd name="T31" fmla="*/ 1639 h 1639"/>
              <a:gd name="T32" fmla="*/ 1192 w 1224"/>
              <a:gd name="T33" fmla="*/ 1152 h 1639"/>
              <a:gd name="T34" fmla="*/ 932 w 1224"/>
              <a:gd name="T35" fmla="*/ 1152 h 1639"/>
              <a:gd name="T36" fmla="*/ 1224 w 1224"/>
              <a:gd name="T37" fmla="*/ 624 h 1639"/>
              <a:gd name="T38" fmla="*/ 1096 w 1224"/>
              <a:gd name="T39" fmla="*/ 1248 h 1639"/>
              <a:gd name="T40" fmla="*/ 1096 w 1224"/>
              <a:gd name="T41" fmla="*/ 1543 h 1639"/>
              <a:gd name="T42" fmla="*/ 104 w 1224"/>
              <a:gd name="T43" fmla="*/ 1543 h 1639"/>
              <a:gd name="T44" fmla="*/ 104 w 1224"/>
              <a:gd name="T45" fmla="*/ 1248 h 1639"/>
              <a:gd name="T46" fmla="*/ 1096 w 1224"/>
              <a:gd name="T47" fmla="*/ 1248 h 1639"/>
              <a:gd name="T48" fmla="*/ 600 w 1224"/>
              <a:gd name="T49" fmla="*/ 1152 h 1639"/>
              <a:gd name="T50" fmla="*/ 232 w 1224"/>
              <a:gd name="T51" fmla="*/ 1152 h 1639"/>
              <a:gd name="T52" fmla="*/ 232 w 1224"/>
              <a:gd name="T53" fmla="*/ 995 h 1639"/>
              <a:gd name="T54" fmla="*/ 248 w 1224"/>
              <a:gd name="T55" fmla="*/ 995 h 1639"/>
              <a:gd name="T56" fmla="*/ 648 w 1224"/>
              <a:gd name="T57" fmla="*/ 595 h 1639"/>
              <a:gd name="T58" fmla="*/ 648 w 1224"/>
              <a:gd name="T59" fmla="*/ 288 h 1639"/>
              <a:gd name="T60" fmla="*/ 328 w 1224"/>
              <a:gd name="T61" fmla="*/ 608 h 1639"/>
              <a:gd name="T62" fmla="*/ 328 w 1224"/>
              <a:gd name="T63" fmla="*/ 723 h 1639"/>
              <a:gd name="T64" fmla="*/ 232 w 1224"/>
              <a:gd name="T65" fmla="*/ 723 h 1639"/>
              <a:gd name="T66" fmla="*/ 232 w 1224"/>
              <a:gd name="T67" fmla="*/ 339 h 1639"/>
              <a:gd name="T68" fmla="*/ 155 w 1224"/>
              <a:gd name="T69" fmla="*/ 339 h 1639"/>
              <a:gd name="T70" fmla="*/ 600 w 1224"/>
              <a:gd name="T71" fmla="*/ 96 h 1639"/>
              <a:gd name="T72" fmla="*/ 1128 w 1224"/>
              <a:gd name="T73" fmla="*/ 624 h 1639"/>
              <a:gd name="T74" fmla="*/ 600 w 1224"/>
              <a:gd name="T75" fmla="*/ 1152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24" h="1639">
                <a:moveTo>
                  <a:pt x="1224" y="624"/>
                </a:moveTo>
                <a:cubicBezTo>
                  <a:pt x="1224" y="280"/>
                  <a:pt x="944" y="0"/>
                  <a:pt x="600" y="0"/>
                </a:cubicBezTo>
                <a:cubicBezTo>
                  <a:pt x="355" y="0"/>
                  <a:pt x="132" y="145"/>
                  <a:pt x="31" y="368"/>
                </a:cubicBezTo>
                <a:cubicBezTo>
                  <a:pt x="0" y="435"/>
                  <a:pt x="0" y="435"/>
                  <a:pt x="0" y="435"/>
                </a:cubicBezTo>
                <a:cubicBezTo>
                  <a:pt x="136" y="435"/>
                  <a:pt x="136" y="435"/>
                  <a:pt x="136" y="435"/>
                </a:cubicBezTo>
                <a:cubicBezTo>
                  <a:pt x="136" y="819"/>
                  <a:pt x="136" y="819"/>
                  <a:pt x="136" y="819"/>
                </a:cubicBezTo>
                <a:cubicBezTo>
                  <a:pt x="424" y="819"/>
                  <a:pt x="424" y="819"/>
                  <a:pt x="424" y="819"/>
                </a:cubicBezTo>
                <a:cubicBezTo>
                  <a:pt x="424" y="647"/>
                  <a:pt x="424" y="647"/>
                  <a:pt x="424" y="647"/>
                </a:cubicBezTo>
                <a:cubicBezTo>
                  <a:pt x="552" y="519"/>
                  <a:pt x="552" y="519"/>
                  <a:pt x="552" y="519"/>
                </a:cubicBezTo>
                <a:cubicBezTo>
                  <a:pt x="552" y="595"/>
                  <a:pt x="552" y="595"/>
                  <a:pt x="552" y="595"/>
                </a:cubicBezTo>
                <a:cubicBezTo>
                  <a:pt x="552" y="763"/>
                  <a:pt x="416" y="899"/>
                  <a:pt x="248" y="899"/>
                </a:cubicBezTo>
                <a:cubicBezTo>
                  <a:pt x="136" y="899"/>
                  <a:pt x="136" y="899"/>
                  <a:pt x="136" y="899"/>
                </a:cubicBezTo>
                <a:cubicBezTo>
                  <a:pt x="136" y="1152"/>
                  <a:pt x="136" y="1152"/>
                  <a:pt x="136" y="1152"/>
                </a:cubicBezTo>
                <a:cubicBezTo>
                  <a:pt x="8" y="1152"/>
                  <a:pt x="8" y="1152"/>
                  <a:pt x="8" y="1152"/>
                </a:cubicBezTo>
                <a:cubicBezTo>
                  <a:pt x="8" y="1639"/>
                  <a:pt x="8" y="1639"/>
                  <a:pt x="8" y="1639"/>
                </a:cubicBezTo>
                <a:cubicBezTo>
                  <a:pt x="1192" y="1639"/>
                  <a:pt x="1192" y="1639"/>
                  <a:pt x="1192" y="1639"/>
                </a:cubicBezTo>
                <a:cubicBezTo>
                  <a:pt x="1192" y="1152"/>
                  <a:pt x="1192" y="1152"/>
                  <a:pt x="1192" y="1152"/>
                </a:cubicBezTo>
                <a:cubicBezTo>
                  <a:pt x="932" y="1152"/>
                  <a:pt x="932" y="1152"/>
                  <a:pt x="932" y="1152"/>
                </a:cubicBezTo>
                <a:cubicBezTo>
                  <a:pt x="1107" y="1042"/>
                  <a:pt x="1224" y="846"/>
                  <a:pt x="1224" y="624"/>
                </a:cubicBezTo>
                <a:close/>
                <a:moveTo>
                  <a:pt x="1096" y="1248"/>
                </a:moveTo>
                <a:cubicBezTo>
                  <a:pt x="1096" y="1543"/>
                  <a:pt x="1096" y="1543"/>
                  <a:pt x="1096" y="1543"/>
                </a:cubicBezTo>
                <a:cubicBezTo>
                  <a:pt x="104" y="1543"/>
                  <a:pt x="104" y="1543"/>
                  <a:pt x="104" y="1543"/>
                </a:cubicBezTo>
                <a:cubicBezTo>
                  <a:pt x="104" y="1248"/>
                  <a:pt x="104" y="1248"/>
                  <a:pt x="104" y="1248"/>
                </a:cubicBezTo>
                <a:lnTo>
                  <a:pt x="1096" y="1248"/>
                </a:lnTo>
                <a:close/>
                <a:moveTo>
                  <a:pt x="600" y="1152"/>
                </a:moveTo>
                <a:cubicBezTo>
                  <a:pt x="232" y="1152"/>
                  <a:pt x="232" y="1152"/>
                  <a:pt x="232" y="1152"/>
                </a:cubicBezTo>
                <a:cubicBezTo>
                  <a:pt x="232" y="995"/>
                  <a:pt x="232" y="995"/>
                  <a:pt x="232" y="995"/>
                </a:cubicBezTo>
                <a:cubicBezTo>
                  <a:pt x="248" y="995"/>
                  <a:pt x="248" y="995"/>
                  <a:pt x="248" y="995"/>
                </a:cubicBezTo>
                <a:cubicBezTo>
                  <a:pt x="469" y="995"/>
                  <a:pt x="648" y="816"/>
                  <a:pt x="648" y="595"/>
                </a:cubicBezTo>
                <a:cubicBezTo>
                  <a:pt x="648" y="288"/>
                  <a:pt x="648" y="288"/>
                  <a:pt x="648" y="288"/>
                </a:cubicBezTo>
                <a:cubicBezTo>
                  <a:pt x="328" y="608"/>
                  <a:pt x="328" y="608"/>
                  <a:pt x="328" y="608"/>
                </a:cubicBezTo>
                <a:cubicBezTo>
                  <a:pt x="328" y="723"/>
                  <a:pt x="328" y="723"/>
                  <a:pt x="328" y="723"/>
                </a:cubicBezTo>
                <a:cubicBezTo>
                  <a:pt x="232" y="723"/>
                  <a:pt x="232" y="723"/>
                  <a:pt x="232" y="723"/>
                </a:cubicBezTo>
                <a:cubicBezTo>
                  <a:pt x="232" y="339"/>
                  <a:pt x="232" y="339"/>
                  <a:pt x="232" y="339"/>
                </a:cubicBezTo>
                <a:cubicBezTo>
                  <a:pt x="155" y="339"/>
                  <a:pt x="155" y="339"/>
                  <a:pt x="155" y="339"/>
                </a:cubicBezTo>
                <a:cubicBezTo>
                  <a:pt x="251" y="190"/>
                  <a:pt x="419" y="96"/>
                  <a:pt x="600" y="96"/>
                </a:cubicBezTo>
                <a:cubicBezTo>
                  <a:pt x="891" y="96"/>
                  <a:pt x="1128" y="333"/>
                  <a:pt x="1128" y="624"/>
                </a:cubicBezTo>
                <a:cubicBezTo>
                  <a:pt x="1128" y="915"/>
                  <a:pt x="891" y="1152"/>
                  <a:pt x="600" y="11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Freeform 17"/>
          <p:cNvSpPr>
            <a:spLocks noEditPoints="1"/>
          </p:cNvSpPr>
          <p:nvPr/>
        </p:nvSpPr>
        <p:spPr bwMode="auto">
          <a:xfrm>
            <a:off x="6179091" y="6575899"/>
            <a:ext cx="768060" cy="555300"/>
          </a:xfrm>
          <a:custGeom>
            <a:avLst/>
            <a:gdLst>
              <a:gd name="T0" fmla="*/ 1163 w 1638"/>
              <a:gd name="T1" fmla="*/ 0 h 1184"/>
              <a:gd name="T2" fmla="*/ 475 w 1638"/>
              <a:gd name="T3" fmla="*/ 0 h 1184"/>
              <a:gd name="T4" fmla="*/ 283 w 1638"/>
              <a:gd name="T5" fmla="*/ 256 h 1184"/>
              <a:gd name="T6" fmla="*/ 0 w 1638"/>
              <a:gd name="T7" fmla="*/ 256 h 1184"/>
              <a:gd name="T8" fmla="*/ 0 w 1638"/>
              <a:gd name="T9" fmla="*/ 672 h 1184"/>
              <a:gd name="T10" fmla="*/ 267 w 1638"/>
              <a:gd name="T11" fmla="*/ 672 h 1184"/>
              <a:gd name="T12" fmla="*/ 403 w 1638"/>
              <a:gd name="T13" fmla="*/ 768 h 1184"/>
              <a:gd name="T14" fmla="*/ 539 w 1638"/>
              <a:gd name="T15" fmla="*/ 672 h 1184"/>
              <a:gd name="T16" fmla="*/ 932 w 1638"/>
              <a:gd name="T17" fmla="*/ 672 h 1184"/>
              <a:gd name="T18" fmla="*/ 902 w 1638"/>
              <a:gd name="T19" fmla="*/ 816 h 1184"/>
              <a:gd name="T20" fmla="*/ 1270 w 1638"/>
              <a:gd name="T21" fmla="*/ 1184 h 1184"/>
              <a:gd name="T22" fmla="*/ 1638 w 1638"/>
              <a:gd name="T23" fmla="*/ 816 h 1184"/>
              <a:gd name="T24" fmla="*/ 1609 w 1638"/>
              <a:gd name="T25" fmla="*/ 672 h 1184"/>
              <a:gd name="T26" fmla="*/ 1638 w 1638"/>
              <a:gd name="T27" fmla="*/ 672 h 1184"/>
              <a:gd name="T28" fmla="*/ 1638 w 1638"/>
              <a:gd name="T29" fmla="*/ 256 h 1184"/>
              <a:gd name="T30" fmla="*/ 1355 w 1638"/>
              <a:gd name="T31" fmla="*/ 256 h 1184"/>
              <a:gd name="T32" fmla="*/ 1163 w 1638"/>
              <a:gd name="T33" fmla="*/ 0 h 1184"/>
              <a:gd name="T34" fmla="*/ 867 w 1638"/>
              <a:gd name="T35" fmla="*/ 96 h 1184"/>
              <a:gd name="T36" fmla="*/ 1115 w 1638"/>
              <a:gd name="T37" fmla="*/ 96 h 1184"/>
              <a:gd name="T38" fmla="*/ 1235 w 1638"/>
              <a:gd name="T39" fmla="*/ 256 h 1184"/>
              <a:gd name="T40" fmla="*/ 867 w 1638"/>
              <a:gd name="T41" fmla="*/ 256 h 1184"/>
              <a:gd name="T42" fmla="*/ 867 w 1638"/>
              <a:gd name="T43" fmla="*/ 96 h 1184"/>
              <a:gd name="T44" fmla="*/ 523 w 1638"/>
              <a:gd name="T45" fmla="*/ 96 h 1184"/>
              <a:gd name="T46" fmla="*/ 771 w 1638"/>
              <a:gd name="T47" fmla="*/ 96 h 1184"/>
              <a:gd name="T48" fmla="*/ 771 w 1638"/>
              <a:gd name="T49" fmla="*/ 256 h 1184"/>
              <a:gd name="T50" fmla="*/ 403 w 1638"/>
              <a:gd name="T51" fmla="*/ 256 h 1184"/>
              <a:gd name="T52" fmla="*/ 523 w 1638"/>
              <a:gd name="T53" fmla="*/ 96 h 1184"/>
              <a:gd name="T54" fmla="*/ 403 w 1638"/>
              <a:gd name="T55" fmla="*/ 672 h 1184"/>
              <a:gd name="T56" fmla="*/ 355 w 1638"/>
              <a:gd name="T57" fmla="*/ 624 h 1184"/>
              <a:gd name="T58" fmla="*/ 403 w 1638"/>
              <a:gd name="T59" fmla="*/ 576 h 1184"/>
              <a:gd name="T60" fmla="*/ 451 w 1638"/>
              <a:gd name="T61" fmla="*/ 624 h 1184"/>
              <a:gd name="T62" fmla="*/ 403 w 1638"/>
              <a:gd name="T63" fmla="*/ 672 h 1184"/>
              <a:gd name="T64" fmla="*/ 1270 w 1638"/>
              <a:gd name="T65" fmla="*/ 1088 h 1184"/>
              <a:gd name="T66" fmla="*/ 998 w 1638"/>
              <a:gd name="T67" fmla="*/ 816 h 1184"/>
              <a:gd name="T68" fmla="*/ 1270 w 1638"/>
              <a:gd name="T69" fmla="*/ 544 h 1184"/>
              <a:gd name="T70" fmla="*/ 1542 w 1638"/>
              <a:gd name="T71" fmla="*/ 816 h 1184"/>
              <a:gd name="T72" fmla="*/ 1270 w 1638"/>
              <a:gd name="T73" fmla="*/ 1088 h 1184"/>
              <a:gd name="T74" fmla="*/ 1542 w 1638"/>
              <a:gd name="T75" fmla="*/ 569 h 1184"/>
              <a:gd name="T76" fmla="*/ 1270 w 1638"/>
              <a:gd name="T77" fmla="*/ 448 h 1184"/>
              <a:gd name="T78" fmla="*/ 991 w 1638"/>
              <a:gd name="T79" fmla="*/ 576 h 1184"/>
              <a:gd name="T80" fmla="*/ 539 w 1638"/>
              <a:gd name="T81" fmla="*/ 576 h 1184"/>
              <a:gd name="T82" fmla="*/ 403 w 1638"/>
              <a:gd name="T83" fmla="*/ 480 h 1184"/>
              <a:gd name="T84" fmla="*/ 267 w 1638"/>
              <a:gd name="T85" fmla="*/ 576 h 1184"/>
              <a:gd name="T86" fmla="*/ 96 w 1638"/>
              <a:gd name="T87" fmla="*/ 576 h 1184"/>
              <a:gd name="T88" fmla="*/ 96 w 1638"/>
              <a:gd name="T89" fmla="*/ 352 h 1184"/>
              <a:gd name="T90" fmla="*/ 1542 w 1638"/>
              <a:gd name="T91" fmla="*/ 352 h 1184"/>
              <a:gd name="T92" fmla="*/ 1542 w 1638"/>
              <a:gd name="T93" fmla="*/ 569 h 1184"/>
              <a:gd name="T94" fmla="*/ 1384 w 1638"/>
              <a:gd name="T95" fmla="*/ 677 h 1184"/>
              <a:gd name="T96" fmla="*/ 1452 w 1638"/>
              <a:gd name="T97" fmla="*/ 745 h 1184"/>
              <a:gd name="T98" fmla="*/ 1227 w 1638"/>
              <a:gd name="T99" fmla="*/ 971 h 1184"/>
              <a:gd name="T100" fmla="*/ 1089 w 1638"/>
              <a:gd name="T101" fmla="*/ 834 h 1184"/>
              <a:gd name="T102" fmla="*/ 1156 w 1638"/>
              <a:gd name="T103" fmla="*/ 765 h 1184"/>
              <a:gd name="T104" fmla="*/ 1227 w 1638"/>
              <a:gd name="T105" fmla="*/ 835 h 1184"/>
              <a:gd name="T106" fmla="*/ 1384 w 1638"/>
              <a:gd name="T107" fmla="*/ 677 h 1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38" h="1184">
                <a:moveTo>
                  <a:pt x="1163" y="0"/>
                </a:moveTo>
                <a:cubicBezTo>
                  <a:pt x="475" y="0"/>
                  <a:pt x="475" y="0"/>
                  <a:pt x="475" y="0"/>
                </a:cubicBezTo>
                <a:cubicBezTo>
                  <a:pt x="283" y="256"/>
                  <a:pt x="283" y="256"/>
                  <a:pt x="283" y="256"/>
                </a:cubicBezTo>
                <a:cubicBezTo>
                  <a:pt x="0" y="256"/>
                  <a:pt x="0" y="256"/>
                  <a:pt x="0" y="256"/>
                </a:cubicBezTo>
                <a:cubicBezTo>
                  <a:pt x="0" y="672"/>
                  <a:pt x="0" y="672"/>
                  <a:pt x="0" y="672"/>
                </a:cubicBezTo>
                <a:cubicBezTo>
                  <a:pt x="267" y="672"/>
                  <a:pt x="267" y="672"/>
                  <a:pt x="267" y="672"/>
                </a:cubicBezTo>
                <a:cubicBezTo>
                  <a:pt x="287" y="728"/>
                  <a:pt x="340" y="768"/>
                  <a:pt x="403" y="768"/>
                </a:cubicBezTo>
                <a:cubicBezTo>
                  <a:pt x="466" y="768"/>
                  <a:pt x="519" y="728"/>
                  <a:pt x="539" y="672"/>
                </a:cubicBezTo>
                <a:cubicBezTo>
                  <a:pt x="932" y="672"/>
                  <a:pt x="932" y="672"/>
                  <a:pt x="932" y="672"/>
                </a:cubicBezTo>
                <a:cubicBezTo>
                  <a:pt x="913" y="717"/>
                  <a:pt x="902" y="765"/>
                  <a:pt x="902" y="816"/>
                </a:cubicBezTo>
                <a:cubicBezTo>
                  <a:pt x="902" y="1019"/>
                  <a:pt x="1067" y="1184"/>
                  <a:pt x="1270" y="1184"/>
                </a:cubicBezTo>
                <a:cubicBezTo>
                  <a:pt x="1473" y="1184"/>
                  <a:pt x="1638" y="1019"/>
                  <a:pt x="1638" y="816"/>
                </a:cubicBezTo>
                <a:cubicBezTo>
                  <a:pt x="1638" y="765"/>
                  <a:pt x="1628" y="717"/>
                  <a:pt x="1609" y="672"/>
                </a:cubicBezTo>
                <a:cubicBezTo>
                  <a:pt x="1638" y="672"/>
                  <a:pt x="1638" y="672"/>
                  <a:pt x="1638" y="672"/>
                </a:cubicBezTo>
                <a:cubicBezTo>
                  <a:pt x="1638" y="256"/>
                  <a:pt x="1638" y="256"/>
                  <a:pt x="1638" y="256"/>
                </a:cubicBezTo>
                <a:cubicBezTo>
                  <a:pt x="1355" y="256"/>
                  <a:pt x="1355" y="256"/>
                  <a:pt x="1355" y="256"/>
                </a:cubicBezTo>
                <a:lnTo>
                  <a:pt x="1163" y="0"/>
                </a:lnTo>
                <a:close/>
                <a:moveTo>
                  <a:pt x="867" y="96"/>
                </a:moveTo>
                <a:cubicBezTo>
                  <a:pt x="1115" y="96"/>
                  <a:pt x="1115" y="96"/>
                  <a:pt x="1115" y="96"/>
                </a:cubicBezTo>
                <a:cubicBezTo>
                  <a:pt x="1235" y="256"/>
                  <a:pt x="1235" y="256"/>
                  <a:pt x="1235" y="256"/>
                </a:cubicBezTo>
                <a:cubicBezTo>
                  <a:pt x="867" y="256"/>
                  <a:pt x="867" y="256"/>
                  <a:pt x="867" y="256"/>
                </a:cubicBezTo>
                <a:lnTo>
                  <a:pt x="867" y="96"/>
                </a:lnTo>
                <a:close/>
                <a:moveTo>
                  <a:pt x="523" y="96"/>
                </a:moveTo>
                <a:cubicBezTo>
                  <a:pt x="771" y="96"/>
                  <a:pt x="771" y="96"/>
                  <a:pt x="771" y="96"/>
                </a:cubicBezTo>
                <a:cubicBezTo>
                  <a:pt x="771" y="256"/>
                  <a:pt x="771" y="256"/>
                  <a:pt x="771" y="256"/>
                </a:cubicBezTo>
                <a:cubicBezTo>
                  <a:pt x="403" y="256"/>
                  <a:pt x="403" y="256"/>
                  <a:pt x="403" y="256"/>
                </a:cubicBezTo>
                <a:lnTo>
                  <a:pt x="523" y="96"/>
                </a:lnTo>
                <a:close/>
                <a:moveTo>
                  <a:pt x="403" y="672"/>
                </a:moveTo>
                <a:cubicBezTo>
                  <a:pt x="377" y="672"/>
                  <a:pt x="355" y="651"/>
                  <a:pt x="355" y="624"/>
                </a:cubicBezTo>
                <a:cubicBezTo>
                  <a:pt x="355" y="598"/>
                  <a:pt x="377" y="576"/>
                  <a:pt x="403" y="576"/>
                </a:cubicBezTo>
                <a:cubicBezTo>
                  <a:pt x="429" y="576"/>
                  <a:pt x="451" y="598"/>
                  <a:pt x="451" y="624"/>
                </a:cubicBezTo>
                <a:cubicBezTo>
                  <a:pt x="451" y="651"/>
                  <a:pt x="429" y="672"/>
                  <a:pt x="403" y="672"/>
                </a:cubicBezTo>
                <a:close/>
                <a:moveTo>
                  <a:pt x="1270" y="1088"/>
                </a:moveTo>
                <a:cubicBezTo>
                  <a:pt x="1120" y="1088"/>
                  <a:pt x="998" y="966"/>
                  <a:pt x="998" y="816"/>
                </a:cubicBezTo>
                <a:cubicBezTo>
                  <a:pt x="998" y="666"/>
                  <a:pt x="1120" y="544"/>
                  <a:pt x="1270" y="544"/>
                </a:cubicBezTo>
                <a:cubicBezTo>
                  <a:pt x="1420" y="544"/>
                  <a:pt x="1542" y="666"/>
                  <a:pt x="1542" y="816"/>
                </a:cubicBezTo>
                <a:cubicBezTo>
                  <a:pt x="1542" y="966"/>
                  <a:pt x="1420" y="1088"/>
                  <a:pt x="1270" y="1088"/>
                </a:cubicBezTo>
                <a:close/>
                <a:moveTo>
                  <a:pt x="1542" y="569"/>
                </a:moveTo>
                <a:cubicBezTo>
                  <a:pt x="1475" y="495"/>
                  <a:pt x="1378" y="448"/>
                  <a:pt x="1270" y="448"/>
                </a:cubicBezTo>
                <a:cubicBezTo>
                  <a:pt x="1159" y="448"/>
                  <a:pt x="1059" y="498"/>
                  <a:pt x="991" y="576"/>
                </a:cubicBezTo>
                <a:cubicBezTo>
                  <a:pt x="539" y="576"/>
                  <a:pt x="539" y="576"/>
                  <a:pt x="539" y="576"/>
                </a:cubicBezTo>
                <a:cubicBezTo>
                  <a:pt x="519" y="521"/>
                  <a:pt x="466" y="480"/>
                  <a:pt x="403" y="480"/>
                </a:cubicBezTo>
                <a:cubicBezTo>
                  <a:pt x="340" y="480"/>
                  <a:pt x="287" y="521"/>
                  <a:pt x="267" y="576"/>
                </a:cubicBezTo>
                <a:cubicBezTo>
                  <a:pt x="96" y="576"/>
                  <a:pt x="96" y="576"/>
                  <a:pt x="96" y="576"/>
                </a:cubicBezTo>
                <a:cubicBezTo>
                  <a:pt x="96" y="352"/>
                  <a:pt x="96" y="352"/>
                  <a:pt x="96" y="352"/>
                </a:cubicBezTo>
                <a:cubicBezTo>
                  <a:pt x="1542" y="352"/>
                  <a:pt x="1542" y="352"/>
                  <a:pt x="1542" y="352"/>
                </a:cubicBezTo>
                <a:lnTo>
                  <a:pt x="1542" y="569"/>
                </a:lnTo>
                <a:close/>
                <a:moveTo>
                  <a:pt x="1384" y="677"/>
                </a:moveTo>
                <a:cubicBezTo>
                  <a:pt x="1452" y="745"/>
                  <a:pt x="1452" y="745"/>
                  <a:pt x="1452" y="745"/>
                </a:cubicBezTo>
                <a:cubicBezTo>
                  <a:pt x="1227" y="971"/>
                  <a:pt x="1227" y="971"/>
                  <a:pt x="1227" y="971"/>
                </a:cubicBezTo>
                <a:cubicBezTo>
                  <a:pt x="1089" y="834"/>
                  <a:pt x="1089" y="834"/>
                  <a:pt x="1089" y="834"/>
                </a:cubicBezTo>
                <a:cubicBezTo>
                  <a:pt x="1156" y="765"/>
                  <a:pt x="1156" y="765"/>
                  <a:pt x="1156" y="765"/>
                </a:cubicBezTo>
                <a:cubicBezTo>
                  <a:pt x="1227" y="835"/>
                  <a:pt x="1227" y="835"/>
                  <a:pt x="1227" y="835"/>
                </a:cubicBezTo>
                <a:lnTo>
                  <a:pt x="1384" y="67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Freeform 18"/>
          <p:cNvSpPr>
            <a:spLocks noEditPoints="1"/>
          </p:cNvSpPr>
          <p:nvPr/>
        </p:nvSpPr>
        <p:spPr bwMode="auto">
          <a:xfrm>
            <a:off x="8511187" y="6469519"/>
            <a:ext cx="615309" cy="768060"/>
          </a:xfrm>
          <a:custGeom>
            <a:avLst/>
            <a:gdLst>
              <a:gd name="T0" fmla="*/ 1052 w 1312"/>
              <a:gd name="T1" fmla="*/ 789 h 1638"/>
              <a:gd name="T2" fmla="*/ 657 w 1312"/>
              <a:gd name="T3" fmla="*/ 0 h 1638"/>
              <a:gd name="T4" fmla="*/ 163 w 1312"/>
              <a:gd name="T5" fmla="*/ 494 h 1638"/>
              <a:gd name="T6" fmla="*/ 630 w 1312"/>
              <a:gd name="T7" fmla="*/ 1283 h 1638"/>
              <a:gd name="T8" fmla="*/ 259 w 1312"/>
              <a:gd name="T9" fmla="*/ 494 h 1638"/>
              <a:gd name="T10" fmla="*/ 657 w 1312"/>
              <a:gd name="T11" fmla="*/ 96 h 1638"/>
              <a:gd name="T12" fmla="*/ 975 w 1312"/>
              <a:gd name="T13" fmla="*/ 731 h 1638"/>
              <a:gd name="T14" fmla="*/ 338 w 1312"/>
              <a:gd name="T15" fmla="*/ 731 h 1638"/>
              <a:gd name="T16" fmla="*/ 513 w 1312"/>
              <a:gd name="T17" fmla="*/ 702 h 1638"/>
              <a:gd name="T18" fmla="*/ 425 w 1312"/>
              <a:gd name="T19" fmla="*/ 430 h 1638"/>
              <a:gd name="T20" fmla="*/ 656 w 1312"/>
              <a:gd name="T21" fmla="*/ 262 h 1638"/>
              <a:gd name="T22" fmla="*/ 887 w 1312"/>
              <a:gd name="T23" fmla="*/ 430 h 1638"/>
              <a:gd name="T24" fmla="*/ 799 w 1312"/>
              <a:gd name="T25" fmla="*/ 702 h 1638"/>
              <a:gd name="T26" fmla="*/ 513 w 1312"/>
              <a:gd name="T27" fmla="*/ 702 h 1638"/>
              <a:gd name="T28" fmla="*/ 432 w 1312"/>
              <a:gd name="T29" fmla="*/ 1478 h 1638"/>
              <a:gd name="T30" fmla="*/ 512 w 1312"/>
              <a:gd name="T31" fmla="*/ 1402 h 1638"/>
              <a:gd name="T32" fmla="*/ 448 w 1312"/>
              <a:gd name="T33" fmla="*/ 1235 h 1638"/>
              <a:gd name="T34" fmla="*/ 352 w 1312"/>
              <a:gd name="T35" fmla="*/ 1291 h 1638"/>
              <a:gd name="T36" fmla="*/ 0 w 1312"/>
              <a:gd name="T37" fmla="*/ 1402 h 1638"/>
              <a:gd name="T38" fmla="*/ 80 w 1312"/>
              <a:gd name="T39" fmla="*/ 1478 h 1638"/>
              <a:gd name="T40" fmla="*/ 432 w 1312"/>
              <a:gd name="T41" fmla="*/ 1638 h 1638"/>
              <a:gd name="T42" fmla="*/ 256 w 1312"/>
              <a:gd name="T43" fmla="*/ 1342 h 1638"/>
              <a:gd name="T44" fmla="*/ 336 w 1312"/>
              <a:gd name="T45" fmla="*/ 1542 h 1638"/>
              <a:gd name="T46" fmla="*/ 176 w 1312"/>
              <a:gd name="T47" fmla="*/ 1397 h 1638"/>
              <a:gd name="T48" fmla="*/ 1232 w 1312"/>
              <a:gd name="T49" fmla="*/ 1478 h 1638"/>
              <a:gd name="T50" fmla="*/ 1312 w 1312"/>
              <a:gd name="T51" fmla="*/ 1402 h 1638"/>
              <a:gd name="T52" fmla="*/ 1248 w 1312"/>
              <a:gd name="T53" fmla="*/ 1235 h 1638"/>
              <a:gd name="T54" fmla="*/ 1152 w 1312"/>
              <a:gd name="T55" fmla="*/ 1291 h 1638"/>
              <a:gd name="T56" fmla="*/ 800 w 1312"/>
              <a:gd name="T57" fmla="*/ 1402 h 1638"/>
              <a:gd name="T58" fmla="*/ 880 w 1312"/>
              <a:gd name="T59" fmla="*/ 1478 h 1638"/>
              <a:gd name="T60" fmla="*/ 1232 w 1312"/>
              <a:gd name="T61" fmla="*/ 1638 h 1638"/>
              <a:gd name="T62" fmla="*/ 1056 w 1312"/>
              <a:gd name="T63" fmla="*/ 1342 h 1638"/>
              <a:gd name="T64" fmla="*/ 1136 w 1312"/>
              <a:gd name="T65" fmla="*/ 1542 h 1638"/>
              <a:gd name="T66" fmla="*/ 976 w 1312"/>
              <a:gd name="T67" fmla="*/ 1397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12" h="1638">
                <a:moveTo>
                  <a:pt x="683" y="1283"/>
                </a:moveTo>
                <a:cubicBezTo>
                  <a:pt x="1052" y="789"/>
                  <a:pt x="1052" y="789"/>
                  <a:pt x="1052" y="789"/>
                </a:cubicBezTo>
                <a:cubicBezTo>
                  <a:pt x="1115" y="704"/>
                  <a:pt x="1150" y="599"/>
                  <a:pt x="1150" y="494"/>
                </a:cubicBezTo>
                <a:cubicBezTo>
                  <a:pt x="1150" y="221"/>
                  <a:pt x="929" y="0"/>
                  <a:pt x="657" y="0"/>
                </a:cubicBezTo>
                <a:cubicBezTo>
                  <a:pt x="656" y="0"/>
                  <a:pt x="656" y="0"/>
                  <a:pt x="656" y="0"/>
                </a:cubicBezTo>
                <a:cubicBezTo>
                  <a:pt x="384" y="0"/>
                  <a:pt x="163" y="221"/>
                  <a:pt x="163" y="494"/>
                </a:cubicBezTo>
                <a:cubicBezTo>
                  <a:pt x="163" y="599"/>
                  <a:pt x="197" y="704"/>
                  <a:pt x="261" y="789"/>
                </a:cubicBezTo>
                <a:cubicBezTo>
                  <a:pt x="630" y="1283"/>
                  <a:pt x="630" y="1283"/>
                  <a:pt x="630" y="1283"/>
                </a:cubicBezTo>
                <a:lnTo>
                  <a:pt x="683" y="1283"/>
                </a:lnTo>
                <a:close/>
                <a:moveTo>
                  <a:pt x="259" y="494"/>
                </a:moveTo>
                <a:cubicBezTo>
                  <a:pt x="259" y="274"/>
                  <a:pt x="437" y="96"/>
                  <a:pt x="656" y="96"/>
                </a:cubicBezTo>
                <a:cubicBezTo>
                  <a:pt x="657" y="96"/>
                  <a:pt x="657" y="96"/>
                  <a:pt x="657" y="96"/>
                </a:cubicBezTo>
                <a:cubicBezTo>
                  <a:pt x="876" y="96"/>
                  <a:pt x="1054" y="274"/>
                  <a:pt x="1054" y="494"/>
                </a:cubicBezTo>
                <a:cubicBezTo>
                  <a:pt x="1054" y="579"/>
                  <a:pt x="1026" y="663"/>
                  <a:pt x="975" y="731"/>
                </a:cubicBezTo>
                <a:cubicBezTo>
                  <a:pt x="656" y="1158"/>
                  <a:pt x="656" y="1158"/>
                  <a:pt x="656" y="1158"/>
                </a:cubicBezTo>
                <a:cubicBezTo>
                  <a:pt x="338" y="731"/>
                  <a:pt x="338" y="731"/>
                  <a:pt x="338" y="731"/>
                </a:cubicBezTo>
                <a:cubicBezTo>
                  <a:pt x="287" y="663"/>
                  <a:pt x="259" y="579"/>
                  <a:pt x="259" y="494"/>
                </a:cubicBezTo>
                <a:close/>
                <a:moveTo>
                  <a:pt x="513" y="702"/>
                </a:moveTo>
                <a:cubicBezTo>
                  <a:pt x="541" y="543"/>
                  <a:pt x="541" y="543"/>
                  <a:pt x="541" y="543"/>
                </a:cubicBezTo>
                <a:cubicBezTo>
                  <a:pt x="425" y="430"/>
                  <a:pt x="425" y="430"/>
                  <a:pt x="425" y="430"/>
                </a:cubicBezTo>
                <a:cubicBezTo>
                  <a:pt x="585" y="407"/>
                  <a:pt x="585" y="407"/>
                  <a:pt x="585" y="407"/>
                </a:cubicBezTo>
                <a:cubicBezTo>
                  <a:pt x="656" y="262"/>
                  <a:pt x="656" y="262"/>
                  <a:pt x="656" y="262"/>
                </a:cubicBezTo>
                <a:cubicBezTo>
                  <a:pt x="728" y="407"/>
                  <a:pt x="728" y="407"/>
                  <a:pt x="728" y="407"/>
                </a:cubicBezTo>
                <a:cubicBezTo>
                  <a:pt x="887" y="430"/>
                  <a:pt x="887" y="430"/>
                  <a:pt x="887" y="430"/>
                </a:cubicBezTo>
                <a:cubicBezTo>
                  <a:pt x="772" y="543"/>
                  <a:pt x="772" y="543"/>
                  <a:pt x="772" y="543"/>
                </a:cubicBezTo>
                <a:cubicBezTo>
                  <a:pt x="799" y="702"/>
                  <a:pt x="799" y="702"/>
                  <a:pt x="799" y="702"/>
                </a:cubicBezTo>
                <a:cubicBezTo>
                  <a:pt x="656" y="627"/>
                  <a:pt x="656" y="627"/>
                  <a:pt x="656" y="627"/>
                </a:cubicBezTo>
                <a:lnTo>
                  <a:pt x="513" y="702"/>
                </a:lnTo>
                <a:close/>
                <a:moveTo>
                  <a:pt x="432" y="1638"/>
                </a:moveTo>
                <a:cubicBezTo>
                  <a:pt x="432" y="1478"/>
                  <a:pt x="432" y="1478"/>
                  <a:pt x="432" y="1478"/>
                </a:cubicBezTo>
                <a:cubicBezTo>
                  <a:pt x="512" y="1478"/>
                  <a:pt x="512" y="1478"/>
                  <a:pt x="512" y="1478"/>
                </a:cubicBezTo>
                <a:cubicBezTo>
                  <a:pt x="512" y="1402"/>
                  <a:pt x="512" y="1402"/>
                  <a:pt x="512" y="1402"/>
                </a:cubicBezTo>
                <a:cubicBezTo>
                  <a:pt x="448" y="1358"/>
                  <a:pt x="448" y="1358"/>
                  <a:pt x="448" y="1358"/>
                </a:cubicBezTo>
                <a:cubicBezTo>
                  <a:pt x="448" y="1235"/>
                  <a:pt x="448" y="1235"/>
                  <a:pt x="448" y="1235"/>
                </a:cubicBezTo>
                <a:cubicBezTo>
                  <a:pt x="352" y="1235"/>
                  <a:pt x="352" y="1235"/>
                  <a:pt x="352" y="1235"/>
                </a:cubicBezTo>
                <a:cubicBezTo>
                  <a:pt x="352" y="1291"/>
                  <a:pt x="352" y="1291"/>
                  <a:pt x="352" y="1291"/>
                </a:cubicBezTo>
                <a:cubicBezTo>
                  <a:pt x="256" y="1225"/>
                  <a:pt x="256" y="1225"/>
                  <a:pt x="256" y="1225"/>
                </a:cubicBezTo>
                <a:cubicBezTo>
                  <a:pt x="0" y="1402"/>
                  <a:pt x="0" y="1402"/>
                  <a:pt x="0" y="1402"/>
                </a:cubicBezTo>
                <a:cubicBezTo>
                  <a:pt x="0" y="1478"/>
                  <a:pt x="0" y="1478"/>
                  <a:pt x="0" y="1478"/>
                </a:cubicBezTo>
                <a:cubicBezTo>
                  <a:pt x="80" y="1478"/>
                  <a:pt x="80" y="1478"/>
                  <a:pt x="80" y="1478"/>
                </a:cubicBezTo>
                <a:cubicBezTo>
                  <a:pt x="80" y="1638"/>
                  <a:pt x="80" y="1638"/>
                  <a:pt x="80" y="1638"/>
                </a:cubicBezTo>
                <a:lnTo>
                  <a:pt x="432" y="1638"/>
                </a:lnTo>
                <a:close/>
                <a:moveTo>
                  <a:pt x="176" y="1397"/>
                </a:moveTo>
                <a:cubicBezTo>
                  <a:pt x="256" y="1342"/>
                  <a:pt x="256" y="1342"/>
                  <a:pt x="256" y="1342"/>
                </a:cubicBezTo>
                <a:cubicBezTo>
                  <a:pt x="336" y="1397"/>
                  <a:pt x="336" y="1397"/>
                  <a:pt x="336" y="1397"/>
                </a:cubicBezTo>
                <a:cubicBezTo>
                  <a:pt x="336" y="1542"/>
                  <a:pt x="336" y="1542"/>
                  <a:pt x="336" y="1542"/>
                </a:cubicBezTo>
                <a:cubicBezTo>
                  <a:pt x="176" y="1542"/>
                  <a:pt x="176" y="1542"/>
                  <a:pt x="176" y="1542"/>
                </a:cubicBezTo>
                <a:lnTo>
                  <a:pt x="176" y="1397"/>
                </a:lnTo>
                <a:close/>
                <a:moveTo>
                  <a:pt x="1232" y="1638"/>
                </a:moveTo>
                <a:cubicBezTo>
                  <a:pt x="1232" y="1478"/>
                  <a:pt x="1232" y="1478"/>
                  <a:pt x="1232" y="1478"/>
                </a:cubicBezTo>
                <a:cubicBezTo>
                  <a:pt x="1312" y="1478"/>
                  <a:pt x="1312" y="1478"/>
                  <a:pt x="1312" y="1478"/>
                </a:cubicBezTo>
                <a:cubicBezTo>
                  <a:pt x="1312" y="1402"/>
                  <a:pt x="1312" y="1402"/>
                  <a:pt x="1312" y="1402"/>
                </a:cubicBezTo>
                <a:cubicBezTo>
                  <a:pt x="1248" y="1358"/>
                  <a:pt x="1248" y="1358"/>
                  <a:pt x="1248" y="1358"/>
                </a:cubicBezTo>
                <a:cubicBezTo>
                  <a:pt x="1248" y="1235"/>
                  <a:pt x="1248" y="1235"/>
                  <a:pt x="1248" y="1235"/>
                </a:cubicBezTo>
                <a:cubicBezTo>
                  <a:pt x="1152" y="1235"/>
                  <a:pt x="1152" y="1235"/>
                  <a:pt x="1152" y="1235"/>
                </a:cubicBezTo>
                <a:cubicBezTo>
                  <a:pt x="1152" y="1291"/>
                  <a:pt x="1152" y="1291"/>
                  <a:pt x="1152" y="1291"/>
                </a:cubicBezTo>
                <a:cubicBezTo>
                  <a:pt x="1056" y="1225"/>
                  <a:pt x="1056" y="1225"/>
                  <a:pt x="1056" y="1225"/>
                </a:cubicBezTo>
                <a:cubicBezTo>
                  <a:pt x="800" y="1402"/>
                  <a:pt x="800" y="1402"/>
                  <a:pt x="800" y="1402"/>
                </a:cubicBezTo>
                <a:cubicBezTo>
                  <a:pt x="800" y="1478"/>
                  <a:pt x="800" y="1478"/>
                  <a:pt x="800" y="1478"/>
                </a:cubicBezTo>
                <a:cubicBezTo>
                  <a:pt x="880" y="1478"/>
                  <a:pt x="880" y="1478"/>
                  <a:pt x="880" y="1478"/>
                </a:cubicBezTo>
                <a:cubicBezTo>
                  <a:pt x="880" y="1638"/>
                  <a:pt x="880" y="1638"/>
                  <a:pt x="880" y="1638"/>
                </a:cubicBezTo>
                <a:lnTo>
                  <a:pt x="1232" y="1638"/>
                </a:lnTo>
                <a:close/>
                <a:moveTo>
                  <a:pt x="976" y="1397"/>
                </a:moveTo>
                <a:cubicBezTo>
                  <a:pt x="1056" y="1342"/>
                  <a:pt x="1056" y="1342"/>
                  <a:pt x="1056" y="1342"/>
                </a:cubicBezTo>
                <a:cubicBezTo>
                  <a:pt x="1136" y="1397"/>
                  <a:pt x="1136" y="1397"/>
                  <a:pt x="1136" y="1397"/>
                </a:cubicBezTo>
                <a:cubicBezTo>
                  <a:pt x="1136" y="1542"/>
                  <a:pt x="1136" y="1542"/>
                  <a:pt x="1136" y="1542"/>
                </a:cubicBezTo>
                <a:cubicBezTo>
                  <a:pt x="976" y="1542"/>
                  <a:pt x="976" y="1542"/>
                  <a:pt x="976" y="1542"/>
                </a:cubicBezTo>
                <a:lnTo>
                  <a:pt x="976" y="139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Freeform 5"/>
          <p:cNvSpPr>
            <a:spLocks noEditPoints="1"/>
          </p:cNvSpPr>
          <p:nvPr/>
        </p:nvSpPr>
        <p:spPr bwMode="auto">
          <a:xfrm>
            <a:off x="10761021" y="6469232"/>
            <a:ext cx="619329" cy="768634"/>
          </a:xfrm>
          <a:custGeom>
            <a:avLst/>
            <a:gdLst>
              <a:gd name="T0" fmla="*/ 691 w 1321"/>
              <a:gd name="T1" fmla="*/ 0 h 1639"/>
              <a:gd name="T2" fmla="*/ 630 w 1321"/>
              <a:gd name="T3" fmla="*/ 0 h 1639"/>
              <a:gd name="T4" fmla="*/ 0 w 1321"/>
              <a:gd name="T5" fmla="*/ 1059 h 1639"/>
              <a:gd name="T6" fmla="*/ 449 w 1321"/>
              <a:gd name="T7" fmla="*/ 1059 h 1639"/>
              <a:gd name="T8" fmla="*/ 661 w 1321"/>
              <a:gd name="T9" fmla="*/ 1271 h 1639"/>
              <a:gd name="T10" fmla="*/ 873 w 1321"/>
              <a:gd name="T11" fmla="*/ 1059 h 1639"/>
              <a:gd name="T12" fmla="*/ 1321 w 1321"/>
              <a:gd name="T13" fmla="*/ 1059 h 1639"/>
              <a:gd name="T14" fmla="*/ 691 w 1321"/>
              <a:gd name="T15" fmla="*/ 0 h 1639"/>
              <a:gd name="T16" fmla="*/ 613 w 1321"/>
              <a:gd name="T17" fmla="*/ 1088 h 1639"/>
              <a:gd name="T18" fmla="*/ 489 w 1321"/>
              <a:gd name="T19" fmla="*/ 963 h 1639"/>
              <a:gd name="T20" fmla="*/ 169 w 1321"/>
              <a:gd name="T21" fmla="*/ 963 h 1639"/>
              <a:gd name="T22" fmla="*/ 613 w 1321"/>
              <a:gd name="T23" fmla="*/ 218 h 1639"/>
              <a:gd name="T24" fmla="*/ 613 w 1321"/>
              <a:gd name="T25" fmla="*/ 1088 h 1639"/>
              <a:gd name="T26" fmla="*/ 833 w 1321"/>
              <a:gd name="T27" fmla="*/ 963 h 1639"/>
              <a:gd name="T28" fmla="*/ 709 w 1321"/>
              <a:gd name="T29" fmla="*/ 1088 h 1639"/>
              <a:gd name="T30" fmla="*/ 709 w 1321"/>
              <a:gd name="T31" fmla="*/ 218 h 1639"/>
              <a:gd name="T32" fmla="*/ 1152 w 1321"/>
              <a:gd name="T33" fmla="*/ 963 h 1639"/>
              <a:gd name="T34" fmla="*/ 833 w 1321"/>
              <a:gd name="T35" fmla="*/ 963 h 1639"/>
              <a:gd name="T36" fmla="*/ 709 w 1321"/>
              <a:gd name="T37" fmla="*/ 1331 h 1639"/>
              <a:gd name="T38" fmla="*/ 709 w 1321"/>
              <a:gd name="T39" fmla="*/ 1495 h 1639"/>
              <a:gd name="T40" fmla="*/ 757 w 1321"/>
              <a:gd name="T41" fmla="*/ 1543 h 1639"/>
              <a:gd name="T42" fmla="*/ 805 w 1321"/>
              <a:gd name="T43" fmla="*/ 1495 h 1639"/>
              <a:gd name="T44" fmla="*/ 805 w 1321"/>
              <a:gd name="T45" fmla="*/ 1491 h 1639"/>
              <a:gd name="T46" fmla="*/ 901 w 1321"/>
              <a:gd name="T47" fmla="*/ 1491 h 1639"/>
              <a:gd name="T48" fmla="*/ 901 w 1321"/>
              <a:gd name="T49" fmla="*/ 1495 h 1639"/>
              <a:gd name="T50" fmla="*/ 757 w 1321"/>
              <a:gd name="T51" fmla="*/ 1639 h 1639"/>
              <a:gd name="T52" fmla="*/ 613 w 1321"/>
              <a:gd name="T53" fmla="*/ 1495 h 1639"/>
              <a:gd name="T54" fmla="*/ 613 w 1321"/>
              <a:gd name="T55" fmla="*/ 1331 h 1639"/>
              <a:gd name="T56" fmla="*/ 709 w 1321"/>
              <a:gd name="T57" fmla="*/ 1331 h 1639"/>
              <a:gd name="T58" fmla="*/ 901 w 1321"/>
              <a:gd name="T59" fmla="*/ 1171 h 1639"/>
              <a:gd name="T60" fmla="*/ 901 w 1321"/>
              <a:gd name="T61" fmla="*/ 1271 h 1639"/>
              <a:gd name="T62" fmla="*/ 949 w 1321"/>
              <a:gd name="T63" fmla="*/ 1319 h 1639"/>
              <a:gd name="T64" fmla="*/ 997 w 1321"/>
              <a:gd name="T65" fmla="*/ 1271 h 1639"/>
              <a:gd name="T66" fmla="*/ 997 w 1321"/>
              <a:gd name="T67" fmla="*/ 1267 h 1639"/>
              <a:gd name="T68" fmla="*/ 1093 w 1321"/>
              <a:gd name="T69" fmla="*/ 1267 h 1639"/>
              <a:gd name="T70" fmla="*/ 1093 w 1321"/>
              <a:gd name="T71" fmla="*/ 1271 h 1639"/>
              <a:gd name="T72" fmla="*/ 949 w 1321"/>
              <a:gd name="T73" fmla="*/ 1415 h 1639"/>
              <a:gd name="T74" fmla="*/ 805 w 1321"/>
              <a:gd name="T75" fmla="*/ 1271 h 1639"/>
              <a:gd name="T76" fmla="*/ 805 w 1321"/>
              <a:gd name="T77" fmla="*/ 1171 h 1639"/>
              <a:gd name="T78" fmla="*/ 901 w 1321"/>
              <a:gd name="T79" fmla="*/ 1171 h 1639"/>
              <a:gd name="T80" fmla="*/ 322 w 1321"/>
              <a:gd name="T81" fmla="*/ 1431 h 1639"/>
              <a:gd name="T82" fmla="*/ 322 w 1321"/>
              <a:gd name="T83" fmla="*/ 1434 h 1639"/>
              <a:gd name="T84" fmla="*/ 370 w 1321"/>
              <a:gd name="T85" fmla="*/ 1482 h 1639"/>
              <a:gd name="T86" fmla="*/ 418 w 1321"/>
              <a:gd name="T87" fmla="*/ 1434 h 1639"/>
              <a:gd name="T88" fmla="*/ 418 w 1321"/>
              <a:gd name="T89" fmla="*/ 1191 h 1639"/>
              <a:gd name="T90" fmla="*/ 514 w 1321"/>
              <a:gd name="T91" fmla="*/ 1191 h 1639"/>
              <a:gd name="T92" fmla="*/ 514 w 1321"/>
              <a:gd name="T93" fmla="*/ 1434 h 1639"/>
              <a:gd name="T94" fmla="*/ 370 w 1321"/>
              <a:gd name="T95" fmla="*/ 1578 h 1639"/>
              <a:gd name="T96" fmla="*/ 226 w 1321"/>
              <a:gd name="T97" fmla="*/ 1434 h 1639"/>
              <a:gd name="T98" fmla="*/ 226 w 1321"/>
              <a:gd name="T99" fmla="*/ 1431 h 1639"/>
              <a:gd name="T100" fmla="*/ 322 w 1321"/>
              <a:gd name="T101" fmla="*/ 1431 h 1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21" h="1639">
                <a:moveTo>
                  <a:pt x="691" y="0"/>
                </a:moveTo>
                <a:cubicBezTo>
                  <a:pt x="630" y="0"/>
                  <a:pt x="630" y="0"/>
                  <a:pt x="630" y="0"/>
                </a:cubicBezTo>
                <a:cubicBezTo>
                  <a:pt x="0" y="1059"/>
                  <a:pt x="0" y="1059"/>
                  <a:pt x="0" y="1059"/>
                </a:cubicBezTo>
                <a:cubicBezTo>
                  <a:pt x="449" y="1059"/>
                  <a:pt x="449" y="1059"/>
                  <a:pt x="449" y="1059"/>
                </a:cubicBezTo>
                <a:cubicBezTo>
                  <a:pt x="661" y="1271"/>
                  <a:pt x="661" y="1271"/>
                  <a:pt x="661" y="1271"/>
                </a:cubicBezTo>
                <a:cubicBezTo>
                  <a:pt x="873" y="1059"/>
                  <a:pt x="873" y="1059"/>
                  <a:pt x="873" y="1059"/>
                </a:cubicBezTo>
                <a:cubicBezTo>
                  <a:pt x="1321" y="1059"/>
                  <a:pt x="1321" y="1059"/>
                  <a:pt x="1321" y="1059"/>
                </a:cubicBezTo>
                <a:lnTo>
                  <a:pt x="691" y="0"/>
                </a:lnTo>
                <a:close/>
                <a:moveTo>
                  <a:pt x="613" y="1088"/>
                </a:moveTo>
                <a:cubicBezTo>
                  <a:pt x="489" y="963"/>
                  <a:pt x="489" y="963"/>
                  <a:pt x="489" y="963"/>
                </a:cubicBezTo>
                <a:cubicBezTo>
                  <a:pt x="169" y="963"/>
                  <a:pt x="169" y="963"/>
                  <a:pt x="169" y="963"/>
                </a:cubicBezTo>
                <a:cubicBezTo>
                  <a:pt x="613" y="218"/>
                  <a:pt x="613" y="218"/>
                  <a:pt x="613" y="218"/>
                </a:cubicBezTo>
                <a:lnTo>
                  <a:pt x="613" y="1088"/>
                </a:lnTo>
                <a:close/>
                <a:moveTo>
                  <a:pt x="833" y="963"/>
                </a:moveTo>
                <a:cubicBezTo>
                  <a:pt x="709" y="1088"/>
                  <a:pt x="709" y="1088"/>
                  <a:pt x="709" y="1088"/>
                </a:cubicBezTo>
                <a:cubicBezTo>
                  <a:pt x="709" y="218"/>
                  <a:pt x="709" y="218"/>
                  <a:pt x="709" y="218"/>
                </a:cubicBezTo>
                <a:cubicBezTo>
                  <a:pt x="1152" y="963"/>
                  <a:pt x="1152" y="963"/>
                  <a:pt x="1152" y="963"/>
                </a:cubicBezTo>
                <a:lnTo>
                  <a:pt x="833" y="963"/>
                </a:lnTo>
                <a:close/>
                <a:moveTo>
                  <a:pt x="709" y="1331"/>
                </a:moveTo>
                <a:cubicBezTo>
                  <a:pt x="709" y="1495"/>
                  <a:pt x="709" y="1495"/>
                  <a:pt x="709" y="1495"/>
                </a:cubicBezTo>
                <a:cubicBezTo>
                  <a:pt x="709" y="1521"/>
                  <a:pt x="730" y="1543"/>
                  <a:pt x="757" y="1543"/>
                </a:cubicBezTo>
                <a:cubicBezTo>
                  <a:pt x="783" y="1543"/>
                  <a:pt x="805" y="1521"/>
                  <a:pt x="805" y="1495"/>
                </a:cubicBezTo>
                <a:cubicBezTo>
                  <a:pt x="805" y="1491"/>
                  <a:pt x="805" y="1491"/>
                  <a:pt x="805" y="1491"/>
                </a:cubicBezTo>
                <a:cubicBezTo>
                  <a:pt x="901" y="1491"/>
                  <a:pt x="901" y="1491"/>
                  <a:pt x="901" y="1491"/>
                </a:cubicBezTo>
                <a:cubicBezTo>
                  <a:pt x="901" y="1495"/>
                  <a:pt x="901" y="1495"/>
                  <a:pt x="901" y="1495"/>
                </a:cubicBezTo>
                <a:cubicBezTo>
                  <a:pt x="901" y="1574"/>
                  <a:pt x="836" y="1639"/>
                  <a:pt x="757" y="1639"/>
                </a:cubicBezTo>
                <a:cubicBezTo>
                  <a:pt x="677" y="1639"/>
                  <a:pt x="613" y="1574"/>
                  <a:pt x="613" y="1495"/>
                </a:cubicBezTo>
                <a:cubicBezTo>
                  <a:pt x="613" y="1331"/>
                  <a:pt x="613" y="1331"/>
                  <a:pt x="613" y="1331"/>
                </a:cubicBezTo>
                <a:lnTo>
                  <a:pt x="709" y="1331"/>
                </a:lnTo>
                <a:close/>
                <a:moveTo>
                  <a:pt x="901" y="1171"/>
                </a:moveTo>
                <a:cubicBezTo>
                  <a:pt x="901" y="1271"/>
                  <a:pt x="901" y="1271"/>
                  <a:pt x="901" y="1271"/>
                </a:cubicBezTo>
                <a:cubicBezTo>
                  <a:pt x="901" y="1297"/>
                  <a:pt x="922" y="1319"/>
                  <a:pt x="949" y="1319"/>
                </a:cubicBezTo>
                <a:cubicBezTo>
                  <a:pt x="975" y="1319"/>
                  <a:pt x="997" y="1297"/>
                  <a:pt x="997" y="1271"/>
                </a:cubicBezTo>
                <a:cubicBezTo>
                  <a:pt x="997" y="1267"/>
                  <a:pt x="997" y="1267"/>
                  <a:pt x="997" y="1267"/>
                </a:cubicBezTo>
                <a:cubicBezTo>
                  <a:pt x="1093" y="1267"/>
                  <a:pt x="1093" y="1267"/>
                  <a:pt x="1093" y="1267"/>
                </a:cubicBezTo>
                <a:cubicBezTo>
                  <a:pt x="1093" y="1271"/>
                  <a:pt x="1093" y="1271"/>
                  <a:pt x="1093" y="1271"/>
                </a:cubicBezTo>
                <a:cubicBezTo>
                  <a:pt x="1093" y="1350"/>
                  <a:pt x="1028" y="1415"/>
                  <a:pt x="949" y="1415"/>
                </a:cubicBezTo>
                <a:cubicBezTo>
                  <a:pt x="869" y="1415"/>
                  <a:pt x="805" y="1350"/>
                  <a:pt x="805" y="1271"/>
                </a:cubicBezTo>
                <a:cubicBezTo>
                  <a:pt x="805" y="1171"/>
                  <a:pt x="805" y="1171"/>
                  <a:pt x="805" y="1171"/>
                </a:cubicBezTo>
                <a:lnTo>
                  <a:pt x="901" y="1171"/>
                </a:lnTo>
                <a:close/>
                <a:moveTo>
                  <a:pt x="322" y="1431"/>
                </a:moveTo>
                <a:cubicBezTo>
                  <a:pt x="322" y="1434"/>
                  <a:pt x="322" y="1434"/>
                  <a:pt x="322" y="1434"/>
                </a:cubicBezTo>
                <a:cubicBezTo>
                  <a:pt x="322" y="1460"/>
                  <a:pt x="343" y="1482"/>
                  <a:pt x="370" y="1482"/>
                </a:cubicBezTo>
                <a:cubicBezTo>
                  <a:pt x="396" y="1482"/>
                  <a:pt x="418" y="1460"/>
                  <a:pt x="418" y="1434"/>
                </a:cubicBezTo>
                <a:cubicBezTo>
                  <a:pt x="418" y="1191"/>
                  <a:pt x="418" y="1191"/>
                  <a:pt x="418" y="1191"/>
                </a:cubicBezTo>
                <a:cubicBezTo>
                  <a:pt x="514" y="1191"/>
                  <a:pt x="514" y="1191"/>
                  <a:pt x="514" y="1191"/>
                </a:cubicBezTo>
                <a:cubicBezTo>
                  <a:pt x="514" y="1434"/>
                  <a:pt x="514" y="1434"/>
                  <a:pt x="514" y="1434"/>
                </a:cubicBezTo>
                <a:cubicBezTo>
                  <a:pt x="514" y="1513"/>
                  <a:pt x="449" y="1578"/>
                  <a:pt x="370" y="1578"/>
                </a:cubicBezTo>
                <a:cubicBezTo>
                  <a:pt x="290" y="1578"/>
                  <a:pt x="226" y="1513"/>
                  <a:pt x="226" y="1434"/>
                </a:cubicBezTo>
                <a:cubicBezTo>
                  <a:pt x="226" y="1431"/>
                  <a:pt x="226" y="1431"/>
                  <a:pt x="226" y="1431"/>
                </a:cubicBezTo>
                <a:lnTo>
                  <a:pt x="322" y="1431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Freeform 50"/>
          <p:cNvSpPr>
            <a:spLocks noEditPoints="1"/>
          </p:cNvSpPr>
          <p:nvPr/>
        </p:nvSpPr>
        <p:spPr bwMode="auto">
          <a:xfrm>
            <a:off x="13116230" y="6469519"/>
            <a:ext cx="405708" cy="768060"/>
          </a:xfrm>
          <a:custGeom>
            <a:avLst/>
            <a:gdLst>
              <a:gd name="T0" fmla="*/ 432 w 865"/>
              <a:gd name="T1" fmla="*/ 37 h 1638"/>
              <a:gd name="T2" fmla="*/ 240 w 865"/>
              <a:gd name="T3" fmla="*/ 37 h 1638"/>
              <a:gd name="T4" fmla="*/ 0 w 865"/>
              <a:gd name="T5" fmla="*/ 144 h 1638"/>
              <a:gd name="T6" fmla="*/ 128 w 865"/>
              <a:gd name="T7" fmla="*/ 881 h 1638"/>
              <a:gd name="T8" fmla="*/ 224 w 865"/>
              <a:gd name="T9" fmla="*/ 1638 h 1638"/>
              <a:gd name="T10" fmla="*/ 144 w 865"/>
              <a:gd name="T11" fmla="*/ 785 h 1638"/>
              <a:gd name="T12" fmla="*/ 96 w 865"/>
              <a:gd name="T13" fmla="*/ 569 h 1638"/>
              <a:gd name="T14" fmla="*/ 240 w 865"/>
              <a:gd name="T15" fmla="*/ 540 h 1638"/>
              <a:gd name="T16" fmla="*/ 392 w 865"/>
              <a:gd name="T17" fmla="*/ 566 h 1638"/>
              <a:gd name="T18" fmla="*/ 480 w 865"/>
              <a:gd name="T19" fmla="*/ 625 h 1638"/>
              <a:gd name="T20" fmla="*/ 673 w 865"/>
              <a:gd name="T21" fmla="*/ 481 h 1638"/>
              <a:gd name="T22" fmla="*/ 625 w 865"/>
              <a:gd name="T23" fmla="*/ 385 h 1638"/>
              <a:gd name="T24" fmla="*/ 721 w 865"/>
              <a:gd name="T25" fmla="*/ 288 h 1638"/>
              <a:gd name="T26" fmla="*/ 769 w 865"/>
              <a:gd name="T27" fmla="*/ 737 h 1638"/>
              <a:gd name="T28" fmla="*/ 641 w 865"/>
              <a:gd name="T29" fmla="*/ 785 h 1638"/>
              <a:gd name="T30" fmla="*/ 737 w 865"/>
              <a:gd name="T31" fmla="*/ 1638 h 1638"/>
              <a:gd name="T32" fmla="*/ 865 w 865"/>
              <a:gd name="T33" fmla="*/ 737 h 1638"/>
              <a:gd name="T34" fmla="*/ 721 w 865"/>
              <a:gd name="T35" fmla="*/ 0 h 1638"/>
              <a:gd name="T36" fmla="*/ 529 w 865"/>
              <a:gd name="T37" fmla="*/ 0 h 1638"/>
              <a:gd name="T38" fmla="*/ 144 w 865"/>
              <a:gd name="T39" fmla="*/ 481 h 1638"/>
              <a:gd name="T40" fmla="*/ 96 w 865"/>
              <a:gd name="T41" fmla="*/ 144 h 1638"/>
              <a:gd name="T42" fmla="*/ 192 w 865"/>
              <a:gd name="T43" fmla="*/ 144 h 1638"/>
              <a:gd name="T44" fmla="*/ 384 w 865"/>
              <a:gd name="T45" fmla="*/ 433 h 1638"/>
              <a:gd name="T46" fmla="*/ 288 w 865"/>
              <a:gd name="T47" fmla="*/ 433 h 1638"/>
              <a:gd name="T48" fmla="*/ 336 w 865"/>
              <a:gd name="T49" fmla="*/ 96 h 1638"/>
              <a:gd name="T50" fmla="*/ 384 w 865"/>
              <a:gd name="T51" fmla="*/ 433 h 1638"/>
              <a:gd name="T52" fmla="*/ 480 w 865"/>
              <a:gd name="T53" fmla="*/ 192 h 1638"/>
              <a:gd name="T54" fmla="*/ 529 w 865"/>
              <a:gd name="T55" fmla="*/ 96 h 1638"/>
              <a:gd name="T56" fmla="*/ 577 w 865"/>
              <a:gd name="T57" fmla="*/ 192 h 1638"/>
              <a:gd name="T58" fmla="*/ 721 w 865"/>
              <a:gd name="T59" fmla="*/ 96 h 1638"/>
              <a:gd name="T60" fmla="*/ 769 w 865"/>
              <a:gd name="T61" fmla="*/ 201 h 1638"/>
              <a:gd name="T62" fmla="*/ 673 w 865"/>
              <a:gd name="T63" fmla="*/ 192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65" h="1638">
                <a:moveTo>
                  <a:pt x="529" y="0"/>
                </a:moveTo>
                <a:cubicBezTo>
                  <a:pt x="492" y="0"/>
                  <a:pt x="458" y="14"/>
                  <a:pt x="432" y="37"/>
                </a:cubicBezTo>
                <a:cubicBezTo>
                  <a:pt x="407" y="14"/>
                  <a:pt x="373" y="0"/>
                  <a:pt x="336" y="0"/>
                </a:cubicBezTo>
                <a:cubicBezTo>
                  <a:pt x="299" y="0"/>
                  <a:pt x="266" y="14"/>
                  <a:pt x="240" y="37"/>
                </a:cubicBezTo>
                <a:cubicBezTo>
                  <a:pt x="214" y="14"/>
                  <a:pt x="181" y="0"/>
                  <a:pt x="144" y="0"/>
                </a:cubicBezTo>
                <a:cubicBezTo>
                  <a:pt x="64" y="0"/>
                  <a:pt x="0" y="65"/>
                  <a:pt x="0" y="144"/>
                </a:cubicBezTo>
                <a:cubicBezTo>
                  <a:pt x="0" y="737"/>
                  <a:pt x="0" y="737"/>
                  <a:pt x="0" y="737"/>
                </a:cubicBezTo>
                <a:cubicBezTo>
                  <a:pt x="0" y="811"/>
                  <a:pt x="56" y="873"/>
                  <a:pt x="128" y="881"/>
                </a:cubicBezTo>
                <a:cubicBezTo>
                  <a:pt x="128" y="1638"/>
                  <a:pt x="128" y="1638"/>
                  <a:pt x="128" y="1638"/>
                </a:cubicBezTo>
                <a:cubicBezTo>
                  <a:pt x="224" y="1638"/>
                  <a:pt x="224" y="1638"/>
                  <a:pt x="224" y="1638"/>
                </a:cubicBezTo>
                <a:cubicBezTo>
                  <a:pt x="224" y="785"/>
                  <a:pt x="224" y="785"/>
                  <a:pt x="224" y="785"/>
                </a:cubicBezTo>
                <a:cubicBezTo>
                  <a:pt x="144" y="785"/>
                  <a:pt x="144" y="785"/>
                  <a:pt x="144" y="785"/>
                </a:cubicBezTo>
                <a:cubicBezTo>
                  <a:pt x="117" y="785"/>
                  <a:pt x="96" y="764"/>
                  <a:pt x="96" y="737"/>
                </a:cubicBezTo>
                <a:cubicBezTo>
                  <a:pt x="96" y="569"/>
                  <a:pt x="96" y="569"/>
                  <a:pt x="96" y="569"/>
                </a:cubicBezTo>
                <a:cubicBezTo>
                  <a:pt x="111" y="574"/>
                  <a:pt x="127" y="577"/>
                  <a:pt x="144" y="577"/>
                </a:cubicBezTo>
                <a:cubicBezTo>
                  <a:pt x="181" y="577"/>
                  <a:pt x="214" y="563"/>
                  <a:pt x="240" y="540"/>
                </a:cubicBezTo>
                <a:cubicBezTo>
                  <a:pt x="266" y="563"/>
                  <a:pt x="299" y="577"/>
                  <a:pt x="336" y="577"/>
                </a:cubicBezTo>
                <a:cubicBezTo>
                  <a:pt x="356" y="577"/>
                  <a:pt x="375" y="573"/>
                  <a:pt x="392" y="566"/>
                </a:cubicBezTo>
                <a:cubicBezTo>
                  <a:pt x="387" y="585"/>
                  <a:pt x="384" y="605"/>
                  <a:pt x="384" y="625"/>
                </a:cubicBezTo>
                <a:cubicBezTo>
                  <a:pt x="480" y="625"/>
                  <a:pt x="480" y="625"/>
                  <a:pt x="480" y="625"/>
                </a:cubicBezTo>
                <a:cubicBezTo>
                  <a:pt x="480" y="546"/>
                  <a:pt x="545" y="481"/>
                  <a:pt x="625" y="481"/>
                </a:cubicBezTo>
                <a:cubicBezTo>
                  <a:pt x="673" y="481"/>
                  <a:pt x="673" y="481"/>
                  <a:pt x="673" y="481"/>
                </a:cubicBezTo>
                <a:cubicBezTo>
                  <a:pt x="673" y="385"/>
                  <a:pt x="673" y="385"/>
                  <a:pt x="673" y="385"/>
                </a:cubicBezTo>
                <a:cubicBezTo>
                  <a:pt x="625" y="385"/>
                  <a:pt x="625" y="385"/>
                  <a:pt x="625" y="385"/>
                </a:cubicBezTo>
                <a:cubicBezTo>
                  <a:pt x="562" y="385"/>
                  <a:pt x="509" y="344"/>
                  <a:pt x="489" y="288"/>
                </a:cubicBezTo>
                <a:cubicBezTo>
                  <a:pt x="721" y="288"/>
                  <a:pt x="721" y="288"/>
                  <a:pt x="721" y="288"/>
                </a:cubicBezTo>
                <a:cubicBezTo>
                  <a:pt x="747" y="288"/>
                  <a:pt x="769" y="310"/>
                  <a:pt x="769" y="337"/>
                </a:cubicBezTo>
                <a:cubicBezTo>
                  <a:pt x="769" y="737"/>
                  <a:pt x="769" y="737"/>
                  <a:pt x="769" y="737"/>
                </a:cubicBezTo>
                <a:cubicBezTo>
                  <a:pt x="769" y="764"/>
                  <a:pt x="747" y="785"/>
                  <a:pt x="721" y="785"/>
                </a:cubicBezTo>
                <a:cubicBezTo>
                  <a:pt x="641" y="785"/>
                  <a:pt x="641" y="785"/>
                  <a:pt x="641" y="785"/>
                </a:cubicBezTo>
                <a:cubicBezTo>
                  <a:pt x="641" y="1638"/>
                  <a:pt x="641" y="1638"/>
                  <a:pt x="641" y="1638"/>
                </a:cubicBezTo>
                <a:cubicBezTo>
                  <a:pt x="737" y="1638"/>
                  <a:pt x="737" y="1638"/>
                  <a:pt x="737" y="1638"/>
                </a:cubicBezTo>
                <a:cubicBezTo>
                  <a:pt x="737" y="881"/>
                  <a:pt x="737" y="881"/>
                  <a:pt x="737" y="881"/>
                </a:cubicBezTo>
                <a:cubicBezTo>
                  <a:pt x="809" y="873"/>
                  <a:pt x="865" y="811"/>
                  <a:pt x="865" y="737"/>
                </a:cubicBezTo>
                <a:cubicBezTo>
                  <a:pt x="865" y="144"/>
                  <a:pt x="865" y="144"/>
                  <a:pt x="865" y="144"/>
                </a:cubicBezTo>
                <a:cubicBezTo>
                  <a:pt x="865" y="65"/>
                  <a:pt x="800" y="0"/>
                  <a:pt x="721" y="0"/>
                </a:cubicBezTo>
                <a:cubicBezTo>
                  <a:pt x="684" y="0"/>
                  <a:pt x="650" y="14"/>
                  <a:pt x="625" y="37"/>
                </a:cubicBezTo>
                <a:cubicBezTo>
                  <a:pt x="599" y="14"/>
                  <a:pt x="565" y="0"/>
                  <a:pt x="529" y="0"/>
                </a:cubicBezTo>
                <a:close/>
                <a:moveTo>
                  <a:pt x="192" y="433"/>
                </a:moveTo>
                <a:cubicBezTo>
                  <a:pt x="192" y="459"/>
                  <a:pt x="170" y="481"/>
                  <a:pt x="144" y="481"/>
                </a:cubicBezTo>
                <a:cubicBezTo>
                  <a:pt x="117" y="481"/>
                  <a:pt x="96" y="459"/>
                  <a:pt x="96" y="433"/>
                </a:cubicBezTo>
                <a:cubicBezTo>
                  <a:pt x="96" y="144"/>
                  <a:pt x="96" y="144"/>
                  <a:pt x="96" y="144"/>
                </a:cubicBezTo>
                <a:cubicBezTo>
                  <a:pt x="96" y="118"/>
                  <a:pt x="117" y="96"/>
                  <a:pt x="144" y="96"/>
                </a:cubicBezTo>
                <a:cubicBezTo>
                  <a:pt x="170" y="96"/>
                  <a:pt x="192" y="118"/>
                  <a:pt x="192" y="144"/>
                </a:cubicBezTo>
                <a:lnTo>
                  <a:pt x="192" y="433"/>
                </a:lnTo>
                <a:close/>
                <a:moveTo>
                  <a:pt x="384" y="433"/>
                </a:moveTo>
                <a:cubicBezTo>
                  <a:pt x="384" y="459"/>
                  <a:pt x="363" y="481"/>
                  <a:pt x="336" y="481"/>
                </a:cubicBezTo>
                <a:cubicBezTo>
                  <a:pt x="310" y="481"/>
                  <a:pt x="288" y="459"/>
                  <a:pt x="288" y="433"/>
                </a:cubicBezTo>
                <a:cubicBezTo>
                  <a:pt x="288" y="144"/>
                  <a:pt x="288" y="144"/>
                  <a:pt x="288" y="144"/>
                </a:cubicBezTo>
                <a:cubicBezTo>
                  <a:pt x="288" y="118"/>
                  <a:pt x="310" y="96"/>
                  <a:pt x="336" y="96"/>
                </a:cubicBezTo>
                <a:cubicBezTo>
                  <a:pt x="363" y="96"/>
                  <a:pt x="384" y="118"/>
                  <a:pt x="384" y="144"/>
                </a:cubicBezTo>
                <a:lnTo>
                  <a:pt x="384" y="433"/>
                </a:lnTo>
                <a:close/>
                <a:moveTo>
                  <a:pt x="577" y="192"/>
                </a:moveTo>
                <a:cubicBezTo>
                  <a:pt x="480" y="192"/>
                  <a:pt x="480" y="192"/>
                  <a:pt x="480" y="192"/>
                </a:cubicBezTo>
                <a:cubicBezTo>
                  <a:pt x="480" y="144"/>
                  <a:pt x="480" y="144"/>
                  <a:pt x="480" y="144"/>
                </a:cubicBezTo>
                <a:cubicBezTo>
                  <a:pt x="480" y="118"/>
                  <a:pt x="502" y="96"/>
                  <a:pt x="529" y="96"/>
                </a:cubicBezTo>
                <a:cubicBezTo>
                  <a:pt x="555" y="96"/>
                  <a:pt x="577" y="118"/>
                  <a:pt x="577" y="144"/>
                </a:cubicBezTo>
                <a:lnTo>
                  <a:pt x="577" y="192"/>
                </a:lnTo>
                <a:close/>
                <a:moveTo>
                  <a:pt x="673" y="144"/>
                </a:moveTo>
                <a:cubicBezTo>
                  <a:pt x="673" y="118"/>
                  <a:pt x="694" y="96"/>
                  <a:pt x="721" y="96"/>
                </a:cubicBezTo>
                <a:cubicBezTo>
                  <a:pt x="747" y="96"/>
                  <a:pt x="769" y="118"/>
                  <a:pt x="769" y="144"/>
                </a:cubicBezTo>
                <a:cubicBezTo>
                  <a:pt x="769" y="201"/>
                  <a:pt x="769" y="201"/>
                  <a:pt x="769" y="201"/>
                </a:cubicBezTo>
                <a:cubicBezTo>
                  <a:pt x="754" y="195"/>
                  <a:pt x="738" y="192"/>
                  <a:pt x="721" y="192"/>
                </a:cubicBezTo>
                <a:cubicBezTo>
                  <a:pt x="673" y="192"/>
                  <a:pt x="673" y="192"/>
                  <a:pt x="673" y="192"/>
                </a:cubicBezTo>
                <a:lnTo>
                  <a:pt x="673" y="144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Freeform 51"/>
          <p:cNvSpPr>
            <a:spLocks noEditPoints="1"/>
          </p:cNvSpPr>
          <p:nvPr/>
        </p:nvSpPr>
        <p:spPr bwMode="auto">
          <a:xfrm>
            <a:off x="15371375" y="6469519"/>
            <a:ext cx="405134" cy="768060"/>
          </a:xfrm>
          <a:custGeom>
            <a:avLst/>
            <a:gdLst>
              <a:gd name="T0" fmla="*/ 720 w 864"/>
              <a:gd name="T1" fmla="*/ 1180 h 1638"/>
              <a:gd name="T2" fmla="*/ 640 w 864"/>
              <a:gd name="T3" fmla="*/ 1180 h 1638"/>
              <a:gd name="T4" fmla="*/ 640 w 864"/>
              <a:gd name="T5" fmla="*/ 1638 h 1638"/>
              <a:gd name="T6" fmla="*/ 736 w 864"/>
              <a:gd name="T7" fmla="*/ 1638 h 1638"/>
              <a:gd name="T8" fmla="*/ 736 w 864"/>
              <a:gd name="T9" fmla="*/ 1276 h 1638"/>
              <a:gd name="T10" fmla="*/ 864 w 864"/>
              <a:gd name="T11" fmla="*/ 1132 h 1638"/>
              <a:gd name="T12" fmla="*/ 864 w 864"/>
              <a:gd name="T13" fmla="*/ 144 h 1638"/>
              <a:gd name="T14" fmla="*/ 720 w 864"/>
              <a:gd name="T15" fmla="*/ 0 h 1638"/>
              <a:gd name="T16" fmla="*/ 576 w 864"/>
              <a:gd name="T17" fmla="*/ 144 h 1638"/>
              <a:gd name="T18" fmla="*/ 576 w 864"/>
              <a:gd name="T19" fmla="*/ 501 h 1638"/>
              <a:gd name="T20" fmla="*/ 528 w 864"/>
              <a:gd name="T21" fmla="*/ 492 h 1638"/>
              <a:gd name="T22" fmla="*/ 432 w 864"/>
              <a:gd name="T23" fmla="*/ 529 h 1638"/>
              <a:gd name="T24" fmla="*/ 336 w 864"/>
              <a:gd name="T25" fmla="*/ 492 h 1638"/>
              <a:gd name="T26" fmla="*/ 240 w 864"/>
              <a:gd name="T27" fmla="*/ 529 h 1638"/>
              <a:gd name="T28" fmla="*/ 144 w 864"/>
              <a:gd name="T29" fmla="*/ 492 h 1638"/>
              <a:gd name="T30" fmla="*/ 0 w 864"/>
              <a:gd name="T31" fmla="*/ 633 h 1638"/>
              <a:gd name="T32" fmla="*/ 0 w 864"/>
              <a:gd name="T33" fmla="*/ 633 h 1638"/>
              <a:gd name="T34" fmla="*/ 0 w 864"/>
              <a:gd name="T35" fmla="*/ 1132 h 1638"/>
              <a:gd name="T36" fmla="*/ 128 w 864"/>
              <a:gd name="T37" fmla="*/ 1276 h 1638"/>
              <a:gd name="T38" fmla="*/ 128 w 864"/>
              <a:gd name="T39" fmla="*/ 1638 h 1638"/>
              <a:gd name="T40" fmla="*/ 224 w 864"/>
              <a:gd name="T41" fmla="*/ 1638 h 1638"/>
              <a:gd name="T42" fmla="*/ 224 w 864"/>
              <a:gd name="T43" fmla="*/ 1180 h 1638"/>
              <a:gd name="T44" fmla="*/ 144 w 864"/>
              <a:gd name="T45" fmla="*/ 1180 h 1638"/>
              <a:gd name="T46" fmla="*/ 96 w 864"/>
              <a:gd name="T47" fmla="*/ 1132 h 1638"/>
              <a:gd name="T48" fmla="*/ 96 w 864"/>
              <a:gd name="T49" fmla="*/ 964 h 1638"/>
              <a:gd name="T50" fmla="*/ 144 w 864"/>
              <a:gd name="T51" fmla="*/ 972 h 1638"/>
              <a:gd name="T52" fmla="*/ 240 w 864"/>
              <a:gd name="T53" fmla="*/ 936 h 1638"/>
              <a:gd name="T54" fmla="*/ 336 w 864"/>
              <a:gd name="T55" fmla="*/ 972 h 1638"/>
              <a:gd name="T56" fmla="*/ 391 w 864"/>
              <a:gd name="T57" fmla="*/ 961 h 1638"/>
              <a:gd name="T58" fmla="*/ 384 w 864"/>
              <a:gd name="T59" fmla="*/ 1020 h 1638"/>
              <a:gd name="T60" fmla="*/ 480 w 864"/>
              <a:gd name="T61" fmla="*/ 1020 h 1638"/>
              <a:gd name="T62" fmla="*/ 624 w 864"/>
              <a:gd name="T63" fmla="*/ 876 h 1638"/>
              <a:gd name="T64" fmla="*/ 672 w 864"/>
              <a:gd name="T65" fmla="*/ 876 h 1638"/>
              <a:gd name="T66" fmla="*/ 672 w 864"/>
              <a:gd name="T67" fmla="*/ 780 h 1638"/>
              <a:gd name="T68" fmla="*/ 624 w 864"/>
              <a:gd name="T69" fmla="*/ 780 h 1638"/>
              <a:gd name="T70" fmla="*/ 488 w 864"/>
              <a:gd name="T71" fmla="*/ 684 h 1638"/>
              <a:gd name="T72" fmla="*/ 720 w 864"/>
              <a:gd name="T73" fmla="*/ 684 h 1638"/>
              <a:gd name="T74" fmla="*/ 768 w 864"/>
              <a:gd name="T75" fmla="*/ 732 h 1638"/>
              <a:gd name="T76" fmla="*/ 768 w 864"/>
              <a:gd name="T77" fmla="*/ 1132 h 1638"/>
              <a:gd name="T78" fmla="*/ 720 w 864"/>
              <a:gd name="T79" fmla="*/ 1180 h 1638"/>
              <a:gd name="T80" fmla="*/ 192 w 864"/>
              <a:gd name="T81" fmla="*/ 828 h 1638"/>
              <a:gd name="T82" fmla="*/ 144 w 864"/>
              <a:gd name="T83" fmla="*/ 876 h 1638"/>
              <a:gd name="T84" fmla="*/ 96 w 864"/>
              <a:gd name="T85" fmla="*/ 828 h 1638"/>
              <a:gd name="T86" fmla="*/ 96 w 864"/>
              <a:gd name="T87" fmla="*/ 636 h 1638"/>
              <a:gd name="T88" fmla="*/ 144 w 864"/>
              <a:gd name="T89" fmla="*/ 588 h 1638"/>
              <a:gd name="T90" fmla="*/ 192 w 864"/>
              <a:gd name="T91" fmla="*/ 636 h 1638"/>
              <a:gd name="T92" fmla="*/ 192 w 864"/>
              <a:gd name="T93" fmla="*/ 828 h 1638"/>
              <a:gd name="T94" fmla="*/ 384 w 864"/>
              <a:gd name="T95" fmla="*/ 828 h 1638"/>
              <a:gd name="T96" fmla="*/ 336 w 864"/>
              <a:gd name="T97" fmla="*/ 876 h 1638"/>
              <a:gd name="T98" fmla="*/ 288 w 864"/>
              <a:gd name="T99" fmla="*/ 828 h 1638"/>
              <a:gd name="T100" fmla="*/ 288 w 864"/>
              <a:gd name="T101" fmla="*/ 636 h 1638"/>
              <a:gd name="T102" fmla="*/ 336 w 864"/>
              <a:gd name="T103" fmla="*/ 588 h 1638"/>
              <a:gd name="T104" fmla="*/ 384 w 864"/>
              <a:gd name="T105" fmla="*/ 636 h 1638"/>
              <a:gd name="T106" fmla="*/ 384 w 864"/>
              <a:gd name="T107" fmla="*/ 828 h 1638"/>
              <a:gd name="T108" fmla="*/ 720 w 864"/>
              <a:gd name="T109" fmla="*/ 588 h 1638"/>
              <a:gd name="T110" fmla="*/ 672 w 864"/>
              <a:gd name="T111" fmla="*/ 588 h 1638"/>
              <a:gd name="T112" fmla="*/ 672 w 864"/>
              <a:gd name="T113" fmla="*/ 144 h 1638"/>
              <a:gd name="T114" fmla="*/ 720 w 864"/>
              <a:gd name="T115" fmla="*/ 96 h 1638"/>
              <a:gd name="T116" fmla="*/ 768 w 864"/>
              <a:gd name="T117" fmla="*/ 144 h 1638"/>
              <a:gd name="T118" fmla="*/ 768 w 864"/>
              <a:gd name="T119" fmla="*/ 597 h 1638"/>
              <a:gd name="T120" fmla="*/ 720 w 864"/>
              <a:gd name="T121" fmla="*/ 588 h 1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864" h="1638">
                <a:moveTo>
                  <a:pt x="720" y="1180"/>
                </a:moveTo>
                <a:cubicBezTo>
                  <a:pt x="640" y="1180"/>
                  <a:pt x="640" y="1180"/>
                  <a:pt x="640" y="1180"/>
                </a:cubicBezTo>
                <a:cubicBezTo>
                  <a:pt x="640" y="1638"/>
                  <a:pt x="640" y="1638"/>
                  <a:pt x="640" y="1638"/>
                </a:cubicBezTo>
                <a:cubicBezTo>
                  <a:pt x="736" y="1638"/>
                  <a:pt x="736" y="1638"/>
                  <a:pt x="736" y="1638"/>
                </a:cubicBezTo>
                <a:cubicBezTo>
                  <a:pt x="736" y="1276"/>
                  <a:pt x="736" y="1276"/>
                  <a:pt x="736" y="1276"/>
                </a:cubicBezTo>
                <a:cubicBezTo>
                  <a:pt x="808" y="1268"/>
                  <a:pt x="864" y="1206"/>
                  <a:pt x="864" y="1132"/>
                </a:cubicBezTo>
                <a:cubicBezTo>
                  <a:pt x="864" y="144"/>
                  <a:pt x="864" y="144"/>
                  <a:pt x="864" y="144"/>
                </a:cubicBezTo>
                <a:cubicBezTo>
                  <a:pt x="864" y="64"/>
                  <a:pt x="799" y="0"/>
                  <a:pt x="720" y="0"/>
                </a:cubicBezTo>
                <a:cubicBezTo>
                  <a:pt x="640" y="0"/>
                  <a:pt x="576" y="64"/>
                  <a:pt x="576" y="144"/>
                </a:cubicBezTo>
                <a:cubicBezTo>
                  <a:pt x="576" y="501"/>
                  <a:pt x="576" y="501"/>
                  <a:pt x="576" y="501"/>
                </a:cubicBezTo>
                <a:cubicBezTo>
                  <a:pt x="561" y="495"/>
                  <a:pt x="545" y="492"/>
                  <a:pt x="528" y="492"/>
                </a:cubicBezTo>
                <a:cubicBezTo>
                  <a:pt x="491" y="492"/>
                  <a:pt x="457" y="506"/>
                  <a:pt x="432" y="529"/>
                </a:cubicBezTo>
                <a:cubicBezTo>
                  <a:pt x="406" y="506"/>
                  <a:pt x="373" y="492"/>
                  <a:pt x="336" y="492"/>
                </a:cubicBezTo>
                <a:cubicBezTo>
                  <a:pt x="299" y="492"/>
                  <a:pt x="265" y="506"/>
                  <a:pt x="240" y="529"/>
                </a:cubicBezTo>
                <a:cubicBezTo>
                  <a:pt x="214" y="506"/>
                  <a:pt x="181" y="492"/>
                  <a:pt x="144" y="492"/>
                </a:cubicBezTo>
                <a:cubicBezTo>
                  <a:pt x="66" y="492"/>
                  <a:pt x="2" y="555"/>
                  <a:pt x="0" y="633"/>
                </a:cubicBezTo>
                <a:cubicBezTo>
                  <a:pt x="0" y="633"/>
                  <a:pt x="0" y="633"/>
                  <a:pt x="0" y="633"/>
                </a:cubicBezTo>
                <a:cubicBezTo>
                  <a:pt x="0" y="1132"/>
                  <a:pt x="0" y="1132"/>
                  <a:pt x="0" y="1132"/>
                </a:cubicBezTo>
                <a:cubicBezTo>
                  <a:pt x="0" y="1206"/>
                  <a:pt x="56" y="1268"/>
                  <a:pt x="128" y="1276"/>
                </a:cubicBezTo>
                <a:cubicBezTo>
                  <a:pt x="128" y="1638"/>
                  <a:pt x="128" y="1638"/>
                  <a:pt x="128" y="1638"/>
                </a:cubicBezTo>
                <a:cubicBezTo>
                  <a:pt x="224" y="1638"/>
                  <a:pt x="224" y="1638"/>
                  <a:pt x="224" y="1638"/>
                </a:cubicBezTo>
                <a:cubicBezTo>
                  <a:pt x="224" y="1180"/>
                  <a:pt x="224" y="1180"/>
                  <a:pt x="224" y="1180"/>
                </a:cubicBezTo>
                <a:cubicBezTo>
                  <a:pt x="144" y="1180"/>
                  <a:pt x="144" y="1180"/>
                  <a:pt x="144" y="1180"/>
                </a:cubicBezTo>
                <a:cubicBezTo>
                  <a:pt x="117" y="1180"/>
                  <a:pt x="96" y="1159"/>
                  <a:pt x="96" y="1132"/>
                </a:cubicBezTo>
                <a:cubicBezTo>
                  <a:pt x="96" y="964"/>
                  <a:pt x="96" y="964"/>
                  <a:pt x="96" y="964"/>
                </a:cubicBezTo>
                <a:cubicBezTo>
                  <a:pt x="111" y="969"/>
                  <a:pt x="127" y="972"/>
                  <a:pt x="144" y="972"/>
                </a:cubicBezTo>
                <a:cubicBezTo>
                  <a:pt x="181" y="972"/>
                  <a:pt x="214" y="958"/>
                  <a:pt x="240" y="936"/>
                </a:cubicBezTo>
                <a:cubicBezTo>
                  <a:pt x="265" y="958"/>
                  <a:pt x="299" y="972"/>
                  <a:pt x="336" y="972"/>
                </a:cubicBezTo>
                <a:cubicBezTo>
                  <a:pt x="355" y="972"/>
                  <a:pt x="374" y="968"/>
                  <a:pt x="391" y="961"/>
                </a:cubicBezTo>
                <a:cubicBezTo>
                  <a:pt x="386" y="980"/>
                  <a:pt x="384" y="1000"/>
                  <a:pt x="384" y="1020"/>
                </a:cubicBezTo>
                <a:cubicBezTo>
                  <a:pt x="480" y="1020"/>
                  <a:pt x="480" y="1020"/>
                  <a:pt x="480" y="1020"/>
                </a:cubicBezTo>
                <a:cubicBezTo>
                  <a:pt x="480" y="941"/>
                  <a:pt x="544" y="876"/>
                  <a:pt x="624" y="876"/>
                </a:cubicBezTo>
                <a:cubicBezTo>
                  <a:pt x="672" y="876"/>
                  <a:pt x="672" y="876"/>
                  <a:pt x="672" y="876"/>
                </a:cubicBezTo>
                <a:cubicBezTo>
                  <a:pt x="672" y="780"/>
                  <a:pt x="672" y="780"/>
                  <a:pt x="672" y="780"/>
                </a:cubicBezTo>
                <a:cubicBezTo>
                  <a:pt x="624" y="780"/>
                  <a:pt x="624" y="780"/>
                  <a:pt x="624" y="780"/>
                </a:cubicBezTo>
                <a:cubicBezTo>
                  <a:pt x="561" y="780"/>
                  <a:pt x="508" y="740"/>
                  <a:pt x="488" y="684"/>
                </a:cubicBezTo>
                <a:cubicBezTo>
                  <a:pt x="720" y="684"/>
                  <a:pt x="720" y="684"/>
                  <a:pt x="720" y="684"/>
                </a:cubicBezTo>
                <a:cubicBezTo>
                  <a:pt x="746" y="684"/>
                  <a:pt x="768" y="706"/>
                  <a:pt x="768" y="732"/>
                </a:cubicBezTo>
                <a:cubicBezTo>
                  <a:pt x="768" y="1132"/>
                  <a:pt x="768" y="1132"/>
                  <a:pt x="768" y="1132"/>
                </a:cubicBezTo>
                <a:cubicBezTo>
                  <a:pt x="768" y="1159"/>
                  <a:pt x="746" y="1180"/>
                  <a:pt x="720" y="1180"/>
                </a:cubicBezTo>
                <a:close/>
                <a:moveTo>
                  <a:pt x="192" y="828"/>
                </a:moveTo>
                <a:cubicBezTo>
                  <a:pt x="192" y="855"/>
                  <a:pt x="170" y="876"/>
                  <a:pt x="144" y="876"/>
                </a:cubicBezTo>
                <a:cubicBezTo>
                  <a:pt x="117" y="876"/>
                  <a:pt x="96" y="855"/>
                  <a:pt x="96" y="828"/>
                </a:cubicBezTo>
                <a:cubicBezTo>
                  <a:pt x="96" y="636"/>
                  <a:pt x="96" y="636"/>
                  <a:pt x="96" y="636"/>
                </a:cubicBezTo>
                <a:cubicBezTo>
                  <a:pt x="96" y="610"/>
                  <a:pt x="117" y="588"/>
                  <a:pt x="144" y="588"/>
                </a:cubicBezTo>
                <a:cubicBezTo>
                  <a:pt x="170" y="588"/>
                  <a:pt x="192" y="610"/>
                  <a:pt x="192" y="636"/>
                </a:cubicBezTo>
                <a:lnTo>
                  <a:pt x="192" y="828"/>
                </a:lnTo>
                <a:close/>
                <a:moveTo>
                  <a:pt x="384" y="828"/>
                </a:moveTo>
                <a:cubicBezTo>
                  <a:pt x="384" y="855"/>
                  <a:pt x="362" y="876"/>
                  <a:pt x="336" y="876"/>
                </a:cubicBezTo>
                <a:cubicBezTo>
                  <a:pt x="309" y="876"/>
                  <a:pt x="288" y="855"/>
                  <a:pt x="288" y="828"/>
                </a:cubicBezTo>
                <a:cubicBezTo>
                  <a:pt x="288" y="636"/>
                  <a:pt x="288" y="636"/>
                  <a:pt x="288" y="636"/>
                </a:cubicBezTo>
                <a:cubicBezTo>
                  <a:pt x="288" y="610"/>
                  <a:pt x="309" y="588"/>
                  <a:pt x="336" y="588"/>
                </a:cubicBezTo>
                <a:cubicBezTo>
                  <a:pt x="362" y="588"/>
                  <a:pt x="384" y="610"/>
                  <a:pt x="384" y="636"/>
                </a:cubicBezTo>
                <a:lnTo>
                  <a:pt x="384" y="828"/>
                </a:lnTo>
                <a:close/>
                <a:moveTo>
                  <a:pt x="720" y="588"/>
                </a:moveTo>
                <a:cubicBezTo>
                  <a:pt x="672" y="588"/>
                  <a:pt x="672" y="588"/>
                  <a:pt x="672" y="588"/>
                </a:cubicBezTo>
                <a:cubicBezTo>
                  <a:pt x="672" y="144"/>
                  <a:pt x="672" y="144"/>
                  <a:pt x="672" y="144"/>
                </a:cubicBezTo>
                <a:cubicBezTo>
                  <a:pt x="672" y="117"/>
                  <a:pt x="693" y="96"/>
                  <a:pt x="720" y="96"/>
                </a:cubicBezTo>
                <a:cubicBezTo>
                  <a:pt x="746" y="96"/>
                  <a:pt x="768" y="117"/>
                  <a:pt x="768" y="144"/>
                </a:cubicBezTo>
                <a:cubicBezTo>
                  <a:pt x="768" y="597"/>
                  <a:pt x="768" y="597"/>
                  <a:pt x="768" y="597"/>
                </a:cubicBezTo>
                <a:cubicBezTo>
                  <a:pt x="753" y="591"/>
                  <a:pt x="737" y="588"/>
                  <a:pt x="720" y="588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Freeform 52"/>
          <p:cNvSpPr>
            <a:spLocks noEditPoints="1"/>
          </p:cNvSpPr>
          <p:nvPr/>
        </p:nvSpPr>
        <p:spPr bwMode="auto">
          <a:xfrm>
            <a:off x="17519137" y="6465787"/>
            <a:ext cx="619329" cy="775525"/>
          </a:xfrm>
          <a:custGeom>
            <a:avLst/>
            <a:gdLst>
              <a:gd name="T0" fmla="*/ 1262 w 1321"/>
              <a:gd name="T1" fmla="*/ 326 h 1654"/>
              <a:gd name="T2" fmla="*/ 1059 w 1321"/>
              <a:gd name="T3" fmla="*/ 326 h 1654"/>
              <a:gd name="T4" fmla="*/ 979 w 1321"/>
              <a:gd name="T5" fmla="*/ 405 h 1654"/>
              <a:gd name="T6" fmla="*/ 1022 w 1321"/>
              <a:gd name="T7" fmla="*/ 247 h 1654"/>
              <a:gd name="T8" fmla="*/ 920 w 1321"/>
              <a:gd name="T9" fmla="*/ 70 h 1654"/>
              <a:gd name="T10" fmla="*/ 744 w 1321"/>
              <a:gd name="T11" fmla="*/ 172 h 1654"/>
              <a:gd name="T12" fmla="*/ 715 w 1321"/>
              <a:gd name="T13" fmla="*/ 281 h 1654"/>
              <a:gd name="T14" fmla="*/ 672 w 1321"/>
              <a:gd name="T15" fmla="*/ 123 h 1654"/>
              <a:gd name="T16" fmla="*/ 496 w 1321"/>
              <a:gd name="T17" fmla="*/ 21 h 1654"/>
              <a:gd name="T18" fmla="*/ 394 w 1321"/>
              <a:gd name="T19" fmla="*/ 197 h 1654"/>
              <a:gd name="T20" fmla="*/ 487 w 1321"/>
              <a:gd name="T21" fmla="*/ 546 h 1654"/>
              <a:gd name="T22" fmla="*/ 316 w 1321"/>
              <a:gd name="T23" fmla="*/ 499 h 1654"/>
              <a:gd name="T24" fmla="*/ 25 w 1321"/>
              <a:gd name="T25" fmla="*/ 667 h 1654"/>
              <a:gd name="T26" fmla="*/ 10 w 1321"/>
              <a:gd name="T27" fmla="*/ 776 h 1654"/>
              <a:gd name="T28" fmla="*/ 42 w 1321"/>
              <a:gd name="T29" fmla="*/ 835 h 1654"/>
              <a:gd name="T30" fmla="*/ 10 w 1321"/>
              <a:gd name="T31" fmla="*/ 894 h 1654"/>
              <a:gd name="T32" fmla="*/ 25 w 1321"/>
              <a:gd name="T33" fmla="*/ 1003 h 1654"/>
              <a:gd name="T34" fmla="*/ 316 w 1321"/>
              <a:gd name="T35" fmla="*/ 1171 h 1654"/>
              <a:gd name="T36" fmla="*/ 323 w 1321"/>
              <a:gd name="T37" fmla="*/ 1171 h 1654"/>
              <a:gd name="T38" fmla="*/ 453 w 1321"/>
              <a:gd name="T39" fmla="*/ 1654 h 1654"/>
              <a:gd name="T40" fmla="*/ 552 w 1321"/>
              <a:gd name="T41" fmla="*/ 1654 h 1654"/>
              <a:gd name="T42" fmla="*/ 397 w 1321"/>
              <a:gd name="T43" fmla="*/ 1075 h 1654"/>
              <a:gd name="T44" fmla="*/ 316 w 1321"/>
              <a:gd name="T45" fmla="*/ 1075 h 1654"/>
              <a:gd name="T46" fmla="*/ 108 w 1321"/>
              <a:gd name="T47" fmla="*/ 955 h 1654"/>
              <a:gd name="T48" fmla="*/ 125 w 1321"/>
              <a:gd name="T49" fmla="*/ 889 h 1654"/>
              <a:gd name="T50" fmla="*/ 191 w 1321"/>
              <a:gd name="T51" fmla="*/ 907 h 1654"/>
              <a:gd name="T52" fmla="*/ 316 w 1321"/>
              <a:gd name="T53" fmla="*/ 979 h 1654"/>
              <a:gd name="T54" fmla="*/ 460 w 1321"/>
              <a:gd name="T55" fmla="*/ 835 h 1654"/>
              <a:gd name="T56" fmla="*/ 316 w 1321"/>
              <a:gd name="T57" fmla="*/ 691 h 1654"/>
              <a:gd name="T58" fmla="*/ 191 w 1321"/>
              <a:gd name="T59" fmla="*/ 763 h 1654"/>
              <a:gd name="T60" fmla="*/ 125 w 1321"/>
              <a:gd name="T61" fmla="*/ 781 h 1654"/>
              <a:gd name="T62" fmla="*/ 108 w 1321"/>
              <a:gd name="T63" fmla="*/ 715 h 1654"/>
              <a:gd name="T64" fmla="*/ 316 w 1321"/>
              <a:gd name="T65" fmla="*/ 595 h 1654"/>
              <a:gd name="T66" fmla="*/ 556 w 1321"/>
              <a:gd name="T67" fmla="*/ 835 h 1654"/>
              <a:gd name="T68" fmla="*/ 652 w 1321"/>
              <a:gd name="T69" fmla="*/ 835 h 1654"/>
              <a:gd name="T70" fmla="*/ 638 w 1321"/>
              <a:gd name="T71" fmla="*/ 741 h 1654"/>
              <a:gd name="T72" fmla="*/ 487 w 1321"/>
              <a:gd name="T73" fmla="*/ 172 h 1654"/>
              <a:gd name="T74" fmla="*/ 521 w 1321"/>
              <a:gd name="T75" fmla="*/ 113 h 1654"/>
              <a:gd name="T76" fmla="*/ 580 w 1321"/>
              <a:gd name="T77" fmla="*/ 147 h 1654"/>
              <a:gd name="T78" fmla="*/ 983 w 1321"/>
              <a:gd name="T79" fmla="*/ 1654 h 1654"/>
              <a:gd name="T80" fmla="*/ 1082 w 1321"/>
              <a:gd name="T81" fmla="*/ 1654 h 1654"/>
              <a:gd name="T82" fmla="*/ 883 w 1321"/>
              <a:gd name="T83" fmla="*/ 909 h 1654"/>
              <a:gd name="T84" fmla="*/ 1262 w 1321"/>
              <a:gd name="T85" fmla="*/ 529 h 1654"/>
              <a:gd name="T86" fmla="*/ 1262 w 1321"/>
              <a:gd name="T87" fmla="*/ 326 h 1654"/>
              <a:gd name="T88" fmla="*/ 274 w 1321"/>
              <a:gd name="T89" fmla="*/ 811 h 1654"/>
              <a:gd name="T90" fmla="*/ 316 w 1321"/>
              <a:gd name="T91" fmla="*/ 787 h 1654"/>
              <a:gd name="T92" fmla="*/ 364 w 1321"/>
              <a:gd name="T93" fmla="*/ 835 h 1654"/>
              <a:gd name="T94" fmla="*/ 316 w 1321"/>
              <a:gd name="T95" fmla="*/ 883 h 1654"/>
              <a:gd name="T96" fmla="*/ 274 w 1321"/>
              <a:gd name="T97" fmla="*/ 859 h 1654"/>
              <a:gd name="T98" fmla="*/ 257 w 1321"/>
              <a:gd name="T99" fmla="*/ 835 h 1654"/>
              <a:gd name="T100" fmla="*/ 274 w 1321"/>
              <a:gd name="T101" fmla="*/ 811 h 1654"/>
              <a:gd name="T102" fmla="*/ 764 w 1321"/>
              <a:gd name="T103" fmla="*/ 466 h 1654"/>
              <a:gd name="T104" fmla="*/ 836 w 1321"/>
              <a:gd name="T105" fmla="*/ 197 h 1654"/>
              <a:gd name="T106" fmla="*/ 895 w 1321"/>
              <a:gd name="T107" fmla="*/ 163 h 1654"/>
              <a:gd name="T108" fmla="*/ 929 w 1321"/>
              <a:gd name="T109" fmla="*/ 222 h 1654"/>
              <a:gd name="T110" fmla="*/ 814 w 1321"/>
              <a:gd name="T111" fmla="*/ 652 h 1654"/>
              <a:gd name="T112" fmla="*/ 764 w 1321"/>
              <a:gd name="T113" fmla="*/ 466 h 1654"/>
              <a:gd name="T114" fmla="*/ 1195 w 1321"/>
              <a:gd name="T115" fmla="*/ 461 h 1654"/>
              <a:gd name="T116" fmla="*/ 880 w 1321"/>
              <a:gd name="T117" fmla="*/ 776 h 1654"/>
              <a:gd name="T118" fmla="*/ 930 w 1321"/>
              <a:gd name="T119" fmla="*/ 590 h 1654"/>
              <a:gd name="T120" fmla="*/ 1127 w 1321"/>
              <a:gd name="T121" fmla="*/ 393 h 1654"/>
              <a:gd name="T122" fmla="*/ 1195 w 1321"/>
              <a:gd name="T123" fmla="*/ 393 h 1654"/>
              <a:gd name="T124" fmla="*/ 1195 w 1321"/>
              <a:gd name="T125" fmla="*/ 461 h 1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21" h="1654">
                <a:moveTo>
                  <a:pt x="1262" y="326"/>
                </a:moveTo>
                <a:cubicBezTo>
                  <a:pt x="1206" y="269"/>
                  <a:pt x="1115" y="269"/>
                  <a:pt x="1059" y="326"/>
                </a:cubicBezTo>
                <a:cubicBezTo>
                  <a:pt x="979" y="405"/>
                  <a:pt x="979" y="405"/>
                  <a:pt x="979" y="405"/>
                </a:cubicBezTo>
                <a:cubicBezTo>
                  <a:pt x="1022" y="247"/>
                  <a:pt x="1022" y="247"/>
                  <a:pt x="1022" y="247"/>
                </a:cubicBezTo>
                <a:cubicBezTo>
                  <a:pt x="1042" y="183"/>
                  <a:pt x="1004" y="93"/>
                  <a:pt x="920" y="70"/>
                </a:cubicBezTo>
                <a:cubicBezTo>
                  <a:pt x="843" y="50"/>
                  <a:pt x="764" y="96"/>
                  <a:pt x="744" y="172"/>
                </a:cubicBezTo>
                <a:cubicBezTo>
                  <a:pt x="715" y="281"/>
                  <a:pt x="715" y="281"/>
                  <a:pt x="715" y="281"/>
                </a:cubicBezTo>
                <a:cubicBezTo>
                  <a:pt x="672" y="123"/>
                  <a:pt x="672" y="123"/>
                  <a:pt x="672" y="123"/>
                </a:cubicBezTo>
                <a:cubicBezTo>
                  <a:pt x="652" y="46"/>
                  <a:pt x="573" y="0"/>
                  <a:pt x="496" y="21"/>
                </a:cubicBezTo>
                <a:cubicBezTo>
                  <a:pt x="424" y="40"/>
                  <a:pt x="371" y="119"/>
                  <a:pt x="394" y="197"/>
                </a:cubicBezTo>
                <a:cubicBezTo>
                  <a:pt x="487" y="546"/>
                  <a:pt x="487" y="546"/>
                  <a:pt x="487" y="546"/>
                </a:cubicBezTo>
                <a:cubicBezTo>
                  <a:pt x="437" y="516"/>
                  <a:pt x="378" y="499"/>
                  <a:pt x="316" y="499"/>
                </a:cubicBezTo>
                <a:cubicBezTo>
                  <a:pt x="196" y="499"/>
                  <a:pt x="84" y="563"/>
                  <a:pt x="25" y="667"/>
                </a:cubicBezTo>
                <a:cubicBezTo>
                  <a:pt x="5" y="700"/>
                  <a:pt x="0" y="739"/>
                  <a:pt x="10" y="776"/>
                </a:cubicBezTo>
                <a:cubicBezTo>
                  <a:pt x="16" y="798"/>
                  <a:pt x="27" y="818"/>
                  <a:pt x="42" y="835"/>
                </a:cubicBezTo>
                <a:cubicBezTo>
                  <a:pt x="27" y="852"/>
                  <a:pt x="16" y="872"/>
                  <a:pt x="10" y="894"/>
                </a:cubicBezTo>
                <a:cubicBezTo>
                  <a:pt x="0" y="931"/>
                  <a:pt x="5" y="970"/>
                  <a:pt x="25" y="1003"/>
                </a:cubicBezTo>
                <a:cubicBezTo>
                  <a:pt x="84" y="1107"/>
                  <a:pt x="196" y="1171"/>
                  <a:pt x="316" y="1171"/>
                </a:cubicBezTo>
                <a:cubicBezTo>
                  <a:pt x="323" y="1171"/>
                  <a:pt x="323" y="1171"/>
                  <a:pt x="323" y="1171"/>
                </a:cubicBezTo>
                <a:cubicBezTo>
                  <a:pt x="453" y="1654"/>
                  <a:pt x="453" y="1654"/>
                  <a:pt x="453" y="1654"/>
                </a:cubicBezTo>
                <a:cubicBezTo>
                  <a:pt x="552" y="1654"/>
                  <a:pt x="552" y="1654"/>
                  <a:pt x="552" y="1654"/>
                </a:cubicBezTo>
                <a:cubicBezTo>
                  <a:pt x="397" y="1075"/>
                  <a:pt x="397" y="1075"/>
                  <a:pt x="397" y="1075"/>
                </a:cubicBezTo>
                <a:cubicBezTo>
                  <a:pt x="316" y="1075"/>
                  <a:pt x="316" y="1075"/>
                  <a:pt x="316" y="1075"/>
                </a:cubicBezTo>
                <a:cubicBezTo>
                  <a:pt x="230" y="1075"/>
                  <a:pt x="148" y="1031"/>
                  <a:pt x="108" y="955"/>
                </a:cubicBezTo>
                <a:cubicBezTo>
                  <a:pt x="97" y="935"/>
                  <a:pt x="98" y="906"/>
                  <a:pt x="125" y="889"/>
                </a:cubicBezTo>
                <a:cubicBezTo>
                  <a:pt x="146" y="878"/>
                  <a:pt x="175" y="882"/>
                  <a:pt x="191" y="907"/>
                </a:cubicBezTo>
                <a:cubicBezTo>
                  <a:pt x="218" y="951"/>
                  <a:pt x="264" y="979"/>
                  <a:pt x="316" y="979"/>
                </a:cubicBezTo>
                <a:cubicBezTo>
                  <a:pt x="395" y="979"/>
                  <a:pt x="460" y="914"/>
                  <a:pt x="460" y="835"/>
                </a:cubicBezTo>
                <a:cubicBezTo>
                  <a:pt x="460" y="756"/>
                  <a:pt x="395" y="691"/>
                  <a:pt x="316" y="691"/>
                </a:cubicBezTo>
                <a:cubicBezTo>
                  <a:pt x="264" y="691"/>
                  <a:pt x="217" y="719"/>
                  <a:pt x="191" y="763"/>
                </a:cubicBezTo>
                <a:cubicBezTo>
                  <a:pt x="176" y="789"/>
                  <a:pt x="145" y="792"/>
                  <a:pt x="125" y="781"/>
                </a:cubicBezTo>
                <a:cubicBezTo>
                  <a:pt x="104" y="769"/>
                  <a:pt x="94" y="739"/>
                  <a:pt x="108" y="715"/>
                </a:cubicBezTo>
                <a:cubicBezTo>
                  <a:pt x="150" y="641"/>
                  <a:pt x="230" y="595"/>
                  <a:pt x="316" y="595"/>
                </a:cubicBezTo>
                <a:cubicBezTo>
                  <a:pt x="448" y="595"/>
                  <a:pt x="556" y="703"/>
                  <a:pt x="556" y="835"/>
                </a:cubicBezTo>
                <a:cubicBezTo>
                  <a:pt x="652" y="835"/>
                  <a:pt x="652" y="835"/>
                  <a:pt x="652" y="835"/>
                </a:cubicBezTo>
                <a:cubicBezTo>
                  <a:pt x="652" y="803"/>
                  <a:pt x="647" y="771"/>
                  <a:pt x="638" y="741"/>
                </a:cubicBezTo>
                <a:cubicBezTo>
                  <a:pt x="487" y="172"/>
                  <a:pt x="487" y="172"/>
                  <a:pt x="487" y="172"/>
                </a:cubicBezTo>
                <a:cubicBezTo>
                  <a:pt x="479" y="149"/>
                  <a:pt x="494" y="122"/>
                  <a:pt x="521" y="113"/>
                </a:cubicBezTo>
                <a:cubicBezTo>
                  <a:pt x="546" y="106"/>
                  <a:pt x="573" y="122"/>
                  <a:pt x="580" y="147"/>
                </a:cubicBezTo>
                <a:cubicBezTo>
                  <a:pt x="983" y="1654"/>
                  <a:pt x="983" y="1654"/>
                  <a:pt x="983" y="1654"/>
                </a:cubicBezTo>
                <a:cubicBezTo>
                  <a:pt x="1082" y="1654"/>
                  <a:pt x="1082" y="1654"/>
                  <a:pt x="1082" y="1654"/>
                </a:cubicBezTo>
                <a:cubicBezTo>
                  <a:pt x="883" y="909"/>
                  <a:pt x="883" y="909"/>
                  <a:pt x="883" y="909"/>
                </a:cubicBezTo>
                <a:cubicBezTo>
                  <a:pt x="1262" y="529"/>
                  <a:pt x="1262" y="529"/>
                  <a:pt x="1262" y="529"/>
                </a:cubicBezTo>
                <a:cubicBezTo>
                  <a:pt x="1321" y="471"/>
                  <a:pt x="1317" y="380"/>
                  <a:pt x="1262" y="326"/>
                </a:cubicBezTo>
                <a:close/>
                <a:moveTo>
                  <a:pt x="274" y="811"/>
                </a:moveTo>
                <a:cubicBezTo>
                  <a:pt x="282" y="796"/>
                  <a:pt x="298" y="787"/>
                  <a:pt x="316" y="787"/>
                </a:cubicBezTo>
                <a:cubicBezTo>
                  <a:pt x="342" y="787"/>
                  <a:pt x="364" y="809"/>
                  <a:pt x="364" y="835"/>
                </a:cubicBezTo>
                <a:cubicBezTo>
                  <a:pt x="364" y="861"/>
                  <a:pt x="342" y="883"/>
                  <a:pt x="316" y="883"/>
                </a:cubicBezTo>
                <a:cubicBezTo>
                  <a:pt x="298" y="883"/>
                  <a:pt x="282" y="874"/>
                  <a:pt x="274" y="859"/>
                </a:cubicBezTo>
                <a:cubicBezTo>
                  <a:pt x="269" y="850"/>
                  <a:pt x="263" y="842"/>
                  <a:pt x="257" y="835"/>
                </a:cubicBezTo>
                <a:cubicBezTo>
                  <a:pt x="263" y="828"/>
                  <a:pt x="269" y="820"/>
                  <a:pt x="274" y="811"/>
                </a:cubicBezTo>
                <a:close/>
                <a:moveTo>
                  <a:pt x="764" y="466"/>
                </a:moveTo>
                <a:cubicBezTo>
                  <a:pt x="836" y="197"/>
                  <a:pt x="836" y="197"/>
                  <a:pt x="836" y="197"/>
                </a:cubicBezTo>
                <a:cubicBezTo>
                  <a:pt x="843" y="172"/>
                  <a:pt x="870" y="156"/>
                  <a:pt x="895" y="163"/>
                </a:cubicBezTo>
                <a:cubicBezTo>
                  <a:pt x="921" y="170"/>
                  <a:pt x="936" y="196"/>
                  <a:pt x="929" y="222"/>
                </a:cubicBezTo>
                <a:cubicBezTo>
                  <a:pt x="814" y="652"/>
                  <a:pt x="814" y="652"/>
                  <a:pt x="814" y="652"/>
                </a:cubicBezTo>
                <a:lnTo>
                  <a:pt x="764" y="466"/>
                </a:lnTo>
                <a:close/>
                <a:moveTo>
                  <a:pt x="1195" y="461"/>
                </a:moveTo>
                <a:cubicBezTo>
                  <a:pt x="880" y="776"/>
                  <a:pt x="880" y="776"/>
                  <a:pt x="880" y="776"/>
                </a:cubicBezTo>
                <a:cubicBezTo>
                  <a:pt x="930" y="590"/>
                  <a:pt x="930" y="590"/>
                  <a:pt x="930" y="590"/>
                </a:cubicBezTo>
                <a:cubicBezTo>
                  <a:pt x="1127" y="393"/>
                  <a:pt x="1127" y="393"/>
                  <a:pt x="1127" y="393"/>
                </a:cubicBezTo>
                <a:cubicBezTo>
                  <a:pt x="1145" y="375"/>
                  <a:pt x="1176" y="375"/>
                  <a:pt x="1195" y="393"/>
                </a:cubicBezTo>
                <a:cubicBezTo>
                  <a:pt x="1214" y="413"/>
                  <a:pt x="1212" y="443"/>
                  <a:pt x="1195" y="46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Freeform 53"/>
          <p:cNvSpPr>
            <a:spLocks noEditPoints="1"/>
          </p:cNvSpPr>
          <p:nvPr/>
        </p:nvSpPr>
        <p:spPr bwMode="auto">
          <a:xfrm>
            <a:off x="19693313" y="6530964"/>
            <a:ext cx="768634" cy="645170"/>
          </a:xfrm>
          <a:custGeom>
            <a:avLst/>
            <a:gdLst>
              <a:gd name="T0" fmla="*/ 803 w 1639"/>
              <a:gd name="T1" fmla="*/ 146 h 1376"/>
              <a:gd name="T2" fmla="*/ 1024 w 1639"/>
              <a:gd name="T3" fmla="*/ 736 h 1376"/>
              <a:gd name="T4" fmla="*/ 1639 w 1639"/>
              <a:gd name="T5" fmla="*/ 640 h 1376"/>
              <a:gd name="T6" fmla="*/ 957 w 1639"/>
              <a:gd name="T7" fmla="*/ 389 h 1376"/>
              <a:gd name="T8" fmla="*/ 759 w 1639"/>
              <a:gd name="T9" fmla="*/ 0 h 1376"/>
              <a:gd name="T10" fmla="*/ 660 w 1639"/>
              <a:gd name="T11" fmla="*/ 512 h 1376"/>
              <a:gd name="T12" fmla="*/ 0 w 1639"/>
              <a:gd name="T13" fmla="*/ 652 h 1376"/>
              <a:gd name="T14" fmla="*/ 64 w 1639"/>
              <a:gd name="T15" fmla="*/ 852 h 1376"/>
              <a:gd name="T16" fmla="*/ 96 w 1639"/>
              <a:gd name="T17" fmla="*/ 1044 h 1376"/>
              <a:gd name="T18" fmla="*/ 160 w 1639"/>
              <a:gd name="T19" fmla="*/ 1236 h 1376"/>
              <a:gd name="T20" fmla="*/ 947 w 1639"/>
              <a:gd name="T21" fmla="*/ 1376 h 1376"/>
              <a:gd name="T22" fmla="*/ 1639 w 1639"/>
              <a:gd name="T23" fmla="*/ 1248 h 1376"/>
              <a:gd name="T24" fmla="*/ 995 w 1639"/>
              <a:gd name="T25" fmla="*/ 1152 h 1376"/>
              <a:gd name="T26" fmla="*/ 947 w 1639"/>
              <a:gd name="T27" fmla="*/ 1280 h 1376"/>
              <a:gd name="T28" fmla="*/ 627 w 1639"/>
              <a:gd name="T29" fmla="*/ 1232 h 1376"/>
              <a:gd name="T30" fmla="*/ 691 w 1639"/>
              <a:gd name="T31" fmla="*/ 1040 h 1376"/>
              <a:gd name="T32" fmla="*/ 627 w 1639"/>
              <a:gd name="T33" fmla="*/ 848 h 1376"/>
              <a:gd name="T34" fmla="*/ 595 w 1639"/>
              <a:gd name="T35" fmla="*/ 656 h 1376"/>
              <a:gd name="T36" fmla="*/ 786 w 1639"/>
              <a:gd name="T37" fmla="*/ 608 h 1376"/>
              <a:gd name="T38" fmla="*/ 707 w 1639"/>
              <a:gd name="T39" fmla="*/ 144 h 1376"/>
              <a:gd name="T40" fmla="*/ 96 w 1639"/>
              <a:gd name="T41" fmla="*/ 655 h 1376"/>
              <a:gd name="T42" fmla="*/ 451 w 1639"/>
              <a:gd name="T43" fmla="*/ 608 h 1376"/>
              <a:gd name="T44" fmla="*/ 451 w 1639"/>
              <a:gd name="T45" fmla="*/ 704 h 1376"/>
              <a:gd name="T46" fmla="*/ 96 w 1639"/>
              <a:gd name="T47" fmla="*/ 655 h 1376"/>
              <a:gd name="T48" fmla="*/ 208 w 1639"/>
              <a:gd name="T49" fmla="*/ 800 h 1376"/>
              <a:gd name="T50" fmla="*/ 531 w 1639"/>
              <a:gd name="T51" fmla="*/ 848 h 1376"/>
              <a:gd name="T52" fmla="*/ 210 w 1639"/>
              <a:gd name="T53" fmla="*/ 896 h 1376"/>
              <a:gd name="T54" fmla="*/ 483 w 1639"/>
              <a:gd name="T55" fmla="*/ 1280 h 1376"/>
              <a:gd name="T56" fmla="*/ 256 w 1639"/>
              <a:gd name="T57" fmla="*/ 1233 h 1376"/>
              <a:gd name="T58" fmla="*/ 483 w 1639"/>
              <a:gd name="T59" fmla="*/ 1184 h 1376"/>
              <a:gd name="T60" fmla="*/ 483 w 1639"/>
              <a:gd name="T61" fmla="*/ 1280 h 1376"/>
              <a:gd name="T62" fmla="*/ 547 w 1639"/>
              <a:gd name="T63" fmla="*/ 1088 h 1376"/>
              <a:gd name="T64" fmla="*/ 192 w 1639"/>
              <a:gd name="T65" fmla="*/ 1041 h 1376"/>
              <a:gd name="T66" fmla="*/ 547 w 1639"/>
              <a:gd name="T67" fmla="*/ 992 h 1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39" h="1376">
                <a:moveTo>
                  <a:pt x="757" y="96"/>
                </a:moveTo>
                <a:cubicBezTo>
                  <a:pt x="782" y="96"/>
                  <a:pt x="803" y="119"/>
                  <a:pt x="803" y="146"/>
                </a:cubicBezTo>
                <a:cubicBezTo>
                  <a:pt x="803" y="245"/>
                  <a:pt x="827" y="344"/>
                  <a:pt x="871" y="433"/>
                </a:cubicBezTo>
                <a:cubicBezTo>
                  <a:pt x="1024" y="736"/>
                  <a:pt x="1024" y="736"/>
                  <a:pt x="1024" y="736"/>
                </a:cubicBezTo>
                <a:cubicBezTo>
                  <a:pt x="1639" y="736"/>
                  <a:pt x="1639" y="736"/>
                  <a:pt x="1639" y="736"/>
                </a:cubicBezTo>
                <a:cubicBezTo>
                  <a:pt x="1639" y="640"/>
                  <a:pt x="1639" y="640"/>
                  <a:pt x="1639" y="640"/>
                </a:cubicBezTo>
                <a:cubicBezTo>
                  <a:pt x="1083" y="640"/>
                  <a:pt x="1083" y="640"/>
                  <a:pt x="1083" y="640"/>
                </a:cubicBezTo>
                <a:cubicBezTo>
                  <a:pt x="957" y="389"/>
                  <a:pt x="957" y="389"/>
                  <a:pt x="957" y="389"/>
                </a:cubicBezTo>
                <a:cubicBezTo>
                  <a:pt x="919" y="314"/>
                  <a:pt x="899" y="230"/>
                  <a:pt x="899" y="146"/>
                </a:cubicBezTo>
                <a:cubicBezTo>
                  <a:pt x="899" y="68"/>
                  <a:pt x="837" y="0"/>
                  <a:pt x="759" y="0"/>
                </a:cubicBezTo>
                <a:cubicBezTo>
                  <a:pt x="675" y="0"/>
                  <a:pt x="611" y="63"/>
                  <a:pt x="611" y="144"/>
                </a:cubicBezTo>
                <a:cubicBezTo>
                  <a:pt x="611" y="268"/>
                  <a:pt x="628" y="392"/>
                  <a:pt x="660" y="512"/>
                </a:cubicBezTo>
                <a:cubicBezTo>
                  <a:pt x="146" y="512"/>
                  <a:pt x="146" y="512"/>
                  <a:pt x="146" y="512"/>
                </a:cubicBezTo>
                <a:cubicBezTo>
                  <a:pt x="68" y="512"/>
                  <a:pt x="0" y="575"/>
                  <a:pt x="0" y="652"/>
                </a:cubicBezTo>
                <a:cubicBezTo>
                  <a:pt x="0" y="743"/>
                  <a:pt x="65" y="777"/>
                  <a:pt x="79" y="784"/>
                </a:cubicBezTo>
                <a:cubicBezTo>
                  <a:pt x="69" y="805"/>
                  <a:pt x="64" y="828"/>
                  <a:pt x="64" y="852"/>
                </a:cubicBezTo>
                <a:cubicBezTo>
                  <a:pt x="65" y="896"/>
                  <a:pt x="87" y="935"/>
                  <a:pt x="120" y="961"/>
                </a:cubicBezTo>
                <a:cubicBezTo>
                  <a:pt x="104" y="985"/>
                  <a:pt x="95" y="1014"/>
                  <a:pt x="96" y="1044"/>
                </a:cubicBezTo>
                <a:cubicBezTo>
                  <a:pt x="98" y="1098"/>
                  <a:pt x="130" y="1144"/>
                  <a:pt x="175" y="1168"/>
                </a:cubicBezTo>
                <a:cubicBezTo>
                  <a:pt x="165" y="1189"/>
                  <a:pt x="160" y="1212"/>
                  <a:pt x="160" y="1236"/>
                </a:cubicBezTo>
                <a:cubicBezTo>
                  <a:pt x="162" y="1313"/>
                  <a:pt x="228" y="1376"/>
                  <a:pt x="306" y="1376"/>
                </a:cubicBezTo>
                <a:cubicBezTo>
                  <a:pt x="947" y="1376"/>
                  <a:pt x="947" y="1376"/>
                  <a:pt x="947" y="1376"/>
                </a:cubicBezTo>
                <a:cubicBezTo>
                  <a:pt x="1021" y="1376"/>
                  <a:pt x="1082" y="1320"/>
                  <a:pt x="1090" y="1248"/>
                </a:cubicBezTo>
                <a:cubicBezTo>
                  <a:pt x="1639" y="1248"/>
                  <a:pt x="1639" y="1248"/>
                  <a:pt x="1639" y="1248"/>
                </a:cubicBezTo>
                <a:cubicBezTo>
                  <a:pt x="1639" y="1152"/>
                  <a:pt x="1639" y="1152"/>
                  <a:pt x="1639" y="1152"/>
                </a:cubicBezTo>
                <a:cubicBezTo>
                  <a:pt x="995" y="1152"/>
                  <a:pt x="995" y="1152"/>
                  <a:pt x="995" y="1152"/>
                </a:cubicBezTo>
                <a:cubicBezTo>
                  <a:pt x="995" y="1232"/>
                  <a:pt x="995" y="1232"/>
                  <a:pt x="995" y="1232"/>
                </a:cubicBezTo>
                <a:cubicBezTo>
                  <a:pt x="995" y="1258"/>
                  <a:pt x="974" y="1280"/>
                  <a:pt x="947" y="1280"/>
                </a:cubicBezTo>
                <a:cubicBezTo>
                  <a:pt x="619" y="1280"/>
                  <a:pt x="619" y="1280"/>
                  <a:pt x="619" y="1280"/>
                </a:cubicBezTo>
                <a:cubicBezTo>
                  <a:pt x="624" y="1265"/>
                  <a:pt x="627" y="1249"/>
                  <a:pt x="627" y="1232"/>
                </a:cubicBezTo>
                <a:cubicBezTo>
                  <a:pt x="627" y="1209"/>
                  <a:pt x="622" y="1188"/>
                  <a:pt x="612" y="1168"/>
                </a:cubicBezTo>
                <a:cubicBezTo>
                  <a:pt x="659" y="1145"/>
                  <a:pt x="691" y="1096"/>
                  <a:pt x="691" y="1040"/>
                </a:cubicBezTo>
                <a:cubicBezTo>
                  <a:pt x="691" y="984"/>
                  <a:pt x="659" y="935"/>
                  <a:pt x="612" y="912"/>
                </a:cubicBezTo>
                <a:cubicBezTo>
                  <a:pt x="622" y="892"/>
                  <a:pt x="627" y="871"/>
                  <a:pt x="627" y="848"/>
                </a:cubicBezTo>
                <a:cubicBezTo>
                  <a:pt x="627" y="802"/>
                  <a:pt x="606" y="761"/>
                  <a:pt x="572" y="735"/>
                </a:cubicBezTo>
                <a:cubicBezTo>
                  <a:pt x="587" y="712"/>
                  <a:pt x="595" y="685"/>
                  <a:pt x="595" y="656"/>
                </a:cubicBezTo>
                <a:cubicBezTo>
                  <a:pt x="595" y="639"/>
                  <a:pt x="592" y="623"/>
                  <a:pt x="587" y="608"/>
                </a:cubicBezTo>
                <a:cubicBezTo>
                  <a:pt x="786" y="608"/>
                  <a:pt x="786" y="608"/>
                  <a:pt x="786" y="608"/>
                </a:cubicBezTo>
                <a:cubicBezTo>
                  <a:pt x="755" y="493"/>
                  <a:pt x="755" y="493"/>
                  <a:pt x="755" y="493"/>
                </a:cubicBezTo>
                <a:cubicBezTo>
                  <a:pt x="723" y="380"/>
                  <a:pt x="707" y="262"/>
                  <a:pt x="707" y="144"/>
                </a:cubicBezTo>
                <a:cubicBezTo>
                  <a:pt x="707" y="118"/>
                  <a:pt x="729" y="96"/>
                  <a:pt x="757" y="96"/>
                </a:cubicBezTo>
                <a:close/>
                <a:moveTo>
                  <a:pt x="96" y="655"/>
                </a:moveTo>
                <a:cubicBezTo>
                  <a:pt x="96" y="629"/>
                  <a:pt x="119" y="608"/>
                  <a:pt x="146" y="608"/>
                </a:cubicBezTo>
                <a:cubicBezTo>
                  <a:pt x="451" y="608"/>
                  <a:pt x="451" y="608"/>
                  <a:pt x="451" y="608"/>
                </a:cubicBezTo>
                <a:cubicBezTo>
                  <a:pt x="478" y="608"/>
                  <a:pt x="499" y="630"/>
                  <a:pt x="499" y="656"/>
                </a:cubicBezTo>
                <a:cubicBezTo>
                  <a:pt x="499" y="682"/>
                  <a:pt x="478" y="704"/>
                  <a:pt x="451" y="704"/>
                </a:cubicBezTo>
                <a:cubicBezTo>
                  <a:pt x="144" y="704"/>
                  <a:pt x="144" y="704"/>
                  <a:pt x="144" y="704"/>
                </a:cubicBezTo>
                <a:cubicBezTo>
                  <a:pt x="117" y="704"/>
                  <a:pt x="96" y="681"/>
                  <a:pt x="96" y="655"/>
                </a:cubicBezTo>
                <a:close/>
                <a:moveTo>
                  <a:pt x="160" y="849"/>
                </a:moveTo>
                <a:cubicBezTo>
                  <a:pt x="160" y="822"/>
                  <a:pt x="182" y="800"/>
                  <a:pt x="208" y="800"/>
                </a:cubicBezTo>
                <a:cubicBezTo>
                  <a:pt x="483" y="800"/>
                  <a:pt x="483" y="800"/>
                  <a:pt x="483" y="800"/>
                </a:cubicBezTo>
                <a:cubicBezTo>
                  <a:pt x="510" y="800"/>
                  <a:pt x="531" y="822"/>
                  <a:pt x="531" y="848"/>
                </a:cubicBezTo>
                <a:cubicBezTo>
                  <a:pt x="531" y="874"/>
                  <a:pt x="510" y="896"/>
                  <a:pt x="483" y="896"/>
                </a:cubicBezTo>
                <a:cubicBezTo>
                  <a:pt x="210" y="896"/>
                  <a:pt x="210" y="896"/>
                  <a:pt x="210" y="896"/>
                </a:cubicBezTo>
                <a:cubicBezTo>
                  <a:pt x="183" y="896"/>
                  <a:pt x="160" y="875"/>
                  <a:pt x="160" y="849"/>
                </a:cubicBezTo>
                <a:close/>
                <a:moveTo>
                  <a:pt x="483" y="1280"/>
                </a:moveTo>
                <a:cubicBezTo>
                  <a:pt x="306" y="1280"/>
                  <a:pt x="306" y="1280"/>
                  <a:pt x="306" y="1280"/>
                </a:cubicBezTo>
                <a:cubicBezTo>
                  <a:pt x="279" y="1280"/>
                  <a:pt x="256" y="1259"/>
                  <a:pt x="256" y="1233"/>
                </a:cubicBezTo>
                <a:cubicBezTo>
                  <a:pt x="256" y="1203"/>
                  <a:pt x="280" y="1184"/>
                  <a:pt x="304" y="1184"/>
                </a:cubicBezTo>
                <a:cubicBezTo>
                  <a:pt x="483" y="1184"/>
                  <a:pt x="483" y="1184"/>
                  <a:pt x="483" y="1184"/>
                </a:cubicBezTo>
                <a:cubicBezTo>
                  <a:pt x="510" y="1184"/>
                  <a:pt x="531" y="1206"/>
                  <a:pt x="531" y="1232"/>
                </a:cubicBezTo>
                <a:cubicBezTo>
                  <a:pt x="531" y="1258"/>
                  <a:pt x="510" y="1280"/>
                  <a:pt x="483" y="1280"/>
                </a:cubicBezTo>
                <a:close/>
                <a:moveTo>
                  <a:pt x="595" y="1040"/>
                </a:moveTo>
                <a:cubicBezTo>
                  <a:pt x="595" y="1066"/>
                  <a:pt x="574" y="1088"/>
                  <a:pt x="547" y="1088"/>
                </a:cubicBezTo>
                <a:cubicBezTo>
                  <a:pt x="242" y="1088"/>
                  <a:pt x="242" y="1088"/>
                  <a:pt x="242" y="1088"/>
                </a:cubicBezTo>
                <a:cubicBezTo>
                  <a:pt x="215" y="1088"/>
                  <a:pt x="192" y="1067"/>
                  <a:pt x="192" y="1041"/>
                </a:cubicBezTo>
                <a:cubicBezTo>
                  <a:pt x="192" y="1015"/>
                  <a:pt x="214" y="992"/>
                  <a:pt x="240" y="992"/>
                </a:cubicBezTo>
                <a:cubicBezTo>
                  <a:pt x="547" y="992"/>
                  <a:pt x="547" y="992"/>
                  <a:pt x="547" y="992"/>
                </a:cubicBezTo>
                <a:cubicBezTo>
                  <a:pt x="574" y="992"/>
                  <a:pt x="595" y="1014"/>
                  <a:pt x="595" y="104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Freeform 54"/>
          <p:cNvSpPr>
            <a:spLocks noEditPoints="1"/>
          </p:cNvSpPr>
          <p:nvPr/>
        </p:nvSpPr>
        <p:spPr bwMode="auto">
          <a:xfrm>
            <a:off x="22105945" y="6465787"/>
            <a:ext cx="441025" cy="775525"/>
          </a:xfrm>
          <a:custGeom>
            <a:avLst/>
            <a:gdLst>
              <a:gd name="T0" fmla="*/ 224 w 941"/>
              <a:gd name="T1" fmla="*/ 1196 h 1654"/>
              <a:gd name="T2" fmla="*/ 96 w 941"/>
              <a:gd name="T3" fmla="*/ 1148 h 1654"/>
              <a:gd name="T4" fmla="*/ 144 w 941"/>
              <a:gd name="T5" fmla="*/ 988 h 1654"/>
              <a:gd name="T6" fmla="*/ 336 w 941"/>
              <a:gd name="T7" fmla="*/ 988 h 1654"/>
              <a:gd name="T8" fmla="*/ 384 w 941"/>
              <a:gd name="T9" fmla="*/ 1036 h 1654"/>
              <a:gd name="T10" fmla="*/ 624 w 941"/>
              <a:gd name="T11" fmla="*/ 892 h 1654"/>
              <a:gd name="T12" fmla="*/ 672 w 941"/>
              <a:gd name="T13" fmla="*/ 796 h 1654"/>
              <a:gd name="T14" fmla="*/ 489 w 941"/>
              <a:gd name="T15" fmla="*/ 700 h 1654"/>
              <a:gd name="T16" fmla="*/ 768 w 941"/>
              <a:gd name="T17" fmla="*/ 748 h 1654"/>
              <a:gd name="T18" fmla="*/ 720 w 941"/>
              <a:gd name="T19" fmla="*/ 1196 h 1654"/>
              <a:gd name="T20" fmla="*/ 640 w 941"/>
              <a:gd name="T21" fmla="*/ 1654 h 1654"/>
              <a:gd name="T22" fmla="*/ 736 w 941"/>
              <a:gd name="T23" fmla="*/ 1291 h 1654"/>
              <a:gd name="T24" fmla="*/ 864 w 941"/>
              <a:gd name="T25" fmla="*/ 748 h 1654"/>
              <a:gd name="T26" fmla="*/ 920 w 941"/>
              <a:gd name="T27" fmla="*/ 197 h 1654"/>
              <a:gd name="T28" fmla="*/ 642 w 941"/>
              <a:gd name="T29" fmla="*/ 123 h 1654"/>
              <a:gd name="T30" fmla="*/ 494 w 941"/>
              <a:gd name="T31" fmla="*/ 123 h 1654"/>
              <a:gd name="T32" fmla="*/ 216 w 941"/>
              <a:gd name="T33" fmla="*/ 197 h 1654"/>
              <a:gd name="T34" fmla="*/ 240 w 941"/>
              <a:gd name="T35" fmla="*/ 545 h 1654"/>
              <a:gd name="T36" fmla="*/ 0 w 941"/>
              <a:gd name="T37" fmla="*/ 649 h 1654"/>
              <a:gd name="T38" fmla="*/ 0 w 941"/>
              <a:gd name="T39" fmla="*/ 1148 h 1654"/>
              <a:gd name="T40" fmla="*/ 128 w 941"/>
              <a:gd name="T41" fmla="*/ 1654 h 1654"/>
              <a:gd name="T42" fmla="*/ 735 w 941"/>
              <a:gd name="T43" fmla="*/ 147 h 1654"/>
              <a:gd name="T44" fmla="*/ 828 w 941"/>
              <a:gd name="T45" fmla="*/ 172 h 1654"/>
              <a:gd name="T46" fmla="*/ 612 w 941"/>
              <a:gd name="T47" fmla="*/ 604 h 1654"/>
              <a:gd name="T48" fmla="*/ 343 w 941"/>
              <a:gd name="T49" fmla="*/ 113 h 1654"/>
              <a:gd name="T50" fmla="*/ 525 w 941"/>
              <a:gd name="T51" fmla="*/ 604 h 1654"/>
              <a:gd name="T52" fmla="*/ 403 w 941"/>
              <a:gd name="T53" fmla="*/ 525 h 1654"/>
              <a:gd name="T54" fmla="*/ 343 w 941"/>
              <a:gd name="T55" fmla="*/ 113 h 1654"/>
              <a:gd name="T56" fmla="*/ 336 w 941"/>
              <a:gd name="T57" fmla="*/ 604 h 1654"/>
              <a:gd name="T58" fmla="*/ 384 w 941"/>
              <a:gd name="T59" fmla="*/ 844 h 1654"/>
              <a:gd name="T60" fmla="*/ 288 w 941"/>
              <a:gd name="T61" fmla="*/ 844 h 1654"/>
              <a:gd name="T62" fmla="*/ 96 w 941"/>
              <a:gd name="T63" fmla="*/ 652 h 1654"/>
              <a:gd name="T64" fmla="*/ 192 w 941"/>
              <a:gd name="T65" fmla="*/ 652 h 1654"/>
              <a:gd name="T66" fmla="*/ 144 w 941"/>
              <a:gd name="T67" fmla="*/ 892 h 1654"/>
              <a:gd name="T68" fmla="*/ 96 w 941"/>
              <a:gd name="T69" fmla="*/ 652 h 1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41" h="1654">
                <a:moveTo>
                  <a:pt x="224" y="1654"/>
                </a:moveTo>
                <a:cubicBezTo>
                  <a:pt x="224" y="1196"/>
                  <a:pt x="224" y="1196"/>
                  <a:pt x="224" y="1196"/>
                </a:cubicBezTo>
                <a:cubicBezTo>
                  <a:pt x="144" y="1196"/>
                  <a:pt x="144" y="1196"/>
                  <a:pt x="144" y="1196"/>
                </a:cubicBezTo>
                <a:cubicBezTo>
                  <a:pt x="118" y="1196"/>
                  <a:pt x="96" y="1175"/>
                  <a:pt x="96" y="1148"/>
                </a:cubicBezTo>
                <a:cubicBezTo>
                  <a:pt x="96" y="980"/>
                  <a:pt x="96" y="980"/>
                  <a:pt x="96" y="980"/>
                </a:cubicBezTo>
                <a:cubicBezTo>
                  <a:pt x="111" y="985"/>
                  <a:pt x="127" y="988"/>
                  <a:pt x="144" y="988"/>
                </a:cubicBezTo>
                <a:cubicBezTo>
                  <a:pt x="181" y="988"/>
                  <a:pt x="215" y="974"/>
                  <a:pt x="240" y="951"/>
                </a:cubicBezTo>
                <a:cubicBezTo>
                  <a:pt x="266" y="974"/>
                  <a:pt x="299" y="988"/>
                  <a:pt x="336" y="988"/>
                </a:cubicBezTo>
                <a:cubicBezTo>
                  <a:pt x="356" y="988"/>
                  <a:pt x="375" y="984"/>
                  <a:pt x="392" y="977"/>
                </a:cubicBezTo>
                <a:cubicBezTo>
                  <a:pt x="387" y="996"/>
                  <a:pt x="384" y="1016"/>
                  <a:pt x="384" y="1036"/>
                </a:cubicBezTo>
                <a:cubicBezTo>
                  <a:pt x="480" y="1036"/>
                  <a:pt x="480" y="1036"/>
                  <a:pt x="480" y="1036"/>
                </a:cubicBezTo>
                <a:cubicBezTo>
                  <a:pt x="480" y="957"/>
                  <a:pt x="545" y="892"/>
                  <a:pt x="624" y="892"/>
                </a:cubicBezTo>
                <a:cubicBezTo>
                  <a:pt x="672" y="892"/>
                  <a:pt x="672" y="892"/>
                  <a:pt x="672" y="892"/>
                </a:cubicBezTo>
                <a:cubicBezTo>
                  <a:pt x="672" y="796"/>
                  <a:pt x="672" y="796"/>
                  <a:pt x="672" y="796"/>
                </a:cubicBezTo>
                <a:cubicBezTo>
                  <a:pt x="624" y="796"/>
                  <a:pt x="624" y="796"/>
                  <a:pt x="624" y="796"/>
                </a:cubicBezTo>
                <a:cubicBezTo>
                  <a:pt x="562" y="796"/>
                  <a:pt x="508" y="756"/>
                  <a:pt x="489" y="700"/>
                </a:cubicBezTo>
                <a:cubicBezTo>
                  <a:pt x="720" y="700"/>
                  <a:pt x="720" y="700"/>
                  <a:pt x="720" y="700"/>
                </a:cubicBezTo>
                <a:cubicBezTo>
                  <a:pt x="747" y="700"/>
                  <a:pt x="768" y="722"/>
                  <a:pt x="768" y="748"/>
                </a:cubicBezTo>
                <a:cubicBezTo>
                  <a:pt x="768" y="1148"/>
                  <a:pt x="768" y="1148"/>
                  <a:pt x="768" y="1148"/>
                </a:cubicBezTo>
                <a:cubicBezTo>
                  <a:pt x="768" y="1175"/>
                  <a:pt x="747" y="1196"/>
                  <a:pt x="720" y="1196"/>
                </a:cubicBezTo>
                <a:cubicBezTo>
                  <a:pt x="640" y="1196"/>
                  <a:pt x="640" y="1196"/>
                  <a:pt x="640" y="1196"/>
                </a:cubicBezTo>
                <a:cubicBezTo>
                  <a:pt x="640" y="1654"/>
                  <a:pt x="640" y="1654"/>
                  <a:pt x="640" y="1654"/>
                </a:cubicBezTo>
                <a:cubicBezTo>
                  <a:pt x="736" y="1654"/>
                  <a:pt x="736" y="1654"/>
                  <a:pt x="736" y="1654"/>
                </a:cubicBezTo>
                <a:cubicBezTo>
                  <a:pt x="736" y="1291"/>
                  <a:pt x="736" y="1291"/>
                  <a:pt x="736" y="1291"/>
                </a:cubicBezTo>
                <a:cubicBezTo>
                  <a:pt x="808" y="1283"/>
                  <a:pt x="864" y="1222"/>
                  <a:pt x="864" y="1148"/>
                </a:cubicBezTo>
                <a:cubicBezTo>
                  <a:pt x="864" y="748"/>
                  <a:pt x="864" y="748"/>
                  <a:pt x="864" y="748"/>
                </a:cubicBezTo>
                <a:cubicBezTo>
                  <a:pt x="864" y="700"/>
                  <a:pt x="841" y="657"/>
                  <a:pt x="804" y="631"/>
                </a:cubicBezTo>
                <a:cubicBezTo>
                  <a:pt x="920" y="197"/>
                  <a:pt x="920" y="197"/>
                  <a:pt x="920" y="197"/>
                </a:cubicBezTo>
                <a:cubicBezTo>
                  <a:pt x="941" y="120"/>
                  <a:pt x="895" y="42"/>
                  <a:pt x="819" y="21"/>
                </a:cubicBezTo>
                <a:cubicBezTo>
                  <a:pt x="745" y="0"/>
                  <a:pt x="665" y="42"/>
                  <a:pt x="642" y="123"/>
                </a:cubicBezTo>
                <a:cubicBezTo>
                  <a:pt x="568" y="399"/>
                  <a:pt x="568" y="399"/>
                  <a:pt x="568" y="399"/>
                </a:cubicBezTo>
                <a:cubicBezTo>
                  <a:pt x="494" y="123"/>
                  <a:pt x="494" y="123"/>
                  <a:pt x="494" y="123"/>
                </a:cubicBezTo>
                <a:cubicBezTo>
                  <a:pt x="471" y="40"/>
                  <a:pt x="392" y="1"/>
                  <a:pt x="318" y="21"/>
                </a:cubicBezTo>
                <a:cubicBezTo>
                  <a:pt x="241" y="41"/>
                  <a:pt x="196" y="120"/>
                  <a:pt x="216" y="197"/>
                </a:cubicBezTo>
                <a:cubicBezTo>
                  <a:pt x="301" y="513"/>
                  <a:pt x="301" y="513"/>
                  <a:pt x="301" y="513"/>
                </a:cubicBezTo>
                <a:cubicBezTo>
                  <a:pt x="278" y="518"/>
                  <a:pt x="257" y="530"/>
                  <a:pt x="240" y="545"/>
                </a:cubicBezTo>
                <a:cubicBezTo>
                  <a:pt x="215" y="522"/>
                  <a:pt x="181" y="508"/>
                  <a:pt x="144" y="508"/>
                </a:cubicBezTo>
                <a:cubicBezTo>
                  <a:pt x="66" y="508"/>
                  <a:pt x="2" y="571"/>
                  <a:pt x="0" y="649"/>
                </a:cubicBezTo>
                <a:cubicBezTo>
                  <a:pt x="0" y="649"/>
                  <a:pt x="0" y="649"/>
                  <a:pt x="0" y="649"/>
                </a:cubicBezTo>
                <a:cubicBezTo>
                  <a:pt x="0" y="1148"/>
                  <a:pt x="0" y="1148"/>
                  <a:pt x="0" y="1148"/>
                </a:cubicBezTo>
                <a:cubicBezTo>
                  <a:pt x="0" y="1222"/>
                  <a:pt x="56" y="1283"/>
                  <a:pt x="128" y="1291"/>
                </a:cubicBezTo>
                <a:cubicBezTo>
                  <a:pt x="128" y="1654"/>
                  <a:pt x="128" y="1654"/>
                  <a:pt x="128" y="1654"/>
                </a:cubicBezTo>
                <a:lnTo>
                  <a:pt x="224" y="1654"/>
                </a:lnTo>
                <a:close/>
                <a:moveTo>
                  <a:pt x="735" y="147"/>
                </a:moveTo>
                <a:cubicBezTo>
                  <a:pt x="743" y="122"/>
                  <a:pt x="768" y="106"/>
                  <a:pt x="794" y="113"/>
                </a:cubicBezTo>
                <a:cubicBezTo>
                  <a:pt x="819" y="121"/>
                  <a:pt x="835" y="147"/>
                  <a:pt x="828" y="172"/>
                </a:cubicBezTo>
                <a:cubicBezTo>
                  <a:pt x="712" y="604"/>
                  <a:pt x="712" y="604"/>
                  <a:pt x="712" y="604"/>
                </a:cubicBezTo>
                <a:cubicBezTo>
                  <a:pt x="612" y="604"/>
                  <a:pt x="612" y="604"/>
                  <a:pt x="612" y="604"/>
                </a:cubicBezTo>
                <a:cubicBezTo>
                  <a:pt x="613" y="601"/>
                  <a:pt x="735" y="147"/>
                  <a:pt x="735" y="147"/>
                </a:cubicBezTo>
                <a:close/>
                <a:moveTo>
                  <a:pt x="343" y="113"/>
                </a:moveTo>
                <a:cubicBezTo>
                  <a:pt x="367" y="106"/>
                  <a:pt x="395" y="122"/>
                  <a:pt x="402" y="147"/>
                </a:cubicBezTo>
                <a:cubicBezTo>
                  <a:pt x="402" y="147"/>
                  <a:pt x="524" y="601"/>
                  <a:pt x="525" y="604"/>
                </a:cubicBezTo>
                <a:cubicBezTo>
                  <a:pt x="472" y="604"/>
                  <a:pt x="472" y="604"/>
                  <a:pt x="472" y="604"/>
                </a:cubicBezTo>
                <a:cubicBezTo>
                  <a:pt x="460" y="570"/>
                  <a:pt x="435" y="542"/>
                  <a:pt x="403" y="525"/>
                </a:cubicBezTo>
                <a:cubicBezTo>
                  <a:pt x="309" y="172"/>
                  <a:pt x="309" y="172"/>
                  <a:pt x="309" y="172"/>
                </a:cubicBezTo>
                <a:cubicBezTo>
                  <a:pt x="302" y="147"/>
                  <a:pt x="318" y="122"/>
                  <a:pt x="343" y="113"/>
                </a:cubicBezTo>
                <a:close/>
                <a:moveTo>
                  <a:pt x="288" y="652"/>
                </a:moveTo>
                <a:cubicBezTo>
                  <a:pt x="288" y="626"/>
                  <a:pt x="310" y="604"/>
                  <a:pt x="336" y="604"/>
                </a:cubicBezTo>
                <a:cubicBezTo>
                  <a:pt x="363" y="604"/>
                  <a:pt x="384" y="626"/>
                  <a:pt x="384" y="652"/>
                </a:cubicBezTo>
                <a:cubicBezTo>
                  <a:pt x="384" y="844"/>
                  <a:pt x="384" y="844"/>
                  <a:pt x="384" y="844"/>
                </a:cubicBezTo>
                <a:cubicBezTo>
                  <a:pt x="384" y="871"/>
                  <a:pt x="363" y="892"/>
                  <a:pt x="336" y="892"/>
                </a:cubicBezTo>
                <a:cubicBezTo>
                  <a:pt x="310" y="892"/>
                  <a:pt x="288" y="871"/>
                  <a:pt x="288" y="844"/>
                </a:cubicBezTo>
                <a:lnTo>
                  <a:pt x="288" y="652"/>
                </a:lnTo>
                <a:close/>
                <a:moveTo>
                  <a:pt x="96" y="652"/>
                </a:moveTo>
                <a:cubicBezTo>
                  <a:pt x="96" y="626"/>
                  <a:pt x="118" y="604"/>
                  <a:pt x="144" y="604"/>
                </a:cubicBezTo>
                <a:cubicBezTo>
                  <a:pt x="171" y="604"/>
                  <a:pt x="192" y="626"/>
                  <a:pt x="192" y="652"/>
                </a:cubicBezTo>
                <a:cubicBezTo>
                  <a:pt x="192" y="844"/>
                  <a:pt x="192" y="844"/>
                  <a:pt x="192" y="844"/>
                </a:cubicBezTo>
                <a:cubicBezTo>
                  <a:pt x="192" y="871"/>
                  <a:pt x="171" y="892"/>
                  <a:pt x="144" y="892"/>
                </a:cubicBezTo>
                <a:cubicBezTo>
                  <a:pt x="118" y="892"/>
                  <a:pt x="96" y="871"/>
                  <a:pt x="96" y="844"/>
                </a:cubicBezTo>
                <a:lnTo>
                  <a:pt x="96" y="65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9433624"/>
      </p:ext>
    </p:extLst>
  </p:cSld>
  <p:clrMapOvr>
    <a:masterClrMapping/>
  </p:clrMapOvr>
</p:sld>
</file>

<file path=ppt/theme/theme1.xml><?xml version="1.0" encoding="utf-8"?>
<a:theme xmlns:a="http://schemas.openxmlformats.org/drawingml/2006/main" name="Networking Newsletter">
  <a:themeElements>
    <a:clrScheme name="Clean Business 5">
      <a:dk1>
        <a:sysClr val="windowText" lastClr="000000"/>
      </a:dk1>
      <a:lt1>
        <a:sysClr val="window" lastClr="FFFFFF"/>
      </a:lt1>
      <a:dk2>
        <a:srgbClr val="212121"/>
      </a:dk2>
      <a:lt2>
        <a:srgbClr val="FFFFFF"/>
      </a:lt2>
      <a:accent1>
        <a:srgbClr val="3BE8B0"/>
      </a:accent1>
      <a:accent2>
        <a:srgbClr val="1AAFD0"/>
      </a:accent2>
      <a:accent3>
        <a:srgbClr val="6A67CE"/>
      </a:accent3>
      <a:accent4>
        <a:srgbClr val="FFB900"/>
      </a:accent4>
      <a:accent5>
        <a:srgbClr val="FC636B"/>
      </a:accent5>
      <a:accent6>
        <a:srgbClr val="FE8E36"/>
      </a:accent6>
      <a:hlink>
        <a:srgbClr val="4B7BEC"/>
      </a:hlink>
      <a:folHlink>
        <a:srgbClr val="954F72"/>
      </a:folHlink>
    </a:clrScheme>
    <a:fontScheme name="Clean Business">
      <a:majorFont>
        <a:latin typeface="Roboto"/>
        <a:ea typeface=""/>
        <a:cs typeface=""/>
      </a:majorFont>
      <a:minorFont>
        <a:latin typeface="Barlow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lIns="182880" tIns="91440" rIns="182880" bIns="91440" rtlCol="0">
        <a:spAutoFit/>
      </a:bodyPr>
      <a:lstStyle>
        <a:defPPr>
          <a:lnSpc>
            <a:spcPct val="150000"/>
          </a:lnSpc>
          <a:defRPr sz="2400">
            <a:solidFill>
              <a:schemeClr val="tx2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Clean Business PowerPoint Template</Template>
  <TotalTime>9729</TotalTime>
  <Words>0</Words>
  <Application>Microsoft Office PowerPoint</Application>
  <PresentationFormat>Custom</PresentationFormat>
  <Paragraphs>0</Paragraphs>
  <Slides>63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63</vt:i4>
      </vt:variant>
    </vt:vector>
  </HeadingPairs>
  <TitlesOfParts>
    <vt:vector size="68" baseType="lpstr">
      <vt:lpstr>Arial</vt:lpstr>
      <vt:lpstr>Barlow</vt:lpstr>
      <vt:lpstr>Calibri</vt:lpstr>
      <vt:lpstr>Gill Sans</vt:lpstr>
      <vt:lpstr>Networking Newsletter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Ocvembor</dc:creator>
  <cp:lastModifiedBy>Daniel PPT</cp:lastModifiedBy>
  <cp:revision>976</cp:revision>
  <dcterms:created xsi:type="dcterms:W3CDTF">2021-03-01T08:09:19Z</dcterms:created>
  <dcterms:modified xsi:type="dcterms:W3CDTF">2022-12-25T06:21:26Z</dcterms:modified>
</cp:coreProperties>
</file>